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7"/>
  </p:notesMasterIdLst>
  <p:handoutMasterIdLst>
    <p:handoutMasterId r:id="rId38"/>
  </p:handoutMasterIdLst>
  <p:sldIdLst>
    <p:sldId id="258" r:id="rId2"/>
    <p:sldId id="715" r:id="rId3"/>
    <p:sldId id="716" r:id="rId4"/>
    <p:sldId id="718" r:id="rId5"/>
    <p:sldId id="717" r:id="rId6"/>
    <p:sldId id="722" r:id="rId7"/>
    <p:sldId id="721" r:id="rId8"/>
    <p:sldId id="720" r:id="rId9"/>
    <p:sldId id="719" r:id="rId10"/>
    <p:sldId id="723" r:id="rId11"/>
    <p:sldId id="724" r:id="rId12"/>
    <p:sldId id="725" r:id="rId13"/>
    <p:sldId id="726" r:id="rId14"/>
    <p:sldId id="727" r:id="rId15"/>
    <p:sldId id="728" r:id="rId16"/>
    <p:sldId id="729" r:id="rId17"/>
    <p:sldId id="730" r:id="rId18"/>
    <p:sldId id="731" r:id="rId19"/>
    <p:sldId id="732" r:id="rId20"/>
    <p:sldId id="733" r:id="rId21"/>
    <p:sldId id="734" r:id="rId22"/>
    <p:sldId id="735" r:id="rId23"/>
    <p:sldId id="736" r:id="rId24"/>
    <p:sldId id="737" r:id="rId25"/>
    <p:sldId id="738" r:id="rId26"/>
    <p:sldId id="739" r:id="rId27"/>
    <p:sldId id="740" r:id="rId28"/>
    <p:sldId id="741" r:id="rId29"/>
    <p:sldId id="742" r:id="rId30"/>
    <p:sldId id="743" r:id="rId31"/>
    <p:sldId id="744" r:id="rId32"/>
    <p:sldId id="745" r:id="rId33"/>
    <p:sldId id="746" r:id="rId34"/>
    <p:sldId id="747" r:id="rId35"/>
    <p:sldId id="691" r:id="rId36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6B71C7"/>
    <a:srgbClr val="34A3C1"/>
    <a:srgbClr val="31548F"/>
    <a:srgbClr val="3484AE"/>
    <a:srgbClr val="3899BD"/>
    <a:srgbClr val="346B9F"/>
    <a:srgbClr val="3279A6"/>
    <a:srgbClr val="399EC1"/>
    <a:srgbClr val="5A7FC5"/>
    <a:srgbClr val="3D9AC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470" autoAdjust="0"/>
    <p:restoredTop sz="94305" autoAdjust="0"/>
  </p:normalViewPr>
  <p:slideViewPr>
    <p:cSldViewPr snapToGrid="0" showGuides="1">
      <p:cViewPr varScale="1">
        <p:scale>
          <a:sx n="107" d="100"/>
          <a:sy n="107" d="100"/>
        </p:scale>
        <p:origin x="606" y="84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 showGuides="1">
      <p:cViewPr varScale="1">
        <p:scale>
          <a:sx n="87" d="100"/>
          <a:sy n="87" d="100"/>
        </p:scale>
        <p:origin x="3738" y="54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presProps" Target="presProps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notesMaster" Target="notesMasters/notesMaster1.xml"/><Relationship Id="rId40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handoutMaster" Target="handoutMasters/handout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B8A55A0-EEA2-42E4-967B-A43BFFAFD11A}" type="datetimeFigureOut">
              <a:rPr lang="en-US" smtClean="0"/>
              <a:t>10/16/2017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E30CA86-65BA-4027-BA70-FA61C2F338F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3798898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B6E3A19-CE92-47AB-A1A8-FBCA759DD71F}" type="datetimeFigureOut">
              <a:rPr lang="en-US" smtClean="0"/>
              <a:t>10/16/2017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EEB816B-E79C-456D-86C0-0A5913EB9FE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0445448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EEB816B-E79C-456D-86C0-0A5913EB9FE5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4235257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EEB816B-E79C-456D-86C0-0A5913EB9FE5}" type="slidenum">
              <a:rPr lang="en-US" smtClean="0"/>
              <a:t>35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950199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BF3D6D-7D9A-4530-A537-0D6DD4DF2F35}" type="datetimeFigureOut">
              <a:rPr lang="en-US" smtClean="0"/>
              <a:t>10/16/2017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E374E3-2222-408E-BAB6-4DE3AF7B841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11289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BF3D6D-7D9A-4530-A537-0D6DD4DF2F35}" type="datetimeFigureOut">
              <a:rPr lang="en-US" smtClean="0"/>
              <a:t>10/16/2017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E374E3-2222-408E-BAB6-4DE3AF7B841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6830190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BF3D6D-7D9A-4530-A537-0D6DD4DF2F35}" type="datetimeFigureOut">
              <a:rPr lang="en-US" smtClean="0"/>
              <a:t>10/16/2017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E374E3-2222-408E-BAB6-4DE3AF7B841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46366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821654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BF3D6D-7D9A-4530-A537-0D6DD4DF2F35}" type="datetimeFigureOut">
              <a:rPr lang="en-US" smtClean="0"/>
              <a:t>10/16/2017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E374E3-2222-408E-BAB6-4DE3AF7B841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614809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BF3D6D-7D9A-4530-A537-0D6DD4DF2F35}" type="datetimeFigureOut">
              <a:rPr lang="en-US" smtClean="0"/>
              <a:t>10/16/2017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E374E3-2222-408E-BAB6-4DE3AF7B841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593171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BF3D6D-7D9A-4530-A537-0D6DD4DF2F35}" type="datetimeFigureOut">
              <a:rPr lang="en-US" smtClean="0"/>
              <a:t>10/16/2017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E374E3-2222-408E-BAB6-4DE3AF7B841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3631100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BF3D6D-7D9A-4530-A537-0D6DD4DF2F35}" type="datetimeFigureOut">
              <a:rPr lang="en-US" smtClean="0"/>
              <a:t>10/16/2017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E374E3-2222-408E-BAB6-4DE3AF7B841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592683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BF3D6D-7D9A-4530-A537-0D6DD4DF2F35}" type="datetimeFigureOut">
              <a:rPr lang="en-US" smtClean="0"/>
              <a:t>10/16/2017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E374E3-2222-408E-BAB6-4DE3AF7B841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730198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BF3D6D-7D9A-4530-A537-0D6DD4DF2F35}" type="datetimeFigureOut">
              <a:rPr lang="en-US" smtClean="0"/>
              <a:t>10/16/2017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E374E3-2222-408E-BAB6-4DE3AF7B841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3629217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BF3D6D-7D9A-4530-A537-0D6DD4DF2F35}" type="datetimeFigureOut">
              <a:rPr lang="en-US" smtClean="0"/>
              <a:t>10/16/2017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E374E3-2222-408E-BAB6-4DE3AF7B841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595488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BF3D6D-7D9A-4530-A537-0D6DD4DF2F35}" type="datetimeFigureOut">
              <a:rPr lang="en-US" smtClean="0"/>
              <a:t>10/16/2017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E374E3-2222-408E-BAB6-4DE3AF7B841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146499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CBF3D6D-7D9A-4530-A537-0D6DD4DF2F35}" type="datetimeFigureOut">
              <a:rPr lang="en-US" smtClean="0"/>
              <a:t>10/16/2017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3E374E3-2222-408E-BAB6-4DE3AF7B841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2689735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5">
                  <a:lumMod val="67000"/>
                </a:schemeClr>
              </a:gs>
              <a:gs pos="48000">
                <a:schemeClr val="accent3"/>
              </a:gs>
              <a:gs pos="100000">
                <a:schemeClr val="accent6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56" name="Group 4"/>
          <p:cNvGrpSpPr>
            <a:grpSpLocks noChangeAspect="1"/>
          </p:cNvGrpSpPr>
          <p:nvPr/>
        </p:nvGrpSpPr>
        <p:grpSpPr bwMode="auto">
          <a:xfrm>
            <a:off x="1075679" y="728663"/>
            <a:ext cx="10058400" cy="5924550"/>
            <a:chOff x="672" y="459"/>
            <a:chExt cx="6336" cy="3732"/>
          </a:xfrm>
          <a:solidFill>
            <a:schemeClr val="bg2">
              <a:alpha val="9000"/>
            </a:schemeClr>
          </a:solidFill>
        </p:grpSpPr>
        <p:grpSp>
          <p:nvGrpSpPr>
            <p:cNvPr id="457" name="Group 205"/>
            <p:cNvGrpSpPr>
              <a:grpSpLocks/>
            </p:cNvGrpSpPr>
            <p:nvPr/>
          </p:nvGrpSpPr>
          <p:grpSpPr bwMode="auto">
            <a:xfrm>
              <a:off x="672" y="459"/>
              <a:ext cx="6336" cy="3732"/>
              <a:chOff x="672" y="459"/>
              <a:chExt cx="6336" cy="3732"/>
            </a:xfrm>
            <a:grpFill/>
          </p:grpSpPr>
          <p:sp>
            <p:nvSpPr>
              <p:cNvPr id="690" name="Freeform 5"/>
              <p:cNvSpPr>
                <a:spLocks noEditPoints="1"/>
              </p:cNvSpPr>
              <p:nvPr/>
            </p:nvSpPr>
            <p:spPr bwMode="auto">
              <a:xfrm>
                <a:off x="3325" y="697"/>
                <a:ext cx="3310" cy="2935"/>
              </a:xfrm>
              <a:custGeom>
                <a:avLst/>
                <a:gdLst>
                  <a:gd name="T0" fmla="*/ 1599 w 2327"/>
                  <a:gd name="T1" fmla="*/ 1383 h 2063"/>
                  <a:gd name="T2" fmla="*/ 1730 w 2327"/>
                  <a:gd name="T3" fmla="*/ 1266 h 2063"/>
                  <a:gd name="T4" fmla="*/ 1848 w 2327"/>
                  <a:gd name="T5" fmla="*/ 1073 h 2063"/>
                  <a:gd name="T6" fmla="*/ 1856 w 2327"/>
                  <a:gd name="T7" fmla="*/ 937 h 2063"/>
                  <a:gd name="T8" fmla="*/ 1993 w 2327"/>
                  <a:gd name="T9" fmla="*/ 806 h 2063"/>
                  <a:gd name="T10" fmla="*/ 1994 w 2327"/>
                  <a:gd name="T11" fmla="*/ 601 h 2063"/>
                  <a:gd name="T12" fmla="*/ 1937 w 2327"/>
                  <a:gd name="T13" fmla="*/ 467 h 2063"/>
                  <a:gd name="T14" fmla="*/ 2135 w 2327"/>
                  <a:gd name="T15" fmla="*/ 339 h 2063"/>
                  <a:gd name="T16" fmla="*/ 2224 w 2327"/>
                  <a:gd name="T17" fmla="*/ 546 h 2063"/>
                  <a:gd name="T18" fmla="*/ 2242 w 2327"/>
                  <a:gd name="T19" fmla="*/ 369 h 2063"/>
                  <a:gd name="T20" fmla="*/ 2266 w 2327"/>
                  <a:gd name="T21" fmla="*/ 132 h 2063"/>
                  <a:gd name="T22" fmla="*/ 2138 w 2327"/>
                  <a:gd name="T23" fmla="*/ 32 h 2063"/>
                  <a:gd name="T24" fmla="*/ 1809 w 2327"/>
                  <a:gd name="T25" fmla="*/ 76 h 2063"/>
                  <a:gd name="T26" fmla="*/ 1627 w 2327"/>
                  <a:gd name="T27" fmla="*/ 125 h 2063"/>
                  <a:gd name="T28" fmla="*/ 1435 w 2327"/>
                  <a:gd name="T29" fmla="*/ 121 h 2063"/>
                  <a:gd name="T30" fmla="*/ 1326 w 2327"/>
                  <a:gd name="T31" fmla="*/ 61 h 2063"/>
                  <a:gd name="T32" fmla="*/ 1125 w 2327"/>
                  <a:gd name="T33" fmla="*/ 89 h 2063"/>
                  <a:gd name="T34" fmla="*/ 1095 w 2327"/>
                  <a:gd name="T35" fmla="*/ 293 h 2063"/>
                  <a:gd name="T36" fmla="*/ 994 w 2327"/>
                  <a:gd name="T37" fmla="*/ 260 h 2063"/>
                  <a:gd name="T38" fmla="*/ 981 w 2327"/>
                  <a:gd name="T39" fmla="*/ 299 h 2063"/>
                  <a:gd name="T40" fmla="*/ 872 w 2327"/>
                  <a:gd name="T41" fmla="*/ 394 h 2063"/>
                  <a:gd name="T42" fmla="*/ 688 w 2327"/>
                  <a:gd name="T43" fmla="*/ 467 h 2063"/>
                  <a:gd name="T44" fmla="*/ 680 w 2327"/>
                  <a:gd name="T45" fmla="*/ 443 h 2063"/>
                  <a:gd name="T46" fmla="*/ 467 w 2327"/>
                  <a:gd name="T47" fmla="*/ 369 h 2063"/>
                  <a:gd name="T48" fmla="*/ 393 w 2327"/>
                  <a:gd name="T49" fmla="*/ 417 h 2063"/>
                  <a:gd name="T50" fmla="*/ 310 w 2327"/>
                  <a:gd name="T51" fmla="*/ 562 h 2063"/>
                  <a:gd name="T52" fmla="*/ 430 w 2327"/>
                  <a:gd name="T53" fmla="*/ 692 h 2063"/>
                  <a:gd name="T54" fmla="*/ 484 w 2327"/>
                  <a:gd name="T55" fmla="*/ 614 h 2063"/>
                  <a:gd name="T56" fmla="*/ 454 w 2327"/>
                  <a:gd name="T57" fmla="*/ 733 h 2063"/>
                  <a:gd name="T58" fmla="*/ 328 w 2327"/>
                  <a:gd name="T59" fmla="*/ 692 h 2063"/>
                  <a:gd name="T60" fmla="*/ 149 w 2327"/>
                  <a:gd name="T61" fmla="*/ 927 h 2063"/>
                  <a:gd name="T62" fmla="*/ 358 w 2327"/>
                  <a:gd name="T63" fmla="*/ 927 h 2063"/>
                  <a:gd name="T64" fmla="*/ 389 w 2327"/>
                  <a:gd name="T65" fmla="*/ 898 h 2063"/>
                  <a:gd name="T66" fmla="*/ 551 w 2327"/>
                  <a:gd name="T67" fmla="*/ 974 h 2063"/>
                  <a:gd name="T68" fmla="*/ 643 w 2327"/>
                  <a:gd name="T69" fmla="*/ 1120 h 2063"/>
                  <a:gd name="T70" fmla="*/ 257 w 2327"/>
                  <a:gd name="T71" fmla="*/ 1044 h 2063"/>
                  <a:gd name="T72" fmla="*/ 9 w 2327"/>
                  <a:gd name="T73" fmla="*/ 1394 h 2063"/>
                  <a:gd name="T74" fmla="*/ 359 w 2327"/>
                  <a:gd name="T75" fmla="*/ 1550 h 2063"/>
                  <a:gd name="T76" fmla="*/ 508 w 2327"/>
                  <a:gd name="T77" fmla="*/ 2057 h 2063"/>
                  <a:gd name="T78" fmla="*/ 788 w 2327"/>
                  <a:gd name="T79" fmla="*/ 1603 h 2063"/>
                  <a:gd name="T80" fmla="*/ 691 w 2327"/>
                  <a:gd name="T81" fmla="*/ 1174 h 2063"/>
                  <a:gd name="T82" fmla="*/ 1016 w 2327"/>
                  <a:gd name="T83" fmla="*/ 1289 h 2063"/>
                  <a:gd name="T84" fmla="*/ 963 w 2327"/>
                  <a:gd name="T85" fmla="*/ 1191 h 2063"/>
                  <a:gd name="T86" fmla="*/ 1249 w 2327"/>
                  <a:gd name="T87" fmla="*/ 1377 h 2063"/>
                  <a:gd name="T88" fmla="*/ 1511 w 2327"/>
                  <a:gd name="T89" fmla="*/ 1306 h 2063"/>
                  <a:gd name="T90" fmla="*/ 2225 w 2327"/>
                  <a:gd name="T91" fmla="*/ 201 h 2063"/>
                  <a:gd name="T92" fmla="*/ 1713 w 2327"/>
                  <a:gd name="T93" fmla="*/ 757 h 2063"/>
                  <a:gd name="T94" fmla="*/ 390 w 2327"/>
                  <a:gd name="T95" fmla="*/ 651 h 2063"/>
                  <a:gd name="T96" fmla="*/ 494 w 2327"/>
                  <a:gd name="T97" fmla="*/ 369 h 2063"/>
                  <a:gd name="T98" fmla="*/ 557 w 2327"/>
                  <a:gd name="T99" fmla="*/ 583 h 2063"/>
                  <a:gd name="T100" fmla="*/ 237 w 2327"/>
                  <a:gd name="T101" fmla="*/ 1463 h 2063"/>
                  <a:gd name="T102" fmla="*/ 648 w 2327"/>
                  <a:gd name="T103" fmla="*/ 1675 h 2063"/>
                  <a:gd name="T104" fmla="*/ 685 w 2327"/>
                  <a:gd name="T105" fmla="*/ 1548 h 2063"/>
                  <a:gd name="T106" fmla="*/ 670 w 2327"/>
                  <a:gd name="T107" fmla="*/ 854 h 2063"/>
                  <a:gd name="T108" fmla="*/ 583 w 2327"/>
                  <a:gd name="T109" fmla="*/ 489 h 2063"/>
                  <a:gd name="T110" fmla="*/ 596 w 2327"/>
                  <a:gd name="T111" fmla="*/ 911 h 2063"/>
                  <a:gd name="T112" fmla="*/ 711 w 2327"/>
                  <a:gd name="T113" fmla="*/ 907 h 2063"/>
                  <a:gd name="T114" fmla="*/ 878 w 2327"/>
                  <a:gd name="T115" fmla="*/ 901 h 2063"/>
                  <a:gd name="T116" fmla="*/ 1074 w 2327"/>
                  <a:gd name="T117" fmla="*/ 387 h 2063"/>
                  <a:gd name="T118" fmla="*/ 1201 w 2327"/>
                  <a:gd name="T119" fmla="*/ 24 h 2063"/>
                  <a:gd name="T120" fmla="*/ 1244 w 2327"/>
                  <a:gd name="T121" fmla="*/ 94 h 2063"/>
                  <a:gd name="T122" fmla="*/ 1396 w 2327"/>
                  <a:gd name="T123" fmla="*/ 810 h 2063"/>
                  <a:gd name="T124" fmla="*/ 1551 w 2327"/>
                  <a:gd name="T125" fmla="*/ 691 h 2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27" h="2063">
                    <a:moveTo>
                      <a:pt x="1550" y="1331"/>
                    </a:moveTo>
                    <a:cubicBezTo>
                      <a:pt x="1550" y="1331"/>
                      <a:pt x="1552" y="1330"/>
                      <a:pt x="1552" y="1331"/>
                    </a:cubicBezTo>
                    <a:cubicBezTo>
                      <a:pt x="1556" y="1334"/>
                      <a:pt x="1560" y="1336"/>
                      <a:pt x="1561" y="1341"/>
                    </a:cubicBezTo>
                    <a:cubicBezTo>
                      <a:pt x="1561" y="1345"/>
                      <a:pt x="1562" y="1348"/>
                      <a:pt x="1564" y="1352"/>
                    </a:cubicBezTo>
                    <a:cubicBezTo>
                      <a:pt x="1567" y="1361"/>
                      <a:pt x="1568" y="1371"/>
                      <a:pt x="1574" y="1380"/>
                    </a:cubicBezTo>
                    <a:cubicBezTo>
                      <a:pt x="1575" y="1381"/>
                      <a:pt x="1576" y="1384"/>
                      <a:pt x="1576" y="1386"/>
                    </a:cubicBezTo>
                    <a:cubicBezTo>
                      <a:pt x="1577" y="1388"/>
                      <a:pt x="1577" y="1390"/>
                      <a:pt x="1578" y="1392"/>
                    </a:cubicBezTo>
                    <a:cubicBezTo>
                      <a:pt x="1580" y="1400"/>
                      <a:pt x="1580" y="1408"/>
                      <a:pt x="1578" y="1416"/>
                    </a:cubicBezTo>
                    <a:cubicBezTo>
                      <a:pt x="1577" y="1419"/>
                      <a:pt x="1577" y="1421"/>
                      <a:pt x="1577" y="1423"/>
                    </a:cubicBezTo>
                    <a:cubicBezTo>
                      <a:pt x="1579" y="1429"/>
                      <a:pt x="1578" y="1435"/>
                      <a:pt x="1576" y="1441"/>
                    </a:cubicBezTo>
                    <a:cubicBezTo>
                      <a:pt x="1574" y="1447"/>
                      <a:pt x="1575" y="1453"/>
                      <a:pt x="1582" y="1455"/>
                    </a:cubicBezTo>
                    <a:cubicBezTo>
                      <a:pt x="1583" y="1456"/>
                      <a:pt x="1583" y="1456"/>
                      <a:pt x="1584" y="1456"/>
                    </a:cubicBezTo>
                    <a:cubicBezTo>
                      <a:pt x="1590" y="1464"/>
                      <a:pt x="1597" y="1473"/>
                      <a:pt x="1603" y="1481"/>
                    </a:cubicBezTo>
                    <a:cubicBezTo>
                      <a:pt x="1606" y="1485"/>
                      <a:pt x="1606" y="1490"/>
                      <a:pt x="1606" y="1495"/>
                    </a:cubicBezTo>
                    <a:cubicBezTo>
                      <a:pt x="1606" y="1496"/>
                      <a:pt x="1607" y="1497"/>
                      <a:pt x="1608" y="1498"/>
                    </a:cubicBezTo>
                    <a:cubicBezTo>
                      <a:pt x="1609" y="1501"/>
                      <a:pt x="1610" y="1504"/>
                      <a:pt x="1610" y="1508"/>
                    </a:cubicBezTo>
                    <a:cubicBezTo>
                      <a:pt x="1609" y="1511"/>
                      <a:pt x="1611" y="1514"/>
                      <a:pt x="1613" y="1517"/>
                    </a:cubicBezTo>
                    <a:cubicBezTo>
                      <a:pt x="1616" y="1520"/>
                      <a:pt x="1620" y="1524"/>
                      <a:pt x="1621" y="1529"/>
                    </a:cubicBezTo>
                    <a:cubicBezTo>
                      <a:pt x="1621" y="1530"/>
                      <a:pt x="1623" y="1531"/>
                      <a:pt x="1624" y="1532"/>
                    </a:cubicBezTo>
                    <a:cubicBezTo>
                      <a:pt x="1626" y="1534"/>
                      <a:pt x="1628" y="1535"/>
                      <a:pt x="1629" y="1537"/>
                    </a:cubicBezTo>
                    <a:cubicBezTo>
                      <a:pt x="1632" y="1541"/>
                      <a:pt x="1636" y="1543"/>
                      <a:pt x="1641" y="1546"/>
                    </a:cubicBezTo>
                    <a:cubicBezTo>
                      <a:pt x="1646" y="1548"/>
                      <a:pt x="1651" y="1551"/>
                      <a:pt x="1657" y="1554"/>
                    </a:cubicBezTo>
                    <a:cubicBezTo>
                      <a:pt x="1656" y="1554"/>
                      <a:pt x="1656" y="1554"/>
                      <a:pt x="1656" y="1554"/>
                    </a:cubicBezTo>
                    <a:cubicBezTo>
                      <a:pt x="1657" y="1554"/>
                      <a:pt x="1657" y="1554"/>
                      <a:pt x="1658" y="1554"/>
                    </a:cubicBezTo>
                    <a:cubicBezTo>
                      <a:pt x="1657" y="1554"/>
                      <a:pt x="1657" y="1554"/>
                      <a:pt x="1657" y="1554"/>
                    </a:cubicBezTo>
                    <a:cubicBezTo>
                      <a:pt x="1658" y="1553"/>
                      <a:pt x="1659" y="1552"/>
                      <a:pt x="1660" y="1551"/>
                    </a:cubicBezTo>
                    <a:cubicBezTo>
                      <a:pt x="1662" y="1550"/>
                      <a:pt x="1663" y="1548"/>
                      <a:pt x="1662" y="1545"/>
                    </a:cubicBezTo>
                    <a:cubicBezTo>
                      <a:pt x="1660" y="1541"/>
                      <a:pt x="1658" y="1536"/>
                      <a:pt x="1655" y="1532"/>
                    </a:cubicBezTo>
                    <a:cubicBezTo>
                      <a:pt x="1651" y="1528"/>
                      <a:pt x="1651" y="1523"/>
                      <a:pt x="1650" y="1517"/>
                    </a:cubicBezTo>
                    <a:cubicBezTo>
                      <a:pt x="1650" y="1514"/>
                      <a:pt x="1650" y="1511"/>
                      <a:pt x="1650" y="1507"/>
                    </a:cubicBezTo>
                    <a:cubicBezTo>
                      <a:pt x="1650" y="1503"/>
                      <a:pt x="1649" y="1500"/>
                      <a:pt x="1647" y="1497"/>
                    </a:cubicBezTo>
                    <a:cubicBezTo>
                      <a:pt x="1643" y="1492"/>
                      <a:pt x="1638" y="1487"/>
                      <a:pt x="1633" y="1483"/>
                    </a:cubicBezTo>
                    <a:cubicBezTo>
                      <a:pt x="1627" y="1480"/>
                      <a:pt x="1623" y="1474"/>
                      <a:pt x="1616" y="1471"/>
                    </a:cubicBezTo>
                    <a:cubicBezTo>
                      <a:pt x="1611" y="1469"/>
                      <a:pt x="1608" y="1465"/>
                      <a:pt x="1608" y="1459"/>
                    </a:cubicBezTo>
                    <a:cubicBezTo>
                      <a:pt x="1608" y="1456"/>
                      <a:pt x="1607" y="1453"/>
                      <a:pt x="1605" y="1451"/>
                    </a:cubicBezTo>
                    <a:cubicBezTo>
                      <a:pt x="1601" y="1447"/>
                      <a:pt x="1599" y="1443"/>
                      <a:pt x="1597" y="1438"/>
                    </a:cubicBezTo>
                    <a:cubicBezTo>
                      <a:pt x="1593" y="1437"/>
                      <a:pt x="1590" y="1434"/>
                      <a:pt x="1589" y="1429"/>
                    </a:cubicBezTo>
                    <a:cubicBezTo>
                      <a:pt x="1589" y="1426"/>
                      <a:pt x="1589" y="1423"/>
                      <a:pt x="1590" y="1420"/>
                    </a:cubicBezTo>
                    <a:cubicBezTo>
                      <a:pt x="1594" y="1408"/>
                      <a:pt x="1598" y="1396"/>
                      <a:pt x="1599" y="1383"/>
                    </a:cubicBezTo>
                    <a:cubicBezTo>
                      <a:pt x="1599" y="1382"/>
                      <a:pt x="1599" y="1382"/>
                      <a:pt x="1600" y="1381"/>
                    </a:cubicBezTo>
                    <a:cubicBezTo>
                      <a:pt x="1600" y="1381"/>
                      <a:pt x="1601" y="1380"/>
                      <a:pt x="1602" y="1380"/>
                    </a:cubicBezTo>
                    <a:cubicBezTo>
                      <a:pt x="1603" y="1380"/>
                      <a:pt x="1604" y="1380"/>
                      <a:pt x="1605" y="1381"/>
                    </a:cubicBezTo>
                    <a:cubicBezTo>
                      <a:pt x="1606" y="1381"/>
                      <a:pt x="1607" y="1383"/>
                      <a:pt x="1607" y="1384"/>
                    </a:cubicBezTo>
                    <a:cubicBezTo>
                      <a:pt x="1608" y="1390"/>
                      <a:pt x="1611" y="1392"/>
                      <a:pt x="1617" y="1392"/>
                    </a:cubicBezTo>
                    <a:cubicBezTo>
                      <a:pt x="1619" y="1392"/>
                      <a:pt x="1621" y="1392"/>
                      <a:pt x="1622" y="1393"/>
                    </a:cubicBezTo>
                    <a:cubicBezTo>
                      <a:pt x="1627" y="1397"/>
                      <a:pt x="1634" y="1400"/>
                      <a:pt x="1637" y="1407"/>
                    </a:cubicBezTo>
                    <a:cubicBezTo>
                      <a:pt x="1641" y="1415"/>
                      <a:pt x="1649" y="1420"/>
                      <a:pt x="1655" y="1426"/>
                    </a:cubicBezTo>
                    <a:cubicBezTo>
                      <a:pt x="1657" y="1425"/>
                      <a:pt x="1659" y="1424"/>
                      <a:pt x="1660" y="1424"/>
                    </a:cubicBezTo>
                    <a:cubicBezTo>
                      <a:pt x="1663" y="1426"/>
                      <a:pt x="1666" y="1427"/>
                      <a:pt x="1666" y="1433"/>
                    </a:cubicBezTo>
                    <a:cubicBezTo>
                      <a:pt x="1666" y="1437"/>
                      <a:pt x="1666" y="1441"/>
                      <a:pt x="1666" y="1446"/>
                    </a:cubicBezTo>
                    <a:cubicBezTo>
                      <a:pt x="1666" y="1447"/>
                      <a:pt x="1669" y="1448"/>
                      <a:pt x="1670" y="1447"/>
                    </a:cubicBezTo>
                    <a:cubicBezTo>
                      <a:pt x="1671" y="1447"/>
                      <a:pt x="1672" y="1447"/>
                      <a:pt x="1672" y="1447"/>
                    </a:cubicBezTo>
                    <a:cubicBezTo>
                      <a:pt x="1678" y="1440"/>
                      <a:pt x="1685" y="1434"/>
                      <a:pt x="1691" y="1428"/>
                    </a:cubicBezTo>
                    <a:cubicBezTo>
                      <a:pt x="1692" y="1427"/>
                      <a:pt x="1694" y="1425"/>
                      <a:pt x="1696" y="1425"/>
                    </a:cubicBezTo>
                    <a:cubicBezTo>
                      <a:pt x="1705" y="1423"/>
                      <a:pt x="1711" y="1417"/>
                      <a:pt x="1717" y="1412"/>
                    </a:cubicBezTo>
                    <a:cubicBezTo>
                      <a:pt x="1721" y="1408"/>
                      <a:pt x="1723" y="1404"/>
                      <a:pt x="1724" y="1399"/>
                    </a:cubicBezTo>
                    <a:cubicBezTo>
                      <a:pt x="1726" y="1391"/>
                      <a:pt x="1727" y="1384"/>
                      <a:pt x="1724" y="1376"/>
                    </a:cubicBezTo>
                    <a:cubicBezTo>
                      <a:pt x="1724" y="1376"/>
                      <a:pt x="1724" y="1375"/>
                      <a:pt x="1724" y="1375"/>
                    </a:cubicBezTo>
                    <a:cubicBezTo>
                      <a:pt x="1722" y="1365"/>
                      <a:pt x="1719" y="1356"/>
                      <a:pt x="1714" y="1347"/>
                    </a:cubicBezTo>
                    <a:cubicBezTo>
                      <a:pt x="1712" y="1343"/>
                      <a:pt x="1710" y="1340"/>
                      <a:pt x="1707" y="1338"/>
                    </a:cubicBezTo>
                    <a:cubicBezTo>
                      <a:pt x="1702" y="1332"/>
                      <a:pt x="1695" y="1328"/>
                      <a:pt x="1689" y="1324"/>
                    </a:cubicBezTo>
                    <a:cubicBezTo>
                      <a:pt x="1685" y="1321"/>
                      <a:pt x="1681" y="1318"/>
                      <a:pt x="1680" y="1312"/>
                    </a:cubicBezTo>
                    <a:cubicBezTo>
                      <a:pt x="1679" y="1310"/>
                      <a:pt x="1677" y="1308"/>
                      <a:pt x="1675" y="1306"/>
                    </a:cubicBezTo>
                    <a:cubicBezTo>
                      <a:pt x="1673" y="1304"/>
                      <a:pt x="1672" y="1303"/>
                      <a:pt x="1670" y="1301"/>
                    </a:cubicBezTo>
                    <a:cubicBezTo>
                      <a:pt x="1669" y="1301"/>
                      <a:pt x="1669" y="1299"/>
                      <a:pt x="1669" y="1299"/>
                    </a:cubicBezTo>
                    <a:cubicBezTo>
                      <a:pt x="1668" y="1293"/>
                      <a:pt x="1667" y="1286"/>
                      <a:pt x="1672" y="1282"/>
                    </a:cubicBezTo>
                    <a:cubicBezTo>
                      <a:pt x="1675" y="1280"/>
                      <a:pt x="1676" y="1277"/>
                      <a:pt x="1677" y="1273"/>
                    </a:cubicBezTo>
                    <a:cubicBezTo>
                      <a:pt x="1677" y="1271"/>
                      <a:pt x="1679" y="1269"/>
                      <a:pt x="1681" y="1268"/>
                    </a:cubicBezTo>
                    <a:cubicBezTo>
                      <a:pt x="1687" y="1264"/>
                      <a:pt x="1693" y="1261"/>
                      <a:pt x="1699" y="1258"/>
                    </a:cubicBezTo>
                    <a:cubicBezTo>
                      <a:pt x="1701" y="1257"/>
                      <a:pt x="1703" y="1257"/>
                      <a:pt x="1704" y="1257"/>
                    </a:cubicBezTo>
                    <a:cubicBezTo>
                      <a:pt x="1706" y="1258"/>
                      <a:pt x="1707" y="1259"/>
                      <a:pt x="1709" y="1259"/>
                    </a:cubicBezTo>
                    <a:cubicBezTo>
                      <a:pt x="1713" y="1260"/>
                      <a:pt x="1716" y="1261"/>
                      <a:pt x="1717" y="1266"/>
                    </a:cubicBezTo>
                    <a:cubicBezTo>
                      <a:pt x="1717" y="1269"/>
                      <a:pt x="1719" y="1272"/>
                      <a:pt x="1722" y="1274"/>
                    </a:cubicBezTo>
                    <a:cubicBezTo>
                      <a:pt x="1725" y="1276"/>
                      <a:pt x="1729" y="1275"/>
                      <a:pt x="1730" y="1271"/>
                    </a:cubicBezTo>
                    <a:cubicBezTo>
                      <a:pt x="1730" y="1270"/>
                      <a:pt x="1730" y="1268"/>
                      <a:pt x="1730" y="1266"/>
                    </a:cubicBezTo>
                    <a:cubicBezTo>
                      <a:pt x="1730" y="1267"/>
                      <a:pt x="1730" y="1267"/>
                      <a:pt x="1730" y="1267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29" y="1265"/>
                      <a:pt x="1729" y="1265"/>
                      <a:pt x="1729" y="1264"/>
                    </a:cubicBezTo>
                    <a:cubicBezTo>
                      <a:pt x="1729" y="1263"/>
                      <a:pt x="1730" y="1262"/>
                      <a:pt x="1731" y="1261"/>
                    </a:cubicBezTo>
                    <a:cubicBezTo>
                      <a:pt x="1738" y="1260"/>
                      <a:pt x="1745" y="1256"/>
                      <a:pt x="1752" y="1254"/>
                    </a:cubicBezTo>
                    <a:cubicBezTo>
                      <a:pt x="1758" y="1252"/>
                      <a:pt x="1764" y="1248"/>
                      <a:pt x="1767" y="1242"/>
                    </a:cubicBezTo>
                    <a:cubicBezTo>
                      <a:pt x="1768" y="1240"/>
                      <a:pt x="1769" y="1240"/>
                      <a:pt x="1771" y="1241"/>
                    </a:cubicBezTo>
                    <a:cubicBezTo>
                      <a:pt x="1773" y="1242"/>
                      <a:pt x="1774" y="1243"/>
                      <a:pt x="1777" y="1242"/>
                    </a:cubicBezTo>
                    <a:cubicBezTo>
                      <a:pt x="1781" y="1240"/>
                      <a:pt x="1786" y="1239"/>
                      <a:pt x="1791" y="1238"/>
                    </a:cubicBezTo>
                    <a:cubicBezTo>
                      <a:pt x="1795" y="1238"/>
                      <a:pt x="1798" y="1236"/>
                      <a:pt x="1802" y="1235"/>
                    </a:cubicBezTo>
                    <a:cubicBezTo>
                      <a:pt x="1805" y="1233"/>
                      <a:pt x="1809" y="1231"/>
                      <a:pt x="1810" y="1227"/>
                    </a:cubicBezTo>
                    <a:cubicBezTo>
                      <a:pt x="1810" y="1225"/>
                      <a:pt x="1812" y="1225"/>
                      <a:pt x="1813" y="1224"/>
                    </a:cubicBezTo>
                    <a:cubicBezTo>
                      <a:pt x="1818" y="1220"/>
                      <a:pt x="1824" y="1217"/>
                      <a:pt x="1827" y="1211"/>
                    </a:cubicBezTo>
                    <a:cubicBezTo>
                      <a:pt x="1827" y="1210"/>
                      <a:pt x="1827" y="1209"/>
                      <a:pt x="1827" y="1209"/>
                    </a:cubicBezTo>
                    <a:cubicBezTo>
                      <a:pt x="1832" y="1207"/>
                      <a:pt x="1834" y="1202"/>
                      <a:pt x="1836" y="1198"/>
                    </a:cubicBezTo>
                    <a:cubicBezTo>
                      <a:pt x="1837" y="1196"/>
                      <a:pt x="1839" y="1196"/>
                      <a:pt x="1840" y="1195"/>
                    </a:cubicBezTo>
                    <a:cubicBezTo>
                      <a:pt x="1843" y="1194"/>
                      <a:pt x="1844" y="1193"/>
                      <a:pt x="1843" y="1190"/>
                    </a:cubicBezTo>
                    <a:cubicBezTo>
                      <a:pt x="1842" y="1186"/>
                      <a:pt x="1842" y="1182"/>
                      <a:pt x="1842" y="1177"/>
                    </a:cubicBezTo>
                    <a:cubicBezTo>
                      <a:pt x="1842" y="1175"/>
                      <a:pt x="1841" y="1172"/>
                      <a:pt x="1844" y="1171"/>
                    </a:cubicBezTo>
                    <a:cubicBezTo>
                      <a:pt x="1849" y="1168"/>
                      <a:pt x="1852" y="1163"/>
                      <a:pt x="1853" y="1157"/>
                    </a:cubicBezTo>
                    <a:cubicBezTo>
                      <a:pt x="1853" y="1154"/>
                      <a:pt x="1854" y="1151"/>
                      <a:pt x="1857" y="1148"/>
                    </a:cubicBezTo>
                    <a:cubicBezTo>
                      <a:pt x="1861" y="1145"/>
                      <a:pt x="1862" y="1142"/>
                      <a:pt x="1862" y="1137"/>
                    </a:cubicBezTo>
                    <a:cubicBezTo>
                      <a:pt x="1862" y="1134"/>
                      <a:pt x="1862" y="1131"/>
                      <a:pt x="1864" y="1129"/>
                    </a:cubicBezTo>
                    <a:cubicBezTo>
                      <a:pt x="1867" y="1124"/>
                      <a:pt x="1865" y="1121"/>
                      <a:pt x="1862" y="1117"/>
                    </a:cubicBezTo>
                    <a:cubicBezTo>
                      <a:pt x="1860" y="1115"/>
                      <a:pt x="1858" y="1114"/>
                      <a:pt x="1856" y="1112"/>
                    </a:cubicBezTo>
                    <a:cubicBezTo>
                      <a:pt x="1854" y="1110"/>
                      <a:pt x="1852" y="1110"/>
                      <a:pt x="1850" y="1111"/>
                    </a:cubicBezTo>
                    <a:cubicBezTo>
                      <a:pt x="1850" y="1111"/>
                      <a:pt x="1850" y="1111"/>
                      <a:pt x="1850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50" y="1111"/>
                      <a:pt x="1850" y="1111"/>
                    </a:cubicBezTo>
                    <a:cubicBezTo>
                      <a:pt x="1850" y="1109"/>
                      <a:pt x="1850" y="1107"/>
                      <a:pt x="1851" y="1106"/>
                    </a:cubicBezTo>
                    <a:cubicBezTo>
                      <a:pt x="1853" y="1104"/>
                      <a:pt x="1855" y="1103"/>
                      <a:pt x="1857" y="1101"/>
                    </a:cubicBezTo>
                    <a:cubicBezTo>
                      <a:pt x="1858" y="1099"/>
                      <a:pt x="1858" y="1097"/>
                      <a:pt x="1857" y="1095"/>
                    </a:cubicBezTo>
                    <a:cubicBezTo>
                      <a:pt x="1856" y="1092"/>
                      <a:pt x="1852" y="1090"/>
                      <a:pt x="1850" y="1088"/>
                    </a:cubicBezTo>
                    <a:cubicBezTo>
                      <a:pt x="1849" y="1088"/>
                      <a:pt x="1849" y="1088"/>
                      <a:pt x="1849" y="1088"/>
                    </a:cubicBezTo>
                    <a:cubicBezTo>
                      <a:pt x="1848" y="1087"/>
                      <a:pt x="1848" y="1087"/>
                      <a:pt x="1848" y="1087"/>
                    </a:cubicBezTo>
                    <a:cubicBezTo>
                      <a:pt x="1849" y="1087"/>
                      <a:pt x="1849" y="1087"/>
                      <a:pt x="1849" y="1087"/>
                    </a:cubicBezTo>
                    <a:cubicBezTo>
                      <a:pt x="1849" y="1087"/>
                      <a:pt x="1850" y="1088"/>
                      <a:pt x="1850" y="1088"/>
                    </a:cubicBezTo>
                    <a:cubicBezTo>
                      <a:pt x="1851" y="1087"/>
                      <a:pt x="1852" y="1087"/>
                      <a:pt x="1852" y="1087"/>
                    </a:cubicBezTo>
                    <a:cubicBezTo>
                      <a:pt x="1856" y="1085"/>
                      <a:pt x="1857" y="1082"/>
                      <a:pt x="1854" y="1079"/>
                    </a:cubicBezTo>
                    <a:cubicBezTo>
                      <a:pt x="1852" y="1077"/>
                      <a:pt x="1851" y="1075"/>
                      <a:pt x="1848" y="1073"/>
                    </a:cubicBezTo>
                    <a:cubicBezTo>
                      <a:pt x="1844" y="1071"/>
                      <a:pt x="1842" y="1068"/>
                      <a:pt x="1840" y="1064"/>
                    </a:cubicBezTo>
                    <a:cubicBezTo>
                      <a:pt x="1837" y="1058"/>
                      <a:pt x="1834" y="1053"/>
                      <a:pt x="1831" y="1048"/>
                    </a:cubicBezTo>
                    <a:cubicBezTo>
                      <a:pt x="1829" y="1044"/>
                      <a:pt x="1827" y="1041"/>
                      <a:pt x="1823" y="1040"/>
                    </a:cubicBezTo>
                    <a:cubicBezTo>
                      <a:pt x="1821" y="1039"/>
                      <a:pt x="1820" y="1037"/>
                      <a:pt x="1818" y="1036"/>
                    </a:cubicBezTo>
                    <a:cubicBezTo>
                      <a:pt x="1813" y="1034"/>
                      <a:pt x="1812" y="1030"/>
                      <a:pt x="1812" y="1025"/>
                    </a:cubicBezTo>
                    <a:cubicBezTo>
                      <a:pt x="1812" y="1022"/>
                      <a:pt x="1813" y="1019"/>
                      <a:pt x="1815" y="1016"/>
                    </a:cubicBezTo>
                    <a:cubicBezTo>
                      <a:pt x="1817" y="1014"/>
                      <a:pt x="1818" y="1012"/>
                      <a:pt x="1819" y="1009"/>
                    </a:cubicBezTo>
                    <a:cubicBezTo>
                      <a:pt x="1821" y="1004"/>
                      <a:pt x="1825" y="1001"/>
                      <a:pt x="1829" y="999"/>
                    </a:cubicBezTo>
                    <a:cubicBezTo>
                      <a:pt x="1834" y="996"/>
                      <a:pt x="1838" y="994"/>
                      <a:pt x="1843" y="994"/>
                    </a:cubicBezTo>
                    <a:cubicBezTo>
                      <a:pt x="1845" y="994"/>
                      <a:pt x="1846" y="992"/>
                      <a:pt x="1846" y="991"/>
                    </a:cubicBezTo>
                    <a:cubicBezTo>
                      <a:pt x="1847" y="989"/>
                      <a:pt x="1847" y="987"/>
                      <a:pt x="1847" y="986"/>
                    </a:cubicBezTo>
                    <a:cubicBezTo>
                      <a:pt x="1847" y="983"/>
                      <a:pt x="1845" y="980"/>
                      <a:pt x="1842" y="980"/>
                    </a:cubicBezTo>
                    <a:cubicBezTo>
                      <a:pt x="1839" y="980"/>
                      <a:pt x="1837" y="980"/>
                      <a:pt x="1834" y="980"/>
                    </a:cubicBezTo>
                    <a:cubicBezTo>
                      <a:pt x="1832" y="980"/>
                      <a:pt x="1830" y="980"/>
                      <a:pt x="1828" y="979"/>
                    </a:cubicBezTo>
                    <a:cubicBezTo>
                      <a:pt x="1826" y="979"/>
                      <a:pt x="1824" y="977"/>
                      <a:pt x="1822" y="976"/>
                    </a:cubicBezTo>
                    <a:cubicBezTo>
                      <a:pt x="1820" y="975"/>
                      <a:pt x="1818" y="976"/>
                      <a:pt x="1816" y="977"/>
                    </a:cubicBezTo>
                    <a:cubicBezTo>
                      <a:pt x="1812" y="979"/>
                      <a:pt x="1809" y="982"/>
                      <a:pt x="1806" y="986"/>
                    </a:cubicBezTo>
                    <a:cubicBezTo>
                      <a:pt x="1805" y="987"/>
                      <a:pt x="1803" y="987"/>
                      <a:pt x="1802" y="988"/>
                    </a:cubicBezTo>
                    <a:cubicBezTo>
                      <a:pt x="1799" y="989"/>
                      <a:pt x="1797" y="987"/>
                      <a:pt x="1795" y="984"/>
                    </a:cubicBezTo>
                    <a:cubicBezTo>
                      <a:pt x="1794" y="980"/>
                      <a:pt x="1792" y="977"/>
                      <a:pt x="1787" y="975"/>
                    </a:cubicBezTo>
                    <a:cubicBezTo>
                      <a:pt x="1782" y="974"/>
                      <a:pt x="1778" y="970"/>
                      <a:pt x="1775" y="966"/>
                    </a:cubicBezTo>
                    <a:cubicBezTo>
                      <a:pt x="1772" y="963"/>
                      <a:pt x="1775" y="956"/>
                      <a:pt x="1779" y="956"/>
                    </a:cubicBezTo>
                    <a:cubicBezTo>
                      <a:pt x="1780" y="955"/>
                      <a:pt x="1782" y="955"/>
                      <a:pt x="1784" y="955"/>
                    </a:cubicBezTo>
                    <a:cubicBezTo>
                      <a:pt x="1787" y="955"/>
                      <a:pt x="1790" y="953"/>
                      <a:pt x="1791" y="950"/>
                    </a:cubicBezTo>
                    <a:cubicBezTo>
                      <a:pt x="1793" y="943"/>
                      <a:pt x="1794" y="937"/>
                      <a:pt x="1801" y="934"/>
                    </a:cubicBezTo>
                    <a:cubicBezTo>
                      <a:pt x="1803" y="933"/>
                      <a:pt x="1804" y="930"/>
                      <a:pt x="1805" y="928"/>
                    </a:cubicBezTo>
                    <a:cubicBezTo>
                      <a:pt x="1806" y="925"/>
                      <a:pt x="1808" y="922"/>
                      <a:pt x="1809" y="920"/>
                    </a:cubicBezTo>
                    <a:cubicBezTo>
                      <a:pt x="1810" y="918"/>
                      <a:pt x="1812" y="917"/>
                      <a:pt x="1813" y="917"/>
                    </a:cubicBezTo>
                    <a:cubicBezTo>
                      <a:pt x="1818" y="916"/>
                      <a:pt x="1821" y="918"/>
                      <a:pt x="1823" y="921"/>
                    </a:cubicBezTo>
                    <a:cubicBezTo>
                      <a:pt x="1826" y="924"/>
                      <a:pt x="1825" y="926"/>
                      <a:pt x="1824" y="929"/>
                    </a:cubicBezTo>
                    <a:cubicBezTo>
                      <a:pt x="1823" y="930"/>
                      <a:pt x="1823" y="931"/>
                      <a:pt x="1822" y="932"/>
                    </a:cubicBezTo>
                    <a:cubicBezTo>
                      <a:pt x="1820" y="935"/>
                      <a:pt x="1819" y="939"/>
                      <a:pt x="1821" y="943"/>
                    </a:cubicBezTo>
                    <a:cubicBezTo>
                      <a:pt x="1822" y="944"/>
                      <a:pt x="1822" y="946"/>
                      <a:pt x="1823" y="947"/>
                    </a:cubicBezTo>
                    <a:cubicBezTo>
                      <a:pt x="1824" y="950"/>
                      <a:pt x="1822" y="951"/>
                      <a:pt x="1821" y="953"/>
                    </a:cubicBezTo>
                    <a:cubicBezTo>
                      <a:pt x="1820" y="953"/>
                      <a:pt x="1820" y="954"/>
                      <a:pt x="1820" y="954"/>
                    </a:cubicBezTo>
                    <a:cubicBezTo>
                      <a:pt x="1820" y="955"/>
                      <a:pt x="1820" y="957"/>
                      <a:pt x="1821" y="957"/>
                    </a:cubicBezTo>
                    <a:cubicBezTo>
                      <a:pt x="1822" y="958"/>
                      <a:pt x="1823" y="958"/>
                      <a:pt x="1824" y="958"/>
                    </a:cubicBezTo>
                    <a:cubicBezTo>
                      <a:pt x="1827" y="956"/>
                      <a:pt x="1830" y="954"/>
                      <a:pt x="1832" y="950"/>
                    </a:cubicBezTo>
                    <a:cubicBezTo>
                      <a:pt x="1838" y="942"/>
                      <a:pt x="1847" y="939"/>
                      <a:pt x="1856" y="937"/>
                    </a:cubicBezTo>
                    <a:cubicBezTo>
                      <a:pt x="1858" y="937"/>
                      <a:pt x="1859" y="937"/>
                      <a:pt x="1861" y="938"/>
                    </a:cubicBezTo>
                    <a:cubicBezTo>
                      <a:pt x="1862" y="938"/>
                      <a:pt x="1864" y="939"/>
                      <a:pt x="1865" y="939"/>
                    </a:cubicBezTo>
                    <a:cubicBezTo>
                      <a:pt x="1872" y="942"/>
                      <a:pt x="1872" y="942"/>
                      <a:pt x="1872" y="948"/>
                    </a:cubicBezTo>
                    <a:cubicBezTo>
                      <a:pt x="1872" y="954"/>
                      <a:pt x="1872" y="959"/>
                      <a:pt x="1872" y="965"/>
                    </a:cubicBezTo>
                    <a:cubicBezTo>
                      <a:pt x="1872" y="968"/>
                      <a:pt x="1873" y="970"/>
                      <a:pt x="1875" y="972"/>
                    </a:cubicBezTo>
                    <a:cubicBezTo>
                      <a:pt x="1877" y="974"/>
                      <a:pt x="1878" y="975"/>
                      <a:pt x="1881" y="974"/>
                    </a:cubicBezTo>
                    <a:cubicBezTo>
                      <a:pt x="1882" y="974"/>
                      <a:pt x="1884" y="973"/>
                      <a:pt x="1886" y="973"/>
                    </a:cubicBezTo>
                    <a:cubicBezTo>
                      <a:pt x="1888" y="972"/>
                      <a:pt x="1891" y="973"/>
                      <a:pt x="1893" y="975"/>
                    </a:cubicBezTo>
                    <a:cubicBezTo>
                      <a:pt x="1895" y="977"/>
                      <a:pt x="1897" y="979"/>
                      <a:pt x="1899" y="981"/>
                    </a:cubicBezTo>
                    <a:cubicBezTo>
                      <a:pt x="1901" y="983"/>
                      <a:pt x="1900" y="984"/>
                      <a:pt x="1898" y="988"/>
                    </a:cubicBezTo>
                    <a:cubicBezTo>
                      <a:pt x="1896" y="990"/>
                      <a:pt x="1895" y="992"/>
                      <a:pt x="1897" y="993"/>
                    </a:cubicBezTo>
                    <a:cubicBezTo>
                      <a:pt x="1903" y="999"/>
                      <a:pt x="1905" y="1006"/>
                      <a:pt x="1904" y="1014"/>
                    </a:cubicBezTo>
                    <a:cubicBezTo>
                      <a:pt x="1904" y="1017"/>
                      <a:pt x="1903" y="1019"/>
                      <a:pt x="1903" y="1021"/>
                    </a:cubicBezTo>
                    <a:cubicBezTo>
                      <a:pt x="1904" y="1026"/>
                      <a:pt x="1906" y="1029"/>
                      <a:pt x="1908" y="1033"/>
                    </a:cubicBezTo>
                    <a:cubicBezTo>
                      <a:pt x="1908" y="1033"/>
                      <a:pt x="1909" y="1033"/>
                      <a:pt x="1910" y="1033"/>
                    </a:cubicBezTo>
                    <a:cubicBezTo>
                      <a:pt x="1913" y="1033"/>
                      <a:pt x="1915" y="1031"/>
                      <a:pt x="1917" y="1029"/>
                    </a:cubicBezTo>
                    <a:cubicBezTo>
                      <a:pt x="1920" y="1026"/>
                      <a:pt x="1923" y="1025"/>
                      <a:pt x="1927" y="1025"/>
                    </a:cubicBezTo>
                    <a:cubicBezTo>
                      <a:pt x="1929" y="1025"/>
                      <a:pt x="1931" y="1025"/>
                      <a:pt x="1932" y="1025"/>
                    </a:cubicBezTo>
                    <a:cubicBezTo>
                      <a:pt x="1936" y="1026"/>
                      <a:pt x="1938" y="1024"/>
                      <a:pt x="1940" y="1021"/>
                    </a:cubicBezTo>
                    <a:cubicBezTo>
                      <a:pt x="1945" y="1015"/>
                      <a:pt x="1946" y="1009"/>
                      <a:pt x="1944" y="1002"/>
                    </a:cubicBezTo>
                    <a:cubicBezTo>
                      <a:pt x="1943" y="999"/>
                      <a:pt x="1942" y="996"/>
                      <a:pt x="1941" y="993"/>
                    </a:cubicBezTo>
                    <a:cubicBezTo>
                      <a:pt x="1937" y="980"/>
                      <a:pt x="1937" y="980"/>
                      <a:pt x="1929" y="970"/>
                    </a:cubicBezTo>
                    <a:cubicBezTo>
                      <a:pt x="1925" y="966"/>
                      <a:pt x="1922" y="963"/>
                      <a:pt x="1920" y="958"/>
                    </a:cubicBezTo>
                    <a:cubicBezTo>
                      <a:pt x="1918" y="954"/>
                      <a:pt x="1915" y="951"/>
                      <a:pt x="1911" y="949"/>
                    </a:cubicBezTo>
                    <a:cubicBezTo>
                      <a:pt x="1908" y="947"/>
                      <a:pt x="1905" y="945"/>
                      <a:pt x="1903" y="943"/>
                    </a:cubicBezTo>
                    <a:cubicBezTo>
                      <a:pt x="1900" y="941"/>
                      <a:pt x="1899" y="935"/>
                      <a:pt x="1901" y="933"/>
                    </a:cubicBezTo>
                    <a:cubicBezTo>
                      <a:pt x="1902" y="931"/>
                      <a:pt x="1904" y="929"/>
                      <a:pt x="1905" y="928"/>
                    </a:cubicBezTo>
                    <a:cubicBezTo>
                      <a:pt x="1908" y="925"/>
                      <a:pt x="1911" y="922"/>
                      <a:pt x="1913" y="919"/>
                    </a:cubicBezTo>
                    <a:cubicBezTo>
                      <a:pt x="1920" y="912"/>
                      <a:pt x="1922" y="905"/>
                      <a:pt x="1919" y="895"/>
                    </a:cubicBezTo>
                    <a:cubicBezTo>
                      <a:pt x="1917" y="888"/>
                      <a:pt x="1919" y="882"/>
                      <a:pt x="1924" y="877"/>
                    </a:cubicBezTo>
                    <a:cubicBezTo>
                      <a:pt x="1926" y="876"/>
                      <a:pt x="1928" y="874"/>
                      <a:pt x="1929" y="873"/>
                    </a:cubicBezTo>
                    <a:cubicBezTo>
                      <a:pt x="1931" y="871"/>
                      <a:pt x="1932" y="870"/>
                      <a:pt x="1933" y="868"/>
                    </a:cubicBezTo>
                    <a:cubicBezTo>
                      <a:pt x="1935" y="865"/>
                      <a:pt x="1935" y="861"/>
                      <a:pt x="1939" y="860"/>
                    </a:cubicBezTo>
                    <a:cubicBezTo>
                      <a:pt x="1944" y="859"/>
                      <a:pt x="1946" y="863"/>
                      <a:pt x="1949" y="865"/>
                    </a:cubicBezTo>
                    <a:cubicBezTo>
                      <a:pt x="1953" y="866"/>
                      <a:pt x="1956" y="867"/>
                      <a:pt x="1960" y="865"/>
                    </a:cubicBezTo>
                    <a:cubicBezTo>
                      <a:pt x="1964" y="863"/>
                      <a:pt x="1967" y="861"/>
                      <a:pt x="1969" y="858"/>
                    </a:cubicBezTo>
                    <a:cubicBezTo>
                      <a:pt x="1973" y="853"/>
                      <a:pt x="1977" y="847"/>
                      <a:pt x="1979" y="841"/>
                    </a:cubicBezTo>
                    <a:cubicBezTo>
                      <a:pt x="1982" y="831"/>
                      <a:pt x="1988" y="822"/>
                      <a:pt x="1990" y="812"/>
                    </a:cubicBezTo>
                    <a:cubicBezTo>
                      <a:pt x="1991" y="810"/>
                      <a:pt x="1991" y="807"/>
                      <a:pt x="1993" y="806"/>
                    </a:cubicBezTo>
                    <a:cubicBezTo>
                      <a:pt x="1999" y="797"/>
                      <a:pt x="2000" y="786"/>
                      <a:pt x="2001" y="776"/>
                    </a:cubicBezTo>
                    <a:cubicBezTo>
                      <a:pt x="2002" y="767"/>
                      <a:pt x="2006" y="759"/>
                      <a:pt x="2005" y="750"/>
                    </a:cubicBezTo>
                    <a:cubicBezTo>
                      <a:pt x="2005" y="749"/>
                      <a:pt x="2006" y="747"/>
                      <a:pt x="2007" y="745"/>
                    </a:cubicBezTo>
                    <a:cubicBezTo>
                      <a:pt x="2011" y="740"/>
                      <a:pt x="2009" y="734"/>
                      <a:pt x="2009" y="728"/>
                    </a:cubicBezTo>
                    <a:cubicBezTo>
                      <a:pt x="2008" y="717"/>
                      <a:pt x="2005" y="706"/>
                      <a:pt x="1999" y="697"/>
                    </a:cubicBezTo>
                    <a:cubicBezTo>
                      <a:pt x="1997" y="693"/>
                      <a:pt x="1995" y="689"/>
                      <a:pt x="1995" y="684"/>
                    </a:cubicBezTo>
                    <a:cubicBezTo>
                      <a:pt x="1995" y="675"/>
                      <a:pt x="1995" y="666"/>
                      <a:pt x="1995" y="656"/>
                    </a:cubicBezTo>
                    <a:cubicBezTo>
                      <a:pt x="1994" y="655"/>
                      <a:pt x="1995" y="654"/>
                      <a:pt x="1996" y="654"/>
                    </a:cubicBezTo>
                    <a:cubicBezTo>
                      <a:pt x="1996" y="654"/>
                      <a:pt x="1997" y="654"/>
                      <a:pt x="1997" y="654"/>
                    </a:cubicBezTo>
                    <a:cubicBezTo>
                      <a:pt x="2000" y="659"/>
                      <a:pt x="2004" y="664"/>
                      <a:pt x="2009" y="668"/>
                    </a:cubicBezTo>
                    <a:cubicBezTo>
                      <a:pt x="2013" y="673"/>
                      <a:pt x="2012" y="680"/>
                      <a:pt x="2015" y="685"/>
                    </a:cubicBezTo>
                    <a:cubicBezTo>
                      <a:pt x="2016" y="688"/>
                      <a:pt x="2017" y="690"/>
                      <a:pt x="2019" y="692"/>
                    </a:cubicBezTo>
                    <a:cubicBezTo>
                      <a:pt x="2022" y="698"/>
                      <a:pt x="2024" y="705"/>
                      <a:pt x="2024" y="711"/>
                    </a:cubicBezTo>
                    <a:cubicBezTo>
                      <a:pt x="2024" y="712"/>
                      <a:pt x="2024" y="714"/>
                      <a:pt x="2025" y="715"/>
                    </a:cubicBezTo>
                    <a:cubicBezTo>
                      <a:pt x="2027" y="722"/>
                      <a:pt x="2027" y="730"/>
                      <a:pt x="2033" y="736"/>
                    </a:cubicBezTo>
                    <a:cubicBezTo>
                      <a:pt x="2035" y="739"/>
                      <a:pt x="2036" y="743"/>
                      <a:pt x="2036" y="747"/>
                    </a:cubicBezTo>
                    <a:cubicBezTo>
                      <a:pt x="2037" y="752"/>
                      <a:pt x="2038" y="758"/>
                      <a:pt x="2041" y="762"/>
                    </a:cubicBezTo>
                    <a:cubicBezTo>
                      <a:pt x="2043" y="766"/>
                      <a:pt x="2044" y="770"/>
                      <a:pt x="2043" y="774"/>
                    </a:cubicBezTo>
                    <a:cubicBezTo>
                      <a:pt x="2043" y="775"/>
                      <a:pt x="2043" y="777"/>
                      <a:pt x="2044" y="778"/>
                    </a:cubicBezTo>
                    <a:cubicBezTo>
                      <a:pt x="2045" y="782"/>
                      <a:pt x="2047" y="786"/>
                      <a:pt x="2051" y="787"/>
                    </a:cubicBezTo>
                    <a:cubicBezTo>
                      <a:pt x="2051" y="787"/>
                      <a:pt x="2053" y="787"/>
                      <a:pt x="2053" y="786"/>
                    </a:cubicBezTo>
                    <a:cubicBezTo>
                      <a:pt x="2053" y="784"/>
                      <a:pt x="2053" y="782"/>
                      <a:pt x="2053" y="780"/>
                    </a:cubicBezTo>
                    <a:cubicBezTo>
                      <a:pt x="2053" y="776"/>
                      <a:pt x="2055" y="775"/>
                      <a:pt x="2058" y="776"/>
                    </a:cubicBezTo>
                    <a:cubicBezTo>
                      <a:pt x="2062" y="776"/>
                      <a:pt x="2064" y="779"/>
                      <a:pt x="2067" y="780"/>
                    </a:cubicBezTo>
                    <a:cubicBezTo>
                      <a:pt x="2067" y="780"/>
                      <a:pt x="2068" y="780"/>
                      <a:pt x="2069" y="780"/>
                    </a:cubicBezTo>
                    <a:cubicBezTo>
                      <a:pt x="2069" y="779"/>
                      <a:pt x="2070" y="778"/>
                      <a:pt x="2070" y="777"/>
                    </a:cubicBezTo>
                    <a:cubicBezTo>
                      <a:pt x="2069" y="774"/>
                      <a:pt x="2068" y="769"/>
                      <a:pt x="2064" y="768"/>
                    </a:cubicBezTo>
                    <a:cubicBezTo>
                      <a:pt x="2057" y="765"/>
                      <a:pt x="2056" y="756"/>
                      <a:pt x="2050" y="753"/>
                    </a:cubicBezTo>
                    <a:cubicBezTo>
                      <a:pt x="2048" y="748"/>
                      <a:pt x="2046" y="745"/>
                      <a:pt x="2045" y="740"/>
                    </a:cubicBezTo>
                    <a:cubicBezTo>
                      <a:pt x="2044" y="735"/>
                      <a:pt x="2043" y="729"/>
                      <a:pt x="2042" y="724"/>
                    </a:cubicBezTo>
                    <a:cubicBezTo>
                      <a:pt x="2042" y="722"/>
                      <a:pt x="2042" y="721"/>
                      <a:pt x="2042" y="719"/>
                    </a:cubicBezTo>
                    <a:cubicBezTo>
                      <a:pt x="2042" y="717"/>
                      <a:pt x="2044" y="715"/>
                      <a:pt x="2046" y="714"/>
                    </a:cubicBezTo>
                    <a:cubicBezTo>
                      <a:pt x="2049" y="714"/>
                      <a:pt x="2051" y="714"/>
                      <a:pt x="2054" y="714"/>
                    </a:cubicBezTo>
                    <a:cubicBezTo>
                      <a:pt x="2055" y="711"/>
                      <a:pt x="2054" y="708"/>
                      <a:pt x="2052" y="706"/>
                    </a:cubicBezTo>
                    <a:cubicBezTo>
                      <a:pt x="2042" y="689"/>
                      <a:pt x="2033" y="671"/>
                      <a:pt x="2021" y="656"/>
                    </a:cubicBezTo>
                    <a:cubicBezTo>
                      <a:pt x="2017" y="651"/>
                      <a:pt x="2014" y="646"/>
                      <a:pt x="2015" y="639"/>
                    </a:cubicBezTo>
                    <a:cubicBezTo>
                      <a:pt x="2015" y="637"/>
                      <a:pt x="2014" y="634"/>
                      <a:pt x="2013" y="631"/>
                    </a:cubicBezTo>
                    <a:cubicBezTo>
                      <a:pt x="2008" y="624"/>
                      <a:pt x="2006" y="615"/>
                      <a:pt x="1999" y="609"/>
                    </a:cubicBezTo>
                    <a:cubicBezTo>
                      <a:pt x="1996" y="607"/>
                      <a:pt x="1996" y="604"/>
                      <a:pt x="1994" y="601"/>
                    </a:cubicBezTo>
                    <a:cubicBezTo>
                      <a:pt x="1992" y="598"/>
                      <a:pt x="1989" y="596"/>
                      <a:pt x="1986" y="596"/>
                    </a:cubicBezTo>
                    <a:cubicBezTo>
                      <a:pt x="1985" y="596"/>
                      <a:pt x="1984" y="597"/>
                      <a:pt x="1983" y="597"/>
                    </a:cubicBezTo>
                    <a:cubicBezTo>
                      <a:pt x="1983" y="598"/>
                      <a:pt x="1983" y="599"/>
                      <a:pt x="1983" y="599"/>
                    </a:cubicBezTo>
                    <a:cubicBezTo>
                      <a:pt x="1984" y="600"/>
                      <a:pt x="1984" y="601"/>
                      <a:pt x="1985" y="602"/>
                    </a:cubicBezTo>
                    <a:cubicBezTo>
                      <a:pt x="1990" y="608"/>
                      <a:pt x="1990" y="608"/>
                      <a:pt x="1985" y="617"/>
                    </a:cubicBezTo>
                    <a:cubicBezTo>
                      <a:pt x="1985" y="618"/>
                      <a:pt x="1984" y="619"/>
                      <a:pt x="1985" y="620"/>
                    </a:cubicBezTo>
                    <a:cubicBezTo>
                      <a:pt x="1985" y="622"/>
                      <a:pt x="1986" y="624"/>
                      <a:pt x="1987" y="626"/>
                    </a:cubicBezTo>
                    <a:cubicBezTo>
                      <a:pt x="1991" y="631"/>
                      <a:pt x="1992" y="637"/>
                      <a:pt x="1993" y="643"/>
                    </a:cubicBezTo>
                    <a:cubicBezTo>
                      <a:pt x="1993" y="644"/>
                      <a:pt x="1992" y="645"/>
                      <a:pt x="1992" y="646"/>
                    </a:cubicBezTo>
                    <a:cubicBezTo>
                      <a:pt x="1991" y="647"/>
                      <a:pt x="1989" y="646"/>
                      <a:pt x="1988" y="643"/>
                    </a:cubicBezTo>
                    <a:cubicBezTo>
                      <a:pt x="1988" y="640"/>
                      <a:pt x="1987" y="637"/>
                      <a:pt x="1985" y="634"/>
                    </a:cubicBezTo>
                    <a:cubicBezTo>
                      <a:pt x="1983" y="633"/>
                      <a:pt x="1982" y="631"/>
                      <a:pt x="1982" y="628"/>
                    </a:cubicBezTo>
                    <a:cubicBezTo>
                      <a:pt x="1983" y="623"/>
                      <a:pt x="1980" y="620"/>
                      <a:pt x="1976" y="618"/>
                    </a:cubicBezTo>
                    <a:cubicBezTo>
                      <a:pt x="1970" y="613"/>
                      <a:pt x="1963" y="610"/>
                      <a:pt x="1956" y="605"/>
                    </a:cubicBezTo>
                    <a:cubicBezTo>
                      <a:pt x="1955" y="604"/>
                      <a:pt x="1953" y="604"/>
                      <a:pt x="1952" y="604"/>
                    </a:cubicBezTo>
                    <a:cubicBezTo>
                      <a:pt x="1949" y="604"/>
                      <a:pt x="1946" y="605"/>
                      <a:pt x="1944" y="605"/>
                    </a:cubicBezTo>
                    <a:cubicBezTo>
                      <a:pt x="1940" y="605"/>
                      <a:pt x="1939" y="606"/>
                      <a:pt x="1938" y="609"/>
                    </a:cubicBezTo>
                    <a:cubicBezTo>
                      <a:pt x="1937" y="613"/>
                      <a:pt x="1936" y="617"/>
                      <a:pt x="1933" y="619"/>
                    </a:cubicBezTo>
                    <a:cubicBezTo>
                      <a:pt x="1932" y="620"/>
                      <a:pt x="1931" y="619"/>
                      <a:pt x="1931" y="619"/>
                    </a:cubicBezTo>
                    <a:cubicBezTo>
                      <a:pt x="1929" y="615"/>
                      <a:pt x="1927" y="610"/>
                      <a:pt x="1925" y="606"/>
                    </a:cubicBezTo>
                    <a:cubicBezTo>
                      <a:pt x="1925" y="606"/>
                      <a:pt x="1924" y="605"/>
                      <a:pt x="1924" y="605"/>
                    </a:cubicBezTo>
                    <a:cubicBezTo>
                      <a:pt x="1923" y="605"/>
                      <a:pt x="1922" y="606"/>
                      <a:pt x="1921" y="607"/>
                    </a:cubicBezTo>
                    <a:cubicBezTo>
                      <a:pt x="1919" y="609"/>
                      <a:pt x="1920" y="611"/>
                      <a:pt x="1920" y="613"/>
                    </a:cubicBezTo>
                    <a:cubicBezTo>
                      <a:pt x="1920" y="614"/>
                      <a:pt x="1920" y="615"/>
                      <a:pt x="1919" y="616"/>
                    </a:cubicBezTo>
                    <a:cubicBezTo>
                      <a:pt x="1918" y="616"/>
                      <a:pt x="1917" y="616"/>
                      <a:pt x="1916" y="615"/>
                    </a:cubicBezTo>
                    <a:cubicBezTo>
                      <a:pt x="1915" y="610"/>
                      <a:pt x="1913" y="606"/>
                      <a:pt x="1912" y="602"/>
                    </a:cubicBezTo>
                    <a:cubicBezTo>
                      <a:pt x="1910" y="598"/>
                      <a:pt x="1908" y="598"/>
                      <a:pt x="1904" y="599"/>
                    </a:cubicBezTo>
                    <a:cubicBezTo>
                      <a:pt x="1902" y="599"/>
                      <a:pt x="1901" y="600"/>
                      <a:pt x="1899" y="600"/>
                    </a:cubicBezTo>
                    <a:cubicBezTo>
                      <a:pt x="1898" y="601"/>
                      <a:pt x="1896" y="600"/>
                      <a:pt x="1894" y="600"/>
                    </a:cubicBezTo>
                    <a:cubicBezTo>
                      <a:pt x="1891" y="600"/>
                      <a:pt x="1889" y="597"/>
                      <a:pt x="1890" y="595"/>
                    </a:cubicBezTo>
                    <a:cubicBezTo>
                      <a:pt x="1891" y="593"/>
                      <a:pt x="1891" y="591"/>
                      <a:pt x="1892" y="590"/>
                    </a:cubicBezTo>
                    <a:cubicBezTo>
                      <a:pt x="1894" y="585"/>
                      <a:pt x="1897" y="580"/>
                      <a:pt x="1900" y="576"/>
                    </a:cubicBezTo>
                    <a:cubicBezTo>
                      <a:pt x="1903" y="570"/>
                      <a:pt x="1906" y="565"/>
                      <a:pt x="1906" y="559"/>
                    </a:cubicBezTo>
                    <a:cubicBezTo>
                      <a:pt x="1907" y="548"/>
                      <a:pt x="1911" y="537"/>
                      <a:pt x="1916" y="527"/>
                    </a:cubicBezTo>
                    <a:cubicBezTo>
                      <a:pt x="1919" y="520"/>
                      <a:pt x="1922" y="513"/>
                      <a:pt x="1920" y="505"/>
                    </a:cubicBezTo>
                    <a:cubicBezTo>
                      <a:pt x="1919" y="502"/>
                      <a:pt x="1920" y="498"/>
                      <a:pt x="1922" y="496"/>
                    </a:cubicBezTo>
                    <a:cubicBezTo>
                      <a:pt x="1925" y="491"/>
                      <a:pt x="1926" y="487"/>
                      <a:pt x="1924" y="482"/>
                    </a:cubicBezTo>
                    <a:cubicBezTo>
                      <a:pt x="1924" y="479"/>
                      <a:pt x="1925" y="477"/>
                      <a:pt x="1926" y="475"/>
                    </a:cubicBezTo>
                    <a:cubicBezTo>
                      <a:pt x="1928" y="471"/>
                      <a:pt x="1932" y="468"/>
                      <a:pt x="1937" y="467"/>
                    </a:cubicBezTo>
                    <a:cubicBezTo>
                      <a:pt x="1944" y="466"/>
                      <a:pt x="1950" y="463"/>
                      <a:pt x="1956" y="460"/>
                    </a:cubicBezTo>
                    <a:cubicBezTo>
                      <a:pt x="1958" y="459"/>
                      <a:pt x="1961" y="460"/>
                      <a:pt x="1964" y="461"/>
                    </a:cubicBezTo>
                    <a:cubicBezTo>
                      <a:pt x="1967" y="463"/>
                      <a:pt x="1969" y="462"/>
                      <a:pt x="1971" y="459"/>
                    </a:cubicBezTo>
                    <a:cubicBezTo>
                      <a:pt x="1973" y="455"/>
                      <a:pt x="1977" y="454"/>
                      <a:pt x="1980" y="454"/>
                    </a:cubicBezTo>
                    <a:cubicBezTo>
                      <a:pt x="1987" y="456"/>
                      <a:pt x="1992" y="452"/>
                      <a:pt x="1998" y="452"/>
                    </a:cubicBezTo>
                    <a:cubicBezTo>
                      <a:pt x="1999" y="452"/>
                      <a:pt x="2000" y="451"/>
                      <a:pt x="2000" y="450"/>
                    </a:cubicBezTo>
                    <a:cubicBezTo>
                      <a:pt x="2001" y="447"/>
                      <a:pt x="2001" y="444"/>
                      <a:pt x="2002" y="442"/>
                    </a:cubicBezTo>
                    <a:cubicBezTo>
                      <a:pt x="2003" y="439"/>
                      <a:pt x="2006" y="437"/>
                      <a:pt x="2009" y="437"/>
                    </a:cubicBezTo>
                    <a:cubicBezTo>
                      <a:pt x="2016" y="438"/>
                      <a:pt x="2024" y="439"/>
                      <a:pt x="2031" y="440"/>
                    </a:cubicBezTo>
                    <a:cubicBezTo>
                      <a:pt x="2033" y="440"/>
                      <a:pt x="2034" y="441"/>
                      <a:pt x="2036" y="442"/>
                    </a:cubicBezTo>
                    <a:cubicBezTo>
                      <a:pt x="2036" y="442"/>
                      <a:pt x="2037" y="444"/>
                      <a:pt x="2037" y="445"/>
                    </a:cubicBezTo>
                    <a:cubicBezTo>
                      <a:pt x="2036" y="446"/>
                      <a:pt x="2035" y="446"/>
                      <a:pt x="2035" y="447"/>
                    </a:cubicBezTo>
                    <a:cubicBezTo>
                      <a:pt x="2034" y="450"/>
                      <a:pt x="2034" y="451"/>
                      <a:pt x="2036" y="453"/>
                    </a:cubicBezTo>
                    <a:cubicBezTo>
                      <a:pt x="2038" y="455"/>
                      <a:pt x="2040" y="456"/>
                      <a:pt x="2042" y="455"/>
                    </a:cubicBezTo>
                    <a:cubicBezTo>
                      <a:pt x="2047" y="452"/>
                      <a:pt x="2054" y="450"/>
                      <a:pt x="2058" y="444"/>
                    </a:cubicBezTo>
                    <a:cubicBezTo>
                      <a:pt x="2059" y="442"/>
                      <a:pt x="2061" y="441"/>
                      <a:pt x="2064" y="442"/>
                    </a:cubicBezTo>
                    <a:cubicBezTo>
                      <a:pt x="2066" y="443"/>
                      <a:pt x="2068" y="442"/>
                      <a:pt x="2069" y="440"/>
                    </a:cubicBezTo>
                    <a:cubicBezTo>
                      <a:pt x="2071" y="438"/>
                      <a:pt x="2076" y="437"/>
                      <a:pt x="2075" y="433"/>
                    </a:cubicBezTo>
                    <a:cubicBezTo>
                      <a:pt x="2074" y="429"/>
                      <a:pt x="2070" y="429"/>
                      <a:pt x="2067" y="428"/>
                    </a:cubicBezTo>
                    <a:cubicBezTo>
                      <a:pt x="2066" y="428"/>
                      <a:pt x="2066" y="428"/>
                      <a:pt x="2065" y="428"/>
                    </a:cubicBezTo>
                    <a:cubicBezTo>
                      <a:pt x="2063" y="428"/>
                      <a:pt x="2062" y="427"/>
                      <a:pt x="2062" y="425"/>
                    </a:cubicBezTo>
                    <a:cubicBezTo>
                      <a:pt x="2059" y="419"/>
                      <a:pt x="2059" y="413"/>
                      <a:pt x="2061" y="407"/>
                    </a:cubicBezTo>
                    <a:cubicBezTo>
                      <a:pt x="2061" y="406"/>
                      <a:pt x="2062" y="405"/>
                      <a:pt x="2062" y="404"/>
                    </a:cubicBezTo>
                    <a:cubicBezTo>
                      <a:pt x="2064" y="400"/>
                      <a:pt x="2065" y="395"/>
                      <a:pt x="2064" y="390"/>
                    </a:cubicBezTo>
                    <a:cubicBezTo>
                      <a:pt x="2064" y="383"/>
                      <a:pt x="2065" y="377"/>
                      <a:pt x="2064" y="370"/>
                    </a:cubicBezTo>
                    <a:cubicBezTo>
                      <a:pt x="2064" y="365"/>
                      <a:pt x="2066" y="362"/>
                      <a:pt x="2071" y="360"/>
                    </a:cubicBezTo>
                    <a:cubicBezTo>
                      <a:pt x="2074" y="358"/>
                      <a:pt x="2078" y="357"/>
                      <a:pt x="2082" y="355"/>
                    </a:cubicBezTo>
                    <a:cubicBezTo>
                      <a:pt x="2085" y="353"/>
                      <a:pt x="2089" y="353"/>
                      <a:pt x="2093" y="354"/>
                    </a:cubicBezTo>
                    <a:cubicBezTo>
                      <a:pt x="2095" y="355"/>
                      <a:pt x="2097" y="353"/>
                      <a:pt x="2098" y="352"/>
                    </a:cubicBezTo>
                    <a:cubicBezTo>
                      <a:pt x="2100" y="351"/>
                      <a:pt x="2102" y="352"/>
                      <a:pt x="2102" y="353"/>
                    </a:cubicBezTo>
                    <a:cubicBezTo>
                      <a:pt x="2103" y="357"/>
                      <a:pt x="2103" y="361"/>
                      <a:pt x="2104" y="365"/>
                    </a:cubicBezTo>
                    <a:cubicBezTo>
                      <a:pt x="2104" y="368"/>
                      <a:pt x="2106" y="371"/>
                      <a:pt x="2109" y="373"/>
                    </a:cubicBezTo>
                    <a:cubicBezTo>
                      <a:pt x="2112" y="375"/>
                      <a:pt x="2116" y="376"/>
                      <a:pt x="2118" y="378"/>
                    </a:cubicBezTo>
                    <a:cubicBezTo>
                      <a:pt x="2119" y="379"/>
                      <a:pt x="2121" y="378"/>
                      <a:pt x="2121" y="377"/>
                    </a:cubicBezTo>
                    <a:cubicBezTo>
                      <a:pt x="2122" y="376"/>
                      <a:pt x="2123" y="375"/>
                      <a:pt x="2124" y="373"/>
                    </a:cubicBezTo>
                    <a:cubicBezTo>
                      <a:pt x="2125" y="367"/>
                      <a:pt x="2126" y="360"/>
                      <a:pt x="2127" y="354"/>
                    </a:cubicBezTo>
                    <a:cubicBezTo>
                      <a:pt x="2128" y="349"/>
                      <a:pt x="2130" y="347"/>
                      <a:pt x="2134" y="345"/>
                    </a:cubicBezTo>
                    <a:cubicBezTo>
                      <a:pt x="2136" y="345"/>
                      <a:pt x="2136" y="342"/>
                      <a:pt x="2136" y="340"/>
                    </a:cubicBezTo>
                    <a:cubicBezTo>
                      <a:pt x="2136" y="340"/>
                      <a:pt x="2136" y="340"/>
                      <a:pt x="2135" y="339"/>
                    </a:cubicBezTo>
                    <a:cubicBezTo>
                      <a:pt x="2128" y="334"/>
                      <a:pt x="2126" y="325"/>
                      <a:pt x="2124" y="316"/>
                    </a:cubicBezTo>
                    <a:cubicBezTo>
                      <a:pt x="2124" y="316"/>
                      <a:pt x="2125" y="315"/>
                      <a:pt x="2125" y="315"/>
                    </a:cubicBezTo>
                    <a:cubicBezTo>
                      <a:pt x="2127" y="311"/>
                      <a:pt x="2132" y="310"/>
                      <a:pt x="2137" y="311"/>
                    </a:cubicBezTo>
                    <a:cubicBezTo>
                      <a:pt x="2138" y="312"/>
                      <a:pt x="2139" y="314"/>
                      <a:pt x="2138" y="316"/>
                    </a:cubicBezTo>
                    <a:cubicBezTo>
                      <a:pt x="2135" y="320"/>
                      <a:pt x="2136" y="325"/>
                      <a:pt x="2139" y="330"/>
                    </a:cubicBezTo>
                    <a:cubicBezTo>
                      <a:pt x="2142" y="335"/>
                      <a:pt x="2146" y="341"/>
                      <a:pt x="2145" y="348"/>
                    </a:cubicBezTo>
                    <a:cubicBezTo>
                      <a:pt x="2145" y="349"/>
                      <a:pt x="2146" y="350"/>
                      <a:pt x="2147" y="351"/>
                    </a:cubicBezTo>
                    <a:cubicBezTo>
                      <a:pt x="2151" y="355"/>
                      <a:pt x="2148" y="362"/>
                      <a:pt x="2151" y="367"/>
                    </a:cubicBezTo>
                    <a:cubicBezTo>
                      <a:pt x="2150" y="370"/>
                      <a:pt x="2147" y="373"/>
                      <a:pt x="2144" y="376"/>
                    </a:cubicBezTo>
                    <a:cubicBezTo>
                      <a:pt x="2144" y="376"/>
                      <a:pt x="2144" y="377"/>
                      <a:pt x="2143" y="377"/>
                    </a:cubicBezTo>
                    <a:cubicBezTo>
                      <a:pt x="2141" y="380"/>
                      <a:pt x="2140" y="383"/>
                      <a:pt x="2140" y="386"/>
                    </a:cubicBezTo>
                    <a:cubicBezTo>
                      <a:pt x="2141" y="395"/>
                      <a:pt x="2141" y="404"/>
                      <a:pt x="2138" y="412"/>
                    </a:cubicBezTo>
                    <a:cubicBezTo>
                      <a:pt x="2137" y="414"/>
                      <a:pt x="2137" y="416"/>
                      <a:pt x="2137" y="419"/>
                    </a:cubicBezTo>
                    <a:cubicBezTo>
                      <a:pt x="2137" y="427"/>
                      <a:pt x="2136" y="435"/>
                      <a:pt x="2137" y="443"/>
                    </a:cubicBezTo>
                    <a:cubicBezTo>
                      <a:pt x="2137" y="450"/>
                      <a:pt x="2136" y="456"/>
                      <a:pt x="2131" y="462"/>
                    </a:cubicBezTo>
                    <a:cubicBezTo>
                      <a:pt x="2130" y="463"/>
                      <a:pt x="2130" y="465"/>
                      <a:pt x="2129" y="466"/>
                    </a:cubicBezTo>
                    <a:cubicBezTo>
                      <a:pt x="2128" y="467"/>
                      <a:pt x="2127" y="468"/>
                      <a:pt x="2125" y="469"/>
                    </a:cubicBezTo>
                    <a:cubicBezTo>
                      <a:pt x="2121" y="473"/>
                      <a:pt x="2121" y="473"/>
                      <a:pt x="2123" y="477"/>
                    </a:cubicBezTo>
                    <a:cubicBezTo>
                      <a:pt x="2127" y="481"/>
                      <a:pt x="2127" y="486"/>
                      <a:pt x="2126" y="491"/>
                    </a:cubicBezTo>
                    <a:cubicBezTo>
                      <a:pt x="2126" y="493"/>
                      <a:pt x="2125" y="496"/>
                      <a:pt x="2124" y="498"/>
                    </a:cubicBezTo>
                    <a:cubicBezTo>
                      <a:pt x="2122" y="502"/>
                      <a:pt x="2122" y="506"/>
                      <a:pt x="2123" y="510"/>
                    </a:cubicBezTo>
                    <a:cubicBezTo>
                      <a:pt x="2124" y="516"/>
                      <a:pt x="2127" y="522"/>
                      <a:pt x="2128" y="529"/>
                    </a:cubicBezTo>
                    <a:cubicBezTo>
                      <a:pt x="2134" y="550"/>
                      <a:pt x="2146" y="567"/>
                      <a:pt x="2158" y="585"/>
                    </a:cubicBezTo>
                    <a:cubicBezTo>
                      <a:pt x="2161" y="590"/>
                      <a:pt x="2165" y="595"/>
                      <a:pt x="2168" y="600"/>
                    </a:cubicBezTo>
                    <a:cubicBezTo>
                      <a:pt x="2170" y="604"/>
                      <a:pt x="2171" y="608"/>
                      <a:pt x="2174" y="610"/>
                    </a:cubicBezTo>
                    <a:cubicBezTo>
                      <a:pt x="2178" y="613"/>
                      <a:pt x="2181" y="618"/>
                      <a:pt x="2183" y="622"/>
                    </a:cubicBezTo>
                    <a:cubicBezTo>
                      <a:pt x="2185" y="626"/>
                      <a:pt x="2186" y="631"/>
                      <a:pt x="2188" y="636"/>
                    </a:cubicBezTo>
                    <a:cubicBezTo>
                      <a:pt x="2190" y="641"/>
                      <a:pt x="2195" y="643"/>
                      <a:pt x="2199" y="645"/>
                    </a:cubicBezTo>
                    <a:cubicBezTo>
                      <a:pt x="2199" y="645"/>
                      <a:pt x="2200" y="645"/>
                      <a:pt x="2200" y="645"/>
                    </a:cubicBezTo>
                    <a:cubicBezTo>
                      <a:pt x="2204" y="642"/>
                      <a:pt x="2204" y="638"/>
                      <a:pt x="2206" y="635"/>
                    </a:cubicBezTo>
                    <a:cubicBezTo>
                      <a:pt x="2210" y="626"/>
                      <a:pt x="2210" y="617"/>
                      <a:pt x="2207" y="608"/>
                    </a:cubicBezTo>
                    <a:cubicBezTo>
                      <a:pt x="2203" y="598"/>
                      <a:pt x="2202" y="595"/>
                      <a:pt x="2213" y="589"/>
                    </a:cubicBezTo>
                    <a:cubicBezTo>
                      <a:pt x="2214" y="589"/>
                      <a:pt x="2214" y="589"/>
                      <a:pt x="2215" y="588"/>
                    </a:cubicBezTo>
                    <a:cubicBezTo>
                      <a:pt x="2217" y="587"/>
                      <a:pt x="2217" y="586"/>
                      <a:pt x="2216" y="584"/>
                    </a:cubicBezTo>
                    <a:cubicBezTo>
                      <a:pt x="2214" y="582"/>
                      <a:pt x="2213" y="580"/>
                      <a:pt x="2211" y="577"/>
                    </a:cubicBezTo>
                    <a:cubicBezTo>
                      <a:pt x="2210" y="575"/>
                      <a:pt x="2209" y="573"/>
                      <a:pt x="2209" y="571"/>
                    </a:cubicBezTo>
                    <a:cubicBezTo>
                      <a:pt x="2209" y="566"/>
                      <a:pt x="2210" y="561"/>
                      <a:pt x="2210" y="556"/>
                    </a:cubicBezTo>
                    <a:cubicBezTo>
                      <a:pt x="2211" y="553"/>
                      <a:pt x="2213" y="550"/>
                      <a:pt x="2216" y="549"/>
                    </a:cubicBezTo>
                    <a:cubicBezTo>
                      <a:pt x="2219" y="548"/>
                      <a:pt x="2221" y="547"/>
                      <a:pt x="2224" y="546"/>
                    </a:cubicBezTo>
                    <a:cubicBezTo>
                      <a:pt x="2226" y="544"/>
                      <a:pt x="2226" y="540"/>
                      <a:pt x="2225" y="538"/>
                    </a:cubicBezTo>
                    <a:cubicBezTo>
                      <a:pt x="2222" y="535"/>
                      <a:pt x="2220" y="532"/>
                      <a:pt x="2217" y="529"/>
                    </a:cubicBezTo>
                    <a:cubicBezTo>
                      <a:pt x="2210" y="522"/>
                      <a:pt x="2208" y="513"/>
                      <a:pt x="2210" y="504"/>
                    </a:cubicBezTo>
                    <a:cubicBezTo>
                      <a:pt x="2210" y="502"/>
                      <a:pt x="2212" y="501"/>
                      <a:pt x="2213" y="501"/>
                    </a:cubicBezTo>
                    <a:cubicBezTo>
                      <a:pt x="2214" y="501"/>
                      <a:pt x="2215" y="501"/>
                      <a:pt x="2216" y="501"/>
                    </a:cubicBezTo>
                    <a:cubicBezTo>
                      <a:pt x="2220" y="502"/>
                      <a:pt x="2223" y="497"/>
                      <a:pt x="2221" y="495"/>
                    </a:cubicBezTo>
                    <a:cubicBezTo>
                      <a:pt x="2219" y="491"/>
                      <a:pt x="2216" y="487"/>
                      <a:pt x="2214" y="484"/>
                    </a:cubicBezTo>
                    <a:cubicBezTo>
                      <a:pt x="2213" y="480"/>
                      <a:pt x="2211" y="479"/>
                      <a:pt x="2207" y="479"/>
                    </a:cubicBezTo>
                    <a:cubicBezTo>
                      <a:pt x="2206" y="479"/>
                      <a:pt x="2205" y="479"/>
                      <a:pt x="2204" y="478"/>
                    </a:cubicBezTo>
                    <a:cubicBezTo>
                      <a:pt x="2202" y="473"/>
                      <a:pt x="2200" y="469"/>
                      <a:pt x="2202" y="464"/>
                    </a:cubicBezTo>
                    <a:cubicBezTo>
                      <a:pt x="2203" y="462"/>
                      <a:pt x="2202" y="461"/>
                      <a:pt x="2202" y="459"/>
                    </a:cubicBezTo>
                    <a:cubicBezTo>
                      <a:pt x="2202" y="457"/>
                      <a:pt x="2201" y="456"/>
                      <a:pt x="2200" y="455"/>
                    </a:cubicBezTo>
                    <a:cubicBezTo>
                      <a:pt x="2198" y="452"/>
                      <a:pt x="2195" y="451"/>
                      <a:pt x="2191" y="450"/>
                    </a:cubicBezTo>
                    <a:cubicBezTo>
                      <a:pt x="2191" y="450"/>
                      <a:pt x="2189" y="451"/>
                      <a:pt x="2189" y="452"/>
                    </a:cubicBezTo>
                    <a:cubicBezTo>
                      <a:pt x="2188" y="453"/>
                      <a:pt x="2187" y="454"/>
                      <a:pt x="2186" y="455"/>
                    </a:cubicBezTo>
                    <a:cubicBezTo>
                      <a:pt x="2186" y="455"/>
                      <a:pt x="2186" y="455"/>
                      <a:pt x="2186" y="455"/>
                    </a:cubicBezTo>
                    <a:cubicBezTo>
                      <a:pt x="2186" y="456"/>
                      <a:pt x="2187" y="456"/>
                      <a:pt x="2187" y="456"/>
                    </a:cubicBezTo>
                    <a:cubicBezTo>
                      <a:pt x="2187" y="456"/>
                      <a:pt x="2187" y="456"/>
                      <a:pt x="2187" y="456"/>
                    </a:cubicBezTo>
                    <a:cubicBezTo>
                      <a:pt x="2187" y="457"/>
                      <a:pt x="2187" y="457"/>
                      <a:pt x="2187" y="456"/>
                    </a:cubicBezTo>
                    <a:cubicBezTo>
                      <a:pt x="2186" y="456"/>
                      <a:pt x="2186" y="456"/>
                      <a:pt x="2186" y="456"/>
                    </a:cubicBezTo>
                    <a:cubicBezTo>
                      <a:pt x="2186" y="456"/>
                      <a:pt x="2186" y="456"/>
                      <a:pt x="2186" y="455"/>
                    </a:cubicBezTo>
                    <a:cubicBezTo>
                      <a:pt x="2183" y="454"/>
                      <a:pt x="2181" y="452"/>
                      <a:pt x="2180" y="448"/>
                    </a:cubicBezTo>
                    <a:cubicBezTo>
                      <a:pt x="2177" y="443"/>
                      <a:pt x="2177" y="437"/>
                      <a:pt x="2177" y="431"/>
                    </a:cubicBezTo>
                    <a:cubicBezTo>
                      <a:pt x="2178" y="421"/>
                      <a:pt x="2177" y="412"/>
                      <a:pt x="2172" y="404"/>
                    </a:cubicBezTo>
                    <a:cubicBezTo>
                      <a:pt x="2171" y="403"/>
                      <a:pt x="2171" y="402"/>
                      <a:pt x="2171" y="400"/>
                    </a:cubicBezTo>
                    <a:cubicBezTo>
                      <a:pt x="2169" y="395"/>
                      <a:pt x="2172" y="390"/>
                      <a:pt x="2178" y="388"/>
                    </a:cubicBezTo>
                    <a:cubicBezTo>
                      <a:pt x="2179" y="388"/>
                      <a:pt x="2180" y="388"/>
                      <a:pt x="2181" y="388"/>
                    </a:cubicBezTo>
                    <a:cubicBezTo>
                      <a:pt x="2185" y="388"/>
                      <a:pt x="2185" y="388"/>
                      <a:pt x="2186" y="385"/>
                    </a:cubicBezTo>
                    <a:cubicBezTo>
                      <a:pt x="2186" y="382"/>
                      <a:pt x="2187" y="379"/>
                      <a:pt x="2189" y="377"/>
                    </a:cubicBezTo>
                    <a:cubicBezTo>
                      <a:pt x="2190" y="376"/>
                      <a:pt x="2192" y="376"/>
                      <a:pt x="2193" y="377"/>
                    </a:cubicBezTo>
                    <a:cubicBezTo>
                      <a:pt x="2194" y="379"/>
                      <a:pt x="2195" y="382"/>
                      <a:pt x="2197" y="384"/>
                    </a:cubicBezTo>
                    <a:cubicBezTo>
                      <a:pt x="2197" y="385"/>
                      <a:pt x="2199" y="385"/>
                      <a:pt x="2200" y="385"/>
                    </a:cubicBezTo>
                    <a:cubicBezTo>
                      <a:pt x="2201" y="385"/>
                      <a:pt x="2202" y="384"/>
                      <a:pt x="2202" y="383"/>
                    </a:cubicBezTo>
                    <a:cubicBezTo>
                      <a:pt x="2203" y="380"/>
                      <a:pt x="2203" y="377"/>
                      <a:pt x="2204" y="375"/>
                    </a:cubicBezTo>
                    <a:cubicBezTo>
                      <a:pt x="2204" y="371"/>
                      <a:pt x="2207" y="368"/>
                      <a:pt x="2209" y="365"/>
                    </a:cubicBezTo>
                    <a:cubicBezTo>
                      <a:pt x="2212" y="361"/>
                      <a:pt x="2217" y="359"/>
                      <a:pt x="2222" y="358"/>
                    </a:cubicBezTo>
                    <a:cubicBezTo>
                      <a:pt x="2226" y="358"/>
                      <a:pt x="2228" y="360"/>
                      <a:pt x="2231" y="362"/>
                    </a:cubicBezTo>
                    <a:cubicBezTo>
                      <a:pt x="2234" y="364"/>
                      <a:pt x="2237" y="366"/>
                      <a:pt x="2239" y="368"/>
                    </a:cubicBezTo>
                    <a:cubicBezTo>
                      <a:pt x="2240" y="368"/>
                      <a:pt x="2241" y="369"/>
                      <a:pt x="2242" y="369"/>
                    </a:cubicBezTo>
                    <a:cubicBezTo>
                      <a:pt x="2244" y="370"/>
                      <a:pt x="2245" y="370"/>
                      <a:pt x="2247" y="370"/>
                    </a:cubicBezTo>
                    <a:cubicBezTo>
                      <a:pt x="2248" y="370"/>
                      <a:pt x="2250" y="369"/>
                      <a:pt x="2250" y="367"/>
                    </a:cubicBezTo>
                    <a:cubicBezTo>
                      <a:pt x="2250" y="363"/>
                      <a:pt x="2247" y="360"/>
                      <a:pt x="2248" y="356"/>
                    </a:cubicBezTo>
                    <a:cubicBezTo>
                      <a:pt x="2249" y="352"/>
                      <a:pt x="2249" y="348"/>
                      <a:pt x="2250" y="345"/>
                    </a:cubicBezTo>
                    <a:cubicBezTo>
                      <a:pt x="2252" y="339"/>
                      <a:pt x="2253" y="334"/>
                      <a:pt x="2253" y="329"/>
                    </a:cubicBezTo>
                    <a:cubicBezTo>
                      <a:pt x="2254" y="320"/>
                      <a:pt x="2256" y="312"/>
                      <a:pt x="2260" y="305"/>
                    </a:cubicBezTo>
                    <a:cubicBezTo>
                      <a:pt x="2263" y="301"/>
                      <a:pt x="2265" y="297"/>
                      <a:pt x="2267" y="292"/>
                    </a:cubicBezTo>
                    <a:cubicBezTo>
                      <a:pt x="2270" y="285"/>
                      <a:pt x="2274" y="279"/>
                      <a:pt x="2280" y="274"/>
                    </a:cubicBezTo>
                    <a:cubicBezTo>
                      <a:pt x="2282" y="272"/>
                      <a:pt x="2285" y="271"/>
                      <a:pt x="2288" y="271"/>
                    </a:cubicBezTo>
                    <a:cubicBezTo>
                      <a:pt x="2291" y="271"/>
                      <a:pt x="2295" y="271"/>
                      <a:pt x="2299" y="271"/>
                    </a:cubicBezTo>
                    <a:cubicBezTo>
                      <a:pt x="2301" y="271"/>
                      <a:pt x="2303" y="271"/>
                      <a:pt x="2304" y="270"/>
                    </a:cubicBezTo>
                    <a:cubicBezTo>
                      <a:pt x="2305" y="270"/>
                      <a:pt x="2306" y="269"/>
                      <a:pt x="2306" y="268"/>
                    </a:cubicBezTo>
                    <a:cubicBezTo>
                      <a:pt x="2306" y="261"/>
                      <a:pt x="2307" y="254"/>
                      <a:pt x="2300" y="249"/>
                    </a:cubicBezTo>
                    <a:cubicBezTo>
                      <a:pt x="2298" y="247"/>
                      <a:pt x="2298" y="245"/>
                      <a:pt x="2296" y="243"/>
                    </a:cubicBezTo>
                    <a:cubicBezTo>
                      <a:pt x="2296" y="242"/>
                      <a:pt x="2295" y="240"/>
                      <a:pt x="2293" y="240"/>
                    </a:cubicBezTo>
                    <a:cubicBezTo>
                      <a:pt x="2287" y="237"/>
                      <a:pt x="2283" y="232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31"/>
                      <a:pt x="2275" y="231"/>
                      <a:pt x="2275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29"/>
                      <a:pt x="2275" y="227"/>
                      <a:pt x="2274" y="225"/>
                    </a:cubicBezTo>
                    <a:cubicBezTo>
                      <a:pt x="2273" y="221"/>
                      <a:pt x="2271" y="218"/>
                      <a:pt x="2266" y="218"/>
                    </a:cubicBezTo>
                    <a:cubicBezTo>
                      <a:pt x="2265" y="218"/>
                      <a:pt x="2264" y="218"/>
                      <a:pt x="2263" y="217"/>
                    </a:cubicBezTo>
                    <a:cubicBezTo>
                      <a:pt x="2263" y="216"/>
                      <a:pt x="2263" y="215"/>
                      <a:pt x="2262" y="214"/>
                    </a:cubicBezTo>
                    <a:cubicBezTo>
                      <a:pt x="2260" y="209"/>
                      <a:pt x="2258" y="208"/>
                      <a:pt x="2253" y="209"/>
                    </a:cubicBezTo>
                    <a:cubicBezTo>
                      <a:pt x="2248" y="210"/>
                      <a:pt x="2245" y="207"/>
                      <a:pt x="2242" y="204"/>
                    </a:cubicBezTo>
                    <a:cubicBezTo>
                      <a:pt x="2241" y="203"/>
                      <a:pt x="2242" y="200"/>
                      <a:pt x="2243" y="200"/>
                    </a:cubicBezTo>
                    <a:cubicBezTo>
                      <a:pt x="2245" y="199"/>
                      <a:pt x="2247" y="198"/>
                      <a:pt x="2249" y="198"/>
                    </a:cubicBezTo>
                    <a:cubicBezTo>
                      <a:pt x="2256" y="196"/>
                      <a:pt x="2258" y="192"/>
                      <a:pt x="2259" y="186"/>
                    </a:cubicBezTo>
                    <a:cubicBezTo>
                      <a:pt x="2259" y="179"/>
                      <a:pt x="2259" y="173"/>
                      <a:pt x="2259" y="166"/>
                    </a:cubicBezTo>
                    <a:cubicBezTo>
                      <a:pt x="2259" y="164"/>
                      <a:pt x="2259" y="162"/>
                      <a:pt x="2258" y="160"/>
                    </a:cubicBezTo>
                    <a:cubicBezTo>
                      <a:pt x="2257" y="157"/>
                      <a:pt x="2255" y="155"/>
                      <a:pt x="2254" y="152"/>
                    </a:cubicBezTo>
                    <a:cubicBezTo>
                      <a:pt x="2252" y="148"/>
                      <a:pt x="2250" y="146"/>
                      <a:pt x="2246" y="145"/>
                    </a:cubicBezTo>
                    <a:cubicBezTo>
                      <a:pt x="2242" y="145"/>
                      <a:pt x="2239" y="142"/>
                      <a:pt x="2236" y="139"/>
                    </a:cubicBezTo>
                    <a:cubicBezTo>
                      <a:pt x="2235" y="138"/>
                      <a:pt x="2235" y="136"/>
                      <a:pt x="2236" y="134"/>
                    </a:cubicBezTo>
                    <a:cubicBezTo>
                      <a:pt x="2237" y="133"/>
                      <a:pt x="2237" y="131"/>
                      <a:pt x="2238" y="130"/>
                    </a:cubicBezTo>
                    <a:cubicBezTo>
                      <a:pt x="2239" y="127"/>
                      <a:pt x="2242" y="127"/>
                      <a:pt x="2242" y="129"/>
                    </a:cubicBezTo>
                    <a:cubicBezTo>
                      <a:pt x="2244" y="133"/>
                      <a:pt x="2246" y="136"/>
                      <a:pt x="2250" y="137"/>
                    </a:cubicBezTo>
                    <a:cubicBezTo>
                      <a:pt x="2260" y="143"/>
                      <a:pt x="2261" y="142"/>
                      <a:pt x="2266" y="132"/>
                    </a:cubicBezTo>
                    <a:cubicBezTo>
                      <a:pt x="2266" y="131"/>
                      <a:pt x="2266" y="130"/>
                      <a:pt x="2267" y="129"/>
                    </a:cubicBezTo>
                    <a:cubicBezTo>
                      <a:pt x="2269" y="126"/>
                      <a:pt x="2272" y="124"/>
                      <a:pt x="2275" y="124"/>
                    </a:cubicBezTo>
                    <a:cubicBezTo>
                      <a:pt x="2277" y="123"/>
                      <a:pt x="2279" y="125"/>
                      <a:pt x="2281" y="126"/>
                    </a:cubicBezTo>
                    <a:cubicBezTo>
                      <a:pt x="2283" y="128"/>
                      <a:pt x="2285" y="130"/>
                      <a:pt x="2286" y="132"/>
                    </a:cubicBezTo>
                    <a:cubicBezTo>
                      <a:pt x="2289" y="136"/>
                      <a:pt x="2293" y="136"/>
                      <a:pt x="2297" y="134"/>
                    </a:cubicBezTo>
                    <a:cubicBezTo>
                      <a:pt x="2300" y="132"/>
                      <a:pt x="2304" y="131"/>
                      <a:pt x="2308" y="131"/>
                    </a:cubicBezTo>
                    <a:cubicBezTo>
                      <a:pt x="2310" y="132"/>
                      <a:pt x="2313" y="132"/>
                      <a:pt x="2316" y="132"/>
                    </a:cubicBezTo>
                    <a:cubicBezTo>
                      <a:pt x="2318" y="132"/>
                      <a:pt x="2320" y="131"/>
                      <a:pt x="2322" y="131"/>
                    </a:cubicBezTo>
                    <a:cubicBezTo>
                      <a:pt x="2323" y="130"/>
                      <a:pt x="2324" y="130"/>
                      <a:pt x="2325" y="129"/>
                    </a:cubicBezTo>
                    <a:cubicBezTo>
                      <a:pt x="2326" y="128"/>
                      <a:pt x="2327" y="127"/>
                      <a:pt x="2327" y="126"/>
                    </a:cubicBezTo>
                    <a:cubicBezTo>
                      <a:pt x="2326" y="121"/>
                      <a:pt x="2326" y="115"/>
                      <a:pt x="2318" y="114"/>
                    </a:cubicBezTo>
                    <a:cubicBezTo>
                      <a:pt x="2316" y="114"/>
                      <a:pt x="2315" y="111"/>
                      <a:pt x="2314" y="109"/>
                    </a:cubicBezTo>
                    <a:cubicBezTo>
                      <a:pt x="2314" y="108"/>
                      <a:pt x="2314" y="107"/>
                      <a:pt x="2314" y="106"/>
                    </a:cubicBezTo>
                    <a:cubicBezTo>
                      <a:pt x="2315" y="101"/>
                      <a:pt x="2313" y="96"/>
                      <a:pt x="2308" y="93"/>
                    </a:cubicBezTo>
                    <a:cubicBezTo>
                      <a:pt x="2306" y="92"/>
                      <a:pt x="2305" y="89"/>
                      <a:pt x="2303" y="87"/>
                    </a:cubicBezTo>
                    <a:cubicBezTo>
                      <a:pt x="2301" y="85"/>
                      <a:pt x="2301" y="84"/>
                      <a:pt x="2303" y="82"/>
                    </a:cubicBezTo>
                    <a:cubicBezTo>
                      <a:pt x="2307" y="79"/>
                      <a:pt x="2309" y="74"/>
                      <a:pt x="2311" y="69"/>
                    </a:cubicBezTo>
                    <a:cubicBezTo>
                      <a:pt x="2311" y="68"/>
                      <a:pt x="2311" y="66"/>
                      <a:pt x="2310" y="65"/>
                    </a:cubicBezTo>
                    <a:cubicBezTo>
                      <a:pt x="2305" y="60"/>
                      <a:pt x="2303" y="53"/>
                      <a:pt x="2303" y="47"/>
                    </a:cubicBezTo>
                    <a:cubicBezTo>
                      <a:pt x="2303" y="44"/>
                      <a:pt x="2302" y="44"/>
                      <a:pt x="2300" y="44"/>
                    </a:cubicBezTo>
                    <a:cubicBezTo>
                      <a:pt x="2299" y="44"/>
                      <a:pt x="2298" y="44"/>
                      <a:pt x="2297" y="44"/>
                    </a:cubicBezTo>
                    <a:cubicBezTo>
                      <a:pt x="2291" y="43"/>
                      <a:pt x="2286" y="40"/>
                      <a:pt x="2280" y="40"/>
                    </a:cubicBezTo>
                    <a:cubicBezTo>
                      <a:pt x="2278" y="40"/>
                      <a:pt x="2276" y="38"/>
                      <a:pt x="2274" y="37"/>
                    </a:cubicBezTo>
                    <a:cubicBezTo>
                      <a:pt x="2270" y="35"/>
                      <a:pt x="2267" y="36"/>
                      <a:pt x="2265" y="38"/>
                    </a:cubicBezTo>
                    <a:cubicBezTo>
                      <a:pt x="2261" y="42"/>
                      <a:pt x="2258" y="46"/>
                      <a:pt x="2253" y="47"/>
                    </a:cubicBezTo>
                    <a:cubicBezTo>
                      <a:pt x="2252" y="47"/>
                      <a:pt x="2251" y="48"/>
                      <a:pt x="2251" y="49"/>
                    </a:cubicBezTo>
                    <a:cubicBezTo>
                      <a:pt x="2249" y="51"/>
                      <a:pt x="2249" y="54"/>
                      <a:pt x="2250" y="55"/>
                    </a:cubicBezTo>
                    <a:cubicBezTo>
                      <a:pt x="2253" y="58"/>
                      <a:pt x="2256" y="61"/>
                      <a:pt x="2258" y="64"/>
                    </a:cubicBezTo>
                    <a:cubicBezTo>
                      <a:pt x="2259" y="66"/>
                      <a:pt x="2259" y="68"/>
                      <a:pt x="2258" y="70"/>
                    </a:cubicBezTo>
                    <a:cubicBezTo>
                      <a:pt x="2258" y="71"/>
                      <a:pt x="2257" y="72"/>
                      <a:pt x="2256" y="72"/>
                    </a:cubicBezTo>
                    <a:cubicBezTo>
                      <a:pt x="2255" y="72"/>
                      <a:pt x="2255" y="72"/>
                      <a:pt x="2254" y="72"/>
                    </a:cubicBezTo>
                    <a:cubicBezTo>
                      <a:pt x="2251" y="64"/>
                      <a:pt x="2242" y="59"/>
                      <a:pt x="2238" y="51"/>
                    </a:cubicBezTo>
                    <a:cubicBezTo>
                      <a:pt x="2232" y="46"/>
                      <a:pt x="2227" y="41"/>
                      <a:pt x="2218" y="43"/>
                    </a:cubicBezTo>
                    <a:cubicBezTo>
                      <a:pt x="2215" y="44"/>
                      <a:pt x="2211" y="44"/>
                      <a:pt x="2208" y="43"/>
                    </a:cubicBezTo>
                    <a:cubicBezTo>
                      <a:pt x="2203" y="41"/>
                      <a:pt x="2198" y="41"/>
                      <a:pt x="2193" y="41"/>
                    </a:cubicBezTo>
                    <a:cubicBezTo>
                      <a:pt x="2187" y="41"/>
                      <a:pt x="2182" y="41"/>
                      <a:pt x="2176" y="39"/>
                    </a:cubicBezTo>
                    <a:cubicBezTo>
                      <a:pt x="2170" y="37"/>
                      <a:pt x="2165" y="37"/>
                      <a:pt x="2159" y="39"/>
                    </a:cubicBezTo>
                    <a:cubicBezTo>
                      <a:pt x="2155" y="40"/>
                      <a:pt x="2152" y="39"/>
                      <a:pt x="2149" y="37"/>
                    </a:cubicBezTo>
                    <a:cubicBezTo>
                      <a:pt x="2146" y="34"/>
                      <a:pt x="2142" y="33"/>
                      <a:pt x="2138" y="32"/>
                    </a:cubicBezTo>
                    <a:cubicBezTo>
                      <a:pt x="2126" y="31"/>
                      <a:pt x="2115" y="27"/>
                      <a:pt x="2102" y="28"/>
                    </a:cubicBezTo>
                    <a:cubicBezTo>
                      <a:pt x="2101" y="28"/>
                      <a:pt x="2099" y="28"/>
                      <a:pt x="2097" y="28"/>
                    </a:cubicBezTo>
                    <a:cubicBezTo>
                      <a:pt x="2090" y="26"/>
                      <a:pt x="2082" y="28"/>
                      <a:pt x="2075" y="31"/>
                    </a:cubicBezTo>
                    <a:cubicBezTo>
                      <a:pt x="2070" y="33"/>
                      <a:pt x="2065" y="36"/>
                      <a:pt x="2060" y="36"/>
                    </a:cubicBezTo>
                    <a:cubicBezTo>
                      <a:pt x="2054" y="37"/>
                      <a:pt x="2048" y="39"/>
                      <a:pt x="2042" y="39"/>
                    </a:cubicBezTo>
                    <a:cubicBezTo>
                      <a:pt x="2039" y="39"/>
                      <a:pt x="2036" y="39"/>
                      <a:pt x="2034" y="40"/>
                    </a:cubicBezTo>
                    <a:cubicBezTo>
                      <a:pt x="2032" y="40"/>
                      <a:pt x="2032" y="41"/>
                      <a:pt x="2032" y="42"/>
                    </a:cubicBezTo>
                    <a:cubicBezTo>
                      <a:pt x="2033" y="48"/>
                      <a:pt x="2038" y="51"/>
                      <a:pt x="2037" y="58"/>
                    </a:cubicBezTo>
                    <a:cubicBezTo>
                      <a:pt x="2037" y="58"/>
                      <a:pt x="2039" y="60"/>
                      <a:pt x="2040" y="61"/>
                    </a:cubicBezTo>
                    <a:cubicBezTo>
                      <a:pt x="2044" y="62"/>
                      <a:pt x="2048" y="63"/>
                      <a:pt x="2051" y="67"/>
                    </a:cubicBezTo>
                    <a:cubicBezTo>
                      <a:pt x="2055" y="71"/>
                      <a:pt x="2058" y="74"/>
                      <a:pt x="2061" y="78"/>
                    </a:cubicBezTo>
                    <a:cubicBezTo>
                      <a:pt x="2062" y="80"/>
                      <a:pt x="2062" y="83"/>
                      <a:pt x="2061" y="84"/>
                    </a:cubicBezTo>
                    <a:cubicBezTo>
                      <a:pt x="2059" y="86"/>
                      <a:pt x="2057" y="87"/>
                      <a:pt x="2056" y="89"/>
                    </a:cubicBezTo>
                    <a:cubicBezTo>
                      <a:pt x="2053" y="91"/>
                      <a:pt x="2050" y="91"/>
                      <a:pt x="2048" y="88"/>
                    </a:cubicBezTo>
                    <a:cubicBezTo>
                      <a:pt x="2045" y="81"/>
                      <a:pt x="2039" y="79"/>
                      <a:pt x="2032" y="78"/>
                    </a:cubicBezTo>
                    <a:cubicBezTo>
                      <a:pt x="2031" y="78"/>
                      <a:pt x="2030" y="78"/>
                      <a:pt x="2029" y="78"/>
                    </a:cubicBezTo>
                    <a:cubicBezTo>
                      <a:pt x="2028" y="77"/>
                      <a:pt x="2026" y="76"/>
                      <a:pt x="2025" y="75"/>
                    </a:cubicBezTo>
                    <a:cubicBezTo>
                      <a:pt x="2024" y="73"/>
                      <a:pt x="2023" y="71"/>
                      <a:pt x="2022" y="69"/>
                    </a:cubicBezTo>
                    <a:cubicBezTo>
                      <a:pt x="2021" y="68"/>
                      <a:pt x="2022" y="67"/>
                      <a:pt x="2022" y="66"/>
                    </a:cubicBezTo>
                    <a:cubicBezTo>
                      <a:pt x="2026" y="63"/>
                      <a:pt x="2025" y="59"/>
                      <a:pt x="2023" y="56"/>
                    </a:cubicBezTo>
                    <a:cubicBezTo>
                      <a:pt x="2021" y="52"/>
                      <a:pt x="2017" y="52"/>
                      <a:pt x="2013" y="52"/>
                    </a:cubicBezTo>
                    <a:cubicBezTo>
                      <a:pt x="2011" y="52"/>
                      <a:pt x="2007" y="56"/>
                      <a:pt x="2007" y="58"/>
                    </a:cubicBezTo>
                    <a:cubicBezTo>
                      <a:pt x="2007" y="62"/>
                      <a:pt x="2007" y="66"/>
                      <a:pt x="2007" y="71"/>
                    </a:cubicBezTo>
                    <a:cubicBezTo>
                      <a:pt x="2007" y="74"/>
                      <a:pt x="2005" y="76"/>
                      <a:pt x="2002" y="77"/>
                    </a:cubicBezTo>
                    <a:cubicBezTo>
                      <a:pt x="1997" y="78"/>
                      <a:pt x="1991" y="78"/>
                      <a:pt x="1986" y="79"/>
                    </a:cubicBezTo>
                    <a:cubicBezTo>
                      <a:pt x="1982" y="81"/>
                      <a:pt x="1979" y="81"/>
                      <a:pt x="1975" y="80"/>
                    </a:cubicBezTo>
                    <a:cubicBezTo>
                      <a:pt x="1974" y="80"/>
                      <a:pt x="1972" y="80"/>
                      <a:pt x="1972" y="81"/>
                    </a:cubicBezTo>
                    <a:cubicBezTo>
                      <a:pt x="1965" y="84"/>
                      <a:pt x="1959" y="87"/>
                      <a:pt x="1953" y="91"/>
                    </a:cubicBezTo>
                    <a:cubicBezTo>
                      <a:pt x="1944" y="96"/>
                      <a:pt x="1935" y="99"/>
                      <a:pt x="1925" y="98"/>
                    </a:cubicBezTo>
                    <a:cubicBezTo>
                      <a:pt x="1922" y="98"/>
                      <a:pt x="1921" y="96"/>
                      <a:pt x="1920" y="94"/>
                    </a:cubicBezTo>
                    <a:cubicBezTo>
                      <a:pt x="1919" y="93"/>
                      <a:pt x="1919" y="93"/>
                      <a:pt x="1919" y="92"/>
                    </a:cubicBezTo>
                    <a:cubicBezTo>
                      <a:pt x="1917" y="82"/>
                      <a:pt x="1911" y="74"/>
                      <a:pt x="1902" y="69"/>
                    </a:cubicBezTo>
                    <a:cubicBezTo>
                      <a:pt x="1901" y="69"/>
                      <a:pt x="1900" y="68"/>
                      <a:pt x="1900" y="67"/>
                    </a:cubicBezTo>
                    <a:cubicBezTo>
                      <a:pt x="1890" y="61"/>
                      <a:pt x="1880" y="57"/>
                      <a:pt x="1869" y="63"/>
                    </a:cubicBezTo>
                    <a:cubicBezTo>
                      <a:pt x="1867" y="64"/>
                      <a:pt x="1865" y="65"/>
                      <a:pt x="1863" y="65"/>
                    </a:cubicBezTo>
                    <a:cubicBezTo>
                      <a:pt x="1854" y="69"/>
                      <a:pt x="1845" y="73"/>
                      <a:pt x="1838" y="78"/>
                    </a:cubicBezTo>
                    <a:cubicBezTo>
                      <a:pt x="1834" y="81"/>
                      <a:pt x="1830" y="84"/>
                      <a:pt x="1825" y="87"/>
                    </a:cubicBezTo>
                    <a:cubicBezTo>
                      <a:pt x="1822" y="88"/>
                      <a:pt x="1818" y="87"/>
                      <a:pt x="1817" y="84"/>
                    </a:cubicBezTo>
                    <a:cubicBezTo>
                      <a:pt x="1815" y="80"/>
                      <a:pt x="1813" y="78"/>
                      <a:pt x="1809" y="76"/>
                    </a:cubicBezTo>
                    <a:cubicBezTo>
                      <a:pt x="1807" y="75"/>
                      <a:pt x="1804" y="74"/>
                      <a:pt x="1802" y="73"/>
                    </a:cubicBezTo>
                    <a:cubicBezTo>
                      <a:pt x="1799" y="71"/>
                      <a:pt x="1797" y="73"/>
                      <a:pt x="1794" y="74"/>
                    </a:cubicBezTo>
                    <a:cubicBezTo>
                      <a:pt x="1792" y="77"/>
                      <a:pt x="1791" y="77"/>
                      <a:pt x="1789" y="75"/>
                    </a:cubicBezTo>
                    <a:cubicBezTo>
                      <a:pt x="1787" y="73"/>
                      <a:pt x="1785" y="72"/>
                      <a:pt x="1783" y="73"/>
                    </a:cubicBezTo>
                    <a:cubicBezTo>
                      <a:pt x="1781" y="73"/>
                      <a:pt x="1780" y="73"/>
                      <a:pt x="1778" y="72"/>
                    </a:cubicBezTo>
                    <a:cubicBezTo>
                      <a:pt x="1776" y="69"/>
                      <a:pt x="1773" y="69"/>
                      <a:pt x="1770" y="68"/>
                    </a:cubicBezTo>
                    <a:cubicBezTo>
                      <a:pt x="1768" y="68"/>
                      <a:pt x="1768" y="67"/>
                      <a:pt x="1769" y="65"/>
                    </a:cubicBezTo>
                    <a:cubicBezTo>
                      <a:pt x="1772" y="61"/>
                      <a:pt x="1772" y="58"/>
                      <a:pt x="1769" y="56"/>
                    </a:cubicBezTo>
                    <a:cubicBezTo>
                      <a:pt x="1769" y="55"/>
                      <a:pt x="1768" y="55"/>
                      <a:pt x="1768" y="54"/>
                    </a:cubicBezTo>
                    <a:cubicBezTo>
                      <a:pt x="1762" y="51"/>
                      <a:pt x="1755" y="48"/>
                      <a:pt x="1748" y="50"/>
                    </a:cubicBezTo>
                    <a:cubicBezTo>
                      <a:pt x="1745" y="50"/>
                      <a:pt x="1741" y="51"/>
                      <a:pt x="1738" y="52"/>
                    </a:cubicBezTo>
                    <a:cubicBezTo>
                      <a:pt x="1736" y="53"/>
                      <a:pt x="1734" y="54"/>
                      <a:pt x="1733" y="55"/>
                    </a:cubicBezTo>
                    <a:cubicBezTo>
                      <a:pt x="1729" y="60"/>
                      <a:pt x="1725" y="61"/>
                      <a:pt x="1720" y="59"/>
                    </a:cubicBezTo>
                    <a:cubicBezTo>
                      <a:pt x="1714" y="57"/>
                      <a:pt x="1708" y="58"/>
                      <a:pt x="1702" y="58"/>
                    </a:cubicBezTo>
                    <a:cubicBezTo>
                      <a:pt x="1694" y="58"/>
                      <a:pt x="1687" y="59"/>
                      <a:pt x="1680" y="60"/>
                    </a:cubicBezTo>
                    <a:cubicBezTo>
                      <a:pt x="1673" y="60"/>
                      <a:pt x="1666" y="62"/>
                      <a:pt x="1659" y="59"/>
                    </a:cubicBezTo>
                    <a:cubicBezTo>
                      <a:pt x="1658" y="59"/>
                      <a:pt x="1656" y="60"/>
                      <a:pt x="1654" y="61"/>
                    </a:cubicBezTo>
                    <a:cubicBezTo>
                      <a:pt x="1654" y="61"/>
                      <a:pt x="1653" y="63"/>
                      <a:pt x="1653" y="64"/>
                    </a:cubicBezTo>
                    <a:cubicBezTo>
                      <a:pt x="1653" y="64"/>
                      <a:pt x="1654" y="65"/>
                      <a:pt x="1654" y="65"/>
                    </a:cubicBezTo>
                    <a:cubicBezTo>
                      <a:pt x="1657" y="66"/>
                      <a:pt x="1659" y="67"/>
                      <a:pt x="1662" y="68"/>
                    </a:cubicBezTo>
                    <a:cubicBezTo>
                      <a:pt x="1663" y="68"/>
                      <a:pt x="1663" y="69"/>
                      <a:pt x="1664" y="70"/>
                    </a:cubicBezTo>
                    <a:cubicBezTo>
                      <a:pt x="1664" y="71"/>
                      <a:pt x="1663" y="73"/>
                      <a:pt x="1661" y="74"/>
                    </a:cubicBezTo>
                    <a:cubicBezTo>
                      <a:pt x="1660" y="75"/>
                      <a:pt x="1658" y="75"/>
                      <a:pt x="1657" y="76"/>
                    </a:cubicBezTo>
                    <a:cubicBezTo>
                      <a:pt x="1654" y="78"/>
                      <a:pt x="1652" y="81"/>
                      <a:pt x="1652" y="84"/>
                    </a:cubicBezTo>
                    <a:cubicBezTo>
                      <a:pt x="1653" y="87"/>
                      <a:pt x="1655" y="89"/>
                      <a:pt x="1658" y="90"/>
                    </a:cubicBezTo>
                    <a:cubicBezTo>
                      <a:pt x="1660" y="90"/>
                      <a:pt x="1662" y="90"/>
                      <a:pt x="1664" y="90"/>
                    </a:cubicBezTo>
                    <a:cubicBezTo>
                      <a:pt x="1664" y="89"/>
                      <a:pt x="1664" y="89"/>
                      <a:pt x="1664" y="89"/>
                    </a:cubicBezTo>
                    <a:cubicBezTo>
                      <a:pt x="1664" y="88"/>
                      <a:pt x="1664" y="88"/>
                      <a:pt x="1664" y="88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2"/>
                      <a:pt x="1664" y="95"/>
                      <a:pt x="1665" y="97"/>
                    </a:cubicBezTo>
                    <a:cubicBezTo>
                      <a:pt x="1668" y="101"/>
                      <a:pt x="1670" y="104"/>
                      <a:pt x="1674" y="107"/>
                    </a:cubicBezTo>
                    <a:cubicBezTo>
                      <a:pt x="1676" y="108"/>
                      <a:pt x="1676" y="109"/>
                      <a:pt x="1675" y="111"/>
                    </a:cubicBezTo>
                    <a:cubicBezTo>
                      <a:pt x="1674" y="112"/>
                      <a:pt x="1672" y="113"/>
                      <a:pt x="1670" y="112"/>
                    </a:cubicBezTo>
                    <a:cubicBezTo>
                      <a:pt x="1667" y="110"/>
                      <a:pt x="1664" y="109"/>
                      <a:pt x="1660" y="112"/>
                    </a:cubicBezTo>
                    <a:cubicBezTo>
                      <a:pt x="1658" y="113"/>
                      <a:pt x="1655" y="115"/>
                      <a:pt x="1653" y="116"/>
                    </a:cubicBezTo>
                    <a:cubicBezTo>
                      <a:pt x="1650" y="119"/>
                      <a:pt x="1647" y="119"/>
                      <a:pt x="1644" y="119"/>
                    </a:cubicBezTo>
                    <a:cubicBezTo>
                      <a:pt x="1641" y="118"/>
                      <a:pt x="1638" y="118"/>
                      <a:pt x="1636" y="118"/>
                    </a:cubicBezTo>
                    <a:cubicBezTo>
                      <a:pt x="1632" y="119"/>
                      <a:pt x="1628" y="120"/>
                      <a:pt x="1627" y="125"/>
                    </a:cubicBezTo>
                    <a:cubicBezTo>
                      <a:pt x="1626" y="129"/>
                      <a:pt x="1623" y="131"/>
                      <a:pt x="1619" y="131"/>
                    </a:cubicBezTo>
                    <a:cubicBezTo>
                      <a:pt x="1610" y="132"/>
                      <a:pt x="1603" y="130"/>
                      <a:pt x="1597" y="124"/>
                    </a:cubicBezTo>
                    <a:cubicBezTo>
                      <a:pt x="1597" y="124"/>
                      <a:pt x="1596" y="124"/>
                      <a:pt x="1596" y="124"/>
                    </a:cubicBezTo>
                    <a:cubicBezTo>
                      <a:pt x="1595" y="123"/>
                      <a:pt x="1595" y="124"/>
                      <a:pt x="1595" y="124"/>
                    </a:cubicBezTo>
                    <a:cubicBezTo>
                      <a:pt x="1594" y="124"/>
                      <a:pt x="1594" y="125"/>
                      <a:pt x="1594" y="125"/>
                    </a:cubicBezTo>
                    <a:cubicBezTo>
                      <a:pt x="1594" y="130"/>
                      <a:pt x="1595" y="135"/>
                      <a:pt x="1597" y="140"/>
                    </a:cubicBezTo>
                    <a:cubicBezTo>
                      <a:pt x="1600" y="146"/>
                      <a:pt x="1602" y="152"/>
                      <a:pt x="1603" y="158"/>
                    </a:cubicBezTo>
                    <a:cubicBezTo>
                      <a:pt x="1603" y="160"/>
                      <a:pt x="1602" y="161"/>
                      <a:pt x="1600" y="161"/>
                    </a:cubicBezTo>
                    <a:cubicBezTo>
                      <a:pt x="1597" y="161"/>
                      <a:pt x="1594" y="160"/>
                      <a:pt x="1591" y="159"/>
                    </a:cubicBezTo>
                    <a:cubicBezTo>
                      <a:pt x="1581" y="156"/>
                      <a:pt x="1574" y="148"/>
                      <a:pt x="1566" y="143"/>
                    </a:cubicBezTo>
                    <a:cubicBezTo>
                      <a:pt x="1566" y="143"/>
                      <a:pt x="1566" y="142"/>
                      <a:pt x="1566" y="141"/>
                    </a:cubicBezTo>
                    <a:cubicBezTo>
                      <a:pt x="1565" y="137"/>
                      <a:pt x="1565" y="137"/>
                      <a:pt x="1561" y="139"/>
                    </a:cubicBezTo>
                    <a:cubicBezTo>
                      <a:pt x="1558" y="141"/>
                      <a:pt x="1556" y="141"/>
                      <a:pt x="1554" y="139"/>
                    </a:cubicBezTo>
                    <a:cubicBezTo>
                      <a:pt x="1553" y="138"/>
                      <a:pt x="1552" y="136"/>
                      <a:pt x="1552" y="135"/>
                    </a:cubicBezTo>
                    <a:cubicBezTo>
                      <a:pt x="1552" y="135"/>
                      <a:pt x="1552" y="135"/>
                      <a:pt x="1551" y="135"/>
                    </a:cubicBezTo>
                    <a:cubicBezTo>
                      <a:pt x="1551" y="135"/>
                      <a:pt x="1551" y="135"/>
                      <a:pt x="1551" y="135"/>
                    </a:cubicBezTo>
                    <a:cubicBezTo>
                      <a:pt x="1550" y="135"/>
                      <a:pt x="1549" y="135"/>
                      <a:pt x="1548" y="133"/>
                    </a:cubicBezTo>
                    <a:cubicBezTo>
                      <a:pt x="1548" y="133"/>
                      <a:pt x="1549" y="133"/>
                      <a:pt x="1549" y="133"/>
                    </a:cubicBezTo>
                    <a:cubicBezTo>
                      <a:pt x="1550" y="133"/>
                      <a:pt x="1550" y="134"/>
                      <a:pt x="1551" y="135"/>
                    </a:cubicBezTo>
                    <a:cubicBezTo>
                      <a:pt x="1551" y="135"/>
                      <a:pt x="1551" y="135"/>
                      <a:pt x="1552" y="135"/>
                    </a:cubicBezTo>
                    <a:cubicBezTo>
                      <a:pt x="1552" y="135"/>
                      <a:pt x="1552" y="135"/>
                      <a:pt x="1552" y="135"/>
                    </a:cubicBezTo>
                    <a:cubicBezTo>
                      <a:pt x="1554" y="134"/>
                      <a:pt x="1555" y="133"/>
                      <a:pt x="1557" y="132"/>
                    </a:cubicBezTo>
                    <a:cubicBezTo>
                      <a:pt x="1558" y="131"/>
                      <a:pt x="1558" y="130"/>
                      <a:pt x="1558" y="129"/>
                    </a:cubicBezTo>
                    <a:cubicBezTo>
                      <a:pt x="1558" y="125"/>
                      <a:pt x="1555" y="122"/>
                      <a:pt x="1553" y="119"/>
                    </a:cubicBezTo>
                    <a:cubicBezTo>
                      <a:pt x="1551" y="117"/>
                      <a:pt x="1548" y="117"/>
                      <a:pt x="1545" y="117"/>
                    </a:cubicBezTo>
                    <a:cubicBezTo>
                      <a:pt x="1543" y="117"/>
                      <a:pt x="1542" y="116"/>
                      <a:pt x="1543" y="114"/>
                    </a:cubicBezTo>
                    <a:cubicBezTo>
                      <a:pt x="1543" y="111"/>
                      <a:pt x="1544" y="109"/>
                      <a:pt x="1542" y="108"/>
                    </a:cubicBezTo>
                    <a:cubicBezTo>
                      <a:pt x="1538" y="103"/>
                      <a:pt x="1534" y="99"/>
                      <a:pt x="1530" y="95"/>
                    </a:cubicBezTo>
                    <a:cubicBezTo>
                      <a:pt x="1526" y="92"/>
                      <a:pt x="1511" y="88"/>
                      <a:pt x="1506" y="88"/>
                    </a:cubicBezTo>
                    <a:cubicBezTo>
                      <a:pt x="1505" y="88"/>
                      <a:pt x="1504" y="88"/>
                      <a:pt x="1503" y="89"/>
                    </a:cubicBezTo>
                    <a:cubicBezTo>
                      <a:pt x="1501" y="90"/>
                      <a:pt x="1499" y="91"/>
                      <a:pt x="1496" y="90"/>
                    </a:cubicBezTo>
                    <a:cubicBezTo>
                      <a:pt x="1489" y="88"/>
                      <a:pt x="1482" y="87"/>
                      <a:pt x="1475" y="89"/>
                    </a:cubicBezTo>
                    <a:cubicBezTo>
                      <a:pt x="1473" y="89"/>
                      <a:pt x="1471" y="91"/>
                      <a:pt x="1469" y="92"/>
                    </a:cubicBezTo>
                    <a:cubicBezTo>
                      <a:pt x="1466" y="94"/>
                      <a:pt x="1465" y="97"/>
                      <a:pt x="1467" y="100"/>
                    </a:cubicBezTo>
                    <a:cubicBezTo>
                      <a:pt x="1469" y="104"/>
                      <a:pt x="1471" y="108"/>
                      <a:pt x="1474" y="112"/>
                    </a:cubicBezTo>
                    <a:cubicBezTo>
                      <a:pt x="1474" y="113"/>
                      <a:pt x="1474" y="116"/>
                      <a:pt x="1473" y="116"/>
                    </a:cubicBezTo>
                    <a:cubicBezTo>
                      <a:pt x="1466" y="119"/>
                      <a:pt x="1460" y="122"/>
                      <a:pt x="1453" y="124"/>
                    </a:cubicBezTo>
                    <a:cubicBezTo>
                      <a:pt x="1449" y="125"/>
                      <a:pt x="1444" y="125"/>
                      <a:pt x="1441" y="121"/>
                    </a:cubicBezTo>
                    <a:cubicBezTo>
                      <a:pt x="1438" y="119"/>
                      <a:pt x="1438" y="120"/>
                      <a:pt x="1435" y="121"/>
                    </a:cubicBezTo>
                    <a:cubicBezTo>
                      <a:pt x="1428" y="127"/>
                      <a:pt x="1421" y="125"/>
                      <a:pt x="1419" y="116"/>
                    </a:cubicBezTo>
                    <a:cubicBezTo>
                      <a:pt x="1419" y="115"/>
                      <a:pt x="1419" y="114"/>
                      <a:pt x="1419" y="113"/>
                    </a:cubicBezTo>
                    <a:cubicBezTo>
                      <a:pt x="1419" y="110"/>
                      <a:pt x="1415" y="109"/>
                      <a:pt x="1413" y="109"/>
                    </a:cubicBezTo>
                    <a:cubicBezTo>
                      <a:pt x="1404" y="111"/>
                      <a:pt x="1396" y="113"/>
                      <a:pt x="1387" y="114"/>
                    </a:cubicBezTo>
                    <a:cubicBezTo>
                      <a:pt x="1384" y="115"/>
                      <a:pt x="1381" y="116"/>
                      <a:pt x="1378" y="117"/>
                    </a:cubicBezTo>
                    <a:cubicBezTo>
                      <a:pt x="1374" y="119"/>
                      <a:pt x="1371" y="121"/>
                      <a:pt x="1368" y="123"/>
                    </a:cubicBezTo>
                    <a:cubicBezTo>
                      <a:pt x="1365" y="122"/>
                      <a:pt x="1361" y="120"/>
                      <a:pt x="1358" y="119"/>
                    </a:cubicBezTo>
                    <a:cubicBezTo>
                      <a:pt x="1357" y="118"/>
                      <a:pt x="1357" y="119"/>
                      <a:pt x="1356" y="119"/>
                    </a:cubicBezTo>
                    <a:cubicBezTo>
                      <a:pt x="1356" y="119"/>
                      <a:pt x="1356" y="120"/>
                      <a:pt x="1356" y="121"/>
                    </a:cubicBezTo>
                    <a:cubicBezTo>
                      <a:pt x="1353" y="127"/>
                      <a:pt x="1347" y="129"/>
                      <a:pt x="1343" y="125"/>
                    </a:cubicBezTo>
                    <a:cubicBezTo>
                      <a:pt x="1341" y="124"/>
                      <a:pt x="1340" y="122"/>
                      <a:pt x="1339" y="120"/>
                    </a:cubicBezTo>
                    <a:cubicBezTo>
                      <a:pt x="1338" y="118"/>
                      <a:pt x="1337" y="117"/>
                      <a:pt x="1335" y="118"/>
                    </a:cubicBezTo>
                    <a:cubicBezTo>
                      <a:pt x="1333" y="119"/>
                      <a:pt x="1330" y="120"/>
                      <a:pt x="1328" y="119"/>
                    </a:cubicBezTo>
                    <a:cubicBezTo>
                      <a:pt x="1325" y="119"/>
                      <a:pt x="1323" y="121"/>
                      <a:pt x="1322" y="124"/>
                    </a:cubicBezTo>
                    <a:cubicBezTo>
                      <a:pt x="1321" y="125"/>
                      <a:pt x="1321" y="127"/>
                      <a:pt x="1321" y="128"/>
                    </a:cubicBezTo>
                    <a:cubicBezTo>
                      <a:pt x="1321" y="131"/>
                      <a:pt x="1322" y="133"/>
                      <a:pt x="1324" y="134"/>
                    </a:cubicBezTo>
                    <a:cubicBezTo>
                      <a:pt x="1326" y="134"/>
                      <a:pt x="1328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4"/>
                      <a:pt x="1330" y="133"/>
                      <a:pt x="1330" y="132"/>
                    </a:cubicBezTo>
                    <a:cubicBezTo>
                      <a:pt x="1331" y="132"/>
                      <a:pt x="1332" y="131"/>
                      <a:pt x="1332" y="131"/>
                    </a:cubicBezTo>
                    <a:cubicBezTo>
                      <a:pt x="1333" y="131"/>
                      <a:pt x="1333" y="132"/>
                      <a:pt x="1333" y="132"/>
                    </a:cubicBezTo>
                    <a:cubicBezTo>
                      <a:pt x="1333" y="132"/>
                      <a:pt x="1332" y="133"/>
                      <a:pt x="1332" y="133"/>
                    </a:cubicBezTo>
                    <a:cubicBezTo>
                      <a:pt x="1331" y="134"/>
                      <a:pt x="1331" y="134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29" y="137"/>
                      <a:pt x="1329" y="139"/>
                      <a:pt x="1328" y="139"/>
                    </a:cubicBezTo>
                    <a:cubicBezTo>
                      <a:pt x="1325" y="142"/>
                      <a:pt x="1323" y="145"/>
                      <a:pt x="1321" y="148"/>
                    </a:cubicBezTo>
                    <a:cubicBezTo>
                      <a:pt x="1317" y="155"/>
                      <a:pt x="1312" y="157"/>
                      <a:pt x="1305" y="158"/>
                    </a:cubicBezTo>
                    <a:cubicBezTo>
                      <a:pt x="1302" y="158"/>
                      <a:pt x="1301" y="157"/>
                      <a:pt x="1302" y="155"/>
                    </a:cubicBezTo>
                    <a:cubicBezTo>
                      <a:pt x="1304" y="152"/>
                      <a:pt x="1304" y="149"/>
                      <a:pt x="1305" y="146"/>
                    </a:cubicBezTo>
                    <a:cubicBezTo>
                      <a:pt x="1305" y="142"/>
                      <a:pt x="1310" y="142"/>
                      <a:pt x="1311" y="139"/>
                    </a:cubicBezTo>
                    <a:cubicBezTo>
                      <a:pt x="1311" y="137"/>
                      <a:pt x="1313" y="135"/>
                      <a:pt x="1312" y="134"/>
                    </a:cubicBezTo>
                    <a:cubicBezTo>
                      <a:pt x="1311" y="129"/>
                      <a:pt x="1312" y="124"/>
                      <a:pt x="1315" y="120"/>
                    </a:cubicBezTo>
                    <a:cubicBezTo>
                      <a:pt x="1316" y="118"/>
                      <a:pt x="1316" y="116"/>
                      <a:pt x="1316" y="113"/>
                    </a:cubicBezTo>
                    <a:cubicBezTo>
                      <a:pt x="1315" y="111"/>
                      <a:pt x="1316" y="109"/>
                      <a:pt x="1317" y="107"/>
                    </a:cubicBezTo>
                    <a:cubicBezTo>
                      <a:pt x="1319" y="102"/>
                      <a:pt x="1321" y="97"/>
                      <a:pt x="1323" y="92"/>
                    </a:cubicBezTo>
                    <a:cubicBezTo>
                      <a:pt x="1324" y="87"/>
                      <a:pt x="1324" y="81"/>
                      <a:pt x="1326" y="76"/>
                    </a:cubicBezTo>
                    <a:cubicBezTo>
                      <a:pt x="1328" y="71"/>
                      <a:pt x="1328" y="66"/>
                      <a:pt x="1326" y="61"/>
                    </a:cubicBezTo>
                    <a:cubicBezTo>
                      <a:pt x="1323" y="56"/>
                      <a:pt x="1320" y="52"/>
                      <a:pt x="1319" y="46"/>
                    </a:cubicBezTo>
                    <a:cubicBezTo>
                      <a:pt x="1319" y="45"/>
                      <a:pt x="1318" y="44"/>
                      <a:pt x="1317" y="44"/>
                    </a:cubicBezTo>
                    <a:cubicBezTo>
                      <a:pt x="1311" y="41"/>
                      <a:pt x="1308" y="36"/>
                      <a:pt x="1304" y="31"/>
                    </a:cubicBezTo>
                    <a:cubicBezTo>
                      <a:pt x="1303" y="30"/>
                      <a:pt x="1301" y="30"/>
                      <a:pt x="1300" y="32"/>
                    </a:cubicBezTo>
                    <a:cubicBezTo>
                      <a:pt x="1299" y="33"/>
                      <a:pt x="1299" y="37"/>
                      <a:pt x="1296" y="33"/>
                    </a:cubicBezTo>
                    <a:cubicBezTo>
                      <a:pt x="1293" y="29"/>
                      <a:pt x="1289" y="27"/>
                      <a:pt x="1285" y="24"/>
                    </a:cubicBezTo>
                    <a:cubicBezTo>
                      <a:pt x="1281" y="22"/>
                      <a:pt x="1276" y="21"/>
                      <a:pt x="1273" y="19"/>
                    </a:cubicBezTo>
                    <a:cubicBezTo>
                      <a:pt x="1269" y="16"/>
                      <a:pt x="1266" y="15"/>
                      <a:pt x="1262" y="18"/>
                    </a:cubicBezTo>
                    <a:cubicBezTo>
                      <a:pt x="1256" y="22"/>
                      <a:pt x="1249" y="25"/>
                      <a:pt x="1241" y="27"/>
                    </a:cubicBezTo>
                    <a:cubicBezTo>
                      <a:pt x="1240" y="28"/>
                      <a:pt x="1239" y="30"/>
                      <a:pt x="1240" y="31"/>
                    </a:cubicBezTo>
                    <a:cubicBezTo>
                      <a:pt x="1240" y="33"/>
                      <a:pt x="1241" y="34"/>
                      <a:pt x="1242" y="36"/>
                    </a:cubicBezTo>
                    <a:cubicBezTo>
                      <a:pt x="1243" y="39"/>
                      <a:pt x="1242" y="41"/>
                      <a:pt x="1239" y="43"/>
                    </a:cubicBezTo>
                    <a:cubicBezTo>
                      <a:pt x="1236" y="45"/>
                      <a:pt x="1232" y="43"/>
                      <a:pt x="1232" y="39"/>
                    </a:cubicBezTo>
                    <a:cubicBezTo>
                      <a:pt x="1232" y="37"/>
                      <a:pt x="1232" y="34"/>
                      <a:pt x="1232" y="31"/>
                    </a:cubicBezTo>
                    <a:cubicBezTo>
                      <a:pt x="1231" y="28"/>
                      <a:pt x="1231" y="26"/>
                      <a:pt x="1230" y="23"/>
                    </a:cubicBezTo>
                    <a:cubicBezTo>
                      <a:pt x="1230" y="21"/>
                      <a:pt x="1226" y="19"/>
                      <a:pt x="1224" y="19"/>
                    </a:cubicBezTo>
                    <a:cubicBezTo>
                      <a:pt x="1222" y="19"/>
                      <a:pt x="1220" y="20"/>
                      <a:pt x="1218" y="21"/>
                    </a:cubicBezTo>
                    <a:cubicBezTo>
                      <a:pt x="1214" y="22"/>
                      <a:pt x="1211" y="21"/>
                      <a:pt x="1208" y="19"/>
                    </a:cubicBezTo>
                    <a:cubicBezTo>
                      <a:pt x="1206" y="18"/>
                      <a:pt x="1204" y="17"/>
                      <a:pt x="1205" y="14"/>
                    </a:cubicBezTo>
                    <a:cubicBezTo>
                      <a:pt x="1206" y="9"/>
                      <a:pt x="1203" y="6"/>
                      <a:pt x="1199" y="4"/>
                    </a:cubicBezTo>
                    <a:cubicBezTo>
                      <a:pt x="1193" y="4"/>
                      <a:pt x="1187" y="1"/>
                      <a:pt x="1181" y="0"/>
                    </a:cubicBezTo>
                    <a:cubicBezTo>
                      <a:pt x="1180" y="0"/>
                      <a:pt x="1178" y="2"/>
                      <a:pt x="1177" y="2"/>
                    </a:cubicBezTo>
                    <a:cubicBezTo>
                      <a:pt x="1176" y="3"/>
                      <a:pt x="1176" y="4"/>
                      <a:pt x="1175" y="5"/>
                    </a:cubicBezTo>
                    <a:cubicBezTo>
                      <a:pt x="1171" y="14"/>
                      <a:pt x="1169" y="24"/>
                      <a:pt x="1170" y="34"/>
                    </a:cubicBezTo>
                    <a:cubicBezTo>
                      <a:pt x="1170" y="40"/>
                      <a:pt x="1170" y="47"/>
                      <a:pt x="1177" y="51"/>
                    </a:cubicBezTo>
                    <a:cubicBezTo>
                      <a:pt x="1180" y="53"/>
                      <a:pt x="1179" y="57"/>
                      <a:pt x="1180" y="60"/>
                    </a:cubicBezTo>
                    <a:cubicBezTo>
                      <a:pt x="1182" y="64"/>
                      <a:pt x="1181" y="64"/>
                      <a:pt x="1178" y="64"/>
                    </a:cubicBezTo>
                    <a:cubicBezTo>
                      <a:pt x="1175" y="65"/>
                      <a:pt x="1171" y="65"/>
                      <a:pt x="1167" y="67"/>
                    </a:cubicBezTo>
                    <a:cubicBezTo>
                      <a:pt x="1166" y="68"/>
                      <a:pt x="1165" y="69"/>
                      <a:pt x="1165" y="71"/>
                    </a:cubicBezTo>
                    <a:cubicBezTo>
                      <a:pt x="1165" y="72"/>
                      <a:pt x="1166" y="74"/>
                      <a:pt x="1166" y="76"/>
                    </a:cubicBezTo>
                    <a:cubicBezTo>
                      <a:pt x="1164" y="79"/>
                      <a:pt x="1162" y="82"/>
                      <a:pt x="1160" y="85"/>
                    </a:cubicBezTo>
                    <a:cubicBezTo>
                      <a:pt x="1160" y="86"/>
                      <a:pt x="1158" y="87"/>
                      <a:pt x="1157" y="87"/>
                    </a:cubicBezTo>
                    <a:cubicBezTo>
                      <a:pt x="1154" y="89"/>
                      <a:pt x="1150" y="90"/>
                      <a:pt x="1147" y="91"/>
                    </a:cubicBezTo>
                    <a:cubicBezTo>
                      <a:pt x="1146" y="91"/>
                      <a:pt x="1145" y="90"/>
                      <a:pt x="1146" y="89"/>
                    </a:cubicBezTo>
                    <a:cubicBezTo>
                      <a:pt x="1146" y="87"/>
                      <a:pt x="1147" y="85"/>
                      <a:pt x="1147" y="83"/>
                    </a:cubicBezTo>
                    <a:cubicBezTo>
                      <a:pt x="1148" y="81"/>
                      <a:pt x="1146" y="79"/>
                      <a:pt x="1143" y="79"/>
                    </a:cubicBezTo>
                    <a:cubicBezTo>
                      <a:pt x="1140" y="79"/>
                      <a:pt x="1137" y="80"/>
                      <a:pt x="1136" y="84"/>
                    </a:cubicBezTo>
                    <a:cubicBezTo>
                      <a:pt x="1135" y="86"/>
                      <a:pt x="1135" y="88"/>
                      <a:pt x="1132" y="88"/>
                    </a:cubicBezTo>
                    <a:cubicBezTo>
                      <a:pt x="1130" y="88"/>
                      <a:pt x="1128" y="89"/>
                      <a:pt x="1125" y="89"/>
                    </a:cubicBezTo>
                    <a:cubicBezTo>
                      <a:pt x="1122" y="89"/>
                      <a:pt x="1119" y="92"/>
                      <a:pt x="1117" y="94"/>
                    </a:cubicBezTo>
                    <a:cubicBezTo>
                      <a:pt x="1114" y="97"/>
                      <a:pt x="1114" y="99"/>
                      <a:pt x="1117" y="102"/>
                    </a:cubicBezTo>
                    <a:cubicBezTo>
                      <a:pt x="1118" y="104"/>
                      <a:pt x="1118" y="106"/>
                      <a:pt x="1117" y="107"/>
                    </a:cubicBezTo>
                    <a:cubicBezTo>
                      <a:pt x="1113" y="109"/>
                      <a:pt x="1109" y="112"/>
                      <a:pt x="1105" y="114"/>
                    </a:cubicBezTo>
                    <a:cubicBezTo>
                      <a:pt x="1101" y="116"/>
                      <a:pt x="1097" y="118"/>
                      <a:pt x="1094" y="122"/>
                    </a:cubicBezTo>
                    <a:cubicBezTo>
                      <a:pt x="1091" y="125"/>
                      <a:pt x="1087" y="127"/>
                      <a:pt x="1086" y="132"/>
                    </a:cubicBezTo>
                    <a:cubicBezTo>
                      <a:pt x="1085" y="135"/>
                      <a:pt x="1083" y="138"/>
                      <a:pt x="1080" y="139"/>
                    </a:cubicBezTo>
                    <a:cubicBezTo>
                      <a:pt x="1075" y="140"/>
                      <a:pt x="1076" y="146"/>
                      <a:pt x="1073" y="148"/>
                    </a:cubicBezTo>
                    <a:cubicBezTo>
                      <a:pt x="1071" y="149"/>
                      <a:pt x="1070" y="151"/>
                      <a:pt x="1069" y="153"/>
                    </a:cubicBezTo>
                    <a:cubicBezTo>
                      <a:pt x="1067" y="157"/>
                      <a:pt x="1069" y="160"/>
                      <a:pt x="1069" y="164"/>
                    </a:cubicBezTo>
                    <a:cubicBezTo>
                      <a:pt x="1070" y="166"/>
                      <a:pt x="1071" y="168"/>
                      <a:pt x="1073" y="169"/>
                    </a:cubicBezTo>
                    <a:cubicBezTo>
                      <a:pt x="1077" y="172"/>
                      <a:pt x="1081" y="175"/>
                      <a:pt x="1085" y="177"/>
                    </a:cubicBezTo>
                    <a:cubicBezTo>
                      <a:pt x="1091" y="178"/>
                      <a:pt x="1096" y="181"/>
                      <a:pt x="1099" y="185"/>
                    </a:cubicBezTo>
                    <a:cubicBezTo>
                      <a:pt x="1100" y="186"/>
                      <a:pt x="1100" y="187"/>
                      <a:pt x="1100" y="188"/>
                    </a:cubicBezTo>
                    <a:cubicBezTo>
                      <a:pt x="1100" y="189"/>
                      <a:pt x="1099" y="190"/>
                      <a:pt x="1098" y="191"/>
                    </a:cubicBezTo>
                    <a:cubicBezTo>
                      <a:pt x="1096" y="192"/>
                      <a:pt x="1096" y="190"/>
                      <a:pt x="1095" y="188"/>
                    </a:cubicBezTo>
                    <a:cubicBezTo>
                      <a:pt x="1095" y="187"/>
                      <a:pt x="1094" y="185"/>
                      <a:pt x="1092" y="186"/>
                    </a:cubicBezTo>
                    <a:cubicBezTo>
                      <a:pt x="1090" y="186"/>
                      <a:pt x="1087" y="186"/>
                      <a:pt x="1085" y="187"/>
                    </a:cubicBezTo>
                    <a:cubicBezTo>
                      <a:pt x="1080" y="191"/>
                      <a:pt x="1074" y="193"/>
                      <a:pt x="1068" y="196"/>
                    </a:cubicBezTo>
                    <a:cubicBezTo>
                      <a:pt x="1062" y="199"/>
                      <a:pt x="1056" y="201"/>
                      <a:pt x="1050" y="203"/>
                    </a:cubicBezTo>
                    <a:cubicBezTo>
                      <a:pt x="1047" y="203"/>
                      <a:pt x="1045" y="204"/>
                      <a:pt x="1043" y="205"/>
                    </a:cubicBezTo>
                    <a:cubicBezTo>
                      <a:pt x="1037" y="207"/>
                      <a:pt x="1036" y="212"/>
                      <a:pt x="1039" y="218"/>
                    </a:cubicBezTo>
                    <a:cubicBezTo>
                      <a:pt x="1040" y="220"/>
                      <a:pt x="1041" y="223"/>
                      <a:pt x="1043" y="225"/>
                    </a:cubicBezTo>
                    <a:cubicBezTo>
                      <a:pt x="1046" y="228"/>
                      <a:pt x="1048" y="231"/>
                      <a:pt x="1049" y="235"/>
                    </a:cubicBezTo>
                    <a:cubicBezTo>
                      <a:pt x="1049" y="237"/>
                      <a:pt x="1050" y="239"/>
                      <a:pt x="1051" y="241"/>
                    </a:cubicBezTo>
                    <a:cubicBezTo>
                      <a:pt x="1052" y="243"/>
                      <a:pt x="1054" y="244"/>
                      <a:pt x="1056" y="245"/>
                    </a:cubicBezTo>
                    <a:cubicBezTo>
                      <a:pt x="1060" y="247"/>
                      <a:pt x="1064" y="246"/>
                      <a:pt x="1069" y="247"/>
                    </a:cubicBezTo>
                    <a:cubicBezTo>
                      <a:pt x="1072" y="250"/>
                      <a:pt x="1076" y="253"/>
                      <a:pt x="1079" y="257"/>
                    </a:cubicBezTo>
                    <a:cubicBezTo>
                      <a:pt x="1080" y="257"/>
                      <a:pt x="1081" y="257"/>
                      <a:pt x="1082" y="258"/>
                    </a:cubicBezTo>
                    <a:cubicBezTo>
                      <a:pt x="1085" y="259"/>
                      <a:pt x="1088" y="260"/>
                      <a:pt x="1090" y="261"/>
                    </a:cubicBezTo>
                    <a:cubicBezTo>
                      <a:pt x="1092" y="262"/>
                      <a:pt x="1094" y="264"/>
                      <a:pt x="1094" y="266"/>
                    </a:cubicBezTo>
                    <a:cubicBezTo>
                      <a:pt x="1095" y="273"/>
                      <a:pt x="1098" y="280"/>
                      <a:pt x="1102" y="286"/>
                    </a:cubicBezTo>
                    <a:cubicBezTo>
                      <a:pt x="1103" y="287"/>
                      <a:pt x="1102" y="289"/>
                      <a:pt x="1100" y="290"/>
                    </a:cubicBezTo>
                    <a:cubicBezTo>
                      <a:pt x="1098" y="291"/>
                      <a:pt x="1097" y="292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5" y="294"/>
                      <a:pt x="1094" y="294"/>
                      <a:pt x="1094" y="295"/>
                    </a:cubicBezTo>
                    <a:cubicBezTo>
                      <a:pt x="1094" y="295"/>
                      <a:pt x="1094" y="295"/>
                      <a:pt x="1094" y="296"/>
                    </a:cubicBezTo>
                    <a:cubicBezTo>
                      <a:pt x="1094" y="295"/>
                      <a:pt x="1094" y="294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4" y="292"/>
                      <a:pt x="1094" y="291"/>
                      <a:pt x="1093" y="291"/>
                    </a:cubicBezTo>
                    <a:cubicBezTo>
                      <a:pt x="1089" y="285"/>
                      <a:pt x="1087" y="279"/>
                      <a:pt x="1091" y="272"/>
                    </a:cubicBezTo>
                    <a:cubicBezTo>
                      <a:pt x="1091" y="271"/>
                      <a:pt x="1091" y="270"/>
                      <a:pt x="1091" y="269"/>
                    </a:cubicBezTo>
                    <a:cubicBezTo>
                      <a:pt x="1092" y="266"/>
                      <a:pt x="1089" y="262"/>
                      <a:pt x="1085" y="263"/>
                    </a:cubicBezTo>
                    <a:cubicBezTo>
                      <a:pt x="1083" y="263"/>
                      <a:pt x="1080" y="263"/>
                      <a:pt x="1077" y="264"/>
                    </a:cubicBezTo>
                    <a:cubicBezTo>
                      <a:pt x="1072" y="265"/>
                      <a:pt x="1068" y="264"/>
                      <a:pt x="1063" y="260"/>
                    </a:cubicBezTo>
                    <a:cubicBezTo>
                      <a:pt x="1061" y="258"/>
                      <a:pt x="1058" y="256"/>
                      <a:pt x="1055" y="255"/>
                    </a:cubicBezTo>
                    <a:cubicBezTo>
                      <a:pt x="1051" y="252"/>
                      <a:pt x="1046" y="250"/>
                      <a:pt x="1040" y="249"/>
                    </a:cubicBezTo>
                    <a:cubicBezTo>
                      <a:pt x="1035" y="247"/>
                      <a:pt x="1030" y="246"/>
                      <a:pt x="1025" y="244"/>
                    </a:cubicBezTo>
                    <a:cubicBezTo>
                      <a:pt x="1023" y="244"/>
                      <a:pt x="1021" y="244"/>
                      <a:pt x="1020" y="245"/>
                    </a:cubicBezTo>
                    <a:cubicBezTo>
                      <a:pt x="1018" y="248"/>
                      <a:pt x="1016" y="251"/>
                      <a:pt x="1016" y="254"/>
                    </a:cubicBezTo>
                    <a:cubicBezTo>
                      <a:pt x="1016" y="255"/>
                      <a:pt x="1017" y="256"/>
                      <a:pt x="1018" y="257"/>
                    </a:cubicBezTo>
                    <a:cubicBezTo>
                      <a:pt x="1019" y="257"/>
                      <a:pt x="1021" y="257"/>
                      <a:pt x="1022" y="258"/>
                    </a:cubicBezTo>
                    <a:cubicBezTo>
                      <a:pt x="1022" y="258"/>
                      <a:pt x="1022" y="258"/>
                      <a:pt x="1022" y="257"/>
                    </a:cubicBezTo>
                    <a:cubicBezTo>
                      <a:pt x="1023" y="257"/>
                      <a:pt x="1023" y="257"/>
                      <a:pt x="1023" y="257"/>
                    </a:cubicBezTo>
                    <a:cubicBezTo>
                      <a:pt x="1022" y="258"/>
                      <a:pt x="1022" y="258"/>
                      <a:pt x="1022" y="258"/>
                    </a:cubicBezTo>
                    <a:cubicBezTo>
                      <a:pt x="1023" y="259"/>
                      <a:pt x="1024" y="260"/>
                      <a:pt x="1026" y="260"/>
                    </a:cubicBezTo>
                    <a:cubicBezTo>
                      <a:pt x="1027" y="261"/>
                      <a:pt x="1029" y="261"/>
                      <a:pt x="1030" y="262"/>
                    </a:cubicBezTo>
                    <a:cubicBezTo>
                      <a:pt x="1032" y="263"/>
                      <a:pt x="1033" y="266"/>
                      <a:pt x="1032" y="267"/>
                    </a:cubicBezTo>
                    <a:cubicBezTo>
                      <a:pt x="1031" y="269"/>
                      <a:pt x="1029" y="270"/>
                      <a:pt x="1028" y="270"/>
                    </a:cubicBezTo>
                    <a:cubicBezTo>
                      <a:pt x="1026" y="269"/>
                      <a:pt x="1024" y="268"/>
                      <a:pt x="1022" y="267"/>
                    </a:cubicBezTo>
                    <a:cubicBezTo>
                      <a:pt x="1020" y="266"/>
                      <a:pt x="1019" y="265"/>
                      <a:pt x="1017" y="265"/>
                    </a:cubicBezTo>
                    <a:cubicBezTo>
                      <a:pt x="1015" y="265"/>
                      <a:pt x="1013" y="266"/>
                      <a:pt x="1012" y="268"/>
                    </a:cubicBezTo>
                    <a:cubicBezTo>
                      <a:pt x="1011" y="269"/>
                      <a:pt x="1010" y="271"/>
                      <a:pt x="1011" y="272"/>
                    </a:cubicBezTo>
                    <a:cubicBezTo>
                      <a:pt x="1014" y="278"/>
                      <a:pt x="1018" y="283"/>
                      <a:pt x="1025" y="285"/>
                    </a:cubicBezTo>
                    <a:cubicBezTo>
                      <a:pt x="1028" y="286"/>
                      <a:pt x="1032" y="287"/>
                      <a:pt x="1036" y="288"/>
                    </a:cubicBezTo>
                    <a:cubicBezTo>
                      <a:pt x="1038" y="288"/>
                      <a:pt x="1039" y="288"/>
                      <a:pt x="1041" y="289"/>
                    </a:cubicBezTo>
                    <a:cubicBezTo>
                      <a:pt x="1041" y="289"/>
                      <a:pt x="1041" y="290"/>
                      <a:pt x="1042" y="290"/>
                    </a:cubicBezTo>
                    <a:cubicBezTo>
                      <a:pt x="1042" y="291"/>
                      <a:pt x="1041" y="292"/>
                      <a:pt x="1040" y="292"/>
                    </a:cubicBezTo>
                    <a:cubicBezTo>
                      <a:pt x="1038" y="290"/>
                      <a:pt x="1035" y="289"/>
                      <a:pt x="1032" y="290"/>
                    </a:cubicBezTo>
                    <a:cubicBezTo>
                      <a:pt x="1027" y="291"/>
                      <a:pt x="1022" y="290"/>
                      <a:pt x="1017" y="290"/>
                    </a:cubicBezTo>
                    <a:cubicBezTo>
                      <a:pt x="1015" y="289"/>
                      <a:pt x="1012" y="288"/>
                      <a:pt x="1011" y="286"/>
                    </a:cubicBezTo>
                    <a:cubicBezTo>
                      <a:pt x="1010" y="285"/>
                      <a:pt x="1010" y="284"/>
                      <a:pt x="1009" y="283"/>
                    </a:cubicBezTo>
                    <a:cubicBezTo>
                      <a:pt x="1006" y="277"/>
                      <a:pt x="1003" y="272"/>
                      <a:pt x="1002" y="265"/>
                    </a:cubicBezTo>
                    <a:cubicBezTo>
                      <a:pt x="1002" y="259"/>
                      <a:pt x="999" y="254"/>
                      <a:pt x="996" y="250"/>
                    </a:cubicBezTo>
                    <a:cubicBezTo>
                      <a:pt x="995" y="248"/>
                      <a:pt x="993" y="247"/>
                      <a:pt x="992" y="246"/>
                    </a:cubicBezTo>
                    <a:cubicBezTo>
                      <a:pt x="992" y="246"/>
                      <a:pt x="991" y="246"/>
                      <a:pt x="991" y="246"/>
                    </a:cubicBezTo>
                    <a:cubicBezTo>
                      <a:pt x="990" y="247"/>
                      <a:pt x="990" y="247"/>
                      <a:pt x="990" y="248"/>
                    </a:cubicBezTo>
                    <a:cubicBezTo>
                      <a:pt x="991" y="252"/>
                      <a:pt x="993" y="256"/>
                      <a:pt x="994" y="260"/>
                    </a:cubicBezTo>
                    <a:cubicBezTo>
                      <a:pt x="995" y="263"/>
                      <a:pt x="994" y="267"/>
                      <a:pt x="993" y="270"/>
                    </a:cubicBezTo>
                    <a:cubicBezTo>
                      <a:pt x="992" y="271"/>
                      <a:pt x="991" y="272"/>
                      <a:pt x="991" y="272"/>
                    </a:cubicBezTo>
                    <a:cubicBezTo>
                      <a:pt x="988" y="276"/>
                      <a:pt x="987" y="279"/>
                      <a:pt x="988" y="283"/>
                    </a:cubicBezTo>
                    <a:cubicBezTo>
                      <a:pt x="989" y="287"/>
                      <a:pt x="987" y="291"/>
                      <a:pt x="989" y="294"/>
                    </a:cubicBezTo>
                    <a:cubicBezTo>
                      <a:pt x="991" y="297"/>
                      <a:pt x="995" y="300"/>
                      <a:pt x="997" y="302"/>
                    </a:cubicBezTo>
                    <a:cubicBezTo>
                      <a:pt x="999" y="304"/>
                      <a:pt x="1001" y="306"/>
                      <a:pt x="1004" y="308"/>
                    </a:cubicBezTo>
                    <a:cubicBezTo>
                      <a:pt x="1007" y="311"/>
                      <a:pt x="1008" y="314"/>
                      <a:pt x="1008" y="318"/>
                    </a:cubicBezTo>
                    <a:cubicBezTo>
                      <a:pt x="1008" y="322"/>
                      <a:pt x="1008" y="327"/>
                      <a:pt x="1009" y="331"/>
                    </a:cubicBezTo>
                    <a:cubicBezTo>
                      <a:pt x="1010" y="339"/>
                      <a:pt x="1016" y="346"/>
                      <a:pt x="1019" y="354"/>
                    </a:cubicBezTo>
                    <a:cubicBezTo>
                      <a:pt x="1020" y="356"/>
                      <a:pt x="1022" y="356"/>
                      <a:pt x="1024" y="356"/>
                    </a:cubicBezTo>
                    <a:cubicBezTo>
                      <a:pt x="1029" y="356"/>
                      <a:pt x="1033" y="355"/>
                      <a:pt x="1036" y="351"/>
                    </a:cubicBezTo>
                    <a:cubicBezTo>
                      <a:pt x="1040" y="347"/>
                      <a:pt x="1044" y="348"/>
                      <a:pt x="1048" y="350"/>
                    </a:cubicBezTo>
                    <a:cubicBezTo>
                      <a:pt x="1049" y="351"/>
                      <a:pt x="1049" y="351"/>
                      <a:pt x="1049" y="352"/>
                    </a:cubicBezTo>
                    <a:cubicBezTo>
                      <a:pt x="1049" y="352"/>
                      <a:pt x="1049" y="352"/>
                      <a:pt x="1048" y="353"/>
                    </a:cubicBezTo>
                    <a:cubicBezTo>
                      <a:pt x="1044" y="356"/>
                      <a:pt x="1039" y="359"/>
                      <a:pt x="1035" y="363"/>
                    </a:cubicBezTo>
                    <a:cubicBezTo>
                      <a:pt x="1031" y="366"/>
                      <a:pt x="1030" y="372"/>
                      <a:pt x="1034" y="376"/>
                    </a:cubicBezTo>
                    <a:cubicBezTo>
                      <a:pt x="1035" y="378"/>
                      <a:pt x="1037" y="380"/>
                      <a:pt x="1039" y="382"/>
                    </a:cubicBezTo>
                    <a:cubicBezTo>
                      <a:pt x="1041" y="386"/>
                      <a:pt x="1043" y="389"/>
                      <a:pt x="1041" y="393"/>
                    </a:cubicBezTo>
                    <a:cubicBezTo>
                      <a:pt x="1039" y="398"/>
                      <a:pt x="1038" y="404"/>
                      <a:pt x="1038" y="409"/>
                    </a:cubicBezTo>
                    <a:cubicBezTo>
                      <a:pt x="1038" y="412"/>
                      <a:pt x="1037" y="415"/>
                      <a:pt x="1036" y="417"/>
                    </a:cubicBezTo>
                    <a:cubicBezTo>
                      <a:pt x="1033" y="422"/>
                      <a:pt x="1029" y="427"/>
                      <a:pt x="1028" y="433"/>
                    </a:cubicBezTo>
                    <a:cubicBezTo>
                      <a:pt x="1028" y="434"/>
                      <a:pt x="1026" y="435"/>
                      <a:pt x="1025" y="434"/>
                    </a:cubicBezTo>
                    <a:cubicBezTo>
                      <a:pt x="1019" y="434"/>
                      <a:pt x="1012" y="433"/>
                      <a:pt x="1006" y="432"/>
                    </a:cubicBezTo>
                    <a:cubicBezTo>
                      <a:pt x="1005" y="432"/>
                      <a:pt x="1003" y="431"/>
                      <a:pt x="1003" y="431"/>
                    </a:cubicBezTo>
                    <a:cubicBezTo>
                      <a:pt x="1002" y="429"/>
                      <a:pt x="1003" y="428"/>
                      <a:pt x="1003" y="426"/>
                    </a:cubicBezTo>
                    <a:cubicBezTo>
                      <a:pt x="1003" y="426"/>
                      <a:pt x="1002" y="426"/>
                      <a:pt x="1002" y="426"/>
                    </a:cubicBezTo>
                    <a:cubicBezTo>
                      <a:pt x="1001" y="426"/>
                      <a:pt x="1001" y="426"/>
                      <a:pt x="1002" y="425"/>
                    </a:cubicBezTo>
                    <a:cubicBezTo>
                      <a:pt x="1002" y="425"/>
                      <a:pt x="1002" y="426"/>
                      <a:pt x="1003" y="426"/>
                    </a:cubicBezTo>
                    <a:cubicBezTo>
                      <a:pt x="1003" y="426"/>
                      <a:pt x="1003" y="426"/>
                      <a:pt x="1003" y="426"/>
                    </a:cubicBezTo>
                    <a:cubicBezTo>
                      <a:pt x="1004" y="427"/>
                      <a:pt x="1005" y="428"/>
                      <a:pt x="1007" y="428"/>
                    </a:cubicBezTo>
                    <a:cubicBezTo>
                      <a:pt x="1012" y="430"/>
                      <a:pt x="1017" y="429"/>
                      <a:pt x="1019" y="423"/>
                    </a:cubicBezTo>
                    <a:cubicBezTo>
                      <a:pt x="1023" y="414"/>
                      <a:pt x="1025" y="403"/>
                      <a:pt x="1027" y="393"/>
                    </a:cubicBezTo>
                    <a:cubicBezTo>
                      <a:pt x="1027" y="392"/>
                      <a:pt x="1027" y="390"/>
                      <a:pt x="1026" y="388"/>
                    </a:cubicBezTo>
                    <a:cubicBezTo>
                      <a:pt x="1023" y="384"/>
                      <a:pt x="1022" y="380"/>
                      <a:pt x="1023" y="376"/>
                    </a:cubicBezTo>
                    <a:cubicBezTo>
                      <a:pt x="1024" y="373"/>
                      <a:pt x="1022" y="370"/>
                      <a:pt x="1020" y="369"/>
                    </a:cubicBezTo>
                    <a:cubicBezTo>
                      <a:pt x="1018" y="367"/>
                      <a:pt x="1015" y="366"/>
                      <a:pt x="1013" y="364"/>
                    </a:cubicBezTo>
                    <a:cubicBezTo>
                      <a:pt x="1010" y="362"/>
                      <a:pt x="1008" y="359"/>
                      <a:pt x="1006" y="355"/>
                    </a:cubicBezTo>
                    <a:cubicBezTo>
                      <a:pt x="1002" y="342"/>
                      <a:pt x="997" y="330"/>
                      <a:pt x="994" y="317"/>
                    </a:cubicBezTo>
                    <a:cubicBezTo>
                      <a:pt x="991" y="310"/>
                      <a:pt x="988" y="303"/>
                      <a:pt x="981" y="299"/>
                    </a:cubicBezTo>
                    <a:cubicBezTo>
                      <a:pt x="978" y="296"/>
                      <a:pt x="976" y="293"/>
                      <a:pt x="976" y="289"/>
                    </a:cubicBezTo>
                    <a:cubicBezTo>
                      <a:pt x="976" y="278"/>
                      <a:pt x="974" y="267"/>
                      <a:pt x="971" y="256"/>
                    </a:cubicBezTo>
                    <a:cubicBezTo>
                      <a:pt x="971" y="254"/>
                      <a:pt x="969" y="252"/>
                      <a:pt x="967" y="251"/>
                    </a:cubicBezTo>
                    <a:cubicBezTo>
                      <a:pt x="959" y="248"/>
                      <a:pt x="950" y="246"/>
                      <a:pt x="941" y="249"/>
                    </a:cubicBezTo>
                    <a:cubicBezTo>
                      <a:pt x="940" y="250"/>
                      <a:pt x="937" y="249"/>
                      <a:pt x="935" y="249"/>
                    </a:cubicBezTo>
                    <a:cubicBezTo>
                      <a:pt x="934" y="250"/>
                      <a:pt x="932" y="251"/>
                      <a:pt x="932" y="253"/>
                    </a:cubicBezTo>
                    <a:cubicBezTo>
                      <a:pt x="931" y="255"/>
                      <a:pt x="931" y="258"/>
                      <a:pt x="931" y="261"/>
                    </a:cubicBezTo>
                    <a:cubicBezTo>
                      <a:pt x="932" y="270"/>
                      <a:pt x="932" y="278"/>
                      <a:pt x="933" y="287"/>
                    </a:cubicBezTo>
                    <a:cubicBezTo>
                      <a:pt x="933" y="292"/>
                      <a:pt x="932" y="296"/>
                      <a:pt x="929" y="299"/>
                    </a:cubicBezTo>
                    <a:cubicBezTo>
                      <a:pt x="925" y="303"/>
                      <a:pt x="924" y="308"/>
                      <a:pt x="925" y="313"/>
                    </a:cubicBezTo>
                    <a:cubicBezTo>
                      <a:pt x="925" y="317"/>
                      <a:pt x="925" y="320"/>
                      <a:pt x="928" y="322"/>
                    </a:cubicBezTo>
                    <a:cubicBezTo>
                      <a:pt x="931" y="324"/>
                      <a:pt x="934" y="326"/>
                      <a:pt x="934" y="329"/>
                    </a:cubicBezTo>
                    <a:cubicBezTo>
                      <a:pt x="935" y="334"/>
                      <a:pt x="939" y="338"/>
                      <a:pt x="936" y="344"/>
                    </a:cubicBezTo>
                    <a:cubicBezTo>
                      <a:pt x="936" y="345"/>
                      <a:pt x="936" y="346"/>
                      <a:pt x="936" y="347"/>
                    </a:cubicBezTo>
                    <a:cubicBezTo>
                      <a:pt x="939" y="351"/>
                      <a:pt x="941" y="355"/>
                      <a:pt x="944" y="360"/>
                    </a:cubicBezTo>
                    <a:cubicBezTo>
                      <a:pt x="944" y="360"/>
                      <a:pt x="946" y="360"/>
                      <a:pt x="947" y="359"/>
                    </a:cubicBezTo>
                    <a:cubicBezTo>
                      <a:pt x="949" y="358"/>
                      <a:pt x="952" y="357"/>
                      <a:pt x="954" y="360"/>
                    </a:cubicBezTo>
                    <a:cubicBezTo>
                      <a:pt x="958" y="365"/>
                      <a:pt x="963" y="370"/>
                      <a:pt x="969" y="372"/>
                    </a:cubicBezTo>
                    <a:cubicBezTo>
                      <a:pt x="970" y="372"/>
                      <a:pt x="971" y="374"/>
                      <a:pt x="971" y="374"/>
                    </a:cubicBezTo>
                    <a:cubicBezTo>
                      <a:pt x="971" y="377"/>
                      <a:pt x="971" y="380"/>
                      <a:pt x="971" y="383"/>
                    </a:cubicBezTo>
                    <a:cubicBezTo>
                      <a:pt x="970" y="384"/>
                      <a:pt x="968" y="385"/>
                      <a:pt x="967" y="384"/>
                    </a:cubicBezTo>
                    <a:cubicBezTo>
                      <a:pt x="964" y="382"/>
                      <a:pt x="960" y="380"/>
                      <a:pt x="957" y="378"/>
                    </a:cubicBezTo>
                    <a:cubicBezTo>
                      <a:pt x="955" y="376"/>
                      <a:pt x="953" y="375"/>
                      <a:pt x="950" y="374"/>
                    </a:cubicBezTo>
                    <a:cubicBezTo>
                      <a:pt x="946" y="372"/>
                      <a:pt x="942" y="371"/>
                      <a:pt x="938" y="369"/>
                    </a:cubicBezTo>
                    <a:cubicBezTo>
                      <a:pt x="934" y="368"/>
                      <a:pt x="931" y="366"/>
                      <a:pt x="927" y="364"/>
                    </a:cubicBezTo>
                    <a:cubicBezTo>
                      <a:pt x="922" y="365"/>
                      <a:pt x="920" y="360"/>
                      <a:pt x="916" y="359"/>
                    </a:cubicBezTo>
                    <a:cubicBezTo>
                      <a:pt x="908" y="355"/>
                      <a:pt x="900" y="353"/>
                      <a:pt x="892" y="355"/>
                    </a:cubicBezTo>
                    <a:cubicBezTo>
                      <a:pt x="891" y="355"/>
                      <a:pt x="890" y="355"/>
                      <a:pt x="889" y="355"/>
                    </a:cubicBezTo>
                    <a:cubicBezTo>
                      <a:pt x="879" y="355"/>
                      <a:pt x="870" y="354"/>
                      <a:pt x="862" y="347"/>
                    </a:cubicBezTo>
                    <a:cubicBezTo>
                      <a:pt x="859" y="344"/>
                      <a:pt x="854" y="342"/>
                      <a:pt x="850" y="339"/>
                    </a:cubicBezTo>
                    <a:cubicBezTo>
                      <a:pt x="849" y="338"/>
                      <a:pt x="847" y="339"/>
                      <a:pt x="846" y="341"/>
                    </a:cubicBezTo>
                    <a:cubicBezTo>
                      <a:pt x="846" y="341"/>
                      <a:pt x="845" y="341"/>
                      <a:pt x="845" y="342"/>
                    </a:cubicBezTo>
                    <a:cubicBezTo>
                      <a:pt x="844" y="347"/>
                      <a:pt x="845" y="351"/>
                      <a:pt x="849" y="354"/>
                    </a:cubicBezTo>
                    <a:cubicBezTo>
                      <a:pt x="853" y="357"/>
                      <a:pt x="860" y="357"/>
                      <a:pt x="863" y="362"/>
                    </a:cubicBezTo>
                    <a:cubicBezTo>
                      <a:pt x="863" y="363"/>
                      <a:pt x="865" y="363"/>
                      <a:pt x="866" y="363"/>
                    </a:cubicBezTo>
                    <a:cubicBezTo>
                      <a:pt x="868" y="364"/>
                      <a:pt x="870" y="365"/>
                      <a:pt x="872" y="367"/>
                    </a:cubicBezTo>
                    <a:cubicBezTo>
                      <a:pt x="875" y="370"/>
                      <a:pt x="878" y="374"/>
                      <a:pt x="881" y="378"/>
                    </a:cubicBezTo>
                    <a:cubicBezTo>
                      <a:pt x="882" y="380"/>
                      <a:pt x="882" y="383"/>
                      <a:pt x="880" y="384"/>
                    </a:cubicBezTo>
                    <a:cubicBezTo>
                      <a:pt x="877" y="387"/>
                      <a:pt x="873" y="389"/>
                      <a:pt x="872" y="394"/>
                    </a:cubicBezTo>
                    <a:cubicBezTo>
                      <a:pt x="872" y="394"/>
                      <a:pt x="871" y="394"/>
                      <a:pt x="870" y="394"/>
                    </a:cubicBezTo>
                    <a:cubicBezTo>
                      <a:pt x="870" y="394"/>
                      <a:pt x="868" y="393"/>
                      <a:pt x="868" y="392"/>
                    </a:cubicBezTo>
                    <a:cubicBezTo>
                      <a:pt x="867" y="390"/>
                      <a:pt x="867" y="388"/>
                      <a:pt x="866" y="386"/>
                    </a:cubicBezTo>
                    <a:cubicBezTo>
                      <a:pt x="865" y="384"/>
                      <a:pt x="862" y="382"/>
                      <a:pt x="860" y="383"/>
                    </a:cubicBezTo>
                    <a:cubicBezTo>
                      <a:pt x="856" y="385"/>
                      <a:pt x="852" y="388"/>
                      <a:pt x="848" y="387"/>
                    </a:cubicBezTo>
                    <a:cubicBezTo>
                      <a:pt x="847" y="387"/>
                      <a:pt x="846" y="388"/>
                      <a:pt x="846" y="388"/>
                    </a:cubicBezTo>
                    <a:cubicBezTo>
                      <a:pt x="845" y="392"/>
                      <a:pt x="841" y="393"/>
                      <a:pt x="837" y="393"/>
                    </a:cubicBezTo>
                    <a:cubicBezTo>
                      <a:pt x="833" y="393"/>
                      <a:pt x="829" y="394"/>
                      <a:pt x="826" y="397"/>
                    </a:cubicBezTo>
                    <a:cubicBezTo>
                      <a:pt x="824" y="401"/>
                      <a:pt x="819" y="402"/>
                      <a:pt x="816" y="404"/>
                    </a:cubicBezTo>
                    <a:cubicBezTo>
                      <a:pt x="814" y="405"/>
                      <a:pt x="812" y="404"/>
                      <a:pt x="811" y="404"/>
                    </a:cubicBezTo>
                    <a:cubicBezTo>
                      <a:pt x="811" y="403"/>
                      <a:pt x="811" y="402"/>
                      <a:pt x="811" y="401"/>
                    </a:cubicBezTo>
                    <a:cubicBezTo>
                      <a:pt x="812" y="397"/>
                      <a:pt x="810" y="393"/>
                      <a:pt x="807" y="390"/>
                    </a:cubicBezTo>
                    <a:cubicBezTo>
                      <a:pt x="803" y="389"/>
                      <a:pt x="801" y="390"/>
                      <a:pt x="799" y="394"/>
                    </a:cubicBezTo>
                    <a:cubicBezTo>
                      <a:pt x="799" y="395"/>
                      <a:pt x="798" y="396"/>
                      <a:pt x="797" y="396"/>
                    </a:cubicBezTo>
                    <a:cubicBezTo>
                      <a:pt x="794" y="396"/>
                      <a:pt x="793" y="399"/>
                      <a:pt x="791" y="400"/>
                    </a:cubicBezTo>
                    <a:cubicBezTo>
                      <a:pt x="788" y="402"/>
                      <a:pt x="786" y="402"/>
                      <a:pt x="783" y="403"/>
                    </a:cubicBezTo>
                    <a:cubicBezTo>
                      <a:pt x="779" y="404"/>
                      <a:pt x="776" y="406"/>
                      <a:pt x="774" y="409"/>
                    </a:cubicBezTo>
                    <a:cubicBezTo>
                      <a:pt x="768" y="416"/>
                      <a:pt x="761" y="423"/>
                      <a:pt x="753" y="428"/>
                    </a:cubicBezTo>
                    <a:cubicBezTo>
                      <a:pt x="751" y="430"/>
                      <a:pt x="750" y="431"/>
                      <a:pt x="750" y="434"/>
                    </a:cubicBezTo>
                    <a:cubicBezTo>
                      <a:pt x="750" y="436"/>
                      <a:pt x="749" y="439"/>
                      <a:pt x="749" y="442"/>
                    </a:cubicBezTo>
                    <a:cubicBezTo>
                      <a:pt x="749" y="443"/>
                      <a:pt x="748" y="444"/>
                      <a:pt x="747" y="444"/>
                    </a:cubicBezTo>
                    <a:cubicBezTo>
                      <a:pt x="743" y="449"/>
                      <a:pt x="734" y="449"/>
                      <a:pt x="731" y="446"/>
                    </a:cubicBezTo>
                    <a:cubicBezTo>
                      <a:pt x="728" y="443"/>
                      <a:pt x="726" y="441"/>
                      <a:pt x="724" y="439"/>
                    </a:cubicBezTo>
                    <a:cubicBezTo>
                      <a:pt x="722" y="436"/>
                      <a:pt x="722" y="433"/>
                      <a:pt x="724" y="431"/>
                    </a:cubicBezTo>
                    <a:cubicBezTo>
                      <a:pt x="726" y="429"/>
                      <a:pt x="729" y="428"/>
                      <a:pt x="732" y="426"/>
                    </a:cubicBezTo>
                    <a:cubicBezTo>
                      <a:pt x="734" y="425"/>
                      <a:pt x="734" y="422"/>
                      <a:pt x="733" y="420"/>
                    </a:cubicBezTo>
                    <a:cubicBezTo>
                      <a:pt x="730" y="417"/>
                      <a:pt x="728" y="415"/>
                      <a:pt x="726" y="413"/>
                    </a:cubicBezTo>
                    <a:cubicBezTo>
                      <a:pt x="723" y="407"/>
                      <a:pt x="718" y="405"/>
                      <a:pt x="712" y="407"/>
                    </a:cubicBezTo>
                    <a:cubicBezTo>
                      <a:pt x="707" y="407"/>
                      <a:pt x="703" y="407"/>
                      <a:pt x="699" y="406"/>
                    </a:cubicBezTo>
                    <a:cubicBezTo>
                      <a:pt x="698" y="406"/>
                      <a:pt x="698" y="407"/>
                      <a:pt x="698" y="407"/>
                    </a:cubicBezTo>
                    <a:cubicBezTo>
                      <a:pt x="697" y="408"/>
                      <a:pt x="697" y="409"/>
                      <a:pt x="698" y="410"/>
                    </a:cubicBezTo>
                    <a:cubicBezTo>
                      <a:pt x="706" y="416"/>
                      <a:pt x="708" y="424"/>
                      <a:pt x="707" y="433"/>
                    </a:cubicBezTo>
                    <a:cubicBezTo>
                      <a:pt x="706" y="435"/>
                      <a:pt x="706" y="438"/>
                      <a:pt x="706" y="440"/>
                    </a:cubicBezTo>
                    <a:cubicBezTo>
                      <a:pt x="706" y="442"/>
                      <a:pt x="707" y="444"/>
                      <a:pt x="709" y="445"/>
                    </a:cubicBezTo>
                    <a:cubicBezTo>
                      <a:pt x="713" y="447"/>
                      <a:pt x="714" y="451"/>
                      <a:pt x="714" y="455"/>
                    </a:cubicBezTo>
                    <a:cubicBezTo>
                      <a:pt x="714" y="457"/>
                      <a:pt x="714" y="459"/>
                      <a:pt x="714" y="461"/>
                    </a:cubicBezTo>
                    <a:cubicBezTo>
                      <a:pt x="714" y="463"/>
                      <a:pt x="711" y="465"/>
                      <a:pt x="709" y="465"/>
                    </a:cubicBezTo>
                    <a:cubicBezTo>
                      <a:pt x="706" y="464"/>
                      <a:pt x="703" y="464"/>
                      <a:pt x="700" y="463"/>
                    </a:cubicBezTo>
                    <a:cubicBezTo>
                      <a:pt x="695" y="462"/>
                      <a:pt x="691" y="462"/>
                      <a:pt x="688" y="467"/>
                    </a:cubicBezTo>
                    <a:cubicBezTo>
                      <a:pt x="687" y="469"/>
                      <a:pt x="685" y="471"/>
                      <a:pt x="682" y="472"/>
                    </a:cubicBezTo>
                    <a:cubicBezTo>
                      <a:pt x="679" y="475"/>
                      <a:pt x="677" y="478"/>
                      <a:pt x="675" y="481"/>
                    </a:cubicBezTo>
                    <a:cubicBezTo>
                      <a:pt x="670" y="488"/>
                      <a:pt x="667" y="490"/>
                      <a:pt x="675" y="499"/>
                    </a:cubicBezTo>
                    <a:cubicBezTo>
                      <a:pt x="676" y="500"/>
                      <a:pt x="677" y="501"/>
                      <a:pt x="677" y="502"/>
                    </a:cubicBezTo>
                    <a:cubicBezTo>
                      <a:pt x="678" y="504"/>
                      <a:pt x="677" y="506"/>
                      <a:pt x="676" y="508"/>
                    </a:cubicBezTo>
                    <a:cubicBezTo>
                      <a:pt x="675" y="510"/>
                      <a:pt x="672" y="511"/>
                      <a:pt x="670" y="510"/>
                    </a:cubicBezTo>
                    <a:cubicBezTo>
                      <a:pt x="663" y="506"/>
                      <a:pt x="654" y="505"/>
                      <a:pt x="647" y="499"/>
                    </a:cubicBezTo>
                    <a:cubicBezTo>
                      <a:pt x="645" y="498"/>
                      <a:pt x="644" y="498"/>
                      <a:pt x="642" y="498"/>
                    </a:cubicBezTo>
                    <a:cubicBezTo>
                      <a:pt x="641" y="497"/>
                      <a:pt x="639" y="498"/>
                      <a:pt x="638" y="499"/>
                    </a:cubicBezTo>
                    <a:cubicBezTo>
                      <a:pt x="637" y="501"/>
                      <a:pt x="636" y="504"/>
                      <a:pt x="636" y="506"/>
                    </a:cubicBezTo>
                    <a:cubicBezTo>
                      <a:pt x="635" y="508"/>
                      <a:pt x="635" y="510"/>
                      <a:pt x="637" y="512"/>
                    </a:cubicBezTo>
                    <a:cubicBezTo>
                      <a:pt x="640" y="516"/>
                      <a:pt x="644" y="519"/>
                      <a:pt x="649" y="519"/>
                    </a:cubicBezTo>
                    <a:cubicBezTo>
                      <a:pt x="650" y="519"/>
                      <a:pt x="651" y="520"/>
                      <a:pt x="652" y="520"/>
                    </a:cubicBezTo>
                    <a:cubicBezTo>
                      <a:pt x="654" y="521"/>
                      <a:pt x="654" y="523"/>
                      <a:pt x="654" y="524"/>
                    </a:cubicBezTo>
                    <a:cubicBezTo>
                      <a:pt x="654" y="527"/>
                      <a:pt x="651" y="530"/>
                      <a:pt x="649" y="529"/>
                    </a:cubicBezTo>
                    <a:cubicBezTo>
                      <a:pt x="643" y="528"/>
                      <a:pt x="638" y="528"/>
                      <a:pt x="634" y="523"/>
                    </a:cubicBezTo>
                    <a:cubicBezTo>
                      <a:pt x="632" y="520"/>
                      <a:pt x="629" y="519"/>
                      <a:pt x="625" y="518"/>
                    </a:cubicBezTo>
                    <a:cubicBezTo>
                      <a:pt x="623" y="518"/>
                      <a:pt x="621" y="516"/>
                      <a:pt x="621" y="514"/>
                    </a:cubicBezTo>
                    <a:cubicBezTo>
                      <a:pt x="620" y="509"/>
                      <a:pt x="618" y="505"/>
                      <a:pt x="615" y="500"/>
                    </a:cubicBezTo>
                    <a:cubicBezTo>
                      <a:pt x="613" y="498"/>
                      <a:pt x="614" y="494"/>
                      <a:pt x="614" y="491"/>
                    </a:cubicBezTo>
                    <a:cubicBezTo>
                      <a:pt x="615" y="483"/>
                      <a:pt x="612" y="479"/>
                      <a:pt x="605" y="476"/>
                    </a:cubicBezTo>
                    <a:cubicBezTo>
                      <a:pt x="602" y="474"/>
                      <a:pt x="599" y="473"/>
                      <a:pt x="597" y="471"/>
                    </a:cubicBezTo>
                    <a:cubicBezTo>
                      <a:pt x="594" y="468"/>
                      <a:pt x="591" y="466"/>
                      <a:pt x="589" y="463"/>
                    </a:cubicBezTo>
                    <a:cubicBezTo>
                      <a:pt x="589" y="463"/>
                      <a:pt x="589" y="463"/>
                      <a:pt x="589" y="463"/>
                    </a:cubicBezTo>
                    <a:cubicBezTo>
                      <a:pt x="589" y="462"/>
                      <a:pt x="588" y="462"/>
                      <a:pt x="588" y="462"/>
                    </a:cubicBezTo>
                    <a:cubicBezTo>
                      <a:pt x="587" y="461"/>
                      <a:pt x="587" y="461"/>
                      <a:pt x="586" y="460"/>
                    </a:cubicBezTo>
                    <a:cubicBezTo>
                      <a:pt x="586" y="460"/>
                      <a:pt x="586" y="460"/>
                      <a:pt x="585" y="459"/>
                    </a:cubicBezTo>
                    <a:cubicBezTo>
                      <a:pt x="585" y="459"/>
                      <a:pt x="585" y="459"/>
                      <a:pt x="585" y="459"/>
                    </a:cubicBezTo>
                    <a:cubicBezTo>
                      <a:pt x="586" y="459"/>
                      <a:pt x="586" y="459"/>
                      <a:pt x="586" y="459"/>
                    </a:cubicBezTo>
                    <a:cubicBezTo>
                      <a:pt x="586" y="459"/>
                      <a:pt x="586" y="460"/>
                      <a:pt x="586" y="460"/>
                    </a:cubicBezTo>
                    <a:cubicBezTo>
                      <a:pt x="587" y="460"/>
                      <a:pt x="588" y="461"/>
                      <a:pt x="588" y="462"/>
                    </a:cubicBezTo>
                    <a:cubicBezTo>
                      <a:pt x="589" y="462"/>
                      <a:pt x="589" y="462"/>
                      <a:pt x="589" y="462"/>
                    </a:cubicBezTo>
                    <a:cubicBezTo>
                      <a:pt x="589" y="462"/>
                      <a:pt x="589" y="463"/>
                      <a:pt x="589" y="463"/>
                    </a:cubicBezTo>
                    <a:cubicBezTo>
                      <a:pt x="594" y="463"/>
                      <a:pt x="598" y="464"/>
                      <a:pt x="603" y="466"/>
                    </a:cubicBezTo>
                    <a:cubicBezTo>
                      <a:pt x="615" y="471"/>
                      <a:pt x="627" y="474"/>
                      <a:pt x="639" y="476"/>
                    </a:cubicBezTo>
                    <a:cubicBezTo>
                      <a:pt x="649" y="478"/>
                      <a:pt x="658" y="476"/>
                      <a:pt x="667" y="473"/>
                    </a:cubicBezTo>
                    <a:cubicBezTo>
                      <a:pt x="668" y="472"/>
                      <a:pt x="670" y="471"/>
                      <a:pt x="671" y="470"/>
                    </a:cubicBezTo>
                    <a:cubicBezTo>
                      <a:pt x="676" y="464"/>
                      <a:pt x="680" y="458"/>
                      <a:pt x="681" y="450"/>
                    </a:cubicBezTo>
                    <a:cubicBezTo>
                      <a:pt x="681" y="448"/>
                      <a:pt x="681" y="445"/>
                      <a:pt x="680" y="443"/>
                    </a:cubicBezTo>
                    <a:cubicBezTo>
                      <a:pt x="676" y="439"/>
                      <a:pt x="674" y="433"/>
                      <a:pt x="668" y="430"/>
                    </a:cubicBezTo>
                    <a:cubicBezTo>
                      <a:pt x="665" y="429"/>
                      <a:pt x="663" y="427"/>
                      <a:pt x="661" y="425"/>
                    </a:cubicBezTo>
                    <a:cubicBezTo>
                      <a:pt x="659" y="423"/>
                      <a:pt x="657" y="421"/>
                      <a:pt x="653" y="421"/>
                    </a:cubicBezTo>
                    <a:cubicBezTo>
                      <a:pt x="648" y="420"/>
                      <a:pt x="643" y="417"/>
                      <a:pt x="638" y="414"/>
                    </a:cubicBezTo>
                    <a:cubicBezTo>
                      <a:pt x="634" y="410"/>
                      <a:pt x="629" y="407"/>
                      <a:pt x="625" y="405"/>
                    </a:cubicBezTo>
                    <a:cubicBezTo>
                      <a:pt x="611" y="397"/>
                      <a:pt x="607" y="396"/>
                      <a:pt x="592" y="396"/>
                    </a:cubicBezTo>
                    <a:cubicBezTo>
                      <a:pt x="590" y="396"/>
                      <a:pt x="588" y="397"/>
                      <a:pt x="585" y="396"/>
                    </a:cubicBezTo>
                    <a:cubicBezTo>
                      <a:pt x="583" y="396"/>
                      <a:pt x="580" y="396"/>
                      <a:pt x="577" y="396"/>
                    </a:cubicBezTo>
                    <a:cubicBezTo>
                      <a:pt x="575" y="395"/>
                      <a:pt x="576" y="393"/>
                      <a:pt x="576" y="392"/>
                    </a:cubicBezTo>
                    <a:cubicBezTo>
                      <a:pt x="577" y="390"/>
                      <a:pt x="577" y="388"/>
                      <a:pt x="575" y="387"/>
                    </a:cubicBezTo>
                    <a:cubicBezTo>
                      <a:pt x="574" y="386"/>
                      <a:pt x="572" y="385"/>
                      <a:pt x="570" y="384"/>
                    </a:cubicBezTo>
                    <a:cubicBezTo>
                      <a:pt x="568" y="383"/>
                      <a:pt x="565" y="383"/>
                      <a:pt x="564" y="385"/>
                    </a:cubicBezTo>
                    <a:cubicBezTo>
                      <a:pt x="561" y="388"/>
                      <a:pt x="559" y="389"/>
                      <a:pt x="555" y="388"/>
                    </a:cubicBezTo>
                    <a:cubicBezTo>
                      <a:pt x="552" y="386"/>
                      <a:pt x="549" y="387"/>
                      <a:pt x="545" y="387"/>
                    </a:cubicBezTo>
                    <a:cubicBezTo>
                      <a:pt x="544" y="388"/>
                      <a:pt x="542" y="387"/>
                      <a:pt x="541" y="386"/>
                    </a:cubicBezTo>
                    <a:cubicBezTo>
                      <a:pt x="540" y="385"/>
                      <a:pt x="540" y="384"/>
                      <a:pt x="540" y="383"/>
                    </a:cubicBezTo>
                    <a:cubicBezTo>
                      <a:pt x="539" y="382"/>
                      <a:pt x="540" y="381"/>
                      <a:pt x="542" y="381"/>
                    </a:cubicBezTo>
                    <a:cubicBezTo>
                      <a:pt x="544" y="381"/>
                      <a:pt x="547" y="380"/>
                      <a:pt x="549" y="378"/>
                    </a:cubicBezTo>
                    <a:cubicBezTo>
                      <a:pt x="551" y="377"/>
                      <a:pt x="553" y="375"/>
                      <a:pt x="555" y="373"/>
                    </a:cubicBezTo>
                    <a:cubicBezTo>
                      <a:pt x="557" y="372"/>
                      <a:pt x="556" y="370"/>
                      <a:pt x="555" y="369"/>
                    </a:cubicBezTo>
                    <a:cubicBezTo>
                      <a:pt x="548" y="365"/>
                      <a:pt x="540" y="362"/>
                      <a:pt x="532" y="360"/>
                    </a:cubicBezTo>
                    <a:cubicBezTo>
                      <a:pt x="531" y="360"/>
                      <a:pt x="529" y="361"/>
                      <a:pt x="528" y="362"/>
                    </a:cubicBezTo>
                    <a:cubicBezTo>
                      <a:pt x="527" y="362"/>
                      <a:pt x="526" y="363"/>
                      <a:pt x="526" y="364"/>
                    </a:cubicBezTo>
                    <a:cubicBezTo>
                      <a:pt x="525" y="366"/>
                      <a:pt x="524" y="366"/>
                      <a:pt x="523" y="365"/>
                    </a:cubicBezTo>
                    <a:cubicBezTo>
                      <a:pt x="523" y="365"/>
                      <a:pt x="523" y="364"/>
                      <a:pt x="523" y="364"/>
                    </a:cubicBezTo>
                    <a:cubicBezTo>
                      <a:pt x="523" y="362"/>
                      <a:pt x="523" y="361"/>
                      <a:pt x="523" y="359"/>
                    </a:cubicBezTo>
                    <a:cubicBezTo>
                      <a:pt x="523" y="356"/>
                      <a:pt x="521" y="354"/>
                      <a:pt x="518" y="353"/>
                    </a:cubicBezTo>
                    <a:cubicBezTo>
                      <a:pt x="516" y="352"/>
                      <a:pt x="514" y="353"/>
                      <a:pt x="512" y="355"/>
                    </a:cubicBezTo>
                    <a:cubicBezTo>
                      <a:pt x="511" y="356"/>
                      <a:pt x="509" y="358"/>
                      <a:pt x="509" y="360"/>
                    </a:cubicBezTo>
                    <a:cubicBezTo>
                      <a:pt x="509" y="362"/>
                      <a:pt x="509" y="363"/>
                      <a:pt x="508" y="365"/>
                    </a:cubicBezTo>
                    <a:cubicBezTo>
                      <a:pt x="507" y="366"/>
                      <a:pt x="506" y="366"/>
                      <a:pt x="505" y="366"/>
                    </a:cubicBezTo>
                    <a:cubicBezTo>
                      <a:pt x="505" y="367"/>
                      <a:pt x="504" y="366"/>
                      <a:pt x="504" y="365"/>
                    </a:cubicBezTo>
                    <a:cubicBezTo>
                      <a:pt x="503" y="363"/>
                      <a:pt x="503" y="360"/>
                      <a:pt x="499" y="360"/>
                    </a:cubicBezTo>
                    <a:cubicBezTo>
                      <a:pt x="497" y="361"/>
                      <a:pt x="497" y="358"/>
                      <a:pt x="497" y="357"/>
                    </a:cubicBezTo>
                    <a:cubicBezTo>
                      <a:pt x="496" y="353"/>
                      <a:pt x="492" y="352"/>
                      <a:pt x="491" y="354"/>
                    </a:cubicBezTo>
                    <a:cubicBezTo>
                      <a:pt x="488" y="359"/>
                      <a:pt x="482" y="359"/>
                      <a:pt x="479" y="363"/>
                    </a:cubicBezTo>
                    <a:cubicBezTo>
                      <a:pt x="475" y="364"/>
                      <a:pt x="472" y="367"/>
                      <a:pt x="468" y="369"/>
                    </a:cubicBezTo>
                    <a:cubicBezTo>
                      <a:pt x="468" y="369"/>
                      <a:pt x="467" y="369"/>
                      <a:pt x="467" y="369"/>
                    </a:cubicBezTo>
                    <a:cubicBezTo>
                      <a:pt x="467" y="369"/>
                      <a:pt x="467" y="369"/>
                      <a:pt x="467" y="369"/>
                    </a:cubicBezTo>
                    <a:cubicBezTo>
                      <a:pt x="466" y="370"/>
                      <a:pt x="466" y="370"/>
                      <a:pt x="466" y="370"/>
                    </a:cubicBezTo>
                    <a:cubicBezTo>
                      <a:pt x="466" y="369"/>
                      <a:pt x="466" y="369"/>
                      <a:pt x="466" y="369"/>
                    </a:cubicBezTo>
                    <a:cubicBezTo>
                      <a:pt x="466" y="369"/>
                      <a:pt x="467" y="369"/>
                      <a:pt x="467" y="369"/>
                    </a:cubicBezTo>
                    <a:cubicBezTo>
                      <a:pt x="467" y="368"/>
                      <a:pt x="467" y="367"/>
                      <a:pt x="466" y="367"/>
                    </a:cubicBezTo>
                    <a:cubicBezTo>
                      <a:pt x="466" y="366"/>
                      <a:pt x="465" y="366"/>
                      <a:pt x="465" y="366"/>
                    </a:cubicBezTo>
                    <a:cubicBezTo>
                      <a:pt x="458" y="366"/>
                      <a:pt x="457" y="367"/>
                      <a:pt x="459" y="373"/>
                    </a:cubicBezTo>
                    <a:cubicBezTo>
                      <a:pt x="459" y="374"/>
                      <a:pt x="459" y="375"/>
                      <a:pt x="459" y="376"/>
                    </a:cubicBezTo>
                    <a:cubicBezTo>
                      <a:pt x="459" y="376"/>
                      <a:pt x="460" y="376"/>
                      <a:pt x="460" y="376"/>
                    </a:cubicBezTo>
                    <a:cubicBezTo>
                      <a:pt x="460" y="377"/>
                      <a:pt x="460" y="377"/>
                      <a:pt x="460" y="377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3" y="376"/>
                      <a:pt x="447" y="379"/>
                      <a:pt x="441" y="382"/>
                    </a:cubicBezTo>
                    <a:cubicBezTo>
                      <a:pt x="441" y="382"/>
                      <a:pt x="441" y="384"/>
                      <a:pt x="441" y="385"/>
                    </a:cubicBezTo>
                    <a:cubicBezTo>
                      <a:pt x="441" y="386"/>
                      <a:pt x="442" y="388"/>
                      <a:pt x="442" y="389"/>
                    </a:cubicBezTo>
                    <a:cubicBezTo>
                      <a:pt x="441" y="391"/>
                      <a:pt x="439" y="390"/>
                      <a:pt x="438" y="391"/>
                    </a:cubicBezTo>
                    <a:cubicBezTo>
                      <a:pt x="435" y="391"/>
                      <a:pt x="432" y="392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29" y="393"/>
                      <a:pt x="429" y="393"/>
                      <a:pt x="428" y="393"/>
                    </a:cubicBezTo>
                    <a:cubicBezTo>
                      <a:pt x="429" y="393"/>
                      <a:pt x="429" y="393"/>
                      <a:pt x="430" y="393"/>
                    </a:cubicBezTo>
                    <a:cubicBezTo>
                      <a:pt x="430" y="391"/>
                      <a:pt x="430" y="390"/>
                      <a:pt x="430" y="388"/>
                    </a:cubicBezTo>
                    <a:cubicBezTo>
                      <a:pt x="430" y="386"/>
                      <a:pt x="428" y="386"/>
                      <a:pt x="427" y="385"/>
                    </a:cubicBezTo>
                    <a:cubicBezTo>
                      <a:pt x="426" y="385"/>
                      <a:pt x="424" y="387"/>
                      <a:pt x="424" y="387"/>
                    </a:cubicBezTo>
                    <a:cubicBezTo>
                      <a:pt x="425" y="389"/>
                      <a:pt x="426" y="391"/>
                      <a:pt x="427" y="393"/>
                    </a:cubicBezTo>
                    <a:cubicBezTo>
                      <a:pt x="427" y="393"/>
                      <a:pt x="427" y="393"/>
                      <a:pt x="426" y="393"/>
                    </a:cubicBezTo>
                    <a:cubicBezTo>
                      <a:pt x="427" y="393"/>
                      <a:pt x="427" y="393"/>
                      <a:pt x="427" y="393"/>
                    </a:cubicBezTo>
                    <a:cubicBezTo>
                      <a:pt x="422" y="393"/>
                      <a:pt x="419" y="395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7" y="398"/>
                      <a:pt x="418" y="401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5" y="399"/>
                      <a:pt x="414" y="399"/>
                      <a:pt x="412" y="399"/>
                    </a:cubicBezTo>
                    <a:cubicBezTo>
                      <a:pt x="409" y="399"/>
                      <a:pt x="407" y="401"/>
                      <a:pt x="406" y="403"/>
                    </a:cubicBezTo>
                    <a:cubicBezTo>
                      <a:pt x="405" y="407"/>
                      <a:pt x="405" y="410"/>
                      <a:pt x="408" y="412"/>
                    </a:cubicBezTo>
                    <a:cubicBezTo>
                      <a:pt x="409" y="413"/>
                      <a:pt x="410" y="414"/>
                      <a:pt x="411" y="414"/>
                    </a:cubicBezTo>
                    <a:cubicBezTo>
                      <a:pt x="412" y="415"/>
                      <a:pt x="411" y="417"/>
                      <a:pt x="410" y="418"/>
                    </a:cubicBezTo>
                    <a:cubicBezTo>
                      <a:pt x="408" y="420"/>
                      <a:pt x="406" y="421"/>
                      <a:pt x="404" y="420"/>
                    </a:cubicBezTo>
                    <a:cubicBezTo>
                      <a:pt x="401" y="419"/>
                      <a:pt x="398" y="420"/>
                      <a:pt x="396" y="420"/>
                    </a:cubicBezTo>
                    <a:cubicBezTo>
                      <a:pt x="394" y="420"/>
                      <a:pt x="392" y="418"/>
                      <a:pt x="393" y="417"/>
                    </a:cubicBezTo>
                    <a:cubicBezTo>
                      <a:pt x="394" y="414"/>
                      <a:pt x="395" y="412"/>
                      <a:pt x="396" y="409"/>
                    </a:cubicBezTo>
                    <a:cubicBezTo>
                      <a:pt x="396" y="409"/>
                      <a:pt x="395" y="408"/>
                      <a:pt x="395" y="408"/>
                    </a:cubicBezTo>
                    <a:cubicBezTo>
                      <a:pt x="395" y="408"/>
                      <a:pt x="394" y="408"/>
                      <a:pt x="394" y="408"/>
                    </a:cubicBezTo>
                    <a:cubicBezTo>
                      <a:pt x="390" y="412"/>
                      <a:pt x="386" y="416"/>
                      <a:pt x="382" y="420"/>
                    </a:cubicBezTo>
                    <a:cubicBezTo>
                      <a:pt x="381" y="421"/>
                      <a:pt x="382" y="423"/>
                      <a:pt x="383" y="424"/>
                    </a:cubicBezTo>
                    <a:cubicBezTo>
                      <a:pt x="385" y="426"/>
                      <a:pt x="384" y="428"/>
                      <a:pt x="382" y="430"/>
                    </a:cubicBezTo>
                    <a:cubicBezTo>
                      <a:pt x="382" y="430"/>
                      <a:pt x="381" y="431"/>
                      <a:pt x="381" y="432"/>
                    </a:cubicBezTo>
                    <a:cubicBezTo>
                      <a:pt x="383" y="432"/>
                      <a:pt x="385" y="432"/>
                      <a:pt x="387" y="432"/>
                    </a:cubicBezTo>
                    <a:cubicBezTo>
                      <a:pt x="391" y="431"/>
                      <a:pt x="394" y="430"/>
                      <a:pt x="398" y="429"/>
                    </a:cubicBezTo>
                    <a:cubicBezTo>
                      <a:pt x="400" y="429"/>
                      <a:pt x="402" y="430"/>
                      <a:pt x="405" y="430"/>
                    </a:cubicBezTo>
                    <a:cubicBezTo>
                      <a:pt x="405" y="430"/>
                      <a:pt x="405" y="430"/>
                      <a:pt x="406" y="431"/>
                    </a:cubicBezTo>
                    <a:cubicBezTo>
                      <a:pt x="405" y="431"/>
                      <a:pt x="405" y="432"/>
                      <a:pt x="405" y="432"/>
                    </a:cubicBezTo>
                    <a:cubicBezTo>
                      <a:pt x="403" y="433"/>
                      <a:pt x="401" y="434"/>
                      <a:pt x="399" y="435"/>
                    </a:cubicBezTo>
                    <a:cubicBezTo>
                      <a:pt x="398" y="435"/>
                      <a:pt x="397" y="435"/>
                      <a:pt x="395" y="436"/>
                    </a:cubicBezTo>
                    <a:cubicBezTo>
                      <a:pt x="393" y="436"/>
                      <a:pt x="392" y="438"/>
                      <a:pt x="393" y="440"/>
                    </a:cubicBezTo>
                    <a:cubicBezTo>
                      <a:pt x="392" y="442"/>
                      <a:pt x="389" y="442"/>
                      <a:pt x="389" y="444"/>
                    </a:cubicBezTo>
                    <a:cubicBezTo>
                      <a:pt x="388" y="446"/>
                      <a:pt x="389" y="448"/>
                      <a:pt x="388" y="450"/>
                    </a:cubicBezTo>
                    <a:cubicBezTo>
                      <a:pt x="388" y="451"/>
                      <a:pt x="387" y="452"/>
                      <a:pt x="387" y="453"/>
                    </a:cubicBezTo>
                    <a:cubicBezTo>
                      <a:pt x="386" y="455"/>
                      <a:pt x="384" y="456"/>
                      <a:pt x="384" y="457"/>
                    </a:cubicBezTo>
                    <a:cubicBezTo>
                      <a:pt x="385" y="461"/>
                      <a:pt x="383" y="463"/>
                      <a:pt x="381" y="464"/>
                    </a:cubicBezTo>
                    <a:cubicBezTo>
                      <a:pt x="378" y="465"/>
                      <a:pt x="375" y="467"/>
                      <a:pt x="375" y="471"/>
                    </a:cubicBezTo>
                    <a:cubicBezTo>
                      <a:pt x="374" y="474"/>
                      <a:pt x="371" y="477"/>
                      <a:pt x="371" y="480"/>
                    </a:cubicBezTo>
                    <a:cubicBezTo>
                      <a:pt x="371" y="483"/>
                      <a:pt x="371" y="485"/>
                      <a:pt x="367" y="486"/>
                    </a:cubicBezTo>
                    <a:cubicBezTo>
                      <a:pt x="366" y="487"/>
                      <a:pt x="365" y="488"/>
                      <a:pt x="366" y="490"/>
                    </a:cubicBezTo>
                    <a:cubicBezTo>
                      <a:pt x="366" y="493"/>
                      <a:pt x="367" y="497"/>
                      <a:pt x="366" y="500"/>
                    </a:cubicBezTo>
                    <a:cubicBezTo>
                      <a:pt x="364" y="503"/>
                      <a:pt x="364" y="506"/>
                      <a:pt x="363" y="509"/>
                    </a:cubicBezTo>
                    <a:cubicBezTo>
                      <a:pt x="363" y="512"/>
                      <a:pt x="361" y="513"/>
                      <a:pt x="359" y="514"/>
                    </a:cubicBezTo>
                    <a:cubicBezTo>
                      <a:pt x="358" y="515"/>
                      <a:pt x="356" y="515"/>
                      <a:pt x="355" y="516"/>
                    </a:cubicBezTo>
                    <a:cubicBezTo>
                      <a:pt x="354" y="516"/>
                      <a:pt x="353" y="517"/>
                      <a:pt x="353" y="518"/>
                    </a:cubicBezTo>
                    <a:cubicBezTo>
                      <a:pt x="353" y="521"/>
                      <a:pt x="353" y="523"/>
                      <a:pt x="350" y="525"/>
                    </a:cubicBezTo>
                    <a:cubicBezTo>
                      <a:pt x="344" y="529"/>
                      <a:pt x="340" y="534"/>
                      <a:pt x="338" y="541"/>
                    </a:cubicBezTo>
                    <a:cubicBezTo>
                      <a:pt x="337" y="542"/>
                      <a:pt x="337" y="544"/>
                      <a:pt x="336" y="545"/>
                    </a:cubicBezTo>
                    <a:cubicBezTo>
                      <a:pt x="335" y="547"/>
                      <a:pt x="333" y="548"/>
                      <a:pt x="331" y="548"/>
                    </a:cubicBezTo>
                    <a:cubicBezTo>
                      <a:pt x="328" y="548"/>
                      <a:pt x="326" y="547"/>
                      <a:pt x="324" y="547"/>
                    </a:cubicBezTo>
                    <a:cubicBezTo>
                      <a:pt x="324" y="547"/>
                      <a:pt x="323" y="548"/>
                      <a:pt x="323" y="548"/>
                    </a:cubicBezTo>
                    <a:cubicBezTo>
                      <a:pt x="322" y="549"/>
                      <a:pt x="322" y="550"/>
                      <a:pt x="323" y="551"/>
                    </a:cubicBezTo>
                    <a:cubicBezTo>
                      <a:pt x="323" y="551"/>
                      <a:pt x="324" y="552"/>
                      <a:pt x="324" y="552"/>
                    </a:cubicBezTo>
                    <a:cubicBezTo>
                      <a:pt x="325" y="554"/>
                      <a:pt x="324" y="556"/>
                      <a:pt x="323" y="556"/>
                    </a:cubicBezTo>
                    <a:cubicBezTo>
                      <a:pt x="318" y="557"/>
                      <a:pt x="315" y="562"/>
                      <a:pt x="310" y="562"/>
                    </a:cubicBezTo>
                    <a:cubicBezTo>
                      <a:pt x="306" y="564"/>
                      <a:pt x="303" y="567"/>
                      <a:pt x="300" y="569"/>
                    </a:cubicBezTo>
                    <a:cubicBezTo>
                      <a:pt x="299" y="570"/>
                      <a:pt x="299" y="571"/>
                      <a:pt x="299" y="571"/>
                    </a:cubicBezTo>
                    <a:cubicBezTo>
                      <a:pt x="300" y="575"/>
                      <a:pt x="298" y="576"/>
                      <a:pt x="295" y="576"/>
                    </a:cubicBezTo>
                    <a:cubicBezTo>
                      <a:pt x="293" y="577"/>
                      <a:pt x="291" y="577"/>
                      <a:pt x="289" y="578"/>
                    </a:cubicBezTo>
                    <a:cubicBezTo>
                      <a:pt x="287" y="579"/>
                      <a:pt x="286" y="580"/>
                      <a:pt x="286" y="582"/>
                    </a:cubicBezTo>
                    <a:cubicBezTo>
                      <a:pt x="285" y="584"/>
                      <a:pt x="286" y="586"/>
                      <a:pt x="285" y="588"/>
                    </a:cubicBezTo>
                    <a:cubicBezTo>
                      <a:pt x="284" y="594"/>
                      <a:pt x="286" y="600"/>
                      <a:pt x="284" y="606"/>
                    </a:cubicBezTo>
                    <a:cubicBezTo>
                      <a:pt x="284" y="606"/>
                      <a:pt x="284" y="607"/>
                      <a:pt x="284" y="608"/>
                    </a:cubicBezTo>
                    <a:cubicBezTo>
                      <a:pt x="285" y="612"/>
                      <a:pt x="288" y="615"/>
                      <a:pt x="290" y="619"/>
                    </a:cubicBezTo>
                    <a:cubicBezTo>
                      <a:pt x="291" y="621"/>
                      <a:pt x="293" y="624"/>
                      <a:pt x="293" y="626"/>
                    </a:cubicBezTo>
                    <a:cubicBezTo>
                      <a:pt x="294" y="628"/>
                      <a:pt x="293" y="630"/>
                      <a:pt x="292" y="631"/>
                    </a:cubicBezTo>
                    <a:cubicBezTo>
                      <a:pt x="291" y="633"/>
                      <a:pt x="290" y="634"/>
                      <a:pt x="288" y="636"/>
                    </a:cubicBezTo>
                    <a:cubicBezTo>
                      <a:pt x="288" y="637"/>
                      <a:pt x="288" y="640"/>
                      <a:pt x="289" y="640"/>
                    </a:cubicBezTo>
                    <a:cubicBezTo>
                      <a:pt x="291" y="641"/>
                      <a:pt x="292" y="641"/>
                      <a:pt x="294" y="642"/>
                    </a:cubicBezTo>
                    <a:cubicBezTo>
                      <a:pt x="296" y="643"/>
                      <a:pt x="296" y="645"/>
                      <a:pt x="295" y="646"/>
                    </a:cubicBezTo>
                    <a:cubicBezTo>
                      <a:pt x="294" y="648"/>
                      <a:pt x="292" y="649"/>
                      <a:pt x="291" y="651"/>
                    </a:cubicBezTo>
                    <a:cubicBezTo>
                      <a:pt x="290" y="652"/>
                      <a:pt x="291" y="656"/>
                      <a:pt x="292" y="657"/>
                    </a:cubicBezTo>
                    <a:cubicBezTo>
                      <a:pt x="298" y="662"/>
                      <a:pt x="304" y="667"/>
                      <a:pt x="311" y="669"/>
                    </a:cubicBezTo>
                    <a:cubicBezTo>
                      <a:pt x="312" y="669"/>
                      <a:pt x="314" y="670"/>
                      <a:pt x="315" y="670"/>
                    </a:cubicBezTo>
                    <a:cubicBezTo>
                      <a:pt x="321" y="667"/>
                      <a:pt x="329" y="666"/>
                      <a:pt x="333" y="659"/>
                    </a:cubicBezTo>
                    <a:cubicBezTo>
                      <a:pt x="335" y="657"/>
                      <a:pt x="337" y="654"/>
                      <a:pt x="339" y="652"/>
                    </a:cubicBezTo>
                    <a:cubicBezTo>
                      <a:pt x="343" y="649"/>
                      <a:pt x="349" y="648"/>
                      <a:pt x="352" y="642"/>
                    </a:cubicBezTo>
                    <a:cubicBezTo>
                      <a:pt x="352" y="642"/>
                      <a:pt x="353" y="642"/>
                      <a:pt x="353" y="642"/>
                    </a:cubicBezTo>
                    <a:cubicBezTo>
                      <a:pt x="355" y="644"/>
                      <a:pt x="357" y="645"/>
                      <a:pt x="358" y="647"/>
                    </a:cubicBezTo>
                    <a:cubicBezTo>
                      <a:pt x="359" y="650"/>
                      <a:pt x="359" y="653"/>
                      <a:pt x="359" y="656"/>
                    </a:cubicBezTo>
                    <a:cubicBezTo>
                      <a:pt x="360" y="660"/>
                      <a:pt x="363" y="663"/>
                      <a:pt x="363" y="667"/>
                    </a:cubicBezTo>
                    <a:cubicBezTo>
                      <a:pt x="364" y="673"/>
                      <a:pt x="367" y="678"/>
                      <a:pt x="370" y="684"/>
                    </a:cubicBezTo>
                    <a:cubicBezTo>
                      <a:pt x="372" y="688"/>
                      <a:pt x="375" y="693"/>
                      <a:pt x="378" y="698"/>
                    </a:cubicBezTo>
                    <a:cubicBezTo>
                      <a:pt x="380" y="699"/>
                      <a:pt x="379" y="701"/>
                      <a:pt x="378" y="702"/>
                    </a:cubicBezTo>
                    <a:cubicBezTo>
                      <a:pt x="378" y="704"/>
                      <a:pt x="377" y="705"/>
                      <a:pt x="377" y="706"/>
                    </a:cubicBezTo>
                    <a:cubicBezTo>
                      <a:pt x="377" y="706"/>
                      <a:pt x="377" y="706"/>
                      <a:pt x="377" y="706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8" y="709"/>
                      <a:pt x="379" y="710"/>
                      <a:pt x="380" y="711"/>
                    </a:cubicBezTo>
                    <a:cubicBezTo>
                      <a:pt x="384" y="722"/>
                      <a:pt x="386" y="719"/>
                      <a:pt x="395" y="718"/>
                    </a:cubicBezTo>
                    <a:cubicBezTo>
                      <a:pt x="397" y="717"/>
                      <a:pt x="399" y="716"/>
                      <a:pt x="399" y="713"/>
                    </a:cubicBezTo>
                    <a:cubicBezTo>
                      <a:pt x="400" y="709"/>
                      <a:pt x="402" y="708"/>
                      <a:pt x="406" y="707"/>
                    </a:cubicBezTo>
                    <a:cubicBezTo>
                      <a:pt x="407" y="707"/>
                      <a:pt x="409" y="706"/>
                      <a:pt x="411" y="707"/>
                    </a:cubicBezTo>
                    <a:cubicBezTo>
                      <a:pt x="415" y="707"/>
                      <a:pt x="419" y="706"/>
                      <a:pt x="422" y="701"/>
                    </a:cubicBezTo>
                    <a:cubicBezTo>
                      <a:pt x="429" y="702"/>
                      <a:pt x="429" y="696"/>
                      <a:pt x="430" y="692"/>
                    </a:cubicBezTo>
                    <a:cubicBezTo>
                      <a:pt x="430" y="691"/>
                      <a:pt x="430" y="690"/>
                      <a:pt x="430" y="689"/>
                    </a:cubicBezTo>
                    <a:cubicBezTo>
                      <a:pt x="430" y="687"/>
                      <a:pt x="429" y="686"/>
                      <a:pt x="427" y="686"/>
                    </a:cubicBezTo>
                    <a:cubicBezTo>
                      <a:pt x="426" y="686"/>
                      <a:pt x="425" y="687"/>
                      <a:pt x="425" y="686"/>
                    </a:cubicBezTo>
                    <a:cubicBezTo>
                      <a:pt x="425" y="686"/>
                      <a:pt x="424" y="685"/>
                      <a:pt x="424" y="685"/>
                    </a:cubicBezTo>
                    <a:cubicBezTo>
                      <a:pt x="424" y="680"/>
                      <a:pt x="424" y="674"/>
                      <a:pt x="426" y="669"/>
                    </a:cubicBezTo>
                    <a:cubicBezTo>
                      <a:pt x="427" y="666"/>
                      <a:pt x="427" y="663"/>
                      <a:pt x="427" y="661"/>
                    </a:cubicBezTo>
                    <a:cubicBezTo>
                      <a:pt x="427" y="656"/>
                      <a:pt x="430" y="652"/>
                      <a:pt x="433" y="650"/>
                    </a:cubicBezTo>
                    <a:cubicBezTo>
                      <a:pt x="436" y="648"/>
                      <a:pt x="439" y="647"/>
                      <a:pt x="441" y="644"/>
                    </a:cubicBezTo>
                    <a:cubicBezTo>
                      <a:pt x="444" y="642"/>
                      <a:pt x="447" y="639"/>
                      <a:pt x="446" y="634"/>
                    </a:cubicBezTo>
                    <a:cubicBezTo>
                      <a:pt x="446" y="632"/>
                      <a:pt x="447" y="630"/>
                      <a:pt x="447" y="628"/>
                    </a:cubicBezTo>
                    <a:cubicBezTo>
                      <a:pt x="447" y="626"/>
                      <a:pt x="446" y="625"/>
                      <a:pt x="445" y="623"/>
                    </a:cubicBezTo>
                    <a:cubicBezTo>
                      <a:pt x="442" y="618"/>
                      <a:pt x="438" y="613"/>
                      <a:pt x="431" y="610"/>
                    </a:cubicBezTo>
                    <a:cubicBezTo>
                      <a:pt x="428" y="608"/>
                      <a:pt x="427" y="605"/>
                      <a:pt x="427" y="602"/>
                    </a:cubicBezTo>
                    <a:cubicBezTo>
                      <a:pt x="427" y="593"/>
                      <a:pt x="427" y="584"/>
                      <a:pt x="427" y="575"/>
                    </a:cubicBezTo>
                    <a:cubicBezTo>
                      <a:pt x="427" y="574"/>
                      <a:pt x="428" y="572"/>
                      <a:pt x="429" y="571"/>
                    </a:cubicBezTo>
                    <a:cubicBezTo>
                      <a:pt x="434" y="563"/>
                      <a:pt x="439" y="556"/>
                      <a:pt x="446" y="551"/>
                    </a:cubicBezTo>
                    <a:cubicBezTo>
                      <a:pt x="450" y="549"/>
                      <a:pt x="453" y="546"/>
                      <a:pt x="456" y="543"/>
                    </a:cubicBezTo>
                    <a:cubicBezTo>
                      <a:pt x="462" y="537"/>
                      <a:pt x="462" y="537"/>
                      <a:pt x="466" y="528"/>
                    </a:cubicBezTo>
                    <a:cubicBezTo>
                      <a:pt x="467" y="525"/>
                      <a:pt x="467" y="523"/>
                      <a:pt x="467" y="520"/>
                    </a:cubicBezTo>
                    <a:cubicBezTo>
                      <a:pt x="465" y="514"/>
                      <a:pt x="466" y="506"/>
                      <a:pt x="469" y="501"/>
                    </a:cubicBezTo>
                    <a:cubicBezTo>
                      <a:pt x="472" y="496"/>
                      <a:pt x="475" y="492"/>
                      <a:pt x="482" y="493"/>
                    </a:cubicBezTo>
                    <a:cubicBezTo>
                      <a:pt x="490" y="492"/>
                      <a:pt x="497" y="494"/>
                      <a:pt x="504" y="497"/>
                    </a:cubicBezTo>
                    <a:cubicBezTo>
                      <a:pt x="506" y="498"/>
                      <a:pt x="508" y="503"/>
                      <a:pt x="506" y="504"/>
                    </a:cubicBezTo>
                    <a:cubicBezTo>
                      <a:pt x="503" y="506"/>
                      <a:pt x="501" y="507"/>
                      <a:pt x="501" y="510"/>
                    </a:cubicBezTo>
                    <a:cubicBezTo>
                      <a:pt x="501" y="512"/>
                      <a:pt x="500" y="515"/>
                      <a:pt x="499" y="516"/>
                    </a:cubicBezTo>
                    <a:cubicBezTo>
                      <a:pt x="494" y="524"/>
                      <a:pt x="489" y="532"/>
                      <a:pt x="483" y="539"/>
                    </a:cubicBezTo>
                    <a:cubicBezTo>
                      <a:pt x="481" y="541"/>
                      <a:pt x="479" y="543"/>
                      <a:pt x="479" y="546"/>
                    </a:cubicBezTo>
                    <a:cubicBezTo>
                      <a:pt x="477" y="550"/>
                      <a:pt x="475" y="551"/>
                      <a:pt x="471" y="551"/>
                    </a:cubicBezTo>
                    <a:cubicBezTo>
                      <a:pt x="469" y="550"/>
                      <a:pt x="468" y="552"/>
                      <a:pt x="468" y="554"/>
                    </a:cubicBezTo>
                    <a:cubicBezTo>
                      <a:pt x="468" y="556"/>
                      <a:pt x="468" y="559"/>
                      <a:pt x="467" y="562"/>
                    </a:cubicBezTo>
                    <a:cubicBezTo>
                      <a:pt x="467" y="564"/>
                      <a:pt x="467" y="566"/>
                      <a:pt x="467" y="568"/>
                    </a:cubicBezTo>
                    <a:cubicBezTo>
                      <a:pt x="468" y="570"/>
                      <a:pt x="469" y="572"/>
                      <a:pt x="469" y="574"/>
                    </a:cubicBezTo>
                    <a:cubicBezTo>
                      <a:pt x="471" y="583"/>
                      <a:pt x="474" y="591"/>
                      <a:pt x="472" y="600"/>
                    </a:cubicBezTo>
                    <a:cubicBezTo>
                      <a:pt x="472" y="602"/>
                      <a:pt x="473" y="604"/>
                      <a:pt x="473" y="605"/>
                    </a:cubicBezTo>
                    <a:cubicBezTo>
                      <a:pt x="473" y="608"/>
                      <a:pt x="475" y="610"/>
                      <a:pt x="477" y="611"/>
                    </a:cubicBezTo>
                    <a:cubicBezTo>
                      <a:pt x="479" y="612"/>
                      <a:pt x="481" y="614"/>
                      <a:pt x="483" y="615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3" y="615"/>
                      <a:pt x="483" y="614"/>
                      <a:pt x="483" y="614"/>
                    </a:cubicBezTo>
                    <a:cubicBezTo>
                      <a:pt x="484" y="614"/>
                      <a:pt x="484" y="614"/>
                      <a:pt x="484" y="614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4" y="615"/>
                      <a:pt x="486" y="617"/>
                      <a:pt x="487" y="617"/>
                    </a:cubicBezTo>
                    <a:cubicBezTo>
                      <a:pt x="491" y="616"/>
                      <a:pt x="493" y="618"/>
                      <a:pt x="495" y="621"/>
                    </a:cubicBezTo>
                    <a:cubicBezTo>
                      <a:pt x="497" y="624"/>
                      <a:pt x="500" y="624"/>
                      <a:pt x="503" y="623"/>
                    </a:cubicBezTo>
                    <a:cubicBezTo>
                      <a:pt x="507" y="622"/>
                      <a:pt x="510" y="621"/>
                      <a:pt x="513" y="620"/>
                    </a:cubicBezTo>
                    <a:cubicBezTo>
                      <a:pt x="522" y="615"/>
                      <a:pt x="533" y="612"/>
                      <a:pt x="544" y="612"/>
                    </a:cubicBezTo>
                    <a:cubicBezTo>
                      <a:pt x="548" y="612"/>
                      <a:pt x="552" y="611"/>
                      <a:pt x="555" y="611"/>
                    </a:cubicBezTo>
                    <a:cubicBezTo>
                      <a:pt x="556" y="611"/>
                      <a:pt x="558" y="611"/>
                      <a:pt x="558" y="611"/>
                    </a:cubicBezTo>
                    <a:cubicBezTo>
                      <a:pt x="560" y="616"/>
                      <a:pt x="566" y="615"/>
                      <a:pt x="569" y="618"/>
                    </a:cubicBezTo>
                    <a:cubicBezTo>
                      <a:pt x="570" y="618"/>
                      <a:pt x="570" y="618"/>
                      <a:pt x="571" y="618"/>
                    </a:cubicBezTo>
                    <a:cubicBezTo>
                      <a:pt x="571" y="619"/>
                      <a:pt x="571" y="620"/>
                      <a:pt x="571" y="620"/>
                    </a:cubicBezTo>
                    <a:cubicBezTo>
                      <a:pt x="569" y="621"/>
                      <a:pt x="567" y="622"/>
                      <a:pt x="565" y="623"/>
                    </a:cubicBezTo>
                    <a:cubicBezTo>
                      <a:pt x="562" y="624"/>
                      <a:pt x="559" y="625"/>
                      <a:pt x="557" y="628"/>
                    </a:cubicBezTo>
                    <a:cubicBezTo>
                      <a:pt x="553" y="634"/>
                      <a:pt x="549" y="634"/>
                      <a:pt x="543" y="632"/>
                    </a:cubicBezTo>
                    <a:cubicBezTo>
                      <a:pt x="540" y="631"/>
                      <a:pt x="536" y="630"/>
                      <a:pt x="532" y="629"/>
                    </a:cubicBezTo>
                    <a:cubicBezTo>
                      <a:pt x="530" y="629"/>
                      <a:pt x="529" y="629"/>
                      <a:pt x="527" y="629"/>
                    </a:cubicBezTo>
                    <a:cubicBezTo>
                      <a:pt x="522" y="631"/>
                      <a:pt x="517" y="633"/>
                      <a:pt x="512" y="634"/>
                    </a:cubicBezTo>
                    <a:cubicBezTo>
                      <a:pt x="506" y="637"/>
                      <a:pt x="502" y="640"/>
                      <a:pt x="502" y="646"/>
                    </a:cubicBezTo>
                    <a:cubicBezTo>
                      <a:pt x="502" y="650"/>
                      <a:pt x="500" y="651"/>
                      <a:pt x="497" y="652"/>
                    </a:cubicBezTo>
                    <a:cubicBezTo>
                      <a:pt x="495" y="653"/>
                      <a:pt x="493" y="653"/>
                      <a:pt x="491" y="654"/>
                    </a:cubicBezTo>
                    <a:cubicBezTo>
                      <a:pt x="486" y="655"/>
                      <a:pt x="486" y="658"/>
                      <a:pt x="489" y="663"/>
                    </a:cubicBezTo>
                    <a:cubicBezTo>
                      <a:pt x="489" y="663"/>
                      <a:pt x="489" y="663"/>
                      <a:pt x="489" y="664"/>
                    </a:cubicBezTo>
                    <a:cubicBezTo>
                      <a:pt x="494" y="664"/>
                      <a:pt x="497" y="660"/>
                      <a:pt x="501" y="658"/>
                    </a:cubicBezTo>
                    <a:cubicBezTo>
                      <a:pt x="503" y="656"/>
                      <a:pt x="504" y="656"/>
                      <a:pt x="507" y="658"/>
                    </a:cubicBezTo>
                    <a:cubicBezTo>
                      <a:pt x="508" y="659"/>
                      <a:pt x="510" y="661"/>
                      <a:pt x="512" y="662"/>
                    </a:cubicBezTo>
                    <a:cubicBezTo>
                      <a:pt x="513" y="662"/>
                      <a:pt x="515" y="664"/>
                      <a:pt x="515" y="665"/>
                    </a:cubicBezTo>
                    <a:cubicBezTo>
                      <a:pt x="515" y="670"/>
                      <a:pt x="515" y="674"/>
                      <a:pt x="515" y="678"/>
                    </a:cubicBezTo>
                    <a:cubicBezTo>
                      <a:pt x="515" y="681"/>
                      <a:pt x="513" y="682"/>
                      <a:pt x="511" y="683"/>
                    </a:cubicBezTo>
                    <a:cubicBezTo>
                      <a:pt x="510" y="683"/>
                      <a:pt x="507" y="683"/>
                      <a:pt x="506" y="682"/>
                    </a:cubicBezTo>
                    <a:cubicBezTo>
                      <a:pt x="504" y="680"/>
                      <a:pt x="502" y="677"/>
                      <a:pt x="500" y="674"/>
                    </a:cubicBezTo>
                    <a:cubicBezTo>
                      <a:pt x="497" y="672"/>
                      <a:pt x="496" y="671"/>
                      <a:pt x="493" y="672"/>
                    </a:cubicBezTo>
                    <a:cubicBezTo>
                      <a:pt x="488" y="674"/>
                      <a:pt x="485" y="676"/>
                      <a:pt x="483" y="681"/>
                    </a:cubicBezTo>
                    <a:cubicBezTo>
                      <a:pt x="482" y="684"/>
                      <a:pt x="481" y="687"/>
                      <a:pt x="480" y="690"/>
                    </a:cubicBezTo>
                    <a:cubicBezTo>
                      <a:pt x="478" y="694"/>
                      <a:pt x="478" y="698"/>
                      <a:pt x="479" y="703"/>
                    </a:cubicBezTo>
                    <a:cubicBezTo>
                      <a:pt x="480" y="708"/>
                      <a:pt x="481" y="714"/>
                      <a:pt x="481" y="719"/>
                    </a:cubicBezTo>
                    <a:cubicBezTo>
                      <a:pt x="482" y="720"/>
                      <a:pt x="481" y="721"/>
                      <a:pt x="480" y="722"/>
                    </a:cubicBezTo>
                    <a:cubicBezTo>
                      <a:pt x="477" y="723"/>
                      <a:pt x="475" y="724"/>
                      <a:pt x="472" y="725"/>
                    </a:cubicBezTo>
                    <a:cubicBezTo>
                      <a:pt x="469" y="726"/>
                      <a:pt x="468" y="728"/>
                      <a:pt x="468" y="731"/>
                    </a:cubicBezTo>
                    <a:cubicBezTo>
                      <a:pt x="467" y="736"/>
                      <a:pt x="457" y="737"/>
                      <a:pt x="454" y="733"/>
                    </a:cubicBezTo>
                    <a:cubicBezTo>
                      <a:pt x="453" y="732"/>
                      <a:pt x="453" y="731"/>
                      <a:pt x="452" y="730"/>
                    </a:cubicBezTo>
                    <a:cubicBezTo>
                      <a:pt x="451" y="727"/>
                      <a:pt x="448" y="726"/>
                      <a:pt x="446" y="727"/>
                    </a:cubicBezTo>
                    <a:cubicBezTo>
                      <a:pt x="440" y="727"/>
                      <a:pt x="435" y="729"/>
                      <a:pt x="430" y="732"/>
                    </a:cubicBezTo>
                    <a:cubicBezTo>
                      <a:pt x="423" y="736"/>
                      <a:pt x="417" y="740"/>
                      <a:pt x="410" y="743"/>
                    </a:cubicBezTo>
                    <a:cubicBezTo>
                      <a:pt x="408" y="744"/>
                      <a:pt x="406" y="747"/>
                      <a:pt x="404" y="748"/>
                    </a:cubicBezTo>
                    <a:cubicBezTo>
                      <a:pt x="403" y="749"/>
                      <a:pt x="400" y="749"/>
                      <a:pt x="399" y="749"/>
                    </a:cubicBezTo>
                    <a:cubicBezTo>
                      <a:pt x="397" y="746"/>
                      <a:pt x="394" y="744"/>
                      <a:pt x="392" y="741"/>
                    </a:cubicBezTo>
                    <a:cubicBezTo>
                      <a:pt x="391" y="739"/>
                      <a:pt x="392" y="737"/>
                      <a:pt x="391" y="736"/>
                    </a:cubicBezTo>
                    <a:cubicBezTo>
                      <a:pt x="391" y="734"/>
                      <a:pt x="389" y="733"/>
                      <a:pt x="388" y="734"/>
                    </a:cubicBezTo>
                    <a:cubicBezTo>
                      <a:pt x="385" y="736"/>
                      <a:pt x="383" y="738"/>
                      <a:pt x="379" y="738"/>
                    </a:cubicBezTo>
                    <a:cubicBezTo>
                      <a:pt x="374" y="739"/>
                      <a:pt x="370" y="742"/>
                      <a:pt x="366" y="745"/>
                    </a:cubicBezTo>
                    <a:cubicBezTo>
                      <a:pt x="365" y="745"/>
                      <a:pt x="363" y="745"/>
                      <a:pt x="363" y="744"/>
                    </a:cubicBezTo>
                    <a:cubicBezTo>
                      <a:pt x="361" y="742"/>
                      <a:pt x="359" y="740"/>
                      <a:pt x="356" y="739"/>
                    </a:cubicBezTo>
                    <a:cubicBezTo>
                      <a:pt x="354" y="738"/>
                      <a:pt x="351" y="738"/>
                      <a:pt x="349" y="737"/>
                    </a:cubicBezTo>
                    <a:cubicBezTo>
                      <a:pt x="347" y="735"/>
                      <a:pt x="346" y="732"/>
                      <a:pt x="345" y="729"/>
                    </a:cubicBezTo>
                    <a:cubicBezTo>
                      <a:pt x="345" y="728"/>
                      <a:pt x="346" y="727"/>
                      <a:pt x="346" y="726"/>
                    </a:cubicBezTo>
                    <a:cubicBezTo>
                      <a:pt x="346" y="726"/>
                      <a:pt x="347" y="726"/>
                      <a:pt x="347" y="726"/>
                    </a:cubicBezTo>
                    <a:cubicBezTo>
                      <a:pt x="352" y="728"/>
                      <a:pt x="357" y="729"/>
                      <a:pt x="361" y="732"/>
                    </a:cubicBezTo>
                    <a:cubicBezTo>
                      <a:pt x="365" y="736"/>
                      <a:pt x="370" y="734"/>
                      <a:pt x="373" y="729"/>
                    </a:cubicBezTo>
                    <a:cubicBezTo>
                      <a:pt x="377" y="722"/>
                      <a:pt x="378" y="715"/>
                      <a:pt x="377" y="707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7" y="707"/>
                      <a:pt x="377" y="707"/>
                      <a:pt x="377" y="706"/>
                    </a:cubicBezTo>
                    <a:cubicBezTo>
                      <a:pt x="371" y="706"/>
                      <a:pt x="367" y="709"/>
                      <a:pt x="363" y="713"/>
                    </a:cubicBezTo>
                    <a:cubicBezTo>
                      <a:pt x="361" y="714"/>
                      <a:pt x="361" y="717"/>
                      <a:pt x="362" y="719"/>
                    </a:cubicBezTo>
                    <a:cubicBezTo>
                      <a:pt x="363" y="721"/>
                      <a:pt x="365" y="722"/>
                      <a:pt x="366" y="724"/>
                    </a:cubicBezTo>
                    <a:cubicBezTo>
                      <a:pt x="366" y="725"/>
                      <a:pt x="366" y="727"/>
                      <a:pt x="365" y="727"/>
                    </a:cubicBezTo>
                    <a:cubicBezTo>
                      <a:pt x="365" y="727"/>
                      <a:pt x="363" y="727"/>
                      <a:pt x="362" y="727"/>
                    </a:cubicBezTo>
                    <a:cubicBezTo>
                      <a:pt x="362" y="727"/>
                      <a:pt x="361" y="726"/>
                      <a:pt x="361" y="726"/>
                    </a:cubicBezTo>
                    <a:cubicBezTo>
                      <a:pt x="357" y="723"/>
                      <a:pt x="356" y="717"/>
                      <a:pt x="351" y="715"/>
                    </a:cubicBezTo>
                    <a:cubicBezTo>
                      <a:pt x="351" y="715"/>
                      <a:pt x="351" y="713"/>
                      <a:pt x="351" y="712"/>
                    </a:cubicBezTo>
                    <a:cubicBezTo>
                      <a:pt x="351" y="708"/>
                      <a:pt x="353" y="705"/>
                      <a:pt x="357" y="704"/>
                    </a:cubicBezTo>
                    <a:cubicBezTo>
                      <a:pt x="358" y="703"/>
                      <a:pt x="358" y="702"/>
                      <a:pt x="358" y="701"/>
                    </a:cubicBezTo>
                    <a:cubicBezTo>
                      <a:pt x="357" y="700"/>
                      <a:pt x="357" y="700"/>
                      <a:pt x="356" y="700"/>
                    </a:cubicBezTo>
                    <a:cubicBezTo>
                      <a:pt x="351" y="697"/>
                      <a:pt x="350" y="693"/>
                      <a:pt x="352" y="687"/>
                    </a:cubicBezTo>
                    <a:cubicBezTo>
                      <a:pt x="353" y="685"/>
                      <a:pt x="354" y="682"/>
                      <a:pt x="353" y="679"/>
                    </a:cubicBezTo>
                    <a:cubicBezTo>
                      <a:pt x="353" y="678"/>
                      <a:pt x="351" y="676"/>
                      <a:pt x="350" y="676"/>
                    </a:cubicBezTo>
                    <a:cubicBezTo>
                      <a:pt x="349" y="677"/>
                      <a:pt x="348" y="677"/>
                      <a:pt x="347" y="677"/>
                    </a:cubicBezTo>
                    <a:cubicBezTo>
                      <a:pt x="341" y="681"/>
                      <a:pt x="336" y="687"/>
                      <a:pt x="329" y="689"/>
                    </a:cubicBezTo>
                    <a:cubicBezTo>
                      <a:pt x="328" y="689"/>
                      <a:pt x="328" y="691"/>
                      <a:pt x="328" y="692"/>
                    </a:cubicBezTo>
                    <a:cubicBezTo>
                      <a:pt x="328" y="698"/>
                      <a:pt x="323" y="704"/>
                      <a:pt x="326" y="711"/>
                    </a:cubicBezTo>
                    <a:cubicBezTo>
                      <a:pt x="326" y="711"/>
                      <a:pt x="325" y="713"/>
                      <a:pt x="325" y="714"/>
                    </a:cubicBezTo>
                    <a:cubicBezTo>
                      <a:pt x="324" y="716"/>
                      <a:pt x="325" y="718"/>
                      <a:pt x="326" y="720"/>
                    </a:cubicBezTo>
                    <a:cubicBezTo>
                      <a:pt x="327" y="721"/>
                      <a:pt x="329" y="722"/>
                      <a:pt x="329" y="724"/>
                    </a:cubicBezTo>
                    <a:cubicBezTo>
                      <a:pt x="331" y="731"/>
                      <a:pt x="333" y="737"/>
                      <a:pt x="334" y="744"/>
                    </a:cubicBezTo>
                    <a:cubicBezTo>
                      <a:pt x="334" y="748"/>
                      <a:pt x="329" y="754"/>
                      <a:pt x="325" y="753"/>
                    </a:cubicBezTo>
                    <a:cubicBezTo>
                      <a:pt x="321" y="752"/>
                      <a:pt x="317" y="752"/>
                      <a:pt x="313" y="754"/>
                    </a:cubicBezTo>
                    <a:cubicBezTo>
                      <a:pt x="309" y="756"/>
                      <a:pt x="306" y="758"/>
                      <a:pt x="302" y="758"/>
                    </a:cubicBezTo>
                    <a:cubicBezTo>
                      <a:pt x="297" y="759"/>
                      <a:pt x="293" y="762"/>
                      <a:pt x="288" y="764"/>
                    </a:cubicBezTo>
                    <a:cubicBezTo>
                      <a:pt x="284" y="766"/>
                      <a:pt x="282" y="769"/>
                      <a:pt x="280" y="774"/>
                    </a:cubicBezTo>
                    <a:cubicBezTo>
                      <a:pt x="276" y="789"/>
                      <a:pt x="276" y="789"/>
                      <a:pt x="264" y="798"/>
                    </a:cubicBezTo>
                    <a:cubicBezTo>
                      <a:pt x="262" y="800"/>
                      <a:pt x="259" y="801"/>
                      <a:pt x="256" y="803"/>
                    </a:cubicBezTo>
                    <a:cubicBezTo>
                      <a:pt x="255" y="804"/>
                      <a:pt x="253" y="805"/>
                      <a:pt x="253" y="806"/>
                    </a:cubicBezTo>
                    <a:cubicBezTo>
                      <a:pt x="252" y="808"/>
                      <a:pt x="252" y="811"/>
                      <a:pt x="251" y="813"/>
                    </a:cubicBezTo>
                    <a:cubicBezTo>
                      <a:pt x="250" y="816"/>
                      <a:pt x="248" y="818"/>
                      <a:pt x="244" y="819"/>
                    </a:cubicBezTo>
                    <a:cubicBezTo>
                      <a:pt x="243" y="820"/>
                      <a:pt x="241" y="820"/>
                      <a:pt x="240" y="821"/>
                    </a:cubicBezTo>
                    <a:cubicBezTo>
                      <a:pt x="237" y="822"/>
                      <a:pt x="235" y="823"/>
                      <a:pt x="234" y="826"/>
                    </a:cubicBezTo>
                    <a:cubicBezTo>
                      <a:pt x="232" y="829"/>
                      <a:pt x="228" y="830"/>
                      <a:pt x="225" y="829"/>
                    </a:cubicBezTo>
                    <a:cubicBezTo>
                      <a:pt x="222" y="829"/>
                      <a:pt x="220" y="828"/>
                      <a:pt x="218" y="826"/>
                    </a:cubicBezTo>
                    <a:cubicBezTo>
                      <a:pt x="217" y="825"/>
                      <a:pt x="215" y="825"/>
                      <a:pt x="213" y="825"/>
                    </a:cubicBezTo>
                    <a:cubicBezTo>
                      <a:pt x="212" y="825"/>
                      <a:pt x="210" y="827"/>
                      <a:pt x="210" y="828"/>
                    </a:cubicBezTo>
                    <a:cubicBezTo>
                      <a:pt x="211" y="831"/>
                      <a:pt x="211" y="834"/>
                      <a:pt x="212" y="837"/>
                    </a:cubicBezTo>
                    <a:cubicBezTo>
                      <a:pt x="213" y="840"/>
                      <a:pt x="211" y="842"/>
                      <a:pt x="208" y="842"/>
                    </a:cubicBezTo>
                    <a:cubicBezTo>
                      <a:pt x="204" y="842"/>
                      <a:pt x="201" y="842"/>
                      <a:pt x="197" y="840"/>
                    </a:cubicBezTo>
                    <a:cubicBezTo>
                      <a:pt x="195" y="839"/>
                      <a:pt x="193" y="839"/>
                      <a:pt x="191" y="839"/>
                    </a:cubicBezTo>
                    <a:cubicBezTo>
                      <a:pt x="186" y="840"/>
                      <a:pt x="182" y="842"/>
                      <a:pt x="178" y="843"/>
                    </a:cubicBezTo>
                    <a:cubicBezTo>
                      <a:pt x="177" y="843"/>
                      <a:pt x="175" y="846"/>
                      <a:pt x="176" y="847"/>
                    </a:cubicBezTo>
                    <a:cubicBezTo>
                      <a:pt x="177" y="852"/>
                      <a:pt x="177" y="858"/>
                      <a:pt x="185" y="858"/>
                    </a:cubicBezTo>
                    <a:cubicBezTo>
                      <a:pt x="188" y="858"/>
                      <a:pt x="191" y="861"/>
                      <a:pt x="194" y="862"/>
                    </a:cubicBezTo>
                    <a:cubicBezTo>
                      <a:pt x="199" y="863"/>
                      <a:pt x="203" y="866"/>
                      <a:pt x="205" y="871"/>
                    </a:cubicBezTo>
                    <a:cubicBezTo>
                      <a:pt x="206" y="876"/>
                      <a:pt x="209" y="880"/>
                      <a:pt x="214" y="882"/>
                    </a:cubicBezTo>
                    <a:cubicBezTo>
                      <a:pt x="217" y="884"/>
                      <a:pt x="218" y="887"/>
                      <a:pt x="218" y="891"/>
                    </a:cubicBezTo>
                    <a:cubicBezTo>
                      <a:pt x="217" y="900"/>
                      <a:pt x="217" y="908"/>
                      <a:pt x="216" y="917"/>
                    </a:cubicBezTo>
                    <a:cubicBezTo>
                      <a:pt x="216" y="920"/>
                      <a:pt x="215" y="923"/>
                      <a:pt x="214" y="927"/>
                    </a:cubicBezTo>
                    <a:cubicBezTo>
                      <a:pt x="213" y="929"/>
                      <a:pt x="209" y="932"/>
                      <a:pt x="206" y="931"/>
                    </a:cubicBezTo>
                    <a:cubicBezTo>
                      <a:pt x="200" y="929"/>
                      <a:pt x="194" y="932"/>
                      <a:pt x="188" y="929"/>
                    </a:cubicBezTo>
                    <a:cubicBezTo>
                      <a:pt x="187" y="928"/>
                      <a:pt x="185" y="928"/>
                      <a:pt x="183" y="929"/>
                    </a:cubicBezTo>
                    <a:cubicBezTo>
                      <a:pt x="178" y="931"/>
                      <a:pt x="172" y="930"/>
                      <a:pt x="167" y="928"/>
                    </a:cubicBezTo>
                    <a:cubicBezTo>
                      <a:pt x="161" y="927"/>
                      <a:pt x="155" y="925"/>
                      <a:pt x="149" y="927"/>
                    </a:cubicBezTo>
                    <a:cubicBezTo>
                      <a:pt x="148" y="927"/>
                      <a:pt x="146" y="927"/>
                      <a:pt x="144" y="927"/>
                    </a:cubicBezTo>
                    <a:cubicBezTo>
                      <a:pt x="138" y="924"/>
                      <a:pt x="132" y="924"/>
                      <a:pt x="127" y="930"/>
                    </a:cubicBezTo>
                    <a:cubicBezTo>
                      <a:pt x="126" y="932"/>
                      <a:pt x="124" y="932"/>
                      <a:pt x="122" y="932"/>
                    </a:cubicBezTo>
                    <a:cubicBezTo>
                      <a:pt x="121" y="933"/>
                      <a:pt x="120" y="933"/>
                      <a:pt x="119" y="933"/>
                    </a:cubicBezTo>
                    <a:cubicBezTo>
                      <a:pt x="117" y="934"/>
                      <a:pt x="116" y="937"/>
                      <a:pt x="117" y="939"/>
                    </a:cubicBezTo>
                    <a:cubicBezTo>
                      <a:pt x="120" y="944"/>
                      <a:pt x="121" y="950"/>
                      <a:pt x="120" y="956"/>
                    </a:cubicBezTo>
                    <a:cubicBezTo>
                      <a:pt x="120" y="957"/>
                      <a:pt x="120" y="957"/>
                      <a:pt x="120" y="958"/>
                    </a:cubicBezTo>
                    <a:cubicBezTo>
                      <a:pt x="123" y="970"/>
                      <a:pt x="121" y="982"/>
                      <a:pt x="115" y="993"/>
                    </a:cubicBezTo>
                    <a:cubicBezTo>
                      <a:pt x="114" y="996"/>
                      <a:pt x="113" y="999"/>
                      <a:pt x="112" y="1002"/>
                    </a:cubicBezTo>
                    <a:cubicBezTo>
                      <a:pt x="111" y="1004"/>
                      <a:pt x="111" y="1007"/>
                      <a:pt x="112" y="1009"/>
                    </a:cubicBezTo>
                    <a:cubicBezTo>
                      <a:pt x="117" y="1014"/>
                      <a:pt x="119" y="1021"/>
                      <a:pt x="119" y="1028"/>
                    </a:cubicBezTo>
                    <a:cubicBezTo>
                      <a:pt x="119" y="1029"/>
                      <a:pt x="119" y="1030"/>
                      <a:pt x="119" y="1031"/>
                    </a:cubicBezTo>
                    <a:cubicBezTo>
                      <a:pt x="119" y="1032"/>
                      <a:pt x="120" y="1034"/>
                      <a:pt x="121" y="1034"/>
                    </a:cubicBezTo>
                    <a:cubicBezTo>
                      <a:pt x="125" y="1035"/>
                      <a:pt x="129" y="1037"/>
                      <a:pt x="134" y="1036"/>
                    </a:cubicBezTo>
                    <a:cubicBezTo>
                      <a:pt x="136" y="1036"/>
                      <a:pt x="138" y="1035"/>
                      <a:pt x="140" y="1035"/>
                    </a:cubicBezTo>
                    <a:cubicBezTo>
                      <a:pt x="143" y="1035"/>
                      <a:pt x="146" y="1036"/>
                      <a:pt x="147" y="1039"/>
                    </a:cubicBezTo>
                    <a:cubicBezTo>
                      <a:pt x="150" y="1042"/>
                      <a:pt x="151" y="1045"/>
                      <a:pt x="154" y="1048"/>
                    </a:cubicBezTo>
                    <a:cubicBezTo>
                      <a:pt x="156" y="1052"/>
                      <a:pt x="161" y="1053"/>
                      <a:pt x="164" y="1051"/>
                    </a:cubicBezTo>
                    <a:cubicBezTo>
                      <a:pt x="166" y="1050"/>
                      <a:pt x="169" y="1048"/>
                      <a:pt x="171" y="1047"/>
                    </a:cubicBezTo>
                    <a:cubicBezTo>
                      <a:pt x="177" y="1043"/>
                      <a:pt x="183" y="1041"/>
                      <a:pt x="190" y="1042"/>
                    </a:cubicBezTo>
                    <a:cubicBezTo>
                      <a:pt x="194" y="1042"/>
                      <a:pt x="199" y="1041"/>
                      <a:pt x="204" y="1041"/>
                    </a:cubicBezTo>
                    <a:cubicBezTo>
                      <a:pt x="207" y="1041"/>
                      <a:pt x="210" y="1039"/>
                      <a:pt x="211" y="1037"/>
                    </a:cubicBezTo>
                    <a:cubicBezTo>
                      <a:pt x="213" y="1034"/>
                      <a:pt x="216" y="1032"/>
                      <a:pt x="219" y="1031"/>
                    </a:cubicBezTo>
                    <a:cubicBezTo>
                      <a:pt x="222" y="1030"/>
                      <a:pt x="225" y="1028"/>
                      <a:pt x="226" y="1025"/>
                    </a:cubicBezTo>
                    <a:cubicBezTo>
                      <a:pt x="227" y="1020"/>
                      <a:pt x="230" y="1016"/>
                      <a:pt x="233" y="1012"/>
                    </a:cubicBezTo>
                    <a:cubicBezTo>
                      <a:pt x="235" y="1010"/>
                      <a:pt x="236" y="1008"/>
                      <a:pt x="234" y="1006"/>
                    </a:cubicBezTo>
                    <a:cubicBezTo>
                      <a:pt x="228" y="998"/>
                      <a:pt x="231" y="992"/>
                      <a:pt x="237" y="986"/>
                    </a:cubicBezTo>
                    <a:cubicBezTo>
                      <a:pt x="239" y="984"/>
                      <a:pt x="240" y="982"/>
                      <a:pt x="241" y="981"/>
                    </a:cubicBezTo>
                    <a:cubicBezTo>
                      <a:pt x="246" y="976"/>
                      <a:pt x="249" y="970"/>
                      <a:pt x="257" y="970"/>
                    </a:cubicBezTo>
                    <a:cubicBezTo>
                      <a:pt x="264" y="966"/>
                      <a:pt x="270" y="962"/>
                      <a:pt x="270" y="953"/>
                    </a:cubicBezTo>
                    <a:cubicBezTo>
                      <a:pt x="270" y="949"/>
                      <a:pt x="271" y="946"/>
                      <a:pt x="271" y="943"/>
                    </a:cubicBezTo>
                    <a:cubicBezTo>
                      <a:pt x="271" y="941"/>
                      <a:pt x="272" y="940"/>
                      <a:pt x="272" y="938"/>
                    </a:cubicBezTo>
                    <a:cubicBezTo>
                      <a:pt x="273" y="934"/>
                      <a:pt x="278" y="931"/>
                      <a:pt x="282" y="931"/>
                    </a:cubicBezTo>
                    <a:cubicBezTo>
                      <a:pt x="290" y="933"/>
                      <a:pt x="298" y="933"/>
                      <a:pt x="304" y="937"/>
                    </a:cubicBezTo>
                    <a:cubicBezTo>
                      <a:pt x="307" y="940"/>
                      <a:pt x="311" y="939"/>
                      <a:pt x="313" y="936"/>
                    </a:cubicBezTo>
                    <a:cubicBezTo>
                      <a:pt x="317" y="931"/>
                      <a:pt x="322" y="927"/>
                      <a:pt x="329" y="925"/>
                    </a:cubicBezTo>
                    <a:cubicBezTo>
                      <a:pt x="331" y="924"/>
                      <a:pt x="333" y="922"/>
                      <a:pt x="334" y="921"/>
                    </a:cubicBezTo>
                    <a:cubicBezTo>
                      <a:pt x="338" y="916"/>
                      <a:pt x="342" y="916"/>
                      <a:pt x="347" y="918"/>
                    </a:cubicBezTo>
                    <a:cubicBezTo>
                      <a:pt x="352" y="920"/>
                      <a:pt x="356" y="922"/>
                      <a:pt x="358" y="927"/>
                    </a:cubicBezTo>
                    <a:cubicBezTo>
                      <a:pt x="360" y="931"/>
                      <a:pt x="362" y="935"/>
                      <a:pt x="364" y="939"/>
                    </a:cubicBezTo>
                    <a:cubicBezTo>
                      <a:pt x="371" y="945"/>
                      <a:pt x="378" y="951"/>
                      <a:pt x="384" y="958"/>
                    </a:cubicBezTo>
                    <a:cubicBezTo>
                      <a:pt x="388" y="963"/>
                      <a:pt x="394" y="967"/>
                      <a:pt x="400" y="969"/>
                    </a:cubicBezTo>
                    <a:cubicBezTo>
                      <a:pt x="408" y="970"/>
                      <a:pt x="413" y="976"/>
                      <a:pt x="420" y="980"/>
                    </a:cubicBezTo>
                    <a:cubicBezTo>
                      <a:pt x="422" y="984"/>
                      <a:pt x="426" y="987"/>
                      <a:pt x="429" y="989"/>
                    </a:cubicBezTo>
                    <a:cubicBezTo>
                      <a:pt x="431" y="990"/>
                      <a:pt x="432" y="991"/>
                      <a:pt x="433" y="992"/>
                    </a:cubicBezTo>
                    <a:cubicBezTo>
                      <a:pt x="435" y="996"/>
                      <a:pt x="436" y="1000"/>
                      <a:pt x="437" y="1005"/>
                    </a:cubicBezTo>
                    <a:cubicBezTo>
                      <a:pt x="438" y="1006"/>
                      <a:pt x="438" y="1007"/>
                      <a:pt x="437" y="1008"/>
                    </a:cubicBezTo>
                    <a:cubicBezTo>
                      <a:pt x="436" y="1012"/>
                      <a:pt x="434" y="1017"/>
                      <a:pt x="428" y="1018"/>
                    </a:cubicBezTo>
                    <a:cubicBezTo>
                      <a:pt x="418" y="1020"/>
                      <a:pt x="409" y="1022"/>
                      <a:pt x="399" y="1021"/>
                    </a:cubicBezTo>
                    <a:cubicBezTo>
                      <a:pt x="397" y="1020"/>
                      <a:pt x="395" y="1021"/>
                      <a:pt x="394" y="1022"/>
                    </a:cubicBezTo>
                    <a:cubicBezTo>
                      <a:pt x="393" y="1022"/>
                      <a:pt x="392" y="1023"/>
                      <a:pt x="392" y="1024"/>
                    </a:cubicBezTo>
                    <a:cubicBezTo>
                      <a:pt x="392" y="1025"/>
                      <a:pt x="392" y="1027"/>
                      <a:pt x="393" y="1027"/>
                    </a:cubicBezTo>
                    <a:cubicBezTo>
                      <a:pt x="396" y="1030"/>
                      <a:pt x="399" y="1031"/>
                      <a:pt x="403" y="1033"/>
                    </a:cubicBezTo>
                    <a:cubicBezTo>
                      <a:pt x="410" y="1037"/>
                      <a:pt x="416" y="1040"/>
                      <a:pt x="423" y="1044"/>
                    </a:cubicBezTo>
                    <a:cubicBezTo>
                      <a:pt x="424" y="1044"/>
                      <a:pt x="427" y="1043"/>
                      <a:pt x="427" y="1042"/>
                    </a:cubicBezTo>
                    <a:cubicBezTo>
                      <a:pt x="428" y="1040"/>
                      <a:pt x="429" y="1038"/>
                      <a:pt x="429" y="1037"/>
                    </a:cubicBezTo>
                    <a:cubicBezTo>
                      <a:pt x="429" y="1035"/>
                      <a:pt x="428" y="1033"/>
                      <a:pt x="428" y="1030"/>
                    </a:cubicBezTo>
                    <a:cubicBezTo>
                      <a:pt x="428" y="1027"/>
                      <a:pt x="431" y="1024"/>
                      <a:pt x="434" y="1025"/>
                    </a:cubicBezTo>
                    <a:cubicBezTo>
                      <a:pt x="438" y="1025"/>
                      <a:pt x="441" y="1024"/>
                      <a:pt x="443" y="1020"/>
                    </a:cubicBezTo>
                    <a:cubicBezTo>
                      <a:pt x="445" y="1016"/>
                      <a:pt x="448" y="1011"/>
                      <a:pt x="450" y="1006"/>
                    </a:cubicBezTo>
                    <a:cubicBezTo>
                      <a:pt x="452" y="1003"/>
                      <a:pt x="452" y="1000"/>
                      <a:pt x="450" y="997"/>
                    </a:cubicBezTo>
                    <a:cubicBezTo>
                      <a:pt x="449" y="995"/>
                      <a:pt x="448" y="994"/>
                      <a:pt x="447" y="992"/>
                    </a:cubicBezTo>
                    <a:cubicBezTo>
                      <a:pt x="447" y="990"/>
                      <a:pt x="447" y="988"/>
                      <a:pt x="448" y="986"/>
                    </a:cubicBezTo>
                    <a:cubicBezTo>
                      <a:pt x="449" y="983"/>
                      <a:pt x="453" y="981"/>
                      <a:pt x="456" y="983"/>
                    </a:cubicBezTo>
                    <a:cubicBezTo>
                      <a:pt x="458" y="985"/>
                      <a:pt x="461" y="987"/>
                      <a:pt x="463" y="989"/>
                    </a:cubicBezTo>
                    <a:cubicBezTo>
                      <a:pt x="464" y="990"/>
                      <a:pt x="466" y="989"/>
                      <a:pt x="466" y="988"/>
                    </a:cubicBezTo>
                    <a:cubicBezTo>
                      <a:pt x="468" y="985"/>
                      <a:pt x="468" y="981"/>
                      <a:pt x="466" y="979"/>
                    </a:cubicBezTo>
                    <a:cubicBezTo>
                      <a:pt x="457" y="975"/>
                      <a:pt x="450" y="967"/>
                      <a:pt x="440" y="965"/>
                    </a:cubicBezTo>
                    <a:cubicBezTo>
                      <a:pt x="437" y="964"/>
                      <a:pt x="436" y="961"/>
                      <a:pt x="436" y="959"/>
                    </a:cubicBezTo>
                    <a:cubicBezTo>
                      <a:pt x="436" y="958"/>
                      <a:pt x="435" y="956"/>
                      <a:pt x="434" y="956"/>
                    </a:cubicBezTo>
                    <a:cubicBezTo>
                      <a:pt x="432" y="955"/>
                      <a:pt x="430" y="955"/>
                      <a:pt x="428" y="955"/>
                    </a:cubicBezTo>
                    <a:cubicBezTo>
                      <a:pt x="422" y="955"/>
                      <a:pt x="418" y="952"/>
                      <a:pt x="415" y="948"/>
                    </a:cubicBezTo>
                    <a:cubicBezTo>
                      <a:pt x="412" y="945"/>
                      <a:pt x="410" y="942"/>
                      <a:pt x="408" y="939"/>
                    </a:cubicBezTo>
                    <a:cubicBezTo>
                      <a:pt x="406" y="932"/>
                      <a:pt x="401" y="928"/>
                      <a:pt x="396" y="924"/>
                    </a:cubicBezTo>
                    <a:cubicBezTo>
                      <a:pt x="394" y="922"/>
                      <a:pt x="391" y="921"/>
                      <a:pt x="389" y="919"/>
                    </a:cubicBezTo>
                    <a:cubicBezTo>
                      <a:pt x="387" y="917"/>
                      <a:pt x="385" y="914"/>
                      <a:pt x="385" y="910"/>
                    </a:cubicBezTo>
                    <a:cubicBezTo>
                      <a:pt x="385" y="907"/>
                      <a:pt x="386" y="905"/>
                      <a:pt x="386" y="902"/>
                    </a:cubicBezTo>
                    <a:cubicBezTo>
                      <a:pt x="386" y="900"/>
                      <a:pt x="387" y="899"/>
                      <a:pt x="389" y="898"/>
                    </a:cubicBezTo>
                    <a:cubicBezTo>
                      <a:pt x="391" y="897"/>
                      <a:pt x="394" y="896"/>
                      <a:pt x="396" y="895"/>
                    </a:cubicBezTo>
                    <a:cubicBezTo>
                      <a:pt x="397" y="895"/>
                      <a:pt x="399" y="896"/>
                      <a:pt x="399" y="896"/>
                    </a:cubicBezTo>
                    <a:cubicBezTo>
                      <a:pt x="400" y="899"/>
                      <a:pt x="400" y="902"/>
                      <a:pt x="401" y="904"/>
                    </a:cubicBezTo>
                    <a:cubicBezTo>
                      <a:pt x="401" y="906"/>
                      <a:pt x="403" y="909"/>
                      <a:pt x="405" y="908"/>
                    </a:cubicBezTo>
                    <a:cubicBezTo>
                      <a:pt x="409" y="907"/>
                      <a:pt x="411" y="911"/>
                      <a:pt x="415" y="910"/>
                    </a:cubicBezTo>
                    <a:cubicBezTo>
                      <a:pt x="417" y="910"/>
                      <a:pt x="419" y="912"/>
                      <a:pt x="420" y="914"/>
                    </a:cubicBezTo>
                    <a:cubicBezTo>
                      <a:pt x="422" y="921"/>
                      <a:pt x="427" y="926"/>
                      <a:pt x="433" y="929"/>
                    </a:cubicBezTo>
                    <a:cubicBezTo>
                      <a:pt x="438" y="933"/>
                      <a:pt x="443" y="937"/>
                      <a:pt x="449" y="937"/>
                    </a:cubicBezTo>
                    <a:cubicBezTo>
                      <a:pt x="452" y="939"/>
                      <a:pt x="454" y="942"/>
                      <a:pt x="458" y="942"/>
                    </a:cubicBezTo>
                    <a:cubicBezTo>
                      <a:pt x="462" y="943"/>
                      <a:pt x="464" y="945"/>
                      <a:pt x="467" y="948"/>
                    </a:cubicBezTo>
                    <a:cubicBezTo>
                      <a:pt x="470" y="951"/>
                      <a:pt x="473" y="955"/>
                      <a:pt x="476" y="958"/>
                    </a:cubicBezTo>
                    <a:cubicBezTo>
                      <a:pt x="478" y="960"/>
                      <a:pt x="478" y="961"/>
                      <a:pt x="478" y="964"/>
                    </a:cubicBezTo>
                    <a:cubicBezTo>
                      <a:pt x="478" y="967"/>
                      <a:pt x="478" y="970"/>
                      <a:pt x="478" y="974"/>
                    </a:cubicBezTo>
                    <a:cubicBezTo>
                      <a:pt x="478" y="979"/>
                      <a:pt x="479" y="985"/>
                      <a:pt x="484" y="988"/>
                    </a:cubicBezTo>
                    <a:cubicBezTo>
                      <a:pt x="484" y="988"/>
                      <a:pt x="485" y="989"/>
                      <a:pt x="485" y="990"/>
                    </a:cubicBezTo>
                    <a:cubicBezTo>
                      <a:pt x="483" y="994"/>
                      <a:pt x="486" y="996"/>
                      <a:pt x="490" y="999"/>
                    </a:cubicBezTo>
                    <a:cubicBezTo>
                      <a:pt x="492" y="1001"/>
                      <a:pt x="494" y="1003"/>
                      <a:pt x="497" y="1005"/>
                    </a:cubicBezTo>
                    <a:cubicBezTo>
                      <a:pt x="497" y="1010"/>
                      <a:pt x="503" y="1013"/>
                      <a:pt x="503" y="1018"/>
                    </a:cubicBezTo>
                    <a:cubicBezTo>
                      <a:pt x="505" y="1019"/>
                      <a:pt x="505" y="1020"/>
                      <a:pt x="503" y="1021"/>
                    </a:cubicBezTo>
                    <a:cubicBezTo>
                      <a:pt x="503" y="1022"/>
                      <a:pt x="503" y="1024"/>
                      <a:pt x="503" y="1025"/>
                    </a:cubicBezTo>
                    <a:cubicBezTo>
                      <a:pt x="508" y="1028"/>
                      <a:pt x="512" y="1031"/>
                      <a:pt x="513" y="1037"/>
                    </a:cubicBezTo>
                    <a:cubicBezTo>
                      <a:pt x="513" y="1038"/>
                      <a:pt x="515" y="1040"/>
                      <a:pt x="516" y="1040"/>
                    </a:cubicBezTo>
                    <a:cubicBezTo>
                      <a:pt x="520" y="1042"/>
                      <a:pt x="524" y="1043"/>
                      <a:pt x="529" y="1043"/>
                    </a:cubicBezTo>
                    <a:cubicBezTo>
                      <a:pt x="531" y="1043"/>
                      <a:pt x="532" y="1042"/>
                      <a:pt x="531" y="1040"/>
                    </a:cubicBezTo>
                    <a:cubicBezTo>
                      <a:pt x="529" y="1034"/>
                      <a:pt x="535" y="1031"/>
                      <a:pt x="534" y="1026"/>
                    </a:cubicBezTo>
                    <a:cubicBezTo>
                      <a:pt x="534" y="1026"/>
                      <a:pt x="535" y="1025"/>
                      <a:pt x="536" y="1026"/>
                    </a:cubicBezTo>
                    <a:cubicBezTo>
                      <a:pt x="540" y="1027"/>
                      <a:pt x="543" y="1023"/>
                      <a:pt x="546" y="1023"/>
                    </a:cubicBezTo>
                    <a:cubicBezTo>
                      <a:pt x="548" y="1022"/>
                      <a:pt x="548" y="1021"/>
                      <a:pt x="548" y="1020"/>
                    </a:cubicBezTo>
                    <a:cubicBezTo>
                      <a:pt x="546" y="1016"/>
                      <a:pt x="545" y="1012"/>
                      <a:pt x="541" y="1009"/>
                    </a:cubicBezTo>
                    <a:cubicBezTo>
                      <a:pt x="539" y="1008"/>
                      <a:pt x="536" y="1007"/>
                      <a:pt x="535" y="1005"/>
                    </a:cubicBezTo>
                    <a:cubicBezTo>
                      <a:pt x="531" y="1000"/>
                      <a:pt x="527" y="994"/>
                      <a:pt x="523" y="988"/>
                    </a:cubicBezTo>
                    <a:cubicBezTo>
                      <a:pt x="523" y="987"/>
                      <a:pt x="523" y="986"/>
                      <a:pt x="523" y="984"/>
                    </a:cubicBezTo>
                    <a:cubicBezTo>
                      <a:pt x="523" y="984"/>
                      <a:pt x="523" y="983"/>
                      <a:pt x="523" y="983"/>
                    </a:cubicBezTo>
                    <a:cubicBezTo>
                      <a:pt x="524" y="982"/>
                      <a:pt x="525" y="982"/>
                      <a:pt x="526" y="983"/>
                    </a:cubicBezTo>
                    <a:cubicBezTo>
                      <a:pt x="527" y="983"/>
                      <a:pt x="528" y="984"/>
                      <a:pt x="528" y="985"/>
                    </a:cubicBezTo>
                    <a:cubicBezTo>
                      <a:pt x="533" y="989"/>
                      <a:pt x="538" y="988"/>
                      <a:pt x="540" y="982"/>
                    </a:cubicBezTo>
                    <a:cubicBezTo>
                      <a:pt x="540" y="980"/>
                      <a:pt x="541" y="978"/>
                      <a:pt x="542" y="976"/>
                    </a:cubicBezTo>
                    <a:cubicBezTo>
                      <a:pt x="542" y="975"/>
                      <a:pt x="544" y="974"/>
                      <a:pt x="545" y="975"/>
                    </a:cubicBezTo>
                    <a:cubicBezTo>
                      <a:pt x="547" y="976"/>
                      <a:pt x="549" y="976"/>
                      <a:pt x="551" y="974"/>
                    </a:cubicBezTo>
                    <a:cubicBezTo>
                      <a:pt x="554" y="972"/>
                      <a:pt x="557" y="972"/>
                      <a:pt x="560" y="973"/>
                    </a:cubicBezTo>
                    <a:cubicBezTo>
                      <a:pt x="565" y="973"/>
                      <a:pt x="568" y="977"/>
                      <a:pt x="568" y="982"/>
                    </a:cubicBezTo>
                    <a:cubicBezTo>
                      <a:pt x="569" y="988"/>
                      <a:pt x="569" y="995"/>
                      <a:pt x="567" y="1001"/>
                    </a:cubicBezTo>
                    <a:cubicBezTo>
                      <a:pt x="566" y="1002"/>
                      <a:pt x="568" y="1004"/>
                      <a:pt x="570" y="1004"/>
                    </a:cubicBezTo>
                    <a:cubicBezTo>
                      <a:pt x="571" y="1004"/>
                      <a:pt x="573" y="1004"/>
                      <a:pt x="575" y="1004"/>
                    </a:cubicBezTo>
                    <a:cubicBezTo>
                      <a:pt x="575" y="1004"/>
                      <a:pt x="576" y="1004"/>
                      <a:pt x="576" y="1004"/>
                    </a:cubicBezTo>
                    <a:cubicBezTo>
                      <a:pt x="577" y="1004"/>
                      <a:pt x="577" y="1005"/>
                      <a:pt x="577" y="1005"/>
                    </a:cubicBezTo>
                    <a:cubicBezTo>
                      <a:pt x="578" y="1006"/>
                      <a:pt x="578" y="1008"/>
                      <a:pt x="577" y="1008"/>
                    </a:cubicBezTo>
                    <a:cubicBezTo>
                      <a:pt x="575" y="1012"/>
                      <a:pt x="571" y="1011"/>
                      <a:pt x="569" y="1013"/>
                    </a:cubicBezTo>
                    <a:cubicBezTo>
                      <a:pt x="568" y="1013"/>
                      <a:pt x="568" y="1013"/>
                      <a:pt x="568" y="1014"/>
                    </a:cubicBezTo>
                    <a:cubicBezTo>
                      <a:pt x="567" y="1015"/>
                      <a:pt x="567" y="1016"/>
                      <a:pt x="569" y="1017"/>
                    </a:cubicBezTo>
                    <a:cubicBezTo>
                      <a:pt x="570" y="1018"/>
                      <a:pt x="572" y="1019"/>
                      <a:pt x="574" y="1020"/>
                    </a:cubicBezTo>
                    <a:cubicBezTo>
                      <a:pt x="576" y="1020"/>
                      <a:pt x="577" y="1021"/>
                      <a:pt x="579" y="1022"/>
                    </a:cubicBezTo>
                    <a:cubicBezTo>
                      <a:pt x="581" y="1024"/>
                      <a:pt x="576" y="1026"/>
                      <a:pt x="578" y="1027"/>
                    </a:cubicBezTo>
                    <a:cubicBezTo>
                      <a:pt x="581" y="1029"/>
                      <a:pt x="584" y="1031"/>
                      <a:pt x="585" y="1034"/>
                    </a:cubicBezTo>
                    <a:cubicBezTo>
                      <a:pt x="587" y="1037"/>
                      <a:pt x="590" y="1039"/>
                      <a:pt x="592" y="1041"/>
                    </a:cubicBezTo>
                    <a:cubicBezTo>
                      <a:pt x="594" y="1043"/>
                      <a:pt x="596" y="1043"/>
                      <a:pt x="598" y="1042"/>
                    </a:cubicBezTo>
                    <a:cubicBezTo>
                      <a:pt x="603" y="1041"/>
                      <a:pt x="607" y="1043"/>
                      <a:pt x="610" y="1047"/>
                    </a:cubicBezTo>
                    <a:cubicBezTo>
                      <a:pt x="611" y="1048"/>
                      <a:pt x="612" y="1049"/>
                      <a:pt x="614" y="1049"/>
                    </a:cubicBezTo>
                    <a:cubicBezTo>
                      <a:pt x="615" y="1050"/>
                      <a:pt x="616" y="1051"/>
                      <a:pt x="617" y="1050"/>
                    </a:cubicBezTo>
                    <a:cubicBezTo>
                      <a:pt x="622" y="1050"/>
                      <a:pt x="628" y="1049"/>
                      <a:pt x="632" y="1044"/>
                    </a:cubicBezTo>
                    <a:cubicBezTo>
                      <a:pt x="634" y="1041"/>
                      <a:pt x="638" y="1041"/>
                      <a:pt x="642" y="1042"/>
                    </a:cubicBezTo>
                    <a:cubicBezTo>
                      <a:pt x="646" y="1043"/>
                      <a:pt x="649" y="1044"/>
                      <a:pt x="652" y="1047"/>
                    </a:cubicBezTo>
                    <a:cubicBezTo>
                      <a:pt x="656" y="1052"/>
                      <a:pt x="662" y="1052"/>
                      <a:pt x="667" y="1051"/>
                    </a:cubicBezTo>
                    <a:cubicBezTo>
                      <a:pt x="673" y="1050"/>
                      <a:pt x="678" y="1047"/>
                      <a:pt x="683" y="1042"/>
                    </a:cubicBezTo>
                    <a:cubicBezTo>
                      <a:pt x="684" y="1040"/>
                      <a:pt x="686" y="1039"/>
                      <a:pt x="689" y="1040"/>
                    </a:cubicBezTo>
                    <a:cubicBezTo>
                      <a:pt x="693" y="1042"/>
                      <a:pt x="697" y="1041"/>
                      <a:pt x="701" y="1042"/>
                    </a:cubicBezTo>
                    <a:cubicBezTo>
                      <a:pt x="701" y="1042"/>
                      <a:pt x="701" y="1042"/>
                      <a:pt x="701" y="1041"/>
                    </a:cubicBezTo>
                    <a:cubicBezTo>
                      <a:pt x="702" y="1041"/>
                      <a:pt x="702" y="1041"/>
                      <a:pt x="702" y="1041"/>
                    </a:cubicBezTo>
                    <a:cubicBezTo>
                      <a:pt x="702" y="1042"/>
                      <a:pt x="702" y="1042"/>
                      <a:pt x="702" y="1042"/>
                    </a:cubicBezTo>
                    <a:cubicBezTo>
                      <a:pt x="701" y="1042"/>
                      <a:pt x="701" y="1042"/>
                      <a:pt x="701" y="1042"/>
                    </a:cubicBezTo>
                    <a:cubicBezTo>
                      <a:pt x="699" y="1048"/>
                      <a:pt x="700" y="1053"/>
                      <a:pt x="701" y="1059"/>
                    </a:cubicBezTo>
                    <a:cubicBezTo>
                      <a:pt x="702" y="1065"/>
                      <a:pt x="701" y="1070"/>
                      <a:pt x="700" y="1076"/>
                    </a:cubicBezTo>
                    <a:cubicBezTo>
                      <a:pt x="699" y="1080"/>
                      <a:pt x="697" y="1084"/>
                      <a:pt x="696" y="1088"/>
                    </a:cubicBezTo>
                    <a:cubicBezTo>
                      <a:pt x="694" y="1094"/>
                      <a:pt x="691" y="1099"/>
                      <a:pt x="690" y="1105"/>
                    </a:cubicBezTo>
                    <a:cubicBezTo>
                      <a:pt x="689" y="1111"/>
                      <a:pt x="686" y="1115"/>
                      <a:pt x="683" y="1120"/>
                    </a:cubicBezTo>
                    <a:cubicBezTo>
                      <a:pt x="681" y="1122"/>
                      <a:pt x="679" y="1123"/>
                      <a:pt x="677" y="1123"/>
                    </a:cubicBezTo>
                    <a:cubicBezTo>
                      <a:pt x="669" y="1123"/>
                      <a:pt x="661" y="1125"/>
                      <a:pt x="653" y="1121"/>
                    </a:cubicBezTo>
                    <a:cubicBezTo>
                      <a:pt x="650" y="1120"/>
                      <a:pt x="646" y="1120"/>
                      <a:pt x="643" y="1120"/>
                    </a:cubicBezTo>
                    <a:cubicBezTo>
                      <a:pt x="636" y="1119"/>
                      <a:pt x="629" y="1121"/>
                      <a:pt x="623" y="1125"/>
                    </a:cubicBezTo>
                    <a:cubicBezTo>
                      <a:pt x="620" y="1127"/>
                      <a:pt x="617" y="1127"/>
                      <a:pt x="613" y="1126"/>
                    </a:cubicBezTo>
                    <a:cubicBezTo>
                      <a:pt x="601" y="1124"/>
                      <a:pt x="590" y="1120"/>
                      <a:pt x="578" y="1119"/>
                    </a:cubicBezTo>
                    <a:cubicBezTo>
                      <a:pt x="573" y="1118"/>
                      <a:pt x="569" y="1118"/>
                      <a:pt x="565" y="1116"/>
                    </a:cubicBezTo>
                    <a:cubicBezTo>
                      <a:pt x="560" y="1112"/>
                      <a:pt x="554" y="1111"/>
                      <a:pt x="548" y="1111"/>
                    </a:cubicBezTo>
                    <a:cubicBezTo>
                      <a:pt x="543" y="1110"/>
                      <a:pt x="538" y="1108"/>
                      <a:pt x="535" y="1104"/>
                    </a:cubicBezTo>
                    <a:cubicBezTo>
                      <a:pt x="533" y="1103"/>
                      <a:pt x="531" y="1102"/>
                      <a:pt x="529" y="1101"/>
                    </a:cubicBezTo>
                    <a:cubicBezTo>
                      <a:pt x="520" y="1099"/>
                      <a:pt x="510" y="1099"/>
                      <a:pt x="502" y="1103"/>
                    </a:cubicBezTo>
                    <a:cubicBezTo>
                      <a:pt x="496" y="1106"/>
                      <a:pt x="491" y="1114"/>
                      <a:pt x="493" y="1121"/>
                    </a:cubicBezTo>
                    <a:cubicBezTo>
                      <a:pt x="494" y="1124"/>
                      <a:pt x="494" y="1126"/>
                      <a:pt x="495" y="1128"/>
                    </a:cubicBezTo>
                    <a:cubicBezTo>
                      <a:pt x="495" y="1130"/>
                      <a:pt x="495" y="1132"/>
                      <a:pt x="493" y="1134"/>
                    </a:cubicBezTo>
                    <a:cubicBezTo>
                      <a:pt x="492" y="1135"/>
                      <a:pt x="491" y="1136"/>
                      <a:pt x="490" y="1138"/>
                    </a:cubicBezTo>
                    <a:cubicBezTo>
                      <a:pt x="487" y="1140"/>
                      <a:pt x="482" y="1141"/>
                      <a:pt x="479" y="1139"/>
                    </a:cubicBezTo>
                    <a:cubicBezTo>
                      <a:pt x="477" y="1138"/>
                      <a:pt x="476" y="1137"/>
                      <a:pt x="474" y="1135"/>
                    </a:cubicBezTo>
                    <a:cubicBezTo>
                      <a:pt x="471" y="1134"/>
                      <a:pt x="468" y="1132"/>
                      <a:pt x="466" y="1130"/>
                    </a:cubicBezTo>
                    <a:cubicBezTo>
                      <a:pt x="459" y="1126"/>
                      <a:pt x="452" y="1124"/>
                      <a:pt x="444" y="1124"/>
                    </a:cubicBezTo>
                    <a:cubicBezTo>
                      <a:pt x="440" y="1124"/>
                      <a:pt x="437" y="1122"/>
                      <a:pt x="436" y="1118"/>
                    </a:cubicBezTo>
                    <a:cubicBezTo>
                      <a:pt x="435" y="1116"/>
                      <a:pt x="434" y="1114"/>
                      <a:pt x="434" y="1112"/>
                    </a:cubicBezTo>
                    <a:cubicBezTo>
                      <a:pt x="432" y="1109"/>
                      <a:pt x="430" y="1107"/>
                      <a:pt x="427" y="1105"/>
                    </a:cubicBezTo>
                    <a:cubicBezTo>
                      <a:pt x="418" y="1102"/>
                      <a:pt x="408" y="1099"/>
                      <a:pt x="398" y="1100"/>
                    </a:cubicBezTo>
                    <a:cubicBezTo>
                      <a:pt x="392" y="1101"/>
                      <a:pt x="387" y="1098"/>
                      <a:pt x="382" y="1096"/>
                    </a:cubicBezTo>
                    <a:cubicBezTo>
                      <a:pt x="382" y="1096"/>
                      <a:pt x="381" y="1096"/>
                      <a:pt x="381" y="1096"/>
                    </a:cubicBezTo>
                    <a:cubicBezTo>
                      <a:pt x="377" y="1091"/>
                      <a:pt x="372" y="1089"/>
                      <a:pt x="367" y="1087"/>
                    </a:cubicBezTo>
                    <a:cubicBezTo>
                      <a:pt x="365" y="1087"/>
                      <a:pt x="364" y="1082"/>
                      <a:pt x="365" y="1080"/>
                    </a:cubicBezTo>
                    <a:cubicBezTo>
                      <a:pt x="367" y="1078"/>
                      <a:pt x="370" y="1076"/>
                      <a:pt x="372" y="1073"/>
                    </a:cubicBezTo>
                    <a:cubicBezTo>
                      <a:pt x="375" y="1070"/>
                      <a:pt x="375" y="1065"/>
                      <a:pt x="374" y="1061"/>
                    </a:cubicBezTo>
                    <a:cubicBezTo>
                      <a:pt x="373" y="1058"/>
                      <a:pt x="371" y="1056"/>
                      <a:pt x="369" y="1054"/>
                    </a:cubicBezTo>
                    <a:cubicBezTo>
                      <a:pt x="369" y="1053"/>
                      <a:pt x="368" y="1052"/>
                      <a:pt x="369" y="1051"/>
                    </a:cubicBezTo>
                    <a:cubicBezTo>
                      <a:pt x="370" y="1048"/>
                      <a:pt x="371" y="1045"/>
                      <a:pt x="373" y="1042"/>
                    </a:cubicBezTo>
                    <a:cubicBezTo>
                      <a:pt x="373" y="1040"/>
                      <a:pt x="372" y="1039"/>
                      <a:pt x="370" y="1039"/>
                    </a:cubicBezTo>
                    <a:cubicBezTo>
                      <a:pt x="367" y="1040"/>
                      <a:pt x="365" y="1040"/>
                      <a:pt x="362" y="1037"/>
                    </a:cubicBezTo>
                    <a:cubicBezTo>
                      <a:pt x="359" y="1033"/>
                      <a:pt x="355" y="1033"/>
                      <a:pt x="350" y="1035"/>
                    </a:cubicBezTo>
                    <a:cubicBezTo>
                      <a:pt x="346" y="1036"/>
                      <a:pt x="342" y="1038"/>
                      <a:pt x="338" y="1039"/>
                    </a:cubicBezTo>
                    <a:cubicBezTo>
                      <a:pt x="335" y="1039"/>
                      <a:pt x="333" y="1039"/>
                      <a:pt x="330" y="1039"/>
                    </a:cubicBezTo>
                    <a:cubicBezTo>
                      <a:pt x="326" y="1036"/>
                      <a:pt x="321" y="1041"/>
                      <a:pt x="317" y="1039"/>
                    </a:cubicBezTo>
                    <a:cubicBezTo>
                      <a:pt x="312" y="1036"/>
                      <a:pt x="309" y="1040"/>
                      <a:pt x="305" y="1040"/>
                    </a:cubicBezTo>
                    <a:cubicBezTo>
                      <a:pt x="301" y="1041"/>
                      <a:pt x="298" y="1041"/>
                      <a:pt x="295" y="1041"/>
                    </a:cubicBezTo>
                    <a:cubicBezTo>
                      <a:pt x="286" y="1039"/>
                      <a:pt x="278" y="1040"/>
                      <a:pt x="270" y="1042"/>
                    </a:cubicBezTo>
                    <a:cubicBezTo>
                      <a:pt x="266" y="1044"/>
                      <a:pt x="262" y="1044"/>
                      <a:pt x="257" y="1044"/>
                    </a:cubicBezTo>
                    <a:cubicBezTo>
                      <a:pt x="253" y="1044"/>
                      <a:pt x="250" y="1045"/>
                      <a:pt x="246" y="1047"/>
                    </a:cubicBezTo>
                    <a:cubicBezTo>
                      <a:pt x="240" y="1050"/>
                      <a:pt x="235" y="1053"/>
                      <a:pt x="228" y="1055"/>
                    </a:cubicBezTo>
                    <a:cubicBezTo>
                      <a:pt x="224" y="1057"/>
                      <a:pt x="220" y="1059"/>
                      <a:pt x="216" y="1063"/>
                    </a:cubicBezTo>
                    <a:cubicBezTo>
                      <a:pt x="211" y="1067"/>
                      <a:pt x="206" y="1068"/>
                      <a:pt x="200" y="1065"/>
                    </a:cubicBezTo>
                    <a:cubicBezTo>
                      <a:pt x="196" y="1064"/>
                      <a:pt x="192" y="1063"/>
                      <a:pt x="188" y="1064"/>
                    </a:cubicBezTo>
                    <a:cubicBezTo>
                      <a:pt x="183" y="1064"/>
                      <a:pt x="179" y="1064"/>
                      <a:pt x="174" y="1064"/>
                    </a:cubicBezTo>
                    <a:cubicBezTo>
                      <a:pt x="172" y="1064"/>
                      <a:pt x="170" y="1062"/>
                      <a:pt x="169" y="1061"/>
                    </a:cubicBezTo>
                    <a:cubicBezTo>
                      <a:pt x="168" y="1061"/>
                      <a:pt x="167" y="1060"/>
                      <a:pt x="166" y="1059"/>
                    </a:cubicBezTo>
                    <a:cubicBezTo>
                      <a:pt x="162" y="1054"/>
                      <a:pt x="158" y="1055"/>
                      <a:pt x="155" y="1061"/>
                    </a:cubicBezTo>
                    <a:cubicBezTo>
                      <a:pt x="154" y="1065"/>
                      <a:pt x="153" y="1068"/>
                      <a:pt x="152" y="1071"/>
                    </a:cubicBezTo>
                    <a:cubicBezTo>
                      <a:pt x="151" y="1079"/>
                      <a:pt x="146" y="1083"/>
                      <a:pt x="139" y="1087"/>
                    </a:cubicBezTo>
                    <a:cubicBezTo>
                      <a:pt x="134" y="1090"/>
                      <a:pt x="128" y="1093"/>
                      <a:pt x="122" y="1097"/>
                    </a:cubicBezTo>
                    <a:cubicBezTo>
                      <a:pt x="117" y="1100"/>
                      <a:pt x="112" y="1104"/>
                      <a:pt x="112" y="1111"/>
                    </a:cubicBezTo>
                    <a:cubicBezTo>
                      <a:pt x="112" y="1114"/>
                      <a:pt x="110" y="1116"/>
                      <a:pt x="109" y="1118"/>
                    </a:cubicBezTo>
                    <a:cubicBezTo>
                      <a:pt x="106" y="1122"/>
                      <a:pt x="105" y="1126"/>
                      <a:pt x="105" y="1131"/>
                    </a:cubicBezTo>
                    <a:cubicBezTo>
                      <a:pt x="106" y="1134"/>
                      <a:pt x="106" y="1137"/>
                      <a:pt x="106" y="1141"/>
                    </a:cubicBezTo>
                    <a:cubicBezTo>
                      <a:pt x="106" y="1144"/>
                      <a:pt x="105" y="1146"/>
                      <a:pt x="103" y="1148"/>
                    </a:cubicBezTo>
                    <a:cubicBezTo>
                      <a:pt x="101" y="1152"/>
                      <a:pt x="99" y="1155"/>
                      <a:pt x="97" y="1158"/>
                    </a:cubicBezTo>
                    <a:cubicBezTo>
                      <a:pt x="96" y="1160"/>
                      <a:pt x="94" y="1161"/>
                      <a:pt x="92" y="1162"/>
                    </a:cubicBezTo>
                    <a:cubicBezTo>
                      <a:pt x="89" y="1164"/>
                      <a:pt x="86" y="1166"/>
                      <a:pt x="84" y="1168"/>
                    </a:cubicBezTo>
                    <a:cubicBezTo>
                      <a:pt x="80" y="1171"/>
                      <a:pt x="76" y="1172"/>
                      <a:pt x="72" y="1173"/>
                    </a:cubicBezTo>
                    <a:cubicBezTo>
                      <a:pt x="68" y="1173"/>
                      <a:pt x="65" y="1176"/>
                      <a:pt x="63" y="1179"/>
                    </a:cubicBezTo>
                    <a:cubicBezTo>
                      <a:pt x="61" y="1181"/>
                      <a:pt x="60" y="1183"/>
                      <a:pt x="59" y="1185"/>
                    </a:cubicBezTo>
                    <a:cubicBezTo>
                      <a:pt x="57" y="1189"/>
                      <a:pt x="54" y="1192"/>
                      <a:pt x="50" y="1194"/>
                    </a:cubicBezTo>
                    <a:cubicBezTo>
                      <a:pt x="46" y="1197"/>
                      <a:pt x="43" y="1201"/>
                      <a:pt x="41" y="1205"/>
                    </a:cubicBezTo>
                    <a:cubicBezTo>
                      <a:pt x="37" y="1213"/>
                      <a:pt x="33" y="1221"/>
                      <a:pt x="27" y="1227"/>
                    </a:cubicBezTo>
                    <a:cubicBezTo>
                      <a:pt x="25" y="1229"/>
                      <a:pt x="24" y="1231"/>
                      <a:pt x="23" y="1233"/>
                    </a:cubicBezTo>
                    <a:cubicBezTo>
                      <a:pt x="19" y="1241"/>
                      <a:pt x="15" y="1250"/>
                      <a:pt x="10" y="1257"/>
                    </a:cubicBezTo>
                    <a:cubicBezTo>
                      <a:pt x="7" y="1261"/>
                      <a:pt x="7" y="1264"/>
                      <a:pt x="6" y="1268"/>
                    </a:cubicBezTo>
                    <a:cubicBezTo>
                      <a:pt x="6" y="1273"/>
                      <a:pt x="7" y="1277"/>
                      <a:pt x="11" y="1280"/>
                    </a:cubicBezTo>
                    <a:cubicBezTo>
                      <a:pt x="15" y="1282"/>
                      <a:pt x="16" y="1286"/>
                      <a:pt x="15" y="1290"/>
                    </a:cubicBezTo>
                    <a:cubicBezTo>
                      <a:pt x="14" y="1293"/>
                      <a:pt x="14" y="1297"/>
                      <a:pt x="15" y="1301"/>
                    </a:cubicBezTo>
                    <a:cubicBezTo>
                      <a:pt x="18" y="1310"/>
                      <a:pt x="18" y="1320"/>
                      <a:pt x="14" y="1330"/>
                    </a:cubicBezTo>
                    <a:cubicBezTo>
                      <a:pt x="13" y="1331"/>
                      <a:pt x="13" y="1332"/>
                      <a:pt x="13" y="1333"/>
                    </a:cubicBezTo>
                    <a:cubicBezTo>
                      <a:pt x="11" y="1343"/>
                      <a:pt x="8" y="1352"/>
                      <a:pt x="1" y="1360"/>
                    </a:cubicBezTo>
                    <a:cubicBezTo>
                      <a:pt x="0" y="1360"/>
                      <a:pt x="0" y="1362"/>
                      <a:pt x="1" y="1363"/>
                    </a:cubicBezTo>
                    <a:cubicBezTo>
                      <a:pt x="3" y="1365"/>
                      <a:pt x="4" y="1368"/>
                      <a:pt x="6" y="1371"/>
                    </a:cubicBezTo>
                    <a:cubicBezTo>
                      <a:pt x="8" y="1374"/>
                      <a:pt x="9" y="1377"/>
                      <a:pt x="8" y="1380"/>
                    </a:cubicBezTo>
                    <a:cubicBezTo>
                      <a:pt x="6" y="1385"/>
                      <a:pt x="7" y="1390"/>
                      <a:pt x="9" y="1394"/>
                    </a:cubicBezTo>
                    <a:cubicBezTo>
                      <a:pt x="11" y="1398"/>
                      <a:pt x="14" y="1401"/>
                      <a:pt x="17" y="1402"/>
                    </a:cubicBezTo>
                    <a:cubicBezTo>
                      <a:pt x="20" y="1404"/>
                      <a:pt x="24" y="1405"/>
                      <a:pt x="27" y="1406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9"/>
                      <a:pt x="28" y="1412"/>
                      <a:pt x="31" y="1414"/>
                    </a:cubicBezTo>
                    <a:cubicBezTo>
                      <a:pt x="34" y="1415"/>
                      <a:pt x="36" y="1418"/>
                      <a:pt x="37" y="1421"/>
                    </a:cubicBezTo>
                    <a:cubicBezTo>
                      <a:pt x="37" y="1423"/>
                      <a:pt x="39" y="1425"/>
                      <a:pt x="41" y="1426"/>
                    </a:cubicBezTo>
                    <a:cubicBezTo>
                      <a:pt x="46" y="1428"/>
                      <a:pt x="49" y="1431"/>
                      <a:pt x="53" y="1435"/>
                    </a:cubicBezTo>
                    <a:cubicBezTo>
                      <a:pt x="54" y="1437"/>
                      <a:pt x="56" y="1439"/>
                      <a:pt x="56" y="1441"/>
                    </a:cubicBezTo>
                    <a:cubicBezTo>
                      <a:pt x="56" y="1448"/>
                      <a:pt x="60" y="1453"/>
                      <a:pt x="63" y="1459"/>
                    </a:cubicBezTo>
                    <a:cubicBezTo>
                      <a:pt x="66" y="1465"/>
                      <a:pt x="71" y="1470"/>
                      <a:pt x="77" y="1472"/>
                    </a:cubicBezTo>
                    <a:cubicBezTo>
                      <a:pt x="82" y="1474"/>
                      <a:pt x="86" y="1477"/>
                      <a:pt x="90" y="1480"/>
                    </a:cubicBezTo>
                    <a:cubicBezTo>
                      <a:pt x="99" y="1487"/>
                      <a:pt x="107" y="1495"/>
                      <a:pt x="117" y="1500"/>
                    </a:cubicBezTo>
                    <a:cubicBezTo>
                      <a:pt x="122" y="1503"/>
                      <a:pt x="127" y="1505"/>
                      <a:pt x="132" y="1507"/>
                    </a:cubicBezTo>
                    <a:cubicBezTo>
                      <a:pt x="134" y="1507"/>
                      <a:pt x="136" y="1507"/>
                      <a:pt x="137" y="1507"/>
                    </a:cubicBezTo>
                    <a:cubicBezTo>
                      <a:pt x="141" y="1505"/>
                      <a:pt x="144" y="1504"/>
                      <a:pt x="148" y="1502"/>
                    </a:cubicBezTo>
                    <a:cubicBezTo>
                      <a:pt x="154" y="1499"/>
                      <a:pt x="160" y="1497"/>
                      <a:pt x="167" y="1498"/>
                    </a:cubicBezTo>
                    <a:cubicBezTo>
                      <a:pt x="171" y="1498"/>
                      <a:pt x="176" y="1497"/>
                      <a:pt x="180" y="1497"/>
                    </a:cubicBezTo>
                    <a:cubicBezTo>
                      <a:pt x="187" y="1496"/>
                      <a:pt x="193" y="1496"/>
                      <a:pt x="199" y="1499"/>
                    </a:cubicBezTo>
                    <a:cubicBezTo>
                      <a:pt x="201" y="1500"/>
                      <a:pt x="202" y="1500"/>
                      <a:pt x="204" y="1501"/>
                    </a:cubicBezTo>
                    <a:cubicBezTo>
                      <a:pt x="207" y="1502"/>
                      <a:pt x="210" y="1501"/>
                      <a:pt x="213" y="1500"/>
                    </a:cubicBezTo>
                    <a:cubicBezTo>
                      <a:pt x="217" y="1499"/>
                      <a:pt x="221" y="1498"/>
                      <a:pt x="224" y="1497"/>
                    </a:cubicBezTo>
                    <a:cubicBezTo>
                      <a:pt x="227" y="1495"/>
                      <a:pt x="231" y="1494"/>
                      <a:pt x="233" y="1493"/>
                    </a:cubicBezTo>
                    <a:cubicBezTo>
                      <a:pt x="237" y="1490"/>
                      <a:pt x="242" y="1488"/>
                      <a:pt x="247" y="1486"/>
                    </a:cubicBezTo>
                    <a:cubicBezTo>
                      <a:pt x="252" y="1485"/>
                      <a:pt x="256" y="1483"/>
                      <a:pt x="261" y="1482"/>
                    </a:cubicBezTo>
                    <a:cubicBezTo>
                      <a:pt x="268" y="1481"/>
                      <a:pt x="275" y="1478"/>
                      <a:pt x="282" y="1479"/>
                    </a:cubicBezTo>
                    <a:cubicBezTo>
                      <a:pt x="284" y="1479"/>
                      <a:pt x="285" y="1479"/>
                      <a:pt x="287" y="1480"/>
                    </a:cubicBezTo>
                    <a:cubicBezTo>
                      <a:pt x="293" y="1483"/>
                      <a:pt x="298" y="1487"/>
                      <a:pt x="301" y="1493"/>
                    </a:cubicBezTo>
                    <a:cubicBezTo>
                      <a:pt x="302" y="1496"/>
                      <a:pt x="303" y="1499"/>
                      <a:pt x="305" y="1502"/>
                    </a:cubicBezTo>
                    <a:cubicBezTo>
                      <a:pt x="307" y="1508"/>
                      <a:pt x="312" y="1510"/>
                      <a:pt x="318" y="1510"/>
                    </a:cubicBezTo>
                    <a:cubicBezTo>
                      <a:pt x="320" y="1510"/>
                      <a:pt x="321" y="1510"/>
                      <a:pt x="323" y="1510"/>
                    </a:cubicBezTo>
                    <a:cubicBezTo>
                      <a:pt x="330" y="1509"/>
                      <a:pt x="337" y="1508"/>
                      <a:pt x="344" y="1506"/>
                    </a:cubicBezTo>
                    <a:cubicBezTo>
                      <a:pt x="348" y="1505"/>
                      <a:pt x="352" y="1505"/>
                      <a:pt x="354" y="1509"/>
                    </a:cubicBezTo>
                    <a:cubicBezTo>
                      <a:pt x="355" y="1511"/>
                      <a:pt x="357" y="1513"/>
                      <a:pt x="359" y="1514"/>
                    </a:cubicBezTo>
                    <a:cubicBezTo>
                      <a:pt x="365" y="1517"/>
                      <a:pt x="365" y="1524"/>
                      <a:pt x="365" y="1529"/>
                    </a:cubicBezTo>
                    <a:cubicBezTo>
                      <a:pt x="366" y="1533"/>
                      <a:pt x="364" y="1537"/>
                      <a:pt x="363" y="1541"/>
                    </a:cubicBezTo>
                    <a:cubicBezTo>
                      <a:pt x="362" y="1544"/>
                      <a:pt x="360" y="1547"/>
                      <a:pt x="359" y="1550"/>
                    </a:cubicBezTo>
                    <a:cubicBezTo>
                      <a:pt x="358" y="1553"/>
                      <a:pt x="360" y="1557"/>
                      <a:pt x="359" y="1561"/>
                    </a:cubicBezTo>
                    <a:cubicBezTo>
                      <a:pt x="357" y="1567"/>
                      <a:pt x="357" y="1573"/>
                      <a:pt x="352" y="1578"/>
                    </a:cubicBezTo>
                    <a:cubicBezTo>
                      <a:pt x="351" y="1578"/>
                      <a:pt x="351" y="1580"/>
                      <a:pt x="351" y="1581"/>
                    </a:cubicBezTo>
                    <a:cubicBezTo>
                      <a:pt x="351" y="1581"/>
                      <a:pt x="352" y="1582"/>
                      <a:pt x="352" y="1582"/>
                    </a:cubicBezTo>
                    <a:cubicBezTo>
                      <a:pt x="359" y="1600"/>
                      <a:pt x="361" y="1604"/>
                      <a:pt x="376" y="1617"/>
                    </a:cubicBezTo>
                    <a:cubicBezTo>
                      <a:pt x="378" y="1619"/>
                      <a:pt x="381" y="1622"/>
                      <a:pt x="383" y="1624"/>
                    </a:cubicBezTo>
                    <a:cubicBezTo>
                      <a:pt x="387" y="1627"/>
                      <a:pt x="390" y="1632"/>
                      <a:pt x="393" y="1637"/>
                    </a:cubicBezTo>
                    <a:cubicBezTo>
                      <a:pt x="394" y="1639"/>
                      <a:pt x="395" y="1642"/>
                      <a:pt x="395" y="1645"/>
                    </a:cubicBezTo>
                    <a:cubicBezTo>
                      <a:pt x="397" y="1651"/>
                      <a:pt x="400" y="1657"/>
                      <a:pt x="403" y="1663"/>
                    </a:cubicBezTo>
                    <a:cubicBezTo>
                      <a:pt x="407" y="1669"/>
                      <a:pt x="408" y="1677"/>
                      <a:pt x="409" y="1684"/>
                    </a:cubicBezTo>
                    <a:cubicBezTo>
                      <a:pt x="410" y="1686"/>
                      <a:pt x="408" y="1688"/>
                      <a:pt x="408" y="1689"/>
                    </a:cubicBezTo>
                    <a:cubicBezTo>
                      <a:pt x="408" y="1691"/>
                      <a:pt x="408" y="1694"/>
                      <a:pt x="408" y="1696"/>
                    </a:cubicBezTo>
                    <a:cubicBezTo>
                      <a:pt x="409" y="1701"/>
                      <a:pt x="410" y="1705"/>
                      <a:pt x="413" y="1710"/>
                    </a:cubicBezTo>
                    <a:cubicBezTo>
                      <a:pt x="414" y="1712"/>
                      <a:pt x="415" y="1714"/>
                      <a:pt x="415" y="1716"/>
                    </a:cubicBezTo>
                    <a:cubicBezTo>
                      <a:pt x="418" y="1725"/>
                      <a:pt x="418" y="1733"/>
                      <a:pt x="410" y="1740"/>
                    </a:cubicBezTo>
                    <a:cubicBezTo>
                      <a:pt x="406" y="1743"/>
                      <a:pt x="404" y="1747"/>
                      <a:pt x="401" y="1750"/>
                    </a:cubicBezTo>
                    <a:cubicBezTo>
                      <a:pt x="398" y="1753"/>
                      <a:pt x="396" y="1757"/>
                      <a:pt x="395" y="1761"/>
                    </a:cubicBezTo>
                    <a:cubicBezTo>
                      <a:pt x="394" y="1769"/>
                      <a:pt x="392" y="1775"/>
                      <a:pt x="389" y="1782"/>
                    </a:cubicBezTo>
                    <a:cubicBezTo>
                      <a:pt x="387" y="1785"/>
                      <a:pt x="387" y="1789"/>
                      <a:pt x="387" y="1793"/>
                    </a:cubicBezTo>
                    <a:cubicBezTo>
                      <a:pt x="386" y="1800"/>
                      <a:pt x="386" y="1806"/>
                      <a:pt x="386" y="1813"/>
                    </a:cubicBezTo>
                    <a:cubicBezTo>
                      <a:pt x="387" y="1816"/>
                      <a:pt x="387" y="1820"/>
                      <a:pt x="390" y="1822"/>
                    </a:cubicBezTo>
                    <a:cubicBezTo>
                      <a:pt x="396" y="1828"/>
                      <a:pt x="400" y="1836"/>
                      <a:pt x="403" y="1844"/>
                    </a:cubicBezTo>
                    <a:cubicBezTo>
                      <a:pt x="406" y="1853"/>
                      <a:pt x="411" y="1862"/>
                      <a:pt x="415" y="1870"/>
                    </a:cubicBezTo>
                    <a:cubicBezTo>
                      <a:pt x="418" y="1876"/>
                      <a:pt x="420" y="1882"/>
                      <a:pt x="420" y="1889"/>
                    </a:cubicBezTo>
                    <a:cubicBezTo>
                      <a:pt x="420" y="1896"/>
                      <a:pt x="422" y="1903"/>
                      <a:pt x="424" y="1910"/>
                    </a:cubicBezTo>
                    <a:cubicBezTo>
                      <a:pt x="425" y="1912"/>
                      <a:pt x="426" y="1915"/>
                      <a:pt x="425" y="1918"/>
                    </a:cubicBezTo>
                    <a:cubicBezTo>
                      <a:pt x="425" y="1926"/>
                      <a:pt x="428" y="1933"/>
                      <a:pt x="429" y="1940"/>
                    </a:cubicBezTo>
                    <a:cubicBezTo>
                      <a:pt x="431" y="1949"/>
                      <a:pt x="435" y="1956"/>
                      <a:pt x="440" y="1963"/>
                    </a:cubicBezTo>
                    <a:cubicBezTo>
                      <a:pt x="443" y="1966"/>
                      <a:pt x="445" y="1970"/>
                      <a:pt x="448" y="1973"/>
                    </a:cubicBezTo>
                    <a:cubicBezTo>
                      <a:pt x="451" y="1976"/>
                      <a:pt x="452" y="1980"/>
                      <a:pt x="453" y="1985"/>
                    </a:cubicBezTo>
                    <a:cubicBezTo>
                      <a:pt x="455" y="1993"/>
                      <a:pt x="458" y="2002"/>
                      <a:pt x="462" y="2010"/>
                    </a:cubicBezTo>
                    <a:cubicBezTo>
                      <a:pt x="463" y="2012"/>
                      <a:pt x="464" y="2014"/>
                      <a:pt x="465" y="2016"/>
                    </a:cubicBezTo>
                    <a:cubicBezTo>
                      <a:pt x="466" y="2021"/>
                      <a:pt x="467" y="2025"/>
                      <a:pt x="463" y="2030"/>
                    </a:cubicBezTo>
                    <a:cubicBezTo>
                      <a:pt x="462" y="2031"/>
                      <a:pt x="461" y="2034"/>
                      <a:pt x="463" y="2036"/>
                    </a:cubicBezTo>
                    <a:cubicBezTo>
                      <a:pt x="466" y="2040"/>
                      <a:pt x="466" y="2045"/>
                      <a:pt x="467" y="2050"/>
                    </a:cubicBezTo>
                    <a:cubicBezTo>
                      <a:pt x="467" y="2051"/>
                      <a:pt x="467" y="2052"/>
                      <a:pt x="468" y="2053"/>
                    </a:cubicBezTo>
                    <a:cubicBezTo>
                      <a:pt x="474" y="2056"/>
                      <a:pt x="480" y="2059"/>
                      <a:pt x="486" y="2062"/>
                    </a:cubicBezTo>
                    <a:cubicBezTo>
                      <a:pt x="487" y="2063"/>
                      <a:pt x="489" y="2063"/>
                      <a:pt x="490" y="2062"/>
                    </a:cubicBezTo>
                    <a:cubicBezTo>
                      <a:pt x="496" y="2059"/>
                      <a:pt x="501" y="2057"/>
                      <a:pt x="508" y="2057"/>
                    </a:cubicBezTo>
                    <a:cubicBezTo>
                      <a:pt x="510" y="2058"/>
                      <a:pt x="513" y="2057"/>
                      <a:pt x="515" y="2055"/>
                    </a:cubicBezTo>
                    <a:cubicBezTo>
                      <a:pt x="520" y="2054"/>
                      <a:pt x="525" y="2053"/>
                      <a:pt x="530" y="2053"/>
                    </a:cubicBezTo>
                    <a:cubicBezTo>
                      <a:pt x="535" y="2053"/>
                      <a:pt x="541" y="2051"/>
                      <a:pt x="546" y="2054"/>
                    </a:cubicBezTo>
                    <a:cubicBezTo>
                      <a:pt x="547" y="2054"/>
                      <a:pt x="550" y="2055"/>
                      <a:pt x="551" y="2054"/>
                    </a:cubicBezTo>
                    <a:cubicBezTo>
                      <a:pt x="556" y="2051"/>
                      <a:pt x="562" y="2054"/>
                      <a:pt x="566" y="2049"/>
                    </a:cubicBezTo>
                    <a:cubicBezTo>
                      <a:pt x="567" y="2048"/>
                      <a:pt x="569" y="2047"/>
                      <a:pt x="571" y="2047"/>
                    </a:cubicBezTo>
                    <a:cubicBezTo>
                      <a:pt x="579" y="2047"/>
                      <a:pt x="585" y="2044"/>
                      <a:pt x="592" y="2039"/>
                    </a:cubicBezTo>
                    <a:cubicBezTo>
                      <a:pt x="601" y="2033"/>
                      <a:pt x="609" y="2025"/>
                      <a:pt x="617" y="2018"/>
                    </a:cubicBezTo>
                    <a:cubicBezTo>
                      <a:pt x="622" y="2013"/>
                      <a:pt x="627" y="2008"/>
                      <a:pt x="631" y="2002"/>
                    </a:cubicBezTo>
                    <a:cubicBezTo>
                      <a:pt x="635" y="1995"/>
                      <a:pt x="639" y="1990"/>
                      <a:pt x="643" y="1984"/>
                    </a:cubicBezTo>
                    <a:cubicBezTo>
                      <a:pt x="645" y="1981"/>
                      <a:pt x="648" y="1978"/>
                      <a:pt x="651" y="1976"/>
                    </a:cubicBezTo>
                    <a:cubicBezTo>
                      <a:pt x="658" y="1971"/>
                      <a:pt x="662" y="1965"/>
                      <a:pt x="664" y="1957"/>
                    </a:cubicBezTo>
                    <a:cubicBezTo>
                      <a:pt x="666" y="1952"/>
                      <a:pt x="667" y="1947"/>
                      <a:pt x="668" y="1941"/>
                    </a:cubicBezTo>
                    <a:cubicBezTo>
                      <a:pt x="669" y="1939"/>
                      <a:pt x="669" y="1936"/>
                      <a:pt x="667" y="1933"/>
                    </a:cubicBezTo>
                    <a:cubicBezTo>
                      <a:pt x="665" y="1930"/>
                      <a:pt x="667" y="1927"/>
                      <a:pt x="670" y="1925"/>
                    </a:cubicBezTo>
                    <a:cubicBezTo>
                      <a:pt x="674" y="1921"/>
                      <a:pt x="678" y="1919"/>
                      <a:pt x="683" y="1917"/>
                    </a:cubicBezTo>
                    <a:cubicBezTo>
                      <a:pt x="688" y="1916"/>
                      <a:pt x="693" y="1915"/>
                      <a:pt x="698" y="1912"/>
                    </a:cubicBezTo>
                    <a:cubicBezTo>
                      <a:pt x="702" y="1909"/>
                      <a:pt x="705" y="1906"/>
                      <a:pt x="705" y="1901"/>
                    </a:cubicBezTo>
                    <a:cubicBezTo>
                      <a:pt x="705" y="1895"/>
                      <a:pt x="706" y="1890"/>
                      <a:pt x="707" y="1885"/>
                    </a:cubicBezTo>
                    <a:cubicBezTo>
                      <a:pt x="708" y="1882"/>
                      <a:pt x="708" y="1879"/>
                      <a:pt x="707" y="1876"/>
                    </a:cubicBezTo>
                    <a:cubicBezTo>
                      <a:pt x="704" y="1868"/>
                      <a:pt x="702" y="1860"/>
                      <a:pt x="700" y="1851"/>
                    </a:cubicBezTo>
                    <a:cubicBezTo>
                      <a:pt x="699" y="1848"/>
                      <a:pt x="699" y="1845"/>
                      <a:pt x="702" y="1843"/>
                    </a:cubicBezTo>
                    <a:cubicBezTo>
                      <a:pt x="714" y="1834"/>
                      <a:pt x="725" y="1824"/>
                      <a:pt x="737" y="1814"/>
                    </a:cubicBezTo>
                    <a:cubicBezTo>
                      <a:pt x="740" y="1811"/>
                      <a:pt x="744" y="1809"/>
                      <a:pt x="748" y="1808"/>
                    </a:cubicBezTo>
                    <a:cubicBezTo>
                      <a:pt x="753" y="1806"/>
                      <a:pt x="757" y="1803"/>
                      <a:pt x="762" y="1801"/>
                    </a:cubicBezTo>
                    <a:cubicBezTo>
                      <a:pt x="771" y="1795"/>
                      <a:pt x="777" y="1787"/>
                      <a:pt x="781" y="1777"/>
                    </a:cubicBezTo>
                    <a:cubicBezTo>
                      <a:pt x="783" y="1773"/>
                      <a:pt x="785" y="1768"/>
                      <a:pt x="784" y="1763"/>
                    </a:cubicBezTo>
                    <a:cubicBezTo>
                      <a:pt x="783" y="1758"/>
                      <a:pt x="784" y="1753"/>
                      <a:pt x="784" y="1748"/>
                    </a:cubicBezTo>
                    <a:cubicBezTo>
                      <a:pt x="784" y="1744"/>
                      <a:pt x="784" y="1740"/>
                      <a:pt x="784" y="1737"/>
                    </a:cubicBezTo>
                    <a:cubicBezTo>
                      <a:pt x="782" y="1730"/>
                      <a:pt x="783" y="1724"/>
                      <a:pt x="785" y="1717"/>
                    </a:cubicBezTo>
                    <a:cubicBezTo>
                      <a:pt x="785" y="1714"/>
                      <a:pt x="784" y="1710"/>
                      <a:pt x="781" y="1709"/>
                    </a:cubicBezTo>
                    <a:cubicBezTo>
                      <a:pt x="775" y="1705"/>
                      <a:pt x="773" y="1700"/>
                      <a:pt x="771" y="1694"/>
                    </a:cubicBezTo>
                    <a:cubicBezTo>
                      <a:pt x="769" y="1686"/>
                      <a:pt x="770" y="1679"/>
                      <a:pt x="769" y="1671"/>
                    </a:cubicBezTo>
                    <a:cubicBezTo>
                      <a:pt x="768" y="1670"/>
                      <a:pt x="769" y="1668"/>
                      <a:pt x="770" y="1666"/>
                    </a:cubicBezTo>
                    <a:cubicBezTo>
                      <a:pt x="771" y="1663"/>
                      <a:pt x="771" y="1660"/>
                      <a:pt x="768" y="1658"/>
                    </a:cubicBezTo>
                    <a:cubicBezTo>
                      <a:pt x="763" y="1653"/>
                      <a:pt x="762" y="1648"/>
                      <a:pt x="765" y="1642"/>
                    </a:cubicBezTo>
                    <a:cubicBezTo>
                      <a:pt x="767" y="1637"/>
                      <a:pt x="769" y="1631"/>
                      <a:pt x="773" y="1627"/>
                    </a:cubicBezTo>
                    <a:cubicBezTo>
                      <a:pt x="778" y="1623"/>
                      <a:pt x="779" y="1616"/>
                      <a:pt x="782" y="1610"/>
                    </a:cubicBezTo>
                    <a:cubicBezTo>
                      <a:pt x="784" y="1607"/>
                      <a:pt x="785" y="1604"/>
                      <a:pt x="788" y="1603"/>
                    </a:cubicBezTo>
                    <a:cubicBezTo>
                      <a:pt x="794" y="1600"/>
                      <a:pt x="798" y="1596"/>
                      <a:pt x="802" y="1591"/>
                    </a:cubicBezTo>
                    <a:cubicBezTo>
                      <a:pt x="811" y="1578"/>
                      <a:pt x="823" y="1567"/>
                      <a:pt x="834" y="1556"/>
                    </a:cubicBezTo>
                    <a:cubicBezTo>
                      <a:pt x="841" y="1549"/>
                      <a:pt x="848" y="1542"/>
                      <a:pt x="857" y="1539"/>
                    </a:cubicBezTo>
                    <a:cubicBezTo>
                      <a:pt x="858" y="1539"/>
                      <a:pt x="859" y="1538"/>
                      <a:pt x="859" y="1537"/>
                    </a:cubicBezTo>
                    <a:cubicBezTo>
                      <a:pt x="880" y="1521"/>
                      <a:pt x="897" y="1501"/>
                      <a:pt x="907" y="1477"/>
                    </a:cubicBezTo>
                    <a:cubicBezTo>
                      <a:pt x="911" y="1468"/>
                      <a:pt x="914" y="1459"/>
                      <a:pt x="921" y="1451"/>
                    </a:cubicBezTo>
                    <a:cubicBezTo>
                      <a:pt x="925" y="1446"/>
                      <a:pt x="927" y="1439"/>
                      <a:pt x="929" y="1433"/>
                    </a:cubicBezTo>
                    <a:cubicBezTo>
                      <a:pt x="932" y="1424"/>
                      <a:pt x="931" y="1415"/>
                      <a:pt x="931" y="1407"/>
                    </a:cubicBezTo>
                    <a:cubicBezTo>
                      <a:pt x="932" y="1405"/>
                      <a:pt x="927" y="1402"/>
                      <a:pt x="925" y="1403"/>
                    </a:cubicBezTo>
                    <a:cubicBezTo>
                      <a:pt x="925" y="1403"/>
                      <a:pt x="924" y="1403"/>
                      <a:pt x="924" y="1403"/>
                    </a:cubicBezTo>
                    <a:cubicBezTo>
                      <a:pt x="917" y="1409"/>
                      <a:pt x="910" y="1410"/>
                      <a:pt x="902" y="1411"/>
                    </a:cubicBezTo>
                    <a:cubicBezTo>
                      <a:pt x="891" y="1413"/>
                      <a:pt x="880" y="1413"/>
                      <a:pt x="870" y="1417"/>
                    </a:cubicBezTo>
                    <a:cubicBezTo>
                      <a:pt x="868" y="1418"/>
                      <a:pt x="867" y="1418"/>
                      <a:pt x="865" y="1418"/>
                    </a:cubicBezTo>
                    <a:cubicBezTo>
                      <a:pt x="859" y="1417"/>
                      <a:pt x="853" y="1419"/>
                      <a:pt x="848" y="1422"/>
                    </a:cubicBezTo>
                    <a:cubicBezTo>
                      <a:pt x="846" y="1423"/>
                      <a:pt x="845" y="1424"/>
                      <a:pt x="843" y="1424"/>
                    </a:cubicBezTo>
                    <a:cubicBezTo>
                      <a:pt x="841" y="1425"/>
                      <a:pt x="839" y="1424"/>
                      <a:pt x="837" y="1423"/>
                    </a:cubicBezTo>
                    <a:cubicBezTo>
                      <a:pt x="835" y="1422"/>
                      <a:pt x="834" y="1421"/>
                      <a:pt x="833" y="1420"/>
                    </a:cubicBezTo>
                    <a:cubicBezTo>
                      <a:pt x="829" y="1416"/>
                      <a:pt x="825" y="1412"/>
                      <a:pt x="821" y="1408"/>
                    </a:cubicBezTo>
                    <a:cubicBezTo>
                      <a:pt x="820" y="1407"/>
                      <a:pt x="820" y="1406"/>
                      <a:pt x="821" y="1404"/>
                    </a:cubicBezTo>
                    <a:cubicBezTo>
                      <a:pt x="824" y="1398"/>
                      <a:pt x="824" y="1396"/>
                      <a:pt x="820" y="1393"/>
                    </a:cubicBezTo>
                    <a:cubicBezTo>
                      <a:pt x="817" y="1390"/>
                      <a:pt x="814" y="1388"/>
                      <a:pt x="812" y="1384"/>
                    </a:cubicBezTo>
                    <a:cubicBezTo>
                      <a:pt x="807" y="1378"/>
                      <a:pt x="800" y="1372"/>
                      <a:pt x="795" y="1366"/>
                    </a:cubicBezTo>
                    <a:cubicBezTo>
                      <a:pt x="791" y="1363"/>
                      <a:pt x="787" y="1361"/>
                      <a:pt x="782" y="1358"/>
                    </a:cubicBezTo>
                    <a:cubicBezTo>
                      <a:pt x="774" y="1354"/>
                      <a:pt x="768" y="1349"/>
                      <a:pt x="766" y="1339"/>
                    </a:cubicBezTo>
                    <a:cubicBezTo>
                      <a:pt x="765" y="1335"/>
                      <a:pt x="763" y="1330"/>
                      <a:pt x="761" y="1325"/>
                    </a:cubicBezTo>
                    <a:cubicBezTo>
                      <a:pt x="760" y="1320"/>
                      <a:pt x="757" y="1316"/>
                      <a:pt x="753" y="1313"/>
                    </a:cubicBezTo>
                    <a:cubicBezTo>
                      <a:pt x="749" y="1311"/>
                      <a:pt x="746" y="1308"/>
                      <a:pt x="742" y="1305"/>
                    </a:cubicBezTo>
                    <a:cubicBezTo>
                      <a:pt x="740" y="1303"/>
                      <a:pt x="738" y="1300"/>
                      <a:pt x="738" y="1297"/>
                    </a:cubicBezTo>
                    <a:cubicBezTo>
                      <a:pt x="738" y="1287"/>
                      <a:pt x="735" y="1278"/>
                      <a:pt x="733" y="1269"/>
                    </a:cubicBezTo>
                    <a:cubicBezTo>
                      <a:pt x="731" y="1260"/>
                      <a:pt x="726" y="1254"/>
                      <a:pt x="719" y="1250"/>
                    </a:cubicBezTo>
                    <a:cubicBezTo>
                      <a:pt x="717" y="1249"/>
                      <a:pt x="716" y="1249"/>
                      <a:pt x="714" y="1248"/>
                    </a:cubicBezTo>
                    <a:cubicBezTo>
                      <a:pt x="713" y="1247"/>
                      <a:pt x="712" y="1245"/>
                      <a:pt x="712" y="1244"/>
                    </a:cubicBezTo>
                    <a:cubicBezTo>
                      <a:pt x="711" y="1242"/>
                      <a:pt x="711" y="1240"/>
                      <a:pt x="711" y="1239"/>
                    </a:cubicBezTo>
                    <a:cubicBezTo>
                      <a:pt x="711" y="1233"/>
                      <a:pt x="710" y="1228"/>
                      <a:pt x="706" y="1224"/>
                    </a:cubicBezTo>
                    <a:cubicBezTo>
                      <a:pt x="704" y="1222"/>
                      <a:pt x="703" y="1219"/>
                      <a:pt x="702" y="1217"/>
                    </a:cubicBezTo>
                    <a:cubicBezTo>
                      <a:pt x="695" y="1207"/>
                      <a:pt x="688" y="1197"/>
                      <a:pt x="685" y="1184"/>
                    </a:cubicBezTo>
                    <a:cubicBezTo>
                      <a:pt x="685" y="1182"/>
                      <a:pt x="684" y="1181"/>
                      <a:pt x="683" y="1179"/>
                    </a:cubicBezTo>
                    <a:cubicBezTo>
                      <a:pt x="682" y="1177"/>
                      <a:pt x="683" y="1175"/>
                      <a:pt x="685" y="1175"/>
                    </a:cubicBezTo>
                    <a:cubicBezTo>
                      <a:pt x="687" y="1175"/>
                      <a:pt x="689" y="1176"/>
                      <a:pt x="691" y="1174"/>
                    </a:cubicBezTo>
                    <a:cubicBezTo>
                      <a:pt x="693" y="1173"/>
                      <a:pt x="694" y="1171"/>
                      <a:pt x="697" y="1171"/>
                    </a:cubicBezTo>
                    <a:cubicBezTo>
                      <a:pt x="700" y="1171"/>
                      <a:pt x="702" y="1173"/>
                      <a:pt x="703" y="1175"/>
                    </a:cubicBezTo>
                    <a:cubicBezTo>
                      <a:pt x="705" y="1177"/>
                      <a:pt x="706" y="1179"/>
                      <a:pt x="707" y="1181"/>
                    </a:cubicBezTo>
                    <a:cubicBezTo>
                      <a:pt x="714" y="1188"/>
                      <a:pt x="718" y="1198"/>
                      <a:pt x="724" y="1205"/>
                    </a:cubicBezTo>
                    <a:cubicBezTo>
                      <a:pt x="727" y="1210"/>
                      <a:pt x="730" y="1214"/>
                      <a:pt x="731" y="1220"/>
                    </a:cubicBezTo>
                    <a:cubicBezTo>
                      <a:pt x="732" y="1223"/>
                      <a:pt x="734" y="1226"/>
                      <a:pt x="737" y="1227"/>
                    </a:cubicBezTo>
                    <a:cubicBezTo>
                      <a:pt x="744" y="1229"/>
                      <a:pt x="748" y="1234"/>
                      <a:pt x="751" y="1240"/>
                    </a:cubicBezTo>
                    <a:cubicBezTo>
                      <a:pt x="752" y="1242"/>
                      <a:pt x="753" y="1244"/>
                      <a:pt x="754" y="1246"/>
                    </a:cubicBezTo>
                    <a:cubicBezTo>
                      <a:pt x="756" y="1250"/>
                      <a:pt x="757" y="1253"/>
                      <a:pt x="756" y="1257"/>
                    </a:cubicBezTo>
                    <a:cubicBezTo>
                      <a:pt x="756" y="1259"/>
                      <a:pt x="757" y="1261"/>
                      <a:pt x="757" y="1262"/>
                    </a:cubicBezTo>
                    <a:cubicBezTo>
                      <a:pt x="757" y="1271"/>
                      <a:pt x="762" y="1278"/>
                      <a:pt x="769" y="1283"/>
                    </a:cubicBezTo>
                    <a:cubicBezTo>
                      <a:pt x="771" y="1285"/>
                      <a:pt x="774" y="1287"/>
                      <a:pt x="777" y="1289"/>
                    </a:cubicBezTo>
                    <a:cubicBezTo>
                      <a:pt x="781" y="1292"/>
                      <a:pt x="785" y="1296"/>
                      <a:pt x="786" y="1302"/>
                    </a:cubicBezTo>
                    <a:cubicBezTo>
                      <a:pt x="788" y="1308"/>
                      <a:pt x="792" y="1313"/>
                      <a:pt x="797" y="1318"/>
                    </a:cubicBezTo>
                    <a:cubicBezTo>
                      <a:pt x="800" y="1322"/>
                      <a:pt x="804" y="1327"/>
                      <a:pt x="807" y="1331"/>
                    </a:cubicBezTo>
                    <a:cubicBezTo>
                      <a:pt x="811" y="1337"/>
                      <a:pt x="813" y="1343"/>
                      <a:pt x="812" y="1350"/>
                    </a:cubicBezTo>
                    <a:cubicBezTo>
                      <a:pt x="811" y="1352"/>
                      <a:pt x="811" y="1354"/>
                      <a:pt x="812" y="1356"/>
                    </a:cubicBezTo>
                    <a:cubicBezTo>
                      <a:pt x="816" y="1364"/>
                      <a:pt x="817" y="1372"/>
                      <a:pt x="819" y="1380"/>
                    </a:cubicBezTo>
                    <a:cubicBezTo>
                      <a:pt x="821" y="1383"/>
                      <a:pt x="822" y="1386"/>
                      <a:pt x="823" y="1389"/>
                    </a:cubicBezTo>
                    <a:cubicBezTo>
                      <a:pt x="825" y="1391"/>
                      <a:pt x="827" y="1392"/>
                      <a:pt x="830" y="1393"/>
                    </a:cubicBezTo>
                    <a:cubicBezTo>
                      <a:pt x="833" y="1393"/>
                      <a:pt x="836" y="1392"/>
                      <a:pt x="838" y="1392"/>
                    </a:cubicBezTo>
                    <a:cubicBezTo>
                      <a:pt x="842" y="1392"/>
                      <a:pt x="846" y="1390"/>
                      <a:pt x="849" y="1387"/>
                    </a:cubicBezTo>
                    <a:cubicBezTo>
                      <a:pt x="852" y="1383"/>
                      <a:pt x="856" y="1382"/>
                      <a:pt x="862" y="1382"/>
                    </a:cubicBezTo>
                    <a:cubicBezTo>
                      <a:pt x="868" y="1383"/>
                      <a:pt x="874" y="1382"/>
                      <a:pt x="879" y="1378"/>
                    </a:cubicBezTo>
                    <a:cubicBezTo>
                      <a:pt x="882" y="1376"/>
                      <a:pt x="886" y="1375"/>
                      <a:pt x="890" y="1374"/>
                    </a:cubicBezTo>
                    <a:cubicBezTo>
                      <a:pt x="893" y="1374"/>
                      <a:pt x="896" y="1373"/>
                      <a:pt x="898" y="1370"/>
                    </a:cubicBezTo>
                    <a:cubicBezTo>
                      <a:pt x="901" y="1367"/>
                      <a:pt x="905" y="1365"/>
                      <a:pt x="908" y="1364"/>
                    </a:cubicBezTo>
                    <a:cubicBezTo>
                      <a:pt x="914" y="1362"/>
                      <a:pt x="920" y="1361"/>
                      <a:pt x="925" y="1359"/>
                    </a:cubicBezTo>
                    <a:cubicBezTo>
                      <a:pt x="930" y="1357"/>
                      <a:pt x="934" y="1354"/>
                      <a:pt x="939" y="1352"/>
                    </a:cubicBezTo>
                    <a:cubicBezTo>
                      <a:pt x="941" y="1351"/>
                      <a:pt x="943" y="1350"/>
                      <a:pt x="943" y="1348"/>
                    </a:cubicBezTo>
                    <a:cubicBezTo>
                      <a:pt x="944" y="1342"/>
                      <a:pt x="948" y="1339"/>
                      <a:pt x="953" y="1338"/>
                    </a:cubicBezTo>
                    <a:cubicBezTo>
                      <a:pt x="960" y="1336"/>
                      <a:pt x="967" y="1333"/>
                      <a:pt x="974" y="1332"/>
                    </a:cubicBezTo>
                    <a:cubicBezTo>
                      <a:pt x="978" y="1331"/>
                      <a:pt x="982" y="1330"/>
                      <a:pt x="983" y="1325"/>
                    </a:cubicBezTo>
                    <a:cubicBezTo>
                      <a:pt x="984" y="1322"/>
                      <a:pt x="985" y="1320"/>
                      <a:pt x="988" y="1319"/>
                    </a:cubicBezTo>
                    <a:cubicBezTo>
                      <a:pt x="994" y="1318"/>
                      <a:pt x="998" y="1315"/>
                      <a:pt x="1000" y="1309"/>
                    </a:cubicBezTo>
                    <a:cubicBezTo>
                      <a:pt x="1001" y="1307"/>
                      <a:pt x="1004" y="1305"/>
                      <a:pt x="1007" y="1304"/>
                    </a:cubicBezTo>
                    <a:cubicBezTo>
                      <a:pt x="1009" y="1304"/>
                      <a:pt x="1011" y="1303"/>
                      <a:pt x="1013" y="1302"/>
                    </a:cubicBezTo>
                    <a:cubicBezTo>
                      <a:pt x="1014" y="1302"/>
                      <a:pt x="1015" y="1300"/>
                      <a:pt x="1015" y="1299"/>
                    </a:cubicBezTo>
                    <a:cubicBezTo>
                      <a:pt x="1016" y="1295"/>
                      <a:pt x="1015" y="1292"/>
                      <a:pt x="1016" y="1289"/>
                    </a:cubicBezTo>
                    <a:cubicBezTo>
                      <a:pt x="1016" y="1286"/>
                      <a:pt x="1017" y="1283"/>
                      <a:pt x="1020" y="1282"/>
                    </a:cubicBezTo>
                    <a:cubicBezTo>
                      <a:pt x="1028" y="1276"/>
                      <a:pt x="1033" y="1268"/>
                      <a:pt x="1037" y="1260"/>
                    </a:cubicBezTo>
                    <a:cubicBezTo>
                      <a:pt x="1040" y="1255"/>
                      <a:pt x="1039" y="1252"/>
                      <a:pt x="1034" y="1247"/>
                    </a:cubicBezTo>
                    <a:cubicBezTo>
                      <a:pt x="1031" y="1244"/>
                      <a:pt x="1028" y="1241"/>
                      <a:pt x="1026" y="1237"/>
                    </a:cubicBezTo>
                    <a:cubicBezTo>
                      <a:pt x="1024" y="1234"/>
                      <a:pt x="1022" y="1232"/>
                      <a:pt x="1018" y="1232"/>
                    </a:cubicBezTo>
                    <a:cubicBezTo>
                      <a:pt x="1014" y="1231"/>
                      <a:pt x="1009" y="1231"/>
                      <a:pt x="1005" y="1230"/>
                    </a:cubicBezTo>
                    <a:cubicBezTo>
                      <a:pt x="1002" y="1229"/>
                      <a:pt x="1000" y="1228"/>
                      <a:pt x="998" y="1226"/>
                    </a:cubicBezTo>
                    <a:cubicBezTo>
                      <a:pt x="994" y="1222"/>
                      <a:pt x="991" y="1217"/>
                      <a:pt x="990" y="1212"/>
                    </a:cubicBezTo>
                    <a:cubicBezTo>
                      <a:pt x="990" y="1207"/>
                      <a:pt x="989" y="1202"/>
                      <a:pt x="988" y="1197"/>
                    </a:cubicBezTo>
                    <a:cubicBezTo>
                      <a:pt x="988" y="1196"/>
                      <a:pt x="988" y="1196"/>
                      <a:pt x="987" y="1196"/>
                    </a:cubicBezTo>
                    <a:cubicBezTo>
                      <a:pt x="986" y="1196"/>
                      <a:pt x="985" y="1196"/>
                      <a:pt x="984" y="1196"/>
                    </a:cubicBezTo>
                    <a:cubicBezTo>
                      <a:pt x="978" y="1203"/>
                      <a:pt x="971" y="1210"/>
                      <a:pt x="966" y="1217"/>
                    </a:cubicBezTo>
                    <a:cubicBezTo>
                      <a:pt x="962" y="1224"/>
                      <a:pt x="957" y="1227"/>
                      <a:pt x="950" y="1226"/>
                    </a:cubicBezTo>
                    <a:cubicBezTo>
                      <a:pt x="944" y="1226"/>
                      <a:pt x="939" y="1226"/>
                      <a:pt x="934" y="1228"/>
                    </a:cubicBezTo>
                    <a:cubicBezTo>
                      <a:pt x="932" y="1229"/>
                      <a:pt x="929" y="1228"/>
                      <a:pt x="928" y="1226"/>
                    </a:cubicBezTo>
                    <a:cubicBezTo>
                      <a:pt x="926" y="1224"/>
                      <a:pt x="924" y="1222"/>
                      <a:pt x="924" y="1219"/>
                    </a:cubicBezTo>
                    <a:cubicBezTo>
                      <a:pt x="924" y="1214"/>
                      <a:pt x="923" y="1208"/>
                      <a:pt x="922" y="1203"/>
                    </a:cubicBezTo>
                    <a:cubicBezTo>
                      <a:pt x="922" y="1202"/>
                      <a:pt x="922" y="1201"/>
                      <a:pt x="921" y="1200"/>
                    </a:cubicBezTo>
                    <a:cubicBezTo>
                      <a:pt x="920" y="1199"/>
                      <a:pt x="919" y="1198"/>
                      <a:pt x="919" y="1198"/>
                    </a:cubicBezTo>
                    <a:cubicBezTo>
                      <a:pt x="918" y="1198"/>
                      <a:pt x="916" y="1198"/>
                      <a:pt x="916" y="1199"/>
                    </a:cubicBezTo>
                    <a:cubicBezTo>
                      <a:pt x="915" y="1201"/>
                      <a:pt x="914" y="1203"/>
                      <a:pt x="913" y="1205"/>
                    </a:cubicBezTo>
                    <a:cubicBezTo>
                      <a:pt x="912" y="1207"/>
                      <a:pt x="910" y="1207"/>
                      <a:pt x="908" y="1205"/>
                    </a:cubicBezTo>
                    <a:cubicBezTo>
                      <a:pt x="906" y="1202"/>
                      <a:pt x="904" y="1200"/>
                      <a:pt x="904" y="1196"/>
                    </a:cubicBezTo>
                    <a:cubicBezTo>
                      <a:pt x="903" y="1190"/>
                      <a:pt x="900" y="1186"/>
                      <a:pt x="896" y="1182"/>
                    </a:cubicBezTo>
                    <a:cubicBezTo>
                      <a:pt x="893" y="1179"/>
                      <a:pt x="891" y="1176"/>
                      <a:pt x="888" y="1174"/>
                    </a:cubicBezTo>
                    <a:cubicBezTo>
                      <a:pt x="887" y="1172"/>
                      <a:pt x="885" y="1172"/>
                      <a:pt x="884" y="1170"/>
                    </a:cubicBezTo>
                    <a:cubicBezTo>
                      <a:pt x="881" y="1165"/>
                      <a:pt x="878" y="1159"/>
                      <a:pt x="875" y="1153"/>
                    </a:cubicBezTo>
                    <a:cubicBezTo>
                      <a:pt x="874" y="1152"/>
                      <a:pt x="874" y="1150"/>
                      <a:pt x="874" y="1148"/>
                    </a:cubicBezTo>
                    <a:cubicBezTo>
                      <a:pt x="875" y="1146"/>
                      <a:pt x="875" y="1144"/>
                      <a:pt x="876" y="1142"/>
                    </a:cubicBezTo>
                    <a:cubicBezTo>
                      <a:pt x="876" y="1141"/>
                      <a:pt x="877" y="1140"/>
                      <a:pt x="878" y="1140"/>
                    </a:cubicBezTo>
                    <a:cubicBezTo>
                      <a:pt x="881" y="1139"/>
                      <a:pt x="884" y="1139"/>
                      <a:pt x="888" y="1139"/>
                    </a:cubicBezTo>
                    <a:cubicBezTo>
                      <a:pt x="891" y="1139"/>
                      <a:pt x="894" y="1139"/>
                      <a:pt x="897" y="1140"/>
                    </a:cubicBezTo>
                    <a:cubicBezTo>
                      <a:pt x="899" y="1142"/>
                      <a:pt x="900" y="1145"/>
                      <a:pt x="902" y="1147"/>
                    </a:cubicBezTo>
                    <a:cubicBezTo>
                      <a:pt x="906" y="1153"/>
                      <a:pt x="910" y="1160"/>
                      <a:pt x="914" y="1167"/>
                    </a:cubicBezTo>
                    <a:cubicBezTo>
                      <a:pt x="916" y="1170"/>
                      <a:pt x="918" y="1171"/>
                      <a:pt x="922" y="1172"/>
                    </a:cubicBezTo>
                    <a:cubicBezTo>
                      <a:pt x="923" y="1173"/>
                      <a:pt x="925" y="1173"/>
                      <a:pt x="927" y="1174"/>
                    </a:cubicBezTo>
                    <a:cubicBezTo>
                      <a:pt x="930" y="1174"/>
                      <a:pt x="934" y="1176"/>
                      <a:pt x="936" y="1179"/>
                    </a:cubicBezTo>
                    <a:cubicBezTo>
                      <a:pt x="938" y="1181"/>
                      <a:pt x="941" y="1182"/>
                      <a:pt x="943" y="1184"/>
                    </a:cubicBezTo>
                    <a:cubicBezTo>
                      <a:pt x="949" y="1188"/>
                      <a:pt x="956" y="1189"/>
                      <a:pt x="963" y="1191"/>
                    </a:cubicBezTo>
                    <a:cubicBezTo>
                      <a:pt x="966" y="1192"/>
                      <a:pt x="968" y="1191"/>
                      <a:pt x="971" y="1190"/>
                    </a:cubicBezTo>
                    <a:cubicBezTo>
                      <a:pt x="975" y="1188"/>
                      <a:pt x="979" y="1186"/>
                      <a:pt x="983" y="1184"/>
                    </a:cubicBezTo>
                    <a:cubicBezTo>
                      <a:pt x="987" y="1182"/>
                      <a:pt x="992" y="1184"/>
                      <a:pt x="994" y="1188"/>
                    </a:cubicBezTo>
                    <a:cubicBezTo>
                      <a:pt x="995" y="1192"/>
                      <a:pt x="997" y="1195"/>
                      <a:pt x="998" y="1199"/>
                    </a:cubicBezTo>
                    <a:cubicBezTo>
                      <a:pt x="1000" y="1202"/>
                      <a:pt x="1002" y="1204"/>
                      <a:pt x="1006" y="1204"/>
                    </a:cubicBezTo>
                    <a:cubicBezTo>
                      <a:pt x="1021" y="1205"/>
                      <a:pt x="1036" y="1209"/>
                      <a:pt x="1052" y="1211"/>
                    </a:cubicBezTo>
                    <a:cubicBezTo>
                      <a:pt x="1057" y="1212"/>
                      <a:pt x="1062" y="1212"/>
                      <a:pt x="1068" y="1212"/>
                    </a:cubicBezTo>
                    <a:cubicBezTo>
                      <a:pt x="1077" y="1210"/>
                      <a:pt x="1086" y="1208"/>
                      <a:pt x="1096" y="1210"/>
                    </a:cubicBezTo>
                    <a:cubicBezTo>
                      <a:pt x="1098" y="1210"/>
                      <a:pt x="1100" y="1209"/>
                      <a:pt x="1102" y="1209"/>
                    </a:cubicBezTo>
                    <a:cubicBezTo>
                      <a:pt x="1109" y="1207"/>
                      <a:pt x="1115" y="1207"/>
                      <a:pt x="1122" y="1207"/>
                    </a:cubicBezTo>
                    <a:cubicBezTo>
                      <a:pt x="1124" y="1207"/>
                      <a:pt x="1126" y="1208"/>
                      <a:pt x="1127" y="1211"/>
                    </a:cubicBezTo>
                    <a:cubicBezTo>
                      <a:pt x="1128" y="1213"/>
                      <a:pt x="1129" y="1214"/>
                      <a:pt x="1131" y="1216"/>
                    </a:cubicBezTo>
                    <a:cubicBezTo>
                      <a:pt x="1134" y="1217"/>
                      <a:pt x="1136" y="1219"/>
                      <a:pt x="1136" y="1222"/>
                    </a:cubicBezTo>
                    <a:cubicBezTo>
                      <a:pt x="1138" y="1227"/>
                      <a:pt x="1141" y="1230"/>
                      <a:pt x="1146" y="1231"/>
                    </a:cubicBezTo>
                    <a:cubicBezTo>
                      <a:pt x="1150" y="1232"/>
                      <a:pt x="1153" y="1234"/>
                      <a:pt x="1156" y="1238"/>
                    </a:cubicBezTo>
                    <a:cubicBezTo>
                      <a:pt x="1160" y="1244"/>
                      <a:pt x="1166" y="1246"/>
                      <a:pt x="1173" y="1246"/>
                    </a:cubicBezTo>
                    <a:cubicBezTo>
                      <a:pt x="1174" y="1246"/>
                      <a:pt x="1176" y="1247"/>
                      <a:pt x="1177" y="1247"/>
                    </a:cubicBezTo>
                    <a:cubicBezTo>
                      <a:pt x="1177" y="1246"/>
                      <a:pt x="1177" y="1246"/>
                      <a:pt x="1177" y="1246"/>
                    </a:cubicBezTo>
                    <a:cubicBezTo>
                      <a:pt x="1178" y="1246"/>
                      <a:pt x="1178" y="1246"/>
                      <a:pt x="1178" y="1246"/>
                    </a:cubicBezTo>
                    <a:cubicBezTo>
                      <a:pt x="1178" y="1247"/>
                      <a:pt x="1178" y="1247"/>
                      <a:pt x="1178" y="1247"/>
                    </a:cubicBezTo>
                    <a:cubicBezTo>
                      <a:pt x="1177" y="1247"/>
                      <a:pt x="1177" y="1247"/>
                      <a:pt x="1177" y="1247"/>
                    </a:cubicBezTo>
                    <a:cubicBezTo>
                      <a:pt x="1174" y="1250"/>
                      <a:pt x="1171" y="1253"/>
                      <a:pt x="1166" y="1251"/>
                    </a:cubicBezTo>
                    <a:cubicBezTo>
                      <a:pt x="1166" y="1250"/>
                      <a:pt x="1164" y="1251"/>
                      <a:pt x="1164" y="1252"/>
                    </a:cubicBezTo>
                    <a:cubicBezTo>
                      <a:pt x="1163" y="1252"/>
                      <a:pt x="1163" y="1254"/>
                      <a:pt x="1164" y="1255"/>
                    </a:cubicBezTo>
                    <a:cubicBezTo>
                      <a:pt x="1169" y="1260"/>
                      <a:pt x="1174" y="1265"/>
                      <a:pt x="1179" y="1270"/>
                    </a:cubicBezTo>
                    <a:cubicBezTo>
                      <a:pt x="1188" y="1278"/>
                      <a:pt x="1192" y="1278"/>
                      <a:pt x="1203" y="1271"/>
                    </a:cubicBezTo>
                    <a:cubicBezTo>
                      <a:pt x="1207" y="1269"/>
                      <a:pt x="1210" y="1265"/>
                      <a:pt x="1211" y="1260"/>
                    </a:cubicBezTo>
                    <a:cubicBezTo>
                      <a:pt x="1211" y="1260"/>
                      <a:pt x="1210" y="1260"/>
                      <a:pt x="1210" y="1260"/>
                    </a:cubicBezTo>
                    <a:cubicBezTo>
                      <a:pt x="1210" y="1259"/>
                      <a:pt x="1210" y="1259"/>
                      <a:pt x="1210" y="1259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2" y="1261"/>
                      <a:pt x="1212" y="1261"/>
                    </a:cubicBezTo>
                    <a:cubicBezTo>
                      <a:pt x="1214" y="1268"/>
                      <a:pt x="1217" y="1275"/>
                      <a:pt x="1217" y="1283"/>
                    </a:cubicBezTo>
                    <a:cubicBezTo>
                      <a:pt x="1216" y="1286"/>
                      <a:pt x="1216" y="1290"/>
                      <a:pt x="1217" y="1293"/>
                    </a:cubicBezTo>
                    <a:cubicBezTo>
                      <a:pt x="1220" y="1301"/>
                      <a:pt x="1221" y="1309"/>
                      <a:pt x="1223" y="1317"/>
                    </a:cubicBezTo>
                    <a:cubicBezTo>
                      <a:pt x="1225" y="1325"/>
                      <a:pt x="1230" y="1332"/>
                      <a:pt x="1230" y="1340"/>
                    </a:cubicBezTo>
                    <a:cubicBezTo>
                      <a:pt x="1230" y="1342"/>
                      <a:pt x="1232" y="1343"/>
                      <a:pt x="1232" y="1345"/>
                    </a:cubicBezTo>
                    <a:cubicBezTo>
                      <a:pt x="1235" y="1350"/>
                      <a:pt x="1237" y="1355"/>
                      <a:pt x="1241" y="1359"/>
                    </a:cubicBezTo>
                    <a:cubicBezTo>
                      <a:pt x="1244" y="1365"/>
                      <a:pt x="1247" y="1371"/>
                      <a:pt x="1249" y="1377"/>
                    </a:cubicBezTo>
                    <a:cubicBezTo>
                      <a:pt x="1250" y="1380"/>
                      <a:pt x="1251" y="1383"/>
                      <a:pt x="1252" y="1386"/>
                    </a:cubicBezTo>
                    <a:cubicBezTo>
                      <a:pt x="1254" y="1393"/>
                      <a:pt x="1257" y="1399"/>
                      <a:pt x="1261" y="1404"/>
                    </a:cubicBezTo>
                    <a:cubicBezTo>
                      <a:pt x="1264" y="1406"/>
                      <a:pt x="1267" y="1410"/>
                      <a:pt x="1268" y="1413"/>
                    </a:cubicBezTo>
                    <a:cubicBezTo>
                      <a:pt x="1271" y="1421"/>
                      <a:pt x="1275" y="1428"/>
                      <a:pt x="1276" y="1436"/>
                    </a:cubicBezTo>
                    <a:cubicBezTo>
                      <a:pt x="1277" y="1441"/>
                      <a:pt x="1279" y="1446"/>
                      <a:pt x="1282" y="1450"/>
                    </a:cubicBezTo>
                    <a:cubicBezTo>
                      <a:pt x="1284" y="1451"/>
                      <a:pt x="1285" y="1453"/>
                      <a:pt x="1287" y="1454"/>
                    </a:cubicBezTo>
                    <a:cubicBezTo>
                      <a:pt x="1291" y="1458"/>
                      <a:pt x="1297" y="1457"/>
                      <a:pt x="1300" y="1453"/>
                    </a:cubicBezTo>
                    <a:cubicBezTo>
                      <a:pt x="1301" y="1451"/>
                      <a:pt x="1302" y="1450"/>
                      <a:pt x="1303" y="1448"/>
                    </a:cubicBezTo>
                    <a:cubicBezTo>
                      <a:pt x="1304" y="1446"/>
                      <a:pt x="1306" y="1444"/>
                      <a:pt x="1308" y="1443"/>
                    </a:cubicBezTo>
                    <a:cubicBezTo>
                      <a:pt x="1312" y="1441"/>
                      <a:pt x="1313" y="1439"/>
                      <a:pt x="1314" y="1436"/>
                    </a:cubicBezTo>
                    <a:cubicBezTo>
                      <a:pt x="1316" y="1431"/>
                      <a:pt x="1318" y="1428"/>
                      <a:pt x="1323" y="1426"/>
                    </a:cubicBezTo>
                    <a:cubicBezTo>
                      <a:pt x="1325" y="1424"/>
                      <a:pt x="1326" y="1421"/>
                      <a:pt x="1326" y="1419"/>
                    </a:cubicBezTo>
                    <a:cubicBezTo>
                      <a:pt x="1325" y="1416"/>
                      <a:pt x="1325" y="1413"/>
                      <a:pt x="1324" y="1410"/>
                    </a:cubicBezTo>
                    <a:cubicBezTo>
                      <a:pt x="1324" y="1407"/>
                      <a:pt x="1324" y="1404"/>
                      <a:pt x="1325" y="1401"/>
                    </a:cubicBezTo>
                    <a:cubicBezTo>
                      <a:pt x="1326" y="1399"/>
                      <a:pt x="1327" y="1397"/>
                      <a:pt x="1328" y="1395"/>
                    </a:cubicBezTo>
                    <a:cubicBezTo>
                      <a:pt x="1330" y="1390"/>
                      <a:pt x="1330" y="1385"/>
                      <a:pt x="1328" y="1380"/>
                    </a:cubicBezTo>
                    <a:cubicBezTo>
                      <a:pt x="1327" y="1378"/>
                      <a:pt x="1327" y="1375"/>
                      <a:pt x="1327" y="1372"/>
                    </a:cubicBezTo>
                    <a:cubicBezTo>
                      <a:pt x="1326" y="1366"/>
                      <a:pt x="1326" y="1360"/>
                      <a:pt x="1327" y="1354"/>
                    </a:cubicBezTo>
                    <a:cubicBezTo>
                      <a:pt x="1327" y="1350"/>
                      <a:pt x="1329" y="1348"/>
                      <a:pt x="1333" y="1347"/>
                    </a:cubicBezTo>
                    <a:cubicBezTo>
                      <a:pt x="1334" y="1347"/>
                      <a:pt x="1336" y="1347"/>
                      <a:pt x="1337" y="1345"/>
                    </a:cubicBezTo>
                    <a:cubicBezTo>
                      <a:pt x="1340" y="1341"/>
                      <a:pt x="1344" y="1339"/>
                      <a:pt x="1349" y="1338"/>
                    </a:cubicBezTo>
                    <a:cubicBezTo>
                      <a:pt x="1351" y="1337"/>
                      <a:pt x="1352" y="1335"/>
                      <a:pt x="1353" y="1333"/>
                    </a:cubicBezTo>
                    <a:cubicBezTo>
                      <a:pt x="1354" y="1330"/>
                      <a:pt x="1354" y="1327"/>
                      <a:pt x="1357" y="1326"/>
                    </a:cubicBezTo>
                    <a:cubicBezTo>
                      <a:pt x="1364" y="1322"/>
                      <a:pt x="1368" y="1315"/>
                      <a:pt x="1374" y="1311"/>
                    </a:cubicBezTo>
                    <a:cubicBezTo>
                      <a:pt x="1377" y="1309"/>
                      <a:pt x="1379" y="1306"/>
                      <a:pt x="1381" y="1303"/>
                    </a:cubicBezTo>
                    <a:cubicBezTo>
                      <a:pt x="1383" y="1300"/>
                      <a:pt x="1385" y="1297"/>
                      <a:pt x="1388" y="1294"/>
                    </a:cubicBezTo>
                    <a:cubicBezTo>
                      <a:pt x="1389" y="1292"/>
                      <a:pt x="1392" y="1291"/>
                      <a:pt x="1394" y="1290"/>
                    </a:cubicBezTo>
                    <a:cubicBezTo>
                      <a:pt x="1403" y="1285"/>
                      <a:pt x="1410" y="1279"/>
                      <a:pt x="1410" y="1268"/>
                    </a:cubicBezTo>
                    <a:cubicBezTo>
                      <a:pt x="1410" y="1265"/>
                      <a:pt x="1412" y="1263"/>
                      <a:pt x="1415" y="1262"/>
                    </a:cubicBezTo>
                    <a:cubicBezTo>
                      <a:pt x="1419" y="1260"/>
                      <a:pt x="1423" y="1259"/>
                      <a:pt x="1427" y="1260"/>
                    </a:cubicBezTo>
                    <a:cubicBezTo>
                      <a:pt x="1438" y="1260"/>
                      <a:pt x="1447" y="1258"/>
                      <a:pt x="1456" y="1252"/>
                    </a:cubicBezTo>
                    <a:cubicBezTo>
                      <a:pt x="1459" y="1249"/>
                      <a:pt x="1464" y="1250"/>
                      <a:pt x="1467" y="1246"/>
                    </a:cubicBezTo>
                    <a:cubicBezTo>
                      <a:pt x="1467" y="1246"/>
                      <a:pt x="1470" y="1247"/>
                      <a:pt x="1470" y="1248"/>
                    </a:cubicBezTo>
                    <a:cubicBezTo>
                      <a:pt x="1471" y="1251"/>
                      <a:pt x="1472" y="1254"/>
                      <a:pt x="1473" y="1257"/>
                    </a:cubicBezTo>
                    <a:cubicBezTo>
                      <a:pt x="1476" y="1268"/>
                      <a:pt x="1482" y="1277"/>
                      <a:pt x="1493" y="1282"/>
                    </a:cubicBezTo>
                    <a:cubicBezTo>
                      <a:pt x="1494" y="1283"/>
                      <a:pt x="1496" y="1284"/>
                      <a:pt x="1497" y="1284"/>
                    </a:cubicBezTo>
                    <a:cubicBezTo>
                      <a:pt x="1500" y="1286"/>
                      <a:pt x="1500" y="1288"/>
                      <a:pt x="1499" y="1291"/>
                    </a:cubicBezTo>
                    <a:cubicBezTo>
                      <a:pt x="1498" y="1296"/>
                      <a:pt x="1499" y="1298"/>
                      <a:pt x="1504" y="1300"/>
                    </a:cubicBezTo>
                    <a:cubicBezTo>
                      <a:pt x="1507" y="1301"/>
                      <a:pt x="1510" y="1303"/>
                      <a:pt x="1511" y="1306"/>
                    </a:cubicBezTo>
                    <a:cubicBezTo>
                      <a:pt x="1511" y="1307"/>
                      <a:pt x="1512" y="1307"/>
                      <a:pt x="1512" y="1308"/>
                    </a:cubicBezTo>
                    <a:cubicBezTo>
                      <a:pt x="1515" y="1315"/>
                      <a:pt x="1517" y="1322"/>
                      <a:pt x="1515" y="1330"/>
                    </a:cubicBezTo>
                    <a:cubicBezTo>
                      <a:pt x="1514" y="1333"/>
                      <a:pt x="1514" y="1335"/>
                      <a:pt x="1514" y="1338"/>
                    </a:cubicBezTo>
                    <a:cubicBezTo>
                      <a:pt x="1514" y="1340"/>
                      <a:pt x="1518" y="1344"/>
                      <a:pt x="1520" y="1344"/>
                    </a:cubicBezTo>
                    <a:cubicBezTo>
                      <a:pt x="1526" y="1343"/>
                      <a:pt x="1532" y="1343"/>
                      <a:pt x="1537" y="1339"/>
                    </a:cubicBezTo>
                    <a:cubicBezTo>
                      <a:pt x="1541" y="1336"/>
                      <a:pt x="1545" y="1334"/>
                      <a:pt x="1550" y="1331"/>
                    </a:cubicBezTo>
                    <a:close/>
                    <a:moveTo>
                      <a:pt x="1835" y="1094"/>
                    </a:moveTo>
                    <a:cubicBezTo>
                      <a:pt x="1835" y="1094"/>
                      <a:pt x="1836" y="1094"/>
                      <a:pt x="1836" y="1095"/>
                    </a:cubicBezTo>
                    <a:cubicBezTo>
                      <a:pt x="1836" y="1095"/>
                      <a:pt x="1836" y="1096"/>
                      <a:pt x="1835" y="1097"/>
                    </a:cubicBezTo>
                    <a:cubicBezTo>
                      <a:pt x="1836" y="1097"/>
                      <a:pt x="1836" y="1097"/>
                      <a:pt x="1836" y="1097"/>
                    </a:cubicBezTo>
                    <a:cubicBezTo>
                      <a:pt x="1836" y="1098"/>
                      <a:pt x="1836" y="1098"/>
                      <a:pt x="1836" y="1098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4" y="1096"/>
                      <a:pt x="1834" y="1096"/>
                    </a:cubicBezTo>
                    <a:cubicBezTo>
                      <a:pt x="1833" y="1095"/>
                      <a:pt x="1834" y="1094"/>
                      <a:pt x="1835" y="1094"/>
                    </a:cubicBezTo>
                    <a:close/>
                    <a:moveTo>
                      <a:pt x="1806" y="1058"/>
                    </a:moveTo>
                    <a:cubicBezTo>
                      <a:pt x="1807" y="1059"/>
                      <a:pt x="1807" y="1059"/>
                      <a:pt x="1807" y="1059"/>
                    </a:cubicBezTo>
                    <a:cubicBezTo>
                      <a:pt x="1807" y="1060"/>
                      <a:pt x="1807" y="1060"/>
                      <a:pt x="1806" y="1060"/>
                    </a:cubicBezTo>
                    <a:cubicBezTo>
                      <a:pt x="1806" y="1060"/>
                      <a:pt x="1805" y="1060"/>
                      <a:pt x="1805" y="1060"/>
                    </a:cubicBezTo>
                    <a:cubicBezTo>
                      <a:pt x="1805" y="1059"/>
                      <a:pt x="1805" y="1058"/>
                      <a:pt x="1806" y="1058"/>
                    </a:cubicBezTo>
                    <a:close/>
                    <a:moveTo>
                      <a:pt x="1790" y="1132"/>
                    </a:moveTo>
                    <a:cubicBezTo>
                      <a:pt x="1791" y="1132"/>
                      <a:pt x="1791" y="1133"/>
                      <a:pt x="1791" y="1133"/>
                    </a:cubicBezTo>
                    <a:cubicBezTo>
                      <a:pt x="1792" y="1134"/>
                      <a:pt x="1792" y="1135"/>
                      <a:pt x="1792" y="1136"/>
                    </a:cubicBezTo>
                    <a:cubicBezTo>
                      <a:pt x="1792" y="1136"/>
                      <a:pt x="1791" y="1136"/>
                      <a:pt x="1791" y="1137"/>
                    </a:cubicBezTo>
                    <a:cubicBezTo>
                      <a:pt x="1790" y="1135"/>
                      <a:pt x="1790" y="1134"/>
                      <a:pt x="1789" y="1133"/>
                    </a:cubicBezTo>
                    <a:cubicBezTo>
                      <a:pt x="1789" y="1133"/>
                      <a:pt x="1790" y="1132"/>
                      <a:pt x="1790" y="1132"/>
                    </a:cubicBezTo>
                    <a:close/>
                    <a:moveTo>
                      <a:pt x="1933" y="816"/>
                    </a:moveTo>
                    <a:cubicBezTo>
                      <a:pt x="1935" y="816"/>
                      <a:pt x="1937" y="817"/>
                      <a:pt x="1937" y="818"/>
                    </a:cubicBezTo>
                    <a:cubicBezTo>
                      <a:pt x="1937" y="820"/>
                      <a:pt x="1937" y="821"/>
                      <a:pt x="1938" y="823"/>
                    </a:cubicBezTo>
                    <a:cubicBezTo>
                      <a:pt x="1937" y="824"/>
                      <a:pt x="1937" y="826"/>
                      <a:pt x="1936" y="827"/>
                    </a:cubicBezTo>
                    <a:cubicBezTo>
                      <a:pt x="1936" y="828"/>
                      <a:pt x="1934" y="828"/>
                      <a:pt x="1933" y="827"/>
                    </a:cubicBezTo>
                    <a:cubicBezTo>
                      <a:pt x="1932" y="825"/>
                      <a:pt x="1931" y="823"/>
                      <a:pt x="1930" y="820"/>
                    </a:cubicBezTo>
                    <a:cubicBezTo>
                      <a:pt x="1929" y="819"/>
                      <a:pt x="1932" y="816"/>
                      <a:pt x="1933" y="816"/>
                    </a:cubicBezTo>
                    <a:close/>
                    <a:moveTo>
                      <a:pt x="2226" y="198"/>
                    </a:moveTo>
                    <a:cubicBezTo>
                      <a:pt x="2229" y="198"/>
                      <a:pt x="2231" y="197"/>
                      <a:pt x="2233" y="197"/>
                    </a:cubicBezTo>
                    <a:cubicBezTo>
                      <a:pt x="2233" y="197"/>
                      <a:pt x="2234" y="197"/>
                      <a:pt x="2234" y="198"/>
                    </a:cubicBezTo>
                    <a:cubicBezTo>
                      <a:pt x="2234" y="198"/>
                      <a:pt x="2234" y="199"/>
                      <a:pt x="2234" y="200"/>
                    </a:cubicBezTo>
                    <a:cubicBezTo>
                      <a:pt x="2232" y="201"/>
                      <a:pt x="2231" y="202"/>
                      <a:pt x="2229" y="203"/>
                    </a:cubicBezTo>
                    <a:cubicBezTo>
                      <a:pt x="2228" y="203"/>
                      <a:pt x="2226" y="202"/>
                      <a:pt x="2225" y="201"/>
                    </a:cubicBezTo>
                    <a:cubicBezTo>
                      <a:pt x="2225" y="199"/>
                      <a:pt x="2225" y="199"/>
                      <a:pt x="2226" y="198"/>
                    </a:cubicBezTo>
                    <a:close/>
                    <a:moveTo>
                      <a:pt x="1949" y="102"/>
                    </a:moveTo>
                    <a:cubicBezTo>
                      <a:pt x="1949" y="102"/>
                      <a:pt x="1949" y="102"/>
                      <a:pt x="1949" y="102"/>
                    </a:cubicBezTo>
                    <a:cubicBezTo>
                      <a:pt x="1950" y="102"/>
                      <a:pt x="1951" y="102"/>
                      <a:pt x="1952" y="103"/>
                    </a:cubicBezTo>
                    <a:cubicBezTo>
                      <a:pt x="1952" y="104"/>
                      <a:pt x="1951" y="104"/>
                      <a:pt x="1950" y="104"/>
                    </a:cubicBezTo>
                    <a:cubicBezTo>
                      <a:pt x="1950" y="103"/>
                      <a:pt x="1949" y="103"/>
                      <a:pt x="1949" y="102"/>
                    </a:cubicBezTo>
                    <a:cubicBezTo>
                      <a:pt x="1949" y="102"/>
                      <a:pt x="1948" y="102"/>
                      <a:pt x="1948" y="102"/>
                    </a:cubicBezTo>
                    <a:cubicBezTo>
                      <a:pt x="1948" y="102"/>
                      <a:pt x="1948" y="102"/>
                      <a:pt x="1947" y="101"/>
                    </a:cubicBezTo>
                    <a:cubicBezTo>
                      <a:pt x="1948" y="101"/>
                      <a:pt x="1948" y="101"/>
                      <a:pt x="1949" y="102"/>
                    </a:cubicBezTo>
                    <a:close/>
                    <a:moveTo>
                      <a:pt x="1799" y="621"/>
                    </a:moveTo>
                    <a:cubicBezTo>
                      <a:pt x="1800" y="620"/>
                      <a:pt x="1800" y="620"/>
                      <a:pt x="1800" y="620"/>
                    </a:cubicBezTo>
                    <a:cubicBezTo>
                      <a:pt x="1801" y="620"/>
                      <a:pt x="1801" y="620"/>
                      <a:pt x="1802" y="619"/>
                    </a:cubicBezTo>
                    <a:cubicBezTo>
                      <a:pt x="1802" y="620"/>
                      <a:pt x="1802" y="620"/>
                      <a:pt x="1802" y="620"/>
                    </a:cubicBezTo>
                    <a:cubicBezTo>
                      <a:pt x="1802" y="620"/>
                      <a:pt x="1801" y="620"/>
                      <a:pt x="1800" y="620"/>
                    </a:cubicBezTo>
                    <a:cubicBezTo>
                      <a:pt x="1800" y="621"/>
                      <a:pt x="1800" y="621"/>
                      <a:pt x="1800" y="621"/>
                    </a:cubicBezTo>
                    <a:cubicBezTo>
                      <a:pt x="1799" y="621"/>
                      <a:pt x="1799" y="621"/>
                      <a:pt x="1799" y="621"/>
                    </a:cubicBezTo>
                    <a:close/>
                    <a:moveTo>
                      <a:pt x="1733" y="1137"/>
                    </a:moveTo>
                    <a:cubicBezTo>
                      <a:pt x="1733" y="1137"/>
                      <a:pt x="1733" y="1137"/>
                      <a:pt x="1734" y="1138"/>
                    </a:cubicBezTo>
                    <a:cubicBezTo>
                      <a:pt x="1736" y="1137"/>
                      <a:pt x="1738" y="1137"/>
                      <a:pt x="1740" y="1135"/>
                    </a:cubicBezTo>
                    <a:cubicBezTo>
                      <a:pt x="1741" y="1134"/>
                      <a:pt x="1742" y="1135"/>
                      <a:pt x="1742" y="1136"/>
                    </a:cubicBezTo>
                    <a:cubicBezTo>
                      <a:pt x="1742" y="1137"/>
                      <a:pt x="1741" y="1138"/>
                      <a:pt x="1740" y="1139"/>
                    </a:cubicBezTo>
                    <a:cubicBezTo>
                      <a:pt x="1738" y="1140"/>
                      <a:pt x="1735" y="1140"/>
                      <a:pt x="1734" y="1138"/>
                    </a:cubicBezTo>
                    <a:cubicBezTo>
                      <a:pt x="1733" y="1138"/>
                      <a:pt x="1733" y="1138"/>
                      <a:pt x="1733" y="1138"/>
                    </a:cubicBezTo>
                    <a:cubicBezTo>
                      <a:pt x="1733" y="1137"/>
                      <a:pt x="1733" y="1137"/>
                      <a:pt x="1733" y="1137"/>
                    </a:cubicBezTo>
                    <a:cubicBezTo>
                      <a:pt x="1733" y="1137"/>
                      <a:pt x="1733" y="1137"/>
                      <a:pt x="1733" y="1137"/>
                    </a:cubicBezTo>
                    <a:close/>
                    <a:moveTo>
                      <a:pt x="1726" y="72"/>
                    </a:moveTo>
                    <a:cubicBezTo>
                      <a:pt x="1726" y="71"/>
                      <a:pt x="1726" y="71"/>
                      <a:pt x="1726" y="71"/>
                    </a:cubicBezTo>
                    <a:cubicBezTo>
                      <a:pt x="1727" y="72"/>
                      <a:pt x="1727" y="72"/>
                      <a:pt x="1727" y="72"/>
                    </a:cubicBezTo>
                    <a:cubicBezTo>
                      <a:pt x="1727" y="72"/>
                      <a:pt x="1727" y="72"/>
                      <a:pt x="1727" y="73"/>
                    </a:cubicBezTo>
                    <a:cubicBezTo>
                      <a:pt x="1730" y="73"/>
                      <a:pt x="1731" y="75"/>
                      <a:pt x="1730" y="78"/>
                    </a:cubicBezTo>
                    <a:cubicBezTo>
                      <a:pt x="1730" y="80"/>
                      <a:pt x="1729" y="82"/>
                      <a:pt x="1728" y="84"/>
                    </a:cubicBezTo>
                    <a:cubicBezTo>
                      <a:pt x="1728" y="84"/>
                      <a:pt x="1727" y="84"/>
                      <a:pt x="1726" y="84"/>
                    </a:cubicBezTo>
                    <a:cubicBezTo>
                      <a:pt x="1726" y="84"/>
                      <a:pt x="1725" y="83"/>
                      <a:pt x="1726" y="83"/>
                    </a:cubicBezTo>
                    <a:cubicBezTo>
                      <a:pt x="1726" y="79"/>
                      <a:pt x="1726" y="76"/>
                      <a:pt x="1727" y="73"/>
                    </a:cubicBezTo>
                    <a:cubicBezTo>
                      <a:pt x="1727" y="73"/>
                      <a:pt x="1727" y="72"/>
                      <a:pt x="1726" y="72"/>
                    </a:cubicBezTo>
                    <a:close/>
                    <a:moveTo>
                      <a:pt x="1712" y="759"/>
                    </a:moveTo>
                    <a:cubicBezTo>
                      <a:pt x="1712" y="759"/>
                      <a:pt x="1711" y="759"/>
                      <a:pt x="1711" y="759"/>
                    </a:cubicBezTo>
                    <a:cubicBezTo>
                      <a:pt x="1711" y="758"/>
                      <a:pt x="1711" y="757"/>
                      <a:pt x="1712" y="756"/>
                    </a:cubicBezTo>
                    <a:cubicBezTo>
                      <a:pt x="1712" y="756"/>
                      <a:pt x="1713" y="757"/>
                      <a:pt x="1713" y="757"/>
                    </a:cubicBezTo>
                    <a:cubicBezTo>
                      <a:pt x="1712" y="758"/>
                      <a:pt x="1712" y="759"/>
                      <a:pt x="1712" y="759"/>
                    </a:cubicBezTo>
                    <a:close/>
                    <a:moveTo>
                      <a:pt x="1713" y="63"/>
                    </a:moveTo>
                    <a:cubicBezTo>
                      <a:pt x="1714" y="63"/>
                      <a:pt x="1715" y="64"/>
                      <a:pt x="1716" y="64"/>
                    </a:cubicBezTo>
                    <a:cubicBezTo>
                      <a:pt x="1715" y="65"/>
                      <a:pt x="1715" y="65"/>
                      <a:pt x="1715" y="65"/>
                    </a:cubicBezTo>
                    <a:cubicBezTo>
                      <a:pt x="1714" y="67"/>
                      <a:pt x="1713" y="68"/>
                      <a:pt x="1711" y="69"/>
                    </a:cubicBezTo>
                    <a:cubicBezTo>
                      <a:pt x="1711" y="69"/>
                      <a:pt x="1710" y="69"/>
                      <a:pt x="1710" y="69"/>
                    </a:cubicBezTo>
                    <a:cubicBezTo>
                      <a:pt x="1709" y="69"/>
                      <a:pt x="1708" y="69"/>
                      <a:pt x="1708" y="68"/>
                    </a:cubicBezTo>
                    <a:cubicBezTo>
                      <a:pt x="1707" y="65"/>
                      <a:pt x="1709" y="63"/>
                      <a:pt x="1713" y="63"/>
                    </a:cubicBezTo>
                    <a:close/>
                    <a:moveTo>
                      <a:pt x="1658" y="122"/>
                    </a:moveTo>
                    <a:cubicBezTo>
                      <a:pt x="1660" y="122"/>
                      <a:pt x="1662" y="123"/>
                      <a:pt x="1664" y="123"/>
                    </a:cubicBezTo>
                    <a:cubicBezTo>
                      <a:pt x="1664" y="123"/>
                      <a:pt x="1664" y="124"/>
                      <a:pt x="1665" y="124"/>
                    </a:cubicBezTo>
                    <a:cubicBezTo>
                      <a:pt x="1664" y="125"/>
                      <a:pt x="1664" y="126"/>
                      <a:pt x="1663" y="127"/>
                    </a:cubicBezTo>
                    <a:cubicBezTo>
                      <a:pt x="1660" y="128"/>
                      <a:pt x="1658" y="127"/>
                      <a:pt x="1656" y="124"/>
                    </a:cubicBezTo>
                    <a:cubicBezTo>
                      <a:pt x="1656" y="123"/>
                      <a:pt x="1657" y="122"/>
                      <a:pt x="1658" y="122"/>
                    </a:cubicBezTo>
                    <a:close/>
                    <a:moveTo>
                      <a:pt x="1653" y="1385"/>
                    </a:moveTo>
                    <a:cubicBezTo>
                      <a:pt x="1653" y="1386"/>
                      <a:pt x="1654" y="1386"/>
                      <a:pt x="1654" y="1386"/>
                    </a:cubicBezTo>
                    <a:cubicBezTo>
                      <a:pt x="1653" y="1387"/>
                      <a:pt x="1652" y="1387"/>
                      <a:pt x="1652" y="1385"/>
                    </a:cubicBezTo>
                    <a:cubicBezTo>
                      <a:pt x="1652" y="1385"/>
                      <a:pt x="1653" y="1385"/>
                      <a:pt x="1653" y="1385"/>
                    </a:cubicBezTo>
                    <a:close/>
                    <a:moveTo>
                      <a:pt x="1313" y="52"/>
                    </a:moveTo>
                    <a:cubicBezTo>
                      <a:pt x="1313" y="52"/>
                      <a:pt x="1314" y="52"/>
                      <a:pt x="1314" y="53"/>
                    </a:cubicBezTo>
                    <a:cubicBezTo>
                      <a:pt x="1314" y="53"/>
                      <a:pt x="1313" y="52"/>
                      <a:pt x="1313" y="52"/>
                    </a:cubicBezTo>
                    <a:cubicBezTo>
                      <a:pt x="1312" y="51"/>
                      <a:pt x="1312" y="51"/>
                      <a:pt x="1312" y="51"/>
                    </a:cubicBezTo>
                    <a:lnTo>
                      <a:pt x="1313" y="52"/>
                    </a:lnTo>
                    <a:close/>
                    <a:moveTo>
                      <a:pt x="347" y="550"/>
                    </a:moveTo>
                    <a:cubicBezTo>
                      <a:pt x="347" y="550"/>
                      <a:pt x="347" y="550"/>
                      <a:pt x="347" y="550"/>
                    </a:cubicBezTo>
                    <a:cubicBezTo>
                      <a:pt x="348" y="550"/>
                      <a:pt x="348" y="550"/>
                      <a:pt x="348" y="550"/>
                    </a:cubicBezTo>
                    <a:lnTo>
                      <a:pt x="347" y="550"/>
                    </a:lnTo>
                    <a:close/>
                    <a:moveTo>
                      <a:pt x="390" y="651"/>
                    </a:moveTo>
                    <a:cubicBezTo>
                      <a:pt x="390" y="654"/>
                      <a:pt x="388" y="656"/>
                      <a:pt x="385" y="657"/>
                    </a:cubicBezTo>
                    <a:cubicBezTo>
                      <a:pt x="382" y="657"/>
                      <a:pt x="380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8"/>
                      <a:pt x="377" y="658"/>
                      <a:pt x="377" y="658"/>
                    </a:cubicBezTo>
                    <a:cubicBezTo>
                      <a:pt x="377" y="658"/>
                      <a:pt x="377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3"/>
                      <a:pt x="377" y="650"/>
                      <a:pt x="382" y="648"/>
                    </a:cubicBezTo>
                    <a:cubicBezTo>
                      <a:pt x="383" y="648"/>
                      <a:pt x="383" y="646"/>
                      <a:pt x="384" y="644"/>
                    </a:cubicBezTo>
                    <a:cubicBezTo>
                      <a:pt x="385" y="642"/>
                      <a:pt x="387" y="641"/>
                      <a:pt x="388" y="642"/>
                    </a:cubicBezTo>
                    <a:cubicBezTo>
                      <a:pt x="389" y="644"/>
                      <a:pt x="390" y="645"/>
                      <a:pt x="390" y="646"/>
                    </a:cubicBezTo>
                    <a:cubicBezTo>
                      <a:pt x="390" y="648"/>
                      <a:pt x="390" y="650"/>
                      <a:pt x="390" y="651"/>
                    </a:cubicBezTo>
                    <a:close/>
                    <a:moveTo>
                      <a:pt x="400" y="660"/>
                    </a:moveTo>
                    <a:cubicBezTo>
                      <a:pt x="400" y="660"/>
                      <a:pt x="400" y="660"/>
                      <a:pt x="400" y="661"/>
                    </a:cubicBezTo>
                    <a:cubicBezTo>
                      <a:pt x="400" y="661"/>
                      <a:pt x="400" y="661"/>
                      <a:pt x="400" y="662"/>
                    </a:cubicBezTo>
                    <a:cubicBezTo>
                      <a:pt x="400" y="662"/>
                      <a:pt x="399" y="662"/>
                      <a:pt x="399" y="663"/>
                    </a:cubicBezTo>
                    <a:cubicBezTo>
                      <a:pt x="400" y="662"/>
                      <a:pt x="400" y="661"/>
                      <a:pt x="400" y="660"/>
                    </a:cubicBezTo>
                    <a:cubicBezTo>
                      <a:pt x="400" y="660"/>
                      <a:pt x="400" y="660"/>
                      <a:pt x="400" y="660"/>
                    </a:cubicBezTo>
                    <a:cubicBezTo>
                      <a:pt x="400" y="659"/>
                      <a:pt x="400" y="658"/>
                      <a:pt x="402" y="657"/>
                    </a:cubicBezTo>
                    <a:cubicBezTo>
                      <a:pt x="402" y="657"/>
                      <a:pt x="402" y="658"/>
                      <a:pt x="402" y="658"/>
                    </a:cubicBezTo>
                    <a:cubicBezTo>
                      <a:pt x="402" y="659"/>
                      <a:pt x="401" y="659"/>
                      <a:pt x="400" y="660"/>
                    </a:cubicBezTo>
                    <a:close/>
                    <a:moveTo>
                      <a:pt x="427" y="635"/>
                    </a:moveTo>
                    <a:cubicBezTo>
                      <a:pt x="428" y="635"/>
                      <a:pt x="428" y="635"/>
                      <a:pt x="429" y="635"/>
                    </a:cubicBezTo>
                    <a:cubicBezTo>
                      <a:pt x="430" y="635"/>
                      <a:pt x="431" y="636"/>
                      <a:pt x="432" y="636"/>
                    </a:cubicBezTo>
                    <a:cubicBezTo>
                      <a:pt x="432" y="636"/>
                      <a:pt x="432" y="637"/>
                      <a:pt x="432" y="637"/>
                    </a:cubicBezTo>
                    <a:cubicBezTo>
                      <a:pt x="431" y="637"/>
                      <a:pt x="430" y="638"/>
                      <a:pt x="429" y="637"/>
                    </a:cubicBezTo>
                    <a:cubicBezTo>
                      <a:pt x="427" y="637"/>
                      <a:pt x="427" y="636"/>
                      <a:pt x="427" y="635"/>
                    </a:cubicBezTo>
                    <a:close/>
                    <a:moveTo>
                      <a:pt x="453" y="387"/>
                    </a:moveTo>
                    <a:cubicBezTo>
                      <a:pt x="453" y="388"/>
                      <a:pt x="451" y="388"/>
                      <a:pt x="450" y="388"/>
                    </a:cubicBezTo>
                    <a:cubicBezTo>
                      <a:pt x="450" y="388"/>
                      <a:pt x="449" y="388"/>
                      <a:pt x="449" y="388"/>
                    </a:cubicBezTo>
                    <a:cubicBezTo>
                      <a:pt x="448" y="387"/>
                      <a:pt x="448" y="386"/>
                      <a:pt x="448" y="386"/>
                    </a:cubicBezTo>
                    <a:cubicBezTo>
                      <a:pt x="448" y="385"/>
                      <a:pt x="449" y="384"/>
                      <a:pt x="450" y="384"/>
                    </a:cubicBezTo>
                    <a:cubicBezTo>
                      <a:pt x="452" y="385"/>
                      <a:pt x="454" y="387"/>
                      <a:pt x="453" y="387"/>
                    </a:cubicBezTo>
                    <a:close/>
                    <a:moveTo>
                      <a:pt x="470" y="377"/>
                    </a:move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69" y="378"/>
                      <a:pt x="469" y="379"/>
                      <a:pt x="468" y="379"/>
                    </a:cubicBezTo>
                    <a:cubicBezTo>
                      <a:pt x="468" y="379"/>
                      <a:pt x="467" y="378"/>
                      <a:pt x="468" y="378"/>
                    </a:cubicBezTo>
                    <a:cubicBezTo>
                      <a:pt x="468" y="378"/>
                      <a:pt x="469" y="378"/>
                      <a:pt x="470" y="377"/>
                    </a:cubicBez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70" y="376"/>
                      <a:pt x="470" y="376"/>
                      <a:pt x="470" y="376"/>
                    </a:cubicBezTo>
                    <a:lnTo>
                      <a:pt x="470" y="377"/>
                    </a:lnTo>
                    <a:close/>
                    <a:moveTo>
                      <a:pt x="493" y="369"/>
                    </a:moveTo>
                    <a:cubicBezTo>
                      <a:pt x="493" y="369"/>
                      <a:pt x="493" y="370"/>
                      <a:pt x="493" y="370"/>
                    </a:cubicBezTo>
                    <a:cubicBezTo>
                      <a:pt x="493" y="370"/>
                      <a:pt x="493" y="371"/>
                      <a:pt x="492" y="371"/>
                    </a:cubicBezTo>
                    <a:cubicBezTo>
                      <a:pt x="492" y="373"/>
                      <a:pt x="492" y="375"/>
                      <a:pt x="492" y="377"/>
                    </a:cubicBezTo>
                    <a:cubicBezTo>
                      <a:pt x="492" y="378"/>
                      <a:pt x="492" y="378"/>
                      <a:pt x="492" y="378"/>
                    </a:cubicBezTo>
                    <a:cubicBezTo>
                      <a:pt x="491" y="378"/>
                      <a:pt x="491" y="378"/>
                      <a:pt x="491" y="377"/>
                    </a:cubicBezTo>
                    <a:cubicBezTo>
                      <a:pt x="491" y="375"/>
                      <a:pt x="491" y="373"/>
                      <a:pt x="492" y="371"/>
                    </a:cubicBezTo>
                    <a:cubicBezTo>
                      <a:pt x="492" y="370"/>
                      <a:pt x="492" y="370"/>
                      <a:pt x="492" y="369"/>
                    </a:cubicBezTo>
                    <a:cubicBezTo>
                      <a:pt x="493" y="369"/>
                      <a:pt x="493" y="369"/>
                      <a:pt x="493" y="369"/>
                    </a:cubicBezTo>
                    <a:cubicBezTo>
                      <a:pt x="493" y="369"/>
                      <a:pt x="493" y="369"/>
                      <a:pt x="494" y="369"/>
                    </a:cubicBezTo>
                    <a:cubicBezTo>
                      <a:pt x="494" y="369"/>
                      <a:pt x="494" y="369"/>
                      <a:pt x="493" y="369"/>
                    </a:cubicBezTo>
                    <a:close/>
                    <a:moveTo>
                      <a:pt x="521" y="585"/>
                    </a:moveTo>
                    <a:cubicBezTo>
                      <a:pt x="521" y="584"/>
                      <a:pt x="521" y="584"/>
                      <a:pt x="521" y="584"/>
                    </a:cubicBezTo>
                    <a:cubicBezTo>
                      <a:pt x="522" y="585"/>
                      <a:pt x="522" y="585"/>
                      <a:pt x="522" y="585"/>
                    </a:cubicBezTo>
                    <a:lnTo>
                      <a:pt x="521" y="585"/>
                    </a:lnTo>
                    <a:close/>
                    <a:moveTo>
                      <a:pt x="523" y="410"/>
                    </a:moveTo>
                    <a:cubicBezTo>
                      <a:pt x="524" y="409"/>
                      <a:pt x="525" y="408"/>
                      <a:pt x="526" y="407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7" y="405"/>
                      <a:pt x="527" y="405"/>
                      <a:pt x="527" y="405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6" y="407"/>
                      <a:pt x="526" y="407"/>
                      <a:pt x="526" y="407"/>
                    </a:cubicBezTo>
                    <a:cubicBezTo>
                      <a:pt x="526" y="408"/>
                      <a:pt x="527" y="409"/>
                      <a:pt x="527" y="411"/>
                    </a:cubicBezTo>
                    <a:cubicBezTo>
                      <a:pt x="527" y="411"/>
                      <a:pt x="526" y="412"/>
                      <a:pt x="525" y="413"/>
                    </a:cubicBezTo>
                    <a:cubicBezTo>
                      <a:pt x="525" y="413"/>
                      <a:pt x="524" y="413"/>
                      <a:pt x="524" y="413"/>
                    </a:cubicBezTo>
                    <a:cubicBezTo>
                      <a:pt x="524" y="412"/>
                      <a:pt x="523" y="411"/>
                      <a:pt x="523" y="410"/>
                    </a:cubicBezTo>
                    <a:close/>
                    <a:moveTo>
                      <a:pt x="529" y="561"/>
                    </a:moveTo>
                    <a:cubicBezTo>
                      <a:pt x="529" y="561"/>
                      <a:pt x="528" y="561"/>
                      <a:pt x="528" y="561"/>
                    </a:cubicBezTo>
                    <a:cubicBezTo>
                      <a:pt x="526" y="560"/>
                      <a:pt x="525" y="561"/>
                      <a:pt x="524" y="558"/>
                    </a:cubicBezTo>
                    <a:cubicBezTo>
                      <a:pt x="524" y="558"/>
                      <a:pt x="525" y="558"/>
                      <a:pt x="526" y="558"/>
                    </a:cubicBezTo>
                    <a:cubicBezTo>
                      <a:pt x="527" y="558"/>
                      <a:pt x="528" y="559"/>
                      <a:pt x="528" y="559"/>
                    </a:cubicBezTo>
                    <a:cubicBezTo>
                      <a:pt x="529" y="559"/>
                      <a:pt x="530" y="559"/>
                      <a:pt x="530" y="560"/>
                    </a:cubicBezTo>
                    <a:cubicBezTo>
                      <a:pt x="530" y="560"/>
                      <a:pt x="530" y="561"/>
                      <a:pt x="531" y="561"/>
                    </a:cubicBezTo>
                    <a:cubicBezTo>
                      <a:pt x="530" y="561"/>
                      <a:pt x="530" y="561"/>
                      <a:pt x="529" y="561"/>
                    </a:cubicBezTo>
                    <a:close/>
                    <a:moveTo>
                      <a:pt x="537" y="525"/>
                    </a:moveTo>
                    <a:cubicBezTo>
                      <a:pt x="537" y="526"/>
                      <a:pt x="535" y="527"/>
                      <a:pt x="535" y="527"/>
                    </a:cubicBezTo>
                    <a:cubicBezTo>
                      <a:pt x="534" y="526"/>
                      <a:pt x="532" y="525"/>
                      <a:pt x="532" y="523"/>
                    </a:cubicBezTo>
                    <a:cubicBezTo>
                      <a:pt x="531" y="523"/>
                      <a:pt x="532" y="522"/>
                      <a:pt x="533" y="521"/>
                    </a:cubicBezTo>
                    <a:cubicBezTo>
                      <a:pt x="535" y="521"/>
                      <a:pt x="537" y="522"/>
                      <a:pt x="538" y="524"/>
                    </a:cubicBezTo>
                    <a:cubicBezTo>
                      <a:pt x="538" y="524"/>
                      <a:pt x="538" y="525"/>
                      <a:pt x="537" y="525"/>
                    </a:cubicBezTo>
                    <a:close/>
                    <a:moveTo>
                      <a:pt x="554" y="573"/>
                    </a:moveTo>
                    <a:cubicBezTo>
                      <a:pt x="553" y="574"/>
                      <a:pt x="553" y="574"/>
                      <a:pt x="553" y="574"/>
                    </a:cubicBezTo>
                    <a:cubicBezTo>
                      <a:pt x="552" y="573"/>
                      <a:pt x="552" y="573"/>
                      <a:pt x="552" y="573"/>
                    </a:cubicBezTo>
                    <a:lnTo>
                      <a:pt x="554" y="573"/>
                    </a:lnTo>
                    <a:close/>
                    <a:moveTo>
                      <a:pt x="558" y="587"/>
                    </a:moveTo>
                    <a:cubicBezTo>
                      <a:pt x="557" y="588"/>
                      <a:pt x="556" y="589"/>
                      <a:pt x="557" y="591"/>
                    </a:cubicBezTo>
                    <a:cubicBezTo>
                      <a:pt x="558" y="592"/>
                      <a:pt x="559" y="594"/>
                      <a:pt x="556" y="595"/>
                    </a:cubicBezTo>
                    <a:cubicBezTo>
                      <a:pt x="555" y="595"/>
                      <a:pt x="553" y="594"/>
                      <a:pt x="552" y="594"/>
                    </a:cubicBezTo>
                    <a:cubicBezTo>
                      <a:pt x="550" y="593"/>
                      <a:pt x="550" y="590"/>
                      <a:pt x="551" y="588"/>
                    </a:cubicBezTo>
                    <a:cubicBezTo>
                      <a:pt x="553" y="586"/>
                      <a:pt x="555" y="584"/>
                      <a:pt x="557" y="583"/>
                    </a:cubicBezTo>
                    <a:cubicBezTo>
                      <a:pt x="558" y="582"/>
                      <a:pt x="558" y="583"/>
                      <a:pt x="559" y="583"/>
                    </a:cubicBezTo>
                    <a:cubicBezTo>
                      <a:pt x="559" y="583"/>
                      <a:pt x="559" y="583"/>
                      <a:pt x="560" y="584"/>
                    </a:cubicBezTo>
                    <a:cubicBezTo>
                      <a:pt x="559" y="585"/>
                      <a:pt x="559" y="586"/>
                      <a:pt x="558" y="587"/>
                    </a:cubicBezTo>
                    <a:close/>
                    <a:moveTo>
                      <a:pt x="563" y="547"/>
                    </a:moveTo>
                    <a:cubicBezTo>
                      <a:pt x="563" y="547"/>
                      <a:pt x="563" y="546"/>
                      <a:pt x="563" y="546"/>
                    </a:cubicBezTo>
                    <a:cubicBezTo>
                      <a:pt x="564" y="546"/>
                      <a:pt x="565" y="547"/>
                      <a:pt x="566" y="547"/>
                    </a:cubicBezTo>
                    <a:cubicBezTo>
                      <a:pt x="567" y="547"/>
                      <a:pt x="567" y="548"/>
                      <a:pt x="567" y="548"/>
                    </a:cubicBezTo>
                    <a:cubicBezTo>
                      <a:pt x="567" y="549"/>
                      <a:pt x="566" y="549"/>
                      <a:pt x="566" y="549"/>
                    </a:cubicBezTo>
                    <a:cubicBezTo>
                      <a:pt x="565" y="549"/>
                      <a:pt x="564" y="548"/>
                      <a:pt x="563" y="547"/>
                    </a:cubicBezTo>
                    <a:close/>
                    <a:moveTo>
                      <a:pt x="567" y="569"/>
                    </a:moveTo>
                    <a:cubicBezTo>
                      <a:pt x="567" y="569"/>
                      <a:pt x="566" y="568"/>
                      <a:pt x="566" y="568"/>
                    </a:cubicBezTo>
                    <a:cubicBezTo>
                      <a:pt x="567" y="567"/>
                      <a:pt x="567" y="567"/>
                      <a:pt x="567" y="567"/>
                    </a:cubicBezTo>
                    <a:cubicBezTo>
                      <a:pt x="567" y="567"/>
                      <a:pt x="568" y="567"/>
                      <a:pt x="568" y="568"/>
                    </a:cubicBezTo>
                    <a:cubicBezTo>
                      <a:pt x="568" y="568"/>
                      <a:pt x="567" y="569"/>
                      <a:pt x="567" y="569"/>
                    </a:cubicBezTo>
                    <a:close/>
                    <a:moveTo>
                      <a:pt x="554" y="652"/>
                    </a:moveTo>
                    <a:cubicBezTo>
                      <a:pt x="553" y="652"/>
                      <a:pt x="553" y="652"/>
                      <a:pt x="552" y="653"/>
                    </a:cubicBezTo>
                    <a:cubicBezTo>
                      <a:pt x="551" y="653"/>
                      <a:pt x="550" y="652"/>
                      <a:pt x="550" y="651"/>
                    </a:cubicBezTo>
                    <a:cubicBezTo>
                      <a:pt x="549" y="650"/>
                      <a:pt x="549" y="648"/>
                      <a:pt x="550" y="647"/>
                    </a:cubicBezTo>
                    <a:cubicBezTo>
                      <a:pt x="551" y="646"/>
                      <a:pt x="551" y="647"/>
                      <a:pt x="552" y="646"/>
                    </a:cubicBezTo>
                    <a:cubicBezTo>
                      <a:pt x="554" y="647"/>
                      <a:pt x="555" y="650"/>
                      <a:pt x="554" y="652"/>
                    </a:cubicBezTo>
                    <a:close/>
                    <a:moveTo>
                      <a:pt x="559" y="664"/>
                    </a:moveTo>
                    <a:cubicBezTo>
                      <a:pt x="558" y="663"/>
                      <a:pt x="558" y="663"/>
                      <a:pt x="558" y="663"/>
                    </a:cubicBezTo>
                    <a:cubicBezTo>
                      <a:pt x="559" y="664"/>
                      <a:pt x="559" y="664"/>
                      <a:pt x="559" y="664"/>
                    </a:cubicBezTo>
                    <a:cubicBezTo>
                      <a:pt x="560" y="665"/>
                      <a:pt x="560" y="665"/>
                      <a:pt x="560" y="665"/>
                    </a:cubicBezTo>
                    <a:lnTo>
                      <a:pt x="559" y="664"/>
                    </a:lnTo>
                    <a:close/>
                    <a:moveTo>
                      <a:pt x="225" y="1448"/>
                    </a:moveTo>
                    <a:cubicBezTo>
                      <a:pt x="225" y="1448"/>
                      <a:pt x="225" y="1448"/>
                      <a:pt x="225" y="1448"/>
                    </a:cubicBezTo>
                    <a:cubicBezTo>
                      <a:pt x="225" y="1448"/>
                      <a:pt x="226" y="1449"/>
                      <a:pt x="226" y="1449"/>
                    </a:cubicBezTo>
                    <a:cubicBezTo>
                      <a:pt x="226" y="1449"/>
                      <a:pt x="225" y="1448"/>
                      <a:pt x="225" y="1448"/>
                    </a:cubicBezTo>
                    <a:close/>
                    <a:moveTo>
                      <a:pt x="228" y="1451"/>
                    </a:moveTo>
                    <a:cubicBezTo>
                      <a:pt x="228" y="1451"/>
                      <a:pt x="227" y="1450"/>
                      <a:pt x="227" y="1450"/>
                    </a:cubicBezTo>
                    <a:cubicBezTo>
                      <a:pt x="227" y="1450"/>
                      <a:pt x="228" y="1450"/>
                      <a:pt x="229" y="1451"/>
                    </a:cubicBezTo>
                    <a:cubicBezTo>
                      <a:pt x="229" y="1452"/>
                      <a:pt x="229" y="1452"/>
                      <a:pt x="229" y="1452"/>
                    </a:cubicBezTo>
                    <a:lnTo>
                      <a:pt x="228" y="1451"/>
                    </a:lnTo>
                    <a:close/>
                    <a:moveTo>
                      <a:pt x="237" y="1463"/>
                    </a:moveTo>
                    <a:cubicBezTo>
                      <a:pt x="237" y="1463"/>
                      <a:pt x="237" y="1462"/>
                      <a:pt x="236" y="1461"/>
                    </a:cubicBezTo>
                    <a:cubicBezTo>
                      <a:pt x="237" y="1460"/>
                      <a:pt x="238" y="1460"/>
                      <a:pt x="239" y="1460"/>
                    </a:cubicBezTo>
                    <a:cubicBezTo>
                      <a:pt x="239" y="1461"/>
                      <a:pt x="239" y="1461"/>
                      <a:pt x="239" y="1462"/>
                    </a:cubicBezTo>
                    <a:cubicBezTo>
                      <a:pt x="239" y="1463"/>
                      <a:pt x="238" y="1463"/>
                      <a:pt x="237" y="1463"/>
                    </a:cubicBezTo>
                    <a:close/>
                    <a:moveTo>
                      <a:pt x="569" y="1999"/>
                    </a:moveTo>
                    <a:cubicBezTo>
                      <a:pt x="569" y="1998"/>
                      <a:pt x="569" y="1998"/>
                      <a:pt x="569" y="1998"/>
                    </a:cubicBezTo>
                    <a:cubicBezTo>
                      <a:pt x="570" y="1999"/>
                      <a:pt x="570" y="1999"/>
                      <a:pt x="570" y="1999"/>
                    </a:cubicBezTo>
                    <a:lnTo>
                      <a:pt x="569" y="1999"/>
                    </a:lnTo>
                    <a:close/>
                    <a:moveTo>
                      <a:pt x="615" y="1797"/>
                    </a:moveTo>
                    <a:cubicBezTo>
                      <a:pt x="614" y="1797"/>
                      <a:pt x="614" y="1796"/>
                      <a:pt x="615" y="1796"/>
                    </a:cubicBezTo>
                    <a:cubicBezTo>
                      <a:pt x="616" y="1797"/>
                      <a:pt x="616" y="1797"/>
                      <a:pt x="616" y="1797"/>
                    </a:cubicBezTo>
                    <a:cubicBezTo>
                      <a:pt x="615" y="1797"/>
                      <a:pt x="615" y="1798"/>
                      <a:pt x="615" y="1797"/>
                    </a:cubicBezTo>
                    <a:close/>
                    <a:moveTo>
                      <a:pt x="630" y="1594"/>
                    </a:moveTo>
                    <a:cubicBezTo>
                      <a:pt x="630" y="1595"/>
                      <a:pt x="630" y="1595"/>
                      <a:pt x="630" y="1595"/>
                    </a:cubicBezTo>
                    <a:cubicBezTo>
                      <a:pt x="630" y="1594"/>
                      <a:pt x="630" y="1594"/>
                      <a:pt x="630" y="1594"/>
                    </a:cubicBezTo>
                    <a:close/>
                    <a:moveTo>
                      <a:pt x="623" y="1692"/>
                    </a:moveTo>
                    <a:cubicBezTo>
                      <a:pt x="623" y="1693"/>
                      <a:pt x="622" y="1693"/>
                      <a:pt x="621" y="1693"/>
                    </a:cubicBezTo>
                    <a:cubicBezTo>
                      <a:pt x="621" y="1693"/>
                      <a:pt x="620" y="1693"/>
                      <a:pt x="620" y="1692"/>
                    </a:cubicBezTo>
                    <a:cubicBezTo>
                      <a:pt x="621" y="1690"/>
                      <a:pt x="622" y="1689"/>
                      <a:pt x="623" y="1690"/>
                    </a:cubicBezTo>
                    <a:cubicBezTo>
                      <a:pt x="624" y="1690"/>
                      <a:pt x="624" y="1690"/>
                      <a:pt x="624" y="1691"/>
                    </a:cubicBezTo>
                    <a:cubicBezTo>
                      <a:pt x="624" y="1691"/>
                      <a:pt x="624" y="1692"/>
                      <a:pt x="623" y="1692"/>
                    </a:cubicBezTo>
                    <a:close/>
                    <a:moveTo>
                      <a:pt x="635" y="1719"/>
                    </a:moveTo>
                    <a:cubicBezTo>
                      <a:pt x="635" y="1719"/>
                      <a:pt x="634" y="1720"/>
                      <a:pt x="634" y="1720"/>
                    </a:cubicBezTo>
                    <a:cubicBezTo>
                      <a:pt x="634" y="1720"/>
                      <a:pt x="634" y="1721"/>
                      <a:pt x="634" y="1722"/>
                    </a:cubicBezTo>
                    <a:cubicBezTo>
                      <a:pt x="634" y="1722"/>
                      <a:pt x="634" y="1722"/>
                      <a:pt x="634" y="1721"/>
                    </a:cubicBezTo>
                    <a:cubicBezTo>
                      <a:pt x="634" y="1721"/>
                      <a:pt x="634" y="1720"/>
                      <a:pt x="634" y="1720"/>
                    </a:cubicBezTo>
                    <a:cubicBezTo>
                      <a:pt x="634" y="1720"/>
                      <a:pt x="634" y="1719"/>
                      <a:pt x="634" y="1719"/>
                    </a:cubicBezTo>
                    <a:cubicBezTo>
                      <a:pt x="635" y="1719"/>
                      <a:pt x="635" y="1719"/>
                      <a:pt x="635" y="1719"/>
                    </a:cubicBezTo>
                    <a:close/>
                    <a:moveTo>
                      <a:pt x="651" y="1684"/>
                    </a:moveTo>
                    <a:cubicBezTo>
                      <a:pt x="651" y="1684"/>
                      <a:pt x="650" y="1684"/>
                      <a:pt x="650" y="1683"/>
                    </a:cubicBezTo>
                    <a:cubicBezTo>
                      <a:pt x="648" y="1681"/>
                      <a:pt x="648" y="1679"/>
                      <a:pt x="649" y="1676"/>
                    </a:cubicBezTo>
                    <a:cubicBezTo>
                      <a:pt x="648" y="1676"/>
                      <a:pt x="648" y="1676"/>
                      <a:pt x="648" y="1676"/>
                    </a:cubicBezTo>
                    <a:cubicBezTo>
                      <a:pt x="648" y="1676"/>
                      <a:pt x="648" y="1676"/>
                      <a:pt x="648" y="1675"/>
                    </a:cubicBezTo>
                    <a:cubicBezTo>
                      <a:pt x="645" y="1674"/>
                      <a:pt x="646" y="1670"/>
                      <a:pt x="643" y="1668"/>
                    </a:cubicBezTo>
                    <a:cubicBezTo>
                      <a:pt x="641" y="1666"/>
                      <a:pt x="638" y="1664"/>
                      <a:pt x="636" y="1661"/>
                    </a:cubicBezTo>
                    <a:cubicBezTo>
                      <a:pt x="635" y="1659"/>
                      <a:pt x="633" y="1656"/>
                      <a:pt x="633" y="1654"/>
                    </a:cubicBezTo>
                    <a:cubicBezTo>
                      <a:pt x="632" y="1644"/>
                      <a:pt x="628" y="1635"/>
                      <a:pt x="629" y="1625"/>
                    </a:cubicBezTo>
                    <a:cubicBezTo>
                      <a:pt x="629" y="1624"/>
                      <a:pt x="630" y="1623"/>
                      <a:pt x="631" y="1623"/>
                    </a:cubicBezTo>
                    <a:cubicBezTo>
                      <a:pt x="632" y="1623"/>
                      <a:pt x="633" y="1624"/>
                      <a:pt x="633" y="1625"/>
                    </a:cubicBezTo>
                    <a:cubicBezTo>
                      <a:pt x="635" y="1631"/>
                      <a:pt x="636" y="1638"/>
                      <a:pt x="637" y="1644"/>
                    </a:cubicBezTo>
                    <a:cubicBezTo>
                      <a:pt x="636" y="1650"/>
                      <a:pt x="637" y="1656"/>
                      <a:pt x="643" y="1659"/>
                    </a:cubicBezTo>
                    <a:cubicBezTo>
                      <a:pt x="646" y="1661"/>
                      <a:pt x="647" y="1665"/>
                      <a:pt x="647" y="1668"/>
                    </a:cubicBezTo>
                    <a:cubicBezTo>
                      <a:pt x="648" y="1671"/>
                      <a:pt x="648" y="1673"/>
                      <a:pt x="648" y="1675"/>
                    </a:cubicBezTo>
                    <a:cubicBezTo>
                      <a:pt x="648" y="1676"/>
                      <a:pt x="648" y="1676"/>
                      <a:pt x="649" y="1676"/>
                    </a:cubicBezTo>
                    <a:cubicBezTo>
                      <a:pt x="649" y="1676"/>
                      <a:pt x="649" y="1676"/>
                      <a:pt x="649" y="1676"/>
                    </a:cubicBezTo>
                    <a:cubicBezTo>
                      <a:pt x="651" y="1678"/>
                      <a:pt x="652" y="1680"/>
                      <a:pt x="652" y="1683"/>
                    </a:cubicBezTo>
                    <a:cubicBezTo>
                      <a:pt x="652" y="1683"/>
                      <a:pt x="652" y="1684"/>
                      <a:pt x="651" y="1684"/>
                    </a:cubicBezTo>
                    <a:close/>
                    <a:moveTo>
                      <a:pt x="655" y="1543"/>
                    </a:moveTo>
                    <a:cubicBezTo>
                      <a:pt x="654" y="1544"/>
                      <a:pt x="654" y="1544"/>
                      <a:pt x="654" y="1544"/>
                    </a:cubicBezTo>
                    <a:cubicBezTo>
                      <a:pt x="654" y="1543"/>
                      <a:pt x="654" y="1543"/>
                      <a:pt x="654" y="1543"/>
                    </a:cubicBezTo>
                    <a:cubicBezTo>
                      <a:pt x="656" y="1543"/>
                      <a:pt x="656" y="1543"/>
                      <a:pt x="656" y="1543"/>
                    </a:cubicBezTo>
                    <a:lnTo>
                      <a:pt x="655" y="1543"/>
                    </a:lnTo>
                    <a:close/>
                    <a:moveTo>
                      <a:pt x="741" y="1399"/>
                    </a:moveTo>
                    <a:cubicBezTo>
                      <a:pt x="741" y="1399"/>
                      <a:pt x="742" y="1400"/>
                      <a:pt x="743" y="1400"/>
                    </a:cubicBezTo>
                    <a:cubicBezTo>
                      <a:pt x="743" y="1401"/>
                      <a:pt x="743" y="1402"/>
                      <a:pt x="742" y="1402"/>
                    </a:cubicBezTo>
                    <a:cubicBezTo>
                      <a:pt x="741" y="1402"/>
                      <a:pt x="740" y="1401"/>
                      <a:pt x="740" y="1400"/>
                    </a:cubicBezTo>
                    <a:cubicBezTo>
                      <a:pt x="740" y="1400"/>
                      <a:pt x="740" y="1399"/>
                      <a:pt x="741" y="1399"/>
                    </a:cubicBezTo>
                    <a:close/>
                    <a:moveTo>
                      <a:pt x="675" y="1165"/>
                    </a:moveTo>
                    <a:cubicBezTo>
                      <a:pt x="675" y="1165"/>
                      <a:pt x="676" y="1165"/>
                      <a:pt x="676" y="1166"/>
                    </a:cubicBezTo>
                    <a:cubicBezTo>
                      <a:pt x="676" y="1166"/>
                      <a:pt x="676" y="1167"/>
                      <a:pt x="676" y="1167"/>
                    </a:cubicBezTo>
                    <a:cubicBezTo>
                      <a:pt x="675" y="1167"/>
                      <a:pt x="675" y="1166"/>
                      <a:pt x="675" y="1166"/>
                    </a:cubicBezTo>
                    <a:cubicBezTo>
                      <a:pt x="674" y="1166"/>
                      <a:pt x="675" y="1165"/>
                      <a:pt x="675" y="1165"/>
                    </a:cubicBezTo>
                    <a:close/>
                    <a:moveTo>
                      <a:pt x="668" y="1157"/>
                    </a:moveTo>
                    <a:cubicBezTo>
                      <a:pt x="668" y="1157"/>
                      <a:pt x="668" y="1157"/>
                      <a:pt x="668" y="1157"/>
                    </a:cubicBezTo>
                    <a:cubicBezTo>
                      <a:pt x="669" y="1157"/>
                      <a:pt x="669" y="1157"/>
                      <a:pt x="669" y="1158"/>
                    </a:cubicBezTo>
                    <a:cubicBezTo>
                      <a:pt x="669" y="1158"/>
                      <a:pt x="669" y="1158"/>
                      <a:pt x="668" y="1157"/>
                    </a:cubicBezTo>
                    <a:cubicBezTo>
                      <a:pt x="668" y="1157"/>
                      <a:pt x="668" y="1157"/>
                      <a:pt x="668" y="1157"/>
                    </a:cubicBezTo>
                    <a:close/>
                    <a:moveTo>
                      <a:pt x="700" y="1713"/>
                    </a:moveTo>
                    <a:cubicBezTo>
                      <a:pt x="701" y="1716"/>
                      <a:pt x="701" y="1719"/>
                      <a:pt x="703" y="1722"/>
                    </a:cubicBezTo>
                    <a:cubicBezTo>
                      <a:pt x="705" y="1727"/>
                      <a:pt x="705" y="1731"/>
                      <a:pt x="703" y="1735"/>
                    </a:cubicBezTo>
                    <a:cubicBezTo>
                      <a:pt x="701" y="1739"/>
                      <a:pt x="701" y="1743"/>
                      <a:pt x="702" y="1748"/>
                    </a:cubicBezTo>
                    <a:cubicBezTo>
                      <a:pt x="703" y="1751"/>
                      <a:pt x="704" y="1754"/>
                      <a:pt x="704" y="1757"/>
                    </a:cubicBezTo>
                    <a:cubicBezTo>
                      <a:pt x="705" y="1758"/>
                      <a:pt x="705" y="1760"/>
                      <a:pt x="704" y="1760"/>
                    </a:cubicBezTo>
                    <a:cubicBezTo>
                      <a:pt x="703" y="1761"/>
                      <a:pt x="702" y="1760"/>
                      <a:pt x="701" y="1759"/>
                    </a:cubicBezTo>
                    <a:cubicBezTo>
                      <a:pt x="698" y="1753"/>
                      <a:pt x="696" y="1747"/>
                      <a:pt x="695" y="1740"/>
                    </a:cubicBezTo>
                    <a:cubicBezTo>
                      <a:pt x="695" y="1738"/>
                      <a:pt x="695" y="1736"/>
                      <a:pt x="695" y="1734"/>
                    </a:cubicBezTo>
                    <a:cubicBezTo>
                      <a:pt x="698" y="1728"/>
                      <a:pt x="698" y="1722"/>
                      <a:pt x="696" y="1716"/>
                    </a:cubicBezTo>
                    <a:cubicBezTo>
                      <a:pt x="696" y="1713"/>
                      <a:pt x="696" y="1710"/>
                      <a:pt x="696" y="1707"/>
                    </a:cubicBezTo>
                    <a:cubicBezTo>
                      <a:pt x="696" y="1706"/>
                      <a:pt x="696" y="1706"/>
                      <a:pt x="696" y="1705"/>
                    </a:cubicBezTo>
                    <a:cubicBezTo>
                      <a:pt x="697" y="1706"/>
                      <a:pt x="699" y="1706"/>
                      <a:pt x="699" y="1707"/>
                    </a:cubicBezTo>
                    <a:cubicBezTo>
                      <a:pt x="700" y="1709"/>
                      <a:pt x="700" y="1711"/>
                      <a:pt x="700" y="1713"/>
                    </a:cubicBezTo>
                    <a:close/>
                    <a:moveTo>
                      <a:pt x="685" y="1548"/>
                    </a:moveTo>
                    <a:cubicBezTo>
                      <a:pt x="686" y="1549"/>
                      <a:pt x="686" y="1549"/>
                      <a:pt x="686" y="1549"/>
                    </a:cubicBezTo>
                    <a:cubicBezTo>
                      <a:pt x="684" y="1549"/>
                      <a:pt x="684" y="1549"/>
                      <a:pt x="684" y="1549"/>
                    </a:cubicBezTo>
                    <a:lnTo>
                      <a:pt x="685" y="1548"/>
                    </a:lnTo>
                    <a:close/>
                    <a:moveTo>
                      <a:pt x="688" y="1565"/>
                    </a:moveTo>
                    <a:cubicBezTo>
                      <a:pt x="693" y="1565"/>
                      <a:pt x="696" y="1567"/>
                      <a:pt x="698" y="1571"/>
                    </a:cubicBezTo>
                    <a:cubicBezTo>
                      <a:pt x="698" y="1571"/>
                      <a:pt x="699" y="1573"/>
                      <a:pt x="698" y="1574"/>
                    </a:cubicBezTo>
                    <a:cubicBezTo>
                      <a:pt x="696" y="1580"/>
                      <a:pt x="693" y="1585"/>
                      <a:pt x="688" y="1590"/>
                    </a:cubicBezTo>
                    <a:cubicBezTo>
                      <a:pt x="687" y="1592"/>
                      <a:pt x="686" y="1594"/>
                      <a:pt x="686" y="1596"/>
                    </a:cubicBezTo>
                    <a:cubicBezTo>
                      <a:pt x="686" y="1597"/>
                      <a:pt x="686" y="1598"/>
                      <a:pt x="685" y="1599"/>
                    </a:cubicBezTo>
                    <a:cubicBezTo>
                      <a:pt x="684" y="1600"/>
                      <a:pt x="683" y="1601"/>
                      <a:pt x="681" y="1601"/>
                    </a:cubicBezTo>
                    <a:cubicBezTo>
                      <a:pt x="680" y="1601"/>
                      <a:pt x="679" y="1601"/>
                      <a:pt x="678" y="1601"/>
                    </a:cubicBezTo>
                    <a:cubicBezTo>
                      <a:pt x="677" y="1601"/>
                      <a:pt x="676" y="1601"/>
                      <a:pt x="675" y="1601"/>
                    </a:cubicBezTo>
                    <a:cubicBezTo>
                      <a:pt x="672" y="1601"/>
                      <a:pt x="670" y="1601"/>
                      <a:pt x="668" y="1601"/>
                    </a:cubicBezTo>
                    <a:cubicBezTo>
                      <a:pt x="667" y="1601"/>
                      <a:pt x="667" y="1600"/>
                      <a:pt x="666" y="1599"/>
                    </a:cubicBezTo>
                    <a:cubicBezTo>
                      <a:pt x="666" y="1598"/>
                      <a:pt x="666" y="1596"/>
                      <a:pt x="666" y="1595"/>
                    </a:cubicBezTo>
                    <a:cubicBezTo>
                      <a:pt x="668" y="1589"/>
                      <a:pt x="668" y="1583"/>
                      <a:pt x="668" y="1576"/>
                    </a:cubicBezTo>
                    <a:cubicBezTo>
                      <a:pt x="668" y="1574"/>
                      <a:pt x="668" y="1573"/>
                      <a:pt x="669" y="1571"/>
                    </a:cubicBezTo>
                    <a:cubicBezTo>
                      <a:pt x="670" y="1570"/>
                      <a:pt x="671" y="1568"/>
                      <a:pt x="672" y="1568"/>
                    </a:cubicBezTo>
                    <a:cubicBezTo>
                      <a:pt x="678" y="1567"/>
                      <a:pt x="683" y="1566"/>
                      <a:pt x="688" y="1565"/>
                    </a:cubicBezTo>
                    <a:close/>
                    <a:moveTo>
                      <a:pt x="677" y="640"/>
                    </a:moveTo>
                    <a:cubicBezTo>
                      <a:pt x="677" y="640"/>
                      <a:pt x="677" y="640"/>
                      <a:pt x="678" y="640"/>
                    </a:cubicBezTo>
                    <a:cubicBezTo>
                      <a:pt x="678" y="640"/>
                      <a:pt x="679" y="640"/>
                      <a:pt x="679" y="640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81" y="644"/>
                      <a:pt x="684" y="646"/>
                      <a:pt x="686" y="649"/>
                    </a:cubicBezTo>
                    <a:cubicBezTo>
                      <a:pt x="688" y="650"/>
                      <a:pt x="687" y="652"/>
                      <a:pt x="686" y="653"/>
                    </a:cubicBezTo>
                    <a:cubicBezTo>
                      <a:pt x="683" y="654"/>
                      <a:pt x="680" y="653"/>
                      <a:pt x="678" y="651"/>
                    </a:cubicBezTo>
                    <a:cubicBezTo>
                      <a:pt x="677" y="650"/>
                      <a:pt x="677" y="648"/>
                      <a:pt x="678" y="647"/>
                    </a:cubicBezTo>
                    <a:cubicBezTo>
                      <a:pt x="678" y="646"/>
                      <a:pt x="678" y="646"/>
                      <a:pt x="678" y="645"/>
                    </a:cubicBezTo>
                    <a:cubicBezTo>
                      <a:pt x="678" y="644"/>
                      <a:pt x="679" y="642"/>
                      <a:pt x="679" y="641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78" y="641"/>
                      <a:pt x="678" y="640"/>
                      <a:pt x="678" y="640"/>
                    </a:cubicBezTo>
                    <a:cubicBezTo>
                      <a:pt x="677" y="640"/>
                      <a:pt x="676" y="640"/>
                      <a:pt x="676" y="640"/>
                    </a:cubicBezTo>
                    <a:cubicBezTo>
                      <a:pt x="675" y="639"/>
                      <a:pt x="676" y="639"/>
                      <a:pt x="677" y="640"/>
                    </a:cubicBezTo>
                    <a:close/>
                    <a:moveTo>
                      <a:pt x="667" y="611"/>
                    </a:moveTo>
                    <a:cubicBezTo>
                      <a:pt x="667" y="611"/>
                      <a:pt x="668" y="610"/>
                      <a:pt x="668" y="611"/>
                    </a:cubicBezTo>
                    <a:cubicBezTo>
                      <a:pt x="670" y="612"/>
                      <a:pt x="669" y="613"/>
                      <a:pt x="668" y="613"/>
                    </a:cubicBezTo>
                    <a:cubicBezTo>
                      <a:pt x="667" y="613"/>
                      <a:pt x="667" y="612"/>
                      <a:pt x="667" y="612"/>
                    </a:cubicBezTo>
                    <a:cubicBezTo>
                      <a:pt x="667" y="612"/>
                      <a:pt x="667" y="611"/>
                      <a:pt x="667" y="611"/>
                    </a:cubicBezTo>
                    <a:close/>
                    <a:moveTo>
                      <a:pt x="670" y="854"/>
                    </a:moveTo>
                    <a:cubicBezTo>
                      <a:pt x="669" y="854"/>
                      <a:pt x="669" y="855"/>
                      <a:pt x="669" y="855"/>
                    </a:cubicBezTo>
                    <a:cubicBezTo>
                      <a:pt x="669" y="855"/>
                      <a:pt x="668" y="855"/>
                      <a:pt x="668" y="855"/>
                    </a:cubicBezTo>
                    <a:cubicBezTo>
                      <a:pt x="668" y="854"/>
                      <a:pt x="668" y="854"/>
                      <a:pt x="668" y="854"/>
                    </a:cubicBezTo>
                    <a:cubicBezTo>
                      <a:pt x="669" y="854"/>
                      <a:pt x="669" y="854"/>
                      <a:pt x="670" y="854"/>
                    </a:cubicBezTo>
                    <a:close/>
                    <a:moveTo>
                      <a:pt x="629" y="571"/>
                    </a:moveTo>
                    <a:cubicBezTo>
                      <a:pt x="631" y="570"/>
                      <a:pt x="633" y="570"/>
                      <a:pt x="635" y="568"/>
                    </a:cubicBezTo>
                    <a:cubicBezTo>
                      <a:pt x="636" y="567"/>
                      <a:pt x="636" y="567"/>
                      <a:pt x="637" y="566"/>
                    </a:cubicBezTo>
                    <a:cubicBezTo>
                      <a:pt x="637" y="566"/>
                      <a:pt x="637" y="567"/>
                      <a:pt x="637" y="568"/>
                    </a:cubicBezTo>
                    <a:cubicBezTo>
                      <a:pt x="639" y="574"/>
                      <a:pt x="642" y="579"/>
                      <a:pt x="645" y="584"/>
                    </a:cubicBezTo>
                    <a:cubicBezTo>
                      <a:pt x="647" y="585"/>
                      <a:pt x="647" y="588"/>
                      <a:pt x="648" y="590"/>
                    </a:cubicBezTo>
                    <a:cubicBezTo>
                      <a:pt x="647" y="591"/>
                      <a:pt x="646" y="593"/>
                      <a:pt x="645" y="594"/>
                    </a:cubicBezTo>
                    <a:cubicBezTo>
                      <a:pt x="645" y="595"/>
                      <a:pt x="644" y="596"/>
                      <a:pt x="643" y="596"/>
                    </a:cubicBezTo>
                    <a:cubicBezTo>
                      <a:pt x="641" y="596"/>
                      <a:pt x="641" y="595"/>
                      <a:pt x="641" y="594"/>
                    </a:cubicBezTo>
                    <a:cubicBezTo>
                      <a:pt x="640" y="589"/>
                      <a:pt x="638" y="586"/>
                      <a:pt x="633" y="584"/>
                    </a:cubicBezTo>
                    <a:cubicBezTo>
                      <a:pt x="630" y="582"/>
                      <a:pt x="628" y="579"/>
                      <a:pt x="626" y="575"/>
                    </a:cubicBezTo>
                    <a:cubicBezTo>
                      <a:pt x="626" y="573"/>
                      <a:pt x="626" y="571"/>
                      <a:pt x="629" y="571"/>
                    </a:cubicBezTo>
                    <a:close/>
                    <a:moveTo>
                      <a:pt x="639" y="827"/>
                    </a:moveTo>
                    <a:cubicBezTo>
                      <a:pt x="638" y="827"/>
                      <a:pt x="638" y="828"/>
                      <a:pt x="637" y="828"/>
                    </a:cubicBezTo>
                    <a:cubicBezTo>
                      <a:pt x="637" y="827"/>
                      <a:pt x="637" y="827"/>
                      <a:pt x="637" y="826"/>
                    </a:cubicBezTo>
                    <a:cubicBezTo>
                      <a:pt x="637" y="826"/>
                      <a:pt x="638" y="826"/>
                      <a:pt x="638" y="826"/>
                    </a:cubicBezTo>
                    <a:cubicBezTo>
                      <a:pt x="638" y="826"/>
                      <a:pt x="639" y="827"/>
                      <a:pt x="639" y="827"/>
                    </a:cubicBezTo>
                    <a:close/>
                    <a:moveTo>
                      <a:pt x="620" y="534"/>
                    </a:moveTo>
                    <a:cubicBezTo>
                      <a:pt x="621" y="535"/>
                      <a:pt x="622" y="535"/>
                      <a:pt x="623" y="535"/>
                    </a:cubicBezTo>
                    <a:cubicBezTo>
                      <a:pt x="623" y="536"/>
                      <a:pt x="623" y="537"/>
                      <a:pt x="624" y="538"/>
                    </a:cubicBezTo>
                    <a:cubicBezTo>
                      <a:pt x="624" y="538"/>
                      <a:pt x="623" y="538"/>
                      <a:pt x="623" y="539"/>
                    </a:cubicBezTo>
                    <a:cubicBezTo>
                      <a:pt x="622" y="538"/>
                      <a:pt x="621" y="538"/>
                      <a:pt x="620" y="537"/>
                    </a:cubicBezTo>
                    <a:cubicBezTo>
                      <a:pt x="620" y="536"/>
                      <a:pt x="620" y="535"/>
                      <a:pt x="620" y="534"/>
                    </a:cubicBezTo>
                    <a:close/>
                    <a:moveTo>
                      <a:pt x="585" y="442"/>
                    </a:moveTo>
                    <a:cubicBezTo>
                      <a:pt x="586" y="441"/>
                      <a:pt x="586" y="441"/>
                      <a:pt x="587" y="440"/>
                    </a:cubicBezTo>
                    <a:cubicBezTo>
                      <a:pt x="586" y="441"/>
                      <a:pt x="586" y="441"/>
                      <a:pt x="585" y="442"/>
                    </a:cubicBezTo>
                    <a:cubicBezTo>
                      <a:pt x="586" y="443"/>
                      <a:pt x="585" y="443"/>
                      <a:pt x="585" y="442"/>
                    </a:cubicBezTo>
                    <a:cubicBezTo>
                      <a:pt x="585" y="442"/>
                      <a:pt x="585" y="442"/>
                      <a:pt x="585" y="442"/>
                    </a:cubicBezTo>
                    <a:close/>
                    <a:moveTo>
                      <a:pt x="583" y="489"/>
                    </a:moveTo>
                    <a:cubicBezTo>
                      <a:pt x="583" y="489"/>
                      <a:pt x="583" y="489"/>
                      <a:pt x="583" y="489"/>
                    </a:cubicBezTo>
                    <a:cubicBezTo>
                      <a:pt x="583" y="489"/>
                      <a:pt x="583" y="489"/>
                      <a:pt x="583" y="490"/>
                    </a:cubicBezTo>
                    <a:cubicBezTo>
                      <a:pt x="583" y="490"/>
                      <a:pt x="583" y="490"/>
                      <a:pt x="583" y="489"/>
                    </a:cubicBezTo>
                    <a:cubicBezTo>
                      <a:pt x="583" y="489"/>
                      <a:pt x="582" y="489"/>
                      <a:pt x="582" y="489"/>
                    </a:cubicBezTo>
                    <a:cubicBezTo>
                      <a:pt x="582" y="488"/>
                      <a:pt x="582" y="488"/>
                      <a:pt x="582" y="488"/>
                    </a:cubicBezTo>
                    <a:lnTo>
                      <a:pt x="583" y="489"/>
                    </a:lnTo>
                    <a:close/>
                    <a:moveTo>
                      <a:pt x="580" y="596"/>
                    </a:moveTo>
                    <a:cubicBezTo>
                      <a:pt x="579" y="595"/>
                      <a:pt x="579" y="594"/>
                      <a:pt x="579" y="593"/>
                    </a:cubicBezTo>
                    <a:cubicBezTo>
                      <a:pt x="580" y="589"/>
                      <a:pt x="582" y="585"/>
                      <a:pt x="586" y="583"/>
                    </a:cubicBezTo>
                    <a:cubicBezTo>
                      <a:pt x="586" y="583"/>
                      <a:pt x="587" y="583"/>
                      <a:pt x="587" y="583"/>
                    </a:cubicBezTo>
                    <a:cubicBezTo>
                      <a:pt x="588" y="583"/>
                      <a:pt x="589" y="584"/>
                      <a:pt x="590" y="584"/>
                    </a:cubicBezTo>
                    <a:cubicBezTo>
                      <a:pt x="594" y="587"/>
                      <a:pt x="597" y="590"/>
                      <a:pt x="600" y="592"/>
                    </a:cubicBezTo>
                    <a:cubicBezTo>
                      <a:pt x="601" y="593"/>
                      <a:pt x="602" y="594"/>
                      <a:pt x="603" y="595"/>
                    </a:cubicBezTo>
                    <a:cubicBezTo>
                      <a:pt x="610" y="602"/>
                      <a:pt x="609" y="609"/>
                      <a:pt x="600" y="614"/>
                    </a:cubicBezTo>
                    <a:cubicBezTo>
                      <a:pt x="600" y="614"/>
                      <a:pt x="599" y="615"/>
                      <a:pt x="599" y="615"/>
                    </a:cubicBezTo>
                    <a:cubicBezTo>
                      <a:pt x="596" y="616"/>
                      <a:pt x="594" y="616"/>
                      <a:pt x="593" y="615"/>
                    </a:cubicBezTo>
                    <a:cubicBezTo>
                      <a:pt x="588" y="609"/>
                      <a:pt x="584" y="602"/>
                      <a:pt x="580" y="596"/>
                    </a:cubicBezTo>
                    <a:close/>
                    <a:moveTo>
                      <a:pt x="601" y="978"/>
                    </a:moveTo>
                    <a:cubicBezTo>
                      <a:pt x="601" y="979"/>
                      <a:pt x="599" y="980"/>
                      <a:pt x="598" y="980"/>
                    </a:cubicBezTo>
                    <a:cubicBezTo>
                      <a:pt x="597" y="981"/>
                      <a:pt x="595" y="980"/>
                      <a:pt x="594" y="980"/>
                    </a:cubicBezTo>
                    <a:cubicBezTo>
                      <a:pt x="593" y="980"/>
                      <a:pt x="592" y="980"/>
                      <a:pt x="592" y="980"/>
                    </a:cubicBezTo>
                    <a:cubicBezTo>
                      <a:pt x="590" y="980"/>
                      <a:pt x="588" y="980"/>
                      <a:pt x="586" y="980"/>
                    </a:cubicBezTo>
                    <a:cubicBezTo>
                      <a:pt x="584" y="980"/>
                      <a:pt x="583" y="979"/>
                      <a:pt x="583" y="977"/>
                    </a:cubicBezTo>
                    <a:cubicBezTo>
                      <a:pt x="584" y="976"/>
                      <a:pt x="585" y="974"/>
                      <a:pt x="586" y="974"/>
                    </a:cubicBezTo>
                    <a:cubicBezTo>
                      <a:pt x="590" y="971"/>
                      <a:pt x="595" y="972"/>
                      <a:pt x="600" y="972"/>
                    </a:cubicBezTo>
                    <a:cubicBezTo>
                      <a:pt x="603" y="972"/>
                      <a:pt x="604" y="975"/>
                      <a:pt x="601" y="978"/>
                    </a:cubicBezTo>
                    <a:close/>
                    <a:moveTo>
                      <a:pt x="760" y="961"/>
                    </a:moveTo>
                    <a:cubicBezTo>
                      <a:pt x="758" y="962"/>
                      <a:pt x="756" y="963"/>
                      <a:pt x="754" y="964"/>
                    </a:cubicBezTo>
                    <a:cubicBezTo>
                      <a:pt x="751" y="966"/>
                      <a:pt x="747" y="968"/>
                      <a:pt x="743" y="966"/>
                    </a:cubicBezTo>
                    <a:cubicBezTo>
                      <a:pt x="738" y="964"/>
                      <a:pt x="734" y="965"/>
                      <a:pt x="729" y="967"/>
                    </a:cubicBezTo>
                    <a:cubicBezTo>
                      <a:pt x="726" y="968"/>
                      <a:pt x="722" y="968"/>
                      <a:pt x="719" y="967"/>
                    </a:cubicBezTo>
                    <a:cubicBezTo>
                      <a:pt x="713" y="965"/>
                      <a:pt x="707" y="963"/>
                      <a:pt x="700" y="960"/>
                    </a:cubicBezTo>
                    <a:cubicBezTo>
                      <a:pt x="699" y="960"/>
                      <a:pt x="698" y="959"/>
                      <a:pt x="696" y="958"/>
                    </a:cubicBezTo>
                    <a:cubicBezTo>
                      <a:pt x="695" y="957"/>
                      <a:pt x="695" y="956"/>
                      <a:pt x="694" y="956"/>
                    </a:cubicBezTo>
                    <a:cubicBezTo>
                      <a:pt x="688" y="955"/>
                      <a:pt x="682" y="952"/>
                      <a:pt x="677" y="951"/>
                    </a:cubicBezTo>
                    <a:cubicBezTo>
                      <a:pt x="666" y="950"/>
                      <a:pt x="655" y="952"/>
                      <a:pt x="644" y="956"/>
                    </a:cubicBezTo>
                    <a:cubicBezTo>
                      <a:pt x="640" y="957"/>
                      <a:pt x="637" y="960"/>
                      <a:pt x="634" y="964"/>
                    </a:cubicBezTo>
                    <a:cubicBezTo>
                      <a:pt x="632" y="966"/>
                      <a:pt x="629" y="967"/>
                      <a:pt x="627" y="966"/>
                    </a:cubicBezTo>
                    <a:cubicBezTo>
                      <a:pt x="621" y="964"/>
                      <a:pt x="615" y="965"/>
                      <a:pt x="609" y="965"/>
                    </a:cubicBezTo>
                    <a:cubicBezTo>
                      <a:pt x="600" y="965"/>
                      <a:pt x="594" y="962"/>
                      <a:pt x="590" y="954"/>
                    </a:cubicBezTo>
                    <a:cubicBezTo>
                      <a:pt x="589" y="951"/>
                      <a:pt x="588" y="949"/>
                      <a:pt x="587" y="946"/>
                    </a:cubicBezTo>
                    <a:cubicBezTo>
                      <a:pt x="586" y="945"/>
                      <a:pt x="586" y="943"/>
                      <a:pt x="587" y="941"/>
                    </a:cubicBezTo>
                    <a:cubicBezTo>
                      <a:pt x="588" y="938"/>
                      <a:pt x="588" y="934"/>
                      <a:pt x="591" y="931"/>
                    </a:cubicBezTo>
                    <a:cubicBezTo>
                      <a:pt x="594" y="928"/>
                      <a:pt x="596" y="925"/>
                      <a:pt x="596" y="921"/>
                    </a:cubicBezTo>
                    <a:cubicBezTo>
                      <a:pt x="596" y="918"/>
                      <a:pt x="596" y="914"/>
                      <a:pt x="596" y="911"/>
                    </a:cubicBezTo>
                    <a:cubicBezTo>
                      <a:pt x="597" y="909"/>
                      <a:pt x="598" y="907"/>
                      <a:pt x="600" y="906"/>
                    </a:cubicBezTo>
                    <a:cubicBezTo>
                      <a:pt x="604" y="905"/>
                      <a:pt x="606" y="902"/>
                      <a:pt x="607" y="898"/>
                    </a:cubicBezTo>
                    <a:cubicBezTo>
                      <a:pt x="607" y="895"/>
                      <a:pt x="608" y="893"/>
                      <a:pt x="609" y="891"/>
                    </a:cubicBezTo>
                    <a:cubicBezTo>
                      <a:pt x="612" y="887"/>
                      <a:pt x="616" y="882"/>
                      <a:pt x="620" y="877"/>
                    </a:cubicBezTo>
                    <a:cubicBezTo>
                      <a:pt x="621" y="875"/>
                      <a:pt x="625" y="874"/>
                      <a:pt x="627" y="875"/>
                    </a:cubicBezTo>
                    <a:cubicBezTo>
                      <a:pt x="628" y="876"/>
                      <a:pt x="628" y="876"/>
                      <a:pt x="629" y="876"/>
                    </a:cubicBezTo>
                    <a:cubicBezTo>
                      <a:pt x="634" y="881"/>
                      <a:pt x="640" y="883"/>
                      <a:pt x="648" y="883"/>
                    </a:cubicBezTo>
                    <a:cubicBezTo>
                      <a:pt x="650" y="883"/>
                      <a:pt x="651" y="886"/>
                      <a:pt x="649" y="887"/>
                    </a:cubicBezTo>
                    <a:cubicBezTo>
                      <a:pt x="648" y="889"/>
                      <a:pt x="646" y="890"/>
                      <a:pt x="645" y="892"/>
                    </a:cubicBezTo>
                    <a:cubicBezTo>
                      <a:pt x="644" y="893"/>
                      <a:pt x="644" y="895"/>
                      <a:pt x="646" y="896"/>
                    </a:cubicBezTo>
                    <a:cubicBezTo>
                      <a:pt x="647" y="896"/>
                      <a:pt x="648" y="897"/>
                      <a:pt x="649" y="897"/>
                    </a:cubicBezTo>
                    <a:cubicBezTo>
                      <a:pt x="652" y="899"/>
                      <a:pt x="654" y="901"/>
                      <a:pt x="654" y="905"/>
                    </a:cubicBezTo>
                    <a:cubicBezTo>
                      <a:pt x="655" y="909"/>
                      <a:pt x="659" y="911"/>
                      <a:pt x="663" y="909"/>
                    </a:cubicBezTo>
                    <a:cubicBezTo>
                      <a:pt x="664" y="909"/>
                      <a:pt x="666" y="908"/>
                      <a:pt x="667" y="907"/>
                    </a:cubicBezTo>
                    <a:cubicBezTo>
                      <a:pt x="670" y="906"/>
                      <a:pt x="673" y="904"/>
                      <a:pt x="676" y="903"/>
                    </a:cubicBezTo>
                    <a:cubicBezTo>
                      <a:pt x="680" y="900"/>
                      <a:pt x="684" y="899"/>
                      <a:pt x="689" y="899"/>
                    </a:cubicBezTo>
                    <a:cubicBezTo>
                      <a:pt x="690" y="899"/>
                      <a:pt x="691" y="898"/>
                      <a:pt x="692" y="898"/>
                    </a:cubicBezTo>
                    <a:cubicBezTo>
                      <a:pt x="693" y="897"/>
                      <a:pt x="694" y="895"/>
                      <a:pt x="693" y="894"/>
                    </a:cubicBezTo>
                    <a:cubicBezTo>
                      <a:pt x="693" y="892"/>
                      <a:pt x="691" y="891"/>
                      <a:pt x="690" y="891"/>
                    </a:cubicBezTo>
                    <a:cubicBezTo>
                      <a:pt x="689" y="891"/>
                      <a:pt x="689" y="891"/>
                      <a:pt x="688" y="891"/>
                    </a:cubicBezTo>
                    <a:cubicBezTo>
                      <a:pt x="676" y="892"/>
                      <a:pt x="676" y="892"/>
                      <a:pt x="669" y="883"/>
                    </a:cubicBezTo>
                    <a:cubicBezTo>
                      <a:pt x="668" y="883"/>
                      <a:pt x="668" y="883"/>
                      <a:pt x="668" y="883"/>
                    </a:cubicBezTo>
                    <a:cubicBezTo>
                      <a:pt x="668" y="882"/>
                      <a:pt x="668" y="882"/>
                      <a:pt x="668" y="882"/>
                    </a:cubicBezTo>
                    <a:cubicBezTo>
                      <a:pt x="668" y="882"/>
                      <a:pt x="668" y="882"/>
                      <a:pt x="669" y="883"/>
                    </a:cubicBezTo>
                    <a:cubicBezTo>
                      <a:pt x="669" y="883"/>
                      <a:pt x="669" y="883"/>
                      <a:pt x="669" y="883"/>
                    </a:cubicBezTo>
                    <a:cubicBezTo>
                      <a:pt x="673" y="878"/>
                      <a:pt x="678" y="874"/>
                      <a:pt x="685" y="873"/>
                    </a:cubicBezTo>
                    <a:cubicBezTo>
                      <a:pt x="689" y="872"/>
                      <a:pt x="692" y="871"/>
                      <a:pt x="695" y="868"/>
                    </a:cubicBezTo>
                    <a:cubicBezTo>
                      <a:pt x="701" y="863"/>
                      <a:pt x="707" y="862"/>
                      <a:pt x="715" y="863"/>
                    </a:cubicBezTo>
                    <a:cubicBezTo>
                      <a:pt x="715" y="863"/>
                      <a:pt x="716" y="863"/>
                      <a:pt x="717" y="863"/>
                    </a:cubicBezTo>
                    <a:cubicBezTo>
                      <a:pt x="717" y="863"/>
                      <a:pt x="717" y="863"/>
                      <a:pt x="717" y="863"/>
                    </a:cubicBezTo>
                    <a:cubicBezTo>
                      <a:pt x="718" y="862"/>
                      <a:pt x="718" y="862"/>
                      <a:pt x="718" y="862"/>
                    </a:cubicBezTo>
                    <a:cubicBezTo>
                      <a:pt x="718" y="863"/>
                      <a:pt x="718" y="863"/>
                      <a:pt x="718" y="863"/>
                    </a:cubicBezTo>
                    <a:cubicBezTo>
                      <a:pt x="718" y="863"/>
                      <a:pt x="717" y="863"/>
                      <a:pt x="717" y="863"/>
                    </a:cubicBezTo>
                    <a:cubicBezTo>
                      <a:pt x="715" y="865"/>
                      <a:pt x="712" y="868"/>
                      <a:pt x="709" y="871"/>
                    </a:cubicBezTo>
                    <a:cubicBezTo>
                      <a:pt x="707" y="872"/>
                      <a:pt x="708" y="874"/>
                      <a:pt x="709" y="877"/>
                    </a:cubicBezTo>
                    <a:cubicBezTo>
                      <a:pt x="709" y="878"/>
                      <a:pt x="710" y="880"/>
                      <a:pt x="709" y="881"/>
                    </a:cubicBezTo>
                    <a:cubicBezTo>
                      <a:pt x="706" y="886"/>
                      <a:pt x="704" y="891"/>
                      <a:pt x="699" y="894"/>
                    </a:cubicBezTo>
                    <a:cubicBezTo>
                      <a:pt x="699" y="894"/>
                      <a:pt x="698" y="896"/>
                      <a:pt x="699" y="897"/>
                    </a:cubicBezTo>
                    <a:cubicBezTo>
                      <a:pt x="702" y="902"/>
                      <a:pt x="705" y="905"/>
                      <a:pt x="711" y="907"/>
                    </a:cubicBezTo>
                    <a:cubicBezTo>
                      <a:pt x="718" y="909"/>
                      <a:pt x="724" y="913"/>
                      <a:pt x="729" y="918"/>
                    </a:cubicBezTo>
                    <a:cubicBezTo>
                      <a:pt x="736" y="924"/>
                      <a:pt x="743" y="928"/>
                      <a:pt x="751" y="932"/>
                    </a:cubicBezTo>
                    <a:cubicBezTo>
                      <a:pt x="759" y="936"/>
                      <a:pt x="763" y="943"/>
                      <a:pt x="764" y="952"/>
                    </a:cubicBezTo>
                    <a:cubicBezTo>
                      <a:pt x="764" y="956"/>
                      <a:pt x="763" y="959"/>
                      <a:pt x="760" y="961"/>
                    </a:cubicBezTo>
                    <a:close/>
                    <a:moveTo>
                      <a:pt x="826" y="704"/>
                    </a:moveTo>
                    <a:cubicBezTo>
                      <a:pt x="827" y="703"/>
                      <a:pt x="827" y="703"/>
                      <a:pt x="827" y="703"/>
                    </a:cubicBezTo>
                    <a:cubicBezTo>
                      <a:pt x="827" y="704"/>
                      <a:pt x="827" y="704"/>
                      <a:pt x="827" y="704"/>
                    </a:cubicBezTo>
                    <a:lnTo>
                      <a:pt x="826" y="704"/>
                    </a:lnTo>
                    <a:close/>
                    <a:moveTo>
                      <a:pt x="937" y="1032"/>
                    </a:moveTo>
                    <a:cubicBezTo>
                      <a:pt x="929" y="1033"/>
                      <a:pt x="922" y="1034"/>
                      <a:pt x="915" y="1034"/>
                    </a:cubicBezTo>
                    <a:cubicBezTo>
                      <a:pt x="914" y="1035"/>
                      <a:pt x="912" y="1035"/>
                      <a:pt x="910" y="1035"/>
                    </a:cubicBezTo>
                    <a:cubicBezTo>
                      <a:pt x="903" y="1034"/>
                      <a:pt x="895" y="1033"/>
                      <a:pt x="889" y="1027"/>
                    </a:cubicBezTo>
                    <a:cubicBezTo>
                      <a:pt x="887" y="1025"/>
                      <a:pt x="885" y="1024"/>
                      <a:pt x="882" y="1024"/>
                    </a:cubicBezTo>
                    <a:cubicBezTo>
                      <a:pt x="880" y="1023"/>
                      <a:pt x="878" y="1023"/>
                      <a:pt x="876" y="1022"/>
                    </a:cubicBezTo>
                    <a:cubicBezTo>
                      <a:pt x="874" y="1022"/>
                      <a:pt x="872" y="1021"/>
                      <a:pt x="872" y="1019"/>
                    </a:cubicBezTo>
                    <a:cubicBezTo>
                      <a:pt x="869" y="1012"/>
                      <a:pt x="866" y="1005"/>
                      <a:pt x="869" y="997"/>
                    </a:cubicBezTo>
                    <a:cubicBezTo>
                      <a:pt x="870" y="994"/>
                      <a:pt x="872" y="990"/>
                      <a:pt x="872" y="986"/>
                    </a:cubicBezTo>
                    <a:cubicBezTo>
                      <a:pt x="873" y="981"/>
                      <a:pt x="876" y="977"/>
                      <a:pt x="880" y="974"/>
                    </a:cubicBezTo>
                    <a:cubicBezTo>
                      <a:pt x="881" y="974"/>
                      <a:pt x="881" y="972"/>
                      <a:pt x="880" y="971"/>
                    </a:cubicBezTo>
                    <a:cubicBezTo>
                      <a:pt x="879" y="971"/>
                      <a:pt x="878" y="970"/>
                      <a:pt x="877" y="970"/>
                    </a:cubicBezTo>
                    <a:cubicBezTo>
                      <a:pt x="872" y="968"/>
                      <a:pt x="868" y="964"/>
                      <a:pt x="866" y="959"/>
                    </a:cubicBezTo>
                    <a:cubicBezTo>
                      <a:pt x="863" y="953"/>
                      <a:pt x="859" y="949"/>
                      <a:pt x="854" y="945"/>
                    </a:cubicBezTo>
                    <a:cubicBezTo>
                      <a:pt x="847" y="940"/>
                      <a:pt x="842" y="933"/>
                      <a:pt x="841" y="925"/>
                    </a:cubicBezTo>
                    <a:cubicBezTo>
                      <a:pt x="839" y="918"/>
                      <a:pt x="836" y="912"/>
                      <a:pt x="830" y="907"/>
                    </a:cubicBezTo>
                    <a:cubicBezTo>
                      <a:pt x="827" y="905"/>
                      <a:pt x="827" y="901"/>
                      <a:pt x="828" y="898"/>
                    </a:cubicBezTo>
                    <a:cubicBezTo>
                      <a:pt x="829" y="895"/>
                      <a:pt x="830" y="892"/>
                      <a:pt x="831" y="889"/>
                    </a:cubicBezTo>
                    <a:cubicBezTo>
                      <a:pt x="832" y="886"/>
                      <a:pt x="834" y="884"/>
                      <a:pt x="836" y="883"/>
                    </a:cubicBezTo>
                    <a:cubicBezTo>
                      <a:pt x="842" y="881"/>
                      <a:pt x="847" y="878"/>
                      <a:pt x="851" y="873"/>
                    </a:cubicBezTo>
                    <a:cubicBezTo>
                      <a:pt x="852" y="871"/>
                      <a:pt x="853" y="870"/>
                      <a:pt x="854" y="869"/>
                    </a:cubicBezTo>
                    <a:cubicBezTo>
                      <a:pt x="860" y="866"/>
                      <a:pt x="867" y="862"/>
                      <a:pt x="873" y="859"/>
                    </a:cubicBezTo>
                    <a:cubicBezTo>
                      <a:pt x="874" y="858"/>
                      <a:pt x="876" y="857"/>
                      <a:pt x="877" y="858"/>
                    </a:cubicBezTo>
                    <a:cubicBezTo>
                      <a:pt x="883" y="860"/>
                      <a:pt x="888" y="860"/>
                      <a:pt x="893" y="859"/>
                    </a:cubicBezTo>
                    <a:cubicBezTo>
                      <a:pt x="896" y="859"/>
                      <a:pt x="898" y="861"/>
                      <a:pt x="900" y="864"/>
                    </a:cubicBezTo>
                    <a:cubicBezTo>
                      <a:pt x="901" y="866"/>
                      <a:pt x="902" y="869"/>
                      <a:pt x="902" y="872"/>
                    </a:cubicBezTo>
                    <a:cubicBezTo>
                      <a:pt x="901" y="875"/>
                      <a:pt x="900" y="878"/>
                      <a:pt x="900" y="881"/>
                    </a:cubicBezTo>
                    <a:cubicBezTo>
                      <a:pt x="900" y="883"/>
                      <a:pt x="899" y="884"/>
                      <a:pt x="897" y="885"/>
                    </a:cubicBezTo>
                    <a:cubicBezTo>
                      <a:pt x="894" y="885"/>
                      <a:pt x="892" y="885"/>
                      <a:pt x="889" y="885"/>
                    </a:cubicBezTo>
                    <a:cubicBezTo>
                      <a:pt x="882" y="886"/>
                      <a:pt x="880" y="888"/>
                      <a:pt x="881" y="896"/>
                    </a:cubicBezTo>
                    <a:cubicBezTo>
                      <a:pt x="881" y="900"/>
                      <a:pt x="881" y="900"/>
                      <a:pt x="878" y="901"/>
                    </a:cubicBezTo>
                    <a:cubicBezTo>
                      <a:pt x="878" y="901"/>
                      <a:pt x="877" y="901"/>
                      <a:pt x="876" y="901"/>
                    </a:cubicBezTo>
                    <a:cubicBezTo>
                      <a:pt x="872" y="903"/>
                      <a:pt x="871" y="904"/>
                      <a:pt x="874" y="906"/>
                    </a:cubicBezTo>
                    <a:cubicBezTo>
                      <a:pt x="877" y="910"/>
                      <a:pt x="881" y="913"/>
                      <a:pt x="883" y="918"/>
                    </a:cubicBezTo>
                    <a:cubicBezTo>
                      <a:pt x="887" y="925"/>
                      <a:pt x="893" y="930"/>
                      <a:pt x="902" y="933"/>
                    </a:cubicBezTo>
                    <a:cubicBezTo>
                      <a:pt x="904" y="933"/>
                      <a:pt x="905" y="935"/>
                      <a:pt x="905" y="937"/>
                    </a:cubicBezTo>
                    <a:cubicBezTo>
                      <a:pt x="905" y="938"/>
                      <a:pt x="905" y="940"/>
                      <a:pt x="905" y="941"/>
                    </a:cubicBezTo>
                    <a:cubicBezTo>
                      <a:pt x="904" y="946"/>
                      <a:pt x="905" y="951"/>
                      <a:pt x="908" y="955"/>
                    </a:cubicBezTo>
                    <a:cubicBezTo>
                      <a:pt x="912" y="959"/>
                      <a:pt x="913" y="964"/>
                      <a:pt x="912" y="970"/>
                    </a:cubicBezTo>
                    <a:cubicBezTo>
                      <a:pt x="912" y="972"/>
                      <a:pt x="912" y="975"/>
                      <a:pt x="913" y="977"/>
                    </a:cubicBezTo>
                    <a:cubicBezTo>
                      <a:pt x="914" y="980"/>
                      <a:pt x="916" y="983"/>
                      <a:pt x="920" y="983"/>
                    </a:cubicBezTo>
                    <a:cubicBezTo>
                      <a:pt x="921" y="983"/>
                      <a:pt x="923" y="983"/>
                      <a:pt x="924" y="984"/>
                    </a:cubicBezTo>
                    <a:cubicBezTo>
                      <a:pt x="925" y="986"/>
                      <a:pt x="924" y="987"/>
                      <a:pt x="924" y="989"/>
                    </a:cubicBezTo>
                    <a:cubicBezTo>
                      <a:pt x="924" y="989"/>
                      <a:pt x="923" y="990"/>
                      <a:pt x="924" y="990"/>
                    </a:cubicBezTo>
                    <a:cubicBezTo>
                      <a:pt x="925" y="992"/>
                      <a:pt x="926" y="993"/>
                      <a:pt x="927" y="994"/>
                    </a:cubicBezTo>
                    <a:cubicBezTo>
                      <a:pt x="931" y="997"/>
                      <a:pt x="933" y="1001"/>
                      <a:pt x="932" y="1005"/>
                    </a:cubicBezTo>
                    <a:cubicBezTo>
                      <a:pt x="932" y="1014"/>
                      <a:pt x="935" y="1021"/>
                      <a:pt x="938" y="1029"/>
                    </a:cubicBezTo>
                    <a:cubicBezTo>
                      <a:pt x="938" y="1031"/>
                      <a:pt x="938" y="1032"/>
                      <a:pt x="937" y="1032"/>
                    </a:cubicBezTo>
                    <a:close/>
                    <a:moveTo>
                      <a:pt x="973" y="332"/>
                    </a:moveTo>
                    <a:cubicBezTo>
                      <a:pt x="972" y="332"/>
                      <a:pt x="972" y="332"/>
                      <a:pt x="972" y="332"/>
                    </a:cubicBezTo>
                    <a:cubicBezTo>
                      <a:pt x="973" y="331"/>
                      <a:pt x="973" y="331"/>
                      <a:pt x="973" y="331"/>
                    </a:cubicBezTo>
                    <a:lnTo>
                      <a:pt x="973" y="332"/>
                    </a:lnTo>
                    <a:close/>
                    <a:moveTo>
                      <a:pt x="1001" y="897"/>
                    </a:moveTo>
                    <a:cubicBezTo>
                      <a:pt x="1000" y="900"/>
                      <a:pt x="994" y="902"/>
                      <a:pt x="991" y="901"/>
                    </a:cubicBezTo>
                    <a:cubicBezTo>
                      <a:pt x="988" y="900"/>
                      <a:pt x="984" y="899"/>
                      <a:pt x="980" y="898"/>
                    </a:cubicBezTo>
                    <a:cubicBezTo>
                      <a:pt x="978" y="897"/>
                      <a:pt x="978" y="895"/>
                      <a:pt x="977" y="893"/>
                    </a:cubicBezTo>
                    <a:cubicBezTo>
                      <a:pt x="976" y="882"/>
                      <a:pt x="987" y="872"/>
                      <a:pt x="997" y="873"/>
                    </a:cubicBezTo>
                    <a:cubicBezTo>
                      <a:pt x="999" y="874"/>
                      <a:pt x="1001" y="874"/>
                      <a:pt x="1002" y="877"/>
                    </a:cubicBezTo>
                    <a:cubicBezTo>
                      <a:pt x="1003" y="879"/>
                      <a:pt x="1004" y="882"/>
                      <a:pt x="1005" y="884"/>
                    </a:cubicBezTo>
                    <a:cubicBezTo>
                      <a:pt x="1003" y="888"/>
                      <a:pt x="1002" y="893"/>
                      <a:pt x="1001" y="897"/>
                    </a:cubicBezTo>
                    <a:close/>
                    <a:moveTo>
                      <a:pt x="1070" y="375"/>
                    </a:moveTo>
                    <a:cubicBezTo>
                      <a:pt x="1070" y="375"/>
                      <a:pt x="1070" y="375"/>
                      <a:pt x="1069" y="375"/>
                    </a:cubicBezTo>
                    <a:cubicBezTo>
                      <a:pt x="1066" y="369"/>
                      <a:pt x="1061" y="364"/>
                      <a:pt x="1057" y="358"/>
                    </a:cubicBezTo>
                    <a:cubicBezTo>
                      <a:pt x="1056" y="358"/>
                      <a:pt x="1056" y="357"/>
                      <a:pt x="1057" y="357"/>
                    </a:cubicBezTo>
                    <a:cubicBezTo>
                      <a:pt x="1057" y="356"/>
                      <a:pt x="1059" y="355"/>
                      <a:pt x="1059" y="356"/>
                    </a:cubicBezTo>
                    <a:cubicBezTo>
                      <a:pt x="1061" y="356"/>
                      <a:pt x="1063" y="357"/>
                      <a:pt x="1065" y="358"/>
                    </a:cubicBezTo>
                    <a:cubicBezTo>
                      <a:pt x="1067" y="360"/>
                      <a:pt x="1069" y="363"/>
                      <a:pt x="1071" y="366"/>
                    </a:cubicBezTo>
                    <a:cubicBezTo>
                      <a:pt x="1073" y="367"/>
                      <a:pt x="1072" y="372"/>
                      <a:pt x="1070" y="375"/>
                    </a:cubicBezTo>
                    <a:close/>
                    <a:moveTo>
                      <a:pt x="1075" y="388"/>
                    </a:moveTo>
                    <a:cubicBezTo>
                      <a:pt x="1075" y="388"/>
                      <a:pt x="1074" y="388"/>
                      <a:pt x="1074" y="387"/>
                    </a:cubicBezTo>
                    <a:cubicBezTo>
                      <a:pt x="1074" y="386"/>
                      <a:pt x="1074" y="386"/>
                      <a:pt x="1076" y="387"/>
                    </a:cubicBezTo>
                    <a:cubicBezTo>
                      <a:pt x="1075" y="387"/>
                      <a:pt x="1075" y="388"/>
                      <a:pt x="1075" y="388"/>
                    </a:cubicBezTo>
                    <a:close/>
                    <a:moveTo>
                      <a:pt x="1100" y="956"/>
                    </a:moveTo>
                    <a:cubicBezTo>
                      <a:pt x="1099" y="955"/>
                      <a:pt x="1099" y="955"/>
                      <a:pt x="1099" y="955"/>
                    </a:cubicBezTo>
                    <a:cubicBezTo>
                      <a:pt x="1100" y="955"/>
                      <a:pt x="1100" y="955"/>
                      <a:pt x="1100" y="955"/>
                    </a:cubicBezTo>
                    <a:lnTo>
                      <a:pt x="1100" y="956"/>
                    </a:lnTo>
                    <a:close/>
                    <a:moveTo>
                      <a:pt x="1108" y="307"/>
                    </a:moveTo>
                    <a:cubicBezTo>
                      <a:pt x="1107" y="309"/>
                      <a:pt x="1105" y="309"/>
                      <a:pt x="1104" y="308"/>
                    </a:cubicBezTo>
                    <a:cubicBezTo>
                      <a:pt x="1104" y="308"/>
                      <a:pt x="1104" y="307"/>
                      <a:pt x="1104" y="307"/>
                    </a:cubicBezTo>
                    <a:cubicBezTo>
                      <a:pt x="1105" y="305"/>
                      <a:pt x="1106" y="304"/>
                      <a:pt x="1108" y="304"/>
                    </a:cubicBezTo>
                    <a:cubicBezTo>
                      <a:pt x="1108" y="305"/>
                      <a:pt x="1108" y="305"/>
                      <a:pt x="1108" y="306"/>
                    </a:cubicBezTo>
                    <a:cubicBezTo>
                      <a:pt x="1108" y="306"/>
                      <a:pt x="1108" y="307"/>
                      <a:pt x="1108" y="307"/>
                    </a:cubicBezTo>
                    <a:close/>
                    <a:moveTo>
                      <a:pt x="1177" y="78"/>
                    </a:moveTo>
                    <a:cubicBezTo>
                      <a:pt x="1179" y="79"/>
                      <a:pt x="1180" y="80"/>
                      <a:pt x="1181" y="81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79" y="81"/>
                      <a:pt x="1178" y="80"/>
                      <a:pt x="1177" y="79"/>
                    </a:cubicBezTo>
                    <a:cubicBezTo>
                      <a:pt x="1177" y="78"/>
                      <a:pt x="1177" y="78"/>
                      <a:pt x="1176" y="78"/>
                    </a:cubicBezTo>
                    <a:cubicBezTo>
                      <a:pt x="1177" y="78"/>
                      <a:pt x="1177" y="78"/>
                      <a:pt x="1177" y="78"/>
                    </a:cubicBezTo>
                    <a:close/>
                    <a:moveTo>
                      <a:pt x="1176" y="688"/>
                    </a:moveTo>
                    <a:cubicBezTo>
                      <a:pt x="1177" y="688"/>
                      <a:pt x="1177" y="688"/>
                      <a:pt x="1177" y="689"/>
                    </a:cubicBezTo>
                    <a:cubicBezTo>
                      <a:pt x="1177" y="689"/>
                      <a:pt x="1176" y="690"/>
                      <a:pt x="1176" y="690"/>
                    </a:cubicBezTo>
                    <a:cubicBezTo>
                      <a:pt x="1175" y="690"/>
                      <a:pt x="1174" y="690"/>
                      <a:pt x="1173" y="690"/>
                    </a:cubicBezTo>
                    <a:cubicBezTo>
                      <a:pt x="1173" y="689"/>
                      <a:pt x="1172" y="689"/>
                      <a:pt x="1172" y="689"/>
                    </a:cubicBezTo>
                    <a:cubicBezTo>
                      <a:pt x="1173" y="688"/>
                      <a:pt x="1175" y="688"/>
                      <a:pt x="1176" y="688"/>
                    </a:cubicBezTo>
                    <a:close/>
                    <a:moveTo>
                      <a:pt x="1180" y="856"/>
                    </a:moveTo>
                    <a:cubicBezTo>
                      <a:pt x="1177" y="860"/>
                      <a:pt x="1175" y="864"/>
                      <a:pt x="1174" y="869"/>
                    </a:cubicBezTo>
                    <a:cubicBezTo>
                      <a:pt x="1173" y="869"/>
                      <a:pt x="1172" y="870"/>
                      <a:pt x="1171" y="870"/>
                    </a:cubicBezTo>
                    <a:cubicBezTo>
                      <a:pt x="1170" y="871"/>
                      <a:pt x="1168" y="869"/>
                      <a:pt x="1168" y="867"/>
                    </a:cubicBezTo>
                    <a:cubicBezTo>
                      <a:pt x="1168" y="867"/>
                      <a:pt x="1168" y="866"/>
                      <a:pt x="1168" y="866"/>
                    </a:cubicBezTo>
                    <a:cubicBezTo>
                      <a:pt x="1168" y="861"/>
                      <a:pt x="1169" y="857"/>
                      <a:pt x="1172" y="854"/>
                    </a:cubicBezTo>
                    <a:cubicBezTo>
                      <a:pt x="1174" y="852"/>
                      <a:pt x="1176" y="850"/>
                      <a:pt x="1178" y="848"/>
                    </a:cubicBezTo>
                    <a:cubicBezTo>
                      <a:pt x="1179" y="847"/>
                      <a:pt x="1181" y="847"/>
                      <a:pt x="1182" y="847"/>
                    </a:cubicBezTo>
                    <a:cubicBezTo>
                      <a:pt x="1183" y="847"/>
                      <a:pt x="1184" y="849"/>
                      <a:pt x="1184" y="849"/>
                    </a:cubicBezTo>
                    <a:cubicBezTo>
                      <a:pt x="1183" y="851"/>
                      <a:pt x="1182" y="854"/>
                      <a:pt x="1180" y="856"/>
                    </a:cubicBezTo>
                    <a:close/>
                    <a:moveTo>
                      <a:pt x="1201" y="24"/>
                    </a:moveTo>
                    <a:cubicBezTo>
                      <a:pt x="1201" y="24"/>
                      <a:pt x="1201" y="24"/>
                      <a:pt x="1201" y="24"/>
                    </a:cubicBezTo>
                    <a:cubicBezTo>
                      <a:pt x="1202" y="24"/>
                      <a:pt x="1202" y="24"/>
                      <a:pt x="1202" y="24"/>
                    </a:cubicBezTo>
                    <a:lnTo>
                      <a:pt x="1201" y="24"/>
                    </a:lnTo>
                    <a:close/>
                    <a:moveTo>
                      <a:pt x="1237" y="119"/>
                    </a:moveTo>
                    <a:cubicBezTo>
                      <a:pt x="1237" y="119"/>
                      <a:pt x="1237" y="119"/>
                      <a:pt x="1237" y="119"/>
                    </a:cubicBezTo>
                    <a:cubicBezTo>
                      <a:pt x="1236" y="122"/>
                      <a:pt x="1235" y="125"/>
                      <a:pt x="1235" y="129"/>
                    </a:cubicBezTo>
                    <a:cubicBezTo>
                      <a:pt x="1234" y="131"/>
                      <a:pt x="1233" y="131"/>
                      <a:pt x="1231" y="131"/>
                    </a:cubicBezTo>
                    <a:cubicBezTo>
                      <a:pt x="1227" y="132"/>
                      <a:pt x="1227" y="135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8" y="139"/>
                      <a:pt x="1229" y="140"/>
                      <a:pt x="1230" y="141"/>
                    </a:cubicBezTo>
                    <a:cubicBezTo>
                      <a:pt x="1232" y="142"/>
                      <a:pt x="1233" y="143"/>
                      <a:pt x="1234" y="144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2" y="144"/>
                      <a:pt x="1231" y="143"/>
                      <a:pt x="1230" y="142"/>
                    </a:cubicBezTo>
                    <a:cubicBezTo>
                      <a:pt x="1229" y="140"/>
                      <a:pt x="1228" y="139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4" y="135"/>
                      <a:pt x="1220" y="135"/>
                      <a:pt x="1218" y="132"/>
                    </a:cubicBezTo>
                    <a:cubicBezTo>
                      <a:pt x="1217" y="129"/>
                      <a:pt x="1216" y="126"/>
                      <a:pt x="1215" y="123"/>
                    </a:cubicBezTo>
                    <a:cubicBezTo>
                      <a:pt x="1215" y="121"/>
                      <a:pt x="1215" y="120"/>
                      <a:pt x="1215" y="119"/>
                    </a:cubicBezTo>
                    <a:cubicBezTo>
                      <a:pt x="1215" y="118"/>
                      <a:pt x="1214" y="118"/>
                      <a:pt x="1214" y="118"/>
                    </a:cubicBezTo>
                    <a:cubicBezTo>
                      <a:pt x="1213" y="118"/>
                      <a:pt x="1213" y="118"/>
                      <a:pt x="1213" y="118"/>
                    </a:cubicBezTo>
                    <a:cubicBezTo>
                      <a:pt x="1215" y="118"/>
                      <a:pt x="1215" y="118"/>
                      <a:pt x="1215" y="118"/>
                    </a:cubicBezTo>
                    <a:cubicBezTo>
                      <a:pt x="1215" y="118"/>
                      <a:pt x="1215" y="118"/>
                      <a:pt x="1215" y="119"/>
                    </a:cubicBezTo>
                    <a:cubicBezTo>
                      <a:pt x="1216" y="120"/>
                      <a:pt x="1218" y="121"/>
                      <a:pt x="1220" y="122"/>
                    </a:cubicBezTo>
                    <a:cubicBezTo>
                      <a:pt x="1223" y="123"/>
                      <a:pt x="1227" y="124"/>
                      <a:pt x="1230" y="121"/>
                    </a:cubicBezTo>
                    <a:cubicBezTo>
                      <a:pt x="1232" y="120"/>
                      <a:pt x="1234" y="119"/>
                      <a:pt x="1237" y="119"/>
                    </a:cubicBezTo>
                    <a:cubicBezTo>
                      <a:pt x="1237" y="118"/>
                      <a:pt x="1237" y="118"/>
                      <a:pt x="1237" y="118"/>
                    </a:cubicBezTo>
                    <a:cubicBezTo>
                      <a:pt x="1237" y="118"/>
                      <a:pt x="1237" y="118"/>
                      <a:pt x="1238" y="118"/>
                    </a:cubicBezTo>
                    <a:cubicBezTo>
                      <a:pt x="1237" y="118"/>
                      <a:pt x="1237" y="118"/>
                      <a:pt x="1237" y="119"/>
                    </a:cubicBezTo>
                    <a:close/>
                    <a:moveTo>
                      <a:pt x="1257" y="106"/>
                    </a:moveTo>
                    <a:cubicBezTo>
                      <a:pt x="1253" y="108"/>
                      <a:pt x="1248" y="111"/>
                      <a:pt x="1245" y="114"/>
                    </a:cubicBezTo>
                    <a:cubicBezTo>
                      <a:pt x="1244" y="115"/>
                      <a:pt x="1242" y="114"/>
                      <a:pt x="1241" y="115"/>
                    </a:cubicBezTo>
                    <a:cubicBezTo>
                      <a:pt x="1241" y="115"/>
                      <a:pt x="1241" y="115"/>
                      <a:pt x="1241" y="115"/>
                    </a:cubicBezTo>
                    <a:cubicBezTo>
                      <a:pt x="1240" y="115"/>
                      <a:pt x="1240" y="115"/>
                      <a:pt x="1240" y="116"/>
                    </a:cubicBezTo>
                    <a:cubicBezTo>
                      <a:pt x="1240" y="115"/>
                      <a:pt x="1240" y="115"/>
                      <a:pt x="1240" y="115"/>
                    </a:cubicBezTo>
                    <a:cubicBezTo>
                      <a:pt x="1240" y="115"/>
                      <a:pt x="1241" y="115"/>
                      <a:pt x="1241" y="115"/>
                    </a:cubicBezTo>
                    <a:cubicBezTo>
                      <a:pt x="1242" y="113"/>
                      <a:pt x="1243" y="111"/>
                      <a:pt x="1244" y="110"/>
                    </a:cubicBezTo>
                    <a:cubicBezTo>
                      <a:pt x="1246" y="107"/>
                      <a:pt x="1248" y="104"/>
                      <a:pt x="1251" y="102"/>
                    </a:cubicBezTo>
                    <a:cubicBezTo>
                      <a:pt x="1251" y="102"/>
                      <a:pt x="1251" y="102"/>
                      <a:pt x="1251" y="102"/>
                    </a:cubicBezTo>
                    <a:cubicBezTo>
                      <a:pt x="1250" y="102"/>
                      <a:pt x="1250" y="101"/>
                      <a:pt x="1250" y="101"/>
                    </a:cubicBezTo>
                    <a:cubicBezTo>
                      <a:pt x="1247" y="101"/>
                      <a:pt x="1244" y="101"/>
                      <a:pt x="1242" y="96"/>
                    </a:cubicBezTo>
                    <a:cubicBezTo>
                      <a:pt x="1242" y="96"/>
                      <a:pt x="1243" y="95"/>
                      <a:pt x="1244" y="94"/>
                    </a:cubicBezTo>
                    <a:cubicBezTo>
                      <a:pt x="1244" y="94"/>
                      <a:pt x="1245" y="94"/>
                      <a:pt x="1245" y="94"/>
                    </a:cubicBezTo>
                    <a:cubicBezTo>
                      <a:pt x="1246" y="95"/>
                      <a:pt x="1247" y="96"/>
                      <a:pt x="1247" y="96"/>
                    </a:cubicBezTo>
                    <a:cubicBezTo>
                      <a:pt x="1248" y="98"/>
                      <a:pt x="1249" y="100"/>
                      <a:pt x="1250" y="101"/>
                    </a:cubicBezTo>
                    <a:cubicBezTo>
                      <a:pt x="1251" y="101"/>
                      <a:pt x="1251" y="101"/>
                      <a:pt x="1251" y="101"/>
                    </a:cubicBezTo>
                    <a:cubicBezTo>
                      <a:pt x="1251" y="101"/>
                      <a:pt x="1251" y="102"/>
                      <a:pt x="1251" y="102"/>
                    </a:cubicBezTo>
                    <a:cubicBezTo>
                      <a:pt x="1252" y="102"/>
                      <a:pt x="1254" y="102"/>
                      <a:pt x="1255" y="103"/>
                    </a:cubicBezTo>
                    <a:cubicBezTo>
                      <a:pt x="1256" y="103"/>
                      <a:pt x="1257" y="104"/>
                      <a:pt x="1257" y="105"/>
                    </a:cubicBezTo>
                    <a:cubicBezTo>
                      <a:pt x="1258" y="105"/>
                      <a:pt x="1257" y="106"/>
                      <a:pt x="1257" y="106"/>
                    </a:cubicBezTo>
                    <a:close/>
                    <a:moveTo>
                      <a:pt x="1280" y="104"/>
                    </a:moveTo>
                    <a:cubicBezTo>
                      <a:pt x="1279" y="103"/>
                      <a:pt x="1279" y="103"/>
                      <a:pt x="1279" y="103"/>
                    </a:cubicBezTo>
                    <a:cubicBezTo>
                      <a:pt x="1280" y="103"/>
                      <a:pt x="1280" y="103"/>
                      <a:pt x="1280" y="103"/>
                    </a:cubicBezTo>
                    <a:lnTo>
                      <a:pt x="1280" y="104"/>
                    </a:lnTo>
                    <a:close/>
                    <a:moveTo>
                      <a:pt x="1304" y="820"/>
                    </a:moveTo>
                    <a:cubicBezTo>
                      <a:pt x="1303" y="821"/>
                      <a:pt x="1301" y="822"/>
                      <a:pt x="1299" y="822"/>
                    </a:cubicBezTo>
                    <a:cubicBezTo>
                      <a:pt x="1294" y="820"/>
                      <a:pt x="1289" y="817"/>
                      <a:pt x="1284" y="815"/>
                    </a:cubicBezTo>
                    <a:cubicBezTo>
                      <a:pt x="1282" y="814"/>
                      <a:pt x="1282" y="813"/>
                      <a:pt x="1282" y="810"/>
                    </a:cubicBezTo>
                    <a:cubicBezTo>
                      <a:pt x="1283" y="808"/>
                      <a:pt x="1283" y="806"/>
                      <a:pt x="1284" y="805"/>
                    </a:cubicBezTo>
                    <a:cubicBezTo>
                      <a:pt x="1285" y="804"/>
                      <a:pt x="1286" y="806"/>
                      <a:pt x="1287" y="807"/>
                    </a:cubicBezTo>
                    <a:cubicBezTo>
                      <a:pt x="1289" y="811"/>
                      <a:pt x="1292" y="813"/>
                      <a:pt x="1296" y="814"/>
                    </a:cubicBezTo>
                    <a:cubicBezTo>
                      <a:pt x="1299" y="814"/>
                      <a:pt x="1301" y="816"/>
                      <a:pt x="1303" y="817"/>
                    </a:cubicBezTo>
                    <a:cubicBezTo>
                      <a:pt x="1304" y="817"/>
                      <a:pt x="1304" y="818"/>
                      <a:pt x="1304" y="818"/>
                    </a:cubicBezTo>
                    <a:cubicBezTo>
                      <a:pt x="1304" y="819"/>
                      <a:pt x="1304" y="819"/>
                      <a:pt x="1304" y="820"/>
                    </a:cubicBezTo>
                    <a:close/>
                    <a:moveTo>
                      <a:pt x="1304" y="168"/>
                    </a:moveTo>
                    <a:cubicBezTo>
                      <a:pt x="1303" y="168"/>
                      <a:pt x="1303" y="168"/>
                      <a:pt x="1303" y="168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4" y="168"/>
                      <a:pt x="1304" y="168"/>
                      <a:pt x="1304" y="168"/>
                    </a:cubicBezTo>
                    <a:cubicBezTo>
                      <a:pt x="1304" y="168"/>
                      <a:pt x="1304" y="168"/>
                      <a:pt x="1304" y="169"/>
                    </a:cubicBezTo>
                    <a:cubicBezTo>
                      <a:pt x="1304" y="169"/>
                      <a:pt x="1304" y="169"/>
                      <a:pt x="1304" y="168"/>
                    </a:cubicBezTo>
                    <a:close/>
                    <a:moveTo>
                      <a:pt x="1392" y="767"/>
                    </a:moveTo>
                    <a:cubicBezTo>
                      <a:pt x="1391" y="769"/>
                      <a:pt x="1388" y="768"/>
                      <a:pt x="1388" y="767"/>
                    </a:cubicBezTo>
                    <a:cubicBezTo>
                      <a:pt x="1387" y="765"/>
                      <a:pt x="1387" y="764"/>
                      <a:pt x="1387" y="762"/>
                    </a:cubicBezTo>
                    <a:cubicBezTo>
                      <a:pt x="1387" y="761"/>
                      <a:pt x="1388" y="761"/>
                      <a:pt x="1389" y="760"/>
                    </a:cubicBezTo>
                    <a:cubicBezTo>
                      <a:pt x="1390" y="759"/>
                      <a:pt x="1392" y="760"/>
                      <a:pt x="1393" y="762"/>
                    </a:cubicBezTo>
                    <a:cubicBezTo>
                      <a:pt x="1393" y="762"/>
                      <a:pt x="1393" y="764"/>
                      <a:pt x="1394" y="765"/>
                    </a:cubicBezTo>
                    <a:cubicBezTo>
                      <a:pt x="1393" y="766"/>
                      <a:pt x="1393" y="767"/>
                      <a:pt x="1392" y="767"/>
                    </a:cubicBezTo>
                    <a:close/>
                    <a:moveTo>
                      <a:pt x="1399" y="808"/>
                    </a:moveTo>
                    <a:cubicBezTo>
                      <a:pt x="1399" y="808"/>
                      <a:pt x="1399" y="809"/>
                      <a:pt x="1398" y="809"/>
                    </a:cubicBezTo>
                    <a:cubicBezTo>
                      <a:pt x="1398" y="811"/>
                      <a:pt x="1397" y="811"/>
                      <a:pt x="1396" y="810"/>
                    </a:cubicBezTo>
                    <a:cubicBezTo>
                      <a:pt x="1395" y="809"/>
                      <a:pt x="1395" y="809"/>
                      <a:pt x="1395" y="808"/>
                    </a:cubicBezTo>
                    <a:cubicBezTo>
                      <a:pt x="1395" y="808"/>
                      <a:pt x="1395" y="807"/>
                      <a:pt x="1395" y="807"/>
                    </a:cubicBezTo>
                    <a:cubicBezTo>
                      <a:pt x="1396" y="805"/>
                      <a:pt x="1398" y="803"/>
                      <a:pt x="1399" y="805"/>
                    </a:cubicBezTo>
                    <a:cubicBezTo>
                      <a:pt x="1399" y="806"/>
                      <a:pt x="1399" y="807"/>
                      <a:pt x="1399" y="808"/>
                    </a:cubicBezTo>
                    <a:close/>
                    <a:moveTo>
                      <a:pt x="1405" y="787"/>
                    </a:moveTo>
                    <a:cubicBezTo>
                      <a:pt x="1405" y="786"/>
                      <a:pt x="1405" y="786"/>
                      <a:pt x="1405" y="786"/>
                    </a:cubicBezTo>
                    <a:cubicBezTo>
                      <a:pt x="1405" y="787"/>
                      <a:pt x="1405" y="787"/>
                      <a:pt x="1405" y="787"/>
                    </a:cubicBezTo>
                    <a:cubicBezTo>
                      <a:pt x="1406" y="787"/>
                      <a:pt x="1406" y="787"/>
                      <a:pt x="1406" y="787"/>
                    </a:cubicBezTo>
                    <a:lnTo>
                      <a:pt x="1405" y="787"/>
                    </a:lnTo>
                    <a:close/>
                    <a:moveTo>
                      <a:pt x="1471" y="639"/>
                    </a:moveTo>
                    <a:cubicBezTo>
                      <a:pt x="1471" y="639"/>
                      <a:pt x="1470" y="639"/>
                      <a:pt x="1470" y="639"/>
                    </a:cubicBezTo>
                    <a:cubicBezTo>
                      <a:pt x="1467" y="637"/>
                      <a:pt x="1464" y="634"/>
                      <a:pt x="1463" y="630"/>
                    </a:cubicBezTo>
                    <a:cubicBezTo>
                      <a:pt x="1463" y="630"/>
                      <a:pt x="1463" y="629"/>
                      <a:pt x="1463" y="629"/>
                    </a:cubicBezTo>
                    <a:cubicBezTo>
                      <a:pt x="1464" y="627"/>
                      <a:pt x="1464" y="627"/>
                      <a:pt x="1465" y="628"/>
                    </a:cubicBezTo>
                    <a:cubicBezTo>
                      <a:pt x="1466" y="630"/>
                      <a:pt x="1467" y="631"/>
                      <a:pt x="1468" y="633"/>
                    </a:cubicBezTo>
                    <a:cubicBezTo>
                      <a:pt x="1469" y="634"/>
                      <a:pt x="1470" y="636"/>
                      <a:pt x="1472" y="638"/>
                    </a:cubicBezTo>
                    <a:cubicBezTo>
                      <a:pt x="1472" y="638"/>
                      <a:pt x="1472" y="639"/>
                      <a:pt x="1471" y="639"/>
                    </a:cubicBezTo>
                    <a:close/>
                    <a:moveTo>
                      <a:pt x="1471" y="623"/>
                    </a:moveTo>
                    <a:cubicBezTo>
                      <a:pt x="1470" y="623"/>
                      <a:pt x="1471" y="622"/>
                      <a:pt x="1472" y="622"/>
                    </a:cubicBezTo>
                    <a:cubicBezTo>
                      <a:pt x="1472" y="622"/>
                      <a:pt x="1473" y="623"/>
                      <a:pt x="1473" y="623"/>
                    </a:cubicBezTo>
                    <a:cubicBezTo>
                      <a:pt x="1472" y="623"/>
                      <a:pt x="1472" y="623"/>
                      <a:pt x="1471" y="623"/>
                    </a:cubicBezTo>
                    <a:close/>
                    <a:moveTo>
                      <a:pt x="1484" y="740"/>
                    </a:moveTo>
                    <a:cubicBezTo>
                      <a:pt x="1484" y="741"/>
                      <a:pt x="1484" y="742"/>
                      <a:pt x="1483" y="742"/>
                    </a:cubicBezTo>
                    <a:cubicBezTo>
                      <a:pt x="1483" y="741"/>
                      <a:pt x="1483" y="740"/>
                      <a:pt x="1482" y="740"/>
                    </a:cubicBezTo>
                    <a:cubicBezTo>
                      <a:pt x="1482" y="739"/>
                      <a:pt x="1482" y="738"/>
                      <a:pt x="1482" y="737"/>
                    </a:cubicBezTo>
                    <a:cubicBezTo>
                      <a:pt x="1482" y="736"/>
                      <a:pt x="1482" y="735"/>
                      <a:pt x="1482" y="735"/>
                    </a:cubicBezTo>
                    <a:cubicBezTo>
                      <a:pt x="1484" y="735"/>
                      <a:pt x="1484" y="736"/>
                      <a:pt x="1484" y="737"/>
                    </a:cubicBezTo>
                    <a:cubicBezTo>
                      <a:pt x="1484" y="738"/>
                      <a:pt x="1484" y="739"/>
                      <a:pt x="1484" y="740"/>
                    </a:cubicBezTo>
                    <a:close/>
                    <a:moveTo>
                      <a:pt x="1528" y="722"/>
                    </a:moveTo>
                    <a:cubicBezTo>
                      <a:pt x="1528" y="722"/>
                      <a:pt x="1528" y="721"/>
                      <a:pt x="1528" y="721"/>
                    </a:cubicBezTo>
                    <a:cubicBezTo>
                      <a:pt x="1530" y="718"/>
                      <a:pt x="1531" y="716"/>
                      <a:pt x="1532" y="714"/>
                    </a:cubicBezTo>
                    <a:cubicBezTo>
                      <a:pt x="1532" y="714"/>
                      <a:pt x="1532" y="713"/>
                      <a:pt x="1532" y="713"/>
                    </a:cubicBezTo>
                    <a:cubicBezTo>
                      <a:pt x="1531" y="714"/>
                      <a:pt x="1530" y="714"/>
                      <a:pt x="1531" y="713"/>
                    </a:cubicBezTo>
                    <a:cubicBezTo>
                      <a:pt x="1532" y="713"/>
                      <a:pt x="1532" y="713"/>
                      <a:pt x="1532" y="714"/>
                    </a:cubicBezTo>
                    <a:cubicBezTo>
                      <a:pt x="1532" y="714"/>
                      <a:pt x="1532" y="714"/>
                      <a:pt x="1532" y="714"/>
                    </a:cubicBezTo>
                    <a:cubicBezTo>
                      <a:pt x="1534" y="715"/>
                      <a:pt x="1536" y="716"/>
                      <a:pt x="1538" y="715"/>
                    </a:cubicBezTo>
                    <a:cubicBezTo>
                      <a:pt x="1539" y="714"/>
                      <a:pt x="1541" y="713"/>
                      <a:pt x="1541" y="712"/>
                    </a:cubicBezTo>
                    <a:cubicBezTo>
                      <a:pt x="1543" y="706"/>
                      <a:pt x="1545" y="701"/>
                      <a:pt x="1548" y="697"/>
                    </a:cubicBezTo>
                    <a:cubicBezTo>
                      <a:pt x="1549" y="695"/>
                      <a:pt x="1550" y="693"/>
                      <a:pt x="1551" y="691"/>
                    </a:cubicBezTo>
                    <a:cubicBezTo>
                      <a:pt x="1552" y="687"/>
                      <a:pt x="1553" y="684"/>
                      <a:pt x="1555" y="680"/>
                    </a:cubicBezTo>
                    <a:cubicBezTo>
                      <a:pt x="1562" y="665"/>
                      <a:pt x="1564" y="649"/>
                      <a:pt x="1561" y="632"/>
                    </a:cubicBezTo>
                    <a:cubicBezTo>
                      <a:pt x="1561" y="631"/>
                      <a:pt x="1562" y="630"/>
                      <a:pt x="1562" y="629"/>
                    </a:cubicBezTo>
                    <a:cubicBezTo>
                      <a:pt x="1562" y="628"/>
                      <a:pt x="1563" y="628"/>
                      <a:pt x="1563" y="628"/>
                    </a:cubicBezTo>
                    <a:cubicBezTo>
                      <a:pt x="1564" y="628"/>
                      <a:pt x="1565" y="628"/>
                      <a:pt x="1566" y="629"/>
                    </a:cubicBezTo>
                    <a:cubicBezTo>
                      <a:pt x="1568" y="635"/>
                      <a:pt x="1569" y="641"/>
                      <a:pt x="1570" y="648"/>
                    </a:cubicBezTo>
                    <a:cubicBezTo>
                      <a:pt x="1571" y="652"/>
                      <a:pt x="1571" y="655"/>
                      <a:pt x="1573" y="659"/>
                    </a:cubicBezTo>
                    <a:cubicBezTo>
                      <a:pt x="1575" y="663"/>
                      <a:pt x="1574" y="666"/>
                      <a:pt x="1571" y="669"/>
                    </a:cubicBezTo>
                    <a:cubicBezTo>
                      <a:pt x="1569" y="671"/>
                      <a:pt x="1569" y="673"/>
                      <a:pt x="1570" y="675"/>
                    </a:cubicBezTo>
                    <a:cubicBezTo>
                      <a:pt x="1571" y="677"/>
                      <a:pt x="1572" y="679"/>
                      <a:pt x="1570" y="681"/>
                    </a:cubicBezTo>
                    <a:cubicBezTo>
                      <a:pt x="1566" y="690"/>
                      <a:pt x="1560" y="697"/>
                      <a:pt x="1553" y="703"/>
                    </a:cubicBezTo>
                    <a:cubicBezTo>
                      <a:pt x="1550" y="705"/>
                      <a:pt x="1548" y="708"/>
                      <a:pt x="1547" y="712"/>
                    </a:cubicBezTo>
                    <a:cubicBezTo>
                      <a:pt x="1547" y="716"/>
                      <a:pt x="1545" y="718"/>
                      <a:pt x="1542" y="720"/>
                    </a:cubicBezTo>
                    <a:cubicBezTo>
                      <a:pt x="1538" y="722"/>
                      <a:pt x="1535" y="723"/>
                      <a:pt x="1531" y="723"/>
                    </a:cubicBezTo>
                    <a:cubicBezTo>
                      <a:pt x="1530" y="723"/>
                      <a:pt x="1529" y="723"/>
                      <a:pt x="1528" y="7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1" name="Freeform 6"/>
              <p:cNvSpPr>
                <a:spLocks/>
              </p:cNvSpPr>
              <p:nvPr/>
            </p:nvSpPr>
            <p:spPr bwMode="auto">
              <a:xfrm>
                <a:off x="5597" y="2743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2" name="Oval 7"/>
              <p:cNvSpPr>
                <a:spLocks noChangeArrowheads="1"/>
              </p:cNvSpPr>
              <p:nvPr/>
            </p:nvSpPr>
            <p:spPr bwMode="auto">
              <a:xfrm>
                <a:off x="4041" y="214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3" name="Freeform 8"/>
              <p:cNvSpPr>
                <a:spLocks/>
              </p:cNvSpPr>
              <p:nvPr/>
            </p:nvSpPr>
            <p:spPr bwMode="auto">
              <a:xfrm>
                <a:off x="2708" y="2926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4" name="Freeform 9"/>
              <p:cNvSpPr>
                <a:spLocks/>
              </p:cNvSpPr>
              <p:nvPr/>
            </p:nvSpPr>
            <p:spPr bwMode="auto">
              <a:xfrm>
                <a:off x="2201" y="1119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5" name="Freeform 10"/>
              <p:cNvSpPr>
                <a:spLocks/>
              </p:cNvSpPr>
              <p:nvPr/>
            </p:nvSpPr>
            <p:spPr bwMode="auto">
              <a:xfrm>
                <a:off x="2247" y="1291"/>
                <a:ext cx="107" cy="104"/>
              </a:xfrm>
              <a:custGeom>
                <a:avLst/>
                <a:gdLst>
                  <a:gd name="T0" fmla="*/ 24 w 75"/>
                  <a:gd name="T1" fmla="*/ 4 h 73"/>
                  <a:gd name="T2" fmla="*/ 23 w 75"/>
                  <a:gd name="T3" fmla="*/ 5 h 73"/>
                  <a:gd name="T4" fmla="*/ 24 w 75"/>
                  <a:gd name="T5" fmla="*/ 4 h 73"/>
                  <a:gd name="T6" fmla="*/ 21 w 75"/>
                  <a:gd name="T7" fmla="*/ 14 h 73"/>
                  <a:gd name="T8" fmla="*/ 9 w 75"/>
                  <a:gd name="T9" fmla="*/ 43 h 73"/>
                  <a:gd name="T10" fmla="*/ 5 w 75"/>
                  <a:gd name="T11" fmla="*/ 47 h 73"/>
                  <a:gd name="T12" fmla="*/ 1 w 75"/>
                  <a:gd name="T13" fmla="*/ 51 h 73"/>
                  <a:gd name="T14" fmla="*/ 3 w 75"/>
                  <a:gd name="T15" fmla="*/ 58 h 73"/>
                  <a:gd name="T16" fmla="*/ 6 w 75"/>
                  <a:gd name="T17" fmla="*/ 59 h 73"/>
                  <a:gd name="T18" fmla="*/ 9 w 75"/>
                  <a:gd name="T19" fmla="*/ 64 h 73"/>
                  <a:gd name="T20" fmla="*/ 9 w 75"/>
                  <a:gd name="T21" fmla="*/ 67 h 73"/>
                  <a:gd name="T22" fmla="*/ 15 w 75"/>
                  <a:gd name="T23" fmla="*/ 72 h 73"/>
                  <a:gd name="T24" fmla="*/ 22 w 75"/>
                  <a:gd name="T25" fmla="*/ 70 h 73"/>
                  <a:gd name="T26" fmla="*/ 39 w 75"/>
                  <a:gd name="T27" fmla="*/ 53 h 73"/>
                  <a:gd name="T28" fmla="*/ 42 w 75"/>
                  <a:gd name="T29" fmla="*/ 53 h 73"/>
                  <a:gd name="T30" fmla="*/ 49 w 75"/>
                  <a:gd name="T31" fmla="*/ 61 h 73"/>
                  <a:gd name="T32" fmla="*/ 52 w 75"/>
                  <a:gd name="T33" fmla="*/ 65 h 73"/>
                  <a:gd name="T34" fmla="*/ 64 w 75"/>
                  <a:gd name="T35" fmla="*/ 69 h 73"/>
                  <a:gd name="T36" fmla="*/ 67 w 75"/>
                  <a:gd name="T37" fmla="*/ 69 h 73"/>
                  <a:gd name="T38" fmla="*/ 73 w 75"/>
                  <a:gd name="T39" fmla="*/ 63 h 73"/>
                  <a:gd name="T40" fmla="*/ 71 w 75"/>
                  <a:gd name="T41" fmla="*/ 56 h 73"/>
                  <a:gd name="T42" fmla="*/ 69 w 75"/>
                  <a:gd name="T43" fmla="*/ 56 h 73"/>
                  <a:gd name="T44" fmla="*/ 64 w 75"/>
                  <a:gd name="T45" fmla="*/ 49 h 73"/>
                  <a:gd name="T46" fmla="*/ 59 w 75"/>
                  <a:gd name="T47" fmla="*/ 37 h 73"/>
                  <a:gd name="T48" fmla="*/ 54 w 75"/>
                  <a:gd name="T49" fmla="*/ 30 h 73"/>
                  <a:gd name="T50" fmla="*/ 41 w 75"/>
                  <a:gd name="T51" fmla="*/ 15 h 73"/>
                  <a:gd name="T52" fmla="*/ 38 w 75"/>
                  <a:gd name="T53" fmla="*/ 14 h 73"/>
                  <a:gd name="T54" fmla="*/ 37 w 75"/>
                  <a:gd name="T55" fmla="*/ 11 h 73"/>
                  <a:gd name="T56" fmla="*/ 42 w 75"/>
                  <a:gd name="T57" fmla="*/ 5 h 73"/>
                  <a:gd name="T58" fmla="*/ 42 w 75"/>
                  <a:gd name="T59" fmla="*/ 1 h 73"/>
                  <a:gd name="T60" fmla="*/ 40 w 75"/>
                  <a:gd name="T61" fmla="*/ 1 h 73"/>
                  <a:gd name="T62" fmla="*/ 33 w 75"/>
                  <a:gd name="T63" fmla="*/ 2 h 73"/>
                  <a:gd name="T64" fmla="*/ 27 w 75"/>
                  <a:gd name="T65" fmla="*/ 1 h 73"/>
                  <a:gd name="T66" fmla="*/ 24 w 75"/>
                  <a:gd name="T67" fmla="*/ 4 h 73"/>
                  <a:gd name="T68" fmla="*/ 24 w 75"/>
                  <a:gd name="T69" fmla="*/ 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73">
                    <a:moveTo>
                      <a:pt x="24" y="4"/>
                    </a:moveTo>
                    <a:cubicBezTo>
                      <a:pt x="24" y="5"/>
                      <a:pt x="24" y="5"/>
                      <a:pt x="23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8"/>
                      <a:pt x="22" y="11"/>
                      <a:pt x="21" y="14"/>
                    </a:cubicBezTo>
                    <a:cubicBezTo>
                      <a:pt x="18" y="24"/>
                      <a:pt x="12" y="33"/>
                      <a:pt x="9" y="43"/>
                    </a:cubicBezTo>
                    <a:cubicBezTo>
                      <a:pt x="9" y="45"/>
                      <a:pt x="7" y="46"/>
                      <a:pt x="5" y="47"/>
                    </a:cubicBezTo>
                    <a:cubicBezTo>
                      <a:pt x="4" y="48"/>
                      <a:pt x="2" y="49"/>
                      <a:pt x="1" y="51"/>
                    </a:cubicBezTo>
                    <a:cubicBezTo>
                      <a:pt x="0" y="52"/>
                      <a:pt x="1" y="57"/>
                      <a:pt x="3" y="58"/>
                    </a:cubicBezTo>
                    <a:cubicBezTo>
                      <a:pt x="4" y="58"/>
                      <a:pt x="5" y="58"/>
                      <a:pt x="6" y="59"/>
                    </a:cubicBezTo>
                    <a:cubicBezTo>
                      <a:pt x="8" y="60"/>
                      <a:pt x="10" y="61"/>
                      <a:pt x="9" y="64"/>
                    </a:cubicBezTo>
                    <a:cubicBezTo>
                      <a:pt x="9" y="65"/>
                      <a:pt x="9" y="66"/>
                      <a:pt x="9" y="67"/>
                    </a:cubicBezTo>
                    <a:cubicBezTo>
                      <a:pt x="9" y="71"/>
                      <a:pt x="12" y="73"/>
                      <a:pt x="15" y="72"/>
                    </a:cubicBezTo>
                    <a:cubicBezTo>
                      <a:pt x="18" y="71"/>
                      <a:pt x="20" y="71"/>
                      <a:pt x="22" y="70"/>
                    </a:cubicBezTo>
                    <a:cubicBezTo>
                      <a:pt x="27" y="64"/>
                      <a:pt x="36" y="61"/>
                      <a:pt x="39" y="53"/>
                    </a:cubicBezTo>
                    <a:cubicBezTo>
                      <a:pt x="40" y="53"/>
                      <a:pt x="41" y="52"/>
                      <a:pt x="42" y="53"/>
                    </a:cubicBezTo>
                    <a:cubicBezTo>
                      <a:pt x="46" y="54"/>
                      <a:pt x="49" y="56"/>
                      <a:pt x="49" y="61"/>
                    </a:cubicBezTo>
                    <a:cubicBezTo>
                      <a:pt x="49" y="63"/>
                      <a:pt x="50" y="64"/>
                      <a:pt x="52" y="65"/>
                    </a:cubicBezTo>
                    <a:cubicBezTo>
                      <a:pt x="56" y="67"/>
                      <a:pt x="60" y="68"/>
                      <a:pt x="64" y="69"/>
                    </a:cubicBezTo>
                    <a:cubicBezTo>
                      <a:pt x="65" y="70"/>
                      <a:pt x="66" y="69"/>
                      <a:pt x="67" y="69"/>
                    </a:cubicBezTo>
                    <a:cubicBezTo>
                      <a:pt x="69" y="67"/>
                      <a:pt x="71" y="65"/>
                      <a:pt x="73" y="63"/>
                    </a:cubicBezTo>
                    <a:cubicBezTo>
                      <a:pt x="75" y="61"/>
                      <a:pt x="73" y="58"/>
                      <a:pt x="71" y="56"/>
                    </a:cubicBezTo>
                    <a:cubicBezTo>
                      <a:pt x="70" y="56"/>
                      <a:pt x="70" y="56"/>
                      <a:pt x="69" y="56"/>
                    </a:cubicBezTo>
                    <a:cubicBezTo>
                      <a:pt x="66" y="55"/>
                      <a:pt x="64" y="52"/>
                      <a:pt x="64" y="49"/>
                    </a:cubicBezTo>
                    <a:cubicBezTo>
                      <a:pt x="64" y="44"/>
                      <a:pt x="62" y="40"/>
                      <a:pt x="59" y="37"/>
                    </a:cubicBezTo>
                    <a:cubicBezTo>
                      <a:pt x="57" y="35"/>
                      <a:pt x="55" y="33"/>
                      <a:pt x="54" y="30"/>
                    </a:cubicBezTo>
                    <a:cubicBezTo>
                      <a:pt x="51" y="24"/>
                      <a:pt x="44" y="22"/>
                      <a:pt x="41" y="15"/>
                    </a:cubicBezTo>
                    <a:cubicBezTo>
                      <a:pt x="41" y="15"/>
                      <a:pt x="39" y="15"/>
                      <a:pt x="38" y="14"/>
                    </a:cubicBezTo>
                    <a:cubicBezTo>
                      <a:pt x="35" y="13"/>
                      <a:pt x="35" y="13"/>
                      <a:pt x="37" y="11"/>
                    </a:cubicBezTo>
                    <a:cubicBezTo>
                      <a:pt x="39" y="9"/>
                      <a:pt x="41" y="7"/>
                      <a:pt x="42" y="5"/>
                    </a:cubicBezTo>
                    <a:cubicBezTo>
                      <a:pt x="43" y="4"/>
                      <a:pt x="43" y="2"/>
                      <a:pt x="42" y="1"/>
                    </a:cubicBezTo>
                    <a:cubicBezTo>
                      <a:pt x="42" y="0"/>
                      <a:pt x="41" y="0"/>
                      <a:pt x="40" y="1"/>
                    </a:cubicBezTo>
                    <a:cubicBezTo>
                      <a:pt x="38" y="2"/>
                      <a:pt x="36" y="3"/>
                      <a:pt x="33" y="2"/>
                    </a:cubicBezTo>
                    <a:cubicBezTo>
                      <a:pt x="31" y="1"/>
                      <a:pt x="29" y="2"/>
                      <a:pt x="27" y="1"/>
                    </a:cubicBezTo>
                    <a:cubicBezTo>
                      <a:pt x="26" y="2"/>
                      <a:pt x="25" y="3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6" name="Oval 11"/>
              <p:cNvSpPr>
                <a:spLocks noChangeArrowheads="1"/>
              </p:cNvSpPr>
              <p:nvPr/>
            </p:nvSpPr>
            <p:spPr bwMode="auto">
              <a:xfrm>
                <a:off x="2408" y="41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7" name="Freeform 12"/>
              <p:cNvSpPr>
                <a:spLocks/>
              </p:cNvSpPr>
              <p:nvPr/>
            </p:nvSpPr>
            <p:spPr bwMode="auto">
              <a:xfrm>
                <a:off x="2384" y="114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8" name="Freeform 13"/>
              <p:cNvSpPr>
                <a:spLocks/>
              </p:cNvSpPr>
              <p:nvPr/>
            </p:nvSpPr>
            <p:spPr bwMode="auto">
              <a:xfrm>
                <a:off x="2535" y="1937"/>
                <a:ext cx="1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9" name="Freeform 14"/>
              <p:cNvSpPr>
                <a:spLocks/>
              </p:cNvSpPr>
              <p:nvPr/>
            </p:nvSpPr>
            <p:spPr bwMode="auto">
              <a:xfrm>
                <a:off x="2445" y="41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0" name="Freeform 15"/>
              <p:cNvSpPr>
                <a:spLocks/>
              </p:cNvSpPr>
              <p:nvPr/>
            </p:nvSpPr>
            <p:spPr bwMode="auto">
              <a:xfrm>
                <a:off x="1171" y="130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1" name="Freeform 16"/>
              <p:cNvSpPr>
                <a:spLocks noEditPoints="1"/>
              </p:cNvSpPr>
              <p:nvPr/>
            </p:nvSpPr>
            <p:spPr bwMode="auto">
              <a:xfrm>
                <a:off x="771" y="772"/>
                <a:ext cx="2229" cy="3419"/>
              </a:xfrm>
              <a:custGeom>
                <a:avLst/>
                <a:gdLst>
                  <a:gd name="T0" fmla="*/ 1303 w 1567"/>
                  <a:gd name="T1" fmla="*/ 1434 h 2403"/>
                  <a:gd name="T2" fmla="*/ 1064 w 1567"/>
                  <a:gd name="T3" fmla="*/ 1356 h 2403"/>
                  <a:gd name="T4" fmla="*/ 890 w 1567"/>
                  <a:gd name="T5" fmla="*/ 1293 h 2403"/>
                  <a:gd name="T6" fmla="*/ 784 w 1567"/>
                  <a:gd name="T7" fmla="*/ 1085 h 2403"/>
                  <a:gd name="T8" fmla="*/ 1033 w 1567"/>
                  <a:gd name="T9" fmla="*/ 998 h 2403"/>
                  <a:gd name="T10" fmla="*/ 1183 w 1567"/>
                  <a:gd name="T11" fmla="*/ 834 h 2403"/>
                  <a:gd name="T12" fmla="*/ 1219 w 1567"/>
                  <a:gd name="T13" fmla="*/ 761 h 2403"/>
                  <a:gd name="T14" fmla="*/ 1334 w 1567"/>
                  <a:gd name="T15" fmla="*/ 677 h 2403"/>
                  <a:gd name="T16" fmla="*/ 1212 w 1567"/>
                  <a:gd name="T17" fmla="*/ 557 h 2403"/>
                  <a:gd name="T18" fmla="*/ 1056 w 1567"/>
                  <a:gd name="T19" fmla="*/ 673 h 2403"/>
                  <a:gd name="T20" fmla="*/ 934 w 1567"/>
                  <a:gd name="T21" fmla="*/ 470 h 2403"/>
                  <a:gd name="T22" fmla="*/ 1134 w 1567"/>
                  <a:gd name="T23" fmla="*/ 303 h 2403"/>
                  <a:gd name="T24" fmla="*/ 1063 w 1567"/>
                  <a:gd name="T25" fmla="*/ 267 h 2403"/>
                  <a:gd name="T26" fmla="*/ 1049 w 1567"/>
                  <a:gd name="T27" fmla="*/ 146 h 2403"/>
                  <a:gd name="T28" fmla="*/ 976 w 1567"/>
                  <a:gd name="T29" fmla="*/ 311 h 2403"/>
                  <a:gd name="T30" fmla="*/ 934 w 1567"/>
                  <a:gd name="T31" fmla="*/ 286 h 2403"/>
                  <a:gd name="T32" fmla="*/ 787 w 1567"/>
                  <a:gd name="T33" fmla="*/ 228 h 2403"/>
                  <a:gd name="T34" fmla="*/ 648 w 1567"/>
                  <a:gd name="T35" fmla="*/ 133 h 2403"/>
                  <a:gd name="T36" fmla="*/ 414 w 1567"/>
                  <a:gd name="T37" fmla="*/ 25 h 2403"/>
                  <a:gd name="T38" fmla="*/ 220 w 1567"/>
                  <a:gd name="T39" fmla="*/ 84 h 2403"/>
                  <a:gd name="T40" fmla="*/ 144 w 1567"/>
                  <a:gd name="T41" fmla="*/ 166 h 2403"/>
                  <a:gd name="T42" fmla="*/ 106 w 1567"/>
                  <a:gd name="T43" fmla="*/ 340 h 2403"/>
                  <a:gd name="T44" fmla="*/ 3 w 1567"/>
                  <a:gd name="T45" fmla="*/ 489 h 2403"/>
                  <a:gd name="T46" fmla="*/ 266 w 1567"/>
                  <a:gd name="T47" fmla="*/ 345 h 2403"/>
                  <a:gd name="T48" fmla="*/ 350 w 1567"/>
                  <a:gd name="T49" fmla="*/ 403 h 2403"/>
                  <a:gd name="T50" fmla="*/ 400 w 1567"/>
                  <a:gd name="T51" fmla="*/ 498 h 2403"/>
                  <a:gd name="T52" fmla="*/ 404 w 1567"/>
                  <a:gd name="T53" fmla="*/ 519 h 2403"/>
                  <a:gd name="T54" fmla="*/ 422 w 1567"/>
                  <a:gd name="T55" fmla="*/ 574 h 2403"/>
                  <a:gd name="T56" fmla="*/ 466 w 1567"/>
                  <a:gd name="T57" fmla="*/ 687 h 2403"/>
                  <a:gd name="T58" fmla="*/ 413 w 1567"/>
                  <a:gd name="T59" fmla="*/ 878 h 2403"/>
                  <a:gd name="T60" fmla="*/ 535 w 1567"/>
                  <a:gd name="T61" fmla="*/ 1117 h 2403"/>
                  <a:gd name="T62" fmla="*/ 845 w 1567"/>
                  <a:gd name="T63" fmla="*/ 1334 h 2403"/>
                  <a:gd name="T64" fmla="*/ 948 w 1567"/>
                  <a:gd name="T65" fmla="*/ 1557 h 2403"/>
                  <a:gd name="T66" fmla="*/ 1087 w 1567"/>
                  <a:gd name="T67" fmla="*/ 2023 h 2403"/>
                  <a:gd name="T68" fmla="*/ 1095 w 1567"/>
                  <a:gd name="T69" fmla="*/ 2255 h 2403"/>
                  <a:gd name="T70" fmla="*/ 1109 w 1567"/>
                  <a:gd name="T71" fmla="*/ 2329 h 2403"/>
                  <a:gd name="T72" fmla="*/ 1188 w 1567"/>
                  <a:gd name="T73" fmla="*/ 2400 h 2403"/>
                  <a:gd name="T74" fmla="*/ 1187 w 1567"/>
                  <a:gd name="T75" fmla="*/ 2336 h 2403"/>
                  <a:gd name="T76" fmla="*/ 1199 w 1567"/>
                  <a:gd name="T77" fmla="*/ 2140 h 2403"/>
                  <a:gd name="T78" fmla="*/ 1349 w 1567"/>
                  <a:gd name="T79" fmla="*/ 1974 h 2403"/>
                  <a:gd name="T80" fmla="*/ 1554 w 1567"/>
                  <a:gd name="T81" fmla="*/ 1650 h 2403"/>
                  <a:gd name="T82" fmla="*/ 1180 w 1567"/>
                  <a:gd name="T83" fmla="*/ 659 h 2403"/>
                  <a:gd name="T84" fmla="*/ 952 w 1567"/>
                  <a:gd name="T85" fmla="*/ 395 h 2403"/>
                  <a:gd name="T86" fmla="*/ 984 w 1567"/>
                  <a:gd name="T87" fmla="*/ 869 h 2403"/>
                  <a:gd name="T88" fmla="*/ 907 w 1567"/>
                  <a:gd name="T89" fmla="*/ 847 h 2403"/>
                  <a:gd name="T90" fmla="*/ 899 w 1567"/>
                  <a:gd name="T91" fmla="*/ 432 h 2403"/>
                  <a:gd name="T92" fmla="*/ 916 w 1567"/>
                  <a:gd name="T93" fmla="*/ 780 h 2403"/>
                  <a:gd name="T94" fmla="*/ 853 w 1567"/>
                  <a:gd name="T95" fmla="*/ 489 h 2403"/>
                  <a:gd name="T96" fmla="*/ 828 w 1567"/>
                  <a:gd name="T97" fmla="*/ 688 h 2403"/>
                  <a:gd name="T98" fmla="*/ 792 w 1567"/>
                  <a:gd name="T99" fmla="*/ 627 h 2403"/>
                  <a:gd name="T100" fmla="*/ 799 w 1567"/>
                  <a:gd name="T101" fmla="*/ 522 h 2403"/>
                  <a:gd name="T102" fmla="*/ 782 w 1567"/>
                  <a:gd name="T103" fmla="*/ 317 h 2403"/>
                  <a:gd name="T104" fmla="*/ 414 w 1567"/>
                  <a:gd name="T105" fmla="*/ 516 h 2403"/>
                  <a:gd name="T106" fmla="*/ 604 w 1567"/>
                  <a:gd name="T107" fmla="*/ 155 h 2403"/>
                  <a:gd name="T108" fmla="*/ 634 w 1567"/>
                  <a:gd name="T109" fmla="*/ 238 h 2403"/>
                  <a:gd name="T110" fmla="*/ 705 w 1567"/>
                  <a:gd name="T111" fmla="*/ 292 h 2403"/>
                  <a:gd name="T112" fmla="*/ 669 w 1567"/>
                  <a:gd name="T113" fmla="*/ 360 h 2403"/>
                  <a:gd name="T114" fmla="*/ 758 w 1567"/>
                  <a:gd name="T115" fmla="*/ 399 h 2403"/>
                  <a:gd name="T116" fmla="*/ 1062 w 1567"/>
                  <a:gd name="T117" fmla="*/ 1384 h 2403"/>
                  <a:gd name="T118" fmla="*/ 1148 w 1567"/>
                  <a:gd name="T119" fmla="*/ 2366 h 2403"/>
                  <a:gd name="T120" fmla="*/ 1168 w 1567"/>
                  <a:gd name="T121" fmla="*/ 2374 h 2403"/>
                  <a:gd name="T122" fmla="*/ 1367 w 1567"/>
                  <a:gd name="T123" fmla="*/ 1579 h 2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67" h="2403">
                    <a:moveTo>
                      <a:pt x="1558" y="1591"/>
                    </a:moveTo>
                    <a:cubicBezTo>
                      <a:pt x="1557" y="1589"/>
                      <a:pt x="1556" y="1588"/>
                      <a:pt x="1554" y="1587"/>
                    </a:cubicBezTo>
                    <a:cubicBezTo>
                      <a:pt x="1552" y="1586"/>
                      <a:pt x="1549" y="1585"/>
                      <a:pt x="1546" y="1585"/>
                    </a:cubicBezTo>
                    <a:cubicBezTo>
                      <a:pt x="1542" y="1586"/>
                      <a:pt x="1538" y="1584"/>
                      <a:pt x="1534" y="1581"/>
                    </a:cubicBezTo>
                    <a:cubicBezTo>
                      <a:pt x="1530" y="1577"/>
                      <a:pt x="1524" y="1576"/>
                      <a:pt x="1521" y="1571"/>
                    </a:cubicBezTo>
                    <a:cubicBezTo>
                      <a:pt x="1516" y="1564"/>
                      <a:pt x="1508" y="1560"/>
                      <a:pt x="1500" y="1556"/>
                    </a:cubicBezTo>
                    <a:cubicBezTo>
                      <a:pt x="1497" y="1554"/>
                      <a:pt x="1493" y="1553"/>
                      <a:pt x="1489" y="1553"/>
                    </a:cubicBezTo>
                    <a:cubicBezTo>
                      <a:pt x="1476" y="1554"/>
                      <a:pt x="1463" y="1551"/>
                      <a:pt x="1450" y="1548"/>
                    </a:cubicBezTo>
                    <a:cubicBezTo>
                      <a:pt x="1449" y="1547"/>
                      <a:pt x="1447" y="1548"/>
                      <a:pt x="1445" y="1548"/>
                    </a:cubicBezTo>
                    <a:cubicBezTo>
                      <a:pt x="1443" y="1549"/>
                      <a:pt x="1441" y="1550"/>
                      <a:pt x="1439" y="1551"/>
                    </a:cubicBezTo>
                    <a:cubicBezTo>
                      <a:pt x="1438" y="1552"/>
                      <a:pt x="1436" y="1551"/>
                      <a:pt x="1436" y="1549"/>
                    </a:cubicBezTo>
                    <a:cubicBezTo>
                      <a:pt x="1435" y="1547"/>
                      <a:pt x="1434" y="1544"/>
                      <a:pt x="1433" y="1542"/>
                    </a:cubicBezTo>
                    <a:cubicBezTo>
                      <a:pt x="1432" y="1540"/>
                      <a:pt x="1430" y="1538"/>
                      <a:pt x="1428" y="1537"/>
                    </a:cubicBezTo>
                    <a:cubicBezTo>
                      <a:pt x="1420" y="1537"/>
                      <a:pt x="1415" y="1532"/>
                      <a:pt x="1408" y="1530"/>
                    </a:cubicBezTo>
                    <a:cubicBezTo>
                      <a:pt x="1403" y="1528"/>
                      <a:pt x="1398" y="1526"/>
                      <a:pt x="1392" y="1526"/>
                    </a:cubicBezTo>
                    <a:cubicBezTo>
                      <a:pt x="1387" y="1525"/>
                      <a:pt x="1384" y="1526"/>
                      <a:pt x="1381" y="1531"/>
                    </a:cubicBezTo>
                    <a:cubicBezTo>
                      <a:pt x="1381" y="1531"/>
                      <a:pt x="1380" y="1532"/>
                      <a:pt x="1380" y="1532"/>
                    </a:cubicBezTo>
                    <a:cubicBezTo>
                      <a:pt x="1379" y="1532"/>
                      <a:pt x="1378" y="1531"/>
                      <a:pt x="1379" y="1529"/>
                    </a:cubicBezTo>
                    <a:cubicBezTo>
                      <a:pt x="1379" y="1528"/>
                      <a:pt x="1379" y="1527"/>
                      <a:pt x="1379" y="1526"/>
                    </a:cubicBezTo>
                    <a:cubicBezTo>
                      <a:pt x="1381" y="1522"/>
                      <a:pt x="1378" y="1519"/>
                      <a:pt x="1375" y="1518"/>
                    </a:cubicBezTo>
                    <a:cubicBezTo>
                      <a:pt x="1371" y="1517"/>
                      <a:pt x="1367" y="1516"/>
                      <a:pt x="1363" y="1514"/>
                    </a:cubicBezTo>
                    <a:cubicBezTo>
                      <a:pt x="1363" y="1515"/>
                      <a:pt x="1362" y="1516"/>
                      <a:pt x="1362" y="1517"/>
                    </a:cubicBezTo>
                    <a:cubicBezTo>
                      <a:pt x="1362" y="1517"/>
                      <a:pt x="1362" y="1517"/>
                      <a:pt x="1363" y="1517"/>
                    </a:cubicBezTo>
                    <a:cubicBezTo>
                      <a:pt x="1363" y="1518"/>
                      <a:pt x="1363" y="1518"/>
                      <a:pt x="1363" y="1518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58" y="1516"/>
                      <a:pt x="1353" y="1517"/>
                      <a:pt x="1350" y="1520"/>
                    </a:cubicBezTo>
                    <a:cubicBezTo>
                      <a:pt x="1348" y="1518"/>
                      <a:pt x="1346" y="1517"/>
                      <a:pt x="1343" y="1517"/>
                    </a:cubicBezTo>
                    <a:cubicBezTo>
                      <a:pt x="1347" y="1514"/>
                      <a:pt x="1351" y="1512"/>
                      <a:pt x="1356" y="1511"/>
                    </a:cubicBezTo>
                    <a:cubicBezTo>
                      <a:pt x="1357" y="1506"/>
                      <a:pt x="1358" y="1502"/>
                      <a:pt x="1359" y="1498"/>
                    </a:cubicBezTo>
                    <a:cubicBezTo>
                      <a:pt x="1360" y="1495"/>
                      <a:pt x="1360" y="1493"/>
                      <a:pt x="1358" y="1490"/>
                    </a:cubicBezTo>
                    <a:cubicBezTo>
                      <a:pt x="1356" y="1488"/>
                      <a:pt x="1355" y="1485"/>
                      <a:pt x="1352" y="1482"/>
                    </a:cubicBezTo>
                    <a:cubicBezTo>
                      <a:pt x="1348" y="1477"/>
                      <a:pt x="1344" y="1472"/>
                      <a:pt x="1343" y="1465"/>
                    </a:cubicBezTo>
                    <a:cubicBezTo>
                      <a:pt x="1343" y="1462"/>
                      <a:pt x="1341" y="1459"/>
                      <a:pt x="1339" y="1456"/>
                    </a:cubicBezTo>
                    <a:cubicBezTo>
                      <a:pt x="1330" y="1447"/>
                      <a:pt x="1321" y="1438"/>
                      <a:pt x="1308" y="1435"/>
                    </a:cubicBezTo>
                    <a:cubicBezTo>
                      <a:pt x="1306" y="1435"/>
                      <a:pt x="1305" y="1434"/>
                      <a:pt x="1303" y="1434"/>
                    </a:cubicBezTo>
                    <a:cubicBezTo>
                      <a:pt x="1298" y="1431"/>
                      <a:pt x="1292" y="1430"/>
                      <a:pt x="1286" y="1430"/>
                    </a:cubicBezTo>
                    <a:cubicBezTo>
                      <a:pt x="1280" y="1431"/>
                      <a:pt x="1273" y="1430"/>
                      <a:pt x="1267" y="1430"/>
                    </a:cubicBezTo>
                    <a:cubicBezTo>
                      <a:pt x="1266" y="1430"/>
                      <a:pt x="1264" y="1430"/>
                      <a:pt x="1263" y="1429"/>
                    </a:cubicBezTo>
                    <a:cubicBezTo>
                      <a:pt x="1257" y="1426"/>
                      <a:pt x="1253" y="1420"/>
                      <a:pt x="1246" y="1419"/>
                    </a:cubicBezTo>
                    <a:cubicBezTo>
                      <a:pt x="1245" y="1419"/>
                      <a:pt x="1244" y="1417"/>
                      <a:pt x="1244" y="1417"/>
                    </a:cubicBezTo>
                    <a:cubicBezTo>
                      <a:pt x="1243" y="1414"/>
                      <a:pt x="1242" y="1411"/>
                      <a:pt x="1240" y="1409"/>
                    </a:cubicBezTo>
                    <a:cubicBezTo>
                      <a:pt x="1237" y="1406"/>
                      <a:pt x="1233" y="1402"/>
                      <a:pt x="1229" y="1399"/>
                    </a:cubicBezTo>
                    <a:cubicBezTo>
                      <a:pt x="1227" y="1397"/>
                      <a:pt x="1224" y="1396"/>
                      <a:pt x="1221" y="1395"/>
                    </a:cubicBezTo>
                    <a:cubicBezTo>
                      <a:pt x="1218" y="1394"/>
                      <a:pt x="1215" y="1394"/>
                      <a:pt x="1213" y="1394"/>
                    </a:cubicBezTo>
                    <a:cubicBezTo>
                      <a:pt x="1211" y="1393"/>
                      <a:pt x="1209" y="1392"/>
                      <a:pt x="1210" y="1391"/>
                    </a:cubicBezTo>
                    <a:cubicBezTo>
                      <a:pt x="1210" y="1385"/>
                      <a:pt x="1207" y="1382"/>
                      <a:pt x="1203" y="1380"/>
                    </a:cubicBezTo>
                    <a:cubicBezTo>
                      <a:pt x="1199" y="1379"/>
                      <a:pt x="1195" y="1377"/>
                      <a:pt x="1191" y="1375"/>
                    </a:cubicBezTo>
                    <a:cubicBezTo>
                      <a:pt x="1189" y="1374"/>
                      <a:pt x="1188" y="1373"/>
                      <a:pt x="1187" y="1372"/>
                    </a:cubicBezTo>
                    <a:cubicBezTo>
                      <a:pt x="1187" y="1370"/>
                      <a:pt x="1189" y="1370"/>
                      <a:pt x="1190" y="1369"/>
                    </a:cubicBezTo>
                    <a:cubicBezTo>
                      <a:pt x="1191" y="1369"/>
                      <a:pt x="1192" y="1369"/>
                      <a:pt x="1192" y="1368"/>
                    </a:cubicBezTo>
                    <a:cubicBezTo>
                      <a:pt x="1193" y="1368"/>
                      <a:pt x="1194" y="1367"/>
                      <a:pt x="1193" y="1366"/>
                    </a:cubicBezTo>
                    <a:cubicBezTo>
                      <a:pt x="1193" y="1366"/>
                      <a:pt x="1192" y="1365"/>
                      <a:pt x="1192" y="1365"/>
                    </a:cubicBezTo>
                    <a:cubicBezTo>
                      <a:pt x="1187" y="1363"/>
                      <a:pt x="1182" y="1364"/>
                      <a:pt x="1177" y="1365"/>
                    </a:cubicBezTo>
                    <a:cubicBezTo>
                      <a:pt x="1174" y="1365"/>
                      <a:pt x="1172" y="1364"/>
                      <a:pt x="1170" y="1361"/>
                    </a:cubicBezTo>
                    <a:cubicBezTo>
                      <a:pt x="1169" y="1361"/>
                      <a:pt x="1168" y="1361"/>
                      <a:pt x="1167" y="1362"/>
                    </a:cubicBezTo>
                    <a:cubicBezTo>
                      <a:pt x="1166" y="1364"/>
                      <a:pt x="1166" y="1366"/>
                      <a:pt x="1165" y="1367"/>
                    </a:cubicBezTo>
                    <a:cubicBezTo>
                      <a:pt x="1160" y="1371"/>
                      <a:pt x="1152" y="1375"/>
                      <a:pt x="1146" y="1370"/>
                    </a:cubicBezTo>
                    <a:cubicBezTo>
                      <a:pt x="1142" y="1367"/>
                      <a:pt x="1138" y="1367"/>
                      <a:pt x="1133" y="1367"/>
                    </a:cubicBezTo>
                    <a:cubicBezTo>
                      <a:pt x="1128" y="1368"/>
                      <a:pt x="1123" y="1368"/>
                      <a:pt x="1118" y="1368"/>
                    </a:cubicBezTo>
                    <a:cubicBezTo>
                      <a:pt x="1116" y="1368"/>
                      <a:pt x="1114" y="1367"/>
                      <a:pt x="1113" y="1365"/>
                    </a:cubicBezTo>
                    <a:cubicBezTo>
                      <a:pt x="1113" y="1364"/>
                      <a:pt x="1113" y="1364"/>
                      <a:pt x="1113" y="1363"/>
                    </a:cubicBezTo>
                    <a:cubicBezTo>
                      <a:pt x="1112" y="1360"/>
                      <a:pt x="1110" y="1357"/>
                      <a:pt x="1107" y="1357"/>
                    </a:cubicBezTo>
                    <a:cubicBezTo>
                      <a:pt x="1104" y="1356"/>
                      <a:pt x="1102" y="1356"/>
                      <a:pt x="1100" y="1355"/>
                    </a:cubicBezTo>
                    <a:cubicBezTo>
                      <a:pt x="1096" y="1355"/>
                      <a:pt x="1093" y="1353"/>
                      <a:pt x="1092" y="1348"/>
                    </a:cubicBezTo>
                    <a:cubicBezTo>
                      <a:pt x="1091" y="1347"/>
                      <a:pt x="1090" y="1346"/>
                      <a:pt x="1088" y="1346"/>
                    </a:cubicBezTo>
                    <a:cubicBezTo>
                      <a:pt x="1087" y="1345"/>
                      <a:pt x="1084" y="1347"/>
                      <a:pt x="1083" y="1349"/>
                    </a:cubicBezTo>
                    <a:cubicBezTo>
                      <a:pt x="1083" y="1350"/>
                      <a:pt x="1082" y="1351"/>
                      <a:pt x="1082" y="1352"/>
                    </a:cubicBezTo>
                    <a:cubicBezTo>
                      <a:pt x="1082" y="1356"/>
                      <a:pt x="1080" y="1358"/>
                      <a:pt x="1076" y="1359"/>
                    </a:cubicBezTo>
                    <a:cubicBezTo>
                      <a:pt x="1074" y="1360"/>
                      <a:pt x="1071" y="1361"/>
                      <a:pt x="1069" y="1362"/>
                    </a:cubicBezTo>
                    <a:cubicBezTo>
                      <a:pt x="1067" y="1363"/>
                      <a:pt x="1066" y="1362"/>
                      <a:pt x="1065" y="1360"/>
                    </a:cubicBezTo>
                    <a:cubicBezTo>
                      <a:pt x="1064" y="1359"/>
                      <a:pt x="1063" y="1357"/>
                      <a:pt x="1064" y="1356"/>
                    </a:cubicBezTo>
                    <a:cubicBezTo>
                      <a:pt x="1067" y="1353"/>
                      <a:pt x="1069" y="1351"/>
                      <a:pt x="1071" y="1349"/>
                    </a:cubicBezTo>
                    <a:cubicBezTo>
                      <a:pt x="1073" y="1347"/>
                      <a:pt x="1072" y="1344"/>
                      <a:pt x="1070" y="1343"/>
                    </a:cubicBezTo>
                    <a:cubicBezTo>
                      <a:pt x="1068" y="1342"/>
                      <a:pt x="1067" y="1342"/>
                      <a:pt x="1065" y="1342"/>
                    </a:cubicBezTo>
                    <a:cubicBezTo>
                      <a:pt x="1061" y="1343"/>
                      <a:pt x="1058" y="1344"/>
                      <a:pt x="1055" y="1347"/>
                    </a:cubicBezTo>
                    <a:cubicBezTo>
                      <a:pt x="1051" y="1351"/>
                      <a:pt x="1047" y="1353"/>
                      <a:pt x="1042" y="1355"/>
                    </a:cubicBezTo>
                    <a:cubicBezTo>
                      <a:pt x="1037" y="1356"/>
                      <a:pt x="1031" y="1356"/>
                      <a:pt x="1027" y="1360"/>
                    </a:cubicBezTo>
                    <a:cubicBezTo>
                      <a:pt x="1026" y="1360"/>
                      <a:pt x="1025" y="1360"/>
                      <a:pt x="1024" y="1360"/>
                    </a:cubicBezTo>
                    <a:cubicBezTo>
                      <a:pt x="1020" y="1360"/>
                      <a:pt x="1017" y="1361"/>
                      <a:pt x="1015" y="1364"/>
                    </a:cubicBezTo>
                    <a:cubicBezTo>
                      <a:pt x="1012" y="1367"/>
                      <a:pt x="1009" y="1371"/>
                      <a:pt x="1009" y="1375"/>
                    </a:cubicBezTo>
                    <a:cubicBezTo>
                      <a:pt x="1008" y="1379"/>
                      <a:pt x="1007" y="1382"/>
                      <a:pt x="1003" y="1384"/>
                    </a:cubicBezTo>
                    <a:cubicBezTo>
                      <a:pt x="1000" y="1387"/>
                      <a:pt x="997" y="1389"/>
                      <a:pt x="994" y="1392"/>
                    </a:cubicBezTo>
                    <a:cubicBezTo>
                      <a:pt x="993" y="1393"/>
                      <a:pt x="993" y="1396"/>
                      <a:pt x="992" y="1398"/>
                    </a:cubicBezTo>
                    <a:cubicBezTo>
                      <a:pt x="992" y="1398"/>
                      <a:pt x="993" y="1398"/>
                      <a:pt x="993" y="1398"/>
                    </a:cubicBezTo>
                    <a:cubicBezTo>
                      <a:pt x="993" y="1399"/>
                      <a:pt x="993" y="1399"/>
                      <a:pt x="993" y="1399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1" y="1397"/>
                      <a:pt x="990" y="1397"/>
                      <a:pt x="990" y="1397"/>
                    </a:cubicBezTo>
                    <a:cubicBezTo>
                      <a:pt x="987" y="1394"/>
                      <a:pt x="984" y="1392"/>
                      <a:pt x="981" y="1389"/>
                    </a:cubicBezTo>
                    <a:cubicBezTo>
                      <a:pt x="978" y="1385"/>
                      <a:pt x="973" y="1383"/>
                      <a:pt x="968" y="1382"/>
                    </a:cubicBezTo>
                    <a:cubicBezTo>
                      <a:pt x="962" y="1381"/>
                      <a:pt x="955" y="1381"/>
                      <a:pt x="949" y="1384"/>
                    </a:cubicBezTo>
                    <a:cubicBezTo>
                      <a:pt x="947" y="1385"/>
                      <a:pt x="945" y="1386"/>
                      <a:pt x="943" y="1387"/>
                    </a:cubicBezTo>
                    <a:cubicBezTo>
                      <a:pt x="939" y="1390"/>
                      <a:pt x="934" y="1392"/>
                      <a:pt x="929" y="1388"/>
                    </a:cubicBezTo>
                    <a:cubicBezTo>
                      <a:pt x="920" y="1388"/>
                      <a:pt x="915" y="1382"/>
                      <a:pt x="910" y="1375"/>
                    </a:cubicBezTo>
                    <a:cubicBezTo>
                      <a:pt x="907" y="1371"/>
                      <a:pt x="904" y="1367"/>
                      <a:pt x="902" y="1362"/>
                    </a:cubicBezTo>
                    <a:cubicBezTo>
                      <a:pt x="901" y="1361"/>
                      <a:pt x="901" y="1359"/>
                      <a:pt x="901" y="1358"/>
                    </a:cubicBezTo>
                    <a:cubicBezTo>
                      <a:pt x="901" y="1352"/>
                      <a:pt x="901" y="1347"/>
                      <a:pt x="904" y="1342"/>
                    </a:cubicBezTo>
                    <a:cubicBezTo>
                      <a:pt x="905" y="1340"/>
                      <a:pt x="906" y="1338"/>
                      <a:pt x="906" y="1336"/>
                    </a:cubicBezTo>
                    <a:cubicBezTo>
                      <a:pt x="906" y="1330"/>
                      <a:pt x="908" y="1325"/>
                      <a:pt x="909" y="1320"/>
                    </a:cubicBezTo>
                    <a:cubicBezTo>
                      <a:pt x="911" y="1315"/>
                      <a:pt x="910" y="1309"/>
                      <a:pt x="911" y="1304"/>
                    </a:cubicBezTo>
                    <a:cubicBezTo>
                      <a:pt x="911" y="1303"/>
                      <a:pt x="910" y="1302"/>
                      <a:pt x="909" y="1301"/>
                    </a:cubicBezTo>
                    <a:cubicBezTo>
                      <a:pt x="907" y="1300"/>
                      <a:pt x="905" y="1300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2" y="1300"/>
                      <a:pt x="902" y="1300"/>
                      <a:pt x="902" y="1300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899" y="1296"/>
                      <a:pt x="895" y="1293"/>
                      <a:pt x="890" y="1293"/>
                    </a:cubicBezTo>
                    <a:cubicBezTo>
                      <a:pt x="885" y="1293"/>
                      <a:pt x="880" y="1292"/>
                      <a:pt x="876" y="1291"/>
                    </a:cubicBezTo>
                    <a:cubicBezTo>
                      <a:pt x="870" y="1290"/>
                      <a:pt x="865" y="1293"/>
                      <a:pt x="859" y="1293"/>
                    </a:cubicBezTo>
                    <a:cubicBezTo>
                      <a:pt x="855" y="1292"/>
                      <a:pt x="851" y="1293"/>
                      <a:pt x="846" y="1293"/>
                    </a:cubicBezTo>
                    <a:cubicBezTo>
                      <a:pt x="844" y="1293"/>
                      <a:pt x="841" y="1293"/>
                      <a:pt x="838" y="1292"/>
                    </a:cubicBezTo>
                    <a:cubicBezTo>
                      <a:pt x="837" y="1292"/>
                      <a:pt x="836" y="1290"/>
                      <a:pt x="837" y="1290"/>
                    </a:cubicBezTo>
                    <a:cubicBezTo>
                      <a:pt x="842" y="1285"/>
                      <a:pt x="844" y="1279"/>
                      <a:pt x="844" y="1272"/>
                    </a:cubicBezTo>
                    <a:cubicBezTo>
                      <a:pt x="844" y="1269"/>
                      <a:pt x="844" y="1265"/>
                      <a:pt x="845" y="1262"/>
                    </a:cubicBezTo>
                    <a:cubicBezTo>
                      <a:pt x="845" y="1260"/>
                      <a:pt x="846" y="1259"/>
                      <a:pt x="848" y="1259"/>
                    </a:cubicBezTo>
                    <a:cubicBezTo>
                      <a:pt x="852" y="1259"/>
                      <a:pt x="854" y="1256"/>
                      <a:pt x="854" y="1253"/>
                    </a:cubicBezTo>
                    <a:cubicBezTo>
                      <a:pt x="855" y="1249"/>
                      <a:pt x="856" y="1245"/>
                      <a:pt x="856" y="1241"/>
                    </a:cubicBezTo>
                    <a:cubicBezTo>
                      <a:pt x="856" y="1236"/>
                      <a:pt x="857" y="1232"/>
                      <a:pt x="861" y="1228"/>
                    </a:cubicBezTo>
                    <a:cubicBezTo>
                      <a:pt x="863" y="1226"/>
                      <a:pt x="865" y="1223"/>
                      <a:pt x="867" y="1220"/>
                    </a:cubicBezTo>
                    <a:cubicBezTo>
                      <a:pt x="868" y="1219"/>
                      <a:pt x="868" y="1217"/>
                      <a:pt x="869" y="1216"/>
                    </a:cubicBezTo>
                    <a:cubicBezTo>
                      <a:pt x="869" y="1213"/>
                      <a:pt x="867" y="1208"/>
                      <a:pt x="864" y="1208"/>
                    </a:cubicBezTo>
                    <a:cubicBezTo>
                      <a:pt x="857" y="1208"/>
                      <a:pt x="850" y="1207"/>
                      <a:pt x="844" y="1210"/>
                    </a:cubicBezTo>
                    <a:cubicBezTo>
                      <a:pt x="839" y="1212"/>
                      <a:pt x="833" y="1213"/>
                      <a:pt x="828" y="1213"/>
                    </a:cubicBezTo>
                    <a:cubicBezTo>
                      <a:pt x="823" y="1213"/>
                      <a:pt x="820" y="1216"/>
                      <a:pt x="818" y="1220"/>
                    </a:cubicBezTo>
                    <a:cubicBezTo>
                      <a:pt x="817" y="1222"/>
                      <a:pt x="816" y="1225"/>
                      <a:pt x="815" y="1228"/>
                    </a:cubicBezTo>
                    <a:cubicBezTo>
                      <a:pt x="813" y="1236"/>
                      <a:pt x="810" y="1243"/>
                      <a:pt x="803" y="1249"/>
                    </a:cubicBezTo>
                    <a:cubicBezTo>
                      <a:pt x="801" y="1255"/>
                      <a:pt x="797" y="1255"/>
                      <a:pt x="792" y="1253"/>
                    </a:cubicBezTo>
                    <a:cubicBezTo>
                      <a:pt x="789" y="1252"/>
                      <a:pt x="786" y="1253"/>
                      <a:pt x="784" y="1253"/>
                    </a:cubicBezTo>
                    <a:cubicBezTo>
                      <a:pt x="778" y="1255"/>
                      <a:pt x="773" y="1257"/>
                      <a:pt x="768" y="1258"/>
                    </a:cubicBezTo>
                    <a:cubicBezTo>
                      <a:pt x="764" y="1259"/>
                      <a:pt x="759" y="1259"/>
                      <a:pt x="756" y="1255"/>
                    </a:cubicBezTo>
                    <a:cubicBezTo>
                      <a:pt x="753" y="1252"/>
                      <a:pt x="750" y="1251"/>
                      <a:pt x="746" y="1249"/>
                    </a:cubicBezTo>
                    <a:cubicBezTo>
                      <a:pt x="742" y="1248"/>
                      <a:pt x="739" y="1245"/>
                      <a:pt x="737" y="1240"/>
                    </a:cubicBezTo>
                    <a:cubicBezTo>
                      <a:pt x="735" y="1235"/>
                      <a:pt x="732" y="1230"/>
                      <a:pt x="728" y="1225"/>
                    </a:cubicBezTo>
                    <a:cubicBezTo>
                      <a:pt x="726" y="1223"/>
                      <a:pt x="725" y="1220"/>
                      <a:pt x="724" y="1218"/>
                    </a:cubicBezTo>
                    <a:cubicBezTo>
                      <a:pt x="724" y="1213"/>
                      <a:pt x="723" y="1208"/>
                      <a:pt x="722" y="1203"/>
                    </a:cubicBezTo>
                    <a:cubicBezTo>
                      <a:pt x="721" y="1200"/>
                      <a:pt x="721" y="1196"/>
                      <a:pt x="721" y="1193"/>
                    </a:cubicBezTo>
                    <a:cubicBezTo>
                      <a:pt x="722" y="1182"/>
                      <a:pt x="723" y="1170"/>
                      <a:pt x="726" y="1159"/>
                    </a:cubicBezTo>
                    <a:cubicBezTo>
                      <a:pt x="726" y="1157"/>
                      <a:pt x="727" y="1154"/>
                      <a:pt x="728" y="1153"/>
                    </a:cubicBezTo>
                    <a:cubicBezTo>
                      <a:pt x="732" y="1148"/>
                      <a:pt x="733" y="1143"/>
                      <a:pt x="732" y="1138"/>
                    </a:cubicBezTo>
                    <a:cubicBezTo>
                      <a:pt x="731" y="1130"/>
                      <a:pt x="733" y="1122"/>
                      <a:pt x="736" y="1115"/>
                    </a:cubicBezTo>
                    <a:cubicBezTo>
                      <a:pt x="738" y="1108"/>
                      <a:pt x="742" y="1103"/>
                      <a:pt x="749" y="1101"/>
                    </a:cubicBezTo>
                    <a:cubicBezTo>
                      <a:pt x="757" y="1100"/>
                      <a:pt x="764" y="1097"/>
                      <a:pt x="769" y="1092"/>
                    </a:cubicBezTo>
                    <a:cubicBezTo>
                      <a:pt x="774" y="1088"/>
                      <a:pt x="779" y="1087"/>
                      <a:pt x="784" y="1085"/>
                    </a:cubicBezTo>
                    <a:cubicBezTo>
                      <a:pt x="788" y="1084"/>
                      <a:pt x="793" y="1085"/>
                      <a:pt x="797" y="1086"/>
                    </a:cubicBezTo>
                    <a:cubicBezTo>
                      <a:pt x="800" y="1087"/>
                      <a:pt x="803" y="1088"/>
                      <a:pt x="807" y="1087"/>
                    </a:cubicBezTo>
                    <a:cubicBezTo>
                      <a:pt x="810" y="1085"/>
                      <a:pt x="813" y="1086"/>
                      <a:pt x="815" y="1089"/>
                    </a:cubicBezTo>
                    <a:cubicBezTo>
                      <a:pt x="819" y="1095"/>
                      <a:pt x="825" y="1095"/>
                      <a:pt x="831" y="1094"/>
                    </a:cubicBezTo>
                    <a:cubicBezTo>
                      <a:pt x="834" y="1093"/>
                      <a:pt x="837" y="1092"/>
                      <a:pt x="840" y="1091"/>
                    </a:cubicBezTo>
                    <a:cubicBezTo>
                      <a:pt x="841" y="1087"/>
                      <a:pt x="842" y="1084"/>
                      <a:pt x="842" y="1081"/>
                    </a:cubicBezTo>
                    <a:cubicBezTo>
                      <a:pt x="843" y="1078"/>
                      <a:pt x="845" y="1077"/>
                      <a:pt x="847" y="1076"/>
                    </a:cubicBezTo>
                    <a:cubicBezTo>
                      <a:pt x="849" y="1075"/>
                      <a:pt x="852" y="1075"/>
                      <a:pt x="854" y="1075"/>
                    </a:cubicBezTo>
                    <a:cubicBezTo>
                      <a:pt x="862" y="1073"/>
                      <a:pt x="869" y="1075"/>
                      <a:pt x="877" y="1075"/>
                    </a:cubicBezTo>
                    <a:cubicBezTo>
                      <a:pt x="886" y="1074"/>
                      <a:pt x="893" y="1076"/>
                      <a:pt x="899" y="1083"/>
                    </a:cubicBezTo>
                    <a:cubicBezTo>
                      <a:pt x="901" y="1085"/>
                      <a:pt x="904" y="1085"/>
                      <a:pt x="907" y="1084"/>
                    </a:cubicBezTo>
                    <a:cubicBezTo>
                      <a:pt x="909" y="1083"/>
                      <a:pt x="911" y="1082"/>
                      <a:pt x="913" y="1081"/>
                    </a:cubicBezTo>
                    <a:cubicBezTo>
                      <a:pt x="915" y="1081"/>
                      <a:pt x="918" y="1081"/>
                      <a:pt x="919" y="1083"/>
                    </a:cubicBezTo>
                    <a:cubicBezTo>
                      <a:pt x="923" y="1087"/>
                      <a:pt x="926" y="1092"/>
                      <a:pt x="929" y="1096"/>
                    </a:cubicBezTo>
                    <a:cubicBezTo>
                      <a:pt x="931" y="1098"/>
                      <a:pt x="931" y="1101"/>
                      <a:pt x="930" y="1104"/>
                    </a:cubicBezTo>
                    <a:cubicBezTo>
                      <a:pt x="930" y="1105"/>
                      <a:pt x="929" y="1107"/>
                      <a:pt x="929" y="1108"/>
                    </a:cubicBezTo>
                    <a:cubicBezTo>
                      <a:pt x="927" y="1112"/>
                      <a:pt x="927" y="1115"/>
                      <a:pt x="930" y="1118"/>
                    </a:cubicBezTo>
                    <a:cubicBezTo>
                      <a:pt x="932" y="1127"/>
                      <a:pt x="937" y="1135"/>
                      <a:pt x="941" y="1143"/>
                    </a:cubicBezTo>
                    <a:cubicBezTo>
                      <a:pt x="942" y="1147"/>
                      <a:pt x="945" y="1150"/>
                      <a:pt x="948" y="1154"/>
                    </a:cubicBezTo>
                    <a:cubicBezTo>
                      <a:pt x="951" y="1157"/>
                      <a:pt x="956" y="1156"/>
                      <a:pt x="958" y="1153"/>
                    </a:cubicBezTo>
                    <a:cubicBezTo>
                      <a:pt x="962" y="1146"/>
                      <a:pt x="965" y="1139"/>
                      <a:pt x="966" y="1131"/>
                    </a:cubicBezTo>
                    <a:cubicBezTo>
                      <a:pt x="966" y="1130"/>
                      <a:pt x="966" y="1129"/>
                      <a:pt x="965" y="1128"/>
                    </a:cubicBezTo>
                    <a:cubicBezTo>
                      <a:pt x="964" y="1124"/>
                      <a:pt x="962" y="1119"/>
                      <a:pt x="961" y="1115"/>
                    </a:cubicBezTo>
                    <a:cubicBezTo>
                      <a:pt x="960" y="1111"/>
                      <a:pt x="960" y="1107"/>
                      <a:pt x="960" y="1102"/>
                    </a:cubicBezTo>
                    <a:cubicBezTo>
                      <a:pt x="960" y="1102"/>
                      <a:pt x="960" y="1101"/>
                      <a:pt x="959" y="1101"/>
                    </a:cubicBezTo>
                    <a:cubicBezTo>
                      <a:pt x="954" y="1088"/>
                      <a:pt x="955" y="1075"/>
                      <a:pt x="956" y="1062"/>
                    </a:cubicBezTo>
                    <a:cubicBezTo>
                      <a:pt x="956" y="1059"/>
                      <a:pt x="957" y="1057"/>
                      <a:pt x="958" y="1055"/>
                    </a:cubicBezTo>
                    <a:cubicBezTo>
                      <a:pt x="964" y="1049"/>
                      <a:pt x="970" y="1042"/>
                      <a:pt x="979" y="1039"/>
                    </a:cubicBezTo>
                    <a:cubicBezTo>
                      <a:pt x="980" y="1039"/>
                      <a:pt x="981" y="1039"/>
                      <a:pt x="982" y="1038"/>
                    </a:cubicBezTo>
                    <a:cubicBezTo>
                      <a:pt x="985" y="1037"/>
                      <a:pt x="988" y="1035"/>
                      <a:pt x="990" y="1033"/>
                    </a:cubicBezTo>
                    <a:cubicBezTo>
                      <a:pt x="992" y="1030"/>
                      <a:pt x="993" y="1028"/>
                      <a:pt x="995" y="1026"/>
                    </a:cubicBezTo>
                    <a:cubicBezTo>
                      <a:pt x="996" y="1024"/>
                      <a:pt x="998" y="1023"/>
                      <a:pt x="1000" y="1022"/>
                    </a:cubicBezTo>
                    <a:cubicBezTo>
                      <a:pt x="1004" y="1021"/>
                      <a:pt x="1007" y="1019"/>
                      <a:pt x="1010" y="1016"/>
                    </a:cubicBezTo>
                    <a:cubicBezTo>
                      <a:pt x="1014" y="1012"/>
                      <a:pt x="1019" y="1009"/>
                      <a:pt x="1025" y="1007"/>
                    </a:cubicBezTo>
                    <a:cubicBezTo>
                      <a:pt x="1028" y="1007"/>
                      <a:pt x="1030" y="1005"/>
                      <a:pt x="1030" y="1001"/>
                    </a:cubicBezTo>
                    <a:cubicBezTo>
                      <a:pt x="1030" y="999"/>
                      <a:pt x="1032" y="999"/>
                      <a:pt x="1033" y="998"/>
                    </a:cubicBezTo>
                    <a:cubicBezTo>
                      <a:pt x="1035" y="997"/>
                      <a:pt x="1037" y="996"/>
                      <a:pt x="1038" y="994"/>
                    </a:cubicBezTo>
                    <a:cubicBezTo>
                      <a:pt x="1039" y="993"/>
                      <a:pt x="1040" y="991"/>
                      <a:pt x="1039" y="990"/>
                    </a:cubicBezTo>
                    <a:cubicBezTo>
                      <a:pt x="1038" y="987"/>
                      <a:pt x="1037" y="985"/>
                      <a:pt x="1038" y="982"/>
                    </a:cubicBezTo>
                    <a:cubicBezTo>
                      <a:pt x="1040" y="978"/>
                      <a:pt x="1041" y="974"/>
                      <a:pt x="1038" y="970"/>
                    </a:cubicBezTo>
                    <a:cubicBezTo>
                      <a:pt x="1037" y="968"/>
                      <a:pt x="1037" y="966"/>
                      <a:pt x="1037" y="965"/>
                    </a:cubicBezTo>
                    <a:cubicBezTo>
                      <a:pt x="1037" y="960"/>
                      <a:pt x="1038" y="955"/>
                      <a:pt x="1038" y="950"/>
                    </a:cubicBezTo>
                    <a:cubicBezTo>
                      <a:pt x="1038" y="950"/>
                      <a:pt x="1039" y="950"/>
                      <a:pt x="1039" y="950"/>
                    </a:cubicBezTo>
                    <a:cubicBezTo>
                      <a:pt x="1040" y="950"/>
                      <a:pt x="1040" y="950"/>
                      <a:pt x="1041" y="950"/>
                    </a:cubicBezTo>
                    <a:cubicBezTo>
                      <a:pt x="1043" y="952"/>
                      <a:pt x="1043" y="955"/>
                      <a:pt x="1043" y="958"/>
                    </a:cubicBezTo>
                    <a:cubicBezTo>
                      <a:pt x="1043" y="959"/>
                      <a:pt x="1044" y="959"/>
                      <a:pt x="1045" y="960"/>
                    </a:cubicBezTo>
                    <a:cubicBezTo>
                      <a:pt x="1045" y="960"/>
                      <a:pt x="1046" y="960"/>
                      <a:pt x="1046" y="959"/>
                    </a:cubicBezTo>
                    <a:cubicBezTo>
                      <a:pt x="1049" y="955"/>
                      <a:pt x="1052" y="951"/>
                      <a:pt x="1054" y="947"/>
                    </a:cubicBezTo>
                    <a:cubicBezTo>
                      <a:pt x="1055" y="945"/>
                      <a:pt x="1056" y="943"/>
                      <a:pt x="1056" y="941"/>
                    </a:cubicBezTo>
                    <a:cubicBezTo>
                      <a:pt x="1056" y="939"/>
                      <a:pt x="1056" y="938"/>
                      <a:pt x="1056" y="936"/>
                    </a:cubicBezTo>
                    <a:cubicBezTo>
                      <a:pt x="1056" y="935"/>
                      <a:pt x="1057" y="934"/>
                      <a:pt x="1058" y="934"/>
                    </a:cubicBezTo>
                    <a:cubicBezTo>
                      <a:pt x="1061" y="934"/>
                      <a:pt x="1063" y="932"/>
                      <a:pt x="1065" y="930"/>
                    </a:cubicBezTo>
                    <a:cubicBezTo>
                      <a:pt x="1070" y="926"/>
                      <a:pt x="1074" y="920"/>
                      <a:pt x="1075" y="913"/>
                    </a:cubicBezTo>
                    <a:cubicBezTo>
                      <a:pt x="1076" y="908"/>
                      <a:pt x="1079" y="906"/>
                      <a:pt x="1084" y="906"/>
                    </a:cubicBezTo>
                    <a:cubicBezTo>
                      <a:pt x="1087" y="906"/>
                      <a:pt x="1090" y="905"/>
                      <a:pt x="1094" y="904"/>
                    </a:cubicBezTo>
                    <a:cubicBezTo>
                      <a:pt x="1095" y="904"/>
                      <a:pt x="1097" y="903"/>
                      <a:pt x="1098" y="902"/>
                    </a:cubicBezTo>
                    <a:cubicBezTo>
                      <a:pt x="1098" y="902"/>
                      <a:pt x="1099" y="901"/>
                      <a:pt x="1099" y="901"/>
                    </a:cubicBezTo>
                    <a:cubicBezTo>
                      <a:pt x="1099" y="900"/>
                      <a:pt x="1098" y="900"/>
                      <a:pt x="1098" y="899"/>
                    </a:cubicBezTo>
                    <a:cubicBezTo>
                      <a:pt x="1097" y="899"/>
                      <a:pt x="1096" y="899"/>
                      <a:pt x="1095" y="899"/>
                    </a:cubicBezTo>
                    <a:cubicBezTo>
                      <a:pt x="1093" y="898"/>
                      <a:pt x="1093" y="898"/>
                      <a:pt x="1093" y="897"/>
                    </a:cubicBezTo>
                    <a:cubicBezTo>
                      <a:pt x="1093" y="897"/>
                      <a:pt x="1094" y="897"/>
                      <a:pt x="1095" y="896"/>
                    </a:cubicBezTo>
                    <a:cubicBezTo>
                      <a:pt x="1095" y="896"/>
                      <a:pt x="1096" y="896"/>
                      <a:pt x="1096" y="896"/>
                    </a:cubicBezTo>
                    <a:cubicBezTo>
                      <a:pt x="1106" y="898"/>
                      <a:pt x="1114" y="893"/>
                      <a:pt x="1124" y="893"/>
                    </a:cubicBezTo>
                    <a:cubicBezTo>
                      <a:pt x="1125" y="893"/>
                      <a:pt x="1127" y="892"/>
                      <a:pt x="1128" y="891"/>
                    </a:cubicBezTo>
                    <a:cubicBezTo>
                      <a:pt x="1131" y="888"/>
                      <a:pt x="1131" y="887"/>
                      <a:pt x="1127" y="884"/>
                    </a:cubicBezTo>
                    <a:cubicBezTo>
                      <a:pt x="1124" y="882"/>
                      <a:pt x="1122" y="879"/>
                      <a:pt x="1123" y="876"/>
                    </a:cubicBezTo>
                    <a:cubicBezTo>
                      <a:pt x="1124" y="872"/>
                      <a:pt x="1125" y="869"/>
                      <a:pt x="1127" y="865"/>
                    </a:cubicBezTo>
                    <a:cubicBezTo>
                      <a:pt x="1130" y="859"/>
                      <a:pt x="1134" y="854"/>
                      <a:pt x="1141" y="851"/>
                    </a:cubicBezTo>
                    <a:cubicBezTo>
                      <a:pt x="1144" y="850"/>
                      <a:pt x="1148" y="849"/>
                      <a:pt x="1151" y="846"/>
                    </a:cubicBezTo>
                    <a:cubicBezTo>
                      <a:pt x="1153" y="844"/>
                      <a:pt x="1155" y="843"/>
                      <a:pt x="1158" y="843"/>
                    </a:cubicBezTo>
                    <a:cubicBezTo>
                      <a:pt x="1166" y="844"/>
                      <a:pt x="1172" y="840"/>
                      <a:pt x="1179" y="839"/>
                    </a:cubicBezTo>
                    <a:cubicBezTo>
                      <a:pt x="1182" y="839"/>
                      <a:pt x="1182" y="836"/>
                      <a:pt x="1183" y="834"/>
                    </a:cubicBezTo>
                    <a:cubicBezTo>
                      <a:pt x="1183" y="833"/>
                      <a:pt x="1185" y="832"/>
                      <a:pt x="1186" y="831"/>
                    </a:cubicBezTo>
                    <a:cubicBezTo>
                      <a:pt x="1192" y="830"/>
                      <a:pt x="1197" y="829"/>
                      <a:pt x="1202" y="828"/>
                    </a:cubicBezTo>
                    <a:cubicBezTo>
                      <a:pt x="1203" y="828"/>
                      <a:pt x="1204" y="828"/>
                      <a:pt x="1204" y="828"/>
                    </a:cubicBezTo>
                    <a:cubicBezTo>
                      <a:pt x="1203" y="829"/>
                      <a:pt x="1203" y="830"/>
                      <a:pt x="1203" y="831"/>
                    </a:cubicBezTo>
                    <a:cubicBezTo>
                      <a:pt x="1201" y="832"/>
                      <a:pt x="1199" y="832"/>
                      <a:pt x="1197" y="833"/>
                    </a:cubicBezTo>
                    <a:cubicBezTo>
                      <a:pt x="1192" y="836"/>
                      <a:pt x="1188" y="839"/>
                      <a:pt x="1187" y="844"/>
                    </a:cubicBezTo>
                    <a:cubicBezTo>
                      <a:pt x="1186" y="846"/>
                      <a:pt x="1185" y="848"/>
                      <a:pt x="1186" y="850"/>
                    </a:cubicBezTo>
                    <a:cubicBezTo>
                      <a:pt x="1186" y="854"/>
                      <a:pt x="1188" y="856"/>
                      <a:pt x="1191" y="858"/>
                    </a:cubicBezTo>
                    <a:cubicBezTo>
                      <a:pt x="1192" y="858"/>
                      <a:pt x="1194" y="859"/>
                      <a:pt x="1195" y="858"/>
                    </a:cubicBezTo>
                    <a:cubicBezTo>
                      <a:pt x="1201" y="856"/>
                      <a:pt x="1207" y="852"/>
                      <a:pt x="1212" y="846"/>
                    </a:cubicBezTo>
                    <a:cubicBezTo>
                      <a:pt x="1214" y="842"/>
                      <a:pt x="1217" y="841"/>
                      <a:pt x="1221" y="842"/>
                    </a:cubicBezTo>
                    <a:cubicBezTo>
                      <a:pt x="1230" y="839"/>
                      <a:pt x="1238" y="836"/>
                      <a:pt x="1246" y="834"/>
                    </a:cubicBezTo>
                    <a:cubicBezTo>
                      <a:pt x="1249" y="833"/>
                      <a:pt x="1252" y="832"/>
                      <a:pt x="1254" y="831"/>
                    </a:cubicBezTo>
                    <a:cubicBezTo>
                      <a:pt x="1255" y="825"/>
                      <a:pt x="1261" y="827"/>
                      <a:pt x="1265" y="825"/>
                    </a:cubicBezTo>
                    <a:cubicBezTo>
                      <a:pt x="1266" y="824"/>
                      <a:pt x="1268" y="823"/>
                      <a:pt x="1269" y="823"/>
                    </a:cubicBezTo>
                    <a:cubicBezTo>
                      <a:pt x="1270" y="822"/>
                      <a:pt x="1271" y="821"/>
                      <a:pt x="1272" y="821"/>
                    </a:cubicBezTo>
                    <a:cubicBezTo>
                      <a:pt x="1273" y="820"/>
                      <a:pt x="1274" y="817"/>
                      <a:pt x="1273" y="816"/>
                    </a:cubicBezTo>
                    <a:cubicBezTo>
                      <a:pt x="1269" y="813"/>
                      <a:pt x="1267" y="810"/>
                      <a:pt x="1269" y="805"/>
                    </a:cubicBezTo>
                    <a:cubicBezTo>
                      <a:pt x="1269" y="805"/>
                      <a:pt x="1268" y="804"/>
                      <a:pt x="1268" y="804"/>
                    </a:cubicBezTo>
                    <a:cubicBezTo>
                      <a:pt x="1268" y="802"/>
                      <a:pt x="1265" y="801"/>
                      <a:pt x="1264" y="802"/>
                    </a:cubicBezTo>
                    <a:cubicBezTo>
                      <a:pt x="1259" y="807"/>
                      <a:pt x="1254" y="813"/>
                      <a:pt x="1250" y="818"/>
                    </a:cubicBezTo>
                    <a:cubicBezTo>
                      <a:pt x="1249" y="821"/>
                      <a:pt x="1247" y="821"/>
                      <a:pt x="1245" y="821"/>
                    </a:cubicBezTo>
                    <a:cubicBezTo>
                      <a:pt x="1244" y="820"/>
                      <a:pt x="1242" y="820"/>
                      <a:pt x="1240" y="820"/>
                    </a:cubicBezTo>
                    <a:cubicBezTo>
                      <a:pt x="1240" y="821"/>
                      <a:pt x="1239" y="822"/>
                      <a:pt x="1237" y="821"/>
                    </a:cubicBezTo>
                    <a:cubicBezTo>
                      <a:pt x="1236" y="821"/>
                      <a:pt x="1235" y="820"/>
                      <a:pt x="1234" y="820"/>
                    </a:cubicBezTo>
                    <a:cubicBezTo>
                      <a:pt x="1232" y="819"/>
                      <a:pt x="1231" y="819"/>
                      <a:pt x="1229" y="819"/>
                    </a:cubicBezTo>
                    <a:cubicBezTo>
                      <a:pt x="1225" y="819"/>
                      <a:pt x="1224" y="816"/>
                      <a:pt x="1224" y="813"/>
                    </a:cubicBezTo>
                    <a:cubicBezTo>
                      <a:pt x="1218" y="812"/>
                      <a:pt x="1215" y="809"/>
                      <a:pt x="1214" y="803"/>
                    </a:cubicBezTo>
                    <a:cubicBezTo>
                      <a:pt x="1213" y="797"/>
                      <a:pt x="1213" y="792"/>
                      <a:pt x="1215" y="787"/>
                    </a:cubicBezTo>
                    <a:cubicBezTo>
                      <a:pt x="1216" y="785"/>
                      <a:pt x="1215" y="783"/>
                      <a:pt x="1212" y="782"/>
                    </a:cubicBezTo>
                    <a:cubicBezTo>
                      <a:pt x="1211" y="782"/>
                      <a:pt x="1210" y="782"/>
                      <a:pt x="1209" y="782"/>
                    </a:cubicBezTo>
                    <a:cubicBezTo>
                      <a:pt x="1209" y="782"/>
                      <a:pt x="1208" y="782"/>
                      <a:pt x="1208" y="781"/>
                    </a:cubicBezTo>
                    <a:cubicBezTo>
                      <a:pt x="1209" y="781"/>
                      <a:pt x="1210" y="781"/>
                      <a:pt x="1211" y="780"/>
                    </a:cubicBezTo>
                    <a:cubicBezTo>
                      <a:pt x="1215" y="779"/>
                      <a:pt x="1218" y="777"/>
                      <a:pt x="1222" y="774"/>
                    </a:cubicBezTo>
                    <a:cubicBezTo>
                      <a:pt x="1224" y="772"/>
                      <a:pt x="1224" y="769"/>
                      <a:pt x="1223" y="766"/>
                    </a:cubicBezTo>
                    <a:cubicBezTo>
                      <a:pt x="1222" y="765"/>
                      <a:pt x="1221" y="762"/>
                      <a:pt x="1219" y="761"/>
                    </a:cubicBezTo>
                    <a:cubicBezTo>
                      <a:pt x="1215" y="758"/>
                      <a:pt x="1210" y="756"/>
                      <a:pt x="1204" y="757"/>
                    </a:cubicBezTo>
                    <a:cubicBezTo>
                      <a:pt x="1189" y="761"/>
                      <a:pt x="1174" y="764"/>
                      <a:pt x="1162" y="773"/>
                    </a:cubicBezTo>
                    <a:cubicBezTo>
                      <a:pt x="1162" y="773"/>
                      <a:pt x="1162" y="773"/>
                      <a:pt x="1162" y="774"/>
                    </a:cubicBezTo>
                    <a:cubicBezTo>
                      <a:pt x="1161" y="774"/>
                      <a:pt x="1161" y="774"/>
                      <a:pt x="1161" y="774"/>
                    </a:cubicBezTo>
                    <a:cubicBezTo>
                      <a:pt x="1159" y="776"/>
                      <a:pt x="1157" y="777"/>
                      <a:pt x="1155" y="779"/>
                    </a:cubicBezTo>
                    <a:cubicBezTo>
                      <a:pt x="1155" y="780"/>
                      <a:pt x="1155" y="780"/>
                      <a:pt x="1155" y="780"/>
                    </a:cubicBezTo>
                    <a:cubicBezTo>
                      <a:pt x="1153" y="781"/>
                      <a:pt x="1150" y="782"/>
                      <a:pt x="1148" y="783"/>
                    </a:cubicBezTo>
                    <a:cubicBezTo>
                      <a:pt x="1147" y="784"/>
                      <a:pt x="1145" y="785"/>
                      <a:pt x="1144" y="786"/>
                    </a:cubicBezTo>
                    <a:cubicBezTo>
                      <a:pt x="1144" y="787"/>
                      <a:pt x="1144" y="787"/>
                      <a:pt x="1144" y="787"/>
                    </a:cubicBezTo>
                    <a:cubicBezTo>
                      <a:pt x="1144" y="786"/>
                      <a:pt x="1144" y="786"/>
                      <a:pt x="1144" y="786"/>
                    </a:cubicBezTo>
                    <a:cubicBezTo>
                      <a:pt x="1145" y="785"/>
                      <a:pt x="1147" y="784"/>
                      <a:pt x="1148" y="783"/>
                    </a:cubicBezTo>
                    <a:cubicBezTo>
                      <a:pt x="1150" y="782"/>
                      <a:pt x="1152" y="781"/>
                      <a:pt x="1155" y="780"/>
                    </a:cubicBezTo>
                    <a:cubicBezTo>
                      <a:pt x="1155" y="780"/>
                      <a:pt x="1155" y="780"/>
                      <a:pt x="1155" y="779"/>
                    </a:cubicBezTo>
                    <a:cubicBezTo>
                      <a:pt x="1156" y="775"/>
                      <a:pt x="1156" y="774"/>
                      <a:pt x="1161" y="774"/>
                    </a:cubicBezTo>
                    <a:cubicBezTo>
                      <a:pt x="1161" y="774"/>
                      <a:pt x="1161" y="773"/>
                      <a:pt x="1161" y="773"/>
                    </a:cubicBezTo>
                    <a:cubicBezTo>
                      <a:pt x="1161" y="773"/>
                      <a:pt x="1162" y="773"/>
                      <a:pt x="1162" y="773"/>
                    </a:cubicBezTo>
                    <a:cubicBezTo>
                      <a:pt x="1161" y="770"/>
                      <a:pt x="1163" y="768"/>
                      <a:pt x="1165" y="766"/>
                    </a:cubicBezTo>
                    <a:cubicBezTo>
                      <a:pt x="1170" y="762"/>
                      <a:pt x="1176" y="758"/>
                      <a:pt x="1183" y="756"/>
                    </a:cubicBezTo>
                    <a:cubicBezTo>
                      <a:pt x="1187" y="755"/>
                      <a:pt x="1191" y="753"/>
                      <a:pt x="1193" y="748"/>
                    </a:cubicBezTo>
                    <a:cubicBezTo>
                      <a:pt x="1194" y="747"/>
                      <a:pt x="1194" y="746"/>
                      <a:pt x="1195" y="746"/>
                    </a:cubicBezTo>
                    <a:cubicBezTo>
                      <a:pt x="1198" y="743"/>
                      <a:pt x="1201" y="740"/>
                      <a:pt x="1205" y="737"/>
                    </a:cubicBezTo>
                    <a:cubicBezTo>
                      <a:pt x="1209" y="735"/>
                      <a:pt x="1213" y="737"/>
                      <a:pt x="1216" y="737"/>
                    </a:cubicBezTo>
                    <a:cubicBezTo>
                      <a:pt x="1232" y="738"/>
                      <a:pt x="1247" y="740"/>
                      <a:pt x="1262" y="742"/>
                    </a:cubicBezTo>
                    <a:cubicBezTo>
                      <a:pt x="1269" y="743"/>
                      <a:pt x="1275" y="740"/>
                      <a:pt x="1282" y="741"/>
                    </a:cubicBezTo>
                    <a:cubicBezTo>
                      <a:pt x="1283" y="741"/>
                      <a:pt x="1285" y="741"/>
                      <a:pt x="1286" y="740"/>
                    </a:cubicBezTo>
                    <a:cubicBezTo>
                      <a:pt x="1288" y="740"/>
                      <a:pt x="1290" y="739"/>
                      <a:pt x="1291" y="738"/>
                    </a:cubicBezTo>
                    <a:cubicBezTo>
                      <a:pt x="1295" y="736"/>
                      <a:pt x="1299" y="733"/>
                      <a:pt x="1302" y="729"/>
                    </a:cubicBezTo>
                    <a:cubicBezTo>
                      <a:pt x="1304" y="725"/>
                      <a:pt x="1308" y="724"/>
                      <a:pt x="1312" y="723"/>
                    </a:cubicBezTo>
                    <a:cubicBezTo>
                      <a:pt x="1314" y="723"/>
                      <a:pt x="1317" y="722"/>
                      <a:pt x="1320" y="722"/>
                    </a:cubicBezTo>
                    <a:cubicBezTo>
                      <a:pt x="1328" y="721"/>
                      <a:pt x="1334" y="717"/>
                      <a:pt x="1341" y="713"/>
                    </a:cubicBezTo>
                    <a:cubicBezTo>
                      <a:pt x="1344" y="710"/>
                      <a:pt x="1346" y="707"/>
                      <a:pt x="1344" y="703"/>
                    </a:cubicBezTo>
                    <a:cubicBezTo>
                      <a:pt x="1343" y="700"/>
                      <a:pt x="1342" y="698"/>
                      <a:pt x="1344" y="695"/>
                    </a:cubicBezTo>
                    <a:cubicBezTo>
                      <a:pt x="1345" y="693"/>
                      <a:pt x="1346" y="691"/>
                      <a:pt x="1346" y="689"/>
                    </a:cubicBezTo>
                    <a:cubicBezTo>
                      <a:pt x="1346" y="687"/>
                      <a:pt x="1346" y="685"/>
                      <a:pt x="1345" y="684"/>
                    </a:cubicBezTo>
                    <a:cubicBezTo>
                      <a:pt x="1343" y="680"/>
                      <a:pt x="1339" y="676"/>
                      <a:pt x="1334" y="677"/>
                    </a:cubicBezTo>
                    <a:cubicBezTo>
                      <a:pt x="1334" y="677"/>
                      <a:pt x="1334" y="677"/>
                      <a:pt x="1334" y="677"/>
                    </a:cubicBezTo>
                    <a:cubicBezTo>
                      <a:pt x="1332" y="678"/>
                      <a:pt x="1332" y="678"/>
                      <a:pt x="1332" y="678"/>
                    </a:cubicBezTo>
                    <a:cubicBezTo>
                      <a:pt x="1333" y="677"/>
                      <a:pt x="1333" y="677"/>
                      <a:pt x="1333" y="677"/>
                    </a:cubicBezTo>
                    <a:cubicBezTo>
                      <a:pt x="1333" y="677"/>
                      <a:pt x="1333" y="677"/>
                      <a:pt x="1334" y="677"/>
                    </a:cubicBezTo>
                    <a:cubicBezTo>
                      <a:pt x="1333" y="676"/>
                      <a:pt x="1333" y="674"/>
                      <a:pt x="1333" y="672"/>
                    </a:cubicBezTo>
                    <a:cubicBezTo>
                      <a:pt x="1332" y="670"/>
                      <a:pt x="1330" y="668"/>
                      <a:pt x="1327" y="667"/>
                    </a:cubicBezTo>
                    <a:cubicBezTo>
                      <a:pt x="1326" y="667"/>
                      <a:pt x="1324" y="667"/>
                      <a:pt x="1322" y="667"/>
                    </a:cubicBezTo>
                    <a:cubicBezTo>
                      <a:pt x="1322" y="667"/>
                      <a:pt x="1321" y="666"/>
                      <a:pt x="1321" y="666"/>
                    </a:cubicBezTo>
                    <a:cubicBezTo>
                      <a:pt x="1321" y="666"/>
                      <a:pt x="1322" y="665"/>
                      <a:pt x="1323" y="665"/>
                    </a:cubicBezTo>
                    <a:cubicBezTo>
                      <a:pt x="1324" y="664"/>
                      <a:pt x="1326" y="664"/>
                      <a:pt x="1327" y="663"/>
                    </a:cubicBezTo>
                    <a:cubicBezTo>
                      <a:pt x="1329" y="662"/>
                      <a:pt x="1330" y="659"/>
                      <a:pt x="1328" y="657"/>
                    </a:cubicBezTo>
                    <a:cubicBezTo>
                      <a:pt x="1327" y="655"/>
                      <a:pt x="1325" y="653"/>
                      <a:pt x="1322" y="653"/>
                    </a:cubicBezTo>
                    <a:cubicBezTo>
                      <a:pt x="1321" y="653"/>
                      <a:pt x="1319" y="653"/>
                      <a:pt x="1318" y="653"/>
                    </a:cubicBezTo>
                    <a:cubicBezTo>
                      <a:pt x="1314" y="648"/>
                      <a:pt x="1309" y="646"/>
                      <a:pt x="1303" y="644"/>
                    </a:cubicBezTo>
                    <a:cubicBezTo>
                      <a:pt x="1302" y="643"/>
                      <a:pt x="1301" y="642"/>
                      <a:pt x="1301" y="641"/>
                    </a:cubicBezTo>
                    <a:cubicBezTo>
                      <a:pt x="1300" y="635"/>
                      <a:pt x="1295" y="632"/>
                      <a:pt x="1291" y="628"/>
                    </a:cubicBezTo>
                    <a:cubicBezTo>
                      <a:pt x="1289" y="626"/>
                      <a:pt x="1288" y="624"/>
                      <a:pt x="1286" y="622"/>
                    </a:cubicBezTo>
                    <a:cubicBezTo>
                      <a:pt x="1284" y="620"/>
                      <a:pt x="1284" y="618"/>
                      <a:pt x="1286" y="616"/>
                    </a:cubicBezTo>
                    <a:cubicBezTo>
                      <a:pt x="1288" y="614"/>
                      <a:pt x="1290" y="612"/>
                      <a:pt x="1292" y="610"/>
                    </a:cubicBezTo>
                    <a:cubicBezTo>
                      <a:pt x="1293" y="608"/>
                      <a:pt x="1294" y="606"/>
                      <a:pt x="1292" y="604"/>
                    </a:cubicBezTo>
                    <a:cubicBezTo>
                      <a:pt x="1290" y="600"/>
                      <a:pt x="1288" y="597"/>
                      <a:pt x="1289" y="592"/>
                    </a:cubicBezTo>
                    <a:cubicBezTo>
                      <a:pt x="1289" y="591"/>
                      <a:pt x="1288" y="589"/>
                      <a:pt x="1287" y="588"/>
                    </a:cubicBezTo>
                    <a:cubicBezTo>
                      <a:pt x="1285" y="586"/>
                      <a:pt x="1286" y="582"/>
                      <a:pt x="1284" y="581"/>
                    </a:cubicBezTo>
                    <a:cubicBezTo>
                      <a:pt x="1281" y="579"/>
                      <a:pt x="1283" y="577"/>
                      <a:pt x="1283" y="574"/>
                    </a:cubicBezTo>
                    <a:cubicBezTo>
                      <a:pt x="1282" y="572"/>
                      <a:pt x="1282" y="569"/>
                      <a:pt x="1282" y="566"/>
                    </a:cubicBezTo>
                    <a:cubicBezTo>
                      <a:pt x="1281" y="563"/>
                      <a:pt x="1281" y="560"/>
                      <a:pt x="1279" y="557"/>
                    </a:cubicBezTo>
                    <a:cubicBezTo>
                      <a:pt x="1277" y="550"/>
                      <a:pt x="1275" y="542"/>
                      <a:pt x="1274" y="535"/>
                    </a:cubicBezTo>
                    <a:cubicBezTo>
                      <a:pt x="1274" y="532"/>
                      <a:pt x="1274" y="530"/>
                      <a:pt x="1273" y="528"/>
                    </a:cubicBezTo>
                    <a:cubicBezTo>
                      <a:pt x="1273" y="527"/>
                      <a:pt x="1272" y="527"/>
                      <a:pt x="1271" y="526"/>
                    </a:cubicBezTo>
                    <a:cubicBezTo>
                      <a:pt x="1270" y="526"/>
                      <a:pt x="1269" y="527"/>
                      <a:pt x="1269" y="527"/>
                    </a:cubicBezTo>
                    <a:cubicBezTo>
                      <a:pt x="1265" y="533"/>
                      <a:pt x="1260" y="539"/>
                      <a:pt x="1257" y="546"/>
                    </a:cubicBezTo>
                    <a:cubicBezTo>
                      <a:pt x="1253" y="553"/>
                      <a:pt x="1249" y="559"/>
                      <a:pt x="1242" y="563"/>
                    </a:cubicBezTo>
                    <a:cubicBezTo>
                      <a:pt x="1240" y="563"/>
                      <a:pt x="1238" y="565"/>
                      <a:pt x="1236" y="567"/>
                    </a:cubicBezTo>
                    <a:cubicBezTo>
                      <a:pt x="1234" y="568"/>
                      <a:pt x="1232" y="569"/>
                      <a:pt x="1229" y="570"/>
                    </a:cubicBezTo>
                    <a:cubicBezTo>
                      <a:pt x="1226" y="571"/>
                      <a:pt x="1224" y="570"/>
                      <a:pt x="1221" y="568"/>
                    </a:cubicBezTo>
                    <a:cubicBezTo>
                      <a:pt x="1220" y="567"/>
                      <a:pt x="1218" y="565"/>
                      <a:pt x="1218" y="563"/>
                    </a:cubicBezTo>
                    <a:cubicBezTo>
                      <a:pt x="1217" y="560"/>
                      <a:pt x="1215" y="559"/>
                      <a:pt x="1212" y="557"/>
                    </a:cubicBezTo>
                    <a:cubicBezTo>
                      <a:pt x="1209" y="555"/>
                      <a:pt x="1208" y="552"/>
                      <a:pt x="1208" y="549"/>
                    </a:cubicBezTo>
                    <a:cubicBezTo>
                      <a:pt x="1209" y="543"/>
                      <a:pt x="1212" y="538"/>
                      <a:pt x="1210" y="533"/>
                    </a:cubicBezTo>
                    <a:cubicBezTo>
                      <a:pt x="1209" y="532"/>
                      <a:pt x="1211" y="530"/>
                      <a:pt x="1211" y="528"/>
                    </a:cubicBezTo>
                    <a:cubicBezTo>
                      <a:pt x="1213" y="523"/>
                      <a:pt x="1215" y="518"/>
                      <a:pt x="1218" y="513"/>
                    </a:cubicBezTo>
                    <a:cubicBezTo>
                      <a:pt x="1219" y="512"/>
                      <a:pt x="1218" y="509"/>
                      <a:pt x="1216" y="509"/>
                    </a:cubicBezTo>
                    <a:cubicBezTo>
                      <a:pt x="1212" y="509"/>
                      <a:pt x="1208" y="504"/>
                      <a:pt x="1203" y="504"/>
                    </a:cubicBezTo>
                    <a:cubicBezTo>
                      <a:pt x="1201" y="504"/>
                      <a:pt x="1199" y="502"/>
                      <a:pt x="1197" y="501"/>
                    </a:cubicBezTo>
                    <a:cubicBezTo>
                      <a:pt x="1196" y="500"/>
                      <a:pt x="1195" y="499"/>
                      <a:pt x="1195" y="497"/>
                    </a:cubicBezTo>
                    <a:cubicBezTo>
                      <a:pt x="1195" y="495"/>
                      <a:pt x="1196" y="494"/>
                      <a:pt x="1194" y="492"/>
                    </a:cubicBezTo>
                    <a:cubicBezTo>
                      <a:pt x="1192" y="489"/>
                      <a:pt x="1189" y="485"/>
                      <a:pt x="1188" y="481"/>
                    </a:cubicBezTo>
                    <a:cubicBezTo>
                      <a:pt x="1187" y="478"/>
                      <a:pt x="1185" y="476"/>
                      <a:pt x="1183" y="474"/>
                    </a:cubicBezTo>
                    <a:cubicBezTo>
                      <a:pt x="1181" y="470"/>
                      <a:pt x="1177" y="468"/>
                      <a:pt x="1172" y="470"/>
                    </a:cubicBezTo>
                    <a:cubicBezTo>
                      <a:pt x="1170" y="471"/>
                      <a:pt x="1168" y="471"/>
                      <a:pt x="1166" y="471"/>
                    </a:cubicBezTo>
                    <a:cubicBezTo>
                      <a:pt x="1159" y="469"/>
                      <a:pt x="1153" y="469"/>
                      <a:pt x="1147" y="465"/>
                    </a:cubicBezTo>
                    <a:cubicBezTo>
                      <a:pt x="1145" y="464"/>
                      <a:pt x="1142" y="463"/>
                      <a:pt x="1139" y="462"/>
                    </a:cubicBezTo>
                    <a:cubicBezTo>
                      <a:pt x="1133" y="460"/>
                      <a:pt x="1126" y="464"/>
                      <a:pt x="1124" y="471"/>
                    </a:cubicBezTo>
                    <a:cubicBezTo>
                      <a:pt x="1122" y="475"/>
                      <a:pt x="1122" y="478"/>
                      <a:pt x="1124" y="482"/>
                    </a:cubicBezTo>
                    <a:cubicBezTo>
                      <a:pt x="1125" y="484"/>
                      <a:pt x="1126" y="487"/>
                      <a:pt x="1124" y="489"/>
                    </a:cubicBezTo>
                    <a:cubicBezTo>
                      <a:pt x="1121" y="493"/>
                      <a:pt x="1118" y="496"/>
                      <a:pt x="1116" y="500"/>
                    </a:cubicBezTo>
                    <a:cubicBezTo>
                      <a:pt x="1114" y="505"/>
                      <a:pt x="1119" y="509"/>
                      <a:pt x="1118" y="515"/>
                    </a:cubicBezTo>
                    <a:cubicBezTo>
                      <a:pt x="1117" y="517"/>
                      <a:pt x="1118" y="519"/>
                      <a:pt x="1118" y="521"/>
                    </a:cubicBezTo>
                    <a:cubicBezTo>
                      <a:pt x="1120" y="525"/>
                      <a:pt x="1118" y="527"/>
                      <a:pt x="1114" y="529"/>
                    </a:cubicBezTo>
                    <a:cubicBezTo>
                      <a:pt x="1113" y="530"/>
                      <a:pt x="1111" y="531"/>
                      <a:pt x="1110" y="532"/>
                    </a:cubicBezTo>
                    <a:cubicBezTo>
                      <a:pt x="1107" y="539"/>
                      <a:pt x="1101" y="543"/>
                      <a:pt x="1097" y="548"/>
                    </a:cubicBezTo>
                    <a:cubicBezTo>
                      <a:pt x="1094" y="551"/>
                      <a:pt x="1094" y="554"/>
                      <a:pt x="1097" y="557"/>
                    </a:cubicBezTo>
                    <a:cubicBezTo>
                      <a:pt x="1098" y="559"/>
                      <a:pt x="1100" y="561"/>
                      <a:pt x="1102" y="564"/>
                    </a:cubicBezTo>
                    <a:cubicBezTo>
                      <a:pt x="1103" y="565"/>
                      <a:pt x="1104" y="567"/>
                      <a:pt x="1104" y="569"/>
                    </a:cubicBezTo>
                    <a:cubicBezTo>
                      <a:pt x="1105" y="575"/>
                      <a:pt x="1106" y="581"/>
                      <a:pt x="1107" y="587"/>
                    </a:cubicBezTo>
                    <a:cubicBezTo>
                      <a:pt x="1108" y="594"/>
                      <a:pt x="1104" y="600"/>
                      <a:pt x="1106" y="607"/>
                    </a:cubicBezTo>
                    <a:cubicBezTo>
                      <a:pt x="1106" y="607"/>
                      <a:pt x="1105" y="609"/>
                      <a:pt x="1104" y="609"/>
                    </a:cubicBezTo>
                    <a:cubicBezTo>
                      <a:pt x="1102" y="611"/>
                      <a:pt x="1100" y="612"/>
                      <a:pt x="1098" y="614"/>
                    </a:cubicBezTo>
                    <a:cubicBezTo>
                      <a:pt x="1091" y="621"/>
                      <a:pt x="1083" y="625"/>
                      <a:pt x="1074" y="629"/>
                    </a:cubicBezTo>
                    <a:cubicBezTo>
                      <a:pt x="1070" y="631"/>
                      <a:pt x="1066" y="632"/>
                      <a:pt x="1062" y="634"/>
                    </a:cubicBezTo>
                    <a:cubicBezTo>
                      <a:pt x="1059" y="635"/>
                      <a:pt x="1058" y="637"/>
                      <a:pt x="1058" y="640"/>
                    </a:cubicBezTo>
                    <a:cubicBezTo>
                      <a:pt x="1058" y="647"/>
                      <a:pt x="1059" y="653"/>
                      <a:pt x="1058" y="660"/>
                    </a:cubicBezTo>
                    <a:cubicBezTo>
                      <a:pt x="1057" y="664"/>
                      <a:pt x="1056" y="669"/>
                      <a:pt x="1056" y="673"/>
                    </a:cubicBezTo>
                    <a:cubicBezTo>
                      <a:pt x="1056" y="677"/>
                      <a:pt x="1057" y="682"/>
                      <a:pt x="1057" y="686"/>
                    </a:cubicBezTo>
                    <a:cubicBezTo>
                      <a:pt x="1057" y="688"/>
                      <a:pt x="1057" y="689"/>
                      <a:pt x="1056" y="691"/>
                    </a:cubicBezTo>
                    <a:cubicBezTo>
                      <a:pt x="1055" y="694"/>
                      <a:pt x="1053" y="697"/>
                      <a:pt x="1051" y="699"/>
                    </a:cubicBezTo>
                    <a:cubicBezTo>
                      <a:pt x="1051" y="700"/>
                      <a:pt x="1049" y="701"/>
                      <a:pt x="1049" y="701"/>
                    </a:cubicBezTo>
                    <a:cubicBezTo>
                      <a:pt x="1045" y="700"/>
                      <a:pt x="1043" y="703"/>
                      <a:pt x="1040" y="705"/>
                    </a:cubicBezTo>
                    <a:cubicBezTo>
                      <a:pt x="1039" y="706"/>
                      <a:pt x="1035" y="705"/>
                      <a:pt x="1034" y="704"/>
                    </a:cubicBezTo>
                    <a:cubicBezTo>
                      <a:pt x="1034" y="702"/>
                      <a:pt x="1033" y="701"/>
                      <a:pt x="1033" y="699"/>
                    </a:cubicBezTo>
                    <a:cubicBezTo>
                      <a:pt x="1031" y="697"/>
                      <a:pt x="1031" y="694"/>
                      <a:pt x="1029" y="692"/>
                    </a:cubicBezTo>
                    <a:cubicBezTo>
                      <a:pt x="1023" y="687"/>
                      <a:pt x="1022" y="680"/>
                      <a:pt x="1018" y="674"/>
                    </a:cubicBezTo>
                    <a:cubicBezTo>
                      <a:pt x="1017" y="672"/>
                      <a:pt x="1017" y="670"/>
                      <a:pt x="1018" y="668"/>
                    </a:cubicBezTo>
                    <a:cubicBezTo>
                      <a:pt x="1022" y="660"/>
                      <a:pt x="1025" y="653"/>
                      <a:pt x="1025" y="644"/>
                    </a:cubicBezTo>
                    <a:cubicBezTo>
                      <a:pt x="1025" y="641"/>
                      <a:pt x="1027" y="639"/>
                      <a:pt x="1027" y="636"/>
                    </a:cubicBezTo>
                    <a:cubicBezTo>
                      <a:pt x="1028" y="634"/>
                      <a:pt x="1029" y="631"/>
                      <a:pt x="1030" y="628"/>
                    </a:cubicBezTo>
                    <a:cubicBezTo>
                      <a:pt x="1030" y="627"/>
                      <a:pt x="1029" y="624"/>
                      <a:pt x="1028" y="624"/>
                    </a:cubicBezTo>
                    <a:cubicBezTo>
                      <a:pt x="1019" y="623"/>
                      <a:pt x="1010" y="620"/>
                      <a:pt x="1002" y="620"/>
                    </a:cubicBezTo>
                    <a:cubicBezTo>
                      <a:pt x="999" y="620"/>
                      <a:pt x="997" y="619"/>
                      <a:pt x="996" y="617"/>
                    </a:cubicBezTo>
                    <a:cubicBezTo>
                      <a:pt x="992" y="612"/>
                      <a:pt x="987" y="608"/>
                      <a:pt x="981" y="605"/>
                    </a:cubicBezTo>
                    <a:cubicBezTo>
                      <a:pt x="975" y="602"/>
                      <a:pt x="971" y="598"/>
                      <a:pt x="968" y="592"/>
                    </a:cubicBezTo>
                    <a:cubicBezTo>
                      <a:pt x="965" y="586"/>
                      <a:pt x="960" y="582"/>
                      <a:pt x="954" y="578"/>
                    </a:cubicBezTo>
                    <a:cubicBezTo>
                      <a:pt x="949" y="575"/>
                      <a:pt x="944" y="572"/>
                      <a:pt x="938" y="569"/>
                    </a:cubicBezTo>
                    <a:cubicBezTo>
                      <a:pt x="936" y="568"/>
                      <a:pt x="933" y="568"/>
                      <a:pt x="931" y="568"/>
                    </a:cubicBezTo>
                    <a:cubicBezTo>
                      <a:pt x="926" y="570"/>
                      <a:pt x="921" y="572"/>
                      <a:pt x="917" y="571"/>
                    </a:cubicBezTo>
                    <a:cubicBezTo>
                      <a:pt x="917" y="571"/>
                      <a:pt x="916" y="571"/>
                      <a:pt x="916" y="571"/>
                    </a:cubicBezTo>
                    <a:cubicBezTo>
                      <a:pt x="916" y="572"/>
                      <a:pt x="916" y="572"/>
                      <a:pt x="916" y="572"/>
                    </a:cubicBezTo>
                    <a:cubicBezTo>
                      <a:pt x="916" y="571"/>
                      <a:pt x="916" y="571"/>
                      <a:pt x="916" y="571"/>
                    </a:cubicBezTo>
                    <a:cubicBezTo>
                      <a:pt x="916" y="571"/>
                      <a:pt x="916" y="571"/>
                      <a:pt x="917" y="571"/>
                    </a:cubicBezTo>
                    <a:cubicBezTo>
                      <a:pt x="919" y="567"/>
                      <a:pt x="921" y="563"/>
                      <a:pt x="921" y="557"/>
                    </a:cubicBezTo>
                    <a:cubicBezTo>
                      <a:pt x="920" y="552"/>
                      <a:pt x="920" y="545"/>
                      <a:pt x="920" y="539"/>
                    </a:cubicBezTo>
                    <a:cubicBezTo>
                      <a:pt x="920" y="537"/>
                      <a:pt x="920" y="535"/>
                      <a:pt x="919" y="533"/>
                    </a:cubicBezTo>
                    <a:cubicBezTo>
                      <a:pt x="919" y="532"/>
                      <a:pt x="918" y="531"/>
                      <a:pt x="917" y="531"/>
                    </a:cubicBezTo>
                    <a:cubicBezTo>
                      <a:pt x="915" y="531"/>
                      <a:pt x="912" y="530"/>
                      <a:pt x="910" y="530"/>
                    </a:cubicBezTo>
                    <a:cubicBezTo>
                      <a:pt x="908" y="530"/>
                      <a:pt x="906" y="529"/>
                      <a:pt x="906" y="527"/>
                    </a:cubicBezTo>
                    <a:cubicBezTo>
                      <a:pt x="905" y="525"/>
                      <a:pt x="905" y="523"/>
                      <a:pt x="905" y="522"/>
                    </a:cubicBezTo>
                    <a:cubicBezTo>
                      <a:pt x="906" y="519"/>
                      <a:pt x="908" y="516"/>
                      <a:pt x="908" y="513"/>
                    </a:cubicBezTo>
                    <a:cubicBezTo>
                      <a:pt x="911" y="499"/>
                      <a:pt x="917" y="487"/>
                      <a:pt x="928" y="478"/>
                    </a:cubicBezTo>
                    <a:cubicBezTo>
                      <a:pt x="930" y="476"/>
                      <a:pt x="932" y="473"/>
                      <a:pt x="934" y="470"/>
                    </a:cubicBezTo>
                    <a:cubicBezTo>
                      <a:pt x="940" y="462"/>
                      <a:pt x="945" y="454"/>
                      <a:pt x="955" y="451"/>
                    </a:cubicBezTo>
                    <a:cubicBezTo>
                      <a:pt x="960" y="447"/>
                      <a:pt x="965" y="444"/>
                      <a:pt x="967" y="437"/>
                    </a:cubicBezTo>
                    <a:cubicBezTo>
                      <a:pt x="967" y="436"/>
                      <a:pt x="968" y="434"/>
                      <a:pt x="970" y="435"/>
                    </a:cubicBezTo>
                    <a:cubicBezTo>
                      <a:pt x="973" y="435"/>
                      <a:pt x="975" y="436"/>
                      <a:pt x="977" y="436"/>
                    </a:cubicBezTo>
                    <a:cubicBezTo>
                      <a:pt x="982" y="436"/>
                      <a:pt x="987" y="432"/>
                      <a:pt x="987" y="427"/>
                    </a:cubicBezTo>
                    <a:cubicBezTo>
                      <a:pt x="987" y="425"/>
                      <a:pt x="986" y="422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85" y="419"/>
                      <a:pt x="985" y="419"/>
                      <a:pt x="985" y="419"/>
                    </a:cubicBezTo>
                    <a:cubicBezTo>
                      <a:pt x="985" y="419"/>
                      <a:pt x="986" y="419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94" y="420"/>
                      <a:pt x="1000" y="418"/>
                      <a:pt x="1003" y="410"/>
                    </a:cubicBezTo>
                    <a:cubicBezTo>
                      <a:pt x="1003" y="409"/>
                      <a:pt x="1005" y="408"/>
                      <a:pt x="1007" y="409"/>
                    </a:cubicBezTo>
                    <a:cubicBezTo>
                      <a:pt x="1010" y="410"/>
                      <a:pt x="1012" y="411"/>
                      <a:pt x="1015" y="412"/>
                    </a:cubicBezTo>
                    <a:cubicBezTo>
                      <a:pt x="1017" y="413"/>
                      <a:pt x="1020" y="413"/>
                      <a:pt x="1022" y="411"/>
                    </a:cubicBezTo>
                    <a:cubicBezTo>
                      <a:pt x="1031" y="403"/>
                      <a:pt x="1039" y="395"/>
                      <a:pt x="1047" y="387"/>
                    </a:cubicBezTo>
                    <a:cubicBezTo>
                      <a:pt x="1048" y="387"/>
                      <a:pt x="1048" y="385"/>
                      <a:pt x="1048" y="384"/>
                    </a:cubicBezTo>
                    <a:cubicBezTo>
                      <a:pt x="1048" y="382"/>
                      <a:pt x="1049" y="380"/>
                      <a:pt x="1051" y="379"/>
                    </a:cubicBezTo>
                    <a:cubicBezTo>
                      <a:pt x="1054" y="376"/>
                      <a:pt x="1058" y="373"/>
                      <a:pt x="1062" y="369"/>
                    </a:cubicBezTo>
                    <a:cubicBezTo>
                      <a:pt x="1063" y="368"/>
                      <a:pt x="1064" y="367"/>
                      <a:pt x="1065" y="366"/>
                    </a:cubicBezTo>
                    <a:cubicBezTo>
                      <a:pt x="1065" y="366"/>
                      <a:pt x="1065" y="366"/>
                      <a:pt x="1065" y="366"/>
                    </a:cubicBezTo>
                    <a:cubicBezTo>
                      <a:pt x="1066" y="366"/>
                      <a:pt x="1067" y="365"/>
                      <a:pt x="1067" y="364"/>
                    </a:cubicBezTo>
                    <a:cubicBezTo>
                      <a:pt x="1071" y="360"/>
                      <a:pt x="1071" y="360"/>
                      <a:pt x="1069" y="355"/>
                    </a:cubicBezTo>
                    <a:cubicBezTo>
                      <a:pt x="1068" y="354"/>
                      <a:pt x="1068" y="354"/>
                      <a:pt x="1068" y="353"/>
                    </a:cubicBezTo>
                    <a:cubicBezTo>
                      <a:pt x="1067" y="352"/>
                      <a:pt x="1068" y="351"/>
                      <a:pt x="1069" y="350"/>
                    </a:cubicBezTo>
                    <a:cubicBezTo>
                      <a:pt x="1074" y="350"/>
                      <a:pt x="1079" y="349"/>
                      <a:pt x="1081" y="356"/>
                    </a:cubicBezTo>
                    <a:cubicBezTo>
                      <a:pt x="1081" y="356"/>
                      <a:pt x="1082" y="357"/>
                      <a:pt x="1082" y="357"/>
                    </a:cubicBezTo>
                    <a:cubicBezTo>
                      <a:pt x="1090" y="360"/>
                      <a:pt x="1098" y="361"/>
                      <a:pt x="1106" y="357"/>
                    </a:cubicBezTo>
                    <a:cubicBezTo>
                      <a:pt x="1111" y="355"/>
                      <a:pt x="1117" y="352"/>
                      <a:pt x="1121" y="347"/>
                    </a:cubicBezTo>
                    <a:cubicBezTo>
                      <a:pt x="1123" y="346"/>
                      <a:pt x="1125" y="344"/>
                      <a:pt x="1127" y="344"/>
                    </a:cubicBezTo>
                    <a:cubicBezTo>
                      <a:pt x="1131" y="343"/>
                      <a:pt x="1133" y="340"/>
                      <a:pt x="1135" y="336"/>
                    </a:cubicBezTo>
                    <a:cubicBezTo>
                      <a:pt x="1136" y="334"/>
                      <a:pt x="1137" y="331"/>
                      <a:pt x="1136" y="329"/>
                    </a:cubicBezTo>
                    <a:cubicBezTo>
                      <a:pt x="1135" y="326"/>
                      <a:pt x="1135" y="324"/>
                      <a:pt x="1134" y="322"/>
                    </a:cubicBezTo>
                    <a:cubicBezTo>
                      <a:pt x="1132" y="319"/>
                      <a:pt x="1132" y="316"/>
                      <a:pt x="1133" y="313"/>
                    </a:cubicBezTo>
                    <a:cubicBezTo>
                      <a:pt x="1134" y="310"/>
                      <a:pt x="1135" y="306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4" y="303"/>
                      <a:pt x="1134" y="303"/>
                      <a:pt x="1134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7" y="304"/>
                      <a:pt x="1139" y="304"/>
                      <a:pt x="1141" y="304"/>
                    </a:cubicBezTo>
                    <a:cubicBezTo>
                      <a:pt x="1147" y="304"/>
                      <a:pt x="1150" y="301"/>
                      <a:pt x="1150" y="295"/>
                    </a:cubicBezTo>
                    <a:cubicBezTo>
                      <a:pt x="1150" y="293"/>
                      <a:pt x="1150" y="291"/>
                      <a:pt x="1152" y="289"/>
                    </a:cubicBezTo>
                    <a:cubicBezTo>
                      <a:pt x="1154" y="286"/>
                      <a:pt x="1153" y="283"/>
                      <a:pt x="1151" y="281"/>
                    </a:cubicBezTo>
                    <a:cubicBezTo>
                      <a:pt x="1147" y="279"/>
                      <a:pt x="1144" y="276"/>
                      <a:pt x="1145" y="271"/>
                    </a:cubicBezTo>
                    <a:cubicBezTo>
                      <a:pt x="1145" y="267"/>
                      <a:pt x="1143" y="265"/>
                      <a:pt x="1139" y="266"/>
                    </a:cubicBezTo>
                    <a:cubicBezTo>
                      <a:pt x="1136" y="266"/>
                      <a:pt x="1135" y="263"/>
                      <a:pt x="1134" y="261"/>
                    </a:cubicBezTo>
                    <a:cubicBezTo>
                      <a:pt x="1131" y="261"/>
                      <a:pt x="1127" y="260"/>
                      <a:pt x="1125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7"/>
                      <a:pt x="1124" y="257"/>
                      <a:pt x="1124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8"/>
                      <a:pt x="1123" y="258"/>
                      <a:pt x="1122" y="258"/>
                    </a:cubicBezTo>
                    <a:cubicBezTo>
                      <a:pt x="1116" y="258"/>
                      <a:pt x="1113" y="261"/>
                      <a:pt x="1112" y="265"/>
                    </a:cubicBezTo>
                    <a:cubicBezTo>
                      <a:pt x="1111" y="270"/>
                      <a:pt x="1108" y="274"/>
                      <a:pt x="1110" y="280"/>
                    </a:cubicBezTo>
                    <a:cubicBezTo>
                      <a:pt x="1110" y="281"/>
                      <a:pt x="1110" y="282"/>
                      <a:pt x="1109" y="283"/>
                    </a:cubicBezTo>
                    <a:cubicBezTo>
                      <a:pt x="1107" y="284"/>
                      <a:pt x="1105" y="286"/>
                      <a:pt x="1103" y="288"/>
                    </a:cubicBezTo>
                    <a:cubicBezTo>
                      <a:pt x="1098" y="289"/>
                      <a:pt x="1096" y="292"/>
                      <a:pt x="1094" y="297"/>
                    </a:cubicBezTo>
                    <a:cubicBezTo>
                      <a:pt x="1093" y="299"/>
                      <a:pt x="1092" y="301"/>
                      <a:pt x="1090" y="304"/>
                    </a:cubicBezTo>
                    <a:cubicBezTo>
                      <a:pt x="1089" y="306"/>
                      <a:pt x="1087" y="306"/>
                      <a:pt x="1085" y="306"/>
                    </a:cubicBezTo>
                    <a:cubicBezTo>
                      <a:pt x="1085" y="307"/>
                      <a:pt x="1085" y="307"/>
                      <a:pt x="1085" y="307"/>
                    </a:cubicBezTo>
                    <a:cubicBezTo>
                      <a:pt x="1085" y="307"/>
                      <a:pt x="1085" y="307"/>
                      <a:pt x="1084" y="308"/>
                    </a:cubicBezTo>
                    <a:cubicBezTo>
                      <a:pt x="1085" y="307"/>
                      <a:pt x="1085" y="307"/>
                      <a:pt x="1085" y="306"/>
                    </a:cubicBezTo>
                    <a:cubicBezTo>
                      <a:pt x="1085" y="306"/>
                      <a:pt x="1085" y="306"/>
                      <a:pt x="1085" y="306"/>
                    </a:cubicBezTo>
                    <a:cubicBezTo>
                      <a:pt x="1084" y="305"/>
                      <a:pt x="1084" y="303"/>
                      <a:pt x="1081" y="302"/>
                    </a:cubicBezTo>
                    <a:cubicBezTo>
                      <a:pt x="1079" y="301"/>
                      <a:pt x="1078" y="304"/>
                      <a:pt x="1077" y="308"/>
                    </a:cubicBezTo>
                    <a:cubicBezTo>
                      <a:pt x="1076" y="310"/>
                      <a:pt x="1076" y="312"/>
                      <a:pt x="1077" y="314"/>
                    </a:cubicBezTo>
                    <a:cubicBezTo>
                      <a:pt x="1078" y="317"/>
                      <a:pt x="1077" y="319"/>
                      <a:pt x="1076" y="320"/>
                    </a:cubicBezTo>
                    <a:cubicBezTo>
                      <a:pt x="1075" y="322"/>
                      <a:pt x="1072" y="323"/>
                      <a:pt x="1070" y="323"/>
                    </a:cubicBezTo>
                    <a:cubicBezTo>
                      <a:pt x="1069" y="322"/>
                      <a:pt x="1067" y="321"/>
                      <a:pt x="1066" y="319"/>
                    </a:cubicBezTo>
                    <a:cubicBezTo>
                      <a:pt x="1065" y="316"/>
                      <a:pt x="1065" y="313"/>
                      <a:pt x="1064" y="310"/>
                    </a:cubicBezTo>
                    <a:cubicBezTo>
                      <a:pt x="1063" y="304"/>
                      <a:pt x="1065" y="298"/>
                      <a:pt x="1070" y="294"/>
                    </a:cubicBezTo>
                    <a:cubicBezTo>
                      <a:pt x="1072" y="292"/>
                      <a:pt x="1072" y="290"/>
                      <a:pt x="1073" y="288"/>
                    </a:cubicBezTo>
                    <a:cubicBezTo>
                      <a:pt x="1074" y="280"/>
                      <a:pt x="1071" y="274"/>
                      <a:pt x="1068" y="267"/>
                    </a:cubicBezTo>
                    <a:cubicBezTo>
                      <a:pt x="1067" y="266"/>
                      <a:pt x="1064" y="266"/>
                      <a:pt x="1063" y="267"/>
                    </a:cubicBezTo>
                    <a:cubicBezTo>
                      <a:pt x="1060" y="271"/>
                      <a:pt x="1056" y="275"/>
                      <a:pt x="1055" y="280"/>
                    </a:cubicBezTo>
                    <a:cubicBezTo>
                      <a:pt x="1054" y="282"/>
                      <a:pt x="1052" y="284"/>
                      <a:pt x="1050" y="286"/>
                    </a:cubicBezTo>
                    <a:cubicBezTo>
                      <a:pt x="1050" y="286"/>
                      <a:pt x="1049" y="287"/>
                      <a:pt x="1049" y="287"/>
                    </a:cubicBezTo>
                    <a:cubicBezTo>
                      <a:pt x="1047" y="287"/>
                      <a:pt x="1047" y="286"/>
                      <a:pt x="1047" y="285"/>
                    </a:cubicBezTo>
                    <a:cubicBezTo>
                      <a:pt x="1049" y="279"/>
                      <a:pt x="1050" y="274"/>
                      <a:pt x="1050" y="269"/>
                    </a:cubicBezTo>
                    <a:cubicBezTo>
                      <a:pt x="1049" y="266"/>
                      <a:pt x="1052" y="266"/>
                      <a:pt x="1054" y="265"/>
                    </a:cubicBezTo>
                    <a:cubicBezTo>
                      <a:pt x="1057" y="263"/>
                      <a:pt x="1057" y="260"/>
                      <a:pt x="1055" y="258"/>
                    </a:cubicBezTo>
                    <a:cubicBezTo>
                      <a:pt x="1052" y="256"/>
                      <a:pt x="1050" y="254"/>
                      <a:pt x="1046" y="253"/>
                    </a:cubicBezTo>
                    <a:cubicBezTo>
                      <a:pt x="1043" y="253"/>
                      <a:pt x="1041" y="252"/>
                      <a:pt x="1039" y="250"/>
                    </a:cubicBezTo>
                    <a:cubicBezTo>
                      <a:pt x="1038" y="249"/>
                      <a:pt x="1037" y="248"/>
                      <a:pt x="1038" y="247"/>
                    </a:cubicBezTo>
                    <a:cubicBezTo>
                      <a:pt x="1041" y="244"/>
                      <a:pt x="1044" y="241"/>
                      <a:pt x="1047" y="238"/>
                    </a:cubicBezTo>
                    <a:cubicBezTo>
                      <a:pt x="1048" y="237"/>
                      <a:pt x="1049" y="237"/>
                      <a:pt x="1050" y="237"/>
                    </a:cubicBezTo>
                    <a:cubicBezTo>
                      <a:pt x="1054" y="235"/>
                      <a:pt x="1055" y="234"/>
                      <a:pt x="1054" y="231"/>
                    </a:cubicBezTo>
                    <a:cubicBezTo>
                      <a:pt x="1052" y="221"/>
                      <a:pt x="1050" y="211"/>
                      <a:pt x="1054" y="201"/>
                    </a:cubicBezTo>
                    <a:cubicBezTo>
                      <a:pt x="1055" y="199"/>
                      <a:pt x="1055" y="197"/>
                      <a:pt x="1055" y="196"/>
                    </a:cubicBezTo>
                    <a:cubicBezTo>
                      <a:pt x="1052" y="190"/>
                      <a:pt x="1053" y="183"/>
                      <a:pt x="1050" y="177"/>
                    </a:cubicBezTo>
                    <a:cubicBezTo>
                      <a:pt x="1049" y="174"/>
                      <a:pt x="1050" y="173"/>
                      <a:pt x="1052" y="171"/>
                    </a:cubicBezTo>
                    <a:cubicBezTo>
                      <a:pt x="1056" y="168"/>
                      <a:pt x="1060" y="165"/>
                      <a:pt x="1064" y="162"/>
                    </a:cubicBezTo>
                    <a:cubicBezTo>
                      <a:pt x="1067" y="160"/>
                      <a:pt x="1068" y="157"/>
                      <a:pt x="1069" y="154"/>
                    </a:cubicBezTo>
                    <a:cubicBezTo>
                      <a:pt x="1069" y="153"/>
                      <a:pt x="1069" y="152"/>
                      <a:pt x="1070" y="151"/>
                    </a:cubicBezTo>
                    <a:cubicBezTo>
                      <a:pt x="1071" y="150"/>
                      <a:pt x="1072" y="149"/>
                      <a:pt x="1073" y="149"/>
                    </a:cubicBezTo>
                    <a:cubicBezTo>
                      <a:pt x="1075" y="150"/>
                      <a:pt x="1078" y="152"/>
                      <a:pt x="1080" y="153"/>
                    </a:cubicBezTo>
                    <a:cubicBezTo>
                      <a:pt x="1083" y="155"/>
                      <a:pt x="1086" y="154"/>
                      <a:pt x="1089" y="152"/>
                    </a:cubicBezTo>
                    <a:cubicBezTo>
                      <a:pt x="1091" y="151"/>
                      <a:pt x="1093" y="150"/>
                      <a:pt x="1094" y="148"/>
                    </a:cubicBezTo>
                    <a:cubicBezTo>
                      <a:pt x="1102" y="141"/>
                      <a:pt x="1110" y="134"/>
                      <a:pt x="1117" y="126"/>
                    </a:cubicBezTo>
                    <a:cubicBezTo>
                      <a:pt x="1119" y="125"/>
                      <a:pt x="1120" y="123"/>
                      <a:pt x="1121" y="121"/>
                    </a:cubicBezTo>
                    <a:cubicBezTo>
                      <a:pt x="1123" y="119"/>
                      <a:pt x="1121" y="114"/>
                      <a:pt x="1118" y="112"/>
                    </a:cubicBezTo>
                    <a:cubicBezTo>
                      <a:pt x="1118" y="112"/>
                      <a:pt x="1117" y="112"/>
                      <a:pt x="1117" y="112"/>
                    </a:cubicBezTo>
                    <a:cubicBezTo>
                      <a:pt x="1110" y="111"/>
                      <a:pt x="1105" y="108"/>
                      <a:pt x="1099" y="104"/>
                    </a:cubicBezTo>
                    <a:cubicBezTo>
                      <a:pt x="1098" y="103"/>
                      <a:pt x="1096" y="102"/>
                      <a:pt x="1093" y="101"/>
                    </a:cubicBezTo>
                    <a:cubicBezTo>
                      <a:pt x="1089" y="100"/>
                      <a:pt x="1084" y="100"/>
                      <a:pt x="1079" y="101"/>
                    </a:cubicBezTo>
                    <a:cubicBezTo>
                      <a:pt x="1077" y="102"/>
                      <a:pt x="1075" y="102"/>
                      <a:pt x="1074" y="103"/>
                    </a:cubicBezTo>
                    <a:cubicBezTo>
                      <a:pt x="1072" y="106"/>
                      <a:pt x="1070" y="110"/>
                      <a:pt x="1066" y="111"/>
                    </a:cubicBezTo>
                    <a:cubicBezTo>
                      <a:pt x="1064" y="114"/>
                      <a:pt x="1062" y="118"/>
                      <a:pt x="1060" y="121"/>
                    </a:cubicBezTo>
                    <a:cubicBezTo>
                      <a:pt x="1057" y="126"/>
                      <a:pt x="1054" y="131"/>
                      <a:pt x="1052" y="137"/>
                    </a:cubicBezTo>
                    <a:cubicBezTo>
                      <a:pt x="1050" y="140"/>
                      <a:pt x="1049" y="143"/>
                      <a:pt x="1049" y="146"/>
                    </a:cubicBezTo>
                    <a:cubicBezTo>
                      <a:pt x="1049" y="154"/>
                      <a:pt x="1045" y="160"/>
                      <a:pt x="1043" y="167"/>
                    </a:cubicBezTo>
                    <a:cubicBezTo>
                      <a:pt x="1042" y="168"/>
                      <a:pt x="1042" y="169"/>
                      <a:pt x="1040" y="170"/>
                    </a:cubicBezTo>
                    <a:cubicBezTo>
                      <a:pt x="1037" y="172"/>
                      <a:pt x="1034" y="175"/>
                      <a:pt x="1031" y="177"/>
                    </a:cubicBezTo>
                    <a:cubicBezTo>
                      <a:pt x="1028" y="179"/>
                      <a:pt x="1028" y="181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5"/>
                    </a:cubicBezTo>
                    <a:cubicBezTo>
                      <a:pt x="1029" y="185"/>
                      <a:pt x="1029" y="185"/>
                      <a:pt x="1030" y="185"/>
                    </a:cubicBezTo>
                    <a:cubicBezTo>
                      <a:pt x="1029" y="186"/>
                      <a:pt x="1029" y="185"/>
                      <a:pt x="1029" y="185"/>
                    </a:cubicBezTo>
                    <a:cubicBezTo>
                      <a:pt x="1029" y="185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6" y="185"/>
                      <a:pt x="1023" y="185"/>
                      <a:pt x="1021" y="186"/>
                    </a:cubicBezTo>
                    <a:cubicBezTo>
                      <a:pt x="1014" y="191"/>
                      <a:pt x="1010" y="198"/>
                      <a:pt x="1009" y="206"/>
                    </a:cubicBezTo>
                    <a:cubicBezTo>
                      <a:pt x="1008" y="210"/>
                      <a:pt x="1008" y="212"/>
                      <a:pt x="1005" y="215"/>
                    </a:cubicBezTo>
                    <a:cubicBezTo>
                      <a:pt x="1004" y="215"/>
                      <a:pt x="1003" y="216"/>
                      <a:pt x="1003" y="217"/>
                    </a:cubicBezTo>
                    <a:cubicBezTo>
                      <a:pt x="1000" y="220"/>
                      <a:pt x="999" y="224"/>
                      <a:pt x="1000" y="228"/>
                    </a:cubicBezTo>
                    <a:cubicBezTo>
                      <a:pt x="1000" y="232"/>
                      <a:pt x="1001" y="235"/>
                      <a:pt x="1003" y="238"/>
                    </a:cubicBezTo>
                    <a:cubicBezTo>
                      <a:pt x="1004" y="240"/>
                      <a:pt x="1005" y="242"/>
                      <a:pt x="1006" y="244"/>
                    </a:cubicBezTo>
                    <a:cubicBezTo>
                      <a:pt x="1007" y="244"/>
                      <a:pt x="1009" y="244"/>
                      <a:pt x="1010" y="245"/>
                    </a:cubicBezTo>
                    <a:cubicBezTo>
                      <a:pt x="1013" y="247"/>
                      <a:pt x="1016" y="249"/>
                      <a:pt x="1019" y="251"/>
                    </a:cubicBezTo>
                    <a:cubicBezTo>
                      <a:pt x="1020" y="252"/>
                      <a:pt x="1020" y="252"/>
                      <a:pt x="1020" y="253"/>
                    </a:cubicBezTo>
                    <a:cubicBezTo>
                      <a:pt x="1020" y="254"/>
                      <a:pt x="1019" y="254"/>
                      <a:pt x="1018" y="254"/>
                    </a:cubicBezTo>
                    <a:cubicBezTo>
                      <a:pt x="1017" y="254"/>
                      <a:pt x="1015" y="255"/>
                      <a:pt x="1014" y="256"/>
                    </a:cubicBezTo>
                    <a:cubicBezTo>
                      <a:pt x="1011" y="258"/>
                      <a:pt x="1009" y="262"/>
                      <a:pt x="1007" y="265"/>
                    </a:cubicBezTo>
                    <a:cubicBezTo>
                      <a:pt x="1006" y="266"/>
                      <a:pt x="1006" y="268"/>
                      <a:pt x="1009" y="270"/>
                    </a:cubicBezTo>
                    <a:cubicBezTo>
                      <a:pt x="1010" y="270"/>
                      <a:pt x="1011" y="270"/>
                      <a:pt x="1012" y="270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3" y="270"/>
                      <a:pt x="1013" y="270"/>
                      <a:pt x="1013" y="270"/>
                    </a:cubicBezTo>
                    <a:cubicBezTo>
                      <a:pt x="1012" y="271"/>
                      <a:pt x="1012" y="271"/>
                      <a:pt x="1012" y="271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2" y="273"/>
                      <a:pt x="1012" y="275"/>
                      <a:pt x="1011" y="276"/>
                    </a:cubicBezTo>
                    <a:cubicBezTo>
                      <a:pt x="1008" y="279"/>
                      <a:pt x="1005" y="282"/>
                      <a:pt x="1002" y="284"/>
                    </a:cubicBezTo>
                    <a:cubicBezTo>
                      <a:pt x="999" y="287"/>
                      <a:pt x="995" y="289"/>
                      <a:pt x="990" y="289"/>
                    </a:cubicBezTo>
                    <a:cubicBezTo>
                      <a:pt x="984" y="289"/>
                      <a:pt x="982" y="294"/>
                      <a:pt x="981" y="299"/>
                    </a:cubicBezTo>
                    <a:cubicBezTo>
                      <a:pt x="980" y="302"/>
                      <a:pt x="979" y="306"/>
                      <a:pt x="979" y="310"/>
                    </a:cubicBezTo>
                    <a:cubicBezTo>
                      <a:pt x="978" y="311"/>
                      <a:pt x="978" y="311"/>
                      <a:pt x="977" y="312"/>
                    </a:cubicBezTo>
                    <a:cubicBezTo>
                      <a:pt x="977" y="312"/>
                      <a:pt x="976" y="311"/>
                      <a:pt x="976" y="311"/>
                    </a:cubicBezTo>
                    <a:cubicBezTo>
                      <a:pt x="975" y="309"/>
                      <a:pt x="974" y="307"/>
                      <a:pt x="972" y="306"/>
                    </a:cubicBezTo>
                    <a:cubicBezTo>
                      <a:pt x="970" y="302"/>
                      <a:pt x="970" y="301"/>
                      <a:pt x="973" y="298"/>
                    </a:cubicBezTo>
                    <a:cubicBezTo>
                      <a:pt x="976" y="294"/>
                      <a:pt x="979" y="290"/>
                      <a:pt x="981" y="286"/>
                    </a:cubicBezTo>
                    <a:cubicBezTo>
                      <a:pt x="982" y="285"/>
                      <a:pt x="981" y="283"/>
                      <a:pt x="980" y="282"/>
                    </a:cubicBezTo>
                    <a:cubicBezTo>
                      <a:pt x="974" y="282"/>
                      <a:pt x="973" y="278"/>
                      <a:pt x="972" y="273"/>
                    </a:cubicBezTo>
                    <a:cubicBezTo>
                      <a:pt x="972" y="273"/>
                      <a:pt x="971" y="273"/>
                      <a:pt x="971" y="272"/>
                    </a:cubicBezTo>
                    <a:cubicBezTo>
                      <a:pt x="971" y="273"/>
                      <a:pt x="972" y="273"/>
                      <a:pt x="972" y="273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2" y="274"/>
                      <a:pt x="973" y="274"/>
                      <a:pt x="973" y="274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4" y="274"/>
                      <a:pt x="976" y="274"/>
                      <a:pt x="979" y="275"/>
                    </a:cubicBezTo>
                    <a:cubicBezTo>
                      <a:pt x="981" y="276"/>
                      <a:pt x="983" y="276"/>
                      <a:pt x="985" y="275"/>
                    </a:cubicBezTo>
                    <a:cubicBezTo>
                      <a:pt x="988" y="274"/>
                      <a:pt x="992" y="272"/>
                      <a:pt x="995" y="270"/>
                    </a:cubicBezTo>
                    <a:cubicBezTo>
                      <a:pt x="996" y="270"/>
                      <a:pt x="997" y="269"/>
                      <a:pt x="997" y="268"/>
                    </a:cubicBezTo>
                    <a:cubicBezTo>
                      <a:pt x="997" y="264"/>
                      <a:pt x="996" y="260"/>
                      <a:pt x="996" y="256"/>
                    </a:cubicBezTo>
                    <a:cubicBezTo>
                      <a:pt x="996" y="253"/>
                      <a:pt x="996" y="253"/>
                      <a:pt x="1000" y="252"/>
                    </a:cubicBezTo>
                    <a:cubicBezTo>
                      <a:pt x="1005" y="251"/>
                      <a:pt x="1005" y="248"/>
                      <a:pt x="1005" y="244"/>
                    </a:cubicBezTo>
                    <a:cubicBezTo>
                      <a:pt x="1004" y="244"/>
                      <a:pt x="1003" y="244"/>
                      <a:pt x="1003" y="244"/>
                    </a:cubicBezTo>
                    <a:cubicBezTo>
                      <a:pt x="995" y="245"/>
                      <a:pt x="990" y="242"/>
                      <a:pt x="987" y="235"/>
                    </a:cubicBezTo>
                    <a:cubicBezTo>
                      <a:pt x="987" y="234"/>
                      <a:pt x="986" y="233"/>
                      <a:pt x="986" y="232"/>
                    </a:cubicBezTo>
                    <a:cubicBezTo>
                      <a:pt x="985" y="231"/>
                      <a:pt x="982" y="230"/>
                      <a:pt x="981" y="231"/>
                    </a:cubicBezTo>
                    <a:cubicBezTo>
                      <a:pt x="979" y="233"/>
                      <a:pt x="977" y="235"/>
                      <a:pt x="975" y="237"/>
                    </a:cubicBezTo>
                    <a:cubicBezTo>
                      <a:pt x="971" y="243"/>
                      <a:pt x="966" y="248"/>
                      <a:pt x="959" y="249"/>
                    </a:cubicBezTo>
                    <a:cubicBezTo>
                      <a:pt x="958" y="249"/>
                      <a:pt x="957" y="250"/>
                      <a:pt x="956" y="250"/>
                    </a:cubicBezTo>
                    <a:cubicBezTo>
                      <a:pt x="955" y="250"/>
                      <a:pt x="955" y="251"/>
                      <a:pt x="955" y="251"/>
                    </a:cubicBezTo>
                    <a:cubicBezTo>
                      <a:pt x="954" y="252"/>
                      <a:pt x="953" y="255"/>
                      <a:pt x="955" y="256"/>
                    </a:cubicBezTo>
                    <a:cubicBezTo>
                      <a:pt x="960" y="260"/>
                      <a:pt x="966" y="264"/>
                      <a:pt x="969" y="271"/>
                    </a:cubicBezTo>
                    <a:cubicBezTo>
                      <a:pt x="969" y="270"/>
                      <a:pt x="969" y="270"/>
                      <a:pt x="969" y="270"/>
                    </a:cubicBezTo>
                    <a:cubicBezTo>
                      <a:pt x="969" y="270"/>
                      <a:pt x="969" y="270"/>
                      <a:pt x="969" y="271"/>
                    </a:cubicBezTo>
                    <a:cubicBezTo>
                      <a:pt x="967" y="271"/>
                      <a:pt x="964" y="272"/>
                      <a:pt x="961" y="272"/>
                    </a:cubicBezTo>
                    <a:cubicBezTo>
                      <a:pt x="958" y="272"/>
                      <a:pt x="956" y="272"/>
                      <a:pt x="955" y="275"/>
                    </a:cubicBezTo>
                    <a:cubicBezTo>
                      <a:pt x="954" y="277"/>
                      <a:pt x="952" y="279"/>
                      <a:pt x="951" y="280"/>
                    </a:cubicBezTo>
                    <a:cubicBezTo>
                      <a:pt x="949" y="281"/>
                      <a:pt x="948" y="282"/>
                      <a:pt x="948" y="284"/>
                    </a:cubicBezTo>
                    <a:cubicBezTo>
                      <a:pt x="948" y="286"/>
                      <a:pt x="948" y="287"/>
                      <a:pt x="947" y="288"/>
                    </a:cubicBezTo>
                    <a:cubicBezTo>
                      <a:pt x="944" y="290"/>
                      <a:pt x="942" y="289"/>
                      <a:pt x="940" y="288"/>
                    </a:cubicBezTo>
                    <a:cubicBezTo>
                      <a:pt x="938" y="288"/>
                      <a:pt x="936" y="287"/>
                      <a:pt x="934" y="286"/>
                    </a:cubicBezTo>
                    <a:cubicBezTo>
                      <a:pt x="931" y="284"/>
                      <a:pt x="927" y="283"/>
                      <a:pt x="923" y="285"/>
                    </a:cubicBezTo>
                    <a:cubicBezTo>
                      <a:pt x="922" y="286"/>
                      <a:pt x="920" y="286"/>
                      <a:pt x="918" y="287"/>
                    </a:cubicBezTo>
                    <a:cubicBezTo>
                      <a:pt x="916" y="287"/>
                      <a:pt x="914" y="287"/>
                      <a:pt x="912" y="286"/>
                    </a:cubicBezTo>
                    <a:cubicBezTo>
                      <a:pt x="909" y="284"/>
                      <a:pt x="905" y="282"/>
                      <a:pt x="903" y="278"/>
                    </a:cubicBezTo>
                    <a:cubicBezTo>
                      <a:pt x="901" y="273"/>
                      <a:pt x="897" y="271"/>
                      <a:pt x="892" y="270"/>
                    </a:cubicBezTo>
                    <a:cubicBezTo>
                      <a:pt x="890" y="269"/>
                      <a:pt x="888" y="268"/>
                      <a:pt x="887" y="265"/>
                    </a:cubicBezTo>
                    <a:cubicBezTo>
                      <a:pt x="886" y="260"/>
                      <a:pt x="883" y="255"/>
                      <a:pt x="884" y="249"/>
                    </a:cubicBezTo>
                    <a:cubicBezTo>
                      <a:pt x="884" y="248"/>
                      <a:pt x="884" y="246"/>
                      <a:pt x="884" y="245"/>
                    </a:cubicBezTo>
                    <a:cubicBezTo>
                      <a:pt x="883" y="241"/>
                      <a:pt x="879" y="237"/>
                      <a:pt x="876" y="238"/>
                    </a:cubicBezTo>
                    <a:cubicBezTo>
                      <a:pt x="868" y="239"/>
                      <a:pt x="861" y="240"/>
                      <a:pt x="853" y="240"/>
                    </a:cubicBezTo>
                    <a:cubicBezTo>
                      <a:pt x="850" y="241"/>
                      <a:pt x="847" y="244"/>
                      <a:pt x="846" y="247"/>
                    </a:cubicBezTo>
                    <a:cubicBezTo>
                      <a:pt x="845" y="249"/>
                      <a:pt x="846" y="252"/>
                      <a:pt x="848" y="254"/>
                    </a:cubicBezTo>
                    <a:cubicBezTo>
                      <a:pt x="850" y="255"/>
                      <a:pt x="851" y="256"/>
                      <a:pt x="853" y="255"/>
                    </a:cubicBezTo>
                    <a:cubicBezTo>
                      <a:pt x="854" y="254"/>
                      <a:pt x="855" y="253"/>
                      <a:pt x="856" y="253"/>
                    </a:cubicBezTo>
                    <a:cubicBezTo>
                      <a:pt x="859" y="252"/>
                      <a:pt x="862" y="252"/>
                      <a:pt x="865" y="251"/>
                    </a:cubicBezTo>
                    <a:cubicBezTo>
                      <a:pt x="869" y="251"/>
                      <a:pt x="872" y="249"/>
                      <a:pt x="875" y="248"/>
                    </a:cubicBezTo>
                    <a:cubicBezTo>
                      <a:pt x="875" y="248"/>
                      <a:pt x="876" y="249"/>
                      <a:pt x="877" y="250"/>
                    </a:cubicBezTo>
                    <a:cubicBezTo>
                      <a:pt x="877" y="250"/>
                      <a:pt x="876" y="251"/>
                      <a:pt x="876" y="251"/>
                    </a:cubicBezTo>
                    <a:cubicBezTo>
                      <a:pt x="873" y="253"/>
                      <a:pt x="870" y="253"/>
                      <a:pt x="867" y="255"/>
                    </a:cubicBezTo>
                    <a:cubicBezTo>
                      <a:pt x="863" y="258"/>
                      <a:pt x="860" y="259"/>
                      <a:pt x="855" y="260"/>
                    </a:cubicBezTo>
                    <a:cubicBezTo>
                      <a:pt x="853" y="261"/>
                      <a:pt x="851" y="261"/>
                      <a:pt x="849" y="262"/>
                    </a:cubicBezTo>
                    <a:cubicBezTo>
                      <a:pt x="846" y="263"/>
                      <a:pt x="843" y="265"/>
                      <a:pt x="842" y="269"/>
                    </a:cubicBezTo>
                    <a:cubicBezTo>
                      <a:pt x="841" y="274"/>
                      <a:pt x="839" y="280"/>
                      <a:pt x="839" y="285"/>
                    </a:cubicBezTo>
                    <a:cubicBezTo>
                      <a:pt x="839" y="286"/>
                      <a:pt x="838" y="288"/>
                      <a:pt x="836" y="289"/>
                    </a:cubicBezTo>
                    <a:cubicBezTo>
                      <a:pt x="835" y="290"/>
                      <a:pt x="833" y="291"/>
                      <a:pt x="832" y="291"/>
                    </a:cubicBezTo>
                    <a:cubicBezTo>
                      <a:pt x="830" y="290"/>
                      <a:pt x="831" y="288"/>
                      <a:pt x="832" y="287"/>
                    </a:cubicBezTo>
                    <a:cubicBezTo>
                      <a:pt x="834" y="284"/>
                      <a:pt x="834" y="282"/>
                      <a:pt x="832" y="279"/>
                    </a:cubicBezTo>
                    <a:cubicBezTo>
                      <a:pt x="831" y="276"/>
                      <a:pt x="829" y="272"/>
                      <a:pt x="827" y="269"/>
                    </a:cubicBezTo>
                    <a:cubicBezTo>
                      <a:pt x="826" y="266"/>
                      <a:pt x="824" y="263"/>
                      <a:pt x="823" y="260"/>
                    </a:cubicBezTo>
                    <a:cubicBezTo>
                      <a:pt x="822" y="258"/>
                      <a:pt x="819" y="257"/>
                      <a:pt x="817" y="257"/>
                    </a:cubicBezTo>
                    <a:cubicBezTo>
                      <a:pt x="815" y="257"/>
                      <a:pt x="813" y="258"/>
                      <a:pt x="811" y="259"/>
                    </a:cubicBezTo>
                    <a:cubicBezTo>
                      <a:pt x="795" y="262"/>
                      <a:pt x="780" y="259"/>
                      <a:pt x="766" y="248"/>
                    </a:cubicBezTo>
                    <a:cubicBezTo>
                      <a:pt x="765" y="248"/>
                      <a:pt x="765" y="245"/>
                      <a:pt x="766" y="244"/>
                    </a:cubicBezTo>
                    <a:cubicBezTo>
                      <a:pt x="768" y="241"/>
                      <a:pt x="770" y="239"/>
                      <a:pt x="774" y="239"/>
                    </a:cubicBezTo>
                    <a:cubicBezTo>
                      <a:pt x="775" y="239"/>
                      <a:pt x="777" y="239"/>
                      <a:pt x="779" y="239"/>
                    </a:cubicBezTo>
                    <a:cubicBezTo>
                      <a:pt x="786" y="238"/>
                      <a:pt x="789" y="235"/>
                      <a:pt x="787" y="228"/>
                    </a:cubicBezTo>
                    <a:cubicBezTo>
                      <a:pt x="787" y="225"/>
                      <a:pt x="785" y="222"/>
                      <a:pt x="784" y="219"/>
                    </a:cubicBezTo>
                    <a:cubicBezTo>
                      <a:pt x="782" y="215"/>
                      <a:pt x="778" y="212"/>
                      <a:pt x="773" y="213"/>
                    </a:cubicBezTo>
                    <a:cubicBezTo>
                      <a:pt x="767" y="213"/>
                      <a:pt x="763" y="211"/>
                      <a:pt x="758" y="208"/>
                    </a:cubicBezTo>
                    <a:cubicBezTo>
                      <a:pt x="752" y="203"/>
                      <a:pt x="746" y="198"/>
                      <a:pt x="740" y="193"/>
                    </a:cubicBezTo>
                    <a:cubicBezTo>
                      <a:pt x="736" y="190"/>
                      <a:pt x="733" y="187"/>
                      <a:pt x="732" y="182"/>
                    </a:cubicBezTo>
                    <a:cubicBezTo>
                      <a:pt x="731" y="175"/>
                      <a:pt x="726" y="171"/>
                      <a:pt x="720" y="169"/>
                    </a:cubicBezTo>
                    <a:cubicBezTo>
                      <a:pt x="715" y="167"/>
                      <a:pt x="711" y="167"/>
                      <a:pt x="707" y="172"/>
                    </a:cubicBezTo>
                    <a:cubicBezTo>
                      <a:pt x="706" y="173"/>
                      <a:pt x="704" y="175"/>
                      <a:pt x="702" y="176"/>
                    </a:cubicBezTo>
                    <a:cubicBezTo>
                      <a:pt x="701" y="177"/>
                      <a:pt x="699" y="177"/>
                      <a:pt x="697" y="177"/>
                    </a:cubicBezTo>
                    <a:cubicBezTo>
                      <a:pt x="695" y="177"/>
                      <a:pt x="694" y="175"/>
                      <a:pt x="695" y="174"/>
                    </a:cubicBezTo>
                    <a:cubicBezTo>
                      <a:pt x="699" y="168"/>
                      <a:pt x="700" y="162"/>
                      <a:pt x="701" y="156"/>
                    </a:cubicBezTo>
                    <a:cubicBezTo>
                      <a:pt x="701" y="155"/>
                      <a:pt x="701" y="155"/>
                      <a:pt x="700" y="154"/>
                    </a:cubicBezTo>
                    <a:cubicBezTo>
                      <a:pt x="700" y="154"/>
                      <a:pt x="699" y="154"/>
                      <a:pt x="699" y="154"/>
                    </a:cubicBezTo>
                    <a:cubicBezTo>
                      <a:pt x="697" y="154"/>
                      <a:pt x="696" y="155"/>
                      <a:pt x="695" y="156"/>
                    </a:cubicBezTo>
                    <a:cubicBezTo>
                      <a:pt x="690" y="160"/>
                      <a:pt x="685" y="164"/>
                      <a:pt x="681" y="168"/>
                    </a:cubicBezTo>
                    <a:cubicBezTo>
                      <a:pt x="680" y="168"/>
                      <a:pt x="679" y="168"/>
                      <a:pt x="678" y="168"/>
                    </a:cubicBezTo>
                    <a:cubicBezTo>
                      <a:pt x="677" y="168"/>
                      <a:pt x="676" y="167"/>
                      <a:pt x="676" y="166"/>
                    </a:cubicBezTo>
                    <a:cubicBezTo>
                      <a:pt x="675" y="162"/>
                      <a:pt x="675" y="157"/>
                      <a:pt x="676" y="153"/>
                    </a:cubicBezTo>
                    <a:cubicBezTo>
                      <a:pt x="678" y="145"/>
                      <a:pt x="679" y="138"/>
                      <a:pt x="678" y="130"/>
                    </a:cubicBezTo>
                    <a:cubicBezTo>
                      <a:pt x="678" y="128"/>
                      <a:pt x="678" y="127"/>
                      <a:pt x="677" y="125"/>
                    </a:cubicBezTo>
                    <a:cubicBezTo>
                      <a:pt x="677" y="125"/>
                      <a:pt x="675" y="124"/>
                      <a:pt x="674" y="125"/>
                    </a:cubicBezTo>
                    <a:cubicBezTo>
                      <a:pt x="672" y="126"/>
                      <a:pt x="671" y="129"/>
                      <a:pt x="671" y="132"/>
                    </a:cubicBezTo>
                    <a:cubicBezTo>
                      <a:pt x="670" y="135"/>
                      <a:pt x="669" y="137"/>
                      <a:pt x="667" y="139"/>
                    </a:cubicBezTo>
                    <a:cubicBezTo>
                      <a:pt x="663" y="141"/>
                      <a:pt x="660" y="143"/>
                      <a:pt x="657" y="144"/>
                    </a:cubicBezTo>
                    <a:cubicBezTo>
                      <a:pt x="655" y="146"/>
                      <a:pt x="653" y="145"/>
                      <a:pt x="651" y="143"/>
                    </a:cubicBezTo>
                    <a:cubicBezTo>
                      <a:pt x="650" y="143"/>
                      <a:pt x="649" y="142"/>
                      <a:pt x="649" y="141"/>
                    </a:cubicBezTo>
                    <a:cubicBezTo>
                      <a:pt x="649" y="142"/>
                      <a:pt x="649" y="142"/>
                      <a:pt x="649" y="142"/>
                    </a:cubicBezTo>
                    <a:cubicBezTo>
                      <a:pt x="648" y="142"/>
                      <a:pt x="648" y="142"/>
                      <a:pt x="647" y="142"/>
                    </a:cubicBezTo>
                    <a:cubicBezTo>
                      <a:pt x="647" y="142"/>
                      <a:pt x="646" y="143"/>
                      <a:pt x="645" y="144"/>
                    </a:cubicBezTo>
                    <a:cubicBezTo>
                      <a:pt x="644" y="144"/>
                      <a:pt x="644" y="144"/>
                      <a:pt x="643" y="144"/>
                    </a:cubicBezTo>
                    <a:cubicBezTo>
                      <a:pt x="642" y="143"/>
                      <a:pt x="642" y="142"/>
                      <a:pt x="644" y="142"/>
                    </a:cubicBezTo>
                    <a:cubicBezTo>
                      <a:pt x="645" y="142"/>
                      <a:pt x="646" y="142"/>
                      <a:pt x="647" y="142"/>
                    </a:cubicBezTo>
                    <a:cubicBezTo>
                      <a:pt x="648" y="142"/>
                      <a:pt x="648" y="141"/>
                      <a:pt x="648" y="141"/>
                    </a:cubicBezTo>
                    <a:cubicBezTo>
                      <a:pt x="648" y="141"/>
                      <a:pt x="649" y="141"/>
                      <a:pt x="649" y="141"/>
                    </a:cubicBezTo>
                    <a:cubicBezTo>
                      <a:pt x="649" y="140"/>
                      <a:pt x="650" y="138"/>
                      <a:pt x="650" y="137"/>
                    </a:cubicBezTo>
                    <a:cubicBezTo>
                      <a:pt x="650" y="135"/>
                      <a:pt x="650" y="133"/>
                      <a:pt x="648" y="133"/>
                    </a:cubicBezTo>
                    <a:cubicBezTo>
                      <a:pt x="644" y="132"/>
                      <a:pt x="641" y="131"/>
                      <a:pt x="637" y="132"/>
                    </a:cubicBezTo>
                    <a:cubicBezTo>
                      <a:pt x="629" y="136"/>
                      <a:pt x="621" y="138"/>
                      <a:pt x="612" y="139"/>
                    </a:cubicBezTo>
                    <a:cubicBezTo>
                      <a:pt x="609" y="139"/>
                      <a:pt x="606" y="140"/>
                      <a:pt x="604" y="141"/>
                    </a:cubicBezTo>
                    <a:cubicBezTo>
                      <a:pt x="599" y="145"/>
                      <a:pt x="594" y="145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8" y="145"/>
                      <a:pt x="588" y="145"/>
                      <a:pt x="588" y="145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90" y="143"/>
                      <a:pt x="590" y="143"/>
                    </a:cubicBezTo>
                    <a:cubicBezTo>
                      <a:pt x="591" y="141"/>
                      <a:pt x="592" y="139"/>
                      <a:pt x="590" y="137"/>
                    </a:cubicBezTo>
                    <a:cubicBezTo>
                      <a:pt x="589" y="135"/>
                      <a:pt x="587" y="135"/>
                      <a:pt x="584" y="137"/>
                    </a:cubicBezTo>
                    <a:cubicBezTo>
                      <a:pt x="583" y="138"/>
                      <a:pt x="581" y="139"/>
                      <a:pt x="579" y="139"/>
                    </a:cubicBezTo>
                    <a:cubicBezTo>
                      <a:pt x="575" y="140"/>
                      <a:pt x="571" y="141"/>
                      <a:pt x="568" y="142"/>
                    </a:cubicBezTo>
                    <a:cubicBezTo>
                      <a:pt x="563" y="144"/>
                      <a:pt x="560" y="146"/>
                      <a:pt x="559" y="151"/>
                    </a:cubicBezTo>
                    <a:cubicBezTo>
                      <a:pt x="559" y="153"/>
                      <a:pt x="557" y="154"/>
                      <a:pt x="556" y="153"/>
                    </a:cubicBezTo>
                    <a:cubicBezTo>
                      <a:pt x="554" y="152"/>
                      <a:pt x="552" y="150"/>
                      <a:pt x="549" y="149"/>
                    </a:cubicBezTo>
                    <a:cubicBezTo>
                      <a:pt x="546" y="146"/>
                      <a:pt x="544" y="143"/>
                      <a:pt x="543" y="140"/>
                    </a:cubicBezTo>
                    <a:cubicBezTo>
                      <a:pt x="542" y="136"/>
                      <a:pt x="540" y="132"/>
                      <a:pt x="539" y="129"/>
                    </a:cubicBezTo>
                    <a:cubicBezTo>
                      <a:pt x="538" y="126"/>
                      <a:pt x="537" y="124"/>
                      <a:pt x="536" y="121"/>
                    </a:cubicBezTo>
                    <a:cubicBezTo>
                      <a:pt x="532" y="117"/>
                      <a:pt x="527" y="115"/>
                      <a:pt x="523" y="112"/>
                    </a:cubicBezTo>
                    <a:cubicBezTo>
                      <a:pt x="516" y="107"/>
                      <a:pt x="509" y="103"/>
                      <a:pt x="506" y="94"/>
                    </a:cubicBezTo>
                    <a:cubicBezTo>
                      <a:pt x="506" y="93"/>
                      <a:pt x="505" y="92"/>
                      <a:pt x="504" y="91"/>
                    </a:cubicBezTo>
                    <a:cubicBezTo>
                      <a:pt x="503" y="90"/>
                      <a:pt x="501" y="88"/>
                      <a:pt x="499" y="88"/>
                    </a:cubicBezTo>
                    <a:cubicBezTo>
                      <a:pt x="497" y="88"/>
                      <a:pt x="495" y="88"/>
                      <a:pt x="492" y="88"/>
                    </a:cubicBezTo>
                    <a:cubicBezTo>
                      <a:pt x="488" y="88"/>
                      <a:pt x="484" y="86"/>
                      <a:pt x="480" y="83"/>
                    </a:cubicBezTo>
                    <a:cubicBezTo>
                      <a:pt x="475" y="79"/>
                      <a:pt x="470" y="75"/>
                      <a:pt x="464" y="72"/>
                    </a:cubicBezTo>
                    <a:cubicBezTo>
                      <a:pt x="461" y="71"/>
                      <a:pt x="458" y="69"/>
                      <a:pt x="456" y="66"/>
                    </a:cubicBezTo>
                    <a:cubicBezTo>
                      <a:pt x="453" y="64"/>
                      <a:pt x="451" y="61"/>
                      <a:pt x="450" y="57"/>
                    </a:cubicBezTo>
                    <a:cubicBezTo>
                      <a:pt x="448" y="53"/>
                      <a:pt x="444" y="52"/>
                      <a:pt x="440" y="52"/>
                    </a:cubicBezTo>
                    <a:cubicBezTo>
                      <a:pt x="437" y="53"/>
                      <a:pt x="435" y="54"/>
                      <a:pt x="432" y="54"/>
                    </a:cubicBezTo>
                    <a:cubicBezTo>
                      <a:pt x="430" y="55"/>
                      <a:pt x="429" y="54"/>
                      <a:pt x="428" y="52"/>
                    </a:cubicBezTo>
                    <a:cubicBezTo>
                      <a:pt x="425" y="48"/>
                      <a:pt x="425" y="43"/>
                      <a:pt x="423" y="39"/>
                    </a:cubicBezTo>
                    <a:cubicBezTo>
                      <a:pt x="422" y="38"/>
                      <a:pt x="423" y="37"/>
                      <a:pt x="424" y="36"/>
                    </a:cubicBezTo>
                    <a:cubicBezTo>
                      <a:pt x="425" y="35"/>
                      <a:pt x="426" y="33"/>
                      <a:pt x="425" y="31"/>
                    </a:cubicBezTo>
                    <a:cubicBezTo>
                      <a:pt x="424" y="30"/>
                      <a:pt x="423" y="29"/>
                      <a:pt x="422" y="28"/>
                    </a:cubicBezTo>
                    <a:cubicBezTo>
                      <a:pt x="420" y="27"/>
                      <a:pt x="417" y="26"/>
                      <a:pt x="414" y="25"/>
                    </a:cubicBezTo>
                    <a:cubicBezTo>
                      <a:pt x="413" y="25"/>
                      <a:pt x="411" y="25"/>
                      <a:pt x="409" y="24"/>
                    </a:cubicBezTo>
                    <a:cubicBezTo>
                      <a:pt x="407" y="24"/>
                      <a:pt x="406" y="23"/>
                      <a:pt x="407" y="19"/>
                    </a:cubicBezTo>
                    <a:cubicBezTo>
                      <a:pt x="407" y="17"/>
                      <a:pt x="407" y="14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3" y="13"/>
                    </a:cubicBezTo>
                    <a:cubicBezTo>
                      <a:pt x="402" y="14"/>
                      <a:pt x="400" y="14"/>
                      <a:pt x="398" y="15"/>
                    </a:cubicBezTo>
                    <a:cubicBezTo>
                      <a:pt x="398" y="15"/>
                      <a:pt x="397" y="15"/>
                      <a:pt x="397" y="16"/>
                    </a:cubicBezTo>
                    <a:cubicBezTo>
                      <a:pt x="396" y="16"/>
                      <a:pt x="396" y="16"/>
                      <a:pt x="396" y="16"/>
                    </a:cubicBezTo>
                    <a:cubicBezTo>
                      <a:pt x="396" y="17"/>
                      <a:pt x="396" y="18"/>
                      <a:pt x="396" y="19"/>
                    </a:cubicBezTo>
                    <a:cubicBezTo>
                      <a:pt x="394" y="21"/>
                      <a:pt x="393" y="22"/>
                      <a:pt x="390" y="20"/>
                    </a:cubicBezTo>
                    <a:cubicBezTo>
                      <a:pt x="390" y="20"/>
                      <a:pt x="389" y="18"/>
                      <a:pt x="389" y="17"/>
                    </a:cubicBezTo>
                    <a:cubicBezTo>
                      <a:pt x="389" y="17"/>
                      <a:pt x="390" y="16"/>
                      <a:pt x="390" y="16"/>
                    </a:cubicBezTo>
                    <a:cubicBezTo>
                      <a:pt x="392" y="16"/>
                      <a:pt x="394" y="16"/>
                      <a:pt x="396" y="16"/>
                    </a:cubicBezTo>
                    <a:cubicBezTo>
                      <a:pt x="396" y="16"/>
                      <a:pt x="396" y="15"/>
                      <a:pt x="396" y="15"/>
                    </a:cubicBezTo>
                    <a:cubicBezTo>
                      <a:pt x="397" y="15"/>
                      <a:pt x="398" y="15"/>
                      <a:pt x="398" y="15"/>
                    </a:cubicBezTo>
                    <a:cubicBezTo>
                      <a:pt x="400" y="14"/>
                      <a:pt x="401" y="13"/>
                      <a:pt x="403" y="13"/>
                    </a:cubicBezTo>
                    <a:cubicBezTo>
                      <a:pt x="403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3" y="9"/>
                      <a:pt x="401" y="5"/>
                      <a:pt x="398" y="2"/>
                    </a:cubicBezTo>
                    <a:cubicBezTo>
                      <a:pt x="396" y="0"/>
                      <a:pt x="394" y="0"/>
                      <a:pt x="392" y="1"/>
                    </a:cubicBezTo>
                    <a:cubicBezTo>
                      <a:pt x="388" y="2"/>
                      <a:pt x="384" y="3"/>
                      <a:pt x="381" y="5"/>
                    </a:cubicBezTo>
                    <a:cubicBezTo>
                      <a:pt x="377" y="9"/>
                      <a:pt x="371" y="9"/>
                      <a:pt x="366" y="8"/>
                    </a:cubicBezTo>
                    <a:cubicBezTo>
                      <a:pt x="363" y="7"/>
                      <a:pt x="359" y="6"/>
                      <a:pt x="356" y="5"/>
                    </a:cubicBezTo>
                    <a:cubicBezTo>
                      <a:pt x="351" y="3"/>
                      <a:pt x="347" y="6"/>
                      <a:pt x="343" y="9"/>
                    </a:cubicBezTo>
                    <a:cubicBezTo>
                      <a:pt x="342" y="10"/>
                      <a:pt x="341" y="12"/>
                      <a:pt x="340" y="14"/>
                    </a:cubicBezTo>
                    <a:cubicBezTo>
                      <a:pt x="339" y="15"/>
                      <a:pt x="338" y="16"/>
                      <a:pt x="337" y="16"/>
                    </a:cubicBezTo>
                    <a:cubicBezTo>
                      <a:pt x="332" y="17"/>
                      <a:pt x="328" y="19"/>
                      <a:pt x="324" y="18"/>
                    </a:cubicBezTo>
                    <a:cubicBezTo>
                      <a:pt x="317" y="16"/>
                      <a:pt x="312" y="18"/>
                      <a:pt x="307" y="21"/>
                    </a:cubicBezTo>
                    <a:cubicBezTo>
                      <a:pt x="297" y="28"/>
                      <a:pt x="286" y="33"/>
                      <a:pt x="278" y="41"/>
                    </a:cubicBezTo>
                    <a:cubicBezTo>
                      <a:pt x="277" y="42"/>
                      <a:pt x="276" y="43"/>
                      <a:pt x="274" y="44"/>
                    </a:cubicBezTo>
                    <a:cubicBezTo>
                      <a:pt x="264" y="50"/>
                      <a:pt x="253" y="56"/>
                      <a:pt x="240" y="49"/>
                    </a:cubicBezTo>
                    <a:cubicBezTo>
                      <a:pt x="240" y="49"/>
                      <a:pt x="239" y="48"/>
                      <a:pt x="239" y="48"/>
                    </a:cubicBezTo>
                    <a:cubicBezTo>
                      <a:pt x="234" y="46"/>
                      <a:pt x="231" y="47"/>
                      <a:pt x="227" y="51"/>
                    </a:cubicBezTo>
                    <a:cubicBezTo>
                      <a:pt x="225" y="54"/>
                      <a:pt x="223" y="58"/>
                      <a:pt x="220" y="60"/>
                    </a:cubicBezTo>
                    <a:cubicBezTo>
                      <a:pt x="215" y="64"/>
                      <a:pt x="214" y="68"/>
                      <a:pt x="216" y="73"/>
                    </a:cubicBezTo>
                    <a:cubicBezTo>
                      <a:pt x="218" y="77"/>
                      <a:pt x="218" y="81"/>
                      <a:pt x="220" y="84"/>
                    </a:cubicBezTo>
                    <a:cubicBezTo>
                      <a:pt x="223" y="95"/>
                      <a:pt x="224" y="105"/>
                      <a:pt x="219" y="115"/>
                    </a:cubicBezTo>
                    <a:cubicBezTo>
                      <a:pt x="218" y="117"/>
                      <a:pt x="219" y="120"/>
                      <a:pt x="221" y="122"/>
                    </a:cubicBezTo>
                    <a:cubicBezTo>
                      <a:pt x="224" y="124"/>
                      <a:pt x="227" y="125"/>
                      <a:pt x="230" y="127"/>
                    </a:cubicBezTo>
                    <a:cubicBezTo>
                      <a:pt x="230" y="127"/>
                      <a:pt x="230" y="129"/>
                      <a:pt x="230" y="130"/>
                    </a:cubicBezTo>
                    <a:cubicBezTo>
                      <a:pt x="231" y="130"/>
                      <a:pt x="230" y="130"/>
                      <a:pt x="229" y="130"/>
                    </a:cubicBezTo>
                    <a:cubicBezTo>
                      <a:pt x="227" y="130"/>
                      <a:pt x="226" y="131"/>
                      <a:pt x="225" y="133"/>
                    </a:cubicBezTo>
                    <a:cubicBezTo>
                      <a:pt x="225" y="137"/>
                      <a:pt x="225" y="141"/>
                      <a:pt x="224" y="146"/>
                    </a:cubicBezTo>
                    <a:cubicBezTo>
                      <a:pt x="224" y="146"/>
                      <a:pt x="226" y="148"/>
                      <a:pt x="227" y="148"/>
                    </a:cubicBezTo>
                    <a:cubicBezTo>
                      <a:pt x="228" y="148"/>
                      <a:pt x="229" y="148"/>
                      <a:pt x="231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1" y="148"/>
                      <a:pt x="231" y="148"/>
                      <a:pt x="232" y="148"/>
                    </a:cubicBezTo>
                    <a:cubicBezTo>
                      <a:pt x="232" y="147"/>
                      <a:pt x="232" y="146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1" y="144"/>
                      <a:pt x="231" y="144"/>
                      <a:pt x="231" y="144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7" y="144"/>
                      <a:pt x="241" y="144"/>
                      <a:pt x="246" y="146"/>
                    </a:cubicBezTo>
                    <a:cubicBezTo>
                      <a:pt x="247" y="147"/>
                      <a:pt x="248" y="149"/>
                      <a:pt x="247" y="150"/>
                    </a:cubicBezTo>
                    <a:cubicBezTo>
                      <a:pt x="246" y="151"/>
                      <a:pt x="245" y="152"/>
                      <a:pt x="245" y="152"/>
                    </a:cubicBezTo>
                    <a:cubicBezTo>
                      <a:pt x="240" y="152"/>
                      <a:pt x="236" y="150"/>
                      <a:pt x="232" y="148"/>
                    </a:cubicBezTo>
                    <a:cubicBezTo>
                      <a:pt x="232" y="148"/>
                      <a:pt x="232" y="148"/>
                      <a:pt x="232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0" y="150"/>
                      <a:pt x="230" y="152"/>
                      <a:pt x="228" y="153"/>
                    </a:cubicBezTo>
                    <a:cubicBezTo>
                      <a:pt x="224" y="153"/>
                      <a:pt x="221" y="154"/>
                      <a:pt x="219" y="156"/>
                    </a:cubicBezTo>
                    <a:cubicBezTo>
                      <a:pt x="216" y="158"/>
                      <a:pt x="212" y="158"/>
                      <a:pt x="209" y="156"/>
                    </a:cubicBezTo>
                    <a:cubicBezTo>
                      <a:pt x="206" y="155"/>
                      <a:pt x="203" y="153"/>
                      <a:pt x="199" y="151"/>
                    </a:cubicBezTo>
                    <a:cubicBezTo>
                      <a:pt x="197" y="150"/>
                      <a:pt x="196" y="147"/>
                      <a:pt x="198" y="145"/>
                    </a:cubicBezTo>
                    <a:cubicBezTo>
                      <a:pt x="199" y="144"/>
                      <a:pt x="200" y="142"/>
                      <a:pt x="202" y="140"/>
                    </a:cubicBezTo>
                    <a:cubicBezTo>
                      <a:pt x="204" y="136"/>
                      <a:pt x="200" y="132"/>
                      <a:pt x="197" y="132"/>
                    </a:cubicBezTo>
                    <a:cubicBezTo>
                      <a:pt x="192" y="132"/>
                      <a:pt x="188" y="132"/>
                      <a:pt x="184" y="132"/>
                    </a:cubicBezTo>
                    <a:cubicBezTo>
                      <a:pt x="181" y="133"/>
                      <a:pt x="178" y="134"/>
                      <a:pt x="176" y="136"/>
                    </a:cubicBezTo>
                    <a:cubicBezTo>
                      <a:pt x="174" y="139"/>
                      <a:pt x="171" y="139"/>
                      <a:pt x="168" y="138"/>
                    </a:cubicBezTo>
                    <a:cubicBezTo>
                      <a:pt x="165" y="138"/>
                      <a:pt x="162" y="139"/>
                      <a:pt x="160" y="140"/>
                    </a:cubicBezTo>
                    <a:cubicBezTo>
                      <a:pt x="152" y="141"/>
                      <a:pt x="146" y="146"/>
                      <a:pt x="139" y="149"/>
                    </a:cubicBezTo>
                    <a:cubicBezTo>
                      <a:pt x="136" y="150"/>
                      <a:pt x="135" y="153"/>
                      <a:pt x="137" y="156"/>
                    </a:cubicBezTo>
                    <a:cubicBezTo>
                      <a:pt x="139" y="159"/>
                      <a:pt x="142" y="163"/>
                      <a:pt x="144" y="166"/>
                    </a:cubicBezTo>
                    <a:cubicBezTo>
                      <a:pt x="145" y="168"/>
                      <a:pt x="145" y="168"/>
                      <a:pt x="142" y="170"/>
                    </a:cubicBezTo>
                    <a:cubicBezTo>
                      <a:pt x="141" y="170"/>
                      <a:pt x="140" y="170"/>
                      <a:pt x="139" y="171"/>
                    </a:cubicBezTo>
                    <a:cubicBezTo>
                      <a:pt x="138" y="176"/>
                      <a:pt x="135" y="181"/>
                      <a:pt x="134" y="186"/>
                    </a:cubicBezTo>
                    <a:cubicBezTo>
                      <a:pt x="133" y="188"/>
                      <a:pt x="134" y="191"/>
                      <a:pt x="135" y="193"/>
                    </a:cubicBezTo>
                    <a:cubicBezTo>
                      <a:pt x="139" y="198"/>
                      <a:pt x="143" y="203"/>
                      <a:pt x="151" y="202"/>
                    </a:cubicBezTo>
                    <a:cubicBezTo>
                      <a:pt x="157" y="201"/>
                      <a:pt x="163" y="201"/>
                      <a:pt x="168" y="205"/>
                    </a:cubicBezTo>
                    <a:cubicBezTo>
                      <a:pt x="171" y="208"/>
                      <a:pt x="174" y="208"/>
                      <a:pt x="177" y="206"/>
                    </a:cubicBezTo>
                    <a:cubicBezTo>
                      <a:pt x="183" y="204"/>
                      <a:pt x="188" y="201"/>
                      <a:pt x="194" y="199"/>
                    </a:cubicBezTo>
                    <a:cubicBezTo>
                      <a:pt x="195" y="199"/>
                      <a:pt x="197" y="199"/>
                      <a:pt x="199" y="200"/>
                    </a:cubicBezTo>
                    <a:cubicBezTo>
                      <a:pt x="199" y="200"/>
                      <a:pt x="200" y="200"/>
                      <a:pt x="200" y="201"/>
                    </a:cubicBezTo>
                    <a:cubicBezTo>
                      <a:pt x="200" y="201"/>
                      <a:pt x="200" y="202"/>
                      <a:pt x="200" y="202"/>
                    </a:cubicBezTo>
                    <a:cubicBezTo>
                      <a:pt x="199" y="203"/>
                      <a:pt x="198" y="204"/>
                      <a:pt x="197" y="204"/>
                    </a:cubicBezTo>
                    <a:cubicBezTo>
                      <a:pt x="194" y="205"/>
                      <a:pt x="192" y="206"/>
                      <a:pt x="192" y="209"/>
                    </a:cubicBezTo>
                    <a:cubicBezTo>
                      <a:pt x="193" y="211"/>
                      <a:pt x="193" y="213"/>
                      <a:pt x="192" y="214"/>
                    </a:cubicBezTo>
                    <a:cubicBezTo>
                      <a:pt x="190" y="219"/>
                      <a:pt x="188" y="223"/>
                      <a:pt x="187" y="228"/>
                    </a:cubicBezTo>
                    <a:cubicBezTo>
                      <a:pt x="186" y="233"/>
                      <a:pt x="178" y="239"/>
                      <a:pt x="172" y="239"/>
                    </a:cubicBezTo>
                    <a:cubicBezTo>
                      <a:pt x="171" y="239"/>
                      <a:pt x="170" y="239"/>
                      <a:pt x="169" y="238"/>
                    </a:cubicBezTo>
                    <a:cubicBezTo>
                      <a:pt x="167" y="237"/>
                      <a:pt x="166" y="236"/>
                      <a:pt x="164" y="234"/>
                    </a:cubicBezTo>
                    <a:cubicBezTo>
                      <a:pt x="163" y="233"/>
                      <a:pt x="162" y="231"/>
                      <a:pt x="161" y="231"/>
                    </a:cubicBezTo>
                    <a:cubicBezTo>
                      <a:pt x="159" y="231"/>
                      <a:pt x="159" y="233"/>
                      <a:pt x="159" y="235"/>
                    </a:cubicBezTo>
                    <a:cubicBezTo>
                      <a:pt x="156" y="241"/>
                      <a:pt x="151" y="244"/>
                      <a:pt x="145" y="245"/>
                    </a:cubicBezTo>
                    <a:cubicBezTo>
                      <a:pt x="144" y="245"/>
                      <a:pt x="143" y="244"/>
                      <a:pt x="142" y="244"/>
                    </a:cubicBezTo>
                    <a:cubicBezTo>
                      <a:pt x="141" y="243"/>
                      <a:pt x="141" y="242"/>
                      <a:pt x="140" y="241"/>
                    </a:cubicBezTo>
                    <a:cubicBezTo>
                      <a:pt x="137" y="237"/>
                      <a:pt x="134" y="236"/>
                      <a:pt x="131" y="238"/>
                    </a:cubicBezTo>
                    <a:cubicBezTo>
                      <a:pt x="124" y="241"/>
                      <a:pt x="118" y="245"/>
                      <a:pt x="116" y="253"/>
                    </a:cubicBezTo>
                    <a:cubicBezTo>
                      <a:pt x="116" y="254"/>
                      <a:pt x="115" y="255"/>
                      <a:pt x="114" y="255"/>
                    </a:cubicBezTo>
                    <a:cubicBezTo>
                      <a:pt x="104" y="261"/>
                      <a:pt x="98" y="270"/>
                      <a:pt x="89" y="276"/>
                    </a:cubicBezTo>
                    <a:cubicBezTo>
                      <a:pt x="83" y="281"/>
                      <a:pt x="81" y="286"/>
                      <a:pt x="83" y="293"/>
                    </a:cubicBezTo>
                    <a:cubicBezTo>
                      <a:pt x="83" y="296"/>
                      <a:pt x="84" y="299"/>
                      <a:pt x="85" y="301"/>
                    </a:cubicBezTo>
                    <a:cubicBezTo>
                      <a:pt x="86" y="304"/>
                      <a:pt x="85" y="307"/>
                      <a:pt x="83" y="309"/>
                    </a:cubicBezTo>
                    <a:cubicBezTo>
                      <a:pt x="78" y="314"/>
                      <a:pt x="78" y="320"/>
                      <a:pt x="80" y="326"/>
                    </a:cubicBezTo>
                    <a:cubicBezTo>
                      <a:pt x="81" y="330"/>
                      <a:pt x="82" y="333"/>
                      <a:pt x="83" y="337"/>
                    </a:cubicBezTo>
                    <a:cubicBezTo>
                      <a:pt x="83" y="339"/>
                      <a:pt x="85" y="341"/>
                      <a:pt x="87" y="341"/>
                    </a:cubicBezTo>
                    <a:cubicBezTo>
                      <a:pt x="89" y="342"/>
                      <a:pt x="92" y="343"/>
                      <a:pt x="94" y="342"/>
                    </a:cubicBezTo>
                    <a:cubicBezTo>
                      <a:pt x="98" y="341"/>
                      <a:pt x="102" y="340"/>
                      <a:pt x="106" y="341"/>
                    </a:cubicBezTo>
                    <a:cubicBezTo>
                      <a:pt x="106" y="341"/>
                      <a:pt x="106" y="341"/>
                      <a:pt x="106" y="340"/>
                    </a:cubicBezTo>
                    <a:cubicBezTo>
                      <a:pt x="106" y="340"/>
                      <a:pt x="106" y="340"/>
                      <a:pt x="107" y="339"/>
                    </a:cubicBezTo>
                    <a:cubicBezTo>
                      <a:pt x="107" y="338"/>
                      <a:pt x="107" y="337"/>
                      <a:pt x="107" y="336"/>
                    </a:cubicBezTo>
                    <a:cubicBezTo>
                      <a:pt x="107" y="335"/>
                      <a:pt x="107" y="335"/>
                      <a:pt x="107" y="334"/>
                    </a:cubicBezTo>
                    <a:cubicBezTo>
                      <a:pt x="108" y="334"/>
                      <a:pt x="109" y="334"/>
                      <a:pt x="108" y="336"/>
                    </a:cubicBezTo>
                    <a:cubicBezTo>
                      <a:pt x="108" y="337"/>
                      <a:pt x="107" y="338"/>
                      <a:pt x="107" y="339"/>
                    </a:cubicBezTo>
                    <a:cubicBezTo>
                      <a:pt x="107" y="340"/>
                      <a:pt x="107" y="340"/>
                      <a:pt x="107" y="341"/>
                    </a:cubicBezTo>
                    <a:cubicBezTo>
                      <a:pt x="106" y="341"/>
                      <a:pt x="106" y="341"/>
                      <a:pt x="106" y="341"/>
                    </a:cubicBezTo>
                    <a:cubicBezTo>
                      <a:pt x="106" y="343"/>
                      <a:pt x="105" y="346"/>
                      <a:pt x="105" y="349"/>
                    </a:cubicBezTo>
                    <a:cubicBezTo>
                      <a:pt x="105" y="353"/>
                      <a:pt x="103" y="356"/>
                      <a:pt x="100" y="358"/>
                    </a:cubicBezTo>
                    <a:cubicBezTo>
                      <a:pt x="97" y="360"/>
                      <a:pt x="97" y="363"/>
                      <a:pt x="99" y="366"/>
                    </a:cubicBezTo>
                    <a:cubicBezTo>
                      <a:pt x="100" y="368"/>
                      <a:pt x="99" y="370"/>
                      <a:pt x="98" y="372"/>
                    </a:cubicBezTo>
                    <a:cubicBezTo>
                      <a:pt x="98" y="374"/>
                      <a:pt x="97" y="375"/>
                      <a:pt x="96" y="376"/>
                    </a:cubicBezTo>
                    <a:cubicBezTo>
                      <a:pt x="95" y="378"/>
                      <a:pt x="95" y="379"/>
                      <a:pt x="97" y="380"/>
                    </a:cubicBezTo>
                    <a:cubicBezTo>
                      <a:pt x="102" y="381"/>
                      <a:pt x="106" y="383"/>
                      <a:pt x="109" y="377"/>
                    </a:cubicBezTo>
                    <a:cubicBezTo>
                      <a:pt x="110" y="376"/>
                      <a:pt x="111" y="376"/>
                      <a:pt x="111" y="376"/>
                    </a:cubicBezTo>
                    <a:cubicBezTo>
                      <a:pt x="115" y="380"/>
                      <a:pt x="121" y="383"/>
                      <a:pt x="122" y="390"/>
                    </a:cubicBezTo>
                    <a:cubicBezTo>
                      <a:pt x="123" y="391"/>
                      <a:pt x="125" y="391"/>
                      <a:pt x="126" y="390"/>
                    </a:cubicBezTo>
                    <a:cubicBezTo>
                      <a:pt x="126" y="390"/>
                      <a:pt x="127" y="389"/>
                      <a:pt x="127" y="389"/>
                    </a:cubicBezTo>
                    <a:cubicBezTo>
                      <a:pt x="129" y="385"/>
                      <a:pt x="130" y="386"/>
                      <a:pt x="135" y="388"/>
                    </a:cubicBezTo>
                    <a:cubicBezTo>
                      <a:pt x="136" y="388"/>
                      <a:pt x="138" y="388"/>
                      <a:pt x="139" y="388"/>
                    </a:cubicBezTo>
                    <a:cubicBezTo>
                      <a:pt x="141" y="388"/>
                      <a:pt x="142" y="388"/>
                      <a:pt x="144" y="387"/>
                    </a:cubicBezTo>
                    <a:cubicBezTo>
                      <a:pt x="145" y="387"/>
                      <a:pt x="145" y="387"/>
                      <a:pt x="146" y="388"/>
                    </a:cubicBezTo>
                    <a:cubicBezTo>
                      <a:pt x="147" y="388"/>
                      <a:pt x="147" y="389"/>
                      <a:pt x="145" y="390"/>
                    </a:cubicBezTo>
                    <a:cubicBezTo>
                      <a:pt x="141" y="393"/>
                      <a:pt x="138" y="398"/>
                      <a:pt x="135" y="403"/>
                    </a:cubicBezTo>
                    <a:cubicBezTo>
                      <a:pt x="129" y="414"/>
                      <a:pt x="122" y="424"/>
                      <a:pt x="110" y="430"/>
                    </a:cubicBezTo>
                    <a:cubicBezTo>
                      <a:pt x="106" y="432"/>
                      <a:pt x="103" y="435"/>
                      <a:pt x="99" y="437"/>
                    </a:cubicBezTo>
                    <a:cubicBezTo>
                      <a:pt x="92" y="440"/>
                      <a:pt x="86" y="444"/>
                      <a:pt x="80" y="447"/>
                    </a:cubicBezTo>
                    <a:cubicBezTo>
                      <a:pt x="76" y="449"/>
                      <a:pt x="73" y="452"/>
                      <a:pt x="70" y="455"/>
                    </a:cubicBezTo>
                    <a:cubicBezTo>
                      <a:pt x="69" y="458"/>
                      <a:pt x="67" y="458"/>
                      <a:pt x="64" y="457"/>
                    </a:cubicBezTo>
                    <a:cubicBezTo>
                      <a:pt x="59" y="455"/>
                      <a:pt x="54" y="456"/>
                      <a:pt x="50" y="459"/>
                    </a:cubicBezTo>
                    <a:cubicBezTo>
                      <a:pt x="46" y="461"/>
                      <a:pt x="43" y="464"/>
                      <a:pt x="39" y="467"/>
                    </a:cubicBezTo>
                    <a:cubicBezTo>
                      <a:pt x="34" y="472"/>
                      <a:pt x="28" y="475"/>
                      <a:pt x="20" y="475"/>
                    </a:cubicBezTo>
                    <a:cubicBezTo>
                      <a:pt x="17" y="475"/>
                      <a:pt x="15" y="476"/>
                      <a:pt x="12" y="476"/>
                    </a:cubicBezTo>
                    <a:cubicBezTo>
                      <a:pt x="6" y="476"/>
                      <a:pt x="3" y="480"/>
                      <a:pt x="0" y="484"/>
                    </a:cubicBezTo>
                    <a:cubicBezTo>
                      <a:pt x="0" y="485"/>
                      <a:pt x="0" y="487"/>
                      <a:pt x="1" y="487"/>
                    </a:cubicBezTo>
                    <a:cubicBezTo>
                      <a:pt x="1" y="488"/>
                      <a:pt x="2" y="489"/>
                      <a:pt x="3" y="489"/>
                    </a:cubicBezTo>
                    <a:cubicBezTo>
                      <a:pt x="5" y="489"/>
                      <a:pt x="7" y="489"/>
                      <a:pt x="8" y="488"/>
                    </a:cubicBezTo>
                    <a:cubicBezTo>
                      <a:pt x="11" y="487"/>
                      <a:pt x="15" y="488"/>
                      <a:pt x="18" y="487"/>
                    </a:cubicBezTo>
                    <a:cubicBezTo>
                      <a:pt x="20" y="487"/>
                      <a:pt x="23" y="486"/>
                      <a:pt x="24" y="485"/>
                    </a:cubicBezTo>
                    <a:cubicBezTo>
                      <a:pt x="27" y="481"/>
                      <a:pt x="32" y="479"/>
                      <a:pt x="37" y="479"/>
                    </a:cubicBezTo>
                    <a:cubicBezTo>
                      <a:pt x="44" y="479"/>
                      <a:pt x="49" y="476"/>
                      <a:pt x="53" y="469"/>
                    </a:cubicBezTo>
                    <a:cubicBezTo>
                      <a:pt x="53" y="469"/>
                      <a:pt x="52" y="469"/>
                      <a:pt x="52" y="469"/>
                    </a:cubicBezTo>
                    <a:cubicBezTo>
                      <a:pt x="53" y="468"/>
                      <a:pt x="53" y="468"/>
                      <a:pt x="53" y="468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4" y="471"/>
                      <a:pt x="55" y="474"/>
                      <a:pt x="57" y="476"/>
                    </a:cubicBezTo>
                    <a:cubicBezTo>
                      <a:pt x="58" y="477"/>
                      <a:pt x="58" y="477"/>
                      <a:pt x="59" y="474"/>
                    </a:cubicBezTo>
                    <a:cubicBezTo>
                      <a:pt x="60" y="473"/>
                      <a:pt x="60" y="472"/>
                      <a:pt x="61" y="472"/>
                    </a:cubicBezTo>
                    <a:cubicBezTo>
                      <a:pt x="66" y="471"/>
                      <a:pt x="70" y="468"/>
                      <a:pt x="75" y="469"/>
                    </a:cubicBezTo>
                    <a:cubicBezTo>
                      <a:pt x="78" y="469"/>
                      <a:pt x="79" y="470"/>
                      <a:pt x="81" y="468"/>
                    </a:cubicBezTo>
                    <a:cubicBezTo>
                      <a:pt x="84" y="466"/>
                      <a:pt x="87" y="465"/>
                      <a:pt x="90" y="464"/>
                    </a:cubicBezTo>
                    <a:cubicBezTo>
                      <a:pt x="95" y="462"/>
                      <a:pt x="101" y="461"/>
                      <a:pt x="103" y="455"/>
                    </a:cubicBezTo>
                    <a:cubicBezTo>
                      <a:pt x="107" y="453"/>
                      <a:pt x="110" y="450"/>
                      <a:pt x="114" y="448"/>
                    </a:cubicBezTo>
                    <a:cubicBezTo>
                      <a:pt x="115" y="448"/>
                      <a:pt x="117" y="448"/>
                      <a:pt x="119" y="449"/>
                    </a:cubicBezTo>
                    <a:cubicBezTo>
                      <a:pt x="120" y="447"/>
                      <a:pt x="120" y="445"/>
                      <a:pt x="121" y="445"/>
                    </a:cubicBezTo>
                    <a:cubicBezTo>
                      <a:pt x="125" y="444"/>
                      <a:pt x="128" y="442"/>
                      <a:pt x="132" y="440"/>
                    </a:cubicBezTo>
                    <a:cubicBezTo>
                      <a:pt x="136" y="439"/>
                      <a:pt x="138" y="437"/>
                      <a:pt x="140" y="433"/>
                    </a:cubicBezTo>
                    <a:cubicBezTo>
                      <a:pt x="140" y="432"/>
                      <a:pt x="142" y="430"/>
                      <a:pt x="143" y="429"/>
                    </a:cubicBezTo>
                    <a:cubicBezTo>
                      <a:pt x="151" y="425"/>
                      <a:pt x="158" y="420"/>
                      <a:pt x="167" y="418"/>
                    </a:cubicBezTo>
                    <a:cubicBezTo>
                      <a:pt x="173" y="416"/>
                      <a:pt x="177" y="413"/>
                      <a:pt x="181" y="408"/>
                    </a:cubicBezTo>
                    <a:cubicBezTo>
                      <a:pt x="183" y="406"/>
                      <a:pt x="185" y="405"/>
                      <a:pt x="188" y="403"/>
                    </a:cubicBezTo>
                    <a:cubicBezTo>
                      <a:pt x="190" y="402"/>
                      <a:pt x="192" y="401"/>
                      <a:pt x="193" y="400"/>
                    </a:cubicBezTo>
                    <a:cubicBezTo>
                      <a:pt x="197" y="398"/>
                      <a:pt x="198" y="395"/>
                      <a:pt x="196" y="392"/>
                    </a:cubicBezTo>
                    <a:cubicBezTo>
                      <a:pt x="195" y="390"/>
                      <a:pt x="194" y="389"/>
                      <a:pt x="194" y="388"/>
                    </a:cubicBezTo>
                    <a:cubicBezTo>
                      <a:pt x="192" y="385"/>
                      <a:pt x="193" y="383"/>
                      <a:pt x="194" y="382"/>
                    </a:cubicBezTo>
                    <a:cubicBezTo>
                      <a:pt x="198" y="378"/>
                      <a:pt x="202" y="376"/>
                      <a:pt x="206" y="377"/>
                    </a:cubicBezTo>
                    <a:cubicBezTo>
                      <a:pt x="209" y="378"/>
                      <a:pt x="212" y="377"/>
                      <a:pt x="214" y="376"/>
                    </a:cubicBezTo>
                    <a:cubicBezTo>
                      <a:pt x="217" y="373"/>
                      <a:pt x="221" y="371"/>
                      <a:pt x="222" y="366"/>
                    </a:cubicBezTo>
                    <a:cubicBezTo>
                      <a:pt x="223" y="363"/>
                      <a:pt x="225" y="361"/>
                      <a:pt x="228" y="361"/>
                    </a:cubicBezTo>
                    <a:cubicBezTo>
                      <a:pt x="231" y="361"/>
                      <a:pt x="233" y="360"/>
                      <a:pt x="234" y="358"/>
                    </a:cubicBezTo>
                    <a:cubicBezTo>
                      <a:pt x="239" y="348"/>
                      <a:pt x="249" y="345"/>
                      <a:pt x="259" y="341"/>
                    </a:cubicBezTo>
                    <a:cubicBezTo>
                      <a:pt x="262" y="339"/>
                      <a:pt x="265" y="342"/>
                      <a:pt x="266" y="345"/>
                    </a:cubicBezTo>
                    <a:cubicBezTo>
                      <a:pt x="266" y="347"/>
                      <a:pt x="266" y="349"/>
                      <a:pt x="265" y="350"/>
                    </a:cubicBezTo>
                    <a:cubicBezTo>
                      <a:pt x="265" y="351"/>
                      <a:pt x="264" y="352"/>
                      <a:pt x="263" y="352"/>
                    </a:cubicBezTo>
                    <a:cubicBezTo>
                      <a:pt x="257" y="348"/>
                      <a:pt x="251" y="349"/>
                      <a:pt x="245" y="353"/>
                    </a:cubicBezTo>
                    <a:cubicBezTo>
                      <a:pt x="243" y="354"/>
                      <a:pt x="242" y="355"/>
                      <a:pt x="241" y="356"/>
                    </a:cubicBezTo>
                    <a:cubicBezTo>
                      <a:pt x="238" y="364"/>
                      <a:pt x="232" y="370"/>
                      <a:pt x="227" y="376"/>
                    </a:cubicBezTo>
                    <a:cubicBezTo>
                      <a:pt x="225" y="378"/>
                      <a:pt x="224" y="381"/>
                      <a:pt x="227" y="383"/>
                    </a:cubicBezTo>
                    <a:cubicBezTo>
                      <a:pt x="228" y="384"/>
                      <a:pt x="228" y="385"/>
                      <a:pt x="227" y="386"/>
                    </a:cubicBezTo>
                    <a:cubicBezTo>
                      <a:pt x="224" y="387"/>
                      <a:pt x="221" y="389"/>
                      <a:pt x="218" y="390"/>
                    </a:cubicBezTo>
                    <a:cubicBezTo>
                      <a:pt x="217" y="391"/>
                      <a:pt x="216" y="393"/>
                      <a:pt x="217" y="395"/>
                    </a:cubicBezTo>
                    <a:cubicBezTo>
                      <a:pt x="218" y="396"/>
                      <a:pt x="219" y="397"/>
                      <a:pt x="221" y="397"/>
                    </a:cubicBezTo>
                    <a:cubicBezTo>
                      <a:pt x="223" y="397"/>
                      <a:pt x="226" y="397"/>
                      <a:pt x="229" y="396"/>
                    </a:cubicBezTo>
                    <a:cubicBezTo>
                      <a:pt x="233" y="393"/>
                      <a:pt x="238" y="391"/>
                      <a:pt x="244" y="389"/>
                    </a:cubicBezTo>
                    <a:cubicBezTo>
                      <a:pt x="246" y="389"/>
                      <a:pt x="248" y="388"/>
                      <a:pt x="250" y="387"/>
                    </a:cubicBezTo>
                    <a:cubicBezTo>
                      <a:pt x="255" y="385"/>
                      <a:pt x="259" y="382"/>
                      <a:pt x="265" y="383"/>
                    </a:cubicBezTo>
                    <a:cubicBezTo>
                      <a:pt x="267" y="383"/>
                      <a:pt x="268" y="382"/>
                      <a:pt x="270" y="381"/>
                    </a:cubicBezTo>
                    <a:cubicBezTo>
                      <a:pt x="273" y="380"/>
                      <a:pt x="274" y="378"/>
                      <a:pt x="276" y="376"/>
                    </a:cubicBezTo>
                    <a:cubicBezTo>
                      <a:pt x="278" y="374"/>
                      <a:pt x="279" y="374"/>
                      <a:pt x="281" y="376"/>
                    </a:cubicBezTo>
                    <a:cubicBezTo>
                      <a:pt x="282" y="376"/>
                      <a:pt x="283" y="376"/>
                      <a:pt x="284" y="376"/>
                    </a:cubicBezTo>
                    <a:cubicBezTo>
                      <a:pt x="285" y="374"/>
                      <a:pt x="286" y="371"/>
                      <a:pt x="283" y="369"/>
                    </a:cubicBezTo>
                    <a:cubicBezTo>
                      <a:pt x="282" y="368"/>
                      <a:pt x="281" y="366"/>
                      <a:pt x="280" y="364"/>
                    </a:cubicBezTo>
                    <a:cubicBezTo>
                      <a:pt x="278" y="361"/>
                      <a:pt x="279" y="358"/>
                      <a:pt x="282" y="356"/>
                    </a:cubicBezTo>
                    <a:cubicBezTo>
                      <a:pt x="284" y="354"/>
                      <a:pt x="285" y="354"/>
                      <a:pt x="286" y="356"/>
                    </a:cubicBezTo>
                    <a:cubicBezTo>
                      <a:pt x="287" y="359"/>
                      <a:pt x="289" y="362"/>
                      <a:pt x="293" y="361"/>
                    </a:cubicBezTo>
                    <a:cubicBezTo>
                      <a:pt x="296" y="360"/>
                      <a:pt x="298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59"/>
                      <a:pt x="301" y="359"/>
                      <a:pt x="301" y="359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2"/>
                      <a:pt x="301" y="363"/>
                      <a:pt x="301" y="365"/>
                    </a:cubicBezTo>
                    <a:cubicBezTo>
                      <a:pt x="302" y="371"/>
                      <a:pt x="305" y="376"/>
                      <a:pt x="311" y="378"/>
                    </a:cubicBezTo>
                    <a:cubicBezTo>
                      <a:pt x="315" y="380"/>
                      <a:pt x="318" y="383"/>
                      <a:pt x="319" y="386"/>
                    </a:cubicBezTo>
                    <a:cubicBezTo>
                      <a:pt x="320" y="388"/>
                      <a:pt x="320" y="389"/>
                      <a:pt x="321" y="391"/>
                    </a:cubicBezTo>
                    <a:cubicBezTo>
                      <a:pt x="322" y="393"/>
                      <a:pt x="324" y="394"/>
                      <a:pt x="326" y="395"/>
                    </a:cubicBezTo>
                    <a:cubicBezTo>
                      <a:pt x="328" y="395"/>
                      <a:pt x="331" y="395"/>
                      <a:pt x="333" y="395"/>
                    </a:cubicBezTo>
                    <a:cubicBezTo>
                      <a:pt x="338" y="395"/>
                      <a:pt x="342" y="397"/>
                      <a:pt x="346" y="400"/>
                    </a:cubicBezTo>
                    <a:cubicBezTo>
                      <a:pt x="348" y="402"/>
                      <a:pt x="349" y="402"/>
                      <a:pt x="350" y="403"/>
                    </a:cubicBezTo>
                    <a:cubicBezTo>
                      <a:pt x="350" y="403"/>
                      <a:pt x="350" y="403"/>
                      <a:pt x="350" y="403"/>
                    </a:cubicBezTo>
                    <a:cubicBezTo>
                      <a:pt x="351" y="402"/>
                      <a:pt x="351" y="402"/>
                      <a:pt x="351" y="402"/>
                    </a:cubicBezTo>
                    <a:cubicBezTo>
                      <a:pt x="351" y="403"/>
                      <a:pt x="351" y="403"/>
                      <a:pt x="351" y="403"/>
                    </a:cubicBezTo>
                    <a:cubicBezTo>
                      <a:pt x="351" y="403"/>
                      <a:pt x="351" y="403"/>
                      <a:pt x="350" y="403"/>
                    </a:cubicBezTo>
                    <a:cubicBezTo>
                      <a:pt x="351" y="404"/>
                      <a:pt x="352" y="405"/>
                      <a:pt x="353" y="407"/>
                    </a:cubicBezTo>
                    <a:cubicBezTo>
                      <a:pt x="357" y="410"/>
                      <a:pt x="361" y="413"/>
                      <a:pt x="366" y="411"/>
                    </a:cubicBezTo>
                    <a:cubicBezTo>
                      <a:pt x="367" y="411"/>
                      <a:pt x="368" y="411"/>
                      <a:pt x="368" y="412"/>
                    </a:cubicBezTo>
                    <a:cubicBezTo>
                      <a:pt x="369" y="412"/>
                      <a:pt x="370" y="413"/>
                      <a:pt x="369" y="414"/>
                    </a:cubicBezTo>
                    <a:cubicBezTo>
                      <a:pt x="366" y="418"/>
                      <a:pt x="366" y="421"/>
                      <a:pt x="369" y="424"/>
                    </a:cubicBezTo>
                    <a:cubicBezTo>
                      <a:pt x="371" y="426"/>
                      <a:pt x="372" y="428"/>
                      <a:pt x="373" y="429"/>
                    </a:cubicBezTo>
                    <a:cubicBezTo>
                      <a:pt x="376" y="430"/>
                      <a:pt x="378" y="431"/>
                      <a:pt x="378" y="435"/>
                    </a:cubicBezTo>
                    <a:cubicBezTo>
                      <a:pt x="378" y="437"/>
                      <a:pt x="378" y="439"/>
                      <a:pt x="379" y="441"/>
                    </a:cubicBezTo>
                    <a:cubicBezTo>
                      <a:pt x="380" y="446"/>
                      <a:pt x="382" y="451"/>
                      <a:pt x="385" y="454"/>
                    </a:cubicBezTo>
                    <a:cubicBezTo>
                      <a:pt x="387" y="456"/>
                      <a:pt x="390" y="458"/>
                      <a:pt x="393" y="457"/>
                    </a:cubicBezTo>
                    <a:cubicBezTo>
                      <a:pt x="395" y="457"/>
                      <a:pt x="397" y="455"/>
                      <a:pt x="396" y="453"/>
                    </a:cubicBezTo>
                    <a:cubicBezTo>
                      <a:pt x="396" y="451"/>
                      <a:pt x="395" y="450"/>
                      <a:pt x="395" y="448"/>
                    </a:cubicBezTo>
                    <a:cubicBezTo>
                      <a:pt x="395" y="448"/>
                      <a:pt x="395" y="447"/>
                      <a:pt x="395" y="446"/>
                    </a:cubicBezTo>
                    <a:cubicBezTo>
                      <a:pt x="396" y="445"/>
                      <a:pt x="396" y="446"/>
                      <a:pt x="397" y="447"/>
                    </a:cubicBezTo>
                    <a:cubicBezTo>
                      <a:pt x="398" y="449"/>
                      <a:pt x="399" y="451"/>
                      <a:pt x="399" y="453"/>
                    </a:cubicBezTo>
                    <a:cubicBezTo>
                      <a:pt x="399" y="457"/>
                      <a:pt x="402" y="459"/>
                      <a:pt x="404" y="462"/>
                    </a:cubicBezTo>
                    <a:cubicBezTo>
                      <a:pt x="404" y="462"/>
                      <a:pt x="404" y="463"/>
                      <a:pt x="404" y="463"/>
                    </a:cubicBezTo>
                    <a:cubicBezTo>
                      <a:pt x="403" y="464"/>
                      <a:pt x="402" y="464"/>
                      <a:pt x="401" y="464"/>
                    </a:cubicBezTo>
                    <a:cubicBezTo>
                      <a:pt x="400" y="463"/>
                      <a:pt x="399" y="462"/>
                      <a:pt x="398" y="462"/>
                    </a:cubicBezTo>
                    <a:cubicBezTo>
                      <a:pt x="395" y="461"/>
                      <a:pt x="392" y="463"/>
                      <a:pt x="390" y="466"/>
                    </a:cubicBezTo>
                    <a:cubicBezTo>
                      <a:pt x="389" y="469"/>
                      <a:pt x="388" y="472"/>
                      <a:pt x="388" y="475"/>
                    </a:cubicBezTo>
                    <a:cubicBezTo>
                      <a:pt x="389" y="479"/>
                      <a:pt x="390" y="482"/>
                      <a:pt x="390" y="485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0" y="485"/>
                      <a:pt x="390" y="485"/>
                      <a:pt x="390" y="486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2" y="488"/>
                      <a:pt x="393" y="491"/>
                      <a:pt x="392" y="494"/>
                    </a:cubicBezTo>
                    <a:cubicBezTo>
                      <a:pt x="390" y="499"/>
                      <a:pt x="390" y="504"/>
                      <a:pt x="391" y="510"/>
                    </a:cubicBezTo>
                    <a:cubicBezTo>
                      <a:pt x="391" y="510"/>
                      <a:pt x="391" y="511"/>
                      <a:pt x="391" y="511"/>
                    </a:cubicBezTo>
                    <a:cubicBezTo>
                      <a:pt x="392" y="511"/>
                      <a:pt x="394" y="511"/>
                      <a:pt x="394" y="510"/>
                    </a:cubicBezTo>
                    <a:cubicBezTo>
                      <a:pt x="396" y="507"/>
                      <a:pt x="398" y="503"/>
                      <a:pt x="399" y="500"/>
                    </a:cubicBezTo>
                    <a:cubicBezTo>
                      <a:pt x="400" y="499"/>
                      <a:pt x="400" y="499"/>
                      <a:pt x="400" y="498"/>
                    </a:cubicBezTo>
                    <a:cubicBezTo>
                      <a:pt x="400" y="498"/>
                      <a:pt x="400" y="498"/>
                      <a:pt x="400" y="498"/>
                    </a:cubicBezTo>
                    <a:cubicBezTo>
                      <a:pt x="402" y="496"/>
                      <a:pt x="404" y="495"/>
                      <a:pt x="407" y="496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4"/>
                      <a:pt x="408" y="494"/>
                    </a:cubicBezTo>
                    <a:cubicBezTo>
                      <a:pt x="412" y="488"/>
                      <a:pt x="417" y="482"/>
                      <a:pt x="419" y="475"/>
                    </a:cubicBezTo>
                    <a:cubicBezTo>
                      <a:pt x="419" y="474"/>
                      <a:pt x="421" y="474"/>
                      <a:pt x="422" y="474"/>
                    </a:cubicBezTo>
                    <a:cubicBezTo>
                      <a:pt x="422" y="474"/>
                      <a:pt x="423" y="475"/>
                      <a:pt x="423" y="476"/>
                    </a:cubicBezTo>
                    <a:cubicBezTo>
                      <a:pt x="423" y="477"/>
                      <a:pt x="423" y="479"/>
                      <a:pt x="422" y="480"/>
                    </a:cubicBezTo>
                    <a:cubicBezTo>
                      <a:pt x="421" y="484"/>
                      <a:pt x="420" y="487"/>
                      <a:pt x="418" y="491"/>
                    </a:cubicBezTo>
                    <a:cubicBezTo>
                      <a:pt x="417" y="494"/>
                      <a:pt x="419" y="496"/>
                      <a:pt x="420" y="498"/>
                    </a:cubicBezTo>
                    <a:cubicBezTo>
                      <a:pt x="420" y="498"/>
                      <a:pt x="420" y="498"/>
                      <a:pt x="421" y="498"/>
                    </a:cubicBezTo>
                    <a:cubicBezTo>
                      <a:pt x="421" y="498"/>
                      <a:pt x="421" y="498"/>
                      <a:pt x="421" y="499"/>
                    </a:cubicBezTo>
                    <a:cubicBezTo>
                      <a:pt x="422" y="500"/>
                      <a:pt x="423" y="502"/>
                      <a:pt x="423" y="504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4" y="506"/>
                      <a:pt x="424" y="506"/>
                      <a:pt x="424" y="506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3" y="505"/>
                      <a:pt x="423" y="505"/>
                      <a:pt x="423" y="504"/>
                    </a:cubicBezTo>
                    <a:cubicBezTo>
                      <a:pt x="421" y="503"/>
                      <a:pt x="421" y="501"/>
                      <a:pt x="421" y="499"/>
                    </a:cubicBezTo>
                    <a:cubicBezTo>
                      <a:pt x="420" y="499"/>
                      <a:pt x="420" y="498"/>
                      <a:pt x="420" y="498"/>
                    </a:cubicBezTo>
                    <a:cubicBezTo>
                      <a:pt x="420" y="498"/>
                      <a:pt x="420" y="498"/>
                      <a:pt x="420" y="498"/>
                    </a:cubicBezTo>
                    <a:cubicBezTo>
                      <a:pt x="418" y="497"/>
                      <a:pt x="416" y="497"/>
                      <a:pt x="415" y="497"/>
                    </a:cubicBezTo>
                    <a:cubicBezTo>
                      <a:pt x="412" y="496"/>
                      <a:pt x="410" y="495"/>
                      <a:pt x="407" y="495"/>
                    </a:cubicBezTo>
                    <a:cubicBezTo>
                      <a:pt x="407" y="495"/>
                      <a:pt x="407" y="496"/>
                      <a:pt x="407" y="496"/>
                    </a:cubicBezTo>
                    <a:cubicBezTo>
                      <a:pt x="407" y="496"/>
                      <a:pt x="407" y="496"/>
                      <a:pt x="407" y="496"/>
                    </a:cubicBezTo>
                    <a:cubicBezTo>
                      <a:pt x="405" y="498"/>
                      <a:pt x="403" y="498"/>
                      <a:pt x="400" y="498"/>
                    </a:cubicBezTo>
                    <a:cubicBezTo>
                      <a:pt x="400" y="498"/>
                      <a:pt x="400" y="498"/>
                      <a:pt x="400" y="499"/>
                    </a:cubicBezTo>
                    <a:cubicBezTo>
                      <a:pt x="400" y="499"/>
                      <a:pt x="400" y="499"/>
                      <a:pt x="399" y="500"/>
                    </a:cubicBezTo>
                    <a:cubicBezTo>
                      <a:pt x="399" y="504"/>
                      <a:pt x="400" y="509"/>
                      <a:pt x="397" y="514"/>
                    </a:cubicBezTo>
                    <a:cubicBezTo>
                      <a:pt x="397" y="516"/>
                      <a:pt x="398" y="518"/>
                      <a:pt x="401" y="518"/>
                    </a:cubicBezTo>
                    <a:cubicBezTo>
                      <a:pt x="402" y="519"/>
                      <a:pt x="402" y="519"/>
                      <a:pt x="403" y="519"/>
                    </a:cubicBezTo>
                    <a:cubicBezTo>
                      <a:pt x="403" y="519"/>
                      <a:pt x="403" y="519"/>
                      <a:pt x="403" y="519"/>
                    </a:cubicBezTo>
                    <a:cubicBezTo>
                      <a:pt x="404" y="518"/>
                      <a:pt x="404" y="518"/>
                      <a:pt x="404" y="518"/>
                    </a:cubicBezTo>
                    <a:cubicBezTo>
                      <a:pt x="405" y="517"/>
                      <a:pt x="405" y="516"/>
                      <a:pt x="405" y="515"/>
                    </a:cubicBezTo>
                    <a:cubicBezTo>
                      <a:pt x="405" y="516"/>
                      <a:pt x="406" y="516"/>
                      <a:pt x="405" y="516"/>
                    </a:cubicBezTo>
                    <a:cubicBezTo>
                      <a:pt x="405" y="517"/>
                      <a:pt x="405" y="517"/>
                      <a:pt x="404" y="518"/>
                    </a:cubicBezTo>
                    <a:cubicBezTo>
                      <a:pt x="404" y="518"/>
                      <a:pt x="404" y="519"/>
                      <a:pt x="404" y="519"/>
                    </a:cubicBezTo>
                    <a:cubicBezTo>
                      <a:pt x="404" y="519"/>
                      <a:pt x="403" y="519"/>
                      <a:pt x="403" y="519"/>
                    </a:cubicBezTo>
                    <a:cubicBezTo>
                      <a:pt x="403" y="520"/>
                      <a:pt x="402" y="522"/>
                      <a:pt x="403" y="523"/>
                    </a:cubicBezTo>
                    <a:cubicBezTo>
                      <a:pt x="404" y="526"/>
                      <a:pt x="406" y="528"/>
                      <a:pt x="405" y="531"/>
                    </a:cubicBezTo>
                    <a:cubicBezTo>
                      <a:pt x="404" y="533"/>
                      <a:pt x="403" y="535"/>
                      <a:pt x="403" y="537"/>
                    </a:cubicBezTo>
                    <a:cubicBezTo>
                      <a:pt x="403" y="539"/>
                      <a:pt x="402" y="541"/>
                      <a:pt x="403" y="542"/>
                    </a:cubicBezTo>
                    <a:cubicBezTo>
                      <a:pt x="406" y="545"/>
                      <a:pt x="405" y="550"/>
                      <a:pt x="407" y="554"/>
                    </a:cubicBezTo>
                    <a:cubicBezTo>
                      <a:pt x="407" y="555"/>
                      <a:pt x="409" y="555"/>
                      <a:pt x="410" y="555"/>
                    </a:cubicBezTo>
                    <a:cubicBezTo>
                      <a:pt x="411" y="555"/>
                      <a:pt x="412" y="554"/>
                      <a:pt x="412" y="554"/>
                    </a:cubicBezTo>
                    <a:cubicBezTo>
                      <a:pt x="414" y="549"/>
                      <a:pt x="417" y="544"/>
                      <a:pt x="417" y="539"/>
                    </a:cubicBezTo>
                    <a:cubicBezTo>
                      <a:pt x="417" y="539"/>
                      <a:pt x="417" y="539"/>
                      <a:pt x="417" y="539"/>
                    </a:cubicBezTo>
                    <a:cubicBezTo>
                      <a:pt x="417" y="538"/>
                      <a:pt x="417" y="538"/>
                      <a:pt x="416" y="538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8"/>
                      <a:pt x="416" y="538"/>
                    </a:cubicBezTo>
                    <a:cubicBezTo>
                      <a:pt x="417" y="538"/>
                      <a:pt x="417" y="538"/>
                      <a:pt x="417" y="538"/>
                    </a:cubicBezTo>
                    <a:cubicBezTo>
                      <a:pt x="417" y="538"/>
                      <a:pt x="417" y="538"/>
                      <a:pt x="417" y="539"/>
                    </a:cubicBezTo>
                    <a:cubicBezTo>
                      <a:pt x="418" y="539"/>
                      <a:pt x="419" y="539"/>
                      <a:pt x="420" y="539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9"/>
                    </a:cubicBezTo>
                    <a:cubicBezTo>
                      <a:pt x="420" y="539"/>
                      <a:pt x="420" y="539"/>
                      <a:pt x="420" y="539"/>
                    </a:cubicBezTo>
                    <a:cubicBezTo>
                      <a:pt x="421" y="541"/>
                      <a:pt x="422" y="542"/>
                      <a:pt x="423" y="544"/>
                    </a:cubicBezTo>
                    <a:cubicBezTo>
                      <a:pt x="424" y="544"/>
                      <a:pt x="424" y="544"/>
                      <a:pt x="424" y="544"/>
                    </a:cubicBezTo>
                    <a:cubicBezTo>
                      <a:pt x="424" y="544"/>
                      <a:pt x="424" y="545"/>
                      <a:pt x="424" y="545"/>
                    </a:cubicBezTo>
                    <a:cubicBezTo>
                      <a:pt x="424" y="546"/>
                      <a:pt x="425" y="547"/>
                      <a:pt x="425" y="547"/>
                    </a:cubicBezTo>
                    <a:cubicBezTo>
                      <a:pt x="425" y="549"/>
                      <a:pt x="424" y="549"/>
                      <a:pt x="424" y="547"/>
                    </a:cubicBezTo>
                    <a:cubicBezTo>
                      <a:pt x="424" y="547"/>
                      <a:pt x="424" y="546"/>
                      <a:pt x="424" y="546"/>
                    </a:cubicBezTo>
                    <a:cubicBezTo>
                      <a:pt x="424" y="546"/>
                      <a:pt x="424" y="545"/>
                      <a:pt x="424" y="545"/>
                    </a:cubicBezTo>
                    <a:cubicBezTo>
                      <a:pt x="424" y="545"/>
                      <a:pt x="424" y="545"/>
                      <a:pt x="424" y="544"/>
                    </a:cubicBezTo>
                    <a:cubicBezTo>
                      <a:pt x="423" y="544"/>
                      <a:pt x="423" y="544"/>
                      <a:pt x="423" y="544"/>
                    </a:cubicBezTo>
                    <a:cubicBezTo>
                      <a:pt x="421" y="546"/>
                      <a:pt x="420" y="548"/>
                      <a:pt x="421" y="551"/>
                    </a:cubicBezTo>
                    <a:cubicBezTo>
                      <a:pt x="421" y="553"/>
                      <a:pt x="423" y="555"/>
                      <a:pt x="425" y="556"/>
                    </a:cubicBezTo>
                    <a:cubicBezTo>
                      <a:pt x="426" y="557"/>
                      <a:pt x="428" y="557"/>
                      <a:pt x="429" y="557"/>
                    </a:cubicBezTo>
                    <a:cubicBezTo>
                      <a:pt x="432" y="557"/>
                      <a:pt x="432" y="559"/>
                      <a:pt x="431" y="560"/>
                    </a:cubicBezTo>
                    <a:cubicBezTo>
                      <a:pt x="428" y="564"/>
                      <a:pt x="426" y="567"/>
                      <a:pt x="426" y="572"/>
                    </a:cubicBezTo>
                    <a:cubicBezTo>
                      <a:pt x="426" y="574"/>
                      <a:pt x="423" y="574"/>
                      <a:pt x="422" y="574"/>
                    </a:cubicBezTo>
                    <a:cubicBezTo>
                      <a:pt x="420" y="576"/>
                      <a:pt x="420" y="577"/>
                      <a:pt x="421" y="578"/>
                    </a:cubicBezTo>
                    <a:cubicBezTo>
                      <a:pt x="425" y="582"/>
                      <a:pt x="424" y="584"/>
                      <a:pt x="420" y="586"/>
                    </a:cubicBezTo>
                    <a:cubicBezTo>
                      <a:pt x="419" y="586"/>
                      <a:pt x="418" y="587"/>
                      <a:pt x="418" y="588"/>
                    </a:cubicBezTo>
                    <a:cubicBezTo>
                      <a:pt x="419" y="592"/>
                      <a:pt x="422" y="595"/>
                      <a:pt x="425" y="594"/>
                    </a:cubicBezTo>
                    <a:cubicBezTo>
                      <a:pt x="428" y="592"/>
                      <a:pt x="432" y="591"/>
                      <a:pt x="436" y="591"/>
                    </a:cubicBezTo>
                    <a:cubicBezTo>
                      <a:pt x="436" y="591"/>
                      <a:pt x="437" y="591"/>
                      <a:pt x="437" y="591"/>
                    </a:cubicBezTo>
                    <a:cubicBezTo>
                      <a:pt x="437" y="592"/>
                      <a:pt x="437" y="594"/>
                      <a:pt x="437" y="594"/>
                    </a:cubicBezTo>
                    <a:cubicBezTo>
                      <a:pt x="436" y="596"/>
                      <a:pt x="434" y="597"/>
                      <a:pt x="432" y="599"/>
                    </a:cubicBezTo>
                    <a:cubicBezTo>
                      <a:pt x="429" y="601"/>
                      <a:pt x="428" y="605"/>
                      <a:pt x="428" y="609"/>
                    </a:cubicBezTo>
                    <a:cubicBezTo>
                      <a:pt x="428" y="610"/>
                      <a:pt x="429" y="610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0"/>
                      <a:pt x="431" y="610"/>
                      <a:pt x="431" y="610"/>
                    </a:cubicBezTo>
                    <a:cubicBezTo>
                      <a:pt x="431" y="610"/>
                      <a:pt x="431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3" y="614"/>
                      <a:pt x="435" y="617"/>
                      <a:pt x="438" y="620"/>
                    </a:cubicBezTo>
                    <a:cubicBezTo>
                      <a:pt x="440" y="622"/>
                      <a:pt x="440" y="624"/>
                      <a:pt x="439" y="626"/>
                    </a:cubicBezTo>
                    <a:cubicBezTo>
                      <a:pt x="439" y="627"/>
                      <a:pt x="438" y="629"/>
                      <a:pt x="437" y="631"/>
                    </a:cubicBezTo>
                    <a:cubicBezTo>
                      <a:pt x="437" y="631"/>
                      <a:pt x="436" y="631"/>
                      <a:pt x="436" y="631"/>
                    </a:cubicBezTo>
                    <a:cubicBezTo>
                      <a:pt x="436" y="631"/>
                      <a:pt x="436" y="631"/>
                      <a:pt x="436" y="631"/>
                    </a:cubicBezTo>
                    <a:cubicBezTo>
                      <a:pt x="437" y="631"/>
                      <a:pt x="437" y="631"/>
                      <a:pt x="437" y="631"/>
                    </a:cubicBezTo>
                    <a:cubicBezTo>
                      <a:pt x="437" y="632"/>
                      <a:pt x="436" y="634"/>
                      <a:pt x="436" y="636"/>
                    </a:cubicBezTo>
                    <a:cubicBezTo>
                      <a:pt x="437" y="638"/>
                      <a:pt x="437" y="641"/>
                      <a:pt x="436" y="643"/>
                    </a:cubicBezTo>
                    <a:cubicBezTo>
                      <a:pt x="435" y="644"/>
                      <a:pt x="435" y="644"/>
                      <a:pt x="435" y="645"/>
                    </a:cubicBezTo>
                    <a:cubicBezTo>
                      <a:pt x="440" y="654"/>
                      <a:pt x="440" y="654"/>
                      <a:pt x="440" y="654"/>
                    </a:cubicBezTo>
                    <a:cubicBezTo>
                      <a:pt x="443" y="656"/>
                      <a:pt x="445" y="658"/>
                      <a:pt x="447" y="660"/>
                    </a:cubicBezTo>
                    <a:cubicBezTo>
                      <a:pt x="449" y="663"/>
                      <a:pt x="452" y="665"/>
                      <a:pt x="455" y="666"/>
                    </a:cubicBezTo>
                    <a:cubicBezTo>
                      <a:pt x="458" y="667"/>
                      <a:pt x="460" y="668"/>
                      <a:pt x="462" y="670"/>
                    </a:cubicBezTo>
                    <a:cubicBezTo>
                      <a:pt x="464" y="671"/>
                      <a:pt x="465" y="672"/>
                      <a:pt x="464" y="674"/>
                    </a:cubicBezTo>
                    <a:cubicBezTo>
                      <a:pt x="463" y="677"/>
                      <a:pt x="462" y="680"/>
                      <a:pt x="464" y="683"/>
                    </a:cubicBezTo>
                    <a:cubicBezTo>
                      <a:pt x="464" y="685"/>
                      <a:pt x="465" y="686"/>
                      <a:pt x="466" y="687"/>
                    </a:cubicBezTo>
                    <a:cubicBezTo>
                      <a:pt x="467" y="687"/>
                      <a:pt x="467" y="687"/>
                      <a:pt x="467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8"/>
                      <a:pt x="466" y="689"/>
                      <a:pt x="467" y="690"/>
                    </a:cubicBezTo>
                    <a:cubicBezTo>
                      <a:pt x="468" y="691"/>
                      <a:pt x="469" y="691"/>
                      <a:pt x="471" y="691"/>
                    </a:cubicBezTo>
                    <a:cubicBezTo>
                      <a:pt x="473" y="692"/>
                      <a:pt x="475" y="692"/>
                      <a:pt x="476" y="695"/>
                    </a:cubicBezTo>
                    <a:cubicBezTo>
                      <a:pt x="477" y="699"/>
                      <a:pt x="478" y="702"/>
                      <a:pt x="480" y="706"/>
                    </a:cubicBezTo>
                    <a:cubicBezTo>
                      <a:pt x="482" y="709"/>
                      <a:pt x="480" y="712"/>
                      <a:pt x="479" y="715"/>
                    </a:cubicBezTo>
                    <a:cubicBezTo>
                      <a:pt x="479" y="716"/>
                      <a:pt x="478" y="717"/>
                      <a:pt x="477" y="717"/>
                    </a:cubicBezTo>
                    <a:cubicBezTo>
                      <a:pt x="476" y="718"/>
                      <a:pt x="474" y="720"/>
                      <a:pt x="473" y="719"/>
                    </a:cubicBezTo>
                    <a:cubicBezTo>
                      <a:pt x="468" y="718"/>
                      <a:pt x="463" y="717"/>
                      <a:pt x="459" y="713"/>
                    </a:cubicBezTo>
                    <a:cubicBezTo>
                      <a:pt x="460" y="714"/>
                      <a:pt x="460" y="714"/>
                      <a:pt x="460" y="714"/>
                    </a:cubicBezTo>
                    <a:cubicBezTo>
                      <a:pt x="460" y="714"/>
                      <a:pt x="460" y="714"/>
                      <a:pt x="460" y="713"/>
                    </a:cubicBezTo>
                    <a:cubicBezTo>
                      <a:pt x="461" y="714"/>
                      <a:pt x="463" y="714"/>
                      <a:pt x="464" y="714"/>
                    </a:cubicBezTo>
                    <a:cubicBezTo>
                      <a:pt x="467" y="714"/>
                      <a:pt x="469" y="712"/>
                      <a:pt x="469" y="709"/>
                    </a:cubicBezTo>
                    <a:cubicBezTo>
                      <a:pt x="470" y="703"/>
                      <a:pt x="469" y="697"/>
                      <a:pt x="466" y="691"/>
                    </a:cubicBezTo>
                    <a:cubicBezTo>
                      <a:pt x="464" y="690"/>
                      <a:pt x="462" y="688"/>
                      <a:pt x="461" y="686"/>
                    </a:cubicBezTo>
                    <a:cubicBezTo>
                      <a:pt x="460" y="683"/>
                      <a:pt x="459" y="680"/>
                      <a:pt x="458" y="678"/>
                    </a:cubicBezTo>
                    <a:cubicBezTo>
                      <a:pt x="457" y="672"/>
                      <a:pt x="453" y="668"/>
                      <a:pt x="448" y="666"/>
                    </a:cubicBezTo>
                    <a:cubicBezTo>
                      <a:pt x="443" y="665"/>
                      <a:pt x="440" y="663"/>
                      <a:pt x="436" y="660"/>
                    </a:cubicBezTo>
                    <a:cubicBezTo>
                      <a:pt x="434" y="658"/>
                      <a:pt x="432" y="656"/>
                      <a:pt x="430" y="655"/>
                    </a:cubicBezTo>
                    <a:cubicBezTo>
                      <a:pt x="428" y="654"/>
                      <a:pt x="427" y="654"/>
                      <a:pt x="425" y="654"/>
                    </a:cubicBezTo>
                    <a:cubicBezTo>
                      <a:pt x="424" y="653"/>
                      <a:pt x="421" y="655"/>
                      <a:pt x="422" y="657"/>
                    </a:cubicBezTo>
                    <a:cubicBezTo>
                      <a:pt x="422" y="660"/>
                      <a:pt x="423" y="663"/>
                      <a:pt x="423" y="666"/>
                    </a:cubicBezTo>
                    <a:cubicBezTo>
                      <a:pt x="423" y="668"/>
                      <a:pt x="424" y="670"/>
                      <a:pt x="425" y="671"/>
                    </a:cubicBezTo>
                    <a:cubicBezTo>
                      <a:pt x="427" y="674"/>
                      <a:pt x="430" y="677"/>
                      <a:pt x="432" y="680"/>
                    </a:cubicBezTo>
                    <a:cubicBezTo>
                      <a:pt x="438" y="689"/>
                      <a:pt x="447" y="697"/>
                      <a:pt x="453" y="707"/>
                    </a:cubicBezTo>
                    <a:cubicBezTo>
                      <a:pt x="454" y="708"/>
                      <a:pt x="455" y="709"/>
                      <a:pt x="457" y="710"/>
                    </a:cubicBezTo>
                    <a:cubicBezTo>
                      <a:pt x="456" y="710"/>
                      <a:pt x="456" y="710"/>
                      <a:pt x="456" y="710"/>
                    </a:cubicBezTo>
                    <a:cubicBezTo>
                      <a:pt x="456" y="710"/>
                      <a:pt x="456" y="710"/>
                      <a:pt x="457" y="710"/>
                    </a:cubicBezTo>
                    <a:cubicBezTo>
                      <a:pt x="452" y="712"/>
                      <a:pt x="449" y="715"/>
                      <a:pt x="449" y="720"/>
                    </a:cubicBezTo>
                    <a:cubicBezTo>
                      <a:pt x="449" y="727"/>
                      <a:pt x="449" y="735"/>
                      <a:pt x="449" y="742"/>
                    </a:cubicBezTo>
                    <a:cubicBezTo>
                      <a:pt x="450" y="751"/>
                      <a:pt x="448" y="759"/>
                      <a:pt x="445" y="767"/>
                    </a:cubicBezTo>
                    <a:cubicBezTo>
                      <a:pt x="442" y="776"/>
                      <a:pt x="438" y="785"/>
                      <a:pt x="435" y="794"/>
                    </a:cubicBezTo>
                    <a:cubicBezTo>
                      <a:pt x="433" y="802"/>
                      <a:pt x="430" y="811"/>
                      <a:pt x="425" y="818"/>
                    </a:cubicBezTo>
                    <a:cubicBezTo>
                      <a:pt x="421" y="825"/>
                      <a:pt x="419" y="832"/>
                      <a:pt x="419" y="840"/>
                    </a:cubicBezTo>
                    <a:cubicBezTo>
                      <a:pt x="419" y="842"/>
                      <a:pt x="420" y="843"/>
                      <a:pt x="420" y="845"/>
                    </a:cubicBezTo>
                    <a:cubicBezTo>
                      <a:pt x="420" y="854"/>
                      <a:pt x="419" y="862"/>
                      <a:pt x="414" y="870"/>
                    </a:cubicBezTo>
                    <a:cubicBezTo>
                      <a:pt x="412" y="872"/>
                      <a:pt x="412" y="875"/>
                      <a:pt x="413" y="878"/>
                    </a:cubicBezTo>
                    <a:cubicBezTo>
                      <a:pt x="416" y="884"/>
                      <a:pt x="416" y="889"/>
                      <a:pt x="415" y="896"/>
                    </a:cubicBezTo>
                    <a:cubicBezTo>
                      <a:pt x="414" y="898"/>
                      <a:pt x="415" y="901"/>
                      <a:pt x="415" y="904"/>
                    </a:cubicBezTo>
                    <a:cubicBezTo>
                      <a:pt x="415" y="905"/>
                      <a:pt x="415" y="907"/>
                      <a:pt x="415" y="908"/>
                    </a:cubicBezTo>
                    <a:cubicBezTo>
                      <a:pt x="417" y="913"/>
                      <a:pt x="419" y="918"/>
                      <a:pt x="421" y="922"/>
                    </a:cubicBezTo>
                    <a:cubicBezTo>
                      <a:pt x="422" y="923"/>
                      <a:pt x="424" y="924"/>
                      <a:pt x="425" y="925"/>
                    </a:cubicBezTo>
                    <a:cubicBezTo>
                      <a:pt x="428" y="927"/>
                      <a:pt x="428" y="927"/>
                      <a:pt x="427" y="929"/>
                    </a:cubicBezTo>
                    <a:cubicBezTo>
                      <a:pt x="427" y="931"/>
                      <a:pt x="426" y="932"/>
                      <a:pt x="425" y="934"/>
                    </a:cubicBezTo>
                    <a:cubicBezTo>
                      <a:pt x="425" y="936"/>
                      <a:pt x="425" y="937"/>
                      <a:pt x="425" y="939"/>
                    </a:cubicBezTo>
                    <a:cubicBezTo>
                      <a:pt x="427" y="943"/>
                      <a:pt x="429" y="948"/>
                      <a:pt x="427" y="953"/>
                    </a:cubicBezTo>
                    <a:cubicBezTo>
                      <a:pt x="427" y="954"/>
                      <a:pt x="428" y="956"/>
                      <a:pt x="428" y="958"/>
                    </a:cubicBezTo>
                    <a:cubicBezTo>
                      <a:pt x="431" y="964"/>
                      <a:pt x="434" y="970"/>
                      <a:pt x="436" y="976"/>
                    </a:cubicBezTo>
                    <a:cubicBezTo>
                      <a:pt x="438" y="979"/>
                      <a:pt x="439" y="982"/>
                      <a:pt x="438" y="985"/>
                    </a:cubicBezTo>
                    <a:cubicBezTo>
                      <a:pt x="438" y="989"/>
                      <a:pt x="439" y="991"/>
                      <a:pt x="442" y="992"/>
                    </a:cubicBezTo>
                    <a:cubicBezTo>
                      <a:pt x="452" y="993"/>
                      <a:pt x="459" y="999"/>
                      <a:pt x="467" y="1004"/>
                    </a:cubicBezTo>
                    <a:cubicBezTo>
                      <a:pt x="474" y="1008"/>
                      <a:pt x="477" y="1014"/>
                      <a:pt x="478" y="1021"/>
                    </a:cubicBezTo>
                    <a:cubicBezTo>
                      <a:pt x="478" y="1028"/>
                      <a:pt x="480" y="1033"/>
                      <a:pt x="481" y="1039"/>
                    </a:cubicBezTo>
                    <a:cubicBezTo>
                      <a:pt x="484" y="1049"/>
                      <a:pt x="489" y="1059"/>
                      <a:pt x="490" y="1069"/>
                    </a:cubicBezTo>
                    <a:cubicBezTo>
                      <a:pt x="491" y="1072"/>
                      <a:pt x="493" y="1075"/>
                      <a:pt x="495" y="1077"/>
                    </a:cubicBezTo>
                    <a:cubicBezTo>
                      <a:pt x="501" y="1082"/>
                      <a:pt x="504" y="1087"/>
                      <a:pt x="507" y="1093"/>
                    </a:cubicBezTo>
                    <a:cubicBezTo>
                      <a:pt x="509" y="1096"/>
                      <a:pt x="508" y="1100"/>
                      <a:pt x="507" y="1103"/>
                    </a:cubicBezTo>
                    <a:cubicBezTo>
                      <a:pt x="505" y="1105"/>
                      <a:pt x="503" y="1105"/>
                      <a:pt x="501" y="1105"/>
                    </a:cubicBezTo>
                    <a:cubicBezTo>
                      <a:pt x="500" y="1105"/>
                      <a:pt x="500" y="1105"/>
                      <a:pt x="499" y="1105"/>
                    </a:cubicBezTo>
                    <a:cubicBezTo>
                      <a:pt x="498" y="1106"/>
                      <a:pt x="497" y="1108"/>
                      <a:pt x="498" y="1109"/>
                    </a:cubicBezTo>
                    <a:cubicBezTo>
                      <a:pt x="500" y="1114"/>
                      <a:pt x="504" y="1119"/>
                      <a:pt x="509" y="1121"/>
                    </a:cubicBezTo>
                    <a:cubicBezTo>
                      <a:pt x="516" y="1124"/>
                      <a:pt x="520" y="1129"/>
                      <a:pt x="526" y="1134"/>
                    </a:cubicBezTo>
                    <a:cubicBezTo>
                      <a:pt x="528" y="1136"/>
                      <a:pt x="529" y="1139"/>
                      <a:pt x="529" y="1141"/>
                    </a:cubicBezTo>
                    <a:cubicBezTo>
                      <a:pt x="529" y="1144"/>
                      <a:pt x="529" y="1147"/>
                      <a:pt x="528" y="1150"/>
                    </a:cubicBezTo>
                    <a:cubicBezTo>
                      <a:pt x="527" y="1153"/>
                      <a:pt x="528" y="1156"/>
                      <a:pt x="531" y="1158"/>
                    </a:cubicBezTo>
                    <a:cubicBezTo>
                      <a:pt x="539" y="1167"/>
                      <a:pt x="549" y="1173"/>
                      <a:pt x="554" y="1184"/>
                    </a:cubicBezTo>
                    <a:cubicBezTo>
                      <a:pt x="555" y="1186"/>
                      <a:pt x="558" y="1186"/>
                      <a:pt x="560" y="1184"/>
                    </a:cubicBezTo>
                    <a:cubicBezTo>
                      <a:pt x="562" y="1182"/>
                      <a:pt x="563" y="1179"/>
                      <a:pt x="563" y="1177"/>
                    </a:cubicBezTo>
                    <a:cubicBezTo>
                      <a:pt x="561" y="1173"/>
                      <a:pt x="559" y="1170"/>
                      <a:pt x="557" y="1167"/>
                    </a:cubicBezTo>
                    <a:cubicBezTo>
                      <a:pt x="555" y="1165"/>
                      <a:pt x="548" y="1153"/>
                      <a:pt x="547" y="1150"/>
                    </a:cubicBezTo>
                    <a:cubicBezTo>
                      <a:pt x="546" y="1147"/>
                      <a:pt x="545" y="1145"/>
                      <a:pt x="544" y="1142"/>
                    </a:cubicBezTo>
                    <a:cubicBezTo>
                      <a:pt x="544" y="1138"/>
                      <a:pt x="543" y="1133"/>
                      <a:pt x="542" y="1129"/>
                    </a:cubicBezTo>
                    <a:cubicBezTo>
                      <a:pt x="541" y="1124"/>
                      <a:pt x="536" y="1122"/>
                      <a:pt x="535" y="1117"/>
                    </a:cubicBezTo>
                    <a:cubicBezTo>
                      <a:pt x="532" y="1109"/>
                      <a:pt x="529" y="1102"/>
                      <a:pt x="525" y="1096"/>
                    </a:cubicBezTo>
                    <a:cubicBezTo>
                      <a:pt x="520" y="1089"/>
                      <a:pt x="517" y="1081"/>
                      <a:pt x="512" y="1075"/>
                    </a:cubicBezTo>
                    <a:cubicBezTo>
                      <a:pt x="511" y="1074"/>
                      <a:pt x="510" y="1072"/>
                      <a:pt x="510" y="1070"/>
                    </a:cubicBezTo>
                    <a:cubicBezTo>
                      <a:pt x="509" y="1062"/>
                      <a:pt x="508" y="1054"/>
                      <a:pt x="510" y="1046"/>
                    </a:cubicBezTo>
                    <a:cubicBezTo>
                      <a:pt x="510" y="1044"/>
                      <a:pt x="511" y="1044"/>
                      <a:pt x="513" y="1044"/>
                    </a:cubicBezTo>
                    <a:cubicBezTo>
                      <a:pt x="516" y="1046"/>
                      <a:pt x="518" y="1047"/>
                      <a:pt x="521" y="1048"/>
                    </a:cubicBezTo>
                    <a:cubicBezTo>
                      <a:pt x="524" y="1050"/>
                      <a:pt x="527" y="1052"/>
                      <a:pt x="527" y="1056"/>
                    </a:cubicBezTo>
                    <a:cubicBezTo>
                      <a:pt x="528" y="1063"/>
                      <a:pt x="529" y="1070"/>
                      <a:pt x="532" y="1077"/>
                    </a:cubicBezTo>
                    <a:cubicBezTo>
                      <a:pt x="536" y="1087"/>
                      <a:pt x="541" y="1097"/>
                      <a:pt x="548" y="1105"/>
                    </a:cubicBezTo>
                    <a:cubicBezTo>
                      <a:pt x="550" y="1107"/>
                      <a:pt x="552" y="1108"/>
                      <a:pt x="552" y="1110"/>
                    </a:cubicBezTo>
                    <a:cubicBezTo>
                      <a:pt x="553" y="1116"/>
                      <a:pt x="557" y="1119"/>
                      <a:pt x="561" y="1122"/>
                    </a:cubicBezTo>
                    <a:cubicBezTo>
                      <a:pt x="563" y="1124"/>
                      <a:pt x="566" y="1126"/>
                      <a:pt x="568" y="1129"/>
                    </a:cubicBezTo>
                    <a:cubicBezTo>
                      <a:pt x="569" y="1130"/>
                      <a:pt x="570" y="1131"/>
                      <a:pt x="569" y="1133"/>
                    </a:cubicBezTo>
                    <a:cubicBezTo>
                      <a:pt x="568" y="1134"/>
                      <a:pt x="567" y="1135"/>
                      <a:pt x="567" y="1136"/>
                    </a:cubicBezTo>
                    <a:cubicBezTo>
                      <a:pt x="565" y="1138"/>
                      <a:pt x="566" y="1142"/>
                      <a:pt x="568" y="1143"/>
                    </a:cubicBezTo>
                    <a:cubicBezTo>
                      <a:pt x="571" y="1146"/>
                      <a:pt x="574" y="1148"/>
                      <a:pt x="578" y="1150"/>
                    </a:cubicBezTo>
                    <a:cubicBezTo>
                      <a:pt x="581" y="1152"/>
                      <a:pt x="584" y="1154"/>
                      <a:pt x="584" y="1158"/>
                    </a:cubicBezTo>
                    <a:cubicBezTo>
                      <a:pt x="584" y="1160"/>
                      <a:pt x="586" y="1162"/>
                      <a:pt x="587" y="1164"/>
                    </a:cubicBezTo>
                    <a:cubicBezTo>
                      <a:pt x="604" y="1181"/>
                      <a:pt x="609" y="1190"/>
                      <a:pt x="614" y="1210"/>
                    </a:cubicBezTo>
                    <a:cubicBezTo>
                      <a:pt x="614" y="1212"/>
                      <a:pt x="614" y="1213"/>
                      <a:pt x="614" y="1215"/>
                    </a:cubicBezTo>
                    <a:cubicBezTo>
                      <a:pt x="613" y="1217"/>
                      <a:pt x="612" y="1219"/>
                      <a:pt x="611" y="1221"/>
                    </a:cubicBezTo>
                    <a:cubicBezTo>
                      <a:pt x="607" y="1226"/>
                      <a:pt x="609" y="1231"/>
                      <a:pt x="612" y="1236"/>
                    </a:cubicBezTo>
                    <a:cubicBezTo>
                      <a:pt x="614" y="1241"/>
                      <a:pt x="617" y="1245"/>
                      <a:pt x="622" y="1246"/>
                    </a:cubicBezTo>
                    <a:cubicBezTo>
                      <a:pt x="627" y="1248"/>
                      <a:pt x="631" y="1251"/>
                      <a:pt x="634" y="1255"/>
                    </a:cubicBezTo>
                    <a:cubicBezTo>
                      <a:pt x="637" y="1259"/>
                      <a:pt x="641" y="1261"/>
                      <a:pt x="646" y="1263"/>
                    </a:cubicBezTo>
                    <a:cubicBezTo>
                      <a:pt x="648" y="1263"/>
                      <a:pt x="651" y="1263"/>
                      <a:pt x="653" y="1264"/>
                    </a:cubicBezTo>
                    <a:cubicBezTo>
                      <a:pt x="655" y="1265"/>
                      <a:pt x="657" y="1265"/>
                      <a:pt x="659" y="1267"/>
                    </a:cubicBezTo>
                    <a:cubicBezTo>
                      <a:pt x="666" y="1273"/>
                      <a:pt x="673" y="1278"/>
                      <a:pt x="683" y="1280"/>
                    </a:cubicBezTo>
                    <a:cubicBezTo>
                      <a:pt x="688" y="1281"/>
                      <a:pt x="692" y="1284"/>
                      <a:pt x="696" y="1286"/>
                    </a:cubicBezTo>
                    <a:cubicBezTo>
                      <a:pt x="701" y="1289"/>
                      <a:pt x="706" y="1291"/>
                      <a:pt x="712" y="1292"/>
                    </a:cubicBezTo>
                    <a:cubicBezTo>
                      <a:pt x="730" y="1298"/>
                      <a:pt x="730" y="1298"/>
                      <a:pt x="748" y="1291"/>
                    </a:cubicBezTo>
                    <a:cubicBezTo>
                      <a:pt x="753" y="1289"/>
                      <a:pt x="758" y="1290"/>
                      <a:pt x="762" y="1293"/>
                    </a:cubicBezTo>
                    <a:cubicBezTo>
                      <a:pt x="770" y="1301"/>
                      <a:pt x="780" y="1307"/>
                      <a:pt x="788" y="1316"/>
                    </a:cubicBezTo>
                    <a:cubicBezTo>
                      <a:pt x="791" y="1320"/>
                      <a:pt x="795" y="1323"/>
                      <a:pt x="801" y="1323"/>
                    </a:cubicBezTo>
                    <a:cubicBezTo>
                      <a:pt x="808" y="1324"/>
                      <a:pt x="815" y="1326"/>
                      <a:pt x="821" y="1328"/>
                    </a:cubicBezTo>
                    <a:cubicBezTo>
                      <a:pt x="829" y="1331"/>
                      <a:pt x="837" y="1334"/>
                      <a:pt x="845" y="1334"/>
                    </a:cubicBezTo>
                    <a:cubicBezTo>
                      <a:pt x="847" y="1334"/>
                      <a:pt x="848" y="1335"/>
                      <a:pt x="849" y="1336"/>
                    </a:cubicBezTo>
                    <a:cubicBezTo>
                      <a:pt x="851" y="1341"/>
                      <a:pt x="855" y="1344"/>
                      <a:pt x="858" y="1348"/>
                    </a:cubicBezTo>
                    <a:cubicBezTo>
                      <a:pt x="861" y="1352"/>
                      <a:pt x="865" y="1356"/>
                      <a:pt x="869" y="1361"/>
                    </a:cubicBezTo>
                    <a:cubicBezTo>
                      <a:pt x="870" y="1363"/>
                      <a:pt x="872" y="1366"/>
                      <a:pt x="871" y="1370"/>
                    </a:cubicBezTo>
                    <a:cubicBezTo>
                      <a:pt x="869" y="1375"/>
                      <a:pt x="872" y="1378"/>
                      <a:pt x="877" y="1380"/>
                    </a:cubicBezTo>
                    <a:cubicBezTo>
                      <a:pt x="879" y="1380"/>
                      <a:pt x="881" y="1381"/>
                      <a:pt x="883" y="1381"/>
                    </a:cubicBezTo>
                    <a:cubicBezTo>
                      <a:pt x="885" y="1381"/>
                      <a:pt x="886" y="1381"/>
                      <a:pt x="888" y="1382"/>
                    </a:cubicBezTo>
                    <a:cubicBezTo>
                      <a:pt x="892" y="1385"/>
                      <a:pt x="896" y="1388"/>
                      <a:pt x="897" y="1393"/>
                    </a:cubicBezTo>
                    <a:cubicBezTo>
                      <a:pt x="898" y="1399"/>
                      <a:pt x="903" y="1400"/>
                      <a:pt x="908" y="1401"/>
                    </a:cubicBezTo>
                    <a:cubicBezTo>
                      <a:pt x="910" y="1402"/>
                      <a:pt x="911" y="1401"/>
                      <a:pt x="913" y="1401"/>
                    </a:cubicBezTo>
                    <a:cubicBezTo>
                      <a:pt x="918" y="1399"/>
                      <a:pt x="923" y="1401"/>
                      <a:pt x="926" y="1405"/>
                    </a:cubicBezTo>
                    <a:cubicBezTo>
                      <a:pt x="929" y="1408"/>
                      <a:pt x="934" y="1410"/>
                      <a:pt x="937" y="1412"/>
                    </a:cubicBezTo>
                    <a:cubicBezTo>
                      <a:pt x="940" y="1416"/>
                      <a:pt x="942" y="1415"/>
                      <a:pt x="947" y="1412"/>
                    </a:cubicBezTo>
                    <a:cubicBezTo>
                      <a:pt x="949" y="1410"/>
                      <a:pt x="949" y="1408"/>
                      <a:pt x="948" y="1406"/>
                    </a:cubicBezTo>
                    <a:cubicBezTo>
                      <a:pt x="948" y="1405"/>
                      <a:pt x="947" y="1402"/>
                      <a:pt x="948" y="1402"/>
                    </a:cubicBezTo>
                    <a:cubicBezTo>
                      <a:pt x="953" y="1399"/>
                      <a:pt x="955" y="1394"/>
                      <a:pt x="958" y="1391"/>
                    </a:cubicBezTo>
                    <a:cubicBezTo>
                      <a:pt x="959" y="1390"/>
                      <a:pt x="962" y="1390"/>
                      <a:pt x="963" y="1391"/>
                    </a:cubicBezTo>
                    <a:cubicBezTo>
                      <a:pt x="967" y="1393"/>
                      <a:pt x="971" y="1397"/>
                      <a:pt x="971" y="1402"/>
                    </a:cubicBezTo>
                    <a:cubicBezTo>
                      <a:pt x="972" y="1406"/>
                      <a:pt x="973" y="1409"/>
                      <a:pt x="975" y="1412"/>
                    </a:cubicBezTo>
                    <a:cubicBezTo>
                      <a:pt x="979" y="1416"/>
                      <a:pt x="979" y="1422"/>
                      <a:pt x="983" y="1425"/>
                    </a:cubicBezTo>
                    <a:cubicBezTo>
                      <a:pt x="984" y="1426"/>
                      <a:pt x="984" y="1428"/>
                      <a:pt x="984" y="1430"/>
                    </a:cubicBezTo>
                    <a:cubicBezTo>
                      <a:pt x="984" y="1437"/>
                      <a:pt x="984" y="1444"/>
                      <a:pt x="984" y="1451"/>
                    </a:cubicBezTo>
                    <a:cubicBezTo>
                      <a:pt x="983" y="1455"/>
                      <a:pt x="983" y="1459"/>
                      <a:pt x="986" y="1462"/>
                    </a:cubicBezTo>
                    <a:cubicBezTo>
                      <a:pt x="987" y="1463"/>
                      <a:pt x="987" y="1465"/>
                      <a:pt x="986" y="1466"/>
                    </a:cubicBezTo>
                    <a:cubicBezTo>
                      <a:pt x="983" y="1471"/>
                      <a:pt x="979" y="1477"/>
                      <a:pt x="973" y="1479"/>
                    </a:cubicBezTo>
                    <a:cubicBezTo>
                      <a:pt x="967" y="1482"/>
                      <a:pt x="964" y="1486"/>
                      <a:pt x="962" y="1493"/>
                    </a:cubicBezTo>
                    <a:cubicBezTo>
                      <a:pt x="961" y="1496"/>
                      <a:pt x="959" y="1498"/>
                      <a:pt x="956" y="1500"/>
                    </a:cubicBezTo>
                    <a:cubicBezTo>
                      <a:pt x="953" y="1502"/>
                      <a:pt x="950" y="1503"/>
                      <a:pt x="948" y="1505"/>
                    </a:cubicBezTo>
                    <a:cubicBezTo>
                      <a:pt x="947" y="1505"/>
                      <a:pt x="946" y="1507"/>
                      <a:pt x="946" y="1508"/>
                    </a:cubicBezTo>
                    <a:cubicBezTo>
                      <a:pt x="943" y="1521"/>
                      <a:pt x="943" y="1521"/>
                      <a:pt x="937" y="1530"/>
                    </a:cubicBezTo>
                    <a:cubicBezTo>
                      <a:pt x="937" y="1531"/>
                      <a:pt x="936" y="1532"/>
                      <a:pt x="936" y="1533"/>
                    </a:cubicBezTo>
                    <a:cubicBezTo>
                      <a:pt x="935" y="1539"/>
                      <a:pt x="934" y="1544"/>
                      <a:pt x="935" y="1549"/>
                    </a:cubicBezTo>
                    <a:cubicBezTo>
                      <a:pt x="936" y="1554"/>
                      <a:pt x="940" y="1556"/>
                      <a:pt x="944" y="1558"/>
                    </a:cubicBezTo>
                    <a:cubicBezTo>
                      <a:pt x="945" y="1558"/>
                      <a:pt x="945" y="1558"/>
                      <a:pt x="946" y="1557"/>
                    </a:cubicBezTo>
                    <a:cubicBezTo>
                      <a:pt x="946" y="1557"/>
                      <a:pt x="947" y="1556"/>
                      <a:pt x="948" y="1555"/>
                    </a:cubicBezTo>
                    <a:cubicBezTo>
                      <a:pt x="948" y="1556"/>
                      <a:pt x="948" y="1556"/>
                      <a:pt x="948" y="1557"/>
                    </a:cubicBezTo>
                    <a:cubicBezTo>
                      <a:pt x="948" y="1560"/>
                      <a:pt x="947" y="1563"/>
                      <a:pt x="945" y="1565"/>
                    </a:cubicBezTo>
                    <a:cubicBezTo>
                      <a:pt x="942" y="1567"/>
                      <a:pt x="939" y="1569"/>
                      <a:pt x="936" y="1571"/>
                    </a:cubicBezTo>
                    <a:cubicBezTo>
                      <a:pt x="931" y="1575"/>
                      <a:pt x="928" y="1580"/>
                      <a:pt x="931" y="1586"/>
                    </a:cubicBezTo>
                    <a:cubicBezTo>
                      <a:pt x="931" y="1588"/>
                      <a:pt x="932" y="1591"/>
                      <a:pt x="932" y="1594"/>
                    </a:cubicBezTo>
                    <a:cubicBezTo>
                      <a:pt x="933" y="1595"/>
                      <a:pt x="932" y="1597"/>
                      <a:pt x="932" y="1599"/>
                    </a:cubicBezTo>
                    <a:cubicBezTo>
                      <a:pt x="931" y="1602"/>
                      <a:pt x="932" y="1604"/>
                      <a:pt x="934" y="1605"/>
                    </a:cubicBezTo>
                    <a:cubicBezTo>
                      <a:pt x="938" y="1607"/>
                      <a:pt x="941" y="1609"/>
                      <a:pt x="944" y="1611"/>
                    </a:cubicBezTo>
                    <a:cubicBezTo>
                      <a:pt x="948" y="1613"/>
                      <a:pt x="952" y="1616"/>
                      <a:pt x="954" y="1620"/>
                    </a:cubicBezTo>
                    <a:cubicBezTo>
                      <a:pt x="955" y="1624"/>
                      <a:pt x="957" y="1627"/>
                      <a:pt x="960" y="1629"/>
                    </a:cubicBezTo>
                    <a:cubicBezTo>
                      <a:pt x="962" y="1631"/>
                      <a:pt x="964" y="1633"/>
                      <a:pt x="964" y="1635"/>
                    </a:cubicBezTo>
                    <a:cubicBezTo>
                      <a:pt x="966" y="1642"/>
                      <a:pt x="970" y="1648"/>
                      <a:pt x="973" y="1654"/>
                    </a:cubicBezTo>
                    <a:cubicBezTo>
                      <a:pt x="976" y="1663"/>
                      <a:pt x="981" y="1671"/>
                      <a:pt x="986" y="1679"/>
                    </a:cubicBezTo>
                    <a:cubicBezTo>
                      <a:pt x="992" y="1687"/>
                      <a:pt x="996" y="1695"/>
                      <a:pt x="1001" y="1704"/>
                    </a:cubicBezTo>
                    <a:cubicBezTo>
                      <a:pt x="1002" y="1705"/>
                      <a:pt x="1003" y="1707"/>
                      <a:pt x="1003" y="1709"/>
                    </a:cubicBezTo>
                    <a:cubicBezTo>
                      <a:pt x="1002" y="1714"/>
                      <a:pt x="1005" y="1717"/>
                      <a:pt x="1008" y="1720"/>
                    </a:cubicBezTo>
                    <a:cubicBezTo>
                      <a:pt x="1017" y="1731"/>
                      <a:pt x="1029" y="1737"/>
                      <a:pt x="1040" y="1745"/>
                    </a:cubicBezTo>
                    <a:cubicBezTo>
                      <a:pt x="1042" y="1747"/>
                      <a:pt x="1045" y="1747"/>
                      <a:pt x="1048" y="1748"/>
                    </a:cubicBezTo>
                    <a:cubicBezTo>
                      <a:pt x="1054" y="1751"/>
                      <a:pt x="1060" y="1754"/>
                      <a:pt x="1065" y="1758"/>
                    </a:cubicBezTo>
                    <a:cubicBezTo>
                      <a:pt x="1071" y="1765"/>
                      <a:pt x="1078" y="1770"/>
                      <a:pt x="1084" y="1776"/>
                    </a:cubicBezTo>
                    <a:cubicBezTo>
                      <a:pt x="1086" y="1777"/>
                      <a:pt x="1087" y="1779"/>
                      <a:pt x="1087" y="1782"/>
                    </a:cubicBezTo>
                    <a:cubicBezTo>
                      <a:pt x="1088" y="1784"/>
                      <a:pt x="1088" y="1787"/>
                      <a:pt x="1088" y="1790"/>
                    </a:cubicBezTo>
                    <a:cubicBezTo>
                      <a:pt x="1089" y="1795"/>
                      <a:pt x="1090" y="1800"/>
                      <a:pt x="1089" y="1806"/>
                    </a:cubicBezTo>
                    <a:cubicBezTo>
                      <a:pt x="1088" y="1808"/>
                      <a:pt x="1089" y="1810"/>
                      <a:pt x="1089" y="1813"/>
                    </a:cubicBezTo>
                    <a:cubicBezTo>
                      <a:pt x="1093" y="1823"/>
                      <a:pt x="1092" y="1834"/>
                      <a:pt x="1089" y="1845"/>
                    </a:cubicBezTo>
                    <a:cubicBezTo>
                      <a:pt x="1089" y="1847"/>
                      <a:pt x="1088" y="1848"/>
                      <a:pt x="1089" y="1850"/>
                    </a:cubicBezTo>
                    <a:cubicBezTo>
                      <a:pt x="1093" y="1866"/>
                      <a:pt x="1090" y="1883"/>
                      <a:pt x="1091" y="1899"/>
                    </a:cubicBezTo>
                    <a:cubicBezTo>
                      <a:pt x="1091" y="1903"/>
                      <a:pt x="1090" y="1908"/>
                      <a:pt x="1090" y="1912"/>
                    </a:cubicBezTo>
                    <a:cubicBezTo>
                      <a:pt x="1089" y="1918"/>
                      <a:pt x="1088" y="1923"/>
                      <a:pt x="1086" y="1928"/>
                    </a:cubicBezTo>
                    <a:cubicBezTo>
                      <a:pt x="1085" y="1932"/>
                      <a:pt x="1085" y="1935"/>
                      <a:pt x="1086" y="1938"/>
                    </a:cubicBezTo>
                    <a:cubicBezTo>
                      <a:pt x="1088" y="1943"/>
                      <a:pt x="1088" y="1948"/>
                      <a:pt x="1086" y="1952"/>
                    </a:cubicBezTo>
                    <a:cubicBezTo>
                      <a:pt x="1084" y="1957"/>
                      <a:pt x="1084" y="1962"/>
                      <a:pt x="1086" y="1967"/>
                    </a:cubicBezTo>
                    <a:cubicBezTo>
                      <a:pt x="1089" y="1973"/>
                      <a:pt x="1087" y="1980"/>
                      <a:pt x="1089" y="1986"/>
                    </a:cubicBezTo>
                    <a:cubicBezTo>
                      <a:pt x="1091" y="1989"/>
                      <a:pt x="1089" y="1993"/>
                      <a:pt x="1089" y="1996"/>
                    </a:cubicBezTo>
                    <a:cubicBezTo>
                      <a:pt x="1090" y="1999"/>
                      <a:pt x="1090" y="2002"/>
                      <a:pt x="1091" y="2004"/>
                    </a:cubicBezTo>
                    <a:cubicBezTo>
                      <a:pt x="1091" y="2007"/>
                      <a:pt x="1091" y="2010"/>
                      <a:pt x="1090" y="2012"/>
                    </a:cubicBezTo>
                    <a:cubicBezTo>
                      <a:pt x="1089" y="2016"/>
                      <a:pt x="1088" y="2020"/>
                      <a:pt x="1087" y="2023"/>
                    </a:cubicBezTo>
                    <a:cubicBezTo>
                      <a:pt x="1084" y="2036"/>
                      <a:pt x="1081" y="2048"/>
                      <a:pt x="1079" y="2060"/>
                    </a:cubicBezTo>
                    <a:cubicBezTo>
                      <a:pt x="1078" y="2063"/>
                      <a:pt x="1078" y="2065"/>
                      <a:pt x="1076" y="2066"/>
                    </a:cubicBezTo>
                    <a:cubicBezTo>
                      <a:pt x="1072" y="2069"/>
                      <a:pt x="1072" y="2073"/>
                      <a:pt x="1074" y="2077"/>
                    </a:cubicBezTo>
                    <a:cubicBezTo>
                      <a:pt x="1078" y="2082"/>
                      <a:pt x="1078" y="2089"/>
                      <a:pt x="1082" y="2095"/>
                    </a:cubicBezTo>
                    <a:cubicBezTo>
                      <a:pt x="1085" y="2100"/>
                      <a:pt x="1085" y="2105"/>
                      <a:pt x="1082" y="2110"/>
                    </a:cubicBezTo>
                    <a:cubicBezTo>
                      <a:pt x="1080" y="2113"/>
                      <a:pt x="1080" y="2116"/>
                      <a:pt x="1080" y="2120"/>
                    </a:cubicBezTo>
                    <a:cubicBezTo>
                      <a:pt x="1081" y="2123"/>
                      <a:pt x="1080" y="2127"/>
                      <a:pt x="1080" y="2130"/>
                    </a:cubicBezTo>
                    <a:cubicBezTo>
                      <a:pt x="1080" y="2134"/>
                      <a:pt x="1082" y="2137"/>
                      <a:pt x="1084" y="2141"/>
                    </a:cubicBezTo>
                    <a:cubicBezTo>
                      <a:pt x="1085" y="2142"/>
                      <a:pt x="1087" y="2144"/>
                      <a:pt x="1088" y="2146"/>
                    </a:cubicBezTo>
                    <a:cubicBezTo>
                      <a:pt x="1082" y="2146"/>
                      <a:pt x="1081" y="2146"/>
                      <a:pt x="1080" y="2151"/>
                    </a:cubicBezTo>
                    <a:cubicBezTo>
                      <a:pt x="1080" y="2152"/>
                      <a:pt x="1079" y="2154"/>
                      <a:pt x="1079" y="2155"/>
                    </a:cubicBezTo>
                    <a:cubicBezTo>
                      <a:pt x="1080" y="2161"/>
                      <a:pt x="1081" y="2166"/>
                      <a:pt x="1082" y="2171"/>
                    </a:cubicBezTo>
                    <a:cubicBezTo>
                      <a:pt x="1082" y="2173"/>
                      <a:pt x="1086" y="2174"/>
                      <a:pt x="1087" y="2173"/>
                    </a:cubicBezTo>
                    <a:cubicBezTo>
                      <a:pt x="1089" y="2171"/>
                      <a:pt x="1091" y="2169"/>
                      <a:pt x="1091" y="2166"/>
                    </a:cubicBezTo>
                    <a:cubicBezTo>
                      <a:pt x="1091" y="2162"/>
                      <a:pt x="1091" y="2158"/>
                      <a:pt x="1091" y="2155"/>
                    </a:cubicBezTo>
                    <a:cubicBezTo>
                      <a:pt x="1092" y="2151"/>
                      <a:pt x="1090" y="2149"/>
                      <a:pt x="1088" y="2146"/>
                    </a:cubicBezTo>
                    <a:cubicBezTo>
                      <a:pt x="1091" y="2147"/>
                      <a:pt x="1094" y="2146"/>
                      <a:pt x="1096" y="2144"/>
                    </a:cubicBezTo>
                    <a:cubicBezTo>
                      <a:pt x="1098" y="2143"/>
                      <a:pt x="1098" y="2144"/>
                      <a:pt x="1099" y="2147"/>
                    </a:cubicBezTo>
                    <a:cubicBezTo>
                      <a:pt x="1099" y="2148"/>
                      <a:pt x="1100" y="2150"/>
                      <a:pt x="1100" y="2151"/>
                    </a:cubicBezTo>
                    <a:cubicBezTo>
                      <a:pt x="1100" y="2158"/>
                      <a:pt x="1099" y="2165"/>
                      <a:pt x="1099" y="2172"/>
                    </a:cubicBezTo>
                    <a:cubicBezTo>
                      <a:pt x="1099" y="2179"/>
                      <a:pt x="1098" y="2186"/>
                      <a:pt x="1097" y="2193"/>
                    </a:cubicBezTo>
                    <a:cubicBezTo>
                      <a:pt x="1097" y="2195"/>
                      <a:pt x="1097" y="2197"/>
                      <a:pt x="1098" y="2199"/>
                    </a:cubicBezTo>
                    <a:cubicBezTo>
                      <a:pt x="1102" y="2206"/>
                      <a:pt x="1100" y="2212"/>
                      <a:pt x="1098" y="2218"/>
                    </a:cubicBezTo>
                    <a:cubicBezTo>
                      <a:pt x="1097" y="2219"/>
                      <a:pt x="1096" y="2220"/>
                      <a:pt x="1095" y="2219"/>
                    </a:cubicBezTo>
                    <a:cubicBezTo>
                      <a:pt x="1094" y="2219"/>
                      <a:pt x="1094" y="2219"/>
                      <a:pt x="1094" y="2218"/>
                    </a:cubicBezTo>
                    <a:cubicBezTo>
                      <a:pt x="1093" y="2216"/>
                      <a:pt x="1092" y="2214"/>
                      <a:pt x="1092" y="2212"/>
                    </a:cubicBezTo>
                    <a:cubicBezTo>
                      <a:pt x="1087" y="2212"/>
                      <a:pt x="1083" y="2215"/>
                      <a:pt x="1082" y="2219"/>
                    </a:cubicBezTo>
                    <a:cubicBezTo>
                      <a:pt x="1081" y="2225"/>
                      <a:pt x="1078" y="2229"/>
                      <a:pt x="1075" y="2234"/>
                    </a:cubicBezTo>
                    <a:cubicBezTo>
                      <a:pt x="1075" y="2234"/>
                      <a:pt x="1076" y="2236"/>
                      <a:pt x="1077" y="2237"/>
                    </a:cubicBezTo>
                    <a:cubicBezTo>
                      <a:pt x="1077" y="2237"/>
                      <a:pt x="1079" y="2238"/>
                      <a:pt x="1079" y="2237"/>
                    </a:cubicBezTo>
                    <a:cubicBezTo>
                      <a:pt x="1081" y="2237"/>
                      <a:pt x="1082" y="2235"/>
                      <a:pt x="1083" y="2235"/>
                    </a:cubicBezTo>
                    <a:cubicBezTo>
                      <a:pt x="1086" y="2235"/>
                      <a:pt x="1090" y="2236"/>
                      <a:pt x="1093" y="2237"/>
                    </a:cubicBezTo>
                    <a:cubicBezTo>
                      <a:pt x="1095" y="2237"/>
                      <a:pt x="1096" y="2240"/>
                      <a:pt x="1096" y="2242"/>
                    </a:cubicBezTo>
                    <a:cubicBezTo>
                      <a:pt x="1095" y="2246"/>
                      <a:pt x="1094" y="2250"/>
                      <a:pt x="1094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6" y="2255"/>
                      <a:pt x="1096" y="2256"/>
                    </a:cubicBezTo>
                    <a:cubicBezTo>
                      <a:pt x="1096" y="2256"/>
                      <a:pt x="1095" y="2256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4" y="2255"/>
                    </a:cubicBezTo>
                    <a:cubicBezTo>
                      <a:pt x="1091" y="2255"/>
                      <a:pt x="1089" y="2256"/>
                      <a:pt x="1086" y="2258"/>
                    </a:cubicBezTo>
                    <a:cubicBezTo>
                      <a:pt x="1084" y="2260"/>
                      <a:pt x="1083" y="2261"/>
                      <a:pt x="1084" y="2264"/>
                    </a:cubicBezTo>
                    <a:cubicBezTo>
                      <a:pt x="1084" y="2266"/>
                      <a:pt x="1085" y="2268"/>
                      <a:pt x="1085" y="2270"/>
                    </a:cubicBezTo>
                    <a:cubicBezTo>
                      <a:pt x="1086" y="2271"/>
                      <a:pt x="1088" y="2272"/>
                      <a:pt x="1088" y="2274"/>
                    </a:cubicBezTo>
                    <a:cubicBezTo>
                      <a:pt x="1088" y="2276"/>
                      <a:pt x="1087" y="2278"/>
                      <a:pt x="1089" y="2280"/>
                    </a:cubicBezTo>
                    <a:cubicBezTo>
                      <a:pt x="1090" y="2280"/>
                      <a:pt x="1090" y="2281"/>
                      <a:pt x="1091" y="2281"/>
                    </a:cubicBezTo>
                    <a:cubicBezTo>
                      <a:pt x="1091" y="2281"/>
                      <a:pt x="1091" y="2281"/>
                      <a:pt x="1091" y="2281"/>
                    </a:cubicBezTo>
                    <a:cubicBezTo>
                      <a:pt x="1092" y="2281"/>
                      <a:pt x="1092" y="2281"/>
                      <a:pt x="1092" y="2281"/>
                    </a:cubicBezTo>
                    <a:cubicBezTo>
                      <a:pt x="1091" y="2282"/>
                      <a:pt x="1091" y="2282"/>
                      <a:pt x="1091" y="2282"/>
                    </a:cubicBezTo>
                    <a:cubicBezTo>
                      <a:pt x="1091" y="2282"/>
                      <a:pt x="1091" y="2281"/>
                      <a:pt x="1091" y="2281"/>
                    </a:cubicBezTo>
                    <a:cubicBezTo>
                      <a:pt x="1091" y="2283"/>
                      <a:pt x="1091" y="2284"/>
                      <a:pt x="1091" y="2286"/>
                    </a:cubicBezTo>
                    <a:cubicBezTo>
                      <a:pt x="1090" y="2291"/>
                      <a:pt x="1090" y="2291"/>
                      <a:pt x="1094" y="2293"/>
                    </a:cubicBezTo>
                    <a:cubicBezTo>
                      <a:pt x="1097" y="2295"/>
                      <a:pt x="1099" y="2296"/>
                      <a:pt x="1101" y="2298"/>
                    </a:cubicBezTo>
                    <a:cubicBezTo>
                      <a:pt x="1101" y="2298"/>
                      <a:pt x="1101" y="2298"/>
                      <a:pt x="1101" y="2298"/>
                    </a:cubicBezTo>
                    <a:cubicBezTo>
                      <a:pt x="1101" y="2298"/>
                      <a:pt x="1101" y="2298"/>
                      <a:pt x="1102" y="2298"/>
                    </a:cubicBezTo>
                    <a:cubicBezTo>
                      <a:pt x="1104" y="2302"/>
                      <a:pt x="1104" y="2302"/>
                      <a:pt x="1102" y="2304"/>
                    </a:cubicBezTo>
                    <a:cubicBezTo>
                      <a:pt x="1101" y="2304"/>
                      <a:pt x="1101" y="2304"/>
                      <a:pt x="1101" y="2304"/>
                    </a:cubicBezTo>
                    <a:cubicBezTo>
                      <a:pt x="1101" y="2305"/>
                      <a:pt x="1101" y="2305"/>
                      <a:pt x="1101" y="2305"/>
                    </a:cubicBezTo>
                    <a:cubicBezTo>
                      <a:pt x="1102" y="2304"/>
                      <a:pt x="1102" y="2304"/>
                      <a:pt x="1102" y="2304"/>
                    </a:cubicBezTo>
                    <a:cubicBezTo>
                      <a:pt x="1102" y="2310"/>
                      <a:pt x="1104" y="2315"/>
                      <a:pt x="1102" y="2320"/>
                    </a:cubicBezTo>
                    <a:cubicBezTo>
                      <a:pt x="1101" y="2323"/>
                      <a:pt x="1103" y="2324"/>
                      <a:pt x="1106" y="2324"/>
                    </a:cubicBezTo>
                    <a:cubicBezTo>
                      <a:pt x="1108" y="2324"/>
                      <a:pt x="1109" y="2323"/>
                      <a:pt x="1110" y="2320"/>
                    </a:cubicBezTo>
                    <a:cubicBezTo>
                      <a:pt x="1110" y="2316"/>
                      <a:pt x="1110" y="2312"/>
                      <a:pt x="1111" y="2308"/>
                    </a:cubicBezTo>
                    <a:cubicBezTo>
                      <a:pt x="1111" y="2308"/>
                      <a:pt x="1111" y="2308"/>
                      <a:pt x="1111" y="2308"/>
                    </a:cubicBezTo>
                    <a:cubicBezTo>
                      <a:pt x="1111" y="2307"/>
                      <a:pt x="1111" y="2307"/>
                      <a:pt x="1111" y="2307"/>
                    </a:cubicBezTo>
                    <a:cubicBezTo>
                      <a:pt x="1112" y="2308"/>
                      <a:pt x="1112" y="2308"/>
                      <a:pt x="1112" y="2308"/>
                    </a:cubicBezTo>
                    <a:cubicBezTo>
                      <a:pt x="1112" y="2308"/>
                      <a:pt x="1112" y="2308"/>
                      <a:pt x="1111" y="2308"/>
                    </a:cubicBezTo>
                    <a:cubicBezTo>
                      <a:pt x="1113" y="2310"/>
                      <a:pt x="1114" y="2312"/>
                      <a:pt x="1114" y="2314"/>
                    </a:cubicBezTo>
                    <a:cubicBezTo>
                      <a:pt x="1114" y="2316"/>
                      <a:pt x="1115" y="2318"/>
                      <a:pt x="1116" y="2320"/>
                    </a:cubicBezTo>
                    <a:cubicBezTo>
                      <a:pt x="1118" y="2322"/>
                      <a:pt x="1119" y="2323"/>
                      <a:pt x="1117" y="2326"/>
                    </a:cubicBezTo>
                    <a:cubicBezTo>
                      <a:pt x="1116" y="2327"/>
                      <a:pt x="1114" y="2329"/>
                      <a:pt x="1112" y="2329"/>
                    </a:cubicBezTo>
                    <a:cubicBezTo>
                      <a:pt x="1111" y="2329"/>
                      <a:pt x="1110" y="2329"/>
                      <a:pt x="1109" y="2329"/>
                    </a:cubicBezTo>
                    <a:cubicBezTo>
                      <a:pt x="1108" y="2329"/>
                      <a:pt x="1107" y="2330"/>
                      <a:pt x="1106" y="2331"/>
                    </a:cubicBezTo>
                    <a:cubicBezTo>
                      <a:pt x="1106" y="2332"/>
                      <a:pt x="1106" y="2333"/>
                      <a:pt x="1107" y="2333"/>
                    </a:cubicBezTo>
                    <a:cubicBezTo>
                      <a:pt x="1109" y="2334"/>
                      <a:pt x="1111" y="2335"/>
                      <a:pt x="1112" y="2335"/>
                    </a:cubicBezTo>
                    <a:cubicBezTo>
                      <a:pt x="1118" y="2335"/>
                      <a:pt x="1119" y="2339"/>
                      <a:pt x="1121" y="2343"/>
                    </a:cubicBezTo>
                    <a:cubicBezTo>
                      <a:pt x="1120" y="2346"/>
                      <a:pt x="1121" y="2348"/>
                      <a:pt x="1124" y="2350"/>
                    </a:cubicBezTo>
                    <a:cubicBezTo>
                      <a:pt x="1127" y="2352"/>
                      <a:pt x="1131" y="2355"/>
                      <a:pt x="1134" y="2357"/>
                    </a:cubicBezTo>
                    <a:cubicBezTo>
                      <a:pt x="1134" y="2357"/>
                      <a:pt x="1134" y="2357"/>
                      <a:pt x="1135" y="2357"/>
                    </a:cubicBezTo>
                    <a:cubicBezTo>
                      <a:pt x="1135" y="2357"/>
                      <a:pt x="1135" y="2358"/>
                      <a:pt x="1135" y="2358"/>
                    </a:cubicBezTo>
                    <a:cubicBezTo>
                      <a:pt x="1136" y="2358"/>
                      <a:pt x="1137" y="2359"/>
                      <a:pt x="1137" y="2360"/>
                    </a:cubicBezTo>
                    <a:cubicBezTo>
                      <a:pt x="1137" y="2360"/>
                      <a:pt x="1138" y="2360"/>
                      <a:pt x="1138" y="2360"/>
                    </a:cubicBezTo>
                    <a:cubicBezTo>
                      <a:pt x="1138" y="2361"/>
                      <a:pt x="1138" y="2361"/>
                      <a:pt x="1138" y="2361"/>
                    </a:cubicBezTo>
                    <a:cubicBezTo>
                      <a:pt x="1137" y="2361"/>
                      <a:pt x="1137" y="2361"/>
                      <a:pt x="1137" y="2361"/>
                    </a:cubicBezTo>
                    <a:cubicBezTo>
                      <a:pt x="1137" y="2360"/>
                      <a:pt x="1137" y="2360"/>
                      <a:pt x="1137" y="2360"/>
                    </a:cubicBezTo>
                    <a:cubicBezTo>
                      <a:pt x="1136" y="2360"/>
                      <a:pt x="1135" y="2359"/>
                      <a:pt x="1135" y="2358"/>
                    </a:cubicBezTo>
                    <a:cubicBezTo>
                      <a:pt x="1135" y="2358"/>
                      <a:pt x="1135" y="2358"/>
                      <a:pt x="1134" y="2357"/>
                    </a:cubicBezTo>
                    <a:cubicBezTo>
                      <a:pt x="1134" y="2357"/>
                      <a:pt x="1134" y="2357"/>
                      <a:pt x="1134" y="2357"/>
                    </a:cubicBezTo>
                    <a:cubicBezTo>
                      <a:pt x="1129" y="2358"/>
                      <a:pt x="1125" y="2357"/>
                      <a:pt x="1121" y="2354"/>
                    </a:cubicBezTo>
                    <a:cubicBezTo>
                      <a:pt x="1120" y="2354"/>
                      <a:pt x="1119" y="2354"/>
                      <a:pt x="1118" y="2354"/>
                    </a:cubicBezTo>
                    <a:cubicBezTo>
                      <a:pt x="1117" y="2354"/>
                      <a:pt x="1116" y="2354"/>
                      <a:pt x="1116" y="2355"/>
                    </a:cubicBezTo>
                    <a:cubicBezTo>
                      <a:pt x="1117" y="2356"/>
                      <a:pt x="1117" y="2357"/>
                      <a:pt x="1117" y="2357"/>
                    </a:cubicBezTo>
                    <a:cubicBezTo>
                      <a:pt x="1124" y="2362"/>
                      <a:pt x="1131" y="2366"/>
                      <a:pt x="1136" y="2373"/>
                    </a:cubicBezTo>
                    <a:cubicBezTo>
                      <a:pt x="1138" y="2375"/>
                      <a:pt x="1142" y="2376"/>
                      <a:pt x="1145" y="2377"/>
                    </a:cubicBezTo>
                    <a:cubicBezTo>
                      <a:pt x="1147" y="2378"/>
                      <a:pt x="1149" y="2377"/>
                      <a:pt x="1151" y="2377"/>
                    </a:cubicBezTo>
                    <a:cubicBezTo>
                      <a:pt x="1152" y="2376"/>
                      <a:pt x="1152" y="2375"/>
                      <a:pt x="1153" y="2373"/>
                    </a:cubicBezTo>
                    <a:cubicBezTo>
                      <a:pt x="1153" y="2373"/>
                      <a:pt x="1153" y="2373"/>
                      <a:pt x="1154" y="2373"/>
                    </a:cubicBezTo>
                    <a:cubicBezTo>
                      <a:pt x="1155" y="2373"/>
                      <a:pt x="1155" y="2373"/>
                      <a:pt x="1155" y="2375"/>
                    </a:cubicBezTo>
                    <a:cubicBezTo>
                      <a:pt x="1154" y="2375"/>
                      <a:pt x="1155" y="2376"/>
                      <a:pt x="1155" y="2377"/>
                    </a:cubicBezTo>
                    <a:cubicBezTo>
                      <a:pt x="1155" y="2378"/>
                      <a:pt x="1156" y="2378"/>
                      <a:pt x="1157" y="2378"/>
                    </a:cubicBezTo>
                    <a:cubicBezTo>
                      <a:pt x="1161" y="2379"/>
                      <a:pt x="1163" y="2380"/>
                      <a:pt x="1162" y="2385"/>
                    </a:cubicBezTo>
                    <a:cubicBezTo>
                      <a:pt x="1162" y="2386"/>
                      <a:pt x="1163" y="2387"/>
                      <a:pt x="1164" y="2387"/>
                    </a:cubicBezTo>
                    <a:cubicBezTo>
                      <a:pt x="1168" y="2388"/>
                      <a:pt x="1170" y="2391"/>
                      <a:pt x="1172" y="2394"/>
                    </a:cubicBezTo>
                    <a:cubicBezTo>
                      <a:pt x="1173" y="2396"/>
                      <a:pt x="1175" y="2397"/>
                      <a:pt x="1177" y="2397"/>
                    </a:cubicBezTo>
                    <a:cubicBezTo>
                      <a:pt x="1179" y="2395"/>
                      <a:pt x="1181" y="2392"/>
                      <a:pt x="1184" y="2390"/>
                    </a:cubicBezTo>
                    <a:cubicBezTo>
                      <a:pt x="1185" y="2390"/>
                      <a:pt x="1186" y="2390"/>
                      <a:pt x="1186" y="2391"/>
                    </a:cubicBezTo>
                    <a:cubicBezTo>
                      <a:pt x="1187" y="2392"/>
                      <a:pt x="1187" y="2393"/>
                      <a:pt x="1187" y="2394"/>
                    </a:cubicBezTo>
                    <a:cubicBezTo>
                      <a:pt x="1186" y="2396"/>
                      <a:pt x="1186" y="2399"/>
                      <a:pt x="1188" y="2400"/>
                    </a:cubicBezTo>
                    <a:cubicBezTo>
                      <a:pt x="1190" y="2401"/>
                      <a:pt x="1192" y="2402"/>
                      <a:pt x="1194" y="2402"/>
                    </a:cubicBezTo>
                    <a:cubicBezTo>
                      <a:pt x="1195" y="2403"/>
                      <a:pt x="1197" y="2402"/>
                      <a:pt x="1199" y="2402"/>
                    </a:cubicBezTo>
                    <a:cubicBezTo>
                      <a:pt x="1201" y="2402"/>
                      <a:pt x="1203" y="2402"/>
                      <a:pt x="1205" y="2402"/>
                    </a:cubicBezTo>
                    <a:cubicBezTo>
                      <a:pt x="1208" y="2403"/>
                      <a:pt x="1209" y="2402"/>
                      <a:pt x="1207" y="2398"/>
                    </a:cubicBezTo>
                    <a:cubicBezTo>
                      <a:pt x="1207" y="2398"/>
                      <a:pt x="1207" y="2398"/>
                      <a:pt x="1207" y="2398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6" y="2397"/>
                      <a:pt x="1206" y="2396"/>
                    </a:cubicBezTo>
                    <a:cubicBezTo>
                      <a:pt x="1207" y="2396"/>
                      <a:pt x="1207" y="2396"/>
                      <a:pt x="1207" y="2397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7" y="2397"/>
                      <a:pt x="1207" y="2398"/>
                    </a:cubicBezTo>
                    <a:cubicBezTo>
                      <a:pt x="1210" y="2397"/>
                      <a:pt x="1213" y="2396"/>
                      <a:pt x="1216" y="2395"/>
                    </a:cubicBezTo>
                    <a:cubicBezTo>
                      <a:pt x="1219" y="2394"/>
                      <a:pt x="1220" y="2393"/>
                      <a:pt x="1220" y="2390"/>
                    </a:cubicBezTo>
                    <a:cubicBezTo>
                      <a:pt x="1220" y="2389"/>
                      <a:pt x="1222" y="2389"/>
                      <a:pt x="1223" y="2389"/>
                    </a:cubicBezTo>
                    <a:cubicBezTo>
                      <a:pt x="1225" y="2389"/>
                      <a:pt x="1228" y="2390"/>
                      <a:pt x="1229" y="2390"/>
                    </a:cubicBezTo>
                    <a:cubicBezTo>
                      <a:pt x="1233" y="2388"/>
                      <a:pt x="1236" y="2385"/>
                      <a:pt x="1240" y="2382"/>
                    </a:cubicBezTo>
                    <a:cubicBezTo>
                      <a:pt x="1240" y="2382"/>
                      <a:pt x="1240" y="2381"/>
                      <a:pt x="1239" y="2381"/>
                    </a:cubicBezTo>
                    <a:cubicBezTo>
                      <a:pt x="1238" y="2379"/>
                      <a:pt x="1235" y="2380"/>
                      <a:pt x="1233" y="2379"/>
                    </a:cubicBezTo>
                    <a:cubicBezTo>
                      <a:pt x="1226" y="2376"/>
                      <a:pt x="1219" y="2373"/>
                      <a:pt x="1212" y="2370"/>
                    </a:cubicBezTo>
                    <a:cubicBezTo>
                      <a:pt x="1211" y="2369"/>
                      <a:pt x="1210" y="2369"/>
                      <a:pt x="1210" y="2368"/>
                    </a:cubicBezTo>
                    <a:cubicBezTo>
                      <a:pt x="1207" y="2364"/>
                      <a:pt x="1202" y="2362"/>
                      <a:pt x="1199" y="2358"/>
                    </a:cubicBezTo>
                    <a:cubicBezTo>
                      <a:pt x="1197" y="2356"/>
                      <a:pt x="1197" y="2354"/>
                      <a:pt x="1196" y="2351"/>
                    </a:cubicBezTo>
                    <a:cubicBezTo>
                      <a:pt x="1195" y="2344"/>
                      <a:pt x="1191" y="2341"/>
                      <a:pt x="1184" y="2340"/>
                    </a:cubicBezTo>
                    <a:cubicBezTo>
                      <a:pt x="1182" y="2340"/>
                      <a:pt x="1180" y="2340"/>
                      <a:pt x="1178" y="2340"/>
                    </a:cubicBezTo>
                    <a:cubicBezTo>
                      <a:pt x="1178" y="2341"/>
                      <a:pt x="1178" y="2341"/>
                      <a:pt x="1178" y="2341"/>
                    </a:cubicBezTo>
                    <a:cubicBezTo>
                      <a:pt x="1178" y="2341"/>
                      <a:pt x="1177" y="2341"/>
                      <a:pt x="1177" y="2341"/>
                    </a:cubicBezTo>
                    <a:cubicBezTo>
                      <a:pt x="1177" y="2343"/>
                      <a:pt x="1177" y="2345"/>
                      <a:pt x="1176" y="2345"/>
                    </a:cubicBezTo>
                    <a:cubicBezTo>
                      <a:pt x="1170" y="2348"/>
                      <a:pt x="1171" y="2353"/>
                      <a:pt x="1170" y="2357"/>
                    </a:cubicBezTo>
                    <a:cubicBezTo>
                      <a:pt x="1170" y="2358"/>
                      <a:pt x="1170" y="2358"/>
                      <a:pt x="1170" y="2359"/>
                    </a:cubicBezTo>
                    <a:cubicBezTo>
                      <a:pt x="1170" y="2359"/>
                      <a:pt x="1169" y="2360"/>
                      <a:pt x="1169" y="2360"/>
                    </a:cubicBezTo>
                    <a:cubicBezTo>
                      <a:pt x="1168" y="2360"/>
                      <a:pt x="1168" y="2359"/>
                      <a:pt x="1168" y="2359"/>
                    </a:cubicBezTo>
                    <a:cubicBezTo>
                      <a:pt x="1168" y="2356"/>
                      <a:pt x="1167" y="2354"/>
                      <a:pt x="1168" y="2352"/>
                    </a:cubicBezTo>
                    <a:cubicBezTo>
                      <a:pt x="1169" y="2346"/>
                      <a:pt x="1172" y="2343"/>
                      <a:pt x="1177" y="2341"/>
                    </a:cubicBezTo>
                    <a:cubicBezTo>
                      <a:pt x="1177" y="2341"/>
                      <a:pt x="1177" y="2341"/>
                      <a:pt x="1177" y="2340"/>
                    </a:cubicBezTo>
                    <a:cubicBezTo>
                      <a:pt x="1178" y="2340"/>
                      <a:pt x="1178" y="2340"/>
                      <a:pt x="1178" y="2340"/>
                    </a:cubicBezTo>
                    <a:cubicBezTo>
                      <a:pt x="1179" y="2338"/>
                      <a:pt x="1181" y="2335"/>
                      <a:pt x="1185" y="2336"/>
                    </a:cubicBezTo>
                    <a:cubicBezTo>
                      <a:pt x="1185" y="2336"/>
                      <a:pt x="1186" y="2336"/>
                      <a:pt x="1187" y="2336"/>
                    </a:cubicBezTo>
                    <a:cubicBezTo>
                      <a:pt x="1188" y="2336"/>
                      <a:pt x="1189" y="2336"/>
                      <a:pt x="1189" y="2335"/>
                    </a:cubicBezTo>
                    <a:cubicBezTo>
                      <a:pt x="1190" y="2334"/>
                      <a:pt x="1190" y="2333"/>
                      <a:pt x="1189" y="2332"/>
                    </a:cubicBezTo>
                    <a:cubicBezTo>
                      <a:pt x="1187" y="2328"/>
                      <a:pt x="1184" y="2325"/>
                      <a:pt x="1182" y="2321"/>
                    </a:cubicBezTo>
                    <a:cubicBezTo>
                      <a:pt x="1180" y="2318"/>
                      <a:pt x="1179" y="2313"/>
                      <a:pt x="1178" y="2309"/>
                    </a:cubicBezTo>
                    <a:cubicBezTo>
                      <a:pt x="1177" y="2304"/>
                      <a:pt x="1177" y="2300"/>
                      <a:pt x="1181" y="2297"/>
                    </a:cubicBezTo>
                    <a:cubicBezTo>
                      <a:pt x="1182" y="2295"/>
                      <a:pt x="1183" y="2293"/>
                      <a:pt x="1185" y="2292"/>
                    </a:cubicBezTo>
                    <a:cubicBezTo>
                      <a:pt x="1189" y="2289"/>
                      <a:pt x="1191" y="2285"/>
                      <a:pt x="1191" y="2279"/>
                    </a:cubicBezTo>
                    <a:cubicBezTo>
                      <a:pt x="1190" y="2275"/>
                      <a:pt x="1192" y="2271"/>
                      <a:pt x="1195" y="2267"/>
                    </a:cubicBezTo>
                    <a:cubicBezTo>
                      <a:pt x="1199" y="2264"/>
                      <a:pt x="1202" y="2260"/>
                      <a:pt x="1205" y="2256"/>
                    </a:cubicBezTo>
                    <a:cubicBezTo>
                      <a:pt x="1207" y="2254"/>
                      <a:pt x="1207" y="2251"/>
                      <a:pt x="1207" y="2248"/>
                    </a:cubicBezTo>
                    <a:cubicBezTo>
                      <a:pt x="1207" y="2247"/>
                      <a:pt x="1207" y="2245"/>
                      <a:pt x="1206" y="2243"/>
                    </a:cubicBezTo>
                    <a:cubicBezTo>
                      <a:pt x="1205" y="2239"/>
                      <a:pt x="1204" y="2235"/>
                      <a:pt x="1198" y="2235"/>
                    </a:cubicBezTo>
                    <a:cubicBezTo>
                      <a:pt x="1195" y="2235"/>
                      <a:pt x="1193" y="2234"/>
                      <a:pt x="1190" y="2232"/>
                    </a:cubicBezTo>
                    <a:cubicBezTo>
                      <a:pt x="1188" y="2230"/>
                      <a:pt x="1185" y="2228"/>
                      <a:pt x="1183" y="2226"/>
                    </a:cubicBezTo>
                    <a:cubicBezTo>
                      <a:pt x="1178" y="2221"/>
                      <a:pt x="1177" y="2215"/>
                      <a:pt x="1181" y="2210"/>
                    </a:cubicBezTo>
                    <a:cubicBezTo>
                      <a:pt x="1183" y="2207"/>
                      <a:pt x="1185" y="2205"/>
                      <a:pt x="1187" y="2204"/>
                    </a:cubicBezTo>
                    <a:cubicBezTo>
                      <a:pt x="1190" y="2202"/>
                      <a:pt x="1194" y="2201"/>
                      <a:pt x="1198" y="2199"/>
                    </a:cubicBezTo>
                    <a:cubicBezTo>
                      <a:pt x="1198" y="2199"/>
                      <a:pt x="1200" y="2198"/>
                      <a:pt x="1200" y="2197"/>
                    </a:cubicBezTo>
                    <a:cubicBezTo>
                      <a:pt x="1200" y="2192"/>
                      <a:pt x="1204" y="2188"/>
                      <a:pt x="1202" y="2183"/>
                    </a:cubicBezTo>
                    <a:cubicBezTo>
                      <a:pt x="1201" y="2181"/>
                      <a:pt x="1201" y="2180"/>
                      <a:pt x="1201" y="2178"/>
                    </a:cubicBezTo>
                    <a:cubicBezTo>
                      <a:pt x="1201" y="2174"/>
                      <a:pt x="1202" y="2170"/>
                      <a:pt x="1205" y="2166"/>
                    </a:cubicBezTo>
                    <a:cubicBezTo>
                      <a:pt x="1207" y="2164"/>
                      <a:pt x="1209" y="2162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1" y="2159"/>
                      <a:pt x="1210" y="2159"/>
                      <a:pt x="1210" y="2158"/>
                    </a:cubicBezTo>
                    <a:cubicBezTo>
                      <a:pt x="1209" y="2158"/>
                      <a:pt x="1208" y="2158"/>
                      <a:pt x="1206" y="2158"/>
                    </a:cubicBezTo>
                    <a:cubicBezTo>
                      <a:pt x="1205" y="2157"/>
                      <a:pt x="1206" y="2156"/>
                      <a:pt x="1207" y="2156"/>
                    </a:cubicBezTo>
                    <a:cubicBezTo>
                      <a:pt x="1207" y="2155"/>
                      <a:pt x="1208" y="2155"/>
                      <a:pt x="1208" y="2155"/>
                    </a:cubicBezTo>
                    <a:cubicBezTo>
                      <a:pt x="1209" y="2156"/>
                      <a:pt x="1210" y="2157"/>
                      <a:pt x="1210" y="2158"/>
                    </a:cubicBezTo>
                    <a:cubicBezTo>
                      <a:pt x="1211" y="2158"/>
                      <a:pt x="1211" y="2159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2" y="2159"/>
                      <a:pt x="1213" y="2160"/>
                      <a:pt x="1214" y="2160"/>
                    </a:cubicBezTo>
                    <a:cubicBezTo>
                      <a:pt x="1218" y="2159"/>
                      <a:pt x="1220" y="2157"/>
                      <a:pt x="1220" y="2153"/>
                    </a:cubicBezTo>
                    <a:cubicBezTo>
                      <a:pt x="1219" y="2151"/>
                      <a:pt x="1218" y="2148"/>
                      <a:pt x="1218" y="2145"/>
                    </a:cubicBezTo>
                    <a:cubicBezTo>
                      <a:pt x="1217" y="2144"/>
                      <a:pt x="1215" y="2143"/>
                      <a:pt x="1213" y="2144"/>
                    </a:cubicBezTo>
                    <a:cubicBezTo>
                      <a:pt x="1212" y="2144"/>
                      <a:pt x="1212" y="2145"/>
                      <a:pt x="1211" y="2145"/>
                    </a:cubicBezTo>
                    <a:cubicBezTo>
                      <a:pt x="1205" y="2148"/>
                      <a:pt x="1200" y="2145"/>
                      <a:pt x="1199" y="2140"/>
                    </a:cubicBezTo>
                    <a:cubicBezTo>
                      <a:pt x="1198" y="2137"/>
                      <a:pt x="1198" y="2134"/>
                      <a:pt x="1197" y="2130"/>
                    </a:cubicBezTo>
                    <a:cubicBezTo>
                      <a:pt x="1197" y="2129"/>
                      <a:pt x="1196" y="2128"/>
                      <a:pt x="1196" y="2127"/>
                    </a:cubicBezTo>
                    <a:cubicBezTo>
                      <a:pt x="1195" y="2125"/>
                      <a:pt x="1198" y="2123"/>
                      <a:pt x="1200" y="2124"/>
                    </a:cubicBezTo>
                    <a:cubicBezTo>
                      <a:pt x="1204" y="2125"/>
                      <a:pt x="1207" y="2126"/>
                      <a:pt x="1210" y="2128"/>
                    </a:cubicBezTo>
                    <a:cubicBezTo>
                      <a:pt x="1214" y="2130"/>
                      <a:pt x="1218" y="2130"/>
                      <a:pt x="1222" y="2130"/>
                    </a:cubicBezTo>
                    <a:cubicBezTo>
                      <a:pt x="1227" y="2129"/>
                      <a:pt x="1232" y="2124"/>
                      <a:pt x="1232" y="2120"/>
                    </a:cubicBezTo>
                    <a:cubicBezTo>
                      <a:pt x="1232" y="2116"/>
                      <a:pt x="1231" y="2113"/>
                      <a:pt x="1231" y="2110"/>
                    </a:cubicBezTo>
                    <a:cubicBezTo>
                      <a:pt x="1231" y="2106"/>
                      <a:pt x="1232" y="2102"/>
                      <a:pt x="1232" y="2099"/>
                    </a:cubicBezTo>
                    <a:cubicBezTo>
                      <a:pt x="1232" y="2098"/>
                      <a:pt x="1232" y="2098"/>
                      <a:pt x="1232" y="2097"/>
                    </a:cubicBezTo>
                    <a:cubicBezTo>
                      <a:pt x="1232" y="2096"/>
                      <a:pt x="1231" y="2095"/>
                      <a:pt x="1231" y="2094"/>
                    </a:cubicBezTo>
                    <a:cubicBezTo>
                      <a:pt x="1230" y="2090"/>
                      <a:pt x="1232" y="2088"/>
                      <a:pt x="1235" y="2089"/>
                    </a:cubicBezTo>
                    <a:cubicBezTo>
                      <a:pt x="1247" y="2092"/>
                      <a:pt x="1259" y="2091"/>
                      <a:pt x="1271" y="2086"/>
                    </a:cubicBezTo>
                    <a:cubicBezTo>
                      <a:pt x="1274" y="2085"/>
                      <a:pt x="1277" y="2084"/>
                      <a:pt x="1280" y="2082"/>
                    </a:cubicBezTo>
                    <a:cubicBezTo>
                      <a:pt x="1285" y="2080"/>
                      <a:pt x="1290" y="2077"/>
                      <a:pt x="1291" y="2071"/>
                    </a:cubicBezTo>
                    <a:cubicBezTo>
                      <a:pt x="1292" y="2067"/>
                      <a:pt x="1294" y="2064"/>
                      <a:pt x="1295" y="2060"/>
                    </a:cubicBezTo>
                    <a:cubicBezTo>
                      <a:pt x="1296" y="2058"/>
                      <a:pt x="1297" y="2056"/>
                      <a:pt x="1297" y="2054"/>
                    </a:cubicBezTo>
                    <a:cubicBezTo>
                      <a:pt x="1298" y="2052"/>
                      <a:pt x="1296" y="2048"/>
                      <a:pt x="1294" y="2047"/>
                    </a:cubicBezTo>
                    <a:cubicBezTo>
                      <a:pt x="1293" y="2046"/>
                      <a:pt x="1291" y="2046"/>
                      <a:pt x="1290" y="2045"/>
                    </a:cubicBezTo>
                    <a:cubicBezTo>
                      <a:pt x="1288" y="2044"/>
                      <a:pt x="1288" y="2042"/>
                      <a:pt x="1288" y="2041"/>
                    </a:cubicBezTo>
                    <a:cubicBezTo>
                      <a:pt x="1288" y="2039"/>
                      <a:pt x="1288" y="2037"/>
                      <a:pt x="1289" y="2036"/>
                    </a:cubicBezTo>
                    <a:cubicBezTo>
                      <a:pt x="1290" y="2031"/>
                      <a:pt x="1288" y="2029"/>
                      <a:pt x="1285" y="2026"/>
                    </a:cubicBezTo>
                    <a:cubicBezTo>
                      <a:pt x="1282" y="2023"/>
                      <a:pt x="1277" y="2021"/>
                      <a:pt x="1274" y="2017"/>
                    </a:cubicBezTo>
                    <a:cubicBezTo>
                      <a:pt x="1274" y="2017"/>
                      <a:pt x="1273" y="2017"/>
                      <a:pt x="1273" y="2017"/>
                    </a:cubicBezTo>
                    <a:cubicBezTo>
                      <a:pt x="1273" y="2017"/>
                      <a:pt x="1273" y="2017"/>
                      <a:pt x="1273" y="2016"/>
                    </a:cubicBezTo>
                    <a:cubicBezTo>
                      <a:pt x="1273" y="2016"/>
                      <a:pt x="1273" y="2016"/>
                      <a:pt x="1272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7"/>
                      <a:pt x="1274" y="2017"/>
                    </a:cubicBezTo>
                    <a:cubicBezTo>
                      <a:pt x="1274" y="2017"/>
                      <a:pt x="1274" y="2017"/>
                      <a:pt x="1274" y="2017"/>
                    </a:cubicBezTo>
                    <a:cubicBezTo>
                      <a:pt x="1282" y="2018"/>
                      <a:pt x="1290" y="2018"/>
                      <a:pt x="1297" y="2022"/>
                    </a:cubicBezTo>
                    <a:cubicBezTo>
                      <a:pt x="1298" y="2023"/>
                      <a:pt x="1300" y="2023"/>
                      <a:pt x="1302" y="2023"/>
                    </a:cubicBezTo>
                    <a:cubicBezTo>
                      <a:pt x="1305" y="2024"/>
                      <a:pt x="1308" y="2024"/>
                      <a:pt x="1312" y="2024"/>
                    </a:cubicBezTo>
                    <a:cubicBezTo>
                      <a:pt x="1320" y="2024"/>
                      <a:pt x="1327" y="2021"/>
                      <a:pt x="1331" y="2013"/>
                    </a:cubicBezTo>
                    <a:cubicBezTo>
                      <a:pt x="1333" y="2010"/>
                      <a:pt x="1334" y="2005"/>
                      <a:pt x="1338" y="2002"/>
                    </a:cubicBezTo>
                    <a:cubicBezTo>
                      <a:pt x="1342" y="1999"/>
                      <a:pt x="1344" y="1995"/>
                      <a:pt x="1345" y="1990"/>
                    </a:cubicBezTo>
                    <a:cubicBezTo>
                      <a:pt x="1347" y="1984"/>
                      <a:pt x="1348" y="1979"/>
                      <a:pt x="1349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49" y="1974"/>
                    </a:cubicBezTo>
                    <a:cubicBezTo>
                      <a:pt x="1348" y="1969"/>
                      <a:pt x="1349" y="1967"/>
                      <a:pt x="1352" y="1965"/>
                    </a:cubicBezTo>
                    <a:cubicBezTo>
                      <a:pt x="1353" y="1964"/>
                      <a:pt x="1355" y="1964"/>
                      <a:pt x="1356" y="1964"/>
                    </a:cubicBezTo>
                    <a:cubicBezTo>
                      <a:pt x="1357" y="1960"/>
                      <a:pt x="1358" y="1956"/>
                      <a:pt x="1361" y="1952"/>
                    </a:cubicBezTo>
                    <a:cubicBezTo>
                      <a:pt x="1361" y="1951"/>
                      <a:pt x="1362" y="1950"/>
                      <a:pt x="1363" y="1951"/>
                    </a:cubicBezTo>
                    <a:cubicBezTo>
                      <a:pt x="1364" y="1951"/>
                      <a:pt x="1365" y="1952"/>
                      <a:pt x="1365" y="1953"/>
                    </a:cubicBezTo>
                    <a:cubicBezTo>
                      <a:pt x="1366" y="1954"/>
                      <a:pt x="1366" y="1956"/>
                      <a:pt x="1366" y="1957"/>
                    </a:cubicBezTo>
                    <a:cubicBezTo>
                      <a:pt x="1369" y="1957"/>
                      <a:pt x="1371" y="1954"/>
                      <a:pt x="1372" y="1952"/>
                    </a:cubicBezTo>
                    <a:cubicBezTo>
                      <a:pt x="1376" y="1941"/>
                      <a:pt x="1381" y="1931"/>
                      <a:pt x="1388" y="1921"/>
                    </a:cubicBezTo>
                    <a:cubicBezTo>
                      <a:pt x="1392" y="1915"/>
                      <a:pt x="1395" y="1907"/>
                      <a:pt x="1391" y="1900"/>
                    </a:cubicBezTo>
                    <a:cubicBezTo>
                      <a:pt x="1390" y="1899"/>
                      <a:pt x="1390" y="1897"/>
                      <a:pt x="1390" y="1896"/>
                    </a:cubicBezTo>
                    <a:cubicBezTo>
                      <a:pt x="1388" y="1887"/>
                      <a:pt x="1390" y="1878"/>
                      <a:pt x="1398" y="1871"/>
                    </a:cubicBezTo>
                    <a:cubicBezTo>
                      <a:pt x="1402" y="1868"/>
                      <a:pt x="1405" y="1865"/>
                      <a:pt x="1408" y="1862"/>
                    </a:cubicBezTo>
                    <a:cubicBezTo>
                      <a:pt x="1413" y="1857"/>
                      <a:pt x="1419" y="1853"/>
                      <a:pt x="1426" y="1851"/>
                    </a:cubicBezTo>
                    <a:cubicBezTo>
                      <a:pt x="1430" y="1850"/>
                      <a:pt x="1433" y="1848"/>
                      <a:pt x="1436" y="1845"/>
                    </a:cubicBezTo>
                    <a:cubicBezTo>
                      <a:pt x="1438" y="1843"/>
                      <a:pt x="1441" y="1842"/>
                      <a:pt x="1442" y="1838"/>
                    </a:cubicBezTo>
                    <a:cubicBezTo>
                      <a:pt x="1442" y="1837"/>
                      <a:pt x="1444" y="1836"/>
                      <a:pt x="1444" y="1837"/>
                    </a:cubicBezTo>
                    <a:cubicBezTo>
                      <a:pt x="1448" y="1837"/>
                      <a:pt x="1451" y="1837"/>
                      <a:pt x="1454" y="1836"/>
                    </a:cubicBezTo>
                    <a:cubicBezTo>
                      <a:pt x="1457" y="1836"/>
                      <a:pt x="1461" y="1837"/>
                      <a:pt x="1464" y="1836"/>
                    </a:cubicBezTo>
                    <a:cubicBezTo>
                      <a:pt x="1470" y="1836"/>
                      <a:pt x="1476" y="1835"/>
                      <a:pt x="1480" y="1830"/>
                    </a:cubicBezTo>
                    <a:cubicBezTo>
                      <a:pt x="1482" y="1827"/>
                      <a:pt x="1485" y="1826"/>
                      <a:pt x="1488" y="1824"/>
                    </a:cubicBezTo>
                    <a:cubicBezTo>
                      <a:pt x="1490" y="1823"/>
                      <a:pt x="1491" y="1821"/>
                      <a:pt x="1490" y="1819"/>
                    </a:cubicBezTo>
                    <a:cubicBezTo>
                      <a:pt x="1490" y="1816"/>
                      <a:pt x="1490" y="1813"/>
                      <a:pt x="1491" y="1811"/>
                    </a:cubicBezTo>
                    <a:cubicBezTo>
                      <a:pt x="1495" y="1805"/>
                      <a:pt x="1497" y="1799"/>
                      <a:pt x="1501" y="1793"/>
                    </a:cubicBezTo>
                    <a:cubicBezTo>
                      <a:pt x="1504" y="1789"/>
                      <a:pt x="1505" y="1785"/>
                      <a:pt x="1505" y="1779"/>
                    </a:cubicBezTo>
                    <a:cubicBezTo>
                      <a:pt x="1504" y="1776"/>
                      <a:pt x="1504" y="1771"/>
                      <a:pt x="1506" y="1768"/>
                    </a:cubicBezTo>
                    <a:cubicBezTo>
                      <a:pt x="1511" y="1762"/>
                      <a:pt x="1512" y="1755"/>
                      <a:pt x="1512" y="1748"/>
                    </a:cubicBezTo>
                    <a:cubicBezTo>
                      <a:pt x="1512" y="1739"/>
                      <a:pt x="1512" y="1730"/>
                      <a:pt x="1512" y="1721"/>
                    </a:cubicBezTo>
                    <a:cubicBezTo>
                      <a:pt x="1512" y="1715"/>
                      <a:pt x="1512" y="1709"/>
                      <a:pt x="1512" y="1703"/>
                    </a:cubicBezTo>
                    <a:cubicBezTo>
                      <a:pt x="1512" y="1700"/>
                      <a:pt x="1513" y="1698"/>
                      <a:pt x="1515" y="1696"/>
                    </a:cubicBezTo>
                    <a:cubicBezTo>
                      <a:pt x="1523" y="1693"/>
                      <a:pt x="1527" y="1687"/>
                      <a:pt x="1530" y="1679"/>
                    </a:cubicBezTo>
                    <a:cubicBezTo>
                      <a:pt x="1530" y="1678"/>
                      <a:pt x="1531" y="1676"/>
                      <a:pt x="1532" y="1675"/>
                    </a:cubicBezTo>
                    <a:cubicBezTo>
                      <a:pt x="1534" y="1670"/>
                      <a:pt x="1537" y="1666"/>
                      <a:pt x="1541" y="1663"/>
                    </a:cubicBezTo>
                    <a:cubicBezTo>
                      <a:pt x="1545" y="1659"/>
                      <a:pt x="1550" y="1655"/>
                      <a:pt x="1554" y="1650"/>
                    </a:cubicBezTo>
                    <a:cubicBezTo>
                      <a:pt x="1558" y="1646"/>
                      <a:pt x="1561" y="1641"/>
                      <a:pt x="1563" y="1635"/>
                    </a:cubicBezTo>
                    <a:cubicBezTo>
                      <a:pt x="1565" y="1629"/>
                      <a:pt x="1567" y="1617"/>
                      <a:pt x="1566" y="1612"/>
                    </a:cubicBezTo>
                    <a:cubicBezTo>
                      <a:pt x="1563" y="1605"/>
                      <a:pt x="1561" y="1598"/>
                      <a:pt x="1558" y="1591"/>
                    </a:cubicBezTo>
                    <a:close/>
                    <a:moveTo>
                      <a:pt x="1306" y="672"/>
                    </a:moveTo>
                    <a:cubicBezTo>
                      <a:pt x="1306" y="672"/>
                      <a:pt x="1307" y="673"/>
                      <a:pt x="1306" y="673"/>
                    </a:cubicBezTo>
                    <a:cubicBezTo>
                      <a:pt x="1305" y="678"/>
                      <a:pt x="1301" y="678"/>
                      <a:pt x="1298" y="680"/>
                    </a:cubicBezTo>
                    <a:cubicBezTo>
                      <a:pt x="1297" y="679"/>
                      <a:pt x="1296" y="678"/>
                      <a:pt x="1297" y="678"/>
                    </a:cubicBezTo>
                    <a:cubicBezTo>
                      <a:pt x="1299" y="674"/>
                      <a:pt x="1302" y="673"/>
                      <a:pt x="1306" y="672"/>
                    </a:cubicBezTo>
                    <a:close/>
                    <a:moveTo>
                      <a:pt x="1235" y="694"/>
                    </a:moveTo>
                    <a:cubicBezTo>
                      <a:pt x="1235" y="693"/>
                      <a:pt x="1235" y="693"/>
                      <a:pt x="1235" y="693"/>
                    </a:cubicBezTo>
                    <a:cubicBezTo>
                      <a:pt x="1236" y="694"/>
                      <a:pt x="1236" y="694"/>
                      <a:pt x="1236" y="694"/>
                    </a:cubicBezTo>
                    <a:lnTo>
                      <a:pt x="1235" y="694"/>
                    </a:lnTo>
                    <a:close/>
                    <a:moveTo>
                      <a:pt x="1231" y="662"/>
                    </a:moveTo>
                    <a:cubicBezTo>
                      <a:pt x="1234" y="662"/>
                      <a:pt x="1236" y="663"/>
                      <a:pt x="1239" y="662"/>
                    </a:cubicBezTo>
                    <a:cubicBezTo>
                      <a:pt x="1244" y="659"/>
                      <a:pt x="1249" y="661"/>
                      <a:pt x="1255" y="663"/>
                    </a:cubicBezTo>
                    <a:cubicBezTo>
                      <a:pt x="1255" y="663"/>
                      <a:pt x="1255" y="664"/>
                      <a:pt x="1256" y="665"/>
                    </a:cubicBezTo>
                    <a:cubicBezTo>
                      <a:pt x="1256" y="666"/>
                      <a:pt x="1255" y="666"/>
                      <a:pt x="1255" y="666"/>
                    </a:cubicBezTo>
                    <a:cubicBezTo>
                      <a:pt x="1253" y="667"/>
                      <a:pt x="1251" y="668"/>
                      <a:pt x="1249" y="668"/>
                    </a:cubicBezTo>
                    <a:cubicBezTo>
                      <a:pt x="1244" y="666"/>
                      <a:pt x="1240" y="667"/>
                      <a:pt x="1236" y="667"/>
                    </a:cubicBezTo>
                    <a:cubicBezTo>
                      <a:pt x="1234" y="667"/>
                      <a:pt x="1233" y="666"/>
                      <a:pt x="1231" y="665"/>
                    </a:cubicBezTo>
                    <a:cubicBezTo>
                      <a:pt x="1231" y="665"/>
                      <a:pt x="1231" y="664"/>
                      <a:pt x="1231" y="664"/>
                    </a:cubicBezTo>
                    <a:cubicBezTo>
                      <a:pt x="1230" y="663"/>
                      <a:pt x="1231" y="662"/>
                      <a:pt x="1231" y="662"/>
                    </a:cubicBezTo>
                    <a:close/>
                    <a:moveTo>
                      <a:pt x="1227" y="690"/>
                    </a:moveTo>
                    <a:cubicBezTo>
                      <a:pt x="1227" y="691"/>
                      <a:pt x="1227" y="691"/>
                      <a:pt x="1227" y="691"/>
                    </a:cubicBezTo>
                    <a:cubicBezTo>
                      <a:pt x="1226" y="691"/>
                      <a:pt x="1226" y="691"/>
                      <a:pt x="1226" y="691"/>
                    </a:cubicBezTo>
                    <a:lnTo>
                      <a:pt x="1227" y="690"/>
                    </a:lnTo>
                    <a:close/>
                    <a:moveTo>
                      <a:pt x="1187" y="647"/>
                    </a:moveTo>
                    <a:cubicBezTo>
                      <a:pt x="1187" y="647"/>
                      <a:pt x="1188" y="647"/>
                      <a:pt x="1188" y="647"/>
                    </a:cubicBezTo>
                    <a:cubicBezTo>
                      <a:pt x="1188" y="648"/>
                      <a:pt x="1189" y="649"/>
                      <a:pt x="1189" y="650"/>
                    </a:cubicBezTo>
                    <a:cubicBezTo>
                      <a:pt x="1188" y="649"/>
                      <a:pt x="1188" y="648"/>
                      <a:pt x="1188" y="647"/>
                    </a:cubicBezTo>
                    <a:cubicBezTo>
                      <a:pt x="1187" y="648"/>
                      <a:pt x="1186" y="647"/>
                      <a:pt x="1187" y="647"/>
                    </a:cubicBezTo>
                    <a:close/>
                    <a:moveTo>
                      <a:pt x="1176" y="652"/>
                    </a:moveTo>
                    <a:cubicBezTo>
                      <a:pt x="1177" y="650"/>
                      <a:pt x="1178" y="649"/>
                      <a:pt x="1179" y="648"/>
                    </a:cubicBezTo>
                    <a:cubicBezTo>
                      <a:pt x="1180" y="649"/>
                      <a:pt x="1180" y="650"/>
                      <a:pt x="1180" y="651"/>
                    </a:cubicBezTo>
                    <a:cubicBezTo>
                      <a:pt x="1181" y="652"/>
                      <a:pt x="1181" y="653"/>
                      <a:pt x="1181" y="656"/>
                    </a:cubicBezTo>
                    <a:cubicBezTo>
                      <a:pt x="1181" y="656"/>
                      <a:pt x="1181" y="657"/>
                      <a:pt x="1180" y="659"/>
                    </a:cubicBezTo>
                    <a:cubicBezTo>
                      <a:pt x="1180" y="659"/>
                      <a:pt x="1180" y="659"/>
                      <a:pt x="1179" y="659"/>
                    </a:cubicBezTo>
                    <a:cubicBezTo>
                      <a:pt x="1176" y="658"/>
                      <a:pt x="1175" y="655"/>
                      <a:pt x="1176" y="652"/>
                    </a:cubicBezTo>
                    <a:close/>
                    <a:moveTo>
                      <a:pt x="1146" y="636"/>
                    </a:moveTo>
                    <a:cubicBezTo>
                      <a:pt x="1148" y="636"/>
                      <a:pt x="1148" y="636"/>
                      <a:pt x="1146" y="636"/>
                    </a:cubicBezTo>
                    <a:cubicBezTo>
                      <a:pt x="1145" y="636"/>
                      <a:pt x="1145" y="636"/>
                      <a:pt x="1145" y="636"/>
                    </a:cubicBezTo>
                    <a:cubicBezTo>
                      <a:pt x="1145" y="636"/>
                      <a:pt x="1146" y="635"/>
                      <a:pt x="1146" y="636"/>
                    </a:cubicBezTo>
                    <a:close/>
                    <a:moveTo>
                      <a:pt x="1120" y="714"/>
                    </a:moveTo>
                    <a:cubicBezTo>
                      <a:pt x="1120" y="714"/>
                      <a:pt x="1121" y="715"/>
                      <a:pt x="1121" y="715"/>
                    </a:cubicBezTo>
                    <a:cubicBezTo>
                      <a:pt x="1121" y="715"/>
                      <a:pt x="1121" y="716"/>
                      <a:pt x="1121" y="716"/>
                    </a:cubicBezTo>
                    <a:cubicBezTo>
                      <a:pt x="1119" y="717"/>
                      <a:pt x="1117" y="719"/>
                      <a:pt x="1114" y="720"/>
                    </a:cubicBezTo>
                    <a:cubicBezTo>
                      <a:pt x="1114" y="720"/>
                      <a:pt x="1114" y="719"/>
                      <a:pt x="1114" y="719"/>
                    </a:cubicBezTo>
                    <a:cubicBezTo>
                      <a:pt x="1115" y="716"/>
                      <a:pt x="1117" y="715"/>
                      <a:pt x="1120" y="714"/>
                    </a:cubicBezTo>
                    <a:close/>
                    <a:moveTo>
                      <a:pt x="1091" y="761"/>
                    </a:moveTo>
                    <a:cubicBezTo>
                      <a:pt x="1091" y="761"/>
                      <a:pt x="1092" y="761"/>
                      <a:pt x="1092" y="761"/>
                    </a:cubicBezTo>
                    <a:cubicBezTo>
                      <a:pt x="1092" y="761"/>
                      <a:pt x="1092" y="762"/>
                      <a:pt x="1092" y="762"/>
                    </a:cubicBezTo>
                    <a:cubicBezTo>
                      <a:pt x="1092" y="762"/>
                      <a:pt x="1091" y="762"/>
                      <a:pt x="1091" y="762"/>
                    </a:cubicBezTo>
                    <a:cubicBezTo>
                      <a:pt x="1091" y="762"/>
                      <a:pt x="1090" y="762"/>
                      <a:pt x="1090" y="761"/>
                    </a:cubicBezTo>
                    <a:cubicBezTo>
                      <a:pt x="1090" y="761"/>
                      <a:pt x="1091" y="761"/>
                      <a:pt x="1091" y="761"/>
                    </a:cubicBezTo>
                    <a:close/>
                    <a:moveTo>
                      <a:pt x="1025" y="362"/>
                    </a:moveTo>
                    <a:cubicBezTo>
                      <a:pt x="1025" y="362"/>
                      <a:pt x="1026" y="362"/>
                      <a:pt x="1026" y="363"/>
                    </a:cubicBezTo>
                    <a:cubicBezTo>
                      <a:pt x="1031" y="366"/>
                      <a:pt x="1033" y="371"/>
                      <a:pt x="1036" y="376"/>
                    </a:cubicBezTo>
                    <a:cubicBezTo>
                      <a:pt x="1036" y="376"/>
                      <a:pt x="1036" y="377"/>
                      <a:pt x="1036" y="377"/>
                    </a:cubicBezTo>
                    <a:cubicBezTo>
                      <a:pt x="1035" y="378"/>
                      <a:pt x="1035" y="378"/>
                      <a:pt x="1034" y="378"/>
                    </a:cubicBezTo>
                    <a:cubicBezTo>
                      <a:pt x="1033" y="377"/>
                      <a:pt x="1031" y="377"/>
                      <a:pt x="1030" y="376"/>
                    </a:cubicBezTo>
                    <a:cubicBezTo>
                      <a:pt x="1027" y="373"/>
                      <a:pt x="1025" y="369"/>
                      <a:pt x="1024" y="365"/>
                    </a:cubicBezTo>
                    <a:cubicBezTo>
                      <a:pt x="1023" y="364"/>
                      <a:pt x="1024" y="363"/>
                      <a:pt x="1025" y="362"/>
                    </a:cubicBezTo>
                    <a:close/>
                    <a:moveTo>
                      <a:pt x="938" y="389"/>
                    </a:moveTo>
                    <a:cubicBezTo>
                      <a:pt x="938" y="389"/>
                      <a:pt x="939" y="388"/>
                      <a:pt x="940" y="389"/>
                    </a:cubicBezTo>
                    <a:cubicBezTo>
                      <a:pt x="942" y="389"/>
                      <a:pt x="944" y="390"/>
                      <a:pt x="945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9" y="393"/>
                      <a:pt x="950" y="394"/>
                      <a:pt x="952" y="395"/>
                    </a:cubicBezTo>
                    <a:cubicBezTo>
                      <a:pt x="952" y="395"/>
                      <a:pt x="953" y="395"/>
                      <a:pt x="953" y="395"/>
                    </a:cubicBezTo>
                    <a:cubicBezTo>
                      <a:pt x="953" y="397"/>
                      <a:pt x="953" y="397"/>
                      <a:pt x="953" y="397"/>
                    </a:cubicBezTo>
                    <a:cubicBezTo>
                      <a:pt x="952" y="396"/>
                      <a:pt x="952" y="396"/>
                      <a:pt x="952" y="396"/>
                    </a:cubicBezTo>
                    <a:cubicBezTo>
                      <a:pt x="952" y="396"/>
                      <a:pt x="952" y="396"/>
                      <a:pt x="952" y="395"/>
                    </a:cubicBezTo>
                    <a:cubicBezTo>
                      <a:pt x="950" y="395"/>
                      <a:pt x="948" y="395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5" y="393"/>
                      <a:pt x="945" y="393"/>
                    </a:cubicBezTo>
                    <a:cubicBezTo>
                      <a:pt x="941" y="394"/>
                      <a:pt x="940" y="394"/>
                      <a:pt x="938" y="392"/>
                    </a:cubicBezTo>
                    <a:cubicBezTo>
                      <a:pt x="938" y="391"/>
                      <a:pt x="938" y="390"/>
                      <a:pt x="938" y="389"/>
                    </a:cubicBezTo>
                    <a:close/>
                    <a:moveTo>
                      <a:pt x="907" y="377"/>
                    </a:moveTo>
                    <a:cubicBezTo>
                      <a:pt x="907" y="377"/>
                      <a:pt x="907" y="378"/>
                      <a:pt x="908" y="378"/>
                    </a:cubicBezTo>
                    <a:cubicBezTo>
                      <a:pt x="907" y="378"/>
                      <a:pt x="907" y="379"/>
                      <a:pt x="907" y="378"/>
                    </a:cubicBezTo>
                    <a:cubicBezTo>
                      <a:pt x="905" y="378"/>
                      <a:pt x="905" y="377"/>
                      <a:pt x="907" y="377"/>
                    </a:cubicBezTo>
                    <a:close/>
                    <a:moveTo>
                      <a:pt x="1027" y="753"/>
                    </a:moveTo>
                    <a:cubicBezTo>
                      <a:pt x="1027" y="753"/>
                      <a:pt x="1028" y="753"/>
                      <a:pt x="1028" y="753"/>
                    </a:cubicBezTo>
                    <a:cubicBezTo>
                      <a:pt x="1028" y="753"/>
                      <a:pt x="1029" y="753"/>
                      <a:pt x="1029" y="754"/>
                    </a:cubicBezTo>
                    <a:cubicBezTo>
                      <a:pt x="1030" y="755"/>
                      <a:pt x="1029" y="755"/>
                      <a:pt x="1028" y="755"/>
                    </a:cubicBezTo>
                    <a:cubicBezTo>
                      <a:pt x="1027" y="755"/>
                      <a:pt x="1027" y="755"/>
                      <a:pt x="1027" y="754"/>
                    </a:cubicBezTo>
                    <a:cubicBezTo>
                      <a:pt x="1026" y="754"/>
                      <a:pt x="1027" y="754"/>
                      <a:pt x="1027" y="753"/>
                    </a:cubicBezTo>
                    <a:close/>
                    <a:moveTo>
                      <a:pt x="1016" y="851"/>
                    </a:moveTo>
                    <a:cubicBezTo>
                      <a:pt x="1016" y="850"/>
                      <a:pt x="1017" y="850"/>
                      <a:pt x="1017" y="850"/>
                    </a:cubicBezTo>
                    <a:cubicBezTo>
                      <a:pt x="1020" y="849"/>
                      <a:pt x="1022" y="847"/>
                      <a:pt x="1025" y="847"/>
                    </a:cubicBezTo>
                    <a:cubicBezTo>
                      <a:pt x="1030" y="846"/>
                      <a:pt x="1035" y="846"/>
                      <a:pt x="1041" y="846"/>
                    </a:cubicBezTo>
                    <a:cubicBezTo>
                      <a:pt x="1044" y="846"/>
                      <a:pt x="1047" y="845"/>
                      <a:pt x="1050" y="842"/>
                    </a:cubicBezTo>
                    <a:cubicBezTo>
                      <a:pt x="1050" y="842"/>
                      <a:pt x="1052" y="842"/>
                      <a:pt x="1053" y="841"/>
                    </a:cubicBezTo>
                    <a:cubicBezTo>
                      <a:pt x="1053" y="842"/>
                      <a:pt x="1054" y="842"/>
                      <a:pt x="1054" y="842"/>
                    </a:cubicBezTo>
                    <a:cubicBezTo>
                      <a:pt x="1056" y="846"/>
                      <a:pt x="1055" y="849"/>
                      <a:pt x="1053" y="852"/>
                    </a:cubicBezTo>
                    <a:cubicBezTo>
                      <a:pt x="1050" y="856"/>
                      <a:pt x="1045" y="859"/>
                      <a:pt x="1039" y="857"/>
                    </a:cubicBezTo>
                    <a:cubicBezTo>
                      <a:pt x="1032" y="854"/>
                      <a:pt x="1024" y="856"/>
                      <a:pt x="1017" y="856"/>
                    </a:cubicBezTo>
                    <a:cubicBezTo>
                      <a:pt x="1016" y="856"/>
                      <a:pt x="1015" y="854"/>
                      <a:pt x="1015" y="853"/>
                    </a:cubicBezTo>
                    <a:cubicBezTo>
                      <a:pt x="1014" y="853"/>
                      <a:pt x="1015" y="852"/>
                      <a:pt x="1016" y="851"/>
                    </a:cubicBezTo>
                    <a:close/>
                    <a:moveTo>
                      <a:pt x="1013" y="866"/>
                    </a:moveTo>
                    <a:cubicBezTo>
                      <a:pt x="1013" y="867"/>
                      <a:pt x="1013" y="868"/>
                      <a:pt x="1012" y="869"/>
                    </a:cubicBezTo>
                    <a:cubicBezTo>
                      <a:pt x="1006" y="872"/>
                      <a:pt x="1000" y="875"/>
                      <a:pt x="994" y="877"/>
                    </a:cubicBezTo>
                    <a:cubicBezTo>
                      <a:pt x="990" y="879"/>
                      <a:pt x="985" y="881"/>
                      <a:pt x="981" y="883"/>
                    </a:cubicBezTo>
                    <a:cubicBezTo>
                      <a:pt x="977" y="886"/>
                      <a:pt x="972" y="887"/>
                      <a:pt x="967" y="887"/>
                    </a:cubicBezTo>
                    <a:cubicBezTo>
                      <a:pt x="965" y="886"/>
                      <a:pt x="963" y="885"/>
                      <a:pt x="961" y="884"/>
                    </a:cubicBezTo>
                    <a:cubicBezTo>
                      <a:pt x="960" y="883"/>
                      <a:pt x="960" y="879"/>
                      <a:pt x="962" y="878"/>
                    </a:cubicBezTo>
                    <a:cubicBezTo>
                      <a:pt x="962" y="878"/>
                      <a:pt x="963" y="877"/>
                      <a:pt x="963" y="877"/>
                    </a:cubicBezTo>
                    <a:cubicBezTo>
                      <a:pt x="971" y="877"/>
                      <a:pt x="978" y="873"/>
                      <a:pt x="984" y="869"/>
                    </a:cubicBezTo>
                    <a:cubicBezTo>
                      <a:pt x="987" y="867"/>
                      <a:pt x="989" y="867"/>
                      <a:pt x="992" y="868"/>
                    </a:cubicBezTo>
                    <a:cubicBezTo>
                      <a:pt x="995" y="869"/>
                      <a:pt x="998" y="869"/>
                      <a:pt x="1001" y="867"/>
                    </a:cubicBezTo>
                    <a:cubicBezTo>
                      <a:pt x="1004" y="866"/>
                      <a:pt x="1007" y="865"/>
                      <a:pt x="1009" y="864"/>
                    </a:cubicBezTo>
                    <a:cubicBezTo>
                      <a:pt x="1010" y="864"/>
                      <a:pt x="1013" y="865"/>
                      <a:pt x="1013" y="866"/>
                    </a:cubicBezTo>
                    <a:close/>
                    <a:moveTo>
                      <a:pt x="966" y="798"/>
                    </a:moveTo>
                    <a:cubicBezTo>
                      <a:pt x="978" y="800"/>
                      <a:pt x="989" y="803"/>
                      <a:pt x="999" y="807"/>
                    </a:cubicBezTo>
                    <a:cubicBezTo>
                      <a:pt x="1001" y="807"/>
                      <a:pt x="1002" y="808"/>
                      <a:pt x="1003" y="810"/>
                    </a:cubicBezTo>
                    <a:cubicBezTo>
                      <a:pt x="1006" y="814"/>
                      <a:pt x="1008" y="818"/>
                      <a:pt x="1010" y="823"/>
                    </a:cubicBezTo>
                    <a:cubicBezTo>
                      <a:pt x="1011" y="825"/>
                      <a:pt x="1010" y="827"/>
                      <a:pt x="1009" y="829"/>
                    </a:cubicBezTo>
                    <a:cubicBezTo>
                      <a:pt x="1008" y="831"/>
                      <a:pt x="1006" y="831"/>
                      <a:pt x="1004" y="830"/>
                    </a:cubicBezTo>
                    <a:cubicBezTo>
                      <a:pt x="1001" y="829"/>
                      <a:pt x="999" y="825"/>
                      <a:pt x="996" y="823"/>
                    </a:cubicBezTo>
                    <a:cubicBezTo>
                      <a:pt x="995" y="822"/>
                      <a:pt x="994" y="822"/>
                      <a:pt x="993" y="822"/>
                    </a:cubicBezTo>
                    <a:cubicBezTo>
                      <a:pt x="993" y="822"/>
                      <a:pt x="992" y="823"/>
                      <a:pt x="992" y="824"/>
                    </a:cubicBezTo>
                    <a:cubicBezTo>
                      <a:pt x="992" y="825"/>
                      <a:pt x="992" y="827"/>
                      <a:pt x="992" y="828"/>
                    </a:cubicBezTo>
                    <a:cubicBezTo>
                      <a:pt x="987" y="835"/>
                      <a:pt x="985" y="843"/>
                      <a:pt x="983" y="851"/>
                    </a:cubicBezTo>
                    <a:cubicBezTo>
                      <a:pt x="982" y="852"/>
                      <a:pt x="981" y="853"/>
                      <a:pt x="980" y="853"/>
                    </a:cubicBezTo>
                    <a:cubicBezTo>
                      <a:pt x="979" y="854"/>
                      <a:pt x="977" y="854"/>
                      <a:pt x="976" y="852"/>
                    </a:cubicBezTo>
                    <a:cubicBezTo>
                      <a:pt x="976" y="849"/>
                      <a:pt x="975" y="846"/>
                      <a:pt x="975" y="843"/>
                    </a:cubicBezTo>
                    <a:cubicBezTo>
                      <a:pt x="974" y="840"/>
                      <a:pt x="971" y="839"/>
                      <a:pt x="968" y="840"/>
                    </a:cubicBezTo>
                    <a:cubicBezTo>
                      <a:pt x="967" y="840"/>
                      <a:pt x="965" y="841"/>
                      <a:pt x="964" y="842"/>
                    </a:cubicBezTo>
                    <a:cubicBezTo>
                      <a:pt x="963" y="843"/>
                      <a:pt x="962" y="843"/>
                      <a:pt x="961" y="842"/>
                    </a:cubicBezTo>
                    <a:cubicBezTo>
                      <a:pt x="961" y="842"/>
                      <a:pt x="961" y="841"/>
                      <a:pt x="961" y="841"/>
                    </a:cubicBezTo>
                    <a:cubicBezTo>
                      <a:pt x="963" y="839"/>
                      <a:pt x="964" y="837"/>
                      <a:pt x="966" y="834"/>
                    </a:cubicBezTo>
                    <a:cubicBezTo>
                      <a:pt x="969" y="830"/>
                      <a:pt x="970" y="825"/>
                      <a:pt x="968" y="820"/>
                    </a:cubicBezTo>
                    <a:cubicBezTo>
                      <a:pt x="967" y="818"/>
                      <a:pt x="966" y="816"/>
                      <a:pt x="964" y="815"/>
                    </a:cubicBezTo>
                    <a:cubicBezTo>
                      <a:pt x="962" y="813"/>
                      <a:pt x="959" y="811"/>
                      <a:pt x="956" y="809"/>
                    </a:cubicBezTo>
                    <a:cubicBezTo>
                      <a:pt x="955" y="808"/>
                      <a:pt x="954" y="807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0" y="808"/>
                      <a:pt x="947" y="811"/>
                      <a:pt x="945" y="814"/>
                    </a:cubicBezTo>
                    <a:cubicBezTo>
                      <a:pt x="944" y="816"/>
                      <a:pt x="942" y="818"/>
                      <a:pt x="939" y="818"/>
                    </a:cubicBezTo>
                    <a:cubicBezTo>
                      <a:pt x="935" y="818"/>
                      <a:pt x="933" y="821"/>
                      <a:pt x="931" y="824"/>
                    </a:cubicBezTo>
                    <a:cubicBezTo>
                      <a:pt x="926" y="833"/>
                      <a:pt x="922" y="843"/>
                      <a:pt x="923" y="853"/>
                    </a:cubicBezTo>
                    <a:cubicBezTo>
                      <a:pt x="923" y="864"/>
                      <a:pt x="918" y="871"/>
                      <a:pt x="910" y="877"/>
                    </a:cubicBezTo>
                    <a:cubicBezTo>
                      <a:pt x="908" y="878"/>
                      <a:pt x="904" y="877"/>
                      <a:pt x="904" y="874"/>
                    </a:cubicBezTo>
                    <a:cubicBezTo>
                      <a:pt x="902" y="865"/>
                      <a:pt x="902" y="855"/>
                      <a:pt x="907" y="847"/>
                    </a:cubicBezTo>
                    <a:cubicBezTo>
                      <a:pt x="910" y="842"/>
                      <a:pt x="911" y="836"/>
                      <a:pt x="913" y="830"/>
                    </a:cubicBezTo>
                    <a:cubicBezTo>
                      <a:pt x="914" y="827"/>
                      <a:pt x="914" y="825"/>
                      <a:pt x="913" y="822"/>
                    </a:cubicBezTo>
                    <a:cubicBezTo>
                      <a:pt x="912" y="821"/>
                      <a:pt x="913" y="820"/>
                      <a:pt x="913" y="819"/>
                    </a:cubicBezTo>
                    <a:cubicBezTo>
                      <a:pt x="913" y="818"/>
                      <a:pt x="913" y="818"/>
                      <a:pt x="914" y="817"/>
                    </a:cubicBezTo>
                    <a:cubicBezTo>
                      <a:pt x="927" y="803"/>
                      <a:pt x="924" y="805"/>
                      <a:pt x="943" y="802"/>
                    </a:cubicBezTo>
                    <a:cubicBezTo>
                      <a:pt x="947" y="801"/>
                      <a:pt x="950" y="803"/>
                      <a:pt x="953" y="806"/>
                    </a:cubicBezTo>
                    <a:cubicBezTo>
                      <a:pt x="953" y="806"/>
                      <a:pt x="953" y="806"/>
                      <a:pt x="953" y="805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6" y="805"/>
                      <a:pt x="959" y="804"/>
                      <a:pt x="962" y="803"/>
                    </a:cubicBezTo>
                    <a:cubicBezTo>
                      <a:pt x="963" y="803"/>
                      <a:pt x="963" y="801"/>
                      <a:pt x="964" y="800"/>
                    </a:cubicBezTo>
                    <a:cubicBezTo>
                      <a:pt x="965" y="800"/>
                      <a:pt x="966" y="798"/>
                      <a:pt x="966" y="798"/>
                    </a:cubicBezTo>
                    <a:close/>
                    <a:moveTo>
                      <a:pt x="963" y="654"/>
                    </a:moveTo>
                    <a:cubicBezTo>
                      <a:pt x="963" y="654"/>
                      <a:pt x="963" y="653"/>
                      <a:pt x="963" y="653"/>
                    </a:cubicBezTo>
                    <a:cubicBezTo>
                      <a:pt x="963" y="652"/>
                      <a:pt x="963" y="651"/>
                      <a:pt x="963" y="650"/>
                    </a:cubicBezTo>
                    <a:cubicBezTo>
                      <a:pt x="963" y="648"/>
                      <a:pt x="964" y="648"/>
                      <a:pt x="965" y="649"/>
                    </a:cubicBezTo>
                    <a:cubicBezTo>
                      <a:pt x="965" y="649"/>
                      <a:pt x="965" y="650"/>
                      <a:pt x="965" y="650"/>
                    </a:cubicBezTo>
                    <a:cubicBezTo>
                      <a:pt x="964" y="651"/>
                      <a:pt x="964" y="652"/>
                      <a:pt x="963" y="653"/>
                    </a:cubicBezTo>
                    <a:cubicBezTo>
                      <a:pt x="963" y="654"/>
                      <a:pt x="963" y="654"/>
                      <a:pt x="963" y="654"/>
                    </a:cubicBezTo>
                    <a:cubicBezTo>
                      <a:pt x="962" y="655"/>
                      <a:pt x="962" y="655"/>
                      <a:pt x="962" y="655"/>
                    </a:cubicBezTo>
                    <a:lnTo>
                      <a:pt x="963" y="654"/>
                    </a:lnTo>
                    <a:close/>
                    <a:moveTo>
                      <a:pt x="922" y="722"/>
                    </a:moveTo>
                    <a:cubicBezTo>
                      <a:pt x="922" y="722"/>
                      <a:pt x="923" y="722"/>
                      <a:pt x="923" y="722"/>
                    </a:cubicBezTo>
                    <a:cubicBezTo>
                      <a:pt x="924" y="723"/>
                      <a:pt x="925" y="723"/>
                      <a:pt x="925" y="724"/>
                    </a:cubicBezTo>
                    <a:cubicBezTo>
                      <a:pt x="926" y="726"/>
                      <a:pt x="926" y="729"/>
                      <a:pt x="924" y="731"/>
                    </a:cubicBezTo>
                    <a:cubicBezTo>
                      <a:pt x="924" y="731"/>
                      <a:pt x="924" y="732"/>
                      <a:pt x="923" y="732"/>
                    </a:cubicBezTo>
                    <a:cubicBezTo>
                      <a:pt x="922" y="732"/>
                      <a:pt x="921" y="732"/>
                      <a:pt x="921" y="731"/>
                    </a:cubicBezTo>
                    <a:cubicBezTo>
                      <a:pt x="919" y="727"/>
                      <a:pt x="919" y="725"/>
                      <a:pt x="922" y="722"/>
                    </a:cubicBezTo>
                    <a:close/>
                    <a:moveTo>
                      <a:pt x="906" y="698"/>
                    </a:moveTo>
                    <a:cubicBezTo>
                      <a:pt x="906" y="699"/>
                      <a:pt x="906" y="699"/>
                      <a:pt x="906" y="699"/>
                    </a:cubicBezTo>
                    <a:cubicBezTo>
                      <a:pt x="905" y="699"/>
                      <a:pt x="905" y="699"/>
                      <a:pt x="905" y="699"/>
                    </a:cubicBezTo>
                    <a:lnTo>
                      <a:pt x="906" y="698"/>
                    </a:lnTo>
                    <a:close/>
                    <a:moveTo>
                      <a:pt x="896" y="426"/>
                    </a:moveTo>
                    <a:cubicBezTo>
                      <a:pt x="897" y="425"/>
                      <a:pt x="898" y="425"/>
                      <a:pt x="899" y="425"/>
                    </a:cubicBezTo>
                    <a:cubicBezTo>
                      <a:pt x="900" y="425"/>
                      <a:pt x="901" y="426"/>
                      <a:pt x="901" y="427"/>
                    </a:cubicBezTo>
                    <a:cubicBezTo>
                      <a:pt x="902" y="428"/>
                      <a:pt x="902" y="430"/>
                      <a:pt x="902" y="431"/>
                    </a:cubicBezTo>
                    <a:cubicBezTo>
                      <a:pt x="901" y="433"/>
                      <a:pt x="900" y="433"/>
                      <a:pt x="899" y="432"/>
                    </a:cubicBezTo>
                    <a:cubicBezTo>
                      <a:pt x="898" y="431"/>
                      <a:pt x="897" y="430"/>
                      <a:pt x="896" y="429"/>
                    </a:cubicBezTo>
                    <a:cubicBezTo>
                      <a:pt x="895" y="428"/>
                      <a:pt x="896" y="427"/>
                      <a:pt x="896" y="426"/>
                    </a:cubicBezTo>
                    <a:close/>
                    <a:moveTo>
                      <a:pt x="885" y="415"/>
                    </a:moveTo>
                    <a:cubicBezTo>
                      <a:pt x="885" y="416"/>
                      <a:pt x="885" y="416"/>
                      <a:pt x="885" y="417"/>
                    </a:cubicBezTo>
                    <a:cubicBezTo>
                      <a:pt x="885" y="417"/>
                      <a:pt x="885" y="417"/>
                      <a:pt x="885" y="418"/>
                    </a:cubicBezTo>
                    <a:cubicBezTo>
                      <a:pt x="884" y="417"/>
                      <a:pt x="884" y="417"/>
                      <a:pt x="884" y="416"/>
                    </a:cubicBezTo>
                    <a:cubicBezTo>
                      <a:pt x="884" y="416"/>
                      <a:pt x="885" y="416"/>
                      <a:pt x="885" y="415"/>
                    </a:cubicBezTo>
                    <a:close/>
                    <a:moveTo>
                      <a:pt x="879" y="619"/>
                    </a:moveTo>
                    <a:cubicBezTo>
                      <a:pt x="880" y="619"/>
                      <a:pt x="880" y="619"/>
                      <a:pt x="881" y="619"/>
                    </a:cubicBezTo>
                    <a:cubicBezTo>
                      <a:pt x="881" y="620"/>
                      <a:pt x="880" y="620"/>
                      <a:pt x="880" y="620"/>
                    </a:cubicBezTo>
                    <a:cubicBezTo>
                      <a:pt x="880" y="620"/>
                      <a:pt x="879" y="620"/>
                      <a:pt x="879" y="620"/>
                    </a:cubicBezTo>
                    <a:cubicBezTo>
                      <a:pt x="879" y="619"/>
                      <a:pt x="879" y="619"/>
                      <a:pt x="879" y="619"/>
                    </a:cubicBezTo>
                    <a:close/>
                    <a:moveTo>
                      <a:pt x="873" y="710"/>
                    </a:moveTo>
                    <a:cubicBezTo>
                      <a:pt x="873" y="710"/>
                      <a:pt x="873" y="710"/>
                      <a:pt x="874" y="710"/>
                    </a:cubicBezTo>
                    <a:cubicBezTo>
                      <a:pt x="874" y="710"/>
                      <a:pt x="874" y="710"/>
                      <a:pt x="874" y="711"/>
                    </a:cubicBezTo>
                    <a:cubicBezTo>
                      <a:pt x="877" y="711"/>
                      <a:pt x="880" y="711"/>
                      <a:pt x="883" y="711"/>
                    </a:cubicBezTo>
                    <a:cubicBezTo>
                      <a:pt x="884" y="712"/>
                      <a:pt x="884" y="713"/>
                      <a:pt x="883" y="714"/>
                    </a:cubicBezTo>
                    <a:cubicBezTo>
                      <a:pt x="883" y="714"/>
                      <a:pt x="882" y="715"/>
                      <a:pt x="882" y="715"/>
                    </a:cubicBezTo>
                    <a:cubicBezTo>
                      <a:pt x="879" y="714"/>
                      <a:pt x="876" y="713"/>
                      <a:pt x="874" y="711"/>
                    </a:cubicBezTo>
                    <a:cubicBezTo>
                      <a:pt x="874" y="710"/>
                      <a:pt x="874" y="710"/>
                      <a:pt x="873" y="710"/>
                    </a:cubicBezTo>
                    <a:cubicBezTo>
                      <a:pt x="872" y="710"/>
                      <a:pt x="872" y="710"/>
                      <a:pt x="873" y="710"/>
                    </a:cubicBezTo>
                    <a:close/>
                    <a:moveTo>
                      <a:pt x="887" y="767"/>
                    </a:moveTo>
                    <a:cubicBezTo>
                      <a:pt x="893" y="765"/>
                      <a:pt x="900" y="763"/>
                      <a:pt x="906" y="758"/>
                    </a:cubicBezTo>
                    <a:cubicBezTo>
                      <a:pt x="911" y="754"/>
                      <a:pt x="918" y="754"/>
                      <a:pt x="923" y="749"/>
                    </a:cubicBezTo>
                    <a:cubicBezTo>
                      <a:pt x="925" y="747"/>
                      <a:pt x="927" y="747"/>
                      <a:pt x="930" y="748"/>
                    </a:cubicBezTo>
                    <a:cubicBezTo>
                      <a:pt x="931" y="748"/>
                      <a:pt x="933" y="749"/>
                      <a:pt x="934" y="749"/>
                    </a:cubicBezTo>
                    <a:cubicBezTo>
                      <a:pt x="940" y="751"/>
                      <a:pt x="944" y="753"/>
                      <a:pt x="945" y="760"/>
                    </a:cubicBezTo>
                    <a:cubicBezTo>
                      <a:pt x="946" y="763"/>
                      <a:pt x="949" y="766"/>
                      <a:pt x="952" y="766"/>
                    </a:cubicBezTo>
                    <a:cubicBezTo>
                      <a:pt x="956" y="767"/>
                      <a:pt x="957" y="769"/>
                      <a:pt x="957" y="773"/>
                    </a:cubicBezTo>
                    <a:cubicBezTo>
                      <a:pt x="957" y="778"/>
                      <a:pt x="958" y="783"/>
                      <a:pt x="959" y="788"/>
                    </a:cubicBezTo>
                    <a:cubicBezTo>
                      <a:pt x="959" y="790"/>
                      <a:pt x="956" y="792"/>
                      <a:pt x="954" y="790"/>
                    </a:cubicBezTo>
                    <a:cubicBezTo>
                      <a:pt x="952" y="789"/>
                      <a:pt x="950" y="788"/>
                      <a:pt x="948" y="788"/>
                    </a:cubicBezTo>
                    <a:cubicBezTo>
                      <a:pt x="944" y="789"/>
                      <a:pt x="939" y="789"/>
                      <a:pt x="935" y="790"/>
                    </a:cubicBezTo>
                    <a:cubicBezTo>
                      <a:pt x="929" y="791"/>
                      <a:pt x="925" y="790"/>
                      <a:pt x="922" y="785"/>
                    </a:cubicBezTo>
                    <a:cubicBezTo>
                      <a:pt x="921" y="784"/>
                      <a:pt x="920" y="784"/>
                      <a:pt x="920" y="783"/>
                    </a:cubicBezTo>
                    <a:cubicBezTo>
                      <a:pt x="918" y="782"/>
                      <a:pt x="916" y="782"/>
                      <a:pt x="916" y="780"/>
                    </a:cubicBezTo>
                    <a:cubicBezTo>
                      <a:pt x="917" y="779"/>
                      <a:pt x="918" y="778"/>
                      <a:pt x="919" y="776"/>
                    </a:cubicBezTo>
                    <a:cubicBezTo>
                      <a:pt x="920" y="775"/>
                      <a:pt x="920" y="774"/>
                      <a:pt x="919" y="774"/>
                    </a:cubicBezTo>
                    <a:cubicBezTo>
                      <a:pt x="918" y="773"/>
                      <a:pt x="918" y="773"/>
                      <a:pt x="917" y="773"/>
                    </a:cubicBezTo>
                    <a:cubicBezTo>
                      <a:pt x="916" y="773"/>
                      <a:pt x="915" y="773"/>
                      <a:pt x="914" y="773"/>
                    </a:cubicBezTo>
                    <a:cubicBezTo>
                      <a:pt x="913" y="773"/>
                      <a:pt x="912" y="774"/>
                      <a:pt x="911" y="775"/>
                    </a:cubicBezTo>
                    <a:cubicBezTo>
                      <a:pt x="905" y="779"/>
                      <a:pt x="898" y="782"/>
                      <a:pt x="890" y="784"/>
                    </a:cubicBezTo>
                    <a:cubicBezTo>
                      <a:pt x="886" y="786"/>
                      <a:pt x="882" y="787"/>
                      <a:pt x="879" y="782"/>
                    </a:cubicBezTo>
                    <a:cubicBezTo>
                      <a:pt x="877" y="779"/>
                      <a:pt x="873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69" y="780"/>
                    </a:cubicBezTo>
                    <a:cubicBezTo>
                      <a:pt x="869" y="780"/>
                      <a:pt x="869" y="781"/>
                      <a:pt x="869" y="781"/>
                    </a:cubicBezTo>
                    <a:cubicBezTo>
                      <a:pt x="869" y="781"/>
                      <a:pt x="869" y="780"/>
                      <a:pt x="869" y="780"/>
                    </a:cubicBezTo>
                    <a:cubicBezTo>
                      <a:pt x="869" y="780"/>
                      <a:pt x="869" y="780"/>
                      <a:pt x="869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4" y="773"/>
                      <a:pt x="880" y="770"/>
                      <a:pt x="887" y="767"/>
                    </a:cubicBezTo>
                    <a:close/>
                    <a:moveTo>
                      <a:pt x="869" y="639"/>
                    </a:moveTo>
                    <a:cubicBezTo>
                      <a:pt x="867" y="639"/>
                      <a:pt x="867" y="638"/>
                      <a:pt x="868" y="637"/>
                    </a:cubicBezTo>
                    <a:cubicBezTo>
                      <a:pt x="868" y="637"/>
                      <a:pt x="869" y="637"/>
                      <a:pt x="869" y="637"/>
                    </a:cubicBezTo>
                    <a:cubicBezTo>
                      <a:pt x="869" y="638"/>
                      <a:pt x="870" y="638"/>
                      <a:pt x="870" y="639"/>
                    </a:cubicBezTo>
                    <a:cubicBezTo>
                      <a:pt x="870" y="639"/>
                      <a:pt x="869" y="640"/>
                      <a:pt x="869" y="639"/>
                    </a:cubicBezTo>
                    <a:close/>
                    <a:moveTo>
                      <a:pt x="861" y="404"/>
                    </a:moveTo>
                    <a:cubicBezTo>
                      <a:pt x="863" y="403"/>
                      <a:pt x="865" y="403"/>
                      <a:pt x="867" y="403"/>
                    </a:cubicBezTo>
                    <a:cubicBezTo>
                      <a:pt x="868" y="403"/>
                      <a:pt x="869" y="404"/>
                      <a:pt x="870" y="405"/>
                    </a:cubicBezTo>
                    <a:cubicBezTo>
                      <a:pt x="866" y="408"/>
                      <a:pt x="867" y="413"/>
                      <a:pt x="866" y="417"/>
                    </a:cubicBezTo>
                    <a:cubicBezTo>
                      <a:pt x="864" y="420"/>
                      <a:pt x="862" y="420"/>
                      <a:pt x="859" y="418"/>
                    </a:cubicBezTo>
                    <a:cubicBezTo>
                      <a:pt x="853" y="413"/>
                      <a:pt x="854" y="408"/>
                      <a:pt x="861" y="404"/>
                    </a:cubicBezTo>
                    <a:close/>
                    <a:moveTo>
                      <a:pt x="857" y="485"/>
                    </a:moveTo>
                    <a:cubicBezTo>
                      <a:pt x="857" y="485"/>
                      <a:pt x="857" y="484"/>
                      <a:pt x="857" y="484"/>
                    </a:cubicBezTo>
                    <a:cubicBezTo>
                      <a:pt x="857" y="483"/>
                      <a:pt x="858" y="483"/>
                      <a:pt x="858" y="482"/>
                    </a:cubicBezTo>
                    <a:cubicBezTo>
                      <a:pt x="858" y="482"/>
                      <a:pt x="858" y="482"/>
                      <a:pt x="859" y="483"/>
                    </a:cubicBezTo>
                    <a:cubicBezTo>
                      <a:pt x="858" y="483"/>
                      <a:pt x="858" y="484"/>
                      <a:pt x="857" y="484"/>
                    </a:cubicBezTo>
                    <a:cubicBezTo>
                      <a:pt x="857" y="484"/>
                      <a:pt x="857" y="485"/>
                      <a:pt x="857" y="485"/>
                    </a:cubicBezTo>
                    <a:cubicBezTo>
                      <a:pt x="856" y="486"/>
                      <a:pt x="854" y="488"/>
                      <a:pt x="853" y="489"/>
                    </a:cubicBezTo>
                    <a:cubicBezTo>
                      <a:pt x="853" y="489"/>
                      <a:pt x="853" y="490"/>
                      <a:pt x="853" y="490"/>
                    </a:cubicBezTo>
                    <a:cubicBezTo>
                      <a:pt x="853" y="489"/>
                      <a:pt x="853" y="489"/>
                      <a:pt x="853" y="489"/>
                    </a:cubicBezTo>
                    <a:cubicBezTo>
                      <a:pt x="854" y="487"/>
                      <a:pt x="855" y="486"/>
                      <a:pt x="857" y="485"/>
                    </a:cubicBezTo>
                    <a:close/>
                    <a:moveTo>
                      <a:pt x="853" y="430"/>
                    </a:moveTo>
                    <a:cubicBezTo>
                      <a:pt x="853" y="431"/>
                      <a:pt x="853" y="431"/>
                      <a:pt x="853" y="431"/>
                    </a:cubicBezTo>
                    <a:cubicBezTo>
                      <a:pt x="852" y="431"/>
                      <a:pt x="852" y="431"/>
                      <a:pt x="852" y="431"/>
                    </a:cubicBezTo>
                    <a:lnTo>
                      <a:pt x="853" y="430"/>
                    </a:lnTo>
                    <a:close/>
                    <a:moveTo>
                      <a:pt x="845" y="557"/>
                    </a:moveTo>
                    <a:cubicBezTo>
                      <a:pt x="846" y="559"/>
                      <a:pt x="846" y="559"/>
                      <a:pt x="846" y="559"/>
                    </a:cubicBezTo>
                    <a:cubicBezTo>
                      <a:pt x="845" y="559"/>
                      <a:pt x="845" y="559"/>
                      <a:pt x="845" y="559"/>
                    </a:cubicBezTo>
                    <a:lnTo>
                      <a:pt x="845" y="557"/>
                    </a:lnTo>
                    <a:close/>
                    <a:moveTo>
                      <a:pt x="840" y="734"/>
                    </a:moveTo>
                    <a:cubicBezTo>
                      <a:pt x="841" y="732"/>
                      <a:pt x="841" y="729"/>
                      <a:pt x="843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3" y="726"/>
                      <a:pt x="844" y="726"/>
                      <a:pt x="844" y="726"/>
                    </a:cubicBezTo>
                    <a:cubicBezTo>
                      <a:pt x="844" y="726"/>
                      <a:pt x="844" y="727"/>
                      <a:pt x="844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4" y="729"/>
                      <a:pt x="844" y="731"/>
                      <a:pt x="845" y="733"/>
                    </a:cubicBezTo>
                    <a:cubicBezTo>
                      <a:pt x="845" y="733"/>
                      <a:pt x="845" y="734"/>
                      <a:pt x="845" y="734"/>
                    </a:cubicBezTo>
                    <a:cubicBezTo>
                      <a:pt x="844" y="735"/>
                      <a:pt x="843" y="736"/>
                      <a:pt x="842" y="736"/>
                    </a:cubicBezTo>
                    <a:cubicBezTo>
                      <a:pt x="842" y="736"/>
                      <a:pt x="841" y="736"/>
                      <a:pt x="841" y="736"/>
                    </a:cubicBezTo>
                    <a:cubicBezTo>
                      <a:pt x="840" y="736"/>
                      <a:pt x="839" y="735"/>
                      <a:pt x="840" y="734"/>
                    </a:cubicBezTo>
                    <a:close/>
                    <a:moveTo>
                      <a:pt x="837" y="616"/>
                    </a:moveTo>
                    <a:cubicBezTo>
                      <a:pt x="838" y="616"/>
                      <a:pt x="838" y="616"/>
                      <a:pt x="838" y="616"/>
                    </a:cubicBezTo>
                    <a:cubicBezTo>
                      <a:pt x="837" y="617"/>
                      <a:pt x="837" y="617"/>
                      <a:pt x="837" y="617"/>
                    </a:cubicBezTo>
                    <a:lnTo>
                      <a:pt x="837" y="616"/>
                    </a:lnTo>
                    <a:close/>
                    <a:moveTo>
                      <a:pt x="832" y="564"/>
                    </a:moveTo>
                    <a:cubicBezTo>
                      <a:pt x="833" y="563"/>
                      <a:pt x="834" y="564"/>
                      <a:pt x="834" y="565"/>
                    </a:cubicBezTo>
                    <a:cubicBezTo>
                      <a:pt x="834" y="566"/>
                      <a:pt x="834" y="567"/>
                      <a:pt x="832" y="567"/>
                    </a:cubicBezTo>
                    <a:cubicBezTo>
                      <a:pt x="831" y="567"/>
                      <a:pt x="831" y="566"/>
                      <a:pt x="830" y="566"/>
                    </a:cubicBezTo>
                    <a:cubicBezTo>
                      <a:pt x="830" y="565"/>
                      <a:pt x="831" y="564"/>
                      <a:pt x="832" y="564"/>
                    </a:cubicBezTo>
                    <a:close/>
                    <a:moveTo>
                      <a:pt x="830" y="689"/>
                    </a:moveTo>
                    <a:cubicBezTo>
                      <a:pt x="830" y="695"/>
                      <a:pt x="829" y="700"/>
                      <a:pt x="824" y="703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3" y="704"/>
                      <a:pt x="823" y="704"/>
                      <a:pt x="823" y="704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4" y="704"/>
                      <a:pt x="824" y="703"/>
                      <a:pt x="824" y="703"/>
                    </a:cubicBezTo>
                    <a:cubicBezTo>
                      <a:pt x="823" y="698"/>
                      <a:pt x="825" y="693"/>
                      <a:pt x="828" y="688"/>
                    </a:cubicBezTo>
                    <a:cubicBezTo>
                      <a:pt x="828" y="688"/>
                      <a:pt x="829" y="688"/>
                      <a:pt x="829" y="688"/>
                    </a:cubicBezTo>
                    <a:cubicBezTo>
                      <a:pt x="829" y="688"/>
                      <a:pt x="830" y="689"/>
                      <a:pt x="830" y="689"/>
                    </a:cubicBezTo>
                    <a:close/>
                    <a:moveTo>
                      <a:pt x="828" y="623"/>
                    </a:moveTo>
                    <a:cubicBezTo>
                      <a:pt x="828" y="623"/>
                      <a:pt x="828" y="623"/>
                      <a:pt x="829" y="623"/>
                    </a:cubicBezTo>
                    <a:cubicBezTo>
                      <a:pt x="829" y="624"/>
                      <a:pt x="828" y="624"/>
                      <a:pt x="828" y="625"/>
                    </a:cubicBezTo>
                    <a:cubicBezTo>
                      <a:pt x="828" y="625"/>
                      <a:pt x="827" y="625"/>
                      <a:pt x="827" y="624"/>
                    </a:cubicBezTo>
                    <a:cubicBezTo>
                      <a:pt x="826" y="623"/>
                      <a:pt x="826" y="623"/>
                      <a:pt x="828" y="623"/>
                    </a:cubicBezTo>
                    <a:close/>
                    <a:moveTo>
                      <a:pt x="816" y="636"/>
                    </a:moveTo>
                    <a:cubicBezTo>
                      <a:pt x="817" y="636"/>
                      <a:pt x="819" y="636"/>
                      <a:pt x="819" y="636"/>
                    </a:cubicBezTo>
                    <a:cubicBezTo>
                      <a:pt x="823" y="637"/>
                      <a:pt x="826" y="638"/>
                      <a:pt x="827" y="642"/>
                    </a:cubicBezTo>
                    <a:cubicBezTo>
                      <a:pt x="828" y="645"/>
                      <a:pt x="829" y="649"/>
                      <a:pt x="828" y="653"/>
                    </a:cubicBezTo>
                    <a:cubicBezTo>
                      <a:pt x="828" y="658"/>
                      <a:pt x="828" y="664"/>
                      <a:pt x="827" y="668"/>
                    </a:cubicBezTo>
                    <a:cubicBezTo>
                      <a:pt x="828" y="671"/>
                      <a:pt x="829" y="672"/>
                      <a:pt x="829" y="674"/>
                    </a:cubicBezTo>
                    <a:cubicBezTo>
                      <a:pt x="829" y="675"/>
                      <a:pt x="829" y="678"/>
                      <a:pt x="828" y="678"/>
                    </a:cubicBezTo>
                    <a:cubicBezTo>
                      <a:pt x="826" y="679"/>
                      <a:pt x="825" y="677"/>
                      <a:pt x="824" y="676"/>
                    </a:cubicBezTo>
                    <a:cubicBezTo>
                      <a:pt x="824" y="675"/>
                      <a:pt x="822" y="673"/>
                      <a:pt x="821" y="673"/>
                    </a:cubicBezTo>
                    <a:cubicBezTo>
                      <a:pt x="818" y="672"/>
                      <a:pt x="817" y="670"/>
                      <a:pt x="816" y="667"/>
                    </a:cubicBezTo>
                    <a:cubicBezTo>
                      <a:pt x="815" y="666"/>
                      <a:pt x="815" y="664"/>
                      <a:pt x="815" y="663"/>
                    </a:cubicBezTo>
                    <a:cubicBezTo>
                      <a:pt x="814" y="658"/>
                      <a:pt x="812" y="654"/>
                      <a:pt x="815" y="650"/>
                    </a:cubicBezTo>
                    <a:cubicBezTo>
                      <a:pt x="814" y="648"/>
                      <a:pt x="813" y="646"/>
                      <a:pt x="812" y="645"/>
                    </a:cubicBezTo>
                    <a:cubicBezTo>
                      <a:pt x="813" y="642"/>
                      <a:pt x="815" y="639"/>
                      <a:pt x="816" y="636"/>
                    </a:cubicBezTo>
                    <a:close/>
                    <a:moveTo>
                      <a:pt x="798" y="659"/>
                    </a:moveTo>
                    <a:cubicBezTo>
                      <a:pt x="797" y="662"/>
                      <a:pt x="795" y="664"/>
                      <a:pt x="794" y="666"/>
                    </a:cubicBezTo>
                    <a:cubicBezTo>
                      <a:pt x="793" y="667"/>
                      <a:pt x="792" y="668"/>
                      <a:pt x="792" y="667"/>
                    </a:cubicBezTo>
                    <a:cubicBezTo>
                      <a:pt x="791" y="666"/>
                      <a:pt x="791" y="666"/>
                      <a:pt x="791" y="665"/>
                    </a:cubicBezTo>
                    <a:cubicBezTo>
                      <a:pt x="791" y="665"/>
                      <a:pt x="791" y="664"/>
                      <a:pt x="792" y="664"/>
                    </a:cubicBezTo>
                    <a:cubicBezTo>
                      <a:pt x="793" y="661"/>
                      <a:pt x="795" y="658"/>
                      <a:pt x="794" y="654"/>
                    </a:cubicBezTo>
                    <a:cubicBezTo>
                      <a:pt x="793" y="650"/>
                      <a:pt x="789" y="651"/>
                      <a:pt x="786" y="649"/>
                    </a:cubicBezTo>
                    <a:cubicBezTo>
                      <a:pt x="786" y="649"/>
                      <a:pt x="786" y="648"/>
                      <a:pt x="786" y="648"/>
                    </a:cubicBezTo>
                    <a:cubicBezTo>
                      <a:pt x="786" y="647"/>
                      <a:pt x="787" y="646"/>
                      <a:pt x="788" y="646"/>
                    </a:cubicBezTo>
                    <a:cubicBezTo>
                      <a:pt x="789" y="646"/>
                      <a:pt x="790" y="646"/>
                      <a:pt x="791" y="647"/>
                    </a:cubicBezTo>
                    <a:cubicBezTo>
                      <a:pt x="793" y="647"/>
                      <a:pt x="795" y="647"/>
                      <a:pt x="797" y="648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5" y="645"/>
                      <a:pt x="794" y="642"/>
                      <a:pt x="792" y="639"/>
                    </a:cubicBezTo>
                    <a:cubicBezTo>
                      <a:pt x="790" y="635"/>
                      <a:pt x="790" y="631"/>
                      <a:pt x="792" y="627"/>
                    </a:cubicBezTo>
                    <a:cubicBezTo>
                      <a:pt x="792" y="625"/>
                      <a:pt x="794" y="624"/>
                      <a:pt x="795" y="624"/>
                    </a:cubicBezTo>
                    <a:cubicBezTo>
                      <a:pt x="796" y="623"/>
                      <a:pt x="798" y="624"/>
                      <a:pt x="799" y="625"/>
                    </a:cubicBezTo>
                    <a:cubicBezTo>
                      <a:pt x="801" y="627"/>
                      <a:pt x="802" y="629"/>
                      <a:pt x="804" y="632"/>
                    </a:cubicBezTo>
                    <a:cubicBezTo>
                      <a:pt x="804" y="632"/>
                      <a:pt x="804" y="631"/>
                      <a:pt x="804" y="631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0" y="636"/>
                      <a:pt x="800" y="639"/>
                      <a:pt x="804" y="643"/>
                    </a:cubicBezTo>
                    <a:cubicBezTo>
                      <a:pt x="805" y="644"/>
                      <a:pt x="804" y="646"/>
                      <a:pt x="803" y="646"/>
                    </a:cubicBezTo>
                    <a:cubicBezTo>
                      <a:pt x="801" y="646"/>
                      <a:pt x="799" y="647"/>
                      <a:pt x="797" y="647"/>
                    </a:cubicBezTo>
                    <a:cubicBezTo>
                      <a:pt x="797" y="647"/>
                      <a:pt x="797" y="647"/>
                      <a:pt x="797" y="648"/>
                    </a:cubicBezTo>
                    <a:cubicBezTo>
                      <a:pt x="797" y="648"/>
                      <a:pt x="797" y="648"/>
                      <a:pt x="797" y="648"/>
                    </a:cubicBezTo>
                    <a:cubicBezTo>
                      <a:pt x="798" y="649"/>
                      <a:pt x="799" y="651"/>
                      <a:pt x="799" y="653"/>
                    </a:cubicBezTo>
                    <a:cubicBezTo>
                      <a:pt x="799" y="655"/>
                      <a:pt x="799" y="658"/>
                      <a:pt x="798" y="659"/>
                    </a:cubicBezTo>
                    <a:close/>
                    <a:moveTo>
                      <a:pt x="806" y="704"/>
                    </a:moveTo>
                    <a:cubicBezTo>
                      <a:pt x="806" y="704"/>
                      <a:pt x="805" y="705"/>
                      <a:pt x="805" y="705"/>
                    </a:cubicBezTo>
                    <a:cubicBezTo>
                      <a:pt x="804" y="705"/>
                      <a:pt x="802" y="705"/>
                      <a:pt x="802" y="705"/>
                    </a:cubicBezTo>
                    <a:cubicBezTo>
                      <a:pt x="801" y="701"/>
                      <a:pt x="800" y="698"/>
                      <a:pt x="800" y="694"/>
                    </a:cubicBezTo>
                    <a:cubicBezTo>
                      <a:pt x="799" y="693"/>
                      <a:pt x="800" y="692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1" y="690"/>
                      <a:pt x="801" y="689"/>
                      <a:pt x="801" y="689"/>
                    </a:cubicBezTo>
                    <a:cubicBezTo>
                      <a:pt x="801" y="688"/>
                      <a:pt x="801" y="688"/>
                      <a:pt x="801" y="688"/>
                    </a:cubicBezTo>
                    <a:cubicBezTo>
                      <a:pt x="801" y="688"/>
                      <a:pt x="802" y="688"/>
                      <a:pt x="802" y="687"/>
                    </a:cubicBezTo>
                    <a:cubicBezTo>
                      <a:pt x="802" y="688"/>
                      <a:pt x="801" y="688"/>
                      <a:pt x="801" y="689"/>
                    </a:cubicBezTo>
                    <a:cubicBezTo>
                      <a:pt x="801" y="689"/>
                      <a:pt x="801" y="690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2" y="695"/>
                      <a:pt x="804" y="698"/>
                      <a:pt x="805" y="701"/>
                    </a:cubicBezTo>
                    <a:cubicBezTo>
                      <a:pt x="806" y="702"/>
                      <a:pt x="806" y="703"/>
                      <a:pt x="806" y="704"/>
                    </a:cubicBezTo>
                    <a:close/>
                    <a:moveTo>
                      <a:pt x="800" y="372"/>
                    </a:moveTo>
                    <a:cubicBezTo>
                      <a:pt x="800" y="371"/>
                      <a:pt x="801" y="371"/>
                      <a:pt x="802" y="371"/>
                    </a:cubicBezTo>
                    <a:cubicBezTo>
                      <a:pt x="803" y="372"/>
                      <a:pt x="803" y="372"/>
                      <a:pt x="802" y="374"/>
                    </a:cubicBezTo>
                    <a:cubicBezTo>
                      <a:pt x="802" y="374"/>
                      <a:pt x="802" y="374"/>
                      <a:pt x="801" y="374"/>
                    </a:cubicBezTo>
                    <a:cubicBezTo>
                      <a:pt x="800" y="374"/>
                      <a:pt x="800" y="373"/>
                      <a:pt x="800" y="372"/>
                    </a:cubicBezTo>
                    <a:close/>
                    <a:moveTo>
                      <a:pt x="791" y="525"/>
                    </a:moveTo>
                    <a:cubicBezTo>
                      <a:pt x="792" y="523"/>
                      <a:pt x="794" y="522"/>
                      <a:pt x="796" y="521"/>
                    </a:cubicBezTo>
                    <a:cubicBezTo>
                      <a:pt x="797" y="521"/>
                      <a:pt x="798" y="522"/>
                      <a:pt x="799" y="522"/>
                    </a:cubicBezTo>
                    <a:cubicBezTo>
                      <a:pt x="799" y="522"/>
                      <a:pt x="799" y="523"/>
                      <a:pt x="799" y="524"/>
                    </a:cubicBezTo>
                    <a:cubicBezTo>
                      <a:pt x="797" y="527"/>
                      <a:pt x="794" y="529"/>
                      <a:pt x="791" y="531"/>
                    </a:cubicBezTo>
                    <a:cubicBezTo>
                      <a:pt x="791" y="531"/>
                      <a:pt x="791" y="532"/>
                      <a:pt x="791" y="532"/>
                    </a:cubicBezTo>
                    <a:cubicBezTo>
                      <a:pt x="791" y="532"/>
                      <a:pt x="790" y="532"/>
                      <a:pt x="790" y="532"/>
                    </a:cubicBezTo>
                    <a:cubicBezTo>
                      <a:pt x="790" y="532"/>
                      <a:pt x="789" y="533"/>
                      <a:pt x="789" y="533"/>
                    </a:cubicBezTo>
                    <a:cubicBezTo>
                      <a:pt x="789" y="533"/>
                      <a:pt x="789" y="532"/>
                      <a:pt x="790" y="532"/>
                    </a:cubicBezTo>
                    <a:cubicBezTo>
                      <a:pt x="790" y="532"/>
                      <a:pt x="790" y="532"/>
                      <a:pt x="790" y="532"/>
                    </a:cubicBezTo>
                    <a:cubicBezTo>
                      <a:pt x="790" y="532"/>
                      <a:pt x="790" y="532"/>
                      <a:pt x="790" y="531"/>
                    </a:cubicBezTo>
                    <a:cubicBezTo>
                      <a:pt x="791" y="531"/>
                      <a:pt x="791" y="531"/>
                      <a:pt x="791" y="531"/>
                    </a:cubicBezTo>
                    <a:cubicBezTo>
                      <a:pt x="791" y="529"/>
                      <a:pt x="791" y="527"/>
                      <a:pt x="791" y="525"/>
                    </a:cubicBezTo>
                    <a:close/>
                    <a:moveTo>
                      <a:pt x="789" y="367"/>
                    </a:moveTo>
                    <a:cubicBezTo>
                      <a:pt x="791" y="367"/>
                      <a:pt x="791" y="367"/>
                      <a:pt x="790" y="368"/>
                    </a:cubicBezTo>
                    <a:cubicBezTo>
                      <a:pt x="790" y="369"/>
                      <a:pt x="789" y="368"/>
                      <a:pt x="788" y="368"/>
                    </a:cubicBezTo>
                    <a:cubicBezTo>
                      <a:pt x="788" y="368"/>
                      <a:pt x="788" y="368"/>
                      <a:pt x="788" y="367"/>
                    </a:cubicBezTo>
                    <a:cubicBezTo>
                      <a:pt x="788" y="367"/>
                      <a:pt x="789" y="367"/>
                      <a:pt x="789" y="367"/>
                    </a:cubicBezTo>
                    <a:close/>
                    <a:moveTo>
                      <a:pt x="783" y="567"/>
                    </a:moveTo>
                    <a:cubicBezTo>
                      <a:pt x="785" y="566"/>
                      <a:pt x="787" y="566"/>
                      <a:pt x="789" y="566"/>
                    </a:cubicBezTo>
                    <a:cubicBezTo>
                      <a:pt x="790" y="565"/>
                      <a:pt x="790" y="565"/>
                      <a:pt x="790" y="565"/>
                    </a:cubicBezTo>
                    <a:cubicBezTo>
                      <a:pt x="792" y="564"/>
                      <a:pt x="793" y="563"/>
                      <a:pt x="794" y="561"/>
                    </a:cubicBezTo>
                    <a:cubicBezTo>
                      <a:pt x="794" y="561"/>
                      <a:pt x="794" y="561"/>
                      <a:pt x="794" y="561"/>
                    </a:cubicBezTo>
                    <a:cubicBezTo>
                      <a:pt x="794" y="561"/>
                      <a:pt x="794" y="560"/>
                      <a:pt x="794" y="560"/>
                    </a:cubicBezTo>
                    <a:cubicBezTo>
                      <a:pt x="791" y="547"/>
                      <a:pt x="790" y="546"/>
                      <a:pt x="805" y="537"/>
                    </a:cubicBezTo>
                    <a:cubicBezTo>
                      <a:pt x="805" y="536"/>
                      <a:pt x="807" y="537"/>
                      <a:pt x="808" y="537"/>
                    </a:cubicBezTo>
                    <a:cubicBezTo>
                      <a:pt x="808" y="538"/>
                      <a:pt x="808" y="539"/>
                      <a:pt x="808" y="540"/>
                    </a:cubicBezTo>
                    <a:cubicBezTo>
                      <a:pt x="808" y="541"/>
                      <a:pt x="808" y="541"/>
                      <a:pt x="808" y="542"/>
                    </a:cubicBezTo>
                    <a:cubicBezTo>
                      <a:pt x="805" y="545"/>
                      <a:pt x="803" y="547"/>
                      <a:pt x="800" y="550"/>
                    </a:cubicBezTo>
                    <a:cubicBezTo>
                      <a:pt x="799" y="553"/>
                      <a:pt x="798" y="556"/>
                      <a:pt x="796" y="559"/>
                    </a:cubicBezTo>
                    <a:cubicBezTo>
                      <a:pt x="796" y="560"/>
                      <a:pt x="795" y="560"/>
                      <a:pt x="794" y="561"/>
                    </a:cubicBezTo>
                    <a:cubicBezTo>
                      <a:pt x="794" y="561"/>
                      <a:pt x="794" y="561"/>
                      <a:pt x="794" y="562"/>
                    </a:cubicBezTo>
                    <a:cubicBezTo>
                      <a:pt x="793" y="563"/>
                      <a:pt x="792" y="564"/>
                      <a:pt x="791" y="565"/>
                    </a:cubicBezTo>
                    <a:cubicBezTo>
                      <a:pt x="790" y="565"/>
                      <a:pt x="790" y="566"/>
                      <a:pt x="789" y="566"/>
                    </a:cubicBezTo>
                    <a:cubicBezTo>
                      <a:pt x="787" y="567"/>
                      <a:pt x="786" y="568"/>
                      <a:pt x="784" y="569"/>
                    </a:cubicBezTo>
                    <a:cubicBezTo>
                      <a:pt x="784" y="569"/>
                      <a:pt x="783" y="568"/>
                      <a:pt x="783" y="568"/>
                    </a:cubicBezTo>
                    <a:cubicBezTo>
                      <a:pt x="783" y="567"/>
                      <a:pt x="783" y="567"/>
                      <a:pt x="783" y="567"/>
                    </a:cubicBezTo>
                    <a:close/>
                    <a:moveTo>
                      <a:pt x="783" y="316"/>
                    </a:moveTo>
                    <a:cubicBezTo>
                      <a:pt x="782" y="317"/>
                      <a:pt x="782" y="317"/>
                      <a:pt x="782" y="317"/>
                    </a:cubicBezTo>
                    <a:cubicBezTo>
                      <a:pt x="782" y="316"/>
                      <a:pt x="782" y="316"/>
                      <a:pt x="782" y="316"/>
                    </a:cubicBezTo>
                    <a:lnTo>
                      <a:pt x="783" y="316"/>
                    </a:lnTo>
                    <a:close/>
                    <a:moveTo>
                      <a:pt x="772" y="349"/>
                    </a:moveTo>
                    <a:cubicBezTo>
                      <a:pt x="773" y="349"/>
                      <a:pt x="773" y="349"/>
                      <a:pt x="774" y="349"/>
                    </a:cubicBezTo>
                    <a:cubicBezTo>
                      <a:pt x="775" y="349"/>
                      <a:pt x="775" y="350"/>
                      <a:pt x="774" y="351"/>
                    </a:cubicBezTo>
                    <a:cubicBezTo>
                      <a:pt x="774" y="351"/>
                      <a:pt x="773" y="352"/>
                      <a:pt x="773" y="351"/>
                    </a:cubicBezTo>
                    <a:cubicBezTo>
                      <a:pt x="772" y="351"/>
                      <a:pt x="771" y="350"/>
                      <a:pt x="772" y="349"/>
                    </a:cubicBezTo>
                    <a:close/>
                    <a:moveTo>
                      <a:pt x="404" y="486"/>
                    </a:moveTo>
                    <a:cubicBezTo>
                      <a:pt x="403" y="486"/>
                      <a:pt x="403" y="486"/>
                      <a:pt x="403" y="486"/>
                    </a:cubicBezTo>
                    <a:cubicBezTo>
                      <a:pt x="404" y="486"/>
                      <a:pt x="404" y="486"/>
                      <a:pt x="404" y="486"/>
                    </a:cubicBezTo>
                    <a:cubicBezTo>
                      <a:pt x="404" y="485"/>
                      <a:pt x="404" y="485"/>
                      <a:pt x="404" y="485"/>
                    </a:cubicBezTo>
                    <a:cubicBezTo>
                      <a:pt x="404" y="485"/>
                      <a:pt x="404" y="486"/>
                      <a:pt x="404" y="486"/>
                    </a:cubicBezTo>
                    <a:close/>
                    <a:moveTo>
                      <a:pt x="413" y="462"/>
                    </a:moveTo>
                    <a:cubicBezTo>
                      <a:pt x="413" y="462"/>
                      <a:pt x="413" y="462"/>
                      <a:pt x="413" y="461"/>
                    </a:cubicBezTo>
                    <a:cubicBezTo>
                      <a:pt x="413" y="461"/>
                      <a:pt x="412" y="461"/>
                      <a:pt x="411" y="460"/>
                    </a:cubicBezTo>
                    <a:cubicBezTo>
                      <a:pt x="411" y="460"/>
                      <a:pt x="412" y="459"/>
                      <a:pt x="412" y="459"/>
                    </a:cubicBezTo>
                    <a:cubicBezTo>
                      <a:pt x="413" y="459"/>
                      <a:pt x="413" y="460"/>
                      <a:pt x="413" y="461"/>
                    </a:cubicBezTo>
                    <a:cubicBezTo>
                      <a:pt x="413" y="462"/>
                      <a:pt x="413" y="462"/>
                      <a:pt x="414" y="462"/>
                    </a:cubicBezTo>
                    <a:cubicBezTo>
                      <a:pt x="414" y="462"/>
                      <a:pt x="414" y="463"/>
                      <a:pt x="414" y="463"/>
                    </a:cubicBezTo>
                    <a:cubicBezTo>
                      <a:pt x="414" y="463"/>
                      <a:pt x="414" y="462"/>
                      <a:pt x="413" y="462"/>
                    </a:cubicBezTo>
                    <a:close/>
                    <a:moveTo>
                      <a:pt x="416" y="441"/>
                    </a:moveTo>
                    <a:cubicBezTo>
                      <a:pt x="416" y="441"/>
                      <a:pt x="415" y="441"/>
                      <a:pt x="415" y="441"/>
                    </a:cubicBezTo>
                    <a:cubicBezTo>
                      <a:pt x="415" y="441"/>
                      <a:pt x="415" y="440"/>
                      <a:pt x="415" y="439"/>
                    </a:cubicBezTo>
                    <a:cubicBezTo>
                      <a:pt x="415" y="439"/>
                      <a:pt x="416" y="440"/>
                      <a:pt x="416" y="440"/>
                    </a:cubicBezTo>
                    <a:cubicBezTo>
                      <a:pt x="416" y="440"/>
                      <a:pt x="416" y="441"/>
                      <a:pt x="416" y="441"/>
                    </a:cubicBezTo>
                    <a:close/>
                    <a:moveTo>
                      <a:pt x="418" y="529"/>
                    </a:moveTo>
                    <a:cubicBezTo>
                      <a:pt x="417" y="529"/>
                      <a:pt x="416" y="529"/>
                      <a:pt x="415" y="528"/>
                    </a:cubicBezTo>
                    <a:cubicBezTo>
                      <a:pt x="414" y="526"/>
                      <a:pt x="412" y="525"/>
                      <a:pt x="412" y="523"/>
                    </a:cubicBezTo>
                    <a:cubicBezTo>
                      <a:pt x="411" y="520"/>
                      <a:pt x="411" y="518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4" y="515"/>
                      <a:pt x="414" y="515"/>
                      <a:pt x="414" y="515"/>
                    </a:cubicBezTo>
                    <a:cubicBezTo>
                      <a:pt x="414" y="514"/>
                      <a:pt x="414" y="513"/>
                      <a:pt x="415" y="512"/>
                    </a:cubicBezTo>
                    <a:cubicBezTo>
                      <a:pt x="415" y="513"/>
                      <a:pt x="415" y="513"/>
                      <a:pt x="415" y="513"/>
                    </a:cubicBezTo>
                    <a:cubicBezTo>
                      <a:pt x="415" y="514"/>
                      <a:pt x="414" y="514"/>
                      <a:pt x="414" y="515"/>
                    </a:cubicBezTo>
                    <a:cubicBezTo>
                      <a:pt x="414" y="515"/>
                      <a:pt x="414" y="516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5" y="520"/>
                      <a:pt x="417" y="524"/>
                      <a:pt x="418" y="527"/>
                    </a:cubicBezTo>
                    <a:cubicBezTo>
                      <a:pt x="418" y="528"/>
                      <a:pt x="418" y="528"/>
                      <a:pt x="418" y="529"/>
                    </a:cubicBezTo>
                    <a:close/>
                    <a:moveTo>
                      <a:pt x="422" y="517"/>
                    </a:moveTo>
                    <a:cubicBezTo>
                      <a:pt x="422" y="517"/>
                      <a:pt x="421" y="517"/>
                      <a:pt x="421" y="516"/>
                    </a:cubicBezTo>
                    <a:cubicBezTo>
                      <a:pt x="421" y="516"/>
                      <a:pt x="422" y="515"/>
                      <a:pt x="422" y="514"/>
                    </a:cubicBezTo>
                    <a:cubicBezTo>
                      <a:pt x="423" y="515"/>
                      <a:pt x="423" y="515"/>
                      <a:pt x="424" y="516"/>
                    </a:cubicBezTo>
                    <a:cubicBezTo>
                      <a:pt x="424" y="517"/>
                      <a:pt x="423" y="517"/>
                      <a:pt x="422" y="517"/>
                    </a:cubicBezTo>
                    <a:close/>
                    <a:moveTo>
                      <a:pt x="570" y="169"/>
                    </a:moveTo>
                    <a:cubicBezTo>
                      <a:pt x="569" y="169"/>
                      <a:pt x="569" y="168"/>
                      <a:pt x="569" y="167"/>
                    </a:cubicBezTo>
                    <a:cubicBezTo>
                      <a:pt x="569" y="166"/>
                      <a:pt x="569" y="164"/>
                      <a:pt x="569" y="165"/>
                    </a:cubicBezTo>
                    <a:cubicBezTo>
                      <a:pt x="569" y="162"/>
                      <a:pt x="569" y="161"/>
                      <a:pt x="569" y="160"/>
                    </a:cubicBezTo>
                    <a:cubicBezTo>
                      <a:pt x="569" y="159"/>
                      <a:pt x="570" y="159"/>
                      <a:pt x="570" y="159"/>
                    </a:cubicBezTo>
                    <a:cubicBezTo>
                      <a:pt x="570" y="158"/>
                      <a:pt x="571" y="159"/>
                      <a:pt x="571" y="159"/>
                    </a:cubicBezTo>
                    <a:cubicBezTo>
                      <a:pt x="571" y="162"/>
                      <a:pt x="571" y="164"/>
                      <a:pt x="571" y="167"/>
                    </a:cubicBezTo>
                    <a:cubicBezTo>
                      <a:pt x="571" y="168"/>
                      <a:pt x="571" y="169"/>
                      <a:pt x="570" y="169"/>
                    </a:cubicBezTo>
                    <a:close/>
                    <a:moveTo>
                      <a:pt x="592" y="161"/>
                    </a:moveTo>
                    <a:cubicBezTo>
                      <a:pt x="592" y="162"/>
                      <a:pt x="592" y="162"/>
                      <a:pt x="591" y="162"/>
                    </a:cubicBezTo>
                    <a:cubicBezTo>
                      <a:pt x="592" y="162"/>
                      <a:pt x="592" y="161"/>
                      <a:pt x="592" y="161"/>
                    </a:cubicBezTo>
                    <a:cubicBezTo>
                      <a:pt x="593" y="161"/>
                      <a:pt x="593" y="161"/>
                      <a:pt x="593" y="161"/>
                    </a:cubicBezTo>
                    <a:lnTo>
                      <a:pt x="592" y="161"/>
                    </a:lnTo>
                    <a:close/>
                    <a:moveTo>
                      <a:pt x="599" y="436"/>
                    </a:move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9" y="435"/>
                      <a:pt x="599" y="435"/>
                      <a:pt x="599" y="435"/>
                    </a:cubicBezTo>
                    <a:lnTo>
                      <a:pt x="599" y="436"/>
                    </a:lnTo>
                    <a:close/>
                    <a:moveTo>
                      <a:pt x="624" y="570"/>
                    </a:moveTo>
                    <a:cubicBezTo>
                      <a:pt x="623" y="570"/>
                      <a:pt x="623" y="570"/>
                      <a:pt x="622" y="570"/>
                    </a:cubicBezTo>
                    <a:cubicBezTo>
                      <a:pt x="623" y="570"/>
                      <a:pt x="624" y="569"/>
                      <a:pt x="624" y="569"/>
                    </a:cubicBezTo>
                    <a:cubicBezTo>
                      <a:pt x="624" y="569"/>
                      <a:pt x="625" y="570"/>
                      <a:pt x="625" y="570"/>
                    </a:cubicBezTo>
                    <a:cubicBezTo>
                      <a:pt x="625" y="570"/>
                      <a:pt x="624" y="570"/>
                      <a:pt x="624" y="570"/>
                    </a:cubicBezTo>
                    <a:close/>
                    <a:moveTo>
                      <a:pt x="627" y="150"/>
                    </a:moveTo>
                    <a:cubicBezTo>
                      <a:pt x="627" y="150"/>
                      <a:pt x="626" y="151"/>
                      <a:pt x="626" y="151"/>
                    </a:cubicBezTo>
                    <a:cubicBezTo>
                      <a:pt x="621" y="151"/>
                      <a:pt x="615" y="151"/>
                      <a:pt x="610" y="151"/>
                    </a:cubicBezTo>
                    <a:cubicBezTo>
                      <a:pt x="609" y="151"/>
                      <a:pt x="609" y="151"/>
                      <a:pt x="609" y="151"/>
                    </a:cubicBezTo>
                    <a:cubicBezTo>
                      <a:pt x="608" y="152"/>
                      <a:pt x="606" y="154"/>
                      <a:pt x="605" y="155"/>
                    </a:cubicBezTo>
                    <a:cubicBezTo>
                      <a:pt x="605" y="155"/>
                      <a:pt x="605" y="155"/>
                      <a:pt x="604" y="155"/>
                    </a:cubicBezTo>
                    <a:cubicBezTo>
                      <a:pt x="604" y="156"/>
                      <a:pt x="603" y="156"/>
                      <a:pt x="603" y="157"/>
                    </a:cubicBezTo>
                    <a:cubicBezTo>
                      <a:pt x="603" y="157"/>
                      <a:pt x="602" y="156"/>
                      <a:pt x="602" y="156"/>
                    </a:cubicBezTo>
                    <a:cubicBezTo>
                      <a:pt x="602" y="155"/>
                      <a:pt x="603" y="155"/>
                      <a:pt x="604" y="155"/>
                    </a:cubicBezTo>
                    <a:cubicBezTo>
                      <a:pt x="605" y="155"/>
                      <a:pt x="605" y="155"/>
                      <a:pt x="605" y="155"/>
                    </a:cubicBezTo>
                    <a:cubicBezTo>
                      <a:pt x="606" y="153"/>
                      <a:pt x="607" y="152"/>
                      <a:pt x="608" y="151"/>
                    </a:cubicBezTo>
                    <a:cubicBezTo>
                      <a:pt x="609" y="151"/>
                      <a:pt x="609" y="151"/>
                      <a:pt x="610" y="151"/>
                    </a:cubicBezTo>
                    <a:cubicBezTo>
                      <a:pt x="615" y="148"/>
                      <a:pt x="621" y="148"/>
                      <a:pt x="627" y="149"/>
                    </a:cubicBezTo>
                    <a:cubicBezTo>
                      <a:pt x="627" y="149"/>
                      <a:pt x="627" y="150"/>
                      <a:pt x="627" y="150"/>
                    </a:cubicBezTo>
                    <a:close/>
                    <a:moveTo>
                      <a:pt x="747" y="597"/>
                    </a:moveTo>
                    <a:cubicBezTo>
                      <a:pt x="747" y="597"/>
                      <a:pt x="747" y="596"/>
                      <a:pt x="746" y="596"/>
                    </a:cubicBezTo>
                    <a:cubicBezTo>
                      <a:pt x="747" y="595"/>
                      <a:pt x="747" y="594"/>
                      <a:pt x="747" y="593"/>
                    </a:cubicBezTo>
                    <a:cubicBezTo>
                      <a:pt x="748" y="592"/>
                      <a:pt x="750" y="592"/>
                      <a:pt x="751" y="593"/>
                    </a:cubicBezTo>
                    <a:cubicBezTo>
                      <a:pt x="752" y="593"/>
                      <a:pt x="752" y="593"/>
                      <a:pt x="752" y="594"/>
                    </a:cubicBezTo>
                    <a:cubicBezTo>
                      <a:pt x="752" y="596"/>
                      <a:pt x="749" y="597"/>
                      <a:pt x="747" y="597"/>
                    </a:cubicBezTo>
                    <a:close/>
                    <a:moveTo>
                      <a:pt x="746" y="543"/>
                    </a:moveTo>
                    <a:cubicBezTo>
                      <a:pt x="745" y="543"/>
                      <a:pt x="745" y="543"/>
                      <a:pt x="745" y="543"/>
                    </a:cubicBezTo>
                    <a:cubicBezTo>
                      <a:pt x="745" y="542"/>
                      <a:pt x="745" y="541"/>
                      <a:pt x="745" y="541"/>
                    </a:cubicBezTo>
                    <a:cubicBezTo>
                      <a:pt x="747" y="539"/>
                      <a:pt x="749" y="538"/>
                      <a:pt x="751" y="538"/>
                    </a:cubicBezTo>
                    <a:cubicBezTo>
                      <a:pt x="752" y="538"/>
                      <a:pt x="752" y="539"/>
                      <a:pt x="752" y="540"/>
                    </a:cubicBezTo>
                    <a:cubicBezTo>
                      <a:pt x="751" y="542"/>
                      <a:pt x="749" y="544"/>
                      <a:pt x="746" y="543"/>
                    </a:cubicBezTo>
                    <a:close/>
                    <a:moveTo>
                      <a:pt x="752" y="430"/>
                    </a:moveTo>
                    <a:cubicBezTo>
                      <a:pt x="752" y="428"/>
                      <a:pt x="752" y="428"/>
                      <a:pt x="752" y="428"/>
                    </a:cubicBezTo>
                    <a:cubicBezTo>
                      <a:pt x="753" y="430"/>
                      <a:pt x="753" y="430"/>
                      <a:pt x="753" y="430"/>
                    </a:cubicBezTo>
                    <a:lnTo>
                      <a:pt x="752" y="430"/>
                    </a:lnTo>
                    <a:close/>
                    <a:moveTo>
                      <a:pt x="761" y="298"/>
                    </a:moveTo>
                    <a:cubicBezTo>
                      <a:pt x="762" y="298"/>
                      <a:pt x="763" y="298"/>
                      <a:pt x="764" y="299"/>
                    </a:cubicBezTo>
                    <a:cubicBezTo>
                      <a:pt x="764" y="299"/>
                      <a:pt x="764" y="300"/>
                      <a:pt x="765" y="300"/>
                    </a:cubicBezTo>
                    <a:cubicBezTo>
                      <a:pt x="765" y="300"/>
                      <a:pt x="765" y="301"/>
                      <a:pt x="764" y="301"/>
                    </a:cubicBezTo>
                    <a:cubicBezTo>
                      <a:pt x="764" y="301"/>
                      <a:pt x="763" y="302"/>
                      <a:pt x="762" y="301"/>
                    </a:cubicBezTo>
                    <a:cubicBezTo>
                      <a:pt x="760" y="300"/>
                      <a:pt x="760" y="298"/>
                      <a:pt x="761" y="298"/>
                    </a:cubicBezTo>
                    <a:close/>
                    <a:moveTo>
                      <a:pt x="635" y="237"/>
                    </a:moveTo>
                    <a:cubicBezTo>
                      <a:pt x="635" y="237"/>
                      <a:pt x="635" y="237"/>
                      <a:pt x="636" y="237"/>
                    </a:cubicBezTo>
                    <a:cubicBezTo>
                      <a:pt x="636" y="237"/>
                      <a:pt x="636" y="236"/>
                      <a:pt x="636" y="236"/>
                    </a:cubicBezTo>
                    <a:cubicBezTo>
                      <a:pt x="636" y="236"/>
                      <a:pt x="636" y="237"/>
                      <a:pt x="636" y="237"/>
                    </a:cubicBezTo>
                    <a:cubicBezTo>
                      <a:pt x="636" y="237"/>
                      <a:pt x="635" y="237"/>
                      <a:pt x="635" y="237"/>
                    </a:cubicBezTo>
                    <a:cubicBezTo>
                      <a:pt x="634" y="238"/>
                      <a:pt x="634" y="238"/>
                      <a:pt x="634" y="238"/>
                    </a:cubicBezTo>
                    <a:lnTo>
                      <a:pt x="635" y="237"/>
                    </a:lnTo>
                    <a:close/>
                    <a:moveTo>
                      <a:pt x="648" y="419"/>
                    </a:moveTo>
                    <a:cubicBezTo>
                      <a:pt x="648" y="419"/>
                      <a:pt x="648" y="419"/>
                      <a:pt x="648" y="419"/>
                    </a:cubicBezTo>
                    <a:cubicBezTo>
                      <a:pt x="648" y="419"/>
                      <a:pt x="648" y="419"/>
                      <a:pt x="649" y="419"/>
                    </a:cubicBezTo>
                    <a:cubicBezTo>
                      <a:pt x="649" y="420"/>
                      <a:pt x="649" y="420"/>
                      <a:pt x="649" y="420"/>
                    </a:cubicBezTo>
                    <a:lnTo>
                      <a:pt x="648" y="419"/>
                    </a:lnTo>
                    <a:close/>
                    <a:moveTo>
                      <a:pt x="651" y="307"/>
                    </a:moveTo>
                    <a:cubicBezTo>
                      <a:pt x="647" y="311"/>
                      <a:pt x="643" y="311"/>
                      <a:pt x="638" y="308"/>
                    </a:cubicBezTo>
                    <a:cubicBezTo>
                      <a:pt x="635" y="306"/>
                      <a:pt x="635" y="305"/>
                      <a:pt x="636" y="304"/>
                    </a:cubicBezTo>
                    <a:cubicBezTo>
                      <a:pt x="639" y="303"/>
                      <a:pt x="642" y="301"/>
                      <a:pt x="643" y="299"/>
                    </a:cubicBezTo>
                    <a:cubicBezTo>
                      <a:pt x="646" y="296"/>
                      <a:pt x="648" y="294"/>
                      <a:pt x="652" y="293"/>
                    </a:cubicBezTo>
                    <a:cubicBezTo>
                      <a:pt x="655" y="292"/>
                      <a:pt x="656" y="289"/>
                      <a:pt x="657" y="286"/>
                    </a:cubicBezTo>
                    <a:cubicBezTo>
                      <a:pt x="657" y="286"/>
                      <a:pt x="659" y="285"/>
                      <a:pt x="660" y="285"/>
                    </a:cubicBezTo>
                    <a:cubicBezTo>
                      <a:pt x="662" y="285"/>
                      <a:pt x="665" y="287"/>
                      <a:pt x="668" y="286"/>
                    </a:cubicBezTo>
                    <a:cubicBezTo>
                      <a:pt x="670" y="286"/>
                      <a:pt x="671" y="283"/>
                      <a:pt x="670" y="281"/>
                    </a:cubicBezTo>
                    <a:cubicBezTo>
                      <a:pt x="668" y="280"/>
                      <a:pt x="667" y="278"/>
                      <a:pt x="665" y="277"/>
                    </a:cubicBezTo>
                    <a:cubicBezTo>
                      <a:pt x="662" y="275"/>
                      <a:pt x="658" y="274"/>
                      <a:pt x="654" y="274"/>
                    </a:cubicBezTo>
                    <a:cubicBezTo>
                      <a:pt x="647" y="274"/>
                      <a:pt x="640" y="273"/>
                      <a:pt x="633" y="273"/>
                    </a:cubicBezTo>
                    <a:cubicBezTo>
                      <a:pt x="633" y="273"/>
                      <a:pt x="632" y="272"/>
                      <a:pt x="632" y="272"/>
                    </a:cubicBezTo>
                    <a:cubicBezTo>
                      <a:pt x="632" y="271"/>
                      <a:pt x="633" y="269"/>
                      <a:pt x="633" y="269"/>
                    </a:cubicBezTo>
                    <a:cubicBezTo>
                      <a:pt x="634" y="268"/>
                      <a:pt x="636" y="268"/>
                      <a:pt x="637" y="268"/>
                    </a:cubicBezTo>
                    <a:cubicBezTo>
                      <a:pt x="645" y="268"/>
                      <a:pt x="653" y="267"/>
                      <a:pt x="661" y="267"/>
                    </a:cubicBezTo>
                    <a:cubicBezTo>
                      <a:pt x="667" y="267"/>
                      <a:pt x="673" y="266"/>
                      <a:pt x="679" y="264"/>
                    </a:cubicBezTo>
                    <a:cubicBezTo>
                      <a:pt x="684" y="263"/>
                      <a:pt x="690" y="262"/>
                      <a:pt x="695" y="261"/>
                    </a:cubicBezTo>
                    <a:cubicBezTo>
                      <a:pt x="697" y="260"/>
                      <a:pt x="698" y="261"/>
                      <a:pt x="700" y="261"/>
                    </a:cubicBezTo>
                    <a:cubicBezTo>
                      <a:pt x="701" y="261"/>
                      <a:pt x="702" y="262"/>
                      <a:pt x="702" y="263"/>
                    </a:cubicBezTo>
                    <a:cubicBezTo>
                      <a:pt x="703" y="263"/>
                      <a:pt x="702" y="265"/>
                      <a:pt x="701" y="265"/>
                    </a:cubicBezTo>
                    <a:cubicBezTo>
                      <a:pt x="697" y="267"/>
                      <a:pt x="692" y="269"/>
                      <a:pt x="688" y="271"/>
                    </a:cubicBezTo>
                    <a:cubicBezTo>
                      <a:pt x="686" y="271"/>
                      <a:pt x="686" y="274"/>
                      <a:pt x="687" y="275"/>
                    </a:cubicBezTo>
                    <a:cubicBezTo>
                      <a:pt x="687" y="276"/>
                      <a:pt x="687" y="276"/>
                      <a:pt x="688" y="276"/>
                    </a:cubicBezTo>
                    <a:cubicBezTo>
                      <a:pt x="688" y="277"/>
                      <a:pt x="689" y="278"/>
                      <a:pt x="690" y="278"/>
                    </a:cubicBezTo>
                    <a:cubicBezTo>
                      <a:pt x="697" y="284"/>
                      <a:pt x="705" y="286"/>
                      <a:pt x="713" y="279"/>
                    </a:cubicBezTo>
                    <a:cubicBezTo>
                      <a:pt x="713" y="279"/>
                      <a:pt x="714" y="279"/>
                      <a:pt x="714" y="279"/>
                    </a:cubicBezTo>
                    <a:cubicBezTo>
                      <a:pt x="715" y="279"/>
                      <a:pt x="715" y="280"/>
                      <a:pt x="715" y="282"/>
                    </a:cubicBezTo>
                    <a:cubicBezTo>
                      <a:pt x="714" y="284"/>
                      <a:pt x="714" y="286"/>
                      <a:pt x="712" y="287"/>
                    </a:cubicBezTo>
                    <a:cubicBezTo>
                      <a:pt x="710" y="289"/>
                      <a:pt x="707" y="291"/>
                      <a:pt x="705" y="292"/>
                    </a:cubicBezTo>
                    <a:cubicBezTo>
                      <a:pt x="704" y="294"/>
                      <a:pt x="704" y="295"/>
                      <a:pt x="703" y="297"/>
                    </a:cubicBezTo>
                    <a:cubicBezTo>
                      <a:pt x="701" y="302"/>
                      <a:pt x="699" y="303"/>
                      <a:pt x="695" y="299"/>
                    </a:cubicBezTo>
                    <a:cubicBezTo>
                      <a:pt x="691" y="296"/>
                      <a:pt x="686" y="295"/>
                      <a:pt x="682" y="297"/>
                    </a:cubicBezTo>
                    <a:cubicBezTo>
                      <a:pt x="680" y="298"/>
                      <a:pt x="678" y="300"/>
                      <a:pt x="678" y="301"/>
                    </a:cubicBezTo>
                    <a:cubicBezTo>
                      <a:pt x="678" y="307"/>
                      <a:pt x="674" y="309"/>
                      <a:pt x="669" y="310"/>
                    </a:cubicBezTo>
                    <a:cubicBezTo>
                      <a:pt x="669" y="310"/>
                      <a:pt x="669" y="310"/>
                      <a:pt x="669" y="311"/>
                    </a:cubicBezTo>
                    <a:cubicBezTo>
                      <a:pt x="668" y="311"/>
                      <a:pt x="668" y="311"/>
                      <a:pt x="668" y="311"/>
                    </a:cubicBezTo>
                    <a:cubicBezTo>
                      <a:pt x="666" y="312"/>
                      <a:pt x="664" y="313"/>
                      <a:pt x="662" y="313"/>
                    </a:cubicBezTo>
                    <a:cubicBezTo>
                      <a:pt x="662" y="313"/>
                      <a:pt x="662" y="313"/>
                      <a:pt x="662" y="314"/>
                    </a:cubicBezTo>
                    <a:cubicBezTo>
                      <a:pt x="662" y="314"/>
                      <a:pt x="661" y="314"/>
                      <a:pt x="661" y="314"/>
                    </a:cubicBezTo>
                    <a:cubicBezTo>
                      <a:pt x="661" y="314"/>
                      <a:pt x="660" y="315"/>
                      <a:pt x="660" y="315"/>
                    </a:cubicBezTo>
                    <a:cubicBezTo>
                      <a:pt x="660" y="315"/>
                      <a:pt x="659" y="315"/>
                      <a:pt x="659" y="315"/>
                    </a:cubicBezTo>
                    <a:cubicBezTo>
                      <a:pt x="659" y="314"/>
                      <a:pt x="660" y="314"/>
                      <a:pt x="661" y="314"/>
                    </a:cubicBezTo>
                    <a:cubicBezTo>
                      <a:pt x="661" y="313"/>
                      <a:pt x="661" y="313"/>
                      <a:pt x="661" y="313"/>
                    </a:cubicBezTo>
                    <a:cubicBezTo>
                      <a:pt x="662" y="313"/>
                      <a:pt x="662" y="313"/>
                      <a:pt x="662" y="313"/>
                    </a:cubicBezTo>
                    <a:cubicBezTo>
                      <a:pt x="664" y="311"/>
                      <a:pt x="666" y="311"/>
                      <a:pt x="668" y="311"/>
                    </a:cubicBezTo>
                    <a:cubicBezTo>
                      <a:pt x="668" y="310"/>
                      <a:pt x="668" y="310"/>
                      <a:pt x="668" y="310"/>
                    </a:cubicBezTo>
                    <a:cubicBezTo>
                      <a:pt x="669" y="310"/>
                      <a:pt x="669" y="310"/>
                      <a:pt x="669" y="310"/>
                    </a:cubicBezTo>
                    <a:cubicBezTo>
                      <a:pt x="670" y="308"/>
                      <a:pt x="671" y="305"/>
                      <a:pt x="671" y="303"/>
                    </a:cubicBezTo>
                    <a:cubicBezTo>
                      <a:pt x="672" y="300"/>
                      <a:pt x="669" y="297"/>
                      <a:pt x="666" y="298"/>
                    </a:cubicBezTo>
                    <a:cubicBezTo>
                      <a:pt x="663" y="299"/>
                      <a:pt x="660" y="300"/>
                      <a:pt x="657" y="302"/>
                    </a:cubicBezTo>
                    <a:cubicBezTo>
                      <a:pt x="655" y="303"/>
                      <a:pt x="653" y="306"/>
                      <a:pt x="651" y="307"/>
                    </a:cubicBezTo>
                    <a:close/>
                    <a:moveTo>
                      <a:pt x="690" y="318"/>
                    </a:moveTo>
                    <a:cubicBezTo>
                      <a:pt x="689" y="318"/>
                      <a:pt x="689" y="319"/>
                      <a:pt x="688" y="319"/>
                    </a:cubicBezTo>
                    <a:cubicBezTo>
                      <a:pt x="688" y="319"/>
                      <a:pt x="688" y="319"/>
                      <a:pt x="688" y="320"/>
                    </a:cubicBezTo>
                    <a:cubicBezTo>
                      <a:pt x="688" y="320"/>
                      <a:pt x="688" y="320"/>
                      <a:pt x="687" y="320"/>
                    </a:cubicBezTo>
                    <a:cubicBezTo>
                      <a:pt x="687" y="321"/>
                      <a:pt x="687" y="322"/>
                      <a:pt x="687" y="322"/>
                    </a:cubicBezTo>
                    <a:cubicBezTo>
                      <a:pt x="686" y="321"/>
                      <a:pt x="687" y="321"/>
                      <a:pt x="687" y="320"/>
                    </a:cubicBezTo>
                    <a:cubicBezTo>
                      <a:pt x="687" y="320"/>
                      <a:pt x="687" y="320"/>
                      <a:pt x="687" y="319"/>
                    </a:cubicBezTo>
                    <a:cubicBezTo>
                      <a:pt x="688" y="319"/>
                      <a:pt x="688" y="319"/>
                      <a:pt x="688" y="319"/>
                    </a:cubicBezTo>
                    <a:cubicBezTo>
                      <a:pt x="688" y="318"/>
                      <a:pt x="688" y="317"/>
                      <a:pt x="690" y="316"/>
                    </a:cubicBezTo>
                    <a:cubicBezTo>
                      <a:pt x="690" y="316"/>
                      <a:pt x="690" y="318"/>
                      <a:pt x="690" y="318"/>
                    </a:cubicBezTo>
                    <a:close/>
                    <a:moveTo>
                      <a:pt x="677" y="368"/>
                    </a:moveTo>
                    <a:cubicBezTo>
                      <a:pt x="676" y="369"/>
                      <a:pt x="675" y="370"/>
                      <a:pt x="675" y="370"/>
                    </a:cubicBezTo>
                    <a:cubicBezTo>
                      <a:pt x="671" y="369"/>
                      <a:pt x="669" y="366"/>
                      <a:pt x="667" y="362"/>
                    </a:cubicBezTo>
                    <a:cubicBezTo>
                      <a:pt x="667" y="362"/>
                      <a:pt x="669" y="360"/>
                      <a:pt x="669" y="360"/>
                    </a:cubicBezTo>
                    <a:cubicBezTo>
                      <a:pt x="670" y="360"/>
                      <a:pt x="672" y="359"/>
                      <a:pt x="672" y="360"/>
                    </a:cubicBezTo>
                    <a:cubicBezTo>
                      <a:pt x="674" y="363"/>
                      <a:pt x="675" y="366"/>
                      <a:pt x="677" y="368"/>
                    </a:cubicBezTo>
                    <a:close/>
                    <a:moveTo>
                      <a:pt x="665" y="454"/>
                    </a:moveTo>
                    <a:cubicBezTo>
                      <a:pt x="665" y="453"/>
                      <a:pt x="665" y="453"/>
                      <a:pt x="665" y="453"/>
                    </a:cubicBezTo>
                    <a:cubicBezTo>
                      <a:pt x="666" y="454"/>
                      <a:pt x="666" y="454"/>
                      <a:pt x="666" y="454"/>
                    </a:cubicBezTo>
                    <a:lnTo>
                      <a:pt x="665" y="454"/>
                    </a:lnTo>
                    <a:close/>
                    <a:moveTo>
                      <a:pt x="690" y="504"/>
                    </a:moveTo>
                    <a:cubicBezTo>
                      <a:pt x="690" y="505"/>
                      <a:pt x="690" y="505"/>
                      <a:pt x="689" y="505"/>
                    </a:cubicBezTo>
                    <a:cubicBezTo>
                      <a:pt x="689" y="504"/>
                      <a:pt x="689" y="503"/>
                      <a:pt x="689" y="502"/>
                    </a:cubicBezTo>
                    <a:cubicBezTo>
                      <a:pt x="689" y="502"/>
                      <a:pt x="690" y="502"/>
                      <a:pt x="690" y="502"/>
                    </a:cubicBezTo>
                    <a:cubicBezTo>
                      <a:pt x="690" y="502"/>
                      <a:pt x="690" y="502"/>
                      <a:pt x="691" y="503"/>
                    </a:cubicBezTo>
                    <a:cubicBezTo>
                      <a:pt x="691" y="503"/>
                      <a:pt x="691" y="504"/>
                      <a:pt x="690" y="504"/>
                    </a:cubicBezTo>
                    <a:close/>
                    <a:moveTo>
                      <a:pt x="697" y="431"/>
                    </a:moveTo>
                    <a:cubicBezTo>
                      <a:pt x="695" y="434"/>
                      <a:pt x="692" y="435"/>
                      <a:pt x="689" y="436"/>
                    </a:cubicBezTo>
                    <a:cubicBezTo>
                      <a:pt x="684" y="437"/>
                      <a:pt x="679" y="438"/>
                      <a:pt x="674" y="438"/>
                    </a:cubicBezTo>
                    <a:cubicBezTo>
                      <a:pt x="670" y="439"/>
                      <a:pt x="666" y="438"/>
                      <a:pt x="664" y="434"/>
                    </a:cubicBezTo>
                    <a:cubicBezTo>
                      <a:pt x="662" y="432"/>
                      <a:pt x="660" y="430"/>
                      <a:pt x="659" y="428"/>
                    </a:cubicBezTo>
                    <a:cubicBezTo>
                      <a:pt x="658" y="428"/>
                      <a:pt x="659" y="427"/>
                      <a:pt x="659" y="427"/>
                    </a:cubicBezTo>
                    <a:cubicBezTo>
                      <a:pt x="659" y="427"/>
                      <a:pt x="660" y="427"/>
                      <a:pt x="660" y="427"/>
                    </a:cubicBezTo>
                    <a:cubicBezTo>
                      <a:pt x="663" y="427"/>
                      <a:pt x="665" y="428"/>
                      <a:pt x="667" y="428"/>
                    </a:cubicBezTo>
                    <a:cubicBezTo>
                      <a:pt x="668" y="429"/>
                      <a:pt x="670" y="428"/>
                      <a:pt x="671" y="427"/>
                    </a:cubicBezTo>
                    <a:cubicBezTo>
                      <a:pt x="674" y="425"/>
                      <a:pt x="676" y="423"/>
                      <a:pt x="678" y="420"/>
                    </a:cubicBezTo>
                    <a:cubicBezTo>
                      <a:pt x="680" y="417"/>
                      <a:pt x="683" y="416"/>
                      <a:pt x="687" y="417"/>
                    </a:cubicBezTo>
                    <a:cubicBezTo>
                      <a:pt x="688" y="417"/>
                      <a:pt x="689" y="417"/>
                      <a:pt x="690" y="416"/>
                    </a:cubicBezTo>
                    <a:cubicBezTo>
                      <a:pt x="692" y="416"/>
                      <a:pt x="694" y="414"/>
                      <a:pt x="694" y="412"/>
                    </a:cubicBezTo>
                    <a:cubicBezTo>
                      <a:pt x="694" y="410"/>
                      <a:pt x="693" y="409"/>
                      <a:pt x="693" y="407"/>
                    </a:cubicBezTo>
                    <a:cubicBezTo>
                      <a:pt x="693" y="404"/>
                      <a:pt x="692" y="400"/>
                      <a:pt x="691" y="397"/>
                    </a:cubicBezTo>
                    <a:cubicBezTo>
                      <a:pt x="691" y="396"/>
                      <a:pt x="691" y="395"/>
                      <a:pt x="692" y="395"/>
                    </a:cubicBezTo>
                    <a:cubicBezTo>
                      <a:pt x="693" y="395"/>
                      <a:pt x="693" y="395"/>
                      <a:pt x="694" y="395"/>
                    </a:cubicBezTo>
                    <a:cubicBezTo>
                      <a:pt x="699" y="399"/>
                      <a:pt x="701" y="405"/>
                      <a:pt x="705" y="410"/>
                    </a:cubicBezTo>
                    <a:cubicBezTo>
                      <a:pt x="706" y="412"/>
                      <a:pt x="709" y="413"/>
                      <a:pt x="712" y="413"/>
                    </a:cubicBezTo>
                    <a:cubicBezTo>
                      <a:pt x="719" y="414"/>
                      <a:pt x="726" y="412"/>
                      <a:pt x="732" y="407"/>
                    </a:cubicBezTo>
                    <a:cubicBezTo>
                      <a:pt x="737" y="403"/>
                      <a:pt x="743" y="401"/>
                      <a:pt x="749" y="400"/>
                    </a:cubicBezTo>
                    <a:cubicBezTo>
                      <a:pt x="752" y="399"/>
                      <a:pt x="755" y="400"/>
                      <a:pt x="757" y="400"/>
                    </a:cubicBezTo>
                    <a:cubicBezTo>
                      <a:pt x="757" y="400"/>
                      <a:pt x="758" y="400"/>
                      <a:pt x="758" y="400"/>
                    </a:cubicBezTo>
                    <a:cubicBezTo>
                      <a:pt x="757" y="399"/>
                      <a:pt x="758" y="399"/>
                      <a:pt x="758" y="399"/>
                    </a:cubicBezTo>
                    <a:cubicBezTo>
                      <a:pt x="758" y="399"/>
                      <a:pt x="758" y="400"/>
                      <a:pt x="758" y="400"/>
                    </a:cubicBezTo>
                    <a:cubicBezTo>
                      <a:pt x="758" y="400"/>
                      <a:pt x="757" y="400"/>
                      <a:pt x="757" y="400"/>
                    </a:cubicBezTo>
                    <a:cubicBezTo>
                      <a:pt x="756" y="402"/>
                      <a:pt x="755" y="403"/>
                      <a:pt x="753" y="405"/>
                    </a:cubicBezTo>
                    <a:cubicBezTo>
                      <a:pt x="751" y="406"/>
                      <a:pt x="749" y="407"/>
                      <a:pt x="746" y="408"/>
                    </a:cubicBezTo>
                    <a:cubicBezTo>
                      <a:pt x="741" y="411"/>
                      <a:pt x="735" y="414"/>
                      <a:pt x="731" y="418"/>
                    </a:cubicBezTo>
                    <a:cubicBezTo>
                      <a:pt x="725" y="422"/>
                      <a:pt x="718" y="424"/>
                      <a:pt x="712" y="428"/>
                    </a:cubicBezTo>
                    <a:cubicBezTo>
                      <a:pt x="711" y="428"/>
                      <a:pt x="710" y="428"/>
                      <a:pt x="709" y="428"/>
                    </a:cubicBezTo>
                    <a:cubicBezTo>
                      <a:pt x="704" y="425"/>
                      <a:pt x="700" y="428"/>
                      <a:pt x="697" y="431"/>
                    </a:cubicBezTo>
                    <a:close/>
                    <a:moveTo>
                      <a:pt x="708" y="572"/>
                    </a:moveTo>
                    <a:cubicBezTo>
                      <a:pt x="708" y="572"/>
                      <a:pt x="708" y="572"/>
                      <a:pt x="707" y="571"/>
                    </a:cubicBezTo>
                    <a:cubicBezTo>
                      <a:pt x="707" y="570"/>
                      <a:pt x="707" y="570"/>
                      <a:pt x="706" y="569"/>
                    </a:cubicBezTo>
                    <a:cubicBezTo>
                      <a:pt x="707" y="570"/>
                      <a:pt x="707" y="570"/>
                      <a:pt x="708" y="571"/>
                    </a:cubicBezTo>
                    <a:cubicBezTo>
                      <a:pt x="709" y="571"/>
                      <a:pt x="709" y="572"/>
                      <a:pt x="708" y="572"/>
                    </a:cubicBezTo>
                    <a:close/>
                    <a:moveTo>
                      <a:pt x="711" y="504"/>
                    </a:moveTo>
                    <a:cubicBezTo>
                      <a:pt x="710" y="504"/>
                      <a:pt x="709" y="503"/>
                      <a:pt x="708" y="503"/>
                    </a:cubicBezTo>
                    <a:cubicBezTo>
                      <a:pt x="708" y="503"/>
                      <a:pt x="708" y="502"/>
                      <a:pt x="708" y="502"/>
                    </a:cubicBezTo>
                    <a:cubicBezTo>
                      <a:pt x="709" y="500"/>
                      <a:pt x="710" y="498"/>
                      <a:pt x="712" y="497"/>
                    </a:cubicBezTo>
                    <a:cubicBezTo>
                      <a:pt x="718" y="493"/>
                      <a:pt x="724" y="489"/>
                      <a:pt x="730" y="486"/>
                    </a:cubicBezTo>
                    <a:cubicBezTo>
                      <a:pt x="731" y="486"/>
                      <a:pt x="733" y="486"/>
                      <a:pt x="733" y="487"/>
                    </a:cubicBezTo>
                    <a:cubicBezTo>
                      <a:pt x="736" y="489"/>
                      <a:pt x="739" y="491"/>
                      <a:pt x="743" y="491"/>
                    </a:cubicBezTo>
                    <a:cubicBezTo>
                      <a:pt x="744" y="491"/>
                      <a:pt x="744" y="493"/>
                      <a:pt x="744" y="493"/>
                    </a:cubicBezTo>
                    <a:cubicBezTo>
                      <a:pt x="744" y="494"/>
                      <a:pt x="744" y="495"/>
                      <a:pt x="743" y="495"/>
                    </a:cubicBezTo>
                    <a:cubicBezTo>
                      <a:pt x="740" y="495"/>
                      <a:pt x="736" y="495"/>
                      <a:pt x="732" y="496"/>
                    </a:cubicBezTo>
                    <a:cubicBezTo>
                      <a:pt x="732" y="496"/>
                      <a:pt x="732" y="495"/>
                      <a:pt x="732" y="495"/>
                    </a:cubicBezTo>
                    <a:cubicBezTo>
                      <a:pt x="731" y="495"/>
                      <a:pt x="729" y="495"/>
                      <a:pt x="727" y="495"/>
                    </a:cubicBezTo>
                    <a:cubicBezTo>
                      <a:pt x="722" y="495"/>
                      <a:pt x="718" y="497"/>
                      <a:pt x="714" y="501"/>
                    </a:cubicBezTo>
                    <a:cubicBezTo>
                      <a:pt x="713" y="502"/>
                      <a:pt x="712" y="503"/>
                      <a:pt x="711" y="504"/>
                    </a:cubicBezTo>
                    <a:close/>
                    <a:moveTo>
                      <a:pt x="882" y="1356"/>
                    </a:moveTo>
                    <a:cubicBezTo>
                      <a:pt x="882" y="1357"/>
                      <a:pt x="881" y="1357"/>
                      <a:pt x="881" y="1357"/>
                    </a:cubicBezTo>
                    <a:cubicBezTo>
                      <a:pt x="878" y="1358"/>
                      <a:pt x="874" y="1355"/>
                      <a:pt x="875" y="1352"/>
                    </a:cubicBezTo>
                    <a:cubicBezTo>
                      <a:pt x="875" y="1352"/>
                      <a:pt x="875" y="1351"/>
                      <a:pt x="876" y="1351"/>
                    </a:cubicBezTo>
                    <a:cubicBezTo>
                      <a:pt x="879" y="1351"/>
                      <a:pt x="881" y="1352"/>
                      <a:pt x="882" y="1355"/>
                    </a:cubicBezTo>
                    <a:cubicBezTo>
                      <a:pt x="882" y="1355"/>
                      <a:pt x="882" y="1356"/>
                      <a:pt x="882" y="1356"/>
                    </a:cubicBezTo>
                    <a:close/>
                    <a:moveTo>
                      <a:pt x="1067" y="1384"/>
                    </a:moveTo>
                    <a:cubicBezTo>
                      <a:pt x="1067" y="1385"/>
                      <a:pt x="1065" y="1387"/>
                      <a:pt x="1064" y="1386"/>
                    </a:cubicBezTo>
                    <a:cubicBezTo>
                      <a:pt x="1063" y="1386"/>
                      <a:pt x="1062" y="1385"/>
                      <a:pt x="1062" y="1384"/>
                    </a:cubicBezTo>
                    <a:cubicBezTo>
                      <a:pt x="1059" y="1380"/>
                      <a:pt x="1059" y="1379"/>
                      <a:pt x="1064" y="1373"/>
                    </a:cubicBezTo>
                    <a:cubicBezTo>
                      <a:pt x="1065" y="1373"/>
                      <a:pt x="1066" y="1373"/>
                      <a:pt x="1067" y="1373"/>
                    </a:cubicBezTo>
                    <a:cubicBezTo>
                      <a:pt x="1067" y="1373"/>
                      <a:pt x="1067" y="1374"/>
                      <a:pt x="1067" y="1374"/>
                    </a:cubicBezTo>
                    <a:cubicBezTo>
                      <a:pt x="1068" y="1376"/>
                      <a:pt x="1068" y="1377"/>
                      <a:pt x="1068" y="1379"/>
                    </a:cubicBezTo>
                    <a:cubicBezTo>
                      <a:pt x="1068" y="1380"/>
                      <a:pt x="1068" y="1382"/>
                      <a:pt x="1067" y="1384"/>
                    </a:cubicBezTo>
                    <a:close/>
                    <a:moveTo>
                      <a:pt x="1100" y="2268"/>
                    </a:moveTo>
                    <a:cubicBezTo>
                      <a:pt x="1100" y="2268"/>
                      <a:pt x="1099" y="2268"/>
                      <a:pt x="1099" y="2268"/>
                    </a:cubicBezTo>
                    <a:cubicBezTo>
                      <a:pt x="1099" y="2267"/>
                      <a:pt x="1099" y="2267"/>
                      <a:pt x="1099" y="2266"/>
                    </a:cubicBezTo>
                    <a:cubicBezTo>
                      <a:pt x="1100" y="2265"/>
                      <a:pt x="1100" y="2265"/>
                      <a:pt x="1101" y="2267"/>
                    </a:cubicBezTo>
                    <a:cubicBezTo>
                      <a:pt x="1101" y="2267"/>
                      <a:pt x="1100" y="2268"/>
                      <a:pt x="1100" y="2268"/>
                    </a:cubicBezTo>
                    <a:close/>
                    <a:moveTo>
                      <a:pt x="1104" y="1742"/>
                    </a:moveTo>
                    <a:cubicBezTo>
                      <a:pt x="1104" y="1742"/>
                      <a:pt x="1104" y="1742"/>
                      <a:pt x="1104" y="1742"/>
                    </a:cubicBezTo>
                    <a:cubicBezTo>
                      <a:pt x="1099" y="1742"/>
                      <a:pt x="1096" y="1739"/>
                      <a:pt x="1093" y="1735"/>
                    </a:cubicBezTo>
                    <a:cubicBezTo>
                      <a:pt x="1093" y="1734"/>
                      <a:pt x="1094" y="1733"/>
                      <a:pt x="1094" y="1732"/>
                    </a:cubicBezTo>
                    <a:cubicBezTo>
                      <a:pt x="1094" y="1732"/>
                      <a:pt x="1095" y="1732"/>
                      <a:pt x="1095" y="1732"/>
                    </a:cubicBezTo>
                    <a:cubicBezTo>
                      <a:pt x="1099" y="1735"/>
                      <a:pt x="1103" y="1737"/>
                      <a:pt x="1104" y="1742"/>
                    </a:cubicBezTo>
                    <a:cubicBezTo>
                      <a:pt x="1104" y="1742"/>
                      <a:pt x="1105" y="1742"/>
                      <a:pt x="1105" y="1742"/>
                    </a:cubicBezTo>
                    <a:cubicBezTo>
                      <a:pt x="1105" y="1742"/>
                      <a:pt x="1105" y="1743"/>
                      <a:pt x="1106" y="1743"/>
                    </a:cubicBezTo>
                    <a:cubicBezTo>
                      <a:pt x="1105" y="1743"/>
                      <a:pt x="1105" y="1743"/>
                      <a:pt x="1104" y="1742"/>
                    </a:cubicBezTo>
                    <a:close/>
                    <a:moveTo>
                      <a:pt x="1135" y="2331"/>
                    </a:move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4" y="2332"/>
                      <a:pt x="1134" y="2332"/>
                      <a:pt x="1134" y="2332"/>
                    </a:cubicBezTo>
                    <a:cubicBezTo>
                      <a:pt x="1134" y="2331"/>
                      <a:pt x="1134" y="2331"/>
                      <a:pt x="1134" y="2331"/>
                    </a:cubicBez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5" y="2330"/>
                      <a:pt x="1135" y="2330"/>
                      <a:pt x="1135" y="2330"/>
                    </a:cubicBezTo>
                    <a:cubicBezTo>
                      <a:pt x="1136" y="2330"/>
                      <a:pt x="1136" y="2330"/>
                      <a:pt x="1135" y="2331"/>
                    </a:cubicBezTo>
                    <a:close/>
                    <a:moveTo>
                      <a:pt x="1144" y="2347"/>
                    </a:moveTo>
                    <a:cubicBezTo>
                      <a:pt x="1143" y="2348"/>
                      <a:pt x="1142" y="2348"/>
                      <a:pt x="1141" y="2348"/>
                    </a:cubicBezTo>
                    <a:cubicBezTo>
                      <a:pt x="1141" y="2348"/>
                      <a:pt x="1140" y="2348"/>
                      <a:pt x="1140" y="2348"/>
                    </a:cubicBezTo>
                    <a:cubicBezTo>
                      <a:pt x="1139" y="2347"/>
                      <a:pt x="1139" y="2346"/>
                      <a:pt x="1141" y="2345"/>
                    </a:cubicBezTo>
                    <a:cubicBezTo>
                      <a:pt x="1142" y="2345"/>
                      <a:pt x="1143" y="2346"/>
                      <a:pt x="1144" y="2346"/>
                    </a:cubicBezTo>
                    <a:cubicBezTo>
                      <a:pt x="1144" y="2346"/>
                      <a:pt x="1144" y="2347"/>
                      <a:pt x="1144" y="2347"/>
                    </a:cubicBezTo>
                    <a:close/>
                    <a:moveTo>
                      <a:pt x="1147" y="2366"/>
                    </a:moveTo>
                    <a:cubicBezTo>
                      <a:pt x="1147" y="2366"/>
                      <a:pt x="1147" y="2366"/>
                      <a:pt x="1146" y="2366"/>
                    </a:cubicBezTo>
                    <a:cubicBezTo>
                      <a:pt x="1147" y="2365"/>
                      <a:pt x="1147" y="2365"/>
                      <a:pt x="1148" y="2365"/>
                    </a:cubicBezTo>
                    <a:cubicBezTo>
                      <a:pt x="1148" y="2366"/>
                      <a:pt x="1148" y="2366"/>
                      <a:pt x="1148" y="2366"/>
                    </a:cubicBezTo>
                    <a:cubicBezTo>
                      <a:pt x="1148" y="2366"/>
                      <a:pt x="1147" y="2366"/>
                      <a:pt x="1147" y="2366"/>
                    </a:cubicBezTo>
                    <a:close/>
                    <a:moveTo>
                      <a:pt x="1155" y="2354"/>
                    </a:move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4" y="2354"/>
                      <a:pt x="1154" y="2354"/>
                      <a:pt x="1154" y="2355"/>
                    </a:cubicBezTo>
                    <a:cubicBezTo>
                      <a:pt x="1153" y="2356"/>
                      <a:pt x="1153" y="2356"/>
                      <a:pt x="1152" y="2357"/>
                    </a:cubicBezTo>
                    <a:cubicBezTo>
                      <a:pt x="1152" y="2357"/>
                      <a:pt x="1151" y="2357"/>
                      <a:pt x="1151" y="2357"/>
                    </a:cubicBezTo>
                    <a:cubicBezTo>
                      <a:pt x="1151" y="2358"/>
                      <a:pt x="1151" y="2358"/>
                      <a:pt x="1151" y="2358"/>
                    </a:cubicBezTo>
                    <a:cubicBezTo>
                      <a:pt x="1151" y="2357"/>
                      <a:pt x="1151" y="2357"/>
                      <a:pt x="1151" y="2357"/>
                    </a:cubicBezTo>
                    <a:cubicBezTo>
                      <a:pt x="1151" y="2357"/>
                      <a:pt x="1151" y="2357"/>
                      <a:pt x="1152" y="2357"/>
                    </a:cubicBezTo>
                    <a:cubicBezTo>
                      <a:pt x="1152" y="2356"/>
                      <a:pt x="1153" y="2355"/>
                      <a:pt x="1154" y="2355"/>
                    </a:cubicBezTo>
                    <a:cubicBezTo>
                      <a:pt x="1154" y="2354"/>
                      <a:pt x="1154" y="2354"/>
                      <a:pt x="1154" y="2354"/>
                    </a:cubicBez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5" y="2353"/>
                      <a:pt x="1155" y="2353"/>
                      <a:pt x="1155" y="2353"/>
                    </a:cubicBezTo>
                    <a:cubicBezTo>
                      <a:pt x="1156" y="2353"/>
                      <a:pt x="1156" y="2354"/>
                      <a:pt x="1155" y="2354"/>
                    </a:cubicBezTo>
                    <a:close/>
                    <a:moveTo>
                      <a:pt x="1179" y="2362"/>
                    </a:moveTo>
                    <a:cubicBezTo>
                      <a:pt x="1180" y="2361"/>
                      <a:pt x="1181" y="2362"/>
                      <a:pt x="1181" y="2363"/>
                    </a:cubicBezTo>
                    <a:cubicBezTo>
                      <a:pt x="1181" y="2363"/>
                      <a:pt x="1181" y="2364"/>
                      <a:pt x="1181" y="2364"/>
                    </a:cubicBezTo>
                    <a:cubicBezTo>
                      <a:pt x="1180" y="2365"/>
                      <a:pt x="1179" y="2365"/>
                      <a:pt x="1178" y="2366"/>
                    </a:cubicBezTo>
                    <a:cubicBezTo>
                      <a:pt x="1178" y="2366"/>
                      <a:pt x="1177" y="2366"/>
                      <a:pt x="1177" y="2366"/>
                    </a:cubicBezTo>
                    <a:cubicBezTo>
                      <a:pt x="1176" y="2365"/>
                      <a:pt x="1177" y="2363"/>
                      <a:pt x="1179" y="2362"/>
                    </a:cubicBezTo>
                    <a:close/>
                    <a:moveTo>
                      <a:pt x="1168" y="2374"/>
                    </a:moveTo>
                    <a:cubicBezTo>
                      <a:pt x="1168" y="2374"/>
                      <a:pt x="1168" y="2374"/>
                      <a:pt x="1168" y="2375"/>
                    </a:cubicBezTo>
                    <a:cubicBezTo>
                      <a:pt x="1170" y="2376"/>
                      <a:pt x="1172" y="2377"/>
                      <a:pt x="1174" y="2378"/>
                    </a:cubicBezTo>
                    <a:cubicBezTo>
                      <a:pt x="1174" y="2378"/>
                      <a:pt x="1174" y="2378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7"/>
                      <a:pt x="1175" y="2376"/>
                      <a:pt x="1175" y="2375"/>
                    </a:cubicBezTo>
                    <a:cubicBezTo>
                      <a:pt x="1175" y="2374"/>
                      <a:pt x="1176" y="2373"/>
                      <a:pt x="1177" y="2374"/>
                    </a:cubicBezTo>
                    <a:cubicBezTo>
                      <a:pt x="1177" y="2374"/>
                      <a:pt x="1178" y="2374"/>
                      <a:pt x="1178" y="2375"/>
                    </a:cubicBezTo>
                    <a:cubicBezTo>
                      <a:pt x="1179" y="2375"/>
                      <a:pt x="1179" y="2376"/>
                      <a:pt x="1177" y="2377"/>
                    </a:cubicBezTo>
                    <a:cubicBezTo>
                      <a:pt x="1177" y="2377"/>
                      <a:pt x="1176" y="2377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8"/>
                      <a:pt x="1174" y="2378"/>
                      <a:pt x="1174" y="2378"/>
                    </a:cubicBezTo>
                    <a:cubicBezTo>
                      <a:pt x="1173" y="2378"/>
                      <a:pt x="1173" y="2379"/>
                      <a:pt x="1172" y="2379"/>
                    </a:cubicBezTo>
                    <a:cubicBezTo>
                      <a:pt x="1170" y="2379"/>
                      <a:pt x="1169" y="2378"/>
                      <a:pt x="1169" y="2377"/>
                    </a:cubicBezTo>
                    <a:cubicBezTo>
                      <a:pt x="1168" y="2376"/>
                      <a:pt x="1168" y="2375"/>
                      <a:pt x="1168" y="2375"/>
                    </a:cubicBezTo>
                    <a:cubicBezTo>
                      <a:pt x="1168" y="2375"/>
                      <a:pt x="1168" y="2374"/>
                      <a:pt x="1168" y="2374"/>
                    </a:cubicBezTo>
                    <a:cubicBezTo>
                      <a:pt x="1167" y="2374"/>
                      <a:pt x="1167" y="2374"/>
                      <a:pt x="1167" y="2374"/>
                    </a:cubicBezTo>
                    <a:cubicBezTo>
                      <a:pt x="1166" y="2374"/>
                      <a:pt x="1165" y="2374"/>
                      <a:pt x="1165" y="2372"/>
                    </a:cubicBezTo>
                    <a:cubicBezTo>
                      <a:pt x="1165" y="2372"/>
                      <a:pt x="1166" y="2372"/>
                      <a:pt x="1166" y="2372"/>
                    </a:cubicBezTo>
                    <a:cubicBezTo>
                      <a:pt x="1166" y="2372"/>
                      <a:pt x="1167" y="2373"/>
                      <a:pt x="1167" y="2374"/>
                    </a:cubicBezTo>
                    <a:cubicBezTo>
                      <a:pt x="1167" y="2374"/>
                      <a:pt x="1168" y="2374"/>
                      <a:pt x="1168" y="2374"/>
                    </a:cubicBezTo>
                    <a:close/>
                    <a:moveTo>
                      <a:pt x="1182" y="1416"/>
                    </a:moveTo>
                    <a:cubicBezTo>
                      <a:pt x="1183" y="1415"/>
                      <a:pt x="1183" y="1415"/>
                      <a:pt x="1183" y="1415"/>
                    </a:cubicBezTo>
                    <a:cubicBezTo>
                      <a:pt x="1183" y="1416"/>
                      <a:pt x="1183" y="1416"/>
                      <a:pt x="1183" y="1416"/>
                    </a:cubicBezTo>
                    <a:lnTo>
                      <a:pt x="1182" y="1416"/>
                    </a:lnTo>
                    <a:close/>
                    <a:moveTo>
                      <a:pt x="1207" y="1957"/>
                    </a:moveTo>
                    <a:cubicBezTo>
                      <a:pt x="1206" y="1956"/>
                      <a:pt x="1205" y="1956"/>
                      <a:pt x="1204" y="1956"/>
                    </a:cubicBezTo>
                    <a:cubicBezTo>
                      <a:pt x="1205" y="1955"/>
                      <a:pt x="1205" y="1955"/>
                      <a:pt x="1206" y="1955"/>
                    </a:cubicBezTo>
                    <a:cubicBezTo>
                      <a:pt x="1206" y="1955"/>
                      <a:pt x="1207" y="1955"/>
                      <a:pt x="1207" y="1955"/>
                    </a:cubicBezTo>
                    <a:cubicBezTo>
                      <a:pt x="1207" y="1955"/>
                      <a:pt x="1208" y="1955"/>
                      <a:pt x="1208" y="1956"/>
                    </a:cubicBezTo>
                    <a:cubicBezTo>
                      <a:pt x="1208" y="1956"/>
                      <a:pt x="1207" y="1956"/>
                      <a:pt x="1207" y="1957"/>
                    </a:cubicBezTo>
                    <a:close/>
                    <a:moveTo>
                      <a:pt x="1283" y="1447"/>
                    </a:moveTo>
                    <a:cubicBezTo>
                      <a:pt x="1283" y="1446"/>
                      <a:pt x="1283" y="1446"/>
                      <a:pt x="1283" y="1446"/>
                    </a:cubicBezTo>
                    <a:cubicBezTo>
                      <a:pt x="1283" y="1445"/>
                      <a:pt x="1284" y="1445"/>
                      <a:pt x="1285" y="1445"/>
                    </a:cubicBezTo>
                    <a:cubicBezTo>
                      <a:pt x="1285" y="1445"/>
                      <a:pt x="1285" y="1445"/>
                      <a:pt x="1285" y="1446"/>
                    </a:cubicBezTo>
                    <a:cubicBezTo>
                      <a:pt x="1285" y="1447"/>
                      <a:pt x="1284" y="1447"/>
                      <a:pt x="1283" y="1447"/>
                    </a:cubicBezTo>
                    <a:close/>
                    <a:moveTo>
                      <a:pt x="1347" y="1524"/>
                    </a:moveTo>
                    <a:cubicBezTo>
                      <a:pt x="1346" y="1526"/>
                      <a:pt x="1343" y="1526"/>
                      <a:pt x="1342" y="1525"/>
                    </a:cubicBezTo>
                    <a:cubicBezTo>
                      <a:pt x="1340" y="1524"/>
                      <a:pt x="1340" y="1523"/>
                      <a:pt x="1341" y="1521"/>
                    </a:cubicBezTo>
                    <a:cubicBezTo>
                      <a:pt x="1341" y="1520"/>
                      <a:pt x="1342" y="1519"/>
                      <a:pt x="1343" y="1518"/>
                    </a:cubicBezTo>
                    <a:cubicBezTo>
                      <a:pt x="1343" y="1519"/>
                      <a:pt x="1343" y="1519"/>
                      <a:pt x="1343" y="1520"/>
                    </a:cubicBezTo>
                    <a:cubicBezTo>
                      <a:pt x="1344" y="1522"/>
                      <a:pt x="1345" y="1523"/>
                      <a:pt x="1347" y="1522"/>
                    </a:cubicBezTo>
                    <a:cubicBezTo>
                      <a:pt x="1348" y="1522"/>
                      <a:pt x="1348" y="1522"/>
                      <a:pt x="1349" y="1521"/>
                    </a:cubicBezTo>
                    <a:cubicBezTo>
                      <a:pt x="1348" y="1522"/>
                      <a:pt x="1348" y="1523"/>
                      <a:pt x="1347" y="1524"/>
                    </a:cubicBezTo>
                    <a:close/>
                    <a:moveTo>
                      <a:pt x="1364" y="1542"/>
                    </a:moveTo>
                    <a:cubicBezTo>
                      <a:pt x="1364" y="1542"/>
                      <a:pt x="1364" y="1541"/>
                      <a:pt x="1364" y="1541"/>
                    </a:cubicBezTo>
                    <a:cubicBezTo>
                      <a:pt x="1365" y="1541"/>
                      <a:pt x="1366" y="1540"/>
                      <a:pt x="1367" y="1540"/>
                    </a:cubicBezTo>
                    <a:cubicBezTo>
                      <a:pt x="1367" y="1540"/>
                      <a:pt x="1367" y="1541"/>
                      <a:pt x="1367" y="1541"/>
                    </a:cubicBezTo>
                    <a:cubicBezTo>
                      <a:pt x="1367" y="1542"/>
                      <a:pt x="1367" y="1542"/>
                      <a:pt x="1367" y="1542"/>
                    </a:cubicBezTo>
                    <a:cubicBezTo>
                      <a:pt x="1366" y="1542"/>
                      <a:pt x="1365" y="1542"/>
                      <a:pt x="1364" y="1542"/>
                    </a:cubicBezTo>
                    <a:close/>
                    <a:moveTo>
                      <a:pt x="1368" y="1579"/>
                    </a:moveTo>
                    <a:cubicBezTo>
                      <a:pt x="1368" y="1579"/>
                      <a:pt x="1367" y="1579"/>
                      <a:pt x="1367" y="1579"/>
                    </a:cubicBezTo>
                    <a:cubicBezTo>
                      <a:pt x="1366" y="1578"/>
                      <a:pt x="1365" y="1577"/>
                      <a:pt x="1365" y="1575"/>
                    </a:cubicBezTo>
                    <a:cubicBezTo>
                      <a:pt x="1364" y="1574"/>
                      <a:pt x="1364" y="1573"/>
                      <a:pt x="1365" y="1573"/>
                    </a:cubicBezTo>
                    <a:cubicBezTo>
                      <a:pt x="1366" y="1573"/>
                      <a:pt x="1366" y="1573"/>
                      <a:pt x="1367" y="1574"/>
                    </a:cubicBezTo>
                    <a:cubicBezTo>
                      <a:pt x="1367" y="1575"/>
                      <a:pt x="1368" y="1576"/>
                      <a:pt x="1368" y="1578"/>
                    </a:cubicBezTo>
                    <a:cubicBezTo>
                      <a:pt x="1368" y="1578"/>
                      <a:pt x="1368" y="1579"/>
                      <a:pt x="1368" y="1579"/>
                    </a:cubicBezTo>
                    <a:close/>
                    <a:moveTo>
                      <a:pt x="1379" y="1771"/>
                    </a:moveTo>
                    <a:cubicBezTo>
                      <a:pt x="1378" y="1770"/>
                      <a:pt x="1378" y="1770"/>
                      <a:pt x="1378" y="1770"/>
                    </a:cubicBezTo>
                    <a:cubicBezTo>
                      <a:pt x="1379" y="1770"/>
                      <a:pt x="1379" y="1770"/>
                      <a:pt x="1379" y="1770"/>
                    </a:cubicBezTo>
                    <a:lnTo>
                      <a:pt x="1379" y="17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2" name="Freeform 17"/>
              <p:cNvSpPr>
                <a:spLocks/>
              </p:cNvSpPr>
              <p:nvPr/>
            </p:nvSpPr>
            <p:spPr bwMode="auto">
              <a:xfrm>
                <a:off x="1434" y="175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3" name="Freeform 18"/>
              <p:cNvSpPr>
                <a:spLocks/>
              </p:cNvSpPr>
              <p:nvPr/>
            </p:nvSpPr>
            <p:spPr bwMode="auto">
              <a:xfrm>
                <a:off x="2841" y="1260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4" name="Freeform 19"/>
              <p:cNvSpPr>
                <a:spLocks noEditPoints="1"/>
              </p:cNvSpPr>
              <p:nvPr/>
            </p:nvSpPr>
            <p:spPr bwMode="auto">
              <a:xfrm>
                <a:off x="2701" y="515"/>
                <a:ext cx="815" cy="1047"/>
              </a:xfrm>
              <a:custGeom>
                <a:avLst/>
                <a:gdLst>
                  <a:gd name="T0" fmla="*/ 402 w 573"/>
                  <a:gd name="T1" fmla="*/ 497 h 736"/>
                  <a:gd name="T2" fmla="*/ 444 w 573"/>
                  <a:gd name="T3" fmla="*/ 481 h 736"/>
                  <a:gd name="T4" fmla="*/ 421 w 573"/>
                  <a:gd name="T5" fmla="*/ 429 h 736"/>
                  <a:gd name="T6" fmla="*/ 432 w 573"/>
                  <a:gd name="T7" fmla="*/ 415 h 736"/>
                  <a:gd name="T8" fmla="*/ 437 w 573"/>
                  <a:gd name="T9" fmla="*/ 417 h 736"/>
                  <a:gd name="T10" fmla="*/ 468 w 573"/>
                  <a:gd name="T11" fmla="*/ 390 h 736"/>
                  <a:gd name="T12" fmla="*/ 480 w 573"/>
                  <a:gd name="T13" fmla="*/ 344 h 736"/>
                  <a:gd name="T14" fmla="*/ 469 w 573"/>
                  <a:gd name="T15" fmla="*/ 316 h 736"/>
                  <a:gd name="T16" fmla="*/ 491 w 573"/>
                  <a:gd name="T17" fmla="*/ 332 h 736"/>
                  <a:gd name="T18" fmla="*/ 489 w 573"/>
                  <a:gd name="T19" fmla="*/ 275 h 736"/>
                  <a:gd name="T20" fmla="*/ 519 w 573"/>
                  <a:gd name="T21" fmla="*/ 186 h 736"/>
                  <a:gd name="T22" fmla="*/ 541 w 573"/>
                  <a:gd name="T23" fmla="*/ 162 h 736"/>
                  <a:gd name="T24" fmla="*/ 539 w 573"/>
                  <a:gd name="T25" fmla="*/ 110 h 736"/>
                  <a:gd name="T26" fmla="*/ 466 w 573"/>
                  <a:gd name="T27" fmla="*/ 144 h 736"/>
                  <a:gd name="T28" fmla="*/ 480 w 573"/>
                  <a:gd name="T29" fmla="*/ 129 h 736"/>
                  <a:gd name="T30" fmla="*/ 449 w 573"/>
                  <a:gd name="T31" fmla="*/ 112 h 736"/>
                  <a:gd name="T32" fmla="*/ 396 w 573"/>
                  <a:gd name="T33" fmla="*/ 102 h 736"/>
                  <a:gd name="T34" fmla="*/ 508 w 573"/>
                  <a:gd name="T35" fmla="*/ 66 h 736"/>
                  <a:gd name="T36" fmla="*/ 441 w 573"/>
                  <a:gd name="T37" fmla="*/ 35 h 736"/>
                  <a:gd name="T38" fmla="*/ 406 w 573"/>
                  <a:gd name="T39" fmla="*/ 35 h 736"/>
                  <a:gd name="T40" fmla="*/ 374 w 573"/>
                  <a:gd name="T41" fmla="*/ 14 h 736"/>
                  <a:gd name="T42" fmla="*/ 373 w 573"/>
                  <a:gd name="T43" fmla="*/ 18 h 736"/>
                  <a:gd name="T44" fmla="*/ 326 w 573"/>
                  <a:gd name="T45" fmla="*/ 21 h 736"/>
                  <a:gd name="T46" fmla="*/ 300 w 573"/>
                  <a:gd name="T47" fmla="*/ 67 h 736"/>
                  <a:gd name="T48" fmla="*/ 273 w 573"/>
                  <a:gd name="T49" fmla="*/ 46 h 736"/>
                  <a:gd name="T50" fmla="*/ 249 w 573"/>
                  <a:gd name="T51" fmla="*/ 72 h 736"/>
                  <a:gd name="T52" fmla="*/ 235 w 573"/>
                  <a:gd name="T53" fmla="*/ 75 h 736"/>
                  <a:gd name="T54" fmla="*/ 234 w 573"/>
                  <a:gd name="T55" fmla="*/ 74 h 736"/>
                  <a:gd name="T56" fmla="*/ 182 w 573"/>
                  <a:gd name="T57" fmla="*/ 61 h 736"/>
                  <a:gd name="T58" fmla="*/ 151 w 573"/>
                  <a:gd name="T59" fmla="*/ 88 h 736"/>
                  <a:gd name="T60" fmla="*/ 105 w 573"/>
                  <a:gd name="T61" fmla="*/ 131 h 736"/>
                  <a:gd name="T62" fmla="*/ 81 w 573"/>
                  <a:gd name="T63" fmla="*/ 162 h 736"/>
                  <a:gd name="T64" fmla="*/ 18 w 573"/>
                  <a:gd name="T65" fmla="*/ 205 h 736"/>
                  <a:gd name="T66" fmla="*/ 48 w 573"/>
                  <a:gd name="T67" fmla="*/ 220 h 736"/>
                  <a:gd name="T68" fmla="*/ 14 w 573"/>
                  <a:gd name="T69" fmla="*/ 253 h 736"/>
                  <a:gd name="T70" fmla="*/ 64 w 573"/>
                  <a:gd name="T71" fmla="*/ 276 h 736"/>
                  <a:gd name="T72" fmla="*/ 102 w 573"/>
                  <a:gd name="T73" fmla="*/ 342 h 736"/>
                  <a:gd name="T74" fmla="*/ 107 w 573"/>
                  <a:gd name="T75" fmla="*/ 389 h 736"/>
                  <a:gd name="T76" fmla="*/ 102 w 573"/>
                  <a:gd name="T77" fmla="*/ 419 h 736"/>
                  <a:gd name="T78" fmla="*/ 94 w 573"/>
                  <a:gd name="T79" fmla="*/ 440 h 736"/>
                  <a:gd name="T80" fmla="*/ 122 w 573"/>
                  <a:gd name="T81" fmla="*/ 442 h 736"/>
                  <a:gd name="T82" fmla="*/ 128 w 573"/>
                  <a:gd name="T83" fmla="*/ 473 h 736"/>
                  <a:gd name="T84" fmla="*/ 96 w 573"/>
                  <a:gd name="T85" fmla="*/ 472 h 736"/>
                  <a:gd name="T86" fmla="*/ 109 w 573"/>
                  <a:gd name="T87" fmla="*/ 482 h 736"/>
                  <a:gd name="T88" fmla="*/ 128 w 573"/>
                  <a:gd name="T89" fmla="*/ 498 h 736"/>
                  <a:gd name="T90" fmla="*/ 102 w 573"/>
                  <a:gd name="T91" fmla="*/ 534 h 736"/>
                  <a:gd name="T92" fmla="*/ 79 w 573"/>
                  <a:gd name="T93" fmla="*/ 562 h 736"/>
                  <a:gd name="T94" fmla="*/ 85 w 573"/>
                  <a:gd name="T95" fmla="*/ 570 h 736"/>
                  <a:gd name="T96" fmla="*/ 98 w 573"/>
                  <a:gd name="T97" fmla="*/ 626 h 736"/>
                  <a:gd name="T98" fmla="*/ 92 w 573"/>
                  <a:gd name="T99" fmla="*/ 660 h 736"/>
                  <a:gd name="T100" fmla="*/ 101 w 573"/>
                  <a:gd name="T101" fmla="*/ 698 h 736"/>
                  <a:gd name="T102" fmla="*/ 149 w 573"/>
                  <a:gd name="T103" fmla="*/ 733 h 736"/>
                  <a:gd name="T104" fmla="*/ 185 w 573"/>
                  <a:gd name="T105" fmla="*/ 678 h 736"/>
                  <a:gd name="T106" fmla="*/ 212 w 573"/>
                  <a:gd name="T107" fmla="*/ 638 h 736"/>
                  <a:gd name="T108" fmla="*/ 259 w 573"/>
                  <a:gd name="T109" fmla="*/ 608 h 736"/>
                  <a:gd name="T110" fmla="*/ 356 w 573"/>
                  <a:gd name="T111" fmla="*/ 553 h 736"/>
                  <a:gd name="T112" fmla="*/ 507 w 573"/>
                  <a:gd name="T113" fmla="*/ 180 h 736"/>
                  <a:gd name="T114" fmla="*/ 248 w 573"/>
                  <a:gd name="T115" fmla="*/ 605 h 736"/>
                  <a:gd name="T116" fmla="*/ 336 w 573"/>
                  <a:gd name="T117" fmla="*/ 45 h 736"/>
                  <a:gd name="T118" fmla="*/ 381 w 573"/>
                  <a:gd name="T119" fmla="*/ 488 h 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73" h="736">
                    <a:moveTo>
                      <a:pt x="432" y="513"/>
                    </a:moveTo>
                    <a:cubicBezTo>
                      <a:pt x="433" y="512"/>
                      <a:pt x="432" y="511"/>
                      <a:pt x="432" y="510"/>
                    </a:cubicBezTo>
                    <a:cubicBezTo>
                      <a:pt x="432" y="510"/>
                      <a:pt x="432" y="509"/>
                      <a:pt x="431" y="509"/>
                    </a:cubicBezTo>
                    <a:cubicBezTo>
                      <a:pt x="425" y="507"/>
                      <a:pt x="418" y="508"/>
                      <a:pt x="412" y="504"/>
                    </a:cubicBezTo>
                    <a:cubicBezTo>
                      <a:pt x="407" y="501"/>
                      <a:pt x="403" y="502"/>
                      <a:pt x="398" y="504"/>
                    </a:cubicBezTo>
                    <a:cubicBezTo>
                      <a:pt x="397" y="504"/>
                      <a:pt x="396" y="503"/>
                      <a:pt x="395" y="503"/>
                    </a:cubicBezTo>
                    <a:cubicBezTo>
                      <a:pt x="394" y="503"/>
                      <a:pt x="394" y="502"/>
                      <a:pt x="394" y="502"/>
                    </a:cubicBezTo>
                    <a:cubicBezTo>
                      <a:pt x="393" y="501"/>
                      <a:pt x="393" y="500"/>
                      <a:pt x="394" y="499"/>
                    </a:cubicBezTo>
                    <a:cubicBezTo>
                      <a:pt x="396" y="498"/>
                      <a:pt x="399" y="498"/>
                      <a:pt x="402" y="497"/>
                    </a:cubicBezTo>
                    <a:cubicBezTo>
                      <a:pt x="405" y="495"/>
                      <a:pt x="407" y="492"/>
                      <a:pt x="406" y="489"/>
                    </a:cubicBezTo>
                    <a:cubicBezTo>
                      <a:pt x="406" y="486"/>
                      <a:pt x="405" y="482"/>
                      <a:pt x="405" y="479"/>
                    </a:cubicBezTo>
                    <a:cubicBezTo>
                      <a:pt x="405" y="478"/>
                      <a:pt x="407" y="476"/>
                      <a:pt x="408" y="476"/>
                    </a:cubicBezTo>
                    <a:cubicBezTo>
                      <a:pt x="409" y="476"/>
                      <a:pt x="410" y="477"/>
                      <a:pt x="411" y="478"/>
                    </a:cubicBezTo>
                    <a:cubicBezTo>
                      <a:pt x="413" y="484"/>
                      <a:pt x="415" y="490"/>
                      <a:pt x="419" y="496"/>
                    </a:cubicBezTo>
                    <a:cubicBezTo>
                      <a:pt x="422" y="499"/>
                      <a:pt x="425" y="502"/>
                      <a:pt x="430" y="501"/>
                    </a:cubicBezTo>
                    <a:cubicBezTo>
                      <a:pt x="432" y="501"/>
                      <a:pt x="434" y="501"/>
                      <a:pt x="436" y="501"/>
                    </a:cubicBezTo>
                    <a:cubicBezTo>
                      <a:pt x="442" y="501"/>
                      <a:pt x="443" y="501"/>
                      <a:pt x="444" y="495"/>
                    </a:cubicBezTo>
                    <a:cubicBezTo>
                      <a:pt x="444" y="491"/>
                      <a:pt x="443" y="486"/>
                      <a:pt x="444" y="481"/>
                    </a:cubicBezTo>
                    <a:cubicBezTo>
                      <a:pt x="445" y="476"/>
                      <a:pt x="439" y="472"/>
                      <a:pt x="441" y="467"/>
                    </a:cubicBezTo>
                    <a:cubicBezTo>
                      <a:pt x="442" y="465"/>
                      <a:pt x="440" y="464"/>
                      <a:pt x="439" y="462"/>
                    </a:cubicBezTo>
                    <a:cubicBezTo>
                      <a:pt x="436" y="456"/>
                      <a:pt x="432" y="451"/>
                      <a:pt x="426" y="448"/>
                    </a:cubicBezTo>
                    <a:cubicBezTo>
                      <a:pt x="424" y="446"/>
                      <a:pt x="422" y="444"/>
                      <a:pt x="420" y="442"/>
                    </a:cubicBezTo>
                    <a:cubicBezTo>
                      <a:pt x="419" y="441"/>
                      <a:pt x="418" y="440"/>
                      <a:pt x="417" y="438"/>
                    </a:cubicBezTo>
                    <a:cubicBezTo>
                      <a:pt x="416" y="435"/>
                      <a:pt x="416" y="431"/>
                      <a:pt x="415" y="427"/>
                    </a:cubicBezTo>
                    <a:cubicBezTo>
                      <a:pt x="415" y="426"/>
                      <a:pt x="416" y="425"/>
                      <a:pt x="417" y="424"/>
                    </a:cubicBezTo>
                    <a:cubicBezTo>
                      <a:pt x="418" y="424"/>
                      <a:pt x="419" y="424"/>
                      <a:pt x="420" y="425"/>
                    </a:cubicBezTo>
                    <a:cubicBezTo>
                      <a:pt x="420" y="426"/>
                      <a:pt x="421" y="428"/>
                      <a:pt x="421" y="429"/>
                    </a:cubicBezTo>
                    <a:cubicBezTo>
                      <a:pt x="421" y="435"/>
                      <a:pt x="423" y="440"/>
                      <a:pt x="428" y="443"/>
                    </a:cubicBezTo>
                    <a:cubicBezTo>
                      <a:pt x="432" y="445"/>
                      <a:pt x="434" y="448"/>
                      <a:pt x="438" y="449"/>
                    </a:cubicBezTo>
                    <a:cubicBezTo>
                      <a:pt x="440" y="450"/>
                      <a:pt x="442" y="449"/>
                      <a:pt x="442" y="448"/>
                    </a:cubicBezTo>
                    <a:cubicBezTo>
                      <a:pt x="442" y="445"/>
                      <a:pt x="442" y="442"/>
                      <a:pt x="444" y="440"/>
                    </a:cubicBezTo>
                    <a:cubicBezTo>
                      <a:pt x="443" y="437"/>
                      <a:pt x="445" y="435"/>
                      <a:pt x="446" y="433"/>
                    </a:cubicBezTo>
                    <a:cubicBezTo>
                      <a:pt x="448" y="431"/>
                      <a:pt x="447" y="428"/>
                      <a:pt x="445" y="427"/>
                    </a:cubicBezTo>
                    <a:cubicBezTo>
                      <a:pt x="442" y="424"/>
                      <a:pt x="438" y="422"/>
                      <a:pt x="434" y="419"/>
                    </a:cubicBezTo>
                    <a:cubicBezTo>
                      <a:pt x="434" y="418"/>
                      <a:pt x="433" y="417"/>
                      <a:pt x="433" y="415"/>
                    </a:cubicBezTo>
                    <a:cubicBezTo>
                      <a:pt x="433" y="415"/>
                      <a:pt x="433" y="415"/>
                      <a:pt x="432" y="415"/>
                    </a:cubicBezTo>
                    <a:cubicBezTo>
                      <a:pt x="432" y="415"/>
                      <a:pt x="432" y="415"/>
                      <a:pt x="432" y="415"/>
                    </a:cubicBezTo>
                    <a:cubicBezTo>
                      <a:pt x="428" y="414"/>
                      <a:pt x="425" y="412"/>
                      <a:pt x="423" y="410"/>
                    </a:cubicBezTo>
                    <a:cubicBezTo>
                      <a:pt x="422" y="410"/>
                      <a:pt x="422" y="410"/>
                      <a:pt x="423" y="409"/>
                    </a:cubicBezTo>
                    <a:cubicBezTo>
                      <a:pt x="423" y="409"/>
                      <a:pt x="424" y="409"/>
                      <a:pt x="424" y="409"/>
                    </a:cubicBezTo>
                    <a:cubicBezTo>
                      <a:pt x="425" y="409"/>
                      <a:pt x="427" y="408"/>
                      <a:pt x="427" y="409"/>
                    </a:cubicBezTo>
                    <a:cubicBezTo>
                      <a:pt x="429" y="411"/>
                      <a:pt x="430" y="413"/>
                      <a:pt x="432" y="415"/>
                    </a:cubicBezTo>
                    <a:cubicBezTo>
                      <a:pt x="432" y="415"/>
                      <a:pt x="433" y="415"/>
                      <a:pt x="433" y="415"/>
                    </a:cubicBezTo>
                    <a:cubicBezTo>
                      <a:pt x="433" y="415"/>
                      <a:pt x="433" y="415"/>
                      <a:pt x="433" y="415"/>
                    </a:cubicBezTo>
                    <a:cubicBezTo>
                      <a:pt x="434" y="416"/>
                      <a:pt x="436" y="417"/>
                      <a:pt x="437" y="417"/>
                    </a:cubicBezTo>
                    <a:cubicBezTo>
                      <a:pt x="441" y="419"/>
                      <a:pt x="444" y="420"/>
                      <a:pt x="448" y="417"/>
                    </a:cubicBezTo>
                    <a:cubicBezTo>
                      <a:pt x="451" y="415"/>
                      <a:pt x="456" y="414"/>
                      <a:pt x="460" y="413"/>
                    </a:cubicBezTo>
                    <a:cubicBezTo>
                      <a:pt x="461" y="413"/>
                      <a:pt x="463" y="411"/>
                      <a:pt x="464" y="410"/>
                    </a:cubicBezTo>
                    <a:cubicBezTo>
                      <a:pt x="465" y="408"/>
                      <a:pt x="465" y="406"/>
                      <a:pt x="465" y="404"/>
                    </a:cubicBezTo>
                    <a:cubicBezTo>
                      <a:pt x="466" y="401"/>
                      <a:pt x="465" y="399"/>
                      <a:pt x="463" y="399"/>
                    </a:cubicBezTo>
                    <a:cubicBezTo>
                      <a:pt x="458" y="398"/>
                      <a:pt x="455" y="396"/>
                      <a:pt x="451" y="393"/>
                    </a:cubicBezTo>
                    <a:cubicBezTo>
                      <a:pt x="451" y="393"/>
                      <a:pt x="450" y="392"/>
                      <a:pt x="450" y="392"/>
                    </a:cubicBezTo>
                    <a:cubicBezTo>
                      <a:pt x="451" y="390"/>
                      <a:pt x="452" y="390"/>
                      <a:pt x="453" y="391"/>
                    </a:cubicBezTo>
                    <a:cubicBezTo>
                      <a:pt x="458" y="393"/>
                      <a:pt x="463" y="395"/>
                      <a:pt x="468" y="390"/>
                    </a:cubicBezTo>
                    <a:cubicBezTo>
                      <a:pt x="469" y="390"/>
                      <a:pt x="471" y="390"/>
                      <a:pt x="473" y="390"/>
                    </a:cubicBezTo>
                    <a:cubicBezTo>
                      <a:pt x="479" y="389"/>
                      <a:pt x="481" y="380"/>
                      <a:pt x="477" y="377"/>
                    </a:cubicBezTo>
                    <a:cubicBezTo>
                      <a:pt x="475" y="375"/>
                      <a:pt x="473" y="373"/>
                      <a:pt x="473" y="369"/>
                    </a:cubicBezTo>
                    <a:cubicBezTo>
                      <a:pt x="473" y="368"/>
                      <a:pt x="471" y="366"/>
                      <a:pt x="470" y="365"/>
                    </a:cubicBezTo>
                    <a:cubicBezTo>
                      <a:pt x="469" y="364"/>
                      <a:pt x="468" y="364"/>
                      <a:pt x="469" y="362"/>
                    </a:cubicBezTo>
                    <a:cubicBezTo>
                      <a:pt x="469" y="361"/>
                      <a:pt x="470" y="361"/>
                      <a:pt x="471" y="361"/>
                    </a:cubicBezTo>
                    <a:cubicBezTo>
                      <a:pt x="473" y="362"/>
                      <a:pt x="475" y="362"/>
                      <a:pt x="476" y="361"/>
                    </a:cubicBezTo>
                    <a:cubicBezTo>
                      <a:pt x="478" y="360"/>
                      <a:pt x="479" y="358"/>
                      <a:pt x="479" y="356"/>
                    </a:cubicBezTo>
                    <a:cubicBezTo>
                      <a:pt x="480" y="352"/>
                      <a:pt x="480" y="348"/>
                      <a:pt x="480" y="344"/>
                    </a:cubicBezTo>
                    <a:cubicBezTo>
                      <a:pt x="480" y="342"/>
                      <a:pt x="479" y="339"/>
                      <a:pt x="477" y="337"/>
                    </a:cubicBezTo>
                    <a:cubicBezTo>
                      <a:pt x="474" y="334"/>
                      <a:pt x="476" y="333"/>
                      <a:pt x="478" y="331"/>
                    </a:cubicBezTo>
                    <a:cubicBezTo>
                      <a:pt x="479" y="330"/>
                      <a:pt x="478" y="327"/>
                      <a:pt x="477" y="327"/>
                    </a:cubicBezTo>
                    <a:cubicBezTo>
                      <a:pt x="475" y="325"/>
                      <a:pt x="471" y="326"/>
                      <a:pt x="469" y="323"/>
                    </a:cubicBezTo>
                    <a:cubicBezTo>
                      <a:pt x="468" y="322"/>
                      <a:pt x="467" y="322"/>
                      <a:pt x="466" y="322"/>
                    </a:cubicBezTo>
                    <a:cubicBezTo>
                      <a:pt x="464" y="321"/>
                      <a:pt x="463" y="320"/>
                      <a:pt x="463" y="317"/>
                    </a:cubicBezTo>
                    <a:cubicBezTo>
                      <a:pt x="463" y="315"/>
                      <a:pt x="464" y="314"/>
                      <a:pt x="465" y="313"/>
                    </a:cubicBezTo>
                    <a:cubicBezTo>
                      <a:pt x="466" y="314"/>
                      <a:pt x="468" y="315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8" y="314"/>
                      <a:pt x="467" y="313"/>
                      <a:pt x="466" y="312"/>
                    </a:cubicBezTo>
                    <a:cubicBezTo>
                      <a:pt x="465" y="312"/>
                      <a:pt x="465" y="312"/>
                      <a:pt x="465" y="312"/>
                    </a:cubicBezTo>
                    <a:cubicBezTo>
                      <a:pt x="468" y="310"/>
                      <a:pt x="470" y="307"/>
                      <a:pt x="473" y="304"/>
                    </a:cubicBezTo>
                    <a:cubicBezTo>
                      <a:pt x="474" y="303"/>
                      <a:pt x="478" y="303"/>
                      <a:pt x="479" y="304"/>
                    </a:cubicBezTo>
                    <a:cubicBezTo>
                      <a:pt x="480" y="304"/>
                      <a:pt x="480" y="304"/>
                      <a:pt x="481" y="305"/>
                    </a:cubicBezTo>
                    <a:cubicBezTo>
                      <a:pt x="484" y="308"/>
                      <a:pt x="488" y="311"/>
                      <a:pt x="488" y="317"/>
                    </a:cubicBezTo>
                    <a:cubicBezTo>
                      <a:pt x="487" y="322"/>
                      <a:pt x="488" y="327"/>
                      <a:pt x="490" y="331"/>
                    </a:cubicBezTo>
                    <a:cubicBezTo>
                      <a:pt x="490" y="332"/>
                      <a:pt x="491" y="332"/>
                      <a:pt x="491" y="332"/>
                    </a:cubicBezTo>
                    <a:cubicBezTo>
                      <a:pt x="491" y="330"/>
                      <a:pt x="492" y="328"/>
                      <a:pt x="492" y="327"/>
                    </a:cubicBezTo>
                    <a:cubicBezTo>
                      <a:pt x="491" y="321"/>
                      <a:pt x="492" y="315"/>
                      <a:pt x="495" y="310"/>
                    </a:cubicBezTo>
                    <a:cubicBezTo>
                      <a:pt x="498" y="305"/>
                      <a:pt x="499" y="300"/>
                      <a:pt x="499" y="295"/>
                    </a:cubicBezTo>
                    <a:cubicBezTo>
                      <a:pt x="499" y="293"/>
                      <a:pt x="496" y="290"/>
                      <a:pt x="494" y="289"/>
                    </a:cubicBezTo>
                    <a:cubicBezTo>
                      <a:pt x="492" y="288"/>
                      <a:pt x="490" y="289"/>
                      <a:pt x="488" y="288"/>
                    </a:cubicBezTo>
                    <a:cubicBezTo>
                      <a:pt x="486" y="287"/>
                      <a:pt x="485" y="286"/>
                      <a:pt x="484" y="285"/>
                    </a:cubicBezTo>
                    <a:cubicBezTo>
                      <a:pt x="483" y="285"/>
                      <a:pt x="483" y="284"/>
                      <a:pt x="483" y="284"/>
                    </a:cubicBezTo>
                    <a:cubicBezTo>
                      <a:pt x="484" y="283"/>
                      <a:pt x="484" y="282"/>
                      <a:pt x="485" y="282"/>
                    </a:cubicBezTo>
                    <a:cubicBezTo>
                      <a:pt x="491" y="280"/>
                      <a:pt x="492" y="280"/>
                      <a:pt x="489" y="275"/>
                    </a:cubicBezTo>
                    <a:cubicBezTo>
                      <a:pt x="488" y="273"/>
                      <a:pt x="487" y="270"/>
                      <a:pt x="484" y="269"/>
                    </a:cubicBezTo>
                    <a:cubicBezTo>
                      <a:pt x="483" y="267"/>
                      <a:pt x="481" y="266"/>
                      <a:pt x="480" y="264"/>
                    </a:cubicBezTo>
                    <a:cubicBezTo>
                      <a:pt x="480" y="264"/>
                      <a:pt x="480" y="263"/>
                      <a:pt x="480" y="263"/>
                    </a:cubicBezTo>
                    <a:cubicBezTo>
                      <a:pt x="481" y="262"/>
                      <a:pt x="481" y="262"/>
                      <a:pt x="482" y="262"/>
                    </a:cubicBezTo>
                    <a:cubicBezTo>
                      <a:pt x="486" y="264"/>
                      <a:pt x="489" y="262"/>
                      <a:pt x="490" y="258"/>
                    </a:cubicBezTo>
                    <a:cubicBezTo>
                      <a:pt x="492" y="252"/>
                      <a:pt x="495" y="247"/>
                      <a:pt x="495" y="240"/>
                    </a:cubicBezTo>
                    <a:cubicBezTo>
                      <a:pt x="496" y="225"/>
                      <a:pt x="501" y="213"/>
                      <a:pt x="511" y="201"/>
                    </a:cubicBezTo>
                    <a:cubicBezTo>
                      <a:pt x="514" y="198"/>
                      <a:pt x="516" y="194"/>
                      <a:pt x="519" y="191"/>
                    </a:cubicBezTo>
                    <a:cubicBezTo>
                      <a:pt x="520" y="189"/>
                      <a:pt x="520" y="188"/>
                      <a:pt x="519" y="186"/>
                    </a:cubicBezTo>
                    <a:cubicBezTo>
                      <a:pt x="518" y="182"/>
                      <a:pt x="518" y="182"/>
                      <a:pt x="522" y="181"/>
                    </a:cubicBezTo>
                    <a:cubicBezTo>
                      <a:pt x="527" y="180"/>
                      <a:pt x="530" y="177"/>
                      <a:pt x="532" y="174"/>
                    </a:cubicBezTo>
                    <a:cubicBezTo>
                      <a:pt x="533" y="172"/>
                      <a:pt x="532" y="168"/>
                      <a:pt x="531" y="168"/>
                    </a:cubicBezTo>
                    <a:cubicBezTo>
                      <a:pt x="529" y="167"/>
                      <a:pt x="528" y="166"/>
                      <a:pt x="526" y="166"/>
                    </a:cubicBezTo>
                    <a:cubicBezTo>
                      <a:pt x="524" y="166"/>
                      <a:pt x="522" y="166"/>
                      <a:pt x="519" y="165"/>
                    </a:cubicBezTo>
                    <a:cubicBezTo>
                      <a:pt x="519" y="165"/>
                      <a:pt x="519" y="165"/>
                      <a:pt x="519" y="164"/>
                    </a:cubicBezTo>
                    <a:cubicBezTo>
                      <a:pt x="519" y="164"/>
                      <a:pt x="520" y="162"/>
                      <a:pt x="520" y="162"/>
                    </a:cubicBezTo>
                    <a:cubicBezTo>
                      <a:pt x="523" y="161"/>
                      <a:pt x="526" y="162"/>
                      <a:pt x="528" y="163"/>
                    </a:cubicBezTo>
                    <a:cubicBezTo>
                      <a:pt x="533" y="165"/>
                      <a:pt x="537" y="164"/>
                      <a:pt x="541" y="162"/>
                    </a:cubicBezTo>
                    <a:cubicBezTo>
                      <a:pt x="543" y="161"/>
                      <a:pt x="544" y="160"/>
                      <a:pt x="545" y="159"/>
                    </a:cubicBezTo>
                    <a:cubicBezTo>
                      <a:pt x="547" y="158"/>
                      <a:pt x="547" y="157"/>
                      <a:pt x="547" y="155"/>
                    </a:cubicBezTo>
                    <a:cubicBezTo>
                      <a:pt x="547" y="154"/>
                      <a:pt x="547" y="153"/>
                      <a:pt x="546" y="152"/>
                    </a:cubicBezTo>
                    <a:cubicBezTo>
                      <a:pt x="546" y="150"/>
                      <a:pt x="547" y="148"/>
                      <a:pt x="549" y="148"/>
                    </a:cubicBezTo>
                    <a:cubicBezTo>
                      <a:pt x="553" y="149"/>
                      <a:pt x="557" y="149"/>
                      <a:pt x="560" y="145"/>
                    </a:cubicBezTo>
                    <a:cubicBezTo>
                      <a:pt x="561" y="143"/>
                      <a:pt x="563" y="142"/>
                      <a:pt x="565" y="141"/>
                    </a:cubicBezTo>
                    <a:cubicBezTo>
                      <a:pt x="573" y="135"/>
                      <a:pt x="573" y="131"/>
                      <a:pt x="566" y="123"/>
                    </a:cubicBezTo>
                    <a:cubicBezTo>
                      <a:pt x="566" y="122"/>
                      <a:pt x="565" y="122"/>
                      <a:pt x="564" y="121"/>
                    </a:cubicBezTo>
                    <a:cubicBezTo>
                      <a:pt x="558" y="113"/>
                      <a:pt x="549" y="110"/>
                      <a:pt x="539" y="110"/>
                    </a:cubicBezTo>
                    <a:cubicBezTo>
                      <a:pt x="534" y="110"/>
                      <a:pt x="528" y="112"/>
                      <a:pt x="523" y="113"/>
                    </a:cubicBezTo>
                    <a:cubicBezTo>
                      <a:pt x="522" y="113"/>
                      <a:pt x="522" y="115"/>
                      <a:pt x="521" y="116"/>
                    </a:cubicBezTo>
                    <a:cubicBezTo>
                      <a:pt x="520" y="117"/>
                      <a:pt x="520" y="119"/>
                      <a:pt x="520" y="120"/>
                    </a:cubicBezTo>
                    <a:cubicBezTo>
                      <a:pt x="519" y="122"/>
                      <a:pt x="517" y="123"/>
                      <a:pt x="514" y="122"/>
                    </a:cubicBezTo>
                    <a:cubicBezTo>
                      <a:pt x="512" y="122"/>
                      <a:pt x="510" y="121"/>
                      <a:pt x="508" y="120"/>
                    </a:cubicBezTo>
                    <a:cubicBezTo>
                      <a:pt x="507" y="118"/>
                      <a:pt x="505" y="119"/>
                      <a:pt x="504" y="120"/>
                    </a:cubicBezTo>
                    <a:cubicBezTo>
                      <a:pt x="499" y="130"/>
                      <a:pt x="490" y="134"/>
                      <a:pt x="481" y="137"/>
                    </a:cubicBezTo>
                    <a:cubicBezTo>
                      <a:pt x="476" y="139"/>
                      <a:pt x="471" y="140"/>
                      <a:pt x="466" y="143"/>
                    </a:cubicBezTo>
                    <a:cubicBezTo>
                      <a:pt x="466" y="144"/>
                      <a:pt x="466" y="144"/>
                      <a:pt x="466" y="144"/>
                    </a:cubicBezTo>
                    <a:cubicBezTo>
                      <a:pt x="465" y="145"/>
                      <a:pt x="464" y="146"/>
                      <a:pt x="463" y="147"/>
                    </a:cubicBezTo>
                    <a:cubicBezTo>
                      <a:pt x="462" y="148"/>
                      <a:pt x="460" y="149"/>
                      <a:pt x="459" y="150"/>
                    </a:cubicBezTo>
                    <a:cubicBezTo>
                      <a:pt x="458" y="151"/>
                      <a:pt x="458" y="151"/>
                      <a:pt x="458" y="151"/>
                    </a:cubicBezTo>
                    <a:cubicBezTo>
                      <a:pt x="459" y="150"/>
                      <a:pt x="459" y="150"/>
                      <a:pt x="459" y="150"/>
                    </a:cubicBezTo>
                    <a:cubicBezTo>
                      <a:pt x="460" y="149"/>
                      <a:pt x="461" y="148"/>
                      <a:pt x="462" y="147"/>
                    </a:cubicBezTo>
                    <a:cubicBezTo>
                      <a:pt x="463" y="146"/>
                      <a:pt x="465" y="145"/>
                      <a:pt x="466" y="144"/>
                    </a:cubicBezTo>
                    <a:cubicBezTo>
                      <a:pt x="466" y="144"/>
                      <a:pt x="466" y="143"/>
                      <a:pt x="466" y="143"/>
                    </a:cubicBezTo>
                    <a:cubicBezTo>
                      <a:pt x="467" y="142"/>
                      <a:pt x="467" y="140"/>
                      <a:pt x="467" y="139"/>
                    </a:cubicBezTo>
                    <a:cubicBezTo>
                      <a:pt x="471" y="135"/>
                      <a:pt x="474" y="131"/>
                      <a:pt x="480" y="129"/>
                    </a:cubicBezTo>
                    <a:cubicBezTo>
                      <a:pt x="486" y="127"/>
                      <a:pt x="490" y="123"/>
                      <a:pt x="492" y="117"/>
                    </a:cubicBezTo>
                    <a:cubicBezTo>
                      <a:pt x="493" y="115"/>
                      <a:pt x="494" y="114"/>
                      <a:pt x="494" y="112"/>
                    </a:cubicBezTo>
                    <a:cubicBezTo>
                      <a:pt x="499" y="99"/>
                      <a:pt x="493" y="97"/>
                      <a:pt x="483" y="98"/>
                    </a:cubicBezTo>
                    <a:cubicBezTo>
                      <a:pt x="483" y="98"/>
                      <a:pt x="482" y="98"/>
                      <a:pt x="482" y="98"/>
                    </a:cubicBezTo>
                    <a:cubicBezTo>
                      <a:pt x="481" y="98"/>
                      <a:pt x="479" y="99"/>
                      <a:pt x="479" y="100"/>
                    </a:cubicBezTo>
                    <a:cubicBezTo>
                      <a:pt x="478" y="102"/>
                      <a:pt x="477" y="105"/>
                      <a:pt x="476" y="108"/>
                    </a:cubicBezTo>
                    <a:cubicBezTo>
                      <a:pt x="475" y="111"/>
                      <a:pt x="472" y="113"/>
                      <a:pt x="469" y="113"/>
                    </a:cubicBezTo>
                    <a:cubicBezTo>
                      <a:pt x="468" y="113"/>
                      <a:pt x="467" y="113"/>
                      <a:pt x="467" y="113"/>
                    </a:cubicBezTo>
                    <a:cubicBezTo>
                      <a:pt x="461" y="110"/>
                      <a:pt x="455" y="112"/>
                      <a:pt x="449" y="112"/>
                    </a:cubicBezTo>
                    <a:cubicBezTo>
                      <a:pt x="449" y="112"/>
                      <a:pt x="448" y="112"/>
                      <a:pt x="448" y="111"/>
                    </a:cubicBezTo>
                    <a:cubicBezTo>
                      <a:pt x="448" y="111"/>
                      <a:pt x="449" y="110"/>
                      <a:pt x="449" y="110"/>
                    </a:cubicBezTo>
                    <a:cubicBezTo>
                      <a:pt x="452" y="109"/>
                      <a:pt x="455" y="108"/>
                      <a:pt x="458" y="106"/>
                    </a:cubicBezTo>
                    <a:cubicBezTo>
                      <a:pt x="461" y="105"/>
                      <a:pt x="462" y="103"/>
                      <a:pt x="463" y="100"/>
                    </a:cubicBezTo>
                    <a:cubicBezTo>
                      <a:pt x="464" y="99"/>
                      <a:pt x="463" y="95"/>
                      <a:pt x="461" y="95"/>
                    </a:cubicBezTo>
                    <a:cubicBezTo>
                      <a:pt x="457" y="94"/>
                      <a:pt x="453" y="93"/>
                      <a:pt x="450" y="92"/>
                    </a:cubicBezTo>
                    <a:cubicBezTo>
                      <a:pt x="433" y="89"/>
                      <a:pt x="427" y="90"/>
                      <a:pt x="411" y="96"/>
                    </a:cubicBezTo>
                    <a:cubicBezTo>
                      <a:pt x="409" y="97"/>
                      <a:pt x="407" y="98"/>
                      <a:pt x="405" y="99"/>
                    </a:cubicBezTo>
                    <a:cubicBezTo>
                      <a:pt x="402" y="100"/>
                      <a:pt x="399" y="101"/>
                      <a:pt x="396" y="102"/>
                    </a:cubicBezTo>
                    <a:cubicBezTo>
                      <a:pt x="395" y="102"/>
                      <a:pt x="394" y="101"/>
                      <a:pt x="394" y="100"/>
                    </a:cubicBezTo>
                    <a:cubicBezTo>
                      <a:pt x="394" y="100"/>
                      <a:pt x="394" y="99"/>
                      <a:pt x="394" y="98"/>
                    </a:cubicBezTo>
                    <a:cubicBezTo>
                      <a:pt x="396" y="97"/>
                      <a:pt x="398" y="96"/>
                      <a:pt x="400" y="95"/>
                    </a:cubicBezTo>
                    <a:cubicBezTo>
                      <a:pt x="406" y="93"/>
                      <a:pt x="411" y="91"/>
                      <a:pt x="417" y="89"/>
                    </a:cubicBezTo>
                    <a:cubicBezTo>
                      <a:pt x="427" y="84"/>
                      <a:pt x="437" y="83"/>
                      <a:pt x="447" y="86"/>
                    </a:cubicBezTo>
                    <a:cubicBezTo>
                      <a:pt x="454" y="89"/>
                      <a:pt x="462" y="89"/>
                      <a:pt x="469" y="88"/>
                    </a:cubicBezTo>
                    <a:cubicBezTo>
                      <a:pt x="475" y="87"/>
                      <a:pt x="482" y="86"/>
                      <a:pt x="488" y="85"/>
                    </a:cubicBezTo>
                    <a:cubicBezTo>
                      <a:pt x="496" y="85"/>
                      <a:pt x="501" y="80"/>
                      <a:pt x="507" y="76"/>
                    </a:cubicBezTo>
                    <a:cubicBezTo>
                      <a:pt x="510" y="74"/>
                      <a:pt x="510" y="68"/>
                      <a:pt x="508" y="66"/>
                    </a:cubicBezTo>
                    <a:cubicBezTo>
                      <a:pt x="504" y="63"/>
                      <a:pt x="500" y="60"/>
                      <a:pt x="496" y="57"/>
                    </a:cubicBezTo>
                    <a:cubicBezTo>
                      <a:pt x="489" y="52"/>
                      <a:pt x="482" y="50"/>
                      <a:pt x="474" y="54"/>
                    </a:cubicBezTo>
                    <a:cubicBezTo>
                      <a:pt x="473" y="54"/>
                      <a:pt x="472" y="54"/>
                      <a:pt x="471" y="54"/>
                    </a:cubicBezTo>
                    <a:cubicBezTo>
                      <a:pt x="470" y="54"/>
                      <a:pt x="470" y="54"/>
                      <a:pt x="470" y="53"/>
                    </a:cubicBezTo>
                    <a:cubicBezTo>
                      <a:pt x="470" y="53"/>
                      <a:pt x="470" y="52"/>
                      <a:pt x="470" y="52"/>
                    </a:cubicBezTo>
                    <a:cubicBezTo>
                      <a:pt x="472" y="51"/>
                      <a:pt x="473" y="51"/>
                      <a:pt x="475" y="50"/>
                    </a:cubicBezTo>
                    <a:cubicBezTo>
                      <a:pt x="479" y="48"/>
                      <a:pt x="480" y="43"/>
                      <a:pt x="477" y="39"/>
                    </a:cubicBezTo>
                    <a:cubicBezTo>
                      <a:pt x="476" y="37"/>
                      <a:pt x="473" y="35"/>
                      <a:pt x="472" y="36"/>
                    </a:cubicBezTo>
                    <a:cubicBezTo>
                      <a:pt x="462" y="39"/>
                      <a:pt x="452" y="39"/>
                      <a:pt x="441" y="35"/>
                    </a:cubicBezTo>
                    <a:cubicBezTo>
                      <a:pt x="438" y="34"/>
                      <a:pt x="435" y="34"/>
                      <a:pt x="432" y="34"/>
                    </a:cubicBezTo>
                    <a:cubicBezTo>
                      <a:pt x="428" y="34"/>
                      <a:pt x="424" y="35"/>
                      <a:pt x="420" y="36"/>
                    </a:cubicBezTo>
                    <a:cubicBezTo>
                      <a:pt x="415" y="37"/>
                      <a:pt x="410" y="38"/>
                      <a:pt x="404" y="37"/>
                    </a:cubicBezTo>
                    <a:cubicBezTo>
                      <a:pt x="400" y="36"/>
                      <a:pt x="397" y="37"/>
                      <a:pt x="393" y="40"/>
                    </a:cubicBezTo>
                    <a:cubicBezTo>
                      <a:pt x="392" y="40"/>
                      <a:pt x="390" y="40"/>
                      <a:pt x="388" y="41"/>
                    </a:cubicBezTo>
                    <a:cubicBezTo>
                      <a:pt x="388" y="41"/>
                      <a:pt x="387" y="40"/>
                      <a:pt x="387" y="40"/>
                    </a:cubicBezTo>
                    <a:cubicBezTo>
                      <a:pt x="387" y="39"/>
                      <a:pt x="387" y="39"/>
                      <a:pt x="387" y="39"/>
                    </a:cubicBezTo>
                    <a:cubicBezTo>
                      <a:pt x="389" y="37"/>
                      <a:pt x="391" y="36"/>
                      <a:pt x="393" y="36"/>
                    </a:cubicBezTo>
                    <a:cubicBezTo>
                      <a:pt x="397" y="35"/>
                      <a:pt x="402" y="36"/>
                      <a:pt x="406" y="35"/>
                    </a:cubicBezTo>
                    <a:cubicBezTo>
                      <a:pt x="414" y="32"/>
                      <a:pt x="422" y="32"/>
                      <a:pt x="431" y="31"/>
                    </a:cubicBezTo>
                    <a:cubicBezTo>
                      <a:pt x="437" y="31"/>
                      <a:pt x="444" y="31"/>
                      <a:pt x="450" y="33"/>
                    </a:cubicBezTo>
                    <a:cubicBezTo>
                      <a:pt x="456" y="35"/>
                      <a:pt x="462" y="33"/>
                      <a:pt x="467" y="30"/>
                    </a:cubicBezTo>
                    <a:cubicBezTo>
                      <a:pt x="468" y="29"/>
                      <a:pt x="468" y="27"/>
                      <a:pt x="468" y="27"/>
                    </a:cubicBezTo>
                    <a:cubicBezTo>
                      <a:pt x="464" y="21"/>
                      <a:pt x="459" y="17"/>
                      <a:pt x="452" y="15"/>
                    </a:cubicBezTo>
                    <a:cubicBezTo>
                      <a:pt x="441" y="12"/>
                      <a:pt x="429" y="8"/>
                      <a:pt x="418" y="4"/>
                    </a:cubicBezTo>
                    <a:cubicBezTo>
                      <a:pt x="413" y="3"/>
                      <a:pt x="407" y="2"/>
                      <a:pt x="402" y="1"/>
                    </a:cubicBezTo>
                    <a:cubicBezTo>
                      <a:pt x="396" y="0"/>
                      <a:pt x="390" y="4"/>
                      <a:pt x="384" y="3"/>
                    </a:cubicBezTo>
                    <a:cubicBezTo>
                      <a:pt x="379" y="5"/>
                      <a:pt x="377" y="10"/>
                      <a:pt x="374" y="14"/>
                    </a:cubicBezTo>
                    <a:cubicBezTo>
                      <a:pt x="374" y="14"/>
                      <a:pt x="373" y="14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6"/>
                      <a:pt x="373" y="17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4" y="19"/>
                      <a:pt x="374" y="19"/>
                      <a:pt x="374" y="19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69" y="18"/>
                      <a:pt x="366" y="16"/>
                      <a:pt x="363" y="14"/>
                    </a:cubicBezTo>
                    <a:cubicBezTo>
                      <a:pt x="362" y="13"/>
                      <a:pt x="361" y="13"/>
                      <a:pt x="360" y="14"/>
                    </a:cubicBezTo>
                    <a:cubicBezTo>
                      <a:pt x="360" y="15"/>
                      <a:pt x="359" y="15"/>
                      <a:pt x="359" y="16"/>
                    </a:cubicBezTo>
                    <a:cubicBezTo>
                      <a:pt x="360" y="17"/>
                      <a:pt x="360" y="19"/>
                      <a:pt x="361" y="21"/>
                    </a:cubicBezTo>
                    <a:cubicBezTo>
                      <a:pt x="361" y="22"/>
                      <a:pt x="361" y="23"/>
                      <a:pt x="360" y="23"/>
                    </a:cubicBezTo>
                    <a:cubicBezTo>
                      <a:pt x="359" y="24"/>
                      <a:pt x="358" y="24"/>
                      <a:pt x="357" y="24"/>
                    </a:cubicBezTo>
                    <a:cubicBezTo>
                      <a:pt x="352" y="22"/>
                      <a:pt x="348" y="20"/>
                      <a:pt x="344" y="17"/>
                    </a:cubicBezTo>
                    <a:cubicBezTo>
                      <a:pt x="341" y="15"/>
                      <a:pt x="338" y="15"/>
                      <a:pt x="335" y="17"/>
                    </a:cubicBezTo>
                    <a:cubicBezTo>
                      <a:pt x="332" y="19"/>
                      <a:pt x="329" y="21"/>
                      <a:pt x="326" y="21"/>
                    </a:cubicBezTo>
                    <a:cubicBezTo>
                      <a:pt x="324" y="20"/>
                      <a:pt x="323" y="22"/>
                      <a:pt x="323" y="24"/>
                    </a:cubicBezTo>
                    <a:cubicBezTo>
                      <a:pt x="322" y="27"/>
                      <a:pt x="322" y="31"/>
                      <a:pt x="322" y="35"/>
                    </a:cubicBezTo>
                    <a:cubicBezTo>
                      <a:pt x="322" y="37"/>
                      <a:pt x="321" y="39"/>
                      <a:pt x="319" y="40"/>
                    </a:cubicBezTo>
                    <a:cubicBezTo>
                      <a:pt x="317" y="42"/>
                      <a:pt x="316" y="44"/>
                      <a:pt x="314" y="45"/>
                    </a:cubicBezTo>
                    <a:cubicBezTo>
                      <a:pt x="314" y="46"/>
                      <a:pt x="312" y="46"/>
                      <a:pt x="312" y="46"/>
                    </a:cubicBezTo>
                    <a:cubicBezTo>
                      <a:pt x="308" y="44"/>
                      <a:pt x="305" y="42"/>
                      <a:pt x="301" y="42"/>
                    </a:cubicBezTo>
                    <a:cubicBezTo>
                      <a:pt x="300" y="42"/>
                      <a:pt x="297" y="44"/>
                      <a:pt x="297" y="45"/>
                    </a:cubicBezTo>
                    <a:cubicBezTo>
                      <a:pt x="297" y="46"/>
                      <a:pt x="297" y="48"/>
                      <a:pt x="297" y="50"/>
                    </a:cubicBezTo>
                    <a:cubicBezTo>
                      <a:pt x="298" y="56"/>
                      <a:pt x="299" y="62"/>
                      <a:pt x="300" y="67"/>
                    </a:cubicBezTo>
                    <a:cubicBezTo>
                      <a:pt x="302" y="75"/>
                      <a:pt x="302" y="83"/>
                      <a:pt x="306" y="90"/>
                    </a:cubicBezTo>
                    <a:cubicBezTo>
                      <a:pt x="307" y="91"/>
                      <a:pt x="305" y="93"/>
                      <a:pt x="303" y="92"/>
                    </a:cubicBezTo>
                    <a:cubicBezTo>
                      <a:pt x="301" y="92"/>
                      <a:pt x="298" y="93"/>
                      <a:pt x="297" y="89"/>
                    </a:cubicBezTo>
                    <a:cubicBezTo>
                      <a:pt x="296" y="86"/>
                      <a:pt x="294" y="84"/>
                      <a:pt x="291" y="83"/>
                    </a:cubicBezTo>
                    <a:cubicBezTo>
                      <a:pt x="290" y="83"/>
                      <a:pt x="291" y="83"/>
                      <a:pt x="292" y="82"/>
                    </a:cubicBezTo>
                    <a:cubicBezTo>
                      <a:pt x="295" y="79"/>
                      <a:pt x="295" y="77"/>
                      <a:pt x="293" y="75"/>
                    </a:cubicBezTo>
                    <a:cubicBezTo>
                      <a:pt x="290" y="73"/>
                      <a:pt x="288" y="72"/>
                      <a:pt x="287" y="68"/>
                    </a:cubicBezTo>
                    <a:cubicBezTo>
                      <a:pt x="285" y="63"/>
                      <a:pt x="283" y="58"/>
                      <a:pt x="280" y="53"/>
                    </a:cubicBezTo>
                    <a:cubicBezTo>
                      <a:pt x="279" y="50"/>
                      <a:pt x="276" y="48"/>
                      <a:pt x="273" y="46"/>
                    </a:cubicBezTo>
                    <a:cubicBezTo>
                      <a:pt x="271" y="45"/>
                      <a:pt x="267" y="46"/>
                      <a:pt x="266" y="48"/>
                    </a:cubicBezTo>
                    <a:cubicBezTo>
                      <a:pt x="266" y="49"/>
                      <a:pt x="266" y="50"/>
                      <a:pt x="265" y="51"/>
                    </a:cubicBezTo>
                    <a:cubicBezTo>
                      <a:pt x="263" y="58"/>
                      <a:pt x="263" y="64"/>
                      <a:pt x="263" y="71"/>
                    </a:cubicBezTo>
                    <a:cubicBezTo>
                      <a:pt x="264" y="73"/>
                      <a:pt x="263" y="76"/>
                      <a:pt x="262" y="79"/>
                    </a:cubicBezTo>
                    <a:cubicBezTo>
                      <a:pt x="260" y="81"/>
                      <a:pt x="257" y="80"/>
                      <a:pt x="254" y="80"/>
                    </a:cubicBezTo>
                    <a:cubicBezTo>
                      <a:pt x="254" y="79"/>
                      <a:pt x="253" y="79"/>
                      <a:pt x="253" y="80"/>
                    </a:cubicBezTo>
                    <a:cubicBezTo>
                      <a:pt x="252" y="80"/>
                      <a:pt x="251" y="81"/>
                      <a:pt x="250" y="81"/>
                    </a:cubicBezTo>
                    <a:cubicBezTo>
                      <a:pt x="249" y="82"/>
                      <a:pt x="248" y="81"/>
                      <a:pt x="247" y="79"/>
                    </a:cubicBezTo>
                    <a:cubicBezTo>
                      <a:pt x="246" y="76"/>
                      <a:pt x="250" y="74"/>
                      <a:pt x="249" y="72"/>
                    </a:cubicBezTo>
                    <a:cubicBezTo>
                      <a:pt x="247" y="66"/>
                      <a:pt x="248" y="61"/>
                      <a:pt x="248" y="55"/>
                    </a:cubicBezTo>
                    <a:cubicBezTo>
                      <a:pt x="248" y="54"/>
                      <a:pt x="247" y="52"/>
                      <a:pt x="246" y="51"/>
                    </a:cubicBezTo>
                    <a:cubicBezTo>
                      <a:pt x="246" y="50"/>
                      <a:pt x="245" y="50"/>
                      <a:pt x="245" y="50"/>
                    </a:cubicBezTo>
                    <a:cubicBezTo>
                      <a:pt x="244" y="50"/>
                      <a:pt x="243" y="50"/>
                      <a:pt x="242" y="51"/>
                    </a:cubicBezTo>
                    <a:cubicBezTo>
                      <a:pt x="240" y="53"/>
                      <a:pt x="241" y="56"/>
                      <a:pt x="240" y="59"/>
                    </a:cubicBezTo>
                    <a:cubicBezTo>
                      <a:pt x="240" y="61"/>
                      <a:pt x="241" y="64"/>
                      <a:pt x="240" y="67"/>
                    </a:cubicBezTo>
                    <a:cubicBezTo>
                      <a:pt x="239" y="69"/>
                      <a:pt x="237" y="71"/>
                      <a:pt x="235" y="73"/>
                    </a:cubicBezTo>
                    <a:cubicBezTo>
                      <a:pt x="235" y="73"/>
                      <a:pt x="235" y="74"/>
                      <a:pt x="234" y="74"/>
                    </a:cubicBezTo>
                    <a:cubicBezTo>
                      <a:pt x="234" y="74"/>
                      <a:pt x="235" y="74"/>
                      <a:pt x="235" y="75"/>
                    </a:cubicBezTo>
                    <a:cubicBezTo>
                      <a:pt x="233" y="76"/>
                      <a:pt x="232" y="77"/>
                      <a:pt x="231" y="77"/>
                    </a:cubicBezTo>
                    <a:cubicBezTo>
                      <a:pt x="230" y="79"/>
                      <a:pt x="228" y="80"/>
                      <a:pt x="227" y="81"/>
                    </a:cubicBezTo>
                    <a:cubicBezTo>
                      <a:pt x="227" y="81"/>
                      <a:pt x="227" y="82"/>
                      <a:pt x="227" y="82"/>
                    </a:cubicBezTo>
                    <a:cubicBezTo>
                      <a:pt x="227" y="82"/>
                      <a:pt x="226" y="83"/>
                      <a:pt x="226" y="83"/>
                    </a:cubicBezTo>
                    <a:cubicBezTo>
                      <a:pt x="226" y="83"/>
                      <a:pt x="226" y="82"/>
                      <a:pt x="227" y="82"/>
                    </a:cubicBezTo>
                    <a:cubicBezTo>
                      <a:pt x="227" y="81"/>
                      <a:pt x="227" y="81"/>
                      <a:pt x="227" y="81"/>
                    </a:cubicBezTo>
                    <a:cubicBezTo>
                      <a:pt x="228" y="80"/>
                      <a:pt x="229" y="78"/>
                      <a:pt x="231" y="77"/>
                    </a:cubicBezTo>
                    <a:cubicBezTo>
                      <a:pt x="232" y="76"/>
                      <a:pt x="233" y="75"/>
                      <a:pt x="234" y="74"/>
                    </a:cubicBezTo>
                    <a:cubicBezTo>
                      <a:pt x="234" y="74"/>
                      <a:pt x="234" y="74"/>
                      <a:pt x="234" y="74"/>
                    </a:cubicBezTo>
                    <a:cubicBezTo>
                      <a:pt x="233" y="72"/>
                      <a:pt x="233" y="70"/>
                      <a:pt x="233" y="68"/>
                    </a:cubicBezTo>
                    <a:cubicBezTo>
                      <a:pt x="235" y="65"/>
                      <a:pt x="236" y="61"/>
                      <a:pt x="237" y="58"/>
                    </a:cubicBezTo>
                    <a:cubicBezTo>
                      <a:pt x="238" y="54"/>
                      <a:pt x="239" y="50"/>
                      <a:pt x="238" y="46"/>
                    </a:cubicBezTo>
                    <a:cubicBezTo>
                      <a:pt x="237" y="44"/>
                      <a:pt x="235" y="42"/>
                      <a:pt x="233" y="43"/>
                    </a:cubicBezTo>
                    <a:cubicBezTo>
                      <a:pt x="230" y="43"/>
                      <a:pt x="227" y="43"/>
                      <a:pt x="225" y="45"/>
                    </a:cubicBezTo>
                    <a:cubicBezTo>
                      <a:pt x="220" y="47"/>
                      <a:pt x="215" y="47"/>
                      <a:pt x="209" y="48"/>
                    </a:cubicBezTo>
                    <a:cubicBezTo>
                      <a:pt x="201" y="50"/>
                      <a:pt x="194" y="50"/>
                      <a:pt x="186" y="51"/>
                    </a:cubicBezTo>
                    <a:cubicBezTo>
                      <a:pt x="183" y="51"/>
                      <a:pt x="181" y="53"/>
                      <a:pt x="181" y="56"/>
                    </a:cubicBezTo>
                    <a:cubicBezTo>
                      <a:pt x="181" y="58"/>
                      <a:pt x="182" y="59"/>
                      <a:pt x="182" y="61"/>
                    </a:cubicBezTo>
                    <a:cubicBezTo>
                      <a:pt x="182" y="61"/>
                      <a:pt x="181" y="62"/>
                      <a:pt x="181" y="62"/>
                    </a:cubicBezTo>
                    <a:cubicBezTo>
                      <a:pt x="180" y="62"/>
                      <a:pt x="179" y="62"/>
                      <a:pt x="179" y="62"/>
                    </a:cubicBezTo>
                    <a:cubicBezTo>
                      <a:pt x="178" y="60"/>
                      <a:pt x="177" y="58"/>
                      <a:pt x="175" y="57"/>
                    </a:cubicBezTo>
                    <a:cubicBezTo>
                      <a:pt x="172" y="55"/>
                      <a:pt x="170" y="57"/>
                      <a:pt x="167" y="58"/>
                    </a:cubicBezTo>
                    <a:cubicBezTo>
                      <a:pt x="165" y="59"/>
                      <a:pt x="163" y="61"/>
                      <a:pt x="162" y="64"/>
                    </a:cubicBezTo>
                    <a:cubicBezTo>
                      <a:pt x="162" y="65"/>
                      <a:pt x="161" y="67"/>
                      <a:pt x="161" y="69"/>
                    </a:cubicBezTo>
                    <a:cubicBezTo>
                      <a:pt x="160" y="72"/>
                      <a:pt x="161" y="75"/>
                      <a:pt x="159" y="78"/>
                    </a:cubicBezTo>
                    <a:cubicBezTo>
                      <a:pt x="158" y="81"/>
                      <a:pt x="155" y="83"/>
                      <a:pt x="153" y="85"/>
                    </a:cubicBezTo>
                    <a:cubicBezTo>
                      <a:pt x="152" y="86"/>
                      <a:pt x="152" y="87"/>
                      <a:pt x="151" y="88"/>
                    </a:cubicBezTo>
                    <a:cubicBezTo>
                      <a:pt x="150" y="90"/>
                      <a:pt x="147" y="90"/>
                      <a:pt x="145" y="89"/>
                    </a:cubicBezTo>
                    <a:cubicBezTo>
                      <a:pt x="142" y="85"/>
                      <a:pt x="138" y="85"/>
                      <a:pt x="133" y="86"/>
                    </a:cubicBezTo>
                    <a:cubicBezTo>
                      <a:pt x="128" y="87"/>
                      <a:pt x="123" y="89"/>
                      <a:pt x="119" y="94"/>
                    </a:cubicBezTo>
                    <a:cubicBezTo>
                      <a:pt x="116" y="98"/>
                      <a:pt x="111" y="100"/>
                      <a:pt x="105" y="101"/>
                    </a:cubicBezTo>
                    <a:cubicBezTo>
                      <a:pt x="104" y="102"/>
                      <a:pt x="103" y="103"/>
                      <a:pt x="102" y="104"/>
                    </a:cubicBezTo>
                    <a:cubicBezTo>
                      <a:pt x="96" y="107"/>
                      <a:pt x="93" y="113"/>
                      <a:pt x="90" y="118"/>
                    </a:cubicBezTo>
                    <a:cubicBezTo>
                      <a:pt x="87" y="122"/>
                      <a:pt x="89" y="126"/>
                      <a:pt x="93" y="127"/>
                    </a:cubicBezTo>
                    <a:cubicBezTo>
                      <a:pt x="97" y="129"/>
                      <a:pt x="101" y="130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2"/>
                      <a:pt x="105" y="133"/>
                      <a:pt x="106" y="134"/>
                    </a:cubicBezTo>
                    <a:cubicBezTo>
                      <a:pt x="107" y="136"/>
                      <a:pt x="106" y="137"/>
                      <a:pt x="105" y="138"/>
                    </a:cubicBezTo>
                    <a:cubicBezTo>
                      <a:pt x="102" y="140"/>
                      <a:pt x="100" y="141"/>
                      <a:pt x="100" y="144"/>
                    </a:cubicBezTo>
                    <a:cubicBezTo>
                      <a:pt x="100" y="146"/>
                      <a:pt x="98" y="148"/>
                      <a:pt x="97" y="150"/>
                    </a:cubicBezTo>
                    <a:cubicBezTo>
                      <a:pt x="94" y="154"/>
                      <a:pt x="90" y="157"/>
                      <a:pt x="87" y="161"/>
                    </a:cubicBezTo>
                    <a:cubicBezTo>
                      <a:pt x="85" y="163"/>
                      <a:pt x="83" y="163"/>
                      <a:pt x="81" y="162"/>
                    </a:cubicBezTo>
                    <a:cubicBezTo>
                      <a:pt x="74" y="159"/>
                      <a:pt x="67" y="160"/>
                      <a:pt x="60" y="160"/>
                    </a:cubicBezTo>
                    <a:cubicBezTo>
                      <a:pt x="57" y="160"/>
                      <a:pt x="55" y="161"/>
                      <a:pt x="52" y="162"/>
                    </a:cubicBezTo>
                    <a:cubicBezTo>
                      <a:pt x="49" y="165"/>
                      <a:pt x="46" y="166"/>
                      <a:pt x="42" y="167"/>
                    </a:cubicBezTo>
                    <a:cubicBezTo>
                      <a:pt x="34" y="168"/>
                      <a:pt x="27" y="170"/>
                      <a:pt x="19" y="171"/>
                    </a:cubicBezTo>
                    <a:cubicBezTo>
                      <a:pt x="13" y="172"/>
                      <a:pt x="9" y="176"/>
                      <a:pt x="6" y="181"/>
                    </a:cubicBezTo>
                    <a:cubicBezTo>
                      <a:pt x="4" y="185"/>
                      <a:pt x="3" y="188"/>
                      <a:pt x="6" y="192"/>
                    </a:cubicBezTo>
                    <a:cubicBezTo>
                      <a:pt x="10" y="196"/>
                      <a:pt x="11" y="202"/>
                      <a:pt x="15" y="206"/>
                    </a:cubicBezTo>
                    <a:cubicBezTo>
                      <a:pt x="16" y="206"/>
                      <a:pt x="16" y="206"/>
                      <a:pt x="16" y="206"/>
                    </a:cubicBezTo>
                    <a:cubicBezTo>
                      <a:pt x="17" y="206"/>
                      <a:pt x="17" y="205"/>
                      <a:pt x="18" y="205"/>
                    </a:cubicBezTo>
                    <a:cubicBezTo>
                      <a:pt x="18" y="206"/>
                      <a:pt x="17" y="206"/>
                      <a:pt x="16" y="206"/>
                    </a:cubicBezTo>
                    <a:cubicBezTo>
                      <a:pt x="16" y="206"/>
                      <a:pt x="16" y="207"/>
                      <a:pt x="16" y="207"/>
                    </a:cubicBezTo>
                    <a:cubicBezTo>
                      <a:pt x="15" y="207"/>
                      <a:pt x="15" y="207"/>
                      <a:pt x="15" y="206"/>
                    </a:cubicBezTo>
                    <a:cubicBezTo>
                      <a:pt x="15" y="206"/>
                      <a:pt x="15" y="206"/>
                      <a:pt x="15" y="206"/>
                    </a:cubicBezTo>
                    <a:cubicBezTo>
                      <a:pt x="17" y="209"/>
                      <a:pt x="18" y="213"/>
                      <a:pt x="19" y="215"/>
                    </a:cubicBezTo>
                    <a:cubicBezTo>
                      <a:pt x="21" y="218"/>
                      <a:pt x="24" y="220"/>
                      <a:pt x="28" y="220"/>
                    </a:cubicBezTo>
                    <a:cubicBezTo>
                      <a:pt x="30" y="219"/>
                      <a:pt x="33" y="217"/>
                      <a:pt x="36" y="219"/>
                    </a:cubicBezTo>
                    <a:cubicBezTo>
                      <a:pt x="39" y="220"/>
                      <a:pt x="42" y="219"/>
                      <a:pt x="45" y="219"/>
                    </a:cubicBezTo>
                    <a:cubicBezTo>
                      <a:pt x="46" y="219"/>
                      <a:pt x="48" y="219"/>
                      <a:pt x="48" y="220"/>
                    </a:cubicBezTo>
                    <a:cubicBezTo>
                      <a:pt x="49" y="220"/>
                      <a:pt x="50" y="222"/>
                      <a:pt x="50" y="222"/>
                    </a:cubicBezTo>
                    <a:cubicBezTo>
                      <a:pt x="50" y="223"/>
                      <a:pt x="49" y="225"/>
                      <a:pt x="48" y="225"/>
                    </a:cubicBezTo>
                    <a:cubicBezTo>
                      <a:pt x="46" y="225"/>
                      <a:pt x="45" y="225"/>
                      <a:pt x="43" y="225"/>
                    </a:cubicBezTo>
                    <a:cubicBezTo>
                      <a:pt x="37" y="222"/>
                      <a:pt x="30" y="222"/>
                      <a:pt x="24" y="225"/>
                    </a:cubicBezTo>
                    <a:cubicBezTo>
                      <a:pt x="21" y="227"/>
                      <a:pt x="19" y="226"/>
                      <a:pt x="16" y="226"/>
                    </a:cubicBezTo>
                    <a:cubicBezTo>
                      <a:pt x="13" y="225"/>
                      <a:pt x="9" y="226"/>
                      <a:pt x="6" y="228"/>
                    </a:cubicBezTo>
                    <a:cubicBezTo>
                      <a:pt x="2" y="230"/>
                      <a:pt x="0" y="237"/>
                      <a:pt x="3" y="240"/>
                    </a:cubicBezTo>
                    <a:cubicBezTo>
                      <a:pt x="7" y="243"/>
                      <a:pt x="9" y="248"/>
                      <a:pt x="14" y="250"/>
                    </a:cubicBezTo>
                    <a:cubicBezTo>
                      <a:pt x="16" y="251"/>
                      <a:pt x="16" y="252"/>
                      <a:pt x="14" y="253"/>
                    </a:cubicBezTo>
                    <a:cubicBezTo>
                      <a:pt x="12" y="254"/>
                      <a:pt x="10" y="255"/>
                      <a:pt x="8" y="256"/>
                    </a:cubicBezTo>
                    <a:cubicBezTo>
                      <a:pt x="7" y="257"/>
                      <a:pt x="6" y="260"/>
                      <a:pt x="7" y="261"/>
                    </a:cubicBezTo>
                    <a:cubicBezTo>
                      <a:pt x="9" y="268"/>
                      <a:pt x="14" y="273"/>
                      <a:pt x="20" y="277"/>
                    </a:cubicBezTo>
                    <a:cubicBezTo>
                      <a:pt x="24" y="280"/>
                      <a:pt x="26" y="280"/>
                      <a:pt x="29" y="275"/>
                    </a:cubicBezTo>
                    <a:cubicBezTo>
                      <a:pt x="30" y="272"/>
                      <a:pt x="31" y="272"/>
                      <a:pt x="34" y="273"/>
                    </a:cubicBezTo>
                    <a:cubicBezTo>
                      <a:pt x="36" y="274"/>
                      <a:pt x="38" y="275"/>
                      <a:pt x="39" y="277"/>
                    </a:cubicBezTo>
                    <a:cubicBezTo>
                      <a:pt x="39" y="278"/>
                      <a:pt x="41" y="278"/>
                      <a:pt x="42" y="278"/>
                    </a:cubicBezTo>
                    <a:cubicBezTo>
                      <a:pt x="48" y="275"/>
                      <a:pt x="56" y="280"/>
                      <a:pt x="62" y="276"/>
                    </a:cubicBezTo>
                    <a:cubicBezTo>
                      <a:pt x="63" y="275"/>
                      <a:pt x="64" y="275"/>
                      <a:pt x="64" y="276"/>
                    </a:cubicBezTo>
                    <a:cubicBezTo>
                      <a:pt x="71" y="278"/>
                      <a:pt x="77" y="281"/>
                      <a:pt x="83" y="285"/>
                    </a:cubicBezTo>
                    <a:cubicBezTo>
                      <a:pt x="88" y="289"/>
                      <a:pt x="93" y="293"/>
                      <a:pt x="97" y="296"/>
                    </a:cubicBezTo>
                    <a:cubicBezTo>
                      <a:pt x="99" y="298"/>
                      <a:pt x="101" y="300"/>
                      <a:pt x="102" y="301"/>
                    </a:cubicBezTo>
                    <a:cubicBezTo>
                      <a:pt x="102" y="303"/>
                      <a:pt x="103" y="304"/>
                      <a:pt x="103" y="306"/>
                    </a:cubicBezTo>
                    <a:cubicBezTo>
                      <a:pt x="102" y="309"/>
                      <a:pt x="102" y="311"/>
                      <a:pt x="100" y="314"/>
                    </a:cubicBezTo>
                    <a:cubicBezTo>
                      <a:pt x="97" y="318"/>
                      <a:pt x="99" y="322"/>
                      <a:pt x="102" y="326"/>
                    </a:cubicBezTo>
                    <a:cubicBezTo>
                      <a:pt x="103" y="327"/>
                      <a:pt x="104" y="330"/>
                      <a:pt x="104" y="332"/>
                    </a:cubicBezTo>
                    <a:cubicBezTo>
                      <a:pt x="105" y="334"/>
                      <a:pt x="105" y="337"/>
                      <a:pt x="102" y="339"/>
                    </a:cubicBezTo>
                    <a:cubicBezTo>
                      <a:pt x="101" y="340"/>
                      <a:pt x="100" y="341"/>
                      <a:pt x="102" y="342"/>
                    </a:cubicBezTo>
                    <a:cubicBezTo>
                      <a:pt x="103" y="342"/>
                      <a:pt x="105" y="343"/>
                      <a:pt x="106" y="343"/>
                    </a:cubicBezTo>
                    <a:cubicBezTo>
                      <a:pt x="108" y="344"/>
                      <a:pt x="109" y="346"/>
                      <a:pt x="108" y="347"/>
                    </a:cubicBezTo>
                    <a:cubicBezTo>
                      <a:pt x="108" y="348"/>
                      <a:pt x="107" y="349"/>
                      <a:pt x="106" y="350"/>
                    </a:cubicBezTo>
                    <a:cubicBezTo>
                      <a:pt x="104" y="352"/>
                      <a:pt x="104" y="354"/>
                      <a:pt x="106" y="357"/>
                    </a:cubicBezTo>
                    <a:cubicBezTo>
                      <a:pt x="107" y="357"/>
                      <a:pt x="107" y="359"/>
                      <a:pt x="107" y="360"/>
                    </a:cubicBezTo>
                    <a:cubicBezTo>
                      <a:pt x="107" y="361"/>
                      <a:pt x="105" y="363"/>
                      <a:pt x="105" y="364"/>
                    </a:cubicBezTo>
                    <a:cubicBezTo>
                      <a:pt x="105" y="366"/>
                      <a:pt x="107" y="368"/>
                      <a:pt x="107" y="370"/>
                    </a:cubicBezTo>
                    <a:cubicBezTo>
                      <a:pt x="108" y="373"/>
                      <a:pt x="108" y="377"/>
                      <a:pt x="109" y="380"/>
                    </a:cubicBezTo>
                    <a:cubicBezTo>
                      <a:pt x="110" y="383"/>
                      <a:pt x="109" y="386"/>
                      <a:pt x="107" y="389"/>
                    </a:cubicBezTo>
                    <a:cubicBezTo>
                      <a:pt x="107" y="390"/>
                      <a:pt x="107" y="391"/>
                      <a:pt x="107" y="392"/>
                    </a:cubicBezTo>
                    <a:cubicBezTo>
                      <a:pt x="108" y="393"/>
                      <a:pt x="109" y="393"/>
                      <a:pt x="110" y="394"/>
                    </a:cubicBezTo>
                    <a:cubicBezTo>
                      <a:pt x="112" y="397"/>
                      <a:pt x="111" y="399"/>
                      <a:pt x="107" y="400"/>
                    </a:cubicBezTo>
                    <a:cubicBezTo>
                      <a:pt x="105" y="400"/>
                      <a:pt x="103" y="400"/>
                      <a:pt x="102" y="402"/>
                    </a:cubicBezTo>
                    <a:cubicBezTo>
                      <a:pt x="101" y="403"/>
                      <a:pt x="101" y="404"/>
                      <a:pt x="102" y="405"/>
                    </a:cubicBezTo>
                    <a:cubicBezTo>
                      <a:pt x="103" y="406"/>
                      <a:pt x="107" y="406"/>
                      <a:pt x="103" y="408"/>
                    </a:cubicBezTo>
                    <a:cubicBezTo>
                      <a:pt x="99" y="410"/>
                      <a:pt x="99" y="414"/>
                      <a:pt x="99" y="418"/>
                    </a:cubicBezTo>
                    <a:cubicBezTo>
                      <a:pt x="100" y="418"/>
                      <a:pt x="101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3" y="418"/>
                      <a:pt x="103" y="418"/>
                      <a:pt x="103" y="418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1" y="420"/>
                      <a:pt x="100" y="421"/>
                      <a:pt x="99" y="422"/>
                    </a:cubicBezTo>
                    <a:cubicBezTo>
                      <a:pt x="98" y="422"/>
                      <a:pt x="98" y="421"/>
                      <a:pt x="98" y="421"/>
                    </a:cubicBezTo>
                    <a:cubicBezTo>
                      <a:pt x="98" y="422"/>
                      <a:pt x="98" y="422"/>
                      <a:pt x="98" y="422"/>
                    </a:cubicBezTo>
                    <a:cubicBezTo>
                      <a:pt x="99" y="422"/>
                      <a:pt x="99" y="422"/>
                      <a:pt x="99" y="422"/>
                    </a:cubicBezTo>
                    <a:cubicBezTo>
                      <a:pt x="98" y="426"/>
                      <a:pt x="96" y="430"/>
                      <a:pt x="93" y="433"/>
                    </a:cubicBezTo>
                    <a:cubicBezTo>
                      <a:pt x="91" y="435"/>
                      <a:pt x="92" y="438"/>
                      <a:pt x="94" y="440"/>
                    </a:cubicBezTo>
                    <a:cubicBezTo>
                      <a:pt x="99" y="447"/>
                      <a:pt x="105" y="447"/>
                      <a:pt x="110" y="441"/>
                    </a:cubicBezTo>
                    <a:cubicBezTo>
                      <a:pt x="111" y="440"/>
                      <a:pt x="112" y="439"/>
                      <a:pt x="113" y="437"/>
                    </a:cubicBezTo>
                    <a:cubicBezTo>
                      <a:pt x="115" y="436"/>
                      <a:pt x="117" y="436"/>
                      <a:pt x="119" y="437"/>
                    </a:cubicBezTo>
                    <a:cubicBezTo>
                      <a:pt x="120" y="437"/>
                      <a:pt x="121" y="437"/>
                      <a:pt x="121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1" y="438"/>
                      <a:pt x="122" y="438"/>
                      <a:pt x="122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2" y="438"/>
                      <a:pt x="124" y="439"/>
                      <a:pt x="124" y="439"/>
                    </a:cubicBezTo>
                    <a:cubicBezTo>
                      <a:pt x="125" y="441"/>
                      <a:pt x="123" y="441"/>
                      <a:pt x="122" y="442"/>
                    </a:cubicBezTo>
                    <a:cubicBezTo>
                      <a:pt x="120" y="444"/>
                      <a:pt x="118" y="447"/>
                      <a:pt x="116" y="449"/>
                    </a:cubicBezTo>
                    <a:cubicBezTo>
                      <a:pt x="115" y="451"/>
                      <a:pt x="116" y="452"/>
                      <a:pt x="117" y="453"/>
                    </a:cubicBezTo>
                    <a:cubicBezTo>
                      <a:pt x="119" y="454"/>
                      <a:pt x="120" y="454"/>
                      <a:pt x="121" y="455"/>
                    </a:cubicBezTo>
                    <a:cubicBezTo>
                      <a:pt x="124" y="456"/>
                      <a:pt x="124" y="458"/>
                      <a:pt x="123" y="461"/>
                    </a:cubicBezTo>
                    <a:cubicBezTo>
                      <a:pt x="123" y="462"/>
                      <a:pt x="122" y="463"/>
                      <a:pt x="121" y="464"/>
                    </a:cubicBezTo>
                    <a:cubicBezTo>
                      <a:pt x="121" y="464"/>
                      <a:pt x="121" y="464"/>
                      <a:pt x="121" y="464"/>
                    </a:cubicBezTo>
                    <a:cubicBezTo>
                      <a:pt x="122" y="465"/>
                      <a:pt x="122" y="465"/>
                      <a:pt x="122" y="465"/>
                    </a:cubicBezTo>
                    <a:cubicBezTo>
                      <a:pt x="126" y="465"/>
                      <a:pt x="128" y="467"/>
                      <a:pt x="129" y="471"/>
                    </a:cubicBezTo>
                    <a:cubicBezTo>
                      <a:pt x="129" y="472"/>
                      <a:pt x="128" y="472"/>
                      <a:pt x="128" y="473"/>
                    </a:cubicBezTo>
                    <a:cubicBezTo>
                      <a:pt x="127" y="473"/>
                      <a:pt x="126" y="473"/>
                      <a:pt x="126" y="473"/>
                    </a:cubicBezTo>
                    <a:cubicBezTo>
                      <a:pt x="125" y="470"/>
                      <a:pt x="123" y="468"/>
                      <a:pt x="122" y="465"/>
                    </a:cubicBezTo>
                    <a:cubicBezTo>
                      <a:pt x="122" y="465"/>
                      <a:pt x="121" y="465"/>
                      <a:pt x="121" y="465"/>
                    </a:cubicBezTo>
                    <a:cubicBezTo>
                      <a:pt x="121" y="465"/>
                      <a:pt x="121" y="465"/>
                      <a:pt x="121" y="464"/>
                    </a:cubicBezTo>
                    <a:cubicBezTo>
                      <a:pt x="117" y="464"/>
                      <a:pt x="113" y="463"/>
                      <a:pt x="109" y="462"/>
                    </a:cubicBezTo>
                    <a:cubicBezTo>
                      <a:pt x="106" y="461"/>
                      <a:pt x="104" y="460"/>
                      <a:pt x="101" y="460"/>
                    </a:cubicBezTo>
                    <a:cubicBezTo>
                      <a:pt x="98" y="459"/>
                      <a:pt x="95" y="462"/>
                      <a:pt x="95" y="466"/>
                    </a:cubicBezTo>
                    <a:cubicBezTo>
                      <a:pt x="95" y="466"/>
                      <a:pt x="95" y="467"/>
                      <a:pt x="95" y="467"/>
                    </a:cubicBezTo>
                    <a:cubicBezTo>
                      <a:pt x="96" y="469"/>
                      <a:pt x="97" y="471"/>
                      <a:pt x="96" y="472"/>
                    </a:cubicBezTo>
                    <a:cubicBezTo>
                      <a:pt x="95" y="473"/>
                      <a:pt x="93" y="474"/>
                      <a:pt x="92" y="474"/>
                    </a:cubicBezTo>
                    <a:cubicBezTo>
                      <a:pt x="90" y="475"/>
                      <a:pt x="88" y="477"/>
                      <a:pt x="88" y="479"/>
                    </a:cubicBezTo>
                    <a:cubicBezTo>
                      <a:pt x="87" y="482"/>
                      <a:pt x="86" y="485"/>
                      <a:pt x="86" y="489"/>
                    </a:cubicBezTo>
                    <a:cubicBezTo>
                      <a:pt x="86" y="495"/>
                      <a:pt x="89" y="500"/>
                      <a:pt x="94" y="504"/>
                    </a:cubicBezTo>
                    <a:cubicBezTo>
                      <a:pt x="95" y="504"/>
                      <a:pt x="95" y="504"/>
                      <a:pt x="96" y="504"/>
                    </a:cubicBezTo>
                    <a:cubicBezTo>
                      <a:pt x="102" y="505"/>
                      <a:pt x="108" y="505"/>
                      <a:pt x="113" y="502"/>
                    </a:cubicBezTo>
                    <a:cubicBezTo>
                      <a:pt x="116" y="501"/>
                      <a:pt x="117" y="496"/>
                      <a:pt x="115" y="493"/>
                    </a:cubicBezTo>
                    <a:cubicBezTo>
                      <a:pt x="115" y="492"/>
                      <a:pt x="113" y="491"/>
                      <a:pt x="112" y="490"/>
                    </a:cubicBezTo>
                    <a:cubicBezTo>
                      <a:pt x="109" y="488"/>
                      <a:pt x="109" y="485"/>
                      <a:pt x="109" y="482"/>
                    </a:cubicBezTo>
                    <a:cubicBezTo>
                      <a:pt x="108" y="482"/>
                      <a:pt x="108" y="482"/>
                      <a:pt x="108" y="482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2"/>
                      <a:pt x="109" y="482"/>
                    </a:cubicBezTo>
                    <a:cubicBezTo>
                      <a:pt x="116" y="485"/>
                      <a:pt x="122" y="490"/>
                      <a:pt x="131" y="490"/>
                    </a:cubicBezTo>
                    <a:cubicBezTo>
                      <a:pt x="133" y="490"/>
                      <a:pt x="133" y="492"/>
                      <a:pt x="132" y="493"/>
                    </a:cubicBezTo>
                    <a:cubicBezTo>
                      <a:pt x="131" y="495"/>
                      <a:pt x="130" y="496"/>
                      <a:pt x="128" y="498"/>
                    </a:cubicBezTo>
                    <a:cubicBezTo>
                      <a:pt x="128" y="498"/>
                      <a:pt x="128" y="497"/>
                      <a:pt x="128" y="497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7" y="500"/>
                      <a:pt x="127" y="502"/>
                      <a:pt x="126" y="504"/>
                    </a:cubicBezTo>
                    <a:cubicBezTo>
                      <a:pt x="125" y="505"/>
                      <a:pt x="125" y="507"/>
                      <a:pt x="125" y="508"/>
                    </a:cubicBezTo>
                    <a:cubicBezTo>
                      <a:pt x="126" y="511"/>
                      <a:pt x="126" y="512"/>
                      <a:pt x="123" y="512"/>
                    </a:cubicBezTo>
                    <a:cubicBezTo>
                      <a:pt x="121" y="512"/>
                      <a:pt x="119" y="512"/>
                      <a:pt x="119" y="514"/>
                    </a:cubicBezTo>
                    <a:cubicBezTo>
                      <a:pt x="118" y="521"/>
                      <a:pt x="114" y="525"/>
                      <a:pt x="106" y="523"/>
                    </a:cubicBezTo>
                    <a:cubicBezTo>
                      <a:pt x="104" y="523"/>
                      <a:pt x="101" y="524"/>
                      <a:pt x="99" y="524"/>
                    </a:cubicBezTo>
                    <a:cubicBezTo>
                      <a:pt x="99" y="528"/>
                      <a:pt x="100" y="531"/>
                      <a:pt x="101" y="534"/>
                    </a:cubicBezTo>
                    <a:cubicBezTo>
                      <a:pt x="101" y="534"/>
                      <a:pt x="101" y="534"/>
                      <a:pt x="102" y="534"/>
                    </a:cubicBezTo>
                    <a:cubicBezTo>
                      <a:pt x="102" y="534"/>
                      <a:pt x="102" y="534"/>
                      <a:pt x="102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0" y="533"/>
                      <a:pt x="98" y="533"/>
                      <a:pt x="97" y="533"/>
                    </a:cubicBezTo>
                    <a:cubicBezTo>
                      <a:pt x="94" y="533"/>
                      <a:pt x="94" y="533"/>
                      <a:pt x="92" y="535"/>
                    </a:cubicBezTo>
                    <a:cubicBezTo>
                      <a:pt x="91" y="537"/>
                      <a:pt x="91" y="539"/>
                      <a:pt x="90" y="540"/>
                    </a:cubicBezTo>
                    <a:cubicBezTo>
                      <a:pt x="88" y="542"/>
                      <a:pt x="85" y="544"/>
                      <a:pt x="84" y="547"/>
                    </a:cubicBezTo>
                    <a:cubicBezTo>
                      <a:pt x="83" y="550"/>
                      <a:pt x="82" y="553"/>
                      <a:pt x="81" y="556"/>
                    </a:cubicBezTo>
                    <a:cubicBezTo>
                      <a:pt x="79" y="557"/>
                      <a:pt x="79" y="560"/>
                      <a:pt x="79" y="562"/>
                    </a:cubicBezTo>
                    <a:cubicBezTo>
                      <a:pt x="79" y="564"/>
                      <a:pt x="79" y="566"/>
                      <a:pt x="81" y="568"/>
                    </a:cubicBezTo>
                    <a:cubicBezTo>
                      <a:pt x="82" y="569"/>
                      <a:pt x="83" y="569"/>
                      <a:pt x="85" y="570"/>
                    </a:cubicBezTo>
                    <a:cubicBezTo>
                      <a:pt x="85" y="570"/>
                      <a:pt x="85" y="570"/>
                      <a:pt x="85" y="570"/>
                    </a:cubicBezTo>
                    <a:cubicBezTo>
                      <a:pt x="85" y="570"/>
                      <a:pt x="86" y="570"/>
                      <a:pt x="86" y="570"/>
                    </a:cubicBezTo>
                    <a:cubicBezTo>
                      <a:pt x="86" y="569"/>
                      <a:pt x="87" y="569"/>
                      <a:pt x="87" y="569"/>
                    </a:cubicBezTo>
                    <a:cubicBezTo>
                      <a:pt x="87" y="569"/>
                      <a:pt x="88" y="569"/>
                      <a:pt x="88" y="569"/>
                    </a:cubicBezTo>
                    <a:cubicBezTo>
                      <a:pt x="87" y="569"/>
                      <a:pt x="87" y="570"/>
                      <a:pt x="86" y="570"/>
                    </a:cubicBezTo>
                    <a:cubicBezTo>
                      <a:pt x="86" y="570"/>
                      <a:pt x="85" y="570"/>
                      <a:pt x="85" y="571"/>
                    </a:cubicBezTo>
                    <a:cubicBezTo>
                      <a:pt x="85" y="571"/>
                      <a:pt x="85" y="570"/>
                      <a:pt x="85" y="570"/>
                    </a:cubicBezTo>
                    <a:cubicBezTo>
                      <a:pt x="82" y="573"/>
                      <a:pt x="80" y="575"/>
                      <a:pt x="78" y="577"/>
                    </a:cubicBezTo>
                    <a:cubicBezTo>
                      <a:pt x="75" y="580"/>
                      <a:pt x="74" y="584"/>
                      <a:pt x="77" y="588"/>
                    </a:cubicBezTo>
                    <a:cubicBezTo>
                      <a:pt x="79" y="590"/>
                      <a:pt x="80" y="592"/>
                      <a:pt x="80" y="595"/>
                    </a:cubicBezTo>
                    <a:cubicBezTo>
                      <a:pt x="79" y="597"/>
                      <a:pt x="80" y="599"/>
                      <a:pt x="81" y="601"/>
                    </a:cubicBezTo>
                    <a:cubicBezTo>
                      <a:pt x="83" y="609"/>
                      <a:pt x="84" y="616"/>
                      <a:pt x="84" y="624"/>
                    </a:cubicBezTo>
                    <a:cubicBezTo>
                      <a:pt x="84" y="625"/>
                      <a:pt x="84" y="626"/>
                      <a:pt x="84" y="627"/>
                    </a:cubicBezTo>
                    <a:cubicBezTo>
                      <a:pt x="84" y="629"/>
                      <a:pt x="86" y="631"/>
                      <a:pt x="87" y="630"/>
                    </a:cubicBezTo>
                    <a:cubicBezTo>
                      <a:pt x="91" y="629"/>
                      <a:pt x="94" y="628"/>
                      <a:pt x="97" y="627"/>
                    </a:cubicBezTo>
                    <a:cubicBezTo>
                      <a:pt x="98" y="627"/>
                      <a:pt x="98" y="627"/>
                      <a:pt x="98" y="626"/>
                    </a:cubicBezTo>
                    <a:cubicBezTo>
                      <a:pt x="98" y="626"/>
                      <a:pt x="98" y="626"/>
                      <a:pt x="99" y="626"/>
                    </a:cubicBezTo>
                    <a:cubicBezTo>
                      <a:pt x="99" y="626"/>
                      <a:pt x="100" y="625"/>
                      <a:pt x="100" y="625"/>
                    </a:cubicBezTo>
                    <a:cubicBezTo>
                      <a:pt x="100" y="626"/>
                      <a:pt x="100" y="626"/>
                      <a:pt x="99" y="626"/>
                    </a:cubicBezTo>
                    <a:cubicBezTo>
                      <a:pt x="99" y="626"/>
                      <a:pt x="98" y="627"/>
                      <a:pt x="98" y="627"/>
                    </a:cubicBezTo>
                    <a:cubicBezTo>
                      <a:pt x="98" y="627"/>
                      <a:pt x="98" y="627"/>
                      <a:pt x="97" y="627"/>
                    </a:cubicBezTo>
                    <a:cubicBezTo>
                      <a:pt x="96" y="630"/>
                      <a:pt x="93" y="632"/>
                      <a:pt x="90" y="634"/>
                    </a:cubicBezTo>
                    <a:cubicBezTo>
                      <a:pt x="86" y="637"/>
                      <a:pt x="86" y="641"/>
                      <a:pt x="87" y="644"/>
                    </a:cubicBezTo>
                    <a:cubicBezTo>
                      <a:pt x="88" y="649"/>
                      <a:pt x="88" y="655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3" y="661"/>
                      <a:pt x="93" y="663"/>
                      <a:pt x="95" y="664"/>
                    </a:cubicBezTo>
                    <a:cubicBezTo>
                      <a:pt x="97" y="666"/>
                      <a:pt x="98" y="668"/>
                      <a:pt x="97" y="671"/>
                    </a:cubicBezTo>
                    <a:cubicBezTo>
                      <a:pt x="96" y="672"/>
                      <a:pt x="95" y="674"/>
                      <a:pt x="97" y="676"/>
                    </a:cubicBezTo>
                    <a:cubicBezTo>
                      <a:pt x="100" y="679"/>
                      <a:pt x="100" y="684"/>
                      <a:pt x="101" y="688"/>
                    </a:cubicBezTo>
                    <a:cubicBezTo>
                      <a:pt x="103" y="690"/>
                      <a:pt x="102" y="693"/>
                      <a:pt x="101" y="695"/>
                    </a:cubicBezTo>
                    <a:cubicBezTo>
                      <a:pt x="101" y="696"/>
                      <a:pt x="101" y="698"/>
                      <a:pt x="101" y="698"/>
                    </a:cubicBezTo>
                    <a:cubicBezTo>
                      <a:pt x="103" y="701"/>
                      <a:pt x="105" y="703"/>
                      <a:pt x="108" y="706"/>
                    </a:cubicBezTo>
                    <a:cubicBezTo>
                      <a:pt x="113" y="706"/>
                      <a:pt x="115" y="709"/>
                      <a:pt x="115" y="715"/>
                    </a:cubicBezTo>
                    <a:cubicBezTo>
                      <a:pt x="115" y="715"/>
                      <a:pt x="117" y="716"/>
                      <a:pt x="117" y="716"/>
                    </a:cubicBezTo>
                    <a:cubicBezTo>
                      <a:pt x="121" y="715"/>
                      <a:pt x="124" y="715"/>
                      <a:pt x="127" y="714"/>
                    </a:cubicBezTo>
                    <a:cubicBezTo>
                      <a:pt x="129" y="713"/>
                      <a:pt x="130" y="713"/>
                      <a:pt x="132" y="712"/>
                    </a:cubicBezTo>
                    <a:cubicBezTo>
                      <a:pt x="135" y="711"/>
                      <a:pt x="138" y="713"/>
                      <a:pt x="138" y="715"/>
                    </a:cubicBezTo>
                    <a:cubicBezTo>
                      <a:pt x="138" y="720"/>
                      <a:pt x="139" y="724"/>
                      <a:pt x="143" y="727"/>
                    </a:cubicBezTo>
                    <a:cubicBezTo>
                      <a:pt x="144" y="728"/>
                      <a:pt x="144" y="730"/>
                      <a:pt x="146" y="731"/>
                    </a:cubicBezTo>
                    <a:cubicBezTo>
                      <a:pt x="147" y="732"/>
                      <a:pt x="148" y="734"/>
                      <a:pt x="149" y="733"/>
                    </a:cubicBezTo>
                    <a:cubicBezTo>
                      <a:pt x="153" y="733"/>
                      <a:pt x="157" y="735"/>
                      <a:pt x="161" y="735"/>
                    </a:cubicBezTo>
                    <a:cubicBezTo>
                      <a:pt x="163" y="736"/>
                      <a:pt x="166" y="734"/>
                      <a:pt x="167" y="732"/>
                    </a:cubicBezTo>
                    <a:cubicBezTo>
                      <a:pt x="171" y="726"/>
                      <a:pt x="171" y="718"/>
                      <a:pt x="175" y="712"/>
                    </a:cubicBezTo>
                    <a:cubicBezTo>
                      <a:pt x="175" y="707"/>
                      <a:pt x="178" y="703"/>
                      <a:pt x="181" y="699"/>
                    </a:cubicBezTo>
                    <a:cubicBezTo>
                      <a:pt x="183" y="696"/>
                      <a:pt x="185" y="693"/>
                      <a:pt x="185" y="689"/>
                    </a:cubicBezTo>
                    <a:cubicBezTo>
                      <a:pt x="186" y="686"/>
                      <a:pt x="187" y="683"/>
                      <a:pt x="188" y="680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88" y="680"/>
                      <a:pt x="187" y="679"/>
                      <a:pt x="187" y="679"/>
                    </a:cubicBezTo>
                    <a:cubicBezTo>
                      <a:pt x="187" y="679"/>
                      <a:pt x="186" y="679"/>
                      <a:pt x="185" y="678"/>
                    </a:cubicBezTo>
                    <a:cubicBezTo>
                      <a:pt x="185" y="678"/>
                      <a:pt x="185" y="678"/>
                      <a:pt x="185" y="677"/>
                    </a:cubicBezTo>
                    <a:cubicBezTo>
                      <a:pt x="185" y="676"/>
                      <a:pt x="186" y="676"/>
                      <a:pt x="186" y="677"/>
                    </a:cubicBezTo>
                    <a:cubicBezTo>
                      <a:pt x="187" y="678"/>
                      <a:pt x="187" y="678"/>
                      <a:pt x="187" y="679"/>
                    </a:cubicBezTo>
                    <a:cubicBezTo>
                      <a:pt x="188" y="679"/>
                      <a:pt x="188" y="679"/>
                      <a:pt x="188" y="679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91" y="678"/>
                      <a:pt x="194" y="676"/>
                      <a:pt x="195" y="673"/>
                    </a:cubicBezTo>
                    <a:cubicBezTo>
                      <a:pt x="197" y="667"/>
                      <a:pt x="200" y="663"/>
                      <a:pt x="205" y="659"/>
                    </a:cubicBezTo>
                    <a:cubicBezTo>
                      <a:pt x="210" y="655"/>
                      <a:pt x="212" y="649"/>
                      <a:pt x="210" y="643"/>
                    </a:cubicBezTo>
                    <a:cubicBezTo>
                      <a:pt x="208" y="640"/>
                      <a:pt x="210" y="639"/>
                      <a:pt x="212" y="638"/>
                    </a:cubicBezTo>
                    <a:cubicBezTo>
                      <a:pt x="213" y="637"/>
                      <a:pt x="214" y="636"/>
                      <a:pt x="215" y="636"/>
                    </a:cubicBezTo>
                    <a:cubicBezTo>
                      <a:pt x="216" y="635"/>
                      <a:pt x="216" y="633"/>
                      <a:pt x="216" y="631"/>
                    </a:cubicBezTo>
                    <a:cubicBezTo>
                      <a:pt x="216" y="630"/>
                      <a:pt x="215" y="629"/>
                      <a:pt x="215" y="628"/>
                    </a:cubicBezTo>
                    <a:cubicBezTo>
                      <a:pt x="213" y="624"/>
                      <a:pt x="213" y="624"/>
                      <a:pt x="217" y="624"/>
                    </a:cubicBezTo>
                    <a:cubicBezTo>
                      <a:pt x="220" y="623"/>
                      <a:pt x="223" y="623"/>
                      <a:pt x="224" y="620"/>
                    </a:cubicBezTo>
                    <a:cubicBezTo>
                      <a:pt x="225" y="616"/>
                      <a:pt x="228" y="613"/>
                      <a:pt x="233" y="614"/>
                    </a:cubicBezTo>
                    <a:cubicBezTo>
                      <a:pt x="239" y="615"/>
                      <a:pt x="244" y="611"/>
                      <a:pt x="250" y="613"/>
                    </a:cubicBezTo>
                    <a:cubicBezTo>
                      <a:pt x="252" y="613"/>
                      <a:pt x="253" y="612"/>
                      <a:pt x="255" y="611"/>
                    </a:cubicBezTo>
                    <a:cubicBezTo>
                      <a:pt x="256" y="610"/>
                      <a:pt x="257" y="608"/>
                      <a:pt x="259" y="608"/>
                    </a:cubicBezTo>
                    <a:cubicBezTo>
                      <a:pt x="267" y="607"/>
                      <a:pt x="274" y="605"/>
                      <a:pt x="281" y="599"/>
                    </a:cubicBezTo>
                    <a:cubicBezTo>
                      <a:pt x="281" y="598"/>
                      <a:pt x="283" y="598"/>
                      <a:pt x="284" y="598"/>
                    </a:cubicBezTo>
                    <a:cubicBezTo>
                      <a:pt x="289" y="596"/>
                      <a:pt x="293" y="593"/>
                      <a:pt x="295" y="589"/>
                    </a:cubicBezTo>
                    <a:cubicBezTo>
                      <a:pt x="298" y="582"/>
                      <a:pt x="305" y="578"/>
                      <a:pt x="308" y="572"/>
                    </a:cubicBezTo>
                    <a:cubicBezTo>
                      <a:pt x="312" y="565"/>
                      <a:pt x="320" y="564"/>
                      <a:pt x="324" y="558"/>
                    </a:cubicBezTo>
                    <a:cubicBezTo>
                      <a:pt x="328" y="556"/>
                      <a:pt x="332" y="558"/>
                      <a:pt x="335" y="557"/>
                    </a:cubicBezTo>
                    <a:cubicBezTo>
                      <a:pt x="338" y="557"/>
                      <a:pt x="340" y="556"/>
                      <a:pt x="342" y="555"/>
                    </a:cubicBezTo>
                    <a:cubicBezTo>
                      <a:pt x="343" y="555"/>
                      <a:pt x="345" y="554"/>
                      <a:pt x="346" y="554"/>
                    </a:cubicBezTo>
                    <a:cubicBezTo>
                      <a:pt x="350" y="555"/>
                      <a:pt x="353" y="554"/>
                      <a:pt x="356" y="553"/>
                    </a:cubicBezTo>
                    <a:cubicBezTo>
                      <a:pt x="361" y="550"/>
                      <a:pt x="367" y="549"/>
                      <a:pt x="373" y="548"/>
                    </a:cubicBezTo>
                    <a:cubicBezTo>
                      <a:pt x="383" y="546"/>
                      <a:pt x="392" y="543"/>
                      <a:pt x="400" y="536"/>
                    </a:cubicBezTo>
                    <a:cubicBezTo>
                      <a:pt x="411" y="528"/>
                      <a:pt x="422" y="521"/>
                      <a:pt x="432" y="513"/>
                    </a:cubicBezTo>
                    <a:close/>
                    <a:moveTo>
                      <a:pt x="507" y="180"/>
                    </a:moveTo>
                    <a:cubicBezTo>
                      <a:pt x="507" y="180"/>
                      <a:pt x="508" y="180"/>
                      <a:pt x="508" y="180"/>
                    </a:cubicBezTo>
                    <a:cubicBezTo>
                      <a:pt x="508" y="180"/>
                      <a:pt x="509" y="180"/>
                      <a:pt x="509" y="181"/>
                    </a:cubicBezTo>
                    <a:cubicBezTo>
                      <a:pt x="510" y="182"/>
                      <a:pt x="509" y="182"/>
                      <a:pt x="508" y="182"/>
                    </a:cubicBezTo>
                    <a:cubicBezTo>
                      <a:pt x="507" y="182"/>
                      <a:pt x="507" y="182"/>
                      <a:pt x="507" y="182"/>
                    </a:cubicBezTo>
                    <a:cubicBezTo>
                      <a:pt x="506" y="181"/>
                      <a:pt x="507" y="180"/>
                      <a:pt x="507" y="180"/>
                    </a:cubicBezTo>
                    <a:close/>
                    <a:moveTo>
                      <a:pt x="495" y="185"/>
                    </a:moveTo>
                    <a:cubicBezTo>
                      <a:pt x="495" y="184"/>
                      <a:pt x="496" y="184"/>
                      <a:pt x="497" y="183"/>
                    </a:cubicBezTo>
                    <a:cubicBezTo>
                      <a:pt x="498" y="183"/>
                      <a:pt x="498" y="184"/>
                      <a:pt x="499" y="184"/>
                    </a:cubicBezTo>
                    <a:cubicBezTo>
                      <a:pt x="500" y="185"/>
                      <a:pt x="500" y="186"/>
                      <a:pt x="499" y="187"/>
                    </a:cubicBezTo>
                    <a:cubicBezTo>
                      <a:pt x="498" y="188"/>
                      <a:pt x="497" y="188"/>
                      <a:pt x="496" y="189"/>
                    </a:cubicBezTo>
                    <a:cubicBezTo>
                      <a:pt x="495" y="189"/>
                      <a:pt x="494" y="187"/>
                      <a:pt x="495" y="185"/>
                    </a:cubicBezTo>
                    <a:close/>
                    <a:moveTo>
                      <a:pt x="247" y="606"/>
                    </a:moveTo>
                    <a:cubicBezTo>
                      <a:pt x="247" y="606"/>
                      <a:pt x="247" y="605"/>
                      <a:pt x="246" y="605"/>
                    </a:cubicBezTo>
                    <a:cubicBezTo>
                      <a:pt x="247" y="605"/>
                      <a:pt x="247" y="605"/>
                      <a:pt x="248" y="605"/>
                    </a:cubicBezTo>
                    <a:cubicBezTo>
                      <a:pt x="248" y="605"/>
                      <a:pt x="248" y="605"/>
                      <a:pt x="249" y="605"/>
                    </a:cubicBezTo>
                    <a:cubicBezTo>
                      <a:pt x="248" y="606"/>
                      <a:pt x="248" y="606"/>
                      <a:pt x="247" y="606"/>
                    </a:cubicBezTo>
                    <a:close/>
                    <a:moveTo>
                      <a:pt x="332" y="42"/>
                    </a:moveTo>
                    <a:cubicBezTo>
                      <a:pt x="333" y="41"/>
                      <a:pt x="332" y="40"/>
                      <a:pt x="333" y="41"/>
                    </a:cubicBezTo>
                    <a:cubicBezTo>
                      <a:pt x="333" y="42"/>
                      <a:pt x="334" y="42"/>
                      <a:pt x="334" y="42"/>
                    </a:cubicBezTo>
                    <a:cubicBezTo>
                      <a:pt x="334" y="42"/>
                      <a:pt x="333" y="42"/>
                      <a:pt x="332" y="42"/>
                    </a:cubicBezTo>
                    <a:close/>
                    <a:moveTo>
                      <a:pt x="338" y="48"/>
                    </a:moveTo>
                    <a:cubicBezTo>
                      <a:pt x="337" y="47"/>
                      <a:pt x="337" y="46"/>
                      <a:pt x="337" y="45"/>
                    </a:cubicBezTo>
                    <a:cubicBezTo>
                      <a:pt x="337" y="45"/>
                      <a:pt x="336" y="45"/>
                      <a:pt x="336" y="45"/>
                    </a:cubicBezTo>
                    <a:cubicBezTo>
                      <a:pt x="336" y="44"/>
                      <a:pt x="336" y="44"/>
                      <a:pt x="335" y="43"/>
                    </a:cubicBezTo>
                    <a:cubicBezTo>
                      <a:pt x="336" y="44"/>
                      <a:pt x="336" y="44"/>
                      <a:pt x="337" y="45"/>
                    </a:cubicBezTo>
                    <a:cubicBezTo>
                      <a:pt x="337" y="45"/>
                      <a:pt x="337" y="45"/>
                      <a:pt x="337" y="45"/>
                    </a:cubicBezTo>
                    <a:cubicBezTo>
                      <a:pt x="337" y="46"/>
                      <a:pt x="338" y="46"/>
                      <a:pt x="338" y="47"/>
                    </a:cubicBezTo>
                    <a:cubicBezTo>
                      <a:pt x="338" y="47"/>
                      <a:pt x="338" y="48"/>
                      <a:pt x="338" y="48"/>
                    </a:cubicBezTo>
                    <a:close/>
                    <a:moveTo>
                      <a:pt x="381" y="488"/>
                    </a:moveTo>
                    <a:cubicBezTo>
                      <a:pt x="381" y="487"/>
                      <a:pt x="381" y="487"/>
                      <a:pt x="381" y="487"/>
                    </a:cubicBezTo>
                    <a:cubicBezTo>
                      <a:pt x="381" y="487"/>
                      <a:pt x="381" y="487"/>
                      <a:pt x="381" y="487"/>
                    </a:cubicBezTo>
                    <a:lnTo>
                      <a:pt x="381" y="488"/>
                    </a:lnTo>
                    <a:close/>
                    <a:moveTo>
                      <a:pt x="386" y="461"/>
                    </a:moveTo>
                    <a:cubicBezTo>
                      <a:pt x="385" y="460"/>
                      <a:pt x="385" y="460"/>
                      <a:pt x="385" y="460"/>
                    </a:cubicBezTo>
                    <a:cubicBezTo>
                      <a:pt x="386" y="461"/>
                      <a:pt x="386" y="461"/>
                      <a:pt x="386" y="461"/>
                    </a:cubicBezTo>
                    <a:cubicBezTo>
                      <a:pt x="387" y="462"/>
                      <a:pt x="387" y="462"/>
                      <a:pt x="387" y="462"/>
                    </a:cubicBezTo>
                    <a:lnTo>
                      <a:pt x="386" y="46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5" name="Freeform 20"/>
              <p:cNvSpPr>
                <a:spLocks/>
              </p:cNvSpPr>
              <p:nvPr/>
            </p:nvSpPr>
            <p:spPr bwMode="auto">
              <a:xfrm>
                <a:off x="2841" y="1109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6" name="Freeform 21"/>
              <p:cNvSpPr>
                <a:spLocks/>
              </p:cNvSpPr>
              <p:nvPr/>
            </p:nvSpPr>
            <p:spPr bwMode="auto">
              <a:xfrm>
                <a:off x="3368" y="973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7" name="Oval 22"/>
              <p:cNvSpPr>
                <a:spLocks noChangeArrowheads="1"/>
              </p:cNvSpPr>
              <p:nvPr/>
            </p:nvSpPr>
            <p:spPr bwMode="auto">
              <a:xfrm>
                <a:off x="5833" y="348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8" name="Freeform 23"/>
              <p:cNvSpPr>
                <a:spLocks/>
              </p:cNvSpPr>
              <p:nvPr/>
            </p:nvSpPr>
            <p:spPr bwMode="auto">
              <a:xfrm>
                <a:off x="5821" y="3154"/>
                <a:ext cx="783" cy="688"/>
              </a:xfrm>
              <a:custGeom>
                <a:avLst/>
                <a:gdLst>
                  <a:gd name="T0" fmla="*/ 528 w 550"/>
                  <a:gd name="T1" fmla="*/ 205 h 484"/>
                  <a:gd name="T2" fmla="*/ 505 w 550"/>
                  <a:gd name="T3" fmla="*/ 172 h 484"/>
                  <a:gd name="T4" fmla="*/ 472 w 550"/>
                  <a:gd name="T5" fmla="*/ 126 h 484"/>
                  <a:gd name="T6" fmla="*/ 459 w 550"/>
                  <a:gd name="T7" fmla="*/ 76 h 484"/>
                  <a:gd name="T8" fmla="*/ 439 w 550"/>
                  <a:gd name="T9" fmla="*/ 46 h 484"/>
                  <a:gd name="T10" fmla="*/ 425 w 550"/>
                  <a:gd name="T11" fmla="*/ 0 h 484"/>
                  <a:gd name="T12" fmla="*/ 411 w 550"/>
                  <a:gd name="T13" fmla="*/ 31 h 484"/>
                  <a:gd name="T14" fmla="*/ 397 w 550"/>
                  <a:gd name="T15" fmla="*/ 95 h 484"/>
                  <a:gd name="T16" fmla="*/ 368 w 550"/>
                  <a:gd name="T17" fmla="*/ 88 h 484"/>
                  <a:gd name="T18" fmla="*/ 330 w 550"/>
                  <a:gd name="T19" fmla="*/ 62 h 484"/>
                  <a:gd name="T20" fmla="*/ 341 w 550"/>
                  <a:gd name="T21" fmla="*/ 33 h 484"/>
                  <a:gd name="T22" fmla="*/ 331 w 550"/>
                  <a:gd name="T23" fmla="*/ 15 h 484"/>
                  <a:gd name="T24" fmla="*/ 285 w 550"/>
                  <a:gd name="T25" fmla="*/ 3 h 484"/>
                  <a:gd name="T26" fmla="*/ 285 w 550"/>
                  <a:gd name="T27" fmla="*/ 10 h 484"/>
                  <a:gd name="T28" fmla="*/ 255 w 550"/>
                  <a:gd name="T29" fmla="*/ 27 h 484"/>
                  <a:gd name="T30" fmla="*/ 228 w 550"/>
                  <a:gd name="T31" fmla="*/ 56 h 484"/>
                  <a:gd name="T32" fmla="*/ 196 w 550"/>
                  <a:gd name="T33" fmla="*/ 47 h 484"/>
                  <a:gd name="T34" fmla="*/ 170 w 550"/>
                  <a:gd name="T35" fmla="*/ 73 h 484"/>
                  <a:gd name="T36" fmla="*/ 158 w 550"/>
                  <a:gd name="T37" fmla="*/ 83 h 484"/>
                  <a:gd name="T38" fmla="*/ 151 w 550"/>
                  <a:gd name="T39" fmla="*/ 84 h 484"/>
                  <a:gd name="T40" fmla="*/ 129 w 550"/>
                  <a:gd name="T41" fmla="*/ 114 h 484"/>
                  <a:gd name="T42" fmla="*/ 70 w 550"/>
                  <a:gd name="T43" fmla="*/ 142 h 484"/>
                  <a:gd name="T44" fmla="*/ 24 w 550"/>
                  <a:gd name="T45" fmla="*/ 163 h 484"/>
                  <a:gd name="T46" fmla="*/ 14 w 550"/>
                  <a:gd name="T47" fmla="*/ 177 h 484"/>
                  <a:gd name="T48" fmla="*/ 12 w 550"/>
                  <a:gd name="T49" fmla="*/ 224 h 484"/>
                  <a:gd name="T50" fmla="*/ 5 w 550"/>
                  <a:gd name="T51" fmla="*/ 237 h 484"/>
                  <a:gd name="T52" fmla="*/ 8 w 550"/>
                  <a:gd name="T53" fmla="*/ 253 h 484"/>
                  <a:gd name="T54" fmla="*/ 17 w 550"/>
                  <a:gd name="T55" fmla="*/ 324 h 484"/>
                  <a:gd name="T56" fmla="*/ 11 w 550"/>
                  <a:gd name="T57" fmla="*/ 373 h 484"/>
                  <a:gd name="T58" fmla="*/ 65 w 550"/>
                  <a:gd name="T59" fmla="*/ 365 h 484"/>
                  <a:gd name="T60" fmla="*/ 120 w 550"/>
                  <a:gd name="T61" fmla="*/ 359 h 484"/>
                  <a:gd name="T62" fmla="*/ 189 w 550"/>
                  <a:gd name="T63" fmla="*/ 331 h 484"/>
                  <a:gd name="T64" fmla="*/ 246 w 550"/>
                  <a:gd name="T65" fmla="*/ 336 h 484"/>
                  <a:gd name="T66" fmla="*/ 272 w 550"/>
                  <a:gd name="T67" fmla="*/ 367 h 484"/>
                  <a:gd name="T68" fmla="*/ 277 w 550"/>
                  <a:gd name="T69" fmla="*/ 388 h 484"/>
                  <a:gd name="T70" fmla="*/ 309 w 550"/>
                  <a:gd name="T71" fmla="*/ 359 h 484"/>
                  <a:gd name="T72" fmla="*/ 302 w 550"/>
                  <a:gd name="T73" fmla="*/ 380 h 484"/>
                  <a:gd name="T74" fmla="*/ 298 w 550"/>
                  <a:gd name="T75" fmla="*/ 397 h 484"/>
                  <a:gd name="T76" fmla="*/ 312 w 550"/>
                  <a:gd name="T77" fmla="*/ 388 h 484"/>
                  <a:gd name="T78" fmla="*/ 319 w 550"/>
                  <a:gd name="T79" fmla="*/ 406 h 484"/>
                  <a:gd name="T80" fmla="*/ 319 w 550"/>
                  <a:gd name="T81" fmla="*/ 407 h 484"/>
                  <a:gd name="T82" fmla="*/ 341 w 550"/>
                  <a:gd name="T83" fmla="*/ 463 h 484"/>
                  <a:gd name="T84" fmla="*/ 383 w 550"/>
                  <a:gd name="T85" fmla="*/ 461 h 484"/>
                  <a:gd name="T86" fmla="*/ 396 w 550"/>
                  <a:gd name="T87" fmla="*/ 482 h 484"/>
                  <a:gd name="T88" fmla="*/ 447 w 550"/>
                  <a:gd name="T89" fmla="*/ 462 h 484"/>
                  <a:gd name="T90" fmla="*/ 483 w 550"/>
                  <a:gd name="T91" fmla="*/ 398 h 484"/>
                  <a:gd name="T92" fmla="*/ 526 w 550"/>
                  <a:gd name="T93" fmla="*/ 337 h 484"/>
                  <a:gd name="T94" fmla="*/ 543 w 550"/>
                  <a:gd name="T95" fmla="*/ 268 h 484"/>
                  <a:gd name="T96" fmla="*/ 550 w 550"/>
                  <a:gd name="T97" fmla="*/ 223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0" h="484">
                    <a:moveTo>
                      <a:pt x="547" y="222"/>
                    </a:moveTo>
                    <a:cubicBezTo>
                      <a:pt x="542" y="226"/>
                      <a:pt x="542" y="226"/>
                      <a:pt x="539" y="221"/>
                    </a:cubicBezTo>
                    <a:cubicBezTo>
                      <a:pt x="538" y="220"/>
                      <a:pt x="538" y="219"/>
                      <a:pt x="537" y="218"/>
                    </a:cubicBezTo>
                    <a:cubicBezTo>
                      <a:pt x="534" y="214"/>
                      <a:pt x="533" y="208"/>
                      <a:pt x="528" y="205"/>
                    </a:cubicBezTo>
                    <a:cubicBezTo>
                      <a:pt x="526" y="199"/>
                      <a:pt x="519" y="194"/>
                      <a:pt x="521" y="186"/>
                    </a:cubicBezTo>
                    <a:cubicBezTo>
                      <a:pt x="522" y="182"/>
                      <a:pt x="519" y="180"/>
                      <a:pt x="516" y="179"/>
                    </a:cubicBezTo>
                    <a:cubicBezTo>
                      <a:pt x="513" y="177"/>
                      <a:pt x="510" y="176"/>
                      <a:pt x="507" y="175"/>
                    </a:cubicBezTo>
                    <a:cubicBezTo>
                      <a:pt x="506" y="174"/>
                      <a:pt x="505" y="173"/>
                      <a:pt x="505" y="172"/>
                    </a:cubicBezTo>
                    <a:cubicBezTo>
                      <a:pt x="505" y="167"/>
                      <a:pt x="504" y="162"/>
                      <a:pt x="502" y="158"/>
                    </a:cubicBezTo>
                    <a:cubicBezTo>
                      <a:pt x="500" y="154"/>
                      <a:pt x="498" y="150"/>
                      <a:pt x="498" y="146"/>
                    </a:cubicBezTo>
                    <a:cubicBezTo>
                      <a:pt x="498" y="144"/>
                      <a:pt x="496" y="142"/>
                      <a:pt x="495" y="142"/>
                    </a:cubicBezTo>
                    <a:cubicBezTo>
                      <a:pt x="487" y="137"/>
                      <a:pt x="481" y="129"/>
                      <a:pt x="472" y="126"/>
                    </a:cubicBezTo>
                    <a:cubicBezTo>
                      <a:pt x="470" y="125"/>
                      <a:pt x="469" y="123"/>
                      <a:pt x="468" y="121"/>
                    </a:cubicBezTo>
                    <a:cubicBezTo>
                      <a:pt x="468" y="116"/>
                      <a:pt x="466" y="112"/>
                      <a:pt x="467" y="108"/>
                    </a:cubicBezTo>
                    <a:cubicBezTo>
                      <a:pt x="467" y="101"/>
                      <a:pt x="466" y="96"/>
                      <a:pt x="463" y="90"/>
                    </a:cubicBezTo>
                    <a:cubicBezTo>
                      <a:pt x="460" y="86"/>
                      <a:pt x="459" y="82"/>
                      <a:pt x="459" y="76"/>
                    </a:cubicBezTo>
                    <a:cubicBezTo>
                      <a:pt x="459" y="73"/>
                      <a:pt x="459" y="69"/>
                      <a:pt x="459" y="65"/>
                    </a:cubicBezTo>
                    <a:cubicBezTo>
                      <a:pt x="459" y="60"/>
                      <a:pt x="457" y="55"/>
                      <a:pt x="453" y="52"/>
                    </a:cubicBezTo>
                    <a:cubicBezTo>
                      <a:pt x="450" y="49"/>
                      <a:pt x="448" y="48"/>
                      <a:pt x="444" y="49"/>
                    </a:cubicBezTo>
                    <a:cubicBezTo>
                      <a:pt x="442" y="50"/>
                      <a:pt x="440" y="48"/>
                      <a:pt x="439" y="46"/>
                    </a:cubicBezTo>
                    <a:cubicBezTo>
                      <a:pt x="439" y="44"/>
                      <a:pt x="438" y="43"/>
                      <a:pt x="439" y="41"/>
                    </a:cubicBezTo>
                    <a:cubicBezTo>
                      <a:pt x="439" y="35"/>
                      <a:pt x="437" y="30"/>
                      <a:pt x="436" y="25"/>
                    </a:cubicBezTo>
                    <a:cubicBezTo>
                      <a:pt x="434" y="17"/>
                      <a:pt x="430" y="11"/>
                      <a:pt x="428" y="3"/>
                    </a:cubicBezTo>
                    <a:cubicBezTo>
                      <a:pt x="428" y="2"/>
                      <a:pt x="426" y="1"/>
                      <a:pt x="425" y="0"/>
                    </a:cubicBezTo>
                    <a:cubicBezTo>
                      <a:pt x="424" y="0"/>
                      <a:pt x="423" y="0"/>
                      <a:pt x="422" y="1"/>
                    </a:cubicBezTo>
                    <a:cubicBezTo>
                      <a:pt x="421" y="1"/>
                      <a:pt x="420" y="2"/>
                      <a:pt x="420" y="3"/>
                    </a:cubicBezTo>
                    <a:cubicBezTo>
                      <a:pt x="418" y="8"/>
                      <a:pt x="417" y="13"/>
                      <a:pt x="415" y="17"/>
                    </a:cubicBezTo>
                    <a:cubicBezTo>
                      <a:pt x="413" y="22"/>
                      <a:pt x="413" y="27"/>
                      <a:pt x="411" y="31"/>
                    </a:cubicBezTo>
                    <a:cubicBezTo>
                      <a:pt x="409" y="39"/>
                      <a:pt x="407" y="47"/>
                      <a:pt x="408" y="56"/>
                    </a:cubicBezTo>
                    <a:cubicBezTo>
                      <a:pt x="408" y="58"/>
                      <a:pt x="408" y="61"/>
                      <a:pt x="407" y="64"/>
                    </a:cubicBezTo>
                    <a:cubicBezTo>
                      <a:pt x="405" y="70"/>
                      <a:pt x="403" y="76"/>
                      <a:pt x="401" y="83"/>
                    </a:cubicBezTo>
                    <a:cubicBezTo>
                      <a:pt x="400" y="87"/>
                      <a:pt x="399" y="91"/>
                      <a:pt x="397" y="95"/>
                    </a:cubicBezTo>
                    <a:cubicBezTo>
                      <a:pt x="396" y="98"/>
                      <a:pt x="393" y="100"/>
                      <a:pt x="389" y="101"/>
                    </a:cubicBezTo>
                    <a:cubicBezTo>
                      <a:pt x="384" y="102"/>
                      <a:pt x="379" y="101"/>
                      <a:pt x="376" y="97"/>
                    </a:cubicBezTo>
                    <a:cubicBezTo>
                      <a:pt x="374" y="94"/>
                      <a:pt x="372" y="91"/>
                      <a:pt x="371" y="88"/>
                    </a:cubicBezTo>
                    <a:cubicBezTo>
                      <a:pt x="370" y="88"/>
                      <a:pt x="369" y="88"/>
                      <a:pt x="368" y="88"/>
                    </a:cubicBezTo>
                    <a:cubicBezTo>
                      <a:pt x="364" y="88"/>
                      <a:pt x="360" y="87"/>
                      <a:pt x="357" y="83"/>
                    </a:cubicBezTo>
                    <a:cubicBezTo>
                      <a:pt x="353" y="78"/>
                      <a:pt x="348" y="76"/>
                      <a:pt x="343" y="74"/>
                    </a:cubicBezTo>
                    <a:cubicBezTo>
                      <a:pt x="340" y="72"/>
                      <a:pt x="338" y="70"/>
                      <a:pt x="336" y="68"/>
                    </a:cubicBezTo>
                    <a:cubicBezTo>
                      <a:pt x="334" y="66"/>
                      <a:pt x="332" y="64"/>
                      <a:pt x="330" y="62"/>
                    </a:cubicBezTo>
                    <a:cubicBezTo>
                      <a:pt x="328" y="60"/>
                      <a:pt x="327" y="57"/>
                      <a:pt x="328" y="54"/>
                    </a:cubicBezTo>
                    <a:cubicBezTo>
                      <a:pt x="330" y="49"/>
                      <a:pt x="333" y="45"/>
                      <a:pt x="333" y="39"/>
                    </a:cubicBezTo>
                    <a:cubicBezTo>
                      <a:pt x="333" y="38"/>
                      <a:pt x="335" y="36"/>
                      <a:pt x="336" y="36"/>
                    </a:cubicBezTo>
                    <a:cubicBezTo>
                      <a:pt x="338" y="35"/>
                      <a:pt x="340" y="34"/>
                      <a:pt x="341" y="33"/>
                    </a:cubicBezTo>
                    <a:cubicBezTo>
                      <a:pt x="343" y="29"/>
                      <a:pt x="345" y="25"/>
                      <a:pt x="348" y="20"/>
                    </a:cubicBezTo>
                    <a:cubicBezTo>
                      <a:pt x="348" y="20"/>
                      <a:pt x="347" y="18"/>
                      <a:pt x="346" y="17"/>
                    </a:cubicBezTo>
                    <a:cubicBezTo>
                      <a:pt x="344" y="16"/>
                      <a:pt x="341" y="14"/>
                      <a:pt x="339" y="16"/>
                    </a:cubicBezTo>
                    <a:cubicBezTo>
                      <a:pt x="336" y="17"/>
                      <a:pt x="334" y="17"/>
                      <a:pt x="331" y="15"/>
                    </a:cubicBezTo>
                    <a:cubicBezTo>
                      <a:pt x="330" y="14"/>
                      <a:pt x="328" y="15"/>
                      <a:pt x="326" y="16"/>
                    </a:cubicBezTo>
                    <a:cubicBezTo>
                      <a:pt x="325" y="16"/>
                      <a:pt x="323" y="17"/>
                      <a:pt x="322" y="17"/>
                    </a:cubicBezTo>
                    <a:cubicBezTo>
                      <a:pt x="314" y="14"/>
                      <a:pt x="305" y="13"/>
                      <a:pt x="297" y="8"/>
                    </a:cubicBezTo>
                    <a:cubicBezTo>
                      <a:pt x="293" y="6"/>
                      <a:pt x="289" y="4"/>
                      <a:pt x="285" y="3"/>
                    </a:cubicBezTo>
                    <a:cubicBezTo>
                      <a:pt x="284" y="3"/>
                      <a:pt x="283" y="3"/>
                      <a:pt x="282" y="3"/>
                    </a:cubicBezTo>
                    <a:cubicBezTo>
                      <a:pt x="281" y="3"/>
                      <a:pt x="281" y="4"/>
                      <a:pt x="281" y="4"/>
                    </a:cubicBezTo>
                    <a:cubicBezTo>
                      <a:pt x="280" y="5"/>
                      <a:pt x="280" y="6"/>
                      <a:pt x="281" y="6"/>
                    </a:cubicBezTo>
                    <a:cubicBezTo>
                      <a:pt x="282" y="7"/>
                      <a:pt x="284" y="9"/>
                      <a:pt x="285" y="10"/>
                    </a:cubicBezTo>
                    <a:cubicBezTo>
                      <a:pt x="287" y="12"/>
                      <a:pt x="287" y="15"/>
                      <a:pt x="284" y="16"/>
                    </a:cubicBezTo>
                    <a:cubicBezTo>
                      <a:pt x="281" y="18"/>
                      <a:pt x="277" y="18"/>
                      <a:pt x="273" y="18"/>
                    </a:cubicBezTo>
                    <a:cubicBezTo>
                      <a:pt x="271" y="18"/>
                      <a:pt x="269" y="18"/>
                      <a:pt x="267" y="19"/>
                    </a:cubicBezTo>
                    <a:cubicBezTo>
                      <a:pt x="262" y="21"/>
                      <a:pt x="258" y="23"/>
                      <a:pt x="255" y="27"/>
                    </a:cubicBezTo>
                    <a:cubicBezTo>
                      <a:pt x="251" y="33"/>
                      <a:pt x="247" y="39"/>
                      <a:pt x="242" y="45"/>
                    </a:cubicBezTo>
                    <a:cubicBezTo>
                      <a:pt x="240" y="47"/>
                      <a:pt x="240" y="50"/>
                      <a:pt x="241" y="54"/>
                    </a:cubicBezTo>
                    <a:cubicBezTo>
                      <a:pt x="242" y="56"/>
                      <a:pt x="240" y="58"/>
                      <a:pt x="237" y="58"/>
                    </a:cubicBezTo>
                    <a:cubicBezTo>
                      <a:pt x="234" y="57"/>
                      <a:pt x="231" y="55"/>
                      <a:pt x="228" y="56"/>
                    </a:cubicBezTo>
                    <a:cubicBezTo>
                      <a:pt x="225" y="57"/>
                      <a:pt x="223" y="56"/>
                      <a:pt x="222" y="54"/>
                    </a:cubicBezTo>
                    <a:cubicBezTo>
                      <a:pt x="220" y="51"/>
                      <a:pt x="217" y="48"/>
                      <a:pt x="215" y="45"/>
                    </a:cubicBezTo>
                    <a:cubicBezTo>
                      <a:pt x="213" y="43"/>
                      <a:pt x="210" y="41"/>
                      <a:pt x="206" y="43"/>
                    </a:cubicBezTo>
                    <a:cubicBezTo>
                      <a:pt x="203" y="44"/>
                      <a:pt x="199" y="45"/>
                      <a:pt x="196" y="47"/>
                    </a:cubicBezTo>
                    <a:cubicBezTo>
                      <a:pt x="193" y="49"/>
                      <a:pt x="190" y="50"/>
                      <a:pt x="187" y="51"/>
                    </a:cubicBezTo>
                    <a:cubicBezTo>
                      <a:pt x="182" y="52"/>
                      <a:pt x="183" y="57"/>
                      <a:pt x="180" y="60"/>
                    </a:cubicBezTo>
                    <a:cubicBezTo>
                      <a:pt x="179" y="61"/>
                      <a:pt x="178" y="62"/>
                      <a:pt x="176" y="63"/>
                    </a:cubicBezTo>
                    <a:cubicBezTo>
                      <a:pt x="171" y="64"/>
                      <a:pt x="170" y="68"/>
                      <a:pt x="170" y="73"/>
                    </a:cubicBezTo>
                    <a:cubicBezTo>
                      <a:pt x="170" y="74"/>
                      <a:pt x="170" y="75"/>
                      <a:pt x="170" y="76"/>
                    </a:cubicBezTo>
                    <a:cubicBezTo>
                      <a:pt x="170" y="78"/>
                      <a:pt x="168" y="79"/>
                      <a:pt x="167" y="79"/>
                    </a:cubicBezTo>
                    <a:cubicBezTo>
                      <a:pt x="165" y="79"/>
                      <a:pt x="163" y="79"/>
                      <a:pt x="162" y="79"/>
                    </a:cubicBezTo>
                    <a:cubicBezTo>
                      <a:pt x="160" y="79"/>
                      <a:pt x="158" y="81"/>
                      <a:pt x="158" y="83"/>
                    </a:cubicBezTo>
                    <a:cubicBezTo>
                      <a:pt x="158" y="85"/>
                      <a:pt x="159" y="88"/>
                      <a:pt x="159" y="90"/>
                    </a:cubicBezTo>
                    <a:cubicBezTo>
                      <a:pt x="159" y="90"/>
                      <a:pt x="159" y="91"/>
                      <a:pt x="159" y="91"/>
                    </a:cubicBezTo>
                    <a:cubicBezTo>
                      <a:pt x="158" y="92"/>
                      <a:pt x="157" y="92"/>
                      <a:pt x="156" y="91"/>
                    </a:cubicBezTo>
                    <a:cubicBezTo>
                      <a:pt x="154" y="89"/>
                      <a:pt x="153" y="86"/>
                      <a:pt x="151" y="84"/>
                    </a:cubicBezTo>
                    <a:cubicBezTo>
                      <a:pt x="150" y="83"/>
                      <a:pt x="148" y="82"/>
                      <a:pt x="147" y="83"/>
                    </a:cubicBezTo>
                    <a:cubicBezTo>
                      <a:pt x="144" y="85"/>
                      <a:pt x="142" y="87"/>
                      <a:pt x="139" y="90"/>
                    </a:cubicBezTo>
                    <a:cubicBezTo>
                      <a:pt x="138" y="91"/>
                      <a:pt x="137" y="93"/>
                      <a:pt x="137" y="95"/>
                    </a:cubicBezTo>
                    <a:cubicBezTo>
                      <a:pt x="137" y="103"/>
                      <a:pt x="135" y="109"/>
                      <a:pt x="129" y="114"/>
                    </a:cubicBezTo>
                    <a:cubicBezTo>
                      <a:pt x="127" y="116"/>
                      <a:pt x="127" y="118"/>
                      <a:pt x="125" y="120"/>
                    </a:cubicBezTo>
                    <a:cubicBezTo>
                      <a:pt x="121" y="126"/>
                      <a:pt x="115" y="130"/>
                      <a:pt x="108" y="131"/>
                    </a:cubicBezTo>
                    <a:cubicBezTo>
                      <a:pt x="103" y="131"/>
                      <a:pt x="98" y="132"/>
                      <a:pt x="93" y="133"/>
                    </a:cubicBezTo>
                    <a:cubicBezTo>
                      <a:pt x="86" y="138"/>
                      <a:pt x="77" y="136"/>
                      <a:pt x="70" y="142"/>
                    </a:cubicBezTo>
                    <a:cubicBezTo>
                      <a:pt x="69" y="143"/>
                      <a:pt x="67" y="143"/>
                      <a:pt x="66" y="143"/>
                    </a:cubicBezTo>
                    <a:cubicBezTo>
                      <a:pt x="60" y="141"/>
                      <a:pt x="55" y="144"/>
                      <a:pt x="50" y="146"/>
                    </a:cubicBezTo>
                    <a:cubicBezTo>
                      <a:pt x="44" y="150"/>
                      <a:pt x="38" y="154"/>
                      <a:pt x="31" y="156"/>
                    </a:cubicBezTo>
                    <a:cubicBezTo>
                      <a:pt x="28" y="157"/>
                      <a:pt x="26" y="160"/>
                      <a:pt x="24" y="163"/>
                    </a:cubicBezTo>
                    <a:cubicBezTo>
                      <a:pt x="22" y="166"/>
                      <a:pt x="22" y="162"/>
                      <a:pt x="21" y="162"/>
                    </a:cubicBezTo>
                    <a:cubicBezTo>
                      <a:pt x="20" y="162"/>
                      <a:pt x="18" y="162"/>
                      <a:pt x="18" y="163"/>
                    </a:cubicBezTo>
                    <a:cubicBezTo>
                      <a:pt x="16" y="165"/>
                      <a:pt x="15" y="166"/>
                      <a:pt x="15" y="169"/>
                    </a:cubicBezTo>
                    <a:cubicBezTo>
                      <a:pt x="14" y="171"/>
                      <a:pt x="14" y="174"/>
                      <a:pt x="14" y="177"/>
                    </a:cubicBezTo>
                    <a:cubicBezTo>
                      <a:pt x="14" y="181"/>
                      <a:pt x="13" y="185"/>
                      <a:pt x="10" y="189"/>
                    </a:cubicBezTo>
                    <a:cubicBezTo>
                      <a:pt x="8" y="193"/>
                      <a:pt x="7" y="197"/>
                      <a:pt x="7" y="202"/>
                    </a:cubicBezTo>
                    <a:cubicBezTo>
                      <a:pt x="7" y="208"/>
                      <a:pt x="7" y="214"/>
                      <a:pt x="10" y="219"/>
                    </a:cubicBezTo>
                    <a:cubicBezTo>
                      <a:pt x="11" y="221"/>
                      <a:pt x="12" y="222"/>
                      <a:pt x="12" y="224"/>
                    </a:cubicBezTo>
                    <a:cubicBezTo>
                      <a:pt x="12" y="226"/>
                      <a:pt x="12" y="227"/>
                      <a:pt x="10" y="228"/>
                    </a:cubicBezTo>
                    <a:cubicBezTo>
                      <a:pt x="10" y="229"/>
                      <a:pt x="9" y="230"/>
                      <a:pt x="8" y="230"/>
                    </a:cubicBezTo>
                    <a:cubicBezTo>
                      <a:pt x="7" y="232"/>
                      <a:pt x="6" y="235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9"/>
                      <a:pt x="5" y="240"/>
                      <a:pt x="5" y="242"/>
                    </a:cubicBezTo>
                    <a:cubicBezTo>
                      <a:pt x="7" y="245"/>
                      <a:pt x="8" y="249"/>
                      <a:pt x="8" y="253"/>
                    </a:cubicBezTo>
                    <a:cubicBezTo>
                      <a:pt x="7" y="260"/>
                      <a:pt x="9" y="266"/>
                      <a:pt x="11" y="272"/>
                    </a:cubicBezTo>
                    <a:cubicBezTo>
                      <a:pt x="13" y="279"/>
                      <a:pt x="14" y="286"/>
                      <a:pt x="14" y="293"/>
                    </a:cubicBezTo>
                    <a:cubicBezTo>
                      <a:pt x="14" y="302"/>
                      <a:pt x="14" y="310"/>
                      <a:pt x="16" y="318"/>
                    </a:cubicBezTo>
                    <a:cubicBezTo>
                      <a:pt x="17" y="320"/>
                      <a:pt x="17" y="322"/>
                      <a:pt x="17" y="324"/>
                    </a:cubicBezTo>
                    <a:cubicBezTo>
                      <a:pt x="16" y="329"/>
                      <a:pt x="15" y="333"/>
                      <a:pt x="14" y="337"/>
                    </a:cubicBezTo>
                    <a:cubicBezTo>
                      <a:pt x="13" y="343"/>
                      <a:pt x="10" y="348"/>
                      <a:pt x="5" y="352"/>
                    </a:cubicBezTo>
                    <a:cubicBezTo>
                      <a:pt x="0" y="355"/>
                      <a:pt x="0" y="362"/>
                      <a:pt x="4" y="366"/>
                    </a:cubicBezTo>
                    <a:cubicBezTo>
                      <a:pt x="6" y="368"/>
                      <a:pt x="9" y="370"/>
                      <a:pt x="11" y="373"/>
                    </a:cubicBezTo>
                    <a:cubicBezTo>
                      <a:pt x="14" y="377"/>
                      <a:pt x="18" y="379"/>
                      <a:pt x="23" y="379"/>
                    </a:cubicBezTo>
                    <a:cubicBezTo>
                      <a:pt x="27" y="380"/>
                      <a:pt x="31" y="380"/>
                      <a:pt x="35" y="380"/>
                    </a:cubicBezTo>
                    <a:cubicBezTo>
                      <a:pt x="37" y="380"/>
                      <a:pt x="40" y="379"/>
                      <a:pt x="41" y="378"/>
                    </a:cubicBezTo>
                    <a:cubicBezTo>
                      <a:pt x="49" y="373"/>
                      <a:pt x="59" y="372"/>
                      <a:pt x="65" y="365"/>
                    </a:cubicBezTo>
                    <a:cubicBezTo>
                      <a:pt x="66" y="364"/>
                      <a:pt x="67" y="364"/>
                      <a:pt x="68" y="364"/>
                    </a:cubicBezTo>
                    <a:cubicBezTo>
                      <a:pt x="76" y="363"/>
                      <a:pt x="83" y="360"/>
                      <a:pt x="91" y="362"/>
                    </a:cubicBezTo>
                    <a:cubicBezTo>
                      <a:pt x="98" y="364"/>
                      <a:pt x="104" y="363"/>
                      <a:pt x="111" y="363"/>
                    </a:cubicBezTo>
                    <a:cubicBezTo>
                      <a:pt x="114" y="363"/>
                      <a:pt x="117" y="362"/>
                      <a:pt x="120" y="359"/>
                    </a:cubicBezTo>
                    <a:cubicBezTo>
                      <a:pt x="127" y="352"/>
                      <a:pt x="132" y="349"/>
                      <a:pt x="142" y="344"/>
                    </a:cubicBezTo>
                    <a:cubicBezTo>
                      <a:pt x="144" y="343"/>
                      <a:pt x="147" y="341"/>
                      <a:pt x="149" y="339"/>
                    </a:cubicBezTo>
                    <a:cubicBezTo>
                      <a:pt x="152" y="337"/>
                      <a:pt x="156" y="336"/>
                      <a:pt x="160" y="336"/>
                    </a:cubicBezTo>
                    <a:cubicBezTo>
                      <a:pt x="170" y="338"/>
                      <a:pt x="180" y="336"/>
                      <a:pt x="189" y="331"/>
                    </a:cubicBezTo>
                    <a:cubicBezTo>
                      <a:pt x="196" y="328"/>
                      <a:pt x="203" y="327"/>
                      <a:pt x="211" y="327"/>
                    </a:cubicBezTo>
                    <a:cubicBezTo>
                      <a:pt x="216" y="327"/>
                      <a:pt x="222" y="327"/>
                      <a:pt x="227" y="327"/>
                    </a:cubicBezTo>
                    <a:cubicBezTo>
                      <a:pt x="230" y="327"/>
                      <a:pt x="233" y="328"/>
                      <a:pt x="235" y="331"/>
                    </a:cubicBezTo>
                    <a:cubicBezTo>
                      <a:pt x="238" y="334"/>
                      <a:pt x="241" y="336"/>
                      <a:pt x="246" y="336"/>
                    </a:cubicBezTo>
                    <a:cubicBezTo>
                      <a:pt x="251" y="337"/>
                      <a:pt x="255" y="339"/>
                      <a:pt x="260" y="342"/>
                    </a:cubicBezTo>
                    <a:cubicBezTo>
                      <a:pt x="262" y="343"/>
                      <a:pt x="264" y="345"/>
                      <a:pt x="264" y="348"/>
                    </a:cubicBezTo>
                    <a:cubicBezTo>
                      <a:pt x="264" y="352"/>
                      <a:pt x="265" y="355"/>
                      <a:pt x="267" y="357"/>
                    </a:cubicBezTo>
                    <a:cubicBezTo>
                      <a:pt x="270" y="360"/>
                      <a:pt x="271" y="363"/>
                      <a:pt x="272" y="367"/>
                    </a:cubicBezTo>
                    <a:cubicBezTo>
                      <a:pt x="272" y="371"/>
                      <a:pt x="273" y="375"/>
                      <a:pt x="273" y="379"/>
                    </a:cubicBezTo>
                    <a:cubicBezTo>
                      <a:pt x="273" y="381"/>
                      <a:pt x="273" y="382"/>
                      <a:pt x="273" y="384"/>
                    </a:cubicBezTo>
                    <a:cubicBezTo>
                      <a:pt x="273" y="384"/>
                      <a:pt x="273" y="385"/>
                      <a:pt x="273" y="385"/>
                    </a:cubicBezTo>
                    <a:cubicBezTo>
                      <a:pt x="274" y="386"/>
                      <a:pt x="276" y="388"/>
                      <a:pt x="277" y="388"/>
                    </a:cubicBezTo>
                    <a:cubicBezTo>
                      <a:pt x="278" y="389"/>
                      <a:pt x="279" y="388"/>
                      <a:pt x="280" y="388"/>
                    </a:cubicBezTo>
                    <a:cubicBezTo>
                      <a:pt x="285" y="383"/>
                      <a:pt x="289" y="378"/>
                      <a:pt x="293" y="373"/>
                    </a:cubicBezTo>
                    <a:cubicBezTo>
                      <a:pt x="296" y="371"/>
                      <a:pt x="299" y="370"/>
                      <a:pt x="301" y="367"/>
                    </a:cubicBezTo>
                    <a:cubicBezTo>
                      <a:pt x="304" y="365"/>
                      <a:pt x="306" y="362"/>
                      <a:pt x="309" y="359"/>
                    </a:cubicBezTo>
                    <a:cubicBezTo>
                      <a:pt x="309" y="359"/>
                      <a:pt x="310" y="358"/>
                      <a:pt x="311" y="359"/>
                    </a:cubicBezTo>
                    <a:cubicBezTo>
                      <a:pt x="311" y="359"/>
                      <a:pt x="311" y="359"/>
                      <a:pt x="311" y="360"/>
                    </a:cubicBezTo>
                    <a:cubicBezTo>
                      <a:pt x="312" y="362"/>
                      <a:pt x="312" y="365"/>
                      <a:pt x="310" y="366"/>
                    </a:cubicBezTo>
                    <a:cubicBezTo>
                      <a:pt x="306" y="370"/>
                      <a:pt x="304" y="375"/>
                      <a:pt x="302" y="380"/>
                    </a:cubicBezTo>
                    <a:cubicBezTo>
                      <a:pt x="301" y="386"/>
                      <a:pt x="298" y="389"/>
                      <a:pt x="293" y="392"/>
                    </a:cubicBezTo>
                    <a:cubicBezTo>
                      <a:pt x="293" y="392"/>
                      <a:pt x="292" y="393"/>
                      <a:pt x="292" y="394"/>
                    </a:cubicBezTo>
                    <a:cubicBezTo>
                      <a:pt x="292" y="395"/>
                      <a:pt x="292" y="397"/>
                      <a:pt x="293" y="397"/>
                    </a:cubicBezTo>
                    <a:cubicBezTo>
                      <a:pt x="294" y="397"/>
                      <a:pt x="296" y="397"/>
                      <a:pt x="298" y="397"/>
                    </a:cubicBezTo>
                    <a:cubicBezTo>
                      <a:pt x="303" y="397"/>
                      <a:pt x="306" y="395"/>
                      <a:pt x="308" y="390"/>
                    </a:cubicBezTo>
                    <a:cubicBezTo>
                      <a:pt x="308" y="389"/>
                      <a:pt x="309" y="388"/>
                      <a:pt x="309" y="387"/>
                    </a:cubicBezTo>
                    <a:cubicBezTo>
                      <a:pt x="310" y="387"/>
                      <a:pt x="310" y="387"/>
                      <a:pt x="311" y="386"/>
                    </a:cubicBezTo>
                    <a:cubicBezTo>
                      <a:pt x="311" y="387"/>
                      <a:pt x="312" y="388"/>
                      <a:pt x="312" y="388"/>
                    </a:cubicBezTo>
                    <a:cubicBezTo>
                      <a:pt x="313" y="393"/>
                      <a:pt x="313" y="398"/>
                      <a:pt x="309" y="402"/>
                    </a:cubicBezTo>
                    <a:cubicBezTo>
                      <a:pt x="308" y="404"/>
                      <a:pt x="309" y="406"/>
                      <a:pt x="311" y="406"/>
                    </a:cubicBezTo>
                    <a:cubicBezTo>
                      <a:pt x="314" y="406"/>
                      <a:pt x="316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5"/>
                      <a:pt x="319" y="405"/>
                      <a:pt x="319" y="405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7"/>
                      <a:pt x="319" y="407"/>
                      <a:pt x="319" y="407"/>
                    </a:cubicBezTo>
                    <a:cubicBezTo>
                      <a:pt x="322" y="416"/>
                      <a:pt x="324" y="425"/>
                      <a:pt x="320" y="435"/>
                    </a:cubicBezTo>
                    <a:cubicBezTo>
                      <a:pt x="319" y="436"/>
                      <a:pt x="320" y="439"/>
                      <a:pt x="321" y="441"/>
                    </a:cubicBezTo>
                    <a:cubicBezTo>
                      <a:pt x="322" y="444"/>
                      <a:pt x="323" y="446"/>
                      <a:pt x="324" y="449"/>
                    </a:cubicBezTo>
                    <a:cubicBezTo>
                      <a:pt x="328" y="456"/>
                      <a:pt x="334" y="461"/>
                      <a:pt x="341" y="463"/>
                    </a:cubicBezTo>
                    <a:cubicBezTo>
                      <a:pt x="346" y="464"/>
                      <a:pt x="350" y="466"/>
                      <a:pt x="353" y="469"/>
                    </a:cubicBezTo>
                    <a:cubicBezTo>
                      <a:pt x="355" y="470"/>
                      <a:pt x="357" y="473"/>
                      <a:pt x="359" y="474"/>
                    </a:cubicBezTo>
                    <a:cubicBezTo>
                      <a:pt x="361" y="476"/>
                      <a:pt x="363" y="476"/>
                      <a:pt x="365" y="475"/>
                    </a:cubicBezTo>
                    <a:cubicBezTo>
                      <a:pt x="372" y="472"/>
                      <a:pt x="379" y="469"/>
                      <a:pt x="383" y="461"/>
                    </a:cubicBezTo>
                    <a:cubicBezTo>
                      <a:pt x="384" y="460"/>
                      <a:pt x="385" y="460"/>
                      <a:pt x="386" y="461"/>
                    </a:cubicBezTo>
                    <a:cubicBezTo>
                      <a:pt x="386" y="462"/>
                      <a:pt x="387" y="462"/>
                      <a:pt x="387" y="463"/>
                    </a:cubicBezTo>
                    <a:cubicBezTo>
                      <a:pt x="386" y="464"/>
                      <a:pt x="385" y="467"/>
                      <a:pt x="386" y="467"/>
                    </a:cubicBezTo>
                    <a:cubicBezTo>
                      <a:pt x="389" y="472"/>
                      <a:pt x="391" y="478"/>
                      <a:pt x="396" y="482"/>
                    </a:cubicBezTo>
                    <a:cubicBezTo>
                      <a:pt x="397" y="483"/>
                      <a:pt x="399" y="484"/>
                      <a:pt x="400" y="483"/>
                    </a:cubicBezTo>
                    <a:cubicBezTo>
                      <a:pt x="406" y="478"/>
                      <a:pt x="413" y="474"/>
                      <a:pt x="419" y="469"/>
                    </a:cubicBezTo>
                    <a:cubicBezTo>
                      <a:pt x="425" y="464"/>
                      <a:pt x="431" y="462"/>
                      <a:pt x="439" y="462"/>
                    </a:cubicBezTo>
                    <a:cubicBezTo>
                      <a:pt x="441" y="462"/>
                      <a:pt x="444" y="462"/>
                      <a:pt x="447" y="462"/>
                    </a:cubicBezTo>
                    <a:cubicBezTo>
                      <a:pt x="451" y="461"/>
                      <a:pt x="458" y="456"/>
                      <a:pt x="458" y="451"/>
                    </a:cubicBezTo>
                    <a:cubicBezTo>
                      <a:pt x="458" y="444"/>
                      <a:pt x="462" y="438"/>
                      <a:pt x="464" y="431"/>
                    </a:cubicBezTo>
                    <a:cubicBezTo>
                      <a:pt x="465" y="423"/>
                      <a:pt x="469" y="416"/>
                      <a:pt x="475" y="411"/>
                    </a:cubicBezTo>
                    <a:cubicBezTo>
                      <a:pt x="478" y="407"/>
                      <a:pt x="481" y="403"/>
                      <a:pt x="483" y="398"/>
                    </a:cubicBezTo>
                    <a:cubicBezTo>
                      <a:pt x="486" y="393"/>
                      <a:pt x="489" y="388"/>
                      <a:pt x="491" y="382"/>
                    </a:cubicBezTo>
                    <a:cubicBezTo>
                      <a:pt x="496" y="373"/>
                      <a:pt x="502" y="365"/>
                      <a:pt x="511" y="360"/>
                    </a:cubicBezTo>
                    <a:cubicBezTo>
                      <a:pt x="512" y="359"/>
                      <a:pt x="514" y="357"/>
                      <a:pt x="515" y="355"/>
                    </a:cubicBezTo>
                    <a:cubicBezTo>
                      <a:pt x="516" y="348"/>
                      <a:pt x="524" y="344"/>
                      <a:pt x="526" y="337"/>
                    </a:cubicBezTo>
                    <a:cubicBezTo>
                      <a:pt x="528" y="330"/>
                      <a:pt x="528" y="323"/>
                      <a:pt x="531" y="316"/>
                    </a:cubicBezTo>
                    <a:cubicBezTo>
                      <a:pt x="535" y="309"/>
                      <a:pt x="537" y="300"/>
                      <a:pt x="542" y="292"/>
                    </a:cubicBezTo>
                    <a:cubicBezTo>
                      <a:pt x="543" y="290"/>
                      <a:pt x="544" y="287"/>
                      <a:pt x="544" y="284"/>
                    </a:cubicBezTo>
                    <a:cubicBezTo>
                      <a:pt x="545" y="279"/>
                      <a:pt x="544" y="273"/>
                      <a:pt x="543" y="268"/>
                    </a:cubicBezTo>
                    <a:cubicBezTo>
                      <a:pt x="541" y="264"/>
                      <a:pt x="541" y="261"/>
                      <a:pt x="542" y="257"/>
                    </a:cubicBezTo>
                    <a:cubicBezTo>
                      <a:pt x="543" y="254"/>
                      <a:pt x="544" y="252"/>
                      <a:pt x="544" y="249"/>
                    </a:cubicBezTo>
                    <a:cubicBezTo>
                      <a:pt x="544" y="241"/>
                      <a:pt x="546" y="234"/>
                      <a:pt x="549" y="226"/>
                    </a:cubicBezTo>
                    <a:cubicBezTo>
                      <a:pt x="549" y="225"/>
                      <a:pt x="550" y="224"/>
                      <a:pt x="550" y="223"/>
                    </a:cubicBezTo>
                    <a:cubicBezTo>
                      <a:pt x="550" y="222"/>
                      <a:pt x="549" y="222"/>
                      <a:pt x="548" y="221"/>
                    </a:cubicBezTo>
                    <a:cubicBezTo>
                      <a:pt x="548" y="221"/>
                      <a:pt x="547" y="221"/>
                      <a:pt x="547" y="2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9" name="Freeform 24"/>
              <p:cNvSpPr>
                <a:spLocks/>
              </p:cNvSpPr>
              <p:nvPr/>
            </p:nvSpPr>
            <p:spPr bwMode="auto">
              <a:xfrm>
                <a:off x="2563" y="700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0" name="Freeform 25"/>
              <p:cNvSpPr>
                <a:spLocks/>
              </p:cNvSpPr>
              <p:nvPr/>
            </p:nvSpPr>
            <p:spPr bwMode="auto">
              <a:xfrm>
                <a:off x="2586" y="630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" name="Freeform 26"/>
              <p:cNvSpPr>
                <a:spLocks noEditPoints="1"/>
              </p:cNvSpPr>
              <p:nvPr/>
            </p:nvSpPr>
            <p:spPr bwMode="auto">
              <a:xfrm>
                <a:off x="2434" y="459"/>
                <a:ext cx="532" cy="407"/>
              </a:xfrm>
              <a:custGeom>
                <a:avLst/>
                <a:gdLst>
                  <a:gd name="T0" fmla="*/ 104 w 374"/>
                  <a:gd name="T1" fmla="*/ 161 h 286"/>
                  <a:gd name="T2" fmla="*/ 110 w 374"/>
                  <a:gd name="T3" fmla="*/ 176 h 286"/>
                  <a:gd name="T4" fmla="*/ 114 w 374"/>
                  <a:gd name="T5" fmla="*/ 180 h 286"/>
                  <a:gd name="T6" fmla="*/ 106 w 374"/>
                  <a:gd name="T7" fmla="*/ 174 h 286"/>
                  <a:gd name="T8" fmla="*/ 86 w 374"/>
                  <a:gd name="T9" fmla="*/ 172 h 286"/>
                  <a:gd name="T10" fmla="*/ 66 w 374"/>
                  <a:gd name="T11" fmla="*/ 202 h 286"/>
                  <a:gd name="T12" fmla="*/ 67 w 374"/>
                  <a:gd name="T13" fmla="*/ 222 h 286"/>
                  <a:gd name="T14" fmla="*/ 46 w 374"/>
                  <a:gd name="T15" fmla="*/ 213 h 286"/>
                  <a:gd name="T16" fmla="*/ 43 w 374"/>
                  <a:gd name="T17" fmla="*/ 232 h 286"/>
                  <a:gd name="T18" fmla="*/ 2 w 374"/>
                  <a:gd name="T19" fmla="*/ 241 h 286"/>
                  <a:gd name="T20" fmla="*/ 50 w 374"/>
                  <a:gd name="T21" fmla="*/ 271 h 286"/>
                  <a:gd name="T22" fmla="*/ 52 w 374"/>
                  <a:gd name="T23" fmla="*/ 269 h 286"/>
                  <a:gd name="T24" fmla="*/ 85 w 374"/>
                  <a:gd name="T25" fmla="*/ 282 h 286"/>
                  <a:gd name="T26" fmla="*/ 122 w 374"/>
                  <a:gd name="T27" fmla="*/ 272 h 286"/>
                  <a:gd name="T28" fmla="*/ 132 w 374"/>
                  <a:gd name="T29" fmla="*/ 244 h 286"/>
                  <a:gd name="T30" fmla="*/ 163 w 374"/>
                  <a:gd name="T31" fmla="*/ 228 h 286"/>
                  <a:gd name="T32" fmla="*/ 162 w 374"/>
                  <a:gd name="T33" fmla="*/ 218 h 286"/>
                  <a:gd name="T34" fmla="*/ 182 w 374"/>
                  <a:gd name="T35" fmla="*/ 208 h 286"/>
                  <a:gd name="T36" fmla="*/ 183 w 374"/>
                  <a:gd name="T37" fmla="*/ 186 h 286"/>
                  <a:gd name="T38" fmla="*/ 194 w 374"/>
                  <a:gd name="T39" fmla="*/ 178 h 286"/>
                  <a:gd name="T40" fmla="*/ 208 w 374"/>
                  <a:gd name="T41" fmla="*/ 172 h 286"/>
                  <a:gd name="T42" fmla="*/ 237 w 374"/>
                  <a:gd name="T43" fmla="*/ 164 h 286"/>
                  <a:gd name="T44" fmla="*/ 321 w 374"/>
                  <a:gd name="T45" fmla="*/ 113 h 286"/>
                  <a:gd name="T46" fmla="*/ 312 w 374"/>
                  <a:gd name="T47" fmla="*/ 104 h 286"/>
                  <a:gd name="T48" fmla="*/ 365 w 374"/>
                  <a:gd name="T49" fmla="*/ 85 h 286"/>
                  <a:gd name="T50" fmla="*/ 365 w 374"/>
                  <a:gd name="T51" fmla="*/ 55 h 286"/>
                  <a:gd name="T52" fmla="*/ 340 w 374"/>
                  <a:gd name="T53" fmla="*/ 40 h 286"/>
                  <a:gd name="T54" fmla="*/ 339 w 374"/>
                  <a:gd name="T55" fmla="*/ 41 h 286"/>
                  <a:gd name="T56" fmla="*/ 343 w 374"/>
                  <a:gd name="T57" fmla="*/ 28 h 286"/>
                  <a:gd name="T58" fmla="*/ 306 w 374"/>
                  <a:gd name="T59" fmla="*/ 11 h 286"/>
                  <a:gd name="T60" fmla="*/ 264 w 374"/>
                  <a:gd name="T61" fmla="*/ 1 h 286"/>
                  <a:gd name="T62" fmla="*/ 255 w 374"/>
                  <a:gd name="T63" fmla="*/ 12 h 286"/>
                  <a:gd name="T64" fmla="*/ 231 w 374"/>
                  <a:gd name="T65" fmla="*/ 8 h 286"/>
                  <a:gd name="T66" fmla="*/ 217 w 374"/>
                  <a:gd name="T67" fmla="*/ 7 h 286"/>
                  <a:gd name="T68" fmla="*/ 199 w 374"/>
                  <a:gd name="T69" fmla="*/ 28 h 286"/>
                  <a:gd name="T70" fmla="*/ 170 w 374"/>
                  <a:gd name="T71" fmla="*/ 21 h 286"/>
                  <a:gd name="T72" fmla="*/ 171 w 374"/>
                  <a:gd name="T73" fmla="*/ 38 h 286"/>
                  <a:gd name="T74" fmla="*/ 154 w 374"/>
                  <a:gd name="T75" fmla="*/ 31 h 286"/>
                  <a:gd name="T76" fmla="*/ 130 w 374"/>
                  <a:gd name="T77" fmla="*/ 28 h 286"/>
                  <a:gd name="T78" fmla="*/ 114 w 374"/>
                  <a:gd name="T79" fmla="*/ 47 h 286"/>
                  <a:gd name="T80" fmla="*/ 115 w 374"/>
                  <a:gd name="T81" fmla="*/ 47 h 286"/>
                  <a:gd name="T82" fmla="*/ 112 w 374"/>
                  <a:gd name="T83" fmla="*/ 62 h 286"/>
                  <a:gd name="T84" fmla="*/ 108 w 374"/>
                  <a:gd name="T85" fmla="*/ 79 h 286"/>
                  <a:gd name="T86" fmla="*/ 124 w 374"/>
                  <a:gd name="T87" fmla="*/ 94 h 286"/>
                  <a:gd name="T88" fmla="*/ 154 w 374"/>
                  <a:gd name="T89" fmla="*/ 103 h 286"/>
                  <a:gd name="T90" fmla="*/ 195 w 374"/>
                  <a:gd name="T91" fmla="*/ 103 h 286"/>
                  <a:gd name="T92" fmla="*/ 199 w 374"/>
                  <a:gd name="T93" fmla="*/ 103 h 286"/>
                  <a:gd name="T94" fmla="*/ 211 w 374"/>
                  <a:gd name="T95" fmla="*/ 114 h 286"/>
                  <a:gd name="T96" fmla="*/ 152 w 374"/>
                  <a:gd name="T97" fmla="*/ 116 h 286"/>
                  <a:gd name="T98" fmla="*/ 127 w 374"/>
                  <a:gd name="T99" fmla="*/ 110 h 286"/>
                  <a:gd name="T100" fmla="*/ 74 w 374"/>
                  <a:gd name="T101" fmla="*/ 229 h 286"/>
                  <a:gd name="T102" fmla="*/ 82 w 374"/>
                  <a:gd name="T103" fmla="*/ 203 h 286"/>
                  <a:gd name="T104" fmla="*/ 99 w 374"/>
                  <a:gd name="T105" fmla="*/ 241 h 286"/>
                  <a:gd name="T106" fmla="*/ 98 w 374"/>
                  <a:gd name="T107" fmla="*/ 242 h 286"/>
                  <a:gd name="T108" fmla="*/ 304 w 374"/>
                  <a:gd name="T109" fmla="*/ 108 h 286"/>
                  <a:gd name="T110" fmla="*/ 127 w 374"/>
                  <a:gd name="T111" fmla="*/ 91 h 286"/>
                  <a:gd name="T112" fmla="*/ 177 w 374"/>
                  <a:gd name="T113" fmla="*/ 17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4" h="286">
                    <a:moveTo>
                      <a:pt x="109" y="126"/>
                    </a:moveTo>
                    <a:cubicBezTo>
                      <a:pt x="107" y="129"/>
                      <a:pt x="107" y="132"/>
                      <a:pt x="108" y="135"/>
                    </a:cubicBezTo>
                    <a:cubicBezTo>
                      <a:pt x="110" y="139"/>
                      <a:pt x="110" y="143"/>
                      <a:pt x="109" y="148"/>
                    </a:cubicBezTo>
                    <a:cubicBezTo>
                      <a:pt x="108" y="151"/>
                      <a:pt x="107" y="155"/>
                      <a:pt x="106" y="159"/>
                    </a:cubicBezTo>
                    <a:cubicBezTo>
                      <a:pt x="106" y="160"/>
                      <a:pt x="105" y="161"/>
                      <a:pt x="104" y="161"/>
                    </a:cubicBezTo>
                    <a:cubicBezTo>
                      <a:pt x="100" y="163"/>
                      <a:pt x="101" y="166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102" y="170"/>
                      <a:pt x="104" y="172"/>
                      <a:pt x="105" y="173"/>
                    </a:cubicBezTo>
                    <a:cubicBezTo>
                      <a:pt x="105" y="173"/>
                      <a:pt x="106" y="174"/>
                      <a:pt x="106" y="174"/>
                    </a:cubicBezTo>
                    <a:cubicBezTo>
                      <a:pt x="107" y="174"/>
                      <a:pt x="109" y="175"/>
                      <a:pt x="110" y="176"/>
                    </a:cubicBezTo>
                    <a:cubicBezTo>
                      <a:pt x="111" y="176"/>
                      <a:pt x="111" y="176"/>
                      <a:pt x="112" y="176"/>
                    </a:cubicBezTo>
                    <a:cubicBezTo>
                      <a:pt x="112" y="176"/>
                      <a:pt x="112" y="176"/>
                      <a:pt x="112" y="176"/>
                    </a:cubicBezTo>
                    <a:cubicBezTo>
                      <a:pt x="113" y="177"/>
                      <a:pt x="113" y="177"/>
                      <a:pt x="114" y="177"/>
                    </a:cubicBezTo>
                    <a:cubicBezTo>
                      <a:pt x="115" y="177"/>
                      <a:pt x="115" y="178"/>
                      <a:pt x="115" y="178"/>
                    </a:cubicBezTo>
                    <a:cubicBezTo>
                      <a:pt x="115" y="179"/>
                      <a:pt x="114" y="179"/>
                      <a:pt x="114" y="180"/>
                    </a:cubicBezTo>
                    <a:cubicBezTo>
                      <a:pt x="113" y="180"/>
                      <a:pt x="112" y="180"/>
                      <a:pt x="112" y="179"/>
                    </a:cubicBezTo>
                    <a:cubicBezTo>
                      <a:pt x="112" y="178"/>
                      <a:pt x="112" y="177"/>
                      <a:pt x="112" y="176"/>
                    </a:cubicBezTo>
                    <a:cubicBezTo>
                      <a:pt x="112" y="176"/>
                      <a:pt x="111" y="176"/>
                      <a:pt x="111" y="176"/>
                    </a:cubicBezTo>
                    <a:cubicBezTo>
                      <a:pt x="111" y="176"/>
                      <a:pt x="111" y="176"/>
                      <a:pt x="110" y="176"/>
                    </a:cubicBezTo>
                    <a:cubicBezTo>
                      <a:pt x="109" y="175"/>
                      <a:pt x="107" y="175"/>
                      <a:pt x="106" y="174"/>
                    </a:cubicBezTo>
                    <a:cubicBezTo>
                      <a:pt x="106" y="174"/>
                      <a:pt x="105" y="173"/>
                      <a:pt x="105" y="173"/>
                    </a:cubicBezTo>
                    <a:cubicBezTo>
                      <a:pt x="103" y="172"/>
                      <a:pt x="102" y="171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98" y="169"/>
                      <a:pt x="94" y="170"/>
                      <a:pt x="91" y="170"/>
                    </a:cubicBezTo>
                    <a:cubicBezTo>
                      <a:pt x="90" y="171"/>
                      <a:pt x="88" y="172"/>
                      <a:pt x="86" y="172"/>
                    </a:cubicBezTo>
                    <a:cubicBezTo>
                      <a:pt x="82" y="172"/>
                      <a:pt x="78" y="173"/>
                      <a:pt x="75" y="173"/>
                    </a:cubicBezTo>
                    <a:cubicBezTo>
                      <a:pt x="73" y="179"/>
                      <a:pt x="70" y="183"/>
                      <a:pt x="65" y="187"/>
                    </a:cubicBezTo>
                    <a:cubicBezTo>
                      <a:pt x="61" y="189"/>
                      <a:pt x="60" y="193"/>
                      <a:pt x="59" y="196"/>
                    </a:cubicBezTo>
                    <a:cubicBezTo>
                      <a:pt x="59" y="198"/>
                      <a:pt x="61" y="201"/>
                      <a:pt x="63" y="201"/>
                    </a:cubicBezTo>
                    <a:cubicBezTo>
                      <a:pt x="64" y="202"/>
                      <a:pt x="65" y="202"/>
                      <a:pt x="66" y="202"/>
                    </a:cubicBezTo>
                    <a:cubicBezTo>
                      <a:pt x="71" y="202"/>
                      <a:pt x="73" y="204"/>
                      <a:pt x="73" y="209"/>
                    </a:cubicBezTo>
                    <a:cubicBezTo>
                      <a:pt x="73" y="211"/>
                      <a:pt x="73" y="213"/>
                      <a:pt x="73" y="215"/>
                    </a:cubicBezTo>
                    <a:cubicBezTo>
                      <a:pt x="72" y="218"/>
                      <a:pt x="72" y="220"/>
                      <a:pt x="69" y="222"/>
                    </a:cubicBezTo>
                    <a:cubicBezTo>
                      <a:pt x="69" y="223"/>
                      <a:pt x="68" y="223"/>
                      <a:pt x="68" y="223"/>
                    </a:cubicBezTo>
                    <a:cubicBezTo>
                      <a:pt x="68" y="223"/>
                      <a:pt x="67" y="222"/>
                      <a:pt x="67" y="222"/>
                    </a:cubicBezTo>
                    <a:cubicBezTo>
                      <a:pt x="66" y="219"/>
                      <a:pt x="66" y="215"/>
                      <a:pt x="64" y="211"/>
                    </a:cubicBezTo>
                    <a:cubicBezTo>
                      <a:pt x="64" y="209"/>
                      <a:pt x="62" y="207"/>
                      <a:pt x="60" y="207"/>
                    </a:cubicBezTo>
                    <a:cubicBezTo>
                      <a:pt x="57" y="205"/>
                      <a:pt x="53" y="205"/>
                      <a:pt x="49" y="206"/>
                    </a:cubicBezTo>
                    <a:cubicBezTo>
                      <a:pt x="48" y="207"/>
                      <a:pt x="47" y="208"/>
                      <a:pt x="47" y="209"/>
                    </a:cubicBezTo>
                    <a:cubicBezTo>
                      <a:pt x="46" y="210"/>
                      <a:pt x="46" y="212"/>
                      <a:pt x="46" y="213"/>
                    </a:cubicBezTo>
                    <a:cubicBezTo>
                      <a:pt x="45" y="220"/>
                      <a:pt x="47" y="226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6" y="232"/>
                      <a:pt x="45" y="233"/>
                      <a:pt x="43" y="232"/>
                    </a:cubicBezTo>
                    <a:cubicBezTo>
                      <a:pt x="34" y="230"/>
                      <a:pt x="25" y="234"/>
                      <a:pt x="17" y="238"/>
                    </a:cubicBezTo>
                    <a:cubicBezTo>
                      <a:pt x="16" y="239"/>
                      <a:pt x="16" y="239"/>
                      <a:pt x="15" y="239"/>
                    </a:cubicBezTo>
                    <a:cubicBezTo>
                      <a:pt x="14" y="240"/>
                      <a:pt x="13" y="241"/>
                      <a:pt x="12" y="242"/>
                    </a:cubicBezTo>
                    <a:cubicBezTo>
                      <a:pt x="10" y="244"/>
                      <a:pt x="9" y="242"/>
                      <a:pt x="8" y="241"/>
                    </a:cubicBezTo>
                    <a:cubicBezTo>
                      <a:pt x="5" y="239"/>
                      <a:pt x="3" y="239"/>
                      <a:pt x="2" y="241"/>
                    </a:cubicBezTo>
                    <a:cubicBezTo>
                      <a:pt x="0" y="244"/>
                      <a:pt x="1" y="250"/>
                      <a:pt x="3" y="251"/>
                    </a:cubicBezTo>
                    <a:cubicBezTo>
                      <a:pt x="8" y="255"/>
                      <a:pt x="13" y="260"/>
                      <a:pt x="20" y="262"/>
                    </a:cubicBezTo>
                    <a:cubicBezTo>
                      <a:pt x="26" y="264"/>
                      <a:pt x="32" y="268"/>
                      <a:pt x="39" y="271"/>
                    </a:cubicBezTo>
                    <a:cubicBezTo>
                      <a:pt x="40" y="272"/>
                      <a:pt x="42" y="273"/>
                      <a:pt x="43" y="273"/>
                    </a:cubicBezTo>
                    <a:cubicBezTo>
                      <a:pt x="46" y="274"/>
                      <a:pt x="48" y="274"/>
                      <a:pt x="50" y="271"/>
                    </a:cubicBezTo>
                    <a:cubicBezTo>
                      <a:pt x="51" y="270"/>
                      <a:pt x="51" y="270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1" y="268"/>
                      <a:pt x="51" y="268"/>
                      <a:pt x="51" y="268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4" y="268"/>
                      <a:pt x="57" y="267"/>
                      <a:pt x="60" y="269"/>
                    </a:cubicBezTo>
                    <a:cubicBezTo>
                      <a:pt x="65" y="273"/>
                      <a:pt x="71" y="276"/>
                      <a:pt x="78" y="274"/>
                    </a:cubicBezTo>
                    <a:cubicBezTo>
                      <a:pt x="79" y="274"/>
                      <a:pt x="80" y="275"/>
                      <a:pt x="81" y="275"/>
                    </a:cubicBezTo>
                    <a:cubicBezTo>
                      <a:pt x="84" y="275"/>
                      <a:pt x="85" y="277"/>
                      <a:pt x="85" y="281"/>
                    </a:cubicBezTo>
                    <a:cubicBezTo>
                      <a:pt x="85" y="281"/>
                      <a:pt x="85" y="282"/>
                      <a:pt x="85" y="282"/>
                    </a:cubicBezTo>
                    <a:cubicBezTo>
                      <a:pt x="85" y="285"/>
                      <a:pt x="87" y="286"/>
                      <a:pt x="89" y="286"/>
                    </a:cubicBezTo>
                    <a:cubicBezTo>
                      <a:pt x="93" y="285"/>
                      <a:pt x="97" y="284"/>
                      <a:pt x="100" y="283"/>
                    </a:cubicBezTo>
                    <a:cubicBezTo>
                      <a:pt x="103" y="282"/>
                      <a:pt x="105" y="280"/>
                      <a:pt x="108" y="281"/>
                    </a:cubicBezTo>
                    <a:cubicBezTo>
                      <a:pt x="114" y="281"/>
                      <a:pt x="118" y="277"/>
                      <a:pt x="122" y="273"/>
                    </a:cubicBezTo>
                    <a:cubicBezTo>
                      <a:pt x="122" y="273"/>
                      <a:pt x="122" y="272"/>
                      <a:pt x="122" y="272"/>
                    </a:cubicBezTo>
                    <a:cubicBezTo>
                      <a:pt x="125" y="267"/>
                      <a:pt x="124" y="264"/>
                      <a:pt x="119" y="261"/>
                    </a:cubicBezTo>
                    <a:cubicBezTo>
                      <a:pt x="117" y="260"/>
                      <a:pt x="116" y="260"/>
                      <a:pt x="115" y="258"/>
                    </a:cubicBezTo>
                    <a:cubicBezTo>
                      <a:pt x="115" y="256"/>
                      <a:pt x="116" y="254"/>
                      <a:pt x="117" y="252"/>
                    </a:cubicBezTo>
                    <a:cubicBezTo>
                      <a:pt x="118" y="251"/>
                      <a:pt x="120" y="250"/>
                      <a:pt x="121" y="249"/>
                    </a:cubicBezTo>
                    <a:cubicBezTo>
                      <a:pt x="125" y="248"/>
                      <a:pt x="128" y="246"/>
                      <a:pt x="132" y="244"/>
                    </a:cubicBezTo>
                    <a:cubicBezTo>
                      <a:pt x="135" y="242"/>
                      <a:pt x="139" y="239"/>
                      <a:pt x="140" y="235"/>
                    </a:cubicBezTo>
                    <a:cubicBezTo>
                      <a:pt x="140" y="234"/>
                      <a:pt x="141" y="233"/>
                      <a:pt x="141" y="231"/>
                    </a:cubicBezTo>
                    <a:cubicBezTo>
                      <a:pt x="141" y="231"/>
                      <a:pt x="141" y="230"/>
                      <a:pt x="142" y="230"/>
                    </a:cubicBezTo>
                    <a:cubicBezTo>
                      <a:pt x="143" y="228"/>
                      <a:pt x="145" y="226"/>
                      <a:pt x="147" y="227"/>
                    </a:cubicBezTo>
                    <a:cubicBezTo>
                      <a:pt x="152" y="229"/>
                      <a:pt x="158" y="228"/>
                      <a:pt x="163" y="228"/>
                    </a:cubicBezTo>
                    <a:cubicBezTo>
                      <a:pt x="165" y="228"/>
                      <a:pt x="167" y="225"/>
                      <a:pt x="166" y="222"/>
                    </a:cubicBezTo>
                    <a:cubicBezTo>
                      <a:pt x="165" y="221"/>
                      <a:pt x="165" y="220"/>
                      <a:pt x="165" y="219"/>
                    </a:cubicBezTo>
                    <a:cubicBezTo>
                      <a:pt x="165" y="219"/>
                      <a:pt x="164" y="219"/>
                      <a:pt x="164" y="219"/>
                    </a:cubicBezTo>
                    <a:cubicBezTo>
                      <a:pt x="164" y="219"/>
                      <a:pt x="164" y="219"/>
                      <a:pt x="163" y="219"/>
                    </a:cubicBezTo>
                    <a:cubicBezTo>
                      <a:pt x="163" y="219"/>
                      <a:pt x="162" y="218"/>
                      <a:pt x="162" y="218"/>
                    </a:cubicBezTo>
                    <a:cubicBezTo>
                      <a:pt x="163" y="217"/>
                      <a:pt x="163" y="218"/>
                      <a:pt x="163" y="219"/>
                    </a:cubicBezTo>
                    <a:cubicBezTo>
                      <a:pt x="164" y="219"/>
                      <a:pt x="164" y="219"/>
                      <a:pt x="165" y="219"/>
                    </a:cubicBezTo>
                    <a:cubicBezTo>
                      <a:pt x="165" y="219"/>
                      <a:pt x="165" y="219"/>
                      <a:pt x="165" y="219"/>
                    </a:cubicBezTo>
                    <a:cubicBezTo>
                      <a:pt x="170" y="220"/>
                      <a:pt x="174" y="219"/>
                      <a:pt x="177" y="214"/>
                    </a:cubicBezTo>
                    <a:cubicBezTo>
                      <a:pt x="178" y="212"/>
                      <a:pt x="180" y="210"/>
                      <a:pt x="182" y="208"/>
                    </a:cubicBezTo>
                    <a:cubicBezTo>
                      <a:pt x="184" y="206"/>
                      <a:pt x="185" y="204"/>
                      <a:pt x="187" y="202"/>
                    </a:cubicBezTo>
                    <a:cubicBezTo>
                      <a:pt x="189" y="199"/>
                      <a:pt x="189" y="196"/>
                      <a:pt x="187" y="193"/>
                    </a:cubicBezTo>
                    <a:cubicBezTo>
                      <a:pt x="185" y="191"/>
                      <a:pt x="184" y="189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4" y="186"/>
                      <a:pt x="183" y="186"/>
                      <a:pt x="183" y="186"/>
                    </a:cubicBezTo>
                    <a:cubicBezTo>
                      <a:pt x="183" y="186"/>
                      <a:pt x="184" y="186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7" y="187"/>
                      <a:pt x="189" y="188"/>
                      <a:pt x="192" y="189"/>
                    </a:cubicBezTo>
                    <a:cubicBezTo>
                      <a:pt x="195" y="190"/>
                      <a:pt x="197" y="188"/>
                      <a:pt x="197" y="185"/>
                    </a:cubicBezTo>
                    <a:cubicBezTo>
                      <a:pt x="198" y="182"/>
                      <a:pt x="197" y="180"/>
                      <a:pt x="194" y="178"/>
                    </a:cubicBezTo>
                    <a:cubicBezTo>
                      <a:pt x="193" y="177"/>
                      <a:pt x="190" y="177"/>
                      <a:pt x="188" y="176"/>
                    </a:cubicBezTo>
                    <a:cubicBezTo>
                      <a:pt x="188" y="176"/>
                      <a:pt x="187" y="175"/>
                      <a:pt x="187" y="175"/>
                    </a:cubicBezTo>
                    <a:cubicBezTo>
                      <a:pt x="188" y="174"/>
                      <a:pt x="188" y="173"/>
                      <a:pt x="189" y="173"/>
                    </a:cubicBezTo>
                    <a:cubicBezTo>
                      <a:pt x="191" y="172"/>
                      <a:pt x="192" y="171"/>
                      <a:pt x="194" y="171"/>
                    </a:cubicBezTo>
                    <a:cubicBezTo>
                      <a:pt x="199" y="173"/>
                      <a:pt x="203" y="172"/>
                      <a:pt x="208" y="172"/>
                    </a:cubicBezTo>
                    <a:cubicBezTo>
                      <a:pt x="211" y="172"/>
                      <a:pt x="213" y="170"/>
                      <a:pt x="214" y="167"/>
                    </a:cubicBezTo>
                    <a:cubicBezTo>
                      <a:pt x="214" y="166"/>
                      <a:pt x="215" y="165"/>
                      <a:pt x="215" y="164"/>
                    </a:cubicBezTo>
                    <a:cubicBezTo>
                      <a:pt x="216" y="165"/>
                      <a:pt x="217" y="165"/>
                      <a:pt x="217" y="166"/>
                    </a:cubicBezTo>
                    <a:cubicBezTo>
                      <a:pt x="218" y="166"/>
                      <a:pt x="219" y="167"/>
                      <a:pt x="220" y="168"/>
                    </a:cubicBezTo>
                    <a:cubicBezTo>
                      <a:pt x="227" y="171"/>
                      <a:pt x="232" y="170"/>
                      <a:pt x="237" y="164"/>
                    </a:cubicBezTo>
                    <a:cubicBezTo>
                      <a:pt x="243" y="157"/>
                      <a:pt x="249" y="151"/>
                      <a:pt x="257" y="147"/>
                    </a:cubicBezTo>
                    <a:cubicBezTo>
                      <a:pt x="260" y="145"/>
                      <a:pt x="264" y="143"/>
                      <a:pt x="267" y="140"/>
                    </a:cubicBezTo>
                    <a:cubicBezTo>
                      <a:pt x="269" y="137"/>
                      <a:pt x="271" y="136"/>
                      <a:pt x="274" y="136"/>
                    </a:cubicBezTo>
                    <a:cubicBezTo>
                      <a:pt x="282" y="133"/>
                      <a:pt x="290" y="127"/>
                      <a:pt x="298" y="126"/>
                    </a:cubicBezTo>
                    <a:cubicBezTo>
                      <a:pt x="306" y="122"/>
                      <a:pt x="314" y="118"/>
                      <a:pt x="321" y="113"/>
                    </a:cubicBezTo>
                    <a:cubicBezTo>
                      <a:pt x="322" y="112"/>
                      <a:pt x="322" y="110"/>
                      <a:pt x="323" y="109"/>
                    </a:cubicBezTo>
                    <a:cubicBezTo>
                      <a:pt x="323" y="107"/>
                      <a:pt x="322" y="106"/>
                      <a:pt x="319" y="105"/>
                    </a:cubicBezTo>
                    <a:cubicBezTo>
                      <a:pt x="317" y="104"/>
                      <a:pt x="315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2" y="104"/>
                      <a:pt x="312" y="104"/>
                      <a:pt x="312" y="104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4" y="101"/>
                      <a:pt x="314" y="99"/>
                      <a:pt x="317" y="99"/>
                    </a:cubicBezTo>
                    <a:cubicBezTo>
                      <a:pt x="325" y="99"/>
                      <a:pt x="333" y="98"/>
                      <a:pt x="341" y="97"/>
                    </a:cubicBezTo>
                    <a:cubicBezTo>
                      <a:pt x="349" y="93"/>
                      <a:pt x="357" y="89"/>
                      <a:pt x="365" y="85"/>
                    </a:cubicBezTo>
                    <a:cubicBezTo>
                      <a:pt x="366" y="85"/>
                      <a:pt x="367" y="84"/>
                      <a:pt x="367" y="83"/>
                    </a:cubicBezTo>
                    <a:cubicBezTo>
                      <a:pt x="369" y="81"/>
                      <a:pt x="371" y="80"/>
                      <a:pt x="372" y="77"/>
                    </a:cubicBezTo>
                    <a:cubicBezTo>
                      <a:pt x="373" y="74"/>
                      <a:pt x="374" y="71"/>
                      <a:pt x="374" y="68"/>
                    </a:cubicBezTo>
                    <a:cubicBezTo>
                      <a:pt x="374" y="64"/>
                      <a:pt x="372" y="61"/>
                      <a:pt x="369" y="60"/>
                    </a:cubicBezTo>
                    <a:cubicBezTo>
                      <a:pt x="366" y="59"/>
                      <a:pt x="365" y="58"/>
                      <a:pt x="365" y="55"/>
                    </a:cubicBezTo>
                    <a:cubicBezTo>
                      <a:pt x="366" y="51"/>
                      <a:pt x="366" y="48"/>
                      <a:pt x="366" y="44"/>
                    </a:cubicBezTo>
                    <a:cubicBezTo>
                      <a:pt x="366" y="43"/>
                      <a:pt x="365" y="42"/>
                      <a:pt x="364" y="41"/>
                    </a:cubicBezTo>
                    <a:cubicBezTo>
                      <a:pt x="361" y="40"/>
                      <a:pt x="357" y="39"/>
                      <a:pt x="353" y="38"/>
                    </a:cubicBezTo>
                    <a:cubicBezTo>
                      <a:pt x="350" y="37"/>
                      <a:pt x="347" y="37"/>
                      <a:pt x="344" y="39"/>
                    </a:cubicBezTo>
                    <a:cubicBezTo>
                      <a:pt x="343" y="40"/>
                      <a:pt x="342" y="40"/>
                      <a:pt x="340" y="40"/>
                    </a:cubicBezTo>
                    <a:cubicBezTo>
                      <a:pt x="340" y="40"/>
                      <a:pt x="340" y="41"/>
                      <a:pt x="340" y="41"/>
                    </a:cubicBezTo>
                    <a:cubicBezTo>
                      <a:pt x="339" y="41"/>
                      <a:pt x="339" y="41"/>
                      <a:pt x="339" y="41"/>
                    </a:cubicBezTo>
                    <a:cubicBezTo>
                      <a:pt x="338" y="41"/>
                      <a:pt x="338" y="42"/>
                      <a:pt x="337" y="42"/>
                    </a:cubicBezTo>
                    <a:cubicBezTo>
                      <a:pt x="337" y="43"/>
                      <a:pt x="337" y="42"/>
                      <a:pt x="336" y="42"/>
                    </a:cubicBezTo>
                    <a:cubicBezTo>
                      <a:pt x="337" y="41"/>
                      <a:pt x="338" y="41"/>
                      <a:pt x="339" y="41"/>
                    </a:cubicBezTo>
                    <a:cubicBezTo>
                      <a:pt x="339" y="41"/>
                      <a:pt x="339" y="41"/>
                      <a:pt x="339" y="40"/>
                    </a:cubicBezTo>
                    <a:cubicBezTo>
                      <a:pt x="340" y="40"/>
                      <a:pt x="340" y="40"/>
                      <a:pt x="340" y="40"/>
                    </a:cubicBezTo>
                    <a:cubicBezTo>
                      <a:pt x="342" y="38"/>
                      <a:pt x="344" y="37"/>
                      <a:pt x="345" y="35"/>
                    </a:cubicBezTo>
                    <a:cubicBezTo>
                      <a:pt x="348" y="33"/>
                      <a:pt x="348" y="32"/>
                      <a:pt x="345" y="30"/>
                    </a:cubicBezTo>
                    <a:cubicBezTo>
                      <a:pt x="344" y="29"/>
                      <a:pt x="343" y="28"/>
                      <a:pt x="343" y="28"/>
                    </a:cubicBezTo>
                    <a:cubicBezTo>
                      <a:pt x="342" y="27"/>
                      <a:pt x="342" y="27"/>
                      <a:pt x="341" y="27"/>
                    </a:cubicBezTo>
                    <a:cubicBezTo>
                      <a:pt x="337" y="27"/>
                      <a:pt x="333" y="23"/>
                      <a:pt x="329" y="22"/>
                    </a:cubicBezTo>
                    <a:cubicBezTo>
                      <a:pt x="326" y="22"/>
                      <a:pt x="324" y="20"/>
                      <a:pt x="323" y="17"/>
                    </a:cubicBezTo>
                    <a:cubicBezTo>
                      <a:pt x="323" y="15"/>
                      <a:pt x="321" y="14"/>
                      <a:pt x="319" y="13"/>
                    </a:cubicBezTo>
                    <a:cubicBezTo>
                      <a:pt x="314" y="12"/>
                      <a:pt x="310" y="12"/>
                      <a:pt x="306" y="11"/>
                    </a:cubicBezTo>
                    <a:cubicBezTo>
                      <a:pt x="301" y="9"/>
                      <a:pt x="298" y="9"/>
                      <a:pt x="294" y="12"/>
                    </a:cubicBezTo>
                    <a:cubicBezTo>
                      <a:pt x="291" y="14"/>
                      <a:pt x="289" y="12"/>
                      <a:pt x="289" y="8"/>
                    </a:cubicBezTo>
                    <a:cubicBezTo>
                      <a:pt x="289" y="7"/>
                      <a:pt x="289" y="6"/>
                      <a:pt x="288" y="5"/>
                    </a:cubicBezTo>
                    <a:cubicBezTo>
                      <a:pt x="282" y="4"/>
                      <a:pt x="276" y="2"/>
                      <a:pt x="271" y="1"/>
                    </a:cubicBezTo>
                    <a:cubicBezTo>
                      <a:pt x="268" y="1"/>
                      <a:pt x="266" y="1"/>
                      <a:pt x="264" y="1"/>
                    </a:cubicBezTo>
                    <a:cubicBezTo>
                      <a:pt x="262" y="1"/>
                      <a:pt x="260" y="4"/>
                      <a:pt x="260" y="6"/>
                    </a:cubicBezTo>
                    <a:cubicBezTo>
                      <a:pt x="259" y="9"/>
                      <a:pt x="259" y="13"/>
                      <a:pt x="258" y="17"/>
                    </a:cubicBezTo>
                    <a:cubicBezTo>
                      <a:pt x="258" y="17"/>
                      <a:pt x="258" y="18"/>
                      <a:pt x="257" y="18"/>
                    </a:cubicBezTo>
                    <a:cubicBezTo>
                      <a:pt x="256" y="18"/>
                      <a:pt x="255" y="18"/>
                      <a:pt x="255" y="17"/>
                    </a:cubicBezTo>
                    <a:cubicBezTo>
                      <a:pt x="255" y="15"/>
                      <a:pt x="255" y="13"/>
                      <a:pt x="255" y="12"/>
                    </a:cubicBezTo>
                    <a:cubicBezTo>
                      <a:pt x="255" y="11"/>
                      <a:pt x="255" y="10"/>
                      <a:pt x="254" y="10"/>
                    </a:cubicBezTo>
                    <a:cubicBezTo>
                      <a:pt x="254" y="9"/>
                      <a:pt x="253" y="8"/>
                      <a:pt x="252" y="8"/>
                    </a:cubicBezTo>
                    <a:cubicBezTo>
                      <a:pt x="247" y="9"/>
                      <a:pt x="245" y="6"/>
                      <a:pt x="243" y="3"/>
                    </a:cubicBezTo>
                    <a:cubicBezTo>
                      <a:pt x="241" y="1"/>
                      <a:pt x="238" y="0"/>
                      <a:pt x="235" y="1"/>
                    </a:cubicBezTo>
                    <a:cubicBezTo>
                      <a:pt x="232" y="3"/>
                      <a:pt x="231" y="5"/>
                      <a:pt x="231" y="8"/>
                    </a:cubicBezTo>
                    <a:cubicBezTo>
                      <a:pt x="231" y="10"/>
                      <a:pt x="231" y="12"/>
                      <a:pt x="232" y="14"/>
                    </a:cubicBezTo>
                    <a:cubicBezTo>
                      <a:pt x="232" y="15"/>
                      <a:pt x="231" y="15"/>
                      <a:pt x="231" y="16"/>
                    </a:cubicBezTo>
                    <a:cubicBezTo>
                      <a:pt x="230" y="16"/>
                      <a:pt x="229" y="16"/>
                      <a:pt x="229" y="15"/>
                    </a:cubicBezTo>
                    <a:cubicBezTo>
                      <a:pt x="228" y="12"/>
                      <a:pt x="226" y="9"/>
                      <a:pt x="225" y="7"/>
                    </a:cubicBezTo>
                    <a:cubicBezTo>
                      <a:pt x="223" y="4"/>
                      <a:pt x="219" y="4"/>
                      <a:pt x="217" y="7"/>
                    </a:cubicBezTo>
                    <a:cubicBezTo>
                      <a:pt x="215" y="11"/>
                      <a:pt x="215" y="11"/>
                      <a:pt x="213" y="10"/>
                    </a:cubicBezTo>
                    <a:cubicBezTo>
                      <a:pt x="212" y="10"/>
                      <a:pt x="212" y="10"/>
                      <a:pt x="211" y="10"/>
                    </a:cubicBezTo>
                    <a:cubicBezTo>
                      <a:pt x="208" y="9"/>
                      <a:pt x="205" y="10"/>
                      <a:pt x="206" y="13"/>
                    </a:cubicBezTo>
                    <a:cubicBezTo>
                      <a:pt x="207" y="18"/>
                      <a:pt x="205" y="20"/>
                      <a:pt x="202" y="22"/>
                    </a:cubicBezTo>
                    <a:cubicBezTo>
                      <a:pt x="200" y="24"/>
                      <a:pt x="200" y="26"/>
                      <a:pt x="199" y="28"/>
                    </a:cubicBezTo>
                    <a:cubicBezTo>
                      <a:pt x="198" y="30"/>
                      <a:pt x="193" y="30"/>
                      <a:pt x="192" y="28"/>
                    </a:cubicBezTo>
                    <a:cubicBezTo>
                      <a:pt x="190" y="23"/>
                      <a:pt x="188" y="19"/>
                      <a:pt x="186" y="14"/>
                    </a:cubicBezTo>
                    <a:cubicBezTo>
                      <a:pt x="185" y="13"/>
                      <a:pt x="182" y="12"/>
                      <a:pt x="180" y="12"/>
                    </a:cubicBezTo>
                    <a:cubicBezTo>
                      <a:pt x="178" y="12"/>
                      <a:pt x="176" y="13"/>
                      <a:pt x="175" y="16"/>
                    </a:cubicBezTo>
                    <a:cubicBezTo>
                      <a:pt x="175" y="19"/>
                      <a:pt x="173" y="21"/>
                      <a:pt x="170" y="21"/>
                    </a:cubicBezTo>
                    <a:cubicBezTo>
                      <a:pt x="169" y="21"/>
                      <a:pt x="168" y="22"/>
                      <a:pt x="167" y="22"/>
                    </a:cubicBezTo>
                    <a:cubicBezTo>
                      <a:pt x="166" y="23"/>
                      <a:pt x="165" y="24"/>
                      <a:pt x="166" y="25"/>
                    </a:cubicBezTo>
                    <a:cubicBezTo>
                      <a:pt x="167" y="29"/>
                      <a:pt x="169" y="33"/>
                      <a:pt x="170" y="37"/>
                    </a:cubicBezTo>
                    <a:cubicBezTo>
                      <a:pt x="170" y="37"/>
                      <a:pt x="171" y="37"/>
                      <a:pt x="171" y="37"/>
                    </a:cubicBezTo>
                    <a:cubicBezTo>
                      <a:pt x="171" y="38"/>
                      <a:pt x="171" y="38"/>
                      <a:pt x="171" y="38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68" y="37"/>
                      <a:pt x="165" y="36"/>
                      <a:pt x="164" y="34"/>
                    </a:cubicBezTo>
                    <a:cubicBezTo>
                      <a:pt x="162" y="32"/>
                      <a:pt x="160" y="31"/>
                      <a:pt x="158" y="32"/>
                    </a:cubicBezTo>
                    <a:cubicBezTo>
                      <a:pt x="156" y="32"/>
                      <a:pt x="155" y="32"/>
                      <a:pt x="154" y="31"/>
                    </a:cubicBezTo>
                    <a:cubicBezTo>
                      <a:pt x="153" y="29"/>
                      <a:pt x="152" y="28"/>
                      <a:pt x="151" y="27"/>
                    </a:cubicBezTo>
                    <a:cubicBezTo>
                      <a:pt x="149" y="24"/>
                      <a:pt x="147" y="24"/>
                      <a:pt x="145" y="26"/>
                    </a:cubicBezTo>
                    <a:cubicBezTo>
                      <a:pt x="144" y="27"/>
                      <a:pt x="142" y="29"/>
                      <a:pt x="141" y="30"/>
                    </a:cubicBezTo>
                    <a:cubicBezTo>
                      <a:pt x="140" y="31"/>
                      <a:pt x="139" y="31"/>
                      <a:pt x="138" y="30"/>
                    </a:cubicBezTo>
                    <a:cubicBezTo>
                      <a:pt x="136" y="28"/>
                      <a:pt x="133" y="27"/>
                      <a:pt x="130" y="28"/>
                    </a:cubicBezTo>
                    <a:cubicBezTo>
                      <a:pt x="124" y="29"/>
                      <a:pt x="118" y="31"/>
                      <a:pt x="113" y="35"/>
                    </a:cubicBezTo>
                    <a:cubicBezTo>
                      <a:pt x="112" y="35"/>
                      <a:pt x="111" y="37"/>
                      <a:pt x="110" y="38"/>
                    </a:cubicBezTo>
                    <a:cubicBezTo>
                      <a:pt x="108" y="40"/>
                      <a:pt x="108" y="44"/>
                      <a:pt x="111" y="46"/>
                    </a:cubicBezTo>
                    <a:cubicBezTo>
                      <a:pt x="112" y="47"/>
                      <a:pt x="113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5" y="47"/>
                    </a:cubicBezTo>
                    <a:cubicBezTo>
                      <a:pt x="115" y="46"/>
                      <a:pt x="116" y="45"/>
                      <a:pt x="117" y="44"/>
                    </a:cubicBezTo>
                    <a:cubicBezTo>
                      <a:pt x="117" y="44"/>
                      <a:pt x="118" y="43"/>
                      <a:pt x="118" y="44"/>
                    </a:cubicBezTo>
                    <a:cubicBezTo>
                      <a:pt x="119" y="44"/>
                      <a:pt x="119" y="45"/>
                      <a:pt x="118" y="46"/>
                    </a:cubicBezTo>
                    <a:cubicBezTo>
                      <a:pt x="117" y="46"/>
                      <a:pt x="116" y="46"/>
                      <a:pt x="115" y="47"/>
                    </a:cubicBezTo>
                    <a:cubicBezTo>
                      <a:pt x="115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9"/>
                      <a:pt x="114" y="51"/>
                      <a:pt x="115" y="53"/>
                    </a:cubicBezTo>
                    <a:cubicBezTo>
                      <a:pt x="116" y="57"/>
                      <a:pt x="116" y="57"/>
                      <a:pt x="115" y="58"/>
                    </a:cubicBezTo>
                    <a:cubicBezTo>
                      <a:pt x="114" y="59"/>
                      <a:pt x="113" y="60"/>
                      <a:pt x="112" y="62"/>
                    </a:cubicBezTo>
                    <a:cubicBezTo>
                      <a:pt x="109" y="65"/>
                      <a:pt x="110" y="69"/>
                      <a:pt x="115" y="71"/>
                    </a:cubicBezTo>
                    <a:cubicBezTo>
                      <a:pt x="115" y="71"/>
                      <a:pt x="116" y="72"/>
                      <a:pt x="117" y="72"/>
                    </a:cubicBezTo>
                    <a:cubicBezTo>
                      <a:pt x="116" y="72"/>
                      <a:pt x="116" y="73"/>
                      <a:pt x="115" y="73"/>
                    </a:cubicBezTo>
                    <a:cubicBezTo>
                      <a:pt x="114" y="73"/>
                      <a:pt x="113" y="73"/>
                      <a:pt x="112" y="73"/>
                    </a:cubicBezTo>
                    <a:cubicBezTo>
                      <a:pt x="109" y="74"/>
                      <a:pt x="108" y="76"/>
                      <a:pt x="108" y="79"/>
                    </a:cubicBezTo>
                    <a:cubicBezTo>
                      <a:pt x="109" y="83"/>
                      <a:pt x="111" y="87"/>
                      <a:pt x="114" y="90"/>
                    </a:cubicBezTo>
                    <a:cubicBezTo>
                      <a:pt x="117" y="93"/>
                      <a:pt x="120" y="94"/>
                      <a:pt x="124" y="94"/>
                    </a:cubicBezTo>
                    <a:cubicBezTo>
                      <a:pt x="124" y="94"/>
                      <a:pt x="124" y="93"/>
                      <a:pt x="124" y="93"/>
                    </a:cubicBezTo>
                    <a:cubicBezTo>
                      <a:pt x="124" y="93"/>
                      <a:pt x="125" y="93"/>
                      <a:pt x="125" y="93"/>
                    </a:cubicBezTo>
                    <a:cubicBezTo>
                      <a:pt x="125" y="93"/>
                      <a:pt x="124" y="93"/>
                      <a:pt x="124" y="94"/>
                    </a:cubicBezTo>
                    <a:cubicBezTo>
                      <a:pt x="124" y="94"/>
                      <a:pt x="124" y="94"/>
                      <a:pt x="124" y="94"/>
                    </a:cubicBezTo>
                    <a:cubicBezTo>
                      <a:pt x="125" y="96"/>
                      <a:pt x="125" y="98"/>
                      <a:pt x="127" y="99"/>
                    </a:cubicBezTo>
                    <a:cubicBezTo>
                      <a:pt x="131" y="104"/>
                      <a:pt x="136" y="106"/>
                      <a:pt x="142" y="107"/>
                    </a:cubicBezTo>
                    <a:cubicBezTo>
                      <a:pt x="146" y="108"/>
                      <a:pt x="150" y="106"/>
                      <a:pt x="154" y="104"/>
                    </a:cubicBezTo>
                    <a:cubicBezTo>
                      <a:pt x="154" y="104"/>
                      <a:pt x="154" y="103"/>
                      <a:pt x="154" y="103"/>
                    </a:cubicBezTo>
                    <a:cubicBezTo>
                      <a:pt x="154" y="103"/>
                      <a:pt x="155" y="103"/>
                      <a:pt x="154" y="104"/>
                    </a:cubicBezTo>
                    <a:cubicBezTo>
                      <a:pt x="154" y="104"/>
                      <a:pt x="154" y="104"/>
                      <a:pt x="154" y="104"/>
                    </a:cubicBezTo>
                    <a:cubicBezTo>
                      <a:pt x="154" y="106"/>
                      <a:pt x="154" y="108"/>
                      <a:pt x="156" y="109"/>
                    </a:cubicBezTo>
                    <a:cubicBezTo>
                      <a:pt x="162" y="113"/>
                      <a:pt x="169" y="115"/>
                      <a:pt x="176" y="113"/>
                    </a:cubicBezTo>
                    <a:cubicBezTo>
                      <a:pt x="183" y="112"/>
                      <a:pt x="191" y="111"/>
                      <a:pt x="195" y="103"/>
                    </a:cubicBezTo>
                    <a:cubicBezTo>
                      <a:pt x="196" y="102"/>
                      <a:pt x="198" y="101"/>
                      <a:pt x="200" y="101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1"/>
                      <a:pt x="200" y="101"/>
                    </a:cubicBezTo>
                    <a:cubicBezTo>
                      <a:pt x="199" y="101"/>
                      <a:pt x="199" y="102"/>
                      <a:pt x="199" y="103"/>
                    </a:cubicBezTo>
                    <a:cubicBezTo>
                      <a:pt x="199" y="103"/>
                      <a:pt x="198" y="104"/>
                      <a:pt x="198" y="104"/>
                    </a:cubicBezTo>
                    <a:cubicBezTo>
                      <a:pt x="197" y="106"/>
                      <a:pt x="198" y="109"/>
                      <a:pt x="200" y="109"/>
                    </a:cubicBezTo>
                    <a:cubicBezTo>
                      <a:pt x="203" y="111"/>
                      <a:pt x="207" y="110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1" y="114"/>
                      <a:pt x="211" y="114"/>
                      <a:pt x="211" y="114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198" y="112"/>
                      <a:pt x="187" y="112"/>
                      <a:pt x="177" y="117"/>
                    </a:cubicBezTo>
                    <a:cubicBezTo>
                      <a:pt x="172" y="120"/>
                      <a:pt x="167" y="119"/>
                      <a:pt x="162" y="118"/>
                    </a:cubicBezTo>
                    <a:cubicBezTo>
                      <a:pt x="159" y="117"/>
                      <a:pt x="156" y="117"/>
                      <a:pt x="152" y="116"/>
                    </a:cubicBezTo>
                    <a:cubicBezTo>
                      <a:pt x="151" y="116"/>
                      <a:pt x="148" y="118"/>
                      <a:pt x="148" y="120"/>
                    </a:cubicBezTo>
                    <a:cubicBezTo>
                      <a:pt x="147" y="124"/>
                      <a:pt x="147" y="129"/>
                      <a:pt x="147" y="133"/>
                    </a:cubicBezTo>
                    <a:cubicBezTo>
                      <a:pt x="147" y="135"/>
                      <a:pt x="146" y="135"/>
                      <a:pt x="145" y="135"/>
                    </a:cubicBezTo>
                    <a:cubicBezTo>
                      <a:pt x="145" y="135"/>
                      <a:pt x="145" y="134"/>
                      <a:pt x="144" y="134"/>
                    </a:cubicBezTo>
                    <a:cubicBezTo>
                      <a:pt x="143" y="122"/>
                      <a:pt x="137" y="115"/>
                      <a:pt x="127" y="110"/>
                    </a:cubicBezTo>
                    <a:cubicBezTo>
                      <a:pt x="126" y="109"/>
                      <a:pt x="126" y="109"/>
                      <a:pt x="125" y="109"/>
                    </a:cubicBezTo>
                    <a:cubicBezTo>
                      <a:pt x="123" y="107"/>
                      <a:pt x="120" y="108"/>
                      <a:pt x="118" y="110"/>
                    </a:cubicBezTo>
                    <a:cubicBezTo>
                      <a:pt x="114" y="113"/>
                      <a:pt x="111" y="116"/>
                      <a:pt x="108" y="120"/>
                    </a:cubicBezTo>
                    <a:cubicBezTo>
                      <a:pt x="109" y="122"/>
                      <a:pt x="110" y="124"/>
                      <a:pt x="109" y="126"/>
                    </a:cubicBezTo>
                    <a:close/>
                    <a:moveTo>
                      <a:pt x="74" y="229"/>
                    </a:moveTo>
                    <a:cubicBezTo>
                      <a:pt x="74" y="229"/>
                      <a:pt x="74" y="229"/>
                      <a:pt x="74" y="228"/>
                    </a:cubicBezTo>
                    <a:cubicBezTo>
                      <a:pt x="74" y="229"/>
                      <a:pt x="74" y="229"/>
                      <a:pt x="75" y="229"/>
                    </a:cubicBezTo>
                    <a:cubicBezTo>
                      <a:pt x="75" y="229"/>
                      <a:pt x="75" y="229"/>
                      <a:pt x="75" y="229"/>
                    </a:cubicBezTo>
                    <a:lnTo>
                      <a:pt x="74" y="229"/>
                    </a:lnTo>
                    <a:close/>
                    <a:moveTo>
                      <a:pt x="82" y="203"/>
                    </a:moveTo>
                    <a:cubicBezTo>
                      <a:pt x="81" y="203"/>
                      <a:pt x="81" y="203"/>
                      <a:pt x="81" y="203"/>
                    </a:cubicBezTo>
                    <a:cubicBezTo>
                      <a:pt x="81" y="202"/>
                      <a:pt x="81" y="202"/>
                      <a:pt x="81" y="202"/>
                    </a:cubicBezTo>
                    <a:cubicBezTo>
                      <a:pt x="82" y="202"/>
                      <a:pt x="82" y="202"/>
                      <a:pt x="82" y="202"/>
                    </a:cubicBezTo>
                    <a:lnTo>
                      <a:pt x="82" y="203"/>
                    </a:lnTo>
                    <a:close/>
                    <a:moveTo>
                      <a:pt x="99" y="241"/>
                    </a:moveTo>
                    <a:cubicBezTo>
                      <a:pt x="99" y="241"/>
                      <a:pt x="99" y="241"/>
                      <a:pt x="99" y="241"/>
                    </a:cubicBezTo>
                    <a:cubicBezTo>
                      <a:pt x="99" y="242"/>
                      <a:pt x="98" y="242"/>
                      <a:pt x="98" y="242"/>
                    </a:cubicBezTo>
                    <a:cubicBezTo>
                      <a:pt x="98" y="243"/>
                      <a:pt x="98" y="243"/>
                      <a:pt x="97" y="243"/>
                    </a:cubicBezTo>
                    <a:cubicBezTo>
                      <a:pt x="97" y="243"/>
                      <a:pt x="96" y="244"/>
                      <a:pt x="96" y="244"/>
                    </a:cubicBezTo>
                    <a:cubicBezTo>
                      <a:pt x="97" y="243"/>
                      <a:pt x="97" y="243"/>
                      <a:pt x="98" y="242"/>
                    </a:cubicBezTo>
                    <a:cubicBezTo>
                      <a:pt x="98" y="242"/>
                      <a:pt x="99" y="241"/>
                      <a:pt x="99" y="241"/>
                    </a:cubicBezTo>
                    <a:cubicBezTo>
                      <a:pt x="99" y="241"/>
                      <a:pt x="99" y="240"/>
                      <a:pt x="99" y="240"/>
                    </a:cubicBezTo>
                    <a:cubicBezTo>
                      <a:pt x="99" y="240"/>
                      <a:pt x="99" y="240"/>
                      <a:pt x="99" y="241"/>
                    </a:cubicBezTo>
                    <a:close/>
                    <a:moveTo>
                      <a:pt x="303" y="108"/>
                    </a:moveTo>
                    <a:cubicBezTo>
                      <a:pt x="303" y="108"/>
                      <a:pt x="304" y="108"/>
                      <a:pt x="304" y="108"/>
                    </a:cubicBezTo>
                    <a:cubicBezTo>
                      <a:pt x="304" y="108"/>
                      <a:pt x="304" y="109"/>
                      <a:pt x="304" y="109"/>
                    </a:cubicBezTo>
                    <a:cubicBezTo>
                      <a:pt x="303" y="109"/>
                      <a:pt x="303" y="109"/>
                      <a:pt x="302" y="109"/>
                    </a:cubicBezTo>
                    <a:cubicBezTo>
                      <a:pt x="302" y="108"/>
                      <a:pt x="303" y="108"/>
                      <a:pt x="303" y="108"/>
                    </a:cubicBezTo>
                    <a:close/>
                    <a:moveTo>
                      <a:pt x="128" y="90"/>
                    </a:moveTo>
                    <a:cubicBezTo>
                      <a:pt x="128" y="90"/>
                      <a:pt x="127" y="91"/>
                      <a:pt x="127" y="91"/>
                    </a:cubicBezTo>
                    <a:cubicBezTo>
                      <a:pt x="127" y="90"/>
                      <a:pt x="127" y="90"/>
                      <a:pt x="128" y="90"/>
                    </a:cubicBezTo>
                    <a:cubicBezTo>
                      <a:pt x="128" y="90"/>
                      <a:pt x="128" y="90"/>
                      <a:pt x="128" y="90"/>
                    </a:cubicBezTo>
                    <a:close/>
                    <a:moveTo>
                      <a:pt x="178" y="171"/>
                    </a:moveTo>
                    <a:cubicBezTo>
                      <a:pt x="178" y="172"/>
                      <a:pt x="178" y="172"/>
                      <a:pt x="178" y="172"/>
                    </a:cubicBezTo>
                    <a:cubicBezTo>
                      <a:pt x="177" y="171"/>
                      <a:pt x="177" y="171"/>
                      <a:pt x="177" y="171"/>
                    </a:cubicBezTo>
                    <a:lnTo>
                      <a:pt x="178" y="1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" name="Freeform 27"/>
              <p:cNvSpPr>
                <a:spLocks noEditPoints="1"/>
              </p:cNvSpPr>
              <p:nvPr/>
            </p:nvSpPr>
            <p:spPr bwMode="auto">
              <a:xfrm>
                <a:off x="2313" y="953"/>
                <a:ext cx="378" cy="518"/>
              </a:xfrm>
              <a:custGeom>
                <a:avLst/>
                <a:gdLst>
                  <a:gd name="T0" fmla="*/ 86 w 266"/>
                  <a:gd name="T1" fmla="*/ 146 h 364"/>
                  <a:gd name="T2" fmla="*/ 84 w 266"/>
                  <a:gd name="T3" fmla="*/ 137 h 364"/>
                  <a:gd name="T4" fmla="*/ 90 w 266"/>
                  <a:gd name="T5" fmla="*/ 140 h 364"/>
                  <a:gd name="T6" fmla="*/ 107 w 266"/>
                  <a:gd name="T7" fmla="*/ 133 h 364"/>
                  <a:gd name="T8" fmla="*/ 107 w 266"/>
                  <a:gd name="T9" fmla="*/ 120 h 364"/>
                  <a:gd name="T10" fmla="*/ 107 w 266"/>
                  <a:gd name="T11" fmla="*/ 127 h 364"/>
                  <a:gd name="T12" fmla="*/ 115 w 266"/>
                  <a:gd name="T13" fmla="*/ 144 h 364"/>
                  <a:gd name="T14" fmla="*/ 119 w 266"/>
                  <a:gd name="T15" fmla="*/ 175 h 364"/>
                  <a:gd name="T16" fmla="*/ 129 w 266"/>
                  <a:gd name="T17" fmla="*/ 183 h 364"/>
                  <a:gd name="T18" fmla="*/ 145 w 266"/>
                  <a:gd name="T19" fmla="*/ 196 h 364"/>
                  <a:gd name="T20" fmla="*/ 125 w 266"/>
                  <a:gd name="T21" fmla="*/ 244 h 364"/>
                  <a:gd name="T22" fmla="*/ 77 w 266"/>
                  <a:gd name="T23" fmla="*/ 264 h 364"/>
                  <a:gd name="T24" fmla="*/ 81 w 266"/>
                  <a:gd name="T25" fmla="*/ 294 h 364"/>
                  <a:gd name="T26" fmla="*/ 122 w 266"/>
                  <a:gd name="T27" fmla="*/ 313 h 364"/>
                  <a:gd name="T28" fmla="*/ 137 w 266"/>
                  <a:gd name="T29" fmla="*/ 339 h 364"/>
                  <a:gd name="T30" fmla="*/ 179 w 266"/>
                  <a:gd name="T31" fmla="*/ 364 h 364"/>
                  <a:gd name="T32" fmla="*/ 163 w 266"/>
                  <a:gd name="T33" fmla="*/ 322 h 364"/>
                  <a:gd name="T34" fmla="*/ 163 w 266"/>
                  <a:gd name="T35" fmla="*/ 322 h 364"/>
                  <a:gd name="T36" fmla="*/ 198 w 266"/>
                  <a:gd name="T37" fmla="*/ 354 h 364"/>
                  <a:gd name="T38" fmla="*/ 211 w 266"/>
                  <a:gd name="T39" fmla="*/ 326 h 364"/>
                  <a:gd name="T40" fmla="*/ 191 w 266"/>
                  <a:gd name="T41" fmla="*/ 282 h 364"/>
                  <a:gd name="T42" fmla="*/ 187 w 266"/>
                  <a:gd name="T43" fmla="*/ 266 h 364"/>
                  <a:gd name="T44" fmla="*/ 202 w 266"/>
                  <a:gd name="T45" fmla="*/ 256 h 364"/>
                  <a:gd name="T46" fmla="*/ 228 w 266"/>
                  <a:gd name="T47" fmla="*/ 295 h 364"/>
                  <a:gd name="T48" fmla="*/ 260 w 266"/>
                  <a:gd name="T49" fmla="*/ 264 h 364"/>
                  <a:gd name="T50" fmla="*/ 252 w 266"/>
                  <a:gd name="T51" fmla="*/ 243 h 364"/>
                  <a:gd name="T52" fmla="*/ 252 w 266"/>
                  <a:gd name="T53" fmla="*/ 239 h 364"/>
                  <a:gd name="T54" fmla="*/ 241 w 266"/>
                  <a:gd name="T55" fmla="*/ 232 h 364"/>
                  <a:gd name="T56" fmla="*/ 210 w 266"/>
                  <a:gd name="T57" fmla="*/ 198 h 364"/>
                  <a:gd name="T58" fmla="*/ 229 w 266"/>
                  <a:gd name="T59" fmla="*/ 181 h 364"/>
                  <a:gd name="T60" fmla="*/ 223 w 266"/>
                  <a:gd name="T61" fmla="*/ 143 h 364"/>
                  <a:gd name="T62" fmla="*/ 199 w 266"/>
                  <a:gd name="T63" fmla="*/ 121 h 364"/>
                  <a:gd name="T64" fmla="*/ 186 w 266"/>
                  <a:gd name="T65" fmla="*/ 101 h 364"/>
                  <a:gd name="T66" fmla="*/ 175 w 266"/>
                  <a:gd name="T67" fmla="*/ 88 h 364"/>
                  <a:gd name="T68" fmla="*/ 153 w 266"/>
                  <a:gd name="T69" fmla="*/ 57 h 364"/>
                  <a:gd name="T70" fmla="*/ 127 w 266"/>
                  <a:gd name="T71" fmla="*/ 62 h 364"/>
                  <a:gd name="T72" fmla="*/ 117 w 266"/>
                  <a:gd name="T73" fmla="*/ 63 h 364"/>
                  <a:gd name="T74" fmla="*/ 119 w 266"/>
                  <a:gd name="T75" fmla="*/ 16 h 364"/>
                  <a:gd name="T76" fmla="*/ 67 w 266"/>
                  <a:gd name="T77" fmla="*/ 53 h 364"/>
                  <a:gd name="T78" fmla="*/ 59 w 266"/>
                  <a:gd name="T79" fmla="*/ 80 h 364"/>
                  <a:gd name="T80" fmla="*/ 54 w 266"/>
                  <a:gd name="T81" fmla="*/ 55 h 364"/>
                  <a:gd name="T82" fmla="*/ 89 w 266"/>
                  <a:gd name="T83" fmla="*/ 11 h 364"/>
                  <a:gd name="T84" fmla="*/ 23 w 266"/>
                  <a:gd name="T85" fmla="*/ 36 h 364"/>
                  <a:gd name="T86" fmla="*/ 6 w 266"/>
                  <a:gd name="T87" fmla="*/ 80 h 364"/>
                  <a:gd name="T88" fmla="*/ 10 w 266"/>
                  <a:gd name="T89" fmla="*/ 87 h 364"/>
                  <a:gd name="T90" fmla="*/ 19 w 266"/>
                  <a:gd name="T91" fmla="*/ 115 h 364"/>
                  <a:gd name="T92" fmla="*/ 55 w 266"/>
                  <a:gd name="T93" fmla="*/ 133 h 364"/>
                  <a:gd name="T94" fmla="*/ 143 w 266"/>
                  <a:gd name="T95" fmla="*/ 280 h 364"/>
                  <a:gd name="T96" fmla="*/ 218 w 266"/>
                  <a:gd name="T97" fmla="*/ 149 h 364"/>
                  <a:gd name="T98" fmla="*/ 216 w 266"/>
                  <a:gd name="T99" fmla="*/ 153 h 364"/>
                  <a:gd name="T100" fmla="*/ 114 w 266"/>
                  <a:gd name="T101" fmla="*/ 67 h 364"/>
                  <a:gd name="T102" fmla="*/ 53 w 266"/>
                  <a:gd name="T103" fmla="*/ 8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6" h="364">
                    <a:moveTo>
                      <a:pt x="55" y="133"/>
                    </a:moveTo>
                    <a:cubicBezTo>
                      <a:pt x="62" y="133"/>
                      <a:pt x="67" y="139"/>
                      <a:pt x="74" y="138"/>
                    </a:cubicBezTo>
                    <a:cubicBezTo>
                      <a:pt x="74" y="138"/>
                      <a:pt x="75" y="138"/>
                      <a:pt x="75" y="138"/>
                    </a:cubicBezTo>
                    <a:cubicBezTo>
                      <a:pt x="76" y="139"/>
                      <a:pt x="77" y="139"/>
                      <a:pt x="78" y="140"/>
                    </a:cubicBezTo>
                    <a:cubicBezTo>
                      <a:pt x="80" y="142"/>
                      <a:pt x="83" y="144"/>
                      <a:pt x="86" y="146"/>
                    </a:cubicBezTo>
                    <a:cubicBezTo>
                      <a:pt x="87" y="147"/>
                      <a:pt x="89" y="147"/>
                      <a:pt x="90" y="147"/>
                    </a:cubicBezTo>
                    <a:cubicBezTo>
                      <a:pt x="91" y="146"/>
                      <a:pt x="92" y="145"/>
                      <a:pt x="93" y="144"/>
                    </a:cubicBezTo>
                    <a:cubicBezTo>
                      <a:pt x="92" y="143"/>
                      <a:pt x="91" y="141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87" y="140"/>
                      <a:pt x="85" y="140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3" y="136"/>
                      <a:pt x="83" y="136"/>
                      <a:pt x="83" y="136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6" y="137"/>
                      <a:pt x="89" y="137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91" y="141"/>
                      <a:pt x="92" y="142"/>
                      <a:pt x="94" y="144"/>
                    </a:cubicBezTo>
                    <a:cubicBezTo>
                      <a:pt x="93" y="144"/>
                      <a:pt x="93" y="144"/>
                      <a:pt x="93" y="144"/>
                    </a:cubicBezTo>
                    <a:cubicBezTo>
                      <a:pt x="96" y="144"/>
                      <a:pt x="98" y="143"/>
                      <a:pt x="101" y="143"/>
                    </a:cubicBezTo>
                    <a:cubicBezTo>
                      <a:pt x="105" y="141"/>
                      <a:pt x="107" y="138"/>
                      <a:pt x="107" y="133"/>
                    </a:cubicBezTo>
                    <a:cubicBezTo>
                      <a:pt x="107" y="131"/>
                      <a:pt x="107" y="129"/>
                      <a:pt x="107" y="128"/>
                    </a:cubicBezTo>
                    <a:cubicBezTo>
                      <a:pt x="107" y="128"/>
                      <a:pt x="106" y="127"/>
                      <a:pt x="106" y="127"/>
                    </a:cubicBezTo>
                    <a:cubicBezTo>
                      <a:pt x="106" y="127"/>
                      <a:pt x="106" y="127"/>
                      <a:pt x="106" y="127"/>
                    </a:cubicBezTo>
                    <a:cubicBezTo>
                      <a:pt x="104" y="124"/>
                      <a:pt x="104" y="124"/>
                      <a:pt x="107" y="121"/>
                    </a:cubicBezTo>
                    <a:cubicBezTo>
                      <a:pt x="107" y="121"/>
                      <a:pt x="107" y="121"/>
                      <a:pt x="107" y="120"/>
                    </a:cubicBezTo>
                    <a:cubicBezTo>
                      <a:pt x="107" y="119"/>
                      <a:pt x="107" y="119"/>
                      <a:pt x="108" y="120"/>
                    </a:cubicBezTo>
                    <a:cubicBezTo>
                      <a:pt x="108" y="120"/>
                      <a:pt x="107" y="121"/>
                      <a:pt x="107" y="121"/>
                    </a:cubicBezTo>
                    <a:cubicBezTo>
                      <a:pt x="107" y="121"/>
                      <a:pt x="107" y="121"/>
                      <a:pt x="107" y="121"/>
                    </a:cubicBezTo>
                    <a:cubicBezTo>
                      <a:pt x="107" y="123"/>
                      <a:pt x="106" y="125"/>
                      <a:pt x="106" y="127"/>
                    </a:cubicBezTo>
                    <a:cubicBezTo>
                      <a:pt x="106" y="127"/>
                      <a:pt x="106" y="127"/>
                      <a:pt x="107" y="127"/>
                    </a:cubicBez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10" y="129"/>
                      <a:pt x="113" y="130"/>
                      <a:pt x="117" y="132"/>
                    </a:cubicBezTo>
                    <a:cubicBezTo>
                      <a:pt x="117" y="132"/>
                      <a:pt x="118" y="134"/>
                      <a:pt x="118" y="135"/>
                    </a:cubicBezTo>
                    <a:cubicBezTo>
                      <a:pt x="118" y="135"/>
                      <a:pt x="118" y="136"/>
                      <a:pt x="118" y="136"/>
                    </a:cubicBezTo>
                    <a:cubicBezTo>
                      <a:pt x="117" y="139"/>
                      <a:pt x="115" y="142"/>
                      <a:pt x="115" y="144"/>
                    </a:cubicBezTo>
                    <a:cubicBezTo>
                      <a:pt x="116" y="146"/>
                      <a:pt x="118" y="149"/>
                      <a:pt x="119" y="151"/>
                    </a:cubicBezTo>
                    <a:cubicBezTo>
                      <a:pt x="120" y="156"/>
                      <a:pt x="123" y="161"/>
                      <a:pt x="126" y="165"/>
                    </a:cubicBezTo>
                    <a:cubicBezTo>
                      <a:pt x="128" y="167"/>
                      <a:pt x="127" y="169"/>
                      <a:pt x="125" y="169"/>
                    </a:cubicBezTo>
                    <a:cubicBezTo>
                      <a:pt x="124" y="170"/>
                      <a:pt x="122" y="170"/>
                      <a:pt x="121" y="171"/>
                    </a:cubicBezTo>
                    <a:cubicBezTo>
                      <a:pt x="120" y="172"/>
                      <a:pt x="119" y="174"/>
                      <a:pt x="119" y="175"/>
                    </a:cubicBezTo>
                    <a:cubicBezTo>
                      <a:pt x="118" y="176"/>
                      <a:pt x="119" y="177"/>
                      <a:pt x="120" y="178"/>
                    </a:cubicBezTo>
                    <a:cubicBezTo>
                      <a:pt x="124" y="179"/>
                      <a:pt x="129" y="175"/>
                      <a:pt x="133" y="178"/>
                    </a:cubicBezTo>
                    <a:cubicBezTo>
                      <a:pt x="133" y="178"/>
                      <a:pt x="134" y="178"/>
                      <a:pt x="134" y="179"/>
                    </a:cubicBezTo>
                    <a:cubicBezTo>
                      <a:pt x="135" y="180"/>
                      <a:pt x="135" y="181"/>
                      <a:pt x="134" y="181"/>
                    </a:cubicBezTo>
                    <a:cubicBezTo>
                      <a:pt x="132" y="182"/>
                      <a:pt x="131" y="182"/>
                      <a:pt x="129" y="183"/>
                    </a:cubicBezTo>
                    <a:cubicBezTo>
                      <a:pt x="128" y="184"/>
                      <a:pt x="128" y="187"/>
                      <a:pt x="129" y="188"/>
                    </a:cubicBezTo>
                    <a:cubicBezTo>
                      <a:pt x="129" y="188"/>
                      <a:pt x="131" y="189"/>
                      <a:pt x="132" y="189"/>
                    </a:cubicBezTo>
                    <a:cubicBezTo>
                      <a:pt x="133" y="189"/>
                      <a:pt x="134" y="189"/>
                      <a:pt x="135" y="188"/>
                    </a:cubicBezTo>
                    <a:cubicBezTo>
                      <a:pt x="139" y="187"/>
                      <a:pt x="142" y="188"/>
                      <a:pt x="144" y="193"/>
                    </a:cubicBezTo>
                    <a:cubicBezTo>
                      <a:pt x="144" y="194"/>
                      <a:pt x="144" y="195"/>
                      <a:pt x="145" y="196"/>
                    </a:cubicBezTo>
                    <a:cubicBezTo>
                      <a:pt x="151" y="198"/>
                      <a:pt x="151" y="202"/>
                      <a:pt x="150" y="207"/>
                    </a:cubicBezTo>
                    <a:cubicBezTo>
                      <a:pt x="149" y="212"/>
                      <a:pt x="149" y="218"/>
                      <a:pt x="149" y="223"/>
                    </a:cubicBezTo>
                    <a:cubicBezTo>
                      <a:pt x="148" y="225"/>
                      <a:pt x="148" y="227"/>
                      <a:pt x="145" y="228"/>
                    </a:cubicBezTo>
                    <a:cubicBezTo>
                      <a:pt x="142" y="229"/>
                      <a:pt x="139" y="230"/>
                      <a:pt x="137" y="233"/>
                    </a:cubicBezTo>
                    <a:cubicBezTo>
                      <a:pt x="134" y="238"/>
                      <a:pt x="129" y="241"/>
                      <a:pt x="125" y="244"/>
                    </a:cubicBezTo>
                    <a:cubicBezTo>
                      <a:pt x="116" y="250"/>
                      <a:pt x="113" y="251"/>
                      <a:pt x="118" y="264"/>
                    </a:cubicBezTo>
                    <a:cubicBezTo>
                      <a:pt x="119" y="265"/>
                      <a:pt x="118" y="267"/>
                      <a:pt x="117" y="267"/>
                    </a:cubicBezTo>
                    <a:cubicBezTo>
                      <a:pt x="112" y="267"/>
                      <a:pt x="106" y="268"/>
                      <a:pt x="101" y="270"/>
                    </a:cubicBezTo>
                    <a:cubicBezTo>
                      <a:pt x="96" y="272"/>
                      <a:pt x="91" y="272"/>
                      <a:pt x="86" y="269"/>
                    </a:cubicBezTo>
                    <a:cubicBezTo>
                      <a:pt x="83" y="267"/>
                      <a:pt x="80" y="266"/>
                      <a:pt x="77" y="264"/>
                    </a:cubicBezTo>
                    <a:cubicBezTo>
                      <a:pt x="76" y="264"/>
                      <a:pt x="74" y="264"/>
                      <a:pt x="74" y="265"/>
                    </a:cubicBezTo>
                    <a:cubicBezTo>
                      <a:pt x="71" y="269"/>
                      <a:pt x="68" y="271"/>
                      <a:pt x="65" y="274"/>
                    </a:cubicBezTo>
                    <a:cubicBezTo>
                      <a:pt x="63" y="275"/>
                      <a:pt x="62" y="278"/>
                      <a:pt x="61" y="279"/>
                    </a:cubicBezTo>
                    <a:cubicBezTo>
                      <a:pt x="59" y="282"/>
                      <a:pt x="60" y="286"/>
                      <a:pt x="62" y="289"/>
                    </a:cubicBezTo>
                    <a:cubicBezTo>
                      <a:pt x="67" y="294"/>
                      <a:pt x="73" y="298"/>
                      <a:pt x="81" y="294"/>
                    </a:cubicBezTo>
                    <a:cubicBezTo>
                      <a:pt x="83" y="293"/>
                      <a:pt x="85" y="292"/>
                      <a:pt x="87" y="292"/>
                    </a:cubicBezTo>
                    <a:cubicBezTo>
                      <a:pt x="88" y="292"/>
                      <a:pt x="90" y="291"/>
                      <a:pt x="90" y="292"/>
                    </a:cubicBezTo>
                    <a:cubicBezTo>
                      <a:pt x="96" y="295"/>
                      <a:pt x="102" y="293"/>
                      <a:pt x="108" y="294"/>
                    </a:cubicBezTo>
                    <a:cubicBezTo>
                      <a:pt x="111" y="295"/>
                      <a:pt x="113" y="296"/>
                      <a:pt x="114" y="299"/>
                    </a:cubicBezTo>
                    <a:cubicBezTo>
                      <a:pt x="117" y="303"/>
                      <a:pt x="119" y="309"/>
                      <a:pt x="122" y="313"/>
                    </a:cubicBezTo>
                    <a:cubicBezTo>
                      <a:pt x="124" y="316"/>
                      <a:pt x="126" y="318"/>
                      <a:pt x="124" y="322"/>
                    </a:cubicBezTo>
                    <a:cubicBezTo>
                      <a:pt x="123" y="324"/>
                      <a:pt x="123" y="326"/>
                      <a:pt x="125" y="328"/>
                    </a:cubicBezTo>
                    <a:cubicBezTo>
                      <a:pt x="128" y="332"/>
                      <a:pt x="131" y="336"/>
                      <a:pt x="136" y="339"/>
                    </a:cubicBezTo>
                    <a:cubicBezTo>
                      <a:pt x="136" y="339"/>
                      <a:pt x="136" y="339"/>
                      <a:pt x="136" y="339"/>
                    </a:cubicBezTo>
                    <a:cubicBezTo>
                      <a:pt x="136" y="339"/>
                      <a:pt x="137" y="339"/>
                      <a:pt x="137" y="339"/>
                    </a:cubicBezTo>
                    <a:cubicBezTo>
                      <a:pt x="136" y="338"/>
                      <a:pt x="136" y="338"/>
                      <a:pt x="136" y="338"/>
                    </a:cubicBezTo>
                    <a:cubicBezTo>
                      <a:pt x="140" y="340"/>
                      <a:pt x="143" y="343"/>
                      <a:pt x="145" y="345"/>
                    </a:cubicBezTo>
                    <a:cubicBezTo>
                      <a:pt x="150" y="350"/>
                      <a:pt x="154" y="355"/>
                      <a:pt x="161" y="356"/>
                    </a:cubicBezTo>
                    <a:cubicBezTo>
                      <a:pt x="164" y="357"/>
                      <a:pt x="167" y="360"/>
                      <a:pt x="170" y="361"/>
                    </a:cubicBezTo>
                    <a:cubicBezTo>
                      <a:pt x="173" y="362"/>
                      <a:pt x="176" y="363"/>
                      <a:pt x="179" y="364"/>
                    </a:cubicBezTo>
                    <a:cubicBezTo>
                      <a:pt x="180" y="364"/>
                      <a:pt x="181" y="364"/>
                      <a:pt x="181" y="363"/>
                    </a:cubicBezTo>
                    <a:cubicBezTo>
                      <a:pt x="183" y="360"/>
                      <a:pt x="183" y="357"/>
                      <a:pt x="182" y="353"/>
                    </a:cubicBezTo>
                    <a:cubicBezTo>
                      <a:pt x="178" y="345"/>
                      <a:pt x="173" y="337"/>
                      <a:pt x="166" y="331"/>
                    </a:cubicBezTo>
                    <a:cubicBezTo>
                      <a:pt x="164" y="329"/>
                      <a:pt x="163" y="326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1"/>
                    </a:cubicBezTo>
                    <a:cubicBezTo>
                      <a:pt x="162" y="321"/>
                      <a:pt x="162" y="321"/>
                      <a:pt x="162" y="321"/>
                    </a:cubicBezTo>
                    <a:cubicBezTo>
                      <a:pt x="162" y="321"/>
                      <a:pt x="162" y="321"/>
                      <a:pt x="163" y="321"/>
                    </a:cubicBezTo>
                    <a:cubicBezTo>
                      <a:pt x="163" y="321"/>
                      <a:pt x="163" y="321"/>
                      <a:pt x="163" y="321"/>
                    </a:cubicBezTo>
                    <a:cubicBezTo>
                      <a:pt x="163" y="321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8" y="324"/>
                      <a:pt x="173" y="327"/>
                      <a:pt x="176" y="331"/>
                    </a:cubicBezTo>
                    <a:cubicBezTo>
                      <a:pt x="179" y="335"/>
                      <a:pt x="183" y="337"/>
                      <a:pt x="187" y="339"/>
                    </a:cubicBezTo>
                    <a:cubicBezTo>
                      <a:pt x="190" y="340"/>
                      <a:pt x="192" y="343"/>
                      <a:pt x="193" y="346"/>
                    </a:cubicBezTo>
                    <a:cubicBezTo>
                      <a:pt x="195" y="349"/>
                      <a:pt x="196" y="352"/>
                      <a:pt x="198" y="354"/>
                    </a:cubicBezTo>
                    <a:cubicBezTo>
                      <a:pt x="199" y="355"/>
                      <a:pt x="200" y="356"/>
                      <a:pt x="201" y="356"/>
                    </a:cubicBezTo>
                    <a:cubicBezTo>
                      <a:pt x="202" y="356"/>
                      <a:pt x="203" y="354"/>
                      <a:pt x="202" y="353"/>
                    </a:cubicBezTo>
                    <a:cubicBezTo>
                      <a:pt x="199" y="349"/>
                      <a:pt x="200" y="345"/>
                      <a:pt x="203" y="341"/>
                    </a:cubicBezTo>
                    <a:cubicBezTo>
                      <a:pt x="204" y="338"/>
                      <a:pt x="206" y="335"/>
                      <a:pt x="209" y="333"/>
                    </a:cubicBezTo>
                    <a:cubicBezTo>
                      <a:pt x="211" y="332"/>
                      <a:pt x="212" y="329"/>
                      <a:pt x="211" y="326"/>
                    </a:cubicBezTo>
                    <a:cubicBezTo>
                      <a:pt x="211" y="324"/>
                      <a:pt x="210" y="323"/>
                      <a:pt x="210" y="321"/>
                    </a:cubicBezTo>
                    <a:cubicBezTo>
                      <a:pt x="207" y="316"/>
                      <a:pt x="206" y="310"/>
                      <a:pt x="207" y="304"/>
                    </a:cubicBezTo>
                    <a:cubicBezTo>
                      <a:pt x="207" y="300"/>
                      <a:pt x="205" y="298"/>
                      <a:pt x="202" y="296"/>
                    </a:cubicBezTo>
                    <a:cubicBezTo>
                      <a:pt x="199" y="293"/>
                      <a:pt x="196" y="291"/>
                      <a:pt x="194" y="288"/>
                    </a:cubicBezTo>
                    <a:cubicBezTo>
                      <a:pt x="192" y="287"/>
                      <a:pt x="191" y="285"/>
                      <a:pt x="191" y="282"/>
                    </a:cubicBezTo>
                    <a:cubicBezTo>
                      <a:pt x="192" y="277"/>
                      <a:pt x="191" y="273"/>
                      <a:pt x="187" y="269"/>
                    </a:cubicBezTo>
                    <a:cubicBezTo>
                      <a:pt x="187" y="268"/>
                      <a:pt x="187" y="267"/>
                      <a:pt x="187" y="266"/>
                    </a:cubicBezTo>
                    <a:cubicBezTo>
                      <a:pt x="187" y="266"/>
                      <a:pt x="186" y="266"/>
                      <a:pt x="186" y="266"/>
                    </a:cubicBezTo>
                    <a:cubicBezTo>
                      <a:pt x="186" y="265"/>
                      <a:pt x="186" y="265"/>
                      <a:pt x="186" y="265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8" y="266"/>
                      <a:pt x="189" y="266"/>
                      <a:pt x="190" y="266"/>
                    </a:cubicBezTo>
                    <a:cubicBezTo>
                      <a:pt x="194" y="266"/>
                      <a:pt x="195" y="266"/>
                      <a:pt x="196" y="261"/>
                    </a:cubicBezTo>
                    <a:cubicBezTo>
                      <a:pt x="197" y="260"/>
                      <a:pt x="197" y="258"/>
                      <a:pt x="198" y="257"/>
                    </a:cubicBezTo>
                    <a:cubicBezTo>
                      <a:pt x="199" y="255"/>
                      <a:pt x="201" y="255"/>
                      <a:pt x="202" y="256"/>
                    </a:cubicBezTo>
                    <a:cubicBezTo>
                      <a:pt x="204" y="259"/>
                      <a:pt x="206" y="263"/>
                      <a:pt x="209" y="266"/>
                    </a:cubicBezTo>
                    <a:cubicBezTo>
                      <a:pt x="212" y="270"/>
                      <a:pt x="214" y="274"/>
                      <a:pt x="215" y="279"/>
                    </a:cubicBezTo>
                    <a:cubicBezTo>
                      <a:pt x="215" y="281"/>
                      <a:pt x="215" y="283"/>
                      <a:pt x="216" y="285"/>
                    </a:cubicBezTo>
                    <a:cubicBezTo>
                      <a:pt x="216" y="287"/>
                      <a:pt x="217" y="288"/>
                      <a:pt x="217" y="288"/>
                    </a:cubicBezTo>
                    <a:cubicBezTo>
                      <a:pt x="221" y="291"/>
                      <a:pt x="224" y="294"/>
                      <a:pt x="228" y="295"/>
                    </a:cubicBezTo>
                    <a:cubicBezTo>
                      <a:pt x="229" y="295"/>
                      <a:pt x="231" y="295"/>
                      <a:pt x="231" y="294"/>
                    </a:cubicBezTo>
                    <a:cubicBezTo>
                      <a:pt x="232" y="291"/>
                      <a:pt x="233" y="288"/>
                      <a:pt x="234" y="284"/>
                    </a:cubicBezTo>
                    <a:cubicBezTo>
                      <a:pt x="234" y="282"/>
                      <a:pt x="235" y="281"/>
                      <a:pt x="238" y="280"/>
                    </a:cubicBezTo>
                    <a:cubicBezTo>
                      <a:pt x="239" y="279"/>
                      <a:pt x="241" y="279"/>
                      <a:pt x="242" y="279"/>
                    </a:cubicBezTo>
                    <a:cubicBezTo>
                      <a:pt x="250" y="276"/>
                      <a:pt x="253" y="268"/>
                      <a:pt x="260" y="264"/>
                    </a:cubicBezTo>
                    <a:cubicBezTo>
                      <a:pt x="262" y="263"/>
                      <a:pt x="264" y="260"/>
                      <a:pt x="265" y="258"/>
                    </a:cubicBezTo>
                    <a:cubicBezTo>
                      <a:pt x="266" y="257"/>
                      <a:pt x="266" y="255"/>
                      <a:pt x="265" y="253"/>
                    </a:cubicBezTo>
                    <a:cubicBezTo>
                      <a:pt x="264" y="249"/>
                      <a:pt x="262" y="246"/>
                      <a:pt x="258" y="245"/>
                    </a:cubicBezTo>
                    <a:cubicBezTo>
                      <a:pt x="256" y="245"/>
                      <a:pt x="253" y="245"/>
                      <a:pt x="252" y="243"/>
                    </a:cubicBezTo>
                    <a:cubicBezTo>
                      <a:pt x="252" y="243"/>
                      <a:pt x="252" y="243"/>
                      <a:pt x="252" y="243"/>
                    </a:cubicBezTo>
                    <a:cubicBezTo>
                      <a:pt x="252" y="243"/>
                      <a:pt x="252" y="242"/>
                      <a:pt x="252" y="242"/>
                    </a:cubicBezTo>
                    <a:cubicBezTo>
                      <a:pt x="252" y="242"/>
                      <a:pt x="252" y="242"/>
                      <a:pt x="252" y="243"/>
                    </a:cubicBezTo>
                    <a:cubicBezTo>
                      <a:pt x="251" y="242"/>
                      <a:pt x="251" y="240"/>
                      <a:pt x="252" y="239"/>
                    </a:cubicBezTo>
                    <a:cubicBezTo>
                      <a:pt x="252" y="239"/>
                      <a:pt x="252" y="240"/>
                      <a:pt x="252" y="240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1" y="239"/>
                      <a:pt x="251" y="237"/>
                      <a:pt x="250" y="237"/>
                    </a:cubicBezTo>
                    <a:cubicBezTo>
                      <a:pt x="249" y="237"/>
                      <a:pt x="248" y="237"/>
                      <a:pt x="247" y="237"/>
                    </a:cubicBezTo>
                    <a:cubicBezTo>
                      <a:pt x="245" y="237"/>
                      <a:pt x="244" y="237"/>
                      <a:pt x="243" y="237"/>
                    </a:cubicBezTo>
                    <a:cubicBezTo>
                      <a:pt x="241" y="236"/>
                      <a:pt x="240" y="234"/>
                      <a:pt x="241" y="232"/>
                    </a:cubicBezTo>
                    <a:cubicBezTo>
                      <a:pt x="242" y="227"/>
                      <a:pt x="243" y="226"/>
                      <a:pt x="240" y="224"/>
                    </a:cubicBezTo>
                    <a:cubicBezTo>
                      <a:pt x="237" y="223"/>
                      <a:pt x="234" y="221"/>
                      <a:pt x="234" y="217"/>
                    </a:cubicBezTo>
                    <a:cubicBezTo>
                      <a:pt x="231" y="216"/>
                      <a:pt x="228" y="215"/>
                      <a:pt x="225" y="214"/>
                    </a:cubicBezTo>
                    <a:cubicBezTo>
                      <a:pt x="223" y="213"/>
                      <a:pt x="221" y="210"/>
                      <a:pt x="220" y="208"/>
                    </a:cubicBezTo>
                    <a:cubicBezTo>
                      <a:pt x="219" y="202"/>
                      <a:pt x="216" y="199"/>
                      <a:pt x="210" y="198"/>
                    </a:cubicBezTo>
                    <a:cubicBezTo>
                      <a:pt x="208" y="198"/>
                      <a:pt x="208" y="196"/>
                      <a:pt x="209" y="194"/>
                    </a:cubicBezTo>
                    <a:cubicBezTo>
                      <a:pt x="212" y="191"/>
                      <a:pt x="216" y="187"/>
                      <a:pt x="215" y="181"/>
                    </a:cubicBezTo>
                    <a:cubicBezTo>
                      <a:pt x="214" y="180"/>
                      <a:pt x="215" y="180"/>
                      <a:pt x="217" y="180"/>
                    </a:cubicBezTo>
                    <a:cubicBezTo>
                      <a:pt x="219" y="181"/>
                      <a:pt x="222" y="182"/>
                      <a:pt x="225" y="182"/>
                    </a:cubicBezTo>
                    <a:cubicBezTo>
                      <a:pt x="226" y="183"/>
                      <a:pt x="228" y="182"/>
                      <a:pt x="229" y="181"/>
                    </a:cubicBezTo>
                    <a:cubicBezTo>
                      <a:pt x="229" y="179"/>
                      <a:pt x="229" y="178"/>
                      <a:pt x="229" y="176"/>
                    </a:cubicBezTo>
                    <a:cubicBezTo>
                      <a:pt x="229" y="175"/>
                      <a:pt x="228" y="175"/>
                      <a:pt x="228" y="175"/>
                    </a:cubicBezTo>
                    <a:cubicBezTo>
                      <a:pt x="225" y="172"/>
                      <a:pt x="224" y="169"/>
                      <a:pt x="227" y="166"/>
                    </a:cubicBezTo>
                    <a:cubicBezTo>
                      <a:pt x="229" y="164"/>
                      <a:pt x="230" y="160"/>
                      <a:pt x="228" y="157"/>
                    </a:cubicBezTo>
                    <a:cubicBezTo>
                      <a:pt x="227" y="153"/>
                      <a:pt x="224" y="148"/>
                      <a:pt x="223" y="143"/>
                    </a:cubicBezTo>
                    <a:cubicBezTo>
                      <a:pt x="222" y="136"/>
                      <a:pt x="217" y="131"/>
                      <a:pt x="210" y="129"/>
                    </a:cubicBezTo>
                    <a:cubicBezTo>
                      <a:pt x="206" y="128"/>
                      <a:pt x="204" y="127"/>
                      <a:pt x="203" y="123"/>
                    </a:cubicBezTo>
                    <a:cubicBezTo>
                      <a:pt x="203" y="122"/>
                      <a:pt x="201" y="121"/>
                      <a:pt x="200" y="120"/>
                    </a:cubicBezTo>
                    <a:cubicBezTo>
                      <a:pt x="200" y="120"/>
                      <a:pt x="200" y="120"/>
                      <a:pt x="200" y="120"/>
                    </a:cubicBezTo>
                    <a:cubicBezTo>
                      <a:pt x="199" y="121"/>
                      <a:pt x="199" y="121"/>
                      <a:pt x="199" y="121"/>
                    </a:cubicBezTo>
                    <a:cubicBezTo>
                      <a:pt x="199" y="120"/>
                      <a:pt x="199" y="120"/>
                      <a:pt x="199" y="120"/>
                    </a:cubicBezTo>
                    <a:cubicBezTo>
                      <a:pt x="199" y="120"/>
                      <a:pt x="200" y="120"/>
                      <a:pt x="200" y="120"/>
                    </a:cubicBezTo>
                    <a:cubicBezTo>
                      <a:pt x="201" y="116"/>
                      <a:pt x="201" y="112"/>
                      <a:pt x="199" y="109"/>
                    </a:cubicBezTo>
                    <a:cubicBezTo>
                      <a:pt x="198" y="107"/>
                      <a:pt x="196" y="104"/>
                      <a:pt x="194" y="102"/>
                    </a:cubicBezTo>
                    <a:cubicBezTo>
                      <a:pt x="192" y="100"/>
                      <a:pt x="189" y="99"/>
                      <a:pt x="186" y="101"/>
                    </a:cubicBezTo>
                    <a:cubicBezTo>
                      <a:pt x="183" y="102"/>
                      <a:pt x="181" y="102"/>
                      <a:pt x="180" y="100"/>
                    </a:cubicBezTo>
                    <a:cubicBezTo>
                      <a:pt x="179" y="95"/>
                      <a:pt x="176" y="96"/>
                      <a:pt x="172" y="97"/>
                    </a:cubicBezTo>
                    <a:cubicBezTo>
                      <a:pt x="172" y="97"/>
                      <a:pt x="171" y="97"/>
                      <a:pt x="171" y="96"/>
                    </a:cubicBezTo>
                    <a:cubicBezTo>
                      <a:pt x="170" y="95"/>
                      <a:pt x="170" y="95"/>
                      <a:pt x="171" y="94"/>
                    </a:cubicBezTo>
                    <a:cubicBezTo>
                      <a:pt x="173" y="92"/>
                      <a:pt x="174" y="90"/>
                      <a:pt x="175" y="88"/>
                    </a:cubicBezTo>
                    <a:cubicBezTo>
                      <a:pt x="175" y="88"/>
                      <a:pt x="175" y="86"/>
                      <a:pt x="175" y="85"/>
                    </a:cubicBezTo>
                    <a:cubicBezTo>
                      <a:pt x="174" y="84"/>
                      <a:pt x="172" y="83"/>
                      <a:pt x="171" y="82"/>
                    </a:cubicBezTo>
                    <a:cubicBezTo>
                      <a:pt x="170" y="80"/>
                      <a:pt x="172" y="78"/>
                      <a:pt x="172" y="76"/>
                    </a:cubicBezTo>
                    <a:cubicBezTo>
                      <a:pt x="172" y="73"/>
                      <a:pt x="171" y="71"/>
                      <a:pt x="169" y="69"/>
                    </a:cubicBezTo>
                    <a:cubicBezTo>
                      <a:pt x="164" y="65"/>
                      <a:pt x="158" y="61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48" y="57"/>
                      <a:pt x="144" y="59"/>
                      <a:pt x="139" y="62"/>
                    </a:cubicBezTo>
                    <a:cubicBezTo>
                      <a:pt x="135" y="64"/>
                      <a:pt x="131" y="64"/>
                      <a:pt x="127" y="62"/>
                    </a:cubicBezTo>
                    <a:cubicBezTo>
                      <a:pt x="123" y="60"/>
                      <a:pt x="120" y="61"/>
                      <a:pt x="117" y="63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6" y="64"/>
                      <a:pt x="116" y="65"/>
                      <a:pt x="115" y="65"/>
                    </a:cubicBezTo>
                    <a:cubicBezTo>
                      <a:pt x="116" y="65"/>
                      <a:pt x="116" y="64"/>
                      <a:pt x="117" y="64"/>
                    </a:cubicBezTo>
                    <a:cubicBezTo>
                      <a:pt x="117" y="63"/>
                      <a:pt x="117" y="63"/>
                      <a:pt x="117" y="63"/>
                    </a:cubicBezTo>
                    <a:cubicBezTo>
                      <a:pt x="118" y="60"/>
                      <a:pt x="118" y="58"/>
                      <a:pt x="119" y="55"/>
                    </a:cubicBezTo>
                    <a:cubicBezTo>
                      <a:pt x="121" y="48"/>
                      <a:pt x="124" y="41"/>
                      <a:pt x="124" y="33"/>
                    </a:cubicBezTo>
                    <a:cubicBezTo>
                      <a:pt x="124" y="31"/>
                      <a:pt x="125" y="29"/>
                      <a:pt x="126" y="28"/>
                    </a:cubicBezTo>
                    <a:cubicBezTo>
                      <a:pt x="126" y="27"/>
                      <a:pt x="126" y="26"/>
                      <a:pt x="126" y="25"/>
                    </a:cubicBezTo>
                    <a:cubicBezTo>
                      <a:pt x="126" y="18"/>
                      <a:pt x="124" y="17"/>
                      <a:pt x="119" y="16"/>
                    </a:cubicBezTo>
                    <a:cubicBezTo>
                      <a:pt x="116" y="15"/>
                      <a:pt x="113" y="15"/>
                      <a:pt x="111" y="16"/>
                    </a:cubicBezTo>
                    <a:cubicBezTo>
                      <a:pt x="104" y="17"/>
                      <a:pt x="98" y="21"/>
                      <a:pt x="92" y="21"/>
                    </a:cubicBezTo>
                    <a:cubicBezTo>
                      <a:pt x="86" y="21"/>
                      <a:pt x="81" y="23"/>
                      <a:pt x="77" y="28"/>
                    </a:cubicBezTo>
                    <a:cubicBezTo>
                      <a:pt x="76" y="30"/>
                      <a:pt x="73" y="31"/>
                      <a:pt x="71" y="33"/>
                    </a:cubicBezTo>
                    <a:cubicBezTo>
                      <a:pt x="66" y="39"/>
                      <a:pt x="64" y="45"/>
                      <a:pt x="67" y="53"/>
                    </a:cubicBezTo>
                    <a:cubicBezTo>
                      <a:pt x="67" y="54"/>
                      <a:pt x="68" y="56"/>
                      <a:pt x="65" y="56"/>
                    </a:cubicBezTo>
                    <a:cubicBezTo>
                      <a:pt x="62" y="57"/>
                      <a:pt x="61" y="59"/>
                      <a:pt x="58" y="60"/>
                    </a:cubicBezTo>
                    <a:cubicBezTo>
                      <a:pt x="56" y="62"/>
                      <a:pt x="54" y="64"/>
                      <a:pt x="55" y="67"/>
                    </a:cubicBezTo>
                    <a:cubicBezTo>
                      <a:pt x="56" y="71"/>
                      <a:pt x="57" y="74"/>
                      <a:pt x="58" y="77"/>
                    </a:cubicBezTo>
                    <a:cubicBezTo>
                      <a:pt x="59" y="78"/>
                      <a:pt x="59" y="79"/>
                      <a:pt x="59" y="80"/>
                    </a:cubicBezTo>
                    <a:cubicBezTo>
                      <a:pt x="59" y="80"/>
                      <a:pt x="58" y="81"/>
                      <a:pt x="58" y="81"/>
                    </a:cubicBezTo>
                    <a:cubicBezTo>
                      <a:pt x="57" y="82"/>
                      <a:pt x="56" y="82"/>
                      <a:pt x="55" y="82"/>
                    </a:cubicBezTo>
                    <a:cubicBezTo>
                      <a:pt x="51" y="78"/>
                      <a:pt x="48" y="67"/>
                      <a:pt x="50" y="62"/>
                    </a:cubicBezTo>
                    <a:cubicBezTo>
                      <a:pt x="50" y="62"/>
                      <a:pt x="50" y="61"/>
                      <a:pt x="51" y="61"/>
                    </a:cubicBezTo>
                    <a:cubicBezTo>
                      <a:pt x="52" y="59"/>
                      <a:pt x="52" y="57"/>
                      <a:pt x="54" y="55"/>
                    </a:cubicBezTo>
                    <a:cubicBezTo>
                      <a:pt x="57" y="51"/>
                      <a:pt x="57" y="47"/>
                      <a:pt x="57" y="43"/>
                    </a:cubicBezTo>
                    <a:cubicBezTo>
                      <a:pt x="57" y="40"/>
                      <a:pt x="58" y="37"/>
                      <a:pt x="60" y="35"/>
                    </a:cubicBezTo>
                    <a:cubicBezTo>
                      <a:pt x="62" y="34"/>
                      <a:pt x="63" y="32"/>
                      <a:pt x="65" y="31"/>
                    </a:cubicBezTo>
                    <a:cubicBezTo>
                      <a:pt x="71" y="23"/>
                      <a:pt x="78" y="18"/>
                      <a:pt x="87" y="14"/>
                    </a:cubicBezTo>
                    <a:cubicBezTo>
                      <a:pt x="88" y="13"/>
                      <a:pt x="89" y="12"/>
                      <a:pt x="89" y="11"/>
                    </a:cubicBezTo>
                    <a:cubicBezTo>
                      <a:pt x="89" y="11"/>
                      <a:pt x="90" y="9"/>
                      <a:pt x="89" y="9"/>
                    </a:cubicBezTo>
                    <a:cubicBezTo>
                      <a:pt x="88" y="7"/>
                      <a:pt x="86" y="5"/>
                      <a:pt x="84" y="4"/>
                    </a:cubicBezTo>
                    <a:cubicBezTo>
                      <a:pt x="73" y="0"/>
                      <a:pt x="63" y="2"/>
                      <a:pt x="53" y="8"/>
                    </a:cubicBezTo>
                    <a:cubicBezTo>
                      <a:pt x="48" y="10"/>
                      <a:pt x="44" y="14"/>
                      <a:pt x="40" y="18"/>
                    </a:cubicBezTo>
                    <a:cubicBezTo>
                      <a:pt x="33" y="23"/>
                      <a:pt x="30" y="31"/>
                      <a:pt x="23" y="36"/>
                    </a:cubicBezTo>
                    <a:cubicBezTo>
                      <a:pt x="22" y="36"/>
                      <a:pt x="21" y="37"/>
                      <a:pt x="21" y="38"/>
                    </a:cubicBezTo>
                    <a:cubicBezTo>
                      <a:pt x="20" y="40"/>
                      <a:pt x="18" y="42"/>
                      <a:pt x="17" y="44"/>
                    </a:cubicBezTo>
                    <a:cubicBezTo>
                      <a:pt x="16" y="46"/>
                      <a:pt x="16" y="48"/>
                      <a:pt x="14" y="49"/>
                    </a:cubicBezTo>
                    <a:cubicBezTo>
                      <a:pt x="8" y="55"/>
                      <a:pt x="6" y="63"/>
                      <a:pt x="2" y="71"/>
                    </a:cubicBezTo>
                    <a:cubicBezTo>
                      <a:pt x="0" y="74"/>
                      <a:pt x="2" y="78"/>
                      <a:pt x="6" y="80"/>
                    </a:cubicBezTo>
                    <a:cubicBezTo>
                      <a:pt x="10" y="82"/>
                      <a:pt x="15" y="83"/>
                      <a:pt x="19" y="85"/>
                    </a:cubicBezTo>
                    <a:cubicBezTo>
                      <a:pt x="20" y="86"/>
                      <a:pt x="21" y="87"/>
                      <a:pt x="22" y="89"/>
                    </a:cubicBezTo>
                    <a:cubicBezTo>
                      <a:pt x="22" y="89"/>
                      <a:pt x="22" y="91"/>
                      <a:pt x="22" y="91"/>
                    </a:cubicBezTo>
                    <a:cubicBezTo>
                      <a:pt x="21" y="92"/>
                      <a:pt x="20" y="93"/>
                      <a:pt x="19" y="92"/>
                    </a:cubicBezTo>
                    <a:cubicBezTo>
                      <a:pt x="16" y="91"/>
                      <a:pt x="13" y="89"/>
                      <a:pt x="10" y="87"/>
                    </a:cubicBezTo>
                    <a:cubicBezTo>
                      <a:pt x="6" y="85"/>
                      <a:pt x="1" y="88"/>
                      <a:pt x="1" y="93"/>
                    </a:cubicBezTo>
                    <a:cubicBezTo>
                      <a:pt x="1" y="96"/>
                      <a:pt x="1" y="99"/>
                      <a:pt x="1" y="101"/>
                    </a:cubicBezTo>
                    <a:cubicBezTo>
                      <a:pt x="1" y="105"/>
                      <a:pt x="4" y="108"/>
                      <a:pt x="7" y="111"/>
                    </a:cubicBezTo>
                    <a:cubicBezTo>
                      <a:pt x="9" y="114"/>
                      <a:pt x="12" y="114"/>
                      <a:pt x="14" y="114"/>
                    </a:cubicBezTo>
                    <a:cubicBezTo>
                      <a:pt x="16" y="114"/>
                      <a:pt x="17" y="114"/>
                      <a:pt x="19" y="115"/>
                    </a:cubicBezTo>
                    <a:cubicBezTo>
                      <a:pt x="22" y="115"/>
                      <a:pt x="23" y="118"/>
                      <a:pt x="24" y="120"/>
                    </a:cubicBezTo>
                    <a:cubicBezTo>
                      <a:pt x="27" y="123"/>
                      <a:pt x="30" y="126"/>
                      <a:pt x="35" y="125"/>
                    </a:cubicBezTo>
                    <a:cubicBezTo>
                      <a:pt x="38" y="124"/>
                      <a:pt x="40" y="127"/>
                      <a:pt x="41" y="130"/>
                    </a:cubicBezTo>
                    <a:cubicBezTo>
                      <a:pt x="44" y="131"/>
                      <a:pt x="48" y="131"/>
                      <a:pt x="50" y="133"/>
                    </a:cubicBezTo>
                    <a:cubicBezTo>
                      <a:pt x="52" y="133"/>
                      <a:pt x="54" y="132"/>
                      <a:pt x="55" y="133"/>
                    </a:cubicBezTo>
                    <a:close/>
                    <a:moveTo>
                      <a:pt x="139" y="292"/>
                    </a:moveTo>
                    <a:cubicBezTo>
                      <a:pt x="139" y="292"/>
                      <a:pt x="137" y="291"/>
                      <a:pt x="136" y="291"/>
                    </a:cubicBezTo>
                    <a:cubicBezTo>
                      <a:pt x="136" y="291"/>
                      <a:pt x="136" y="290"/>
                      <a:pt x="136" y="289"/>
                    </a:cubicBezTo>
                    <a:cubicBezTo>
                      <a:pt x="138" y="286"/>
                      <a:pt x="139" y="284"/>
                      <a:pt x="141" y="281"/>
                    </a:cubicBezTo>
                    <a:cubicBezTo>
                      <a:pt x="141" y="279"/>
                      <a:pt x="142" y="279"/>
                      <a:pt x="143" y="280"/>
                    </a:cubicBezTo>
                    <a:cubicBezTo>
                      <a:pt x="144" y="280"/>
                      <a:pt x="144" y="280"/>
                      <a:pt x="144" y="281"/>
                    </a:cubicBezTo>
                    <a:cubicBezTo>
                      <a:pt x="145" y="282"/>
                      <a:pt x="145" y="284"/>
                      <a:pt x="146" y="285"/>
                    </a:cubicBezTo>
                    <a:cubicBezTo>
                      <a:pt x="146" y="288"/>
                      <a:pt x="143" y="291"/>
                      <a:pt x="139" y="292"/>
                    </a:cubicBezTo>
                    <a:close/>
                    <a:moveTo>
                      <a:pt x="216" y="148"/>
                    </a:moveTo>
                    <a:cubicBezTo>
                      <a:pt x="217" y="148"/>
                      <a:pt x="218" y="148"/>
                      <a:pt x="218" y="149"/>
                    </a:cubicBezTo>
                    <a:cubicBezTo>
                      <a:pt x="218" y="151"/>
                      <a:pt x="218" y="152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5" y="154"/>
                      <a:pt x="215" y="154"/>
                      <a:pt x="215" y="154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1"/>
                      <a:pt x="215" y="150"/>
                      <a:pt x="215" y="149"/>
                    </a:cubicBezTo>
                    <a:cubicBezTo>
                      <a:pt x="215" y="149"/>
                      <a:pt x="216" y="148"/>
                      <a:pt x="216" y="148"/>
                    </a:cubicBezTo>
                    <a:close/>
                    <a:moveTo>
                      <a:pt x="113" y="67"/>
                    </a:moveTo>
                    <a:cubicBezTo>
                      <a:pt x="114" y="67"/>
                      <a:pt x="114" y="66"/>
                      <a:pt x="115" y="66"/>
                    </a:cubicBezTo>
                    <a:cubicBezTo>
                      <a:pt x="114" y="66"/>
                      <a:pt x="114" y="67"/>
                      <a:pt x="114" y="67"/>
                    </a:cubicBezTo>
                    <a:cubicBezTo>
                      <a:pt x="114" y="67"/>
                      <a:pt x="112" y="69"/>
                      <a:pt x="113" y="67"/>
                    </a:cubicBezTo>
                    <a:close/>
                    <a:moveTo>
                      <a:pt x="53" y="88"/>
                    </a:moveTo>
                    <a:cubicBezTo>
                      <a:pt x="54" y="89"/>
                      <a:pt x="54" y="89"/>
                      <a:pt x="54" y="89"/>
                    </a:cubicBezTo>
                    <a:cubicBezTo>
                      <a:pt x="53" y="89"/>
                      <a:pt x="53" y="89"/>
                      <a:pt x="53" y="89"/>
                    </a:cubicBezTo>
                    <a:lnTo>
                      <a:pt x="53" y="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" name="Oval 28"/>
              <p:cNvSpPr>
                <a:spLocks noChangeArrowheads="1"/>
              </p:cNvSpPr>
              <p:nvPr/>
            </p:nvSpPr>
            <p:spPr bwMode="auto">
              <a:xfrm>
                <a:off x="1984" y="879"/>
                <a:ext cx="2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" name="Freeform 29"/>
              <p:cNvSpPr>
                <a:spLocks/>
              </p:cNvSpPr>
              <p:nvPr/>
            </p:nvSpPr>
            <p:spPr bwMode="auto">
              <a:xfrm>
                <a:off x="1871" y="875"/>
                <a:ext cx="290" cy="251"/>
              </a:xfrm>
              <a:custGeom>
                <a:avLst/>
                <a:gdLst>
                  <a:gd name="T0" fmla="*/ 73 w 204"/>
                  <a:gd name="T1" fmla="*/ 6 h 177"/>
                  <a:gd name="T2" fmla="*/ 62 w 204"/>
                  <a:gd name="T3" fmla="*/ 9 h 177"/>
                  <a:gd name="T4" fmla="*/ 32 w 204"/>
                  <a:gd name="T5" fmla="*/ 27 h 177"/>
                  <a:gd name="T6" fmla="*/ 22 w 204"/>
                  <a:gd name="T7" fmla="*/ 34 h 177"/>
                  <a:gd name="T8" fmla="*/ 18 w 204"/>
                  <a:gd name="T9" fmla="*/ 51 h 177"/>
                  <a:gd name="T10" fmla="*/ 23 w 204"/>
                  <a:gd name="T11" fmla="*/ 56 h 177"/>
                  <a:gd name="T12" fmla="*/ 38 w 204"/>
                  <a:gd name="T13" fmla="*/ 59 h 177"/>
                  <a:gd name="T14" fmla="*/ 20 w 204"/>
                  <a:gd name="T15" fmla="*/ 63 h 177"/>
                  <a:gd name="T16" fmla="*/ 9 w 204"/>
                  <a:gd name="T17" fmla="*/ 70 h 177"/>
                  <a:gd name="T18" fmla="*/ 18 w 204"/>
                  <a:gd name="T19" fmla="*/ 86 h 177"/>
                  <a:gd name="T20" fmla="*/ 50 w 204"/>
                  <a:gd name="T21" fmla="*/ 91 h 177"/>
                  <a:gd name="T22" fmla="*/ 66 w 204"/>
                  <a:gd name="T23" fmla="*/ 110 h 177"/>
                  <a:gd name="T24" fmla="*/ 41 w 204"/>
                  <a:gd name="T25" fmla="*/ 103 h 177"/>
                  <a:gd name="T26" fmla="*/ 9 w 204"/>
                  <a:gd name="T27" fmla="*/ 99 h 177"/>
                  <a:gd name="T28" fmla="*/ 0 w 204"/>
                  <a:gd name="T29" fmla="*/ 118 h 177"/>
                  <a:gd name="T30" fmla="*/ 23 w 204"/>
                  <a:gd name="T31" fmla="*/ 137 h 177"/>
                  <a:gd name="T32" fmla="*/ 22 w 204"/>
                  <a:gd name="T33" fmla="*/ 149 h 177"/>
                  <a:gd name="T34" fmla="*/ 23 w 204"/>
                  <a:gd name="T35" fmla="*/ 163 h 177"/>
                  <a:gd name="T36" fmla="*/ 30 w 204"/>
                  <a:gd name="T37" fmla="*/ 165 h 177"/>
                  <a:gd name="T38" fmla="*/ 66 w 204"/>
                  <a:gd name="T39" fmla="*/ 166 h 177"/>
                  <a:gd name="T40" fmla="*/ 84 w 204"/>
                  <a:gd name="T41" fmla="*/ 160 h 177"/>
                  <a:gd name="T42" fmla="*/ 103 w 204"/>
                  <a:gd name="T43" fmla="*/ 154 h 177"/>
                  <a:gd name="T44" fmla="*/ 106 w 204"/>
                  <a:gd name="T45" fmla="*/ 156 h 177"/>
                  <a:gd name="T46" fmla="*/ 116 w 204"/>
                  <a:gd name="T47" fmla="*/ 170 h 177"/>
                  <a:gd name="T48" fmla="*/ 133 w 204"/>
                  <a:gd name="T49" fmla="*/ 176 h 177"/>
                  <a:gd name="T50" fmla="*/ 156 w 204"/>
                  <a:gd name="T51" fmla="*/ 170 h 177"/>
                  <a:gd name="T52" fmla="*/ 153 w 204"/>
                  <a:gd name="T53" fmla="*/ 156 h 177"/>
                  <a:gd name="T54" fmla="*/ 148 w 204"/>
                  <a:gd name="T55" fmla="*/ 158 h 177"/>
                  <a:gd name="T56" fmla="*/ 153 w 204"/>
                  <a:gd name="T57" fmla="*/ 156 h 177"/>
                  <a:gd name="T58" fmla="*/ 153 w 204"/>
                  <a:gd name="T59" fmla="*/ 156 h 177"/>
                  <a:gd name="T60" fmla="*/ 156 w 204"/>
                  <a:gd name="T61" fmla="*/ 152 h 177"/>
                  <a:gd name="T62" fmla="*/ 169 w 204"/>
                  <a:gd name="T63" fmla="*/ 158 h 177"/>
                  <a:gd name="T64" fmla="*/ 178 w 204"/>
                  <a:gd name="T65" fmla="*/ 141 h 177"/>
                  <a:gd name="T66" fmla="*/ 170 w 204"/>
                  <a:gd name="T67" fmla="*/ 127 h 177"/>
                  <a:gd name="T68" fmla="*/ 158 w 204"/>
                  <a:gd name="T69" fmla="*/ 106 h 177"/>
                  <a:gd name="T70" fmla="*/ 167 w 204"/>
                  <a:gd name="T71" fmla="*/ 80 h 177"/>
                  <a:gd name="T72" fmla="*/ 177 w 204"/>
                  <a:gd name="T73" fmla="*/ 49 h 177"/>
                  <a:gd name="T74" fmla="*/ 200 w 204"/>
                  <a:gd name="T75" fmla="*/ 29 h 177"/>
                  <a:gd name="T76" fmla="*/ 196 w 204"/>
                  <a:gd name="T77" fmla="*/ 12 h 177"/>
                  <a:gd name="T78" fmla="*/ 176 w 204"/>
                  <a:gd name="T79" fmla="*/ 14 h 177"/>
                  <a:gd name="T80" fmla="*/ 176 w 204"/>
                  <a:gd name="T81" fmla="*/ 32 h 177"/>
                  <a:gd name="T82" fmla="*/ 177 w 204"/>
                  <a:gd name="T83" fmla="*/ 33 h 177"/>
                  <a:gd name="T84" fmla="*/ 176 w 204"/>
                  <a:gd name="T85" fmla="*/ 32 h 177"/>
                  <a:gd name="T86" fmla="*/ 169 w 204"/>
                  <a:gd name="T87" fmla="*/ 24 h 177"/>
                  <a:gd name="T88" fmla="*/ 155 w 204"/>
                  <a:gd name="T89" fmla="*/ 25 h 177"/>
                  <a:gd name="T90" fmla="*/ 144 w 204"/>
                  <a:gd name="T91" fmla="*/ 53 h 177"/>
                  <a:gd name="T92" fmla="*/ 136 w 204"/>
                  <a:gd name="T93" fmla="*/ 74 h 177"/>
                  <a:gd name="T94" fmla="*/ 132 w 204"/>
                  <a:gd name="T95" fmla="*/ 78 h 177"/>
                  <a:gd name="T96" fmla="*/ 134 w 204"/>
                  <a:gd name="T97" fmla="*/ 57 h 177"/>
                  <a:gd name="T98" fmla="*/ 133 w 204"/>
                  <a:gd name="T99" fmla="*/ 29 h 177"/>
                  <a:gd name="T100" fmla="*/ 125 w 204"/>
                  <a:gd name="T101" fmla="*/ 41 h 177"/>
                  <a:gd name="T102" fmla="*/ 107 w 204"/>
                  <a:gd name="T103" fmla="*/ 42 h 177"/>
                  <a:gd name="T104" fmla="*/ 107 w 204"/>
                  <a:gd name="T105" fmla="*/ 40 h 177"/>
                  <a:gd name="T106" fmla="*/ 115 w 204"/>
                  <a:gd name="T107" fmla="*/ 31 h 177"/>
                  <a:gd name="T108" fmla="*/ 97 w 204"/>
                  <a:gd name="T109" fmla="*/ 19 h 177"/>
                  <a:gd name="T110" fmla="*/ 88 w 204"/>
                  <a:gd name="T111" fmla="*/ 25 h 177"/>
                  <a:gd name="T112" fmla="*/ 95 w 204"/>
                  <a:gd name="T113" fmla="*/ 11 h 177"/>
                  <a:gd name="T114" fmla="*/ 90 w 204"/>
                  <a:gd name="T115" fmla="*/ 0 h 177"/>
                  <a:gd name="T116" fmla="*/ 90 w 204"/>
                  <a:gd name="T117" fmla="*/ 0 h 177"/>
                  <a:gd name="T118" fmla="*/ 80 w 204"/>
                  <a:gd name="T119" fmla="*/ 3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4" h="177">
                    <a:moveTo>
                      <a:pt x="80" y="3"/>
                    </a:moveTo>
                    <a:cubicBezTo>
                      <a:pt x="78" y="5"/>
                      <a:pt x="76" y="6"/>
                      <a:pt x="73" y="6"/>
                    </a:cubicBezTo>
                    <a:cubicBezTo>
                      <a:pt x="70" y="6"/>
                      <a:pt x="67" y="6"/>
                      <a:pt x="64" y="7"/>
                    </a:cubicBezTo>
                    <a:cubicBezTo>
                      <a:pt x="63" y="7"/>
                      <a:pt x="63" y="8"/>
                      <a:pt x="62" y="9"/>
                    </a:cubicBezTo>
                    <a:cubicBezTo>
                      <a:pt x="55" y="13"/>
                      <a:pt x="47" y="16"/>
                      <a:pt x="39" y="19"/>
                    </a:cubicBezTo>
                    <a:cubicBezTo>
                      <a:pt x="36" y="20"/>
                      <a:pt x="32" y="22"/>
                      <a:pt x="32" y="27"/>
                    </a:cubicBezTo>
                    <a:cubicBezTo>
                      <a:pt x="32" y="29"/>
                      <a:pt x="30" y="29"/>
                      <a:pt x="29" y="30"/>
                    </a:cubicBezTo>
                    <a:cubicBezTo>
                      <a:pt x="26" y="32"/>
                      <a:pt x="24" y="33"/>
                      <a:pt x="22" y="34"/>
                    </a:cubicBezTo>
                    <a:cubicBezTo>
                      <a:pt x="19" y="37"/>
                      <a:pt x="15" y="39"/>
                      <a:pt x="15" y="43"/>
                    </a:cubicBezTo>
                    <a:cubicBezTo>
                      <a:pt x="15" y="46"/>
                      <a:pt x="17" y="48"/>
                      <a:pt x="18" y="51"/>
                    </a:cubicBezTo>
                    <a:cubicBezTo>
                      <a:pt x="18" y="51"/>
                      <a:pt x="18" y="52"/>
                      <a:pt x="18" y="52"/>
                    </a:cubicBezTo>
                    <a:cubicBezTo>
                      <a:pt x="19" y="55"/>
                      <a:pt x="20" y="56"/>
                      <a:pt x="23" y="56"/>
                    </a:cubicBezTo>
                    <a:cubicBezTo>
                      <a:pt x="28" y="57"/>
                      <a:pt x="33" y="57"/>
                      <a:pt x="37" y="58"/>
                    </a:cubicBezTo>
                    <a:cubicBezTo>
                      <a:pt x="38" y="58"/>
                      <a:pt x="38" y="59"/>
                      <a:pt x="38" y="59"/>
                    </a:cubicBezTo>
                    <a:cubicBezTo>
                      <a:pt x="39" y="60"/>
                      <a:pt x="38" y="61"/>
                      <a:pt x="37" y="61"/>
                    </a:cubicBezTo>
                    <a:cubicBezTo>
                      <a:pt x="31" y="62"/>
                      <a:pt x="26" y="62"/>
                      <a:pt x="20" y="63"/>
                    </a:cubicBezTo>
                    <a:cubicBezTo>
                      <a:pt x="17" y="63"/>
                      <a:pt x="14" y="64"/>
                      <a:pt x="11" y="66"/>
                    </a:cubicBezTo>
                    <a:cubicBezTo>
                      <a:pt x="10" y="67"/>
                      <a:pt x="9" y="69"/>
                      <a:pt x="9" y="70"/>
                    </a:cubicBezTo>
                    <a:cubicBezTo>
                      <a:pt x="8" y="72"/>
                      <a:pt x="9" y="74"/>
                      <a:pt x="9" y="77"/>
                    </a:cubicBezTo>
                    <a:cubicBezTo>
                      <a:pt x="10" y="82"/>
                      <a:pt x="10" y="84"/>
                      <a:pt x="18" y="86"/>
                    </a:cubicBezTo>
                    <a:cubicBezTo>
                      <a:pt x="27" y="88"/>
                      <a:pt x="36" y="91"/>
                      <a:pt x="46" y="90"/>
                    </a:cubicBezTo>
                    <a:cubicBezTo>
                      <a:pt x="47" y="90"/>
                      <a:pt x="49" y="90"/>
                      <a:pt x="50" y="91"/>
                    </a:cubicBezTo>
                    <a:cubicBezTo>
                      <a:pt x="57" y="96"/>
                      <a:pt x="63" y="100"/>
                      <a:pt x="66" y="107"/>
                    </a:cubicBezTo>
                    <a:cubicBezTo>
                      <a:pt x="67" y="109"/>
                      <a:pt x="67" y="110"/>
                      <a:pt x="66" y="110"/>
                    </a:cubicBezTo>
                    <a:cubicBezTo>
                      <a:pt x="66" y="110"/>
                      <a:pt x="65" y="110"/>
                      <a:pt x="65" y="110"/>
                    </a:cubicBezTo>
                    <a:cubicBezTo>
                      <a:pt x="57" y="109"/>
                      <a:pt x="49" y="107"/>
                      <a:pt x="41" y="103"/>
                    </a:cubicBezTo>
                    <a:cubicBezTo>
                      <a:pt x="38" y="102"/>
                      <a:pt x="35" y="100"/>
                      <a:pt x="32" y="100"/>
                    </a:cubicBezTo>
                    <a:cubicBezTo>
                      <a:pt x="25" y="99"/>
                      <a:pt x="17" y="99"/>
                      <a:pt x="9" y="99"/>
                    </a:cubicBezTo>
                    <a:cubicBezTo>
                      <a:pt x="6" y="99"/>
                      <a:pt x="3" y="102"/>
                      <a:pt x="2" y="105"/>
                    </a:cubicBezTo>
                    <a:cubicBezTo>
                      <a:pt x="0" y="109"/>
                      <a:pt x="0" y="113"/>
                      <a:pt x="0" y="118"/>
                    </a:cubicBezTo>
                    <a:cubicBezTo>
                      <a:pt x="1" y="126"/>
                      <a:pt x="5" y="131"/>
                      <a:pt x="13" y="134"/>
                    </a:cubicBezTo>
                    <a:cubicBezTo>
                      <a:pt x="16" y="135"/>
                      <a:pt x="20" y="136"/>
                      <a:pt x="23" y="137"/>
                    </a:cubicBezTo>
                    <a:cubicBezTo>
                      <a:pt x="24" y="138"/>
                      <a:pt x="26" y="140"/>
                      <a:pt x="25" y="141"/>
                    </a:cubicBezTo>
                    <a:cubicBezTo>
                      <a:pt x="25" y="144"/>
                      <a:pt x="23" y="146"/>
                      <a:pt x="22" y="149"/>
                    </a:cubicBezTo>
                    <a:cubicBezTo>
                      <a:pt x="21" y="150"/>
                      <a:pt x="21" y="152"/>
                      <a:pt x="21" y="153"/>
                    </a:cubicBezTo>
                    <a:cubicBezTo>
                      <a:pt x="21" y="157"/>
                      <a:pt x="22" y="160"/>
                      <a:pt x="23" y="163"/>
                    </a:cubicBezTo>
                    <a:cubicBezTo>
                      <a:pt x="23" y="164"/>
                      <a:pt x="25" y="165"/>
                      <a:pt x="26" y="165"/>
                    </a:cubicBezTo>
                    <a:cubicBezTo>
                      <a:pt x="27" y="165"/>
                      <a:pt x="29" y="165"/>
                      <a:pt x="30" y="165"/>
                    </a:cubicBezTo>
                    <a:cubicBezTo>
                      <a:pt x="38" y="166"/>
                      <a:pt x="46" y="165"/>
                      <a:pt x="53" y="167"/>
                    </a:cubicBezTo>
                    <a:cubicBezTo>
                      <a:pt x="58" y="169"/>
                      <a:pt x="62" y="168"/>
                      <a:pt x="66" y="166"/>
                    </a:cubicBezTo>
                    <a:cubicBezTo>
                      <a:pt x="68" y="165"/>
                      <a:pt x="71" y="164"/>
                      <a:pt x="73" y="162"/>
                    </a:cubicBezTo>
                    <a:cubicBezTo>
                      <a:pt x="77" y="160"/>
                      <a:pt x="81" y="159"/>
                      <a:pt x="84" y="160"/>
                    </a:cubicBezTo>
                    <a:cubicBezTo>
                      <a:pt x="89" y="161"/>
                      <a:pt x="93" y="160"/>
                      <a:pt x="97" y="157"/>
                    </a:cubicBezTo>
                    <a:cubicBezTo>
                      <a:pt x="99" y="156"/>
                      <a:pt x="101" y="155"/>
                      <a:pt x="103" y="154"/>
                    </a:cubicBezTo>
                    <a:cubicBezTo>
                      <a:pt x="104" y="153"/>
                      <a:pt x="105" y="153"/>
                      <a:pt x="105" y="155"/>
                    </a:cubicBezTo>
                    <a:cubicBezTo>
                      <a:pt x="106" y="155"/>
                      <a:pt x="106" y="155"/>
                      <a:pt x="106" y="156"/>
                    </a:cubicBezTo>
                    <a:cubicBezTo>
                      <a:pt x="107" y="159"/>
                      <a:pt x="109" y="160"/>
                      <a:pt x="112" y="161"/>
                    </a:cubicBezTo>
                    <a:cubicBezTo>
                      <a:pt x="115" y="163"/>
                      <a:pt x="114" y="168"/>
                      <a:pt x="116" y="170"/>
                    </a:cubicBezTo>
                    <a:cubicBezTo>
                      <a:pt x="117" y="170"/>
                      <a:pt x="117" y="171"/>
                      <a:pt x="117" y="171"/>
                    </a:cubicBezTo>
                    <a:cubicBezTo>
                      <a:pt x="123" y="173"/>
                      <a:pt x="128" y="175"/>
                      <a:pt x="133" y="176"/>
                    </a:cubicBezTo>
                    <a:cubicBezTo>
                      <a:pt x="139" y="177"/>
                      <a:pt x="144" y="177"/>
                      <a:pt x="150" y="175"/>
                    </a:cubicBezTo>
                    <a:cubicBezTo>
                      <a:pt x="152" y="175"/>
                      <a:pt x="155" y="173"/>
                      <a:pt x="156" y="170"/>
                    </a:cubicBezTo>
                    <a:cubicBezTo>
                      <a:pt x="157" y="165"/>
                      <a:pt x="157" y="160"/>
                      <a:pt x="153" y="156"/>
                    </a:cubicBezTo>
                    <a:cubicBezTo>
                      <a:pt x="153" y="156"/>
                      <a:pt x="153" y="156"/>
                      <a:pt x="153" y="156"/>
                    </a:cubicBezTo>
                    <a:cubicBezTo>
                      <a:pt x="152" y="157"/>
                      <a:pt x="151" y="158"/>
                      <a:pt x="149" y="158"/>
                    </a:cubicBezTo>
                    <a:cubicBezTo>
                      <a:pt x="149" y="158"/>
                      <a:pt x="148" y="158"/>
                      <a:pt x="148" y="158"/>
                    </a:cubicBezTo>
                    <a:cubicBezTo>
                      <a:pt x="147" y="157"/>
                      <a:pt x="147" y="156"/>
                      <a:pt x="149" y="156"/>
                    </a:cubicBezTo>
                    <a:cubicBezTo>
                      <a:pt x="150" y="156"/>
                      <a:pt x="151" y="156"/>
                      <a:pt x="153" y="156"/>
                    </a:cubicBezTo>
                    <a:cubicBezTo>
                      <a:pt x="153" y="155"/>
                      <a:pt x="153" y="155"/>
                      <a:pt x="153" y="155"/>
                    </a:cubicBezTo>
                    <a:cubicBezTo>
                      <a:pt x="153" y="155"/>
                      <a:pt x="153" y="155"/>
                      <a:pt x="153" y="156"/>
                    </a:cubicBezTo>
                    <a:cubicBezTo>
                      <a:pt x="153" y="156"/>
                      <a:pt x="153" y="156"/>
                      <a:pt x="154" y="156"/>
                    </a:cubicBezTo>
                    <a:cubicBezTo>
                      <a:pt x="154" y="154"/>
                      <a:pt x="155" y="153"/>
                      <a:pt x="156" y="152"/>
                    </a:cubicBezTo>
                    <a:cubicBezTo>
                      <a:pt x="158" y="151"/>
                      <a:pt x="160" y="150"/>
                      <a:pt x="161" y="151"/>
                    </a:cubicBezTo>
                    <a:cubicBezTo>
                      <a:pt x="163" y="154"/>
                      <a:pt x="167" y="155"/>
                      <a:pt x="169" y="158"/>
                    </a:cubicBezTo>
                    <a:cubicBezTo>
                      <a:pt x="174" y="157"/>
                      <a:pt x="177" y="155"/>
                      <a:pt x="179" y="150"/>
                    </a:cubicBezTo>
                    <a:cubicBezTo>
                      <a:pt x="180" y="147"/>
                      <a:pt x="180" y="144"/>
                      <a:pt x="178" y="141"/>
                    </a:cubicBezTo>
                    <a:cubicBezTo>
                      <a:pt x="177" y="139"/>
                      <a:pt x="176" y="137"/>
                      <a:pt x="174" y="135"/>
                    </a:cubicBezTo>
                    <a:cubicBezTo>
                      <a:pt x="171" y="133"/>
                      <a:pt x="170" y="130"/>
                      <a:pt x="170" y="127"/>
                    </a:cubicBezTo>
                    <a:cubicBezTo>
                      <a:pt x="169" y="123"/>
                      <a:pt x="167" y="120"/>
                      <a:pt x="164" y="117"/>
                    </a:cubicBezTo>
                    <a:cubicBezTo>
                      <a:pt x="160" y="115"/>
                      <a:pt x="160" y="110"/>
                      <a:pt x="158" y="106"/>
                    </a:cubicBezTo>
                    <a:cubicBezTo>
                      <a:pt x="157" y="103"/>
                      <a:pt x="157" y="100"/>
                      <a:pt x="160" y="98"/>
                    </a:cubicBezTo>
                    <a:cubicBezTo>
                      <a:pt x="165" y="93"/>
                      <a:pt x="167" y="87"/>
                      <a:pt x="167" y="80"/>
                    </a:cubicBezTo>
                    <a:cubicBezTo>
                      <a:pt x="167" y="78"/>
                      <a:pt x="167" y="75"/>
                      <a:pt x="168" y="72"/>
                    </a:cubicBezTo>
                    <a:cubicBezTo>
                      <a:pt x="171" y="65"/>
                      <a:pt x="174" y="57"/>
                      <a:pt x="177" y="49"/>
                    </a:cubicBezTo>
                    <a:cubicBezTo>
                      <a:pt x="178" y="47"/>
                      <a:pt x="180" y="44"/>
                      <a:pt x="182" y="43"/>
                    </a:cubicBezTo>
                    <a:cubicBezTo>
                      <a:pt x="189" y="39"/>
                      <a:pt x="195" y="34"/>
                      <a:pt x="200" y="29"/>
                    </a:cubicBezTo>
                    <a:cubicBezTo>
                      <a:pt x="202" y="28"/>
                      <a:pt x="203" y="25"/>
                      <a:pt x="203" y="23"/>
                    </a:cubicBezTo>
                    <a:cubicBezTo>
                      <a:pt x="204" y="17"/>
                      <a:pt x="201" y="14"/>
                      <a:pt x="196" y="12"/>
                    </a:cubicBezTo>
                    <a:cubicBezTo>
                      <a:pt x="192" y="11"/>
                      <a:pt x="189" y="10"/>
                      <a:pt x="186" y="10"/>
                    </a:cubicBezTo>
                    <a:cubicBezTo>
                      <a:pt x="182" y="9"/>
                      <a:pt x="179" y="11"/>
                      <a:pt x="176" y="14"/>
                    </a:cubicBezTo>
                    <a:cubicBezTo>
                      <a:pt x="173" y="16"/>
                      <a:pt x="174" y="19"/>
                      <a:pt x="175" y="22"/>
                    </a:cubicBezTo>
                    <a:cubicBezTo>
                      <a:pt x="176" y="25"/>
                      <a:pt x="176" y="29"/>
                      <a:pt x="176" y="32"/>
                    </a:cubicBezTo>
                    <a:cubicBezTo>
                      <a:pt x="176" y="32"/>
                      <a:pt x="176" y="33"/>
                      <a:pt x="176" y="33"/>
                    </a:cubicBezTo>
                    <a:cubicBezTo>
                      <a:pt x="177" y="33"/>
                      <a:pt x="177" y="33"/>
                      <a:pt x="177" y="33"/>
                    </a:cubicBezTo>
                    <a:cubicBezTo>
                      <a:pt x="176" y="33"/>
                      <a:pt x="176" y="33"/>
                      <a:pt x="176" y="33"/>
                    </a:cubicBezTo>
                    <a:cubicBezTo>
                      <a:pt x="176" y="33"/>
                      <a:pt x="176" y="32"/>
                      <a:pt x="176" y="32"/>
                    </a:cubicBezTo>
                    <a:cubicBezTo>
                      <a:pt x="175" y="31"/>
                      <a:pt x="175" y="31"/>
                      <a:pt x="175" y="30"/>
                    </a:cubicBezTo>
                    <a:cubicBezTo>
                      <a:pt x="174" y="27"/>
                      <a:pt x="172" y="25"/>
                      <a:pt x="169" y="24"/>
                    </a:cubicBezTo>
                    <a:cubicBezTo>
                      <a:pt x="168" y="24"/>
                      <a:pt x="166" y="23"/>
                      <a:pt x="164" y="22"/>
                    </a:cubicBezTo>
                    <a:cubicBezTo>
                      <a:pt x="160" y="20"/>
                      <a:pt x="157" y="22"/>
                      <a:pt x="155" y="25"/>
                    </a:cubicBezTo>
                    <a:cubicBezTo>
                      <a:pt x="153" y="28"/>
                      <a:pt x="152" y="30"/>
                      <a:pt x="151" y="33"/>
                    </a:cubicBezTo>
                    <a:cubicBezTo>
                      <a:pt x="148" y="39"/>
                      <a:pt x="147" y="47"/>
                      <a:pt x="144" y="53"/>
                    </a:cubicBezTo>
                    <a:cubicBezTo>
                      <a:pt x="140" y="59"/>
                      <a:pt x="140" y="66"/>
                      <a:pt x="137" y="73"/>
                    </a:cubicBezTo>
                    <a:cubicBezTo>
                      <a:pt x="137" y="73"/>
                      <a:pt x="137" y="74"/>
                      <a:pt x="136" y="74"/>
                    </a:cubicBezTo>
                    <a:cubicBezTo>
                      <a:pt x="136" y="75"/>
                      <a:pt x="136" y="75"/>
                      <a:pt x="136" y="76"/>
                    </a:cubicBezTo>
                    <a:cubicBezTo>
                      <a:pt x="135" y="77"/>
                      <a:pt x="133" y="78"/>
                      <a:pt x="132" y="78"/>
                    </a:cubicBezTo>
                    <a:cubicBezTo>
                      <a:pt x="130" y="77"/>
                      <a:pt x="129" y="75"/>
                      <a:pt x="129" y="74"/>
                    </a:cubicBezTo>
                    <a:cubicBezTo>
                      <a:pt x="131" y="68"/>
                      <a:pt x="132" y="62"/>
                      <a:pt x="134" y="57"/>
                    </a:cubicBezTo>
                    <a:cubicBezTo>
                      <a:pt x="138" y="49"/>
                      <a:pt x="138" y="41"/>
                      <a:pt x="135" y="33"/>
                    </a:cubicBezTo>
                    <a:cubicBezTo>
                      <a:pt x="135" y="31"/>
                      <a:pt x="134" y="30"/>
                      <a:pt x="133" y="29"/>
                    </a:cubicBezTo>
                    <a:cubicBezTo>
                      <a:pt x="131" y="27"/>
                      <a:pt x="128" y="28"/>
                      <a:pt x="127" y="30"/>
                    </a:cubicBezTo>
                    <a:cubicBezTo>
                      <a:pt x="126" y="33"/>
                      <a:pt x="126" y="37"/>
                      <a:pt x="125" y="41"/>
                    </a:cubicBezTo>
                    <a:cubicBezTo>
                      <a:pt x="125" y="43"/>
                      <a:pt x="123" y="44"/>
                      <a:pt x="122" y="44"/>
                    </a:cubicBezTo>
                    <a:cubicBezTo>
                      <a:pt x="117" y="42"/>
                      <a:pt x="112" y="42"/>
                      <a:pt x="107" y="42"/>
                    </a:cubicBezTo>
                    <a:cubicBezTo>
                      <a:pt x="105" y="42"/>
                      <a:pt x="105" y="42"/>
                      <a:pt x="105" y="41"/>
                    </a:cubicBezTo>
                    <a:cubicBezTo>
                      <a:pt x="106" y="41"/>
                      <a:pt x="106" y="41"/>
                      <a:pt x="107" y="40"/>
                    </a:cubicBezTo>
                    <a:cubicBezTo>
                      <a:pt x="109" y="39"/>
                      <a:pt x="112" y="38"/>
                      <a:pt x="114" y="36"/>
                    </a:cubicBezTo>
                    <a:cubicBezTo>
                      <a:pt x="116" y="35"/>
                      <a:pt x="116" y="32"/>
                      <a:pt x="115" y="31"/>
                    </a:cubicBezTo>
                    <a:cubicBezTo>
                      <a:pt x="113" y="26"/>
                      <a:pt x="110" y="23"/>
                      <a:pt x="107" y="20"/>
                    </a:cubicBezTo>
                    <a:cubicBezTo>
                      <a:pt x="104" y="17"/>
                      <a:pt x="100" y="17"/>
                      <a:pt x="97" y="19"/>
                    </a:cubicBezTo>
                    <a:cubicBezTo>
                      <a:pt x="95" y="21"/>
                      <a:pt x="94" y="22"/>
                      <a:pt x="92" y="24"/>
                    </a:cubicBezTo>
                    <a:cubicBezTo>
                      <a:pt x="91" y="25"/>
                      <a:pt x="89" y="26"/>
                      <a:pt x="88" y="25"/>
                    </a:cubicBezTo>
                    <a:cubicBezTo>
                      <a:pt x="86" y="25"/>
                      <a:pt x="86" y="24"/>
                      <a:pt x="88" y="21"/>
                    </a:cubicBezTo>
                    <a:cubicBezTo>
                      <a:pt x="91" y="18"/>
                      <a:pt x="93" y="14"/>
                      <a:pt x="95" y="11"/>
                    </a:cubicBezTo>
                    <a:cubicBezTo>
                      <a:pt x="97" y="8"/>
                      <a:pt x="96" y="4"/>
                      <a:pt x="93" y="2"/>
                    </a:cubicBezTo>
                    <a:cubicBezTo>
                      <a:pt x="92" y="1"/>
                      <a:pt x="91" y="1"/>
                      <a:pt x="90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0" y="0"/>
                      <a:pt x="90" y="0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87" y="3"/>
                      <a:pt x="84" y="2"/>
                      <a:pt x="8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" name="Freeform 30"/>
              <p:cNvSpPr>
                <a:spLocks/>
              </p:cNvSpPr>
              <p:nvPr/>
            </p:nvSpPr>
            <p:spPr bwMode="auto">
              <a:xfrm>
                <a:off x="6205" y="2938"/>
                <a:ext cx="379" cy="209"/>
              </a:xfrm>
              <a:custGeom>
                <a:avLst/>
                <a:gdLst>
                  <a:gd name="T0" fmla="*/ 249 w 266"/>
                  <a:gd name="T1" fmla="*/ 125 h 147"/>
                  <a:gd name="T2" fmla="*/ 236 w 266"/>
                  <a:gd name="T3" fmla="*/ 111 h 147"/>
                  <a:gd name="T4" fmla="*/ 224 w 266"/>
                  <a:gd name="T5" fmla="*/ 98 h 147"/>
                  <a:gd name="T6" fmla="*/ 230 w 266"/>
                  <a:gd name="T7" fmla="*/ 90 h 147"/>
                  <a:gd name="T8" fmla="*/ 224 w 266"/>
                  <a:gd name="T9" fmla="*/ 79 h 147"/>
                  <a:gd name="T10" fmla="*/ 205 w 266"/>
                  <a:gd name="T11" fmla="*/ 64 h 147"/>
                  <a:gd name="T12" fmla="*/ 166 w 266"/>
                  <a:gd name="T13" fmla="*/ 41 h 147"/>
                  <a:gd name="T14" fmla="*/ 130 w 266"/>
                  <a:gd name="T15" fmla="*/ 28 h 147"/>
                  <a:gd name="T16" fmla="*/ 84 w 266"/>
                  <a:gd name="T17" fmla="*/ 23 h 147"/>
                  <a:gd name="T18" fmla="*/ 64 w 266"/>
                  <a:gd name="T19" fmla="*/ 40 h 147"/>
                  <a:gd name="T20" fmla="*/ 49 w 266"/>
                  <a:gd name="T21" fmla="*/ 31 h 147"/>
                  <a:gd name="T22" fmla="*/ 47 w 266"/>
                  <a:gd name="T23" fmla="*/ 19 h 147"/>
                  <a:gd name="T24" fmla="*/ 37 w 266"/>
                  <a:gd name="T25" fmla="*/ 5 h 147"/>
                  <a:gd name="T26" fmla="*/ 19 w 266"/>
                  <a:gd name="T27" fmla="*/ 2 h 147"/>
                  <a:gd name="T28" fmla="*/ 0 w 266"/>
                  <a:gd name="T29" fmla="*/ 13 h 147"/>
                  <a:gd name="T30" fmla="*/ 7 w 266"/>
                  <a:gd name="T31" fmla="*/ 18 h 147"/>
                  <a:gd name="T32" fmla="*/ 26 w 266"/>
                  <a:gd name="T33" fmla="*/ 29 h 147"/>
                  <a:gd name="T34" fmla="*/ 38 w 266"/>
                  <a:gd name="T35" fmla="*/ 30 h 147"/>
                  <a:gd name="T36" fmla="*/ 19 w 266"/>
                  <a:gd name="T37" fmla="*/ 35 h 147"/>
                  <a:gd name="T38" fmla="*/ 26 w 266"/>
                  <a:gd name="T39" fmla="*/ 52 h 147"/>
                  <a:gd name="T40" fmla="*/ 36 w 266"/>
                  <a:gd name="T41" fmla="*/ 49 h 147"/>
                  <a:gd name="T42" fmla="*/ 53 w 266"/>
                  <a:gd name="T43" fmla="*/ 55 h 147"/>
                  <a:gd name="T44" fmla="*/ 77 w 266"/>
                  <a:gd name="T45" fmla="*/ 64 h 147"/>
                  <a:gd name="T46" fmla="*/ 100 w 266"/>
                  <a:gd name="T47" fmla="*/ 82 h 147"/>
                  <a:gd name="T48" fmla="*/ 106 w 266"/>
                  <a:gd name="T49" fmla="*/ 95 h 147"/>
                  <a:gd name="T50" fmla="*/ 94 w 266"/>
                  <a:gd name="T51" fmla="*/ 108 h 147"/>
                  <a:gd name="T52" fmla="*/ 111 w 266"/>
                  <a:gd name="T53" fmla="*/ 112 h 147"/>
                  <a:gd name="T54" fmla="*/ 129 w 266"/>
                  <a:gd name="T55" fmla="*/ 121 h 147"/>
                  <a:gd name="T56" fmla="*/ 157 w 266"/>
                  <a:gd name="T57" fmla="*/ 128 h 147"/>
                  <a:gd name="T58" fmla="*/ 168 w 266"/>
                  <a:gd name="T59" fmla="*/ 119 h 147"/>
                  <a:gd name="T60" fmla="*/ 179 w 266"/>
                  <a:gd name="T61" fmla="*/ 106 h 147"/>
                  <a:gd name="T62" fmla="*/ 201 w 266"/>
                  <a:gd name="T63" fmla="*/ 110 h 147"/>
                  <a:gd name="T64" fmla="*/ 223 w 266"/>
                  <a:gd name="T65" fmla="*/ 135 h 147"/>
                  <a:gd name="T66" fmla="*/ 261 w 266"/>
                  <a:gd name="T67" fmla="*/ 147 h 147"/>
                  <a:gd name="T68" fmla="*/ 265 w 266"/>
                  <a:gd name="T69" fmla="*/ 146 h 147"/>
                  <a:gd name="T70" fmla="*/ 263 w 266"/>
                  <a:gd name="T71" fmla="*/ 138 h 147"/>
                  <a:gd name="T72" fmla="*/ 250 w 266"/>
                  <a:gd name="T73" fmla="*/ 12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6" h="147">
                    <a:moveTo>
                      <a:pt x="250" y="127"/>
                    </a:moveTo>
                    <a:cubicBezTo>
                      <a:pt x="250" y="126"/>
                      <a:pt x="250" y="126"/>
                      <a:pt x="249" y="125"/>
                    </a:cubicBezTo>
                    <a:cubicBezTo>
                      <a:pt x="247" y="123"/>
                      <a:pt x="244" y="122"/>
                      <a:pt x="242" y="119"/>
                    </a:cubicBezTo>
                    <a:cubicBezTo>
                      <a:pt x="239" y="117"/>
                      <a:pt x="238" y="114"/>
                      <a:pt x="236" y="111"/>
                    </a:cubicBezTo>
                    <a:cubicBezTo>
                      <a:pt x="234" y="109"/>
                      <a:pt x="232" y="108"/>
                      <a:pt x="230" y="106"/>
                    </a:cubicBezTo>
                    <a:cubicBezTo>
                      <a:pt x="228" y="103"/>
                      <a:pt x="226" y="101"/>
                      <a:pt x="224" y="98"/>
                    </a:cubicBezTo>
                    <a:cubicBezTo>
                      <a:pt x="223" y="96"/>
                      <a:pt x="223" y="94"/>
                      <a:pt x="225" y="92"/>
                    </a:cubicBezTo>
                    <a:cubicBezTo>
                      <a:pt x="227" y="91"/>
                      <a:pt x="228" y="91"/>
                      <a:pt x="230" y="90"/>
                    </a:cubicBezTo>
                    <a:cubicBezTo>
                      <a:pt x="232" y="88"/>
                      <a:pt x="231" y="83"/>
                      <a:pt x="229" y="81"/>
                    </a:cubicBezTo>
                    <a:cubicBezTo>
                      <a:pt x="227" y="80"/>
                      <a:pt x="226" y="79"/>
                      <a:pt x="224" y="79"/>
                    </a:cubicBezTo>
                    <a:cubicBezTo>
                      <a:pt x="221" y="77"/>
                      <a:pt x="217" y="76"/>
                      <a:pt x="214" y="75"/>
                    </a:cubicBezTo>
                    <a:cubicBezTo>
                      <a:pt x="208" y="73"/>
                      <a:pt x="205" y="70"/>
                      <a:pt x="205" y="64"/>
                    </a:cubicBezTo>
                    <a:cubicBezTo>
                      <a:pt x="204" y="63"/>
                      <a:pt x="202" y="61"/>
                      <a:pt x="201" y="59"/>
                    </a:cubicBezTo>
                    <a:cubicBezTo>
                      <a:pt x="191" y="51"/>
                      <a:pt x="179" y="45"/>
                      <a:pt x="166" y="41"/>
                    </a:cubicBezTo>
                    <a:cubicBezTo>
                      <a:pt x="160" y="40"/>
                      <a:pt x="154" y="38"/>
                      <a:pt x="149" y="35"/>
                    </a:cubicBezTo>
                    <a:cubicBezTo>
                      <a:pt x="143" y="33"/>
                      <a:pt x="137" y="30"/>
                      <a:pt x="130" y="28"/>
                    </a:cubicBezTo>
                    <a:cubicBezTo>
                      <a:pt x="121" y="26"/>
                      <a:pt x="112" y="23"/>
                      <a:pt x="104" y="19"/>
                    </a:cubicBezTo>
                    <a:cubicBezTo>
                      <a:pt x="96" y="16"/>
                      <a:pt x="89" y="14"/>
                      <a:pt x="84" y="23"/>
                    </a:cubicBezTo>
                    <a:cubicBezTo>
                      <a:pt x="84" y="24"/>
                      <a:pt x="84" y="24"/>
                      <a:pt x="83" y="24"/>
                    </a:cubicBezTo>
                    <a:cubicBezTo>
                      <a:pt x="75" y="28"/>
                      <a:pt x="69" y="33"/>
                      <a:pt x="64" y="40"/>
                    </a:cubicBezTo>
                    <a:cubicBezTo>
                      <a:pt x="63" y="41"/>
                      <a:pt x="60" y="42"/>
                      <a:pt x="58" y="40"/>
                    </a:cubicBezTo>
                    <a:cubicBezTo>
                      <a:pt x="55" y="37"/>
                      <a:pt x="52" y="34"/>
                      <a:pt x="49" y="31"/>
                    </a:cubicBezTo>
                    <a:cubicBezTo>
                      <a:pt x="47" y="30"/>
                      <a:pt x="47" y="27"/>
                      <a:pt x="47" y="25"/>
                    </a:cubicBezTo>
                    <a:cubicBezTo>
                      <a:pt x="47" y="23"/>
                      <a:pt x="47" y="21"/>
                      <a:pt x="47" y="19"/>
                    </a:cubicBezTo>
                    <a:cubicBezTo>
                      <a:pt x="48" y="15"/>
                      <a:pt x="46" y="11"/>
                      <a:pt x="45" y="8"/>
                    </a:cubicBezTo>
                    <a:cubicBezTo>
                      <a:pt x="43" y="5"/>
                      <a:pt x="40" y="5"/>
                      <a:pt x="37" y="5"/>
                    </a:cubicBezTo>
                    <a:cubicBezTo>
                      <a:pt x="34" y="4"/>
                      <a:pt x="31" y="2"/>
                      <a:pt x="28" y="1"/>
                    </a:cubicBezTo>
                    <a:cubicBezTo>
                      <a:pt x="25" y="0"/>
                      <a:pt x="22" y="0"/>
                      <a:pt x="19" y="2"/>
                    </a:cubicBezTo>
                    <a:cubicBezTo>
                      <a:pt x="13" y="5"/>
                      <a:pt x="7" y="8"/>
                      <a:pt x="1" y="10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13"/>
                      <a:pt x="0" y="15"/>
                      <a:pt x="1" y="15"/>
                    </a:cubicBezTo>
                    <a:cubicBezTo>
                      <a:pt x="3" y="16"/>
                      <a:pt x="5" y="17"/>
                      <a:pt x="7" y="18"/>
                    </a:cubicBezTo>
                    <a:cubicBezTo>
                      <a:pt x="10" y="19"/>
                      <a:pt x="12" y="20"/>
                      <a:pt x="14" y="22"/>
                    </a:cubicBezTo>
                    <a:cubicBezTo>
                      <a:pt x="16" y="27"/>
                      <a:pt x="20" y="29"/>
                      <a:pt x="26" y="29"/>
                    </a:cubicBezTo>
                    <a:cubicBezTo>
                      <a:pt x="29" y="29"/>
                      <a:pt x="32" y="29"/>
                      <a:pt x="36" y="29"/>
                    </a:cubicBezTo>
                    <a:cubicBezTo>
                      <a:pt x="36" y="29"/>
                      <a:pt x="37" y="30"/>
                      <a:pt x="38" y="30"/>
                    </a:cubicBezTo>
                    <a:cubicBezTo>
                      <a:pt x="37" y="30"/>
                      <a:pt x="37" y="31"/>
                      <a:pt x="37" y="31"/>
                    </a:cubicBezTo>
                    <a:cubicBezTo>
                      <a:pt x="31" y="31"/>
                      <a:pt x="25" y="35"/>
                      <a:pt x="19" y="35"/>
                    </a:cubicBezTo>
                    <a:cubicBezTo>
                      <a:pt x="18" y="35"/>
                      <a:pt x="17" y="36"/>
                      <a:pt x="18" y="37"/>
                    </a:cubicBezTo>
                    <a:cubicBezTo>
                      <a:pt x="22" y="42"/>
                      <a:pt x="25" y="46"/>
                      <a:pt x="26" y="52"/>
                    </a:cubicBezTo>
                    <a:cubicBezTo>
                      <a:pt x="27" y="54"/>
                      <a:pt x="31" y="55"/>
                      <a:pt x="33" y="53"/>
                    </a:cubicBezTo>
                    <a:cubicBezTo>
                      <a:pt x="34" y="52"/>
                      <a:pt x="35" y="51"/>
                      <a:pt x="36" y="49"/>
                    </a:cubicBezTo>
                    <a:cubicBezTo>
                      <a:pt x="37" y="48"/>
                      <a:pt x="38" y="47"/>
                      <a:pt x="40" y="48"/>
                    </a:cubicBezTo>
                    <a:cubicBezTo>
                      <a:pt x="44" y="50"/>
                      <a:pt x="49" y="52"/>
                      <a:pt x="53" y="55"/>
                    </a:cubicBezTo>
                    <a:cubicBezTo>
                      <a:pt x="56" y="57"/>
                      <a:pt x="58" y="59"/>
                      <a:pt x="62" y="60"/>
                    </a:cubicBezTo>
                    <a:cubicBezTo>
                      <a:pt x="67" y="61"/>
                      <a:pt x="72" y="63"/>
                      <a:pt x="77" y="64"/>
                    </a:cubicBezTo>
                    <a:cubicBezTo>
                      <a:pt x="81" y="65"/>
                      <a:pt x="84" y="66"/>
                      <a:pt x="87" y="68"/>
                    </a:cubicBezTo>
                    <a:cubicBezTo>
                      <a:pt x="93" y="71"/>
                      <a:pt x="98" y="74"/>
                      <a:pt x="100" y="82"/>
                    </a:cubicBezTo>
                    <a:cubicBezTo>
                      <a:pt x="100" y="84"/>
                      <a:pt x="102" y="86"/>
                      <a:pt x="103" y="89"/>
                    </a:cubicBezTo>
                    <a:cubicBezTo>
                      <a:pt x="104" y="91"/>
                      <a:pt x="105" y="93"/>
                      <a:pt x="106" y="95"/>
                    </a:cubicBezTo>
                    <a:cubicBezTo>
                      <a:pt x="107" y="97"/>
                      <a:pt x="106" y="99"/>
                      <a:pt x="105" y="99"/>
                    </a:cubicBezTo>
                    <a:cubicBezTo>
                      <a:pt x="99" y="100"/>
                      <a:pt x="96" y="104"/>
                      <a:pt x="94" y="108"/>
                    </a:cubicBezTo>
                    <a:cubicBezTo>
                      <a:pt x="92" y="111"/>
                      <a:pt x="94" y="114"/>
                      <a:pt x="97" y="114"/>
                    </a:cubicBezTo>
                    <a:cubicBezTo>
                      <a:pt x="102" y="115"/>
                      <a:pt x="107" y="113"/>
                      <a:pt x="111" y="112"/>
                    </a:cubicBezTo>
                    <a:cubicBezTo>
                      <a:pt x="117" y="111"/>
                      <a:pt x="122" y="112"/>
                      <a:pt x="126" y="117"/>
                    </a:cubicBezTo>
                    <a:cubicBezTo>
                      <a:pt x="127" y="118"/>
                      <a:pt x="128" y="120"/>
                      <a:pt x="129" y="121"/>
                    </a:cubicBezTo>
                    <a:cubicBezTo>
                      <a:pt x="131" y="124"/>
                      <a:pt x="134" y="125"/>
                      <a:pt x="138" y="125"/>
                    </a:cubicBezTo>
                    <a:cubicBezTo>
                      <a:pt x="144" y="126"/>
                      <a:pt x="151" y="126"/>
                      <a:pt x="157" y="128"/>
                    </a:cubicBezTo>
                    <a:cubicBezTo>
                      <a:pt x="160" y="129"/>
                      <a:pt x="163" y="128"/>
                      <a:pt x="165" y="127"/>
                    </a:cubicBezTo>
                    <a:cubicBezTo>
                      <a:pt x="169" y="125"/>
                      <a:pt x="169" y="123"/>
                      <a:pt x="168" y="119"/>
                    </a:cubicBezTo>
                    <a:cubicBezTo>
                      <a:pt x="168" y="118"/>
                      <a:pt x="168" y="116"/>
                      <a:pt x="168" y="116"/>
                    </a:cubicBezTo>
                    <a:cubicBezTo>
                      <a:pt x="172" y="112"/>
                      <a:pt x="175" y="109"/>
                      <a:pt x="179" y="106"/>
                    </a:cubicBezTo>
                    <a:cubicBezTo>
                      <a:pt x="183" y="104"/>
                      <a:pt x="187" y="104"/>
                      <a:pt x="191" y="105"/>
                    </a:cubicBezTo>
                    <a:cubicBezTo>
                      <a:pt x="194" y="107"/>
                      <a:pt x="197" y="109"/>
                      <a:pt x="201" y="110"/>
                    </a:cubicBezTo>
                    <a:cubicBezTo>
                      <a:pt x="204" y="112"/>
                      <a:pt x="206" y="114"/>
                      <a:pt x="208" y="117"/>
                    </a:cubicBezTo>
                    <a:cubicBezTo>
                      <a:pt x="213" y="123"/>
                      <a:pt x="218" y="129"/>
                      <a:pt x="223" y="135"/>
                    </a:cubicBezTo>
                    <a:cubicBezTo>
                      <a:pt x="226" y="139"/>
                      <a:pt x="230" y="141"/>
                      <a:pt x="236" y="141"/>
                    </a:cubicBezTo>
                    <a:cubicBezTo>
                      <a:pt x="245" y="141"/>
                      <a:pt x="253" y="143"/>
                      <a:pt x="261" y="147"/>
                    </a:cubicBezTo>
                    <a:cubicBezTo>
                      <a:pt x="261" y="147"/>
                      <a:pt x="262" y="147"/>
                      <a:pt x="263" y="147"/>
                    </a:cubicBezTo>
                    <a:cubicBezTo>
                      <a:pt x="264" y="147"/>
                      <a:pt x="265" y="147"/>
                      <a:pt x="265" y="146"/>
                    </a:cubicBezTo>
                    <a:cubicBezTo>
                      <a:pt x="266" y="145"/>
                      <a:pt x="266" y="144"/>
                      <a:pt x="266" y="143"/>
                    </a:cubicBezTo>
                    <a:cubicBezTo>
                      <a:pt x="266" y="141"/>
                      <a:pt x="265" y="139"/>
                      <a:pt x="263" y="138"/>
                    </a:cubicBezTo>
                    <a:cubicBezTo>
                      <a:pt x="258" y="137"/>
                      <a:pt x="259" y="134"/>
                      <a:pt x="260" y="131"/>
                    </a:cubicBezTo>
                    <a:cubicBezTo>
                      <a:pt x="256" y="131"/>
                      <a:pt x="252" y="131"/>
                      <a:pt x="250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" name="Freeform 31"/>
              <p:cNvSpPr>
                <a:spLocks/>
              </p:cNvSpPr>
              <p:nvPr/>
            </p:nvSpPr>
            <p:spPr bwMode="auto">
              <a:xfrm>
                <a:off x="5777" y="2791"/>
                <a:ext cx="198" cy="225"/>
              </a:xfrm>
              <a:custGeom>
                <a:avLst/>
                <a:gdLst>
                  <a:gd name="T0" fmla="*/ 2 w 139"/>
                  <a:gd name="T1" fmla="*/ 94 h 158"/>
                  <a:gd name="T2" fmla="*/ 7 w 139"/>
                  <a:gd name="T3" fmla="*/ 112 h 158"/>
                  <a:gd name="T4" fmla="*/ 13 w 139"/>
                  <a:gd name="T5" fmla="*/ 120 h 158"/>
                  <a:gd name="T6" fmla="*/ 15 w 139"/>
                  <a:gd name="T7" fmla="*/ 122 h 158"/>
                  <a:gd name="T8" fmla="*/ 18 w 139"/>
                  <a:gd name="T9" fmla="*/ 135 h 158"/>
                  <a:gd name="T10" fmla="*/ 26 w 139"/>
                  <a:gd name="T11" fmla="*/ 142 h 158"/>
                  <a:gd name="T12" fmla="*/ 34 w 139"/>
                  <a:gd name="T13" fmla="*/ 143 h 158"/>
                  <a:gd name="T14" fmla="*/ 40 w 139"/>
                  <a:gd name="T15" fmla="*/ 147 h 158"/>
                  <a:gd name="T16" fmla="*/ 47 w 139"/>
                  <a:gd name="T17" fmla="*/ 149 h 158"/>
                  <a:gd name="T18" fmla="*/ 56 w 139"/>
                  <a:gd name="T19" fmla="*/ 146 h 158"/>
                  <a:gd name="T20" fmla="*/ 60 w 139"/>
                  <a:gd name="T21" fmla="*/ 146 h 158"/>
                  <a:gd name="T22" fmla="*/ 73 w 139"/>
                  <a:gd name="T23" fmla="*/ 151 h 158"/>
                  <a:gd name="T24" fmla="*/ 76 w 139"/>
                  <a:gd name="T25" fmla="*/ 155 h 158"/>
                  <a:gd name="T26" fmla="*/ 82 w 139"/>
                  <a:gd name="T27" fmla="*/ 157 h 158"/>
                  <a:gd name="T28" fmla="*/ 91 w 139"/>
                  <a:gd name="T29" fmla="*/ 154 h 158"/>
                  <a:gd name="T30" fmla="*/ 96 w 139"/>
                  <a:gd name="T31" fmla="*/ 155 h 158"/>
                  <a:gd name="T32" fmla="*/ 101 w 139"/>
                  <a:gd name="T33" fmla="*/ 152 h 158"/>
                  <a:gd name="T34" fmla="*/ 101 w 139"/>
                  <a:gd name="T35" fmla="*/ 150 h 158"/>
                  <a:gd name="T36" fmla="*/ 101 w 139"/>
                  <a:gd name="T37" fmla="*/ 140 h 158"/>
                  <a:gd name="T38" fmla="*/ 103 w 139"/>
                  <a:gd name="T39" fmla="*/ 132 h 158"/>
                  <a:gd name="T40" fmla="*/ 107 w 139"/>
                  <a:gd name="T41" fmla="*/ 120 h 158"/>
                  <a:gd name="T42" fmla="*/ 116 w 139"/>
                  <a:gd name="T43" fmla="*/ 102 h 158"/>
                  <a:gd name="T44" fmla="*/ 120 w 139"/>
                  <a:gd name="T45" fmla="*/ 93 h 158"/>
                  <a:gd name="T46" fmla="*/ 125 w 139"/>
                  <a:gd name="T47" fmla="*/ 89 h 158"/>
                  <a:gd name="T48" fmla="*/ 130 w 139"/>
                  <a:gd name="T49" fmla="*/ 89 h 158"/>
                  <a:gd name="T50" fmla="*/ 133 w 139"/>
                  <a:gd name="T51" fmla="*/ 88 h 158"/>
                  <a:gd name="T52" fmla="*/ 134 w 139"/>
                  <a:gd name="T53" fmla="*/ 84 h 158"/>
                  <a:gd name="T54" fmla="*/ 125 w 139"/>
                  <a:gd name="T55" fmla="*/ 75 h 158"/>
                  <a:gd name="T56" fmla="*/ 123 w 139"/>
                  <a:gd name="T57" fmla="*/ 69 h 158"/>
                  <a:gd name="T58" fmla="*/ 123 w 139"/>
                  <a:gd name="T59" fmla="*/ 62 h 158"/>
                  <a:gd name="T60" fmla="*/ 121 w 139"/>
                  <a:gd name="T61" fmla="*/ 44 h 158"/>
                  <a:gd name="T62" fmla="*/ 126 w 139"/>
                  <a:gd name="T63" fmla="*/ 39 h 158"/>
                  <a:gd name="T64" fmla="*/ 129 w 139"/>
                  <a:gd name="T65" fmla="*/ 34 h 158"/>
                  <a:gd name="T66" fmla="*/ 133 w 139"/>
                  <a:gd name="T67" fmla="*/ 30 h 158"/>
                  <a:gd name="T68" fmla="*/ 139 w 139"/>
                  <a:gd name="T69" fmla="*/ 27 h 158"/>
                  <a:gd name="T70" fmla="*/ 139 w 139"/>
                  <a:gd name="T71" fmla="*/ 25 h 158"/>
                  <a:gd name="T72" fmla="*/ 139 w 139"/>
                  <a:gd name="T73" fmla="*/ 24 h 158"/>
                  <a:gd name="T74" fmla="*/ 127 w 139"/>
                  <a:gd name="T75" fmla="*/ 17 h 158"/>
                  <a:gd name="T76" fmla="*/ 119 w 139"/>
                  <a:gd name="T77" fmla="*/ 8 h 158"/>
                  <a:gd name="T78" fmla="*/ 112 w 139"/>
                  <a:gd name="T79" fmla="*/ 1 h 158"/>
                  <a:gd name="T80" fmla="*/ 108 w 139"/>
                  <a:gd name="T81" fmla="*/ 1 h 158"/>
                  <a:gd name="T82" fmla="*/ 101 w 139"/>
                  <a:gd name="T83" fmla="*/ 6 h 158"/>
                  <a:gd name="T84" fmla="*/ 96 w 139"/>
                  <a:gd name="T85" fmla="*/ 14 h 158"/>
                  <a:gd name="T86" fmla="*/ 92 w 139"/>
                  <a:gd name="T87" fmla="*/ 20 h 158"/>
                  <a:gd name="T88" fmla="*/ 80 w 139"/>
                  <a:gd name="T89" fmla="*/ 28 h 158"/>
                  <a:gd name="T90" fmla="*/ 66 w 139"/>
                  <a:gd name="T91" fmla="*/ 40 h 158"/>
                  <a:gd name="T92" fmla="*/ 60 w 139"/>
                  <a:gd name="T93" fmla="*/ 48 h 158"/>
                  <a:gd name="T94" fmla="*/ 46 w 139"/>
                  <a:gd name="T95" fmla="*/ 58 h 158"/>
                  <a:gd name="T96" fmla="*/ 34 w 139"/>
                  <a:gd name="T97" fmla="*/ 69 h 158"/>
                  <a:gd name="T98" fmla="*/ 31 w 139"/>
                  <a:gd name="T99" fmla="*/ 75 h 158"/>
                  <a:gd name="T100" fmla="*/ 26 w 139"/>
                  <a:gd name="T101" fmla="*/ 77 h 158"/>
                  <a:gd name="T102" fmla="*/ 15 w 139"/>
                  <a:gd name="T103" fmla="*/ 73 h 158"/>
                  <a:gd name="T104" fmla="*/ 6 w 139"/>
                  <a:gd name="T105" fmla="*/ 76 h 158"/>
                  <a:gd name="T106" fmla="*/ 4 w 139"/>
                  <a:gd name="T107" fmla="*/ 80 h 158"/>
                  <a:gd name="T108" fmla="*/ 2 w 139"/>
                  <a:gd name="T109" fmla="*/ 9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9" h="158">
                    <a:moveTo>
                      <a:pt x="2" y="94"/>
                    </a:moveTo>
                    <a:cubicBezTo>
                      <a:pt x="4" y="100"/>
                      <a:pt x="5" y="106"/>
                      <a:pt x="7" y="112"/>
                    </a:cubicBezTo>
                    <a:cubicBezTo>
                      <a:pt x="7" y="115"/>
                      <a:pt x="9" y="119"/>
                      <a:pt x="13" y="120"/>
                    </a:cubicBezTo>
                    <a:cubicBezTo>
                      <a:pt x="14" y="120"/>
                      <a:pt x="15" y="122"/>
                      <a:pt x="15" y="122"/>
                    </a:cubicBezTo>
                    <a:cubicBezTo>
                      <a:pt x="15" y="127"/>
                      <a:pt x="17" y="131"/>
                      <a:pt x="18" y="135"/>
                    </a:cubicBezTo>
                    <a:cubicBezTo>
                      <a:pt x="18" y="140"/>
                      <a:pt x="21" y="142"/>
                      <a:pt x="26" y="142"/>
                    </a:cubicBezTo>
                    <a:cubicBezTo>
                      <a:pt x="28" y="143"/>
                      <a:pt x="31" y="143"/>
                      <a:pt x="34" y="143"/>
                    </a:cubicBezTo>
                    <a:cubicBezTo>
                      <a:pt x="37" y="143"/>
                      <a:pt x="39" y="144"/>
                      <a:pt x="40" y="147"/>
                    </a:cubicBezTo>
                    <a:cubicBezTo>
                      <a:pt x="42" y="150"/>
                      <a:pt x="44" y="150"/>
                      <a:pt x="47" y="149"/>
                    </a:cubicBezTo>
                    <a:cubicBezTo>
                      <a:pt x="50" y="148"/>
                      <a:pt x="53" y="147"/>
                      <a:pt x="56" y="146"/>
                    </a:cubicBezTo>
                    <a:cubicBezTo>
                      <a:pt x="58" y="146"/>
                      <a:pt x="59" y="146"/>
                      <a:pt x="60" y="146"/>
                    </a:cubicBezTo>
                    <a:cubicBezTo>
                      <a:pt x="64" y="147"/>
                      <a:pt x="69" y="149"/>
                      <a:pt x="73" y="151"/>
                    </a:cubicBezTo>
                    <a:cubicBezTo>
                      <a:pt x="75" y="152"/>
                      <a:pt x="75" y="154"/>
                      <a:pt x="76" y="155"/>
                    </a:cubicBezTo>
                    <a:cubicBezTo>
                      <a:pt x="78" y="157"/>
                      <a:pt x="79" y="158"/>
                      <a:pt x="82" y="157"/>
                    </a:cubicBezTo>
                    <a:cubicBezTo>
                      <a:pt x="85" y="156"/>
                      <a:pt x="88" y="155"/>
                      <a:pt x="91" y="154"/>
                    </a:cubicBezTo>
                    <a:cubicBezTo>
                      <a:pt x="93" y="154"/>
                      <a:pt x="94" y="155"/>
                      <a:pt x="96" y="155"/>
                    </a:cubicBezTo>
                    <a:cubicBezTo>
                      <a:pt x="98" y="156"/>
                      <a:pt x="101" y="154"/>
                      <a:pt x="101" y="152"/>
                    </a:cubicBezTo>
                    <a:cubicBezTo>
                      <a:pt x="101" y="151"/>
                      <a:pt x="101" y="151"/>
                      <a:pt x="101" y="150"/>
                    </a:cubicBezTo>
                    <a:cubicBezTo>
                      <a:pt x="99" y="147"/>
                      <a:pt x="99" y="143"/>
                      <a:pt x="101" y="140"/>
                    </a:cubicBezTo>
                    <a:cubicBezTo>
                      <a:pt x="103" y="137"/>
                      <a:pt x="103" y="134"/>
                      <a:pt x="103" y="132"/>
                    </a:cubicBezTo>
                    <a:cubicBezTo>
                      <a:pt x="102" y="127"/>
                      <a:pt x="104" y="123"/>
                      <a:pt x="107" y="120"/>
                    </a:cubicBezTo>
                    <a:cubicBezTo>
                      <a:pt x="112" y="115"/>
                      <a:pt x="114" y="108"/>
                      <a:pt x="116" y="102"/>
                    </a:cubicBezTo>
                    <a:cubicBezTo>
                      <a:pt x="118" y="99"/>
                      <a:pt x="119" y="96"/>
                      <a:pt x="120" y="93"/>
                    </a:cubicBezTo>
                    <a:cubicBezTo>
                      <a:pt x="121" y="91"/>
                      <a:pt x="123" y="90"/>
                      <a:pt x="125" y="89"/>
                    </a:cubicBezTo>
                    <a:cubicBezTo>
                      <a:pt x="126" y="89"/>
                      <a:pt x="128" y="89"/>
                      <a:pt x="130" y="89"/>
                    </a:cubicBezTo>
                    <a:cubicBezTo>
                      <a:pt x="131" y="89"/>
                      <a:pt x="132" y="88"/>
                      <a:pt x="133" y="88"/>
                    </a:cubicBezTo>
                    <a:cubicBezTo>
                      <a:pt x="134" y="87"/>
                      <a:pt x="135" y="85"/>
                      <a:pt x="134" y="84"/>
                    </a:cubicBezTo>
                    <a:cubicBezTo>
                      <a:pt x="132" y="80"/>
                      <a:pt x="127" y="78"/>
                      <a:pt x="125" y="75"/>
                    </a:cubicBezTo>
                    <a:cubicBezTo>
                      <a:pt x="123" y="73"/>
                      <a:pt x="122" y="71"/>
                      <a:pt x="123" y="69"/>
                    </a:cubicBezTo>
                    <a:cubicBezTo>
                      <a:pt x="124" y="66"/>
                      <a:pt x="124" y="64"/>
                      <a:pt x="123" y="62"/>
                    </a:cubicBezTo>
                    <a:cubicBezTo>
                      <a:pt x="117" y="57"/>
                      <a:pt x="118" y="51"/>
                      <a:pt x="121" y="44"/>
                    </a:cubicBezTo>
                    <a:cubicBezTo>
                      <a:pt x="122" y="42"/>
                      <a:pt x="124" y="40"/>
                      <a:pt x="126" y="39"/>
                    </a:cubicBezTo>
                    <a:cubicBezTo>
                      <a:pt x="128" y="38"/>
                      <a:pt x="129" y="36"/>
                      <a:pt x="129" y="34"/>
                    </a:cubicBezTo>
                    <a:cubicBezTo>
                      <a:pt x="129" y="32"/>
                      <a:pt x="131" y="30"/>
                      <a:pt x="133" y="30"/>
                    </a:cubicBezTo>
                    <a:cubicBezTo>
                      <a:pt x="135" y="29"/>
                      <a:pt x="137" y="29"/>
                      <a:pt x="139" y="27"/>
                    </a:cubicBezTo>
                    <a:cubicBezTo>
                      <a:pt x="139" y="26"/>
                      <a:pt x="139" y="26"/>
                      <a:pt x="139" y="25"/>
                    </a:cubicBezTo>
                    <a:cubicBezTo>
                      <a:pt x="139" y="25"/>
                      <a:pt x="139" y="24"/>
                      <a:pt x="139" y="24"/>
                    </a:cubicBezTo>
                    <a:cubicBezTo>
                      <a:pt x="135" y="21"/>
                      <a:pt x="131" y="19"/>
                      <a:pt x="127" y="17"/>
                    </a:cubicBezTo>
                    <a:cubicBezTo>
                      <a:pt x="124" y="15"/>
                      <a:pt x="119" y="14"/>
                      <a:pt x="119" y="8"/>
                    </a:cubicBezTo>
                    <a:cubicBezTo>
                      <a:pt x="117" y="6"/>
                      <a:pt x="115" y="3"/>
                      <a:pt x="112" y="1"/>
                    </a:cubicBezTo>
                    <a:cubicBezTo>
                      <a:pt x="111" y="0"/>
                      <a:pt x="109" y="1"/>
                      <a:pt x="108" y="1"/>
                    </a:cubicBezTo>
                    <a:cubicBezTo>
                      <a:pt x="105" y="2"/>
                      <a:pt x="102" y="3"/>
                      <a:pt x="101" y="6"/>
                    </a:cubicBezTo>
                    <a:cubicBezTo>
                      <a:pt x="99" y="8"/>
                      <a:pt x="98" y="11"/>
                      <a:pt x="96" y="14"/>
                    </a:cubicBezTo>
                    <a:cubicBezTo>
                      <a:pt x="95" y="16"/>
                      <a:pt x="94" y="18"/>
                      <a:pt x="92" y="20"/>
                    </a:cubicBezTo>
                    <a:cubicBezTo>
                      <a:pt x="89" y="22"/>
                      <a:pt x="85" y="26"/>
                      <a:pt x="80" y="28"/>
                    </a:cubicBezTo>
                    <a:cubicBezTo>
                      <a:pt x="74" y="30"/>
                      <a:pt x="69" y="34"/>
                      <a:pt x="66" y="40"/>
                    </a:cubicBezTo>
                    <a:cubicBezTo>
                      <a:pt x="64" y="43"/>
                      <a:pt x="62" y="46"/>
                      <a:pt x="60" y="48"/>
                    </a:cubicBezTo>
                    <a:cubicBezTo>
                      <a:pt x="57" y="54"/>
                      <a:pt x="52" y="57"/>
                      <a:pt x="46" y="58"/>
                    </a:cubicBezTo>
                    <a:cubicBezTo>
                      <a:pt x="39" y="59"/>
                      <a:pt x="36" y="63"/>
                      <a:pt x="34" y="69"/>
                    </a:cubicBezTo>
                    <a:cubicBezTo>
                      <a:pt x="33" y="71"/>
                      <a:pt x="32" y="73"/>
                      <a:pt x="31" y="75"/>
                    </a:cubicBezTo>
                    <a:cubicBezTo>
                      <a:pt x="31" y="77"/>
                      <a:pt x="28" y="78"/>
                      <a:pt x="26" y="77"/>
                    </a:cubicBezTo>
                    <a:cubicBezTo>
                      <a:pt x="22" y="76"/>
                      <a:pt x="19" y="75"/>
                      <a:pt x="15" y="73"/>
                    </a:cubicBezTo>
                    <a:cubicBezTo>
                      <a:pt x="11" y="72"/>
                      <a:pt x="9" y="73"/>
                      <a:pt x="6" y="76"/>
                    </a:cubicBezTo>
                    <a:cubicBezTo>
                      <a:pt x="5" y="77"/>
                      <a:pt x="4" y="78"/>
                      <a:pt x="4" y="80"/>
                    </a:cubicBezTo>
                    <a:cubicBezTo>
                      <a:pt x="2" y="85"/>
                      <a:pt x="0" y="90"/>
                      <a:pt x="2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" name="Freeform 32"/>
              <p:cNvSpPr>
                <a:spLocks/>
              </p:cNvSpPr>
              <p:nvPr/>
            </p:nvSpPr>
            <p:spPr bwMode="auto">
              <a:xfrm>
                <a:off x="4475" y="3165"/>
                <a:ext cx="152" cy="273"/>
              </a:xfrm>
              <a:custGeom>
                <a:avLst/>
                <a:gdLst>
                  <a:gd name="T0" fmla="*/ 94 w 107"/>
                  <a:gd name="T1" fmla="*/ 1 h 192"/>
                  <a:gd name="T2" fmla="*/ 92 w 107"/>
                  <a:gd name="T3" fmla="*/ 1 h 192"/>
                  <a:gd name="T4" fmla="*/ 87 w 107"/>
                  <a:gd name="T5" fmla="*/ 10 h 192"/>
                  <a:gd name="T6" fmla="*/ 82 w 107"/>
                  <a:gd name="T7" fmla="*/ 17 h 192"/>
                  <a:gd name="T8" fmla="*/ 81 w 107"/>
                  <a:gd name="T9" fmla="*/ 20 h 192"/>
                  <a:gd name="T10" fmla="*/ 74 w 107"/>
                  <a:gd name="T11" fmla="*/ 28 h 192"/>
                  <a:gd name="T12" fmla="*/ 65 w 107"/>
                  <a:gd name="T13" fmla="*/ 39 h 192"/>
                  <a:gd name="T14" fmla="*/ 53 w 107"/>
                  <a:gd name="T15" fmla="*/ 48 h 192"/>
                  <a:gd name="T16" fmla="*/ 39 w 107"/>
                  <a:gd name="T17" fmla="*/ 52 h 192"/>
                  <a:gd name="T18" fmla="*/ 38 w 107"/>
                  <a:gd name="T19" fmla="*/ 53 h 192"/>
                  <a:gd name="T20" fmla="*/ 24 w 107"/>
                  <a:gd name="T21" fmla="*/ 58 h 192"/>
                  <a:gd name="T22" fmla="*/ 19 w 107"/>
                  <a:gd name="T23" fmla="*/ 69 h 192"/>
                  <a:gd name="T24" fmla="*/ 17 w 107"/>
                  <a:gd name="T25" fmla="*/ 89 h 192"/>
                  <a:gd name="T26" fmla="*/ 20 w 107"/>
                  <a:gd name="T27" fmla="*/ 95 h 192"/>
                  <a:gd name="T28" fmla="*/ 18 w 107"/>
                  <a:gd name="T29" fmla="*/ 113 h 192"/>
                  <a:gd name="T30" fmla="*/ 7 w 107"/>
                  <a:gd name="T31" fmla="*/ 129 h 192"/>
                  <a:gd name="T32" fmla="*/ 4 w 107"/>
                  <a:gd name="T33" fmla="*/ 151 h 192"/>
                  <a:gd name="T34" fmla="*/ 5 w 107"/>
                  <a:gd name="T35" fmla="*/ 162 h 192"/>
                  <a:gd name="T36" fmla="*/ 6 w 107"/>
                  <a:gd name="T37" fmla="*/ 172 h 192"/>
                  <a:gd name="T38" fmla="*/ 8 w 107"/>
                  <a:gd name="T39" fmla="*/ 178 h 192"/>
                  <a:gd name="T40" fmla="*/ 25 w 107"/>
                  <a:gd name="T41" fmla="*/ 191 h 192"/>
                  <a:gd name="T42" fmla="*/ 36 w 107"/>
                  <a:gd name="T43" fmla="*/ 188 h 192"/>
                  <a:gd name="T44" fmla="*/ 44 w 107"/>
                  <a:gd name="T45" fmla="*/ 186 h 192"/>
                  <a:gd name="T46" fmla="*/ 56 w 107"/>
                  <a:gd name="T47" fmla="*/ 177 h 192"/>
                  <a:gd name="T48" fmla="*/ 62 w 107"/>
                  <a:gd name="T49" fmla="*/ 165 h 192"/>
                  <a:gd name="T50" fmla="*/ 73 w 107"/>
                  <a:gd name="T51" fmla="*/ 136 h 192"/>
                  <a:gd name="T52" fmla="*/ 89 w 107"/>
                  <a:gd name="T53" fmla="*/ 93 h 192"/>
                  <a:gd name="T54" fmla="*/ 93 w 107"/>
                  <a:gd name="T55" fmla="*/ 80 h 192"/>
                  <a:gd name="T56" fmla="*/ 97 w 107"/>
                  <a:gd name="T57" fmla="*/ 64 h 192"/>
                  <a:gd name="T58" fmla="*/ 104 w 107"/>
                  <a:gd name="T59" fmla="*/ 52 h 192"/>
                  <a:gd name="T60" fmla="*/ 106 w 107"/>
                  <a:gd name="T61" fmla="*/ 44 h 192"/>
                  <a:gd name="T62" fmla="*/ 105 w 107"/>
                  <a:gd name="T63" fmla="*/ 30 h 192"/>
                  <a:gd name="T64" fmla="*/ 94 w 107"/>
                  <a:gd name="T65" fmla="*/ 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92">
                    <a:moveTo>
                      <a:pt x="94" y="1"/>
                    </a:moveTo>
                    <a:cubicBezTo>
                      <a:pt x="94" y="0"/>
                      <a:pt x="93" y="0"/>
                      <a:pt x="92" y="1"/>
                    </a:cubicBezTo>
                    <a:cubicBezTo>
                      <a:pt x="89" y="3"/>
                      <a:pt x="88" y="6"/>
                      <a:pt x="87" y="10"/>
                    </a:cubicBezTo>
                    <a:cubicBezTo>
                      <a:pt x="87" y="13"/>
                      <a:pt x="85" y="16"/>
                      <a:pt x="82" y="17"/>
                    </a:cubicBezTo>
                    <a:cubicBezTo>
                      <a:pt x="82" y="18"/>
                      <a:pt x="82" y="19"/>
                      <a:pt x="81" y="20"/>
                    </a:cubicBezTo>
                    <a:cubicBezTo>
                      <a:pt x="78" y="22"/>
                      <a:pt x="74" y="23"/>
                      <a:pt x="74" y="28"/>
                    </a:cubicBezTo>
                    <a:cubicBezTo>
                      <a:pt x="73" y="33"/>
                      <a:pt x="70" y="36"/>
                      <a:pt x="65" y="39"/>
                    </a:cubicBezTo>
                    <a:cubicBezTo>
                      <a:pt x="61" y="41"/>
                      <a:pt x="58" y="46"/>
                      <a:pt x="53" y="48"/>
                    </a:cubicBezTo>
                    <a:cubicBezTo>
                      <a:pt x="49" y="50"/>
                      <a:pt x="44" y="51"/>
                      <a:pt x="39" y="52"/>
                    </a:cubicBezTo>
                    <a:cubicBezTo>
                      <a:pt x="39" y="52"/>
                      <a:pt x="38" y="53"/>
                      <a:pt x="38" y="53"/>
                    </a:cubicBezTo>
                    <a:cubicBezTo>
                      <a:pt x="33" y="55"/>
                      <a:pt x="29" y="57"/>
                      <a:pt x="24" y="58"/>
                    </a:cubicBezTo>
                    <a:cubicBezTo>
                      <a:pt x="22" y="62"/>
                      <a:pt x="21" y="65"/>
                      <a:pt x="19" y="69"/>
                    </a:cubicBezTo>
                    <a:cubicBezTo>
                      <a:pt x="15" y="75"/>
                      <a:pt x="15" y="82"/>
                      <a:pt x="17" y="89"/>
                    </a:cubicBezTo>
                    <a:cubicBezTo>
                      <a:pt x="18" y="91"/>
                      <a:pt x="19" y="93"/>
                      <a:pt x="20" y="95"/>
                    </a:cubicBezTo>
                    <a:cubicBezTo>
                      <a:pt x="22" y="102"/>
                      <a:pt x="22" y="107"/>
                      <a:pt x="18" y="113"/>
                    </a:cubicBezTo>
                    <a:cubicBezTo>
                      <a:pt x="14" y="118"/>
                      <a:pt x="11" y="124"/>
                      <a:pt x="7" y="129"/>
                    </a:cubicBezTo>
                    <a:cubicBezTo>
                      <a:pt x="2" y="136"/>
                      <a:pt x="0" y="143"/>
                      <a:pt x="4" y="151"/>
                    </a:cubicBezTo>
                    <a:cubicBezTo>
                      <a:pt x="5" y="155"/>
                      <a:pt x="5" y="158"/>
                      <a:pt x="5" y="162"/>
                    </a:cubicBezTo>
                    <a:cubicBezTo>
                      <a:pt x="5" y="166"/>
                      <a:pt x="5" y="169"/>
                      <a:pt x="6" y="172"/>
                    </a:cubicBezTo>
                    <a:cubicBezTo>
                      <a:pt x="6" y="174"/>
                      <a:pt x="7" y="177"/>
                      <a:pt x="8" y="178"/>
                    </a:cubicBezTo>
                    <a:cubicBezTo>
                      <a:pt x="12" y="185"/>
                      <a:pt x="18" y="188"/>
                      <a:pt x="25" y="191"/>
                    </a:cubicBezTo>
                    <a:cubicBezTo>
                      <a:pt x="29" y="192"/>
                      <a:pt x="32" y="189"/>
                      <a:pt x="36" y="188"/>
                    </a:cubicBezTo>
                    <a:cubicBezTo>
                      <a:pt x="38" y="187"/>
                      <a:pt x="41" y="186"/>
                      <a:pt x="44" y="186"/>
                    </a:cubicBezTo>
                    <a:cubicBezTo>
                      <a:pt x="50" y="186"/>
                      <a:pt x="54" y="183"/>
                      <a:pt x="56" y="177"/>
                    </a:cubicBezTo>
                    <a:cubicBezTo>
                      <a:pt x="58" y="173"/>
                      <a:pt x="60" y="169"/>
                      <a:pt x="62" y="165"/>
                    </a:cubicBezTo>
                    <a:cubicBezTo>
                      <a:pt x="65" y="155"/>
                      <a:pt x="68" y="145"/>
                      <a:pt x="73" y="136"/>
                    </a:cubicBezTo>
                    <a:cubicBezTo>
                      <a:pt x="79" y="122"/>
                      <a:pt x="83" y="107"/>
                      <a:pt x="89" y="93"/>
                    </a:cubicBezTo>
                    <a:cubicBezTo>
                      <a:pt x="91" y="89"/>
                      <a:pt x="92" y="84"/>
                      <a:pt x="93" y="80"/>
                    </a:cubicBezTo>
                    <a:cubicBezTo>
                      <a:pt x="94" y="75"/>
                      <a:pt x="95" y="69"/>
                      <a:pt x="97" y="64"/>
                    </a:cubicBezTo>
                    <a:cubicBezTo>
                      <a:pt x="99" y="60"/>
                      <a:pt x="98" y="54"/>
                      <a:pt x="104" y="52"/>
                    </a:cubicBezTo>
                    <a:cubicBezTo>
                      <a:pt x="106" y="50"/>
                      <a:pt x="107" y="47"/>
                      <a:pt x="106" y="44"/>
                    </a:cubicBezTo>
                    <a:cubicBezTo>
                      <a:pt x="106" y="39"/>
                      <a:pt x="105" y="35"/>
                      <a:pt x="105" y="30"/>
                    </a:cubicBezTo>
                    <a:cubicBezTo>
                      <a:pt x="105" y="19"/>
                      <a:pt x="101" y="9"/>
                      <a:pt x="9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8" name="Freeform 33"/>
              <p:cNvSpPr>
                <a:spLocks/>
              </p:cNvSpPr>
              <p:nvPr/>
            </p:nvSpPr>
            <p:spPr bwMode="auto">
              <a:xfrm>
                <a:off x="4402" y="859"/>
                <a:ext cx="175" cy="327"/>
              </a:xfrm>
              <a:custGeom>
                <a:avLst/>
                <a:gdLst>
                  <a:gd name="T0" fmla="*/ 11 w 123"/>
                  <a:gd name="T1" fmla="*/ 147 h 230"/>
                  <a:gd name="T2" fmla="*/ 5 w 123"/>
                  <a:gd name="T3" fmla="*/ 164 h 230"/>
                  <a:gd name="T4" fmla="*/ 6 w 123"/>
                  <a:gd name="T5" fmla="*/ 171 h 230"/>
                  <a:gd name="T6" fmla="*/ 9 w 123"/>
                  <a:gd name="T7" fmla="*/ 175 h 230"/>
                  <a:gd name="T8" fmla="*/ 6 w 123"/>
                  <a:gd name="T9" fmla="*/ 185 h 230"/>
                  <a:gd name="T10" fmla="*/ 1 w 123"/>
                  <a:gd name="T11" fmla="*/ 190 h 230"/>
                  <a:gd name="T12" fmla="*/ 1 w 123"/>
                  <a:gd name="T13" fmla="*/ 200 h 230"/>
                  <a:gd name="T14" fmla="*/ 8 w 123"/>
                  <a:gd name="T15" fmla="*/ 207 h 230"/>
                  <a:gd name="T16" fmla="*/ 12 w 123"/>
                  <a:gd name="T17" fmla="*/ 209 h 230"/>
                  <a:gd name="T18" fmla="*/ 19 w 123"/>
                  <a:gd name="T19" fmla="*/ 207 h 230"/>
                  <a:gd name="T20" fmla="*/ 27 w 123"/>
                  <a:gd name="T21" fmla="*/ 211 h 230"/>
                  <a:gd name="T22" fmla="*/ 30 w 123"/>
                  <a:gd name="T23" fmla="*/ 217 h 230"/>
                  <a:gd name="T24" fmla="*/ 38 w 123"/>
                  <a:gd name="T25" fmla="*/ 225 h 230"/>
                  <a:gd name="T26" fmla="*/ 46 w 123"/>
                  <a:gd name="T27" fmla="*/ 228 h 230"/>
                  <a:gd name="T28" fmla="*/ 54 w 123"/>
                  <a:gd name="T29" fmla="*/ 229 h 230"/>
                  <a:gd name="T30" fmla="*/ 61 w 123"/>
                  <a:gd name="T31" fmla="*/ 229 h 230"/>
                  <a:gd name="T32" fmla="*/ 61 w 123"/>
                  <a:gd name="T33" fmla="*/ 230 h 230"/>
                  <a:gd name="T34" fmla="*/ 71 w 123"/>
                  <a:gd name="T35" fmla="*/ 230 h 230"/>
                  <a:gd name="T36" fmla="*/ 73 w 123"/>
                  <a:gd name="T37" fmla="*/ 228 h 230"/>
                  <a:gd name="T38" fmla="*/ 74 w 123"/>
                  <a:gd name="T39" fmla="*/ 223 h 230"/>
                  <a:gd name="T40" fmla="*/ 72 w 123"/>
                  <a:gd name="T41" fmla="*/ 217 h 230"/>
                  <a:gd name="T42" fmla="*/ 62 w 123"/>
                  <a:gd name="T43" fmla="*/ 211 h 230"/>
                  <a:gd name="T44" fmla="*/ 44 w 123"/>
                  <a:gd name="T45" fmla="*/ 187 h 230"/>
                  <a:gd name="T46" fmla="*/ 41 w 123"/>
                  <a:gd name="T47" fmla="*/ 172 h 230"/>
                  <a:gd name="T48" fmla="*/ 41 w 123"/>
                  <a:gd name="T49" fmla="*/ 151 h 230"/>
                  <a:gd name="T50" fmla="*/ 45 w 123"/>
                  <a:gd name="T51" fmla="*/ 142 h 230"/>
                  <a:gd name="T52" fmla="*/ 47 w 123"/>
                  <a:gd name="T53" fmla="*/ 136 h 230"/>
                  <a:gd name="T54" fmla="*/ 51 w 123"/>
                  <a:gd name="T55" fmla="*/ 108 h 230"/>
                  <a:gd name="T56" fmla="*/ 56 w 123"/>
                  <a:gd name="T57" fmla="*/ 98 h 230"/>
                  <a:gd name="T58" fmla="*/ 66 w 123"/>
                  <a:gd name="T59" fmla="*/ 86 h 230"/>
                  <a:gd name="T60" fmla="*/ 77 w 123"/>
                  <a:gd name="T61" fmla="*/ 67 h 230"/>
                  <a:gd name="T62" fmla="*/ 90 w 123"/>
                  <a:gd name="T63" fmla="*/ 52 h 230"/>
                  <a:gd name="T64" fmla="*/ 108 w 123"/>
                  <a:gd name="T65" fmla="*/ 38 h 230"/>
                  <a:gd name="T66" fmla="*/ 116 w 123"/>
                  <a:gd name="T67" fmla="*/ 32 h 230"/>
                  <a:gd name="T68" fmla="*/ 121 w 123"/>
                  <a:gd name="T69" fmla="*/ 17 h 230"/>
                  <a:gd name="T70" fmla="*/ 120 w 123"/>
                  <a:gd name="T71" fmla="*/ 12 h 230"/>
                  <a:gd name="T72" fmla="*/ 116 w 123"/>
                  <a:gd name="T73" fmla="*/ 7 h 230"/>
                  <a:gd name="T74" fmla="*/ 112 w 123"/>
                  <a:gd name="T75" fmla="*/ 4 h 230"/>
                  <a:gd name="T76" fmla="*/ 100 w 123"/>
                  <a:gd name="T77" fmla="*/ 3 h 230"/>
                  <a:gd name="T78" fmla="*/ 88 w 123"/>
                  <a:gd name="T79" fmla="*/ 17 h 230"/>
                  <a:gd name="T80" fmla="*/ 80 w 123"/>
                  <a:gd name="T81" fmla="*/ 28 h 230"/>
                  <a:gd name="T82" fmla="*/ 63 w 123"/>
                  <a:gd name="T83" fmla="*/ 34 h 230"/>
                  <a:gd name="T84" fmla="*/ 42 w 123"/>
                  <a:gd name="T85" fmla="*/ 48 h 230"/>
                  <a:gd name="T86" fmla="*/ 41 w 123"/>
                  <a:gd name="T87" fmla="*/ 49 h 230"/>
                  <a:gd name="T88" fmla="*/ 35 w 123"/>
                  <a:gd name="T89" fmla="*/ 54 h 230"/>
                  <a:gd name="T90" fmla="*/ 31 w 123"/>
                  <a:gd name="T91" fmla="*/ 59 h 230"/>
                  <a:gd name="T92" fmla="*/ 28 w 123"/>
                  <a:gd name="T93" fmla="*/ 66 h 230"/>
                  <a:gd name="T94" fmla="*/ 27 w 123"/>
                  <a:gd name="T95" fmla="*/ 74 h 230"/>
                  <a:gd name="T96" fmla="*/ 26 w 123"/>
                  <a:gd name="T97" fmla="*/ 77 h 230"/>
                  <a:gd name="T98" fmla="*/ 24 w 123"/>
                  <a:gd name="T99" fmla="*/ 78 h 230"/>
                  <a:gd name="T100" fmla="*/ 18 w 123"/>
                  <a:gd name="T101" fmla="*/ 83 h 230"/>
                  <a:gd name="T102" fmla="*/ 13 w 123"/>
                  <a:gd name="T103" fmla="*/ 85 h 230"/>
                  <a:gd name="T104" fmla="*/ 11 w 123"/>
                  <a:gd name="T105" fmla="*/ 89 h 230"/>
                  <a:gd name="T106" fmla="*/ 16 w 123"/>
                  <a:gd name="T107" fmla="*/ 99 h 230"/>
                  <a:gd name="T108" fmla="*/ 15 w 123"/>
                  <a:gd name="T109" fmla="*/ 112 h 230"/>
                  <a:gd name="T110" fmla="*/ 13 w 123"/>
                  <a:gd name="T111" fmla="*/ 120 h 230"/>
                  <a:gd name="T112" fmla="*/ 8 w 123"/>
                  <a:gd name="T113" fmla="*/ 130 h 230"/>
                  <a:gd name="T114" fmla="*/ 9 w 123"/>
                  <a:gd name="T115" fmla="*/ 137 h 230"/>
                  <a:gd name="T116" fmla="*/ 11 w 123"/>
                  <a:gd name="T117" fmla="*/ 147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230">
                    <a:moveTo>
                      <a:pt x="11" y="147"/>
                    </a:moveTo>
                    <a:cubicBezTo>
                      <a:pt x="7" y="152"/>
                      <a:pt x="8" y="159"/>
                      <a:pt x="5" y="164"/>
                    </a:cubicBezTo>
                    <a:cubicBezTo>
                      <a:pt x="3" y="166"/>
                      <a:pt x="4" y="169"/>
                      <a:pt x="6" y="171"/>
                    </a:cubicBezTo>
                    <a:cubicBezTo>
                      <a:pt x="7" y="172"/>
                      <a:pt x="8" y="174"/>
                      <a:pt x="9" y="175"/>
                    </a:cubicBezTo>
                    <a:cubicBezTo>
                      <a:pt x="11" y="178"/>
                      <a:pt x="10" y="183"/>
                      <a:pt x="6" y="185"/>
                    </a:cubicBezTo>
                    <a:cubicBezTo>
                      <a:pt x="4" y="186"/>
                      <a:pt x="1" y="187"/>
                      <a:pt x="1" y="190"/>
                    </a:cubicBezTo>
                    <a:cubicBezTo>
                      <a:pt x="0" y="193"/>
                      <a:pt x="0" y="197"/>
                      <a:pt x="1" y="200"/>
                    </a:cubicBezTo>
                    <a:cubicBezTo>
                      <a:pt x="3" y="203"/>
                      <a:pt x="5" y="206"/>
                      <a:pt x="8" y="207"/>
                    </a:cubicBezTo>
                    <a:cubicBezTo>
                      <a:pt x="9" y="208"/>
                      <a:pt x="11" y="209"/>
                      <a:pt x="12" y="209"/>
                    </a:cubicBezTo>
                    <a:cubicBezTo>
                      <a:pt x="14" y="208"/>
                      <a:pt x="17" y="207"/>
                      <a:pt x="19" y="207"/>
                    </a:cubicBezTo>
                    <a:cubicBezTo>
                      <a:pt x="22" y="206"/>
                      <a:pt x="25" y="208"/>
                      <a:pt x="27" y="211"/>
                    </a:cubicBezTo>
                    <a:cubicBezTo>
                      <a:pt x="29" y="212"/>
                      <a:pt x="30" y="215"/>
                      <a:pt x="30" y="217"/>
                    </a:cubicBezTo>
                    <a:cubicBezTo>
                      <a:pt x="31" y="222"/>
                      <a:pt x="34" y="224"/>
                      <a:pt x="38" y="225"/>
                    </a:cubicBezTo>
                    <a:cubicBezTo>
                      <a:pt x="41" y="226"/>
                      <a:pt x="44" y="227"/>
                      <a:pt x="46" y="228"/>
                    </a:cubicBezTo>
                    <a:cubicBezTo>
                      <a:pt x="49" y="229"/>
                      <a:pt x="51" y="230"/>
                      <a:pt x="54" y="229"/>
                    </a:cubicBezTo>
                    <a:cubicBezTo>
                      <a:pt x="56" y="229"/>
                      <a:pt x="58" y="229"/>
                      <a:pt x="61" y="229"/>
                    </a:cubicBezTo>
                    <a:cubicBezTo>
                      <a:pt x="61" y="229"/>
                      <a:pt x="61" y="230"/>
                      <a:pt x="61" y="230"/>
                    </a:cubicBezTo>
                    <a:cubicBezTo>
                      <a:pt x="64" y="230"/>
                      <a:pt x="67" y="230"/>
                      <a:pt x="71" y="230"/>
                    </a:cubicBezTo>
                    <a:cubicBezTo>
                      <a:pt x="71" y="230"/>
                      <a:pt x="73" y="229"/>
                      <a:pt x="73" y="228"/>
                    </a:cubicBezTo>
                    <a:cubicBezTo>
                      <a:pt x="74" y="226"/>
                      <a:pt x="74" y="225"/>
                      <a:pt x="74" y="223"/>
                    </a:cubicBezTo>
                    <a:cubicBezTo>
                      <a:pt x="75" y="221"/>
                      <a:pt x="74" y="219"/>
                      <a:pt x="72" y="217"/>
                    </a:cubicBezTo>
                    <a:cubicBezTo>
                      <a:pt x="69" y="215"/>
                      <a:pt x="66" y="213"/>
                      <a:pt x="62" y="211"/>
                    </a:cubicBezTo>
                    <a:cubicBezTo>
                      <a:pt x="53" y="205"/>
                      <a:pt x="48" y="197"/>
                      <a:pt x="44" y="187"/>
                    </a:cubicBezTo>
                    <a:cubicBezTo>
                      <a:pt x="43" y="182"/>
                      <a:pt x="42" y="177"/>
                      <a:pt x="41" y="172"/>
                    </a:cubicBezTo>
                    <a:cubicBezTo>
                      <a:pt x="39" y="165"/>
                      <a:pt x="41" y="158"/>
                      <a:pt x="41" y="151"/>
                    </a:cubicBezTo>
                    <a:cubicBezTo>
                      <a:pt x="41" y="147"/>
                      <a:pt x="43" y="145"/>
                      <a:pt x="45" y="142"/>
                    </a:cubicBezTo>
                    <a:cubicBezTo>
                      <a:pt x="46" y="140"/>
                      <a:pt x="47" y="138"/>
                      <a:pt x="47" y="136"/>
                    </a:cubicBezTo>
                    <a:cubicBezTo>
                      <a:pt x="49" y="127"/>
                      <a:pt x="50" y="117"/>
                      <a:pt x="51" y="108"/>
                    </a:cubicBezTo>
                    <a:cubicBezTo>
                      <a:pt x="51" y="104"/>
                      <a:pt x="53" y="100"/>
                      <a:pt x="56" y="98"/>
                    </a:cubicBezTo>
                    <a:cubicBezTo>
                      <a:pt x="61" y="95"/>
                      <a:pt x="64" y="91"/>
                      <a:pt x="66" y="86"/>
                    </a:cubicBezTo>
                    <a:cubicBezTo>
                      <a:pt x="69" y="79"/>
                      <a:pt x="73" y="73"/>
                      <a:pt x="77" y="67"/>
                    </a:cubicBezTo>
                    <a:cubicBezTo>
                      <a:pt x="80" y="62"/>
                      <a:pt x="85" y="57"/>
                      <a:pt x="90" y="52"/>
                    </a:cubicBezTo>
                    <a:cubicBezTo>
                      <a:pt x="95" y="47"/>
                      <a:pt x="101" y="42"/>
                      <a:pt x="108" y="38"/>
                    </a:cubicBezTo>
                    <a:cubicBezTo>
                      <a:pt x="111" y="37"/>
                      <a:pt x="113" y="34"/>
                      <a:pt x="116" y="32"/>
                    </a:cubicBezTo>
                    <a:cubicBezTo>
                      <a:pt x="122" y="28"/>
                      <a:pt x="123" y="23"/>
                      <a:pt x="121" y="17"/>
                    </a:cubicBezTo>
                    <a:cubicBezTo>
                      <a:pt x="120" y="15"/>
                      <a:pt x="120" y="14"/>
                      <a:pt x="120" y="12"/>
                    </a:cubicBezTo>
                    <a:cubicBezTo>
                      <a:pt x="119" y="10"/>
                      <a:pt x="118" y="8"/>
                      <a:pt x="116" y="7"/>
                    </a:cubicBezTo>
                    <a:cubicBezTo>
                      <a:pt x="115" y="6"/>
                      <a:pt x="113" y="5"/>
                      <a:pt x="112" y="4"/>
                    </a:cubicBezTo>
                    <a:cubicBezTo>
                      <a:pt x="108" y="0"/>
                      <a:pt x="104" y="1"/>
                      <a:pt x="100" y="3"/>
                    </a:cubicBezTo>
                    <a:cubicBezTo>
                      <a:pt x="94" y="6"/>
                      <a:pt x="89" y="10"/>
                      <a:pt x="88" y="17"/>
                    </a:cubicBezTo>
                    <a:cubicBezTo>
                      <a:pt x="87" y="22"/>
                      <a:pt x="84" y="25"/>
                      <a:pt x="80" y="28"/>
                    </a:cubicBezTo>
                    <a:cubicBezTo>
                      <a:pt x="75" y="31"/>
                      <a:pt x="70" y="34"/>
                      <a:pt x="63" y="34"/>
                    </a:cubicBezTo>
                    <a:cubicBezTo>
                      <a:pt x="53" y="34"/>
                      <a:pt x="47" y="40"/>
                      <a:pt x="42" y="48"/>
                    </a:cubicBezTo>
                    <a:cubicBezTo>
                      <a:pt x="42" y="48"/>
                      <a:pt x="41" y="49"/>
                      <a:pt x="41" y="49"/>
                    </a:cubicBezTo>
                    <a:cubicBezTo>
                      <a:pt x="40" y="52"/>
                      <a:pt x="38" y="53"/>
                      <a:pt x="35" y="54"/>
                    </a:cubicBezTo>
                    <a:cubicBezTo>
                      <a:pt x="33" y="55"/>
                      <a:pt x="31" y="56"/>
                      <a:pt x="31" y="59"/>
                    </a:cubicBezTo>
                    <a:cubicBezTo>
                      <a:pt x="30" y="61"/>
                      <a:pt x="30" y="64"/>
                      <a:pt x="28" y="66"/>
                    </a:cubicBezTo>
                    <a:cubicBezTo>
                      <a:pt x="27" y="69"/>
                      <a:pt x="26" y="71"/>
                      <a:pt x="27" y="74"/>
                    </a:cubicBezTo>
                    <a:cubicBezTo>
                      <a:pt x="27" y="75"/>
                      <a:pt x="26" y="76"/>
                      <a:pt x="26" y="77"/>
                    </a:cubicBezTo>
                    <a:cubicBezTo>
                      <a:pt x="25" y="77"/>
                      <a:pt x="25" y="77"/>
                      <a:pt x="24" y="78"/>
                    </a:cubicBezTo>
                    <a:cubicBezTo>
                      <a:pt x="21" y="78"/>
                      <a:pt x="20" y="81"/>
                      <a:pt x="18" y="83"/>
                    </a:cubicBezTo>
                    <a:cubicBezTo>
                      <a:pt x="17" y="85"/>
                      <a:pt x="15" y="85"/>
                      <a:pt x="13" y="85"/>
                    </a:cubicBezTo>
                    <a:cubicBezTo>
                      <a:pt x="11" y="86"/>
                      <a:pt x="10" y="88"/>
                      <a:pt x="11" y="89"/>
                    </a:cubicBezTo>
                    <a:cubicBezTo>
                      <a:pt x="13" y="93"/>
                      <a:pt x="16" y="96"/>
                      <a:pt x="16" y="99"/>
                    </a:cubicBezTo>
                    <a:cubicBezTo>
                      <a:pt x="17" y="103"/>
                      <a:pt x="15" y="108"/>
                      <a:pt x="15" y="112"/>
                    </a:cubicBezTo>
                    <a:cubicBezTo>
                      <a:pt x="15" y="115"/>
                      <a:pt x="15" y="118"/>
                      <a:pt x="13" y="120"/>
                    </a:cubicBezTo>
                    <a:cubicBezTo>
                      <a:pt x="11" y="123"/>
                      <a:pt x="10" y="127"/>
                      <a:pt x="8" y="130"/>
                    </a:cubicBezTo>
                    <a:cubicBezTo>
                      <a:pt x="6" y="132"/>
                      <a:pt x="7" y="135"/>
                      <a:pt x="9" y="137"/>
                    </a:cubicBezTo>
                    <a:cubicBezTo>
                      <a:pt x="13" y="142"/>
                      <a:pt x="14" y="144"/>
                      <a:pt x="11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9" name="Freeform 34"/>
              <p:cNvSpPr>
                <a:spLocks noEditPoints="1"/>
              </p:cNvSpPr>
              <p:nvPr/>
            </p:nvSpPr>
            <p:spPr bwMode="auto">
              <a:xfrm>
                <a:off x="6109" y="1954"/>
                <a:ext cx="200" cy="298"/>
              </a:xfrm>
              <a:custGeom>
                <a:avLst/>
                <a:gdLst>
                  <a:gd name="T0" fmla="*/ 26 w 141"/>
                  <a:gd name="T1" fmla="*/ 206 h 209"/>
                  <a:gd name="T2" fmla="*/ 32 w 141"/>
                  <a:gd name="T3" fmla="*/ 173 h 209"/>
                  <a:gd name="T4" fmla="*/ 21 w 141"/>
                  <a:gd name="T5" fmla="*/ 158 h 209"/>
                  <a:gd name="T6" fmla="*/ 24 w 141"/>
                  <a:gd name="T7" fmla="*/ 155 h 209"/>
                  <a:gd name="T8" fmla="*/ 36 w 141"/>
                  <a:gd name="T9" fmla="*/ 149 h 209"/>
                  <a:gd name="T10" fmla="*/ 51 w 141"/>
                  <a:gd name="T11" fmla="*/ 148 h 209"/>
                  <a:gd name="T12" fmla="*/ 51 w 141"/>
                  <a:gd name="T13" fmla="*/ 148 h 209"/>
                  <a:gd name="T14" fmla="*/ 43 w 141"/>
                  <a:gd name="T15" fmla="*/ 153 h 209"/>
                  <a:gd name="T16" fmla="*/ 35 w 141"/>
                  <a:gd name="T17" fmla="*/ 162 h 209"/>
                  <a:gd name="T18" fmla="*/ 39 w 141"/>
                  <a:gd name="T19" fmla="*/ 171 h 209"/>
                  <a:gd name="T20" fmla="*/ 50 w 141"/>
                  <a:gd name="T21" fmla="*/ 163 h 209"/>
                  <a:gd name="T22" fmla="*/ 60 w 141"/>
                  <a:gd name="T23" fmla="*/ 163 h 209"/>
                  <a:gd name="T24" fmla="*/ 59 w 141"/>
                  <a:gd name="T25" fmla="*/ 145 h 209"/>
                  <a:gd name="T26" fmla="*/ 64 w 141"/>
                  <a:gd name="T27" fmla="*/ 138 h 209"/>
                  <a:gd name="T28" fmla="*/ 66 w 141"/>
                  <a:gd name="T29" fmla="*/ 141 h 209"/>
                  <a:gd name="T30" fmla="*/ 70 w 141"/>
                  <a:gd name="T31" fmla="*/ 154 h 209"/>
                  <a:gd name="T32" fmla="*/ 82 w 141"/>
                  <a:gd name="T33" fmla="*/ 158 h 209"/>
                  <a:gd name="T34" fmla="*/ 95 w 141"/>
                  <a:gd name="T35" fmla="*/ 138 h 209"/>
                  <a:gd name="T36" fmla="*/ 112 w 141"/>
                  <a:gd name="T37" fmla="*/ 133 h 209"/>
                  <a:gd name="T38" fmla="*/ 119 w 141"/>
                  <a:gd name="T39" fmla="*/ 133 h 209"/>
                  <a:gd name="T40" fmla="*/ 125 w 141"/>
                  <a:gd name="T41" fmla="*/ 122 h 209"/>
                  <a:gd name="T42" fmla="*/ 127 w 141"/>
                  <a:gd name="T43" fmla="*/ 127 h 209"/>
                  <a:gd name="T44" fmla="*/ 138 w 141"/>
                  <a:gd name="T45" fmla="*/ 112 h 209"/>
                  <a:gd name="T46" fmla="*/ 131 w 141"/>
                  <a:gd name="T47" fmla="*/ 72 h 209"/>
                  <a:gd name="T48" fmla="*/ 136 w 141"/>
                  <a:gd name="T49" fmla="*/ 57 h 209"/>
                  <a:gd name="T50" fmla="*/ 130 w 141"/>
                  <a:gd name="T51" fmla="*/ 26 h 209"/>
                  <a:gd name="T52" fmla="*/ 110 w 141"/>
                  <a:gd name="T53" fmla="*/ 1 h 209"/>
                  <a:gd name="T54" fmla="*/ 105 w 141"/>
                  <a:gd name="T55" fmla="*/ 36 h 209"/>
                  <a:gd name="T56" fmla="*/ 101 w 141"/>
                  <a:gd name="T57" fmla="*/ 75 h 209"/>
                  <a:gd name="T58" fmla="*/ 86 w 141"/>
                  <a:gd name="T59" fmla="*/ 94 h 209"/>
                  <a:gd name="T60" fmla="*/ 82 w 141"/>
                  <a:gd name="T61" fmla="*/ 88 h 209"/>
                  <a:gd name="T62" fmla="*/ 75 w 141"/>
                  <a:gd name="T63" fmla="*/ 88 h 209"/>
                  <a:gd name="T64" fmla="*/ 75 w 141"/>
                  <a:gd name="T65" fmla="*/ 101 h 209"/>
                  <a:gd name="T66" fmla="*/ 67 w 141"/>
                  <a:gd name="T67" fmla="*/ 120 h 209"/>
                  <a:gd name="T68" fmla="*/ 38 w 141"/>
                  <a:gd name="T69" fmla="*/ 124 h 209"/>
                  <a:gd name="T70" fmla="*/ 14 w 141"/>
                  <a:gd name="T71" fmla="*/ 148 h 209"/>
                  <a:gd name="T72" fmla="*/ 11 w 141"/>
                  <a:gd name="T73" fmla="*/ 157 h 209"/>
                  <a:gd name="T74" fmla="*/ 1 w 141"/>
                  <a:gd name="T75" fmla="*/ 173 h 209"/>
                  <a:gd name="T76" fmla="*/ 4 w 141"/>
                  <a:gd name="T77" fmla="*/ 180 h 209"/>
                  <a:gd name="T78" fmla="*/ 5 w 141"/>
                  <a:gd name="T79" fmla="*/ 180 h 209"/>
                  <a:gd name="T80" fmla="*/ 10 w 141"/>
                  <a:gd name="T81" fmla="*/ 182 h 209"/>
                  <a:gd name="T82" fmla="*/ 8 w 141"/>
                  <a:gd name="T83" fmla="*/ 187 h 209"/>
                  <a:gd name="T84" fmla="*/ 8 w 141"/>
                  <a:gd name="T85" fmla="*/ 187 h 209"/>
                  <a:gd name="T86" fmla="*/ 24 w 141"/>
                  <a:gd name="T87" fmla="*/ 207 h 209"/>
                  <a:gd name="T88" fmla="*/ 111 w 141"/>
                  <a:gd name="T89" fmla="*/ 8 h 209"/>
                  <a:gd name="T90" fmla="*/ 110 w 141"/>
                  <a:gd name="T91" fmla="*/ 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1" h="209">
                    <a:moveTo>
                      <a:pt x="24" y="207"/>
                    </a:moveTo>
                    <a:cubicBezTo>
                      <a:pt x="25" y="207"/>
                      <a:pt x="25" y="207"/>
                      <a:pt x="26" y="206"/>
                    </a:cubicBezTo>
                    <a:cubicBezTo>
                      <a:pt x="27" y="204"/>
                      <a:pt x="29" y="202"/>
                      <a:pt x="30" y="199"/>
                    </a:cubicBezTo>
                    <a:cubicBezTo>
                      <a:pt x="31" y="191"/>
                      <a:pt x="31" y="182"/>
                      <a:pt x="32" y="173"/>
                    </a:cubicBezTo>
                    <a:cubicBezTo>
                      <a:pt x="30" y="168"/>
                      <a:pt x="29" y="160"/>
                      <a:pt x="21" y="159"/>
                    </a:cubicBezTo>
                    <a:cubicBezTo>
                      <a:pt x="21" y="159"/>
                      <a:pt x="20" y="158"/>
                      <a:pt x="21" y="158"/>
                    </a:cubicBezTo>
                    <a:cubicBezTo>
                      <a:pt x="21" y="157"/>
                      <a:pt x="21" y="156"/>
                      <a:pt x="21" y="156"/>
                    </a:cubicBezTo>
                    <a:cubicBezTo>
                      <a:pt x="22" y="156"/>
                      <a:pt x="23" y="155"/>
                      <a:pt x="24" y="155"/>
                    </a:cubicBezTo>
                    <a:cubicBezTo>
                      <a:pt x="28" y="155"/>
                      <a:pt x="31" y="155"/>
                      <a:pt x="32" y="151"/>
                    </a:cubicBezTo>
                    <a:cubicBezTo>
                      <a:pt x="33" y="150"/>
                      <a:pt x="35" y="149"/>
                      <a:pt x="36" y="149"/>
                    </a:cubicBezTo>
                    <a:cubicBezTo>
                      <a:pt x="41" y="148"/>
                      <a:pt x="46" y="147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7"/>
                      <a:pt x="51" y="147"/>
                      <a:pt x="51" y="147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49" y="151"/>
                      <a:pt x="47" y="153"/>
                      <a:pt x="43" y="153"/>
                    </a:cubicBezTo>
                    <a:cubicBezTo>
                      <a:pt x="42" y="153"/>
                      <a:pt x="41" y="153"/>
                      <a:pt x="40" y="153"/>
                    </a:cubicBezTo>
                    <a:cubicBezTo>
                      <a:pt x="37" y="154"/>
                      <a:pt x="34" y="159"/>
                      <a:pt x="35" y="162"/>
                    </a:cubicBezTo>
                    <a:cubicBezTo>
                      <a:pt x="36" y="165"/>
                      <a:pt x="37" y="168"/>
                      <a:pt x="38" y="170"/>
                    </a:cubicBezTo>
                    <a:cubicBezTo>
                      <a:pt x="38" y="170"/>
                      <a:pt x="39" y="171"/>
                      <a:pt x="39" y="171"/>
                    </a:cubicBezTo>
                    <a:cubicBezTo>
                      <a:pt x="41" y="174"/>
                      <a:pt x="46" y="174"/>
                      <a:pt x="47" y="170"/>
                    </a:cubicBezTo>
                    <a:cubicBezTo>
                      <a:pt x="48" y="167"/>
                      <a:pt x="48" y="165"/>
                      <a:pt x="50" y="163"/>
                    </a:cubicBezTo>
                    <a:cubicBezTo>
                      <a:pt x="53" y="161"/>
                      <a:pt x="56" y="162"/>
                      <a:pt x="58" y="163"/>
                    </a:cubicBezTo>
                    <a:cubicBezTo>
                      <a:pt x="59" y="163"/>
                      <a:pt x="59" y="163"/>
                      <a:pt x="60" y="163"/>
                    </a:cubicBezTo>
                    <a:cubicBezTo>
                      <a:pt x="63" y="162"/>
                      <a:pt x="66" y="154"/>
                      <a:pt x="64" y="151"/>
                    </a:cubicBezTo>
                    <a:cubicBezTo>
                      <a:pt x="62" y="149"/>
                      <a:pt x="60" y="147"/>
                      <a:pt x="59" y="145"/>
                    </a:cubicBezTo>
                    <a:cubicBezTo>
                      <a:pt x="58" y="143"/>
                      <a:pt x="59" y="142"/>
                      <a:pt x="60" y="140"/>
                    </a:cubicBezTo>
                    <a:cubicBezTo>
                      <a:pt x="61" y="139"/>
                      <a:pt x="63" y="139"/>
                      <a:pt x="64" y="138"/>
                    </a:cubicBezTo>
                    <a:cubicBezTo>
                      <a:pt x="65" y="138"/>
                      <a:pt x="65" y="138"/>
                      <a:pt x="66" y="139"/>
                    </a:cubicBezTo>
                    <a:cubicBezTo>
                      <a:pt x="67" y="139"/>
                      <a:pt x="67" y="140"/>
                      <a:pt x="66" y="141"/>
                    </a:cubicBezTo>
                    <a:cubicBezTo>
                      <a:pt x="65" y="143"/>
                      <a:pt x="64" y="144"/>
                      <a:pt x="65" y="146"/>
                    </a:cubicBezTo>
                    <a:cubicBezTo>
                      <a:pt x="66" y="149"/>
                      <a:pt x="68" y="152"/>
                      <a:pt x="70" y="154"/>
                    </a:cubicBezTo>
                    <a:cubicBezTo>
                      <a:pt x="71" y="156"/>
                      <a:pt x="74" y="158"/>
                      <a:pt x="76" y="160"/>
                    </a:cubicBezTo>
                    <a:cubicBezTo>
                      <a:pt x="77" y="161"/>
                      <a:pt x="81" y="160"/>
                      <a:pt x="82" y="158"/>
                    </a:cubicBezTo>
                    <a:cubicBezTo>
                      <a:pt x="85" y="153"/>
                      <a:pt x="88" y="147"/>
                      <a:pt x="92" y="141"/>
                    </a:cubicBezTo>
                    <a:cubicBezTo>
                      <a:pt x="92" y="140"/>
                      <a:pt x="94" y="139"/>
                      <a:pt x="95" y="138"/>
                    </a:cubicBezTo>
                    <a:cubicBezTo>
                      <a:pt x="98" y="138"/>
                      <a:pt x="101" y="138"/>
                      <a:pt x="103" y="138"/>
                    </a:cubicBezTo>
                    <a:cubicBezTo>
                      <a:pt x="107" y="138"/>
                      <a:pt x="109" y="135"/>
                      <a:pt x="112" y="133"/>
                    </a:cubicBezTo>
                    <a:cubicBezTo>
                      <a:pt x="112" y="133"/>
                      <a:pt x="114" y="134"/>
                      <a:pt x="115" y="134"/>
                    </a:cubicBezTo>
                    <a:cubicBezTo>
                      <a:pt x="117" y="135"/>
                      <a:pt x="119" y="134"/>
                      <a:pt x="119" y="133"/>
                    </a:cubicBezTo>
                    <a:cubicBezTo>
                      <a:pt x="120" y="129"/>
                      <a:pt x="120" y="125"/>
                      <a:pt x="124" y="123"/>
                    </a:cubicBezTo>
                    <a:cubicBezTo>
                      <a:pt x="124" y="122"/>
                      <a:pt x="124" y="122"/>
                      <a:pt x="125" y="122"/>
                    </a:cubicBezTo>
                    <a:cubicBezTo>
                      <a:pt x="125" y="122"/>
                      <a:pt x="125" y="122"/>
                      <a:pt x="126" y="123"/>
                    </a:cubicBezTo>
                    <a:cubicBezTo>
                      <a:pt x="126" y="124"/>
                      <a:pt x="126" y="126"/>
                      <a:pt x="127" y="127"/>
                    </a:cubicBezTo>
                    <a:cubicBezTo>
                      <a:pt x="127" y="129"/>
                      <a:pt x="129" y="130"/>
                      <a:pt x="131" y="129"/>
                    </a:cubicBezTo>
                    <a:cubicBezTo>
                      <a:pt x="137" y="126"/>
                      <a:pt x="141" y="118"/>
                      <a:pt x="138" y="112"/>
                    </a:cubicBezTo>
                    <a:cubicBezTo>
                      <a:pt x="135" y="107"/>
                      <a:pt x="134" y="101"/>
                      <a:pt x="134" y="96"/>
                    </a:cubicBezTo>
                    <a:cubicBezTo>
                      <a:pt x="135" y="87"/>
                      <a:pt x="134" y="79"/>
                      <a:pt x="131" y="72"/>
                    </a:cubicBezTo>
                    <a:cubicBezTo>
                      <a:pt x="130" y="69"/>
                      <a:pt x="131" y="66"/>
                      <a:pt x="133" y="64"/>
                    </a:cubicBezTo>
                    <a:cubicBezTo>
                      <a:pt x="135" y="62"/>
                      <a:pt x="137" y="60"/>
                      <a:pt x="136" y="57"/>
                    </a:cubicBezTo>
                    <a:cubicBezTo>
                      <a:pt x="136" y="55"/>
                      <a:pt x="136" y="52"/>
                      <a:pt x="136" y="49"/>
                    </a:cubicBezTo>
                    <a:cubicBezTo>
                      <a:pt x="136" y="41"/>
                      <a:pt x="134" y="33"/>
                      <a:pt x="130" y="26"/>
                    </a:cubicBezTo>
                    <a:cubicBezTo>
                      <a:pt x="125" y="18"/>
                      <a:pt x="118" y="11"/>
                      <a:pt x="115" y="2"/>
                    </a:cubicBezTo>
                    <a:cubicBezTo>
                      <a:pt x="115" y="0"/>
                      <a:pt x="111" y="0"/>
                      <a:pt x="110" y="1"/>
                    </a:cubicBezTo>
                    <a:cubicBezTo>
                      <a:pt x="103" y="8"/>
                      <a:pt x="99" y="15"/>
                      <a:pt x="102" y="25"/>
                    </a:cubicBezTo>
                    <a:cubicBezTo>
                      <a:pt x="102" y="29"/>
                      <a:pt x="100" y="33"/>
                      <a:pt x="105" y="36"/>
                    </a:cubicBezTo>
                    <a:cubicBezTo>
                      <a:pt x="106" y="37"/>
                      <a:pt x="106" y="38"/>
                      <a:pt x="106" y="39"/>
                    </a:cubicBezTo>
                    <a:cubicBezTo>
                      <a:pt x="107" y="51"/>
                      <a:pt x="109" y="64"/>
                      <a:pt x="101" y="75"/>
                    </a:cubicBezTo>
                    <a:cubicBezTo>
                      <a:pt x="100" y="76"/>
                      <a:pt x="100" y="79"/>
                      <a:pt x="100" y="81"/>
                    </a:cubicBezTo>
                    <a:cubicBezTo>
                      <a:pt x="98" y="88"/>
                      <a:pt x="93" y="92"/>
                      <a:pt x="86" y="94"/>
                    </a:cubicBezTo>
                    <a:cubicBezTo>
                      <a:pt x="85" y="94"/>
                      <a:pt x="82" y="93"/>
                      <a:pt x="82" y="91"/>
                    </a:cubicBezTo>
                    <a:cubicBezTo>
                      <a:pt x="82" y="90"/>
                      <a:pt x="82" y="89"/>
                      <a:pt x="82" y="88"/>
                    </a:cubicBezTo>
                    <a:cubicBezTo>
                      <a:pt x="81" y="86"/>
                      <a:pt x="80" y="84"/>
                      <a:pt x="79" y="85"/>
                    </a:cubicBezTo>
                    <a:cubicBezTo>
                      <a:pt x="78" y="86"/>
                      <a:pt x="76" y="86"/>
                      <a:pt x="75" y="88"/>
                    </a:cubicBezTo>
                    <a:cubicBezTo>
                      <a:pt x="74" y="90"/>
                      <a:pt x="75" y="92"/>
                      <a:pt x="75" y="94"/>
                    </a:cubicBezTo>
                    <a:cubicBezTo>
                      <a:pt x="75" y="96"/>
                      <a:pt x="76" y="99"/>
                      <a:pt x="75" y="101"/>
                    </a:cubicBezTo>
                    <a:cubicBezTo>
                      <a:pt x="72" y="106"/>
                      <a:pt x="71" y="112"/>
                      <a:pt x="70" y="118"/>
                    </a:cubicBezTo>
                    <a:cubicBezTo>
                      <a:pt x="69" y="119"/>
                      <a:pt x="68" y="120"/>
                      <a:pt x="67" y="120"/>
                    </a:cubicBezTo>
                    <a:cubicBezTo>
                      <a:pt x="63" y="119"/>
                      <a:pt x="58" y="119"/>
                      <a:pt x="54" y="120"/>
                    </a:cubicBezTo>
                    <a:cubicBezTo>
                      <a:pt x="49" y="122"/>
                      <a:pt x="44" y="123"/>
                      <a:pt x="38" y="124"/>
                    </a:cubicBezTo>
                    <a:cubicBezTo>
                      <a:pt x="35" y="124"/>
                      <a:pt x="33" y="126"/>
                      <a:pt x="31" y="128"/>
                    </a:cubicBezTo>
                    <a:cubicBezTo>
                      <a:pt x="26" y="135"/>
                      <a:pt x="20" y="142"/>
                      <a:pt x="14" y="148"/>
                    </a:cubicBezTo>
                    <a:cubicBezTo>
                      <a:pt x="13" y="149"/>
                      <a:pt x="13" y="151"/>
                      <a:pt x="12" y="152"/>
                    </a:cubicBezTo>
                    <a:cubicBezTo>
                      <a:pt x="12" y="154"/>
                      <a:pt x="12" y="156"/>
                      <a:pt x="11" y="157"/>
                    </a:cubicBezTo>
                    <a:cubicBezTo>
                      <a:pt x="8" y="160"/>
                      <a:pt x="6" y="162"/>
                      <a:pt x="3" y="165"/>
                    </a:cubicBezTo>
                    <a:cubicBezTo>
                      <a:pt x="1" y="167"/>
                      <a:pt x="0" y="170"/>
                      <a:pt x="1" y="173"/>
                    </a:cubicBezTo>
                    <a:cubicBezTo>
                      <a:pt x="1" y="176"/>
                      <a:pt x="2" y="178"/>
                      <a:pt x="4" y="180"/>
                    </a:cubicBezTo>
                    <a:cubicBezTo>
                      <a:pt x="4" y="180"/>
                      <a:pt x="4" y="180"/>
                      <a:pt x="4" y="180"/>
                    </a:cubicBezTo>
                    <a:cubicBezTo>
                      <a:pt x="4" y="180"/>
                      <a:pt x="4" y="181"/>
                      <a:pt x="5" y="181"/>
                    </a:cubicBezTo>
                    <a:cubicBezTo>
                      <a:pt x="5" y="180"/>
                      <a:pt x="5" y="180"/>
                      <a:pt x="5" y="180"/>
                    </a:cubicBezTo>
                    <a:cubicBezTo>
                      <a:pt x="5" y="180"/>
                      <a:pt x="5" y="180"/>
                      <a:pt x="5" y="179"/>
                    </a:cubicBezTo>
                    <a:cubicBezTo>
                      <a:pt x="8" y="179"/>
                      <a:pt x="10" y="180"/>
                      <a:pt x="10" y="182"/>
                    </a:cubicBezTo>
                    <a:cubicBezTo>
                      <a:pt x="10" y="184"/>
                      <a:pt x="9" y="185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10" y="193"/>
                      <a:pt x="12" y="198"/>
                      <a:pt x="14" y="204"/>
                    </a:cubicBezTo>
                    <a:cubicBezTo>
                      <a:pt x="15" y="207"/>
                      <a:pt x="22" y="209"/>
                      <a:pt x="24" y="207"/>
                    </a:cubicBezTo>
                    <a:close/>
                    <a:moveTo>
                      <a:pt x="110" y="8"/>
                    </a:moveTo>
                    <a:cubicBezTo>
                      <a:pt x="111" y="8"/>
                      <a:pt x="111" y="8"/>
                      <a:pt x="111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10" y="9"/>
                      <a:pt x="110" y="9"/>
                      <a:pt x="110" y="9"/>
                    </a:cubicBezTo>
                    <a:lnTo>
                      <a:pt x="11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0" name="Freeform 35"/>
              <p:cNvSpPr>
                <a:spLocks/>
              </p:cNvSpPr>
              <p:nvPr/>
            </p:nvSpPr>
            <p:spPr bwMode="auto">
              <a:xfrm>
                <a:off x="2458" y="520"/>
                <a:ext cx="131" cy="212"/>
              </a:xfrm>
              <a:custGeom>
                <a:avLst/>
                <a:gdLst>
                  <a:gd name="T0" fmla="*/ 16 w 92"/>
                  <a:gd name="T1" fmla="*/ 146 h 149"/>
                  <a:gd name="T2" fmla="*/ 33 w 92"/>
                  <a:gd name="T3" fmla="*/ 147 h 149"/>
                  <a:gd name="T4" fmla="*/ 38 w 92"/>
                  <a:gd name="T5" fmla="*/ 143 h 149"/>
                  <a:gd name="T6" fmla="*/ 38 w 92"/>
                  <a:gd name="T7" fmla="*/ 143 h 149"/>
                  <a:gd name="T8" fmla="*/ 58 w 92"/>
                  <a:gd name="T9" fmla="*/ 130 h 149"/>
                  <a:gd name="T10" fmla="*/ 68 w 92"/>
                  <a:gd name="T11" fmla="*/ 121 h 149"/>
                  <a:gd name="T12" fmla="*/ 68 w 92"/>
                  <a:gd name="T13" fmla="*/ 120 h 149"/>
                  <a:gd name="T14" fmla="*/ 68 w 92"/>
                  <a:gd name="T15" fmla="*/ 120 h 149"/>
                  <a:gd name="T16" fmla="*/ 74 w 92"/>
                  <a:gd name="T17" fmla="*/ 126 h 149"/>
                  <a:gd name="T18" fmla="*/ 88 w 92"/>
                  <a:gd name="T19" fmla="*/ 108 h 149"/>
                  <a:gd name="T20" fmla="*/ 83 w 92"/>
                  <a:gd name="T21" fmla="*/ 89 h 149"/>
                  <a:gd name="T22" fmla="*/ 90 w 92"/>
                  <a:gd name="T23" fmla="*/ 77 h 149"/>
                  <a:gd name="T24" fmla="*/ 92 w 92"/>
                  <a:gd name="T25" fmla="*/ 58 h 149"/>
                  <a:gd name="T26" fmla="*/ 77 w 92"/>
                  <a:gd name="T27" fmla="*/ 46 h 149"/>
                  <a:gd name="T28" fmla="*/ 76 w 92"/>
                  <a:gd name="T29" fmla="*/ 29 h 149"/>
                  <a:gd name="T30" fmla="*/ 71 w 92"/>
                  <a:gd name="T31" fmla="*/ 3 h 149"/>
                  <a:gd name="T32" fmla="*/ 56 w 92"/>
                  <a:gd name="T33" fmla="*/ 5 h 149"/>
                  <a:gd name="T34" fmla="*/ 65 w 92"/>
                  <a:gd name="T35" fmla="*/ 11 h 149"/>
                  <a:gd name="T36" fmla="*/ 64 w 92"/>
                  <a:gd name="T37" fmla="*/ 15 h 149"/>
                  <a:gd name="T38" fmla="*/ 48 w 92"/>
                  <a:gd name="T39" fmla="*/ 18 h 149"/>
                  <a:gd name="T40" fmla="*/ 45 w 92"/>
                  <a:gd name="T41" fmla="*/ 32 h 149"/>
                  <a:gd name="T42" fmla="*/ 43 w 92"/>
                  <a:gd name="T43" fmla="*/ 34 h 149"/>
                  <a:gd name="T44" fmla="*/ 26 w 92"/>
                  <a:gd name="T45" fmla="*/ 36 h 149"/>
                  <a:gd name="T46" fmla="*/ 26 w 92"/>
                  <a:gd name="T47" fmla="*/ 49 h 149"/>
                  <a:gd name="T48" fmla="*/ 31 w 92"/>
                  <a:gd name="T49" fmla="*/ 57 h 149"/>
                  <a:gd name="T50" fmla="*/ 34 w 92"/>
                  <a:gd name="T51" fmla="*/ 58 h 149"/>
                  <a:gd name="T52" fmla="*/ 30 w 92"/>
                  <a:gd name="T53" fmla="*/ 58 h 149"/>
                  <a:gd name="T54" fmla="*/ 22 w 92"/>
                  <a:gd name="T55" fmla="*/ 53 h 149"/>
                  <a:gd name="T56" fmla="*/ 6 w 92"/>
                  <a:gd name="T57" fmla="*/ 82 h 149"/>
                  <a:gd name="T58" fmla="*/ 18 w 92"/>
                  <a:gd name="T59" fmla="*/ 94 h 149"/>
                  <a:gd name="T60" fmla="*/ 23 w 92"/>
                  <a:gd name="T61" fmla="*/ 99 h 149"/>
                  <a:gd name="T62" fmla="*/ 18 w 92"/>
                  <a:gd name="T63" fmla="*/ 101 h 149"/>
                  <a:gd name="T64" fmla="*/ 1 w 92"/>
                  <a:gd name="T65" fmla="*/ 125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149">
                    <a:moveTo>
                      <a:pt x="10" y="143"/>
                    </a:moveTo>
                    <a:cubicBezTo>
                      <a:pt x="12" y="145"/>
                      <a:pt x="14" y="146"/>
                      <a:pt x="16" y="146"/>
                    </a:cubicBezTo>
                    <a:cubicBezTo>
                      <a:pt x="20" y="145"/>
                      <a:pt x="24" y="146"/>
                      <a:pt x="27" y="148"/>
                    </a:cubicBezTo>
                    <a:cubicBezTo>
                      <a:pt x="29" y="149"/>
                      <a:pt x="31" y="148"/>
                      <a:pt x="33" y="147"/>
                    </a:cubicBezTo>
                    <a:cubicBezTo>
                      <a:pt x="35" y="145"/>
                      <a:pt x="36" y="144"/>
                      <a:pt x="38" y="143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38" y="143"/>
                      <a:pt x="38" y="143"/>
                      <a:pt x="38" y="144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42" y="141"/>
                      <a:pt x="45" y="139"/>
                      <a:pt x="48" y="136"/>
                    </a:cubicBezTo>
                    <a:cubicBezTo>
                      <a:pt x="51" y="133"/>
                      <a:pt x="54" y="132"/>
                      <a:pt x="58" y="130"/>
                    </a:cubicBezTo>
                    <a:cubicBezTo>
                      <a:pt x="58" y="128"/>
                      <a:pt x="59" y="126"/>
                      <a:pt x="60" y="125"/>
                    </a:cubicBezTo>
                    <a:cubicBezTo>
                      <a:pt x="62" y="122"/>
                      <a:pt x="64" y="121"/>
                      <a:pt x="68" y="121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7" y="119"/>
                      <a:pt x="68" y="119"/>
                      <a:pt x="69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5"/>
                      <a:pt x="68" y="125"/>
                      <a:pt x="72" y="126"/>
                    </a:cubicBezTo>
                    <a:cubicBezTo>
                      <a:pt x="73" y="126"/>
                      <a:pt x="73" y="126"/>
                      <a:pt x="74" y="126"/>
                    </a:cubicBezTo>
                    <a:cubicBezTo>
                      <a:pt x="77" y="123"/>
                      <a:pt x="78" y="119"/>
                      <a:pt x="81" y="116"/>
                    </a:cubicBezTo>
                    <a:cubicBezTo>
                      <a:pt x="84" y="114"/>
                      <a:pt x="87" y="112"/>
                      <a:pt x="88" y="108"/>
                    </a:cubicBezTo>
                    <a:cubicBezTo>
                      <a:pt x="88" y="102"/>
                      <a:pt x="88" y="97"/>
                      <a:pt x="84" y="92"/>
                    </a:cubicBezTo>
                    <a:cubicBezTo>
                      <a:pt x="84" y="91"/>
                      <a:pt x="83" y="90"/>
                      <a:pt x="83" y="89"/>
                    </a:cubicBezTo>
                    <a:cubicBezTo>
                      <a:pt x="82" y="88"/>
                      <a:pt x="82" y="86"/>
                      <a:pt x="83" y="85"/>
                    </a:cubicBezTo>
                    <a:cubicBezTo>
                      <a:pt x="85" y="82"/>
                      <a:pt x="87" y="79"/>
                      <a:pt x="90" y="77"/>
                    </a:cubicBezTo>
                    <a:cubicBezTo>
                      <a:pt x="90" y="73"/>
                      <a:pt x="89" y="70"/>
                      <a:pt x="90" y="66"/>
                    </a:cubicBezTo>
                    <a:cubicBezTo>
                      <a:pt x="92" y="63"/>
                      <a:pt x="92" y="61"/>
                      <a:pt x="92" y="58"/>
                    </a:cubicBezTo>
                    <a:cubicBezTo>
                      <a:pt x="92" y="54"/>
                      <a:pt x="87" y="54"/>
                      <a:pt x="85" y="52"/>
                    </a:cubicBezTo>
                    <a:cubicBezTo>
                      <a:pt x="83" y="49"/>
                      <a:pt x="80" y="48"/>
                      <a:pt x="77" y="46"/>
                    </a:cubicBezTo>
                    <a:cubicBezTo>
                      <a:pt x="76" y="45"/>
                      <a:pt x="75" y="43"/>
                      <a:pt x="75" y="42"/>
                    </a:cubicBezTo>
                    <a:cubicBezTo>
                      <a:pt x="75" y="38"/>
                      <a:pt x="75" y="33"/>
                      <a:pt x="76" y="29"/>
                    </a:cubicBezTo>
                    <a:cubicBezTo>
                      <a:pt x="76" y="25"/>
                      <a:pt x="77" y="21"/>
                      <a:pt x="78" y="17"/>
                    </a:cubicBezTo>
                    <a:cubicBezTo>
                      <a:pt x="78" y="11"/>
                      <a:pt x="75" y="7"/>
                      <a:pt x="71" y="3"/>
                    </a:cubicBezTo>
                    <a:cubicBezTo>
                      <a:pt x="68" y="0"/>
                      <a:pt x="64" y="0"/>
                      <a:pt x="60" y="1"/>
                    </a:cubicBezTo>
                    <a:cubicBezTo>
                      <a:pt x="58" y="1"/>
                      <a:pt x="56" y="3"/>
                      <a:pt x="56" y="5"/>
                    </a:cubicBezTo>
                    <a:cubicBezTo>
                      <a:pt x="56" y="7"/>
                      <a:pt x="57" y="8"/>
                      <a:pt x="59" y="9"/>
                    </a:cubicBezTo>
                    <a:cubicBezTo>
                      <a:pt x="61" y="10"/>
                      <a:pt x="63" y="10"/>
                      <a:pt x="65" y="11"/>
                    </a:cubicBezTo>
                    <a:cubicBezTo>
                      <a:pt x="66" y="12"/>
                      <a:pt x="66" y="13"/>
                      <a:pt x="65" y="14"/>
                    </a:cubicBezTo>
                    <a:cubicBezTo>
                      <a:pt x="65" y="15"/>
                      <a:pt x="64" y="15"/>
                      <a:pt x="64" y="15"/>
                    </a:cubicBezTo>
                    <a:cubicBezTo>
                      <a:pt x="61" y="15"/>
                      <a:pt x="59" y="15"/>
                      <a:pt x="56" y="16"/>
                    </a:cubicBezTo>
                    <a:cubicBezTo>
                      <a:pt x="53" y="16"/>
                      <a:pt x="51" y="17"/>
                      <a:pt x="48" y="18"/>
                    </a:cubicBezTo>
                    <a:cubicBezTo>
                      <a:pt x="45" y="18"/>
                      <a:pt x="43" y="22"/>
                      <a:pt x="43" y="25"/>
                    </a:cubicBezTo>
                    <a:cubicBezTo>
                      <a:pt x="44" y="28"/>
                      <a:pt x="45" y="30"/>
                      <a:pt x="45" y="32"/>
                    </a:cubicBezTo>
                    <a:cubicBezTo>
                      <a:pt x="46" y="32"/>
                      <a:pt x="45" y="34"/>
                      <a:pt x="44" y="34"/>
                    </a:cubicBezTo>
                    <a:cubicBezTo>
                      <a:pt x="44" y="35"/>
                      <a:pt x="43" y="35"/>
                      <a:pt x="43" y="34"/>
                    </a:cubicBezTo>
                    <a:cubicBezTo>
                      <a:pt x="41" y="33"/>
                      <a:pt x="38" y="31"/>
                      <a:pt x="35" y="34"/>
                    </a:cubicBezTo>
                    <a:cubicBezTo>
                      <a:pt x="33" y="36"/>
                      <a:pt x="30" y="37"/>
                      <a:pt x="26" y="36"/>
                    </a:cubicBezTo>
                    <a:cubicBezTo>
                      <a:pt x="23" y="36"/>
                      <a:pt x="22" y="39"/>
                      <a:pt x="23" y="42"/>
                    </a:cubicBezTo>
                    <a:cubicBezTo>
                      <a:pt x="23" y="45"/>
                      <a:pt x="25" y="47"/>
                      <a:pt x="26" y="49"/>
                    </a:cubicBezTo>
                    <a:cubicBezTo>
                      <a:pt x="28" y="51"/>
                      <a:pt x="31" y="54"/>
                      <a:pt x="30" y="57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31" y="57"/>
                      <a:pt x="32" y="58"/>
                      <a:pt x="32" y="58"/>
                    </a:cubicBezTo>
                    <a:cubicBezTo>
                      <a:pt x="33" y="58"/>
                      <a:pt x="34" y="58"/>
                      <a:pt x="34" y="58"/>
                    </a:cubicBezTo>
                    <a:cubicBezTo>
                      <a:pt x="33" y="59"/>
                      <a:pt x="33" y="58"/>
                      <a:pt x="32" y="58"/>
                    </a:cubicBezTo>
                    <a:cubicBezTo>
                      <a:pt x="31" y="58"/>
                      <a:pt x="31" y="58"/>
                      <a:pt x="30" y="58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7" y="57"/>
                      <a:pt x="25" y="55"/>
                      <a:pt x="22" y="53"/>
                    </a:cubicBezTo>
                    <a:cubicBezTo>
                      <a:pt x="20" y="53"/>
                      <a:pt x="18" y="53"/>
                      <a:pt x="18" y="54"/>
                    </a:cubicBezTo>
                    <a:cubicBezTo>
                      <a:pt x="13" y="63"/>
                      <a:pt x="11" y="73"/>
                      <a:pt x="6" y="82"/>
                    </a:cubicBezTo>
                    <a:cubicBezTo>
                      <a:pt x="5" y="85"/>
                      <a:pt x="6" y="88"/>
                      <a:pt x="9" y="90"/>
                    </a:cubicBezTo>
                    <a:cubicBezTo>
                      <a:pt x="12" y="93"/>
                      <a:pt x="15" y="94"/>
                      <a:pt x="18" y="94"/>
                    </a:cubicBezTo>
                    <a:cubicBezTo>
                      <a:pt x="20" y="94"/>
                      <a:pt x="21" y="95"/>
                      <a:pt x="22" y="96"/>
                    </a:cubicBezTo>
                    <a:cubicBezTo>
                      <a:pt x="23" y="97"/>
                      <a:pt x="23" y="98"/>
                      <a:pt x="23" y="99"/>
                    </a:cubicBezTo>
                    <a:cubicBezTo>
                      <a:pt x="23" y="100"/>
                      <a:pt x="22" y="101"/>
                      <a:pt x="22" y="102"/>
                    </a:cubicBezTo>
                    <a:cubicBezTo>
                      <a:pt x="21" y="102"/>
                      <a:pt x="19" y="102"/>
                      <a:pt x="18" y="101"/>
                    </a:cubicBezTo>
                    <a:cubicBezTo>
                      <a:pt x="11" y="100"/>
                      <a:pt x="7" y="103"/>
                      <a:pt x="4" y="109"/>
                    </a:cubicBezTo>
                    <a:cubicBezTo>
                      <a:pt x="2" y="114"/>
                      <a:pt x="2" y="120"/>
                      <a:pt x="1" y="125"/>
                    </a:cubicBezTo>
                    <a:cubicBezTo>
                      <a:pt x="0" y="133"/>
                      <a:pt x="4" y="139"/>
                      <a:pt x="10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1" name="Freeform 36"/>
              <p:cNvSpPr>
                <a:spLocks/>
              </p:cNvSpPr>
              <p:nvPr/>
            </p:nvSpPr>
            <p:spPr bwMode="auto">
              <a:xfrm>
                <a:off x="2539" y="70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2" name="Freeform 37"/>
              <p:cNvSpPr>
                <a:spLocks/>
              </p:cNvSpPr>
              <p:nvPr/>
            </p:nvSpPr>
            <p:spPr bwMode="auto">
              <a:xfrm>
                <a:off x="5510" y="2817"/>
                <a:ext cx="228" cy="231"/>
              </a:xfrm>
              <a:custGeom>
                <a:avLst/>
                <a:gdLst>
                  <a:gd name="T0" fmla="*/ 151 w 160"/>
                  <a:gd name="T1" fmla="*/ 124 h 163"/>
                  <a:gd name="T2" fmla="*/ 151 w 160"/>
                  <a:gd name="T3" fmla="*/ 124 h 163"/>
                  <a:gd name="T4" fmla="*/ 147 w 160"/>
                  <a:gd name="T5" fmla="*/ 120 h 163"/>
                  <a:gd name="T6" fmla="*/ 147 w 160"/>
                  <a:gd name="T7" fmla="*/ 119 h 163"/>
                  <a:gd name="T8" fmla="*/ 146 w 160"/>
                  <a:gd name="T9" fmla="*/ 117 h 163"/>
                  <a:gd name="T10" fmla="*/ 147 w 160"/>
                  <a:gd name="T11" fmla="*/ 117 h 163"/>
                  <a:gd name="T12" fmla="*/ 147 w 160"/>
                  <a:gd name="T13" fmla="*/ 119 h 163"/>
                  <a:gd name="T14" fmla="*/ 148 w 160"/>
                  <a:gd name="T15" fmla="*/ 120 h 163"/>
                  <a:gd name="T16" fmla="*/ 151 w 160"/>
                  <a:gd name="T17" fmla="*/ 123 h 163"/>
                  <a:gd name="T18" fmla="*/ 151 w 160"/>
                  <a:gd name="T19" fmla="*/ 124 h 163"/>
                  <a:gd name="T20" fmla="*/ 156 w 160"/>
                  <a:gd name="T21" fmla="*/ 125 h 163"/>
                  <a:gd name="T22" fmla="*/ 157 w 160"/>
                  <a:gd name="T23" fmla="*/ 125 h 163"/>
                  <a:gd name="T24" fmla="*/ 159 w 160"/>
                  <a:gd name="T25" fmla="*/ 121 h 163"/>
                  <a:gd name="T26" fmla="*/ 150 w 160"/>
                  <a:gd name="T27" fmla="*/ 106 h 163"/>
                  <a:gd name="T28" fmla="*/ 147 w 160"/>
                  <a:gd name="T29" fmla="*/ 105 h 163"/>
                  <a:gd name="T30" fmla="*/ 141 w 160"/>
                  <a:gd name="T31" fmla="*/ 108 h 163"/>
                  <a:gd name="T32" fmla="*/ 139 w 160"/>
                  <a:gd name="T33" fmla="*/ 111 h 163"/>
                  <a:gd name="T34" fmla="*/ 134 w 160"/>
                  <a:gd name="T35" fmla="*/ 110 h 163"/>
                  <a:gd name="T36" fmla="*/ 130 w 160"/>
                  <a:gd name="T37" fmla="*/ 101 h 163"/>
                  <a:gd name="T38" fmla="*/ 126 w 160"/>
                  <a:gd name="T39" fmla="*/ 97 h 163"/>
                  <a:gd name="T40" fmla="*/ 120 w 160"/>
                  <a:gd name="T41" fmla="*/ 95 h 163"/>
                  <a:gd name="T42" fmla="*/ 118 w 160"/>
                  <a:gd name="T43" fmla="*/ 93 h 163"/>
                  <a:gd name="T44" fmla="*/ 119 w 160"/>
                  <a:gd name="T45" fmla="*/ 84 h 163"/>
                  <a:gd name="T46" fmla="*/ 119 w 160"/>
                  <a:gd name="T47" fmla="*/ 79 h 163"/>
                  <a:gd name="T48" fmla="*/ 110 w 160"/>
                  <a:gd name="T49" fmla="*/ 68 h 163"/>
                  <a:gd name="T50" fmla="*/ 106 w 160"/>
                  <a:gd name="T51" fmla="*/ 65 h 163"/>
                  <a:gd name="T52" fmla="*/ 98 w 160"/>
                  <a:gd name="T53" fmla="*/ 60 h 163"/>
                  <a:gd name="T54" fmla="*/ 94 w 160"/>
                  <a:gd name="T55" fmla="*/ 58 h 163"/>
                  <a:gd name="T56" fmla="*/ 85 w 160"/>
                  <a:gd name="T57" fmla="*/ 51 h 163"/>
                  <a:gd name="T58" fmla="*/ 74 w 160"/>
                  <a:gd name="T59" fmla="*/ 44 h 163"/>
                  <a:gd name="T60" fmla="*/ 67 w 160"/>
                  <a:gd name="T61" fmla="*/ 39 h 163"/>
                  <a:gd name="T62" fmla="*/ 59 w 160"/>
                  <a:gd name="T63" fmla="*/ 31 h 163"/>
                  <a:gd name="T64" fmla="*/ 36 w 160"/>
                  <a:gd name="T65" fmla="*/ 10 h 163"/>
                  <a:gd name="T66" fmla="*/ 28 w 160"/>
                  <a:gd name="T67" fmla="*/ 5 h 163"/>
                  <a:gd name="T68" fmla="*/ 7 w 160"/>
                  <a:gd name="T69" fmla="*/ 1 h 163"/>
                  <a:gd name="T70" fmla="*/ 3 w 160"/>
                  <a:gd name="T71" fmla="*/ 1 h 163"/>
                  <a:gd name="T72" fmla="*/ 1 w 160"/>
                  <a:gd name="T73" fmla="*/ 7 h 163"/>
                  <a:gd name="T74" fmla="*/ 5 w 160"/>
                  <a:gd name="T75" fmla="*/ 15 h 163"/>
                  <a:gd name="T76" fmla="*/ 20 w 160"/>
                  <a:gd name="T77" fmla="*/ 27 h 163"/>
                  <a:gd name="T78" fmla="*/ 28 w 160"/>
                  <a:gd name="T79" fmla="*/ 35 h 163"/>
                  <a:gd name="T80" fmla="*/ 34 w 160"/>
                  <a:gd name="T81" fmla="*/ 43 h 163"/>
                  <a:gd name="T82" fmla="*/ 47 w 160"/>
                  <a:gd name="T83" fmla="*/ 57 h 163"/>
                  <a:gd name="T84" fmla="*/ 51 w 160"/>
                  <a:gd name="T85" fmla="*/ 63 h 163"/>
                  <a:gd name="T86" fmla="*/ 55 w 160"/>
                  <a:gd name="T87" fmla="*/ 74 h 163"/>
                  <a:gd name="T88" fmla="*/ 59 w 160"/>
                  <a:gd name="T89" fmla="*/ 79 h 163"/>
                  <a:gd name="T90" fmla="*/ 71 w 160"/>
                  <a:gd name="T91" fmla="*/ 99 h 163"/>
                  <a:gd name="T92" fmla="*/ 75 w 160"/>
                  <a:gd name="T93" fmla="*/ 110 h 163"/>
                  <a:gd name="T94" fmla="*/ 81 w 160"/>
                  <a:gd name="T95" fmla="*/ 120 h 163"/>
                  <a:gd name="T96" fmla="*/ 96 w 160"/>
                  <a:gd name="T97" fmla="*/ 135 h 163"/>
                  <a:gd name="T98" fmla="*/ 112 w 160"/>
                  <a:gd name="T99" fmla="*/ 150 h 163"/>
                  <a:gd name="T100" fmla="*/ 124 w 160"/>
                  <a:gd name="T101" fmla="*/ 161 h 163"/>
                  <a:gd name="T102" fmla="*/ 130 w 160"/>
                  <a:gd name="T103" fmla="*/ 162 h 163"/>
                  <a:gd name="T104" fmla="*/ 147 w 160"/>
                  <a:gd name="T105" fmla="*/ 163 h 163"/>
                  <a:gd name="T106" fmla="*/ 148 w 160"/>
                  <a:gd name="T107" fmla="*/ 144 h 163"/>
                  <a:gd name="T108" fmla="*/ 151 w 160"/>
                  <a:gd name="T109" fmla="*/ 124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0" h="163">
                    <a:moveTo>
                      <a:pt x="151" y="124"/>
                    </a:moveTo>
                    <a:cubicBezTo>
                      <a:pt x="151" y="124"/>
                      <a:pt x="151" y="124"/>
                      <a:pt x="151" y="124"/>
                    </a:cubicBezTo>
                    <a:cubicBezTo>
                      <a:pt x="150" y="122"/>
                      <a:pt x="148" y="121"/>
                      <a:pt x="147" y="120"/>
                    </a:cubicBezTo>
                    <a:cubicBezTo>
                      <a:pt x="147" y="120"/>
                      <a:pt x="147" y="119"/>
                      <a:pt x="147" y="119"/>
                    </a:cubicBezTo>
                    <a:cubicBezTo>
                      <a:pt x="146" y="118"/>
                      <a:pt x="146" y="118"/>
                      <a:pt x="146" y="117"/>
                    </a:cubicBezTo>
                    <a:cubicBezTo>
                      <a:pt x="146" y="117"/>
                      <a:pt x="146" y="117"/>
                      <a:pt x="147" y="117"/>
                    </a:cubicBezTo>
                    <a:cubicBezTo>
                      <a:pt x="147" y="118"/>
                      <a:pt x="147" y="118"/>
                      <a:pt x="147" y="119"/>
                    </a:cubicBezTo>
                    <a:cubicBezTo>
                      <a:pt x="147" y="119"/>
                      <a:pt x="147" y="119"/>
                      <a:pt x="148" y="120"/>
                    </a:cubicBezTo>
                    <a:cubicBezTo>
                      <a:pt x="149" y="121"/>
                      <a:pt x="150" y="122"/>
                      <a:pt x="151" y="123"/>
                    </a:cubicBezTo>
                    <a:cubicBezTo>
                      <a:pt x="151" y="123"/>
                      <a:pt x="151" y="124"/>
                      <a:pt x="151" y="124"/>
                    </a:cubicBezTo>
                    <a:cubicBezTo>
                      <a:pt x="153" y="124"/>
                      <a:pt x="154" y="124"/>
                      <a:pt x="156" y="125"/>
                    </a:cubicBezTo>
                    <a:cubicBezTo>
                      <a:pt x="156" y="125"/>
                      <a:pt x="157" y="125"/>
                      <a:pt x="157" y="125"/>
                    </a:cubicBezTo>
                    <a:cubicBezTo>
                      <a:pt x="159" y="124"/>
                      <a:pt x="160" y="122"/>
                      <a:pt x="159" y="121"/>
                    </a:cubicBezTo>
                    <a:cubicBezTo>
                      <a:pt x="156" y="116"/>
                      <a:pt x="153" y="111"/>
                      <a:pt x="150" y="106"/>
                    </a:cubicBezTo>
                    <a:cubicBezTo>
                      <a:pt x="149" y="105"/>
                      <a:pt x="148" y="105"/>
                      <a:pt x="147" y="105"/>
                    </a:cubicBezTo>
                    <a:cubicBezTo>
                      <a:pt x="145" y="105"/>
                      <a:pt x="142" y="106"/>
                      <a:pt x="141" y="108"/>
                    </a:cubicBezTo>
                    <a:cubicBezTo>
                      <a:pt x="140" y="109"/>
                      <a:pt x="140" y="110"/>
                      <a:pt x="139" y="111"/>
                    </a:cubicBezTo>
                    <a:cubicBezTo>
                      <a:pt x="138" y="113"/>
                      <a:pt x="135" y="112"/>
                      <a:pt x="134" y="110"/>
                    </a:cubicBezTo>
                    <a:cubicBezTo>
                      <a:pt x="133" y="107"/>
                      <a:pt x="132" y="104"/>
                      <a:pt x="130" y="101"/>
                    </a:cubicBezTo>
                    <a:cubicBezTo>
                      <a:pt x="130" y="99"/>
                      <a:pt x="128" y="97"/>
                      <a:pt x="126" y="97"/>
                    </a:cubicBezTo>
                    <a:cubicBezTo>
                      <a:pt x="124" y="96"/>
                      <a:pt x="122" y="96"/>
                      <a:pt x="120" y="95"/>
                    </a:cubicBezTo>
                    <a:cubicBezTo>
                      <a:pt x="119" y="95"/>
                      <a:pt x="118" y="93"/>
                      <a:pt x="118" y="93"/>
                    </a:cubicBezTo>
                    <a:cubicBezTo>
                      <a:pt x="120" y="90"/>
                      <a:pt x="116" y="86"/>
                      <a:pt x="119" y="84"/>
                    </a:cubicBezTo>
                    <a:cubicBezTo>
                      <a:pt x="120" y="82"/>
                      <a:pt x="120" y="81"/>
                      <a:pt x="119" y="79"/>
                    </a:cubicBezTo>
                    <a:cubicBezTo>
                      <a:pt x="116" y="75"/>
                      <a:pt x="111" y="73"/>
                      <a:pt x="110" y="68"/>
                    </a:cubicBezTo>
                    <a:cubicBezTo>
                      <a:pt x="110" y="67"/>
                      <a:pt x="108" y="65"/>
                      <a:pt x="106" y="65"/>
                    </a:cubicBezTo>
                    <a:cubicBezTo>
                      <a:pt x="104" y="63"/>
                      <a:pt x="100" y="62"/>
                      <a:pt x="98" y="60"/>
                    </a:cubicBezTo>
                    <a:cubicBezTo>
                      <a:pt x="96" y="60"/>
                      <a:pt x="94" y="59"/>
                      <a:pt x="94" y="58"/>
                    </a:cubicBezTo>
                    <a:cubicBezTo>
                      <a:pt x="92" y="54"/>
                      <a:pt x="88" y="53"/>
                      <a:pt x="85" y="51"/>
                    </a:cubicBezTo>
                    <a:cubicBezTo>
                      <a:pt x="82" y="48"/>
                      <a:pt x="78" y="45"/>
                      <a:pt x="74" y="44"/>
                    </a:cubicBezTo>
                    <a:cubicBezTo>
                      <a:pt x="71" y="43"/>
                      <a:pt x="69" y="41"/>
                      <a:pt x="67" y="39"/>
                    </a:cubicBezTo>
                    <a:cubicBezTo>
                      <a:pt x="66" y="35"/>
                      <a:pt x="63" y="33"/>
                      <a:pt x="59" y="31"/>
                    </a:cubicBezTo>
                    <a:cubicBezTo>
                      <a:pt x="50" y="26"/>
                      <a:pt x="42" y="19"/>
                      <a:pt x="36" y="10"/>
                    </a:cubicBezTo>
                    <a:cubicBezTo>
                      <a:pt x="35" y="7"/>
                      <a:pt x="31" y="6"/>
                      <a:pt x="28" y="5"/>
                    </a:cubicBezTo>
                    <a:cubicBezTo>
                      <a:pt x="21" y="5"/>
                      <a:pt x="14" y="4"/>
                      <a:pt x="7" y="1"/>
                    </a:cubicBezTo>
                    <a:cubicBezTo>
                      <a:pt x="6" y="0"/>
                      <a:pt x="4" y="1"/>
                      <a:pt x="3" y="1"/>
                    </a:cubicBezTo>
                    <a:cubicBezTo>
                      <a:pt x="1" y="2"/>
                      <a:pt x="0" y="5"/>
                      <a:pt x="1" y="7"/>
                    </a:cubicBezTo>
                    <a:cubicBezTo>
                      <a:pt x="2" y="10"/>
                      <a:pt x="3" y="13"/>
                      <a:pt x="5" y="15"/>
                    </a:cubicBezTo>
                    <a:cubicBezTo>
                      <a:pt x="9" y="20"/>
                      <a:pt x="14" y="24"/>
                      <a:pt x="20" y="27"/>
                    </a:cubicBezTo>
                    <a:cubicBezTo>
                      <a:pt x="23" y="29"/>
                      <a:pt x="26" y="32"/>
                      <a:pt x="28" y="35"/>
                    </a:cubicBezTo>
                    <a:cubicBezTo>
                      <a:pt x="30" y="37"/>
                      <a:pt x="33" y="40"/>
                      <a:pt x="34" y="43"/>
                    </a:cubicBezTo>
                    <a:cubicBezTo>
                      <a:pt x="38" y="49"/>
                      <a:pt x="42" y="53"/>
                      <a:pt x="47" y="57"/>
                    </a:cubicBezTo>
                    <a:cubicBezTo>
                      <a:pt x="49" y="59"/>
                      <a:pt x="50" y="61"/>
                      <a:pt x="51" y="63"/>
                    </a:cubicBezTo>
                    <a:cubicBezTo>
                      <a:pt x="52" y="66"/>
                      <a:pt x="53" y="70"/>
                      <a:pt x="55" y="74"/>
                    </a:cubicBezTo>
                    <a:cubicBezTo>
                      <a:pt x="56" y="76"/>
                      <a:pt x="57" y="78"/>
                      <a:pt x="59" y="79"/>
                    </a:cubicBezTo>
                    <a:cubicBezTo>
                      <a:pt x="65" y="85"/>
                      <a:pt x="69" y="91"/>
                      <a:pt x="71" y="99"/>
                    </a:cubicBezTo>
                    <a:cubicBezTo>
                      <a:pt x="73" y="103"/>
                      <a:pt x="74" y="107"/>
                      <a:pt x="75" y="110"/>
                    </a:cubicBezTo>
                    <a:cubicBezTo>
                      <a:pt x="77" y="114"/>
                      <a:pt x="79" y="117"/>
                      <a:pt x="81" y="120"/>
                    </a:cubicBezTo>
                    <a:cubicBezTo>
                      <a:pt x="86" y="126"/>
                      <a:pt x="92" y="130"/>
                      <a:pt x="96" y="135"/>
                    </a:cubicBezTo>
                    <a:cubicBezTo>
                      <a:pt x="101" y="141"/>
                      <a:pt x="106" y="145"/>
                      <a:pt x="112" y="150"/>
                    </a:cubicBezTo>
                    <a:cubicBezTo>
                      <a:pt x="116" y="153"/>
                      <a:pt x="121" y="156"/>
                      <a:pt x="124" y="161"/>
                    </a:cubicBezTo>
                    <a:cubicBezTo>
                      <a:pt x="126" y="162"/>
                      <a:pt x="128" y="163"/>
                      <a:pt x="130" y="162"/>
                    </a:cubicBezTo>
                    <a:cubicBezTo>
                      <a:pt x="136" y="162"/>
                      <a:pt x="142" y="161"/>
                      <a:pt x="147" y="163"/>
                    </a:cubicBezTo>
                    <a:cubicBezTo>
                      <a:pt x="148" y="156"/>
                      <a:pt x="148" y="150"/>
                      <a:pt x="148" y="144"/>
                    </a:cubicBezTo>
                    <a:cubicBezTo>
                      <a:pt x="148" y="137"/>
                      <a:pt x="151" y="131"/>
                      <a:pt x="151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3" name="Freeform 38"/>
              <p:cNvSpPr>
                <a:spLocks/>
              </p:cNvSpPr>
              <p:nvPr/>
            </p:nvSpPr>
            <p:spPr bwMode="auto">
              <a:xfrm>
                <a:off x="5719" y="304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4" name="Freeform 39"/>
              <p:cNvSpPr>
                <a:spLocks/>
              </p:cNvSpPr>
              <p:nvPr/>
            </p:nvSpPr>
            <p:spPr bwMode="auto">
              <a:xfrm>
                <a:off x="1809" y="794"/>
                <a:ext cx="191" cy="150"/>
              </a:xfrm>
              <a:custGeom>
                <a:avLst/>
                <a:gdLst>
                  <a:gd name="T0" fmla="*/ 7 w 134"/>
                  <a:gd name="T1" fmla="*/ 89 h 106"/>
                  <a:gd name="T2" fmla="*/ 7 w 134"/>
                  <a:gd name="T3" fmla="*/ 102 h 106"/>
                  <a:gd name="T4" fmla="*/ 10 w 134"/>
                  <a:gd name="T5" fmla="*/ 106 h 106"/>
                  <a:gd name="T6" fmla="*/ 27 w 134"/>
                  <a:gd name="T7" fmla="*/ 100 h 106"/>
                  <a:gd name="T8" fmla="*/ 27 w 134"/>
                  <a:gd name="T9" fmla="*/ 100 h 106"/>
                  <a:gd name="T10" fmla="*/ 28 w 134"/>
                  <a:gd name="T11" fmla="*/ 99 h 106"/>
                  <a:gd name="T12" fmla="*/ 27 w 134"/>
                  <a:gd name="T13" fmla="*/ 100 h 106"/>
                  <a:gd name="T14" fmla="*/ 27 w 134"/>
                  <a:gd name="T15" fmla="*/ 100 h 106"/>
                  <a:gd name="T16" fmla="*/ 34 w 134"/>
                  <a:gd name="T17" fmla="*/ 104 h 106"/>
                  <a:gd name="T18" fmla="*/ 41 w 134"/>
                  <a:gd name="T19" fmla="*/ 102 h 106"/>
                  <a:gd name="T20" fmla="*/ 46 w 134"/>
                  <a:gd name="T21" fmla="*/ 97 h 106"/>
                  <a:gd name="T22" fmla="*/ 51 w 134"/>
                  <a:gd name="T23" fmla="*/ 89 h 106"/>
                  <a:gd name="T24" fmla="*/ 64 w 134"/>
                  <a:gd name="T25" fmla="*/ 82 h 106"/>
                  <a:gd name="T26" fmla="*/ 71 w 134"/>
                  <a:gd name="T27" fmla="*/ 78 h 106"/>
                  <a:gd name="T28" fmla="*/ 77 w 134"/>
                  <a:gd name="T29" fmla="*/ 71 h 106"/>
                  <a:gd name="T30" fmla="*/ 83 w 134"/>
                  <a:gd name="T31" fmla="*/ 68 h 106"/>
                  <a:gd name="T32" fmla="*/ 100 w 134"/>
                  <a:gd name="T33" fmla="*/ 64 h 106"/>
                  <a:gd name="T34" fmla="*/ 107 w 134"/>
                  <a:gd name="T35" fmla="*/ 63 h 106"/>
                  <a:gd name="T36" fmla="*/ 106 w 134"/>
                  <a:gd name="T37" fmla="*/ 64 h 106"/>
                  <a:gd name="T38" fmla="*/ 107 w 134"/>
                  <a:gd name="T39" fmla="*/ 64 h 106"/>
                  <a:gd name="T40" fmla="*/ 107 w 134"/>
                  <a:gd name="T41" fmla="*/ 63 h 106"/>
                  <a:gd name="T42" fmla="*/ 116 w 134"/>
                  <a:gd name="T43" fmla="*/ 60 h 106"/>
                  <a:gd name="T44" fmla="*/ 123 w 134"/>
                  <a:gd name="T45" fmla="*/ 60 h 106"/>
                  <a:gd name="T46" fmla="*/ 133 w 134"/>
                  <a:gd name="T47" fmla="*/ 57 h 106"/>
                  <a:gd name="T48" fmla="*/ 133 w 134"/>
                  <a:gd name="T49" fmla="*/ 31 h 106"/>
                  <a:gd name="T50" fmla="*/ 127 w 134"/>
                  <a:gd name="T51" fmla="*/ 20 h 106"/>
                  <a:gd name="T52" fmla="*/ 119 w 134"/>
                  <a:gd name="T53" fmla="*/ 17 h 106"/>
                  <a:gd name="T54" fmla="*/ 107 w 134"/>
                  <a:gd name="T55" fmla="*/ 13 h 106"/>
                  <a:gd name="T56" fmla="*/ 101 w 134"/>
                  <a:gd name="T57" fmla="*/ 7 h 106"/>
                  <a:gd name="T58" fmla="*/ 86 w 134"/>
                  <a:gd name="T59" fmla="*/ 1 h 106"/>
                  <a:gd name="T60" fmla="*/ 71 w 134"/>
                  <a:gd name="T61" fmla="*/ 1 h 106"/>
                  <a:gd name="T62" fmla="*/ 63 w 134"/>
                  <a:gd name="T63" fmla="*/ 2 h 106"/>
                  <a:gd name="T64" fmla="*/ 58 w 134"/>
                  <a:gd name="T65" fmla="*/ 6 h 106"/>
                  <a:gd name="T66" fmla="*/ 57 w 134"/>
                  <a:gd name="T67" fmla="*/ 16 h 106"/>
                  <a:gd name="T68" fmla="*/ 52 w 134"/>
                  <a:gd name="T69" fmla="*/ 24 h 106"/>
                  <a:gd name="T70" fmla="*/ 37 w 134"/>
                  <a:gd name="T71" fmla="*/ 37 h 106"/>
                  <a:gd name="T72" fmla="*/ 32 w 134"/>
                  <a:gd name="T73" fmla="*/ 45 h 106"/>
                  <a:gd name="T74" fmla="*/ 30 w 134"/>
                  <a:gd name="T75" fmla="*/ 48 h 106"/>
                  <a:gd name="T76" fmla="*/ 6 w 134"/>
                  <a:gd name="T77" fmla="*/ 67 h 106"/>
                  <a:gd name="T78" fmla="*/ 1 w 134"/>
                  <a:gd name="T79" fmla="*/ 71 h 106"/>
                  <a:gd name="T80" fmla="*/ 4 w 134"/>
                  <a:gd name="T81" fmla="*/ 78 h 106"/>
                  <a:gd name="T82" fmla="*/ 7 w 134"/>
                  <a:gd name="T83" fmla="*/ 8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4" h="106">
                    <a:moveTo>
                      <a:pt x="7" y="89"/>
                    </a:moveTo>
                    <a:cubicBezTo>
                      <a:pt x="7" y="94"/>
                      <a:pt x="7" y="98"/>
                      <a:pt x="7" y="102"/>
                    </a:cubicBezTo>
                    <a:cubicBezTo>
                      <a:pt x="7" y="104"/>
                      <a:pt x="9" y="106"/>
                      <a:pt x="10" y="106"/>
                    </a:cubicBezTo>
                    <a:cubicBezTo>
                      <a:pt x="16" y="105"/>
                      <a:pt x="22" y="103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9" y="102"/>
                      <a:pt x="31" y="104"/>
                      <a:pt x="34" y="104"/>
                    </a:cubicBezTo>
                    <a:cubicBezTo>
                      <a:pt x="36" y="104"/>
                      <a:pt x="39" y="104"/>
                      <a:pt x="41" y="102"/>
                    </a:cubicBezTo>
                    <a:cubicBezTo>
                      <a:pt x="43" y="100"/>
                      <a:pt x="45" y="99"/>
                      <a:pt x="46" y="97"/>
                    </a:cubicBezTo>
                    <a:cubicBezTo>
                      <a:pt x="48" y="94"/>
                      <a:pt x="49" y="91"/>
                      <a:pt x="51" y="89"/>
                    </a:cubicBezTo>
                    <a:cubicBezTo>
                      <a:pt x="55" y="85"/>
                      <a:pt x="58" y="82"/>
                      <a:pt x="64" y="82"/>
                    </a:cubicBezTo>
                    <a:cubicBezTo>
                      <a:pt x="66" y="82"/>
                      <a:pt x="68" y="80"/>
                      <a:pt x="71" y="78"/>
                    </a:cubicBezTo>
                    <a:cubicBezTo>
                      <a:pt x="73" y="76"/>
                      <a:pt x="75" y="73"/>
                      <a:pt x="77" y="71"/>
                    </a:cubicBezTo>
                    <a:cubicBezTo>
                      <a:pt x="79" y="70"/>
                      <a:pt x="81" y="69"/>
                      <a:pt x="83" y="68"/>
                    </a:cubicBezTo>
                    <a:cubicBezTo>
                      <a:pt x="89" y="68"/>
                      <a:pt x="95" y="66"/>
                      <a:pt x="100" y="64"/>
                    </a:cubicBezTo>
                    <a:cubicBezTo>
                      <a:pt x="103" y="64"/>
                      <a:pt x="105" y="64"/>
                      <a:pt x="107" y="63"/>
                    </a:cubicBezTo>
                    <a:cubicBezTo>
                      <a:pt x="106" y="64"/>
                      <a:pt x="106" y="64"/>
                      <a:pt x="106" y="64"/>
                    </a:cubicBezTo>
                    <a:cubicBezTo>
                      <a:pt x="106" y="64"/>
                      <a:pt x="107" y="64"/>
                      <a:pt x="107" y="64"/>
                    </a:cubicBezTo>
                    <a:cubicBezTo>
                      <a:pt x="107" y="64"/>
                      <a:pt x="107" y="63"/>
                      <a:pt x="107" y="63"/>
                    </a:cubicBezTo>
                    <a:cubicBezTo>
                      <a:pt x="109" y="61"/>
                      <a:pt x="113" y="60"/>
                      <a:pt x="116" y="60"/>
                    </a:cubicBezTo>
                    <a:cubicBezTo>
                      <a:pt x="119" y="60"/>
                      <a:pt x="121" y="60"/>
                      <a:pt x="123" y="60"/>
                    </a:cubicBezTo>
                    <a:cubicBezTo>
                      <a:pt x="126" y="57"/>
                      <a:pt x="130" y="57"/>
                      <a:pt x="133" y="57"/>
                    </a:cubicBezTo>
                    <a:cubicBezTo>
                      <a:pt x="134" y="48"/>
                      <a:pt x="133" y="39"/>
                      <a:pt x="133" y="31"/>
                    </a:cubicBezTo>
                    <a:cubicBezTo>
                      <a:pt x="133" y="26"/>
                      <a:pt x="130" y="23"/>
                      <a:pt x="127" y="20"/>
                    </a:cubicBezTo>
                    <a:cubicBezTo>
                      <a:pt x="125" y="17"/>
                      <a:pt x="122" y="17"/>
                      <a:pt x="119" y="17"/>
                    </a:cubicBezTo>
                    <a:cubicBezTo>
                      <a:pt x="114" y="17"/>
                      <a:pt x="111" y="16"/>
                      <a:pt x="107" y="13"/>
                    </a:cubicBezTo>
                    <a:cubicBezTo>
                      <a:pt x="105" y="11"/>
                      <a:pt x="102" y="9"/>
                      <a:pt x="101" y="7"/>
                    </a:cubicBezTo>
                    <a:cubicBezTo>
                      <a:pt x="97" y="1"/>
                      <a:pt x="92" y="0"/>
                      <a:pt x="86" y="1"/>
                    </a:cubicBezTo>
                    <a:cubicBezTo>
                      <a:pt x="81" y="1"/>
                      <a:pt x="76" y="1"/>
                      <a:pt x="71" y="1"/>
                    </a:cubicBezTo>
                    <a:cubicBezTo>
                      <a:pt x="68" y="1"/>
                      <a:pt x="65" y="1"/>
                      <a:pt x="63" y="2"/>
                    </a:cubicBezTo>
                    <a:cubicBezTo>
                      <a:pt x="60" y="2"/>
                      <a:pt x="59" y="4"/>
                      <a:pt x="58" y="6"/>
                    </a:cubicBezTo>
                    <a:cubicBezTo>
                      <a:pt x="57" y="10"/>
                      <a:pt x="57" y="13"/>
                      <a:pt x="57" y="16"/>
                    </a:cubicBezTo>
                    <a:cubicBezTo>
                      <a:pt x="56" y="20"/>
                      <a:pt x="55" y="22"/>
                      <a:pt x="52" y="24"/>
                    </a:cubicBezTo>
                    <a:cubicBezTo>
                      <a:pt x="47" y="28"/>
                      <a:pt x="42" y="33"/>
                      <a:pt x="37" y="37"/>
                    </a:cubicBezTo>
                    <a:cubicBezTo>
                      <a:pt x="34" y="39"/>
                      <a:pt x="32" y="41"/>
                      <a:pt x="32" y="45"/>
                    </a:cubicBezTo>
                    <a:cubicBezTo>
                      <a:pt x="32" y="46"/>
                      <a:pt x="31" y="47"/>
                      <a:pt x="30" y="48"/>
                    </a:cubicBezTo>
                    <a:cubicBezTo>
                      <a:pt x="21" y="53"/>
                      <a:pt x="14" y="61"/>
                      <a:pt x="6" y="67"/>
                    </a:cubicBezTo>
                    <a:cubicBezTo>
                      <a:pt x="4" y="68"/>
                      <a:pt x="2" y="70"/>
                      <a:pt x="1" y="71"/>
                    </a:cubicBezTo>
                    <a:cubicBezTo>
                      <a:pt x="0" y="74"/>
                      <a:pt x="3" y="76"/>
                      <a:pt x="4" y="78"/>
                    </a:cubicBezTo>
                    <a:cubicBezTo>
                      <a:pt x="6" y="82"/>
                      <a:pt x="7" y="85"/>
                      <a:pt x="7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5" name="Freeform 40"/>
              <p:cNvSpPr>
                <a:spLocks/>
              </p:cNvSpPr>
              <p:nvPr/>
            </p:nvSpPr>
            <p:spPr bwMode="auto">
              <a:xfrm>
                <a:off x="3542" y="1631"/>
                <a:ext cx="146" cy="234"/>
              </a:xfrm>
              <a:custGeom>
                <a:avLst/>
                <a:gdLst>
                  <a:gd name="T0" fmla="*/ 7 w 103"/>
                  <a:gd name="T1" fmla="*/ 40 h 164"/>
                  <a:gd name="T2" fmla="*/ 9 w 103"/>
                  <a:gd name="T3" fmla="*/ 49 h 164"/>
                  <a:gd name="T4" fmla="*/ 9 w 103"/>
                  <a:gd name="T5" fmla="*/ 56 h 164"/>
                  <a:gd name="T6" fmla="*/ 17 w 103"/>
                  <a:gd name="T7" fmla="*/ 59 h 164"/>
                  <a:gd name="T8" fmla="*/ 19 w 103"/>
                  <a:gd name="T9" fmla="*/ 61 h 164"/>
                  <a:gd name="T10" fmla="*/ 23 w 103"/>
                  <a:gd name="T11" fmla="*/ 74 h 164"/>
                  <a:gd name="T12" fmla="*/ 32 w 103"/>
                  <a:gd name="T13" fmla="*/ 74 h 164"/>
                  <a:gd name="T14" fmla="*/ 38 w 103"/>
                  <a:gd name="T15" fmla="*/ 85 h 164"/>
                  <a:gd name="T16" fmla="*/ 28 w 103"/>
                  <a:gd name="T17" fmla="*/ 101 h 164"/>
                  <a:gd name="T18" fmla="*/ 25 w 103"/>
                  <a:gd name="T19" fmla="*/ 102 h 164"/>
                  <a:gd name="T20" fmla="*/ 27 w 103"/>
                  <a:gd name="T21" fmla="*/ 121 h 164"/>
                  <a:gd name="T22" fmla="*/ 18 w 103"/>
                  <a:gd name="T23" fmla="*/ 128 h 164"/>
                  <a:gd name="T24" fmla="*/ 19 w 103"/>
                  <a:gd name="T25" fmla="*/ 133 h 164"/>
                  <a:gd name="T26" fmla="*/ 39 w 103"/>
                  <a:gd name="T27" fmla="*/ 141 h 164"/>
                  <a:gd name="T28" fmla="*/ 24 w 103"/>
                  <a:gd name="T29" fmla="*/ 147 h 164"/>
                  <a:gd name="T30" fmla="*/ 12 w 103"/>
                  <a:gd name="T31" fmla="*/ 162 h 164"/>
                  <a:gd name="T32" fmla="*/ 18 w 103"/>
                  <a:gd name="T33" fmla="*/ 163 h 164"/>
                  <a:gd name="T34" fmla="*/ 40 w 103"/>
                  <a:gd name="T35" fmla="*/ 155 h 164"/>
                  <a:gd name="T36" fmla="*/ 62 w 103"/>
                  <a:gd name="T37" fmla="*/ 152 h 164"/>
                  <a:gd name="T38" fmla="*/ 98 w 103"/>
                  <a:gd name="T39" fmla="*/ 142 h 164"/>
                  <a:gd name="T40" fmla="*/ 94 w 103"/>
                  <a:gd name="T41" fmla="*/ 136 h 164"/>
                  <a:gd name="T42" fmla="*/ 99 w 103"/>
                  <a:gd name="T43" fmla="*/ 122 h 164"/>
                  <a:gd name="T44" fmla="*/ 83 w 103"/>
                  <a:gd name="T45" fmla="*/ 106 h 164"/>
                  <a:gd name="T46" fmla="*/ 82 w 103"/>
                  <a:gd name="T47" fmla="*/ 107 h 164"/>
                  <a:gd name="T48" fmla="*/ 83 w 103"/>
                  <a:gd name="T49" fmla="*/ 106 h 164"/>
                  <a:gd name="T50" fmla="*/ 75 w 103"/>
                  <a:gd name="T51" fmla="*/ 86 h 164"/>
                  <a:gd name="T52" fmla="*/ 60 w 103"/>
                  <a:gd name="T53" fmla="*/ 66 h 164"/>
                  <a:gd name="T54" fmla="*/ 44 w 103"/>
                  <a:gd name="T55" fmla="*/ 47 h 164"/>
                  <a:gd name="T56" fmla="*/ 53 w 103"/>
                  <a:gd name="T57" fmla="*/ 24 h 164"/>
                  <a:gd name="T58" fmla="*/ 46 w 103"/>
                  <a:gd name="T59" fmla="*/ 17 h 164"/>
                  <a:gd name="T60" fmla="*/ 32 w 103"/>
                  <a:gd name="T61" fmla="*/ 16 h 164"/>
                  <a:gd name="T62" fmla="*/ 38 w 103"/>
                  <a:gd name="T63" fmla="*/ 6 h 164"/>
                  <a:gd name="T64" fmla="*/ 35 w 103"/>
                  <a:gd name="T65" fmla="*/ 1 h 164"/>
                  <a:gd name="T66" fmla="*/ 17 w 103"/>
                  <a:gd name="T67" fmla="*/ 5 h 164"/>
                  <a:gd name="T68" fmla="*/ 6 w 103"/>
                  <a:gd name="T69" fmla="*/ 21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3" h="164">
                    <a:moveTo>
                      <a:pt x="3" y="26"/>
                    </a:moveTo>
                    <a:cubicBezTo>
                      <a:pt x="7" y="30"/>
                      <a:pt x="8" y="34"/>
                      <a:pt x="7" y="40"/>
                    </a:cubicBezTo>
                    <a:cubicBezTo>
                      <a:pt x="6" y="41"/>
                      <a:pt x="7" y="43"/>
                      <a:pt x="8" y="44"/>
                    </a:cubicBezTo>
                    <a:cubicBezTo>
                      <a:pt x="11" y="45"/>
                      <a:pt x="11" y="47"/>
                      <a:pt x="9" y="49"/>
                    </a:cubicBezTo>
                    <a:cubicBezTo>
                      <a:pt x="9" y="51"/>
                      <a:pt x="8" y="52"/>
                      <a:pt x="7" y="54"/>
                    </a:cubicBezTo>
                    <a:cubicBezTo>
                      <a:pt x="8" y="54"/>
                      <a:pt x="9" y="55"/>
                      <a:pt x="9" y="56"/>
                    </a:cubicBezTo>
                    <a:cubicBezTo>
                      <a:pt x="10" y="57"/>
                      <a:pt x="10" y="58"/>
                      <a:pt x="10" y="59"/>
                    </a:cubicBezTo>
                    <a:cubicBezTo>
                      <a:pt x="12" y="63"/>
                      <a:pt x="13" y="63"/>
                      <a:pt x="17" y="59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9" y="59"/>
                      <a:pt x="19" y="60"/>
                      <a:pt x="19" y="61"/>
                    </a:cubicBezTo>
                    <a:cubicBezTo>
                      <a:pt x="19" y="64"/>
                      <a:pt x="18" y="66"/>
                      <a:pt x="18" y="69"/>
                    </a:cubicBezTo>
                    <a:cubicBezTo>
                      <a:pt x="18" y="72"/>
                      <a:pt x="19" y="74"/>
                      <a:pt x="23" y="74"/>
                    </a:cubicBezTo>
                    <a:cubicBezTo>
                      <a:pt x="23" y="74"/>
                      <a:pt x="24" y="75"/>
                      <a:pt x="24" y="75"/>
                    </a:cubicBezTo>
                    <a:cubicBezTo>
                      <a:pt x="27" y="75"/>
                      <a:pt x="30" y="74"/>
                      <a:pt x="32" y="74"/>
                    </a:cubicBezTo>
                    <a:cubicBezTo>
                      <a:pt x="35" y="75"/>
                      <a:pt x="34" y="79"/>
                      <a:pt x="35" y="82"/>
                    </a:cubicBezTo>
                    <a:cubicBezTo>
                      <a:pt x="36" y="83"/>
                      <a:pt x="37" y="84"/>
                      <a:pt x="38" y="85"/>
                    </a:cubicBezTo>
                    <a:cubicBezTo>
                      <a:pt x="41" y="87"/>
                      <a:pt x="41" y="90"/>
                      <a:pt x="41" y="93"/>
                    </a:cubicBezTo>
                    <a:cubicBezTo>
                      <a:pt x="39" y="101"/>
                      <a:pt x="37" y="102"/>
                      <a:pt x="28" y="101"/>
                    </a:cubicBezTo>
                    <a:cubicBezTo>
                      <a:pt x="28" y="101"/>
                      <a:pt x="27" y="101"/>
                      <a:pt x="27" y="101"/>
                    </a:cubicBezTo>
                    <a:cubicBezTo>
                      <a:pt x="25" y="101"/>
                      <a:pt x="24" y="101"/>
                      <a:pt x="25" y="102"/>
                    </a:cubicBezTo>
                    <a:cubicBezTo>
                      <a:pt x="25" y="107"/>
                      <a:pt x="24" y="111"/>
                      <a:pt x="28" y="115"/>
                    </a:cubicBezTo>
                    <a:cubicBezTo>
                      <a:pt x="29" y="116"/>
                      <a:pt x="28" y="119"/>
                      <a:pt x="27" y="121"/>
                    </a:cubicBezTo>
                    <a:cubicBezTo>
                      <a:pt x="25" y="122"/>
                      <a:pt x="23" y="123"/>
                      <a:pt x="22" y="125"/>
                    </a:cubicBezTo>
                    <a:cubicBezTo>
                      <a:pt x="20" y="126"/>
                      <a:pt x="19" y="126"/>
                      <a:pt x="18" y="128"/>
                    </a:cubicBezTo>
                    <a:cubicBezTo>
                      <a:pt x="17" y="128"/>
                      <a:pt x="17" y="130"/>
                      <a:pt x="17" y="131"/>
                    </a:cubicBezTo>
                    <a:cubicBezTo>
                      <a:pt x="18" y="132"/>
                      <a:pt x="18" y="133"/>
                      <a:pt x="19" y="133"/>
                    </a:cubicBezTo>
                    <a:cubicBezTo>
                      <a:pt x="26" y="134"/>
                      <a:pt x="32" y="136"/>
                      <a:pt x="38" y="140"/>
                    </a:cubicBezTo>
                    <a:cubicBezTo>
                      <a:pt x="38" y="140"/>
                      <a:pt x="39" y="140"/>
                      <a:pt x="39" y="141"/>
                    </a:cubicBezTo>
                    <a:cubicBezTo>
                      <a:pt x="38" y="141"/>
                      <a:pt x="37" y="142"/>
                      <a:pt x="37" y="141"/>
                    </a:cubicBezTo>
                    <a:cubicBezTo>
                      <a:pt x="31" y="141"/>
                      <a:pt x="27" y="143"/>
                      <a:pt x="24" y="147"/>
                    </a:cubicBezTo>
                    <a:cubicBezTo>
                      <a:pt x="21" y="153"/>
                      <a:pt x="16" y="156"/>
                      <a:pt x="12" y="161"/>
                    </a:cubicBezTo>
                    <a:cubicBezTo>
                      <a:pt x="12" y="161"/>
                      <a:pt x="12" y="162"/>
                      <a:pt x="12" y="162"/>
                    </a:cubicBezTo>
                    <a:cubicBezTo>
                      <a:pt x="13" y="163"/>
                      <a:pt x="13" y="164"/>
                      <a:pt x="14" y="164"/>
                    </a:cubicBezTo>
                    <a:cubicBezTo>
                      <a:pt x="15" y="163"/>
                      <a:pt x="17" y="164"/>
                      <a:pt x="18" y="163"/>
                    </a:cubicBezTo>
                    <a:cubicBezTo>
                      <a:pt x="21" y="161"/>
                      <a:pt x="24" y="159"/>
                      <a:pt x="27" y="160"/>
                    </a:cubicBezTo>
                    <a:cubicBezTo>
                      <a:pt x="33" y="161"/>
                      <a:pt x="37" y="160"/>
                      <a:pt x="40" y="155"/>
                    </a:cubicBezTo>
                    <a:cubicBezTo>
                      <a:pt x="41" y="154"/>
                      <a:pt x="44" y="153"/>
                      <a:pt x="46" y="153"/>
                    </a:cubicBezTo>
                    <a:cubicBezTo>
                      <a:pt x="52" y="154"/>
                      <a:pt x="57" y="154"/>
                      <a:pt x="62" y="152"/>
                    </a:cubicBezTo>
                    <a:cubicBezTo>
                      <a:pt x="69" y="151"/>
                      <a:pt x="75" y="150"/>
                      <a:pt x="82" y="150"/>
                    </a:cubicBezTo>
                    <a:cubicBezTo>
                      <a:pt x="88" y="149"/>
                      <a:pt x="93" y="146"/>
                      <a:pt x="98" y="142"/>
                    </a:cubicBezTo>
                    <a:cubicBezTo>
                      <a:pt x="99" y="141"/>
                      <a:pt x="98" y="138"/>
                      <a:pt x="97" y="137"/>
                    </a:cubicBezTo>
                    <a:cubicBezTo>
                      <a:pt x="96" y="137"/>
                      <a:pt x="95" y="136"/>
                      <a:pt x="94" y="136"/>
                    </a:cubicBezTo>
                    <a:cubicBezTo>
                      <a:pt x="92" y="134"/>
                      <a:pt x="92" y="133"/>
                      <a:pt x="93" y="132"/>
                    </a:cubicBezTo>
                    <a:cubicBezTo>
                      <a:pt x="95" y="128"/>
                      <a:pt x="98" y="125"/>
                      <a:pt x="99" y="122"/>
                    </a:cubicBezTo>
                    <a:cubicBezTo>
                      <a:pt x="103" y="115"/>
                      <a:pt x="99" y="107"/>
                      <a:pt x="91" y="106"/>
                    </a:cubicBezTo>
                    <a:cubicBezTo>
                      <a:pt x="88" y="106"/>
                      <a:pt x="86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7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4"/>
                      <a:pt x="83" y="102"/>
                      <a:pt x="82" y="101"/>
                    </a:cubicBezTo>
                    <a:cubicBezTo>
                      <a:pt x="79" y="96"/>
                      <a:pt x="77" y="91"/>
                      <a:pt x="75" y="86"/>
                    </a:cubicBezTo>
                    <a:cubicBezTo>
                      <a:pt x="74" y="83"/>
                      <a:pt x="72" y="80"/>
                      <a:pt x="69" y="78"/>
                    </a:cubicBezTo>
                    <a:cubicBezTo>
                      <a:pt x="64" y="76"/>
                      <a:pt x="61" y="71"/>
                      <a:pt x="60" y="66"/>
                    </a:cubicBezTo>
                    <a:cubicBezTo>
                      <a:pt x="57" y="58"/>
                      <a:pt x="53" y="52"/>
                      <a:pt x="45" y="49"/>
                    </a:cubicBezTo>
                    <a:cubicBezTo>
                      <a:pt x="44" y="49"/>
                      <a:pt x="43" y="48"/>
                      <a:pt x="44" y="47"/>
                    </a:cubicBezTo>
                    <a:cubicBezTo>
                      <a:pt x="45" y="44"/>
                      <a:pt x="45" y="41"/>
                      <a:pt x="47" y="39"/>
                    </a:cubicBezTo>
                    <a:cubicBezTo>
                      <a:pt x="50" y="35"/>
                      <a:pt x="52" y="29"/>
                      <a:pt x="53" y="24"/>
                    </a:cubicBezTo>
                    <a:cubicBezTo>
                      <a:pt x="54" y="22"/>
                      <a:pt x="52" y="19"/>
                      <a:pt x="49" y="18"/>
                    </a:cubicBezTo>
                    <a:cubicBezTo>
                      <a:pt x="48" y="18"/>
                      <a:pt x="47" y="17"/>
                      <a:pt x="46" y="17"/>
                    </a:cubicBezTo>
                    <a:cubicBezTo>
                      <a:pt x="42" y="17"/>
                      <a:pt x="38" y="18"/>
                      <a:pt x="34" y="17"/>
                    </a:cubicBezTo>
                    <a:cubicBezTo>
                      <a:pt x="33" y="17"/>
                      <a:pt x="33" y="16"/>
                      <a:pt x="32" y="16"/>
                    </a:cubicBezTo>
                    <a:cubicBezTo>
                      <a:pt x="32" y="15"/>
                      <a:pt x="32" y="15"/>
                      <a:pt x="32" y="14"/>
                    </a:cubicBezTo>
                    <a:cubicBezTo>
                      <a:pt x="34" y="12"/>
                      <a:pt x="37" y="9"/>
                      <a:pt x="38" y="6"/>
                    </a:cubicBezTo>
                    <a:cubicBezTo>
                      <a:pt x="39" y="6"/>
                      <a:pt x="39" y="4"/>
                      <a:pt x="39" y="3"/>
                    </a:cubicBezTo>
                    <a:cubicBezTo>
                      <a:pt x="39" y="2"/>
                      <a:pt x="37" y="0"/>
                      <a:pt x="35" y="1"/>
                    </a:cubicBezTo>
                    <a:cubicBezTo>
                      <a:pt x="31" y="1"/>
                      <a:pt x="26" y="1"/>
                      <a:pt x="22" y="1"/>
                    </a:cubicBezTo>
                    <a:cubicBezTo>
                      <a:pt x="20" y="2"/>
                      <a:pt x="18" y="3"/>
                      <a:pt x="17" y="5"/>
                    </a:cubicBezTo>
                    <a:cubicBezTo>
                      <a:pt x="14" y="10"/>
                      <a:pt x="12" y="15"/>
                      <a:pt x="9" y="20"/>
                    </a:cubicBezTo>
                    <a:cubicBezTo>
                      <a:pt x="9" y="21"/>
                      <a:pt x="8" y="21"/>
                      <a:pt x="6" y="21"/>
                    </a:cubicBezTo>
                    <a:cubicBezTo>
                      <a:pt x="2" y="21"/>
                      <a:pt x="0" y="23"/>
                      <a:pt x="3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6" name="Freeform 41"/>
              <p:cNvSpPr>
                <a:spLocks noEditPoints="1"/>
              </p:cNvSpPr>
              <p:nvPr/>
            </p:nvSpPr>
            <p:spPr bwMode="auto">
              <a:xfrm>
                <a:off x="3778" y="782"/>
                <a:ext cx="187" cy="189"/>
              </a:xfrm>
              <a:custGeom>
                <a:avLst/>
                <a:gdLst>
                  <a:gd name="T0" fmla="*/ 13 w 132"/>
                  <a:gd name="T1" fmla="*/ 53 h 133"/>
                  <a:gd name="T2" fmla="*/ 32 w 132"/>
                  <a:gd name="T3" fmla="*/ 75 h 133"/>
                  <a:gd name="T4" fmla="*/ 33 w 132"/>
                  <a:gd name="T5" fmla="*/ 75 h 133"/>
                  <a:gd name="T6" fmla="*/ 40 w 132"/>
                  <a:gd name="T7" fmla="*/ 60 h 133"/>
                  <a:gd name="T8" fmla="*/ 44 w 132"/>
                  <a:gd name="T9" fmla="*/ 58 h 133"/>
                  <a:gd name="T10" fmla="*/ 54 w 132"/>
                  <a:gd name="T11" fmla="*/ 62 h 133"/>
                  <a:gd name="T12" fmla="*/ 44 w 132"/>
                  <a:gd name="T13" fmla="*/ 71 h 133"/>
                  <a:gd name="T14" fmla="*/ 33 w 132"/>
                  <a:gd name="T15" fmla="*/ 75 h 133"/>
                  <a:gd name="T16" fmla="*/ 32 w 132"/>
                  <a:gd name="T17" fmla="*/ 84 h 133"/>
                  <a:gd name="T18" fmla="*/ 42 w 132"/>
                  <a:gd name="T19" fmla="*/ 92 h 133"/>
                  <a:gd name="T20" fmla="*/ 43 w 132"/>
                  <a:gd name="T21" fmla="*/ 92 h 133"/>
                  <a:gd name="T22" fmla="*/ 48 w 132"/>
                  <a:gd name="T23" fmla="*/ 94 h 133"/>
                  <a:gd name="T24" fmla="*/ 43 w 132"/>
                  <a:gd name="T25" fmla="*/ 92 h 133"/>
                  <a:gd name="T26" fmla="*/ 42 w 132"/>
                  <a:gd name="T27" fmla="*/ 92 h 133"/>
                  <a:gd name="T28" fmla="*/ 37 w 132"/>
                  <a:gd name="T29" fmla="*/ 102 h 133"/>
                  <a:gd name="T30" fmla="*/ 56 w 132"/>
                  <a:gd name="T31" fmla="*/ 118 h 133"/>
                  <a:gd name="T32" fmla="*/ 56 w 132"/>
                  <a:gd name="T33" fmla="*/ 119 h 133"/>
                  <a:gd name="T34" fmla="*/ 56 w 132"/>
                  <a:gd name="T35" fmla="*/ 122 h 133"/>
                  <a:gd name="T36" fmla="*/ 69 w 132"/>
                  <a:gd name="T37" fmla="*/ 131 h 133"/>
                  <a:gd name="T38" fmla="*/ 73 w 132"/>
                  <a:gd name="T39" fmla="*/ 107 h 133"/>
                  <a:gd name="T40" fmla="*/ 79 w 132"/>
                  <a:gd name="T41" fmla="*/ 90 h 133"/>
                  <a:gd name="T42" fmla="*/ 83 w 132"/>
                  <a:gd name="T43" fmla="*/ 61 h 133"/>
                  <a:gd name="T44" fmla="*/ 93 w 132"/>
                  <a:gd name="T45" fmla="*/ 54 h 133"/>
                  <a:gd name="T46" fmla="*/ 101 w 132"/>
                  <a:gd name="T47" fmla="*/ 78 h 133"/>
                  <a:gd name="T48" fmla="*/ 100 w 132"/>
                  <a:gd name="T49" fmla="*/ 94 h 133"/>
                  <a:gd name="T50" fmla="*/ 111 w 132"/>
                  <a:gd name="T51" fmla="*/ 95 h 133"/>
                  <a:gd name="T52" fmla="*/ 116 w 132"/>
                  <a:gd name="T53" fmla="*/ 100 h 133"/>
                  <a:gd name="T54" fmla="*/ 132 w 132"/>
                  <a:gd name="T55" fmla="*/ 82 h 133"/>
                  <a:gd name="T56" fmla="*/ 127 w 132"/>
                  <a:gd name="T57" fmla="*/ 78 h 133"/>
                  <a:gd name="T58" fmla="*/ 111 w 132"/>
                  <a:gd name="T59" fmla="*/ 66 h 133"/>
                  <a:gd name="T60" fmla="*/ 110 w 132"/>
                  <a:gd name="T61" fmla="*/ 59 h 133"/>
                  <a:gd name="T62" fmla="*/ 99 w 132"/>
                  <a:gd name="T63" fmla="*/ 47 h 133"/>
                  <a:gd name="T64" fmla="*/ 89 w 132"/>
                  <a:gd name="T65" fmla="*/ 35 h 133"/>
                  <a:gd name="T66" fmla="*/ 73 w 132"/>
                  <a:gd name="T67" fmla="*/ 25 h 133"/>
                  <a:gd name="T68" fmla="*/ 63 w 132"/>
                  <a:gd name="T69" fmla="*/ 11 h 133"/>
                  <a:gd name="T70" fmla="*/ 50 w 132"/>
                  <a:gd name="T71" fmla="*/ 1 h 133"/>
                  <a:gd name="T72" fmla="*/ 43 w 132"/>
                  <a:gd name="T73" fmla="*/ 15 h 133"/>
                  <a:gd name="T74" fmla="*/ 43 w 132"/>
                  <a:gd name="T75" fmla="*/ 16 h 133"/>
                  <a:gd name="T76" fmla="*/ 45 w 132"/>
                  <a:gd name="T77" fmla="*/ 24 h 133"/>
                  <a:gd name="T78" fmla="*/ 43 w 132"/>
                  <a:gd name="T79" fmla="*/ 16 h 133"/>
                  <a:gd name="T80" fmla="*/ 43 w 132"/>
                  <a:gd name="T81" fmla="*/ 15 h 133"/>
                  <a:gd name="T82" fmla="*/ 29 w 132"/>
                  <a:gd name="T83" fmla="*/ 15 h 133"/>
                  <a:gd name="T84" fmla="*/ 29 w 132"/>
                  <a:gd name="T85" fmla="*/ 15 h 133"/>
                  <a:gd name="T86" fmla="*/ 27 w 132"/>
                  <a:gd name="T87" fmla="*/ 19 h 133"/>
                  <a:gd name="T88" fmla="*/ 26 w 132"/>
                  <a:gd name="T89" fmla="*/ 16 h 133"/>
                  <a:gd name="T90" fmla="*/ 29 w 132"/>
                  <a:gd name="T91" fmla="*/ 15 h 133"/>
                  <a:gd name="T92" fmla="*/ 29 w 132"/>
                  <a:gd name="T93" fmla="*/ 14 h 133"/>
                  <a:gd name="T94" fmla="*/ 10 w 132"/>
                  <a:gd name="T95" fmla="*/ 12 h 133"/>
                  <a:gd name="T96" fmla="*/ 2 w 132"/>
                  <a:gd name="T97" fmla="*/ 21 h 133"/>
                  <a:gd name="T98" fmla="*/ 8 w 132"/>
                  <a:gd name="T99" fmla="*/ 41 h 133"/>
                  <a:gd name="T100" fmla="*/ 48 w 132"/>
                  <a:gd name="T101" fmla="*/ 86 h 133"/>
                  <a:gd name="T102" fmla="*/ 49 w 132"/>
                  <a:gd name="T103" fmla="*/ 87 h 133"/>
                  <a:gd name="T104" fmla="*/ 46 w 132"/>
                  <a:gd name="T105" fmla="*/ 36 h 133"/>
                  <a:gd name="T106" fmla="*/ 45 w 132"/>
                  <a:gd name="T107" fmla="*/ 3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2" h="133">
                    <a:moveTo>
                      <a:pt x="8" y="41"/>
                    </a:moveTo>
                    <a:cubicBezTo>
                      <a:pt x="8" y="46"/>
                      <a:pt x="11" y="50"/>
                      <a:pt x="13" y="53"/>
                    </a:cubicBezTo>
                    <a:cubicBezTo>
                      <a:pt x="15" y="56"/>
                      <a:pt x="18" y="59"/>
                      <a:pt x="19" y="63"/>
                    </a:cubicBezTo>
                    <a:cubicBezTo>
                      <a:pt x="24" y="67"/>
                      <a:pt x="27" y="72"/>
                      <a:pt x="32" y="75"/>
                    </a:cubicBezTo>
                    <a:cubicBezTo>
                      <a:pt x="32" y="75"/>
                      <a:pt x="32" y="75"/>
                      <a:pt x="32" y="74"/>
                    </a:cubicBezTo>
                    <a:cubicBezTo>
                      <a:pt x="32" y="74"/>
                      <a:pt x="33" y="74"/>
                      <a:pt x="33" y="75"/>
                    </a:cubicBezTo>
                    <a:cubicBezTo>
                      <a:pt x="35" y="72"/>
                      <a:pt x="37" y="70"/>
                      <a:pt x="39" y="67"/>
                    </a:cubicBezTo>
                    <a:cubicBezTo>
                      <a:pt x="40" y="65"/>
                      <a:pt x="41" y="63"/>
                      <a:pt x="40" y="60"/>
                    </a:cubicBezTo>
                    <a:cubicBezTo>
                      <a:pt x="40" y="59"/>
                      <a:pt x="41" y="58"/>
                      <a:pt x="42" y="57"/>
                    </a:cubicBezTo>
                    <a:cubicBezTo>
                      <a:pt x="43" y="57"/>
                      <a:pt x="44" y="57"/>
                      <a:pt x="44" y="58"/>
                    </a:cubicBezTo>
                    <a:cubicBezTo>
                      <a:pt x="46" y="62"/>
                      <a:pt x="49" y="62"/>
                      <a:pt x="53" y="61"/>
                    </a:cubicBezTo>
                    <a:cubicBezTo>
                      <a:pt x="53" y="61"/>
                      <a:pt x="54" y="62"/>
                      <a:pt x="54" y="62"/>
                    </a:cubicBezTo>
                    <a:cubicBezTo>
                      <a:pt x="54" y="62"/>
                      <a:pt x="54" y="63"/>
                      <a:pt x="54" y="63"/>
                    </a:cubicBezTo>
                    <a:cubicBezTo>
                      <a:pt x="50" y="65"/>
                      <a:pt x="47" y="68"/>
                      <a:pt x="44" y="71"/>
                    </a:cubicBezTo>
                    <a:cubicBezTo>
                      <a:pt x="41" y="75"/>
                      <a:pt x="37" y="75"/>
                      <a:pt x="33" y="75"/>
                    </a:cubicBezTo>
                    <a:cubicBezTo>
                      <a:pt x="33" y="75"/>
                      <a:pt x="33" y="75"/>
                      <a:pt x="33" y="75"/>
                    </a:cubicBezTo>
                    <a:cubicBezTo>
                      <a:pt x="32" y="75"/>
                      <a:pt x="32" y="75"/>
                      <a:pt x="32" y="75"/>
                    </a:cubicBezTo>
                    <a:cubicBezTo>
                      <a:pt x="32" y="78"/>
                      <a:pt x="32" y="81"/>
                      <a:pt x="32" y="84"/>
                    </a:cubicBezTo>
                    <a:cubicBezTo>
                      <a:pt x="32" y="86"/>
                      <a:pt x="34" y="88"/>
                      <a:pt x="36" y="88"/>
                    </a:cubicBezTo>
                    <a:cubicBezTo>
                      <a:pt x="38" y="89"/>
                      <a:pt x="41" y="89"/>
                      <a:pt x="42" y="92"/>
                    </a:cubicBezTo>
                    <a:cubicBezTo>
                      <a:pt x="42" y="91"/>
                      <a:pt x="42" y="91"/>
                      <a:pt x="42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2"/>
                      <a:pt x="45" y="92"/>
                      <a:pt x="47" y="92"/>
                    </a:cubicBezTo>
                    <a:cubicBezTo>
                      <a:pt x="48" y="92"/>
                      <a:pt x="49" y="93"/>
                      <a:pt x="48" y="94"/>
                    </a:cubicBezTo>
                    <a:cubicBezTo>
                      <a:pt x="47" y="94"/>
                      <a:pt x="47" y="94"/>
                      <a:pt x="46" y="94"/>
                    </a:cubicBezTo>
                    <a:cubicBezTo>
                      <a:pt x="45" y="94"/>
                      <a:pt x="44" y="93"/>
                      <a:pt x="43" y="92"/>
                    </a:cubicBezTo>
                    <a:cubicBezTo>
                      <a:pt x="43" y="92"/>
                      <a:pt x="42" y="92"/>
                      <a:pt x="42" y="92"/>
                    </a:cubicBezTo>
                    <a:cubicBezTo>
                      <a:pt x="42" y="92"/>
                      <a:pt x="42" y="92"/>
                      <a:pt x="42" y="92"/>
                    </a:cubicBezTo>
                    <a:cubicBezTo>
                      <a:pt x="40" y="92"/>
                      <a:pt x="38" y="92"/>
                      <a:pt x="37" y="94"/>
                    </a:cubicBezTo>
                    <a:cubicBezTo>
                      <a:pt x="35" y="97"/>
                      <a:pt x="35" y="100"/>
                      <a:pt x="37" y="102"/>
                    </a:cubicBezTo>
                    <a:cubicBezTo>
                      <a:pt x="41" y="110"/>
                      <a:pt x="47" y="116"/>
                      <a:pt x="56" y="119"/>
                    </a:cubicBezTo>
                    <a:cubicBezTo>
                      <a:pt x="56" y="119"/>
                      <a:pt x="56" y="118"/>
                      <a:pt x="56" y="118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20"/>
                      <a:pt x="55" y="121"/>
                      <a:pt x="56" y="122"/>
                    </a:cubicBezTo>
                    <a:cubicBezTo>
                      <a:pt x="57" y="126"/>
                      <a:pt x="60" y="129"/>
                      <a:pt x="63" y="132"/>
                    </a:cubicBezTo>
                    <a:cubicBezTo>
                      <a:pt x="64" y="133"/>
                      <a:pt x="68" y="133"/>
                      <a:pt x="69" y="131"/>
                    </a:cubicBezTo>
                    <a:cubicBezTo>
                      <a:pt x="69" y="130"/>
                      <a:pt x="70" y="129"/>
                      <a:pt x="70" y="128"/>
                    </a:cubicBezTo>
                    <a:cubicBezTo>
                      <a:pt x="70" y="121"/>
                      <a:pt x="72" y="114"/>
                      <a:pt x="73" y="107"/>
                    </a:cubicBezTo>
                    <a:cubicBezTo>
                      <a:pt x="73" y="103"/>
                      <a:pt x="74" y="100"/>
                      <a:pt x="76" y="96"/>
                    </a:cubicBezTo>
                    <a:cubicBezTo>
                      <a:pt x="78" y="95"/>
                      <a:pt x="79" y="92"/>
                      <a:pt x="79" y="90"/>
                    </a:cubicBezTo>
                    <a:cubicBezTo>
                      <a:pt x="78" y="81"/>
                      <a:pt x="83" y="73"/>
                      <a:pt x="83" y="64"/>
                    </a:cubicBezTo>
                    <a:cubicBezTo>
                      <a:pt x="82" y="63"/>
                      <a:pt x="83" y="62"/>
                      <a:pt x="83" y="61"/>
                    </a:cubicBezTo>
                    <a:cubicBezTo>
                      <a:pt x="84" y="57"/>
                      <a:pt x="86" y="54"/>
                      <a:pt x="90" y="53"/>
                    </a:cubicBezTo>
                    <a:cubicBezTo>
                      <a:pt x="92" y="52"/>
                      <a:pt x="93" y="53"/>
                      <a:pt x="93" y="54"/>
                    </a:cubicBezTo>
                    <a:cubicBezTo>
                      <a:pt x="93" y="56"/>
                      <a:pt x="92" y="59"/>
                      <a:pt x="93" y="60"/>
                    </a:cubicBezTo>
                    <a:cubicBezTo>
                      <a:pt x="97" y="66"/>
                      <a:pt x="97" y="73"/>
                      <a:pt x="101" y="78"/>
                    </a:cubicBezTo>
                    <a:cubicBezTo>
                      <a:pt x="102" y="81"/>
                      <a:pt x="102" y="83"/>
                      <a:pt x="102" y="86"/>
                    </a:cubicBezTo>
                    <a:cubicBezTo>
                      <a:pt x="101" y="89"/>
                      <a:pt x="100" y="91"/>
                      <a:pt x="100" y="94"/>
                    </a:cubicBezTo>
                    <a:cubicBezTo>
                      <a:pt x="99" y="96"/>
                      <a:pt x="102" y="99"/>
                      <a:pt x="104" y="98"/>
                    </a:cubicBezTo>
                    <a:cubicBezTo>
                      <a:pt x="106" y="97"/>
                      <a:pt x="109" y="96"/>
                      <a:pt x="111" y="95"/>
                    </a:cubicBezTo>
                    <a:cubicBezTo>
                      <a:pt x="114" y="94"/>
                      <a:pt x="114" y="94"/>
                      <a:pt x="115" y="98"/>
                    </a:cubicBezTo>
                    <a:cubicBezTo>
                      <a:pt x="115" y="98"/>
                      <a:pt x="115" y="99"/>
                      <a:pt x="116" y="100"/>
                    </a:cubicBezTo>
                    <a:cubicBezTo>
                      <a:pt x="116" y="102"/>
                      <a:pt x="118" y="103"/>
                      <a:pt x="120" y="101"/>
                    </a:cubicBezTo>
                    <a:cubicBezTo>
                      <a:pt x="127" y="96"/>
                      <a:pt x="130" y="90"/>
                      <a:pt x="132" y="82"/>
                    </a:cubicBezTo>
                    <a:cubicBezTo>
                      <a:pt x="132" y="81"/>
                      <a:pt x="131" y="80"/>
                      <a:pt x="130" y="79"/>
                    </a:cubicBezTo>
                    <a:cubicBezTo>
                      <a:pt x="129" y="79"/>
                      <a:pt x="128" y="78"/>
                      <a:pt x="127" y="78"/>
                    </a:cubicBezTo>
                    <a:cubicBezTo>
                      <a:pt x="122" y="78"/>
                      <a:pt x="119" y="76"/>
                      <a:pt x="119" y="70"/>
                    </a:cubicBezTo>
                    <a:cubicBezTo>
                      <a:pt x="119" y="65"/>
                      <a:pt x="117" y="65"/>
                      <a:pt x="111" y="66"/>
                    </a:cubicBezTo>
                    <a:cubicBezTo>
                      <a:pt x="108" y="67"/>
                      <a:pt x="108" y="67"/>
                      <a:pt x="109" y="64"/>
                    </a:cubicBezTo>
                    <a:cubicBezTo>
                      <a:pt x="109" y="62"/>
                      <a:pt x="110" y="60"/>
                      <a:pt x="110" y="59"/>
                    </a:cubicBezTo>
                    <a:cubicBezTo>
                      <a:pt x="111" y="55"/>
                      <a:pt x="110" y="53"/>
                      <a:pt x="107" y="52"/>
                    </a:cubicBezTo>
                    <a:cubicBezTo>
                      <a:pt x="103" y="51"/>
                      <a:pt x="101" y="51"/>
                      <a:pt x="99" y="47"/>
                    </a:cubicBezTo>
                    <a:cubicBezTo>
                      <a:pt x="97" y="44"/>
                      <a:pt x="92" y="42"/>
                      <a:pt x="91" y="37"/>
                    </a:cubicBezTo>
                    <a:cubicBezTo>
                      <a:pt x="91" y="36"/>
                      <a:pt x="90" y="35"/>
                      <a:pt x="89" y="35"/>
                    </a:cubicBezTo>
                    <a:cubicBezTo>
                      <a:pt x="87" y="34"/>
                      <a:pt x="84" y="34"/>
                      <a:pt x="82" y="34"/>
                    </a:cubicBezTo>
                    <a:cubicBezTo>
                      <a:pt x="78" y="32"/>
                      <a:pt x="75" y="30"/>
                      <a:pt x="73" y="25"/>
                    </a:cubicBezTo>
                    <a:cubicBezTo>
                      <a:pt x="72" y="20"/>
                      <a:pt x="70" y="17"/>
                      <a:pt x="66" y="14"/>
                    </a:cubicBezTo>
                    <a:cubicBezTo>
                      <a:pt x="65" y="13"/>
                      <a:pt x="64" y="12"/>
                      <a:pt x="63" y="11"/>
                    </a:cubicBezTo>
                    <a:cubicBezTo>
                      <a:pt x="61" y="8"/>
                      <a:pt x="59" y="5"/>
                      <a:pt x="56" y="4"/>
                    </a:cubicBezTo>
                    <a:cubicBezTo>
                      <a:pt x="54" y="4"/>
                      <a:pt x="52" y="2"/>
                      <a:pt x="50" y="1"/>
                    </a:cubicBezTo>
                    <a:cubicBezTo>
                      <a:pt x="48" y="0"/>
                      <a:pt x="46" y="1"/>
                      <a:pt x="45" y="4"/>
                    </a:cubicBezTo>
                    <a:cubicBezTo>
                      <a:pt x="44" y="7"/>
                      <a:pt x="44" y="11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6"/>
                    </a:cubicBezTo>
                    <a:cubicBezTo>
                      <a:pt x="45" y="18"/>
                      <a:pt x="45" y="20"/>
                      <a:pt x="45" y="22"/>
                    </a:cubicBezTo>
                    <a:cubicBezTo>
                      <a:pt x="45" y="23"/>
                      <a:pt x="45" y="23"/>
                      <a:pt x="45" y="24"/>
                    </a:cubicBezTo>
                    <a:cubicBezTo>
                      <a:pt x="44" y="25"/>
                      <a:pt x="43" y="24"/>
                      <a:pt x="43" y="23"/>
                    </a:cubicBezTo>
                    <a:cubicBezTo>
                      <a:pt x="43" y="20"/>
                      <a:pt x="43" y="18"/>
                      <a:pt x="43" y="16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2" y="15"/>
                      <a:pt x="41" y="15"/>
                      <a:pt x="40" y="15"/>
                    </a:cubicBezTo>
                    <a:cubicBezTo>
                      <a:pt x="36" y="12"/>
                      <a:pt x="33" y="13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6"/>
                      <a:pt x="29" y="17"/>
                      <a:pt x="29" y="18"/>
                    </a:cubicBezTo>
                    <a:cubicBezTo>
                      <a:pt x="29" y="19"/>
                      <a:pt x="28" y="20"/>
                      <a:pt x="27" y="19"/>
                    </a:cubicBezTo>
                    <a:cubicBezTo>
                      <a:pt x="26" y="19"/>
                      <a:pt x="26" y="19"/>
                      <a:pt x="25" y="18"/>
                    </a:cubicBezTo>
                    <a:cubicBezTo>
                      <a:pt x="25" y="17"/>
                      <a:pt x="25" y="16"/>
                      <a:pt x="26" y="16"/>
                    </a:cubicBezTo>
                    <a:cubicBezTo>
                      <a:pt x="27" y="16"/>
                      <a:pt x="28" y="16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8" y="9"/>
                      <a:pt x="26" y="8"/>
                      <a:pt x="22" y="9"/>
                    </a:cubicBezTo>
                    <a:cubicBezTo>
                      <a:pt x="18" y="10"/>
                      <a:pt x="14" y="11"/>
                      <a:pt x="10" y="12"/>
                    </a:cubicBezTo>
                    <a:cubicBezTo>
                      <a:pt x="7" y="12"/>
                      <a:pt x="5" y="14"/>
                      <a:pt x="4" y="17"/>
                    </a:cubicBezTo>
                    <a:cubicBezTo>
                      <a:pt x="3" y="18"/>
                      <a:pt x="3" y="20"/>
                      <a:pt x="2" y="21"/>
                    </a:cubicBezTo>
                    <a:cubicBezTo>
                      <a:pt x="0" y="28"/>
                      <a:pt x="1" y="33"/>
                      <a:pt x="6" y="38"/>
                    </a:cubicBezTo>
                    <a:cubicBezTo>
                      <a:pt x="7" y="39"/>
                      <a:pt x="9" y="40"/>
                      <a:pt x="8" y="41"/>
                    </a:cubicBezTo>
                    <a:close/>
                    <a:moveTo>
                      <a:pt x="49" y="87"/>
                    </a:moveTo>
                    <a:cubicBezTo>
                      <a:pt x="48" y="86"/>
                      <a:pt x="48" y="86"/>
                      <a:pt x="48" y="86"/>
                    </a:cubicBezTo>
                    <a:cubicBezTo>
                      <a:pt x="49" y="86"/>
                      <a:pt x="49" y="86"/>
                      <a:pt x="49" y="86"/>
                    </a:cubicBezTo>
                    <a:lnTo>
                      <a:pt x="49" y="87"/>
                    </a:lnTo>
                    <a:close/>
                    <a:moveTo>
                      <a:pt x="46" y="35"/>
                    </a:moveTo>
                    <a:cubicBezTo>
                      <a:pt x="46" y="36"/>
                      <a:pt x="46" y="36"/>
                      <a:pt x="46" y="36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4"/>
                      <a:pt x="45" y="34"/>
                      <a:pt x="45" y="34"/>
                    </a:cubicBezTo>
                    <a:lnTo>
                      <a:pt x="46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7" name="Freeform 42"/>
              <p:cNvSpPr>
                <a:spLocks/>
              </p:cNvSpPr>
              <p:nvPr/>
            </p:nvSpPr>
            <p:spPr bwMode="auto">
              <a:xfrm>
                <a:off x="2357" y="761"/>
                <a:ext cx="196" cy="180"/>
              </a:xfrm>
              <a:custGeom>
                <a:avLst/>
                <a:gdLst>
                  <a:gd name="T0" fmla="*/ 130 w 138"/>
                  <a:gd name="T1" fmla="*/ 89 h 127"/>
                  <a:gd name="T2" fmla="*/ 127 w 138"/>
                  <a:gd name="T3" fmla="*/ 84 h 127"/>
                  <a:gd name="T4" fmla="*/ 119 w 138"/>
                  <a:gd name="T5" fmla="*/ 80 h 127"/>
                  <a:gd name="T6" fmla="*/ 104 w 138"/>
                  <a:gd name="T7" fmla="*/ 77 h 127"/>
                  <a:gd name="T8" fmla="*/ 99 w 138"/>
                  <a:gd name="T9" fmla="*/ 77 h 127"/>
                  <a:gd name="T10" fmla="*/ 78 w 138"/>
                  <a:gd name="T11" fmla="*/ 79 h 127"/>
                  <a:gd name="T12" fmla="*/ 67 w 138"/>
                  <a:gd name="T13" fmla="*/ 76 h 127"/>
                  <a:gd name="T14" fmla="*/ 61 w 138"/>
                  <a:gd name="T15" fmla="*/ 74 h 127"/>
                  <a:gd name="T16" fmla="*/ 48 w 138"/>
                  <a:gd name="T17" fmla="*/ 61 h 127"/>
                  <a:gd name="T18" fmla="*/ 42 w 138"/>
                  <a:gd name="T19" fmla="*/ 56 h 127"/>
                  <a:gd name="T20" fmla="*/ 42 w 138"/>
                  <a:gd name="T21" fmla="*/ 54 h 127"/>
                  <a:gd name="T22" fmla="*/ 46 w 138"/>
                  <a:gd name="T23" fmla="*/ 50 h 127"/>
                  <a:gd name="T24" fmla="*/ 46 w 138"/>
                  <a:gd name="T25" fmla="*/ 50 h 127"/>
                  <a:gd name="T26" fmla="*/ 46 w 138"/>
                  <a:gd name="T27" fmla="*/ 50 h 127"/>
                  <a:gd name="T28" fmla="*/ 47 w 138"/>
                  <a:gd name="T29" fmla="*/ 50 h 127"/>
                  <a:gd name="T30" fmla="*/ 46 w 138"/>
                  <a:gd name="T31" fmla="*/ 50 h 127"/>
                  <a:gd name="T32" fmla="*/ 56 w 138"/>
                  <a:gd name="T33" fmla="*/ 51 h 127"/>
                  <a:gd name="T34" fmla="*/ 58 w 138"/>
                  <a:gd name="T35" fmla="*/ 46 h 127"/>
                  <a:gd name="T36" fmla="*/ 56 w 138"/>
                  <a:gd name="T37" fmla="*/ 44 h 127"/>
                  <a:gd name="T38" fmla="*/ 53 w 138"/>
                  <a:gd name="T39" fmla="*/ 34 h 127"/>
                  <a:gd name="T40" fmla="*/ 47 w 138"/>
                  <a:gd name="T41" fmla="*/ 27 h 127"/>
                  <a:gd name="T42" fmla="*/ 38 w 138"/>
                  <a:gd name="T43" fmla="*/ 26 h 127"/>
                  <a:gd name="T44" fmla="*/ 33 w 138"/>
                  <a:gd name="T45" fmla="*/ 23 h 127"/>
                  <a:gd name="T46" fmla="*/ 31 w 138"/>
                  <a:gd name="T47" fmla="*/ 16 h 127"/>
                  <a:gd name="T48" fmla="*/ 29 w 138"/>
                  <a:gd name="T49" fmla="*/ 12 h 127"/>
                  <a:gd name="T50" fmla="*/ 16 w 138"/>
                  <a:gd name="T51" fmla="*/ 2 h 127"/>
                  <a:gd name="T52" fmla="*/ 4 w 138"/>
                  <a:gd name="T53" fmla="*/ 4 h 127"/>
                  <a:gd name="T54" fmla="*/ 1 w 138"/>
                  <a:gd name="T55" fmla="*/ 11 h 127"/>
                  <a:gd name="T56" fmla="*/ 5 w 138"/>
                  <a:gd name="T57" fmla="*/ 30 h 127"/>
                  <a:gd name="T58" fmla="*/ 7 w 138"/>
                  <a:gd name="T59" fmla="*/ 32 h 127"/>
                  <a:gd name="T60" fmla="*/ 20 w 138"/>
                  <a:gd name="T61" fmla="*/ 38 h 127"/>
                  <a:gd name="T62" fmla="*/ 25 w 138"/>
                  <a:gd name="T63" fmla="*/ 43 h 127"/>
                  <a:gd name="T64" fmla="*/ 25 w 138"/>
                  <a:gd name="T65" fmla="*/ 53 h 127"/>
                  <a:gd name="T66" fmla="*/ 20 w 138"/>
                  <a:gd name="T67" fmla="*/ 63 h 127"/>
                  <a:gd name="T68" fmla="*/ 14 w 138"/>
                  <a:gd name="T69" fmla="*/ 71 h 127"/>
                  <a:gd name="T70" fmla="*/ 9 w 138"/>
                  <a:gd name="T71" fmla="*/ 93 h 127"/>
                  <a:gd name="T72" fmla="*/ 18 w 138"/>
                  <a:gd name="T73" fmla="*/ 101 h 127"/>
                  <a:gd name="T74" fmla="*/ 19 w 138"/>
                  <a:gd name="T75" fmla="*/ 102 h 127"/>
                  <a:gd name="T76" fmla="*/ 31 w 138"/>
                  <a:gd name="T77" fmla="*/ 103 h 127"/>
                  <a:gd name="T78" fmla="*/ 34 w 138"/>
                  <a:gd name="T79" fmla="*/ 102 h 127"/>
                  <a:gd name="T80" fmla="*/ 36 w 138"/>
                  <a:gd name="T81" fmla="*/ 104 h 127"/>
                  <a:gd name="T82" fmla="*/ 35 w 138"/>
                  <a:gd name="T83" fmla="*/ 109 h 127"/>
                  <a:gd name="T84" fmla="*/ 40 w 138"/>
                  <a:gd name="T85" fmla="*/ 113 h 127"/>
                  <a:gd name="T86" fmla="*/ 56 w 138"/>
                  <a:gd name="T87" fmla="*/ 116 h 127"/>
                  <a:gd name="T88" fmla="*/ 87 w 138"/>
                  <a:gd name="T89" fmla="*/ 121 h 127"/>
                  <a:gd name="T90" fmla="*/ 93 w 138"/>
                  <a:gd name="T91" fmla="*/ 124 h 127"/>
                  <a:gd name="T92" fmla="*/ 105 w 138"/>
                  <a:gd name="T93" fmla="*/ 127 h 127"/>
                  <a:gd name="T94" fmla="*/ 115 w 138"/>
                  <a:gd name="T95" fmla="*/ 126 h 127"/>
                  <a:gd name="T96" fmla="*/ 119 w 138"/>
                  <a:gd name="T97" fmla="*/ 124 h 127"/>
                  <a:gd name="T98" fmla="*/ 129 w 138"/>
                  <a:gd name="T99" fmla="*/ 118 h 127"/>
                  <a:gd name="T100" fmla="*/ 131 w 138"/>
                  <a:gd name="T101" fmla="*/ 112 h 127"/>
                  <a:gd name="T102" fmla="*/ 133 w 138"/>
                  <a:gd name="T103" fmla="*/ 106 h 127"/>
                  <a:gd name="T104" fmla="*/ 130 w 138"/>
                  <a:gd name="T105" fmla="*/ 8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8" h="127">
                    <a:moveTo>
                      <a:pt x="130" y="89"/>
                    </a:moveTo>
                    <a:cubicBezTo>
                      <a:pt x="129" y="88"/>
                      <a:pt x="127" y="87"/>
                      <a:pt x="127" y="84"/>
                    </a:cubicBezTo>
                    <a:cubicBezTo>
                      <a:pt x="125" y="81"/>
                      <a:pt x="122" y="80"/>
                      <a:pt x="119" y="80"/>
                    </a:cubicBezTo>
                    <a:cubicBezTo>
                      <a:pt x="114" y="80"/>
                      <a:pt x="109" y="80"/>
                      <a:pt x="104" y="77"/>
                    </a:cubicBezTo>
                    <a:cubicBezTo>
                      <a:pt x="103" y="77"/>
                      <a:pt x="101" y="77"/>
                      <a:pt x="99" y="77"/>
                    </a:cubicBezTo>
                    <a:cubicBezTo>
                      <a:pt x="92" y="78"/>
                      <a:pt x="85" y="78"/>
                      <a:pt x="78" y="79"/>
                    </a:cubicBezTo>
                    <a:cubicBezTo>
                      <a:pt x="74" y="80"/>
                      <a:pt x="70" y="82"/>
                      <a:pt x="67" y="76"/>
                    </a:cubicBezTo>
                    <a:cubicBezTo>
                      <a:pt x="66" y="74"/>
                      <a:pt x="63" y="74"/>
                      <a:pt x="61" y="74"/>
                    </a:cubicBezTo>
                    <a:cubicBezTo>
                      <a:pt x="55" y="71"/>
                      <a:pt x="49" y="68"/>
                      <a:pt x="48" y="61"/>
                    </a:cubicBezTo>
                    <a:cubicBezTo>
                      <a:pt x="47" y="57"/>
                      <a:pt x="45" y="56"/>
                      <a:pt x="42" y="56"/>
                    </a:cubicBezTo>
                    <a:cubicBezTo>
                      <a:pt x="40" y="55"/>
                      <a:pt x="40" y="55"/>
                      <a:pt x="42" y="54"/>
                    </a:cubicBezTo>
                    <a:cubicBezTo>
                      <a:pt x="43" y="53"/>
                      <a:pt x="45" y="51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47" y="50"/>
                      <a:pt x="46" y="50"/>
                      <a:pt x="46" y="50"/>
                    </a:cubicBezTo>
                    <a:cubicBezTo>
                      <a:pt x="50" y="51"/>
                      <a:pt x="53" y="52"/>
                      <a:pt x="56" y="51"/>
                    </a:cubicBezTo>
                    <a:cubicBezTo>
                      <a:pt x="57" y="50"/>
                      <a:pt x="58" y="47"/>
                      <a:pt x="58" y="46"/>
                    </a:cubicBezTo>
                    <a:cubicBezTo>
                      <a:pt x="57" y="46"/>
                      <a:pt x="57" y="44"/>
                      <a:pt x="56" y="44"/>
                    </a:cubicBezTo>
                    <a:cubicBezTo>
                      <a:pt x="53" y="41"/>
                      <a:pt x="52" y="38"/>
                      <a:pt x="53" y="34"/>
                    </a:cubicBezTo>
                    <a:cubicBezTo>
                      <a:pt x="53" y="31"/>
                      <a:pt x="49" y="27"/>
                      <a:pt x="47" y="27"/>
                    </a:cubicBezTo>
                    <a:cubicBezTo>
                      <a:pt x="44" y="26"/>
                      <a:pt x="41" y="27"/>
                      <a:pt x="38" y="26"/>
                    </a:cubicBezTo>
                    <a:cubicBezTo>
                      <a:pt x="36" y="26"/>
                      <a:pt x="34" y="25"/>
                      <a:pt x="33" y="23"/>
                    </a:cubicBezTo>
                    <a:cubicBezTo>
                      <a:pt x="33" y="21"/>
                      <a:pt x="32" y="18"/>
                      <a:pt x="31" y="16"/>
                    </a:cubicBezTo>
                    <a:cubicBezTo>
                      <a:pt x="31" y="15"/>
                      <a:pt x="30" y="13"/>
                      <a:pt x="29" y="12"/>
                    </a:cubicBezTo>
                    <a:cubicBezTo>
                      <a:pt x="25" y="9"/>
                      <a:pt x="22" y="4"/>
                      <a:pt x="16" y="2"/>
                    </a:cubicBezTo>
                    <a:cubicBezTo>
                      <a:pt x="12" y="0"/>
                      <a:pt x="8" y="1"/>
                      <a:pt x="4" y="4"/>
                    </a:cubicBezTo>
                    <a:cubicBezTo>
                      <a:pt x="2" y="5"/>
                      <a:pt x="0" y="8"/>
                      <a:pt x="1" y="11"/>
                    </a:cubicBezTo>
                    <a:cubicBezTo>
                      <a:pt x="3" y="17"/>
                      <a:pt x="4" y="24"/>
                      <a:pt x="5" y="30"/>
                    </a:cubicBezTo>
                    <a:cubicBezTo>
                      <a:pt x="5" y="31"/>
                      <a:pt x="6" y="32"/>
                      <a:pt x="7" y="32"/>
                    </a:cubicBezTo>
                    <a:cubicBezTo>
                      <a:pt x="11" y="34"/>
                      <a:pt x="16" y="36"/>
                      <a:pt x="20" y="38"/>
                    </a:cubicBezTo>
                    <a:cubicBezTo>
                      <a:pt x="25" y="40"/>
                      <a:pt x="25" y="40"/>
                      <a:pt x="25" y="43"/>
                    </a:cubicBezTo>
                    <a:cubicBezTo>
                      <a:pt x="25" y="47"/>
                      <a:pt x="25" y="50"/>
                      <a:pt x="25" y="53"/>
                    </a:cubicBezTo>
                    <a:cubicBezTo>
                      <a:pt x="25" y="58"/>
                      <a:pt x="24" y="61"/>
                      <a:pt x="20" y="63"/>
                    </a:cubicBezTo>
                    <a:cubicBezTo>
                      <a:pt x="17" y="65"/>
                      <a:pt x="15" y="68"/>
                      <a:pt x="14" y="71"/>
                    </a:cubicBezTo>
                    <a:cubicBezTo>
                      <a:pt x="9" y="77"/>
                      <a:pt x="8" y="85"/>
                      <a:pt x="9" y="93"/>
                    </a:cubicBezTo>
                    <a:cubicBezTo>
                      <a:pt x="9" y="98"/>
                      <a:pt x="16" y="97"/>
                      <a:pt x="18" y="101"/>
                    </a:cubicBezTo>
                    <a:cubicBezTo>
                      <a:pt x="18" y="102"/>
                      <a:pt x="19" y="102"/>
                      <a:pt x="19" y="102"/>
                    </a:cubicBezTo>
                    <a:cubicBezTo>
                      <a:pt x="23" y="106"/>
                      <a:pt x="27" y="106"/>
                      <a:pt x="31" y="103"/>
                    </a:cubicBezTo>
                    <a:cubicBezTo>
                      <a:pt x="32" y="103"/>
                      <a:pt x="33" y="102"/>
                      <a:pt x="34" y="102"/>
                    </a:cubicBezTo>
                    <a:cubicBezTo>
                      <a:pt x="36" y="102"/>
                      <a:pt x="36" y="103"/>
                      <a:pt x="36" y="104"/>
                    </a:cubicBezTo>
                    <a:cubicBezTo>
                      <a:pt x="36" y="106"/>
                      <a:pt x="35" y="107"/>
                      <a:pt x="35" y="109"/>
                    </a:cubicBezTo>
                    <a:cubicBezTo>
                      <a:pt x="36" y="111"/>
                      <a:pt x="38" y="112"/>
                      <a:pt x="40" y="113"/>
                    </a:cubicBezTo>
                    <a:cubicBezTo>
                      <a:pt x="45" y="114"/>
                      <a:pt x="51" y="116"/>
                      <a:pt x="56" y="116"/>
                    </a:cubicBezTo>
                    <a:cubicBezTo>
                      <a:pt x="67" y="116"/>
                      <a:pt x="76" y="122"/>
                      <a:pt x="87" y="121"/>
                    </a:cubicBezTo>
                    <a:cubicBezTo>
                      <a:pt x="89" y="121"/>
                      <a:pt x="91" y="123"/>
                      <a:pt x="93" y="124"/>
                    </a:cubicBezTo>
                    <a:cubicBezTo>
                      <a:pt x="97" y="126"/>
                      <a:pt x="101" y="127"/>
                      <a:pt x="105" y="127"/>
                    </a:cubicBezTo>
                    <a:cubicBezTo>
                      <a:pt x="108" y="126"/>
                      <a:pt x="112" y="127"/>
                      <a:pt x="115" y="126"/>
                    </a:cubicBezTo>
                    <a:cubicBezTo>
                      <a:pt x="117" y="126"/>
                      <a:pt x="118" y="125"/>
                      <a:pt x="119" y="124"/>
                    </a:cubicBezTo>
                    <a:cubicBezTo>
                      <a:pt x="122" y="122"/>
                      <a:pt x="125" y="119"/>
                      <a:pt x="129" y="118"/>
                    </a:cubicBezTo>
                    <a:cubicBezTo>
                      <a:pt x="131" y="117"/>
                      <a:pt x="132" y="115"/>
                      <a:pt x="131" y="112"/>
                    </a:cubicBezTo>
                    <a:cubicBezTo>
                      <a:pt x="131" y="110"/>
                      <a:pt x="132" y="108"/>
                      <a:pt x="133" y="106"/>
                    </a:cubicBezTo>
                    <a:cubicBezTo>
                      <a:pt x="138" y="99"/>
                      <a:pt x="137" y="94"/>
                      <a:pt x="130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8" name="Freeform 43"/>
              <p:cNvSpPr>
                <a:spLocks/>
              </p:cNvSpPr>
              <p:nvPr/>
            </p:nvSpPr>
            <p:spPr bwMode="auto">
              <a:xfrm>
                <a:off x="2024" y="712"/>
                <a:ext cx="192" cy="123"/>
              </a:xfrm>
              <a:custGeom>
                <a:avLst/>
                <a:gdLst>
                  <a:gd name="T0" fmla="*/ 86 w 135"/>
                  <a:gd name="T1" fmla="*/ 52 h 86"/>
                  <a:gd name="T2" fmla="*/ 72 w 135"/>
                  <a:gd name="T3" fmla="*/ 49 h 86"/>
                  <a:gd name="T4" fmla="*/ 70 w 135"/>
                  <a:gd name="T5" fmla="*/ 46 h 86"/>
                  <a:gd name="T6" fmla="*/ 71 w 135"/>
                  <a:gd name="T7" fmla="*/ 32 h 86"/>
                  <a:gd name="T8" fmla="*/ 70 w 135"/>
                  <a:gd name="T9" fmla="*/ 20 h 86"/>
                  <a:gd name="T10" fmla="*/ 64 w 135"/>
                  <a:gd name="T11" fmla="*/ 14 h 86"/>
                  <a:gd name="T12" fmla="*/ 61 w 135"/>
                  <a:gd name="T13" fmla="*/ 10 h 86"/>
                  <a:gd name="T14" fmla="*/ 55 w 135"/>
                  <a:gd name="T15" fmla="*/ 2 h 86"/>
                  <a:gd name="T16" fmla="*/ 45 w 135"/>
                  <a:gd name="T17" fmla="*/ 3 h 86"/>
                  <a:gd name="T18" fmla="*/ 31 w 135"/>
                  <a:gd name="T19" fmla="*/ 11 h 86"/>
                  <a:gd name="T20" fmla="*/ 27 w 135"/>
                  <a:gd name="T21" fmla="*/ 15 h 86"/>
                  <a:gd name="T22" fmla="*/ 21 w 135"/>
                  <a:gd name="T23" fmla="*/ 22 h 86"/>
                  <a:gd name="T24" fmla="*/ 15 w 135"/>
                  <a:gd name="T25" fmla="*/ 28 h 86"/>
                  <a:gd name="T26" fmla="*/ 15 w 135"/>
                  <a:gd name="T27" fmla="*/ 31 h 86"/>
                  <a:gd name="T28" fmla="*/ 21 w 135"/>
                  <a:gd name="T29" fmla="*/ 34 h 86"/>
                  <a:gd name="T30" fmla="*/ 22 w 135"/>
                  <a:gd name="T31" fmla="*/ 36 h 86"/>
                  <a:gd name="T32" fmla="*/ 20 w 135"/>
                  <a:gd name="T33" fmla="*/ 37 h 86"/>
                  <a:gd name="T34" fmla="*/ 9 w 135"/>
                  <a:gd name="T35" fmla="*/ 35 h 86"/>
                  <a:gd name="T36" fmla="*/ 1 w 135"/>
                  <a:gd name="T37" fmla="*/ 43 h 86"/>
                  <a:gd name="T38" fmla="*/ 3 w 135"/>
                  <a:gd name="T39" fmla="*/ 50 h 86"/>
                  <a:gd name="T40" fmla="*/ 10 w 135"/>
                  <a:gd name="T41" fmla="*/ 55 h 86"/>
                  <a:gd name="T42" fmla="*/ 28 w 135"/>
                  <a:gd name="T43" fmla="*/ 59 h 86"/>
                  <a:gd name="T44" fmla="*/ 31 w 135"/>
                  <a:gd name="T45" fmla="*/ 59 h 86"/>
                  <a:gd name="T46" fmla="*/ 44 w 135"/>
                  <a:gd name="T47" fmla="*/ 62 h 86"/>
                  <a:gd name="T48" fmla="*/ 45 w 135"/>
                  <a:gd name="T49" fmla="*/ 63 h 86"/>
                  <a:gd name="T50" fmla="*/ 43 w 135"/>
                  <a:gd name="T51" fmla="*/ 64 h 86"/>
                  <a:gd name="T52" fmla="*/ 22 w 135"/>
                  <a:gd name="T53" fmla="*/ 67 h 86"/>
                  <a:gd name="T54" fmla="*/ 18 w 135"/>
                  <a:gd name="T55" fmla="*/ 72 h 86"/>
                  <a:gd name="T56" fmla="*/ 24 w 135"/>
                  <a:gd name="T57" fmla="*/ 83 h 86"/>
                  <a:gd name="T58" fmla="*/ 30 w 135"/>
                  <a:gd name="T59" fmla="*/ 85 h 86"/>
                  <a:gd name="T60" fmla="*/ 40 w 135"/>
                  <a:gd name="T61" fmla="*/ 85 h 86"/>
                  <a:gd name="T62" fmla="*/ 57 w 135"/>
                  <a:gd name="T63" fmla="*/ 81 h 86"/>
                  <a:gd name="T64" fmla="*/ 63 w 135"/>
                  <a:gd name="T65" fmla="*/ 79 h 86"/>
                  <a:gd name="T66" fmla="*/ 78 w 135"/>
                  <a:gd name="T67" fmla="*/ 76 h 86"/>
                  <a:gd name="T68" fmla="*/ 81 w 135"/>
                  <a:gd name="T69" fmla="*/ 77 h 86"/>
                  <a:gd name="T70" fmla="*/ 91 w 135"/>
                  <a:gd name="T71" fmla="*/ 81 h 86"/>
                  <a:gd name="T72" fmla="*/ 99 w 135"/>
                  <a:gd name="T73" fmla="*/ 82 h 86"/>
                  <a:gd name="T74" fmla="*/ 106 w 135"/>
                  <a:gd name="T75" fmla="*/ 81 h 86"/>
                  <a:gd name="T76" fmla="*/ 114 w 135"/>
                  <a:gd name="T77" fmla="*/ 76 h 86"/>
                  <a:gd name="T78" fmla="*/ 129 w 135"/>
                  <a:gd name="T79" fmla="*/ 61 h 86"/>
                  <a:gd name="T80" fmla="*/ 133 w 135"/>
                  <a:gd name="T81" fmla="*/ 56 h 86"/>
                  <a:gd name="T82" fmla="*/ 129 w 135"/>
                  <a:gd name="T83" fmla="*/ 43 h 86"/>
                  <a:gd name="T84" fmla="*/ 126 w 135"/>
                  <a:gd name="T85" fmla="*/ 42 h 86"/>
                  <a:gd name="T86" fmla="*/ 121 w 135"/>
                  <a:gd name="T87" fmla="*/ 46 h 86"/>
                  <a:gd name="T88" fmla="*/ 118 w 135"/>
                  <a:gd name="T89" fmla="*/ 47 h 86"/>
                  <a:gd name="T90" fmla="*/ 113 w 135"/>
                  <a:gd name="T91" fmla="*/ 39 h 86"/>
                  <a:gd name="T92" fmla="*/ 113 w 135"/>
                  <a:gd name="T93" fmla="*/ 32 h 86"/>
                  <a:gd name="T94" fmla="*/ 115 w 135"/>
                  <a:gd name="T95" fmla="*/ 26 h 86"/>
                  <a:gd name="T96" fmla="*/ 118 w 135"/>
                  <a:gd name="T97" fmla="*/ 12 h 86"/>
                  <a:gd name="T98" fmla="*/ 117 w 135"/>
                  <a:gd name="T99" fmla="*/ 8 h 86"/>
                  <a:gd name="T100" fmla="*/ 111 w 135"/>
                  <a:gd name="T101" fmla="*/ 7 h 86"/>
                  <a:gd name="T102" fmla="*/ 97 w 135"/>
                  <a:gd name="T103" fmla="*/ 17 h 86"/>
                  <a:gd name="T104" fmla="*/ 95 w 135"/>
                  <a:gd name="T105" fmla="*/ 25 h 86"/>
                  <a:gd name="T106" fmla="*/ 96 w 135"/>
                  <a:gd name="T107" fmla="*/ 29 h 86"/>
                  <a:gd name="T108" fmla="*/ 92 w 135"/>
                  <a:gd name="T109" fmla="*/ 36 h 86"/>
                  <a:gd name="T110" fmla="*/ 91 w 135"/>
                  <a:gd name="T111" fmla="*/ 37 h 86"/>
                  <a:gd name="T112" fmla="*/ 89 w 135"/>
                  <a:gd name="T113" fmla="*/ 44 h 86"/>
                  <a:gd name="T114" fmla="*/ 90 w 135"/>
                  <a:gd name="T115" fmla="*/ 47 h 86"/>
                  <a:gd name="T116" fmla="*/ 86 w 135"/>
                  <a:gd name="T117" fmla="*/ 5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5" h="86">
                    <a:moveTo>
                      <a:pt x="86" y="52"/>
                    </a:moveTo>
                    <a:cubicBezTo>
                      <a:pt x="81" y="51"/>
                      <a:pt x="77" y="50"/>
                      <a:pt x="72" y="49"/>
                    </a:cubicBezTo>
                    <a:cubicBezTo>
                      <a:pt x="71" y="48"/>
                      <a:pt x="70" y="47"/>
                      <a:pt x="70" y="46"/>
                    </a:cubicBezTo>
                    <a:cubicBezTo>
                      <a:pt x="73" y="42"/>
                      <a:pt x="70" y="37"/>
                      <a:pt x="71" y="32"/>
                    </a:cubicBezTo>
                    <a:cubicBezTo>
                      <a:pt x="71" y="28"/>
                      <a:pt x="71" y="24"/>
                      <a:pt x="70" y="20"/>
                    </a:cubicBezTo>
                    <a:cubicBezTo>
                      <a:pt x="70" y="17"/>
                      <a:pt x="67" y="15"/>
                      <a:pt x="64" y="14"/>
                    </a:cubicBezTo>
                    <a:cubicBezTo>
                      <a:pt x="60" y="13"/>
                      <a:pt x="61" y="13"/>
                      <a:pt x="61" y="10"/>
                    </a:cubicBezTo>
                    <a:cubicBezTo>
                      <a:pt x="61" y="5"/>
                      <a:pt x="59" y="2"/>
                      <a:pt x="55" y="2"/>
                    </a:cubicBezTo>
                    <a:cubicBezTo>
                      <a:pt x="51" y="1"/>
                      <a:pt x="47" y="0"/>
                      <a:pt x="45" y="3"/>
                    </a:cubicBezTo>
                    <a:cubicBezTo>
                      <a:pt x="41" y="7"/>
                      <a:pt x="35" y="7"/>
                      <a:pt x="31" y="11"/>
                    </a:cubicBezTo>
                    <a:cubicBezTo>
                      <a:pt x="29" y="12"/>
                      <a:pt x="28" y="14"/>
                      <a:pt x="27" y="15"/>
                    </a:cubicBezTo>
                    <a:cubicBezTo>
                      <a:pt x="27" y="20"/>
                      <a:pt x="25" y="21"/>
                      <a:pt x="21" y="22"/>
                    </a:cubicBezTo>
                    <a:cubicBezTo>
                      <a:pt x="19" y="23"/>
                      <a:pt x="17" y="26"/>
                      <a:pt x="15" y="28"/>
                    </a:cubicBezTo>
                    <a:cubicBezTo>
                      <a:pt x="14" y="29"/>
                      <a:pt x="14" y="30"/>
                      <a:pt x="15" y="31"/>
                    </a:cubicBezTo>
                    <a:cubicBezTo>
                      <a:pt x="17" y="32"/>
                      <a:pt x="19" y="33"/>
                      <a:pt x="21" y="34"/>
                    </a:cubicBezTo>
                    <a:cubicBezTo>
                      <a:pt x="22" y="35"/>
                      <a:pt x="22" y="36"/>
                      <a:pt x="22" y="36"/>
                    </a:cubicBezTo>
                    <a:cubicBezTo>
                      <a:pt x="21" y="37"/>
                      <a:pt x="21" y="37"/>
                      <a:pt x="20" y="37"/>
                    </a:cubicBezTo>
                    <a:cubicBezTo>
                      <a:pt x="16" y="36"/>
                      <a:pt x="13" y="35"/>
                      <a:pt x="9" y="35"/>
                    </a:cubicBezTo>
                    <a:cubicBezTo>
                      <a:pt x="5" y="35"/>
                      <a:pt x="2" y="39"/>
                      <a:pt x="1" y="43"/>
                    </a:cubicBezTo>
                    <a:cubicBezTo>
                      <a:pt x="0" y="46"/>
                      <a:pt x="1" y="48"/>
                      <a:pt x="3" y="50"/>
                    </a:cubicBezTo>
                    <a:cubicBezTo>
                      <a:pt x="6" y="52"/>
                      <a:pt x="8" y="53"/>
                      <a:pt x="10" y="55"/>
                    </a:cubicBezTo>
                    <a:cubicBezTo>
                      <a:pt x="15" y="59"/>
                      <a:pt x="21" y="63"/>
                      <a:pt x="28" y="59"/>
                    </a:cubicBezTo>
                    <a:cubicBezTo>
                      <a:pt x="29" y="59"/>
                      <a:pt x="30" y="59"/>
                      <a:pt x="31" y="59"/>
                    </a:cubicBezTo>
                    <a:cubicBezTo>
                      <a:pt x="35" y="62"/>
                      <a:pt x="39" y="62"/>
                      <a:pt x="44" y="62"/>
                    </a:cubicBezTo>
                    <a:cubicBezTo>
                      <a:pt x="44" y="62"/>
                      <a:pt x="44" y="63"/>
                      <a:pt x="45" y="63"/>
                    </a:cubicBezTo>
                    <a:cubicBezTo>
                      <a:pt x="44" y="63"/>
                      <a:pt x="44" y="63"/>
                      <a:pt x="43" y="64"/>
                    </a:cubicBezTo>
                    <a:cubicBezTo>
                      <a:pt x="36" y="65"/>
                      <a:pt x="29" y="66"/>
                      <a:pt x="22" y="67"/>
                    </a:cubicBezTo>
                    <a:cubicBezTo>
                      <a:pt x="20" y="67"/>
                      <a:pt x="18" y="70"/>
                      <a:pt x="18" y="72"/>
                    </a:cubicBezTo>
                    <a:cubicBezTo>
                      <a:pt x="18" y="77"/>
                      <a:pt x="20" y="81"/>
                      <a:pt x="24" y="83"/>
                    </a:cubicBezTo>
                    <a:cubicBezTo>
                      <a:pt x="26" y="84"/>
                      <a:pt x="28" y="84"/>
                      <a:pt x="30" y="85"/>
                    </a:cubicBezTo>
                    <a:cubicBezTo>
                      <a:pt x="33" y="85"/>
                      <a:pt x="36" y="85"/>
                      <a:pt x="40" y="85"/>
                    </a:cubicBezTo>
                    <a:cubicBezTo>
                      <a:pt x="46" y="86"/>
                      <a:pt x="52" y="84"/>
                      <a:pt x="57" y="81"/>
                    </a:cubicBezTo>
                    <a:cubicBezTo>
                      <a:pt x="59" y="80"/>
                      <a:pt x="61" y="79"/>
                      <a:pt x="63" y="79"/>
                    </a:cubicBezTo>
                    <a:cubicBezTo>
                      <a:pt x="68" y="78"/>
                      <a:pt x="73" y="78"/>
                      <a:pt x="78" y="76"/>
                    </a:cubicBezTo>
                    <a:cubicBezTo>
                      <a:pt x="79" y="76"/>
                      <a:pt x="80" y="76"/>
                      <a:pt x="81" y="77"/>
                    </a:cubicBezTo>
                    <a:cubicBezTo>
                      <a:pt x="84" y="78"/>
                      <a:pt x="88" y="79"/>
                      <a:pt x="91" y="81"/>
                    </a:cubicBezTo>
                    <a:cubicBezTo>
                      <a:pt x="94" y="82"/>
                      <a:pt x="97" y="83"/>
                      <a:pt x="99" y="82"/>
                    </a:cubicBezTo>
                    <a:cubicBezTo>
                      <a:pt x="102" y="82"/>
                      <a:pt x="104" y="81"/>
                      <a:pt x="106" y="81"/>
                    </a:cubicBezTo>
                    <a:cubicBezTo>
                      <a:pt x="109" y="81"/>
                      <a:pt x="112" y="79"/>
                      <a:pt x="114" y="76"/>
                    </a:cubicBezTo>
                    <a:cubicBezTo>
                      <a:pt x="120" y="71"/>
                      <a:pt x="124" y="66"/>
                      <a:pt x="129" y="61"/>
                    </a:cubicBezTo>
                    <a:cubicBezTo>
                      <a:pt x="131" y="60"/>
                      <a:pt x="132" y="58"/>
                      <a:pt x="133" y="56"/>
                    </a:cubicBezTo>
                    <a:cubicBezTo>
                      <a:pt x="135" y="51"/>
                      <a:pt x="134" y="46"/>
                      <a:pt x="129" y="43"/>
                    </a:cubicBezTo>
                    <a:cubicBezTo>
                      <a:pt x="128" y="42"/>
                      <a:pt x="127" y="42"/>
                      <a:pt x="126" y="42"/>
                    </a:cubicBezTo>
                    <a:cubicBezTo>
                      <a:pt x="124" y="43"/>
                      <a:pt x="122" y="44"/>
                      <a:pt x="121" y="46"/>
                    </a:cubicBezTo>
                    <a:cubicBezTo>
                      <a:pt x="120" y="48"/>
                      <a:pt x="119" y="48"/>
                      <a:pt x="118" y="47"/>
                    </a:cubicBezTo>
                    <a:cubicBezTo>
                      <a:pt x="116" y="45"/>
                      <a:pt x="112" y="44"/>
                      <a:pt x="113" y="39"/>
                    </a:cubicBezTo>
                    <a:cubicBezTo>
                      <a:pt x="112" y="37"/>
                      <a:pt x="110" y="35"/>
                      <a:pt x="113" y="32"/>
                    </a:cubicBezTo>
                    <a:cubicBezTo>
                      <a:pt x="114" y="31"/>
                      <a:pt x="115" y="29"/>
                      <a:pt x="115" y="26"/>
                    </a:cubicBezTo>
                    <a:cubicBezTo>
                      <a:pt x="115" y="21"/>
                      <a:pt x="116" y="17"/>
                      <a:pt x="118" y="12"/>
                    </a:cubicBezTo>
                    <a:cubicBezTo>
                      <a:pt x="119" y="10"/>
                      <a:pt x="118" y="9"/>
                      <a:pt x="117" y="8"/>
                    </a:cubicBezTo>
                    <a:cubicBezTo>
                      <a:pt x="115" y="6"/>
                      <a:pt x="113" y="6"/>
                      <a:pt x="111" y="7"/>
                    </a:cubicBezTo>
                    <a:cubicBezTo>
                      <a:pt x="106" y="11"/>
                      <a:pt x="102" y="14"/>
                      <a:pt x="97" y="17"/>
                    </a:cubicBezTo>
                    <a:cubicBezTo>
                      <a:pt x="95" y="19"/>
                      <a:pt x="94" y="22"/>
                      <a:pt x="95" y="25"/>
                    </a:cubicBezTo>
                    <a:cubicBezTo>
                      <a:pt x="95" y="26"/>
                      <a:pt x="95" y="28"/>
                      <a:pt x="96" y="29"/>
                    </a:cubicBezTo>
                    <a:cubicBezTo>
                      <a:pt x="97" y="33"/>
                      <a:pt x="95" y="34"/>
                      <a:pt x="92" y="36"/>
                    </a:cubicBezTo>
                    <a:cubicBezTo>
                      <a:pt x="92" y="36"/>
                      <a:pt x="91" y="37"/>
                      <a:pt x="91" y="37"/>
                    </a:cubicBezTo>
                    <a:cubicBezTo>
                      <a:pt x="88" y="39"/>
                      <a:pt x="88" y="41"/>
                      <a:pt x="89" y="44"/>
                    </a:cubicBezTo>
                    <a:cubicBezTo>
                      <a:pt x="89" y="45"/>
                      <a:pt x="90" y="46"/>
                      <a:pt x="90" y="47"/>
                    </a:cubicBezTo>
                    <a:cubicBezTo>
                      <a:pt x="90" y="49"/>
                      <a:pt x="88" y="52"/>
                      <a:pt x="86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9" name="Freeform 44"/>
              <p:cNvSpPr>
                <a:spLocks/>
              </p:cNvSpPr>
              <p:nvPr/>
            </p:nvSpPr>
            <p:spPr bwMode="auto">
              <a:xfrm>
                <a:off x="6699" y="3939"/>
                <a:ext cx="195" cy="192"/>
              </a:xfrm>
              <a:custGeom>
                <a:avLst/>
                <a:gdLst>
                  <a:gd name="T0" fmla="*/ 133 w 137"/>
                  <a:gd name="T1" fmla="*/ 10 h 135"/>
                  <a:gd name="T2" fmla="*/ 127 w 137"/>
                  <a:gd name="T3" fmla="*/ 11 h 135"/>
                  <a:gd name="T4" fmla="*/ 123 w 137"/>
                  <a:gd name="T5" fmla="*/ 5 h 135"/>
                  <a:gd name="T6" fmla="*/ 121 w 137"/>
                  <a:gd name="T7" fmla="*/ 2 h 135"/>
                  <a:gd name="T8" fmla="*/ 116 w 137"/>
                  <a:gd name="T9" fmla="*/ 1 h 135"/>
                  <a:gd name="T10" fmla="*/ 112 w 137"/>
                  <a:gd name="T11" fmla="*/ 5 h 135"/>
                  <a:gd name="T12" fmla="*/ 96 w 137"/>
                  <a:gd name="T13" fmla="*/ 25 h 135"/>
                  <a:gd name="T14" fmla="*/ 92 w 137"/>
                  <a:gd name="T15" fmla="*/ 30 h 135"/>
                  <a:gd name="T16" fmla="*/ 88 w 137"/>
                  <a:gd name="T17" fmla="*/ 37 h 135"/>
                  <a:gd name="T18" fmla="*/ 76 w 137"/>
                  <a:gd name="T19" fmla="*/ 50 h 135"/>
                  <a:gd name="T20" fmla="*/ 57 w 137"/>
                  <a:gd name="T21" fmla="*/ 61 h 135"/>
                  <a:gd name="T22" fmla="*/ 42 w 137"/>
                  <a:gd name="T23" fmla="*/ 69 h 135"/>
                  <a:gd name="T24" fmla="*/ 37 w 137"/>
                  <a:gd name="T25" fmla="*/ 72 h 135"/>
                  <a:gd name="T26" fmla="*/ 14 w 137"/>
                  <a:gd name="T27" fmla="*/ 93 h 135"/>
                  <a:gd name="T28" fmla="*/ 1 w 137"/>
                  <a:gd name="T29" fmla="*/ 113 h 135"/>
                  <a:gd name="T30" fmla="*/ 3 w 137"/>
                  <a:gd name="T31" fmla="*/ 120 h 135"/>
                  <a:gd name="T32" fmla="*/ 17 w 137"/>
                  <a:gd name="T33" fmla="*/ 129 h 135"/>
                  <a:gd name="T34" fmla="*/ 19 w 137"/>
                  <a:gd name="T35" fmla="*/ 131 h 135"/>
                  <a:gd name="T36" fmla="*/ 33 w 137"/>
                  <a:gd name="T37" fmla="*/ 133 h 135"/>
                  <a:gd name="T38" fmla="*/ 54 w 137"/>
                  <a:gd name="T39" fmla="*/ 118 h 135"/>
                  <a:gd name="T40" fmla="*/ 61 w 137"/>
                  <a:gd name="T41" fmla="*/ 107 h 135"/>
                  <a:gd name="T42" fmla="*/ 66 w 137"/>
                  <a:gd name="T43" fmla="*/ 100 h 135"/>
                  <a:gd name="T44" fmla="*/ 73 w 137"/>
                  <a:gd name="T45" fmla="*/ 91 h 135"/>
                  <a:gd name="T46" fmla="*/ 89 w 137"/>
                  <a:gd name="T47" fmla="*/ 76 h 135"/>
                  <a:gd name="T48" fmla="*/ 98 w 137"/>
                  <a:gd name="T49" fmla="*/ 74 h 135"/>
                  <a:gd name="T50" fmla="*/ 104 w 137"/>
                  <a:gd name="T51" fmla="*/ 69 h 135"/>
                  <a:gd name="T52" fmla="*/ 109 w 137"/>
                  <a:gd name="T53" fmla="*/ 57 h 135"/>
                  <a:gd name="T54" fmla="*/ 114 w 137"/>
                  <a:gd name="T55" fmla="*/ 53 h 135"/>
                  <a:gd name="T56" fmla="*/ 132 w 137"/>
                  <a:gd name="T57" fmla="*/ 32 h 135"/>
                  <a:gd name="T58" fmla="*/ 135 w 137"/>
                  <a:gd name="T59" fmla="*/ 26 h 135"/>
                  <a:gd name="T60" fmla="*/ 135 w 137"/>
                  <a:gd name="T61" fmla="*/ 20 h 135"/>
                  <a:gd name="T62" fmla="*/ 136 w 137"/>
                  <a:gd name="T63" fmla="*/ 18 h 135"/>
                  <a:gd name="T64" fmla="*/ 137 w 137"/>
                  <a:gd name="T65" fmla="*/ 14 h 135"/>
                  <a:gd name="T66" fmla="*/ 137 w 137"/>
                  <a:gd name="T67" fmla="*/ 13 h 135"/>
                  <a:gd name="T68" fmla="*/ 133 w 137"/>
                  <a:gd name="T69" fmla="*/ 1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7" h="135">
                    <a:moveTo>
                      <a:pt x="133" y="10"/>
                    </a:moveTo>
                    <a:cubicBezTo>
                      <a:pt x="131" y="10"/>
                      <a:pt x="129" y="12"/>
                      <a:pt x="127" y="11"/>
                    </a:cubicBezTo>
                    <a:cubicBezTo>
                      <a:pt x="123" y="11"/>
                      <a:pt x="125" y="7"/>
                      <a:pt x="123" y="5"/>
                    </a:cubicBezTo>
                    <a:cubicBezTo>
                      <a:pt x="123" y="4"/>
                      <a:pt x="122" y="3"/>
                      <a:pt x="121" y="2"/>
                    </a:cubicBezTo>
                    <a:cubicBezTo>
                      <a:pt x="120" y="0"/>
                      <a:pt x="118" y="0"/>
                      <a:pt x="116" y="1"/>
                    </a:cubicBezTo>
                    <a:cubicBezTo>
                      <a:pt x="114" y="2"/>
                      <a:pt x="112" y="3"/>
                      <a:pt x="112" y="5"/>
                    </a:cubicBezTo>
                    <a:cubicBezTo>
                      <a:pt x="109" y="13"/>
                      <a:pt x="104" y="20"/>
                      <a:pt x="96" y="25"/>
                    </a:cubicBezTo>
                    <a:cubicBezTo>
                      <a:pt x="94" y="26"/>
                      <a:pt x="93" y="28"/>
                      <a:pt x="92" y="30"/>
                    </a:cubicBezTo>
                    <a:cubicBezTo>
                      <a:pt x="90" y="32"/>
                      <a:pt x="89" y="35"/>
                      <a:pt x="88" y="37"/>
                    </a:cubicBezTo>
                    <a:cubicBezTo>
                      <a:pt x="85" y="43"/>
                      <a:pt x="81" y="47"/>
                      <a:pt x="76" y="50"/>
                    </a:cubicBezTo>
                    <a:cubicBezTo>
                      <a:pt x="69" y="53"/>
                      <a:pt x="64" y="57"/>
                      <a:pt x="57" y="61"/>
                    </a:cubicBezTo>
                    <a:cubicBezTo>
                      <a:pt x="52" y="64"/>
                      <a:pt x="48" y="69"/>
                      <a:pt x="42" y="69"/>
                    </a:cubicBezTo>
                    <a:cubicBezTo>
                      <a:pt x="40" y="69"/>
                      <a:pt x="39" y="71"/>
                      <a:pt x="37" y="72"/>
                    </a:cubicBezTo>
                    <a:cubicBezTo>
                      <a:pt x="29" y="78"/>
                      <a:pt x="22" y="85"/>
                      <a:pt x="14" y="93"/>
                    </a:cubicBezTo>
                    <a:cubicBezTo>
                      <a:pt x="8" y="98"/>
                      <a:pt x="4" y="106"/>
                      <a:pt x="1" y="113"/>
                    </a:cubicBezTo>
                    <a:cubicBezTo>
                      <a:pt x="0" y="115"/>
                      <a:pt x="1" y="119"/>
                      <a:pt x="3" y="120"/>
                    </a:cubicBezTo>
                    <a:cubicBezTo>
                      <a:pt x="9" y="122"/>
                      <a:pt x="14" y="124"/>
                      <a:pt x="17" y="129"/>
                    </a:cubicBezTo>
                    <a:cubicBezTo>
                      <a:pt x="18" y="130"/>
                      <a:pt x="18" y="130"/>
                      <a:pt x="19" y="131"/>
                    </a:cubicBezTo>
                    <a:cubicBezTo>
                      <a:pt x="23" y="135"/>
                      <a:pt x="28" y="135"/>
                      <a:pt x="33" y="133"/>
                    </a:cubicBezTo>
                    <a:cubicBezTo>
                      <a:pt x="41" y="130"/>
                      <a:pt x="46" y="122"/>
                      <a:pt x="54" y="118"/>
                    </a:cubicBezTo>
                    <a:cubicBezTo>
                      <a:pt x="57" y="114"/>
                      <a:pt x="59" y="111"/>
                      <a:pt x="61" y="107"/>
                    </a:cubicBezTo>
                    <a:cubicBezTo>
                      <a:pt x="63" y="105"/>
                      <a:pt x="64" y="102"/>
                      <a:pt x="66" y="100"/>
                    </a:cubicBezTo>
                    <a:cubicBezTo>
                      <a:pt x="69" y="98"/>
                      <a:pt x="71" y="94"/>
                      <a:pt x="73" y="91"/>
                    </a:cubicBezTo>
                    <a:cubicBezTo>
                      <a:pt x="79" y="79"/>
                      <a:pt x="78" y="82"/>
                      <a:pt x="89" y="76"/>
                    </a:cubicBezTo>
                    <a:cubicBezTo>
                      <a:pt x="92" y="74"/>
                      <a:pt x="95" y="74"/>
                      <a:pt x="98" y="74"/>
                    </a:cubicBezTo>
                    <a:cubicBezTo>
                      <a:pt x="102" y="74"/>
                      <a:pt x="104" y="72"/>
                      <a:pt x="104" y="69"/>
                    </a:cubicBezTo>
                    <a:cubicBezTo>
                      <a:pt x="102" y="64"/>
                      <a:pt x="103" y="60"/>
                      <a:pt x="109" y="57"/>
                    </a:cubicBezTo>
                    <a:cubicBezTo>
                      <a:pt x="111" y="56"/>
                      <a:pt x="113" y="54"/>
                      <a:pt x="114" y="53"/>
                    </a:cubicBezTo>
                    <a:cubicBezTo>
                      <a:pt x="119" y="45"/>
                      <a:pt x="126" y="39"/>
                      <a:pt x="132" y="32"/>
                    </a:cubicBezTo>
                    <a:cubicBezTo>
                      <a:pt x="134" y="30"/>
                      <a:pt x="135" y="28"/>
                      <a:pt x="135" y="26"/>
                    </a:cubicBezTo>
                    <a:cubicBezTo>
                      <a:pt x="135" y="24"/>
                      <a:pt x="135" y="21"/>
                      <a:pt x="135" y="20"/>
                    </a:cubicBezTo>
                    <a:cubicBezTo>
                      <a:pt x="136" y="19"/>
                      <a:pt x="136" y="18"/>
                      <a:pt x="136" y="18"/>
                    </a:cubicBezTo>
                    <a:cubicBezTo>
                      <a:pt x="136" y="17"/>
                      <a:pt x="137" y="16"/>
                      <a:pt x="137" y="14"/>
                    </a:cubicBezTo>
                    <a:cubicBezTo>
                      <a:pt x="137" y="14"/>
                      <a:pt x="137" y="13"/>
                      <a:pt x="137" y="13"/>
                    </a:cubicBezTo>
                    <a:cubicBezTo>
                      <a:pt x="137" y="12"/>
                      <a:pt x="135" y="10"/>
                      <a:pt x="13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0" name="Freeform 45"/>
              <p:cNvSpPr>
                <a:spLocks/>
              </p:cNvSpPr>
              <p:nvPr/>
            </p:nvSpPr>
            <p:spPr bwMode="auto">
              <a:xfrm>
                <a:off x="3269" y="1373"/>
                <a:ext cx="167" cy="105"/>
              </a:xfrm>
              <a:custGeom>
                <a:avLst/>
                <a:gdLst>
                  <a:gd name="T0" fmla="*/ 61 w 118"/>
                  <a:gd name="T1" fmla="*/ 73 h 74"/>
                  <a:gd name="T2" fmla="*/ 85 w 118"/>
                  <a:gd name="T3" fmla="*/ 62 h 74"/>
                  <a:gd name="T4" fmla="*/ 89 w 118"/>
                  <a:gd name="T5" fmla="*/ 60 h 74"/>
                  <a:gd name="T6" fmla="*/ 103 w 118"/>
                  <a:gd name="T7" fmla="*/ 52 h 74"/>
                  <a:gd name="T8" fmla="*/ 109 w 118"/>
                  <a:gd name="T9" fmla="*/ 48 h 74"/>
                  <a:gd name="T10" fmla="*/ 114 w 118"/>
                  <a:gd name="T11" fmla="*/ 42 h 74"/>
                  <a:gd name="T12" fmla="*/ 115 w 118"/>
                  <a:gd name="T13" fmla="*/ 39 h 74"/>
                  <a:gd name="T14" fmla="*/ 117 w 118"/>
                  <a:gd name="T15" fmla="*/ 27 h 74"/>
                  <a:gd name="T16" fmla="*/ 118 w 118"/>
                  <a:gd name="T17" fmla="*/ 25 h 74"/>
                  <a:gd name="T18" fmla="*/ 117 w 118"/>
                  <a:gd name="T19" fmla="*/ 24 h 74"/>
                  <a:gd name="T20" fmla="*/ 111 w 118"/>
                  <a:gd name="T21" fmla="*/ 21 h 74"/>
                  <a:gd name="T22" fmla="*/ 109 w 118"/>
                  <a:gd name="T23" fmla="*/ 13 h 74"/>
                  <a:gd name="T24" fmla="*/ 105 w 118"/>
                  <a:gd name="T25" fmla="*/ 6 h 74"/>
                  <a:gd name="T26" fmla="*/ 103 w 118"/>
                  <a:gd name="T27" fmla="*/ 5 h 74"/>
                  <a:gd name="T28" fmla="*/ 97 w 118"/>
                  <a:gd name="T29" fmla="*/ 4 h 74"/>
                  <a:gd name="T30" fmla="*/ 88 w 118"/>
                  <a:gd name="T31" fmla="*/ 4 h 74"/>
                  <a:gd name="T32" fmla="*/ 72 w 118"/>
                  <a:gd name="T33" fmla="*/ 8 h 74"/>
                  <a:gd name="T34" fmla="*/ 65 w 118"/>
                  <a:gd name="T35" fmla="*/ 8 h 74"/>
                  <a:gd name="T36" fmla="*/ 55 w 118"/>
                  <a:gd name="T37" fmla="*/ 13 h 74"/>
                  <a:gd name="T38" fmla="*/ 52 w 118"/>
                  <a:gd name="T39" fmla="*/ 13 h 74"/>
                  <a:gd name="T40" fmla="*/ 49 w 118"/>
                  <a:gd name="T41" fmla="*/ 9 h 74"/>
                  <a:gd name="T42" fmla="*/ 45 w 118"/>
                  <a:gd name="T43" fmla="*/ 10 h 74"/>
                  <a:gd name="T44" fmla="*/ 44 w 118"/>
                  <a:gd name="T45" fmla="*/ 16 h 74"/>
                  <a:gd name="T46" fmla="*/ 40 w 118"/>
                  <a:gd name="T47" fmla="*/ 22 h 74"/>
                  <a:gd name="T48" fmla="*/ 37 w 118"/>
                  <a:gd name="T49" fmla="*/ 24 h 74"/>
                  <a:gd name="T50" fmla="*/ 37 w 118"/>
                  <a:gd name="T51" fmla="*/ 24 h 74"/>
                  <a:gd name="T52" fmla="*/ 36 w 118"/>
                  <a:gd name="T53" fmla="*/ 25 h 74"/>
                  <a:gd name="T54" fmla="*/ 37 w 118"/>
                  <a:gd name="T55" fmla="*/ 24 h 74"/>
                  <a:gd name="T56" fmla="*/ 37 w 118"/>
                  <a:gd name="T57" fmla="*/ 24 h 74"/>
                  <a:gd name="T58" fmla="*/ 35 w 118"/>
                  <a:gd name="T59" fmla="*/ 15 h 74"/>
                  <a:gd name="T60" fmla="*/ 31 w 118"/>
                  <a:gd name="T61" fmla="*/ 7 h 74"/>
                  <a:gd name="T62" fmla="*/ 28 w 118"/>
                  <a:gd name="T63" fmla="*/ 3 h 74"/>
                  <a:gd name="T64" fmla="*/ 17 w 118"/>
                  <a:gd name="T65" fmla="*/ 4 h 74"/>
                  <a:gd name="T66" fmla="*/ 17 w 118"/>
                  <a:gd name="T67" fmla="*/ 4 h 74"/>
                  <a:gd name="T68" fmla="*/ 17 w 118"/>
                  <a:gd name="T69" fmla="*/ 4 h 74"/>
                  <a:gd name="T70" fmla="*/ 17 w 118"/>
                  <a:gd name="T71" fmla="*/ 4 h 74"/>
                  <a:gd name="T72" fmla="*/ 17 w 118"/>
                  <a:gd name="T73" fmla="*/ 3 h 74"/>
                  <a:gd name="T74" fmla="*/ 10 w 118"/>
                  <a:gd name="T75" fmla="*/ 7 h 74"/>
                  <a:gd name="T76" fmla="*/ 1 w 118"/>
                  <a:gd name="T77" fmla="*/ 19 h 74"/>
                  <a:gd name="T78" fmla="*/ 5 w 118"/>
                  <a:gd name="T79" fmla="*/ 24 h 74"/>
                  <a:gd name="T80" fmla="*/ 9 w 118"/>
                  <a:gd name="T81" fmla="*/ 23 h 74"/>
                  <a:gd name="T82" fmla="*/ 20 w 118"/>
                  <a:gd name="T83" fmla="*/ 24 h 74"/>
                  <a:gd name="T84" fmla="*/ 21 w 118"/>
                  <a:gd name="T85" fmla="*/ 27 h 74"/>
                  <a:gd name="T86" fmla="*/ 16 w 118"/>
                  <a:gd name="T87" fmla="*/ 32 h 74"/>
                  <a:gd name="T88" fmla="*/ 4 w 118"/>
                  <a:gd name="T89" fmla="*/ 34 h 74"/>
                  <a:gd name="T90" fmla="*/ 3 w 118"/>
                  <a:gd name="T91" fmla="*/ 37 h 74"/>
                  <a:gd name="T92" fmla="*/ 5 w 118"/>
                  <a:gd name="T93" fmla="*/ 39 h 74"/>
                  <a:gd name="T94" fmla="*/ 13 w 118"/>
                  <a:gd name="T95" fmla="*/ 41 h 74"/>
                  <a:gd name="T96" fmla="*/ 17 w 118"/>
                  <a:gd name="T97" fmla="*/ 43 h 74"/>
                  <a:gd name="T98" fmla="*/ 21 w 118"/>
                  <a:gd name="T99" fmla="*/ 50 h 74"/>
                  <a:gd name="T100" fmla="*/ 20 w 118"/>
                  <a:gd name="T101" fmla="*/ 53 h 74"/>
                  <a:gd name="T102" fmla="*/ 17 w 118"/>
                  <a:gd name="T103" fmla="*/ 55 h 74"/>
                  <a:gd name="T104" fmla="*/ 14 w 118"/>
                  <a:gd name="T105" fmla="*/ 59 h 74"/>
                  <a:gd name="T106" fmla="*/ 19 w 118"/>
                  <a:gd name="T107" fmla="*/ 64 h 74"/>
                  <a:gd name="T108" fmla="*/ 24 w 118"/>
                  <a:gd name="T109" fmla="*/ 64 h 74"/>
                  <a:gd name="T110" fmla="*/ 39 w 118"/>
                  <a:gd name="T111" fmla="*/ 68 h 74"/>
                  <a:gd name="T112" fmla="*/ 55 w 118"/>
                  <a:gd name="T113" fmla="*/ 73 h 74"/>
                  <a:gd name="T114" fmla="*/ 61 w 118"/>
                  <a:gd name="T115" fmla="*/ 7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8" h="74">
                    <a:moveTo>
                      <a:pt x="61" y="73"/>
                    </a:moveTo>
                    <a:cubicBezTo>
                      <a:pt x="69" y="70"/>
                      <a:pt x="77" y="65"/>
                      <a:pt x="85" y="62"/>
                    </a:cubicBezTo>
                    <a:cubicBezTo>
                      <a:pt x="87" y="62"/>
                      <a:pt x="88" y="61"/>
                      <a:pt x="89" y="60"/>
                    </a:cubicBezTo>
                    <a:cubicBezTo>
                      <a:pt x="93" y="56"/>
                      <a:pt x="98" y="53"/>
                      <a:pt x="103" y="52"/>
                    </a:cubicBezTo>
                    <a:cubicBezTo>
                      <a:pt x="106" y="51"/>
                      <a:pt x="107" y="50"/>
                      <a:pt x="109" y="48"/>
                    </a:cubicBezTo>
                    <a:cubicBezTo>
                      <a:pt x="110" y="46"/>
                      <a:pt x="112" y="44"/>
                      <a:pt x="114" y="42"/>
                    </a:cubicBezTo>
                    <a:cubicBezTo>
                      <a:pt x="115" y="41"/>
                      <a:pt x="115" y="40"/>
                      <a:pt x="115" y="39"/>
                    </a:cubicBezTo>
                    <a:cubicBezTo>
                      <a:pt x="113" y="34"/>
                      <a:pt x="115" y="31"/>
                      <a:pt x="117" y="27"/>
                    </a:cubicBezTo>
                    <a:cubicBezTo>
                      <a:pt x="118" y="27"/>
                      <a:pt x="118" y="26"/>
                      <a:pt x="118" y="25"/>
                    </a:cubicBezTo>
                    <a:cubicBezTo>
                      <a:pt x="117" y="25"/>
                      <a:pt x="117" y="24"/>
                      <a:pt x="117" y="24"/>
                    </a:cubicBezTo>
                    <a:cubicBezTo>
                      <a:pt x="115" y="23"/>
                      <a:pt x="113" y="22"/>
                      <a:pt x="111" y="21"/>
                    </a:cubicBezTo>
                    <a:cubicBezTo>
                      <a:pt x="108" y="19"/>
                      <a:pt x="110" y="16"/>
                      <a:pt x="109" y="13"/>
                    </a:cubicBezTo>
                    <a:cubicBezTo>
                      <a:pt x="108" y="11"/>
                      <a:pt x="107" y="8"/>
                      <a:pt x="105" y="6"/>
                    </a:cubicBezTo>
                    <a:cubicBezTo>
                      <a:pt x="105" y="5"/>
                      <a:pt x="104" y="5"/>
                      <a:pt x="103" y="5"/>
                    </a:cubicBezTo>
                    <a:cubicBezTo>
                      <a:pt x="100" y="6"/>
                      <a:pt x="98" y="5"/>
                      <a:pt x="97" y="4"/>
                    </a:cubicBezTo>
                    <a:cubicBezTo>
                      <a:pt x="94" y="1"/>
                      <a:pt x="91" y="1"/>
                      <a:pt x="88" y="4"/>
                    </a:cubicBezTo>
                    <a:cubicBezTo>
                      <a:pt x="83" y="8"/>
                      <a:pt x="78" y="10"/>
                      <a:pt x="72" y="8"/>
                    </a:cubicBezTo>
                    <a:cubicBezTo>
                      <a:pt x="70" y="7"/>
                      <a:pt x="67" y="9"/>
                      <a:pt x="65" y="8"/>
                    </a:cubicBezTo>
                    <a:cubicBezTo>
                      <a:pt x="60" y="6"/>
                      <a:pt x="57" y="9"/>
                      <a:pt x="55" y="13"/>
                    </a:cubicBezTo>
                    <a:cubicBezTo>
                      <a:pt x="54" y="13"/>
                      <a:pt x="52" y="13"/>
                      <a:pt x="52" y="13"/>
                    </a:cubicBezTo>
                    <a:cubicBezTo>
                      <a:pt x="51" y="12"/>
                      <a:pt x="50" y="10"/>
                      <a:pt x="49" y="9"/>
                    </a:cubicBezTo>
                    <a:cubicBezTo>
                      <a:pt x="48" y="8"/>
                      <a:pt x="46" y="9"/>
                      <a:pt x="45" y="10"/>
                    </a:cubicBezTo>
                    <a:cubicBezTo>
                      <a:pt x="43" y="12"/>
                      <a:pt x="43" y="14"/>
                      <a:pt x="44" y="16"/>
                    </a:cubicBezTo>
                    <a:cubicBezTo>
                      <a:pt x="45" y="19"/>
                      <a:pt x="43" y="21"/>
                      <a:pt x="40" y="22"/>
                    </a:cubicBezTo>
                    <a:cubicBezTo>
                      <a:pt x="39" y="23"/>
                      <a:pt x="38" y="23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6" y="25"/>
                    </a:cubicBezTo>
                    <a:cubicBezTo>
                      <a:pt x="36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5" y="21"/>
                      <a:pt x="34" y="18"/>
                      <a:pt x="35" y="15"/>
                    </a:cubicBezTo>
                    <a:cubicBezTo>
                      <a:pt x="35" y="12"/>
                      <a:pt x="34" y="9"/>
                      <a:pt x="31" y="7"/>
                    </a:cubicBezTo>
                    <a:cubicBezTo>
                      <a:pt x="30" y="6"/>
                      <a:pt x="29" y="4"/>
                      <a:pt x="28" y="3"/>
                    </a:cubicBezTo>
                    <a:cubicBezTo>
                      <a:pt x="24" y="0"/>
                      <a:pt x="22" y="0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4" y="4"/>
                      <a:pt x="11" y="4"/>
                      <a:pt x="10" y="7"/>
                    </a:cubicBezTo>
                    <a:cubicBezTo>
                      <a:pt x="7" y="11"/>
                      <a:pt x="4" y="15"/>
                      <a:pt x="1" y="19"/>
                    </a:cubicBezTo>
                    <a:cubicBezTo>
                      <a:pt x="0" y="20"/>
                      <a:pt x="3" y="24"/>
                      <a:pt x="5" y="24"/>
                    </a:cubicBezTo>
                    <a:cubicBezTo>
                      <a:pt x="6" y="24"/>
                      <a:pt x="8" y="24"/>
                      <a:pt x="9" y="23"/>
                    </a:cubicBezTo>
                    <a:cubicBezTo>
                      <a:pt x="13" y="21"/>
                      <a:pt x="17" y="23"/>
                      <a:pt x="20" y="24"/>
                    </a:cubicBezTo>
                    <a:cubicBezTo>
                      <a:pt x="22" y="25"/>
                      <a:pt x="22" y="26"/>
                      <a:pt x="21" y="27"/>
                    </a:cubicBezTo>
                    <a:cubicBezTo>
                      <a:pt x="20" y="29"/>
                      <a:pt x="19" y="32"/>
                      <a:pt x="16" y="32"/>
                    </a:cubicBezTo>
                    <a:cubicBezTo>
                      <a:pt x="12" y="32"/>
                      <a:pt x="8" y="33"/>
                      <a:pt x="4" y="34"/>
                    </a:cubicBezTo>
                    <a:cubicBezTo>
                      <a:pt x="4" y="34"/>
                      <a:pt x="3" y="36"/>
                      <a:pt x="3" y="37"/>
                    </a:cubicBezTo>
                    <a:cubicBezTo>
                      <a:pt x="3" y="38"/>
                      <a:pt x="4" y="39"/>
                      <a:pt x="5" y="39"/>
                    </a:cubicBezTo>
                    <a:cubicBezTo>
                      <a:pt x="7" y="40"/>
                      <a:pt x="10" y="40"/>
                      <a:pt x="13" y="41"/>
                    </a:cubicBezTo>
                    <a:cubicBezTo>
                      <a:pt x="14" y="41"/>
                      <a:pt x="16" y="42"/>
                      <a:pt x="17" y="43"/>
                    </a:cubicBezTo>
                    <a:cubicBezTo>
                      <a:pt x="19" y="45"/>
                      <a:pt x="20" y="48"/>
                      <a:pt x="21" y="50"/>
                    </a:cubicBezTo>
                    <a:cubicBezTo>
                      <a:pt x="21" y="51"/>
                      <a:pt x="21" y="52"/>
                      <a:pt x="20" y="53"/>
                    </a:cubicBezTo>
                    <a:cubicBezTo>
                      <a:pt x="19" y="54"/>
                      <a:pt x="18" y="54"/>
                      <a:pt x="17" y="55"/>
                    </a:cubicBezTo>
                    <a:cubicBezTo>
                      <a:pt x="15" y="55"/>
                      <a:pt x="14" y="56"/>
                      <a:pt x="14" y="59"/>
                    </a:cubicBezTo>
                    <a:cubicBezTo>
                      <a:pt x="14" y="62"/>
                      <a:pt x="15" y="64"/>
                      <a:pt x="19" y="64"/>
                    </a:cubicBezTo>
                    <a:cubicBezTo>
                      <a:pt x="21" y="64"/>
                      <a:pt x="22" y="64"/>
                      <a:pt x="24" y="64"/>
                    </a:cubicBezTo>
                    <a:cubicBezTo>
                      <a:pt x="29" y="64"/>
                      <a:pt x="35" y="64"/>
                      <a:pt x="39" y="68"/>
                    </a:cubicBezTo>
                    <a:cubicBezTo>
                      <a:pt x="44" y="70"/>
                      <a:pt x="49" y="72"/>
                      <a:pt x="55" y="73"/>
                    </a:cubicBezTo>
                    <a:cubicBezTo>
                      <a:pt x="57" y="74"/>
                      <a:pt x="59" y="74"/>
                      <a:pt x="61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1" name="Freeform 46"/>
              <p:cNvSpPr>
                <a:spLocks/>
              </p:cNvSpPr>
              <p:nvPr/>
            </p:nvSpPr>
            <p:spPr bwMode="auto">
              <a:xfrm>
                <a:off x="4743" y="529"/>
                <a:ext cx="160" cy="139"/>
              </a:xfrm>
              <a:custGeom>
                <a:avLst/>
                <a:gdLst>
                  <a:gd name="T0" fmla="*/ 4 w 112"/>
                  <a:gd name="T1" fmla="*/ 50 h 98"/>
                  <a:gd name="T2" fmla="*/ 7 w 112"/>
                  <a:gd name="T3" fmla="*/ 53 h 98"/>
                  <a:gd name="T4" fmla="*/ 11 w 112"/>
                  <a:gd name="T5" fmla="*/ 54 h 98"/>
                  <a:gd name="T6" fmla="*/ 22 w 112"/>
                  <a:gd name="T7" fmla="*/ 58 h 98"/>
                  <a:gd name="T8" fmla="*/ 23 w 112"/>
                  <a:gd name="T9" fmla="*/ 59 h 98"/>
                  <a:gd name="T10" fmla="*/ 22 w 112"/>
                  <a:gd name="T11" fmla="*/ 60 h 98"/>
                  <a:gd name="T12" fmla="*/ 16 w 112"/>
                  <a:gd name="T13" fmla="*/ 61 h 98"/>
                  <a:gd name="T14" fmla="*/ 10 w 112"/>
                  <a:gd name="T15" fmla="*/ 65 h 98"/>
                  <a:gd name="T16" fmla="*/ 13 w 112"/>
                  <a:gd name="T17" fmla="*/ 70 h 98"/>
                  <a:gd name="T18" fmla="*/ 22 w 112"/>
                  <a:gd name="T19" fmla="*/ 79 h 98"/>
                  <a:gd name="T20" fmla="*/ 25 w 112"/>
                  <a:gd name="T21" fmla="*/ 80 h 98"/>
                  <a:gd name="T22" fmla="*/ 35 w 112"/>
                  <a:gd name="T23" fmla="*/ 65 h 98"/>
                  <a:gd name="T24" fmla="*/ 34 w 112"/>
                  <a:gd name="T25" fmla="*/ 61 h 98"/>
                  <a:gd name="T26" fmla="*/ 35 w 112"/>
                  <a:gd name="T27" fmla="*/ 59 h 98"/>
                  <a:gd name="T28" fmla="*/ 36 w 112"/>
                  <a:gd name="T29" fmla="*/ 59 h 98"/>
                  <a:gd name="T30" fmla="*/ 41 w 112"/>
                  <a:gd name="T31" fmla="*/ 70 h 98"/>
                  <a:gd name="T32" fmla="*/ 40 w 112"/>
                  <a:gd name="T33" fmla="*/ 76 h 98"/>
                  <a:gd name="T34" fmla="*/ 44 w 112"/>
                  <a:gd name="T35" fmla="*/ 82 h 98"/>
                  <a:gd name="T36" fmla="*/ 54 w 112"/>
                  <a:gd name="T37" fmla="*/ 87 h 98"/>
                  <a:gd name="T38" fmla="*/ 67 w 112"/>
                  <a:gd name="T39" fmla="*/ 94 h 98"/>
                  <a:gd name="T40" fmla="*/ 95 w 112"/>
                  <a:gd name="T41" fmla="*/ 98 h 98"/>
                  <a:gd name="T42" fmla="*/ 100 w 112"/>
                  <a:gd name="T43" fmla="*/ 98 h 98"/>
                  <a:gd name="T44" fmla="*/ 110 w 112"/>
                  <a:gd name="T45" fmla="*/ 90 h 98"/>
                  <a:gd name="T46" fmla="*/ 111 w 112"/>
                  <a:gd name="T47" fmla="*/ 84 h 98"/>
                  <a:gd name="T48" fmla="*/ 109 w 112"/>
                  <a:gd name="T49" fmla="*/ 82 h 98"/>
                  <a:gd name="T50" fmla="*/ 103 w 112"/>
                  <a:gd name="T51" fmla="*/ 78 h 98"/>
                  <a:gd name="T52" fmla="*/ 101 w 112"/>
                  <a:gd name="T53" fmla="*/ 72 h 98"/>
                  <a:gd name="T54" fmla="*/ 96 w 112"/>
                  <a:gd name="T55" fmla="*/ 60 h 98"/>
                  <a:gd name="T56" fmla="*/ 82 w 112"/>
                  <a:gd name="T57" fmla="*/ 43 h 98"/>
                  <a:gd name="T58" fmla="*/ 73 w 112"/>
                  <a:gd name="T59" fmla="*/ 43 h 98"/>
                  <a:gd name="T60" fmla="*/ 65 w 112"/>
                  <a:gd name="T61" fmla="*/ 42 h 98"/>
                  <a:gd name="T62" fmla="*/ 55 w 112"/>
                  <a:gd name="T63" fmla="*/ 43 h 98"/>
                  <a:gd name="T64" fmla="*/ 52 w 112"/>
                  <a:gd name="T65" fmla="*/ 44 h 98"/>
                  <a:gd name="T66" fmla="*/ 52 w 112"/>
                  <a:gd name="T67" fmla="*/ 45 h 98"/>
                  <a:gd name="T68" fmla="*/ 51 w 112"/>
                  <a:gd name="T69" fmla="*/ 45 h 98"/>
                  <a:gd name="T70" fmla="*/ 44 w 112"/>
                  <a:gd name="T71" fmla="*/ 52 h 98"/>
                  <a:gd name="T72" fmla="*/ 41 w 112"/>
                  <a:gd name="T73" fmla="*/ 52 h 98"/>
                  <a:gd name="T74" fmla="*/ 42 w 112"/>
                  <a:gd name="T75" fmla="*/ 50 h 98"/>
                  <a:gd name="T76" fmla="*/ 51 w 112"/>
                  <a:gd name="T77" fmla="*/ 45 h 98"/>
                  <a:gd name="T78" fmla="*/ 52 w 112"/>
                  <a:gd name="T79" fmla="*/ 44 h 98"/>
                  <a:gd name="T80" fmla="*/ 52 w 112"/>
                  <a:gd name="T81" fmla="*/ 44 h 98"/>
                  <a:gd name="T82" fmla="*/ 47 w 112"/>
                  <a:gd name="T83" fmla="*/ 32 h 98"/>
                  <a:gd name="T84" fmla="*/ 42 w 112"/>
                  <a:gd name="T85" fmla="*/ 20 h 98"/>
                  <a:gd name="T86" fmla="*/ 38 w 112"/>
                  <a:gd name="T87" fmla="*/ 16 h 98"/>
                  <a:gd name="T88" fmla="*/ 21 w 112"/>
                  <a:gd name="T89" fmla="*/ 6 h 98"/>
                  <a:gd name="T90" fmla="*/ 15 w 112"/>
                  <a:gd name="T91" fmla="*/ 1 h 98"/>
                  <a:gd name="T92" fmla="*/ 9 w 112"/>
                  <a:gd name="T93" fmla="*/ 3 h 98"/>
                  <a:gd name="T94" fmla="*/ 4 w 112"/>
                  <a:gd name="T95" fmla="*/ 16 h 98"/>
                  <a:gd name="T96" fmla="*/ 2 w 112"/>
                  <a:gd name="T97" fmla="*/ 34 h 98"/>
                  <a:gd name="T98" fmla="*/ 4 w 112"/>
                  <a:gd name="T99" fmla="*/ 5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2" h="98">
                    <a:moveTo>
                      <a:pt x="4" y="50"/>
                    </a:moveTo>
                    <a:cubicBezTo>
                      <a:pt x="4" y="52"/>
                      <a:pt x="5" y="53"/>
                      <a:pt x="7" y="53"/>
                    </a:cubicBezTo>
                    <a:cubicBezTo>
                      <a:pt x="8" y="54"/>
                      <a:pt x="10" y="53"/>
                      <a:pt x="11" y="54"/>
                    </a:cubicBezTo>
                    <a:cubicBezTo>
                      <a:pt x="15" y="57"/>
                      <a:pt x="18" y="58"/>
                      <a:pt x="22" y="58"/>
                    </a:cubicBezTo>
                    <a:cubicBezTo>
                      <a:pt x="23" y="58"/>
                      <a:pt x="23" y="59"/>
                      <a:pt x="23" y="59"/>
                    </a:cubicBezTo>
                    <a:cubicBezTo>
                      <a:pt x="24" y="60"/>
                      <a:pt x="24" y="60"/>
                      <a:pt x="22" y="60"/>
                    </a:cubicBezTo>
                    <a:cubicBezTo>
                      <a:pt x="20" y="61"/>
                      <a:pt x="18" y="61"/>
                      <a:pt x="16" y="61"/>
                    </a:cubicBezTo>
                    <a:cubicBezTo>
                      <a:pt x="13" y="62"/>
                      <a:pt x="11" y="63"/>
                      <a:pt x="10" y="65"/>
                    </a:cubicBezTo>
                    <a:cubicBezTo>
                      <a:pt x="9" y="66"/>
                      <a:pt x="10" y="68"/>
                      <a:pt x="13" y="70"/>
                    </a:cubicBezTo>
                    <a:cubicBezTo>
                      <a:pt x="16" y="73"/>
                      <a:pt x="19" y="76"/>
                      <a:pt x="22" y="79"/>
                    </a:cubicBezTo>
                    <a:cubicBezTo>
                      <a:pt x="23" y="80"/>
                      <a:pt x="24" y="80"/>
                      <a:pt x="25" y="80"/>
                    </a:cubicBezTo>
                    <a:cubicBezTo>
                      <a:pt x="32" y="79"/>
                      <a:pt x="36" y="72"/>
                      <a:pt x="35" y="65"/>
                    </a:cubicBezTo>
                    <a:cubicBezTo>
                      <a:pt x="34" y="64"/>
                      <a:pt x="33" y="62"/>
                      <a:pt x="34" y="61"/>
                    </a:cubicBezTo>
                    <a:cubicBezTo>
                      <a:pt x="34" y="60"/>
                      <a:pt x="34" y="60"/>
                      <a:pt x="35" y="59"/>
                    </a:cubicBezTo>
                    <a:cubicBezTo>
                      <a:pt x="35" y="59"/>
                      <a:pt x="36" y="59"/>
                      <a:pt x="36" y="59"/>
                    </a:cubicBezTo>
                    <a:cubicBezTo>
                      <a:pt x="39" y="62"/>
                      <a:pt x="41" y="65"/>
                      <a:pt x="41" y="70"/>
                    </a:cubicBezTo>
                    <a:cubicBezTo>
                      <a:pt x="40" y="72"/>
                      <a:pt x="40" y="74"/>
                      <a:pt x="40" y="76"/>
                    </a:cubicBezTo>
                    <a:cubicBezTo>
                      <a:pt x="39" y="82"/>
                      <a:pt x="39" y="82"/>
                      <a:pt x="44" y="82"/>
                    </a:cubicBezTo>
                    <a:cubicBezTo>
                      <a:pt x="48" y="82"/>
                      <a:pt x="51" y="83"/>
                      <a:pt x="54" y="87"/>
                    </a:cubicBezTo>
                    <a:cubicBezTo>
                      <a:pt x="57" y="93"/>
                      <a:pt x="62" y="94"/>
                      <a:pt x="67" y="94"/>
                    </a:cubicBezTo>
                    <a:cubicBezTo>
                      <a:pt x="77" y="95"/>
                      <a:pt x="86" y="95"/>
                      <a:pt x="95" y="98"/>
                    </a:cubicBezTo>
                    <a:cubicBezTo>
                      <a:pt x="96" y="98"/>
                      <a:pt x="98" y="98"/>
                      <a:pt x="100" y="98"/>
                    </a:cubicBezTo>
                    <a:cubicBezTo>
                      <a:pt x="104" y="96"/>
                      <a:pt x="108" y="94"/>
                      <a:pt x="110" y="90"/>
                    </a:cubicBezTo>
                    <a:cubicBezTo>
                      <a:pt x="112" y="89"/>
                      <a:pt x="112" y="85"/>
                      <a:pt x="111" y="84"/>
                    </a:cubicBezTo>
                    <a:cubicBezTo>
                      <a:pt x="110" y="83"/>
                      <a:pt x="109" y="82"/>
                      <a:pt x="109" y="82"/>
                    </a:cubicBezTo>
                    <a:cubicBezTo>
                      <a:pt x="107" y="80"/>
                      <a:pt x="105" y="79"/>
                      <a:pt x="103" y="78"/>
                    </a:cubicBezTo>
                    <a:cubicBezTo>
                      <a:pt x="101" y="76"/>
                      <a:pt x="101" y="74"/>
                      <a:pt x="101" y="72"/>
                    </a:cubicBezTo>
                    <a:cubicBezTo>
                      <a:pt x="102" y="67"/>
                      <a:pt x="97" y="64"/>
                      <a:pt x="96" y="60"/>
                    </a:cubicBezTo>
                    <a:cubicBezTo>
                      <a:pt x="95" y="52"/>
                      <a:pt x="89" y="47"/>
                      <a:pt x="82" y="43"/>
                    </a:cubicBezTo>
                    <a:cubicBezTo>
                      <a:pt x="79" y="41"/>
                      <a:pt x="75" y="41"/>
                      <a:pt x="73" y="43"/>
                    </a:cubicBezTo>
                    <a:cubicBezTo>
                      <a:pt x="70" y="45"/>
                      <a:pt x="68" y="44"/>
                      <a:pt x="65" y="42"/>
                    </a:cubicBezTo>
                    <a:cubicBezTo>
                      <a:pt x="62" y="40"/>
                      <a:pt x="58" y="40"/>
                      <a:pt x="55" y="43"/>
                    </a:cubicBezTo>
                    <a:cubicBezTo>
                      <a:pt x="54" y="43"/>
                      <a:pt x="53" y="44"/>
                      <a:pt x="52" y="44"/>
                    </a:cubicBezTo>
                    <a:cubicBezTo>
                      <a:pt x="52" y="44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1" y="45"/>
                    </a:cubicBezTo>
                    <a:cubicBezTo>
                      <a:pt x="49" y="47"/>
                      <a:pt x="46" y="50"/>
                      <a:pt x="44" y="52"/>
                    </a:cubicBezTo>
                    <a:cubicBezTo>
                      <a:pt x="43" y="53"/>
                      <a:pt x="42" y="53"/>
                      <a:pt x="41" y="52"/>
                    </a:cubicBezTo>
                    <a:cubicBezTo>
                      <a:pt x="41" y="51"/>
                      <a:pt x="41" y="51"/>
                      <a:pt x="42" y="50"/>
                    </a:cubicBezTo>
                    <a:cubicBezTo>
                      <a:pt x="44" y="47"/>
                      <a:pt x="47" y="45"/>
                      <a:pt x="51" y="45"/>
                    </a:cubicBezTo>
                    <a:cubicBezTo>
                      <a:pt x="51" y="45"/>
                      <a:pt x="52" y="45"/>
                      <a:pt x="52" y="44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3" y="39"/>
                      <a:pt x="52" y="35"/>
                      <a:pt x="47" y="32"/>
                    </a:cubicBezTo>
                    <a:cubicBezTo>
                      <a:pt x="44" y="29"/>
                      <a:pt x="42" y="25"/>
                      <a:pt x="42" y="20"/>
                    </a:cubicBezTo>
                    <a:cubicBezTo>
                      <a:pt x="42" y="18"/>
                      <a:pt x="40" y="16"/>
                      <a:pt x="38" y="16"/>
                    </a:cubicBezTo>
                    <a:cubicBezTo>
                      <a:pt x="31" y="15"/>
                      <a:pt x="26" y="11"/>
                      <a:pt x="21" y="6"/>
                    </a:cubicBezTo>
                    <a:cubicBezTo>
                      <a:pt x="20" y="4"/>
                      <a:pt x="17" y="3"/>
                      <a:pt x="15" y="1"/>
                    </a:cubicBezTo>
                    <a:cubicBezTo>
                      <a:pt x="13" y="0"/>
                      <a:pt x="10" y="2"/>
                      <a:pt x="9" y="3"/>
                    </a:cubicBezTo>
                    <a:cubicBezTo>
                      <a:pt x="8" y="8"/>
                      <a:pt x="7" y="12"/>
                      <a:pt x="4" y="16"/>
                    </a:cubicBezTo>
                    <a:cubicBezTo>
                      <a:pt x="0" y="21"/>
                      <a:pt x="0" y="28"/>
                      <a:pt x="2" y="34"/>
                    </a:cubicBezTo>
                    <a:cubicBezTo>
                      <a:pt x="4" y="40"/>
                      <a:pt x="5" y="45"/>
                      <a:pt x="4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2" name="Freeform 47"/>
              <p:cNvSpPr>
                <a:spLocks/>
              </p:cNvSpPr>
              <p:nvPr/>
            </p:nvSpPr>
            <p:spPr bwMode="auto">
              <a:xfrm>
                <a:off x="6899" y="3746"/>
                <a:ext cx="109" cy="227"/>
              </a:xfrm>
              <a:custGeom>
                <a:avLst/>
                <a:gdLst>
                  <a:gd name="T0" fmla="*/ 73 w 76"/>
                  <a:gd name="T1" fmla="*/ 77 h 160"/>
                  <a:gd name="T2" fmla="*/ 68 w 76"/>
                  <a:gd name="T3" fmla="*/ 77 h 160"/>
                  <a:gd name="T4" fmla="*/ 66 w 76"/>
                  <a:gd name="T5" fmla="*/ 78 h 160"/>
                  <a:gd name="T6" fmla="*/ 53 w 76"/>
                  <a:gd name="T7" fmla="*/ 78 h 160"/>
                  <a:gd name="T8" fmla="*/ 48 w 76"/>
                  <a:gd name="T9" fmla="*/ 70 h 160"/>
                  <a:gd name="T10" fmla="*/ 46 w 76"/>
                  <a:gd name="T11" fmla="*/ 58 h 160"/>
                  <a:gd name="T12" fmla="*/ 44 w 76"/>
                  <a:gd name="T13" fmla="*/ 54 h 160"/>
                  <a:gd name="T14" fmla="*/ 42 w 76"/>
                  <a:gd name="T15" fmla="*/ 52 h 160"/>
                  <a:gd name="T16" fmla="*/ 41 w 76"/>
                  <a:gd name="T17" fmla="*/ 53 h 160"/>
                  <a:gd name="T18" fmla="*/ 40 w 76"/>
                  <a:gd name="T19" fmla="*/ 57 h 160"/>
                  <a:gd name="T20" fmla="*/ 38 w 76"/>
                  <a:gd name="T21" fmla="*/ 59 h 160"/>
                  <a:gd name="T22" fmla="*/ 35 w 76"/>
                  <a:gd name="T23" fmla="*/ 55 h 160"/>
                  <a:gd name="T24" fmla="*/ 37 w 76"/>
                  <a:gd name="T25" fmla="*/ 33 h 160"/>
                  <a:gd name="T26" fmla="*/ 35 w 76"/>
                  <a:gd name="T27" fmla="*/ 20 h 160"/>
                  <a:gd name="T28" fmla="*/ 24 w 76"/>
                  <a:gd name="T29" fmla="*/ 7 h 160"/>
                  <a:gd name="T30" fmla="*/ 21 w 76"/>
                  <a:gd name="T31" fmla="*/ 2 h 160"/>
                  <a:gd name="T32" fmla="*/ 20 w 76"/>
                  <a:gd name="T33" fmla="*/ 1 h 160"/>
                  <a:gd name="T34" fmla="*/ 17 w 76"/>
                  <a:gd name="T35" fmla="*/ 1 h 160"/>
                  <a:gd name="T36" fmla="*/ 17 w 76"/>
                  <a:gd name="T37" fmla="*/ 2 h 160"/>
                  <a:gd name="T38" fmla="*/ 19 w 76"/>
                  <a:gd name="T39" fmla="*/ 15 h 160"/>
                  <a:gd name="T40" fmla="*/ 19 w 76"/>
                  <a:gd name="T41" fmla="*/ 25 h 160"/>
                  <a:gd name="T42" fmla="*/ 23 w 76"/>
                  <a:gd name="T43" fmla="*/ 39 h 160"/>
                  <a:gd name="T44" fmla="*/ 24 w 76"/>
                  <a:gd name="T45" fmla="*/ 53 h 160"/>
                  <a:gd name="T46" fmla="*/ 25 w 76"/>
                  <a:gd name="T47" fmla="*/ 58 h 160"/>
                  <a:gd name="T48" fmla="*/ 27 w 76"/>
                  <a:gd name="T49" fmla="*/ 64 h 160"/>
                  <a:gd name="T50" fmla="*/ 24 w 76"/>
                  <a:gd name="T51" fmla="*/ 79 h 160"/>
                  <a:gd name="T52" fmla="*/ 18 w 76"/>
                  <a:gd name="T53" fmla="*/ 94 h 160"/>
                  <a:gd name="T54" fmla="*/ 12 w 76"/>
                  <a:gd name="T55" fmla="*/ 100 h 160"/>
                  <a:gd name="T56" fmla="*/ 5 w 76"/>
                  <a:gd name="T57" fmla="*/ 103 h 160"/>
                  <a:gd name="T58" fmla="*/ 3 w 76"/>
                  <a:gd name="T59" fmla="*/ 114 h 160"/>
                  <a:gd name="T60" fmla="*/ 11 w 76"/>
                  <a:gd name="T61" fmla="*/ 122 h 160"/>
                  <a:gd name="T62" fmla="*/ 14 w 76"/>
                  <a:gd name="T63" fmla="*/ 132 h 160"/>
                  <a:gd name="T64" fmla="*/ 11 w 76"/>
                  <a:gd name="T65" fmla="*/ 139 h 160"/>
                  <a:gd name="T66" fmla="*/ 2 w 76"/>
                  <a:gd name="T67" fmla="*/ 151 h 160"/>
                  <a:gd name="T68" fmla="*/ 2 w 76"/>
                  <a:gd name="T69" fmla="*/ 154 h 160"/>
                  <a:gd name="T70" fmla="*/ 7 w 76"/>
                  <a:gd name="T71" fmla="*/ 159 h 160"/>
                  <a:gd name="T72" fmla="*/ 11 w 76"/>
                  <a:gd name="T73" fmla="*/ 160 h 160"/>
                  <a:gd name="T74" fmla="*/ 21 w 76"/>
                  <a:gd name="T75" fmla="*/ 152 h 160"/>
                  <a:gd name="T76" fmla="*/ 37 w 76"/>
                  <a:gd name="T77" fmla="*/ 136 h 160"/>
                  <a:gd name="T78" fmla="*/ 46 w 76"/>
                  <a:gd name="T79" fmla="*/ 117 h 160"/>
                  <a:gd name="T80" fmla="*/ 54 w 76"/>
                  <a:gd name="T81" fmla="*/ 110 h 160"/>
                  <a:gd name="T82" fmla="*/ 57 w 76"/>
                  <a:gd name="T83" fmla="*/ 110 h 160"/>
                  <a:gd name="T84" fmla="*/ 60 w 76"/>
                  <a:gd name="T85" fmla="*/ 108 h 160"/>
                  <a:gd name="T86" fmla="*/ 69 w 76"/>
                  <a:gd name="T87" fmla="*/ 97 h 160"/>
                  <a:gd name="T88" fmla="*/ 73 w 76"/>
                  <a:gd name="T89" fmla="*/ 91 h 160"/>
                  <a:gd name="T90" fmla="*/ 76 w 76"/>
                  <a:gd name="T91" fmla="*/ 82 h 160"/>
                  <a:gd name="T92" fmla="*/ 73 w 76"/>
                  <a:gd name="T93" fmla="*/ 7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6" h="160">
                    <a:moveTo>
                      <a:pt x="73" y="77"/>
                    </a:moveTo>
                    <a:cubicBezTo>
                      <a:pt x="72" y="76"/>
                      <a:pt x="70" y="76"/>
                      <a:pt x="68" y="77"/>
                    </a:cubicBezTo>
                    <a:cubicBezTo>
                      <a:pt x="67" y="77"/>
                      <a:pt x="67" y="78"/>
                      <a:pt x="66" y="78"/>
                    </a:cubicBezTo>
                    <a:cubicBezTo>
                      <a:pt x="59" y="82"/>
                      <a:pt x="58" y="82"/>
                      <a:pt x="53" y="78"/>
                    </a:cubicBezTo>
                    <a:cubicBezTo>
                      <a:pt x="50" y="76"/>
                      <a:pt x="48" y="73"/>
                      <a:pt x="48" y="70"/>
                    </a:cubicBezTo>
                    <a:cubicBezTo>
                      <a:pt x="48" y="66"/>
                      <a:pt x="47" y="62"/>
                      <a:pt x="46" y="58"/>
                    </a:cubicBezTo>
                    <a:cubicBezTo>
                      <a:pt x="46" y="57"/>
                      <a:pt x="45" y="55"/>
                      <a:pt x="44" y="54"/>
                    </a:cubicBezTo>
                    <a:cubicBezTo>
                      <a:pt x="44" y="53"/>
                      <a:pt x="43" y="53"/>
                      <a:pt x="42" y="52"/>
                    </a:cubicBezTo>
                    <a:cubicBezTo>
                      <a:pt x="42" y="52"/>
                      <a:pt x="41" y="53"/>
                      <a:pt x="41" y="53"/>
                    </a:cubicBezTo>
                    <a:cubicBezTo>
                      <a:pt x="40" y="54"/>
                      <a:pt x="40" y="56"/>
                      <a:pt x="40" y="57"/>
                    </a:cubicBezTo>
                    <a:cubicBezTo>
                      <a:pt x="39" y="57"/>
                      <a:pt x="38" y="58"/>
                      <a:pt x="38" y="59"/>
                    </a:cubicBezTo>
                    <a:cubicBezTo>
                      <a:pt x="37" y="59"/>
                      <a:pt x="34" y="57"/>
                      <a:pt x="35" y="55"/>
                    </a:cubicBezTo>
                    <a:cubicBezTo>
                      <a:pt x="36" y="48"/>
                      <a:pt x="35" y="40"/>
                      <a:pt x="37" y="33"/>
                    </a:cubicBezTo>
                    <a:cubicBezTo>
                      <a:pt x="38" y="28"/>
                      <a:pt x="38" y="24"/>
                      <a:pt x="35" y="20"/>
                    </a:cubicBezTo>
                    <a:cubicBezTo>
                      <a:pt x="31" y="16"/>
                      <a:pt x="29" y="10"/>
                      <a:pt x="24" y="7"/>
                    </a:cubicBezTo>
                    <a:cubicBezTo>
                      <a:pt x="22" y="6"/>
                      <a:pt x="22" y="4"/>
                      <a:pt x="21" y="2"/>
                    </a:cubicBezTo>
                    <a:cubicBezTo>
                      <a:pt x="21" y="2"/>
                      <a:pt x="21" y="1"/>
                      <a:pt x="20" y="1"/>
                    </a:cubicBezTo>
                    <a:cubicBezTo>
                      <a:pt x="19" y="0"/>
                      <a:pt x="18" y="0"/>
                      <a:pt x="17" y="1"/>
                    </a:cubicBezTo>
                    <a:cubicBezTo>
                      <a:pt x="17" y="1"/>
                      <a:pt x="17" y="2"/>
                      <a:pt x="17" y="2"/>
                    </a:cubicBezTo>
                    <a:cubicBezTo>
                      <a:pt x="17" y="7"/>
                      <a:pt x="21" y="11"/>
                      <a:pt x="19" y="15"/>
                    </a:cubicBezTo>
                    <a:cubicBezTo>
                      <a:pt x="17" y="18"/>
                      <a:pt x="18" y="21"/>
                      <a:pt x="19" y="25"/>
                    </a:cubicBezTo>
                    <a:cubicBezTo>
                      <a:pt x="21" y="29"/>
                      <a:pt x="22" y="34"/>
                      <a:pt x="23" y="39"/>
                    </a:cubicBezTo>
                    <a:cubicBezTo>
                      <a:pt x="24" y="44"/>
                      <a:pt x="26" y="48"/>
                      <a:pt x="24" y="53"/>
                    </a:cubicBezTo>
                    <a:cubicBezTo>
                      <a:pt x="24" y="55"/>
                      <a:pt x="25" y="57"/>
                      <a:pt x="25" y="58"/>
                    </a:cubicBezTo>
                    <a:cubicBezTo>
                      <a:pt x="26" y="60"/>
                      <a:pt x="27" y="62"/>
                      <a:pt x="27" y="64"/>
                    </a:cubicBezTo>
                    <a:cubicBezTo>
                      <a:pt x="27" y="69"/>
                      <a:pt x="26" y="74"/>
                      <a:pt x="24" y="79"/>
                    </a:cubicBezTo>
                    <a:cubicBezTo>
                      <a:pt x="22" y="84"/>
                      <a:pt x="20" y="89"/>
                      <a:pt x="18" y="94"/>
                    </a:cubicBezTo>
                    <a:cubicBezTo>
                      <a:pt x="17" y="97"/>
                      <a:pt x="15" y="99"/>
                      <a:pt x="12" y="100"/>
                    </a:cubicBezTo>
                    <a:cubicBezTo>
                      <a:pt x="10" y="100"/>
                      <a:pt x="7" y="102"/>
                      <a:pt x="5" y="103"/>
                    </a:cubicBezTo>
                    <a:cubicBezTo>
                      <a:pt x="1" y="105"/>
                      <a:pt x="0" y="111"/>
                      <a:pt x="3" y="114"/>
                    </a:cubicBezTo>
                    <a:cubicBezTo>
                      <a:pt x="6" y="117"/>
                      <a:pt x="8" y="120"/>
                      <a:pt x="11" y="122"/>
                    </a:cubicBezTo>
                    <a:cubicBezTo>
                      <a:pt x="14" y="125"/>
                      <a:pt x="14" y="128"/>
                      <a:pt x="14" y="132"/>
                    </a:cubicBezTo>
                    <a:cubicBezTo>
                      <a:pt x="14" y="134"/>
                      <a:pt x="13" y="137"/>
                      <a:pt x="11" y="139"/>
                    </a:cubicBezTo>
                    <a:cubicBezTo>
                      <a:pt x="8" y="143"/>
                      <a:pt x="5" y="147"/>
                      <a:pt x="2" y="151"/>
                    </a:cubicBezTo>
                    <a:cubicBezTo>
                      <a:pt x="1" y="151"/>
                      <a:pt x="1" y="153"/>
                      <a:pt x="2" y="154"/>
                    </a:cubicBezTo>
                    <a:cubicBezTo>
                      <a:pt x="3" y="156"/>
                      <a:pt x="5" y="158"/>
                      <a:pt x="7" y="159"/>
                    </a:cubicBezTo>
                    <a:cubicBezTo>
                      <a:pt x="8" y="160"/>
                      <a:pt x="10" y="160"/>
                      <a:pt x="11" y="160"/>
                    </a:cubicBezTo>
                    <a:cubicBezTo>
                      <a:pt x="15" y="158"/>
                      <a:pt x="18" y="155"/>
                      <a:pt x="21" y="152"/>
                    </a:cubicBezTo>
                    <a:cubicBezTo>
                      <a:pt x="27" y="147"/>
                      <a:pt x="32" y="141"/>
                      <a:pt x="37" y="136"/>
                    </a:cubicBezTo>
                    <a:cubicBezTo>
                      <a:pt x="42" y="130"/>
                      <a:pt x="46" y="124"/>
                      <a:pt x="46" y="117"/>
                    </a:cubicBezTo>
                    <a:cubicBezTo>
                      <a:pt x="46" y="113"/>
                      <a:pt x="50" y="110"/>
                      <a:pt x="54" y="110"/>
                    </a:cubicBezTo>
                    <a:cubicBezTo>
                      <a:pt x="55" y="109"/>
                      <a:pt x="56" y="110"/>
                      <a:pt x="57" y="110"/>
                    </a:cubicBezTo>
                    <a:cubicBezTo>
                      <a:pt x="58" y="109"/>
                      <a:pt x="60" y="109"/>
                      <a:pt x="60" y="108"/>
                    </a:cubicBezTo>
                    <a:cubicBezTo>
                      <a:pt x="61" y="103"/>
                      <a:pt x="66" y="100"/>
                      <a:pt x="69" y="97"/>
                    </a:cubicBezTo>
                    <a:cubicBezTo>
                      <a:pt x="71" y="96"/>
                      <a:pt x="72" y="93"/>
                      <a:pt x="73" y="91"/>
                    </a:cubicBezTo>
                    <a:cubicBezTo>
                      <a:pt x="74" y="88"/>
                      <a:pt x="75" y="85"/>
                      <a:pt x="76" y="82"/>
                    </a:cubicBezTo>
                    <a:cubicBezTo>
                      <a:pt x="76" y="80"/>
                      <a:pt x="75" y="78"/>
                      <a:pt x="73" y="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3" name="Freeform 48"/>
              <p:cNvSpPr>
                <a:spLocks noEditPoints="1"/>
              </p:cNvSpPr>
              <p:nvPr/>
            </p:nvSpPr>
            <p:spPr bwMode="auto">
              <a:xfrm>
                <a:off x="5501" y="606"/>
                <a:ext cx="134" cy="94"/>
              </a:xfrm>
              <a:custGeom>
                <a:avLst/>
                <a:gdLst>
                  <a:gd name="T0" fmla="*/ 8 w 94"/>
                  <a:gd name="T1" fmla="*/ 38 h 66"/>
                  <a:gd name="T2" fmla="*/ 13 w 94"/>
                  <a:gd name="T3" fmla="*/ 49 h 66"/>
                  <a:gd name="T4" fmla="*/ 17 w 94"/>
                  <a:gd name="T5" fmla="*/ 53 h 66"/>
                  <a:gd name="T6" fmla="*/ 25 w 94"/>
                  <a:gd name="T7" fmla="*/ 57 h 66"/>
                  <a:gd name="T8" fmla="*/ 35 w 94"/>
                  <a:gd name="T9" fmla="*/ 63 h 66"/>
                  <a:gd name="T10" fmla="*/ 44 w 94"/>
                  <a:gd name="T11" fmla="*/ 66 h 66"/>
                  <a:gd name="T12" fmla="*/ 52 w 94"/>
                  <a:gd name="T13" fmla="*/ 66 h 66"/>
                  <a:gd name="T14" fmla="*/ 56 w 94"/>
                  <a:gd name="T15" fmla="*/ 63 h 66"/>
                  <a:gd name="T16" fmla="*/ 60 w 94"/>
                  <a:gd name="T17" fmla="*/ 56 h 66"/>
                  <a:gd name="T18" fmla="*/ 65 w 94"/>
                  <a:gd name="T19" fmla="*/ 50 h 66"/>
                  <a:gd name="T20" fmla="*/ 78 w 94"/>
                  <a:gd name="T21" fmla="*/ 45 h 66"/>
                  <a:gd name="T22" fmla="*/ 82 w 94"/>
                  <a:gd name="T23" fmla="*/ 44 h 66"/>
                  <a:gd name="T24" fmla="*/ 86 w 94"/>
                  <a:gd name="T25" fmla="*/ 40 h 66"/>
                  <a:gd name="T26" fmla="*/ 87 w 94"/>
                  <a:gd name="T27" fmla="*/ 37 h 66"/>
                  <a:gd name="T28" fmla="*/ 89 w 94"/>
                  <a:gd name="T29" fmla="*/ 34 h 66"/>
                  <a:gd name="T30" fmla="*/ 92 w 94"/>
                  <a:gd name="T31" fmla="*/ 31 h 66"/>
                  <a:gd name="T32" fmla="*/ 94 w 94"/>
                  <a:gd name="T33" fmla="*/ 27 h 66"/>
                  <a:gd name="T34" fmla="*/ 94 w 94"/>
                  <a:gd name="T35" fmla="*/ 21 h 66"/>
                  <a:gd name="T36" fmla="*/ 91 w 94"/>
                  <a:gd name="T37" fmla="*/ 13 h 66"/>
                  <a:gd name="T38" fmla="*/ 85 w 94"/>
                  <a:gd name="T39" fmla="*/ 5 h 66"/>
                  <a:gd name="T40" fmla="*/ 64 w 94"/>
                  <a:gd name="T41" fmla="*/ 1 h 66"/>
                  <a:gd name="T42" fmla="*/ 63 w 94"/>
                  <a:gd name="T43" fmla="*/ 1 h 66"/>
                  <a:gd name="T44" fmla="*/ 59 w 94"/>
                  <a:gd name="T45" fmla="*/ 3 h 66"/>
                  <a:gd name="T46" fmla="*/ 59 w 94"/>
                  <a:gd name="T47" fmla="*/ 6 h 66"/>
                  <a:gd name="T48" fmla="*/ 63 w 94"/>
                  <a:gd name="T49" fmla="*/ 22 h 66"/>
                  <a:gd name="T50" fmla="*/ 64 w 94"/>
                  <a:gd name="T51" fmla="*/ 26 h 66"/>
                  <a:gd name="T52" fmla="*/ 64 w 94"/>
                  <a:gd name="T53" fmla="*/ 26 h 66"/>
                  <a:gd name="T54" fmla="*/ 65 w 94"/>
                  <a:gd name="T55" fmla="*/ 28 h 66"/>
                  <a:gd name="T56" fmla="*/ 64 w 94"/>
                  <a:gd name="T57" fmla="*/ 27 h 66"/>
                  <a:gd name="T58" fmla="*/ 64 w 94"/>
                  <a:gd name="T59" fmla="*/ 26 h 66"/>
                  <a:gd name="T60" fmla="*/ 62 w 94"/>
                  <a:gd name="T61" fmla="*/ 25 h 66"/>
                  <a:gd name="T62" fmla="*/ 55 w 94"/>
                  <a:gd name="T63" fmla="*/ 8 h 66"/>
                  <a:gd name="T64" fmla="*/ 48 w 94"/>
                  <a:gd name="T65" fmla="*/ 2 h 66"/>
                  <a:gd name="T66" fmla="*/ 39 w 94"/>
                  <a:gd name="T67" fmla="*/ 0 h 66"/>
                  <a:gd name="T68" fmla="*/ 36 w 94"/>
                  <a:gd name="T69" fmla="*/ 1 h 66"/>
                  <a:gd name="T70" fmla="*/ 34 w 94"/>
                  <a:gd name="T71" fmla="*/ 7 h 66"/>
                  <a:gd name="T72" fmla="*/ 34 w 94"/>
                  <a:gd name="T73" fmla="*/ 17 h 66"/>
                  <a:gd name="T74" fmla="*/ 34 w 94"/>
                  <a:gd name="T75" fmla="*/ 17 h 66"/>
                  <a:gd name="T76" fmla="*/ 36 w 94"/>
                  <a:gd name="T77" fmla="*/ 19 h 66"/>
                  <a:gd name="T78" fmla="*/ 34 w 94"/>
                  <a:gd name="T79" fmla="*/ 17 h 66"/>
                  <a:gd name="T80" fmla="*/ 34 w 94"/>
                  <a:gd name="T81" fmla="*/ 17 h 66"/>
                  <a:gd name="T82" fmla="*/ 21 w 94"/>
                  <a:gd name="T83" fmla="*/ 11 h 66"/>
                  <a:gd name="T84" fmla="*/ 10 w 94"/>
                  <a:gd name="T85" fmla="*/ 5 h 66"/>
                  <a:gd name="T86" fmla="*/ 5 w 94"/>
                  <a:gd name="T87" fmla="*/ 8 h 66"/>
                  <a:gd name="T88" fmla="*/ 0 w 94"/>
                  <a:gd name="T89" fmla="*/ 20 h 66"/>
                  <a:gd name="T90" fmla="*/ 1 w 94"/>
                  <a:gd name="T91" fmla="*/ 25 h 66"/>
                  <a:gd name="T92" fmla="*/ 8 w 94"/>
                  <a:gd name="T93" fmla="*/ 38 h 66"/>
                  <a:gd name="T94" fmla="*/ 68 w 94"/>
                  <a:gd name="T95" fmla="*/ 30 h 66"/>
                  <a:gd name="T96" fmla="*/ 68 w 94"/>
                  <a:gd name="T97" fmla="*/ 31 h 66"/>
                  <a:gd name="T98" fmla="*/ 67 w 94"/>
                  <a:gd name="T99" fmla="*/ 30 h 66"/>
                  <a:gd name="T100" fmla="*/ 67 w 94"/>
                  <a:gd name="T101" fmla="*/ 29 h 66"/>
                  <a:gd name="T102" fmla="*/ 68 w 94"/>
                  <a:gd name="T103" fmla="*/ 30 h 66"/>
                  <a:gd name="T104" fmla="*/ 38 w 94"/>
                  <a:gd name="T105" fmla="*/ 20 h 66"/>
                  <a:gd name="T106" fmla="*/ 38 w 94"/>
                  <a:gd name="T107" fmla="*/ 20 h 66"/>
                  <a:gd name="T108" fmla="*/ 38 w 94"/>
                  <a:gd name="T109" fmla="*/ 20 h 66"/>
                  <a:gd name="T110" fmla="*/ 36 w 94"/>
                  <a:gd name="T111" fmla="*/ 19 h 66"/>
                  <a:gd name="T112" fmla="*/ 38 w 94"/>
                  <a:gd name="T113" fmla="*/ 2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66">
                    <a:moveTo>
                      <a:pt x="8" y="38"/>
                    </a:moveTo>
                    <a:cubicBezTo>
                      <a:pt x="10" y="42"/>
                      <a:pt x="13" y="44"/>
                      <a:pt x="13" y="49"/>
                    </a:cubicBezTo>
                    <a:cubicBezTo>
                      <a:pt x="14" y="51"/>
                      <a:pt x="15" y="52"/>
                      <a:pt x="17" y="53"/>
                    </a:cubicBezTo>
                    <a:cubicBezTo>
                      <a:pt x="19" y="55"/>
                      <a:pt x="22" y="56"/>
                      <a:pt x="25" y="57"/>
                    </a:cubicBezTo>
                    <a:cubicBezTo>
                      <a:pt x="29" y="58"/>
                      <a:pt x="32" y="60"/>
                      <a:pt x="35" y="63"/>
                    </a:cubicBezTo>
                    <a:cubicBezTo>
                      <a:pt x="37" y="65"/>
                      <a:pt x="40" y="66"/>
                      <a:pt x="44" y="66"/>
                    </a:cubicBezTo>
                    <a:cubicBezTo>
                      <a:pt x="47" y="65"/>
                      <a:pt x="49" y="66"/>
                      <a:pt x="52" y="66"/>
                    </a:cubicBezTo>
                    <a:cubicBezTo>
                      <a:pt x="53" y="66"/>
                      <a:pt x="55" y="64"/>
                      <a:pt x="56" y="63"/>
                    </a:cubicBezTo>
                    <a:cubicBezTo>
                      <a:pt x="57" y="61"/>
                      <a:pt x="57" y="58"/>
                      <a:pt x="60" y="56"/>
                    </a:cubicBezTo>
                    <a:cubicBezTo>
                      <a:pt x="62" y="55"/>
                      <a:pt x="64" y="52"/>
                      <a:pt x="65" y="50"/>
                    </a:cubicBezTo>
                    <a:cubicBezTo>
                      <a:pt x="68" y="46"/>
                      <a:pt x="72" y="43"/>
                      <a:pt x="78" y="45"/>
                    </a:cubicBezTo>
                    <a:cubicBezTo>
                      <a:pt x="79" y="45"/>
                      <a:pt x="81" y="44"/>
                      <a:pt x="82" y="44"/>
                    </a:cubicBezTo>
                    <a:cubicBezTo>
                      <a:pt x="84" y="43"/>
                      <a:pt x="85" y="42"/>
                      <a:pt x="86" y="40"/>
                    </a:cubicBezTo>
                    <a:cubicBezTo>
                      <a:pt x="86" y="40"/>
                      <a:pt x="87" y="38"/>
                      <a:pt x="87" y="37"/>
                    </a:cubicBezTo>
                    <a:cubicBezTo>
                      <a:pt x="87" y="35"/>
                      <a:pt x="88" y="35"/>
                      <a:pt x="89" y="34"/>
                    </a:cubicBezTo>
                    <a:cubicBezTo>
                      <a:pt x="90" y="33"/>
                      <a:pt x="91" y="32"/>
                      <a:pt x="92" y="31"/>
                    </a:cubicBezTo>
                    <a:cubicBezTo>
                      <a:pt x="93" y="30"/>
                      <a:pt x="94" y="29"/>
                      <a:pt x="94" y="27"/>
                    </a:cubicBezTo>
                    <a:cubicBezTo>
                      <a:pt x="94" y="25"/>
                      <a:pt x="94" y="23"/>
                      <a:pt x="94" y="21"/>
                    </a:cubicBezTo>
                    <a:cubicBezTo>
                      <a:pt x="93" y="18"/>
                      <a:pt x="92" y="16"/>
                      <a:pt x="91" y="13"/>
                    </a:cubicBezTo>
                    <a:cubicBezTo>
                      <a:pt x="92" y="8"/>
                      <a:pt x="89" y="6"/>
                      <a:pt x="85" y="5"/>
                    </a:cubicBezTo>
                    <a:cubicBezTo>
                      <a:pt x="78" y="4"/>
                      <a:pt x="71" y="3"/>
                      <a:pt x="64" y="1"/>
                    </a:cubicBezTo>
                    <a:cubicBezTo>
                      <a:pt x="64" y="1"/>
                      <a:pt x="63" y="1"/>
                      <a:pt x="63" y="1"/>
                    </a:cubicBezTo>
                    <a:cubicBezTo>
                      <a:pt x="61" y="2"/>
                      <a:pt x="60" y="2"/>
                      <a:pt x="59" y="3"/>
                    </a:cubicBezTo>
                    <a:cubicBezTo>
                      <a:pt x="58" y="4"/>
                      <a:pt x="58" y="6"/>
                      <a:pt x="59" y="6"/>
                    </a:cubicBezTo>
                    <a:cubicBezTo>
                      <a:pt x="62" y="11"/>
                      <a:pt x="63" y="16"/>
                      <a:pt x="63" y="22"/>
                    </a:cubicBezTo>
                    <a:cubicBezTo>
                      <a:pt x="63" y="23"/>
                      <a:pt x="63" y="25"/>
                      <a:pt x="64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5" y="27"/>
                      <a:pt x="65" y="27"/>
                      <a:pt x="65" y="28"/>
                    </a:cubicBezTo>
                    <a:cubicBezTo>
                      <a:pt x="65" y="27"/>
                      <a:pt x="64" y="27"/>
                      <a:pt x="64" y="27"/>
                    </a:cubicBezTo>
                    <a:cubicBezTo>
                      <a:pt x="64" y="27"/>
                      <a:pt x="64" y="26"/>
                      <a:pt x="64" y="26"/>
                    </a:cubicBezTo>
                    <a:cubicBezTo>
                      <a:pt x="63" y="26"/>
                      <a:pt x="62" y="25"/>
                      <a:pt x="62" y="25"/>
                    </a:cubicBezTo>
                    <a:cubicBezTo>
                      <a:pt x="58" y="20"/>
                      <a:pt x="55" y="14"/>
                      <a:pt x="55" y="8"/>
                    </a:cubicBezTo>
                    <a:cubicBezTo>
                      <a:pt x="54" y="4"/>
                      <a:pt x="52" y="3"/>
                      <a:pt x="48" y="2"/>
                    </a:cubicBezTo>
                    <a:cubicBezTo>
                      <a:pt x="45" y="1"/>
                      <a:pt x="42" y="0"/>
                      <a:pt x="39" y="0"/>
                    </a:cubicBezTo>
                    <a:cubicBezTo>
                      <a:pt x="38" y="0"/>
                      <a:pt x="37" y="1"/>
                      <a:pt x="36" y="1"/>
                    </a:cubicBezTo>
                    <a:cubicBezTo>
                      <a:pt x="35" y="3"/>
                      <a:pt x="34" y="5"/>
                      <a:pt x="34" y="7"/>
                    </a:cubicBezTo>
                    <a:cubicBezTo>
                      <a:pt x="34" y="10"/>
                      <a:pt x="34" y="13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5" y="17"/>
                      <a:pt x="35" y="18"/>
                      <a:pt x="36" y="19"/>
                    </a:cubicBezTo>
                    <a:cubicBezTo>
                      <a:pt x="35" y="18"/>
                      <a:pt x="35" y="18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0" y="15"/>
                      <a:pt x="25" y="15"/>
                      <a:pt x="21" y="11"/>
                    </a:cubicBezTo>
                    <a:cubicBezTo>
                      <a:pt x="19" y="7"/>
                      <a:pt x="14" y="6"/>
                      <a:pt x="10" y="5"/>
                    </a:cubicBezTo>
                    <a:cubicBezTo>
                      <a:pt x="8" y="4"/>
                      <a:pt x="5" y="6"/>
                      <a:pt x="5" y="8"/>
                    </a:cubicBezTo>
                    <a:cubicBezTo>
                      <a:pt x="3" y="12"/>
                      <a:pt x="2" y="16"/>
                      <a:pt x="0" y="20"/>
                    </a:cubicBezTo>
                    <a:cubicBezTo>
                      <a:pt x="0" y="22"/>
                      <a:pt x="0" y="24"/>
                      <a:pt x="1" y="25"/>
                    </a:cubicBezTo>
                    <a:cubicBezTo>
                      <a:pt x="3" y="29"/>
                      <a:pt x="5" y="34"/>
                      <a:pt x="8" y="38"/>
                    </a:cubicBezTo>
                    <a:close/>
                    <a:moveTo>
                      <a:pt x="68" y="30"/>
                    </a:moveTo>
                    <a:cubicBezTo>
                      <a:pt x="68" y="31"/>
                      <a:pt x="68" y="31"/>
                      <a:pt x="68" y="31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7" y="30"/>
                      <a:pt x="67" y="29"/>
                    </a:cubicBezTo>
                    <a:cubicBezTo>
                      <a:pt x="67" y="29"/>
                      <a:pt x="67" y="30"/>
                      <a:pt x="68" y="30"/>
                    </a:cubicBezTo>
                    <a:close/>
                    <a:moveTo>
                      <a:pt x="38" y="20"/>
                    </a:move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7" y="20"/>
                      <a:pt x="37" y="19"/>
                      <a:pt x="36" y="19"/>
                    </a:cubicBezTo>
                    <a:cubicBezTo>
                      <a:pt x="37" y="19"/>
                      <a:pt x="37" y="20"/>
                      <a:pt x="3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4" name="Freeform 49"/>
              <p:cNvSpPr>
                <a:spLocks/>
              </p:cNvSpPr>
              <p:nvPr/>
            </p:nvSpPr>
            <p:spPr bwMode="auto">
              <a:xfrm>
                <a:off x="2162" y="904"/>
                <a:ext cx="108" cy="134"/>
              </a:xfrm>
              <a:custGeom>
                <a:avLst/>
                <a:gdLst>
                  <a:gd name="T0" fmla="*/ 74 w 76"/>
                  <a:gd name="T1" fmla="*/ 18 h 94"/>
                  <a:gd name="T2" fmla="*/ 76 w 76"/>
                  <a:gd name="T3" fmla="*/ 12 h 94"/>
                  <a:gd name="T4" fmla="*/ 71 w 76"/>
                  <a:gd name="T5" fmla="*/ 8 h 94"/>
                  <a:gd name="T6" fmla="*/ 60 w 76"/>
                  <a:gd name="T7" fmla="*/ 7 h 94"/>
                  <a:gd name="T8" fmla="*/ 54 w 76"/>
                  <a:gd name="T9" fmla="*/ 5 h 94"/>
                  <a:gd name="T10" fmla="*/ 54 w 76"/>
                  <a:gd name="T11" fmla="*/ 5 h 94"/>
                  <a:gd name="T12" fmla="*/ 54 w 76"/>
                  <a:gd name="T13" fmla="*/ 5 h 94"/>
                  <a:gd name="T14" fmla="*/ 54 w 76"/>
                  <a:gd name="T15" fmla="*/ 5 h 94"/>
                  <a:gd name="T16" fmla="*/ 51 w 76"/>
                  <a:gd name="T17" fmla="*/ 2 h 94"/>
                  <a:gd name="T18" fmla="*/ 46 w 76"/>
                  <a:gd name="T19" fmla="*/ 0 h 94"/>
                  <a:gd name="T20" fmla="*/ 38 w 76"/>
                  <a:gd name="T21" fmla="*/ 2 h 94"/>
                  <a:gd name="T22" fmla="*/ 35 w 76"/>
                  <a:gd name="T23" fmla="*/ 5 h 94"/>
                  <a:gd name="T24" fmla="*/ 27 w 76"/>
                  <a:gd name="T25" fmla="*/ 13 h 94"/>
                  <a:gd name="T26" fmla="*/ 26 w 76"/>
                  <a:gd name="T27" fmla="*/ 18 h 94"/>
                  <a:gd name="T28" fmla="*/ 28 w 76"/>
                  <a:gd name="T29" fmla="*/ 22 h 94"/>
                  <a:gd name="T30" fmla="*/ 26 w 76"/>
                  <a:gd name="T31" fmla="*/ 38 h 94"/>
                  <a:gd name="T32" fmla="*/ 22 w 76"/>
                  <a:gd name="T33" fmla="*/ 38 h 94"/>
                  <a:gd name="T34" fmla="*/ 17 w 76"/>
                  <a:gd name="T35" fmla="*/ 28 h 94"/>
                  <a:gd name="T36" fmla="*/ 12 w 76"/>
                  <a:gd name="T37" fmla="*/ 25 h 94"/>
                  <a:gd name="T38" fmla="*/ 1 w 76"/>
                  <a:gd name="T39" fmla="*/ 35 h 94"/>
                  <a:gd name="T40" fmla="*/ 0 w 76"/>
                  <a:gd name="T41" fmla="*/ 48 h 94"/>
                  <a:gd name="T42" fmla="*/ 2 w 76"/>
                  <a:gd name="T43" fmla="*/ 52 h 94"/>
                  <a:gd name="T44" fmla="*/ 10 w 76"/>
                  <a:gd name="T45" fmla="*/ 61 h 94"/>
                  <a:gd name="T46" fmla="*/ 15 w 76"/>
                  <a:gd name="T47" fmla="*/ 81 h 94"/>
                  <a:gd name="T48" fmla="*/ 19 w 76"/>
                  <a:gd name="T49" fmla="*/ 91 h 94"/>
                  <a:gd name="T50" fmla="*/ 25 w 76"/>
                  <a:gd name="T51" fmla="*/ 92 h 94"/>
                  <a:gd name="T52" fmla="*/ 32 w 76"/>
                  <a:gd name="T53" fmla="*/ 86 h 94"/>
                  <a:gd name="T54" fmla="*/ 42 w 76"/>
                  <a:gd name="T55" fmla="*/ 83 h 94"/>
                  <a:gd name="T56" fmla="*/ 50 w 76"/>
                  <a:gd name="T57" fmla="*/ 78 h 94"/>
                  <a:gd name="T58" fmla="*/ 54 w 76"/>
                  <a:gd name="T59" fmla="*/ 74 h 94"/>
                  <a:gd name="T60" fmla="*/ 62 w 76"/>
                  <a:gd name="T61" fmla="*/ 61 h 94"/>
                  <a:gd name="T62" fmla="*/ 64 w 76"/>
                  <a:gd name="T63" fmla="*/ 50 h 94"/>
                  <a:gd name="T64" fmla="*/ 62 w 76"/>
                  <a:gd name="T65" fmla="*/ 42 h 94"/>
                  <a:gd name="T66" fmla="*/ 55 w 76"/>
                  <a:gd name="T67" fmla="*/ 35 h 94"/>
                  <a:gd name="T68" fmla="*/ 56 w 76"/>
                  <a:gd name="T69" fmla="*/ 32 h 94"/>
                  <a:gd name="T70" fmla="*/ 65 w 76"/>
                  <a:gd name="T71" fmla="*/ 29 h 94"/>
                  <a:gd name="T72" fmla="*/ 69 w 76"/>
                  <a:gd name="T73" fmla="*/ 24 h 94"/>
                  <a:gd name="T74" fmla="*/ 74 w 76"/>
                  <a:gd name="T75" fmla="*/ 1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6" h="94">
                    <a:moveTo>
                      <a:pt x="74" y="18"/>
                    </a:moveTo>
                    <a:cubicBezTo>
                      <a:pt x="76" y="17"/>
                      <a:pt x="76" y="14"/>
                      <a:pt x="76" y="12"/>
                    </a:cubicBezTo>
                    <a:cubicBezTo>
                      <a:pt x="75" y="10"/>
                      <a:pt x="73" y="9"/>
                      <a:pt x="71" y="8"/>
                    </a:cubicBezTo>
                    <a:cubicBezTo>
                      <a:pt x="67" y="8"/>
                      <a:pt x="63" y="8"/>
                      <a:pt x="60" y="7"/>
                    </a:cubicBezTo>
                    <a:cubicBezTo>
                      <a:pt x="58" y="7"/>
                      <a:pt x="56" y="6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3" y="4"/>
                      <a:pt x="52" y="3"/>
                      <a:pt x="51" y="2"/>
                    </a:cubicBezTo>
                    <a:cubicBezTo>
                      <a:pt x="49" y="1"/>
                      <a:pt x="48" y="0"/>
                      <a:pt x="46" y="0"/>
                    </a:cubicBezTo>
                    <a:cubicBezTo>
                      <a:pt x="44" y="1"/>
                      <a:pt x="41" y="1"/>
                      <a:pt x="38" y="2"/>
                    </a:cubicBezTo>
                    <a:cubicBezTo>
                      <a:pt x="37" y="3"/>
                      <a:pt x="35" y="4"/>
                      <a:pt x="35" y="5"/>
                    </a:cubicBezTo>
                    <a:cubicBezTo>
                      <a:pt x="33" y="9"/>
                      <a:pt x="30" y="11"/>
                      <a:pt x="27" y="13"/>
                    </a:cubicBezTo>
                    <a:cubicBezTo>
                      <a:pt x="26" y="14"/>
                      <a:pt x="25" y="16"/>
                      <a:pt x="26" y="18"/>
                    </a:cubicBezTo>
                    <a:cubicBezTo>
                      <a:pt x="26" y="19"/>
                      <a:pt x="27" y="21"/>
                      <a:pt x="28" y="22"/>
                    </a:cubicBezTo>
                    <a:cubicBezTo>
                      <a:pt x="31" y="28"/>
                      <a:pt x="29" y="33"/>
                      <a:pt x="26" y="38"/>
                    </a:cubicBezTo>
                    <a:cubicBezTo>
                      <a:pt x="25" y="39"/>
                      <a:pt x="23" y="39"/>
                      <a:pt x="22" y="38"/>
                    </a:cubicBezTo>
                    <a:cubicBezTo>
                      <a:pt x="19" y="35"/>
                      <a:pt x="18" y="32"/>
                      <a:pt x="17" y="28"/>
                    </a:cubicBezTo>
                    <a:cubicBezTo>
                      <a:pt x="16" y="26"/>
                      <a:pt x="14" y="25"/>
                      <a:pt x="12" y="25"/>
                    </a:cubicBezTo>
                    <a:cubicBezTo>
                      <a:pt x="5" y="25"/>
                      <a:pt x="1" y="29"/>
                      <a:pt x="1" y="35"/>
                    </a:cubicBezTo>
                    <a:cubicBezTo>
                      <a:pt x="0" y="39"/>
                      <a:pt x="0" y="44"/>
                      <a:pt x="0" y="48"/>
                    </a:cubicBezTo>
                    <a:cubicBezTo>
                      <a:pt x="0" y="50"/>
                      <a:pt x="1" y="51"/>
                      <a:pt x="2" y="52"/>
                    </a:cubicBezTo>
                    <a:cubicBezTo>
                      <a:pt x="6" y="54"/>
                      <a:pt x="8" y="57"/>
                      <a:pt x="10" y="61"/>
                    </a:cubicBezTo>
                    <a:cubicBezTo>
                      <a:pt x="12" y="67"/>
                      <a:pt x="15" y="74"/>
                      <a:pt x="15" y="81"/>
                    </a:cubicBezTo>
                    <a:cubicBezTo>
                      <a:pt x="14" y="85"/>
                      <a:pt x="16" y="89"/>
                      <a:pt x="19" y="91"/>
                    </a:cubicBezTo>
                    <a:cubicBezTo>
                      <a:pt x="21" y="93"/>
                      <a:pt x="23" y="94"/>
                      <a:pt x="25" y="92"/>
                    </a:cubicBezTo>
                    <a:cubicBezTo>
                      <a:pt x="28" y="90"/>
                      <a:pt x="30" y="87"/>
                      <a:pt x="32" y="86"/>
                    </a:cubicBezTo>
                    <a:cubicBezTo>
                      <a:pt x="35" y="84"/>
                      <a:pt x="39" y="84"/>
                      <a:pt x="42" y="83"/>
                    </a:cubicBezTo>
                    <a:cubicBezTo>
                      <a:pt x="45" y="81"/>
                      <a:pt x="48" y="80"/>
                      <a:pt x="50" y="78"/>
                    </a:cubicBezTo>
                    <a:cubicBezTo>
                      <a:pt x="52" y="77"/>
                      <a:pt x="53" y="76"/>
                      <a:pt x="54" y="74"/>
                    </a:cubicBezTo>
                    <a:cubicBezTo>
                      <a:pt x="55" y="69"/>
                      <a:pt x="58" y="65"/>
                      <a:pt x="62" y="61"/>
                    </a:cubicBezTo>
                    <a:cubicBezTo>
                      <a:pt x="65" y="58"/>
                      <a:pt x="65" y="54"/>
                      <a:pt x="64" y="50"/>
                    </a:cubicBezTo>
                    <a:cubicBezTo>
                      <a:pt x="64" y="47"/>
                      <a:pt x="62" y="45"/>
                      <a:pt x="62" y="42"/>
                    </a:cubicBezTo>
                    <a:cubicBezTo>
                      <a:pt x="61" y="38"/>
                      <a:pt x="58" y="36"/>
                      <a:pt x="55" y="35"/>
                    </a:cubicBezTo>
                    <a:cubicBezTo>
                      <a:pt x="54" y="34"/>
                      <a:pt x="54" y="33"/>
                      <a:pt x="56" y="32"/>
                    </a:cubicBezTo>
                    <a:cubicBezTo>
                      <a:pt x="59" y="31"/>
                      <a:pt x="62" y="30"/>
                      <a:pt x="65" y="29"/>
                    </a:cubicBezTo>
                    <a:cubicBezTo>
                      <a:pt x="67" y="28"/>
                      <a:pt x="69" y="26"/>
                      <a:pt x="69" y="24"/>
                    </a:cubicBezTo>
                    <a:cubicBezTo>
                      <a:pt x="69" y="20"/>
                      <a:pt x="72" y="20"/>
                      <a:pt x="7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5" name="Freeform 50"/>
              <p:cNvSpPr>
                <a:spLocks noEditPoints="1"/>
              </p:cNvSpPr>
              <p:nvPr/>
            </p:nvSpPr>
            <p:spPr bwMode="auto">
              <a:xfrm>
                <a:off x="5966" y="2899"/>
                <a:ext cx="130" cy="148"/>
              </a:xfrm>
              <a:custGeom>
                <a:avLst/>
                <a:gdLst>
                  <a:gd name="T0" fmla="*/ 64 w 91"/>
                  <a:gd name="T1" fmla="*/ 20 h 104"/>
                  <a:gd name="T2" fmla="*/ 89 w 91"/>
                  <a:gd name="T3" fmla="*/ 2 h 104"/>
                  <a:gd name="T4" fmla="*/ 79 w 91"/>
                  <a:gd name="T5" fmla="*/ 7 h 104"/>
                  <a:gd name="T6" fmla="*/ 47 w 91"/>
                  <a:gd name="T7" fmla="*/ 8 h 104"/>
                  <a:gd name="T8" fmla="*/ 21 w 91"/>
                  <a:gd name="T9" fmla="*/ 12 h 104"/>
                  <a:gd name="T10" fmla="*/ 14 w 91"/>
                  <a:gd name="T11" fmla="*/ 21 h 104"/>
                  <a:gd name="T12" fmla="*/ 12 w 91"/>
                  <a:gd name="T13" fmla="*/ 34 h 104"/>
                  <a:gd name="T14" fmla="*/ 4 w 91"/>
                  <a:gd name="T15" fmla="*/ 57 h 104"/>
                  <a:gd name="T16" fmla="*/ 4 w 91"/>
                  <a:gd name="T17" fmla="*/ 73 h 104"/>
                  <a:gd name="T18" fmla="*/ 10 w 91"/>
                  <a:gd name="T19" fmla="*/ 85 h 104"/>
                  <a:gd name="T20" fmla="*/ 10 w 91"/>
                  <a:gd name="T21" fmla="*/ 101 h 104"/>
                  <a:gd name="T22" fmla="*/ 23 w 91"/>
                  <a:gd name="T23" fmla="*/ 96 h 104"/>
                  <a:gd name="T24" fmla="*/ 29 w 91"/>
                  <a:gd name="T25" fmla="*/ 65 h 104"/>
                  <a:gd name="T26" fmla="*/ 35 w 91"/>
                  <a:gd name="T27" fmla="*/ 81 h 104"/>
                  <a:gd name="T28" fmla="*/ 45 w 91"/>
                  <a:gd name="T29" fmla="*/ 92 h 104"/>
                  <a:gd name="T30" fmla="*/ 48 w 91"/>
                  <a:gd name="T31" fmla="*/ 92 h 104"/>
                  <a:gd name="T32" fmla="*/ 48 w 91"/>
                  <a:gd name="T33" fmla="*/ 92 h 104"/>
                  <a:gd name="T34" fmla="*/ 53 w 91"/>
                  <a:gd name="T35" fmla="*/ 99 h 104"/>
                  <a:gd name="T36" fmla="*/ 61 w 91"/>
                  <a:gd name="T37" fmla="*/ 98 h 104"/>
                  <a:gd name="T38" fmla="*/ 58 w 91"/>
                  <a:gd name="T39" fmla="*/ 79 h 104"/>
                  <a:gd name="T40" fmla="*/ 51 w 91"/>
                  <a:gd name="T41" fmla="*/ 71 h 104"/>
                  <a:gd name="T42" fmla="*/ 43 w 91"/>
                  <a:gd name="T43" fmla="*/ 56 h 104"/>
                  <a:gd name="T44" fmla="*/ 53 w 91"/>
                  <a:gd name="T45" fmla="*/ 46 h 104"/>
                  <a:gd name="T46" fmla="*/ 64 w 91"/>
                  <a:gd name="T47" fmla="*/ 46 h 104"/>
                  <a:gd name="T48" fmla="*/ 67 w 91"/>
                  <a:gd name="T49" fmla="*/ 34 h 104"/>
                  <a:gd name="T50" fmla="*/ 59 w 91"/>
                  <a:gd name="T51" fmla="*/ 32 h 104"/>
                  <a:gd name="T52" fmla="*/ 33 w 91"/>
                  <a:gd name="T53" fmla="*/ 41 h 104"/>
                  <a:gd name="T54" fmla="*/ 20 w 91"/>
                  <a:gd name="T55" fmla="*/ 30 h 104"/>
                  <a:gd name="T56" fmla="*/ 51 w 91"/>
                  <a:gd name="T57" fmla="*/ 88 h 104"/>
                  <a:gd name="T58" fmla="*/ 55 w 91"/>
                  <a:gd name="T59" fmla="*/ 86 h 104"/>
                  <a:gd name="T60" fmla="*/ 56 w 91"/>
                  <a:gd name="T61" fmla="*/ 89 h 104"/>
                  <a:gd name="T62" fmla="*/ 52 w 91"/>
                  <a:gd name="T63" fmla="*/ 89 h 104"/>
                  <a:gd name="T64" fmla="*/ 51 w 91"/>
                  <a:gd name="T65" fmla="*/ 8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1" h="104">
                    <a:moveTo>
                      <a:pt x="28" y="19"/>
                    </a:moveTo>
                    <a:cubicBezTo>
                      <a:pt x="40" y="18"/>
                      <a:pt x="52" y="18"/>
                      <a:pt x="64" y="20"/>
                    </a:cubicBezTo>
                    <a:cubicBezTo>
                      <a:pt x="76" y="22"/>
                      <a:pt x="84" y="17"/>
                      <a:pt x="90" y="7"/>
                    </a:cubicBezTo>
                    <a:cubicBezTo>
                      <a:pt x="91" y="5"/>
                      <a:pt x="91" y="4"/>
                      <a:pt x="89" y="2"/>
                    </a:cubicBezTo>
                    <a:cubicBezTo>
                      <a:pt x="88" y="1"/>
                      <a:pt x="86" y="0"/>
                      <a:pt x="85" y="1"/>
                    </a:cubicBezTo>
                    <a:cubicBezTo>
                      <a:pt x="83" y="3"/>
                      <a:pt x="81" y="5"/>
                      <a:pt x="79" y="7"/>
                    </a:cubicBezTo>
                    <a:cubicBezTo>
                      <a:pt x="75" y="10"/>
                      <a:pt x="72" y="11"/>
                      <a:pt x="67" y="10"/>
                    </a:cubicBezTo>
                    <a:cubicBezTo>
                      <a:pt x="60" y="9"/>
                      <a:pt x="54" y="9"/>
                      <a:pt x="47" y="8"/>
                    </a:cubicBezTo>
                    <a:cubicBezTo>
                      <a:pt x="43" y="8"/>
                      <a:pt x="39" y="6"/>
                      <a:pt x="34" y="6"/>
                    </a:cubicBezTo>
                    <a:cubicBezTo>
                      <a:pt x="29" y="6"/>
                      <a:pt x="27" y="12"/>
                      <a:pt x="21" y="12"/>
                    </a:cubicBezTo>
                    <a:cubicBezTo>
                      <a:pt x="21" y="12"/>
                      <a:pt x="20" y="13"/>
                      <a:pt x="20" y="13"/>
                    </a:cubicBezTo>
                    <a:cubicBezTo>
                      <a:pt x="17" y="15"/>
                      <a:pt x="15" y="18"/>
                      <a:pt x="14" y="21"/>
                    </a:cubicBezTo>
                    <a:cubicBezTo>
                      <a:pt x="14" y="23"/>
                      <a:pt x="14" y="25"/>
                      <a:pt x="14" y="28"/>
                    </a:cubicBezTo>
                    <a:cubicBezTo>
                      <a:pt x="14" y="30"/>
                      <a:pt x="13" y="32"/>
                      <a:pt x="12" y="34"/>
                    </a:cubicBezTo>
                    <a:cubicBezTo>
                      <a:pt x="9" y="37"/>
                      <a:pt x="7" y="41"/>
                      <a:pt x="7" y="46"/>
                    </a:cubicBezTo>
                    <a:cubicBezTo>
                      <a:pt x="7" y="50"/>
                      <a:pt x="6" y="53"/>
                      <a:pt x="4" y="57"/>
                    </a:cubicBezTo>
                    <a:cubicBezTo>
                      <a:pt x="3" y="59"/>
                      <a:pt x="2" y="62"/>
                      <a:pt x="1" y="64"/>
                    </a:cubicBezTo>
                    <a:cubicBezTo>
                      <a:pt x="0" y="68"/>
                      <a:pt x="1" y="71"/>
                      <a:pt x="4" y="73"/>
                    </a:cubicBezTo>
                    <a:cubicBezTo>
                      <a:pt x="5" y="75"/>
                      <a:pt x="6" y="75"/>
                      <a:pt x="8" y="76"/>
                    </a:cubicBezTo>
                    <a:cubicBezTo>
                      <a:pt x="10" y="79"/>
                      <a:pt x="11" y="82"/>
                      <a:pt x="10" y="85"/>
                    </a:cubicBezTo>
                    <a:cubicBezTo>
                      <a:pt x="10" y="89"/>
                      <a:pt x="8" y="93"/>
                      <a:pt x="8" y="97"/>
                    </a:cubicBezTo>
                    <a:cubicBezTo>
                      <a:pt x="9" y="98"/>
                      <a:pt x="9" y="100"/>
                      <a:pt x="10" y="101"/>
                    </a:cubicBezTo>
                    <a:cubicBezTo>
                      <a:pt x="14" y="104"/>
                      <a:pt x="18" y="103"/>
                      <a:pt x="21" y="101"/>
                    </a:cubicBezTo>
                    <a:cubicBezTo>
                      <a:pt x="24" y="100"/>
                      <a:pt x="23" y="98"/>
                      <a:pt x="23" y="96"/>
                    </a:cubicBezTo>
                    <a:cubicBezTo>
                      <a:pt x="23" y="86"/>
                      <a:pt x="25" y="76"/>
                      <a:pt x="26" y="66"/>
                    </a:cubicBezTo>
                    <a:cubicBezTo>
                      <a:pt x="26" y="66"/>
                      <a:pt x="28" y="65"/>
                      <a:pt x="29" y="65"/>
                    </a:cubicBezTo>
                    <a:cubicBezTo>
                      <a:pt x="29" y="65"/>
                      <a:pt x="31" y="66"/>
                      <a:pt x="31" y="66"/>
                    </a:cubicBezTo>
                    <a:cubicBezTo>
                      <a:pt x="30" y="72"/>
                      <a:pt x="31" y="77"/>
                      <a:pt x="35" y="81"/>
                    </a:cubicBezTo>
                    <a:cubicBezTo>
                      <a:pt x="37" y="82"/>
                      <a:pt x="37" y="85"/>
                      <a:pt x="37" y="87"/>
                    </a:cubicBezTo>
                    <a:cubicBezTo>
                      <a:pt x="39" y="91"/>
                      <a:pt x="40" y="92"/>
                      <a:pt x="45" y="92"/>
                    </a:cubicBezTo>
                    <a:cubicBezTo>
                      <a:pt x="46" y="92"/>
                      <a:pt x="47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2"/>
                      <a:pt x="48" y="91"/>
                      <a:pt x="49" y="91"/>
                    </a:cubicBezTo>
                    <a:cubicBezTo>
                      <a:pt x="49" y="91"/>
                      <a:pt x="48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5"/>
                      <a:pt x="49" y="98"/>
                      <a:pt x="53" y="99"/>
                    </a:cubicBezTo>
                    <a:cubicBezTo>
                      <a:pt x="53" y="99"/>
                      <a:pt x="54" y="100"/>
                      <a:pt x="54" y="100"/>
                    </a:cubicBezTo>
                    <a:cubicBezTo>
                      <a:pt x="57" y="101"/>
                      <a:pt x="60" y="100"/>
                      <a:pt x="61" y="98"/>
                    </a:cubicBezTo>
                    <a:cubicBezTo>
                      <a:pt x="62" y="93"/>
                      <a:pt x="62" y="89"/>
                      <a:pt x="61" y="85"/>
                    </a:cubicBezTo>
                    <a:cubicBezTo>
                      <a:pt x="61" y="82"/>
                      <a:pt x="60" y="81"/>
                      <a:pt x="58" y="79"/>
                    </a:cubicBezTo>
                    <a:cubicBezTo>
                      <a:pt x="56" y="79"/>
                      <a:pt x="55" y="78"/>
                      <a:pt x="54" y="77"/>
                    </a:cubicBezTo>
                    <a:cubicBezTo>
                      <a:pt x="52" y="76"/>
                      <a:pt x="51" y="74"/>
                      <a:pt x="51" y="71"/>
                    </a:cubicBezTo>
                    <a:cubicBezTo>
                      <a:pt x="52" y="68"/>
                      <a:pt x="51" y="66"/>
                      <a:pt x="49" y="64"/>
                    </a:cubicBezTo>
                    <a:cubicBezTo>
                      <a:pt x="47" y="61"/>
                      <a:pt x="45" y="58"/>
                      <a:pt x="43" y="56"/>
                    </a:cubicBezTo>
                    <a:cubicBezTo>
                      <a:pt x="43" y="55"/>
                      <a:pt x="43" y="52"/>
                      <a:pt x="44" y="51"/>
                    </a:cubicBezTo>
                    <a:cubicBezTo>
                      <a:pt x="47" y="49"/>
                      <a:pt x="50" y="47"/>
                      <a:pt x="53" y="46"/>
                    </a:cubicBezTo>
                    <a:cubicBezTo>
                      <a:pt x="55" y="44"/>
                      <a:pt x="57" y="45"/>
                      <a:pt x="59" y="46"/>
                    </a:cubicBezTo>
                    <a:cubicBezTo>
                      <a:pt x="61" y="46"/>
                      <a:pt x="62" y="46"/>
                      <a:pt x="64" y="46"/>
                    </a:cubicBezTo>
                    <a:cubicBezTo>
                      <a:pt x="65" y="46"/>
                      <a:pt x="66" y="45"/>
                      <a:pt x="66" y="44"/>
                    </a:cubicBezTo>
                    <a:cubicBezTo>
                      <a:pt x="67" y="41"/>
                      <a:pt x="67" y="38"/>
                      <a:pt x="67" y="34"/>
                    </a:cubicBezTo>
                    <a:cubicBezTo>
                      <a:pt x="67" y="34"/>
                      <a:pt x="66" y="32"/>
                      <a:pt x="65" y="32"/>
                    </a:cubicBezTo>
                    <a:cubicBezTo>
                      <a:pt x="63" y="32"/>
                      <a:pt x="61" y="31"/>
                      <a:pt x="59" y="32"/>
                    </a:cubicBezTo>
                    <a:cubicBezTo>
                      <a:pt x="54" y="33"/>
                      <a:pt x="50" y="35"/>
                      <a:pt x="46" y="35"/>
                    </a:cubicBezTo>
                    <a:cubicBezTo>
                      <a:pt x="40" y="35"/>
                      <a:pt x="36" y="36"/>
                      <a:pt x="33" y="41"/>
                    </a:cubicBezTo>
                    <a:cubicBezTo>
                      <a:pt x="32" y="41"/>
                      <a:pt x="30" y="41"/>
                      <a:pt x="30" y="41"/>
                    </a:cubicBezTo>
                    <a:cubicBezTo>
                      <a:pt x="25" y="39"/>
                      <a:pt x="22" y="35"/>
                      <a:pt x="20" y="30"/>
                    </a:cubicBezTo>
                    <a:cubicBezTo>
                      <a:pt x="19" y="25"/>
                      <a:pt x="24" y="20"/>
                      <a:pt x="28" y="19"/>
                    </a:cubicBezTo>
                    <a:close/>
                    <a:moveTo>
                      <a:pt x="51" y="88"/>
                    </a:moveTo>
                    <a:cubicBezTo>
                      <a:pt x="52" y="88"/>
                      <a:pt x="52" y="88"/>
                      <a:pt x="52" y="88"/>
                    </a:cubicBezTo>
                    <a:cubicBezTo>
                      <a:pt x="53" y="87"/>
                      <a:pt x="54" y="86"/>
                      <a:pt x="55" y="86"/>
                    </a:cubicBezTo>
                    <a:cubicBezTo>
                      <a:pt x="56" y="87"/>
                      <a:pt x="57" y="87"/>
                      <a:pt x="57" y="89"/>
                    </a:cubicBezTo>
                    <a:cubicBezTo>
                      <a:pt x="57" y="89"/>
                      <a:pt x="56" y="90"/>
                      <a:pt x="56" y="89"/>
                    </a:cubicBezTo>
                    <a:cubicBezTo>
                      <a:pt x="54" y="89"/>
                      <a:pt x="53" y="89"/>
                      <a:pt x="52" y="88"/>
                    </a:cubicBezTo>
                    <a:cubicBezTo>
                      <a:pt x="52" y="88"/>
                      <a:pt x="52" y="88"/>
                      <a:pt x="52" y="89"/>
                    </a:cubicBezTo>
                    <a:cubicBezTo>
                      <a:pt x="51" y="89"/>
                      <a:pt x="51" y="89"/>
                      <a:pt x="51" y="89"/>
                    </a:cubicBezTo>
                    <a:cubicBezTo>
                      <a:pt x="51" y="89"/>
                      <a:pt x="51" y="89"/>
                      <a:pt x="51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6" name="Freeform 51"/>
              <p:cNvSpPr>
                <a:spLocks/>
              </p:cNvSpPr>
              <p:nvPr/>
            </p:nvSpPr>
            <p:spPr bwMode="auto">
              <a:xfrm>
                <a:off x="2714" y="189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7" name="Freeform 52"/>
              <p:cNvSpPr>
                <a:spLocks/>
              </p:cNvSpPr>
              <p:nvPr/>
            </p:nvSpPr>
            <p:spPr bwMode="auto">
              <a:xfrm>
                <a:off x="2597" y="1795"/>
                <a:ext cx="121" cy="130"/>
              </a:xfrm>
              <a:custGeom>
                <a:avLst/>
                <a:gdLst>
                  <a:gd name="T0" fmla="*/ 77 w 85"/>
                  <a:gd name="T1" fmla="*/ 46 h 91"/>
                  <a:gd name="T2" fmla="*/ 77 w 85"/>
                  <a:gd name="T3" fmla="*/ 41 h 91"/>
                  <a:gd name="T4" fmla="*/ 73 w 85"/>
                  <a:gd name="T5" fmla="*/ 38 h 91"/>
                  <a:gd name="T6" fmla="*/ 69 w 85"/>
                  <a:gd name="T7" fmla="*/ 37 h 91"/>
                  <a:gd name="T8" fmla="*/ 65 w 85"/>
                  <a:gd name="T9" fmla="*/ 39 h 91"/>
                  <a:gd name="T10" fmla="*/ 54 w 85"/>
                  <a:gd name="T11" fmla="*/ 40 h 91"/>
                  <a:gd name="T12" fmla="*/ 51 w 85"/>
                  <a:gd name="T13" fmla="*/ 35 h 91"/>
                  <a:gd name="T14" fmla="*/ 51 w 85"/>
                  <a:gd name="T15" fmla="*/ 33 h 91"/>
                  <a:gd name="T16" fmla="*/ 47 w 85"/>
                  <a:gd name="T17" fmla="*/ 27 h 91"/>
                  <a:gd name="T18" fmla="*/ 43 w 85"/>
                  <a:gd name="T19" fmla="*/ 27 h 91"/>
                  <a:gd name="T20" fmla="*/ 42 w 85"/>
                  <a:gd name="T21" fmla="*/ 27 h 91"/>
                  <a:gd name="T22" fmla="*/ 42 w 85"/>
                  <a:gd name="T23" fmla="*/ 28 h 91"/>
                  <a:gd name="T24" fmla="*/ 42 w 85"/>
                  <a:gd name="T25" fmla="*/ 27 h 91"/>
                  <a:gd name="T26" fmla="*/ 43 w 85"/>
                  <a:gd name="T27" fmla="*/ 27 h 91"/>
                  <a:gd name="T28" fmla="*/ 51 w 85"/>
                  <a:gd name="T29" fmla="*/ 16 h 91"/>
                  <a:gd name="T30" fmla="*/ 58 w 85"/>
                  <a:gd name="T31" fmla="*/ 5 h 91"/>
                  <a:gd name="T32" fmla="*/ 59 w 85"/>
                  <a:gd name="T33" fmla="*/ 2 h 91"/>
                  <a:gd name="T34" fmla="*/ 54 w 85"/>
                  <a:gd name="T35" fmla="*/ 1 h 91"/>
                  <a:gd name="T36" fmla="*/ 40 w 85"/>
                  <a:gd name="T37" fmla="*/ 9 h 91"/>
                  <a:gd name="T38" fmla="*/ 20 w 85"/>
                  <a:gd name="T39" fmla="*/ 39 h 91"/>
                  <a:gd name="T40" fmla="*/ 7 w 85"/>
                  <a:gd name="T41" fmla="*/ 51 h 91"/>
                  <a:gd name="T42" fmla="*/ 7 w 85"/>
                  <a:gd name="T43" fmla="*/ 54 h 91"/>
                  <a:gd name="T44" fmla="*/ 6 w 85"/>
                  <a:gd name="T45" fmla="*/ 60 h 91"/>
                  <a:gd name="T46" fmla="*/ 1 w 85"/>
                  <a:gd name="T47" fmla="*/ 66 h 91"/>
                  <a:gd name="T48" fmla="*/ 2 w 85"/>
                  <a:gd name="T49" fmla="*/ 70 h 91"/>
                  <a:gd name="T50" fmla="*/ 7 w 85"/>
                  <a:gd name="T51" fmla="*/ 71 h 91"/>
                  <a:gd name="T52" fmla="*/ 23 w 85"/>
                  <a:gd name="T53" fmla="*/ 72 h 91"/>
                  <a:gd name="T54" fmla="*/ 36 w 85"/>
                  <a:gd name="T55" fmla="*/ 72 h 91"/>
                  <a:gd name="T56" fmla="*/ 48 w 85"/>
                  <a:gd name="T57" fmla="*/ 76 h 91"/>
                  <a:gd name="T58" fmla="*/ 48 w 85"/>
                  <a:gd name="T59" fmla="*/ 77 h 91"/>
                  <a:gd name="T60" fmla="*/ 44 w 85"/>
                  <a:gd name="T61" fmla="*/ 82 h 91"/>
                  <a:gd name="T62" fmla="*/ 44 w 85"/>
                  <a:gd name="T63" fmla="*/ 85 h 91"/>
                  <a:gd name="T64" fmla="*/ 47 w 85"/>
                  <a:gd name="T65" fmla="*/ 86 h 91"/>
                  <a:gd name="T66" fmla="*/ 52 w 85"/>
                  <a:gd name="T67" fmla="*/ 83 h 91"/>
                  <a:gd name="T68" fmla="*/ 64 w 85"/>
                  <a:gd name="T69" fmla="*/ 74 h 91"/>
                  <a:gd name="T70" fmla="*/ 65 w 85"/>
                  <a:gd name="T71" fmla="*/ 75 h 91"/>
                  <a:gd name="T72" fmla="*/ 64 w 85"/>
                  <a:gd name="T73" fmla="*/ 83 h 91"/>
                  <a:gd name="T74" fmla="*/ 64 w 85"/>
                  <a:gd name="T75" fmla="*/ 86 h 91"/>
                  <a:gd name="T76" fmla="*/ 75 w 85"/>
                  <a:gd name="T77" fmla="*/ 91 h 91"/>
                  <a:gd name="T78" fmla="*/ 80 w 85"/>
                  <a:gd name="T79" fmla="*/ 88 h 91"/>
                  <a:gd name="T80" fmla="*/ 84 w 85"/>
                  <a:gd name="T81" fmla="*/ 78 h 91"/>
                  <a:gd name="T82" fmla="*/ 82 w 85"/>
                  <a:gd name="T83" fmla="*/ 71 h 91"/>
                  <a:gd name="T84" fmla="*/ 81 w 85"/>
                  <a:gd name="T85" fmla="*/ 71 h 91"/>
                  <a:gd name="T86" fmla="*/ 81 w 85"/>
                  <a:gd name="T87" fmla="*/ 72 h 91"/>
                  <a:gd name="T88" fmla="*/ 81 w 85"/>
                  <a:gd name="T89" fmla="*/ 71 h 91"/>
                  <a:gd name="T90" fmla="*/ 81 w 85"/>
                  <a:gd name="T91" fmla="*/ 71 h 91"/>
                  <a:gd name="T92" fmla="*/ 82 w 85"/>
                  <a:gd name="T93" fmla="*/ 70 h 91"/>
                  <a:gd name="T94" fmla="*/ 75 w 85"/>
                  <a:gd name="T95" fmla="*/ 68 h 91"/>
                  <a:gd name="T96" fmla="*/ 74 w 85"/>
                  <a:gd name="T97" fmla="*/ 66 h 91"/>
                  <a:gd name="T98" fmla="*/ 76 w 85"/>
                  <a:gd name="T99" fmla="*/ 62 h 91"/>
                  <a:gd name="T100" fmla="*/ 80 w 85"/>
                  <a:gd name="T101" fmla="*/ 57 h 91"/>
                  <a:gd name="T102" fmla="*/ 81 w 85"/>
                  <a:gd name="T103" fmla="*/ 56 h 91"/>
                  <a:gd name="T104" fmla="*/ 78 w 85"/>
                  <a:gd name="T105" fmla="*/ 54 h 91"/>
                  <a:gd name="T106" fmla="*/ 74 w 85"/>
                  <a:gd name="T107" fmla="*/ 54 h 91"/>
                  <a:gd name="T108" fmla="*/ 75 w 85"/>
                  <a:gd name="T109" fmla="*/ 50 h 91"/>
                  <a:gd name="T110" fmla="*/ 77 w 85"/>
                  <a:gd name="T111" fmla="*/ 4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5" h="91">
                    <a:moveTo>
                      <a:pt x="77" y="46"/>
                    </a:moveTo>
                    <a:cubicBezTo>
                      <a:pt x="78" y="44"/>
                      <a:pt x="77" y="42"/>
                      <a:pt x="77" y="41"/>
                    </a:cubicBezTo>
                    <a:cubicBezTo>
                      <a:pt x="76" y="40"/>
                      <a:pt x="75" y="39"/>
                      <a:pt x="73" y="38"/>
                    </a:cubicBezTo>
                    <a:cubicBezTo>
                      <a:pt x="72" y="37"/>
                      <a:pt x="71" y="36"/>
                      <a:pt x="69" y="37"/>
                    </a:cubicBezTo>
                    <a:cubicBezTo>
                      <a:pt x="68" y="37"/>
                      <a:pt x="66" y="38"/>
                      <a:pt x="65" y="39"/>
                    </a:cubicBezTo>
                    <a:cubicBezTo>
                      <a:pt x="61" y="41"/>
                      <a:pt x="57" y="40"/>
                      <a:pt x="54" y="40"/>
                    </a:cubicBezTo>
                    <a:cubicBezTo>
                      <a:pt x="51" y="39"/>
                      <a:pt x="51" y="38"/>
                      <a:pt x="51" y="35"/>
                    </a:cubicBezTo>
                    <a:cubicBezTo>
                      <a:pt x="51" y="34"/>
                      <a:pt x="51" y="33"/>
                      <a:pt x="51" y="33"/>
                    </a:cubicBezTo>
                    <a:cubicBezTo>
                      <a:pt x="51" y="30"/>
                      <a:pt x="50" y="28"/>
                      <a:pt x="47" y="27"/>
                    </a:cubicBezTo>
                    <a:cubicBezTo>
                      <a:pt x="46" y="27"/>
                      <a:pt x="44" y="27"/>
                      <a:pt x="43" y="27"/>
                    </a:cubicBezTo>
                    <a:cubicBezTo>
                      <a:pt x="43" y="27"/>
                      <a:pt x="43" y="27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3" y="27"/>
                    </a:cubicBezTo>
                    <a:cubicBezTo>
                      <a:pt x="44" y="22"/>
                      <a:pt x="47" y="19"/>
                      <a:pt x="51" y="16"/>
                    </a:cubicBezTo>
                    <a:cubicBezTo>
                      <a:pt x="55" y="13"/>
                      <a:pt x="56" y="8"/>
                      <a:pt x="58" y="5"/>
                    </a:cubicBezTo>
                    <a:cubicBezTo>
                      <a:pt x="59" y="4"/>
                      <a:pt x="59" y="3"/>
                      <a:pt x="59" y="2"/>
                    </a:cubicBezTo>
                    <a:cubicBezTo>
                      <a:pt x="59" y="1"/>
                      <a:pt x="56" y="0"/>
                      <a:pt x="54" y="1"/>
                    </a:cubicBezTo>
                    <a:cubicBezTo>
                      <a:pt x="49" y="2"/>
                      <a:pt x="44" y="4"/>
                      <a:pt x="40" y="9"/>
                    </a:cubicBezTo>
                    <a:cubicBezTo>
                      <a:pt x="33" y="18"/>
                      <a:pt x="26" y="28"/>
                      <a:pt x="20" y="39"/>
                    </a:cubicBezTo>
                    <a:cubicBezTo>
                      <a:pt x="17" y="44"/>
                      <a:pt x="13" y="48"/>
                      <a:pt x="7" y="51"/>
                    </a:cubicBezTo>
                    <a:cubicBezTo>
                      <a:pt x="5" y="51"/>
                      <a:pt x="6" y="53"/>
                      <a:pt x="7" y="54"/>
                    </a:cubicBezTo>
                    <a:cubicBezTo>
                      <a:pt x="8" y="57"/>
                      <a:pt x="8" y="58"/>
                      <a:pt x="6" y="60"/>
                    </a:cubicBezTo>
                    <a:cubicBezTo>
                      <a:pt x="4" y="62"/>
                      <a:pt x="2" y="64"/>
                      <a:pt x="1" y="66"/>
                    </a:cubicBezTo>
                    <a:cubicBezTo>
                      <a:pt x="0" y="67"/>
                      <a:pt x="1" y="70"/>
                      <a:pt x="2" y="70"/>
                    </a:cubicBezTo>
                    <a:cubicBezTo>
                      <a:pt x="4" y="71"/>
                      <a:pt x="5" y="71"/>
                      <a:pt x="7" y="71"/>
                    </a:cubicBezTo>
                    <a:cubicBezTo>
                      <a:pt x="12" y="71"/>
                      <a:pt x="18" y="71"/>
                      <a:pt x="23" y="72"/>
                    </a:cubicBezTo>
                    <a:cubicBezTo>
                      <a:pt x="28" y="73"/>
                      <a:pt x="32" y="73"/>
                      <a:pt x="36" y="72"/>
                    </a:cubicBezTo>
                    <a:cubicBezTo>
                      <a:pt x="41" y="71"/>
                      <a:pt x="44" y="74"/>
                      <a:pt x="48" y="76"/>
                    </a:cubicBezTo>
                    <a:cubicBezTo>
                      <a:pt x="49" y="76"/>
                      <a:pt x="49" y="77"/>
                      <a:pt x="48" y="77"/>
                    </a:cubicBezTo>
                    <a:cubicBezTo>
                      <a:pt x="47" y="79"/>
                      <a:pt x="45" y="80"/>
                      <a:pt x="44" y="82"/>
                    </a:cubicBezTo>
                    <a:cubicBezTo>
                      <a:pt x="43" y="82"/>
                      <a:pt x="43" y="84"/>
                      <a:pt x="44" y="85"/>
                    </a:cubicBezTo>
                    <a:cubicBezTo>
                      <a:pt x="44" y="85"/>
                      <a:pt x="46" y="86"/>
                      <a:pt x="47" y="86"/>
                    </a:cubicBezTo>
                    <a:cubicBezTo>
                      <a:pt x="49" y="86"/>
                      <a:pt x="51" y="85"/>
                      <a:pt x="52" y="83"/>
                    </a:cubicBezTo>
                    <a:cubicBezTo>
                      <a:pt x="55" y="79"/>
                      <a:pt x="60" y="78"/>
                      <a:pt x="64" y="74"/>
                    </a:cubicBezTo>
                    <a:cubicBezTo>
                      <a:pt x="64" y="74"/>
                      <a:pt x="65" y="75"/>
                      <a:pt x="65" y="75"/>
                    </a:cubicBezTo>
                    <a:cubicBezTo>
                      <a:pt x="64" y="78"/>
                      <a:pt x="64" y="81"/>
                      <a:pt x="64" y="83"/>
                    </a:cubicBezTo>
                    <a:cubicBezTo>
                      <a:pt x="63" y="84"/>
                      <a:pt x="64" y="86"/>
                      <a:pt x="64" y="86"/>
                    </a:cubicBezTo>
                    <a:cubicBezTo>
                      <a:pt x="68" y="88"/>
                      <a:pt x="70" y="91"/>
                      <a:pt x="75" y="91"/>
                    </a:cubicBezTo>
                    <a:cubicBezTo>
                      <a:pt x="76" y="91"/>
                      <a:pt x="79" y="90"/>
                      <a:pt x="80" y="88"/>
                    </a:cubicBezTo>
                    <a:cubicBezTo>
                      <a:pt x="82" y="85"/>
                      <a:pt x="83" y="81"/>
                      <a:pt x="84" y="78"/>
                    </a:cubicBezTo>
                    <a:cubicBezTo>
                      <a:pt x="85" y="75"/>
                      <a:pt x="84" y="73"/>
                      <a:pt x="82" y="71"/>
                    </a:cubicBezTo>
                    <a:cubicBezTo>
                      <a:pt x="82" y="71"/>
                      <a:pt x="82" y="71"/>
                      <a:pt x="81" y="71"/>
                    </a:cubicBezTo>
                    <a:cubicBezTo>
                      <a:pt x="81" y="71"/>
                      <a:pt x="81" y="72"/>
                      <a:pt x="81" y="72"/>
                    </a:cubicBezTo>
                    <a:cubicBezTo>
                      <a:pt x="81" y="72"/>
                      <a:pt x="81" y="71"/>
                      <a:pt x="81" y="71"/>
                    </a:cubicBezTo>
                    <a:cubicBezTo>
                      <a:pt x="81" y="71"/>
                      <a:pt x="81" y="71"/>
                      <a:pt x="81" y="71"/>
                    </a:cubicBezTo>
                    <a:cubicBezTo>
                      <a:pt x="82" y="71"/>
                      <a:pt x="82" y="71"/>
                      <a:pt x="82" y="70"/>
                    </a:cubicBezTo>
                    <a:cubicBezTo>
                      <a:pt x="80" y="68"/>
                      <a:pt x="78" y="68"/>
                      <a:pt x="75" y="68"/>
                    </a:cubicBezTo>
                    <a:cubicBezTo>
                      <a:pt x="74" y="69"/>
                      <a:pt x="73" y="67"/>
                      <a:pt x="74" y="66"/>
                    </a:cubicBezTo>
                    <a:cubicBezTo>
                      <a:pt x="74" y="65"/>
                      <a:pt x="75" y="63"/>
                      <a:pt x="76" y="62"/>
                    </a:cubicBezTo>
                    <a:cubicBezTo>
                      <a:pt x="77" y="60"/>
                      <a:pt x="79" y="59"/>
                      <a:pt x="80" y="57"/>
                    </a:cubicBezTo>
                    <a:cubicBezTo>
                      <a:pt x="81" y="57"/>
                      <a:pt x="81" y="56"/>
                      <a:pt x="81" y="56"/>
                    </a:cubicBezTo>
                    <a:cubicBezTo>
                      <a:pt x="80" y="55"/>
                      <a:pt x="79" y="54"/>
                      <a:pt x="78" y="54"/>
                    </a:cubicBezTo>
                    <a:cubicBezTo>
                      <a:pt x="77" y="55"/>
                      <a:pt x="75" y="56"/>
                      <a:pt x="74" y="54"/>
                    </a:cubicBezTo>
                    <a:cubicBezTo>
                      <a:pt x="73" y="52"/>
                      <a:pt x="74" y="51"/>
                      <a:pt x="75" y="50"/>
                    </a:cubicBezTo>
                    <a:cubicBezTo>
                      <a:pt x="76" y="48"/>
                      <a:pt x="77" y="47"/>
                      <a:pt x="77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8" name="Freeform 53"/>
              <p:cNvSpPr>
                <a:spLocks/>
              </p:cNvSpPr>
              <p:nvPr/>
            </p:nvSpPr>
            <p:spPr bwMode="auto">
              <a:xfrm>
                <a:off x="1983" y="644"/>
                <a:ext cx="145" cy="81"/>
              </a:xfrm>
              <a:custGeom>
                <a:avLst/>
                <a:gdLst>
                  <a:gd name="T0" fmla="*/ 2 w 102"/>
                  <a:gd name="T1" fmla="*/ 45 h 57"/>
                  <a:gd name="T2" fmla="*/ 13 w 102"/>
                  <a:gd name="T3" fmla="*/ 49 h 57"/>
                  <a:gd name="T4" fmla="*/ 19 w 102"/>
                  <a:gd name="T5" fmla="*/ 55 h 57"/>
                  <a:gd name="T6" fmla="*/ 27 w 102"/>
                  <a:gd name="T7" fmla="*/ 56 h 57"/>
                  <a:gd name="T8" fmla="*/ 34 w 102"/>
                  <a:gd name="T9" fmla="*/ 50 h 57"/>
                  <a:gd name="T10" fmla="*/ 37 w 102"/>
                  <a:gd name="T11" fmla="*/ 50 h 57"/>
                  <a:gd name="T12" fmla="*/ 42 w 102"/>
                  <a:gd name="T13" fmla="*/ 49 h 57"/>
                  <a:gd name="T14" fmla="*/ 49 w 102"/>
                  <a:gd name="T15" fmla="*/ 38 h 57"/>
                  <a:gd name="T16" fmla="*/ 58 w 102"/>
                  <a:gd name="T17" fmla="*/ 29 h 57"/>
                  <a:gd name="T18" fmla="*/ 61 w 102"/>
                  <a:gd name="T19" fmla="*/ 28 h 57"/>
                  <a:gd name="T20" fmla="*/ 61 w 102"/>
                  <a:gd name="T21" fmla="*/ 32 h 57"/>
                  <a:gd name="T22" fmla="*/ 54 w 102"/>
                  <a:gd name="T23" fmla="*/ 43 h 57"/>
                  <a:gd name="T24" fmla="*/ 54 w 102"/>
                  <a:gd name="T25" fmla="*/ 50 h 57"/>
                  <a:gd name="T26" fmla="*/ 60 w 102"/>
                  <a:gd name="T27" fmla="*/ 52 h 57"/>
                  <a:gd name="T28" fmla="*/ 63 w 102"/>
                  <a:gd name="T29" fmla="*/ 49 h 57"/>
                  <a:gd name="T30" fmla="*/ 73 w 102"/>
                  <a:gd name="T31" fmla="*/ 43 h 57"/>
                  <a:gd name="T32" fmla="*/ 77 w 102"/>
                  <a:gd name="T33" fmla="*/ 41 h 57"/>
                  <a:gd name="T34" fmla="*/ 81 w 102"/>
                  <a:gd name="T35" fmla="*/ 38 h 57"/>
                  <a:gd name="T36" fmla="*/ 91 w 102"/>
                  <a:gd name="T37" fmla="*/ 22 h 57"/>
                  <a:gd name="T38" fmla="*/ 95 w 102"/>
                  <a:gd name="T39" fmla="*/ 19 h 57"/>
                  <a:gd name="T40" fmla="*/ 99 w 102"/>
                  <a:gd name="T41" fmla="*/ 17 h 57"/>
                  <a:gd name="T42" fmla="*/ 102 w 102"/>
                  <a:gd name="T43" fmla="*/ 13 h 57"/>
                  <a:gd name="T44" fmla="*/ 102 w 102"/>
                  <a:gd name="T45" fmla="*/ 6 h 57"/>
                  <a:gd name="T46" fmla="*/ 99 w 102"/>
                  <a:gd name="T47" fmla="*/ 1 h 57"/>
                  <a:gd name="T48" fmla="*/ 94 w 102"/>
                  <a:gd name="T49" fmla="*/ 3 h 57"/>
                  <a:gd name="T50" fmla="*/ 89 w 102"/>
                  <a:gd name="T51" fmla="*/ 5 h 57"/>
                  <a:gd name="T52" fmla="*/ 75 w 102"/>
                  <a:gd name="T53" fmla="*/ 1 h 57"/>
                  <a:gd name="T54" fmla="*/ 66 w 102"/>
                  <a:gd name="T55" fmla="*/ 3 h 57"/>
                  <a:gd name="T56" fmla="*/ 29 w 102"/>
                  <a:gd name="T57" fmla="*/ 22 h 57"/>
                  <a:gd name="T58" fmla="*/ 20 w 102"/>
                  <a:gd name="T59" fmla="*/ 25 h 57"/>
                  <a:gd name="T60" fmla="*/ 5 w 102"/>
                  <a:gd name="T61" fmla="*/ 32 h 57"/>
                  <a:gd name="T62" fmla="*/ 0 w 102"/>
                  <a:gd name="T63" fmla="*/ 43 h 57"/>
                  <a:gd name="T64" fmla="*/ 2 w 102"/>
                  <a:gd name="T65" fmla="*/ 4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57">
                    <a:moveTo>
                      <a:pt x="2" y="45"/>
                    </a:moveTo>
                    <a:cubicBezTo>
                      <a:pt x="7" y="46"/>
                      <a:pt x="10" y="48"/>
                      <a:pt x="13" y="49"/>
                    </a:cubicBezTo>
                    <a:cubicBezTo>
                      <a:pt x="16" y="51"/>
                      <a:pt x="17" y="53"/>
                      <a:pt x="19" y="55"/>
                    </a:cubicBezTo>
                    <a:cubicBezTo>
                      <a:pt x="21" y="57"/>
                      <a:pt x="25" y="57"/>
                      <a:pt x="27" y="56"/>
                    </a:cubicBezTo>
                    <a:cubicBezTo>
                      <a:pt x="29" y="54"/>
                      <a:pt x="32" y="52"/>
                      <a:pt x="34" y="50"/>
                    </a:cubicBezTo>
                    <a:cubicBezTo>
                      <a:pt x="35" y="49"/>
                      <a:pt x="36" y="49"/>
                      <a:pt x="37" y="50"/>
                    </a:cubicBezTo>
                    <a:cubicBezTo>
                      <a:pt x="39" y="50"/>
                      <a:pt x="41" y="50"/>
                      <a:pt x="42" y="49"/>
                    </a:cubicBezTo>
                    <a:cubicBezTo>
                      <a:pt x="44" y="45"/>
                      <a:pt x="46" y="41"/>
                      <a:pt x="49" y="38"/>
                    </a:cubicBezTo>
                    <a:cubicBezTo>
                      <a:pt x="52" y="35"/>
                      <a:pt x="55" y="32"/>
                      <a:pt x="58" y="29"/>
                    </a:cubicBezTo>
                    <a:cubicBezTo>
                      <a:pt x="59" y="28"/>
                      <a:pt x="60" y="28"/>
                      <a:pt x="61" y="28"/>
                    </a:cubicBezTo>
                    <a:cubicBezTo>
                      <a:pt x="62" y="28"/>
                      <a:pt x="63" y="30"/>
                      <a:pt x="61" y="32"/>
                    </a:cubicBezTo>
                    <a:cubicBezTo>
                      <a:pt x="59" y="36"/>
                      <a:pt x="56" y="40"/>
                      <a:pt x="54" y="43"/>
                    </a:cubicBezTo>
                    <a:cubicBezTo>
                      <a:pt x="53" y="45"/>
                      <a:pt x="54" y="48"/>
                      <a:pt x="54" y="50"/>
                    </a:cubicBezTo>
                    <a:cubicBezTo>
                      <a:pt x="55" y="52"/>
                      <a:pt x="58" y="53"/>
                      <a:pt x="60" y="52"/>
                    </a:cubicBezTo>
                    <a:cubicBezTo>
                      <a:pt x="61" y="51"/>
                      <a:pt x="63" y="50"/>
                      <a:pt x="63" y="49"/>
                    </a:cubicBezTo>
                    <a:cubicBezTo>
                      <a:pt x="65" y="45"/>
                      <a:pt x="68" y="43"/>
                      <a:pt x="73" y="43"/>
                    </a:cubicBezTo>
                    <a:cubicBezTo>
                      <a:pt x="74" y="43"/>
                      <a:pt x="76" y="42"/>
                      <a:pt x="77" y="41"/>
                    </a:cubicBezTo>
                    <a:cubicBezTo>
                      <a:pt x="79" y="40"/>
                      <a:pt x="81" y="39"/>
                      <a:pt x="81" y="38"/>
                    </a:cubicBezTo>
                    <a:cubicBezTo>
                      <a:pt x="84" y="32"/>
                      <a:pt x="91" y="29"/>
                      <a:pt x="91" y="22"/>
                    </a:cubicBezTo>
                    <a:cubicBezTo>
                      <a:pt x="92" y="21"/>
                      <a:pt x="94" y="19"/>
                      <a:pt x="95" y="19"/>
                    </a:cubicBezTo>
                    <a:cubicBezTo>
                      <a:pt x="96" y="18"/>
                      <a:pt x="98" y="17"/>
                      <a:pt x="99" y="17"/>
                    </a:cubicBezTo>
                    <a:cubicBezTo>
                      <a:pt x="101" y="16"/>
                      <a:pt x="102" y="14"/>
                      <a:pt x="102" y="13"/>
                    </a:cubicBezTo>
                    <a:cubicBezTo>
                      <a:pt x="102" y="10"/>
                      <a:pt x="102" y="8"/>
                      <a:pt x="102" y="6"/>
                    </a:cubicBezTo>
                    <a:cubicBezTo>
                      <a:pt x="102" y="4"/>
                      <a:pt x="100" y="0"/>
                      <a:pt x="99" y="1"/>
                    </a:cubicBezTo>
                    <a:cubicBezTo>
                      <a:pt x="97" y="1"/>
                      <a:pt x="95" y="2"/>
                      <a:pt x="94" y="3"/>
                    </a:cubicBezTo>
                    <a:cubicBezTo>
                      <a:pt x="92" y="5"/>
                      <a:pt x="90" y="6"/>
                      <a:pt x="89" y="5"/>
                    </a:cubicBezTo>
                    <a:cubicBezTo>
                      <a:pt x="84" y="1"/>
                      <a:pt x="79" y="2"/>
                      <a:pt x="75" y="1"/>
                    </a:cubicBezTo>
                    <a:cubicBezTo>
                      <a:pt x="72" y="0"/>
                      <a:pt x="68" y="1"/>
                      <a:pt x="66" y="3"/>
                    </a:cubicBezTo>
                    <a:cubicBezTo>
                      <a:pt x="54" y="11"/>
                      <a:pt x="43" y="18"/>
                      <a:pt x="29" y="22"/>
                    </a:cubicBezTo>
                    <a:cubicBezTo>
                      <a:pt x="26" y="23"/>
                      <a:pt x="23" y="25"/>
                      <a:pt x="20" y="25"/>
                    </a:cubicBezTo>
                    <a:cubicBezTo>
                      <a:pt x="15" y="26"/>
                      <a:pt x="10" y="29"/>
                      <a:pt x="5" y="32"/>
                    </a:cubicBezTo>
                    <a:cubicBezTo>
                      <a:pt x="1" y="34"/>
                      <a:pt x="0" y="39"/>
                      <a:pt x="0" y="43"/>
                    </a:cubicBezTo>
                    <a:cubicBezTo>
                      <a:pt x="0" y="44"/>
                      <a:pt x="1" y="45"/>
                      <a:pt x="2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9" name="Freeform 54"/>
              <p:cNvSpPr>
                <a:spLocks/>
              </p:cNvSpPr>
              <p:nvPr/>
            </p:nvSpPr>
            <p:spPr bwMode="auto">
              <a:xfrm>
                <a:off x="3867" y="752"/>
                <a:ext cx="117" cy="79"/>
              </a:xfrm>
              <a:custGeom>
                <a:avLst/>
                <a:gdLst>
                  <a:gd name="T0" fmla="*/ 2 w 82"/>
                  <a:gd name="T1" fmla="*/ 23 h 55"/>
                  <a:gd name="T2" fmla="*/ 14 w 82"/>
                  <a:gd name="T3" fmla="*/ 34 h 55"/>
                  <a:gd name="T4" fmla="*/ 21 w 82"/>
                  <a:gd name="T5" fmla="*/ 33 h 55"/>
                  <a:gd name="T6" fmla="*/ 22 w 82"/>
                  <a:gd name="T7" fmla="*/ 32 h 55"/>
                  <a:gd name="T8" fmla="*/ 23 w 82"/>
                  <a:gd name="T9" fmla="*/ 32 h 55"/>
                  <a:gd name="T10" fmla="*/ 27 w 82"/>
                  <a:gd name="T11" fmla="*/ 31 h 55"/>
                  <a:gd name="T12" fmla="*/ 28 w 82"/>
                  <a:gd name="T13" fmla="*/ 31 h 55"/>
                  <a:gd name="T14" fmla="*/ 26 w 82"/>
                  <a:gd name="T15" fmla="*/ 32 h 55"/>
                  <a:gd name="T16" fmla="*/ 23 w 82"/>
                  <a:gd name="T17" fmla="*/ 32 h 55"/>
                  <a:gd name="T18" fmla="*/ 22 w 82"/>
                  <a:gd name="T19" fmla="*/ 33 h 55"/>
                  <a:gd name="T20" fmla="*/ 21 w 82"/>
                  <a:gd name="T21" fmla="*/ 33 h 55"/>
                  <a:gd name="T22" fmla="*/ 19 w 82"/>
                  <a:gd name="T23" fmla="*/ 36 h 55"/>
                  <a:gd name="T24" fmla="*/ 19 w 82"/>
                  <a:gd name="T25" fmla="*/ 41 h 55"/>
                  <a:gd name="T26" fmla="*/ 27 w 82"/>
                  <a:gd name="T27" fmla="*/ 46 h 55"/>
                  <a:gd name="T28" fmla="*/ 36 w 82"/>
                  <a:gd name="T29" fmla="*/ 48 h 55"/>
                  <a:gd name="T30" fmla="*/ 46 w 82"/>
                  <a:gd name="T31" fmla="*/ 51 h 55"/>
                  <a:gd name="T32" fmla="*/ 58 w 82"/>
                  <a:gd name="T33" fmla="*/ 50 h 55"/>
                  <a:gd name="T34" fmla="*/ 63 w 82"/>
                  <a:gd name="T35" fmla="*/ 47 h 55"/>
                  <a:gd name="T36" fmla="*/ 73 w 82"/>
                  <a:gd name="T37" fmla="*/ 39 h 55"/>
                  <a:gd name="T38" fmla="*/ 78 w 82"/>
                  <a:gd name="T39" fmla="*/ 30 h 55"/>
                  <a:gd name="T40" fmla="*/ 82 w 82"/>
                  <a:gd name="T41" fmla="*/ 13 h 55"/>
                  <a:gd name="T42" fmla="*/ 73 w 82"/>
                  <a:gd name="T43" fmla="*/ 10 h 55"/>
                  <a:gd name="T44" fmla="*/ 56 w 82"/>
                  <a:gd name="T45" fmla="*/ 5 h 55"/>
                  <a:gd name="T46" fmla="*/ 49 w 82"/>
                  <a:gd name="T47" fmla="*/ 7 h 55"/>
                  <a:gd name="T48" fmla="*/ 44 w 82"/>
                  <a:gd name="T49" fmla="*/ 5 h 55"/>
                  <a:gd name="T50" fmla="*/ 43 w 82"/>
                  <a:gd name="T51" fmla="*/ 2 h 55"/>
                  <a:gd name="T52" fmla="*/ 39 w 82"/>
                  <a:gd name="T53" fmla="*/ 1 h 55"/>
                  <a:gd name="T54" fmla="*/ 37 w 82"/>
                  <a:gd name="T55" fmla="*/ 3 h 55"/>
                  <a:gd name="T56" fmla="*/ 36 w 82"/>
                  <a:gd name="T57" fmla="*/ 8 h 55"/>
                  <a:gd name="T58" fmla="*/ 35 w 82"/>
                  <a:gd name="T59" fmla="*/ 12 h 55"/>
                  <a:gd name="T60" fmla="*/ 31 w 82"/>
                  <a:gd name="T61" fmla="*/ 11 h 55"/>
                  <a:gd name="T62" fmla="*/ 30 w 82"/>
                  <a:gd name="T63" fmla="*/ 10 h 55"/>
                  <a:gd name="T64" fmla="*/ 17 w 82"/>
                  <a:gd name="T65" fmla="*/ 4 h 55"/>
                  <a:gd name="T66" fmla="*/ 15 w 82"/>
                  <a:gd name="T67" fmla="*/ 2 h 55"/>
                  <a:gd name="T68" fmla="*/ 10 w 82"/>
                  <a:gd name="T69" fmla="*/ 4 h 55"/>
                  <a:gd name="T70" fmla="*/ 10 w 82"/>
                  <a:gd name="T71" fmla="*/ 8 h 55"/>
                  <a:gd name="T72" fmla="*/ 9 w 82"/>
                  <a:gd name="T73" fmla="*/ 10 h 55"/>
                  <a:gd name="T74" fmla="*/ 6 w 82"/>
                  <a:gd name="T75" fmla="*/ 9 h 55"/>
                  <a:gd name="T76" fmla="*/ 3 w 82"/>
                  <a:gd name="T77" fmla="*/ 9 h 55"/>
                  <a:gd name="T78" fmla="*/ 1 w 82"/>
                  <a:gd name="T79" fmla="*/ 17 h 55"/>
                  <a:gd name="T80" fmla="*/ 2 w 82"/>
                  <a:gd name="T8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2" h="55">
                    <a:moveTo>
                      <a:pt x="2" y="23"/>
                    </a:moveTo>
                    <a:cubicBezTo>
                      <a:pt x="4" y="31"/>
                      <a:pt x="6" y="33"/>
                      <a:pt x="14" y="34"/>
                    </a:cubicBezTo>
                    <a:cubicBezTo>
                      <a:pt x="16" y="34"/>
                      <a:pt x="19" y="33"/>
                      <a:pt x="21" y="33"/>
                    </a:cubicBezTo>
                    <a:cubicBezTo>
                      <a:pt x="21" y="33"/>
                      <a:pt x="22" y="33"/>
                      <a:pt x="22" y="32"/>
                    </a:cubicBezTo>
                    <a:cubicBezTo>
                      <a:pt x="22" y="32"/>
                      <a:pt x="23" y="32"/>
                      <a:pt x="23" y="32"/>
                    </a:cubicBezTo>
                    <a:cubicBezTo>
                      <a:pt x="24" y="32"/>
                      <a:pt x="25" y="32"/>
                      <a:pt x="27" y="31"/>
                    </a:cubicBezTo>
                    <a:cubicBezTo>
                      <a:pt x="27" y="31"/>
                      <a:pt x="28" y="31"/>
                      <a:pt x="28" y="31"/>
                    </a:cubicBezTo>
                    <a:cubicBezTo>
                      <a:pt x="29" y="32"/>
                      <a:pt x="28" y="32"/>
                      <a:pt x="26" y="32"/>
                    </a:cubicBezTo>
                    <a:cubicBezTo>
                      <a:pt x="25" y="32"/>
                      <a:pt x="24" y="32"/>
                      <a:pt x="23" y="32"/>
                    </a:cubicBezTo>
                    <a:cubicBezTo>
                      <a:pt x="23" y="33"/>
                      <a:pt x="23" y="33"/>
                      <a:pt x="22" y="33"/>
                    </a:cubicBezTo>
                    <a:cubicBezTo>
                      <a:pt x="22" y="33"/>
                      <a:pt x="22" y="33"/>
                      <a:pt x="21" y="33"/>
                    </a:cubicBezTo>
                    <a:cubicBezTo>
                      <a:pt x="20" y="34"/>
                      <a:pt x="19" y="35"/>
                      <a:pt x="19" y="36"/>
                    </a:cubicBezTo>
                    <a:cubicBezTo>
                      <a:pt x="17" y="38"/>
                      <a:pt x="17" y="40"/>
                      <a:pt x="19" y="41"/>
                    </a:cubicBezTo>
                    <a:cubicBezTo>
                      <a:pt x="21" y="43"/>
                      <a:pt x="24" y="44"/>
                      <a:pt x="27" y="46"/>
                    </a:cubicBezTo>
                    <a:cubicBezTo>
                      <a:pt x="30" y="48"/>
                      <a:pt x="33" y="49"/>
                      <a:pt x="36" y="48"/>
                    </a:cubicBezTo>
                    <a:cubicBezTo>
                      <a:pt x="40" y="47"/>
                      <a:pt x="43" y="47"/>
                      <a:pt x="46" y="51"/>
                    </a:cubicBezTo>
                    <a:cubicBezTo>
                      <a:pt x="50" y="55"/>
                      <a:pt x="53" y="54"/>
                      <a:pt x="58" y="50"/>
                    </a:cubicBezTo>
                    <a:cubicBezTo>
                      <a:pt x="59" y="49"/>
                      <a:pt x="61" y="47"/>
                      <a:pt x="63" y="47"/>
                    </a:cubicBezTo>
                    <a:cubicBezTo>
                      <a:pt x="69" y="47"/>
                      <a:pt x="72" y="45"/>
                      <a:pt x="73" y="39"/>
                    </a:cubicBezTo>
                    <a:cubicBezTo>
                      <a:pt x="74" y="36"/>
                      <a:pt x="76" y="33"/>
                      <a:pt x="78" y="30"/>
                    </a:cubicBezTo>
                    <a:cubicBezTo>
                      <a:pt x="82" y="25"/>
                      <a:pt x="82" y="20"/>
                      <a:pt x="82" y="13"/>
                    </a:cubicBezTo>
                    <a:cubicBezTo>
                      <a:pt x="79" y="12"/>
                      <a:pt x="76" y="10"/>
                      <a:pt x="73" y="10"/>
                    </a:cubicBezTo>
                    <a:cubicBezTo>
                      <a:pt x="67" y="9"/>
                      <a:pt x="62" y="8"/>
                      <a:pt x="56" y="5"/>
                    </a:cubicBezTo>
                    <a:cubicBezTo>
                      <a:pt x="53" y="4"/>
                      <a:pt x="51" y="5"/>
                      <a:pt x="49" y="7"/>
                    </a:cubicBezTo>
                    <a:cubicBezTo>
                      <a:pt x="46" y="9"/>
                      <a:pt x="46" y="9"/>
                      <a:pt x="44" y="5"/>
                    </a:cubicBezTo>
                    <a:cubicBezTo>
                      <a:pt x="44" y="4"/>
                      <a:pt x="44" y="3"/>
                      <a:pt x="43" y="2"/>
                    </a:cubicBezTo>
                    <a:cubicBezTo>
                      <a:pt x="42" y="1"/>
                      <a:pt x="40" y="0"/>
                      <a:pt x="39" y="1"/>
                    </a:cubicBezTo>
                    <a:cubicBezTo>
                      <a:pt x="38" y="1"/>
                      <a:pt x="37" y="2"/>
                      <a:pt x="37" y="3"/>
                    </a:cubicBezTo>
                    <a:cubicBezTo>
                      <a:pt x="36" y="4"/>
                      <a:pt x="36" y="6"/>
                      <a:pt x="36" y="8"/>
                    </a:cubicBezTo>
                    <a:cubicBezTo>
                      <a:pt x="36" y="9"/>
                      <a:pt x="36" y="11"/>
                      <a:pt x="35" y="12"/>
                    </a:cubicBezTo>
                    <a:cubicBezTo>
                      <a:pt x="33" y="14"/>
                      <a:pt x="32" y="11"/>
                      <a:pt x="31" y="11"/>
                    </a:cubicBezTo>
                    <a:cubicBezTo>
                      <a:pt x="31" y="10"/>
                      <a:pt x="30" y="10"/>
                      <a:pt x="30" y="10"/>
                    </a:cubicBezTo>
                    <a:cubicBezTo>
                      <a:pt x="24" y="10"/>
                      <a:pt x="20" y="8"/>
                      <a:pt x="17" y="4"/>
                    </a:cubicBezTo>
                    <a:cubicBezTo>
                      <a:pt x="17" y="3"/>
                      <a:pt x="15" y="2"/>
                      <a:pt x="15" y="2"/>
                    </a:cubicBezTo>
                    <a:cubicBezTo>
                      <a:pt x="13" y="0"/>
                      <a:pt x="10" y="2"/>
                      <a:pt x="10" y="4"/>
                    </a:cubicBezTo>
                    <a:cubicBezTo>
                      <a:pt x="10" y="5"/>
                      <a:pt x="10" y="6"/>
                      <a:pt x="10" y="8"/>
                    </a:cubicBezTo>
                    <a:cubicBezTo>
                      <a:pt x="10" y="8"/>
                      <a:pt x="9" y="10"/>
                      <a:pt x="9" y="10"/>
                    </a:cubicBezTo>
                    <a:cubicBezTo>
                      <a:pt x="8" y="10"/>
                      <a:pt x="7" y="9"/>
                      <a:pt x="6" y="9"/>
                    </a:cubicBezTo>
                    <a:cubicBezTo>
                      <a:pt x="5" y="9"/>
                      <a:pt x="3" y="9"/>
                      <a:pt x="3" y="9"/>
                    </a:cubicBezTo>
                    <a:cubicBezTo>
                      <a:pt x="2" y="12"/>
                      <a:pt x="0" y="14"/>
                      <a:pt x="1" y="17"/>
                    </a:cubicBezTo>
                    <a:cubicBezTo>
                      <a:pt x="1" y="19"/>
                      <a:pt x="2" y="21"/>
                      <a:pt x="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0" name="Freeform 55"/>
              <p:cNvSpPr>
                <a:spLocks/>
              </p:cNvSpPr>
              <p:nvPr/>
            </p:nvSpPr>
            <p:spPr bwMode="auto">
              <a:xfrm>
                <a:off x="2237" y="748"/>
                <a:ext cx="100" cy="111"/>
              </a:xfrm>
              <a:custGeom>
                <a:avLst/>
                <a:gdLst>
                  <a:gd name="T0" fmla="*/ 7 w 70"/>
                  <a:gd name="T1" fmla="*/ 2 h 78"/>
                  <a:gd name="T2" fmla="*/ 5 w 70"/>
                  <a:gd name="T3" fmla="*/ 8 h 78"/>
                  <a:gd name="T4" fmla="*/ 1 w 70"/>
                  <a:gd name="T5" fmla="*/ 19 h 78"/>
                  <a:gd name="T6" fmla="*/ 0 w 70"/>
                  <a:gd name="T7" fmla="*/ 22 h 78"/>
                  <a:gd name="T8" fmla="*/ 1 w 70"/>
                  <a:gd name="T9" fmla="*/ 38 h 78"/>
                  <a:gd name="T10" fmla="*/ 3 w 70"/>
                  <a:gd name="T11" fmla="*/ 40 h 78"/>
                  <a:gd name="T12" fmla="*/ 5 w 70"/>
                  <a:gd name="T13" fmla="*/ 42 h 78"/>
                  <a:gd name="T14" fmla="*/ 11 w 70"/>
                  <a:gd name="T15" fmla="*/ 49 h 78"/>
                  <a:gd name="T16" fmla="*/ 26 w 70"/>
                  <a:gd name="T17" fmla="*/ 50 h 78"/>
                  <a:gd name="T18" fmla="*/ 27 w 70"/>
                  <a:gd name="T19" fmla="*/ 51 h 78"/>
                  <a:gd name="T20" fmla="*/ 26 w 70"/>
                  <a:gd name="T21" fmla="*/ 54 h 78"/>
                  <a:gd name="T22" fmla="*/ 20 w 70"/>
                  <a:gd name="T23" fmla="*/ 56 h 78"/>
                  <a:gd name="T24" fmla="*/ 15 w 70"/>
                  <a:gd name="T25" fmla="*/ 62 h 78"/>
                  <a:gd name="T26" fmla="*/ 14 w 70"/>
                  <a:gd name="T27" fmla="*/ 68 h 78"/>
                  <a:gd name="T28" fmla="*/ 17 w 70"/>
                  <a:gd name="T29" fmla="*/ 73 h 78"/>
                  <a:gd name="T30" fmla="*/ 30 w 70"/>
                  <a:gd name="T31" fmla="*/ 77 h 78"/>
                  <a:gd name="T32" fmla="*/ 41 w 70"/>
                  <a:gd name="T33" fmla="*/ 72 h 78"/>
                  <a:gd name="T34" fmla="*/ 42 w 70"/>
                  <a:gd name="T35" fmla="*/ 68 h 78"/>
                  <a:gd name="T36" fmla="*/ 50 w 70"/>
                  <a:gd name="T37" fmla="*/ 62 h 78"/>
                  <a:gd name="T38" fmla="*/ 54 w 70"/>
                  <a:gd name="T39" fmla="*/ 53 h 78"/>
                  <a:gd name="T40" fmla="*/ 61 w 70"/>
                  <a:gd name="T41" fmla="*/ 44 h 78"/>
                  <a:gd name="T42" fmla="*/ 62 w 70"/>
                  <a:gd name="T43" fmla="*/ 42 h 78"/>
                  <a:gd name="T44" fmla="*/ 69 w 70"/>
                  <a:gd name="T45" fmla="*/ 28 h 78"/>
                  <a:gd name="T46" fmla="*/ 69 w 70"/>
                  <a:gd name="T47" fmla="*/ 25 h 78"/>
                  <a:gd name="T48" fmla="*/ 67 w 70"/>
                  <a:gd name="T49" fmla="*/ 19 h 78"/>
                  <a:gd name="T50" fmla="*/ 63 w 70"/>
                  <a:gd name="T51" fmla="*/ 17 h 78"/>
                  <a:gd name="T52" fmla="*/ 54 w 70"/>
                  <a:gd name="T53" fmla="*/ 13 h 78"/>
                  <a:gd name="T54" fmla="*/ 40 w 70"/>
                  <a:gd name="T55" fmla="*/ 13 h 78"/>
                  <a:gd name="T56" fmla="*/ 37 w 70"/>
                  <a:gd name="T57" fmla="*/ 22 h 78"/>
                  <a:gd name="T58" fmla="*/ 37 w 70"/>
                  <a:gd name="T59" fmla="*/ 33 h 78"/>
                  <a:gd name="T60" fmla="*/ 36 w 70"/>
                  <a:gd name="T61" fmla="*/ 35 h 78"/>
                  <a:gd name="T62" fmla="*/ 35 w 70"/>
                  <a:gd name="T63" fmla="*/ 33 h 78"/>
                  <a:gd name="T64" fmla="*/ 30 w 70"/>
                  <a:gd name="T65" fmla="*/ 21 h 78"/>
                  <a:gd name="T66" fmla="*/ 27 w 70"/>
                  <a:gd name="T67" fmla="*/ 20 h 78"/>
                  <a:gd name="T68" fmla="*/ 24 w 70"/>
                  <a:gd name="T69" fmla="*/ 21 h 78"/>
                  <a:gd name="T70" fmla="*/ 18 w 70"/>
                  <a:gd name="T71" fmla="*/ 36 h 78"/>
                  <a:gd name="T72" fmla="*/ 18 w 70"/>
                  <a:gd name="T73" fmla="*/ 36 h 78"/>
                  <a:gd name="T74" fmla="*/ 17 w 70"/>
                  <a:gd name="T75" fmla="*/ 36 h 78"/>
                  <a:gd name="T76" fmla="*/ 18 w 70"/>
                  <a:gd name="T77" fmla="*/ 36 h 78"/>
                  <a:gd name="T78" fmla="*/ 18 w 70"/>
                  <a:gd name="T79" fmla="*/ 36 h 78"/>
                  <a:gd name="T80" fmla="*/ 16 w 70"/>
                  <a:gd name="T81" fmla="*/ 27 h 78"/>
                  <a:gd name="T82" fmla="*/ 17 w 70"/>
                  <a:gd name="T83" fmla="*/ 23 h 78"/>
                  <a:gd name="T84" fmla="*/ 16 w 70"/>
                  <a:gd name="T85" fmla="*/ 10 h 78"/>
                  <a:gd name="T86" fmla="*/ 15 w 70"/>
                  <a:gd name="T87" fmla="*/ 7 h 78"/>
                  <a:gd name="T88" fmla="*/ 13 w 70"/>
                  <a:gd name="T89" fmla="*/ 2 h 78"/>
                  <a:gd name="T90" fmla="*/ 7 w 70"/>
                  <a:gd name="T91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0" h="78">
                    <a:moveTo>
                      <a:pt x="7" y="2"/>
                    </a:moveTo>
                    <a:cubicBezTo>
                      <a:pt x="6" y="4"/>
                      <a:pt x="5" y="6"/>
                      <a:pt x="5" y="8"/>
                    </a:cubicBezTo>
                    <a:cubicBezTo>
                      <a:pt x="4" y="12"/>
                      <a:pt x="4" y="16"/>
                      <a:pt x="1" y="19"/>
                    </a:cubicBezTo>
                    <a:cubicBezTo>
                      <a:pt x="0" y="19"/>
                      <a:pt x="0" y="21"/>
                      <a:pt x="0" y="22"/>
                    </a:cubicBezTo>
                    <a:cubicBezTo>
                      <a:pt x="1" y="27"/>
                      <a:pt x="3" y="32"/>
                      <a:pt x="1" y="38"/>
                    </a:cubicBezTo>
                    <a:cubicBezTo>
                      <a:pt x="1" y="38"/>
                      <a:pt x="2" y="39"/>
                      <a:pt x="3" y="40"/>
                    </a:cubicBezTo>
                    <a:cubicBezTo>
                      <a:pt x="4" y="40"/>
                      <a:pt x="5" y="41"/>
                      <a:pt x="5" y="42"/>
                    </a:cubicBezTo>
                    <a:cubicBezTo>
                      <a:pt x="4" y="47"/>
                      <a:pt x="7" y="48"/>
                      <a:pt x="11" y="49"/>
                    </a:cubicBezTo>
                    <a:cubicBezTo>
                      <a:pt x="16" y="49"/>
                      <a:pt x="21" y="50"/>
                      <a:pt x="26" y="50"/>
                    </a:cubicBezTo>
                    <a:cubicBezTo>
                      <a:pt x="27" y="50"/>
                      <a:pt x="27" y="51"/>
                      <a:pt x="27" y="51"/>
                    </a:cubicBezTo>
                    <a:cubicBezTo>
                      <a:pt x="27" y="52"/>
                      <a:pt x="26" y="54"/>
                      <a:pt x="26" y="54"/>
                    </a:cubicBezTo>
                    <a:cubicBezTo>
                      <a:pt x="24" y="55"/>
                      <a:pt x="22" y="55"/>
                      <a:pt x="20" y="56"/>
                    </a:cubicBezTo>
                    <a:cubicBezTo>
                      <a:pt x="17" y="57"/>
                      <a:pt x="15" y="59"/>
                      <a:pt x="15" y="62"/>
                    </a:cubicBezTo>
                    <a:cubicBezTo>
                      <a:pt x="14" y="64"/>
                      <a:pt x="14" y="66"/>
                      <a:pt x="14" y="68"/>
                    </a:cubicBezTo>
                    <a:cubicBezTo>
                      <a:pt x="14" y="70"/>
                      <a:pt x="15" y="73"/>
                      <a:pt x="17" y="73"/>
                    </a:cubicBezTo>
                    <a:cubicBezTo>
                      <a:pt x="21" y="75"/>
                      <a:pt x="26" y="76"/>
                      <a:pt x="30" y="77"/>
                    </a:cubicBezTo>
                    <a:cubicBezTo>
                      <a:pt x="34" y="78"/>
                      <a:pt x="39" y="75"/>
                      <a:pt x="41" y="72"/>
                    </a:cubicBezTo>
                    <a:cubicBezTo>
                      <a:pt x="41" y="71"/>
                      <a:pt x="41" y="69"/>
                      <a:pt x="42" y="68"/>
                    </a:cubicBezTo>
                    <a:cubicBezTo>
                      <a:pt x="43" y="64"/>
                      <a:pt x="46" y="63"/>
                      <a:pt x="50" y="62"/>
                    </a:cubicBezTo>
                    <a:cubicBezTo>
                      <a:pt x="52" y="59"/>
                      <a:pt x="53" y="56"/>
                      <a:pt x="54" y="53"/>
                    </a:cubicBezTo>
                    <a:cubicBezTo>
                      <a:pt x="56" y="49"/>
                      <a:pt x="59" y="47"/>
                      <a:pt x="61" y="44"/>
                    </a:cubicBezTo>
                    <a:cubicBezTo>
                      <a:pt x="61" y="43"/>
                      <a:pt x="62" y="43"/>
                      <a:pt x="62" y="42"/>
                    </a:cubicBezTo>
                    <a:cubicBezTo>
                      <a:pt x="64" y="38"/>
                      <a:pt x="67" y="33"/>
                      <a:pt x="69" y="28"/>
                    </a:cubicBezTo>
                    <a:cubicBezTo>
                      <a:pt x="70" y="27"/>
                      <a:pt x="70" y="26"/>
                      <a:pt x="69" y="25"/>
                    </a:cubicBezTo>
                    <a:cubicBezTo>
                      <a:pt x="69" y="23"/>
                      <a:pt x="68" y="21"/>
                      <a:pt x="67" y="19"/>
                    </a:cubicBezTo>
                    <a:cubicBezTo>
                      <a:pt x="66" y="18"/>
                      <a:pt x="65" y="17"/>
                      <a:pt x="63" y="17"/>
                    </a:cubicBezTo>
                    <a:cubicBezTo>
                      <a:pt x="59" y="18"/>
                      <a:pt x="56" y="16"/>
                      <a:pt x="54" y="13"/>
                    </a:cubicBezTo>
                    <a:cubicBezTo>
                      <a:pt x="49" y="12"/>
                      <a:pt x="45" y="12"/>
                      <a:pt x="40" y="13"/>
                    </a:cubicBezTo>
                    <a:cubicBezTo>
                      <a:pt x="39" y="16"/>
                      <a:pt x="37" y="18"/>
                      <a:pt x="37" y="22"/>
                    </a:cubicBezTo>
                    <a:cubicBezTo>
                      <a:pt x="37" y="26"/>
                      <a:pt x="37" y="29"/>
                      <a:pt x="37" y="33"/>
                    </a:cubicBezTo>
                    <a:cubicBezTo>
                      <a:pt x="37" y="34"/>
                      <a:pt x="37" y="34"/>
                      <a:pt x="36" y="35"/>
                    </a:cubicBezTo>
                    <a:cubicBezTo>
                      <a:pt x="36" y="35"/>
                      <a:pt x="35" y="35"/>
                      <a:pt x="35" y="33"/>
                    </a:cubicBezTo>
                    <a:cubicBezTo>
                      <a:pt x="33" y="29"/>
                      <a:pt x="32" y="25"/>
                      <a:pt x="30" y="21"/>
                    </a:cubicBezTo>
                    <a:cubicBezTo>
                      <a:pt x="30" y="21"/>
                      <a:pt x="28" y="20"/>
                      <a:pt x="27" y="20"/>
                    </a:cubicBezTo>
                    <a:cubicBezTo>
                      <a:pt x="26" y="20"/>
                      <a:pt x="25" y="21"/>
                      <a:pt x="24" y="21"/>
                    </a:cubicBezTo>
                    <a:cubicBezTo>
                      <a:pt x="22" y="26"/>
                      <a:pt x="20" y="31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6" y="33"/>
                      <a:pt x="15" y="31"/>
                      <a:pt x="16" y="27"/>
                    </a:cubicBezTo>
                    <a:cubicBezTo>
                      <a:pt x="17" y="26"/>
                      <a:pt x="18" y="24"/>
                      <a:pt x="17" y="23"/>
                    </a:cubicBezTo>
                    <a:cubicBezTo>
                      <a:pt x="16" y="18"/>
                      <a:pt x="15" y="14"/>
                      <a:pt x="16" y="10"/>
                    </a:cubicBezTo>
                    <a:cubicBezTo>
                      <a:pt x="16" y="9"/>
                      <a:pt x="15" y="8"/>
                      <a:pt x="15" y="7"/>
                    </a:cubicBezTo>
                    <a:cubicBezTo>
                      <a:pt x="14" y="5"/>
                      <a:pt x="14" y="4"/>
                      <a:pt x="13" y="2"/>
                    </a:cubicBezTo>
                    <a:cubicBezTo>
                      <a:pt x="12" y="1"/>
                      <a:pt x="8" y="0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1" name="Freeform 56"/>
              <p:cNvSpPr>
                <a:spLocks/>
              </p:cNvSpPr>
              <p:nvPr/>
            </p:nvSpPr>
            <p:spPr bwMode="auto">
              <a:xfrm>
                <a:off x="3473" y="1721"/>
                <a:ext cx="87" cy="103"/>
              </a:xfrm>
              <a:custGeom>
                <a:avLst/>
                <a:gdLst>
                  <a:gd name="T0" fmla="*/ 26 w 61"/>
                  <a:gd name="T1" fmla="*/ 7 h 72"/>
                  <a:gd name="T2" fmla="*/ 23 w 61"/>
                  <a:gd name="T3" fmla="*/ 15 h 72"/>
                  <a:gd name="T4" fmla="*/ 21 w 61"/>
                  <a:gd name="T5" fmla="*/ 16 h 72"/>
                  <a:gd name="T6" fmla="*/ 11 w 61"/>
                  <a:gd name="T7" fmla="*/ 17 h 72"/>
                  <a:gd name="T8" fmla="*/ 8 w 61"/>
                  <a:gd name="T9" fmla="*/ 20 h 72"/>
                  <a:gd name="T10" fmla="*/ 7 w 61"/>
                  <a:gd name="T11" fmla="*/ 30 h 72"/>
                  <a:gd name="T12" fmla="*/ 10 w 61"/>
                  <a:gd name="T13" fmla="*/ 37 h 72"/>
                  <a:gd name="T14" fmla="*/ 11 w 61"/>
                  <a:gd name="T15" fmla="*/ 46 h 72"/>
                  <a:gd name="T16" fmla="*/ 5 w 61"/>
                  <a:gd name="T17" fmla="*/ 54 h 72"/>
                  <a:gd name="T18" fmla="*/ 3 w 61"/>
                  <a:gd name="T19" fmla="*/ 56 h 72"/>
                  <a:gd name="T20" fmla="*/ 5 w 61"/>
                  <a:gd name="T21" fmla="*/ 68 h 72"/>
                  <a:gd name="T22" fmla="*/ 21 w 61"/>
                  <a:gd name="T23" fmla="*/ 70 h 72"/>
                  <a:gd name="T24" fmla="*/ 30 w 61"/>
                  <a:gd name="T25" fmla="*/ 66 h 72"/>
                  <a:gd name="T26" fmla="*/ 45 w 61"/>
                  <a:gd name="T27" fmla="*/ 60 h 72"/>
                  <a:gd name="T28" fmla="*/ 50 w 61"/>
                  <a:gd name="T29" fmla="*/ 56 h 72"/>
                  <a:gd name="T30" fmla="*/ 54 w 61"/>
                  <a:gd name="T31" fmla="*/ 36 h 72"/>
                  <a:gd name="T32" fmla="*/ 53 w 61"/>
                  <a:gd name="T33" fmla="*/ 31 h 72"/>
                  <a:gd name="T34" fmla="*/ 55 w 61"/>
                  <a:gd name="T35" fmla="*/ 25 h 72"/>
                  <a:gd name="T36" fmla="*/ 57 w 61"/>
                  <a:gd name="T37" fmla="*/ 23 h 72"/>
                  <a:gd name="T38" fmla="*/ 59 w 61"/>
                  <a:gd name="T39" fmla="*/ 11 h 72"/>
                  <a:gd name="T40" fmla="*/ 55 w 61"/>
                  <a:gd name="T41" fmla="*/ 5 h 72"/>
                  <a:gd name="T42" fmla="*/ 51 w 61"/>
                  <a:gd name="T43" fmla="*/ 2 h 72"/>
                  <a:gd name="T44" fmla="*/ 39 w 61"/>
                  <a:gd name="T45" fmla="*/ 0 h 72"/>
                  <a:gd name="T46" fmla="*/ 35 w 61"/>
                  <a:gd name="T47" fmla="*/ 1 h 72"/>
                  <a:gd name="T48" fmla="*/ 26 w 61"/>
                  <a:gd name="T49" fmla="*/ 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72">
                    <a:moveTo>
                      <a:pt x="26" y="7"/>
                    </a:moveTo>
                    <a:cubicBezTo>
                      <a:pt x="25" y="10"/>
                      <a:pt x="25" y="12"/>
                      <a:pt x="23" y="15"/>
                    </a:cubicBezTo>
                    <a:cubicBezTo>
                      <a:pt x="23" y="15"/>
                      <a:pt x="22" y="16"/>
                      <a:pt x="21" y="16"/>
                    </a:cubicBezTo>
                    <a:cubicBezTo>
                      <a:pt x="18" y="17"/>
                      <a:pt x="14" y="17"/>
                      <a:pt x="11" y="17"/>
                    </a:cubicBezTo>
                    <a:cubicBezTo>
                      <a:pt x="9" y="17"/>
                      <a:pt x="8" y="18"/>
                      <a:pt x="8" y="20"/>
                    </a:cubicBezTo>
                    <a:cubicBezTo>
                      <a:pt x="7" y="23"/>
                      <a:pt x="8" y="26"/>
                      <a:pt x="7" y="30"/>
                    </a:cubicBezTo>
                    <a:cubicBezTo>
                      <a:pt x="6" y="33"/>
                      <a:pt x="8" y="35"/>
                      <a:pt x="10" y="37"/>
                    </a:cubicBezTo>
                    <a:cubicBezTo>
                      <a:pt x="12" y="40"/>
                      <a:pt x="12" y="43"/>
                      <a:pt x="11" y="46"/>
                    </a:cubicBezTo>
                    <a:cubicBezTo>
                      <a:pt x="9" y="49"/>
                      <a:pt x="7" y="51"/>
                      <a:pt x="5" y="54"/>
                    </a:cubicBezTo>
                    <a:cubicBezTo>
                      <a:pt x="5" y="55"/>
                      <a:pt x="4" y="56"/>
                      <a:pt x="3" y="56"/>
                    </a:cubicBezTo>
                    <a:cubicBezTo>
                      <a:pt x="0" y="59"/>
                      <a:pt x="1" y="65"/>
                      <a:pt x="5" y="68"/>
                    </a:cubicBezTo>
                    <a:cubicBezTo>
                      <a:pt x="10" y="71"/>
                      <a:pt x="15" y="72"/>
                      <a:pt x="21" y="70"/>
                    </a:cubicBezTo>
                    <a:cubicBezTo>
                      <a:pt x="24" y="69"/>
                      <a:pt x="27" y="67"/>
                      <a:pt x="30" y="66"/>
                    </a:cubicBezTo>
                    <a:cubicBezTo>
                      <a:pt x="34" y="63"/>
                      <a:pt x="39" y="61"/>
                      <a:pt x="45" y="60"/>
                    </a:cubicBezTo>
                    <a:cubicBezTo>
                      <a:pt x="47" y="60"/>
                      <a:pt x="49" y="58"/>
                      <a:pt x="50" y="56"/>
                    </a:cubicBezTo>
                    <a:cubicBezTo>
                      <a:pt x="54" y="50"/>
                      <a:pt x="56" y="43"/>
                      <a:pt x="54" y="36"/>
                    </a:cubicBezTo>
                    <a:cubicBezTo>
                      <a:pt x="54" y="34"/>
                      <a:pt x="53" y="33"/>
                      <a:pt x="53" y="31"/>
                    </a:cubicBezTo>
                    <a:cubicBezTo>
                      <a:pt x="53" y="29"/>
                      <a:pt x="54" y="27"/>
                      <a:pt x="55" y="25"/>
                    </a:cubicBezTo>
                    <a:cubicBezTo>
                      <a:pt x="56" y="24"/>
                      <a:pt x="56" y="23"/>
                      <a:pt x="57" y="23"/>
                    </a:cubicBezTo>
                    <a:cubicBezTo>
                      <a:pt x="61" y="19"/>
                      <a:pt x="61" y="15"/>
                      <a:pt x="59" y="11"/>
                    </a:cubicBezTo>
                    <a:cubicBezTo>
                      <a:pt x="58" y="9"/>
                      <a:pt x="57" y="7"/>
                      <a:pt x="55" y="5"/>
                    </a:cubicBezTo>
                    <a:cubicBezTo>
                      <a:pt x="54" y="4"/>
                      <a:pt x="53" y="2"/>
                      <a:pt x="51" y="2"/>
                    </a:cubicBezTo>
                    <a:cubicBezTo>
                      <a:pt x="47" y="1"/>
                      <a:pt x="43" y="1"/>
                      <a:pt x="39" y="0"/>
                    </a:cubicBezTo>
                    <a:cubicBezTo>
                      <a:pt x="37" y="0"/>
                      <a:pt x="36" y="0"/>
                      <a:pt x="35" y="1"/>
                    </a:cubicBezTo>
                    <a:cubicBezTo>
                      <a:pt x="31" y="1"/>
                      <a:pt x="28" y="3"/>
                      <a:pt x="2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2" name="Freeform 57"/>
              <p:cNvSpPr>
                <a:spLocks/>
              </p:cNvSpPr>
              <p:nvPr/>
            </p:nvSpPr>
            <p:spPr bwMode="auto">
              <a:xfrm>
                <a:off x="6232" y="1833"/>
                <a:ext cx="104" cy="123"/>
              </a:xfrm>
              <a:custGeom>
                <a:avLst/>
                <a:gdLst>
                  <a:gd name="T0" fmla="*/ 0 w 73"/>
                  <a:gd name="T1" fmla="*/ 65 h 86"/>
                  <a:gd name="T2" fmla="*/ 6 w 73"/>
                  <a:gd name="T3" fmla="*/ 76 h 86"/>
                  <a:gd name="T4" fmla="*/ 10 w 73"/>
                  <a:gd name="T5" fmla="*/ 85 h 86"/>
                  <a:gd name="T6" fmla="*/ 13 w 73"/>
                  <a:gd name="T7" fmla="*/ 86 h 86"/>
                  <a:gd name="T8" fmla="*/ 24 w 73"/>
                  <a:gd name="T9" fmla="*/ 78 h 86"/>
                  <a:gd name="T10" fmla="*/ 24 w 73"/>
                  <a:gd name="T11" fmla="*/ 74 h 86"/>
                  <a:gd name="T12" fmla="*/ 12 w 73"/>
                  <a:gd name="T13" fmla="*/ 67 h 86"/>
                  <a:gd name="T14" fmla="*/ 12 w 73"/>
                  <a:gd name="T15" fmla="*/ 66 h 86"/>
                  <a:gd name="T16" fmla="*/ 18 w 73"/>
                  <a:gd name="T17" fmla="*/ 64 h 86"/>
                  <a:gd name="T18" fmla="*/ 36 w 73"/>
                  <a:gd name="T19" fmla="*/ 65 h 86"/>
                  <a:gd name="T20" fmla="*/ 47 w 73"/>
                  <a:gd name="T21" fmla="*/ 70 h 86"/>
                  <a:gd name="T22" fmla="*/ 49 w 73"/>
                  <a:gd name="T23" fmla="*/ 68 h 86"/>
                  <a:gd name="T24" fmla="*/ 51 w 73"/>
                  <a:gd name="T25" fmla="*/ 58 h 86"/>
                  <a:gd name="T26" fmla="*/ 59 w 73"/>
                  <a:gd name="T27" fmla="*/ 50 h 86"/>
                  <a:gd name="T28" fmla="*/ 69 w 73"/>
                  <a:gd name="T29" fmla="*/ 46 h 86"/>
                  <a:gd name="T30" fmla="*/ 71 w 73"/>
                  <a:gd name="T31" fmla="*/ 37 h 86"/>
                  <a:gd name="T32" fmla="*/ 66 w 73"/>
                  <a:gd name="T33" fmla="*/ 31 h 86"/>
                  <a:gd name="T34" fmla="*/ 63 w 73"/>
                  <a:gd name="T35" fmla="*/ 26 h 86"/>
                  <a:gd name="T36" fmla="*/ 60 w 73"/>
                  <a:gd name="T37" fmla="*/ 24 h 86"/>
                  <a:gd name="T38" fmla="*/ 44 w 73"/>
                  <a:gd name="T39" fmla="*/ 25 h 86"/>
                  <a:gd name="T40" fmla="*/ 26 w 73"/>
                  <a:gd name="T41" fmla="*/ 11 h 86"/>
                  <a:gd name="T42" fmla="*/ 13 w 73"/>
                  <a:gd name="T43" fmla="*/ 1 h 86"/>
                  <a:gd name="T44" fmla="*/ 8 w 73"/>
                  <a:gd name="T45" fmla="*/ 2 h 86"/>
                  <a:gd name="T46" fmla="*/ 7 w 73"/>
                  <a:gd name="T47" fmla="*/ 7 h 86"/>
                  <a:gd name="T48" fmla="*/ 10 w 73"/>
                  <a:gd name="T49" fmla="*/ 14 h 86"/>
                  <a:gd name="T50" fmla="*/ 12 w 73"/>
                  <a:gd name="T51" fmla="*/ 22 h 86"/>
                  <a:gd name="T52" fmla="*/ 14 w 73"/>
                  <a:gd name="T53" fmla="*/ 45 h 86"/>
                  <a:gd name="T54" fmla="*/ 11 w 73"/>
                  <a:gd name="T55" fmla="*/ 47 h 86"/>
                  <a:gd name="T56" fmla="*/ 8 w 73"/>
                  <a:gd name="T57" fmla="*/ 47 h 86"/>
                  <a:gd name="T58" fmla="*/ 5 w 73"/>
                  <a:gd name="T59" fmla="*/ 51 h 86"/>
                  <a:gd name="T60" fmla="*/ 5 w 73"/>
                  <a:gd name="T61" fmla="*/ 54 h 86"/>
                  <a:gd name="T62" fmla="*/ 0 w 73"/>
                  <a:gd name="T63" fmla="*/ 6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3" h="86">
                    <a:moveTo>
                      <a:pt x="0" y="65"/>
                    </a:moveTo>
                    <a:cubicBezTo>
                      <a:pt x="0" y="70"/>
                      <a:pt x="5" y="72"/>
                      <a:pt x="6" y="76"/>
                    </a:cubicBezTo>
                    <a:cubicBezTo>
                      <a:pt x="8" y="79"/>
                      <a:pt x="9" y="82"/>
                      <a:pt x="10" y="85"/>
                    </a:cubicBezTo>
                    <a:cubicBezTo>
                      <a:pt x="11" y="85"/>
                      <a:pt x="12" y="86"/>
                      <a:pt x="13" y="86"/>
                    </a:cubicBezTo>
                    <a:cubicBezTo>
                      <a:pt x="17" y="83"/>
                      <a:pt x="20" y="81"/>
                      <a:pt x="24" y="78"/>
                    </a:cubicBezTo>
                    <a:cubicBezTo>
                      <a:pt x="25" y="77"/>
                      <a:pt x="25" y="75"/>
                      <a:pt x="24" y="74"/>
                    </a:cubicBezTo>
                    <a:cubicBezTo>
                      <a:pt x="20" y="72"/>
                      <a:pt x="16" y="70"/>
                      <a:pt x="12" y="67"/>
                    </a:cubicBezTo>
                    <a:cubicBezTo>
                      <a:pt x="12" y="67"/>
                      <a:pt x="12" y="66"/>
                      <a:pt x="12" y="66"/>
                    </a:cubicBezTo>
                    <a:cubicBezTo>
                      <a:pt x="14" y="65"/>
                      <a:pt x="16" y="65"/>
                      <a:pt x="18" y="64"/>
                    </a:cubicBezTo>
                    <a:cubicBezTo>
                      <a:pt x="25" y="59"/>
                      <a:pt x="30" y="60"/>
                      <a:pt x="36" y="65"/>
                    </a:cubicBezTo>
                    <a:cubicBezTo>
                      <a:pt x="39" y="68"/>
                      <a:pt x="43" y="69"/>
                      <a:pt x="47" y="70"/>
                    </a:cubicBezTo>
                    <a:cubicBezTo>
                      <a:pt x="48" y="70"/>
                      <a:pt x="49" y="69"/>
                      <a:pt x="49" y="68"/>
                    </a:cubicBezTo>
                    <a:cubicBezTo>
                      <a:pt x="50" y="65"/>
                      <a:pt x="50" y="62"/>
                      <a:pt x="51" y="58"/>
                    </a:cubicBezTo>
                    <a:cubicBezTo>
                      <a:pt x="52" y="55"/>
                      <a:pt x="54" y="52"/>
                      <a:pt x="59" y="50"/>
                    </a:cubicBezTo>
                    <a:cubicBezTo>
                      <a:pt x="62" y="49"/>
                      <a:pt x="66" y="47"/>
                      <a:pt x="69" y="46"/>
                    </a:cubicBezTo>
                    <a:cubicBezTo>
                      <a:pt x="72" y="44"/>
                      <a:pt x="73" y="40"/>
                      <a:pt x="71" y="37"/>
                    </a:cubicBezTo>
                    <a:cubicBezTo>
                      <a:pt x="69" y="35"/>
                      <a:pt x="68" y="33"/>
                      <a:pt x="66" y="31"/>
                    </a:cubicBezTo>
                    <a:cubicBezTo>
                      <a:pt x="64" y="29"/>
                      <a:pt x="64" y="27"/>
                      <a:pt x="63" y="26"/>
                    </a:cubicBezTo>
                    <a:cubicBezTo>
                      <a:pt x="62" y="23"/>
                      <a:pt x="61" y="22"/>
                      <a:pt x="60" y="24"/>
                    </a:cubicBezTo>
                    <a:cubicBezTo>
                      <a:pt x="54" y="27"/>
                      <a:pt x="50" y="27"/>
                      <a:pt x="44" y="25"/>
                    </a:cubicBezTo>
                    <a:cubicBezTo>
                      <a:pt x="37" y="21"/>
                      <a:pt x="31" y="17"/>
                      <a:pt x="26" y="11"/>
                    </a:cubicBezTo>
                    <a:cubicBezTo>
                      <a:pt x="22" y="7"/>
                      <a:pt x="18" y="4"/>
                      <a:pt x="13" y="1"/>
                    </a:cubicBezTo>
                    <a:cubicBezTo>
                      <a:pt x="11" y="0"/>
                      <a:pt x="9" y="1"/>
                      <a:pt x="8" y="2"/>
                    </a:cubicBezTo>
                    <a:cubicBezTo>
                      <a:pt x="7" y="3"/>
                      <a:pt x="6" y="5"/>
                      <a:pt x="7" y="7"/>
                    </a:cubicBezTo>
                    <a:cubicBezTo>
                      <a:pt x="8" y="9"/>
                      <a:pt x="9" y="12"/>
                      <a:pt x="10" y="14"/>
                    </a:cubicBezTo>
                    <a:cubicBezTo>
                      <a:pt x="11" y="17"/>
                      <a:pt x="12" y="19"/>
                      <a:pt x="12" y="22"/>
                    </a:cubicBezTo>
                    <a:cubicBezTo>
                      <a:pt x="13" y="29"/>
                      <a:pt x="13" y="37"/>
                      <a:pt x="14" y="45"/>
                    </a:cubicBezTo>
                    <a:cubicBezTo>
                      <a:pt x="14" y="45"/>
                      <a:pt x="12" y="46"/>
                      <a:pt x="11" y="47"/>
                    </a:cubicBezTo>
                    <a:cubicBezTo>
                      <a:pt x="10" y="47"/>
                      <a:pt x="9" y="47"/>
                      <a:pt x="8" y="47"/>
                    </a:cubicBezTo>
                    <a:cubicBezTo>
                      <a:pt x="5" y="47"/>
                      <a:pt x="5" y="47"/>
                      <a:pt x="5" y="51"/>
                    </a:cubicBezTo>
                    <a:cubicBezTo>
                      <a:pt x="5" y="52"/>
                      <a:pt x="5" y="53"/>
                      <a:pt x="5" y="54"/>
                    </a:cubicBezTo>
                    <a:cubicBezTo>
                      <a:pt x="3" y="58"/>
                      <a:pt x="0" y="60"/>
                      <a:pt x="0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3" name="Freeform 58"/>
              <p:cNvSpPr>
                <a:spLocks/>
              </p:cNvSpPr>
              <p:nvPr/>
            </p:nvSpPr>
            <p:spPr bwMode="auto">
              <a:xfrm>
                <a:off x="2306" y="597"/>
                <a:ext cx="85" cy="118"/>
              </a:xfrm>
              <a:custGeom>
                <a:avLst/>
                <a:gdLst>
                  <a:gd name="T0" fmla="*/ 7 w 60"/>
                  <a:gd name="T1" fmla="*/ 47 h 83"/>
                  <a:gd name="T2" fmla="*/ 16 w 60"/>
                  <a:gd name="T3" fmla="*/ 49 h 83"/>
                  <a:gd name="T4" fmla="*/ 16 w 60"/>
                  <a:gd name="T5" fmla="*/ 50 h 83"/>
                  <a:gd name="T6" fmla="*/ 16 w 60"/>
                  <a:gd name="T7" fmla="*/ 49 h 83"/>
                  <a:gd name="T8" fmla="*/ 20 w 60"/>
                  <a:gd name="T9" fmla="*/ 53 h 83"/>
                  <a:gd name="T10" fmla="*/ 26 w 60"/>
                  <a:gd name="T11" fmla="*/ 73 h 83"/>
                  <a:gd name="T12" fmla="*/ 29 w 60"/>
                  <a:gd name="T13" fmla="*/ 80 h 83"/>
                  <a:gd name="T14" fmla="*/ 38 w 60"/>
                  <a:gd name="T15" fmla="*/ 81 h 83"/>
                  <a:gd name="T16" fmla="*/ 46 w 60"/>
                  <a:gd name="T17" fmla="*/ 69 h 83"/>
                  <a:gd name="T18" fmla="*/ 55 w 60"/>
                  <a:gd name="T19" fmla="*/ 52 h 83"/>
                  <a:gd name="T20" fmla="*/ 58 w 60"/>
                  <a:gd name="T21" fmla="*/ 47 h 83"/>
                  <a:gd name="T22" fmla="*/ 56 w 60"/>
                  <a:gd name="T23" fmla="*/ 34 h 83"/>
                  <a:gd name="T24" fmla="*/ 55 w 60"/>
                  <a:gd name="T25" fmla="*/ 29 h 83"/>
                  <a:gd name="T26" fmla="*/ 55 w 60"/>
                  <a:gd name="T27" fmla="*/ 25 h 83"/>
                  <a:gd name="T28" fmla="*/ 45 w 60"/>
                  <a:gd name="T29" fmla="*/ 18 h 83"/>
                  <a:gd name="T30" fmla="*/ 42 w 60"/>
                  <a:gd name="T31" fmla="*/ 19 h 83"/>
                  <a:gd name="T32" fmla="*/ 42 w 60"/>
                  <a:gd name="T33" fmla="*/ 19 h 83"/>
                  <a:gd name="T34" fmla="*/ 41 w 60"/>
                  <a:gd name="T35" fmla="*/ 20 h 83"/>
                  <a:gd name="T36" fmla="*/ 42 w 60"/>
                  <a:gd name="T37" fmla="*/ 19 h 83"/>
                  <a:gd name="T38" fmla="*/ 43 w 60"/>
                  <a:gd name="T39" fmla="*/ 10 h 83"/>
                  <a:gd name="T40" fmla="*/ 34 w 60"/>
                  <a:gd name="T41" fmla="*/ 0 h 83"/>
                  <a:gd name="T42" fmla="*/ 24 w 60"/>
                  <a:gd name="T43" fmla="*/ 0 h 83"/>
                  <a:gd name="T44" fmla="*/ 21 w 60"/>
                  <a:gd name="T45" fmla="*/ 2 h 83"/>
                  <a:gd name="T46" fmla="*/ 16 w 60"/>
                  <a:gd name="T47" fmla="*/ 13 h 83"/>
                  <a:gd name="T48" fmla="*/ 16 w 60"/>
                  <a:gd name="T49" fmla="*/ 18 h 83"/>
                  <a:gd name="T50" fmla="*/ 19 w 60"/>
                  <a:gd name="T51" fmla="*/ 23 h 83"/>
                  <a:gd name="T52" fmla="*/ 19 w 60"/>
                  <a:gd name="T53" fmla="*/ 23 h 83"/>
                  <a:gd name="T54" fmla="*/ 19 w 60"/>
                  <a:gd name="T55" fmla="*/ 23 h 83"/>
                  <a:gd name="T56" fmla="*/ 20 w 60"/>
                  <a:gd name="T57" fmla="*/ 22 h 83"/>
                  <a:gd name="T58" fmla="*/ 19 w 60"/>
                  <a:gd name="T59" fmla="*/ 23 h 83"/>
                  <a:gd name="T60" fmla="*/ 19 w 60"/>
                  <a:gd name="T61" fmla="*/ 23 h 83"/>
                  <a:gd name="T62" fmla="*/ 19 w 60"/>
                  <a:gd name="T63" fmla="*/ 23 h 83"/>
                  <a:gd name="T64" fmla="*/ 20 w 60"/>
                  <a:gd name="T65" fmla="*/ 29 h 83"/>
                  <a:gd name="T66" fmla="*/ 19 w 60"/>
                  <a:gd name="T67" fmla="*/ 34 h 83"/>
                  <a:gd name="T68" fmla="*/ 15 w 60"/>
                  <a:gd name="T69" fmla="*/ 36 h 83"/>
                  <a:gd name="T70" fmla="*/ 9 w 60"/>
                  <a:gd name="T71" fmla="*/ 33 h 83"/>
                  <a:gd name="T72" fmla="*/ 5 w 60"/>
                  <a:gd name="T73" fmla="*/ 34 h 83"/>
                  <a:gd name="T74" fmla="*/ 2 w 60"/>
                  <a:gd name="T75" fmla="*/ 38 h 83"/>
                  <a:gd name="T76" fmla="*/ 7 w 60"/>
                  <a:gd name="T77" fmla="*/ 47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0" h="83">
                    <a:moveTo>
                      <a:pt x="7" y="47"/>
                    </a:moveTo>
                    <a:cubicBezTo>
                      <a:pt x="10" y="47"/>
                      <a:pt x="13" y="47"/>
                      <a:pt x="16" y="49"/>
                    </a:cubicBezTo>
                    <a:cubicBezTo>
                      <a:pt x="16" y="49"/>
                      <a:pt x="16" y="49"/>
                      <a:pt x="16" y="50"/>
                    </a:cubicBezTo>
                    <a:cubicBezTo>
                      <a:pt x="16" y="50"/>
                      <a:pt x="16" y="49"/>
                      <a:pt x="16" y="49"/>
                    </a:cubicBezTo>
                    <a:cubicBezTo>
                      <a:pt x="17" y="51"/>
                      <a:pt x="19" y="52"/>
                      <a:pt x="20" y="53"/>
                    </a:cubicBezTo>
                    <a:cubicBezTo>
                      <a:pt x="27" y="58"/>
                      <a:pt x="31" y="64"/>
                      <a:pt x="26" y="73"/>
                    </a:cubicBezTo>
                    <a:cubicBezTo>
                      <a:pt x="25" y="75"/>
                      <a:pt x="26" y="78"/>
                      <a:pt x="29" y="80"/>
                    </a:cubicBezTo>
                    <a:cubicBezTo>
                      <a:pt x="31" y="82"/>
                      <a:pt x="35" y="83"/>
                      <a:pt x="38" y="81"/>
                    </a:cubicBezTo>
                    <a:cubicBezTo>
                      <a:pt x="42" y="78"/>
                      <a:pt x="45" y="74"/>
                      <a:pt x="46" y="69"/>
                    </a:cubicBezTo>
                    <a:cubicBezTo>
                      <a:pt x="47" y="63"/>
                      <a:pt x="49" y="57"/>
                      <a:pt x="55" y="52"/>
                    </a:cubicBezTo>
                    <a:cubicBezTo>
                      <a:pt x="56" y="51"/>
                      <a:pt x="57" y="49"/>
                      <a:pt x="58" y="47"/>
                    </a:cubicBezTo>
                    <a:cubicBezTo>
                      <a:pt x="60" y="42"/>
                      <a:pt x="60" y="38"/>
                      <a:pt x="56" y="34"/>
                    </a:cubicBezTo>
                    <a:cubicBezTo>
                      <a:pt x="55" y="33"/>
                      <a:pt x="54" y="31"/>
                      <a:pt x="55" y="29"/>
                    </a:cubicBezTo>
                    <a:cubicBezTo>
                      <a:pt x="55" y="28"/>
                      <a:pt x="55" y="27"/>
                      <a:pt x="55" y="25"/>
                    </a:cubicBezTo>
                    <a:cubicBezTo>
                      <a:pt x="55" y="18"/>
                      <a:pt x="52" y="15"/>
                      <a:pt x="45" y="18"/>
                    </a:cubicBezTo>
                    <a:cubicBezTo>
                      <a:pt x="44" y="18"/>
                      <a:pt x="43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21"/>
                      <a:pt x="42" y="21"/>
                      <a:pt x="41" y="20"/>
                    </a:cubicBezTo>
                    <a:cubicBezTo>
                      <a:pt x="42" y="20"/>
                      <a:pt x="42" y="19"/>
                      <a:pt x="42" y="19"/>
                    </a:cubicBezTo>
                    <a:cubicBezTo>
                      <a:pt x="43" y="16"/>
                      <a:pt x="43" y="13"/>
                      <a:pt x="43" y="10"/>
                    </a:cubicBezTo>
                    <a:cubicBezTo>
                      <a:pt x="43" y="4"/>
                      <a:pt x="39" y="0"/>
                      <a:pt x="34" y="0"/>
                    </a:cubicBezTo>
                    <a:cubicBezTo>
                      <a:pt x="30" y="0"/>
                      <a:pt x="27" y="1"/>
                      <a:pt x="24" y="0"/>
                    </a:cubicBezTo>
                    <a:cubicBezTo>
                      <a:pt x="23" y="0"/>
                      <a:pt x="22" y="1"/>
                      <a:pt x="21" y="2"/>
                    </a:cubicBezTo>
                    <a:cubicBezTo>
                      <a:pt x="18" y="5"/>
                      <a:pt x="15" y="8"/>
                      <a:pt x="16" y="13"/>
                    </a:cubicBezTo>
                    <a:cubicBezTo>
                      <a:pt x="17" y="14"/>
                      <a:pt x="16" y="16"/>
                      <a:pt x="16" y="18"/>
                    </a:cubicBezTo>
                    <a:cubicBezTo>
                      <a:pt x="15" y="21"/>
                      <a:pt x="15" y="21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1" y="22"/>
                      <a:pt x="20" y="22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5"/>
                      <a:pt x="20" y="27"/>
                      <a:pt x="20" y="29"/>
                    </a:cubicBezTo>
                    <a:cubicBezTo>
                      <a:pt x="20" y="31"/>
                      <a:pt x="19" y="32"/>
                      <a:pt x="19" y="34"/>
                    </a:cubicBezTo>
                    <a:cubicBezTo>
                      <a:pt x="18" y="36"/>
                      <a:pt x="16" y="37"/>
                      <a:pt x="15" y="36"/>
                    </a:cubicBezTo>
                    <a:cubicBezTo>
                      <a:pt x="13" y="35"/>
                      <a:pt x="11" y="34"/>
                      <a:pt x="9" y="33"/>
                    </a:cubicBezTo>
                    <a:cubicBezTo>
                      <a:pt x="8" y="32"/>
                      <a:pt x="6" y="33"/>
                      <a:pt x="5" y="34"/>
                    </a:cubicBezTo>
                    <a:cubicBezTo>
                      <a:pt x="4" y="35"/>
                      <a:pt x="3" y="37"/>
                      <a:pt x="2" y="38"/>
                    </a:cubicBezTo>
                    <a:cubicBezTo>
                      <a:pt x="0" y="42"/>
                      <a:pt x="2" y="46"/>
                      <a:pt x="7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4" name="Freeform 59"/>
              <p:cNvSpPr>
                <a:spLocks/>
              </p:cNvSpPr>
              <p:nvPr/>
            </p:nvSpPr>
            <p:spPr bwMode="auto">
              <a:xfrm>
                <a:off x="5712" y="3048"/>
                <a:ext cx="190" cy="60"/>
              </a:xfrm>
              <a:custGeom>
                <a:avLst/>
                <a:gdLst>
                  <a:gd name="T0" fmla="*/ 93 w 134"/>
                  <a:gd name="T1" fmla="*/ 37 h 42"/>
                  <a:gd name="T2" fmla="*/ 112 w 134"/>
                  <a:gd name="T3" fmla="*/ 41 h 42"/>
                  <a:gd name="T4" fmla="*/ 119 w 134"/>
                  <a:gd name="T5" fmla="*/ 40 h 42"/>
                  <a:gd name="T6" fmla="*/ 124 w 134"/>
                  <a:gd name="T7" fmla="*/ 39 h 42"/>
                  <a:gd name="T8" fmla="*/ 130 w 134"/>
                  <a:gd name="T9" fmla="*/ 40 h 42"/>
                  <a:gd name="T10" fmla="*/ 134 w 134"/>
                  <a:gd name="T11" fmla="*/ 36 h 42"/>
                  <a:gd name="T12" fmla="*/ 131 w 134"/>
                  <a:gd name="T13" fmla="*/ 32 h 42"/>
                  <a:gd name="T14" fmla="*/ 115 w 134"/>
                  <a:gd name="T15" fmla="*/ 27 h 42"/>
                  <a:gd name="T16" fmla="*/ 112 w 134"/>
                  <a:gd name="T17" fmla="*/ 26 h 42"/>
                  <a:gd name="T18" fmla="*/ 105 w 134"/>
                  <a:gd name="T19" fmla="*/ 26 h 42"/>
                  <a:gd name="T20" fmla="*/ 101 w 134"/>
                  <a:gd name="T21" fmla="*/ 24 h 42"/>
                  <a:gd name="T22" fmla="*/ 104 w 134"/>
                  <a:gd name="T23" fmla="*/ 21 h 42"/>
                  <a:gd name="T24" fmla="*/ 107 w 134"/>
                  <a:gd name="T25" fmla="*/ 20 h 42"/>
                  <a:gd name="T26" fmla="*/ 111 w 134"/>
                  <a:gd name="T27" fmla="*/ 18 h 42"/>
                  <a:gd name="T28" fmla="*/ 107 w 134"/>
                  <a:gd name="T29" fmla="*/ 16 h 42"/>
                  <a:gd name="T30" fmla="*/ 87 w 134"/>
                  <a:gd name="T31" fmla="*/ 13 h 42"/>
                  <a:gd name="T32" fmla="*/ 78 w 134"/>
                  <a:gd name="T33" fmla="*/ 9 h 42"/>
                  <a:gd name="T34" fmla="*/ 67 w 134"/>
                  <a:gd name="T35" fmla="*/ 12 h 42"/>
                  <a:gd name="T36" fmla="*/ 61 w 134"/>
                  <a:gd name="T37" fmla="*/ 14 h 42"/>
                  <a:gd name="T38" fmla="*/ 53 w 134"/>
                  <a:gd name="T39" fmla="*/ 14 h 42"/>
                  <a:gd name="T40" fmla="*/ 40 w 134"/>
                  <a:gd name="T41" fmla="*/ 8 h 42"/>
                  <a:gd name="T42" fmla="*/ 23 w 134"/>
                  <a:gd name="T43" fmla="*/ 2 h 42"/>
                  <a:gd name="T44" fmla="*/ 6 w 134"/>
                  <a:gd name="T45" fmla="*/ 0 h 42"/>
                  <a:gd name="T46" fmla="*/ 1 w 134"/>
                  <a:gd name="T47" fmla="*/ 12 h 42"/>
                  <a:gd name="T48" fmla="*/ 2 w 134"/>
                  <a:gd name="T49" fmla="*/ 16 h 42"/>
                  <a:gd name="T50" fmla="*/ 12 w 134"/>
                  <a:gd name="T51" fmla="*/ 21 h 42"/>
                  <a:gd name="T52" fmla="*/ 18 w 134"/>
                  <a:gd name="T53" fmla="*/ 24 h 42"/>
                  <a:gd name="T54" fmla="*/ 30 w 134"/>
                  <a:gd name="T55" fmla="*/ 27 h 42"/>
                  <a:gd name="T56" fmla="*/ 40 w 134"/>
                  <a:gd name="T57" fmla="*/ 28 h 42"/>
                  <a:gd name="T58" fmla="*/ 61 w 134"/>
                  <a:gd name="T59" fmla="*/ 32 h 42"/>
                  <a:gd name="T60" fmla="*/ 81 w 134"/>
                  <a:gd name="T61" fmla="*/ 36 h 42"/>
                  <a:gd name="T62" fmla="*/ 93 w 134"/>
                  <a:gd name="T63" fmla="*/ 3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42">
                    <a:moveTo>
                      <a:pt x="93" y="37"/>
                    </a:moveTo>
                    <a:cubicBezTo>
                      <a:pt x="99" y="37"/>
                      <a:pt x="106" y="38"/>
                      <a:pt x="112" y="41"/>
                    </a:cubicBezTo>
                    <a:cubicBezTo>
                      <a:pt x="114" y="42"/>
                      <a:pt x="117" y="42"/>
                      <a:pt x="119" y="40"/>
                    </a:cubicBezTo>
                    <a:cubicBezTo>
                      <a:pt x="120" y="38"/>
                      <a:pt x="122" y="39"/>
                      <a:pt x="124" y="39"/>
                    </a:cubicBezTo>
                    <a:cubicBezTo>
                      <a:pt x="126" y="40"/>
                      <a:pt x="128" y="40"/>
                      <a:pt x="130" y="40"/>
                    </a:cubicBezTo>
                    <a:cubicBezTo>
                      <a:pt x="132" y="40"/>
                      <a:pt x="134" y="38"/>
                      <a:pt x="134" y="36"/>
                    </a:cubicBezTo>
                    <a:cubicBezTo>
                      <a:pt x="134" y="34"/>
                      <a:pt x="133" y="32"/>
                      <a:pt x="131" y="32"/>
                    </a:cubicBezTo>
                    <a:cubicBezTo>
                      <a:pt x="125" y="32"/>
                      <a:pt x="120" y="31"/>
                      <a:pt x="115" y="27"/>
                    </a:cubicBezTo>
                    <a:cubicBezTo>
                      <a:pt x="114" y="26"/>
                      <a:pt x="113" y="26"/>
                      <a:pt x="112" y="26"/>
                    </a:cubicBezTo>
                    <a:cubicBezTo>
                      <a:pt x="109" y="26"/>
                      <a:pt x="107" y="26"/>
                      <a:pt x="105" y="26"/>
                    </a:cubicBezTo>
                    <a:cubicBezTo>
                      <a:pt x="103" y="26"/>
                      <a:pt x="102" y="25"/>
                      <a:pt x="101" y="24"/>
                    </a:cubicBezTo>
                    <a:cubicBezTo>
                      <a:pt x="100" y="23"/>
                      <a:pt x="102" y="21"/>
                      <a:pt x="104" y="21"/>
                    </a:cubicBezTo>
                    <a:cubicBezTo>
                      <a:pt x="105" y="21"/>
                      <a:pt x="106" y="21"/>
                      <a:pt x="107" y="20"/>
                    </a:cubicBezTo>
                    <a:cubicBezTo>
                      <a:pt x="109" y="20"/>
                      <a:pt x="111" y="20"/>
                      <a:pt x="111" y="18"/>
                    </a:cubicBezTo>
                    <a:cubicBezTo>
                      <a:pt x="111" y="17"/>
                      <a:pt x="108" y="16"/>
                      <a:pt x="107" y="16"/>
                    </a:cubicBezTo>
                    <a:cubicBezTo>
                      <a:pt x="100" y="15"/>
                      <a:pt x="94" y="15"/>
                      <a:pt x="87" y="13"/>
                    </a:cubicBezTo>
                    <a:cubicBezTo>
                      <a:pt x="84" y="12"/>
                      <a:pt x="81" y="11"/>
                      <a:pt x="78" y="9"/>
                    </a:cubicBezTo>
                    <a:cubicBezTo>
                      <a:pt x="74" y="7"/>
                      <a:pt x="70" y="7"/>
                      <a:pt x="67" y="12"/>
                    </a:cubicBezTo>
                    <a:cubicBezTo>
                      <a:pt x="66" y="14"/>
                      <a:pt x="63" y="14"/>
                      <a:pt x="61" y="14"/>
                    </a:cubicBezTo>
                    <a:cubicBezTo>
                      <a:pt x="58" y="14"/>
                      <a:pt x="56" y="14"/>
                      <a:pt x="53" y="14"/>
                    </a:cubicBezTo>
                    <a:cubicBezTo>
                      <a:pt x="48" y="13"/>
                      <a:pt x="44" y="12"/>
                      <a:pt x="40" y="8"/>
                    </a:cubicBezTo>
                    <a:cubicBezTo>
                      <a:pt x="36" y="3"/>
                      <a:pt x="29" y="2"/>
                      <a:pt x="23" y="2"/>
                    </a:cubicBezTo>
                    <a:cubicBezTo>
                      <a:pt x="17" y="2"/>
                      <a:pt x="12" y="0"/>
                      <a:pt x="6" y="0"/>
                    </a:cubicBezTo>
                    <a:cubicBezTo>
                      <a:pt x="5" y="5"/>
                      <a:pt x="3" y="8"/>
                      <a:pt x="1" y="12"/>
                    </a:cubicBezTo>
                    <a:cubicBezTo>
                      <a:pt x="0" y="13"/>
                      <a:pt x="1" y="15"/>
                      <a:pt x="2" y="16"/>
                    </a:cubicBezTo>
                    <a:cubicBezTo>
                      <a:pt x="6" y="17"/>
                      <a:pt x="10" y="17"/>
                      <a:pt x="12" y="21"/>
                    </a:cubicBezTo>
                    <a:cubicBezTo>
                      <a:pt x="13" y="23"/>
                      <a:pt x="16" y="24"/>
                      <a:pt x="18" y="24"/>
                    </a:cubicBezTo>
                    <a:cubicBezTo>
                      <a:pt x="22" y="24"/>
                      <a:pt x="26" y="25"/>
                      <a:pt x="30" y="27"/>
                    </a:cubicBezTo>
                    <a:cubicBezTo>
                      <a:pt x="33" y="29"/>
                      <a:pt x="36" y="29"/>
                      <a:pt x="40" y="28"/>
                    </a:cubicBezTo>
                    <a:cubicBezTo>
                      <a:pt x="47" y="28"/>
                      <a:pt x="54" y="28"/>
                      <a:pt x="61" y="32"/>
                    </a:cubicBezTo>
                    <a:cubicBezTo>
                      <a:pt x="67" y="35"/>
                      <a:pt x="74" y="36"/>
                      <a:pt x="81" y="36"/>
                    </a:cubicBezTo>
                    <a:cubicBezTo>
                      <a:pt x="85" y="37"/>
                      <a:pt x="89" y="37"/>
                      <a:pt x="9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5" name="Freeform 60"/>
              <p:cNvSpPr>
                <a:spLocks/>
              </p:cNvSpPr>
              <p:nvPr/>
            </p:nvSpPr>
            <p:spPr bwMode="auto">
              <a:xfrm>
                <a:off x="5975" y="2543"/>
                <a:ext cx="92" cy="144"/>
              </a:xfrm>
              <a:custGeom>
                <a:avLst/>
                <a:gdLst>
                  <a:gd name="T0" fmla="*/ 28 w 65"/>
                  <a:gd name="T1" fmla="*/ 4 h 101"/>
                  <a:gd name="T2" fmla="*/ 17 w 65"/>
                  <a:gd name="T3" fmla="*/ 2 h 101"/>
                  <a:gd name="T4" fmla="*/ 7 w 65"/>
                  <a:gd name="T5" fmla="*/ 8 h 101"/>
                  <a:gd name="T6" fmla="*/ 6 w 65"/>
                  <a:gd name="T7" fmla="*/ 14 h 101"/>
                  <a:gd name="T8" fmla="*/ 4 w 65"/>
                  <a:gd name="T9" fmla="*/ 32 h 101"/>
                  <a:gd name="T10" fmla="*/ 1 w 65"/>
                  <a:gd name="T11" fmla="*/ 38 h 101"/>
                  <a:gd name="T12" fmla="*/ 0 w 65"/>
                  <a:gd name="T13" fmla="*/ 41 h 101"/>
                  <a:gd name="T14" fmla="*/ 4 w 65"/>
                  <a:gd name="T15" fmla="*/ 57 h 101"/>
                  <a:gd name="T16" fmla="*/ 12 w 65"/>
                  <a:gd name="T17" fmla="*/ 64 h 101"/>
                  <a:gd name="T18" fmla="*/ 12 w 65"/>
                  <a:gd name="T19" fmla="*/ 64 h 101"/>
                  <a:gd name="T20" fmla="*/ 13 w 65"/>
                  <a:gd name="T21" fmla="*/ 64 h 101"/>
                  <a:gd name="T22" fmla="*/ 12 w 65"/>
                  <a:gd name="T23" fmla="*/ 64 h 101"/>
                  <a:gd name="T24" fmla="*/ 12 w 65"/>
                  <a:gd name="T25" fmla="*/ 64 h 101"/>
                  <a:gd name="T26" fmla="*/ 19 w 65"/>
                  <a:gd name="T27" fmla="*/ 75 h 101"/>
                  <a:gd name="T28" fmla="*/ 22 w 65"/>
                  <a:gd name="T29" fmla="*/ 77 h 101"/>
                  <a:gd name="T30" fmla="*/ 22 w 65"/>
                  <a:gd name="T31" fmla="*/ 77 h 101"/>
                  <a:gd name="T32" fmla="*/ 23 w 65"/>
                  <a:gd name="T33" fmla="*/ 77 h 101"/>
                  <a:gd name="T34" fmla="*/ 22 w 65"/>
                  <a:gd name="T35" fmla="*/ 77 h 101"/>
                  <a:gd name="T36" fmla="*/ 29 w 65"/>
                  <a:gd name="T37" fmla="*/ 74 h 101"/>
                  <a:gd name="T38" fmla="*/ 33 w 65"/>
                  <a:gd name="T39" fmla="*/ 74 h 101"/>
                  <a:gd name="T40" fmla="*/ 36 w 65"/>
                  <a:gd name="T41" fmla="*/ 77 h 101"/>
                  <a:gd name="T42" fmla="*/ 46 w 65"/>
                  <a:gd name="T43" fmla="*/ 77 h 101"/>
                  <a:gd name="T44" fmla="*/ 45 w 65"/>
                  <a:gd name="T45" fmla="*/ 77 h 101"/>
                  <a:gd name="T46" fmla="*/ 46 w 65"/>
                  <a:gd name="T47" fmla="*/ 77 h 101"/>
                  <a:gd name="T48" fmla="*/ 46 w 65"/>
                  <a:gd name="T49" fmla="*/ 77 h 101"/>
                  <a:gd name="T50" fmla="*/ 46 w 65"/>
                  <a:gd name="T51" fmla="*/ 77 h 101"/>
                  <a:gd name="T52" fmla="*/ 49 w 65"/>
                  <a:gd name="T53" fmla="*/ 80 h 101"/>
                  <a:gd name="T54" fmla="*/ 56 w 65"/>
                  <a:gd name="T55" fmla="*/ 88 h 101"/>
                  <a:gd name="T56" fmla="*/ 56 w 65"/>
                  <a:gd name="T57" fmla="*/ 92 h 101"/>
                  <a:gd name="T58" fmla="*/ 57 w 65"/>
                  <a:gd name="T59" fmla="*/ 99 h 101"/>
                  <a:gd name="T60" fmla="*/ 61 w 65"/>
                  <a:gd name="T61" fmla="*/ 101 h 101"/>
                  <a:gd name="T62" fmla="*/ 64 w 65"/>
                  <a:gd name="T63" fmla="*/ 100 h 101"/>
                  <a:gd name="T64" fmla="*/ 65 w 65"/>
                  <a:gd name="T65" fmla="*/ 89 h 101"/>
                  <a:gd name="T66" fmla="*/ 63 w 65"/>
                  <a:gd name="T67" fmla="*/ 85 h 101"/>
                  <a:gd name="T68" fmla="*/ 59 w 65"/>
                  <a:gd name="T69" fmla="*/ 78 h 101"/>
                  <a:gd name="T70" fmla="*/ 51 w 65"/>
                  <a:gd name="T71" fmla="*/ 69 h 101"/>
                  <a:gd name="T72" fmla="*/ 45 w 65"/>
                  <a:gd name="T73" fmla="*/ 65 h 101"/>
                  <a:gd name="T74" fmla="*/ 39 w 65"/>
                  <a:gd name="T75" fmla="*/ 64 h 101"/>
                  <a:gd name="T76" fmla="*/ 36 w 65"/>
                  <a:gd name="T77" fmla="*/ 65 h 101"/>
                  <a:gd name="T78" fmla="*/ 34 w 65"/>
                  <a:gd name="T79" fmla="*/ 66 h 101"/>
                  <a:gd name="T80" fmla="*/ 31 w 65"/>
                  <a:gd name="T81" fmla="*/ 65 h 101"/>
                  <a:gd name="T82" fmla="*/ 31 w 65"/>
                  <a:gd name="T83" fmla="*/ 61 h 101"/>
                  <a:gd name="T84" fmla="*/ 29 w 65"/>
                  <a:gd name="T85" fmla="*/ 55 h 101"/>
                  <a:gd name="T86" fmla="*/ 26 w 65"/>
                  <a:gd name="T87" fmla="*/ 52 h 101"/>
                  <a:gd name="T88" fmla="*/ 29 w 65"/>
                  <a:gd name="T89" fmla="*/ 43 h 101"/>
                  <a:gd name="T90" fmla="*/ 32 w 65"/>
                  <a:gd name="T91" fmla="*/ 39 h 101"/>
                  <a:gd name="T92" fmla="*/ 34 w 65"/>
                  <a:gd name="T93" fmla="*/ 19 h 101"/>
                  <a:gd name="T94" fmla="*/ 32 w 65"/>
                  <a:gd name="T95" fmla="*/ 6 h 101"/>
                  <a:gd name="T96" fmla="*/ 28 w 65"/>
                  <a:gd name="T97" fmla="*/ 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5" h="101">
                    <a:moveTo>
                      <a:pt x="28" y="4"/>
                    </a:moveTo>
                    <a:cubicBezTo>
                      <a:pt x="25" y="4"/>
                      <a:pt x="21" y="4"/>
                      <a:pt x="17" y="2"/>
                    </a:cubicBezTo>
                    <a:cubicBezTo>
                      <a:pt x="12" y="0"/>
                      <a:pt x="9" y="4"/>
                      <a:pt x="7" y="8"/>
                    </a:cubicBezTo>
                    <a:cubicBezTo>
                      <a:pt x="6" y="10"/>
                      <a:pt x="6" y="12"/>
                      <a:pt x="6" y="14"/>
                    </a:cubicBezTo>
                    <a:cubicBezTo>
                      <a:pt x="5" y="20"/>
                      <a:pt x="4" y="26"/>
                      <a:pt x="4" y="32"/>
                    </a:cubicBezTo>
                    <a:cubicBezTo>
                      <a:pt x="4" y="35"/>
                      <a:pt x="3" y="36"/>
                      <a:pt x="1" y="38"/>
                    </a:cubicBezTo>
                    <a:cubicBezTo>
                      <a:pt x="0" y="38"/>
                      <a:pt x="0" y="40"/>
                      <a:pt x="0" y="41"/>
                    </a:cubicBezTo>
                    <a:cubicBezTo>
                      <a:pt x="1" y="46"/>
                      <a:pt x="2" y="52"/>
                      <a:pt x="4" y="57"/>
                    </a:cubicBezTo>
                    <a:cubicBezTo>
                      <a:pt x="6" y="60"/>
                      <a:pt x="8" y="63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3"/>
                      <a:pt x="13" y="63"/>
                      <a:pt x="13" y="64"/>
                    </a:cubicBezTo>
                    <a:cubicBezTo>
                      <a:pt x="13" y="64"/>
                      <a:pt x="13" y="64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9"/>
                      <a:pt x="13" y="73"/>
                      <a:pt x="19" y="75"/>
                    </a:cubicBezTo>
                    <a:cubicBezTo>
                      <a:pt x="20" y="75"/>
                      <a:pt x="21" y="76"/>
                      <a:pt x="22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2" y="77"/>
                      <a:pt x="22" y="77"/>
                      <a:pt x="23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4" y="76"/>
                      <a:pt x="26" y="75"/>
                      <a:pt x="29" y="74"/>
                    </a:cubicBezTo>
                    <a:cubicBezTo>
                      <a:pt x="30" y="73"/>
                      <a:pt x="32" y="73"/>
                      <a:pt x="33" y="74"/>
                    </a:cubicBezTo>
                    <a:cubicBezTo>
                      <a:pt x="34" y="75"/>
                      <a:pt x="35" y="76"/>
                      <a:pt x="36" y="77"/>
                    </a:cubicBezTo>
                    <a:cubicBezTo>
                      <a:pt x="39" y="79"/>
                      <a:pt x="42" y="80"/>
                      <a:pt x="46" y="77"/>
                    </a:cubicBezTo>
                    <a:cubicBezTo>
                      <a:pt x="45" y="77"/>
                      <a:pt x="45" y="77"/>
                      <a:pt x="45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7" y="78"/>
                      <a:pt x="49" y="79"/>
                      <a:pt x="49" y="80"/>
                    </a:cubicBezTo>
                    <a:cubicBezTo>
                      <a:pt x="50" y="84"/>
                      <a:pt x="52" y="87"/>
                      <a:pt x="56" y="88"/>
                    </a:cubicBezTo>
                    <a:cubicBezTo>
                      <a:pt x="58" y="89"/>
                      <a:pt x="57" y="90"/>
                      <a:pt x="56" y="92"/>
                    </a:cubicBezTo>
                    <a:cubicBezTo>
                      <a:pt x="51" y="96"/>
                      <a:pt x="51" y="97"/>
                      <a:pt x="57" y="99"/>
                    </a:cubicBezTo>
                    <a:cubicBezTo>
                      <a:pt x="58" y="100"/>
                      <a:pt x="60" y="101"/>
                      <a:pt x="61" y="101"/>
                    </a:cubicBezTo>
                    <a:cubicBezTo>
                      <a:pt x="62" y="101"/>
                      <a:pt x="64" y="100"/>
                      <a:pt x="64" y="100"/>
                    </a:cubicBezTo>
                    <a:cubicBezTo>
                      <a:pt x="63" y="96"/>
                      <a:pt x="65" y="93"/>
                      <a:pt x="65" y="89"/>
                    </a:cubicBezTo>
                    <a:cubicBezTo>
                      <a:pt x="65" y="88"/>
                      <a:pt x="64" y="86"/>
                      <a:pt x="63" y="85"/>
                    </a:cubicBezTo>
                    <a:cubicBezTo>
                      <a:pt x="61" y="83"/>
                      <a:pt x="59" y="81"/>
                      <a:pt x="59" y="78"/>
                    </a:cubicBezTo>
                    <a:cubicBezTo>
                      <a:pt x="58" y="73"/>
                      <a:pt x="55" y="71"/>
                      <a:pt x="51" y="69"/>
                    </a:cubicBezTo>
                    <a:cubicBezTo>
                      <a:pt x="49" y="68"/>
                      <a:pt x="47" y="66"/>
                      <a:pt x="45" y="65"/>
                    </a:cubicBezTo>
                    <a:cubicBezTo>
                      <a:pt x="43" y="64"/>
                      <a:pt x="41" y="64"/>
                      <a:pt x="39" y="64"/>
                    </a:cubicBezTo>
                    <a:cubicBezTo>
                      <a:pt x="38" y="65"/>
                      <a:pt x="37" y="65"/>
                      <a:pt x="36" y="65"/>
                    </a:cubicBezTo>
                    <a:cubicBezTo>
                      <a:pt x="35" y="66"/>
                      <a:pt x="35" y="66"/>
                      <a:pt x="34" y="66"/>
                    </a:cubicBezTo>
                    <a:cubicBezTo>
                      <a:pt x="33" y="66"/>
                      <a:pt x="32" y="65"/>
                      <a:pt x="31" y="65"/>
                    </a:cubicBezTo>
                    <a:cubicBezTo>
                      <a:pt x="30" y="64"/>
                      <a:pt x="30" y="63"/>
                      <a:pt x="31" y="61"/>
                    </a:cubicBezTo>
                    <a:cubicBezTo>
                      <a:pt x="34" y="56"/>
                      <a:pt x="34" y="56"/>
                      <a:pt x="29" y="55"/>
                    </a:cubicBezTo>
                    <a:cubicBezTo>
                      <a:pt x="27" y="55"/>
                      <a:pt x="26" y="54"/>
                      <a:pt x="26" y="52"/>
                    </a:cubicBezTo>
                    <a:cubicBezTo>
                      <a:pt x="26" y="49"/>
                      <a:pt x="26" y="45"/>
                      <a:pt x="29" y="43"/>
                    </a:cubicBezTo>
                    <a:cubicBezTo>
                      <a:pt x="29" y="41"/>
                      <a:pt x="31" y="40"/>
                      <a:pt x="32" y="39"/>
                    </a:cubicBezTo>
                    <a:cubicBezTo>
                      <a:pt x="36" y="33"/>
                      <a:pt x="38" y="26"/>
                      <a:pt x="34" y="19"/>
                    </a:cubicBezTo>
                    <a:cubicBezTo>
                      <a:pt x="32" y="15"/>
                      <a:pt x="31" y="11"/>
                      <a:pt x="32" y="6"/>
                    </a:cubicBezTo>
                    <a:cubicBezTo>
                      <a:pt x="32" y="5"/>
                      <a:pt x="31" y="3"/>
                      <a:pt x="2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6" name="Freeform 61"/>
              <p:cNvSpPr>
                <a:spLocks/>
              </p:cNvSpPr>
              <p:nvPr/>
            </p:nvSpPr>
            <p:spPr bwMode="auto">
              <a:xfrm>
                <a:off x="6336" y="3888"/>
                <a:ext cx="74" cy="92"/>
              </a:xfrm>
              <a:custGeom>
                <a:avLst/>
                <a:gdLst>
                  <a:gd name="T0" fmla="*/ 46 w 52"/>
                  <a:gd name="T1" fmla="*/ 7 h 65"/>
                  <a:gd name="T2" fmla="*/ 30 w 52"/>
                  <a:gd name="T3" fmla="*/ 10 h 65"/>
                  <a:gd name="T4" fmla="*/ 18 w 52"/>
                  <a:gd name="T5" fmla="*/ 7 h 65"/>
                  <a:gd name="T6" fmla="*/ 11 w 52"/>
                  <a:gd name="T7" fmla="*/ 1 h 65"/>
                  <a:gd name="T8" fmla="*/ 6 w 52"/>
                  <a:gd name="T9" fmla="*/ 0 h 65"/>
                  <a:gd name="T10" fmla="*/ 2 w 52"/>
                  <a:gd name="T11" fmla="*/ 5 h 65"/>
                  <a:gd name="T12" fmla="*/ 2 w 52"/>
                  <a:gd name="T13" fmla="*/ 8 h 65"/>
                  <a:gd name="T14" fmla="*/ 0 w 52"/>
                  <a:gd name="T15" fmla="*/ 37 h 65"/>
                  <a:gd name="T16" fmla="*/ 0 w 52"/>
                  <a:gd name="T17" fmla="*/ 42 h 65"/>
                  <a:gd name="T18" fmla="*/ 2 w 52"/>
                  <a:gd name="T19" fmla="*/ 55 h 65"/>
                  <a:gd name="T20" fmla="*/ 12 w 52"/>
                  <a:gd name="T21" fmla="*/ 64 h 65"/>
                  <a:gd name="T22" fmla="*/ 16 w 52"/>
                  <a:gd name="T23" fmla="*/ 64 h 65"/>
                  <a:gd name="T24" fmla="*/ 22 w 52"/>
                  <a:gd name="T25" fmla="*/ 59 h 65"/>
                  <a:gd name="T26" fmla="*/ 31 w 52"/>
                  <a:gd name="T27" fmla="*/ 56 h 65"/>
                  <a:gd name="T28" fmla="*/ 36 w 52"/>
                  <a:gd name="T29" fmla="*/ 53 h 65"/>
                  <a:gd name="T30" fmla="*/ 45 w 52"/>
                  <a:gd name="T31" fmla="*/ 34 h 65"/>
                  <a:gd name="T32" fmla="*/ 46 w 52"/>
                  <a:gd name="T33" fmla="*/ 31 h 65"/>
                  <a:gd name="T34" fmla="*/ 51 w 52"/>
                  <a:gd name="T35" fmla="*/ 15 h 65"/>
                  <a:gd name="T36" fmla="*/ 51 w 52"/>
                  <a:gd name="T37" fmla="*/ 12 h 65"/>
                  <a:gd name="T38" fmla="*/ 46 w 52"/>
                  <a:gd name="T39" fmla="*/ 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2" h="65">
                    <a:moveTo>
                      <a:pt x="46" y="7"/>
                    </a:moveTo>
                    <a:cubicBezTo>
                      <a:pt x="41" y="8"/>
                      <a:pt x="36" y="8"/>
                      <a:pt x="30" y="10"/>
                    </a:cubicBezTo>
                    <a:cubicBezTo>
                      <a:pt x="26" y="11"/>
                      <a:pt x="22" y="10"/>
                      <a:pt x="18" y="7"/>
                    </a:cubicBezTo>
                    <a:cubicBezTo>
                      <a:pt x="16" y="5"/>
                      <a:pt x="13" y="3"/>
                      <a:pt x="11" y="1"/>
                    </a:cubicBezTo>
                    <a:cubicBezTo>
                      <a:pt x="9" y="0"/>
                      <a:pt x="7" y="0"/>
                      <a:pt x="6" y="0"/>
                    </a:cubicBezTo>
                    <a:cubicBezTo>
                      <a:pt x="4" y="0"/>
                      <a:pt x="2" y="3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cubicBezTo>
                      <a:pt x="1" y="18"/>
                      <a:pt x="3" y="28"/>
                      <a:pt x="0" y="37"/>
                    </a:cubicBezTo>
                    <a:cubicBezTo>
                      <a:pt x="0" y="38"/>
                      <a:pt x="0" y="39"/>
                      <a:pt x="0" y="42"/>
                    </a:cubicBezTo>
                    <a:cubicBezTo>
                      <a:pt x="0" y="45"/>
                      <a:pt x="1" y="50"/>
                      <a:pt x="2" y="55"/>
                    </a:cubicBezTo>
                    <a:cubicBezTo>
                      <a:pt x="3" y="61"/>
                      <a:pt x="7" y="63"/>
                      <a:pt x="12" y="64"/>
                    </a:cubicBezTo>
                    <a:cubicBezTo>
                      <a:pt x="13" y="65"/>
                      <a:pt x="15" y="65"/>
                      <a:pt x="16" y="64"/>
                    </a:cubicBezTo>
                    <a:cubicBezTo>
                      <a:pt x="18" y="63"/>
                      <a:pt x="20" y="61"/>
                      <a:pt x="22" y="59"/>
                    </a:cubicBezTo>
                    <a:cubicBezTo>
                      <a:pt x="24" y="56"/>
                      <a:pt x="27" y="55"/>
                      <a:pt x="31" y="56"/>
                    </a:cubicBezTo>
                    <a:cubicBezTo>
                      <a:pt x="33" y="56"/>
                      <a:pt x="35" y="55"/>
                      <a:pt x="36" y="53"/>
                    </a:cubicBezTo>
                    <a:cubicBezTo>
                      <a:pt x="38" y="46"/>
                      <a:pt x="39" y="39"/>
                      <a:pt x="45" y="34"/>
                    </a:cubicBezTo>
                    <a:cubicBezTo>
                      <a:pt x="46" y="33"/>
                      <a:pt x="46" y="32"/>
                      <a:pt x="46" y="31"/>
                    </a:cubicBezTo>
                    <a:cubicBezTo>
                      <a:pt x="48" y="26"/>
                      <a:pt x="49" y="20"/>
                      <a:pt x="51" y="15"/>
                    </a:cubicBezTo>
                    <a:cubicBezTo>
                      <a:pt x="51" y="14"/>
                      <a:pt x="51" y="13"/>
                      <a:pt x="51" y="12"/>
                    </a:cubicBezTo>
                    <a:cubicBezTo>
                      <a:pt x="52" y="9"/>
                      <a:pt x="49" y="6"/>
                      <a:pt x="4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7" name="Freeform 62"/>
              <p:cNvSpPr>
                <a:spLocks/>
              </p:cNvSpPr>
              <p:nvPr/>
            </p:nvSpPr>
            <p:spPr bwMode="auto">
              <a:xfrm>
                <a:off x="2041" y="2457"/>
                <a:ext cx="202" cy="78"/>
              </a:xfrm>
              <a:custGeom>
                <a:avLst/>
                <a:gdLst>
                  <a:gd name="T0" fmla="*/ 139 w 142"/>
                  <a:gd name="T1" fmla="*/ 49 h 55"/>
                  <a:gd name="T2" fmla="*/ 140 w 142"/>
                  <a:gd name="T3" fmla="*/ 43 h 55"/>
                  <a:gd name="T4" fmla="*/ 135 w 142"/>
                  <a:gd name="T5" fmla="*/ 39 h 55"/>
                  <a:gd name="T6" fmla="*/ 103 w 142"/>
                  <a:gd name="T7" fmla="*/ 24 h 55"/>
                  <a:gd name="T8" fmla="*/ 92 w 142"/>
                  <a:gd name="T9" fmla="*/ 19 h 55"/>
                  <a:gd name="T10" fmla="*/ 80 w 142"/>
                  <a:gd name="T11" fmla="*/ 13 h 55"/>
                  <a:gd name="T12" fmla="*/ 75 w 142"/>
                  <a:gd name="T13" fmla="*/ 10 h 55"/>
                  <a:gd name="T14" fmla="*/ 58 w 142"/>
                  <a:gd name="T15" fmla="*/ 4 h 55"/>
                  <a:gd name="T16" fmla="*/ 45 w 142"/>
                  <a:gd name="T17" fmla="*/ 2 h 55"/>
                  <a:gd name="T18" fmla="*/ 37 w 142"/>
                  <a:gd name="T19" fmla="*/ 0 h 55"/>
                  <a:gd name="T20" fmla="*/ 15 w 142"/>
                  <a:gd name="T21" fmla="*/ 6 h 55"/>
                  <a:gd name="T22" fmla="*/ 0 w 142"/>
                  <a:gd name="T23" fmla="*/ 21 h 55"/>
                  <a:gd name="T24" fmla="*/ 2 w 142"/>
                  <a:gd name="T25" fmla="*/ 22 h 55"/>
                  <a:gd name="T26" fmla="*/ 8 w 142"/>
                  <a:gd name="T27" fmla="*/ 21 h 55"/>
                  <a:gd name="T28" fmla="*/ 32 w 142"/>
                  <a:gd name="T29" fmla="*/ 11 h 55"/>
                  <a:gd name="T30" fmla="*/ 38 w 142"/>
                  <a:gd name="T31" fmla="*/ 12 h 55"/>
                  <a:gd name="T32" fmla="*/ 44 w 142"/>
                  <a:gd name="T33" fmla="*/ 17 h 55"/>
                  <a:gd name="T34" fmla="*/ 55 w 142"/>
                  <a:gd name="T35" fmla="*/ 20 h 55"/>
                  <a:gd name="T36" fmla="*/ 63 w 142"/>
                  <a:gd name="T37" fmla="*/ 22 h 55"/>
                  <a:gd name="T38" fmla="*/ 78 w 142"/>
                  <a:gd name="T39" fmla="*/ 26 h 55"/>
                  <a:gd name="T40" fmla="*/ 85 w 142"/>
                  <a:gd name="T41" fmla="*/ 31 h 55"/>
                  <a:gd name="T42" fmla="*/ 97 w 142"/>
                  <a:gd name="T43" fmla="*/ 40 h 55"/>
                  <a:gd name="T44" fmla="*/ 99 w 142"/>
                  <a:gd name="T45" fmla="*/ 41 h 55"/>
                  <a:gd name="T46" fmla="*/ 100 w 142"/>
                  <a:gd name="T47" fmla="*/ 45 h 55"/>
                  <a:gd name="T48" fmla="*/ 98 w 142"/>
                  <a:gd name="T49" fmla="*/ 48 h 55"/>
                  <a:gd name="T50" fmla="*/ 100 w 142"/>
                  <a:gd name="T51" fmla="*/ 52 h 55"/>
                  <a:gd name="T52" fmla="*/ 115 w 142"/>
                  <a:gd name="T53" fmla="*/ 52 h 55"/>
                  <a:gd name="T54" fmla="*/ 139 w 142"/>
                  <a:gd name="T55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2" h="55">
                    <a:moveTo>
                      <a:pt x="139" y="49"/>
                    </a:moveTo>
                    <a:cubicBezTo>
                      <a:pt x="141" y="48"/>
                      <a:pt x="142" y="45"/>
                      <a:pt x="140" y="43"/>
                    </a:cubicBezTo>
                    <a:cubicBezTo>
                      <a:pt x="139" y="42"/>
                      <a:pt x="137" y="40"/>
                      <a:pt x="135" y="39"/>
                    </a:cubicBezTo>
                    <a:cubicBezTo>
                      <a:pt x="124" y="34"/>
                      <a:pt x="114" y="28"/>
                      <a:pt x="103" y="24"/>
                    </a:cubicBezTo>
                    <a:cubicBezTo>
                      <a:pt x="99" y="23"/>
                      <a:pt x="95" y="21"/>
                      <a:pt x="92" y="19"/>
                    </a:cubicBezTo>
                    <a:cubicBezTo>
                      <a:pt x="88" y="17"/>
                      <a:pt x="85" y="15"/>
                      <a:pt x="80" y="13"/>
                    </a:cubicBezTo>
                    <a:cubicBezTo>
                      <a:pt x="78" y="13"/>
                      <a:pt x="76" y="12"/>
                      <a:pt x="75" y="10"/>
                    </a:cubicBezTo>
                    <a:cubicBezTo>
                      <a:pt x="70" y="6"/>
                      <a:pt x="64" y="4"/>
                      <a:pt x="58" y="4"/>
                    </a:cubicBezTo>
                    <a:cubicBezTo>
                      <a:pt x="53" y="4"/>
                      <a:pt x="49" y="3"/>
                      <a:pt x="45" y="2"/>
                    </a:cubicBezTo>
                    <a:cubicBezTo>
                      <a:pt x="43" y="1"/>
                      <a:pt x="40" y="0"/>
                      <a:pt x="37" y="0"/>
                    </a:cubicBezTo>
                    <a:cubicBezTo>
                      <a:pt x="30" y="2"/>
                      <a:pt x="22" y="3"/>
                      <a:pt x="15" y="6"/>
                    </a:cubicBezTo>
                    <a:cubicBezTo>
                      <a:pt x="8" y="9"/>
                      <a:pt x="5" y="15"/>
                      <a:pt x="0" y="21"/>
                    </a:cubicBezTo>
                    <a:cubicBezTo>
                      <a:pt x="0" y="21"/>
                      <a:pt x="1" y="22"/>
                      <a:pt x="2" y="22"/>
                    </a:cubicBezTo>
                    <a:cubicBezTo>
                      <a:pt x="4" y="22"/>
                      <a:pt x="6" y="22"/>
                      <a:pt x="8" y="21"/>
                    </a:cubicBezTo>
                    <a:cubicBezTo>
                      <a:pt x="16" y="17"/>
                      <a:pt x="25" y="16"/>
                      <a:pt x="32" y="11"/>
                    </a:cubicBezTo>
                    <a:cubicBezTo>
                      <a:pt x="33" y="10"/>
                      <a:pt x="37" y="11"/>
                      <a:pt x="38" y="12"/>
                    </a:cubicBezTo>
                    <a:cubicBezTo>
                      <a:pt x="39" y="15"/>
                      <a:pt x="41" y="17"/>
                      <a:pt x="44" y="17"/>
                    </a:cubicBezTo>
                    <a:cubicBezTo>
                      <a:pt x="47" y="18"/>
                      <a:pt x="51" y="19"/>
                      <a:pt x="55" y="20"/>
                    </a:cubicBezTo>
                    <a:cubicBezTo>
                      <a:pt x="58" y="20"/>
                      <a:pt x="60" y="21"/>
                      <a:pt x="63" y="22"/>
                    </a:cubicBezTo>
                    <a:cubicBezTo>
                      <a:pt x="68" y="25"/>
                      <a:pt x="73" y="26"/>
                      <a:pt x="78" y="26"/>
                    </a:cubicBezTo>
                    <a:cubicBezTo>
                      <a:pt x="81" y="27"/>
                      <a:pt x="84" y="28"/>
                      <a:pt x="85" y="31"/>
                    </a:cubicBezTo>
                    <a:cubicBezTo>
                      <a:pt x="87" y="37"/>
                      <a:pt x="91" y="39"/>
                      <a:pt x="97" y="40"/>
                    </a:cubicBezTo>
                    <a:cubicBezTo>
                      <a:pt x="98" y="40"/>
                      <a:pt x="98" y="41"/>
                      <a:pt x="99" y="41"/>
                    </a:cubicBezTo>
                    <a:cubicBezTo>
                      <a:pt x="100" y="41"/>
                      <a:pt x="101" y="43"/>
                      <a:pt x="100" y="45"/>
                    </a:cubicBezTo>
                    <a:cubicBezTo>
                      <a:pt x="99" y="46"/>
                      <a:pt x="99" y="47"/>
                      <a:pt x="98" y="48"/>
                    </a:cubicBezTo>
                    <a:cubicBezTo>
                      <a:pt x="97" y="50"/>
                      <a:pt x="98" y="52"/>
                      <a:pt x="100" y="52"/>
                    </a:cubicBezTo>
                    <a:cubicBezTo>
                      <a:pt x="104" y="53"/>
                      <a:pt x="108" y="52"/>
                      <a:pt x="115" y="52"/>
                    </a:cubicBezTo>
                    <a:cubicBezTo>
                      <a:pt x="122" y="55"/>
                      <a:pt x="130" y="51"/>
                      <a:pt x="139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8" name="Freeform 63"/>
              <p:cNvSpPr>
                <a:spLocks/>
              </p:cNvSpPr>
              <p:nvPr/>
            </p:nvSpPr>
            <p:spPr bwMode="auto">
              <a:xfrm>
                <a:off x="4908" y="613"/>
                <a:ext cx="81" cy="95"/>
              </a:xfrm>
              <a:custGeom>
                <a:avLst/>
                <a:gdLst>
                  <a:gd name="T0" fmla="*/ 9 w 57"/>
                  <a:gd name="T1" fmla="*/ 28 h 67"/>
                  <a:gd name="T2" fmla="*/ 9 w 57"/>
                  <a:gd name="T3" fmla="*/ 30 h 67"/>
                  <a:gd name="T4" fmla="*/ 9 w 57"/>
                  <a:gd name="T5" fmla="*/ 37 h 67"/>
                  <a:gd name="T6" fmla="*/ 13 w 57"/>
                  <a:gd name="T7" fmla="*/ 55 h 67"/>
                  <a:gd name="T8" fmla="*/ 19 w 57"/>
                  <a:gd name="T9" fmla="*/ 66 h 67"/>
                  <a:gd name="T10" fmla="*/ 22 w 57"/>
                  <a:gd name="T11" fmla="*/ 67 h 67"/>
                  <a:gd name="T12" fmla="*/ 25 w 57"/>
                  <a:gd name="T13" fmla="*/ 65 h 67"/>
                  <a:gd name="T14" fmla="*/ 43 w 57"/>
                  <a:gd name="T15" fmla="*/ 49 h 67"/>
                  <a:gd name="T16" fmla="*/ 52 w 57"/>
                  <a:gd name="T17" fmla="*/ 42 h 67"/>
                  <a:gd name="T18" fmla="*/ 56 w 57"/>
                  <a:gd name="T19" fmla="*/ 35 h 67"/>
                  <a:gd name="T20" fmla="*/ 56 w 57"/>
                  <a:gd name="T21" fmla="*/ 30 h 67"/>
                  <a:gd name="T22" fmla="*/ 52 w 57"/>
                  <a:gd name="T23" fmla="*/ 23 h 67"/>
                  <a:gd name="T24" fmla="*/ 44 w 57"/>
                  <a:gd name="T25" fmla="*/ 15 h 67"/>
                  <a:gd name="T26" fmla="*/ 29 w 57"/>
                  <a:gd name="T27" fmla="*/ 9 h 67"/>
                  <a:gd name="T28" fmla="*/ 14 w 57"/>
                  <a:gd name="T29" fmla="*/ 2 h 67"/>
                  <a:gd name="T30" fmla="*/ 8 w 57"/>
                  <a:gd name="T31" fmla="*/ 0 h 67"/>
                  <a:gd name="T32" fmla="*/ 5 w 57"/>
                  <a:gd name="T33" fmla="*/ 1 h 67"/>
                  <a:gd name="T34" fmla="*/ 4 w 57"/>
                  <a:gd name="T35" fmla="*/ 17 h 67"/>
                  <a:gd name="T36" fmla="*/ 9 w 57"/>
                  <a:gd name="T37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67">
                    <a:moveTo>
                      <a:pt x="9" y="28"/>
                    </a:moveTo>
                    <a:cubicBezTo>
                      <a:pt x="9" y="29"/>
                      <a:pt x="9" y="31"/>
                      <a:pt x="9" y="30"/>
                    </a:cubicBezTo>
                    <a:cubicBezTo>
                      <a:pt x="9" y="34"/>
                      <a:pt x="8" y="36"/>
                      <a:pt x="9" y="37"/>
                    </a:cubicBezTo>
                    <a:cubicBezTo>
                      <a:pt x="10" y="43"/>
                      <a:pt x="11" y="49"/>
                      <a:pt x="13" y="55"/>
                    </a:cubicBezTo>
                    <a:cubicBezTo>
                      <a:pt x="14" y="59"/>
                      <a:pt x="16" y="63"/>
                      <a:pt x="19" y="66"/>
                    </a:cubicBezTo>
                    <a:cubicBezTo>
                      <a:pt x="20" y="67"/>
                      <a:pt x="21" y="67"/>
                      <a:pt x="22" y="67"/>
                    </a:cubicBezTo>
                    <a:cubicBezTo>
                      <a:pt x="23" y="66"/>
                      <a:pt x="24" y="66"/>
                      <a:pt x="25" y="65"/>
                    </a:cubicBezTo>
                    <a:cubicBezTo>
                      <a:pt x="31" y="56"/>
                      <a:pt x="31" y="56"/>
                      <a:pt x="43" y="49"/>
                    </a:cubicBezTo>
                    <a:cubicBezTo>
                      <a:pt x="46" y="47"/>
                      <a:pt x="49" y="44"/>
                      <a:pt x="52" y="42"/>
                    </a:cubicBezTo>
                    <a:cubicBezTo>
                      <a:pt x="53" y="40"/>
                      <a:pt x="55" y="37"/>
                      <a:pt x="56" y="35"/>
                    </a:cubicBezTo>
                    <a:cubicBezTo>
                      <a:pt x="57" y="33"/>
                      <a:pt x="57" y="31"/>
                      <a:pt x="56" y="30"/>
                    </a:cubicBezTo>
                    <a:cubicBezTo>
                      <a:pt x="55" y="27"/>
                      <a:pt x="54" y="25"/>
                      <a:pt x="52" y="23"/>
                    </a:cubicBezTo>
                    <a:cubicBezTo>
                      <a:pt x="51" y="19"/>
                      <a:pt x="48" y="16"/>
                      <a:pt x="44" y="15"/>
                    </a:cubicBezTo>
                    <a:cubicBezTo>
                      <a:pt x="39" y="14"/>
                      <a:pt x="34" y="11"/>
                      <a:pt x="29" y="9"/>
                    </a:cubicBezTo>
                    <a:cubicBezTo>
                      <a:pt x="24" y="7"/>
                      <a:pt x="19" y="6"/>
                      <a:pt x="14" y="2"/>
                    </a:cubicBezTo>
                    <a:cubicBezTo>
                      <a:pt x="13" y="1"/>
                      <a:pt x="10" y="1"/>
                      <a:pt x="8" y="0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3" y="6"/>
                      <a:pt x="0" y="11"/>
                      <a:pt x="4" y="17"/>
                    </a:cubicBezTo>
                    <a:cubicBezTo>
                      <a:pt x="6" y="20"/>
                      <a:pt x="7" y="24"/>
                      <a:pt x="9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9" name="Freeform 64"/>
              <p:cNvSpPr>
                <a:spLocks/>
              </p:cNvSpPr>
              <p:nvPr/>
            </p:nvSpPr>
            <p:spPr bwMode="auto">
              <a:xfrm>
                <a:off x="6030" y="2726"/>
                <a:ext cx="93" cy="89"/>
              </a:xfrm>
              <a:custGeom>
                <a:avLst/>
                <a:gdLst>
                  <a:gd name="T0" fmla="*/ 47 w 65"/>
                  <a:gd name="T1" fmla="*/ 0 h 63"/>
                  <a:gd name="T2" fmla="*/ 47 w 65"/>
                  <a:gd name="T3" fmla="*/ 2 h 63"/>
                  <a:gd name="T4" fmla="*/ 44 w 65"/>
                  <a:gd name="T5" fmla="*/ 11 h 63"/>
                  <a:gd name="T6" fmla="*/ 37 w 65"/>
                  <a:gd name="T7" fmla="*/ 18 h 63"/>
                  <a:gd name="T8" fmla="*/ 33 w 65"/>
                  <a:gd name="T9" fmla="*/ 21 h 63"/>
                  <a:gd name="T10" fmla="*/ 30 w 65"/>
                  <a:gd name="T11" fmla="*/ 24 h 63"/>
                  <a:gd name="T12" fmla="*/ 26 w 65"/>
                  <a:gd name="T13" fmla="*/ 23 h 63"/>
                  <a:gd name="T14" fmla="*/ 15 w 65"/>
                  <a:gd name="T15" fmla="*/ 23 h 63"/>
                  <a:gd name="T16" fmla="*/ 5 w 65"/>
                  <a:gd name="T17" fmla="*/ 29 h 63"/>
                  <a:gd name="T18" fmla="*/ 0 w 65"/>
                  <a:gd name="T19" fmla="*/ 39 h 63"/>
                  <a:gd name="T20" fmla="*/ 0 w 65"/>
                  <a:gd name="T21" fmla="*/ 40 h 63"/>
                  <a:gd name="T22" fmla="*/ 1 w 65"/>
                  <a:gd name="T23" fmla="*/ 43 h 63"/>
                  <a:gd name="T24" fmla="*/ 4 w 65"/>
                  <a:gd name="T25" fmla="*/ 43 h 63"/>
                  <a:gd name="T26" fmla="*/ 8 w 65"/>
                  <a:gd name="T27" fmla="*/ 38 h 63"/>
                  <a:gd name="T28" fmla="*/ 23 w 65"/>
                  <a:gd name="T29" fmla="*/ 37 h 63"/>
                  <a:gd name="T30" fmla="*/ 28 w 65"/>
                  <a:gd name="T31" fmla="*/ 41 h 63"/>
                  <a:gd name="T32" fmla="*/ 28 w 65"/>
                  <a:gd name="T33" fmla="*/ 47 h 63"/>
                  <a:gd name="T34" fmla="*/ 39 w 65"/>
                  <a:gd name="T35" fmla="*/ 62 h 63"/>
                  <a:gd name="T36" fmla="*/ 47 w 65"/>
                  <a:gd name="T37" fmla="*/ 63 h 63"/>
                  <a:gd name="T38" fmla="*/ 51 w 65"/>
                  <a:gd name="T39" fmla="*/ 61 h 63"/>
                  <a:gd name="T40" fmla="*/ 53 w 65"/>
                  <a:gd name="T41" fmla="*/ 55 h 63"/>
                  <a:gd name="T42" fmla="*/ 51 w 65"/>
                  <a:gd name="T43" fmla="*/ 46 h 63"/>
                  <a:gd name="T44" fmla="*/ 53 w 65"/>
                  <a:gd name="T45" fmla="*/ 44 h 63"/>
                  <a:gd name="T46" fmla="*/ 56 w 65"/>
                  <a:gd name="T47" fmla="*/ 46 h 63"/>
                  <a:gd name="T48" fmla="*/ 60 w 65"/>
                  <a:gd name="T49" fmla="*/ 47 h 63"/>
                  <a:gd name="T50" fmla="*/ 64 w 65"/>
                  <a:gd name="T51" fmla="*/ 36 h 63"/>
                  <a:gd name="T52" fmla="*/ 60 w 65"/>
                  <a:gd name="T53" fmla="*/ 20 h 63"/>
                  <a:gd name="T54" fmla="*/ 56 w 65"/>
                  <a:gd name="T55" fmla="*/ 11 h 63"/>
                  <a:gd name="T56" fmla="*/ 49 w 65"/>
                  <a:gd name="T57" fmla="*/ 2 h 63"/>
                  <a:gd name="T58" fmla="*/ 47 w 65"/>
                  <a:gd name="T5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5" h="63">
                    <a:moveTo>
                      <a:pt x="47" y="0"/>
                    </a:moveTo>
                    <a:cubicBezTo>
                      <a:pt x="47" y="1"/>
                      <a:pt x="47" y="1"/>
                      <a:pt x="47" y="2"/>
                    </a:cubicBezTo>
                    <a:cubicBezTo>
                      <a:pt x="46" y="5"/>
                      <a:pt x="46" y="9"/>
                      <a:pt x="44" y="11"/>
                    </a:cubicBezTo>
                    <a:cubicBezTo>
                      <a:pt x="42" y="14"/>
                      <a:pt x="39" y="15"/>
                      <a:pt x="37" y="18"/>
                    </a:cubicBezTo>
                    <a:cubicBezTo>
                      <a:pt x="35" y="19"/>
                      <a:pt x="35" y="20"/>
                      <a:pt x="33" y="21"/>
                    </a:cubicBezTo>
                    <a:cubicBezTo>
                      <a:pt x="32" y="22"/>
                      <a:pt x="31" y="23"/>
                      <a:pt x="30" y="24"/>
                    </a:cubicBezTo>
                    <a:cubicBezTo>
                      <a:pt x="28" y="26"/>
                      <a:pt x="27" y="25"/>
                      <a:pt x="26" y="23"/>
                    </a:cubicBezTo>
                    <a:cubicBezTo>
                      <a:pt x="22" y="20"/>
                      <a:pt x="20" y="18"/>
                      <a:pt x="15" y="23"/>
                    </a:cubicBezTo>
                    <a:cubicBezTo>
                      <a:pt x="12" y="26"/>
                      <a:pt x="9" y="28"/>
                      <a:pt x="5" y="29"/>
                    </a:cubicBezTo>
                    <a:cubicBezTo>
                      <a:pt x="1" y="31"/>
                      <a:pt x="0" y="35"/>
                      <a:pt x="0" y="39"/>
                    </a:cubicBezTo>
                    <a:cubicBezTo>
                      <a:pt x="0" y="39"/>
                      <a:pt x="0" y="40"/>
                      <a:pt x="0" y="40"/>
                    </a:cubicBezTo>
                    <a:cubicBezTo>
                      <a:pt x="0" y="42"/>
                      <a:pt x="0" y="43"/>
                      <a:pt x="1" y="43"/>
                    </a:cubicBezTo>
                    <a:cubicBezTo>
                      <a:pt x="1" y="44"/>
                      <a:pt x="3" y="43"/>
                      <a:pt x="4" y="43"/>
                    </a:cubicBezTo>
                    <a:cubicBezTo>
                      <a:pt x="5" y="41"/>
                      <a:pt x="7" y="40"/>
                      <a:pt x="8" y="38"/>
                    </a:cubicBezTo>
                    <a:cubicBezTo>
                      <a:pt x="13" y="39"/>
                      <a:pt x="18" y="39"/>
                      <a:pt x="23" y="37"/>
                    </a:cubicBezTo>
                    <a:cubicBezTo>
                      <a:pt x="24" y="37"/>
                      <a:pt x="28" y="39"/>
                      <a:pt x="28" y="41"/>
                    </a:cubicBezTo>
                    <a:cubicBezTo>
                      <a:pt x="28" y="43"/>
                      <a:pt x="28" y="45"/>
                      <a:pt x="28" y="47"/>
                    </a:cubicBezTo>
                    <a:cubicBezTo>
                      <a:pt x="28" y="55"/>
                      <a:pt x="32" y="60"/>
                      <a:pt x="39" y="62"/>
                    </a:cubicBezTo>
                    <a:cubicBezTo>
                      <a:pt x="42" y="63"/>
                      <a:pt x="45" y="63"/>
                      <a:pt x="47" y="63"/>
                    </a:cubicBezTo>
                    <a:cubicBezTo>
                      <a:pt x="49" y="63"/>
                      <a:pt x="50" y="62"/>
                      <a:pt x="51" y="61"/>
                    </a:cubicBezTo>
                    <a:cubicBezTo>
                      <a:pt x="53" y="60"/>
                      <a:pt x="53" y="57"/>
                      <a:pt x="53" y="55"/>
                    </a:cubicBezTo>
                    <a:cubicBezTo>
                      <a:pt x="52" y="52"/>
                      <a:pt x="50" y="49"/>
                      <a:pt x="51" y="46"/>
                    </a:cubicBezTo>
                    <a:cubicBezTo>
                      <a:pt x="51" y="45"/>
                      <a:pt x="53" y="44"/>
                      <a:pt x="53" y="44"/>
                    </a:cubicBezTo>
                    <a:cubicBezTo>
                      <a:pt x="54" y="44"/>
                      <a:pt x="55" y="46"/>
                      <a:pt x="56" y="46"/>
                    </a:cubicBezTo>
                    <a:cubicBezTo>
                      <a:pt x="58" y="49"/>
                      <a:pt x="58" y="49"/>
                      <a:pt x="60" y="47"/>
                    </a:cubicBezTo>
                    <a:cubicBezTo>
                      <a:pt x="64" y="44"/>
                      <a:pt x="65" y="40"/>
                      <a:pt x="64" y="36"/>
                    </a:cubicBezTo>
                    <a:cubicBezTo>
                      <a:pt x="62" y="30"/>
                      <a:pt x="61" y="25"/>
                      <a:pt x="60" y="20"/>
                    </a:cubicBezTo>
                    <a:cubicBezTo>
                      <a:pt x="59" y="16"/>
                      <a:pt x="58" y="13"/>
                      <a:pt x="56" y="11"/>
                    </a:cubicBezTo>
                    <a:cubicBezTo>
                      <a:pt x="53" y="8"/>
                      <a:pt x="50" y="6"/>
                      <a:pt x="49" y="2"/>
                    </a:cubicBezTo>
                    <a:cubicBezTo>
                      <a:pt x="49" y="0"/>
                      <a:pt x="48" y="0"/>
                      <a:pt x="4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0" name="Freeform 65"/>
              <p:cNvSpPr>
                <a:spLocks/>
              </p:cNvSpPr>
              <p:nvPr/>
            </p:nvSpPr>
            <p:spPr bwMode="auto">
              <a:xfrm>
                <a:off x="2239" y="2524"/>
                <a:ext cx="117" cy="52"/>
              </a:xfrm>
              <a:custGeom>
                <a:avLst/>
                <a:gdLst>
                  <a:gd name="T0" fmla="*/ 7 w 82"/>
                  <a:gd name="T1" fmla="*/ 30 h 37"/>
                  <a:gd name="T2" fmla="*/ 16 w 82"/>
                  <a:gd name="T3" fmla="*/ 29 h 37"/>
                  <a:gd name="T4" fmla="*/ 28 w 82"/>
                  <a:gd name="T5" fmla="*/ 31 h 37"/>
                  <a:gd name="T6" fmla="*/ 36 w 82"/>
                  <a:gd name="T7" fmla="*/ 36 h 37"/>
                  <a:gd name="T8" fmla="*/ 39 w 82"/>
                  <a:gd name="T9" fmla="*/ 36 h 37"/>
                  <a:gd name="T10" fmla="*/ 41 w 82"/>
                  <a:gd name="T11" fmla="*/ 34 h 37"/>
                  <a:gd name="T12" fmla="*/ 52 w 82"/>
                  <a:gd name="T13" fmla="*/ 29 h 37"/>
                  <a:gd name="T14" fmla="*/ 57 w 82"/>
                  <a:gd name="T15" fmla="*/ 29 h 37"/>
                  <a:gd name="T16" fmla="*/ 76 w 82"/>
                  <a:gd name="T17" fmla="*/ 27 h 37"/>
                  <a:gd name="T18" fmla="*/ 79 w 82"/>
                  <a:gd name="T19" fmla="*/ 27 h 37"/>
                  <a:gd name="T20" fmla="*/ 82 w 82"/>
                  <a:gd name="T21" fmla="*/ 23 h 37"/>
                  <a:gd name="T22" fmla="*/ 81 w 82"/>
                  <a:gd name="T23" fmla="*/ 20 h 37"/>
                  <a:gd name="T24" fmla="*/ 64 w 82"/>
                  <a:gd name="T25" fmla="*/ 8 h 37"/>
                  <a:gd name="T26" fmla="*/ 58 w 82"/>
                  <a:gd name="T27" fmla="*/ 5 h 37"/>
                  <a:gd name="T28" fmla="*/ 35 w 82"/>
                  <a:gd name="T29" fmla="*/ 4 h 37"/>
                  <a:gd name="T30" fmla="*/ 27 w 82"/>
                  <a:gd name="T31" fmla="*/ 3 h 37"/>
                  <a:gd name="T32" fmla="*/ 25 w 82"/>
                  <a:gd name="T33" fmla="*/ 1 h 37"/>
                  <a:gd name="T34" fmla="*/ 18 w 82"/>
                  <a:gd name="T35" fmla="*/ 4 h 37"/>
                  <a:gd name="T36" fmla="*/ 19 w 82"/>
                  <a:gd name="T37" fmla="*/ 8 h 37"/>
                  <a:gd name="T38" fmla="*/ 23 w 82"/>
                  <a:gd name="T39" fmla="*/ 18 h 37"/>
                  <a:gd name="T40" fmla="*/ 20 w 82"/>
                  <a:gd name="T41" fmla="*/ 20 h 37"/>
                  <a:gd name="T42" fmla="*/ 15 w 82"/>
                  <a:gd name="T43" fmla="*/ 21 h 37"/>
                  <a:gd name="T44" fmla="*/ 2 w 82"/>
                  <a:gd name="T45" fmla="*/ 23 h 37"/>
                  <a:gd name="T46" fmla="*/ 1 w 82"/>
                  <a:gd name="T47" fmla="*/ 25 h 37"/>
                  <a:gd name="T48" fmla="*/ 7 w 82"/>
                  <a:gd name="T49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2" h="37">
                    <a:moveTo>
                      <a:pt x="7" y="30"/>
                    </a:moveTo>
                    <a:cubicBezTo>
                      <a:pt x="10" y="30"/>
                      <a:pt x="13" y="29"/>
                      <a:pt x="16" y="29"/>
                    </a:cubicBezTo>
                    <a:cubicBezTo>
                      <a:pt x="20" y="30"/>
                      <a:pt x="24" y="30"/>
                      <a:pt x="28" y="31"/>
                    </a:cubicBezTo>
                    <a:cubicBezTo>
                      <a:pt x="31" y="31"/>
                      <a:pt x="33" y="35"/>
                      <a:pt x="36" y="36"/>
                    </a:cubicBezTo>
                    <a:cubicBezTo>
                      <a:pt x="36" y="37"/>
                      <a:pt x="38" y="37"/>
                      <a:pt x="39" y="36"/>
                    </a:cubicBezTo>
                    <a:cubicBezTo>
                      <a:pt x="40" y="36"/>
                      <a:pt x="40" y="35"/>
                      <a:pt x="41" y="34"/>
                    </a:cubicBezTo>
                    <a:cubicBezTo>
                      <a:pt x="44" y="30"/>
                      <a:pt x="47" y="28"/>
                      <a:pt x="52" y="29"/>
                    </a:cubicBezTo>
                    <a:cubicBezTo>
                      <a:pt x="54" y="29"/>
                      <a:pt x="56" y="29"/>
                      <a:pt x="57" y="29"/>
                    </a:cubicBezTo>
                    <a:cubicBezTo>
                      <a:pt x="63" y="25"/>
                      <a:pt x="70" y="26"/>
                      <a:pt x="76" y="27"/>
                    </a:cubicBezTo>
                    <a:cubicBezTo>
                      <a:pt x="77" y="27"/>
                      <a:pt x="78" y="27"/>
                      <a:pt x="79" y="27"/>
                    </a:cubicBezTo>
                    <a:cubicBezTo>
                      <a:pt x="80" y="26"/>
                      <a:pt x="82" y="24"/>
                      <a:pt x="82" y="23"/>
                    </a:cubicBezTo>
                    <a:cubicBezTo>
                      <a:pt x="82" y="22"/>
                      <a:pt x="82" y="21"/>
                      <a:pt x="81" y="20"/>
                    </a:cubicBezTo>
                    <a:cubicBezTo>
                      <a:pt x="75" y="16"/>
                      <a:pt x="69" y="12"/>
                      <a:pt x="64" y="8"/>
                    </a:cubicBezTo>
                    <a:cubicBezTo>
                      <a:pt x="62" y="6"/>
                      <a:pt x="60" y="6"/>
                      <a:pt x="58" y="5"/>
                    </a:cubicBezTo>
                    <a:cubicBezTo>
                      <a:pt x="50" y="3"/>
                      <a:pt x="43" y="2"/>
                      <a:pt x="35" y="4"/>
                    </a:cubicBezTo>
                    <a:cubicBezTo>
                      <a:pt x="33" y="5"/>
                      <a:pt x="30" y="4"/>
                      <a:pt x="27" y="3"/>
                    </a:cubicBezTo>
                    <a:cubicBezTo>
                      <a:pt x="27" y="2"/>
                      <a:pt x="26" y="1"/>
                      <a:pt x="25" y="1"/>
                    </a:cubicBezTo>
                    <a:cubicBezTo>
                      <a:pt x="23" y="0"/>
                      <a:pt x="20" y="1"/>
                      <a:pt x="18" y="4"/>
                    </a:cubicBezTo>
                    <a:cubicBezTo>
                      <a:pt x="17" y="6"/>
                      <a:pt x="17" y="7"/>
                      <a:pt x="19" y="8"/>
                    </a:cubicBezTo>
                    <a:cubicBezTo>
                      <a:pt x="22" y="11"/>
                      <a:pt x="22" y="15"/>
                      <a:pt x="23" y="18"/>
                    </a:cubicBezTo>
                    <a:cubicBezTo>
                      <a:pt x="24" y="20"/>
                      <a:pt x="23" y="21"/>
                      <a:pt x="20" y="20"/>
                    </a:cubicBezTo>
                    <a:cubicBezTo>
                      <a:pt x="17" y="18"/>
                      <a:pt x="16" y="21"/>
                      <a:pt x="15" y="21"/>
                    </a:cubicBezTo>
                    <a:cubicBezTo>
                      <a:pt x="10" y="22"/>
                      <a:pt x="6" y="22"/>
                      <a:pt x="2" y="23"/>
                    </a:cubicBezTo>
                    <a:cubicBezTo>
                      <a:pt x="1" y="23"/>
                      <a:pt x="0" y="25"/>
                      <a:pt x="1" y="25"/>
                    </a:cubicBezTo>
                    <a:cubicBezTo>
                      <a:pt x="2" y="28"/>
                      <a:pt x="4" y="30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1" name="Freeform 66"/>
              <p:cNvSpPr>
                <a:spLocks/>
              </p:cNvSpPr>
              <p:nvPr/>
            </p:nvSpPr>
            <p:spPr bwMode="auto">
              <a:xfrm>
                <a:off x="2491" y="978"/>
                <a:ext cx="61" cy="57"/>
              </a:xfrm>
              <a:custGeom>
                <a:avLst/>
                <a:gdLst>
                  <a:gd name="T0" fmla="*/ 1 w 43"/>
                  <a:gd name="T1" fmla="*/ 16 h 40"/>
                  <a:gd name="T2" fmla="*/ 1 w 43"/>
                  <a:gd name="T3" fmla="*/ 26 h 40"/>
                  <a:gd name="T4" fmla="*/ 12 w 43"/>
                  <a:gd name="T5" fmla="*/ 38 h 40"/>
                  <a:gd name="T6" fmla="*/ 21 w 43"/>
                  <a:gd name="T7" fmla="*/ 37 h 40"/>
                  <a:gd name="T8" fmla="*/ 28 w 43"/>
                  <a:gd name="T9" fmla="*/ 39 h 40"/>
                  <a:gd name="T10" fmla="*/ 39 w 43"/>
                  <a:gd name="T11" fmla="*/ 40 h 40"/>
                  <a:gd name="T12" fmla="*/ 43 w 43"/>
                  <a:gd name="T13" fmla="*/ 37 h 40"/>
                  <a:gd name="T14" fmla="*/ 40 w 43"/>
                  <a:gd name="T15" fmla="*/ 19 h 40"/>
                  <a:gd name="T16" fmla="*/ 28 w 43"/>
                  <a:gd name="T17" fmla="*/ 7 h 40"/>
                  <a:gd name="T18" fmla="*/ 11 w 43"/>
                  <a:gd name="T19" fmla="*/ 1 h 40"/>
                  <a:gd name="T20" fmla="*/ 6 w 43"/>
                  <a:gd name="T21" fmla="*/ 3 h 40"/>
                  <a:gd name="T22" fmla="*/ 2 w 43"/>
                  <a:gd name="T23" fmla="*/ 9 h 40"/>
                  <a:gd name="T24" fmla="*/ 1 w 43"/>
                  <a:gd name="T25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40">
                    <a:moveTo>
                      <a:pt x="1" y="16"/>
                    </a:moveTo>
                    <a:cubicBezTo>
                      <a:pt x="3" y="19"/>
                      <a:pt x="2" y="23"/>
                      <a:pt x="1" y="26"/>
                    </a:cubicBezTo>
                    <a:cubicBezTo>
                      <a:pt x="0" y="33"/>
                      <a:pt x="7" y="38"/>
                      <a:pt x="12" y="38"/>
                    </a:cubicBezTo>
                    <a:cubicBezTo>
                      <a:pt x="15" y="38"/>
                      <a:pt x="18" y="37"/>
                      <a:pt x="21" y="37"/>
                    </a:cubicBezTo>
                    <a:cubicBezTo>
                      <a:pt x="24" y="36"/>
                      <a:pt x="26" y="37"/>
                      <a:pt x="28" y="39"/>
                    </a:cubicBezTo>
                    <a:cubicBezTo>
                      <a:pt x="32" y="39"/>
                      <a:pt x="36" y="40"/>
                      <a:pt x="39" y="40"/>
                    </a:cubicBezTo>
                    <a:cubicBezTo>
                      <a:pt x="41" y="40"/>
                      <a:pt x="43" y="38"/>
                      <a:pt x="43" y="37"/>
                    </a:cubicBezTo>
                    <a:cubicBezTo>
                      <a:pt x="42" y="31"/>
                      <a:pt x="42" y="25"/>
                      <a:pt x="40" y="19"/>
                    </a:cubicBezTo>
                    <a:cubicBezTo>
                      <a:pt x="38" y="13"/>
                      <a:pt x="34" y="8"/>
                      <a:pt x="28" y="7"/>
                    </a:cubicBezTo>
                    <a:cubicBezTo>
                      <a:pt x="22" y="6"/>
                      <a:pt x="16" y="4"/>
                      <a:pt x="11" y="1"/>
                    </a:cubicBezTo>
                    <a:cubicBezTo>
                      <a:pt x="9" y="0"/>
                      <a:pt x="7" y="1"/>
                      <a:pt x="6" y="3"/>
                    </a:cubicBezTo>
                    <a:cubicBezTo>
                      <a:pt x="4" y="5"/>
                      <a:pt x="3" y="7"/>
                      <a:pt x="2" y="9"/>
                    </a:cubicBezTo>
                    <a:cubicBezTo>
                      <a:pt x="2" y="11"/>
                      <a:pt x="1" y="14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2" name="Freeform 67"/>
              <p:cNvSpPr>
                <a:spLocks/>
              </p:cNvSpPr>
              <p:nvPr/>
            </p:nvSpPr>
            <p:spPr bwMode="auto">
              <a:xfrm>
                <a:off x="2492" y="991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3" name="Freeform 68"/>
              <p:cNvSpPr>
                <a:spLocks/>
              </p:cNvSpPr>
              <p:nvPr/>
            </p:nvSpPr>
            <p:spPr bwMode="auto">
              <a:xfrm>
                <a:off x="5206" y="2734"/>
                <a:ext cx="48" cy="80"/>
              </a:xfrm>
              <a:custGeom>
                <a:avLst/>
                <a:gdLst>
                  <a:gd name="T0" fmla="*/ 11 w 34"/>
                  <a:gd name="T1" fmla="*/ 2 h 56"/>
                  <a:gd name="T2" fmla="*/ 6 w 34"/>
                  <a:gd name="T3" fmla="*/ 0 h 56"/>
                  <a:gd name="T4" fmla="*/ 4 w 34"/>
                  <a:gd name="T5" fmla="*/ 1 h 56"/>
                  <a:gd name="T6" fmla="*/ 5 w 34"/>
                  <a:gd name="T7" fmla="*/ 6 h 56"/>
                  <a:gd name="T8" fmla="*/ 1 w 34"/>
                  <a:gd name="T9" fmla="*/ 25 h 56"/>
                  <a:gd name="T10" fmla="*/ 6 w 34"/>
                  <a:gd name="T11" fmla="*/ 50 h 56"/>
                  <a:gd name="T12" fmla="*/ 15 w 34"/>
                  <a:gd name="T13" fmla="*/ 56 h 56"/>
                  <a:gd name="T14" fmla="*/ 30 w 34"/>
                  <a:gd name="T15" fmla="*/ 32 h 56"/>
                  <a:gd name="T16" fmla="*/ 11 w 34"/>
                  <a:gd name="T17" fmla="*/ 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56">
                    <a:moveTo>
                      <a:pt x="11" y="2"/>
                    </a:moveTo>
                    <a:cubicBezTo>
                      <a:pt x="10" y="1"/>
                      <a:pt x="8" y="0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4" y="3"/>
                      <a:pt x="6" y="5"/>
                      <a:pt x="5" y="6"/>
                    </a:cubicBezTo>
                    <a:cubicBezTo>
                      <a:pt x="1" y="12"/>
                      <a:pt x="2" y="20"/>
                      <a:pt x="1" y="25"/>
                    </a:cubicBezTo>
                    <a:cubicBezTo>
                      <a:pt x="0" y="35"/>
                      <a:pt x="2" y="43"/>
                      <a:pt x="6" y="50"/>
                    </a:cubicBezTo>
                    <a:cubicBezTo>
                      <a:pt x="7" y="54"/>
                      <a:pt x="11" y="56"/>
                      <a:pt x="15" y="56"/>
                    </a:cubicBezTo>
                    <a:cubicBezTo>
                      <a:pt x="26" y="55"/>
                      <a:pt x="34" y="43"/>
                      <a:pt x="30" y="32"/>
                    </a:cubicBezTo>
                    <a:cubicBezTo>
                      <a:pt x="26" y="20"/>
                      <a:pt x="19" y="10"/>
                      <a:pt x="1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4" name="Freeform 69"/>
              <p:cNvSpPr>
                <a:spLocks/>
              </p:cNvSpPr>
              <p:nvPr/>
            </p:nvSpPr>
            <p:spPr bwMode="auto">
              <a:xfrm>
                <a:off x="2387" y="657"/>
                <a:ext cx="50" cy="65"/>
              </a:xfrm>
              <a:custGeom>
                <a:avLst/>
                <a:gdLst>
                  <a:gd name="T0" fmla="*/ 2 w 35"/>
                  <a:gd name="T1" fmla="*/ 40 h 46"/>
                  <a:gd name="T2" fmla="*/ 6 w 35"/>
                  <a:gd name="T3" fmla="*/ 44 h 46"/>
                  <a:gd name="T4" fmla="*/ 24 w 35"/>
                  <a:gd name="T5" fmla="*/ 45 h 46"/>
                  <a:gd name="T6" fmla="*/ 28 w 35"/>
                  <a:gd name="T7" fmla="*/ 42 h 46"/>
                  <a:gd name="T8" fmla="*/ 32 w 35"/>
                  <a:gd name="T9" fmla="*/ 34 h 46"/>
                  <a:gd name="T10" fmla="*/ 32 w 35"/>
                  <a:gd name="T11" fmla="*/ 34 h 46"/>
                  <a:gd name="T12" fmla="*/ 32 w 35"/>
                  <a:gd name="T13" fmla="*/ 33 h 46"/>
                  <a:gd name="T14" fmla="*/ 31 w 35"/>
                  <a:gd name="T15" fmla="*/ 34 h 46"/>
                  <a:gd name="T16" fmla="*/ 32 w 35"/>
                  <a:gd name="T17" fmla="*/ 22 h 46"/>
                  <a:gd name="T18" fmla="*/ 24 w 35"/>
                  <a:gd name="T19" fmla="*/ 7 h 46"/>
                  <a:gd name="T20" fmla="*/ 21 w 35"/>
                  <a:gd name="T21" fmla="*/ 3 h 46"/>
                  <a:gd name="T22" fmla="*/ 14 w 35"/>
                  <a:gd name="T23" fmla="*/ 2 h 46"/>
                  <a:gd name="T24" fmla="*/ 4 w 35"/>
                  <a:gd name="T25" fmla="*/ 23 h 46"/>
                  <a:gd name="T26" fmla="*/ 1 w 35"/>
                  <a:gd name="T27" fmla="*/ 32 h 46"/>
                  <a:gd name="T28" fmla="*/ 2 w 35"/>
                  <a:gd name="T29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46">
                    <a:moveTo>
                      <a:pt x="2" y="40"/>
                    </a:moveTo>
                    <a:cubicBezTo>
                      <a:pt x="2" y="43"/>
                      <a:pt x="4" y="44"/>
                      <a:pt x="6" y="44"/>
                    </a:cubicBezTo>
                    <a:cubicBezTo>
                      <a:pt x="12" y="46"/>
                      <a:pt x="18" y="46"/>
                      <a:pt x="24" y="45"/>
                    </a:cubicBezTo>
                    <a:cubicBezTo>
                      <a:pt x="25" y="45"/>
                      <a:pt x="27" y="43"/>
                      <a:pt x="28" y="42"/>
                    </a:cubicBezTo>
                    <a:cubicBezTo>
                      <a:pt x="30" y="40"/>
                      <a:pt x="29" y="36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3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4" y="30"/>
                      <a:pt x="35" y="26"/>
                      <a:pt x="32" y="22"/>
                    </a:cubicBezTo>
                    <a:cubicBezTo>
                      <a:pt x="28" y="17"/>
                      <a:pt x="26" y="12"/>
                      <a:pt x="24" y="7"/>
                    </a:cubicBezTo>
                    <a:cubicBezTo>
                      <a:pt x="23" y="6"/>
                      <a:pt x="22" y="4"/>
                      <a:pt x="21" y="3"/>
                    </a:cubicBezTo>
                    <a:cubicBezTo>
                      <a:pt x="20" y="1"/>
                      <a:pt x="16" y="0"/>
                      <a:pt x="14" y="2"/>
                    </a:cubicBezTo>
                    <a:cubicBezTo>
                      <a:pt x="8" y="8"/>
                      <a:pt x="3" y="14"/>
                      <a:pt x="4" y="23"/>
                    </a:cubicBezTo>
                    <a:cubicBezTo>
                      <a:pt x="4" y="27"/>
                      <a:pt x="2" y="29"/>
                      <a:pt x="1" y="32"/>
                    </a:cubicBezTo>
                    <a:cubicBezTo>
                      <a:pt x="0" y="35"/>
                      <a:pt x="1" y="38"/>
                      <a:pt x="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5" name="Freeform 70"/>
              <p:cNvSpPr>
                <a:spLocks/>
              </p:cNvSpPr>
              <p:nvPr/>
            </p:nvSpPr>
            <p:spPr bwMode="auto">
              <a:xfrm>
                <a:off x="4210" y="681"/>
                <a:ext cx="53" cy="64"/>
              </a:xfrm>
              <a:custGeom>
                <a:avLst/>
                <a:gdLst>
                  <a:gd name="T0" fmla="*/ 6 w 37"/>
                  <a:gd name="T1" fmla="*/ 20 h 45"/>
                  <a:gd name="T2" fmla="*/ 0 w 37"/>
                  <a:gd name="T3" fmla="*/ 27 h 45"/>
                  <a:gd name="T4" fmla="*/ 4 w 37"/>
                  <a:gd name="T5" fmla="*/ 31 h 45"/>
                  <a:gd name="T6" fmla="*/ 3 w 37"/>
                  <a:gd name="T7" fmla="*/ 36 h 45"/>
                  <a:gd name="T8" fmla="*/ 10 w 37"/>
                  <a:gd name="T9" fmla="*/ 44 h 45"/>
                  <a:gd name="T10" fmla="*/ 15 w 37"/>
                  <a:gd name="T11" fmla="*/ 45 h 45"/>
                  <a:gd name="T12" fmla="*/ 20 w 37"/>
                  <a:gd name="T13" fmla="*/ 42 h 45"/>
                  <a:gd name="T14" fmla="*/ 24 w 37"/>
                  <a:gd name="T15" fmla="*/ 35 h 45"/>
                  <a:gd name="T16" fmla="*/ 26 w 37"/>
                  <a:gd name="T17" fmla="*/ 29 h 45"/>
                  <a:gd name="T18" fmla="*/ 35 w 37"/>
                  <a:gd name="T19" fmla="*/ 17 h 45"/>
                  <a:gd name="T20" fmla="*/ 35 w 37"/>
                  <a:gd name="T21" fmla="*/ 10 h 45"/>
                  <a:gd name="T22" fmla="*/ 28 w 37"/>
                  <a:gd name="T23" fmla="*/ 1 h 45"/>
                  <a:gd name="T24" fmla="*/ 25 w 37"/>
                  <a:gd name="T25" fmla="*/ 0 h 45"/>
                  <a:gd name="T26" fmla="*/ 19 w 37"/>
                  <a:gd name="T27" fmla="*/ 8 h 45"/>
                  <a:gd name="T28" fmla="*/ 13 w 37"/>
                  <a:gd name="T29" fmla="*/ 17 h 45"/>
                  <a:gd name="T30" fmla="*/ 13 w 37"/>
                  <a:gd name="T31" fmla="*/ 17 h 45"/>
                  <a:gd name="T32" fmla="*/ 13 w 37"/>
                  <a:gd name="T33" fmla="*/ 17 h 45"/>
                  <a:gd name="T34" fmla="*/ 13 w 37"/>
                  <a:gd name="T35" fmla="*/ 17 h 45"/>
                  <a:gd name="T36" fmla="*/ 6 w 37"/>
                  <a:gd name="T37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45">
                    <a:moveTo>
                      <a:pt x="6" y="20"/>
                    </a:moveTo>
                    <a:cubicBezTo>
                      <a:pt x="1" y="20"/>
                      <a:pt x="0" y="23"/>
                      <a:pt x="0" y="27"/>
                    </a:cubicBezTo>
                    <a:cubicBezTo>
                      <a:pt x="4" y="28"/>
                      <a:pt x="4" y="28"/>
                      <a:pt x="4" y="31"/>
                    </a:cubicBezTo>
                    <a:cubicBezTo>
                      <a:pt x="4" y="33"/>
                      <a:pt x="3" y="34"/>
                      <a:pt x="3" y="36"/>
                    </a:cubicBezTo>
                    <a:cubicBezTo>
                      <a:pt x="3" y="40"/>
                      <a:pt x="6" y="43"/>
                      <a:pt x="10" y="44"/>
                    </a:cubicBezTo>
                    <a:cubicBezTo>
                      <a:pt x="12" y="44"/>
                      <a:pt x="13" y="45"/>
                      <a:pt x="15" y="45"/>
                    </a:cubicBezTo>
                    <a:cubicBezTo>
                      <a:pt x="17" y="45"/>
                      <a:pt x="19" y="44"/>
                      <a:pt x="20" y="42"/>
                    </a:cubicBezTo>
                    <a:cubicBezTo>
                      <a:pt x="22" y="40"/>
                      <a:pt x="24" y="38"/>
                      <a:pt x="24" y="35"/>
                    </a:cubicBezTo>
                    <a:cubicBezTo>
                      <a:pt x="24" y="33"/>
                      <a:pt x="24" y="30"/>
                      <a:pt x="26" y="29"/>
                    </a:cubicBezTo>
                    <a:cubicBezTo>
                      <a:pt x="30" y="26"/>
                      <a:pt x="31" y="20"/>
                      <a:pt x="35" y="17"/>
                    </a:cubicBezTo>
                    <a:cubicBezTo>
                      <a:pt x="37" y="15"/>
                      <a:pt x="37" y="12"/>
                      <a:pt x="35" y="10"/>
                    </a:cubicBezTo>
                    <a:cubicBezTo>
                      <a:pt x="33" y="7"/>
                      <a:pt x="31" y="4"/>
                      <a:pt x="28" y="1"/>
                    </a:cubicBezTo>
                    <a:cubicBezTo>
                      <a:pt x="28" y="0"/>
                      <a:pt x="26" y="0"/>
                      <a:pt x="25" y="0"/>
                    </a:cubicBezTo>
                    <a:cubicBezTo>
                      <a:pt x="20" y="1"/>
                      <a:pt x="19" y="2"/>
                      <a:pt x="19" y="8"/>
                    </a:cubicBezTo>
                    <a:cubicBezTo>
                      <a:pt x="19" y="12"/>
                      <a:pt x="17" y="15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9"/>
                      <a:pt x="9" y="19"/>
                      <a:pt x="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6" name="Freeform 71"/>
              <p:cNvSpPr>
                <a:spLocks/>
              </p:cNvSpPr>
              <p:nvPr/>
            </p:nvSpPr>
            <p:spPr bwMode="auto">
              <a:xfrm>
                <a:off x="5962" y="2393"/>
                <a:ext cx="34" cy="79"/>
              </a:xfrm>
              <a:custGeom>
                <a:avLst/>
                <a:gdLst>
                  <a:gd name="T0" fmla="*/ 18 w 24"/>
                  <a:gd name="T1" fmla="*/ 1 h 56"/>
                  <a:gd name="T2" fmla="*/ 15 w 24"/>
                  <a:gd name="T3" fmla="*/ 1 h 56"/>
                  <a:gd name="T4" fmla="*/ 8 w 24"/>
                  <a:gd name="T5" fmla="*/ 8 h 56"/>
                  <a:gd name="T6" fmla="*/ 3 w 24"/>
                  <a:gd name="T7" fmla="*/ 18 h 56"/>
                  <a:gd name="T8" fmla="*/ 0 w 24"/>
                  <a:gd name="T9" fmla="*/ 31 h 56"/>
                  <a:gd name="T10" fmla="*/ 8 w 24"/>
                  <a:gd name="T11" fmla="*/ 50 h 56"/>
                  <a:gd name="T12" fmla="*/ 12 w 24"/>
                  <a:gd name="T13" fmla="*/ 55 h 56"/>
                  <a:gd name="T14" fmla="*/ 15 w 24"/>
                  <a:gd name="T15" fmla="*/ 54 h 56"/>
                  <a:gd name="T16" fmla="*/ 17 w 24"/>
                  <a:gd name="T17" fmla="*/ 46 h 56"/>
                  <a:gd name="T18" fmla="*/ 22 w 24"/>
                  <a:gd name="T19" fmla="*/ 26 h 56"/>
                  <a:gd name="T20" fmla="*/ 24 w 24"/>
                  <a:gd name="T21" fmla="*/ 9 h 56"/>
                  <a:gd name="T22" fmla="*/ 18 w 24"/>
                  <a:gd name="T23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56">
                    <a:moveTo>
                      <a:pt x="18" y="1"/>
                    </a:moveTo>
                    <a:cubicBezTo>
                      <a:pt x="17" y="0"/>
                      <a:pt x="15" y="0"/>
                      <a:pt x="15" y="1"/>
                    </a:cubicBezTo>
                    <a:cubicBezTo>
                      <a:pt x="12" y="3"/>
                      <a:pt x="10" y="5"/>
                      <a:pt x="8" y="8"/>
                    </a:cubicBezTo>
                    <a:cubicBezTo>
                      <a:pt x="6" y="11"/>
                      <a:pt x="4" y="15"/>
                      <a:pt x="3" y="18"/>
                    </a:cubicBezTo>
                    <a:cubicBezTo>
                      <a:pt x="1" y="22"/>
                      <a:pt x="0" y="27"/>
                      <a:pt x="0" y="31"/>
                    </a:cubicBezTo>
                    <a:cubicBezTo>
                      <a:pt x="0" y="39"/>
                      <a:pt x="1" y="45"/>
                      <a:pt x="8" y="50"/>
                    </a:cubicBezTo>
                    <a:cubicBezTo>
                      <a:pt x="10" y="52"/>
                      <a:pt x="11" y="54"/>
                      <a:pt x="12" y="55"/>
                    </a:cubicBezTo>
                    <a:cubicBezTo>
                      <a:pt x="13" y="56"/>
                      <a:pt x="14" y="56"/>
                      <a:pt x="15" y="54"/>
                    </a:cubicBezTo>
                    <a:cubicBezTo>
                      <a:pt x="16" y="52"/>
                      <a:pt x="16" y="48"/>
                      <a:pt x="17" y="46"/>
                    </a:cubicBezTo>
                    <a:cubicBezTo>
                      <a:pt x="21" y="40"/>
                      <a:pt x="21" y="33"/>
                      <a:pt x="22" y="26"/>
                    </a:cubicBezTo>
                    <a:cubicBezTo>
                      <a:pt x="22" y="20"/>
                      <a:pt x="23" y="15"/>
                      <a:pt x="24" y="9"/>
                    </a:cubicBezTo>
                    <a:cubicBezTo>
                      <a:pt x="24" y="6"/>
                      <a:pt x="22" y="2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7" name="Freeform 72"/>
              <p:cNvSpPr>
                <a:spLocks noEditPoints="1"/>
              </p:cNvSpPr>
              <p:nvPr/>
            </p:nvSpPr>
            <p:spPr bwMode="auto">
              <a:xfrm>
                <a:off x="4290" y="620"/>
                <a:ext cx="52" cy="74"/>
              </a:xfrm>
              <a:custGeom>
                <a:avLst/>
                <a:gdLst>
                  <a:gd name="T0" fmla="*/ 7 w 37"/>
                  <a:gd name="T1" fmla="*/ 38 h 52"/>
                  <a:gd name="T2" fmla="*/ 10 w 37"/>
                  <a:gd name="T3" fmla="*/ 40 h 52"/>
                  <a:gd name="T4" fmla="*/ 10 w 37"/>
                  <a:gd name="T5" fmla="*/ 39 h 52"/>
                  <a:gd name="T6" fmla="*/ 10 w 37"/>
                  <a:gd name="T7" fmla="*/ 40 h 52"/>
                  <a:gd name="T8" fmla="*/ 10 w 37"/>
                  <a:gd name="T9" fmla="*/ 40 h 52"/>
                  <a:gd name="T10" fmla="*/ 10 w 37"/>
                  <a:gd name="T11" fmla="*/ 40 h 52"/>
                  <a:gd name="T12" fmla="*/ 4 w 37"/>
                  <a:gd name="T13" fmla="*/ 42 h 52"/>
                  <a:gd name="T14" fmla="*/ 2 w 37"/>
                  <a:gd name="T15" fmla="*/ 44 h 52"/>
                  <a:gd name="T16" fmla="*/ 4 w 37"/>
                  <a:gd name="T17" fmla="*/ 47 h 52"/>
                  <a:gd name="T18" fmla="*/ 18 w 37"/>
                  <a:gd name="T19" fmla="*/ 51 h 52"/>
                  <a:gd name="T20" fmla="*/ 22 w 37"/>
                  <a:gd name="T21" fmla="*/ 51 h 52"/>
                  <a:gd name="T22" fmla="*/ 25 w 37"/>
                  <a:gd name="T23" fmla="*/ 49 h 52"/>
                  <a:gd name="T24" fmla="*/ 35 w 37"/>
                  <a:gd name="T25" fmla="*/ 38 h 52"/>
                  <a:gd name="T26" fmla="*/ 34 w 37"/>
                  <a:gd name="T27" fmla="*/ 31 h 52"/>
                  <a:gd name="T28" fmla="*/ 33 w 37"/>
                  <a:gd name="T29" fmla="*/ 30 h 52"/>
                  <a:gd name="T30" fmla="*/ 34 w 37"/>
                  <a:gd name="T31" fmla="*/ 30 h 52"/>
                  <a:gd name="T32" fmla="*/ 33 w 37"/>
                  <a:gd name="T33" fmla="*/ 30 h 52"/>
                  <a:gd name="T34" fmla="*/ 33 w 37"/>
                  <a:gd name="T35" fmla="*/ 30 h 52"/>
                  <a:gd name="T36" fmla="*/ 30 w 37"/>
                  <a:gd name="T37" fmla="*/ 30 h 52"/>
                  <a:gd name="T38" fmla="*/ 30 w 37"/>
                  <a:gd name="T39" fmla="*/ 30 h 52"/>
                  <a:gd name="T40" fmla="*/ 30 w 37"/>
                  <a:gd name="T41" fmla="*/ 30 h 52"/>
                  <a:gd name="T42" fmla="*/ 30 w 37"/>
                  <a:gd name="T43" fmla="*/ 30 h 52"/>
                  <a:gd name="T44" fmla="*/ 24 w 37"/>
                  <a:gd name="T45" fmla="*/ 28 h 52"/>
                  <a:gd name="T46" fmla="*/ 22 w 37"/>
                  <a:gd name="T47" fmla="*/ 25 h 52"/>
                  <a:gd name="T48" fmla="*/ 21 w 37"/>
                  <a:gd name="T49" fmla="*/ 6 h 52"/>
                  <a:gd name="T50" fmla="*/ 20 w 37"/>
                  <a:gd name="T51" fmla="*/ 3 h 52"/>
                  <a:gd name="T52" fmla="*/ 10 w 37"/>
                  <a:gd name="T53" fmla="*/ 7 h 52"/>
                  <a:gd name="T54" fmla="*/ 6 w 37"/>
                  <a:gd name="T55" fmla="*/ 23 h 52"/>
                  <a:gd name="T56" fmla="*/ 8 w 37"/>
                  <a:gd name="T57" fmla="*/ 27 h 52"/>
                  <a:gd name="T58" fmla="*/ 9 w 37"/>
                  <a:gd name="T59" fmla="*/ 28 h 52"/>
                  <a:gd name="T60" fmla="*/ 7 w 37"/>
                  <a:gd name="T61" fmla="*/ 30 h 52"/>
                  <a:gd name="T62" fmla="*/ 1 w 37"/>
                  <a:gd name="T63" fmla="*/ 33 h 52"/>
                  <a:gd name="T64" fmla="*/ 7 w 37"/>
                  <a:gd name="T65" fmla="*/ 38 h 52"/>
                  <a:gd name="T66" fmla="*/ 20 w 37"/>
                  <a:gd name="T67" fmla="*/ 34 h 52"/>
                  <a:gd name="T68" fmla="*/ 20 w 37"/>
                  <a:gd name="T69" fmla="*/ 34 h 52"/>
                  <a:gd name="T70" fmla="*/ 19 w 37"/>
                  <a:gd name="T71" fmla="*/ 34 h 52"/>
                  <a:gd name="T72" fmla="*/ 19 w 37"/>
                  <a:gd name="T73" fmla="*/ 33 h 52"/>
                  <a:gd name="T74" fmla="*/ 20 w 37"/>
                  <a:gd name="T75" fmla="*/ 3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" h="52">
                    <a:moveTo>
                      <a:pt x="7" y="38"/>
                    </a:moveTo>
                    <a:cubicBezTo>
                      <a:pt x="8" y="38"/>
                      <a:pt x="9" y="39"/>
                      <a:pt x="10" y="40"/>
                    </a:cubicBezTo>
                    <a:cubicBezTo>
                      <a:pt x="10" y="40"/>
                      <a:pt x="10" y="40"/>
                      <a:pt x="10" y="39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8" y="40"/>
                      <a:pt x="6" y="41"/>
                      <a:pt x="4" y="42"/>
                    </a:cubicBezTo>
                    <a:cubicBezTo>
                      <a:pt x="3" y="42"/>
                      <a:pt x="2" y="43"/>
                      <a:pt x="2" y="44"/>
                    </a:cubicBezTo>
                    <a:cubicBezTo>
                      <a:pt x="2" y="45"/>
                      <a:pt x="3" y="46"/>
                      <a:pt x="4" y="47"/>
                    </a:cubicBezTo>
                    <a:cubicBezTo>
                      <a:pt x="8" y="49"/>
                      <a:pt x="13" y="48"/>
                      <a:pt x="18" y="51"/>
                    </a:cubicBezTo>
                    <a:cubicBezTo>
                      <a:pt x="19" y="52"/>
                      <a:pt x="21" y="51"/>
                      <a:pt x="22" y="51"/>
                    </a:cubicBezTo>
                    <a:cubicBezTo>
                      <a:pt x="23" y="50"/>
                      <a:pt x="25" y="50"/>
                      <a:pt x="25" y="49"/>
                    </a:cubicBezTo>
                    <a:cubicBezTo>
                      <a:pt x="27" y="44"/>
                      <a:pt x="31" y="41"/>
                      <a:pt x="35" y="38"/>
                    </a:cubicBezTo>
                    <a:cubicBezTo>
                      <a:pt x="37" y="37"/>
                      <a:pt x="37" y="35"/>
                      <a:pt x="34" y="31"/>
                    </a:cubicBezTo>
                    <a:cubicBezTo>
                      <a:pt x="34" y="31"/>
                      <a:pt x="34" y="31"/>
                      <a:pt x="33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2" y="31"/>
                      <a:pt x="31" y="31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28" y="29"/>
                      <a:pt x="26" y="29"/>
                      <a:pt x="24" y="28"/>
                    </a:cubicBezTo>
                    <a:cubicBezTo>
                      <a:pt x="23" y="27"/>
                      <a:pt x="22" y="26"/>
                      <a:pt x="22" y="25"/>
                    </a:cubicBezTo>
                    <a:cubicBezTo>
                      <a:pt x="24" y="18"/>
                      <a:pt x="19" y="12"/>
                      <a:pt x="21" y="6"/>
                    </a:cubicBezTo>
                    <a:cubicBezTo>
                      <a:pt x="22" y="5"/>
                      <a:pt x="21" y="4"/>
                      <a:pt x="20" y="3"/>
                    </a:cubicBezTo>
                    <a:cubicBezTo>
                      <a:pt x="15" y="0"/>
                      <a:pt x="10" y="2"/>
                      <a:pt x="10" y="7"/>
                    </a:cubicBezTo>
                    <a:cubicBezTo>
                      <a:pt x="10" y="13"/>
                      <a:pt x="10" y="18"/>
                      <a:pt x="6" y="23"/>
                    </a:cubicBezTo>
                    <a:cubicBezTo>
                      <a:pt x="5" y="25"/>
                      <a:pt x="6" y="26"/>
                      <a:pt x="8" y="27"/>
                    </a:cubicBezTo>
                    <a:cubicBezTo>
                      <a:pt x="9" y="27"/>
                      <a:pt x="9" y="27"/>
                      <a:pt x="9" y="28"/>
                    </a:cubicBezTo>
                    <a:cubicBezTo>
                      <a:pt x="10" y="29"/>
                      <a:pt x="9" y="29"/>
                      <a:pt x="7" y="30"/>
                    </a:cubicBezTo>
                    <a:cubicBezTo>
                      <a:pt x="5" y="30"/>
                      <a:pt x="1" y="29"/>
                      <a:pt x="1" y="33"/>
                    </a:cubicBezTo>
                    <a:cubicBezTo>
                      <a:pt x="0" y="37"/>
                      <a:pt x="5" y="37"/>
                      <a:pt x="7" y="38"/>
                    </a:cubicBezTo>
                    <a:close/>
                    <a:moveTo>
                      <a:pt x="20" y="34"/>
                    </a:moveTo>
                    <a:cubicBezTo>
                      <a:pt x="20" y="34"/>
                      <a:pt x="20" y="34"/>
                      <a:pt x="20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3"/>
                      <a:pt x="19" y="33"/>
                      <a:pt x="19" y="33"/>
                    </a:cubicBezTo>
                    <a:lnTo>
                      <a:pt x="2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" name="Freeform 73"/>
              <p:cNvSpPr>
                <a:spLocks/>
              </p:cNvSpPr>
              <p:nvPr/>
            </p:nvSpPr>
            <p:spPr bwMode="auto">
              <a:xfrm>
                <a:off x="2309" y="840"/>
                <a:ext cx="45" cy="53"/>
              </a:xfrm>
              <a:custGeom>
                <a:avLst/>
                <a:gdLst>
                  <a:gd name="T0" fmla="*/ 3 w 32"/>
                  <a:gd name="T1" fmla="*/ 14 h 37"/>
                  <a:gd name="T2" fmla="*/ 3 w 32"/>
                  <a:gd name="T3" fmla="*/ 24 h 37"/>
                  <a:gd name="T4" fmla="*/ 15 w 32"/>
                  <a:gd name="T5" fmla="*/ 34 h 37"/>
                  <a:gd name="T6" fmla="*/ 18 w 32"/>
                  <a:gd name="T7" fmla="*/ 36 h 37"/>
                  <a:gd name="T8" fmla="*/ 26 w 32"/>
                  <a:gd name="T9" fmla="*/ 33 h 37"/>
                  <a:gd name="T10" fmla="*/ 31 w 32"/>
                  <a:gd name="T11" fmla="*/ 20 h 37"/>
                  <a:gd name="T12" fmla="*/ 32 w 32"/>
                  <a:gd name="T13" fmla="*/ 14 h 37"/>
                  <a:gd name="T14" fmla="*/ 27 w 32"/>
                  <a:gd name="T15" fmla="*/ 2 h 37"/>
                  <a:gd name="T16" fmla="*/ 19 w 32"/>
                  <a:gd name="T17" fmla="*/ 0 h 37"/>
                  <a:gd name="T18" fmla="*/ 14 w 32"/>
                  <a:gd name="T19" fmla="*/ 1 h 37"/>
                  <a:gd name="T20" fmla="*/ 3 w 32"/>
                  <a:gd name="T21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37">
                    <a:moveTo>
                      <a:pt x="3" y="14"/>
                    </a:moveTo>
                    <a:cubicBezTo>
                      <a:pt x="0" y="16"/>
                      <a:pt x="0" y="21"/>
                      <a:pt x="3" y="24"/>
                    </a:cubicBezTo>
                    <a:cubicBezTo>
                      <a:pt x="7" y="27"/>
                      <a:pt x="11" y="31"/>
                      <a:pt x="15" y="34"/>
                    </a:cubicBezTo>
                    <a:cubicBezTo>
                      <a:pt x="16" y="35"/>
                      <a:pt x="17" y="35"/>
                      <a:pt x="18" y="36"/>
                    </a:cubicBezTo>
                    <a:cubicBezTo>
                      <a:pt x="21" y="37"/>
                      <a:pt x="25" y="36"/>
                      <a:pt x="26" y="33"/>
                    </a:cubicBezTo>
                    <a:cubicBezTo>
                      <a:pt x="28" y="29"/>
                      <a:pt x="29" y="24"/>
                      <a:pt x="31" y="20"/>
                    </a:cubicBezTo>
                    <a:cubicBezTo>
                      <a:pt x="31" y="18"/>
                      <a:pt x="32" y="16"/>
                      <a:pt x="32" y="14"/>
                    </a:cubicBezTo>
                    <a:cubicBezTo>
                      <a:pt x="32" y="9"/>
                      <a:pt x="30" y="5"/>
                      <a:pt x="27" y="2"/>
                    </a:cubicBezTo>
                    <a:cubicBezTo>
                      <a:pt x="25" y="0"/>
                      <a:pt x="22" y="0"/>
                      <a:pt x="19" y="0"/>
                    </a:cubicBezTo>
                    <a:cubicBezTo>
                      <a:pt x="17" y="1"/>
                      <a:pt x="16" y="1"/>
                      <a:pt x="14" y="1"/>
                    </a:cubicBezTo>
                    <a:cubicBezTo>
                      <a:pt x="11" y="6"/>
                      <a:pt x="7" y="10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9" name="Freeform 74"/>
              <p:cNvSpPr>
                <a:spLocks/>
              </p:cNvSpPr>
              <p:nvPr/>
            </p:nvSpPr>
            <p:spPr bwMode="auto">
              <a:xfrm>
                <a:off x="2329" y="84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0" name="Freeform 75"/>
              <p:cNvSpPr>
                <a:spLocks/>
              </p:cNvSpPr>
              <p:nvPr/>
            </p:nvSpPr>
            <p:spPr bwMode="auto">
              <a:xfrm>
                <a:off x="5655" y="609"/>
                <a:ext cx="70" cy="29"/>
              </a:xfrm>
              <a:custGeom>
                <a:avLst/>
                <a:gdLst>
                  <a:gd name="T0" fmla="*/ 8 w 49"/>
                  <a:gd name="T1" fmla="*/ 15 h 21"/>
                  <a:gd name="T2" fmla="*/ 33 w 49"/>
                  <a:gd name="T3" fmla="*/ 21 h 21"/>
                  <a:gd name="T4" fmla="*/ 40 w 49"/>
                  <a:gd name="T5" fmla="*/ 20 h 21"/>
                  <a:gd name="T6" fmla="*/ 49 w 49"/>
                  <a:gd name="T7" fmla="*/ 12 h 21"/>
                  <a:gd name="T8" fmla="*/ 49 w 49"/>
                  <a:gd name="T9" fmla="*/ 7 h 21"/>
                  <a:gd name="T10" fmla="*/ 37 w 49"/>
                  <a:gd name="T11" fmla="*/ 0 h 21"/>
                  <a:gd name="T12" fmla="*/ 26 w 49"/>
                  <a:gd name="T13" fmla="*/ 2 h 21"/>
                  <a:gd name="T14" fmla="*/ 13 w 49"/>
                  <a:gd name="T15" fmla="*/ 1 h 21"/>
                  <a:gd name="T16" fmla="*/ 10 w 49"/>
                  <a:gd name="T17" fmla="*/ 2 h 21"/>
                  <a:gd name="T18" fmla="*/ 2 w 49"/>
                  <a:gd name="T19" fmla="*/ 3 h 21"/>
                  <a:gd name="T20" fmla="*/ 0 w 49"/>
                  <a:gd name="T21" fmla="*/ 7 h 21"/>
                  <a:gd name="T22" fmla="*/ 8 w 49"/>
                  <a:gd name="T23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21">
                    <a:moveTo>
                      <a:pt x="8" y="15"/>
                    </a:moveTo>
                    <a:cubicBezTo>
                      <a:pt x="16" y="19"/>
                      <a:pt x="25" y="20"/>
                      <a:pt x="33" y="21"/>
                    </a:cubicBezTo>
                    <a:cubicBezTo>
                      <a:pt x="35" y="21"/>
                      <a:pt x="38" y="21"/>
                      <a:pt x="40" y="20"/>
                    </a:cubicBezTo>
                    <a:cubicBezTo>
                      <a:pt x="44" y="19"/>
                      <a:pt x="48" y="17"/>
                      <a:pt x="49" y="12"/>
                    </a:cubicBezTo>
                    <a:cubicBezTo>
                      <a:pt x="49" y="11"/>
                      <a:pt x="49" y="8"/>
                      <a:pt x="49" y="7"/>
                    </a:cubicBezTo>
                    <a:cubicBezTo>
                      <a:pt x="46" y="3"/>
                      <a:pt x="42" y="0"/>
                      <a:pt x="37" y="0"/>
                    </a:cubicBezTo>
                    <a:cubicBezTo>
                      <a:pt x="33" y="0"/>
                      <a:pt x="30" y="2"/>
                      <a:pt x="26" y="2"/>
                    </a:cubicBezTo>
                    <a:cubicBezTo>
                      <a:pt x="22" y="2"/>
                      <a:pt x="17" y="2"/>
                      <a:pt x="13" y="1"/>
                    </a:cubicBezTo>
                    <a:cubicBezTo>
                      <a:pt x="12" y="1"/>
                      <a:pt x="11" y="2"/>
                      <a:pt x="10" y="2"/>
                    </a:cubicBezTo>
                    <a:cubicBezTo>
                      <a:pt x="7" y="4"/>
                      <a:pt x="5" y="4"/>
                      <a:pt x="2" y="3"/>
                    </a:cubicBezTo>
                    <a:cubicBezTo>
                      <a:pt x="1" y="3"/>
                      <a:pt x="0" y="6"/>
                      <a:pt x="0" y="7"/>
                    </a:cubicBezTo>
                    <a:cubicBezTo>
                      <a:pt x="2" y="10"/>
                      <a:pt x="4" y="14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1" name="Freeform 76"/>
              <p:cNvSpPr>
                <a:spLocks/>
              </p:cNvSpPr>
              <p:nvPr/>
            </p:nvSpPr>
            <p:spPr bwMode="auto">
              <a:xfrm>
                <a:off x="6545" y="3014"/>
                <a:ext cx="84" cy="46"/>
              </a:xfrm>
              <a:custGeom>
                <a:avLst/>
                <a:gdLst>
                  <a:gd name="T0" fmla="*/ 53 w 59"/>
                  <a:gd name="T1" fmla="*/ 1 h 32"/>
                  <a:gd name="T2" fmla="*/ 45 w 59"/>
                  <a:gd name="T3" fmla="*/ 6 h 32"/>
                  <a:gd name="T4" fmla="*/ 34 w 59"/>
                  <a:gd name="T5" fmla="*/ 17 h 32"/>
                  <a:gd name="T6" fmla="*/ 25 w 59"/>
                  <a:gd name="T7" fmla="*/ 15 h 32"/>
                  <a:gd name="T8" fmla="*/ 25 w 59"/>
                  <a:gd name="T9" fmla="*/ 14 h 32"/>
                  <a:gd name="T10" fmla="*/ 25 w 59"/>
                  <a:gd name="T11" fmla="*/ 14 h 32"/>
                  <a:gd name="T12" fmla="*/ 25 w 59"/>
                  <a:gd name="T13" fmla="*/ 15 h 32"/>
                  <a:gd name="T14" fmla="*/ 9 w 59"/>
                  <a:gd name="T15" fmla="*/ 17 h 32"/>
                  <a:gd name="T16" fmla="*/ 6 w 59"/>
                  <a:gd name="T17" fmla="*/ 17 h 32"/>
                  <a:gd name="T18" fmla="*/ 3 w 59"/>
                  <a:gd name="T19" fmla="*/ 18 h 32"/>
                  <a:gd name="T20" fmla="*/ 0 w 59"/>
                  <a:gd name="T21" fmla="*/ 20 h 32"/>
                  <a:gd name="T22" fmla="*/ 1 w 59"/>
                  <a:gd name="T23" fmla="*/ 23 h 32"/>
                  <a:gd name="T24" fmla="*/ 35 w 59"/>
                  <a:gd name="T25" fmla="*/ 30 h 32"/>
                  <a:gd name="T26" fmla="*/ 38 w 59"/>
                  <a:gd name="T27" fmla="*/ 29 h 32"/>
                  <a:gd name="T28" fmla="*/ 51 w 59"/>
                  <a:gd name="T29" fmla="*/ 19 h 32"/>
                  <a:gd name="T30" fmla="*/ 53 w 59"/>
                  <a:gd name="T31" fmla="*/ 17 h 32"/>
                  <a:gd name="T32" fmla="*/ 57 w 59"/>
                  <a:gd name="T33" fmla="*/ 8 h 32"/>
                  <a:gd name="T34" fmla="*/ 53 w 59"/>
                  <a:gd name="T3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32">
                    <a:moveTo>
                      <a:pt x="53" y="1"/>
                    </a:moveTo>
                    <a:cubicBezTo>
                      <a:pt x="49" y="0"/>
                      <a:pt x="46" y="1"/>
                      <a:pt x="45" y="6"/>
                    </a:cubicBezTo>
                    <a:cubicBezTo>
                      <a:pt x="43" y="12"/>
                      <a:pt x="39" y="15"/>
                      <a:pt x="34" y="17"/>
                    </a:cubicBezTo>
                    <a:cubicBezTo>
                      <a:pt x="31" y="18"/>
                      <a:pt x="27" y="17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0" y="16"/>
                      <a:pt x="15" y="18"/>
                      <a:pt x="9" y="17"/>
                    </a:cubicBezTo>
                    <a:cubicBezTo>
                      <a:pt x="8" y="17"/>
                      <a:pt x="7" y="17"/>
                      <a:pt x="6" y="17"/>
                    </a:cubicBezTo>
                    <a:cubicBezTo>
                      <a:pt x="5" y="17"/>
                      <a:pt x="4" y="17"/>
                      <a:pt x="3" y="18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2"/>
                      <a:pt x="1" y="23"/>
                    </a:cubicBezTo>
                    <a:cubicBezTo>
                      <a:pt x="11" y="31"/>
                      <a:pt x="23" y="32"/>
                      <a:pt x="35" y="30"/>
                    </a:cubicBezTo>
                    <a:cubicBezTo>
                      <a:pt x="36" y="30"/>
                      <a:pt x="37" y="29"/>
                      <a:pt x="38" y="29"/>
                    </a:cubicBezTo>
                    <a:cubicBezTo>
                      <a:pt x="43" y="26"/>
                      <a:pt x="46" y="21"/>
                      <a:pt x="51" y="19"/>
                    </a:cubicBezTo>
                    <a:cubicBezTo>
                      <a:pt x="52" y="19"/>
                      <a:pt x="53" y="17"/>
                      <a:pt x="53" y="17"/>
                    </a:cubicBezTo>
                    <a:cubicBezTo>
                      <a:pt x="53" y="13"/>
                      <a:pt x="56" y="11"/>
                      <a:pt x="57" y="8"/>
                    </a:cubicBezTo>
                    <a:cubicBezTo>
                      <a:pt x="59" y="5"/>
                      <a:pt x="57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2" name="Freeform 77"/>
              <p:cNvSpPr>
                <a:spLocks/>
              </p:cNvSpPr>
              <p:nvPr/>
            </p:nvSpPr>
            <p:spPr bwMode="auto">
              <a:xfrm>
                <a:off x="2199" y="607"/>
                <a:ext cx="57" cy="40"/>
              </a:xfrm>
              <a:custGeom>
                <a:avLst/>
                <a:gdLst>
                  <a:gd name="T0" fmla="*/ 2 w 40"/>
                  <a:gd name="T1" fmla="*/ 11 h 28"/>
                  <a:gd name="T2" fmla="*/ 13 w 40"/>
                  <a:gd name="T3" fmla="*/ 18 h 28"/>
                  <a:gd name="T4" fmla="*/ 22 w 40"/>
                  <a:gd name="T5" fmla="*/ 24 h 28"/>
                  <a:gd name="T6" fmla="*/ 38 w 40"/>
                  <a:gd name="T7" fmla="*/ 17 h 28"/>
                  <a:gd name="T8" fmla="*/ 39 w 40"/>
                  <a:gd name="T9" fmla="*/ 10 h 28"/>
                  <a:gd name="T10" fmla="*/ 39 w 40"/>
                  <a:gd name="T11" fmla="*/ 9 h 28"/>
                  <a:gd name="T12" fmla="*/ 32 w 40"/>
                  <a:gd name="T13" fmla="*/ 1 h 28"/>
                  <a:gd name="T14" fmla="*/ 17 w 40"/>
                  <a:gd name="T15" fmla="*/ 2 h 28"/>
                  <a:gd name="T16" fmla="*/ 6 w 40"/>
                  <a:gd name="T17" fmla="*/ 4 h 28"/>
                  <a:gd name="T18" fmla="*/ 2 w 40"/>
                  <a:gd name="T19" fmla="*/ 6 h 28"/>
                  <a:gd name="T20" fmla="*/ 0 w 40"/>
                  <a:gd name="T21" fmla="*/ 9 h 28"/>
                  <a:gd name="T22" fmla="*/ 2 w 40"/>
                  <a:gd name="T2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8">
                    <a:moveTo>
                      <a:pt x="2" y="11"/>
                    </a:moveTo>
                    <a:cubicBezTo>
                      <a:pt x="6" y="12"/>
                      <a:pt x="10" y="14"/>
                      <a:pt x="13" y="18"/>
                    </a:cubicBezTo>
                    <a:cubicBezTo>
                      <a:pt x="17" y="18"/>
                      <a:pt x="19" y="22"/>
                      <a:pt x="22" y="24"/>
                    </a:cubicBezTo>
                    <a:cubicBezTo>
                      <a:pt x="29" y="28"/>
                      <a:pt x="37" y="24"/>
                      <a:pt x="38" y="17"/>
                    </a:cubicBezTo>
                    <a:cubicBezTo>
                      <a:pt x="39" y="15"/>
                      <a:pt x="39" y="12"/>
                      <a:pt x="39" y="10"/>
                    </a:cubicBezTo>
                    <a:cubicBezTo>
                      <a:pt x="39" y="10"/>
                      <a:pt x="39" y="9"/>
                      <a:pt x="39" y="9"/>
                    </a:cubicBezTo>
                    <a:cubicBezTo>
                      <a:pt x="40" y="3"/>
                      <a:pt x="37" y="0"/>
                      <a:pt x="32" y="1"/>
                    </a:cubicBezTo>
                    <a:cubicBezTo>
                      <a:pt x="27" y="2"/>
                      <a:pt x="22" y="3"/>
                      <a:pt x="17" y="2"/>
                    </a:cubicBezTo>
                    <a:cubicBezTo>
                      <a:pt x="13" y="2"/>
                      <a:pt x="10" y="3"/>
                      <a:pt x="6" y="4"/>
                    </a:cubicBezTo>
                    <a:cubicBezTo>
                      <a:pt x="4" y="4"/>
                      <a:pt x="3" y="5"/>
                      <a:pt x="2" y="6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1" y="10"/>
                      <a:pt x="1" y="11"/>
                      <a:pt x="2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3" name="Freeform 78"/>
              <p:cNvSpPr>
                <a:spLocks/>
              </p:cNvSpPr>
              <p:nvPr/>
            </p:nvSpPr>
            <p:spPr bwMode="auto">
              <a:xfrm>
                <a:off x="5638" y="722"/>
                <a:ext cx="57" cy="37"/>
              </a:xfrm>
              <a:custGeom>
                <a:avLst/>
                <a:gdLst>
                  <a:gd name="T0" fmla="*/ 1 w 40"/>
                  <a:gd name="T1" fmla="*/ 26 h 26"/>
                  <a:gd name="T2" fmla="*/ 3 w 40"/>
                  <a:gd name="T3" fmla="*/ 26 h 26"/>
                  <a:gd name="T4" fmla="*/ 18 w 40"/>
                  <a:gd name="T5" fmla="*/ 22 h 26"/>
                  <a:gd name="T6" fmla="*/ 36 w 40"/>
                  <a:gd name="T7" fmla="*/ 20 h 26"/>
                  <a:gd name="T8" fmla="*/ 38 w 40"/>
                  <a:gd name="T9" fmla="*/ 14 h 26"/>
                  <a:gd name="T10" fmla="*/ 26 w 40"/>
                  <a:gd name="T11" fmla="*/ 4 h 26"/>
                  <a:gd name="T12" fmla="*/ 18 w 40"/>
                  <a:gd name="T13" fmla="*/ 1 h 26"/>
                  <a:gd name="T14" fmla="*/ 10 w 40"/>
                  <a:gd name="T15" fmla="*/ 1 h 26"/>
                  <a:gd name="T16" fmla="*/ 4 w 40"/>
                  <a:gd name="T17" fmla="*/ 5 h 26"/>
                  <a:gd name="T18" fmla="*/ 2 w 40"/>
                  <a:gd name="T19" fmla="*/ 18 h 26"/>
                  <a:gd name="T20" fmla="*/ 0 w 40"/>
                  <a:gd name="T21" fmla="*/ 25 h 26"/>
                  <a:gd name="T22" fmla="*/ 1 w 40"/>
                  <a:gd name="T2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6">
                    <a:moveTo>
                      <a:pt x="1" y="26"/>
                    </a:moveTo>
                    <a:cubicBezTo>
                      <a:pt x="1" y="26"/>
                      <a:pt x="2" y="26"/>
                      <a:pt x="3" y="26"/>
                    </a:cubicBezTo>
                    <a:cubicBezTo>
                      <a:pt x="7" y="23"/>
                      <a:pt x="12" y="22"/>
                      <a:pt x="18" y="22"/>
                    </a:cubicBezTo>
                    <a:cubicBezTo>
                      <a:pt x="24" y="22"/>
                      <a:pt x="30" y="21"/>
                      <a:pt x="36" y="20"/>
                    </a:cubicBezTo>
                    <a:cubicBezTo>
                      <a:pt x="39" y="20"/>
                      <a:pt x="40" y="16"/>
                      <a:pt x="38" y="14"/>
                    </a:cubicBezTo>
                    <a:cubicBezTo>
                      <a:pt x="35" y="9"/>
                      <a:pt x="32" y="5"/>
                      <a:pt x="26" y="4"/>
                    </a:cubicBezTo>
                    <a:cubicBezTo>
                      <a:pt x="23" y="3"/>
                      <a:pt x="21" y="1"/>
                      <a:pt x="18" y="1"/>
                    </a:cubicBezTo>
                    <a:cubicBezTo>
                      <a:pt x="16" y="0"/>
                      <a:pt x="13" y="0"/>
                      <a:pt x="10" y="1"/>
                    </a:cubicBezTo>
                    <a:cubicBezTo>
                      <a:pt x="8" y="1"/>
                      <a:pt x="4" y="3"/>
                      <a:pt x="4" y="5"/>
                    </a:cubicBezTo>
                    <a:cubicBezTo>
                      <a:pt x="3" y="9"/>
                      <a:pt x="3" y="12"/>
                      <a:pt x="2" y="18"/>
                    </a:cubicBezTo>
                    <a:cubicBezTo>
                      <a:pt x="2" y="18"/>
                      <a:pt x="1" y="21"/>
                      <a:pt x="0" y="25"/>
                    </a:cubicBezTo>
                    <a:cubicBezTo>
                      <a:pt x="0" y="25"/>
                      <a:pt x="1" y="26"/>
                      <a:pt x="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4" name="Freeform 79"/>
              <p:cNvSpPr>
                <a:spLocks/>
              </p:cNvSpPr>
              <p:nvPr/>
            </p:nvSpPr>
            <p:spPr bwMode="auto">
              <a:xfrm>
                <a:off x="5752" y="2515"/>
                <a:ext cx="47" cy="41"/>
              </a:xfrm>
              <a:custGeom>
                <a:avLst/>
                <a:gdLst>
                  <a:gd name="T0" fmla="*/ 32 w 33"/>
                  <a:gd name="T1" fmla="*/ 6 h 29"/>
                  <a:gd name="T2" fmla="*/ 30 w 33"/>
                  <a:gd name="T3" fmla="*/ 2 h 29"/>
                  <a:gd name="T4" fmla="*/ 25 w 33"/>
                  <a:gd name="T5" fmla="*/ 0 h 29"/>
                  <a:gd name="T6" fmla="*/ 22 w 33"/>
                  <a:gd name="T7" fmla="*/ 0 h 29"/>
                  <a:gd name="T8" fmla="*/ 2 w 33"/>
                  <a:gd name="T9" fmla="*/ 10 h 29"/>
                  <a:gd name="T10" fmla="*/ 1 w 33"/>
                  <a:gd name="T11" fmla="*/ 13 h 29"/>
                  <a:gd name="T12" fmla="*/ 9 w 33"/>
                  <a:gd name="T13" fmla="*/ 27 h 29"/>
                  <a:gd name="T14" fmla="*/ 26 w 33"/>
                  <a:gd name="T15" fmla="*/ 21 h 29"/>
                  <a:gd name="T16" fmla="*/ 32 w 33"/>
                  <a:gd name="T17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9">
                    <a:moveTo>
                      <a:pt x="32" y="6"/>
                    </a:moveTo>
                    <a:cubicBezTo>
                      <a:pt x="33" y="5"/>
                      <a:pt x="31" y="3"/>
                      <a:pt x="30" y="2"/>
                    </a:cubicBezTo>
                    <a:cubicBezTo>
                      <a:pt x="28" y="1"/>
                      <a:pt x="26" y="1"/>
                      <a:pt x="25" y="0"/>
                    </a:cubicBezTo>
                    <a:cubicBezTo>
                      <a:pt x="23" y="0"/>
                      <a:pt x="23" y="0"/>
                      <a:pt x="22" y="0"/>
                    </a:cubicBezTo>
                    <a:cubicBezTo>
                      <a:pt x="14" y="0"/>
                      <a:pt x="8" y="3"/>
                      <a:pt x="2" y="10"/>
                    </a:cubicBezTo>
                    <a:cubicBezTo>
                      <a:pt x="2" y="11"/>
                      <a:pt x="1" y="12"/>
                      <a:pt x="1" y="13"/>
                    </a:cubicBezTo>
                    <a:cubicBezTo>
                      <a:pt x="0" y="19"/>
                      <a:pt x="3" y="25"/>
                      <a:pt x="9" y="27"/>
                    </a:cubicBezTo>
                    <a:cubicBezTo>
                      <a:pt x="14" y="29"/>
                      <a:pt x="23" y="27"/>
                      <a:pt x="26" y="21"/>
                    </a:cubicBezTo>
                    <a:cubicBezTo>
                      <a:pt x="29" y="17"/>
                      <a:pt x="32" y="12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5" name="Freeform 80"/>
              <p:cNvSpPr>
                <a:spLocks/>
              </p:cNvSpPr>
              <p:nvPr/>
            </p:nvSpPr>
            <p:spPr bwMode="auto">
              <a:xfrm>
                <a:off x="3800" y="2070"/>
                <a:ext cx="30" cy="62"/>
              </a:xfrm>
              <a:custGeom>
                <a:avLst/>
                <a:gdLst>
                  <a:gd name="T0" fmla="*/ 0 w 21"/>
                  <a:gd name="T1" fmla="*/ 13 h 44"/>
                  <a:gd name="T2" fmla="*/ 3 w 21"/>
                  <a:gd name="T3" fmla="*/ 32 h 44"/>
                  <a:gd name="T4" fmla="*/ 17 w 21"/>
                  <a:gd name="T5" fmla="*/ 39 h 44"/>
                  <a:gd name="T6" fmla="*/ 20 w 21"/>
                  <a:gd name="T7" fmla="*/ 33 h 44"/>
                  <a:gd name="T8" fmla="*/ 20 w 21"/>
                  <a:gd name="T9" fmla="*/ 24 h 44"/>
                  <a:gd name="T10" fmla="*/ 21 w 21"/>
                  <a:gd name="T11" fmla="*/ 24 h 44"/>
                  <a:gd name="T12" fmla="*/ 20 w 21"/>
                  <a:gd name="T13" fmla="*/ 17 h 44"/>
                  <a:gd name="T14" fmla="*/ 20 w 21"/>
                  <a:gd name="T15" fmla="*/ 12 h 44"/>
                  <a:gd name="T16" fmla="*/ 7 w 21"/>
                  <a:gd name="T17" fmla="*/ 5 h 44"/>
                  <a:gd name="T18" fmla="*/ 2 w 21"/>
                  <a:gd name="T19" fmla="*/ 9 h 44"/>
                  <a:gd name="T20" fmla="*/ 0 w 21"/>
                  <a:gd name="T21" fmla="*/ 1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44">
                    <a:moveTo>
                      <a:pt x="0" y="13"/>
                    </a:moveTo>
                    <a:cubicBezTo>
                      <a:pt x="3" y="19"/>
                      <a:pt x="3" y="26"/>
                      <a:pt x="3" y="32"/>
                    </a:cubicBezTo>
                    <a:cubicBezTo>
                      <a:pt x="3" y="42"/>
                      <a:pt x="8" y="44"/>
                      <a:pt x="17" y="39"/>
                    </a:cubicBezTo>
                    <a:cubicBezTo>
                      <a:pt x="19" y="37"/>
                      <a:pt x="20" y="36"/>
                      <a:pt x="20" y="33"/>
                    </a:cubicBezTo>
                    <a:cubicBezTo>
                      <a:pt x="20" y="30"/>
                      <a:pt x="20" y="27"/>
                      <a:pt x="20" y="24"/>
                    </a:cubicBezTo>
                    <a:cubicBezTo>
                      <a:pt x="20" y="24"/>
                      <a:pt x="20" y="24"/>
                      <a:pt x="21" y="24"/>
                    </a:cubicBezTo>
                    <a:cubicBezTo>
                      <a:pt x="20" y="21"/>
                      <a:pt x="20" y="19"/>
                      <a:pt x="20" y="17"/>
                    </a:cubicBezTo>
                    <a:cubicBezTo>
                      <a:pt x="20" y="15"/>
                      <a:pt x="20" y="14"/>
                      <a:pt x="20" y="12"/>
                    </a:cubicBezTo>
                    <a:cubicBezTo>
                      <a:pt x="20" y="7"/>
                      <a:pt x="14" y="0"/>
                      <a:pt x="7" y="5"/>
                    </a:cubicBezTo>
                    <a:cubicBezTo>
                      <a:pt x="6" y="6"/>
                      <a:pt x="4" y="7"/>
                      <a:pt x="2" y="9"/>
                    </a:cubicBezTo>
                    <a:cubicBezTo>
                      <a:pt x="0" y="10"/>
                      <a:pt x="0" y="11"/>
                      <a:pt x="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6" name="Freeform 81"/>
              <p:cNvSpPr>
                <a:spLocks/>
              </p:cNvSpPr>
              <p:nvPr/>
            </p:nvSpPr>
            <p:spPr bwMode="auto">
              <a:xfrm>
                <a:off x="2449" y="1220"/>
                <a:ext cx="44" cy="43"/>
              </a:xfrm>
              <a:custGeom>
                <a:avLst/>
                <a:gdLst>
                  <a:gd name="T0" fmla="*/ 1 w 31"/>
                  <a:gd name="T1" fmla="*/ 20 h 30"/>
                  <a:gd name="T2" fmla="*/ 8 w 31"/>
                  <a:gd name="T3" fmla="*/ 29 h 30"/>
                  <a:gd name="T4" fmla="*/ 27 w 31"/>
                  <a:gd name="T5" fmla="*/ 17 h 30"/>
                  <a:gd name="T6" fmla="*/ 30 w 31"/>
                  <a:gd name="T7" fmla="*/ 10 h 30"/>
                  <a:gd name="T8" fmla="*/ 27 w 31"/>
                  <a:gd name="T9" fmla="*/ 3 h 30"/>
                  <a:gd name="T10" fmla="*/ 15 w 31"/>
                  <a:gd name="T11" fmla="*/ 2 h 30"/>
                  <a:gd name="T12" fmla="*/ 1 w 31"/>
                  <a:gd name="T13" fmla="*/ 19 h 30"/>
                  <a:gd name="T14" fmla="*/ 1 w 31"/>
                  <a:gd name="T15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0">
                    <a:moveTo>
                      <a:pt x="1" y="20"/>
                    </a:moveTo>
                    <a:cubicBezTo>
                      <a:pt x="0" y="25"/>
                      <a:pt x="3" y="29"/>
                      <a:pt x="8" y="29"/>
                    </a:cubicBezTo>
                    <a:cubicBezTo>
                      <a:pt x="17" y="30"/>
                      <a:pt x="24" y="26"/>
                      <a:pt x="27" y="17"/>
                    </a:cubicBezTo>
                    <a:cubicBezTo>
                      <a:pt x="28" y="15"/>
                      <a:pt x="29" y="12"/>
                      <a:pt x="30" y="10"/>
                    </a:cubicBezTo>
                    <a:cubicBezTo>
                      <a:pt x="31" y="8"/>
                      <a:pt x="29" y="4"/>
                      <a:pt x="27" y="3"/>
                    </a:cubicBezTo>
                    <a:cubicBezTo>
                      <a:pt x="23" y="0"/>
                      <a:pt x="18" y="0"/>
                      <a:pt x="15" y="2"/>
                    </a:cubicBezTo>
                    <a:cubicBezTo>
                      <a:pt x="9" y="7"/>
                      <a:pt x="4" y="12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7" name="Freeform 82"/>
              <p:cNvSpPr>
                <a:spLocks/>
              </p:cNvSpPr>
              <p:nvPr/>
            </p:nvSpPr>
            <p:spPr bwMode="auto">
              <a:xfrm>
                <a:off x="1322" y="1580"/>
                <a:ext cx="27" cy="70"/>
              </a:xfrm>
              <a:custGeom>
                <a:avLst/>
                <a:gdLst>
                  <a:gd name="T0" fmla="*/ 9 w 19"/>
                  <a:gd name="T1" fmla="*/ 0 h 49"/>
                  <a:gd name="T2" fmla="*/ 3 w 19"/>
                  <a:gd name="T3" fmla="*/ 2 h 49"/>
                  <a:gd name="T4" fmla="*/ 0 w 19"/>
                  <a:gd name="T5" fmla="*/ 10 h 49"/>
                  <a:gd name="T6" fmla="*/ 1 w 19"/>
                  <a:gd name="T7" fmla="*/ 20 h 49"/>
                  <a:gd name="T8" fmla="*/ 1 w 19"/>
                  <a:gd name="T9" fmla="*/ 20 h 49"/>
                  <a:gd name="T10" fmla="*/ 2 w 19"/>
                  <a:gd name="T11" fmla="*/ 28 h 49"/>
                  <a:gd name="T12" fmla="*/ 7 w 19"/>
                  <a:gd name="T13" fmla="*/ 46 h 49"/>
                  <a:gd name="T14" fmla="*/ 9 w 19"/>
                  <a:gd name="T15" fmla="*/ 48 h 49"/>
                  <a:gd name="T16" fmla="*/ 11 w 19"/>
                  <a:gd name="T17" fmla="*/ 48 h 49"/>
                  <a:gd name="T18" fmla="*/ 12 w 19"/>
                  <a:gd name="T19" fmla="*/ 47 h 49"/>
                  <a:gd name="T20" fmla="*/ 14 w 19"/>
                  <a:gd name="T21" fmla="*/ 22 h 49"/>
                  <a:gd name="T22" fmla="*/ 19 w 19"/>
                  <a:gd name="T23" fmla="*/ 8 h 49"/>
                  <a:gd name="T24" fmla="*/ 18 w 19"/>
                  <a:gd name="T25" fmla="*/ 5 h 49"/>
                  <a:gd name="T26" fmla="*/ 9 w 19"/>
                  <a:gd name="T2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49">
                    <a:moveTo>
                      <a:pt x="9" y="0"/>
                    </a:moveTo>
                    <a:cubicBezTo>
                      <a:pt x="7" y="0"/>
                      <a:pt x="4" y="1"/>
                      <a:pt x="3" y="2"/>
                    </a:cubicBezTo>
                    <a:cubicBezTo>
                      <a:pt x="1" y="5"/>
                      <a:pt x="0" y="7"/>
                      <a:pt x="0" y="10"/>
                    </a:cubicBezTo>
                    <a:cubicBezTo>
                      <a:pt x="0" y="13"/>
                      <a:pt x="1" y="16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2"/>
                      <a:pt x="2" y="25"/>
                      <a:pt x="2" y="28"/>
                    </a:cubicBezTo>
                    <a:cubicBezTo>
                      <a:pt x="1" y="35"/>
                      <a:pt x="4" y="41"/>
                      <a:pt x="7" y="46"/>
                    </a:cubicBezTo>
                    <a:cubicBezTo>
                      <a:pt x="7" y="47"/>
                      <a:pt x="8" y="48"/>
                      <a:pt x="9" y="48"/>
                    </a:cubicBezTo>
                    <a:cubicBezTo>
                      <a:pt x="10" y="49"/>
                      <a:pt x="10" y="49"/>
                      <a:pt x="11" y="48"/>
                    </a:cubicBezTo>
                    <a:cubicBezTo>
                      <a:pt x="11" y="48"/>
                      <a:pt x="12" y="47"/>
                      <a:pt x="12" y="47"/>
                    </a:cubicBezTo>
                    <a:cubicBezTo>
                      <a:pt x="9" y="38"/>
                      <a:pt x="11" y="30"/>
                      <a:pt x="14" y="22"/>
                    </a:cubicBezTo>
                    <a:cubicBezTo>
                      <a:pt x="15" y="17"/>
                      <a:pt x="17" y="12"/>
                      <a:pt x="19" y="8"/>
                    </a:cubicBezTo>
                    <a:cubicBezTo>
                      <a:pt x="19" y="7"/>
                      <a:pt x="18" y="5"/>
                      <a:pt x="18" y="5"/>
                    </a:cubicBezTo>
                    <a:cubicBezTo>
                      <a:pt x="15" y="3"/>
                      <a:pt x="12" y="2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8" name="Freeform 83"/>
              <p:cNvSpPr>
                <a:spLocks/>
              </p:cNvSpPr>
              <p:nvPr/>
            </p:nvSpPr>
            <p:spPr bwMode="auto">
              <a:xfrm>
                <a:off x="6055" y="3104"/>
                <a:ext cx="71" cy="40"/>
              </a:xfrm>
              <a:custGeom>
                <a:avLst/>
                <a:gdLst>
                  <a:gd name="T0" fmla="*/ 4 w 50"/>
                  <a:gd name="T1" fmla="*/ 27 h 28"/>
                  <a:gd name="T2" fmla="*/ 20 w 50"/>
                  <a:gd name="T3" fmla="*/ 19 h 28"/>
                  <a:gd name="T4" fmla="*/ 37 w 50"/>
                  <a:gd name="T5" fmla="*/ 10 h 28"/>
                  <a:gd name="T6" fmla="*/ 45 w 50"/>
                  <a:gd name="T7" fmla="*/ 7 h 28"/>
                  <a:gd name="T8" fmla="*/ 49 w 50"/>
                  <a:gd name="T9" fmla="*/ 2 h 28"/>
                  <a:gd name="T10" fmla="*/ 44 w 50"/>
                  <a:gd name="T11" fmla="*/ 0 h 28"/>
                  <a:gd name="T12" fmla="*/ 19 w 50"/>
                  <a:gd name="T13" fmla="*/ 6 h 28"/>
                  <a:gd name="T14" fmla="*/ 11 w 50"/>
                  <a:gd name="T15" fmla="*/ 9 h 28"/>
                  <a:gd name="T16" fmla="*/ 5 w 50"/>
                  <a:gd name="T17" fmla="*/ 14 h 28"/>
                  <a:gd name="T18" fmla="*/ 0 w 50"/>
                  <a:gd name="T19" fmla="*/ 27 h 28"/>
                  <a:gd name="T20" fmla="*/ 4 w 50"/>
                  <a:gd name="T2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28">
                    <a:moveTo>
                      <a:pt x="4" y="27"/>
                    </a:moveTo>
                    <a:cubicBezTo>
                      <a:pt x="10" y="25"/>
                      <a:pt x="16" y="24"/>
                      <a:pt x="20" y="19"/>
                    </a:cubicBezTo>
                    <a:cubicBezTo>
                      <a:pt x="25" y="14"/>
                      <a:pt x="31" y="11"/>
                      <a:pt x="37" y="10"/>
                    </a:cubicBezTo>
                    <a:cubicBezTo>
                      <a:pt x="40" y="10"/>
                      <a:pt x="43" y="8"/>
                      <a:pt x="45" y="7"/>
                    </a:cubicBezTo>
                    <a:cubicBezTo>
                      <a:pt x="47" y="6"/>
                      <a:pt x="49" y="5"/>
                      <a:pt x="49" y="2"/>
                    </a:cubicBezTo>
                    <a:cubicBezTo>
                      <a:pt x="50" y="1"/>
                      <a:pt x="47" y="0"/>
                      <a:pt x="44" y="0"/>
                    </a:cubicBezTo>
                    <a:cubicBezTo>
                      <a:pt x="35" y="0"/>
                      <a:pt x="27" y="0"/>
                      <a:pt x="19" y="6"/>
                    </a:cubicBezTo>
                    <a:cubicBezTo>
                      <a:pt x="17" y="7"/>
                      <a:pt x="14" y="7"/>
                      <a:pt x="11" y="9"/>
                    </a:cubicBezTo>
                    <a:cubicBezTo>
                      <a:pt x="9" y="10"/>
                      <a:pt x="7" y="12"/>
                      <a:pt x="5" y="14"/>
                    </a:cubicBezTo>
                    <a:cubicBezTo>
                      <a:pt x="2" y="18"/>
                      <a:pt x="0" y="22"/>
                      <a:pt x="0" y="27"/>
                    </a:cubicBezTo>
                    <a:cubicBezTo>
                      <a:pt x="1" y="27"/>
                      <a:pt x="3" y="28"/>
                      <a:pt x="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9" name="Freeform 84"/>
              <p:cNvSpPr>
                <a:spLocks/>
              </p:cNvSpPr>
              <p:nvPr/>
            </p:nvSpPr>
            <p:spPr bwMode="auto">
              <a:xfrm>
                <a:off x="842" y="1051"/>
                <a:ext cx="46" cy="44"/>
              </a:xfrm>
              <a:custGeom>
                <a:avLst/>
                <a:gdLst>
                  <a:gd name="T0" fmla="*/ 2 w 32"/>
                  <a:gd name="T1" fmla="*/ 13 h 31"/>
                  <a:gd name="T2" fmla="*/ 6 w 32"/>
                  <a:gd name="T3" fmla="*/ 15 h 31"/>
                  <a:gd name="T4" fmla="*/ 14 w 32"/>
                  <a:gd name="T5" fmla="*/ 20 h 31"/>
                  <a:gd name="T6" fmla="*/ 17 w 32"/>
                  <a:gd name="T7" fmla="*/ 29 h 31"/>
                  <a:gd name="T8" fmla="*/ 21 w 32"/>
                  <a:gd name="T9" fmla="*/ 30 h 31"/>
                  <a:gd name="T10" fmla="*/ 31 w 32"/>
                  <a:gd name="T11" fmla="*/ 28 h 31"/>
                  <a:gd name="T12" fmla="*/ 32 w 32"/>
                  <a:gd name="T13" fmla="*/ 27 h 31"/>
                  <a:gd name="T14" fmla="*/ 32 w 32"/>
                  <a:gd name="T15" fmla="*/ 25 h 31"/>
                  <a:gd name="T16" fmla="*/ 26 w 32"/>
                  <a:gd name="T17" fmla="*/ 13 h 31"/>
                  <a:gd name="T18" fmla="*/ 16 w 32"/>
                  <a:gd name="T19" fmla="*/ 5 h 31"/>
                  <a:gd name="T20" fmla="*/ 9 w 32"/>
                  <a:gd name="T21" fmla="*/ 1 h 31"/>
                  <a:gd name="T22" fmla="*/ 6 w 32"/>
                  <a:gd name="T23" fmla="*/ 1 h 31"/>
                  <a:gd name="T24" fmla="*/ 0 w 32"/>
                  <a:gd name="T25" fmla="*/ 9 h 31"/>
                  <a:gd name="T26" fmla="*/ 2 w 32"/>
                  <a:gd name="T27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1">
                    <a:moveTo>
                      <a:pt x="2" y="13"/>
                    </a:moveTo>
                    <a:cubicBezTo>
                      <a:pt x="3" y="14"/>
                      <a:pt x="5" y="15"/>
                      <a:pt x="6" y="15"/>
                    </a:cubicBezTo>
                    <a:cubicBezTo>
                      <a:pt x="10" y="15"/>
                      <a:pt x="12" y="16"/>
                      <a:pt x="14" y="20"/>
                    </a:cubicBezTo>
                    <a:cubicBezTo>
                      <a:pt x="15" y="23"/>
                      <a:pt x="16" y="26"/>
                      <a:pt x="17" y="29"/>
                    </a:cubicBezTo>
                    <a:cubicBezTo>
                      <a:pt x="18" y="30"/>
                      <a:pt x="20" y="31"/>
                      <a:pt x="21" y="30"/>
                    </a:cubicBezTo>
                    <a:cubicBezTo>
                      <a:pt x="24" y="30"/>
                      <a:pt x="27" y="29"/>
                      <a:pt x="31" y="28"/>
                    </a:cubicBezTo>
                    <a:cubicBezTo>
                      <a:pt x="31" y="28"/>
                      <a:pt x="31" y="27"/>
                      <a:pt x="32" y="27"/>
                    </a:cubicBezTo>
                    <a:cubicBezTo>
                      <a:pt x="32" y="26"/>
                      <a:pt x="32" y="25"/>
                      <a:pt x="32" y="25"/>
                    </a:cubicBezTo>
                    <a:cubicBezTo>
                      <a:pt x="30" y="21"/>
                      <a:pt x="27" y="18"/>
                      <a:pt x="26" y="13"/>
                    </a:cubicBezTo>
                    <a:cubicBezTo>
                      <a:pt x="24" y="8"/>
                      <a:pt x="21" y="6"/>
                      <a:pt x="16" y="5"/>
                    </a:cubicBezTo>
                    <a:cubicBezTo>
                      <a:pt x="13" y="4"/>
                      <a:pt x="11" y="2"/>
                      <a:pt x="9" y="1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4" y="3"/>
                      <a:pt x="1" y="5"/>
                      <a:pt x="0" y="9"/>
                    </a:cubicBezTo>
                    <a:cubicBezTo>
                      <a:pt x="0" y="10"/>
                      <a:pt x="0" y="12"/>
                      <a:pt x="2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0" name="Freeform 85"/>
              <p:cNvSpPr>
                <a:spLocks/>
              </p:cNvSpPr>
              <p:nvPr/>
            </p:nvSpPr>
            <p:spPr bwMode="auto">
              <a:xfrm>
                <a:off x="2385" y="728"/>
                <a:ext cx="47" cy="29"/>
              </a:xfrm>
              <a:custGeom>
                <a:avLst/>
                <a:gdLst>
                  <a:gd name="T0" fmla="*/ 25 w 33"/>
                  <a:gd name="T1" fmla="*/ 20 h 20"/>
                  <a:gd name="T2" fmla="*/ 32 w 33"/>
                  <a:gd name="T3" fmla="*/ 17 h 20"/>
                  <a:gd name="T4" fmla="*/ 32 w 33"/>
                  <a:gd name="T5" fmla="*/ 12 h 20"/>
                  <a:gd name="T6" fmla="*/ 9 w 33"/>
                  <a:gd name="T7" fmla="*/ 0 h 20"/>
                  <a:gd name="T8" fmla="*/ 1 w 33"/>
                  <a:gd name="T9" fmla="*/ 6 h 20"/>
                  <a:gd name="T10" fmla="*/ 2 w 33"/>
                  <a:gd name="T11" fmla="*/ 12 h 20"/>
                  <a:gd name="T12" fmla="*/ 23 w 33"/>
                  <a:gd name="T13" fmla="*/ 20 h 20"/>
                  <a:gd name="T14" fmla="*/ 25 w 33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0">
                    <a:moveTo>
                      <a:pt x="25" y="20"/>
                    </a:moveTo>
                    <a:cubicBezTo>
                      <a:pt x="27" y="20"/>
                      <a:pt x="30" y="19"/>
                      <a:pt x="32" y="17"/>
                    </a:cubicBezTo>
                    <a:cubicBezTo>
                      <a:pt x="33" y="16"/>
                      <a:pt x="33" y="13"/>
                      <a:pt x="32" y="12"/>
                    </a:cubicBezTo>
                    <a:cubicBezTo>
                      <a:pt x="25" y="6"/>
                      <a:pt x="19" y="1"/>
                      <a:pt x="9" y="0"/>
                    </a:cubicBezTo>
                    <a:cubicBezTo>
                      <a:pt x="6" y="0"/>
                      <a:pt x="2" y="2"/>
                      <a:pt x="1" y="6"/>
                    </a:cubicBezTo>
                    <a:cubicBezTo>
                      <a:pt x="0" y="8"/>
                      <a:pt x="1" y="11"/>
                      <a:pt x="2" y="12"/>
                    </a:cubicBezTo>
                    <a:cubicBezTo>
                      <a:pt x="8" y="17"/>
                      <a:pt x="16" y="19"/>
                      <a:pt x="23" y="20"/>
                    </a:cubicBezTo>
                    <a:cubicBezTo>
                      <a:pt x="24" y="20"/>
                      <a:pt x="24" y="20"/>
                      <a:pt x="2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1" name="Freeform 86"/>
              <p:cNvSpPr>
                <a:spLocks/>
              </p:cNvSpPr>
              <p:nvPr/>
            </p:nvSpPr>
            <p:spPr bwMode="auto">
              <a:xfrm>
                <a:off x="6072" y="2670"/>
                <a:ext cx="27" cy="53"/>
              </a:xfrm>
              <a:custGeom>
                <a:avLst/>
                <a:gdLst>
                  <a:gd name="T0" fmla="*/ 4 w 19"/>
                  <a:gd name="T1" fmla="*/ 2 h 37"/>
                  <a:gd name="T2" fmla="*/ 1 w 19"/>
                  <a:gd name="T3" fmla="*/ 7 h 37"/>
                  <a:gd name="T4" fmla="*/ 4 w 19"/>
                  <a:gd name="T5" fmla="*/ 15 h 37"/>
                  <a:gd name="T6" fmla="*/ 4 w 19"/>
                  <a:gd name="T7" fmla="*/ 15 h 37"/>
                  <a:gd name="T8" fmla="*/ 4 w 19"/>
                  <a:gd name="T9" fmla="*/ 14 h 37"/>
                  <a:gd name="T10" fmla="*/ 4 w 19"/>
                  <a:gd name="T11" fmla="*/ 15 h 37"/>
                  <a:gd name="T12" fmla="*/ 6 w 19"/>
                  <a:gd name="T13" fmla="*/ 16 h 37"/>
                  <a:gd name="T14" fmla="*/ 6 w 19"/>
                  <a:gd name="T15" fmla="*/ 18 h 37"/>
                  <a:gd name="T16" fmla="*/ 4 w 19"/>
                  <a:gd name="T17" fmla="*/ 17 h 37"/>
                  <a:gd name="T18" fmla="*/ 4 w 19"/>
                  <a:gd name="T19" fmla="*/ 15 h 37"/>
                  <a:gd name="T20" fmla="*/ 4 w 19"/>
                  <a:gd name="T21" fmla="*/ 15 h 37"/>
                  <a:gd name="T22" fmla="*/ 3 w 19"/>
                  <a:gd name="T23" fmla="*/ 16 h 37"/>
                  <a:gd name="T24" fmla="*/ 3 w 19"/>
                  <a:gd name="T25" fmla="*/ 28 h 37"/>
                  <a:gd name="T26" fmla="*/ 8 w 19"/>
                  <a:gd name="T27" fmla="*/ 36 h 37"/>
                  <a:gd name="T28" fmla="*/ 11 w 19"/>
                  <a:gd name="T29" fmla="*/ 37 h 37"/>
                  <a:gd name="T30" fmla="*/ 14 w 19"/>
                  <a:gd name="T31" fmla="*/ 34 h 37"/>
                  <a:gd name="T32" fmla="*/ 12 w 19"/>
                  <a:gd name="T33" fmla="*/ 29 h 37"/>
                  <a:gd name="T34" fmla="*/ 13 w 19"/>
                  <a:gd name="T35" fmla="*/ 26 h 37"/>
                  <a:gd name="T36" fmla="*/ 18 w 19"/>
                  <a:gd name="T37" fmla="*/ 15 h 37"/>
                  <a:gd name="T38" fmla="*/ 15 w 19"/>
                  <a:gd name="T39" fmla="*/ 6 h 37"/>
                  <a:gd name="T40" fmla="*/ 4 w 19"/>
                  <a:gd name="T41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37">
                    <a:moveTo>
                      <a:pt x="4" y="2"/>
                    </a:moveTo>
                    <a:cubicBezTo>
                      <a:pt x="2" y="3"/>
                      <a:pt x="0" y="5"/>
                      <a:pt x="1" y="7"/>
                    </a:cubicBezTo>
                    <a:cubicBezTo>
                      <a:pt x="2" y="10"/>
                      <a:pt x="3" y="12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6" y="16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19"/>
                      <a:pt x="4" y="18"/>
                      <a:pt x="4" y="17"/>
                    </a:cubicBezTo>
                    <a:cubicBezTo>
                      <a:pt x="4" y="16"/>
                      <a:pt x="4" y="16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6"/>
                    </a:cubicBezTo>
                    <a:cubicBezTo>
                      <a:pt x="1" y="20"/>
                      <a:pt x="0" y="24"/>
                      <a:pt x="3" y="28"/>
                    </a:cubicBezTo>
                    <a:cubicBezTo>
                      <a:pt x="5" y="30"/>
                      <a:pt x="6" y="33"/>
                      <a:pt x="8" y="36"/>
                    </a:cubicBezTo>
                    <a:cubicBezTo>
                      <a:pt x="9" y="37"/>
                      <a:pt x="10" y="37"/>
                      <a:pt x="11" y="37"/>
                    </a:cubicBezTo>
                    <a:cubicBezTo>
                      <a:pt x="12" y="37"/>
                      <a:pt x="14" y="35"/>
                      <a:pt x="14" y="34"/>
                    </a:cubicBezTo>
                    <a:cubicBezTo>
                      <a:pt x="13" y="32"/>
                      <a:pt x="12" y="30"/>
                      <a:pt x="12" y="29"/>
                    </a:cubicBezTo>
                    <a:cubicBezTo>
                      <a:pt x="12" y="28"/>
                      <a:pt x="13" y="26"/>
                      <a:pt x="13" y="26"/>
                    </a:cubicBezTo>
                    <a:cubicBezTo>
                      <a:pt x="19" y="24"/>
                      <a:pt x="18" y="20"/>
                      <a:pt x="18" y="15"/>
                    </a:cubicBezTo>
                    <a:cubicBezTo>
                      <a:pt x="17" y="12"/>
                      <a:pt x="17" y="9"/>
                      <a:pt x="15" y="6"/>
                    </a:cubicBezTo>
                    <a:cubicBezTo>
                      <a:pt x="12" y="2"/>
                      <a:pt x="8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2" name="Freeform 87"/>
              <p:cNvSpPr>
                <a:spLocks/>
              </p:cNvSpPr>
              <p:nvPr/>
            </p:nvSpPr>
            <p:spPr bwMode="auto">
              <a:xfrm>
                <a:off x="4358" y="658"/>
                <a:ext cx="31" cy="40"/>
              </a:xfrm>
              <a:custGeom>
                <a:avLst/>
                <a:gdLst>
                  <a:gd name="T0" fmla="*/ 3 w 22"/>
                  <a:gd name="T1" fmla="*/ 6 h 28"/>
                  <a:gd name="T2" fmla="*/ 1 w 22"/>
                  <a:gd name="T3" fmla="*/ 8 h 28"/>
                  <a:gd name="T4" fmla="*/ 2 w 22"/>
                  <a:gd name="T5" fmla="*/ 23 h 28"/>
                  <a:gd name="T6" fmla="*/ 7 w 22"/>
                  <a:gd name="T7" fmla="*/ 27 h 28"/>
                  <a:gd name="T8" fmla="*/ 20 w 22"/>
                  <a:gd name="T9" fmla="*/ 23 h 28"/>
                  <a:gd name="T10" fmla="*/ 21 w 22"/>
                  <a:gd name="T11" fmla="*/ 19 h 28"/>
                  <a:gd name="T12" fmla="*/ 20 w 22"/>
                  <a:gd name="T13" fmla="*/ 18 h 28"/>
                  <a:gd name="T14" fmla="*/ 18 w 22"/>
                  <a:gd name="T15" fmla="*/ 15 h 28"/>
                  <a:gd name="T16" fmla="*/ 19 w 22"/>
                  <a:gd name="T17" fmla="*/ 9 h 28"/>
                  <a:gd name="T18" fmla="*/ 20 w 22"/>
                  <a:gd name="T19" fmla="*/ 2 h 28"/>
                  <a:gd name="T20" fmla="*/ 13 w 22"/>
                  <a:gd name="T21" fmla="*/ 1 h 28"/>
                  <a:gd name="T22" fmla="*/ 8 w 22"/>
                  <a:gd name="T23" fmla="*/ 3 h 28"/>
                  <a:gd name="T24" fmla="*/ 8 w 22"/>
                  <a:gd name="T25" fmla="*/ 3 h 28"/>
                  <a:gd name="T26" fmla="*/ 8 w 22"/>
                  <a:gd name="T27" fmla="*/ 3 h 28"/>
                  <a:gd name="T28" fmla="*/ 8 w 22"/>
                  <a:gd name="T29" fmla="*/ 3 h 28"/>
                  <a:gd name="T30" fmla="*/ 3 w 22"/>
                  <a:gd name="T31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28">
                    <a:moveTo>
                      <a:pt x="3" y="6"/>
                    </a:moveTo>
                    <a:cubicBezTo>
                      <a:pt x="2" y="7"/>
                      <a:pt x="1" y="8"/>
                      <a:pt x="1" y="8"/>
                    </a:cubicBezTo>
                    <a:cubicBezTo>
                      <a:pt x="0" y="13"/>
                      <a:pt x="0" y="18"/>
                      <a:pt x="2" y="23"/>
                    </a:cubicBezTo>
                    <a:cubicBezTo>
                      <a:pt x="3" y="25"/>
                      <a:pt x="5" y="27"/>
                      <a:pt x="7" y="27"/>
                    </a:cubicBezTo>
                    <a:cubicBezTo>
                      <a:pt x="12" y="28"/>
                      <a:pt x="16" y="27"/>
                      <a:pt x="20" y="23"/>
                    </a:cubicBezTo>
                    <a:cubicBezTo>
                      <a:pt x="21" y="23"/>
                      <a:pt x="22" y="20"/>
                      <a:pt x="21" y="19"/>
                    </a:cubicBezTo>
                    <a:cubicBezTo>
                      <a:pt x="21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8" y="15"/>
                    </a:cubicBezTo>
                    <a:cubicBezTo>
                      <a:pt x="17" y="12"/>
                      <a:pt x="17" y="12"/>
                      <a:pt x="19" y="9"/>
                    </a:cubicBezTo>
                    <a:cubicBezTo>
                      <a:pt x="22" y="6"/>
                      <a:pt x="22" y="4"/>
                      <a:pt x="20" y="2"/>
                    </a:cubicBezTo>
                    <a:cubicBezTo>
                      <a:pt x="18" y="0"/>
                      <a:pt x="16" y="0"/>
                      <a:pt x="13" y="1"/>
                    </a:cubicBezTo>
                    <a:cubicBezTo>
                      <a:pt x="11" y="2"/>
                      <a:pt x="10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4"/>
                      <a:pt x="4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3" name="Freeform 88"/>
              <p:cNvSpPr>
                <a:spLocks/>
              </p:cNvSpPr>
              <p:nvPr/>
            </p:nvSpPr>
            <p:spPr bwMode="auto">
              <a:xfrm>
                <a:off x="4179" y="691"/>
                <a:ext cx="50" cy="34"/>
              </a:xfrm>
              <a:custGeom>
                <a:avLst/>
                <a:gdLst>
                  <a:gd name="T0" fmla="*/ 5 w 35"/>
                  <a:gd name="T1" fmla="*/ 21 h 24"/>
                  <a:gd name="T2" fmla="*/ 18 w 35"/>
                  <a:gd name="T3" fmla="*/ 24 h 24"/>
                  <a:gd name="T4" fmla="*/ 22 w 35"/>
                  <a:gd name="T5" fmla="*/ 20 h 24"/>
                  <a:gd name="T6" fmla="*/ 20 w 35"/>
                  <a:gd name="T7" fmla="*/ 18 h 24"/>
                  <a:gd name="T8" fmla="*/ 20 w 35"/>
                  <a:gd name="T9" fmla="*/ 10 h 24"/>
                  <a:gd name="T10" fmla="*/ 28 w 35"/>
                  <a:gd name="T11" fmla="*/ 9 h 24"/>
                  <a:gd name="T12" fmla="*/ 35 w 35"/>
                  <a:gd name="T13" fmla="*/ 10 h 24"/>
                  <a:gd name="T14" fmla="*/ 34 w 35"/>
                  <a:gd name="T15" fmla="*/ 7 h 24"/>
                  <a:gd name="T16" fmla="*/ 21 w 35"/>
                  <a:gd name="T17" fmla="*/ 0 h 24"/>
                  <a:gd name="T18" fmla="*/ 15 w 35"/>
                  <a:gd name="T19" fmla="*/ 1 h 24"/>
                  <a:gd name="T20" fmla="*/ 2 w 35"/>
                  <a:gd name="T21" fmla="*/ 14 h 24"/>
                  <a:gd name="T22" fmla="*/ 5 w 35"/>
                  <a:gd name="T23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24">
                    <a:moveTo>
                      <a:pt x="5" y="21"/>
                    </a:moveTo>
                    <a:cubicBezTo>
                      <a:pt x="10" y="22"/>
                      <a:pt x="14" y="23"/>
                      <a:pt x="18" y="24"/>
                    </a:cubicBezTo>
                    <a:cubicBezTo>
                      <a:pt x="21" y="24"/>
                      <a:pt x="21" y="22"/>
                      <a:pt x="22" y="20"/>
                    </a:cubicBezTo>
                    <a:cubicBezTo>
                      <a:pt x="21" y="19"/>
                      <a:pt x="20" y="18"/>
                      <a:pt x="20" y="18"/>
                    </a:cubicBezTo>
                    <a:cubicBezTo>
                      <a:pt x="19" y="15"/>
                      <a:pt x="19" y="12"/>
                      <a:pt x="20" y="10"/>
                    </a:cubicBezTo>
                    <a:cubicBezTo>
                      <a:pt x="22" y="9"/>
                      <a:pt x="25" y="7"/>
                      <a:pt x="28" y="9"/>
                    </a:cubicBezTo>
                    <a:cubicBezTo>
                      <a:pt x="30" y="10"/>
                      <a:pt x="32" y="11"/>
                      <a:pt x="35" y="10"/>
                    </a:cubicBezTo>
                    <a:cubicBezTo>
                      <a:pt x="35" y="9"/>
                      <a:pt x="35" y="8"/>
                      <a:pt x="34" y="7"/>
                    </a:cubicBezTo>
                    <a:cubicBezTo>
                      <a:pt x="31" y="3"/>
                      <a:pt x="26" y="1"/>
                      <a:pt x="21" y="0"/>
                    </a:cubicBezTo>
                    <a:cubicBezTo>
                      <a:pt x="19" y="0"/>
                      <a:pt x="17" y="0"/>
                      <a:pt x="15" y="1"/>
                    </a:cubicBezTo>
                    <a:cubicBezTo>
                      <a:pt x="10" y="4"/>
                      <a:pt x="6" y="9"/>
                      <a:pt x="2" y="14"/>
                    </a:cubicBezTo>
                    <a:cubicBezTo>
                      <a:pt x="0" y="16"/>
                      <a:pt x="2" y="21"/>
                      <a:pt x="5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4" name="Oval 89"/>
              <p:cNvSpPr>
                <a:spLocks noChangeArrowheads="1"/>
              </p:cNvSpPr>
              <p:nvPr/>
            </p:nvSpPr>
            <p:spPr bwMode="auto">
              <a:xfrm>
                <a:off x="4210" y="72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5" name="Freeform 90"/>
              <p:cNvSpPr>
                <a:spLocks/>
              </p:cNvSpPr>
              <p:nvPr/>
            </p:nvSpPr>
            <p:spPr bwMode="auto">
              <a:xfrm>
                <a:off x="4321" y="695"/>
                <a:ext cx="37" cy="33"/>
              </a:xfrm>
              <a:custGeom>
                <a:avLst/>
                <a:gdLst>
                  <a:gd name="T0" fmla="*/ 2 w 26"/>
                  <a:gd name="T1" fmla="*/ 8 h 23"/>
                  <a:gd name="T2" fmla="*/ 0 w 26"/>
                  <a:gd name="T3" fmla="*/ 11 h 23"/>
                  <a:gd name="T4" fmla="*/ 5 w 26"/>
                  <a:gd name="T5" fmla="*/ 21 h 23"/>
                  <a:gd name="T6" fmla="*/ 11 w 26"/>
                  <a:gd name="T7" fmla="*/ 22 h 23"/>
                  <a:gd name="T8" fmla="*/ 16 w 26"/>
                  <a:gd name="T9" fmla="*/ 19 h 23"/>
                  <a:gd name="T10" fmla="*/ 22 w 26"/>
                  <a:gd name="T11" fmla="*/ 15 h 23"/>
                  <a:gd name="T12" fmla="*/ 25 w 26"/>
                  <a:gd name="T13" fmla="*/ 10 h 23"/>
                  <a:gd name="T14" fmla="*/ 23 w 26"/>
                  <a:gd name="T15" fmla="*/ 3 h 23"/>
                  <a:gd name="T16" fmla="*/ 17 w 26"/>
                  <a:gd name="T17" fmla="*/ 1 h 23"/>
                  <a:gd name="T18" fmla="*/ 14 w 26"/>
                  <a:gd name="T19" fmla="*/ 1 h 23"/>
                  <a:gd name="T20" fmla="*/ 2 w 26"/>
                  <a:gd name="T2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23">
                    <a:moveTo>
                      <a:pt x="2" y="8"/>
                    </a:moveTo>
                    <a:cubicBezTo>
                      <a:pt x="1" y="8"/>
                      <a:pt x="0" y="10"/>
                      <a:pt x="0" y="11"/>
                    </a:cubicBezTo>
                    <a:cubicBezTo>
                      <a:pt x="0" y="15"/>
                      <a:pt x="2" y="18"/>
                      <a:pt x="5" y="21"/>
                    </a:cubicBezTo>
                    <a:cubicBezTo>
                      <a:pt x="6" y="22"/>
                      <a:pt x="9" y="23"/>
                      <a:pt x="11" y="22"/>
                    </a:cubicBezTo>
                    <a:cubicBezTo>
                      <a:pt x="13" y="22"/>
                      <a:pt x="14" y="20"/>
                      <a:pt x="16" y="19"/>
                    </a:cubicBezTo>
                    <a:cubicBezTo>
                      <a:pt x="20" y="19"/>
                      <a:pt x="21" y="17"/>
                      <a:pt x="22" y="15"/>
                    </a:cubicBezTo>
                    <a:cubicBezTo>
                      <a:pt x="23" y="13"/>
                      <a:pt x="24" y="11"/>
                      <a:pt x="25" y="10"/>
                    </a:cubicBezTo>
                    <a:cubicBezTo>
                      <a:pt x="26" y="6"/>
                      <a:pt x="26" y="5"/>
                      <a:pt x="23" y="3"/>
                    </a:cubicBezTo>
                    <a:cubicBezTo>
                      <a:pt x="21" y="2"/>
                      <a:pt x="19" y="1"/>
                      <a:pt x="17" y="1"/>
                    </a:cubicBezTo>
                    <a:cubicBezTo>
                      <a:pt x="16" y="0"/>
                      <a:pt x="15" y="0"/>
                      <a:pt x="14" y="1"/>
                    </a:cubicBezTo>
                    <a:cubicBezTo>
                      <a:pt x="11" y="5"/>
                      <a:pt x="7" y="7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6" name="Freeform 91"/>
              <p:cNvSpPr>
                <a:spLocks/>
              </p:cNvSpPr>
              <p:nvPr/>
            </p:nvSpPr>
            <p:spPr bwMode="auto">
              <a:xfrm>
                <a:off x="4384" y="619"/>
                <a:ext cx="28" cy="41"/>
              </a:xfrm>
              <a:custGeom>
                <a:avLst/>
                <a:gdLst>
                  <a:gd name="T0" fmla="*/ 9 w 20"/>
                  <a:gd name="T1" fmla="*/ 29 h 29"/>
                  <a:gd name="T2" fmla="*/ 12 w 20"/>
                  <a:gd name="T3" fmla="*/ 28 h 29"/>
                  <a:gd name="T4" fmla="*/ 19 w 20"/>
                  <a:gd name="T5" fmla="*/ 18 h 29"/>
                  <a:gd name="T6" fmla="*/ 20 w 20"/>
                  <a:gd name="T7" fmla="*/ 15 h 29"/>
                  <a:gd name="T8" fmla="*/ 11 w 20"/>
                  <a:gd name="T9" fmla="*/ 1 h 29"/>
                  <a:gd name="T10" fmla="*/ 7 w 20"/>
                  <a:gd name="T11" fmla="*/ 1 h 29"/>
                  <a:gd name="T12" fmla="*/ 1 w 20"/>
                  <a:gd name="T13" fmla="*/ 9 h 29"/>
                  <a:gd name="T14" fmla="*/ 0 w 20"/>
                  <a:gd name="T15" fmla="*/ 13 h 29"/>
                  <a:gd name="T16" fmla="*/ 9 w 20"/>
                  <a:gd name="T1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9">
                    <a:moveTo>
                      <a:pt x="9" y="29"/>
                    </a:moveTo>
                    <a:cubicBezTo>
                      <a:pt x="10" y="29"/>
                      <a:pt x="11" y="29"/>
                      <a:pt x="12" y="28"/>
                    </a:cubicBezTo>
                    <a:cubicBezTo>
                      <a:pt x="14" y="25"/>
                      <a:pt x="15" y="20"/>
                      <a:pt x="19" y="18"/>
                    </a:cubicBezTo>
                    <a:cubicBezTo>
                      <a:pt x="19" y="17"/>
                      <a:pt x="20" y="15"/>
                      <a:pt x="20" y="15"/>
                    </a:cubicBezTo>
                    <a:cubicBezTo>
                      <a:pt x="17" y="10"/>
                      <a:pt x="15" y="5"/>
                      <a:pt x="11" y="1"/>
                    </a:cubicBezTo>
                    <a:cubicBezTo>
                      <a:pt x="11" y="0"/>
                      <a:pt x="8" y="0"/>
                      <a:pt x="7" y="1"/>
                    </a:cubicBezTo>
                    <a:cubicBezTo>
                      <a:pt x="5" y="4"/>
                      <a:pt x="3" y="6"/>
                      <a:pt x="1" y="9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21"/>
                      <a:pt x="2" y="26"/>
                      <a:pt x="9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7" name="Freeform 92"/>
              <p:cNvSpPr>
                <a:spLocks/>
              </p:cNvSpPr>
              <p:nvPr/>
            </p:nvSpPr>
            <p:spPr bwMode="auto">
              <a:xfrm>
                <a:off x="6147" y="2987"/>
                <a:ext cx="57" cy="23"/>
              </a:xfrm>
              <a:custGeom>
                <a:avLst/>
                <a:gdLst>
                  <a:gd name="T0" fmla="*/ 5 w 40"/>
                  <a:gd name="T1" fmla="*/ 12 h 16"/>
                  <a:gd name="T2" fmla="*/ 35 w 40"/>
                  <a:gd name="T3" fmla="*/ 15 h 16"/>
                  <a:gd name="T4" fmla="*/ 36 w 40"/>
                  <a:gd name="T5" fmla="*/ 15 h 16"/>
                  <a:gd name="T6" fmla="*/ 40 w 40"/>
                  <a:gd name="T7" fmla="*/ 12 h 16"/>
                  <a:gd name="T8" fmla="*/ 39 w 40"/>
                  <a:gd name="T9" fmla="*/ 8 h 16"/>
                  <a:gd name="T10" fmla="*/ 35 w 40"/>
                  <a:gd name="T11" fmla="*/ 5 h 16"/>
                  <a:gd name="T12" fmla="*/ 6 w 40"/>
                  <a:gd name="T13" fmla="*/ 1 h 16"/>
                  <a:gd name="T14" fmla="*/ 1 w 40"/>
                  <a:gd name="T15" fmla="*/ 7 h 16"/>
                  <a:gd name="T16" fmla="*/ 5 w 40"/>
                  <a:gd name="T17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16">
                    <a:moveTo>
                      <a:pt x="5" y="12"/>
                    </a:moveTo>
                    <a:cubicBezTo>
                      <a:pt x="15" y="9"/>
                      <a:pt x="25" y="9"/>
                      <a:pt x="35" y="15"/>
                    </a:cubicBezTo>
                    <a:cubicBezTo>
                      <a:pt x="35" y="15"/>
                      <a:pt x="36" y="15"/>
                      <a:pt x="36" y="15"/>
                    </a:cubicBezTo>
                    <a:cubicBezTo>
                      <a:pt x="38" y="16"/>
                      <a:pt x="40" y="14"/>
                      <a:pt x="40" y="12"/>
                    </a:cubicBezTo>
                    <a:cubicBezTo>
                      <a:pt x="40" y="11"/>
                      <a:pt x="40" y="9"/>
                      <a:pt x="39" y="8"/>
                    </a:cubicBezTo>
                    <a:cubicBezTo>
                      <a:pt x="38" y="7"/>
                      <a:pt x="36" y="6"/>
                      <a:pt x="35" y="5"/>
                    </a:cubicBezTo>
                    <a:cubicBezTo>
                      <a:pt x="26" y="0"/>
                      <a:pt x="16" y="0"/>
                      <a:pt x="6" y="1"/>
                    </a:cubicBezTo>
                    <a:cubicBezTo>
                      <a:pt x="4" y="2"/>
                      <a:pt x="2" y="4"/>
                      <a:pt x="1" y="7"/>
                    </a:cubicBezTo>
                    <a:cubicBezTo>
                      <a:pt x="0" y="10"/>
                      <a:pt x="2" y="13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8" name="Freeform 93"/>
              <p:cNvSpPr>
                <a:spLocks/>
              </p:cNvSpPr>
              <p:nvPr/>
            </p:nvSpPr>
            <p:spPr bwMode="auto">
              <a:xfrm>
                <a:off x="6827" y="3366"/>
                <a:ext cx="47" cy="48"/>
              </a:xfrm>
              <a:custGeom>
                <a:avLst/>
                <a:gdLst>
                  <a:gd name="T0" fmla="*/ 28 w 33"/>
                  <a:gd name="T1" fmla="*/ 34 h 34"/>
                  <a:gd name="T2" fmla="*/ 33 w 33"/>
                  <a:gd name="T3" fmla="*/ 34 h 34"/>
                  <a:gd name="T4" fmla="*/ 33 w 33"/>
                  <a:gd name="T5" fmla="*/ 32 h 34"/>
                  <a:gd name="T6" fmla="*/ 32 w 33"/>
                  <a:gd name="T7" fmla="*/ 29 h 34"/>
                  <a:gd name="T8" fmla="*/ 14 w 33"/>
                  <a:gd name="T9" fmla="*/ 9 h 34"/>
                  <a:gd name="T10" fmla="*/ 7 w 33"/>
                  <a:gd name="T11" fmla="*/ 2 h 34"/>
                  <a:gd name="T12" fmla="*/ 4 w 33"/>
                  <a:gd name="T13" fmla="*/ 0 h 34"/>
                  <a:gd name="T14" fmla="*/ 1 w 33"/>
                  <a:gd name="T15" fmla="*/ 0 h 34"/>
                  <a:gd name="T16" fmla="*/ 0 w 33"/>
                  <a:gd name="T17" fmla="*/ 3 h 34"/>
                  <a:gd name="T18" fmla="*/ 12 w 33"/>
                  <a:gd name="T19" fmla="*/ 20 h 34"/>
                  <a:gd name="T20" fmla="*/ 28 w 33"/>
                  <a:gd name="T2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34">
                    <a:moveTo>
                      <a:pt x="28" y="34"/>
                    </a:moveTo>
                    <a:cubicBezTo>
                      <a:pt x="29" y="34"/>
                      <a:pt x="31" y="34"/>
                      <a:pt x="33" y="34"/>
                    </a:cubicBezTo>
                    <a:cubicBezTo>
                      <a:pt x="33" y="34"/>
                      <a:pt x="33" y="33"/>
                      <a:pt x="33" y="32"/>
                    </a:cubicBezTo>
                    <a:cubicBezTo>
                      <a:pt x="33" y="31"/>
                      <a:pt x="33" y="30"/>
                      <a:pt x="32" y="29"/>
                    </a:cubicBezTo>
                    <a:cubicBezTo>
                      <a:pt x="26" y="22"/>
                      <a:pt x="20" y="15"/>
                      <a:pt x="14" y="9"/>
                    </a:cubicBezTo>
                    <a:cubicBezTo>
                      <a:pt x="12" y="6"/>
                      <a:pt x="9" y="4"/>
                      <a:pt x="7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2" y="10"/>
                      <a:pt x="7" y="15"/>
                      <a:pt x="12" y="20"/>
                    </a:cubicBezTo>
                    <a:cubicBezTo>
                      <a:pt x="17" y="26"/>
                      <a:pt x="21" y="31"/>
                      <a:pt x="2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9" name="Freeform 94"/>
              <p:cNvSpPr>
                <a:spLocks/>
              </p:cNvSpPr>
              <p:nvPr/>
            </p:nvSpPr>
            <p:spPr bwMode="auto">
              <a:xfrm>
                <a:off x="5910" y="3095"/>
                <a:ext cx="64" cy="20"/>
              </a:xfrm>
              <a:custGeom>
                <a:avLst/>
                <a:gdLst>
                  <a:gd name="T0" fmla="*/ 2 w 45"/>
                  <a:gd name="T1" fmla="*/ 10 h 14"/>
                  <a:gd name="T2" fmla="*/ 11 w 45"/>
                  <a:gd name="T3" fmla="*/ 13 h 14"/>
                  <a:gd name="T4" fmla="*/ 18 w 45"/>
                  <a:gd name="T5" fmla="*/ 14 h 14"/>
                  <a:gd name="T6" fmla="*/ 44 w 45"/>
                  <a:gd name="T7" fmla="*/ 9 h 14"/>
                  <a:gd name="T8" fmla="*/ 44 w 45"/>
                  <a:gd name="T9" fmla="*/ 7 h 14"/>
                  <a:gd name="T10" fmla="*/ 28 w 45"/>
                  <a:gd name="T11" fmla="*/ 0 h 14"/>
                  <a:gd name="T12" fmla="*/ 26 w 45"/>
                  <a:gd name="T13" fmla="*/ 2 h 14"/>
                  <a:gd name="T14" fmla="*/ 24 w 45"/>
                  <a:gd name="T15" fmla="*/ 5 h 14"/>
                  <a:gd name="T16" fmla="*/ 7 w 45"/>
                  <a:gd name="T17" fmla="*/ 3 h 14"/>
                  <a:gd name="T18" fmla="*/ 1 w 45"/>
                  <a:gd name="T19" fmla="*/ 6 h 14"/>
                  <a:gd name="T20" fmla="*/ 2 w 45"/>
                  <a:gd name="T21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14">
                    <a:moveTo>
                      <a:pt x="2" y="10"/>
                    </a:moveTo>
                    <a:cubicBezTo>
                      <a:pt x="5" y="11"/>
                      <a:pt x="8" y="12"/>
                      <a:pt x="11" y="13"/>
                    </a:cubicBezTo>
                    <a:cubicBezTo>
                      <a:pt x="14" y="14"/>
                      <a:pt x="16" y="14"/>
                      <a:pt x="18" y="14"/>
                    </a:cubicBezTo>
                    <a:cubicBezTo>
                      <a:pt x="27" y="13"/>
                      <a:pt x="35" y="12"/>
                      <a:pt x="44" y="9"/>
                    </a:cubicBezTo>
                    <a:cubicBezTo>
                      <a:pt x="45" y="9"/>
                      <a:pt x="45" y="8"/>
                      <a:pt x="44" y="7"/>
                    </a:cubicBezTo>
                    <a:cubicBezTo>
                      <a:pt x="40" y="1"/>
                      <a:pt x="34" y="0"/>
                      <a:pt x="28" y="0"/>
                    </a:cubicBezTo>
                    <a:cubicBezTo>
                      <a:pt x="27" y="0"/>
                      <a:pt x="27" y="1"/>
                      <a:pt x="26" y="2"/>
                    </a:cubicBezTo>
                    <a:cubicBezTo>
                      <a:pt x="25" y="3"/>
                      <a:pt x="25" y="4"/>
                      <a:pt x="24" y="5"/>
                    </a:cubicBezTo>
                    <a:cubicBezTo>
                      <a:pt x="19" y="2"/>
                      <a:pt x="13" y="5"/>
                      <a:pt x="7" y="3"/>
                    </a:cubicBezTo>
                    <a:cubicBezTo>
                      <a:pt x="5" y="2"/>
                      <a:pt x="3" y="4"/>
                      <a:pt x="1" y="6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0" name="Freeform 95"/>
              <p:cNvSpPr>
                <a:spLocks/>
              </p:cNvSpPr>
              <p:nvPr/>
            </p:nvSpPr>
            <p:spPr bwMode="auto">
              <a:xfrm>
                <a:off x="5985" y="3097"/>
                <a:ext cx="63" cy="16"/>
              </a:xfrm>
              <a:custGeom>
                <a:avLst/>
                <a:gdLst>
                  <a:gd name="T0" fmla="*/ 37 w 44"/>
                  <a:gd name="T1" fmla="*/ 8 h 11"/>
                  <a:gd name="T2" fmla="*/ 42 w 44"/>
                  <a:gd name="T3" fmla="*/ 6 h 11"/>
                  <a:gd name="T4" fmla="*/ 44 w 44"/>
                  <a:gd name="T5" fmla="*/ 3 h 11"/>
                  <a:gd name="T6" fmla="*/ 43 w 44"/>
                  <a:gd name="T7" fmla="*/ 0 h 11"/>
                  <a:gd name="T8" fmla="*/ 42 w 44"/>
                  <a:gd name="T9" fmla="*/ 0 h 11"/>
                  <a:gd name="T10" fmla="*/ 28 w 44"/>
                  <a:gd name="T11" fmla="*/ 2 h 11"/>
                  <a:gd name="T12" fmla="*/ 13 w 44"/>
                  <a:gd name="T13" fmla="*/ 0 h 11"/>
                  <a:gd name="T14" fmla="*/ 11 w 44"/>
                  <a:gd name="T15" fmla="*/ 0 h 11"/>
                  <a:gd name="T16" fmla="*/ 1 w 44"/>
                  <a:gd name="T17" fmla="*/ 4 h 11"/>
                  <a:gd name="T18" fmla="*/ 0 w 44"/>
                  <a:gd name="T19" fmla="*/ 7 h 11"/>
                  <a:gd name="T20" fmla="*/ 2 w 44"/>
                  <a:gd name="T21" fmla="*/ 9 h 11"/>
                  <a:gd name="T22" fmla="*/ 15 w 44"/>
                  <a:gd name="T23" fmla="*/ 11 h 11"/>
                  <a:gd name="T24" fmla="*/ 37 w 44"/>
                  <a:gd name="T25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11">
                    <a:moveTo>
                      <a:pt x="37" y="8"/>
                    </a:moveTo>
                    <a:cubicBezTo>
                      <a:pt x="39" y="8"/>
                      <a:pt x="40" y="7"/>
                      <a:pt x="42" y="6"/>
                    </a:cubicBezTo>
                    <a:cubicBezTo>
                      <a:pt x="43" y="5"/>
                      <a:pt x="43" y="4"/>
                      <a:pt x="44" y="3"/>
                    </a:cubicBezTo>
                    <a:cubicBezTo>
                      <a:pt x="44" y="2"/>
                      <a:pt x="44" y="1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7" y="1"/>
                      <a:pt x="33" y="3"/>
                      <a:pt x="28" y="2"/>
                    </a:cubicBezTo>
                    <a:cubicBezTo>
                      <a:pt x="23" y="1"/>
                      <a:pt x="18" y="1"/>
                      <a:pt x="13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7" y="0"/>
                      <a:pt x="4" y="1"/>
                      <a:pt x="1" y="4"/>
                    </a:cubicBezTo>
                    <a:cubicBezTo>
                      <a:pt x="0" y="4"/>
                      <a:pt x="0" y="6"/>
                      <a:pt x="0" y="7"/>
                    </a:cubicBezTo>
                    <a:cubicBezTo>
                      <a:pt x="0" y="7"/>
                      <a:pt x="1" y="9"/>
                      <a:pt x="2" y="9"/>
                    </a:cubicBezTo>
                    <a:cubicBezTo>
                      <a:pt x="6" y="10"/>
                      <a:pt x="10" y="11"/>
                      <a:pt x="15" y="11"/>
                    </a:cubicBezTo>
                    <a:cubicBezTo>
                      <a:pt x="22" y="10"/>
                      <a:pt x="30" y="9"/>
                      <a:pt x="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1" name="Freeform 96"/>
              <p:cNvSpPr>
                <a:spLocks/>
              </p:cNvSpPr>
              <p:nvPr/>
            </p:nvSpPr>
            <p:spPr bwMode="auto">
              <a:xfrm>
                <a:off x="4382" y="1236"/>
                <a:ext cx="30" cy="31"/>
              </a:xfrm>
              <a:custGeom>
                <a:avLst/>
                <a:gdLst>
                  <a:gd name="T0" fmla="*/ 1 w 21"/>
                  <a:gd name="T1" fmla="*/ 5 h 22"/>
                  <a:gd name="T2" fmla="*/ 0 w 21"/>
                  <a:gd name="T3" fmla="*/ 11 h 22"/>
                  <a:gd name="T4" fmla="*/ 2 w 21"/>
                  <a:gd name="T5" fmla="*/ 18 h 22"/>
                  <a:gd name="T6" fmla="*/ 10 w 21"/>
                  <a:gd name="T7" fmla="*/ 21 h 22"/>
                  <a:gd name="T8" fmla="*/ 21 w 21"/>
                  <a:gd name="T9" fmla="*/ 8 h 22"/>
                  <a:gd name="T10" fmla="*/ 20 w 21"/>
                  <a:gd name="T11" fmla="*/ 5 h 22"/>
                  <a:gd name="T12" fmla="*/ 7 w 21"/>
                  <a:gd name="T13" fmla="*/ 0 h 22"/>
                  <a:gd name="T14" fmla="*/ 1 w 21"/>
                  <a:gd name="T15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2">
                    <a:moveTo>
                      <a:pt x="1" y="5"/>
                    </a:moveTo>
                    <a:cubicBezTo>
                      <a:pt x="1" y="7"/>
                      <a:pt x="1" y="8"/>
                      <a:pt x="0" y="11"/>
                    </a:cubicBezTo>
                    <a:cubicBezTo>
                      <a:pt x="1" y="13"/>
                      <a:pt x="1" y="15"/>
                      <a:pt x="2" y="18"/>
                    </a:cubicBezTo>
                    <a:cubicBezTo>
                      <a:pt x="3" y="21"/>
                      <a:pt x="7" y="22"/>
                      <a:pt x="10" y="21"/>
                    </a:cubicBezTo>
                    <a:cubicBezTo>
                      <a:pt x="17" y="19"/>
                      <a:pt x="20" y="14"/>
                      <a:pt x="21" y="8"/>
                    </a:cubicBezTo>
                    <a:cubicBezTo>
                      <a:pt x="21" y="7"/>
                      <a:pt x="21" y="6"/>
                      <a:pt x="20" y="5"/>
                    </a:cubicBezTo>
                    <a:cubicBezTo>
                      <a:pt x="17" y="1"/>
                      <a:pt x="12" y="0"/>
                      <a:pt x="7" y="0"/>
                    </a:cubicBezTo>
                    <a:cubicBezTo>
                      <a:pt x="5" y="0"/>
                      <a:pt x="2" y="3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2" name="Freeform 97"/>
              <p:cNvSpPr>
                <a:spLocks/>
              </p:cNvSpPr>
              <p:nvPr/>
            </p:nvSpPr>
            <p:spPr bwMode="auto">
              <a:xfrm>
                <a:off x="2277" y="1407"/>
                <a:ext cx="39" cy="24"/>
              </a:xfrm>
              <a:custGeom>
                <a:avLst/>
                <a:gdLst>
                  <a:gd name="T0" fmla="*/ 27 w 27"/>
                  <a:gd name="T1" fmla="*/ 6 h 17"/>
                  <a:gd name="T2" fmla="*/ 27 w 27"/>
                  <a:gd name="T3" fmla="*/ 3 h 17"/>
                  <a:gd name="T4" fmla="*/ 25 w 27"/>
                  <a:gd name="T5" fmla="*/ 0 h 17"/>
                  <a:gd name="T6" fmla="*/ 21 w 27"/>
                  <a:gd name="T7" fmla="*/ 0 h 17"/>
                  <a:gd name="T8" fmla="*/ 13 w 27"/>
                  <a:gd name="T9" fmla="*/ 0 h 17"/>
                  <a:gd name="T10" fmla="*/ 9 w 27"/>
                  <a:gd name="T11" fmla="*/ 2 h 17"/>
                  <a:gd name="T12" fmla="*/ 2 w 27"/>
                  <a:gd name="T13" fmla="*/ 9 h 17"/>
                  <a:gd name="T14" fmla="*/ 1 w 27"/>
                  <a:gd name="T15" fmla="*/ 13 h 17"/>
                  <a:gd name="T16" fmla="*/ 4 w 27"/>
                  <a:gd name="T17" fmla="*/ 17 h 17"/>
                  <a:gd name="T18" fmla="*/ 11 w 27"/>
                  <a:gd name="T19" fmla="*/ 17 h 17"/>
                  <a:gd name="T20" fmla="*/ 27 w 27"/>
                  <a:gd name="T21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17">
                    <a:moveTo>
                      <a:pt x="27" y="6"/>
                    </a:moveTo>
                    <a:cubicBezTo>
                      <a:pt x="27" y="5"/>
                      <a:pt x="27" y="3"/>
                      <a:pt x="27" y="3"/>
                    </a:cubicBezTo>
                    <a:cubicBezTo>
                      <a:pt x="26" y="2"/>
                      <a:pt x="25" y="1"/>
                      <a:pt x="25" y="0"/>
                    </a:cubicBezTo>
                    <a:cubicBezTo>
                      <a:pt x="23" y="0"/>
                      <a:pt x="21" y="0"/>
                      <a:pt x="21" y="0"/>
                    </a:cubicBezTo>
                    <a:cubicBezTo>
                      <a:pt x="18" y="0"/>
                      <a:pt x="15" y="0"/>
                      <a:pt x="13" y="0"/>
                    </a:cubicBezTo>
                    <a:cubicBezTo>
                      <a:pt x="12" y="1"/>
                      <a:pt x="10" y="1"/>
                      <a:pt x="9" y="2"/>
                    </a:cubicBezTo>
                    <a:cubicBezTo>
                      <a:pt x="6" y="4"/>
                      <a:pt x="4" y="6"/>
                      <a:pt x="2" y="9"/>
                    </a:cubicBezTo>
                    <a:cubicBezTo>
                      <a:pt x="1" y="10"/>
                      <a:pt x="0" y="12"/>
                      <a:pt x="1" y="13"/>
                    </a:cubicBezTo>
                    <a:cubicBezTo>
                      <a:pt x="2" y="15"/>
                      <a:pt x="2" y="16"/>
                      <a:pt x="4" y="17"/>
                    </a:cubicBezTo>
                    <a:cubicBezTo>
                      <a:pt x="7" y="17"/>
                      <a:pt x="9" y="17"/>
                      <a:pt x="11" y="17"/>
                    </a:cubicBezTo>
                    <a:cubicBezTo>
                      <a:pt x="17" y="15"/>
                      <a:pt x="22" y="11"/>
                      <a:pt x="2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3" name="Freeform 98"/>
              <p:cNvSpPr>
                <a:spLocks/>
              </p:cNvSpPr>
              <p:nvPr/>
            </p:nvSpPr>
            <p:spPr bwMode="auto">
              <a:xfrm>
                <a:off x="5217" y="825"/>
                <a:ext cx="28" cy="27"/>
              </a:xfrm>
              <a:custGeom>
                <a:avLst/>
                <a:gdLst>
                  <a:gd name="T0" fmla="*/ 1 w 20"/>
                  <a:gd name="T1" fmla="*/ 11 h 19"/>
                  <a:gd name="T2" fmla="*/ 7 w 20"/>
                  <a:gd name="T3" fmla="*/ 18 h 19"/>
                  <a:gd name="T4" fmla="*/ 12 w 20"/>
                  <a:gd name="T5" fmla="*/ 19 h 19"/>
                  <a:gd name="T6" fmla="*/ 13 w 20"/>
                  <a:gd name="T7" fmla="*/ 19 h 19"/>
                  <a:gd name="T8" fmla="*/ 20 w 20"/>
                  <a:gd name="T9" fmla="*/ 12 h 19"/>
                  <a:gd name="T10" fmla="*/ 16 w 20"/>
                  <a:gd name="T11" fmla="*/ 3 h 19"/>
                  <a:gd name="T12" fmla="*/ 11 w 20"/>
                  <a:gd name="T13" fmla="*/ 1 h 19"/>
                  <a:gd name="T14" fmla="*/ 3 w 20"/>
                  <a:gd name="T15" fmla="*/ 4 h 19"/>
                  <a:gd name="T16" fmla="*/ 1 w 20"/>
                  <a:gd name="T17" fmla="*/ 9 h 19"/>
                  <a:gd name="T18" fmla="*/ 1 w 20"/>
                  <a:gd name="T19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9">
                    <a:moveTo>
                      <a:pt x="1" y="11"/>
                    </a:moveTo>
                    <a:cubicBezTo>
                      <a:pt x="1" y="15"/>
                      <a:pt x="3" y="17"/>
                      <a:pt x="7" y="18"/>
                    </a:cubicBezTo>
                    <a:cubicBezTo>
                      <a:pt x="8" y="18"/>
                      <a:pt x="10" y="18"/>
                      <a:pt x="12" y="19"/>
                    </a:cubicBezTo>
                    <a:cubicBezTo>
                      <a:pt x="12" y="19"/>
                      <a:pt x="13" y="19"/>
                      <a:pt x="13" y="19"/>
                    </a:cubicBezTo>
                    <a:cubicBezTo>
                      <a:pt x="18" y="19"/>
                      <a:pt x="20" y="16"/>
                      <a:pt x="20" y="12"/>
                    </a:cubicBezTo>
                    <a:cubicBezTo>
                      <a:pt x="19" y="8"/>
                      <a:pt x="18" y="5"/>
                      <a:pt x="16" y="3"/>
                    </a:cubicBezTo>
                    <a:cubicBezTo>
                      <a:pt x="15" y="1"/>
                      <a:pt x="13" y="0"/>
                      <a:pt x="11" y="1"/>
                    </a:cubicBezTo>
                    <a:cubicBezTo>
                      <a:pt x="8" y="2"/>
                      <a:pt x="6" y="3"/>
                      <a:pt x="3" y="4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4" name="Freeform 99"/>
              <p:cNvSpPr>
                <a:spLocks/>
              </p:cNvSpPr>
              <p:nvPr/>
            </p:nvSpPr>
            <p:spPr bwMode="auto">
              <a:xfrm>
                <a:off x="2518" y="1831"/>
                <a:ext cx="42" cy="27"/>
              </a:xfrm>
              <a:custGeom>
                <a:avLst/>
                <a:gdLst>
                  <a:gd name="T0" fmla="*/ 4 w 30"/>
                  <a:gd name="T1" fmla="*/ 0 h 19"/>
                  <a:gd name="T2" fmla="*/ 1 w 30"/>
                  <a:gd name="T3" fmla="*/ 1 h 19"/>
                  <a:gd name="T4" fmla="*/ 2 w 30"/>
                  <a:gd name="T5" fmla="*/ 5 h 19"/>
                  <a:gd name="T6" fmla="*/ 4 w 30"/>
                  <a:gd name="T7" fmla="*/ 8 h 19"/>
                  <a:gd name="T8" fmla="*/ 14 w 30"/>
                  <a:gd name="T9" fmla="*/ 16 h 19"/>
                  <a:gd name="T10" fmla="*/ 26 w 30"/>
                  <a:gd name="T11" fmla="*/ 19 h 19"/>
                  <a:gd name="T12" fmla="*/ 28 w 30"/>
                  <a:gd name="T13" fmla="*/ 19 h 19"/>
                  <a:gd name="T14" fmla="*/ 30 w 30"/>
                  <a:gd name="T15" fmla="*/ 17 h 19"/>
                  <a:gd name="T16" fmla="*/ 30 w 30"/>
                  <a:gd name="T17" fmla="*/ 16 h 19"/>
                  <a:gd name="T18" fmla="*/ 4 w 30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19">
                    <a:moveTo>
                      <a:pt x="4" y="0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3" y="6"/>
                      <a:pt x="3" y="7"/>
                      <a:pt x="4" y="8"/>
                    </a:cubicBezTo>
                    <a:cubicBezTo>
                      <a:pt x="7" y="11"/>
                      <a:pt x="10" y="14"/>
                      <a:pt x="14" y="16"/>
                    </a:cubicBezTo>
                    <a:cubicBezTo>
                      <a:pt x="18" y="17"/>
                      <a:pt x="22" y="18"/>
                      <a:pt x="26" y="19"/>
                    </a:cubicBezTo>
                    <a:cubicBezTo>
                      <a:pt x="27" y="19"/>
                      <a:pt x="28" y="19"/>
                      <a:pt x="28" y="19"/>
                    </a:cubicBezTo>
                    <a:cubicBezTo>
                      <a:pt x="29" y="19"/>
                      <a:pt x="30" y="18"/>
                      <a:pt x="30" y="17"/>
                    </a:cubicBezTo>
                    <a:cubicBezTo>
                      <a:pt x="30" y="17"/>
                      <a:pt x="30" y="16"/>
                      <a:pt x="30" y="16"/>
                    </a:cubicBezTo>
                    <a:cubicBezTo>
                      <a:pt x="24" y="7"/>
                      <a:pt x="15" y="2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5" name="Freeform 100"/>
              <p:cNvSpPr>
                <a:spLocks/>
              </p:cNvSpPr>
              <p:nvPr/>
            </p:nvSpPr>
            <p:spPr bwMode="auto">
              <a:xfrm>
                <a:off x="4257" y="2203"/>
                <a:ext cx="38" cy="23"/>
              </a:xfrm>
              <a:custGeom>
                <a:avLst/>
                <a:gdLst>
                  <a:gd name="T0" fmla="*/ 10 w 27"/>
                  <a:gd name="T1" fmla="*/ 15 h 16"/>
                  <a:gd name="T2" fmla="*/ 20 w 27"/>
                  <a:gd name="T3" fmla="*/ 11 h 16"/>
                  <a:gd name="T4" fmla="*/ 27 w 27"/>
                  <a:gd name="T5" fmla="*/ 1 h 16"/>
                  <a:gd name="T6" fmla="*/ 25 w 27"/>
                  <a:gd name="T7" fmla="*/ 0 h 16"/>
                  <a:gd name="T8" fmla="*/ 12 w 27"/>
                  <a:gd name="T9" fmla="*/ 2 h 16"/>
                  <a:gd name="T10" fmla="*/ 2 w 27"/>
                  <a:gd name="T11" fmla="*/ 6 h 16"/>
                  <a:gd name="T12" fmla="*/ 2 w 27"/>
                  <a:gd name="T13" fmla="*/ 12 h 16"/>
                  <a:gd name="T14" fmla="*/ 10 w 27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6">
                    <a:moveTo>
                      <a:pt x="10" y="15"/>
                    </a:moveTo>
                    <a:cubicBezTo>
                      <a:pt x="14" y="14"/>
                      <a:pt x="17" y="13"/>
                      <a:pt x="20" y="11"/>
                    </a:cubicBezTo>
                    <a:cubicBezTo>
                      <a:pt x="24" y="9"/>
                      <a:pt x="25" y="5"/>
                      <a:pt x="27" y="1"/>
                    </a:cubicBezTo>
                    <a:cubicBezTo>
                      <a:pt x="26" y="1"/>
                      <a:pt x="26" y="0"/>
                      <a:pt x="25" y="0"/>
                    </a:cubicBezTo>
                    <a:cubicBezTo>
                      <a:pt x="21" y="0"/>
                      <a:pt x="17" y="1"/>
                      <a:pt x="12" y="2"/>
                    </a:cubicBezTo>
                    <a:cubicBezTo>
                      <a:pt x="9" y="2"/>
                      <a:pt x="5" y="4"/>
                      <a:pt x="2" y="6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4" y="15"/>
                      <a:pt x="7" y="16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6" name="Freeform 101"/>
              <p:cNvSpPr>
                <a:spLocks/>
              </p:cNvSpPr>
              <p:nvPr/>
            </p:nvSpPr>
            <p:spPr bwMode="auto">
              <a:xfrm>
                <a:off x="2011" y="724"/>
                <a:ext cx="42" cy="28"/>
              </a:xfrm>
              <a:custGeom>
                <a:avLst/>
                <a:gdLst>
                  <a:gd name="T0" fmla="*/ 29 w 29"/>
                  <a:gd name="T1" fmla="*/ 2 h 20"/>
                  <a:gd name="T2" fmla="*/ 28 w 29"/>
                  <a:gd name="T3" fmla="*/ 1 h 20"/>
                  <a:gd name="T4" fmla="*/ 25 w 29"/>
                  <a:gd name="T5" fmla="*/ 0 h 20"/>
                  <a:gd name="T6" fmla="*/ 2 w 29"/>
                  <a:gd name="T7" fmla="*/ 11 h 20"/>
                  <a:gd name="T8" fmla="*/ 3 w 29"/>
                  <a:gd name="T9" fmla="*/ 18 h 20"/>
                  <a:gd name="T10" fmla="*/ 9 w 29"/>
                  <a:gd name="T11" fmla="*/ 19 h 20"/>
                  <a:gd name="T12" fmla="*/ 28 w 29"/>
                  <a:gd name="T13" fmla="*/ 4 h 20"/>
                  <a:gd name="T14" fmla="*/ 29 w 29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0">
                    <a:moveTo>
                      <a:pt x="29" y="2"/>
                    </a:moveTo>
                    <a:cubicBezTo>
                      <a:pt x="28" y="2"/>
                      <a:pt x="28" y="1"/>
                      <a:pt x="28" y="1"/>
                    </a:cubicBezTo>
                    <a:cubicBezTo>
                      <a:pt x="27" y="1"/>
                      <a:pt x="26" y="0"/>
                      <a:pt x="25" y="0"/>
                    </a:cubicBezTo>
                    <a:cubicBezTo>
                      <a:pt x="16" y="2"/>
                      <a:pt x="9" y="6"/>
                      <a:pt x="2" y="11"/>
                    </a:cubicBezTo>
                    <a:cubicBezTo>
                      <a:pt x="0" y="13"/>
                      <a:pt x="0" y="16"/>
                      <a:pt x="3" y="18"/>
                    </a:cubicBezTo>
                    <a:cubicBezTo>
                      <a:pt x="5" y="19"/>
                      <a:pt x="7" y="20"/>
                      <a:pt x="9" y="19"/>
                    </a:cubicBezTo>
                    <a:cubicBezTo>
                      <a:pt x="16" y="14"/>
                      <a:pt x="22" y="9"/>
                      <a:pt x="28" y="4"/>
                    </a:cubicBezTo>
                    <a:cubicBezTo>
                      <a:pt x="29" y="3"/>
                      <a:pt x="28" y="3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7" name="Freeform 102"/>
              <p:cNvSpPr>
                <a:spLocks/>
              </p:cNvSpPr>
              <p:nvPr/>
            </p:nvSpPr>
            <p:spPr bwMode="auto">
              <a:xfrm>
                <a:off x="3805" y="2034"/>
                <a:ext cx="20" cy="36"/>
              </a:xfrm>
              <a:custGeom>
                <a:avLst/>
                <a:gdLst>
                  <a:gd name="T0" fmla="*/ 11 w 14"/>
                  <a:gd name="T1" fmla="*/ 23 h 25"/>
                  <a:gd name="T2" fmla="*/ 13 w 14"/>
                  <a:gd name="T3" fmla="*/ 19 h 25"/>
                  <a:gd name="T4" fmla="*/ 14 w 14"/>
                  <a:gd name="T5" fmla="*/ 10 h 25"/>
                  <a:gd name="T6" fmla="*/ 14 w 14"/>
                  <a:gd name="T7" fmla="*/ 6 h 25"/>
                  <a:gd name="T8" fmla="*/ 14 w 14"/>
                  <a:gd name="T9" fmla="*/ 4 h 25"/>
                  <a:gd name="T10" fmla="*/ 9 w 14"/>
                  <a:gd name="T11" fmla="*/ 1 h 25"/>
                  <a:gd name="T12" fmla="*/ 3 w 14"/>
                  <a:gd name="T13" fmla="*/ 4 h 25"/>
                  <a:gd name="T14" fmla="*/ 0 w 14"/>
                  <a:gd name="T15" fmla="*/ 11 h 25"/>
                  <a:gd name="T16" fmla="*/ 5 w 14"/>
                  <a:gd name="T17" fmla="*/ 23 h 25"/>
                  <a:gd name="T18" fmla="*/ 11 w 14"/>
                  <a:gd name="T1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5">
                    <a:moveTo>
                      <a:pt x="11" y="23"/>
                    </a:moveTo>
                    <a:cubicBezTo>
                      <a:pt x="12" y="22"/>
                      <a:pt x="13" y="20"/>
                      <a:pt x="13" y="19"/>
                    </a:cubicBezTo>
                    <a:cubicBezTo>
                      <a:pt x="14" y="16"/>
                      <a:pt x="14" y="12"/>
                      <a:pt x="14" y="10"/>
                    </a:cubicBezTo>
                    <a:cubicBezTo>
                      <a:pt x="14" y="8"/>
                      <a:pt x="14" y="7"/>
                      <a:pt x="14" y="6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3"/>
                      <a:pt x="3" y="4"/>
                    </a:cubicBezTo>
                    <a:cubicBezTo>
                      <a:pt x="1" y="6"/>
                      <a:pt x="0" y="8"/>
                      <a:pt x="0" y="11"/>
                    </a:cubicBezTo>
                    <a:cubicBezTo>
                      <a:pt x="1" y="16"/>
                      <a:pt x="2" y="20"/>
                      <a:pt x="5" y="23"/>
                    </a:cubicBezTo>
                    <a:cubicBezTo>
                      <a:pt x="6" y="25"/>
                      <a:pt x="10" y="25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8" name="Freeform 103"/>
              <p:cNvSpPr>
                <a:spLocks/>
              </p:cNvSpPr>
              <p:nvPr/>
            </p:nvSpPr>
            <p:spPr bwMode="auto">
              <a:xfrm>
                <a:off x="5939" y="2707"/>
                <a:ext cx="45" cy="48"/>
              </a:xfrm>
              <a:custGeom>
                <a:avLst/>
                <a:gdLst>
                  <a:gd name="T0" fmla="*/ 0 w 31"/>
                  <a:gd name="T1" fmla="*/ 32 h 34"/>
                  <a:gd name="T2" fmla="*/ 0 w 31"/>
                  <a:gd name="T3" fmla="*/ 33 h 34"/>
                  <a:gd name="T4" fmla="*/ 1 w 31"/>
                  <a:gd name="T5" fmla="*/ 34 h 34"/>
                  <a:gd name="T6" fmla="*/ 3 w 31"/>
                  <a:gd name="T7" fmla="*/ 34 h 34"/>
                  <a:gd name="T8" fmla="*/ 16 w 31"/>
                  <a:gd name="T9" fmla="*/ 22 h 34"/>
                  <a:gd name="T10" fmla="*/ 30 w 31"/>
                  <a:gd name="T11" fmla="*/ 8 h 34"/>
                  <a:gd name="T12" fmla="*/ 29 w 31"/>
                  <a:gd name="T13" fmla="*/ 4 h 34"/>
                  <a:gd name="T14" fmla="*/ 22 w 31"/>
                  <a:gd name="T15" fmla="*/ 4 h 34"/>
                  <a:gd name="T16" fmla="*/ 1 w 31"/>
                  <a:gd name="T17" fmla="*/ 29 h 34"/>
                  <a:gd name="T18" fmla="*/ 0 w 31"/>
                  <a:gd name="T19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4">
                    <a:moveTo>
                      <a:pt x="0" y="32"/>
                    </a:moveTo>
                    <a:cubicBezTo>
                      <a:pt x="0" y="32"/>
                      <a:pt x="0" y="33"/>
                      <a:pt x="0" y="33"/>
                    </a:cubicBezTo>
                    <a:cubicBezTo>
                      <a:pt x="0" y="33"/>
                      <a:pt x="1" y="34"/>
                      <a:pt x="1" y="34"/>
                    </a:cubicBezTo>
                    <a:cubicBezTo>
                      <a:pt x="2" y="34"/>
                      <a:pt x="2" y="34"/>
                      <a:pt x="3" y="34"/>
                    </a:cubicBezTo>
                    <a:cubicBezTo>
                      <a:pt x="8" y="31"/>
                      <a:pt x="13" y="27"/>
                      <a:pt x="16" y="22"/>
                    </a:cubicBezTo>
                    <a:cubicBezTo>
                      <a:pt x="20" y="16"/>
                      <a:pt x="24" y="12"/>
                      <a:pt x="30" y="8"/>
                    </a:cubicBezTo>
                    <a:cubicBezTo>
                      <a:pt x="31" y="7"/>
                      <a:pt x="31" y="7"/>
                      <a:pt x="29" y="4"/>
                    </a:cubicBezTo>
                    <a:cubicBezTo>
                      <a:pt x="26" y="0"/>
                      <a:pt x="24" y="1"/>
                      <a:pt x="22" y="4"/>
                    </a:cubicBezTo>
                    <a:cubicBezTo>
                      <a:pt x="16" y="12"/>
                      <a:pt x="9" y="21"/>
                      <a:pt x="1" y="29"/>
                    </a:cubicBezTo>
                    <a:cubicBezTo>
                      <a:pt x="1" y="30"/>
                      <a:pt x="0" y="31"/>
                      <a:pt x="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9" name="Freeform 104"/>
              <p:cNvSpPr>
                <a:spLocks/>
              </p:cNvSpPr>
              <p:nvPr/>
            </p:nvSpPr>
            <p:spPr bwMode="auto">
              <a:xfrm>
                <a:off x="6035" y="2704"/>
                <a:ext cx="24" cy="41"/>
              </a:xfrm>
              <a:custGeom>
                <a:avLst/>
                <a:gdLst>
                  <a:gd name="T0" fmla="*/ 17 w 17"/>
                  <a:gd name="T1" fmla="*/ 7 h 29"/>
                  <a:gd name="T2" fmla="*/ 10 w 17"/>
                  <a:gd name="T3" fmla="*/ 1 h 29"/>
                  <a:gd name="T4" fmla="*/ 10 w 17"/>
                  <a:gd name="T5" fmla="*/ 0 h 29"/>
                  <a:gd name="T6" fmla="*/ 10 w 17"/>
                  <a:gd name="T7" fmla="*/ 1 h 29"/>
                  <a:gd name="T8" fmla="*/ 10 w 17"/>
                  <a:gd name="T9" fmla="*/ 1 h 29"/>
                  <a:gd name="T10" fmla="*/ 7 w 17"/>
                  <a:gd name="T11" fmla="*/ 4 h 29"/>
                  <a:gd name="T12" fmla="*/ 3 w 17"/>
                  <a:gd name="T13" fmla="*/ 16 h 29"/>
                  <a:gd name="T14" fmla="*/ 5 w 17"/>
                  <a:gd name="T15" fmla="*/ 25 h 29"/>
                  <a:gd name="T16" fmla="*/ 10 w 17"/>
                  <a:gd name="T17" fmla="*/ 28 h 29"/>
                  <a:gd name="T18" fmla="*/ 14 w 17"/>
                  <a:gd name="T19" fmla="*/ 26 h 29"/>
                  <a:gd name="T20" fmla="*/ 16 w 17"/>
                  <a:gd name="T21" fmla="*/ 17 h 29"/>
                  <a:gd name="T22" fmla="*/ 17 w 17"/>
                  <a:gd name="T23" fmla="*/ 17 h 29"/>
                  <a:gd name="T24" fmla="*/ 17 w 17"/>
                  <a:gd name="T25" fmla="*/ 17 h 29"/>
                  <a:gd name="T26" fmla="*/ 17 w 17"/>
                  <a:gd name="T27" fmla="*/ 17 h 29"/>
                  <a:gd name="T28" fmla="*/ 17 w 17"/>
                  <a:gd name="T2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29">
                    <a:moveTo>
                      <a:pt x="17" y="7"/>
                    </a:moveTo>
                    <a:cubicBezTo>
                      <a:pt x="16" y="3"/>
                      <a:pt x="13" y="2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8" y="3"/>
                      <a:pt x="7" y="4"/>
                    </a:cubicBezTo>
                    <a:cubicBezTo>
                      <a:pt x="6" y="8"/>
                      <a:pt x="6" y="12"/>
                      <a:pt x="3" y="16"/>
                    </a:cubicBezTo>
                    <a:cubicBezTo>
                      <a:pt x="0" y="20"/>
                      <a:pt x="0" y="22"/>
                      <a:pt x="5" y="25"/>
                    </a:cubicBezTo>
                    <a:cubicBezTo>
                      <a:pt x="6" y="26"/>
                      <a:pt x="8" y="27"/>
                      <a:pt x="10" y="28"/>
                    </a:cubicBezTo>
                    <a:cubicBezTo>
                      <a:pt x="11" y="29"/>
                      <a:pt x="13" y="28"/>
                      <a:pt x="14" y="26"/>
                    </a:cubicBezTo>
                    <a:cubicBezTo>
                      <a:pt x="15" y="23"/>
                      <a:pt x="17" y="20"/>
                      <a:pt x="16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4" y="14"/>
                      <a:pt x="14" y="11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0" name="Freeform 105"/>
              <p:cNvSpPr>
                <a:spLocks/>
              </p:cNvSpPr>
              <p:nvPr/>
            </p:nvSpPr>
            <p:spPr bwMode="auto">
              <a:xfrm>
                <a:off x="2162" y="2556"/>
                <a:ext cx="39" cy="22"/>
              </a:xfrm>
              <a:custGeom>
                <a:avLst/>
                <a:gdLst>
                  <a:gd name="T0" fmla="*/ 10 w 27"/>
                  <a:gd name="T1" fmla="*/ 1 h 15"/>
                  <a:gd name="T2" fmla="*/ 2 w 27"/>
                  <a:gd name="T3" fmla="*/ 2 h 15"/>
                  <a:gd name="T4" fmla="*/ 1 w 27"/>
                  <a:gd name="T5" fmla="*/ 5 h 15"/>
                  <a:gd name="T6" fmla="*/ 20 w 27"/>
                  <a:gd name="T7" fmla="*/ 12 h 15"/>
                  <a:gd name="T8" fmla="*/ 25 w 27"/>
                  <a:gd name="T9" fmla="*/ 10 h 15"/>
                  <a:gd name="T10" fmla="*/ 26 w 27"/>
                  <a:gd name="T11" fmla="*/ 6 h 15"/>
                  <a:gd name="T12" fmla="*/ 10 w 27"/>
                  <a:gd name="T1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5">
                    <a:moveTo>
                      <a:pt x="10" y="1"/>
                    </a:moveTo>
                    <a:cubicBezTo>
                      <a:pt x="8" y="1"/>
                      <a:pt x="5" y="1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6" y="12"/>
                      <a:pt x="12" y="15"/>
                      <a:pt x="20" y="12"/>
                    </a:cubicBezTo>
                    <a:cubicBezTo>
                      <a:pt x="22" y="11"/>
                      <a:pt x="23" y="11"/>
                      <a:pt x="25" y="10"/>
                    </a:cubicBezTo>
                    <a:cubicBezTo>
                      <a:pt x="26" y="10"/>
                      <a:pt x="27" y="7"/>
                      <a:pt x="26" y="6"/>
                    </a:cubicBezTo>
                    <a:cubicBezTo>
                      <a:pt x="22" y="1"/>
                      <a:pt x="17" y="0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1" name="Freeform 106"/>
              <p:cNvSpPr>
                <a:spLocks/>
              </p:cNvSpPr>
              <p:nvPr/>
            </p:nvSpPr>
            <p:spPr bwMode="auto">
              <a:xfrm>
                <a:off x="6025" y="2687"/>
                <a:ext cx="24" cy="30"/>
              </a:xfrm>
              <a:custGeom>
                <a:avLst/>
                <a:gdLst>
                  <a:gd name="T0" fmla="*/ 17 w 17"/>
                  <a:gd name="T1" fmla="*/ 13 h 21"/>
                  <a:gd name="T2" fmla="*/ 17 w 17"/>
                  <a:gd name="T3" fmla="*/ 9 h 21"/>
                  <a:gd name="T4" fmla="*/ 16 w 17"/>
                  <a:gd name="T5" fmla="*/ 7 h 21"/>
                  <a:gd name="T6" fmla="*/ 2 w 17"/>
                  <a:gd name="T7" fmla="*/ 0 h 21"/>
                  <a:gd name="T8" fmla="*/ 0 w 17"/>
                  <a:gd name="T9" fmla="*/ 1 h 21"/>
                  <a:gd name="T10" fmla="*/ 1 w 17"/>
                  <a:gd name="T11" fmla="*/ 17 h 21"/>
                  <a:gd name="T12" fmla="*/ 5 w 17"/>
                  <a:gd name="T13" fmla="*/ 20 h 21"/>
                  <a:gd name="T14" fmla="*/ 11 w 17"/>
                  <a:gd name="T15" fmla="*/ 19 h 21"/>
                  <a:gd name="T16" fmla="*/ 14 w 17"/>
                  <a:gd name="T17" fmla="*/ 16 h 21"/>
                  <a:gd name="T18" fmla="*/ 14 w 17"/>
                  <a:gd name="T19" fmla="*/ 16 h 21"/>
                  <a:gd name="T20" fmla="*/ 14 w 17"/>
                  <a:gd name="T21" fmla="*/ 16 h 21"/>
                  <a:gd name="T22" fmla="*/ 14 w 17"/>
                  <a:gd name="T23" fmla="*/ 16 h 21"/>
                  <a:gd name="T24" fmla="*/ 17 w 17"/>
                  <a:gd name="T25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1">
                    <a:moveTo>
                      <a:pt x="17" y="13"/>
                    </a:moveTo>
                    <a:cubicBezTo>
                      <a:pt x="17" y="12"/>
                      <a:pt x="17" y="11"/>
                      <a:pt x="17" y="9"/>
                    </a:cubicBezTo>
                    <a:cubicBezTo>
                      <a:pt x="17" y="8"/>
                      <a:pt x="17" y="7"/>
                      <a:pt x="16" y="7"/>
                    </a:cubicBezTo>
                    <a:cubicBezTo>
                      <a:pt x="12" y="3"/>
                      <a:pt x="7" y="2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7"/>
                      <a:pt x="1" y="12"/>
                      <a:pt x="1" y="17"/>
                    </a:cubicBezTo>
                    <a:cubicBezTo>
                      <a:pt x="1" y="19"/>
                      <a:pt x="3" y="19"/>
                      <a:pt x="5" y="20"/>
                    </a:cubicBezTo>
                    <a:cubicBezTo>
                      <a:pt x="7" y="21"/>
                      <a:pt x="9" y="21"/>
                      <a:pt x="11" y="19"/>
                    </a:cubicBezTo>
                    <a:cubicBezTo>
                      <a:pt x="12" y="18"/>
                      <a:pt x="13" y="17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6" y="14"/>
                      <a:pt x="1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2" name="Freeform 107"/>
              <p:cNvSpPr>
                <a:spLocks/>
              </p:cNvSpPr>
              <p:nvPr/>
            </p:nvSpPr>
            <p:spPr bwMode="auto">
              <a:xfrm>
                <a:off x="841" y="1225"/>
                <a:ext cx="28" cy="20"/>
              </a:xfrm>
              <a:custGeom>
                <a:avLst/>
                <a:gdLst>
                  <a:gd name="T0" fmla="*/ 14 w 20"/>
                  <a:gd name="T1" fmla="*/ 13 h 14"/>
                  <a:gd name="T2" fmla="*/ 20 w 20"/>
                  <a:gd name="T3" fmla="*/ 4 h 14"/>
                  <a:gd name="T4" fmla="*/ 14 w 20"/>
                  <a:gd name="T5" fmla="*/ 0 h 14"/>
                  <a:gd name="T6" fmla="*/ 1 w 20"/>
                  <a:gd name="T7" fmla="*/ 3 h 14"/>
                  <a:gd name="T8" fmla="*/ 0 w 20"/>
                  <a:gd name="T9" fmla="*/ 5 h 14"/>
                  <a:gd name="T10" fmla="*/ 2 w 20"/>
                  <a:gd name="T11" fmla="*/ 11 h 14"/>
                  <a:gd name="T12" fmla="*/ 14 w 20"/>
                  <a:gd name="T1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4">
                    <a:moveTo>
                      <a:pt x="14" y="13"/>
                    </a:moveTo>
                    <a:cubicBezTo>
                      <a:pt x="18" y="13"/>
                      <a:pt x="20" y="8"/>
                      <a:pt x="20" y="4"/>
                    </a:cubicBezTo>
                    <a:cubicBezTo>
                      <a:pt x="19" y="3"/>
                      <a:pt x="16" y="0"/>
                      <a:pt x="14" y="0"/>
                    </a:cubicBezTo>
                    <a:cubicBezTo>
                      <a:pt x="10" y="1"/>
                      <a:pt x="6" y="2"/>
                      <a:pt x="1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7"/>
                      <a:pt x="0" y="9"/>
                      <a:pt x="2" y="11"/>
                    </a:cubicBezTo>
                    <a:cubicBezTo>
                      <a:pt x="6" y="14"/>
                      <a:pt x="10" y="14"/>
                      <a:pt x="1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3" name="Freeform 108"/>
              <p:cNvSpPr>
                <a:spLocks/>
              </p:cNvSpPr>
              <p:nvPr/>
            </p:nvSpPr>
            <p:spPr bwMode="auto">
              <a:xfrm>
                <a:off x="4648" y="1021"/>
                <a:ext cx="27" cy="26"/>
              </a:xfrm>
              <a:custGeom>
                <a:avLst/>
                <a:gdLst>
                  <a:gd name="T0" fmla="*/ 5 w 19"/>
                  <a:gd name="T1" fmla="*/ 16 h 18"/>
                  <a:gd name="T2" fmla="*/ 18 w 19"/>
                  <a:gd name="T3" fmla="*/ 11 h 18"/>
                  <a:gd name="T4" fmla="*/ 19 w 19"/>
                  <a:gd name="T5" fmla="*/ 9 h 18"/>
                  <a:gd name="T6" fmla="*/ 11 w 19"/>
                  <a:gd name="T7" fmla="*/ 0 h 18"/>
                  <a:gd name="T8" fmla="*/ 8 w 19"/>
                  <a:gd name="T9" fmla="*/ 0 h 18"/>
                  <a:gd name="T10" fmla="*/ 2 w 19"/>
                  <a:gd name="T11" fmla="*/ 12 h 18"/>
                  <a:gd name="T12" fmla="*/ 5 w 19"/>
                  <a:gd name="T13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5" y="16"/>
                    </a:moveTo>
                    <a:cubicBezTo>
                      <a:pt x="9" y="18"/>
                      <a:pt x="16" y="16"/>
                      <a:pt x="18" y="11"/>
                    </a:cubicBezTo>
                    <a:cubicBezTo>
                      <a:pt x="19" y="10"/>
                      <a:pt x="18" y="10"/>
                      <a:pt x="19" y="9"/>
                    </a:cubicBezTo>
                    <a:cubicBezTo>
                      <a:pt x="17" y="5"/>
                      <a:pt x="15" y="3"/>
                      <a:pt x="11" y="0"/>
                    </a:cubicBezTo>
                    <a:cubicBezTo>
                      <a:pt x="11" y="0"/>
                      <a:pt x="9" y="0"/>
                      <a:pt x="8" y="0"/>
                    </a:cubicBezTo>
                    <a:cubicBezTo>
                      <a:pt x="2" y="1"/>
                      <a:pt x="0" y="5"/>
                      <a:pt x="2" y="12"/>
                    </a:cubicBezTo>
                    <a:cubicBezTo>
                      <a:pt x="3" y="13"/>
                      <a:pt x="4" y="15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4" name="Freeform 109"/>
              <p:cNvSpPr>
                <a:spLocks/>
              </p:cNvSpPr>
              <p:nvPr/>
            </p:nvSpPr>
            <p:spPr bwMode="auto">
              <a:xfrm>
                <a:off x="4093" y="2203"/>
                <a:ext cx="47" cy="16"/>
              </a:xfrm>
              <a:custGeom>
                <a:avLst/>
                <a:gdLst>
                  <a:gd name="T0" fmla="*/ 5 w 33"/>
                  <a:gd name="T1" fmla="*/ 0 h 11"/>
                  <a:gd name="T2" fmla="*/ 2 w 33"/>
                  <a:gd name="T3" fmla="*/ 1 h 11"/>
                  <a:gd name="T4" fmla="*/ 0 w 33"/>
                  <a:gd name="T5" fmla="*/ 4 h 11"/>
                  <a:gd name="T6" fmla="*/ 1 w 33"/>
                  <a:gd name="T7" fmla="*/ 7 h 11"/>
                  <a:gd name="T8" fmla="*/ 17 w 33"/>
                  <a:gd name="T9" fmla="*/ 11 h 11"/>
                  <a:gd name="T10" fmla="*/ 18 w 33"/>
                  <a:gd name="T11" fmla="*/ 11 h 11"/>
                  <a:gd name="T12" fmla="*/ 31 w 33"/>
                  <a:gd name="T13" fmla="*/ 9 h 11"/>
                  <a:gd name="T14" fmla="*/ 33 w 33"/>
                  <a:gd name="T15" fmla="*/ 8 h 11"/>
                  <a:gd name="T16" fmla="*/ 32 w 33"/>
                  <a:gd name="T17" fmla="*/ 5 h 11"/>
                  <a:gd name="T18" fmla="*/ 19 w 33"/>
                  <a:gd name="T19" fmla="*/ 1 h 11"/>
                  <a:gd name="T20" fmla="*/ 5 w 33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11">
                    <a:moveTo>
                      <a:pt x="5" y="0"/>
                    </a:moveTo>
                    <a:cubicBezTo>
                      <a:pt x="4" y="0"/>
                      <a:pt x="3" y="1"/>
                      <a:pt x="2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6" y="8"/>
                      <a:pt x="12" y="9"/>
                      <a:pt x="17" y="11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10"/>
                      <a:pt x="27" y="9"/>
                      <a:pt x="31" y="9"/>
                    </a:cubicBezTo>
                    <a:cubicBezTo>
                      <a:pt x="32" y="9"/>
                      <a:pt x="33" y="8"/>
                      <a:pt x="33" y="8"/>
                    </a:cubicBezTo>
                    <a:cubicBezTo>
                      <a:pt x="32" y="7"/>
                      <a:pt x="32" y="6"/>
                      <a:pt x="32" y="5"/>
                    </a:cubicBezTo>
                    <a:cubicBezTo>
                      <a:pt x="28" y="2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5" name="Freeform 110"/>
              <p:cNvSpPr>
                <a:spLocks/>
              </p:cNvSpPr>
              <p:nvPr/>
            </p:nvSpPr>
            <p:spPr bwMode="auto">
              <a:xfrm>
                <a:off x="2375" y="2558"/>
                <a:ext cx="33" cy="15"/>
              </a:xfrm>
              <a:custGeom>
                <a:avLst/>
                <a:gdLst>
                  <a:gd name="T0" fmla="*/ 19 w 23"/>
                  <a:gd name="T1" fmla="*/ 1 h 11"/>
                  <a:gd name="T2" fmla="*/ 12 w 23"/>
                  <a:gd name="T3" fmla="*/ 0 h 11"/>
                  <a:gd name="T4" fmla="*/ 3 w 23"/>
                  <a:gd name="T5" fmla="*/ 1 h 11"/>
                  <a:gd name="T6" fmla="*/ 0 w 23"/>
                  <a:gd name="T7" fmla="*/ 5 h 11"/>
                  <a:gd name="T8" fmla="*/ 2 w 23"/>
                  <a:gd name="T9" fmla="*/ 9 h 11"/>
                  <a:gd name="T10" fmla="*/ 5 w 23"/>
                  <a:gd name="T11" fmla="*/ 10 h 11"/>
                  <a:gd name="T12" fmla="*/ 22 w 23"/>
                  <a:gd name="T13" fmla="*/ 7 h 11"/>
                  <a:gd name="T14" fmla="*/ 23 w 23"/>
                  <a:gd name="T15" fmla="*/ 4 h 11"/>
                  <a:gd name="T16" fmla="*/ 19 w 23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11">
                    <a:moveTo>
                      <a:pt x="19" y="1"/>
                    </a:moveTo>
                    <a:cubicBezTo>
                      <a:pt x="17" y="0"/>
                      <a:pt x="15" y="0"/>
                      <a:pt x="12" y="0"/>
                    </a:cubicBezTo>
                    <a:cubicBezTo>
                      <a:pt x="9" y="0"/>
                      <a:pt x="6" y="0"/>
                      <a:pt x="3" y="1"/>
                    </a:cubicBezTo>
                    <a:cubicBezTo>
                      <a:pt x="2" y="2"/>
                      <a:pt x="1" y="4"/>
                      <a:pt x="0" y="5"/>
                    </a:cubicBezTo>
                    <a:cubicBezTo>
                      <a:pt x="0" y="6"/>
                      <a:pt x="1" y="8"/>
                      <a:pt x="2" y="9"/>
                    </a:cubicBezTo>
                    <a:cubicBezTo>
                      <a:pt x="3" y="9"/>
                      <a:pt x="4" y="10"/>
                      <a:pt x="5" y="10"/>
                    </a:cubicBezTo>
                    <a:cubicBezTo>
                      <a:pt x="11" y="11"/>
                      <a:pt x="17" y="10"/>
                      <a:pt x="22" y="7"/>
                    </a:cubicBezTo>
                    <a:cubicBezTo>
                      <a:pt x="23" y="6"/>
                      <a:pt x="23" y="5"/>
                      <a:pt x="23" y="4"/>
                    </a:cubicBezTo>
                    <a:cubicBezTo>
                      <a:pt x="21" y="3"/>
                      <a:pt x="20" y="1"/>
                      <a:pt x="1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6" name="Freeform 111"/>
              <p:cNvSpPr>
                <a:spLocks/>
              </p:cNvSpPr>
              <p:nvPr/>
            </p:nvSpPr>
            <p:spPr bwMode="auto">
              <a:xfrm>
                <a:off x="5994" y="2652"/>
                <a:ext cx="22" cy="29"/>
              </a:xfrm>
              <a:custGeom>
                <a:avLst/>
                <a:gdLst>
                  <a:gd name="T0" fmla="*/ 2 w 16"/>
                  <a:gd name="T1" fmla="*/ 2 h 21"/>
                  <a:gd name="T2" fmla="*/ 0 w 16"/>
                  <a:gd name="T3" fmla="*/ 4 h 21"/>
                  <a:gd name="T4" fmla="*/ 7 w 16"/>
                  <a:gd name="T5" fmla="*/ 19 h 21"/>
                  <a:gd name="T6" fmla="*/ 14 w 16"/>
                  <a:gd name="T7" fmla="*/ 18 h 21"/>
                  <a:gd name="T8" fmla="*/ 14 w 16"/>
                  <a:gd name="T9" fmla="*/ 8 h 21"/>
                  <a:gd name="T10" fmla="*/ 9 w 16"/>
                  <a:gd name="T11" fmla="*/ 1 h 21"/>
                  <a:gd name="T12" fmla="*/ 2 w 16"/>
                  <a:gd name="T13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1">
                    <a:moveTo>
                      <a:pt x="2" y="2"/>
                    </a:moveTo>
                    <a:cubicBezTo>
                      <a:pt x="1" y="2"/>
                      <a:pt x="0" y="4"/>
                      <a:pt x="0" y="4"/>
                    </a:cubicBezTo>
                    <a:cubicBezTo>
                      <a:pt x="2" y="9"/>
                      <a:pt x="4" y="15"/>
                      <a:pt x="7" y="19"/>
                    </a:cubicBezTo>
                    <a:cubicBezTo>
                      <a:pt x="9" y="21"/>
                      <a:pt x="13" y="21"/>
                      <a:pt x="14" y="18"/>
                    </a:cubicBezTo>
                    <a:cubicBezTo>
                      <a:pt x="16" y="15"/>
                      <a:pt x="16" y="11"/>
                      <a:pt x="14" y="8"/>
                    </a:cubicBezTo>
                    <a:cubicBezTo>
                      <a:pt x="13" y="5"/>
                      <a:pt x="11" y="3"/>
                      <a:pt x="9" y="1"/>
                    </a:cubicBezTo>
                    <a:cubicBezTo>
                      <a:pt x="7" y="1"/>
                      <a:pt x="4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7" name="Freeform 112"/>
              <p:cNvSpPr>
                <a:spLocks/>
              </p:cNvSpPr>
              <p:nvPr/>
            </p:nvSpPr>
            <p:spPr bwMode="auto">
              <a:xfrm>
                <a:off x="5968" y="3118"/>
                <a:ext cx="34" cy="22"/>
              </a:xfrm>
              <a:custGeom>
                <a:avLst/>
                <a:gdLst>
                  <a:gd name="T0" fmla="*/ 1 w 24"/>
                  <a:gd name="T1" fmla="*/ 7 h 15"/>
                  <a:gd name="T2" fmla="*/ 16 w 24"/>
                  <a:gd name="T3" fmla="*/ 14 h 15"/>
                  <a:gd name="T4" fmla="*/ 21 w 24"/>
                  <a:gd name="T5" fmla="*/ 14 h 15"/>
                  <a:gd name="T6" fmla="*/ 23 w 24"/>
                  <a:gd name="T7" fmla="*/ 9 h 15"/>
                  <a:gd name="T8" fmla="*/ 22 w 24"/>
                  <a:gd name="T9" fmla="*/ 6 h 15"/>
                  <a:gd name="T10" fmla="*/ 5 w 24"/>
                  <a:gd name="T11" fmla="*/ 0 h 15"/>
                  <a:gd name="T12" fmla="*/ 2 w 24"/>
                  <a:gd name="T13" fmla="*/ 1 h 15"/>
                  <a:gd name="T14" fmla="*/ 0 w 24"/>
                  <a:gd name="T15" fmla="*/ 4 h 15"/>
                  <a:gd name="T16" fmla="*/ 1 w 24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5">
                    <a:moveTo>
                      <a:pt x="1" y="7"/>
                    </a:moveTo>
                    <a:cubicBezTo>
                      <a:pt x="7" y="8"/>
                      <a:pt x="11" y="12"/>
                      <a:pt x="16" y="14"/>
                    </a:cubicBezTo>
                    <a:cubicBezTo>
                      <a:pt x="17" y="15"/>
                      <a:pt x="19" y="14"/>
                      <a:pt x="21" y="14"/>
                    </a:cubicBezTo>
                    <a:cubicBezTo>
                      <a:pt x="23" y="14"/>
                      <a:pt x="24" y="11"/>
                      <a:pt x="23" y="9"/>
                    </a:cubicBezTo>
                    <a:cubicBezTo>
                      <a:pt x="23" y="8"/>
                      <a:pt x="22" y="7"/>
                      <a:pt x="22" y="6"/>
                    </a:cubicBezTo>
                    <a:cubicBezTo>
                      <a:pt x="18" y="2"/>
                      <a:pt x="12" y="0"/>
                      <a:pt x="5" y="0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8" name="Freeform 113"/>
              <p:cNvSpPr>
                <a:spLocks/>
              </p:cNvSpPr>
              <p:nvPr/>
            </p:nvSpPr>
            <p:spPr bwMode="auto">
              <a:xfrm>
                <a:off x="2262" y="690"/>
                <a:ext cx="15" cy="37"/>
              </a:xfrm>
              <a:custGeom>
                <a:avLst/>
                <a:gdLst>
                  <a:gd name="T0" fmla="*/ 3 w 11"/>
                  <a:gd name="T1" fmla="*/ 25 h 26"/>
                  <a:gd name="T2" fmla="*/ 7 w 11"/>
                  <a:gd name="T3" fmla="*/ 24 h 26"/>
                  <a:gd name="T4" fmla="*/ 11 w 11"/>
                  <a:gd name="T5" fmla="*/ 6 h 26"/>
                  <a:gd name="T6" fmla="*/ 11 w 11"/>
                  <a:gd name="T7" fmla="*/ 2 h 26"/>
                  <a:gd name="T8" fmla="*/ 9 w 11"/>
                  <a:gd name="T9" fmla="*/ 0 h 26"/>
                  <a:gd name="T10" fmla="*/ 6 w 11"/>
                  <a:gd name="T11" fmla="*/ 1 h 26"/>
                  <a:gd name="T12" fmla="*/ 0 w 11"/>
                  <a:gd name="T13" fmla="*/ 14 h 26"/>
                  <a:gd name="T14" fmla="*/ 0 w 11"/>
                  <a:gd name="T15" fmla="*/ 21 h 26"/>
                  <a:gd name="T16" fmla="*/ 3 w 11"/>
                  <a:gd name="T17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6">
                    <a:moveTo>
                      <a:pt x="3" y="25"/>
                    </a:moveTo>
                    <a:cubicBezTo>
                      <a:pt x="4" y="26"/>
                      <a:pt x="6" y="25"/>
                      <a:pt x="7" y="24"/>
                    </a:cubicBezTo>
                    <a:cubicBezTo>
                      <a:pt x="10" y="19"/>
                      <a:pt x="10" y="13"/>
                      <a:pt x="11" y="6"/>
                    </a:cubicBezTo>
                    <a:cubicBezTo>
                      <a:pt x="11" y="5"/>
                      <a:pt x="11" y="3"/>
                      <a:pt x="11" y="2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8" y="0"/>
                      <a:pt x="7" y="0"/>
                      <a:pt x="6" y="1"/>
                    </a:cubicBezTo>
                    <a:cubicBezTo>
                      <a:pt x="4" y="6"/>
                      <a:pt x="2" y="10"/>
                      <a:pt x="0" y="14"/>
                    </a:cubicBezTo>
                    <a:cubicBezTo>
                      <a:pt x="0" y="16"/>
                      <a:pt x="0" y="19"/>
                      <a:pt x="0" y="21"/>
                    </a:cubicBezTo>
                    <a:cubicBezTo>
                      <a:pt x="0" y="22"/>
                      <a:pt x="2" y="23"/>
                      <a:pt x="3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9" name="Freeform 114"/>
              <p:cNvSpPr>
                <a:spLocks/>
              </p:cNvSpPr>
              <p:nvPr/>
            </p:nvSpPr>
            <p:spPr bwMode="auto">
              <a:xfrm>
                <a:off x="6669" y="3041"/>
                <a:ext cx="26" cy="27"/>
              </a:xfrm>
              <a:custGeom>
                <a:avLst/>
                <a:gdLst>
                  <a:gd name="T0" fmla="*/ 4 w 18"/>
                  <a:gd name="T1" fmla="*/ 0 h 19"/>
                  <a:gd name="T2" fmla="*/ 2 w 18"/>
                  <a:gd name="T3" fmla="*/ 0 h 19"/>
                  <a:gd name="T4" fmla="*/ 1 w 18"/>
                  <a:gd name="T5" fmla="*/ 4 h 19"/>
                  <a:gd name="T6" fmla="*/ 7 w 18"/>
                  <a:gd name="T7" fmla="*/ 17 h 19"/>
                  <a:gd name="T8" fmla="*/ 15 w 18"/>
                  <a:gd name="T9" fmla="*/ 17 h 19"/>
                  <a:gd name="T10" fmla="*/ 16 w 18"/>
                  <a:gd name="T11" fmla="*/ 10 h 19"/>
                  <a:gd name="T12" fmla="*/ 4 w 18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9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1"/>
                      <a:pt x="0" y="3"/>
                      <a:pt x="1" y="4"/>
                    </a:cubicBezTo>
                    <a:cubicBezTo>
                      <a:pt x="1" y="10"/>
                      <a:pt x="5" y="13"/>
                      <a:pt x="7" y="17"/>
                    </a:cubicBezTo>
                    <a:cubicBezTo>
                      <a:pt x="9" y="19"/>
                      <a:pt x="13" y="19"/>
                      <a:pt x="15" y="17"/>
                    </a:cubicBezTo>
                    <a:cubicBezTo>
                      <a:pt x="17" y="16"/>
                      <a:pt x="18" y="12"/>
                      <a:pt x="16" y="10"/>
                    </a:cubicBezTo>
                    <a:cubicBezTo>
                      <a:pt x="13" y="6"/>
                      <a:pt x="8" y="3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0" name="Freeform 115"/>
              <p:cNvSpPr>
                <a:spLocks/>
              </p:cNvSpPr>
              <p:nvPr/>
            </p:nvSpPr>
            <p:spPr bwMode="auto">
              <a:xfrm>
                <a:off x="2330" y="1427"/>
                <a:ext cx="23" cy="28"/>
              </a:xfrm>
              <a:custGeom>
                <a:avLst/>
                <a:gdLst>
                  <a:gd name="T0" fmla="*/ 8 w 16"/>
                  <a:gd name="T1" fmla="*/ 2 h 20"/>
                  <a:gd name="T2" fmla="*/ 2 w 16"/>
                  <a:gd name="T3" fmla="*/ 17 h 20"/>
                  <a:gd name="T4" fmla="*/ 5 w 16"/>
                  <a:gd name="T5" fmla="*/ 20 h 20"/>
                  <a:gd name="T6" fmla="*/ 8 w 16"/>
                  <a:gd name="T7" fmla="*/ 19 h 20"/>
                  <a:gd name="T8" fmla="*/ 14 w 16"/>
                  <a:gd name="T9" fmla="*/ 11 h 20"/>
                  <a:gd name="T10" fmla="*/ 15 w 16"/>
                  <a:gd name="T11" fmla="*/ 8 h 20"/>
                  <a:gd name="T12" fmla="*/ 14 w 16"/>
                  <a:gd name="T13" fmla="*/ 2 h 20"/>
                  <a:gd name="T14" fmla="*/ 8 w 16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0">
                    <a:moveTo>
                      <a:pt x="8" y="2"/>
                    </a:moveTo>
                    <a:cubicBezTo>
                      <a:pt x="3" y="5"/>
                      <a:pt x="0" y="11"/>
                      <a:pt x="2" y="17"/>
                    </a:cubicBezTo>
                    <a:cubicBezTo>
                      <a:pt x="3" y="18"/>
                      <a:pt x="4" y="19"/>
                      <a:pt x="5" y="20"/>
                    </a:cubicBezTo>
                    <a:cubicBezTo>
                      <a:pt x="7" y="19"/>
                      <a:pt x="8" y="19"/>
                      <a:pt x="8" y="19"/>
                    </a:cubicBezTo>
                    <a:cubicBezTo>
                      <a:pt x="10" y="16"/>
                      <a:pt x="12" y="14"/>
                      <a:pt x="14" y="11"/>
                    </a:cubicBezTo>
                    <a:cubicBezTo>
                      <a:pt x="15" y="10"/>
                      <a:pt x="15" y="9"/>
                      <a:pt x="15" y="8"/>
                    </a:cubicBezTo>
                    <a:cubicBezTo>
                      <a:pt x="16" y="6"/>
                      <a:pt x="16" y="3"/>
                      <a:pt x="14" y="2"/>
                    </a:cubicBezTo>
                    <a:cubicBezTo>
                      <a:pt x="12" y="1"/>
                      <a:pt x="10" y="0"/>
                      <a:pt x="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1" name="Freeform 116"/>
              <p:cNvSpPr>
                <a:spLocks/>
              </p:cNvSpPr>
              <p:nvPr/>
            </p:nvSpPr>
            <p:spPr bwMode="auto">
              <a:xfrm>
                <a:off x="6434" y="1280"/>
                <a:ext cx="22" cy="31"/>
              </a:xfrm>
              <a:custGeom>
                <a:avLst/>
                <a:gdLst>
                  <a:gd name="T0" fmla="*/ 7 w 15"/>
                  <a:gd name="T1" fmla="*/ 0 h 22"/>
                  <a:gd name="T2" fmla="*/ 3 w 15"/>
                  <a:gd name="T3" fmla="*/ 4 h 22"/>
                  <a:gd name="T4" fmla="*/ 1 w 15"/>
                  <a:gd name="T5" fmla="*/ 11 h 22"/>
                  <a:gd name="T6" fmla="*/ 5 w 15"/>
                  <a:gd name="T7" fmla="*/ 22 h 22"/>
                  <a:gd name="T8" fmla="*/ 6 w 15"/>
                  <a:gd name="T9" fmla="*/ 22 h 22"/>
                  <a:gd name="T10" fmla="*/ 7 w 15"/>
                  <a:gd name="T11" fmla="*/ 21 h 22"/>
                  <a:gd name="T12" fmla="*/ 13 w 15"/>
                  <a:gd name="T13" fmla="*/ 10 h 22"/>
                  <a:gd name="T14" fmla="*/ 12 w 15"/>
                  <a:gd name="T15" fmla="*/ 1 h 22"/>
                  <a:gd name="T16" fmla="*/ 7 w 15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2">
                    <a:moveTo>
                      <a:pt x="7" y="0"/>
                    </a:moveTo>
                    <a:cubicBezTo>
                      <a:pt x="6" y="1"/>
                      <a:pt x="4" y="2"/>
                      <a:pt x="3" y="4"/>
                    </a:cubicBezTo>
                    <a:cubicBezTo>
                      <a:pt x="1" y="6"/>
                      <a:pt x="0" y="8"/>
                      <a:pt x="1" y="11"/>
                    </a:cubicBezTo>
                    <a:cubicBezTo>
                      <a:pt x="2" y="15"/>
                      <a:pt x="4" y="18"/>
                      <a:pt x="5" y="22"/>
                    </a:cubicBezTo>
                    <a:cubicBezTo>
                      <a:pt x="5" y="22"/>
                      <a:pt x="5" y="22"/>
                      <a:pt x="6" y="22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17"/>
                      <a:pt x="11" y="14"/>
                      <a:pt x="13" y="10"/>
                    </a:cubicBezTo>
                    <a:cubicBezTo>
                      <a:pt x="15" y="7"/>
                      <a:pt x="14" y="4"/>
                      <a:pt x="12" y="1"/>
                    </a:cubicBezTo>
                    <a:cubicBezTo>
                      <a:pt x="10" y="0"/>
                      <a:pt x="8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2" name="Oval 117"/>
              <p:cNvSpPr>
                <a:spLocks noChangeArrowheads="1"/>
              </p:cNvSpPr>
              <p:nvPr/>
            </p:nvSpPr>
            <p:spPr bwMode="auto">
              <a:xfrm>
                <a:off x="2512" y="192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3" name="Freeform 118"/>
              <p:cNvSpPr>
                <a:spLocks/>
              </p:cNvSpPr>
              <p:nvPr/>
            </p:nvSpPr>
            <p:spPr bwMode="auto">
              <a:xfrm>
                <a:off x="2503" y="1912"/>
                <a:ext cx="35" cy="25"/>
              </a:xfrm>
              <a:custGeom>
                <a:avLst/>
                <a:gdLst>
                  <a:gd name="T0" fmla="*/ 16 w 24"/>
                  <a:gd name="T1" fmla="*/ 18 h 18"/>
                  <a:gd name="T2" fmla="*/ 22 w 24"/>
                  <a:gd name="T3" fmla="*/ 18 h 18"/>
                  <a:gd name="T4" fmla="*/ 16 w 24"/>
                  <a:gd name="T5" fmla="*/ 7 h 18"/>
                  <a:gd name="T6" fmla="*/ 3 w 24"/>
                  <a:gd name="T7" fmla="*/ 0 h 18"/>
                  <a:gd name="T8" fmla="*/ 1 w 24"/>
                  <a:gd name="T9" fmla="*/ 1 h 18"/>
                  <a:gd name="T10" fmla="*/ 1 w 24"/>
                  <a:gd name="T11" fmla="*/ 2 h 18"/>
                  <a:gd name="T12" fmla="*/ 6 w 24"/>
                  <a:gd name="T13" fmla="*/ 12 h 18"/>
                  <a:gd name="T14" fmla="*/ 11 w 24"/>
                  <a:gd name="T15" fmla="*/ 13 h 18"/>
                  <a:gd name="T16" fmla="*/ 16 w 24"/>
                  <a:gd name="T1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8">
                    <a:moveTo>
                      <a:pt x="16" y="18"/>
                    </a:moveTo>
                    <a:cubicBezTo>
                      <a:pt x="18" y="18"/>
                      <a:pt x="20" y="18"/>
                      <a:pt x="22" y="18"/>
                    </a:cubicBezTo>
                    <a:cubicBezTo>
                      <a:pt x="23" y="8"/>
                      <a:pt x="24" y="11"/>
                      <a:pt x="16" y="7"/>
                    </a:cubicBezTo>
                    <a:cubicBezTo>
                      <a:pt x="11" y="5"/>
                      <a:pt x="7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5"/>
                      <a:pt x="4" y="9"/>
                      <a:pt x="6" y="12"/>
                    </a:cubicBezTo>
                    <a:cubicBezTo>
                      <a:pt x="8" y="12"/>
                      <a:pt x="10" y="13"/>
                      <a:pt x="11" y="13"/>
                    </a:cubicBezTo>
                    <a:cubicBezTo>
                      <a:pt x="14" y="14"/>
                      <a:pt x="15" y="16"/>
                      <a:pt x="1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4" name="Freeform 119"/>
              <p:cNvSpPr>
                <a:spLocks/>
              </p:cNvSpPr>
              <p:nvPr/>
            </p:nvSpPr>
            <p:spPr bwMode="auto">
              <a:xfrm>
                <a:off x="2525" y="1937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5" name="Freeform 120"/>
              <p:cNvSpPr>
                <a:spLocks/>
              </p:cNvSpPr>
              <p:nvPr/>
            </p:nvSpPr>
            <p:spPr bwMode="auto">
              <a:xfrm>
                <a:off x="6346" y="1816"/>
                <a:ext cx="27" cy="35"/>
              </a:xfrm>
              <a:custGeom>
                <a:avLst/>
                <a:gdLst>
                  <a:gd name="T0" fmla="*/ 3 w 19"/>
                  <a:gd name="T1" fmla="*/ 23 h 24"/>
                  <a:gd name="T2" fmla="*/ 19 w 19"/>
                  <a:gd name="T3" fmla="*/ 5 h 24"/>
                  <a:gd name="T4" fmla="*/ 19 w 19"/>
                  <a:gd name="T5" fmla="*/ 2 h 24"/>
                  <a:gd name="T6" fmla="*/ 18 w 19"/>
                  <a:gd name="T7" fmla="*/ 1 h 24"/>
                  <a:gd name="T8" fmla="*/ 12 w 19"/>
                  <a:gd name="T9" fmla="*/ 3 h 24"/>
                  <a:gd name="T10" fmla="*/ 5 w 19"/>
                  <a:gd name="T11" fmla="*/ 9 h 24"/>
                  <a:gd name="T12" fmla="*/ 1 w 19"/>
                  <a:gd name="T13" fmla="*/ 18 h 24"/>
                  <a:gd name="T14" fmla="*/ 0 w 19"/>
                  <a:gd name="T15" fmla="*/ 21 h 24"/>
                  <a:gd name="T16" fmla="*/ 2 w 19"/>
                  <a:gd name="T17" fmla="*/ 23 h 24"/>
                  <a:gd name="T18" fmla="*/ 3 w 19"/>
                  <a:gd name="T1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24">
                    <a:moveTo>
                      <a:pt x="3" y="23"/>
                    </a:moveTo>
                    <a:cubicBezTo>
                      <a:pt x="8" y="16"/>
                      <a:pt x="13" y="10"/>
                      <a:pt x="19" y="5"/>
                    </a:cubicBezTo>
                    <a:cubicBezTo>
                      <a:pt x="19" y="4"/>
                      <a:pt x="19" y="3"/>
                      <a:pt x="19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5" y="0"/>
                      <a:pt x="14" y="3"/>
                      <a:pt x="12" y="3"/>
                    </a:cubicBezTo>
                    <a:cubicBezTo>
                      <a:pt x="9" y="5"/>
                      <a:pt x="6" y="6"/>
                      <a:pt x="5" y="9"/>
                    </a:cubicBezTo>
                    <a:cubicBezTo>
                      <a:pt x="4" y="12"/>
                      <a:pt x="2" y="15"/>
                      <a:pt x="1" y="18"/>
                    </a:cubicBezTo>
                    <a:cubicBezTo>
                      <a:pt x="0" y="19"/>
                      <a:pt x="0" y="20"/>
                      <a:pt x="0" y="21"/>
                    </a:cubicBezTo>
                    <a:cubicBezTo>
                      <a:pt x="0" y="22"/>
                      <a:pt x="1" y="23"/>
                      <a:pt x="2" y="23"/>
                    </a:cubicBezTo>
                    <a:cubicBezTo>
                      <a:pt x="2" y="24"/>
                      <a:pt x="3" y="23"/>
                      <a:pt x="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6" name="Freeform 121"/>
              <p:cNvSpPr>
                <a:spLocks/>
              </p:cNvSpPr>
              <p:nvPr/>
            </p:nvSpPr>
            <p:spPr bwMode="auto">
              <a:xfrm>
                <a:off x="6109" y="2992"/>
                <a:ext cx="24" cy="19"/>
              </a:xfrm>
              <a:custGeom>
                <a:avLst/>
                <a:gdLst>
                  <a:gd name="T0" fmla="*/ 16 w 17"/>
                  <a:gd name="T1" fmla="*/ 10 h 14"/>
                  <a:gd name="T2" fmla="*/ 17 w 17"/>
                  <a:gd name="T3" fmla="*/ 7 h 14"/>
                  <a:gd name="T4" fmla="*/ 16 w 17"/>
                  <a:gd name="T5" fmla="*/ 5 h 14"/>
                  <a:gd name="T6" fmla="*/ 1 w 17"/>
                  <a:gd name="T7" fmla="*/ 5 h 14"/>
                  <a:gd name="T8" fmla="*/ 1 w 17"/>
                  <a:gd name="T9" fmla="*/ 9 h 14"/>
                  <a:gd name="T10" fmla="*/ 12 w 17"/>
                  <a:gd name="T11" fmla="*/ 13 h 14"/>
                  <a:gd name="T12" fmla="*/ 16 w 17"/>
                  <a:gd name="T13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4">
                    <a:moveTo>
                      <a:pt x="16" y="10"/>
                    </a:moveTo>
                    <a:cubicBezTo>
                      <a:pt x="17" y="10"/>
                      <a:pt x="17" y="8"/>
                      <a:pt x="17" y="7"/>
                    </a:cubicBezTo>
                    <a:cubicBezTo>
                      <a:pt x="17" y="6"/>
                      <a:pt x="17" y="5"/>
                      <a:pt x="16" y="5"/>
                    </a:cubicBezTo>
                    <a:cubicBezTo>
                      <a:pt x="12" y="0"/>
                      <a:pt x="5" y="0"/>
                      <a:pt x="1" y="5"/>
                    </a:cubicBezTo>
                    <a:cubicBezTo>
                      <a:pt x="0" y="6"/>
                      <a:pt x="0" y="8"/>
                      <a:pt x="1" y="9"/>
                    </a:cubicBezTo>
                    <a:cubicBezTo>
                      <a:pt x="4" y="12"/>
                      <a:pt x="8" y="14"/>
                      <a:pt x="12" y="13"/>
                    </a:cubicBezTo>
                    <a:cubicBezTo>
                      <a:pt x="14" y="12"/>
                      <a:pt x="15" y="11"/>
                      <a:pt x="1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7" name="Freeform 122"/>
              <p:cNvSpPr>
                <a:spLocks/>
              </p:cNvSpPr>
              <p:nvPr/>
            </p:nvSpPr>
            <p:spPr bwMode="auto">
              <a:xfrm>
                <a:off x="3389" y="1015"/>
                <a:ext cx="20" cy="25"/>
              </a:xfrm>
              <a:custGeom>
                <a:avLst/>
                <a:gdLst>
                  <a:gd name="T0" fmla="*/ 2 w 14"/>
                  <a:gd name="T1" fmla="*/ 3 h 17"/>
                  <a:gd name="T2" fmla="*/ 1 w 14"/>
                  <a:gd name="T3" fmla="*/ 8 h 17"/>
                  <a:gd name="T4" fmla="*/ 4 w 14"/>
                  <a:gd name="T5" fmla="*/ 15 h 17"/>
                  <a:gd name="T6" fmla="*/ 13 w 14"/>
                  <a:gd name="T7" fmla="*/ 15 h 17"/>
                  <a:gd name="T8" fmla="*/ 14 w 14"/>
                  <a:gd name="T9" fmla="*/ 14 h 17"/>
                  <a:gd name="T10" fmla="*/ 14 w 14"/>
                  <a:gd name="T11" fmla="*/ 12 h 17"/>
                  <a:gd name="T12" fmla="*/ 10 w 14"/>
                  <a:gd name="T13" fmla="*/ 3 h 17"/>
                  <a:gd name="T14" fmla="*/ 2 w 14"/>
                  <a:gd name="T15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7">
                    <a:moveTo>
                      <a:pt x="2" y="3"/>
                    </a:moveTo>
                    <a:cubicBezTo>
                      <a:pt x="1" y="5"/>
                      <a:pt x="1" y="6"/>
                      <a:pt x="1" y="8"/>
                    </a:cubicBezTo>
                    <a:cubicBezTo>
                      <a:pt x="0" y="11"/>
                      <a:pt x="1" y="13"/>
                      <a:pt x="4" y="15"/>
                    </a:cubicBezTo>
                    <a:cubicBezTo>
                      <a:pt x="7" y="16"/>
                      <a:pt x="10" y="17"/>
                      <a:pt x="13" y="15"/>
                    </a:cubicBezTo>
                    <a:cubicBezTo>
                      <a:pt x="13" y="14"/>
                      <a:pt x="13" y="14"/>
                      <a:pt x="14" y="14"/>
                    </a:cubicBezTo>
                    <a:cubicBezTo>
                      <a:pt x="14" y="13"/>
                      <a:pt x="14" y="12"/>
                      <a:pt x="14" y="12"/>
                    </a:cubicBezTo>
                    <a:cubicBezTo>
                      <a:pt x="13" y="9"/>
                      <a:pt x="12" y="6"/>
                      <a:pt x="10" y="3"/>
                    </a:cubicBezTo>
                    <a:cubicBezTo>
                      <a:pt x="9" y="0"/>
                      <a:pt x="4" y="0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8" name="Freeform 123"/>
              <p:cNvSpPr>
                <a:spLocks/>
              </p:cNvSpPr>
              <p:nvPr/>
            </p:nvSpPr>
            <p:spPr bwMode="auto">
              <a:xfrm>
                <a:off x="709" y="1478"/>
                <a:ext cx="27" cy="23"/>
              </a:xfrm>
              <a:custGeom>
                <a:avLst/>
                <a:gdLst>
                  <a:gd name="T0" fmla="*/ 15 w 19"/>
                  <a:gd name="T1" fmla="*/ 0 h 16"/>
                  <a:gd name="T2" fmla="*/ 12 w 19"/>
                  <a:gd name="T3" fmla="*/ 1 h 16"/>
                  <a:gd name="T4" fmla="*/ 0 w 19"/>
                  <a:gd name="T5" fmla="*/ 14 h 16"/>
                  <a:gd name="T6" fmla="*/ 0 w 19"/>
                  <a:gd name="T7" fmla="*/ 15 h 16"/>
                  <a:gd name="T8" fmla="*/ 2 w 19"/>
                  <a:gd name="T9" fmla="*/ 16 h 16"/>
                  <a:gd name="T10" fmla="*/ 18 w 19"/>
                  <a:gd name="T11" fmla="*/ 9 h 16"/>
                  <a:gd name="T12" fmla="*/ 19 w 19"/>
                  <a:gd name="T13" fmla="*/ 5 h 16"/>
                  <a:gd name="T14" fmla="*/ 15 w 19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6">
                    <a:moveTo>
                      <a:pt x="15" y="0"/>
                    </a:moveTo>
                    <a:cubicBezTo>
                      <a:pt x="14" y="0"/>
                      <a:pt x="13" y="0"/>
                      <a:pt x="12" y="1"/>
                    </a:cubicBezTo>
                    <a:cubicBezTo>
                      <a:pt x="8" y="5"/>
                      <a:pt x="4" y="9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1" y="15"/>
                      <a:pt x="1" y="16"/>
                      <a:pt x="2" y="16"/>
                    </a:cubicBezTo>
                    <a:cubicBezTo>
                      <a:pt x="8" y="16"/>
                      <a:pt x="13" y="13"/>
                      <a:pt x="18" y="9"/>
                    </a:cubicBezTo>
                    <a:cubicBezTo>
                      <a:pt x="19" y="8"/>
                      <a:pt x="19" y="6"/>
                      <a:pt x="19" y="5"/>
                    </a:cubicBezTo>
                    <a:cubicBezTo>
                      <a:pt x="19" y="3"/>
                      <a:pt x="17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9" name="Freeform 124"/>
              <p:cNvSpPr>
                <a:spLocks/>
              </p:cNvSpPr>
              <p:nvPr/>
            </p:nvSpPr>
            <p:spPr bwMode="auto">
              <a:xfrm>
                <a:off x="2429" y="577"/>
                <a:ext cx="25" cy="24"/>
              </a:xfrm>
              <a:custGeom>
                <a:avLst/>
                <a:gdLst>
                  <a:gd name="T0" fmla="*/ 6 w 17"/>
                  <a:gd name="T1" fmla="*/ 15 h 17"/>
                  <a:gd name="T2" fmla="*/ 10 w 17"/>
                  <a:gd name="T3" fmla="*/ 16 h 17"/>
                  <a:gd name="T4" fmla="*/ 16 w 17"/>
                  <a:gd name="T5" fmla="*/ 6 h 17"/>
                  <a:gd name="T6" fmla="*/ 16 w 17"/>
                  <a:gd name="T7" fmla="*/ 3 h 17"/>
                  <a:gd name="T8" fmla="*/ 10 w 17"/>
                  <a:gd name="T9" fmla="*/ 0 h 17"/>
                  <a:gd name="T10" fmla="*/ 4 w 17"/>
                  <a:gd name="T11" fmla="*/ 11 h 17"/>
                  <a:gd name="T12" fmla="*/ 6 w 17"/>
                  <a:gd name="T1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6" y="15"/>
                    </a:moveTo>
                    <a:cubicBezTo>
                      <a:pt x="7" y="17"/>
                      <a:pt x="9" y="17"/>
                      <a:pt x="10" y="16"/>
                    </a:cubicBezTo>
                    <a:cubicBezTo>
                      <a:pt x="13" y="13"/>
                      <a:pt x="15" y="10"/>
                      <a:pt x="16" y="6"/>
                    </a:cubicBezTo>
                    <a:cubicBezTo>
                      <a:pt x="17" y="5"/>
                      <a:pt x="16" y="4"/>
                      <a:pt x="16" y="3"/>
                    </a:cubicBezTo>
                    <a:cubicBezTo>
                      <a:pt x="14" y="1"/>
                      <a:pt x="12" y="1"/>
                      <a:pt x="10" y="0"/>
                    </a:cubicBezTo>
                    <a:cubicBezTo>
                      <a:pt x="5" y="1"/>
                      <a:pt x="0" y="6"/>
                      <a:pt x="4" y="11"/>
                    </a:cubicBezTo>
                    <a:cubicBezTo>
                      <a:pt x="5" y="12"/>
                      <a:pt x="5" y="14"/>
                      <a:pt x="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0" name="Freeform 125"/>
              <p:cNvSpPr>
                <a:spLocks/>
              </p:cNvSpPr>
              <p:nvPr/>
            </p:nvSpPr>
            <p:spPr bwMode="auto">
              <a:xfrm>
                <a:off x="2445" y="759"/>
                <a:ext cx="20" cy="22"/>
              </a:xfrm>
              <a:custGeom>
                <a:avLst/>
                <a:gdLst>
                  <a:gd name="T0" fmla="*/ 0 w 14"/>
                  <a:gd name="T1" fmla="*/ 12 h 15"/>
                  <a:gd name="T2" fmla="*/ 1 w 14"/>
                  <a:gd name="T3" fmla="*/ 13 h 15"/>
                  <a:gd name="T4" fmla="*/ 9 w 14"/>
                  <a:gd name="T5" fmla="*/ 14 h 15"/>
                  <a:gd name="T6" fmla="*/ 13 w 14"/>
                  <a:gd name="T7" fmla="*/ 8 h 15"/>
                  <a:gd name="T8" fmla="*/ 6 w 14"/>
                  <a:gd name="T9" fmla="*/ 0 h 15"/>
                  <a:gd name="T10" fmla="*/ 4 w 14"/>
                  <a:gd name="T11" fmla="*/ 2 h 15"/>
                  <a:gd name="T12" fmla="*/ 0 w 14"/>
                  <a:gd name="T13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0" y="12"/>
                    </a:moveTo>
                    <a:cubicBezTo>
                      <a:pt x="0" y="13"/>
                      <a:pt x="1" y="13"/>
                      <a:pt x="1" y="13"/>
                    </a:cubicBezTo>
                    <a:cubicBezTo>
                      <a:pt x="4" y="15"/>
                      <a:pt x="6" y="15"/>
                      <a:pt x="9" y="14"/>
                    </a:cubicBezTo>
                    <a:cubicBezTo>
                      <a:pt x="11" y="13"/>
                      <a:pt x="13" y="10"/>
                      <a:pt x="13" y="8"/>
                    </a:cubicBezTo>
                    <a:cubicBezTo>
                      <a:pt x="14" y="4"/>
                      <a:pt x="10" y="0"/>
                      <a:pt x="6" y="0"/>
                    </a:cubicBezTo>
                    <a:cubicBezTo>
                      <a:pt x="5" y="0"/>
                      <a:pt x="4" y="1"/>
                      <a:pt x="4" y="2"/>
                    </a:cubicBezTo>
                    <a:cubicBezTo>
                      <a:pt x="1" y="5"/>
                      <a:pt x="0" y="8"/>
                      <a:pt x="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1" name="Freeform 126"/>
              <p:cNvSpPr>
                <a:spLocks/>
              </p:cNvSpPr>
              <p:nvPr/>
            </p:nvSpPr>
            <p:spPr bwMode="auto">
              <a:xfrm>
                <a:off x="672" y="1492"/>
                <a:ext cx="27" cy="21"/>
              </a:xfrm>
              <a:custGeom>
                <a:avLst/>
                <a:gdLst>
                  <a:gd name="T0" fmla="*/ 17 w 19"/>
                  <a:gd name="T1" fmla="*/ 0 h 15"/>
                  <a:gd name="T2" fmla="*/ 13 w 19"/>
                  <a:gd name="T3" fmla="*/ 0 h 15"/>
                  <a:gd name="T4" fmla="*/ 1 w 19"/>
                  <a:gd name="T5" fmla="*/ 12 h 15"/>
                  <a:gd name="T6" fmla="*/ 1 w 19"/>
                  <a:gd name="T7" fmla="*/ 15 h 15"/>
                  <a:gd name="T8" fmla="*/ 3 w 19"/>
                  <a:gd name="T9" fmla="*/ 15 h 15"/>
                  <a:gd name="T10" fmla="*/ 19 w 19"/>
                  <a:gd name="T11" fmla="*/ 4 h 15"/>
                  <a:gd name="T12" fmla="*/ 19 w 19"/>
                  <a:gd name="T13" fmla="*/ 2 h 15"/>
                  <a:gd name="T14" fmla="*/ 17 w 19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5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8" y="3"/>
                      <a:pt x="4" y="7"/>
                      <a:pt x="1" y="12"/>
                    </a:cubicBezTo>
                    <a:cubicBezTo>
                      <a:pt x="0" y="13"/>
                      <a:pt x="0" y="14"/>
                      <a:pt x="1" y="15"/>
                    </a:cubicBezTo>
                    <a:cubicBezTo>
                      <a:pt x="2" y="15"/>
                      <a:pt x="2" y="15"/>
                      <a:pt x="3" y="15"/>
                    </a:cubicBezTo>
                    <a:cubicBezTo>
                      <a:pt x="9" y="12"/>
                      <a:pt x="14" y="9"/>
                      <a:pt x="19" y="4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8" y="1"/>
                      <a:pt x="18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2" name="Freeform 127"/>
              <p:cNvSpPr>
                <a:spLocks/>
              </p:cNvSpPr>
              <p:nvPr/>
            </p:nvSpPr>
            <p:spPr bwMode="auto">
              <a:xfrm>
                <a:off x="5614" y="710"/>
                <a:ext cx="18" cy="21"/>
              </a:xfrm>
              <a:custGeom>
                <a:avLst/>
                <a:gdLst>
                  <a:gd name="T0" fmla="*/ 7 w 13"/>
                  <a:gd name="T1" fmla="*/ 0 h 15"/>
                  <a:gd name="T2" fmla="*/ 2 w 13"/>
                  <a:gd name="T3" fmla="*/ 1 h 15"/>
                  <a:gd name="T4" fmla="*/ 0 w 13"/>
                  <a:gd name="T5" fmla="*/ 5 h 15"/>
                  <a:gd name="T6" fmla="*/ 8 w 13"/>
                  <a:gd name="T7" fmla="*/ 15 h 15"/>
                  <a:gd name="T8" fmla="*/ 12 w 13"/>
                  <a:gd name="T9" fmla="*/ 13 h 15"/>
                  <a:gd name="T10" fmla="*/ 13 w 13"/>
                  <a:gd name="T11" fmla="*/ 9 h 15"/>
                  <a:gd name="T12" fmla="*/ 7 w 13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">
                    <a:moveTo>
                      <a:pt x="7" y="0"/>
                    </a:moveTo>
                    <a:cubicBezTo>
                      <a:pt x="5" y="0"/>
                      <a:pt x="3" y="0"/>
                      <a:pt x="2" y="1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1" y="10"/>
                      <a:pt x="3" y="13"/>
                      <a:pt x="8" y="15"/>
                    </a:cubicBezTo>
                    <a:cubicBezTo>
                      <a:pt x="9" y="15"/>
                      <a:pt x="11" y="15"/>
                      <a:pt x="12" y="13"/>
                    </a:cubicBezTo>
                    <a:cubicBezTo>
                      <a:pt x="12" y="12"/>
                      <a:pt x="13" y="10"/>
                      <a:pt x="13" y="9"/>
                    </a:cubicBezTo>
                    <a:cubicBezTo>
                      <a:pt x="13" y="5"/>
                      <a:pt x="10" y="2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3" name="Freeform 128"/>
              <p:cNvSpPr>
                <a:spLocks/>
              </p:cNvSpPr>
              <p:nvPr/>
            </p:nvSpPr>
            <p:spPr bwMode="auto">
              <a:xfrm>
                <a:off x="2313" y="691"/>
                <a:ext cx="21" cy="19"/>
              </a:xfrm>
              <a:custGeom>
                <a:avLst/>
                <a:gdLst>
                  <a:gd name="T0" fmla="*/ 1 w 15"/>
                  <a:gd name="T1" fmla="*/ 7 h 13"/>
                  <a:gd name="T2" fmla="*/ 10 w 15"/>
                  <a:gd name="T3" fmla="*/ 13 h 13"/>
                  <a:gd name="T4" fmla="*/ 14 w 15"/>
                  <a:gd name="T5" fmla="*/ 8 h 13"/>
                  <a:gd name="T6" fmla="*/ 6 w 15"/>
                  <a:gd name="T7" fmla="*/ 0 h 13"/>
                  <a:gd name="T8" fmla="*/ 1 w 15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3">
                    <a:moveTo>
                      <a:pt x="1" y="7"/>
                    </a:moveTo>
                    <a:cubicBezTo>
                      <a:pt x="3" y="11"/>
                      <a:pt x="5" y="13"/>
                      <a:pt x="10" y="13"/>
                    </a:cubicBezTo>
                    <a:cubicBezTo>
                      <a:pt x="12" y="13"/>
                      <a:pt x="15" y="11"/>
                      <a:pt x="14" y="8"/>
                    </a:cubicBezTo>
                    <a:cubicBezTo>
                      <a:pt x="14" y="3"/>
                      <a:pt x="10" y="0"/>
                      <a:pt x="6" y="0"/>
                    </a:cubicBezTo>
                    <a:cubicBezTo>
                      <a:pt x="3" y="0"/>
                      <a:pt x="0" y="4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4" name="Freeform 129"/>
              <p:cNvSpPr>
                <a:spLocks/>
              </p:cNvSpPr>
              <p:nvPr/>
            </p:nvSpPr>
            <p:spPr bwMode="auto">
              <a:xfrm>
                <a:off x="2156" y="631"/>
                <a:ext cx="73" cy="57"/>
              </a:xfrm>
              <a:custGeom>
                <a:avLst/>
                <a:gdLst>
                  <a:gd name="T0" fmla="*/ 8 w 51"/>
                  <a:gd name="T1" fmla="*/ 15 h 40"/>
                  <a:gd name="T2" fmla="*/ 8 w 51"/>
                  <a:gd name="T3" fmla="*/ 16 h 40"/>
                  <a:gd name="T4" fmla="*/ 9 w 51"/>
                  <a:gd name="T5" fmla="*/ 15 h 40"/>
                  <a:gd name="T6" fmla="*/ 7 w 51"/>
                  <a:gd name="T7" fmla="*/ 22 h 40"/>
                  <a:gd name="T8" fmla="*/ 7 w 51"/>
                  <a:gd name="T9" fmla="*/ 29 h 40"/>
                  <a:gd name="T10" fmla="*/ 12 w 51"/>
                  <a:gd name="T11" fmla="*/ 36 h 40"/>
                  <a:gd name="T12" fmla="*/ 18 w 51"/>
                  <a:gd name="T13" fmla="*/ 39 h 40"/>
                  <a:gd name="T14" fmla="*/ 24 w 51"/>
                  <a:gd name="T15" fmla="*/ 40 h 40"/>
                  <a:gd name="T16" fmla="*/ 34 w 51"/>
                  <a:gd name="T17" fmla="*/ 35 h 40"/>
                  <a:gd name="T18" fmla="*/ 39 w 51"/>
                  <a:gd name="T19" fmla="*/ 27 h 40"/>
                  <a:gd name="T20" fmla="*/ 43 w 51"/>
                  <a:gd name="T21" fmla="*/ 22 h 40"/>
                  <a:gd name="T22" fmla="*/ 50 w 51"/>
                  <a:gd name="T23" fmla="*/ 18 h 40"/>
                  <a:gd name="T24" fmla="*/ 50 w 51"/>
                  <a:gd name="T25" fmla="*/ 15 h 40"/>
                  <a:gd name="T26" fmla="*/ 48 w 51"/>
                  <a:gd name="T27" fmla="*/ 13 h 40"/>
                  <a:gd name="T28" fmla="*/ 27 w 51"/>
                  <a:gd name="T29" fmla="*/ 9 h 40"/>
                  <a:gd name="T30" fmla="*/ 12 w 51"/>
                  <a:gd name="T31" fmla="*/ 12 h 40"/>
                  <a:gd name="T32" fmla="*/ 12 w 51"/>
                  <a:gd name="T33" fmla="*/ 12 h 40"/>
                  <a:gd name="T34" fmla="*/ 12 w 51"/>
                  <a:gd name="T35" fmla="*/ 12 h 40"/>
                  <a:gd name="T36" fmla="*/ 12 w 51"/>
                  <a:gd name="T37" fmla="*/ 12 h 40"/>
                  <a:gd name="T38" fmla="*/ 10 w 51"/>
                  <a:gd name="T39" fmla="*/ 14 h 40"/>
                  <a:gd name="T40" fmla="*/ 12 w 51"/>
                  <a:gd name="T41" fmla="*/ 12 h 40"/>
                  <a:gd name="T42" fmla="*/ 11 w 51"/>
                  <a:gd name="T43" fmla="*/ 3 h 40"/>
                  <a:gd name="T44" fmla="*/ 6 w 51"/>
                  <a:gd name="T45" fmla="*/ 0 h 40"/>
                  <a:gd name="T46" fmla="*/ 1 w 51"/>
                  <a:gd name="T47" fmla="*/ 4 h 40"/>
                  <a:gd name="T48" fmla="*/ 2 w 51"/>
                  <a:gd name="T49" fmla="*/ 12 h 40"/>
                  <a:gd name="T50" fmla="*/ 8 w 51"/>
                  <a:gd name="T51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1" h="40">
                    <a:moveTo>
                      <a:pt x="8" y="15"/>
                    </a:moveTo>
                    <a:cubicBezTo>
                      <a:pt x="8" y="16"/>
                      <a:pt x="8" y="16"/>
                      <a:pt x="8" y="16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7"/>
                      <a:pt x="7" y="20"/>
                      <a:pt x="7" y="22"/>
                    </a:cubicBezTo>
                    <a:cubicBezTo>
                      <a:pt x="5" y="24"/>
                      <a:pt x="6" y="27"/>
                      <a:pt x="7" y="29"/>
                    </a:cubicBezTo>
                    <a:cubicBezTo>
                      <a:pt x="9" y="32"/>
                      <a:pt x="11" y="34"/>
                      <a:pt x="12" y="36"/>
                    </a:cubicBezTo>
                    <a:cubicBezTo>
                      <a:pt x="14" y="38"/>
                      <a:pt x="16" y="39"/>
                      <a:pt x="18" y="39"/>
                    </a:cubicBezTo>
                    <a:cubicBezTo>
                      <a:pt x="20" y="39"/>
                      <a:pt x="22" y="40"/>
                      <a:pt x="24" y="40"/>
                    </a:cubicBezTo>
                    <a:cubicBezTo>
                      <a:pt x="28" y="40"/>
                      <a:pt x="32" y="38"/>
                      <a:pt x="34" y="35"/>
                    </a:cubicBezTo>
                    <a:cubicBezTo>
                      <a:pt x="37" y="33"/>
                      <a:pt x="39" y="30"/>
                      <a:pt x="39" y="27"/>
                    </a:cubicBezTo>
                    <a:cubicBezTo>
                      <a:pt x="39" y="24"/>
                      <a:pt x="41" y="23"/>
                      <a:pt x="43" y="22"/>
                    </a:cubicBezTo>
                    <a:cubicBezTo>
                      <a:pt x="46" y="21"/>
                      <a:pt x="48" y="19"/>
                      <a:pt x="50" y="18"/>
                    </a:cubicBezTo>
                    <a:cubicBezTo>
                      <a:pt x="51" y="17"/>
                      <a:pt x="51" y="16"/>
                      <a:pt x="50" y="15"/>
                    </a:cubicBezTo>
                    <a:cubicBezTo>
                      <a:pt x="50" y="14"/>
                      <a:pt x="49" y="13"/>
                      <a:pt x="48" y="13"/>
                    </a:cubicBezTo>
                    <a:cubicBezTo>
                      <a:pt x="41" y="10"/>
                      <a:pt x="34" y="9"/>
                      <a:pt x="27" y="9"/>
                    </a:cubicBezTo>
                    <a:cubicBezTo>
                      <a:pt x="22" y="8"/>
                      <a:pt x="16" y="9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3"/>
                      <a:pt x="11" y="13"/>
                      <a:pt x="10" y="14"/>
                    </a:cubicBezTo>
                    <a:cubicBezTo>
                      <a:pt x="11" y="13"/>
                      <a:pt x="11" y="13"/>
                      <a:pt x="12" y="12"/>
                    </a:cubicBezTo>
                    <a:cubicBezTo>
                      <a:pt x="11" y="9"/>
                      <a:pt x="11" y="6"/>
                      <a:pt x="11" y="3"/>
                    </a:cubicBezTo>
                    <a:cubicBezTo>
                      <a:pt x="11" y="1"/>
                      <a:pt x="8" y="0"/>
                      <a:pt x="6" y="0"/>
                    </a:cubicBezTo>
                    <a:cubicBezTo>
                      <a:pt x="3" y="1"/>
                      <a:pt x="2" y="2"/>
                      <a:pt x="1" y="4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3" y="15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5" name="Freeform 130"/>
              <p:cNvSpPr>
                <a:spLocks/>
              </p:cNvSpPr>
              <p:nvPr/>
            </p:nvSpPr>
            <p:spPr bwMode="auto">
              <a:xfrm>
                <a:off x="6433" y="1627"/>
                <a:ext cx="16" cy="27"/>
              </a:xfrm>
              <a:custGeom>
                <a:avLst/>
                <a:gdLst>
                  <a:gd name="T0" fmla="*/ 6 w 11"/>
                  <a:gd name="T1" fmla="*/ 18 h 19"/>
                  <a:gd name="T2" fmla="*/ 11 w 11"/>
                  <a:gd name="T3" fmla="*/ 1 h 19"/>
                  <a:gd name="T4" fmla="*/ 10 w 11"/>
                  <a:gd name="T5" fmla="*/ 0 h 19"/>
                  <a:gd name="T6" fmla="*/ 7 w 11"/>
                  <a:gd name="T7" fmla="*/ 1 h 19"/>
                  <a:gd name="T8" fmla="*/ 6 w 11"/>
                  <a:gd name="T9" fmla="*/ 2 h 19"/>
                  <a:gd name="T10" fmla="*/ 0 w 11"/>
                  <a:gd name="T11" fmla="*/ 15 h 19"/>
                  <a:gd name="T12" fmla="*/ 2 w 11"/>
                  <a:gd name="T13" fmla="*/ 19 h 19"/>
                  <a:gd name="T14" fmla="*/ 3 w 11"/>
                  <a:gd name="T15" fmla="*/ 19 h 19"/>
                  <a:gd name="T16" fmla="*/ 6 w 11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9">
                    <a:moveTo>
                      <a:pt x="6" y="18"/>
                    </a:moveTo>
                    <a:cubicBezTo>
                      <a:pt x="10" y="13"/>
                      <a:pt x="11" y="7"/>
                      <a:pt x="11" y="1"/>
                    </a:cubicBezTo>
                    <a:cubicBezTo>
                      <a:pt x="11" y="1"/>
                      <a:pt x="10" y="0"/>
                      <a:pt x="10" y="0"/>
                    </a:cubicBezTo>
                    <a:cubicBezTo>
                      <a:pt x="9" y="0"/>
                      <a:pt x="8" y="0"/>
                      <a:pt x="7" y="1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4" y="6"/>
                      <a:pt x="2" y="10"/>
                      <a:pt x="0" y="15"/>
                    </a:cubicBezTo>
                    <a:cubicBezTo>
                      <a:pt x="0" y="16"/>
                      <a:pt x="1" y="17"/>
                      <a:pt x="2" y="19"/>
                    </a:cubicBezTo>
                    <a:cubicBezTo>
                      <a:pt x="2" y="19"/>
                      <a:pt x="3" y="19"/>
                      <a:pt x="3" y="19"/>
                    </a:cubicBezTo>
                    <a:cubicBezTo>
                      <a:pt x="4" y="19"/>
                      <a:pt x="5" y="18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6" name="Freeform 131"/>
              <p:cNvSpPr>
                <a:spLocks/>
              </p:cNvSpPr>
              <p:nvPr/>
            </p:nvSpPr>
            <p:spPr bwMode="auto">
              <a:xfrm>
                <a:off x="2283" y="1623"/>
                <a:ext cx="20" cy="20"/>
              </a:xfrm>
              <a:custGeom>
                <a:avLst/>
                <a:gdLst>
                  <a:gd name="T0" fmla="*/ 5 w 14"/>
                  <a:gd name="T1" fmla="*/ 13 h 14"/>
                  <a:gd name="T2" fmla="*/ 14 w 14"/>
                  <a:gd name="T3" fmla="*/ 7 h 14"/>
                  <a:gd name="T4" fmla="*/ 14 w 14"/>
                  <a:gd name="T5" fmla="*/ 4 h 14"/>
                  <a:gd name="T6" fmla="*/ 9 w 14"/>
                  <a:gd name="T7" fmla="*/ 1 h 14"/>
                  <a:gd name="T8" fmla="*/ 3 w 14"/>
                  <a:gd name="T9" fmla="*/ 3 h 14"/>
                  <a:gd name="T10" fmla="*/ 0 w 14"/>
                  <a:gd name="T11" fmla="*/ 8 h 14"/>
                  <a:gd name="T12" fmla="*/ 0 w 14"/>
                  <a:gd name="T13" fmla="*/ 10 h 14"/>
                  <a:gd name="T14" fmla="*/ 5 w 14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cubicBezTo>
                      <a:pt x="9" y="12"/>
                      <a:pt x="12" y="11"/>
                      <a:pt x="14" y="7"/>
                    </a:cubicBezTo>
                    <a:cubicBezTo>
                      <a:pt x="14" y="6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2"/>
                      <a:pt x="3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2"/>
                      <a:pt x="3" y="14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7" name="Freeform 132"/>
              <p:cNvSpPr>
                <a:spLocks/>
              </p:cNvSpPr>
              <p:nvPr/>
            </p:nvSpPr>
            <p:spPr bwMode="auto">
              <a:xfrm>
                <a:off x="5482" y="653"/>
                <a:ext cx="21" cy="27"/>
              </a:xfrm>
              <a:custGeom>
                <a:avLst/>
                <a:gdLst>
                  <a:gd name="T0" fmla="*/ 12 w 15"/>
                  <a:gd name="T1" fmla="*/ 18 h 19"/>
                  <a:gd name="T2" fmla="*/ 13 w 15"/>
                  <a:gd name="T3" fmla="*/ 19 h 19"/>
                  <a:gd name="T4" fmla="*/ 15 w 15"/>
                  <a:gd name="T5" fmla="*/ 16 h 19"/>
                  <a:gd name="T6" fmla="*/ 14 w 15"/>
                  <a:gd name="T7" fmla="*/ 12 h 19"/>
                  <a:gd name="T8" fmla="*/ 6 w 15"/>
                  <a:gd name="T9" fmla="*/ 2 h 19"/>
                  <a:gd name="T10" fmla="*/ 3 w 15"/>
                  <a:gd name="T11" fmla="*/ 1 h 19"/>
                  <a:gd name="T12" fmla="*/ 0 w 15"/>
                  <a:gd name="T13" fmla="*/ 1 h 19"/>
                  <a:gd name="T14" fmla="*/ 0 w 15"/>
                  <a:gd name="T15" fmla="*/ 3 h 19"/>
                  <a:gd name="T16" fmla="*/ 12 w 15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9">
                    <a:moveTo>
                      <a:pt x="12" y="18"/>
                    </a:moveTo>
                    <a:cubicBezTo>
                      <a:pt x="12" y="19"/>
                      <a:pt x="13" y="19"/>
                      <a:pt x="13" y="19"/>
                    </a:cubicBezTo>
                    <a:cubicBezTo>
                      <a:pt x="14" y="18"/>
                      <a:pt x="15" y="17"/>
                      <a:pt x="15" y="16"/>
                    </a:cubicBezTo>
                    <a:cubicBezTo>
                      <a:pt x="15" y="15"/>
                      <a:pt x="15" y="13"/>
                      <a:pt x="14" y="12"/>
                    </a:cubicBezTo>
                    <a:cubicBezTo>
                      <a:pt x="13" y="7"/>
                      <a:pt x="11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8"/>
                      <a:pt x="8" y="13"/>
                      <a:pt x="12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8" name="Freeform 133"/>
              <p:cNvSpPr>
                <a:spLocks/>
              </p:cNvSpPr>
              <p:nvPr/>
            </p:nvSpPr>
            <p:spPr bwMode="auto">
              <a:xfrm>
                <a:off x="2239" y="902"/>
                <a:ext cx="28" cy="12"/>
              </a:xfrm>
              <a:custGeom>
                <a:avLst/>
                <a:gdLst>
                  <a:gd name="T0" fmla="*/ 14 w 20"/>
                  <a:gd name="T1" fmla="*/ 8 h 9"/>
                  <a:gd name="T2" fmla="*/ 20 w 20"/>
                  <a:gd name="T3" fmla="*/ 5 h 9"/>
                  <a:gd name="T4" fmla="*/ 20 w 20"/>
                  <a:gd name="T5" fmla="*/ 2 h 9"/>
                  <a:gd name="T6" fmla="*/ 19 w 20"/>
                  <a:gd name="T7" fmla="*/ 1 h 9"/>
                  <a:gd name="T8" fmla="*/ 6 w 20"/>
                  <a:gd name="T9" fmla="*/ 1 h 9"/>
                  <a:gd name="T10" fmla="*/ 0 w 20"/>
                  <a:gd name="T11" fmla="*/ 7 h 9"/>
                  <a:gd name="T12" fmla="*/ 14 w 20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9">
                    <a:moveTo>
                      <a:pt x="14" y="8"/>
                    </a:moveTo>
                    <a:cubicBezTo>
                      <a:pt x="16" y="8"/>
                      <a:pt x="18" y="6"/>
                      <a:pt x="20" y="5"/>
                    </a:cubicBezTo>
                    <a:cubicBezTo>
                      <a:pt x="20" y="5"/>
                      <a:pt x="20" y="3"/>
                      <a:pt x="20" y="2"/>
                    </a:cubicBezTo>
                    <a:cubicBezTo>
                      <a:pt x="20" y="2"/>
                      <a:pt x="20" y="2"/>
                      <a:pt x="19" y="1"/>
                    </a:cubicBezTo>
                    <a:cubicBezTo>
                      <a:pt x="15" y="0"/>
                      <a:pt x="11" y="1"/>
                      <a:pt x="6" y="1"/>
                    </a:cubicBezTo>
                    <a:cubicBezTo>
                      <a:pt x="3" y="1"/>
                      <a:pt x="1" y="4"/>
                      <a:pt x="0" y="7"/>
                    </a:cubicBezTo>
                    <a:cubicBezTo>
                      <a:pt x="5" y="8"/>
                      <a:pt x="9" y="9"/>
                      <a:pt x="1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" name="Freeform 134"/>
              <p:cNvSpPr>
                <a:spLocks/>
              </p:cNvSpPr>
              <p:nvPr/>
            </p:nvSpPr>
            <p:spPr bwMode="auto">
              <a:xfrm>
                <a:off x="2199" y="815"/>
                <a:ext cx="17" cy="17"/>
              </a:xfrm>
              <a:custGeom>
                <a:avLst/>
                <a:gdLst>
                  <a:gd name="T0" fmla="*/ 4 w 12"/>
                  <a:gd name="T1" fmla="*/ 12 h 12"/>
                  <a:gd name="T2" fmla="*/ 11 w 12"/>
                  <a:gd name="T3" fmla="*/ 9 h 12"/>
                  <a:gd name="T4" fmla="*/ 11 w 12"/>
                  <a:gd name="T5" fmla="*/ 1 h 12"/>
                  <a:gd name="T6" fmla="*/ 8 w 12"/>
                  <a:gd name="T7" fmla="*/ 0 h 12"/>
                  <a:gd name="T8" fmla="*/ 0 w 12"/>
                  <a:gd name="T9" fmla="*/ 7 h 12"/>
                  <a:gd name="T10" fmla="*/ 4 w 12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2">
                    <a:moveTo>
                      <a:pt x="4" y="12"/>
                    </a:moveTo>
                    <a:cubicBezTo>
                      <a:pt x="7" y="12"/>
                      <a:pt x="10" y="11"/>
                      <a:pt x="11" y="9"/>
                    </a:cubicBezTo>
                    <a:cubicBezTo>
                      <a:pt x="12" y="6"/>
                      <a:pt x="12" y="4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5" y="1"/>
                      <a:pt x="1" y="4"/>
                      <a:pt x="0" y="7"/>
                    </a:cubicBezTo>
                    <a:cubicBezTo>
                      <a:pt x="0" y="9"/>
                      <a:pt x="2" y="11"/>
                      <a:pt x="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" name="Freeform 135"/>
              <p:cNvSpPr>
                <a:spLocks/>
              </p:cNvSpPr>
              <p:nvPr/>
            </p:nvSpPr>
            <p:spPr bwMode="auto">
              <a:xfrm>
                <a:off x="3782" y="853"/>
                <a:ext cx="18" cy="27"/>
              </a:xfrm>
              <a:custGeom>
                <a:avLst/>
                <a:gdLst>
                  <a:gd name="T0" fmla="*/ 2 w 13"/>
                  <a:gd name="T1" fmla="*/ 0 h 19"/>
                  <a:gd name="T2" fmla="*/ 0 w 13"/>
                  <a:gd name="T3" fmla="*/ 2 h 19"/>
                  <a:gd name="T4" fmla="*/ 11 w 13"/>
                  <a:gd name="T5" fmla="*/ 19 h 19"/>
                  <a:gd name="T6" fmla="*/ 12 w 13"/>
                  <a:gd name="T7" fmla="*/ 18 h 19"/>
                  <a:gd name="T8" fmla="*/ 13 w 13"/>
                  <a:gd name="T9" fmla="*/ 17 h 19"/>
                  <a:gd name="T10" fmla="*/ 3 w 13"/>
                  <a:gd name="T11" fmla="*/ 0 h 19"/>
                  <a:gd name="T12" fmla="*/ 2 w 13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9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10"/>
                      <a:pt x="5" y="15"/>
                      <a:pt x="11" y="19"/>
                    </a:cubicBezTo>
                    <a:cubicBezTo>
                      <a:pt x="11" y="19"/>
                      <a:pt x="12" y="19"/>
                      <a:pt x="12" y="18"/>
                    </a:cubicBezTo>
                    <a:cubicBezTo>
                      <a:pt x="13" y="18"/>
                      <a:pt x="13" y="17"/>
                      <a:pt x="13" y="17"/>
                    </a:cubicBezTo>
                    <a:cubicBezTo>
                      <a:pt x="11" y="11"/>
                      <a:pt x="6" y="6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" name="Freeform 136"/>
              <p:cNvSpPr>
                <a:spLocks/>
              </p:cNvSpPr>
              <p:nvPr/>
            </p:nvSpPr>
            <p:spPr bwMode="auto">
              <a:xfrm>
                <a:off x="2377" y="1394"/>
                <a:ext cx="17" cy="17"/>
              </a:xfrm>
              <a:custGeom>
                <a:avLst/>
                <a:gdLst>
                  <a:gd name="T0" fmla="*/ 1 w 12"/>
                  <a:gd name="T1" fmla="*/ 2 h 12"/>
                  <a:gd name="T2" fmla="*/ 2 w 12"/>
                  <a:gd name="T3" fmla="*/ 9 h 12"/>
                  <a:gd name="T4" fmla="*/ 4 w 12"/>
                  <a:gd name="T5" fmla="*/ 11 h 12"/>
                  <a:gd name="T6" fmla="*/ 9 w 12"/>
                  <a:gd name="T7" fmla="*/ 11 h 12"/>
                  <a:gd name="T8" fmla="*/ 12 w 12"/>
                  <a:gd name="T9" fmla="*/ 8 h 12"/>
                  <a:gd name="T10" fmla="*/ 9 w 12"/>
                  <a:gd name="T11" fmla="*/ 3 h 12"/>
                  <a:gd name="T12" fmla="*/ 1 w 12"/>
                  <a:gd name="T1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1" y="2"/>
                    </a:moveTo>
                    <a:cubicBezTo>
                      <a:pt x="0" y="3"/>
                      <a:pt x="0" y="6"/>
                      <a:pt x="2" y="9"/>
                    </a:cubicBezTo>
                    <a:cubicBezTo>
                      <a:pt x="3" y="10"/>
                      <a:pt x="3" y="10"/>
                      <a:pt x="4" y="11"/>
                    </a:cubicBezTo>
                    <a:cubicBezTo>
                      <a:pt x="6" y="12"/>
                      <a:pt x="7" y="12"/>
                      <a:pt x="9" y="11"/>
                    </a:cubicBezTo>
                    <a:cubicBezTo>
                      <a:pt x="10" y="10"/>
                      <a:pt x="11" y="9"/>
                      <a:pt x="12" y="8"/>
                    </a:cubicBezTo>
                    <a:cubicBezTo>
                      <a:pt x="12" y="5"/>
                      <a:pt x="11" y="4"/>
                      <a:pt x="9" y="3"/>
                    </a:cubicBezTo>
                    <a:cubicBezTo>
                      <a:pt x="6" y="1"/>
                      <a:pt x="4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" name="Freeform 137"/>
              <p:cNvSpPr>
                <a:spLocks/>
              </p:cNvSpPr>
              <p:nvPr/>
            </p:nvSpPr>
            <p:spPr bwMode="auto">
              <a:xfrm>
                <a:off x="2225" y="1718"/>
                <a:ext cx="21" cy="14"/>
              </a:xfrm>
              <a:custGeom>
                <a:avLst/>
                <a:gdLst>
                  <a:gd name="T0" fmla="*/ 4 w 15"/>
                  <a:gd name="T1" fmla="*/ 2 h 10"/>
                  <a:gd name="T2" fmla="*/ 1 w 15"/>
                  <a:gd name="T3" fmla="*/ 5 h 10"/>
                  <a:gd name="T4" fmla="*/ 2 w 15"/>
                  <a:gd name="T5" fmla="*/ 8 h 10"/>
                  <a:gd name="T6" fmla="*/ 8 w 15"/>
                  <a:gd name="T7" fmla="*/ 10 h 10"/>
                  <a:gd name="T8" fmla="*/ 11 w 15"/>
                  <a:gd name="T9" fmla="*/ 10 h 10"/>
                  <a:gd name="T10" fmla="*/ 14 w 15"/>
                  <a:gd name="T11" fmla="*/ 9 h 10"/>
                  <a:gd name="T12" fmla="*/ 14 w 15"/>
                  <a:gd name="T13" fmla="*/ 4 h 10"/>
                  <a:gd name="T14" fmla="*/ 4 w 15"/>
                  <a:gd name="T1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0">
                    <a:moveTo>
                      <a:pt x="4" y="2"/>
                    </a:moveTo>
                    <a:cubicBezTo>
                      <a:pt x="2" y="2"/>
                      <a:pt x="1" y="4"/>
                      <a:pt x="1" y="5"/>
                    </a:cubicBezTo>
                    <a:cubicBezTo>
                      <a:pt x="0" y="6"/>
                      <a:pt x="1" y="8"/>
                      <a:pt x="2" y="8"/>
                    </a:cubicBezTo>
                    <a:cubicBezTo>
                      <a:pt x="4" y="9"/>
                      <a:pt x="7" y="10"/>
                      <a:pt x="8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2" y="10"/>
                      <a:pt x="13" y="9"/>
                      <a:pt x="14" y="9"/>
                    </a:cubicBezTo>
                    <a:cubicBezTo>
                      <a:pt x="15" y="8"/>
                      <a:pt x="14" y="6"/>
                      <a:pt x="14" y="4"/>
                    </a:cubicBezTo>
                    <a:cubicBezTo>
                      <a:pt x="11" y="1"/>
                      <a:pt x="7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" name="Freeform 138"/>
              <p:cNvSpPr>
                <a:spLocks/>
              </p:cNvSpPr>
              <p:nvPr/>
            </p:nvSpPr>
            <p:spPr bwMode="auto">
              <a:xfrm>
                <a:off x="6043" y="1529"/>
                <a:ext cx="20" cy="17"/>
              </a:xfrm>
              <a:custGeom>
                <a:avLst/>
                <a:gdLst>
                  <a:gd name="T0" fmla="*/ 9 w 14"/>
                  <a:gd name="T1" fmla="*/ 2 h 12"/>
                  <a:gd name="T2" fmla="*/ 1 w 14"/>
                  <a:gd name="T3" fmla="*/ 5 h 12"/>
                  <a:gd name="T4" fmla="*/ 5 w 14"/>
                  <a:gd name="T5" fmla="*/ 11 h 12"/>
                  <a:gd name="T6" fmla="*/ 9 w 14"/>
                  <a:gd name="T7" fmla="*/ 12 h 12"/>
                  <a:gd name="T8" fmla="*/ 12 w 14"/>
                  <a:gd name="T9" fmla="*/ 9 h 12"/>
                  <a:gd name="T10" fmla="*/ 9 w 14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9" y="2"/>
                    </a:moveTo>
                    <a:cubicBezTo>
                      <a:pt x="6" y="0"/>
                      <a:pt x="3" y="2"/>
                      <a:pt x="1" y="5"/>
                    </a:cubicBezTo>
                    <a:cubicBezTo>
                      <a:pt x="0" y="7"/>
                      <a:pt x="2" y="10"/>
                      <a:pt x="5" y="11"/>
                    </a:cubicBezTo>
                    <a:cubicBezTo>
                      <a:pt x="6" y="11"/>
                      <a:pt x="7" y="11"/>
                      <a:pt x="9" y="12"/>
                    </a:cubicBezTo>
                    <a:cubicBezTo>
                      <a:pt x="10" y="11"/>
                      <a:pt x="11" y="10"/>
                      <a:pt x="12" y="9"/>
                    </a:cubicBezTo>
                    <a:cubicBezTo>
                      <a:pt x="14" y="7"/>
                      <a:pt x="12" y="3"/>
                      <a:pt x="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4" name="Freeform 139"/>
              <p:cNvSpPr>
                <a:spLocks/>
              </p:cNvSpPr>
              <p:nvPr/>
            </p:nvSpPr>
            <p:spPr bwMode="auto">
              <a:xfrm>
                <a:off x="6230" y="3729"/>
                <a:ext cx="21" cy="12"/>
              </a:xfrm>
              <a:custGeom>
                <a:avLst/>
                <a:gdLst>
                  <a:gd name="T0" fmla="*/ 1 w 15"/>
                  <a:gd name="T1" fmla="*/ 3 h 9"/>
                  <a:gd name="T2" fmla="*/ 0 w 15"/>
                  <a:gd name="T3" fmla="*/ 6 h 9"/>
                  <a:gd name="T4" fmla="*/ 1 w 15"/>
                  <a:gd name="T5" fmla="*/ 7 h 9"/>
                  <a:gd name="T6" fmla="*/ 6 w 15"/>
                  <a:gd name="T7" fmla="*/ 9 h 9"/>
                  <a:gd name="T8" fmla="*/ 11 w 15"/>
                  <a:gd name="T9" fmla="*/ 8 h 9"/>
                  <a:gd name="T10" fmla="*/ 12 w 15"/>
                  <a:gd name="T11" fmla="*/ 8 h 9"/>
                  <a:gd name="T12" fmla="*/ 15 w 15"/>
                  <a:gd name="T13" fmla="*/ 6 h 9"/>
                  <a:gd name="T14" fmla="*/ 13 w 15"/>
                  <a:gd name="T15" fmla="*/ 3 h 9"/>
                  <a:gd name="T16" fmla="*/ 1 w 15"/>
                  <a:gd name="T1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9">
                    <a:moveTo>
                      <a:pt x="1" y="3"/>
                    </a:move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3" y="8"/>
                      <a:pt x="5" y="8"/>
                      <a:pt x="6" y="9"/>
                    </a:cubicBezTo>
                    <a:cubicBezTo>
                      <a:pt x="9" y="9"/>
                      <a:pt x="10" y="9"/>
                      <a:pt x="11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3" y="8"/>
                      <a:pt x="14" y="7"/>
                      <a:pt x="15" y="6"/>
                    </a:cubicBezTo>
                    <a:cubicBezTo>
                      <a:pt x="14" y="5"/>
                      <a:pt x="14" y="3"/>
                      <a:pt x="13" y="3"/>
                    </a:cubicBezTo>
                    <a:cubicBezTo>
                      <a:pt x="9" y="0"/>
                      <a:pt x="4" y="0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5" name="Freeform 140"/>
              <p:cNvSpPr>
                <a:spLocks/>
              </p:cNvSpPr>
              <p:nvPr/>
            </p:nvSpPr>
            <p:spPr bwMode="auto">
              <a:xfrm>
                <a:off x="4780" y="1017"/>
                <a:ext cx="17" cy="18"/>
              </a:xfrm>
              <a:custGeom>
                <a:avLst/>
                <a:gdLst>
                  <a:gd name="T0" fmla="*/ 7 w 12"/>
                  <a:gd name="T1" fmla="*/ 0 h 13"/>
                  <a:gd name="T2" fmla="*/ 4 w 12"/>
                  <a:gd name="T3" fmla="*/ 0 h 13"/>
                  <a:gd name="T4" fmla="*/ 2 w 12"/>
                  <a:gd name="T5" fmla="*/ 10 h 13"/>
                  <a:gd name="T6" fmla="*/ 10 w 12"/>
                  <a:gd name="T7" fmla="*/ 12 h 13"/>
                  <a:gd name="T8" fmla="*/ 12 w 12"/>
                  <a:gd name="T9" fmla="*/ 10 h 13"/>
                  <a:gd name="T10" fmla="*/ 7 w 12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7" y="0"/>
                    </a:moveTo>
                    <a:cubicBezTo>
                      <a:pt x="6" y="0"/>
                      <a:pt x="5" y="0"/>
                      <a:pt x="4" y="0"/>
                    </a:cubicBezTo>
                    <a:cubicBezTo>
                      <a:pt x="1" y="1"/>
                      <a:pt x="0" y="8"/>
                      <a:pt x="2" y="10"/>
                    </a:cubicBezTo>
                    <a:cubicBezTo>
                      <a:pt x="4" y="12"/>
                      <a:pt x="7" y="13"/>
                      <a:pt x="10" y="12"/>
                    </a:cubicBezTo>
                    <a:cubicBezTo>
                      <a:pt x="10" y="12"/>
                      <a:pt x="11" y="11"/>
                      <a:pt x="12" y="10"/>
                    </a:cubicBezTo>
                    <a:cubicBezTo>
                      <a:pt x="12" y="6"/>
                      <a:pt x="10" y="3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" name="Freeform 141"/>
              <p:cNvSpPr>
                <a:spLocks/>
              </p:cNvSpPr>
              <p:nvPr/>
            </p:nvSpPr>
            <p:spPr bwMode="auto">
              <a:xfrm>
                <a:off x="6267" y="3044"/>
                <a:ext cx="14" cy="22"/>
              </a:xfrm>
              <a:custGeom>
                <a:avLst/>
                <a:gdLst>
                  <a:gd name="T0" fmla="*/ 6 w 10"/>
                  <a:gd name="T1" fmla="*/ 0 h 15"/>
                  <a:gd name="T2" fmla="*/ 4 w 10"/>
                  <a:gd name="T3" fmla="*/ 1 h 15"/>
                  <a:gd name="T4" fmla="*/ 0 w 10"/>
                  <a:gd name="T5" fmla="*/ 13 h 15"/>
                  <a:gd name="T6" fmla="*/ 2 w 10"/>
                  <a:gd name="T7" fmla="*/ 15 h 15"/>
                  <a:gd name="T8" fmla="*/ 3 w 10"/>
                  <a:gd name="T9" fmla="*/ 15 h 15"/>
                  <a:gd name="T10" fmla="*/ 8 w 10"/>
                  <a:gd name="T11" fmla="*/ 2 h 15"/>
                  <a:gd name="T12" fmla="*/ 6 w 10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5">
                    <a:moveTo>
                      <a:pt x="6" y="0"/>
                    </a:moveTo>
                    <a:cubicBezTo>
                      <a:pt x="5" y="1"/>
                      <a:pt x="4" y="1"/>
                      <a:pt x="4" y="1"/>
                    </a:cubicBezTo>
                    <a:cubicBezTo>
                      <a:pt x="2" y="4"/>
                      <a:pt x="0" y="8"/>
                      <a:pt x="0" y="13"/>
                    </a:cubicBezTo>
                    <a:cubicBezTo>
                      <a:pt x="0" y="13"/>
                      <a:pt x="1" y="14"/>
                      <a:pt x="2" y="15"/>
                    </a:cubicBezTo>
                    <a:cubicBezTo>
                      <a:pt x="2" y="15"/>
                      <a:pt x="3" y="15"/>
                      <a:pt x="3" y="15"/>
                    </a:cubicBezTo>
                    <a:cubicBezTo>
                      <a:pt x="8" y="13"/>
                      <a:pt x="10" y="8"/>
                      <a:pt x="8" y="2"/>
                    </a:cubicBezTo>
                    <a:cubicBezTo>
                      <a:pt x="8" y="1"/>
                      <a:pt x="7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" name="Freeform 142"/>
              <p:cNvSpPr>
                <a:spLocks/>
              </p:cNvSpPr>
              <p:nvPr/>
            </p:nvSpPr>
            <p:spPr bwMode="auto">
              <a:xfrm>
                <a:off x="6187" y="3161"/>
                <a:ext cx="21" cy="13"/>
              </a:xfrm>
              <a:custGeom>
                <a:avLst/>
                <a:gdLst>
                  <a:gd name="T0" fmla="*/ 9 w 15"/>
                  <a:gd name="T1" fmla="*/ 8 h 9"/>
                  <a:gd name="T2" fmla="*/ 15 w 15"/>
                  <a:gd name="T3" fmla="*/ 4 h 9"/>
                  <a:gd name="T4" fmla="*/ 13 w 15"/>
                  <a:gd name="T5" fmla="*/ 0 h 9"/>
                  <a:gd name="T6" fmla="*/ 9 w 15"/>
                  <a:gd name="T7" fmla="*/ 0 h 9"/>
                  <a:gd name="T8" fmla="*/ 2 w 15"/>
                  <a:gd name="T9" fmla="*/ 1 h 9"/>
                  <a:gd name="T10" fmla="*/ 1 w 15"/>
                  <a:gd name="T11" fmla="*/ 3 h 9"/>
                  <a:gd name="T12" fmla="*/ 1 w 15"/>
                  <a:gd name="T13" fmla="*/ 5 h 9"/>
                  <a:gd name="T14" fmla="*/ 9 w 15"/>
                  <a:gd name="T1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9">
                    <a:moveTo>
                      <a:pt x="9" y="8"/>
                    </a:moveTo>
                    <a:cubicBezTo>
                      <a:pt x="11" y="9"/>
                      <a:pt x="13" y="7"/>
                      <a:pt x="15" y="4"/>
                    </a:cubicBezTo>
                    <a:cubicBezTo>
                      <a:pt x="15" y="3"/>
                      <a:pt x="15" y="1"/>
                      <a:pt x="13" y="0"/>
                    </a:cubicBezTo>
                    <a:cubicBezTo>
                      <a:pt x="12" y="0"/>
                      <a:pt x="10" y="0"/>
                      <a:pt x="9" y="0"/>
                    </a:cubicBezTo>
                    <a:cubicBezTo>
                      <a:pt x="7" y="0"/>
                      <a:pt x="4" y="0"/>
                      <a:pt x="2" y="1"/>
                    </a:cubicBezTo>
                    <a:cubicBezTo>
                      <a:pt x="2" y="1"/>
                      <a:pt x="1" y="2"/>
                      <a:pt x="1" y="3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4" y="7"/>
                      <a:pt x="6" y="8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" name="Freeform 143"/>
              <p:cNvSpPr>
                <a:spLocks/>
              </p:cNvSpPr>
              <p:nvPr/>
            </p:nvSpPr>
            <p:spPr bwMode="auto">
              <a:xfrm>
                <a:off x="1040" y="1354"/>
                <a:ext cx="20" cy="16"/>
              </a:xfrm>
              <a:custGeom>
                <a:avLst/>
                <a:gdLst>
                  <a:gd name="T0" fmla="*/ 6 w 14"/>
                  <a:gd name="T1" fmla="*/ 1 h 11"/>
                  <a:gd name="T2" fmla="*/ 0 w 14"/>
                  <a:gd name="T3" fmla="*/ 10 h 11"/>
                  <a:gd name="T4" fmla="*/ 10 w 14"/>
                  <a:gd name="T5" fmla="*/ 10 h 11"/>
                  <a:gd name="T6" fmla="*/ 13 w 14"/>
                  <a:gd name="T7" fmla="*/ 8 h 11"/>
                  <a:gd name="T8" fmla="*/ 12 w 14"/>
                  <a:gd name="T9" fmla="*/ 2 h 11"/>
                  <a:gd name="T10" fmla="*/ 6 w 14"/>
                  <a:gd name="T1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6" y="1"/>
                    </a:moveTo>
                    <a:cubicBezTo>
                      <a:pt x="4" y="4"/>
                      <a:pt x="0" y="6"/>
                      <a:pt x="0" y="10"/>
                    </a:cubicBezTo>
                    <a:cubicBezTo>
                      <a:pt x="3" y="11"/>
                      <a:pt x="7" y="11"/>
                      <a:pt x="10" y="10"/>
                    </a:cubicBezTo>
                    <a:cubicBezTo>
                      <a:pt x="11" y="10"/>
                      <a:pt x="12" y="9"/>
                      <a:pt x="13" y="8"/>
                    </a:cubicBezTo>
                    <a:cubicBezTo>
                      <a:pt x="14" y="7"/>
                      <a:pt x="14" y="4"/>
                      <a:pt x="12" y="2"/>
                    </a:cubicBezTo>
                    <a:cubicBezTo>
                      <a:pt x="11" y="1"/>
                      <a:pt x="8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9" name="Freeform 144"/>
              <p:cNvSpPr>
                <a:spLocks/>
              </p:cNvSpPr>
              <p:nvPr/>
            </p:nvSpPr>
            <p:spPr bwMode="auto">
              <a:xfrm>
                <a:off x="993" y="1368"/>
                <a:ext cx="56" cy="46"/>
              </a:xfrm>
              <a:custGeom>
                <a:avLst/>
                <a:gdLst>
                  <a:gd name="T0" fmla="*/ 33 w 39"/>
                  <a:gd name="T1" fmla="*/ 0 h 32"/>
                  <a:gd name="T2" fmla="*/ 25 w 39"/>
                  <a:gd name="T3" fmla="*/ 3 h 32"/>
                  <a:gd name="T4" fmla="*/ 18 w 39"/>
                  <a:gd name="T5" fmla="*/ 6 h 32"/>
                  <a:gd name="T6" fmla="*/ 16 w 39"/>
                  <a:gd name="T7" fmla="*/ 8 h 32"/>
                  <a:gd name="T8" fmla="*/ 15 w 39"/>
                  <a:gd name="T9" fmla="*/ 8 h 32"/>
                  <a:gd name="T10" fmla="*/ 0 w 39"/>
                  <a:gd name="T11" fmla="*/ 23 h 32"/>
                  <a:gd name="T12" fmla="*/ 3 w 39"/>
                  <a:gd name="T13" fmla="*/ 27 h 32"/>
                  <a:gd name="T14" fmla="*/ 5 w 39"/>
                  <a:gd name="T15" fmla="*/ 31 h 32"/>
                  <a:gd name="T16" fmla="*/ 8 w 39"/>
                  <a:gd name="T17" fmla="*/ 32 h 32"/>
                  <a:gd name="T18" fmla="*/ 27 w 39"/>
                  <a:gd name="T19" fmla="*/ 20 h 32"/>
                  <a:gd name="T20" fmla="*/ 36 w 39"/>
                  <a:gd name="T21" fmla="*/ 14 h 32"/>
                  <a:gd name="T22" fmla="*/ 39 w 39"/>
                  <a:gd name="T23" fmla="*/ 6 h 32"/>
                  <a:gd name="T24" fmla="*/ 36 w 39"/>
                  <a:gd name="T25" fmla="*/ 3 h 32"/>
                  <a:gd name="T26" fmla="*/ 33 w 39"/>
                  <a:gd name="T27" fmla="*/ 0 h 32"/>
                  <a:gd name="T28" fmla="*/ 33 w 39"/>
                  <a:gd name="T29" fmla="*/ 0 h 32"/>
                  <a:gd name="T30" fmla="*/ 32 w 39"/>
                  <a:gd name="T31" fmla="*/ 0 h 32"/>
                  <a:gd name="T32" fmla="*/ 33 w 39"/>
                  <a:gd name="T3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32">
                    <a:moveTo>
                      <a:pt x="33" y="0"/>
                    </a:moveTo>
                    <a:cubicBezTo>
                      <a:pt x="30" y="2"/>
                      <a:pt x="28" y="3"/>
                      <a:pt x="25" y="3"/>
                    </a:cubicBezTo>
                    <a:cubicBezTo>
                      <a:pt x="22" y="2"/>
                      <a:pt x="20" y="3"/>
                      <a:pt x="18" y="6"/>
                    </a:cubicBezTo>
                    <a:cubicBezTo>
                      <a:pt x="18" y="7"/>
                      <a:pt x="17" y="7"/>
                      <a:pt x="16" y="8"/>
                    </a:cubicBezTo>
                    <a:cubicBezTo>
                      <a:pt x="16" y="8"/>
                      <a:pt x="15" y="8"/>
                      <a:pt x="15" y="8"/>
                    </a:cubicBezTo>
                    <a:cubicBezTo>
                      <a:pt x="3" y="9"/>
                      <a:pt x="1" y="12"/>
                      <a:pt x="0" y="23"/>
                    </a:cubicBezTo>
                    <a:cubicBezTo>
                      <a:pt x="0" y="25"/>
                      <a:pt x="1" y="26"/>
                      <a:pt x="3" y="27"/>
                    </a:cubicBezTo>
                    <a:cubicBezTo>
                      <a:pt x="4" y="28"/>
                      <a:pt x="4" y="30"/>
                      <a:pt x="5" y="31"/>
                    </a:cubicBezTo>
                    <a:cubicBezTo>
                      <a:pt x="6" y="32"/>
                      <a:pt x="7" y="32"/>
                      <a:pt x="8" y="32"/>
                    </a:cubicBezTo>
                    <a:cubicBezTo>
                      <a:pt x="13" y="27"/>
                      <a:pt x="20" y="23"/>
                      <a:pt x="27" y="20"/>
                    </a:cubicBezTo>
                    <a:cubicBezTo>
                      <a:pt x="30" y="19"/>
                      <a:pt x="32" y="15"/>
                      <a:pt x="36" y="14"/>
                    </a:cubicBezTo>
                    <a:cubicBezTo>
                      <a:pt x="38" y="13"/>
                      <a:pt x="39" y="9"/>
                      <a:pt x="39" y="6"/>
                    </a:cubicBezTo>
                    <a:cubicBezTo>
                      <a:pt x="38" y="5"/>
                      <a:pt x="37" y="4"/>
                      <a:pt x="36" y="3"/>
                    </a:cubicBezTo>
                    <a:cubicBezTo>
                      <a:pt x="34" y="2"/>
                      <a:pt x="33" y="1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lnTo>
                      <a:pt x="3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0" name="Freeform 145"/>
              <p:cNvSpPr>
                <a:spLocks/>
              </p:cNvSpPr>
              <p:nvPr/>
            </p:nvSpPr>
            <p:spPr bwMode="auto">
              <a:xfrm>
                <a:off x="6703" y="4127"/>
                <a:ext cx="16" cy="17"/>
              </a:xfrm>
              <a:custGeom>
                <a:avLst/>
                <a:gdLst>
                  <a:gd name="T0" fmla="*/ 5 w 11"/>
                  <a:gd name="T1" fmla="*/ 1 h 12"/>
                  <a:gd name="T2" fmla="*/ 0 w 11"/>
                  <a:gd name="T3" fmla="*/ 11 h 12"/>
                  <a:gd name="T4" fmla="*/ 1 w 11"/>
                  <a:gd name="T5" fmla="*/ 12 h 12"/>
                  <a:gd name="T6" fmla="*/ 7 w 11"/>
                  <a:gd name="T7" fmla="*/ 10 h 12"/>
                  <a:gd name="T8" fmla="*/ 9 w 11"/>
                  <a:gd name="T9" fmla="*/ 2 h 12"/>
                  <a:gd name="T10" fmla="*/ 5 w 11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5" y="1"/>
                    </a:moveTo>
                    <a:cubicBezTo>
                      <a:pt x="3" y="4"/>
                      <a:pt x="0" y="7"/>
                      <a:pt x="0" y="11"/>
                    </a:cubicBezTo>
                    <a:cubicBezTo>
                      <a:pt x="0" y="11"/>
                      <a:pt x="1" y="12"/>
                      <a:pt x="1" y="12"/>
                    </a:cubicBezTo>
                    <a:cubicBezTo>
                      <a:pt x="3" y="11"/>
                      <a:pt x="5" y="11"/>
                      <a:pt x="7" y="10"/>
                    </a:cubicBezTo>
                    <a:cubicBezTo>
                      <a:pt x="10" y="8"/>
                      <a:pt x="11" y="5"/>
                      <a:pt x="9" y="2"/>
                    </a:cubicBezTo>
                    <a:cubicBezTo>
                      <a:pt x="8" y="0"/>
                      <a:pt x="6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1" name="Freeform 146"/>
              <p:cNvSpPr>
                <a:spLocks/>
              </p:cNvSpPr>
              <p:nvPr/>
            </p:nvSpPr>
            <p:spPr bwMode="auto">
              <a:xfrm>
                <a:off x="2478" y="2714"/>
                <a:ext cx="14" cy="16"/>
              </a:xfrm>
              <a:custGeom>
                <a:avLst/>
                <a:gdLst>
                  <a:gd name="T0" fmla="*/ 0 w 10"/>
                  <a:gd name="T1" fmla="*/ 7 h 11"/>
                  <a:gd name="T2" fmla="*/ 4 w 10"/>
                  <a:gd name="T3" fmla="*/ 11 h 11"/>
                  <a:gd name="T4" fmla="*/ 9 w 10"/>
                  <a:gd name="T5" fmla="*/ 6 h 11"/>
                  <a:gd name="T6" fmla="*/ 5 w 10"/>
                  <a:gd name="T7" fmla="*/ 0 h 11"/>
                  <a:gd name="T8" fmla="*/ 0 w 10"/>
                  <a:gd name="T9" fmla="*/ 3 h 11"/>
                  <a:gd name="T10" fmla="*/ 0 w 10"/>
                  <a:gd name="T1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0" y="7"/>
                    </a:moveTo>
                    <a:cubicBezTo>
                      <a:pt x="0" y="9"/>
                      <a:pt x="1" y="11"/>
                      <a:pt x="4" y="11"/>
                    </a:cubicBezTo>
                    <a:cubicBezTo>
                      <a:pt x="7" y="11"/>
                      <a:pt x="9" y="9"/>
                      <a:pt x="9" y="6"/>
                    </a:cubicBezTo>
                    <a:cubicBezTo>
                      <a:pt x="10" y="3"/>
                      <a:pt x="8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2" name="Freeform 147"/>
              <p:cNvSpPr>
                <a:spLocks/>
              </p:cNvSpPr>
              <p:nvPr/>
            </p:nvSpPr>
            <p:spPr bwMode="auto">
              <a:xfrm>
                <a:off x="4357" y="647"/>
                <a:ext cx="18" cy="17"/>
              </a:xfrm>
              <a:custGeom>
                <a:avLst/>
                <a:gdLst>
                  <a:gd name="T0" fmla="*/ 9 w 13"/>
                  <a:gd name="T1" fmla="*/ 11 h 12"/>
                  <a:gd name="T2" fmla="*/ 12 w 13"/>
                  <a:gd name="T3" fmla="*/ 7 h 12"/>
                  <a:gd name="T4" fmla="*/ 9 w 13"/>
                  <a:gd name="T5" fmla="*/ 1 h 12"/>
                  <a:gd name="T6" fmla="*/ 2 w 13"/>
                  <a:gd name="T7" fmla="*/ 2 h 12"/>
                  <a:gd name="T8" fmla="*/ 2 w 13"/>
                  <a:gd name="T9" fmla="*/ 9 h 12"/>
                  <a:gd name="T10" fmla="*/ 9 w 13"/>
                  <a:gd name="T1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2">
                    <a:moveTo>
                      <a:pt x="9" y="11"/>
                    </a:moveTo>
                    <a:cubicBezTo>
                      <a:pt x="10" y="10"/>
                      <a:pt x="11" y="9"/>
                      <a:pt x="12" y="7"/>
                    </a:cubicBezTo>
                    <a:cubicBezTo>
                      <a:pt x="13" y="4"/>
                      <a:pt x="11" y="1"/>
                      <a:pt x="9" y="1"/>
                    </a:cubicBezTo>
                    <a:cubicBezTo>
                      <a:pt x="6" y="0"/>
                      <a:pt x="4" y="1"/>
                      <a:pt x="2" y="2"/>
                    </a:cubicBezTo>
                    <a:cubicBezTo>
                      <a:pt x="0" y="4"/>
                      <a:pt x="0" y="7"/>
                      <a:pt x="2" y="9"/>
                    </a:cubicBezTo>
                    <a:cubicBezTo>
                      <a:pt x="4" y="11"/>
                      <a:pt x="6" y="12"/>
                      <a:pt x="9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3" name="Freeform 148"/>
              <p:cNvSpPr>
                <a:spLocks/>
              </p:cNvSpPr>
              <p:nvPr/>
            </p:nvSpPr>
            <p:spPr bwMode="auto">
              <a:xfrm>
                <a:off x="4691" y="2676"/>
                <a:ext cx="20" cy="11"/>
              </a:xfrm>
              <a:custGeom>
                <a:avLst/>
                <a:gdLst>
                  <a:gd name="T0" fmla="*/ 8 w 14"/>
                  <a:gd name="T1" fmla="*/ 0 h 8"/>
                  <a:gd name="T2" fmla="*/ 5 w 14"/>
                  <a:gd name="T3" fmla="*/ 1 h 8"/>
                  <a:gd name="T4" fmla="*/ 1 w 14"/>
                  <a:gd name="T5" fmla="*/ 3 h 8"/>
                  <a:gd name="T6" fmla="*/ 5 w 14"/>
                  <a:gd name="T7" fmla="*/ 7 h 8"/>
                  <a:gd name="T8" fmla="*/ 13 w 14"/>
                  <a:gd name="T9" fmla="*/ 4 h 8"/>
                  <a:gd name="T10" fmla="*/ 12 w 14"/>
                  <a:gd name="T11" fmla="*/ 2 h 8"/>
                  <a:gd name="T12" fmla="*/ 8 w 14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8">
                    <a:moveTo>
                      <a:pt x="8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4" y="1"/>
                      <a:pt x="2" y="2"/>
                      <a:pt x="1" y="3"/>
                    </a:cubicBezTo>
                    <a:cubicBezTo>
                      <a:pt x="0" y="5"/>
                      <a:pt x="3" y="7"/>
                      <a:pt x="5" y="7"/>
                    </a:cubicBezTo>
                    <a:cubicBezTo>
                      <a:pt x="8" y="8"/>
                      <a:pt x="11" y="7"/>
                      <a:pt x="13" y="4"/>
                    </a:cubicBezTo>
                    <a:cubicBezTo>
                      <a:pt x="14" y="3"/>
                      <a:pt x="13" y="2"/>
                      <a:pt x="12" y="2"/>
                    </a:cubicBezTo>
                    <a:cubicBezTo>
                      <a:pt x="10" y="1"/>
                      <a:pt x="8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4" name="Freeform 149"/>
              <p:cNvSpPr>
                <a:spLocks/>
              </p:cNvSpPr>
              <p:nvPr/>
            </p:nvSpPr>
            <p:spPr bwMode="auto">
              <a:xfrm>
                <a:off x="2438" y="1178"/>
                <a:ext cx="21" cy="17"/>
              </a:xfrm>
              <a:custGeom>
                <a:avLst/>
                <a:gdLst>
                  <a:gd name="T0" fmla="*/ 12 w 15"/>
                  <a:gd name="T1" fmla="*/ 1 h 12"/>
                  <a:gd name="T2" fmla="*/ 9 w 15"/>
                  <a:gd name="T3" fmla="*/ 3 h 12"/>
                  <a:gd name="T4" fmla="*/ 1 w 15"/>
                  <a:gd name="T5" fmla="*/ 8 h 12"/>
                  <a:gd name="T6" fmla="*/ 0 w 15"/>
                  <a:gd name="T7" fmla="*/ 11 h 12"/>
                  <a:gd name="T8" fmla="*/ 2 w 15"/>
                  <a:gd name="T9" fmla="*/ 12 h 12"/>
                  <a:gd name="T10" fmla="*/ 6 w 15"/>
                  <a:gd name="T11" fmla="*/ 12 h 12"/>
                  <a:gd name="T12" fmla="*/ 14 w 15"/>
                  <a:gd name="T13" fmla="*/ 6 h 12"/>
                  <a:gd name="T14" fmla="*/ 14 w 15"/>
                  <a:gd name="T15" fmla="*/ 1 h 12"/>
                  <a:gd name="T16" fmla="*/ 12 w 15"/>
                  <a:gd name="T1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2">
                    <a:moveTo>
                      <a:pt x="12" y="1"/>
                    </a:moveTo>
                    <a:cubicBezTo>
                      <a:pt x="11" y="2"/>
                      <a:pt x="10" y="2"/>
                      <a:pt x="9" y="3"/>
                    </a:cubicBezTo>
                    <a:cubicBezTo>
                      <a:pt x="6" y="5"/>
                      <a:pt x="2" y="5"/>
                      <a:pt x="1" y="8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1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9" y="10"/>
                      <a:pt x="11" y="8"/>
                      <a:pt x="14" y="6"/>
                    </a:cubicBezTo>
                    <a:cubicBezTo>
                      <a:pt x="15" y="4"/>
                      <a:pt x="15" y="2"/>
                      <a:pt x="14" y="1"/>
                    </a:cubicBezTo>
                    <a:cubicBezTo>
                      <a:pt x="14" y="1"/>
                      <a:pt x="13" y="0"/>
                      <a:pt x="1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5" name="Freeform 150"/>
              <p:cNvSpPr>
                <a:spLocks/>
              </p:cNvSpPr>
              <p:nvPr/>
            </p:nvSpPr>
            <p:spPr bwMode="auto">
              <a:xfrm>
                <a:off x="6885" y="3239"/>
                <a:ext cx="13" cy="19"/>
              </a:xfrm>
              <a:custGeom>
                <a:avLst/>
                <a:gdLst>
                  <a:gd name="T0" fmla="*/ 9 w 9"/>
                  <a:gd name="T1" fmla="*/ 7 h 13"/>
                  <a:gd name="T2" fmla="*/ 2 w 9"/>
                  <a:gd name="T3" fmla="*/ 0 h 13"/>
                  <a:gd name="T4" fmla="*/ 0 w 9"/>
                  <a:gd name="T5" fmla="*/ 2 h 13"/>
                  <a:gd name="T6" fmla="*/ 1 w 9"/>
                  <a:gd name="T7" fmla="*/ 10 h 13"/>
                  <a:gd name="T8" fmla="*/ 6 w 9"/>
                  <a:gd name="T9" fmla="*/ 12 h 13"/>
                  <a:gd name="T10" fmla="*/ 9 w 9"/>
                  <a:gd name="T1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9" y="7"/>
                    </a:moveTo>
                    <a:cubicBezTo>
                      <a:pt x="7" y="4"/>
                      <a:pt x="5" y="2"/>
                      <a:pt x="2" y="0"/>
                    </a:cubicBezTo>
                    <a:cubicBezTo>
                      <a:pt x="2" y="1"/>
                      <a:pt x="0" y="2"/>
                      <a:pt x="0" y="2"/>
                    </a:cubicBezTo>
                    <a:cubicBezTo>
                      <a:pt x="0" y="5"/>
                      <a:pt x="0" y="8"/>
                      <a:pt x="1" y="10"/>
                    </a:cubicBezTo>
                    <a:cubicBezTo>
                      <a:pt x="1" y="12"/>
                      <a:pt x="4" y="13"/>
                      <a:pt x="6" y="12"/>
                    </a:cubicBezTo>
                    <a:cubicBezTo>
                      <a:pt x="8" y="11"/>
                      <a:pt x="9" y="9"/>
                      <a:pt x="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6" name="Freeform 151"/>
              <p:cNvSpPr>
                <a:spLocks/>
              </p:cNvSpPr>
              <p:nvPr/>
            </p:nvSpPr>
            <p:spPr bwMode="auto">
              <a:xfrm>
                <a:off x="2496" y="1236"/>
                <a:ext cx="17" cy="14"/>
              </a:xfrm>
              <a:custGeom>
                <a:avLst/>
                <a:gdLst>
                  <a:gd name="T0" fmla="*/ 10 w 12"/>
                  <a:gd name="T1" fmla="*/ 9 h 10"/>
                  <a:gd name="T2" fmla="*/ 12 w 12"/>
                  <a:gd name="T3" fmla="*/ 6 h 10"/>
                  <a:gd name="T4" fmla="*/ 11 w 12"/>
                  <a:gd name="T5" fmla="*/ 3 h 10"/>
                  <a:gd name="T6" fmla="*/ 4 w 12"/>
                  <a:gd name="T7" fmla="*/ 0 h 10"/>
                  <a:gd name="T8" fmla="*/ 1 w 12"/>
                  <a:gd name="T9" fmla="*/ 3 h 10"/>
                  <a:gd name="T10" fmla="*/ 2 w 12"/>
                  <a:gd name="T11" fmla="*/ 7 h 10"/>
                  <a:gd name="T12" fmla="*/ 10 w 12"/>
                  <a:gd name="T1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10" y="9"/>
                    </a:moveTo>
                    <a:cubicBezTo>
                      <a:pt x="11" y="8"/>
                      <a:pt x="11" y="7"/>
                      <a:pt x="12" y="6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1"/>
                      <a:pt x="1" y="3"/>
                    </a:cubicBezTo>
                    <a:cubicBezTo>
                      <a:pt x="0" y="5"/>
                      <a:pt x="1" y="6"/>
                      <a:pt x="2" y="7"/>
                    </a:cubicBezTo>
                    <a:cubicBezTo>
                      <a:pt x="5" y="9"/>
                      <a:pt x="7" y="10"/>
                      <a:pt x="1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7" name="Freeform 152"/>
              <p:cNvSpPr>
                <a:spLocks/>
              </p:cNvSpPr>
              <p:nvPr/>
            </p:nvSpPr>
            <p:spPr bwMode="auto">
              <a:xfrm>
                <a:off x="6783" y="3103"/>
                <a:ext cx="17" cy="21"/>
              </a:xfrm>
              <a:custGeom>
                <a:avLst/>
                <a:gdLst>
                  <a:gd name="T0" fmla="*/ 10 w 12"/>
                  <a:gd name="T1" fmla="*/ 15 h 15"/>
                  <a:gd name="T2" fmla="*/ 11 w 12"/>
                  <a:gd name="T3" fmla="*/ 15 h 15"/>
                  <a:gd name="T4" fmla="*/ 12 w 12"/>
                  <a:gd name="T5" fmla="*/ 13 h 15"/>
                  <a:gd name="T6" fmla="*/ 9 w 12"/>
                  <a:gd name="T7" fmla="*/ 8 h 15"/>
                  <a:gd name="T8" fmla="*/ 8 w 12"/>
                  <a:gd name="T9" fmla="*/ 8 h 15"/>
                  <a:gd name="T10" fmla="*/ 4 w 12"/>
                  <a:gd name="T11" fmla="*/ 2 h 15"/>
                  <a:gd name="T12" fmla="*/ 1 w 12"/>
                  <a:gd name="T13" fmla="*/ 1 h 15"/>
                  <a:gd name="T14" fmla="*/ 1 w 12"/>
                  <a:gd name="T15" fmla="*/ 5 h 15"/>
                  <a:gd name="T16" fmla="*/ 10 w 12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5">
                    <a:moveTo>
                      <a:pt x="10" y="15"/>
                    </a:moveTo>
                    <a:cubicBezTo>
                      <a:pt x="10" y="15"/>
                      <a:pt x="11" y="15"/>
                      <a:pt x="11" y="15"/>
                    </a:cubicBezTo>
                    <a:cubicBezTo>
                      <a:pt x="12" y="14"/>
                      <a:pt x="12" y="14"/>
                      <a:pt x="12" y="13"/>
                    </a:cubicBezTo>
                    <a:cubicBezTo>
                      <a:pt x="11" y="12"/>
                      <a:pt x="10" y="10"/>
                      <a:pt x="9" y="8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7" y="6"/>
                      <a:pt x="5" y="4"/>
                      <a:pt x="4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4"/>
                      <a:pt x="1" y="5"/>
                    </a:cubicBezTo>
                    <a:cubicBezTo>
                      <a:pt x="2" y="10"/>
                      <a:pt x="6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8" name="Freeform 153"/>
              <p:cNvSpPr>
                <a:spLocks/>
              </p:cNvSpPr>
              <p:nvPr/>
            </p:nvSpPr>
            <p:spPr bwMode="auto">
              <a:xfrm>
                <a:off x="4290" y="701"/>
                <a:ext cx="18" cy="13"/>
              </a:xfrm>
              <a:custGeom>
                <a:avLst/>
                <a:gdLst>
                  <a:gd name="T0" fmla="*/ 9 w 13"/>
                  <a:gd name="T1" fmla="*/ 1 h 9"/>
                  <a:gd name="T2" fmla="*/ 5 w 13"/>
                  <a:gd name="T3" fmla="*/ 0 h 9"/>
                  <a:gd name="T4" fmla="*/ 2 w 13"/>
                  <a:gd name="T5" fmla="*/ 1 h 9"/>
                  <a:gd name="T6" fmla="*/ 0 w 13"/>
                  <a:gd name="T7" fmla="*/ 3 h 9"/>
                  <a:gd name="T8" fmla="*/ 1 w 13"/>
                  <a:gd name="T9" fmla="*/ 6 h 9"/>
                  <a:gd name="T10" fmla="*/ 13 w 13"/>
                  <a:gd name="T11" fmla="*/ 9 h 9"/>
                  <a:gd name="T12" fmla="*/ 13 w 13"/>
                  <a:gd name="T13" fmla="*/ 5 h 9"/>
                  <a:gd name="T14" fmla="*/ 9 w 13"/>
                  <a:gd name="T1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9">
                    <a:moveTo>
                      <a:pt x="9" y="1"/>
                    </a:moveTo>
                    <a:cubicBezTo>
                      <a:pt x="8" y="1"/>
                      <a:pt x="6" y="0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6" y="6"/>
                      <a:pt x="9" y="8"/>
                      <a:pt x="13" y="9"/>
                    </a:cubicBezTo>
                    <a:cubicBezTo>
                      <a:pt x="13" y="8"/>
                      <a:pt x="13" y="6"/>
                      <a:pt x="13" y="5"/>
                    </a:cubicBezTo>
                    <a:cubicBezTo>
                      <a:pt x="13" y="2"/>
                      <a:pt x="13" y="2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9" name="Freeform 154"/>
              <p:cNvSpPr>
                <a:spLocks/>
              </p:cNvSpPr>
              <p:nvPr/>
            </p:nvSpPr>
            <p:spPr bwMode="auto">
              <a:xfrm>
                <a:off x="4308" y="714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0" name="Freeform 155"/>
              <p:cNvSpPr>
                <a:spLocks/>
              </p:cNvSpPr>
              <p:nvPr/>
            </p:nvSpPr>
            <p:spPr bwMode="auto">
              <a:xfrm>
                <a:off x="4910" y="761"/>
                <a:ext cx="15" cy="14"/>
              </a:xfrm>
              <a:custGeom>
                <a:avLst/>
                <a:gdLst>
                  <a:gd name="T0" fmla="*/ 2 w 11"/>
                  <a:gd name="T1" fmla="*/ 10 h 10"/>
                  <a:gd name="T2" fmla="*/ 11 w 11"/>
                  <a:gd name="T3" fmla="*/ 3 h 10"/>
                  <a:gd name="T4" fmla="*/ 9 w 11"/>
                  <a:gd name="T5" fmla="*/ 0 h 10"/>
                  <a:gd name="T6" fmla="*/ 8 w 11"/>
                  <a:gd name="T7" fmla="*/ 0 h 10"/>
                  <a:gd name="T8" fmla="*/ 1 w 11"/>
                  <a:gd name="T9" fmla="*/ 5 h 10"/>
                  <a:gd name="T10" fmla="*/ 0 w 11"/>
                  <a:gd name="T11" fmla="*/ 8 h 10"/>
                  <a:gd name="T12" fmla="*/ 2 w 11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2" y="10"/>
                    </a:moveTo>
                    <a:cubicBezTo>
                      <a:pt x="7" y="10"/>
                      <a:pt x="10" y="7"/>
                      <a:pt x="11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2"/>
                      <a:pt x="3" y="3"/>
                      <a:pt x="1" y="5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1" name="Freeform 156"/>
              <p:cNvSpPr>
                <a:spLocks/>
              </p:cNvSpPr>
              <p:nvPr/>
            </p:nvSpPr>
            <p:spPr bwMode="auto">
              <a:xfrm>
                <a:off x="5011" y="660"/>
                <a:ext cx="21" cy="11"/>
              </a:xfrm>
              <a:custGeom>
                <a:avLst/>
                <a:gdLst>
                  <a:gd name="T0" fmla="*/ 14 w 15"/>
                  <a:gd name="T1" fmla="*/ 5 h 8"/>
                  <a:gd name="T2" fmla="*/ 15 w 15"/>
                  <a:gd name="T3" fmla="*/ 3 h 8"/>
                  <a:gd name="T4" fmla="*/ 14 w 15"/>
                  <a:gd name="T5" fmla="*/ 1 h 8"/>
                  <a:gd name="T6" fmla="*/ 1 w 15"/>
                  <a:gd name="T7" fmla="*/ 0 h 8"/>
                  <a:gd name="T8" fmla="*/ 0 w 15"/>
                  <a:gd name="T9" fmla="*/ 1 h 8"/>
                  <a:gd name="T10" fmla="*/ 0 w 15"/>
                  <a:gd name="T11" fmla="*/ 3 h 8"/>
                  <a:gd name="T12" fmla="*/ 14 w 15"/>
                  <a:gd name="T1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8">
                    <a:moveTo>
                      <a:pt x="14" y="5"/>
                    </a:move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4" y="1"/>
                      <a:pt x="14" y="1"/>
                    </a:cubicBezTo>
                    <a:cubicBezTo>
                      <a:pt x="10" y="0"/>
                      <a:pt x="5" y="3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7"/>
                      <a:pt x="9" y="8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2" name="Oval 157"/>
              <p:cNvSpPr>
                <a:spLocks noChangeArrowheads="1"/>
              </p:cNvSpPr>
              <p:nvPr/>
            </p:nvSpPr>
            <p:spPr bwMode="auto">
              <a:xfrm>
                <a:off x="2714" y="355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3" name="Freeform 158"/>
              <p:cNvSpPr>
                <a:spLocks/>
              </p:cNvSpPr>
              <p:nvPr/>
            </p:nvSpPr>
            <p:spPr bwMode="auto">
              <a:xfrm>
                <a:off x="2691" y="3556"/>
                <a:ext cx="23" cy="25"/>
              </a:xfrm>
              <a:custGeom>
                <a:avLst/>
                <a:gdLst>
                  <a:gd name="T0" fmla="*/ 6 w 16"/>
                  <a:gd name="T1" fmla="*/ 7 h 17"/>
                  <a:gd name="T2" fmla="*/ 1 w 16"/>
                  <a:gd name="T3" fmla="*/ 13 h 17"/>
                  <a:gd name="T4" fmla="*/ 0 w 16"/>
                  <a:gd name="T5" fmla="*/ 17 h 17"/>
                  <a:gd name="T6" fmla="*/ 16 w 16"/>
                  <a:gd name="T7" fmla="*/ 2 h 17"/>
                  <a:gd name="T8" fmla="*/ 16 w 16"/>
                  <a:gd name="T9" fmla="*/ 0 h 17"/>
                  <a:gd name="T10" fmla="*/ 12 w 16"/>
                  <a:gd name="T11" fmla="*/ 2 h 17"/>
                  <a:gd name="T12" fmla="*/ 6 w 16"/>
                  <a:gd name="T1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6" y="7"/>
                    </a:moveTo>
                    <a:cubicBezTo>
                      <a:pt x="4" y="9"/>
                      <a:pt x="3" y="11"/>
                      <a:pt x="1" y="13"/>
                    </a:cubicBezTo>
                    <a:cubicBezTo>
                      <a:pt x="0" y="14"/>
                      <a:pt x="0" y="15"/>
                      <a:pt x="0" y="17"/>
                    </a:cubicBezTo>
                    <a:cubicBezTo>
                      <a:pt x="9" y="15"/>
                      <a:pt x="14" y="10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15" y="1"/>
                      <a:pt x="13" y="1"/>
                      <a:pt x="12" y="2"/>
                    </a:cubicBezTo>
                    <a:cubicBezTo>
                      <a:pt x="10" y="4"/>
                      <a:pt x="8" y="5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4" name="Oval 159"/>
              <p:cNvSpPr>
                <a:spLocks noChangeArrowheads="1"/>
              </p:cNvSpPr>
              <p:nvPr/>
            </p:nvSpPr>
            <p:spPr bwMode="auto">
              <a:xfrm>
                <a:off x="2700" y="356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5" name="Freeform 160"/>
              <p:cNvSpPr>
                <a:spLocks/>
              </p:cNvSpPr>
              <p:nvPr/>
            </p:nvSpPr>
            <p:spPr bwMode="auto">
              <a:xfrm>
                <a:off x="3143" y="550"/>
                <a:ext cx="15" cy="14"/>
              </a:xfrm>
              <a:custGeom>
                <a:avLst/>
                <a:gdLst>
                  <a:gd name="T0" fmla="*/ 3 w 10"/>
                  <a:gd name="T1" fmla="*/ 9 h 10"/>
                  <a:gd name="T2" fmla="*/ 7 w 10"/>
                  <a:gd name="T3" fmla="*/ 10 h 10"/>
                  <a:gd name="T4" fmla="*/ 9 w 10"/>
                  <a:gd name="T5" fmla="*/ 7 h 10"/>
                  <a:gd name="T6" fmla="*/ 6 w 10"/>
                  <a:gd name="T7" fmla="*/ 1 h 10"/>
                  <a:gd name="T8" fmla="*/ 1 w 10"/>
                  <a:gd name="T9" fmla="*/ 4 h 10"/>
                  <a:gd name="T10" fmla="*/ 3 w 10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3" y="9"/>
                    </a:moveTo>
                    <a:cubicBezTo>
                      <a:pt x="4" y="9"/>
                      <a:pt x="5" y="9"/>
                      <a:pt x="7" y="10"/>
                    </a:cubicBezTo>
                    <a:cubicBezTo>
                      <a:pt x="7" y="9"/>
                      <a:pt x="9" y="8"/>
                      <a:pt x="9" y="7"/>
                    </a:cubicBezTo>
                    <a:cubicBezTo>
                      <a:pt x="10" y="4"/>
                      <a:pt x="9" y="1"/>
                      <a:pt x="6" y="1"/>
                    </a:cubicBezTo>
                    <a:cubicBezTo>
                      <a:pt x="4" y="0"/>
                      <a:pt x="3" y="1"/>
                      <a:pt x="1" y="4"/>
                    </a:cubicBezTo>
                    <a:cubicBezTo>
                      <a:pt x="0" y="5"/>
                      <a:pt x="1" y="8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6" name="Freeform 161"/>
              <p:cNvSpPr>
                <a:spLocks/>
              </p:cNvSpPr>
              <p:nvPr/>
            </p:nvSpPr>
            <p:spPr bwMode="auto">
              <a:xfrm>
                <a:off x="6080" y="2967"/>
                <a:ext cx="26" cy="6"/>
              </a:xfrm>
              <a:custGeom>
                <a:avLst/>
                <a:gdLst>
                  <a:gd name="T0" fmla="*/ 9 w 18"/>
                  <a:gd name="T1" fmla="*/ 4 h 4"/>
                  <a:gd name="T2" fmla="*/ 16 w 18"/>
                  <a:gd name="T3" fmla="*/ 4 h 4"/>
                  <a:gd name="T4" fmla="*/ 18 w 18"/>
                  <a:gd name="T5" fmla="*/ 2 h 4"/>
                  <a:gd name="T6" fmla="*/ 16 w 18"/>
                  <a:gd name="T7" fmla="*/ 1 h 4"/>
                  <a:gd name="T8" fmla="*/ 2 w 18"/>
                  <a:gd name="T9" fmla="*/ 0 h 4"/>
                  <a:gd name="T10" fmla="*/ 0 w 18"/>
                  <a:gd name="T11" fmla="*/ 2 h 4"/>
                  <a:gd name="T12" fmla="*/ 2 w 18"/>
                  <a:gd name="T13" fmla="*/ 4 h 4"/>
                  <a:gd name="T14" fmla="*/ 9 w 18"/>
                  <a:gd name="T15" fmla="*/ 4 h 4"/>
                  <a:gd name="T16" fmla="*/ 9 w 18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4">
                    <a:moveTo>
                      <a:pt x="9" y="4"/>
                    </a:moveTo>
                    <a:cubicBezTo>
                      <a:pt x="12" y="4"/>
                      <a:pt x="14" y="4"/>
                      <a:pt x="16" y="4"/>
                    </a:cubicBezTo>
                    <a:cubicBezTo>
                      <a:pt x="16" y="4"/>
                      <a:pt x="17" y="3"/>
                      <a:pt x="18" y="2"/>
                    </a:cubicBezTo>
                    <a:cubicBezTo>
                      <a:pt x="17" y="2"/>
                      <a:pt x="17" y="1"/>
                      <a:pt x="16" y="1"/>
                    </a:cubicBezTo>
                    <a:cubicBezTo>
                      <a:pt x="12" y="1"/>
                      <a:pt x="7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4" y="4"/>
                      <a:pt x="7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7" name="Freeform 162"/>
              <p:cNvSpPr>
                <a:spLocks/>
              </p:cNvSpPr>
              <p:nvPr/>
            </p:nvSpPr>
            <p:spPr bwMode="auto">
              <a:xfrm>
                <a:off x="6764" y="3120"/>
                <a:ext cx="19" cy="11"/>
              </a:xfrm>
              <a:custGeom>
                <a:avLst/>
                <a:gdLst>
                  <a:gd name="T0" fmla="*/ 10 w 13"/>
                  <a:gd name="T1" fmla="*/ 8 h 8"/>
                  <a:gd name="T2" fmla="*/ 13 w 13"/>
                  <a:gd name="T3" fmla="*/ 7 h 8"/>
                  <a:gd name="T4" fmla="*/ 12 w 13"/>
                  <a:gd name="T5" fmla="*/ 4 h 8"/>
                  <a:gd name="T6" fmla="*/ 4 w 13"/>
                  <a:gd name="T7" fmla="*/ 0 h 8"/>
                  <a:gd name="T8" fmla="*/ 1 w 13"/>
                  <a:gd name="T9" fmla="*/ 1 h 8"/>
                  <a:gd name="T10" fmla="*/ 2 w 13"/>
                  <a:gd name="T11" fmla="*/ 5 h 8"/>
                  <a:gd name="T12" fmla="*/ 10 w 13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10" y="8"/>
                    </a:moveTo>
                    <a:cubicBezTo>
                      <a:pt x="11" y="8"/>
                      <a:pt x="12" y="7"/>
                      <a:pt x="13" y="7"/>
                    </a:cubicBezTo>
                    <a:cubicBezTo>
                      <a:pt x="13" y="6"/>
                      <a:pt x="13" y="4"/>
                      <a:pt x="12" y="4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4" y="7"/>
                      <a:pt x="7" y="8"/>
                      <a:pt x="1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8" name="Freeform 163"/>
              <p:cNvSpPr>
                <a:spLocks/>
              </p:cNvSpPr>
              <p:nvPr/>
            </p:nvSpPr>
            <p:spPr bwMode="auto">
              <a:xfrm>
                <a:off x="6326" y="187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9" name="Freeform 164"/>
              <p:cNvSpPr>
                <a:spLocks/>
              </p:cNvSpPr>
              <p:nvPr/>
            </p:nvSpPr>
            <p:spPr bwMode="auto">
              <a:xfrm>
                <a:off x="6326" y="1855"/>
                <a:ext cx="13" cy="21"/>
              </a:xfrm>
              <a:custGeom>
                <a:avLst/>
                <a:gdLst>
                  <a:gd name="T0" fmla="*/ 8 w 9"/>
                  <a:gd name="T1" fmla="*/ 1 h 15"/>
                  <a:gd name="T2" fmla="*/ 5 w 9"/>
                  <a:gd name="T3" fmla="*/ 1 h 15"/>
                  <a:gd name="T4" fmla="*/ 3 w 9"/>
                  <a:gd name="T5" fmla="*/ 3 h 15"/>
                  <a:gd name="T6" fmla="*/ 1 w 9"/>
                  <a:gd name="T7" fmla="*/ 15 h 15"/>
                  <a:gd name="T8" fmla="*/ 9 w 9"/>
                  <a:gd name="T9" fmla="*/ 2 h 15"/>
                  <a:gd name="T10" fmla="*/ 8 w 9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8" y="1"/>
                    </a:moveTo>
                    <a:cubicBezTo>
                      <a:pt x="7" y="1"/>
                      <a:pt x="6" y="0"/>
                      <a:pt x="5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1" y="7"/>
                      <a:pt x="0" y="11"/>
                      <a:pt x="1" y="15"/>
                    </a:cubicBezTo>
                    <a:cubicBezTo>
                      <a:pt x="5" y="11"/>
                      <a:pt x="8" y="7"/>
                      <a:pt x="9" y="2"/>
                    </a:cubicBezTo>
                    <a:cubicBezTo>
                      <a:pt x="9" y="2"/>
                      <a:pt x="8" y="1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0" name="Freeform 165"/>
              <p:cNvSpPr>
                <a:spLocks/>
              </p:cNvSpPr>
              <p:nvPr/>
            </p:nvSpPr>
            <p:spPr bwMode="auto">
              <a:xfrm>
                <a:off x="4260" y="735"/>
                <a:ext cx="14" cy="16"/>
              </a:xfrm>
              <a:custGeom>
                <a:avLst/>
                <a:gdLst>
                  <a:gd name="T0" fmla="*/ 0 w 10"/>
                  <a:gd name="T1" fmla="*/ 6 h 11"/>
                  <a:gd name="T2" fmla="*/ 1 w 10"/>
                  <a:gd name="T3" fmla="*/ 9 h 11"/>
                  <a:gd name="T4" fmla="*/ 10 w 10"/>
                  <a:gd name="T5" fmla="*/ 8 h 11"/>
                  <a:gd name="T6" fmla="*/ 10 w 10"/>
                  <a:gd name="T7" fmla="*/ 6 h 11"/>
                  <a:gd name="T8" fmla="*/ 7 w 10"/>
                  <a:gd name="T9" fmla="*/ 1 h 11"/>
                  <a:gd name="T10" fmla="*/ 1 w 10"/>
                  <a:gd name="T11" fmla="*/ 2 h 11"/>
                  <a:gd name="T12" fmla="*/ 0 w 10"/>
                  <a:gd name="T1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6"/>
                    </a:moveTo>
                    <a:cubicBezTo>
                      <a:pt x="0" y="7"/>
                      <a:pt x="1" y="8"/>
                      <a:pt x="1" y="9"/>
                    </a:cubicBezTo>
                    <a:cubicBezTo>
                      <a:pt x="4" y="11"/>
                      <a:pt x="8" y="10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9" y="5"/>
                      <a:pt x="8" y="3"/>
                      <a:pt x="7" y="1"/>
                    </a:cubicBezTo>
                    <a:cubicBezTo>
                      <a:pt x="5" y="0"/>
                      <a:pt x="3" y="1"/>
                      <a:pt x="1" y="2"/>
                    </a:cubicBezTo>
                    <a:cubicBezTo>
                      <a:pt x="1" y="4"/>
                      <a:pt x="0" y="5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1" name="Freeform 166"/>
              <p:cNvSpPr>
                <a:spLocks/>
              </p:cNvSpPr>
              <p:nvPr/>
            </p:nvSpPr>
            <p:spPr bwMode="auto">
              <a:xfrm>
                <a:off x="4365" y="718"/>
                <a:ext cx="14" cy="13"/>
              </a:xfrm>
              <a:custGeom>
                <a:avLst/>
                <a:gdLst>
                  <a:gd name="T0" fmla="*/ 0 w 10"/>
                  <a:gd name="T1" fmla="*/ 5 h 9"/>
                  <a:gd name="T2" fmla="*/ 5 w 10"/>
                  <a:gd name="T3" fmla="*/ 9 h 9"/>
                  <a:gd name="T4" fmla="*/ 9 w 10"/>
                  <a:gd name="T5" fmla="*/ 4 h 9"/>
                  <a:gd name="T6" fmla="*/ 5 w 10"/>
                  <a:gd name="T7" fmla="*/ 0 h 9"/>
                  <a:gd name="T8" fmla="*/ 0 w 10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1" y="7"/>
                      <a:pt x="3" y="9"/>
                      <a:pt x="5" y="9"/>
                    </a:cubicBezTo>
                    <a:cubicBezTo>
                      <a:pt x="8" y="9"/>
                      <a:pt x="10" y="7"/>
                      <a:pt x="9" y="4"/>
                    </a:cubicBezTo>
                    <a:cubicBezTo>
                      <a:pt x="9" y="2"/>
                      <a:pt x="7" y="0"/>
                      <a:pt x="5" y="0"/>
                    </a:cubicBezTo>
                    <a:cubicBezTo>
                      <a:pt x="2" y="0"/>
                      <a:pt x="0" y="3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2" name="Freeform 167"/>
              <p:cNvSpPr>
                <a:spLocks/>
              </p:cNvSpPr>
              <p:nvPr/>
            </p:nvSpPr>
            <p:spPr bwMode="auto">
              <a:xfrm>
                <a:off x="5553" y="2903"/>
                <a:ext cx="11" cy="16"/>
              </a:xfrm>
              <a:custGeom>
                <a:avLst/>
                <a:gdLst>
                  <a:gd name="T0" fmla="*/ 3 w 8"/>
                  <a:gd name="T1" fmla="*/ 1 h 11"/>
                  <a:gd name="T2" fmla="*/ 2 w 8"/>
                  <a:gd name="T3" fmla="*/ 1 h 11"/>
                  <a:gd name="T4" fmla="*/ 0 w 8"/>
                  <a:gd name="T5" fmla="*/ 3 h 11"/>
                  <a:gd name="T6" fmla="*/ 5 w 8"/>
                  <a:gd name="T7" fmla="*/ 10 h 11"/>
                  <a:gd name="T8" fmla="*/ 6 w 8"/>
                  <a:gd name="T9" fmla="*/ 10 h 11"/>
                  <a:gd name="T10" fmla="*/ 8 w 8"/>
                  <a:gd name="T11" fmla="*/ 8 h 11"/>
                  <a:gd name="T12" fmla="*/ 3 w 8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1">
                    <a:moveTo>
                      <a:pt x="3" y="1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6"/>
                      <a:pt x="2" y="8"/>
                      <a:pt x="5" y="10"/>
                    </a:cubicBezTo>
                    <a:cubicBezTo>
                      <a:pt x="5" y="10"/>
                      <a:pt x="6" y="11"/>
                      <a:pt x="6" y="10"/>
                    </a:cubicBezTo>
                    <a:cubicBezTo>
                      <a:pt x="7" y="10"/>
                      <a:pt x="7" y="9"/>
                      <a:pt x="8" y="8"/>
                    </a:cubicBezTo>
                    <a:cubicBezTo>
                      <a:pt x="8" y="5"/>
                      <a:pt x="6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3" name="Freeform 168"/>
              <p:cNvSpPr>
                <a:spLocks/>
              </p:cNvSpPr>
              <p:nvPr/>
            </p:nvSpPr>
            <p:spPr bwMode="auto">
              <a:xfrm>
                <a:off x="4288" y="720"/>
                <a:ext cx="19" cy="11"/>
              </a:xfrm>
              <a:custGeom>
                <a:avLst/>
                <a:gdLst>
                  <a:gd name="T0" fmla="*/ 4 w 13"/>
                  <a:gd name="T1" fmla="*/ 8 h 8"/>
                  <a:gd name="T2" fmla="*/ 13 w 13"/>
                  <a:gd name="T3" fmla="*/ 0 h 8"/>
                  <a:gd name="T4" fmla="*/ 3 w 13"/>
                  <a:gd name="T5" fmla="*/ 0 h 8"/>
                  <a:gd name="T6" fmla="*/ 0 w 13"/>
                  <a:gd name="T7" fmla="*/ 4 h 8"/>
                  <a:gd name="T8" fmla="*/ 1 w 13"/>
                  <a:gd name="T9" fmla="*/ 7 h 8"/>
                  <a:gd name="T10" fmla="*/ 4 w 13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8">
                    <a:moveTo>
                      <a:pt x="4" y="8"/>
                    </a:moveTo>
                    <a:cubicBezTo>
                      <a:pt x="8" y="6"/>
                      <a:pt x="11" y="3"/>
                      <a:pt x="13" y="0"/>
                    </a:cubicBezTo>
                    <a:cubicBezTo>
                      <a:pt x="10" y="0"/>
                      <a:pt x="7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ubicBezTo>
                      <a:pt x="2" y="8"/>
                      <a:pt x="3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4" name="Oval 169"/>
              <p:cNvSpPr>
                <a:spLocks noChangeArrowheads="1"/>
              </p:cNvSpPr>
              <p:nvPr/>
            </p:nvSpPr>
            <p:spPr bwMode="auto">
              <a:xfrm>
                <a:off x="1175" y="1307"/>
                <a:ext cx="2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5" name="Freeform 170"/>
              <p:cNvSpPr>
                <a:spLocks/>
              </p:cNvSpPr>
              <p:nvPr/>
            </p:nvSpPr>
            <p:spPr bwMode="auto">
              <a:xfrm>
                <a:off x="6385" y="1792"/>
                <a:ext cx="12" cy="17"/>
              </a:xfrm>
              <a:custGeom>
                <a:avLst/>
                <a:gdLst>
                  <a:gd name="T0" fmla="*/ 3 w 9"/>
                  <a:gd name="T1" fmla="*/ 12 h 12"/>
                  <a:gd name="T2" fmla="*/ 8 w 9"/>
                  <a:gd name="T3" fmla="*/ 1 h 12"/>
                  <a:gd name="T4" fmla="*/ 7 w 9"/>
                  <a:gd name="T5" fmla="*/ 0 h 12"/>
                  <a:gd name="T6" fmla="*/ 6 w 9"/>
                  <a:gd name="T7" fmla="*/ 0 h 12"/>
                  <a:gd name="T8" fmla="*/ 0 w 9"/>
                  <a:gd name="T9" fmla="*/ 10 h 12"/>
                  <a:gd name="T10" fmla="*/ 1 w 9"/>
                  <a:gd name="T11" fmla="*/ 11 h 12"/>
                  <a:gd name="T12" fmla="*/ 3 w 9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3" y="12"/>
                    </a:moveTo>
                    <a:cubicBezTo>
                      <a:pt x="7" y="9"/>
                      <a:pt x="9" y="6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3"/>
                      <a:pt x="1" y="6"/>
                      <a:pt x="0" y="10"/>
                    </a:cubicBezTo>
                    <a:cubicBezTo>
                      <a:pt x="0" y="10"/>
                      <a:pt x="1" y="11"/>
                      <a:pt x="1" y="11"/>
                    </a:cubicBezTo>
                    <a:cubicBezTo>
                      <a:pt x="2" y="11"/>
                      <a:pt x="2" y="12"/>
                      <a:pt x="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6" name="Freeform 171"/>
              <p:cNvSpPr>
                <a:spLocks/>
              </p:cNvSpPr>
              <p:nvPr/>
            </p:nvSpPr>
            <p:spPr bwMode="auto">
              <a:xfrm>
                <a:off x="3537" y="165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7" name="Freeform 172"/>
              <p:cNvSpPr>
                <a:spLocks/>
              </p:cNvSpPr>
              <p:nvPr/>
            </p:nvSpPr>
            <p:spPr bwMode="auto">
              <a:xfrm>
                <a:off x="3537" y="1639"/>
                <a:ext cx="13" cy="15"/>
              </a:xfrm>
              <a:custGeom>
                <a:avLst/>
                <a:gdLst>
                  <a:gd name="T0" fmla="*/ 9 w 9"/>
                  <a:gd name="T1" fmla="*/ 3 h 11"/>
                  <a:gd name="T2" fmla="*/ 7 w 9"/>
                  <a:gd name="T3" fmla="*/ 0 h 11"/>
                  <a:gd name="T4" fmla="*/ 6 w 9"/>
                  <a:gd name="T5" fmla="*/ 0 h 11"/>
                  <a:gd name="T6" fmla="*/ 0 w 9"/>
                  <a:gd name="T7" fmla="*/ 5 h 11"/>
                  <a:gd name="T8" fmla="*/ 0 w 9"/>
                  <a:gd name="T9" fmla="*/ 11 h 11"/>
                  <a:gd name="T10" fmla="*/ 3 w 9"/>
                  <a:gd name="T11" fmla="*/ 10 h 11"/>
                  <a:gd name="T12" fmla="*/ 9 w 9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9" y="3"/>
                    </a:moveTo>
                    <a:cubicBezTo>
                      <a:pt x="9" y="2"/>
                      <a:pt x="9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1"/>
                      <a:pt x="1" y="2"/>
                      <a:pt x="0" y="5"/>
                    </a:cubicBezTo>
                    <a:cubicBezTo>
                      <a:pt x="0" y="7"/>
                      <a:pt x="0" y="9"/>
                      <a:pt x="0" y="11"/>
                    </a:cubicBezTo>
                    <a:cubicBezTo>
                      <a:pt x="1" y="11"/>
                      <a:pt x="2" y="11"/>
                      <a:pt x="3" y="10"/>
                    </a:cubicBezTo>
                    <a:cubicBezTo>
                      <a:pt x="6" y="9"/>
                      <a:pt x="8" y="6"/>
                      <a:pt x="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8" name="Freeform 173"/>
              <p:cNvSpPr>
                <a:spLocks/>
              </p:cNvSpPr>
              <p:nvPr/>
            </p:nvSpPr>
            <p:spPr bwMode="auto">
              <a:xfrm>
                <a:off x="5752" y="2983"/>
                <a:ext cx="15" cy="14"/>
              </a:xfrm>
              <a:custGeom>
                <a:avLst/>
                <a:gdLst>
                  <a:gd name="T0" fmla="*/ 3 w 11"/>
                  <a:gd name="T1" fmla="*/ 1 h 10"/>
                  <a:gd name="T2" fmla="*/ 2 w 11"/>
                  <a:gd name="T3" fmla="*/ 2 h 10"/>
                  <a:gd name="T4" fmla="*/ 1 w 11"/>
                  <a:gd name="T5" fmla="*/ 7 h 10"/>
                  <a:gd name="T6" fmla="*/ 6 w 11"/>
                  <a:gd name="T7" fmla="*/ 9 h 10"/>
                  <a:gd name="T8" fmla="*/ 10 w 11"/>
                  <a:gd name="T9" fmla="*/ 8 h 10"/>
                  <a:gd name="T10" fmla="*/ 10 w 11"/>
                  <a:gd name="T11" fmla="*/ 5 h 10"/>
                  <a:gd name="T12" fmla="*/ 3 w 11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3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2" y="9"/>
                      <a:pt x="4" y="10"/>
                      <a:pt x="6" y="9"/>
                    </a:cubicBezTo>
                    <a:cubicBezTo>
                      <a:pt x="8" y="9"/>
                      <a:pt x="9" y="8"/>
                      <a:pt x="10" y="8"/>
                    </a:cubicBezTo>
                    <a:cubicBezTo>
                      <a:pt x="10" y="6"/>
                      <a:pt x="11" y="6"/>
                      <a:pt x="10" y="5"/>
                    </a:cubicBezTo>
                    <a:cubicBezTo>
                      <a:pt x="10" y="2"/>
                      <a:pt x="5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9" name="Freeform 174"/>
              <p:cNvSpPr>
                <a:spLocks/>
              </p:cNvSpPr>
              <p:nvPr/>
            </p:nvSpPr>
            <p:spPr bwMode="auto">
              <a:xfrm>
                <a:off x="6747" y="3084"/>
                <a:ext cx="16" cy="16"/>
              </a:xfrm>
              <a:custGeom>
                <a:avLst/>
                <a:gdLst>
                  <a:gd name="T0" fmla="*/ 8 w 11"/>
                  <a:gd name="T1" fmla="*/ 10 h 11"/>
                  <a:gd name="T2" fmla="*/ 11 w 11"/>
                  <a:gd name="T3" fmla="*/ 9 h 11"/>
                  <a:gd name="T4" fmla="*/ 11 w 11"/>
                  <a:gd name="T5" fmla="*/ 6 h 11"/>
                  <a:gd name="T6" fmla="*/ 2 w 11"/>
                  <a:gd name="T7" fmla="*/ 0 h 11"/>
                  <a:gd name="T8" fmla="*/ 0 w 11"/>
                  <a:gd name="T9" fmla="*/ 1 h 11"/>
                  <a:gd name="T10" fmla="*/ 0 w 11"/>
                  <a:gd name="T11" fmla="*/ 3 h 11"/>
                  <a:gd name="T12" fmla="*/ 8 w 11"/>
                  <a:gd name="T1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8" y="10"/>
                    </a:moveTo>
                    <a:cubicBezTo>
                      <a:pt x="10" y="11"/>
                      <a:pt x="11" y="11"/>
                      <a:pt x="11" y="9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9" y="3"/>
                      <a:pt x="5" y="1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" y="6"/>
                      <a:pt x="5" y="8"/>
                      <a:pt x="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0" name="Freeform 175"/>
              <p:cNvSpPr>
                <a:spLocks/>
              </p:cNvSpPr>
              <p:nvPr/>
            </p:nvSpPr>
            <p:spPr bwMode="auto">
              <a:xfrm>
                <a:off x="2105" y="1122"/>
                <a:ext cx="14" cy="16"/>
              </a:xfrm>
              <a:custGeom>
                <a:avLst/>
                <a:gdLst>
                  <a:gd name="T0" fmla="*/ 8 w 10"/>
                  <a:gd name="T1" fmla="*/ 0 h 11"/>
                  <a:gd name="T2" fmla="*/ 3 w 10"/>
                  <a:gd name="T3" fmla="*/ 3 h 11"/>
                  <a:gd name="T4" fmla="*/ 1 w 10"/>
                  <a:gd name="T5" fmla="*/ 9 h 11"/>
                  <a:gd name="T6" fmla="*/ 4 w 10"/>
                  <a:gd name="T7" fmla="*/ 10 h 11"/>
                  <a:gd name="T8" fmla="*/ 10 w 10"/>
                  <a:gd name="T9" fmla="*/ 2 h 11"/>
                  <a:gd name="T10" fmla="*/ 10 w 10"/>
                  <a:gd name="T11" fmla="*/ 1 h 11"/>
                  <a:gd name="T12" fmla="*/ 8 w 10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8" y="0"/>
                    </a:move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2" y="11"/>
                      <a:pt x="4" y="10"/>
                    </a:cubicBezTo>
                    <a:cubicBezTo>
                      <a:pt x="7" y="8"/>
                      <a:pt x="9" y="6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9" y="1"/>
                      <a:pt x="9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1" name="Freeform 176"/>
              <p:cNvSpPr>
                <a:spLocks/>
              </p:cNvSpPr>
              <p:nvPr/>
            </p:nvSpPr>
            <p:spPr bwMode="auto">
              <a:xfrm>
                <a:off x="5578" y="2955"/>
                <a:ext cx="13" cy="12"/>
              </a:xfrm>
              <a:custGeom>
                <a:avLst/>
                <a:gdLst>
                  <a:gd name="T0" fmla="*/ 5 w 9"/>
                  <a:gd name="T1" fmla="*/ 0 h 9"/>
                  <a:gd name="T2" fmla="*/ 2 w 9"/>
                  <a:gd name="T3" fmla="*/ 1 h 9"/>
                  <a:gd name="T4" fmla="*/ 1 w 9"/>
                  <a:gd name="T5" fmla="*/ 3 h 9"/>
                  <a:gd name="T6" fmla="*/ 6 w 9"/>
                  <a:gd name="T7" fmla="*/ 9 h 9"/>
                  <a:gd name="T8" fmla="*/ 8 w 9"/>
                  <a:gd name="T9" fmla="*/ 9 h 9"/>
                  <a:gd name="T10" fmla="*/ 9 w 9"/>
                  <a:gd name="T11" fmla="*/ 6 h 9"/>
                  <a:gd name="T12" fmla="*/ 5 w 9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2" y="6"/>
                      <a:pt x="3" y="8"/>
                      <a:pt x="6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8" y="8"/>
                      <a:pt x="9" y="7"/>
                      <a:pt x="9" y="6"/>
                    </a:cubicBezTo>
                    <a:cubicBezTo>
                      <a:pt x="9" y="3"/>
                      <a:pt x="7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2" name="Freeform 177"/>
              <p:cNvSpPr>
                <a:spLocks/>
              </p:cNvSpPr>
              <p:nvPr/>
            </p:nvSpPr>
            <p:spPr bwMode="auto">
              <a:xfrm>
                <a:off x="2518" y="1511"/>
                <a:ext cx="11" cy="11"/>
              </a:xfrm>
              <a:custGeom>
                <a:avLst/>
                <a:gdLst>
                  <a:gd name="T0" fmla="*/ 4 w 8"/>
                  <a:gd name="T1" fmla="*/ 1 h 8"/>
                  <a:gd name="T2" fmla="*/ 1 w 8"/>
                  <a:gd name="T3" fmla="*/ 5 h 8"/>
                  <a:gd name="T4" fmla="*/ 0 w 8"/>
                  <a:gd name="T5" fmla="*/ 7 h 8"/>
                  <a:gd name="T6" fmla="*/ 3 w 8"/>
                  <a:gd name="T7" fmla="*/ 8 h 8"/>
                  <a:gd name="T8" fmla="*/ 7 w 8"/>
                  <a:gd name="T9" fmla="*/ 6 h 8"/>
                  <a:gd name="T10" fmla="*/ 8 w 8"/>
                  <a:gd name="T11" fmla="*/ 3 h 8"/>
                  <a:gd name="T12" fmla="*/ 4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3" y="2"/>
                      <a:pt x="2" y="4"/>
                      <a:pt x="1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2" y="8"/>
                      <a:pt x="3" y="8"/>
                    </a:cubicBezTo>
                    <a:cubicBezTo>
                      <a:pt x="5" y="7"/>
                      <a:pt x="6" y="7"/>
                      <a:pt x="7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1"/>
                      <a:pt x="5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3" name="Freeform 178"/>
              <p:cNvSpPr>
                <a:spLocks/>
              </p:cNvSpPr>
              <p:nvPr/>
            </p:nvSpPr>
            <p:spPr bwMode="auto">
              <a:xfrm>
                <a:off x="6794" y="3141"/>
                <a:ext cx="16" cy="11"/>
              </a:xfrm>
              <a:custGeom>
                <a:avLst/>
                <a:gdLst>
                  <a:gd name="T0" fmla="*/ 1 w 11"/>
                  <a:gd name="T1" fmla="*/ 1 h 8"/>
                  <a:gd name="T2" fmla="*/ 1 w 11"/>
                  <a:gd name="T3" fmla="*/ 3 h 8"/>
                  <a:gd name="T4" fmla="*/ 7 w 11"/>
                  <a:gd name="T5" fmla="*/ 8 h 8"/>
                  <a:gd name="T6" fmla="*/ 11 w 11"/>
                  <a:gd name="T7" fmla="*/ 6 h 8"/>
                  <a:gd name="T8" fmla="*/ 10 w 11"/>
                  <a:gd name="T9" fmla="*/ 4 h 8"/>
                  <a:gd name="T10" fmla="*/ 3 w 11"/>
                  <a:gd name="T11" fmla="*/ 0 h 8"/>
                  <a:gd name="T12" fmla="*/ 1 w 11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1" y="1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6"/>
                      <a:pt x="4" y="7"/>
                      <a:pt x="7" y="8"/>
                    </a:cubicBezTo>
                    <a:cubicBezTo>
                      <a:pt x="8" y="8"/>
                      <a:pt x="10" y="7"/>
                      <a:pt x="11" y="6"/>
                    </a:cubicBezTo>
                    <a:cubicBezTo>
                      <a:pt x="10" y="5"/>
                      <a:pt x="11" y="4"/>
                      <a:pt x="10" y="4"/>
                    </a:cubicBezTo>
                    <a:cubicBezTo>
                      <a:pt x="9" y="2"/>
                      <a:pt x="6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4" name="Freeform 179"/>
              <p:cNvSpPr>
                <a:spLocks/>
              </p:cNvSpPr>
              <p:nvPr/>
            </p:nvSpPr>
            <p:spPr bwMode="auto">
              <a:xfrm>
                <a:off x="2289" y="757"/>
                <a:ext cx="15" cy="9"/>
              </a:xfrm>
              <a:custGeom>
                <a:avLst/>
                <a:gdLst>
                  <a:gd name="T0" fmla="*/ 11 w 11"/>
                  <a:gd name="T1" fmla="*/ 1 h 7"/>
                  <a:gd name="T2" fmla="*/ 10 w 11"/>
                  <a:gd name="T3" fmla="*/ 0 h 7"/>
                  <a:gd name="T4" fmla="*/ 1 w 11"/>
                  <a:gd name="T5" fmla="*/ 2 h 7"/>
                  <a:gd name="T6" fmla="*/ 1 w 11"/>
                  <a:gd name="T7" fmla="*/ 5 h 7"/>
                  <a:gd name="T8" fmla="*/ 5 w 11"/>
                  <a:gd name="T9" fmla="*/ 7 h 7"/>
                  <a:gd name="T10" fmla="*/ 11 w 11"/>
                  <a:gd name="T11" fmla="*/ 3 h 7"/>
                  <a:gd name="T12" fmla="*/ 11 w 11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11" y="1"/>
                    </a:moveTo>
                    <a:cubicBezTo>
                      <a:pt x="11" y="1"/>
                      <a:pt x="10" y="1"/>
                      <a:pt x="10" y="0"/>
                    </a:cubicBezTo>
                    <a:cubicBezTo>
                      <a:pt x="7" y="0"/>
                      <a:pt x="3" y="0"/>
                      <a:pt x="1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6"/>
                      <a:pt x="5" y="7"/>
                    </a:cubicBezTo>
                    <a:cubicBezTo>
                      <a:pt x="7" y="6"/>
                      <a:pt x="9" y="4"/>
                      <a:pt x="11" y="3"/>
                    </a:cubicBezTo>
                    <a:cubicBezTo>
                      <a:pt x="11" y="3"/>
                      <a:pt x="11" y="2"/>
                      <a:pt x="1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5" name="Freeform 180"/>
              <p:cNvSpPr>
                <a:spLocks/>
              </p:cNvSpPr>
              <p:nvPr/>
            </p:nvSpPr>
            <p:spPr bwMode="auto">
              <a:xfrm>
                <a:off x="2294" y="7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6" name="Freeform 181"/>
              <p:cNvSpPr>
                <a:spLocks/>
              </p:cNvSpPr>
              <p:nvPr/>
            </p:nvSpPr>
            <p:spPr bwMode="auto">
              <a:xfrm>
                <a:off x="2319" y="1291"/>
                <a:ext cx="11" cy="15"/>
              </a:xfrm>
              <a:custGeom>
                <a:avLst/>
                <a:gdLst>
                  <a:gd name="T0" fmla="*/ 2 w 8"/>
                  <a:gd name="T1" fmla="*/ 0 h 10"/>
                  <a:gd name="T2" fmla="*/ 1 w 8"/>
                  <a:gd name="T3" fmla="*/ 2 h 10"/>
                  <a:gd name="T4" fmla="*/ 1 w 8"/>
                  <a:gd name="T5" fmla="*/ 5 h 10"/>
                  <a:gd name="T6" fmla="*/ 5 w 8"/>
                  <a:gd name="T7" fmla="*/ 9 h 10"/>
                  <a:gd name="T8" fmla="*/ 6 w 8"/>
                  <a:gd name="T9" fmla="*/ 10 h 10"/>
                  <a:gd name="T10" fmla="*/ 8 w 8"/>
                  <a:gd name="T11" fmla="*/ 7 h 10"/>
                  <a:gd name="T12" fmla="*/ 2 w 8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2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3" y="8"/>
                      <a:pt x="5" y="9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4"/>
                      <a:pt x="6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7" name="Freeform 182"/>
              <p:cNvSpPr>
                <a:spLocks/>
              </p:cNvSpPr>
              <p:nvPr/>
            </p:nvSpPr>
            <p:spPr bwMode="auto">
              <a:xfrm>
                <a:off x="2579" y="1478"/>
                <a:ext cx="10" cy="14"/>
              </a:xfrm>
              <a:custGeom>
                <a:avLst/>
                <a:gdLst>
                  <a:gd name="T0" fmla="*/ 5 w 7"/>
                  <a:gd name="T1" fmla="*/ 0 h 10"/>
                  <a:gd name="T2" fmla="*/ 2 w 7"/>
                  <a:gd name="T3" fmla="*/ 1 h 10"/>
                  <a:gd name="T4" fmla="*/ 0 w 7"/>
                  <a:gd name="T5" fmla="*/ 5 h 10"/>
                  <a:gd name="T6" fmla="*/ 1 w 7"/>
                  <a:gd name="T7" fmla="*/ 9 h 10"/>
                  <a:gd name="T8" fmla="*/ 4 w 7"/>
                  <a:gd name="T9" fmla="*/ 10 h 10"/>
                  <a:gd name="T10" fmla="*/ 7 w 7"/>
                  <a:gd name="T11" fmla="*/ 6 h 10"/>
                  <a:gd name="T12" fmla="*/ 6 w 7"/>
                  <a:gd name="T13" fmla="*/ 1 h 10"/>
                  <a:gd name="T14" fmla="*/ 5 w 7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0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6"/>
                      <a:pt x="1" y="8"/>
                      <a:pt x="1" y="9"/>
                    </a:cubicBezTo>
                    <a:cubicBezTo>
                      <a:pt x="2" y="10"/>
                      <a:pt x="4" y="10"/>
                      <a:pt x="4" y="10"/>
                    </a:cubicBezTo>
                    <a:cubicBezTo>
                      <a:pt x="5" y="9"/>
                      <a:pt x="6" y="8"/>
                      <a:pt x="7" y="6"/>
                    </a:cubicBezTo>
                    <a:cubicBezTo>
                      <a:pt x="6" y="5"/>
                      <a:pt x="6" y="3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8" name="Freeform 183"/>
              <p:cNvSpPr>
                <a:spLocks/>
              </p:cNvSpPr>
              <p:nvPr/>
            </p:nvSpPr>
            <p:spPr bwMode="auto">
              <a:xfrm>
                <a:off x="6628" y="3002"/>
                <a:ext cx="11" cy="21"/>
              </a:xfrm>
              <a:custGeom>
                <a:avLst/>
                <a:gdLst>
                  <a:gd name="T0" fmla="*/ 1 w 8"/>
                  <a:gd name="T1" fmla="*/ 0 h 15"/>
                  <a:gd name="T2" fmla="*/ 4 w 8"/>
                  <a:gd name="T3" fmla="*/ 15 h 15"/>
                  <a:gd name="T4" fmla="*/ 6 w 8"/>
                  <a:gd name="T5" fmla="*/ 15 h 15"/>
                  <a:gd name="T6" fmla="*/ 8 w 8"/>
                  <a:gd name="T7" fmla="*/ 12 h 15"/>
                  <a:gd name="T8" fmla="*/ 1 w 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1" y="0"/>
                    </a:moveTo>
                    <a:cubicBezTo>
                      <a:pt x="0" y="5"/>
                      <a:pt x="2" y="10"/>
                      <a:pt x="4" y="15"/>
                    </a:cubicBezTo>
                    <a:cubicBezTo>
                      <a:pt x="4" y="15"/>
                      <a:pt x="5" y="15"/>
                      <a:pt x="6" y="15"/>
                    </a:cubicBezTo>
                    <a:cubicBezTo>
                      <a:pt x="7" y="15"/>
                      <a:pt x="8" y="13"/>
                      <a:pt x="8" y="12"/>
                    </a:cubicBezTo>
                    <a:cubicBezTo>
                      <a:pt x="7" y="7"/>
                      <a:pt x="5" y="3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9" name="Freeform 184"/>
              <p:cNvSpPr>
                <a:spLocks/>
              </p:cNvSpPr>
              <p:nvPr/>
            </p:nvSpPr>
            <p:spPr bwMode="auto">
              <a:xfrm>
                <a:off x="4308" y="600"/>
                <a:ext cx="14" cy="11"/>
              </a:xfrm>
              <a:custGeom>
                <a:avLst/>
                <a:gdLst>
                  <a:gd name="T0" fmla="*/ 3 w 10"/>
                  <a:gd name="T1" fmla="*/ 7 h 8"/>
                  <a:gd name="T2" fmla="*/ 6 w 10"/>
                  <a:gd name="T3" fmla="*/ 7 h 8"/>
                  <a:gd name="T4" fmla="*/ 9 w 10"/>
                  <a:gd name="T5" fmla="*/ 3 h 8"/>
                  <a:gd name="T6" fmla="*/ 5 w 10"/>
                  <a:gd name="T7" fmla="*/ 1 h 8"/>
                  <a:gd name="T8" fmla="*/ 1 w 10"/>
                  <a:gd name="T9" fmla="*/ 4 h 8"/>
                  <a:gd name="T10" fmla="*/ 3 w 10"/>
                  <a:gd name="T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3" y="7"/>
                    </a:moveTo>
                    <a:cubicBezTo>
                      <a:pt x="5" y="7"/>
                      <a:pt x="5" y="7"/>
                      <a:pt x="6" y="7"/>
                    </a:cubicBezTo>
                    <a:cubicBezTo>
                      <a:pt x="8" y="8"/>
                      <a:pt x="10" y="5"/>
                      <a:pt x="9" y="3"/>
                    </a:cubicBezTo>
                    <a:cubicBezTo>
                      <a:pt x="8" y="2"/>
                      <a:pt x="6" y="1"/>
                      <a:pt x="5" y="1"/>
                    </a:cubicBezTo>
                    <a:cubicBezTo>
                      <a:pt x="3" y="0"/>
                      <a:pt x="0" y="3"/>
                      <a:pt x="1" y="4"/>
                    </a:cubicBezTo>
                    <a:cubicBezTo>
                      <a:pt x="2" y="6"/>
                      <a:pt x="3" y="7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0" name="Freeform 185"/>
              <p:cNvSpPr>
                <a:spLocks/>
              </p:cNvSpPr>
              <p:nvPr/>
            </p:nvSpPr>
            <p:spPr bwMode="auto">
              <a:xfrm>
                <a:off x="4367" y="603"/>
                <a:ext cx="11" cy="7"/>
              </a:xfrm>
              <a:custGeom>
                <a:avLst/>
                <a:gdLst>
                  <a:gd name="T0" fmla="*/ 4 w 8"/>
                  <a:gd name="T1" fmla="*/ 5 h 5"/>
                  <a:gd name="T2" fmla="*/ 7 w 8"/>
                  <a:gd name="T3" fmla="*/ 2 h 5"/>
                  <a:gd name="T4" fmla="*/ 4 w 8"/>
                  <a:gd name="T5" fmla="*/ 0 h 5"/>
                  <a:gd name="T6" fmla="*/ 1 w 8"/>
                  <a:gd name="T7" fmla="*/ 3 h 5"/>
                  <a:gd name="T8" fmla="*/ 4 w 8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4" y="5"/>
                    </a:moveTo>
                    <a:cubicBezTo>
                      <a:pt x="6" y="5"/>
                      <a:pt x="8" y="3"/>
                      <a:pt x="7" y="2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1" name="Freeform 186"/>
              <p:cNvSpPr>
                <a:spLocks/>
              </p:cNvSpPr>
              <p:nvPr/>
            </p:nvSpPr>
            <p:spPr bwMode="auto">
              <a:xfrm>
                <a:off x="2122" y="695"/>
                <a:ext cx="12" cy="10"/>
              </a:xfrm>
              <a:custGeom>
                <a:avLst/>
                <a:gdLst>
                  <a:gd name="T0" fmla="*/ 0 w 8"/>
                  <a:gd name="T1" fmla="*/ 2 h 7"/>
                  <a:gd name="T2" fmla="*/ 1 w 8"/>
                  <a:gd name="T3" fmla="*/ 5 h 7"/>
                  <a:gd name="T4" fmla="*/ 5 w 8"/>
                  <a:gd name="T5" fmla="*/ 7 h 7"/>
                  <a:gd name="T6" fmla="*/ 8 w 8"/>
                  <a:gd name="T7" fmla="*/ 4 h 7"/>
                  <a:gd name="T8" fmla="*/ 7 w 8"/>
                  <a:gd name="T9" fmla="*/ 1 h 7"/>
                  <a:gd name="T10" fmla="*/ 3 w 8"/>
                  <a:gd name="T11" fmla="*/ 0 h 7"/>
                  <a:gd name="T12" fmla="*/ 0 w 8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2"/>
                    </a:moveTo>
                    <a:cubicBezTo>
                      <a:pt x="0" y="3"/>
                      <a:pt x="1" y="4"/>
                      <a:pt x="1" y="5"/>
                    </a:cubicBezTo>
                    <a:cubicBezTo>
                      <a:pt x="2" y="6"/>
                      <a:pt x="4" y="7"/>
                      <a:pt x="5" y="7"/>
                    </a:cubicBezTo>
                    <a:cubicBezTo>
                      <a:pt x="7" y="7"/>
                      <a:pt x="8" y="6"/>
                      <a:pt x="8" y="4"/>
                    </a:cubicBezTo>
                    <a:cubicBezTo>
                      <a:pt x="8" y="3"/>
                      <a:pt x="8" y="2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2" name="Freeform 187"/>
              <p:cNvSpPr>
                <a:spLocks/>
              </p:cNvSpPr>
              <p:nvPr/>
            </p:nvSpPr>
            <p:spPr bwMode="auto">
              <a:xfrm>
                <a:off x="5683" y="2908"/>
                <a:ext cx="15" cy="7"/>
              </a:xfrm>
              <a:custGeom>
                <a:avLst/>
                <a:gdLst>
                  <a:gd name="T0" fmla="*/ 10 w 10"/>
                  <a:gd name="T1" fmla="*/ 4 h 5"/>
                  <a:gd name="T2" fmla="*/ 10 w 10"/>
                  <a:gd name="T3" fmla="*/ 3 h 5"/>
                  <a:gd name="T4" fmla="*/ 8 w 10"/>
                  <a:gd name="T5" fmla="*/ 0 h 5"/>
                  <a:gd name="T6" fmla="*/ 5 w 10"/>
                  <a:gd name="T7" fmla="*/ 0 h 5"/>
                  <a:gd name="T8" fmla="*/ 0 w 10"/>
                  <a:gd name="T9" fmla="*/ 0 h 5"/>
                  <a:gd name="T10" fmla="*/ 7 w 10"/>
                  <a:gd name="T11" fmla="*/ 5 h 5"/>
                  <a:gd name="T12" fmla="*/ 10 w 10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5">
                    <a:moveTo>
                      <a:pt x="10" y="4"/>
                    </a:moveTo>
                    <a:cubicBezTo>
                      <a:pt x="10" y="4"/>
                      <a:pt x="10" y="3"/>
                      <a:pt x="10" y="3"/>
                    </a:cubicBezTo>
                    <a:cubicBezTo>
                      <a:pt x="10" y="2"/>
                      <a:pt x="9" y="1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2" y="2"/>
                      <a:pt x="5" y="4"/>
                      <a:pt x="7" y="5"/>
                    </a:cubicBezTo>
                    <a:cubicBezTo>
                      <a:pt x="8" y="5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3" name="Freeform 188"/>
              <p:cNvSpPr>
                <a:spLocks/>
              </p:cNvSpPr>
              <p:nvPr/>
            </p:nvSpPr>
            <p:spPr bwMode="auto">
              <a:xfrm>
                <a:off x="6203" y="2930"/>
                <a:ext cx="12" cy="10"/>
              </a:xfrm>
              <a:custGeom>
                <a:avLst/>
                <a:gdLst>
                  <a:gd name="T0" fmla="*/ 0 w 9"/>
                  <a:gd name="T1" fmla="*/ 3 h 7"/>
                  <a:gd name="T2" fmla="*/ 0 w 9"/>
                  <a:gd name="T3" fmla="*/ 5 h 7"/>
                  <a:gd name="T4" fmla="*/ 2 w 9"/>
                  <a:gd name="T5" fmla="*/ 6 h 7"/>
                  <a:gd name="T6" fmla="*/ 8 w 9"/>
                  <a:gd name="T7" fmla="*/ 6 h 7"/>
                  <a:gd name="T8" fmla="*/ 9 w 9"/>
                  <a:gd name="T9" fmla="*/ 5 h 7"/>
                  <a:gd name="T10" fmla="*/ 8 w 9"/>
                  <a:gd name="T11" fmla="*/ 3 h 7"/>
                  <a:gd name="T12" fmla="*/ 0 w 9"/>
                  <a:gd name="T1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0" y="3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1" y="6"/>
                      <a:pt x="2" y="6"/>
                    </a:cubicBezTo>
                    <a:cubicBezTo>
                      <a:pt x="3" y="7"/>
                      <a:pt x="6" y="6"/>
                      <a:pt x="8" y="6"/>
                    </a:cubicBezTo>
                    <a:cubicBezTo>
                      <a:pt x="8" y="6"/>
                      <a:pt x="8" y="5"/>
                      <a:pt x="9" y="5"/>
                    </a:cubicBezTo>
                    <a:cubicBezTo>
                      <a:pt x="8" y="4"/>
                      <a:pt x="9" y="4"/>
                      <a:pt x="8" y="3"/>
                    </a:cubicBezTo>
                    <a:cubicBezTo>
                      <a:pt x="6" y="1"/>
                      <a:pt x="3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4" name="Freeform 189"/>
              <p:cNvSpPr>
                <a:spLocks/>
              </p:cNvSpPr>
              <p:nvPr/>
            </p:nvSpPr>
            <p:spPr bwMode="auto">
              <a:xfrm>
                <a:off x="4770" y="893"/>
                <a:ext cx="9" cy="13"/>
              </a:xfrm>
              <a:custGeom>
                <a:avLst/>
                <a:gdLst>
                  <a:gd name="T0" fmla="*/ 3 w 6"/>
                  <a:gd name="T1" fmla="*/ 8 h 9"/>
                  <a:gd name="T2" fmla="*/ 6 w 6"/>
                  <a:gd name="T3" fmla="*/ 5 h 9"/>
                  <a:gd name="T4" fmla="*/ 4 w 6"/>
                  <a:gd name="T5" fmla="*/ 1 h 9"/>
                  <a:gd name="T6" fmla="*/ 0 w 6"/>
                  <a:gd name="T7" fmla="*/ 5 h 9"/>
                  <a:gd name="T8" fmla="*/ 3 w 6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3" y="8"/>
                    </a:moveTo>
                    <a:cubicBezTo>
                      <a:pt x="4" y="9"/>
                      <a:pt x="6" y="7"/>
                      <a:pt x="6" y="5"/>
                    </a:cubicBezTo>
                    <a:cubicBezTo>
                      <a:pt x="6" y="4"/>
                      <a:pt x="5" y="2"/>
                      <a:pt x="4" y="1"/>
                    </a:cubicBezTo>
                    <a:cubicBezTo>
                      <a:pt x="3" y="0"/>
                      <a:pt x="0" y="3"/>
                      <a:pt x="0" y="5"/>
                    </a:cubicBezTo>
                    <a:cubicBezTo>
                      <a:pt x="0" y="7"/>
                      <a:pt x="1" y="8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5" name="Freeform 190"/>
              <p:cNvSpPr>
                <a:spLocks/>
              </p:cNvSpPr>
              <p:nvPr/>
            </p:nvSpPr>
            <p:spPr bwMode="auto">
              <a:xfrm>
                <a:off x="2310" y="836"/>
                <a:ext cx="19" cy="10"/>
              </a:xfrm>
              <a:custGeom>
                <a:avLst/>
                <a:gdLst>
                  <a:gd name="T0" fmla="*/ 9 w 13"/>
                  <a:gd name="T1" fmla="*/ 4 h 7"/>
                  <a:gd name="T2" fmla="*/ 13 w 13"/>
                  <a:gd name="T3" fmla="*/ 3 h 7"/>
                  <a:gd name="T4" fmla="*/ 0 w 13"/>
                  <a:gd name="T5" fmla="*/ 1 h 7"/>
                  <a:gd name="T6" fmla="*/ 9 w 1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">
                    <a:moveTo>
                      <a:pt x="9" y="4"/>
                    </a:moveTo>
                    <a:cubicBezTo>
                      <a:pt x="10" y="4"/>
                      <a:pt x="11" y="4"/>
                      <a:pt x="13" y="3"/>
                    </a:cubicBezTo>
                    <a:cubicBezTo>
                      <a:pt x="9" y="0"/>
                      <a:pt x="4" y="0"/>
                      <a:pt x="0" y="1"/>
                    </a:cubicBezTo>
                    <a:cubicBezTo>
                      <a:pt x="2" y="7"/>
                      <a:pt x="2" y="7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6" name="Freeform 191"/>
              <p:cNvSpPr>
                <a:spLocks/>
              </p:cNvSpPr>
              <p:nvPr/>
            </p:nvSpPr>
            <p:spPr bwMode="auto">
              <a:xfrm>
                <a:off x="2309" y="836"/>
                <a:ext cx="1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7" name="Freeform 192"/>
              <p:cNvSpPr>
                <a:spLocks/>
              </p:cNvSpPr>
              <p:nvPr/>
            </p:nvSpPr>
            <p:spPr bwMode="auto">
              <a:xfrm>
                <a:off x="6063" y="2724"/>
                <a:ext cx="16" cy="11"/>
              </a:xfrm>
              <a:custGeom>
                <a:avLst/>
                <a:gdLst>
                  <a:gd name="T0" fmla="*/ 5 w 11"/>
                  <a:gd name="T1" fmla="*/ 0 h 8"/>
                  <a:gd name="T2" fmla="*/ 0 w 11"/>
                  <a:gd name="T3" fmla="*/ 3 h 8"/>
                  <a:gd name="T4" fmla="*/ 7 w 11"/>
                  <a:gd name="T5" fmla="*/ 7 h 8"/>
                  <a:gd name="T6" fmla="*/ 10 w 11"/>
                  <a:gd name="T7" fmla="*/ 2 h 8"/>
                  <a:gd name="T8" fmla="*/ 5 w 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4" y="1"/>
                      <a:pt x="2" y="2"/>
                      <a:pt x="0" y="3"/>
                    </a:cubicBezTo>
                    <a:cubicBezTo>
                      <a:pt x="3" y="8"/>
                      <a:pt x="4" y="8"/>
                      <a:pt x="7" y="7"/>
                    </a:cubicBezTo>
                    <a:cubicBezTo>
                      <a:pt x="9" y="6"/>
                      <a:pt x="11" y="3"/>
                      <a:pt x="10" y="2"/>
                    </a:cubicBezTo>
                    <a:cubicBezTo>
                      <a:pt x="9" y="1"/>
                      <a:pt x="7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8" name="Freeform 193"/>
              <p:cNvSpPr>
                <a:spLocks/>
              </p:cNvSpPr>
              <p:nvPr/>
            </p:nvSpPr>
            <p:spPr bwMode="auto">
              <a:xfrm>
                <a:off x="6059" y="2708"/>
                <a:ext cx="8" cy="20"/>
              </a:xfrm>
              <a:custGeom>
                <a:avLst/>
                <a:gdLst>
                  <a:gd name="T0" fmla="*/ 6 w 6"/>
                  <a:gd name="T1" fmla="*/ 2 h 14"/>
                  <a:gd name="T2" fmla="*/ 6 w 6"/>
                  <a:gd name="T3" fmla="*/ 1 h 14"/>
                  <a:gd name="T4" fmla="*/ 3 w 6"/>
                  <a:gd name="T5" fmla="*/ 1 h 14"/>
                  <a:gd name="T6" fmla="*/ 0 w 6"/>
                  <a:gd name="T7" fmla="*/ 4 h 14"/>
                  <a:gd name="T8" fmla="*/ 0 w 6"/>
                  <a:gd name="T9" fmla="*/ 14 h 14"/>
                  <a:gd name="T10" fmla="*/ 3 w 6"/>
                  <a:gd name="T11" fmla="*/ 14 h 14"/>
                  <a:gd name="T12" fmla="*/ 5 w 6"/>
                  <a:gd name="T13" fmla="*/ 7 h 14"/>
                  <a:gd name="T14" fmla="*/ 6 w 6"/>
                  <a:gd name="T1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4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0" y="7"/>
                      <a:pt x="0" y="11"/>
                      <a:pt x="0" y="14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4" y="12"/>
                      <a:pt x="5" y="9"/>
                      <a:pt x="5" y="7"/>
                    </a:cubicBezTo>
                    <a:cubicBezTo>
                      <a:pt x="6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9" name="Oval 194"/>
              <p:cNvSpPr>
                <a:spLocks noChangeArrowheads="1"/>
              </p:cNvSpPr>
              <p:nvPr/>
            </p:nvSpPr>
            <p:spPr bwMode="auto">
              <a:xfrm>
                <a:off x="6059" y="271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0" name="Oval 195"/>
              <p:cNvSpPr>
                <a:spLocks noChangeArrowheads="1"/>
              </p:cNvSpPr>
              <p:nvPr/>
            </p:nvSpPr>
            <p:spPr bwMode="auto">
              <a:xfrm>
                <a:off x="6063" y="272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1" name="Freeform 196"/>
              <p:cNvSpPr>
                <a:spLocks/>
              </p:cNvSpPr>
              <p:nvPr/>
            </p:nvSpPr>
            <p:spPr bwMode="auto">
              <a:xfrm>
                <a:off x="2486" y="2632"/>
                <a:ext cx="10" cy="10"/>
              </a:xfrm>
              <a:custGeom>
                <a:avLst/>
                <a:gdLst>
                  <a:gd name="T0" fmla="*/ 4 w 7"/>
                  <a:gd name="T1" fmla="*/ 1 h 7"/>
                  <a:gd name="T2" fmla="*/ 2 w 7"/>
                  <a:gd name="T3" fmla="*/ 1 h 7"/>
                  <a:gd name="T4" fmla="*/ 1 w 7"/>
                  <a:gd name="T5" fmla="*/ 3 h 7"/>
                  <a:gd name="T6" fmla="*/ 4 w 7"/>
                  <a:gd name="T7" fmla="*/ 7 h 7"/>
                  <a:gd name="T8" fmla="*/ 7 w 7"/>
                  <a:gd name="T9" fmla="*/ 5 h 7"/>
                  <a:gd name="T10" fmla="*/ 4 w 7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4" y="1"/>
                    </a:moveTo>
                    <a:cubicBezTo>
                      <a:pt x="4" y="1"/>
                      <a:pt x="2" y="0"/>
                      <a:pt x="2" y="1"/>
                    </a:cubicBezTo>
                    <a:cubicBezTo>
                      <a:pt x="1" y="1"/>
                      <a:pt x="0" y="3"/>
                      <a:pt x="1" y="3"/>
                    </a:cubicBezTo>
                    <a:cubicBezTo>
                      <a:pt x="1" y="5"/>
                      <a:pt x="2" y="6"/>
                      <a:pt x="4" y="7"/>
                    </a:cubicBezTo>
                    <a:cubicBezTo>
                      <a:pt x="4" y="7"/>
                      <a:pt x="5" y="6"/>
                      <a:pt x="7" y="5"/>
                    </a:cubicBezTo>
                    <a:cubicBezTo>
                      <a:pt x="6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2" name="Freeform 197"/>
              <p:cNvSpPr>
                <a:spLocks/>
              </p:cNvSpPr>
              <p:nvPr/>
            </p:nvSpPr>
            <p:spPr bwMode="auto">
              <a:xfrm>
                <a:off x="2479" y="2599"/>
                <a:ext cx="10" cy="10"/>
              </a:xfrm>
              <a:custGeom>
                <a:avLst/>
                <a:gdLst>
                  <a:gd name="T0" fmla="*/ 7 w 7"/>
                  <a:gd name="T1" fmla="*/ 2 h 7"/>
                  <a:gd name="T2" fmla="*/ 5 w 7"/>
                  <a:gd name="T3" fmla="*/ 0 h 7"/>
                  <a:gd name="T4" fmla="*/ 0 w 7"/>
                  <a:gd name="T5" fmla="*/ 3 h 7"/>
                  <a:gd name="T6" fmla="*/ 1 w 7"/>
                  <a:gd name="T7" fmla="*/ 6 h 7"/>
                  <a:gd name="T8" fmla="*/ 7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cubicBezTo>
                      <a:pt x="7" y="1"/>
                      <a:pt x="6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4" y="7"/>
                      <a:pt x="7" y="5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3" name="Freeform 198"/>
              <p:cNvSpPr>
                <a:spLocks/>
              </p:cNvSpPr>
              <p:nvPr/>
            </p:nvSpPr>
            <p:spPr bwMode="auto">
              <a:xfrm>
                <a:off x="2400" y="1391"/>
                <a:ext cx="11" cy="11"/>
              </a:xfrm>
              <a:custGeom>
                <a:avLst/>
                <a:gdLst>
                  <a:gd name="T0" fmla="*/ 2 w 8"/>
                  <a:gd name="T1" fmla="*/ 0 h 8"/>
                  <a:gd name="T2" fmla="*/ 0 w 8"/>
                  <a:gd name="T3" fmla="*/ 3 h 8"/>
                  <a:gd name="T4" fmla="*/ 5 w 8"/>
                  <a:gd name="T5" fmla="*/ 7 h 8"/>
                  <a:gd name="T6" fmla="*/ 8 w 8"/>
                  <a:gd name="T7" fmla="*/ 6 h 8"/>
                  <a:gd name="T8" fmla="*/ 8 w 8"/>
                  <a:gd name="T9" fmla="*/ 4 h 8"/>
                  <a:gd name="T10" fmla="*/ 2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7"/>
                      <a:pt x="5" y="7"/>
                    </a:cubicBezTo>
                    <a:cubicBezTo>
                      <a:pt x="6" y="8"/>
                      <a:pt x="7" y="6"/>
                      <a:pt x="8" y="6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1"/>
                      <a:pt x="5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4" name="Freeform 199"/>
              <p:cNvSpPr>
                <a:spLocks/>
              </p:cNvSpPr>
              <p:nvPr/>
            </p:nvSpPr>
            <p:spPr bwMode="auto">
              <a:xfrm>
                <a:off x="2175" y="2421"/>
                <a:ext cx="8" cy="11"/>
              </a:xfrm>
              <a:custGeom>
                <a:avLst/>
                <a:gdLst>
                  <a:gd name="T0" fmla="*/ 3 w 6"/>
                  <a:gd name="T1" fmla="*/ 0 h 8"/>
                  <a:gd name="T2" fmla="*/ 0 w 6"/>
                  <a:gd name="T3" fmla="*/ 5 h 8"/>
                  <a:gd name="T4" fmla="*/ 3 w 6"/>
                  <a:gd name="T5" fmla="*/ 8 h 8"/>
                  <a:gd name="T6" fmla="*/ 6 w 6"/>
                  <a:gd name="T7" fmla="*/ 5 h 8"/>
                  <a:gd name="T8" fmla="*/ 3 w 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3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6"/>
                      <a:pt x="2" y="7"/>
                      <a:pt x="3" y="8"/>
                    </a:cubicBezTo>
                    <a:cubicBezTo>
                      <a:pt x="5" y="8"/>
                      <a:pt x="6" y="6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5" name="Freeform 200"/>
              <p:cNvSpPr>
                <a:spLocks/>
              </p:cNvSpPr>
              <p:nvPr/>
            </p:nvSpPr>
            <p:spPr bwMode="auto">
              <a:xfrm>
                <a:off x="2195" y="2383"/>
                <a:ext cx="10" cy="12"/>
              </a:xfrm>
              <a:custGeom>
                <a:avLst/>
                <a:gdLst>
                  <a:gd name="T0" fmla="*/ 4 w 7"/>
                  <a:gd name="T1" fmla="*/ 9 h 9"/>
                  <a:gd name="T2" fmla="*/ 2 w 7"/>
                  <a:gd name="T3" fmla="*/ 0 h 9"/>
                  <a:gd name="T4" fmla="*/ 1 w 7"/>
                  <a:gd name="T5" fmla="*/ 0 h 9"/>
                  <a:gd name="T6" fmla="*/ 2 w 7"/>
                  <a:gd name="T7" fmla="*/ 9 h 9"/>
                  <a:gd name="T8" fmla="*/ 4 w 7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4" y="9"/>
                    </a:moveTo>
                    <a:cubicBezTo>
                      <a:pt x="7" y="6"/>
                      <a:pt x="6" y="2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3"/>
                      <a:pt x="1" y="6"/>
                      <a:pt x="2" y="9"/>
                    </a:cubicBezTo>
                    <a:cubicBezTo>
                      <a:pt x="3" y="9"/>
                      <a:pt x="4" y="9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6" name="Freeform 201"/>
              <p:cNvSpPr>
                <a:spLocks/>
              </p:cNvSpPr>
              <p:nvPr/>
            </p:nvSpPr>
            <p:spPr bwMode="auto">
              <a:xfrm>
                <a:off x="2171" y="2380"/>
                <a:ext cx="11" cy="8"/>
              </a:xfrm>
              <a:custGeom>
                <a:avLst/>
                <a:gdLst>
                  <a:gd name="T0" fmla="*/ 1 w 8"/>
                  <a:gd name="T1" fmla="*/ 2 h 6"/>
                  <a:gd name="T2" fmla="*/ 0 w 8"/>
                  <a:gd name="T3" fmla="*/ 5 h 6"/>
                  <a:gd name="T4" fmla="*/ 2 w 8"/>
                  <a:gd name="T5" fmla="*/ 5 h 6"/>
                  <a:gd name="T6" fmla="*/ 8 w 8"/>
                  <a:gd name="T7" fmla="*/ 3 h 6"/>
                  <a:gd name="T8" fmla="*/ 8 w 8"/>
                  <a:gd name="T9" fmla="*/ 2 h 6"/>
                  <a:gd name="T10" fmla="*/ 7 w 8"/>
                  <a:gd name="T11" fmla="*/ 1 h 6"/>
                  <a:gd name="T12" fmla="*/ 1 w 8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1" y="2"/>
                    </a:moveTo>
                    <a:cubicBezTo>
                      <a:pt x="0" y="2"/>
                      <a:pt x="0" y="4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4" y="6"/>
                      <a:pt x="6" y="5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5" y="0"/>
                      <a:pt x="2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7" name="Freeform 202"/>
              <p:cNvSpPr>
                <a:spLocks/>
              </p:cNvSpPr>
              <p:nvPr/>
            </p:nvSpPr>
            <p:spPr bwMode="auto">
              <a:xfrm>
                <a:off x="2256" y="2501"/>
                <a:ext cx="10" cy="7"/>
              </a:xfrm>
              <a:custGeom>
                <a:avLst/>
                <a:gdLst>
                  <a:gd name="T0" fmla="*/ 6 w 7"/>
                  <a:gd name="T1" fmla="*/ 4 h 5"/>
                  <a:gd name="T2" fmla="*/ 7 w 7"/>
                  <a:gd name="T3" fmla="*/ 3 h 5"/>
                  <a:gd name="T4" fmla="*/ 6 w 7"/>
                  <a:gd name="T5" fmla="*/ 1 h 5"/>
                  <a:gd name="T6" fmla="*/ 2 w 7"/>
                  <a:gd name="T7" fmla="*/ 1 h 5"/>
                  <a:gd name="T8" fmla="*/ 0 w 7"/>
                  <a:gd name="T9" fmla="*/ 3 h 5"/>
                  <a:gd name="T10" fmla="*/ 3 w 7"/>
                  <a:gd name="T11" fmla="*/ 5 h 5"/>
                  <a:gd name="T12" fmla="*/ 6 w 7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6" y="4"/>
                    </a:moveTo>
                    <a:cubicBezTo>
                      <a:pt x="6" y="4"/>
                      <a:pt x="7" y="4"/>
                      <a:pt x="7" y="3"/>
                    </a:cubicBezTo>
                    <a:cubicBezTo>
                      <a:pt x="7" y="3"/>
                      <a:pt x="6" y="1"/>
                      <a:pt x="6" y="1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1" y="1"/>
                      <a:pt x="0" y="3"/>
                      <a:pt x="0" y="3"/>
                    </a:cubicBezTo>
                    <a:cubicBezTo>
                      <a:pt x="0" y="4"/>
                      <a:pt x="2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8" name="Freeform 203"/>
              <p:cNvSpPr>
                <a:spLocks/>
              </p:cNvSpPr>
              <p:nvPr/>
            </p:nvSpPr>
            <p:spPr bwMode="auto">
              <a:xfrm>
                <a:off x="6618" y="299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9" name="Freeform 204"/>
              <p:cNvSpPr>
                <a:spLocks/>
              </p:cNvSpPr>
              <p:nvPr/>
            </p:nvSpPr>
            <p:spPr bwMode="auto">
              <a:xfrm>
                <a:off x="6601" y="2987"/>
                <a:ext cx="17" cy="10"/>
              </a:xfrm>
              <a:custGeom>
                <a:avLst/>
                <a:gdLst>
                  <a:gd name="T0" fmla="*/ 0 w 12"/>
                  <a:gd name="T1" fmla="*/ 0 h 7"/>
                  <a:gd name="T2" fmla="*/ 12 w 12"/>
                  <a:gd name="T3" fmla="*/ 6 h 7"/>
                  <a:gd name="T4" fmla="*/ 0 w 1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3" y="4"/>
                      <a:pt x="7" y="7"/>
                      <a:pt x="12" y="6"/>
                    </a:cubicBezTo>
                    <a:cubicBezTo>
                      <a:pt x="9" y="1"/>
                      <a:pt x="5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458" name="Group 406"/>
            <p:cNvGrpSpPr>
              <a:grpSpLocks/>
            </p:cNvGrpSpPr>
            <p:nvPr/>
          </p:nvGrpSpPr>
          <p:grpSpPr bwMode="auto">
            <a:xfrm>
              <a:off x="744" y="533"/>
              <a:ext cx="6182" cy="3629"/>
              <a:chOff x="744" y="533"/>
              <a:chExt cx="6182" cy="3629"/>
            </a:xfrm>
            <a:grpFill/>
          </p:grpSpPr>
          <p:sp>
            <p:nvSpPr>
              <p:cNvPr id="490" name="Freeform 206"/>
              <p:cNvSpPr>
                <a:spLocks/>
              </p:cNvSpPr>
              <p:nvPr/>
            </p:nvSpPr>
            <p:spPr bwMode="auto">
              <a:xfrm>
                <a:off x="6136" y="2885"/>
                <a:ext cx="31" cy="65"/>
              </a:xfrm>
              <a:custGeom>
                <a:avLst/>
                <a:gdLst>
                  <a:gd name="T0" fmla="*/ 1 w 22"/>
                  <a:gd name="T1" fmla="*/ 43 h 46"/>
                  <a:gd name="T2" fmla="*/ 5 w 22"/>
                  <a:gd name="T3" fmla="*/ 45 h 46"/>
                  <a:gd name="T4" fmla="*/ 9 w 22"/>
                  <a:gd name="T5" fmla="*/ 42 h 46"/>
                  <a:gd name="T6" fmla="*/ 9 w 22"/>
                  <a:gd name="T7" fmla="*/ 43 h 46"/>
                  <a:gd name="T8" fmla="*/ 9 w 22"/>
                  <a:gd name="T9" fmla="*/ 42 h 46"/>
                  <a:gd name="T10" fmla="*/ 12 w 22"/>
                  <a:gd name="T11" fmla="*/ 42 h 46"/>
                  <a:gd name="T12" fmla="*/ 10 w 22"/>
                  <a:gd name="T13" fmla="*/ 34 h 46"/>
                  <a:gd name="T14" fmla="*/ 12 w 22"/>
                  <a:gd name="T15" fmla="*/ 30 h 46"/>
                  <a:gd name="T16" fmla="*/ 13 w 22"/>
                  <a:gd name="T17" fmla="*/ 30 h 46"/>
                  <a:gd name="T18" fmla="*/ 17 w 22"/>
                  <a:gd name="T19" fmla="*/ 24 h 46"/>
                  <a:gd name="T20" fmla="*/ 19 w 22"/>
                  <a:gd name="T21" fmla="*/ 20 h 46"/>
                  <a:gd name="T22" fmla="*/ 22 w 22"/>
                  <a:gd name="T23" fmla="*/ 15 h 46"/>
                  <a:gd name="T24" fmla="*/ 20 w 22"/>
                  <a:gd name="T25" fmla="*/ 12 h 46"/>
                  <a:gd name="T26" fmla="*/ 16 w 22"/>
                  <a:gd name="T27" fmla="*/ 11 h 46"/>
                  <a:gd name="T28" fmla="*/ 12 w 22"/>
                  <a:gd name="T29" fmla="*/ 9 h 46"/>
                  <a:gd name="T30" fmla="*/ 14 w 22"/>
                  <a:gd name="T31" fmla="*/ 6 h 46"/>
                  <a:gd name="T32" fmla="*/ 17 w 22"/>
                  <a:gd name="T33" fmla="*/ 4 h 46"/>
                  <a:gd name="T34" fmla="*/ 17 w 22"/>
                  <a:gd name="T35" fmla="*/ 1 h 46"/>
                  <a:gd name="T36" fmla="*/ 16 w 22"/>
                  <a:gd name="T37" fmla="*/ 1 h 46"/>
                  <a:gd name="T38" fmla="*/ 2 w 22"/>
                  <a:gd name="T39" fmla="*/ 21 h 46"/>
                  <a:gd name="T40" fmla="*/ 3 w 22"/>
                  <a:gd name="T41" fmla="*/ 28 h 46"/>
                  <a:gd name="T42" fmla="*/ 5 w 22"/>
                  <a:gd name="T43" fmla="*/ 39 h 46"/>
                  <a:gd name="T44" fmla="*/ 5 w 22"/>
                  <a:gd name="T45" fmla="*/ 39 h 46"/>
                  <a:gd name="T46" fmla="*/ 5 w 22"/>
                  <a:gd name="T47" fmla="*/ 39 h 46"/>
                  <a:gd name="T48" fmla="*/ 5 w 22"/>
                  <a:gd name="T49" fmla="*/ 39 h 46"/>
                  <a:gd name="T50" fmla="*/ 7 w 22"/>
                  <a:gd name="T51" fmla="*/ 41 h 46"/>
                  <a:gd name="T52" fmla="*/ 5 w 22"/>
                  <a:gd name="T53" fmla="*/ 39 h 46"/>
                  <a:gd name="T54" fmla="*/ 3 w 22"/>
                  <a:gd name="T55" fmla="*/ 40 h 46"/>
                  <a:gd name="T56" fmla="*/ 1 w 22"/>
                  <a:gd name="T57" fmla="*/ 4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46">
                    <a:moveTo>
                      <a:pt x="1" y="43"/>
                    </a:moveTo>
                    <a:cubicBezTo>
                      <a:pt x="2" y="45"/>
                      <a:pt x="3" y="46"/>
                      <a:pt x="5" y="45"/>
                    </a:cubicBezTo>
                    <a:cubicBezTo>
                      <a:pt x="6" y="44"/>
                      <a:pt x="7" y="43"/>
                      <a:pt x="9" y="42"/>
                    </a:cubicBezTo>
                    <a:cubicBezTo>
                      <a:pt x="9" y="42"/>
                      <a:pt x="9" y="42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10" y="42"/>
                      <a:pt x="11" y="42"/>
                      <a:pt x="12" y="42"/>
                    </a:cubicBezTo>
                    <a:cubicBezTo>
                      <a:pt x="11" y="39"/>
                      <a:pt x="10" y="37"/>
                      <a:pt x="10" y="34"/>
                    </a:cubicBezTo>
                    <a:cubicBezTo>
                      <a:pt x="10" y="33"/>
                      <a:pt x="10" y="31"/>
                      <a:pt x="12" y="30"/>
                    </a:cubicBezTo>
                    <a:cubicBezTo>
                      <a:pt x="12" y="30"/>
                      <a:pt x="13" y="30"/>
                      <a:pt x="13" y="30"/>
                    </a:cubicBezTo>
                    <a:cubicBezTo>
                      <a:pt x="16" y="29"/>
                      <a:pt x="19" y="28"/>
                      <a:pt x="17" y="24"/>
                    </a:cubicBezTo>
                    <a:cubicBezTo>
                      <a:pt x="17" y="23"/>
                      <a:pt x="18" y="21"/>
                      <a:pt x="19" y="20"/>
                    </a:cubicBezTo>
                    <a:cubicBezTo>
                      <a:pt x="20" y="18"/>
                      <a:pt x="22" y="17"/>
                      <a:pt x="22" y="15"/>
                    </a:cubicBezTo>
                    <a:cubicBezTo>
                      <a:pt x="22" y="14"/>
                      <a:pt x="21" y="12"/>
                      <a:pt x="20" y="12"/>
                    </a:cubicBezTo>
                    <a:cubicBezTo>
                      <a:pt x="19" y="11"/>
                      <a:pt x="17" y="11"/>
                      <a:pt x="16" y="11"/>
                    </a:cubicBezTo>
                    <a:cubicBezTo>
                      <a:pt x="14" y="11"/>
                      <a:pt x="13" y="11"/>
                      <a:pt x="12" y="9"/>
                    </a:cubicBezTo>
                    <a:cubicBezTo>
                      <a:pt x="11" y="8"/>
                      <a:pt x="11" y="7"/>
                      <a:pt x="14" y="6"/>
                    </a:cubicBezTo>
                    <a:cubicBezTo>
                      <a:pt x="15" y="5"/>
                      <a:pt x="16" y="5"/>
                      <a:pt x="17" y="4"/>
                    </a:cubicBezTo>
                    <a:cubicBezTo>
                      <a:pt x="17" y="3"/>
                      <a:pt x="17" y="2"/>
                      <a:pt x="17" y="1"/>
                    </a:cubicBezTo>
                    <a:cubicBezTo>
                      <a:pt x="17" y="1"/>
                      <a:pt x="16" y="0"/>
                      <a:pt x="16" y="1"/>
                    </a:cubicBezTo>
                    <a:cubicBezTo>
                      <a:pt x="4" y="4"/>
                      <a:pt x="1" y="10"/>
                      <a:pt x="2" y="21"/>
                    </a:cubicBezTo>
                    <a:cubicBezTo>
                      <a:pt x="2" y="24"/>
                      <a:pt x="3" y="26"/>
                      <a:pt x="3" y="28"/>
                    </a:cubicBezTo>
                    <a:cubicBezTo>
                      <a:pt x="4" y="32"/>
                      <a:pt x="5" y="35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6" y="40"/>
                      <a:pt x="6" y="40"/>
                      <a:pt x="7" y="41"/>
                    </a:cubicBezTo>
                    <a:cubicBezTo>
                      <a:pt x="6" y="40"/>
                      <a:pt x="6" y="40"/>
                      <a:pt x="5" y="39"/>
                    </a:cubicBezTo>
                    <a:cubicBezTo>
                      <a:pt x="4" y="39"/>
                      <a:pt x="3" y="39"/>
                      <a:pt x="3" y="40"/>
                    </a:cubicBezTo>
                    <a:cubicBezTo>
                      <a:pt x="1" y="41"/>
                      <a:pt x="0" y="42"/>
                      <a:pt x="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" name="Freeform 207"/>
              <p:cNvSpPr>
                <a:spLocks/>
              </p:cNvSpPr>
              <p:nvPr/>
            </p:nvSpPr>
            <p:spPr bwMode="auto">
              <a:xfrm>
                <a:off x="5456" y="2662"/>
                <a:ext cx="6" cy="15"/>
              </a:xfrm>
              <a:custGeom>
                <a:avLst/>
                <a:gdLst>
                  <a:gd name="T0" fmla="*/ 3 w 4"/>
                  <a:gd name="T1" fmla="*/ 1 h 11"/>
                  <a:gd name="T2" fmla="*/ 1 w 4"/>
                  <a:gd name="T3" fmla="*/ 2 h 11"/>
                  <a:gd name="T4" fmla="*/ 0 w 4"/>
                  <a:gd name="T5" fmla="*/ 6 h 11"/>
                  <a:gd name="T6" fmla="*/ 0 w 4"/>
                  <a:gd name="T7" fmla="*/ 8 h 11"/>
                  <a:gd name="T8" fmla="*/ 2 w 4"/>
                  <a:gd name="T9" fmla="*/ 11 h 11"/>
                  <a:gd name="T10" fmla="*/ 4 w 4"/>
                  <a:gd name="T11" fmla="*/ 8 h 11"/>
                  <a:gd name="T12" fmla="*/ 3 w 4"/>
                  <a:gd name="T13" fmla="*/ 2 h 11"/>
                  <a:gd name="T14" fmla="*/ 3 w 4"/>
                  <a:gd name="T1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1">
                    <a:moveTo>
                      <a:pt x="3" y="1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1" y="9"/>
                      <a:pt x="1" y="10"/>
                      <a:pt x="2" y="11"/>
                    </a:cubicBezTo>
                    <a:cubicBezTo>
                      <a:pt x="3" y="10"/>
                      <a:pt x="3" y="9"/>
                      <a:pt x="4" y="8"/>
                    </a:cubicBezTo>
                    <a:cubicBezTo>
                      <a:pt x="4" y="6"/>
                      <a:pt x="4" y="4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" name="Freeform 208"/>
              <p:cNvSpPr>
                <a:spLocks/>
              </p:cNvSpPr>
              <p:nvPr/>
            </p:nvSpPr>
            <p:spPr bwMode="auto">
              <a:xfrm>
                <a:off x="6210" y="3078"/>
                <a:ext cx="10" cy="13"/>
              </a:xfrm>
              <a:custGeom>
                <a:avLst/>
                <a:gdLst>
                  <a:gd name="T0" fmla="*/ 0 w 7"/>
                  <a:gd name="T1" fmla="*/ 6 h 9"/>
                  <a:gd name="T2" fmla="*/ 2 w 7"/>
                  <a:gd name="T3" fmla="*/ 8 h 9"/>
                  <a:gd name="T4" fmla="*/ 3 w 7"/>
                  <a:gd name="T5" fmla="*/ 8 h 9"/>
                  <a:gd name="T6" fmla="*/ 6 w 7"/>
                  <a:gd name="T7" fmla="*/ 3 h 9"/>
                  <a:gd name="T8" fmla="*/ 5 w 7"/>
                  <a:gd name="T9" fmla="*/ 0 h 9"/>
                  <a:gd name="T10" fmla="*/ 2 w 7"/>
                  <a:gd name="T11" fmla="*/ 2 h 9"/>
                  <a:gd name="T12" fmla="*/ 0 w 7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0" y="6"/>
                    </a:moveTo>
                    <a:cubicBezTo>
                      <a:pt x="0" y="7"/>
                      <a:pt x="1" y="8"/>
                      <a:pt x="2" y="8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5" y="7"/>
                      <a:pt x="7" y="6"/>
                      <a:pt x="6" y="3"/>
                    </a:cubicBezTo>
                    <a:cubicBezTo>
                      <a:pt x="6" y="2"/>
                      <a:pt x="5" y="1"/>
                      <a:pt x="5" y="0"/>
                    </a:cubicBezTo>
                    <a:cubicBezTo>
                      <a:pt x="4" y="0"/>
                      <a:pt x="2" y="1"/>
                      <a:pt x="2" y="2"/>
                    </a:cubicBezTo>
                    <a:cubicBezTo>
                      <a:pt x="1" y="3"/>
                      <a:pt x="0" y="4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" name="Freeform 209"/>
              <p:cNvSpPr>
                <a:spLocks/>
              </p:cNvSpPr>
              <p:nvPr/>
            </p:nvSpPr>
            <p:spPr bwMode="auto">
              <a:xfrm>
                <a:off x="4716" y="1031"/>
                <a:ext cx="9" cy="11"/>
              </a:xfrm>
              <a:custGeom>
                <a:avLst/>
                <a:gdLst>
                  <a:gd name="T0" fmla="*/ 5 w 6"/>
                  <a:gd name="T1" fmla="*/ 7 h 8"/>
                  <a:gd name="T2" fmla="*/ 6 w 6"/>
                  <a:gd name="T3" fmla="*/ 6 h 8"/>
                  <a:gd name="T4" fmla="*/ 5 w 6"/>
                  <a:gd name="T5" fmla="*/ 2 h 8"/>
                  <a:gd name="T6" fmla="*/ 3 w 6"/>
                  <a:gd name="T7" fmla="*/ 0 h 8"/>
                  <a:gd name="T8" fmla="*/ 1 w 6"/>
                  <a:gd name="T9" fmla="*/ 2 h 8"/>
                  <a:gd name="T10" fmla="*/ 2 w 6"/>
                  <a:gd name="T11" fmla="*/ 7 h 8"/>
                  <a:gd name="T12" fmla="*/ 5 w 6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5" y="7"/>
                    </a:moveTo>
                    <a:cubicBezTo>
                      <a:pt x="6" y="7"/>
                      <a:pt x="6" y="7"/>
                      <a:pt x="6" y="6"/>
                    </a:cubicBezTo>
                    <a:cubicBezTo>
                      <a:pt x="6" y="5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4"/>
                      <a:pt x="1" y="6"/>
                      <a:pt x="2" y="7"/>
                    </a:cubicBezTo>
                    <a:cubicBezTo>
                      <a:pt x="3" y="8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" name="Freeform 210"/>
              <p:cNvSpPr>
                <a:spLocks/>
              </p:cNvSpPr>
              <p:nvPr/>
            </p:nvSpPr>
            <p:spPr bwMode="auto">
              <a:xfrm>
                <a:off x="2475" y="1182"/>
                <a:ext cx="9" cy="8"/>
              </a:xfrm>
              <a:custGeom>
                <a:avLst/>
                <a:gdLst>
                  <a:gd name="T0" fmla="*/ 6 w 6"/>
                  <a:gd name="T1" fmla="*/ 1 h 6"/>
                  <a:gd name="T2" fmla="*/ 3 w 6"/>
                  <a:gd name="T3" fmla="*/ 0 h 6"/>
                  <a:gd name="T4" fmla="*/ 0 w 6"/>
                  <a:gd name="T5" fmla="*/ 3 h 6"/>
                  <a:gd name="T6" fmla="*/ 2 w 6"/>
                  <a:gd name="T7" fmla="*/ 6 h 6"/>
                  <a:gd name="T8" fmla="*/ 5 w 6"/>
                  <a:gd name="T9" fmla="*/ 5 h 6"/>
                  <a:gd name="T10" fmla="*/ 6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6" y="1"/>
                    </a:move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6"/>
                      <a:pt x="5" y="6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" name="Freeform 211"/>
              <p:cNvSpPr>
                <a:spLocks/>
              </p:cNvSpPr>
              <p:nvPr/>
            </p:nvSpPr>
            <p:spPr bwMode="auto">
              <a:xfrm>
                <a:off x="6042" y="2188"/>
                <a:ext cx="11" cy="8"/>
              </a:xfrm>
              <a:custGeom>
                <a:avLst/>
                <a:gdLst>
                  <a:gd name="T0" fmla="*/ 7 w 8"/>
                  <a:gd name="T1" fmla="*/ 3 h 6"/>
                  <a:gd name="T2" fmla="*/ 5 w 8"/>
                  <a:gd name="T3" fmla="*/ 0 h 6"/>
                  <a:gd name="T4" fmla="*/ 2 w 8"/>
                  <a:gd name="T5" fmla="*/ 1 h 6"/>
                  <a:gd name="T6" fmla="*/ 0 w 8"/>
                  <a:gd name="T7" fmla="*/ 5 h 6"/>
                  <a:gd name="T8" fmla="*/ 3 w 8"/>
                  <a:gd name="T9" fmla="*/ 6 h 6"/>
                  <a:gd name="T10" fmla="*/ 7 w 8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7" y="3"/>
                    </a:moveTo>
                    <a:cubicBezTo>
                      <a:pt x="8" y="2"/>
                      <a:pt x="6" y="0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7" y="5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" name="Freeform 212"/>
              <p:cNvSpPr>
                <a:spLocks/>
              </p:cNvSpPr>
              <p:nvPr/>
            </p:nvSpPr>
            <p:spPr bwMode="auto">
              <a:xfrm>
                <a:off x="5824" y="3470"/>
                <a:ext cx="9" cy="11"/>
              </a:xfrm>
              <a:custGeom>
                <a:avLst/>
                <a:gdLst>
                  <a:gd name="T0" fmla="*/ 5 w 6"/>
                  <a:gd name="T1" fmla="*/ 1 h 8"/>
                  <a:gd name="T2" fmla="*/ 2 w 6"/>
                  <a:gd name="T3" fmla="*/ 0 h 8"/>
                  <a:gd name="T4" fmla="*/ 0 w 6"/>
                  <a:gd name="T5" fmla="*/ 3 h 8"/>
                  <a:gd name="T6" fmla="*/ 3 w 6"/>
                  <a:gd name="T7" fmla="*/ 8 h 8"/>
                  <a:gd name="T8" fmla="*/ 6 w 6"/>
                  <a:gd name="T9" fmla="*/ 8 h 8"/>
                  <a:gd name="T10" fmla="*/ 5 w 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6"/>
                      <a:pt x="3" y="8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6" y="6"/>
                      <a:pt x="6" y="3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" name="Oval 213"/>
              <p:cNvSpPr>
                <a:spLocks noChangeArrowheads="1"/>
              </p:cNvSpPr>
              <p:nvPr/>
            </p:nvSpPr>
            <p:spPr bwMode="auto">
              <a:xfrm>
                <a:off x="5829" y="348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" name="Freeform 214"/>
              <p:cNvSpPr>
                <a:spLocks/>
              </p:cNvSpPr>
              <p:nvPr/>
            </p:nvSpPr>
            <p:spPr bwMode="auto">
              <a:xfrm>
                <a:off x="4261" y="738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" name="Freeform 215"/>
              <p:cNvSpPr>
                <a:spLocks/>
              </p:cNvSpPr>
              <p:nvPr/>
            </p:nvSpPr>
            <p:spPr bwMode="auto">
              <a:xfrm>
                <a:off x="4251" y="729"/>
                <a:ext cx="10" cy="9"/>
              </a:xfrm>
              <a:custGeom>
                <a:avLst/>
                <a:gdLst>
                  <a:gd name="T0" fmla="*/ 2 w 7"/>
                  <a:gd name="T1" fmla="*/ 0 h 6"/>
                  <a:gd name="T2" fmla="*/ 0 w 7"/>
                  <a:gd name="T3" fmla="*/ 1 h 6"/>
                  <a:gd name="T4" fmla="*/ 1 w 7"/>
                  <a:gd name="T5" fmla="*/ 5 h 6"/>
                  <a:gd name="T6" fmla="*/ 7 w 7"/>
                  <a:gd name="T7" fmla="*/ 6 h 6"/>
                  <a:gd name="T8" fmla="*/ 5 w 7"/>
                  <a:gd name="T9" fmla="*/ 1 h 6"/>
                  <a:gd name="T10" fmla="*/ 2 w 7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3"/>
                      <a:pt x="1" y="5"/>
                      <a:pt x="1" y="5"/>
                    </a:cubicBezTo>
                    <a:cubicBezTo>
                      <a:pt x="3" y="6"/>
                      <a:pt x="5" y="6"/>
                      <a:pt x="7" y="6"/>
                    </a:cubicBezTo>
                    <a:cubicBezTo>
                      <a:pt x="6" y="4"/>
                      <a:pt x="6" y="2"/>
                      <a:pt x="5" y="1"/>
                    </a:cubicBezTo>
                    <a:cubicBezTo>
                      <a:pt x="5" y="0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" name="Freeform 216"/>
              <p:cNvSpPr>
                <a:spLocks/>
              </p:cNvSpPr>
              <p:nvPr/>
            </p:nvSpPr>
            <p:spPr bwMode="auto">
              <a:xfrm>
                <a:off x="5981" y="2680"/>
                <a:ext cx="8" cy="10"/>
              </a:xfrm>
              <a:custGeom>
                <a:avLst/>
                <a:gdLst>
                  <a:gd name="T0" fmla="*/ 6 w 6"/>
                  <a:gd name="T1" fmla="*/ 2 h 7"/>
                  <a:gd name="T2" fmla="*/ 2 w 6"/>
                  <a:gd name="T3" fmla="*/ 0 h 7"/>
                  <a:gd name="T4" fmla="*/ 0 w 6"/>
                  <a:gd name="T5" fmla="*/ 3 h 7"/>
                  <a:gd name="T6" fmla="*/ 1 w 6"/>
                  <a:gd name="T7" fmla="*/ 6 h 7"/>
                  <a:gd name="T8" fmla="*/ 6 w 6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6" y="2"/>
                    </a:moveTo>
                    <a:cubicBezTo>
                      <a:pt x="5" y="2"/>
                      <a:pt x="4" y="1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2" y="7"/>
                      <a:pt x="6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" name="Freeform 217"/>
              <p:cNvSpPr>
                <a:spLocks/>
              </p:cNvSpPr>
              <p:nvPr/>
            </p:nvSpPr>
            <p:spPr bwMode="auto">
              <a:xfrm>
                <a:off x="6106" y="3084"/>
                <a:ext cx="13" cy="7"/>
              </a:xfrm>
              <a:custGeom>
                <a:avLst/>
                <a:gdLst>
                  <a:gd name="T0" fmla="*/ 4 w 9"/>
                  <a:gd name="T1" fmla="*/ 5 h 5"/>
                  <a:gd name="T2" fmla="*/ 7 w 9"/>
                  <a:gd name="T3" fmla="*/ 5 h 5"/>
                  <a:gd name="T4" fmla="*/ 9 w 9"/>
                  <a:gd name="T5" fmla="*/ 3 h 5"/>
                  <a:gd name="T6" fmla="*/ 7 w 9"/>
                  <a:gd name="T7" fmla="*/ 1 h 5"/>
                  <a:gd name="T8" fmla="*/ 5 w 9"/>
                  <a:gd name="T9" fmla="*/ 1 h 5"/>
                  <a:gd name="T10" fmla="*/ 4 w 9"/>
                  <a:gd name="T11" fmla="*/ 1 h 5"/>
                  <a:gd name="T12" fmla="*/ 0 w 9"/>
                  <a:gd name="T13" fmla="*/ 3 h 5"/>
                  <a:gd name="T14" fmla="*/ 4 w 9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5">
                    <a:moveTo>
                      <a:pt x="4" y="5"/>
                    </a:moveTo>
                    <a:cubicBezTo>
                      <a:pt x="5" y="5"/>
                      <a:pt x="6" y="5"/>
                      <a:pt x="7" y="5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2"/>
                      <a:pt x="8" y="1"/>
                      <a:pt x="7" y="1"/>
                    </a:cubicBezTo>
                    <a:cubicBezTo>
                      <a:pt x="7" y="0"/>
                      <a:pt x="6" y="0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2" y="1"/>
                      <a:pt x="1" y="1"/>
                      <a:pt x="0" y="3"/>
                    </a:cubicBezTo>
                    <a:cubicBezTo>
                      <a:pt x="0" y="4"/>
                      <a:pt x="1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" name="Freeform 218"/>
              <p:cNvSpPr>
                <a:spLocks/>
              </p:cNvSpPr>
              <p:nvPr/>
            </p:nvSpPr>
            <p:spPr bwMode="auto">
              <a:xfrm>
                <a:off x="3429" y="660"/>
                <a:ext cx="7" cy="11"/>
              </a:xfrm>
              <a:custGeom>
                <a:avLst/>
                <a:gdLst>
                  <a:gd name="T0" fmla="*/ 3 w 5"/>
                  <a:gd name="T1" fmla="*/ 8 h 8"/>
                  <a:gd name="T2" fmla="*/ 5 w 5"/>
                  <a:gd name="T3" fmla="*/ 4 h 8"/>
                  <a:gd name="T4" fmla="*/ 4 w 5"/>
                  <a:gd name="T5" fmla="*/ 1 h 8"/>
                  <a:gd name="T6" fmla="*/ 0 w 5"/>
                  <a:gd name="T7" fmla="*/ 3 h 8"/>
                  <a:gd name="T8" fmla="*/ 3 w 5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3" y="8"/>
                    </a:moveTo>
                    <a:cubicBezTo>
                      <a:pt x="4" y="7"/>
                      <a:pt x="4" y="6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0" y="2"/>
                      <a:pt x="0" y="3"/>
                    </a:cubicBezTo>
                    <a:cubicBezTo>
                      <a:pt x="0" y="6"/>
                      <a:pt x="1" y="7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" name="Freeform 219"/>
              <p:cNvSpPr>
                <a:spLocks/>
              </p:cNvSpPr>
              <p:nvPr/>
            </p:nvSpPr>
            <p:spPr bwMode="auto">
              <a:xfrm>
                <a:off x="4489" y="3149"/>
                <a:ext cx="7" cy="10"/>
              </a:xfrm>
              <a:custGeom>
                <a:avLst/>
                <a:gdLst>
                  <a:gd name="T0" fmla="*/ 5 w 5"/>
                  <a:gd name="T1" fmla="*/ 5 h 7"/>
                  <a:gd name="T2" fmla="*/ 3 w 5"/>
                  <a:gd name="T3" fmla="*/ 1 h 7"/>
                  <a:gd name="T4" fmla="*/ 0 w 5"/>
                  <a:gd name="T5" fmla="*/ 4 h 7"/>
                  <a:gd name="T6" fmla="*/ 2 w 5"/>
                  <a:gd name="T7" fmla="*/ 6 h 7"/>
                  <a:gd name="T8" fmla="*/ 5 w 5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5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3" y="7"/>
                      <a:pt x="4" y="7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" name="Freeform 220"/>
              <p:cNvSpPr>
                <a:spLocks/>
              </p:cNvSpPr>
              <p:nvPr/>
            </p:nvSpPr>
            <p:spPr bwMode="auto">
              <a:xfrm>
                <a:off x="3421" y="826"/>
                <a:ext cx="7" cy="9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4 h 6"/>
                  <a:gd name="T4" fmla="*/ 1 w 5"/>
                  <a:gd name="T5" fmla="*/ 6 h 6"/>
                  <a:gd name="T6" fmla="*/ 4 w 5"/>
                  <a:gd name="T7" fmla="*/ 6 h 6"/>
                  <a:gd name="T8" fmla="*/ 5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2" y="6"/>
                      <a:pt x="3" y="6"/>
                      <a:pt x="4" y="6"/>
                    </a:cubicBezTo>
                    <a:cubicBezTo>
                      <a:pt x="4" y="5"/>
                      <a:pt x="5" y="3"/>
                      <a:pt x="5" y="2"/>
                    </a:cubicBezTo>
                    <a:cubicBezTo>
                      <a:pt x="4" y="0"/>
                      <a:pt x="4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" name="Freeform 221"/>
              <p:cNvSpPr>
                <a:spLocks/>
              </p:cNvSpPr>
              <p:nvPr/>
            </p:nvSpPr>
            <p:spPr bwMode="auto">
              <a:xfrm>
                <a:off x="4029" y="2141"/>
                <a:ext cx="12" cy="8"/>
              </a:xfrm>
              <a:custGeom>
                <a:avLst/>
                <a:gdLst>
                  <a:gd name="T0" fmla="*/ 5 w 8"/>
                  <a:gd name="T1" fmla="*/ 2 h 6"/>
                  <a:gd name="T2" fmla="*/ 4 w 8"/>
                  <a:gd name="T3" fmla="*/ 1 h 6"/>
                  <a:gd name="T4" fmla="*/ 1 w 8"/>
                  <a:gd name="T5" fmla="*/ 1 h 6"/>
                  <a:gd name="T6" fmla="*/ 0 w 8"/>
                  <a:gd name="T7" fmla="*/ 4 h 6"/>
                  <a:gd name="T8" fmla="*/ 2 w 8"/>
                  <a:gd name="T9" fmla="*/ 6 h 6"/>
                  <a:gd name="T10" fmla="*/ 8 w 8"/>
                  <a:gd name="T11" fmla="*/ 6 h 6"/>
                  <a:gd name="T12" fmla="*/ 8 w 8"/>
                  <a:gd name="T13" fmla="*/ 3 h 6"/>
                  <a:gd name="T14" fmla="*/ 5 w 8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5" y="2"/>
                    </a:moveTo>
                    <a:cubicBezTo>
                      <a:pt x="5" y="2"/>
                      <a:pt x="4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4" y="6"/>
                      <a:pt x="6" y="6"/>
                      <a:pt x="8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3"/>
                      <a:pt x="6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" name="Freeform 222"/>
              <p:cNvSpPr>
                <a:spLocks/>
              </p:cNvSpPr>
              <p:nvPr/>
            </p:nvSpPr>
            <p:spPr bwMode="auto">
              <a:xfrm>
                <a:off x="4041" y="214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" name="Freeform 223"/>
              <p:cNvSpPr>
                <a:spLocks/>
              </p:cNvSpPr>
              <p:nvPr/>
            </p:nvSpPr>
            <p:spPr bwMode="auto">
              <a:xfrm>
                <a:off x="6333" y="3855"/>
                <a:ext cx="9" cy="13"/>
              </a:xfrm>
              <a:custGeom>
                <a:avLst/>
                <a:gdLst>
                  <a:gd name="T0" fmla="*/ 5 w 6"/>
                  <a:gd name="T1" fmla="*/ 7 h 9"/>
                  <a:gd name="T2" fmla="*/ 6 w 6"/>
                  <a:gd name="T3" fmla="*/ 4 h 9"/>
                  <a:gd name="T4" fmla="*/ 6 w 6"/>
                  <a:gd name="T5" fmla="*/ 3 h 9"/>
                  <a:gd name="T6" fmla="*/ 4 w 6"/>
                  <a:gd name="T7" fmla="*/ 0 h 9"/>
                  <a:gd name="T8" fmla="*/ 1 w 6"/>
                  <a:gd name="T9" fmla="*/ 2 h 9"/>
                  <a:gd name="T10" fmla="*/ 0 w 6"/>
                  <a:gd name="T11" fmla="*/ 6 h 9"/>
                  <a:gd name="T12" fmla="*/ 2 w 6"/>
                  <a:gd name="T13" fmla="*/ 8 h 9"/>
                  <a:gd name="T14" fmla="*/ 5 w 6"/>
                  <a:gd name="T1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9">
                    <a:moveTo>
                      <a:pt x="5" y="7"/>
                    </a:moveTo>
                    <a:cubicBezTo>
                      <a:pt x="5" y="6"/>
                      <a:pt x="5" y="5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5" y="2"/>
                      <a:pt x="5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3"/>
                      <a:pt x="0" y="4"/>
                      <a:pt x="0" y="6"/>
                    </a:cubicBezTo>
                    <a:cubicBezTo>
                      <a:pt x="0" y="7"/>
                      <a:pt x="1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" name="Freeform 224"/>
              <p:cNvSpPr>
                <a:spLocks/>
              </p:cNvSpPr>
              <p:nvPr/>
            </p:nvSpPr>
            <p:spPr bwMode="auto">
              <a:xfrm>
                <a:off x="6140" y="2960"/>
                <a:ext cx="10" cy="9"/>
              </a:xfrm>
              <a:custGeom>
                <a:avLst/>
                <a:gdLst>
                  <a:gd name="T0" fmla="*/ 5 w 7"/>
                  <a:gd name="T1" fmla="*/ 6 h 6"/>
                  <a:gd name="T2" fmla="*/ 7 w 7"/>
                  <a:gd name="T3" fmla="*/ 4 h 6"/>
                  <a:gd name="T4" fmla="*/ 7 w 7"/>
                  <a:gd name="T5" fmla="*/ 2 h 6"/>
                  <a:gd name="T6" fmla="*/ 3 w 7"/>
                  <a:gd name="T7" fmla="*/ 0 h 6"/>
                  <a:gd name="T8" fmla="*/ 0 w 7"/>
                  <a:gd name="T9" fmla="*/ 4 h 6"/>
                  <a:gd name="T10" fmla="*/ 5 w 7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5" y="6"/>
                    </a:moveTo>
                    <a:cubicBezTo>
                      <a:pt x="5" y="5"/>
                      <a:pt x="6" y="4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1" y="5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" name="Freeform 225"/>
              <p:cNvSpPr>
                <a:spLocks/>
              </p:cNvSpPr>
              <p:nvPr/>
            </p:nvSpPr>
            <p:spPr bwMode="auto">
              <a:xfrm>
                <a:off x="2311" y="3889"/>
                <a:ext cx="9" cy="9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1 w 6"/>
                  <a:gd name="T7" fmla="*/ 1 h 6"/>
                  <a:gd name="T8" fmla="*/ 4 w 6"/>
                  <a:gd name="T9" fmla="*/ 6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3"/>
                      <a:pt x="5" y="1"/>
                      <a:pt x="3" y="0"/>
                    </a:cubicBezTo>
                    <a:cubicBezTo>
                      <a:pt x="3" y="0"/>
                      <a:pt x="1" y="1"/>
                      <a:pt x="1" y="1"/>
                    </a:cubicBezTo>
                    <a:cubicBezTo>
                      <a:pt x="0" y="3"/>
                      <a:pt x="1" y="5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" name="Freeform 226"/>
              <p:cNvSpPr>
                <a:spLocks/>
              </p:cNvSpPr>
              <p:nvPr/>
            </p:nvSpPr>
            <p:spPr bwMode="auto">
              <a:xfrm>
                <a:off x="6302" y="3214"/>
                <a:ext cx="9" cy="8"/>
              </a:xfrm>
              <a:custGeom>
                <a:avLst/>
                <a:gdLst>
                  <a:gd name="T0" fmla="*/ 0 w 6"/>
                  <a:gd name="T1" fmla="*/ 4 h 6"/>
                  <a:gd name="T2" fmla="*/ 3 w 6"/>
                  <a:gd name="T3" fmla="*/ 6 h 6"/>
                  <a:gd name="T4" fmla="*/ 6 w 6"/>
                  <a:gd name="T5" fmla="*/ 4 h 6"/>
                  <a:gd name="T6" fmla="*/ 5 w 6"/>
                  <a:gd name="T7" fmla="*/ 2 h 6"/>
                  <a:gd name="T8" fmla="*/ 3 w 6"/>
                  <a:gd name="T9" fmla="*/ 1 h 6"/>
                  <a:gd name="T10" fmla="*/ 0 w 6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0" y="4"/>
                    </a:moveTo>
                    <a:cubicBezTo>
                      <a:pt x="1" y="5"/>
                      <a:pt x="3" y="5"/>
                      <a:pt x="3" y="6"/>
                    </a:cubicBezTo>
                    <a:cubicBezTo>
                      <a:pt x="5" y="5"/>
                      <a:pt x="6" y="5"/>
                      <a:pt x="6" y="4"/>
                    </a:cubicBezTo>
                    <a:cubicBezTo>
                      <a:pt x="6" y="4"/>
                      <a:pt x="6" y="2"/>
                      <a:pt x="5" y="2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1" y="0"/>
                      <a:pt x="0" y="2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" name="Freeform 227"/>
              <p:cNvSpPr>
                <a:spLocks/>
              </p:cNvSpPr>
              <p:nvPr/>
            </p:nvSpPr>
            <p:spPr bwMode="auto">
              <a:xfrm>
                <a:off x="3105" y="584"/>
                <a:ext cx="9" cy="9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2 w 6"/>
                  <a:gd name="T7" fmla="*/ 1 h 6"/>
                  <a:gd name="T8" fmla="*/ 2 w 6"/>
                  <a:gd name="T9" fmla="*/ 5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5" y="6"/>
                      <a:pt x="6" y="5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0" y="2"/>
                      <a:pt x="1" y="3"/>
                      <a:pt x="2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" name="Freeform 228"/>
              <p:cNvSpPr>
                <a:spLocks/>
              </p:cNvSpPr>
              <p:nvPr/>
            </p:nvSpPr>
            <p:spPr bwMode="auto">
              <a:xfrm>
                <a:off x="6897" y="3268"/>
                <a:ext cx="8" cy="10"/>
              </a:xfrm>
              <a:custGeom>
                <a:avLst/>
                <a:gdLst>
                  <a:gd name="T0" fmla="*/ 6 w 6"/>
                  <a:gd name="T1" fmla="*/ 4 h 7"/>
                  <a:gd name="T2" fmla="*/ 3 w 6"/>
                  <a:gd name="T3" fmla="*/ 0 h 7"/>
                  <a:gd name="T4" fmla="*/ 2 w 6"/>
                  <a:gd name="T5" fmla="*/ 0 h 7"/>
                  <a:gd name="T6" fmla="*/ 1 w 6"/>
                  <a:gd name="T7" fmla="*/ 1 h 7"/>
                  <a:gd name="T8" fmla="*/ 3 w 6"/>
                  <a:gd name="T9" fmla="*/ 7 h 7"/>
                  <a:gd name="T10" fmla="*/ 6 w 6"/>
                  <a:gd name="T11" fmla="*/ 6 h 7"/>
                  <a:gd name="T12" fmla="*/ 6 w 6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6" y="4"/>
                    </a:moveTo>
                    <a:cubicBezTo>
                      <a:pt x="5" y="3"/>
                      <a:pt x="4" y="2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4"/>
                      <a:pt x="1" y="7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" name="Freeform 229"/>
              <p:cNvSpPr>
                <a:spLocks/>
              </p:cNvSpPr>
              <p:nvPr/>
            </p:nvSpPr>
            <p:spPr bwMode="auto">
              <a:xfrm>
                <a:off x="4428" y="1156"/>
                <a:ext cx="12" cy="12"/>
              </a:xfrm>
              <a:custGeom>
                <a:avLst/>
                <a:gdLst>
                  <a:gd name="T0" fmla="*/ 3 w 9"/>
                  <a:gd name="T1" fmla="*/ 0 h 8"/>
                  <a:gd name="T2" fmla="*/ 0 w 9"/>
                  <a:gd name="T3" fmla="*/ 2 h 8"/>
                  <a:gd name="T4" fmla="*/ 0 w 9"/>
                  <a:gd name="T5" fmla="*/ 3 h 8"/>
                  <a:gd name="T6" fmla="*/ 5 w 9"/>
                  <a:gd name="T7" fmla="*/ 7 h 8"/>
                  <a:gd name="T8" fmla="*/ 8 w 9"/>
                  <a:gd name="T9" fmla="*/ 8 h 8"/>
                  <a:gd name="T10" fmla="*/ 8 w 9"/>
                  <a:gd name="T11" fmla="*/ 4 h 8"/>
                  <a:gd name="T12" fmla="*/ 3 w 9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2" y="5"/>
                      <a:pt x="3" y="6"/>
                      <a:pt x="5" y="7"/>
                    </a:cubicBezTo>
                    <a:cubicBezTo>
                      <a:pt x="5" y="8"/>
                      <a:pt x="7" y="8"/>
                      <a:pt x="8" y="8"/>
                    </a:cubicBezTo>
                    <a:cubicBezTo>
                      <a:pt x="9" y="7"/>
                      <a:pt x="9" y="5"/>
                      <a:pt x="8" y="4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" name="Freeform 230"/>
              <p:cNvSpPr>
                <a:spLocks/>
              </p:cNvSpPr>
              <p:nvPr/>
            </p:nvSpPr>
            <p:spPr bwMode="auto">
              <a:xfrm>
                <a:off x="5760" y="2845"/>
                <a:ext cx="9" cy="9"/>
              </a:xfrm>
              <a:custGeom>
                <a:avLst/>
                <a:gdLst>
                  <a:gd name="T0" fmla="*/ 6 w 6"/>
                  <a:gd name="T1" fmla="*/ 2 h 6"/>
                  <a:gd name="T2" fmla="*/ 3 w 6"/>
                  <a:gd name="T3" fmla="*/ 0 h 6"/>
                  <a:gd name="T4" fmla="*/ 1 w 6"/>
                  <a:gd name="T5" fmla="*/ 4 h 6"/>
                  <a:gd name="T6" fmla="*/ 3 w 6"/>
                  <a:gd name="T7" fmla="*/ 5 h 6"/>
                  <a:gd name="T8" fmla="*/ 6 w 6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2"/>
                      <a:pt x="1" y="4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4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" name="Freeform 231"/>
              <p:cNvSpPr>
                <a:spLocks/>
              </p:cNvSpPr>
              <p:nvPr/>
            </p:nvSpPr>
            <p:spPr bwMode="auto">
              <a:xfrm>
                <a:off x="6063" y="2646"/>
                <a:ext cx="9" cy="6"/>
              </a:xfrm>
              <a:custGeom>
                <a:avLst/>
                <a:gdLst>
                  <a:gd name="T0" fmla="*/ 2 w 6"/>
                  <a:gd name="T1" fmla="*/ 1 h 4"/>
                  <a:gd name="T2" fmla="*/ 3 w 6"/>
                  <a:gd name="T3" fmla="*/ 4 h 4"/>
                  <a:gd name="T4" fmla="*/ 5 w 6"/>
                  <a:gd name="T5" fmla="*/ 3 h 4"/>
                  <a:gd name="T6" fmla="*/ 4 w 6"/>
                  <a:gd name="T7" fmla="*/ 0 h 4"/>
                  <a:gd name="T8" fmla="*/ 2 w 6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2" y="1"/>
                    </a:moveTo>
                    <a:cubicBezTo>
                      <a:pt x="0" y="2"/>
                      <a:pt x="1" y="4"/>
                      <a:pt x="3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" name="Freeform 232"/>
              <p:cNvSpPr>
                <a:spLocks/>
              </p:cNvSpPr>
              <p:nvPr/>
            </p:nvSpPr>
            <p:spPr bwMode="auto">
              <a:xfrm>
                <a:off x="2489" y="2652"/>
                <a:ext cx="6" cy="4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" name="Oval 233"/>
              <p:cNvSpPr>
                <a:spLocks noChangeArrowheads="1"/>
              </p:cNvSpPr>
              <p:nvPr/>
            </p:nvSpPr>
            <p:spPr bwMode="auto">
              <a:xfrm>
                <a:off x="6707" y="306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" name="Freeform 234"/>
              <p:cNvSpPr>
                <a:spLocks/>
              </p:cNvSpPr>
              <p:nvPr/>
            </p:nvSpPr>
            <p:spPr bwMode="auto">
              <a:xfrm>
                <a:off x="6707" y="3066"/>
                <a:ext cx="13" cy="11"/>
              </a:xfrm>
              <a:custGeom>
                <a:avLst/>
                <a:gdLst>
                  <a:gd name="T0" fmla="*/ 7 w 9"/>
                  <a:gd name="T1" fmla="*/ 8 h 8"/>
                  <a:gd name="T2" fmla="*/ 9 w 9"/>
                  <a:gd name="T3" fmla="*/ 6 h 8"/>
                  <a:gd name="T4" fmla="*/ 8 w 9"/>
                  <a:gd name="T5" fmla="*/ 5 h 8"/>
                  <a:gd name="T6" fmla="*/ 0 w 9"/>
                  <a:gd name="T7" fmla="*/ 1 h 8"/>
                  <a:gd name="T8" fmla="*/ 7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7" y="8"/>
                    </a:moveTo>
                    <a:cubicBezTo>
                      <a:pt x="7" y="8"/>
                      <a:pt x="8" y="7"/>
                      <a:pt x="9" y="6"/>
                    </a:cubicBezTo>
                    <a:cubicBezTo>
                      <a:pt x="9" y="6"/>
                      <a:pt x="9" y="5"/>
                      <a:pt x="8" y="5"/>
                    </a:cubicBezTo>
                    <a:cubicBezTo>
                      <a:pt x="7" y="2"/>
                      <a:pt x="4" y="0"/>
                      <a:pt x="0" y="1"/>
                    </a:cubicBezTo>
                    <a:cubicBezTo>
                      <a:pt x="1" y="5"/>
                      <a:pt x="3" y="7"/>
                      <a:pt x="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" name="Freeform 235"/>
              <p:cNvSpPr>
                <a:spLocks/>
              </p:cNvSpPr>
              <p:nvPr/>
            </p:nvSpPr>
            <p:spPr bwMode="auto">
              <a:xfrm>
                <a:off x="2348" y="826"/>
                <a:ext cx="9" cy="9"/>
              </a:xfrm>
              <a:custGeom>
                <a:avLst/>
                <a:gdLst>
                  <a:gd name="T0" fmla="*/ 3 w 6"/>
                  <a:gd name="T1" fmla="*/ 0 h 6"/>
                  <a:gd name="T2" fmla="*/ 0 w 6"/>
                  <a:gd name="T3" fmla="*/ 4 h 6"/>
                  <a:gd name="T4" fmla="*/ 1 w 6"/>
                  <a:gd name="T5" fmla="*/ 6 h 6"/>
                  <a:gd name="T6" fmla="*/ 5 w 6"/>
                  <a:gd name="T7" fmla="*/ 1 h 6"/>
                  <a:gd name="T8" fmla="*/ 3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5"/>
                      <a:pt x="1" y="6"/>
                    </a:cubicBezTo>
                    <a:cubicBezTo>
                      <a:pt x="3" y="6"/>
                      <a:pt x="6" y="3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" name="Freeform 236"/>
              <p:cNvSpPr>
                <a:spLocks/>
              </p:cNvSpPr>
              <p:nvPr/>
            </p:nvSpPr>
            <p:spPr bwMode="auto">
              <a:xfrm>
                <a:off x="6123" y="2316"/>
                <a:ext cx="7" cy="7"/>
              </a:xfrm>
              <a:custGeom>
                <a:avLst/>
                <a:gdLst>
                  <a:gd name="T0" fmla="*/ 5 w 5"/>
                  <a:gd name="T1" fmla="*/ 2 h 5"/>
                  <a:gd name="T2" fmla="*/ 4 w 5"/>
                  <a:gd name="T3" fmla="*/ 1 h 5"/>
                  <a:gd name="T4" fmla="*/ 1 w 5"/>
                  <a:gd name="T5" fmla="*/ 1 h 5"/>
                  <a:gd name="T6" fmla="*/ 1 w 5"/>
                  <a:gd name="T7" fmla="*/ 5 h 5"/>
                  <a:gd name="T8" fmla="*/ 4 w 5"/>
                  <a:gd name="T9" fmla="*/ 3 h 5"/>
                  <a:gd name="T10" fmla="*/ 5 w 5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5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5"/>
                      <a:pt x="1" y="5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4" y="3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" name="Freeform 237"/>
              <p:cNvSpPr>
                <a:spLocks/>
              </p:cNvSpPr>
              <p:nvPr/>
            </p:nvSpPr>
            <p:spPr bwMode="auto">
              <a:xfrm>
                <a:off x="2334" y="1122"/>
                <a:ext cx="13" cy="7"/>
              </a:xfrm>
              <a:custGeom>
                <a:avLst/>
                <a:gdLst>
                  <a:gd name="T0" fmla="*/ 0 w 9"/>
                  <a:gd name="T1" fmla="*/ 1 h 5"/>
                  <a:gd name="T2" fmla="*/ 3 w 9"/>
                  <a:gd name="T3" fmla="*/ 5 h 5"/>
                  <a:gd name="T4" fmla="*/ 9 w 9"/>
                  <a:gd name="T5" fmla="*/ 1 h 5"/>
                  <a:gd name="T6" fmla="*/ 3 w 9"/>
                  <a:gd name="T7" fmla="*/ 0 h 5"/>
                  <a:gd name="T8" fmla="*/ 0 w 9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0" y="1"/>
                    </a:moveTo>
                    <a:cubicBezTo>
                      <a:pt x="0" y="2"/>
                      <a:pt x="1" y="4"/>
                      <a:pt x="3" y="5"/>
                    </a:cubicBezTo>
                    <a:cubicBezTo>
                      <a:pt x="6" y="5"/>
                      <a:pt x="8" y="4"/>
                      <a:pt x="9" y="1"/>
                    </a:cubicBezTo>
                    <a:cubicBezTo>
                      <a:pt x="7" y="1"/>
                      <a:pt x="5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" name="Oval 238"/>
              <p:cNvSpPr>
                <a:spLocks noChangeArrowheads="1"/>
              </p:cNvSpPr>
              <p:nvPr/>
            </p:nvSpPr>
            <p:spPr bwMode="auto">
              <a:xfrm>
                <a:off x="2347" y="112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" name="Freeform 239"/>
              <p:cNvSpPr>
                <a:spLocks/>
              </p:cNvSpPr>
              <p:nvPr/>
            </p:nvSpPr>
            <p:spPr bwMode="auto">
              <a:xfrm>
                <a:off x="2697" y="822"/>
                <a:ext cx="8" cy="7"/>
              </a:xfrm>
              <a:custGeom>
                <a:avLst/>
                <a:gdLst>
                  <a:gd name="T0" fmla="*/ 6 w 6"/>
                  <a:gd name="T1" fmla="*/ 2 h 5"/>
                  <a:gd name="T2" fmla="*/ 1 w 6"/>
                  <a:gd name="T3" fmla="*/ 0 h 5"/>
                  <a:gd name="T4" fmla="*/ 0 w 6"/>
                  <a:gd name="T5" fmla="*/ 1 h 5"/>
                  <a:gd name="T6" fmla="*/ 0 w 6"/>
                  <a:gd name="T7" fmla="*/ 3 h 5"/>
                  <a:gd name="T8" fmla="*/ 4 w 6"/>
                  <a:gd name="T9" fmla="*/ 5 h 5"/>
                  <a:gd name="T10" fmla="*/ 6 w 6"/>
                  <a:gd name="T11" fmla="*/ 3 h 5"/>
                  <a:gd name="T12" fmla="*/ 6 w 6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2" y="5"/>
                      <a:pt x="4" y="5"/>
                    </a:cubicBezTo>
                    <a:cubicBezTo>
                      <a:pt x="4" y="5"/>
                      <a:pt x="5" y="4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" name="Freeform 240"/>
              <p:cNvSpPr>
                <a:spLocks/>
              </p:cNvSpPr>
              <p:nvPr/>
            </p:nvSpPr>
            <p:spPr bwMode="auto">
              <a:xfrm>
                <a:off x="6304" y="2965"/>
                <a:ext cx="10" cy="4"/>
              </a:xfrm>
              <a:custGeom>
                <a:avLst/>
                <a:gdLst>
                  <a:gd name="T0" fmla="*/ 1 w 7"/>
                  <a:gd name="T1" fmla="*/ 2 h 3"/>
                  <a:gd name="T2" fmla="*/ 3 w 7"/>
                  <a:gd name="T3" fmla="*/ 3 h 3"/>
                  <a:gd name="T4" fmla="*/ 7 w 7"/>
                  <a:gd name="T5" fmla="*/ 1 h 3"/>
                  <a:gd name="T6" fmla="*/ 3 w 7"/>
                  <a:gd name="T7" fmla="*/ 0 h 3"/>
                  <a:gd name="T8" fmla="*/ 1 w 7"/>
                  <a:gd name="T9" fmla="*/ 0 h 3"/>
                  <a:gd name="T10" fmla="*/ 0 w 7"/>
                  <a:gd name="T11" fmla="*/ 1 h 3"/>
                  <a:gd name="T12" fmla="*/ 1 w 7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">
                    <a:moveTo>
                      <a:pt x="1" y="2"/>
                    </a:moveTo>
                    <a:cubicBezTo>
                      <a:pt x="2" y="3"/>
                      <a:pt x="2" y="3"/>
                      <a:pt x="3" y="3"/>
                    </a:cubicBezTo>
                    <a:cubicBezTo>
                      <a:pt x="4" y="3"/>
                      <a:pt x="6" y="3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" name="Freeform 241"/>
              <p:cNvSpPr>
                <a:spLocks/>
              </p:cNvSpPr>
              <p:nvPr/>
            </p:nvSpPr>
            <p:spPr bwMode="auto">
              <a:xfrm>
                <a:off x="4113" y="2100"/>
                <a:ext cx="6" cy="5"/>
              </a:xfrm>
              <a:custGeom>
                <a:avLst/>
                <a:gdLst>
                  <a:gd name="T0" fmla="*/ 3 w 4"/>
                  <a:gd name="T1" fmla="*/ 3 h 4"/>
                  <a:gd name="T2" fmla="*/ 2 w 4"/>
                  <a:gd name="T3" fmla="*/ 1 h 4"/>
                  <a:gd name="T4" fmla="*/ 1 w 4"/>
                  <a:gd name="T5" fmla="*/ 1 h 4"/>
                  <a:gd name="T6" fmla="*/ 1 w 4"/>
                  <a:gd name="T7" fmla="*/ 3 h 4"/>
                  <a:gd name="T8" fmla="*/ 3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4" y="2"/>
                      <a:pt x="4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4"/>
                      <a:pt x="2" y="4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" name="Freeform 242"/>
              <p:cNvSpPr>
                <a:spLocks/>
              </p:cNvSpPr>
              <p:nvPr/>
            </p:nvSpPr>
            <p:spPr bwMode="auto">
              <a:xfrm>
                <a:off x="4822" y="776"/>
                <a:ext cx="8" cy="8"/>
              </a:xfrm>
              <a:custGeom>
                <a:avLst/>
                <a:gdLst>
                  <a:gd name="T0" fmla="*/ 5 w 6"/>
                  <a:gd name="T1" fmla="*/ 4 h 5"/>
                  <a:gd name="T2" fmla="*/ 3 w 6"/>
                  <a:gd name="T3" fmla="*/ 0 h 5"/>
                  <a:gd name="T4" fmla="*/ 1 w 6"/>
                  <a:gd name="T5" fmla="*/ 1 h 5"/>
                  <a:gd name="T6" fmla="*/ 2 w 6"/>
                  <a:gd name="T7" fmla="*/ 5 h 5"/>
                  <a:gd name="T8" fmla="*/ 5 w 6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6" y="2"/>
                      <a:pt x="5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3"/>
                      <a:pt x="1" y="5"/>
                      <a:pt x="2" y="5"/>
                    </a:cubicBezTo>
                    <a:cubicBezTo>
                      <a:pt x="3" y="5"/>
                      <a:pt x="4" y="5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" name="Freeform 243"/>
              <p:cNvSpPr>
                <a:spLocks/>
              </p:cNvSpPr>
              <p:nvPr/>
            </p:nvSpPr>
            <p:spPr bwMode="auto">
              <a:xfrm>
                <a:off x="6717" y="3091"/>
                <a:ext cx="10" cy="9"/>
              </a:xfrm>
              <a:custGeom>
                <a:avLst/>
                <a:gdLst>
                  <a:gd name="T0" fmla="*/ 4 w 7"/>
                  <a:gd name="T1" fmla="*/ 6 h 6"/>
                  <a:gd name="T2" fmla="*/ 7 w 7"/>
                  <a:gd name="T3" fmla="*/ 5 h 6"/>
                  <a:gd name="T4" fmla="*/ 7 w 7"/>
                  <a:gd name="T5" fmla="*/ 3 h 6"/>
                  <a:gd name="T6" fmla="*/ 0 w 7"/>
                  <a:gd name="T7" fmla="*/ 0 h 6"/>
                  <a:gd name="T8" fmla="*/ 4 w 7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6"/>
                    </a:moveTo>
                    <a:cubicBezTo>
                      <a:pt x="5" y="6"/>
                      <a:pt x="6" y="6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5" y="0"/>
                      <a:pt x="3" y="0"/>
                      <a:pt x="0" y="0"/>
                    </a:cubicBezTo>
                    <a:cubicBezTo>
                      <a:pt x="0" y="3"/>
                      <a:pt x="1" y="5"/>
                      <a:pt x="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" name="Freeform 244"/>
              <p:cNvSpPr>
                <a:spLocks/>
              </p:cNvSpPr>
              <p:nvPr/>
            </p:nvSpPr>
            <p:spPr bwMode="auto">
              <a:xfrm>
                <a:off x="1336" y="1552"/>
                <a:ext cx="6" cy="7"/>
              </a:xfrm>
              <a:custGeom>
                <a:avLst/>
                <a:gdLst>
                  <a:gd name="T0" fmla="*/ 4 w 4"/>
                  <a:gd name="T1" fmla="*/ 3 h 5"/>
                  <a:gd name="T2" fmla="*/ 1 w 4"/>
                  <a:gd name="T3" fmla="*/ 0 h 5"/>
                  <a:gd name="T4" fmla="*/ 1 w 4"/>
                  <a:gd name="T5" fmla="*/ 4 h 5"/>
                  <a:gd name="T6" fmla="*/ 3 w 4"/>
                  <a:gd name="T7" fmla="*/ 5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" name="Freeform 245"/>
              <p:cNvSpPr>
                <a:spLocks/>
              </p:cNvSpPr>
              <p:nvPr/>
            </p:nvSpPr>
            <p:spPr bwMode="auto">
              <a:xfrm>
                <a:off x="5555" y="747"/>
                <a:ext cx="12" cy="7"/>
              </a:xfrm>
              <a:custGeom>
                <a:avLst/>
                <a:gdLst>
                  <a:gd name="T0" fmla="*/ 0 w 8"/>
                  <a:gd name="T1" fmla="*/ 1 h 5"/>
                  <a:gd name="T2" fmla="*/ 7 w 8"/>
                  <a:gd name="T3" fmla="*/ 5 h 5"/>
                  <a:gd name="T4" fmla="*/ 8 w 8"/>
                  <a:gd name="T5" fmla="*/ 3 h 5"/>
                  <a:gd name="T6" fmla="*/ 7 w 8"/>
                  <a:gd name="T7" fmla="*/ 2 h 5"/>
                  <a:gd name="T8" fmla="*/ 0 w 8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1"/>
                    </a:moveTo>
                    <a:cubicBezTo>
                      <a:pt x="1" y="4"/>
                      <a:pt x="4" y="5"/>
                      <a:pt x="7" y="5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8" y="3"/>
                      <a:pt x="8" y="2"/>
                      <a:pt x="7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" name="Freeform 246"/>
              <p:cNvSpPr>
                <a:spLocks/>
              </p:cNvSpPr>
              <p:nvPr/>
            </p:nvSpPr>
            <p:spPr bwMode="auto">
              <a:xfrm>
                <a:off x="6301" y="2946"/>
                <a:ext cx="8" cy="7"/>
              </a:xfrm>
              <a:custGeom>
                <a:avLst/>
                <a:gdLst>
                  <a:gd name="T0" fmla="*/ 5 w 6"/>
                  <a:gd name="T1" fmla="*/ 5 h 5"/>
                  <a:gd name="T2" fmla="*/ 6 w 6"/>
                  <a:gd name="T3" fmla="*/ 4 h 5"/>
                  <a:gd name="T4" fmla="*/ 2 w 6"/>
                  <a:gd name="T5" fmla="*/ 0 h 5"/>
                  <a:gd name="T6" fmla="*/ 0 w 6"/>
                  <a:gd name="T7" fmla="*/ 1 h 5"/>
                  <a:gd name="T8" fmla="*/ 2 w 6"/>
                  <a:gd name="T9" fmla="*/ 5 h 5"/>
                  <a:gd name="T10" fmla="*/ 5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5" y="5"/>
                    </a:moveTo>
                    <a:cubicBezTo>
                      <a:pt x="5" y="5"/>
                      <a:pt x="6" y="4"/>
                      <a:pt x="6" y="4"/>
                    </a:cubicBezTo>
                    <a:cubicBezTo>
                      <a:pt x="6" y="2"/>
                      <a:pt x="4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" name="Oval 247"/>
              <p:cNvSpPr>
                <a:spLocks noChangeArrowheads="1"/>
              </p:cNvSpPr>
              <p:nvPr/>
            </p:nvSpPr>
            <p:spPr bwMode="auto">
              <a:xfrm>
                <a:off x="2573" y="87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" name="Freeform 248"/>
              <p:cNvSpPr>
                <a:spLocks/>
              </p:cNvSpPr>
              <p:nvPr/>
            </p:nvSpPr>
            <p:spPr bwMode="auto">
              <a:xfrm>
                <a:off x="2565" y="875"/>
                <a:ext cx="8" cy="7"/>
              </a:xfrm>
              <a:custGeom>
                <a:avLst/>
                <a:gdLst>
                  <a:gd name="T0" fmla="*/ 2 w 6"/>
                  <a:gd name="T1" fmla="*/ 5 h 5"/>
                  <a:gd name="T2" fmla="*/ 5 w 6"/>
                  <a:gd name="T3" fmla="*/ 4 h 5"/>
                  <a:gd name="T4" fmla="*/ 6 w 6"/>
                  <a:gd name="T5" fmla="*/ 0 h 5"/>
                  <a:gd name="T6" fmla="*/ 2 w 6"/>
                  <a:gd name="T7" fmla="*/ 1 h 5"/>
                  <a:gd name="T8" fmla="*/ 2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3" y="5"/>
                      <a:pt x="5" y="5"/>
                      <a:pt x="5" y="4"/>
                    </a:cubicBezTo>
                    <a:cubicBezTo>
                      <a:pt x="5" y="3"/>
                      <a:pt x="5" y="1"/>
                      <a:pt x="6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0" y="3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" name="Freeform 249"/>
              <p:cNvSpPr>
                <a:spLocks/>
              </p:cNvSpPr>
              <p:nvPr/>
            </p:nvSpPr>
            <p:spPr bwMode="auto">
              <a:xfrm>
                <a:off x="6517" y="2969"/>
                <a:ext cx="8" cy="7"/>
              </a:xfrm>
              <a:custGeom>
                <a:avLst/>
                <a:gdLst>
                  <a:gd name="T0" fmla="*/ 6 w 6"/>
                  <a:gd name="T1" fmla="*/ 2 h 5"/>
                  <a:gd name="T2" fmla="*/ 6 w 6"/>
                  <a:gd name="T3" fmla="*/ 1 h 5"/>
                  <a:gd name="T4" fmla="*/ 1 w 6"/>
                  <a:gd name="T5" fmla="*/ 0 h 5"/>
                  <a:gd name="T6" fmla="*/ 0 w 6"/>
                  <a:gd name="T7" fmla="*/ 1 h 5"/>
                  <a:gd name="T8" fmla="*/ 1 w 6"/>
                  <a:gd name="T9" fmla="*/ 3 h 5"/>
                  <a:gd name="T10" fmla="*/ 6 w 6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3" y="5"/>
                      <a:pt x="5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" name="Freeform 250"/>
              <p:cNvSpPr>
                <a:spLocks/>
              </p:cNvSpPr>
              <p:nvPr/>
            </p:nvSpPr>
            <p:spPr bwMode="auto">
              <a:xfrm>
                <a:off x="6882" y="3377"/>
                <a:ext cx="6" cy="9"/>
              </a:xfrm>
              <a:custGeom>
                <a:avLst/>
                <a:gdLst>
                  <a:gd name="T0" fmla="*/ 4 w 4"/>
                  <a:gd name="T1" fmla="*/ 4 h 6"/>
                  <a:gd name="T2" fmla="*/ 3 w 4"/>
                  <a:gd name="T3" fmla="*/ 1 h 6"/>
                  <a:gd name="T4" fmla="*/ 1 w 4"/>
                  <a:gd name="T5" fmla="*/ 1 h 6"/>
                  <a:gd name="T6" fmla="*/ 0 w 4"/>
                  <a:gd name="T7" fmla="*/ 2 h 6"/>
                  <a:gd name="T8" fmla="*/ 1 w 4"/>
                  <a:gd name="T9" fmla="*/ 5 h 6"/>
                  <a:gd name="T10" fmla="*/ 4 w 4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4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5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" name="Freeform 251"/>
              <p:cNvSpPr>
                <a:spLocks/>
              </p:cNvSpPr>
              <p:nvPr/>
            </p:nvSpPr>
            <p:spPr bwMode="auto">
              <a:xfrm>
                <a:off x="2877" y="1215"/>
                <a:ext cx="6" cy="7"/>
              </a:xfrm>
              <a:custGeom>
                <a:avLst/>
                <a:gdLst>
                  <a:gd name="T0" fmla="*/ 3 w 4"/>
                  <a:gd name="T1" fmla="*/ 1 h 5"/>
                  <a:gd name="T2" fmla="*/ 1 w 4"/>
                  <a:gd name="T3" fmla="*/ 0 h 5"/>
                  <a:gd name="T4" fmla="*/ 0 w 4"/>
                  <a:gd name="T5" fmla="*/ 1 h 5"/>
                  <a:gd name="T6" fmla="*/ 0 w 4"/>
                  <a:gd name="T7" fmla="*/ 4 h 5"/>
                  <a:gd name="T8" fmla="*/ 4 w 4"/>
                  <a:gd name="T9" fmla="*/ 5 h 5"/>
                  <a:gd name="T10" fmla="*/ 4 w 4"/>
                  <a:gd name="T11" fmla="*/ 3 h 5"/>
                  <a:gd name="T12" fmla="*/ 3 w 4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1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3" y="5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" name="Freeform 252"/>
              <p:cNvSpPr>
                <a:spLocks/>
              </p:cNvSpPr>
              <p:nvPr/>
            </p:nvSpPr>
            <p:spPr bwMode="auto">
              <a:xfrm>
                <a:off x="2321" y="3908"/>
                <a:ext cx="8" cy="11"/>
              </a:xfrm>
              <a:custGeom>
                <a:avLst/>
                <a:gdLst>
                  <a:gd name="T0" fmla="*/ 4 w 5"/>
                  <a:gd name="T1" fmla="*/ 2 h 8"/>
                  <a:gd name="T2" fmla="*/ 2 w 5"/>
                  <a:gd name="T3" fmla="*/ 0 h 8"/>
                  <a:gd name="T4" fmla="*/ 0 w 5"/>
                  <a:gd name="T5" fmla="*/ 2 h 8"/>
                  <a:gd name="T6" fmla="*/ 2 w 5"/>
                  <a:gd name="T7" fmla="*/ 8 h 8"/>
                  <a:gd name="T8" fmla="*/ 5 w 5"/>
                  <a:gd name="T9" fmla="*/ 5 h 8"/>
                  <a:gd name="T10" fmla="*/ 4 w 5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8">
                    <a:moveTo>
                      <a:pt x="4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4"/>
                      <a:pt x="5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" name="Oval 253"/>
              <p:cNvSpPr>
                <a:spLocks noChangeArrowheads="1"/>
              </p:cNvSpPr>
              <p:nvPr/>
            </p:nvSpPr>
            <p:spPr bwMode="auto">
              <a:xfrm>
                <a:off x="2324" y="391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" name="Freeform 254"/>
              <p:cNvSpPr>
                <a:spLocks/>
              </p:cNvSpPr>
              <p:nvPr/>
            </p:nvSpPr>
            <p:spPr bwMode="auto">
              <a:xfrm>
                <a:off x="5056" y="702"/>
                <a:ext cx="7" cy="9"/>
              </a:xfrm>
              <a:custGeom>
                <a:avLst/>
                <a:gdLst>
                  <a:gd name="T0" fmla="*/ 4 w 5"/>
                  <a:gd name="T1" fmla="*/ 5 h 6"/>
                  <a:gd name="T2" fmla="*/ 3 w 5"/>
                  <a:gd name="T3" fmla="*/ 1 h 6"/>
                  <a:gd name="T4" fmla="*/ 0 w 5"/>
                  <a:gd name="T5" fmla="*/ 2 h 6"/>
                  <a:gd name="T6" fmla="*/ 2 w 5"/>
                  <a:gd name="T7" fmla="*/ 6 h 6"/>
                  <a:gd name="T8" fmla="*/ 4 w 5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0" y="5"/>
                      <a:pt x="2" y="6"/>
                    </a:cubicBezTo>
                    <a:cubicBezTo>
                      <a:pt x="3" y="6"/>
                      <a:pt x="4" y="6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" name="Freeform 255"/>
              <p:cNvSpPr>
                <a:spLocks/>
              </p:cNvSpPr>
              <p:nvPr/>
            </p:nvSpPr>
            <p:spPr bwMode="auto">
              <a:xfrm>
                <a:off x="3121" y="556"/>
                <a:ext cx="8" cy="6"/>
              </a:xfrm>
              <a:custGeom>
                <a:avLst/>
                <a:gdLst>
                  <a:gd name="T0" fmla="*/ 4 w 6"/>
                  <a:gd name="T1" fmla="*/ 4 h 4"/>
                  <a:gd name="T2" fmla="*/ 5 w 6"/>
                  <a:gd name="T3" fmla="*/ 2 h 4"/>
                  <a:gd name="T4" fmla="*/ 3 w 6"/>
                  <a:gd name="T5" fmla="*/ 0 h 4"/>
                  <a:gd name="T6" fmla="*/ 2 w 6"/>
                  <a:gd name="T7" fmla="*/ 0 h 4"/>
                  <a:gd name="T8" fmla="*/ 1 w 6"/>
                  <a:gd name="T9" fmla="*/ 3 h 4"/>
                  <a:gd name="T10" fmla="*/ 4 w 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cubicBezTo>
                      <a:pt x="5" y="4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" name="Freeform 256"/>
              <p:cNvSpPr>
                <a:spLocks/>
              </p:cNvSpPr>
              <p:nvPr/>
            </p:nvSpPr>
            <p:spPr bwMode="auto">
              <a:xfrm>
                <a:off x="4241" y="665"/>
                <a:ext cx="5" cy="5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2 h 3"/>
                  <a:gd name="T4" fmla="*/ 1 w 3"/>
                  <a:gd name="T5" fmla="*/ 0 h 3"/>
                  <a:gd name="T6" fmla="*/ 0 w 3"/>
                  <a:gd name="T7" fmla="*/ 2 h 3"/>
                  <a:gd name="T8" fmla="*/ 2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3" y="2"/>
                      <a:pt x="3" y="2"/>
                    </a:cubicBezTo>
                    <a:cubicBezTo>
                      <a:pt x="3" y="1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" name="Freeform 257"/>
              <p:cNvSpPr>
                <a:spLocks/>
              </p:cNvSpPr>
              <p:nvPr/>
            </p:nvSpPr>
            <p:spPr bwMode="auto">
              <a:xfrm>
                <a:off x="6409" y="3868"/>
                <a:ext cx="7" cy="8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3 h 6"/>
                  <a:gd name="T4" fmla="*/ 2 w 5"/>
                  <a:gd name="T5" fmla="*/ 6 h 6"/>
                  <a:gd name="T6" fmla="*/ 5 w 5"/>
                  <a:gd name="T7" fmla="*/ 5 h 6"/>
                  <a:gd name="T8" fmla="*/ 4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3" y="6"/>
                      <a:pt x="4" y="6"/>
                      <a:pt x="5" y="5"/>
                    </a:cubicBezTo>
                    <a:cubicBezTo>
                      <a:pt x="5" y="4"/>
                      <a:pt x="5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" name="Freeform 258"/>
              <p:cNvSpPr>
                <a:spLocks/>
              </p:cNvSpPr>
              <p:nvPr/>
            </p:nvSpPr>
            <p:spPr bwMode="auto">
              <a:xfrm>
                <a:off x="2330" y="4042"/>
                <a:ext cx="7" cy="8"/>
              </a:xfrm>
              <a:custGeom>
                <a:avLst/>
                <a:gdLst>
                  <a:gd name="T0" fmla="*/ 1 w 5"/>
                  <a:gd name="T1" fmla="*/ 1 h 6"/>
                  <a:gd name="T2" fmla="*/ 1 w 5"/>
                  <a:gd name="T3" fmla="*/ 5 h 6"/>
                  <a:gd name="T4" fmla="*/ 5 w 5"/>
                  <a:gd name="T5" fmla="*/ 6 h 6"/>
                  <a:gd name="T6" fmla="*/ 5 w 5"/>
                  <a:gd name="T7" fmla="*/ 0 h 6"/>
                  <a:gd name="T8" fmla="*/ 1 w 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1" y="1"/>
                    </a:move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5" y="4"/>
                      <a:pt x="5" y="2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" name="Freeform 259"/>
              <p:cNvSpPr>
                <a:spLocks/>
              </p:cNvSpPr>
              <p:nvPr/>
            </p:nvSpPr>
            <p:spPr bwMode="auto">
              <a:xfrm>
                <a:off x="6577" y="3120"/>
                <a:ext cx="12" cy="8"/>
              </a:xfrm>
              <a:custGeom>
                <a:avLst/>
                <a:gdLst>
                  <a:gd name="T0" fmla="*/ 9 w 9"/>
                  <a:gd name="T1" fmla="*/ 5 h 6"/>
                  <a:gd name="T2" fmla="*/ 2 w 9"/>
                  <a:gd name="T3" fmla="*/ 1 h 6"/>
                  <a:gd name="T4" fmla="*/ 0 w 9"/>
                  <a:gd name="T5" fmla="*/ 2 h 6"/>
                  <a:gd name="T6" fmla="*/ 9 w 9"/>
                  <a:gd name="T7" fmla="*/ 6 h 6"/>
                  <a:gd name="T8" fmla="*/ 9 w 9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9" y="5"/>
                    </a:moveTo>
                    <a:cubicBezTo>
                      <a:pt x="7" y="1"/>
                      <a:pt x="6" y="0"/>
                      <a:pt x="2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3" y="3"/>
                      <a:pt x="6" y="4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" name="Freeform 260"/>
              <p:cNvSpPr>
                <a:spLocks/>
              </p:cNvSpPr>
              <p:nvPr/>
            </p:nvSpPr>
            <p:spPr bwMode="auto">
              <a:xfrm>
                <a:off x="6575" y="312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" name="Freeform 261"/>
              <p:cNvSpPr>
                <a:spLocks/>
              </p:cNvSpPr>
              <p:nvPr/>
            </p:nvSpPr>
            <p:spPr bwMode="auto">
              <a:xfrm>
                <a:off x="2073" y="1134"/>
                <a:ext cx="5" cy="5"/>
              </a:xfrm>
              <a:custGeom>
                <a:avLst/>
                <a:gdLst>
                  <a:gd name="T0" fmla="*/ 0 w 4"/>
                  <a:gd name="T1" fmla="*/ 3 h 4"/>
                  <a:gd name="T2" fmla="*/ 1 w 4"/>
                  <a:gd name="T3" fmla="*/ 4 h 4"/>
                  <a:gd name="T4" fmla="*/ 4 w 4"/>
                  <a:gd name="T5" fmla="*/ 2 h 4"/>
                  <a:gd name="T6" fmla="*/ 2 w 4"/>
                  <a:gd name="T7" fmla="*/ 0 h 4"/>
                  <a:gd name="T8" fmla="*/ 0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0" y="3"/>
                      <a:pt x="1" y="4"/>
                      <a:pt x="1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" name="Freeform 262"/>
              <p:cNvSpPr>
                <a:spLocks/>
              </p:cNvSpPr>
              <p:nvPr/>
            </p:nvSpPr>
            <p:spPr bwMode="auto">
              <a:xfrm>
                <a:off x="3388" y="2358"/>
                <a:ext cx="7" cy="6"/>
              </a:xfrm>
              <a:custGeom>
                <a:avLst/>
                <a:gdLst>
                  <a:gd name="T0" fmla="*/ 2 w 5"/>
                  <a:gd name="T1" fmla="*/ 4 h 4"/>
                  <a:gd name="T2" fmla="*/ 3 w 5"/>
                  <a:gd name="T3" fmla="*/ 4 h 4"/>
                  <a:gd name="T4" fmla="*/ 5 w 5"/>
                  <a:gd name="T5" fmla="*/ 2 h 4"/>
                  <a:gd name="T6" fmla="*/ 4 w 5"/>
                  <a:gd name="T7" fmla="*/ 0 h 4"/>
                  <a:gd name="T8" fmla="*/ 1 w 5"/>
                  <a:gd name="T9" fmla="*/ 2 h 4"/>
                  <a:gd name="T10" fmla="*/ 2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2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" name="Freeform 263"/>
              <p:cNvSpPr>
                <a:spLocks/>
              </p:cNvSpPr>
              <p:nvPr/>
            </p:nvSpPr>
            <p:spPr bwMode="auto">
              <a:xfrm>
                <a:off x="6102" y="2358"/>
                <a:ext cx="5" cy="6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0 h 4"/>
                  <a:gd name="T4" fmla="*/ 0 w 4"/>
                  <a:gd name="T5" fmla="*/ 3 h 4"/>
                  <a:gd name="T6" fmla="*/ 1 w 4"/>
                  <a:gd name="T7" fmla="*/ 4 h 4"/>
                  <a:gd name="T8" fmla="*/ 3 w 4"/>
                  <a:gd name="T9" fmla="*/ 4 h 4"/>
                  <a:gd name="T10" fmla="*/ 4 w 4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1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" name="Freeform 264"/>
              <p:cNvSpPr>
                <a:spLocks/>
              </p:cNvSpPr>
              <p:nvPr/>
            </p:nvSpPr>
            <p:spPr bwMode="auto">
              <a:xfrm>
                <a:off x="2226" y="2435"/>
                <a:ext cx="4" cy="6"/>
              </a:xfrm>
              <a:custGeom>
                <a:avLst/>
                <a:gdLst>
                  <a:gd name="T0" fmla="*/ 3 w 3"/>
                  <a:gd name="T1" fmla="*/ 2 h 4"/>
                  <a:gd name="T2" fmla="*/ 1 w 3"/>
                  <a:gd name="T3" fmla="*/ 0 h 4"/>
                  <a:gd name="T4" fmla="*/ 0 w 3"/>
                  <a:gd name="T5" fmla="*/ 2 h 4"/>
                  <a:gd name="T6" fmla="*/ 1 w 3"/>
                  <a:gd name="T7" fmla="*/ 3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4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" name="Freeform 265"/>
              <p:cNvSpPr>
                <a:spLocks/>
              </p:cNvSpPr>
              <p:nvPr/>
            </p:nvSpPr>
            <p:spPr bwMode="auto">
              <a:xfrm>
                <a:off x="2182" y="2441"/>
                <a:ext cx="6" cy="7"/>
              </a:xfrm>
              <a:custGeom>
                <a:avLst/>
                <a:gdLst>
                  <a:gd name="T0" fmla="*/ 2 w 4"/>
                  <a:gd name="T1" fmla="*/ 4 h 5"/>
                  <a:gd name="T2" fmla="*/ 4 w 4"/>
                  <a:gd name="T3" fmla="*/ 2 h 5"/>
                  <a:gd name="T4" fmla="*/ 2 w 4"/>
                  <a:gd name="T5" fmla="*/ 0 h 5"/>
                  <a:gd name="T6" fmla="*/ 0 w 4"/>
                  <a:gd name="T7" fmla="*/ 2 h 5"/>
                  <a:gd name="T8" fmla="*/ 2 w 4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4"/>
                    </a:moveTo>
                    <a:cubicBezTo>
                      <a:pt x="3" y="4"/>
                      <a:pt x="3" y="3"/>
                      <a:pt x="4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" name="Freeform 266"/>
              <p:cNvSpPr>
                <a:spLocks/>
              </p:cNvSpPr>
              <p:nvPr/>
            </p:nvSpPr>
            <p:spPr bwMode="auto">
              <a:xfrm>
                <a:off x="2247" y="2469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" name="Freeform 267"/>
              <p:cNvSpPr>
                <a:spLocks/>
              </p:cNvSpPr>
              <p:nvPr/>
            </p:nvSpPr>
            <p:spPr bwMode="auto">
              <a:xfrm>
                <a:off x="2249" y="2469"/>
                <a:ext cx="6" cy="8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2 w 4"/>
                  <a:gd name="T5" fmla="*/ 1 h 5"/>
                  <a:gd name="T6" fmla="*/ 0 w 4"/>
                  <a:gd name="T7" fmla="*/ 1 h 5"/>
                  <a:gd name="T8" fmla="*/ 0 w 4"/>
                  <a:gd name="T9" fmla="*/ 3 h 5"/>
                  <a:gd name="T10" fmla="*/ 3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4" y="1"/>
                      <a:pt x="4" y="1"/>
                      <a:pt x="2" y="1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" name="Freeform 268"/>
              <p:cNvSpPr>
                <a:spLocks/>
              </p:cNvSpPr>
              <p:nvPr/>
            </p:nvSpPr>
            <p:spPr bwMode="auto">
              <a:xfrm>
                <a:off x="2853" y="1153"/>
                <a:ext cx="6" cy="8"/>
              </a:xfrm>
              <a:custGeom>
                <a:avLst/>
                <a:gdLst>
                  <a:gd name="T0" fmla="*/ 4 w 4"/>
                  <a:gd name="T1" fmla="*/ 3 h 5"/>
                  <a:gd name="T2" fmla="*/ 3 w 4"/>
                  <a:gd name="T3" fmla="*/ 0 h 5"/>
                  <a:gd name="T4" fmla="*/ 1 w 4"/>
                  <a:gd name="T5" fmla="*/ 2 h 5"/>
                  <a:gd name="T6" fmla="*/ 1 w 4"/>
                  <a:gd name="T7" fmla="*/ 4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2"/>
                      <a:pt x="3" y="1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" name="Freeform 269"/>
              <p:cNvSpPr>
                <a:spLocks/>
              </p:cNvSpPr>
              <p:nvPr/>
            </p:nvSpPr>
            <p:spPr bwMode="auto">
              <a:xfrm>
                <a:off x="2077" y="2487"/>
                <a:ext cx="7" cy="7"/>
              </a:xfrm>
              <a:custGeom>
                <a:avLst/>
                <a:gdLst>
                  <a:gd name="T0" fmla="*/ 1 w 5"/>
                  <a:gd name="T1" fmla="*/ 2 h 5"/>
                  <a:gd name="T2" fmla="*/ 2 w 5"/>
                  <a:gd name="T3" fmla="*/ 5 h 5"/>
                  <a:gd name="T4" fmla="*/ 5 w 5"/>
                  <a:gd name="T5" fmla="*/ 3 h 5"/>
                  <a:gd name="T6" fmla="*/ 4 w 5"/>
                  <a:gd name="T7" fmla="*/ 1 h 5"/>
                  <a:gd name="T8" fmla="*/ 1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3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" name="Freeform 270"/>
              <p:cNvSpPr>
                <a:spLocks/>
              </p:cNvSpPr>
              <p:nvPr/>
            </p:nvSpPr>
            <p:spPr bwMode="auto">
              <a:xfrm>
                <a:off x="2521" y="2664"/>
                <a:ext cx="4" cy="5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" name="Freeform 271"/>
              <p:cNvSpPr>
                <a:spLocks/>
              </p:cNvSpPr>
              <p:nvPr/>
            </p:nvSpPr>
            <p:spPr bwMode="auto">
              <a:xfrm>
                <a:off x="2462" y="1165"/>
                <a:ext cx="6" cy="4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1 h 3"/>
                  <a:gd name="T4" fmla="*/ 0 w 4"/>
                  <a:gd name="T5" fmla="*/ 2 h 3"/>
                  <a:gd name="T6" fmla="*/ 3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4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" name="Freeform 272"/>
              <p:cNvSpPr>
                <a:spLocks/>
              </p:cNvSpPr>
              <p:nvPr/>
            </p:nvSpPr>
            <p:spPr bwMode="auto">
              <a:xfrm>
                <a:off x="6025" y="2676"/>
                <a:ext cx="4" cy="4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" name="Freeform 273"/>
              <p:cNvSpPr>
                <a:spLocks/>
              </p:cNvSpPr>
              <p:nvPr/>
            </p:nvSpPr>
            <p:spPr bwMode="auto">
              <a:xfrm>
                <a:off x="5452" y="2690"/>
                <a:ext cx="4" cy="7"/>
              </a:xfrm>
              <a:custGeom>
                <a:avLst/>
                <a:gdLst>
                  <a:gd name="T0" fmla="*/ 1 w 3"/>
                  <a:gd name="T1" fmla="*/ 1 h 5"/>
                  <a:gd name="T2" fmla="*/ 2 w 3"/>
                  <a:gd name="T3" fmla="*/ 4 h 5"/>
                  <a:gd name="T4" fmla="*/ 3 w 3"/>
                  <a:gd name="T5" fmla="*/ 3 h 5"/>
                  <a:gd name="T6" fmla="*/ 2 w 3"/>
                  <a:gd name="T7" fmla="*/ 1 h 5"/>
                  <a:gd name="T8" fmla="*/ 1 w 3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1"/>
                    </a:moveTo>
                    <a:cubicBezTo>
                      <a:pt x="0" y="2"/>
                      <a:pt x="1" y="5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" name="Freeform 274"/>
              <p:cNvSpPr>
                <a:spLocks/>
              </p:cNvSpPr>
              <p:nvPr/>
            </p:nvSpPr>
            <p:spPr bwMode="auto">
              <a:xfrm>
                <a:off x="6028" y="2795"/>
                <a:ext cx="7" cy="6"/>
              </a:xfrm>
              <a:custGeom>
                <a:avLst/>
                <a:gdLst>
                  <a:gd name="T0" fmla="*/ 5 w 5"/>
                  <a:gd name="T1" fmla="*/ 1 h 4"/>
                  <a:gd name="T2" fmla="*/ 2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4" y="3"/>
                      <a:pt x="5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" name="Freeform 275"/>
              <p:cNvSpPr>
                <a:spLocks/>
              </p:cNvSpPr>
              <p:nvPr/>
            </p:nvSpPr>
            <p:spPr bwMode="auto">
              <a:xfrm>
                <a:off x="6187" y="2967"/>
                <a:ext cx="7" cy="6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2 h 4"/>
                  <a:gd name="T4" fmla="*/ 2 w 5"/>
                  <a:gd name="T5" fmla="*/ 4 h 4"/>
                  <a:gd name="T6" fmla="*/ 5 w 5"/>
                  <a:gd name="T7" fmla="*/ 2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3"/>
                      <a:pt x="2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5" y="1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" name="Freeform 276"/>
              <p:cNvSpPr>
                <a:spLocks/>
              </p:cNvSpPr>
              <p:nvPr/>
            </p:nvSpPr>
            <p:spPr bwMode="auto">
              <a:xfrm>
                <a:off x="3414" y="906"/>
                <a:ext cx="4" cy="4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1 h 3"/>
                  <a:gd name="T4" fmla="*/ 2 w 3"/>
                  <a:gd name="T5" fmla="*/ 0 h 3"/>
                  <a:gd name="T6" fmla="*/ 0 w 3"/>
                  <a:gd name="T7" fmla="*/ 2 h 3"/>
                  <a:gd name="T8" fmla="*/ 1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" name="Freeform 277"/>
              <p:cNvSpPr>
                <a:spLocks/>
              </p:cNvSpPr>
              <p:nvPr/>
            </p:nvSpPr>
            <p:spPr bwMode="auto">
              <a:xfrm>
                <a:off x="6079" y="3097"/>
                <a:ext cx="7" cy="6"/>
              </a:xfrm>
              <a:custGeom>
                <a:avLst/>
                <a:gdLst>
                  <a:gd name="T0" fmla="*/ 4 w 5"/>
                  <a:gd name="T1" fmla="*/ 1 h 4"/>
                  <a:gd name="T2" fmla="*/ 3 w 5"/>
                  <a:gd name="T3" fmla="*/ 0 h 4"/>
                  <a:gd name="T4" fmla="*/ 0 w 5"/>
                  <a:gd name="T5" fmla="*/ 2 h 4"/>
                  <a:gd name="T6" fmla="*/ 1 w 5"/>
                  <a:gd name="T7" fmla="*/ 4 h 4"/>
                  <a:gd name="T8" fmla="*/ 4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1" y="0"/>
                      <a:pt x="0" y="0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3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" name="Freeform 278"/>
              <p:cNvSpPr>
                <a:spLocks/>
              </p:cNvSpPr>
              <p:nvPr/>
            </p:nvSpPr>
            <p:spPr bwMode="auto">
              <a:xfrm>
                <a:off x="6591" y="3130"/>
                <a:ext cx="6" cy="5"/>
              </a:xfrm>
              <a:custGeom>
                <a:avLst/>
                <a:gdLst>
                  <a:gd name="T0" fmla="*/ 4 w 4"/>
                  <a:gd name="T1" fmla="*/ 2 h 4"/>
                  <a:gd name="T2" fmla="*/ 3 w 4"/>
                  <a:gd name="T3" fmla="*/ 1 h 4"/>
                  <a:gd name="T4" fmla="*/ 0 w 4"/>
                  <a:gd name="T5" fmla="*/ 0 h 4"/>
                  <a:gd name="T6" fmla="*/ 2 w 4"/>
                  <a:gd name="T7" fmla="*/ 3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3" y="4"/>
                      <a:pt x="4" y="3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" name="Freeform 279"/>
              <p:cNvSpPr>
                <a:spLocks/>
              </p:cNvSpPr>
              <p:nvPr/>
            </p:nvSpPr>
            <p:spPr bwMode="auto">
              <a:xfrm>
                <a:off x="6589" y="3128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" name="Freeform 280"/>
              <p:cNvSpPr>
                <a:spLocks/>
              </p:cNvSpPr>
              <p:nvPr/>
            </p:nvSpPr>
            <p:spPr bwMode="auto">
              <a:xfrm>
                <a:off x="6349" y="3279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" name="Freeform 281"/>
              <p:cNvSpPr>
                <a:spLocks/>
              </p:cNvSpPr>
              <p:nvPr/>
            </p:nvSpPr>
            <p:spPr bwMode="auto">
              <a:xfrm>
                <a:off x="6350" y="3273"/>
                <a:ext cx="8" cy="6"/>
              </a:xfrm>
              <a:custGeom>
                <a:avLst/>
                <a:gdLst>
                  <a:gd name="T0" fmla="*/ 4 w 5"/>
                  <a:gd name="T1" fmla="*/ 0 h 4"/>
                  <a:gd name="T2" fmla="*/ 3 w 5"/>
                  <a:gd name="T3" fmla="*/ 1 h 4"/>
                  <a:gd name="T4" fmla="*/ 0 w 5"/>
                  <a:gd name="T5" fmla="*/ 4 h 4"/>
                  <a:gd name="T6" fmla="*/ 4 w 5"/>
                  <a:gd name="T7" fmla="*/ 3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5" y="2"/>
                      <a:pt x="5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" name="Freeform 282"/>
              <p:cNvSpPr>
                <a:spLocks/>
              </p:cNvSpPr>
              <p:nvPr/>
            </p:nvSpPr>
            <p:spPr bwMode="auto">
              <a:xfrm>
                <a:off x="5821" y="3481"/>
                <a:ext cx="8" cy="10"/>
              </a:xfrm>
              <a:custGeom>
                <a:avLst/>
                <a:gdLst>
                  <a:gd name="T0" fmla="*/ 3 w 5"/>
                  <a:gd name="T1" fmla="*/ 1 h 7"/>
                  <a:gd name="T2" fmla="*/ 2 w 5"/>
                  <a:gd name="T3" fmla="*/ 6 h 7"/>
                  <a:gd name="T4" fmla="*/ 5 w 5"/>
                  <a:gd name="T5" fmla="*/ 7 h 7"/>
                  <a:gd name="T6" fmla="*/ 5 w 5"/>
                  <a:gd name="T7" fmla="*/ 0 h 7"/>
                  <a:gd name="T8" fmla="*/ 3 w 5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3" y="1"/>
                    </a:moveTo>
                    <a:cubicBezTo>
                      <a:pt x="0" y="2"/>
                      <a:pt x="0" y="4"/>
                      <a:pt x="2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5"/>
                      <a:pt x="5" y="3"/>
                      <a:pt x="5" y="0"/>
                    </a:cubicBezTo>
                    <a:cubicBezTo>
                      <a:pt x="4" y="0"/>
                      <a:pt x="4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" name="Freeform 283"/>
              <p:cNvSpPr>
                <a:spLocks/>
              </p:cNvSpPr>
              <p:nvPr/>
            </p:nvSpPr>
            <p:spPr bwMode="auto">
              <a:xfrm>
                <a:off x="3448" y="657"/>
                <a:ext cx="4" cy="7"/>
              </a:xfrm>
              <a:custGeom>
                <a:avLst/>
                <a:gdLst>
                  <a:gd name="T0" fmla="*/ 3 w 3"/>
                  <a:gd name="T1" fmla="*/ 3 h 5"/>
                  <a:gd name="T2" fmla="*/ 1 w 3"/>
                  <a:gd name="T3" fmla="*/ 0 h 5"/>
                  <a:gd name="T4" fmla="*/ 0 w 3"/>
                  <a:gd name="T5" fmla="*/ 3 h 5"/>
                  <a:gd name="T6" fmla="*/ 2 w 3"/>
                  <a:gd name="T7" fmla="*/ 5 h 5"/>
                  <a:gd name="T8" fmla="*/ 3 w 3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cubicBezTo>
                      <a:pt x="3" y="2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2" y="4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" name="Freeform 284"/>
              <p:cNvSpPr>
                <a:spLocks/>
              </p:cNvSpPr>
              <p:nvPr/>
            </p:nvSpPr>
            <p:spPr bwMode="auto">
              <a:xfrm>
                <a:off x="4328" y="654"/>
                <a:ext cx="9" cy="9"/>
              </a:xfrm>
              <a:custGeom>
                <a:avLst/>
                <a:gdLst>
                  <a:gd name="T0" fmla="*/ 5 w 6"/>
                  <a:gd name="T1" fmla="*/ 1 h 6"/>
                  <a:gd name="T2" fmla="*/ 2 w 6"/>
                  <a:gd name="T3" fmla="*/ 0 h 6"/>
                  <a:gd name="T4" fmla="*/ 1 w 6"/>
                  <a:gd name="T5" fmla="*/ 2 h 6"/>
                  <a:gd name="T6" fmla="*/ 3 w 6"/>
                  <a:gd name="T7" fmla="*/ 6 h 6"/>
                  <a:gd name="T8" fmla="*/ 6 w 6"/>
                  <a:gd name="T9" fmla="*/ 6 h 6"/>
                  <a:gd name="T10" fmla="*/ 5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1" y="4"/>
                      <a:pt x="2" y="5"/>
                      <a:pt x="3" y="6"/>
                    </a:cubicBezTo>
                    <a:cubicBezTo>
                      <a:pt x="4" y="6"/>
                      <a:pt x="5" y="6"/>
                      <a:pt x="6" y="6"/>
                    </a:cubicBezTo>
                    <a:cubicBezTo>
                      <a:pt x="6" y="4"/>
                      <a:pt x="6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" name="Freeform 285"/>
              <p:cNvSpPr>
                <a:spLocks/>
              </p:cNvSpPr>
              <p:nvPr/>
            </p:nvSpPr>
            <p:spPr bwMode="auto">
              <a:xfrm>
                <a:off x="2253" y="954"/>
                <a:ext cx="6" cy="9"/>
              </a:xfrm>
              <a:custGeom>
                <a:avLst/>
                <a:gdLst>
                  <a:gd name="T0" fmla="*/ 2 w 4"/>
                  <a:gd name="T1" fmla="*/ 0 h 6"/>
                  <a:gd name="T2" fmla="*/ 0 w 4"/>
                  <a:gd name="T3" fmla="*/ 2 h 6"/>
                  <a:gd name="T4" fmla="*/ 1 w 4"/>
                  <a:gd name="T5" fmla="*/ 5 h 6"/>
                  <a:gd name="T6" fmla="*/ 4 w 4"/>
                  <a:gd name="T7" fmla="*/ 2 h 6"/>
                  <a:gd name="T8" fmla="*/ 2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4" y="4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" name="Freeform 286"/>
              <p:cNvSpPr>
                <a:spLocks/>
              </p:cNvSpPr>
              <p:nvPr/>
            </p:nvSpPr>
            <p:spPr bwMode="auto">
              <a:xfrm>
                <a:off x="4721" y="1007"/>
                <a:ext cx="5" cy="6"/>
              </a:xfrm>
              <a:custGeom>
                <a:avLst/>
                <a:gdLst>
                  <a:gd name="T0" fmla="*/ 4 w 4"/>
                  <a:gd name="T1" fmla="*/ 3 h 4"/>
                  <a:gd name="T2" fmla="*/ 4 w 4"/>
                  <a:gd name="T3" fmla="*/ 1 h 4"/>
                  <a:gd name="T4" fmla="*/ 3 w 4"/>
                  <a:gd name="T5" fmla="*/ 0 h 4"/>
                  <a:gd name="T6" fmla="*/ 1 w 4"/>
                  <a:gd name="T7" fmla="*/ 2 h 4"/>
                  <a:gd name="T8" fmla="*/ 2 w 4"/>
                  <a:gd name="T9" fmla="*/ 4 h 4"/>
                  <a:gd name="T10" fmla="*/ 4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4" y="3"/>
                      <a:pt x="4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2" y="4"/>
                      <a:pt x="3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" name="Freeform 287"/>
              <p:cNvSpPr>
                <a:spLocks/>
              </p:cNvSpPr>
              <p:nvPr/>
            </p:nvSpPr>
            <p:spPr bwMode="auto">
              <a:xfrm>
                <a:off x="1191" y="1303"/>
                <a:ext cx="5" cy="8"/>
              </a:xfrm>
              <a:custGeom>
                <a:avLst/>
                <a:gdLst>
                  <a:gd name="T0" fmla="*/ 1 w 4"/>
                  <a:gd name="T1" fmla="*/ 1 h 6"/>
                  <a:gd name="T2" fmla="*/ 0 w 4"/>
                  <a:gd name="T3" fmla="*/ 2 h 6"/>
                  <a:gd name="T4" fmla="*/ 3 w 4"/>
                  <a:gd name="T5" fmla="*/ 5 h 6"/>
                  <a:gd name="T6" fmla="*/ 4 w 4"/>
                  <a:gd name="T7" fmla="*/ 4 h 6"/>
                  <a:gd name="T8" fmla="*/ 1 w 4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4"/>
                      <a:pt x="1" y="6"/>
                      <a:pt x="3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2"/>
                      <a:pt x="2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" name="Freeform 288"/>
              <p:cNvSpPr>
                <a:spLocks/>
              </p:cNvSpPr>
              <p:nvPr/>
            </p:nvSpPr>
            <p:spPr bwMode="auto">
              <a:xfrm>
                <a:off x="3859" y="1313"/>
                <a:ext cx="7" cy="5"/>
              </a:xfrm>
              <a:custGeom>
                <a:avLst/>
                <a:gdLst>
                  <a:gd name="T0" fmla="*/ 1 w 5"/>
                  <a:gd name="T1" fmla="*/ 3 h 4"/>
                  <a:gd name="T2" fmla="*/ 2 w 5"/>
                  <a:gd name="T3" fmla="*/ 3 h 4"/>
                  <a:gd name="T4" fmla="*/ 5 w 5"/>
                  <a:gd name="T5" fmla="*/ 0 h 4"/>
                  <a:gd name="T6" fmla="*/ 1 w 5"/>
                  <a:gd name="T7" fmla="*/ 1 h 4"/>
                  <a:gd name="T8" fmla="*/ 1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1" y="4"/>
                      <a:pt x="2" y="3"/>
                      <a:pt x="2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" name="Freeform 289"/>
              <p:cNvSpPr>
                <a:spLocks/>
              </p:cNvSpPr>
              <p:nvPr/>
            </p:nvSpPr>
            <p:spPr bwMode="auto">
              <a:xfrm>
                <a:off x="3866" y="1311"/>
                <a:ext cx="1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" name="Freeform 290"/>
              <p:cNvSpPr>
                <a:spLocks/>
              </p:cNvSpPr>
              <p:nvPr/>
            </p:nvSpPr>
            <p:spPr bwMode="auto">
              <a:xfrm>
                <a:off x="4213" y="1408"/>
                <a:ext cx="4" cy="4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" name="Freeform 291"/>
              <p:cNvSpPr>
                <a:spLocks/>
              </p:cNvSpPr>
              <p:nvPr/>
            </p:nvSpPr>
            <p:spPr bwMode="auto">
              <a:xfrm>
                <a:off x="2501" y="1434"/>
                <a:ext cx="5" cy="7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2 h 5"/>
                  <a:gd name="T4" fmla="*/ 1 w 4"/>
                  <a:gd name="T5" fmla="*/ 5 h 5"/>
                  <a:gd name="T6" fmla="*/ 4 w 4"/>
                  <a:gd name="T7" fmla="*/ 4 h 5"/>
                  <a:gd name="T8" fmla="*/ 4 w 4"/>
                  <a:gd name="T9" fmla="*/ 1 h 5"/>
                  <a:gd name="T10" fmla="*/ 2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" name="Freeform 292"/>
              <p:cNvSpPr>
                <a:spLocks/>
              </p:cNvSpPr>
              <p:nvPr/>
            </p:nvSpPr>
            <p:spPr bwMode="auto">
              <a:xfrm>
                <a:off x="4933" y="788"/>
                <a:ext cx="5" cy="6"/>
              </a:xfrm>
              <a:custGeom>
                <a:avLst/>
                <a:gdLst>
                  <a:gd name="T0" fmla="*/ 2 w 4"/>
                  <a:gd name="T1" fmla="*/ 1 h 4"/>
                  <a:gd name="T2" fmla="*/ 1 w 4"/>
                  <a:gd name="T3" fmla="*/ 2 h 4"/>
                  <a:gd name="T4" fmla="*/ 2 w 4"/>
                  <a:gd name="T5" fmla="*/ 4 h 4"/>
                  <a:gd name="T6" fmla="*/ 4 w 4"/>
                  <a:gd name="T7" fmla="*/ 2 h 4"/>
                  <a:gd name="T8" fmla="*/ 2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" name="Freeform 293"/>
              <p:cNvSpPr>
                <a:spLocks/>
              </p:cNvSpPr>
              <p:nvPr/>
            </p:nvSpPr>
            <p:spPr bwMode="auto">
              <a:xfrm>
                <a:off x="6429" y="1627"/>
                <a:ext cx="3" cy="3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0 h 2"/>
                  <a:gd name="T6" fmla="*/ 0 w 2"/>
                  <a:gd name="T7" fmla="*/ 1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" name="Freeform 294"/>
              <p:cNvSpPr>
                <a:spLocks/>
              </p:cNvSpPr>
              <p:nvPr/>
            </p:nvSpPr>
            <p:spPr bwMode="auto">
              <a:xfrm>
                <a:off x="6242" y="2055"/>
                <a:ext cx="5" cy="6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2 h 4"/>
                  <a:gd name="T4" fmla="*/ 2 w 3"/>
                  <a:gd name="T5" fmla="*/ 0 h 4"/>
                  <a:gd name="T6" fmla="*/ 0 w 3"/>
                  <a:gd name="T7" fmla="*/ 2 h 4"/>
                  <a:gd name="T8" fmla="*/ 1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" name="Freeform 295"/>
              <p:cNvSpPr>
                <a:spLocks/>
              </p:cNvSpPr>
              <p:nvPr/>
            </p:nvSpPr>
            <p:spPr bwMode="auto">
              <a:xfrm>
                <a:off x="3702" y="2111"/>
                <a:ext cx="7" cy="6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4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" name="Freeform 296"/>
              <p:cNvSpPr>
                <a:spLocks/>
              </p:cNvSpPr>
              <p:nvPr/>
            </p:nvSpPr>
            <p:spPr bwMode="auto">
              <a:xfrm>
                <a:off x="4169" y="2188"/>
                <a:ext cx="7" cy="7"/>
              </a:xfrm>
              <a:custGeom>
                <a:avLst/>
                <a:gdLst>
                  <a:gd name="T0" fmla="*/ 2 w 5"/>
                  <a:gd name="T1" fmla="*/ 5 h 5"/>
                  <a:gd name="T2" fmla="*/ 3 w 5"/>
                  <a:gd name="T3" fmla="*/ 4 h 5"/>
                  <a:gd name="T4" fmla="*/ 5 w 5"/>
                  <a:gd name="T5" fmla="*/ 2 h 5"/>
                  <a:gd name="T6" fmla="*/ 3 w 5"/>
                  <a:gd name="T7" fmla="*/ 1 h 5"/>
                  <a:gd name="T8" fmla="*/ 0 w 5"/>
                  <a:gd name="T9" fmla="*/ 4 h 5"/>
                  <a:gd name="T10" fmla="*/ 2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" name="Freeform 297"/>
              <p:cNvSpPr>
                <a:spLocks/>
              </p:cNvSpPr>
              <p:nvPr/>
            </p:nvSpPr>
            <p:spPr bwMode="auto">
              <a:xfrm>
                <a:off x="1966" y="232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" name="Freeform 298"/>
              <p:cNvSpPr>
                <a:spLocks/>
              </p:cNvSpPr>
              <p:nvPr/>
            </p:nvSpPr>
            <p:spPr bwMode="auto">
              <a:xfrm>
                <a:off x="1966" y="2324"/>
                <a:ext cx="7" cy="6"/>
              </a:xfrm>
              <a:custGeom>
                <a:avLst/>
                <a:gdLst>
                  <a:gd name="T0" fmla="*/ 3 w 5"/>
                  <a:gd name="T1" fmla="*/ 3 h 4"/>
                  <a:gd name="T2" fmla="*/ 5 w 5"/>
                  <a:gd name="T3" fmla="*/ 2 h 4"/>
                  <a:gd name="T4" fmla="*/ 5 w 5"/>
                  <a:gd name="T5" fmla="*/ 1 h 4"/>
                  <a:gd name="T6" fmla="*/ 0 w 5"/>
                  <a:gd name="T7" fmla="*/ 0 h 4"/>
                  <a:gd name="T8" fmla="*/ 3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cubicBezTo>
                      <a:pt x="4" y="4"/>
                      <a:pt x="5" y="4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0" y="2"/>
                      <a:pt x="1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" name="Freeform 299"/>
              <p:cNvSpPr>
                <a:spLocks/>
              </p:cNvSpPr>
              <p:nvPr/>
            </p:nvSpPr>
            <p:spPr bwMode="auto">
              <a:xfrm>
                <a:off x="2310" y="887"/>
                <a:ext cx="3" cy="2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" name="Freeform 300"/>
              <p:cNvSpPr>
                <a:spLocks/>
              </p:cNvSpPr>
              <p:nvPr/>
            </p:nvSpPr>
            <p:spPr bwMode="auto">
              <a:xfrm>
                <a:off x="2107" y="890"/>
                <a:ext cx="1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" name="Freeform 301"/>
              <p:cNvSpPr>
                <a:spLocks/>
              </p:cNvSpPr>
              <p:nvPr/>
            </p:nvSpPr>
            <p:spPr bwMode="auto">
              <a:xfrm>
                <a:off x="6036" y="1536"/>
                <a:ext cx="3" cy="4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" name="Freeform 302"/>
              <p:cNvSpPr>
                <a:spLocks/>
              </p:cNvSpPr>
              <p:nvPr/>
            </p:nvSpPr>
            <p:spPr bwMode="auto">
              <a:xfrm>
                <a:off x="4837" y="920"/>
                <a:ext cx="2" cy="3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" name="Freeform 303"/>
              <p:cNvSpPr>
                <a:spLocks/>
              </p:cNvSpPr>
              <p:nvPr/>
            </p:nvSpPr>
            <p:spPr bwMode="auto">
              <a:xfrm>
                <a:off x="4834" y="937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" name="Freeform 304"/>
              <p:cNvSpPr>
                <a:spLocks/>
              </p:cNvSpPr>
              <p:nvPr/>
            </p:nvSpPr>
            <p:spPr bwMode="auto">
              <a:xfrm>
                <a:off x="1533" y="94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" name="Freeform 305"/>
              <p:cNvSpPr>
                <a:spLocks/>
              </p:cNvSpPr>
              <p:nvPr/>
            </p:nvSpPr>
            <p:spPr bwMode="auto">
              <a:xfrm>
                <a:off x="1533" y="941"/>
                <a:ext cx="6" cy="5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1 h 3"/>
                  <a:gd name="T4" fmla="*/ 2 w 4"/>
                  <a:gd name="T5" fmla="*/ 0 h 3"/>
                  <a:gd name="T6" fmla="*/ 0 w 4"/>
                  <a:gd name="T7" fmla="*/ 2 h 3"/>
                  <a:gd name="T8" fmla="*/ 3 w 4"/>
                  <a:gd name="T9" fmla="*/ 2 h 3"/>
                  <a:gd name="T10" fmla="*/ 4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3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" name="Freeform 306"/>
              <p:cNvSpPr>
                <a:spLocks/>
              </p:cNvSpPr>
              <p:nvPr/>
            </p:nvSpPr>
            <p:spPr bwMode="auto">
              <a:xfrm>
                <a:off x="4756" y="943"/>
                <a:ext cx="4" cy="4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2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" name="Freeform 307"/>
              <p:cNvSpPr>
                <a:spLocks/>
              </p:cNvSpPr>
              <p:nvPr/>
            </p:nvSpPr>
            <p:spPr bwMode="auto">
              <a:xfrm>
                <a:off x="3722" y="2104"/>
                <a:ext cx="5" cy="3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0 h 2"/>
                  <a:gd name="T4" fmla="*/ 1 w 3"/>
                  <a:gd name="T5" fmla="*/ 0 h 2"/>
                  <a:gd name="T6" fmla="*/ 2 w 3"/>
                  <a:gd name="T7" fmla="*/ 2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" name="Freeform 308"/>
              <p:cNvSpPr>
                <a:spLocks/>
              </p:cNvSpPr>
              <p:nvPr/>
            </p:nvSpPr>
            <p:spPr bwMode="auto">
              <a:xfrm>
                <a:off x="2438" y="121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" name="Freeform 309"/>
              <p:cNvSpPr>
                <a:spLocks/>
              </p:cNvSpPr>
              <p:nvPr/>
            </p:nvSpPr>
            <p:spPr bwMode="auto">
              <a:xfrm>
                <a:off x="4327" y="627"/>
                <a:ext cx="5" cy="4"/>
              </a:xfrm>
              <a:custGeom>
                <a:avLst/>
                <a:gdLst>
                  <a:gd name="T0" fmla="*/ 3 w 4"/>
                  <a:gd name="T1" fmla="*/ 2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" name="Freeform 310"/>
              <p:cNvSpPr>
                <a:spLocks/>
              </p:cNvSpPr>
              <p:nvPr/>
            </p:nvSpPr>
            <p:spPr bwMode="auto">
              <a:xfrm>
                <a:off x="6093" y="2209"/>
                <a:ext cx="1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" name="Freeform 311"/>
              <p:cNvSpPr>
                <a:spLocks/>
              </p:cNvSpPr>
              <p:nvPr/>
            </p:nvSpPr>
            <p:spPr bwMode="auto">
              <a:xfrm>
                <a:off x="4820" y="960"/>
                <a:ext cx="3" cy="3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" name="Freeform 312"/>
              <p:cNvSpPr>
                <a:spLocks/>
              </p:cNvSpPr>
              <p:nvPr/>
            </p:nvSpPr>
            <p:spPr bwMode="auto">
              <a:xfrm>
                <a:off x="3368" y="964"/>
                <a:ext cx="4" cy="9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3" y="3"/>
                      <a:pt x="3" y="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" name="Freeform 313"/>
              <p:cNvSpPr>
                <a:spLocks/>
              </p:cNvSpPr>
              <p:nvPr/>
            </p:nvSpPr>
            <p:spPr bwMode="auto">
              <a:xfrm>
                <a:off x="2326" y="668"/>
                <a:ext cx="3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2"/>
                      <a:pt x="2" y="1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" name="Freeform 314"/>
              <p:cNvSpPr>
                <a:spLocks/>
              </p:cNvSpPr>
              <p:nvPr/>
            </p:nvSpPr>
            <p:spPr bwMode="auto">
              <a:xfrm>
                <a:off x="4741" y="1021"/>
                <a:ext cx="2" cy="3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" name="Freeform 315"/>
              <p:cNvSpPr>
                <a:spLocks/>
              </p:cNvSpPr>
              <p:nvPr/>
            </p:nvSpPr>
            <p:spPr bwMode="auto">
              <a:xfrm>
                <a:off x="3434" y="673"/>
                <a:ext cx="4" cy="5"/>
              </a:xfrm>
              <a:custGeom>
                <a:avLst/>
                <a:gdLst>
                  <a:gd name="T0" fmla="*/ 2 w 3"/>
                  <a:gd name="T1" fmla="*/ 3 h 4"/>
                  <a:gd name="T2" fmla="*/ 2 w 3"/>
                  <a:gd name="T3" fmla="*/ 2 h 4"/>
                  <a:gd name="T4" fmla="*/ 0 w 3"/>
                  <a:gd name="T5" fmla="*/ 0 h 4"/>
                  <a:gd name="T6" fmla="*/ 1 w 3"/>
                  <a:gd name="T7" fmla="*/ 2 h 4"/>
                  <a:gd name="T8" fmla="*/ 2 w 3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4"/>
                      <a:pt x="2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" name="Freeform 316"/>
              <p:cNvSpPr>
                <a:spLocks/>
              </p:cNvSpPr>
              <p:nvPr/>
            </p:nvSpPr>
            <p:spPr bwMode="auto">
              <a:xfrm>
                <a:off x="3434" y="67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" name="Freeform 317"/>
              <p:cNvSpPr>
                <a:spLocks/>
              </p:cNvSpPr>
              <p:nvPr/>
            </p:nvSpPr>
            <p:spPr bwMode="auto">
              <a:xfrm>
                <a:off x="4549" y="122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" name="Freeform 318"/>
              <p:cNvSpPr>
                <a:spLocks/>
              </p:cNvSpPr>
              <p:nvPr/>
            </p:nvSpPr>
            <p:spPr bwMode="auto">
              <a:xfrm>
                <a:off x="2141" y="1057"/>
                <a:ext cx="3" cy="3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2 w 2"/>
                  <a:gd name="T5" fmla="*/ 0 h 2"/>
                  <a:gd name="T6" fmla="*/ 1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" name="Freeform 319"/>
              <p:cNvSpPr>
                <a:spLocks/>
              </p:cNvSpPr>
              <p:nvPr/>
            </p:nvSpPr>
            <p:spPr bwMode="auto">
              <a:xfrm>
                <a:off x="2432" y="705"/>
                <a:ext cx="3" cy="6"/>
              </a:xfrm>
              <a:custGeom>
                <a:avLst/>
                <a:gdLst>
                  <a:gd name="T0" fmla="*/ 2 w 2"/>
                  <a:gd name="T1" fmla="*/ 3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2 h 4"/>
                  <a:gd name="T8" fmla="*/ 2 w 2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" name="Freeform 320"/>
              <p:cNvSpPr>
                <a:spLocks/>
              </p:cNvSpPr>
              <p:nvPr/>
            </p:nvSpPr>
            <p:spPr bwMode="auto">
              <a:xfrm>
                <a:off x="4310" y="714"/>
                <a:ext cx="7" cy="6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1 h 4"/>
                  <a:gd name="T4" fmla="*/ 0 w 5"/>
                  <a:gd name="T5" fmla="*/ 1 h 4"/>
                  <a:gd name="T6" fmla="*/ 0 w 5"/>
                  <a:gd name="T7" fmla="*/ 4 h 4"/>
                  <a:gd name="T8" fmla="*/ 2 w 5"/>
                  <a:gd name="T9" fmla="*/ 3 h 4"/>
                  <a:gd name="T10" fmla="*/ 5 w 5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2"/>
                      <a:pt x="3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1" y="4"/>
                      <a:pt x="2" y="3"/>
                    </a:cubicBezTo>
                    <a:cubicBezTo>
                      <a:pt x="3" y="3"/>
                      <a:pt x="4" y="3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" name="Freeform 321"/>
              <p:cNvSpPr>
                <a:spLocks/>
              </p:cNvSpPr>
              <p:nvPr/>
            </p:nvSpPr>
            <p:spPr bwMode="auto">
              <a:xfrm>
                <a:off x="4307" y="720"/>
                <a:ext cx="3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" name="Freeform 322"/>
              <p:cNvSpPr>
                <a:spLocks/>
              </p:cNvSpPr>
              <p:nvPr/>
            </p:nvSpPr>
            <p:spPr bwMode="auto">
              <a:xfrm>
                <a:off x="6116" y="2212"/>
                <a:ext cx="4" cy="8"/>
              </a:xfrm>
              <a:custGeom>
                <a:avLst/>
                <a:gdLst>
                  <a:gd name="T0" fmla="*/ 0 w 3"/>
                  <a:gd name="T1" fmla="*/ 0 h 6"/>
                  <a:gd name="T2" fmla="*/ 3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1" y="4"/>
                      <a:pt x="3" y="6"/>
                    </a:cubicBezTo>
                    <a:cubicBezTo>
                      <a:pt x="2" y="3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" name="Freeform 323"/>
              <p:cNvSpPr>
                <a:spLocks/>
              </p:cNvSpPr>
              <p:nvPr/>
            </p:nvSpPr>
            <p:spPr bwMode="auto">
              <a:xfrm>
                <a:off x="2512" y="725"/>
                <a:ext cx="3" cy="3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" name="Freeform 324"/>
              <p:cNvSpPr>
                <a:spLocks/>
              </p:cNvSpPr>
              <p:nvPr/>
            </p:nvSpPr>
            <p:spPr bwMode="auto">
              <a:xfrm>
                <a:off x="6619" y="2997"/>
                <a:ext cx="9" cy="3"/>
              </a:xfrm>
              <a:custGeom>
                <a:avLst/>
                <a:gdLst>
                  <a:gd name="T0" fmla="*/ 6 w 6"/>
                  <a:gd name="T1" fmla="*/ 2 h 2"/>
                  <a:gd name="T2" fmla="*/ 0 w 6"/>
                  <a:gd name="T3" fmla="*/ 0 h 2"/>
                  <a:gd name="T4" fmla="*/ 6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cubicBezTo>
                      <a:pt x="4" y="1"/>
                      <a:pt x="2" y="0"/>
                      <a:pt x="0" y="0"/>
                    </a:cubicBezTo>
                    <a:cubicBezTo>
                      <a:pt x="1" y="2"/>
                      <a:pt x="3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" name="Freeform 325"/>
              <p:cNvSpPr>
                <a:spLocks/>
              </p:cNvSpPr>
              <p:nvPr/>
            </p:nvSpPr>
            <p:spPr bwMode="auto">
              <a:xfrm>
                <a:off x="6628" y="3000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" name="Freeform 326"/>
              <p:cNvSpPr>
                <a:spLocks/>
              </p:cNvSpPr>
              <p:nvPr/>
            </p:nvSpPr>
            <p:spPr bwMode="auto">
              <a:xfrm>
                <a:off x="3896" y="738"/>
                <a:ext cx="4" cy="4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0 h 3"/>
                  <a:gd name="T6" fmla="*/ 1 w 3"/>
                  <a:gd name="T7" fmla="*/ 2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" name="Freeform 327"/>
              <p:cNvSpPr>
                <a:spLocks/>
              </p:cNvSpPr>
              <p:nvPr/>
            </p:nvSpPr>
            <p:spPr bwMode="auto">
              <a:xfrm>
                <a:off x="3894" y="737"/>
                <a:ext cx="2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" name="Freeform 328"/>
              <p:cNvSpPr>
                <a:spLocks/>
              </p:cNvSpPr>
              <p:nvPr/>
            </p:nvSpPr>
            <p:spPr bwMode="auto">
              <a:xfrm>
                <a:off x="5550" y="744"/>
                <a:ext cx="5" cy="4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1 h 3"/>
                  <a:gd name="T4" fmla="*/ 1 w 4"/>
                  <a:gd name="T5" fmla="*/ 2 h 3"/>
                  <a:gd name="T6" fmla="*/ 4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3"/>
                      <a:pt x="3" y="2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" name="Freeform 329"/>
              <p:cNvSpPr>
                <a:spLocks/>
              </p:cNvSpPr>
              <p:nvPr/>
            </p:nvSpPr>
            <p:spPr bwMode="auto">
              <a:xfrm>
                <a:off x="5555" y="74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" name="Freeform 330"/>
              <p:cNvSpPr>
                <a:spLocks/>
              </p:cNvSpPr>
              <p:nvPr/>
            </p:nvSpPr>
            <p:spPr bwMode="auto">
              <a:xfrm>
                <a:off x="2111" y="1099"/>
                <a:ext cx="1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" name="Freeform 331"/>
              <p:cNvSpPr>
                <a:spLocks/>
              </p:cNvSpPr>
              <p:nvPr/>
            </p:nvSpPr>
            <p:spPr bwMode="auto">
              <a:xfrm>
                <a:off x="2108" y="1101"/>
                <a:ext cx="3" cy="6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2 w 2"/>
                  <a:gd name="T5" fmla="*/ 0 h 4"/>
                  <a:gd name="T6" fmla="*/ 1 w 2"/>
                  <a:gd name="T7" fmla="*/ 2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" name="Freeform 332"/>
              <p:cNvSpPr>
                <a:spLocks/>
              </p:cNvSpPr>
              <p:nvPr/>
            </p:nvSpPr>
            <p:spPr bwMode="auto">
              <a:xfrm>
                <a:off x="3594" y="1620"/>
                <a:ext cx="3" cy="3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" name="Freeform 333"/>
              <p:cNvSpPr>
                <a:spLocks/>
              </p:cNvSpPr>
              <p:nvPr/>
            </p:nvSpPr>
            <p:spPr bwMode="auto">
              <a:xfrm>
                <a:off x="2485" y="2619"/>
                <a:ext cx="3" cy="4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2 h 3"/>
                  <a:gd name="T4" fmla="*/ 1 w 2"/>
                  <a:gd name="T5" fmla="*/ 1 h 3"/>
                  <a:gd name="T6" fmla="*/ 0 w 2"/>
                  <a:gd name="T7" fmla="*/ 1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1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" name="Freeform 334"/>
              <p:cNvSpPr>
                <a:spLocks/>
              </p:cNvSpPr>
              <p:nvPr/>
            </p:nvSpPr>
            <p:spPr bwMode="auto">
              <a:xfrm>
                <a:off x="4041" y="2154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" name="Freeform 335"/>
              <p:cNvSpPr>
                <a:spLocks/>
              </p:cNvSpPr>
              <p:nvPr/>
            </p:nvSpPr>
            <p:spPr bwMode="auto">
              <a:xfrm>
                <a:off x="4037" y="2155"/>
                <a:ext cx="4" cy="3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0 h 2"/>
                  <a:gd name="T6" fmla="*/ 0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" name="Freeform 336"/>
              <p:cNvSpPr>
                <a:spLocks/>
              </p:cNvSpPr>
              <p:nvPr/>
            </p:nvSpPr>
            <p:spPr bwMode="auto">
              <a:xfrm>
                <a:off x="6140" y="2266"/>
                <a:ext cx="3" cy="4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" name="Freeform 337"/>
              <p:cNvSpPr>
                <a:spLocks/>
              </p:cNvSpPr>
              <p:nvPr/>
            </p:nvSpPr>
            <p:spPr bwMode="auto">
              <a:xfrm>
                <a:off x="2873" y="1142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" name="Freeform 338"/>
              <p:cNvSpPr>
                <a:spLocks/>
              </p:cNvSpPr>
              <p:nvPr/>
            </p:nvSpPr>
            <p:spPr bwMode="auto">
              <a:xfrm>
                <a:off x="2866" y="1138"/>
                <a:ext cx="7" cy="5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2 h 4"/>
                  <a:gd name="T4" fmla="*/ 3 w 5"/>
                  <a:gd name="T5" fmla="*/ 3 h 4"/>
                  <a:gd name="T6" fmla="*/ 5 w 5"/>
                  <a:gd name="T7" fmla="*/ 3 h 4"/>
                  <a:gd name="T8" fmla="*/ 5 w 5"/>
                  <a:gd name="T9" fmla="*/ 0 h 4"/>
                  <a:gd name="T10" fmla="*/ 3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" name="Freeform 339"/>
              <p:cNvSpPr>
                <a:spLocks/>
              </p:cNvSpPr>
              <p:nvPr/>
            </p:nvSpPr>
            <p:spPr bwMode="auto">
              <a:xfrm>
                <a:off x="2715" y="823"/>
                <a:ext cx="6" cy="5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0 h 3"/>
                  <a:gd name="T4" fmla="*/ 0 w 4"/>
                  <a:gd name="T5" fmla="*/ 1 h 3"/>
                  <a:gd name="T6" fmla="*/ 3 w 4"/>
                  <a:gd name="T7" fmla="*/ 2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" name="Freeform 340"/>
              <p:cNvSpPr>
                <a:spLocks/>
              </p:cNvSpPr>
              <p:nvPr/>
            </p:nvSpPr>
            <p:spPr bwMode="auto">
              <a:xfrm>
                <a:off x="4125" y="217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" name="Freeform 341"/>
              <p:cNvSpPr>
                <a:spLocks/>
              </p:cNvSpPr>
              <p:nvPr/>
            </p:nvSpPr>
            <p:spPr bwMode="auto">
              <a:xfrm>
                <a:off x="2230" y="2458"/>
                <a:ext cx="3" cy="3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" name="Freeform 342"/>
              <p:cNvSpPr>
                <a:spLocks/>
              </p:cNvSpPr>
              <p:nvPr/>
            </p:nvSpPr>
            <p:spPr bwMode="auto">
              <a:xfrm>
                <a:off x="3843" y="203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" name="Freeform 343"/>
              <p:cNvSpPr>
                <a:spLocks/>
              </p:cNvSpPr>
              <p:nvPr/>
            </p:nvSpPr>
            <p:spPr bwMode="auto">
              <a:xfrm>
                <a:off x="3839" y="2033"/>
                <a:ext cx="4" cy="3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0 h 2"/>
                  <a:gd name="T4" fmla="*/ 0 w 3"/>
                  <a:gd name="T5" fmla="*/ 1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" name="Freeform 344"/>
              <p:cNvSpPr>
                <a:spLocks/>
              </p:cNvSpPr>
              <p:nvPr/>
            </p:nvSpPr>
            <p:spPr bwMode="auto">
              <a:xfrm>
                <a:off x="3985" y="848"/>
                <a:ext cx="3" cy="5"/>
              </a:xfrm>
              <a:custGeom>
                <a:avLst/>
                <a:gdLst>
                  <a:gd name="T0" fmla="*/ 0 w 2"/>
                  <a:gd name="T1" fmla="*/ 1 h 4"/>
                  <a:gd name="T2" fmla="*/ 1 w 2"/>
                  <a:gd name="T3" fmla="*/ 4 h 4"/>
                  <a:gd name="T4" fmla="*/ 2 w 2"/>
                  <a:gd name="T5" fmla="*/ 3 h 4"/>
                  <a:gd name="T6" fmla="*/ 1 w 2"/>
                  <a:gd name="T7" fmla="*/ 0 h 4"/>
                  <a:gd name="T8" fmla="*/ 0 w 2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" name="Freeform 345"/>
              <p:cNvSpPr>
                <a:spLocks/>
              </p:cNvSpPr>
              <p:nvPr/>
            </p:nvSpPr>
            <p:spPr bwMode="auto">
              <a:xfrm>
                <a:off x="4772" y="870"/>
                <a:ext cx="4" cy="3"/>
              </a:xfrm>
              <a:custGeom>
                <a:avLst/>
                <a:gdLst>
                  <a:gd name="T0" fmla="*/ 3 w 3"/>
                  <a:gd name="T1" fmla="*/ 2 h 2"/>
                  <a:gd name="T2" fmla="*/ 2 w 3"/>
                  <a:gd name="T3" fmla="*/ 0 h 2"/>
                  <a:gd name="T4" fmla="*/ 1 w 3"/>
                  <a:gd name="T5" fmla="*/ 0 h 2"/>
                  <a:gd name="T6" fmla="*/ 1 w 3"/>
                  <a:gd name="T7" fmla="*/ 2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" name="Freeform 346"/>
              <p:cNvSpPr>
                <a:spLocks/>
              </p:cNvSpPr>
              <p:nvPr/>
            </p:nvSpPr>
            <p:spPr bwMode="auto">
              <a:xfrm>
                <a:off x="4759" y="875"/>
                <a:ext cx="3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" name="Freeform 347"/>
              <p:cNvSpPr>
                <a:spLocks/>
              </p:cNvSpPr>
              <p:nvPr/>
            </p:nvSpPr>
            <p:spPr bwMode="auto">
              <a:xfrm>
                <a:off x="6461" y="2654"/>
                <a:ext cx="5" cy="3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" name="Oval 348"/>
              <p:cNvSpPr>
                <a:spLocks noChangeArrowheads="1"/>
              </p:cNvSpPr>
              <p:nvPr/>
            </p:nvSpPr>
            <p:spPr bwMode="auto">
              <a:xfrm>
                <a:off x="3552" y="170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" name="Freeform 349"/>
              <p:cNvSpPr>
                <a:spLocks/>
              </p:cNvSpPr>
              <p:nvPr/>
            </p:nvSpPr>
            <p:spPr bwMode="auto">
              <a:xfrm>
                <a:off x="3546" y="1707"/>
                <a:ext cx="6" cy="6"/>
              </a:xfrm>
              <a:custGeom>
                <a:avLst/>
                <a:gdLst>
                  <a:gd name="T0" fmla="*/ 0 w 4"/>
                  <a:gd name="T1" fmla="*/ 2 h 4"/>
                  <a:gd name="T2" fmla="*/ 2 w 4"/>
                  <a:gd name="T3" fmla="*/ 3 h 4"/>
                  <a:gd name="T4" fmla="*/ 4 w 4"/>
                  <a:gd name="T5" fmla="*/ 1 h 4"/>
                  <a:gd name="T6" fmla="*/ 1 w 4"/>
                  <a:gd name="T7" fmla="*/ 1 h 4"/>
                  <a:gd name="T8" fmla="*/ 0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3"/>
                      <a:pt x="1" y="4"/>
                      <a:pt x="2" y="3"/>
                    </a:cubicBezTo>
                    <a:cubicBezTo>
                      <a:pt x="3" y="3"/>
                      <a:pt x="3" y="2"/>
                      <a:pt x="4" y="1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" name="Freeform 350"/>
              <p:cNvSpPr>
                <a:spLocks/>
              </p:cNvSpPr>
              <p:nvPr/>
            </p:nvSpPr>
            <p:spPr bwMode="auto">
              <a:xfrm>
                <a:off x="2479" y="2687"/>
                <a:ext cx="2" cy="3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" name="Freeform 351"/>
              <p:cNvSpPr>
                <a:spLocks/>
              </p:cNvSpPr>
              <p:nvPr/>
            </p:nvSpPr>
            <p:spPr bwMode="auto">
              <a:xfrm>
                <a:off x="744" y="1474"/>
                <a:ext cx="3" cy="4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" name="Freeform 352"/>
              <p:cNvSpPr>
                <a:spLocks/>
              </p:cNvSpPr>
              <p:nvPr/>
            </p:nvSpPr>
            <p:spPr bwMode="auto">
              <a:xfrm>
                <a:off x="5453" y="2714"/>
                <a:ext cx="3" cy="4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" name="Freeform 353"/>
              <p:cNvSpPr>
                <a:spLocks/>
              </p:cNvSpPr>
              <p:nvPr/>
            </p:nvSpPr>
            <p:spPr bwMode="auto">
              <a:xfrm>
                <a:off x="1323" y="1464"/>
                <a:ext cx="3" cy="4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1 w 2"/>
                  <a:gd name="T7" fmla="*/ 1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3"/>
                      <a:pt x="0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" name="Freeform 354"/>
              <p:cNvSpPr>
                <a:spLocks/>
              </p:cNvSpPr>
              <p:nvPr/>
            </p:nvSpPr>
            <p:spPr bwMode="auto">
              <a:xfrm>
                <a:off x="5931" y="276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" name="Freeform 355"/>
              <p:cNvSpPr>
                <a:spLocks/>
              </p:cNvSpPr>
              <p:nvPr/>
            </p:nvSpPr>
            <p:spPr bwMode="auto">
              <a:xfrm>
                <a:off x="5480" y="2787"/>
                <a:ext cx="4" cy="4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2 h 3"/>
                  <a:gd name="T4" fmla="*/ 2 w 3"/>
                  <a:gd name="T5" fmla="*/ 3 h 3"/>
                  <a:gd name="T6" fmla="*/ 3 w 3"/>
                  <a:gd name="T7" fmla="*/ 1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" name="Freeform 356"/>
              <p:cNvSpPr>
                <a:spLocks/>
              </p:cNvSpPr>
              <p:nvPr/>
            </p:nvSpPr>
            <p:spPr bwMode="auto">
              <a:xfrm>
                <a:off x="6011" y="2809"/>
                <a:ext cx="4" cy="3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" name="Freeform 357"/>
              <p:cNvSpPr>
                <a:spLocks/>
              </p:cNvSpPr>
              <p:nvPr/>
            </p:nvSpPr>
            <p:spPr bwMode="auto">
              <a:xfrm>
                <a:off x="5991" y="2824"/>
                <a:ext cx="3" cy="3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" name="Freeform 358"/>
              <p:cNvSpPr>
                <a:spLocks/>
              </p:cNvSpPr>
              <p:nvPr/>
            </p:nvSpPr>
            <p:spPr bwMode="auto">
              <a:xfrm>
                <a:off x="6126" y="2844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" name="Freeform 359"/>
              <p:cNvSpPr>
                <a:spLocks/>
              </p:cNvSpPr>
              <p:nvPr/>
            </p:nvSpPr>
            <p:spPr bwMode="auto">
              <a:xfrm>
                <a:off x="2700" y="292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" name="Freeform 360"/>
              <p:cNvSpPr>
                <a:spLocks/>
              </p:cNvSpPr>
              <p:nvPr/>
            </p:nvSpPr>
            <p:spPr bwMode="auto">
              <a:xfrm>
                <a:off x="2700" y="2922"/>
                <a:ext cx="8" cy="4"/>
              </a:xfrm>
              <a:custGeom>
                <a:avLst/>
                <a:gdLst>
                  <a:gd name="T0" fmla="*/ 6 w 6"/>
                  <a:gd name="T1" fmla="*/ 3 h 3"/>
                  <a:gd name="T2" fmla="*/ 0 w 6"/>
                  <a:gd name="T3" fmla="*/ 0 h 3"/>
                  <a:gd name="T4" fmla="*/ 6 w 6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cubicBezTo>
                      <a:pt x="5" y="0"/>
                      <a:pt x="3" y="0"/>
                      <a:pt x="0" y="0"/>
                    </a:cubicBezTo>
                    <a:cubicBezTo>
                      <a:pt x="2" y="3"/>
                      <a:pt x="4" y="3"/>
                      <a:pt x="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" name="Freeform 361"/>
              <p:cNvSpPr>
                <a:spLocks/>
              </p:cNvSpPr>
              <p:nvPr/>
            </p:nvSpPr>
            <p:spPr bwMode="auto">
              <a:xfrm>
                <a:off x="5696" y="2936"/>
                <a:ext cx="6" cy="4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2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" name="Freeform 362"/>
              <p:cNvSpPr>
                <a:spLocks/>
              </p:cNvSpPr>
              <p:nvPr/>
            </p:nvSpPr>
            <p:spPr bwMode="auto">
              <a:xfrm>
                <a:off x="5695" y="2940"/>
                <a:ext cx="1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" name="Freeform 363"/>
              <p:cNvSpPr>
                <a:spLocks/>
              </p:cNvSpPr>
              <p:nvPr/>
            </p:nvSpPr>
            <p:spPr bwMode="auto">
              <a:xfrm>
                <a:off x="5693" y="2942"/>
                <a:ext cx="2" cy="3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" name="Freeform 364"/>
              <p:cNvSpPr>
                <a:spLocks/>
              </p:cNvSpPr>
              <p:nvPr/>
            </p:nvSpPr>
            <p:spPr bwMode="auto">
              <a:xfrm>
                <a:off x="6582" y="2982"/>
                <a:ext cx="3" cy="4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2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" name="Freeform 365"/>
              <p:cNvSpPr>
                <a:spLocks/>
              </p:cNvSpPr>
              <p:nvPr/>
            </p:nvSpPr>
            <p:spPr bwMode="auto">
              <a:xfrm>
                <a:off x="5611" y="2993"/>
                <a:ext cx="3" cy="3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" name="Freeform 366"/>
              <p:cNvSpPr>
                <a:spLocks/>
              </p:cNvSpPr>
              <p:nvPr/>
            </p:nvSpPr>
            <p:spPr bwMode="auto">
              <a:xfrm>
                <a:off x="6026" y="3036"/>
                <a:ext cx="3" cy="4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" name="Freeform 367"/>
              <p:cNvSpPr>
                <a:spLocks/>
              </p:cNvSpPr>
              <p:nvPr/>
            </p:nvSpPr>
            <p:spPr bwMode="auto">
              <a:xfrm>
                <a:off x="6535" y="3043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" name="Freeform 368"/>
              <p:cNvSpPr>
                <a:spLocks/>
              </p:cNvSpPr>
              <p:nvPr/>
            </p:nvSpPr>
            <p:spPr bwMode="auto">
              <a:xfrm>
                <a:off x="5999" y="3053"/>
                <a:ext cx="2" cy="3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" name="Freeform 369"/>
              <p:cNvSpPr>
                <a:spLocks/>
              </p:cNvSpPr>
              <p:nvPr/>
            </p:nvSpPr>
            <p:spPr bwMode="auto">
              <a:xfrm>
                <a:off x="6056" y="3101"/>
                <a:ext cx="4" cy="3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2 h 2"/>
                  <a:gd name="T4" fmla="*/ 3 w 3"/>
                  <a:gd name="T5" fmla="*/ 1 h 2"/>
                  <a:gd name="T6" fmla="*/ 3 w 3"/>
                  <a:gd name="T7" fmla="*/ 0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" name="Freeform 370"/>
              <p:cNvSpPr>
                <a:spLocks/>
              </p:cNvSpPr>
              <p:nvPr/>
            </p:nvSpPr>
            <p:spPr bwMode="auto">
              <a:xfrm>
                <a:off x="6043" y="3148"/>
                <a:ext cx="6" cy="4"/>
              </a:xfrm>
              <a:custGeom>
                <a:avLst/>
                <a:gdLst>
                  <a:gd name="T0" fmla="*/ 3 w 4"/>
                  <a:gd name="T1" fmla="*/ 2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1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1"/>
                      <a:pt x="3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" name="Freeform 371"/>
              <p:cNvSpPr>
                <a:spLocks/>
              </p:cNvSpPr>
              <p:nvPr/>
            </p:nvSpPr>
            <p:spPr bwMode="auto">
              <a:xfrm>
                <a:off x="4527" y="3178"/>
                <a:ext cx="2" cy="3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" name="Freeform 372"/>
              <p:cNvSpPr>
                <a:spLocks/>
              </p:cNvSpPr>
              <p:nvPr/>
            </p:nvSpPr>
            <p:spPr bwMode="auto">
              <a:xfrm>
                <a:off x="6911" y="3273"/>
                <a:ext cx="3" cy="3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" name="Freeform 373"/>
              <p:cNvSpPr>
                <a:spLocks/>
              </p:cNvSpPr>
              <p:nvPr/>
            </p:nvSpPr>
            <p:spPr bwMode="auto">
              <a:xfrm>
                <a:off x="6914" y="3303"/>
                <a:ext cx="4" cy="3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1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" name="Freeform 374"/>
              <p:cNvSpPr>
                <a:spLocks/>
              </p:cNvSpPr>
              <p:nvPr/>
            </p:nvSpPr>
            <p:spPr bwMode="auto">
              <a:xfrm>
                <a:off x="6925" y="333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" name="Freeform 375"/>
              <p:cNvSpPr>
                <a:spLocks/>
              </p:cNvSpPr>
              <p:nvPr/>
            </p:nvSpPr>
            <p:spPr bwMode="auto">
              <a:xfrm>
                <a:off x="6895" y="3394"/>
                <a:ext cx="6" cy="4"/>
              </a:xfrm>
              <a:custGeom>
                <a:avLst/>
                <a:gdLst>
                  <a:gd name="T0" fmla="*/ 2 w 4"/>
                  <a:gd name="T1" fmla="*/ 0 h 3"/>
                  <a:gd name="T2" fmla="*/ 1 w 4"/>
                  <a:gd name="T3" fmla="*/ 2 h 3"/>
                  <a:gd name="T4" fmla="*/ 2 w 4"/>
                  <a:gd name="T5" fmla="*/ 3 h 3"/>
                  <a:gd name="T6" fmla="*/ 3 w 4"/>
                  <a:gd name="T7" fmla="*/ 1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3" y="3"/>
                      <a:pt x="4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" name="Freeform 376"/>
              <p:cNvSpPr>
                <a:spLocks/>
              </p:cNvSpPr>
              <p:nvPr/>
            </p:nvSpPr>
            <p:spPr bwMode="auto">
              <a:xfrm>
                <a:off x="6409" y="3881"/>
                <a:ext cx="5" cy="5"/>
              </a:xfrm>
              <a:custGeom>
                <a:avLst/>
                <a:gdLst>
                  <a:gd name="T0" fmla="*/ 1 w 4"/>
                  <a:gd name="T1" fmla="*/ 1 h 4"/>
                  <a:gd name="T2" fmla="*/ 0 w 4"/>
                  <a:gd name="T3" fmla="*/ 2 h 4"/>
                  <a:gd name="T4" fmla="*/ 3 w 4"/>
                  <a:gd name="T5" fmla="*/ 3 h 4"/>
                  <a:gd name="T6" fmla="*/ 4 w 4"/>
                  <a:gd name="T7" fmla="*/ 2 h 4"/>
                  <a:gd name="T8" fmla="*/ 1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3"/>
                      <a:pt x="2" y="4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4" y="1"/>
                      <a:pt x="3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" name="Freeform 377"/>
              <p:cNvSpPr>
                <a:spLocks/>
              </p:cNvSpPr>
              <p:nvPr/>
            </p:nvSpPr>
            <p:spPr bwMode="auto">
              <a:xfrm>
                <a:off x="3573" y="1751"/>
                <a:ext cx="4" cy="3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" name="Freeform 378"/>
              <p:cNvSpPr>
                <a:spLocks/>
              </p:cNvSpPr>
              <p:nvPr/>
            </p:nvSpPr>
            <p:spPr bwMode="auto">
              <a:xfrm>
                <a:off x="4473" y="1247"/>
                <a:ext cx="6" cy="3"/>
              </a:xfrm>
              <a:custGeom>
                <a:avLst/>
                <a:gdLst>
                  <a:gd name="T0" fmla="*/ 3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3 w 4"/>
                  <a:gd name="T7" fmla="*/ 2 h 2"/>
                  <a:gd name="T8" fmla="*/ 3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4" y="2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" name="Freeform 379"/>
              <p:cNvSpPr>
                <a:spLocks/>
              </p:cNvSpPr>
              <p:nvPr/>
            </p:nvSpPr>
            <p:spPr bwMode="auto">
              <a:xfrm>
                <a:off x="4473" y="125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" name="Freeform 380"/>
              <p:cNvSpPr>
                <a:spLocks/>
              </p:cNvSpPr>
              <p:nvPr/>
            </p:nvSpPr>
            <p:spPr bwMode="auto">
              <a:xfrm>
                <a:off x="3943" y="1240"/>
                <a:ext cx="3" cy="5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" name="Freeform 381"/>
              <p:cNvSpPr>
                <a:spLocks/>
              </p:cNvSpPr>
              <p:nvPr/>
            </p:nvSpPr>
            <p:spPr bwMode="auto">
              <a:xfrm>
                <a:off x="2552" y="4161"/>
                <a:ext cx="4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" name="Freeform 382"/>
              <p:cNvSpPr>
                <a:spLocks/>
              </p:cNvSpPr>
              <p:nvPr/>
            </p:nvSpPr>
            <p:spPr bwMode="auto">
              <a:xfrm>
                <a:off x="2839" y="1111"/>
                <a:ext cx="2" cy="3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" name="Freeform 383"/>
              <p:cNvSpPr>
                <a:spLocks/>
              </p:cNvSpPr>
              <p:nvPr/>
            </p:nvSpPr>
            <p:spPr bwMode="auto">
              <a:xfrm>
                <a:off x="2408" y="1171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" name="Freeform 384"/>
              <p:cNvSpPr>
                <a:spLocks/>
              </p:cNvSpPr>
              <p:nvPr/>
            </p:nvSpPr>
            <p:spPr bwMode="auto">
              <a:xfrm>
                <a:off x="6365" y="11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" name="Freeform 385"/>
              <p:cNvSpPr>
                <a:spLocks/>
              </p:cNvSpPr>
              <p:nvPr/>
            </p:nvSpPr>
            <p:spPr bwMode="auto">
              <a:xfrm>
                <a:off x="6363" y="118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" name="Freeform 386"/>
              <p:cNvSpPr>
                <a:spLocks/>
              </p:cNvSpPr>
              <p:nvPr/>
            </p:nvSpPr>
            <p:spPr bwMode="auto">
              <a:xfrm>
                <a:off x="3988" y="121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" name="Freeform 387"/>
              <p:cNvSpPr>
                <a:spLocks/>
              </p:cNvSpPr>
              <p:nvPr/>
            </p:nvSpPr>
            <p:spPr bwMode="auto">
              <a:xfrm>
                <a:off x="3990" y="121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2" name="Freeform 388"/>
              <p:cNvSpPr>
                <a:spLocks/>
              </p:cNvSpPr>
              <p:nvPr/>
            </p:nvSpPr>
            <p:spPr bwMode="auto">
              <a:xfrm>
                <a:off x="4125" y="2092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3" name="Rectangle 389"/>
              <p:cNvSpPr>
                <a:spLocks noChangeArrowheads="1"/>
              </p:cNvSpPr>
              <p:nvPr/>
            </p:nvSpPr>
            <p:spPr bwMode="auto">
              <a:xfrm>
                <a:off x="3920" y="2199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4" name="Freeform 390"/>
              <p:cNvSpPr>
                <a:spLocks/>
              </p:cNvSpPr>
              <p:nvPr/>
            </p:nvSpPr>
            <p:spPr bwMode="auto">
              <a:xfrm>
                <a:off x="2247" y="246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5" name="Freeform 391"/>
              <p:cNvSpPr>
                <a:spLocks/>
              </p:cNvSpPr>
              <p:nvPr/>
            </p:nvSpPr>
            <p:spPr bwMode="auto">
              <a:xfrm>
                <a:off x="2452" y="2565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" name="Freeform 392"/>
              <p:cNvSpPr>
                <a:spLocks/>
              </p:cNvSpPr>
              <p:nvPr/>
            </p:nvSpPr>
            <p:spPr bwMode="auto">
              <a:xfrm>
                <a:off x="3685" y="2128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" name="Freeform 393"/>
              <p:cNvSpPr>
                <a:spLocks/>
              </p:cNvSpPr>
              <p:nvPr/>
            </p:nvSpPr>
            <p:spPr bwMode="auto">
              <a:xfrm>
                <a:off x="3229" y="533"/>
                <a:ext cx="3" cy="3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" name="Oval 394"/>
              <p:cNvSpPr>
                <a:spLocks noChangeArrowheads="1"/>
              </p:cNvSpPr>
              <p:nvPr/>
            </p:nvSpPr>
            <p:spPr bwMode="auto">
              <a:xfrm>
                <a:off x="6247" y="1713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" name="Freeform 395"/>
              <p:cNvSpPr>
                <a:spLocks/>
              </p:cNvSpPr>
              <p:nvPr/>
            </p:nvSpPr>
            <p:spPr bwMode="auto">
              <a:xfrm>
                <a:off x="6247" y="1713"/>
                <a:ext cx="4" cy="4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" name="Freeform 396"/>
              <p:cNvSpPr>
                <a:spLocks/>
              </p:cNvSpPr>
              <p:nvPr/>
            </p:nvSpPr>
            <p:spPr bwMode="auto">
              <a:xfrm>
                <a:off x="865" y="145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" name="Freeform 397"/>
              <p:cNvSpPr>
                <a:spLocks/>
              </p:cNvSpPr>
              <p:nvPr/>
            </p:nvSpPr>
            <p:spPr bwMode="auto">
              <a:xfrm>
                <a:off x="862" y="1459"/>
                <a:ext cx="3" cy="0"/>
              </a:xfrm>
              <a:custGeom>
                <a:avLst/>
                <a:gdLst>
                  <a:gd name="T0" fmla="*/ 1 w 2"/>
                  <a:gd name="T1" fmla="*/ 2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" name="Freeform 398"/>
              <p:cNvSpPr>
                <a:spLocks/>
              </p:cNvSpPr>
              <p:nvPr/>
            </p:nvSpPr>
            <p:spPr bwMode="auto">
              <a:xfrm>
                <a:off x="6251" y="1717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" name="Freeform 399"/>
              <p:cNvSpPr>
                <a:spLocks/>
              </p:cNvSpPr>
              <p:nvPr/>
            </p:nvSpPr>
            <p:spPr bwMode="auto">
              <a:xfrm>
                <a:off x="6252" y="1717"/>
                <a:ext cx="3" cy="4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0" y="2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" name="Freeform 400"/>
              <p:cNvSpPr>
                <a:spLocks/>
              </p:cNvSpPr>
              <p:nvPr/>
            </p:nvSpPr>
            <p:spPr bwMode="auto">
              <a:xfrm>
                <a:off x="6103" y="286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" name="Freeform 401"/>
              <p:cNvSpPr>
                <a:spLocks/>
              </p:cNvSpPr>
              <p:nvPr/>
            </p:nvSpPr>
            <p:spPr bwMode="auto">
              <a:xfrm>
                <a:off x="5524" y="2875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3 h 3"/>
                  <a:gd name="T4" fmla="*/ 0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" name="Freeform 402"/>
              <p:cNvSpPr>
                <a:spLocks/>
              </p:cNvSpPr>
              <p:nvPr/>
            </p:nvSpPr>
            <p:spPr bwMode="auto">
              <a:xfrm>
                <a:off x="6153" y="2945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7" name="Freeform 403"/>
              <p:cNvSpPr>
                <a:spLocks/>
              </p:cNvSpPr>
              <p:nvPr/>
            </p:nvSpPr>
            <p:spPr bwMode="auto">
              <a:xfrm>
                <a:off x="6153" y="294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8" name="Freeform 404"/>
              <p:cNvSpPr>
                <a:spLocks/>
              </p:cNvSpPr>
              <p:nvPr/>
            </p:nvSpPr>
            <p:spPr bwMode="auto">
              <a:xfrm>
                <a:off x="940" y="14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9" name="Freeform 405"/>
              <p:cNvSpPr>
                <a:spLocks/>
              </p:cNvSpPr>
              <p:nvPr/>
            </p:nvSpPr>
            <p:spPr bwMode="auto">
              <a:xfrm>
                <a:off x="2849" y="65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459" name="Freeform 407"/>
            <p:cNvSpPr>
              <a:spLocks/>
            </p:cNvSpPr>
            <p:nvPr/>
          </p:nvSpPr>
          <p:spPr bwMode="auto">
            <a:xfrm>
              <a:off x="6598" y="2986"/>
              <a:ext cx="3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1 w 2"/>
                <a:gd name="T7" fmla="*/ 1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0" name="Freeform 408"/>
            <p:cNvSpPr>
              <a:spLocks/>
            </p:cNvSpPr>
            <p:nvPr/>
          </p:nvSpPr>
          <p:spPr bwMode="auto">
            <a:xfrm>
              <a:off x="6025" y="2653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1" name="Freeform 409"/>
            <p:cNvSpPr>
              <a:spLocks/>
            </p:cNvSpPr>
            <p:nvPr/>
          </p:nvSpPr>
          <p:spPr bwMode="auto">
            <a:xfrm>
              <a:off x="6022" y="2654"/>
              <a:ext cx="3" cy="2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2" name="Freeform 410"/>
            <p:cNvSpPr>
              <a:spLocks/>
            </p:cNvSpPr>
            <p:nvPr/>
          </p:nvSpPr>
          <p:spPr bwMode="auto">
            <a:xfrm>
              <a:off x="6255" y="1721"/>
              <a:ext cx="2" cy="2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3" name="Freeform 411"/>
            <p:cNvSpPr>
              <a:spLocks/>
            </p:cNvSpPr>
            <p:nvPr/>
          </p:nvSpPr>
          <p:spPr bwMode="auto">
            <a:xfrm>
              <a:off x="6705" y="3066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4" name="Freeform 412"/>
            <p:cNvSpPr>
              <a:spLocks/>
            </p:cNvSpPr>
            <p:nvPr/>
          </p:nvSpPr>
          <p:spPr bwMode="auto">
            <a:xfrm>
              <a:off x="4338" y="688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0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5" name="Freeform 413"/>
            <p:cNvSpPr>
              <a:spLocks/>
            </p:cNvSpPr>
            <p:nvPr/>
          </p:nvSpPr>
          <p:spPr bwMode="auto">
            <a:xfrm>
              <a:off x="6716" y="3090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6" name="Freeform 414"/>
            <p:cNvSpPr>
              <a:spLocks/>
            </p:cNvSpPr>
            <p:nvPr/>
          </p:nvSpPr>
          <p:spPr bwMode="auto">
            <a:xfrm>
              <a:off x="6049" y="3142"/>
              <a:ext cx="6" cy="6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0 h 4"/>
                <a:gd name="T4" fmla="*/ 3 w 4"/>
                <a:gd name="T5" fmla="*/ 0 h 4"/>
                <a:gd name="T6" fmla="*/ 0 w 4"/>
                <a:gd name="T7" fmla="*/ 3 h 4"/>
                <a:gd name="T8" fmla="*/ 0 w 4"/>
                <a:gd name="T9" fmla="*/ 4 h 4"/>
                <a:gd name="T10" fmla="*/ 0 w 4"/>
                <a:gd name="T11" fmla="*/ 4 h 4"/>
                <a:gd name="T12" fmla="*/ 4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7" name="Freeform 415"/>
            <p:cNvSpPr>
              <a:spLocks/>
            </p:cNvSpPr>
            <p:nvPr/>
          </p:nvSpPr>
          <p:spPr bwMode="auto">
            <a:xfrm>
              <a:off x="4590" y="3189"/>
              <a:ext cx="1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8" name="Freeform 416"/>
            <p:cNvSpPr>
              <a:spLocks/>
            </p:cNvSpPr>
            <p:nvPr/>
          </p:nvSpPr>
          <p:spPr bwMode="auto">
            <a:xfrm>
              <a:off x="2313" y="765"/>
              <a:ext cx="3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1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9" name="Freeform 417"/>
            <p:cNvSpPr>
              <a:spLocks/>
            </p:cNvSpPr>
            <p:nvPr/>
          </p:nvSpPr>
          <p:spPr bwMode="auto">
            <a:xfrm>
              <a:off x="3984" y="769"/>
              <a:ext cx="1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0" name="Freeform 418"/>
            <p:cNvSpPr>
              <a:spLocks/>
            </p:cNvSpPr>
            <p:nvPr/>
          </p:nvSpPr>
          <p:spPr bwMode="auto">
            <a:xfrm>
              <a:off x="3984" y="771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" name="Freeform 419"/>
            <p:cNvSpPr>
              <a:spLocks/>
            </p:cNvSpPr>
            <p:nvPr/>
          </p:nvSpPr>
          <p:spPr bwMode="auto">
            <a:xfrm>
              <a:off x="4947" y="779"/>
              <a:ext cx="3" cy="2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2 h 2"/>
                <a:gd name="T4" fmla="*/ 1 w 3"/>
                <a:gd name="T5" fmla="*/ 2 h 2"/>
                <a:gd name="T6" fmla="*/ 0 w 3"/>
                <a:gd name="T7" fmla="*/ 0 h 2"/>
                <a:gd name="T8" fmla="*/ 1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lnTo>
                    <a:pt x="3" y="2"/>
                  </a:lnTo>
                  <a:lnTo>
                    <a:pt x="1" y="2"/>
                  </a:ln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" name="Freeform 420"/>
            <p:cNvSpPr>
              <a:spLocks/>
            </p:cNvSpPr>
            <p:nvPr/>
          </p:nvSpPr>
          <p:spPr bwMode="auto">
            <a:xfrm>
              <a:off x="1171" y="1309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" name="Freeform 421"/>
            <p:cNvSpPr>
              <a:spLocks/>
            </p:cNvSpPr>
            <p:nvPr/>
          </p:nvSpPr>
          <p:spPr bwMode="auto">
            <a:xfrm>
              <a:off x="1162" y="1307"/>
              <a:ext cx="22" cy="19"/>
            </a:xfrm>
            <a:custGeom>
              <a:avLst/>
              <a:gdLst>
                <a:gd name="T0" fmla="*/ 6 w 15"/>
                <a:gd name="T1" fmla="*/ 2 h 13"/>
                <a:gd name="T2" fmla="*/ 6 w 15"/>
                <a:gd name="T3" fmla="*/ 4 h 13"/>
                <a:gd name="T4" fmla="*/ 6 w 15"/>
                <a:gd name="T5" fmla="*/ 4 h 13"/>
                <a:gd name="T6" fmla="*/ 2 w 15"/>
                <a:gd name="T7" fmla="*/ 9 h 13"/>
                <a:gd name="T8" fmla="*/ 2 w 15"/>
                <a:gd name="T9" fmla="*/ 13 h 13"/>
                <a:gd name="T10" fmla="*/ 5 w 15"/>
                <a:gd name="T11" fmla="*/ 13 h 13"/>
                <a:gd name="T12" fmla="*/ 14 w 15"/>
                <a:gd name="T13" fmla="*/ 3 h 13"/>
                <a:gd name="T14" fmla="*/ 13 w 15"/>
                <a:gd name="T15" fmla="*/ 1 h 13"/>
                <a:gd name="T16" fmla="*/ 9 w 15"/>
                <a:gd name="T17" fmla="*/ 0 h 13"/>
                <a:gd name="T18" fmla="*/ 6 w 15"/>
                <a:gd name="T19" fmla="*/ 3 h 13"/>
                <a:gd name="T20" fmla="*/ 6 w 15"/>
                <a:gd name="T2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3">
                  <a:moveTo>
                    <a:pt x="6" y="2"/>
                  </a:move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3" y="7"/>
                    <a:pt x="2" y="9"/>
                  </a:cubicBezTo>
                  <a:cubicBezTo>
                    <a:pt x="0" y="10"/>
                    <a:pt x="0" y="12"/>
                    <a:pt x="2" y="13"/>
                  </a:cubicBezTo>
                  <a:cubicBezTo>
                    <a:pt x="3" y="13"/>
                    <a:pt x="4" y="13"/>
                    <a:pt x="5" y="13"/>
                  </a:cubicBezTo>
                  <a:cubicBezTo>
                    <a:pt x="9" y="10"/>
                    <a:pt x="12" y="7"/>
                    <a:pt x="14" y="3"/>
                  </a:cubicBezTo>
                  <a:cubicBezTo>
                    <a:pt x="15" y="2"/>
                    <a:pt x="14" y="1"/>
                    <a:pt x="13" y="1"/>
                  </a:cubicBezTo>
                  <a:cubicBezTo>
                    <a:pt x="11" y="1"/>
                    <a:pt x="10" y="1"/>
                    <a:pt x="9" y="0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" name="Freeform 422"/>
            <p:cNvSpPr>
              <a:spLocks/>
            </p:cNvSpPr>
            <p:nvPr/>
          </p:nvSpPr>
          <p:spPr bwMode="auto">
            <a:xfrm>
              <a:off x="5415" y="815"/>
              <a:ext cx="3" cy="3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1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" name="Freeform 423"/>
            <p:cNvSpPr>
              <a:spLocks/>
            </p:cNvSpPr>
            <p:nvPr/>
          </p:nvSpPr>
          <p:spPr bwMode="auto">
            <a:xfrm>
              <a:off x="1390" y="1666"/>
              <a:ext cx="3" cy="4"/>
            </a:xfrm>
            <a:custGeom>
              <a:avLst/>
              <a:gdLst>
                <a:gd name="T0" fmla="*/ 0 w 2"/>
                <a:gd name="T1" fmla="*/ 2 h 3"/>
                <a:gd name="T2" fmla="*/ 1 w 2"/>
                <a:gd name="T3" fmla="*/ 3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1" y="2"/>
                    <a:pt x="1" y="3"/>
                  </a:cubicBezTo>
                  <a:cubicBezTo>
                    <a:pt x="1" y="2"/>
                    <a:pt x="2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" name="Freeform 424"/>
            <p:cNvSpPr>
              <a:spLocks/>
            </p:cNvSpPr>
            <p:nvPr/>
          </p:nvSpPr>
          <p:spPr bwMode="auto">
            <a:xfrm>
              <a:off x="2671" y="1294"/>
              <a:ext cx="3" cy="3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1"/>
                    <a:pt x="2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" name="Freeform 425"/>
            <p:cNvSpPr>
              <a:spLocks/>
            </p:cNvSpPr>
            <p:nvPr/>
          </p:nvSpPr>
          <p:spPr bwMode="auto">
            <a:xfrm>
              <a:off x="5254" y="865"/>
              <a:ext cx="0" cy="1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" name="Freeform 426"/>
            <p:cNvSpPr>
              <a:spLocks/>
            </p:cNvSpPr>
            <p:nvPr/>
          </p:nvSpPr>
          <p:spPr bwMode="auto">
            <a:xfrm>
              <a:off x="5253" y="863"/>
              <a:ext cx="1" cy="2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9" name="Freeform 427"/>
            <p:cNvSpPr>
              <a:spLocks/>
            </p:cNvSpPr>
            <p:nvPr/>
          </p:nvSpPr>
          <p:spPr bwMode="auto">
            <a:xfrm>
              <a:off x="2573" y="872"/>
              <a:ext cx="3" cy="3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2 w 2"/>
                <a:gd name="T5" fmla="*/ 1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0" name="Freeform 428"/>
            <p:cNvSpPr>
              <a:spLocks/>
            </p:cNvSpPr>
            <p:nvPr/>
          </p:nvSpPr>
          <p:spPr bwMode="auto">
            <a:xfrm>
              <a:off x="2279" y="880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" name="Freeform 429"/>
            <p:cNvSpPr>
              <a:spLocks/>
            </p:cNvSpPr>
            <p:nvPr/>
          </p:nvSpPr>
          <p:spPr bwMode="auto">
            <a:xfrm>
              <a:off x="4809" y="961"/>
              <a:ext cx="1" cy="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" name="Freeform 430"/>
            <p:cNvSpPr>
              <a:spLocks/>
            </p:cNvSpPr>
            <p:nvPr/>
          </p:nvSpPr>
          <p:spPr bwMode="auto">
            <a:xfrm>
              <a:off x="2412" y="4154"/>
              <a:ext cx="2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" name="Freeform 431"/>
            <p:cNvSpPr>
              <a:spLocks/>
            </p:cNvSpPr>
            <p:nvPr/>
          </p:nvSpPr>
          <p:spPr bwMode="auto">
            <a:xfrm>
              <a:off x="2408" y="4154"/>
              <a:ext cx="4" cy="3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2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" name="Freeform 432"/>
            <p:cNvSpPr>
              <a:spLocks/>
            </p:cNvSpPr>
            <p:nvPr/>
          </p:nvSpPr>
          <p:spPr bwMode="auto">
            <a:xfrm>
              <a:off x="3954" y="1651"/>
              <a:ext cx="17" cy="26"/>
            </a:xfrm>
            <a:custGeom>
              <a:avLst/>
              <a:gdLst>
                <a:gd name="T0" fmla="*/ 2 w 12"/>
                <a:gd name="T1" fmla="*/ 15 h 18"/>
                <a:gd name="T2" fmla="*/ 4 w 12"/>
                <a:gd name="T3" fmla="*/ 17 h 18"/>
                <a:gd name="T4" fmla="*/ 8 w 12"/>
                <a:gd name="T5" fmla="*/ 15 h 18"/>
                <a:gd name="T6" fmla="*/ 11 w 12"/>
                <a:gd name="T7" fmla="*/ 0 h 18"/>
                <a:gd name="T8" fmla="*/ 4 w 12"/>
                <a:gd name="T9" fmla="*/ 2 h 18"/>
                <a:gd name="T10" fmla="*/ 1 w 12"/>
                <a:gd name="T11" fmla="*/ 11 h 18"/>
                <a:gd name="T12" fmla="*/ 2 w 12"/>
                <a:gd name="T13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2" y="15"/>
                  </a:moveTo>
                  <a:cubicBezTo>
                    <a:pt x="2" y="15"/>
                    <a:pt x="3" y="16"/>
                    <a:pt x="4" y="17"/>
                  </a:cubicBezTo>
                  <a:cubicBezTo>
                    <a:pt x="5" y="18"/>
                    <a:pt x="6" y="17"/>
                    <a:pt x="8" y="15"/>
                  </a:cubicBezTo>
                  <a:cubicBezTo>
                    <a:pt x="12" y="11"/>
                    <a:pt x="12" y="5"/>
                    <a:pt x="11" y="0"/>
                  </a:cubicBezTo>
                  <a:cubicBezTo>
                    <a:pt x="8" y="0"/>
                    <a:pt x="6" y="0"/>
                    <a:pt x="4" y="2"/>
                  </a:cubicBezTo>
                  <a:cubicBezTo>
                    <a:pt x="1" y="5"/>
                    <a:pt x="0" y="8"/>
                    <a:pt x="1" y="11"/>
                  </a:cubicBezTo>
                  <a:cubicBezTo>
                    <a:pt x="1" y="13"/>
                    <a:pt x="1" y="14"/>
                    <a:pt x="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" name="Freeform 433"/>
            <p:cNvSpPr>
              <a:spLocks/>
            </p:cNvSpPr>
            <p:nvPr/>
          </p:nvSpPr>
          <p:spPr bwMode="auto">
            <a:xfrm>
              <a:off x="3974" y="1570"/>
              <a:ext cx="10" cy="10"/>
            </a:xfrm>
            <a:custGeom>
              <a:avLst/>
              <a:gdLst>
                <a:gd name="T0" fmla="*/ 4 w 7"/>
                <a:gd name="T1" fmla="*/ 7 h 7"/>
                <a:gd name="T2" fmla="*/ 5 w 7"/>
                <a:gd name="T3" fmla="*/ 7 h 7"/>
                <a:gd name="T4" fmla="*/ 6 w 7"/>
                <a:gd name="T5" fmla="*/ 3 h 7"/>
                <a:gd name="T6" fmla="*/ 3 w 7"/>
                <a:gd name="T7" fmla="*/ 0 h 7"/>
                <a:gd name="T8" fmla="*/ 2 w 7"/>
                <a:gd name="T9" fmla="*/ 0 h 7"/>
                <a:gd name="T10" fmla="*/ 0 w 7"/>
                <a:gd name="T11" fmla="*/ 5 h 7"/>
                <a:gd name="T12" fmla="*/ 4 w 7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7" y="6"/>
                    <a:pt x="7" y="4"/>
                    <a:pt x="6" y="3"/>
                  </a:cubicBezTo>
                  <a:cubicBezTo>
                    <a:pt x="6" y="1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0" y="1"/>
                    <a:pt x="0" y="3"/>
                    <a:pt x="0" y="5"/>
                  </a:cubicBezTo>
                  <a:cubicBezTo>
                    <a:pt x="1" y="6"/>
                    <a:pt x="2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" name="Freeform 434"/>
            <p:cNvSpPr>
              <a:spLocks/>
            </p:cNvSpPr>
            <p:nvPr/>
          </p:nvSpPr>
          <p:spPr bwMode="auto">
            <a:xfrm>
              <a:off x="3901" y="1723"/>
              <a:ext cx="6" cy="7"/>
            </a:xfrm>
            <a:custGeom>
              <a:avLst/>
              <a:gdLst>
                <a:gd name="T0" fmla="*/ 3 w 4"/>
                <a:gd name="T1" fmla="*/ 5 h 5"/>
                <a:gd name="T2" fmla="*/ 4 w 4"/>
                <a:gd name="T3" fmla="*/ 4 h 5"/>
                <a:gd name="T4" fmla="*/ 3 w 4"/>
                <a:gd name="T5" fmla="*/ 1 h 5"/>
                <a:gd name="T6" fmla="*/ 0 w 4"/>
                <a:gd name="T7" fmla="*/ 1 h 5"/>
                <a:gd name="T8" fmla="*/ 0 w 4"/>
                <a:gd name="T9" fmla="*/ 4 h 5"/>
                <a:gd name="T10" fmla="*/ 3 w 4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3" y="5"/>
                    <a:pt x="4" y="4"/>
                    <a:pt x="4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2" y="4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7" name="Freeform 435"/>
            <p:cNvSpPr>
              <a:spLocks/>
            </p:cNvSpPr>
            <p:nvPr/>
          </p:nvSpPr>
          <p:spPr bwMode="auto">
            <a:xfrm>
              <a:off x="4025" y="1613"/>
              <a:ext cx="7" cy="9"/>
            </a:xfrm>
            <a:custGeom>
              <a:avLst/>
              <a:gdLst>
                <a:gd name="T0" fmla="*/ 2 w 5"/>
                <a:gd name="T1" fmla="*/ 5 h 6"/>
                <a:gd name="T2" fmla="*/ 5 w 5"/>
                <a:gd name="T3" fmla="*/ 3 h 6"/>
                <a:gd name="T4" fmla="*/ 5 w 5"/>
                <a:gd name="T5" fmla="*/ 2 h 6"/>
                <a:gd name="T6" fmla="*/ 1 w 5"/>
                <a:gd name="T7" fmla="*/ 1 h 6"/>
                <a:gd name="T8" fmla="*/ 0 w 5"/>
                <a:gd name="T9" fmla="*/ 3 h 6"/>
                <a:gd name="T10" fmla="*/ 2 w 5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2" y="5"/>
                  </a:moveTo>
                  <a:cubicBezTo>
                    <a:pt x="3" y="6"/>
                    <a:pt x="4" y="5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3" y="0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8" name="Freeform 436"/>
            <p:cNvSpPr>
              <a:spLocks/>
            </p:cNvSpPr>
            <p:nvPr/>
          </p:nvSpPr>
          <p:spPr bwMode="auto">
            <a:xfrm>
              <a:off x="3970" y="1650"/>
              <a:ext cx="0" cy="1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9" name="Freeform 437"/>
            <p:cNvSpPr>
              <a:spLocks/>
            </p:cNvSpPr>
            <p:nvPr/>
          </p:nvSpPr>
          <p:spPr bwMode="auto">
            <a:xfrm>
              <a:off x="4021" y="1641"/>
              <a:ext cx="1" cy="2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" name="TextBox 9"/>
          <p:cNvSpPr txBox="1"/>
          <p:nvPr/>
        </p:nvSpPr>
        <p:spPr>
          <a:xfrm>
            <a:off x="3674505" y="2500138"/>
            <a:ext cx="4842992" cy="18620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1" algn="ctr"/>
            <a:r>
              <a:rPr lang="en-US" sz="11500" b="1" kern="0" spc="1000" dirty="0" smtClean="0">
                <a:solidFill>
                  <a:schemeClr val="bg1"/>
                </a:solidFill>
                <a:latin typeface="Source Sans Pro" panose="020B0503030403020204" pitchFamily="34" charset="0"/>
              </a:rPr>
              <a:t>MAPS</a:t>
            </a:r>
            <a:endParaRPr lang="en-US" sz="11500" b="1" kern="0" spc="1000" dirty="0">
              <a:solidFill>
                <a:schemeClr val="bg1"/>
              </a:solidFill>
              <a:latin typeface="Source Sans Pro" panose="020B0503030403020204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4777047" y="4473233"/>
            <a:ext cx="264707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 smtClean="0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before. </a:t>
            </a:r>
            <a:endParaRPr lang="en-US" sz="1200" dirty="0">
              <a:solidFill>
                <a:schemeClr val="bg1"/>
              </a:solidFill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2590663" y="2203902"/>
            <a:ext cx="7015058" cy="3139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1600" dirty="0">
                <a:solidFill>
                  <a:schemeClr val="bg1"/>
                </a:solidFill>
                <a:latin typeface="Source Sans Pro" panose="020B0503030403020204" pitchFamily="34" charset="0"/>
                <a:ea typeface="Roboto" panose="02000000000000000000" pitchFamily="2" charset="0"/>
                <a:cs typeface="Roboto" panose="02000000000000000000" pitchFamily="2" charset="0"/>
                <a:sym typeface="Open Sans" charset="0"/>
              </a:rPr>
              <a:t>We’ve been </a:t>
            </a:r>
            <a:r>
              <a:rPr lang="en-US" sz="1600" b="1" dirty="0">
                <a:solidFill>
                  <a:schemeClr val="bg1"/>
                </a:solidFill>
                <a:latin typeface="Source Sans Pro" panose="020B0503030403020204" pitchFamily="34" charset="0"/>
                <a:ea typeface="Roboto" panose="02000000000000000000" pitchFamily="2" charset="0"/>
                <a:cs typeface="Roboto" panose="02000000000000000000" pitchFamily="2" charset="0"/>
                <a:sym typeface="Open Sans" charset="0"/>
              </a:rPr>
              <a:t>crafting</a:t>
            </a:r>
            <a:r>
              <a:rPr lang="en-US" sz="1600" dirty="0">
                <a:solidFill>
                  <a:schemeClr val="bg1"/>
                </a:solidFill>
                <a:latin typeface="Source Sans Pro" panose="020B0503030403020204" pitchFamily="34" charset="0"/>
                <a:ea typeface="Roboto" panose="02000000000000000000" pitchFamily="2" charset="0"/>
                <a:cs typeface="Roboto" panose="02000000000000000000" pitchFamily="2" charset="0"/>
                <a:sym typeface="Open Sans" charset="0"/>
              </a:rPr>
              <a:t> beautiful </a:t>
            </a:r>
            <a:r>
              <a:rPr lang="en-US" sz="1600" i="1" dirty="0">
                <a:solidFill>
                  <a:schemeClr val="bg1"/>
                </a:solidFill>
                <a:latin typeface="Source Sans Pro" panose="020B0503030403020204" pitchFamily="34" charset="0"/>
                <a:ea typeface="Roboto" panose="02000000000000000000" pitchFamily="2" charset="0"/>
                <a:cs typeface="Roboto" panose="02000000000000000000" pitchFamily="2" charset="0"/>
                <a:sym typeface="Open Sans" charset="0"/>
              </a:rPr>
              <a:t>presentation</a:t>
            </a:r>
            <a:r>
              <a:rPr lang="en-US" sz="1600" dirty="0">
                <a:solidFill>
                  <a:schemeClr val="bg1"/>
                </a:solidFill>
                <a:latin typeface="Source Sans Pro" panose="020B0503030403020204" pitchFamily="34" charset="0"/>
                <a:ea typeface="Roboto" panose="02000000000000000000" pitchFamily="2" charset="0"/>
                <a:cs typeface="Roboto" panose="02000000000000000000" pitchFamily="2" charset="0"/>
                <a:sym typeface="Open Sans" charset="0"/>
              </a:rPr>
              <a:t> &amp; making </a:t>
            </a:r>
            <a:r>
              <a:rPr lang="en-US" sz="1600" b="1" i="1" dirty="0">
                <a:solidFill>
                  <a:schemeClr val="bg1"/>
                </a:solidFill>
                <a:latin typeface="Source Sans Pro" panose="020B0503030403020204" pitchFamily="34" charset="0"/>
                <a:ea typeface="Roboto" panose="02000000000000000000" pitchFamily="2" charset="0"/>
                <a:cs typeface="Roboto" panose="02000000000000000000" pitchFamily="2" charset="0"/>
                <a:sym typeface="Open Sans" charset="0"/>
              </a:rPr>
              <a:t>clients</a:t>
            </a:r>
            <a:r>
              <a:rPr lang="en-US" sz="1600" dirty="0">
                <a:solidFill>
                  <a:schemeClr val="bg1"/>
                </a:solidFill>
                <a:latin typeface="Source Sans Pro" panose="020B0503030403020204" pitchFamily="34" charset="0"/>
                <a:ea typeface="Roboto" panose="02000000000000000000" pitchFamily="2" charset="0"/>
                <a:cs typeface="Roboto" panose="02000000000000000000" pitchFamily="2" charset="0"/>
                <a:sym typeface="Open Sans" charset="0"/>
              </a:rPr>
              <a:t> happy for years.</a:t>
            </a:r>
            <a:endParaRPr lang="en-US" sz="1600" dirty="0">
              <a:solidFill>
                <a:schemeClr val="bg1"/>
              </a:solidFill>
              <a:latin typeface="Source Sans Pro" panose="020B0503030403020204" pitchFamily="34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sp>
        <p:nvSpPr>
          <p:cNvPr id="30" name="Shape 2907"/>
          <p:cNvSpPr/>
          <p:nvPr/>
        </p:nvSpPr>
        <p:spPr>
          <a:xfrm>
            <a:off x="5880840" y="5280998"/>
            <a:ext cx="427940" cy="42794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973" y="235"/>
                </a:moveTo>
                <a:cubicBezTo>
                  <a:pt x="12909" y="205"/>
                  <a:pt x="12840" y="184"/>
                  <a:pt x="12764" y="184"/>
                </a:cubicBezTo>
                <a:cubicBezTo>
                  <a:pt x="12493" y="184"/>
                  <a:pt x="12273" y="404"/>
                  <a:pt x="12273" y="675"/>
                </a:cubicBezTo>
                <a:cubicBezTo>
                  <a:pt x="12273" y="946"/>
                  <a:pt x="12493" y="1166"/>
                  <a:pt x="12764" y="1166"/>
                </a:cubicBezTo>
                <a:lnTo>
                  <a:pt x="12764" y="1179"/>
                </a:lnTo>
                <a:cubicBezTo>
                  <a:pt x="17245" y="2089"/>
                  <a:pt x="20618" y="6050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cubicBezTo>
                  <a:pt x="5377" y="20618"/>
                  <a:pt x="982" y="16223"/>
                  <a:pt x="982" y="10800"/>
                </a:cubicBezTo>
                <a:cubicBezTo>
                  <a:pt x="982" y="6050"/>
                  <a:pt x="4355" y="2089"/>
                  <a:pt x="8836" y="1179"/>
                </a:cubicBezTo>
                <a:lnTo>
                  <a:pt x="8836" y="1166"/>
                </a:lnTo>
                <a:cubicBezTo>
                  <a:pt x="9107" y="1166"/>
                  <a:pt x="9327" y="946"/>
                  <a:pt x="9327" y="675"/>
                </a:cubicBezTo>
                <a:cubicBezTo>
                  <a:pt x="9327" y="404"/>
                  <a:pt x="9107" y="184"/>
                  <a:pt x="8836" y="184"/>
                </a:cubicBezTo>
                <a:cubicBezTo>
                  <a:pt x="8761" y="184"/>
                  <a:pt x="8691" y="205"/>
                  <a:pt x="8627" y="235"/>
                </a:cubicBezTo>
                <a:cubicBezTo>
                  <a:pt x="3706" y="1243"/>
                  <a:pt x="0" y="5582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5582"/>
                  <a:pt x="17893" y="1243"/>
                  <a:pt x="12973" y="235"/>
                </a:cubicBezTo>
                <a:moveTo>
                  <a:pt x="6873" y="9818"/>
                </a:moveTo>
                <a:cubicBezTo>
                  <a:pt x="6602" y="9818"/>
                  <a:pt x="6382" y="10038"/>
                  <a:pt x="6382" y="10309"/>
                </a:cubicBezTo>
                <a:cubicBezTo>
                  <a:pt x="6382" y="10445"/>
                  <a:pt x="6437" y="10567"/>
                  <a:pt x="6526" y="10656"/>
                </a:cubicBezTo>
                <a:lnTo>
                  <a:pt x="10453" y="14583"/>
                </a:lnTo>
                <a:cubicBezTo>
                  <a:pt x="10542" y="14673"/>
                  <a:pt x="10664" y="14727"/>
                  <a:pt x="10800" y="14727"/>
                </a:cubicBezTo>
                <a:cubicBezTo>
                  <a:pt x="10936" y="14727"/>
                  <a:pt x="11059" y="14673"/>
                  <a:pt x="11147" y="14583"/>
                </a:cubicBezTo>
                <a:lnTo>
                  <a:pt x="15074" y="10656"/>
                </a:lnTo>
                <a:cubicBezTo>
                  <a:pt x="15163" y="10567"/>
                  <a:pt x="15218" y="10445"/>
                  <a:pt x="15218" y="10309"/>
                </a:cubicBezTo>
                <a:cubicBezTo>
                  <a:pt x="15218" y="10038"/>
                  <a:pt x="14998" y="9818"/>
                  <a:pt x="14727" y="9818"/>
                </a:cubicBezTo>
                <a:cubicBezTo>
                  <a:pt x="14592" y="9818"/>
                  <a:pt x="14469" y="9873"/>
                  <a:pt x="14380" y="9962"/>
                </a:cubicBezTo>
                <a:lnTo>
                  <a:pt x="11291" y="13051"/>
                </a:lnTo>
                <a:lnTo>
                  <a:pt x="11291" y="491"/>
                </a:lnTo>
                <a:cubicBezTo>
                  <a:pt x="11291" y="220"/>
                  <a:pt x="11071" y="0"/>
                  <a:pt x="10800" y="0"/>
                </a:cubicBezTo>
                <a:cubicBezTo>
                  <a:pt x="10529" y="0"/>
                  <a:pt x="10309" y="220"/>
                  <a:pt x="10309" y="491"/>
                </a:cubicBezTo>
                <a:lnTo>
                  <a:pt x="10309" y="13051"/>
                </a:lnTo>
                <a:lnTo>
                  <a:pt x="7220" y="9962"/>
                </a:lnTo>
                <a:cubicBezTo>
                  <a:pt x="7131" y="9873"/>
                  <a:pt x="7009" y="9818"/>
                  <a:pt x="6873" y="9818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>
              <a:latin typeface="Source Sans Pro Light" charset="0"/>
              <a:ea typeface="Source Sans Pro Light" charset="0"/>
              <a:cs typeface="Source Sans Pro Ligh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221150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8" grpId="0"/>
      <p:bldP spid="19" grpId="0"/>
      <p:bldP spid="30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3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4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5" name="TextBox 4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Switzerland Map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139" name="Group 138"/>
          <p:cNvGrpSpPr/>
          <p:nvPr/>
        </p:nvGrpSpPr>
        <p:grpSpPr>
          <a:xfrm>
            <a:off x="679484" y="1926454"/>
            <a:ext cx="5416519" cy="3482950"/>
            <a:chOff x="679484" y="1926454"/>
            <a:chExt cx="5416519" cy="3482950"/>
          </a:xfrm>
        </p:grpSpPr>
        <p:sp>
          <p:nvSpPr>
            <p:cNvPr id="10" name="Freeform 5"/>
            <p:cNvSpPr>
              <a:spLocks noEditPoints="1"/>
            </p:cNvSpPr>
            <p:nvPr/>
          </p:nvSpPr>
          <p:spPr bwMode="auto">
            <a:xfrm>
              <a:off x="3161296" y="3404324"/>
              <a:ext cx="555253" cy="391201"/>
            </a:xfrm>
            <a:custGeom>
              <a:avLst/>
              <a:gdLst>
                <a:gd name="T0" fmla="*/ 100 w 167"/>
                <a:gd name="T1" fmla="*/ 85 h 118"/>
                <a:gd name="T2" fmla="*/ 104 w 167"/>
                <a:gd name="T3" fmla="*/ 77 h 118"/>
                <a:gd name="T4" fmla="*/ 104 w 167"/>
                <a:gd name="T5" fmla="*/ 63 h 118"/>
                <a:gd name="T6" fmla="*/ 106 w 167"/>
                <a:gd name="T7" fmla="*/ 41 h 118"/>
                <a:gd name="T8" fmla="*/ 105 w 167"/>
                <a:gd name="T9" fmla="*/ 30 h 118"/>
                <a:gd name="T10" fmla="*/ 95 w 167"/>
                <a:gd name="T11" fmla="*/ 29 h 118"/>
                <a:gd name="T12" fmla="*/ 90 w 167"/>
                <a:gd name="T13" fmla="*/ 23 h 118"/>
                <a:gd name="T14" fmla="*/ 92 w 167"/>
                <a:gd name="T15" fmla="*/ 17 h 118"/>
                <a:gd name="T16" fmla="*/ 96 w 167"/>
                <a:gd name="T17" fmla="*/ 5 h 118"/>
                <a:gd name="T18" fmla="*/ 77 w 167"/>
                <a:gd name="T19" fmla="*/ 0 h 118"/>
                <a:gd name="T20" fmla="*/ 56 w 167"/>
                <a:gd name="T21" fmla="*/ 7 h 118"/>
                <a:gd name="T22" fmla="*/ 47 w 167"/>
                <a:gd name="T23" fmla="*/ 6 h 118"/>
                <a:gd name="T24" fmla="*/ 43 w 167"/>
                <a:gd name="T25" fmla="*/ 21 h 118"/>
                <a:gd name="T26" fmla="*/ 33 w 167"/>
                <a:gd name="T27" fmla="*/ 30 h 118"/>
                <a:gd name="T28" fmla="*/ 27 w 167"/>
                <a:gd name="T29" fmla="*/ 42 h 118"/>
                <a:gd name="T30" fmla="*/ 25 w 167"/>
                <a:gd name="T31" fmla="*/ 37 h 118"/>
                <a:gd name="T32" fmla="*/ 18 w 167"/>
                <a:gd name="T33" fmla="*/ 38 h 118"/>
                <a:gd name="T34" fmla="*/ 11 w 167"/>
                <a:gd name="T35" fmla="*/ 45 h 118"/>
                <a:gd name="T36" fmla="*/ 8 w 167"/>
                <a:gd name="T37" fmla="*/ 61 h 118"/>
                <a:gd name="T38" fmla="*/ 2 w 167"/>
                <a:gd name="T39" fmla="*/ 68 h 118"/>
                <a:gd name="T40" fmla="*/ 0 w 167"/>
                <a:gd name="T41" fmla="*/ 77 h 118"/>
                <a:gd name="T42" fmla="*/ 8 w 167"/>
                <a:gd name="T43" fmla="*/ 91 h 118"/>
                <a:gd name="T44" fmla="*/ 0 w 167"/>
                <a:gd name="T45" fmla="*/ 100 h 118"/>
                <a:gd name="T46" fmla="*/ 17 w 167"/>
                <a:gd name="T47" fmla="*/ 103 h 118"/>
                <a:gd name="T48" fmla="*/ 32 w 167"/>
                <a:gd name="T49" fmla="*/ 113 h 118"/>
                <a:gd name="T50" fmla="*/ 51 w 167"/>
                <a:gd name="T51" fmla="*/ 113 h 118"/>
                <a:gd name="T52" fmla="*/ 65 w 167"/>
                <a:gd name="T53" fmla="*/ 111 h 118"/>
                <a:gd name="T54" fmla="*/ 78 w 167"/>
                <a:gd name="T55" fmla="*/ 113 h 118"/>
                <a:gd name="T56" fmla="*/ 97 w 167"/>
                <a:gd name="T57" fmla="*/ 111 h 118"/>
                <a:gd name="T58" fmla="*/ 108 w 167"/>
                <a:gd name="T59" fmla="*/ 103 h 118"/>
                <a:gd name="T60" fmla="*/ 116 w 167"/>
                <a:gd name="T61" fmla="*/ 98 h 118"/>
                <a:gd name="T62" fmla="*/ 160 w 167"/>
                <a:gd name="T63" fmla="*/ 64 h 118"/>
                <a:gd name="T64" fmla="*/ 165 w 167"/>
                <a:gd name="T65" fmla="*/ 66 h 118"/>
                <a:gd name="T66" fmla="*/ 160 w 167"/>
                <a:gd name="T67" fmla="*/ 73 h 118"/>
                <a:gd name="T68" fmla="*/ 153 w 167"/>
                <a:gd name="T69" fmla="*/ 85 h 118"/>
                <a:gd name="T70" fmla="*/ 156 w 167"/>
                <a:gd name="T71" fmla="*/ 89 h 118"/>
                <a:gd name="T72" fmla="*/ 154 w 167"/>
                <a:gd name="T73" fmla="*/ 92 h 118"/>
                <a:gd name="T74" fmla="*/ 150 w 167"/>
                <a:gd name="T75" fmla="*/ 94 h 118"/>
                <a:gd name="T76" fmla="*/ 157 w 167"/>
                <a:gd name="T77" fmla="*/ 99 h 118"/>
                <a:gd name="T78" fmla="*/ 162 w 167"/>
                <a:gd name="T79" fmla="*/ 104 h 118"/>
                <a:gd name="T80" fmla="*/ 157 w 167"/>
                <a:gd name="T81" fmla="*/ 111 h 118"/>
                <a:gd name="T82" fmla="*/ 152 w 167"/>
                <a:gd name="T83" fmla="*/ 108 h 118"/>
                <a:gd name="T84" fmla="*/ 145 w 167"/>
                <a:gd name="T85" fmla="*/ 109 h 118"/>
                <a:gd name="T86" fmla="*/ 130 w 167"/>
                <a:gd name="T87" fmla="*/ 110 h 118"/>
                <a:gd name="T88" fmla="*/ 132 w 167"/>
                <a:gd name="T89" fmla="*/ 102 h 118"/>
                <a:gd name="T90" fmla="*/ 133 w 167"/>
                <a:gd name="T91" fmla="*/ 98 h 118"/>
                <a:gd name="T92" fmla="*/ 129 w 167"/>
                <a:gd name="T93" fmla="*/ 95 h 118"/>
                <a:gd name="T94" fmla="*/ 123 w 167"/>
                <a:gd name="T95" fmla="*/ 88 h 118"/>
                <a:gd name="T96" fmla="*/ 118 w 167"/>
                <a:gd name="T97" fmla="*/ 80 h 118"/>
                <a:gd name="T98" fmla="*/ 117 w 167"/>
                <a:gd name="T99" fmla="*/ 66 h 118"/>
                <a:gd name="T100" fmla="*/ 118 w 167"/>
                <a:gd name="T101" fmla="*/ 59 h 118"/>
                <a:gd name="T102" fmla="*/ 123 w 167"/>
                <a:gd name="T103" fmla="*/ 61 h 118"/>
                <a:gd name="T104" fmla="*/ 121 w 167"/>
                <a:gd name="T105" fmla="*/ 63 h 118"/>
                <a:gd name="T106" fmla="*/ 124 w 167"/>
                <a:gd name="T107" fmla="*/ 66 h 118"/>
                <a:gd name="T108" fmla="*/ 130 w 167"/>
                <a:gd name="T109" fmla="*/ 63 h 118"/>
                <a:gd name="T110" fmla="*/ 138 w 167"/>
                <a:gd name="T111" fmla="*/ 6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7" h="118">
                  <a:moveTo>
                    <a:pt x="116" y="98"/>
                  </a:moveTo>
                  <a:cubicBezTo>
                    <a:pt x="116" y="98"/>
                    <a:pt x="100" y="90"/>
                    <a:pt x="100" y="85"/>
                  </a:cubicBezTo>
                  <a:cubicBezTo>
                    <a:pt x="100" y="84"/>
                    <a:pt x="101" y="83"/>
                    <a:pt x="102" y="82"/>
                  </a:cubicBezTo>
                  <a:cubicBezTo>
                    <a:pt x="102" y="81"/>
                    <a:pt x="104" y="78"/>
                    <a:pt x="104" y="77"/>
                  </a:cubicBezTo>
                  <a:cubicBezTo>
                    <a:pt x="104" y="75"/>
                    <a:pt x="104" y="72"/>
                    <a:pt x="104" y="71"/>
                  </a:cubicBezTo>
                  <a:cubicBezTo>
                    <a:pt x="103" y="69"/>
                    <a:pt x="103" y="65"/>
                    <a:pt x="104" y="63"/>
                  </a:cubicBezTo>
                  <a:cubicBezTo>
                    <a:pt x="104" y="60"/>
                    <a:pt x="105" y="53"/>
                    <a:pt x="105" y="50"/>
                  </a:cubicBezTo>
                  <a:cubicBezTo>
                    <a:pt x="106" y="48"/>
                    <a:pt x="106" y="43"/>
                    <a:pt x="106" y="41"/>
                  </a:cubicBezTo>
                  <a:cubicBezTo>
                    <a:pt x="107" y="38"/>
                    <a:pt x="110" y="32"/>
                    <a:pt x="108" y="30"/>
                  </a:cubicBezTo>
                  <a:cubicBezTo>
                    <a:pt x="108" y="29"/>
                    <a:pt x="106" y="29"/>
                    <a:pt x="105" y="30"/>
                  </a:cubicBezTo>
                  <a:cubicBezTo>
                    <a:pt x="104" y="30"/>
                    <a:pt x="101" y="31"/>
                    <a:pt x="100" y="31"/>
                  </a:cubicBezTo>
                  <a:cubicBezTo>
                    <a:pt x="99" y="31"/>
                    <a:pt x="96" y="29"/>
                    <a:pt x="95" y="29"/>
                  </a:cubicBezTo>
                  <a:cubicBezTo>
                    <a:pt x="94" y="28"/>
                    <a:pt x="93" y="28"/>
                    <a:pt x="92" y="27"/>
                  </a:cubicBezTo>
                  <a:cubicBezTo>
                    <a:pt x="91" y="27"/>
                    <a:pt x="91" y="24"/>
                    <a:pt x="90" y="23"/>
                  </a:cubicBezTo>
                  <a:cubicBezTo>
                    <a:pt x="90" y="22"/>
                    <a:pt x="90" y="21"/>
                    <a:pt x="90" y="21"/>
                  </a:cubicBezTo>
                  <a:cubicBezTo>
                    <a:pt x="90" y="19"/>
                    <a:pt x="92" y="18"/>
                    <a:pt x="92" y="17"/>
                  </a:cubicBezTo>
                  <a:cubicBezTo>
                    <a:pt x="93" y="15"/>
                    <a:pt x="96" y="11"/>
                    <a:pt x="96" y="9"/>
                  </a:cubicBezTo>
                  <a:cubicBezTo>
                    <a:pt x="96" y="8"/>
                    <a:pt x="96" y="6"/>
                    <a:pt x="96" y="5"/>
                  </a:cubicBezTo>
                  <a:cubicBezTo>
                    <a:pt x="95" y="4"/>
                    <a:pt x="91" y="3"/>
                    <a:pt x="89" y="3"/>
                  </a:cubicBezTo>
                  <a:cubicBezTo>
                    <a:pt x="86" y="2"/>
                    <a:pt x="81" y="0"/>
                    <a:pt x="77" y="0"/>
                  </a:cubicBezTo>
                  <a:cubicBezTo>
                    <a:pt x="75" y="0"/>
                    <a:pt x="66" y="4"/>
                    <a:pt x="66" y="4"/>
                  </a:cubicBezTo>
                  <a:cubicBezTo>
                    <a:pt x="66" y="4"/>
                    <a:pt x="59" y="8"/>
                    <a:pt x="56" y="7"/>
                  </a:cubicBezTo>
                  <a:cubicBezTo>
                    <a:pt x="56" y="7"/>
                    <a:pt x="55" y="5"/>
                    <a:pt x="54" y="5"/>
                  </a:cubicBezTo>
                  <a:cubicBezTo>
                    <a:pt x="52" y="4"/>
                    <a:pt x="49" y="5"/>
                    <a:pt x="47" y="6"/>
                  </a:cubicBezTo>
                  <a:cubicBezTo>
                    <a:pt x="44" y="7"/>
                    <a:pt x="39" y="10"/>
                    <a:pt x="38" y="12"/>
                  </a:cubicBezTo>
                  <a:cubicBezTo>
                    <a:pt x="38" y="15"/>
                    <a:pt x="43" y="18"/>
                    <a:pt x="43" y="21"/>
                  </a:cubicBezTo>
                  <a:cubicBezTo>
                    <a:pt x="42" y="22"/>
                    <a:pt x="38" y="24"/>
                    <a:pt x="38" y="25"/>
                  </a:cubicBezTo>
                  <a:cubicBezTo>
                    <a:pt x="36" y="26"/>
                    <a:pt x="34" y="28"/>
                    <a:pt x="33" y="30"/>
                  </a:cubicBezTo>
                  <a:cubicBezTo>
                    <a:pt x="32" y="31"/>
                    <a:pt x="31" y="34"/>
                    <a:pt x="31" y="35"/>
                  </a:cubicBezTo>
                  <a:cubicBezTo>
                    <a:pt x="30" y="37"/>
                    <a:pt x="29" y="41"/>
                    <a:pt x="27" y="42"/>
                  </a:cubicBezTo>
                  <a:cubicBezTo>
                    <a:pt x="27" y="43"/>
                    <a:pt x="25" y="42"/>
                    <a:pt x="25" y="41"/>
                  </a:cubicBezTo>
                  <a:cubicBezTo>
                    <a:pt x="24" y="40"/>
                    <a:pt x="25" y="38"/>
                    <a:pt x="25" y="37"/>
                  </a:cubicBezTo>
                  <a:cubicBezTo>
                    <a:pt x="25" y="36"/>
                    <a:pt x="22" y="34"/>
                    <a:pt x="20" y="34"/>
                  </a:cubicBezTo>
                  <a:cubicBezTo>
                    <a:pt x="19" y="34"/>
                    <a:pt x="19" y="37"/>
                    <a:pt x="18" y="38"/>
                  </a:cubicBezTo>
                  <a:cubicBezTo>
                    <a:pt x="17" y="39"/>
                    <a:pt x="14" y="42"/>
                    <a:pt x="13" y="43"/>
                  </a:cubicBezTo>
                  <a:cubicBezTo>
                    <a:pt x="13" y="44"/>
                    <a:pt x="11" y="44"/>
                    <a:pt x="11" y="45"/>
                  </a:cubicBezTo>
                  <a:cubicBezTo>
                    <a:pt x="9" y="48"/>
                    <a:pt x="10" y="54"/>
                    <a:pt x="10" y="56"/>
                  </a:cubicBezTo>
                  <a:cubicBezTo>
                    <a:pt x="9" y="58"/>
                    <a:pt x="9" y="60"/>
                    <a:pt x="8" y="61"/>
                  </a:cubicBezTo>
                  <a:cubicBezTo>
                    <a:pt x="8" y="61"/>
                    <a:pt x="7" y="64"/>
                    <a:pt x="6" y="65"/>
                  </a:cubicBezTo>
                  <a:cubicBezTo>
                    <a:pt x="5" y="66"/>
                    <a:pt x="3" y="67"/>
                    <a:pt x="2" y="68"/>
                  </a:cubicBezTo>
                  <a:cubicBezTo>
                    <a:pt x="1" y="69"/>
                    <a:pt x="0" y="72"/>
                    <a:pt x="0" y="73"/>
                  </a:cubicBezTo>
                  <a:cubicBezTo>
                    <a:pt x="0" y="74"/>
                    <a:pt x="0" y="76"/>
                    <a:pt x="0" y="77"/>
                  </a:cubicBezTo>
                  <a:cubicBezTo>
                    <a:pt x="1" y="80"/>
                    <a:pt x="6" y="85"/>
                    <a:pt x="7" y="89"/>
                  </a:cubicBezTo>
                  <a:cubicBezTo>
                    <a:pt x="8" y="89"/>
                    <a:pt x="8" y="91"/>
                    <a:pt x="8" y="91"/>
                  </a:cubicBezTo>
                  <a:cubicBezTo>
                    <a:pt x="7" y="93"/>
                    <a:pt x="4" y="95"/>
                    <a:pt x="3" y="96"/>
                  </a:cubicBezTo>
                  <a:cubicBezTo>
                    <a:pt x="2" y="97"/>
                    <a:pt x="0" y="100"/>
                    <a:pt x="0" y="100"/>
                  </a:cubicBezTo>
                  <a:cubicBezTo>
                    <a:pt x="0" y="100"/>
                    <a:pt x="3" y="101"/>
                    <a:pt x="4" y="101"/>
                  </a:cubicBezTo>
                  <a:cubicBezTo>
                    <a:pt x="7" y="101"/>
                    <a:pt x="13" y="102"/>
                    <a:pt x="17" y="103"/>
                  </a:cubicBezTo>
                  <a:cubicBezTo>
                    <a:pt x="18" y="103"/>
                    <a:pt x="20" y="103"/>
                    <a:pt x="21" y="104"/>
                  </a:cubicBezTo>
                  <a:cubicBezTo>
                    <a:pt x="25" y="106"/>
                    <a:pt x="29" y="111"/>
                    <a:pt x="32" y="113"/>
                  </a:cubicBezTo>
                  <a:cubicBezTo>
                    <a:pt x="35" y="114"/>
                    <a:pt x="40" y="117"/>
                    <a:pt x="43" y="117"/>
                  </a:cubicBezTo>
                  <a:cubicBezTo>
                    <a:pt x="45" y="117"/>
                    <a:pt x="49" y="113"/>
                    <a:pt x="51" y="113"/>
                  </a:cubicBezTo>
                  <a:cubicBezTo>
                    <a:pt x="53" y="112"/>
                    <a:pt x="55" y="111"/>
                    <a:pt x="56" y="111"/>
                  </a:cubicBezTo>
                  <a:cubicBezTo>
                    <a:pt x="58" y="111"/>
                    <a:pt x="63" y="111"/>
                    <a:pt x="65" y="111"/>
                  </a:cubicBezTo>
                  <a:cubicBezTo>
                    <a:pt x="67" y="111"/>
                    <a:pt x="69" y="110"/>
                    <a:pt x="71" y="110"/>
                  </a:cubicBezTo>
                  <a:cubicBezTo>
                    <a:pt x="73" y="110"/>
                    <a:pt x="77" y="112"/>
                    <a:pt x="78" y="113"/>
                  </a:cubicBezTo>
                  <a:cubicBezTo>
                    <a:pt x="81" y="114"/>
                    <a:pt x="84" y="118"/>
                    <a:pt x="86" y="118"/>
                  </a:cubicBezTo>
                  <a:cubicBezTo>
                    <a:pt x="89" y="118"/>
                    <a:pt x="94" y="112"/>
                    <a:pt x="97" y="111"/>
                  </a:cubicBezTo>
                  <a:cubicBezTo>
                    <a:pt x="98" y="109"/>
                    <a:pt x="100" y="106"/>
                    <a:pt x="102" y="106"/>
                  </a:cubicBezTo>
                  <a:cubicBezTo>
                    <a:pt x="104" y="105"/>
                    <a:pt x="106" y="104"/>
                    <a:pt x="108" y="103"/>
                  </a:cubicBezTo>
                  <a:cubicBezTo>
                    <a:pt x="110" y="102"/>
                    <a:pt x="113" y="101"/>
                    <a:pt x="114" y="100"/>
                  </a:cubicBezTo>
                  <a:cubicBezTo>
                    <a:pt x="115" y="100"/>
                    <a:pt x="116" y="98"/>
                    <a:pt x="116" y="98"/>
                  </a:cubicBezTo>
                  <a:close/>
                  <a:moveTo>
                    <a:pt x="153" y="64"/>
                  </a:moveTo>
                  <a:cubicBezTo>
                    <a:pt x="153" y="64"/>
                    <a:pt x="158" y="64"/>
                    <a:pt x="160" y="64"/>
                  </a:cubicBezTo>
                  <a:cubicBezTo>
                    <a:pt x="161" y="64"/>
                    <a:pt x="162" y="65"/>
                    <a:pt x="162" y="65"/>
                  </a:cubicBezTo>
                  <a:cubicBezTo>
                    <a:pt x="163" y="65"/>
                    <a:pt x="165" y="65"/>
                    <a:pt x="165" y="66"/>
                  </a:cubicBezTo>
                  <a:cubicBezTo>
                    <a:pt x="166" y="66"/>
                    <a:pt x="167" y="69"/>
                    <a:pt x="166" y="70"/>
                  </a:cubicBezTo>
                  <a:cubicBezTo>
                    <a:pt x="165" y="72"/>
                    <a:pt x="161" y="72"/>
                    <a:pt x="160" y="73"/>
                  </a:cubicBezTo>
                  <a:cubicBezTo>
                    <a:pt x="159" y="74"/>
                    <a:pt x="156" y="76"/>
                    <a:pt x="155" y="78"/>
                  </a:cubicBezTo>
                  <a:cubicBezTo>
                    <a:pt x="155" y="79"/>
                    <a:pt x="153" y="83"/>
                    <a:pt x="153" y="85"/>
                  </a:cubicBezTo>
                  <a:cubicBezTo>
                    <a:pt x="153" y="85"/>
                    <a:pt x="155" y="86"/>
                    <a:pt x="155" y="87"/>
                  </a:cubicBezTo>
                  <a:cubicBezTo>
                    <a:pt x="155" y="87"/>
                    <a:pt x="156" y="88"/>
                    <a:pt x="156" y="89"/>
                  </a:cubicBezTo>
                  <a:cubicBezTo>
                    <a:pt x="156" y="89"/>
                    <a:pt x="156" y="91"/>
                    <a:pt x="155" y="91"/>
                  </a:cubicBezTo>
                  <a:cubicBezTo>
                    <a:pt x="155" y="92"/>
                    <a:pt x="154" y="92"/>
                    <a:pt x="154" y="92"/>
                  </a:cubicBezTo>
                  <a:cubicBezTo>
                    <a:pt x="153" y="92"/>
                    <a:pt x="151" y="92"/>
                    <a:pt x="151" y="92"/>
                  </a:cubicBezTo>
                  <a:cubicBezTo>
                    <a:pt x="150" y="92"/>
                    <a:pt x="150" y="94"/>
                    <a:pt x="150" y="94"/>
                  </a:cubicBezTo>
                  <a:cubicBezTo>
                    <a:pt x="152" y="95"/>
                    <a:pt x="156" y="94"/>
                    <a:pt x="157" y="95"/>
                  </a:cubicBezTo>
                  <a:cubicBezTo>
                    <a:pt x="158" y="96"/>
                    <a:pt x="156" y="98"/>
                    <a:pt x="157" y="99"/>
                  </a:cubicBezTo>
                  <a:cubicBezTo>
                    <a:pt x="157" y="99"/>
                    <a:pt x="159" y="100"/>
                    <a:pt x="159" y="100"/>
                  </a:cubicBezTo>
                  <a:cubicBezTo>
                    <a:pt x="160" y="101"/>
                    <a:pt x="161" y="103"/>
                    <a:pt x="162" y="104"/>
                  </a:cubicBezTo>
                  <a:cubicBezTo>
                    <a:pt x="162" y="105"/>
                    <a:pt x="162" y="106"/>
                    <a:pt x="162" y="106"/>
                  </a:cubicBezTo>
                  <a:cubicBezTo>
                    <a:pt x="162" y="107"/>
                    <a:pt x="159" y="110"/>
                    <a:pt x="157" y="111"/>
                  </a:cubicBezTo>
                  <a:cubicBezTo>
                    <a:pt x="156" y="111"/>
                    <a:pt x="155" y="110"/>
                    <a:pt x="155" y="109"/>
                  </a:cubicBezTo>
                  <a:cubicBezTo>
                    <a:pt x="155" y="109"/>
                    <a:pt x="153" y="109"/>
                    <a:pt x="152" y="108"/>
                  </a:cubicBezTo>
                  <a:cubicBezTo>
                    <a:pt x="152" y="108"/>
                    <a:pt x="150" y="108"/>
                    <a:pt x="150" y="108"/>
                  </a:cubicBezTo>
                  <a:cubicBezTo>
                    <a:pt x="149" y="108"/>
                    <a:pt x="145" y="109"/>
                    <a:pt x="145" y="109"/>
                  </a:cubicBezTo>
                  <a:cubicBezTo>
                    <a:pt x="145" y="109"/>
                    <a:pt x="139" y="104"/>
                    <a:pt x="136" y="104"/>
                  </a:cubicBezTo>
                  <a:cubicBezTo>
                    <a:pt x="134" y="105"/>
                    <a:pt x="131" y="110"/>
                    <a:pt x="130" y="110"/>
                  </a:cubicBezTo>
                  <a:cubicBezTo>
                    <a:pt x="129" y="109"/>
                    <a:pt x="127" y="106"/>
                    <a:pt x="127" y="106"/>
                  </a:cubicBezTo>
                  <a:cubicBezTo>
                    <a:pt x="127" y="106"/>
                    <a:pt x="131" y="104"/>
                    <a:pt x="132" y="102"/>
                  </a:cubicBezTo>
                  <a:cubicBezTo>
                    <a:pt x="133" y="102"/>
                    <a:pt x="133" y="100"/>
                    <a:pt x="133" y="100"/>
                  </a:cubicBezTo>
                  <a:cubicBezTo>
                    <a:pt x="133" y="100"/>
                    <a:pt x="133" y="99"/>
                    <a:pt x="133" y="98"/>
                  </a:cubicBezTo>
                  <a:cubicBezTo>
                    <a:pt x="133" y="97"/>
                    <a:pt x="132" y="96"/>
                    <a:pt x="131" y="96"/>
                  </a:cubicBezTo>
                  <a:cubicBezTo>
                    <a:pt x="131" y="95"/>
                    <a:pt x="130" y="95"/>
                    <a:pt x="129" y="95"/>
                  </a:cubicBezTo>
                  <a:cubicBezTo>
                    <a:pt x="128" y="94"/>
                    <a:pt x="126" y="93"/>
                    <a:pt x="125" y="92"/>
                  </a:cubicBezTo>
                  <a:cubicBezTo>
                    <a:pt x="124" y="91"/>
                    <a:pt x="123" y="89"/>
                    <a:pt x="123" y="88"/>
                  </a:cubicBezTo>
                  <a:cubicBezTo>
                    <a:pt x="122" y="87"/>
                    <a:pt x="120" y="85"/>
                    <a:pt x="120" y="84"/>
                  </a:cubicBezTo>
                  <a:cubicBezTo>
                    <a:pt x="119" y="83"/>
                    <a:pt x="118" y="81"/>
                    <a:pt x="118" y="80"/>
                  </a:cubicBezTo>
                  <a:cubicBezTo>
                    <a:pt x="118" y="78"/>
                    <a:pt x="118" y="75"/>
                    <a:pt x="117" y="73"/>
                  </a:cubicBezTo>
                  <a:cubicBezTo>
                    <a:pt x="117" y="72"/>
                    <a:pt x="117" y="68"/>
                    <a:pt x="117" y="66"/>
                  </a:cubicBezTo>
                  <a:cubicBezTo>
                    <a:pt x="117" y="65"/>
                    <a:pt x="116" y="63"/>
                    <a:pt x="116" y="61"/>
                  </a:cubicBezTo>
                  <a:cubicBezTo>
                    <a:pt x="117" y="61"/>
                    <a:pt x="117" y="59"/>
                    <a:pt x="118" y="59"/>
                  </a:cubicBezTo>
                  <a:cubicBezTo>
                    <a:pt x="118" y="58"/>
                    <a:pt x="120" y="58"/>
                    <a:pt x="120" y="59"/>
                  </a:cubicBezTo>
                  <a:cubicBezTo>
                    <a:pt x="121" y="59"/>
                    <a:pt x="123" y="60"/>
                    <a:pt x="123" y="61"/>
                  </a:cubicBezTo>
                  <a:cubicBezTo>
                    <a:pt x="123" y="61"/>
                    <a:pt x="123" y="61"/>
                    <a:pt x="123" y="62"/>
                  </a:cubicBezTo>
                  <a:cubicBezTo>
                    <a:pt x="123" y="62"/>
                    <a:pt x="121" y="62"/>
                    <a:pt x="121" y="63"/>
                  </a:cubicBezTo>
                  <a:cubicBezTo>
                    <a:pt x="120" y="63"/>
                    <a:pt x="121" y="64"/>
                    <a:pt x="121" y="65"/>
                  </a:cubicBezTo>
                  <a:cubicBezTo>
                    <a:pt x="121" y="65"/>
                    <a:pt x="123" y="66"/>
                    <a:pt x="124" y="66"/>
                  </a:cubicBezTo>
                  <a:cubicBezTo>
                    <a:pt x="124" y="66"/>
                    <a:pt x="126" y="66"/>
                    <a:pt x="126" y="65"/>
                  </a:cubicBezTo>
                  <a:cubicBezTo>
                    <a:pt x="127" y="65"/>
                    <a:pt x="129" y="64"/>
                    <a:pt x="130" y="63"/>
                  </a:cubicBezTo>
                  <a:cubicBezTo>
                    <a:pt x="131" y="62"/>
                    <a:pt x="132" y="60"/>
                    <a:pt x="133" y="60"/>
                  </a:cubicBezTo>
                  <a:cubicBezTo>
                    <a:pt x="135" y="60"/>
                    <a:pt x="137" y="64"/>
                    <a:pt x="138" y="65"/>
                  </a:cubicBezTo>
                  <a:cubicBezTo>
                    <a:pt x="142" y="66"/>
                    <a:pt x="153" y="64"/>
                    <a:pt x="153" y="64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3161296" y="3404324"/>
              <a:ext cx="555253" cy="391201"/>
            </a:xfrm>
            <a:custGeom>
              <a:avLst/>
              <a:gdLst>
                <a:gd name="T0" fmla="*/ 100 w 167"/>
                <a:gd name="T1" fmla="*/ 85 h 118"/>
                <a:gd name="T2" fmla="*/ 104 w 167"/>
                <a:gd name="T3" fmla="*/ 77 h 118"/>
                <a:gd name="T4" fmla="*/ 104 w 167"/>
                <a:gd name="T5" fmla="*/ 63 h 118"/>
                <a:gd name="T6" fmla="*/ 106 w 167"/>
                <a:gd name="T7" fmla="*/ 41 h 118"/>
                <a:gd name="T8" fmla="*/ 105 w 167"/>
                <a:gd name="T9" fmla="*/ 30 h 118"/>
                <a:gd name="T10" fmla="*/ 95 w 167"/>
                <a:gd name="T11" fmla="*/ 29 h 118"/>
                <a:gd name="T12" fmla="*/ 90 w 167"/>
                <a:gd name="T13" fmla="*/ 23 h 118"/>
                <a:gd name="T14" fmla="*/ 92 w 167"/>
                <a:gd name="T15" fmla="*/ 17 h 118"/>
                <a:gd name="T16" fmla="*/ 96 w 167"/>
                <a:gd name="T17" fmla="*/ 5 h 118"/>
                <a:gd name="T18" fmla="*/ 77 w 167"/>
                <a:gd name="T19" fmla="*/ 0 h 118"/>
                <a:gd name="T20" fmla="*/ 56 w 167"/>
                <a:gd name="T21" fmla="*/ 7 h 118"/>
                <a:gd name="T22" fmla="*/ 47 w 167"/>
                <a:gd name="T23" fmla="*/ 6 h 118"/>
                <a:gd name="T24" fmla="*/ 43 w 167"/>
                <a:gd name="T25" fmla="*/ 21 h 118"/>
                <a:gd name="T26" fmla="*/ 33 w 167"/>
                <a:gd name="T27" fmla="*/ 30 h 118"/>
                <a:gd name="T28" fmla="*/ 27 w 167"/>
                <a:gd name="T29" fmla="*/ 42 h 118"/>
                <a:gd name="T30" fmla="*/ 25 w 167"/>
                <a:gd name="T31" fmla="*/ 37 h 118"/>
                <a:gd name="T32" fmla="*/ 18 w 167"/>
                <a:gd name="T33" fmla="*/ 38 h 118"/>
                <a:gd name="T34" fmla="*/ 11 w 167"/>
                <a:gd name="T35" fmla="*/ 45 h 118"/>
                <a:gd name="T36" fmla="*/ 8 w 167"/>
                <a:gd name="T37" fmla="*/ 61 h 118"/>
                <a:gd name="T38" fmla="*/ 2 w 167"/>
                <a:gd name="T39" fmla="*/ 68 h 118"/>
                <a:gd name="T40" fmla="*/ 0 w 167"/>
                <a:gd name="T41" fmla="*/ 77 h 118"/>
                <a:gd name="T42" fmla="*/ 8 w 167"/>
                <a:gd name="T43" fmla="*/ 91 h 118"/>
                <a:gd name="T44" fmla="*/ 0 w 167"/>
                <a:gd name="T45" fmla="*/ 100 h 118"/>
                <a:gd name="T46" fmla="*/ 17 w 167"/>
                <a:gd name="T47" fmla="*/ 103 h 118"/>
                <a:gd name="T48" fmla="*/ 32 w 167"/>
                <a:gd name="T49" fmla="*/ 113 h 118"/>
                <a:gd name="T50" fmla="*/ 51 w 167"/>
                <a:gd name="T51" fmla="*/ 113 h 118"/>
                <a:gd name="T52" fmla="*/ 65 w 167"/>
                <a:gd name="T53" fmla="*/ 111 h 118"/>
                <a:gd name="T54" fmla="*/ 78 w 167"/>
                <a:gd name="T55" fmla="*/ 113 h 118"/>
                <a:gd name="T56" fmla="*/ 97 w 167"/>
                <a:gd name="T57" fmla="*/ 111 h 118"/>
                <a:gd name="T58" fmla="*/ 108 w 167"/>
                <a:gd name="T59" fmla="*/ 103 h 118"/>
                <a:gd name="T60" fmla="*/ 116 w 167"/>
                <a:gd name="T61" fmla="*/ 98 h 118"/>
                <a:gd name="T62" fmla="*/ 160 w 167"/>
                <a:gd name="T63" fmla="*/ 64 h 118"/>
                <a:gd name="T64" fmla="*/ 165 w 167"/>
                <a:gd name="T65" fmla="*/ 66 h 118"/>
                <a:gd name="T66" fmla="*/ 160 w 167"/>
                <a:gd name="T67" fmla="*/ 73 h 118"/>
                <a:gd name="T68" fmla="*/ 153 w 167"/>
                <a:gd name="T69" fmla="*/ 85 h 118"/>
                <a:gd name="T70" fmla="*/ 156 w 167"/>
                <a:gd name="T71" fmla="*/ 89 h 118"/>
                <a:gd name="T72" fmla="*/ 154 w 167"/>
                <a:gd name="T73" fmla="*/ 92 h 118"/>
                <a:gd name="T74" fmla="*/ 150 w 167"/>
                <a:gd name="T75" fmla="*/ 94 h 118"/>
                <a:gd name="T76" fmla="*/ 157 w 167"/>
                <a:gd name="T77" fmla="*/ 99 h 118"/>
                <a:gd name="T78" fmla="*/ 162 w 167"/>
                <a:gd name="T79" fmla="*/ 104 h 118"/>
                <a:gd name="T80" fmla="*/ 157 w 167"/>
                <a:gd name="T81" fmla="*/ 111 h 118"/>
                <a:gd name="T82" fmla="*/ 152 w 167"/>
                <a:gd name="T83" fmla="*/ 108 h 118"/>
                <a:gd name="T84" fmla="*/ 145 w 167"/>
                <a:gd name="T85" fmla="*/ 109 h 118"/>
                <a:gd name="T86" fmla="*/ 130 w 167"/>
                <a:gd name="T87" fmla="*/ 110 h 118"/>
                <a:gd name="T88" fmla="*/ 132 w 167"/>
                <a:gd name="T89" fmla="*/ 102 h 118"/>
                <a:gd name="T90" fmla="*/ 133 w 167"/>
                <a:gd name="T91" fmla="*/ 98 h 118"/>
                <a:gd name="T92" fmla="*/ 129 w 167"/>
                <a:gd name="T93" fmla="*/ 95 h 118"/>
                <a:gd name="T94" fmla="*/ 123 w 167"/>
                <a:gd name="T95" fmla="*/ 88 h 118"/>
                <a:gd name="T96" fmla="*/ 118 w 167"/>
                <a:gd name="T97" fmla="*/ 80 h 118"/>
                <a:gd name="T98" fmla="*/ 117 w 167"/>
                <a:gd name="T99" fmla="*/ 66 h 118"/>
                <a:gd name="T100" fmla="*/ 118 w 167"/>
                <a:gd name="T101" fmla="*/ 59 h 118"/>
                <a:gd name="T102" fmla="*/ 123 w 167"/>
                <a:gd name="T103" fmla="*/ 61 h 118"/>
                <a:gd name="T104" fmla="*/ 121 w 167"/>
                <a:gd name="T105" fmla="*/ 63 h 118"/>
                <a:gd name="T106" fmla="*/ 124 w 167"/>
                <a:gd name="T107" fmla="*/ 66 h 118"/>
                <a:gd name="T108" fmla="*/ 130 w 167"/>
                <a:gd name="T109" fmla="*/ 63 h 118"/>
                <a:gd name="T110" fmla="*/ 138 w 167"/>
                <a:gd name="T111" fmla="*/ 6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7" h="118">
                  <a:moveTo>
                    <a:pt x="116" y="98"/>
                  </a:moveTo>
                  <a:cubicBezTo>
                    <a:pt x="116" y="98"/>
                    <a:pt x="100" y="90"/>
                    <a:pt x="100" y="85"/>
                  </a:cubicBezTo>
                  <a:cubicBezTo>
                    <a:pt x="100" y="84"/>
                    <a:pt x="101" y="83"/>
                    <a:pt x="102" y="82"/>
                  </a:cubicBezTo>
                  <a:cubicBezTo>
                    <a:pt x="102" y="81"/>
                    <a:pt x="104" y="78"/>
                    <a:pt x="104" y="77"/>
                  </a:cubicBezTo>
                  <a:cubicBezTo>
                    <a:pt x="104" y="75"/>
                    <a:pt x="104" y="72"/>
                    <a:pt x="104" y="71"/>
                  </a:cubicBezTo>
                  <a:cubicBezTo>
                    <a:pt x="103" y="69"/>
                    <a:pt x="103" y="65"/>
                    <a:pt x="104" y="63"/>
                  </a:cubicBezTo>
                  <a:cubicBezTo>
                    <a:pt x="104" y="60"/>
                    <a:pt x="105" y="53"/>
                    <a:pt x="105" y="50"/>
                  </a:cubicBezTo>
                  <a:cubicBezTo>
                    <a:pt x="106" y="48"/>
                    <a:pt x="106" y="43"/>
                    <a:pt x="106" y="41"/>
                  </a:cubicBezTo>
                  <a:cubicBezTo>
                    <a:pt x="107" y="38"/>
                    <a:pt x="110" y="32"/>
                    <a:pt x="108" y="30"/>
                  </a:cubicBezTo>
                  <a:cubicBezTo>
                    <a:pt x="108" y="29"/>
                    <a:pt x="106" y="29"/>
                    <a:pt x="105" y="30"/>
                  </a:cubicBezTo>
                  <a:cubicBezTo>
                    <a:pt x="104" y="30"/>
                    <a:pt x="101" y="31"/>
                    <a:pt x="100" y="31"/>
                  </a:cubicBezTo>
                  <a:cubicBezTo>
                    <a:pt x="99" y="31"/>
                    <a:pt x="96" y="29"/>
                    <a:pt x="95" y="29"/>
                  </a:cubicBezTo>
                  <a:cubicBezTo>
                    <a:pt x="94" y="28"/>
                    <a:pt x="93" y="28"/>
                    <a:pt x="92" y="27"/>
                  </a:cubicBezTo>
                  <a:cubicBezTo>
                    <a:pt x="91" y="27"/>
                    <a:pt x="91" y="24"/>
                    <a:pt x="90" y="23"/>
                  </a:cubicBezTo>
                  <a:cubicBezTo>
                    <a:pt x="90" y="22"/>
                    <a:pt x="90" y="21"/>
                    <a:pt x="90" y="21"/>
                  </a:cubicBezTo>
                  <a:cubicBezTo>
                    <a:pt x="90" y="19"/>
                    <a:pt x="92" y="18"/>
                    <a:pt x="92" y="17"/>
                  </a:cubicBezTo>
                  <a:cubicBezTo>
                    <a:pt x="93" y="15"/>
                    <a:pt x="96" y="11"/>
                    <a:pt x="96" y="9"/>
                  </a:cubicBezTo>
                  <a:cubicBezTo>
                    <a:pt x="96" y="8"/>
                    <a:pt x="96" y="6"/>
                    <a:pt x="96" y="5"/>
                  </a:cubicBezTo>
                  <a:cubicBezTo>
                    <a:pt x="95" y="4"/>
                    <a:pt x="91" y="3"/>
                    <a:pt x="89" y="3"/>
                  </a:cubicBezTo>
                  <a:cubicBezTo>
                    <a:pt x="86" y="2"/>
                    <a:pt x="81" y="0"/>
                    <a:pt x="77" y="0"/>
                  </a:cubicBezTo>
                  <a:cubicBezTo>
                    <a:pt x="75" y="0"/>
                    <a:pt x="66" y="4"/>
                    <a:pt x="66" y="4"/>
                  </a:cubicBezTo>
                  <a:cubicBezTo>
                    <a:pt x="66" y="4"/>
                    <a:pt x="59" y="8"/>
                    <a:pt x="56" y="7"/>
                  </a:cubicBezTo>
                  <a:cubicBezTo>
                    <a:pt x="56" y="7"/>
                    <a:pt x="55" y="5"/>
                    <a:pt x="54" y="5"/>
                  </a:cubicBezTo>
                  <a:cubicBezTo>
                    <a:pt x="52" y="4"/>
                    <a:pt x="49" y="5"/>
                    <a:pt x="47" y="6"/>
                  </a:cubicBezTo>
                  <a:cubicBezTo>
                    <a:pt x="44" y="7"/>
                    <a:pt x="39" y="10"/>
                    <a:pt x="38" y="12"/>
                  </a:cubicBezTo>
                  <a:cubicBezTo>
                    <a:pt x="38" y="15"/>
                    <a:pt x="43" y="18"/>
                    <a:pt x="43" y="21"/>
                  </a:cubicBezTo>
                  <a:cubicBezTo>
                    <a:pt x="42" y="22"/>
                    <a:pt x="38" y="24"/>
                    <a:pt x="38" y="25"/>
                  </a:cubicBezTo>
                  <a:cubicBezTo>
                    <a:pt x="36" y="26"/>
                    <a:pt x="34" y="28"/>
                    <a:pt x="33" y="30"/>
                  </a:cubicBezTo>
                  <a:cubicBezTo>
                    <a:pt x="32" y="31"/>
                    <a:pt x="31" y="34"/>
                    <a:pt x="31" y="35"/>
                  </a:cubicBezTo>
                  <a:cubicBezTo>
                    <a:pt x="30" y="37"/>
                    <a:pt x="29" y="41"/>
                    <a:pt x="27" y="42"/>
                  </a:cubicBezTo>
                  <a:cubicBezTo>
                    <a:pt x="27" y="43"/>
                    <a:pt x="25" y="42"/>
                    <a:pt x="25" y="41"/>
                  </a:cubicBezTo>
                  <a:cubicBezTo>
                    <a:pt x="24" y="40"/>
                    <a:pt x="25" y="38"/>
                    <a:pt x="25" y="37"/>
                  </a:cubicBezTo>
                  <a:cubicBezTo>
                    <a:pt x="25" y="36"/>
                    <a:pt x="22" y="34"/>
                    <a:pt x="20" y="34"/>
                  </a:cubicBezTo>
                  <a:cubicBezTo>
                    <a:pt x="19" y="34"/>
                    <a:pt x="19" y="37"/>
                    <a:pt x="18" y="38"/>
                  </a:cubicBezTo>
                  <a:cubicBezTo>
                    <a:pt x="17" y="39"/>
                    <a:pt x="14" y="42"/>
                    <a:pt x="13" y="43"/>
                  </a:cubicBezTo>
                  <a:cubicBezTo>
                    <a:pt x="13" y="44"/>
                    <a:pt x="11" y="44"/>
                    <a:pt x="11" y="45"/>
                  </a:cubicBezTo>
                  <a:cubicBezTo>
                    <a:pt x="9" y="48"/>
                    <a:pt x="10" y="54"/>
                    <a:pt x="10" y="56"/>
                  </a:cubicBezTo>
                  <a:cubicBezTo>
                    <a:pt x="9" y="58"/>
                    <a:pt x="9" y="60"/>
                    <a:pt x="8" y="61"/>
                  </a:cubicBezTo>
                  <a:cubicBezTo>
                    <a:pt x="8" y="61"/>
                    <a:pt x="7" y="64"/>
                    <a:pt x="6" y="65"/>
                  </a:cubicBezTo>
                  <a:cubicBezTo>
                    <a:pt x="5" y="66"/>
                    <a:pt x="3" y="67"/>
                    <a:pt x="2" y="68"/>
                  </a:cubicBezTo>
                  <a:cubicBezTo>
                    <a:pt x="1" y="69"/>
                    <a:pt x="0" y="72"/>
                    <a:pt x="0" y="73"/>
                  </a:cubicBezTo>
                  <a:cubicBezTo>
                    <a:pt x="0" y="74"/>
                    <a:pt x="0" y="76"/>
                    <a:pt x="0" y="77"/>
                  </a:cubicBezTo>
                  <a:cubicBezTo>
                    <a:pt x="1" y="80"/>
                    <a:pt x="6" y="85"/>
                    <a:pt x="7" y="89"/>
                  </a:cubicBezTo>
                  <a:cubicBezTo>
                    <a:pt x="8" y="89"/>
                    <a:pt x="8" y="91"/>
                    <a:pt x="8" y="91"/>
                  </a:cubicBezTo>
                  <a:cubicBezTo>
                    <a:pt x="7" y="93"/>
                    <a:pt x="4" y="95"/>
                    <a:pt x="3" y="96"/>
                  </a:cubicBezTo>
                  <a:cubicBezTo>
                    <a:pt x="2" y="97"/>
                    <a:pt x="0" y="100"/>
                    <a:pt x="0" y="100"/>
                  </a:cubicBezTo>
                  <a:cubicBezTo>
                    <a:pt x="0" y="100"/>
                    <a:pt x="3" y="101"/>
                    <a:pt x="4" y="101"/>
                  </a:cubicBezTo>
                  <a:cubicBezTo>
                    <a:pt x="7" y="101"/>
                    <a:pt x="13" y="102"/>
                    <a:pt x="17" y="103"/>
                  </a:cubicBezTo>
                  <a:cubicBezTo>
                    <a:pt x="18" y="103"/>
                    <a:pt x="20" y="103"/>
                    <a:pt x="21" y="104"/>
                  </a:cubicBezTo>
                  <a:cubicBezTo>
                    <a:pt x="25" y="106"/>
                    <a:pt x="29" y="111"/>
                    <a:pt x="32" y="113"/>
                  </a:cubicBezTo>
                  <a:cubicBezTo>
                    <a:pt x="35" y="114"/>
                    <a:pt x="40" y="117"/>
                    <a:pt x="43" y="117"/>
                  </a:cubicBezTo>
                  <a:cubicBezTo>
                    <a:pt x="45" y="117"/>
                    <a:pt x="49" y="113"/>
                    <a:pt x="51" y="113"/>
                  </a:cubicBezTo>
                  <a:cubicBezTo>
                    <a:pt x="53" y="112"/>
                    <a:pt x="55" y="111"/>
                    <a:pt x="56" y="111"/>
                  </a:cubicBezTo>
                  <a:cubicBezTo>
                    <a:pt x="58" y="111"/>
                    <a:pt x="63" y="111"/>
                    <a:pt x="65" y="111"/>
                  </a:cubicBezTo>
                  <a:cubicBezTo>
                    <a:pt x="67" y="111"/>
                    <a:pt x="69" y="110"/>
                    <a:pt x="71" y="110"/>
                  </a:cubicBezTo>
                  <a:cubicBezTo>
                    <a:pt x="73" y="110"/>
                    <a:pt x="77" y="112"/>
                    <a:pt x="78" y="113"/>
                  </a:cubicBezTo>
                  <a:cubicBezTo>
                    <a:pt x="81" y="114"/>
                    <a:pt x="84" y="118"/>
                    <a:pt x="86" y="118"/>
                  </a:cubicBezTo>
                  <a:cubicBezTo>
                    <a:pt x="89" y="118"/>
                    <a:pt x="94" y="112"/>
                    <a:pt x="97" y="111"/>
                  </a:cubicBezTo>
                  <a:cubicBezTo>
                    <a:pt x="98" y="109"/>
                    <a:pt x="100" y="106"/>
                    <a:pt x="102" y="106"/>
                  </a:cubicBezTo>
                  <a:cubicBezTo>
                    <a:pt x="104" y="105"/>
                    <a:pt x="106" y="104"/>
                    <a:pt x="108" y="103"/>
                  </a:cubicBezTo>
                  <a:cubicBezTo>
                    <a:pt x="110" y="102"/>
                    <a:pt x="113" y="101"/>
                    <a:pt x="114" y="100"/>
                  </a:cubicBezTo>
                  <a:cubicBezTo>
                    <a:pt x="115" y="100"/>
                    <a:pt x="116" y="98"/>
                    <a:pt x="116" y="98"/>
                  </a:cubicBezTo>
                  <a:close/>
                  <a:moveTo>
                    <a:pt x="153" y="64"/>
                  </a:moveTo>
                  <a:cubicBezTo>
                    <a:pt x="153" y="64"/>
                    <a:pt x="158" y="64"/>
                    <a:pt x="160" y="64"/>
                  </a:cubicBezTo>
                  <a:cubicBezTo>
                    <a:pt x="161" y="64"/>
                    <a:pt x="162" y="65"/>
                    <a:pt x="162" y="65"/>
                  </a:cubicBezTo>
                  <a:cubicBezTo>
                    <a:pt x="163" y="65"/>
                    <a:pt x="165" y="65"/>
                    <a:pt x="165" y="66"/>
                  </a:cubicBezTo>
                  <a:cubicBezTo>
                    <a:pt x="166" y="66"/>
                    <a:pt x="167" y="69"/>
                    <a:pt x="166" y="70"/>
                  </a:cubicBezTo>
                  <a:cubicBezTo>
                    <a:pt x="165" y="72"/>
                    <a:pt x="161" y="72"/>
                    <a:pt x="160" y="73"/>
                  </a:cubicBezTo>
                  <a:cubicBezTo>
                    <a:pt x="159" y="74"/>
                    <a:pt x="156" y="76"/>
                    <a:pt x="155" y="78"/>
                  </a:cubicBezTo>
                  <a:cubicBezTo>
                    <a:pt x="155" y="79"/>
                    <a:pt x="153" y="83"/>
                    <a:pt x="153" y="85"/>
                  </a:cubicBezTo>
                  <a:cubicBezTo>
                    <a:pt x="153" y="85"/>
                    <a:pt x="155" y="86"/>
                    <a:pt x="155" y="87"/>
                  </a:cubicBezTo>
                  <a:cubicBezTo>
                    <a:pt x="155" y="87"/>
                    <a:pt x="156" y="88"/>
                    <a:pt x="156" y="89"/>
                  </a:cubicBezTo>
                  <a:cubicBezTo>
                    <a:pt x="156" y="89"/>
                    <a:pt x="156" y="91"/>
                    <a:pt x="155" y="91"/>
                  </a:cubicBezTo>
                  <a:cubicBezTo>
                    <a:pt x="155" y="92"/>
                    <a:pt x="154" y="92"/>
                    <a:pt x="154" y="92"/>
                  </a:cubicBezTo>
                  <a:cubicBezTo>
                    <a:pt x="153" y="92"/>
                    <a:pt x="151" y="92"/>
                    <a:pt x="151" y="92"/>
                  </a:cubicBezTo>
                  <a:cubicBezTo>
                    <a:pt x="150" y="92"/>
                    <a:pt x="150" y="94"/>
                    <a:pt x="150" y="94"/>
                  </a:cubicBezTo>
                  <a:cubicBezTo>
                    <a:pt x="152" y="95"/>
                    <a:pt x="156" y="94"/>
                    <a:pt x="157" y="95"/>
                  </a:cubicBezTo>
                  <a:cubicBezTo>
                    <a:pt x="158" y="96"/>
                    <a:pt x="156" y="98"/>
                    <a:pt x="157" y="99"/>
                  </a:cubicBezTo>
                  <a:cubicBezTo>
                    <a:pt x="157" y="99"/>
                    <a:pt x="159" y="100"/>
                    <a:pt x="159" y="100"/>
                  </a:cubicBezTo>
                  <a:cubicBezTo>
                    <a:pt x="160" y="101"/>
                    <a:pt x="161" y="103"/>
                    <a:pt x="162" y="104"/>
                  </a:cubicBezTo>
                  <a:cubicBezTo>
                    <a:pt x="162" y="105"/>
                    <a:pt x="162" y="106"/>
                    <a:pt x="162" y="106"/>
                  </a:cubicBezTo>
                  <a:cubicBezTo>
                    <a:pt x="162" y="107"/>
                    <a:pt x="159" y="110"/>
                    <a:pt x="157" y="111"/>
                  </a:cubicBezTo>
                  <a:cubicBezTo>
                    <a:pt x="156" y="111"/>
                    <a:pt x="155" y="110"/>
                    <a:pt x="155" y="109"/>
                  </a:cubicBezTo>
                  <a:cubicBezTo>
                    <a:pt x="155" y="109"/>
                    <a:pt x="153" y="109"/>
                    <a:pt x="152" y="108"/>
                  </a:cubicBezTo>
                  <a:cubicBezTo>
                    <a:pt x="152" y="108"/>
                    <a:pt x="150" y="108"/>
                    <a:pt x="150" y="108"/>
                  </a:cubicBezTo>
                  <a:cubicBezTo>
                    <a:pt x="149" y="108"/>
                    <a:pt x="145" y="109"/>
                    <a:pt x="145" y="109"/>
                  </a:cubicBezTo>
                  <a:cubicBezTo>
                    <a:pt x="145" y="109"/>
                    <a:pt x="139" y="104"/>
                    <a:pt x="136" y="104"/>
                  </a:cubicBezTo>
                  <a:cubicBezTo>
                    <a:pt x="134" y="105"/>
                    <a:pt x="131" y="110"/>
                    <a:pt x="130" y="110"/>
                  </a:cubicBezTo>
                  <a:cubicBezTo>
                    <a:pt x="129" y="109"/>
                    <a:pt x="127" y="106"/>
                    <a:pt x="127" y="106"/>
                  </a:cubicBezTo>
                  <a:cubicBezTo>
                    <a:pt x="127" y="106"/>
                    <a:pt x="131" y="104"/>
                    <a:pt x="132" y="102"/>
                  </a:cubicBezTo>
                  <a:cubicBezTo>
                    <a:pt x="133" y="102"/>
                    <a:pt x="133" y="100"/>
                    <a:pt x="133" y="100"/>
                  </a:cubicBezTo>
                  <a:cubicBezTo>
                    <a:pt x="133" y="100"/>
                    <a:pt x="133" y="99"/>
                    <a:pt x="133" y="98"/>
                  </a:cubicBezTo>
                  <a:cubicBezTo>
                    <a:pt x="133" y="97"/>
                    <a:pt x="132" y="96"/>
                    <a:pt x="131" y="96"/>
                  </a:cubicBezTo>
                  <a:cubicBezTo>
                    <a:pt x="131" y="95"/>
                    <a:pt x="130" y="95"/>
                    <a:pt x="129" y="95"/>
                  </a:cubicBezTo>
                  <a:cubicBezTo>
                    <a:pt x="128" y="94"/>
                    <a:pt x="126" y="93"/>
                    <a:pt x="125" y="92"/>
                  </a:cubicBezTo>
                  <a:cubicBezTo>
                    <a:pt x="124" y="91"/>
                    <a:pt x="123" y="89"/>
                    <a:pt x="123" y="88"/>
                  </a:cubicBezTo>
                  <a:cubicBezTo>
                    <a:pt x="122" y="87"/>
                    <a:pt x="120" y="85"/>
                    <a:pt x="120" y="84"/>
                  </a:cubicBezTo>
                  <a:cubicBezTo>
                    <a:pt x="119" y="83"/>
                    <a:pt x="118" y="81"/>
                    <a:pt x="118" y="80"/>
                  </a:cubicBezTo>
                  <a:cubicBezTo>
                    <a:pt x="118" y="78"/>
                    <a:pt x="118" y="75"/>
                    <a:pt x="117" y="73"/>
                  </a:cubicBezTo>
                  <a:cubicBezTo>
                    <a:pt x="117" y="72"/>
                    <a:pt x="117" y="68"/>
                    <a:pt x="117" y="66"/>
                  </a:cubicBezTo>
                  <a:cubicBezTo>
                    <a:pt x="117" y="65"/>
                    <a:pt x="116" y="63"/>
                    <a:pt x="116" y="61"/>
                  </a:cubicBezTo>
                  <a:cubicBezTo>
                    <a:pt x="117" y="61"/>
                    <a:pt x="117" y="59"/>
                    <a:pt x="118" y="59"/>
                  </a:cubicBezTo>
                  <a:cubicBezTo>
                    <a:pt x="118" y="58"/>
                    <a:pt x="120" y="58"/>
                    <a:pt x="120" y="59"/>
                  </a:cubicBezTo>
                  <a:cubicBezTo>
                    <a:pt x="121" y="59"/>
                    <a:pt x="123" y="60"/>
                    <a:pt x="123" y="61"/>
                  </a:cubicBezTo>
                  <a:cubicBezTo>
                    <a:pt x="123" y="61"/>
                    <a:pt x="123" y="61"/>
                    <a:pt x="123" y="62"/>
                  </a:cubicBezTo>
                  <a:cubicBezTo>
                    <a:pt x="123" y="62"/>
                    <a:pt x="121" y="62"/>
                    <a:pt x="121" y="63"/>
                  </a:cubicBezTo>
                  <a:cubicBezTo>
                    <a:pt x="120" y="63"/>
                    <a:pt x="121" y="64"/>
                    <a:pt x="121" y="65"/>
                  </a:cubicBezTo>
                  <a:cubicBezTo>
                    <a:pt x="121" y="65"/>
                    <a:pt x="123" y="66"/>
                    <a:pt x="124" y="66"/>
                  </a:cubicBezTo>
                  <a:cubicBezTo>
                    <a:pt x="124" y="66"/>
                    <a:pt x="126" y="66"/>
                    <a:pt x="126" y="65"/>
                  </a:cubicBezTo>
                  <a:cubicBezTo>
                    <a:pt x="127" y="65"/>
                    <a:pt x="129" y="64"/>
                    <a:pt x="130" y="63"/>
                  </a:cubicBezTo>
                  <a:cubicBezTo>
                    <a:pt x="131" y="62"/>
                    <a:pt x="132" y="60"/>
                    <a:pt x="133" y="60"/>
                  </a:cubicBezTo>
                  <a:cubicBezTo>
                    <a:pt x="135" y="60"/>
                    <a:pt x="137" y="64"/>
                    <a:pt x="138" y="65"/>
                  </a:cubicBezTo>
                  <a:cubicBezTo>
                    <a:pt x="142" y="66"/>
                    <a:pt x="153" y="64"/>
                    <a:pt x="153" y="64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7"/>
            <p:cNvSpPr>
              <a:spLocks/>
            </p:cNvSpPr>
            <p:nvPr/>
          </p:nvSpPr>
          <p:spPr bwMode="auto">
            <a:xfrm>
              <a:off x="3364608" y="3344031"/>
              <a:ext cx="447287" cy="415038"/>
            </a:xfrm>
            <a:custGeom>
              <a:avLst/>
              <a:gdLst>
                <a:gd name="T0" fmla="*/ 92 w 135"/>
                <a:gd name="T1" fmla="*/ 71 h 125"/>
                <a:gd name="T2" fmla="*/ 93 w 135"/>
                <a:gd name="T3" fmla="*/ 63 h 125"/>
                <a:gd name="T4" fmla="*/ 92 w 135"/>
                <a:gd name="T5" fmla="*/ 61 h 125"/>
                <a:gd name="T6" fmla="*/ 93 w 135"/>
                <a:gd name="T7" fmla="*/ 55 h 125"/>
                <a:gd name="T8" fmla="*/ 103 w 135"/>
                <a:gd name="T9" fmla="*/ 51 h 125"/>
                <a:gd name="T10" fmla="*/ 111 w 135"/>
                <a:gd name="T11" fmla="*/ 45 h 125"/>
                <a:gd name="T12" fmla="*/ 119 w 135"/>
                <a:gd name="T13" fmla="*/ 41 h 125"/>
                <a:gd name="T14" fmla="*/ 128 w 135"/>
                <a:gd name="T15" fmla="*/ 32 h 125"/>
                <a:gd name="T16" fmla="*/ 130 w 135"/>
                <a:gd name="T17" fmla="*/ 25 h 125"/>
                <a:gd name="T18" fmla="*/ 133 w 135"/>
                <a:gd name="T19" fmla="*/ 18 h 125"/>
                <a:gd name="T20" fmla="*/ 134 w 135"/>
                <a:gd name="T21" fmla="*/ 13 h 125"/>
                <a:gd name="T22" fmla="*/ 122 w 135"/>
                <a:gd name="T23" fmla="*/ 14 h 125"/>
                <a:gd name="T24" fmla="*/ 95 w 135"/>
                <a:gd name="T25" fmla="*/ 12 h 125"/>
                <a:gd name="T26" fmla="*/ 91 w 135"/>
                <a:gd name="T27" fmla="*/ 6 h 125"/>
                <a:gd name="T28" fmla="*/ 82 w 135"/>
                <a:gd name="T29" fmla="*/ 6 h 125"/>
                <a:gd name="T30" fmla="*/ 75 w 135"/>
                <a:gd name="T31" fmla="*/ 6 h 125"/>
                <a:gd name="T32" fmla="*/ 64 w 135"/>
                <a:gd name="T33" fmla="*/ 7 h 125"/>
                <a:gd name="T34" fmla="*/ 60 w 135"/>
                <a:gd name="T35" fmla="*/ 0 h 125"/>
                <a:gd name="T36" fmla="*/ 51 w 135"/>
                <a:gd name="T37" fmla="*/ 7 h 125"/>
                <a:gd name="T38" fmla="*/ 43 w 135"/>
                <a:gd name="T39" fmla="*/ 7 h 125"/>
                <a:gd name="T40" fmla="*/ 38 w 135"/>
                <a:gd name="T41" fmla="*/ 7 h 125"/>
                <a:gd name="T42" fmla="*/ 22 w 135"/>
                <a:gd name="T43" fmla="*/ 2 h 125"/>
                <a:gd name="T44" fmla="*/ 12 w 135"/>
                <a:gd name="T45" fmla="*/ 5 h 125"/>
                <a:gd name="T46" fmla="*/ 6 w 135"/>
                <a:gd name="T47" fmla="*/ 22 h 125"/>
                <a:gd name="T48" fmla="*/ 28 w 135"/>
                <a:gd name="T49" fmla="*/ 20 h 125"/>
                <a:gd name="T50" fmla="*/ 35 w 135"/>
                <a:gd name="T51" fmla="*/ 27 h 125"/>
                <a:gd name="T52" fmla="*/ 29 w 135"/>
                <a:gd name="T53" fmla="*/ 38 h 125"/>
                <a:gd name="T54" fmla="*/ 31 w 135"/>
                <a:gd name="T55" fmla="*/ 45 h 125"/>
                <a:gd name="T56" fmla="*/ 40 w 135"/>
                <a:gd name="T57" fmla="*/ 49 h 125"/>
                <a:gd name="T58" fmla="*/ 47 w 135"/>
                <a:gd name="T59" fmla="*/ 48 h 125"/>
                <a:gd name="T60" fmla="*/ 44 w 135"/>
                <a:gd name="T61" fmla="*/ 68 h 125"/>
                <a:gd name="T62" fmla="*/ 43 w 135"/>
                <a:gd name="T63" fmla="*/ 89 h 125"/>
                <a:gd name="T64" fmla="*/ 41 w 135"/>
                <a:gd name="T65" fmla="*/ 100 h 125"/>
                <a:gd name="T66" fmla="*/ 55 w 135"/>
                <a:gd name="T67" fmla="*/ 117 h 125"/>
                <a:gd name="T68" fmla="*/ 66 w 135"/>
                <a:gd name="T69" fmla="*/ 125 h 125"/>
                <a:gd name="T70" fmla="*/ 72 w 135"/>
                <a:gd name="T71" fmla="*/ 118 h 125"/>
                <a:gd name="T72" fmla="*/ 70 w 135"/>
                <a:gd name="T73" fmla="*/ 114 h 125"/>
                <a:gd name="T74" fmla="*/ 64 w 135"/>
                <a:gd name="T75" fmla="*/ 110 h 125"/>
                <a:gd name="T76" fmla="*/ 59 w 135"/>
                <a:gd name="T77" fmla="*/ 102 h 125"/>
                <a:gd name="T78" fmla="*/ 56 w 135"/>
                <a:gd name="T79" fmla="*/ 91 h 125"/>
                <a:gd name="T80" fmla="*/ 55 w 135"/>
                <a:gd name="T81" fmla="*/ 80 h 125"/>
                <a:gd name="T82" fmla="*/ 59 w 135"/>
                <a:gd name="T83" fmla="*/ 77 h 125"/>
                <a:gd name="T84" fmla="*/ 62 w 135"/>
                <a:gd name="T85" fmla="*/ 80 h 125"/>
                <a:gd name="T86" fmla="*/ 60 w 135"/>
                <a:gd name="T87" fmla="*/ 83 h 125"/>
                <a:gd name="T88" fmla="*/ 65 w 135"/>
                <a:gd name="T89" fmla="*/ 83 h 125"/>
                <a:gd name="T90" fmla="*/ 72 w 135"/>
                <a:gd name="T91" fmla="*/ 78 h 125"/>
                <a:gd name="T92" fmla="*/ 92 w 135"/>
                <a:gd name="T93" fmla="*/ 8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5" h="125">
                  <a:moveTo>
                    <a:pt x="92" y="82"/>
                  </a:moveTo>
                  <a:cubicBezTo>
                    <a:pt x="92" y="82"/>
                    <a:pt x="91" y="74"/>
                    <a:pt x="92" y="71"/>
                  </a:cubicBezTo>
                  <a:cubicBezTo>
                    <a:pt x="92" y="69"/>
                    <a:pt x="94" y="67"/>
                    <a:pt x="94" y="65"/>
                  </a:cubicBezTo>
                  <a:cubicBezTo>
                    <a:pt x="94" y="64"/>
                    <a:pt x="94" y="63"/>
                    <a:pt x="93" y="63"/>
                  </a:cubicBezTo>
                  <a:cubicBezTo>
                    <a:pt x="93" y="62"/>
                    <a:pt x="93" y="63"/>
                    <a:pt x="92" y="63"/>
                  </a:cubicBezTo>
                  <a:cubicBezTo>
                    <a:pt x="92" y="63"/>
                    <a:pt x="92" y="61"/>
                    <a:pt x="92" y="61"/>
                  </a:cubicBezTo>
                  <a:cubicBezTo>
                    <a:pt x="91" y="60"/>
                    <a:pt x="89" y="62"/>
                    <a:pt x="89" y="61"/>
                  </a:cubicBezTo>
                  <a:cubicBezTo>
                    <a:pt x="88" y="59"/>
                    <a:pt x="92" y="56"/>
                    <a:pt x="93" y="55"/>
                  </a:cubicBezTo>
                  <a:cubicBezTo>
                    <a:pt x="93" y="55"/>
                    <a:pt x="96" y="54"/>
                    <a:pt x="97" y="53"/>
                  </a:cubicBezTo>
                  <a:cubicBezTo>
                    <a:pt x="98" y="53"/>
                    <a:pt x="101" y="52"/>
                    <a:pt x="103" y="51"/>
                  </a:cubicBezTo>
                  <a:cubicBezTo>
                    <a:pt x="104" y="50"/>
                    <a:pt x="107" y="49"/>
                    <a:pt x="108" y="48"/>
                  </a:cubicBezTo>
                  <a:cubicBezTo>
                    <a:pt x="109" y="47"/>
                    <a:pt x="110" y="45"/>
                    <a:pt x="111" y="45"/>
                  </a:cubicBezTo>
                  <a:cubicBezTo>
                    <a:pt x="112" y="44"/>
                    <a:pt x="113" y="44"/>
                    <a:pt x="114" y="44"/>
                  </a:cubicBezTo>
                  <a:cubicBezTo>
                    <a:pt x="115" y="44"/>
                    <a:pt x="117" y="42"/>
                    <a:pt x="119" y="41"/>
                  </a:cubicBezTo>
                  <a:cubicBezTo>
                    <a:pt x="120" y="40"/>
                    <a:pt x="122" y="37"/>
                    <a:pt x="122" y="36"/>
                  </a:cubicBezTo>
                  <a:cubicBezTo>
                    <a:pt x="124" y="35"/>
                    <a:pt x="127" y="33"/>
                    <a:pt x="128" y="32"/>
                  </a:cubicBezTo>
                  <a:cubicBezTo>
                    <a:pt x="129" y="31"/>
                    <a:pt x="130" y="30"/>
                    <a:pt x="130" y="29"/>
                  </a:cubicBezTo>
                  <a:cubicBezTo>
                    <a:pt x="131" y="28"/>
                    <a:pt x="130" y="25"/>
                    <a:pt x="130" y="25"/>
                  </a:cubicBezTo>
                  <a:cubicBezTo>
                    <a:pt x="130" y="24"/>
                    <a:pt x="130" y="21"/>
                    <a:pt x="130" y="20"/>
                  </a:cubicBezTo>
                  <a:cubicBezTo>
                    <a:pt x="131" y="19"/>
                    <a:pt x="132" y="18"/>
                    <a:pt x="133" y="18"/>
                  </a:cubicBezTo>
                  <a:cubicBezTo>
                    <a:pt x="133" y="17"/>
                    <a:pt x="135" y="16"/>
                    <a:pt x="135" y="15"/>
                  </a:cubicBezTo>
                  <a:cubicBezTo>
                    <a:pt x="135" y="15"/>
                    <a:pt x="135" y="14"/>
                    <a:pt x="134" y="13"/>
                  </a:cubicBezTo>
                  <a:cubicBezTo>
                    <a:pt x="134" y="13"/>
                    <a:pt x="134" y="10"/>
                    <a:pt x="134" y="10"/>
                  </a:cubicBezTo>
                  <a:cubicBezTo>
                    <a:pt x="134" y="10"/>
                    <a:pt x="125" y="13"/>
                    <a:pt x="122" y="14"/>
                  </a:cubicBezTo>
                  <a:cubicBezTo>
                    <a:pt x="119" y="15"/>
                    <a:pt x="113" y="17"/>
                    <a:pt x="110" y="16"/>
                  </a:cubicBezTo>
                  <a:cubicBezTo>
                    <a:pt x="106" y="16"/>
                    <a:pt x="97" y="15"/>
                    <a:pt x="95" y="12"/>
                  </a:cubicBezTo>
                  <a:cubicBezTo>
                    <a:pt x="94" y="11"/>
                    <a:pt x="94" y="7"/>
                    <a:pt x="94" y="7"/>
                  </a:cubicBezTo>
                  <a:cubicBezTo>
                    <a:pt x="94" y="7"/>
                    <a:pt x="92" y="6"/>
                    <a:pt x="91" y="6"/>
                  </a:cubicBezTo>
                  <a:cubicBezTo>
                    <a:pt x="90" y="5"/>
                    <a:pt x="88" y="6"/>
                    <a:pt x="87" y="6"/>
                  </a:cubicBezTo>
                  <a:cubicBezTo>
                    <a:pt x="85" y="6"/>
                    <a:pt x="83" y="6"/>
                    <a:pt x="82" y="6"/>
                  </a:cubicBezTo>
                  <a:cubicBezTo>
                    <a:pt x="81" y="6"/>
                    <a:pt x="80" y="6"/>
                    <a:pt x="79" y="6"/>
                  </a:cubicBezTo>
                  <a:cubicBezTo>
                    <a:pt x="77" y="6"/>
                    <a:pt x="76" y="6"/>
                    <a:pt x="75" y="6"/>
                  </a:cubicBezTo>
                  <a:cubicBezTo>
                    <a:pt x="74" y="6"/>
                    <a:pt x="71" y="7"/>
                    <a:pt x="70" y="7"/>
                  </a:cubicBezTo>
                  <a:cubicBezTo>
                    <a:pt x="69" y="7"/>
                    <a:pt x="65" y="8"/>
                    <a:pt x="64" y="7"/>
                  </a:cubicBezTo>
                  <a:cubicBezTo>
                    <a:pt x="63" y="6"/>
                    <a:pt x="65" y="1"/>
                    <a:pt x="64" y="0"/>
                  </a:cubicBezTo>
                  <a:cubicBezTo>
                    <a:pt x="63" y="0"/>
                    <a:pt x="61" y="0"/>
                    <a:pt x="60" y="0"/>
                  </a:cubicBezTo>
                  <a:cubicBezTo>
                    <a:pt x="59" y="1"/>
                    <a:pt x="57" y="2"/>
                    <a:pt x="56" y="2"/>
                  </a:cubicBezTo>
                  <a:cubicBezTo>
                    <a:pt x="55" y="3"/>
                    <a:pt x="53" y="7"/>
                    <a:pt x="51" y="7"/>
                  </a:cubicBezTo>
                  <a:cubicBezTo>
                    <a:pt x="50" y="7"/>
                    <a:pt x="48" y="5"/>
                    <a:pt x="47" y="5"/>
                  </a:cubicBezTo>
                  <a:cubicBezTo>
                    <a:pt x="46" y="6"/>
                    <a:pt x="44" y="8"/>
                    <a:pt x="43" y="7"/>
                  </a:cubicBezTo>
                  <a:cubicBezTo>
                    <a:pt x="42" y="7"/>
                    <a:pt x="42" y="6"/>
                    <a:pt x="41" y="6"/>
                  </a:cubicBezTo>
                  <a:cubicBezTo>
                    <a:pt x="41" y="6"/>
                    <a:pt x="39" y="7"/>
                    <a:pt x="38" y="7"/>
                  </a:cubicBezTo>
                  <a:cubicBezTo>
                    <a:pt x="36" y="7"/>
                    <a:pt x="33" y="7"/>
                    <a:pt x="31" y="6"/>
                  </a:cubicBezTo>
                  <a:cubicBezTo>
                    <a:pt x="29" y="6"/>
                    <a:pt x="24" y="2"/>
                    <a:pt x="22" y="2"/>
                  </a:cubicBezTo>
                  <a:cubicBezTo>
                    <a:pt x="21" y="3"/>
                    <a:pt x="18" y="5"/>
                    <a:pt x="17" y="5"/>
                  </a:cubicBezTo>
                  <a:cubicBezTo>
                    <a:pt x="16" y="6"/>
                    <a:pt x="13" y="4"/>
                    <a:pt x="12" y="5"/>
                  </a:cubicBezTo>
                  <a:cubicBezTo>
                    <a:pt x="9" y="5"/>
                    <a:pt x="3" y="7"/>
                    <a:pt x="2" y="9"/>
                  </a:cubicBezTo>
                  <a:cubicBezTo>
                    <a:pt x="0" y="12"/>
                    <a:pt x="6" y="22"/>
                    <a:pt x="6" y="22"/>
                  </a:cubicBezTo>
                  <a:cubicBezTo>
                    <a:pt x="6" y="22"/>
                    <a:pt x="14" y="18"/>
                    <a:pt x="17" y="18"/>
                  </a:cubicBezTo>
                  <a:cubicBezTo>
                    <a:pt x="20" y="18"/>
                    <a:pt x="25" y="20"/>
                    <a:pt x="28" y="20"/>
                  </a:cubicBezTo>
                  <a:cubicBezTo>
                    <a:pt x="30" y="21"/>
                    <a:pt x="34" y="21"/>
                    <a:pt x="35" y="23"/>
                  </a:cubicBezTo>
                  <a:cubicBezTo>
                    <a:pt x="35" y="24"/>
                    <a:pt x="35" y="26"/>
                    <a:pt x="35" y="27"/>
                  </a:cubicBezTo>
                  <a:cubicBezTo>
                    <a:pt x="35" y="29"/>
                    <a:pt x="32" y="33"/>
                    <a:pt x="31" y="35"/>
                  </a:cubicBezTo>
                  <a:cubicBezTo>
                    <a:pt x="31" y="36"/>
                    <a:pt x="29" y="37"/>
                    <a:pt x="29" y="38"/>
                  </a:cubicBezTo>
                  <a:cubicBezTo>
                    <a:pt x="29" y="39"/>
                    <a:pt x="29" y="40"/>
                    <a:pt x="29" y="41"/>
                  </a:cubicBezTo>
                  <a:cubicBezTo>
                    <a:pt x="30" y="42"/>
                    <a:pt x="30" y="44"/>
                    <a:pt x="31" y="45"/>
                  </a:cubicBezTo>
                  <a:cubicBezTo>
                    <a:pt x="32" y="46"/>
                    <a:pt x="34" y="46"/>
                    <a:pt x="35" y="47"/>
                  </a:cubicBezTo>
                  <a:cubicBezTo>
                    <a:pt x="35" y="47"/>
                    <a:pt x="38" y="49"/>
                    <a:pt x="40" y="49"/>
                  </a:cubicBezTo>
                  <a:cubicBezTo>
                    <a:pt x="41" y="49"/>
                    <a:pt x="43" y="48"/>
                    <a:pt x="44" y="48"/>
                  </a:cubicBezTo>
                  <a:cubicBezTo>
                    <a:pt x="45" y="47"/>
                    <a:pt x="47" y="47"/>
                    <a:pt x="47" y="48"/>
                  </a:cubicBezTo>
                  <a:cubicBezTo>
                    <a:pt x="49" y="50"/>
                    <a:pt x="46" y="56"/>
                    <a:pt x="46" y="59"/>
                  </a:cubicBezTo>
                  <a:cubicBezTo>
                    <a:pt x="45" y="61"/>
                    <a:pt x="45" y="66"/>
                    <a:pt x="44" y="68"/>
                  </a:cubicBezTo>
                  <a:cubicBezTo>
                    <a:pt x="44" y="71"/>
                    <a:pt x="43" y="78"/>
                    <a:pt x="43" y="81"/>
                  </a:cubicBezTo>
                  <a:cubicBezTo>
                    <a:pt x="42" y="83"/>
                    <a:pt x="42" y="87"/>
                    <a:pt x="43" y="89"/>
                  </a:cubicBezTo>
                  <a:cubicBezTo>
                    <a:pt x="43" y="90"/>
                    <a:pt x="43" y="93"/>
                    <a:pt x="43" y="95"/>
                  </a:cubicBezTo>
                  <a:cubicBezTo>
                    <a:pt x="43" y="96"/>
                    <a:pt x="41" y="99"/>
                    <a:pt x="41" y="100"/>
                  </a:cubicBezTo>
                  <a:cubicBezTo>
                    <a:pt x="41" y="101"/>
                    <a:pt x="39" y="103"/>
                    <a:pt x="39" y="104"/>
                  </a:cubicBezTo>
                  <a:cubicBezTo>
                    <a:pt x="40" y="109"/>
                    <a:pt x="55" y="117"/>
                    <a:pt x="55" y="117"/>
                  </a:cubicBezTo>
                  <a:cubicBezTo>
                    <a:pt x="55" y="117"/>
                    <a:pt x="62" y="121"/>
                    <a:pt x="64" y="123"/>
                  </a:cubicBezTo>
                  <a:cubicBezTo>
                    <a:pt x="64" y="123"/>
                    <a:pt x="66" y="125"/>
                    <a:pt x="66" y="125"/>
                  </a:cubicBezTo>
                  <a:cubicBezTo>
                    <a:pt x="66" y="125"/>
                    <a:pt x="70" y="122"/>
                    <a:pt x="71" y="121"/>
                  </a:cubicBezTo>
                  <a:cubicBezTo>
                    <a:pt x="72" y="120"/>
                    <a:pt x="72" y="119"/>
                    <a:pt x="72" y="118"/>
                  </a:cubicBezTo>
                  <a:cubicBezTo>
                    <a:pt x="72" y="118"/>
                    <a:pt x="72" y="117"/>
                    <a:pt x="72" y="117"/>
                  </a:cubicBezTo>
                  <a:cubicBezTo>
                    <a:pt x="72" y="116"/>
                    <a:pt x="71" y="115"/>
                    <a:pt x="70" y="114"/>
                  </a:cubicBezTo>
                  <a:cubicBezTo>
                    <a:pt x="70" y="114"/>
                    <a:pt x="69" y="113"/>
                    <a:pt x="68" y="113"/>
                  </a:cubicBezTo>
                  <a:cubicBezTo>
                    <a:pt x="67" y="112"/>
                    <a:pt x="65" y="111"/>
                    <a:pt x="64" y="110"/>
                  </a:cubicBezTo>
                  <a:cubicBezTo>
                    <a:pt x="63" y="109"/>
                    <a:pt x="62" y="107"/>
                    <a:pt x="62" y="106"/>
                  </a:cubicBezTo>
                  <a:cubicBezTo>
                    <a:pt x="61" y="105"/>
                    <a:pt x="59" y="104"/>
                    <a:pt x="59" y="102"/>
                  </a:cubicBezTo>
                  <a:cubicBezTo>
                    <a:pt x="58" y="101"/>
                    <a:pt x="58" y="99"/>
                    <a:pt x="58" y="98"/>
                  </a:cubicBezTo>
                  <a:cubicBezTo>
                    <a:pt x="57" y="97"/>
                    <a:pt x="57" y="93"/>
                    <a:pt x="56" y="91"/>
                  </a:cubicBezTo>
                  <a:cubicBezTo>
                    <a:pt x="56" y="90"/>
                    <a:pt x="56" y="87"/>
                    <a:pt x="56" y="85"/>
                  </a:cubicBezTo>
                  <a:cubicBezTo>
                    <a:pt x="56" y="83"/>
                    <a:pt x="55" y="81"/>
                    <a:pt x="55" y="80"/>
                  </a:cubicBezTo>
                  <a:cubicBezTo>
                    <a:pt x="56" y="79"/>
                    <a:pt x="56" y="77"/>
                    <a:pt x="57" y="77"/>
                  </a:cubicBezTo>
                  <a:cubicBezTo>
                    <a:pt x="58" y="76"/>
                    <a:pt x="59" y="76"/>
                    <a:pt x="59" y="77"/>
                  </a:cubicBezTo>
                  <a:cubicBezTo>
                    <a:pt x="60" y="77"/>
                    <a:pt x="62" y="78"/>
                    <a:pt x="62" y="79"/>
                  </a:cubicBezTo>
                  <a:cubicBezTo>
                    <a:pt x="62" y="79"/>
                    <a:pt x="62" y="80"/>
                    <a:pt x="62" y="80"/>
                  </a:cubicBezTo>
                  <a:cubicBezTo>
                    <a:pt x="62" y="81"/>
                    <a:pt x="60" y="81"/>
                    <a:pt x="60" y="81"/>
                  </a:cubicBezTo>
                  <a:cubicBezTo>
                    <a:pt x="59" y="81"/>
                    <a:pt x="60" y="82"/>
                    <a:pt x="60" y="83"/>
                  </a:cubicBezTo>
                  <a:cubicBezTo>
                    <a:pt x="60" y="83"/>
                    <a:pt x="62" y="84"/>
                    <a:pt x="63" y="84"/>
                  </a:cubicBezTo>
                  <a:cubicBezTo>
                    <a:pt x="64" y="84"/>
                    <a:pt x="65" y="84"/>
                    <a:pt x="65" y="83"/>
                  </a:cubicBezTo>
                  <a:cubicBezTo>
                    <a:pt x="66" y="83"/>
                    <a:pt x="68" y="82"/>
                    <a:pt x="69" y="81"/>
                  </a:cubicBezTo>
                  <a:cubicBezTo>
                    <a:pt x="70" y="81"/>
                    <a:pt x="71" y="78"/>
                    <a:pt x="72" y="78"/>
                  </a:cubicBezTo>
                  <a:cubicBezTo>
                    <a:pt x="74" y="78"/>
                    <a:pt x="76" y="82"/>
                    <a:pt x="77" y="83"/>
                  </a:cubicBezTo>
                  <a:cubicBezTo>
                    <a:pt x="81" y="84"/>
                    <a:pt x="92" y="82"/>
                    <a:pt x="92" y="82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8"/>
            <p:cNvSpPr>
              <a:spLocks/>
            </p:cNvSpPr>
            <p:nvPr/>
          </p:nvSpPr>
          <p:spPr bwMode="auto">
            <a:xfrm>
              <a:off x="3364608" y="3344031"/>
              <a:ext cx="447287" cy="415038"/>
            </a:xfrm>
            <a:custGeom>
              <a:avLst/>
              <a:gdLst>
                <a:gd name="T0" fmla="*/ 92 w 135"/>
                <a:gd name="T1" fmla="*/ 71 h 125"/>
                <a:gd name="T2" fmla="*/ 93 w 135"/>
                <a:gd name="T3" fmla="*/ 63 h 125"/>
                <a:gd name="T4" fmla="*/ 92 w 135"/>
                <a:gd name="T5" fmla="*/ 61 h 125"/>
                <a:gd name="T6" fmla="*/ 93 w 135"/>
                <a:gd name="T7" fmla="*/ 55 h 125"/>
                <a:gd name="T8" fmla="*/ 103 w 135"/>
                <a:gd name="T9" fmla="*/ 51 h 125"/>
                <a:gd name="T10" fmla="*/ 111 w 135"/>
                <a:gd name="T11" fmla="*/ 45 h 125"/>
                <a:gd name="T12" fmla="*/ 119 w 135"/>
                <a:gd name="T13" fmla="*/ 41 h 125"/>
                <a:gd name="T14" fmla="*/ 128 w 135"/>
                <a:gd name="T15" fmla="*/ 32 h 125"/>
                <a:gd name="T16" fmla="*/ 130 w 135"/>
                <a:gd name="T17" fmla="*/ 25 h 125"/>
                <a:gd name="T18" fmla="*/ 133 w 135"/>
                <a:gd name="T19" fmla="*/ 18 h 125"/>
                <a:gd name="T20" fmla="*/ 134 w 135"/>
                <a:gd name="T21" fmla="*/ 13 h 125"/>
                <a:gd name="T22" fmla="*/ 122 w 135"/>
                <a:gd name="T23" fmla="*/ 14 h 125"/>
                <a:gd name="T24" fmla="*/ 95 w 135"/>
                <a:gd name="T25" fmla="*/ 12 h 125"/>
                <a:gd name="T26" fmla="*/ 91 w 135"/>
                <a:gd name="T27" fmla="*/ 6 h 125"/>
                <a:gd name="T28" fmla="*/ 82 w 135"/>
                <a:gd name="T29" fmla="*/ 6 h 125"/>
                <a:gd name="T30" fmla="*/ 75 w 135"/>
                <a:gd name="T31" fmla="*/ 6 h 125"/>
                <a:gd name="T32" fmla="*/ 64 w 135"/>
                <a:gd name="T33" fmla="*/ 7 h 125"/>
                <a:gd name="T34" fmla="*/ 60 w 135"/>
                <a:gd name="T35" fmla="*/ 0 h 125"/>
                <a:gd name="T36" fmla="*/ 51 w 135"/>
                <a:gd name="T37" fmla="*/ 7 h 125"/>
                <a:gd name="T38" fmla="*/ 43 w 135"/>
                <a:gd name="T39" fmla="*/ 7 h 125"/>
                <a:gd name="T40" fmla="*/ 38 w 135"/>
                <a:gd name="T41" fmla="*/ 7 h 125"/>
                <a:gd name="T42" fmla="*/ 22 w 135"/>
                <a:gd name="T43" fmla="*/ 2 h 125"/>
                <a:gd name="T44" fmla="*/ 12 w 135"/>
                <a:gd name="T45" fmla="*/ 5 h 125"/>
                <a:gd name="T46" fmla="*/ 6 w 135"/>
                <a:gd name="T47" fmla="*/ 22 h 125"/>
                <a:gd name="T48" fmla="*/ 28 w 135"/>
                <a:gd name="T49" fmla="*/ 20 h 125"/>
                <a:gd name="T50" fmla="*/ 35 w 135"/>
                <a:gd name="T51" fmla="*/ 27 h 125"/>
                <a:gd name="T52" fmla="*/ 29 w 135"/>
                <a:gd name="T53" fmla="*/ 38 h 125"/>
                <a:gd name="T54" fmla="*/ 31 w 135"/>
                <a:gd name="T55" fmla="*/ 45 h 125"/>
                <a:gd name="T56" fmla="*/ 40 w 135"/>
                <a:gd name="T57" fmla="*/ 49 h 125"/>
                <a:gd name="T58" fmla="*/ 47 w 135"/>
                <a:gd name="T59" fmla="*/ 48 h 125"/>
                <a:gd name="T60" fmla="*/ 44 w 135"/>
                <a:gd name="T61" fmla="*/ 68 h 125"/>
                <a:gd name="T62" fmla="*/ 43 w 135"/>
                <a:gd name="T63" fmla="*/ 89 h 125"/>
                <a:gd name="T64" fmla="*/ 41 w 135"/>
                <a:gd name="T65" fmla="*/ 100 h 125"/>
                <a:gd name="T66" fmla="*/ 55 w 135"/>
                <a:gd name="T67" fmla="*/ 117 h 125"/>
                <a:gd name="T68" fmla="*/ 66 w 135"/>
                <a:gd name="T69" fmla="*/ 125 h 125"/>
                <a:gd name="T70" fmla="*/ 72 w 135"/>
                <a:gd name="T71" fmla="*/ 118 h 125"/>
                <a:gd name="T72" fmla="*/ 70 w 135"/>
                <a:gd name="T73" fmla="*/ 114 h 125"/>
                <a:gd name="T74" fmla="*/ 64 w 135"/>
                <a:gd name="T75" fmla="*/ 110 h 125"/>
                <a:gd name="T76" fmla="*/ 59 w 135"/>
                <a:gd name="T77" fmla="*/ 102 h 125"/>
                <a:gd name="T78" fmla="*/ 56 w 135"/>
                <a:gd name="T79" fmla="*/ 91 h 125"/>
                <a:gd name="T80" fmla="*/ 55 w 135"/>
                <a:gd name="T81" fmla="*/ 80 h 125"/>
                <a:gd name="T82" fmla="*/ 59 w 135"/>
                <a:gd name="T83" fmla="*/ 77 h 125"/>
                <a:gd name="T84" fmla="*/ 62 w 135"/>
                <a:gd name="T85" fmla="*/ 80 h 125"/>
                <a:gd name="T86" fmla="*/ 60 w 135"/>
                <a:gd name="T87" fmla="*/ 83 h 125"/>
                <a:gd name="T88" fmla="*/ 65 w 135"/>
                <a:gd name="T89" fmla="*/ 83 h 125"/>
                <a:gd name="T90" fmla="*/ 72 w 135"/>
                <a:gd name="T91" fmla="*/ 78 h 125"/>
                <a:gd name="T92" fmla="*/ 92 w 135"/>
                <a:gd name="T93" fmla="*/ 8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5" h="125">
                  <a:moveTo>
                    <a:pt x="92" y="82"/>
                  </a:moveTo>
                  <a:cubicBezTo>
                    <a:pt x="92" y="82"/>
                    <a:pt x="91" y="74"/>
                    <a:pt x="92" y="71"/>
                  </a:cubicBezTo>
                  <a:cubicBezTo>
                    <a:pt x="92" y="69"/>
                    <a:pt x="94" y="67"/>
                    <a:pt x="94" y="65"/>
                  </a:cubicBezTo>
                  <a:cubicBezTo>
                    <a:pt x="94" y="64"/>
                    <a:pt x="94" y="63"/>
                    <a:pt x="93" y="63"/>
                  </a:cubicBezTo>
                  <a:cubicBezTo>
                    <a:pt x="93" y="62"/>
                    <a:pt x="93" y="63"/>
                    <a:pt x="92" y="63"/>
                  </a:cubicBezTo>
                  <a:cubicBezTo>
                    <a:pt x="92" y="63"/>
                    <a:pt x="92" y="61"/>
                    <a:pt x="92" y="61"/>
                  </a:cubicBezTo>
                  <a:cubicBezTo>
                    <a:pt x="91" y="60"/>
                    <a:pt x="89" y="62"/>
                    <a:pt x="89" y="61"/>
                  </a:cubicBezTo>
                  <a:cubicBezTo>
                    <a:pt x="88" y="59"/>
                    <a:pt x="92" y="56"/>
                    <a:pt x="93" y="55"/>
                  </a:cubicBezTo>
                  <a:cubicBezTo>
                    <a:pt x="93" y="55"/>
                    <a:pt x="96" y="54"/>
                    <a:pt x="97" y="53"/>
                  </a:cubicBezTo>
                  <a:cubicBezTo>
                    <a:pt x="98" y="53"/>
                    <a:pt x="101" y="52"/>
                    <a:pt x="103" y="51"/>
                  </a:cubicBezTo>
                  <a:cubicBezTo>
                    <a:pt x="104" y="50"/>
                    <a:pt x="107" y="49"/>
                    <a:pt x="108" y="48"/>
                  </a:cubicBezTo>
                  <a:cubicBezTo>
                    <a:pt x="109" y="47"/>
                    <a:pt x="110" y="45"/>
                    <a:pt x="111" y="45"/>
                  </a:cubicBezTo>
                  <a:cubicBezTo>
                    <a:pt x="112" y="44"/>
                    <a:pt x="113" y="44"/>
                    <a:pt x="114" y="44"/>
                  </a:cubicBezTo>
                  <a:cubicBezTo>
                    <a:pt x="115" y="44"/>
                    <a:pt x="117" y="42"/>
                    <a:pt x="119" y="41"/>
                  </a:cubicBezTo>
                  <a:cubicBezTo>
                    <a:pt x="120" y="40"/>
                    <a:pt x="122" y="37"/>
                    <a:pt x="122" y="36"/>
                  </a:cubicBezTo>
                  <a:cubicBezTo>
                    <a:pt x="124" y="35"/>
                    <a:pt x="127" y="33"/>
                    <a:pt x="128" y="32"/>
                  </a:cubicBezTo>
                  <a:cubicBezTo>
                    <a:pt x="129" y="31"/>
                    <a:pt x="130" y="30"/>
                    <a:pt x="130" y="29"/>
                  </a:cubicBezTo>
                  <a:cubicBezTo>
                    <a:pt x="131" y="28"/>
                    <a:pt x="130" y="25"/>
                    <a:pt x="130" y="25"/>
                  </a:cubicBezTo>
                  <a:cubicBezTo>
                    <a:pt x="130" y="24"/>
                    <a:pt x="130" y="21"/>
                    <a:pt x="130" y="20"/>
                  </a:cubicBezTo>
                  <a:cubicBezTo>
                    <a:pt x="131" y="19"/>
                    <a:pt x="132" y="18"/>
                    <a:pt x="133" y="18"/>
                  </a:cubicBezTo>
                  <a:cubicBezTo>
                    <a:pt x="133" y="17"/>
                    <a:pt x="135" y="16"/>
                    <a:pt x="135" y="15"/>
                  </a:cubicBezTo>
                  <a:cubicBezTo>
                    <a:pt x="135" y="15"/>
                    <a:pt x="135" y="14"/>
                    <a:pt x="134" y="13"/>
                  </a:cubicBezTo>
                  <a:cubicBezTo>
                    <a:pt x="134" y="13"/>
                    <a:pt x="134" y="10"/>
                    <a:pt x="134" y="10"/>
                  </a:cubicBezTo>
                  <a:cubicBezTo>
                    <a:pt x="134" y="10"/>
                    <a:pt x="125" y="13"/>
                    <a:pt x="122" y="14"/>
                  </a:cubicBezTo>
                  <a:cubicBezTo>
                    <a:pt x="119" y="15"/>
                    <a:pt x="113" y="17"/>
                    <a:pt x="110" y="16"/>
                  </a:cubicBezTo>
                  <a:cubicBezTo>
                    <a:pt x="106" y="16"/>
                    <a:pt x="97" y="15"/>
                    <a:pt x="95" y="12"/>
                  </a:cubicBezTo>
                  <a:cubicBezTo>
                    <a:pt x="94" y="11"/>
                    <a:pt x="94" y="7"/>
                    <a:pt x="94" y="7"/>
                  </a:cubicBezTo>
                  <a:cubicBezTo>
                    <a:pt x="94" y="7"/>
                    <a:pt x="92" y="6"/>
                    <a:pt x="91" y="6"/>
                  </a:cubicBezTo>
                  <a:cubicBezTo>
                    <a:pt x="90" y="5"/>
                    <a:pt x="88" y="6"/>
                    <a:pt x="87" y="6"/>
                  </a:cubicBezTo>
                  <a:cubicBezTo>
                    <a:pt x="85" y="6"/>
                    <a:pt x="83" y="6"/>
                    <a:pt x="82" y="6"/>
                  </a:cubicBezTo>
                  <a:cubicBezTo>
                    <a:pt x="81" y="6"/>
                    <a:pt x="80" y="6"/>
                    <a:pt x="79" y="6"/>
                  </a:cubicBezTo>
                  <a:cubicBezTo>
                    <a:pt x="77" y="6"/>
                    <a:pt x="76" y="6"/>
                    <a:pt x="75" y="6"/>
                  </a:cubicBezTo>
                  <a:cubicBezTo>
                    <a:pt x="74" y="6"/>
                    <a:pt x="71" y="7"/>
                    <a:pt x="70" y="7"/>
                  </a:cubicBezTo>
                  <a:cubicBezTo>
                    <a:pt x="69" y="7"/>
                    <a:pt x="65" y="8"/>
                    <a:pt x="64" y="7"/>
                  </a:cubicBezTo>
                  <a:cubicBezTo>
                    <a:pt x="63" y="6"/>
                    <a:pt x="65" y="1"/>
                    <a:pt x="64" y="0"/>
                  </a:cubicBezTo>
                  <a:cubicBezTo>
                    <a:pt x="63" y="0"/>
                    <a:pt x="61" y="0"/>
                    <a:pt x="60" y="0"/>
                  </a:cubicBezTo>
                  <a:cubicBezTo>
                    <a:pt x="59" y="1"/>
                    <a:pt x="57" y="2"/>
                    <a:pt x="56" y="2"/>
                  </a:cubicBezTo>
                  <a:cubicBezTo>
                    <a:pt x="55" y="3"/>
                    <a:pt x="53" y="7"/>
                    <a:pt x="51" y="7"/>
                  </a:cubicBezTo>
                  <a:cubicBezTo>
                    <a:pt x="50" y="7"/>
                    <a:pt x="48" y="5"/>
                    <a:pt x="47" y="5"/>
                  </a:cubicBezTo>
                  <a:cubicBezTo>
                    <a:pt x="46" y="6"/>
                    <a:pt x="44" y="8"/>
                    <a:pt x="43" y="7"/>
                  </a:cubicBezTo>
                  <a:cubicBezTo>
                    <a:pt x="42" y="7"/>
                    <a:pt x="42" y="6"/>
                    <a:pt x="41" y="6"/>
                  </a:cubicBezTo>
                  <a:cubicBezTo>
                    <a:pt x="41" y="6"/>
                    <a:pt x="39" y="7"/>
                    <a:pt x="38" y="7"/>
                  </a:cubicBezTo>
                  <a:cubicBezTo>
                    <a:pt x="36" y="7"/>
                    <a:pt x="33" y="7"/>
                    <a:pt x="31" y="6"/>
                  </a:cubicBezTo>
                  <a:cubicBezTo>
                    <a:pt x="29" y="6"/>
                    <a:pt x="24" y="2"/>
                    <a:pt x="22" y="2"/>
                  </a:cubicBezTo>
                  <a:cubicBezTo>
                    <a:pt x="21" y="3"/>
                    <a:pt x="18" y="5"/>
                    <a:pt x="17" y="5"/>
                  </a:cubicBezTo>
                  <a:cubicBezTo>
                    <a:pt x="16" y="6"/>
                    <a:pt x="13" y="4"/>
                    <a:pt x="12" y="5"/>
                  </a:cubicBezTo>
                  <a:cubicBezTo>
                    <a:pt x="9" y="5"/>
                    <a:pt x="3" y="7"/>
                    <a:pt x="2" y="9"/>
                  </a:cubicBezTo>
                  <a:cubicBezTo>
                    <a:pt x="0" y="12"/>
                    <a:pt x="6" y="22"/>
                    <a:pt x="6" y="22"/>
                  </a:cubicBezTo>
                  <a:cubicBezTo>
                    <a:pt x="6" y="22"/>
                    <a:pt x="14" y="18"/>
                    <a:pt x="17" y="18"/>
                  </a:cubicBezTo>
                  <a:cubicBezTo>
                    <a:pt x="20" y="18"/>
                    <a:pt x="25" y="20"/>
                    <a:pt x="28" y="20"/>
                  </a:cubicBezTo>
                  <a:cubicBezTo>
                    <a:pt x="30" y="21"/>
                    <a:pt x="34" y="21"/>
                    <a:pt x="35" y="23"/>
                  </a:cubicBezTo>
                  <a:cubicBezTo>
                    <a:pt x="35" y="24"/>
                    <a:pt x="35" y="26"/>
                    <a:pt x="35" y="27"/>
                  </a:cubicBezTo>
                  <a:cubicBezTo>
                    <a:pt x="35" y="29"/>
                    <a:pt x="32" y="33"/>
                    <a:pt x="31" y="35"/>
                  </a:cubicBezTo>
                  <a:cubicBezTo>
                    <a:pt x="31" y="36"/>
                    <a:pt x="29" y="37"/>
                    <a:pt x="29" y="38"/>
                  </a:cubicBezTo>
                  <a:cubicBezTo>
                    <a:pt x="29" y="39"/>
                    <a:pt x="29" y="40"/>
                    <a:pt x="29" y="41"/>
                  </a:cubicBezTo>
                  <a:cubicBezTo>
                    <a:pt x="30" y="42"/>
                    <a:pt x="30" y="44"/>
                    <a:pt x="31" y="45"/>
                  </a:cubicBezTo>
                  <a:cubicBezTo>
                    <a:pt x="32" y="46"/>
                    <a:pt x="34" y="46"/>
                    <a:pt x="35" y="47"/>
                  </a:cubicBezTo>
                  <a:cubicBezTo>
                    <a:pt x="35" y="47"/>
                    <a:pt x="38" y="49"/>
                    <a:pt x="40" y="49"/>
                  </a:cubicBezTo>
                  <a:cubicBezTo>
                    <a:pt x="41" y="49"/>
                    <a:pt x="43" y="48"/>
                    <a:pt x="44" y="48"/>
                  </a:cubicBezTo>
                  <a:cubicBezTo>
                    <a:pt x="45" y="47"/>
                    <a:pt x="47" y="47"/>
                    <a:pt x="47" y="48"/>
                  </a:cubicBezTo>
                  <a:cubicBezTo>
                    <a:pt x="49" y="50"/>
                    <a:pt x="46" y="56"/>
                    <a:pt x="46" y="59"/>
                  </a:cubicBezTo>
                  <a:cubicBezTo>
                    <a:pt x="45" y="61"/>
                    <a:pt x="45" y="66"/>
                    <a:pt x="44" y="68"/>
                  </a:cubicBezTo>
                  <a:cubicBezTo>
                    <a:pt x="44" y="71"/>
                    <a:pt x="43" y="78"/>
                    <a:pt x="43" y="81"/>
                  </a:cubicBezTo>
                  <a:cubicBezTo>
                    <a:pt x="42" y="83"/>
                    <a:pt x="42" y="87"/>
                    <a:pt x="43" y="89"/>
                  </a:cubicBezTo>
                  <a:cubicBezTo>
                    <a:pt x="43" y="90"/>
                    <a:pt x="43" y="93"/>
                    <a:pt x="43" y="95"/>
                  </a:cubicBezTo>
                  <a:cubicBezTo>
                    <a:pt x="43" y="96"/>
                    <a:pt x="41" y="99"/>
                    <a:pt x="41" y="100"/>
                  </a:cubicBezTo>
                  <a:cubicBezTo>
                    <a:pt x="41" y="101"/>
                    <a:pt x="39" y="103"/>
                    <a:pt x="39" y="104"/>
                  </a:cubicBezTo>
                  <a:cubicBezTo>
                    <a:pt x="40" y="109"/>
                    <a:pt x="55" y="117"/>
                    <a:pt x="55" y="117"/>
                  </a:cubicBezTo>
                  <a:cubicBezTo>
                    <a:pt x="55" y="117"/>
                    <a:pt x="62" y="121"/>
                    <a:pt x="64" y="123"/>
                  </a:cubicBezTo>
                  <a:cubicBezTo>
                    <a:pt x="64" y="123"/>
                    <a:pt x="66" y="125"/>
                    <a:pt x="66" y="125"/>
                  </a:cubicBezTo>
                  <a:cubicBezTo>
                    <a:pt x="66" y="125"/>
                    <a:pt x="70" y="122"/>
                    <a:pt x="71" y="121"/>
                  </a:cubicBezTo>
                  <a:cubicBezTo>
                    <a:pt x="72" y="120"/>
                    <a:pt x="72" y="119"/>
                    <a:pt x="72" y="118"/>
                  </a:cubicBezTo>
                  <a:cubicBezTo>
                    <a:pt x="72" y="118"/>
                    <a:pt x="72" y="117"/>
                    <a:pt x="72" y="117"/>
                  </a:cubicBezTo>
                  <a:cubicBezTo>
                    <a:pt x="72" y="116"/>
                    <a:pt x="71" y="115"/>
                    <a:pt x="70" y="114"/>
                  </a:cubicBezTo>
                  <a:cubicBezTo>
                    <a:pt x="70" y="114"/>
                    <a:pt x="69" y="113"/>
                    <a:pt x="68" y="113"/>
                  </a:cubicBezTo>
                  <a:cubicBezTo>
                    <a:pt x="67" y="112"/>
                    <a:pt x="65" y="111"/>
                    <a:pt x="64" y="110"/>
                  </a:cubicBezTo>
                  <a:cubicBezTo>
                    <a:pt x="63" y="109"/>
                    <a:pt x="62" y="107"/>
                    <a:pt x="62" y="106"/>
                  </a:cubicBezTo>
                  <a:cubicBezTo>
                    <a:pt x="61" y="105"/>
                    <a:pt x="59" y="104"/>
                    <a:pt x="59" y="102"/>
                  </a:cubicBezTo>
                  <a:cubicBezTo>
                    <a:pt x="58" y="101"/>
                    <a:pt x="58" y="99"/>
                    <a:pt x="58" y="98"/>
                  </a:cubicBezTo>
                  <a:cubicBezTo>
                    <a:pt x="57" y="97"/>
                    <a:pt x="57" y="93"/>
                    <a:pt x="56" y="91"/>
                  </a:cubicBezTo>
                  <a:cubicBezTo>
                    <a:pt x="56" y="90"/>
                    <a:pt x="56" y="87"/>
                    <a:pt x="56" y="85"/>
                  </a:cubicBezTo>
                  <a:cubicBezTo>
                    <a:pt x="56" y="83"/>
                    <a:pt x="55" y="81"/>
                    <a:pt x="55" y="80"/>
                  </a:cubicBezTo>
                  <a:cubicBezTo>
                    <a:pt x="56" y="79"/>
                    <a:pt x="56" y="77"/>
                    <a:pt x="57" y="77"/>
                  </a:cubicBezTo>
                  <a:cubicBezTo>
                    <a:pt x="58" y="76"/>
                    <a:pt x="59" y="76"/>
                    <a:pt x="59" y="77"/>
                  </a:cubicBezTo>
                  <a:cubicBezTo>
                    <a:pt x="60" y="77"/>
                    <a:pt x="62" y="78"/>
                    <a:pt x="62" y="79"/>
                  </a:cubicBezTo>
                  <a:cubicBezTo>
                    <a:pt x="62" y="79"/>
                    <a:pt x="62" y="80"/>
                    <a:pt x="62" y="80"/>
                  </a:cubicBezTo>
                  <a:cubicBezTo>
                    <a:pt x="62" y="81"/>
                    <a:pt x="60" y="81"/>
                    <a:pt x="60" y="81"/>
                  </a:cubicBezTo>
                  <a:cubicBezTo>
                    <a:pt x="59" y="81"/>
                    <a:pt x="60" y="82"/>
                    <a:pt x="60" y="83"/>
                  </a:cubicBezTo>
                  <a:cubicBezTo>
                    <a:pt x="60" y="83"/>
                    <a:pt x="62" y="84"/>
                    <a:pt x="63" y="84"/>
                  </a:cubicBezTo>
                  <a:cubicBezTo>
                    <a:pt x="64" y="84"/>
                    <a:pt x="65" y="84"/>
                    <a:pt x="65" y="83"/>
                  </a:cubicBezTo>
                  <a:cubicBezTo>
                    <a:pt x="66" y="83"/>
                    <a:pt x="68" y="82"/>
                    <a:pt x="69" y="81"/>
                  </a:cubicBezTo>
                  <a:cubicBezTo>
                    <a:pt x="70" y="81"/>
                    <a:pt x="71" y="78"/>
                    <a:pt x="72" y="78"/>
                  </a:cubicBezTo>
                  <a:cubicBezTo>
                    <a:pt x="74" y="78"/>
                    <a:pt x="76" y="82"/>
                    <a:pt x="77" y="83"/>
                  </a:cubicBezTo>
                  <a:cubicBezTo>
                    <a:pt x="81" y="84"/>
                    <a:pt x="92" y="82"/>
                    <a:pt x="92" y="82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9"/>
            <p:cNvSpPr>
              <a:spLocks/>
            </p:cNvSpPr>
            <p:nvPr/>
          </p:nvSpPr>
          <p:spPr bwMode="auto">
            <a:xfrm>
              <a:off x="3593159" y="2928994"/>
              <a:ext cx="344930" cy="281833"/>
            </a:xfrm>
            <a:custGeom>
              <a:avLst/>
              <a:gdLst>
                <a:gd name="T0" fmla="*/ 97 w 104"/>
                <a:gd name="T1" fmla="*/ 46 h 85"/>
                <a:gd name="T2" fmla="*/ 91 w 104"/>
                <a:gd name="T3" fmla="*/ 44 h 85"/>
                <a:gd name="T4" fmla="*/ 89 w 104"/>
                <a:gd name="T5" fmla="*/ 39 h 85"/>
                <a:gd name="T6" fmla="*/ 81 w 104"/>
                <a:gd name="T7" fmla="*/ 37 h 85"/>
                <a:gd name="T8" fmla="*/ 79 w 104"/>
                <a:gd name="T9" fmla="*/ 32 h 85"/>
                <a:gd name="T10" fmla="*/ 77 w 104"/>
                <a:gd name="T11" fmla="*/ 24 h 85"/>
                <a:gd name="T12" fmla="*/ 75 w 104"/>
                <a:gd name="T13" fmla="*/ 20 h 85"/>
                <a:gd name="T14" fmla="*/ 71 w 104"/>
                <a:gd name="T15" fmla="*/ 16 h 85"/>
                <a:gd name="T16" fmla="*/ 65 w 104"/>
                <a:gd name="T17" fmla="*/ 15 h 85"/>
                <a:gd name="T18" fmla="*/ 57 w 104"/>
                <a:gd name="T19" fmla="*/ 13 h 85"/>
                <a:gd name="T20" fmla="*/ 48 w 104"/>
                <a:gd name="T21" fmla="*/ 14 h 85"/>
                <a:gd name="T22" fmla="*/ 39 w 104"/>
                <a:gd name="T23" fmla="*/ 19 h 85"/>
                <a:gd name="T24" fmla="*/ 27 w 104"/>
                <a:gd name="T25" fmla="*/ 20 h 85"/>
                <a:gd name="T26" fmla="*/ 19 w 104"/>
                <a:gd name="T27" fmla="*/ 16 h 85"/>
                <a:gd name="T28" fmla="*/ 9 w 104"/>
                <a:gd name="T29" fmla="*/ 10 h 85"/>
                <a:gd name="T30" fmla="*/ 4 w 104"/>
                <a:gd name="T31" fmla="*/ 1 h 85"/>
                <a:gd name="T32" fmla="*/ 1 w 104"/>
                <a:gd name="T33" fmla="*/ 4 h 85"/>
                <a:gd name="T34" fmla="*/ 2 w 104"/>
                <a:gd name="T35" fmla="*/ 15 h 85"/>
                <a:gd name="T36" fmla="*/ 4 w 104"/>
                <a:gd name="T37" fmla="*/ 24 h 85"/>
                <a:gd name="T38" fmla="*/ 6 w 104"/>
                <a:gd name="T39" fmla="*/ 35 h 85"/>
                <a:gd name="T40" fmla="*/ 8 w 104"/>
                <a:gd name="T41" fmla="*/ 43 h 85"/>
                <a:gd name="T42" fmla="*/ 6 w 104"/>
                <a:gd name="T43" fmla="*/ 54 h 85"/>
                <a:gd name="T44" fmla="*/ 13 w 104"/>
                <a:gd name="T45" fmla="*/ 66 h 85"/>
                <a:gd name="T46" fmla="*/ 19 w 104"/>
                <a:gd name="T47" fmla="*/ 65 h 85"/>
                <a:gd name="T48" fmla="*/ 21 w 104"/>
                <a:gd name="T49" fmla="*/ 67 h 85"/>
                <a:gd name="T50" fmla="*/ 25 w 104"/>
                <a:gd name="T51" fmla="*/ 70 h 85"/>
                <a:gd name="T52" fmla="*/ 33 w 104"/>
                <a:gd name="T53" fmla="*/ 66 h 85"/>
                <a:gd name="T54" fmla="*/ 37 w 104"/>
                <a:gd name="T55" fmla="*/ 78 h 85"/>
                <a:gd name="T56" fmla="*/ 46 w 104"/>
                <a:gd name="T57" fmla="*/ 82 h 85"/>
                <a:gd name="T58" fmla="*/ 54 w 104"/>
                <a:gd name="T59" fmla="*/ 79 h 85"/>
                <a:gd name="T60" fmla="*/ 61 w 104"/>
                <a:gd name="T61" fmla="*/ 85 h 85"/>
                <a:gd name="T62" fmla="*/ 70 w 104"/>
                <a:gd name="T63" fmla="*/ 83 h 85"/>
                <a:gd name="T64" fmla="*/ 77 w 104"/>
                <a:gd name="T65" fmla="*/ 79 h 85"/>
                <a:gd name="T66" fmla="*/ 85 w 104"/>
                <a:gd name="T67" fmla="*/ 79 h 85"/>
                <a:gd name="T68" fmla="*/ 92 w 104"/>
                <a:gd name="T69" fmla="*/ 79 h 85"/>
                <a:gd name="T70" fmla="*/ 92 w 104"/>
                <a:gd name="T71" fmla="*/ 72 h 85"/>
                <a:gd name="T72" fmla="*/ 97 w 104"/>
                <a:gd name="T73" fmla="*/ 67 h 85"/>
                <a:gd name="T74" fmla="*/ 101 w 104"/>
                <a:gd name="T75" fmla="*/ 57 h 85"/>
                <a:gd name="T76" fmla="*/ 103 w 104"/>
                <a:gd name="T77" fmla="*/ 47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4" h="85">
                  <a:moveTo>
                    <a:pt x="102" y="43"/>
                  </a:moveTo>
                  <a:cubicBezTo>
                    <a:pt x="102" y="43"/>
                    <a:pt x="99" y="45"/>
                    <a:pt x="97" y="46"/>
                  </a:cubicBezTo>
                  <a:cubicBezTo>
                    <a:pt x="96" y="46"/>
                    <a:pt x="94" y="46"/>
                    <a:pt x="92" y="45"/>
                  </a:cubicBezTo>
                  <a:cubicBezTo>
                    <a:pt x="92" y="45"/>
                    <a:pt x="91" y="44"/>
                    <a:pt x="91" y="44"/>
                  </a:cubicBezTo>
                  <a:cubicBezTo>
                    <a:pt x="90" y="43"/>
                    <a:pt x="91" y="40"/>
                    <a:pt x="90" y="39"/>
                  </a:cubicBezTo>
                  <a:cubicBezTo>
                    <a:pt x="90" y="39"/>
                    <a:pt x="89" y="39"/>
                    <a:pt x="89" y="39"/>
                  </a:cubicBezTo>
                  <a:cubicBezTo>
                    <a:pt x="87" y="39"/>
                    <a:pt x="84" y="39"/>
                    <a:pt x="83" y="38"/>
                  </a:cubicBezTo>
                  <a:cubicBezTo>
                    <a:pt x="82" y="38"/>
                    <a:pt x="81" y="38"/>
                    <a:pt x="81" y="37"/>
                  </a:cubicBezTo>
                  <a:cubicBezTo>
                    <a:pt x="80" y="37"/>
                    <a:pt x="79" y="36"/>
                    <a:pt x="79" y="35"/>
                  </a:cubicBezTo>
                  <a:cubicBezTo>
                    <a:pt x="79" y="34"/>
                    <a:pt x="79" y="33"/>
                    <a:pt x="79" y="32"/>
                  </a:cubicBezTo>
                  <a:cubicBezTo>
                    <a:pt x="79" y="31"/>
                    <a:pt x="78" y="29"/>
                    <a:pt x="78" y="28"/>
                  </a:cubicBezTo>
                  <a:cubicBezTo>
                    <a:pt x="78" y="27"/>
                    <a:pt x="78" y="25"/>
                    <a:pt x="77" y="24"/>
                  </a:cubicBezTo>
                  <a:cubicBezTo>
                    <a:pt x="77" y="23"/>
                    <a:pt x="78" y="22"/>
                    <a:pt x="77" y="21"/>
                  </a:cubicBezTo>
                  <a:cubicBezTo>
                    <a:pt x="77" y="21"/>
                    <a:pt x="76" y="20"/>
                    <a:pt x="75" y="20"/>
                  </a:cubicBezTo>
                  <a:cubicBezTo>
                    <a:pt x="74" y="20"/>
                    <a:pt x="73" y="21"/>
                    <a:pt x="72" y="21"/>
                  </a:cubicBezTo>
                  <a:cubicBezTo>
                    <a:pt x="72" y="20"/>
                    <a:pt x="72" y="17"/>
                    <a:pt x="71" y="16"/>
                  </a:cubicBezTo>
                  <a:cubicBezTo>
                    <a:pt x="70" y="16"/>
                    <a:pt x="68" y="18"/>
                    <a:pt x="67" y="17"/>
                  </a:cubicBezTo>
                  <a:cubicBezTo>
                    <a:pt x="66" y="17"/>
                    <a:pt x="66" y="15"/>
                    <a:pt x="65" y="15"/>
                  </a:cubicBezTo>
                  <a:cubicBezTo>
                    <a:pt x="65" y="14"/>
                    <a:pt x="64" y="13"/>
                    <a:pt x="63" y="13"/>
                  </a:cubicBezTo>
                  <a:cubicBezTo>
                    <a:pt x="62" y="12"/>
                    <a:pt x="58" y="13"/>
                    <a:pt x="57" y="13"/>
                  </a:cubicBezTo>
                  <a:cubicBezTo>
                    <a:pt x="55" y="13"/>
                    <a:pt x="53" y="13"/>
                    <a:pt x="51" y="13"/>
                  </a:cubicBezTo>
                  <a:cubicBezTo>
                    <a:pt x="50" y="13"/>
                    <a:pt x="49" y="14"/>
                    <a:pt x="48" y="14"/>
                  </a:cubicBezTo>
                  <a:cubicBezTo>
                    <a:pt x="47" y="15"/>
                    <a:pt x="45" y="17"/>
                    <a:pt x="44" y="17"/>
                  </a:cubicBezTo>
                  <a:cubicBezTo>
                    <a:pt x="43" y="18"/>
                    <a:pt x="41" y="19"/>
                    <a:pt x="39" y="19"/>
                  </a:cubicBezTo>
                  <a:cubicBezTo>
                    <a:pt x="37" y="20"/>
                    <a:pt x="34" y="20"/>
                    <a:pt x="32" y="20"/>
                  </a:cubicBezTo>
                  <a:cubicBezTo>
                    <a:pt x="31" y="20"/>
                    <a:pt x="28" y="20"/>
                    <a:pt x="27" y="20"/>
                  </a:cubicBezTo>
                  <a:cubicBezTo>
                    <a:pt x="25" y="20"/>
                    <a:pt x="22" y="19"/>
                    <a:pt x="21" y="18"/>
                  </a:cubicBezTo>
                  <a:cubicBezTo>
                    <a:pt x="20" y="18"/>
                    <a:pt x="19" y="16"/>
                    <a:pt x="19" y="16"/>
                  </a:cubicBezTo>
                  <a:cubicBezTo>
                    <a:pt x="17" y="16"/>
                    <a:pt x="13" y="17"/>
                    <a:pt x="12" y="16"/>
                  </a:cubicBezTo>
                  <a:cubicBezTo>
                    <a:pt x="10" y="16"/>
                    <a:pt x="10" y="12"/>
                    <a:pt x="9" y="10"/>
                  </a:cubicBezTo>
                  <a:cubicBezTo>
                    <a:pt x="8" y="9"/>
                    <a:pt x="7" y="7"/>
                    <a:pt x="6" y="6"/>
                  </a:cubicBezTo>
                  <a:cubicBezTo>
                    <a:pt x="5" y="4"/>
                    <a:pt x="5" y="3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2" y="3"/>
                    <a:pt x="1" y="4"/>
                  </a:cubicBezTo>
                  <a:cubicBezTo>
                    <a:pt x="1" y="5"/>
                    <a:pt x="0" y="7"/>
                    <a:pt x="0" y="9"/>
                  </a:cubicBezTo>
                  <a:cubicBezTo>
                    <a:pt x="0" y="10"/>
                    <a:pt x="1" y="13"/>
                    <a:pt x="2" y="15"/>
                  </a:cubicBezTo>
                  <a:cubicBezTo>
                    <a:pt x="3" y="16"/>
                    <a:pt x="3" y="17"/>
                    <a:pt x="4" y="18"/>
                  </a:cubicBezTo>
                  <a:cubicBezTo>
                    <a:pt x="4" y="20"/>
                    <a:pt x="4" y="22"/>
                    <a:pt x="4" y="24"/>
                  </a:cubicBezTo>
                  <a:cubicBezTo>
                    <a:pt x="4" y="26"/>
                    <a:pt x="4" y="28"/>
                    <a:pt x="4" y="31"/>
                  </a:cubicBezTo>
                  <a:cubicBezTo>
                    <a:pt x="4" y="32"/>
                    <a:pt x="5" y="34"/>
                    <a:pt x="6" y="35"/>
                  </a:cubicBezTo>
                  <a:cubicBezTo>
                    <a:pt x="6" y="36"/>
                    <a:pt x="6" y="38"/>
                    <a:pt x="7" y="40"/>
                  </a:cubicBezTo>
                  <a:cubicBezTo>
                    <a:pt x="7" y="41"/>
                    <a:pt x="8" y="42"/>
                    <a:pt x="8" y="43"/>
                  </a:cubicBezTo>
                  <a:cubicBezTo>
                    <a:pt x="8" y="45"/>
                    <a:pt x="7" y="46"/>
                    <a:pt x="7" y="47"/>
                  </a:cubicBezTo>
                  <a:cubicBezTo>
                    <a:pt x="6" y="49"/>
                    <a:pt x="6" y="54"/>
                    <a:pt x="6" y="54"/>
                  </a:cubicBezTo>
                  <a:cubicBezTo>
                    <a:pt x="6" y="54"/>
                    <a:pt x="9" y="60"/>
                    <a:pt x="10" y="62"/>
                  </a:cubicBezTo>
                  <a:cubicBezTo>
                    <a:pt x="11" y="63"/>
                    <a:pt x="12" y="65"/>
                    <a:pt x="13" y="66"/>
                  </a:cubicBezTo>
                  <a:cubicBezTo>
                    <a:pt x="13" y="66"/>
                    <a:pt x="15" y="67"/>
                    <a:pt x="16" y="67"/>
                  </a:cubicBezTo>
                  <a:cubicBezTo>
                    <a:pt x="17" y="67"/>
                    <a:pt x="18" y="65"/>
                    <a:pt x="19" y="65"/>
                  </a:cubicBezTo>
                  <a:cubicBezTo>
                    <a:pt x="19" y="64"/>
                    <a:pt x="19" y="64"/>
                    <a:pt x="20" y="64"/>
                  </a:cubicBezTo>
                  <a:cubicBezTo>
                    <a:pt x="20" y="64"/>
                    <a:pt x="21" y="66"/>
                    <a:pt x="21" y="67"/>
                  </a:cubicBezTo>
                  <a:cubicBezTo>
                    <a:pt x="21" y="68"/>
                    <a:pt x="21" y="72"/>
                    <a:pt x="21" y="72"/>
                  </a:cubicBezTo>
                  <a:cubicBezTo>
                    <a:pt x="21" y="72"/>
                    <a:pt x="25" y="70"/>
                    <a:pt x="25" y="70"/>
                  </a:cubicBezTo>
                  <a:cubicBezTo>
                    <a:pt x="27" y="69"/>
                    <a:pt x="29" y="68"/>
                    <a:pt x="30" y="67"/>
                  </a:cubicBezTo>
                  <a:cubicBezTo>
                    <a:pt x="31" y="67"/>
                    <a:pt x="32" y="66"/>
                    <a:pt x="33" y="66"/>
                  </a:cubicBezTo>
                  <a:cubicBezTo>
                    <a:pt x="35" y="68"/>
                    <a:pt x="34" y="72"/>
                    <a:pt x="35" y="74"/>
                  </a:cubicBezTo>
                  <a:cubicBezTo>
                    <a:pt x="36" y="75"/>
                    <a:pt x="36" y="77"/>
                    <a:pt x="37" y="78"/>
                  </a:cubicBezTo>
                  <a:cubicBezTo>
                    <a:pt x="37" y="78"/>
                    <a:pt x="38" y="79"/>
                    <a:pt x="39" y="79"/>
                  </a:cubicBezTo>
                  <a:cubicBezTo>
                    <a:pt x="41" y="80"/>
                    <a:pt x="44" y="82"/>
                    <a:pt x="46" y="82"/>
                  </a:cubicBezTo>
                  <a:cubicBezTo>
                    <a:pt x="47" y="82"/>
                    <a:pt x="48" y="80"/>
                    <a:pt x="50" y="80"/>
                  </a:cubicBezTo>
                  <a:cubicBezTo>
                    <a:pt x="51" y="80"/>
                    <a:pt x="53" y="79"/>
                    <a:pt x="54" y="79"/>
                  </a:cubicBezTo>
                  <a:cubicBezTo>
                    <a:pt x="56" y="79"/>
                    <a:pt x="59" y="78"/>
                    <a:pt x="60" y="79"/>
                  </a:cubicBezTo>
                  <a:cubicBezTo>
                    <a:pt x="61" y="80"/>
                    <a:pt x="60" y="84"/>
                    <a:pt x="61" y="85"/>
                  </a:cubicBezTo>
                  <a:cubicBezTo>
                    <a:pt x="62" y="85"/>
                    <a:pt x="65" y="85"/>
                    <a:pt x="66" y="85"/>
                  </a:cubicBezTo>
                  <a:cubicBezTo>
                    <a:pt x="67" y="85"/>
                    <a:pt x="69" y="83"/>
                    <a:pt x="70" y="83"/>
                  </a:cubicBezTo>
                  <a:cubicBezTo>
                    <a:pt x="71" y="82"/>
                    <a:pt x="72" y="81"/>
                    <a:pt x="73" y="80"/>
                  </a:cubicBezTo>
                  <a:cubicBezTo>
                    <a:pt x="74" y="80"/>
                    <a:pt x="76" y="79"/>
                    <a:pt x="77" y="79"/>
                  </a:cubicBezTo>
                  <a:cubicBezTo>
                    <a:pt x="78" y="79"/>
                    <a:pt x="79" y="77"/>
                    <a:pt x="79" y="77"/>
                  </a:cubicBezTo>
                  <a:cubicBezTo>
                    <a:pt x="81" y="77"/>
                    <a:pt x="84" y="79"/>
                    <a:pt x="85" y="79"/>
                  </a:cubicBezTo>
                  <a:cubicBezTo>
                    <a:pt x="86" y="79"/>
                    <a:pt x="89" y="80"/>
                    <a:pt x="90" y="80"/>
                  </a:cubicBezTo>
                  <a:cubicBezTo>
                    <a:pt x="90" y="80"/>
                    <a:pt x="91" y="79"/>
                    <a:pt x="92" y="79"/>
                  </a:cubicBezTo>
                  <a:cubicBezTo>
                    <a:pt x="92" y="78"/>
                    <a:pt x="92" y="77"/>
                    <a:pt x="92" y="76"/>
                  </a:cubicBezTo>
                  <a:cubicBezTo>
                    <a:pt x="92" y="76"/>
                    <a:pt x="92" y="73"/>
                    <a:pt x="92" y="72"/>
                  </a:cubicBezTo>
                  <a:cubicBezTo>
                    <a:pt x="93" y="71"/>
                    <a:pt x="94" y="70"/>
                    <a:pt x="94" y="70"/>
                  </a:cubicBezTo>
                  <a:cubicBezTo>
                    <a:pt x="95" y="69"/>
                    <a:pt x="97" y="68"/>
                    <a:pt x="97" y="67"/>
                  </a:cubicBezTo>
                  <a:cubicBezTo>
                    <a:pt x="98" y="66"/>
                    <a:pt x="99" y="64"/>
                    <a:pt x="100" y="64"/>
                  </a:cubicBezTo>
                  <a:cubicBezTo>
                    <a:pt x="100" y="62"/>
                    <a:pt x="100" y="58"/>
                    <a:pt x="101" y="57"/>
                  </a:cubicBezTo>
                  <a:cubicBezTo>
                    <a:pt x="101" y="55"/>
                    <a:pt x="104" y="51"/>
                    <a:pt x="104" y="49"/>
                  </a:cubicBezTo>
                  <a:cubicBezTo>
                    <a:pt x="104" y="49"/>
                    <a:pt x="104" y="47"/>
                    <a:pt x="103" y="47"/>
                  </a:cubicBezTo>
                  <a:cubicBezTo>
                    <a:pt x="103" y="46"/>
                    <a:pt x="102" y="43"/>
                    <a:pt x="102" y="43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0"/>
            <p:cNvSpPr>
              <a:spLocks/>
            </p:cNvSpPr>
            <p:nvPr/>
          </p:nvSpPr>
          <p:spPr bwMode="auto">
            <a:xfrm>
              <a:off x="3593159" y="2928994"/>
              <a:ext cx="344930" cy="281833"/>
            </a:xfrm>
            <a:custGeom>
              <a:avLst/>
              <a:gdLst>
                <a:gd name="T0" fmla="*/ 97 w 104"/>
                <a:gd name="T1" fmla="*/ 46 h 85"/>
                <a:gd name="T2" fmla="*/ 91 w 104"/>
                <a:gd name="T3" fmla="*/ 44 h 85"/>
                <a:gd name="T4" fmla="*/ 89 w 104"/>
                <a:gd name="T5" fmla="*/ 39 h 85"/>
                <a:gd name="T6" fmla="*/ 81 w 104"/>
                <a:gd name="T7" fmla="*/ 37 h 85"/>
                <a:gd name="T8" fmla="*/ 79 w 104"/>
                <a:gd name="T9" fmla="*/ 32 h 85"/>
                <a:gd name="T10" fmla="*/ 77 w 104"/>
                <a:gd name="T11" fmla="*/ 24 h 85"/>
                <a:gd name="T12" fmla="*/ 75 w 104"/>
                <a:gd name="T13" fmla="*/ 20 h 85"/>
                <a:gd name="T14" fmla="*/ 71 w 104"/>
                <a:gd name="T15" fmla="*/ 16 h 85"/>
                <a:gd name="T16" fmla="*/ 65 w 104"/>
                <a:gd name="T17" fmla="*/ 15 h 85"/>
                <a:gd name="T18" fmla="*/ 57 w 104"/>
                <a:gd name="T19" fmla="*/ 13 h 85"/>
                <a:gd name="T20" fmla="*/ 48 w 104"/>
                <a:gd name="T21" fmla="*/ 14 h 85"/>
                <a:gd name="T22" fmla="*/ 39 w 104"/>
                <a:gd name="T23" fmla="*/ 19 h 85"/>
                <a:gd name="T24" fmla="*/ 27 w 104"/>
                <a:gd name="T25" fmla="*/ 20 h 85"/>
                <a:gd name="T26" fmla="*/ 19 w 104"/>
                <a:gd name="T27" fmla="*/ 16 h 85"/>
                <a:gd name="T28" fmla="*/ 9 w 104"/>
                <a:gd name="T29" fmla="*/ 10 h 85"/>
                <a:gd name="T30" fmla="*/ 4 w 104"/>
                <a:gd name="T31" fmla="*/ 1 h 85"/>
                <a:gd name="T32" fmla="*/ 1 w 104"/>
                <a:gd name="T33" fmla="*/ 4 h 85"/>
                <a:gd name="T34" fmla="*/ 2 w 104"/>
                <a:gd name="T35" fmla="*/ 15 h 85"/>
                <a:gd name="T36" fmla="*/ 4 w 104"/>
                <a:gd name="T37" fmla="*/ 24 h 85"/>
                <a:gd name="T38" fmla="*/ 6 w 104"/>
                <a:gd name="T39" fmla="*/ 35 h 85"/>
                <a:gd name="T40" fmla="*/ 8 w 104"/>
                <a:gd name="T41" fmla="*/ 43 h 85"/>
                <a:gd name="T42" fmla="*/ 6 w 104"/>
                <a:gd name="T43" fmla="*/ 54 h 85"/>
                <a:gd name="T44" fmla="*/ 13 w 104"/>
                <a:gd name="T45" fmla="*/ 66 h 85"/>
                <a:gd name="T46" fmla="*/ 19 w 104"/>
                <a:gd name="T47" fmla="*/ 65 h 85"/>
                <a:gd name="T48" fmla="*/ 21 w 104"/>
                <a:gd name="T49" fmla="*/ 67 h 85"/>
                <a:gd name="T50" fmla="*/ 25 w 104"/>
                <a:gd name="T51" fmla="*/ 70 h 85"/>
                <a:gd name="T52" fmla="*/ 33 w 104"/>
                <a:gd name="T53" fmla="*/ 66 h 85"/>
                <a:gd name="T54" fmla="*/ 37 w 104"/>
                <a:gd name="T55" fmla="*/ 78 h 85"/>
                <a:gd name="T56" fmla="*/ 46 w 104"/>
                <a:gd name="T57" fmla="*/ 82 h 85"/>
                <a:gd name="T58" fmla="*/ 54 w 104"/>
                <a:gd name="T59" fmla="*/ 79 h 85"/>
                <a:gd name="T60" fmla="*/ 61 w 104"/>
                <a:gd name="T61" fmla="*/ 85 h 85"/>
                <a:gd name="T62" fmla="*/ 70 w 104"/>
                <a:gd name="T63" fmla="*/ 83 h 85"/>
                <a:gd name="T64" fmla="*/ 77 w 104"/>
                <a:gd name="T65" fmla="*/ 79 h 85"/>
                <a:gd name="T66" fmla="*/ 85 w 104"/>
                <a:gd name="T67" fmla="*/ 79 h 85"/>
                <a:gd name="T68" fmla="*/ 92 w 104"/>
                <a:gd name="T69" fmla="*/ 79 h 85"/>
                <a:gd name="T70" fmla="*/ 92 w 104"/>
                <a:gd name="T71" fmla="*/ 72 h 85"/>
                <a:gd name="T72" fmla="*/ 97 w 104"/>
                <a:gd name="T73" fmla="*/ 67 h 85"/>
                <a:gd name="T74" fmla="*/ 101 w 104"/>
                <a:gd name="T75" fmla="*/ 57 h 85"/>
                <a:gd name="T76" fmla="*/ 103 w 104"/>
                <a:gd name="T77" fmla="*/ 47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4" h="85">
                  <a:moveTo>
                    <a:pt x="102" y="43"/>
                  </a:moveTo>
                  <a:cubicBezTo>
                    <a:pt x="102" y="43"/>
                    <a:pt x="99" y="45"/>
                    <a:pt x="97" y="46"/>
                  </a:cubicBezTo>
                  <a:cubicBezTo>
                    <a:pt x="96" y="46"/>
                    <a:pt x="94" y="46"/>
                    <a:pt x="92" y="45"/>
                  </a:cubicBezTo>
                  <a:cubicBezTo>
                    <a:pt x="92" y="45"/>
                    <a:pt x="91" y="44"/>
                    <a:pt x="91" y="44"/>
                  </a:cubicBezTo>
                  <a:cubicBezTo>
                    <a:pt x="90" y="43"/>
                    <a:pt x="91" y="40"/>
                    <a:pt x="90" y="39"/>
                  </a:cubicBezTo>
                  <a:cubicBezTo>
                    <a:pt x="90" y="39"/>
                    <a:pt x="89" y="39"/>
                    <a:pt x="89" y="39"/>
                  </a:cubicBezTo>
                  <a:cubicBezTo>
                    <a:pt x="87" y="39"/>
                    <a:pt x="84" y="39"/>
                    <a:pt x="83" y="38"/>
                  </a:cubicBezTo>
                  <a:cubicBezTo>
                    <a:pt x="82" y="38"/>
                    <a:pt x="81" y="38"/>
                    <a:pt x="81" y="37"/>
                  </a:cubicBezTo>
                  <a:cubicBezTo>
                    <a:pt x="80" y="37"/>
                    <a:pt x="79" y="36"/>
                    <a:pt x="79" y="35"/>
                  </a:cubicBezTo>
                  <a:cubicBezTo>
                    <a:pt x="79" y="34"/>
                    <a:pt x="79" y="33"/>
                    <a:pt x="79" y="32"/>
                  </a:cubicBezTo>
                  <a:cubicBezTo>
                    <a:pt x="79" y="31"/>
                    <a:pt x="78" y="29"/>
                    <a:pt x="78" y="28"/>
                  </a:cubicBezTo>
                  <a:cubicBezTo>
                    <a:pt x="78" y="27"/>
                    <a:pt x="78" y="25"/>
                    <a:pt x="77" y="24"/>
                  </a:cubicBezTo>
                  <a:cubicBezTo>
                    <a:pt x="77" y="23"/>
                    <a:pt x="78" y="22"/>
                    <a:pt x="77" y="21"/>
                  </a:cubicBezTo>
                  <a:cubicBezTo>
                    <a:pt x="77" y="21"/>
                    <a:pt x="76" y="20"/>
                    <a:pt x="75" y="20"/>
                  </a:cubicBezTo>
                  <a:cubicBezTo>
                    <a:pt x="74" y="20"/>
                    <a:pt x="73" y="21"/>
                    <a:pt x="72" y="21"/>
                  </a:cubicBezTo>
                  <a:cubicBezTo>
                    <a:pt x="72" y="20"/>
                    <a:pt x="72" y="17"/>
                    <a:pt x="71" y="16"/>
                  </a:cubicBezTo>
                  <a:cubicBezTo>
                    <a:pt x="70" y="16"/>
                    <a:pt x="68" y="18"/>
                    <a:pt x="67" y="17"/>
                  </a:cubicBezTo>
                  <a:cubicBezTo>
                    <a:pt x="66" y="17"/>
                    <a:pt x="66" y="15"/>
                    <a:pt x="65" y="15"/>
                  </a:cubicBezTo>
                  <a:cubicBezTo>
                    <a:pt x="65" y="14"/>
                    <a:pt x="64" y="13"/>
                    <a:pt x="63" y="13"/>
                  </a:cubicBezTo>
                  <a:cubicBezTo>
                    <a:pt x="62" y="12"/>
                    <a:pt x="58" y="13"/>
                    <a:pt x="57" y="13"/>
                  </a:cubicBezTo>
                  <a:cubicBezTo>
                    <a:pt x="55" y="13"/>
                    <a:pt x="53" y="13"/>
                    <a:pt x="51" y="13"/>
                  </a:cubicBezTo>
                  <a:cubicBezTo>
                    <a:pt x="50" y="13"/>
                    <a:pt x="49" y="14"/>
                    <a:pt x="48" y="14"/>
                  </a:cubicBezTo>
                  <a:cubicBezTo>
                    <a:pt x="47" y="15"/>
                    <a:pt x="45" y="17"/>
                    <a:pt x="44" y="17"/>
                  </a:cubicBezTo>
                  <a:cubicBezTo>
                    <a:pt x="43" y="18"/>
                    <a:pt x="41" y="19"/>
                    <a:pt x="39" y="19"/>
                  </a:cubicBezTo>
                  <a:cubicBezTo>
                    <a:pt x="37" y="20"/>
                    <a:pt x="34" y="20"/>
                    <a:pt x="32" y="20"/>
                  </a:cubicBezTo>
                  <a:cubicBezTo>
                    <a:pt x="31" y="20"/>
                    <a:pt x="28" y="20"/>
                    <a:pt x="27" y="20"/>
                  </a:cubicBezTo>
                  <a:cubicBezTo>
                    <a:pt x="25" y="20"/>
                    <a:pt x="22" y="19"/>
                    <a:pt x="21" y="18"/>
                  </a:cubicBezTo>
                  <a:cubicBezTo>
                    <a:pt x="20" y="18"/>
                    <a:pt x="19" y="16"/>
                    <a:pt x="19" y="16"/>
                  </a:cubicBezTo>
                  <a:cubicBezTo>
                    <a:pt x="17" y="16"/>
                    <a:pt x="13" y="17"/>
                    <a:pt x="12" y="16"/>
                  </a:cubicBezTo>
                  <a:cubicBezTo>
                    <a:pt x="10" y="16"/>
                    <a:pt x="10" y="12"/>
                    <a:pt x="9" y="10"/>
                  </a:cubicBezTo>
                  <a:cubicBezTo>
                    <a:pt x="8" y="9"/>
                    <a:pt x="7" y="7"/>
                    <a:pt x="6" y="6"/>
                  </a:cubicBezTo>
                  <a:cubicBezTo>
                    <a:pt x="5" y="4"/>
                    <a:pt x="5" y="3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2" y="3"/>
                    <a:pt x="1" y="4"/>
                  </a:cubicBezTo>
                  <a:cubicBezTo>
                    <a:pt x="1" y="5"/>
                    <a:pt x="0" y="7"/>
                    <a:pt x="0" y="9"/>
                  </a:cubicBezTo>
                  <a:cubicBezTo>
                    <a:pt x="0" y="10"/>
                    <a:pt x="1" y="13"/>
                    <a:pt x="2" y="15"/>
                  </a:cubicBezTo>
                  <a:cubicBezTo>
                    <a:pt x="3" y="16"/>
                    <a:pt x="3" y="17"/>
                    <a:pt x="4" y="18"/>
                  </a:cubicBezTo>
                  <a:cubicBezTo>
                    <a:pt x="4" y="20"/>
                    <a:pt x="4" y="22"/>
                    <a:pt x="4" y="24"/>
                  </a:cubicBezTo>
                  <a:cubicBezTo>
                    <a:pt x="4" y="26"/>
                    <a:pt x="4" y="28"/>
                    <a:pt x="4" y="31"/>
                  </a:cubicBezTo>
                  <a:cubicBezTo>
                    <a:pt x="4" y="32"/>
                    <a:pt x="5" y="34"/>
                    <a:pt x="6" y="35"/>
                  </a:cubicBezTo>
                  <a:cubicBezTo>
                    <a:pt x="6" y="36"/>
                    <a:pt x="6" y="38"/>
                    <a:pt x="7" y="40"/>
                  </a:cubicBezTo>
                  <a:cubicBezTo>
                    <a:pt x="7" y="41"/>
                    <a:pt x="8" y="42"/>
                    <a:pt x="8" y="43"/>
                  </a:cubicBezTo>
                  <a:cubicBezTo>
                    <a:pt x="8" y="45"/>
                    <a:pt x="7" y="46"/>
                    <a:pt x="7" y="47"/>
                  </a:cubicBezTo>
                  <a:cubicBezTo>
                    <a:pt x="6" y="49"/>
                    <a:pt x="6" y="54"/>
                    <a:pt x="6" y="54"/>
                  </a:cubicBezTo>
                  <a:cubicBezTo>
                    <a:pt x="6" y="54"/>
                    <a:pt x="9" y="60"/>
                    <a:pt x="10" y="62"/>
                  </a:cubicBezTo>
                  <a:cubicBezTo>
                    <a:pt x="11" y="63"/>
                    <a:pt x="12" y="65"/>
                    <a:pt x="13" y="66"/>
                  </a:cubicBezTo>
                  <a:cubicBezTo>
                    <a:pt x="13" y="66"/>
                    <a:pt x="15" y="67"/>
                    <a:pt x="16" y="67"/>
                  </a:cubicBezTo>
                  <a:cubicBezTo>
                    <a:pt x="17" y="67"/>
                    <a:pt x="18" y="65"/>
                    <a:pt x="19" y="65"/>
                  </a:cubicBezTo>
                  <a:cubicBezTo>
                    <a:pt x="19" y="64"/>
                    <a:pt x="19" y="64"/>
                    <a:pt x="20" y="64"/>
                  </a:cubicBezTo>
                  <a:cubicBezTo>
                    <a:pt x="20" y="64"/>
                    <a:pt x="21" y="66"/>
                    <a:pt x="21" y="67"/>
                  </a:cubicBezTo>
                  <a:cubicBezTo>
                    <a:pt x="21" y="68"/>
                    <a:pt x="21" y="72"/>
                    <a:pt x="21" y="72"/>
                  </a:cubicBezTo>
                  <a:cubicBezTo>
                    <a:pt x="21" y="72"/>
                    <a:pt x="25" y="70"/>
                    <a:pt x="25" y="70"/>
                  </a:cubicBezTo>
                  <a:cubicBezTo>
                    <a:pt x="27" y="69"/>
                    <a:pt x="29" y="68"/>
                    <a:pt x="30" y="67"/>
                  </a:cubicBezTo>
                  <a:cubicBezTo>
                    <a:pt x="31" y="67"/>
                    <a:pt x="32" y="66"/>
                    <a:pt x="33" y="66"/>
                  </a:cubicBezTo>
                  <a:cubicBezTo>
                    <a:pt x="35" y="68"/>
                    <a:pt x="34" y="72"/>
                    <a:pt x="35" y="74"/>
                  </a:cubicBezTo>
                  <a:cubicBezTo>
                    <a:pt x="36" y="75"/>
                    <a:pt x="36" y="77"/>
                    <a:pt x="37" y="78"/>
                  </a:cubicBezTo>
                  <a:cubicBezTo>
                    <a:pt x="37" y="78"/>
                    <a:pt x="38" y="79"/>
                    <a:pt x="39" y="79"/>
                  </a:cubicBezTo>
                  <a:cubicBezTo>
                    <a:pt x="41" y="80"/>
                    <a:pt x="44" y="82"/>
                    <a:pt x="46" y="82"/>
                  </a:cubicBezTo>
                  <a:cubicBezTo>
                    <a:pt x="47" y="82"/>
                    <a:pt x="48" y="80"/>
                    <a:pt x="50" y="80"/>
                  </a:cubicBezTo>
                  <a:cubicBezTo>
                    <a:pt x="51" y="80"/>
                    <a:pt x="53" y="79"/>
                    <a:pt x="54" y="79"/>
                  </a:cubicBezTo>
                  <a:cubicBezTo>
                    <a:pt x="56" y="79"/>
                    <a:pt x="59" y="78"/>
                    <a:pt x="60" y="79"/>
                  </a:cubicBezTo>
                  <a:cubicBezTo>
                    <a:pt x="61" y="80"/>
                    <a:pt x="60" y="84"/>
                    <a:pt x="61" y="85"/>
                  </a:cubicBezTo>
                  <a:cubicBezTo>
                    <a:pt x="62" y="85"/>
                    <a:pt x="65" y="85"/>
                    <a:pt x="66" y="85"/>
                  </a:cubicBezTo>
                  <a:cubicBezTo>
                    <a:pt x="67" y="85"/>
                    <a:pt x="69" y="83"/>
                    <a:pt x="70" y="83"/>
                  </a:cubicBezTo>
                  <a:cubicBezTo>
                    <a:pt x="71" y="82"/>
                    <a:pt x="72" y="81"/>
                    <a:pt x="73" y="80"/>
                  </a:cubicBezTo>
                  <a:cubicBezTo>
                    <a:pt x="74" y="80"/>
                    <a:pt x="76" y="79"/>
                    <a:pt x="77" y="79"/>
                  </a:cubicBezTo>
                  <a:cubicBezTo>
                    <a:pt x="78" y="79"/>
                    <a:pt x="79" y="77"/>
                    <a:pt x="79" y="77"/>
                  </a:cubicBezTo>
                  <a:cubicBezTo>
                    <a:pt x="81" y="77"/>
                    <a:pt x="84" y="79"/>
                    <a:pt x="85" y="79"/>
                  </a:cubicBezTo>
                  <a:cubicBezTo>
                    <a:pt x="86" y="79"/>
                    <a:pt x="89" y="80"/>
                    <a:pt x="90" y="80"/>
                  </a:cubicBezTo>
                  <a:cubicBezTo>
                    <a:pt x="90" y="80"/>
                    <a:pt x="91" y="79"/>
                    <a:pt x="92" y="79"/>
                  </a:cubicBezTo>
                  <a:cubicBezTo>
                    <a:pt x="92" y="78"/>
                    <a:pt x="92" y="77"/>
                    <a:pt x="92" y="76"/>
                  </a:cubicBezTo>
                  <a:cubicBezTo>
                    <a:pt x="92" y="76"/>
                    <a:pt x="92" y="73"/>
                    <a:pt x="92" y="72"/>
                  </a:cubicBezTo>
                  <a:cubicBezTo>
                    <a:pt x="93" y="71"/>
                    <a:pt x="94" y="70"/>
                    <a:pt x="94" y="70"/>
                  </a:cubicBezTo>
                  <a:cubicBezTo>
                    <a:pt x="95" y="69"/>
                    <a:pt x="97" y="68"/>
                    <a:pt x="97" y="67"/>
                  </a:cubicBezTo>
                  <a:cubicBezTo>
                    <a:pt x="98" y="66"/>
                    <a:pt x="99" y="64"/>
                    <a:pt x="100" y="64"/>
                  </a:cubicBezTo>
                  <a:cubicBezTo>
                    <a:pt x="100" y="62"/>
                    <a:pt x="100" y="58"/>
                    <a:pt x="101" y="57"/>
                  </a:cubicBezTo>
                  <a:cubicBezTo>
                    <a:pt x="101" y="55"/>
                    <a:pt x="104" y="51"/>
                    <a:pt x="104" y="49"/>
                  </a:cubicBezTo>
                  <a:cubicBezTo>
                    <a:pt x="104" y="49"/>
                    <a:pt x="104" y="47"/>
                    <a:pt x="103" y="47"/>
                  </a:cubicBezTo>
                  <a:cubicBezTo>
                    <a:pt x="103" y="46"/>
                    <a:pt x="102" y="43"/>
                    <a:pt x="102" y="43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1"/>
            <p:cNvSpPr>
              <a:spLocks/>
            </p:cNvSpPr>
            <p:nvPr/>
          </p:nvSpPr>
          <p:spPr bwMode="auto">
            <a:xfrm>
              <a:off x="2925734" y="2868701"/>
              <a:ext cx="796423" cy="890368"/>
            </a:xfrm>
            <a:custGeom>
              <a:avLst/>
              <a:gdLst>
                <a:gd name="T0" fmla="*/ 234 w 240"/>
                <a:gd name="T1" fmla="*/ 150 h 268"/>
                <a:gd name="T2" fmla="*/ 219 w 240"/>
                <a:gd name="T3" fmla="*/ 149 h 268"/>
                <a:gd name="T4" fmla="*/ 202 w 240"/>
                <a:gd name="T5" fmla="*/ 150 h 268"/>
                <a:gd name="T6" fmla="*/ 188 w 240"/>
                <a:gd name="T7" fmla="*/ 145 h 268"/>
                <a:gd name="T8" fmla="*/ 173 w 240"/>
                <a:gd name="T9" fmla="*/ 149 h 268"/>
                <a:gd name="T10" fmla="*/ 149 w 240"/>
                <a:gd name="T11" fmla="*/ 148 h 268"/>
                <a:gd name="T12" fmla="*/ 128 w 240"/>
                <a:gd name="T13" fmla="*/ 168 h 268"/>
                <a:gd name="T14" fmla="*/ 114 w 240"/>
                <a:gd name="T15" fmla="*/ 181 h 268"/>
                <a:gd name="T16" fmla="*/ 99 w 240"/>
                <a:gd name="T17" fmla="*/ 203 h 268"/>
                <a:gd name="T18" fmla="*/ 90 w 240"/>
                <a:gd name="T19" fmla="*/ 198 h 268"/>
                <a:gd name="T20" fmla="*/ 80 w 240"/>
                <a:gd name="T21" fmla="*/ 221 h 268"/>
                <a:gd name="T22" fmla="*/ 72 w 240"/>
                <a:gd name="T23" fmla="*/ 238 h 268"/>
                <a:gd name="T24" fmla="*/ 72 w 240"/>
                <a:gd name="T25" fmla="*/ 261 h 268"/>
                <a:gd name="T26" fmla="*/ 44 w 240"/>
                <a:gd name="T27" fmla="*/ 259 h 268"/>
                <a:gd name="T28" fmla="*/ 9 w 240"/>
                <a:gd name="T29" fmla="*/ 231 h 268"/>
                <a:gd name="T30" fmla="*/ 10 w 240"/>
                <a:gd name="T31" fmla="*/ 210 h 268"/>
                <a:gd name="T32" fmla="*/ 8 w 240"/>
                <a:gd name="T33" fmla="*/ 192 h 268"/>
                <a:gd name="T34" fmla="*/ 26 w 240"/>
                <a:gd name="T35" fmla="*/ 184 h 268"/>
                <a:gd name="T36" fmla="*/ 36 w 240"/>
                <a:gd name="T37" fmla="*/ 166 h 268"/>
                <a:gd name="T38" fmla="*/ 35 w 240"/>
                <a:gd name="T39" fmla="*/ 146 h 268"/>
                <a:gd name="T40" fmla="*/ 19 w 240"/>
                <a:gd name="T41" fmla="*/ 140 h 268"/>
                <a:gd name="T42" fmla="*/ 10 w 240"/>
                <a:gd name="T43" fmla="*/ 124 h 268"/>
                <a:gd name="T44" fmla="*/ 13 w 240"/>
                <a:gd name="T45" fmla="*/ 103 h 268"/>
                <a:gd name="T46" fmla="*/ 16 w 240"/>
                <a:gd name="T47" fmla="*/ 87 h 268"/>
                <a:gd name="T48" fmla="*/ 12 w 240"/>
                <a:gd name="T49" fmla="*/ 68 h 268"/>
                <a:gd name="T50" fmla="*/ 7 w 240"/>
                <a:gd name="T51" fmla="*/ 48 h 268"/>
                <a:gd name="T52" fmla="*/ 1 w 240"/>
                <a:gd name="T53" fmla="*/ 27 h 268"/>
                <a:gd name="T54" fmla="*/ 21 w 240"/>
                <a:gd name="T55" fmla="*/ 23 h 268"/>
                <a:gd name="T56" fmla="*/ 38 w 240"/>
                <a:gd name="T57" fmla="*/ 24 h 268"/>
                <a:gd name="T58" fmla="*/ 41 w 240"/>
                <a:gd name="T59" fmla="*/ 3 h 268"/>
                <a:gd name="T60" fmla="*/ 50 w 240"/>
                <a:gd name="T61" fmla="*/ 6 h 268"/>
                <a:gd name="T62" fmla="*/ 61 w 240"/>
                <a:gd name="T63" fmla="*/ 11 h 268"/>
                <a:gd name="T64" fmla="*/ 64 w 240"/>
                <a:gd name="T65" fmla="*/ 23 h 268"/>
                <a:gd name="T66" fmla="*/ 78 w 240"/>
                <a:gd name="T67" fmla="*/ 18 h 268"/>
                <a:gd name="T68" fmla="*/ 89 w 240"/>
                <a:gd name="T69" fmla="*/ 13 h 268"/>
                <a:gd name="T70" fmla="*/ 94 w 240"/>
                <a:gd name="T71" fmla="*/ 23 h 268"/>
                <a:gd name="T72" fmla="*/ 118 w 240"/>
                <a:gd name="T73" fmla="*/ 21 h 268"/>
                <a:gd name="T74" fmla="*/ 114 w 240"/>
                <a:gd name="T75" fmla="*/ 30 h 268"/>
                <a:gd name="T76" fmla="*/ 127 w 240"/>
                <a:gd name="T77" fmla="*/ 30 h 268"/>
                <a:gd name="T78" fmla="*/ 132 w 240"/>
                <a:gd name="T79" fmla="*/ 12 h 268"/>
                <a:gd name="T80" fmla="*/ 153 w 240"/>
                <a:gd name="T81" fmla="*/ 2 h 268"/>
                <a:gd name="T82" fmla="*/ 164 w 240"/>
                <a:gd name="T83" fmla="*/ 11 h 268"/>
                <a:gd name="T84" fmla="*/ 172 w 240"/>
                <a:gd name="T85" fmla="*/ 43 h 268"/>
                <a:gd name="T86" fmla="*/ 183 w 240"/>
                <a:gd name="T87" fmla="*/ 73 h 268"/>
                <a:gd name="T88" fmla="*/ 206 w 240"/>
                <a:gd name="T89" fmla="*/ 72 h 268"/>
                <a:gd name="T90" fmla="*/ 219 w 240"/>
                <a:gd name="T91" fmla="*/ 83 h 268"/>
                <a:gd name="T92" fmla="*/ 219 w 240"/>
                <a:gd name="T93" fmla="*/ 92 h 268"/>
                <a:gd name="T94" fmla="*/ 204 w 240"/>
                <a:gd name="T95" fmla="*/ 108 h 268"/>
                <a:gd name="T96" fmla="*/ 198 w 240"/>
                <a:gd name="T97" fmla="*/ 119 h 268"/>
                <a:gd name="T98" fmla="*/ 218 w 240"/>
                <a:gd name="T99" fmla="*/ 123 h 268"/>
                <a:gd name="T100" fmla="*/ 230 w 240"/>
                <a:gd name="T101" fmla="*/ 131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0" h="268">
                  <a:moveTo>
                    <a:pt x="238" y="137"/>
                  </a:moveTo>
                  <a:cubicBezTo>
                    <a:pt x="240" y="139"/>
                    <a:pt x="239" y="145"/>
                    <a:pt x="238" y="148"/>
                  </a:cubicBezTo>
                  <a:cubicBezTo>
                    <a:pt x="238" y="148"/>
                    <a:pt x="237" y="149"/>
                    <a:pt x="236" y="149"/>
                  </a:cubicBezTo>
                  <a:cubicBezTo>
                    <a:pt x="236" y="149"/>
                    <a:pt x="235" y="150"/>
                    <a:pt x="234" y="150"/>
                  </a:cubicBezTo>
                  <a:cubicBezTo>
                    <a:pt x="233" y="150"/>
                    <a:pt x="230" y="149"/>
                    <a:pt x="229" y="149"/>
                  </a:cubicBezTo>
                  <a:cubicBezTo>
                    <a:pt x="228" y="149"/>
                    <a:pt x="226" y="150"/>
                    <a:pt x="226" y="150"/>
                  </a:cubicBezTo>
                  <a:cubicBezTo>
                    <a:pt x="226" y="150"/>
                    <a:pt x="224" y="149"/>
                    <a:pt x="223" y="149"/>
                  </a:cubicBezTo>
                  <a:cubicBezTo>
                    <a:pt x="222" y="148"/>
                    <a:pt x="220" y="149"/>
                    <a:pt x="219" y="149"/>
                  </a:cubicBezTo>
                  <a:cubicBezTo>
                    <a:pt x="217" y="149"/>
                    <a:pt x="216" y="149"/>
                    <a:pt x="214" y="149"/>
                  </a:cubicBezTo>
                  <a:cubicBezTo>
                    <a:pt x="213" y="149"/>
                    <a:pt x="212" y="149"/>
                    <a:pt x="211" y="149"/>
                  </a:cubicBezTo>
                  <a:cubicBezTo>
                    <a:pt x="210" y="149"/>
                    <a:pt x="208" y="149"/>
                    <a:pt x="207" y="149"/>
                  </a:cubicBezTo>
                  <a:cubicBezTo>
                    <a:pt x="206" y="149"/>
                    <a:pt x="204" y="150"/>
                    <a:pt x="202" y="150"/>
                  </a:cubicBezTo>
                  <a:cubicBezTo>
                    <a:pt x="201" y="150"/>
                    <a:pt x="198" y="151"/>
                    <a:pt x="197" y="150"/>
                  </a:cubicBezTo>
                  <a:cubicBezTo>
                    <a:pt x="195" y="149"/>
                    <a:pt x="198" y="144"/>
                    <a:pt x="196" y="143"/>
                  </a:cubicBezTo>
                  <a:cubicBezTo>
                    <a:pt x="195" y="143"/>
                    <a:pt x="193" y="143"/>
                    <a:pt x="192" y="143"/>
                  </a:cubicBezTo>
                  <a:cubicBezTo>
                    <a:pt x="191" y="143"/>
                    <a:pt x="189" y="145"/>
                    <a:pt x="188" y="145"/>
                  </a:cubicBezTo>
                  <a:cubicBezTo>
                    <a:pt x="187" y="146"/>
                    <a:pt x="185" y="150"/>
                    <a:pt x="183" y="150"/>
                  </a:cubicBezTo>
                  <a:cubicBezTo>
                    <a:pt x="182" y="150"/>
                    <a:pt x="180" y="148"/>
                    <a:pt x="179" y="148"/>
                  </a:cubicBezTo>
                  <a:cubicBezTo>
                    <a:pt x="178" y="149"/>
                    <a:pt x="176" y="151"/>
                    <a:pt x="175" y="150"/>
                  </a:cubicBezTo>
                  <a:cubicBezTo>
                    <a:pt x="174" y="150"/>
                    <a:pt x="174" y="149"/>
                    <a:pt x="173" y="149"/>
                  </a:cubicBezTo>
                  <a:cubicBezTo>
                    <a:pt x="173" y="149"/>
                    <a:pt x="171" y="149"/>
                    <a:pt x="170" y="149"/>
                  </a:cubicBezTo>
                  <a:cubicBezTo>
                    <a:pt x="168" y="149"/>
                    <a:pt x="165" y="149"/>
                    <a:pt x="163" y="149"/>
                  </a:cubicBezTo>
                  <a:cubicBezTo>
                    <a:pt x="161" y="149"/>
                    <a:pt x="156" y="145"/>
                    <a:pt x="154" y="145"/>
                  </a:cubicBezTo>
                  <a:cubicBezTo>
                    <a:pt x="153" y="146"/>
                    <a:pt x="150" y="148"/>
                    <a:pt x="149" y="148"/>
                  </a:cubicBezTo>
                  <a:cubicBezTo>
                    <a:pt x="148" y="149"/>
                    <a:pt x="145" y="147"/>
                    <a:pt x="144" y="148"/>
                  </a:cubicBezTo>
                  <a:cubicBezTo>
                    <a:pt x="141" y="148"/>
                    <a:pt x="135" y="149"/>
                    <a:pt x="134" y="152"/>
                  </a:cubicBezTo>
                  <a:cubicBezTo>
                    <a:pt x="132" y="155"/>
                    <a:pt x="138" y="165"/>
                    <a:pt x="138" y="165"/>
                  </a:cubicBezTo>
                  <a:cubicBezTo>
                    <a:pt x="138" y="165"/>
                    <a:pt x="131" y="168"/>
                    <a:pt x="128" y="168"/>
                  </a:cubicBezTo>
                  <a:cubicBezTo>
                    <a:pt x="127" y="168"/>
                    <a:pt x="126" y="166"/>
                    <a:pt x="125" y="166"/>
                  </a:cubicBezTo>
                  <a:cubicBezTo>
                    <a:pt x="124" y="165"/>
                    <a:pt x="120" y="166"/>
                    <a:pt x="118" y="166"/>
                  </a:cubicBezTo>
                  <a:cubicBezTo>
                    <a:pt x="116" y="167"/>
                    <a:pt x="111" y="171"/>
                    <a:pt x="110" y="173"/>
                  </a:cubicBezTo>
                  <a:cubicBezTo>
                    <a:pt x="109" y="175"/>
                    <a:pt x="114" y="179"/>
                    <a:pt x="114" y="181"/>
                  </a:cubicBezTo>
                  <a:cubicBezTo>
                    <a:pt x="114" y="183"/>
                    <a:pt x="110" y="184"/>
                    <a:pt x="109" y="185"/>
                  </a:cubicBezTo>
                  <a:cubicBezTo>
                    <a:pt x="108" y="187"/>
                    <a:pt x="106" y="189"/>
                    <a:pt x="105" y="190"/>
                  </a:cubicBezTo>
                  <a:cubicBezTo>
                    <a:pt x="104" y="191"/>
                    <a:pt x="103" y="195"/>
                    <a:pt x="102" y="196"/>
                  </a:cubicBezTo>
                  <a:cubicBezTo>
                    <a:pt x="102" y="198"/>
                    <a:pt x="101" y="202"/>
                    <a:pt x="99" y="203"/>
                  </a:cubicBezTo>
                  <a:cubicBezTo>
                    <a:pt x="98" y="203"/>
                    <a:pt x="96" y="203"/>
                    <a:pt x="96" y="202"/>
                  </a:cubicBezTo>
                  <a:cubicBezTo>
                    <a:pt x="95" y="201"/>
                    <a:pt x="97" y="199"/>
                    <a:pt x="96" y="198"/>
                  </a:cubicBezTo>
                  <a:cubicBezTo>
                    <a:pt x="96" y="196"/>
                    <a:pt x="93" y="195"/>
                    <a:pt x="92" y="195"/>
                  </a:cubicBezTo>
                  <a:cubicBezTo>
                    <a:pt x="91" y="195"/>
                    <a:pt x="90" y="197"/>
                    <a:pt x="90" y="198"/>
                  </a:cubicBezTo>
                  <a:cubicBezTo>
                    <a:pt x="88" y="200"/>
                    <a:pt x="86" y="202"/>
                    <a:pt x="84" y="203"/>
                  </a:cubicBezTo>
                  <a:cubicBezTo>
                    <a:pt x="84" y="204"/>
                    <a:pt x="82" y="205"/>
                    <a:pt x="82" y="206"/>
                  </a:cubicBezTo>
                  <a:cubicBezTo>
                    <a:pt x="81" y="208"/>
                    <a:pt x="82" y="214"/>
                    <a:pt x="81" y="217"/>
                  </a:cubicBezTo>
                  <a:cubicBezTo>
                    <a:pt x="81" y="219"/>
                    <a:pt x="80" y="220"/>
                    <a:pt x="80" y="221"/>
                  </a:cubicBezTo>
                  <a:cubicBezTo>
                    <a:pt x="79" y="222"/>
                    <a:pt x="78" y="225"/>
                    <a:pt x="78" y="226"/>
                  </a:cubicBezTo>
                  <a:cubicBezTo>
                    <a:pt x="77" y="227"/>
                    <a:pt x="74" y="228"/>
                    <a:pt x="74" y="229"/>
                  </a:cubicBezTo>
                  <a:cubicBezTo>
                    <a:pt x="73" y="230"/>
                    <a:pt x="72" y="232"/>
                    <a:pt x="72" y="234"/>
                  </a:cubicBezTo>
                  <a:cubicBezTo>
                    <a:pt x="72" y="235"/>
                    <a:pt x="71" y="237"/>
                    <a:pt x="72" y="238"/>
                  </a:cubicBezTo>
                  <a:cubicBezTo>
                    <a:pt x="72" y="241"/>
                    <a:pt x="78" y="246"/>
                    <a:pt x="79" y="249"/>
                  </a:cubicBezTo>
                  <a:cubicBezTo>
                    <a:pt x="79" y="250"/>
                    <a:pt x="80" y="252"/>
                    <a:pt x="79" y="252"/>
                  </a:cubicBezTo>
                  <a:cubicBezTo>
                    <a:pt x="79" y="254"/>
                    <a:pt x="76" y="255"/>
                    <a:pt x="75" y="257"/>
                  </a:cubicBezTo>
                  <a:cubicBezTo>
                    <a:pt x="74" y="258"/>
                    <a:pt x="72" y="261"/>
                    <a:pt x="72" y="261"/>
                  </a:cubicBezTo>
                  <a:cubicBezTo>
                    <a:pt x="72" y="261"/>
                    <a:pt x="66" y="262"/>
                    <a:pt x="65" y="262"/>
                  </a:cubicBezTo>
                  <a:cubicBezTo>
                    <a:pt x="62" y="263"/>
                    <a:pt x="57" y="265"/>
                    <a:pt x="54" y="266"/>
                  </a:cubicBezTo>
                  <a:cubicBezTo>
                    <a:pt x="53" y="266"/>
                    <a:pt x="51" y="268"/>
                    <a:pt x="49" y="268"/>
                  </a:cubicBezTo>
                  <a:cubicBezTo>
                    <a:pt x="47" y="267"/>
                    <a:pt x="45" y="261"/>
                    <a:pt x="44" y="259"/>
                  </a:cubicBezTo>
                  <a:cubicBezTo>
                    <a:pt x="42" y="257"/>
                    <a:pt x="39" y="253"/>
                    <a:pt x="37" y="251"/>
                  </a:cubicBezTo>
                  <a:cubicBezTo>
                    <a:pt x="35" y="249"/>
                    <a:pt x="30" y="244"/>
                    <a:pt x="27" y="243"/>
                  </a:cubicBezTo>
                  <a:cubicBezTo>
                    <a:pt x="25" y="241"/>
                    <a:pt x="20" y="239"/>
                    <a:pt x="18" y="237"/>
                  </a:cubicBezTo>
                  <a:cubicBezTo>
                    <a:pt x="16" y="236"/>
                    <a:pt x="11" y="233"/>
                    <a:pt x="9" y="231"/>
                  </a:cubicBezTo>
                  <a:cubicBezTo>
                    <a:pt x="8" y="230"/>
                    <a:pt x="7" y="228"/>
                    <a:pt x="7" y="227"/>
                  </a:cubicBezTo>
                  <a:cubicBezTo>
                    <a:pt x="6" y="225"/>
                    <a:pt x="5" y="223"/>
                    <a:pt x="5" y="221"/>
                  </a:cubicBezTo>
                  <a:cubicBezTo>
                    <a:pt x="5" y="219"/>
                    <a:pt x="2" y="212"/>
                    <a:pt x="4" y="210"/>
                  </a:cubicBezTo>
                  <a:cubicBezTo>
                    <a:pt x="5" y="209"/>
                    <a:pt x="9" y="211"/>
                    <a:pt x="10" y="210"/>
                  </a:cubicBezTo>
                  <a:cubicBezTo>
                    <a:pt x="11" y="209"/>
                    <a:pt x="12" y="207"/>
                    <a:pt x="12" y="206"/>
                  </a:cubicBezTo>
                  <a:cubicBezTo>
                    <a:pt x="12" y="204"/>
                    <a:pt x="12" y="200"/>
                    <a:pt x="12" y="198"/>
                  </a:cubicBezTo>
                  <a:cubicBezTo>
                    <a:pt x="12" y="197"/>
                    <a:pt x="11" y="195"/>
                    <a:pt x="11" y="194"/>
                  </a:cubicBezTo>
                  <a:cubicBezTo>
                    <a:pt x="10" y="194"/>
                    <a:pt x="8" y="193"/>
                    <a:pt x="8" y="192"/>
                  </a:cubicBezTo>
                  <a:cubicBezTo>
                    <a:pt x="8" y="190"/>
                    <a:pt x="11" y="189"/>
                    <a:pt x="12" y="188"/>
                  </a:cubicBezTo>
                  <a:cubicBezTo>
                    <a:pt x="13" y="188"/>
                    <a:pt x="16" y="187"/>
                    <a:pt x="17" y="186"/>
                  </a:cubicBezTo>
                  <a:cubicBezTo>
                    <a:pt x="18" y="185"/>
                    <a:pt x="19" y="184"/>
                    <a:pt x="20" y="183"/>
                  </a:cubicBezTo>
                  <a:cubicBezTo>
                    <a:pt x="21" y="183"/>
                    <a:pt x="24" y="184"/>
                    <a:pt x="26" y="184"/>
                  </a:cubicBezTo>
                  <a:cubicBezTo>
                    <a:pt x="27" y="183"/>
                    <a:pt x="29" y="181"/>
                    <a:pt x="30" y="180"/>
                  </a:cubicBezTo>
                  <a:cubicBezTo>
                    <a:pt x="30" y="179"/>
                    <a:pt x="31" y="178"/>
                    <a:pt x="31" y="177"/>
                  </a:cubicBezTo>
                  <a:cubicBezTo>
                    <a:pt x="32" y="175"/>
                    <a:pt x="32" y="172"/>
                    <a:pt x="33" y="171"/>
                  </a:cubicBezTo>
                  <a:cubicBezTo>
                    <a:pt x="33" y="169"/>
                    <a:pt x="35" y="167"/>
                    <a:pt x="36" y="166"/>
                  </a:cubicBezTo>
                  <a:cubicBezTo>
                    <a:pt x="36" y="164"/>
                    <a:pt x="38" y="162"/>
                    <a:pt x="38" y="160"/>
                  </a:cubicBezTo>
                  <a:cubicBezTo>
                    <a:pt x="39" y="159"/>
                    <a:pt x="38" y="157"/>
                    <a:pt x="38" y="156"/>
                  </a:cubicBezTo>
                  <a:cubicBezTo>
                    <a:pt x="38" y="155"/>
                    <a:pt x="36" y="152"/>
                    <a:pt x="36" y="150"/>
                  </a:cubicBezTo>
                  <a:cubicBezTo>
                    <a:pt x="36" y="149"/>
                    <a:pt x="36" y="147"/>
                    <a:pt x="35" y="146"/>
                  </a:cubicBezTo>
                  <a:cubicBezTo>
                    <a:pt x="34" y="145"/>
                    <a:pt x="32" y="145"/>
                    <a:pt x="31" y="144"/>
                  </a:cubicBezTo>
                  <a:cubicBezTo>
                    <a:pt x="30" y="144"/>
                    <a:pt x="27" y="144"/>
                    <a:pt x="25" y="144"/>
                  </a:cubicBezTo>
                  <a:cubicBezTo>
                    <a:pt x="24" y="144"/>
                    <a:pt x="21" y="145"/>
                    <a:pt x="20" y="145"/>
                  </a:cubicBezTo>
                  <a:cubicBezTo>
                    <a:pt x="19" y="144"/>
                    <a:pt x="19" y="141"/>
                    <a:pt x="19" y="140"/>
                  </a:cubicBezTo>
                  <a:cubicBezTo>
                    <a:pt x="18" y="138"/>
                    <a:pt x="18" y="136"/>
                    <a:pt x="18" y="135"/>
                  </a:cubicBezTo>
                  <a:cubicBezTo>
                    <a:pt x="18" y="134"/>
                    <a:pt x="18" y="132"/>
                    <a:pt x="17" y="131"/>
                  </a:cubicBezTo>
                  <a:cubicBezTo>
                    <a:pt x="16" y="131"/>
                    <a:pt x="14" y="128"/>
                    <a:pt x="13" y="127"/>
                  </a:cubicBezTo>
                  <a:cubicBezTo>
                    <a:pt x="12" y="126"/>
                    <a:pt x="10" y="125"/>
                    <a:pt x="10" y="124"/>
                  </a:cubicBezTo>
                  <a:cubicBezTo>
                    <a:pt x="9" y="123"/>
                    <a:pt x="11" y="120"/>
                    <a:pt x="12" y="119"/>
                  </a:cubicBezTo>
                  <a:cubicBezTo>
                    <a:pt x="12" y="118"/>
                    <a:pt x="12" y="114"/>
                    <a:pt x="12" y="112"/>
                  </a:cubicBezTo>
                  <a:cubicBezTo>
                    <a:pt x="12" y="111"/>
                    <a:pt x="13" y="109"/>
                    <a:pt x="13" y="108"/>
                  </a:cubicBezTo>
                  <a:cubicBezTo>
                    <a:pt x="13" y="107"/>
                    <a:pt x="13" y="105"/>
                    <a:pt x="13" y="103"/>
                  </a:cubicBezTo>
                  <a:cubicBezTo>
                    <a:pt x="13" y="103"/>
                    <a:pt x="12" y="101"/>
                    <a:pt x="12" y="100"/>
                  </a:cubicBezTo>
                  <a:cubicBezTo>
                    <a:pt x="12" y="99"/>
                    <a:pt x="11" y="95"/>
                    <a:pt x="11" y="94"/>
                  </a:cubicBezTo>
                  <a:cubicBezTo>
                    <a:pt x="11" y="93"/>
                    <a:pt x="12" y="91"/>
                    <a:pt x="12" y="90"/>
                  </a:cubicBezTo>
                  <a:cubicBezTo>
                    <a:pt x="13" y="89"/>
                    <a:pt x="15" y="88"/>
                    <a:pt x="16" y="87"/>
                  </a:cubicBezTo>
                  <a:cubicBezTo>
                    <a:pt x="16" y="86"/>
                    <a:pt x="17" y="83"/>
                    <a:pt x="17" y="83"/>
                  </a:cubicBezTo>
                  <a:cubicBezTo>
                    <a:pt x="17" y="81"/>
                    <a:pt x="16" y="79"/>
                    <a:pt x="16" y="78"/>
                  </a:cubicBezTo>
                  <a:cubicBezTo>
                    <a:pt x="15" y="77"/>
                    <a:pt x="12" y="75"/>
                    <a:pt x="12" y="73"/>
                  </a:cubicBezTo>
                  <a:cubicBezTo>
                    <a:pt x="12" y="72"/>
                    <a:pt x="12" y="69"/>
                    <a:pt x="12" y="68"/>
                  </a:cubicBezTo>
                  <a:cubicBezTo>
                    <a:pt x="12" y="66"/>
                    <a:pt x="13" y="62"/>
                    <a:pt x="13" y="60"/>
                  </a:cubicBezTo>
                  <a:cubicBezTo>
                    <a:pt x="13" y="59"/>
                    <a:pt x="13" y="57"/>
                    <a:pt x="12" y="57"/>
                  </a:cubicBezTo>
                  <a:cubicBezTo>
                    <a:pt x="12" y="55"/>
                    <a:pt x="11" y="54"/>
                    <a:pt x="10" y="53"/>
                  </a:cubicBezTo>
                  <a:cubicBezTo>
                    <a:pt x="9" y="52"/>
                    <a:pt x="7" y="50"/>
                    <a:pt x="7" y="48"/>
                  </a:cubicBezTo>
                  <a:cubicBezTo>
                    <a:pt x="6" y="47"/>
                    <a:pt x="3" y="42"/>
                    <a:pt x="2" y="40"/>
                  </a:cubicBezTo>
                  <a:cubicBezTo>
                    <a:pt x="2" y="38"/>
                    <a:pt x="1" y="35"/>
                    <a:pt x="1" y="33"/>
                  </a:cubicBezTo>
                  <a:cubicBezTo>
                    <a:pt x="0" y="32"/>
                    <a:pt x="1" y="30"/>
                    <a:pt x="1" y="29"/>
                  </a:cubicBezTo>
                  <a:cubicBezTo>
                    <a:pt x="1" y="29"/>
                    <a:pt x="1" y="28"/>
                    <a:pt x="1" y="27"/>
                  </a:cubicBezTo>
                  <a:cubicBezTo>
                    <a:pt x="2" y="26"/>
                    <a:pt x="6" y="27"/>
                    <a:pt x="8" y="27"/>
                  </a:cubicBezTo>
                  <a:cubicBezTo>
                    <a:pt x="9" y="26"/>
                    <a:pt x="10" y="25"/>
                    <a:pt x="11" y="24"/>
                  </a:cubicBezTo>
                  <a:cubicBezTo>
                    <a:pt x="12" y="24"/>
                    <a:pt x="13" y="24"/>
                    <a:pt x="14" y="24"/>
                  </a:cubicBezTo>
                  <a:cubicBezTo>
                    <a:pt x="16" y="23"/>
                    <a:pt x="19" y="23"/>
                    <a:pt x="21" y="23"/>
                  </a:cubicBezTo>
                  <a:cubicBezTo>
                    <a:pt x="23" y="23"/>
                    <a:pt x="25" y="23"/>
                    <a:pt x="26" y="24"/>
                  </a:cubicBezTo>
                  <a:cubicBezTo>
                    <a:pt x="27" y="24"/>
                    <a:pt x="29" y="24"/>
                    <a:pt x="30" y="25"/>
                  </a:cubicBezTo>
                  <a:cubicBezTo>
                    <a:pt x="31" y="25"/>
                    <a:pt x="35" y="25"/>
                    <a:pt x="36" y="25"/>
                  </a:cubicBezTo>
                  <a:cubicBezTo>
                    <a:pt x="36" y="25"/>
                    <a:pt x="38" y="24"/>
                    <a:pt x="38" y="24"/>
                  </a:cubicBezTo>
                  <a:cubicBezTo>
                    <a:pt x="38" y="24"/>
                    <a:pt x="39" y="23"/>
                    <a:pt x="40" y="22"/>
                  </a:cubicBezTo>
                  <a:cubicBezTo>
                    <a:pt x="40" y="22"/>
                    <a:pt x="40" y="21"/>
                    <a:pt x="41" y="21"/>
                  </a:cubicBezTo>
                  <a:cubicBezTo>
                    <a:pt x="41" y="17"/>
                    <a:pt x="40" y="10"/>
                    <a:pt x="41" y="7"/>
                  </a:cubicBezTo>
                  <a:cubicBezTo>
                    <a:pt x="41" y="6"/>
                    <a:pt x="40" y="4"/>
                    <a:pt x="41" y="3"/>
                  </a:cubicBezTo>
                  <a:cubicBezTo>
                    <a:pt x="41" y="3"/>
                    <a:pt x="42" y="3"/>
                    <a:pt x="43" y="3"/>
                  </a:cubicBezTo>
                  <a:cubicBezTo>
                    <a:pt x="43" y="4"/>
                    <a:pt x="44" y="5"/>
                    <a:pt x="45" y="6"/>
                  </a:cubicBezTo>
                  <a:cubicBezTo>
                    <a:pt x="46" y="6"/>
                    <a:pt x="47" y="6"/>
                    <a:pt x="48" y="6"/>
                  </a:cubicBezTo>
                  <a:cubicBezTo>
                    <a:pt x="48" y="6"/>
                    <a:pt x="50" y="6"/>
                    <a:pt x="50" y="6"/>
                  </a:cubicBezTo>
                  <a:cubicBezTo>
                    <a:pt x="52" y="5"/>
                    <a:pt x="54" y="4"/>
                    <a:pt x="55" y="4"/>
                  </a:cubicBezTo>
                  <a:cubicBezTo>
                    <a:pt x="56" y="4"/>
                    <a:pt x="57" y="3"/>
                    <a:pt x="58" y="3"/>
                  </a:cubicBezTo>
                  <a:cubicBezTo>
                    <a:pt x="59" y="3"/>
                    <a:pt x="60" y="7"/>
                    <a:pt x="60" y="7"/>
                  </a:cubicBezTo>
                  <a:cubicBezTo>
                    <a:pt x="61" y="8"/>
                    <a:pt x="61" y="10"/>
                    <a:pt x="61" y="11"/>
                  </a:cubicBezTo>
                  <a:cubicBezTo>
                    <a:pt x="62" y="12"/>
                    <a:pt x="61" y="14"/>
                    <a:pt x="61" y="15"/>
                  </a:cubicBezTo>
                  <a:cubicBezTo>
                    <a:pt x="61" y="17"/>
                    <a:pt x="61" y="20"/>
                    <a:pt x="61" y="21"/>
                  </a:cubicBezTo>
                  <a:cubicBezTo>
                    <a:pt x="61" y="22"/>
                    <a:pt x="60" y="23"/>
                    <a:pt x="61" y="23"/>
                  </a:cubicBezTo>
                  <a:cubicBezTo>
                    <a:pt x="61" y="24"/>
                    <a:pt x="63" y="23"/>
                    <a:pt x="64" y="23"/>
                  </a:cubicBezTo>
                  <a:cubicBezTo>
                    <a:pt x="65" y="23"/>
                    <a:pt x="67" y="24"/>
                    <a:pt x="68" y="24"/>
                  </a:cubicBezTo>
                  <a:cubicBezTo>
                    <a:pt x="69" y="24"/>
                    <a:pt x="72" y="24"/>
                    <a:pt x="72" y="23"/>
                  </a:cubicBezTo>
                  <a:cubicBezTo>
                    <a:pt x="73" y="23"/>
                    <a:pt x="76" y="23"/>
                    <a:pt x="77" y="22"/>
                  </a:cubicBezTo>
                  <a:cubicBezTo>
                    <a:pt x="78" y="21"/>
                    <a:pt x="78" y="19"/>
                    <a:pt x="78" y="18"/>
                  </a:cubicBezTo>
                  <a:cubicBezTo>
                    <a:pt x="78" y="18"/>
                    <a:pt x="78" y="15"/>
                    <a:pt x="79" y="15"/>
                  </a:cubicBezTo>
                  <a:cubicBezTo>
                    <a:pt x="79" y="14"/>
                    <a:pt x="80" y="13"/>
                    <a:pt x="81" y="13"/>
                  </a:cubicBezTo>
                  <a:cubicBezTo>
                    <a:pt x="82" y="13"/>
                    <a:pt x="84" y="12"/>
                    <a:pt x="85" y="12"/>
                  </a:cubicBezTo>
                  <a:cubicBezTo>
                    <a:pt x="86" y="12"/>
                    <a:pt x="88" y="12"/>
                    <a:pt x="89" y="13"/>
                  </a:cubicBezTo>
                  <a:cubicBezTo>
                    <a:pt x="90" y="13"/>
                    <a:pt x="91" y="13"/>
                    <a:pt x="92" y="13"/>
                  </a:cubicBezTo>
                  <a:cubicBezTo>
                    <a:pt x="92" y="13"/>
                    <a:pt x="92" y="14"/>
                    <a:pt x="92" y="14"/>
                  </a:cubicBezTo>
                  <a:cubicBezTo>
                    <a:pt x="93" y="15"/>
                    <a:pt x="94" y="17"/>
                    <a:pt x="94" y="18"/>
                  </a:cubicBezTo>
                  <a:cubicBezTo>
                    <a:pt x="94" y="19"/>
                    <a:pt x="93" y="22"/>
                    <a:pt x="94" y="23"/>
                  </a:cubicBezTo>
                  <a:cubicBezTo>
                    <a:pt x="95" y="24"/>
                    <a:pt x="97" y="24"/>
                    <a:pt x="98" y="24"/>
                  </a:cubicBezTo>
                  <a:cubicBezTo>
                    <a:pt x="100" y="24"/>
                    <a:pt x="105" y="23"/>
                    <a:pt x="107" y="23"/>
                  </a:cubicBezTo>
                  <a:cubicBezTo>
                    <a:pt x="109" y="23"/>
                    <a:pt x="113" y="22"/>
                    <a:pt x="115" y="22"/>
                  </a:cubicBezTo>
                  <a:cubicBezTo>
                    <a:pt x="115" y="22"/>
                    <a:pt x="117" y="21"/>
                    <a:pt x="118" y="21"/>
                  </a:cubicBezTo>
                  <a:cubicBezTo>
                    <a:pt x="118" y="21"/>
                    <a:pt x="119" y="23"/>
                    <a:pt x="118" y="24"/>
                  </a:cubicBezTo>
                  <a:cubicBezTo>
                    <a:pt x="118" y="24"/>
                    <a:pt x="115" y="24"/>
                    <a:pt x="114" y="25"/>
                  </a:cubicBezTo>
                  <a:cubicBezTo>
                    <a:pt x="114" y="26"/>
                    <a:pt x="114" y="27"/>
                    <a:pt x="114" y="28"/>
                  </a:cubicBezTo>
                  <a:cubicBezTo>
                    <a:pt x="114" y="29"/>
                    <a:pt x="114" y="30"/>
                    <a:pt x="114" y="30"/>
                  </a:cubicBezTo>
                  <a:cubicBezTo>
                    <a:pt x="115" y="31"/>
                    <a:pt x="117" y="32"/>
                    <a:pt x="117" y="32"/>
                  </a:cubicBezTo>
                  <a:cubicBezTo>
                    <a:pt x="118" y="33"/>
                    <a:pt x="120" y="34"/>
                    <a:pt x="121" y="34"/>
                  </a:cubicBezTo>
                  <a:cubicBezTo>
                    <a:pt x="122" y="34"/>
                    <a:pt x="124" y="33"/>
                    <a:pt x="124" y="33"/>
                  </a:cubicBezTo>
                  <a:cubicBezTo>
                    <a:pt x="125" y="33"/>
                    <a:pt x="127" y="31"/>
                    <a:pt x="127" y="30"/>
                  </a:cubicBezTo>
                  <a:cubicBezTo>
                    <a:pt x="128" y="30"/>
                    <a:pt x="129" y="28"/>
                    <a:pt x="129" y="27"/>
                  </a:cubicBezTo>
                  <a:cubicBezTo>
                    <a:pt x="129" y="26"/>
                    <a:pt x="130" y="24"/>
                    <a:pt x="130" y="23"/>
                  </a:cubicBezTo>
                  <a:cubicBezTo>
                    <a:pt x="130" y="21"/>
                    <a:pt x="131" y="18"/>
                    <a:pt x="131" y="17"/>
                  </a:cubicBezTo>
                  <a:cubicBezTo>
                    <a:pt x="131" y="16"/>
                    <a:pt x="132" y="13"/>
                    <a:pt x="132" y="12"/>
                  </a:cubicBezTo>
                  <a:cubicBezTo>
                    <a:pt x="133" y="12"/>
                    <a:pt x="136" y="11"/>
                    <a:pt x="137" y="10"/>
                  </a:cubicBezTo>
                  <a:cubicBezTo>
                    <a:pt x="139" y="8"/>
                    <a:pt x="141" y="2"/>
                    <a:pt x="144" y="1"/>
                  </a:cubicBezTo>
                  <a:cubicBezTo>
                    <a:pt x="145" y="0"/>
                    <a:pt x="147" y="1"/>
                    <a:pt x="148" y="1"/>
                  </a:cubicBezTo>
                  <a:cubicBezTo>
                    <a:pt x="149" y="1"/>
                    <a:pt x="152" y="1"/>
                    <a:pt x="153" y="2"/>
                  </a:cubicBezTo>
                  <a:cubicBezTo>
                    <a:pt x="154" y="2"/>
                    <a:pt x="154" y="4"/>
                    <a:pt x="155" y="5"/>
                  </a:cubicBezTo>
                  <a:cubicBezTo>
                    <a:pt x="156" y="6"/>
                    <a:pt x="160" y="6"/>
                    <a:pt x="162" y="7"/>
                  </a:cubicBezTo>
                  <a:cubicBezTo>
                    <a:pt x="162" y="7"/>
                    <a:pt x="162" y="7"/>
                    <a:pt x="162" y="7"/>
                  </a:cubicBezTo>
                  <a:cubicBezTo>
                    <a:pt x="163" y="8"/>
                    <a:pt x="163" y="10"/>
                    <a:pt x="164" y="11"/>
                  </a:cubicBezTo>
                  <a:cubicBezTo>
                    <a:pt x="164" y="12"/>
                    <a:pt x="164" y="15"/>
                    <a:pt x="164" y="16"/>
                  </a:cubicBezTo>
                  <a:cubicBezTo>
                    <a:pt x="164" y="18"/>
                    <a:pt x="165" y="22"/>
                    <a:pt x="166" y="24"/>
                  </a:cubicBezTo>
                  <a:cubicBezTo>
                    <a:pt x="166" y="26"/>
                    <a:pt x="168" y="32"/>
                    <a:pt x="169" y="35"/>
                  </a:cubicBezTo>
                  <a:cubicBezTo>
                    <a:pt x="170" y="36"/>
                    <a:pt x="171" y="41"/>
                    <a:pt x="172" y="43"/>
                  </a:cubicBezTo>
                  <a:cubicBezTo>
                    <a:pt x="172" y="45"/>
                    <a:pt x="173" y="48"/>
                    <a:pt x="173" y="50"/>
                  </a:cubicBezTo>
                  <a:cubicBezTo>
                    <a:pt x="174" y="53"/>
                    <a:pt x="176" y="57"/>
                    <a:pt x="177" y="60"/>
                  </a:cubicBezTo>
                  <a:cubicBezTo>
                    <a:pt x="177" y="61"/>
                    <a:pt x="179" y="65"/>
                    <a:pt x="180" y="66"/>
                  </a:cubicBezTo>
                  <a:cubicBezTo>
                    <a:pt x="181" y="68"/>
                    <a:pt x="182" y="72"/>
                    <a:pt x="183" y="73"/>
                  </a:cubicBezTo>
                  <a:cubicBezTo>
                    <a:pt x="184" y="74"/>
                    <a:pt x="185" y="77"/>
                    <a:pt x="186" y="78"/>
                  </a:cubicBezTo>
                  <a:cubicBezTo>
                    <a:pt x="186" y="78"/>
                    <a:pt x="189" y="77"/>
                    <a:pt x="190" y="77"/>
                  </a:cubicBezTo>
                  <a:cubicBezTo>
                    <a:pt x="192" y="77"/>
                    <a:pt x="196" y="75"/>
                    <a:pt x="198" y="75"/>
                  </a:cubicBezTo>
                  <a:cubicBezTo>
                    <a:pt x="200" y="74"/>
                    <a:pt x="206" y="72"/>
                    <a:pt x="206" y="72"/>
                  </a:cubicBezTo>
                  <a:cubicBezTo>
                    <a:pt x="206" y="72"/>
                    <a:pt x="210" y="78"/>
                    <a:pt x="210" y="80"/>
                  </a:cubicBezTo>
                  <a:cubicBezTo>
                    <a:pt x="211" y="81"/>
                    <a:pt x="213" y="83"/>
                    <a:pt x="214" y="84"/>
                  </a:cubicBezTo>
                  <a:cubicBezTo>
                    <a:pt x="214" y="84"/>
                    <a:pt x="216" y="85"/>
                    <a:pt x="217" y="85"/>
                  </a:cubicBezTo>
                  <a:cubicBezTo>
                    <a:pt x="218" y="85"/>
                    <a:pt x="218" y="83"/>
                    <a:pt x="219" y="83"/>
                  </a:cubicBezTo>
                  <a:cubicBezTo>
                    <a:pt x="220" y="83"/>
                    <a:pt x="220" y="82"/>
                    <a:pt x="221" y="83"/>
                  </a:cubicBezTo>
                  <a:cubicBezTo>
                    <a:pt x="221" y="83"/>
                    <a:pt x="222" y="84"/>
                    <a:pt x="222" y="85"/>
                  </a:cubicBezTo>
                  <a:cubicBezTo>
                    <a:pt x="222" y="86"/>
                    <a:pt x="222" y="90"/>
                    <a:pt x="222" y="90"/>
                  </a:cubicBezTo>
                  <a:cubicBezTo>
                    <a:pt x="222" y="90"/>
                    <a:pt x="220" y="91"/>
                    <a:pt x="219" y="92"/>
                  </a:cubicBezTo>
                  <a:cubicBezTo>
                    <a:pt x="218" y="92"/>
                    <a:pt x="217" y="93"/>
                    <a:pt x="216" y="94"/>
                  </a:cubicBezTo>
                  <a:cubicBezTo>
                    <a:pt x="214" y="95"/>
                    <a:pt x="211" y="100"/>
                    <a:pt x="210" y="102"/>
                  </a:cubicBezTo>
                  <a:cubicBezTo>
                    <a:pt x="209" y="103"/>
                    <a:pt x="205" y="105"/>
                    <a:pt x="204" y="107"/>
                  </a:cubicBezTo>
                  <a:cubicBezTo>
                    <a:pt x="204" y="107"/>
                    <a:pt x="204" y="108"/>
                    <a:pt x="204" y="108"/>
                  </a:cubicBezTo>
                  <a:cubicBezTo>
                    <a:pt x="204" y="109"/>
                    <a:pt x="203" y="111"/>
                    <a:pt x="202" y="112"/>
                  </a:cubicBezTo>
                  <a:cubicBezTo>
                    <a:pt x="202" y="113"/>
                    <a:pt x="201" y="114"/>
                    <a:pt x="200" y="115"/>
                  </a:cubicBezTo>
                  <a:cubicBezTo>
                    <a:pt x="199" y="115"/>
                    <a:pt x="198" y="116"/>
                    <a:pt x="198" y="117"/>
                  </a:cubicBezTo>
                  <a:cubicBezTo>
                    <a:pt x="198" y="118"/>
                    <a:pt x="198" y="118"/>
                    <a:pt x="198" y="119"/>
                  </a:cubicBezTo>
                  <a:cubicBezTo>
                    <a:pt x="199" y="119"/>
                    <a:pt x="201" y="120"/>
                    <a:pt x="202" y="121"/>
                  </a:cubicBezTo>
                  <a:cubicBezTo>
                    <a:pt x="204" y="121"/>
                    <a:pt x="207" y="122"/>
                    <a:pt x="209" y="122"/>
                  </a:cubicBezTo>
                  <a:cubicBezTo>
                    <a:pt x="210" y="123"/>
                    <a:pt x="212" y="123"/>
                    <a:pt x="214" y="123"/>
                  </a:cubicBezTo>
                  <a:cubicBezTo>
                    <a:pt x="215" y="124"/>
                    <a:pt x="216" y="123"/>
                    <a:pt x="218" y="123"/>
                  </a:cubicBezTo>
                  <a:cubicBezTo>
                    <a:pt x="218" y="123"/>
                    <a:pt x="219" y="123"/>
                    <a:pt x="220" y="123"/>
                  </a:cubicBezTo>
                  <a:cubicBezTo>
                    <a:pt x="221" y="123"/>
                    <a:pt x="222" y="123"/>
                    <a:pt x="223" y="123"/>
                  </a:cubicBezTo>
                  <a:cubicBezTo>
                    <a:pt x="223" y="124"/>
                    <a:pt x="225" y="126"/>
                    <a:pt x="225" y="127"/>
                  </a:cubicBezTo>
                  <a:cubicBezTo>
                    <a:pt x="227" y="128"/>
                    <a:pt x="229" y="130"/>
                    <a:pt x="230" y="131"/>
                  </a:cubicBezTo>
                  <a:cubicBezTo>
                    <a:pt x="231" y="131"/>
                    <a:pt x="232" y="133"/>
                    <a:pt x="233" y="134"/>
                  </a:cubicBezTo>
                  <a:cubicBezTo>
                    <a:pt x="234" y="134"/>
                    <a:pt x="234" y="135"/>
                    <a:pt x="235" y="136"/>
                  </a:cubicBezTo>
                  <a:cubicBezTo>
                    <a:pt x="236" y="136"/>
                    <a:pt x="238" y="136"/>
                    <a:pt x="238" y="137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2"/>
            <p:cNvSpPr>
              <a:spLocks/>
            </p:cNvSpPr>
            <p:nvPr/>
          </p:nvSpPr>
          <p:spPr bwMode="auto">
            <a:xfrm>
              <a:off x="2925734" y="2868701"/>
              <a:ext cx="796423" cy="890368"/>
            </a:xfrm>
            <a:custGeom>
              <a:avLst/>
              <a:gdLst>
                <a:gd name="T0" fmla="*/ 234 w 240"/>
                <a:gd name="T1" fmla="*/ 150 h 268"/>
                <a:gd name="T2" fmla="*/ 219 w 240"/>
                <a:gd name="T3" fmla="*/ 149 h 268"/>
                <a:gd name="T4" fmla="*/ 202 w 240"/>
                <a:gd name="T5" fmla="*/ 150 h 268"/>
                <a:gd name="T6" fmla="*/ 188 w 240"/>
                <a:gd name="T7" fmla="*/ 145 h 268"/>
                <a:gd name="T8" fmla="*/ 173 w 240"/>
                <a:gd name="T9" fmla="*/ 149 h 268"/>
                <a:gd name="T10" fmla="*/ 149 w 240"/>
                <a:gd name="T11" fmla="*/ 148 h 268"/>
                <a:gd name="T12" fmla="*/ 128 w 240"/>
                <a:gd name="T13" fmla="*/ 168 h 268"/>
                <a:gd name="T14" fmla="*/ 114 w 240"/>
                <a:gd name="T15" fmla="*/ 181 h 268"/>
                <a:gd name="T16" fmla="*/ 99 w 240"/>
                <a:gd name="T17" fmla="*/ 203 h 268"/>
                <a:gd name="T18" fmla="*/ 90 w 240"/>
                <a:gd name="T19" fmla="*/ 198 h 268"/>
                <a:gd name="T20" fmla="*/ 80 w 240"/>
                <a:gd name="T21" fmla="*/ 221 h 268"/>
                <a:gd name="T22" fmla="*/ 72 w 240"/>
                <a:gd name="T23" fmla="*/ 238 h 268"/>
                <a:gd name="T24" fmla="*/ 72 w 240"/>
                <a:gd name="T25" fmla="*/ 261 h 268"/>
                <a:gd name="T26" fmla="*/ 44 w 240"/>
                <a:gd name="T27" fmla="*/ 259 h 268"/>
                <a:gd name="T28" fmla="*/ 9 w 240"/>
                <a:gd name="T29" fmla="*/ 231 h 268"/>
                <a:gd name="T30" fmla="*/ 10 w 240"/>
                <a:gd name="T31" fmla="*/ 210 h 268"/>
                <a:gd name="T32" fmla="*/ 8 w 240"/>
                <a:gd name="T33" fmla="*/ 192 h 268"/>
                <a:gd name="T34" fmla="*/ 26 w 240"/>
                <a:gd name="T35" fmla="*/ 184 h 268"/>
                <a:gd name="T36" fmla="*/ 36 w 240"/>
                <a:gd name="T37" fmla="*/ 166 h 268"/>
                <a:gd name="T38" fmla="*/ 35 w 240"/>
                <a:gd name="T39" fmla="*/ 146 h 268"/>
                <a:gd name="T40" fmla="*/ 19 w 240"/>
                <a:gd name="T41" fmla="*/ 140 h 268"/>
                <a:gd name="T42" fmla="*/ 10 w 240"/>
                <a:gd name="T43" fmla="*/ 124 h 268"/>
                <a:gd name="T44" fmla="*/ 13 w 240"/>
                <a:gd name="T45" fmla="*/ 103 h 268"/>
                <a:gd name="T46" fmla="*/ 16 w 240"/>
                <a:gd name="T47" fmla="*/ 87 h 268"/>
                <a:gd name="T48" fmla="*/ 12 w 240"/>
                <a:gd name="T49" fmla="*/ 68 h 268"/>
                <a:gd name="T50" fmla="*/ 7 w 240"/>
                <a:gd name="T51" fmla="*/ 48 h 268"/>
                <a:gd name="T52" fmla="*/ 1 w 240"/>
                <a:gd name="T53" fmla="*/ 27 h 268"/>
                <a:gd name="T54" fmla="*/ 21 w 240"/>
                <a:gd name="T55" fmla="*/ 23 h 268"/>
                <a:gd name="T56" fmla="*/ 38 w 240"/>
                <a:gd name="T57" fmla="*/ 24 h 268"/>
                <a:gd name="T58" fmla="*/ 41 w 240"/>
                <a:gd name="T59" fmla="*/ 3 h 268"/>
                <a:gd name="T60" fmla="*/ 50 w 240"/>
                <a:gd name="T61" fmla="*/ 6 h 268"/>
                <a:gd name="T62" fmla="*/ 61 w 240"/>
                <a:gd name="T63" fmla="*/ 11 h 268"/>
                <a:gd name="T64" fmla="*/ 64 w 240"/>
                <a:gd name="T65" fmla="*/ 23 h 268"/>
                <a:gd name="T66" fmla="*/ 78 w 240"/>
                <a:gd name="T67" fmla="*/ 18 h 268"/>
                <a:gd name="T68" fmla="*/ 89 w 240"/>
                <a:gd name="T69" fmla="*/ 13 h 268"/>
                <a:gd name="T70" fmla="*/ 94 w 240"/>
                <a:gd name="T71" fmla="*/ 23 h 268"/>
                <a:gd name="T72" fmla="*/ 118 w 240"/>
                <a:gd name="T73" fmla="*/ 21 h 268"/>
                <a:gd name="T74" fmla="*/ 114 w 240"/>
                <a:gd name="T75" fmla="*/ 30 h 268"/>
                <a:gd name="T76" fmla="*/ 127 w 240"/>
                <a:gd name="T77" fmla="*/ 30 h 268"/>
                <a:gd name="T78" fmla="*/ 132 w 240"/>
                <a:gd name="T79" fmla="*/ 12 h 268"/>
                <a:gd name="T80" fmla="*/ 153 w 240"/>
                <a:gd name="T81" fmla="*/ 2 h 268"/>
                <a:gd name="T82" fmla="*/ 164 w 240"/>
                <a:gd name="T83" fmla="*/ 11 h 268"/>
                <a:gd name="T84" fmla="*/ 172 w 240"/>
                <a:gd name="T85" fmla="*/ 43 h 268"/>
                <a:gd name="T86" fmla="*/ 183 w 240"/>
                <a:gd name="T87" fmla="*/ 73 h 268"/>
                <a:gd name="T88" fmla="*/ 206 w 240"/>
                <a:gd name="T89" fmla="*/ 72 h 268"/>
                <a:gd name="T90" fmla="*/ 219 w 240"/>
                <a:gd name="T91" fmla="*/ 83 h 268"/>
                <a:gd name="T92" fmla="*/ 219 w 240"/>
                <a:gd name="T93" fmla="*/ 92 h 268"/>
                <a:gd name="T94" fmla="*/ 204 w 240"/>
                <a:gd name="T95" fmla="*/ 108 h 268"/>
                <a:gd name="T96" fmla="*/ 198 w 240"/>
                <a:gd name="T97" fmla="*/ 119 h 268"/>
                <a:gd name="T98" fmla="*/ 218 w 240"/>
                <a:gd name="T99" fmla="*/ 123 h 268"/>
                <a:gd name="T100" fmla="*/ 230 w 240"/>
                <a:gd name="T101" fmla="*/ 131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0" h="268">
                  <a:moveTo>
                    <a:pt x="238" y="137"/>
                  </a:moveTo>
                  <a:cubicBezTo>
                    <a:pt x="240" y="139"/>
                    <a:pt x="239" y="145"/>
                    <a:pt x="238" y="148"/>
                  </a:cubicBezTo>
                  <a:cubicBezTo>
                    <a:pt x="238" y="148"/>
                    <a:pt x="237" y="149"/>
                    <a:pt x="236" y="149"/>
                  </a:cubicBezTo>
                  <a:cubicBezTo>
                    <a:pt x="236" y="149"/>
                    <a:pt x="235" y="150"/>
                    <a:pt x="234" y="150"/>
                  </a:cubicBezTo>
                  <a:cubicBezTo>
                    <a:pt x="233" y="150"/>
                    <a:pt x="230" y="149"/>
                    <a:pt x="229" y="149"/>
                  </a:cubicBezTo>
                  <a:cubicBezTo>
                    <a:pt x="228" y="149"/>
                    <a:pt x="226" y="150"/>
                    <a:pt x="226" y="150"/>
                  </a:cubicBezTo>
                  <a:cubicBezTo>
                    <a:pt x="226" y="150"/>
                    <a:pt x="224" y="149"/>
                    <a:pt x="223" y="149"/>
                  </a:cubicBezTo>
                  <a:cubicBezTo>
                    <a:pt x="222" y="148"/>
                    <a:pt x="220" y="149"/>
                    <a:pt x="219" y="149"/>
                  </a:cubicBezTo>
                  <a:cubicBezTo>
                    <a:pt x="217" y="149"/>
                    <a:pt x="216" y="149"/>
                    <a:pt x="214" y="149"/>
                  </a:cubicBezTo>
                  <a:cubicBezTo>
                    <a:pt x="213" y="149"/>
                    <a:pt x="212" y="149"/>
                    <a:pt x="211" y="149"/>
                  </a:cubicBezTo>
                  <a:cubicBezTo>
                    <a:pt x="210" y="149"/>
                    <a:pt x="208" y="149"/>
                    <a:pt x="207" y="149"/>
                  </a:cubicBezTo>
                  <a:cubicBezTo>
                    <a:pt x="206" y="149"/>
                    <a:pt x="204" y="150"/>
                    <a:pt x="202" y="150"/>
                  </a:cubicBezTo>
                  <a:cubicBezTo>
                    <a:pt x="201" y="150"/>
                    <a:pt x="198" y="151"/>
                    <a:pt x="197" y="150"/>
                  </a:cubicBezTo>
                  <a:cubicBezTo>
                    <a:pt x="195" y="149"/>
                    <a:pt x="198" y="144"/>
                    <a:pt x="196" y="143"/>
                  </a:cubicBezTo>
                  <a:cubicBezTo>
                    <a:pt x="195" y="143"/>
                    <a:pt x="193" y="143"/>
                    <a:pt x="192" y="143"/>
                  </a:cubicBezTo>
                  <a:cubicBezTo>
                    <a:pt x="191" y="143"/>
                    <a:pt x="189" y="145"/>
                    <a:pt x="188" y="145"/>
                  </a:cubicBezTo>
                  <a:cubicBezTo>
                    <a:pt x="187" y="146"/>
                    <a:pt x="185" y="150"/>
                    <a:pt x="183" y="150"/>
                  </a:cubicBezTo>
                  <a:cubicBezTo>
                    <a:pt x="182" y="150"/>
                    <a:pt x="180" y="148"/>
                    <a:pt x="179" y="148"/>
                  </a:cubicBezTo>
                  <a:cubicBezTo>
                    <a:pt x="178" y="149"/>
                    <a:pt x="176" y="151"/>
                    <a:pt x="175" y="150"/>
                  </a:cubicBezTo>
                  <a:cubicBezTo>
                    <a:pt x="174" y="150"/>
                    <a:pt x="174" y="149"/>
                    <a:pt x="173" y="149"/>
                  </a:cubicBezTo>
                  <a:cubicBezTo>
                    <a:pt x="173" y="149"/>
                    <a:pt x="171" y="149"/>
                    <a:pt x="170" y="149"/>
                  </a:cubicBezTo>
                  <a:cubicBezTo>
                    <a:pt x="168" y="149"/>
                    <a:pt x="165" y="149"/>
                    <a:pt x="163" y="149"/>
                  </a:cubicBezTo>
                  <a:cubicBezTo>
                    <a:pt x="161" y="149"/>
                    <a:pt x="156" y="145"/>
                    <a:pt x="154" y="145"/>
                  </a:cubicBezTo>
                  <a:cubicBezTo>
                    <a:pt x="153" y="146"/>
                    <a:pt x="150" y="148"/>
                    <a:pt x="149" y="148"/>
                  </a:cubicBezTo>
                  <a:cubicBezTo>
                    <a:pt x="148" y="149"/>
                    <a:pt x="145" y="147"/>
                    <a:pt x="144" y="148"/>
                  </a:cubicBezTo>
                  <a:cubicBezTo>
                    <a:pt x="141" y="148"/>
                    <a:pt x="135" y="149"/>
                    <a:pt x="134" y="152"/>
                  </a:cubicBezTo>
                  <a:cubicBezTo>
                    <a:pt x="132" y="155"/>
                    <a:pt x="138" y="165"/>
                    <a:pt x="138" y="165"/>
                  </a:cubicBezTo>
                  <a:cubicBezTo>
                    <a:pt x="138" y="165"/>
                    <a:pt x="131" y="168"/>
                    <a:pt x="128" y="168"/>
                  </a:cubicBezTo>
                  <a:cubicBezTo>
                    <a:pt x="127" y="168"/>
                    <a:pt x="126" y="166"/>
                    <a:pt x="125" y="166"/>
                  </a:cubicBezTo>
                  <a:cubicBezTo>
                    <a:pt x="124" y="165"/>
                    <a:pt x="120" y="166"/>
                    <a:pt x="118" y="166"/>
                  </a:cubicBezTo>
                  <a:cubicBezTo>
                    <a:pt x="116" y="167"/>
                    <a:pt x="111" y="171"/>
                    <a:pt x="110" y="173"/>
                  </a:cubicBezTo>
                  <a:cubicBezTo>
                    <a:pt x="109" y="175"/>
                    <a:pt x="114" y="179"/>
                    <a:pt x="114" y="181"/>
                  </a:cubicBezTo>
                  <a:cubicBezTo>
                    <a:pt x="114" y="183"/>
                    <a:pt x="110" y="184"/>
                    <a:pt x="109" y="185"/>
                  </a:cubicBezTo>
                  <a:cubicBezTo>
                    <a:pt x="108" y="187"/>
                    <a:pt x="106" y="189"/>
                    <a:pt x="105" y="190"/>
                  </a:cubicBezTo>
                  <a:cubicBezTo>
                    <a:pt x="104" y="191"/>
                    <a:pt x="103" y="195"/>
                    <a:pt x="102" y="196"/>
                  </a:cubicBezTo>
                  <a:cubicBezTo>
                    <a:pt x="102" y="198"/>
                    <a:pt x="101" y="202"/>
                    <a:pt x="99" y="203"/>
                  </a:cubicBezTo>
                  <a:cubicBezTo>
                    <a:pt x="98" y="203"/>
                    <a:pt x="96" y="203"/>
                    <a:pt x="96" y="202"/>
                  </a:cubicBezTo>
                  <a:cubicBezTo>
                    <a:pt x="95" y="201"/>
                    <a:pt x="97" y="199"/>
                    <a:pt x="96" y="198"/>
                  </a:cubicBezTo>
                  <a:cubicBezTo>
                    <a:pt x="96" y="196"/>
                    <a:pt x="93" y="195"/>
                    <a:pt x="92" y="195"/>
                  </a:cubicBezTo>
                  <a:cubicBezTo>
                    <a:pt x="91" y="195"/>
                    <a:pt x="90" y="197"/>
                    <a:pt x="90" y="198"/>
                  </a:cubicBezTo>
                  <a:cubicBezTo>
                    <a:pt x="88" y="200"/>
                    <a:pt x="86" y="202"/>
                    <a:pt x="84" y="203"/>
                  </a:cubicBezTo>
                  <a:cubicBezTo>
                    <a:pt x="84" y="204"/>
                    <a:pt x="82" y="205"/>
                    <a:pt x="82" y="206"/>
                  </a:cubicBezTo>
                  <a:cubicBezTo>
                    <a:pt x="81" y="208"/>
                    <a:pt x="82" y="214"/>
                    <a:pt x="81" y="217"/>
                  </a:cubicBezTo>
                  <a:cubicBezTo>
                    <a:pt x="81" y="219"/>
                    <a:pt x="80" y="220"/>
                    <a:pt x="80" y="221"/>
                  </a:cubicBezTo>
                  <a:cubicBezTo>
                    <a:pt x="79" y="222"/>
                    <a:pt x="78" y="225"/>
                    <a:pt x="78" y="226"/>
                  </a:cubicBezTo>
                  <a:cubicBezTo>
                    <a:pt x="77" y="227"/>
                    <a:pt x="74" y="228"/>
                    <a:pt x="74" y="229"/>
                  </a:cubicBezTo>
                  <a:cubicBezTo>
                    <a:pt x="73" y="230"/>
                    <a:pt x="72" y="232"/>
                    <a:pt x="72" y="234"/>
                  </a:cubicBezTo>
                  <a:cubicBezTo>
                    <a:pt x="72" y="235"/>
                    <a:pt x="71" y="237"/>
                    <a:pt x="72" y="238"/>
                  </a:cubicBezTo>
                  <a:cubicBezTo>
                    <a:pt x="72" y="241"/>
                    <a:pt x="78" y="246"/>
                    <a:pt x="79" y="249"/>
                  </a:cubicBezTo>
                  <a:cubicBezTo>
                    <a:pt x="79" y="250"/>
                    <a:pt x="80" y="252"/>
                    <a:pt x="79" y="252"/>
                  </a:cubicBezTo>
                  <a:cubicBezTo>
                    <a:pt x="79" y="254"/>
                    <a:pt x="76" y="255"/>
                    <a:pt x="75" y="257"/>
                  </a:cubicBezTo>
                  <a:cubicBezTo>
                    <a:pt x="74" y="258"/>
                    <a:pt x="72" y="261"/>
                    <a:pt x="72" y="261"/>
                  </a:cubicBezTo>
                  <a:cubicBezTo>
                    <a:pt x="72" y="261"/>
                    <a:pt x="66" y="262"/>
                    <a:pt x="65" y="262"/>
                  </a:cubicBezTo>
                  <a:cubicBezTo>
                    <a:pt x="62" y="263"/>
                    <a:pt x="57" y="265"/>
                    <a:pt x="54" y="266"/>
                  </a:cubicBezTo>
                  <a:cubicBezTo>
                    <a:pt x="53" y="266"/>
                    <a:pt x="51" y="268"/>
                    <a:pt x="49" y="268"/>
                  </a:cubicBezTo>
                  <a:cubicBezTo>
                    <a:pt x="47" y="267"/>
                    <a:pt x="45" y="261"/>
                    <a:pt x="44" y="259"/>
                  </a:cubicBezTo>
                  <a:cubicBezTo>
                    <a:pt x="42" y="257"/>
                    <a:pt x="39" y="253"/>
                    <a:pt x="37" y="251"/>
                  </a:cubicBezTo>
                  <a:cubicBezTo>
                    <a:pt x="35" y="249"/>
                    <a:pt x="30" y="244"/>
                    <a:pt x="27" y="243"/>
                  </a:cubicBezTo>
                  <a:cubicBezTo>
                    <a:pt x="25" y="241"/>
                    <a:pt x="20" y="239"/>
                    <a:pt x="18" y="237"/>
                  </a:cubicBezTo>
                  <a:cubicBezTo>
                    <a:pt x="16" y="236"/>
                    <a:pt x="11" y="233"/>
                    <a:pt x="9" y="231"/>
                  </a:cubicBezTo>
                  <a:cubicBezTo>
                    <a:pt x="8" y="230"/>
                    <a:pt x="7" y="228"/>
                    <a:pt x="7" y="227"/>
                  </a:cubicBezTo>
                  <a:cubicBezTo>
                    <a:pt x="6" y="225"/>
                    <a:pt x="5" y="223"/>
                    <a:pt x="5" y="221"/>
                  </a:cubicBezTo>
                  <a:cubicBezTo>
                    <a:pt x="5" y="219"/>
                    <a:pt x="2" y="212"/>
                    <a:pt x="4" y="210"/>
                  </a:cubicBezTo>
                  <a:cubicBezTo>
                    <a:pt x="5" y="209"/>
                    <a:pt x="9" y="211"/>
                    <a:pt x="10" y="210"/>
                  </a:cubicBezTo>
                  <a:cubicBezTo>
                    <a:pt x="11" y="209"/>
                    <a:pt x="12" y="207"/>
                    <a:pt x="12" y="206"/>
                  </a:cubicBezTo>
                  <a:cubicBezTo>
                    <a:pt x="12" y="204"/>
                    <a:pt x="12" y="200"/>
                    <a:pt x="12" y="198"/>
                  </a:cubicBezTo>
                  <a:cubicBezTo>
                    <a:pt x="12" y="197"/>
                    <a:pt x="11" y="195"/>
                    <a:pt x="11" y="194"/>
                  </a:cubicBezTo>
                  <a:cubicBezTo>
                    <a:pt x="10" y="194"/>
                    <a:pt x="8" y="193"/>
                    <a:pt x="8" y="192"/>
                  </a:cubicBezTo>
                  <a:cubicBezTo>
                    <a:pt x="8" y="190"/>
                    <a:pt x="11" y="189"/>
                    <a:pt x="12" y="188"/>
                  </a:cubicBezTo>
                  <a:cubicBezTo>
                    <a:pt x="13" y="188"/>
                    <a:pt x="16" y="187"/>
                    <a:pt x="17" y="186"/>
                  </a:cubicBezTo>
                  <a:cubicBezTo>
                    <a:pt x="18" y="185"/>
                    <a:pt x="19" y="184"/>
                    <a:pt x="20" y="183"/>
                  </a:cubicBezTo>
                  <a:cubicBezTo>
                    <a:pt x="21" y="183"/>
                    <a:pt x="24" y="184"/>
                    <a:pt x="26" y="184"/>
                  </a:cubicBezTo>
                  <a:cubicBezTo>
                    <a:pt x="27" y="183"/>
                    <a:pt x="29" y="181"/>
                    <a:pt x="30" y="180"/>
                  </a:cubicBezTo>
                  <a:cubicBezTo>
                    <a:pt x="30" y="179"/>
                    <a:pt x="31" y="178"/>
                    <a:pt x="31" y="177"/>
                  </a:cubicBezTo>
                  <a:cubicBezTo>
                    <a:pt x="32" y="175"/>
                    <a:pt x="32" y="172"/>
                    <a:pt x="33" y="171"/>
                  </a:cubicBezTo>
                  <a:cubicBezTo>
                    <a:pt x="33" y="169"/>
                    <a:pt x="35" y="167"/>
                    <a:pt x="36" y="166"/>
                  </a:cubicBezTo>
                  <a:cubicBezTo>
                    <a:pt x="36" y="164"/>
                    <a:pt x="38" y="162"/>
                    <a:pt x="38" y="160"/>
                  </a:cubicBezTo>
                  <a:cubicBezTo>
                    <a:pt x="39" y="159"/>
                    <a:pt x="38" y="157"/>
                    <a:pt x="38" y="156"/>
                  </a:cubicBezTo>
                  <a:cubicBezTo>
                    <a:pt x="38" y="155"/>
                    <a:pt x="36" y="152"/>
                    <a:pt x="36" y="150"/>
                  </a:cubicBezTo>
                  <a:cubicBezTo>
                    <a:pt x="36" y="149"/>
                    <a:pt x="36" y="147"/>
                    <a:pt x="35" y="146"/>
                  </a:cubicBezTo>
                  <a:cubicBezTo>
                    <a:pt x="34" y="145"/>
                    <a:pt x="32" y="145"/>
                    <a:pt x="31" y="144"/>
                  </a:cubicBezTo>
                  <a:cubicBezTo>
                    <a:pt x="30" y="144"/>
                    <a:pt x="27" y="144"/>
                    <a:pt x="25" y="144"/>
                  </a:cubicBezTo>
                  <a:cubicBezTo>
                    <a:pt x="24" y="144"/>
                    <a:pt x="21" y="145"/>
                    <a:pt x="20" y="145"/>
                  </a:cubicBezTo>
                  <a:cubicBezTo>
                    <a:pt x="19" y="144"/>
                    <a:pt x="19" y="141"/>
                    <a:pt x="19" y="140"/>
                  </a:cubicBezTo>
                  <a:cubicBezTo>
                    <a:pt x="18" y="138"/>
                    <a:pt x="18" y="136"/>
                    <a:pt x="18" y="135"/>
                  </a:cubicBezTo>
                  <a:cubicBezTo>
                    <a:pt x="18" y="134"/>
                    <a:pt x="18" y="132"/>
                    <a:pt x="17" y="131"/>
                  </a:cubicBezTo>
                  <a:cubicBezTo>
                    <a:pt x="16" y="131"/>
                    <a:pt x="14" y="128"/>
                    <a:pt x="13" y="127"/>
                  </a:cubicBezTo>
                  <a:cubicBezTo>
                    <a:pt x="12" y="126"/>
                    <a:pt x="10" y="125"/>
                    <a:pt x="10" y="124"/>
                  </a:cubicBezTo>
                  <a:cubicBezTo>
                    <a:pt x="9" y="123"/>
                    <a:pt x="11" y="120"/>
                    <a:pt x="12" y="119"/>
                  </a:cubicBezTo>
                  <a:cubicBezTo>
                    <a:pt x="12" y="118"/>
                    <a:pt x="12" y="114"/>
                    <a:pt x="12" y="112"/>
                  </a:cubicBezTo>
                  <a:cubicBezTo>
                    <a:pt x="12" y="111"/>
                    <a:pt x="13" y="109"/>
                    <a:pt x="13" y="108"/>
                  </a:cubicBezTo>
                  <a:cubicBezTo>
                    <a:pt x="13" y="107"/>
                    <a:pt x="13" y="105"/>
                    <a:pt x="13" y="103"/>
                  </a:cubicBezTo>
                  <a:cubicBezTo>
                    <a:pt x="13" y="103"/>
                    <a:pt x="12" y="101"/>
                    <a:pt x="12" y="100"/>
                  </a:cubicBezTo>
                  <a:cubicBezTo>
                    <a:pt x="12" y="99"/>
                    <a:pt x="11" y="95"/>
                    <a:pt x="11" y="94"/>
                  </a:cubicBezTo>
                  <a:cubicBezTo>
                    <a:pt x="11" y="93"/>
                    <a:pt x="12" y="91"/>
                    <a:pt x="12" y="90"/>
                  </a:cubicBezTo>
                  <a:cubicBezTo>
                    <a:pt x="13" y="89"/>
                    <a:pt x="15" y="88"/>
                    <a:pt x="16" y="87"/>
                  </a:cubicBezTo>
                  <a:cubicBezTo>
                    <a:pt x="16" y="86"/>
                    <a:pt x="17" y="83"/>
                    <a:pt x="17" y="83"/>
                  </a:cubicBezTo>
                  <a:cubicBezTo>
                    <a:pt x="17" y="81"/>
                    <a:pt x="16" y="79"/>
                    <a:pt x="16" y="78"/>
                  </a:cubicBezTo>
                  <a:cubicBezTo>
                    <a:pt x="15" y="77"/>
                    <a:pt x="12" y="75"/>
                    <a:pt x="12" y="73"/>
                  </a:cubicBezTo>
                  <a:cubicBezTo>
                    <a:pt x="12" y="72"/>
                    <a:pt x="12" y="69"/>
                    <a:pt x="12" y="68"/>
                  </a:cubicBezTo>
                  <a:cubicBezTo>
                    <a:pt x="12" y="66"/>
                    <a:pt x="13" y="62"/>
                    <a:pt x="13" y="60"/>
                  </a:cubicBezTo>
                  <a:cubicBezTo>
                    <a:pt x="13" y="59"/>
                    <a:pt x="13" y="57"/>
                    <a:pt x="12" y="57"/>
                  </a:cubicBezTo>
                  <a:cubicBezTo>
                    <a:pt x="12" y="55"/>
                    <a:pt x="11" y="54"/>
                    <a:pt x="10" y="53"/>
                  </a:cubicBezTo>
                  <a:cubicBezTo>
                    <a:pt x="9" y="52"/>
                    <a:pt x="7" y="50"/>
                    <a:pt x="7" y="48"/>
                  </a:cubicBezTo>
                  <a:cubicBezTo>
                    <a:pt x="6" y="47"/>
                    <a:pt x="3" y="42"/>
                    <a:pt x="2" y="40"/>
                  </a:cubicBezTo>
                  <a:cubicBezTo>
                    <a:pt x="2" y="38"/>
                    <a:pt x="1" y="35"/>
                    <a:pt x="1" y="33"/>
                  </a:cubicBezTo>
                  <a:cubicBezTo>
                    <a:pt x="0" y="32"/>
                    <a:pt x="1" y="30"/>
                    <a:pt x="1" y="29"/>
                  </a:cubicBezTo>
                  <a:cubicBezTo>
                    <a:pt x="1" y="29"/>
                    <a:pt x="1" y="28"/>
                    <a:pt x="1" y="27"/>
                  </a:cubicBezTo>
                  <a:cubicBezTo>
                    <a:pt x="2" y="26"/>
                    <a:pt x="6" y="27"/>
                    <a:pt x="8" y="27"/>
                  </a:cubicBezTo>
                  <a:cubicBezTo>
                    <a:pt x="9" y="26"/>
                    <a:pt x="10" y="25"/>
                    <a:pt x="11" y="24"/>
                  </a:cubicBezTo>
                  <a:cubicBezTo>
                    <a:pt x="12" y="24"/>
                    <a:pt x="13" y="24"/>
                    <a:pt x="14" y="24"/>
                  </a:cubicBezTo>
                  <a:cubicBezTo>
                    <a:pt x="16" y="23"/>
                    <a:pt x="19" y="23"/>
                    <a:pt x="21" y="23"/>
                  </a:cubicBezTo>
                  <a:cubicBezTo>
                    <a:pt x="23" y="23"/>
                    <a:pt x="25" y="23"/>
                    <a:pt x="26" y="24"/>
                  </a:cubicBezTo>
                  <a:cubicBezTo>
                    <a:pt x="27" y="24"/>
                    <a:pt x="29" y="24"/>
                    <a:pt x="30" y="25"/>
                  </a:cubicBezTo>
                  <a:cubicBezTo>
                    <a:pt x="31" y="25"/>
                    <a:pt x="35" y="25"/>
                    <a:pt x="36" y="25"/>
                  </a:cubicBezTo>
                  <a:cubicBezTo>
                    <a:pt x="36" y="25"/>
                    <a:pt x="38" y="24"/>
                    <a:pt x="38" y="24"/>
                  </a:cubicBezTo>
                  <a:cubicBezTo>
                    <a:pt x="38" y="24"/>
                    <a:pt x="39" y="23"/>
                    <a:pt x="40" y="22"/>
                  </a:cubicBezTo>
                  <a:cubicBezTo>
                    <a:pt x="40" y="22"/>
                    <a:pt x="40" y="21"/>
                    <a:pt x="41" y="21"/>
                  </a:cubicBezTo>
                  <a:cubicBezTo>
                    <a:pt x="41" y="17"/>
                    <a:pt x="40" y="10"/>
                    <a:pt x="41" y="7"/>
                  </a:cubicBezTo>
                  <a:cubicBezTo>
                    <a:pt x="41" y="6"/>
                    <a:pt x="40" y="4"/>
                    <a:pt x="41" y="3"/>
                  </a:cubicBezTo>
                  <a:cubicBezTo>
                    <a:pt x="41" y="3"/>
                    <a:pt x="42" y="3"/>
                    <a:pt x="43" y="3"/>
                  </a:cubicBezTo>
                  <a:cubicBezTo>
                    <a:pt x="43" y="4"/>
                    <a:pt x="44" y="5"/>
                    <a:pt x="45" y="6"/>
                  </a:cubicBezTo>
                  <a:cubicBezTo>
                    <a:pt x="46" y="6"/>
                    <a:pt x="47" y="6"/>
                    <a:pt x="48" y="6"/>
                  </a:cubicBezTo>
                  <a:cubicBezTo>
                    <a:pt x="48" y="6"/>
                    <a:pt x="50" y="6"/>
                    <a:pt x="50" y="6"/>
                  </a:cubicBezTo>
                  <a:cubicBezTo>
                    <a:pt x="52" y="5"/>
                    <a:pt x="54" y="4"/>
                    <a:pt x="55" y="4"/>
                  </a:cubicBezTo>
                  <a:cubicBezTo>
                    <a:pt x="56" y="4"/>
                    <a:pt x="57" y="3"/>
                    <a:pt x="58" y="3"/>
                  </a:cubicBezTo>
                  <a:cubicBezTo>
                    <a:pt x="59" y="3"/>
                    <a:pt x="60" y="7"/>
                    <a:pt x="60" y="7"/>
                  </a:cubicBezTo>
                  <a:cubicBezTo>
                    <a:pt x="61" y="8"/>
                    <a:pt x="61" y="10"/>
                    <a:pt x="61" y="11"/>
                  </a:cubicBezTo>
                  <a:cubicBezTo>
                    <a:pt x="62" y="12"/>
                    <a:pt x="61" y="14"/>
                    <a:pt x="61" y="15"/>
                  </a:cubicBezTo>
                  <a:cubicBezTo>
                    <a:pt x="61" y="17"/>
                    <a:pt x="61" y="20"/>
                    <a:pt x="61" y="21"/>
                  </a:cubicBezTo>
                  <a:cubicBezTo>
                    <a:pt x="61" y="22"/>
                    <a:pt x="60" y="23"/>
                    <a:pt x="61" y="23"/>
                  </a:cubicBezTo>
                  <a:cubicBezTo>
                    <a:pt x="61" y="24"/>
                    <a:pt x="63" y="23"/>
                    <a:pt x="64" y="23"/>
                  </a:cubicBezTo>
                  <a:cubicBezTo>
                    <a:pt x="65" y="23"/>
                    <a:pt x="67" y="24"/>
                    <a:pt x="68" y="24"/>
                  </a:cubicBezTo>
                  <a:cubicBezTo>
                    <a:pt x="69" y="24"/>
                    <a:pt x="72" y="24"/>
                    <a:pt x="72" y="23"/>
                  </a:cubicBezTo>
                  <a:cubicBezTo>
                    <a:pt x="73" y="23"/>
                    <a:pt x="76" y="23"/>
                    <a:pt x="77" y="22"/>
                  </a:cubicBezTo>
                  <a:cubicBezTo>
                    <a:pt x="78" y="21"/>
                    <a:pt x="78" y="19"/>
                    <a:pt x="78" y="18"/>
                  </a:cubicBezTo>
                  <a:cubicBezTo>
                    <a:pt x="78" y="18"/>
                    <a:pt x="78" y="15"/>
                    <a:pt x="79" y="15"/>
                  </a:cubicBezTo>
                  <a:cubicBezTo>
                    <a:pt x="79" y="14"/>
                    <a:pt x="80" y="13"/>
                    <a:pt x="81" y="13"/>
                  </a:cubicBezTo>
                  <a:cubicBezTo>
                    <a:pt x="82" y="13"/>
                    <a:pt x="84" y="12"/>
                    <a:pt x="85" y="12"/>
                  </a:cubicBezTo>
                  <a:cubicBezTo>
                    <a:pt x="86" y="12"/>
                    <a:pt x="88" y="12"/>
                    <a:pt x="89" y="13"/>
                  </a:cubicBezTo>
                  <a:cubicBezTo>
                    <a:pt x="90" y="13"/>
                    <a:pt x="91" y="13"/>
                    <a:pt x="92" y="13"/>
                  </a:cubicBezTo>
                  <a:cubicBezTo>
                    <a:pt x="92" y="13"/>
                    <a:pt x="92" y="14"/>
                    <a:pt x="92" y="14"/>
                  </a:cubicBezTo>
                  <a:cubicBezTo>
                    <a:pt x="93" y="15"/>
                    <a:pt x="94" y="17"/>
                    <a:pt x="94" y="18"/>
                  </a:cubicBezTo>
                  <a:cubicBezTo>
                    <a:pt x="94" y="19"/>
                    <a:pt x="93" y="22"/>
                    <a:pt x="94" y="23"/>
                  </a:cubicBezTo>
                  <a:cubicBezTo>
                    <a:pt x="95" y="24"/>
                    <a:pt x="97" y="24"/>
                    <a:pt x="98" y="24"/>
                  </a:cubicBezTo>
                  <a:cubicBezTo>
                    <a:pt x="100" y="24"/>
                    <a:pt x="105" y="23"/>
                    <a:pt x="107" y="23"/>
                  </a:cubicBezTo>
                  <a:cubicBezTo>
                    <a:pt x="109" y="23"/>
                    <a:pt x="113" y="22"/>
                    <a:pt x="115" y="22"/>
                  </a:cubicBezTo>
                  <a:cubicBezTo>
                    <a:pt x="115" y="22"/>
                    <a:pt x="117" y="21"/>
                    <a:pt x="118" y="21"/>
                  </a:cubicBezTo>
                  <a:cubicBezTo>
                    <a:pt x="118" y="21"/>
                    <a:pt x="119" y="23"/>
                    <a:pt x="118" y="24"/>
                  </a:cubicBezTo>
                  <a:cubicBezTo>
                    <a:pt x="118" y="24"/>
                    <a:pt x="115" y="24"/>
                    <a:pt x="114" y="25"/>
                  </a:cubicBezTo>
                  <a:cubicBezTo>
                    <a:pt x="114" y="26"/>
                    <a:pt x="114" y="27"/>
                    <a:pt x="114" y="28"/>
                  </a:cubicBezTo>
                  <a:cubicBezTo>
                    <a:pt x="114" y="29"/>
                    <a:pt x="114" y="30"/>
                    <a:pt x="114" y="30"/>
                  </a:cubicBezTo>
                  <a:cubicBezTo>
                    <a:pt x="115" y="31"/>
                    <a:pt x="117" y="32"/>
                    <a:pt x="117" y="32"/>
                  </a:cubicBezTo>
                  <a:cubicBezTo>
                    <a:pt x="118" y="33"/>
                    <a:pt x="120" y="34"/>
                    <a:pt x="121" y="34"/>
                  </a:cubicBezTo>
                  <a:cubicBezTo>
                    <a:pt x="122" y="34"/>
                    <a:pt x="124" y="33"/>
                    <a:pt x="124" y="33"/>
                  </a:cubicBezTo>
                  <a:cubicBezTo>
                    <a:pt x="125" y="33"/>
                    <a:pt x="127" y="31"/>
                    <a:pt x="127" y="30"/>
                  </a:cubicBezTo>
                  <a:cubicBezTo>
                    <a:pt x="128" y="30"/>
                    <a:pt x="129" y="28"/>
                    <a:pt x="129" y="27"/>
                  </a:cubicBezTo>
                  <a:cubicBezTo>
                    <a:pt x="129" y="26"/>
                    <a:pt x="130" y="24"/>
                    <a:pt x="130" y="23"/>
                  </a:cubicBezTo>
                  <a:cubicBezTo>
                    <a:pt x="130" y="21"/>
                    <a:pt x="131" y="18"/>
                    <a:pt x="131" y="17"/>
                  </a:cubicBezTo>
                  <a:cubicBezTo>
                    <a:pt x="131" y="16"/>
                    <a:pt x="132" y="13"/>
                    <a:pt x="132" y="12"/>
                  </a:cubicBezTo>
                  <a:cubicBezTo>
                    <a:pt x="133" y="12"/>
                    <a:pt x="136" y="11"/>
                    <a:pt x="137" y="10"/>
                  </a:cubicBezTo>
                  <a:cubicBezTo>
                    <a:pt x="139" y="8"/>
                    <a:pt x="141" y="2"/>
                    <a:pt x="144" y="1"/>
                  </a:cubicBezTo>
                  <a:cubicBezTo>
                    <a:pt x="145" y="0"/>
                    <a:pt x="147" y="1"/>
                    <a:pt x="148" y="1"/>
                  </a:cubicBezTo>
                  <a:cubicBezTo>
                    <a:pt x="149" y="1"/>
                    <a:pt x="152" y="1"/>
                    <a:pt x="153" y="2"/>
                  </a:cubicBezTo>
                  <a:cubicBezTo>
                    <a:pt x="154" y="2"/>
                    <a:pt x="154" y="4"/>
                    <a:pt x="155" y="5"/>
                  </a:cubicBezTo>
                  <a:cubicBezTo>
                    <a:pt x="156" y="6"/>
                    <a:pt x="160" y="6"/>
                    <a:pt x="162" y="7"/>
                  </a:cubicBezTo>
                  <a:cubicBezTo>
                    <a:pt x="162" y="7"/>
                    <a:pt x="162" y="7"/>
                    <a:pt x="162" y="7"/>
                  </a:cubicBezTo>
                  <a:cubicBezTo>
                    <a:pt x="163" y="8"/>
                    <a:pt x="163" y="10"/>
                    <a:pt x="164" y="11"/>
                  </a:cubicBezTo>
                  <a:cubicBezTo>
                    <a:pt x="164" y="12"/>
                    <a:pt x="164" y="15"/>
                    <a:pt x="164" y="16"/>
                  </a:cubicBezTo>
                  <a:cubicBezTo>
                    <a:pt x="164" y="18"/>
                    <a:pt x="165" y="22"/>
                    <a:pt x="166" y="24"/>
                  </a:cubicBezTo>
                  <a:cubicBezTo>
                    <a:pt x="166" y="26"/>
                    <a:pt x="168" y="32"/>
                    <a:pt x="169" y="35"/>
                  </a:cubicBezTo>
                  <a:cubicBezTo>
                    <a:pt x="170" y="36"/>
                    <a:pt x="171" y="41"/>
                    <a:pt x="172" y="43"/>
                  </a:cubicBezTo>
                  <a:cubicBezTo>
                    <a:pt x="172" y="45"/>
                    <a:pt x="173" y="48"/>
                    <a:pt x="173" y="50"/>
                  </a:cubicBezTo>
                  <a:cubicBezTo>
                    <a:pt x="174" y="53"/>
                    <a:pt x="176" y="57"/>
                    <a:pt x="177" y="60"/>
                  </a:cubicBezTo>
                  <a:cubicBezTo>
                    <a:pt x="177" y="61"/>
                    <a:pt x="179" y="65"/>
                    <a:pt x="180" y="66"/>
                  </a:cubicBezTo>
                  <a:cubicBezTo>
                    <a:pt x="181" y="68"/>
                    <a:pt x="182" y="72"/>
                    <a:pt x="183" y="73"/>
                  </a:cubicBezTo>
                  <a:cubicBezTo>
                    <a:pt x="184" y="74"/>
                    <a:pt x="185" y="77"/>
                    <a:pt x="186" y="78"/>
                  </a:cubicBezTo>
                  <a:cubicBezTo>
                    <a:pt x="186" y="78"/>
                    <a:pt x="189" y="77"/>
                    <a:pt x="190" y="77"/>
                  </a:cubicBezTo>
                  <a:cubicBezTo>
                    <a:pt x="192" y="77"/>
                    <a:pt x="196" y="75"/>
                    <a:pt x="198" y="75"/>
                  </a:cubicBezTo>
                  <a:cubicBezTo>
                    <a:pt x="200" y="74"/>
                    <a:pt x="206" y="72"/>
                    <a:pt x="206" y="72"/>
                  </a:cubicBezTo>
                  <a:cubicBezTo>
                    <a:pt x="206" y="72"/>
                    <a:pt x="210" y="78"/>
                    <a:pt x="210" y="80"/>
                  </a:cubicBezTo>
                  <a:cubicBezTo>
                    <a:pt x="211" y="81"/>
                    <a:pt x="213" y="83"/>
                    <a:pt x="214" y="84"/>
                  </a:cubicBezTo>
                  <a:cubicBezTo>
                    <a:pt x="214" y="84"/>
                    <a:pt x="216" y="85"/>
                    <a:pt x="217" y="85"/>
                  </a:cubicBezTo>
                  <a:cubicBezTo>
                    <a:pt x="218" y="85"/>
                    <a:pt x="218" y="83"/>
                    <a:pt x="219" y="83"/>
                  </a:cubicBezTo>
                  <a:cubicBezTo>
                    <a:pt x="220" y="83"/>
                    <a:pt x="220" y="82"/>
                    <a:pt x="221" y="83"/>
                  </a:cubicBezTo>
                  <a:cubicBezTo>
                    <a:pt x="221" y="83"/>
                    <a:pt x="222" y="84"/>
                    <a:pt x="222" y="85"/>
                  </a:cubicBezTo>
                  <a:cubicBezTo>
                    <a:pt x="222" y="86"/>
                    <a:pt x="222" y="90"/>
                    <a:pt x="222" y="90"/>
                  </a:cubicBezTo>
                  <a:cubicBezTo>
                    <a:pt x="222" y="90"/>
                    <a:pt x="220" y="91"/>
                    <a:pt x="219" y="92"/>
                  </a:cubicBezTo>
                  <a:cubicBezTo>
                    <a:pt x="218" y="92"/>
                    <a:pt x="217" y="93"/>
                    <a:pt x="216" y="94"/>
                  </a:cubicBezTo>
                  <a:cubicBezTo>
                    <a:pt x="214" y="95"/>
                    <a:pt x="211" y="100"/>
                    <a:pt x="210" y="102"/>
                  </a:cubicBezTo>
                  <a:cubicBezTo>
                    <a:pt x="209" y="103"/>
                    <a:pt x="205" y="105"/>
                    <a:pt x="204" y="107"/>
                  </a:cubicBezTo>
                  <a:cubicBezTo>
                    <a:pt x="204" y="107"/>
                    <a:pt x="204" y="108"/>
                    <a:pt x="204" y="108"/>
                  </a:cubicBezTo>
                  <a:cubicBezTo>
                    <a:pt x="204" y="109"/>
                    <a:pt x="203" y="111"/>
                    <a:pt x="202" y="112"/>
                  </a:cubicBezTo>
                  <a:cubicBezTo>
                    <a:pt x="202" y="113"/>
                    <a:pt x="201" y="114"/>
                    <a:pt x="200" y="115"/>
                  </a:cubicBezTo>
                  <a:cubicBezTo>
                    <a:pt x="199" y="115"/>
                    <a:pt x="198" y="116"/>
                    <a:pt x="198" y="117"/>
                  </a:cubicBezTo>
                  <a:cubicBezTo>
                    <a:pt x="198" y="118"/>
                    <a:pt x="198" y="118"/>
                    <a:pt x="198" y="119"/>
                  </a:cubicBezTo>
                  <a:cubicBezTo>
                    <a:pt x="199" y="119"/>
                    <a:pt x="201" y="120"/>
                    <a:pt x="202" y="121"/>
                  </a:cubicBezTo>
                  <a:cubicBezTo>
                    <a:pt x="204" y="121"/>
                    <a:pt x="207" y="122"/>
                    <a:pt x="209" y="122"/>
                  </a:cubicBezTo>
                  <a:cubicBezTo>
                    <a:pt x="210" y="123"/>
                    <a:pt x="212" y="123"/>
                    <a:pt x="214" y="123"/>
                  </a:cubicBezTo>
                  <a:cubicBezTo>
                    <a:pt x="215" y="124"/>
                    <a:pt x="216" y="123"/>
                    <a:pt x="218" y="123"/>
                  </a:cubicBezTo>
                  <a:cubicBezTo>
                    <a:pt x="218" y="123"/>
                    <a:pt x="219" y="123"/>
                    <a:pt x="220" y="123"/>
                  </a:cubicBezTo>
                  <a:cubicBezTo>
                    <a:pt x="221" y="123"/>
                    <a:pt x="222" y="123"/>
                    <a:pt x="223" y="123"/>
                  </a:cubicBezTo>
                  <a:cubicBezTo>
                    <a:pt x="223" y="124"/>
                    <a:pt x="225" y="126"/>
                    <a:pt x="225" y="127"/>
                  </a:cubicBezTo>
                  <a:cubicBezTo>
                    <a:pt x="227" y="128"/>
                    <a:pt x="229" y="130"/>
                    <a:pt x="230" y="131"/>
                  </a:cubicBezTo>
                  <a:cubicBezTo>
                    <a:pt x="231" y="131"/>
                    <a:pt x="232" y="133"/>
                    <a:pt x="233" y="134"/>
                  </a:cubicBezTo>
                  <a:cubicBezTo>
                    <a:pt x="234" y="134"/>
                    <a:pt x="234" y="135"/>
                    <a:pt x="235" y="136"/>
                  </a:cubicBezTo>
                  <a:cubicBezTo>
                    <a:pt x="236" y="136"/>
                    <a:pt x="238" y="136"/>
                    <a:pt x="238" y="137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3"/>
            <p:cNvSpPr>
              <a:spLocks/>
            </p:cNvSpPr>
            <p:nvPr/>
          </p:nvSpPr>
          <p:spPr bwMode="auto">
            <a:xfrm>
              <a:off x="2796736" y="2268580"/>
              <a:ext cx="846901" cy="856716"/>
            </a:xfrm>
            <a:custGeom>
              <a:avLst/>
              <a:gdLst>
                <a:gd name="T0" fmla="*/ 242 w 255"/>
                <a:gd name="T1" fmla="*/ 176 h 258"/>
                <a:gd name="T2" fmla="*/ 243 w 255"/>
                <a:gd name="T3" fmla="*/ 194 h 258"/>
                <a:gd name="T4" fmla="*/ 244 w 255"/>
                <a:gd name="T5" fmla="*/ 217 h 258"/>
                <a:gd name="T6" fmla="*/ 249 w 255"/>
                <a:gd name="T7" fmla="*/ 242 h 258"/>
                <a:gd name="T8" fmla="*/ 225 w 255"/>
                <a:gd name="T9" fmla="*/ 258 h 258"/>
                <a:gd name="T10" fmla="*/ 211 w 255"/>
                <a:gd name="T11" fmla="*/ 224 h 258"/>
                <a:gd name="T12" fmla="*/ 202 w 255"/>
                <a:gd name="T13" fmla="*/ 188 h 258"/>
                <a:gd name="T14" fmla="*/ 183 w 255"/>
                <a:gd name="T15" fmla="*/ 181 h 258"/>
                <a:gd name="T16" fmla="*/ 169 w 255"/>
                <a:gd name="T17" fmla="*/ 208 h 258"/>
                <a:gd name="T18" fmla="*/ 154 w 255"/>
                <a:gd name="T19" fmla="*/ 211 h 258"/>
                <a:gd name="T20" fmla="*/ 154 w 255"/>
                <a:gd name="T21" fmla="*/ 203 h 258"/>
                <a:gd name="T22" fmla="*/ 131 w 255"/>
                <a:gd name="T23" fmla="*/ 195 h 258"/>
                <a:gd name="T24" fmla="*/ 118 w 255"/>
                <a:gd name="T25" fmla="*/ 196 h 258"/>
                <a:gd name="T26" fmla="*/ 103 w 255"/>
                <a:gd name="T27" fmla="*/ 204 h 258"/>
                <a:gd name="T28" fmla="*/ 100 w 255"/>
                <a:gd name="T29" fmla="*/ 188 h 258"/>
                <a:gd name="T30" fmla="*/ 84 w 255"/>
                <a:gd name="T31" fmla="*/ 186 h 258"/>
                <a:gd name="T32" fmla="*/ 79 w 255"/>
                <a:gd name="T33" fmla="*/ 203 h 258"/>
                <a:gd name="T34" fmla="*/ 60 w 255"/>
                <a:gd name="T35" fmla="*/ 203 h 258"/>
                <a:gd name="T36" fmla="*/ 39 w 255"/>
                <a:gd name="T37" fmla="*/ 203 h 258"/>
                <a:gd name="T38" fmla="*/ 49 w 255"/>
                <a:gd name="T39" fmla="*/ 177 h 258"/>
                <a:gd name="T40" fmla="*/ 61 w 255"/>
                <a:gd name="T41" fmla="*/ 159 h 258"/>
                <a:gd name="T42" fmla="*/ 71 w 255"/>
                <a:gd name="T43" fmla="*/ 156 h 258"/>
                <a:gd name="T44" fmla="*/ 97 w 255"/>
                <a:gd name="T45" fmla="*/ 158 h 258"/>
                <a:gd name="T46" fmla="*/ 109 w 255"/>
                <a:gd name="T47" fmla="*/ 127 h 258"/>
                <a:gd name="T48" fmla="*/ 94 w 255"/>
                <a:gd name="T49" fmla="*/ 115 h 258"/>
                <a:gd name="T50" fmla="*/ 88 w 255"/>
                <a:gd name="T51" fmla="*/ 98 h 258"/>
                <a:gd name="T52" fmla="*/ 80 w 255"/>
                <a:gd name="T53" fmla="*/ 90 h 258"/>
                <a:gd name="T54" fmla="*/ 66 w 255"/>
                <a:gd name="T55" fmla="*/ 77 h 258"/>
                <a:gd name="T56" fmla="*/ 48 w 255"/>
                <a:gd name="T57" fmla="*/ 49 h 258"/>
                <a:gd name="T58" fmla="*/ 36 w 255"/>
                <a:gd name="T59" fmla="*/ 42 h 258"/>
                <a:gd name="T60" fmla="*/ 28 w 255"/>
                <a:gd name="T61" fmla="*/ 59 h 258"/>
                <a:gd name="T62" fmla="*/ 18 w 255"/>
                <a:gd name="T63" fmla="*/ 54 h 258"/>
                <a:gd name="T64" fmla="*/ 0 w 255"/>
                <a:gd name="T65" fmla="*/ 41 h 258"/>
                <a:gd name="T66" fmla="*/ 26 w 255"/>
                <a:gd name="T67" fmla="*/ 33 h 258"/>
                <a:gd name="T68" fmla="*/ 36 w 255"/>
                <a:gd name="T69" fmla="*/ 19 h 258"/>
                <a:gd name="T70" fmla="*/ 51 w 255"/>
                <a:gd name="T71" fmla="*/ 19 h 258"/>
                <a:gd name="T72" fmla="*/ 63 w 255"/>
                <a:gd name="T73" fmla="*/ 27 h 258"/>
                <a:gd name="T74" fmla="*/ 72 w 255"/>
                <a:gd name="T75" fmla="*/ 40 h 258"/>
                <a:gd name="T76" fmla="*/ 86 w 255"/>
                <a:gd name="T77" fmla="*/ 35 h 258"/>
                <a:gd name="T78" fmla="*/ 109 w 255"/>
                <a:gd name="T79" fmla="*/ 37 h 258"/>
                <a:gd name="T80" fmla="*/ 121 w 255"/>
                <a:gd name="T81" fmla="*/ 31 h 258"/>
                <a:gd name="T82" fmla="*/ 133 w 255"/>
                <a:gd name="T83" fmla="*/ 31 h 258"/>
                <a:gd name="T84" fmla="*/ 139 w 255"/>
                <a:gd name="T85" fmla="*/ 21 h 258"/>
                <a:gd name="T86" fmla="*/ 154 w 255"/>
                <a:gd name="T87" fmla="*/ 14 h 258"/>
                <a:gd name="T88" fmla="*/ 168 w 255"/>
                <a:gd name="T89" fmla="*/ 4 h 258"/>
                <a:gd name="T90" fmla="*/ 179 w 255"/>
                <a:gd name="T91" fmla="*/ 5 h 258"/>
                <a:gd name="T92" fmla="*/ 193 w 255"/>
                <a:gd name="T93" fmla="*/ 5 h 258"/>
                <a:gd name="T94" fmla="*/ 207 w 255"/>
                <a:gd name="T95" fmla="*/ 17 h 258"/>
                <a:gd name="T96" fmla="*/ 232 w 255"/>
                <a:gd name="T97" fmla="*/ 29 h 258"/>
                <a:gd name="T98" fmla="*/ 245 w 255"/>
                <a:gd name="T99" fmla="*/ 25 h 258"/>
                <a:gd name="T100" fmla="*/ 233 w 255"/>
                <a:gd name="T101" fmla="*/ 52 h 258"/>
                <a:gd name="T102" fmla="*/ 224 w 255"/>
                <a:gd name="T103" fmla="*/ 88 h 258"/>
                <a:gd name="T104" fmla="*/ 230 w 255"/>
                <a:gd name="T105" fmla="*/ 107 h 258"/>
                <a:gd name="T106" fmla="*/ 229 w 255"/>
                <a:gd name="T107" fmla="*/ 132 h 258"/>
                <a:gd name="T108" fmla="*/ 243 w 255"/>
                <a:gd name="T109" fmla="*/ 161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5" h="258">
                  <a:moveTo>
                    <a:pt x="255" y="160"/>
                  </a:moveTo>
                  <a:cubicBezTo>
                    <a:pt x="255" y="161"/>
                    <a:pt x="253" y="163"/>
                    <a:pt x="252" y="165"/>
                  </a:cubicBezTo>
                  <a:cubicBezTo>
                    <a:pt x="251" y="166"/>
                    <a:pt x="250" y="169"/>
                    <a:pt x="249" y="170"/>
                  </a:cubicBezTo>
                  <a:cubicBezTo>
                    <a:pt x="249" y="171"/>
                    <a:pt x="247" y="173"/>
                    <a:pt x="245" y="174"/>
                  </a:cubicBezTo>
                  <a:cubicBezTo>
                    <a:pt x="244" y="175"/>
                    <a:pt x="243" y="176"/>
                    <a:pt x="242" y="176"/>
                  </a:cubicBezTo>
                  <a:cubicBezTo>
                    <a:pt x="240" y="176"/>
                    <a:pt x="237" y="176"/>
                    <a:pt x="236" y="177"/>
                  </a:cubicBezTo>
                  <a:cubicBezTo>
                    <a:pt x="236" y="178"/>
                    <a:pt x="238" y="180"/>
                    <a:pt x="239" y="181"/>
                  </a:cubicBezTo>
                  <a:cubicBezTo>
                    <a:pt x="240" y="182"/>
                    <a:pt x="240" y="185"/>
                    <a:pt x="241" y="186"/>
                  </a:cubicBezTo>
                  <a:cubicBezTo>
                    <a:pt x="241" y="187"/>
                    <a:pt x="241" y="188"/>
                    <a:pt x="242" y="189"/>
                  </a:cubicBezTo>
                  <a:cubicBezTo>
                    <a:pt x="242" y="191"/>
                    <a:pt x="243" y="192"/>
                    <a:pt x="243" y="194"/>
                  </a:cubicBezTo>
                  <a:cubicBezTo>
                    <a:pt x="244" y="196"/>
                    <a:pt x="244" y="199"/>
                    <a:pt x="244" y="199"/>
                  </a:cubicBezTo>
                  <a:cubicBezTo>
                    <a:pt x="244" y="199"/>
                    <a:pt x="242" y="202"/>
                    <a:pt x="242" y="203"/>
                  </a:cubicBezTo>
                  <a:cubicBezTo>
                    <a:pt x="241" y="204"/>
                    <a:pt x="240" y="206"/>
                    <a:pt x="240" y="208"/>
                  </a:cubicBezTo>
                  <a:cubicBezTo>
                    <a:pt x="240" y="209"/>
                    <a:pt x="242" y="212"/>
                    <a:pt x="243" y="214"/>
                  </a:cubicBezTo>
                  <a:cubicBezTo>
                    <a:pt x="243" y="215"/>
                    <a:pt x="243" y="216"/>
                    <a:pt x="244" y="217"/>
                  </a:cubicBezTo>
                  <a:cubicBezTo>
                    <a:pt x="244" y="219"/>
                    <a:pt x="244" y="221"/>
                    <a:pt x="244" y="223"/>
                  </a:cubicBezTo>
                  <a:cubicBezTo>
                    <a:pt x="244" y="225"/>
                    <a:pt x="244" y="227"/>
                    <a:pt x="244" y="230"/>
                  </a:cubicBezTo>
                  <a:cubicBezTo>
                    <a:pt x="244" y="231"/>
                    <a:pt x="245" y="233"/>
                    <a:pt x="246" y="234"/>
                  </a:cubicBezTo>
                  <a:cubicBezTo>
                    <a:pt x="246" y="235"/>
                    <a:pt x="246" y="237"/>
                    <a:pt x="247" y="239"/>
                  </a:cubicBezTo>
                  <a:cubicBezTo>
                    <a:pt x="247" y="240"/>
                    <a:pt x="249" y="241"/>
                    <a:pt x="249" y="242"/>
                  </a:cubicBezTo>
                  <a:cubicBezTo>
                    <a:pt x="249" y="244"/>
                    <a:pt x="247" y="245"/>
                    <a:pt x="247" y="246"/>
                  </a:cubicBezTo>
                  <a:cubicBezTo>
                    <a:pt x="246" y="248"/>
                    <a:pt x="246" y="253"/>
                    <a:pt x="246" y="253"/>
                  </a:cubicBezTo>
                  <a:cubicBezTo>
                    <a:pt x="246" y="253"/>
                    <a:pt x="240" y="255"/>
                    <a:pt x="238" y="256"/>
                  </a:cubicBezTo>
                  <a:cubicBezTo>
                    <a:pt x="236" y="256"/>
                    <a:pt x="231" y="257"/>
                    <a:pt x="229" y="257"/>
                  </a:cubicBezTo>
                  <a:cubicBezTo>
                    <a:pt x="228" y="258"/>
                    <a:pt x="226" y="258"/>
                    <a:pt x="225" y="258"/>
                  </a:cubicBezTo>
                  <a:cubicBezTo>
                    <a:pt x="224" y="258"/>
                    <a:pt x="223" y="255"/>
                    <a:pt x="223" y="254"/>
                  </a:cubicBezTo>
                  <a:cubicBezTo>
                    <a:pt x="222" y="252"/>
                    <a:pt x="220" y="249"/>
                    <a:pt x="219" y="247"/>
                  </a:cubicBezTo>
                  <a:cubicBezTo>
                    <a:pt x="218" y="245"/>
                    <a:pt x="217" y="242"/>
                    <a:pt x="216" y="240"/>
                  </a:cubicBezTo>
                  <a:cubicBezTo>
                    <a:pt x="215" y="238"/>
                    <a:pt x="213" y="233"/>
                    <a:pt x="212" y="231"/>
                  </a:cubicBezTo>
                  <a:cubicBezTo>
                    <a:pt x="212" y="229"/>
                    <a:pt x="212" y="226"/>
                    <a:pt x="211" y="224"/>
                  </a:cubicBezTo>
                  <a:cubicBezTo>
                    <a:pt x="211" y="221"/>
                    <a:pt x="209" y="217"/>
                    <a:pt x="208" y="215"/>
                  </a:cubicBezTo>
                  <a:cubicBezTo>
                    <a:pt x="207" y="213"/>
                    <a:pt x="206" y="207"/>
                    <a:pt x="205" y="204"/>
                  </a:cubicBezTo>
                  <a:cubicBezTo>
                    <a:pt x="205" y="203"/>
                    <a:pt x="204" y="199"/>
                    <a:pt x="203" y="197"/>
                  </a:cubicBezTo>
                  <a:cubicBezTo>
                    <a:pt x="203" y="196"/>
                    <a:pt x="203" y="193"/>
                    <a:pt x="203" y="191"/>
                  </a:cubicBezTo>
                  <a:cubicBezTo>
                    <a:pt x="203" y="191"/>
                    <a:pt x="202" y="189"/>
                    <a:pt x="202" y="188"/>
                  </a:cubicBezTo>
                  <a:cubicBezTo>
                    <a:pt x="202" y="188"/>
                    <a:pt x="201" y="187"/>
                    <a:pt x="201" y="187"/>
                  </a:cubicBezTo>
                  <a:cubicBezTo>
                    <a:pt x="199" y="186"/>
                    <a:pt x="195" y="186"/>
                    <a:pt x="194" y="185"/>
                  </a:cubicBezTo>
                  <a:cubicBezTo>
                    <a:pt x="193" y="185"/>
                    <a:pt x="193" y="183"/>
                    <a:pt x="193" y="183"/>
                  </a:cubicBezTo>
                  <a:cubicBezTo>
                    <a:pt x="191" y="182"/>
                    <a:pt x="188" y="181"/>
                    <a:pt x="187" y="181"/>
                  </a:cubicBezTo>
                  <a:cubicBezTo>
                    <a:pt x="186" y="181"/>
                    <a:pt x="184" y="181"/>
                    <a:pt x="183" y="181"/>
                  </a:cubicBezTo>
                  <a:cubicBezTo>
                    <a:pt x="181" y="183"/>
                    <a:pt x="178" y="189"/>
                    <a:pt x="176" y="191"/>
                  </a:cubicBezTo>
                  <a:cubicBezTo>
                    <a:pt x="175" y="191"/>
                    <a:pt x="173" y="192"/>
                    <a:pt x="172" y="193"/>
                  </a:cubicBezTo>
                  <a:cubicBezTo>
                    <a:pt x="171" y="194"/>
                    <a:pt x="170" y="197"/>
                    <a:pt x="170" y="197"/>
                  </a:cubicBezTo>
                  <a:cubicBezTo>
                    <a:pt x="170" y="199"/>
                    <a:pt x="169" y="202"/>
                    <a:pt x="169" y="204"/>
                  </a:cubicBezTo>
                  <a:cubicBezTo>
                    <a:pt x="169" y="205"/>
                    <a:pt x="169" y="207"/>
                    <a:pt x="169" y="208"/>
                  </a:cubicBezTo>
                  <a:cubicBezTo>
                    <a:pt x="168" y="209"/>
                    <a:pt x="167" y="210"/>
                    <a:pt x="167" y="211"/>
                  </a:cubicBezTo>
                  <a:cubicBezTo>
                    <a:pt x="166" y="212"/>
                    <a:pt x="164" y="214"/>
                    <a:pt x="163" y="214"/>
                  </a:cubicBezTo>
                  <a:cubicBezTo>
                    <a:pt x="163" y="214"/>
                    <a:pt x="161" y="215"/>
                    <a:pt x="160" y="215"/>
                  </a:cubicBezTo>
                  <a:cubicBezTo>
                    <a:pt x="159" y="215"/>
                    <a:pt x="157" y="214"/>
                    <a:pt x="156" y="213"/>
                  </a:cubicBezTo>
                  <a:cubicBezTo>
                    <a:pt x="156" y="213"/>
                    <a:pt x="154" y="212"/>
                    <a:pt x="154" y="211"/>
                  </a:cubicBezTo>
                  <a:cubicBezTo>
                    <a:pt x="154" y="210"/>
                    <a:pt x="153" y="209"/>
                    <a:pt x="153" y="209"/>
                  </a:cubicBezTo>
                  <a:cubicBezTo>
                    <a:pt x="153" y="208"/>
                    <a:pt x="153" y="207"/>
                    <a:pt x="153" y="206"/>
                  </a:cubicBezTo>
                  <a:cubicBezTo>
                    <a:pt x="154" y="205"/>
                    <a:pt x="157" y="205"/>
                    <a:pt x="157" y="204"/>
                  </a:cubicBezTo>
                  <a:cubicBezTo>
                    <a:pt x="158" y="204"/>
                    <a:pt x="157" y="202"/>
                    <a:pt x="157" y="202"/>
                  </a:cubicBezTo>
                  <a:cubicBezTo>
                    <a:pt x="156" y="202"/>
                    <a:pt x="155" y="203"/>
                    <a:pt x="154" y="203"/>
                  </a:cubicBezTo>
                  <a:cubicBezTo>
                    <a:pt x="152" y="203"/>
                    <a:pt x="148" y="203"/>
                    <a:pt x="146" y="203"/>
                  </a:cubicBezTo>
                  <a:cubicBezTo>
                    <a:pt x="144" y="204"/>
                    <a:pt x="139" y="204"/>
                    <a:pt x="138" y="204"/>
                  </a:cubicBezTo>
                  <a:cubicBezTo>
                    <a:pt x="136" y="204"/>
                    <a:pt x="134" y="204"/>
                    <a:pt x="133" y="203"/>
                  </a:cubicBezTo>
                  <a:cubicBezTo>
                    <a:pt x="132" y="203"/>
                    <a:pt x="133" y="200"/>
                    <a:pt x="133" y="199"/>
                  </a:cubicBezTo>
                  <a:cubicBezTo>
                    <a:pt x="133" y="198"/>
                    <a:pt x="132" y="196"/>
                    <a:pt x="131" y="195"/>
                  </a:cubicBezTo>
                  <a:cubicBezTo>
                    <a:pt x="131" y="195"/>
                    <a:pt x="131" y="194"/>
                    <a:pt x="131" y="194"/>
                  </a:cubicBezTo>
                  <a:cubicBezTo>
                    <a:pt x="131" y="194"/>
                    <a:pt x="129" y="194"/>
                    <a:pt x="128" y="194"/>
                  </a:cubicBezTo>
                  <a:cubicBezTo>
                    <a:pt x="127" y="193"/>
                    <a:pt x="125" y="193"/>
                    <a:pt x="124" y="193"/>
                  </a:cubicBezTo>
                  <a:cubicBezTo>
                    <a:pt x="123" y="193"/>
                    <a:pt x="121" y="194"/>
                    <a:pt x="120" y="194"/>
                  </a:cubicBezTo>
                  <a:cubicBezTo>
                    <a:pt x="119" y="194"/>
                    <a:pt x="119" y="195"/>
                    <a:pt x="118" y="196"/>
                  </a:cubicBezTo>
                  <a:cubicBezTo>
                    <a:pt x="118" y="196"/>
                    <a:pt x="118" y="198"/>
                    <a:pt x="117" y="199"/>
                  </a:cubicBezTo>
                  <a:cubicBezTo>
                    <a:pt x="117" y="200"/>
                    <a:pt x="117" y="202"/>
                    <a:pt x="116" y="203"/>
                  </a:cubicBezTo>
                  <a:cubicBezTo>
                    <a:pt x="115" y="203"/>
                    <a:pt x="113" y="204"/>
                    <a:pt x="112" y="204"/>
                  </a:cubicBezTo>
                  <a:cubicBezTo>
                    <a:pt x="111" y="204"/>
                    <a:pt x="108" y="204"/>
                    <a:pt x="107" y="204"/>
                  </a:cubicBezTo>
                  <a:cubicBezTo>
                    <a:pt x="107" y="204"/>
                    <a:pt x="104" y="204"/>
                    <a:pt x="103" y="204"/>
                  </a:cubicBezTo>
                  <a:cubicBezTo>
                    <a:pt x="102" y="204"/>
                    <a:pt x="100" y="205"/>
                    <a:pt x="100" y="204"/>
                  </a:cubicBezTo>
                  <a:cubicBezTo>
                    <a:pt x="100" y="203"/>
                    <a:pt x="100" y="203"/>
                    <a:pt x="100" y="202"/>
                  </a:cubicBezTo>
                  <a:cubicBezTo>
                    <a:pt x="100" y="201"/>
                    <a:pt x="100" y="197"/>
                    <a:pt x="100" y="196"/>
                  </a:cubicBezTo>
                  <a:cubicBezTo>
                    <a:pt x="100" y="195"/>
                    <a:pt x="101" y="193"/>
                    <a:pt x="100" y="191"/>
                  </a:cubicBezTo>
                  <a:cubicBezTo>
                    <a:pt x="100" y="191"/>
                    <a:pt x="100" y="189"/>
                    <a:pt x="100" y="188"/>
                  </a:cubicBezTo>
                  <a:cubicBezTo>
                    <a:pt x="99" y="187"/>
                    <a:pt x="98" y="184"/>
                    <a:pt x="97" y="184"/>
                  </a:cubicBezTo>
                  <a:cubicBezTo>
                    <a:pt x="96" y="184"/>
                    <a:pt x="95" y="185"/>
                    <a:pt x="94" y="185"/>
                  </a:cubicBezTo>
                  <a:cubicBezTo>
                    <a:pt x="93" y="185"/>
                    <a:pt x="91" y="186"/>
                    <a:pt x="89" y="186"/>
                  </a:cubicBezTo>
                  <a:cubicBezTo>
                    <a:pt x="89" y="186"/>
                    <a:pt x="88" y="186"/>
                    <a:pt x="87" y="186"/>
                  </a:cubicBezTo>
                  <a:cubicBezTo>
                    <a:pt x="86" y="186"/>
                    <a:pt x="85" y="186"/>
                    <a:pt x="84" y="186"/>
                  </a:cubicBezTo>
                  <a:cubicBezTo>
                    <a:pt x="83" y="186"/>
                    <a:pt x="82" y="185"/>
                    <a:pt x="82" y="184"/>
                  </a:cubicBezTo>
                  <a:cubicBezTo>
                    <a:pt x="82" y="184"/>
                    <a:pt x="80" y="184"/>
                    <a:pt x="80" y="184"/>
                  </a:cubicBezTo>
                  <a:cubicBezTo>
                    <a:pt x="79" y="185"/>
                    <a:pt x="80" y="186"/>
                    <a:pt x="80" y="187"/>
                  </a:cubicBezTo>
                  <a:cubicBezTo>
                    <a:pt x="79" y="191"/>
                    <a:pt x="80" y="198"/>
                    <a:pt x="80" y="202"/>
                  </a:cubicBezTo>
                  <a:cubicBezTo>
                    <a:pt x="79" y="202"/>
                    <a:pt x="79" y="203"/>
                    <a:pt x="79" y="203"/>
                  </a:cubicBezTo>
                  <a:cubicBezTo>
                    <a:pt x="78" y="203"/>
                    <a:pt x="77" y="204"/>
                    <a:pt x="77" y="205"/>
                  </a:cubicBezTo>
                  <a:cubicBezTo>
                    <a:pt x="77" y="205"/>
                    <a:pt x="76" y="206"/>
                    <a:pt x="75" y="206"/>
                  </a:cubicBezTo>
                  <a:cubicBezTo>
                    <a:pt x="74" y="206"/>
                    <a:pt x="70" y="206"/>
                    <a:pt x="69" y="206"/>
                  </a:cubicBezTo>
                  <a:cubicBezTo>
                    <a:pt x="68" y="205"/>
                    <a:pt x="66" y="204"/>
                    <a:pt x="65" y="204"/>
                  </a:cubicBezTo>
                  <a:cubicBezTo>
                    <a:pt x="64" y="204"/>
                    <a:pt x="62" y="203"/>
                    <a:pt x="60" y="203"/>
                  </a:cubicBezTo>
                  <a:cubicBezTo>
                    <a:pt x="58" y="203"/>
                    <a:pt x="55" y="204"/>
                    <a:pt x="53" y="204"/>
                  </a:cubicBezTo>
                  <a:cubicBezTo>
                    <a:pt x="52" y="204"/>
                    <a:pt x="51" y="205"/>
                    <a:pt x="50" y="205"/>
                  </a:cubicBezTo>
                  <a:cubicBezTo>
                    <a:pt x="49" y="206"/>
                    <a:pt x="48" y="207"/>
                    <a:pt x="47" y="208"/>
                  </a:cubicBezTo>
                  <a:cubicBezTo>
                    <a:pt x="45" y="208"/>
                    <a:pt x="41" y="209"/>
                    <a:pt x="40" y="208"/>
                  </a:cubicBezTo>
                  <a:cubicBezTo>
                    <a:pt x="39" y="207"/>
                    <a:pt x="39" y="204"/>
                    <a:pt x="39" y="203"/>
                  </a:cubicBezTo>
                  <a:cubicBezTo>
                    <a:pt x="39" y="200"/>
                    <a:pt x="39" y="196"/>
                    <a:pt x="39" y="194"/>
                  </a:cubicBezTo>
                  <a:cubicBezTo>
                    <a:pt x="39" y="192"/>
                    <a:pt x="40" y="190"/>
                    <a:pt x="40" y="188"/>
                  </a:cubicBezTo>
                  <a:cubicBezTo>
                    <a:pt x="41" y="188"/>
                    <a:pt x="41" y="187"/>
                    <a:pt x="41" y="186"/>
                  </a:cubicBezTo>
                  <a:cubicBezTo>
                    <a:pt x="42" y="185"/>
                    <a:pt x="44" y="184"/>
                    <a:pt x="45" y="183"/>
                  </a:cubicBezTo>
                  <a:cubicBezTo>
                    <a:pt x="46" y="181"/>
                    <a:pt x="47" y="179"/>
                    <a:pt x="49" y="177"/>
                  </a:cubicBezTo>
                  <a:cubicBezTo>
                    <a:pt x="49" y="176"/>
                    <a:pt x="50" y="174"/>
                    <a:pt x="51" y="173"/>
                  </a:cubicBezTo>
                  <a:cubicBezTo>
                    <a:pt x="51" y="172"/>
                    <a:pt x="53" y="171"/>
                    <a:pt x="54" y="169"/>
                  </a:cubicBezTo>
                  <a:cubicBezTo>
                    <a:pt x="54" y="169"/>
                    <a:pt x="55" y="167"/>
                    <a:pt x="55" y="167"/>
                  </a:cubicBezTo>
                  <a:cubicBezTo>
                    <a:pt x="56" y="166"/>
                    <a:pt x="58" y="165"/>
                    <a:pt x="59" y="163"/>
                  </a:cubicBezTo>
                  <a:cubicBezTo>
                    <a:pt x="60" y="162"/>
                    <a:pt x="61" y="161"/>
                    <a:pt x="61" y="159"/>
                  </a:cubicBezTo>
                  <a:cubicBezTo>
                    <a:pt x="62" y="158"/>
                    <a:pt x="60" y="155"/>
                    <a:pt x="60" y="154"/>
                  </a:cubicBezTo>
                  <a:cubicBezTo>
                    <a:pt x="60" y="153"/>
                    <a:pt x="60" y="151"/>
                    <a:pt x="61" y="150"/>
                  </a:cubicBezTo>
                  <a:cubicBezTo>
                    <a:pt x="62" y="150"/>
                    <a:pt x="63" y="152"/>
                    <a:pt x="64" y="153"/>
                  </a:cubicBezTo>
                  <a:cubicBezTo>
                    <a:pt x="65" y="153"/>
                    <a:pt x="67" y="155"/>
                    <a:pt x="68" y="155"/>
                  </a:cubicBezTo>
                  <a:cubicBezTo>
                    <a:pt x="69" y="155"/>
                    <a:pt x="70" y="156"/>
                    <a:pt x="71" y="156"/>
                  </a:cubicBezTo>
                  <a:cubicBezTo>
                    <a:pt x="73" y="157"/>
                    <a:pt x="75" y="157"/>
                    <a:pt x="76" y="158"/>
                  </a:cubicBezTo>
                  <a:cubicBezTo>
                    <a:pt x="79" y="158"/>
                    <a:pt x="83" y="158"/>
                    <a:pt x="86" y="158"/>
                  </a:cubicBezTo>
                  <a:cubicBezTo>
                    <a:pt x="87" y="159"/>
                    <a:pt x="90" y="159"/>
                    <a:pt x="92" y="159"/>
                  </a:cubicBezTo>
                  <a:cubicBezTo>
                    <a:pt x="93" y="159"/>
                    <a:pt x="94" y="159"/>
                    <a:pt x="94" y="158"/>
                  </a:cubicBezTo>
                  <a:cubicBezTo>
                    <a:pt x="95" y="158"/>
                    <a:pt x="96" y="158"/>
                    <a:pt x="97" y="158"/>
                  </a:cubicBezTo>
                  <a:cubicBezTo>
                    <a:pt x="97" y="157"/>
                    <a:pt x="98" y="155"/>
                    <a:pt x="99" y="155"/>
                  </a:cubicBezTo>
                  <a:cubicBezTo>
                    <a:pt x="99" y="154"/>
                    <a:pt x="100" y="150"/>
                    <a:pt x="100" y="149"/>
                  </a:cubicBezTo>
                  <a:cubicBezTo>
                    <a:pt x="101" y="147"/>
                    <a:pt x="102" y="143"/>
                    <a:pt x="103" y="140"/>
                  </a:cubicBezTo>
                  <a:cubicBezTo>
                    <a:pt x="104" y="139"/>
                    <a:pt x="106" y="136"/>
                    <a:pt x="107" y="134"/>
                  </a:cubicBezTo>
                  <a:cubicBezTo>
                    <a:pt x="107" y="132"/>
                    <a:pt x="109" y="129"/>
                    <a:pt x="109" y="127"/>
                  </a:cubicBezTo>
                  <a:cubicBezTo>
                    <a:pt x="110" y="126"/>
                    <a:pt x="109" y="124"/>
                    <a:pt x="109" y="123"/>
                  </a:cubicBezTo>
                  <a:cubicBezTo>
                    <a:pt x="108" y="122"/>
                    <a:pt x="106" y="120"/>
                    <a:pt x="104" y="119"/>
                  </a:cubicBezTo>
                  <a:cubicBezTo>
                    <a:pt x="103" y="119"/>
                    <a:pt x="101" y="119"/>
                    <a:pt x="100" y="119"/>
                  </a:cubicBezTo>
                  <a:cubicBezTo>
                    <a:pt x="100" y="118"/>
                    <a:pt x="98" y="118"/>
                    <a:pt x="98" y="117"/>
                  </a:cubicBezTo>
                  <a:cubicBezTo>
                    <a:pt x="97" y="117"/>
                    <a:pt x="95" y="116"/>
                    <a:pt x="94" y="115"/>
                  </a:cubicBezTo>
                  <a:cubicBezTo>
                    <a:pt x="93" y="114"/>
                    <a:pt x="90" y="113"/>
                    <a:pt x="89" y="113"/>
                  </a:cubicBezTo>
                  <a:cubicBezTo>
                    <a:pt x="88" y="112"/>
                    <a:pt x="86" y="110"/>
                    <a:pt x="86" y="109"/>
                  </a:cubicBezTo>
                  <a:cubicBezTo>
                    <a:pt x="86" y="108"/>
                    <a:pt x="89" y="108"/>
                    <a:pt x="90" y="107"/>
                  </a:cubicBezTo>
                  <a:cubicBezTo>
                    <a:pt x="90" y="106"/>
                    <a:pt x="90" y="104"/>
                    <a:pt x="90" y="103"/>
                  </a:cubicBezTo>
                  <a:cubicBezTo>
                    <a:pt x="89" y="102"/>
                    <a:pt x="89" y="99"/>
                    <a:pt x="88" y="98"/>
                  </a:cubicBezTo>
                  <a:cubicBezTo>
                    <a:pt x="88" y="97"/>
                    <a:pt x="87" y="98"/>
                    <a:pt x="86" y="97"/>
                  </a:cubicBezTo>
                  <a:cubicBezTo>
                    <a:pt x="85" y="96"/>
                    <a:pt x="85" y="95"/>
                    <a:pt x="85" y="94"/>
                  </a:cubicBezTo>
                  <a:cubicBezTo>
                    <a:pt x="85" y="93"/>
                    <a:pt x="85" y="91"/>
                    <a:pt x="85" y="90"/>
                  </a:cubicBezTo>
                  <a:cubicBezTo>
                    <a:pt x="84" y="90"/>
                    <a:pt x="82" y="90"/>
                    <a:pt x="81" y="90"/>
                  </a:cubicBezTo>
                  <a:cubicBezTo>
                    <a:pt x="81" y="90"/>
                    <a:pt x="80" y="90"/>
                    <a:pt x="80" y="90"/>
                  </a:cubicBezTo>
                  <a:cubicBezTo>
                    <a:pt x="80" y="90"/>
                    <a:pt x="76" y="88"/>
                    <a:pt x="75" y="87"/>
                  </a:cubicBezTo>
                  <a:cubicBezTo>
                    <a:pt x="74" y="86"/>
                    <a:pt x="74" y="83"/>
                    <a:pt x="74" y="81"/>
                  </a:cubicBezTo>
                  <a:cubicBezTo>
                    <a:pt x="74" y="80"/>
                    <a:pt x="75" y="78"/>
                    <a:pt x="75" y="78"/>
                  </a:cubicBezTo>
                  <a:cubicBezTo>
                    <a:pt x="74" y="77"/>
                    <a:pt x="71" y="77"/>
                    <a:pt x="70" y="77"/>
                  </a:cubicBezTo>
                  <a:cubicBezTo>
                    <a:pt x="69" y="77"/>
                    <a:pt x="67" y="77"/>
                    <a:pt x="66" y="77"/>
                  </a:cubicBezTo>
                  <a:cubicBezTo>
                    <a:pt x="65" y="77"/>
                    <a:pt x="63" y="76"/>
                    <a:pt x="63" y="75"/>
                  </a:cubicBezTo>
                  <a:cubicBezTo>
                    <a:pt x="62" y="74"/>
                    <a:pt x="60" y="72"/>
                    <a:pt x="59" y="70"/>
                  </a:cubicBezTo>
                  <a:cubicBezTo>
                    <a:pt x="58" y="68"/>
                    <a:pt x="58" y="65"/>
                    <a:pt x="57" y="63"/>
                  </a:cubicBezTo>
                  <a:cubicBezTo>
                    <a:pt x="56" y="61"/>
                    <a:pt x="54" y="57"/>
                    <a:pt x="52" y="55"/>
                  </a:cubicBezTo>
                  <a:cubicBezTo>
                    <a:pt x="51" y="53"/>
                    <a:pt x="49" y="50"/>
                    <a:pt x="48" y="49"/>
                  </a:cubicBezTo>
                  <a:cubicBezTo>
                    <a:pt x="47" y="48"/>
                    <a:pt x="45" y="46"/>
                    <a:pt x="45" y="45"/>
                  </a:cubicBezTo>
                  <a:cubicBezTo>
                    <a:pt x="44" y="44"/>
                    <a:pt x="44" y="43"/>
                    <a:pt x="43" y="43"/>
                  </a:cubicBezTo>
                  <a:cubicBezTo>
                    <a:pt x="43" y="42"/>
                    <a:pt x="41" y="41"/>
                    <a:pt x="40" y="41"/>
                  </a:cubicBezTo>
                  <a:cubicBezTo>
                    <a:pt x="40" y="41"/>
                    <a:pt x="39" y="41"/>
                    <a:pt x="38" y="41"/>
                  </a:cubicBezTo>
                  <a:cubicBezTo>
                    <a:pt x="37" y="41"/>
                    <a:pt x="36" y="42"/>
                    <a:pt x="36" y="42"/>
                  </a:cubicBezTo>
                  <a:cubicBezTo>
                    <a:pt x="35" y="43"/>
                    <a:pt x="34" y="44"/>
                    <a:pt x="34" y="45"/>
                  </a:cubicBezTo>
                  <a:cubicBezTo>
                    <a:pt x="34" y="46"/>
                    <a:pt x="34" y="48"/>
                    <a:pt x="33" y="49"/>
                  </a:cubicBezTo>
                  <a:cubicBezTo>
                    <a:pt x="33" y="49"/>
                    <a:pt x="33" y="51"/>
                    <a:pt x="32" y="52"/>
                  </a:cubicBezTo>
                  <a:cubicBezTo>
                    <a:pt x="32" y="53"/>
                    <a:pt x="32" y="55"/>
                    <a:pt x="31" y="55"/>
                  </a:cubicBezTo>
                  <a:cubicBezTo>
                    <a:pt x="31" y="57"/>
                    <a:pt x="29" y="58"/>
                    <a:pt x="28" y="59"/>
                  </a:cubicBezTo>
                  <a:cubicBezTo>
                    <a:pt x="27" y="60"/>
                    <a:pt x="25" y="61"/>
                    <a:pt x="24" y="62"/>
                  </a:cubicBezTo>
                  <a:cubicBezTo>
                    <a:pt x="23" y="62"/>
                    <a:pt x="20" y="63"/>
                    <a:pt x="19" y="62"/>
                  </a:cubicBezTo>
                  <a:cubicBezTo>
                    <a:pt x="18" y="61"/>
                    <a:pt x="18" y="59"/>
                    <a:pt x="18" y="58"/>
                  </a:cubicBezTo>
                  <a:cubicBezTo>
                    <a:pt x="18" y="58"/>
                    <a:pt x="19" y="56"/>
                    <a:pt x="19" y="56"/>
                  </a:cubicBezTo>
                  <a:cubicBezTo>
                    <a:pt x="19" y="55"/>
                    <a:pt x="18" y="54"/>
                    <a:pt x="18" y="54"/>
                  </a:cubicBezTo>
                  <a:cubicBezTo>
                    <a:pt x="17" y="54"/>
                    <a:pt x="16" y="53"/>
                    <a:pt x="15" y="53"/>
                  </a:cubicBezTo>
                  <a:cubicBezTo>
                    <a:pt x="14" y="52"/>
                    <a:pt x="11" y="49"/>
                    <a:pt x="10" y="48"/>
                  </a:cubicBezTo>
                  <a:cubicBezTo>
                    <a:pt x="9" y="47"/>
                    <a:pt x="6" y="46"/>
                    <a:pt x="5" y="46"/>
                  </a:cubicBezTo>
                  <a:cubicBezTo>
                    <a:pt x="4" y="45"/>
                    <a:pt x="1" y="45"/>
                    <a:pt x="1" y="44"/>
                  </a:cubicBezTo>
                  <a:cubicBezTo>
                    <a:pt x="0" y="43"/>
                    <a:pt x="0" y="41"/>
                    <a:pt x="0" y="41"/>
                  </a:cubicBezTo>
                  <a:cubicBezTo>
                    <a:pt x="0" y="41"/>
                    <a:pt x="3" y="41"/>
                    <a:pt x="4" y="40"/>
                  </a:cubicBezTo>
                  <a:cubicBezTo>
                    <a:pt x="6" y="40"/>
                    <a:pt x="8" y="40"/>
                    <a:pt x="10" y="39"/>
                  </a:cubicBezTo>
                  <a:cubicBezTo>
                    <a:pt x="12" y="38"/>
                    <a:pt x="14" y="37"/>
                    <a:pt x="15" y="37"/>
                  </a:cubicBezTo>
                  <a:cubicBezTo>
                    <a:pt x="17" y="37"/>
                    <a:pt x="20" y="36"/>
                    <a:pt x="21" y="35"/>
                  </a:cubicBezTo>
                  <a:cubicBezTo>
                    <a:pt x="23" y="35"/>
                    <a:pt x="25" y="34"/>
                    <a:pt x="26" y="33"/>
                  </a:cubicBezTo>
                  <a:cubicBezTo>
                    <a:pt x="27" y="32"/>
                    <a:pt x="29" y="31"/>
                    <a:pt x="29" y="29"/>
                  </a:cubicBezTo>
                  <a:cubicBezTo>
                    <a:pt x="30" y="28"/>
                    <a:pt x="31" y="25"/>
                    <a:pt x="31" y="24"/>
                  </a:cubicBezTo>
                  <a:cubicBezTo>
                    <a:pt x="32" y="23"/>
                    <a:pt x="32" y="22"/>
                    <a:pt x="32" y="21"/>
                  </a:cubicBezTo>
                  <a:cubicBezTo>
                    <a:pt x="33" y="20"/>
                    <a:pt x="33" y="19"/>
                    <a:pt x="34" y="19"/>
                  </a:cubicBezTo>
                  <a:cubicBezTo>
                    <a:pt x="35" y="19"/>
                    <a:pt x="36" y="19"/>
                    <a:pt x="36" y="19"/>
                  </a:cubicBezTo>
                  <a:cubicBezTo>
                    <a:pt x="38" y="20"/>
                    <a:pt x="39" y="21"/>
                    <a:pt x="40" y="21"/>
                  </a:cubicBezTo>
                  <a:cubicBezTo>
                    <a:pt x="41" y="22"/>
                    <a:pt x="42" y="22"/>
                    <a:pt x="43" y="22"/>
                  </a:cubicBezTo>
                  <a:cubicBezTo>
                    <a:pt x="44" y="22"/>
                    <a:pt x="45" y="21"/>
                    <a:pt x="46" y="21"/>
                  </a:cubicBezTo>
                  <a:cubicBezTo>
                    <a:pt x="46" y="21"/>
                    <a:pt x="47" y="21"/>
                    <a:pt x="48" y="20"/>
                  </a:cubicBezTo>
                  <a:cubicBezTo>
                    <a:pt x="49" y="20"/>
                    <a:pt x="50" y="19"/>
                    <a:pt x="51" y="19"/>
                  </a:cubicBezTo>
                  <a:cubicBezTo>
                    <a:pt x="51" y="19"/>
                    <a:pt x="53" y="19"/>
                    <a:pt x="55" y="19"/>
                  </a:cubicBezTo>
                  <a:cubicBezTo>
                    <a:pt x="55" y="19"/>
                    <a:pt x="57" y="19"/>
                    <a:pt x="57" y="19"/>
                  </a:cubicBezTo>
                  <a:cubicBezTo>
                    <a:pt x="58" y="19"/>
                    <a:pt x="60" y="20"/>
                    <a:pt x="61" y="21"/>
                  </a:cubicBezTo>
                  <a:cubicBezTo>
                    <a:pt x="61" y="22"/>
                    <a:pt x="62" y="23"/>
                    <a:pt x="62" y="24"/>
                  </a:cubicBezTo>
                  <a:cubicBezTo>
                    <a:pt x="63" y="25"/>
                    <a:pt x="63" y="26"/>
                    <a:pt x="63" y="27"/>
                  </a:cubicBezTo>
                  <a:cubicBezTo>
                    <a:pt x="64" y="28"/>
                    <a:pt x="64" y="29"/>
                    <a:pt x="64" y="30"/>
                  </a:cubicBezTo>
                  <a:cubicBezTo>
                    <a:pt x="65" y="31"/>
                    <a:pt x="65" y="32"/>
                    <a:pt x="65" y="33"/>
                  </a:cubicBezTo>
                  <a:cubicBezTo>
                    <a:pt x="65" y="34"/>
                    <a:pt x="65" y="35"/>
                    <a:pt x="66" y="36"/>
                  </a:cubicBezTo>
                  <a:cubicBezTo>
                    <a:pt x="66" y="37"/>
                    <a:pt x="67" y="37"/>
                    <a:pt x="68" y="38"/>
                  </a:cubicBezTo>
                  <a:cubicBezTo>
                    <a:pt x="69" y="39"/>
                    <a:pt x="71" y="39"/>
                    <a:pt x="72" y="40"/>
                  </a:cubicBezTo>
                  <a:cubicBezTo>
                    <a:pt x="73" y="40"/>
                    <a:pt x="73" y="42"/>
                    <a:pt x="74" y="42"/>
                  </a:cubicBezTo>
                  <a:cubicBezTo>
                    <a:pt x="75" y="42"/>
                    <a:pt x="77" y="42"/>
                    <a:pt x="78" y="41"/>
                  </a:cubicBezTo>
                  <a:cubicBezTo>
                    <a:pt x="79" y="40"/>
                    <a:pt x="79" y="39"/>
                    <a:pt x="80" y="38"/>
                  </a:cubicBezTo>
                  <a:cubicBezTo>
                    <a:pt x="80" y="37"/>
                    <a:pt x="81" y="36"/>
                    <a:pt x="82" y="35"/>
                  </a:cubicBezTo>
                  <a:cubicBezTo>
                    <a:pt x="83" y="34"/>
                    <a:pt x="85" y="35"/>
                    <a:pt x="86" y="35"/>
                  </a:cubicBezTo>
                  <a:cubicBezTo>
                    <a:pt x="88" y="35"/>
                    <a:pt x="90" y="35"/>
                    <a:pt x="92" y="35"/>
                  </a:cubicBezTo>
                  <a:cubicBezTo>
                    <a:pt x="93" y="36"/>
                    <a:pt x="95" y="36"/>
                    <a:pt x="97" y="36"/>
                  </a:cubicBezTo>
                  <a:cubicBezTo>
                    <a:pt x="98" y="36"/>
                    <a:pt x="99" y="37"/>
                    <a:pt x="100" y="37"/>
                  </a:cubicBezTo>
                  <a:cubicBezTo>
                    <a:pt x="101" y="37"/>
                    <a:pt x="102" y="37"/>
                    <a:pt x="103" y="37"/>
                  </a:cubicBezTo>
                  <a:cubicBezTo>
                    <a:pt x="105" y="38"/>
                    <a:pt x="107" y="38"/>
                    <a:pt x="109" y="37"/>
                  </a:cubicBezTo>
                  <a:cubicBezTo>
                    <a:pt x="110" y="37"/>
                    <a:pt x="112" y="37"/>
                    <a:pt x="113" y="37"/>
                  </a:cubicBezTo>
                  <a:cubicBezTo>
                    <a:pt x="114" y="37"/>
                    <a:pt x="114" y="36"/>
                    <a:pt x="115" y="35"/>
                  </a:cubicBezTo>
                  <a:cubicBezTo>
                    <a:pt x="116" y="34"/>
                    <a:pt x="117" y="34"/>
                    <a:pt x="118" y="33"/>
                  </a:cubicBezTo>
                  <a:cubicBezTo>
                    <a:pt x="118" y="32"/>
                    <a:pt x="119" y="31"/>
                    <a:pt x="119" y="31"/>
                  </a:cubicBezTo>
                  <a:cubicBezTo>
                    <a:pt x="120" y="31"/>
                    <a:pt x="120" y="30"/>
                    <a:pt x="121" y="31"/>
                  </a:cubicBezTo>
                  <a:cubicBezTo>
                    <a:pt x="122" y="31"/>
                    <a:pt x="123" y="31"/>
                    <a:pt x="124" y="32"/>
                  </a:cubicBezTo>
                  <a:cubicBezTo>
                    <a:pt x="124" y="32"/>
                    <a:pt x="125" y="33"/>
                    <a:pt x="125" y="33"/>
                  </a:cubicBezTo>
                  <a:cubicBezTo>
                    <a:pt x="126" y="33"/>
                    <a:pt x="128" y="33"/>
                    <a:pt x="130" y="33"/>
                  </a:cubicBezTo>
                  <a:cubicBezTo>
                    <a:pt x="131" y="33"/>
                    <a:pt x="131" y="33"/>
                    <a:pt x="131" y="33"/>
                  </a:cubicBezTo>
                  <a:cubicBezTo>
                    <a:pt x="132" y="33"/>
                    <a:pt x="132" y="31"/>
                    <a:pt x="133" y="31"/>
                  </a:cubicBezTo>
                  <a:cubicBezTo>
                    <a:pt x="133" y="30"/>
                    <a:pt x="134" y="29"/>
                    <a:pt x="134" y="28"/>
                  </a:cubicBezTo>
                  <a:cubicBezTo>
                    <a:pt x="135" y="27"/>
                    <a:pt x="134" y="26"/>
                    <a:pt x="134" y="25"/>
                  </a:cubicBezTo>
                  <a:cubicBezTo>
                    <a:pt x="134" y="25"/>
                    <a:pt x="134" y="24"/>
                    <a:pt x="134" y="24"/>
                  </a:cubicBezTo>
                  <a:cubicBezTo>
                    <a:pt x="135" y="23"/>
                    <a:pt x="136" y="22"/>
                    <a:pt x="137" y="21"/>
                  </a:cubicBezTo>
                  <a:cubicBezTo>
                    <a:pt x="138" y="21"/>
                    <a:pt x="138" y="21"/>
                    <a:pt x="139" y="21"/>
                  </a:cubicBezTo>
                  <a:cubicBezTo>
                    <a:pt x="140" y="21"/>
                    <a:pt x="142" y="21"/>
                    <a:pt x="143" y="20"/>
                  </a:cubicBezTo>
                  <a:cubicBezTo>
                    <a:pt x="143" y="20"/>
                    <a:pt x="143" y="20"/>
                    <a:pt x="144" y="20"/>
                  </a:cubicBezTo>
                  <a:cubicBezTo>
                    <a:pt x="145" y="19"/>
                    <a:pt x="146" y="17"/>
                    <a:pt x="148" y="16"/>
                  </a:cubicBezTo>
                  <a:cubicBezTo>
                    <a:pt x="148" y="16"/>
                    <a:pt x="149" y="15"/>
                    <a:pt x="150" y="14"/>
                  </a:cubicBezTo>
                  <a:cubicBezTo>
                    <a:pt x="151" y="14"/>
                    <a:pt x="153" y="14"/>
                    <a:pt x="154" y="14"/>
                  </a:cubicBezTo>
                  <a:cubicBezTo>
                    <a:pt x="155" y="14"/>
                    <a:pt x="155" y="14"/>
                    <a:pt x="156" y="14"/>
                  </a:cubicBezTo>
                  <a:cubicBezTo>
                    <a:pt x="157" y="13"/>
                    <a:pt x="158" y="13"/>
                    <a:pt x="159" y="12"/>
                  </a:cubicBezTo>
                  <a:cubicBezTo>
                    <a:pt x="160" y="12"/>
                    <a:pt x="162" y="12"/>
                    <a:pt x="162" y="11"/>
                  </a:cubicBezTo>
                  <a:cubicBezTo>
                    <a:pt x="162" y="10"/>
                    <a:pt x="162" y="9"/>
                    <a:pt x="162" y="9"/>
                  </a:cubicBezTo>
                  <a:cubicBezTo>
                    <a:pt x="164" y="7"/>
                    <a:pt x="166" y="6"/>
                    <a:pt x="168" y="4"/>
                  </a:cubicBezTo>
                  <a:cubicBezTo>
                    <a:pt x="169" y="4"/>
                    <a:pt x="170" y="3"/>
                    <a:pt x="170" y="2"/>
                  </a:cubicBezTo>
                  <a:cubicBezTo>
                    <a:pt x="171" y="2"/>
                    <a:pt x="171" y="1"/>
                    <a:pt x="172" y="1"/>
                  </a:cubicBezTo>
                  <a:cubicBezTo>
                    <a:pt x="173" y="0"/>
                    <a:pt x="175" y="0"/>
                    <a:pt x="175" y="1"/>
                  </a:cubicBezTo>
                  <a:cubicBezTo>
                    <a:pt x="175" y="1"/>
                    <a:pt x="175" y="2"/>
                    <a:pt x="176" y="2"/>
                  </a:cubicBezTo>
                  <a:cubicBezTo>
                    <a:pt x="177" y="3"/>
                    <a:pt x="178" y="4"/>
                    <a:pt x="179" y="5"/>
                  </a:cubicBezTo>
                  <a:cubicBezTo>
                    <a:pt x="180" y="5"/>
                    <a:pt x="181" y="5"/>
                    <a:pt x="181" y="5"/>
                  </a:cubicBezTo>
                  <a:cubicBezTo>
                    <a:pt x="181" y="6"/>
                    <a:pt x="182" y="6"/>
                    <a:pt x="183" y="5"/>
                  </a:cubicBezTo>
                  <a:cubicBezTo>
                    <a:pt x="184" y="5"/>
                    <a:pt x="186" y="5"/>
                    <a:pt x="188" y="4"/>
                  </a:cubicBezTo>
                  <a:cubicBezTo>
                    <a:pt x="189" y="4"/>
                    <a:pt x="190" y="4"/>
                    <a:pt x="191" y="4"/>
                  </a:cubicBezTo>
                  <a:cubicBezTo>
                    <a:pt x="192" y="5"/>
                    <a:pt x="193" y="5"/>
                    <a:pt x="193" y="5"/>
                  </a:cubicBezTo>
                  <a:cubicBezTo>
                    <a:pt x="195" y="6"/>
                    <a:pt x="197" y="5"/>
                    <a:pt x="198" y="5"/>
                  </a:cubicBezTo>
                  <a:cubicBezTo>
                    <a:pt x="199" y="6"/>
                    <a:pt x="200" y="6"/>
                    <a:pt x="201" y="6"/>
                  </a:cubicBezTo>
                  <a:cubicBezTo>
                    <a:pt x="202" y="7"/>
                    <a:pt x="203" y="8"/>
                    <a:pt x="203" y="8"/>
                  </a:cubicBezTo>
                  <a:cubicBezTo>
                    <a:pt x="203" y="10"/>
                    <a:pt x="203" y="12"/>
                    <a:pt x="203" y="13"/>
                  </a:cubicBezTo>
                  <a:cubicBezTo>
                    <a:pt x="204" y="15"/>
                    <a:pt x="206" y="16"/>
                    <a:pt x="207" y="17"/>
                  </a:cubicBezTo>
                  <a:cubicBezTo>
                    <a:pt x="209" y="19"/>
                    <a:pt x="210" y="22"/>
                    <a:pt x="212" y="22"/>
                  </a:cubicBezTo>
                  <a:cubicBezTo>
                    <a:pt x="215" y="23"/>
                    <a:pt x="215" y="24"/>
                    <a:pt x="216" y="25"/>
                  </a:cubicBezTo>
                  <a:cubicBezTo>
                    <a:pt x="217" y="25"/>
                    <a:pt x="219" y="28"/>
                    <a:pt x="221" y="28"/>
                  </a:cubicBezTo>
                  <a:cubicBezTo>
                    <a:pt x="223" y="28"/>
                    <a:pt x="225" y="28"/>
                    <a:pt x="227" y="29"/>
                  </a:cubicBezTo>
                  <a:cubicBezTo>
                    <a:pt x="229" y="29"/>
                    <a:pt x="231" y="29"/>
                    <a:pt x="232" y="29"/>
                  </a:cubicBezTo>
                  <a:cubicBezTo>
                    <a:pt x="234" y="29"/>
                    <a:pt x="237" y="30"/>
                    <a:pt x="237" y="29"/>
                  </a:cubicBezTo>
                  <a:cubicBezTo>
                    <a:pt x="238" y="28"/>
                    <a:pt x="237" y="27"/>
                    <a:pt x="238" y="27"/>
                  </a:cubicBezTo>
                  <a:cubicBezTo>
                    <a:pt x="238" y="26"/>
                    <a:pt x="240" y="25"/>
                    <a:pt x="241" y="24"/>
                  </a:cubicBezTo>
                  <a:cubicBezTo>
                    <a:pt x="241" y="24"/>
                    <a:pt x="242" y="24"/>
                    <a:pt x="243" y="24"/>
                  </a:cubicBezTo>
                  <a:cubicBezTo>
                    <a:pt x="243" y="24"/>
                    <a:pt x="245" y="25"/>
                    <a:pt x="245" y="25"/>
                  </a:cubicBezTo>
                  <a:cubicBezTo>
                    <a:pt x="245" y="25"/>
                    <a:pt x="243" y="27"/>
                    <a:pt x="243" y="28"/>
                  </a:cubicBezTo>
                  <a:cubicBezTo>
                    <a:pt x="243" y="29"/>
                    <a:pt x="243" y="29"/>
                    <a:pt x="244" y="30"/>
                  </a:cubicBezTo>
                  <a:cubicBezTo>
                    <a:pt x="244" y="31"/>
                    <a:pt x="243" y="34"/>
                    <a:pt x="243" y="36"/>
                  </a:cubicBezTo>
                  <a:cubicBezTo>
                    <a:pt x="243" y="38"/>
                    <a:pt x="241" y="43"/>
                    <a:pt x="239" y="45"/>
                  </a:cubicBezTo>
                  <a:cubicBezTo>
                    <a:pt x="238" y="47"/>
                    <a:pt x="235" y="50"/>
                    <a:pt x="233" y="52"/>
                  </a:cubicBezTo>
                  <a:cubicBezTo>
                    <a:pt x="231" y="53"/>
                    <a:pt x="228" y="55"/>
                    <a:pt x="227" y="56"/>
                  </a:cubicBezTo>
                  <a:cubicBezTo>
                    <a:pt x="227" y="58"/>
                    <a:pt x="228" y="61"/>
                    <a:pt x="227" y="63"/>
                  </a:cubicBezTo>
                  <a:cubicBezTo>
                    <a:pt x="227" y="65"/>
                    <a:pt x="225" y="67"/>
                    <a:pt x="224" y="69"/>
                  </a:cubicBezTo>
                  <a:cubicBezTo>
                    <a:pt x="224" y="71"/>
                    <a:pt x="221" y="76"/>
                    <a:pt x="221" y="79"/>
                  </a:cubicBezTo>
                  <a:cubicBezTo>
                    <a:pt x="221" y="81"/>
                    <a:pt x="223" y="86"/>
                    <a:pt x="224" y="88"/>
                  </a:cubicBezTo>
                  <a:cubicBezTo>
                    <a:pt x="224" y="89"/>
                    <a:pt x="226" y="89"/>
                    <a:pt x="226" y="90"/>
                  </a:cubicBezTo>
                  <a:cubicBezTo>
                    <a:pt x="227" y="90"/>
                    <a:pt x="227" y="92"/>
                    <a:pt x="227" y="93"/>
                  </a:cubicBezTo>
                  <a:cubicBezTo>
                    <a:pt x="227" y="94"/>
                    <a:pt x="228" y="96"/>
                    <a:pt x="228" y="97"/>
                  </a:cubicBezTo>
                  <a:cubicBezTo>
                    <a:pt x="228" y="99"/>
                    <a:pt x="229" y="103"/>
                    <a:pt x="230" y="105"/>
                  </a:cubicBezTo>
                  <a:cubicBezTo>
                    <a:pt x="230" y="106"/>
                    <a:pt x="230" y="107"/>
                    <a:pt x="230" y="107"/>
                  </a:cubicBezTo>
                  <a:cubicBezTo>
                    <a:pt x="231" y="108"/>
                    <a:pt x="232" y="108"/>
                    <a:pt x="233" y="108"/>
                  </a:cubicBezTo>
                  <a:cubicBezTo>
                    <a:pt x="235" y="109"/>
                    <a:pt x="238" y="110"/>
                    <a:pt x="239" y="112"/>
                  </a:cubicBezTo>
                  <a:cubicBezTo>
                    <a:pt x="240" y="113"/>
                    <a:pt x="241" y="116"/>
                    <a:pt x="240" y="117"/>
                  </a:cubicBezTo>
                  <a:cubicBezTo>
                    <a:pt x="240" y="118"/>
                    <a:pt x="239" y="119"/>
                    <a:pt x="239" y="120"/>
                  </a:cubicBezTo>
                  <a:cubicBezTo>
                    <a:pt x="237" y="123"/>
                    <a:pt x="230" y="128"/>
                    <a:pt x="229" y="132"/>
                  </a:cubicBezTo>
                  <a:cubicBezTo>
                    <a:pt x="229" y="132"/>
                    <a:pt x="229" y="134"/>
                    <a:pt x="230" y="135"/>
                  </a:cubicBezTo>
                  <a:cubicBezTo>
                    <a:pt x="232" y="138"/>
                    <a:pt x="240" y="138"/>
                    <a:pt x="241" y="141"/>
                  </a:cubicBezTo>
                  <a:cubicBezTo>
                    <a:pt x="242" y="142"/>
                    <a:pt x="240" y="144"/>
                    <a:pt x="240" y="145"/>
                  </a:cubicBezTo>
                  <a:cubicBezTo>
                    <a:pt x="240" y="148"/>
                    <a:pt x="240" y="155"/>
                    <a:pt x="241" y="158"/>
                  </a:cubicBezTo>
                  <a:cubicBezTo>
                    <a:pt x="241" y="159"/>
                    <a:pt x="243" y="160"/>
                    <a:pt x="243" y="161"/>
                  </a:cubicBezTo>
                  <a:cubicBezTo>
                    <a:pt x="244" y="161"/>
                    <a:pt x="245" y="162"/>
                    <a:pt x="246" y="163"/>
                  </a:cubicBezTo>
                  <a:cubicBezTo>
                    <a:pt x="247" y="163"/>
                    <a:pt x="249" y="164"/>
                    <a:pt x="250" y="164"/>
                  </a:cubicBezTo>
                  <a:cubicBezTo>
                    <a:pt x="251" y="163"/>
                    <a:pt x="252" y="160"/>
                    <a:pt x="254" y="159"/>
                  </a:cubicBezTo>
                  <a:cubicBezTo>
                    <a:pt x="255" y="160"/>
                    <a:pt x="255" y="160"/>
                    <a:pt x="255" y="160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4"/>
            <p:cNvSpPr>
              <a:spLocks/>
            </p:cNvSpPr>
            <p:nvPr/>
          </p:nvSpPr>
          <p:spPr bwMode="auto">
            <a:xfrm>
              <a:off x="2796736" y="2268580"/>
              <a:ext cx="846901" cy="856716"/>
            </a:xfrm>
            <a:custGeom>
              <a:avLst/>
              <a:gdLst>
                <a:gd name="T0" fmla="*/ 242 w 255"/>
                <a:gd name="T1" fmla="*/ 176 h 258"/>
                <a:gd name="T2" fmla="*/ 243 w 255"/>
                <a:gd name="T3" fmla="*/ 194 h 258"/>
                <a:gd name="T4" fmla="*/ 244 w 255"/>
                <a:gd name="T5" fmla="*/ 217 h 258"/>
                <a:gd name="T6" fmla="*/ 249 w 255"/>
                <a:gd name="T7" fmla="*/ 242 h 258"/>
                <a:gd name="T8" fmla="*/ 225 w 255"/>
                <a:gd name="T9" fmla="*/ 258 h 258"/>
                <a:gd name="T10" fmla="*/ 211 w 255"/>
                <a:gd name="T11" fmla="*/ 224 h 258"/>
                <a:gd name="T12" fmla="*/ 202 w 255"/>
                <a:gd name="T13" fmla="*/ 188 h 258"/>
                <a:gd name="T14" fmla="*/ 183 w 255"/>
                <a:gd name="T15" fmla="*/ 181 h 258"/>
                <a:gd name="T16" fmla="*/ 169 w 255"/>
                <a:gd name="T17" fmla="*/ 208 h 258"/>
                <a:gd name="T18" fmla="*/ 154 w 255"/>
                <a:gd name="T19" fmla="*/ 211 h 258"/>
                <a:gd name="T20" fmla="*/ 154 w 255"/>
                <a:gd name="T21" fmla="*/ 203 h 258"/>
                <a:gd name="T22" fmla="*/ 131 w 255"/>
                <a:gd name="T23" fmla="*/ 195 h 258"/>
                <a:gd name="T24" fmla="*/ 118 w 255"/>
                <a:gd name="T25" fmla="*/ 196 h 258"/>
                <a:gd name="T26" fmla="*/ 103 w 255"/>
                <a:gd name="T27" fmla="*/ 204 h 258"/>
                <a:gd name="T28" fmla="*/ 100 w 255"/>
                <a:gd name="T29" fmla="*/ 188 h 258"/>
                <a:gd name="T30" fmla="*/ 84 w 255"/>
                <a:gd name="T31" fmla="*/ 186 h 258"/>
                <a:gd name="T32" fmla="*/ 79 w 255"/>
                <a:gd name="T33" fmla="*/ 203 h 258"/>
                <a:gd name="T34" fmla="*/ 60 w 255"/>
                <a:gd name="T35" fmla="*/ 203 h 258"/>
                <a:gd name="T36" fmla="*/ 39 w 255"/>
                <a:gd name="T37" fmla="*/ 203 h 258"/>
                <a:gd name="T38" fmla="*/ 49 w 255"/>
                <a:gd name="T39" fmla="*/ 177 h 258"/>
                <a:gd name="T40" fmla="*/ 61 w 255"/>
                <a:gd name="T41" fmla="*/ 159 h 258"/>
                <a:gd name="T42" fmla="*/ 71 w 255"/>
                <a:gd name="T43" fmla="*/ 156 h 258"/>
                <a:gd name="T44" fmla="*/ 97 w 255"/>
                <a:gd name="T45" fmla="*/ 158 h 258"/>
                <a:gd name="T46" fmla="*/ 109 w 255"/>
                <a:gd name="T47" fmla="*/ 127 h 258"/>
                <a:gd name="T48" fmla="*/ 94 w 255"/>
                <a:gd name="T49" fmla="*/ 115 h 258"/>
                <a:gd name="T50" fmla="*/ 88 w 255"/>
                <a:gd name="T51" fmla="*/ 98 h 258"/>
                <a:gd name="T52" fmla="*/ 80 w 255"/>
                <a:gd name="T53" fmla="*/ 90 h 258"/>
                <a:gd name="T54" fmla="*/ 66 w 255"/>
                <a:gd name="T55" fmla="*/ 77 h 258"/>
                <a:gd name="T56" fmla="*/ 48 w 255"/>
                <a:gd name="T57" fmla="*/ 49 h 258"/>
                <a:gd name="T58" fmla="*/ 36 w 255"/>
                <a:gd name="T59" fmla="*/ 42 h 258"/>
                <a:gd name="T60" fmla="*/ 28 w 255"/>
                <a:gd name="T61" fmla="*/ 59 h 258"/>
                <a:gd name="T62" fmla="*/ 18 w 255"/>
                <a:gd name="T63" fmla="*/ 54 h 258"/>
                <a:gd name="T64" fmla="*/ 0 w 255"/>
                <a:gd name="T65" fmla="*/ 41 h 258"/>
                <a:gd name="T66" fmla="*/ 26 w 255"/>
                <a:gd name="T67" fmla="*/ 33 h 258"/>
                <a:gd name="T68" fmla="*/ 36 w 255"/>
                <a:gd name="T69" fmla="*/ 19 h 258"/>
                <a:gd name="T70" fmla="*/ 51 w 255"/>
                <a:gd name="T71" fmla="*/ 19 h 258"/>
                <a:gd name="T72" fmla="*/ 63 w 255"/>
                <a:gd name="T73" fmla="*/ 27 h 258"/>
                <a:gd name="T74" fmla="*/ 72 w 255"/>
                <a:gd name="T75" fmla="*/ 40 h 258"/>
                <a:gd name="T76" fmla="*/ 86 w 255"/>
                <a:gd name="T77" fmla="*/ 35 h 258"/>
                <a:gd name="T78" fmla="*/ 109 w 255"/>
                <a:gd name="T79" fmla="*/ 37 h 258"/>
                <a:gd name="T80" fmla="*/ 121 w 255"/>
                <a:gd name="T81" fmla="*/ 31 h 258"/>
                <a:gd name="T82" fmla="*/ 133 w 255"/>
                <a:gd name="T83" fmla="*/ 31 h 258"/>
                <a:gd name="T84" fmla="*/ 139 w 255"/>
                <a:gd name="T85" fmla="*/ 21 h 258"/>
                <a:gd name="T86" fmla="*/ 154 w 255"/>
                <a:gd name="T87" fmla="*/ 14 h 258"/>
                <a:gd name="T88" fmla="*/ 168 w 255"/>
                <a:gd name="T89" fmla="*/ 4 h 258"/>
                <a:gd name="T90" fmla="*/ 179 w 255"/>
                <a:gd name="T91" fmla="*/ 5 h 258"/>
                <a:gd name="T92" fmla="*/ 193 w 255"/>
                <a:gd name="T93" fmla="*/ 5 h 258"/>
                <a:gd name="T94" fmla="*/ 207 w 255"/>
                <a:gd name="T95" fmla="*/ 17 h 258"/>
                <a:gd name="T96" fmla="*/ 232 w 255"/>
                <a:gd name="T97" fmla="*/ 29 h 258"/>
                <a:gd name="T98" fmla="*/ 245 w 255"/>
                <a:gd name="T99" fmla="*/ 25 h 258"/>
                <a:gd name="T100" fmla="*/ 233 w 255"/>
                <a:gd name="T101" fmla="*/ 52 h 258"/>
                <a:gd name="T102" fmla="*/ 224 w 255"/>
                <a:gd name="T103" fmla="*/ 88 h 258"/>
                <a:gd name="T104" fmla="*/ 230 w 255"/>
                <a:gd name="T105" fmla="*/ 107 h 258"/>
                <a:gd name="T106" fmla="*/ 229 w 255"/>
                <a:gd name="T107" fmla="*/ 132 h 258"/>
                <a:gd name="T108" fmla="*/ 243 w 255"/>
                <a:gd name="T109" fmla="*/ 161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5" h="258">
                  <a:moveTo>
                    <a:pt x="255" y="160"/>
                  </a:moveTo>
                  <a:cubicBezTo>
                    <a:pt x="255" y="161"/>
                    <a:pt x="253" y="163"/>
                    <a:pt x="252" y="165"/>
                  </a:cubicBezTo>
                  <a:cubicBezTo>
                    <a:pt x="251" y="166"/>
                    <a:pt x="250" y="169"/>
                    <a:pt x="249" y="170"/>
                  </a:cubicBezTo>
                  <a:cubicBezTo>
                    <a:pt x="249" y="171"/>
                    <a:pt x="247" y="173"/>
                    <a:pt x="245" y="174"/>
                  </a:cubicBezTo>
                  <a:cubicBezTo>
                    <a:pt x="244" y="175"/>
                    <a:pt x="243" y="176"/>
                    <a:pt x="242" y="176"/>
                  </a:cubicBezTo>
                  <a:cubicBezTo>
                    <a:pt x="240" y="176"/>
                    <a:pt x="237" y="176"/>
                    <a:pt x="236" y="177"/>
                  </a:cubicBezTo>
                  <a:cubicBezTo>
                    <a:pt x="236" y="178"/>
                    <a:pt x="238" y="180"/>
                    <a:pt x="239" y="181"/>
                  </a:cubicBezTo>
                  <a:cubicBezTo>
                    <a:pt x="240" y="182"/>
                    <a:pt x="240" y="185"/>
                    <a:pt x="241" y="186"/>
                  </a:cubicBezTo>
                  <a:cubicBezTo>
                    <a:pt x="241" y="187"/>
                    <a:pt x="241" y="188"/>
                    <a:pt x="242" y="189"/>
                  </a:cubicBezTo>
                  <a:cubicBezTo>
                    <a:pt x="242" y="191"/>
                    <a:pt x="243" y="192"/>
                    <a:pt x="243" y="194"/>
                  </a:cubicBezTo>
                  <a:cubicBezTo>
                    <a:pt x="244" y="196"/>
                    <a:pt x="244" y="199"/>
                    <a:pt x="244" y="199"/>
                  </a:cubicBezTo>
                  <a:cubicBezTo>
                    <a:pt x="244" y="199"/>
                    <a:pt x="242" y="202"/>
                    <a:pt x="242" y="203"/>
                  </a:cubicBezTo>
                  <a:cubicBezTo>
                    <a:pt x="241" y="204"/>
                    <a:pt x="240" y="206"/>
                    <a:pt x="240" y="208"/>
                  </a:cubicBezTo>
                  <a:cubicBezTo>
                    <a:pt x="240" y="209"/>
                    <a:pt x="242" y="212"/>
                    <a:pt x="243" y="214"/>
                  </a:cubicBezTo>
                  <a:cubicBezTo>
                    <a:pt x="243" y="215"/>
                    <a:pt x="243" y="216"/>
                    <a:pt x="244" y="217"/>
                  </a:cubicBezTo>
                  <a:cubicBezTo>
                    <a:pt x="244" y="219"/>
                    <a:pt x="244" y="221"/>
                    <a:pt x="244" y="223"/>
                  </a:cubicBezTo>
                  <a:cubicBezTo>
                    <a:pt x="244" y="225"/>
                    <a:pt x="244" y="227"/>
                    <a:pt x="244" y="230"/>
                  </a:cubicBezTo>
                  <a:cubicBezTo>
                    <a:pt x="244" y="231"/>
                    <a:pt x="245" y="233"/>
                    <a:pt x="246" y="234"/>
                  </a:cubicBezTo>
                  <a:cubicBezTo>
                    <a:pt x="246" y="235"/>
                    <a:pt x="246" y="237"/>
                    <a:pt x="247" y="239"/>
                  </a:cubicBezTo>
                  <a:cubicBezTo>
                    <a:pt x="247" y="240"/>
                    <a:pt x="249" y="241"/>
                    <a:pt x="249" y="242"/>
                  </a:cubicBezTo>
                  <a:cubicBezTo>
                    <a:pt x="249" y="244"/>
                    <a:pt x="247" y="245"/>
                    <a:pt x="247" y="246"/>
                  </a:cubicBezTo>
                  <a:cubicBezTo>
                    <a:pt x="246" y="248"/>
                    <a:pt x="246" y="253"/>
                    <a:pt x="246" y="253"/>
                  </a:cubicBezTo>
                  <a:cubicBezTo>
                    <a:pt x="246" y="253"/>
                    <a:pt x="240" y="255"/>
                    <a:pt x="238" y="256"/>
                  </a:cubicBezTo>
                  <a:cubicBezTo>
                    <a:pt x="236" y="256"/>
                    <a:pt x="231" y="257"/>
                    <a:pt x="229" y="257"/>
                  </a:cubicBezTo>
                  <a:cubicBezTo>
                    <a:pt x="228" y="258"/>
                    <a:pt x="226" y="258"/>
                    <a:pt x="225" y="258"/>
                  </a:cubicBezTo>
                  <a:cubicBezTo>
                    <a:pt x="224" y="258"/>
                    <a:pt x="223" y="255"/>
                    <a:pt x="223" y="254"/>
                  </a:cubicBezTo>
                  <a:cubicBezTo>
                    <a:pt x="222" y="252"/>
                    <a:pt x="220" y="249"/>
                    <a:pt x="219" y="247"/>
                  </a:cubicBezTo>
                  <a:cubicBezTo>
                    <a:pt x="218" y="245"/>
                    <a:pt x="217" y="242"/>
                    <a:pt x="216" y="240"/>
                  </a:cubicBezTo>
                  <a:cubicBezTo>
                    <a:pt x="215" y="238"/>
                    <a:pt x="213" y="233"/>
                    <a:pt x="212" y="231"/>
                  </a:cubicBezTo>
                  <a:cubicBezTo>
                    <a:pt x="212" y="229"/>
                    <a:pt x="212" y="226"/>
                    <a:pt x="211" y="224"/>
                  </a:cubicBezTo>
                  <a:cubicBezTo>
                    <a:pt x="211" y="221"/>
                    <a:pt x="209" y="217"/>
                    <a:pt x="208" y="215"/>
                  </a:cubicBezTo>
                  <a:cubicBezTo>
                    <a:pt x="207" y="213"/>
                    <a:pt x="206" y="207"/>
                    <a:pt x="205" y="204"/>
                  </a:cubicBezTo>
                  <a:cubicBezTo>
                    <a:pt x="205" y="203"/>
                    <a:pt x="204" y="199"/>
                    <a:pt x="203" y="197"/>
                  </a:cubicBezTo>
                  <a:cubicBezTo>
                    <a:pt x="203" y="196"/>
                    <a:pt x="203" y="193"/>
                    <a:pt x="203" y="191"/>
                  </a:cubicBezTo>
                  <a:cubicBezTo>
                    <a:pt x="203" y="191"/>
                    <a:pt x="202" y="189"/>
                    <a:pt x="202" y="188"/>
                  </a:cubicBezTo>
                  <a:cubicBezTo>
                    <a:pt x="202" y="188"/>
                    <a:pt x="201" y="187"/>
                    <a:pt x="201" y="187"/>
                  </a:cubicBezTo>
                  <a:cubicBezTo>
                    <a:pt x="199" y="186"/>
                    <a:pt x="195" y="186"/>
                    <a:pt x="194" y="185"/>
                  </a:cubicBezTo>
                  <a:cubicBezTo>
                    <a:pt x="193" y="185"/>
                    <a:pt x="193" y="183"/>
                    <a:pt x="193" y="183"/>
                  </a:cubicBezTo>
                  <a:cubicBezTo>
                    <a:pt x="191" y="182"/>
                    <a:pt x="188" y="181"/>
                    <a:pt x="187" y="181"/>
                  </a:cubicBezTo>
                  <a:cubicBezTo>
                    <a:pt x="186" y="181"/>
                    <a:pt x="184" y="181"/>
                    <a:pt x="183" y="181"/>
                  </a:cubicBezTo>
                  <a:cubicBezTo>
                    <a:pt x="181" y="183"/>
                    <a:pt x="178" y="189"/>
                    <a:pt x="176" y="191"/>
                  </a:cubicBezTo>
                  <a:cubicBezTo>
                    <a:pt x="175" y="191"/>
                    <a:pt x="173" y="192"/>
                    <a:pt x="172" y="193"/>
                  </a:cubicBezTo>
                  <a:cubicBezTo>
                    <a:pt x="171" y="194"/>
                    <a:pt x="170" y="197"/>
                    <a:pt x="170" y="197"/>
                  </a:cubicBezTo>
                  <a:cubicBezTo>
                    <a:pt x="170" y="199"/>
                    <a:pt x="169" y="202"/>
                    <a:pt x="169" y="204"/>
                  </a:cubicBezTo>
                  <a:cubicBezTo>
                    <a:pt x="169" y="205"/>
                    <a:pt x="169" y="207"/>
                    <a:pt x="169" y="208"/>
                  </a:cubicBezTo>
                  <a:cubicBezTo>
                    <a:pt x="168" y="209"/>
                    <a:pt x="167" y="210"/>
                    <a:pt x="167" y="211"/>
                  </a:cubicBezTo>
                  <a:cubicBezTo>
                    <a:pt x="166" y="212"/>
                    <a:pt x="164" y="214"/>
                    <a:pt x="163" y="214"/>
                  </a:cubicBezTo>
                  <a:cubicBezTo>
                    <a:pt x="163" y="214"/>
                    <a:pt x="161" y="215"/>
                    <a:pt x="160" y="215"/>
                  </a:cubicBezTo>
                  <a:cubicBezTo>
                    <a:pt x="159" y="215"/>
                    <a:pt x="157" y="214"/>
                    <a:pt x="156" y="213"/>
                  </a:cubicBezTo>
                  <a:cubicBezTo>
                    <a:pt x="156" y="213"/>
                    <a:pt x="154" y="212"/>
                    <a:pt x="154" y="211"/>
                  </a:cubicBezTo>
                  <a:cubicBezTo>
                    <a:pt x="154" y="210"/>
                    <a:pt x="153" y="209"/>
                    <a:pt x="153" y="209"/>
                  </a:cubicBezTo>
                  <a:cubicBezTo>
                    <a:pt x="153" y="208"/>
                    <a:pt x="153" y="207"/>
                    <a:pt x="153" y="206"/>
                  </a:cubicBezTo>
                  <a:cubicBezTo>
                    <a:pt x="154" y="205"/>
                    <a:pt x="157" y="205"/>
                    <a:pt x="157" y="204"/>
                  </a:cubicBezTo>
                  <a:cubicBezTo>
                    <a:pt x="158" y="204"/>
                    <a:pt x="157" y="202"/>
                    <a:pt x="157" y="202"/>
                  </a:cubicBezTo>
                  <a:cubicBezTo>
                    <a:pt x="156" y="202"/>
                    <a:pt x="155" y="203"/>
                    <a:pt x="154" y="203"/>
                  </a:cubicBezTo>
                  <a:cubicBezTo>
                    <a:pt x="152" y="203"/>
                    <a:pt x="148" y="203"/>
                    <a:pt x="146" y="203"/>
                  </a:cubicBezTo>
                  <a:cubicBezTo>
                    <a:pt x="144" y="204"/>
                    <a:pt x="139" y="204"/>
                    <a:pt x="138" y="204"/>
                  </a:cubicBezTo>
                  <a:cubicBezTo>
                    <a:pt x="136" y="204"/>
                    <a:pt x="134" y="204"/>
                    <a:pt x="133" y="203"/>
                  </a:cubicBezTo>
                  <a:cubicBezTo>
                    <a:pt x="132" y="203"/>
                    <a:pt x="133" y="200"/>
                    <a:pt x="133" y="199"/>
                  </a:cubicBezTo>
                  <a:cubicBezTo>
                    <a:pt x="133" y="198"/>
                    <a:pt x="132" y="196"/>
                    <a:pt x="131" y="195"/>
                  </a:cubicBezTo>
                  <a:cubicBezTo>
                    <a:pt x="131" y="195"/>
                    <a:pt x="131" y="194"/>
                    <a:pt x="131" y="194"/>
                  </a:cubicBezTo>
                  <a:cubicBezTo>
                    <a:pt x="131" y="194"/>
                    <a:pt x="129" y="194"/>
                    <a:pt x="128" y="194"/>
                  </a:cubicBezTo>
                  <a:cubicBezTo>
                    <a:pt x="127" y="193"/>
                    <a:pt x="125" y="193"/>
                    <a:pt x="124" y="193"/>
                  </a:cubicBezTo>
                  <a:cubicBezTo>
                    <a:pt x="123" y="193"/>
                    <a:pt x="121" y="194"/>
                    <a:pt x="120" y="194"/>
                  </a:cubicBezTo>
                  <a:cubicBezTo>
                    <a:pt x="119" y="194"/>
                    <a:pt x="119" y="195"/>
                    <a:pt x="118" y="196"/>
                  </a:cubicBezTo>
                  <a:cubicBezTo>
                    <a:pt x="118" y="196"/>
                    <a:pt x="118" y="198"/>
                    <a:pt x="117" y="199"/>
                  </a:cubicBezTo>
                  <a:cubicBezTo>
                    <a:pt x="117" y="200"/>
                    <a:pt x="117" y="202"/>
                    <a:pt x="116" y="203"/>
                  </a:cubicBezTo>
                  <a:cubicBezTo>
                    <a:pt x="115" y="203"/>
                    <a:pt x="113" y="204"/>
                    <a:pt x="112" y="204"/>
                  </a:cubicBezTo>
                  <a:cubicBezTo>
                    <a:pt x="111" y="204"/>
                    <a:pt x="108" y="204"/>
                    <a:pt x="107" y="204"/>
                  </a:cubicBezTo>
                  <a:cubicBezTo>
                    <a:pt x="107" y="204"/>
                    <a:pt x="104" y="204"/>
                    <a:pt x="103" y="204"/>
                  </a:cubicBezTo>
                  <a:cubicBezTo>
                    <a:pt x="102" y="204"/>
                    <a:pt x="100" y="205"/>
                    <a:pt x="100" y="204"/>
                  </a:cubicBezTo>
                  <a:cubicBezTo>
                    <a:pt x="100" y="203"/>
                    <a:pt x="100" y="203"/>
                    <a:pt x="100" y="202"/>
                  </a:cubicBezTo>
                  <a:cubicBezTo>
                    <a:pt x="100" y="201"/>
                    <a:pt x="100" y="197"/>
                    <a:pt x="100" y="196"/>
                  </a:cubicBezTo>
                  <a:cubicBezTo>
                    <a:pt x="100" y="195"/>
                    <a:pt x="101" y="193"/>
                    <a:pt x="100" y="191"/>
                  </a:cubicBezTo>
                  <a:cubicBezTo>
                    <a:pt x="100" y="191"/>
                    <a:pt x="100" y="189"/>
                    <a:pt x="100" y="188"/>
                  </a:cubicBezTo>
                  <a:cubicBezTo>
                    <a:pt x="99" y="187"/>
                    <a:pt x="98" y="184"/>
                    <a:pt x="97" y="184"/>
                  </a:cubicBezTo>
                  <a:cubicBezTo>
                    <a:pt x="96" y="184"/>
                    <a:pt x="95" y="185"/>
                    <a:pt x="94" y="185"/>
                  </a:cubicBezTo>
                  <a:cubicBezTo>
                    <a:pt x="93" y="185"/>
                    <a:pt x="91" y="186"/>
                    <a:pt x="89" y="186"/>
                  </a:cubicBezTo>
                  <a:cubicBezTo>
                    <a:pt x="89" y="186"/>
                    <a:pt x="88" y="186"/>
                    <a:pt x="87" y="186"/>
                  </a:cubicBezTo>
                  <a:cubicBezTo>
                    <a:pt x="86" y="186"/>
                    <a:pt x="85" y="186"/>
                    <a:pt x="84" y="186"/>
                  </a:cubicBezTo>
                  <a:cubicBezTo>
                    <a:pt x="83" y="186"/>
                    <a:pt x="82" y="185"/>
                    <a:pt x="82" y="184"/>
                  </a:cubicBezTo>
                  <a:cubicBezTo>
                    <a:pt x="82" y="184"/>
                    <a:pt x="80" y="184"/>
                    <a:pt x="80" y="184"/>
                  </a:cubicBezTo>
                  <a:cubicBezTo>
                    <a:pt x="79" y="185"/>
                    <a:pt x="80" y="186"/>
                    <a:pt x="80" y="187"/>
                  </a:cubicBezTo>
                  <a:cubicBezTo>
                    <a:pt x="79" y="191"/>
                    <a:pt x="80" y="198"/>
                    <a:pt x="80" y="202"/>
                  </a:cubicBezTo>
                  <a:cubicBezTo>
                    <a:pt x="79" y="202"/>
                    <a:pt x="79" y="203"/>
                    <a:pt x="79" y="203"/>
                  </a:cubicBezTo>
                  <a:cubicBezTo>
                    <a:pt x="78" y="203"/>
                    <a:pt x="77" y="204"/>
                    <a:pt x="77" y="205"/>
                  </a:cubicBezTo>
                  <a:cubicBezTo>
                    <a:pt x="77" y="205"/>
                    <a:pt x="76" y="206"/>
                    <a:pt x="75" y="206"/>
                  </a:cubicBezTo>
                  <a:cubicBezTo>
                    <a:pt x="74" y="206"/>
                    <a:pt x="70" y="206"/>
                    <a:pt x="69" y="206"/>
                  </a:cubicBezTo>
                  <a:cubicBezTo>
                    <a:pt x="68" y="205"/>
                    <a:pt x="66" y="204"/>
                    <a:pt x="65" y="204"/>
                  </a:cubicBezTo>
                  <a:cubicBezTo>
                    <a:pt x="64" y="204"/>
                    <a:pt x="62" y="203"/>
                    <a:pt x="60" y="203"/>
                  </a:cubicBezTo>
                  <a:cubicBezTo>
                    <a:pt x="58" y="203"/>
                    <a:pt x="55" y="204"/>
                    <a:pt x="53" y="204"/>
                  </a:cubicBezTo>
                  <a:cubicBezTo>
                    <a:pt x="52" y="204"/>
                    <a:pt x="51" y="205"/>
                    <a:pt x="50" y="205"/>
                  </a:cubicBezTo>
                  <a:cubicBezTo>
                    <a:pt x="49" y="206"/>
                    <a:pt x="48" y="207"/>
                    <a:pt x="47" y="208"/>
                  </a:cubicBezTo>
                  <a:cubicBezTo>
                    <a:pt x="45" y="208"/>
                    <a:pt x="41" y="209"/>
                    <a:pt x="40" y="208"/>
                  </a:cubicBezTo>
                  <a:cubicBezTo>
                    <a:pt x="39" y="207"/>
                    <a:pt x="39" y="204"/>
                    <a:pt x="39" y="203"/>
                  </a:cubicBezTo>
                  <a:cubicBezTo>
                    <a:pt x="39" y="200"/>
                    <a:pt x="39" y="196"/>
                    <a:pt x="39" y="194"/>
                  </a:cubicBezTo>
                  <a:cubicBezTo>
                    <a:pt x="39" y="192"/>
                    <a:pt x="40" y="190"/>
                    <a:pt x="40" y="188"/>
                  </a:cubicBezTo>
                  <a:cubicBezTo>
                    <a:pt x="41" y="188"/>
                    <a:pt x="41" y="187"/>
                    <a:pt x="41" y="186"/>
                  </a:cubicBezTo>
                  <a:cubicBezTo>
                    <a:pt x="42" y="185"/>
                    <a:pt x="44" y="184"/>
                    <a:pt x="45" y="183"/>
                  </a:cubicBezTo>
                  <a:cubicBezTo>
                    <a:pt x="46" y="181"/>
                    <a:pt x="47" y="179"/>
                    <a:pt x="49" y="177"/>
                  </a:cubicBezTo>
                  <a:cubicBezTo>
                    <a:pt x="49" y="176"/>
                    <a:pt x="50" y="174"/>
                    <a:pt x="51" y="173"/>
                  </a:cubicBezTo>
                  <a:cubicBezTo>
                    <a:pt x="51" y="172"/>
                    <a:pt x="53" y="171"/>
                    <a:pt x="54" y="169"/>
                  </a:cubicBezTo>
                  <a:cubicBezTo>
                    <a:pt x="54" y="169"/>
                    <a:pt x="55" y="167"/>
                    <a:pt x="55" y="167"/>
                  </a:cubicBezTo>
                  <a:cubicBezTo>
                    <a:pt x="56" y="166"/>
                    <a:pt x="58" y="165"/>
                    <a:pt x="59" y="163"/>
                  </a:cubicBezTo>
                  <a:cubicBezTo>
                    <a:pt x="60" y="162"/>
                    <a:pt x="61" y="161"/>
                    <a:pt x="61" y="159"/>
                  </a:cubicBezTo>
                  <a:cubicBezTo>
                    <a:pt x="62" y="158"/>
                    <a:pt x="60" y="155"/>
                    <a:pt x="60" y="154"/>
                  </a:cubicBezTo>
                  <a:cubicBezTo>
                    <a:pt x="60" y="153"/>
                    <a:pt x="60" y="151"/>
                    <a:pt x="61" y="150"/>
                  </a:cubicBezTo>
                  <a:cubicBezTo>
                    <a:pt x="62" y="150"/>
                    <a:pt x="63" y="152"/>
                    <a:pt x="64" y="153"/>
                  </a:cubicBezTo>
                  <a:cubicBezTo>
                    <a:pt x="65" y="153"/>
                    <a:pt x="67" y="155"/>
                    <a:pt x="68" y="155"/>
                  </a:cubicBezTo>
                  <a:cubicBezTo>
                    <a:pt x="69" y="155"/>
                    <a:pt x="70" y="156"/>
                    <a:pt x="71" y="156"/>
                  </a:cubicBezTo>
                  <a:cubicBezTo>
                    <a:pt x="73" y="157"/>
                    <a:pt x="75" y="157"/>
                    <a:pt x="76" y="158"/>
                  </a:cubicBezTo>
                  <a:cubicBezTo>
                    <a:pt x="79" y="158"/>
                    <a:pt x="83" y="158"/>
                    <a:pt x="86" y="158"/>
                  </a:cubicBezTo>
                  <a:cubicBezTo>
                    <a:pt x="87" y="159"/>
                    <a:pt x="90" y="159"/>
                    <a:pt x="92" y="159"/>
                  </a:cubicBezTo>
                  <a:cubicBezTo>
                    <a:pt x="93" y="159"/>
                    <a:pt x="94" y="159"/>
                    <a:pt x="94" y="158"/>
                  </a:cubicBezTo>
                  <a:cubicBezTo>
                    <a:pt x="95" y="158"/>
                    <a:pt x="96" y="158"/>
                    <a:pt x="97" y="158"/>
                  </a:cubicBezTo>
                  <a:cubicBezTo>
                    <a:pt x="97" y="157"/>
                    <a:pt x="98" y="155"/>
                    <a:pt x="99" y="155"/>
                  </a:cubicBezTo>
                  <a:cubicBezTo>
                    <a:pt x="99" y="154"/>
                    <a:pt x="100" y="150"/>
                    <a:pt x="100" y="149"/>
                  </a:cubicBezTo>
                  <a:cubicBezTo>
                    <a:pt x="101" y="147"/>
                    <a:pt x="102" y="143"/>
                    <a:pt x="103" y="140"/>
                  </a:cubicBezTo>
                  <a:cubicBezTo>
                    <a:pt x="104" y="139"/>
                    <a:pt x="106" y="136"/>
                    <a:pt x="107" y="134"/>
                  </a:cubicBezTo>
                  <a:cubicBezTo>
                    <a:pt x="107" y="132"/>
                    <a:pt x="109" y="129"/>
                    <a:pt x="109" y="127"/>
                  </a:cubicBezTo>
                  <a:cubicBezTo>
                    <a:pt x="110" y="126"/>
                    <a:pt x="109" y="124"/>
                    <a:pt x="109" y="123"/>
                  </a:cubicBezTo>
                  <a:cubicBezTo>
                    <a:pt x="108" y="122"/>
                    <a:pt x="106" y="120"/>
                    <a:pt x="104" y="119"/>
                  </a:cubicBezTo>
                  <a:cubicBezTo>
                    <a:pt x="103" y="119"/>
                    <a:pt x="101" y="119"/>
                    <a:pt x="100" y="119"/>
                  </a:cubicBezTo>
                  <a:cubicBezTo>
                    <a:pt x="100" y="118"/>
                    <a:pt x="98" y="118"/>
                    <a:pt x="98" y="117"/>
                  </a:cubicBezTo>
                  <a:cubicBezTo>
                    <a:pt x="97" y="117"/>
                    <a:pt x="95" y="116"/>
                    <a:pt x="94" y="115"/>
                  </a:cubicBezTo>
                  <a:cubicBezTo>
                    <a:pt x="93" y="114"/>
                    <a:pt x="90" y="113"/>
                    <a:pt x="89" y="113"/>
                  </a:cubicBezTo>
                  <a:cubicBezTo>
                    <a:pt x="88" y="112"/>
                    <a:pt x="86" y="110"/>
                    <a:pt x="86" y="109"/>
                  </a:cubicBezTo>
                  <a:cubicBezTo>
                    <a:pt x="86" y="108"/>
                    <a:pt x="89" y="108"/>
                    <a:pt x="90" y="107"/>
                  </a:cubicBezTo>
                  <a:cubicBezTo>
                    <a:pt x="90" y="106"/>
                    <a:pt x="90" y="104"/>
                    <a:pt x="90" y="103"/>
                  </a:cubicBezTo>
                  <a:cubicBezTo>
                    <a:pt x="89" y="102"/>
                    <a:pt x="89" y="99"/>
                    <a:pt x="88" y="98"/>
                  </a:cubicBezTo>
                  <a:cubicBezTo>
                    <a:pt x="88" y="97"/>
                    <a:pt x="87" y="98"/>
                    <a:pt x="86" y="97"/>
                  </a:cubicBezTo>
                  <a:cubicBezTo>
                    <a:pt x="85" y="96"/>
                    <a:pt x="85" y="95"/>
                    <a:pt x="85" y="94"/>
                  </a:cubicBezTo>
                  <a:cubicBezTo>
                    <a:pt x="85" y="93"/>
                    <a:pt x="85" y="91"/>
                    <a:pt x="85" y="90"/>
                  </a:cubicBezTo>
                  <a:cubicBezTo>
                    <a:pt x="84" y="90"/>
                    <a:pt x="82" y="90"/>
                    <a:pt x="81" y="90"/>
                  </a:cubicBezTo>
                  <a:cubicBezTo>
                    <a:pt x="81" y="90"/>
                    <a:pt x="80" y="90"/>
                    <a:pt x="80" y="90"/>
                  </a:cubicBezTo>
                  <a:cubicBezTo>
                    <a:pt x="80" y="90"/>
                    <a:pt x="76" y="88"/>
                    <a:pt x="75" y="87"/>
                  </a:cubicBezTo>
                  <a:cubicBezTo>
                    <a:pt x="74" y="86"/>
                    <a:pt x="74" y="83"/>
                    <a:pt x="74" y="81"/>
                  </a:cubicBezTo>
                  <a:cubicBezTo>
                    <a:pt x="74" y="80"/>
                    <a:pt x="75" y="78"/>
                    <a:pt x="75" y="78"/>
                  </a:cubicBezTo>
                  <a:cubicBezTo>
                    <a:pt x="74" y="77"/>
                    <a:pt x="71" y="77"/>
                    <a:pt x="70" y="77"/>
                  </a:cubicBezTo>
                  <a:cubicBezTo>
                    <a:pt x="69" y="77"/>
                    <a:pt x="67" y="77"/>
                    <a:pt x="66" y="77"/>
                  </a:cubicBezTo>
                  <a:cubicBezTo>
                    <a:pt x="65" y="77"/>
                    <a:pt x="63" y="76"/>
                    <a:pt x="63" y="75"/>
                  </a:cubicBezTo>
                  <a:cubicBezTo>
                    <a:pt x="62" y="74"/>
                    <a:pt x="60" y="72"/>
                    <a:pt x="59" y="70"/>
                  </a:cubicBezTo>
                  <a:cubicBezTo>
                    <a:pt x="58" y="68"/>
                    <a:pt x="58" y="65"/>
                    <a:pt x="57" y="63"/>
                  </a:cubicBezTo>
                  <a:cubicBezTo>
                    <a:pt x="56" y="61"/>
                    <a:pt x="54" y="57"/>
                    <a:pt x="52" y="55"/>
                  </a:cubicBezTo>
                  <a:cubicBezTo>
                    <a:pt x="51" y="53"/>
                    <a:pt x="49" y="50"/>
                    <a:pt x="48" y="49"/>
                  </a:cubicBezTo>
                  <a:cubicBezTo>
                    <a:pt x="47" y="48"/>
                    <a:pt x="45" y="46"/>
                    <a:pt x="45" y="45"/>
                  </a:cubicBezTo>
                  <a:cubicBezTo>
                    <a:pt x="44" y="44"/>
                    <a:pt x="44" y="43"/>
                    <a:pt x="43" y="43"/>
                  </a:cubicBezTo>
                  <a:cubicBezTo>
                    <a:pt x="43" y="42"/>
                    <a:pt x="41" y="41"/>
                    <a:pt x="40" y="41"/>
                  </a:cubicBezTo>
                  <a:cubicBezTo>
                    <a:pt x="40" y="41"/>
                    <a:pt x="39" y="41"/>
                    <a:pt x="38" y="41"/>
                  </a:cubicBezTo>
                  <a:cubicBezTo>
                    <a:pt x="37" y="41"/>
                    <a:pt x="36" y="42"/>
                    <a:pt x="36" y="42"/>
                  </a:cubicBezTo>
                  <a:cubicBezTo>
                    <a:pt x="35" y="43"/>
                    <a:pt x="34" y="44"/>
                    <a:pt x="34" y="45"/>
                  </a:cubicBezTo>
                  <a:cubicBezTo>
                    <a:pt x="34" y="46"/>
                    <a:pt x="34" y="48"/>
                    <a:pt x="33" y="49"/>
                  </a:cubicBezTo>
                  <a:cubicBezTo>
                    <a:pt x="33" y="49"/>
                    <a:pt x="33" y="51"/>
                    <a:pt x="32" y="52"/>
                  </a:cubicBezTo>
                  <a:cubicBezTo>
                    <a:pt x="32" y="53"/>
                    <a:pt x="32" y="55"/>
                    <a:pt x="31" y="55"/>
                  </a:cubicBezTo>
                  <a:cubicBezTo>
                    <a:pt x="31" y="57"/>
                    <a:pt x="29" y="58"/>
                    <a:pt x="28" y="59"/>
                  </a:cubicBezTo>
                  <a:cubicBezTo>
                    <a:pt x="27" y="60"/>
                    <a:pt x="25" y="61"/>
                    <a:pt x="24" y="62"/>
                  </a:cubicBezTo>
                  <a:cubicBezTo>
                    <a:pt x="23" y="62"/>
                    <a:pt x="20" y="63"/>
                    <a:pt x="19" y="62"/>
                  </a:cubicBezTo>
                  <a:cubicBezTo>
                    <a:pt x="18" y="61"/>
                    <a:pt x="18" y="59"/>
                    <a:pt x="18" y="58"/>
                  </a:cubicBezTo>
                  <a:cubicBezTo>
                    <a:pt x="18" y="58"/>
                    <a:pt x="19" y="56"/>
                    <a:pt x="19" y="56"/>
                  </a:cubicBezTo>
                  <a:cubicBezTo>
                    <a:pt x="19" y="55"/>
                    <a:pt x="18" y="54"/>
                    <a:pt x="18" y="54"/>
                  </a:cubicBezTo>
                  <a:cubicBezTo>
                    <a:pt x="17" y="54"/>
                    <a:pt x="16" y="53"/>
                    <a:pt x="15" y="53"/>
                  </a:cubicBezTo>
                  <a:cubicBezTo>
                    <a:pt x="14" y="52"/>
                    <a:pt x="11" y="49"/>
                    <a:pt x="10" y="48"/>
                  </a:cubicBezTo>
                  <a:cubicBezTo>
                    <a:pt x="9" y="47"/>
                    <a:pt x="6" y="46"/>
                    <a:pt x="5" y="46"/>
                  </a:cubicBezTo>
                  <a:cubicBezTo>
                    <a:pt x="4" y="45"/>
                    <a:pt x="1" y="45"/>
                    <a:pt x="1" y="44"/>
                  </a:cubicBezTo>
                  <a:cubicBezTo>
                    <a:pt x="0" y="43"/>
                    <a:pt x="0" y="41"/>
                    <a:pt x="0" y="41"/>
                  </a:cubicBezTo>
                  <a:cubicBezTo>
                    <a:pt x="0" y="41"/>
                    <a:pt x="3" y="41"/>
                    <a:pt x="4" y="40"/>
                  </a:cubicBezTo>
                  <a:cubicBezTo>
                    <a:pt x="6" y="40"/>
                    <a:pt x="8" y="40"/>
                    <a:pt x="10" y="39"/>
                  </a:cubicBezTo>
                  <a:cubicBezTo>
                    <a:pt x="12" y="38"/>
                    <a:pt x="14" y="37"/>
                    <a:pt x="15" y="37"/>
                  </a:cubicBezTo>
                  <a:cubicBezTo>
                    <a:pt x="17" y="37"/>
                    <a:pt x="20" y="36"/>
                    <a:pt x="21" y="35"/>
                  </a:cubicBezTo>
                  <a:cubicBezTo>
                    <a:pt x="23" y="35"/>
                    <a:pt x="25" y="34"/>
                    <a:pt x="26" y="33"/>
                  </a:cubicBezTo>
                  <a:cubicBezTo>
                    <a:pt x="27" y="32"/>
                    <a:pt x="29" y="31"/>
                    <a:pt x="29" y="29"/>
                  </a:cubicBezTo>
                  <a:cubicBezTo>
                    <a:pt x="30" y="28"/>
                    <a:pt x="31" y="25"/>
                    <a:pt x="31" y="24"/>
                  </a:cubicBezTo>
                  <a:cubicBezTo>
                    <a:pt x="32" y="23"/>
                    <a:pt x="32" y="22"/>
                    <a:pt x="32" y="21"/>
                  </a:cubicBezTo>
                  <a:cubicBezTo>
                    <a:pt x="33" y="20"/>
                    <a:pt x="33" y="19"/>
                    <a:pt x="34" y="19"/>
                  </a:cubicBezTo>
                  <a:cubicBezTo>
                    <a:pt x="35" y="19"/>
                    <a:pt x="36" y="19"/>
                    <a:pt x="36" y="19"/>
                  </a:cubicBezTo>
                  <a:cubicBezTo>
                    <a:pt x="38" y="20"/>
                    <a:pt x="39" y="21"/>
                    <a:pt x="40" y="21"/>
                  </a:cubicBezTo>
                  <a:cubicBezTo>
                    <a:pt x="41" y="22"/>
                    <a:pt x="42" y="22"/>
                    <a:pt x="43" y="22"/>
                  </a:cubicBezTo>
                  <a:cubicBezTo>
                    <a:pt x="44" y="22"/>
                    <a:pt x="45" y="21"/>
                    <a:pt x="46" y="21"/>
                  </a:cubicBezTo>
                  <a:cubicBezTo>
                    <a:pt x="46" y="21"/>
                    <a:pt x="47" y="21"/>
                    <a:pt x="48" y="20"/>
                  </a:cubicBezTo>
                  <a:cubicBezTo>
                    <a:pt x="49" y="20"/>
                    <a:pt x="50" y="19"/>
                    <a:pt x="51" y="19"/>
                  </a:cubicBezTo>
                  <a:cubicBezTo>
                    <a:pt x="51" y="19"/>
                    <a:pt x="53" y="19"/>
                    <a:pt x="55" y="19"/>
                  </a:cubicBezTo>
                  <a:cubicBezTo>
                    <a:pt x="55" y="19"/>
                    <a:pt x="57" y="19"/>
                    <a:pt x="57" y="19"/>
                  </a:cubicBezTo>
                  <a:cubicBezTo>
                    <a:pt x="58" y="19"/>
                    <a:pt x="60" y="20"/>
                    <a:pt x="61" y="21"/>
                  </a:cubicBezTo>
                  <a:cubicBezTo>
                    <a:pt x="61" y="22"/>
                    <a:pt x="62" y="23"/>
                    <a:pt x="62" y="24"/>
                  </a:cubicBezTo>
                  <a:cubicBezTo>
                    <a:pt x="63" y="25"/>
                    <a:pt x="63" y="26"/>
                    <a:pt x="63" y="27"/>
                  </a:cubicBezTo>
                  <a:cubicBezTo>
                    <a:pt x="64" y="28"/>
                    <a:pt x="64" y="29"/>
                    <a:pt x="64" y="30"/>
                  </a:cubicBezTo>
                  <a:cubicBezTo>
                    <a:pt x="65" y="31"/>
                    <a:pt x="65" y="32"/>
                    <a:pt x="65" y="33"/>
                  </a:cubicBezTo>
                  <a:cubicBezTo>
                    <a:pt x="65" y="34"/>
                    <a:pt x="65" y="35"/>
                    <a:pt x="66" y="36"/>
                  </a:cubicBezTo>
                  <a:cubicBezTo>
                    <a:pt x="66" y="37"/>
                    <a:pt x="67" y="37"/>
                    <a:pt x="68" y="38"/>
                  </a:cubicBezTo>
                  <a:cubicBezTo>
                    <a:pt x="69" y="39"/>
                    <a:pt x="71" y="39"/>
                    <a:pt x="72" y="40"/>
                  </a:cubicBezTo>
                  <a:cubicBezTo>
                    <a:pt x="73" y="40"/>
                    <a:pt x="73" y="42"/>
                    <a:pt x="74" y="42"/>
                  </a:cubicBezTo>
                  <a:cubicBezTo>
                    <a:pt x="75" y="42"/>
                    <a:pt x="77" y="42"/>
                    <a:pt x="78" y="41"/>
                  </a:cubicBezTo>
                  <a:cubicBezTo>
                    <a:pt x="79" y="40"/>
                    <a:pt x="79" y="39"/>
                    <a:pt x="80" y="38"/>
                  </a:cubicBezTo>
                  <a:cubicBezTo>
                    <a:pt x="80" y="37"/>
                    <a:pt x="81" y="36"/>
                    <a:pt x="82" y="35"/>
                  </a:cubicBezTo>
                  <a:cubicBezTo>
                    <a:pt x="83" y="34"/>
                    <a:pt x="85" y="35"/>
                    <a:pt x="86" y="35"/>
                  </a:cubicBezTo>
                  <a:cubicBezTo>
                    <a:pt x="88" y="35"/>
                    <a:pt x="90" y="35"/>
                    <a:pt x="92" y="35"/>
                  </a:cubicBezTo>
                  <a:cubicBezTo>
                    <a:pt x="93" y="36"/>
                    <a:pt x="95" y="36"/>
                    <a:pt x="97" y="36"/>
                  </a:cubicBezTo>
                  <a:cubicBezTo>
                    <a:pt x="98" y="36"/>
                    <a:pt x="99" y="37"/>
                    <a:pt x="100" y="37"/>
                  </a:cubicBezTo>
                  <a:cubicBezTo>
                    <a:pt x="101" y="37"/>
                    <a:pt x="102" y="37"/>
                    <a:pt x="103" y="37"/>
                  </a:cubicBezTo>
                  <a:cubicBezTo>
                    <a:pt x="105" y="38"/>
                    <a:pt x="107" y="38"/>
                    <a:pt x="109" y="37"/>
                  </a:cubicBezTo>
                  <a:cubicBezTo>
                    <a:pt x="110" y="37"/>
                    <a:pt x="112" y="37"/>
                    <a:pt x="113" y="37"/>
                  </a:cubicBezTo>
                  <a:cubicBezTo>
                    <a:pt x="114" y="37"/>
                    <a:pt x="114" y="36"/>
                    <a:pt x="115" y="35"/>
                  </a:cubicBezTo>
                  <a:cubicBezTo>
                    <a:pt x="116" y="34"/>
                    <a:pt x="117" y="34"/>
                    <a:pt x="118" y="33"/>
                  </a:cubicBezTo>
                  <a:cubicBezTo>
                    <a:pt x="118" y="32"/>
                    <a:pt x="119" y="31"/>
                    <a:pt x="119" y="31"/>
                  </a:cubicBezTo>
                  <a:cubicBezTo>
                    <a:pt x="120" y="31"/>
                    <a:pt x="120" y="30"/>
                    <a:pt x="121" y="31"/>
                  </a:cubicBezTo>
                  <a:cubicBezTo>
                    <a:pt x="122" y="31"/>
                    <a:pt x="123" y="31"/>
                    <a:pt x="124" y="32"/>
                  </a:cubicBezTo>
                  <a:cubicBezTo>
                    <a:pt x="124" y="32"/>
                    <a:pt x="125" y="33"/>
                    <a:pt x="125" y="33"/>
                  </a:cubicBezTo>
                  <a:cubicBezTo>
                    <a:pt x="126" y="33"/>
                    <a:pt x="128" y="33"/>
                    <a:pt x="130" y="33"/>
                  </a:cubicBezTo>
                  <a:cubicBezTo>
                    <a:pt x="131" y="33"/>
                    <a:pt x="131" y="33"/>
                    <a:pt x="131" y="33"/>
                  </a:cubicBezTo>
                  <a:cubicBezTo>
                    <a:pt x="132" y="33"/>
                    <a:pt x="132" y="31"/>
                    <a:pt x="133" y="31"/>
                  </a:cubicBezTo>
                  <a:cubicBezTo>
                    <a:pt x="133" y="30"/>
                    <a:pt x="134" y="29"/>
                    <a:pt x="134" y="28"/>
                  </a:cubicBezTo>
                  <a:cubicBezTo>
                    <a:pt x="135" y="27"/>
                    <a:pt x="134" y="26"/>
                    <a:pt x="134" y="25"/>
                  </a:cubicBezTo>
                  <a:cubicBezTo>
                    <a:pt x="134" y="25"/>
                    <a:pt x="134" y="24"/>
                    <a:pt x="134" y="24"/>
                  </a:cubicBezTo>
                  <a:cubicBezTo>
                    <a:pt x="135" y="23"/>
                    <a:pt x="136" y="22"/>
                    <a:pt x="137" y="21"/>
                  </a:cubicBezTo>
                  <a:cubicBezTo>
                    <a:pt x="138" y="21"/>
                    <a:pt x="138" y="21"/>
                    <a:pt x="139" y="21"/>
                  </a:cubicBezTo>
                  <a:cubicBezTo>
                    <a:pt x="140" y="21"/>
                    <a:pt x="142" y="21"/>
                    <a:pt x="143" y="20"/>
                  </a:cubicBezTo>
                  <a:cubicBezTo>
                    <a:pt x="143" y="20"/>
                    <a:pt x="143" y="20"/>
                    <a:pt x="144" y="20"/>
                  </a:cubicBezTo>
                  <a:cubicBezTo>
                    <a:pt x="145" y="19"/>
                    <a:pt x="146" y="17"/>
                    <a:pt x="148" y="16"/>
                  </a:cubicBezTo>
                  <a:cubicBezTo>
                    <a:pt x="148" y="16"/>
                    <a:pt x="149" y="15"/>
                    <a:pt x="150" y="14"/>
                  </a:cubicBezTo>
                  <a:cubicBezTo>
                    <a:pt x="151" y="14"/>
                    <a:pt x="153" y="14"/>
                    <a:pt x="154" y="14"/>
                  </a:cubicBezTo>
                  <a:cubicBezTo>
                    <a:pt x="155" y="14"/>
                    <a:pt x="155" y="14"/>
                    <a:pt x="156" y="14"/>
                  </a:cubicBezTo>
                  <a:cubicBezTo>
                    <a:pt x="157" y="13"/>
                    <a:pt x="158" y="13"/>
                    <a:pt x="159" y="12"/>
                  </a:cubicBezTo>
                  <a:cubicBezTo>
                    <a:pt x="160" y="12"/>
                    <a:pt x="162" y="12"/>
                    <a:pt x="162" y="11"/>
                  </a:cubicBezTo>
                  <a:cubicBezTo>
                    <a:pt x="162" y="10"/>
                    <a:pt x="162" y="9"/>
                    <a:pt x="162" y="9"/>
                  </a:cubicBezTo>
                  <a:cubicBezTo>
                    <a:pt x="164" y="7"/>
                    <a:pt x="166" y="6"/>
                    <a:pt x="168" y="4"/>
                  </a:cubicBezTo>
                  <a:cubicBezTo>
                    <a:pt x="169" y="4"/>
                    <a:pt x="170" y="3"/>
                    <a:pt x="170" y="2"/>
                  </a:cubicBezTo>
                  <a:cubicBezTo>
                    <a:pt x="171" y="2"/>
                    <a:pt x="171" y="1"/>
                    <a:pt x="172" y="1"/>
                  </a:cubicBezTo>
                  <a:cubicBezTo>
                    <a:pt x="173" y="0"/>
                    <a:pt x="175" y="0"/>
                    <a:pt x="175" y="1"/>
                  </a:cubicBezTo>
                  <a:cubicBezTo>
                    <a:pt x="175" y="1"/>
                    <a:pt x="175" y="2"/>
                    <a:pt x="176" y="2"/>
                  </a:cubicBezTo>
                  <a:cubicBezTo>
                    <a:pt x="177" y="3"/>
                    <a:pt x="178" y="4"/>
                    <a:pt x="179" y="5"/>
                  </a:cubicBezTo>
                  <a:cubicBezTo>
                    <a:pt x="180" y="5"/>
                    <a:pt x="181" y="5"/>
                    <a:pt x="181" y="5"/>
                  </a:cubicBezTo>
                  <a:cubicBezTo>
                    <a:pt x="181" y="6"/>
                    <a:pt x="182" y="6"/>
                    <a:pt x="183" y="5"/>
                  </a:cubicBezTo>
                  <a:cubicBezTo>
                    <a:pt x="184" y="5"/>
                    <a:pt x="186" y="5"/>
                    <a:pt x="188" y="4"/>
                  </a:cubicBezTo>
                  <a:cubicBezTo>
                    <a:pt x="189" y="4"/>
                    <a:pt x="190" y="4"/>
                    <a:pt x="191" y="4"/>
                  </a:cubicBezTo>
                  <a:cubicBezTo>
                    <a:pt x="192" y="5"/>
                    <a:pt x="193" y="5"/>
                    <a:pt x="193" y="5"/>
                  </a:cubicBezTo>
                  <a:cubicBezTo>
                    <a:pt x="195" y="6"/>
                    <a:pt x="197" y="5"/>
                    <a:pt x="198" y="5"/>
                  </a:cubicBezTo>
                  <a:cubicBezTo>
                    <a:pt x="199" y="6"/>
                    <a:pt x="200" y="6"/>
                    <a:pt x="201" y="6"/>
                  </a:cubicBezTo>
                  <a:cubicBezTo>
                    <a:pt x="202" y="7"/>
                    <a:pt x="203" y="8"/>
                    <a:pt x="203" y="8"/>
                  </a:cubicBezTo>
                  <a:cubicBezTo>
                    <a:pt x="203" y="10"/>
                    <a:pt x="203" y="12"/>
                    <a:pt x="203" y="13"/>
                  </a:cubicBezTo>
                  <a:cubicBezTo>
                    <a:pt x="204" y="15"/>
                    <a:pt x="206" y="16"/>
                    <a:pt x="207" y="17"/>
                  </a:cubicBezTo>
                  <a:cubicBezTo>
                    <a:pt x="209" y="19"/>
                    <a:pt x="210" y="22"/>
                    <a:pt x="212" y="22"/>
                  </a:cubicBezTo>
                  <a:cubicBezTo>
                    <a:pt x="215" y="23"/>
                    <a:pt x="215" y="24"/>
                    <a:pt x="216" y="25"/>
                  </a:cubicBezTo>
                  <a:cubicBezTo>
                    <a:pt x="217" y="25"/>
                    <a:pt x="219" y="28"/>
                    <a:pt x="221" y="28"/>
                  </a:cubicBezTo>
                  <a:cubicBezTo>
                    <a:pt x="223" y="28"/>
                    <a:pt x="225" y="28"/>
                    <a:pt x="227" y="29"/>
                  </a:cubicBezTo>
                  <a:cubicBezTo>
                    <a:pt x="229" y="29"/>
                    <a:pt x="231" y="29"/>
                    <a:pt x="232" y="29"/>
                  </a:cubicBezTo>
                  <a:cubicBezTo>
                    <a:pt x="234" y="29"/>
                    <a:pt x="237" y="30"/>
                    <a:pt x="237" y="29"/>
                  </a:cubicBezTo>
                  <a:cubicBezTo>
                    <a:pt x="238" y="28"/>
                    <a:pt x="237" y="27"/>
                    <a:pt x="238" y="27"/>
                  </a:cubicBezTo>
                  <a:cubicBezTo>
                    <a:pt x="238" y="26"/>
                    <a:pt x="240" y="25"/>
                    <a:pt x="241" y="24"/>
                  </a:cubicBezTo>
                  <a:cubicBezTo>
                    <a:pt x="241" y="24"/>
                    <a:pt x="242" y="24"/>
                    <a:pt x="243" y="24"/>
                  </a:cubicBezTo>
                  <a:cubicBezTo>
                    <a:pt x="243" y="24"/>
                    <a:pt x="245" y="25"/>
                    <a:pt x="245" y="25"/>
                  </a:cubicBezTo>
                  <a:cubicBezTo>
                    <a:pt x="245" y="25"/>
                    <a:pt x="243" y="27"/>
                    <a:pt x="243" y="28"/>
                  </a:cubicBezTo>
                  <a:cubicBezTo>
                    <a:pt x="243" y="29"/>
                    <a:pt x="243" y="29"/>
                    <a:pt x="244" y="30"/>
                  </a:cubicBezTo>
                  <a:cubicBezTo>
                    <a:pt x="244" y="31"/>
                    <a:pt x="243" y="34"/>
                    <a:pt x="243" y="36"/>
                  </a:cubicBezTo>
                  <a:cubicBezTo>
                    <a:pt x="243" y="38"/>
                    <a:pt x="241" y="43"/>
                    <a:pt x="239" y="45"/>
                  </a:cubicBezTo>
                  <a:cubicBezTo>
                    <a:pt x="238" y="47"/>
                    <a:pt x="235" y="50"/>
                    <a:pt x="233" y="52"/>
                  </a:cubicBezTo>
                  <a:cubicBezTo>
                    <a:pt x="231" y="53"/>
                    <a:pt x="228" y="55"/>
                    <a:pt x="227" y="56"/>
                  </a:cubicBezTo>
                  <a:cubicBezTo>
                    <a:pt x="227" y="58"/>
                    <a:pt x="228" y="61"/>
                    <a:pt x="227" y="63"/>
                  </a:cubicBezTo>
                  <a:cubicBezTo>
                    <a:pt x="227" y="65"/>
                    <a:pt x="225" y="67"/>
                    <a:pt x="224" y="69"/>
                  </a:cubicBezTo>
                  <a:cubicBezTo>
                    <a:pt x="224" y="71"/>
                    <a:pt x="221" y="76"/>
                    <a:pt x="221" y="79"/>
                  </a:cubicBezTo>
                  <a:cubicBezTo>
                    <a:pt x="221" y="81"/>
                    <a:pt x="223" y="86"/>
                    <a:pt x="224" y="88"/>
                  </a:cubicBezTo>
                  <a:cubicBezTo>
                    <a:pt x="224" y="89"/>
                    <a:pt x="226" y="89"/>
                    <a:pt x="226" y="90"/>
                  </a:cubicBezTo>
                  <a:cubicBezTo>
                    <a:pt x="227" y="90"/>
                    <a:pt x="227" y="92"/>
                    <a:pt x="227" y="93"/>
                  </a:cubicBezTo>
                  <a:cubicBezTo>
                    <a:pt x="227" y="94"/>
                    <a:pt x="228" y="96"/>
                    <a:pt x="228" y="97"/>
                  </a:cubicBezTo>
                  <a:cubicBezTo>
                    <a:pt x="228" y="99"/>
                    <a:pt x="229" y="103"/>
                    <a:pt x="230" y="105"/>
                  </a:cubicBezTo>
                  <a:cubicBezTo>
                    <a:pt x="230" y="106"/>
                    <a:pt x="230" y="107"/>
                    <a:pt x="230" y="107"/>
                  </a:cubicBezTo>
                  <a:cubicBezTo>
                    <a:pt x="231" y="108"/>
                    <a:pt x="232" y="108"/>
                    <a:pt x="233" y="108"/>
                  </a:cubicBezTo>
                  <a:cubicBezTo>
                    <a:pt x="235" y="109"/>
                    <a:pt x="238" y="110"/>
                    <a:pt x="239" y="112"/>
                  </a:cubicBezTo>
                  <a:cubicBezTo>
                    <a:pt x="240" y="113"/>
                    <a:pt x="241" y="116"/>
                    <a:pt x="240" y="117"/>
                  </a:cubicBezTo>
                  <a:cubicBezTo>
                    <a:pt x="240" y="118"/>
                    <a:pt x="239" y="119"/>
                    <a:pt x="239" y="120"/>
                  </a:cubicBezTo>
                  <a:cubicBezTo>
                    <a:pt x="237" y="123"/>
                    <a:pt x="230" y="128"/>
                    <a:pt x="229" y="132"/>
                  </a:cubicBezTo>
                  <a:cubicBezTo>
                    <a:pt x="229" y="132"/>
                    <a:pt x="229" y="134"/>
                    <a:pt x="230" y="135"/>
                  </a:cubicBezTo>
                  <a:cubicBezTo>
                    <a:pt x="232" y="138"/>
                    <a:pt x="240" y="138"/>
                    <a:pt x="241" y="141"/>
                  </a:cubicBezTo>
                  <a:cubicBezTo>
                    <a:pt x="242" y="142"/>
                    <a:pt x="240" y="144"/>
                    <a:pt x="240" y="145"/>
                  </a:cubicBezTo>
                  <a:cubicBezTo>
                    <a:pt x="240" y="148"/>
                    <a:pt x="240" y="155"/>
                    <a:pt x="241" y="158"/>
                  </a:cubicBezTo>
                  <a:cubicBezTo>
                    <a:pt x="241" y="159"/>
                    <a:pt x="243" y="160"/>
                    <a:pt x="243" y="161"/>
                  </a:cubicBezTo>
                  <a:cubicBezTo>
                    <a:pt x="244" y="161"/>
                    <a:pt x="245" y="162"/>
                    <a:pt x="246" y="163"/>
                  </a:cubicBezTo>
                  <a:cubicBezTo>
                    <a:pt x="247" y="163"/>
                    <a:pt x="249" y="164"/>
                    <a:pt x="250" y="164"/>
                  </a:cubicBezTo>
                  <a:cubicBezTo>
                    <a:pt x="251" y="163"/>
                    <a:pt x="252" y="160"/>
                    <a:pt x="254" y="159"/>
                  </a:cubicBezTo>
                  <a:cubicBezTo>
                    <a:pt x="255" y="160"/>
                    <a:pt x="255" y="160"/>
                    <a:pt x="255" y="160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5"/>
            <p:cNvSpPr>
              <a:spLocks/>
            </p:cNvSpPr>
            <p:nvPr/>
          </p:nvSpPr>
          <p:spPr bwMode="auto">
            <a:xfrm>
              <a:off x="2384503" y="2373741"/>
              <a:ext cx="684251" cy="399614"/>
            </a:xfrm>
            <a:custGeom>
              <a:avLst/>
              <a:gdLst>
                <a:gd name="T0" fmla="*/ 197 w 206"/>
                <a:gd name="T1" fmla="*/ 86 h 120"/>
                <a:gd name="T2" fmla="*/ 180 w 206"/>
                <a:gd name="T3" fmla="*/ 88 h 120"/>
                <a:gd name="T4" fmla="*/ 165 w 206"/>
                <a:gd name="T5" fmla="*/ 103 h 120"/>
                <a:gd name="T6" fmla="*/ 146 w 206"/>
                <a:gd name="T7" fmla="*/ 112 h 120"/>
                <a:gd name="T8" fmla="*/ 142 w 206"/>
                <a:gd name="T9" fmla="*/ 120 h 120"/>
                <a:gd name="T10" fmla="*/ 131 w 206"/>
                <a:gd name="T11" fmla="*/ 115 h 120"/>
                <a:gd name="T12" fmla="*/ 123 w 206"/>
                <a:gd name="T13" fmla="*/ 104 h 120"/>
                <a:gd name="T14" fmla="*/ 100 w 206"/>
                <a:gd name="T15" fmla="*/ 104 h 120"/>
                <a:gd name="T16" fmla="*/ 92 w 206"/>
                <a:gd name="T17" fmla="*/ 91 h 120"/>
                <a:gd name="T18" fmla="*/ 103 w 206"/>
                <a:gd name="T19" fmla="*/ 81 h 120"/>
                <a:gd name="T20" fmla="*/ 109 w 206"/>
                <a:gd name="T21" fmla="*/ 69 h 120"/>
                <a:gd name="T22" fmla="*/ 116 w 206"/>
                <a:gd name="T23" fmla="*/ 56 h 120"/>
                <a:gd name="T24" fmla="*/ 116 w 206"/>
                <a:gd name="T25" fmla="*/ 45 h 120"/>
                <a:gd name="T26" fmla="*/ 100 w 206"/>
                <a:gd name="T27" fmla="*/ 39 h 120"/>
                <a:gd name="T28" fmla="*/ 91 w 206"/>
                <a:gd name="T29" fmla="*/ 43 h 120"/>
                <a:gd name="T30" fmla="*/ 86 w 206"/>
                <a:gd name="T31" fmla="*/ 53 h 120"/>
                <a:gd name="T32" fmla="*/ 82 w 206"/>
                <a:gd name="T33" fmla="*/ 68 h 120"/>
                <a:gd name="T34" fmla="*/ 68 w 206"/>
                <a:gd name="T35" fmla="*/ 80 h 120"/>
                <a:gd name="T36" fmla="*/ 53 w 206"/>
                <a:gd name="T37" fmla="*/ 90 h 120"/>
                <a:gd name="T38" fmla="*/ 37 w 206"/>
                <a:gd name="T39" fmla="*/ 92 h 120"/>
                <a:gd name="T40" fmla="*/ 25 w 206"/>
                <a:gd name="T41" fmla="*/ 89 h 120"/>
                <a:gd name="T42" fmla="*/ 21 w 206"/>
                <a:gd name="T43" fmla="*/ 96 h 120"/>
                <a:gd name="T44" fmla="*/ 10 w 206"/>
                <a:gd name="T45" fmla="*/ 92 h 120"/>
                <a:gd name="T46" fmla="*/ 0 w 206"/>
                <a:gd name="T47" fmla="*/ 78 h 120"/>
                <a:gd name="T48" fmla="*/ 22 w 206"/>
                <a:gd name="T49" fmla="*/ 83 h 120"/>
                <a:gd name="T50" fmla="*/ 28 w 206"/>
                <a:gd name="T51" fmla="*/ 78 h 120"/>
                <a:gd name="T52" fmla="*/ 22 w 206"/>
                <a:gd name="T53" fmla="*/ 67 h 120"/>
                <a:gd name="T54" fmla="*/ 13 w 206"/>
                <a:gd name="T55" fmla="*/ 63 h 120"/>
                <a:gd name="T56" fmla="*/ 16 w 206"/>
                <a:gd name="T57" fmla="*/ 52 h 120"/>
                <a:gd name="T58" fmla="*/ 23 w 206"/>
                <a:gd name="T59" fmla="*/ 53 h 120"/>
                <a:gd name="T60" fmla="*/ 35 w 206"/>
                <a:gd name="T61" fmla="*/ 52 h 120"/>
                <a:gd name="T62" fmla="*/ 43 w 206"/>
                <a:gd name="T63" fmla="*/ 53 h 120"/>
                <a:gd name="T64" fmla="*/ 48 w 206"/>
                <a:gd name="T65" fmla="*/ 44 h 120"/>
                <a:gd name="T66" fmla="*/ 44 w 206"/>
                <a:gd name="T67" fmla="*/ 37 h 120"/>
                <a:gd name="T68" fmla="*/ 45 w 206"/>
                <a:gd name="T69" fmla="*/ 25 h 120"/>
                <a:gd name="T70" fmla="*/ 46 w 206"/>
                <a:gd name="T71" fmla="*/ 9 h 120"/>
                <a:gd name="T72" fmla="*/ 61 w 206"/>
                <a:gd name="T73" fmla="*/ 5 h 120"/>
                <a:gd name="T74" fmla="*/ 71 w 206"/>
                <a:gd name="T75" fmla="*/ 12 h 120"/>
                <a:gd name="T76" fmla="*/ 83 w 206"/>
                <a:gd name="T77" fmla="*/ 14 h 120"/>
                <a:gd name="T78" fmla="*/ 89 w 206"/>
                <a:gd name="T79" fmla="*/ 0 h 120"/>
                <a:gd name="T80" fmla="*/ 97 w 206"/>
                <a:gd name="T81" fmla="*/ 12 h 120"/>
                <a:gd name="T82" fmla="*/ 110 w 206"/>
                <a:gd name="T83" fmla="*/ 14 h 120"/>
                <a:gd name="T84" fmla="*/ 124 w 206"/>
                <a:gd name="T85" fmla="*/ 9 h 120"/>
                <a:gd name="T86" fmla="*/ 134 w 206"/>
                <a:gd name="T87" fmla="*/ 16 h 120"/>
                <a:gd name="T88" fmla="*/ 143 w 206"/>
                <a:gd name="T89" fmla="*/ 24 h 120"/>
                <a:gd name="T90" fmla="*/ 148 w 206"/>
                <a:gd name="T91" fmla="*/ 30 h 120"/>
                <a:gd name="T92" fmla="*/ 157 w 206"/>
                <a:gd name="T93" fmla="*/ 20 h 120"/>
                <a:gd name="T94" fmla="*/ 160 w 206"/>
                <a:gd name="T95" fmla="*/ 10 h 120"/>
                <a:gd name="T96" fmla="*/ 167 w 206"/>
                <a:gd name="T97" fmla="*/ 11 h 120"/>
                <a:gd name="T98" fmla="*/ 177 w 206"/>
                <a:gd name="T99" fmla="*/ 22 h 120"/>
                <a:gd name="T100" fmla="*/ 187 w 206"/>
                <a:gd name="T101" fmla="*/ 43 h 120"/>
                <a:gd name="T102" fmla="*/ 199 w 206"/>
                <a:gd name="T103" fmla="*/ 45 h 120"/>
                <a:gd name="T104" fmla="*/ 204 w 206"/>
                <a:gd name="T105" fmla="*/ 58 h 120"/>
                <a:gd name="T106" fmla="*/ 200 w 206"/>
                <a:gd name="T107" fmla="*/ 7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6" h="120">
                  <a:moveTo>
                    <a:pt x="205" y="76"/>
                  </a:moveTo>
                  <a:cubicBezTo>
                    <a:pt x="206" y="77"/>
                    <a:pt x="205" y="80"/>
                    <a:pt x="204" y="81"/>
                  </a:cubicBezTo>
                  <a:cubicBezTo>
                    <a:pt x="203" y="83"/>
                    <a:pt x="199" y="85"/>
                    <a:pt x="197" y="86"/>
                  </a:cubicBezTo>
                  <a:cubicBezTo>
                    <a:pt x="196" y="87"/>
                    <a:pt x="194" y="88"/>
                    <a:pt x="192" y="88"/>
                  </a:cubicBezTo>
                  <a:cubicBezTo>
                    <a:pt x="190" y="89"/>
                    <a:pt x="187" y="87"/>
                    <a:pt x="185" y="87"/>
                  </a:cubicBezTo>
                  <a:cubicBezTo>
                    <a:pt x="184" y="87"/>
                    <a:pt x="181" y="88"/>
                    <a:pt x="180" y="88"/>
                  </a:cubicBezTo>
                  <a:cubicBezTo>
                    <a:pt x="179" y="89"/>
                    <a:pt x="177" y="93"/>
                    <a:pt x="176" y="94"/>
                  </a:cubicBezTo>
                  <a:cubicBezTo>
                    <a:pt x="174" y="95"/>
                    <a:pt x="171" y="98"/>
                    <a:pt x="170" y="99"/>
                  </a:cubicBezTo>
                  <a:cubicBezTo>
                    <a:pt x="169" y="100"/>
                    <a:pt x="166" y="102"/>
                    <a:pt x="165" y="103"/>
                  </a:cubicBezTo>
                  <a:cubicBezTo>
                    <a:pt x="164" y="104"/>
                    <a:pt x="161" y="105"/>
                    <a:pt x="159" y="105"/>
                  </a:cubicBezTo>
                  <a:cubicBezTo>
                    <a:pt x="158" y="106"/>
                    <a:pt x="153" y="107"/>
                    <a:pt x="152" y="108"/>
                  </a:cubicBezTo>
                  <a:cubicBezTo>
                    <a:pt x="150" y="109"/>
                    <a:pt x="147" y="111"/>
                    <a:pt x="146" y="112"/>
                  </a:cubicBezTo>
                  <a:cubicBezTo>
                    <a:pt x="146" y="113"/>
                    <a:pt x="146" y="115"/>
                    <a:pt x="146" y="116"/>
                  </a:cubicBezTo>
                  <a:cubicBezTo>
                    <a:pt x="146" y="117"/>
                    <a:pt x="146" y="119"/>
                    <a:pt x="146" y="119"/>
                  </a:cubicBezTo>
                  <a:cubicBezTo>
                    <a:pt x="145" y="120"/>
                    <a:pt x="143" y="120"/>
                    <a:pt x="142" y="120"/>
                  </a:cubicBezTo>
                  <a:cubicBezTo>
                    <a:pt x="141" y="120"/>
                    <a:pt x="139" y="120"/>
                    <a:pt x="138" y="119"/>
                  </a:cubicBezTo>
                  <a:cubicBezTo>
                    <a:pt x="137" y="119"/>
                    <a:pt x="135" y="118"/>
                    <a:pt x="134" y="117"/>
                  </a:cubicBezTo>
                  <a:cubicBezTo>
                    <a:pt x="133" y="117"/>
                    <a:pt x="132" y="116"/>
                    <a:pt x="131" y="115"/>
                  </a:cubicBezTo>
                  <a:cubicBezTo>
                    <a:pt x="130" y="114"/>
                    <a:pt x="128" y="113"/>
                    <a:pt x="128" y="112"/>
                  </a:cubicBezTo>
                  <a:cubicBezTo>
                    <a:pt x="127" y="111"/>
                    <a:pt x="125" y="109"/>
                    <a:pt x="125" y="108"/>
                  </a:cubicBezTo>
                  <a:cubicBezTo>
                    <a:pt x="124" y="107"/>
                    <a:pt x="123" y="105"/>
                    <a:pt x="123" y="104"/>
                  </a:cubicBezTo>
                  <a:cubicBezTo>
                    <a:pt x="122" y="104"/>
                    <a:pt x="120" y="102"/>
                    <a:pt x="119" y="102"/>
                  </a:cubicBezTo>
                  <a:cubicBezTo>
                    <a:pt x="117" y="101"/>
                    <a:pt x="112" y="103"/>
                    <a:pt x="109" y="104"/>
                  </a:cubicBezTo>
                  <a:cubicBezTo>
                    <a:pt x="107" y="104"/>
                    <a:pt x="103" y="104"/>
                    <a:pt x="100" y="104"/>
                  </a:cubicBezTo>
                  <a:cubicBezTo>
                    <a:pt x="99" y="104"/>
                    <a:pt x="96" y="105"/>
                    <a:pt x="94" y="104"/>
                  </a:cubicBezTo>
                  <a:cubicBezTo>
                    <a:pt x="93" y="103"/>
                    <a:pt x="93" y="99"/>
                    <a:pt x="93" y="97"/>
                  </a:cubicBezTo>
                  <a:cubicBezTo>
                    <a:pt x="92" y="96"/>
                    <a:pt x="92" y="93"/>
                    <a:pt x="92" y="91"/>
                  </a:cubicBezTo>
                  <a:cubicBezTo>
                    <a:pt x="91" y="89"/>
                    <a:pt x="90" y="85"/>
                    <a:pt x="91" y="83"/>
                  </a:cubicBezTo>
                  <a:cubicBezTo>
                    <a:pt x="93" y="81"/>
                    <a:pt x="97" y="83"/>
                    <a:pt x="100" y="82"/>
                  </a:cubicBezTo>
                  <a:cubicBezTo>
                    <a:pt x="101" y="82"/>
                    <a:pt x="102" y="81"/>
                    <a:pt x="103" y="81"/>
                  </a:cubicBezTo>
                  <a:cubicBezTo>
                    <a:pt x="104" y="81"/>
                    <a:pt x="106" y="80"/>
                    <a:pt x="106" y="79"/>
                  </a:cubicBezTo>
                  <a:cubicBezTo>
                    <a:pt x="107" y="79"/>
                    <a:pt x="108" y="76"/>
                    <a:pt x="108" y="75"/>
                  </a:cubicBezTo>
                  <a:cubicBezTo>
                    <a:pt x="109" y="74"/>
                    <a:pt x="108" y="70"/>
                    <a:pt x="109" y="69"/>
                  </a:cubicBezTo>
                  <a:cubicBezTo>
                    <a:pt x="109" y="68"/>
                    <a:pt x="109" y="65"/>
                    <a:pt x="109" y="64"/>
                  </a:cubicBezTo>
                  <a:cubicBezTo>
                    <a:pt x="110" y="63"/>
                    <a:pt x="112" y="61"/>
                    <a:pt x="113" y="60"/>
                  </a:cubicBezTo>
                  <a:cubicBezTo>
                    <a:pt x="114" y="59"/>
                    <a:pt x="115" y="57"/>
                    <a:pt x="116" y="56"/>
                  </a:cubicBezTo>
                  <a:cubicBezTo>
                    <a:pt x="117" y="54"/>
                    <a:pt x="119" y="51"/>
                    <a:pt x="120" y="49"/>
                  </a:cubicBezTo>
                  <a:cubicBezTo>
                    <a:pt x="120" y="49"/>
                    <a:pt x="121" y="47"/>
                    <a:pt x="121" y="47"/>
                  </a:cubicBezTo>
                  <a:cubicBezTo>
                    <a:pt x="120" y="46"/>
                    <a:pt x="117" y="45"/>
                    <a:pt x="116" y="45"/>
                  </a:cubicBezTo>
                  <a:cubicBezTo>
                    <a:pt x="115" y="45"/>
                    <a:pt x="112" y="45"/>
                    <a:pt x="110" y="45"/>
                  </a:cubicBezTo>
                  <a:cubicBezTo>
                    <a:pt x="109" y="45"/>
                    <a:pt x="105" y="45"/>
                    <a:pt x="103" y="44"/>
                  </a:cubicBezTo>
                  <a:cubicBezTo>
                    <a:pt x="103" y="44"/>
                    <a:pt x="102" y="40"/>
                    <a:pt x="100" y="39"/>
                  </a:cubicBezTo>
                  <a:cubicBezTo>
                    <a:pt x="100" y="39"/>
                    <a:pt x="99" y="39"/>
                    <a:pt x="98" y="39"/>
                  </a:cubicBezTo>
                  <a:cubicBezTo>
                    <a:pt x="97" y="39"/>
                    <a:pt x="96" y="42"/>
                    <a:pt x="95" y="43"/>
                  </a:cubicBezTo>
                  <a:cubicBezTo>
                    <a:pt x="94" y="43"/>
                    <a:pt x="91" y="43"/>
                    <a:pt x="91" y="43"/>
                  </a:cubicBezTo>
                  <a:cubicBezTo>
                    <a:pt x="89" y="43"/>
                    <a:pt x="84" y="42"/>
                    <a:pt x="83" y="43"/>
                  </a:cubicBezTo>
                  <a:cubicBezTo>
                    <a:pt x="82" y="44"/>
                    <a:pt x="82" y="48"/>
                    <a:pt x="83" y="49"/>
                  </a:cubicBezTo>
                  <a:cubicBezTo>
                    <a:pt x="83" y="50"/>
                    <a:pt x="85" y="52"/>
                    <a:pt x="86" y="53"/>
                  </a:cubicBezTo>
                  <a:cubicBezTo>
                    <a:pt x="86" y="54"/>
                    <a:pt x="87" y="57"/>
                    <a:pt x="87" y="57"/>
                  </a:cubicBezTo>
                  <a:cubicBezTo>
                    <a:pt x="87" y="59"/>
                    <a:pt x="85" y="62"/>
                    <a:pt x="85" y="63"/>
                  </a:cubicBezTo>
                  <a:cubicBezTo>
                    <a:pt x="84" y="65"/>
                    <a:pt x="82" y="67"/>
                    <a:pt x="82" y="68"/>
                  </a:cubicBezTo>
                  <a:cubicBezTo>
                    <a:pt x="82" y="69"/>
                    <a:pt x="83" y="72"/>
                    <a:pt x="82" y="73"/>
                  </a:cubicBezTo>
                  <a:cubicBezTo>
                    <a:pt x="79" y="75"/>
                    <a:pt x="72" y="72"/>
                    <a:pt x="70" y="74"/>
                  </a:cubicBezTo>
                  <a:cubicBezTo>
                    <a:pt x="69" y="75"/>
                    <a:pt x="69" y="79"/>
                    <a:pt x="68" y="80"/>
                  </a:cubicBezTo>
                  <a:cubicBezTo>
                    <a:pt x="66" y="82"/>
                    <a:pt x="58" y="80"/>
                    <a:pt x="56" y="82"/>
                  </a:cubicBezTo>
                  <a:cubicBezTo>
                    <a:pt x="54" y="83"/>
                    <a:pt x="54" y="86"/>
                    <a:pt x="53" y="87"/>
                  </a:cubicBezTo>
                  <a:cubicBezTo>
                    <a:pt x="53" y="88"/>
                    <a:pt x="53" y="90"/>
                    <a:pt x="53" y="90"/>
                  </a:cubicBezTo>
                  <a:cubicBezTo>
                    <a:pt x="52" y="92"/>
                    <a:pt x="48" y="92"/>
                    <a:pt x="47" y="92"/>
                  </a:cubicBezTo>
                  <a:cubicBezTo>
                    <a:pt x="46" y="93"/>
                    <a:pt x="44" y="96"/>
                    <a:pt x="42" y="96"/>
                  </a:cubicBezTo>
                  <a:cubicBezTo>
                    <a:pt x="41" y="96"/>
                    <a:pt x="38" y="93"/>
                    <a:pt x="37" y="92"/>
                  </a:cubicBezTo>
                  <a:cubicBezTo>
                    <a:pt x="36" y="92"/>
                    <a:pt x="37" y="89"/>
                    <a:pt x="36" y="89"/>
                  </a:cubicBezTo>
                  <a:cubicBezTo>
                    <a:pt x="35" y="88"/>
                    <a:pt x="32" y="88"/>
                    <a:pt x="30" y="88"/>
                  </a:cubicBezTo>
                  <a:cubicBezTo>
                    <a:pt x="29" y="88"/>
                    <a:pt x="27" y="88"/>
                    <a:pt x="25" y="89"/>
                  </a:cubicBezTo>
                  <a:cubicBezTo>
                    <a:pt x="24" y="89"/>
                    <a:pt x="23" y="90"/>
                    <a:pt x="23" y="90"/>
                  </a:cubicBezTo>
                  <a:cubicBezTo>
                    <a:pt x="22" y="91"/>
                    <a:pt x="22" y="93"/>
                    <a:pt x="22" y="94"/>
                  </a:cubicBezTo>
                  <a:cubicBezTo>
                    <a:pt x="21" y="94"/>
                    <a:pt x="21" y="96"/>
                    <a:pt x="21" y="96"/>
                  </a:cubicBezTo>
                  <a:cubicBezTo>
                    <a:pt x="21" y="96"/>
                    <a:pt x="19" y="97"/>
                    <a:pt x="18" y="97"/>
                  </a:cubicBezTo>
                  <a:cubicBezTo>
                    <a:pt x="17" y="97"/>
                    <a:pt x="14" y="97"/>
                    <a:pt x="13" y="96"/>
                  </a:cubicBezTo>
                  <a:cubicBezTo>
                    <a:pt x="12" y="95"/>
                    <a:pt x="11" y="93"/>
                    <a:pt x="10" y="92"/>
                  </a:cubicBezTo>
                  <a:cubicBezTo>
                    <a:pt x="9" y="90"/>
                    <a:pt x="4" y="87"/>
                    <a:pt x="2" y="85"/>
                  </a:cubicBezTo>
                  <a:cubicBezTo>
                    <a:pt x="2" y="84"/>
                    <a:pt x="1" y="82"/>
                    <a:pt x="0" y="81"/>
                  </a:cubicBezTo>
                  <a:cubicBezTo>
                    <a:pt x="0" y="81"/>
                    <a:pt x="0" y="78"/>
                    <a:pt x="0" y="78"/>
                  </a:cubicBezTo>
                  <a:cubicBezTo>
                    <a:pt x="0" y="78"/>
                    <a:pt x="8" y="79"/>
                    <a:pt x="11" y="80"/>
                  </a:cubicBezTo>
                  <a:cubicBezTo>
                    <a:pt x="12" y="80"/>
                    <a:pt x="16" y="81"/>
                    <a:pt x="17" y="81"/>
                  </a:cubicBezTo>
                  <a:cubicBezTo>
                    <a:pt x="18" y="81"/>
                    <a:pt x="20" y="83"/>
                    <a:pt x="22" y="83"/>
                  </a:cubicBezTo>
                  <a:cubicBezTo>
                    <a:pt x="22" y="83"/>
                    <a:pt x="24" y="83"/>
                    <a:pt x="25" y="83"/>
                  </a:cubicBezTo>
                  <a:cubicBezTo>
                    <a:pt x="26" y="83"/>
                    <a:pt x="27" y="82"/>
                    <a:pt x="27" y="81"/>
                  </a:cubicBezTo>
                  <a:cubicBezTo>
                    <a:pt x="27" y="81"/>
                    <a:pt x="28" y="79"/>
                    <a:pt x="28" y="78"/>
                  </a:cubicBezTo>
                  <a:cubicBezTo>
                    <a:pt x="28" y="77"/>
                    <a:pt x="28" y="75"/>
                    <a:pt x="28" y="75"/>
                  </a:cubicBezTo>
                  <a:cubicBezTo>
                    <a:pt x="28" y="74"/>
                    <a:pt x="27" y="72"/>
                    <a:pt x="26" y="71"/>
                  </a:cubicBezTo>
                  <a:cubicBezTo>
                    <a:pt x="26" y="69"/>
                    <a:pt x="23" y="68"/>
                    <a:pt x="22" y="67"/>
                  </a:cubicBezTo>
                  <a:cubicBezTo>
                    <a:pt x="21" y="66"/>
                    <a:pt x="19" y="64"/>
                    <a:pt x="17" y="63"/>
                  </a:cubicBezTo>
                  <a:cubicBezTo>
                    <a:pt x="17" y="63"/>
                    <a:pt x="16" y="61"/>
                    <a:pt x="16" y="61"/>
                  </a:cubicBezTo>
                  <a:cubicBezTo>
                    <a:pt x="15" y="61"/>
                    <a:pt x="14" y="63"/>
                    <a:pt x="13" y="63"/>
                  </a:cubicBezTo>
                  <a:cubicBezTo>
                    <a:pt x="12" y="62"/>
                    <a:pt x="11" y="61"/>
                    <a:pt x="11" y="61"/>
                  </a:cubicBezTo>
                  <a:cubicBezTo>
                    <a:pt x="11" y="61"/>
                    <a:pt x="13" y="56"/>
                    <a:pt x="14" y="55"/>
                  </a:cubicBezTo>
                  <a:cubicBezTo>
                    <a:pt x="15" y="54"/>
                    <a:pt x="16" y="53"/>
                    <a:pt x="16" y="52"/>
                  </a:cubicBezTo>
                  <a:cubicBezTo>
                    <a:pt x="17" y="52"/>
                    <a:pt x="19" y="50"/>
                    <a:pt x="19" y="50"/>
                  </a:cubicBezTo>
                  <a:cubicBezTo>
                    <a:pt x="19" y="50"/>
                    <a:pt x="20" y="52"/>
                    <a:pt x="21" y="52"/>
                  </a:cubicBezTo>
                  <a:cubicBezTo>
                    <a:pt x="21" y="53"/>
                    <a:pt x="22" y="53"/>
                    <a:pt x="23" y="53"/>
                  </a:cubicBezTo>
                  <a:cubicBezTo>
                    <a:pt x="24" y="54"/>
                    <a:pt x="25" y="54"/>
                    <a:pt x="26" y="55"/>
                  </a:cubicBezTo>
                  <a:cubicBezTo>
                    <a:pt x="27" y="55"/>
                    <a:pt x="28" y="54"/>
                    <a:pt x="29" y="54"/>
                  </a:cubicBezTo>
                  <a:cubicBezTo>
                    <a:pt x="31" y="54"/>
                    <a:pt x="33" y="52"/>
                    <a:pt x="35" y="52"/>
                  </a:cubicBezTo>
                  <a:cubicBezTo>
                    <a:pt x="35" y="52"/>
                    <a:pt x="37" y="52"/>
                    <a:pt x="37" y="52"/>
                  </a:cubicBezTo>
                  <a:cubicBezTo>
                    <a:pt x="38" y="52"/>
                    <a:pt x="40" y="52"/>
                    <a:pt x="41" y="52"/>
                  </a:cubicBezTo>
                  <a:cubicBezTo>
                    <a:pt x="41" y="52"/>
                    <a:pt x="42" y="53"/>
                    <a:pt x="43" y="53"/>
                  </a:cubicBezTo>
                  <a:cubicBezTo>
                    <a:pt x="43" y="52"/>
                    <a:pt x="44" y="51"/>
                    <a:pt x="45" y="51"/>
                  </a:cubicBezTo>
                  <a:cubicBezTo>
                    <a:pt x="45" y="50"/>
                    <a:pt x="46" y="49"/>
                    <a:pt x="46" y="48"/>
                  </a:cubicBezTo>
                  <a:cubicBezTo>
                    <a:pt x="47" y="47"/>
                    <a:pt x="48" y="45"/>
                    <a:pt x="48" y="44"/>
                  </a:cubicBezTo>
                  <a:cubicBezTo>
                    <a:pt x="48" y="44"/>
                    <a:pt x="48" y="43"/>
                    <a:pt x="48" y="42"/>
                  </a:cubicBezTo>
                  <a:cubicBezTo>
                    <a:pt x="48" y="41"/>
                    <a:pt x="48" y="40"/>
                    <a:pt x="48" y="39"/>
                  </a:cubicBezTo>
                  <a:cubicBezTo>
                    <a:pt x="47" y="39"/>
                    <a:pt x="46" y="38"/>
                    <a:pt x="44" y="37"/>
                  </a:cubicBezTo>
                  <a:cubicBezTo>
                    <a:pt x="43" y="37"/>
                    <a:pt x="41" y="37"/>
                    <a:pt x="41" y="37"/>
                  </a:cubicBezTo>
                  <a:cubicBezTo>
                    <a:pt x="41" y="37"/>
                    <a:pt x="45" y="33"/>
                    <a:pt x="45" y="32"/>
                  </a:cubicBezTo>
                  <a:cubicBezTo>
                    <a:pt x="46" y="30"/>
                    <a:pt x="46" y="27"/>
                    <a:pt x="45" y="25"/>
                  </a:cubicBezTo>
                  <a:cubicBezTo>
                    <a:pt x="45" y="24"/>
                    <a:pt x="42" y="23"/>
                    <a:pt x="42" y="21"/>
                  </a:cubicBezTo>
                  <a:cubicBezTo>
                    <a:pt x="41" y="20"/>
                    <a:pt x="41" y="16"/>
                    <a:pt x="41" y="15"/>
                  </a:cubicBezTo>
                  <a:cubicBezTo>
                    <a:pt x="41" y="13"/>
                    <a:pt x="44" y="9"/>
                    <a:pt x="46" y="9"/>
                  </a:cubicBezTo>
                  <a:cubicBezTo>
                    <a:pt x="47" y="8"/>
                    <a:pt x="50" y="7"/>
                    <a:pt x="51" y="7"/>
                  </a:cubicBezTo>
                  <a:cubicBezTo>
                    <a:pt x="53" y="6"/>
                    <a:pt x="55" y="6"/>
                    <a:pt x="56" y="5"/>
                  </a:cubicBezTo>
                  <a:cubicBezTo>
                    <a:pt x="58" y="5"/>
                    <a:pt x="60" y="5"/>
                    <a:pt x="61" y="5"/>
                  </a:cubicBezTo>
                  <a:cubicBezTo>
                    <a:pt x="62" y="4"/>
                    <a:pt x="66" y="3"/>
                    <a:pt x="66" y="3"/>
                  </a:cubicBezTo>
                  <a:cubicBezTo>
                    <a:pt x="66" y="3"/>
                    <a:pt x="70" y="3"/>
                    <a:pt x="70" y="5"/>
                  </a:cubicBezTo>
                  <a:cubicBezTo>
                    <a:pt x="72" y="6"/>
                    <a:pt x="70" y="10"/>
                    <a:pt x="71" y="12"/>
                  </a:cubicBezTo>
                  <a:cubicBezTo>
                    <a:pt x="72" y="12"/>
                    <a:pt x="74" y="11"/>
                    <a:pt x="75" y="11"/>
                  </a:cubicBezTo>
                  <a:cubicBezTo>
                    <a:pt x="76" y="12"/>
                    <a:pt x="77" y="15"/>
                    <a:pt x="78" y="15"/>
                  </a:cubicBezTo>
                  <a:cubicBezTo>
                    <a:pt x="79" y="15"/>
                    <a:pt x="82" y="15"/>
                    <a:pt x="83" y="14"/>
                  </a:cubicBezTo>
                  <a:cubicBezTo>
                    <a:pt x="84" y="14"/>
                    <a:pt x="86" y="12"/>
                    <a:pt x="86" y="11"/>
                  </a:cubicBezTo>
                  <a:cubicBezTo>
                    <a:pt x="87" y="9"/>
                    <a:pt x="84" y="5"/>
                    <a:pt x="85" y="3"/>
                  </a:cubicBezTo>
                  <a:cubicBezTo>
                    <a:pt x="85" y="2"/>
                    <a:pt x="89" y="0"/>
                    <a:pt x="89" y="0"/>
                  </a:cubicBezTo>
                  <a:cubicBezTo>
                    <a:pt x="89" y="0"/>
                    <a:pt x="91" y="3"/>
                    <a:pt x="91" y="4"/>
                  </a:cubicBezTo>
                  <a:cubicBezTo>
                    <a:pt x="92" y="6"/>
                    <a:pt x="93" y="8"/>
                    <a:pt x="94" y="9"/>
                  </a:cubicBezTo>
                  <a:cubicBezTo>
                    <a:pt x="95" y="9"/>
                    <a:pt x="96" y="11"/>
                    <a:pt x="97" y="12"/>
                  </a:cubicBezTo>
                  <a:cubicBezTo>
                    <a:pt x="98" y="13"/>
                    <a:pt x="100" y="14"/>
                    <a:pt x="102" y="14"/>
                  </a:cubicBezTo>
                  <a:cubicBezTo>
                    <a:pt x="103" y="15"/>
                    <a:pt x="104" y="15"/>
                    <a:pt x="106" y="15"/>
                  </a:cubicBezTo>
                  <a:cubicBezTo>
                    <a:pt x="107" y="15"/>
                    <a:pt x="109" y="15"/>
                    <a:pt x="110" y="14"/>
                  </a:cubicBezTo>
                  <a:cubicBezTo>
                    <a:pt x="112" y="14"/>
                    <a:pt x="115" y="13"/>
                    <a:pt x="116" y="12"/>
                  </a:cubicBezTo>
                  <a:cubicBezTo>
                    <a:pt x="117" y="12"/>
                    <a:pt x="118" y="11"/>
                    <a:pt x="119" y="10"/>
                  </a:cubicBezTo>
                  <a:cubicBezTo>
                    <a:pt x="121" y="10"/>
                    <a:pt x="124" y="9"/>
                    <a:pt x="124" y="9"/>
                  </a:cubicBezTo>
                  <a:cubicBezTo>
                    <a:pt x="124" y="9"/>
                    <a:pt x="124" y="11"/>
                    <a:pt x="125" y="12"/>
                  </a:cubicBezTo>
                  <a:cubicBezTo>
                    <a:pt x="125" y="13"/>
                    <a:pt x="128" y="13"/>
                    <a:pt x="129" y="14"/>
                  </a:cubicBezTo>
                  <a:cubicBezTo>
                    <a:pt x="130" y="14"/>
                    <a:pt x="133" y="15"/>
                    <a:pt x="134" y="16"/>
                  </a:cubicBezTo>
                  <a:cubicBezTo>
                    <a:pt x="135" y="17"/>
                    <a:pt x="138" y="20"/>
                    <a:pt x="139" y="21"/>
                  </a:cubicBezTo>
                  <a:cubicBezTo>
                    <a:pt x="140" y="21"/>
                    <a:pt x="141" y="21"/>
                    <a:pt x="142" y="22"/>
                  </a:cubicBezTo>
                  <a:cubicBezTo>
                    <a:pt x="142" y="22"/>
                    <a:pt x="143" y="23"/>
                    <a:pt x="143" y="24"/>
                  </a:cubicBezTo>
                  <a:cubicBezTo>
                    <a:pt x="143" y="24"/>
                    <a:pt x="142" y="26"/>
                    <a:pt x="142" y="26"/>
                  </a:cubicBezTo>
                  <a:cubicBezTo>
                    <a:pt x="142" y="27"/>
                    <a:pt x="142" y="29"/>
                    <a:pt x="143" y="30"/>
                  </a:cubicBezTo>
                  <a:cubicBezTo>
                    <a:pt x="144" y="31"/>
                    <a:pt x="147" y="30"/>
                    <a:pt x="148" y="30"/>
                  </a:cubicBezTo>
                  <a:cubicBezTo>
                    <a:pt x="149" y="29"/>
                    <a:pt x="151" y="27"/>
                    <a:pt x="152" y="27"/>
                  </a:cubicBezTo>
                  <a:cubicBezTo>
                    <a:pt x="153" y="26"/>
                    <a:pt x="155" y="25"/>
                    <a:pt x="155" y="23"/>
                  </a:cubicBezTo>
                  <a:cubicBezTo>
                    <a:pt x="156" y="23"/>
                    <a:pt x="156" y="21"/>
                    <a:pt x="157" y="20"/>
                  </a:cubicBezTo>
                  <a:cubicBezTo>
                    <a:pt x="157" y="19"/>
                    <a:pt x="158" y="17"/>
                    <a:pt x="158" y="16"/>
                  </a:cubicBezTo>
                  <a:cubicBezTo>
                    <a:pt x="158" y="15"/>
                    <a:pt x="158" y="14"/>
                    <a:pt x="159" y="13"/>
                  </a:cubicBezTo>
                  <a:cubicBezTo>
                    <a:pt x="159" y="12"/>
                    <a:pt x="159" y="11"/>
                    <a:pt x="160" y="10"/>
                  </a:cubicBezTo>
                  <a:cubicBezTo>
                    <a:pt x="160" y="9"/>
                    <a:pt x="161" y="9"/>
                    <a:pt x="162" y="9"/>
                  </a:cubicBezTo>
                  <a:cubicBezTo>
                    <a:pt x="163" y="9"/>
                    <a:pt x="164" y="9"/>
                    <a:pt x="165" y="9"/>
                  </a:cubicBezTo>
                  <a:cubicBezTo>
                    <a:pt x="165" y="9"/>
                    <a:pt x="167" y="10"/>
                    <a:pt x="167" y="11"/>
                  </a:cubicBezTo>
                  <a:cubicBezTo>
                    <a:pt x="168" y="11"/>
                    <a:pt x="168" y="12"/>
                    <a:pt x="169" y="13"/>
                  </a:cubicBezTo>
                  <a:cubicBezTo>
                    <a:pt x="170" y="14"/>
                    <a:pt x="171" y="16"/>
                    <a:pt x="172" y="17"/>
                  </a:cubicBezTo>
                  <a:cubicBezTo>
                    <a:pt x="173" y="18"/>
                    <a:pt x="176" y="21"/>
                    <a:pt x="177" y="22"/>
                  </a:cubicBezTo>
                  <a:cubicBezTo>
                    <a:pt x="178" y="25"/>
                    <a:pt x="180" y="29"/>
                    <a:pt x="181" y="31"/>
                  </a:cubicBezTo>
                  <a:cubicBezTo>
                    <a:pt x="182" y="33"/>
                    <a:pt x="183" y="36"/>
                    <a:pt x="183" y="38"/>
                  </a:cubicBezTo>
                  <a:cubicBezTo>
                    <a:pt x="184" y="39"/>
                    <a:pt x="186" y="42"/>
                    <a:pt x="187" y="43"/>
                  </a:cubicBezTo>
                  <a:cubicBezTo>
                    <a:pt x="188" y="44"/>
                    <a:pt x="189" y="45"/>
                    <a:pt x="190" y="45"/>
                  </a:cubicBezTo>
                  <a:cubicBezTo>
                    <a:pt x="191" y="45"/>
                    <a:pt x="193" y="45"/>
                    <a:pt x="194" y="45"/>
                  </a:cubicBezTo>
                  <a:cubicBezTo>
                    <a:pt x="195" y="45"/>
                    <a:pt x="198" y="45"/>
                    <a:pt x="199" y="45"/>
                  </a:cubicBezTo>
                  <a:cubicBezTo>
                    <a:pt x="199" y="46"/>
                    <a:pt x="198" y="48"/>
                    <a:pt x="198" y="49"/>
                  </a:cubicBezTo>
                  <a:cubicBezTo>
                    <a:pt x="198" y="51"/>
                    <a:pt x="198" y="54"/>
                    <a:pt x="199" y="55"/>
                  </a:cubicBezTo>
                  <a:cubicBezTo>
                    <a:pt x="200" y="56"/>
                    <a:pt x="204" y="58"/>
                    <a:pt x="204" y="58"/>
                  </a:cubicBezTo>
                  <a:cubicBezTo>
                    <a:pt x="204" y="58"/>
                    <a:pt x="203" y="61"/>
                    <a:pt x="202" y="62"/>
                  </a:cubicBezTo>
                  <a:cubicBezTo>
                    <a:pt x="202" y="63"/>
                    <a:pt x="201" y="64"/>
                    <a:pt x="201" y="65"/>
                  </a:cubicBezTo>
                  <a:cubicBezTo>
                    <a:pt x="201" y="66"/>
                    <a:pt x="200" y="69"/>
                    <a:pt x="200" y="70"/>
                  </a:cubicBezTo>
                  <a:cubicBezTo>
                    <a:pt x="201" y="71"/>
                    <a:pt x="202" y="72"/>
                    <a:pt x="202" y="73"/>
                  </a:cubicBezTo>
                  <a:cubicBezTo>
                    <a:pt x="203" y="74"/>
                    <a:pt x="204" y="76"/>
                    <a:pt x="205" y="76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6"/>
            <p:cNvSpPr>
              <a:spLocks/>
            </p:cNvSpPr>
            <p:nvPr/>
          </p:nvSpPr>
          <p:spPr bwMode="auto">
            <a:xfrm>
              <a:off x="2384503" y="2373741"/>
              <a:ext cx="684251" cy="399614"/>
            </a:xfrm>
            <a:custGeom>
              <a:avLst/>
              <a:gdLst>
                <a:gd name="T0" fmla="*/ 197 w 206"/>
                <a:gd name="T1" fmla="*/ 86 h 120"/>
                <a:gd name="T2" fmla="*/ 180 w 206"/>
                <a:gd name="T3" fmla="*/ 88 h 120"/>
                <a:gd name="T4" fmla="*/ 165 w 206"/>
                <a:gd name="T5" fmla="*/ 103 h 120"/>
                <a:gd name="T6" fmla="*/ 146 w 206"/>
                <a:gd name="T7" fmla="*/ 112 h 120"/>
                <a:gd name="T8" fmla="*/ 142 w 206"/>
                <a:gd name="T9" fmla="*/ 120 h 120"/>
                <a:gd name="T10" fmla="*/ 131 w 206"/>
                <a:gd name="T11" fmla="*/ 115 h 120"/>
                <a:gd name="T12" fmla="*/ 123 w 206"/>
                <a:gd name="T13" fmla="*/ 104 h 120"/>
                <a:gd name="T14" fmla="*/ 100 w 206"/>
                <a:gd name="T15" fmla="*/ 104 h 120"/>
                <a:gd name="T16" fmla="*/ 92 w 206"/>
                <a:gd name="T17" fmla="*/ 91 h 120"/>
                <a:gd name="T18" fmla="*/ 103 w 206"/>
                <a:gd name="T19" fmla="*/ 81 h 120"/>
                <a:gd name="T20" fmla="*/ 109 w 206"/>
                <a:gd name="T21" fmla="*/ 69 h 120"/>
                <a:gd name="T22" fmla="*/ 116 w 206"/>
                <a:gd name="T23" fmla="*/ 56 h 120"/>
                <a:gd name="T24" fmla="*/ 116 w 206"/>
                <a:gd name="T25" fmla="*/ 45 h 120"/>
                <a:gd name="T26" fmla="*/ 100 w 206"/>
                <a:gd name="T27" fmla="*/ 39 h 120"/>
                <a:gd name="T28" fmla="*/ 91 w 206"/>
                <a:gd name="T29" fmla="*/ 43 h 120"/>
                <a:gd name="T30" fmla="*/ 86 w 206"/>
                <a:gd name="T31" fmla="*/ 53 h 120"/>
                <a:gd name="T32" fmla="*/ 82 w 206"/>
                <a:gd name="T33" fmla="*/ 68 h 120"/>
                <a:gd name="T34" fmla="*/ 68 w 206"/>
                <a:gd name="T35" fmla="*/ 80 h 120"/>
                <a:gd name="T36" fmla="*/ 53 w 206"/>
                <a:gd name="T37" fmla="*/ 90 h 120"/>
                <a:gd name="T38" fmla="*/ 37 w 206"/>
                <a:gd name="T39" fmla="*/ 92 h 120"/>
                <a:gd name="T40" fmla="*/ 25 w 206"/>
                <a:gd name="T41" fmla="*/ 89 h 120"/>
                <a:gd name="T42" fmla="*/ 21 w 206"/>
                <a:gd name="T43" fmla="*/ 96 h 120"/>
                <a:gd name="T44" fmla="*/ 10 w 206"/>
                <a:gd name="T45" fmla="*/ 92 h 120"/>
                <a:gd name="T46" fmla="*/ 0 w 206"/>
                <a:gd name="T47" fmla="*/ 78 h 120"/>
                <a:gd name="T48" fmla="*/ 22 w 206"/>
                <a:gd name="T49" fmla="*/ 83 h 120"/>
                <a:gd name="T50" fmla="*/ 28 w 206"/>
                <a:gd name="T51" fmla="*/ 78 h 120"/>
                <a:gd name="T52" fmla="*/ 22 w 206"/>
                <a:gd name="T53" fmla="*/ 67 h 120"/>
                <a:gd name="T54" fmla="*/ 13 w 206"/>
                <a:gd name="T55" fmla="*/ 63 h 120"/>
                <a:gd name="T56" fmla="*/ 16 w 206"/>
                <a:gd name="T57" fmla="*/ 52 h 120"/>
                <a:gd name="T58" fmla="*/ 23 w 206"/>
                <a:gd name="T59" fmla="*/ 53 h 120"/>
                <a:gd name="T60" fmla="*/ 35 w 206"/>
                <a:gd name="T61" fmla="*/ 52 h 120"/>
                <a:gd name="T62" fmla="*/ 43 w 206"/>
                <a:gd name="T63" fmla="*/ 53 h 120"/>
                <a:gd name="T64" fmla="*/ 48 w 206"/>
                <a:gd name="T65" fmla="*/ 44 h 120"/>
                <a:gd name="T66" fmla="*/ 44 w 206"/>
                <a:gd name="T67" fmla="*/ 37 h 120"/>
                <a:gd name="T68" fmla="*/ 45 w 206"/>
                <a:gd name="T69" fmla="*/ 25 h 120"/>
                <a:gd name="T70" fmla="*/ 46 w 206"/>
                <a:gd name="T71" fmla="*/ 9 h 120"/>
                <a:gd name="T72" fmla="*/ 61 w 206"/>
                <a:gd name="T73" fmla="*/ 5 h 120"/>
                <a:gd name="T74" fmla="*/ 71 w 206"/>
                <a:gd name="T75" fmla="*/ 12 h 120"/>
                <a:gd name="T76" fmla="*/ 83 w 206"/>
                <a:gd name="T77" fmla="*/ 14 h 120"/>
                <a:gd name="T78" fmla="*/ 89 w 206"/>
                <a:gd name="T79" fmla="*/ 0 h 120"/>
                <a:gd name="T80" fmla="*/ 97 w 206"/>
                <a:gd name="T81" fmla="*/ 12 h 120"/>
                <a:gd name="T82" fmla="*/ 110 w 206"/>
                <a:gd name="T83" fmla="*/ 14 h 120"/>
                <a:gd name="T84" fmla="*/ 124 w 206"/>
                <a:gd name="T85" fmla="*/ 9 h 120"/>
                <a:gd name="T86" fmla="*/ 134 w 206"/>
                <a:gd name="T87" fmla="*/ 16 h 120"/>
                <a:gd name="T88" fmla="*/ 143 w 206"/>
                <a:gd name="T89" fmla="*/ 24 h 120"/>
                <a:gd name="T90" fmla="*/ 148 w 206"/>
                <a:gd name="T91" fmla="*/ 30 h 120"/>
                <a:gd name="T92" fmla="*/ 157 w 206"/>
                <a:gd name="T93" fmla="*/ 20 h 120"/>
                <a:gd name="T94" fmla="*/ 160 w 206"/>
                <a:gd name="T95" fmla="*/ 10 h 120"/>
                <a:gd name="T96" fmla="*/ 167 w 206"/>
                <a:gd name="T97" fmla="*/ 11 h 120"/>
                <a:gd name="T98" fmla="*/ 177 w 206"/>
                <a:gd name="T99" fmla="*/ 22 h 120"/>
                <a:gd name="T100" fmla="*/ 187 w 206"/>
                <a:gd name="T101" fmla="*/ 43 h 120"/>
                <a:gd name="T102" fmla="*/ 199 w 206"/>
                <a:gd name="T103" fmla="*/ 45 h 120"/>
                <a:gd name="T104" fmla="*/ 204 w 206"/>
                <a:gd name="T105" fmla="*/ 58 h 120"/>
                <a:gd name="T106" fmla="*/ 200 w 206"/>
                <a:gd name="T107" fmla="*/ 7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6" h="120">
                  <a:moveTo>
                    <a:pt x="205" y="76"/>
                  </a:moveTo>
                  <a:cubicBezTo>
                    <a:pt x="206" y="77"/>
                    <a:pt x="205" y="80"/>
                    <a:pt x="204" y="81"/>
                  </a:cubicBezTo>
                  <a:cubicBezTo>
                    <a:pt x="203" y="83"/>
                    <a:pt x="199" y="85"/>
                    <a:pt x="197" y="86"/>
                  </a:cubicBezTo>
                  <a:cubicBezTo>
                    <a:pt x="196" y="87"/>
                    <a:pt x="194" y="88"/>
                    <a:pt x="192" y="88"/>
                  </a:cubicBezTo>
                  <a:cubicBezTo>
                    <a:pt x="190" y="89"/>
                    <a:pt x="187" y="87"/>
                    <a:pt x="185" y="87"/>
                  </a:cubicBezTo>
                  <a:cubicBezTo>
                    <a:pt x="184" y="87"/>
                    <a:pt x="181" y="88"/>
                    <a:pt x="180" y="88"/>
                  </a:cubicBezTo>
                  <a:cubicBezTo>
                    <a:pt x="179" y="89"/>
                    <a:pt x="177" y="93"/>
                    <a:pt x="176" y="94"/>
                  </a:cubicBezTo>
                  <a:cubicBezTo>
                    <a:pt x="174" y="95"/>
                    <a:pt x="171" y="98"/>
                    <a:pt x="170" y="99"/>
                  </a:cubicBezTo>
                  <a:cubicBezTo>
                    <a:pt x="169" y="100"/>
                    <a:pt x="166" y="102"/>
                    <a:pt x="165" y="103"/>
                  </a:cubicBezTo>
                  <a:cubicBezTo>
                    <a:pt x="164" y="104"/>
                    <a:pt x="161" y="105"/>
                    <a:pt x="159" y="105"/>
                  </a:cubicBezTo>
                  <a:cubicBezTo>
                    <a:pt x="158" y="106"/>
                    <a:pt x="153" y="107"/>
                    <a:pt x="152" y="108"/>
                  </a:cubicBezTo>
                  <a:cubicBezTo>
                    <a:pt x="150" y="109"/>
                    <a:pt x="147" y="111"/>
                    <a:pt x="146" y="112"/>
                  </a:cubicBezTo>
                  <a:cubicBezTo>
                    <a:pt x="146" y="113"/>
                    <a:pt x="146" y="115"/>
                    <a:pt x="146" y="116"/>
                  </a:cubicBezTo>
                  <a:cubicBezTo>
                    <a:pt x="146" y="117"/>
                    <a:pt x="146" y="119"/>
                    <a:pt x="146" y="119"/>
                  </a:cubicBezTo>
                  <a:cubicBezTo>
                    <a:pt x="145" y="120"/>
                    <a:pt x="143" y="120"/>
                    <a:pt x="142" y="120"/>
                  </a:cubicBezTo>
                  <a:cubicBezTo>
                    <a:pt x="141" y="120"/>
                    <a:pt x="139" y="120"/>
                    <a:pt x="138" y="119"/>
                  </a:cubicBezTo>
                  <a:cubicBezTo>
                    <a:pt x="137" y="119"/>
                    <a:pt x="135" y="118"/>
                    <a:pt x="134" y="117"/>
                  </a:cubicBezTo>
                  <a:cubicBezTo>
                    <a:pt x="133" y="117"/>
                    <a:pt x="132" y="116"/>
                    <a:pt x="131" y="115"/>
                  </a:cubicBezTo>
                  <a:cubicBezTo>
                    <a:pt x="130" y="114"/>
                    <a:pt x="128" y="113"/>
                    <a:pt x="128" y="112"/>
                  </a:cubicBezTo>
                  <a:cubicBezTo>
                    <a:pt x="127" y="111"/>
                    <a:pt x="125" y="109"/>
                    <a:pt x="125" y="108"/>
                  </a:cubicBezTo>
                  <a:cubicBezTo>
                    <a:pt x="124" y="107"/>
                    <a:pt x="123" y="105"/>
                    <a:pt x="123" y="104"/>
                  </a:cubicBezTo>
                  <a:cubicBezTo>
                    <a:pt x="122" y="104"/>
                    <a:pt x="120" y="102"/>
                    <a:pt x="119" y="102"/>
                  </a:cubicBezTo>
                  <a:cubicBezTo>
                    <a:pt x="117" y="101"/>
                    <a:pt x="112" y="103"/>
                    <a:pt x="109" y="104"/>
                  </a:cubicBezTo>
                  <a:cubicBezTo>
                    <a:pt x="107" y="104"/>
                    <a:pt x="103" y="104"/>
                    <a:pt x="100" y="104"/>
                  </a:cubicBezTo>
                  <a:cubicBezTo>
                    <a:pt x="99" y="104"/>
                    <a:pt x="96" y="105"/>
                    <a:pt x="94" y="104"/>
                  </a:cubicBezTo>
                  <a:cubicBezTo>
                    <a:pt x="93" y="103"/>
                    <a:pt x="93" y="99"/>
                    <a:pt x="93" y="97"/>
                  </a:cubicBezTo>
                  <a:cubicBezTo>
                    <a:pt x="92" y="96"/>
                    <a:pt x="92" y="93"/>
                    <a:pt x="92" y="91"/>
                  </a:cubicBezTo>
                  <a:cubicBezTo>
                    <a:pt x="91" y="89"/>
                    <a:pt x="90" y="85"/>
                    <a:pt x="91" y="83"/>
                  </a:cubicBezTo>
                  <a:cubicBezTo>
                    <a:pt x="93" y="81"/>
                    <a:pt x="97" y="83"/>
                    <a:pt x="100" y="82"/>
                  </a:cubicBezTo>
                  <a:cubicBezTo>
                    <a:pt x="101" y="82"/>
                    <a:pt x="102" y="81"/>
                    <a:pt x="103" y="81"/>
                  </a:cubicBezTo>
                  <a:cubicBezTo>
                    <a:pt x="104" y="81"/>
                    <a:pt x="106" y="80"/>
                    <a:pt x="106" y="79"/>
                  </a:cubicBezTo>
                  <a:cubicBezTo>
                    <a:pt x="107" y="79"/>
                    <a:pt x="108" y="76"/>
                    <a:pt x="108" y="75"/>
                  </a:cubicBezTo>
                  <a:cubicBezTo>
                    <a:pt x="109" y="74"/>
                    <a:pt x="108" y="70"/>
                    <a:pt x="109" y="69"/>
                  </a:cubicBezTo>
                  <a:cubicBezTo>
                    <a:pt x="109" y="68"/>
                    <a:pt x="109" y="65"/>
                    <a:pt x="109" y="64"/>
                  </a:cubicBezTo>
                  <a:cubicBezTo>
                    <a:pt x="110" y="63"/>
                    <a:pt x="112" y="61"/>
                    <a:pt x="113" y="60"/>
                  </a:cubicBezTo>
                  <a:cubicBezTo>
                    <a:pt x="114" y="59"/>
                    <a:pt x="115" y="57"/>
                    <a:pt x="116" y="56"/>
                  </a:cubicBezTo>
                  <a:cubicBezTo>
                    <a:pt x="117" y="54"/>
                    <a:pt x="119" y="51"/>
                    <a:pt x="120" y="49"/>
                  </a:cubicBezTo>
                  <a:cubicBezTo>
                    <a:pt x="120" y="49"/>
                    <a:pt x="121" y="47"/>
                    <a:pt x="121" y="47"/>
                  </a:cubicBezTo>
                  <a:cubicBezTo>
                    <a:pt x="120" y="46"/>
                    <a:pt x="117" y="45"/>
                    <a:pt x="116" y="45"/>
                  </a:cubicBezTo>
                  <a:cubicBezTo>
                    <a:pt x="115" y="45"/>
                    <a:pt x="112" y="45"/>
                    <a:pt x="110" y="45"/>
                  </a:cubicBezTo>
                  <a:cubicBezTo>
                    <a:pt x="109" y="45"/>
                    <a:pt x="105" y="45"/>
                    <a:pt x="103" y="44"/>
                  </a:cubicBezTo>
                  <a:cubicBezTo>
                    <a:pt x="103" y="44"/>
                    <a:pt x="102" y="40"/>
                    <a:pt x="100" y="39"/>
                  </a:cubicBezTo>
                  <a:cubicBezTo>
                    <a:pt x="100" y="39"/>
                    <a:pt x="99" y="39"/>
                    <a:pt x="98" y="39"/>
                  </a:cubicBezTo>
                  <a:cubicBezTo>
                    <a:pt x="97" y="39"/>
                    <a:pt x="96" y="42"/>
                    <a:pt x="95" y="43"/>
                  </a:cubicBezTo>
                  <a:cubicBezTo>
                    <a:pt x="94" y="43"/>
                    <a:pt x="91" y="43"/>
                    <a:pt x="91" y="43"/>
                  </a:cubicBezTo>
                  <a:cubicBezTo>
                    <a:pt x="89" y="43"/>
                    <a:pt x="84" y="42"/>
                    <a:pt x="83" y="43"/>
                  </a:cubicBezTo>
                  <a:cubicBezTo>
                    <a:pt x="82" y="44"/>
                    <a:pt x="82" y="48"/>
                    <a:pt x="83" y="49"/>
                  </a:cubicBezTo>
                  <a:cubicBezTo>
                    <a:pt x="83" y="50"/>
                    <a:pt x="85" y="52"/>
                    <a:pt x="86" y="53"/>
                  </a:cubicBezTo>
                  <a:cubicBezTo>
                    <a:pt x="86" y="54"/>
                    <a:pt x="87" y="57"/>
                    <a:pt x="87" y="57"/>
                  </a:cubicBezTo>
                  <a:cubicBezTo>
                    <a:pt x="87" y="59"/>
                    <a:pt x="85" y="62"/>
                    <a:pt x="85" y="63"/>
                  </a:cubicBezTo>
                  <a:cubicBezTo>
                    <a:pt x="84" y="65"/>
                    <a:pt x="82" y="67"/>
                    <a:pt x="82" y="68"/>
                  </a:cubicBezTo>
                  <a:cubicBezTo>
                    <a:pt x="82" y="69"/>
                    <a:pt x="83" y="72"/>
                    <a:pt x="82" y="73"/>
                  </a:cubicBezTo>
                  <a:cubicBezTo>
                    <a:pt x="79" y="75"/>
                    <a:pt x="72" y="72"/>
                    <a:pt x="70" y="74"/>
                  </a:cubicBezTo>
                  <a:cubicBezTo>
                    <a:pt x="69" y="75"/>
                    <a:pt x="69" y="79"/>
                    <a:pt x="68" y="80"/>
                  </a:cubicBezTo>
                  <a:cubicBezTo>
                    <a:pt x="66" y="82"/>
                    <a:pt x="58" y="80"/>
                    <a:pt x="56" y="82"/>
                  </a:cubicBezTo>
                  <a:cubicBezTo>
                    <a:pt x="54" y="83"/>
                    <a:pt x="54" y="86"/>
                    <a:pt x="53" y="87"/>
                  </a:cubicBezTo>
                  <a:cubicBezTo>
                    <a:pt x="53" y="88"/>
                    <a:pt x="53" y="90"/>
                    <a:pt x="53" y="90"/>
                  </a:cubicBezTo>
                  <a:cubicBezTo>
                    <a:pt x="52" y="92"/>
                    <a:pt x="48" y="92"/>
                    <a:pt x="47" y="92"/>
                  </a:cubicBezTo>
                  <a:cubicBezTo>
                    <a:pt x="46" y="93"/>
                    <a:pt x="44" y="96"/>
                    <a:pt x="42" y="96"/>
                  </a:cubicBezTo>
                  <a:cubicBezTo>
                    <a:pt x="41" y="96"/>
                    <a:pt x="38" y="93"/>
                    <a:pt x="37" y="92"/>
                  </a:cubicBezTo>
                  <a:cubicBezTo>
                    <a:pt x="36" y="92"/>
                    <a:pt x="37" y="89"/>
                    <a:pt x="36" y="89"/>
                  </a:cubicBezTo>
                  <a:cubicBezTo>
                    <a:pt x="35" y="88"/>
                    <a:pt x="32" y="88"/>
                    <a:pt x="30" y="88"/>
                  </a:cubicBezTo>
                  <a:cubicBezTo>
                    <a:pt x="29" y="88"/>
                    <a:pt x="27" y="88"/>
                    <a:pt x="25" y="89"/>
                  </a:cubicBezTo>
                  <a:cubicBezTo>
                    <a:pt x="24" y="89"/>
                    <a:pt x="23" y="90"/>
                    <a:pt x="23" y="90"/>
                  </a:cubicBezTo>
                  <a:cubicBezTo>
                    <a:pt x="22" y="91"/>
                    <a:pt x="22" y="93"/>
                    <a:pt x="22" y="94"/>
                  </a:cubicBezTo>
                  <a:cubicBezTo>
                    <a:pt x="21" y="94"/>
                    <a:pt x="21" y="96"/>
                    <a:pt x="21" y="96"/>
                  </a:cubicBezTo>
                  <a:cubicBezTo>
                    <a:pt x="21" y="96"/>
                    <a:pt x="19" y="97"/>
                    <a:pt x="18" y="97"/>
                  </a:cubicBezTo>
                  <a:cubicBezTo>
                    <a:pt x="17" y="97"/>
                    <a:pt x="14" y="97"/>
                    <a:pt x="13" y="96"/>
                  </a:cubicBezTo>
                  <a:cubicBezTo>
                    <a:pt x="12" y="95"/>
                    <a:pt x="11" y="93"/>
                    <a:pt x="10" y="92"/>
                  </a:cubicBezTo>
                  <a:cubicBezTo>
                    <a:pt x="9" y="90"/>
                    <a:pt x="4" y="87"/>
                    <a:pt x="2" y="85"/>
                  </a:cubicBezTo>
                  <a:cubicBezTo>
                    <a:pt x="2" y="84"/>
                    <a:pt x="1" y="82"/>
                    <a:pt x="0" y="81"/>
                  </a:cubicBezTo>
                  <a:cubicBezTo>
                    <a:pt x="0" y="81"/>
                    <a:pt x="0" y="78"/>
                    <a:pt x="0" y="78"/>
                  </a:cubicBezTo>
                  <a:cubicBezTo>
                    <a:pt x="0" y="78"/>
                    <a:pt x="8" y="79"/>
                    <a:pt x="11" y="80"/>
                  </a:cubicBezTo>
                  <a:cubicBezTo>
                    <a:pt x="12" y="80"/>
                    <a:pt x="16" y="81"/>
                    <a:pt x="17" y="81"/>
                  </a:cubicBezTo>
                  <a:cubicBezTo>
                    <a:pt x="18" y="81"/>
                    <a:pt x="20" y="83"/>
                    <a:pt x="22" y="83"/>
                  </a:cubicBezTo>
                  <a:cubicBezTo>
                    <a:pt x="22" y="83"/>
                    <a:pt x="24" y="83"/>
                    <a:pt x="25" y="83"/>
                  </a:cubicBezTo>
                  <a:cubicBezTo>
                    <a:pt x="26" y="83"/>
                    <a:pt x="27" y="82"/>
                    <a:pt x="27" y="81"/>
                  </a:cubicBezTo>
                  <a:cubicBezTo>
                    <a:pt x="27" y="81"/>
                    <a:pt x="28" y="79"/>
                    <a:pt x="28" y="78"/>
                  </a:cubicBezTo>
                  <a:cubicBezTo>
                    <a:pt x="28" y="77"/>
                    <a:pt x="28" y="75"/>
                    <a:pt x="28" y="75"/>
                  </a:cubicBezTo>
                  <a:cubicBezTo>
                    <a:pt x="28" y="74"/>
                    <a:pt x="27" y="72"/>
                    <a:pt x="26" y="71"/>
                  </a:cubicBezTo>
                  <a:cubicBezTo>
                    <a:pt x="26" y="69"/>
                    <a:pt x="23" y="68"/>
                    <a:pt x="22" y="67"/>
                  </a:cubicBezTo>
                  <a:cubicBezTo>
                    <a:pt x="21" y="66"/>
                    <a:pt x="19" y="64"/>
                    <a:pt x="17" y="63"/>
                  </a:cubicBezTo>
                  <a:cubicBezTo>
                    <a:pt x="17" y="63"/>
                    <a:pt x="16" y="61"/>
                    <a:pt x="16" y="61"/>
                  </a:cubicBezTo>
                  <a:cubicBezTo>
                    <a:pt x="15" y="61"/>
                    <a:pt x="14" y="63"/>
                    <a:pt x="13" y="63"/>
                  </a:cubicBezTo>
                  <a:cubicBezTo>
                    <a:pt x="12" y="62"/>
                    <a:pt x="11" y="61"/>
                    <a:pt x="11" y="61"/>
                  </a:cubicBezTo>
                  <a:cubicBezTo>
                    <a:pt x="11" y="61"/>
                    <a:pt x="13" y="56"/>
                    <a:pt x="14" y="55"/>
                  </a:cubicBezTo>
                  <a:cubicBezTo>
                    <a:pt x="15" y="54"/>
                    <a:pt x="16" y="53"/>
                    <a:pt x="16" y="52"/>
                  </a:cubicBezTo>
                  <a:cubicBezTo>
                    <a:pt x="17" y="52"/>
                    <a:pt x="19" y="50"/>
                    <a:pt x="19" y="50"/>
                  </a:cubicBezTo>
                  <a:cubicBezTo>
                    <a:pt x="19" y="50"/>
                    <a:pt x="20" y="52"/>
                    <a:pt x="21" y="52"/>
                  </a:cubicBezTo>
                  <a:cubicBezTo>
                    <a:pt x="21" y="53"/>
                    <a:pt x="22" y="53"/>
                    <a:pt x="23" y="53"/>
                  </a:cubicBezTo>
                  <a:cubicBezTo>
                    <a:pt x="24" y="54"/>
                    <a:pt x="25" y="54"/>
                    <a:pt x="26" y="55"/>
                  </a:cubicBezTo>
                  <a:cubicBezTo>
                    <a:pt x="27" y="55"/>
                    <a:pt x="28" y="54"/>
                    <a:pt x="29" y="54"/>
                  </a:cubicBezTo>
                  <a:cubicBezTo>
                    <a:pt x="31" y="54"/>
                    <a:pt x="33" y="52"/>
                    <a:pt x="35" y="52"/>
                  </a:cubicBezTo>
                  <a:cubicBezTo>
                    <a:pt x="35" y="52"/>
                    <a:pt x="37" y="52"/>
                    <a:pt x="37" y="52"/>
                  </a:cubicBezTo>
                  <a:cubicBezTo>
                    <a:pt x="38" y="52"/>
                    <a:pt x="40" y="52"/>
                    <a:pt x="41" y="52"/>
                  </a:cubicBezTo>
                  <a:cubicBezTo>
                    <a:pt x="41" y="52"/>
                    <a:pt x="42" y="53"/>
                    <a:pt x="43" y="53"/>
                  </a:cubicBezTo>
                  <a:cubicBezTo>
                    <a:pt x="43" y="52"/>
                    <a:pt x="44" y="51"/>
                    <a:pt x="45" y="51"/>
                  </a:cubicBezTo>
                  <a:cubicBezTo>
                    <a:pt x="45" y="50"/>
                    <a:pt x="46" y="49"/>
                    <a:pt x="46" y="48"/>
                  </a:cubicBezTo>
                  <a:cubicBezTo>
                    <a:pt x="47" y="47"/>
                    <a:pt x="48" y="45"/>
                    <a:pt x="48" y="44"/>
                  </a:cubicBezTo>
                  <a:cubicBezTo>
                    <a:pt x="48" y="44"/>
                    <a:pt x="48" y="43"/>
                    <a:pt x="48" y="42"/>
                  </a:cubicBezTo>
                  <a:cubicBezTo>
                    <a:pt x="48" y="41"/>
                    <a:pt x="48" y="40"/>
                    <a:pt x="48" y="39"/>
                  </a:cubicBezTo>
                  <a:cubicBezTo>
                    <a:pt x="47" y="39"/>
                    <a:pt x="46" y="38"/>
                    <a:pt x="44" y="37"/>
                  </a:cubicBezTo>
                  <a:cubicBezTo>
                    <a:pt x="43" y="37"/>
                    <a:pt x="41" y="37"/>
                    <a:pt x="41" y="37"/>
                  </a:cubicBezTo>
                  <a:cubicBezTo>
                    <a:pt x="41" y="37"/>
                    <a:pt x="45" y="33"/>
                    <a:pt x="45" y="32"/>
                  </a:cubicBezTo>
                  <a:cubicBezTo>
                    <a:pt x="46" y="30"/>
                    <a:pt x="46" y="27"/>
                    <a:pt x="45" y="25"/>
                  </a:cubicBezTo>
                  <a:cubicBezTo>
                    <a:pt x="45" y="24"/>
                    <a:pt x="42" y="23"/>
                    <a:pt x="42" y="21"/>
                  </a:cubicBezTo>
                  <a:cubicBezTo>
                    <a:pt x="41" y="20"/>
                    <a:pt x="41" y="16"/>
                    <a:pt x="41" y="15"/>
                  </a:cubicBezTo>
                  <a:cubicBezTo>
                    <a:pt x="41" y="13"/>
                    <a:pt x="44" y="9"/>
                    <a:pt x="46" y="9"/>
                  </a:cubicBezTo>
                  <a:cubicBezTo>
                    <a:pt x="47" y="8"/>
                    <a:pt x="50" y="7"/>
                    <a:pt x="51" y="7"/>
                  </a:cubicBezTo>
                  <a:cubicBezTo>
                    <a:pt x="53" y="6"/>
                    <a:pt x="55" y="6"/>
                    <a:pt x="56" y="5"/>
                  </a:cubicBezTo>
                  <a:cubicBezTo>
                    <a:pt x="58" y="5"/>
                    <a:pt x="60" y="5"/>
                    <a:pt x="61" y="5"/>
                  </a:cubicBezTo>
                  <a:cubicBezTo>
                    <a:pt x="62" y="4"/>
                    <a:pt x="66" y="3"/>
                    <a:pt x="66" y="3"/>
                  </a:cubicBezTo>
                  <a:cubicBezTo>
                    <a:pt x="66" y="3"/>
                    <a:pt x="70" y="3"/>
                    <a:pt x="70" y="5"/>
                  </a:cubicBezTo>
                  <a:cubicBezTo>
                    <a:pt x="72" y="6"/>
                    <a:pt x="70" y="10"/>
                    <a:pt x="71" y="12"/>
                  </a:cubicBezTo>
                  <a:cubicBezTo>
                    <a:pt x="72" y="12"/>
                    <a:pt x="74" y="11"/>
                    <a:pt x="75" y="11"/>
                  </a:cubicBezTo>
                  <a:cubicBezTo>
                    <a:pt x="76" y="12"/>
                    <a:pt x="77" y="15"/>
                    <a:pt x="78" y="15"/>
                  </a:cubicBezTo>
                  <a:cubicBezTo>
                    <a:pt x="79" y="15"/>
                    <a:pt x="82" y="15"/>
                    <a:pt x="83" y="14"/>
                  </a:cubicBezTo>
                  <a:cubicBezTo>
                    <a:pt x="84" y="14"/>
                    <a:pt x="86" y="12"/>
                    <a:pt x="86" y="11"/>
                  </a:cubicBezTo>
                  <a:cubicBezTo>
                    <a:pt x="87" y="9"/>
                    <a:pt x="84" y="5"/>
                    <a:pt x="85" y="3"/>
                  </a:cubicBezTo>
                  <a:cubicBezTo>
                    <a:pt x="85" y="2"/>
                    <a:pt x="89" y="0"/>
                    <a:pt x="89" y="0"/>
                  </a:cubicBezTo>
                  <a:cubicBezTo>
                    <a:pt x="89" y="0"/>
                    <a:pt x="91" y="3"/>
                    <a:pt x="91" y="4"/>
                  </a:cubicBezTo>
                  <a:cubicBezTo>
                    <a:pt x="92" y="6"/>
                    <a:pt x="93" y="8"/>
                    <a:pt x="94" y="9"/>
                  </a:cubicBezTo>
                  <a:cubicBezTo>
                    <a:pt x="95" y="9"/>
                    <a:pt x="96" y="11"/>
                    <a:pt x="97" y="12"/>
                  </a:cubicBezTo>
                  <a:cubicBezTo>
                    <a:pt x="98" y="13"/>
                    <a:pt x="100" y="14"/>
                    <a:pt x="102" y="14"/>
                  </a:cubicBezTo>
                  <a:cubicBezTo>
                    <a:pt x="103" y="15"/>
                    <a:pt x="104" y="15"/>
                    <a:pt x="106" y="15"/>
                  </a:cubicBezTo>
                  <a:cubicBezTo>
                    <a:pt x="107" y="15"/>
                    <a:pt x="109" y="15"/>
                    <a:pt x="110" y="14"/>
                  </a:cubicBezTo>
                  <a:cubicBezTo>
                    <a:pt x="112" y="14"/>
                    <a:pt x="115" y="13"/>
                    <a:pt x="116" y="12"/>
                  </a:cubicBezTo>
                  <a:cubicBezTo>
                    <a:pt x="117" y="12"/>
                    <a:pt x="118" y="11"/>
                    <a:pt x="119" y="10"/>
                  </a:cubicBezTo>
                  <a:cubicBezTo>
                    <a:pt x="121" y="10"/>
                    <a:pt x="124" y="9"/>
                    <a:pt x="124" y="9"/>
                  </a:cubicBezTo>
                  <a:cubicBezTo>
                    <a:pt x="124" y="9"/>
                    <a:pt x="124" y="11"/>
                    <a:pt x="125" y="12"/>
                  </a:cubicBezTo>
                  <a:cubicBezTo>
                    <a:pt x="125" y="13"/>
                    <a:pt x="128" y="13"/>
                    <a:pt x="129" y="14"/>
                  </a:cubicBezTo>
                  <a:cubicBezTo>
                    <a:pt x="130" y="14"/>
                    <a:pt x="133" y="15"/>
                    <a:pt x="134" y="16"/>
                  </a:cubicBezTo>
                  <a:cubicBezTo>
                    <a:pt x="135" y="17"/>
                    <a:pt x="138" y="20"/>
                    <a:pt x="139" y="21"/>
                  </a:cubicBezTo>
                  <a:cubicBezTo>
                    <a:pt x="140" y="21"/>
                    <a:pt x="141" y="21"/>
                    <a:pt x="142" y="22"/>
                  </a:cubicBezTo>
                  <a:cubicBezTo>
                    <a:pt x="142" y="22"/>
                    <a:pt x="143" y="23"/>
                    <a:pt x="143" y="24"/>
                  </a:cubicBezTo>
                  <a:cubicBezTo>
                    <a:pt x="143" y="24"/>
                    <a:pt x="142" y="26"/>
                    <a:pt x="142" y="26"/>
                  </a:cubicBezTo>
                  <a:cubicBezTo>
                    <a:pt x="142" y="27"/>
                    <a:pt x="142" y="29"/>
                    <a:pt x="143" y="30"/>
                  </a:cubicBezTo>
                  <a:cubicBezTo>
                    <a:pt x="144" y="31"/>
                    <a:pt x="147" y="30"/>
                    <a:pt x="148" y="30"/>
                  </a:cubicBezTo>
                  <a:cubicBezTo>
                    <a:pt x="149" y="29"/>
                    <a:pt x="151" y="27"/>
                    <a:pt x="152" y="27"/>
                  </a:cubicBezTo>
                  <a:cubicBezTo>
                    <a:pt x="153" y="26"/>
                    <a:pt x="155" y="25"/>
                    <a:pt x="155" y="23"/>
                  </a:cubicBezTo>
                  <a:cubicBezTo>
                    <a:pt x="156" y="23"/>
                    <a:pt x="156" y="21"/>
                    <a:pt x="157" y="20"/>
                  </a:cubicBezTo>
                  <a:cubicBezTo>
                    <a:pt x="157" y="19"/>
                    <a:pt x="158" y="17"/>
                    <a:pt x="158" y="16"/>
                  </a:cubicBezTo>
                  <a:cubicBezTo>
                    <a:pt x="158" y="15"/>
                    <a:pt x="158" y="14"/>
                    <a:pt x="159" y="13"/>
                  </a:cubicBezTo>
                  <a:cubicBezTo>
                    <a:pt x="159" y="12"/>
                    <a:pt x="159" y="11"/>
                    <a:pt x="160" y="10"/>
                  </a:cubicBezTo>
                  <a:cubicBezTo>
                    <a:pt x="160" y="9"/>
                    <a:pt x="161" y="9"/>
                    <a:pt x="162" y="9"/>
                  </a:cubicBezTo>
                  <a:cubicBezTo>
                    <a:pt x="163" y="9"/>
                    <a:pt x="164" y="9"/>
                    <a:pt x="165" y="9"/>
                  </a:cubicBezTo>
                  <a:cubicBezTo>
                    <a:pt x="165" y="9"/>
                    <a:pt x="167" y="10"/>
                    <a:pt x="167" y="11"/>
                  </a:cubicBezTo>
                  <a:cubicBezTo>
                    <a:pt x="168" y="11"/>
                    <a:pt x="168" y="12"/>
                    <a:pt x="169" y="13"/>
                  </a:cubicBezTo>
                  <a:cubicBezTo>
                    <a:pt x="170" y="14"/>
                    <a:pt x="171" y="16"/>
                    <a:pt x="172" y="17"/>
                  </a:cubicBezTo>
                  <a:cubicBezTo>
                    <a:pt x="173" y="18"/>
                    <a:pt x="176" y="21"/>
                    <a:pt x="177" y="22"/>
                  </a:cubicBezTo>
                  <a:cubicBezTo>
                    <a:pt x="178" y="25"/>
                    <a:pt x="180" y="29"/>
                    <a:pt x="181" y="31"/>
                  </a:cubicBezTo>
                  <a:cubicBezTo>
                    <a:pt x="182" y="33"/>
                    <a:pt x="183" y="36"/>
                    <a:pt x="183" y="38"/>
                  </a:cubicBezTo>
                  <a:cubicBezTo>
                    <a:pt x="184" y="39"/>
                    <a:pt x="186" y="42"/>
                    <a:pt x="187" y="43"/>
                  </a:cubicBezTo>
                  <a:cubicBezTo>
                    <a:pt x="188" y="44"/>
                    <a:pt x="189" y="45"/>
                    <a:pt x="190" y="45"/>
                  </a:cubicBezTo>
                  <a:cubicBezTo>
                    <a:pt x="191" y="45"/>
                    <a:pt x="193" y="45"/>
                    <a:pt x="194" y="45"/>
                  </a:cubicBezTo>
                  <a:cubicBezTo>
                    <a:pt x="195" y="45"/>
                    <a:pt x="198" y="45"/>
                    <a:pt x="199" y="45"/>
                  </a:cubicBezTo>
                  <a:cubicBezTo>
                    <a:pt x="199" y="46"/>
                    <a:pt x="198" y="48"/>
                    <a:pt x="198" y="49"/>
                  </a:cubicBezTo>
                  <a:cubicBezTo>
                    <a:pt x="198" y="51"/>
                    <a:pt x="198" y="54"/>
                    <a:pt x="199" y="55"/>
                  </a:cubicBezTo>
                  <a:cubicBezTo>
                    <a:pt x="200" y="56"/>
                    <a:pt x="204" y="58"/>
                    <a:pt x="204" y="58"/>
                  </a:cubicBezTo>
                  <a:cubicBezTo>
                    <a:pt x="204" y="58"/>
                    <a:pt x="203" y="61"/>
                    <a:pt x="202" y="62"/>
                  </a:cubicBezTo>
                  <a:cubicBezTo>
                    <a:pt x="202" y="63"/>
                    <a:pt x="201" y="64"/>
                    <a:pt x="201" y="65"/>
                  </a:cubicBezTo>
                  <a:cubicBezTo>
                    <a:pt x="201" y="66"/>
                    <a:pt x="200" y="69"/>
                    <a:pt x="200" y="70"/>
                  </a:cubicBezTo>
                  <a:cubicBezTo>
                    <a:pt x="201" y="71"/>
                    <a:pt x="202" y="72"/>
                    <a:pt x="202" y="73"/>
                  </a:cubicBezTo>
                  <a:cubicBezTo>
                    <a:pt x="203" y="74"/>
                    <a:pt x="204" y="76"/>
                    <a:pt x="205" y="76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7"/>
            <p:cNvSpPr>
              <a:spLocks/>
            </p:cNvSpPr>
            <p:nvPr/>
          </p:nvSpPr>
          <p:spPr bwMode="auto">
            <a:xfrm>
              <a:off x="1638557" y="3962381"/>
              <a:ext cx="2041536" cy="1381121"/>
            </a:xfrm>
            <a:custGeom>
              <a:avLst/>
              <a:gdLst>
                <a:gd name="T0" fmla="*/ 603 w 615"/>
                <a:gd name="T1" fmla="*/ 86 h 416"/>
                <a:gd name="T2" fmla="*/ 586 w 615"/>
                <a:gd name="T3" fmla="*/ 92 h 416"/>
                <a:gd name="T4" fmla="*/ 554 w 615"/>
                <a:gd name="T5" fmla="*/ 121 h 416"/>
                <a:gd name="T6" fmla="*/ 560 w 615"/>
                <a:gd name="T7" fmla="*/ 142 h 416"/>
                <a:gd name="T8" fmla="*/ 530 w 615"/>
                <a:gd name="T9" fmla="*/ 164 h 416"/>
                <a:gd name="T10" fmla="*/ 510 w 615"/>
                <a:gd name="T11" fmla="*/ 186 h 416"/>
                <a:gd name="T12" fmla="*/ 481 w 615"/>
                <a:gd name="T13" fmla="*/ 199 h 416"/>
                <a:gd name="T14" fmla="*/ 496 w 615"/>
                <a:gd name="T15" fmla="*/ 227 h 416"/>
                <a:gd name="T16" fmla="*/ 499 w 615"/>
                <a:gd name="T17" fmla="*/ 256 h 416"/>
                <a:gd name="T18" fmla="*/ 486 w 615"/>
                <a:gd name="T19" fmla="*/ 278 h 416"/>
                <a:gd name="T20" fmla="*/ 456 w 615"/>
                <a:gd name="T21" fmla="*/ 295 h 416"/>
                <a:gd name="T22" fmla="*/ 449 w 615"/>
                <a:gd name="T23" fmla="*/ 328 h 416"/>
                <a:gd name="T24" fmla="*/ 399 w 615"/>
                <a:gd name="T25" fmla="*/ 354 h 416"/>
                <a:gd name="T26" fmla="*/ 387 w 615"/>
                <a:gd name="T27" fmla="*/ 378 h 416"/>
                <a:gd name="T28" fmla="*/ 354 w 615"/>
                <a:gd name="T29" fmla="*/ 372 h 416"/>
                <a:gd name="T30" fmla="*/ 334 w 615"/>
                <a:gd name="T31" fmla="*/ 363 h 416"/>
                <a:gd name="T32" fmla="*/ 304 w 615"/>
                <a:gd name="T33" fmla="*/ 354 h 416"/>
                <a:gd name="T34" fmla="*/ 282 w 615"/>
                <a:gd name="T35" fmla="*/ 347 h 416"/>
                <a:gd name="T36" fmla="*/ 265 w 615"/>
                <a:gd name="T37" fmla="*/ 360 h 416"/>
                <a:gd name="T38" fmla="*/ 253 w 615"/>
                <a:gd name="T39" fmla="*/ 374 h 416"/>
                <a:gd name="T40" fmla="*/ 229 w 615"/>
                <a:gd name="T41" fmla="*/ 388 h 416"/>
                <a:gd name="T42" fmla="*/ 204 w 615"/>
                <a:gd name="T43" fmla="*/ 386 h 416"/>
                <a:gd name="T44" fmla="*/ 180 w 615"/>
                <a:gd name="T45" fmla="*/ 397 h 416"/>
                <a:gd name="T46" fmla="*/ 156 w 615"/>
                <a:gd name="T47" fmla="*/ 403 h 416"/>
                <a:gd name="T48" fmla="*/ 142 w 615"/>
                <a:gd name="T49" fmla="*/ 403 h 416"/>
                <a:gd name="T50" fmla="*/ 123 w 615"/>
                <a:gd name="T51" fmla="*/ 412 h 416"/>
                <a:gd name="T52" fmla="*/ 101 w 615"/>
                <a:gd name="T53" fmla="*/ 378 h 416"/>
                <a:gd name="T54" fmla="*/ 92 w 615"/>
                <a:gd name="T55" fmla="*/ 353 h 416"/>
                <a:gd name="T56" fmla="*/ 67 w 615"/>
                <a:gd name="T57" fmla="*/ 311 h 416"/>
                <a:gd name="T58" fmla="*/ 51 w 615"/>
                <a:gd name="T59" fmla="*/ 305 h 416"/>
                <a:gd name="T60" fmla="*/ 42 w 615"/>
                <a:gd name="T61" fmla="*/ 301 h 416"/>
                <a:gd name="T62" fmla="*/ 45 w 615"/>
                <a:gd name="T63" fmla="*/ 275 h 416"/>
                <a:gd name="T64" fmla="*/ 11 w 615"/>
                <a:gd name="T65" fmla="*/ 271 h 416"/>
                <a:gd name="T66" fmla="*/ 16 w 615"/>
                <a:gd name="T67" fmla="*/ 250 h 416"/>
                <a:gd name="T68" fmla="*/ 30 w 615"/>
                <a:gd name="T69" fmla="*/ 206 h 416"/>
                <a:gd name="T70" fmla="*/ 21 w 615"/>
                <a:gd name="T71" fmla="*/ 181 h 416"/>
                <a:gd name="T72" fmla="*/ 6 w 615"/>
                <a:gd name="T73" fmla="*/ 164 h 416"/>
                <a:gd name="T74" fmla="*/ 13 w 615"/>
                <a:gd name="T75" fmla="*/ 146 h 416"/>
                <a:gd name="T76" fmla="*/ 39 w 615"/>
                <a:gd name="T77" fmla="*/ 140 h 416"/>
                <a:gd name="T78" fmla="*/ 50 w 615"/>
                <a:gd name="T79" fmla="*/ 159 h 416"/>
                <a:gd name="T80" fmla="*/ 66 w 615"/>
                <a:gd name="T81" fmla="*/ 180 h 416"/>
                <a:gd name="T82" fmla="*/ 72 w 615"/>
                <a:gd name="T83" fmla="*/ 205 h 416"/>
                <a:gd name="T84" fmla="*/ 88 w 615"/>
                <a:gd name="T85" fmla="*/ 234 h 416"/>
                <a:gd name="T86" fmla="*/ 114 w 615"/>
                <a:gd name="T87" fmla="*/ 234 h 416"/>
                <a:gd name="T88" fmla="*/ 150 w 615"/>
                <a:gd name="T89" fmla="*/ 194 h 416"/>
                <a:gd name="T90" fmla="*/ 171 w 615"/>
                <a:gd name="T91" fmla="*/ 173 h 416"/>
                <a:gd name="T92" fmla="*/ 189 w 615"/>
                <a:gd name="T93" fmla="*/ 149 h 416"/>
                <a:gd name="T94" fmla="*/ 210 w 615"/>
                <a:gd name="T95" fmla="*/ 162 h 416"/>
                <a:gd name="T96" fmla="*/ 263 w 615"/>
                <a:gd name="T97" fmla="*/ 150 h 416"/>
                <a:gd name="T98" fmla="*/ 276 w 615"/>
                <a:gd name="T99" fmla="*/ 133 h 416"/>
                <a:gd name="T100" fmla="*/ 303 w 615"/>
                <a:gd name="T101" fmla="*/ 122 h 416"/>
                <a:gd name="T102" fmla="*/ 339 w 615"/>
                <a:gd name="T103" fmla="*/ 133 h 416"/>
                <a:gd name="T104" fmla="*/ 418 w 615"/>
                <a:gd name="T105" fmla="*/ 86 h 416"/>
                <a:gd name="T106" fmla="*/ 447 w 615"/>
                <a:gd name="T107" fmla="*/ 53 h 416"/>
                <a:gd name="T108" fmla="*/ 477 w 615"/>
                <a:gd name="T109" fmla="*/ 57 h 416"/>
                <a:gd name="T110" fmla="*/ 519 w 615"/>
                <a:gd name="T111" fmla="*/ 72 h 416"/>
                <a:gd name="T112" fmla="*/ 564 w 615"/>
                <a:gd name="T113" fmla="*/ 51 h 416"/>
                <a:gd name="T114" fmla="*/ 578 w 615"/>
                <a:gd name="T115" fmla="*/ 19 h 416"/>
                <a:gd name="T116" fmla="*/ 598 w 615"/>
                <a:gd name="T117" fmla="*/ 3 h 416"/>
                <a:gd name="T118" fmla="*/ 593 w 615"/>
                <a:gd name="T119" fmla="*/ 45 h 416"/>
                <a:gd name="T120" fmla="*/ 606 w 615"/>
                <a:gd name="T121" fmla="*/ 6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15" h="416">
                  <a:moveTo>
                    <a:pt x="615" y="67"/>
                  </a:moveTo>
                  <a:cubicBezTo>
                    <a:pt x="615" y="67"/>
                    <a:pt x="613" y="71"/>
                    <a:pt x="612" y="72"/>
                  </a:cubicBezTo>
                  <a:cubicBezTo>
                    <a:pt x="611" y="74"/>
                    <a:pt x="607" y="77"/>
                    <a:pt x="606" y="78"/>
                  </a:cubicBezTo>
                  <a:cubicBezTo>
                    <a:pt x="605" y="79"/>
                    <a:pt x="605" y="81"/>
                    <a:pt x="604" y="82"/>
                  </a:cubicBezTo>
                  <a:cubicBezTo>
                    <a:pt x="604" y="83"/>
                    <a:pt x="603" y="85"/>
                    <a:pt x="603" y="86"/>
                  </a:cubicBezTo>
                  <a:cubicBezTo>
                    <a:pt x="602" y="86"/>
                    <a:pt x="601" y="87"/>
                    <a:pt x="600" y="87"/>
                  </a:cubicBezTo>
                  <a:cubicBezTo>
                    <a:pt x="599" y="87"/>
                    <a:pt x="596" y="86"/>
                    <a:pt x="595" y="86"/>
                  </a:cubicBezTo>
                  <a:cubicBezTo>
                    <a:pt x="593" y="86"/>
                    <a:pt x="591" y="86"/>
                    <a:pt x="589" y="86"/>
                  </a:cubicBezTo>
                  <a:cubicBezTo>
                    <a:pt x="588" y="86"/>
                    <a:pt x="586" y="85"/>
                    <a:pt x="585" y="85"/>
                  </a:cubicBezTo>
                  <a:cubicBezTo>
                    <a:pt x="584" y="86"/>
                    <a:pt x="586" y="90"/>
                    <a:pt x="586" y="92"/>
                  </a:cubicBezTo>
                  <a:cubicBezTo>
                    <a:pt x="586" y="94"/>
                    <a:pt x="586" y="96"/>
                    <a:pt x="586" y="97"/>
                  </a:cubicBezTo>
                  <a:cubicBezTo>
                    <a:pt x="585" y="100"/>
                    <a:pt x="583" y="107"/>
                    <a:pt x="583" y="107"/>
                  </a:cubicBezTo>
                  <a:cubicBezTo>
                    <a:pt x="583" y="107"/>
                    <a:pt x="572" y="112"/>
                    <a:pt x="569" y="114"/>
                  </a:cubicBezTo>
                  <a:cubicBezTo>
                    <a:pt x="566" y="115"/>
                    <a:pt x="563" y="119"/>
                    <a:pt x="561" y="119"/>
                  </a:cubicBezTo>
                  <a:cubicBezTo>
                    <a:pt x="559" y="120"/>
                    <a:pt x="555" y="120"/>
                    <a:pt x="554" y="121"/>
                  </a:cubicBezTo>
                  <a:cubicBezTo>
                    <a:pt x="553" y="122"/>
                    <a:pt x="551" y="124"/>
                    <a:pt x="551" y="125"/>
                  </a:cubicBezTo>
                  <a:cubicBezTo>
                    <a:pt x="550" y="127"/>
                    <a:pt x="548" y="131"/>
                    <a:pt x="549" y="132"/>
                  </a:cubicBezTo>
                  <a:cubicBezTo>
                    <a:pt x="549" y="133"/>
                    <a:pt x="552" y="135"/>
                    <a:pt x="553" y="136"/>
                  </a:cubicBezTo>
                  <a:cubicBezTo>
                    <a:pt x="554" y="137"/>
                    <a:pt x="557" y="136"/>
                    <a:pt x="559" y="137"/>
                  </a:cubicBezTo>
                  <a:cubicBezTo>
                    <a:pt x="560" y="138"/>
                    <a:pt x="560" y="141"/>
                    <a:pt x="560" y="142"/>
                  </a:cubicBezTo>
                  <a:cubicBezTo>
                    <a:pt x="560" y="143"/>
                    <a:pt x="559" y="147"/>
                    <a:pt x="558" y="148"/>
                  </a:cubicBezTo>
                  <a:cubicBezTo>
                    <a:pt x="555" y="150"/>
                    <a:pt x="548" y="151"/>
                    <a:pt x="545" y="153"/>
                  </a:cubicBezTo>
                  <a:cubicBezTo>
                    <a:pt x="544" y="153"/>
                    <a:pt x="541" y="155"/>
                    <a:pt x="540" y="156"/>
                  </a:cubicBezTo>
                  <a:cubicBezTo>
                    <a:pt x="538" y="157"/>
                    <a:pt x="537" y="161"/>
                    <a:pt x="536" y="162"/>
                  </a:cubicBezTo>
                  <a:cubicBezTo>
                    <a:pt x="535" y="163"/>
                    <a:pt x="531" y="163"/>
                    <a:pt x="530" y="164"/>
                  </a:cubicBezTo>
                  <a:cubicBezTo>
                    <a:pt x="529" y="165"/>
                    <a:pt x="527" y="166"/>
                    <a:pt x="527" y="167"/>
                  </a:cubicBezTo>
                  <a:cubicBezTo>
                    <a:pt x="526" y="168"/>
                    <a:pt x="527" y="169"/>
                    <a:pt x="527" y="170"/>
                  </a:cubicBezTo>
                  <a:cubicBezTo>
                    <a:pt x="526" y="171"/>
                    <a:pt x="524" y="174"/>
                    <a:pt x="523" y="175"/>
                  </a:cubicBezTo>
                  <a:cubicBezTo>
                    <a:pt x="522" y="177"/>
                    <a:pt x="518" y="183"/>
                    <a:pt x="516" y="185"/>
                  </a:cubicBezTo>
                  <a:cubicBezTo>
                    <a:pt x="515" y="186"/>
                    <a:pt x="511" y="186"/>
                    <a:pt x="510" y="186"/>
                  </a:cubicBezTo>
                  <a:cubicBezTo>
                    <a:pt x="508" y="186"/>
                    <a:pt x="505" y="184"/>
                    <a:pt x="503" y="184"/>
                  </a:cubicBezTo>
                  <a:cubicBezTo>
                    <a:pt x="502" y="184"/>
                    <a:pt x="499" y="183"/>
                    <a:pt x="497" y="183"/>
                  </a:cubicBezTo>
                  <a:cubicBezTo>
                    <a:pt x="496" y="183"/>
                    <a:pt x="493" y="185"/>
                    <a:pt x="492" y="185"/>
                  </a:cubicBezTo>
                  <a:cubicBezTo>
                    <a:pt x="491" y="186"/>
                    <a:pt x="488" y="189"/>
                    <a:pt x="487" y="191"/>
                  </a:cubicBezTo>
                  <a:cubicBezTo>
                    <a:pt x="485" y="193"/>
                    <a:pt x="482" y="198"/>
                    <a:pt x="481" y="199"/>
                  </a:cubicBezTo>
                  <a:cubicBezTo>
                    <a:pt x="480" y="201"/>
                    <a:pt x="477" y="203"/>
                    <a:pt x="476" y="204"/>
                  </a:cubicBezTo>
                  <a:cubicBezTo>
                    <a:pt x="475" y="205"/>
                    <a:pt x="474" y="209"/>
                    <a:pt x="475" y="210"/>
                  </a:cubicBezTo>
                  <a:cubicBezTo>
                    <a:pt x="476" y="212"/>
                    <a:pt x="482" y="213"/>
                    <a:pt x="484" y="214"/>
                  </a:cubicBezTo>
                  <a:cubicBezTo>
                    <a:pt x="486" y="216"/>
                    <a:pt x="489" y="218"/>
                    <a:pt x="491" y="220"/>
                  </a:cubicBezTo>
                  <a:cubicBezTo>
                    <a:pt x="492" y="222"/>
                    <a:pt x="495" y="225"/>
                    <a:pt x="496" y="227"/>
                  </a:cubicBezTo>
                  <a:cubicBezTo>
                    <a:pt x="496" y="228"/>
                    <a:pt x="496" y="232"/>
                    <a:pt x="497" y="233"/>
                  </a:cubicBezTo>
                  <a:cubicBezTo>
                    <a:pt x="497" y="235"/>
                    <a:pt x="498" y="240"/>
                    <a:pt x="499" y="241"/>
                  </a:cubicBezTo>
                  <a:cubicBezTo>
                    <a:pt x="499" y="242"/>
                    <a:pt x="502" y="244"/>
                    <a:pt x="503" y="245"/>
                  </a:cubicBezTo>
                  <a:cubicBezTo>
                    <a:pt x="504" y="246"/>
                    <a:pt x="504" y="250"/>
                    <a:pt x="504" y="252"/>
                  </a:cubicBezTo>
                  <a:cubicBezTo>
                    <a:pt x="503" y="253"/>
                    <a:pt x="499" y="255"/>
                    <a:pt x="499" y="256"/>
                  </a:cubicBezTo>
                  <a:cubicBezTo>
                    <a:pt x="498" y="258"/>
                    <a:pt x="500" y="262"/>
                    <a:pt x="500" y="264"/>
                  </a:cubicBezTo>
                  <a:cubicBezTo>
                    <a:pt x="500" y="265"/>
                    <a:pt x="500" y="266"/>
                    <a:pt x="499" y="267"/>
                  </a:cubicBezTo>
                  <a:cubicBezTo>
                    <a:pt x="499" y="268"/>
                    <a:pt x="496" y="267"/>
                    <a:pt x="495" y="268"/>
                  </a:cubicBezTo>
                  <a:cubicBezTo>
                    <a:pt x="493" y="269"/>
                    <a:pt x="491" y="271"/>
                    <a:pt x="490" y="272"/>
                  </a:cubicBezTo>
                  <a:cubicBezTo>
                    <a:pt x="488" y="274"/>
                    <a:pt x="487" y="277"/>
                    <a:pt x="486" y="278"/>
                  </a:cubicBezTo>
                  <a:cubicBezTo>
                    <a:pt x="486" y="279"/>
                    <a:pt x="486" y="282"/>
                    <a:pt x="485" y="283"/>
                  </a:cubicBezTo>
                  <a:cubicBezTo>
                    <a:pt x="484" y="284"/>
                    <a:pt x="480" y="283"/>
                    <a:pt x="479" y="283"/>
                  </a:cubicBezTo>
                  <a:cubicBezTo>
                    <a:pt x="477" y="283"/>
                    <a:pt x="474" y="283"/>
                    <a:pt x="472" y="284"/>
                  </a:cubicBezTo>
                  <a:cubicBezTo>
                    <a:pt x="469" y="284"/>
                    <a:pt x="465" y="287"/>
                    <a:pt x="462" y="289"/>
                  </a:cubicBezTo>
                  <a:cubicBezTo>
                    <a:pt x="461" y="290"/>
                    <a:pt x="458" y="293"/>
                    <a:pt x="456" y="295"/>
                  </a:cubicBezTo>
                  <a:cubicBezTo>
                    <a:pt x="456" y="295"/>
                    <a:pt x="455" y="297"/>
                    <a:pt x="455" y="298"/>
                  </a:cubicBezTo>
                  <a:cubicBezTo>
                    <a:pt x="454" y="301"/>
                    <a:pt x="453" y="307"/>
                    <a:pt x="454" y="311"/>
                  </a:cubicBezTo>
                  <a:cubicBezTo>
                    <a:pt x="455" y="313"/>
                    <a:pt x="457" y="315"/>
                    <a:pt x="457" y="317"/>
                  </a:cubicBezTo>
                  <a:cubicBezTo>
                    <a:pt x="457" y="318"/>
                    <a:pt x="453" y="319"/>
                    <a:pt x="452" y="321"/>
                  </a:cubicBezTo>
                  <a:cubicBezTo>
                    <a:pt x="451" y="322"/>
                    <a:pt x="450" y="326"/>
                    <a:pt x="449" y="328"/>
                  </a:cubicBezTo>
                  <a:cubicBezTo>
                    <a:pt x="448" y="331"/>
                    <a:pt x="446" y="335"/>
                    <a:pt x="445" y="337"/>
                  </a:cubicBezTo>
                  <a:cubicBezTo>
                    <a:pt x="444" y="338"/>
                    <a:pt x="442" y="340"/>
                    <a:pt x="440" y="341"/>
                  </a:cubicBezTo>
                  <a:cubicBezTo>
                    <a:pt x="434" y="343"/>
                    <a:pt x="419" y="340"/>
                    <a:pt x="412" y="343"/>
                  </a:cubicBezTo>
                  <a:cubicBezTo>
                    <a:pt x="410" y="343"/>
                    <a:pt x="407" y="346"/>
                    <a:pt x="406" y="347"/>
                  </a:cubicBezTo>
                  <a:cubicBezTo>
                    <a:pt x="404" y="349"/>
                    <a:pt x="400" y="352"/>
                    <a:pt x="399" y="354"/>
                  </a:cubicBezTo>
                  <a:cubicBezTo>
                    <a:pt x="398" y="356"/>
                    <a:pt x="397" y="360"/>
                    <a:pt x="397" y="362"/>
                  </a:cubicBezTo>
                  <a:cubicBezTo>
                    <a:pt x="396" y="365"/>
                    <a:pt x="398" y="371"/>
                    <a:pt x="398" y="374"/>
                  </a:cubicBezTo>
                  <a:cubicBezTo>
                    <a:pt x="398" y="374"/>
                    <a:pt x="398" y="375"/>
                    <a:pt x="398" y="376"/>
                  </a:cubicBezTo>
                  <a:cubicBezTo>
                    <a:pt x="397" y="377"/>
                    <a:pt x="395" y="378"/>
                    <a:pt x="394" y="378"/>
                  </a:cubicBezTo>
                  <a:cubicBezTo>
                    <a:pt x="392" y="379"/>
                    <a:pt x="389" y="378"/>
                    <a:pt x="387" y="378"/>
                  </a:cubicBezTo>
                  <a:cubicBezTo>
                    <a:pt x="385" y="378"/>
                    <a:pt x="382" y="376"/>
                    <a:pt x="380" y="376"/>
                  </a:cubicBezTo>
                  <a:cubicBezTo>
                    <a:pt x="378" y="377"/>
                    <a:pt x="376" y="381"/>
                    <a:pt x="374" y="381"/>
                  </a:cubicBezTo>
                  <a:cubicBezTo>
                    <a:pt x="371" y="381"/>
                    <a:pt x="368" y="375"/>
                    <a:pt x="366" y="374"/>
                  </a:cubicBezTo>
                  <a:cubicBezTo>
                    <a:pt x="364" y="373"/>
                    <a:pt x="361" y="372"/>
                    <a:pt x="359" y="372"/>
                  </a:cubicBezTo>
                  <a:cubicBezTo>
                    <a:pt x="358" y="372"/>
                    <a:pt x="355" y="372"/>
                    <a:pt x="354" y="372"/>
                  </a:cubicBezTo>
                  <a:cubicBezTo>
                    <a:pt x="352" y="373"/>
                    <a:pt x="348" y="375"/>
                    <a:pt x="346" y="376"/>
                  </a:cubicBezTo>
                  <a:cubicBezTo>
                    <a:pt x="345" y="376"/>
                    <a:pt x="345" y="376"/>
                    <a:pt x="345" y="376"/>
                  </a:cubicBezTo>
                  <a:cubicBezTo>
                    <a:pt x="344" y="376"/>
                    <a:pt x="342" y="376"/>
                    <a:pt x="342" y="375"/>
                  </a:cubicBezTo>
                  <a:cubicBezTo>
                    <a:pt x="340" y="374"/>
                    <a:pt x="341" y="368"/>
                    <a:pt x="339" y="367"/>
                  </a:cubicBezTo>
                  <a:cubicBezTo>
                    <a:pt x="339" y="365"/>
                    <a:pt x="335" y="364"/>
                    <a:pt x="334" y="363"/>
                  </a:cubicBezTo>
                  <a:cubicBezTo>
                    <a:pt x="333" y="362"/>
                    <a:pt x="330" y="361"/>
                    <a:pt x="329" y="360"/>
                  </a:cubicBezTo>
                  <a:cubicBezTo>
                    <a:pt x="329" y="359"/>
                    <a:pt x="327" y="357"/>
                    <a:pt x="327" y="356"/>
                  </a:cubicBezTo>
                  <a:cubicBezTo>
                    <a:pt x="326" y="355"/>
                    <a:pt x="323" y="354"/>
                    <a:pt x="322" y="354"/>
                  </a:cubicBezTo>
                  <a:cubicBezTo>
                    <a:pt x="320" y="353"/>
                    <a:pt x="316" y="352"/>
                    <a:pt x="314" y="353"/>
                  </a:cubicBezTo>
                  <a:cubicBezTo>
                    <a:pt x="311" y="353"/>
                    <a:pt x="307" y="354"/>
                    <a:pt x="304" y="354"/>
                  </a:cubicBezTo>
                  <a:cubicBezTo>
                    <a:pt x="303" y="354"/>
                    <a:pt x="299" y="354"/>
                    <a:pt x="298" y="353"/>
                  </a:cubicBezTo>
                  <a:cubicBezTo>
                    <a:pt x="296" y="352"/>
                    <a:pt x="294" y="348"/>
                    <a:pt x="292" y="347"/>
                  </a:cubicBezTo>
                  <a:cubicBezTo>
                    <a:pt x="291" y="346"/>
                    <a:pt x="289" y="345"/>
                    <a:pt x="287" y="345"/>
                  </a:cubicBezTo>
                  <a:cubicBezTo>
                    <a:pt x="286" y="344"/>
                    <a:pt x="285" y="346"/>
                    <a:pt x="284" y="346"/>
                  </a:cubicBezTo>
                  <a:cubicBezTo>
                    <a:pt x="284" y="346"/>
                    <a:pt x="282" y="346"/>
                    <a:pt x="282" y="347"/>
                  </a:cubicBezTo>
                  <a:cubicBezTo>
                    <a:pt x="280" y="348"/>
                    <a:pt x="279" y="351"/>
                    <a:pt x="278" y="352"/>
                  </a:cubicBezTo>
                  <a:cubicBezTo>
                    <a:pt x="278" y="354"/>
                    <a:pt x="280" y="355"/>
                    <a:pt x="280" y="356"/>
                  </a:cubicBezTo>
                  <a:cubicBezTo>
                    <a:pt x="279" y="357"/>
                    <a:pt x="277" y="359"/>
                    <a:pt x="275" y="359"/>
                  </a:cubicBezTo>
                  <a:cubicBezTo>
                    <a:pt x="274" y="360"/>
                    <a:pt x="272" y="359"/>
                    <a:pt x="271" y="359"/>
                  </a:cubicBezTo>
                  <a:cubicBezTo>
                    <a:pt x="270" y="359"/>
                    <a:pt x="266" y="360"/>
                    <a:pt x="265" y="360"/>
                  </a:cubicBezTo>
                  <a:cubicBezTo>
                    <a:pt x="264" y="361"/>
                    <a:pt x="263" y="361"/>
                    <a:pt x="262" y="361"/>
                  </a:cubicBezTo>
                  <a:cubicBezTo>
                    <a:pt x="261" y="362"/>
                    <a:pt x="260" y="364"/>
                    <a:pt x="258" y="364"/>
                  </a:cubicBezTo>
                  <a:cubicBezTo>
                    <a:pt x="258" y="364"/>
                    <a:pt x="256" y="364"/>
                    <a:pt x="255" y="365"/>
                  </a:cubicBezTo>
                  <a:cubicBezTo>
                    <a:pt x="253" y="366"/>
                    <a:pt x="252" y="370"/>
                    <a:pt x="253" y="372"/>
                  </a:cubicBezTo>
                  <a:cubicBezTo>
                    <a:pt x="253" y="372"/>
                    <a:pt x="253" y="373"/>
                    <a:pt x="253" y="374"/>
                  </a:cubicBezTo>
                  <a:cubicBezTo>
                    <a:pt x="253" y="374"/>
                    <a:pt x="251" y="374"/>
                    <a:pt x="250" y="375"/>
                  </a:cubicBezTo>
                  <a:cubicBezTo>
                    <a:pt x="248" y="376"/>
                    <a:pt x="244" y="378"/>
                    <a:pt x="242" y="379"/>
                  </a:cubicBezTo>
                  <a:cubicBezTo>
                    <a:pt x="241" y="380"/>
                    <a:pt x="237" y="381"/>
                    <a:pt x="236" y="382"/>
                  </a:cubicBezTo>
                  <a:cubicBezTo>
                    <a:pt x="235" y="383"/>
                    <a:pt x="235" y="386"/>
                    <a:pt x="234" y="387"/>
                  </a:cubicBezTo>
                  <a:cubicBezTo>
                    <a:pt x="233" y="387"/>
                    <a:pt x="230" y="387"/>
                    <a:pt x="229" y="388"/>
                  </a:cubicBezTo>
                  <a:cubicBezTo>
                    <a:pt x="229" y="388"/>
                    <a:pt x="227" y="389"/>
                    <a:pt x="226" y="389"/>
                  </a:cubicBezTo>
                  <a:cubicBezTo>
                    <a:pt x="226" y="390"/>
                    <a:pt x="224" y="392"/>
                    <a:pt x="223" y="392"/>
                  </a:cubicBezTo>
                  <a:cubicBezTo>
                    <a:pt x="222" y="392"/>
                    <a:pt x="219" y="390"/>
                    <a:pt x="217" y="389"/>
                  </a:cubicBezTo>
                  <a:cubicBezTo>
                    <a:pt x="216" y="388"/>
                    <a:pt x="212" y="386"/>
                    <a:pt x="210" y="386"/>
                  </a:cubicBezTo>
                  <a:cubicBezTo>
                    <a:pt x="209" y="386"/>
                    <a:pt x="205" y="386"/>
                    <a:pt x="204" y="386"/>
                  </a:cubicBezTo>
                  <a:cubicBezTo>
                    <a:pt x="202" y="386"/>
                    <a:pt x="198" y="385"/>
                    <a:pt x="195" y="385"/>
                  </a:cubicBezTo>
                  <a:cubicBezTo>
                    <a:pt x="193" y="384"/>
                    <a:pt x="190" y="383"/>
                    <a:pt x="188" y="384"/>
                  </a:cubicBezTo>
                  <a:cubicBezTo>
                    <a:pt x="187" y="384"/>
                    <a:pt x="187" y="387"/>
                    <a:pt x="186" y="388"/>
                  </a:cubicBezTo>
                  <a:cubicBezTo>
                    <a:pt x="186" y="389"/>
                    <a:pt x="183" y="392"/>
                    <a:pt x="182" y="394"/>
                  </a:cubicBezTo>
                  <a:cubicBezTo>
                    <a:pt x="182" y="394"/>
                    <a:pt x="180" y="396"/>
                    <a:pt x="180" y="397"/>
                  </a:cubicBezTo>
                  <a:cubicBezTo>
                    <a:pt x="178" y="397"/>
                    <a:pt x="176" y="397"/>
                    <a:pt x="174" y="398"/>
                  </a:cubicBezTo>
                  <a:cubicBezTo>
                    <a:pt x="174" y="398"/>
                    <a:pt x="172" y="398"/>
                    <a:pt x="171" y="398"/>
                  </a:cubicBezTo>
                  <a:cubicBezTo>
                    <a:pt x="169" y="398"/>
                    <a:pt x="166" y="398"/>
                    <a:pt x="165" y="399"/>
                  </a:cubicBezTo>
                  <a:cubicBezTo>
                    <a:pt x="163" y="399"/>
                    <a:pt x="161" y="398"/>
                    <a:pt x="160" y="399"/>
                  </a:cubicBezTo>
                  <a:cubicBezTo>
                    <a:pt x="159" y="399"/>
                    <a:pt x="157" y="401"/>
                    <a:pt x="156" y="403"/>
                  </a:cubicBezTo>
                  <a:cubicBezTo>
                    <a:pt x="155" y="404"/>
                    <a:pt x="156" y="406"/>
                    <a:pt x="155" y="407"/>
                  </a:cubicBezTo>
                  <a:cubicBezTo>
                    <a:pt x="155" y="409"/>
                    <a:pt x="157" y="413"/>
                    <a:pt x="155" y="414"/>
                  </a:cubicBezTo>
                  <a:cubicBezTo>
                    <a:pt x="155" y="415"/>
                    <a:pt x="153" y="414"/>
                    <a:pt x="153" y="413"/>
                  </a:cubicBezTo>
                  <a:cubicBezTo>
                    <a:pt x="151" y="413"/>
                    <a:pt x="150" y="410"/>
                    <a:pt x="149" y="409"/>
                  </a:cubicBezTo>
                  <a:cubicBezTo>
                    <a:pt x="147" y="407"/>
                    <a:pt x="144" y="404"/>
                    <a:pt x="142" y="403"/>
                  </a:cubicBezTo>
                  <a:cubicBezTo>
                    <a:pt x="140" y="403"/>
                    <a:pt x="136" y="403"/>
                    <a:pt x="134" y="404"/>
                  </a:cubicBezTo>
                  <a:cubicBezTo>
                    <a:pt x="133" y="404"/>
                    <a:pt x="131" y="407"/>
                    <a:pt x="130" y="408"/>
                  </a:cubicBezTo>
                  <a:cubicBezTo>
                    <a:pt x="129" y="410"/>
                    <a:pt x="128" y="414"/>
                    <a:pt x="127" y="415"/>
                  </a:cubicBezTo>
                  <a:cubicBezTo>
                    <a:pt x="126" y="415"/>
                    <a:pt x="125" y="416"/>
                    <a:pt x="124" y="415"/>
                  </a:cubicBezTo>
                  <a:cubicBezTo>
                    <a:pt x="123" y="415"/>
                    <a:pt x="123" y="413"/>
                    <a:pt x="123" y="412"/>
                  </a:cubicBezTo>
                  <a:cubicBezTo>
                    <a:pt x="122" y="410"/>
                    <a:pt x="121" y="407"/>
                    <a:pt x="120" y="405"/>
                  </a:cubicBezTo>
                  <a:cubicBezTo>
                    <a:pt x="119" y="404"/>
                    <a:pt x="117" y="401"/>
                    <a:pt x="116" y="399"/>
                  </a:cubicBezTo>
                  <a:cubicBezTo>
                    <a:pt x="115" y="398"/>
                    <a:pt x="114" y="395"/>
                    <a:pt x="112" y="392"/>
                  </a:cubicBezTo>
                  <a:cubicBezTo>
                    <a:pt x="111" y="391"/>
                    <a:pt x="107" y="385"/>
                    <a:pt x="106" y="383"/>
                  </a:cubicBezTo>
                  <a:cubicBezTo>
                    <a:pt x="104" y="381"/>
                    <a:pt x="101" y="380"/>
                    <a:pt x="101" y="378"/>
                  </a:cubicBezTo>
                  <a:cubicBezTo>
                    <a:pt x="100" y="376"/>
                    <a:pt x="101" y="372"/>
                    <a:pt x="101" y="370"/>
                  </a:cubicBezTo>
                  <a:cubicBezTo>
                    <a:pt x="101" y="368"/>
                    <a:pt x="101" y="364"/>
                    <a:pt x="100" y="362"/>
                  </a:cubicBezTo>
                  <a:cubicBezTo>
                    <a:pt x="99" y="361"/>
                    <a:pt x="96" y="361"/>
                    <a:pt x="95" y="361"/>
                  </a:cubicBezTo>
                  <a:cubicBezTo>
                    <a:pt x="94" y="361"/>
                    <a:pt x="90" y="361"/>
                    <a:pt x="89" y="360"/>
                  </a:cubicBezTo>
                  <a:cubicBezTo>
                    <a:pt x="88" y="358"/>
                    <a:pt x="92" y="355"/>
                    <a:pt x="92" y="353"/>
                  </a:cubicBezTo>
                  <a:cubicBezTo>
                    <a:pt x="92" y="351"/>
                    <a:pt x="91" y="348"/>
                    <a:pt x="90" y="346"/>
                  </a:cubicBezTo>
                  <a:cubicBezTo>
                    <a:pt x="89" y="343"/>
                    <a:pt x="86" y="338"/>
                    <a:pt x="84" y="336"/>
                  </a:cubicBezTo>
                  <a:cubicBezTo>
                    <a:pt x="83" y="334"/>
                    <a:pt x="79" y="329"/>
                    <a:pt x="77" y="327"/>
                  </a:cubicBezTo>
                  <a:cubicBezTo>
                    <a:pt x="76" y="325"/>
                    <a:pt x="73" y="319"/>
                    <a:pt x="71" y="317"/>
                  </a:cubicBezTo>
                  <a:cubicBezTo>
                    <a:pt x="70" y="316"/>
                    <a:pt x="68" y="312"/>
                    <a:pt x="67" y="311"/>
                  </a:cubicBezTo>
                  <a:cubicBezTo>
                    <a:pt x="66" y="310"/>
                    <a:pt x="64" y="310"/>
                    <a:pt x="63" y="310"/>
                  </a:cubicBezTo>
                  <a:cubicBezTo>
                    <a:pt x="62" y="309"/>
                    <a:pt x="62" y="305"/>
                    <a:pt x="61" y="304"/>
                  </a:cubicBezTo>
                  <a:cubicBezTo>
                    <a:pt x="60" y="303"/>
                    <a:pt x="58" y="303"/>
                    <a:pt x="57" y="302"/>
                  </a:cubicBezTo>
                  <a:cubicBezTo>
                    <a:pt x="56" y="302"/>
                    <a:pt x="53" y="302"/>
                    <a:pt x="51" y="303"/>
                  </a:cubicBezTo>
                  <a:cubicBezTo>
                    <a:pt x="51" y="303"/>
                    <a:pt x="51" y="305"/>
                    <a:pt x="51" y="305"/>
                  </a:cubicBezTo>
                  <a:cubicBezTo>
                    <a:pt x="50" y="307"/>
                    <a:pt x="49" y="309"/>
                    <a:pt x="48" y="310"/>
                  </a:cubicBezTo>
                  <a:cubicBezTo>
                    <a:pt x="48" y="311"/>
                    <a:pt x="46" y="313"/>
                    <a:pt x="46" y="313"/>
                  </a:cubicBezTo>
                  <a:cubicBezTo>
                    <a:pt x="45" y="313"/>
                    <a:pt x="43" y="314"/>
                    <a:pt x="42" y="313"/>
                  </a:cubicBezTo>
                  <a:cubicBezTo>
                    <a:pt x="41" y="313"/>
                    <a:pt x="41" y="310"/>
                    <a:pt x="41" y="309"/>
                  </a:cubicBezTo>
                  <a:cubicBezTo>
                    <a:pt x="41" y="307"/>
                    <a:pt x="41" y="303"/>
                    <a:pt x="42" y="301"/>
                  </a:cubicBezTo>
                  <a:cubicBezTo>
                    <a:pt x="43" y="300"/>
                    <a:pt x="45" y="300"/>
                    <a:pt x="46" y="298"/>
                  </a:cubicBezTo>
                  <a:cubicBezTo>
                    <a:pt x="46" y="297"/>
                    <a:pt x="46" y="295"/>
                    <a:pt x="46" y="293"/>
                  </a:cubicBezTo>
                  <a:cubicBezTo>
                    <a:pt x="46" y="291"/>
                    <a:pt x="45" y="286"/>
                    <a:pt x="45" y="283"/>
                  </a:cubicBezTo>
                  <a:cubicBezTo>
                    <a:pt x="45" y="282"/>
                    <a:pt x="48" y="281"/>
                    <a:pt x="48" y="279"/>
                  </a:cubicBezTo>
                  <a:cubicBezTo>
                    <a:pt x="48" y="278"/>
                    <a:pt x="46" y="275"/>
                    <a:pt x="45" y="275"/>
                  </a:cubicBezTo>
                  <a:cubicBezTo>
                    <a:pt x="44" y="273"/>
                    <a:pt x="39" y="273"/>
                    <a:pt x="37" y="272"/>
                  </a:cubicBezTo>
                  <a:cubicBezTo>
                    <a:pt x="35" y="272"/>
                    <a:pt x="32" y="270"/>
                    <a:pt x="30" y="270"/>
                  </a:cubicBezTo>
                  <a:cubicBezTo>
                    <a:pt x="29" y="270"/>
                    <a:pt x="26" y="270"/>
                    <a:pt x="25" y="271"/>
                  </a:cubicBezTo>
                  <a:cubicBezTo>
                    <a:pt x="24" y="271"/>
                    <a:pt x="21" y="271"/>
                    <a:pt x="20" y="271"/>
                  </a:cubicBezTo>
                  <a:cubicBezTo>
                    <a:pt x="18" y="271"/>
                    <a:pt x="13" y="272"/>
                    <a:pt x="11" y="271"/>
                  </a:cubicBezTo>
                  <a:cubicBezTo>
                    <a:pt x="10" y="271"/>
                    <a:pt x="8" y="268"/>
                    <a:pt x="8" y="267"/>
                  </a:cubicBezTo>
                  <a:cubicBezTo>
                    <a:pt x="7" y="266"/>
                    <a:pt x="4" y="265"/>
                    <a:pt x="4" y="264"/>
                  </a:cubicBezTo>
                  <a:cubicBezTo>
                    <a:pt x="4" y="263"/>
                    <a:pt x="5" y="261"/>
                    <a:pt x="5" y="260"/>
                  </a:cubicBezTo>
                  <a:cubicBezTo>
                    <a:pt x="6" y="258"/>
                    <a:pt x="8" y="255"/>
                    <a:pt x="10" y="253"/>
                  </a:cubicBezTo>
                  <a:cubicBezTo>
                    <a:pt x="11" y="252"/>
                    <a:pt x="15" y="252"/>
                    <a:pt x="16" y="250"/>
                  </a:cubicBezTo>
                  <a:cubicBezTo>
                    <a:pt x="17" y="248"/>
                    <a:pt x="15" y="243"/>
                    <a:pt x="15" y="241"/>
                  </a:cubicBezTo>
                  <a:cubicBezTo>
                    <a:pt x="15" y="239"/>
                    <a:pt x="14" y="234"/>
                    <a:pt x="14" y="233"/>
                  </a:cubicBezTo>
                  <a:cubicBezTo>
                    <a:pt x="14" y="230"/>
                    <a:pt x="18" y="225"/>
                    <a:pt x="19" y="223"/>
                  </a:cubicBezTo>
                  <a:cubicBezTo>
                    <a:pt x="20" y="220"/>
                    <a:pt x="24" y="216"/>
                    <a:pt x="26" y="214"/>
                  </a:cubicBezTo>
                  <a:cubicBezTo>
                    <a:pt x="27" y="212"/>
                    <a:pt x="30" y="208"/>
                    <a:pt x="30" y="206"/>
                  </a:cubicBezTo>
                  <a:cubicBezTo>
                    <a:pt x="31" y="204"/>
                    <a:pt x="32" y="200"/>
                    <a:pt x="32" y="198"/>
                  </a:cubicBezTo>
                  <a:cubicBezTo>
                    <a:pt x="32" y="197"/>
                    <a:pt x="33" y="192"/>
                    <a:pt x="32" y="190"/>
                  </a:cubicBezTo>
                  <a:cubicBezTo>
                    <a:pt x="31" y="189"/>
                    <a:pt x="30" y="186"/>
                    <a:pt x="29" y="186"/>
                  </a:cubicBezTo>
                  <a:cubicBezTo>
                    <a:pt x="27" y="185"/>
                    <a:pt x="25" y="185"/>
                    <a:pt x="24" y="185"/>
                  </a:cubicBezTo>
                  <a:cubicBezTo>
                    <a:pt x="23" y="184"/>
                    <a:pt x="22" y="182"/>
                    <a:pt x="21" y="181"/>
                  </a:cubicBezTo>
                  <a:cubicBezTo>
                    <a:pt x="21" y="180"/>
                    <a:pt x="20" y="179"/>
                    <a:pt x="19" y="178"/>
                  </a:cubicBezTo>
                  <a:cubicBezTo>
                    <a:pt x="18" y="177"/>
                    <a:pt x="15" y="174"/>
                    <a:pt x="13" y="174"/>
                  </a:cubicBezTo>
                  <a:cubicBezTo>
                    <a:pt x="13" y="174"/>
                    <a:pt x="11" y="174"/>
                    <a:pt x="10" y="173"/>
                  </a:cubicBezTo>
                  <a:cubicBezTo>
                    <a:pt x="10" y="173"/>
                    <a:pt x="9" y="171"/>
                    <a:pt x="8" y="170"/>
                  </a:cubicBezTo>
                  <a:cubicBezTo>
                    <a:pt x="8" y="169"/>
                    <a:pt x="7" y="166"/>
                    <a:pt x="6" y="164"/>
                  </a:cubicBezTo>
                  <a:cubicBezTo>
                    <a:pt x="5" y="163"/>
                    <a:pt x="2" y="161"/>
                    <a:pt x="2" y="159"/>
                  </a:cubicBezTo>
                  <a:cubicBezTo>
                    <a:pt x="1" y="158"/>
                    <a:pt x="0" y="156"/>
                    <a:pt x="0" y="156"/>
                  </a:cubicBezTo>
                  <a:cubicBezTo>
                    <a:pt x="1" y="154"/>
                    <a:pt x="5" y="155"/>
                    <a:pt x="7" y="154"/>
                  </a:cubicBezTo>
                  <a:cubicBezTo>
                    <a:pt x="8" y="153"/>
                    <a:pt x="10" y="151"/>
                    <a:pt x="10" y="150"/>
                  </a:cubicBezTo>
                  <a:cubicBezTo>
                    <a:pt x="11" y="149"/>
                    <a:pt x="13" y="147"/>
                    <a:pt x="13" y="146"/>
                  </a:cubicBezTo>
                  <a:cubicBezTo>
                    <a:pt x="13" y="143"/>
                    <a:pt x="12" y="139"/>
                    <a:pt x="12" y="137"/>
                  </a:cubicBezTo>
                  <a:cubicBezTo>
                    <a:pt x="11" y="133"/>
                    <a:pt x="10" y="123"/>
                    <a:pt x="10" y="123"/>
                  </a:cubicBezTo>
                  <a:cubicBezTo>
                    <a:pt x="10" y="123"/>
                    <a:pt x="27" y="121"/>
                    <a:pt x="32" y="125"/>
                  </a:cubicBezTo>
                  <a:cubicBezTo>
                    <a:pt x="35" y="127"/>
                    <a:pt x="36" y="135"/>
                    <a:pt x="37" y="137"/>
                  </a:cubicBezTo>
                  <a:cubicBezTo>
                    <a:pt x="38" y="138"/>
                    <a:pt x="39" y="140"/>
                    <a:pt x="39" y="140"/>
                  </a:cubicBezTo>
                  <a:cubicBezTo>
                    <a:pt x="40" y="141"/>
                    <a:pt x="41" y="143"/>
                    <a:pt x="42" y="144"/>
                  </a:cubicBezTo>
                  <a:cubicBezTo>
                    <a:pt x="43" y="145"/>
                    <a:pt x="45" y="146"/>
                    <a:pt x="45" y="147"/>
                  </a:cubicBezTo>
                  <a:cubicBezTo>
                    <a:pt x="46" y="148"/>
                    <a:pt x="46" y="149"/>
                    <a:pt x="46" y="150"/>
                  </a:cubicBezTo>
                  <a:cubicBezTo>
                    <a:pt x="47" y="152"/>
                    <a:pt x="48" y="154"/>
                    <a:pt x="49" y="156"/>
                  </a:cubicBezTo>
                  <a:cubicBezTo>
                    <a:pt x="49" y="157"/>
                    <a:pt x="49" y="158"/>
                    <a:pt x="50" y="159"/>
                  </a:cubicBezTo>
                  <a:cubicBezTo>
                    <a:pt x="51" y="160"/>
                    <a:pt x="53" y="161"/>
                    <a:pt x="54" y="162"/>
                  </a:cubicBezTo>
                  <a:cubicBezTo>
                    <a:pt x="56" y="163"/>
                    <a:pt x="57" y="165"/>
                    <a:pt x="58" y="167"/>
                  </a:cubicBezTo>
                  <a:cubicBezTo>
                    <a:pt x="59" y="169"/>
                    <a:pt x="60" y="171"/>
                    <a:pt x="61" y="173"/>
                  </a:cubicBezTo>
                  <a:cubicBezTo>
                    <a:pt x="62" y="174"/>
                    <a:pt x="63" y="175"/>
                    <a:pt x="64" y="176"/>
                  </a:cubicBezTo>
                  <a:cubicBezTo>
                    <a:pt x="64" y="177"/>
                    <a:pt x="65" y="179"/>
                    <a:pt x="66" y="180"/>
                  </a:cubicBezTo>
                  <a:cubicBezTo>
                    <a:pt x="67" y="182"/>
                    <a:pt x="68" y="185"/>
                    <a:pt x="69" y="186"/>
                  </a:cubicBezTo>
                  <a:cubicBezTo>
                    <a:pt x="69" y="188"/>
                    <a:pt x="70" y="190"/>
                    <a:pt x="70" y="191"/>
                  </a:cubicBezTo>
                  <a:cubicBezTo>
                    <a:pt x="70" y="192"/>
                    <a:pt x="70" y="194"/>
                    <a:pt x="70" y="195"/>
                  </a:cubicBezTo>
                  <a:cubicBezTo>
                    <a:pt x="70" y="197"/>
                    <a:pt x="70" y="198"/>
                    <a:pt x="70" y="200"/>
                  </a:cubicBezTo>
                  <a:cubicBezTo>
                    <a:pt x="70" y="202"/>
                    <a:pt x="71" y="204"/>
                    <a:pt x="72" y="205"/>
                  </a:cubicBezTo>
                  <a:cubicBezTo>
                    <a:pt x="73" y="207"/>
                    <a:pt x="73" y="209"/>
                    <a:pt x="75" y="210"/>
                  </a:cubicBezTo>
                  <a:cubicBezTo>
                    <a:pt x="75" y="211"/>
                    <a:pt x="76" y="212"/>
                    <a:pt x="77" y="212"/>
                  </a:cubicBezTo>
                  <a:cubicBezTo>
                    <a:pt x="79" y="214"/>
                    <a:pt x="80" y="216"/>
                    <a:pt x="81" y="217"/>
                  </a:cubicBezTo>
                  <a:cubicBezTo>
                    <a:pt x="82" y="220"/>
                    <a:pt x="85" y="222"/>
                    <a:pt x="86" y="225"/>
                  </a:cubicBezTo>
                  <a:cubicBezTo>
                    <a:pt x="87" y="227"/>
                    <a:pt x="87" y="231"/>
                    <a:pt x="88" y="234"/>
                  </a:cubicBezTo>
                  <a:cubicBezTo>
                    <a:pt x="88" y="234"/>
                    <a:pt x="88" y="236"/>
                    <a:pt x="88" y="237"/>
                  </a:cubicBezTo>
                  <a:cubicBezTo>
                    <a:pt x="89" y="241"/>
                    <a:pt x="89" y="247"/>
                    <a:pt x="93" y="248"/>
                  </a:cubicBezTo>
                  <a:cubicBezTo>
                    <a:pt x="93" y="248"/>
                    <a:pt x="93" y="247"/>
                    <a:pt x="94" y="247"/>
                  </a:cubicBezTo>
                  <a:cubicBezTo>
                    <a:pt x="96" y="245"/>
                    <a:pt x="100" y="242"/>
                    <a:pt x="103" y="240"/>
                  </a:cubicBezTo>
                  <a:cubicBezTo>
                    <a:pt x="106" y="239"/>
                    <a:pt x="112" y="235"/>
                    <a:pt x="114" y="234"/>
                  </a:cubicBezTo>
                  <a:cubicBezTo>
                    <a:pt x="117" y="232"/>
                    <a:pt x="121" y="228"/>
                    <a:pt x="124" y="226"/>
                  </a:cubicBezTo>
                  <a:cubicBezTo>
                    <a:pt x="126" y="224"/>
                    <a:pt x="131" y="219"/>
                    <a:pt x="133" y="217"/>
                  </a:cubicBezTo>
                  <a:cubicBezTo>
                    <a:pt x="135" y="215"/>
                    <a:pt x="139" y="212"/>
                    <a:pt x="141" y="210"/>
                  </a:cubicBezTo>
                  <a:cubicBezTo>
                    <a:pt x="143" y="208"/>
                    <a:pt x="146" y="203"/>
                    <a:pt x="147" y="200"/>
                  </a:cubicBezTo>
                  <a:cubicBezTo>
                    <a:pt x="148" y="199"/>
                    <a:pt x="149" y="196"/>
                    <a:pt x="150" y="194"/>
                  </a:cubicBezTo>
                  <a:cubicBezTo>
                    <a:pt x="151" y="193"/>
                    <a:pt x="153" y="191"/>
                    <a:pt x="153" y="189"/>
                  </a:cubicBezTo>
                  <a:cubicBezTo>
                    <a:pt x="153" y="187"/>
                    <a:pt x="149" y="184"/>
                    <a:pt x="150" y="182"/>
                  </a:cubicBezTo>
                  <a:cubicBezTo>
                    <a:pt x="150" y="180"/>
                    <a:pt x="153" y="179"/>
                    <a:pt x="154" y="178"/>
                  </a:cubicBezTo>
                  <a:cubicBezTo>
                    <a:pt x="156" y="176"/>
                    <a:pt x="161" y="173"/>
                    <a:pt x="161" y="173"/>
                  </a:cubicBezTo>
                  <a:cubicBezTo>
                    <a:pt x="161" y="173"/>
                    <a:pt x="168" y="174"/>
                    <a:pt x="171" y="173"/>
                  </a:cubicBezTo>
                  <a:cubicBezTo>
                    <a:pt x="172" y="173"/>
                    <a:pt x="174" y="171"/>
                    <a:pt x="175" y="170"/>
                  </a:cubicBezTo>
                  <a:cubicBezTo>
                    <a:pt x="176" y="168"/>
                    <a:pt x="177" y="165"/>
                    <a:pt x="178" y="163"/>
                  </a:cubicBezTo>
                  <a:cubicBezTo>
                    <a:pt x="178" y="162"/>
                    <a:pt x="178" y="158"/>
                    <a:pt x="179" y="156"/>
                  </a:cubicBezTo>
                  <a:cubicBezTo>
                    <a:pt x="180" y="155"/>
                    <a:pt x="182" y="154"/>
                    <a:pt x="183" y="153"/>
                  </a:cubicBezTo>
                  <a:cubicBezTo>
                    <a:pt x="185" y="152"/>
                    <a:pt x="187" y="149"/>
                    <a:pt x="189" y="149"/>
                  </a:cubicBezTo>
                  <a:cubicBezTo>
                    <a:pt x="191" y="149"/>
                    <a:pt x="195" y="149"/>
                    <a:pt x="196" y="150"/>
                  </a:cubicBezTo>
                  <a:cubicBezTo>
                    <a:pt x="198" y="152"/>
                    <a:pt x="195" y="158"/>
                    <a:pt x="196" y="161"/>
                  </a:cubicBezTo>
                  <a:cubicBezTo>
                    <a:pt x="196" y="162"/>
                    <a:pt x="198" y="163"/>
                    <a:pt x="198" y="164"/>
                  </a:cubicBezTo>
                  <a:cubicBezTo>
                    <a:pt x="199" y="165"/>
                    <a:pt x="201" y="166"/>
                    <a:pt x="203" y="166"/>
                  </a:cubicBezTo>
                  <a:cubicBezTo>
                    <a:pt x="205" y="166"/>
                    <a:pt x="208" y="162"/>
                    <a:pt x="210" y="162"/>
                  </a:cubicBezTo>
                  <a:cubicBezTo>
                    <a:pt x="212" y="160"/>
                    <a:pt x="216" y="158"/>
                    <a:pt x="217" y="156"/>
                  </a:cubicBezTo>
                  <a:cubicBezTo>
                    <a:pt x="220" y="155"/>
                    <a:pt x="227" y="149"/>
                    <a:pt x="228" y="148"/>
                  </a:cubicBezTo>
                  <a:cubicBezTo>
                    <a:pt x="229" y="148"/>
                    <a:pt x="238" y="144"/>
                    <a:pt x="242" y="144"/>
                  </a:cubicBezTo>
                  <a:cubicBezTo>
                    <a:pt x="244" y="144"/>
                    <a:pt x="248" y="146"/>
                    <a:pt x="250" y="146"/>
                  </a:cubicBezTo>
                  <a:cubicBezTo>
                    <a:pt x="253" y="147"/>
                    <a:pt x="260" y="150"/>
                    <a:pt x="263" y="150"/>
                  </a:cubicBezTo>
                  <a:cubicBezTo>
                    <a:pt x="265" y="150"/>
                    <a:pt x="268" y="149"/>
                    <a:pt x="270" y="148"/>
                  </a:cubicBezTo>
                  <a:cubicBezTo>
                    <a:pt x="272" y="148"/>
                    <a:pt x="275" y="146"/>
                    <a:pt x="277" y="145"/>
                  </a:cubicBezTo>
                  <a:cubicBezTo>
                    <a:pt x="278" y="144"/>
                    <a:pt x="280" y="142"/>
                    <a:pt x="281" y="141"/>
                  </a:cubicBezTo>
                  <a:cubicBezTo>
                    <a:pt x="282" y="140"/>
                    <a:pt x="283" y="138"/>
                    <a:pt x="283" y="138"/>
                  </a:cubicBezTo>
                  <a:cubicBezTo>
                    <a:pt x="283" y="136"/>
                    <a:pt x="276" y="135"/>
                    <a:pt x="276" y="133"/>
                  </a:cubicBezTo>
                  <a:cubicBezTo>
                    <a:pt x="276" y="132"/>
                    <a:pt x="278" y="131"/>
                    <a:pt x="278" y="130"/>
                  </a:cubicBezTo>
                  <a:cubicBezTo>
                    <a:pt x="279" y="129"/>
                    <a:pt x="281" y="128"/>
                    <a:pt x="283" y="128"/>
                  </a:cubicBezTo>
                  <a:cubicBezTo>
                    <a:pt x="284" y="127"/>
                    <a:pt x="288" y="128"/>
                    <a:pt x="290" y="128"/>
                  </a:cubicBezTo>
                  <a:cubicBezTo>
                    <a:pt x="292" y="128"/>
                    <a:pt x="296" y="129"/>
                    <a:pt x="298" y="128"/>
                  </a:cubicBezTo>
                  <a:cubicBezTo>
                    <a:pt x="300" y="127"/>
                    <a:pt x="302" y="124"/>
                    <a:pt x="303" y="122"/>
                  </a:cubicBezTo>
                  <a:cubicBezTo>
                    <a:pt x="303" y="120"/>
                    <a:pt x="305" y="117"/>
                    <a:pt x="306" y="116"/>
                  </a:cubicBezTo>
                  <a:cubicBezTo>
                    <a:pt x="307" y="114"/>
                    <a:pt x="309" y="112"/>
                    <a:pt x="310" y="111"/>
                  </a:cubicBezTo>
                  <a:cubicBezTo>
                    <a:pt x="313" y="111"/>
                    <a:pt x="317" y="112"/>
                    <a:pt x="320" y="113"/>
                  </a:cubicBezTo>
                  <a:cubicBezTo>
                    <a:pt x="323" y="114"/>
                    <a:pt x="329" y="119"/>
                    <a:pt x="332" y="122"/>
                  </a:cubicBezTo>
                  <a:cubicBezTo>
                    <a:pt x="334" y="125"/>
                    <a:pt x="336" y="133"/>
                    <a:pt x="339" y="133"/>
                  </a:cubicBezTo>
                  <a:cubicBezTo>
                    <a:pt x="347" y="134"/>
                    <a:pt x="358" y="119"/>
                    <a:pt x="364" y="113"/>
                  </a:cubicBezTo>
                  <a:cubicBezTo>
                    <a:pt x="369" y="109"/>
                    <a:pt x="378" y="98"/>
                    <a:pt x="384" y="95"/>
                  </a:cubicBezTo>
                  <a:cubicBezTo>
                    <a:pt x="388" y="94"/>
                    <a:pt x="396" y="95"/>
                    <a:pt x="400" y="95"/>
                  </a:cubicBezTo>
                  <a:cubicBezTo>
                    <a:pt x="402" y="95"/>
                    <a:pt x="407" y="94"/>
                    <a:pt x="409" y="93"/>
                  </a:cubicBezTo>
                  <a:cubicBezTo>
                    <a:pt x="412" y="92"/>
                    <a:pt x="416" y="88"/>
                    <a:pt x="418" y="86"/>
                  </a:cubicBezTo>
                  <a:cubicBezTo>
                    <a:pt x="419" y="85"/>
                    <a:pt x="420" y="82"/>
                    <a:pt x="421" y="81"/>
                  </a:cubicBezTo>
                  <a:cubicBezTo>
                    <a:pt x="424" y="79"/>
                    <a:pt x="431" y="78"/>
                    <a:pt x="432" y="76"/>
                  </a:cubicBezTo>
                  <a:cubicBezTo>
                    <a:pt x="435" y="72"/>
                    <a:pt x="431" y="63"/>
                    <a:pt x="434" y="59"/>
                  </a:cubicBezTo>
                  <a:cubicBezTo>
                    <a:pt x="435" y="58"/>
                    <a:pt x="439" y="58"/>
                    <a:pt x="441" y="57"/>
                  </a:cubicBezTo>
                  <a:cubicBezTo>
                    <a:pt x="443" y="56"/>
                    <a:pt x="446" y="54"/>
                    <a:pt x="447" y="53"/>
                  </a:cubicBezTo>
                  <a:cubicBezTo>
                    <a:pt x="449" y="53"/>
                    <a:pt x="450" y="51"/>
                    <a:pt x="452" y="51"/>
                  </a:cubicBezTo>
                  <a:cubicBezTo>
                    <a:pt x="453" y="50"/>
                    <a:pt x="456" y="50"/>
                    <a:pt x="457" y="50"/>
                  </a:cubicBezTo>
                  <a:cubicBezTo>
                    <a:pt x="458" y="51"/>
                    <a:pt x="461" y="53"/>
                    <a:pt x="463" y="53"/>
                  </a:cubicBezTo>
                  <a:cubicBezTo>
                    <a:pt x="465" y="54"/>
                    <a:pt x="469" y="57"/>
                    <a:pt x="471" y="57"/>
                  </a:cubicBezTo>
                  <a:cubicBezTo>
                    <a:pt x="473" y="58"/>
                    <a:pt x="476" y="57"/>
                    <a:pt x="477" y="57"/>
                  </a:cubicBezTo>
                  <a:cubicBezTo>
                    <a:pt x="479" y="57"/>
                    <a:pt x="483" y="59"/>
                    <a:pt x="485" y="59"/>
                  </a:cubicBezTo>
                  <a:cubicBezTo>
                    <a:pt x="487" y="61"/>
                    <a:pt x="492" y="65"/>
                    <a:pt x="494" y="66"/>
                  </a:cubicBezTo>
                  <a:cubicBezTo>
                    <a:pt x="497" y="67"/>
                    <a:pt x="502" y="67"/>
                    <a:pt x="505" y="68"/>
                  </a:cubicBezTo>
                  <a:cubicBezTo>
                    <a:pt x="506" y="69"/>
                    <a:pt x="508" y="73"/>
                    <a:pt x="510" y="73"/>
                  </a:cubicBezTo>
                  <a:cubicBezTo>
                    <a:pt x="512" y="74"/>
                    <a:pt x="517" y="72"/>
                    <a:pt x="519" y="72"/>
                  </a:cubicBezTo>
                  <a:cubicBezTo>
                    <a:pt x="523" y="71"/>
                    <a:pt x="531" y="69"/>
                    <a:pt x="536" y="68"/>
                  </a:cubicBezTo>
                  <a:cubicBezTo>
                    <a:pt x="537" y="67"/>
                    <a:pt x="542" y="66"/>
                    <a:pt x="543" y="65"/>
                  </a:cubicBezTo>
                  <a:cubicBezTo>
                    <a:pt x="547" y="63"/>
                    <a:pt x="553" y="60"/>
                    <a:pt x="555" y="57"/>
                  </a:cubicBezTo>
                  <a:cubicBezTo>
                    <a:pt x="556" y="57"/>
                    <a:pt x="557" y="54"/>
                    <a:pt x="558" y="53"/>
                  </a:cubicBezTo>
                  <a:cubicBezTo>
                    <a:pt x="559" y="53"/>
                    <a:pt x="562" y="52"/>
                    <a:pt x="564" y="51"/>
                  </a:cubicBezTo>
                  <a:cubicBezTo>
                    <a:pt x="565" y="50"/>
                    <a:pt x="567" y="48"/>
                    <a:pt x="568" y="47"/>
                  </a:cubicBezTo>
                  <a:cubicBezTo>
                    <a:pt x="570" y="46"/>
                    <a:pt x="573" y="43"/>
                    <a:pt x="574" y="42"/>
                  </a:cubicBezTo>
                  <a:cubicBezTo>
                    <a:pt x="575" y="40"/>
                    <a:pt x="575" y="38"/>
                    <a:pt x="576" y="37"/>
                  </a:cubicBezTo>
                  <a:cubicBezTo>
                    <a:pt x="576" y="34"/>
                    <a:pt x="575" y="30"/>
                    <a:pt x="576" y="28"/>
                  </a:cubicBezTo>
                  <a:cubicBezTo>
                    <a:pt x="576" y="26"/>
                    <a:pt x="577" y="21"/>
                    <a:pt x="578" y="19"/>
                  </a:cubicBezTo>
                  <a:cubicBezTo>
                    <a:pt x="579" y="17"/>
                    <a:pt x="580" y="14"/>
                    <a:pt x="581" y="12"/>
                  </a:cubicBezTo>
                  <a:cubicBezTo>
                    <a:pt x="582" y="11"/>
                    <a:pt x="585" y="8"/>
                    <a:pt x="585" y="7"/>
                  </a:cubicBezTo>
                  <a:cubicBezTo>
                    <a:pt x="587" y="5"/>
                    <a:pt x="592" y="0"/>
                    <a:pt x="592" y="0"/>
                  </a:cubicBezTo>
                  <a:cubicBezTo>
                    <a:pt x="592" y="0"/>
                    <a:pt x="594" y="0"/>
                    <a:pt x="595" y="1"/>
                  </a:cubicBezTo>
                  <a:cubicBezTo>
                    <a:pt x="596" y="1"/>
                    <a:pt x="598" y="2"/>
                    <a:pt x="598" y="3"/>
                  </a:cubicBezTo>
                  <a:cubicBezTo>
                    <a:pt x="599" y="4"/>
                    <a:pt x="599" y="6"/>
                    <a:pt x="599" y="7"/>
                  </a:cubicBezTo>
                  <a:cubicBezTo>
                    <a:pt x="599" y="11"/>
                    <a:pt x="599" y="20"/>
                    <a:pt x="598" y="24"/>
                  </a:cubicBezTo>
                  <a:cubicBezTo>
                    <a:pt x="597" y="27"/>
                    <a:pt x="595" y="31"/>
                    <a:pt x="594" y="33"/>
                  </a:cubicBezTo>
                  <a:cubicBezTo>
                    <a:pt x="594" y="35"/>
                    <a:pt x="591" y="39"/>
                    <a:pt x="591" y="41"/>
                  </a:cubicBezTo>
                  <a:cubicBezTo>
                    <a:pt x="592" y="42"/>
                    <a:pt x="593" y="44"/>
                    <a:pt x="593" y="45"/>
                  </a:cubicBezTo>
                  <a:cubicBezTo>
                    <a:pt x="594" y="46"/>
                    <a:pt x="597" y="49"/>
                    <a:pt x="597" y="51"/>
                  </a:cubicBezTo>
                  <a:cubicBezTo>
                    <a:pt x="597" y="52"/>
                    <a:pt x="598" y="54"/>
                    <a:pt x="599" y="55"/>
                  </a:cubicBezTo>
                  <a:cubicBezTo>
                    <a:pt x="599" y="56"/>
                    <a:pt x="600" y="58"/>
                    <a:pt x="601" y="59"/>
                  </a:cubicBezTo>
                  <a:cubicBezTo>
                    <a:pt x="601" y="60"/>
                    <a:pt x="602" y="62"/>
                    <a:pt x="603" y="62"/>
                  </a:cubicBezTo>
                  <a:cubicBezTo>
                    <a:pt x="603" y="63"/>
                    <a:pt x="605" y="64"/>
                    <a:pt x="606" y="65"/>
                  </a:cubicBezTo>
                  <a:cubicBezTo>
                    <a:pt x="607" y="65"/>
                    <a:pt x="609" y="66"/>
                    <a:pt x="610" y="66"/>
                  </a:cubicBezTo>
                  <a:cubicBezTo>
                    <a:pt x="611" y="67"/>
                    <a:pt x="615" y="67"/>
                    <a:pt x="615" y="67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8"/>
            <p:cNvSpPr>
              <a:spLocks/>
            </p:cNvSpPr>
            <p:nvPr/>
          </p:nvSpPr>
          <p:spPr bwMode="auto">
            <a:xfrm>
              <a:off x="1638557" y="3962381"/>
              <a:ext cx="2041536" cy="1381121"/>
            </a:xfrm>
            <a:custGeom>
              <a:avLst/>
              <a:gdLst>
                <a:gd name="T0" fmla="*/ 603 w 615"/>
                <a:gd name="T1" fmla="*/ 86 h 416"/>
                <a:gd name="T2" fmla="*/ 586 w 615"/>
                <a:gd name="T3" fmla="*/ 92 h 416"/>
                <a:gd name="T4" fmla="*/ 554 w 615"/>
                <a:gd name="T5" fmla="*/ 121 h 416"/>
                <a:gd name="T6" fmla="*/ 560 w 615"/>
                <a:gd name="T7" fmla="*/ 142 h 416"/>
                <a:gd name="T8" fmla="*/ 530 w 615"/>
                <a:gd name="T9" fmla="*/ 164 h 416"/>
                <a:gd name="T10" fmla="*/ 510 w 615"/>
                <a:gd name="T11" fmla="*/ 186 h 416"/>
                <a:gd name="T12" fmla="*/ 481 w 615"/>
                <a:gd name="T13" fmla="*/ 199 h 416"/>
                <a:gd name="T14" fmla="*/ 496 w 615"/>
                <a:gd name="T15" fmla="*/ 227 h 416"/>
                <a:gd name="T16" fmla="*/ 499 w 615"/>
                <a:gd name="T17" fmla="*/ 256 h 416"/>
                <a:gd name="T18" fmla="*/ 486 w 615"/>
                <a:gd name="T19" fmla="*/ 278 h 416"/>
                <a:gd name="T20" fmla="*/ 456 w 615"/>
                <a:gd name="T21" fmla="*/ 295 h 416"/>
                <a:gd name="T22" fmla="*/ 449 w 615"/>
                <a:gd name="T23" fmla="*/ 328 h 416"/>
                <a:gd name="T24" fmla="*/ 399 w 615"/>
                <a:gd name="T25" fmla="*/ 354 h 416"/>
                <a:gd name="T26" fmla="*/ 387 w 615"/>
                <a:gd name="T27" fmla="*/ 378 h 416"/>
                <a:gd name="T28" fmla="*/ 354 w 615"/>
                <a:gd name="T29" fmla="*/ 372 h 416"/>
                <a:gd name="T30" fmla="*/ 334 w 615"/>
                <a:gd name="T31" fmla="*/ 363 h 416"/>
                <a:gd name="T32" fmla="*/ 304 w 615"/>
                <a:gd name="T33" fmla="*/ 354 h 416"/>
                <a:gd name="T34" fmla="*/ 282 w 615"/>
                <a:gd name="T35" fmla="*/ 347 h 416"/>
                <a:gd name="T36" fmla="*/ 265 w 615"/>
                <a:gd name="T37" fmla="*/ 360 h 416"/>
                <a:gd name="T38" fmla="*/ 253 w 615"/>
                <a:gd name="T39" fmla="*/ 374 h 416"/>
                <a:gd name="T40" fmla="*/ 229 w 615"/>
                <a:gd name="T41" fmla="*/ 388 h 416"/>
                <a:gd name="T42" fmla="*/ 204 w 615"/>
                <a:gd name="T43" fmla="*/ 386 h 416"/>
                <a:gd name="T44" fmla="*/ 180 w 615"/>
                <a:gd name="T45" fmla="*/ 397 h 416"/>
                <a:gd name="T46" fmla="*/ 156 w 615"/>
                <a:gd name="T47" fmla="*/ 403 h 416"/>
                <a:gd name="T48" fmla="*/ 142 w 615"/>
                <a:gd name="T49" fmla="*/ 403 h 416"/>
                <a:gd name="T50" fmla="*/ 123 w 615"/>
                <a:gd name="T51" fmla="*/ 412 h 416"/>
                <a:gd name="T52" fmla="*/ 101 w 615"/>
                <a:gd name="T53" fmla="*/ 378 h 416"/>
                <a:gd name="T54" fmla="*/ 92 w 615"/>
                <a:gd name="T55" fmla="*/ 353 h 416"/>
                <a:gd name="T56" fmla="*/ 67 w 615"/>
                <a:gd name="T57" fmla="*/ 311 h 416"/>
                <a:gd name="T58" fmla="*/ 51 w 615"/>
                <a:gd name="T59" fmla="*/ 305 h 416"/>
                <a:gd name="T60" fmla="*/ 42 w 615"/>
                <a:gd name="T61" fmla="*/ 301 h 416"/>
                <a:gd name="T62" fmla="*/ 45 w 615"/>
                <a:gd name="T63" fmla="*/ 275 h 416"/>
                <a:gd name="T64" fmla="*/ 11 w 615"/>
                <a:gd name="T65" fmla="*/ 271 h 416"/>
                <a:gd name="T66" fmla="*/ 16 w 615"/>
                <a:gd name="T67" fmla="*/ 250 h 416"/>
                <a:gd name="T68" fmla="*/ 30 w 615"/>
                <a:gd name="T69" fmla="*/ 206 h 416"/>
                <a:gd name="T70" fmla="*/ 21 w 615"/>
                <a:gd name="T71" fmla="*/ 181 h 416"/>
                <a:gd name="T72" fmla="*/ 6 w 615"/>
                <a:gd name="T73" fmla="*/ 164 h 416"/>
                <a:gd name="T74" fmla="*/ 13 w 615"/>
                <a:gd name="T75" fmla="*/ 146 h 416"/>
                <a:gd name="T76" fmla="*/ 39 w 615"/>
                <a:gd name="T77" fmla="*/ 140 h 416"/>
                <a:gd name="T78" fmla="*/ 50 w 615"/>
                <a:gd name="T79" fmla="*/ 159 h 416"/>
                <a:gd name="T80" fmla="*/ 66 w 615"/>
                <a:gd name="T81" fmla="*/ 180 h 416"/>
                <a:gd name="T82" fmla="*/ 72 w 615"/>
                <a:gd name="T83" fmla="*/ 205 h 416"/>
                <a:gd name="T84" fmla="*/ 88 w 615"/>
                <a:gd name="T85" fmla="*/ 234 h 416"/>
                <a:gd name="T86" fmla="*/ 114 w 615"/>
                <a:gd name="T87" fmla="*/ 234 h 416"/>
                <a:gd name="T88" fmla="*/ 150 w 615"/>
                <a:gd name="T89" fmla="*/ 194 h 416"/>
                <a:gd name="T90" fmla="*/ 171 w 615"/>
                <a:gd name="T91" fmla="*/ 173 h 416"/>
                <a:gd name="T92" fmla="*/ 189 w 615"/>
                <a:gd name="T93" fmla="*/ 149 h 416"/>
                <a:gd name="T94" fmla="*/ 210 w 615"/>
                <a:gd name="T95" fmla="*/ 162 h 416"/>
                <a:gd name="T96" fmla="*/ 263 w 615"/>
                <a:gd name="T97" fmla="*/ 150 h 416"/>
                <a:gd name="T98" fmla="*/ 276 w 615"/>
                <a:gd name="T99" fmla="*/ 133 h 416"/>
                <a:gd name="T100" fmla="*/ 303 w 615"/>
                <a:gd name="T101" fmla="*/ 122 h 416"/>
                <a:gd name="T102" fmla="*/ 339 w 615"/>
                <a:gd name="T103" fmla="*/ 133 h 416"/>
                <a:gd name="T104" fmla="*/ 418 w 615"/>
                <a:gd name="T105" fmla="*/ 86 h 416"/>
                <a:gd name="T106" fmla="*/ 447 w 615"/>
                <a:gd name="T107" fmla="*/ 53 h 416"/>
                <a:gd name="T108" fmla="*/ 477 w 615"/>
                <a:gd name="T109" fmla="*/ 57 h 416"/>
                <a:gd name="T110" fmla="*/ 519 w 615"/>
                <a:gd name="T111" fmla="*/ 72 h 416"/>
                <a:gd name="T112" fmla="*/ 564 w 615"/>
                <a:gd name="T113" fmla="*/ 51 h 416"/>
                <a:gd name="T114" fmla="*/ 578 w 615"/>
                <a:gd name="T115" fmla="*/ 19 h 416"/>
                <a:gd name="T116" fmla="*/ 598 w 615"/>
                <a:gd name="T117" fmla="*/ 3 h 416"/>
                <a:gd name="T118" fmla="*/ 593 w 615"/>
                <a:gd name="T119" fmla="*/ 45 h 416"/>
                <a:gd name="T120" fmla="*/ 606 w 615"/>
                <a:gd name="T121" fmla="*/ 6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15" h="416">
                  <a:moveTo>
                    <a:pt x="615" y="67"/>
                  </a:moveTo>
                  <a:cubicBezTo>
                    <a:pt x="615" y="67"/>
                    <a:pt x="613" y="71"/>
                    <a:pt x="612" y="72"/>
                  </a:cubicBezTo>
                  <a:cubicBezTo>
                    <a:pt x="611" y="74"/>
                    <a:pt x="607" y="77"/>
                    <a:pt x="606" y="78"/>
                  </a:cubicBezTo>
                  <a:cubicBezTo>
                    <a:pt x="605" y="79"/>
                    <a:pt x="605" y="81"/>
                    <a:pt x="604" y="82"/>
                  </a:cubicBezTo>
                  <a:cubicBezTo>
                    <a:pt x="604" y="83"/>
                    <a:pt x="603" y="85"/>
                    <a:pt x="603" y="86"/>
                  </a:cubicBezTo>
                  <a:cubicBezTo>
                    <a:pt x="602" y="86"/>
                    <a:pt x="601" y="87"/>
                    <a:pt x="600" y="87"/>
                  </a:cubicBezTo>
                  <a:cubicBezTo>
                    <a:pt x="599" y="87"/>
                    <a:pt x="596" y="86"/>
                    <a:pt x="595" y="86"/>
                  </a:cubicBezTo>
                  <a:cubicBezTo>
                    <a:pt x="593" y="86"/>
                    <a:pt x="591" y="86"/>
                    <a:pt x="589" y="86"/>
                  </a:cubicBezTo>
                  <a:cubicBezTo>
                    <a:pt x="588" y="86"/>
                    <a:pt x="586" y="85"/>
                    <a:pt x="585" y="85"/>
                  </a:cubicBezTo>
                  <a:cubicBezTo>
                    <a:pt x="584" y="86"/>
                    <a:pt x="586" y="90"/>
                    <a:pt x="586" y="92"/>
                  </a:cubicBezTo>
                  <a:cubicBezTo>
                    <a:pt x="586" y="94"/>
                    <a:pt x="586" y="96"/>
                    <a:pt x="586" y="97"/>
                  </a:cubicBezTo>
                  <a:cubicBezTo>
                    <a:pt x="585" y="100"/>
                    <a:pt x="583" y="107"/>
                    <a:pt x="583" y="107"/>
                  </a:cubicBezTo>
                  <a:cubicBezTo>
                    <a:pt x="583" y="107"/>
                    <a:pt x="572" y="112"/>
                    <a:pt x="569" y="114"/>
                  </a:cubicBezTo>
                  <a:cubicBezTo>
                    <a:pt x="566" y="115"/>
                    <a:pt x="563" y="119"/>
                    <a:pt x="561" y="119"/>
                  </a:cubicBezTo>
                  <a:cubicBezTo>
                    <a:pt x="559" y="120"/>
                    <a:pt x="555" y="120"/>
                    <a:pt x="554" y="121"/>
                  </a:cubicBezTo>
                  <a:cubicBezTo>
                    <a:pt x="553" y="122"/>
                    <a:pt x="551" y="124"/>
                    <a:pt x="551" y="125"/>
                  </a:cubicBezTo>
                  <a:cubicBezTo>
                    <a:pt x="550" y="127"/>
                    <a:pt x="548" y="131"/>
                    <a:pt x="549" y="132"/>
                  </a:cubicBezTo>
                  <a:cubicBezTo>
                    <a:pt x="549" y="133"/>
                    <a:pt x="552" y="135"/>
                    <a:pt x="553" y="136"/>
                  </a:cubicBezTo>
                  <a:cubicBezTo>
                    <a:pt x="554" y="137"/>
                    <a:pt x="557" y="136"/>
                    <a:pt x="559" y="137"/>
                  </a:cubicBezTo>
                  <a:cubicBezTo>
                    <a:pt x="560" y="138"/>
                    <a:pt x="560" y="141"/>
                    <a:pt x="560" y="142"/>
                  </a:cubicBezTo>
                  <a:cubicBezTo>
                    <a:pt x="560" y="143"/>
                    <a:pt x="559" y="147"/>
                    <a:pt x="558" y="148"/>
                  </a:cubicBezTo>
                  <a:cubicBezTo>
                    <a:pt x="555" y="150"/>
                    <a:pt x="548" y="151"/>
                    <a:pt x="545" y="153"/>
                  </a:cubicBezTo>
                  <a:cubicBezTo>
                    <a:pt x="544" y="153"/>
                    <a:pt x="541" y="155"/>
                    <a:pt x="540" y="156"/>
                  </a:cubicBezTo>
                  <a:cubicBezTo>
                    <a:pt x="538" y="157"/>
                    <a:pt x="537" y="161"/>
                    <a:pt x="536" y="162"/>
                  </a:cubicBezTo>
                  <a:cubicBezTo>
                    <a:pt x="535" y="163"/>
                    <a:pt x="531" y="163"/>
                    <a:pt x="530" y="164"/>
                  </a:cubicBezTo>
                  <a:cubicBezTo>
                    <a:pt x="529" y="165"/>
                    <a:pt x="527" y="166"/>
                    <a:pt x="527" y="167"/>
                  </a:cubicBezTo>
                  <a:cubicBezTo>
                    <a:pt x="526" y="168"/>
                    <a:pt x="527" y="169"/>
                    <a:pt x="527" y="170"/>
                  </a:cubicBezTo>
                  <a:cubicBezTo>
                    <a:pt x="526" y="171"/>
                    <a:pt x="524" y="174"/>
                    <a:pt x="523" y="175"/>
                  </a:cubicBezTo>
                  <a:cubicBezTo>
                    <a:pt x="522" y="177"/>
                    <a:pt x="518" y="183"/>
                    <a:pt x="516" y="185"/>
                  </a:cubicBezTo>
                  <a:cubicBezTo>
                    <a:pt x="515" y="186"/>
                    <a:pt x="511" y="186"/>
                    <a:pt x="510" y="186"/>
                  </a:cubicBezTo>
                  <a:cubicBezTo>
                    <a:pt x="508" y="186"/>
                    <a:pt x="505" y="184"/>
                    <a:pt x="503" y="184"/>
                  </a:cubicBezTo>
                  <a:cubicBezTo>
                    <a:pt x="502" y="184"/>
                    <a:pt x="499" y="183"/>
                    <a:pt x="497" y="183"/>
                  </a:cubicBezTo>
                  <a:cubicBezTo>
                    <a:pt x="496" y="183"/>
                    <a:pt x="493" y="185"/>
                    <a:pt x="492" y="185"/>
                  </a:cubicBezTo>
                  <a:cubicBezTo>
                    <a:pt x="491" y="186"/>
                    <a:pt x="488" y="189"/>
                    <a:pt x="487" y="191"/>
                  </a:cubicBezTo>
                  <a:cubicBezTo>
                    <a:pt x="485" y="193"/>
                    <a:pt x="482" y="198"/>
                    <a:pt x="481" y="199"/>
                  </a:cubicBezTo>
                  <a:cubicBezTo>
                    <a:pt x="480" y="201"/>
                    <a:pt x="477" y="203"/>
                    <a:pt x="476" y="204"/>
                  </a:cubicBezTo>
                  <a:cubicBezTo>
                    <a:pt x="475" y="205"/>
                    <a:pt x="474" y="209"/>
                    <a:pt x="475" y="210"/>
                  </a:cubicBezTo>
                  <a:cubicBezTo>
                    <a:pt x="476" y="212"/>
                    <a:pt x="482" y="213"/>
                    <a:pt x="484" y="214"/>
                  </a:cubicBezTo>
                  <a:cubicBezTo>
                    <a:pt x="486" y="216"/>
                    <a:pt x="489" y="218"/>
                    <a:pt x="491" y="220"/>
                  </a:cubicBezTo>
                  <a:cubicBezTo>
                    <a:pt x="492" y="222"/>
                    <a:pt x="495" y="225"/>
                    <a:pt x="496" y="227"/>
                  </a:cubicBezTo>
                  <a:cubicBezTo>
                    <a:pt x="496" y="228"/>
                    <a:pt x="496" y="232"/>
                    <a:pt x="497" y="233"/>
                  </a:cubicBezTo>
                  <a:cubicBezTo>
                    <a:pt x="497" y="235"/>
                    <a:pt x="498" y="240"/>
                    <a:pt x="499" y="241"/>
                  </a:cubicBezTo>
                  <a:cubicBezTo>
                    <a:pt x="499" y="242"/>
                    <a:pt x="502" y="244"/>
                    <a:pt x="503" y="245"/>
                  </a:cubicBezTo>
                  <a:cubicBezTo>
                    <a:pt x="504" y="246"/>
                    <a:pt x="504" y="250"/>
                    <a:pt x="504" y="252"/>
                  </a:cubicBezTo>
                  <a:cubicBezTo>
                    <a:pt x="503" y="253"/>
                    <a:pt x="499" y="255"/>
                    <a:pt x="499" y="256"/>
                  </a:cubicBezTo>
                  <a:cubicBezTo>
                    <a:pt x="498" y="258"/>
                    <a:pt x="500" y="262"/>
                    <a:pt x="500" y="264"/>
                  </a:cubicBezTo>
                  <a:cubicBezTo>
                    <a:pt x="500" y="265"/>
                    <a:pt x="500" y="266"/>
                    <a:pt x="499" y="267"/>
                  </a:cubicBezTo>
                  <a:cubicBezTo>
                    <a:pt x="499" y="268"/>
                    <a:pt x="496" y="267"/>
                    <a:pt x="495" y="268"/>
                  </a:cubicBezTo>
                  <a:cubicBezTo>
                    <a:pt x="493" y="269"/>
                    <a:pt x="491" y="271"/>
                    <a:pt x="490" y="272"/>
                  </a:cubicBezTo>
                  <a:cubicBezTo>
                    <a:pt x="488" y="274"/>
                    <a:pt x="487" y="277"/>
                    <a:pt x="486" y="278"/>
                  </a:cubicBezTo>
                  <a:cubicBezTo>
                    <a:pt x="486" y="279"/>
                    <a:pt x="486" y="282"/>
                    <a:pt x="485" y="283"/>
                  </a:cubicBezTo>
                  <a:cubicBezTo>
                    <a:pt x="484" y="284"/>
                    <a:pt x="480" y="283"/>
                    <a:pt x="479" y="283"/>
                  </a:cubicBezTo>
                  <a:cubicBezTo>
                    <a:pt x="477" y="283"/>
                    <a:pt x="474" y="283"/>
                    <a:pt x="472" y="284"/>
                  </a:cubicBezTo>
                  <a:cubicBezTo>
                    <a:pt x="469" y="284"/>
                    <a:pt x="465" y="287"/>
                    <a:pt x="462" y="289"/>
                  </a:cubicBezTo>
                  <a:cubicBezTo>
                    <a:pt x="461" y="290"/>
                    <a:pt x="458" y="293"/>
                    <a:pt x="456" y="295"/>
                  </a:cubicBezTo>
                  <a:cubicBezTo>
                    <a:pt x="456" y="295"/>
                    <a:pt x="455" y="297"/>
                    <a:pt x="455" y="298"/>
                  </a:cubicBezTo>
                  <a:cubicBezTo>
                    <a:pt x="454" y="301"/>
                    <a:pt x="453" y="307"/>
                    <a:pt x="454" y="311"/>
                  </a:cubicBezTo>
                  <a:cubicBezTo>
                    <a:pt x="455" y="313"/>
                    <a:pt x="457" y="315"/>
                    <a:pt x="457" y="317"/>
                  </a:cubicBezTo>
                  <a:cubicBezTo>
                    <a:pt x="457" y="318"/>
                    <a:pt x="453" y="319"/>
                    <a:pt x="452" y="321"/>
                  </a:cubicBezTo>
                  <a:cubicBezTo>
                    <a:pt x="451" y="322"/>
                    <a:pt x="450" y="326"/>
                    <a:pt x="449" y="328"/>
                  </a:cubicBezTo>
                  <a:cubicBezTo>
                    <a:pt x="448" y="331"/>
                    <a:pt x="446" y="335"/>
                    <a:pt x="445" y="337"/>
                  </a:cubicBezTo>
                  <a:cubicBezTo>
                    <a:pt x="444" y="338"/>
                    <a:pt x="442" y="340"/>
                    <a:pt x="440" y="341"/>
                  </a:cubicBezTo>
                  <a:cubicBezTo>
                    <a:pt x="434" y="343"/>
                    <a:pt x="419" y="340"/>
                    <a:pt x="412" y="343"/>
                  </a:cubicBezTo>
                  <a:cubicBezTo>
                    <a:pt x="410" y="343"/>
                    <a:pt x="407" y="346"/>
                    <a:pt x="406" y="347"/>
                  </a:cubicBezTo>
                  <a:cubicBezTo>
                    <a:pt x="404" y="349"/>
                    <a:pt x="400" y="352"/>
                    <a:pt x="399" y="354"/>
                  </a:cubicBezTo>
                  <a:cubicBezTo>
                    <a:pt x="398" y="356"/>
                    <a:pt x="397" y="360"/>
                    <a:pt x="397" y="362"/>
                  </a:cubicBezTo>
                  <a:cubicBezTo>
                    <a:pt x="396" y="365"/>
                    <a:pt x="398" y="371"/>
                    <a:pt x="398" y="374"/>
                  </a:cubicBezTo>
                  <a:cubicBezTo>
                    <a:pt x="398" y="374"/>
                    <a:pt x="398" y="375"/>
                    <a:pt x="398" y="376"/>
                  </a:cubicBezTo>
                  <a:cubicBezTo>
                    <a:pt x="397" y="377"/>
                    <a:pt x="395" y="378"/>
                    <a:pt x="394" y="378"/>
                  </a:cubicBezTo>
                  <a:cubicBezTo>
                    <a:pt x="392" y="379"/>
                    <a:pt x="389" y="378"/>
                    <a:pt x="387" y="378"/>
                  </a:cubicBezTo>
                  <a:cubicBezTo>
                    <a:pt x="385" y="378"/>
                    <a:pt x="382" y="376"/>
                    <a:pt x="380" y="376"/>
                  </a:cubicBezTo>
                  <a:cubicBezTo>
                    <a:pt x="378" y="377"/>
                    <a:pt x="376" y="381"/>
                    <a:pt x="374" y="381"/>
                  </a:cubicBezTo>
                  <a:cubicBezTo>
                    <a:pt x="371" y="381"/>
                    <a:pt x="368" y="375"/>
                    <a:pt x="366" y="374"/>
                  </a:cubicBezTo>
                  <a:cubicBezTo>
                    <a:pt x="364" y="373"/>
                    <a:pt x="361" y="372"/>
                    <a:pt x="359" y="372"/>
                  </a:cubicBezTo>
                  <a:cubicBezTo>
                    <a:pt x="358" y="372"/>
                    <a:pt x="355" y="372"/>
                    <a:pt x="354" y="372"/>
                  </a:cubicBezTo>
                  <a:cubicBezTo>
                    <a:pt x="352" y="373"/>
                    <a:pt x="348" y="375"/>
                    <a:pt x="346" y="376"/>
                  </a:cubicBezTo>
                  <a:cubicBezTo>
                    <a:pt x="345" y="376"/>
                    <a:pt x="345" y="376"/>
                    <a:pt x="345" y="376"/>
                  </a:cubicBezTo>
                  <a:cubicBezTo>
                    <a:pt x="344" y="376"/>
                    <a:pt x="342" y="376"/>
                    <a:pt x="342" y="375"/>
                  </a:cubicBezTo>
                  <a:cubicBezTo>
                    <a:pt x="340" y="374"/>
                    <a:pt x="341" y="368"/>
                    <a:pt x="339" y="367"/>
                  </a:cubicBezTo>
                  <a:cubicBezTo>
                    <a:pt x="339" y="365"/>
                    <a:pt x="335" y="364"/>
                    <a:pt x="334" y="363"/>
                  </a:cubicBezTo>
                  <a:cubicBezTo>
                    <a:pt x="333" y="362"/>
                    <a:pt x="330" y="361"/>
                    <a:pt x="329" y="360"/>
                  </a:cubicBezTo>
                  <a:cubicBezTo>
                    <a:pt x="329" y="359"/>
                    <a:pt x="327" y="357"/>
                    <a:pt x="327" y="356"/>
                  </a:cubicBezTo>
                  <a:cubicBezTo>
                    <a:pt x="326" y="355"/>
                    <a:pt x="323" y="354"/>
                    <a:pt x="322" y="354"/>
                  </a:cubicBezTo>
                  <a:cubicBezTo>
                    <a:pt x="320" y="353"/>
                    <a:pt x="316" y="352"/>
                    <a:pt x="314" y="353"/>
                  </a:cubicBezTo>
                  <a:cubicBezTo>
                    <a:pt x="311" y="353"/>
                    <a:pt x="307" y="354"/>
                    <a:pt x="304" y="354"/>
                  </a:cubicBezTo>
                  <a:cubicBezTo>
                    <a:pt x="303" y="354"/>
                    <a:pt x="299" y="354"/>
                    <a:pt x="298" y="353"/>
                  </a:cubicBezTo>
                  <a:cubicBezTo>
                    <a:pt x="296" y="352"/>
                    <a:pt x="294" y="348"/>
                    <a:pt x="292" y="347"/>
                  </a:cubicBezTo>
                  <a:cubicBezTo>
                    <a:pt x="291" y="346"/>
                    <a:pt x="289" y="345"/>
                    <a:pt x="287" y="345"/>
                  </a:cubicBezTo>
                  <a:cubicBezTo>
                    <a:pt x="286" y="344"/>
                    <a:pt x="285" y="346"/>
                    <a:pt x="284" y="346"/>
                  </a:cubicBezTo>
                  <a:cubicBezTo>
                    <a:pt x="284" y="346"/>
                    <a:pt x="282" y="346"/>
                    <a:pt x="282" y="347"/>
                  </a:cubicBezTo>
                  <a:cubicBezTo>
                    <a:pt x="280" y="348"/>
                    <a:pt x="279" y="351"/>
                    <a:pt x="278" y="352"/>
                  </a:cubicBezTo>
                  <a:cubicBezTo>
                    <a:pt x="278" y="354"/>
                    <a:pt x="280" y="355"/>
                    <a:pt x="280" y="356"/>
                  </a:cubicBezTo>
                  <a:cubicBezTo>
                    <a:pt x="279" y="357"/>
                    <a:pt x="277" y="359"/>
                    <a:pt x="275" y="359"/>
                  </a:cubicBezTo>
                  <a:cubicBezTo>
                    <a:pt x="274" y="360"/>
                    <a:pt x="272" y="359"/>
                    <a:pt x="271" y="359"/>
                  </a:cubicBezTo>
                  <a:cubicBezTo>
                    <a:pt x="270" y="359"/>
                    <a:pt x="266" y="360"/>
                    <a:pt x="265" y="360"/>
                  </a:cubicBezTo>
                  <a:cubicBezTo>
                    <a:pt x="264" y="361"/>
                    <a:pt x="263" y="361"/>
                    <a:pt x="262" y="361"/>
                  </a:cubicBezTo>
                  <a:cubicBezTo>
                    <a:pt x="261" y="362"/>
                    <a:pt x="260" y="364"/>
                    <a:pt x="258" y="364"/>
                  </a:cubicBezTo>
                  <a:cubicBezTo>
                    <a:pt x="258" y="364"/>
                    <a:pt x="256" y="364"/>
                    <a:pt x="255" y="365"/>
                  </a:cubicBezTo>
                  <a:cubicBezTo>
                    <a:pt x="253" y="366"/>
                    <a:pt x="252" y="370"/>
                    <a:pt x="253" y="372"/>
                  </a:cubicBezTo>
                  <a:cubicBezTo>
                    <a:pt x="253" y="372"/>
                    <a:pt x="253" y="373"/>
                    <a:pt x="253" y="374"/>
                  </a:cubicBezTo>
                  <a:cubicBezTo>
                    <a:pt x="253" y="374"/>
                    <a:pt x="251" y="374"/>
                    <a:pt x="250" y="375"/>
                  </a:cubicBezTo>
                  <a:cubicBezTo>
                    <a:pt x="248" y="376"/>
                    <a:pt x="244" y="378"/>
                    <a:pt x="242" y="379"/>
                  </a:cubicBezTo>
                  <a:cubicBezTo>
                    <a:pt x="241" y="380"/>
                    <a:pt x="237" y="381"/>
                    <a:pt x="236" y="382"/>
                  </a:cubicBezTo>
                  <a:cubicBezTo>
                    <a:pt x="235" y="383"/>
                    <a:pt x="235" y="386"/>
                    <a:pt x="234" y="387"/>
                  </a:cubicBezTo>
                  <a:cubicBezTo>
                    <a:pt x="233" y="387"/>
                    <a:pt x="230" y="387"/>
                    <a:pt x="229" y="388"/>
                  </a:cubicBezTo>
                  <a:cubicBezTo>
                    <a:pt x="229" y="388"/>
                    <a:pt x="227" y="389"/>
                    <a:pt x="226" y="389"/>
                  </a:cubicBezTo>
                  <a:cubicBezTo>
                    <a:pt x="226" y="390"/>
                    <a:pt x="224" y="392"/>
                    <a:pt x="223" y="392"/>
                  </a:cubicBezTo>
                  <a:cubicBezTo>
                    <a:pt x="222" y="392"/>
                    <a:pt x="219" y="390"/>
                    <a:pt x="217" y="389"/>
                  </a:cubicBezTo>
                  <a:cubicBezTo>
                    <a:pt x="216" y="388"/>
                    <a:pt x="212" y="386"/>
                    <a:pt x="210" y="386"/>
                  </a:cubicBezTo>
                  <a:cubicBezTo>
                    <a:pt x="209" y="386"/>
                    <a:pt x="205" y="386"/>
                    <a:pt x="204" y="386"/>
                  </a:cubicBezTo>
                  <a:cubicBezTo>
                    <a:pt x="202" y="386"/>
                    <a:pt x="198" y="385"/>
                    <a:pt x="195" y="385"/>
                  </a:cubicBezTo>
                  <a:cubicBezTo>
                    <a:pt x="193" y="384"/>
                    <a:pt x="190" y="383"/>
                    <a:pt x="188" y="384"/>
                  </a:cubicBezTo>
                  <a:cubicBezTo>
                    <a:pt x="187" y="384"/>
                    <a:pt x="187" y="387"/>
                    <a:pt x="186" y="388"/>
                  </a:cubicBezTo>
                  <a:cubicBezTo>
                    <a:pt x="186" y="389"/>
                    <a:pt x="183" y="392"/>
                    <a:pt x="182" y="394"/>
                  </a:cubicBezTo>
                  <a:cubicBezTo>
                    <a:pt x="182" y="394"/>
                    <a:pt x="180" y="396"/>
                    <a:pt x="180" y="397"/>
                  </a:cubicBezTo>
                  <a:cubicBezTo>
                    <a:pt x="178" y="397"/>
                    <a:pt x="176" y="397"/>
                    <a:pt x="174" y="398"/>
                  </a:cubicBezTo>
                  <a:cubicBezTo>
                    <a:pt x="174" y="398"/>
                    <a:pt x="172" y="398"/>
                    <a:pt x="171" y="398"/>
                  </a:cubicBezTo>
                  <a:cubicBezTo>
                    <a:pt x="169" y="398"/>
                    <a:pt x="166" y="398"/>
                    <a:pt x="165" y="399"/>
                  </a:cubicBezTo>
                  <a:cubicBezTo>
                    <a:pt x="163" y="399"/>
                    <a:pt x="161" y="398"/>
                    <a:pt x="160" y="399"/>
                  </a:cubicBezTo>
                  <a:cubicBezTo>
                    <a:pt x="159" y="399"/>
                    <a:pt x="157" y="401"/>
                    <a:pt x="156" y="403"/>
                  </a:cubicBezTo>
                  <a:cubicBezTo>
                    <a:pt x="155" y="404"/>
                    <a:pt x="156" y="406"/>
                    <a:pt x="155" y="407"/>
                  </a:cubicBezTo>
                  <a:cubicBezTo>
                    <a:pt x="155" y="409"/>
                    <a:pt x="157" y="413"/>
                    <a:pt x="155" y="414"/>
                  </a:cubicBezTo>
                  <a:cubicBezTo>
                    <a:pt x="155" y="415"/>
                    <a:pt x="153" y="414"/>
                    <a:pt x="153" y="413"/>
                  </a:cubicBezTo>
                  <a:cubicBezTo>
                    <a:pt x="151" y="413"/>
                    <a:pt x="150" y="410"/>
                    <a:pt x="149" y="409"/>
                  </a:cubicBezTo>
                  <a:cubicBezTo>
                    <a:pt x="147" y="407"/>
                    <a:pt x="144" y="404"/>
                    <a:pt x="142" y="403"/>
                  </a:cubicBezTo>
                  <a:cubicBezTo>
                    <a:pt x="140" y="403"/>
                    <a:pt x="136" y="403"/>
                    <a:pt x="134" y="404"/>
                  </a:cubicBezTo>
                  <a:cubicBezTo>
                    <a:pt x="133" y="404"/>
                    <a:pt x="131" y="407"/>
                    <a:pt x="130" y="408"/>
                  </a:cubicBezTo>
                  <a:cubicBezTo>
                    <a:pt x="129" y="410"/>
                    <a:pt x="128" y="414"/>
                    <a:pt x="127" y="415"/>
                  </a:cubicBezTo>
                  <a:cubicBezTo>
                    <a:pt x="126" y="415"/>
                    <a:pt x="125" y="416"/>
                    <a:pt x="124" y="415"/>
                  </a:cubicBezTo>
                  <a:cubicBezTo>
                    <a:pt x="123" y="415"/>
                    <a:pt x="123" y="413"/>
                    <a:pt x="123" y="412"/>
                  </a:cubicBezTo>
                  <a:cubicBezTo>
                    <a:pt x="122" y="410"/>
                    <a:pt x="121" y="407"/>
                    <a:pt x="120" y="405"/>
                  </a:cubicBezTo>
                  <a:cubicBezTo>
                    <a:pt x="119" y="404"/>
                    <a:pt x="117" y="401"/>
                    <a:pt x="116" y="399"/>
                  </a:cubicBezTo>
                  <a:cubicBezTo>
                    <a:pt x="115" y="398"/>
                    <a:pt x="114" y="395"/>
                    <a:pt x="112" y="392"/>
                  </a:cubicBezTo>
                  <a:cubicBezTo>
                    <a:pt x="111" y="391"/>
                    <a:pt x="107" y="385"/>
                    <a:pt x="106" y="383"/>
                  </a:cubicBezTo>
                  <a:cubicBezTo>
                    <a:pt x="104" y="381"/>
                    <a:pt x="101" y="380"/>
                    <a:pt x="101" y="378"/>
                  </a:cubicBezTo>
                  <a:cubicBezTo>
                    <a:pt x="100" y="376"/>
                    <a:pt x="101" y="372"/>
                    <a:pt x="101" y="370"/>
                  </a:cubicBezTo>
                  <a:cubicBezTo>
                    <a:pt x="101" y="368"/>
                    <a:pt x="101" y="364"/>
                    <a:pt x="100" y="362"/>
                  </a:cubicBezTo>
                  <a:cubicBezTo>
                    <a:pt x="99" y="361"/>
                    <a:pt x="96" y="361"/>
                    <a:pt x="95" y="361"/>
                  </a:cubicBezTo>
                  <a:cubicBezTo>
                    <a:pt x="94" y="361"/>
                    <a:pt x="90" y="361"/>
                    <a:pt x="89" y="360"/>
                  </a:cubicBezTo>
                  <a:cubicBezTo>
                    <a:pt x="88" y="358"/>
                    <a:pt x="92" y="355"/>
                    <a:pt x="92" y="353"/>
                  </a:cubicBezTo>
                  <a:cubicBezTo>
                    <a:pt x="92" y="351"/>
                    <a:pt x="91" y="348"/>
                    <a:pt x="90" y="346"/>
                  </a:cubicBezTo>
                  <a:cubicBezTo>
                    <a:pt x="89" y="343"/>
                    <a:pt x="86" y="338"/>
                    <a:pt x="84" y="336"/>
                  </a:cubicBezTo>
                  <a:cubicBezTo>
                    <a:pt x="83" y="334"/>
                    <a:pt x="79" y="329"/>
                    <a:pt x="77" y="327"/>
                  </a:cubicBezTo>
                  <a:cubicBezTo>
                    <a:pt x="76" y="325"/>
                    <a:pt x="73" y="319"/>
                    <a:pt x="71" y="317"/>
                  </a:cubicBezTo>
                  <a:cubicBezTo>
                    <a:pt x="70" y="316"/>
                    <a:pt x="68" y="312"/>
                    <a:pt x="67" y="311"/>
                  </a:cubicBezTo>
                  <a:cubicBezTo>
                    <a:pt x="66" y="310"/>
                    <a:pt x="64" y="310"/>
                    <a:pt x="63" y="310"/>
                  </a:cubicBezTo>
                  <a:cubicBezTo>
                    <a:pt x="62" y="309"/>
                    <a:pt x="62" y="305"/>
                    <a:pt x="61" y="304"/>
                  </a:cubicBezTo>
                  <a:cubicBezTo>
                    <a:pt x="60" y="303"/>
                    <a:pt x="58" y="303"/>
                    <a:pt x="57" y="302"/>
                  </a:cubicBezTo>
                  <a:cubicBezTo>
                    <a:pt x="56" y="302"/>
                    <a:pt x="53" y="302"/>
                    <a:pt x="51" y="303"/>
                  </a:cubicBezTo>
                  <a:cubicBezTo>
                    <a:pt x="51" y="303"/>
                    <a:pt x="51" y="305"/>
                    <a:pt x="51" y="305"/>
                  </a:cubicBezTo>
                  <a:cubicBezTo>
                    <a:pt x="50" y="307"/>
                    <a:pt x="49" y="309"/>
                    <a:pt x="48" y="310"/>
                  </a:cubicBezTo>
                  <a:cubicBezTo>
                    <a:pt x="48" y="311"/>
                    <a:pt x="46" y="313"/>
                    <a:pt x="46" y="313"/>
                  </a:cubicBezTo>
                  <a:cubicBezTo>
                    <a:pt x="45" y="313"/>
                    <a:pt x="43" y="314"/>
                    <a:pt x="42" y="313"/>
                  </a:cubicBezTo>
                  <a:cubicBezTo>
                    <a:pt x="41" y="313"/>
                    <a:pt x="41" y="310"/>
                    <a:pt x="41" y="309"/>
                  </a:cubicBezTo>
                  <a:cubicBezTo>
                    <a:pt x="41" y="307"/>
                    <a:pt x="41" y="303"/>
                    <a:pt x="42" y="301"/>
                  </a:cubicBezTo>
                  <a:cubicBezTo>
                    <a:pt x="43" y="300"/>
                    <a:pt x="45" y="300"/>
                    <a:pt x="46" y="298"/>
                  </a:cubicBezTo>
                  <a:cubicBezTo>
                    <a:pt x="46" y="297"/>
                    <a:pt x="46" y="295"/>
                    <a:pt x="46" y="293"/>
                  </a:cubicBezTo>
                  <a:cubicBezTo>
                    <a:pt x="46" y="291"/>
                    <a:pt x="45" y="286"/>
                    <a:pt x="45" y="283"/>
                  </a:cubicBezTo>
                  <a:cubicBezTo>
                    <a:pt x="45" y="282"/>
                    <a:pt x="48" y="281"/>
                    <a:pt x="48" y="279"/>
                  </a:cubicBezTo>
                  <a:cubicBezTo>
                    <a:pt x="48" y="278"/>
                    <a:pt x="46" y="275"/>
                    <a:pt x="45" y="275"/>
                  </a:cubicBezTo>
                  <a:cubicBezTo>
                    <a:pt x="44" y="273"/>
                    <a:pt x="39" y="273"/>
                    <a:pt x="37" y="272"/>
                  </a:cubicBezTo>
                  <a:cubicBezTo>
                    <a:pt x="35" y="272"/>
                    <a:pt x="32" y="270"/>
                    <a:pt x="30" y="270"/>
                  </a:cubicBezTo>
                  <a:cubicBezTo>
                    <a:pt x="29" y="270"/>
                    <a:pt x="26" y="270"/>
                    <a:pt x="25" y="271"/>
                  </a:cubicBezTo>
                  <a:cubicBezTo>
                    <a:pt x="24" y="271"/>
                    <a:pt x="21" y="271"/>
                    <a:pt x="20" y="271"/>
                  </a:cubicBezTo>
                  <a:cubicBezTo>
                    <a:pt x="18" y="271"/>
                    <a:pt x="13" y="272"/>
                    <a:pt x="11" y="271"/>
                  </a:cubicBezTo>
                  <a:cubicBezTo>
                    <a:pt x="10" y="271"/>
                    <a:pt x="8" y="268"/>
                    <a:pt x="8" y="267"/>
                  </a:cubicBezTo>
                  <a:cubicBezTo>
                    <a:pt x="7" y="266"/>
                    <a:pt x="4" y="265"/>
                    <a:pt x="4" y="264"/>
                  </a:cubicBezTo>
                  <a:cubicBezTo>
                    <a:pt x="4" y="263"/>
                    <a:pt x="5" y="261"/>
                    <a:pt x="5" y="260"/>
                  </a:cubicBezTo>
                  <a:cubicBezTo>
                    <a:pt x="6" y="258"/>
                    <a:pt x="8" y="255"/>
                    <a:pt x="10" y="253"/>
                  </a:cubicBezTo>
                  <a:cubicBezTo>
                    <a:pt x="11" y="252"/>
                    <a:pt x="15" y="252"/>
                    <a:pt x="16" y="250"/>
                  </a:cubicBezTo>
                  <a:cubicBezTo>
                    <a:pt x="17" y="248"/>
                    <a:pt x="15" y="243"/>
                    <a:pt x="15" y="241"/>
                  </a:cubicBezTo>
                  <a:cubicBezTo>
                    <a:pt x="15" y="239"/>
                    <a:pt x="14" y="234"/>
                    <a:pt x="14" y="233"/>
                  </a:cubicBezTo>
                  <a:cubicBezTo>
                    <a:pt x="14" y="230"/>
                    <a:pt x="18" y="225"/>
                    <a:pt x="19" y="223"/>
                  </a:cubicBezTo>
                  <a:cubicBezTo>
                    <a:pt x="20" y="220"/>
                    <a:pt x="24" y="216"/>
                    <a:pt x="26" y="214"/>
                  </a:cubicBezTo>
                  <a:cubicBezTo>
                    <a:pt x="27" y="212"/>
                    <a:pt x="30" y="208"/>
                    <a:pt x="30" y="206"/>
                  </a:cubicBezTo>
                  <a:cubicBezTo>
                    <a:pt x="31" y="204"/>
                    <a:pt x="32" y="200"/>
                    <a:pt x="32" y="198"/>
                  </a:cubicBezTo>
                  <a:cubicBezTo>
                    <a:pt x="32" y="197"/>
                    <a:pt x="33" y="192"/>
                    <a:pt x="32" y="190"/>
                  </a:cubicBezTo>
                  <a:cubicBezTo>
                    <a:pt x="31" y="189"/>
                    <a:pt x="30" y="186"/>
                    <a:pt x="29" y="186"/>
                  </a:cubicBezTo>
                  <a:cubicBezTo>
                    <a:pt x="27" y="185"/>
                    <a:pt x="25" y="185"/>
                    <a:pt x="24" y="185"/>
                  </a:cubicBezTo>
                  <a:cubicBezTo>
                    <a:pt x="23" y="184"/>
                    <a:pt x="22" y="182"/>
                    <a:pt x="21" y="181"/>
                  </a:cubicBezTo>
                  <a:cubicBezTo>
                    <a:pt x="21" y="180"/>
                    <a:pt x="20" y="179"/>
                    <a:pt x="19" y="178"/>
                  </a:cubicBezTo>
                  <a:cubicBezTo>
                    <a:pt x="18" y="177"/>
                    <a:pt x="15" y="174"/>
                    <a:pt x="13" y="174"/>
                  </a:cubicBezTo>
                  <a:cubicBezTo>
                    <a:pt x="13" y="174"/>
                    <a:pt x="11" y="174"/>
                    <a:pt x="10" y="173"/>
                  </a:cubicBezTo>
                  <a:cubicBezTo>
                    <a:pt x="10" y="173"/>
                    <a:pt x="9" y="171"/>
                    <a:pt x="8" y="170"/>
                  </a:cubicBezTo>
                  <a:cubicBezTo>
                    <a:pt x="8" y="169"/>
                    <a:pt x="7" y="166"/>
                    <a:pt x="6" y="164"/>
                  </a:cubicBezTo>
                  <a:cubicBezTo>
                    <a:pt x="5" y="163"/>
                    <a:pt x="2" y="161"/>
                    <a:pt x="2" y="159"/>
                  </a:cubicBezTo>
                  <a:cubicBezTo>
                    <a:pt x="1" y="158"/>
                    <a:pt x="0" y="156"/>
                    <a:pt x="0" y="156"/>
                  </a:cubicBezTo>
                  <a:cubicBezTo>
                    <a:pt x="1" y="154"/>
                    <a:pt x="5" y="155"/>
                    <a:pt x="7" y="154"/>
                  </a:cubicBezTo>
                  <a:cubicBezTo>
                    <a:pt x="8" y="153"/>
                    <a:pt x="10" y="151"/>
                    <a:pt x="10" y="150"/>
                  </a:cubicBezTo>
                  <a:cubicBezTo>
                    <a:pt x="11" y="149"/>
                    <a:pt x="13" y="147"/>
                    <a:pt x="13" y="146"/>
                  </a:cubicBezTo>
                  <a:cubicBezTo>
                    <a:pt x="13" y="143"/>
                    <a:pt x="12" y="139"/>
                    <a:pt x="12" y="137"/>
                  </a:cubicBezTo>
                  <a:cubicBezTo>
                    <a:pt x="11" y="133"/>
                    <a:pt x="10" y="123"/>
                    <a:pt x="10" y="123"/>
                  </a:cubicBezTo>
                  <a:cubicBezTo>
                    <a:pt x="10" y="123"/>
                    <a:pt x="27" y="121"/>
                    <a:pt x="32" y="125"/>
                  </a:cubicBezTo>
                  <a:cubicBezTo>
                    <a:pt x="35" y="127"/>
                    <a:pt x="36" y="135"/>
                    <a:pt x="37" y="137"/>
                  </a:cubicBezTo>
                  <a:cubicBezTo>
                    <a:pt x="38" y="138"/>
                    <a:pt x="39" y="140"/>
                    <a:pt x="39" y="140"/>
                  </a:cubicBezTo>
                  <a:cubicBezTo>
                    <a:pt x="40" y="141"/>
                    <a:pt x="41" y="143"/>
                    <a:pt x="42" y="144"/>
                  </a:cubicBezTo>
                  <a:cubicBezTo>
                    <a:pt x="43" y="145"/>
                    <a:pt x="45" y="146"/>
                    <a:pt x="45" y="147"/>
                  </a:cubicBezTo>
                  <a:cubicBezTo>
                    <a:pt x="46" y="148"/>
                    <a:pt x="46" y="149"/>
                    <a:pt x="46" y="150"/>
                  </a:cubicBezTo>
                  <a:cubicBezTo>
                    <a:pt x="47" y="152"/>
                    <a:pt x="48" y="154"/>
                    <a:pt x="49" y="156"/>
                  </a:cubicBezTo>
                  <a:cubicBezTo>
                    <a:pt x="49" y="157"/>
                    <a:pt x="49" y="158"/>
                    <a:pt x="50" y="159"/>
                  </a:cubicBezTo>
                  <a:cubicBezTo>
                    <a:pt x="51" y="160"/>
                    <a:pt x="53" y="161"/>
                    <a:pt x="54" y="162"/>
                  </a:cubicBezTo>
                  <a:cubicBezTo>
                    <a:pt x="56" y="163"/>
                    <a:pt x="57" y="165"/>
                    <a:pt x="58" y="167"/>
                  </a:cubicBezTo>
                  <a:cubicBezTo>
                    <a:pt x="59" y="169"/>
                    <a:pt x="60" y="171"/>
                    <a:pt x="61" y="173"/>
                  </a:cubicBezTo>
                  <a:cubicBezTo>
                    <a:pt x="62" y="174"/>
                    <a:pt x="63" y="175"/>
                    <a:pt x="64" y="176"/>
                  </a:cubicBezTo>
                  <a:cubicBezTo>
                    <a:pt x="64" y="177"/>
                    <a:pt x="65" y="179"/>
                    <a:pt x="66" y="180"/>
                  </a:cubicBezTo>
                  <a:cubicBezTo>
                    <a:pt x="67" y="182"/>
                    <a:pt x="68" y="185"/>
                    <a:pt x="69" y="186"/>
                  </a:cubicBezTo>
                  <a:cubicBezTo>
                    <a:pt x="69" y="188"/>
                    <a:pt x="70" y="190"/>
                    <a:pt x="70" y="191"/>
                  </a:cubicBezTo>
                  <a:cubicBezTo>
                    <a:pt x="70" y="192"/>
                    <a:pt x="70" y="194"/>
                    <a:pt x="70" y="195"/>
                  </a:cubicBezTo>
                  <a:cubicBezTo>
                    <a:pt x="70" y="197"/>
                    <a:pt x="70" y="198"/>
                    <a:pt x="70" y="200"/>
                  </a:cubicBezTo>
                  <a:cubicBezTo>
                    <a:pt x="70" y="202"/>
                    <a:pt x="71" y="204"/>
                    <a:pt x="72" y="205"/>
                  </a:cubicBezTo>
                  <a:cubicBezTo>
                    <a:pt x="73" y="207"/>
                    <a:pt x="73" y="209"/>
                    <a:pt x="75" y="210"/>
                  </a:cubicBezTo>
                  <a:cubicBezTo>
                    <a:pt x="75" y="211"/>
                    <a:pt x="76" y="212"/>
                    <a:pt x="77" y="212"/>
                  </a:cubicBezTo>
                  <a:cubicBezTo>
                    <a:pt x="79" y="214"/>
                    <a:pt x="80" y="216"/>
                    <a:pt x="81" y="217"/>
                  </a:cubicBezTo>
                  <a:cubicBezTo>
                    <a:pt x="82" y="220"/>
                    <a:pt x="85" y="222"/>
                    <a:pt x="86" y="225"/>
                  </a:cubicBezTo>
                  <a:cubicBezTo>
                    <a:pt x="87" y="227"/>
                    <a:pt x="87" y="231"/>
                    <a:pt x="88" y="234"/>
                  </a:cubicBezTo>
                  <a:cubicBezTo>
                    <a:pt x="88" y="234"/>
                    <a:pt x="88" y="236"/>
                    <a:pt x="88" y="237"/>
                  </a:cubicBezTo>
                  <a:cubicBezTo>
                    <a:pt x="89" y="241"/>
                    <a:pt x="89" y="247"/>
                    <a:pt x="93" y="248"/>
                  </a:cubicBezTo>
                  <a:cubicBezTo>
                    <a:pt x="93" y="248"/>
                    <a:pt x="93" y="247"/>
                    <a:pt x="94" y="247"/>
                  </a:cubicBezTo>
                  <a:cubicBezTo>
                    <a:pt x="96" y="245"/>
                    <a:pt x="100" y="242"/>
                    <a:pt x="103" y="240"/>
                  </a:cubicBezTo>
                  <a:cubicBezTo>
                    <a:pt x="106" y="239"/>
                    <a:pt x="112" y="235"/>
                    <a:pt x="114" y="234"/>
                  </a:cubicBezTo>
                  <a:cubicBezTo>
                    <a:pt x="117" y="232"/>
                    <a:pt x="121" y="228"/>
                    <a:pt x="124" y="226"/>
                  </a:cubicBezTo>
                  <a:cubicBezTo>
                    <a:pt x="126" y="224"/>
                    <a:pt x="131" y="219"/>
                    <a:pt x="133" y="217"/>
                  </a:cubicBezTo>
                  <a:cubicBezTo>
                    <a:pt x="135" y="215"/>
                    <a:pt x="139" y="212"/>
                    <a:pt x="141" y="210"/>
                  </a:cubicBezTo>
                  <a:cubicBezTo>
                    <a:pt x="143" y="208"/>
                    <a:pt x="146" y="203"/>
                    <a:pt x="147" y="200"/>
                  </a:cubicBezTo>
                  <a:cubicBezTo>
                    <a:pt x="148" y="199"/>
                    <a:pt x="149" y="196"/>
                    <a:pt x="150" y="194"/>
                  </a:cubicBezTo>
                  <a:cubicBezTo>
                    <a:pt x="151" y="193"/>
                    <a:pt x="153" y="191"/>
                    <a:pt x="153" y="189"/>
                  </a:cubicBezTo>
                  <a:cubicBezTo>
                    <a:pt x="153" y="187"/>
                    <a:pt x="149" y="184"/>
                    <a:pt x="150" y="182"/>
                  </a:cubicBezTo>
                  <a:cubicBezTo>
                    <a:pt x="150" y="180"/>
                    <a:pt x="153" y="179"/>
                    <a:pt x="154" y="178"/>
                  </a:cubicBezTo>
                  <a:cubicBezTo>
                    <a:pt x="156" y="176"/>
                    <a:pt x="161" y="173"/>
                    <a:pt x="161" y="173"/>
                  </a:cubicBezTo>
                  <a:cubicBezTo>
                    <a:pt x="161" y="173"/>
                    <a:pt x="168" y="174"/>
                    <a:pt x="171" y="173"/>
                  </a:cubicBezTo>
                  <a:cubicBezTo>
                    <a:pt x="172" y="173"/>
                    <a:pt x="174" y="171"/>
                    <a:pt x="175" y="170"/>
                  </a:cubicBezTo>
                  <a:cubicBezTo>
                    <a:pt x="176" y="168"/>
                    <a:pt x="177" y="165"/>
                    <a:pt x="178" y="163"/>
                  </a:cubicBezTo>
                  <a:cubicBezTo>
                    <a:pt x="178" y="162"/>
                    <a:pt x="178" y="158"/>
                    <a:pt x="179" y="156"/>
                  </a:cubicBezTo>
                  <a:cubicBezTo>
                    <a:pt x="180" y="155"/>
                    <a:pt x="182" y="154"/>
                    <a:pt x="183" y="153"/>
                  </a:cubicBezTo>
                  <a:cubicBezTo>
                    <a:pt x="185" y="152"/>
                    <a:pt x="187" y="149"/>
                    <a:pt x="189" y="149"/>
                  </a:cubicBezTo>
                  <a:cubicBezTo>
                    <a:pt x="191" y="149"/>
                    <a:pt x="195" y="149"/>
                    <a:pt x="196" y="150"/>
                  </a:cubicBezTo>
                  <a:cubicBezTo>
                    <a:pt x="198" y="152"/>
                    <a:pt x="195" y="158"/>
                    <a:pt x="196" y="161"/>
                  </a:cubicBezTo>
                  <a:cubicBezTo>
                    <a:pt x="196" y="162"/>
                    <a:pt x="198" y="163"/>
                    <a:pt x="198" y="164"/>
                  </a:cubicBezTo>
                  <a:cubicBezTo>
                    <a:pt x="199" y="165"/>
                    <a:pt x="201" y="166"/>
                    <a:pt x="203" y="166"/>
                  </a:cubicBezTo>
                  <a:cubicBezTo>
                    <a:pt x="205" y="166"/>
                    <a:pt x="208" y="162"/>
                    <a:pt x="210" y="162"/>
                  </a:cubicBezTo>
                  <a:cubicBezTo>
                    <a:pt x="212" y="160"/>
                    <a:pt x="216" y="158"/>
                    <a:pt x="217" y="156"/>
                  </a:cubicBezTo>
                  <a:cubicBezTo>
                    <a:pt x="220" y="155"/>
                    <a:pt x="227" y="149"/>
                    <a:pt x="228" y="148"/>
                  </a:cubicBezTo>
                  <a:cubicBezTo>
                    <a:pt x="229" y="148"/>
                    <a:pt x="238" y="144"/>
                    <a:pt x="242" y="144"/>
                  </a:cubicBezTo>
                  <a:cubicBezTo>
                    <a:pt x="244" y="144"/>
                    <a:pt x="248" y="146"/>
                    <a:pt x="250" y="146"/>
                  </a:cubicBezTo>
                  <a:cubicBezTo>
                    <a:pt x="253" y="147"/>
                    <a:pt x="260" y="150"/>
                    <a:pt x="263" y="150"/>
                  </a:cubicBezTo>
                  <a:cubicBezTo>
                    <a:pt x="265" y="150"/>
                    <a:pt x="268" y="149"/>
                    <a:pt x="270" y="148"/>
                  </a:cubicBezTo>
                  <a:cubicBezTo>
                    <a:pt x="272" y="148"/>
                    <a:pt x="275" y="146"/>
                    <a:pt x="277" y="145"/>
                  </a:cubicBezTo>
                  <a:cubicBezTo>
                    <a:pt x="278" y="144"/>
                    <a:pt x="280" y="142"/>
                    <a:pt x="281" y="141"/>
                  </a:cubicBezTo>
                  <a:cubicBezTo>
                    <a:pt x="282" y="140"/>
                    <a:pt x="283" y="138"/>
                    <a:pt x="283" y="138"/>
                  </a:cubicBezTo>
                  <a:cubicBezTo>
                    <a:pt x="283" y="136"/>
                    <a:pt x="276" y="135"/>
                    <a:pt x="276" y="133"/>
                  </a:cubicBezTo>
                  <a:cubicBezTo>
                    <a:pt x="276" y="132"/>
                    <a:pt x="278" y="131"/>
                    <a:pt x="278" y="130"/>
                  </a:cubicBezTo>
                  <a:cubicBezTo>
                    <a:pt x="279" y="129"/>
                    <a:pt x="281" y="128"/>
                    <a:pt x="283" y="128"/>
                  </a:cubicBezTo>
                  <a:cubicBezTo>
                    <a:pt x="284" y="127"/>
                    <a:pt x="288" y="128"/>
                    <a:pt x="290" y="128"/>
                  </a:cubicBezTo>
                  <a:cubicBezTo>
                    <a:pt x="292" y="128"/>
                    <a:pt x="296" y="129"/>
                    <a:pt x="298" y="128"/>
                  </a:cubicBezTo>
                  <a:cubicBezTo>
                    <a:pt x="300" y="127"/>
                    <a:pt x="302" y="124"/>
                    <a:pt x="303" y="122"/>
                  </a:cubicBezTo>
                  <a:cubicBezTo>
                    <a:pt x="303" y="120"/>
                    <a:pt x="305" y="117"/>
                    <a:pt x="306" y="116"/>
                  </a:cubicBezTo>
                  <a:cubicBezTo>
                    <a:pt x="307" y="114"/>
                    <a:pt x="309" y="112"/>
                    <a:pt x="310" y="111"/>
                  </a:cubicBezTo>
                  <a:cubicBezTo>
                    <a:pt x="313" y="111"/>
                    <a:pt x="317" y="112"/>
                    <a:pt x="320" y="113"/>
                  </a:cubicBezTo>
                  <a:cubicBezTo>
                    <a:pt x="323" y="114"/>
                    <a:pt x="329" y="119"/>
                    <a:pt x="332" y="122"/>
                  </a:cubicBezTo>
                  <a:cubicBezTo>
                    <a:pt x="334" y="125"/>
                    <a:pt x="336" y="133"/>
                    <a:pt x="339" y="133"/>
                  </a:cubicBezTo>
                  <a:cubicBezTo>
                    <a:pt x="347" y="134"/>
                    <a:pt x="358" y="119"/>
                    <a:pt x="364" y="113"/>
                  </a:cubicBezTo>
                  <a:cubicBezTo>
                    <a:pt x="369" y="109"/>
                    <a:pt x="378" y="98"/>
                    <a:pt x="384" y="95"/>
                  </a:cubicBezTo>
                  <a:cubicBezTo>
                    <a:pt x="388" y="94"/>
                    <a:pt x="396" y="95"/>
                    <a:pt x="400" y="95"/>
                  </a:cubicBezTo>
                  <a:cubicBezTo>
                    <a:pt x="402" y="95"/>
                    <a:pt x="407" y="94"/>
                    <a:pt x="409" y="93"/>
                  </a:cubicBezTo>
                  <a:cubicBezTo>
                    <a:pt x="412" y="92"/>
                    <a:pt x="416" y="88"/>
                    <a:pt x="418" y="86"/>
                  </a:cubicBezTo>
                  <a:cubicBezTo>
                    <a:pt x="419" y="85"/>
                    <a:pt x="420" y="82"/>
                    <a:pt x="421" y="81"/>
                  </a:cubicBezTo>
                  <a:cubicBezTo>
                    <a:pt x="424" y="79"/>
                    <a:pt x="431" y="78"/>
                    <a:pt x="432" y="76"/>
                  </a:cubicBezTo>
                  <a:cubicBezTo>
                    <a:pt x="435" y="72"/>
                    <a:pt x="431" y="63"/>
                    <a:pt x="434" y="59"/>
                  </a:cubicBezTo>
                  <a:cubicBezTo>
                    <a:pt x="435" y="58"/>
                    <a:pt x="439" y="58"/>
                    <a:pt x="441" y="57"/>
                  </a:cubicBezTo>
                  <a:cubicBezTo>
                    <a:pt x="443" y="56"/>
                    <a:pt x="446" y="54"/>
                    <a:pt x="447" y="53"/>
                  </a:cubicBezTo>
                  <a:cubicBezTo>
                    <a:pt x="449" y="53"/>
                    <a:pt x="450" y="51"/>
                    <a:pt x="452" y="51"/>
                  </a:cubicBezTo>
                  <a:cubicBezTo>
                    <a:pt x="453" y="50"/>
                    <a:pt x="456" y="50"/>
                    <a:pt x="457" y="50"/>
                  </a:cubicBezTo>
                  <a:cubicBezTo>
                    <a:pt x="458" y="51"/>
                    <a:pt x="461" y="53"/>
                    <a:pt x="463" y="53"/>
                  </a:cubicBezTo>
                  <a:cubicBezTo>
                    <a:pt x="465" y="54"/>
                    <a:pt x="469" y="57"/>
                    <a:pt x="471" y="57"/>
                  </a:cubicBezTo>
                  <a:cubicBezTo>
                    <a:pt x="473" y="58"/>
                    <a:pt x="476" y="57"/>
                    <a:pt x="477" y="57"/>
                  </a:cubicBezTo>
                  <a:cubicBezTo>
                    <a:pt x="479" y="57"/>
                    <a:pt x="483" y="59"/>
                    <a:pt x="485" y="59"/>
                  </a:cubicBezTo>
                  <a:cubicBezTo>
                    <a:pt x="487" y="61"/>
                    <a:pt x="492" y="65"/>
                    <a:pt x="494" y="66"/>
                  </a:cubicBezTo>
                  <a:cubicBezTo>
                    <a:pt x="497" y="67"/>
                    <a:pt x="502" y="67"/>
                    <a:pt x="505" y="68"/>
                  </a:cubicBezTo>
                  <a:cubicBezTo>
                    <a:pt x="506" y="69"/>
                    <a:pt x="508" y="73"/>
                    <a:pt x="510" y="73"/>
                  </a:cubicBezTo>
                  <a:cubicBezTo>
                    <a:pt x="512" y="74"/>
                    <a:pt x="517" y="72"/>
                    <a:pt x="519" y="72"/>
                  </a:cubicBezTo>
                  <a:cubicBezTo>
                    <a:pt x="523" y="71"/>
                    <a:pt x="531" y="69"/>
                    <a:pt x="536" y="68"/>
                  </a:cubicBezTo>
                  <a:cubicBezTo>
                    <a:pt x="537" y="67"/>
                    <a:pt x="542" y="66"/>
                    <a:pt x="543" y="65"/>
                  </a:cubicBezTo>
                  <a:cubicBezTo>
                    <a:pt x="547" y="63"/>
                    <a:pt x="553" y="60"/>
                    <a:pt x="555" y="57"/>
                  </a:cubicBezTo>
                  <a:cubicBezTo>
                    <a:pt x="556" y="57"/>
                    <a:pt x="557" y="54"/>
                    <a:pt x="558" y="53"/>
                  </a:cubicBezTo>
                  <a:cubicBezTo>
                    <a:pt x="559" y="53"/>
                    <a:pt x="562" y="52"/>
                    <a:pt x="564" y="51"/>
                  </a:cubicBezTo>
                  <a:cubicBezTo>
                    <a:pt x="565" y="50"/>
                    <a:pt x="567" y="48"/>
                    <a:pt x="568" y="47"/>
                  </a:cubicBezTo>
                  <a:cubicBezTo>
                    <a:pt x="570" y="46"/>
                    <a:pt x="573" y="43"/>
                    <a:pt x="574" y="42"/>
                  </a:cubicBezTo>
                  <a:cubicBezTo>
                    <a:pt x="575" y="40"/>
                    <a:pt x="575" y="38"/>
                    <a:pt x="576" y="37"/>
                  </a:cubicBezTo>
                  <a:cubicBezTo>
                    <a:pt x="576" y="34"/>
                    <a:pt x="575" y="30"/>
                    <a:pt x="576" y="28"/>
                  </a:cubicBezTo>
                  <a:cubicBezTo>
                    <a:pt x="576" y="26"/>
                    <a:pt x="577" y="21"/>
                    <a:pt x="578" y="19"/>
                  </a:cubicBezTo>
                  <a:cubicBezTo>
                    <a:pt x="579" y="17"/>
                    <a:pt x="580" y="14"/>
                    <a:pt x="581" y="12"/>
                  </a:cubicBezTo>
                  <a:cubicBezTo>
                    <a:pt x="582" y="11"/>
                    <a:pt x="585" y="8"/>
                    <a:pt x="585" y="7"/>
                  </a:cubicBezTo>
                  <a:cubicBezTo>
                    <a:pt x="587" y="5"/>
                    <a:pt x="592" y="0"/>
                    <a:pt x="592" y="0"/>
                  </a:cubicBezTo>
                  <a:cubicBezTo>
                    <a:pt x="592" y="0"/>
                    <a:pt x="594" y="0"/>
                    <a:pt x="595" y="1"/>
                  </a:cubicBezTo>
                  <a:cubicBezTo>
                    <a:pt x="596" y="1"/>
                    <a:pt x="598" y="2"/>
                    <a:pt x="598" y="3"/>
                  </a:cubicBezTo>
                  <a:cubicBezTo>
                    <a:pt x="599" y="4"/>
                    <a:pt x="599" y="6"/>
                    <a:pt x="599" y="7"/>
                  </a:cubicBezTo>
                  <a:cubicBezTo>
                    <a:pt x="599" y="11"/>
                    <a:pt x="599" y="20"/>
                    <a:pt x="598" y="24"/>
                  </a:cubicBezTo>
                  <a:cubicBezTo>
                    <a:pt x="597" y="27"/>
                    <a:pt x="595" y="31"/>
                    <a:pt x="594" y="33"/>
                  </a:cubicBezTo>
                  <a:cubicBezTo>
                    <a:pt x="594" y="35"/>
                    <a:pt x="591" y="39"/>
                    <a:pt x="591" y="41"/>
                  </a:cubicBezTo>
                  <a:cubicBezTo>
                    <a:pt x="592" y="42"/>
                    <a:pt x="593" y="44"/>
                    <a:pt x="593" y="45"/>
                  </a:cubicBezTo>
                  <a:cubicBezTo>
                    <a:pt x="594" y="46"/>
                    <a:pt x="597" y="49"/>
                    <a:pt x="597" y="51"/>
                  </a:cubicBezTo>
                  <a:cubicBezTo>
                    <a:pt x="597" y="52"/>
                    <a:pt x="598" y="54"/>
                    <a:pt x="599" y="55"/>
                  </a:cubicBezTo>
                  <a:cubicBezTo>
                    <a:pt x="599" y="56"/>
                    <a:pt x="600" y="58"/>
                    <a:pt x="601" y="59"/>
                  </a:cubicBezTo>
                  <a:cubicBezTo>
                    <a:pt x="601" y="60"/>
                    <a:pt x="602" y="62"/>
                    <a:pt x="603" y="62"/>
                  </a:cubicBezTo>
                  <a:cubicBezTo>
                    <a:pt x="603" y="63"/>
                    <a:pt x="605" y="64"/>
                    <a:pt x="606" y="65"/>
                  </a:cubicBezTo>
                  <a:cubicBezTo>
                    <a:pt x="607" y="65"/>
                    <a:pt x="609" y="66"/>
                    <a:pt x="610" y="66"/>
                  </a:cubicBezTo>
                  <a:cubicBezTo>
                    <a:pt x="611" y="67"/>
                    <a:pt x="615" y="67"/>
                    <a:pt x="615" y="67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9"/>
            <p:cNvSpPr>
              <a:spLocks noEditPoints="1"/>
            </p:cNvSpPr>
            <p:nvPr/>
          </p:nvSpPr>
          <p:spPr bwMode="auto">
            <a:xfrm>
              <a:off x="1777370" y="2788779"/>
              <a:ext cx="1876081" cy="1751290"/>
            </a:xfrm>
            <a:custGeom>
              <a:avLst/>
              <a:gdLst>
                <a:gd name="T0" fmla="*/ 544 w 565"/>
                <a:gd name="T1" fmla="*/ 335 h 527"/>
                <a:gd name="T2" fmla="*/ 534 w 565"/>
                <a:gd name="T3" fmla="*/ 381 h 527"/>
                <a:gd name="T4" fmla="*/ 494 w 565"/>
                <a:gd name="T5" fmla="*/ 421 h 527"/>
                <a:gd name="T6" fmla="*/ 421 w 565"/>
                <a:gd name="T7" fmla="*/ 406 h 527"/>
                <a:gd name="T8" fmla="*/ 376 w 565"/>
                <a:gd name="T9" fmla="*/ 439 h 527"/>
                <a:gd name="T10" fmla="*/ 269 w 565"/>
                <a:gd name="T11" fmla="*/ 464 h 527"/>
                <a:gd name="T12" fmla="*/ 241 w 565"/>
                <a:gd name="T13" fmla="*/ 491 h 527"/>
                <a:gd name="T14" fmla="*/ 176 w 565"/>
                <a:gd name="T15" fmla="*/ 510 h 527"/>
                <a:gd name="T16" fmla="*/ 137 w 565"/>
                <a:gd name="T17" fmla="*/ 510 h 527"/>
                <a:gd name="T18" fmla="*/ 114 w 565"/>
                <a:gd name="T19" fmla="*/ 502 h 527"/>
                <a:gd name="T20" fmla="*/ 124 w 565"/>
                <a:gd name="T21" fmla="*/ 461 h 527"/>
                <a:gd name="T22" fmla="*/ 134 w 565"/>
                <a:gd name="T23" fmla="*/ 401 h 527"/>
                <a:gd name="T24" fmla="*/ 158 w 565"/>
                <a:gd name="T25" fmla="*/ 357 h 527"/>
                <a:gd name="T26" fmla="*/ 165 w 565"/>
                <a:gd name="T27" fmla="*/ 325 h 527"/>
                <a:gd name="T28" fmla="*/ 147 w 565"/>
                <a:gd name="T29" fmla="*/ 294 h 527"/>
                <a:gd name="T30" fmla="*/ 163 w 565"/>
                <a:gd name="T31" fmla="*/ 259 h 527"/>
                <a:gd name="T32" fmla="*/ 165 w 565"/>
                <a:gd name="T33" fmla="*/ 252 h 527"/>
                <a:gd name="T34" fmla="*/ 157 w 565"/>
                <a:gd name="T35" fmla="*/ 229 h 527"/>
                <a:gd name="T36" fmla="*/ 129 w 565"/>
                <a:gd name="T37" fmla="*/ 225 h 527"/>
                <a:gd name="T38" fmla="*/ 126 w 565"/>
                <a:gd name="T39" fmla="*/ 180 h 527"/>
                <a:gd name="T40" fmla="*/ 66 w 565"/>
                <a:gd name="T41" fmla="*/ 183 h 527"/>
                <a:gd name="T42" fmla="*/ 56 w 565"/>
                <a:gd name="T43" fmla="*/ 150 h 527"/>
                <a:gd name="T44" fmla="*/ 77 w 565"/>
                <a:gd name="T45" fmla="*/ 123 h 527"/>
                <a:gd name="T46" fmla="*/ 8 w 565"/>
                <a:gd name="T47" fmla="*/ 121 h 527"/>
                <a:gd name="T48" fmla="*/ 18 w 565"/>
                <a:gd name="T49" fmla="*/ 86 h 527"/>
                <a:gd name="T50" fmla="*/ 63 w 565"/>
                <a:gd name="T51" fmla="*/ 57 h 527"/>
                <a:gd name="T52" fmla="*/ 108 w 565"/>
                <a:gd name="T53" fmla="*/ 15 h 527"/>
                <a:gd name="T54" fmla="*/ 174 w 565"/>
                <a:gd name="T55" fmla="*/ 7 h 527"/>
                <a:gd name="T56" fmla="*/ 230 w 565"/>
                <a:gd name="T57" fmla="*/ 10 h 527"/>
                <a:gd name="T58" fmla="*/ 226 w 565"/>
                <a:gd name="T59" fmla="*/ 22 h 527"/>
                <a:gd name="T60" fmla="*/ 200 w 565"/>
                <a:gd name="T61" fmla="*/ 42 h 527"/>
                <a:gd name="T62" fmla="*/ 181 w 565"/>
                <a:gd name="T63" fmla="*/ 75 h 527"/>
                <a:gd name="T64" fmla="*/ 198 w 565"/>
                <a:gd name="T65" fmla="*/ 72 h 527"/>
                <a:gd name="T66" fmla="*/ 222 w 565"/>
                <a:gd name="T67" fmla="*/ 86 h 527"/>
                <a:gd name="T68" fmla="*/ 198 w 565"/>
                <a:gd name="T69" fmla="*/ 109 h 527"/>
                <a:gd name="T70" fmla="*/ 182 w 565"/>
                <a:gd name="T71" fmla="*/ 120 h 527"/>
                <a:gd name="T72" fmla="*/ 200 w 565"/>
                <a:gd name="T73" fmla="*/ 126 h 527"/>
                <a:gd name="T74" fmla="*/ 212 w 565"/>
                <a:gd name="T75" fmla="*/ 115 h 527"/>
                <a:gd name="T76" fmla="*/ 243 w 565"/>
                <a:gd name="T77" fmla="*/ 84 h 527"/>
                <a:gd name="T78" fmla="*/ 287 w 565"/>
                <a:gd name="T79" fmla="*/ 81 h 527"/>
                <a:gd name="T80" fmla="*/ 269 w 565"/>
                <a:gd name="T81" fmla="*/ 50 h 527"/>
                <a:gd name="T82" fmla="*/ 256 w 565"/>
                <a:gd name="T83" fmla="*/ 30 h 527"/>
                <a:gd name="T84" fmla="*/ 288 w 565"/>
                <a:gd name="T85" fmla="*/ 20 h 527"/>
                <a:gd name="T86" fmla="*/ 321 w 565"/>
                <a:gd name="T87" fmla="*/ 32 h 527"/>
                <a:gd name="T88" fmla="*/ 349 w 565"/>
                <a:gd name="T89" fmla="*/ 29 h 527"/>
                <a:gd name="T90" fmla="*/ 353 w 565"/>
                <a:gd name="T91" fmla="*/ 72 h 527"/>
                <a:gd name="T92" fmla="*/ 362 w 565"/>
                <a:gd name="T93" fmla="*/ 111 h 527"/>
                <a:gd name="T94" fmla="*/ 356 w 565"/>
                <a:gd name="T95" fmla="*/ 148 h 527"/>
                <a:gd name="T96" fmla="*/ 381 w 565"/>
                <a:gd name="T97" fmla="*/ 170 h 527"/>
                <a:gd name="T98" fmla="*/ 372 w 565"/>
                <a:gd name="T99" fmla="*/ 208 h 527"/>
                <a:gd name="T100" fmla="*/ 356 w 565"/>
                <a:gd name="T101" fmla="*/ 234 h 527"/>
                <a:gd name="T102" fmla="*/ 390 w 565"/>
                <a:gd name="T103" fmla="*/ 283 h 527"/>
                <a:gd name="T104" fmla="*/ 450 w 565"/>
                <a:gd name="T105" fmla="*/ 298 h 527"/>
                <a:gd name="T106" fmla="*/ 515 w 565"/>
                <a:gd name="T107" fmla="*/ 296 h 527"/>
                <a:gd name="T108" fmla="*/ 554 w 565"/>
                <a:gd name="T109" fmla="*/ 289 h 527"/>
                <a:gd name="T110" fmla="*/ 296 w 565"/>
                <a:gd name="T111" fmla="*/ 91 h 527"/>
                <a:gd name="T112" fmla="*/ 287 w 565"/>
                <a:gd name="T113" fmla="*/ 98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65" h="527">
                  <a:moveTo>
                    <a:pt x="565" y="329"/>
                  </a:moveTo>
                  <a:cubicBezTo>
                    <a:pt x="565" y="330"/>
                    <a:pt x="565" y="332"/>
                    <a:pt x="565" y="334"/>
                  </a:cubicBezTo>
                  <a:cubicBezTo>
                    <a:pt x="565" y="334"/>
                    <a:pt x="564" y="336"/>
                    <a:pt x="564" y="336"/>
                  </a:cubicBezTo>
                  <a:cubicBezTo>
                    <a:pt x="563" y="337"/>
                    <a:pt x="562" y="338"/>
                    <a:pt x="561" y="338"/>
                  </a:cubicBezTo>
                  <a:cubicBezTo>
                    <a:pt x="560" y="338"/>
                    <a:pt x="558" y="338"/>
                    <a:pt x="557" y="338"/>
                  </a:cubicBezTo>
                  <a:cubicBezTo>
                    <a:pt x="556" y="338"/>
                    <a:pt x="553" y="337"/>
                    <a:pt x="552" y="336"/>
                  </a:cubicBezTo>
                  <a:cubicBezTo>
                    <a:pt x="551" y="336"/>
                    <a:pt x="549" y="335"/>
                    <a:pt x="547" y="335"/>
                  </a:cubicBezTo>
                  <a:cubicBezTo>
                    <a:pt x="546" y="335"/>
                    <a:pt x="545" y="334"/>
                    <a:pt x="544" y="335"/>
                  </a:cubicBezTo>
                  <a:cubicBezTo>
                    <a:pt x="543" y="335"/>
                    <a:pt x="544" y="337"/>
                    <a:pt x="544" y="338"/>
                  </a:cubicBezTo>
                  <a:cubicBezTo>
                    <a:pt x="545" y="339"/>
                    <a:pt x="545" y="342"/>
                    <a:pt x="545" y="344"/>
                  </a:cubicBezTo>
                  <a:cubicBezTo>
                    <a:pt x="545" y="345"/>
                    <a:pt x="546" y="347"/>
                    <a:pt x="547" y="348"/>
                  </a:cubicBezTo>
                  <a:cubicBezTo>
                    <a:pt x="547" y="349"/>
                    <a:pt x="550" y="353"/>
                    <a:pt x="550" y="353"/>
                  </a:cubicBezTo>
                  <a:cubicBezTo>
                    <a:pt x="550" y="353"/>
                    <a:pt x="545" y="358"/>
                    <a:pt x="544" y="360"/>
                  </a:cubicBezTo>
                  <a:cubicBezTo>
                    <a:pt x="543" y="361"/>
                    <a:pt x="540" y="364"/>
                    <a:pt x="539" y="365"/>
                  </a:cubicBezTo>
                  <a:cubicBezTo>
                    <a:pt x="539" y="367"/>
                    <a:pt x="537" y="370"/>
                    <a:pt x="536" y="372"/>
                  </a:cubicBezTo>
                  <a:cubicBezTo>
                    <a:pt x="535" y="374"/>
                    <a:pt x="534" y="379"/>
                    <a:pt x="534" y="381"/>
                  </a:cubicBezTo>
                  <a:cubicBezTo>
                    <a:pt x="533" y="383"/>
                    <a:pt x="534" y="387"/>
                    <a:pt x="534" y="390"/>
                  </a:cubicBezTo>
                  <a:cubicBezTo>
                    <a:pt x="533" y="391"/>
                    <a:pt x="533" y="393"/>
                    <a:pt x="533" y="395"/>
                  </a:cubicBezTo>
                  <a:cubicBezTo>
                    <a:pt x="532" y="396"/>
                    <a:pt x="528" y="399"/>
                    <a:pt x="527" y="400"/>
                  </a:cubicBezTo>
                  <a:cubicBezTo>
                    <a:pt x="526" y="401"/>
                    <a:pt x="523" y="403"/>
                    <a:pt x="522" y="404"/>
                  </a:cubicBezTo>
                  <a:cubicBezTo>
                    <a:pt x="521" y="405"/>
                    <a:pt x="517" y="405"/>
                    <a:pt x="516" y="406"/>
                  </a:cubicBezTo>
                  <a:cubicBezTo>
                    <a:pt x="515" y="407"/>
                    <a:pt x="515" y="410"/>
                    <a:pt x="514" y="410"/>
                  </a:cubicBezTo>
                  <a:cubicBezTo>
                    <a:pt x="511" y="413"/>
                    <a:pt x="505" y="416"/>
                    <a:pt x="502" y="418"/>
                  </a:cubicBezTo>
                  <a:cubicBezTo>
                    <a:pt x="500" y="419"/>
                    <a:pt x="496" y="420"/>
                    <a:pt x="494" y="421"/>
                  </a:cubicBezTo>
                  <a:cubicBezTo>
                    <a:pt x="490" y="422"/>
                    <a:pt x="481" y="424"/>
                    <a:pt x="477" y="425"/>
                  </a:cubicBezTo>
                  <a:cubicBezTo>
                    <a:pt x="475" y="425"/>
                    <a:pt x="471" y="427"/>
                    <a:pt x="468" y="426"/>
                  </a:cubicBezTo>
                  <a:cubicBezTo>
                    <a:pt x="466" y="426"/>
                    <a:pt x="465" y="422"/>
                    <a:pt x="463" y="421"/>
                  </a:cubicBezTo>
                  <a:cubicBezTo>
                    <a:pt x="460" y="420"/>
                    <a:pt x="455" y="420"/>
                    <a:pt x="452" y="419"/>
                  </a:cubicBezTo>
                  <a:cubicBezTo>
                    <a:pt x="450" y="418"/>
                    <a:pt x="445" y="414"/>
                    <a:pt x="443" y="412"/>
                  </a:cubicBezTo>
                  <a:cubicBezTo>
                    <a:pt x="441" y="411"/>
                    <a:pt x="437" y="410"/>
                    <a:pt x="435" y="410"/>
                  </a:cubicBezTo>
                  <a:cubicBezTo>
                    <a:pt x="434" y="410"/>
                    <a:pt x="431" y="411"/>
                    <a:pt x="429" y="410"/>
                  </a:cubicBezTo>
                  <a:cubicBezTo>
                    <a:pt x="427" y="410"/>
                    <a:pt x="423" y="407"/>
                    <a:pt x="421" y="406"/>
                  </a:cubicBezTo>
                  <a:cubicBezTo>
                    <a:pt x="419" y="406"/>
                    <a:pt x="416" y="404"/>
                    <a:pt x="415" y="403"/>
                  </a:cubicBezTo>
                  <a:cubicBezTo>
                    <a:pt x="414" y="403"/>
                    <a:pt x="411" y="403"/>
                    <a:pt x="410" y="404"/>
                  </a:cubicBezTo>
                  <a:cubicBezTo>
                    <a:pt x="409" y="404"/>
                    <a:pt x="407" y="406"/>
                    <a:pt x="405" y="406"/>
                  </a:cubicBezTo>
                  <a:cubicBezTo>
                    <a:pt x="404" y="407"/>
                    <a:pt x="401" y="409"/>
                    <a:pt x="399" y="410"/>
                  </a:cubicBezTo>
                  <a:cubicBezTo>
                    <a:pt x="398" y="411"/>
                    <a:pt x="393" y="411"/>
                    <a:pt x="392" y="412"/>
                  </a:cubicBezTo>
                  <a:cubicBezTo>
                    <a:pt x="390" y="416"/>
                    <a:pt x="393" y="425"/>
                    <a:pt x="391" y="429"/>
                  </a:cubicBezTo>
                  <a:cubicBezTo>
                    <a:pt x="389" y="431"/>
                    <a:pt x="382" y="432"/>
                    <a:pt x="380" y="434"/>
                  </a:cubicBezTo>
                  <a:cubicBezTo>
                    <a:pt x="378" y="435"/>
                    <a:pt x="377" y="438"/>
                    <a:pt x="376" y="439"/>
                  </a:cubicBezTo>
                  <a:cubicBezTo>
                    <a:pt x="374" y="441"/>
                    <a:pt x="370" y="445"/>
                    <a:pt x="367" y="446"/>
                  </a:cubicBezTo>
                  <a:cubicBezTo>
                    <a:pt x="365" y="447"/>
                    <a:pt x="360" y="448"/>
                    <a:pt x="358" y="448"/>
                  </a:cubicBezTo>
                  <a:cubicBezTo>
                    <a:pt x="354" y="448"/>
                    <a:pt x="346" y="447"/>
                    <a:pt x="343" y="448"/>
                  </a:cubicBezTo>
                  <a:cubicBezTo>
                    <a:pt x="336" y="451"/>
                    <a:pt x="327" y="462"/>
                    <a:pt x="322" y="467"/>
                  </a:cubicBezTo>
                  <a:cubicBezTo>
                    <a:pt x="316" y="472"/>
                    <a:pt x="306" y="487"/>
                    <a:pt x="298" y="486"/>
                  </a:cubicBezTo>
                  <a:cubicBezTo>
                    <a:pt x="294" y="486"/>
                    <a:pt x="293" y="478"/>
                    <a:pt x="290" y="475"/>
                  </a:cubicBezTo>
                  <a:cubicBezTo>
                    <a:pt x="288" y="473"/>
                    <a:pt x="281" y="467"/>
                    <a:pt x="278" y="466"/>
                  </a:cubicBezTo>
                  <a:cubicBezTo>
                    <a:pt x="275" y="465"/>
                    <a:pt x="271" y="464"/>
                    <a:pt x="269" y="464"/>
                  </a:cubicBezTo>
                  <a:cubicBezTo>
                    <a:pt x="267" y="465"/>
                    <a:pt x="265" y="467"/>
                    <a:pt x="264" y="469"/>
                  </a:cubicBezTo>
                  <a:cubicBezTo>
                    <a:pt x="263" y="470"/>
                    <a:pt x="262" y="473"/>
                    <a:pt x="261" y="475"/>
                  </a:cubicBezTo>
                  <a:cubicBezTo>
                    <a:pt x="260" y="477"/>
                    <a:pt x="258" y="480"/>
                    <a:pt x="256" y="481"/>
                  </a:cubicBezTo>
                  <a:cubicBezTo>
                    <a:pt x="254" y="482"/>
                    <a:pt x="250" y="481"/>
                    <a:pt x="248" y="481"/>
                  </a:cubicBezTo>
                  <a:cubicBezTo>
                    <a:pt x="246" y="481"/>
                    <a:pt x="242" y="480"/>
                    <a:pt x="241" y="481"/>
                  </a:cubicBezTo>
                  <a:cubicBezTo>
                    <a:pt x="239" y="481"/>
                    <a:pt x="238" y="482"/>
                    <a:pt x="237" y="483"/>
                  </a:cubicBezTo>
                  <a:cubicBezTo>
                    <a:pt x="236" y="484"/>
                    <a:pt x="234" y="485"/>
                    <a:pt x="234" y="486"/>
                  </a:cubicBezTo>
                  <a:cubicBezTo>
                    <a:pt x="234" y="488"/>
                    <a:pt x="241" y="489"/>
                    <a:pt x="241" y="491"/>
                  </a:cubicBezTo>
                  <a:cubicBezTo>
                    <a:pt x="241" y="491"/>
                    <a:pt x="240" y="493"/>
                    <a:pt x="239" y="494"/>
                  </a:cubicBezTo>
                  <a:cubicBezTo>
                    <a:pt x="239" y="495"/>
                    <a:pt x="236" y="497"/>
                    <a:pt x="235" y="498"/>
                  </a:cubicBezTo>
                  <a:cubicBezTo>
                    <a:pt x="233" y="499"/>
                    <a:pt x="230" y="501"/>
                    <a:pt x="228" y="501"/>
                  </a:cubicBezTo>
                  <a:cubicBezTo>
                    <a:pt x="226" y="502"/>
                    <a:pt x="223" y="503"/>
                    <a:pt x="221" y="503"/>
                  </a:cubicBezTo>
                  <a:cubicBezTo>
                    <a:pt x="218" y="503"/>
                    <a:pt x="211" y="500"/>
                    <a:pt x="208" y="499"/>
                  </a:cubicBezTo>
                  <a:cubicBezTo>
                    <a:pt x="206" y="499"/>
                    <a:pt x="202" y="497"/>
                    <a:pt x="200" y="497"/>
                  </a:cubicBezTo>
                  <a:cubicBezTo>
                    <a:pt x="196" y="497"/>
                    <a:pt x="187" y="501"/>
                    <a:pt x="186" y="501"/>
                  </a:cubicBezTo>
                  <a:cubicBezTo>
                    <a:pt x="185" y="502"/>
                    <a:pt x="178" y="508"/>
                    <a:pt x="176" y="510"/>
                  </a:cubicBezTo>
                  <a:cubicBezTo>
                    <a:pt x="174" y="511"/>
                    <a:pt x="170" y="513"/>
                    <a:pt x="168" y="515"/>
                  </a:cubicBezTo>
                  <a:cubicBezTo>
                    <a:pt x="166" y="516"/>
                    <a:pt x="163" y="519"/>
                    <a:pt x="161" y="519"/>
                  </a:cubicBezTo>
                  <a:cubicBezTo>
                    <a:pt x="159" y="519"/>
                    <a:pt x="157" y="518"/>
                    <a:pt x="156" y="517"/>
                  </a:cubicBezTo>
                  <a:cubicBezTo>
                    <a:pt x="156" y="516"/>
                    <a:pt x="154" y="515"/>
                    <a:pt x="154" y="514"/>
                  </a:cubicBezTo>
                  <a:cubicBezTo>
                    <a:pt x="153" y="511"/>
                    <a:pt x="156" y="505"/>
                    <a:pt x="154" y="503"/>
                  </a:cubicBezTo>
                  <a:cubicBezTo>
                    <a:pt x="153" y="502"/>
                    <a:pt x="149" y="502"/>
                    <a:pt x="147" y="502"/>
                  </a:cubicBezTo>
                  <a:cubicBezTo>
                    <a:pt x="146" y="503"/>
                    <a:pt x="143" y="505"/>
                    <a:pt x="141" y="506"/>
                  </a:cubicBezTo>
                  <a:cubicBezTo>
                    <a:pt x="140" y="507"/>
                    <a:pt x="138" y="508"/>
                    <a:pt x="137" y="510"/>
                  </a:cubicBezTo>
                  <a:cubicBezTo>
                    <a:pt x="136" y="511"/>
                    <a:pt x="136" y="515"/>
                    <a:pt x="136" y="516"/>
                  </a:cubicBezTo>
                  <a:cubicBezTo>
                    <a:pt x="135" y="518"/>
                    <a:pt x="134" y="522"/>
                    <a:pt x="134" y="523"/>
                  </a:cubicBezTo>
                  <a:cubicBezTo>
                    <a:pt x="133" y="524"/>
                    <a:pt x="130" y="526"/>
                    <a:pt x="129" y="526"/>
                  </a:cubicBezTo>
                  <a:cubicBezTo>
                    <a:pt x="127" y="527"/>
                    <a:pt x="119" y="526"/>
                    <a:pt x="119" y="526"/>
                  </a:cubicBezTo>
                  <a:cubicBezTo>
                    <a:pt x="119" y="526"/>
                    <a:pt x="121" y="522"/>
                    <a:pt x="121" y="521"/>
                  </a:cubicBezTo>
                  <a:cubicBezTo>
                    <a:pt x="121" y="519"/>
                    <a:pt x="119" y="514"/>
                    <a:pt x="119" y="511"/>
                  </a:cubicBezTo>
                  <a:cubicBezTo>
                    <a:pt x="119" y="510"/>
                    <a:pt x="120" y="507"/>
                    <a:pt x="119" y="506"/>
                  </a:cubicBezTo>
                  <a:cubicBezTo>
                    <a:pt x="118" y="505"/>
                    <a:pt x="115" y="503"/>
                    <a:pt x="114" y="502"/>
                  </a:cubicBezTo>
                  <a:cubicBezTo>
                    <a:pt x="112" y="499"/>
                    <a:pt x="113" y="492"/>
                    <a:pt x="114" y="490"/>
                  </a:cubicBezTo>
                  <a:cubicBezTo>
                    <a:pt x="114" y="488"/>
                    <a:pt x="116" y="486"/>
                    <a:pt x="116" y="485"/>
                  </a:cubicBezTo>
                  <a:cubicBezTo>
                    <a:pt x="117" y="483"/>
                    <a:pt x="116" y="480"/>
                    <a:pt x="116" y="479"/>
                  </a:cubicBezTo>
                  <a:cubicBezTo>
                    <a:pt x="116" y="478"/>
                    <a:pt x="113" y="475"/>
                    <a:pt x="113" y="474"/>
                  </a:cubicBezTo>
                  <a:cubicBezTo>
                    <a:pt x="112" y="473"/>
                    <a:pt x="112" y="470"/>
                    <a:pt x="112" y="468"/>
                  </a:cubicBezTo>
                  <a:cubicBezTo>
                    <a:pt x="113" y="467"/>
                    <a:pt x="114" y="466"/>
                    <a:pt x="115" y="466"/>
                  </a:cubicBezTo>
                  <a:cubicBezTo>
                    <a:pt x="116" y="465"/>
                    <a:pt x="119" y="466"/>
                    <a:pt x="121" y="465"/>
                  </a:cubicBezTo>
                  <a:cubicBezTo>
                    <a:pt x="122" y="464"/>
                    <a:pt x="124" y="462"/>
                    <a:pt x="124" y="461"/>
                  </a:cubicBezTo>
                  <a:cubicBezTo>
                    <a:pt x="125" y="459"/>
                    <a:pt x="124" y="455"/>
                    <a:pt x="124" y="454"/>
                  </a:cubicBezTo>
                  <a:cubicBezTo>
                    <a:pt x="125" y="452"/>
                    <a:pt x="123" y="447"/>
                    <a:pt x="124" y="445"/>
                  </a:cubicBezTo>
                  <a:cubicBezTo>
                    <a:pt x="124" y="443"/>
                    <a:pt x="128" y="440"/>
                    <a:pt x="129" y="438"/>
                  </a:cubicBezTo>
                  <a:cubicBezTo>
                    <a:pt x="130" y="437"/>
                    <a:pt x="132" y="435"/>
                    <a:pt x="133" y="433"/>
                  </a:cubicBezTo>
                  <a:cubicBezTo>
                    <a:pt x="133" y="431"/>
                    <a:pt x="132" y="426"/>
                    <a:pt x="132" y="424"/>
                  </a:cubicBezTo>
                  <a:cubicBezTo>
                    <a:pt x="132" y="421"/>
                    <a:pt x="131" y="417"/>
                    <a:pt x="131" y="414"/>
                  </a:cubicBezTo>
                  <a:cubicBezTo>
                    <a:pt x="130" y="412"/>
                    <a:pt x="129" y="407"/>
                    <a:pt x="129" y="407"/>
                  </a:cubicBezTo>
                  <a:cubicBezTo>
                    <a:pt x="129" y="407"/>
                    <a:pt x="132" y="403"/>
                    <a:pt x="134" y="401"/>
                  </a:cubicBezTo>
                  <a:cubicBezTo>
                    <a:pt x="135" y="399"/>
                    <a:pt x="139" y="397"/>
                    <a:pt x="141" y="395"/>
                  </a:cubicBezTo>
                  <a:cubicBezTo>
                    <a:pt x="142" y="394"/>
                    <a:pt x="145" y="393"/>
                    <a:pt x="147" y="392"/>
                  </a:cubicBezTo>
                  <a:cubicBezTo>
                    <a:pt x="149" y="392"/>
                    <a:pt x="153" y="393"/>
                    <a:pt x="155" y="393"/>
                  </a:cubicBezTo>
                  <a:cubicBezTo>
                    <a:pt x="157" y="393"/>
                    <a:pt x="161" y="391"/>
                    <a:pt x="161" y="390"/>
                  </a:cubicBezTo>
                  <a:cubicBezTo>
                    <a:pt x="162" y="387"/>
                    <a:pt x="156" y="383"/>
                    <a:pt x="156" y="381"/>
                  </a:cubicBezTo>
                  <a:cubicBezTo>
                    <a:pt x="155" y="378"/>
                    <a:pt x="156" y="373"/>
                    <a:pt x="156" y="370"/>
                  </a:cubicBezTo>
                  <a:cubicBezTo>
                    <a:pt x="157" y="368"/>
                    <a:pt x="157" y="363"/>
                    <a:pt x="157" y="361"/>
                  </a:cubicBezTo>
                  <a:cubicBezTo>
                    <a:pt x="157" y="360"/>
                    <a:pt x="157" y="358"/>
                    <a:pt x="158" y="357"/>
                  </a:cubicBezTo>
                  <a:cubicBezTo>
                    <a:pt x="159" y="356"/>
                    <a:pt x="161" y="354"/>
                    <a:pt x="163" y="354"/>
                  </a:cubicBezTo>
                  <a:cubicBezTo>
                    <a:pt x="164" y="354"/>
                    <a:pt x="167" y="356"/>
                    <a:pt x="169" y="356"/>
                  </a:cubicBezTo>
                  <a:cubicBezTo>
                    <a:pt x="169" y="356"/>
                    <a:pt x="171" y="356"/>
                    <a:pt x="171" y="356"/>
                  </a:cubicBezTo>
                  <a:cubicBezTo>
                    <a:pt x="172" y="356"/>
                    <a:pt x="175" y="357"/>
                    <a:pt x="176" y="356"/>
                  </a:cubicBezTo>
                  <a:cubicBezTo>
                    <a:pt x="177" y="355"/>
                    <a:pt x="177" y="350"/>
                    <a:pt x="177" y="348"/>
                  </a:cubicBezTo>
                  <a:cubicBezTo>
                    <a:pt x="177" y="345"/>
                    <a:pt x="178" y="338"/>
                    <a:pt x="177" y="335"/>
                  </a:cubicBezTo>
                  <a:cubicBezTo>
                    <a:pt x="176" y="334"/>
                    <a:pt x="173" y="332"/>
                    <a:pt x="172" y="331"/>
                  </a:cubicBezTo>
                  <a:cubicBezTo>
                    <a:pt x="171" y="329"/>
                    <a:pt x="167" y="326"/>
                    <a:pt x="165" y="325"/>
                  </a:cubicBezTo>
                  <a:cubicBezTo>
                    <a:pt x="165" y="324"/>
                    <a:pt x="162" y="323"/>
                    <a:pt x="161" y="322"/>
                  </a:cubicBezTo>
                  <a:cubicBezTo>
                    <a:pt x="159" y="321"/>
                    <a:pt x="155" y="320"/>
                    <a:pt x="153" y="319"/>
                  </a:cubicBezTo>
                  <a:cubicBezTo>
                    <a:pt x="152" y="318"/>
                    <a:pt x="149" y="318"/>
                    <a:pt x="149" y="317"/>
                  </a:cubicBezTo>
                  <a:cubicBezTo>
                    <a:pt x="148" y="316"/>
                    <a:pt x="148" y="313"/>
                    <a:pt x="149" y="312"/>
                  </a:cubicBezTo>
                  <a:cubicBezTo>
                    <a:pt x="149" y="311"/>
                    <a:pt x="151" y="309"/>
                    <a:pt x="152" y="308"/>
                  </a:cubicBezTo>
                  <a:cubicBezTo>
                    <a:pt x="153" y="307"/>
                    <a:pt x="153" y="305"/>
                    <a:pt x="153" y="304"/>
                  </a:cubicBezTo>
                  <a:cubicBezTo>
                    <a:pt x="153" y="303"/>
                    <a:pt x="151" y="301"/>
                    <a:pt x="150" y="300"/>
                  </a:cubicBezTo>
                  <a:cubicBezTo>
                    <a:pt x="149" y="298"/>
                    <a:pt x="147" y="295"/>
                    <a:pt x="147" y="294"/>
                  </a:cubicBezTo>
                  <a:cubicBezTo>
                    <a:pt x="147" y="292"/>
                    <a:pt x="147" y="290"/>
                    <a:pt x="147" y="289"/>
                  </a:cubicBezTo>
                  <a:cubicBezTo>
                    <a:pt x="148" y="288"/>
                    <a:pt x="151" y="288"/>
                    <a:pt x="152" y="286"/>
                  </a:cubicBezTo>
                  <a:cubicBezTo>
                    <a:pt x="153" y="285"/>
                    <a:pt x="152" y="283"/>
                    <a:pt x="153" y="282"/>
                  </a:cubicBezTo>
                  <a:cubicBezTo>
                    <a:pt x="153" y="281"/>
                    <a:pt x="153" y="279"/>
                    <a:pt x="153" y="277"/>
                  </a:cubicBezTo>
                  <a:cubicBezTo>
                    <a:pt x="153" y="276"/>
                    <a:pt x="155" y="274"/>
                    <a:pt x="155" y="273"/>
                  </a:cubicBezTo>
                  <a:cubicBezTo>
                    <a:pt x="156" y="271"/>
                    <a:pt x="156" y="270"/>
                    <a:pt x="157" y="268"/>
                  </a:cubicBezTo>
                  <a:cubicBezTo>
                    <a:pt x="158" y="267"/>
                    <a:pt x="159" y="264"/>
                    <a:pt x="159" y="263"/>
                  </a:cubicBezTo>
                  <a:cubicBezTo>
                    <a:pt x="160" y="262"/>
                    <a:pt x="163" y="260"/>
                    <a:pt x="163" y="259"/>
                  </a:cubicBezTo>
                  <a:cubicBezTo>
                    <a:pt x="163" y="258"/>
                    <a:pt x="162" y="258"/>
                    <a:pt x="161" y="258"/>
                  </a:cubicBezTo>
                  <a:cubicBezTo>
                    <a:pt x="160" y="258"/>
                    <a:pt x="159" y="257"/>
                    <a:pt x="158" y="256"/>
                  </a:cubicBezTo>
                  <a:cubicBezTo>
                    <a:pt x="157" y="255"/>
                    <a:pt x="153" y="252"/>
                    <a:pt x="154" y="251"/>
                  </a:cubicBezTo>
                  <a:cubicBezTo>
                    <a:pt x="154" y="250"/>
                    <a:pt x="155" y="248"/>
                    <a:pt x="155" y="247"/>
                  </a:cubicBezTo>
                  <a:cubicBezTo>
                    <a:pt x="156" y="246"/>
                    <a:pt x="157" y="243"/>
                    <a:pt x="159" y="243"/>
                  </a:cubicBezTo>
                  <a:cubicBezTo>
                    <a:pt x="159" y="243"/>
                    <a:pt x="159" y="245"/>
                    <a:pt x="159" y="246"/>
                  </a:cubicBezTo>
                  <a:cubicBezTo>
                    <a:pt x="160" y="247"/>
                    <a:pt x="163" y="248"/>
                    <a:pt x="164" y="249"/>
                  </a:cubicBezTo>
                  <a:cubicBezTo>
                    <a:pt x="164" y="250"/>
                    <a:pt x="164" y="252"/>
                    <a:pt x="165" y="252"/>
                  </a:cubicBezTo>
                  <a:cubicBezTo>
                    <a:pt x="167" y="251"/>
                    <a:pt x="170" y="247"/>
                    <a:pt x="171" y="246"/>
                  </a:cubicBezTo>
                  <a:cubicBezTo>
                    <a:pt x="171" y="245"/>
                    <a:pt x="172" y="244"/>
                    <a:pt x="172" y="244"/>
                  </a:cubicBezTo>
                  <a:cubicBezTo>
                    <a:pt x="172" y="243"/>
                    <a:pt x="170" y="242"/>
                    <a:pt x="170" y="241"/>
                  </a:cubicBezTo>
                  <a:cubicBezTo>
                    <a:pt x="169" y="240"/>
                    <a:pt x="170" y="239"/>
                    <a:pt x="170" y="237"/>
                  </a:cubicBezTo>
                  <a:cubicBezTo>
                    <a:pt x="169" y="236"/>
                    <a:pt x="170" y="234"/>
                    <a:pt x="170" y="234"/>
                  </a:cubicBezTo>
                  <a:cubicBezTo>
                    <a:pt x="169" y="232"/>
                    <a:pt x="167" y="231"/>
                    <a:pt x="166" y="230"/>
                  </a:cubicBezTo>
                  <a:cubicBezTo>
                    <a:pt x="165" y="229"/>
                    <a:pt x="163" y="228"/>
                    <a:pt x="161" y="228"/>
                  </a:cubicBezTo>
                  <a:cubicBezTo>
                    <a:pt x="160" y="228"/>
                    <a:pt x="158" y="228"/>
                    <a:pt x="157" y="229"/>
                  </a:cubicBezTo>
                  <a:cubicBezTo>
                    <a:pt x="156" y="230"/>
                    <a:pt x="156" y="231"/>
                    <a:pt x="155" y="232"/>
                  </a:cubicBezTo>
                  <a:cubicBezTo>
                    <a:pt x="154" y="232"/>
                    <a:pt x="153" y="230"/>
                    <a:pt x="152" y="230"/>
                  </a:cubicBezTo>
                  <a:cubicBezTo>
                    <a:pt x="151" y="229"/>
                    <a:pt x="150" y="228"/>
                    <a:pt x="149" y="228"/>
                  </a:cubicBezTo>
                  <a:cubicBezTo>
                    <a:pt x="147" y="228"/>
                    <a:pt x="146" y="229"/>
                    <a:pt x="145" y="229"/>
                  </a:cubicBezTo>
                  <a:cubicBezTo>
                    <a:pt x="144" y="229"/>
                    <a:pt x="144" y="230"/>
                    <a:pt x="143" y="230"/>
                  </a:cubicBezTo>
                  <a:cubicBezTo>
                    <a:pt x="142" y="231"/>
                    <a:pt x="140" y="230"/>
                    <a:pt x="139" y="229"/>
                  </a:cubicBezTo>
                  <a:cubicBezTo>
                    <a:pt x="136" y="228"/>
                    <a:pt x="134" y="225"/>
                    <a:pt x="132" y="225"/>
                  </a:cubicBezTo>
                  <a:cubicBezTo>
                    <a:pt x="131" y="225"/>
                    <a:pt x="130" y="226"/>
                    <a:pt x="129" y="225"/>
                  </a:cubicBezTo>
                  <a:cubicBezTo>
                    <a:pt x="129" y="225"/>
                    <a:pt x="128" y="225"/>
                    <a:pt x="127" y="224"/>
                  </a:cubicBezTo>
                  <a:cubicBezTo>
                    <a:pt x="127" y="223"/>
                    <a:pt x="125" y="221"/>
                    <a:pt x="125" y="221"/>
                  </a:cubicBezTo>
                  <a:cubicBezTo>
                    <a:pt x="125" y="222"/>
                    <a:pt x="119" y="221"/>
                    <a:pt x="118" y="221"/>
                  </a:cubicBezTo>
                  <a:cubicBezTo>
                    <a:pt x="116" y="218"/>
                    <a:pt x="120" y="210"/>
                    <a:pt x="120" y="207"/>
                  </a:cubicBezTo>
                  <a:cubicBezTo>
                    <a:pt x="120" y="205"/>
                    <a:pt x="120" y="200"/>
                    <a:pt x="119" y="198"/>
                  </a:cubicBezTo>
                  <a:cubicBezTo>
                    <a:pt x="119" y="195"/>
                    <a:pt x="116" y="191"/>
                    <a:pt x="117" y="188"/>
                  </a:cubicBezTo>
                  <a:cubicBezTo>
                    <a:pt x="117" y="187"/>
                    <a:pt x="119" y="185"/>
                    <a:pt x="120" y="184"/>
                  </a:cubicBezTo>
                  <a:cubicBezTo>
                    <a:pt x="121" y="183"/>
                    <a:pt x="126" y="182"/>
                    <a:pt x="126" y="180"/>
                  </a:cubicBezTo>
                  <a:cubicBezTo>
                    <a:pt x="127" y="179"/>
                    <a:pt x="126" y="176"/>
                    <a:pt x="125" y="174"/>
                  </a:cubicBezTo>
                  <a:cubicBezTo>
                    <a:pt x="124" y="172"/>
                    <a:pt x="122" y="168"/>
                    <a:pt x="119" y="168"/>
                  </a:cubicBezTo>
                  <a:cubicBezTo>
                    <a:pt x="118" y="168"/>
                    <a:pt x="116" y="170"/>
                    <a:pt x="116" y="171"/>
                  </a:cubicBezTo>
                  <a:cubicBezTo>
                    <a:pt x="112" y="172"/>
                    <a:pt x="105" y="176"/>
                    <a:pt x="101" y="178"/>
                  </a:cubicBezTo>
                  <a:cubicBezTo>
                    <a:pt x="97" y="178"/>
                    <a:pt x="89" y="179"/>
                    <a:pt x="85" y="180"/>
                  </a:cubicBezTo>
                  <a:cubicBezTo>
                    <a:pt x="84" y="180"/>
                    <a:pt x="80" y="180"/>
                    <a:pt x="78" y="180"/>
                  </a:cubicBezTo>
                  <a:cubicBezTo>
                    <a:pt x="75" y="181"/>
                    <a:pt x="67" y="184"/>
                    <a:pt x="67" y="184"/>
                  </a:cubicBezTo>
                  <a:cubicBezTo>
                    <a:pt x="66" y="183"/>
                    <a:pt x="66" y="183"/>
                    <a:pt x="66" y="183"/>
                  </a:cubicBezTo>
                  <a:cubicBezTo>
                    <a:pt x="66" y="183"/>
                    <a:pt x="61" y="181"/>
                    <a:pt x="60" y="181"/>
                  </a:cubicBezTo>
                  <a:cubicBezTo>
                    <a:pt x="57" y="180"/>
                    <a:pt x="51" y="177"/>
                    <a:pt x="51" y="177"/>
                  </a:cubicBezTo>
                  <a:cubicBezTo>
                    <a:pt x="51" y="177"/>
                    <a:pt x="43" y="172"/>
                    <a:pt x="42" y="169"/>
                  </a:cubicBezTo>
                  <a:cubicBezTo>
                    <a:pt x="42" y="167"/>
                    <a:pt x="44" y="166"/>
                    <a:pt x="45" y="164"/>
                  </a:cubicBezTo>
                  <a:cubicBezTo>
                    <a:pt x="45" y="163"/>
                    <a:pt x="46" y="161"/>
                    <a:pt x="47" y="160"/>
                  </a:cubicBezTo>
                  <a:cubicBezTo>
                    <a:pt x="48" y="159"/>
                    <a:pt x="48" y="157"/>
                    <a:pt x="49" y="156"/>
                  </a:cubicBezTo>
                  <a:cubicBezTo>
                    <a:pt x="49" y="154"/>
                    <a:pt x="51" y="154"/>
                    <a:pt x="52" y="153"/>
                  </a:cubicBezTo>
                  <a:cubicBezTo>
                    <a:pt x="53" y="152"/>
                    <a:pt x="55" y="151"/>
                    <a:pt x="56" y="150"/>
                  </a:cubicBezTo>
                  <a:cubicBezTo>
                    <a:pt x="57" y="149"/>
                    <a:pt x="59" y="148"/>
                    <a:pt x="60" y="148"/>
                  </a:cubicBezTo>
                  <a:cubicBezTo>
                    <a:pt x="61" y="147"/>
                    <a:pt x="63" y="147"/>
                    <a:pt x="64" y="146"/>
                  </a:cubicBezTo>
                  <a:cubicBezTo>
                    <a:pt x="65" y="146"/>
                    <a:pt x="67" y="146"/>
                    <a:pt x="67" y="146"/>
                  </a:cubicBezTo>
                  <a:cubicBezTo>
                    <a:pt x="69" y="146"/>
                    <a:pt x="71" y="145"/>
                    <a:pt x="72" y="145"/>
                  </a:cubicBezTo>
                  <a:cubicBezTo>
                    <a:pt x="73" y="145"/>
                    <a:pt x="75" y="144"/>
                    <a:pt x="76" y="143"/>
                  </a:cubicBezTo>
                  <a:cubicBezTo>
                    <a:pt x="77" y="142"/>
                    <a:pt x="77" y="137"/>
                    <a:pt x="78" y="135"/>
                  </a:cubicBezTo>
                  <a:cubicBezTo>
                    <a:pt x="78" y="134"/>
                    <a:pt x="78" y="130"/>
                    <a:pt x="78" y="129"/>
                  </a:cubicBezTo>
                  <a:cubicBezTo>
                    <a:pt x="78" y="128"/>
                    <a:pt x="78" y="125"/>
                    <a:pt x="77" y="123"/>
                  </a:cubicBezTo>
                  <a:cubicBezTo>
                    <a:pt x="75" y="121"/>
                    <a:pt x="69" y="118"/>
                    <a:pt x="66" y="117"/>
                  </a:cubicBezTo>
                  <a:cubicBezTo>
                    <a:pt x="63" y="115"/>
                    <a:pt x="57" y="112"/>
                    <a:pt x="54" y="111"/>
                  </a:cubicBezTo>
                  <a:cubicBezTo>
                    <a:pt x="54" y="110"/>
                    <a:pt x="53" y="109"/>
                    <a:pt x="52" y="109"/>
                  </a:cubicBezTo>
                  <a:cubicBezTo>
                    <a:pt x="49" y="108"/>
                    <a:pt x="45" y="109"/>
                    <a:pt x="42" y="109"/>
                  </a:cubicBezTo>
                  <a:cubicBezTo>
                    <a:pt x="39" y="109"/>
                    <a:pt x="32" y="110"/>
                    <a:pt x="29" y="111"/>
                  </a:cubicBezTo>
                  <a:cubicBezTo>
                    <a:pt x="26" y="111"/>
                    <a:pt x="23" y="114"/>
                    <a:pt x="20" y="115"/>
                  </a:cubicBezTo>
                  <a:cubicBezTo>
                    <a:pt x="18" y="116"/>
                    <a:pt x="15" y="117"/>
                    <a:pt x="13" y="118"/>
                  </a:cubicBezTo>
                  <a:cubicBezTo>
                    <a:pt x="12" y="119"/>
                    <a:pt x="9" y="120"/>
                    <a:pt x="8" y="121"/>
                  </a:cubicBezTo>
                  <a:cubicBezTo>
                    <a:pt x="6" y="122"/>
                    <a:pt x="3" y="124"/>
                    <a:pt x="2" y="123"/>
                  </a:cubicBezTo>
                  <a:cubicBezTo>
                    <a:pt x="0" y="123"/>
                    <a:pt x="0" y="119"/>
                    <a:pt x="1" y="117"/>
                  </a:cubicBezTo>
                  <a:cubicBezTo>
                    <a:pt x="1" y="116"/>
                    <a:pt x="4" y="114"/>
                    <a:pt x="5" y="113"/>
                  </a:cubicBezTo>
                  <a:cubicBezTo>
                    <a:pt x="5" y="111"/>
                    <a:pt x="6" y="108"/>
                    <a:pt x="6" y="106"/>
                  </a:cubicBezTo>
                  <a:cubicBezTo>
                    <a:pt x="6" y="104"/>
                    <a:pt x="6" y="99"/>
                    <a:pt x="5" y="96"/>
                  </a:cubicBezTo>
                  <a:cubicBezTo>
                    <a:pt x="5" y="95"/>
                    <a:pt x="3" y="90"/>
                    <a:pt x="3" y="90"/>
                  </a:cubicBezTo>
                  <a:cubicBezTo>
                    <a:pt x="3" y="90"/>
                    <a:pt x="10" y="90"/>
                    <a:pt x="12" y="89"/>
                  </a:cubicBezTo>
                  <a:cubicBezTo>
                    <a:pt x="13" y="89"/>
                    <a:pt x="16" y="87"/>
                    <a:pt x="18" y="86"/>
                  </a:cubicBezTo>
                  <a:cubicBezTo>
                    <a:pt x="19" y="84"/>
                    <a:pt x="23" y="81"/>
                    <a:pt x="25" y="79"/>
                  </a:cubicBezTo>
                  <a:cubicBezTo>
                    <a:pt x="26" y="78"/>
                    <a:pt x="28" y="75"/>
                    <a:pt x="30" y="75"/>
                  </a:cubicBezTo>
                  <a:cubicBezTo>
                    <a:pt x="32" y="74"/>
                    <a:pt x="36" y="76"/>
                    <a:pt x="39" y="76"/>
                  </a:cubicBezTo>
                  <a:cubicBezTo>
                    <a:pt x="40" y="76"/>
                    <a:pt x="43" y="76"/>
                    <a:pt x="44" y="75"/>
                  </a:cubicBezTo>
                  <a:cubicBezTo>
                    <a:pt x="45" y="74"/>
                    <a:pt x="46" y="72"/>
                    <a:pt x="47" y="71"/>
                  </a:cubicBezTo>
                  <a:cubicBezTo>
                    <a:pt x="47" y="70"/>
                    <a:pt x="46" y="68"/>
                    <a:pt x="47" y="67"/>
                  </a:cubicBezTo>
                  <a:cubicBezTo>
                    <a:pt x="49" y="65"/>
                    <a:pt x="54" y="67"/>
                    <a:pt x="57" y="66"/>
                  </a:cubicBezTo>
                  <a:cubicBezTo>
                    <a:pt x="59" y="64"/>
                    <a:pt x="61" y="60"/>
                    <a:pt x="63" y="57"/>
                  </a:cubicBezTo>
                  <a:cubicBezTo>
                    <a:pt x="64" y="55"/>
                    <a:pt x="67" y="50"/>
                    <a:pt x="68" y="46"/>
                  </a:cubicBezTo>
                  <a:cubicBezTo>
                    <a:pt x="68" y="45"/>
                    <a:pt x="67" y="42"/>
                    <a:pt x="69" y="41"/>
                  </a:cubicBezTo>
                  <a:cubicBezTo>
                    <a:pt x="71" y="39"/>
                    <a:pt x="78" y="43"/>
                    <a:pt x="81" y="43"/>
                  </a:cubicBezTo>
                  <a:cubicBezTo>
                    <a:pt x="86" y="44"/>
                    <a:pt x="99" y="46"/>
                    <a:pt x="102" y="42"/>
                  </a:cubicBezTo>
                  <a:cubicBezTo>
                    <a:pt x="104" y="40"/>
                    <a:pt x="99" y="34"/>
                    <a:pt x="100" y="31"/>
                  </a:cubicBezTo>
                  <a:cubicBezTo>
                    <a:pt x="101" y="30"/>
                    <a:pt x="105" y="29"/>
                    <a:pt x="106" y="28"/>
                  </a:cubicBezTo>
                  <a:cubicBezTo>
                    <a:pt x="107" y="26"/>
                    <a:pt x="105" y="23"/>
                    <a:pt x="106" y="21"/>
                  </a:cubicBezTo>
                  <a:cubicBezTo>
                    <a:pt x="106" y="19"/>
                    <a:pt x="107" y="16"/>
                    <a:pt x="108" y="15"/>
                  </a:cubicBezTo>
                  <a:cubicBezTo>
                    <a:pt x="110" y="14"/>
                    <a:pt x="113" y="14"/>
                    <a:pt x="114" y="14"/>
                  </a:cubicBezTo>
                  <a:cubicBezTo>
                    <a:pt x="116" y="14"/>
                    <a:pt x="119" y="13"/>
                    <a:pt x="121" y="14"/>
                  </a:cubicBezTo>
                  <a:cubicBezTo>
                    <a:pt x="122" y="15"/>
                    <a:pt x="124" y="19"/>
                    <a:pt x="126" y="20"/>
                  </a:cubicBezTo>
                  <a:cubicBezTo>
                    <a:pt x="128" y="21"/>
                    <a:pt x="133" y="22"/>
                    <a:pt x="135" y="22"/>
                  </a:cubicBezTo>
                  <a:cubicBezTo>
                    <a:pt x="138" y="22"/>
                    <a:pt x="144" y="22"/>
                    <a:pt x="147" y="21"/>
                  </a:cubicBezTo>
                  <a:cubicBezTo>
                    <a:pt x="150" y="21"/>
                    <a:pt x="155" y="20"/>
                    <a:pt x="157" y="19"/>
                  </a:cubicBezTo>
                  <a:cubicBezTo>
                    <a:pt x="159" y="19"/>
                    <a:pt x="164" y="16"/>
                    <a:pt x="165" y="15"/>
                  </a:cubicBezTo>
                  <a:cubicBezTo>
                    <a:pt x="168" y="13"/>
                    <a:pt x="172" y="10"/>
                    <a:pt x="174" y="7"/>
                  </a:cubicBezTo>
                  <a:cubicBezTo>
                    <a:pt x="176" y="6"/>
                    <a:pt x="178" y="0"/>
                    <a:pt x="180" y="0"/>
                  </a:cubicBezTo>
                  <a:cubicBezTo>
                    <a:pt x="181" y="0"/>
                    <a:pt x="183" y="0"/>
                    <a:pt x="183" y="0"/>
                  </a:cubicBezTo>
                  <a:cubicBezTo>
                    <a:pt x="184" y="2"/>
                    <a:pt x="183" y="7"/>
                    <a:pt x="184" y="9"/>
                  </a:cubicBezTo>
                  <a:cubicBezTo>
                    <a:pt x="186" y="10"/>
                    <a:pt x="189" y="8"/>
                    <a:pt x="191" y="8"/>
                  </a:cubicBezTo>
                  <a:cubicBezTo>
                    <a:pt x="195" y="8"/>
                    <a:pt x="202" y="9"/>
                    <a:pt x="206" y="10"/>
                  </a:cubicBezTo>
                  <a:cubicBezTo>
                    <a:pt x="208" y="10"/>
                    <a:pt x="213" y="10"/>
                    <a:pt x="214" y="11"/>
                  </a:cubicBezTo>
                  <a:cubicBezTo>
                    <a:pt x="217" y="11"/>
                    <a:pt x="222" y="14"/>
                    <a:pt x="225" y="14"/>
                  </a:cubicBezTo>
                  <a:cubicBezTo>
                    <a:pt x="226" y="14"/>
                    <a:pt x="229" y="11"/>
                    <a:pt x="230" y="10"/>
                  </a:cubicBezTo>
                  <a:cubicBezTo>
                    <a:pt x="232" y="9"/>
                    <a:pt x="233" y="5"/>
                    <a:pt x="235" y="4"/>
                  </a:cubicBezTo>
                  <a:cubicBezTo>
                    <a:pt x="238" y="3"/>
                    <a:pt x="243" y="4"/>
                    <a:pt x="246" y="4"/>
                  </a:cubicBezTo>
                  <a:cubicBezTo>
                    <a:pt x="247" y="4"/>
                    <a:pt x="249" y="4"/>
                    <a:pt x="249" y="4"/>
                  </a:cubicBezTo>
                  <a:cubicBezTo>
                    <a:pt x="249" y="4"/>
                    <a:pt x="246" y="9"/>
                    <a:pt x="245" y="10"/>
                  </a:cubicBezTo>
                  <a:cubicBezTo>
                    <a:pt x="245" y="11"/>
                    <a:pt x="243" y="12"/>
                    <a:pt x="242" y="13"/>
                  </a:cubicBezTo>
                  <a:cubicBezTo>
                    <a:pt x="241" y="14"/>
                    <a:pt x="240" y="16"/>
                    <a:pt x="239" y="16"/>
                  </a:cubicBezTo>
                  <a:cubicBezTo>
                    <a:pt x="239" y="17"/>
                    <a:pt x="237" y="19"/>
                    <a:pt x="236" y="19"/>
                  </a:cubicBezTo>
                  <a:cubicBezTo>
                    <a:pt x="233" y="20"/>
                    <a:pt x="228" y="21"/>
                    <a:pt x="226" y="22"/>
                  </a:cubicBezTo>
                  <a:cubicBezTo>
                    <a:pt x="225" y="22"/>
                    <a:pt x="222" y="23"/>
                    <a:pt x="221" y="24"/>
                  </a:cubicBezTo>
                  <a:cubicBezTo>
                    <a:pt x="220" y="24"/>
                    <a:pt x="218" y="26"/>
                    <a:pt x="217" y="27"/>
                  </a:cubicBezTo>
                  <a:cubicBezTo>
                    <a:pt x="216" y="28"/>
                    <a:pt x="216" y="31"/>
                    <a:pt x="216" y="31"/>
                  </a:cubicBezTo>
                  <a:cubicBezTo>
                    <a:pt x="216" y="32"/>
                    <a:pt x="215" y="33"/>
                    <a:pt x="215" y="33"/>
                  </a:cubicBezTo>
                  <a:cubicBezTo>
                    <a:pt x="214" y="34"/>
                    <a:pt x="214" y="34"/>
                    <a:pt x="213" y="34"/>
                  </a:cubicBezTo>
                  <a:cubicBezTo>
                    <a:pt x="211" y="35"/>
                    <a:pt x="208" y="35"/>
                    <a:pt x="206" y="36"/>
                  </a:cubicBezTo>
                  <a:cubicBezTo>
                    <a:pt x="204" y="36"/>
                    <a:pt x="201" y="35"/>
                    <a:pt x="200" y="37"/>
                  </a:cubicBezTo>
                  <a:cubicBezTo>
                    <a:pt x="199" y="37"/>
                    <a:pt x="200" y="40"/>
                    <a:pt x="200" y="42"/>
                  </a:cubicBezTo>
                  <a:cubicBezTo>
                    <a:pt x="199" y="43"/>
                    <a:pt x="196" y="45"/>
                    <a:pt x="194" y="46"/>
                  </a:cubicBezTo>
                  <a:cubicBezTo>
                    <a:pt x="193" y="47"/>
                    <a:pt x="189" y="49"/>
                    <a:pt x="188" y="50"/>
                  </a:cubicBezTo>
                  <a:cubicBezTo>
                    <a:pt x="185" y="51"/>
                    <a:pt x="180" y="54"/>
                    <a:pt x="178" y="55"/>
                  </a:cubicBezTo>
                  <a:cubicBezTo>
                    <a:pt x="176" y="56"/>
                    <a:pt x="171" y="56"/>
                    <a:pt x="169" y="58"/>
                  </a:cubicBezTo>
                  <a:cubicBezTo>
                    <a:pt x="168" y="61"/>
                    <a:pt x="170" y="67"/>
                    <a:pt x="171" y="69"/>
                  </a:cubicBezTo>
                  <a:cubicBezTo>
                    <a:pt x="171" y="70"/>
                    <a:pt x="172" y="72"/>
                    <a:pt x="173" y="72"/>
                  </a:cubicBezTo>
                  <a:cubicBezTo>
                    <a:pt x="174" y="73"/>
                    <a:pt x="177" y="74"/>
                    <a:pt x="179" y="74"/>
                  </a:cubicBezTo>
                  <a:cubicBezTo>
                    <a:pt x="179" y="74"/>
                    <a:pt x="180" y="74"/>
                    <a:pt x="181" y="75"/>
                  </a:cubicBezTo>
                  <a:cubicBezTo>
                    <a:pt x="182" y="76"/>
                    <a:pt x="182" y="81"/>
                    <a:pt x="183" y="83"/>
                  </a:cubicBezTo>
                  <a:cubicBezTo>
                    <a:pt x="183" y="83"/>
                    <a:pt x="183" y="85"/>
                    <a:pt x="184" y="86"/>
                  </a:cubicBezTo>
                  <a:cubicBezTo>
                    <a:pt x="185" y="86"/>
                    <a:pt x="186" y="85"/>
                    <a:pt x="187" y="84"/>
                  </a:cubicBezTo>
                  <a:cubicBezTo>
                    <a:pt x="188" y="84"/>
                    <a:pt x="188" y="83"/>
                    <a:pt x="189" y="82"/>
                  </a:cubicBezTo>
                  <a:cubicBezTo>
                    <a:pt x="190" y="81"/>
                    <a:pt x="192" y="81"/>
                    <a:pt x="193" y="80"/>
                  </a:cubicBezTo>
                  <a:cubicBezTo>
                    <a:pt x="194" y="80"/>
                    <a:pt x="195" y="79"/>
                    <a:pt x="196" y="77"/>
                  </a:cubicBezTo>
                  <a:cubicBezTo>
                    <a:pt x="196" y="76"/>
                    <a:pt x="196" y="75"/>
                    <a:pt x="196" y="74"/>
                  </a:cubicBezTo>
                  <a:cubicBezTo>
                    <a:pt x="197" y="73"/>
                    <a:pt x="197" y="72"/>
                    <a:pt x="198" y="72"/>
                  </a:cubicBezTo>
                  <a:cubicBezTo>
                    <a:pt x="199" y="72"/>
                    <a:pt x="201" y="73"/>
                    <a:pt x="202" y="73"/>
                  </a:cubicBezTo>
                  <a:cubicBezTo>
                    <a:pt x="203" y="72"/>
                    <a:pt x="205" y="72"/>
                    <a:pt x="206" y="71"/>
                  </a:cubicBezTo>
                  <a:cubicBezTo>
                    <a:pt x="207" y="71"/>
                    <a:pt x="208" y="69"/>
                    <a:pt x="208" y="69"/>
                  </a:cubicBezTo>
                  <a:cubicBezTo>
                    <a:pt x="209" y="68"/>
                    <a:pt x="211" y="67"/>
                    <a:pt x="213" y="67"/>
                  </a:cubicBezTo>
                  <a:cubicBezTo>
                    <a:pt x="214" y="66"/>
                    <a:pt x="215" y="65"/>
                    <a:pt x="216" y="66"/>
                  </a:cubicBezTo>
                  <a:cubicBezTo>
                    <a:pt x="218" y="66"/>
                    <a:pt x="216" y="71"/>
                    <a:pt x="217" y="73"/>
                  </a:cubicBezTo>
                  <a:cubicBezTo>
                    <a:pt x="217" y="74"/>
                    <a:pt x="217" y="77"/>
                    <a:pt x="217" y="79"/>
                  </a:cubicBezTo>
                  <a:cubicBezTo>
                    <a:pt x="218" y="81"/>
                    <a:pt x="222" y="84"/>
                    <a:pt x="222" y="86"/>
                  </a:cubicBezTo>
                  <a:cubicBezTo>
                    <a:pt x="222" y="88"/>
                    <a:pt x="220" y="92"/>
                    <a:pt x="219" y="92"/>
                  </a:cubicBezTo>
                  <a:cubicBezTo>
                    <a:pt x="219" y="93"/>
                    <a:pt x="217" y="93"/>
                    <a:pt x="216" y="93"/>
                  </a:cubicBezTo>
                  <a:cubicBezTo>
                    <a:pt x="215" y="93"/>
                    <a:pt x="213" y="93"/>
                    <a:pt x="212" y="93"/>
                  </a:cubicBezTo>
                  <a:cubicBezTo>
                    <a:pt x="210" y="93"/>
                    <a:pt x="207" y="92"/>
                    <a:pt x="205" y="92"/>
                  </a:cubicBezTo>
                  <a:cubicBezTo>
                    <a:pt x="204" y="93"/>
                    <a:pt x="202" y="96"/>
                    <a:pt x="202" y="97"/>
                  </a:cubicBezTo>
                  <a:cubicBezTo>
                    <a:pt x="201" y="98"/>
                    <a:pt x="200" y="99"/>
                    <a:pt x="200" y="100"/>
                  </a:cubicBezTo>
                  <a:cubicBezTo>
                    <a:pt x="199" y="102"/>
                    <a:pt x="200" y="104"/>
                    <a:pt x="200" y="105"/>
                  </a:cubicBezTo>
                  <a:cubicBezTo>
                    <a:pt x="199" y="106"/>
                    <a:pt x="199" y="108"/>
                    <a:pt x="198" y="109"/>
                  </a:cubicBezTo>
                  <a:cubicBezTo>
                    <a:pt x="197" y="110"/>
                    <a:pt x="193" y="109"/>
                    <a:pt x="191" y="109"/>
                  </a:cubicBezTo>
                  <a:cubicBezTo>
                    <a:pt x="190" y="109"/>
                    <a:pt x="188" y="110"/>
                    <a:pt x="187" y="110"/>
                  </a:cubicBezTo>
                  <a:cubicBezTo>
                    <a:pt x="187" y="109"/>
                    <a:pt x="186" y="108"/>
                    <a:pt x="185" y="108"/>
                  </a:cubicBezTo>
                  <a:cubicBezTo>
                    <a:pt x="184" y="107"/>
                    <a:pt x="182" y="106"/>
                    <a:pt x="180" y="107"/>
                  </a:cubicBezTo>
                  <a:cubicBezTo>
                    <a:pt x="180" y="107"/>
                    <a:pt x="179" y="108"/>
                    <a:pt x="178" y="108"/>
                  </a:cubicBezTo>
                  <a:cubicBezTo>
                    <a:pt x="178" y="109"/>
                    <a:pt x="178" y="111"/>
                    <a:pt x="178" y="112"/>
                  </a:cubicBezTo>
                  <a:cubicBezTo>
                    <a:pt x="178" y="113"/>
                    <a:pt x="179" y="115"/>
                    <a:pt x="180" y="116"/>
                  </a:cubicBezTo>
                  <a:cubicBezTo>
                    <a:pt x="180" y="117"/>
                    <a:pt x="182" y="119"/>
                    <a:pt x="182" y="120"/>
                  </a:cubicBezTo>
                  <a:cubicBezTo>
                    <a:pt x="183" y="122"/>
                    <a:pt x="185" y="125"/>
                    <a:pt x="186" y="126"/>
                  </a:cubicBezTo>
                  <a:cubicBezTo>
                    <a:pt x="186" y="127"/>
                    <a:pt x="186" y="128"/>
                    <a:pt x="187" y="128"/>
                  </a:cubicBezTo>
                  <a:cubicBezTo>
                    <a:pt x="187" y="128"/>
                    <a:pt x="188" y="127"/>
                    <a:pt x="188" y="127"/>
                  </a:cubicBezTo>
                  <a:cubicBezTo>
                    <a:pt x="189" y="126"/>
                    <a:pt x="192" y="124"/>
                    <a:pt x="193" y="123"/>
                  </a:cubicBezTo>
                  <a:cubicBezTo>
                    <a:pt x="194" y="123"/>
                    <a:pt x="196" y="121"/>
                    <a:pt x="197" y="121"/>
                  </a:cubicBezTo>
                  <a:cubicBezTo>
                    <a:pt x="198" y="121"/>
                    <a:pt x="200" y="119"/>
                    <a:pt x="201" y="120"/>
                  </a:cubicBezTo>
                  <a:cubicBezTo>
                    <a:pt x="202" y="120"/>
                    <a:pt x="201" y="123"/>
                    <a:pt x="201" y="123"/>
                  </a:cubicBezTo>
                  <a:cubicBezTo>
                    <a:pt x="201" y="124"/>
                    <a:pt x="200" y="126"/>
                    <a:pt x="200" y="126"/>
                  </a:cubicBezTo>
                  <a:cubicBezTo>
                    <a:pt x="201" y="127"/>
                    <a:pt x="202" y="129"/>
                    <a:pt x="202" y="129"/>
                  </a:cubicBezTo>
                  <a:cubicBezTo>
                    <a:pt x="203" y="130"/>
                    <a:pt x="206" y="129"/>
                    <a:pt x="207" y="129"/>
                  </a:cubicBezTo>
                  <a:cubicBezTo>
                    <a:pt x="208" y="129"/>
                    <a:pt x="210" y="128"/>
                    <a:pt x="212" y="127"/>
                  </a:cubicBezTo>
                  <a:cubicBezTo>
                    <a:pt x="212" y="127"/>
                    <a:pt x="214" y="126"/>
                    <a:pt x="214" y="125"/>
                  </a:cubicBezTo>
                  <a:cubicBezTo>
                    <a:pt x="215" y="124"/>
                    <a:pt x="215" y="123"/>
                    <a:pt x="215" y="122"/>
                  </a:cubicBezTo>
                  <a:cubicBezTo>
                    <a:pt x="215" y="121"/>
                    <a:pt x="214" y="120"/>
                    <a:pt x="213" y="119"/>
                  </a:cubicBezTo>
                  <a:cubicBezTo>
                    <a:pt x="213" y="118"/>
                    <a:pt x="212" y="117"/>
                    <a:pt x="212" y="116"/>
                  </a:cubicBezTo>
                  <a:cubicBezTo>
                    <a:pt x="212" y="116"/>
                    <a:pt x="212" y="115"/>
                    <a:pt x="212" y="115"/>
                  </a:cubicBezTo>
                  <a:cubicBezTo>
                    <a:pt x="214" y="113"/>
                    <a:pt x="217" y="112"/>
                    <a:pt x="219" y="111"/>
                  </a:cubicBezTo>
                  <a:cubicBezTo>
                    <a:pt x="220" y="111"/>
                    <a:pt x="222" y="110"/>
                    <a:pt x="223" y="109"/>
                  </a:cubicBezTo>
                  <a:cubicBezTo>
                    <a:pt x="225" y="108"/>
                    <a:pt x="227" y="106"/>
                    <a:pt x="228" y="105"/>
                  </a:cubicBezTo>
                  <a:cubicBezTo>
                    <a:pt x="230" y="104"/>
                    <a:pt x="231" y="101"/>
                    <a:pt x="232" y="99"/>
                  </a:cubicBezTo>
                  <a:cubicBezTo>
                    <a:pt x="232" y="97"/>
                    <a:pt x="233" y="94"/>
                    <a:pt x="233" y="92"/>
                  </a:cubicBezTo>
                  <a:cubicBezTo>
                    <a:pt x="234" y="91"/>
                    <a:pt x="233" y="87"/>
                    <a:pt x="234" y="86"/>
                  </a:cubicBezTo>
                  <a:cubicBezTo>
                    <a:pt x="235" y="86"/>
                    <a:pt x="238" y="86"/>
                    <a:pt x="239" y="85"/>
                  </a:cubicBezTo>
                  <a:cubicBezTo>
                    <a:pt x="240" y="85"/>
                    <a:pt x="242" y="84"/>
                    <a:pt x="243" y="84"/>
                  </a:cubicBezTo>
                  <a:cubicBezTo>
                    <a:pt x="244" y="84"/>
                    <a:pt x="246" y="84"/>
                    <a:pt x="247" y="85"/>
                  </a:cubicBezTo>
                  <a:cubicBezTo>
                    <a:pt x="248" y="85"/>
                    <a:pt x="250" y="86"/>
                    <a:pt x="251" y="87"/>
                  </a:cubicBezTo>
                  <a:cubicBezTo>
                    <a:pt x="252" y="88"/>
                    <a:pt x="254" y="90"/>
                    <a:pt x="255" y="91"/>
                  </a:cubicBezTo>
                  <a:cubicBezTo>
                    <a:pt x="257" y="92"/>
                    <a:pt x="261" y="92"/>
                    <a:pt x="263" y="92"/>
                  </a:cubicBezTo>
                  <a:cubicBezTo>
                    <a:pt x="265" y="92"/>
                    <a:pt x="270" y="93"/>
                    <a:pt x="272" y="93"/>
                  </a:cubicBezTo>
                  <a:cubicBezTo>
                    <a:pt x="273" y="92"/>
                    <a:pt x="276" y="92"/>
                    <a:pt x="277" y="91"/>
                  </a:cubicBezTo>
                  <a:cubicBezTo>
                    <a:pt x="279" y="90"/>
                    <a:pt x="281" y="87"/>
                    <a:pt x="283" y="86"/>
                  </a:cubicBezTo>
                  <a:cubicBezTo>
                    <a:pt x="284" y="85"/>
                    <a:pt x="286" y="83"/>
                    <a:pt x="287" y="81"/>
                  </a:cubicBezTo>
                  <a:cubicBezTo>
                    <a:pt x="287" y="80"/>
                    <a:pt x="287" y="79"/>
                    <a:pt x="287" y="78"/>
                  </a:cubicBezTo>
                  <a:cubicBezTo>
                    <a:pt x="287" y="76"/>
                    <a:pt x="287" y="74"/>
                    <a:pt x="286" y="73"/>
                  </a:cubicBezTo>
                  <a:cubicBezTo>
                    <a:pt x="286" y="72"/>
                    <a:pt x="283" y="70"/>
                    <a:pt x="282" y="69"/>
                  </a:cubicBezTo>
                  <a:cubicBezTo>
                    <a:pt x="281" y="68"/>
                    <a:pt x="279" y="68"/>
                    <a:pt x="278" y="67"/>
                  </a:cubicBezTo>
                  <a:cubicBezTo>
                    <a:pt x="277" y="67"/>
                    <a:pt x="276" y="65"/>
                    <a:pt x="275" y="64"/>
                  </a:cubicBezTo>
                  <a:cubicBezTo>
                    <a:pt x="275" y="63"/>
                    <a:pt x="273" y="61"/>
                    <a:pt x="273" y="60"/>
                  </a:cubicBezTo>
                  <a:cubicBezTo>
                    <a:pt x="271" y="58"/>
                    <a:pt x="269" y="54"/>
                    <a:pt x="269" y="52"/>
                  </a:cubicBezTo>
                  <a:cubicBezTo>
                    <a:pt x="269" y="51"/>
                    <a:pt x="269" y="50"/>
                    <a:pt x="269" y="50"/>
                  </a:cubicBezTo>
                  <a:cubicBezTo>
                    <a:pt x="269" y="49"/>
                    <a:pt x="269" y="47"/>
                    <a:pt x="268" y="47"/>
                  </a:cubicBezTo>
                  <a:cubicBezTo>
                    <a:pt x="267" y="46"/>
                    <a:pt x="265" y="45"/>
                    <a:pt x="264" y="45"/>
                  </a:cubicBezTo>
                  <a:cubicBezTo>
                    <a:pt x="264" y="44"/>
                    <a:pt x="263" y="43"/>
                    <a:pt x="262" y="43"/>
                  </a:cubicBezTo>
                  <a:cubicBezTo>
                    <a:pt x="262" y="43"/>
                    <a:pt x="260" y="43"/>
                    <a:pt x="259" y="43"/>
                  </a:cubicBezTo>
                  <a:cubicBezTo>
                    <a:pt x="258" y="43"/>
                    <a:pt x="257" y="43"/>
                    <a:pt x="256" y="43"/>
                  </a:cubicBezTo>
                  <a:cubicBezTo>
                    <a:pt x="256" y="42"/>
                    <a:pt x="257" y="39"/>
                    <a:pt x="256" y="38"/>
                  </a:cubicBezTo>
                  <a:cubicBezTo>
                    <a:pt x="256" y="37"/>
                    <a:pt x="255" y="35"/>
                    <a:pt x="255" y="34"/>
                  </a:cubicBezTo>
                  <a:cubicBezTo>
                    <a:pt x="255" y="33"/>
                    <a:pt x="255" y="31"/>
                    <a:pt x="256" y="30"/>
                  </a:cubicBezTo>
                  <a:cubicBezTo>
                    <a:pt x="256" y="29"/>
                    <a:pt x="255" y="28"/>
                    <a:pt x="255" y="27"/>
                  </a:cubicBezTo>
                  <a:cubicBezTo>
                    <a:pt x="255" y="26"/>
                    <a:pt x="254" y="25"/>
                    <a:pt x="255" y="24"/>
                  </a:cubicBezTo>
                  <a:cubicBezTo>
                    <a:pt x="256" y="24"/>
                    <a:pt x="258" y="25"/>
                    <a:pt x="259" y="25"/>
                  </a:cubicBezTo>
                  <a:cubicBezTo>
                    <a:pt x="262" y="25"/>
                    <a:pt x="268" y="26"/>
                    <a:pt x="271" y="26"/>
                  </a:cubicBezTo>
                  <a:cubicBezTo>
                    <a:pt x="272" y="26"/>
                    <a:pt x="274" y="25"/>
                    <a:pt x="274" y="25"/>
                  </a:cubicBezTo>
                  <a:cubicBezTo>
                    <a:pt x="275" y="25"/>
                    <a:pt x="278" y="24"/>
                    <a:pt x="279" y="23"/>
                  </a:cubicBezTo>
                  <a:cubicBezTo>
                    <a:pt x="281" y="23"/>
                    <a:pt x="283" y="22"/>
                    <a:pt x="284" y="22"/>
                  </a:cubicBezTo>
                  <a:cubicBezTo>
                    <a:pt x="285" y="21"/>
                    <a:pt x="287" y="20"/>
                    <a:pt x="288" y="20"/>
                  </a:cubicBezTo>
                  <a:cubicBezTo>
                    <a:pt x="289" y="19"/>
                    <a:pt x="292" y="20"/>
                    <a:pt x="293" y="20"/>
                  </a:cubicBezTo>
                  <a:cubicBezTo>
                    <a:pt x="294" y="21"/>
                    <a:pt x="294" y="22"/>
                    <a:pt x="295" y="23"/>
                  </a:cubicBezTo>
                  <a:cubicBezTo>
                    <a:pt x="296" y="24"/>
                    <a:pt x="298" y="27"/>
                    <a:pt x="299" y="29"/>
                  </a:cubicBezTo>
                  <a:cubicBezTo>
                    <a:pt x="300" y="31"/>
                    <a:pt x="300" y="35"/>
                    <a:pt x="302" y="36"/>
                  </a:cubicBezTo>
                  <a:cubicBezTo>
                    <a:pt x="303" y="37"/>
                    <a:pt x="306" y="37"/>
                    <a:pt x="308" y="37"/>
                  </a:cubicBezTo>
                  <a:cubicBezTo>
                    <a:pt x="309" y="37"/>
                    <a:pt x="312" y="37"/>
                    <a:pt x="313" y="36"/>
                  </a:cubicBezTo>
                  <a:cubicBezTo>
                    <a:pt x="315" y="36"/>
                    <a:pt x="318" y="34"/>
                    <a:pt x="319" y="33"/>
                  </a:cubicBezTo>
                  <a:cubicBezTo>
                    <a:pt x="320" y="33"/>
                    <a:pt x="321" y="32"/>
                    <a:pt x="321" y="32"/>
                  </a:cubicBezTo>
                  <a:cubicBezTo>
                    <a:pt x="323" y="32"/>
                    <a:pt x="323" y="37"/>
                    <a:pt x="324" y="37"/>
                  </a:cubicBezTo>
                  <a:cubicBezTo>
                    <a:pt x="325" y="37"/>
                    <a:pt x="326" y="35"/>
                    <a:pt x="327" y="34"/>
                  </a:cubicBezTo>
                  <a:cubicBezTo>
                    <a:pt x="328" y="33"/>
                    <a:pt x="330" y="32"/>
                    <a:pt x="330" y="32"/>
                  </a:cubicBezTo>
                  <a:cubicBezTo>
                    <a:pt x="331" y="31"/>
                    <a:pt x="331" y="30"/>
                    <a:pt x="332" y="30"/>
                  </a:cubicBezTo>
                  <a:cubicBezTo>
                    <a:pt x="332" y="29"/>
                    <a:pt x="333" y="29"/>
                    <a:pt x="334" y="29"/>
                  </a:cubicBezTo>
                  <a:cubicBezTo>
                    <a:pt x="336" y="29"/>
                    <a:pt x="338" y="30"/>
                    <a:pt x="340" y="30"/>
                  </a:cubicBezTo>
                  <a:cubicBezTo>
                    <a:pt x="341" y="30"/>
                    <a:pt x="343" y="29"/>
                    <a:pt x="344" y="29"/>
                  </a:cubicBezTo>
                  <a:cubicBezTo>
                    <a:pt x="346" y="29"/>
                    <a:pt x="348" y="28"/>
                    <a:pt x="349" y="29"/>
                  </a:cubicBezTo>
                  <a:cubicBezTo>
                    <a:pt x="349" y="30"/>
                    <a:pt x="348" y="31"/>
                    <a:pt x="348" y="31"/>
                  </a:cubicBezTo>
                  <a:cubicBezTo>
                    <a:pt x="347" y="32"/>
                    <a:pt x="347" y="35"/>
                    <a:pt x="347" y="37"/>
                  </a:cubicBezTo>
                  <a:cubicBezTo>
                    <a:pt x="346" y="38"/>
                    <a:pt x="346" y="43"/>
                    <a:pt x="347" y="45"/>
                  </a:cubicBezTo>
                  <a:cubicBezTo>
                    <a:pt x="347" y="47"/>
                    <a:pt x="347" y="50"/>
                    <a:pt x="347" y="51"/>
                  </a:cubicBezTo>
                  <a:cubicBezTo>
                    <a:pt x="347" y="51"/>
                    <a:pt x="347" y="52"/>
                    <a:pt x="347" y="53"/>
                  </a:cubicBezTo>
                  <a:cubicBezTo>
                    <a:pt x="347" y="54"/>
                    <a:pt x="347" y="56"/>
                    <a:pt x="347" y="56"/>
                  </a:cubicBezTo>
                  <a:cubicBezTo>
                    <a:pt x="347" y="58"/>
                    <a:pt x="348" y="62"/>
                    <a:pt x="349" y="63"/>
                  </a:cubicBezTo>
                  <a:cubicBezTo>
                    <a:pt x="349" y="66"/>
                    <a:pt x="352" y="70"/>
                    <a:pt x="353" y="72"/>
                  </a:cubicBezTo>
                  <a:cubicBezTo>
                    <a:pt x="354" y="74"/>
                    <a:pt x="355" y="75"/>
                    <a:pt x="356" y="76"/>
                  </a:cubicBezTo>
                  <a:cubicBezTo>
                    <a:pt x="357" y="77"/>
                    <a:pt x="358" y="79"/>
                    <a:pt x="359" y="80"/>
                  </a:cubicBezTo>
                  <a:cubicBezTo>
                    <a:pt x="359" y="81"/>
                    <a:pt x="360" y="82"/>
                    <a:pt x="360" y="83"/>
                  </a:cubicBezTo>
                  <a:cubicBezTo>
                    <a:pt x="360" y="86"/>
                    <a:pt x="359" y="89"/>
                    <a:pt x="358" y="92"/>
                  </a:cubicBezTo>
                  <a:cubicBezTo>
                    <a:pt x="358" y="93"/>
                    <a:pt x="358" y="96"/>
                    <a:pt x="358" y="97"/>
                  </a:cubicBezTo>
                  <a:cubicBezTo>
                    <a:pt x="359" y="99"/>
                    <a:pt x="361" y="101"/>
                    <a:pt x="362" y="102"/>
                  </a:cubicBezTo>
                  <a:cubicBezTo>
                    <a:pt x="362" y="103"/>
                    <a:pt x="363" y="105"/>
                    <a:pt x="363" y="106"/>
                  </a:cubicBezTo>
                  <a:cubicBezTo>
                    <a:pt x="363" y="107"/>
                    <a:pt x="362" y="110"/>
                    <a:pt x="362" y="111"/>
                  </a:cubicBezTo>
                  <a:cubicBezTo>
                    <a:pt x="361" y="111"/>
                    <a:pt x="360" y="113"/>
                    <a:pt x="359" y="114"/>
                  </a:cubicBezTo>
                  <a:cubicBezTo>
                    <a:pt x="358" y="115"/>
                    <a:pt x="357" y="117"/>
                    <a:pt x="357" y="118"/>
                  </a:cubicBezTo>
                  <a:cubicBezTo>
                    <a:pt x="357" y="119"/>
                    <a:pt x="358" y="123"/>
                    <a:pt x="359" y="124"/>
                  </a:cubicBezTo>
                  <a:cubicBezTo>
                    <a:pt x="359" y="125"/>
                    <a:pt x="359" y="127"/>
                    <a:pt x="359" y="127"/>
                  </a:cubicBezTo>
                  <a:cubicBezTo>
                    <a:pt x="359" y="129"/>
                    <a:pt x="359" y="131"/>
                    <a:pt x="359" y="132"/>
                  </a:cubicBezTo>
                  <a:cubicBezTo>
                    <a:pt x="359" y="133"/>
                    <a:pt x="359" y="135"/>
                    <a:pt x="358" y="136"/>
                  </a:cubicBezTo>
                  <a:cubicBezTo>
                    <a:pt x="358" y="138"/>
                    <a:pt x="358" y="142"/>
                    <a:pt x="358" y="143"/>
                  </a:cubicBezTo>
                  <a:cubicBezTo>
                    <a:pt x="357" y="144"/>
                    <a:pt x="355" y="147"/>
                    <a:pt x="356" y="148"/>
                  </a:cubicBezTo>
                  <a:cubicBezTo>
                    <a:pt x="356" y="149"/>
                    <a:pt x="359" y="150"/>
                    <a:pt x="360" y="151"/>
                  </a:cubicBezTo>
                  <a:cubicBezTo>
                    <a:pt x="361" y="152"/>
                    <a:pt x="362" y="154"/>
                    <a:pt x="363" y="155"/>
                  </a:cubicBezTo>
                  <a:cubicBezTo>
                    <a:pt x="364" y="156"/>
                    <a:pt x="364" y="158"/>
                    <a:pt x="365" y="159"/>
                  </a:cubicBezTo>
                  <a:cubicBezTo>
                    <a:pt x="365" y="160"/>
                    <a:pt x="365" y="162"/>
                    <a:pt x="365" y="164"/>
                  </a:cubicBezTo>
                  <a:cubicBezTo>
                    <a:pt x="365" y="165"/>
                    <a:pt x="365" y="168"/>
                    <a:pt x="367" y="169"/>
                  </a:cubicBezTo>
                  <a:cubicBezTo>
                    <a:pt x="367" y="169"/>
                    <a:pt x="370" y="168"/>
                    <a:pt x="372" y="168"/>
                  </a:cubicBezTo>
                  <a:cubicBezTo>
                    <a:pt x="373" y="168"/>
                    <a:pt x="376" y="168"/>
                    <a:pt x="377" y="168"/>
                  </a:cubicBezTo>
                  <a:cubicBezTo>
                    <a:pt x="378" y="169"/>
                    <a:pt x="380" y="169"/>
                    <a:pt x="381" y="170"/>
                  </a:cubicBezTo>
                  <a:cubicBezTo>
                    <a:pt x="382" y="171"/>
                    <a:pt x="382" y="173"/>
                    <a:pt x="382" y="174"/>
                  </a:cubicBezTo>
                  <a:cubicBezTo>
                    <a:pt x="383" y="176"/>
                    <a:pt x="384" y="179"/>
                    <a:pt x="385" y="180"/>
                  </a:cubicBezTo>
                  <a:cubicBezTo>
                    <a:pt x="385" y="181"/>
                    <a:pt x="385" y="183"/>
                    <a:pt x="385" y="184"/>
                  </a:cubicBezTo>
                  <a:cubicBezTo>
                    <a:pt x="385" y="186"/>
                    <a:pt x="383" y="188"/>
                    <a:pt x="382" y="190"/>
                  </a:cubicBezTo>
                  <a:cubicBezTo>
                    <a:pt x="381" y="191"/>
                    <a:pt x="380" y="193"/>
                    <a:pt x="379" y="195"/>
                  </a:cubicBezTo>
                  <a:cubicBezTo>
                    <a:pt x="378" y="196"/>
                    <a:pt x="378" y="199"/>
                    <a:pt x="378" y="201"/>
                  </a:cubicBezTo>
                  <a:cubicBezTo>
                    <a:pt x="377" y="202"/>
                    <a:pt x="376" y="203"/>
                    <a:pt x="376" y="204"/>
                  </a:cubicBezTo>
                  <a:cubicBezTo>
                    <a:pt x="375" y="205"/>
                    <a:pt x="373" y="207"/>
                    <a:pt x="372" y="208"/>
                  </a:cubicBezTo>
                  <a:cubicBezTo>
                    <a:pt x="371" y="209"/>
                    <a:pt x="367" y="207"/>
                    <a:pt x="366" y="207"/>
                  </a:cubicBezTo>
                  <a:cubicBezTo>
                    <a:pt x="365" y="208"/>
                    <a:pt x="364" y="209"/>
                    <a:pt x="363" y="210"/>
                  </a:cubicBezTo>
                  <a:cubicBezTo>
                    <a:pt x="362" y="211"/>
                    <a:pt x="360" y="212"/>
                    <a:pt x="359" y="212"/>
                  </a:cubicBezTo>
                  <a:cubicBezTo>
                    <a:pt x="357" y="213"/>
                    <a:pt x="354" y="215"/>
                    <a:pt x="354" y="216"/>
                  </a:cubicBezTo>
                  <a:cubicBezTo>
                    <a:pt x="354" y="217"/>
                    <a:pt x="356" y="218"/>
                    <a:pt x="357" y="218"/>
                  </a:cubicBezTo>
                  <a:cubicBezTo>
                    <a:pt x="357" y="219"/>
                    <a:pt x="358" y="221"/>
                    <a:pt x="358" y="222"/>
                  </a:cubicBezTo>
                  <a:cubicBezTo>
                    <a:pt x="359" y="224"/>
                    <a:pt x="359" y="228"/>
                    <a:pt x="358" y="230"/>
                  </a:cubicBezTo>
                  <a:cubicBezTo>
                    <a:pt x="358" y="231"/>
                    <a:pt x="357" y="234"/>
                    <a:pt x="356" y="234"/>
                  </a:cubicBezTo>
                  <a:cubicBezTo>
                    <a:pt x="355" y="235"/>
                    <a:pt x="351" y="233"/>
                    <a:pt x="350" y="234"/>
                  </a:cubicBezTo>
                  <a:cubicBezTo>
                    <a:pt x="349" y="236"/>
                    <a:pt x="351" y="243"/>
                    <a:pt x="351" y="246"/>
                  </a:cubicBezTo>
                  <a:cubicBezTo>
                    <a:pt x="351" y="247"/>
                    <a:pt x="353" y="250"/>
                    <a:pt x="353" y="252"/>
                  </a:cubicBezTo>
                  <a:cubicBezTo>
                    <a:pt x="354" y="252"/>
                    <a:pt x="355" y="254"/>
                    <a:pt x="355" y="255"/>
                  </a:cubicBezTo>
                  <a:cubicBezTo>
                    <a:pt x="357" y="257"/>
                    <a:pt x="362" y="260"/>
                    <a:pt x="364" y="262"/>
                  </a:cubicBezTo>
                  <a:cubicBezTo>
                    <a:pt x="367" y="263"/>
                    <a:pt x="371" y="265"/>
                    <a:pt x="373" y="267"/>
                  </a:cubicBezTo>
                  <a:cubicBezTo>
                    <a:pt x="376" y="269"/>
                    <a:pt x="381" y="273"/>
                    <a:pt x="384" y="275"/>
                  </a:cubicBezTo>
                  <a:cubicBezTo>
                    <a:pt x="385" y="277"/>
                    <a:pt x="388" y="281"/>
                    <a:pt x="390" y="283"/>
                  </a:cubicBezTo>
                  <a:cubicBezTo>
                    <a:pt x="392" y="285"/>
                    <a:pt x="393" y="291"/>
                    <a:pt x="396" y="292"/>
                  </a:cubicBezTo>
                  <a:cubicBezTo>
                    <a:pt x="397" y="293"/>
                    <a:pt x="399" y="290"/>
                    <a:pt x="400" y="290"/>
                  </a:cubicBezTo>
                  <a:cubicBezTo>
                    <a:pt x="403" y="289"/>
                    <a:pt x="409" y="287"/>
                    <a:pt x="411" y="287"/>
                  </a:cubicBezTo>
                  <a:cubicBezTo>
                    <a:pt x="413" y="286"/>
                    <a:pt x="418" y="286"/>
                    <a:pt x="418" y="286"/>
                  </a:cubicBezTo>
                  <a:cubicBezTo>
                    <a:pt x="418" y="286"/>
                    <a:pt x="421" y="286"/>
                    <a:pt x="422" y="286"/>
                  </a:cubicBezTo>
                  <a:cubicBezTo>
                    <a:pt x="425" y="287"/>
                    <a:pt x="431" y="287"/>
                    <a:pt x="435" y="288"/>
                  </a:cubicBezTo>
                  <a:cubicBezTo>
                    <a:pt x="435" y="288"/>
                    <a:pt x="438" y="289"/>
                    <a:pt x="439" y="289"/>
                  </a:cubicBezTo>
                  <a:cubicBezTo>
                    <a:pt x="442" y="291"/>
                    <a:pt x="447" y="296"/>
                    <a:pt x="450" y="298"/>
                  </a:cubicBezTo>
                  <a:cubicBezTo>
                    <a:pt x="453" y="300"/>
                    <a:pt x="458" y="302"/>
                    <a:pt x="460" y="302"/>
                  </a:cubicBezTo>
                  <a:cubicBezTo>
                    <a:pt x="463" y="302"/>
                    <a:pt x="467" y="299"/>
                    <a:pt x="469" y="298"/>
                  </a:cubicBezTo>
                  <a:cubicBezTo>
                    <a:pt x="471" y="298"/>
                    <a:pt x="473" y="297"/>
                    <a:pt x="474" y="296"/>
                  </a:cubicBezTo>
                  <a:cubicBezTo>
                    <a:pt x="476" y="296"/>
                    <a:pt x="481" y="296"/>
                    <a:pt x="483" y="296"/>
                  </a:cubicBezTo>
                  <a:cubicBezTo>
                    <a:pt x="484" y="296"/>
                    <a:pt x="487" y="295"/>
                    <a:pt x="489" y="295"/>
                  </a:cubicBezTo>
                  <a:cubicBezTo>
                    <a:pt x="490" y="295"/>
                    <a:pt x="495" y="297"/>
                    <a:pt x="496" y="298"/>
                  </a:cubicBezTo>
                  <a:cubicBezTo>
                    <a:pt x="498" y="299"/>
                    <a:pt x="502" y="303"/>
                    <a:pt x="504" y="303"/>
                  </a:cubicBezTo>
                  <a:cubicBezTo>
                    <a:pt x="507" y="303"/>
                    <a:pt x="512" y="298"/>
                    <a:pt x="515" y="296"/>
                  </a:cubicBezTo>
                  <a:cubicBezTo>
                    <a:pt x="516" y="295"/>
                    <a:pt x="518" y="292"/>
                    <a:pt x="520" y="291"/>
                  </a:cubicBezTo>
                  <a:cubicBezTo>
                    <a:pt x="521" y="290"/>
                    <a:pt x="524" y="289"/>
                    <a:pt x="526" y="288"/>
                  </a:cubicBezTo>
                  <a:cubicBezTo>
                    <a:pt x="527" y="288"/>
                    <a:pt x="531" y="287"/>
                    <a:pt x="532" y="285"/>
                  </a:cubicBezTo>
                  <a:cubicBezTo>
                    <a:pt x="533" y="285"/>
                    <a:pt x="533" y="283"/>
                    <a:pt x="533" y="283"/>
                  </a:cubicBezTo>
                  <a:cubicBezTo>
                    <a:pt x="533" y="283"/>
                    <a:pt x="540" y="288"/>
                    <a:pt x="543" y="289"/>
                  </a:cubicBezTo>
                  <a:cubicBezTo>
                    <a:pt x="543" y="290"/>
                    <a:pt x="545" y="292"/>
                    <a:pt x="545" y="292"/>
                  </a:cubicBezTo>
                  <a:cubicBezTo>
                    <a:pt x="545" y="292"/>
                    <a:pt x="546" y="295"/>
                    <a:pt x="547" y="295"/>
                  </a:cubicBezTo>
                  <a:cubicBezTo>
                    <a:pt x="549" y="295"/>
                    <a:pt x="552" y="290"/>
                    <a:pt x="554" y="289"/>
                  </a:cubicBezTo>
                  <a:cubicBezTo>
                    <a:pt x="557" y="289"/>
                    <a:pt x="563" y="294"/>
                    <a:pt x="563" y="294"/>
                  </a:cubicBezTo>
                  <a:cubicBezTo>
                    <a:pt x="563" y="294"/>
                    <a:pt x="560" y="299"/>
                    <a:pt x="560" y="301"/>
                  </a:cubicBezTo>
                  <a:cubicBezTo>
                    <a:pt x="559" y="301"/>
                    <a:pt x="559" y="303"/>
                    <a:pt x="559" y="304"/>
                  </a:cubicBezTo>
                  <a:cubicBezTo>
                    <a:pt x="559" y="306"/>
                    <a:pt x="559" y="310"/>
                    <a:pt x="560" y="312"/>
                  </a:cubicBezTo>
                  <a:cubicBezTo>
                    <a:pt x="560" y="313"/>
                    <a:pt x="563" y="316"/>
                    <a:pt x="563" y="318"/>
                  </a:cubicBezTo>
                  <a:cubicBezTo>
                    <a:pt x="564" y="319"/>
                    <a:pt x="564" y="322"/>
                    <a:pt x="565" y="324"/>
                  </a:cubicBezTo>
                  <a:cubicBezTo>
                    <a:pt x="565" y="325"/>
                    <a:pt x="565" y="327"/>
                    <a:pt x="565" y="329"/>
                  </a:cubicBezTo>
                  <a:close/>
                  <a:moveTo>
                    <a:pt x="296" y="91"/>
                  </a:moveTo>
                  <a:cubicBezTo>
                    <a:pt x="296" y="91"/>
                    <a:pt x="296" y="90"/>
                    <a:pt x="296" y="90"/>
                  </a:cubicBezTo>
                  <a:cubicBezTo>
                    <a:pt x="296" y="89"/>
                    <a:pt x="294" y="87"/>
                    <a:pt x="294" y="87"/>
                  </a:cubicBezTo>
                  <a:cubicBezTo>
                    <a:pt x="293" y="87"/>
                    <a:pt x="292" y="86"/>
                    <a:pt x="292" y="87"/>
                  </a:cubicBezTo>
                  <a:cubicBezTo>
                    <a:pt x="291" y="87"/>
                    <a:pt x="290" y="88"/>
                    <a:pt x="289" y="88"/>
                  </a:cubicBezTo>
                  <a:cubicBezTo>
                    <a:pt x="288" y="89"/>
                    <a:pt x="288" y="90"/>
                    <a:pt x="287" y="90"/>
                  </a:cubicBezTo>
                  <a:cubicBezTo>
                    <a:pt x="287" y="91"/>
                    <a:pt x="286" y="92"/>
                    <a:pt x="285" y="93"/>
                  </a:cubicBezTo>
                  <a:cubicBezTo>
                    <a:pt x="285" y="93"/>
                    <a:pt x="285" y="95"/>
                    <a:pt x="285" y="96"/>
                  </a:cubicBezTo>
                  <a:cubicBezTo>
                    <a:pt x="286" y="97"/>
                    <a:pt x="286" y="98"/>
                    <a:pt x="287" y="98"/>
                  </a:cubicBezTo>
                  <a:cubicBezTo>
                    <a:pt x="287" y="98"/>
                    <a:pt x="288" y="98"/>
                    <a:pt x="289" y="98"/>
                  </a:cubicBezTo>
                  <a:cubicBezTo>
                    <a:pt x="290" y="98"/>
                    <a:pt x="292" y="97"/>
                    <a:pt x="292" y="97"/>
                  </a:cubicBezTo>
                  <a:cubicBezTo>
                    <a:pt x="293" y="97"/>
                    <a:pt x="294" y="95"/>
                    <a:pt x="294" y="94"/>
                  </a:cubicBezTo>
                  <a:cubicBezTo>
                    <a:pt x="295" y="94"/>
                    <a:pt x="296" y="92"/>
                    <a:pt x="296" y="91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0"/>
            <p:cNvSpPr>
              <a:spLocks noEditPoints="1"/>
            </p:cNvSpPr>
            <p:nvPr/>
          </p:nvSpPr>
          <p:spPr bwMode="auto">
            <a:xfrm>
              <a:off x="1777370" y="2788779"/>
              <a:ext cx="1876081" cy="1751290"/>
            </a:xfrm>
            <a:custGeom>
              <a:avLst/>
              <a:gdLst>
                <a:gd name="T0" fmla="*/ 544 w 565"/>
                <a:gd name="T1" fmla="*/ 335 h 527"/>
                <a:gd name="T2" fmla="*/ 534 w 565"/>
                <a:gd name="T3" fmla="*/ 381 h 527"/>
                <a:gd name="T4" fmla="*/ 494 w 565"/>
                <a:gd name="T5" fmla="*/ 421 h 527"/>
                <a:gd name="T6" fmla="*/ 421 w 565"/>
                <a:gd name="T7" fmla="*/ 406 h 527"/>
                <a:gd name="T8" fmla="*/ 376 w 565"/>
                <a:gd name="T9" fmla="*/ 439 h 527"/>
                <a:gd name="T10" fmla="*/ 269 w 565"/>
                <a:gd name="T11" fmla="*/ 464 h 527"/>
                <a:gd name="T12" fmla="*/ 241 w 565"/>
                <a:gd name="T13" fmla="*/ 491 h 527"/>
                <a:gd name="T14" fmla="*/ 176 w 565"/>
                <a:gd name="T15" fmla="*/ 510 h 527"/>
                <a:gd name="T16" fmla="*/ 137 w 565"/>
                <a:gd name="T17" fmla="*/ 510 h 527"/>
                <a:gd name="T18" fmla="*/ 114 w 565"/>
                <a:gd name="T19" fmla="*/ 502 h 527"/>
                <a:gd name="T20" fmla="*/ 124 w 565"/>
                <a:gd name="T21" fmla="*/ 461 h 527"/>
                <a:gd name="T22" fmla="*/ 134 w 565"/>
                <a:gd name="T23" fmla="*/ 401 h 527"/>
                <a:gd name="T24" fmla="*/ 158 w 565"/>
                <a:gd name="T25" fmla="*/ 357 h 527"/>
                <a:gd name="T26" fmla="*/ 165 w 565"/>
                <a:gd name="T27" fmla="*/ 325 h 527"/>
                <a:gd name="T28" fmla="*/ 147 w 565"/>
                <a:gd name="T29" fmla="*/ 294 h 527"/>
                <a:gd name="T30" fmla="*/ 163 w 565"/>
                <a:gd name="T31" fmla="*/ 259 h 527"/>
                <a:gd name="T32" fmla="*/ 165 w 565"/>
                <a:gd name="T33" fmla="*/ 252 h 527"/>
                <a:gd name="T34" fmla="*/ 157 w 565"/>
                <a:gd name="T35" fmla="*/ 229 h 527"/>
                <a:gd name="T36" fmla="*/ 129 w 565"/>
                <a:gd name="T37" fmla="*/ 225 h 527"/>
                <a:gd name="T38" fmla="*/ 126 w 565"/>
                <a:gd name="T39" fmla="*/ 180 h 527"/>
                <a:gd name="T40" fmla="*/ 66 w 565"/>
                <a:gd name="T41" fmla="*/ 183 h 527"/>
                <a:gd name="T42" fmla="*/ 56 w 565"/>
                <a:gd name="T43" fmla="*/ 150 h 527"/>
                <a:gd name="T44" fmla="*/ 77 w 565"/>
                <a:gd name="T45" fmla="*/ 123 h 527"/>
                <a:gd name="T46" fmla="*/ 8 w 565"/>
                <a:gd name="T47" fmla="*/ 121 h 527"/>
                <a:gd name="T48" fmla="*/ 18 w 565"/>
                <a:gd name="T49" fmla="*/ 86 h 527"/>
                <a:gd name="T50" fmla="*/ 63 w 565"/>
                <a:gd name="T51" fmla="*/ 57 h 527"/>
                <a:gd name="T52" fmla="*/ 108 w 565"/>
                <a:gd name="T53" fmla="*/ 15 h 527"/>
                <a:gd name="T54" fmla="*/ 174 w 565"/>
                <a:gd name="T55" fmla="*/ 7 h 527"/>
                <a:gd name="T56" fmla="*/ 230 w 565"/>
                <a:gd name="T57" fmla="*/ 10 h 527"/>
                <a:gd name="T58" fmla="*/ 226 w 565"/>
                <a:gd name="T59" fmla="*/ 22 h 527"/>
                <a:gd name="T60" fmla="*/ 200 w 565"/>
                <a:gd name="T61" fmla="*/ 42 h 527"/>
                <a:gd name="T62" fmla="*/ 181 w 565"/>
                <a:gd name="T63" fmla="*/ 75 h 527"/>
                <a:gd name="T64" fmla="*/ 198 w 565"/>
                <a:gd name="T65" fmla="*/ 72 h 527"/>
                <a:gd name="T66" fmla="*/ 222 w 565"/>
                <a:gd name="T67" fmla="*/ 86 h 527"/>
                <a:gd name="T68" fmla="*/ 198 w 565"/>
                <a:gd name="T69" fmla="*/ 109 h 527"/>
                <a:gd name="T70" fmla="*/ 182 w 565"/>
                <a:gd name="T71" fmla="*/ 120 h 527"/>
                <a:gd name="T72" fmla="*/ 200 w 565"/>
                <a:gd name="T73" fmla="*/ 126 h 527"/>
                <a:gd name="T74" fmla="*/ 212 w 565"/>
                <a:gd name="T75" fmla="*/ 115 h 527"/>
                <a:gd name="T76" fmla="*/ 243 w 565"/>
                <a:gd name="T77" fmla="*/ 84 h 527"/>
                <a:gd name="T78" fmla="*/ 287 w 565"/>
                <a:gd name="T79" fmla="*/ 81 h 527"/>
                <a:gd name="T80" fmla="*/ 269 w 565"/>
                <a:gd name="T81" fmla="*/ 50 h 527"/>
                <a:gd name="T82" fmla="*/ 256 w 565"/>
                <a:gd name="T83" fmla="*/ 30 h 527"/>
                <a:gd name="T84" fmla="*/ 288 w 565"/>
                <a:gd name="T85" fmla="*/ 20 h 527"/>
                <a:gd name="T86" fmla="*/ 321 w 565"/>
                <a:gd name="T87" fmla="*/ 32 h 527"/>
                <a:gd name="T88" fmla="*/ 349 w 565"/>
                <a:gd name="T89" fmla="*/ 29 h 527"/>
                <a:gd name="T90" fmla="*/ 353 w 565"/>
                <a:gd name="T91" fmla="*/ 72 h 527"/>
                <a:gd name="T92" fmla="*/ 362 w 565"/>
                <a:gd name="T93" fmla="*/ 111 h 527"/>
                <a:gd name="T94" fmla="*/ 356 w 565"/>
                <a:gd name="T95" fmla="*/ 148 h 527"/>
                <a:gd name="T96" fmla="*/ 381 w 565"/>
                <a:gd name="T97" fmla="*/ 170 h 527"/>
                <a:gd name="T98" fmla="*/ 372 w 565"/>
                <a:gd name="T99" fmla="*/ 208 h 527"/>
                <a:gd name="T100" fmla="*/ 356 w 565"/>
                <a:gd name="T101" fmla="*/ 234 h 527"/>
                <a:gd name="T102" fmla="*/ 390 w 565"/>
                <a:gd name="T103" fmla="*/ 283 h 527"/>
                <a:gd name="T104" fmla="*/ 450 w 565"/>
                <a:gd name="T105" fmla="*/ 298 h 527"/>
                <a:gd name="T106" fmla="*/ 515 w 565"/>
                <a:gd name="T107" fmla="*/ 296 h 527"/>
                <a:gd name="T108" fmla="*/ 554 w 565"/>
                <a:gd name="T109" fmla="*/ 289 h 527"/>
                <a:gd name="T110" fmla="*/ 296 w 565"/>
                <a:gd name="T111" fmla="*/ 91 h 527"/>
                <a:gd name="T112" fmla="*/ 287 w 565"/>
                <a:gd name="T113" fmla="*/ 98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65" h="527">
                  <a:moveTo>
                    <a:pt x="565" y="329"/>
                  </a:moveTo>
                  <a:cubicBezTo>
                    <a:pt x="565" y="330"/>
                    <a:pt x="565" y="332"/>
                    <a:pt x="565" y="334"/>
                  </a:cubicBezTo>
                  <a:cubicBezTo>
                    <a:pt x="565" y="334"/>
                    <a:pt x="564" y="336"/>
                    <a:pt x="564" y="336"/>
                  </a:cubicBezTo>
                  <a:cubicBezTo>
                    <a:pt x="563" y="337"/>
                    <a:pt x="562" y="338"/>
                    <a:pt x="561" y="338"/>
                  </a:cubicBezTo>
                  <a:cubicBezTo>
                    <a:pt x="560" y="338"/>
                    <a:pt x="558" y="338"/>
                    <a:pt x="557" y="338"/>
                  </a:cubicBezTo>
                  <a:cubicBezTo>
                    <a:pt x="556" y="338"/>
                    <a:pt x="553" y="337"/>
                    <a:pt x="552" y="336"/>
                  </a:cubicBezTo>
                  <a:cubicBezTo>
                    <a:pt x="551" y="336"/>
                    <a:pt x="549" y="335"/>
                    <a:pt x="547" y="335"/>
                  </a:cubicBezTo>
                  <a:cubicBezTo>
                    <a:pt x="546" y="335"/>
                    <a:pt x="545" y="334"/>
                    <a:pt x="544" y="335"/>
                  </a:cubicBezTo>
                  <a:cubicBezTo>
                    <a:pt x="543" y="335"/>
                    <a:pt x="544" y="337"/>
                    <a:pt x="544" y="338"/>
                  </a:cubicBezTo>
                  <a:cubicBezTo>
                    <a:pt x="545" y="339"/>
                    <a:pt x="545" y="342"/>
                    <a:pt x="545" y="344"/>
                  </a:cubicBezTo>
                  <a:cubicBezTo>
                    <a:pt x="545" y="345"/>
                    <a:pt x="546" y="347"/>
                    <a:pt x="547" y="348"/>
                  </a:cubicBezTo>
                  <a:cubicBezTo>
                    <a:pt x="547" y="349"/>
                    <a:pt x="550" y="353"/>
                    <a:pt x="550" y="353"/>
                  </a:cubicBezTo>
                  <a:cubicBezTo>
                    <a:pt x="550" y="353"/>
                    <a:pt x="545" y="358"/>
                    <a:pt x="544" y="360"/>
                  </a:cubicBezTo>
                  <a:cubicBezTo>
                    <a:pt x="543" y="361"/>
                    <a:pt x="540" y="364"/>
                    <a:pt x="539" y="365"/>
                  </a:cubicBezTo>
                  <a:cubicBezTo>
                    <a:pt x="539" y="367"/>
                    <a:pt x="537" y="370"/>
                    <a:pt x="536" y="372"/>
                  </a:cubicBezTo>
                  <a:cubicBezTo>
                    <a:pt x="535" y="374"/>
                    <a:pt x="534" y="379"/>
                    <a:pt x="534" y="381"/>
                  </a:cubicBezTo>
                  <a:cubicBezTo>
                    <a:pt x="533" y="383"/>
                    <a:pt x="534" y="387"/>
                    <a:pt x="534" y="390"/>
                  </a:cubicBezTo>
                  <a:cubicBezTo>
                    <a:pt x="533" y="391"/>
                    <a:pt x="533" y="393"/>
                    <a:pt x="533" y="395"/>
                  </a:cubicBezTo>
                  <a:cubicBezTo>
                    <a:pt x="532" y="396"/>
                    <a:pt x="528" y="399"/>
                    <a:pt x="527" y="400"/>
                  </a:cubicBezTo>
                  <a:cubicBezTo>
                    <a:pt x="526" y="401"/>
                    <a:pt x="523" y="403"/>
                    <a:pt x="522" y="404"/>
                  </a:cubicBezTo>
                  <a:cubicBezTo>
                    <a:pt x="521" y="405"/>
                    <a:pt x="517" y="405"/>
                    <a:pt x="516" y="406"/>
                  </a:cubicBezTo>
                  <a:cubicBezTo>
                    <a:pt x="515" y="407"/>
                    <a:pt x="515" y="410"/>
                    <a:pt x="514" y="410"/>
                  </a:cubicBezTo>
                  <a:cubicBezTo>
                    <a:pt x="511" y="413"/>
                    <a:pt x="505" y="416"/>
                    <a:pt x="502" y="418"/>
                  </a:cubicBezTo>
                  <a:cubicBezTo>
                    <a:pt x="500" y="419"/>
                    <a:pt x="496" y="420"/>
                    <a:pt x="494" y="421"/>
                  </a:cubicBezTo>
                  <a:cubicBezTo>
                    <a:pt x="490" y="422"/>
                    <a:pt x="481" y="424"/>
                    <a:pt x="477" y="425"/>
                  </a:cubicBezTo>
                  <a:cubicBezTo>
                    <a:pt x="475" y="425"/>
                    <a:pt x="471" y="427"/>
                    <a:pt x="468" y="426"/>
                  </a:cubicBezTo>
                  <a:cubicBezTo>
                    <a:pt x="466" y="426"/>
                    <a:pt x="465" y="422"/>
                    <a:pt x="463" y="421"/>
                  </a:cubicBezTo>
                  <a:cubicBezTo>
                    <a:pt x="460" y="420"/>
                    <a:pt x="455" y="420"/>
                    <a:pt x="452" y="419"/>
                  </a:cubicBezTo>
                  <a:cubicBezTo>
                    <a:pt x="450" y="418"/>
                    <a:pt x="445" y="414"/>
                    <a:pt x="443" y="412"/>
                  </a:cubicBezTo>
                  <a:cubicBezTo>
                    <a:pt x="441" y="411"/>
                    <a:pt x="437" y="410"/>
                    <a:pt x="435" y="410"/>
                  </a:cubicBezTo>
                  <a:cubicBezTo>
                    <a:pt x="434" y="410"/>
                    <a:pt x="431" y="411"/>
                    <a:pt x="429" y="410"/>
                  </a:cubicBezTo>
                  <a:cubicBezTo>
                    <a:pt x="427" y="410"/>
                    <a:pt x="423" y="407"/>
                    <a:pt x="421" y="406"/>
                  </a:cubicBezTo>
                  <a:cubicBezTo>
                    <a:pt x="419" y="406"/>
                    <a:pt x="416" y="404"/>
                    <a:pt x="415" y="403"/>
                  </a:cubicBezTo>
                  <a:cubicBezTo>
                    <a:pt x="414" y="403"/>
                    <a:pt x="411" y="403"/>
                    <a:pt x="410" y="404"/>
                  </a:cubicBezTo>
                  <a:cubicBezTo>
                    <a:pt x="409" y="404"/>
                    <a:pt x="407" y="406"/>
                    <a:pt x="405" y="406"/>
                  </a:cubicBezTo>
                  <a:cubicBezTo>
                    <a:pt x="404" y="407"/>
                    <a:pt x="401" y="409"/>
                    <a:pt x="399" y="410"/>
                  </a:cubicBezTo>
                  <a:cubicBezTo>
                    <a:pt x="398" y="411"/>
                    <a:pt x="393" y="411"/>
                    <a:pt x="392" y="412"/>
                  </a:cubicBezTo>
                  <a:cubicBezTo>
                    <a:pt x="390" y="416"/>
                    <a:pt x="393" y="425"/>
                    <a:pt x="391" y="429"/>
                  </a:cubicBezTo>
                  <a:cubicBezTo>
                    <a:pt x="389" y="431"/>
                    <a:pt x="382" y="432"/>
                    <a:pt x="380" y="434"/>
                  </a:cubicBezTo>
                  <a:cubicBezTo>
                    <a:pt x="378" y="435"/>
                    <a:pt x="377" y="438"/>
                    <a:pt x="376" y="439"/>
                  </a:cubicBezTo>
                  <a:cubicBezTo>
                    <a:pt x="374" y="441"/>
                    <a:pt x="370" y="445"/>
                    <a:pt x="367" y="446"/>
                  </a:cubicBezTo>
                  <a:cubicBezTo>
                    <a:pt x="365" y="447"/>
                    <a:pt x="360" y="448"/>
                    <a:pt x="358" y="448"/>
                  </a:cubicBezTo>
                  <a:cubicBezTo>
                    <a:pt x="354" y="448"/>
                    <a:pt x="346" y="447"/>
                    <a:pt x="343" y="448"/>
                  </a:cubicBezTo>
                  <a:cubicBezTo>
                    <a:pt x="336" y="451"/>
                    <a:pt x="327" y="462"/>
                    <a:pt x="322" y="467"/>
                  </a:cubicBezTo>
                  <a:cubicBezTo>
                    <a:pt x="316" y="472"/>
                    <a:pt x="306" y="487"/>
                    <a:pt x="298" y="486"/>
                  </a:cubicBezTo>
                  <a:cubicBezTo>
                    <a:pt x="294" y="486"/>
                    <a:pt x="293" y="478"/>
                    <a:pt x="290" y="475"/>
                  </a:cubicBezTo>
                  <a:cubicBezTo>
                    <a:pt x="288" y="473"/>
                    <a:pt x="281" y="467"/>
                    <a:pt x="278" y="466"/>
                  </a:cubicBezTo>
                  <a:cubicBezTo>
                    <a:pt x="275" y="465"/>
                    <a:pt x="271" y="464"/>
                    <a:pt x="269" y="464"/>
                  </a:cubicBezTo>
                  <a:cubicBezTo>
                    <a:pt x="267" y="465"/>
                    <a:pt x="265" y="467"/>
                    <a:pt x="264" y="469"/>
                  </a:cubicBezTo>
                  <a:cubicBezTo>
                    <a:pt x="263" y="470"/>
                    <a:pt x="262" y="473"/>
                    <a:pt x="261" y="475"/>
                  </a:cubicBezTo>
                  <a:cubicBezTo>
                    <a:pt x="260" y="477"/>
                    <a:pt x="258" y="480"/>
                    <a:pt x="256" y="481"/>
                  </a:cubicBezTo>
                  <a:cubicBezTo>
                    <a:pt x="254" y="482"/>
                    <a:pt x="250" y="481"/>
                    <a:pt x="248" y="481"/>
                  </a:cubicBezTo>
                  <a:cubicBezTo>
                    <a:pt x="246" y="481"/>
                    <a:pt x="242" y="480"/>
                    <a:pt x="241" y="481"/>
                  </a:cubicBezTo>
                  <a:cubicBezTo>
                    <a:pt x="239" y="481"/>
                    <a:pt x="238" y="482"/>
                    <a:pt x="237" y="483"/>
                  </a:cubicBezTo>
                  <a:cubicBezTo>
                    <a:pt x="236" y="484"/>
                    <a:pt x="234" y="485"/>
                    <a:pt x="234" y="486"/>
                  </a:cubicBezTo>
                  <a:cubicBezTo>
                    <a:pt x="234" y="488"/>
                    <a:pt x="241" y="489"/>
                    <a:pt x="241" y="491"/>
                  </a:cubicBezTo>
                  <a:cubicBezTo>
                    <a:pt x="241" y="491"/>
                    <a:pt x="240" y="493"/>
                    <a:pt x="239" y="494"/>
                  </a:cubicBezTo>
                  <a:cubicBezTo>
                    <a:pt x="239" y="495"/>
                    <a:pt x="236" y="497"/>
                    <a:pt x="235" y="498"/>
                  </a:cubicBezTo>
                  <a:cubicBezTo>
                    <a:pt x="233" y="499"/>
                    <a:pt x="230" y="501"/>
                    <a:pt x="228" y="501"/>
                  </a:cubicBezTo>
                  <a:cubicBezTo>
                    <a:pt x="226" y="502"/>
                    <a:pt x="223" y="503"/>
                    <a:pt x="221" y="503"/>
                  </a:cubicBezTo>
                  <a:cubicBezTo>
                    <a:pt x="218" y="503"/>
                    <a:pt x="211" y="500"/>
                    <a:pt x="208" y="499"/>
                  </a:cubicBezTo>
                  <a:cubicBezTo>
                    <a:pt x="206" y="499"/>
                    <a:pt x="202" y="497"/>
                    <a:pt x="200" y="497"/>
                  </a:cubicBezTo>
                  <a:cubicBezTo>
                    <a:pt x="196" y="497"/>
                    <a:pt x="187" y="501"/>
                    <a:pt x="186" y="501"/>
                  </a:cubicBezTo>
                  <a:cubicBezTo>
                    <a:pt x="185" y="502"/>
                    <a:pt x="178" y="508"/>
                    <a:pt x="176" y="510"/>
                  </a:cubicBezTo>
                  <a:cubicBezTo>
                    <a:pt x="174" y="511"/>
                    <a:pt x="170" y="513"/>
                    <a:pt x="168" y="515"/>
                  </a:cubicBezTo>
                  <a:cubicBezTo>
                    <a:pt x="166" y="516"/>
                    <a:pt x="163" y="519"/>
                    <a:pt x="161" y="519"/>
                  </a:cubicBezTo>
                  <a:cubicBezTo>
                    <a:pt x="159" y="519"/>
                    <a:pt x="157" y="518"/>
                    <a:pt x="156" y="517"/>
                  </a:cubicBezTo>
                  <a:cubicBezTo>
                    <a:pt x="156" y="516"/>
                    <a:pt x="154" y="515"/>
                    <a:pt x="154" y="514"/>
                  </a:cubicBezTo>
                  <a:cubicBezTo>
                    <a:pt x="153" y="511"/>
                    <a:pt x="156" y="505"/>
                    <a:pt x="154" y="503"/>
                  </a:cubicBezTo>
                  <a:cubicBezTo>
                    <a:pt x="153" y="502"/>
                    <a:pt x="149" y="502"/>
                    <a:pt x="147" y="502"/>
                  </a:cubicBezTo>
                  <a:cubicBezTo>
                    <a:pt x="146" y="503"/>
                    <a:pt x="143" y="505"/>
                    <a:pt x="141" y="506"/>
                  </a:cubicBezTo>
                  <a:cubicBezTo>
                    <a:pt x="140" y="507"/>
                    <a:pt x="138" y="508"/>
                    <a:pt x="137" y="510"/>
                  </a:cubicBezTo>
                  <a:cubicBezTo>
                    <a:pt x="136" y="511"/>
                    <a:pt x="136" y="515"/>
                    <a:pt x="136" y="516"/>
                  </a:cubicBezTo>
                  <a:cubicBezTo>
                    <a:pt x="135" y="518"/>
                    <a:pt x="134" y="522"/>
                    <a:pt x="134" y="523"/>
                  </a:cubicBezTo>
                  <a:cubicBezTo>
                    <a:pt x="133" y="524"/>
                    <a:pt x="130" y="526"/>
                    <a:pt x="129" y="526"/>
                  </a:cubicBezTo>
                  <a:cubicBezTo>
                    <a:pt x="127" y="527"/>
                    <a:pt x="119" y="526"/>
                    <a:pt x="119" y="526"/>
                  </a:cubicBezTo>
                  <a:cubicBezTo>
                    <a:pt x="119" y="526"/>
                    <a:pt x="121" y="522"/>
                    <a:pt x="121" y="521"/>
                  </a:cubicBezTo>
                  <a:cubicBezTo>
                    <a:pt x="121" y="519"/>
                    <a:pt x="119" y="514"/>
                    <a:pt x="119" y="511"/>
                  </a:cubicBezTo>
                  <a:cubicBezTo>
                    <a:pt x="119" y="510"/>
                    <a:pt x="120" y="507"/>
                    <a:pt x="119" y="506"/>
                  </a:cubicBezTo>
                  <a:cubicBezTo>
                    <a:pt x="118" y="505"/>
                    <a:pt x="115" y="503"/>
                    <a:pt x="114" y="502"/>
                  </a:cubicBezTo>
                  <a:cubicBezTo>
                    <a:pt x="112" y="499"/>
                    <a:pt x="113" y="492"/>
                    <a:pt x="114" y="490"/>
                  </a:cubicBezTo>
                  <a:cubicBezTo>
                    <a:pt x="114" y="488"/>
                    <a:pt x="116" y="486"/>
                    <a:pt x="116" y="485"/>
                  </a:cubicBezTo>
                  <a:cubicBezTo>
                    <a:pt x="117" y="483"/>
                    <a:pt x="116" y="480"/>
                    <a:pt x="116" y="479"/>
                  </a:cubicBezTo>
                  <a:cubicBezTo>
                    <a:pt x="116" y="478"/>
                    <a:pt x="113" y="475"/>
                    <a:pt x="113" y="474"/>
                  </a:cubicBezTo>
                  <a:cubicBezTo>
                    <a:pt x="112" y="473"/>
                    <a:pt x="112" y="470"/>
                    <a:pt x="112" y="468"/>
                  </a:cubicBezTo>
                  <a:cubicBezTo>
                    <a:pt x="113" y="467"/>
                    <a:pt x="114" y="466"/>
                    <a:pt x="115" y="466"/>
                  </a:cubicBezTo>
                  <a:cubicBezTo>
                    <a:pt x="116" y="465"/>
                    <a:pt x="119" y="466"/>
                    <a:pt x="121" y="465"/>
                  </a:cubicBezTo>
                  <a:cubicBezTo>
                    <a:pt x="122" y="464"/>
                    <a:pt x="124" y="462"/>
                    <a:pt x="124" y="461"/>
                  </a:cubicBezTo>
                  <a:cubicBezTo>
                    <a:pt x="125" y="459"/>
                    <a:pt x="124" y="455"/>
                    <a:pt x="124" y="454"/>
                  </a:cubicBezTo>
                  <a:cubicBezTo>
                    <a:pt x="125" y="452"/>
                    <a:pt x="123" y="447"/>
                    <a:pt x="124" y="445"/>
                  </a:cubicBezTo>
                  <a:cubicBezTo>
                    <a:pt x="124" y="443"/>
                    <a:pt x="128" y="440"/>
                    <a:pt x="129" y="438"/>
                  </a:cubicBezTo>
                  <a:cubicBezTo>
                    <a:pt x="130" y="437"/>
                    <a:pt x="132" y="435"/>
                    <a:pt x="133" y="433"/>
                  </a:cubicBezTo>
                  <a:cubicBezTo>
                    <a:pt x="133" y="431"/>
                    <a:pt x="132" y="426"/>
                    <a:pt x="132" y="424"/>
                  </a:cubicBezTo>
                  <a:cubicBezTo>
                    <a:pt x="132" y="421"/>
                    <a:pt x="131" y="417"/>
                    <a:pt x="131" y="414"/>
                  </a:cubicBezTo>
                  <a:cubicBezTo>
                    <a:pt x="130" y="412"/>
                    <a:pt x="129" y="407"/>
                    <a:pt x="129" y="407"/>
                  </a:cubicBezTo>
                  <a:cubicBezTo>
                    <a:pt x="129" y="407"/>
                    <a:pt x="132" y="403"/>
                    <a:pt x="134" y="401"/>
                  </a:cubicBezTo>
                  <a:cubicBezTo>
                    <a:pt x="135" y="399"/>
                    <a:pt x="139" y="397"/>
                    <a:pt x="141" y="395"/>
                  </a:cubicBezTo>
                  <a:cubicBezTo>
                    <a:pt x="142" y="394"/>
                    <a:pt x="145" y="393"/>
                    <a:pt x="147" y="392"/>
                  </a:cubicBezTo>
                  <a:cubicBezTo>
                    <a:pt x="149" y="392"/>
                    <a:pt x="153" y="393"/>
                    <a:pt x="155" y="393"/>
                  </a:cubicBezTo>
                  <a:cubicBezTo>
                    <a:pt x="157" y="393"/>
                    <a:pt x="161" y="391"/>
                    <a:pt x="161" y="390"/>
                  </a:cubicBezTo>
                  <a:cubicBezTo>
                    <a:pt x="162" y="387"/>
                    <a:pt x="156" y="383"/>
                    <a:pt x="156" y="381"/>
                  </a:cubicBezTo>
                  <a:cubicBezTo>
                    <a:pt x="155" y="378"/>
                    <a:pt x="156" y="373"/>
                    <a:pt x="156" y="370"/>
                  </a:cubicBezTo>
                  <a:cubicBezTo>
                    <a:pt x="157" y="368"/>
                    <a:pt x="157" y="363"/>
                    <a:pt x="157" y="361"/>
                  </a:cubicBezTo>
                  <a:cubicBezTo>
                    <a:pt x="157" y="360"/>
                    <a:pt x="157" y="358"/>
                    <a:pt x="158" y="357"/>
                  </a:cubicBezTo>
                  <a:cubicBezTo>
                    <a:pt x="159" y="356"/>
                    <a:pt x="161" y="354"/>
                    <a:pt x="163" y="354"/>
                  </a:cubicBezTo>
                  <a:cubicBezTo>
                    <a:pt x="164" y="354"/>
                    <a:pt x="167" y="356"/>
                    <a:pt x="169" y="356"/>
                  </a:cubicBezTo>
                  <a:cubicBezTo>
                    <a:pt x="169" y="356"/>
                    <a:pt x="171" y="356"/>
                    <a:pt x="171" y="356"/>
                  </a:cubicBezTo>
                  <a:cubicBezTo>
                    <a:pt x="172" y="356"/>
                    <a:pt x="175" y="357"/>
                    <a:pt x="176" y="356"/>
                  </a:cubicBezTo>
                  <a:cubicBezTo>
                    <a:pt x="177" y="355"/>
                    <a:pt x="177" y="350"/>
                    <a:pt x="177" y="348"/>
                  </a:cubicBezTo>
                  <a:cubicBezTo>
                    <a:pt x="177" y="345"/>
                    <a:pt x="178" y="338"/>
                    <a:pt x="177" y="335"/>
                  </a:cubicBezTo>
                  <a:cubicBezTo>
                    <a:pt x="176" y="334"/>
                    <a:pt x="173" y="332"/>
                    <a:pt x="172" y="331"/>
                  </a:cubicBezTo>
                  <a:cubicBezTo>
                    <a:pt x="171" y="329"/>
                    <a:pt x="167" y="326"/>
                    <a:pt x="165" y="325"/>
                  </a:cubicBezTo>
                  <a:cubicBezTo>
                    <a:pt x="165" y="324"/>
                    <a:pt x="162" y="323"/>
                    <a:pt x="161" y="322"/>
                  </a:cubicBezTo>
                  <a:cubicBezTo>
                    <a:pt x="159" y="321"/>
                    <a:pt x="155" y="320"/>
                    <a:pt x="153" y="319"/>
                  </a:cubicBezTo>
                  <a:cubicBezTo>
                    <a:pt x="152" y="318"/>
                    <a:pt x="149" y="318"/>
                    <a:pt x="149" y="317"/>
                  </a:cubicBezTo>
                  <a:cubicBezTo>
                    <a:pt x="148" y="316"/>
                    <a:pt x="148" y="313"/>
                    <a:pt x="149" y="312"/>
                  </a:cubicBezTo>
                  <a:cubicBezTo>
                    <a:pt x="149" y="311"/>
                    <a:pt x="151" y="309"/>
                    <a:pt x="152" y="308"/>
                  </a:cubicBezTo>
                  <a:cubicBezTo>
                    <a:pt x="153" y="307"/>
                    <a:pt x="153" y="305"/>
                    <a:pt x="153" y="304"/>
                  </a:cubicBezTo>
                  <a:cubicBezTo>
                    <a:pt x="153" y="303"/>
                    <a:pt x="151" y="301"/>
                    <a:pt x="150" y="300"/>
                  </a:cubicBezTo>
                  <a:cubicBezTo>
                    <a:pt x="149" y="298"/>
                    <a:pt x="147" y="295"/>
                    <a:pt x="147" y="294"/>
                  </a:cubicBezTo>
                  <a:cubicBezTo>
                    <a:pt x="147" y="292"/>
                    <a:pt x="147" y="290"/>
                    <a:pt x="147" y="289"/>
                  </a:cubicBezTo>
                  <a:cubicBezTo>
                    <a:pt x="148" y="288"/>
                    <a:pt x="151" y="288"/>
                    <a:pt x="152" y="286"/>
                  </a:cubicBezTo>
                  <a:cubicBezTo>
                    <a:pt x="153" y="285"/>
                    <a:pt x="152" y="283"/>
                    <a:pt x="153" y="282"/>
                  </a:cubicBezTo>
                  <a:cubicBezTo>
                    <a:pt x="153" y="281"/>
                    <a:pt x="153" y="279"/>
                    <a:pt x="153" y="277"/>
                  </a:cubicBezTo>
                  <a:cubicBezTo>
                    <a:pt x="153" y="276"/>
                    <a:pt x="155" y="274"/>
                    <a:pt x="155" y="273"/>
                  </a:cubicBezTo>
                  <a:cubicBezTo>
                    <a:pt x="156" y="271"/>
                    <a:pt x="156" y="270"/>
                    <a:pt x="157" y="268"/>
                  </a:cubicBezTo>
                  <a:cubicBezTo>
                    <a:pt x="158" y="267"/>
                    <a:pt x="159" y="264"/>
                    <a:pt x="159" y="263"/>
                  </a:cubicBezTo>
                  <a:cubicBezTo>
                    <a:pt x="160" y="262"/>
                    <a:pt x="163" y="260"/>
                    <a:pt x="163" y="259"/>
                  </a:cubicBezTo>
                  <a:cubicBezTo>
                    <a:pt x="163" y="258"/>
                    <a:pt x="162" y="258"/>
                    <a:pt x="161" y="258"/>
                  </a:cubicBezTo>
                  <a:cubicBezTo>
                    <a:pt x="160" y="258"/>
                    <a:pt x="159" y="257"/>
                    <a:pt x="158" y="256"/>
                  </a:cubicBezTo>
                  <a:cubicBezTo>
                    <a:pt x="157" y="255"/>
                    <a:pt x="153" y="252"/>
                    <a:pt x="154" y="251"/>
                  </a:cubicBezTo>
                  <a:cubicBezTo>
                    <a:pt x="154" y="250"/>
                    <a:pt x="155" y="248"/>
                    <a:pt x="155" y="247"/>
                  </a:cubicBezTo>
                  <a:cubicBezTo>
                    <a:pt x="156" y="246"/>
                    <a:pt x="157" y="243"/>
                    <a:pt x="159" y="243"/>
                  </a:cubicBezTo>
                  <a:cubicBezTo>
                    <a:pt x="159" y="243"/>
                    <a:pt x="159" y="245"/>
                    <a:pt x="159" y="246"/>
                  </a:cubicBezTo>
                  <a:cubicBezTo>
                    <a:pt x="160" y="247"/>
                    <a:pt x="163" y="248"/>
                    <a:pt x="164" y="249"/>
                  </a:cubicBezTo>
                  <a:cubicBezTo>
                    <a:pt x="164" y="250"/>
                    <a:pt x="164" y="252"/>
                    <a:pt x="165" y="252"/>
                  </a:cubicBezTo>
                  <a:cubicBezTo>
                    <a:pt x="167" y="251"/>
                    <a:pt x="170" y="247"/>
                    <a:pt x="171" y="246"/>
                  </a:cubicBezTo>
                  <a:cubicBezTo>
                    <a:pt x="171" y="245"/>
                    <a:pt x="172" y="244"/>
                    <a:pt x="172" y="244"/>
                  </a:cubicBezTo>
                  <a:cubicBezTo>
                    <a:pt x="172" y="243"/>
                    <a:pt x="170" y="242"/>
                    <a:pt x="170" y="241"/>
                  </a:cubicBezTo>
                  <a:cubicBezTo>
                    <a:pt x="169" y="240"/>
                    <a:pt x="170" y="239"/>
                    <a:pt x="170" y="237"/>
                  </a:cubicBezTo>
                  <a:cubicBezTo>
                    <a:pt x="169" y="236"/>
                    <a:pt x="170" y="234"/>
                    <a:pt x="170" y="234"/>
                  </a:cubicBezTo>
                  <a:cubicBezTo>
                    <a:pt x="169" y="232"/>
                    <a:pt x="167" y="231"/>
                    <a:pt x="166" y="230"/>
                  </a:cubicBezTo>
                  <a:cubicBezTo>
                    <a:pt x="165" y="229"/>
                    <a:pt x="163" y="228"/>
                    <a:pt x="161" y="228"/>
                  </a:cubicBezTo>
                  <a:cubicBezTo>
                    <a:pt x="160" y="228"/>
                    <a:pt x="158" y="228"/>
                    <a:pt x="157" y="229"/>
                  </a:cubicBezTo>
                  <a:cubicBezTo>
                    <a:pt x="156" y="230"/>
                    <a:pt x="156" y="231"/>
                    <a:pt x="155" y="232"/>
                  </a:cubicBezTo>
                  <a:cubicBezTo>
                    <a:pt x="154" y="232"/>
                    <a:pt x="153" y="230"/>
                    <a:pt x="152" y="230"/>
                  </a:cubicBezTo>
                  <a:cubicBezTo>
                    <a:pt x="151" y="229"/>
                    <a:pt x="150" y="228"/>
                    <a:pt x="149" y="228"/>
                  </a:cubicBezTo>
                  <a:cubicBezTo>
                    <a:pt x="147" y="228"/>
                    <a:pt x="146" y="229"/>
                    <a:pt x="145" y="229"/>
                  </a:cubicBezTo>
                  <a:cubicBezTo>
                    <a:pt x="144" y="229"/>
                    <a:pt x="144" y="230"/>
                    <a:pt x="143" y="230"/>
                  </a:cubicBezTo>
                  <a:cubicBezTo>
                    <a:pt x="142" y="231"/>
                    <a:pt x="140" y="230"/>
                    <a:pt x="139" y="229"/>
                  </a:cubicBezTo>
                  <a:cubicBezTo>
                    <a:pt x="136" y="228"/>
                    <a:pt x="134" y="225"/>
                    <a:pt x="132" y="225"/>
                  </a:cubicBezTo>
                  <a:cubicBezTo>
                    <a:pt x="131" y="225"/>
                    <a:pt x="130" y="226"/>
                    <a:pt x="129" y="225"/>
                  </a:cubicBezTo>
                  <a:cubicBezTo>
                    <a:pt x="129" y="225"/>
                    <a:pt x="128" y="225"/>
                    <a:pt x="127" y="224"/>
                  </a:cubicBezTo>
                  <a:cubicBezTo>
                    <a:pt x="127" y="223"/>
                    <a:pt x="125" y="221"/>
                    <a:pt x="125" y="221"/>
                  </a:cubicBezTo>
                  <a:cubicBezTo>
                    <a:pt x="125" y="222"/>
                    <a:pt x="119" y="221"/>
                    <a:pt x="118" y="221"/>
                  </a:cubicBezTo>
                  <a:cubicBezTo>
                    <a:pt x="116" y="218"/>
                    <a:pt x="120" y="210"/>
                    <a:pt x="120" y="207"/>
                  </a:cubicBezTo>
                  <a:cubicBezTo>
                    <a:pt x="120" y="205"/>
                    <a:pt x="120" y="200"/>
                    <a:pt x="119" y="198"/>
                  </a:cubicBezTo>
                  <a:cubicBezTo>
                    <a:pt x="119" y="195"/>
                    <a:pt x="116" y="191"/>
                    <a:pt x="117" y="188"/>
                  </a:cubicBezTo>
                  <a:cubicBezTo>
                    <a:pt x="117" y="187"/>
                    <a:pt x="119" y="185"/>
                    <a:pt x="120" y="184"/>
                  </a:cubicBezTo>
                  <a:cubicBezTo>
                    <a:pt x="121" y="183"/>
                    <a:pt x="126" y="182"/>
                    <a:pt x="126" y="180"/>
                  </a:cubicBezTo>
                  <a:cubicBezTo>
                    <a:pt x="127" y="179"/>
                    <a:pt x="126" y="176"/>
                    <a:pt x="125" y="174"/>
                  </a:cubicBezTo>
                  <a:cubicBezTo>
                    <a:pt x="124" y="172"/>
                    <a:pt x="122" y="168"/>
                    <a:pt x="119" y="168"/>
                  </a:cubicBezTo>
                  <a:cubicBezTo>
                    <a:pt x="118" y="168"/>
                    <a:pt x="116" y="170"/>
                    <a:pt x="116" y="171"/>
                  </a:cubicBezTo>
                  <a:cubicBezTo>
                    <a:pt x="112" y="172"/>
                    <a:pt x="105" y="176"/>
                    <a:pt x="101" y="178"/>
                  </a:cubicBezTo>
                  <a:cubicBezTo>
                    <a:pt x="97" y="178"/>
                    <a:pt x="89" y="179"/>
                    <a:pt x="85" y="180"/>
                  </a:cubicBezTo>
                  <a:cubicBezTo>
                    <a:pt x="84" y="180"/>
                    <a:pt x="80" y="180"/>
                    <a:pt x="78" y="180"/>
                  </a:cubicBezTo>
                  <a:cubicBezTo>
                    <a:pt x="75" y="181"/>
                    <a:pt x="67" y="184"/>
                    <a:pt x="67" y="184"/>
                  </a:cubicBezTo>
                  <a:cubicBezTo>
                    <a:pt x="66" y="183"/>
                    <a:pt x="66" y="183"/>
                    <a:pt x="66" y="183"/>
                  </a:cubicBezTo>
                  <a:cubicBezTo>
                    <a:pt x="66" y="183"/>
                    <a:pt x="61" y="181"/>
                    <a:pt x="60" y="181"/>
                  </a:cubicBezTo>
                  <a:cubicBezTo>
                    <a:pt x="57" y="180"/>
                    <a:pt x="51" y="177"/>
                    <a:pt x="51" y="177"/>
                  </a:cubicBezTo>
                  <a:cubicBezTo>
                    <a:pt x="51" y="177"/>
                    <a:pt x="43" y="172"/>
                    <a:pt x="42" y="169"/>
                  </a:cubicBezTo>
                  <a:cubicBezTo>
                    <a:pt x="42" y="167"/>
                    <a:pt x="44" y="166"/>
                    <a:pt x="45" y="164"/>
                  </a:cubicBezTo>
                  <a:cubicBezTo>
                    <a:pt x="45" y="163"/>
                    <a:pt x="46" y="161"/>
                    <a:pt x="47" y="160"/>
                  </a:cubicBezTo>
                  <a:cubicBezTo>
                    <a:pt x="48" y="159"/>
                    <a:pt x="48" y="157"/>
                    <a:pt x="49" y="156"/>
                  </a:cubicBezTo>
                  <a:cubicBezTo>
                    <a:pt x="49" y="154"/>
                    <a:pt x="51" y="154"/>
                    <a:pt x="52" y="153"/>
                  </a:cubicBezTo>
                  <a:cubicBezTo>
                    <a:pt x="53" y="152"/>
                    <a:pt x="55" y="151"/>
                    <a:pt x="56" y="150"/>
                  </a:cubicBezTo>
                  <a:cubicBezTo>
                    <a:pt x="57" y="149"/>
                    <a:pt x="59" y="148"/>
                    <a:pt x="60" y="148"/>
                  </a:cubicBezTo>
                  <a:cubicBezTo>
                    <a:pt x="61" y="147"/>
                    <a:pt x="63" y="147"/>
                    <a:pt x="64" y="146"/>
                  </a:cubicBezTo>
                  <a:cubicBezTo>
                    <a:pt x="65" y="146"/>
                    <a:pt x="67" y="146"/>
                    <a:pt x="67" y="146"/>
                  </a:cubicBezTo>
                  <a:cubicBezTo>
                    <a:pt x="69" y="146"/>
                    <a:pt x="71" y="145"/>
                    <a:pt x="72" y="145"/>
                  </a:cubicBezTo>
                  <a:cubicBezTo>
                    <a:pt x="73" y="145"/>
                    <a:pt x="75" y="144"/>
                    <a:pt x="76" y="143"/>
                  </a:cubicBezTo>
                  <a:cubicBezTo>
                    <a:pt x="77" y="142"/>
                    <a:pt x="77" y="137"/>
                    <a:pt x="78" y="135"/>
                  </a:cubicBezTo>
                  <a:cubicBezTo>
                    <a:pt x="78" y="134"/>
                    <a:pt x="78" y="130"/>
                    <a:pt x="78" y="129"/>
                  </a:cubicBezTo>
                  <a:cubicBezTo>
                    <a:pt x="78" y="128"/>
                    <a:pt x="78" y="125"/>
                    <a:pt x="77" y="123"/>
                  </a:cubicBezTo>
                  <a:cubicBezTo>
                    <a:pt x="75" y="121"/>
                    <a:pt x="69" y="118"/>
                    <a:pt x="66" y="117"/>
                  </a:cubicBezTo>
                  <a:cubicBezTo>
                    <a:pt x="63" y="115"/>
                    <a:pt x="57" y="112"/>
                    <a:pt x="54" y="111"/>
                  </a:cubicBezTo>
                  <a:cubicBezTo>
                    <a:pt x="54" y="110"/>
                    <a:pt x="53" y="109"/>
                    <a:pt x="52" y="109"/>
                  </a:cubicBezTo>
                  <a:cubicBezTo>
                    <a:pt x="49" y="108"/>
                    <a:pt x="45" y="109"/>
                    <a:pt x="42" y="109"/>
                  </a:cubicBezTo>
                  <a:cubicBezTo>
                    <a:pt x="39" y="109"/>
                    <a:pt x="32" y="110"/>
                    <a:pt x="29" y="111"/>
                  </a:cubicBezTo>
                  <a:cubicBezTo>
                    <a:pt x="26" y="111"/>
                    <a:pt x="23" y="114"/>
                    <a:pt x="20" y="115"/>
                  </a:cubicBezTo>
                  <a:cubicBezTo>
                    <a:pt x="18" y="116"/>
                    <a:pt x="15" y="117"/>
                    <a:pt x="13" y="118"/>
                  </a:cubicBezTo>
                  <a:cubicBezTo>
                    <a:pt x="12" y="119"/>
                    <a:pt x="9" y="120"/>
                    <a:pt x="8" y="121"/>
                  </a:cubicBezTo>
                  <a:cubicBezTo>
                    <a:pt x="6" y="122"/>
                    <a:pt x="3" y="124"/>
                    <a:pt x="2" y="123"/>
                  </a:cubicBezTo>
                  <a:cubicBezTo>
                    <a:pt x="0" y="123"/>
                    <a:pt x="0" y="119"/>
                    <a:pt x="1" y="117"/>
                  </a:cubicBezTo>
                  <a:cubicBezTo>
                    <a:pt x="1" y="116"/>
                    <a:pt x="4" y="114"/>
                    <a:pt x="5" y="113"/>
                  </a:cubicBezTo>
                  <a:cubicBezTo>
                    <a:pt x="5" y="111"/>
                    <a:pt x="6" y="108"/>
                    <a:pt x="6" y="106"/>
                  </a:cubicBezTo>
                  <a:cubicBezTo>
                    <a:pt x="6" y="104"/>
                    <a:pt x="6" y="99"/>
                    <a:pt x="5" y="96"/>
                  </a:cubicBezTo>
                  <a:cubicBezTo>
                    <a:pt x="5" y="95"/>
                    <a:pt x="3" y="90"/>
                    <a:pt x="3" y="90"/>
                  </a:cubicBezTo>
                  <a:cubicBezTo>
                    <a:pt x="3" y="90"/>
                    <a:pt x="10" y="90"/>
                    <a:pt x="12" y="89"/>
                  </a:cubicBezTo>
                  <a:cubicBezTo>
                    <a:pt x="13" y="89"/>
                    <a:pt x="16" y="87"/>
                    <a:pt x="18" y="86"/>
                  </a:cubicBezTo>
                  <a:cubicBezTo>
                    <a:pt x="19" y="84"/>
                    <a:pt x="23" y="81"/>
                    <a:pt x="25" y="79"/>
                  </a:cubicBezTo>
                  <a:cubicBezTo>
                    <a:pt x="26" y="78"/>
                    <a:pt x="28" y="75"/>
                    <a:pt x="30" y="75"/>
                  </a:cubicBezTo>
                  <a:cubicBezTo>
                    <a:pt x="32" y="74"/>
                    <a:pt x="36" y="76"/>
                    <a:pt x="39" y="76"/>
                  </a:cubicBezTo>
                  <a:cubicBezTo>
                    <a:pt x="40" y="76"/>
                    <a:pt x="43" y="76"/>
                    <a:pt x="44" y="75"/>
                  </a:cubicBezTo>
                  <a:cubicBezTo>
                    <a:pt x="45" y="74"/>
                    <a:pt x="46" y="72"/>
                    <a:pt x="47" y="71"/>
                  </a:cubicBezTo>
                  <a:cubicBezTo>
                    <a:pt x="47" y="70"/>
                    <a:pt x="46" y="68"/>
                    <a:pt x="47" y="67"/>
                  </a:cubicBezTo>
                  <a:cubicBezTo>
                    <a:pt x="49" y="65"/>
                    <a:pt x="54" y="67"/>
                    <a:pt x="57" y="66"/>
                  </a:cubicBezTo>
                  <a:cubicBezTo>
                    <a:pt x="59" y="64"/>
                    <a:pt x="61" y="60"/>
                    <a:pt x="63" y="57"/>
                  </a:cubicBezTo>
                  <a:cubicBezTo>
                    <a:pt x="64" y="55"/>
                    <a:pt x="67" y="50"/>
                    <a:pt x="68" y="46"/>
                  </a:cubicBezTo>
                  <a:cubicBezTo>
                    <a:pt x="68" y="45"/>
                    <a:pt x="67" y="42"/>
                    <a:pt x="69" y="41"/>
                  </a:cubicBezTo>
                  <a:cubicBezTo>
                    <a:pt x="71" y="39"/>
                    <a:pt x="78" y="43"/>
                    <a:pt x="81" y="43"/>
                  </a:cubicBezTo>
                  <a:cubicBezTo>
                    <a:pt x="86" y="44"/>
                    <a:pt x="99" y="46"/>
                    <a:pt x="102" y="42"/>
                  </a:cubicBezTo>
                  <a:cubicBezTo>
                    <a:pt x="104" y="40"/>
                    <a:pt x="99" y="34"/>
                    <a:pt x="100" y="31"/>
                  </a:cubicBezTo>
                  <a:cubicBezTo>
                    <a:pt x="101" y="30"/>
                    <a:pt x="105" y="29"/>
                    <a:pt x="106" y="28"/>
                  </a:cubicBezTo>
                  <a:cubicBezTo>
                    <a:pt x="107" y="26"/>
                    <a:pt x="105" y="23"/>
                    <a:pt x="106" y="21"/>
                  </a:cubicBezTo>
                  <a:cubicBezTo>
                    <a:pt x="106" y="19"/>
                    <a:pt x="107" y="16"/>
                    <a:pt x="108" y="15"/>
                  </a:cubicBezTo>
                  <a:cubicBezTo>
                    <a:pt x="110" y="14"/>
                    <a:pt x="113" y="14"/>
                    <a:pt x="114" y="14"/>
                  </a:cubicBezTo>
                  <a:cubicBezTo>
                    <a:pt x="116" y="14"/>
                    <a:pt x="119" y="13"/>
                    <a:pt x="121" y="14"/>
                  </a:cubicBezTo>
                  <a:cubicBezTo>
                    <a:pt x="122" y="15"/>
                    <a:pt x="124" y="19"/>
                    <a:pt x="126" y="20"/>
                  </a:cubicBezTo>
                  <a:cubicBezTo>
                    <a:pt x="128" y="21"/>
                    <a:pt x="133" y="22"/>
                    <a:pt x="135" y="22"/>
                  </a:cubicBezTo>
                  <a:cubicBezTo>
                    <a:pt x="138" y="22"/>
                    <a:pt x="144" y="22"/>
                    <a:pt x="147" y="21"/>
                  </a:cubicBezTo>
                  <a:cubicBezTo>
                    <a:pt x="150" y="21"/>
                    <a:pt x="155" y="20"/>
                    <a:pt x="157" y="19"/>
                  </a:cubicBezTo>
                  <a:cubicBezTo>
                    <a:pt x="159" y="19"/>
                    <a:pt x="164" y="16"/>
                    <a:pt x="165" y="15"/>
                  </a:cubicBezTo>
                  <a:cubicBezTo>
                    <a:pt x="168" y="13"/>
                    <a:pt x="172" y="10"/>
                    <a:pt x="174" y="7"/>
                  </a:cubicBezTo>
                  <a:cubicBezTo>
                    <a:pt x="176" y="6"/>
                    <a:pt x="178" y="0"/>
                    <a:pt x="180" y="0"/>
                  </a:cubicBezTo>
                  <a:cubicBezTo>
                    <a:pt x="181" y="0"/>
                    <a:pt x="183" y="0"/>
                    <a:pt x="183" y="0"/>
                  </a:cubicBezTo>
                  <a:cubicBezTo>
                    <a:pt x="184" y="2"/>
                    <a:pt x="183" y="7"/>
                    <a:pt x="184" y="9"/>
                  </a:cubicBezTo>
                  <a:cubicBezTo>
                    <a:pt x="186" y="10"/>
                    <a:pt x="189" y="8"/>
                    <a:pt x="191" y="8"/>
                  </a:cubicBezTo>
                  <a:cubicBezTo>
                    <a:pt x="195" y="8"/>
                    <a:pt x="202" y="9"/>
                    <a:pt x="206" y="10"/>
                  </a:cubicBezTo>
                  <a:cubicBezTo>
                    <a:pt x="208" y="10"/>
                    <a:pt x="213" y="10"/>
                    <a:pt x="214" y="11"/>
                  </a:cubicBezTo>
                  <a:cubicBezTo>
                    <a:pt x="217" y="11"/>
                    <a:pt x="222" y="14"/>
                    <a:pt x="225" y="14"/>
                  </a:cubicBezTo>
                  <a:cubicBezTo>
                    <a:pt x="226" y="14"/>
                    <a:pt x="229" y="11"/>
                    <a:pt x="230" y="10"/>
                  </a:cubicBezTo>
                  <a:cubicBezTo>
                    <a:pt x="232" y="9"/>
                    <a:pt x="233" y="5"/>
                    <a:pt x="235" y="4"/>
                  </a:cubicBezTo>
                  <a:cubicBezTo>
                    <a:pt x="238" y="3"/>
                    <a:pt x="243" y="4"/>
                    <a:pt x="246" y="4"/>
                  </a:cubicBezTo>
                  <a:cubicBezTo>
                    <a:pt x="247" y="4"/>
                    <a:pt x="249" y="4"/>
                    <a:pt x="249" y="4"/>
                  </a:cubicBezTo>
                  <a:cubicBezTo>
                    <a:pt x="249" y="4"/>
                    <a:pt x="246" y="9"/>
                    <a:pt x="245" y="10"/>
                  </a:cubicBezTo>
                  <a:cubicBezTo>
                    <a:pt x="245" y="11"/>
                    <a:pt x="243" y="12"/>
                    <a:pt x="242" y="13"/>
                  </a:cubicBezTo>
                  <a:cubicBezTo>
                    <a:pt x="241" y="14"/>
                    <a:pt x="240" y="16"/>
                    <a:pt x="239" y="16"/>
                  </a:cubicBezTo>
                  <a:cubicBezTo>
                    <a:pt x="239" y="17"/>
                    <a:pt x="237" y="19"/>
                    <a:pt x="236" y="19"/>
                  </a:cubicBezTo>
                  <a:cubicBezTo>
                    <a:pt x="233" y="20"/>
                    <a:pt x="228" y="21"/>
                    <a:pt x="226" y="22"/>
                  </a:cubicBezTo>
                  <a:cubicBezTo>
                    <a:pt x="225" y="22"/>
                    <a:pt x="222" y="23"/>
                    <a:pt x="221" y="24"/>
                  </a:cubicBezTo>
                  <a:cubicBezTo>
                    <a:pt x="220" y="24"/>
                    <a:pt x="218" y="26"/>
                    <a:pt x="217" y="27"/>
                  </a:cubicBezTo>
                  <a:cubicBezTo>
                    <a:pt x="216" y="28"/>
                    <a:pt x="216" y="31"/>
                    <a:pt x="216" y="31"/>
                  </a:cubicBezTo>
                  <a:cubicBezTo>
                    <a:pt x="216" y="32"/>
                    <a:pt x="215" y="33"/>
                    <a:pt x="215" y="33"/>
                  </a:cubicBezTo>
                  <a:cubicBezTo>
                    <a:pt x="214" y="34"/>
                    <a:pt x="214" y="34"/>
                    <a:pt x="213" y="34"/>
                  </a:cubicBezTo>
                  <a:cubicBezTo>
                    <a:pt x="211" y="35"/>
                    <a:pt x="208" y="35"/>
                    <a:pt x="206" y="36"/>
                  </a:cubicBezTo>
                  <a:cubicBezTo>
                    <a:pt x="204" y="36"/>
                    <a:pt x="201" y="35"/>
                    <a:pt x="200" y="37"/>
                  </a:cubicBezTo>
                  <a:cubicBezTo>
                    <a:pt x="199" y="37"/>
                    <a:pt x="200" y="40"/>
                    <a:pt x="200" y="42"/>
                  </a:cubicBezTo>
                  <a:cubicBezTo>
                    <a:pt x="199" y="43"/>
                    <a:pt x="196" y="45"/>
                    <a:pt x="194" y="46"/>
                  </a:cubicBezTo>
                  <a:cubicBezTo>
                    <a:pt x="193" y="47"/>
                    <a:pt x="189" y="49"/>
                    <a:pt x="188" y="50"/>
                  </a:cubicBezTo>
                  <a:cubicBezTo>
                    <a:pt x="185" y="51"/>
                    <a:pt x="180" y="54"/>
                    <a:pt x="178" y="55"/>
                  </a:cubicBezTo>
                  <a:cubicBezTo>
                    <a:pt x="176" y="56"/>
                    <a:pt x="171" y="56"/>
                    <a:pt x="169" y="58"/>
                  </a:cubicBezTo>
                  <a:cubicBezTo>
                    <a:pt x="168" y="61"/>
                    <a:pt x="170" y="67"/>
                    <a:pt x="171" y="69"/>
                  </a:cubicBezTo>
                  <a:cubicBezTo>
                    <a:pt x="171" y="70"/>
                    <a:pt x="172" y="72"/>
                    <a:pt x="173" y="72"/>
                  </a:cubicBezTo>
                  <a:cubicBezTo>
                    <a:pt x="174" y="73"/>
                    <a:pt x="177" y="74"/>
                    <a:pt x="179" y="74"/>
                  </a:cubicBezTo>
                  <a:cubicBezTo>
                    <a:pt x="179" y="74"/>
                    <a:pt x="180" y="74"/>
                    <a:pt x="181" y="75"/>
                  </a:cubicBezTo>
                  <a:cubicBezTo>
                    <a:pt x="182" y="76"/>
                    <a:pt x="182" y="81"/>
                    <a:pt x="183" y="83"/>
                  </a:cubicBezTo>
                  <a:cubicBezTo>
                    <a:pt x="183" y="83"/>
                    <a:pt x="183" y="85"/>
                    <a:pt x="184" y="86"/>
                  </a:cubicBezTo>
                  <a:cubicBezTo>
                    <a:pt x="185" y="86"/>
                    <a:pt x="186" y="85"/>
                    <a:pt x="187" y="84"/>
                  </a:cubicBezTo>
                  <a:cubicBezTo>
                    <a:pt x="188" y="84"/>
                    <a:pt x="188" y="83"/>
                    <a:pt x="189" y="82"/>
                  </a:cubicBezTo>
                  <a:cubicBezTo>
                    <a:pt x="190" y="81"/>
                    <a:pt x="192" y="81"/>
                    <a:pt x="193" y="80"/>
                  </a:cubicBezTo>
                  <a:cubicBezTo>
                    <a:pt x="194" y="80"/>
                    <a:pt x="195" y="79"/>
                    <a:pt x="196" y="77"/>
                  </a:cubicBezTo>
                  <a:cubicBezTo>
                    <a:pt x="196" y="76"/>
                    <a:pt x="196" y="75"/>
                    <a:pt x="196" y="74"/>
                  </a:cubicBezTo>
                  <a:cubicBezTo>
                    <a:pt x="197" y="73"/>
                    <a:pt x="197" y="72"/>
                    <a:pt x="198" y="72"/>
                  </a:cubicBezTo>
                  <a:cubicBezTo>
                    <a:pt x="199" y="72"/>
                    <a:pt x="201" y="73"/>
                    <a:pt x="202" y="73"/>
                  </a:cubicBezTo>
                  <a:cubicBezTo>
                    <a:pt x="203" y="72"/>
                    <a:pt x="205" y="72"/>
                    <a:pt x="206" y="71"/>
                  </a:cubicBezTo>
                  <a:cubicBezTo>
                    <a:pt x="207" y="71"/>
                    <a:pt x="208" y="69"/>
                    <a:pt x="208" y="69"/>
                  </a:cubicBezTo>
                  <a:cubicBezTo>
                    <a:pt x="209" y="68"/>
                    <a:pt x="211" y="67"/>
                    <a:pt x="213" y="67"/>
                  </a:cubicBezTo>
                  <a:cubicBezTo>
                    <a:pt x="214" y="66"/>
                    <a:pt x="215" y="65"/>
                    <a:pt x="216" y="66"/>
                  </a:cubicBezTo>
                  <a:cubicBezTo>
                    <a:pt x="218" y="66"/>
                    <a:pt x="216" y="71"/>
                    <a:pt x="217" y="73"/>
                  </a:cubicBezTo>
                  <a:cubicBezTo>
                    <a:pt x="217" y="74"/>
                    <a:pt x="217" y="77"/>
                    <a:pt x="217" y="79"/>
                  </a:cubicBezTo>
                  <a:cubicBezTo>
                    <a:pt x="218" y="81"/>
                    <a:pt x="222" y="84"/>
                    <a:pt x="222" y="86"/>
                  </a:cubicBezTo>
                  <a:cubicBezTo>
                    <a:pt x="222" y="88"/>
                    <a:pt x="220" y="92"/>
                    <a:pt x="219" y="92"/>
                  </a:cubicBezTo>
                  <a:cubicBezTo>
                    <a:pt x="219" y="93"/>
                    <a:pt x="217" y="93"/>
                    <a:pt x="216" y="93"/>
                  </a:cubicBezTo>
                  <a:cubicBezTo>
                    <a:pt x="215" y="93"/>
                    <a:pt x="213" y="93"/>
                    <a:pt x="212" y="93"/>
                  </a:cubicBezTo>
                  <a:cubicBezTo>
                    <a:pt x="210" y="93"/>
                    <a:pt x="207" y="92"/>
                    <a:pt x="205" y="92"/>
                  </a:cubicBezTo>
                  <a:cubicBezTo>
                    <a:pt x="204" y="93"/>
                    <a:pt x="202" y="96"/>
                    <a:pt x="202" y="97"/>
                  </a:cubicBezTo>
                  <a:cubicBezTo>
                    <a:pt x="201" y="98"/>
                    <a:pt x="200" y="99"/>
                    <a:pt x="200" y="100"/>
                  </a:cubicBezTo>
                  <a:cubicBezTo>
                    <a:pt x="199" y="102"/>
                    <a:pt x="200" y="104"/>
                    <a:pt x="200" y="105"/>
                  </a:cubicBezTo>
                  <a:cubicBezTo>
                    <a:pt x="199" y="106"/>
                    <a:pt x="199" y="108"/>
                    <a:pt x="198" y="109"/>
                  </a:cubicBezTo>
                  <a:cubicBezTo>
                    <a:pt x="197" y="110"/>
                    <a:pt x="193" y="109"/>
                    <a:pt x="191" y="109"/>
                  </a:cubicBezTo>
                  <a:cubicBezTo>
                    <a:pt x="190" y="109"/>
                    <a:pt x="188" y="110"/>
                    <a:pt x="187" y="110"/>
                  </a:cubicBezTo>
                  <a:cubicBezTo>
                    <a:pt x="187" y="109"/>
                    <a:pt x="186" y="108"/>
                    <a:pt x="185" y="108"/>
                  </a:cubicBezTo>
                  <a:cubicBezTo>
                    <a:pt x="184" y="107"/>
                    <a:pt x="182" y="106"/>
                    <a:pt x="180" y="107"/>
                  </a:cubicBezTo>
                  <a:cubicBezTo>
                    <a:pt x="180" y="107"/>
                    <a:pt x="179" y="108"/>
                    <a:pt x="178" y="108"/>
                  </a:cubicBezTo>
                  <a:cubicBezTo>
                    <a:pt x="178" y="109"/>
                    <a:pt x="178" y="111"/>
                    <a:pt x="178" y="112"/>
                  </a:cubicBezTo>
                  <a:cubicBezTo>
                    <a:pt x="178" y="113"/>
                    <a:pt x="179" y="115"/>
                    <a:pt x="180" y="116"/>
                  </a:cubicBezTo>
                  <a:cubicBezTo>
                    <a:pt x="180" y="117"/>
                    <a:pt x="182" y="119"/>
                    <a:pt x="182" y="120"/>
                  </a:cubicBezTo>
                  <a:cubicBezTo>
                    <a:pt x="183" y="122"/>
                    <a:pt x="185" y="125"/>
                    <a:pt x="186" y="126"/>
                  </a:cubicBezTo>
                  <a:cubicBezTo>
                    <a:pt x="186" y="127"/>
                    <a:pt x="186" y="128"/>
                    <a:pt x="187" y="128"/>
                  </a:cubicBezTo>
                  <a:cubicBezTo>
                    <a:pt x="187" y="128"/>
                    <a:pt x="188" y="127"/>
                    <a:pt x="188" y="127"/>
                  </a:cubicBezTo>
                  <a:cubicBezTo>
                    <a:pt x="189" y="126"/>
                    <a:pt x="192" y="124"/>
                    <a:pt x="193" y="123"/>
                  </a:cubicBezTo>
                  <a:cubicBezTo>
                    <a:pt x="194" y="123"/>
                    <a:pt x="196" y="121"/>
                    <a:pt x="197" y="121"/>
                  </a:cubicBezTo>
                  <a:cubicBezTo>
                    <a:pt x="198" y="121"/>
                    <a:pt x="200" y="119"/>
                    <a:pt x="201" y="120"/>
                  </a:cubicBezTo>
                  <a:cubicBezTo>
                    <a:pt x="202" y="120"/>
                    <a:pt x="201" y="123"/>
                    <a:pt x="201" y="123"/>
                  </a:cubicBezTo>
                  <a:cubicBezTo>
                    <a:pt x="201" y="124"/>
                    <a:pt x="200" y="126"/>
                    <a:pt x="200" y="126"/>
                  </a:cubicBezTo>
                  <a:cubicBezTo>
                    <a:pt x="201" y="127"/>
                    <a:pt x="202" y="129"/>
                    <a:pt x="202" y="129"/>
                  </a:cubicBezTo>
                  <a:cubicBezTo>
                    <a:pt x="203" y="130"/>
                    <a:pt x="206" y="129"/>
                    <a:pt x="207" y="129"/>
                  </a:cubicBezTo>
                  <a:cubicBezTo>
                    <a:pt x="208" y="129"/>
                    <a:pt x="210" y="128"/>
                    <a:pt x="212" y="127"/>
                  </a:cubicBezTo>
                  <a:cubicBezTo>
                    <a:pt x="212" y="127"/>
                    <a:pt x="214" y="126"/>
                    <a:pt x="214" y="125"/>
                  </a:cubicBezTo>
                  <a:cubicBezTo>
                    <a:pt x="215" y="124"/>
                    <a:pt x="215" y="123"/>
                    <a:pt x="215" y="122"/>
                  </a:cubicBezTo>
                  <a:cubicBezTo>
                    <a:pt x="215" y="121"/>
                    <a:pt x="214" y="120"/>
                    <a:pt x="213" y="119"/>
                  </a:cubicBezTo>
                  <a:cubicBezTo>
                    <a:pt x="213" y="118"/>
                    <a:pt x="212" y="117"/>
                    <a:pt x="212" y="116"/>
                  </a:cubicBezTo>
                  <a:cubicBezTo>
                    <a:pt x="212" y="116"/>
                    <a:pt x="212" y="115"/>
                    <a:pt x="212" y="115"/>
                  </a:cubicBezTo>
                  <a:cubicBezTo>
                    <a:pt x="214" y="113"/>
                    <a:pt x="217" y="112"/>
                    <a:pt x="219" y="111"/>
                  </a:cubicBezTo>
                  <a:cubicBezTo>
                    <a:pt x="220" y="111"/>
                    <a:pt x="222" y="110"/>
                    <a:pt x="223" y="109"/>
                  </a:cubicBezTo>
                  <a:cubicBezTo>
                    <a:pt x="225" y="108"/>
                    <a:pt x="227" y="106"/>
                    <a:pt x="228" y="105"/>
                  </a:cubicBezTo>
                  <a:cubicBezTo>
                    <a:pt x="230" y="104"/>
                    <a:pt x="231" y="101"/>
                    <a:pt x="232" y="99"/>
                  </a:cubicBezTo>
                  <a:cubicBezTo>
                    <a:pt x="232" y="97"/>
                    <a:pt x="233" y="94"/>
                    <a:pt x="233" y="92"/>
                  </a:cubicBezTo>
                  <a:cubicBezTo>
                    <a:pt x="234" y="91"/>
                    <a:pt x="233" y="87"/>
                    <a:pt x="234" y="86"/>
                  </a:cubicBezTo>
                  <a:cubicBezTo>
                    <a:pt x="235" y="86"/>
                    <a:pt x="238" y="86"/>
                    <a:pt x="239" y="85"/>
                  </a:cubicBezTo>
                  <a:cubicBezTo>
                    <a:pt x="240" y="85"/>
                    <a:pt x="242" y="84"/>
                    <a:pt x="243" y="84"/>
                  </a:cubicBezTo>
                  <a:cubicBezTo>
                    <a:pt x="244" y="84"/>
                    <a:pt x="246" y="84"/>
                    <a:pt x="247" y="85"/>
                  </a:cubicBezTo>
                  <a:cubicBezTo>
                    <a:pt x="248" y="85"/>
                    <a:pt x="250" y="86"/>
                    <a:pt x="251" y="87"/>
                  </a:cubicBezTo>
                  <a:cubicBezTo>
                    <a:pt x="252" y="88"/>
                    <a:pt x="254" y="90"/>
                    <a:pt x="255" y="91"/>
                  </a:cubicBezTo>
                  <a:cubicBezTo>
                    <a:pt x="257" y="92"/>
                    <a:pt x="261" y="92"/>
                    <a:pt x="263" y="92"/>
                  </a:cubicBezTo>
                  <a:cubicBezTo>
                    <a:pt x="265" y="92"/>
                    <a:pt x="270" y="93"/>
                    <a:pt x="272" y="93"/>
                  </a:cubicBezTo>
                  <a:cubicBezTo>
                    <a:pt x="273" y="92"/>
                    <a:pt x="276" y="92"/>
                    <a:pt x="277" y="91"/>
                  </a:cubicBezTo>
                  <a:cubicBezTo>
                    <a:pt x="279" y="90"/>
                    <a:pt x="281" y="87"/>
                    <a:pt x="283" y="86"/>
                  </a:cubicBezTo>
                  <a:cubicBezTo>
                    <a:pt x="284" y="85"/>
                    <a:pt x="286" y="83"/>
                    <a:pt x="287" y="81"/>
                  </a:cubicBezTo>
                  <a:cubicBezTo>
                    <a:pt x="287" y="80"/>
                    <a:pt x="287" y="79"/>
                    <a:pt x="287" y="78"/>
                  </a:cubicBezTo>
                  <a:cubicBezTo>
                    <a:pt x="287" y="76"/>
                    <a:pt x="287" y="74"/>
                    <a:pt x="286" y="73"/>
                  </a:cubicBezTo>
                  <a:cubicBezTo>
                    <a:pt x="286" y="72"/>
                    <a:pt x="283" y="70"/>
                    <a:pt x="282" y="69"/>
                  </a:cubicBezTo>
                  <a:cubicBezTo>
                    <a:pt x="281" y="68"/>
                    <a:pt x="279" y="68"/>
                    <a:pt x="278" y="67"/>
                  </a:cubicBezTo>
                  <a:cubicBezTo>
                    <a:pt x="277" y="67"/>
                    <a:pt x="276" y="65"/>
                    <a:pt x="275" y="64"/>
                  </a:cubicBezTo>
                  <a:cubicBezTo>
                    <a:pt x="275" y="63"/>
                    <a:pt x="273" y="61"/>
                    <a:pt x="273" y="60"/>
                  </a:cubicBezTo>
                  <a:cubicBezTo>
                    <a:pt x="271" y="58"/>
                    <a:pt x="269" y="54"/>
                    <a:pt x="269" y="52"/>
                  </a:cubicBezTo>
                  <a:cubicBezTo>
                    <a:pt x="269" y="51"/>
                    <a:pt x="269" y="50"/>
                    <a:pt x="269" y="50"/>
                  </a:cubicBezTo>
                  <a:cubicBezTo>
                    <a:pt x="269" y="49"/>
                    <a:pt x="269" y="47"/>
                    <a:pt x="268" y="47"/>
                  </a:cubicBezTo>
                  <a:cubicBezTo>
                    <a:pt x="267" y="46"/>
                    <a:pt x="265" y="45"/>
                    <a:pt x="264" y="45"/>
                  </a:cubicBezTo>
                  <a:cubicBezTo>
                    <a:pt x="264" y="44"/>
                    <a:pt x="263" y="43"/>
                    <a:pt x="262" y="43"/>
                  </a:cubicBezTo>
                  <a:cubicBezTo>
                    <a:pt x="262" y="43"/>
                    <a:pt x="260" y="43"/>
                    <a:pt x="259" y="43"/>
                  </a:cubicBezTo>
                  <a:cubicBezTo>
                    <a:pt x="258" y="43"/>
                    <a:pt x="257" y="43"/>
                    <a:pt x="256" y="43"/>
                  </a:cubicBezTo>
                  <a:cubicBezTo>
                    <a:pt x="256" y="42"/>
                    <a:pt x="257" y="39"/>
                    <a:pt x="256" y="38"/>
                  </a:cubicBezTo>
                  <a:cubicBezTo>
                    <a:pt x="256" y="37"/>
                    <a:pt x="255" y="35"/>
                    <a:pt x="255" y="34"/>
                  </a:cubicBezTo>
                  <a:cubicBezTo>
                    <a:pt x="255" y="33"/>
                    <a:pt x="255" y="31"/>
                    <a:pt x="256" y="30"/>
                  </a:cubicBezTo>
                  <a:cubicBezTo>
                    <a:pt x="256" y="29"/>
                    <a:pt x="255" y="28"/>
                    <a:pt x="255" y="27"/>
                  </a:cubicBezTo>
                  <a:cubicBezTo>
                    <a:pt x="255" y="26"/>
                    <a:pt x="254" y="25"/>
                    <a:pt x="255" y="24"/>
                  </a:cubicBezTo>
                  <a:cubicBezTo>
                    <a:pt x="256" y="24"/>
                    <a:pt x="258" y="25"/>
                    <a:pt x="259" y="25"/>
                  </a:cubicBezTo>
                  <a:cubicBezTo>
                    <a:pt x="262" y="25"/>
                    <a:pt x="268" y="26"/>
                    <a:pt x="271" y="26"/>
                  </a:cubicBezTo>
                  <a:cubicBezTo>
                    <a:pt x="272" y="26"/>
                    <a:pt x="274" y="25"/>
                    <a:pt x="274" y="25"/>
                  </a:cubicBezTo>
                  <a:cubicBezTo>
                    <a:pt x="275" y="25"/>
                    <a:pt x="278" y="24"/>
                    <a:pt x="279" y="23"/>
                  </a:cubicBezTo>
                  <a:cubicBezTo>
                    <a:pt x="281" y="23"/>
                    <a:pt x="283" y="22"/>
                    <a:pt x="284" y="22"/>
                  </a:cubicBezTo>
                  <a:cubicBezTo>
                    <a:pt x="285" y="21"/>
                    <a:pt x="287" y="20"/>
                    <a:pt x="288" y="20"/>
                  </a:cubicBezTo>
                  <a:cubicBezTo>
                    <a:pt x="289" y="19"/>
                    <a:pt x="292" y="20"/>
                    <a:pt x="293" y="20"/>
                  </a:cubicBezTo>
                  <a:cubicBezTo>
                    <a:pt x="294" y="21"/>
                    <a:pt x="294" y="22"/>
                    <a:pt x="295" y="23"/>
                  </a:cubicBezTo>
                  <a:cubicBezTo>
                    <a:pt x="296" y="24"/>
                    <a:pt x="298" y="27"/>
                    <a:pt x="299" y="29"/>
                  </a:cubicBezTo>
                  <a:cubicBezTo>
                    <a:pt x="300" y="31"/>
                    <a:pt x="300" y="35"/>
                    <a:pt x="302" y="36"/>
                  </a:cubicBezTo>
                  <a:cubicBezTo>
                    <a:pt x="303" y="37"/>
                    <a:pt x="306" y="37"/>
                    <a:pt x="308" y="37"/>
                  </a:cubicBezTo>
                  <a:cubicBezTo>
                    <a:pt x="309" y="37"/>
                    <a:pt x="312" y="37"/>
                    <a:pt x="313" y="36"/>
                  </a:cubicBezTo>
                  <a:cubicBezTo>
                    <a:pt x="315" y="36"/>
                    <a:pt x="318" y="34"/>
                    <a:pt x="319" y="33"/>
                  </a:cubicBezTo>
                  <a:cubicBezTo>
                    <a:pt x="320" y="33"/>
                    <a:pt x="321" y="32"/>
                    <a:pt x="321" y="32"/>
                  </a:cubicBezTo>
                  <a:cubicBezTo>
                    <a:pt x="323" y="32"/>
                    <a:pt x="323" y="37"/>
                    <a:pt x="324" y="37"/>
                  </a:cubicBezTo>
                  <a:cubicBezTo>
                    <a:pt x="325" y="37"/>
                    <a:pt x="326" y="35"/>
                    <a:pt x="327" y="34"/>
                  </a:cubicBezTo>
                  <a:cubicBezTo>
                    <a:pt x="328" y="33"/>
                    <a:pt x="330" y="32"/>
                    <a:pt x="330" y="32"/>
                  </a:cubicBezTo>
                  <a:cubicBezTo>
                    <a:pt x="331" y="31"/>
                    <a:pt x="331" y="30"/>
                    <a:pt x="332" y="30"/>
                  </a:cubicBezTo>
                  <a:cubicBezTo>
                    <a:pt x="332" y="29"/>
                    <a:pt x="333" y="29"/>
                    <a:pt x="334" y="29"/>
                  </a:cubicBezTo>
                  <a:cubicBezTo>
                    <a:pt x="336" y="29"/>
                    <a:pt x="338" y="30"/>
                    <a:pt x="340" y="30"/>
                  </a:cubicBezTo>
                  <a:cubicBezTo>
                    <a:pt x="341" y="30"/>
                    <a:pt x="343" y="29"/>
                    <a:pt x="344" y="29"/>
                  </a:cubicBezTo>
                  <a:cubicBezTo>
                    <a:pt x="346" y="29"/>
                    <a:pt x="348" y="28"/>
                    <a:pt x="349" y="29"/>
                  </a:cubicBezTo>
                  <a:cubicBezTo>
                    <a:pt x="349" y="30"/>
                    <a:pt x="348" y="31"/>
                    <a:pt x="348" y="31"/>
                  </a:cubicBezTo>
                  <a:cubicBezTo>
                    <a:pt x="347" y="32"/>
                    <a:pt x="347" y="35"/>
                    <a:pt x="347" y="37"/>
                  </a:cubicBezTo>
                  <a:cubicBezTo>
                    <a:pt x="346" y="38"/>
                    <a:pt x="346" y="43"/>
                    <a:pt x="347" y="45"/>
                  </a:cubicBezTo>
                  <a:cubicBezTo>
                    <a:pt x="347" y="47"/>
                    <a:pt x="347" y="50"/>
                    <a:pt x="347" y="51"/>
                  </a:cubicBezTo>
                  <a:cubicBezTo>
                    <a:pt x="347" y="51"/>
                    <a:pt x="347" y="52"/>
                    <a:pt x="347" y="53"/>
                  </a:cubicBezTo>
                  <a:cubicBezTo>
                    <a:pt x="347" y="54"/>
                    <a:pt x="347" y="56"/>
                    <a:pt x="347" y="56"/>
                  </a:cubicBezTo>
                  <a:cubicBezTo>
                    <a:pt x="347" y="58"/>
                    <a:pt x="348" y="62"/>
                    <a:pt x="349" y="63"/>
                  </a:cubicBezTo>
                  <a:cubicBezTo>
                    <a:pt x="349" y="66"/>
                    <a:pt x="352" y="70"/>
                    <a:pt x="353" y="72"/>
                  </a:cubicBezTo>
                  <a:cubicBezTo>
                    <a:pt x="354" y="74"/>
                    <a:pt x="355" y="75"/>
                    <a:pt x="356" y="76"/>
                  </a:cubicBezTo>
                  <a:cubicBezTo>
                    <a:pt x="357" y="77"/>
                    <a:pt x="358" y="79"/>
                    <a:pt x="359" y="80"/>
                  </a:cubicBezTo>
                  <a:cubicBezTo>
                    <a:pt x="359" y="81"/>
                    <a:pt x="360" y="82"/>
                    <a:pt x="360" y="83"/>
                  </a:cubicBezTo>
                  <a:cubicBezTo>
                    <a:pt x="360" y="86"/>
                    <a:pt x="359" y="89"/>
                    <a:pt x="358" y="92"/>
                  </a:cubicBezTo>
                  <a:cubicBezTo>
                    <a:pt x="358" y="93"/>
                    <a:pt x="358" y="96"/>
                    <a:pt x="358" y="97"/>
                  </a:cubicBezTo>
                  <a:cubicBezTo>
                    <a:pt x="359" y="99"/>
                    <a:pt x="361" y="101"/>
                    <a:pt x="362" y="102"/>
                  </a:cubicBezTo>
                  <a:cubicBezTo>
                    <a:pt x="362" y="103"/>
                    <a:pt x="363" y="105"/>
                    <a:pt x="363" y="106"/>
                  </a:cubicBezTo>
                  <a:cubicBezTo>
                    <a:pt x="363" y="107"/>
                    <a:pt x="362" y="110"/>
                    <a:pt x="362" y="111"/>
                  </a:cubicBezTo>
                  <a:cubicBezTo>
                    <a:pt x="361" y="111"/>
                    <a:pt x="360" y="113"/>
                    <a:pt x="359" y="114"/>
                  </a:cubicBezTo>
                  <a:cubicBezTo>
                    <a:pt x="358" y="115"/>
                    <a:pt x="357" y="117"/>
                    <a:pt x="357" y="118"/>
                  </a:cubicBezTo>
                  <a:cubicBezTo>
                    <a:pt x="357" y="119"/>
                    <a:pt x="358" y="123"/>
                    <a:pt x="359" y="124"/>
                  </a:cubicBezTo>
                  <a:cubicBezTo>
                    <a:pt x="359" y="125"/>
                    <a:pt x="359" y="127"/>
                    <a:pt x="359" y="127"/>
                  </a:cubicBezTo>
                  <a:cubicBezTo>
                    <a:pt x="359" y="129"/>
                    <a:pt x="359" y="131"/>
                    <a:pt x="359" y="132"/>
                  </a:cubicBezTo>
                  <a:cubicBezTo>
                    <a:pt x="359" y="133"/>
                    <a:pt x="359" y="135"/>
                    <a:pt x="358" y="136"/>
                  </a:cubicBezTo>
                  <a:cubicBezTo>
                    <a:pt x="358" y="138"/>
                    <a:pt x="358" y="142"/>
                    <a:pt x="358" y="143"/>
                  </a:cubicBezTo>
                  <a:cubicBezTo>
                    <a:pt x="357" y="144"/>
                    <a:pt x="355" y="147"/>
                    <a:pt x="356" y="148"/>
                  </a:cubicBezTo>
                  <a:cubicBezTo>
                    <a:pt x="356" y="149"/>
                    <a:pt x="359" y="150"/>
                    <a:pt x="360" y="151"/>
                  </a:cubicBezTo>
                  <a:cubicBezTo>
                    <a:pt x="361" y="152"/>
                    <a:pt x="362" y="154"/>
                    <a:pt x="363" y="155"/>
                  </a:cubicBezTo>
                  <a:cubicBezTo>
                    <a:pt x="364" y="156"/>
                    <a:pt x="364" y="158"/>
                    <a:pt x="365" y="159"/>
                  </a:cubicBezTo>
                  <a:cubicBezTo>
                    <a:pt x="365" y="160"/>
                    <a:pt x="365" y="162"/>
                    <a:pt x="365" y="164"/>
                  </a:cubicBezTo>
                  <a:cubicBezTo>
                    <a:pt x="365" y="165"/>
                    <a:pt x="365" y="168"/>
                    <a:pt x="367" y="169"/>
                  </a:cubicBezTo>
                  <a:cubicBezTo>
                    <a:pt x="367" y="169"/>
                    <a:pt x="370" y="168"/>
                    <a:pt x="372" y="168"/>
                  </a:cubicBezTo>
                  <a:cubicBezTo>
                    <a:pt x="373" y="168"/>
                    <a:pt x="376" y="168"/>
                    <a:pt x="377" y="168"/>
                  </a:cubicBezTo>
                  <a:cubicBezTo>
                    <a:pt x="378" y="169"/>
                    <a:pt x="380" y="169"/>
                    <a:pt x="381" y="170"/>
                  </a:cubicBezTo>
                  <a:cubicBezTo>
                    <a:pt x="382" y="171"/>
                    <a:pt x="382" y="173"/>
                    <a:pt x="382" y="174"/>
                  </a:cubicBezTo>
                  <a:cubicBezTo>
                    <a:pt x="383" y="176"/>
                    <a:pt x="384" y="179"/>
                    <a:pt x="385" y="180"/>
                  </a:cubicBezTo>
                  <a:cubicBezTo>
                    <a:pt x="385" y="181"/>
                    <a:pt x="385" y="183"/>
                    <a:pt x="385" y="184"/>
                  </a:cubicBezTo>
                  <a:cubicBezTo>
                    <a:pt x="385" y="186"/>
                    <a:pt x="383" y="188"/>
                    <a:pt x="382" y="190"/>
                  </a:cubicBezTo>
                  <a:cubicBezTo>
                    <a:pt x="381" y="191"/>
                    <a:pt x="380" y="193"/>
                    <a:pt x="379" y="195"/>
                  </a:cubicBezTo>
                  <a:cubicBezTo>
                    <a:pt x="378" y="196"/>
                    <a:pt x="378" y="199"/>
                    <a:pt x="378" y="201"/>
                  </a:cubicBezTo>
                  <a:cubicBezTo>
                    <a:pt x="377" y="202"/>
                    <a:pt x="376" y="203"/>
                    <a:pt x="376" y="204"/>
                  </a:cubicBezTo>
                  <a:cubicBezTo>
                    <a:pt x="375" y="205"/>
                    <a:pt x="373" y="207"/>
                    <a:pt x="372" y="208"/>
                  </a:cubicBezTo>
                  <a:cubicBezTo>
                    <a:pt x="371" y="209"/>
                    <a:pt x="367" y="207"/>
                    <a:pt x="366" y="207"/>
                  </a:cubicBezTo>
                  <a:cubicBezTo>
                    <a:pt x="365" y="208"/>
                    <a:pt x="364" y="209"/>
                    <a:pt x="363" y="210"/>
                  </a:cubicBezTo>
                  <a:cubicBezTo>
                    <a:pt x="362" y="211"/>
                    <a:pt x="360" y="212"/>
                    <a:pt x="359" y="212"/>
                  </a:cubicBezTo>
                  <a:cubicBezTo>
                    <a:pt x="357" y="213"/>
                    <a:pt x="354" y="215"/>
                    <a:pt x="354" y="216"/>
                  </a:cubicBezTo>
                  <a:cubicBezTo>
                    <a:pt x="354" y="217"/>
                    <a:pt x="356" y="218"/>
                    <a:pt x="357" y="218"/>
                  </a:cubicBezTo>
                  <a:cubicBezTo>
                    <a:pt x="357" y="219"/>
                    <a:pt x="358" y="221"/>
                    <a:pt x="358" y="222"/>
                  </a:cubicBezTo>
                  <a:cubicBezTo>
                    <a:pt x="359" y="224"/>
                    <a:pt x="359" y="228"/>
                    <a:pt x="358" y="230"/>
                  </a:cubicBezTo>
                  <a:cubicBezTo>
                    <a:pt x="358" y="231"/>
                    <a:pt x="357" y="234"/>
                    <a:pt x="356" y="234"/>
                  </a:cubicBezTo>
                  <a:cubicBezTo>
                    <a:pt x="355" y="235"/>
                    <a:pt x="351" y="233"/>
                    <a:pt x="350" y="234"/>
                  </a:cubicBezTo>
                  <a:cubicBezTo>
                    <a:pt x="349" y="236"/>
                    <a:pt x="351" y="243"/>
                    <a:pt x="351" y="246"/>
                  </a:cubicBezTo>
                  <a:cubicBezTo>
                    <a:pt x="351" y="247"/>
                    <a:pt x="353" y="250"/>
                    <a:pt x="353" y="252"/>
                  </a:cubicBezTo>
                  <a:cubicBezTo>
                    <a:pt x="354" y="252"/>
                    <a:pt x="355" y="254"/>
                    <a:pt x="355" y="255"/>
                  </a:cubicBezTo>
                  <a:cubicBezTo>
                    <a:pt x="357" y="257"/>
                    <a:pt x="362" y="260"/>
                    <a:pt x="364" y="262"/>
                  </a:cubicBezTo>
                  <a:cubicBezTo>
                    <a:pt x="367" y="263"/>
                    <a:pt x="371" y="265"/>
                    <a:pt x="373" y="267"/>
                  </a:cubicBezTo>
                  <a:cubicBezTo>
                    <a:pt x="376" y="269"/>
                    <a:pt x="381" y="273"/>
                    <a:pt x="384" y="275"/>
                  </a:cubicBezTo>
                  <a:cubicBezTo>
                    <a:pt x="385" y="277"/>
                    <a:pt x="388" y="281"/>
                    <a:pt x="390" y="283"/>
                  </a:cubicBezTo>
                  <a:cubicBezTo>
                    <a:pt x="392" y="285"/>
                    <a:pt x="393" y="291"/>
                    <a:pt x="396" y="292"/>
                  </a:cubicBezTo>
                  <a:cubicBezTo>
                    <a:pt x="397" y="293"/>
                    <a:pt x="399" y="290"/>
                    <a:pt x="400" y="290"/>
                  </a:cubicBezTo>
                  <a:cubicBezTo>
                    <a:pt x="403" y="289"/>
                    <a:pt x="409" y="287"/>
                    <a:pt x="411" y="287"/>
                  </a:cubicBezTo>
                  <a:cubicBezTo>
                    <a:pt x="413" y="286"/>
                    <a:pt x="418" y="286"/>
                    <a:pt x="418" y="286"/>
                  </a:cubicBezTo>
                  <a:cubicBezTo>
                    <a:pt x="418" y="286"/>
                    <a:pt x="421" y="286"/>
                    <a:pt x="422" y="286"/>
                  </a:cubicBezTo>
                  <a:cubicBezTo>
                    <a:pt x="425" y="287"/>
                    <a:pt x="431" y="287"/>
                    <a:pt x="435" y="288"/>
                  </a:cubicBezTo>
                  <a:cubicBezTo>
                    <a:pt x="435" y="288"/>
                    <a:pt x="438" y="289"/>
                    <a:pt x="439" y="289"/>
                  </a:cubicBezTo>
                  <a:cubicBezTo>
                    <a:pt x="442" y="291"/>
                    <a:pt x="447" y="296"/>
                    <a:pt x="450" y="298"/>
                  </a:cubicBezTo>
                  <a:cubicBezTo>
                    <a:pt x="453" y="300"/>
                    <a:pt x="458" y="302"/>
                    <a:pt x="460" y="302"/>
                  </a:cubicBezTo>
                  <a:cubicBezTo>
                    <a:pt x="463" y="302"/>
                    <a:pt x="467" y="299"/>
                    <a:pt x="469" y="298"/>
                  </a:cubicBezTo>
                  <a:cubicBezTo>
                    <a:pt x="471" y="298"/>
                    <a:pt x="473" y="297"/>
                    <a:pt x="474" y="296"/>
                  </a:cubicBezTo>
                  <a:cubicBezTo>
                    <a:pt x="476" y="296"/>
                    <a:pt x="481" y="296"/>
                    <a:pt x="483" y="296"/>
                  </a:cubicBezTo>
                  <a:cubicBezTo>
                    <a:pt x="484" y="296"/>
                    <a:pt x="487" y="295"/>
                    <a:pt x="489" y="295"/>
                  </a:cubicBezTo>
                  <a:cubicBezTo>
                    <a:pt x="490" y="295"/>
                    <a:pt x="495" y="297"/>
                    <a:pt x="496" y="298"/>
                  </a:cubicBezTo>
                  <a:cubicBezTo>
                    <a:pt x="498" y="299"/>
                    <a:pt x="502" y="303"/>
                    <a:pt x="504" y="303"/>
                  </a:cubicBezTo>
                  <a:cubicBezTo>
                    <a:pt x="507" y="303"/>
                    <a:pt x="512" y="298"/>
                    <a:pt x="515" y="296"/>
                  </a:cubicBezTo>
                  <a:cubicBezTo>
                    <a:pt x="516" y="295"/>
                    <a:pt x="518" y="292"/>
                    <a:pt x="520" y="291"/>
                  </a:cubicBezTo>
                  <a:cubicBezTo>
                    <a:pt x="521" y="290"/>
                    <a:pt x="524" y="289"/>
                    <a:pt x="526" y="288"/>
                  </a:cubicBezTo>
                  <a:cubicBezTo>
                    <a:pt x="527" y="288"/>
                    <a:pt x="531" y="287"/>
                    <a:pt x="532" y="285"/>
                  </a:cubicBezTo>
                  <a:cubicBezTo>
                    <a:pt x="533" y="285"/>
                    <a:pt x="533" y="283"/>
                    <a:pt x="533" y="283"/>
                  </a:cubicBezTo>
                  <a:cubicBezTo>
                    <a:pt x="533" y="283"/>
                    <a:pt x="540" y="288"/>
                    <a:pt x="543" y="289"/>
                  </a:cubicBezTo>
                  <a:cubicBezTo>
                    <a:pt x="543" y="290"/>
                    <a:pt x="545" y="292"/>
                    <a:pt x="545" y="292"/>
                  </a:cubicBezTo>
                  <a:cubicBezTo>
                    <a:pt x="545" y="292"/>
                    <a:pt x="546" y="295"/>
                    <a:pt x="547" y="295"/>
                  </a:cubicBezTo>
                  <a:cubicBezTo>
                    <a:pt x="549" y="295"/>
                    <a:pt x="552" y="290"/>
                    <a:pt x="554" y="289"/>
                  </a:cubicBezTo>
                  <a:cubicBezTo>
                    <a:pt x="557" y="289"/>
                    <a:pt x="563" y="294"/>
                    <a:pt x="563" y="294"/>
                  </a:cubicBezTo>
                  <a:cubicBezTo>
                    <a:pt x="563" y="294"/>
                    <a:pt x="560" y="299"/>
                    <a:pt x="560" y="301"/>
                  </a:cubicBezTo>
                  <a:cubicBezTo>
                    <a:pt x="559" y="301"/>
                    <a:pt x="559" y="303"/>
                    <a:pt x="559" y="304"/>
                  </a:cubicBezTo>
                  <a:cubicBezTo>
                    <a:pt x="559" y="306"/>
                    <a:pt x="559" y="310"/>
                    <a:pt x="560" y="312"/>
                  </a:cubicBezTo>
                  <a:cubicBezTo>
                    <a:pt x="560" y="313"/>
                    <a:pt x="563" y="316"/>
                    <a:pt x="563" y="318"/>
                  </a:cubicBezTo>
                  <a:cubicBezTo>
                    <a:pt x="564" y="319"/>
                    <a:pt x="564" y="322"/>
                    <a:pt x="565" y="324"/>
                  </a:cubicBezTo>
                  <a:cubicBezTo>
                    <a:pt x="565" y="325"/>
                    <a:pt x="565" y="327"/>
                    <a:pt x="565" y="329"/>
                  </a:cubicBezTo>
                  <a:close/>
                  <a:moveTo>
                    <a:pt x="296" y="91"/>
                  </a:moveTo>
                  <a:cubicBezTo>
                    <a:pt x="296" y="91"/>
                    <a:pt x="296" y="90"/>
                    <a:pt x="296" y="90"/>
                  </a:cubicBezTo>
                  <a:cubicBezTo>
                    <a:pt x="296" y="89"/>
                    <a:pt x="294" y="87"/>
                    <a:pt x="294" y="87"/>
                  </a:cubicBezTo>
                  <a:cubicBezTo>
                    <a:pt x="293" y="87"/>
                    <a:pt x="292" y="86"/>
                    <a:pt x="292" y="87"/>
                  </a:cubicBezTo>
                  <a:cubicBezTo>
                    <a:pt x="291" y="87"/>
                    <a:pt x="290" y="88"/>
                    <a:pt x="289" y="88"/>
                  </a:cubicBezTo>
                  <a:cubicBezTo>
                    <a:pt x="288" y="89"/>
                    <a:pt x="288" y="90"/>
                    <a:pt x="287" y="90"/>
                  </a:cubicBezTo>
                  <a:cubicBezTo>
                    <a:pt x="287" y="91"/>
                    <a:pt x="286" y="92"/>
                    <a:pt x="285" y="93"/>
                  </a:cubicBezTo>
                  <a:cubicBezTo>
                    <a:pt x="285" y="93"/>
                    <a:pt x="285" y="95"/>
                    <a:pt x="285" y="96"/>
                  </a:cubicBezTo>
                  <a:cubicBezTo>
                    <a:pt x="286" y="97"/>
                    <a:pt x="286" y="98"/>
                    <a:pt x="287" y="98"/>
                  </a:cubicBezTo>
                  <a:cubicBezTo>
                    <a:pt x="287" y="98"/>
                    <a:pt x="288" y="98"/>
                    <a:pt x="289" y="98"/>
                  </a:cubicBezTo>
                  <a:cubicBezTo>
                    <a:pt x="290" y="98"/>
                    <a:pt x="292" y="97"/>
                    <a:pt x="292" y="97"/>
                  </a:cubicBezTo>
                  <a:cubicBezTo>
                    <a:pt x="293" y="97"/>
                    <a:pt x="294" y="95"/>
                    <a:pt x="294" y="94"/>
                  </a:cubicBezTo>
                  <a:cubicBezTo>
                    <a:pt x="295" y="94"/>
                    <a:pt x="296" y="92"/>
                    <a:pt x="296" y="91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1"/>
            <p:cNvSpPr>
              <a:spLocks/>
            </p:cNvSpPr>
            <p:nvPr/>
          </p:nvSpPr>
          <p:spPr bwMode="auto">
            <a:xfrm>
              <a:off x="2723824" y="3074818"/>
              <a:ext cx="36456" cy="40662"/>
            </a:xfrm>
            <a:custGeom>
              <a:avLst/>
              <a:gdLst>
                <a:gd name="T0" fmla="*/ 11 w 11"/>
                <a:gd name="T1" fmla="*/ 4 h 12"/>
                <a:gd name="T2" fmla="*/ 11 w 11"/>
                <a:gd name="T3" fmla="*/ 5 h 12"/>
                <a:gd name="T4" fmla="*/ 9 w 11"/>
                <a:gd name="T5" fmla="*/ 9 h 12"/>
                <a:gd name="T6" fmla="*/ 7 w 11"/>
                <a:gd name="T7" fmla="*/ 11 h 12"/>
                <a:gd name="T8" fmla="*/ 4 w 11"/>
                <a:gd name="T9" fmla="*/ 12 h 12"/>
                <a:gd name="T10" fmla="*/ 1 w 11"/>
                <a:gd name="T11" fmla="*/ 12 h 12"/>
                <a:gd name="T12" fmla="*/ 0 w 11"/>
                <a:gd name="T13" fmla="*/ 11 h 12"/>
                <a:gd name="T14" fmla="*/ 0 w 11"/>
                <a:gd name="T15" fmla="*/ 7 h 12"/>
                <a:gd name="T16" fmla="*/ 2 w 11"/>
                <a:gd name="T17" fmla="*/ 4 h 12"/>
                <a:gd name="T18" fmla="*/ 4 w 11"/>
                <a:gd name="T19" fmla="*/ 2 h 12"/>
                <a:gd name="T20" fmla="*/ 6 w 11"/>
                <a:gd name="T21" fmla="*/ 1 h 12"/>
                <a:gd name="T22" fmla="*/ 8 w 11"/>
                <a:gd name="T23" fmla="*/ 1 h 12"/>
                <a:gd name="T24" fmla="*/ 11 w 11"/>
                <a:gd name="T2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12">
                  <a:moveTo>
                    <a:pt x="11" y="4"/>
                  </a:moveTo>
                  <a:cubicBezTo>
                    <a:pt x="11" y="4"/>
                    <a:pt x="11" y="5"/>
                    <a:pt x="11" y="5"/>
                  </a:cubicBezTo>
                  <a:cubicBezTo>
                    <a:pt x="11" y="6"/>
                    <a:pt x="10" y="8"/>
                    <a:pt x="9" y="9"/>
                  </a:cubicBezTo>
                  <a:cubicBezTo>
                    <a:pt x="9" y="9"/>
                    <a:pt x="7" y="11"/>
                    <a:pt x="7" y="11"/>
                  </a:cubicBezTo>
                  <a:cubicBezTo>
                    <a:pt x="7" y="11"/>
                    <a:pt x="5" y="12"/>
                    <a:pt x="4" y="12"/>
                  </a:cubicBezTo>
                  <a:cubicBezTo>
                    <a:pt x="3" y="12"/>
                    <a:pt x="2" y="12"/>
                    <a:pt x="1" y="12"/>
                  </a:cubicBezTo>
                  <a:cubicBezTo>
                    <a:pt x="1" y="12"/>
                    <a:pt x="1" y="11"/>
                    <a:pt x="0" y="11"/>
                  </a:cubicBezTo>
                  <a:cubicBezTo>
                    <a:pt x="0" y="10"/>
                    <a:pt x="0" y="8"/>
                    <a:pt x="0" y="7"/>
                  </a:cubicBezTo>
                  <a:cubicBezTo>
                    <a:pt x="1" y="6"/>
                    <a:pt x="1" y="5"/>
                    <a:pt x="2" y="4"/>
                  </a:cubicBezTo>
                  <a:cubicBezTo>
                    <a:pt x="2" y="4"/>
                    <a:pt x="3" y="3"/>
                    <a:pt x="4" y="2"/>
                  </a:cubicBezTo>
                  <a:cubicBezTo>
                    <a:pt x="5" y="2"/>
                    <a:pt x="6" y="1"/>
                    <a:pt x="6" y="1"/>
                  </a:cubicBezTo>
                  <a:cubicBezTo>
                    <a:pt x="7" y="0"/>
                    <a:pt x="8" y="1"/>
                    <a:pt x="8" y="1"/>
                  </a:cubicBezTo>
                  <a:cubicBezTo>
                    <a:pt x="9" y="1"/>
                    <a:pt x="11" y="3"/>
                    <a:pt x="11" y="4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2"/>
            <p:cNvSpPr>
              <a:spLocks/>
            </p:cNvSpPr>
            <p:nvPr/>
          </p:nvSpPr>
          <p:spPr bwMode="auto">
            <a:xfrm>
              <a:off x="2723824" y="3074818"/>
              <a:ext cx="36456" cy="40662"/>
            </a:xfrm>
            <a:custGeom>
              <a:avLst/>
              <a:gdLst>
                <a:gd name="T0" fmla="*/ 11 w 11"/>
                <a:gd name="T1" fmla="*/ 4 h 12"/>
                <a:gd name="T2" fmla="*/ 11 w 11"/>
                <a:gd name="T3" fmla="*/ 5 h 12"/>
                <a:gd name="T4" fmla="*/ 9 w 11"/>
                <a:gd name="T5" fmla="*/ 9 h 12"/>
                <a:gd name="T6" fmla="*/ 7 w 11"/>
                <a:gd name="T7" fmla="*/ 11 h 12"/>
                <a:gd name="T8" fmla="*/ 4 w 11"/>
                <a:gd name="T9" fmla="*/ 12 h 12"/>
                <a:gd name="T10" fmla="*/ 1 w 11"/>
                <a:gd name="T11" fmla="*/ 12 h 12"/>
                <a:gd name="T12" fmla="*/ 0 w 11"/>
                <a:gd name="T13" fmla="*/ 11 h 12"/>
                <a:gd name="T14" fmla="*/ 0 w 11"/>
                <a:gd name="T15" fmla="*/ 7 h 12"/>
                <a:gd name="T16" fmla="*/ 2 w 11"/>
                <a:gd name="T17" fmla="*/ 4 h 12"/>
                <a:gd name="T18" fmla="*/ 4 w 11"/>
                <a:gd name="T19" fmla="*/ 2 h 12"/>
                <a:gd name="T20" fmla="*/ 6 w 11"/>
                <a:gd name="T21" fmla="*/ 1 h 12"/>
                <a:gd name="T22" fmla="*/ 8 w 11"/>
                <a:gd name="T23" fmla="*/ 1 h 12"/>
                <a:gd name="T24" fmla="*/ 11 w 11"/>
                <a:gd name="T2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12">
                  <a:moveTo>
                    <a:pt x="11" y="4"/>
                  </a:moveTo>
                  <a:cubicBezTo>
                    <a:pt x="11" y="4"/>
                    <a:pt x="11" y="5"/>
                    <a:pt x="11" y="5"/>
                  </a:cubicBezTo>
                  <a:cubicBezTo>
                    <a:pt x="11" y="6"/>
                    <a:pt x="10" y="8"/>
                    <a:pt x="9" y="9"/>
                  </a:cubicBezTo>
                  <a:cubicBezTo>
                    <a:pt x="9" y="9"/>
                    <a:pt x="7" y="11"/>
                    <a:pt x="7" y="11"/>
                  </a:cubicBezTo>
                  <a:cubicBezTo>
                    <a:pt x="7" y="11"/>
                    <a:pt x="5" y="12"/>
                    <a:pt x="4" y="12"/>
                  </a:cubicBezTo>
                  <a:cubicBezTo>
                    <a:pt x="3" y="12"/>
                    <a:pt x="2" y="12"/>
                    <a:pt x="1" y="12"/>
                  </a:cubicBezTo>
                  <a:cubicBezTo>
                    <a:pt x="1" y="12"/>
                    <a:pt x="1" y="11"/>
                    <a:pt x="0" y="11"/>
                  </a:cubicBezTo>
                  <a:cubicBezTo>
                    <a:pt x="0" y="10"/>
                    <a:pt x="0" y="8"/>
                    <a:pt x="0" y="7"/>
                  </a:cubicBezTo>
                  <a:cubicBezTo>
                    <a:pt x="1" y="6"/>
                    <a:pt x="1" y="5"/>
                    <a:pt x="2" y="4"/>
                  </a:cubicBezTo>
                  <a:cubicBezTo>
                    <a:pt x="2" y="4"/>
                    <a:pt x="3" y="3"/>
                    <a:pt x="4" y="2"/>
                  </a:cubicBezTo>
                  <a:cubicBezTo>
                    <a:pt x="5" y="2"/>
                    <a:pt x="6" y="1"/>
                    <a:pt x="6" y="1"/>
                  </a:cubicBezTo>
                  <a:cubicBezTo>
                    <a:pt x="7" y="0"/>
                    <a:pt x="8" y="1"/>
                    <a:pt x="8" y="1"/>
                  </a:cubicBezTo>
                  <a:cubicBezTo>
                    <a:pt x="9" y="1"/>
                    <a:pt x="11" y="3"/>
                    <a:pt x="11" y="4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3"/>
            <p:cNvSpPr>
              <a:spLocks/>
            </p:cNvSpPr>
            <p:nvPr/>
          </p:nvSpPr>
          <p:spPr bwMode="auto">
            <a:xfrm>
              <a:off x="2425165" y="2487316"/>
              <a:ext cx="119183" cy="65901"/>
            </a:xfrm>
            <a:custGeom>
              <a:avLst/>
              <a:gdLst>
                <a:gd name="T0" fmla="*/ 36 w 36"/>
                <a:gd name="T1" fmla="*/ 8 h 20"/>
                <a:gd name="T2" fmla="*/ 36 w 36"/>
                <a:gd name="T3" fmla="*/ 10 h 20"/>
                <a:gd name="T4" fmla="*/ 34 w 36"/>
                <a:gd name="T5" fmla="*/ 14 h 20"/>
                <a:gd name="T6" fmla="*/ 33 w 36"/>
                <a:gd name="T7" fmla="*/ 16 h 20"/>
                <a:gd name="T8" fmla="*/ 31 w 36"/>
                <a:gd name="T9" fmla="*/ 19 h 20"/>
                <a:gd name="T10" fmla="*/ 29 w 36"/>
                <a:gd name="T11" fmla="*/ 18 h 20"/>
                <a:gd name="T12" fmla="*/ 25 w 36"/>
                <a:gd name="T13" fmla="*/ 18 h 20"/>
                <a:gd name="T14" fmla="*/ 23 w 36"/>
                <a:gd name="T15" fmla="*/ 18 h 20"/>
                <a:gd name="T16" fmla="*/ 18 w 36"/>
                <a:gd name="T17" fmla="*/ 20 h 20"/>
                <a:gd name="T18" fmla="*/ 14 w 36"/>
                <a:gd name="T19" fmla="*/ 20 h 20"/>
                <a:gd name="T20" fmla="*/ 11 w 36"/>
                <a:gd name="T21" fmla="*/ 19 h 20"/>
                <a:gd name="T22" fmla="*/ 9 w 36"/>
                <a:gd name="T23" fmla="*/ 18 h 20"/>
                <a:gd name="T24" fmla="*/ 8 w 36"/>
                <a:gd name="T25" fmla="*/ 16 h 20"/>
                <a:gd name="T26" fmla="*/ 8 w 36"/>
                <a:gd name="T27" fmla="*/ 15 h 20"/>
                <a:gd name="T28" fmla="*/ 11 w 36"/>
                <a:gd name="T29" fmla="*/ 12 h 20"/>
                <a:gd name="T30" fmla="*/ 7 w 36"/>
                <a:gd name="T31" fmla="*/ 9 h 20"/>
                <a:gd name="T32" fmla="*/ 3 w 36"/>
                <a:gd name="T33" fmla="*/ 6 h 20"/>
                <a:gd name="T34" fmla="*/ 0 w 36"/>
                <a:gd name="T35" fmla="*/ 5 h 20"/>
                <a:gd name="T36" fmla="*/ 4 w 36"/>
                <a:gd name="T37" fmla="*/ 1 h 20"/>
                <a:gd name="T38" fmla="*/ 7 w 36"/>
                <a:gd name="T39" fmla="*/ 0 h 20"/>
                <a:gd name="T40" fmla="*/ 10 w 36"/>
                <a:gd name="T41" fmla="*/ 2 h 20"/>
                <a:gd name="T42" fmla="*/ 14 w 36"/>
                <a:gd name="T43" fmla="*/ 6 h 20"/>
                <a:gd name="T44" fmla="*/ 18 w 36"/>
                <a:gd name="T45" fmla="*/ 9 h 20"/>
                <a:gd name="T46" fmla="*/ 26 w 36"/>
                <a:gd name="T47" fmla="*/ 7 h 20"/>
                <a:gd name="T48" fmla="*/ 29 w 36"/>
                <a:gd name="T49" fmla="*/ 3 h 20"/>
                <a:gd name="T50" fmla="*/ 32 w 36"/>
                <a:gd name="T51" fmla="*/ 3 h 20"/>
                <a:gd name="T52" fmla="*/ 36 w 36"/>
                <a:gd name="T53" fmla="*/ 5 h 20"/>
                <a:gd name="T54" fmla="*/ 36 w 36"/>
                <a:gd name="T55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6" h="20">
                  <a:moveTo>
                    <a:pt x="36" y="8"/>
                  </a:moveTo>
                  <a:cubicBezTo>
                    <a:pt x="36" y="9"/>
                    <a:pt x="36" y="9"/>
                    <a:pt x="36" y="10"/>
                  </a:cubicBezTo>
                  <a:cubicBezTo>
                    <a:pt x="36" y="11"/>
                    <a:pt x="34" y="13"/>
                    <a:pt x="34" y="14"/>
                  </a:cubicBezTo>
                  <a:cubicBezTo>
                    <a:pt x="34" y="15"/>
                    <a:pt x="33" y="16"/>
                    <a:pt x="33" y="16"/>
                  </a:cubicBezTo>
                  <a:cubicBezTo>
                    <a:pt x="32" y="17"/>
                    <a:pt x="31" y="18"/>
                    <a:pt x="31" y="19"/>
                  </a:cubicBezTo>
                  <a:cubicBezTo>
                    <a:pt x="30" y="19"/>
                    <a:pt x="29" y="18"/>
                    <a:pt x="29" y="18"/>
                  </a:cubicBezTo>
                  <a:cubicBezTo>
                    <a:pt x="28" y="18"/>
                    <a:pt x="26" y="18"/>
                    <a:pt x="25" y="18"/>
                  </a:cubicBezTo>
                  <a:cubicBezTo>
                    <a:pt x="25" y="18"/>
                    <a:pt x="23" y="18"/>
                    <a:pt x="23" y="18"/>
                  </a:cubicBezTo>
                  <a:cubicBezTo>
                    <a:pt x="21" y="18"/>
                    <a:pt x="19" y="20"/>
                    <a:pt x="18" y="20"/>
                  </a:cubicBezTo>
                  <a:cubicBezTo>
                    <a:pt x="17" y="20"/>
                    <a:pt x="15" y="20"/>
                    <a:pt x="14" y="20"/>
                  </a:cubicBezTo>
                  <a:cubicBezTo>
                    <a:pt x="13" y="20"/>
                    <a:pt x="12" y="20"/>
                    <a:pt x="11" y="19"/>
                  </a:cubicBezTo>
                  <a:cubicBezTo>
                    <a:pt x="11" y="19"/>
                    <a:pt x="9" y="19"/>
                    <a:pt x="9" y="18"/>
                  </a:cubicBezTo>
                  <a:cubicBezTo>
                    <a:pt x="8" y="18"/>
                    <a:pt x="8" y="16"/>
                    <a:pt x="8" y="16"/>
                  </a:cubicBezTo>
                  <a:cubicBezTo>
                    <a:pt x="8" y="16"/>
                    <a:pt x="8" y="15"/>
                    <a:pt x="8" y="15"/>
                  </a:cubicBezTo>
                  <a:cubicBezTo>
                    <a:pt x="9" y="15"/>
                    <a:pt x="11" y="13"/>
                    <a:pt x="11" y="12"/>
                  </a:cubicBezTo>
                  <a:cubicBezTo>
                    <a:pt x="11" y="11"/>
                    <a:pt x="8" y="9"/>
                    <a:pt x="7" y="9"/>
                  </a:cubicBezTo>
                  <a:cubicBezTo>
                    <a:pt x="6" y="8"/>
                    <a:pt x="4" y="7"/>
                    <a:pt x="3" y="6"/>
                  </a:cubicBezTo>
                  <a:cubicBezTo>
                    <a:pt x="3" y="6"/>
                    <a:pt x="1" y="6"/>
                    <a:pt x="0" y="5"/>
                  </a:cubicBezTo>
                  <a:cubicBezTo>
                    <a:pt x="0" y="4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1"/>
                    <a:pt x="9" y="2"/>
                    <a:pt x="10" y="2"/>
                  </a:cubicBezTo>
                  <a:cubicBezTo>
                    <a:pt x="11" y="3"/>
                    <a:pt x="13" y="5"/>
                    <a:pt x="14" y="6"/>
                  </a:cubicBezTo>
                  <a:cubicBezTo>
                    <a:pt x="15" y="7"/>
                    <a:pt x="15" y="9"/>
                    <a:pt x="18" y="9"/>
                  </a:cubicBezTo>
                  <a:cubicBezTo>
                    <a:pt x="20" y="9"/>
                    <a:pt x="24" y="9"/>
                    <a:pt x="26" y="7"/>
                  </a:cubicBezTo>
                  <a:cubicBezTo>
                    <a:pt x="27" y="6"/>
                    <a:pt x="29" y="3"/>
                    <a:pt x="29" y="3"/>
                  </a:cubicBezTo>
                  <a:cubicBezTo>
                    <a:pt x="29" y="3"/>
                    <a:pt x="32" y="3"/>
                    <a:pt x="32" y="3"/>
                  </a:cubicBezTo>
                  <a:cubicBezTo>
                    <a:pt x="34" y="4"/>
                    <a:pt x="35" y="4"/>
                    <a:pt x="36" y="5"/>
                  </a:cubicBezTo>
                  <a:cubicBezTo>
                    <a:pt x="36" y="6"/>
                    <a:pt x="36" y="7"/>
                    <a:pt x="36" y="8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4"/>
            <p:cNvSpPr>
              <a:spLocks/>
            </p:cNvSpPr>
            <p:nvPr/>
          </p:nvSpPr>
          <p:spPr bwMode="auto">
            <a:xfrm>
              <a:off x="2425165" y="2487316"/>
              <a:ext cx="119183" cy="65901"/>
            </a:xfrm>
            <a:custGeom>
              <a:avLst/>
              <a:gdLst>
                <a:gd name="T0" fmla="*/ 36 w 36"/>
                <a:gd name="T1" fmla="*/ 8 h 20"/>
                <a:gd name="T2" fmla="*/ 36 w 36"/>
                <a:gd name="T3" fmla="*/ 10 h 20"/>
                <a:gd name="T4" fmla="*/ 34 w 36"/>
                <a:gd name="T5" fmla="*/ 14 h 20"/>
                <a:gd name="T6" fmla="*/ 33 w 36"/>
                <a:gd name="T7" fmla="*/ 16 h 20"/>
                <a:gd name="T8" fmla="*/ 31 w 36"/>
                <a:gd name="T9" fmla="*/ 19 h 20"/>
                <a:gd name="T10" fmla="*/ 29 w 36"/>
                <a:gd name="T11" fmla="*/ 18 h 20"/>
                <a:gd name="T12" fmla="*/ 25 w 36"/>
                <a:gd name="T13" fmla="*/ 18 h 20"/>
                <a:gd name="T14" fmla="*/ 23 w 36"/>
                <a:gd name="T15" fmla="*/ 18 h 20"/>
                <a:gd name="T16" fmla="*/ 18 w 36"/>
                <a:gd name="T17" fmla="*/ 20 h 20"/>
                <a:gd name="T18" fmla="*/ 14 w 36"/>
                <a:gd name="T19" fmla="*/ 20 h 20"/>
                <a:gd name="T20" fmla="*/ 11 w 36"/>
                <a:gd name="T21" fmla="*/ 19 h 20"/>
                <a:gd name="T22" fmla="*/ 9 w 36"/>
                <a:gd name="T23" fmla="*/ 18 h 20"/>
                <a:gd name="T24" fmla="*/ 8 w 36"/>
                <a:gd name="T25" fmla="*/ 16 h 20"/>
                <a:gd name="T26" fmla="*/ 8 w 36"/>
                <a:gd name="T27" fmla="*/ 15 h 20"/>
                <a:gd name="T28" fmla="*/ 11 w 36"/>
                <a:gd name="T29" fmla="*/ 12 h 20"/>
                <a:gd name="T30" fmla="*/ 7 w 36"/>
                <a:gd name="T31" fmla="*/ 9 h 20"/>
                <a:gd name="T32" fmla="*/ 3 w 36"/>
                <a:gd name="T33" fmla="*/ 6 h 20"/>
                <a:gd name="T34" fmla="*/ 0 w 36"/>
                <a:gd name="T35" fmla="*/ 5 h 20"/>
                <a:gd name="T36" fmla="*/ 4 w 36"/>
                <a:gd name="T37" fmla="*/ 1 h 20"/>
                <a:gd name="T38" fmla="*/ 7 w 36"/>
                <a:gd name="T39" fmla="*/ 0 h 20"/>
                <a:gd name="T40" fmla="*/ 10 w 36"/>
                <a:gd name="T41" fmla="*/ 2 h 20"/>
                <a:gd name="T42" fmla="*/ 14 w 36"/>
                <a:gd name="T43" fmla="*/ 6 h 20"/>
                <a:gd name="T44" fmla="*/ 18 w 36"/>
                <a:gd name="T45" fmla="*/ 9 h 20"/>
                <a:gd name="T46" fmla="*/ 26 w 36"/>
                <a:gd name="T47" fmla="*/ 7 h 20"/>
                <a:gd name="T48" fmla="*/ 29 w 36"/>
                <a:gd name="T49" fmla="*/ 3 h 20"/>
                <a:gd name="T50" fmla="*/ 32 w 36"/>
                <a:gd name="T51" fmla="*/ 3 h 20"/>
                <a:gd name="T52" fmla="*/ 36 w 36"/>
                <a:gd name="T53" fmla="*/ 5 h 20"/>
                <a:gd name="T54" fmla="*/ 36 w 36"/>
                <a:gd name="T55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6" h="20">
                  <a:moveTo>
                    <a:pt x="36" y="8"/>
                  </a:moveTo>
                  <a:cubicBezTo>
                    <a:pt x="36" y="9"/>
                    <a:pt x="36" y="9"/>
                    <a:pt x="36" y="10"/>
                  </a:cubicBezTo>
                  <a:cubicBezTo>
                    <a:pt x="36" y="11"/>
                    <a:pt x="34" y="13"/>
                    <a:pt x="34" y="14"/>
                  </a:cubicBezTo>
                  <a:cubicBezTo>
                    <a:pt x="34" y="15"/>
                    <a:pt x="33" y="16"/>
                    <a:pt x="33" y="16"/>
                  </a:cubicBezTo>
                  <a:cubicBezTo>
                    <a:pt x="32" y="17"/>
                    <a:pt x="31" y="18"/>
                    <a:pt x="31" y="19"/>
                  </a:cubicBezTo>
                  <a:cubicBezTo>
                    <a:pt x="30" y="19"/>
                    <a:pt x="29" y="18"/>
                    <a:pt x="29" y="18"/>
                  </a:cubicBezTo>
                  <a:cubicBezTo>
                    <a:pt x="28" y="18"/>
                    <a:pt x="26" y="18"/>
                    <a:pt x="25" y="18"/>
                  </a:cubicBezTo>
                  <a:cubicBezTo>
                    <a:pt x="25" y="18"/>
                    <a:pt x="23" y="18"/>
                    <a:pt x="23" y="18"/>
                  </a:cubicBezTo>
                  <a:cubicBezTo>
                    <a:pt x="21" y="18"/>
                    <a:pt x="19" y="20"/>
                    <a:pt x="18" y="20"/>
                  </a:cubicBezTo>
                  <a:cubicBezTo>
                    <a:pt x="17" y="20"/>
                    <a:pt x="15" y="20"/>
                    <a:pt x="14" y="20"/>
                  </a:cubicBezTo>
                  <a:cubicBezTo>
                    <a:pt x="13" y="20"/>
                    <a:pt x="12" y="20"/>
                    <a:pt x="11" y="19"/>
                  </a:cubicBezTo>
                  <a:cubicBezTo>
                    <a:pt x="11" y="19"/>
                    <a:pt x="9" y="19"/>
                    <a:pt x="9" y="18"/>
                  </a:cubicBezTo>
                  <a:cubicBezTo>
                    <a:pt x="8" y="18"/>
                    <a:pt x="8" y="16"/>
                    <a:pt x="8" y="16"/>
                  </a:cubicBezTo>
                  <a:cubicBezTo>
                    <a:pt x="8" y="16"/>
                    <a:pt x="8" y="15"/>
                    <a:pt x="8" y="15"/>
                  </a:cubicBezTo>
                  <a:cubicBezTo>
                    <a:pt x="9" y="15"/>
                    <a:pt x="11" y="13"/>
                    <a:pt x="11" y="12"/>
                  </a:cubicBezTo>
                  <a:cubicBezTo>
                    <a:pt x="11" y="11"/>
                    <a:pt x="8" y="9"/>
                    <a:pt x="7" y="9"/>
                  </a:cubicBezTo>
                  <a:cubicBezTo>
                    <a:pt x="6" y="8"/>
                    <a:pt x="4" y="7"/>
                    <a:pt x="3" y="6"/>
                  </a:cubicBezTo>
                  <a:cubicBezTo>
                    <a:pt x="3" y="6"/>
                    <a:pt x="1" y="6"/>
                    <a:pt x="0" y="5"/>
                  </a:cubicBezTo>
                  <a:cubicBezTo>
                    <a:pt x="0" y="4"/>
                    <a:pt x="3" y="2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1"/>
                    <a:pt x="9" y="2"/>
                    <a:pt x="10" y="2"/>
                  </a:cubicBezTo>
                  <a:cubicBezTo>
                    <a:pt x="11" y="3"/>
                    <a:pt x="13" y="5"/>
                    <a:pt x="14" y="6"/>
                  </a:cubicBezTo>
                  <a:cubicBezTo>
                    <a:pt x="15" y="7"/>
                    <a:pt x="15" y="9"/>
                    <a:pt x="18" y="9"/>
                  </a:cubicBezTo>
                  <a:cubicBezTo>
                    <a:pt x="20" y="9"/>
                    <a:pt x="24" y="9"/>
                    <a:pt x="26" y="7"/>
                  </a:cubicBezTo>
                  <a:cubicBezTo>
                    <a:pt x="27" y="6"/>
                    <a:pt x="29" y="3"/>
                    <a:pt x="29" y="3"/>
                  </a:cubicBezTo>
                  <a:cubicBezTo>
                    <a:pt x="29" y="3"/>
                    <a:pt x="32" y="3"/>
                    <a:pt x="32" y="3"/>
                  </a:cubicBezTo>
                  <a:cubicBezTo>
                    <a:pt x="34" y="4"/>
                    <a:pt x="35" y="4"/>
                    <a:pt x="36" y="5"/>
                  </a:cubicBezTo>
                  <a:cubicBezTo>
                    <a:pt x="36" y="6"/>
                    <a:pt x="36" y="7"/>
                    <a:pt x="36" y="8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5"/>
            <p:cNvSpPr>
              <a:spLocks/>
            </p:cNvSpPr>
            <p:nvPr/>
          </p:nvSpPr>
          <p:spPr bwMode="auto">
            <a:xfrm>
              <a:off x="2378894" y="2577053"/>
              <a:ext cx="102357" cy="72912"/>
            </a:xfrm>
            <a:custGeom>
              <a:avLst/>
              <a:gdLst>
                <a:gd name="T0" fmla="*/ 31 w 31"/>
                <a:gd name="T1" fmla="*/ 13 h 22"/>
                <a:gd name="T2" fmla="*/ 30 w 31"/>
                <a:gd name="T3" fmla="*/ 17 h 22"/>
                <a:gd name="T4" fmla="*/ 29 w 31"/>
                <a:gd name="T5" fmla="*/ 20 h 22"/>
                <a:gd name="T6" fmla="*/ 27 w 31"/>
                <a:gd name="T7" fmla="*/ 21 h 22"/>
                <a:gd name="T8" fmla="*/ 24 w 31"/>
                <a:gd name="T9" fmla="*/ 22 h 22"/>
                <a:gd name="T10" fmla="*/ 19 w 31"/>
                <a:gd name="T11" fmla="*/ 20 h 22"/>
                <a:gd name="T12" fmla="*/ 13 w 31"/>
                <a:gd name="T13" fmla="*/ 18 h 22"/>
                <a:gd name="T14" fmla="*/ 2 w 31"/>
                <a:gd name="T15" fmla="*/ 17 h 22"/>
                <a:gd name="T16" fmla="*/ 1 w 31"/>
                <a:gd name="T17" fmla="*/ 8 h 22"/>
                <a:gd name="T18" fmla="*/ 0 w 31"/>
                <a:gd name="T19" fmla="*/ 8 h 22"/>
                <a:gd name="T20" fmla="*/ 7 w 31"/>
                <a:gd name="T21" fmla="*/ 5 h 22"/>
                <a:gd name="T22" fmla="*/ 13 w 31"/>
                <a:gd name="T23" fmla="*/ 0 h 22"/>
                <a:gd name="T24" fmla="*/ 15 w 31"/>
                <a:gd name="T25" fmla="*/ 1 h 22"/>
                <a:gd name="T26" fmla="*/ 18 w 31"/>
                <a:gd name="T27" fmla="*/ 0 h 22"/>
                <a:gd name="T28" fmla="*/ 19 w 31"/>
                <a:gd name="T29" fmla="*/ 2 h 22"/>
                <a:gd name="T30" fmla="*/ 24 w 31"/>
                <a:gd name="T31" fmla="*/ 5 h 22"/>
                <a:gd name="T32" fmla="*/ 28 w 31"/>
                <a:gd name="T33" fmla="*/ 9 h 22"/>
                <a:gd name="T34" fmla="*/ 31 w 31"/>
                <a:gd name="T35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" h="22">
                  <a:moveTo>
                    <a:pt x="31" y="13"/>
                  </a:moveTo>
                  <a:cubicBezTo>
                    <a:pt x="31" y="14"/>
                    <a:pt x="30" y="16"/>
                    <a:pt x="30" y="17"/>
                  </a:cubicBezTo>
                  <a:cubicBezTo>
                    <a:pt x="30" y="18"/>
                    <a:pt x="29" y="20"/>
                    <a:pt x="29" y="20"/>
                  </a:cubicBezTo>
                  <a:cubicBezTo>
                    <a:pt x="29" y="20"/>
                    <a:pt x="28" y="21"/>
                    <a:pt x="27" y="21"/>
                  </a:cubicBezTo>
                  <a:cubicBezTo>
                    <a:pt x="26" y="22"/>
                    <a:pt x="25" y="22"/>
                    <a:pt x="24" y="22"/>
                  </a:cubicBezTo>
                  <a:cubicBezTo>
                    <a:pt x="22" y="22"/>
                    <a:pt x="20" y="20"/>
                    <a:pt x="19" y="20"/>
                  </a:cubicBezTo>
                  <a:cubicBezTo>
                    <a:pt x="18" y="19"/>
                    <a:pt x="14" y="19"/>
                    <a:pt x="13" y="18"/>
                  </a:cubicBezTo>
                  <a:cubicBezTo>
                    <a:pt x="10" y="18"/>
                    <a:pt x="2" y="17"/>
                    <a:pt x="2" y="17"/>
                  </a:cubicBezTo>
                  <a:cubicBezTo>
                    <a:pt x="2" y="17"/>
                    <a:pt x="1" y="10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5" y="6"/>
                    <a:pt x="7" y="5"/>
                  </a:cubicBezTo>
                  <a:cubicBezTo>
                    <a:pt x="8" y="4"/>
                    <a:pt x="13" y="0"/>
                    <a:pt x="13" y="0"/>
                  </a:cubicBezTo>
                  <a:cubicBezTo>
                    <a:pt x="13" y="0"/>
                    <a:pt x="14" y="1"/>
                    <a:pt x="15" y="1"/>
                  </a:cubicBezTo>
                  <a:cubicBezTo>
                    <a:pt x="16" y="1"/>
                    <a:pt x="17" y="0"/>
                    <a:pt x="18" y="0"/>
                  </a:cubicBezTo>
                  <a:cubicBezTo>
                    <a:pt x="19" y="0"/>
                    <a:pt x="19" y="1"/>
                    <a:pt x="19" y="2"/>
                  </a:cubicBezTo>
                  <a:cubicBezTo>
                    <a:pt x="21" y="2"/>
                    <a:pt x="23" y="4"/>
                    <a:pt x="24" y="5"/>
                  </a:cubicBezTo>
                  <a:cubicBezTo>
                    <a:pt x="25" y="6"/>
                    <a:pt x="28" y="8"/>
                    <a:pt x="28" y="9"/>
                  </a:cubicBezTo>
                  <a:cubicBezTo>
                    <a:pt x="29" y="10"/>
                    <a:pt x="30" y="12"/>
                    <a:pt x="31" y="13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6"/>
            <p:cNvSpPr>
              <a:spLocks/>
            </p:cNvSpPr>
            <p:nvPr/>
          </p:nvSpPr>
          <p:spPr bwMode="auto">
            <a:xfrm>
              <a:off x="2378894" y="2577053"/>
              <a:ext cx="102357" cy="72912"/>
            </a:xfrm>
            <a:custGeom>
              <a:avLst/>
              <a:gdLst>
                <a:gd name="T0" fmla="*/ 31 w 31"/>
                <a:gd name="T1" fmla="*/ 13 h 22"/>
                <a:gd name="T2" fmla="*/ 30 w 31"/>
                <a:gd name="T3" fmla="*/ 17 h 22"/>
                <a:gd name="T4" fmla="*/ 29 w 31"/>
                <a:gd name="T5" fmla="*/ 20 h 22"/>
                <a:gd name="T6" fmla="*/ 27 w 31"/>
                <a:gd name="T7" fmla="*/ 21 h 22"/>
                <a:gd name="T8" fmla="*/ 24 w 31"/>
                <a:gd name="T9" fmla="*/ 22 h 22"/>
                <a:gd name="T10" fmla="*/ 19 w 31"/>
                <a:gd name="T11" fmla="*/ 20 h 22"/>
                <a:gd name="T12" fmla="*/ 13 w 31"/>
                <a:gd name="T13" fmla="*/ 18 h 22"/>
                <a:gd name="T14" fmla="*/ 2 w 31"/>
                <a:gd name="T15" fmla="*/ 17 h 22"/>
                <a:gd name="T16" fmla="*/ 1 w 31"/>
                <a:gd name="T17" fmla="*/ 8 h 22"/>
                <a:gd name="T18" fmla="*/ 0 w 31"/>
                <a:gd name="T19" fmla="*/ 8 h 22"/>
                <a:gd name="T20" fmla="*/ 7 w 31"/>
                <a:gd name="T21" fmla="*/ 5 h 22"/>
                <a:gd name="T22" fmla="*/ 13 w 31"/>
                <a:gd name="T23" fmla="*/ 0 h 22"/>
                <a:gd name="T24" fmla="*/ 15 w 31"/>
                <a:gd name="T25" fmla="*/ 1 h 22"/>
                <a:gd name="T26" fmla="*/ 18 w 31"/>
                <a:gd name="T27" fmla="*/ 0 h 22"/>
                <a:gd name="T28" fmla="*/ 19 w 31"/>
                <a:gd name="T29" fmla="*/ 2 h 22"/>
                <a:gd name="T30" fmla="*/ 24 w 31"/>
                <a:gd name="T31" fmla="*/ 5 h 22"/>
                <a:gd name="T32" fmla="*/ 28 w 31"/>
                <a:gd name="T33" fmla="*/ 9 h 22"/>
                <a:gd name="T34" fmla="*/ 31 w 31"/>
                <a:gd name="T35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" h="22">
                  <a:moveTo>
                    <a:pt x="31" y="13"/>
                  </a:moveTo>
                  <a:cubicBezTo>
                    <a:pt x="31" y="14"/>
                    <a:pt x="30" y="16"/>
                    <a:pt x="30" y="17"/>
                  </a:cubicBezTo>
                  <a:cubicBezTo>
                    <a:pt x="30" y="18"/>
                    <a:pt x="29" y="20"/>
                    <a:pt x="29" y="20"/>
                  </a:cubicBezTo>
                  <a:cubicBezTo>
                    <a:pt x="29" y="20"/>
                    <a:pt x="28" y="21"/>
                    <a:pt x="27" y="21"/>
                  </a:cubicBezTo>
                  <a:cubicBezTo>
                    <a:pt x="26" y="22"/>
                    <a:pt x="25" y="22"/>
                    <a:pt x="24" y="22"/>
                  </a:cubicBezTo>
                  <a:cubicBezTo>
                    <a:pt x="22" y="22"/>
                    <a:pt x="20" y="20"/>
                    <a:pt x="19" y="20"/>
                  </a:cubicBezTo>
                  <a:cubicBezTo>
                    <a:pt x="18" y="19"/>
                    <a:pt x="14" y="19"/>
                    <a:pt x="13" y="18"/>
                  </a:cubicBezTo>
                  <a:cubicBezTo>
                    <a:pt x="10" y="18"/>
                    <a:pt x="2" y="17"/>
                    <a:pt x="2" y="17"/>
                  </a:cubicBezTo>
                  <a:cubicBezTo>
                    <a:pt x="2" y="17"/>
                    <a:pt x="1" y="10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5" y="6"/>
                    <a:pt x="7" y="5"/>
                  </a:cubicBezTo>
                  <a:cubicBezTo>
                    <a:pt x="8" y="4"/>
                    <a:pt x="13" y="0"/>
                    <a:pt x="13" y="0"/>
                  </a:cubicBezTo>
                  <a:cubicBezTo>
                    <a:pt x="13" y="0"/>
                    <a:pt x="14" y="1"/>
                    <a:pt x="15" y="1"/>
                  </a:cubicBezTo>
                  <a:cubicBezTo>
                    <a:pt x="16" y="1"/>
                    <a:pt x="17" y="0"/>
                    <a:pt x="18" y="0"/>
                  </a:cubicBezTo>
                  <a:cubicBezTo>
                    <a:pt x="19" y="0"/>
                    <a:pt x="19" y="1"/>
                    <a:pt x="19" y="2"/>
                  </a:cubicBezTo>
                  <a:cubicBezTo>
                    <a:pt x="21" y="2"/>
                    <a:pt x="23" y="4"/>
                    <a:pt x="24" y="5"/>
                  </a:cubicBezTo>
                  <a:cubicBezTo>
                    <a:pt x="25" y="6"/>
                    <a:pt x="28" y="8"/>
                    <a:pt x="28" y="9"/>
                  </a:cubicBezTo>
                  <a:cubicBezTo>
                    <a:pt x="29" y="10"/>
                    <a:pt x="30" y="12"/>
                    <a:pt x="31" y="13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7"/>
            <p:cNvSpPr>
              <a:spLocks/>
            </p:cNvSpPr>
            <p:nvPr/>
          </p:nvSpPr>
          <p:spPr bwMode="auto">
            <a:xfrm>
              <a:off x="2332623" y="2499935"/>
              <a:ext cx="828673" cy="720707"/>
            </a:xfrm>
            <a:custGeom>
              <a:avLst/>
              <a:gdLst>
                <a:gd name="T0" fmla="*/ 71 w 250"/>
                <a:gd name="T1" fmla="*/ 85 h 217"/>
                <a:gd name="T2" fmla="*/ 61 w 250"/>
                <a:gd name="T3" fmla="*/ 66 h 217"/>
                <a:gd name="T4" fmla="*/ 37 w 250"/>
                <a:gd name="T5" fmla="*/ 56 h 217"/>
                <a:gd name="T6" fmla="*/ 52 w 250"/>
                <a:gd name="T7" fmla="*/ 51 h 217"/>
                <a:gd name="T8" fmla="*/ 68 w 250"/>
                <a:gd name="T9" fmla="*/ 52 h 217"/>
                <a:gd name="T10" fmla="*/ 85 w 250"/>
                <a:gd name="T11" fmla="*/ 36 h 217"/>
                <a:gd name="T12" fmla="*/ 103 w 250"/>
                <a:gd name="T13" fmla="*/ 19 h 217"/>
                <a:gd name="T14" fmla="*/ 106 w 250"/>
                <a:gd name="T15" fmla="*/ 5 h 217"/>
                <a:gd name="T16" fmla="*/ 119 w 250"/>
                <a:gd name="T17" fmla="*/ 6 h 217"/>
                <a:gd name="T18" fmla="*/ 135 w 250"/>
                <a:gd name="T19" fmla="*/ 11 h 217"/>
                <a:gd name="T20" fmla="*/ 124 w 250"/>
                <a:gd name="T21" fmla="*/ 30 h 217"/>
                <a:gd name="T22" fmla="*/ 116 w 250"/>
                <a:gd name="T23" fmla="*/ 44 h 217"/>
                <a:gd name="T24" fmla="*/ 110 w 250"/>
                <a:gd name="T25" fmla="*/ 66 h 217"/>
                <a:gd name="T26" fmla="*/ 139 w 250"/>
                <a:gd name="T27" fmla="*/ 66 h 217"/>
                <a:gd name="T28" fmla="*/ 150 w 250"/>
                <a:gd name="T29" fmla="*/ 79 h 217"/>
                <a:gd name="T30" fmla="*/ 162 w 250"/>
                <a:gd name="T31" fmla="*/ 78 h 217"/>
                <a:gd name="T32" fmla="*/ 181 w 250"/>
                <a:gd name="T33" fmla="*/ 64 h 217"/>
                <a:gd name="T34" fmla="*/ 201 w 250"/>
                <a:gd name="T35" fmla="*/ 49 h 217"/>
                <a:gd name="T36" fmla="*/ 220 w 250"/>
                <a:gd name="T37" fmla="*/ 38 h 217"/>
                <a:gd name="T38" fmla="*/ 218 w 250"/>
                <a:gd name="T39" fmla="*/ 23 h 217"/>
                <a:gd name="T40" fmla="*/ 225 w 250"/>
                <a:gd name="T41" fmla="*/ 23 h 217"/>
                <a:gd name="T42" fmla="*/ 230 w 250"/>
                <a:gd name="T43" fmla="*/ 37 h 217"/>
                <a:gd name="T44" fmla="*/ 238 w 250"/>
                <a:gd name="T45" fmla="*/ 47 h 217"/>
                <a:gd name="T46" fmla="*/ 249 w 250"/>
                <a:gd name="T47" fmla="*/ 57 h 217"/>
                <a:gd name="T48" fmla="*/ 238 w 250"/>
                <a:gd name="T49" fmla="*/ 84 h 217"/>
                <a:gd name="T50" fmla="*/ 226 w 250"/>
                <a:gd name="T51" fmla="*/ 88 h 217"/>
                <a:gd name="T52" fmla="*/ 204 w 250"/>
                <a:gd name="T53" fmla="*/ 83 h 217"/>
                <a:gd name="T54" fmla="*/ 199 w 250"/>
                <a:gd name="T55" fmla="*/ 93 h 217"/>
                <a:gd name="T56" fmla="*/ 189 w 250"/>
                <a:gd name="T57" fmla="*/ 107 h 217"/>
                <a:gd name="T58" fmla="*/ 172 w 250"/>
                <a:gd name="T59" fmla="*/ 117 h 217"/>
                <a:gd name="T60" fmla="*/ 160 w 250"/>
                <a:gd name="T61" fmla="*/ 121 h 217"/>
                <a:gd name="T62" fmla="*/ 146 w 250"/>
                <a:gd name="T63" fmla="*/ 123 h 217"/>
                <a:gd name="T64" fmla="*/ 128 w 250"/>
                <a:gd name="T65" fmla="*/ 110 h 217"/>
                <a:gd name="T66" fmla="*/ 112 w 250"/>
                <a:gd name="T67" fmla="*/ 110 h 217"/>
                <a:gd name="T68" fmla="*/ 87 w 250"/>
                <a:gd name="T69" fmla="*/ 111 h 217"/>
                <a:gd name="T70" fmla="*/ 89 w 250"/>
                <a:gd name="T71" fmla="*/ 125 h 217"/>
                <a:gd name="T72" fmla="*/ 97 w 250"/>
                <a:gd name="T73" fmla="*/ 132 h 217"/>
                <a:gd name="T74" fmla="*/ 105 w 250"/>
                <a:gd name="T75" fmla="*/ 147 h 217"/>
                <a:gd name="T76" fmla="*/ 119 w 250"/>
                <a:gd name="T77" fmla="*/ 160 h 217"/>
                <a:gd name="T78" fmla="*/ 110 w 250"/>
                <a:gd name="T79" fmla="*/ 178 h 217"/>
                <a:gd name="T80" fmla="*/ 84 w 250"/>
                <a:gd name="T81" fmla="*/ 175 h 217"/>
                <a:gd name="T82" fmla="*/ 67 w 250"/>
                <a:gd name="T83" fmla="*/ 174 h 217"/>
                <a:gd name="T84" fmla="*/ 56 w 250"/>
                <a:gd name="T85" fmla="*/ 196 h 217"/>
                <a:gd name="T86" fmla="*/ 46 w 250"/>
                <a:gd name="T87" fmla="*/ 206 h 217"/>
                <a:gd name="T88" fmla="*/ 40 w 250"/>
                <a:gd name="T89" fmla="*/ 216 h 217"/>
                <a:gd name="T90" fmla="*/ 33 w 250"/>
                <a:gd name="T91" fmla="*/ 207 h 217"/>
                <a:gd name="T92" fmla="*/ 19 w 250"/>
                <a:gd name="T93" fmla="*/ 215 h 217"/>
                <a:gd name="T94" fmla="*/ 11 w 250"/>
                <a:gd name="T95" fmla="*/ 199 h 217"/>
                <a:gd name="T96" fmla="*/ 20 w 250"/>
                <a:gd name="T97" fmla="*/ 197 h 217"/>
                <a:gd name="T98" fmla="*/ 32 w 250"/>
                <a:gd name="T99" fmla="*/ 188 h 217"/>
                <a:gd name="T100" fmla="*/ 49 w 250"/>
                <a:gd name="T101" fmla="*/ 181 h 217"/>
                <a:gd name="T102" fmla="*/ 49 w 250"/>
                <a:gd name="T103" fmla="*/ 160 h 217"/>
                <a:gd name="T104" fmla="*/ 38 w 250"/>
                <a:gd name="T105" fmla="*/ 158 h 217"/>
                <a:gd name="T106" fmla="*/ 28 w 250"/>
                <a:gd name="T107" fmla="*/ 164 h 217"/>
                <a:gd name="T108" fmla="*/ 17 w 250"/>
                <a:gd name="T109" fmla="*/ 173 h 217"/>
                <a:gd name="T110" fmla="*/ 6 w 250"/>
                <a:gd name="T111" fmla="*/ 159 h 217"/>
                <a:gd name="T112" fmla="*/ 20 w 250"/>
                <a:gd name="T113" fmla="*/ 137 h 217"/>
                <a:gd name="T114" fmla="*/ 38 w 250"/>
                <a:gd name="T115" fmla="*/ 123 h 217"/>
                <a:gd name="T116" fmla="*/ 50 w 250"/>
                <a:gd name="T117" fmla="*/ 114 h 217"/>
                <a:gd name="T118" fmla="*/ 72 w 250"/>
                <a:gd name="T119" fmla="*/ 103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0" h="217">
                  <a:moveTo>
                    <a:pt x="82" y="91"/>
                  </a:moveTo>
                  <a:cubicBezTo>
                    <a:pt x="82" y="91"/>
                    <a:pt x="83" y="88"/>
                    <a:pt x="83" y="87"/>
                  </a:cubicBezTo>
                  <a:cubicBezTo>
                    <a:pt x="81" y="85"/>
                    <a:pt x="74" y="89"/>
                    <a:pt x="72" y="87"/>
                  </a:cubicBezTo>
                  <a:cubicBezTo>
                    <a:pt x="71" y="87"/>
                    <a:pt x="71" y="85"/>
                    <a:pt x="71" y="85"/>
                  </a:cubicBezTo>
                  <a:cubicBezTo>
                    <a:pt x="70" y="83"/>
                    <a:pt x="68" y="80"/>
                    <a:pt x="68" y="79"/>
                  </a:cubicBezTo>
                  <a:cubicBezTo>
                    <a:pt x="68" y="77"/>
                    <a:pt x="67" y="75"/>
                    <a:pt x="67" y="74"/>
                  </a:cubicBezTo>
                  <a:cubicBezTo>
                    <a:pt x="67" y="72"/>
                    <a:pt x="69" y="68"/>
                    <a:pt x="67" y="67"/>
                  </a:cubicBezTo>
                  <a:cubicBezTo>
                    <a:pt x="66" y="65"/>
                    <a:pt x="62" y="66"/>
                    <a:pt x="61" y="66"/>
                  </a:cubicBezTo>
                  <a:cubicBezTo>
                    <a:pt x="58" y="66"/>
                    <a:pt x="54" y="68"/>
                    <a:pt x="52" y="68"/>
                  </a:cubicBezTo>
                  <a:cubicBezTo>
                    <a:pt x="49" y="68"/>
                    <a:pt x="43" y="67"/>
                    <a:pt x="42" y="66"/>
                  </a:cubicBezTo>
                  <a:cubicBezTo>
                    <a:pt x="40" y="64"/>
                    <a:pt x="37" y="58"/>
                    <a:pt x="37" y="58"/>
                  </a:cubicBezTo>
                  <a:cubicBezTo>
                    <a:pt x="37" y="58"/>
                    <a:pt x="37" y="56"/>
                    <a:pt x="37" y="56"/>
                  </a:cubicBezTo>
                  <a:cubicBezTo>
                    <a:pt x="37" y="55"/>
                    <a:pt x="38" y="53"/>
                    <a:pt x="39" y="52"/>
                  </a:cubicBezTo>
                  <a:cubicBezTo>
                    <a:pt x="39" y="52"/>
                    <a:pt x="40" y="51"/>
                    <a:pt x="41" y="51"/>
                  </a:cubicBezTo>
                  <a:cubicBezTo>
                    <a:pt x="43" y="50"/>
                    <a:pt x="45" y="50"/>
                    <a:pt x="46" y="50"/>
                  </a:cubicBezTo>
                  <a:cubicBezTo>
                    <a:pt x="48" y="50"/>
                    <a:pt x="51" y="50"/>
                    <a:pt x="52" y="51"/>
                  </a:cubicBezTo>
                  <a:cubicBezTo>
                    <a:pt x="53" y="51"/>
                    <a:pt x="52" y="53"/>
                    <a:pt x="53" y="54"/>
                  </a:cubicBezTo>
                  <a:cubicBezTo>
                    <a:pt x="54" y="55"/>
                    <a:pt x="57" y="58"/>
                    <a:pt x="58" y="58"/>
                  </a:cubicBezTo>
                  <a:cubicBezTo>
                    <a:pt x="60" y="58"/>
                    <a:pt x="61" y="55"/>
                    <a:pt x="63" y="54"/>
                  </a:cubicBezTo>
                  <a:cubicBezTo>
                    <a:pt x="64" y="53"/>
                    <a:pt x="67" y="53"/>
                    <a:pt x="68" y="52"/>
                  </a:cubicBezTo>
                  <a:cubicBezTo>
                    <a:pt x="69" y="52"/>
                    <a:pt x="69" y="50"/>
                    <a:pt x="69" y="49"/>
                  </a:cubicBezTo>
                  <a:cubicBezTo>
                    <a:pt x="70" y="48"/>
                    <a:pt x="70" y="45"/>
                    <a:pt x="72" y="44"/>
                  </a:cubicBezTo>
                  <a:cubicBezTo>
                    <a:pt x="74" y="42"/>
                    <a:pt x="81" y="44"/>
                    <a:pt x="84" y="42"/>
                  </a:cubicBezTo>
                  <a:cubicBezTo>
                    <a:pt x="85" y="41"/>
                    <a:pt x="85" y="37"/>
                    <a:pt x="85" y="36"/>
                  </a:cubicBezTo>
                  <a:cubicBezTo>
                    <a:pt x="88" y="34"/>
                    <a:pt x="95" y="37"/>
                    <a:pt x="98" y="35"/>
                  </a:cubicBezTo>
                  <a:cubicBezTo>
                    <a:pt x="98" y="34"/>
                    <a:pt x="98" y="31"/>
                    <a:pt x="98" y="30"/>
                  </a:cubicBezTo>
                  <a:cubicBezTo>
                    <a:pt x="98" y="29"/>
                    <a:pt x="100" y="27"/>
                    <a:pt x="101" y="25"/>
                  </a:cubicBezTo>
                  <a:cubicBezTo>
                    <a:pt x="101" y="24"/>
                    <a:pt x="103" y="21"/>
                    <a:pt x="103" y="19"/>
                  </a:cubicBezTo>
                  <a:cubicBezTo>
                    <a:pt x="103" y="18"/>
                    <a:pt x="102" y="16"/>
                    <a:pt x="102" y="15"/>
                  </a:cubicBezTo>
                  <a:cubicBezTo>
                    <a:pt x="101" y="14"/>
                    <a:pt x="98" y="12"/>
                    <a:pt x="98" y="11"/>
                  </a:cubicBezTo>
                  <a:cubicBezTo>
                    <a:pt x="98" y="9"/>
                    <a:pt x="98" y="6"/>
                    <a:pt x="98" y="5"/>
                  </a:cubicBezTo>
                  <a:cubicBezTo>
                    <a:pt x="100" y="3"/>
                    <a:pt x="104" y="5"/>
                    <a:pt x="106" y="5"/>
                  </a:cubicBezTo>
                  <a:cubicBezTo>
                    <a:pt x="107" y="4"/>
                    <a:pt x="110" y="5"/>
                    <a:pt x="110" y="4"/>
                  </a:cubicBezTo>
                  <a:cubicBezTo>
                    <a:pt x="112" y="4"/>
                    <a:pt x="113" y="1"/>
                    <a:pt x="114" y="0"/>
                  </a:cubicBezTo>
                  <a:cubicBezTo>
                    <a:pt x="115" y="0"/>
                    <a:pt x="116" y="1"/>
                    <a:pt x="116" y="1"/>
                  </a:cubicBezTo>
                  <a:cubicBezTo>
                    <a:pt x="117" y="2"/>
                    <a:pt x="118" y="5"/>
                    <a:pt x="119" y="6"/>
                  </a:cubicBezTo>
                  <a:cubicBezTo>
                    <a:pt x="121" y="7"/>
                    <a:pt x="125" y="7"/>
                    <a:pt x="126" y="7"/>
                  </a:cubicBezTo>
                  <a:cubicBezTo>
                    <a:pt x="128" y="7"/>
                    <a:pt x="130" y="6"/>
                    <a:pt x="132" y="7"/>
                  </a:cubicBezTo>
                  <a:cubicBezTo>
                    <a:pt x="133" y="7"/>
                    <a:pt x="136" y="8"/>
                    <a:pt x="136" y="8"/>
                  </a:cubicBezTo>
                  <a:cubicBezTo>
                    <a:pt x="136" y="9"/>
                    <a:pt x="136" y="10"/>
                    <a:pt x="135" y="11"/>
                  </a:cubicBezTo>
                  <a:cubicBezTo>
                    <a:pt x="135" y="12"/>
                    <a:pt x="133" y="16"/>
                    <a:pt x="132" y="18"/>
                  </a:cubicBezTo>
                  <a:cubicBezTo>
                    <a:pt x="131" y="19"/>
                    <a:pt x="130" y="21"/>
                    <a:pt x="129" y="21"/>
                  </a:cubicBezTo>
                  <a:cubicBezTo>
                    <a:pt x="128" y="22"/>
                    <a:pt x="126" y="24"/>
                    <a:pt x="125" y="26"/>
                  </a:cubicBezTo>
                  <a:cubicBezTo>
                    <a:pt x="124" y="27"/>
                    <a:pt x="124" y="29"/>
                    <a:pt x="124" y="30"/>
                  </a:cubicBezTo>
                  <a:cubicBezTo>
                    <a:pt x="124" y="32"/>
                    <a:pt x="124" y="35"/>
                    <a:pt x="124" y="37"/>
                  </a:cubicBezTo>
                  <a:cubicBezTo>
                    <a:pt x="123" y="38"/>
                    <a:pt x="123" y="40"/>
                    <a:pt x="122" y="41"/>
                  </a:cubicBezTo>
                  <a:cubicBezTo>
                    <a:pt x="122" y="42"/>
                    <a:pt x="120" y="43"/>
                    <a:pt x="119" y="43"/>
                  </a:cubicBezTo>
                  <a:cubicBezTo>
                    <a:pt x="118" y="43"/>
                    <a:pt x="116" y="44"/>
                    <a:pt x="116" y="44"/>
                  </a:cubicBezTo>
                  <a:cubicBezTo>
                    <a:pt x="113" y="45"/>
                    <a:pt x="109" y="43"/>
                    <a:pt x="107" y="45"/>
                  </a:cubicBezTo>
                  <a:cubicBezTo>
                    <a:pt x="106" y="46"/>
                    <a:pt x="107" y="51"/>
                    <a:pt x="108" y="53"/>
                  </a:cubicBezTo>
                  <a:cubicBezTo>
                    <a:pt x="108" y="55"/>
                    <a:pt x="108" y="58"/>
                    <a:pt x="109" y="59"/>
                  </a:cubicBezTo>
                  <a:cubicBezTo>
                    <a:pt x="109" y="61"/>
                    <a:pt x="109" y="64"/>
                    <a:pt x="110" y="66"/>
                  </a:cubicBezTo>
                  <a:cubicBezTo>
                    <a:pt x="111" y="67"/>
                    <a:pt x="115" y="66"/>
                    <a:pt x="116" y="66"/>
                  </a:cubicBezTo>
                  <a:cubicBezTo>
                    <a:pt x="118" y="65"/>
                    <a:pt x="123" y="65"/>
                    <a:pt x="125" y="65"/>
                  </a:cubicBezTo>
                  <a:cubicBezTo>
                    <a:pt x="128" y="65"/>
                    <a:pt x="133" y="63"/>
                    <a:pt x="135" y="64"/>
                  </a:cubicBezTo>
                  <a:cubicBezTo>
                    <a:pt x="136" y="64"/>
                    <a:pt x="138" y="65"/>
                    <a:pt x="139" y="66"/>
                  </a:cubicBezTo>
                  <a:cubicBezTo>
                    <a:pt x="139" y="67"/>
                    <a:pt x="140" y="69"/>
                    <a:pt x="140" y="70"/>
                  </a:cubicBezTo>
                  <a:cubicBezTo>
                    <a:pt x="141" y="71"/>
                    <a:pt x="142" y="73"/>
                    <a:pt x="143" y="74"/>
                  </a:cubicBezTo>
                  <a:cubicBezTo>
                    <a:pt x="144" y="75"/>
                    <a:pt x="146" y="76"/>
                    <a:pt x="147" y="77"/>
                  </a:cubicBezTo>
                  <a:cubicBezTo>
                    <a:pt x="147" y="77"/>
                    <a:pt x="149" y="79"/>
                    <a:pt x="150" y="79"/>
                  </a:cubicBezTo>
                  <a:cubicBezTo>
                    <a:pt x="151" y="80"/>
                    <a:pt x="153" y="81"/>
                    <a:pt x="154" y="81"/>
                  </a:cubicBezTo>
                  <a:cubicBezTo>
                    <a:pt x="155" y="82"/>
                    <a:pt x="157" y="82"/>
                    <a:pt x="158" y="82"/>
                  </a:cubicBezTo>
                  <a:cubicBezTo>
                    <a:pt x="159" y="82"/>
                    <a:pt x="161" y="82"/>
                    <a:pt x="162" y="81"/>
                  </a:cubicBezTo>
                  <a:cubicBezTo>
                    <a:pt x="162" y="81"/>
                    <a:pt x="162" y="79"/>
                    <a:pt x="162" y="78"/>
                  </a:cubicBezTo>
                  <a:cubicBezTo>
                    <a:pt x="162" y="76"/>
                    <a:pt x="162" y="75"/>
                    <a:pt x="162" y="74"/>
                  </a:cubicBezTo>
                  <a:cubicBezTo>
                    <a:pt x="163" y="72"/>
                    <a:pt x="166" y="71"/>
                    <a:pt x="167" y="70"/>
                  </a:cubicBezTo>
                  <a:cubicBezTo>
                    <a:pt x="169" y="69"/>
                    <a:pt x="173" y="68"/>
                    <a:pt x="175" y="67"/>
                  </a:cubicBezTo>
                  <a:cubicBezTo>
                    <a:pt x="177" y="66"/>
                    <a:pt x="179" y="65"/>
                    <a:pt x="181" y="64"/>
                  </a:cubicBezTo>
                  <a:cubicBezTo>
                    <a:pt x="182" y="64"/>
                    <a:pt x="184" y="62"/>
                    <a:pt x="186" y="61"/>
                  </a:cubicBezTo>
                  <a:cubicBezTo>
                    <a:pt x="187" y="60"/>
                    <a:pt x="190" y="57"/>
                    <a:pt x="192" y="56"/>
                  </a:cubicBezTo>
                  <a:cubicBezTo>
                    <a:pt x="193" y="54"/>
                    <a:pt x="195" y="51"/>
                    <a:pt x="196" y="50"/>
                  </a:cubicBezTo>
                  <a:cubicBezTo>
                    <a:pt x="197" y="50"/>
                    <a:pt x="199" y="49"/>
                    <a:pt x="201" y="49"/>
                  </a:cubicBezTo>
                  <a:cubicBezTo>
                    <a:pt x="202" y="49"/>
                    <a:pt x="206" y="51"/>
                    <a:pt x="208" y="50"/>
                  </a:cubicBezTo>
                  <a:cubicBezTo>
                    <a:pt x="209" y="50"/>
                    <a:pt x="212" y="48"/>
                    <a:pt x="213" y="47"/>
                  </a:cubicBezTo>
                  <a:cubicBezTo>
                    <a:pt x="215" y="46"/>
                    <a:pt x="219" y="45"/>
                    <a:pt x="220" y="43"/>
                  </a:cubicBezTo>
                  <a:cubicBezTo>
                    <a:pt x="220" y="42"/>
                    <a:pt x="221" y="39"/>
                    <a:pt x="220" y="38"/>
                  </a:cubicBezTo>
                  <a:cubicBezTo>
                    <a:pt x="220" y="38"/>
                    <a:pt x="219" y="36"/>
                    <a:pt x="218" y="35"/>
                  </a:cubicBezTo>
                  <a:cubicBezTo>
                    <a:pt x="218" y="34"/>
                    <a:pt x="216" y="33"/>
                    <a:pt x="216" y="32"/>
                  </a:cubicBezTo>
                  <a:cubicBezTo>
                    <a:pt x="215" y="31"/>
                    <a:pt x="216" y="28"/>
                    <a:pt x="216" y="27"/>
                  </a:cubicBezTo>
                  <a:cubicBezTo>
                    <a:pt x="217" y="26"/>
                    <a:pt x="218" y="24"/>
                    <a:pt x="218" y="23"/>
                  </a:cubicBezTo>
                  <a:cubicBezTo>
                    <a:pt x="219" y="22"/>
                    <a:pt x="220" y="20"/>
                    <a:pt x="220" y="20"/>
                  </a:cubicBezTo>
                  <a:cubicBezTo>
                    <a:pt x="220" y="20"/>
                    <a:pt x="220" y="20"/>
                    <a:pt x="221" y="20"/>
                  </a:cubicBezTo>
                  <a:cubicBezTo>
                    <a:pt x="222" y="20"/>
                    <a:pt x="224" y="20"/>
                    <a:pt x="225" y="20"/>
                  </a:cubicBezTo>
                  <a:cubicBezTo>
                    <a:pt x="225" y="21"/>
                    <a:pt x="225" y="22"/>
                    <a:pt x="225" y="23"/>
                  </a:cubicBezTo>
                  <a:cubicBezTo>
                    <a:pt x="225" y="24"/>
                    <a:pt x="225" y="26"/>
                    <a:pt x="226" y="27"/>
                  </a:cubicBezTo>
                  <a:cubicBezTo>
                    <a:pt x="226" y="27"/>
                    <a:pt x="228" y="27"/>
                    <a:pt x="228" y="27"/>
                  </a:cubicBezTo>
                  <a:cubicBezTo>
                    <a:pt x="229" y="28"/>
                    <a:pt x="229" y="31"/>
                    <a:pt x="230" y="33"/>
                  </a:cubicBezTo>
                  <a:cubicBezTo>
                    <a:pt x="230" y="33"/>
                    <a:pt x="230" y="36"/>
                    <a:pt x="230" y="37"/>
                  </a:cubicBezTo>
                  <a:cubicBezTo>
                    <a:pt x="229" y="38"/>
                    <a:pt x="226" y="38"/>
                    <a:pt x="226" y="39"/>
                  </a:cubicBezTo>
                  <a:cubicBezTo>
                    <a:pt x="226" y="40"/>
                    <a:pt x="228" y="41"/>
                    <a:pt x="229" y="42"/>
                  </a:cubicBezTo>
                  <a:cubicBezTo>
                    <a:pt x="230" y="43"/>
                    <a:pt x="233" y="44"/>
                    <a:pt x="234" y="45"/>
                  </a:cubicBezTo>
                  <a:cubicBezTo>
                    <a:pt x="235" y="46"/>
                    <a:pt x="237" y="46"/>
                    <a:pt x="238" y="47"/>
                  </a:cubicBezTo>
                  <a:cubicBezTo>
                    <a:pt x="238" y="47"/>
                    <a:pt x="239" y="48"/>
                    <a:pt x="240" y="48"/>
                  </a:cubicBezTo>
                  <a:cubicBezTo>
                    <a:pt x="241" y="48"/>
                    <a:pt x="243" y="48"/>
                    <a:pt x="244" y="49"/>
                  </a:cubicBezTo>
                  <a:cubicBezTo>
                    <a:pt x="245" y="50"/>
                    <a:pt x="248" y="52"/>
                    <a:pt x="249" y="53"/>
                  </a:cubicBezTo>
                  <a:cubicBezTo>
                    <a:pt x="249" y="54"/>
                    <a:pt x="250" y="56"/>
                    <a:pt x="249" y="57"/>
                  </a:cubicBezTo>
                  <a:cubicBezTo>
                    <a:pt x="249" y="58"/>
                    <a:pt x="247" y="62"/>
                    <a:pt x="246" y="64"/>
                  </a:cubicBezTo>
                  <a:cubicBezTo>
                    <a:pt x="245" y="65"/>
                    <a:pt x="244" y="69"/>
                    <a:pt x="243" y="70"/>
                  </a:cubicBezTo>
                  <a:cubicBezTo>
                    <a:pt x="242" y="72"/>
                    <a:pt x="241" y="76"/>
                    <a:pt x="240" y="79"/>
                  </a:cubicBezTo>
                  <a:cubicBezTo>
                    <a:pt x="239" y="80"/>
                    <a:pt x="239" y="83"/>
                    <a:pt x="238" y="84"/>
                  </a:cubicBezTo>
                  <a:cubicBezTo>
                    <a:pt x="238" y="85"/>
                    <a:pt x="237" y="87"/>
                    <a:pt x="237" y="88"/>
                  </a:cubicBezTo>
                  <a:cubicBezTo>
                    <a:pt x="236" y="88"/>
                    <a:pt x="235" y="88"/>
                    <a:pt x="234" y="88"/>
                  </a:cubicBezTo>
                  <a:cubicBezTo>
                    <a:pt x="234" y="89"/>
                    <a:pt x="232" y="89"/>
                    <a:pt x="232" y="89"/>
                  </a:cubicBezTo>
                  <a:cubicBezTo>
                    <a:pt x="230" y="89"/>
                    <a:pt x="227" y="89"/>
                    <a:pt x="226" y="88"/>
                  </a:cubicBezTo>
                  <a:cubicBezTo>
                    <a:pt x="223" y="88"/>
                    <a:pt x="219" y="88"/>
                    <a:pt x="216" y="88"/>
                  </a:cubicBezTo>
                  <a:cubicBezTo>
                    <a:pt x="215" y="87"/>
                    <a:pt x="213" y="87"/>
                    <a:pt x="211" y="86"/>
                  </a:cubicBezTo>
                  <a:cubicBezTo>
                    <a:pt x="210" y="86"/>
                    <a:pt x="208" y="85"/>
                    <a:pt x="208" y="85"/>
                  </a:cubicBezTo>
                  <a:cubicBezTo>
                    <a:pt x="207" y="84"/>
                    <a:pt x="205" y="83"/>
                    <a:pt x="204" y="83"/>
                  </a:cubicBezTo>
                  <a:cubicBezTo>
                    <a:pt x="203" y="82"/>
                    <a:pt x="202" y="80"/>
                    <a:pt x="201" y="80"/>
                  </a:cubicBezTo>
                  <a:cubicBezTo>
                    <a:pt x="200" y="81"/>
                    <a:pt x="200" y="83"/>
                    <a:pt x="200" y="83"/>
                  </a:cubicBezTo>
                  <a:cubicBezTo>
                    <a:pt x="200" y="85"/>
                    <a:pt x="201" y="88"/>
                    <a:pt x="201" y="89"/>
                  </a:cubicBezTo>
                  <a:cubicBezTo>
                    <a:pt x="201" y="90"/>
                    <a:pt x="200" y="92"/>
                    <a:pt x="199" y="93"/>
                  </a:cubicBezTo>
                  <a:cubicBezTo>
                    <a:pt x="198" y="95"/>
                    <a:pt x="196" y="95"/>
                    <a:pt x="195" y="96"/>
                  </a:cubicBezTo>
                  <a:cubicBezTo>
                    <a:pt x="195" y="97"/>
                    <a:pt x="194" y="99"/>
                    <a:pt x="194" y="99"/>
                  </a:cubicBezTo>
                  <a:cubicBezTo>
                    <a:pt x="193" y="101"/>
                    <a:pt x="191" y="101"/>
                    <a:pt x="190" y="103"/>
                  </a:cubicBezTo>
                  <a:cubicBezTo>
                    <a:pt x="189" y="104"/>
                    <a:pt x="189" y="106"/>
                    <a:pt x="189" y="107"/>
                  </a:cubicBezTo>
                  <a:cubicBezTo>
                    <a:pt x="187" y="108"/>
                    <a:pt x="186" y="111"/>
                    <a:pt x="184" y="113"/>
                  </a:cubicBezTo>
                  <a:cubicBezTo>
                    <a:pt x="183" y="114"/>
                    <a:pt x="183" y="116"/>
                    <a:pt x="181" y="116"/>
                  </a:cubicBezTo>
                  <a:cubicBezTo>
                    <a:pt x="180" y="117"/>
                    <a:pt x="178" y="116"/>
                    <a:pt x="177" y="116"/>
                  </a:cubicBezTo>
                  <a:cubicBezTo>
                    <a:pt x="176" y="116"/>
                    <a:pt x="174" y="117"/>
                    <a:pt x="172" y="117"/>
                  </a:cubicBezTo>
                  <a:cubicBezTo>
                    <a:pt x="171" y="117"/>
                    <a:pt x="168" y="116"/>
                    <a:pt x="166" y="116"/>
                  </a:cubicBezTo>
                  <a:cubicBezTo>
                    <a:pt x="166" y="116"/>
                    <a:pt x="165" y="116"/>
                    <a:pt x="165" y="117"/>
                  </a:cubicBezTo>
                  <a:cubicBezTo>
                    <a:pt x="164" y="117"/>
                    <a:pt x="164" y="118"/>
                    <a:pt x="163" y="119"/>
                  </a:cubicBezTo>
                  <a:cubicBezTo>
                    <a:pt x="162" y="120"/>
                    <a:pt x="161" y="120"/>
                    <a:pt x="160" y="121"/>
                  </a:cubicBezTo>
                  <a:cubicBezTo>
                    <a:pt x="159" y="122"/>
                    <a:pt x="158" y="124"/>
                    <a:pt x="157" y="124"/>
                  </a:cubicBezTo>
                  <a:cubicBezTo>
                    <a:pt x="156" y="124"/>
                    <a:pt x="155" y="120"/>
                    <a:pt x="154" y="119"/>
                  </a:cubicBezTo>
                  <a:cubicBezTo>
                    <a:pt x="153" y="119"/>
                    <a:pt x="153" y="120"/>
                    <a:pt x="152" y="120"/>
                  </a:cubicBezTo>
                  <a:cubicBezTo>
                    <a:pt x="151" y="121"/>
                    <a:pt x="147" y="123"/>
                    <a:pt x="146" y="123"/>
                  </a:cubicBezTo>
                  <a:cubicBezTo>
                    <a:pt x="145" y="124"/>
                    <a:pt x="142" y="124"/>
                    <a:pt x="140" y="124"/>
                  </a:cubicBezTo>
                  <a:cubicBezTo>
                    <a:pt x="139" y="124"/>
                    <a:pt x="136" y="124"/>
                    <a:pt x="135" y="123"/>
                  </a:cubicBezTo>
                  <a:cubicBezTo>
                    <a:pt x="133" y="122"/>
                    <a:pt x="133" y="118"/>
                    <a:pt x="132" y="116"/>
                  </a:cubicBezTo>
                  <a:cubicBezTo>
                    <a:pt x="131" y="114"/>
                    <a:pt x="128" y="111"/>
                    <a:pt x="128" y="110"/>
                  </a:cubicBezTo>
                  <a:cubicBezTo>
                    <a:pt x="127" y="109"/>
                    <a:pt x="126" y="108"/>
                    <a:pt x="126" y="107"/>
                  </a:cubicBezTo>
                  <a:cubicBezTo>
                    <a:pt x="124" y="107"/>
                    <a:pt x="122" y="107"/>
                    <a:pt x="120" y="107"/>
                  </a:cubicBezTo>
                  <a:cubicBezTo>
                    <a:pt x="119" y="107"/>
                    <a:pt x="118" y="108"/>
                    <a:pt x="117" y="109"/>
                  </a:cubicBezTo>
                  <a:cubicBezTo>
                    <a:pt x="116" y="109"/>
                    <a:pt x="113" y="110"/>
                    <a:pt x="112" y="110"/>
                  </a:cubicBezTo>
                  <a:cubicBezTo>
                    <a:pt x="110" y="111"/>
                    <a:pt x="108" y="112"/>
                    <a:pt x="107" y="113"/>
                  </a:cubicBezTo>
                  <a:cubicBezTo>
                    <a:pt x="106" y="113"/>
                    <a:pt x="104" y="113"/>
                    <a:pt x="104" y="113"/>
                  </a:cubicBezTo>
                  <a:cubicBezTo>
                    <a:pt x="101" y="113"/>
                    <a:pt x="94" y="112"/>
                    <a:pt x="91" y="112"/>
                  </a:cubicBezTo>
                  <a:cubicBezTo>
                    <a:pt x="91" y="112"/>
                    <a:pt x="88" y="111"/>
                    <a:pt x="87" y="111"/>
                  </a:cubicBezTo>
                  <a:cubicBezTo>
                    <a:pt x="87" y="112"/>
                    <a:pt x="88" y="114"/>
                    <a:pt x="88" y="114"/>
                  </a:cubicBezTo>
                  <a:cubicBezTo>
                    <a:pt x="88" y="115"/>
                    <a:pt x="88" y="116"/>
                    <a:pt x="88" y="117"/>
                  </a:cubicBezTo>
                  <a:cubicBezTo>
                    <a:pt x="88" y="118"/>
                    <a:pt x="87" y="120"/>
                    <a:pt x="87" y="121"/>
                  </a:cubicBezTo>
                  <a:cubicBezTo>
                    <a:pt x="87" y="122"/>
                    <a:pt x="89" y="124"/>
                    <a:pt x="89" y="125"/>
                  </a:cubicBezTo>
                  <a:cubicBezTo>
                    <a:pt x="89" y="126"/>
                    <a:pt x="88" y="129"/>
                    <a:pt x="89" y="130"/>
                  </a:cubicBezTo>
                  <a:cubicBezTo>
                    <a:pt x="89" y="130"/>
                    <a:pt x="91" y="130"/>
                    <a:pt x="92" y="130"/>
                  </a:cubicBezTo>
                  <a:cubicBezTo>
                    <a:pt x="92" y="130"/>
                    <a:pt x="94" y="130"/>
                    <a:pt x="95" y="130"/>
                  </a:cubicBezTo>
                  <a:cubicBezTo>
                    <a:pt x="96" y="130"/>
                    <a:pt x="97" y="132"/>
                    <a:pt x="97" y="132"/>
                  </a:cubicBezTo>
                  <a:cubicBezTo>
                    <a:pt x="98" y="132"/>
                    <a:pt x="100" y="133"/>
                    <a:pt x="101" y="134"/>
                  </a:cubicBezTo>
                  <a:cubicBezTo>
                    <a:pt x="101" y="134"/>
                    <a:pt x="101" y="136"/>
                    <a:pt x="101" y="137"/>
                  </a:cubicBezTo>
                  <a:cubicBezTo>
                    <a:pt x="102" y="138"/>
                    <a:pt x="101" y="138"/>
                    <a:pt x="101" y="139"/>
                  </a:cubicBezTo>
                  <a:cubicBezTo>
                    <a:pt x="102" y="141"/>
                    <a:pt x="104" y="145"/>
                    <a:pt x="105" y="147"/>
                  </a:cubicBezTo>
                  <a:cubicBezTo>
                    <a:pt x="106" y="148"/>
                    <a:pt x="107" y="150"/>
                    <a:pt x="108" y="151"/>
                  </a:cubicBezTo>
                  <a:cubicBezTo>
                    <a:pt x="109" y="152"/>
                    <a:pt x="110" y="154"/>
                    <a:pt x="111" y="154"/>
                  </a:cubicBezTo>
                  <a:cubicBezTo>
                    <a:pt x="112" y="155"/>
                    <a:pt x="114" y="156"/>
                    <a:pt x="115" y="157"/>
                  </a:cubicBezTo>
                  <a:cubicBezTo>
                    <a:pt x="116" y="157"/>
                    <a:pt x="118" y="159"/>
                    <a:pt x="119" y="160"/>
                  </a:cubicBezTo>
                  <a:cubicBezTo>
                    <a:pt x="119" y="161"/>
                    <a:pt x="119" y="163"/>
                    <a:pt x="119" y="165"/>
                  </a:cubicBezTo>
                  <a:cubicBezTo>
                    <a:pt x="120" y="166"/>
                    <a:pt x="120" y="168"/>
                    <a:pt x="119" y="168"/>
                  </a:cubicBezTo>
                  <a:cubicBezTo>
                    <a:pt x="119" y="170"/>
                    <a:pt x="116" y="172"/>
                    <a:pt x="116" y="173"/>
                  </a:cubicBezTo>
                  <a:cubicBezTo>
                    <a:pt x="114" y="175"/>
                    <a:pt x="111" y="177"/>
                    <a:pt x="110" y="178"/>
                  </a:cubicBezTo>
                  <a:cubicBezTo>
                    <a:pt x="109" y="179"/>
                    <a:pt x="106" y="180"/>
                    <a:pt x="105" y="180"/>
                  </a:cubicBezTo>
                  <a:cubicBezTo>
                    <a:pt x="103" y="180"/>
                    <a:pt x="98" y="180"/>
                    <a:pt x="96" y="179"/>
                  </a:cubicBezTo>
                  <a:cubicBezTo>
                    <a:pt x="94" y="179"/>
                    <a:pt x="89" y="179"/>
                    <a:pt x="87" y="178"/>
                  </a:cubicBezTo>
                  <a:cubicBezTo>
                    <a:pt x="86" y="177"/>
                    <a:pt x="85" y="175"/>
                    <a:pt x="84" y="175"/>
                  </a:cubicBezTo>
                  <a:cubicBezTo>
                    <a:pt x="83" y="174"/>
                    <a:pt x="81" y="172"/>
                    <a:pt x="79" y="172"/>
                  </a:cubicBezTo>
                  <a:cubicBezTo>
                    <a:pt x="79" y="171"/>
                    <a:pt x="77" y="171"/>
                    <a:pt x="75" y="171"/>
                  </a:cubicBezTo>
                  <a:cubicBezTo>
                    <a:pt x="74" y="171"/>
                    <a:pt x="73" y="172"/>
                    <a:pt x="72" y="172"/>
                  </a:cubicBezTo>
                  <a:cubicBezTo>
                    <a:pt x="71" y="173"/>
                    <a:pt x="68" y="173"/>
                    <a:pt x="67" y="174"/>
                  </a:cubicBezTo>
                  <a:cubicBezTo>
                    <a:pt x="66" y="175"/>
                    <a:pt x="67" y="178"/>
                    <a:pt x="66" y="179"/>
                  </a:cubicBezTo>
                  <a:cubicBezTo>
                    <a:pt x="66" y="181"/>
                    <a:pt x="65" y="184"/>
                    <a:pt x="64" y="186"/>
                  </a:cubicBezTo>
                  <a:cubicBezTo>
                    <a:pt x="64" y="188"/>
                    <a:pt x="62" y="191"/>
                    <a:pt x="61" y="193"/>
                  </a:cubicBezTo>
                  <a:cubicBezTo>
                    <a:pt x="60" y="194"/>
                    <a:pt x="57" y="195"/>
                    <a:pt x="56" y="196"/>
                  </a:cubicBezTo>
                  <a:cubicBezTo>
                    <a:pt x="55" y="197"/>
                    <a:pt x="52" y="198"/>
                    <a:pt x="51" y="199"/>
                  </a:cubicBezTo>
                  <a:cubicBezTo>
                    <a:pt x="49" y="200"/>
                    <a:pt x="46" y="200"/>
                    <a:pt x="45" y="202"/>
                  </a:cubicBezTo>
                  <a:cubicBezTo>
                    <a:pt x="45" y="202"/>
                    <a:pt x="44" y="203"/>
                    <a:pt x="44" y="203"/>
                  </a:cubicBezTo>
                  <a:cubicBezTo>
                    <a:pt x="44" y="204"/>
                    <a:pt x="45" y="206"/>
                    <a:pt x="46" y="206"/>
                  </a:cubicBezTo>
                  <a:cubicBezTo>
                    <a:pt x="46" y="207"/>
                    <a:pt x="48" y="208"/>
                    <a:pt x="48" y="209"/>
                  </a:cubicBezTo>
                  <a:cubicBezTo>
                    <a:pt x="48" y="210"/>
                    <a:pt x="48" y="212"/>
                    <a:pt x="47" y="213"/>
                  </a:cubicBezTo>
                  <a:cubicBezTo>
                    <a:pt x="47" y="213"/>
                    <a:pt x="45" y="214"/>
                    <a:pt x="44" y="214"/>
                  </a:cubicBezTo>
                  <a:cubicBezTo>
                    <a:pt x="43" y="215"/>
                    <a:pt x="41" y="216"/>
                    <a:pt x="40" y="216"/>
                  </a:cubicBezTo>
                  <a:cubicBezTo>
                    <a:pt x="38" y="217"/>
                    <a:pt x="36" y="217"/>
                    <a:pt x="35" y="217"/>
                  </a:cubicBezTo>
                  <a:cubicBezTo>
                    <a:pt x="34" y="216"/>
                    <a:pt x="33" y="214"/>
                    <a:pt x="33" y="213"/>
                  </a:cubicBezTo>
                  <a:cubicBezTo>
                    <a:pt x="33" y="213"/>
                    <a:pt x="33" y="212"/>
                    <a:pt x="33" y="211"/>
                  </a:cubicBezTo>
                  <a:cubicBezTo>
                    <a:pt x="33" y="210"/>
                    <a:pt x="34" y="207"/>
                    <a:pt x="33" y="207"/>
                  </a:cubicBezTo>
                  <a:cubicBezTo>
                    <a:pt x="33" y="206"/>
                    <a:pt x="30" y="208"/>
                    <a:pt x="30" y="208"/>
                  </a:cubicBezTo>
                  <a:cubicBezTo>
                    <a:pt x="29" y="208"/>
                    <a:pt x="26" y="210"/>
                    <a:pt x="25" y="210"/>
                  </a:cubicBezTo>
                  <a:cubicBezTo>
                    <a:pt x="24" y="211"/>
                    <a:pt x="22" y="213"/>
                    <a:pt x="21" y="214"/>
                  </a:cubicBezTo>
                  <a:cubicBezTo>
                    <a:pt x="20" y="214"/>
                    <a:pt x="20" y="215"/>
                    <a:pt x="19" y="215"/>
                  </a:cubicBezTo>
                  <a:cubicBezTo>
                    <a:pt x="19" y="215"/>
                    <a:pt x="18" y="214"/>
                    <a:pt x="18" y="213"/>
                  </a:cubicBezTo>
                  <a:cubicBezTo>
                    <a:pt x="18" y="212"/>
                    <a:pt x="16" y="209"/>
                    <a:pt x="15" y="207"/>
                  </a:cubicBezTo>
                  <a:cubicBezTo>
                    <a:pt x="14" y="206"/>
                    <a:pt x="13" y="204"/>
                    <a:pt x="12" y="203"/>
                  </a:cubicBezTo>
                  <a:cubicBezTo>
                    <a:pt x="12" y="202"/>
                    <a:pt x="11" y="200"/>
                    <a:pt x="11" y="199"/>
                  </a:cubicBezTo>
                  <a:cubicBezTo>
                    <a:pt x="11" y="198"/>
                    <a:pt x="11" y="196"/>
                    <a:pt x="11" y="195"/>
                  </a:cubicBezTo>
                  <a:cubicBezTo>
                    <a:pt x="12" y="195"/>
                    <a:pt x="12" y="194"/>
                    <a:pt x="13" y="194"/>
                  </a:cubicBezTo>
                  <a:cubicBezTo>
                    <a:pt x="14" y="194"/>
                    <a:pt x="17" y="194"/>
                    <a:pt x="18" y="195"/>
                  </a:cubicBezTo>
                  <a:cubicBezTo>
                    <a:pt x="18" y="195"/>
                    <a:pt x="19" y="196"/>
                    <a:pt x="20" y="197"/>
                  </a:cubicBezTo>
                  <a:cubicBezTo>
                    <a:pt x="21" y="197"/>
                    <a:pt x="23" y="196"/>
                    <a:pt x="24" y="196"/>
                  </a:cubicBezTo>
                  <a:cubicBezTo>
                    <a:pt x="25" y="196"/>
                    <a:pt x="30" y="197"/>
                    <a:pt x="31" y="196"/>
                  </a:cubicBezTo>
                  <a:cubicBezTo>
                    <a:pt x="32" y="195"/>
                    <a:pt x="32" y="193"/>
                    <a:pt x="32" y="192"/>
                  </a:cubicBezTo>
                  <a:cubicBezTo>
                    <a:pt x="32" y="191"/>
                    <a:pt x="32" y="189"/>
                    <a:pt x="32" y="188"/>
                  </a:cubicBezTo>
                  <a:cubicBezTo>
                    <a:pt x="32" y="187"/>
                    <a:pt x="34" y="185"/>
                    <a:pt x="35" y="184"/>
                  </a:cubicBezTo>
                  <a:cubicBezTo>
                    <a:pt x="35" y="183"/>
                    <a:pt x="36" y="181"/>
                    <a:pt x="38" y="180"/>
                  </a:cubicBezTo>
                  <a:cubicBezTo>
                    <a:pt x="39" y="179"/>
                    <a:pt x="43" y="180"/>
                    <a:pt x="44" y="180"/>
                  </a:cubicBezTo>
                  <a:cubicBezTo>
                    <a:pt x="46" y="180"/>
                    <a:pt x="48" y="181"/>
                    <a:pt x="49" y="181"/>
                  </a:cubicBezTo>
                  <a:cubicBezTo>
                    <a:pt x="50" y="181"/>
                    <a:pt x="51" y="180"/>
                    <a:pt x="52" y="180"/>
                  </a:cubicBezTo>
                  <a:cubicBezTo>
                    <a:pt x="53" y="179"/>
                    <a:pt x="55" y="175"/>
                    <a:pt x="55" y="174"/>
                  </a:cubicBezTo>
                  <a:cubicBezTo>
                    <a:pt x="55" y="171"/>
                    <a:pt x="50" y="168"/>
                    <a:pt x="50" y="166"/>
                  </a:cubicBezTo>
                  <a:cubicBezTo>
                    <a:pt x="49" y="164"/>
                    <a:pt x="49" y="161"/>
                    <a:pt x="49" y="160"/>
                  </a:cubicBezTo>
                  <a:cubicBezTo>
                    <a:pt x="49" y="158"/>
                    <a:pt x="50" y="153"/>
                    <a:pt x="49" y="153"/>
                  </a:cubicBezTo>
                  <a:cubicBezTo>
                    <a:pt x="48" y="152"/>
                    <a:pt x="46" y="153"/>
                    <a:pt x="45" y="154"/>
                  </a:cubicBezTo>
                  <a:cubicBezTo>
                    <a:pt x="44" y="154"/>
                    <a:pt x="42" y="155"/>
                    <a:pt x="41" y="156"/>
                  </a:cubicBezTo>
                  <a:cubicBezTo>
                    <a:pt x="40" y="157"/>
                    <a:pt x="39" y="158"/>
                    <a:pt x="38" y="158"/>
                  </a:cubicBezTo>
                  <a:cubicBezTo>
                    <a:pt x="37" y="159"/>
                    <a:pt x="36" y="159"/>
                    <a:pt x="35" y="160"/>
                  </a:cubicBezTo>
                  <a:cubicBezTo>
                    <a:pt x="34" y="160"/>
                    <a:pt x="32" y="159"/>
                    <a:pt x="31" y="159"/>
                  </a:cubicBezTo>
                  <a:cubicBezTo>
                    <a:pt x="30" y="159"/>
                    <a:pt x="30" y="160"/>
                    <a:pt x="29" y="161"/>
                  </a:cubicBezTo>
                  <a:cubicBezTo>
                    <a:pt x="29" y="162"/>
                    <a:pt x="29" y="163"/>
                    <a:pt x="28" y="164"/>
                  </a:cubicBezTo>
                  <a:cubicBezTo>
                    <a:pt x="28" y="166"/>
                    <a:pt x="26" y="167"/>
                    <a:pt x="25" y="168"/>
                  </a:cubicBezTo>
                  <a:cubicBezTo>
                    <a:pt x="24" y="169"/>
                    <a:pt x="23" y="169"/>
                    <a:pt x="21" y="169"/>
                  </a:cubicBezTo>
                  <a:cubicBezTo>
                    <a:pt x="21" y="170"/>
                    <a:pt x="20" y="171"/>
                    <a:pt x="19" y="171"/>
                  </a:cubicBezTo>
                  <a:cubicBezTo>
                    <a:pt x="19" y="172"/>
                    <a:pt x="18" y="173"/>
                    <a:pt x="17" y="173"/>
                  </a:cubicBezTo>
                  <a:cubicBezTo>
                    <a:pt x="16" y="172"/>
                    <a:pt x="16" y="170"/>
                    <a:pt x="15" y="170"/>
                  </a:cubicBezTo>
                  <a:cubicBezTo>
                    <a:pt x="15" y="168"/>
                    <a:pt x="15" y="163"/>
                    <a:pt x="13" y="162"/>
                  </a:cubicBezTo>
                  <a:cubicBezTo>
                    <a:pt x="13" y="162"/>
                    <a:pt x="12" y="161"/>
                    <a:pt x="12" y="161"/>
                  </a:cubicBezTo>
                  <a:cubicBezTo>
                    <a:pt x="10" y="161"/>
                    <a:pt x="7" y="160"/>
                    <a:pt x="6" y="159"/>
                  </a:cubicBezTo>
                  <a:cubicBezTo>
                    <a:pt x="5" y="159"/>
                    <a:pt x="4" y="157"/>
                    <a:pt x="3" y="157"/>
                  </a:cubicBezTo>
                  <a:cubicBezTo>
                    <a:pt x="2" y="154"/>
                    <a:pt x="0" y="148"/>
                    <a:pt x="2" y="145"/>
                  </a:cubicBezTo>
                  <a:cubicBezTo>
                    <a:pt x="3" y="143"/>
                    <a:pt x="8" y="143"/>
                    <a:pt x="11" y="142"/>
                  </a:cubicBezTo>
                  <a:cubicBezTo>
                    <a:pt x="13" y="141"/>
                    <a:pt x="18" y="138"/>
                    <a:pt x="20" y="137"/>
                  </a:cubicBezTo>
                  <a:cubicBezTo>
                    <a:pt x="22" y="136"/>
                    <a:pt x="25" y="134"/>
                    <a:pt x="27" y="133"/>
                  </a:cubicBezTo>
                  <a:cubicBezTo>
                    <a:pt x="28" y="132"/>
                    <a:pt x="31" y="130"/>
                    <a:pt x="32" y="129"/>
                  </a:cubicBezTo>
                  <a:cubicBezTo>
                    <a:pt x="33" y="127"/>
                    <a:pt x="32" y="125"/>
                    <a:pt x="32" y="124"/>
                  </a:cubicBezTo>
                  <a:cubicBezTo>
                    <a:pt x="34" y="122"/>
                    <a:pt x="37" y="123"/>
                    <a:pt x="38" y="123"/>
                  </a:cubicBezTo>
                  <a:cubicBezTo>
                    <a:pt x="40" y="122"/>
                    <a:pt x="44" y="122"/>
                    <a:pt x="45" y="121"/>
                  </a:cubicBezTo>
                  <a:cubicBezTo>
                    <a:pt x="46" y="121"/>
                    <a:pt x="47" y="121"/>
                    <a:pt x="48" y="120"/>
                  </a:cubicBezTo>
                  <a:cubicBezTo>
                    <a:pt x="48" y="120"/>
                    <a:pt x="49" y="119"/>
                    <a:pt x="49" y="119"/>
                  </a:cubicBezTo>
                  <a:cubicBezTo>
                    <a:pt x="49" y="118"/>
                    <a:pt x="49" y="115"/>
                    <a:pt x="50" y="114"/>
                  </a:cubicBezTo>
                  <a:cubicBezTo>
                    <a:pt x="50" y="113"/>
                    <a:pt x="53" y="111"/>
                    <a:pt x="54" y="111"/>
                  </a:cubicBezTo>
                  <a:cubicBezTo>
                    <a:pt x="55" y="110"/>
                    <a:pt x="57" y="109"/>
                    <a:pt x="59" y="109"/>
                  </a:cubicBezTo>
                  <a:cubicBezTo>
                    <a:pt x="61" y="108"/>
                    <a:pt x="66" y="107"/>
                    <a:pt x="68" y="106"/>
                  </a:cubicBezTo>
                  <a:cubicBezTo>
                    <a:pt x="69" y="106"/>
                    <a:pt x="71" y="104"/>
                    <a:pt x="72" y="103"/>
                  </a:cubicBezTo>
                  <a:cubicBezTo>
                    <a:pt x="73" y="103"/>
                    <a:pt x="74" y="101"/>
                    <a:pt x="74" y="100"/>
                  </a:cubicBezTo>
                  <a:cubicBezTo>
                    <a:pt x="75" y="99"/>
                    <a:pt x="77" y="98"/>
                    <a:pt x="78" y="97"/>
                  </a:cubicBezTo>
                  <a:cubicBezTo>
                    <a:pt x="79" y="96"/>
                    <a:pt x="82" y="91"/>
                    <a:pt x="82" y="91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8"/>
            <p:cNvSpPr>
              <a:spLocks/>
            </p:cNvSpPr>
            <p:nvPr/>
          </p:nvSpPr>
          <p:spPr bwMode="auto">
            <a:xfrm>
              <a:off x="2332623" y="2499935"/>
              <a:ext cx="828673" cy="720707"/>
            </a:xfrm>
            <a:custGeom>
              <a:avLst/>
              <a:gdLst>
                <a:gd name="T0" fmla="*/ 71 w 250"/>
                <a:gd name="T1" fmla="*/ 85 h 217"/>
                <a:gd name="T2" fmla="*/ 61 w 250"/>
                <a:gd name="T3" fmla="*/ 66 h 217"/>
                <a:gd name="T4" fmla="*/ 37 w 250"/>
                <a:gd name="T5" fmla="*/ 56 h 217"/>
                <a:gd name="T6" fmla="*/ 52 w 250"/>
                <a:gd name="T7" fmla="*/ 51 h 217"/>
                <a:gd name="T8" fmla="*/ 68 w 250"/>
                <a:gd name="T9" fmla="*/ 52 h 217"/>
                <a:gd name="T10" fmla="*/ 85 w 250"/>
                <a:gd name="T11" fmla="*/ 36 h 217"/>
                <a:gd name="T12" fmla="*/ 103 w 250"/>
                <a:gd name="T13" fmla="*/ 19 h 217"/>
                <a:gd name="T14" fmla="*/ 106 w 250"/>
                <a:gd name="T15" fmla="*/ 5 h 217"/>
                <a:gd name="T16" fmla="*/ 119 w 250"/>
                <a:gd name="T17" fmla="*/ 6 h 217"/>
                <a:gd name="T18" fmla="*/ 135 w 250"/>
                <a:gd name="T19" fmla="*/ 11 h 217"/>
                <a:gd name="T20" fmla="*/ 124 w 250"/>
                <a:gd name="T21" fmla="*/ 30 h 217"/>
                <a:gd name="T22" fmla="*/ 116 w 250"/>
                <a:gd name="T23" fmla="*/ 44 h 217"/>
                <a:gd name="T24" fmla="*/ 110 w 250"/>
                <a:gd name="T25" fmla="*/ 66 h 217"/>
                <a:gd name="T26" fmla="*/ 139 w 250"/>
                <a:gd name="T27" fmla="*/ 66 h 217"/>
                <a:gd name="T28" fmla="*/ 150 w 250"/>
                <a:gd name="T29" fmla="*/ 79 h 217"/>
                <a:gd name="T30" fmla="*/ 162 w 250"/>
                <a:gd name="T31" fmla="*/ 78 h 217"/>
                <a:gd name="T32" fmla="*/ 181 w 250"/>
                <a:gd name="T33" fmla="*/ 64 h 217"/>
                <a:gd name="T34" fmla="*/ 201 w 250"/>
                <a:gd name="T35" fmla="*/ 49 h 217"/>
                <a:gd name="T36" fmla="*/ 220 w 250"/>
                <a:gd name="T37" fmla="*/ 38 h 217"/>
                <a:gd name="T38" fmla="*/ 218 w 250"/>
                <a:gd name="T39" fmla="*/ 23 h 217"/>
                <a:gd name="T40" fmla="*/ 225 w 250"/>
                <a:gd name="T41" fmla="*/ 23 h 217"/>
                <a:gd name="T42" fmla="*/ 230 w 250"/>
                <a:gd name="T43" fmla="*/ 37 h 217"/>
                <a:gd name="T44" fmla="*/ 238 w 250"/>
                <a:gd name="T45" fmla="*/ 47 h 217"/>
                <a:gd name="T46" fmla="*/ 249 w 250"/>
                <a:gd name="T47" fmla="*/ 57 h 217"/>
                <a:gd name="T48" fmla="*/ 238 w 250"/>
                <a:gd name="T49" fmla="*/ 84 h 217"/>
                <a:gd name="T50" fmla="*/ 226 w 250"/>
                <a:gd name="T51" fmla="*/ 88 h 217"/>
                <a:gd name="T52" fmla="*/ 204 w 250"/>
                <a:gd name="T53" fmla="*/ 83 h 217"/>
                <a:gd name="T54" fmla="*/ 199 w 250"/>
                <a:gd name="T55" fmla="*/ 93 h 217"/>
                <a:gd name="T56" fmla="*/ 189 w 250"/>
                <a:gd name="T57" fmla="*/ 107 h 217"/>
                <a:gd name="T58" fmla="*/ 172 w 250"/>
                <a:gd name="T59" fmla="*/ 117 h 217"/>
                <a:gd name="T60" fmla="*/ 160 w 250"/>
                <a:gd name="T61" fmla="*/ 121 h 217"/>
                <a:gd name="T62" fmla="*/ 146 w 250"/>
                <a:gd name="T63" fmla="*/ 123 h 217"/>
                <a:gd name="T64" fmla="*/ 128 w 250"/>
                <a:gd name="T65" fmla="*/ 110 h 217"/>
                <a:gd name="T66" fmla="*/ 112 w 250"/>
                <a:gd name="T67" fmla="*/ 110 h 217"/>
                <a:gd name="T68" fmla="*/ 87 w 250"/>
                <a:gd name="T69" fmla="*/ 111 h 217"/>
                <a:gd name="T70" fmla="*/ 89 w 250"/>
                <a:gd name="T71" fmla="*/ 125 h 217"/>
                <a:gd name="T72" fmla="*/ 97 w 250"/>
                <a:gd name="T73" fmla="*/ 132 h 217"/>
                <a:gd name="T74" fmla="*/ 105 w 250"/>
                <a:gd name="T75" fmla="*/ 147 h 217"/>
                <a:gd name="T76" fmla="*/ 119 w 250"/>
                <a:gd name="T77" fmla="*/ 160 h 217"/>
                <a:gd name="T78" fmla="*/ 110 w 250"/>
                <a:gd name="T79" fmla="*/ 178 h 217"/>
                <a:gd name="T80" fmla="*/ 84 w 250"/>
                <a:gd name="T81" fmla="*/ 175 h 217"/>
                <a:gd name="T82" fmla="*/ 67 w 250"/>
                <a:gd name="T83" fmla="*/ 174 h 217"/>
                <a:gd name="T84" fmla="*/ 56 w 250"/>
                <a:gd name="T85" fmla="*/ 196 h 217"/>
                <a:gd name="T86" fmla="*/ 46 w 250"/>
                <a:gd name="T87" fmla="*/ 206 h 217"/>
                <a:gd name="T88" fmla="*/ 40 w 250"/>
                <a:gd name="T89" fmla="*/ 216 h 217"/>
                <a:gd name="T90" fmla="*/ 33 w 250"/>
                <a:gd name="T91" fmla="*/ 207 h 217"/>
                <a:gd name="T92" fmla="*/ 19 w 250"/>
                <a:gd name="T93" fmla="*/ 215 h 217"/>
                <a:gd name="T94" fmla="*/ 11 w 250"/>
                <a:gd name="T95" fmla="*/ 199 h 217"/>
                <a:gd name="T96" fmla="*/ 20 w 250"/>
                <a:gd name="T97" fmla="*/ 197 h 217"/>
                <a:gd name="T98" fmla="*/ 32 w 250"/>
                <a:gd name="T99" fmla="*/ 188 h 217"/>
                <a:gd name="T100" fmla="*/ 49 w 250"/>
                <a:gd name="T101" fmla="*/ 181 h 217"/>
                <a:gd name="T102" fmla="*/ 49 w 250"/>
                <a:gd name="T103" fmla="*/ 160 h 217"/>
                <a:gd name="T104" fmla="*/ 38 w 250"/>
                <a:gd name="T105" fmla="*/ 158 h 217"/>
                <a:gd name="T106" fmla="*/ 28 w 250"/>
                <a:gd name="T107" fmla="*/ 164 h 217"/>
                <a:gd name="T108" fmla="*/ 17 w 250"/>
                <a:gd name="T109" fmla="*/ 173 h 217"/>
                <a:gd name="T110" fmla="*/ 6 w 250"/>
                <a:gd name="T111" fmla="*/ 159 h 217"/>
                <a:gd name="T112" fmla="*/ 20 w 250"/>
                <a:gd name="T113" fmla="*/ 137 h 217"/>
                <a:gd name="T114" fmla="*/ 38 w 250"/>
                <a:gd name="T115" fmla="*/ 123 h 217"/>
                <a:gd name="T116" fmla="*/ 50 w 250"/>
                <a:gd name="T117" fmla="*/ 114 h 217"/>
                <a:gd name="T118" fmla="*/ 72 w 250"/>
                <a:gd name="T119" fmla="*/ 103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0" h="217">
                  <a:moveTo>
                    <a:pt x="82" y="91"/>
                  </a:moveTo>
                  <a:cubicBezTo>
                    <a:pt x="82" y="91"/>
                    <a:pt x="83" y="88"/>
                    <a:pt x="83" y="87"/>
                  </a:cubicBezTo>
                  <a:cubicBezTo>
                    <a:pt x="81" y="85"/>
                    <a:pt x="74" y="89"/>
                    <a:pt x="72" y="87"/>
                  </a:cubicBezTo>
                  <a:cubicBezTo>
                    <a:pt x="71" y="87"/>
                    <a:pt x="71" y="85"/>
                    <a:pt x="71" y="85"/>
                  </a:cubicBezTo>
                  <a:cubicBezTo>
                    <a:pt x="70" y="83"/>
                    <a:pt x="68" y="80"/>
                    <a:pt x="68" y="79"/>
                  </a:cubicBezTo>
                  <a:cubicBezTo>
                    <a:pt x="68" y="77"/>
                    <a:pt x="67" y="75"/>
                    <a:pt x="67" y="74"/>
                  </a:cubicBezTo>
                  <a:cubicBezTo>
                    <a:pt x="67" y="72"/>
                    <a:pt x="69" y="68"/>
                    <a:pt x="67" y="67"/>
                  </a:cubicBezTo>
                  <a:cubicBezTo>
                    <a:pt x="66" y="65"/>
                    <a:pt x="62" y="66"/>
                    <a:pt x="61" y="66"/>
                  </a:cubicBezTo>
                  <a:cubicBezTo>
                    <a:pt x="58" y="66"/>
                    <a:pt x="54" y="68"/>
                    <a:pt x="52" y="68"/>
                  </a:cubicBezTo>
                  <a:cubicBezTo>
                    <a:pt x="49" y="68"/>
                    <a:pt x="43" y="67"/>
                    <a:pt x="42" y="66"/>
                  </a:cubicBezTo>
                  <a:cubicBezTo>
                    <a:pt x="40" y="64"/>
                    <a:pt x="37" y="58"/>
                    <a:pt x="37" y="58"/>
                  </a:cubicBezTo>
                  <a:cubicBezTo>
                    <a:pt x="37" y="58"/>
                    <a:pt x="37" y="56"/>
                    <a:pt x="37" y="56"/>
                  </a:cubicBezTo>
                  <a:cubicBezTo>
                    <a:pt x="37" y="55"/>
                    <a:pt x="38" y="53"/>
                    <a:pt x="39" y="52"/>
                  </a:cubicBezTo>
                  <a:cubicBezTo>
                    <a:pt x="39" y="52"/>
                    <a:pt x="40" y="51"/>
                    <a:pt x="41" y="51"/>
                  </a:cubicBezTo>
                  <a:cubicBezTo>
                    <a:pt x="43" y="50"/>
                    <a:pt x="45" y="50"/>
                    <a:pt x="46" y="50"/>
                  </a:cubicBezTo>
                  <a:cubicBezTo>
                    <a:pt x="48" y="50"/>
                    <a:pt x="51" y="50"/>
                    <a:pt x="52" y="51"/>
                  </a:cubicBezTo>
                  <a:cubicBezTo>
                    <a:pt x="53" y="51"/>
                    <a:pt x="52" y="53"/>
                    <a:pt x="53" y="54"/>
                  </a:cubicBezTo>
                  <a:cubicBezTo>
                    <a:pt x="54" y="55"/>
                    <a:pt x="57" y="58"/>
                    <a:pt x="58" y="58"/>
                  </a:cubicBezTo>
                  <a:cubicBezTo>
                    <a:pt x="60" y="58"/>
                    <a:pt x="61" y="55"/>
                    <a:pt x="63" y="54"/>
                  </a:cubicBezTo>
                  <a:cubicBezTo>
                    <a:pt x="64" y="53"/>
                    <a:pt x="67" y="53"/>
                    <a:pt x="68" y="52"/>
                  </a:cubicBezTo>
                  <a:cubicBezTo>
                    <a:pt x="69" y="52"/>
                    <a:pt x="69" y="50"/>
                    <a:pt x="69" y="49"/>
                  </a:cubicBezTo>
                  <a:cubicBezTo>
                    <a:pt x="70" y="48"/>
                    <a:pt x="70" y="45"/>
                    <a:pt x="72" y="44"/>
                  </a:cubicBezTo>
                  <a:cubicBezTo>
                    <a:pt x="74" y="42"/>
                    <a:pt x="81" y="44"/>
                    <a:pt x="84" y="42"/>
                  </a:cubicBezTo>
                  <a:cubicBezTo>
                    <a:pt x="85" y="41"/>
                    <a:pt x="85" y="37"/>
                    <a:pt x="85" y="36"/>
                  </a:cubicBezTo>
                  <a:cubicBezTo>
                    <a:pt x="88" y="34"/>
                    <a:pt x="95" y="37"/>
                    <a:pt x="98" y="35"/>
                  </a:cubicBezTo>
                  <a:cubicBezTo>
                    <a:pt x="98" y="34"/>
                    <a:pt x="98" y="31"/>
                    <a:pt x="98" y="30"/>
                  </a:cubicBezTo>
                  <a:cubicBezTo>
                    <a:pt x="98" y="29"/>
                    <a:pt x="100" y="27"/>
                    <a:pt x="101" y="25"/>
                  </a:cubicBezTo>
                  <a:cubicBezTo>
                    <a:pt x="101" y="24"/>
                    <a:pt x="103" y="21"/>
                    <a:pt x="103" y="19"/>
                  </a:cubicBezTo>
                  <a:cubicBezTo>
                    <a:pt x="103" y="18"/>
                    <a:pt x="102" y="16"/>
                    <a:pt x="102" y="15"/>
                  </a:cubicBezTo>
                  <a:cubicBezTo>
                    <a:pt x="101" y="14"/>
                    <a:pt x="98" y="12"/>
                    <a:pt x="98" y="11"/>
                  </a:cubicBezTo>
                  <a:cubicBezTo>
                    <a:pt x="98" y="9"/>
                    <a:pt x="98" y="6"/>
                    <a:pt x="98" y="5"/>
                  </a:cubicBezTo>
                  <a:cubicBezTo>
                    <a:pt x="100" y="3"/>
                    <a:pt x="104" y="5"/>
                    <a:pt x="106" y="5"/>
                  </a:cubicBezTo>
                  <a:cubicBezTo>
                    <a:pt x="107" y="4"/>
                    <a:pt x="110" y="5"/>
                    <a:pt x="110" y="4"/>
                  </a:cubicBezTo>
                  <a:cubicBezTo>
                    <a:pt x="112" y="4"/>
                    <a:pt x="113" y="1"/>
                    <a:pt x="114" y="0"/>
                  </a:cubicBezTo>
                  <a:cubicBezTo>
                    <a:pt x="115" y="0"/>
                    <a:pt x="116" y="1"/>
                    <a:pt x="116" y="1"/>
                  </a:cubicBezTo>
                  <a:cubicBezTo>
                    <a:pt x="117" y="2"/>
                    <a:pt x="118" y="5"/>
                    <a:pt x="119" y="6"/>
                  </a:cubicBezTo>
                  <a:cubicBezTo>
                    <a:pt x="121" y="7"/>
                    <a:pt x="125" y="7"/>
                    <a:pt x="126" y="7"/>
                  </a:cubicBezTo>
                  <a:cubicBezTo>
                    <a:pt x="128" y="7"/>
                    <a:pt x="130" y="6"/>
                    <a:pt x="132" y="7"/>
                  </a:cubicBezTo>
                  <a:cubicBezTo>
                    <a:pt x="133" y="7"/>
                    <a:pt x="136" y="8"/>
                    <a:pt x="136" y="8"/>
                  </a:cubicBezTo>
                  <a:cubicBezTo>
                    <a:pt x="136" y="9"/>
                    <a:pt x="136" y="10"/>
                    <a:pt x="135" y="11"/>
                  </a:cubicBezTo>
                  <a:cubicBezTo>
                    <a:pt x="135" y="12"/>
                    <a:pt x="133" y="16"/>
                    <a:pt x="132" y="18"/>
                  </a:cubicBezTo>
                  <a:cubicBezTo>
                    <a:pt x="131" y="19"/>
                    <a:pt x="130" y="21"/>
                    <a:pt x="129" y="21"/>
                  </a:cubicBezTo>
                  <a:cubicBezTo>
                    <a:pt x="128" y="22"/>
                    <a:pt x="126" y="24"/>
                    <a:pt x="125" y="26"/>
                  </a:cubicBezTo>
                  <a:cubicBezTo>
                    <a:pt x="124" y="27"/>
                    <a:pt x="124" y="29"/>
                    <a:pt x="124" y="30"/>
                  </a:cubicBezTo>
                  <a:cubicBezTo>
                    <a:pt x="124" y="32"/>
                    <a:pt x="124" y="35"/>
                    <a:pt x="124" y="37"/>
                  </a:cubicBezTo>
                  <a:cubicBezTo>
                    <a:pt x="123" y="38"/>
                    <a:pt x="123" y="40"/>
                    <a:pt x="122" y="41"/>
                  </a:cubicBezTo>
                  <a:cubicBezTo>
                    <a:pt x="122" y="42"/>
                    <a:pt x="120" y="43"/>
                    <a:pt x="119" y="43"/>
                  </a:cubicBezTo>
                  <a:cubicBezTo>
                    <a:pt x="118" y="43"/>
                    <a:pt x="116" y="44"/>
                    <a:pt x="116" y="44"/>
                  </a:cubicBezTo>
                  <a:cubicBezTo>
                    <a:pt x="113" y="45"/>
                    <a:pt x="109" y="43"/>
                    <a:pt x="107" y="45"/>
                  </a:cubicBezTo>
                  <a:cubicBezTo>
                    <a:pt x="106" y="46"/>
                    <a:pt x="107" y="51"/>
                    <a:pt x="108" y="53"/>
                  </a:cubicBezTo>
                  <a:cubicBezTo>
                    <a:pt x="108" y="55"/>
                    <a:pt x="108" y="58"/>
                    <a:pt x="109" y="59"/>
                  </a:cubicBezTo>
                  <a:cubicBezTo>
                    <a:pt x="109" y="61"/>
                    <a:pt x="109" y="64"/>
                    <a:pt x="110" y="66"/>
                  </a:cubicBezTo>
                  <a:cubicBezTo>
                    <a:pt x="111" y="67"/>
                    <a:pt x="115" y="66"/>
                    <a:pt x="116" y="66"/>
                  </a:cubicBezTo>
                  <a:cubicBezTo>
                    <a:pt x="118" y="65"/>
                    <a:pt x="123" y="65"/>
                    <a:pt x="125" y="65"/>
                  </a:cubicBezTo>
                  <a:cubicBezTo>
                    <a:pt x="128" y="65"/>
                    <a:pt x="133" y="63"/>
                    <a:pt x="135" y="64"/>
                  </a:cubicBezTo>
                  <a:cubicBezTo>
                    <a:pt x="136" y="64"/>
                    <a:pt x="138" y="65"/>
                    <a:pt x="139" y="66"/>
                  </a:cubicBezTo>
                  <a:cubicBezTo>
                    <a:pt x="139" y="67"/>
                    <a:pt x="140" y="69"/>
                    <a:pt x="140" y="70"/>
                  </a:cubicBezTo>
                  <a:cubicBezTo>
                    <a:pt x="141" y="71"/>
                    <a:pt x="142" y="73"/>
                    <a:pt x="143" y="74"/>
                  </a:cubicBezTo>
                  <a:cubicBezTo>
                    <a:pt x="144" y="75"/>
                    <a:pt x="146" y="76"/>
                    <a:pt x="147" y="77"/>
                  </a:cubicBezTo>
                  <a:cubicBezTo>
                    <a:pt x="147" y="77"/>
                    <a:pt x="149" y="79"/>
                    <a:pt x="150" y="79"/>
                  </a:cubicBezTo>
                  <a:cubicBezTo>
                    <a:pt x="151" y="80"/>
                    <a:pt x="153" y="81"/>
                    <a:pt x="154" y="81"/>
                  </a:cubicBezTo>
                  <a:cubicBezTo>
                    <a:pt x="155" y="82"/>
                    <a:pt x="157" y="82"/>
                    <a:pt x="158" y="82"/>
                  </a:cubicBezTo>
                  <a:cubicBezTo>
                    <a:pt x="159" y="82"/>
                    <a:pt x="161" y="82"/>
                    <a:pt x="162" y="81"/>
                  </a:cubicBezTo>
                  <a:cubicBezTo>
                    <a:pt x="162" y="81"/>
                    <a:pt x="162" y="79"/>
                    <a:pt x="162" y="78"/>
                  </a:cubicBezTo>
                  <a:cubicBezTo>
                    <a:pt x="162" y="76"/>
                    <a:pt x="162" y="75"/>
                    <a:pt x="162" y="74"/>
                  </a:cubicBezTo>
                  <a:cubicBezTo>
                    <a:pt x="163" y="72"/>
                    <a:pt x="166" y="71"/>
                    <a:pt x="167" y="70"/>
                  </a:cubicBezTo>
                  <a:cubicBezTo>
                    <a:pt x="169" y="69"/>
                    <a:pt x="173" y="68"/>
                    <a:pt x="175" y="67"/>
                  </a:cubicBezTo>
                  <a:cubicBezTo>
                    <a:pt x="177" y="66"/>
                    <a:pt x="179" y="65"/>
                    <a:pt x="181" y="64"/>
                  </a:cubicBezTo>
                  <a:cubicBezTo>
                    <a:pt x="182" y="64"/>
                    <a:pt x="184" y="62"/>
                    <a:pt x="186" y="61"/>
                  </a:cubicBezTo>
                  <a:cubicBezTo>
                    <a:pt x="187" y="60"/>
                    <a:pt x="190" y="57"/>
                    <a:pt x="192" y="56"/>
                  </a:cubicBezTo>
                  <a:cubicBezTo>
                    <a:pt x="193" y="54"/>
                    <a:pt x="195" y="51"/>
                    <a:pt x="196" y="50"/>
                  </a:cubicBezTo>
                  <a:cubicBezTo>
                    <a:pt x="197" y="50"/>
                    <a:pt x="199" y="49"/>
                    <a:pt x="201" y="49"/>
                  </a:cubicBezTo>
                  <a:cubicBezTo>
                    <a:pt x="202" y="49"/>
                    <a:pt x="206" y="51"/>
                    <a:pt x="208" y="50"/>
                  </a:cubicBezTo>
                  <a:cubicBezTo>
                    <a:pt x="209" y="50"/>
                    <a:pt x="212" y="48"/>
                    <a:pt x="213" y="47"/>
                  </a:cubicBezTo>
                  <a:cubicBezTo>
                    <a:pt x="215" y="46"/>
                    <a:pt x="219" y="45"/>
                    <a:pt x="220" y="43"/>
                  </a:cubicBezTo>
                  <a:cubicBezTo>
                    <a:pt x="220" y="42"/>
                    <a:pt x="221" y="39"/>
                    <a:pt x="220" y="38"/>
                  </a:cubicBezTo>
                  <a:cubicBezTo>
                    <a:pt x="220" y="38"/>
                    <a:pt x="219" y="36"/>
                    <a:pt x="218" y="35"/>
                  </a:cubicBezTo>
                  <a:cubicBezTo>
                    <a:pt x="218" y="34"/>
                    <a:pt x="216" y="33"/>
                    <a:pt x="216" y="32"/>
                  </a:cubicBezTo>
                  <a:cubicBezTo>
                    <a:pt x="215" y="31"/>
                    <a:pt x="216" y="28"/>
                    <a:pt x="216" y="27"/>
                  </a:cubicBezTo>
                  <a:cubicBezTo>
                    <a:pt x="217" y="26"/>
                    <a:pt x="218" y="24"/>
                    <a:pt x="218" y="23"/>
                  </a:cubicBezTo>
                  <a:cubicBezTo>
                    <a:pt x="219" y="22"/>
                    <a:pt x="220" y="20"/>
                    <a:pt x="220" y="20"/>
                  </a:cubicBezTo>
                  <a:cubicBezTo>
                    <a:pt x="220" y="20"/>
                    <a:pt x="220" y="20"/>
                    <a:pt x="221" y="20"/>
                  </a:cubicBezTo>
                  <a:cubicBezTo>
                    <a:pt x="222" y="20"/>
                    <a:pt x="224" y="20"/>
                    <a:pt x="225" y="20"/>
                  </a:cubicBezTo>
                  <a:cubicBezTo>
                    <a:pt x="225" y="21"/>
                    <a:pt x="225" y="22"/>
                    <a:pt x="225" y="23"/>
                  </a:cubicBezTo>
                  <a:cubicBezTo>
                    <a:pt x="225" y="24"/>
                    <a:pt x="225" y="26"/>
                    <a:pt x="226" y="27"/>
                  </a:cubicBezTo>
                  <a:cubicBezTo>
                    <a:pt x="226" y="27"/>
                    <a:pt x="228" y="27"/>
                    <a:pt x="228" y="27"/>
                  </a:cubicBezTo>
                  <a:cubicBezTo>
                    <a:pt x="229" y="28"/>
                    <a:pt x="229" y="31"/>
                    <a:pt x="230" y="33"/>
                  </a:cubicBezTo>
                  <a:cubicBezTo>
                    <a:pt x="230" y="33"/>
                    <a:pt x="230" y="36"/>
                    <a:pt x="230" y="37"/>
                  </a:cubicBezTo>
                  <a:cubicBezTo>
                    <a:pt x="229" y="38"/>
                    <a:pt x="226" y="38"/>
                    <a:pt x="226" y="39"/>
                  </a:cubicBezTo>
                  <a:cubicBezTo>
                    <a:pt x="226" y="40"/>
                    <a:pt x="228" y="41"/>
                    <a:pt x="229" y="42"/>
                  </a:cubicBezTo>
                  <a:cubicBezTo>
                    <a:pt x="230" y="43"/>
                    <a:pt x="233" y="44"/>
                    <a:pt x="234" y="45"/>
                  </a:cubicBezTo>
                  <a:cubicBezTo>
                    <a:pt x="235" y="46"/>
                    <a:pt x="237" y="46"/>
                    <a:pt x="238" y="47"/>
                  </a:cubicBezTo>
                  <a:cubicBezTo>
                    <a:pt x="238" y="47"/>
                    <a:pt x="239" y="48"/>
                    <a:pt x="240" y="48"/>
                  </a:cubicBezTo>
                  <a:cubicBezTo>
                    <a:pt x="241" y="48"/>
                    <a:pt x="243" y="48"/>
                    <a:pt x="244" y="49"/>
                  </a:cubicBezTo>
                  <a:cubicBezTo>
                    <a:pt x="245" y="50"/>
                    <a:pt x="248" y="52"/>
                    <a:pt x="249" y="53"/>
                  </a:cubicBezTo>
                  <a:cubicBezTo>
                    <a:pt x="249" y="54"/>
                    <a:pt x="250" y="56"/>
                    <a:pt x="249" y="57"/>
                  </a:cubicBezTo>
                  <a:cubicBezTo>
                    <a:pt x="249" y="58"/>
                    <a:pt x="247" y="62"/>
                    <a:pt x="246" y="64"/>
                  </a:cubicBezTo>
                  <a:cubicBezTo>
                    <a:pt x="245" y="65"/>
                    <a:pt x="244" y="69"/>
                    <a:pt x="243" y="70"/>
                  </a:cubicBezTo>
                  <a:cubicBezTo>
                    <a:pt x="242" y="72"/>
                    <a:pt x="241" y="76"/>
                    <a:pt x="240" y="79"/>
                  </a:cubicBezTo>
                  <a:cubicBezTo>
                    <a:pt x="239" y="80"/>
                    <a:pt x="239" y="83"/>
                    <a:pt x="238" y="84"/>
                  </a:cubicBezTo>
                  <a:cubicBezTo>
                    <a:pt x="238" y="85"/>
                    <a:pt x="237" y="87"/>
                    <a:pt x="237" y="88"/>
                  </a:cubicBezTo>
                  <a:cubicBezTo>
                    <a:pt x="236" y="88"/>
                    <a:pt x="235" y="88"/>
                    <a:pt x="234" y="88"/>
                  </a:cubicBezTo>
                  <a:cubicBezTo>
                    <a:pt x="234" y="89"/>
                    <a:pt x="232" y="89"/>
                    <a:pt x="232" y="89"/>
                  </a:cubicBezTo>
                  <a:cubicBezTo>
                    <a:pt x="230" y="89"/>
                    <a:pt x="227" y="89"/>
                    <a:pt x="226" y="88"/>
                  </a:cubicBezTo>
                  <a:cubicBezTo>
                    <a:pt x="223" y="88"/>
                    <a:pt x="219" y="88"/>
                    <a:pt x="216" y="88"/>
                  </a:cubicBezTo>
                  <a:cubicBezTo>
                    <a:pt x="215" y="87"/>
                    <a:pt x="213" y="87"/>
                    <a:pt x="211" y="86"/>
                  </a:cubicBezTo>
                  <a:cubicBezTo>
                    <a:pt x="210" y="86"/>
                    <a:pt x="208" y="85"/>
                    <a:pt x="208" y="85"/>
                  </a:cubicBezTo>
                  <a:cubicBezTo>
                    <a:pt x="207" y="84"/>
                    <a:pt x="205" y="83"/>
                    <a:pt x="204" y="83"/>
                  </a:cubicBezTo>
                  <a:cubicBezTo>
                    <a:pt x="203" y="82"/>
                    <a:pt x="202" y="80"/>
                    <a:pt x="201" y="80"/>
                  </a:cubicBezTo>
                  <a:cubicBezTo>
                    <a:pt x="200" y="81"/>
                    <a:pt x="200" y="83"/>
                    <a:pt x="200" y="83"/>
                  </a:cubicBezTo>
                  <a:cubicBezTo>
                    <a:pt x="200" y="85"/>
                    <a:pt x="201" y="88"/>
                    <a:pt x="201" y="89"/>
                  </a:cubicBezTo>
                  <a:cubicBezTo>
                    <a:pt x="201" y="90"/>
                    <a:pt x="200" y="92"/>
                    <a:pt x="199" y="93"/>
                  </a:cubicBezTo>
                  <a:cubicBezTo>
                    <a:pt x="198" y="95"/>
                    <a:pt x="196" y="95"/>
                    <a:pt x="195" y="96"/>
                  </a:cubicBezTo>
                  <a:cubicBezTo>
                    <a:pt x="195" y="97"/>
                    <a:pt x="194" y="99"/>
                    <a:pt x="194" y="99"/>
                  </a:cubicBezTo>
                  <a:cubicBezTo>
                    <a:pt x="193" y="101"/>
                    <a:pt x="191" y="101"/>
                    <a:pt x="190" y="103"/>
                  </a:cubicBezTo>
                  <a:cubicBezTo>
                    <a:pt x="189" y="104"/>
                    <a:pt x="189" y="106"/>
                    <a:pt x="189" y="107"/>
                  </a:cubicBezTo>
                  <a:cubicBezTo>
                    <a:pt x="187" y="108"/>
                    <a:pt x="186" y="111"/>
                    <a:pt x="184" y="113"/>
                  </a:cubicBezTo>
                  <a:cubicBezTo>
                    <a:pt x="183" y="114"/>
                    <a:pt x="183" y="116"/>
                    <a:pt x="181" y="116"/>
                  </a:cubicBezTo>
                  <a:cubicBezTo>
                    <a:pt x="180" y="117"/>
                    <a:pt x="178" y="116"/>
                    <a:pt x="177" y="116"/>
                  </a:cubicBezTo>
                  <a:cubicBezTo>
                    <a:pt x="176" y="116"/>
                    <a:pt x="174" y="117"/>
                    <a:pt x="172" y="117"/>
                  </a:cubicBezTo>
                  <a:cubicBezTo>
                    <a:pt x="171" y="117"/>
                    <a:pt x="168" y="116"/>
                    <a:pt x="166" y="116"/>
                  </a:cubicBezTo>
                  <a:cubicBezTo>
                    <a:pt x="166" y="116"/>
                    <a:pt x="165" y="116"/>
                    <a:pt x="165" y="117"/>
                  </a:cubicBezTo>
                  <a:cubicBezTo>
                    <a:pt x="164" y="117"/>
                    <a:pt x="164" y="118"/>
                    <a:pt x="163" y="119"/>
                  </a:cubicBezTo>
                  <a:cubicBezTo>
                    <a:pt x="162" y="120"/>
                    <a:pt x="161" y="120"/>
                    <a:pt x="160" y="121"/>
                  </a:cubicBezTo>
                  <a:cubicBezTo>
                    <a:pt x="159" y="122"/>
                    <a:pt x="158" y="124"/>
                    <a:pt x="157" y="124"/>
                  </a:cubicBezTo>
                  <a:cubicBezTo>
                    <a:pt x="156" y="124"/>
                    <a:pt x="155" y="120"/>
                    <a:pt x="154" y="119"/>
                  </a:cubicBezTo>
                  <a:cubicBezTo>
                    <a:pt x="153" y="119"/>
                    <a:pt x="153" y="120"/>
                    <a:pt x="152" y="120"/>
                  </a:cubicBezTo>
                  <a:cubicBezTo>
                    <a:pt x="151" y="121"/>
                    <a:pt x="147" y="123"/>
                    <a:pt x="146" y="123"/>
                  </a:cubicBezTo>
                  <a:cubicBezTo>
                    <a:pt x="145" y="124"/>
                    <a:pt x="142" y="124"/>
                    <a:pt x="140" y="124"/>
                  </a:cubicBezTo>
                  <a:cubicBezTo>
                    <a:pt x="139" y="124"/>
                    <a:pt x="136" y="124"/>
                    <a:pt x="135" y="123"/>
                  </a:cubicBezTo>
                  <a:cubicBezTo>
                    <a:pt x="133" y="122"/>
                    <a:pt x="133" y="118"/>
                    <a:pt x="132" y="116"/>
                  </a:cubicBezTo>
                  <a:cubicBezTo>
                    <a:pt x="131" y="114"/>
                    <a:pt x="128" y="111"/>
                    <a:pt x="128" y="110"/>
                  </a:cubicBezTo>
                  <a:cubicBezTo>
                    <a:pt x="127" y="109"/>
                    <a:pt x="126" y="108"/>
                    <a:pt x="126" y="107"/>
                  </a:cubicBezTo>
                  <a:cubicBezTo>
                    <a:pt x="124" y="107"/>
                    <a:pt x="122" y="107"/>
                    <a:pt x="120" y="107"/>
                  </a:cubicBezTo>
                  <a:cubicBezTo>
                    <a:pt x="119" y="107"/>
                    <a:pt x="118" y="108"/>
                    <a:pt x="117" y="109"/>
                  </a:cubicBezTo>
                  <a:cubicBezTo>
                    <a:pt x="116" y="109"/>
                    <a:pt x="113" y="110"/>
                    <a:pt x="112" y="110"/>
                  </a:cubicBezTo>
                  <a:cubicBezTo>
                    <a:pt x="110" y="111"/>
                    <a:pt x="108" y="112"/>
                    <a:pt x="107" y="113"/>
                  </a:cubicBezTo>
                  <a:cubicBezTo>
                    <a:pt x="106" y="113"/>
                    <a:pt x="104" y="113"/>
                    <a:pt x="104" y="113"/>
                  </a:cubicBezTo>
                  <a:cubicBezTo>
                    <a:pt x="101" y="113"/>
                    <a:pt x="94" y="112"/>
                    <a:pt x="91" y="112"/>
                  </a:cubicBezTo>
                  <a:cubicBezTo>
                    <a:pt x="91" y="112"/>
                    <a:pt x="88" y="111"/>
                    <a:pt x="87" y="111"/>
                  </a:cubicBezTo>
                  <a:cubicBezTo>
                    <a:pt x="87" y="112"/>
                    <a:pt x="88" y="114"/>
                    <a:pt x="88" y="114"/>
                  </a:cubicBezTo>
                  <a:cubicBezTo>
                    <a:pt x="88" y="115"/>
                    <a:pt x="88" y="116"/>
                    <a:pt x="88" y="117"/>
                  </a:cubicBezTo>
                  <a:cubicBezTo>
                    <a:pt x="88" y="118"/>
                    <a:pt x="87" y="120"/>
                    <a:pt x="87" y="121"/>
                  </a:cubicBezTo>
                  <a:cubicBezTo>
                    <a:pt x="87" y="122"/>
                    <a:pt x="89" y="124"/>
                    <a:pt x="89" y="125"/>
                  </a:cubicBezTo>
                  <a:cubicBezTo>
                    <a:pt x="89" y="126"/>
                    <a:pt x="88" y="129"/>
                    <a:pt x="89" y="130"/>
                  </a:cubicBezTo>
                  <a:cubicBezTo>
                    <a:pt x="89" y="130"/>
                    <a:pt x="91" y="130"/>
                    <a:pt x="92" y="130"/>
                  </a:cubicBezTo>
                  <a:cubicBezTo>
                    <a:pt x="92" y="130"/>
                    <a:pt x="94" y="130"/>
                    <a:pt x="95" y="130"/>
                  </a:cubicBezTo>
                  <a:cubicBezTo>
                    <a:pt x="96" y="130"/>
                    <a:pt x="97" y="132"/>
                    <a:pt x="97" y="132"/>
                  </a:cubicBezTo>
                  <a:cubicBezTo>
                    <a:pt x="98" y="132"/>
                    <a:pt x="100" y="133"/>
                    <a:pt x="101" y="134"/>
                  </a:cubicBezTo>
                  <a:cubicBezTo>
                    <a:pt x="101" y="134"/>
                    <a:pt x="101" y="136"/>
                    <a:pt x="101" y="137"/>
                  </a:cubicBezTo>
                  <a:cubicBezTo>
                    <a:pt x="102" y="138"/>
                    <a:pt x="101" y="138"/>
                    <a:pt x="101" y="139"/>
                  </a:cubicBezTo>
                  <a:cubicBezTo>
                    <a:pt x="102" y="141"/>
                    <a:pt x="104" y="145"/>
                    <a:pt x="105" y="147"/>
                  </a:cubicBezTo>
                  <a:cubicBezTo>
                    <a:pt x="106" y="148"/>
                    <a:pt x="107" y="150"/>
                    <a:pt x="108" y="151"/>
                  </a:cubicBezTo>
                  <a:cubicBezTo>
                    <a:pt x="109" y="152"/>
                    <a:pt x="110" y="154"/>
                    <a:pt x="111" y="154"/>
                  </a:cubicBezTo>
                  <a:cubicBezTo>
                    <a:pt x="112" y="155"/>
                    <a:pt x="114" y="156"/>
                    <a:pt x="115" y="157"/>
                  </a:cubicBezTo>
                  <a:cubicBezTo>
                    <a:pt x="116" y="157"/>
                    <a:pt x="118" y="159"/>
                    <a:pt x="119" y="160"/>
                  </a:cubicBezTo>
                  <a:cubicBezTo>
                    <a:pt x="119" y="161"/>
                    <a:pt x="119" y="163"/>
                    <a:pt x="119" y="165"/>
                  </a:cubicBezTo>
                  <a:cubicBezTo>
                    <a:pt x="120" y="166"/>
                    <a:pt x="120" y="168"/>
                    <a:pt x="119" y="168"/>
                  </a:cubicBezTo>
                  <a:cubicBezTo>
                    <a:pt x="119" y="170"/>
                    <a:pt x="116" y="172"/>
                    <a:pt x="116" y="173"/>
                  </a:cubicBezTo>
                  <a:cubicBezTo>
                    <a:pt x="114" y="175"/>
                    <a:pt x="111" y="177"/>
                    <a:pt x="110" y="178"/>
                  </a:cubicBezTo>
                  <a:cubicBezTo>
                    <a:pt x="109" y="179"/>
                    <a:pt x="106" y="180"/>
                    <a:pt x="105" y="180"/>
                  </a:cubicBezTo>
                  <a:cubicBezTo>
                    <a:pt x="103" y="180"/>
                    <a:pt x="98" y="180"/>
                    <a:pt x="96" y="179"/>
                  </a:cubicBezTo>
                  <a:cubicBezTo>
                    <a:pt x="94" y="179"/>
                    <a:pt x="89" y="179"/>
                    <a:pt x="87" y="178"/>
                  </a:cubicBezTo>
                  <a:cubicBezTo>
                    <a:pt x="86" y="177"/>
                    <a:pt x="85" y="175"/>
                    <a:pt x="84" y="175"/>
                  </a:cubicBezTo>
                  <a:cubicBezTo>
                    <a:pt x="83" y="174"/>
                    <a:pt x="81" y="172"/>
                    <a:pt x="79" y="172"/>
                  </a:cubicBezTo>
                  <a:cubicBezTo>
                    <a:pt x="79" y="171"/>
                    <a:pt x="77" y="171"/>
                    <a:pt x="75" y="171"/>
                  </a:cubicBezTo>
                  <a:cubicBezTo>
                    <a:pt x="74" y="171"/>
                    <a:pt x="73" y="172"/>
                    <a:pt x="72" y="172"/>
                  </a:cubicBezTo>
                  <a:cubicBezTo>
                    <a:pt x="71" y="173"/>
                    <a:pt x="68" y="173"/>
                    <a:pt x="67" y="174"/>
                  </a:cubicBezTo>
                  <a:cubicBezTo>
                    <a:pt x="66" y="175"/>
                    <a:pt x="67" y="178"/>
                    <a:pt x="66" y="179"/>
                  </a:cubicBezTo>
                  <a:cubicBezTo>
                    <a:pt x="66" y="181"/>
                    <a:pt x="65" y="184"/>
                    <a:pt x="64" y="186"/>
                  </a:cubicBezTo>
                  <a:cubicBezTo>
                    <a:pt x="64" y="188"/>
                    <a:pt x="62" y="191"/>
                    <a:pt x="61" y="193"/>
                  </a:cubicBezTo>
                  <a:cubicBezTo>
                    <a:pt x="60" y="194"/>
                    <a:pt x="57" y="195"/>
                    <a:pt x="56" y="196"/>
                  </a:cubicBezTo>
                  <a:cubicBezTo>
                    <a:pt x="55" y="197"/>
                    <a:pt x="52" y="198"/>
                    <a:pt x="51" y="199"/>
                  </a:cubicBezTo>
                  <a:cubicBezTo>
                    <a:pt x="49" y="200"/>
                    <a:pt x="46" y="200"/>
                    <a:pt x="45" y="202"/>
                  </a:cubicBezTo>
                  <a:cubicBezTo>
                    <a:pt x="45" y="202"/>
                    <a:pt x="44" y="203"/>
                    <a:pt x="44" y="203"/>
                  </a:cubicBezTo>
                  <a:cubicBezTo>
                    <a:pt x="44" y="204"/>
                    <a:pt x="45" y="206"/>
                    <a:pt x="46" y="206"/>
                  </a:cubicBezTo>
                  <a:cubicBezTo>
                    <a:pt x="46" y="207"/>
                    <a:pt x="48" y="208"/>
                    <a:pt x="48" y="209"/>
                  </a:cubicBezTo>
                  <a:cubicBezTo>
                    <a:pt x="48" y="210"/>
                    <a:pt x="48" y="212"/>
                    <a:pt x="47" y="213"/>
                  </a:cubicBezTo>
                  <a:cubicBezTo>
                    <a:pt x="47" y="213"/>
                    <a:pt x="45" y="214"/>
                    <a:pt x="44" y="214"/>
                  </a:cubicBezTo>
                  <a:cubicBezTo>
                    <a:pt x="43" y="215"/>
                    <a:pt x="41" y="216"/>
                    <a:pt x="40" y="216"/>
                  </a:cubicBezTo>
                  <a:cubicBezTo>
                    <a:pt x="38" y="217"/>
                    <a:pt x="36" y="217"/>
                    <a:pt x="35" y="217"/>
                  </a:cubicBezTo>
                  <a:cubicBezTo>
                    <a:pt x="34" y="216"/>
                    <a:pt x="33" y="214"/>
                    <a:pt x="33" y="213"/>
                  </a:cubicBezTo>
                  <a:cubicBezTo>
                    <a:pt x="33" y="213"/>
                    <a:pt x="33" y="212"/>
                    <a:pt x="33" y="211"/>
                  </a:cubicBezTo>
                  <a:cubicBezTo>
                    <a:pt x="33" y="210"/>
                    <a:pt x="34" y="207"/>
                    <a:pt x="33" y="207"/>
                  </a:cubicBezTo>
                  <a:cubicBezTo>
                    <a:pt x="33" y="206"/>
                    <a:pt x="30" y="208"/>
                    <a:pt x="30" y="208"/>
                  </a:cubicBezTo>
                  <a:cubicBezTo>
                    <a:pt x="29" y="208"/>
                    <a:pt x="26" y="210"/>
                    <a:pt x="25" y="210"/>
                  </a:cubicBezTo>
                  <a:cubicBezTo>
                    <a:pt x="24" y="211"/>
                    <a:pt x="22" y="213"/>
                    <a:pt x="21" y="214"/>
                  </a:cubicBezTo>
                  <a:cubicBezTo>
                    <a:pt x="20" y="214"/>
                    <a:pt x="20" y="215"/>
                    <a:pt x="19" y="215"/>
                  </a:cubicBezTo>
                  <a:cubicBezTo>
                    <a:pt x="19" y="215"/>
                    <a:pt x="18" y="214"/>
                    <a:pt x="18" y="213"/>
                  </a:cubicBezTo>
                  <a:cubicBezTo>
                    <a:pt x="18" y="212"/>
                    <a:pt x="16" y="209"/>
                    <a:pt x="15" y="207"/>
                  </a:cubicBezTo>
                  <a:cubicBezTo>
                    <a:pt x="14" y="206"/>
                    <a:pt x="13" y="204"/>
                    <a:pt x="12" y="203"/>
                  </a:cubicBezTo>
                  <a:cubicBezTo>
                    <a:pt x="12" y="202"/>
                    <a:pt x="11" y="200"/>
                    <a:pt x="11" y="199"/>
                  </a:cubicBezTo>
                  <a:cubicBezTo>
                    <a:pt x="11" y="198"/>
                    <a:pt x="11" y="196"/>
                    <a:pt x="11" y="195"/>
                  </a:cubicBezTo>
                  <a:cubicBezTo>
                    <a:pt x="12" y="195"/>
                    <a:pt x="12" y="194"/>
                    <a:pt x="13" y="194"/>
                  </a:cubicBezTo>
                  <a:cubicBezTo>
                    <a:pt x="14" y="194"/>
                    <a:pt x="17" y="194"/>
                    <a:pt x="18" y="195"/>
                  </a:cubicBezTo>
                  <a:cubicBezTo>
                    <a:pt x="18" y="195"/>
                    <a:pt x="19" y="196"/>
                    <a:pt x="20" y="197"/>
                  </a:cubicBezTo>
                  <a:cubicBezTo>
                    <a:pt x="21" y="197"/>
                    <a:pt x="23" y="196"/>
                    <a:pt x="24" y="196"/>
                  </a:cubicBezTo>
                  <a:cubicBezTo>
                    <a:pt x="25" y="196"/>
                    <a:pt x="30" y="197"/>
                    <a:pt x="31" y="196"/>
                  </a:cubicBezTo>
                  <a:cubicBezTo>
                    <a:pt x="32" y="195"/>
                    <a:pt x="32" y="193"/>
                    <a:pt x="32" y="192"/>
                  </a:cubicBezTo>
                  <a:cubicBezTo>
                    <a:pt x="32" y="191"/>
                    <a:pt x="32" y="189"/>
                    <a:pt x="32" y="188"/>
                  </a:cubicBezTo>
                  <a:cubicBezTo>
                    <a:pt x="32" y="187"/>
                    <a:pt x="34" y="185"/>
                    <a:pt x="35" y="184"/>
                  </a:cubicBezTo>
                  <a:cubicBezTo>
                    <a:pt x="35" y="183"/>
                    <a:pt x="36" y="181"/>
                    <a:pt x="38" y="180"/>
                  </a:cubicBezTo>
                  <a:cubicBezTo>
                    <a:pt x="39" y="179"/>
                    <a:pt x="43" y="180"/>
                    <a:pt x="44" y="180"/>
                  </a:cubicBezTo>
                  <a:cubicBezTo>
                    <a:pt x="46" y="180"/>
                    <a:pt x="48" y="181"/>
                    <a:pt x="49" y="181"/>
                  </a:cubicBezTo>
                  <a:cubicBezTo>
                    <a:pt x="50" y="181"/>
                    <a:pt x="51" y="180"/>
                    <a:pt x="52" y="180"/>
                  </a:cubicBezTo>
                  <a:cubicBezTo>
                    <a:pt x="53" y="179"/>
                    <a:pt x="55" y="175"/>
                    <a:pt x="55" y="174"/>
                  </a:cubicBezTo>
                  <a:cubicBezTo>
                    <a:pt x="55" y="171"/>
                    <a:pt x="50" y="168"/>
                    <a:pt x="50" y="166"/>
                  </a:cubicBezTo>
                  <a:cubicBezTo>
                    <a:pt x="49" y="164"/>
                    <a:pt x="49" y="161"/>
                    <a:pt x="49" y="160"/>
                  </a:cubicBezTo>
                  <a:cubicBezTo>
                    <a:pt x="49" y="158"/>
                    <a:pt x="50" y="153"/>
                    <a:pt x="49" y="153"/>
                  </a:cubicBezTo>
                  <a:cubicBezTo>
                    <a:pt x="48" y="152"/>
                    <a:pt x="46" y="153"/>
                    <a:pt x="45" y="154"/>
                  </a:cubicBezTo>
                  <a:cubicBezTo>
                    <a:pt x="44" y="154"/>
                    <a:pt x="42" y="155"/>
                    <a:pt x="41" y="156"/>
                  </a:cubicBezTo>
                  <a:cubicBezTo>
                    <a:pt x="40" y="157"/>
                    <a:pt x="39" y="158"/>
                    <a:pt x="38" y="158"/>
                  </a:cubicBezTo>
                  <a:cubicBezTo>
                    <a:pt x="37" y="159"/>
                    <a:pt x="36" y="159"/>
                    <a:pt x="35" y="160"/>
                  </a:cubicBezTo>
                  <a:cubicBezTo>
                    <a:pt x="34" y="160"/>
                    <a:pt x="32" y="159"/>
                    <a:pt x="31" y="159"/>
                  </a:cubicBezTo>
                  <a:cubicBezTo>
                    <a:pt x="30" y="159"/>
                    <a:pt x="30" y="160"/>
                    <a:pt x="29" y="161"/>
                  </a:cubicBezTo>
                  <a:cubicBezTo>
                    <a:pt x="29" y="162"/>
                    <a:pt x="29" y="163"/>
                    <a:pt x="28" y="164"/>
                  </a:cubicBezTo>
                  <a:cubicBezTo>
                    <a:pt x="28" y="166"/>
                    <a:pt x="26" y="167"/>
                    <a:pt x="25" y="168"/>
                  </a:cubicBezTo>
                  <a:cubicBezTo>
                    <a:pt x="24" y="169"/>
                    <a:pt x="23" y="169"/>
                    <a:pt x="21" y="169"/>
                  </a:cubicBezTo>
                  <a:cubicBezTo>
                    <a:pt x="21" y="170"/>
                    <a:pt x="20" y="171"/>
                    <a:pt x="19" y="171"/>
                  </a:cubicBezTo>
                  <a:cubicBezTo>
                    <a:pt x="19" y="172"/>
                    <a:pt x="18" y="173"/>
                    <a:pt x="17" y="173"/>
                  </a:cubicBezTo>
                  <a:cubicBezTo>
                    <a:pt x="16" y="172"/>
                    <a:pt x="16" y="170"/>
                    <a:pt x="15" y="170"/>
                  </a:cubicBezTo>
                  <a:cubicBezTo>
                    <a:pt x="15" y="168"/>
                    <a:pt x="15" y="163"/>
                    <a:pt x="13" y="162"/>
                  </a:cubicBezTo>
                  <a:cubicBezTo>
                    <a:pt x="13" y="162"/>
                    <a:pt x="12" y="161"/>
                    <a:pt x="12" y="161"/>
                  </a:cubicBezTo>
                  <a:cubicBezTo>
                    <a:pt x="10" y="161"/>
                    <a:pt x="7" y="160"/>
                    <a:pt x="6" y="159"/>
                  </a:cubicBezTo>
                  <a:cubicBezTo>
                    <a:pt x="5" y="159"/>
                    <a:pt x="4" y="157"/>
                    <a:pt x="3" y="157"/>
                  </a:cubicBezTo>
                  <a:cubicBezTo>
                    <a:pt x="2" y="154"/>
                    <a:pt x="0" y="148"/>
                    <a:pt x="2" y="145"/>
                  </a:cubicBezTo>
                  <a:cubicBezTo>
                    <a:pt x="3" y="143"/>
                    <a:pt x="8" y="143"/>
                    <a:pt x="11" y="142"/>
                  </a:cubicBezTo>
                  <a:cubicBezTo>
                    <a:pt x="13" y="141"/>
                    <a:pt x="18" y="138"/>
                    <a:pt x="20" y="137"/>
                  </a:cubicBezTo>
                  <a:cubicBezTo>
                    <a:pt x="22" y="136"/>
                    <a:pt x="25" y="134"/>
                    <a:pt x="27" y="133"/>
                  </a:cubicBezTo>
                  <a:cubicBezTo>
                    <a:pt x="28" y="132"/>
                    <a:pt x="31" y="130"/>
                    <a:pt x="32" y="129"/>
                  </a:cubicBezTo>
                  <a:cubicBezTo>
                    <a:pt x="33" y="127"/>
                    <a:pt x="32" y="125"/>
                    <a:pt x="32" y="124"/>
                  </a:cubicBezTo>
                  <a:cubicBezTo>
                    <a:pt x="34" y="122"/>
                    <a:pt x="37" y="123"/>
                    <a:pt x="38" y="123"/>
                  </a:cubicBezTo>
                  <a:cubicBezTo>
                    <a:pt x="40" y="122"/>
                    <a:pt x="44" y="122"/>
                    <a:pt x="45" y="121"/>
                  </a:cubicBezTo>
                  <a:cubicBezTo>
                    <a:pt x="46" y="121"/>
                    <a:pt x="47" y="121"/>
                    <a:pt x="48" y="120"/>
                  </a:cubicBezTo>
                  <a:cubicBezTo>
                    <a:pt x="48" y="120"/>
                    <a:pt x="49" y="119"/>
                    <a:pt x="49" y="119"/>
                  </a:cubicBezTo>
                  <a:cubicBezTo>
                    <a:pt x="49" y="118"/>
                    <a:pt x="49" y="115"/>
                    <a:pt x="50" y="114"/>
                  </a:cubicBezTo>
                  <a:cubicBezTo>
                    <a:pt x="50" y="113"/>
                    <a:pt x="53" y="111"/>
                    <a:pt x="54" y="111"/>
                  </a:cubicBezTo>
                  <a:cubicBezTo>
                    <a:pt x="55" y="110"/>
                    <a:pt x="57" y="109"/>
                    <a:pt x="59" y="109"/>
                  </a:cubicBezTo>
                  <a:cubicBezTo>
                    <a:pt x="61" y="108"/>
                    <a:pt x="66" y="107"/>
                    <a:pt x="68" y="106"/>
                  </a:cubicBezTo>
                  <a:cubicBezTo>
                    <a:pt x="69" y="106"/>
                    <a:pt x="71" y="104"/>
                    <a:pt x="72" y="103"/>
                  </a:cubicBezTo>
                  <a:cubicBezTo>
                    <a:pt x="73" y="103"/>
                    <a:pt x="74" y="101"/>
                    <a:pt x="74" y="100"/>
                  </a:cubicBezTo>
                  <a:cubicBezTo>
                    <a:pt x="75" y="99"/>
                    <a:pt x="77" y="98"/>
                    <a:pt x="78" y="97"/>
                  </a:cubicBezTo>
                  <a:cubicBezTo>
                    <a:pt x="79" y="96"/>
                    <a:pt x="82" y="91"/>
                    <a:pt x="82" y="91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5A7FC5"/>
                </a:gs>
                <a:gs pos="51000">
                  <a:srgbClr val="399EC1"/>
                </a:gs>
                <a:gs pos="100000">
                  <a:srgbClr val="3279A6"/>
                </a:gs>
              </a:gsLst>
              <a:path path="circle">
                <a:fillToRect l="100000" t="100000"/>
              </a:path>
              <a:tileRect r="-100000" b="-100000"/>
            </a:gra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9"/>
            <p:cNvSpPr>
              <a:spLocks/>
            </p:cNvSpPr>
            <p:nvPr/>
          </p:nvSpPr>
          <p:spPr bwMode="auto">
            <a:xfrm>
              <a:off x="1731099" y="2473294"/>
              <a:ext cx="876346" cy="615546"/>
            </a:xfrm>
            <a:custGeom>
              <a:avLst/>
              <a:gdLst>
                <a:gd name="T0" fmla="*/ 260 w 264"/>
                <a:gd name="T1" fmla="*/ 99 h 185"/>
                <a:gd name="T2" fmla="*/ 239 w 264"/>
                <a:gd name="T3" fmla="*/ 110 h 185"/>
                <a:gd name="T4" fmla="*/ 205 w 264"/>
                <a:gd name="T5" fmla="*/ 103 h 185"/>
                <a:gd name="T6" fmla="*/ 194 w 264"/>
                <a:gd name="T7" fmla="*/ 95 h 185"/>
                <a:gd name="T8" fmla="*/ 171 w 264"/>
                <a:gd name="T9" fmla="*/ 114 h 185"/>
                <a:gd name="T10" fmla="*/ 140 w 264"/>
                <a:gd name="T11" fmla="*/ 115 h 185"/>
                <a:gd name="T12" fmla="*/ 122 w 264"/>
                <a:gd name="T13" fmla="*/ 110 h 185"/>
                <a:gd name="T14" fmla="*/ 114 w 264"/>
                <a:gd name="T15" fmla="*/ 127 h 185"/>
                <a:gd name="T16" fmla="*/ 83 w 264"/>
                <a:gd name="T17" fmla="*/ 136 h 185"/>
                <a:gd name="T18" fmla="*/ 71 w 264"/>
                <a:gd name="T19" fmla="*/ 161 h 185"/>
                <a:gd name="T20" fmla="*/ 58 w 264"/>
                <a:gd name="T21" fmla="*/ 171 h 185"/>
                <a:gd name="T22" fmla="*/ 39 w 264"/>
                <a:gd name="T23" fmla="*/ 174 h 185"/>
                <a:gd name="T24" fmla="*/ 17 w 264"/>
                <a:gd name="T25" fmla="*/ 185 h 185"/>
                <a:gd name="T26" fmla="*/ 5 w 264"/>
                <a:gd name="T27" fmla="*/ 178 h 185"/>
                <a:gd name="T28" fmla="*/ 0 w 264"/>
                <a:gd name="T29" fmla="*/ 174 h 185"/>
                <a:gd name="T30" fmla="*/ 8 w 264"/>
                <a:gd name="T31" fmla="*/ 171 h 185"/>
                <a:gd name="T32" fmla="*/ 20 w 264"/>
                <a:gd name="T33" fmla="*/ 155 h 185"/>
                <a:gd name="T34" fmla="*/ 37 w 264"/>
                <a:gd name="T35" fmla="*/ 141 h 185"/>
                <a:gd name="T36" fmla="*/ 39 w 264"/>
                <a:gd name="T37" fmla="*/ 133 h 185"/>
                <a:gd name="T38" fmla="*/ 37 w 264"/>
                <a:gd name="T39" fmla="*/ 118 h 185"/>
                <a:gd name="T40" fmla="*/ 43 w 264"/>
                <a:gd name="T41" fmla="*/ 115 h 185"/>
                <a:gd name="T42" fmla="*/ 53 w 264"/>
                <a:gd name="T43" fmla="*/ 111 h 185"/>
                <a:gd name="T44" fmla="*/ 61 w 264"/>
                <a:gd name="T45" fmla="*/ 103 h 185"/>
                <a:gd name="T46" fmla="*/ 74 w 264"/>
                <a:gd name="T47" fmla="*/ 92 h 185"/>
                <a:gd name="T48" fmla="*/ 79 w 264"/>
                <a:gd name="T49" fmla="*/ 83 h 185"/>
                <a:gd name="T50" fmla="*/ 68 w 264"/>
                <a:gd name="T51" fmla="*/ 69 h 185"/>
                <a:gd name="T52" fmla="*/ 48 w 264"/>
                <a:gd name="T53" fmla="*/ 73 h 185"/>
                <a:gd name="T54" fmla="*/ 20 w 264"/>
                <a:gd name="T55" fmla="*/ 74 h 185"/>
                <a:gd name="T56" fmla="*/ 25 w 264"/>
                <a:gd name="T57" fmla="*/ 58 h 185"/>
                <a:gd name="T58" fmla="*/ 33 w 264"/>
                <a:gd name="T59" fmla="*/ 47 h 185"/>
                <a:gd name="T60" fmla="*/ 41 w 264"/>
                <a:gd name="T61" fmla="*/ 36 h 185"/>
                <a:gd name="T62" fmla="*/ 55 w 264"/>
                <a:gd name="T63" fmla="*/ 27 h 185"/>
                <a:gd name="T64" fmla="*/ 50 w 264"/>
                <a:gd name="T65" fmla="*/ 11 h 185"/>
                <a:gd name="T66" fmla="*/ 56 w 264"/>
                <a:gd name="T67" fmla="*/ 1 h 185"/>
                <a:gd name="T68" fmla="*/ 79 w 264"/>
                <a:gd name="T69" fmla="*/ 6 h 185"/>
                <a:gd name="T70" fmla="*/ 101 w 264"/>
                <a:gd name="T71" fmla="*/ 2 h 185"/>
                <a:gd name="T72" fmla="*/ 114 w 264"/>
                <a:gd name="T73" fmla="*/ 9 h 185"/>
                <a:gd name="T74" fmla="*/ 124 w 264"/>
                <a:gd name="T75" fmla="*/ 15 h 185"/>
                <a:gd name="T76" fmla="*/ 118 w 264"/>
                <a:gd name="T77" fmla="*/ 32 h 185"/>
                <a:gd name="T78" fmla="*/ 134 w 264"/>
                <a:gd name="T79" fmla="*/ 39 h 185"/>
                <a:gd name="T80" fmla="*/ 149 w 264"/>
                <a:gd name="T81" fmla="*/ 45 h 185"/>
                <a:gd name="T82" fmla="*/ 159 w 264"/>
                <a:gd name="T83" fmla="*/ 39 h 185"/>
                <a:gd name="T84" fmla="*/ 172 w 264"/>
                <a:gd name="T85" fmla="*/ 37 h 185"/>
                <a:gd name="T86" fmla="*/ 188 w 264"/>
                <a:gd name="T87" fmla="*/ 47 h 185"/>
                <a:gd name="T88" fmla="*/ 199 w 264"/>
                <a:gd name="T89" fmla="*/ 55 h 185"/>
                <a:gd name="T90" fmla="*/ 215 w 264"/>
                <a:gd name="T91" fmla="*/ 67 h 185"/>
                <a:gd name="T92" fmla="*/ 233 w 264"/>
                <a:gd name="T93" fmla="*/ 76 h 185"/>
                <a:gd name="T94" fmla="*/ 249 w 264"/>
                <a:gd name="T95" fmla="*/ 82 h 185"/>
                <a:gd name="T96" fmla="*/ 253 w 264"/>
                <a:gd name="T97" fmla="*/ 9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4" h="185">
                  <a:moveTo>
                    <a:pt x="264" y="95"/>
                  </a:moveTo>
                  <a:cubicBezTo>
                    <a:pt x="264" y="96"/>
                    <a:pt x="263" y="99"/>
                    <a:pt x="263" y="99"/>
                  </a:cubicBezTo>
                  <a:cubicBezTo>
                    <a:pt x="263" y="99"/>
                    <a:pt x="261" y="99"/>
                    <a:pt x="260" y="99"/>
                  </a:cubicBezTo>
                  <a:cubicBezTo>
                    <a:pt x="257" y="99"/>
                    <a:pt x="252" y="98"/>
                    <a:pt x="249" y="99"/>
                  </a:cubicBezTo>
                  <a:cubicBezTo>
                    <a:pt x="247" y="100"/>
                    <a:pt x="246" y="104"/>
                    <a:pt x="244" y="105"/>
                  </a:cubicBezTo>
                  <a:cubicBezTo>
                    <a:pt x="243" y="106"/>
                    <a:pt x="240" y="109"/>
                    <a:pt x="239" y="110"/>
                  </a:cubicBezTo>
                  <a:cubicBezTo>
                    <a:pt x="236" y="110"/>
                    <a:pt x="231" y="106"/>
                    <a:pt x="228" y="106"/>
                  </a:cubicBezTo>
                  <a:cubicBezTo>
                    <a:pt x="227" y="105"/>
                    <a:pt x="222" y="105"/>
                    <a:pt x="220" y="105"/>
                  </a:cubicBezTo>
                  <a:cubicBezTo>
                    <a:pt x="216" y="104"/>
                    <a:pt x="209" y="104"/>
                    <a:pt x="205" y="103"/>
                  </a:cubicBezTo>
                  <a:cubicBezTo>
                    <a:pt x="203" y="103"/>
                    <a:pt x="200" y="105"/>
                    <a:pt x="198" y="104"/>
                  </a:cubicBezTo>
                  <a:cubicBezTo>
                    <a:pt x="197" y="103"/>
                    <a:pt x="198" y="98"/>
                    <a:pt x="197" y="96"/>
                  </a:cubicBezTo>
                  <a:cubicBezTo>
                    <a:pt x="197" y="95"/>
                    <a:pt x="195" y="95"/>
                    <a:pt x="194" y="95"/>
                  </a:cubicBezTo>
                  <a:cubicBezTo>
                    <a:pt x="192" y="95"/>
                    <a:pt x="190" y="101"/>
                    <a:pt x="188" y="103"/>
                  </a:cubicBezTo>
                  <a:cubicBezTo>
                    <a:pt x="186" y="105"/>
                    <a:pt x="182" y="108"/>
                    <a:pt x="179" y="110"/>
                  </a:cubicBezTo>
                  <a:cubicBezTo>
                    <a:pt x="178" y="111"/>
                    <a:pt x="173" y="114"/>
                    <a:pt x="171" y="114"/>
                  </a:cubicBezTo>
                  <a:cubicBezTo>
                    <a:pt x="169" y="115"/>
                    <a:pt x="164" y="116"/>
                    <a:pt x="161" y="116"/>
                  </a:cubicBezTo>
                  <a:cubicBezTo>
                    <a:pt x="158" y="117"/>
                    <a:pt x="152" y="117"/>
                    <a:pt x="149" y="117"/>
                  </a:cubicBezTo>
                  <a:cubicBezTo>
                    <a:pt x="147" y="117"/>
                    <a:pt x="142" y="116"/>
                    <a:pt x="140" y="115"/>
                  </a:cubicBezTo>
                  <a:cubicBezTo>
                    <a:pt x="138" y="114"/>
                    <a:pt x="136" y="110"/>
                    <a:pt x="135" y="110"/>
                  </a:cubicBezTo>
                  <a:cubicBezTo>
                    <a:pt x="133" y="109"/>
                    <a:pt x="130" y="109"/>
                    <a:pt x="128" y="110"/>
                  </a:cubicBezTo>
                  <a:cubicBezTo>
                    <a:pt x="127" y="110"/>
                    <a:pt x="123" y="110"/>
                    <a:pt x="122" y="110"/>
                  </a:cubicBezTo>
                  <a:cubicBezTo>
                    <a:pt x="121" y="111"/>
                    <a:pt x="120" y="115"/>
                    <a:pt x="120" y="116"/>
                  </a:cubicBezTo>
                  <a:cubicBezTo>
                    <a:pt x="119" y="118"/>
                    <a:pt x="121" y="122"/>
                    <a:pt x="120" y="123"/>
                  </a:cubicBezTo>
                  <a:cubicBezTo>
                    <a:pt x="119" y="124"/>
                    <a:pt x="115" y="125"/>
                    <a:pt x="114" y="127"/>
                  </a:cubicBezTo>
                  <a:cubicBezTo>
                    <a:pt x="113" y="129"/>
                    <a:pt x="117" y="135"/>
                    <a:pt x="116" y="137"/>
                  </a:cubicBezTo>
                  <a:cubicBezTo>
                    <a:pt x="113" y="141"/>
                    <a:pt x="100" y="139"/>
                    <a:pt x="95" y="139"/>
                  </a:cubicBezTo>
                  <a:cubicBezTo>
                    <a:pt x="92" y="138"/>
                    <a:pt x="85" y="134"/>
                    <a:pt x="83" y="136"/>
                  </a:cubicBezTo>
                  <a:cubicBezTo>
                    <a:pt x="81" y="137"/>
                    <a:pt x="82" y="140"/>
                    <a:pt x="82" y="141"/>
                  </a:cubicBezTo>
                  <a:cubicBezTo>
                    <a:pt x="81" y="145"/>
                    <a:pt x="78" y="150"/>
                    <a:pt x="77" y="152"/>
                  </a:cubicBezTo>
                  <a:cubicBezTo>
                    <a:pt x="75" y="155"/>
                    <a:pt x="73" y="159"/>
                    <a:pt x="71" y="161"/>
                  </a:cubicBezTo>
                  <a:cubicBezTo>
                    <a:pt x="68" y="162"/>
                    <a:pt x="63" y="160"/>
                    <a:pt x="61" y="162"/>
                  </a:cubicBezTo>
                  <a:cubicBezTo>
                    <a:pt x="60" y="163"/>
                    <a:pt x="61" y="165"/>
                    <a:pt x="61" y="166"/>
                  </a:cubicBezTo>
                  <a:cubicBezTo>
                    <a:pt x="60" y="167"/>
                    <a:pt x="59" y="170"/>
                    <a:pt x="58" y="171"/>
                  </a:cubicBezTo>
                  <a:cubicBezTo>
                    <a:pt x="57" y="171"/>
                    <a:pt x="54" y="171"/>
                    <a:pt x="53" y="171"/>
                  </a:cubicBezTo>
                  <a:cubicBezTo>
                    <a:pt x="50" y="171"/>
                    <a:pt x="46" y="169"/>
                    <a:pt x="43" y="170"/>
                  </a:cubicBezTo>
                  <a:cubicBezTo>
                    <a:pt x="42" y="171"/>
                    <a:pt x="40" y="173"/>
                    <a:pt x="39" y="174"/>
                  </a:cubicBezTo>
                  <a:cubicBezTo>
                    <a:pt x="37" y="176"/>
                    <a:pt x="33" y="179"/>
                    <a:pt x="31" y="181"/>
                  </a:cubicBezTo>
                  <a:cubicBezTo>
                    <a:pt x="30" y="182"/>
                    <a:pt x="27" y="184"/>
                    <a:pt x="26" y="184"/>
                  </a:cubicBezTo>
                  <a:cubicBezTo>
                    <a:pt x="24" y="185"/>
                    <a:pt x="17" y="185"/>
                    <a:pt x="17" y="185"/>
                  </a:cubicBezTo>
                  <a:cubicBezTo>
                    <a:pt x="17" y="185"/>
                    <a:pt x="14" y="182"/>
                    <a:pt x="12" y="181"/>
                  </a:cubicBezTo>
                  <a:cubicBezTo>
                    <a:pt x="11" y="180"/>
                    <a:pt x="5" y="181"/>
                    <a:pt x="5" y="181"/>
                  </a:cubicBezTo>
                  <a:cubicBezTo>
                    <a:pt x="5" y="181"/>
                    <a:pt x="5" y="179"/>
                    <a:pt x="5" y="178"/>
                  </a:cubicBezTo>
                  <a:cubicBezTo>
                    <a:pt x="5" y="177"/>
                    <a:pt x="5" y="176"/>
                    <a:pt x="5" y="176"/>
                  </a:cubicBezTo>
                  <a:cubicBezTo>
                    <a:pt x="4" y="175"/>
                    <a:pt x="3" y="177"/>
                    <a:pt x="2" y="177"/>
                  </a:cubicBezTo>
                  <a:cubicBezTo>
                    <a:pt x="1" y="177"/>
                    <a:pt x="0" y="175"/>
                    <a:pt x="0" y="174"/>
                  </a:cubicBezTo>
                  <a:cubicBezTo>
                    <a:pt x="0" y="173"/>
                    <a:pt x="1" y="172"/>
                    <a:pt x="2" y="172"/>
                  </a:cubicBezTo>
                  <a:cubicBezTo>
                    <a:pt x="3" y="172"/>
                    <a:pt x="4" y="172"/>
                    <a:pt x="5" y="172"/>
                  </a:cubicBezTo>
                  <a:cubicBezTo>
                    <a:pt x="6" y="172"/>
                    <a:pt x="7" y="171"/>
                    <a:pt x="8" y="171"/>
                  </a:cubicBezTo>
                  <a:cubicBezTo>
                    <a:pt x="10" y="169"/>
                    <a:pt x="11" y="167"/>
                    <a:pt x="12" y="165"/>
                  </a:cubicBezTo>
                  <a:cubicBezTo>
                    <a:pt x="13" y="164"/>
                    <a:pt x="13" y="163"/>
                    <a:pt x="14" y="161"/>
                  </a:cubicBezTo>
                  <a:cubicBezTo>
                    <a:pt x="16" y="159"/>
                    <a:pt x="18" y="156"/>
                    <a:pt x="20" y="155"/>
                  </a:cubicBezTo>
                  <a:cubicBezTo>
                    <a:pt x="22" y="153"/>
                    <a:pt x="25" y="152"/>
                    <a:pt x="26" y="150"/>
                  </a:cubicBezTo>
                  <a:cubicBezTo>
                    <a:pt x="29" y="148"/>
                    <a:pt x="31" y="146"/>
                    <a:pt x="34" y="144"/>
                  </a:cubicBezTo>
                  <a:cubicBezTo>
                    <a:pt x="35" y="143"/>
                    <a:pt x="36" y="142"/>
                    <a:pt x="37" y="141"/>
                  </a:cubicBezTo>
                  <a:cubicBezTo>
                    <a:pt x="37" y="140"/>
                    <a:pt x="39" y="140"/>
                    <a:pt x="39" y="139"/>
                  </a:cubicBezTo>
                  <a:cubicBezTo>
                    <a:pt x="40" y="138"/>
                    <a:pt x="40" y="137"/>
                    <a:pt x="40" y="136"/>
                  </a:cubicBezTo>
                  <a:cubicBezTo>
                    <a:pt x="40" y="135"/>
                    <a:pt x="39" y="134"/>
                    <a:pt x="39" y="133"/>
                  </a:cubicBezTo>
                  <a:cubicBezTo>
                    <a:pt x="39" y="131"/>
                    <a:pt x="40" y="129"/>
                    <a:pt x="40" y="127"/>
                  </a:cubicBezTo>
                  <a:cubicBezTo>
                    <a:pt x="40" y="125"/>
                    <a:pt x="41" y="122"/>
                    <a:pt x="40" y="121"/>
                  </a:cubicBezTo>
                  <a:cubicBezTo>
                    <a:pt x="40" y="120"/>
                    <a:pt x="38" y="119"/>
                    <a:pt x="37" y="118"/>
                  </a:cubicBezTo>
                  <a:cubicBezTo>
                    <a:pt x="37" y="118"/>
                    <a:pt x="37" y="117"/>
                    <a:pt x="37" y="116"/>
                  </a:cubicBezTo>
                  <a:cubicBezTo>
                    <a:pt x="38" y="116"/>
                    <a:pt x="38" y="116"/>
                    <a:pt x="38" y="115"/>
                  </a:cubicBezTo>
                  <a:cubicBezTo>
                    <a:pt x="39" y="114"/>
                    <a:pt x="41" y="115"/>
                    <a:pt x="43" y="115"/>
                  </a:cubicBezTo>
                  <a:cubicBezTo>
                    <a:pt x="43" y="115"/>
                    <a:pt x="44" y="114"/>
                    <a:pt x="45" y="113"/>
                  </a:cubicBezTo>
                  <a:cubicBezTo>
                    <a:pt x="46" y="113"/>
                    <a:pt x="48" y="111"/>
                    <a:pt x="49" y="111"/>
                  </a:cubicBezTo>
                  <a:cubicBezTo>
                    <a:pt x="50" y="110"/>
                    <a:pt x="52" y="111"/>
                    <a:pt x="53" y="111"/>
                  </a:cubicBezTo>
                  <a:cubicBezTo>
                    <a:pt x="54" y="110"/>
                    <a:pt x="55" y="110"/>
                    <a:pt x="56" y="110"/>
                  </a:cubicBezTo>
                  <a:cubicBezTo>
                    <a:pt x="57" y="109"/>
                    <a:pt x="60" y="108"/>
                    <a:pt x="61" y="107"/>
                  </a:cubicBezTo>
                  <a:cubicBezTo>
                    <a:pt x="61" y="106"/>
                    <a:pt x="61" y="104"/>
                    <a:pt x="61" y="103"/>
                  </a:cubicBezTo>
                  <a:cubicBezTo>
                    <a:pt x="62" y="101"/>
                    <a:pt x="63" y="99"/>
                    <a:pt x="63" y="98"/>
                  </a:cubicBezTo>
                  <a:cubicBezTo>
                    <a:pt x="64" y="97"/>
                    <a:pt x="66" y="95"/>
                    <a:pt x="67" y="94"/>
                  </a:cubicBezTo>
                  <a:cubicBezTo>
                    <a:pt x="69" y="93"/>
                    <a:pt x="73" y="94"/>
                    <a:pt x="74" y="92"/>
                  </a:cubicBezTo>
                  <a:cubicBezTo>
                    <a:pt x="75" y="92"/>
                    <a:pt x="76" y="90"/>
                    <a:pt x="76" y="89"/>
                  </a:cubicBezTo>
                  <a:cubicBezTo>
                    <a:pt x="77" y="88"/>
                    <a:pt x="76" y="86"/>
                    <a:pt x="77" y="86"/>
                  </a:cubicBezTo>
                  <a:cubicBezTo>
                    <a:pt x="77" y="85"/>
                    <a:pt x="79" y="84"/>
                    <a:pt x="79" y="83"/>
                  </a:cubicBezTo>
                  <a:cubicBezTo>
                    <a:pt x="80" y="81"/>
                    <a:pt x="76" y="77"/>
                    <a:pt x="75" y="75"/>
                  </a:cubicBezTo>
                  <a:cubicBezTo>
                    <a:pt x="74" y="74"/>
                    <a:pt x="72" y="73"/>
                    <a:pt x="71" y="72"/>
                  </a:cubicBezTo>
                  <a:cubicBezTo>
                    <a:pt x="71" y="71"/>
                    <a:pt x="69" y="69"/>
                    <a:pt x="68" y="69"/>
                  </a:cubicBezTo>
                  <a:cubicBezTo>
                    <a:pt x="67" y="68"/>
                    <a:pt x="62" y="68"/>
                    <a:pt x="61" y="68"/>
                  </a:cubicBezTo>
                  <a:cubicBezTo>
                    <a:pt x="59" y="68"/>
                    <a:pt x="55" y="70"/>
                    <a:pt x="53" y="70"/>
                  </a:cubicBezTo>
                  <a:cubicBezTo>
                    <a:pt x="52" y="71"/>
                    <a:pt x="49" y="72"/>
                    <a:pt x="48" y="73"/>
                  </a:cubicBezTo>
                  <a:cubicBezTo>
                    <a:pt x="47" y="73"/>
                    <a:pt x="43" y="75"/>
                    <a:pt x="42" y="75"/>
                  </a:cubicBezTo>
                  <a:cubicBezTo>
                    <a:pt x="40" y="75"/>
                    <a:pt x="37" y="75"/>
                    <a:pt x="35" y="75"/>
                  </a:cubicBezTo>
                  <a:cubicBezTo>
                    <a:pt x="31" y="75"/>
                    <a:pt x="23" y="77"/>
                    <a:pt x="20" y="74"/>
                  </a:cubicBezTo>
                  <a:cubicBezTo>
                    <a:pt x="19" y="73"/>
                    <a:pt x="19" y="69"/>
                    <a:pt x="19" y="67"/>
                  </a:cubicBezTo>
                  <a:cubicBezTo>
                    <a:pt x="19" y="66"/>
                    <a:pt x="20" y="64"/>
                    <a:pt x="21" y="62"/>
                  </a:cubicBezTo>
                  <a:cubicBezTo>
                    <a:pt x="22" y="61"/>
                    <a:pt x="25" y="60"/>
                    <a:pt x="25" y="58"/>
                  </a:cubicBezTo>
                  <a:cubicBezTo>
                    <a:pt x="26" y="57"/>
                    <a:pt x="25" y="53"/>
                    <a:pt x="26" y="52"/>
                  </a:cubicBezTo>
                  <a:cubicBezTo>
                    <a:pt x="27" y="51"/>
                    <a:pt x="30" y="49"/>
                    <a:pt x="31" y="49"/>
                  </a:cubicBezTo>
                  <a:cubicBezTo>
                    <a:pt x="31" y="48"/>
                    <a:pt x="33" y="48"/>
                    <a:pt x="33" y="47"/>
                  </a:cubicBezTo>
                  <a:cubicBezTo>
                    <a:pt x="35" y="46"/>
                    <a:pt x="34" y="41"/>
                    <a:pt x="35" y="40"/>
                  </a:cubicBezTo>
                  <a:cubicBezTo>
                    <a:pt x="35" y="39"/>
                    <a:pt x="37" y="37"/>
                    <a:pt x="37" y="37"/>
                  </a:cubicBezTo>
                  <a:cubicBezTo>
                    <a:pt x="38" y="36"/>
                    <a:pt x="40" y="36"/>
                    <a:pt x="41" y="36"/>
                  </a:cubicBezTo>
                  <a:cubicBezTo>
                    <a:pt x="42" y="35"/>
                    <a:pt x="43" y="33"/>
                    <a:pt x="44" y="33"/>
                  </a:cubicBezTo>
                  <a:cubicBezTo>
                    <a:pt x="46" y="31"/>
                    <a:pt x="49" y="30"/>
                    <a:pt x="50" y="29"/>
                  </a:cubicBezTo>
                  <a:cubicBezTo>
                    <a:pt x="51" y="28"/>
                    <a:pt x="54" y="28"/>
                    <a:pt x="55" y="27"/>
                  </a:cubicBezTo>
                  <a:cubicBezTo>
                    <a:pt x="55" y="27"/>
                    <a:pt x="56" y="25"/>
                    <a:pt x="56" y="24"/>
                  </a:cubicBezTo>
                  <a:cubicBezTo>
                    <a:pt x="57" y="22"/>
                    <a:pt x="55" y="19"/>
                    <a:pt x="54" y="18"/>
                  </a:cubicBezTo>
                  <a:cubicBezTo>
                    <a:pt x="53" y="16"/>
                    <a:pt x="50" y="13"/>
                    <a:pt x="50" y="11"/>
                  </a:cubicBezTo>
                  <a:cubicBezTo>
                    <a:pt x="50" y="10"/>
                    <a:pt x="51" y="8"/>
                    <a:pt x="51" y="6"/>
                  </a:cubicBezTo>
                  <a:cubicBezTo>
                    <a:pt x="51" y="6"/>
                    <a:pt x="52" y="4"/>
                    <a:pt x="53" y="4"/>
                  </a:cubicBezTo>
                  <a:cubicBezTo>
                    <a:pt x="54" y="3"/>
                    <a:pt x="55" y="2"/>
                    <a:pt x="56" y="1"/>
                  </a:cubicBezTo>
                  <a:cubicBezTo>
                    <a:pt x="58" y="1"/>
                    <a:pt x="63" y="0"/>
                    <a:pt x="65" y="1"/>
                  </a:cubicBezTo>
                  <a:cubicBezTo>
                    <a:pt x="67" y="1"/>
                    <a:pt x="69" y="3"/>
                    <a:pt x="71" y="4"/>
                  </a:cubicBezTo>
                  <a:cubicBezTo>
                    <a:pt x="73" y="4"/>
                    <a:pt x="77" y="5"/>
                    <a:pt x="79" y="6"/>
                  </a:cubicBezTo>
                  <a:cubicBezTo>
                    <a:pt x="81" y="6"/>
                    <a:pt x="86" y="8"/>
                    <a:pt x="89" y="8"/>
                  </a:cubicBezTo>
                  <a:cubicBezTo>
                    <a:pt x="91" y="7"/>
                    <a:pt x="94" y="6"/>
                    <a:pt x="95" y="5"/>
                  </a:cubicBezTo>
                  <a:cubicBezTo>
                    <a:pt x="97" y="4"/>
                    <a:pt x="99" y="3"/>
                    <a:pt x="101" y="2"/>
                  </a:cubicBezTo>
                  <a:cubicBezTo>
                    <a:pt x="102" y="2"/>
                    <a:pt x="105" y="2"/>
                    <a:pt x="106" y="2"/>
                  </a:cubicBezTo>
                  <a:cubicBezTo>
                    <a:pt x="107" y="3"/>
                    <a:pt x="110" y="5"/>
                    <a:pt x="111" y="6"/>
                  </a:cubicBezTo>
                  <a:cubicBezTo>
                    <a:pt x="112" y="7"/>
                    <a:pt x="113" y="9"/>
                    <a:pt x="114" y="9"/>
                  </a:cubicBezTo>
                  <a:cubicBezTo>
                    <a:pt x="115" y="10"/>
                    <a:pt x="118" y="11"/>
                    <a:pt x="119" y="11"/>
                  </a:cubicBezTo>
                  <a:cubicBezTo>
                    <a:pt x="121" y="11"/>
                    <a:pt x="123" y="8"/>
                    <a:pt x="124" y="9"/>
                  </a:cubicBezTo>
                  <a:cubicBezTo>
                    <a:pt x="126" y="10"/>
                    <a:pt x="125" y="13"/>
                    <a:pt x="124" y="15"/>
                  </a:cubicBezTo>
                  <a:cubicBezTo>
                    <a:pt x="124" y="16"/>
                    <a:pt x="122" y="19"/>
                    <a:pt x="121" y="20"/>
                  </a:cubicBezTo>
                  <a:cubicBezTo>
                    <a:pt x="120" y="21"/>
                    <a:pt x="119" y="24"/>
                    <a:pt x="118" y="25"/>
                  </a:cubicBezTo>
                  <a:cubicBezTo>
                    <a:pt x="118" y="27"/>
                    <a:pt x="118" y="31"/>
                    <a:pt x="118" y="32"/>
                  </a:cubicBezTo>
                  <a:cubicBezTo>
                    <a:pt x="119" y="33"/>
                    <a:pt x="120" y="33"/>
                    <a:pt x="121" y="34"/>
                  </a:cubicBezTo>
                  <a:cubicBezTo>
                    <a:pt x="122" y="35"/>
                    <a:pt x="126" y="35"/>
                    <a:pt x="127" y="36"/>
                  </a:cubicBezTo>
                  <a:cubicBezTo>
                    <a:pt x="129" y="37"/>
                    <a:pt x="132" y="38"/>
                    <a:pt x="134" y="39"/>
                  </a:cubicBezTo>
                  <a:cubicBezTo>
                    <a:pt x="135" y="39"/>
                    <a:pt x="139" y="37"/>
                    <a:pt x="141" y="38"/>
                  </a:cubicBezTo>
                  <a:cubicBezTo>
                    <a:pt x="142" y="39"/>
                    <a:pt x="143" y="41"/>
                    <a:pt x="144" y="42"/>
                  </a:cubicBezTo>
                  <a:cubicBezTo>
                    <a:pt x="145" y="43"/>
                    <a:pt x="148" y="45"/>
                    <a:pt x="149" y="45"/>
                  </a:cubicBezTo>
                  <a:cubicBezTo>
                    <a:pt x="150" y="45"/>
                    <a:pt x="150" y="43"/>
                    <a:pt x="151" y="43"/>
                  </a:cubicBezTo>
                  <a:cubicBezTo>
                    <a:pt x="152" y="42"/>
                    <a:pt x="153" y="41"/>
                    <a:pt x="154" y="41"/>
                  </a:cubicBezTo>
                  <a:cubicBezTo>
                    <a:pt x="155" y="40"/>
                    <a:pt x="157" y="40"/>
                    <a:pt x="159" y="39"/>
                  </a:cubicBezTo>
                  <a:cubicBezTo>
                    <a:pt x="160" y="39"/>
                    <a:pt x="161" y="38"/>
                    <a:pt x="162" y="38"/>
                  </a:cubicBezTo>
                  <a:cubicBezTo>
                    <a:pt x="163" y="38"/>
                    <a:pt x="165" y="37"/>
                    <a:pt x="166" y="37"/>
                  </a:cubicBezTo>
                  <a:cubicBezTo>
                    <a:pt x="167" y="37"/>
                    <a:pt x="170" y="37"/>
                    <a:pt x="172" y="37"/>
                  </a:cubicBezTo>
                  <a:cubicBezTo>
                    <a:pt x="175" y="37"/>
                    <a:pt x="179" y="34"/>
                    <a:pt x="181" y="36"/>
                  </a:cubicBezTo>
                  <a:cubicBezTo>
                    <a:pt x="182" y="37"/>
                    <a:pt x="181" y="40"/>
                    <a:pt x="181" y="41"/>
                  </a:cubicBezTo>
                  <a:cubicBezTo>
                    <a:pt x="182" y="43"/>
                    <a:pt x="186" y="46"/>
                    <a:pt x="188" y="47"/>
                  </a:cubicBezTo>
                  <a:cubicBezTo>
                    <a:pt x="190" y="48"/>
                    <a:pt x="197" y="48"/>
                    <a:pt x="197" y="48"/>
                  </a:cubicBezTo>
                  <a:cubicBezTo>
                    <a:pt x="197" y="48"/>
                    <a:pt x="197" y="50"/>
                    <a:pt x="197" y="51"/>
                  </a:cubicBezTo>
                  <a:cubicBezTo>
                    <a:pt x="198" y="52"/>
                    <a:pt x="199" y="54"/>
                    <a:pt x="199" y="55"/>
                  </a:cubicBezTo>
                  <a:cubicBezTo>
                    <a:pt x="201" y="56"/>
                    <a:pt x="206" y="60"/>
                    <a:pt x="208" y="62"/>
                  </a:cubicBezTo>
                  <a:cubicBezTo>
                    <a:pt x="209" y="63"/>
                    <a:pt x="209" y="65"/>
                    <a:pt x="210" y="66"/>
                  </a:cubicBezTo>
                  <a:cubicBezTo>
                    <a:pt x="211" y="67"/>
                    <a:pt x="214" y="67"/>
                    <a:pt x="215" y="67"/>
                  </a:cubicBezTo>
                  <a:cubicBezTo>
                    <a:pt x="216" y="67"/>
                    <a:pt x="218" y="66"/>
                    <a:pt x="218" y="66"/>
                  </a:cubicBezTo>
                  <a:cubicBezTo>
                    <a:pt x="218" y="66"/>
                    <a:pt x="221" y="73"/>
                    <a:pt x="223" y="74"/>
                  </a:cubicBezTo>
                  <a:cubicBezTo>
                    <a:pt x="225" y="75"/>
                    <a:pt x="230" y="76"/>
                    <a:pt x="233" y="76"/>
                  </a:cubicBezTo>
                  <a:cubicBezTo>
                    <a:pt x="235" y="76"/>
                    <a:pt x="240" y="74"/>
                    <a:pt x="242" y="74"/>
                  </a:cubicBezTo>
                  <a:cubicBezTo>
                    <a:pt x="244" y="74"/>
                    <a:pt x="247" y="73"/>
                    <a:pt x="249" y="75"/>
                  </a:cubicBezTo>
                  <a:cubicBezTo>
                    <a:pt x="250" y="76"/>
                    <a:pt x="249" y="80"/>
                    <a:pt x="249" y="82"/>
                  </a:cubicBezTo>
                  <a:cubicBezTo>
                    <a:pt x="249" y="83"/>
                    <a:pt x="249" y="85"/>
                    <a:pt x="249" y="87"/>
                  </a:cubicBezTo>
                  <a:cubicBezTo>
                    <a:pt x="250" y="88"/>
                    <a:pt x="251" y="91"/>
                    <a:pt x="252" y="93"/>
                  </a:cubicBezTo>
                  <a:cubicBezTo>
                    <a:pt x="252" y="93"/>
                    <a:pt x="252" y="95"/>
                    <a:pt x="253" y="95"/>
                  </a:cubicBezTo>
                  <a:cubicBezTo>
                    <a:pt x="255" y="97"/>
                    <a:pt x="262" y="93"/>
                    <a:pt x="264" y="95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0"/>
            <p:cNvSpPr>
              <a:spLocks/>
            </p:cNvSpPr>
            <p:nvPr/>
          </p:nvSpPr>
          <p:spPr bwMode="auto">
            <a:xfrm>
              <a:off x="1731099" y="2473294"/>
              <a:ext cx="876346" cy="615546"/>
            </a:xfrm>
            <a:custGeom>
              <a:avLst/>
              <a:gdLst>
                <a:gd name="T0" fmla="*/ 260 w 264"/>
                <a:gd name="T1" fmla="*/ 99 h 185"/>
                <a:gd name="T2" fmla="*/ 239 w 264"/>
                <a:gd name="T3" fmla="*/ 110 h 185"/>
                <a:gd name="T4" fmla="*/ 205 w 264"/>
                <a:gd name="T5" fmla="*/ 103 h 185"/>
                <a:gd name="T6" fmla="*/ 194 w 264"/>
                <a:gd name="T7" fmla="*/ 95 h 185"/>
                <a:gd name="T8" fmla="*/ 171 w 264"/>
                <a:gd name="T9" fmla="*/ 114 h 185"/>
                <a:gd name="T10" fmla="*/ 140 w 264"/>
                <a:gd name="T11" fmla="*/ 115 h 185"/>
                <a:gd name="T12" fmla="*/ 122 w 264"/>
                <a:gd name="T13" fmla="*/ 110 h 185"/>
                <a:gd name="T14" fmla="*/ 114 w 264"/>
                <a:gd name="T15" fmla="*/ 127 h 185"/>
                <a:gd name="T16" fmla="*/ 83 w 264"/>
                <a:gd name="T17" fmla="*/ 136 h 185"/>
                <a:gd name="T18" fmla="*/ 71 w 264"/>
                <a:gd name="T19" fmla="*/ 161 h 185"/>
                <a:gd name="T20" fmla="*/ 58 w 264"/>
                <a:gd name="T21" fmla="*/ 171 h 185"/>
                <a:gd name="T22" fmla="*/ 39 w 264"/>
                <a:gd name="T23" fmla="*/ 174 h 185"/>
                <a:gd name="T24" fmla="*/ 17 w 264"/>
                <a:gd name="T25" fmla="*/ 185 h 185"/>
                <a:gd name="T26" fmla="*/ 5 w 264"/>
                <a:gd name="T27" fmla="*/ 178 h 185"/>
                <a:gd name="T28" fmla="*/ 0 w 264"/>
                <a:gd name="T29" fmla="*/ 174 h 185"/>
                <a:gd name="T30" fmla="*/ 8 w 264"/>
                <a:gd name="T31" fmla="*/ 171 h 185"/>
                <a:gd name="T32" fmla="*/ 20 w 264"/>
                <a:gd name="T33" fmla="*/ 155 h 185"/>
                <a:gd name="T34" fmla="*/ 37 w 264"/>
                <a:gd name="T35" fmla="*/ 141 h 185"/>
                <a:gd name="T36" fmla="*/ 39 w 264"/>
                <a:gd name="T37" fmla="*/ 133 h 185"/>
                <a:gd name="T38" fmla="*/ 37 w 264"/>
                <a:gd name="T39" fmla="*/ 118 h 185"/>
                <a:gd name="T40" fmla="*/ 43 w 264"/>
                <a:gd name="T41" fmla="*/ 115 h 185"/>
                <a:gd name="T42" fmla="*/ 53 w 264"/>
                <a:gd name="T43" fmla="*/ 111 h 185"/>
                <a:gd name="T44" fmla="*/ 61 w 264"/>
                <a:gd name="T45" fmla="*/ 103 h 185"/>
                <a:gd name="T46" fmla="*/ 74 w 264"/>
                <a:gd name="T47" fmla="*/ 92 h 185"/>
                <a:gd name="T48" fmla="*/ 79 w 264"/>
                <a:gd name="T49" fmla="*/ 83 h 185"/>
                <a:gd name="T50" fmla="*/ 68 w 264"/>
                <a:gd name="T51" fmla="*/ 69 h 185"/>
                <a:gd name="T52" fmla="*/ 48 w 264"/>
                <a:gd name="T53" fmla="*/ 73 h 185"/>
                <a:gd name="T54" fmla="*/ 20 w 264"/>
                <a:gd name="T55" fmla="*/ 74 h 185"/>
                <a:gd name="T56" fmla="*/ 25 w 264"/>
                <a:gd name="T57" fmla="*/ 58 h 185"/>
                <a:gd name="T58" fmla="*/ 33 w 264"/>
                <a:gd name="T59" fmla="*/ 47 h 185"/>
                <a:gd name="T60" fmla="*/ 41 w 264"/>
                <a:gd name="T61" fmla="*/ 36 h 185"/>
                <a:gd name="T62" fmla="*/ 55 w 264"/>
                <a:gd name="T63" fmla="*/ 27 h 185"/>
                <a:gd name="T64" fmla="*/ 50 w 264"/>
                <a:gd name="T65" fmla="*/ 11 h 185"/>
                <a:gd name="T66" fmla="*/ 56 w 264"/>
                <a:gd name="T67" fmla="*/ 1 h 185"/>
                <a:gd name="T68" fmla="*/ 79 w 264"/>
                <a:gd name="T69" fmla="*/ 6 h 185"/>
                <a:gd name="T70" fmla="*/ 101 w 264"/>
                <a:gd name="T71" fmla="*/ 2 h 185"/>
                <a:gd name="T72" fmla="*/ 114 w 264"/>
                <a:gd name="T73" fmla="*/ 9 h 185"/>
                <a:gd name="T74" fmla="*/ 124 w 264"/>
                <a:gd name="T75" fmla="*/ 15 h 185"/>
                <a:gd name="T76" fmla="*/ 118 w 264"/>
                <a:gd name="T77" fmla="*/ 32 h 185"/>
                <a:gd name="T78" fmla="*/ 134 w 264"/>
                <a:gd name="T79" fmla="*/ 39 h 185"/>
                <a:gd name="T80" fmla="*/ 149 w 264"/>
                <a:gd name="T81" fmla="*/ 45 h 185"/>
                <a:gd name="T82" fmla="*/ 159 w 264"/>
                <a:gd name="T83" fmla="*/ 39 h 185"/>
                <a:gd name="T84" fmla="*/ 172 w 264"/>
                <a:gd name="T85" fmla="*/ 37 h 185"/>
                <a:gd name="T86" fmla="*/ 188 w 264"/>
                <a:gd name="T87" fmla="*/ 47 h 185"/>
                <a:gd name="T88" fmla="*/ 199 w 264"/>
                <a:gd name="T89" fmla="*/ 55 h 185"/>
                <a:gd name="T90" fmla="*/ 215 w 264"/>
                <a:gd name="T91" fmla="*/ 67 h 185"/>
                <a:gd name="T92" fmla="*/ 233 w 264"/>
                <a:gd name="T93" fmla="*/ 76 h 185"/>
                <a:gd name="T94" fmla="*/ 249 w 264"/>
                <a:gd name="T95" fmla="*/ 82 h 185"/>
                <a:gd name="T96" fmla="*/ 253 w 264"/>
                <a:gd name="T97" fmla="*/ 9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4" h="185">
                  <a:moveTo>
                    <a:pt x="264" y="95"/>
                  </a:moveTo>
                  <a:cubicBezTo>
                    <a:pt x="264" y="96"/>
                    <a:pt x="263" y="99"/>
                    <a:pt x="263" y="99"/>
                  </a:cubicBezTo>
                  <a:cubicBezTo>
                    <a:pt x="263" y="99"/>
                    <a:pt x="261" y="99"/>
                    <a:pt x="260" y="99"/>
                  </a:cubicBezTo>
                  <a:cubicBezTo>
                    <a:pt x="257" y="99"/>
                    <a:pt x="252" y="98"/>
                    <a:pt x="249" y="99"/>
                  </a:cubicBezTo>
                  <a:cubicBezTo>
                    <a:pt x="247" y="100"/>
                    <a:pt x="246" y="104"/>
                    <a:pt x="244" y="105"/>
                  </a:cubicBezTo>
                  <a:cubicBezTo>
                    <a:pt x="243" y="106"/>
                    <a:pt x="240" y="109"/>
                    <a:pt x="239" y="110"/>
                  </a:cubicBezTo>
                  <a:cubicBezTo>
                    <a:pt x="236" y="110"/>
                    <a:pt x="231" y="106"/>
                    <a:pt x="228" y="106"/>
                  </a:cubicBezTo>
                  <a:cubicBezTo>
                    <a:pt x="227" y="105"/>
                    <a:pt x="222" y="105"/>
                    <a:pt x="220" y="105"/>
                  </a:cubicBezTo>
                  <a:cubicBezTo>
                    <a:pt x="216" y="104"/>
                    <a:pt x="209" y="104"/>
                    <a:pt x="205" y="103"/>
                  </a:cubicBezTo>
                  <a:cubicBezTo>
                    <a:pt x="203" y="103"/>
                    <a:pt x="200" y="105"/>
                    <a:pt x="198" y="104"/>
                  </a:cubicBezTo>
                  <a:cubicBezTo>
                    <a:pt x="197" y="103"/>
                    <a:pt x="198" y="98"/>
                    <a:pt x="197" y="96"/>
                  </a:cubicBezTo>
                  <a:cubicBezTo>
                    <a:pt x="197" y="95"/>
                    <a:pt x="195" y="95"/>
                    <a:pt x="194" y="95"/>
                  </a:cubicBezTo>
                  <a:cubicBezTo>
                    <a:pt x="192" y="95"/>
                    <a:pt x="190" y="101"/>
                    <a:pt x="188" y="103"/>
                  </a:cubicBezTo>
                  <a:cubicBezTo>
                    <a:pt x="186" y="105"/>
                    <a:pt x="182" y="108"/>
                    <a:pt x="179" y="110"/>
                  </a:cubicBezTo>
                  <a:cubicBezTo>
                    <a:pt x="178" y="111"/>
                    <a:pt x="173" y="114"/>
                    <a:pt x="171" y="114"/>
                  </a:cubicBezTo>
                  <a:cubicBezTo>
                    <a:pt x="169" y="115"/>
                    <a:pt x="164" y="116"/>
                    <a:pt x="161" y="116"/>
                  </a:cubicBezTo>
                  <a:cubicBezTo>
                    <a:pt x="158" y="117"/>
                    <a:pt x="152" y="117"/>
                    <a:pt x="149" y="117"/>
                  </a:cubicBezTo>
                  <a:cubicBezTo>
                    <a:pt x="147" y="117"/>
                    <a:pt x="142" y="116"/>
                    <a:pt x="140" y="115"/>
                  </a:cubicBezTo>
                  <a:cubicBezTo>
                    <a:pt x="138" y="114"/>
                    <a:pt x="136" y="110"/>
                    <a:pt x="135" y="110"/>
                  </a:cubicBezTo>
                  <a:cubicBezTo>
                    <a:pt x="133" y="109"/>
                    <a:pt x="130" y="109"/>
                    <a:pt x="128" y="110"/>
                  </a:cubicBezTo>
                  <a:cubicBezTo>
                    <a:pt x="127" y="110"/>
                    <a:pt x="123" y="110"/>
                    <a:pt x="122" y="110"/>
                  </a:cubicBezTo>
                  <a:cubicBezTo>
                    <a:pt x="121" y="111"/>
                    <a:pt x="120" y="115"/>
                    <a:pt x="120" y="116"/>
                  </a:cubicBezTo>
                  <a:cubicBezTo>
                    <a:pt x="119" y="118"/>
                    <a:pt x="121" y="122"/>
                    <a:pt x="120" y="123"/>
                  </a:cubicBezTo>
                  <a:cubicBezTo>
                    <a:pt x="119" y="124"/>
                    <a:pt x="115" y="125"/>
                    <a:pt x="114" y="127"/>
                  </a:cubicBezTo>
                  <a:cubicBezTo>
                    <a:pt x="113" y="129"/>
                    <a:pt x="117" y="135"/>
                    <a:pt x="116" y="137"/>
                  </a:cubicBezTo>
                  <a:cubicBezTo>
                    <a:pt x="113" y="141"/>
                    <a:pt x="100" y="139"/>
                    <a:pt x="95" y="139"/>
                  </a:cubicBezTo>
                  <a:cubicBezTo>
                    <a:pt x="92" y="138"/>
                    <a:pt x="85" y="134"/>
                    <a:pt x="83" y="136"/>
                  </a:cubicBezTo>
                  <a:cubicBezTo>
                    <a:pt x="81" y="137"/>
                    <a:pt x="82" y="140"/>
                    <a:pt x="82" y="141"/>
                  </a:cubicBezTo>
                  <a:cubicBezTo>
                    <a:pt x="81" y="145"/>
                    <a:pt x="78" y="150"/>
                    <a:pt x="77" y="152"/>
                  </a:cubicBezTo>
                  <a:cubicBezTo>
                    <a:pt x="75" y="155"/>
                    <a:pt x="73" y="159"/>
                    <a:pt x="71" y="161"/>
                  </a:cubicBezTo>
                  <a:cubicBezTo>
                    <a:pt x="68" y="162"/>
                    <a:pt x="63" y="160"/>
                    <a:pt x="61" y="162"/>
                  </a:cubicBezTo>
                  <a:cubicBezTo>
                    <a:pt x="60" y="163"/>
                    <a:pt x="61" y="165"/>
                    <a:pt x="61" y="166"/>
                  </a:cubicBezTo>
                  <a:cubicBezTo>
                    <a:pt x="60" y="167"/>
                    <a:pt x="59" y="170"/>
                    <a:pt x="58" y="171"/>
                  </a:cubicBezTo>
                  <a:cubicBezTo>
                    <a:pt x="57" y="171"/>
                    <a:pt x="54" y="171"/>
                    <a:pt x="53" y="171"/>
                  </a:cubicBezTo>
                  <a:cubicBezTo>
                    <a:pt x="50" y="171"/>
                    <a:pt x="46" y="169"/>
                    <a:pt x="43" y="170"/>
                  </a:cubicBezTo>
                  <a:cubicBezTo>
                    <a:pt x="42" y="171"/>
                    <a:pt x="40" y="173"/>
                    <a:pt x="39" y="174"/>
                  </a:cubicBezTo>
                  <a:cubicBezTo>
                    <a:pt x="37" y="176"/>
                    <a:pt x="33" y="179"/>
                    <a:pt x="31" y="181"/>
                  </a:cubicBezTo>
                  <a:cubicBezTo>
                    <a:pt x="30" y="182"/>
                    <a:pt x="27" y="184"/>
                    <a:pt x="26" y="184"/>
                  </a:cubicBezTo>
                  <a:cubicBezTo>
                    <a:pt x="24" y="185"/>
                    <a:pt x="17" y="185"/>
                    <a:pt x="17" y="185"/>
                  </a:cubicBezTo>
                  <a:cubicBezTo>
                    <a:pt x="17" y="185"/>
                    <a:pt x="14" y="182"/>
                    <a:pt x="12" y="181"/>
                  </a:cubicBezTo>
                  <a:cubicBezTo>
                    <a:pt x="11" y="180"/>
                    <a:pt x="5" y="181"/>
                    <a:pt x="5" y="181"/>
                  </a:cubicBezTo>
                  <a:cubicBezTo>
                    <a:pt x="5" y="181"/>
                    <a:pt x="5" y="179"/>
                    <a:pt x="5" y="178"/>
                  </a:cubicBezTo>
                  <a:cubicBezTo>
                    <a:pt x="5" y="177"/>
                    <a:pt x="5" y="176"/>
                    <a:pt x="5" y="176"/>
                  </a:cubicBezTo>
                  <a:cubicBezTo>
                    <a:pt x="4" y="175"/>
                    <a:pt x="3" y="177"/>
                    <a:pt x="2" y="177"/>
                  </a:cubicBezTo>
                  <a:cubicBezTo>
                    <a:pt x="1" y="177"/>
                    <a:pt x="0" y="175"/>
                    <a:pt x="0" y="174"/>
                  </a:cubicBezTo>
                  <a:cubicBezTo>
                    <a:pt x="0" y="173"/>
                    <a:pt x="1" y="172"/>
                    <a:pt x="2" y="172"/>
                  </a:cubicBezTo>
                  <a:cubicBezTo>
                    <a:pt x="3" y="172"/>
                    <a:pt x="4" y="172"/>
                    <a:pt x="5" y="172"/>
                  </a:cubicBezTo>
                  <a:cubicBezTo>
                    <a:pt x="6" y="172"/>
                    <a:pt x="7" y="171"/>
                    <a:pt x="8" y="171"/>
                  </a:cubicBezTo>
                  <a:cubicBezTo>
                    <a:pt x="10" y="169"/>
                    <a:pt x="11" y="167"/>
                    <a:pt x="12" y="165"/>
                  </a:cubicBezTo>
                  <a:cubicBezTo>
                    <a:pt x="13" y="164"/>
                    <a:pt x="13" y="163"/>
                    <a:pt x="14" y="161"/>
                  </a:cubicBezTo>
                  <a:cubicBezTo>
                    <a:pt x="16" y="159"/>
                    <a:pt x="18" y="156"/>
                    <a:pt x="20" y="155"/>
                  </a:cubicBezTo>
                  <a:cubicBezTo>
                    <a:pt x="22" y="153"/>
                    <a:pt x="25" y="152"/>
                    <a:pt x="26" y="150"/>
                  </a:cubicBezTo>
                  <a:cubicBezTo>
                    <a:pt x="29" y="148"/>
                    <a:pt x="31" y="146"/>
                    <a:pt x="34" y="144"/>
                  </a:cubicBezTo>
                  <a:cubicBezTo>
                    <a:pt x="35" y="143"/>
                    <a:pt x="36" y="142"/>
                    <a:pt x="37" y="141"/>
                  </a:cubicBezTo>
                  <a:cubicBezTo>
                    <a:pt x="37" y="140"/>
                    <a:pt x="39" y="140"/>
                    <a:pt x="39" y="139"/>
                  </a:cubicBezTo>
                  <a:cubicBezTo>
                    <a:pt x="40" y="138"/>
                    <a:pt x="40" y="137"/>
                    <a:pt x="40" y="136"/>
                  </a:cubicBezTo>
                  <a:cubicBezTo>
                    <a:pt x="40" y="135"/>
                    <a:pt x="39" y="134"/>
                    <a:pt x="39" y="133"/>
                  </a:cubicBezTo>
                  <a:cubicBezTo>
                    <a:pt x="39" y="131"/>
                    <a:pt x="40" y="129"/>
                    <a:pt x="40" y="127"/>
                  </a:cubicBezTo>
                  <a:cubicBezTo>
                    <a:pt x="40" y="125"/>
                    <a:pt x="41" y="122"/>
                    <a:pt x="40" y="121"/>
                  </a:cubicBezTo>
                  <a:cubicBezTo>
                    <a:pt x="40" y="120"/>
                    <a:pt x="38" y="119"/>
                    <a:pt x="37" y="118"/>
                  </a:cubicBezTo>
                  <a:cubicBezTo>
                    <a:pt x="37" y="118"/>
                    <a:pt x="37" y="117"/>
                    <a:pt x="37" y="116"/>
                  </a:cubicBezTo>
                  <a:cubicBezTo>
                    <a:pt x="38" y="116"/>
                    <a:pt x="38" y="116"/>
                    <a:pt x="38" y="115"/>
                  </a:cubicBezTo>
                  <a:cubicBezTo>
                    <a:pt x="39" y="114"/>
                    <a:pt x="41" y="115"/>
                    <a:pt x="43" y="115"/>
                  </a:cubicBezTo>
                  <a:cubicBezTo>
                    <a:pt x="43" y="115"/>
                    <a:pt x="44" y="114"/>
                    <a:pt x="45" y="113"/>
                  </a:cubicBezTo>
                  <a:cubicBezTo>
                    <a:pt x="46" y="113"/>
                    <a:pt x="48" y="111"/>
                    <a:pt x="49" y="111"/>
                  </a:cubicBezTo>
                  <a:cubicBezTo>
                    <a:pt x="50" y="110"/>
                    <a:pt x="52" y="111"/>
                    <a:pt x="53" y="111"/>
                  </a:cubicBezTo>
                  <a:cubicBezTo>
                    <a:pt x="54" y="110"/>
                    <a:pt x="55" y="110"/>
                    <a:pt x="56" y="110"/>
                  </a:cubicBezTo>
                  <a:cubicBezTo>
                    <a:pt x="57" y="109"/>
                    <a:pt x="60" y="108"/>
                    <a:pt x="61" y="107"/>
                  </a:cubicBezTo>
                  <a:cubicBezTo>
                    <a:pt x="61" y="106"/>
                    <a:pt x="61" y="104"/>
                    <a:pt x="61" y="103"/>
                  </a:cubicBezTo>
                  <a:cubicBezTo>
                    <a:pt x="62" y="101"/>
                    <a:pt x="63" y="99"/>
                    <a:pt x="63" y="98"/>
                  </a:cubicBezTo>
                  <a:cubicBezTo>
                    <a:pt x="64" y="97"/>
                    <a:pt x="66" y="95"/>
                    <a:pt x="67" y="94"/>
                  </a:cubicBezTo>
                  <a:cubicBezTo>
                    <a:pt x="69" y="93"/>
                    <a:pt x="73" y="94"/>
                    <a:pt x="74" y="92"/>
                  </a:cubicBezTo>
                  <a:cubicBezTo>
                    <a:pt x="75" y="92"/>
                    <a:pt x="76" y="90"/>
                    <a:pt x="76" y="89"/>
                  </a:cubicBezTo>
                  <a:cubicBezTo>
                    <a:pt x="77" y="88"/>
                    <a:pt x="76" y="86"/>
                    <a:pt x="77" y="86"/>
                  </a:cubicBezTo>
                  <a:cubicBezTo>
                    <a:pt x="77" y="85"/>
                    <a:pt x="79" y="84"/>
                    <a:pt x="79" y="83"/>
                  </a:cubicBezTo>
                  <a:cubicBezTo>
                    <a:pt x="80" y="81"/>
                    <a:pt x="76" y="77"/>
                    <a:pt x="75" y="75"/>
                  </a:cubicBezTo>
                  <a:cubicBezTo>
                    <a:pt x="74" y="74"/>
                    <a:pt x="72" y="73"/>
                    <a:pt x="71" y="72"/>
                  </a:cubicBezTo>
                  <a:cubicBezTo>
                    <a:pt x="71" y="71"/>
                    <a:pt x="69" y="69"/>
                    <a:pt x="68" y="69"/>
                  </a:cubicBezTo>
                  <a:cubicBezTo>
                    <a:pt x="67" y="68"/>
                    <a:pt x="62" y="68"/>
                    <a:pt x="61" y="68"/>
                  </a:cubicBezTo>
                  <a:cubicBezTo>
                    <a:pt x="59" y="68"/>
                    <a:pt x="55" y="70"/>
                    <a:pt x="53" y="70"/>
                  </a:cubicBezTo>
                  <a:cubicBezTo>
                    <a:pt x="52" y="71"/>
                    <a:pt x="49" y="72"/>
                    <a:pt x="48" y="73"/>
                  </a:cubicBezTo>
                  <a:cubicBezTo>
                    <a:pt x="47" y="73"/>
                    <a:pt x="43" y="75"/>
                    <a:pt x="42" y="75"/>
                  </a:cubicBezTo>
                  <a:cubicBezTo>
                    <a:pt x="40" y="75"/>
                    <a:pt x="37" y="75"/>
                    <a:pt x="35" y="75"/>
                  </a:cubicBezTo>
                  <a:cubicBezTo>
                    <a:pt x="31" y="75"/>
                    <a:pt x="23" y="77"/>
                    <a:pt x="20" y="74"/>
                  </a:cubicBezTo>
                  <a:cubicBezTo>
                    <a:pt x="19" y="73"/>
                    <a:pt x="19" y="69"/>
                    <a:pt x="19" y="67"/>
                  </a:cubicBezTo>
                  <a:cubicBezTo>
                    <a:pt x="19" y="66"/>
                    <a:pt x="20" y="64"/>
                    <a:pt x="21" y="62"/>
                  </a:cubicBezTo>
                  <a:cubicBezTo>
                    <a:pt x="22" y="61"/>
                    <a:pt x="25" y="60"/>
                    <a:pt x="25" y="58"/>
                  </a:cubicBezTo>
                  <a:cubicBezTo>
                    <a:pt x="26" y="57"/>
                    <a:pt x="25" y="53"/>
                    <a:pt x="26" y="52"/>
                  </a:cubicBezTo>
                  <a:cubicBezTo>
                    <a:pt x="27" y="51"/>
                    <a:pt x="30" y="49"/>
                    <a:pt x="31" y="49"/>
                  </a:cubicBezTo>
                  <a:cubicBezTo>
                    <a:pt x="31" y="48"/>
                    <a:pt x="33" y="48"/>
                    <a:pt x="33" y="47"/>
                  </a:cubicBezTo>
                  <a:cubicBezTo>
                    <a:pt x="35" y="46"/>
                    <a:pt x="34" y="41"/>
                    <a:pt x="35" y="40"/>
                  </a:cubicBezTo>
                  <a:cubicBezTo>
                    <a:pt x="35" y="39"/>
                    <a:pt x="37" y="37"/>
                    <a:pt x="37" y="37"/>
                  </a:cubicBezTo>
                  <a:cubicBezTo>
                    <a:pt x="38" y="36"/>
                    <a:pt x="40" y="36"/>
                    <a:pt x="41" y="36"/>
                  </a:cubicBezTo>
                  <a:cubicBezTo>
                    <a:pt x="42" y="35"/>
                    <a:pt x="43" y="33"/>
                    <a:pt x="44" y="33"/>
                  </a:cubicBezTo>
                  <a:cubicBezTo>
                    <a:pt x="46" y="31"/>
                    <a:pt x="49" y="30"/>
                    <a:pt x="50" y="29"/>
                  </a:cubicBezTo>
                  <a:cubicBezTo>
                    <a:pt x="51" y="28"/>
                    <a:pt x="54" y="28"/>
                    <a:pt x="55" y="27"/>
                  </a:cubicBezTo>
                  <a:cubicBezTo>
                    <a:pt x="55" y="27"/>
                    <a:pt x="56" y="25"/>
                    <a:pt x="56" y="24"/>
                  </a:cubicBezTo>
                  <a:cubicBezTo>
                    <a:pt x="57" y="22"/>
                    <a:pt x="55" y="19"/>
                    <a:pt x="54" y="18"/>
                  </a:cubicBezTo>
                  <a:cubicBezTo>
                    <a:pt x="53" y="16"/>
                    <a:pt x="50" y="13"/>
                    <a:pt x="50" y="11"/>
                  </a:cubicBezTo>
                  <a:cubicBezTo>
                    <a:pt x="50" y="10"/>
                    <a:pt x="51" y="8"/>
                    <a:pt x="51" y="6"/>
                  </a:cubicBezTo>
                  <a:cubicBezTo>
                    <a:pt x="51" y="6"/>
                    <a:pt x="52" y="4"/>
                    <a:pt x="53" y="4"/>
                  </a:cubicBezTo>
                  <a:cubicBezTo>
                    <a:pt x="54" y="3"/>
                    <a:pt x="55" y="2"/>
                    <a:pt x="56" y="1"/>
                  </a:cubicBezTo>
                  <a:cubicBezTo>
                    <a:pt x="58" y="1"/>
                    <a:pt x="63" y="0"/>
                    <a:pt x="65" y="1"/>
                  </a:cubicBezTo>
                  <a:cubicBezTo>
                    <a:pt x="67" y="1"/>
                    <a:pt x="69" y="3"/>
                    <a:pt x="71" y="4"/>
                  </a:cubicBezTo>
                  <a:cubicBezTo>
                    <a:pt x="73" y="4"/>
                    <a:pt x="77" y="5"/>
                    <a:pt x="79" y="6"/>
                  </a:cubicBezTo>
                  <a:cubicBezTo>
                    <a:pt x="81" y="6"/>
                    <a:pt x="86" y="8"/>
                    <a:pt x="89" y="8"/>
                  </a:cubicBezTo>
                  <a:cubicBezTo>
                    <a:pt x="91" y="7"/>
                    <a:pt x="94" y="6"/>
                    <a:pt x="95" y="5"/>
                  </a:cubicBezTo>
                  <a:cubicBezTo>
                    <a:pt x="97" y="4"/>
                    <a:pt x="99" y="3"/>
                    <a:pt x="101" y="2"/>
                  </a:cubicBezTo>
                  <a:cubicBezTo>
                    <a:pt x="102" y="2"/>
                    <a:pt x="105" y="2"/>
                    <a:pt x="106" y="2"/>
                  </a:cubicBezTo>
                  <a:cubicBezTo>
                    <a:pt x="107" y="3"/>
                    <a:pt x="110" y="5"/>
                    <a:pt x="111" y="6"/>
                  </a:cubicBezTo>
                  <a:cubicBezTo>
                    <a:pt x="112" y="7"/>
                    <a:pt x="113" y="9"/>
                    <a:pt x="114" y="9"/>
                  </a:cubicBezTo>
                  <a:cubicBezTo>
                    <a:pt x="115" y="10"/>
                    <a:pt x="118" y="11"/>
                    <a:pt x="119" y="11"/>
                  </a:cubicBezTo>
                  <a:cubicBezTo>
                    <a:pt x="121" y="11"/>
                    <a:pt x="123" y="8"/>
                    <a:pt x="124" y="9"/>
                  </a:cubicBezTo>
                  <a:cubicBezTo>
                    <a:pt x="126" y="10"/>
                    <a:pt x="125" y="13"/>
                    <a:pt x="124" y="15"/>
                  </a:cubicBezTo>
                  <a:cubicBezTo>
                    <a:pt x="124" y="16"/>
                    <a:pt x="122" y="19"/>
                    <a:pt x="121" y="20"/>
                  </a:cubicBezTo>
                  <a:cubicBezTo>
                    <a:pt x="120" y="21"/>
                    <a:pt x="119" y="24"/>
                    <a:pt x="118" y="25"/>
                  </a:cubicBezTo>
                  <a:cubicBezTo>
                    <a:pt x="118" y="27"/>
                    <a:pt x="118" y="31"/>
                    <a:pt x="118" y="32"/>
                  </a:cubicBezTo>
                  <a:cubicBezTo>
                    <a:pt x="119" y="33"/>
                    <a:pt x="120" y="33"/>
                    <a:pt x="121" y="34"/>
                  </a:cubicBezTo>
                  <a:cubicBezTo>
                    <a:pt x="122" y="35"/>
                    <a:pt x="126" y="35"/>
                    <a:pt x="127" y="36"/>
                  </a:cubicBezTo>
                  <a:cubicBezTo>
                    <a:pt x="129" y="37"/>
                    <a:pt x="132" y="38"/>
                    <a:pt x="134" y="39"/>
                  </a:cubicBezTo>
                  <a:cubicBezTo>
                    <a:pt x="135" y="39"/>
                    <a:pt x="139" y="37"/>
                    <a:pt x="141" y="38"/>
                  </a:cubicBezTo>
                  <a:cubicBezTo>
                    <a:pt x="142" y="39"/>
                    <a:pt x="143" y="41"/>
                    <a:pt x="144" y="42"/>
                  </a:cubicBezTo>
                  <a:cubicBezTo>
                    <a:pt x="145" y="43"/>
                    <a:pt x="148" y="45"/>
                    <a:pt x="149" y="45"/>
                  </a:cubicBezTo>
                  <a:cubicBezTo>
                    <a:pt x="150" y="45"/>
                    <a:pt x="150" y="43"/>
                    <a:pt x="151" y="43"/>
                  </a:cubicBezTo>
                  <a:cubicBezTo>
                    <a:pt x="152" y="42"/>
                    <a:pt x="153" y="41"/>
                    <a:pt x="154" y="41"/>
                  </a:cubicBezTo>
                  <a:cubicBezTo>
                    <a:pt x="155" y="40"/>
                    <a:pt x="157" y="40"/>
                    <a:pt x="159" y="39"/>
                  </a:cubicBezTo>
                  <a:cubicBezTo>
                    <a:pt x="160" y="39"/>
                    <a:pt x="161" y="38"/>
                    <a:pt x="162" y="38"/>
                  </a:cubicBezTo>
                  <a:cubicBezTo>
                    <a:pt x="163" y="38"/>
                    <a:pt x="165" y="37"/>
                    <a:pt x="166" y="37"/>
                  </a:cubicBezTo>
                  <a:cubicBezTo>
                    <a:pt x="167" y="37"/>
                    <a:pt x="170" y="37"/>
                    <a:pt x="172" y="37"/>
                  </a:cubicBezTo>
                  <a:cubicBezTo>
                    <a:pt x="175" y="37"/>
                    <a:pt x="179" y="34"/>
                    <a:pt x="181" y="36"/>
                  </a:cubicBezTo>
                  <a:cubicBezTo>
                    <a:pt x="182" y="37"/>
                    <a:pt x="181" y="40"/>
                    <a:pt x="181" y="41"/>
                  </a:cubicBezTo>
                  <a:cubicBezTo>
                    <a:pt x="182" y="43"/>
                    <a:pt x="186" y="46"/>
                    <a:pt x="188" y="47"/>
                  </a:cubicBezTo>
                  <a:cubicBezTo>
                    <a:pt x="190" y="48"/>
                    <a:pt x="197" y="48"/>
                    <a:pt x="197" y="48"/>
                  </a:cubicBezTo>
                  <a:cubicBezTo>
                    <a:pt x="197" y="48"/>
                    <a:pt x="197" y="50"/>
                    <a:pt x="197" y="51"/>
                  </a:cubicBezTo>
                  <a:cubicBezTo>
                    <a:pt x="198" y="52"/>
                    <a:pt x="199" y="54"/>
                    <a:pt x="199" y="55"/>
                  </a:cubicBezTo>
                  <a:cubicBezTo>
                    <a:pt x="201" y="56"/>
                    <a:pt x="206" y="60"/>
                    <a:pt x="208" y="62"/>
                  </a:cubicBezTo>
                  <a:cubicBezTo>
                    <a:pt x="209" y="63"/>
                    <a:pt x="209" y="65"/>
                    <a:pt x="210" y="66"/>
                  </a:cubicBezTo>
                  <a:cubicBezTo>
                    <a:pt x="211" y="67"/>
                    <a:pt x="214" y="67"/>
                    <a:pt x="215" y="67"/>
                  </a:cubicBezTo>
                  <a:cubicBezTo>
                    <a:pt x="216" y="67"/>
                    <a:pt x="218" y="66"/>
                    <a:pt x="218" y="66"/>
                  </a:cubicBezTo>
                  <a:cubicBezTo>
                    <a:pt x="218" y="66"/>
                    <a:pt x="221" y="73"/>
                    <a:pt x="223" y="74"/>
                  </a:cubicBezTo>
                  <a:cubicBezTo>
                    <a:pt x="225" y="75"/>
                    <a:pt x="230" y="76"/>
                    <a:pt x="233" y="76"/>
                  </a:cubicBezTo>
                  <a:cubicBezTo>
                    <a:pt x="235" y="76"/>
                    <a:pt x="240" y="74"/>
                    <a:pt x="242" y="74"/>
                  </a:cubicBezTo>
                  <a:cubicBezTo>
                    <a:pt x="244" y="74"/>
                    <a:pt x="247" y="73"/>
                    <a:pt x="249" y="75"/>
                  </a:cubicBezTo>
                  <a:cubicBezTo>
                    <a:pt x="250" y="76"/>
                    <a:pt x="249" y="80"/>
                    <a:pt x="249" y="82"/>
                  </a:cubicBezTo>
                  <a:cubicBezTo>
                    <a:pt x="249" y="83"/>
                    <a:pt x="249" y="85"/>
                    <a:pt x="249" y="87"/>
                  </a:cubicBezTo>
                  <a:cubicBezTo>
                    <a:pt x="250" y="88"/>
                    <a:pt x="251" y="91"/>
                    <a:pt x="252" y="93"/>
                  </a:cubicBezTo>
                  <a:cubicBezTo>
                    <a:pt x="252" y="93"/>
                    <a:pt x="252" y="95"/>
                    <a:pt x="253" y="95"/>
                  </a:cubicBezTo>
                  <a:cubicBezTo>
                    <a:pt x="255" y="97"/>
                    <a:pt x="262" y="93"/>
                    <a:pt x="264" y="95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1"/>
            <p:cNvSpPr>
              <a:spLocks/>
            </p:cNvSpPr>
            <p:nvPr/>
          </p:nvSpPr>
          <p:spPr bwMode="auto">
            <a:xfrm>
              <a:off x="1634351" y="3523507"/>
              <a:ext cx="196301" cy="218736"/>
            </a:xfrm>
            <a:custGeom>
              <a:avLst/>
              <a:gdLst>
                <a:gd name="T0" fmla="*/ 54 w 59"/>
                <a:gd name="T1" fmla="*/ 15 h 66"/>
                <a:gd name="T2" fmla="*/ 59 w 59"/>
                <a:gd name="T3" fmla="*/ 24 h 66"/>
                <a:gd name="T4" fmla="*/ 55 w 59"/>
                <a:gd name="T5" fmla="*/ 27 h 66"/>
                <a:gd name="T6" fmla="*/ 51 w 59"/>
                <a:gd name="T7" fmla="*/ 36 h 66"/>
                <a:gd name="T8" fmla="*/ 51 w 59"/>
                <a:gd name="T9" fmla="*/ 39 h 66"/>
                <a:gd name="T10" fmla="*/ 48 w 59"/>
                <a:gd name="T11" fmla="*/ 47 h 66"/>
                <a:gd name="T12" fmla="*/ 52 w 59"/>
                <a:gd name="T13" fmla="*/ 47 h 66"/>
                <a:gd name="T14" fmla="*/ 53 w 59"/>
                <a:gd name="T15" fmla="*/ 44 h 66"/>
                <a:gd name="T16" fmla="*/ 56 w 59"/>
                <a:gd name="T17" fmla="*/ 44 h 66"/>
                <a:gd name="T18" fmla="*/ 57 w 59"/>
                <a:gd name="T19" fmla="*/ 45 h 66"/>
                <a:gd name="T20" fmla="*/ 56 w 59"/>
                <a:gd name="T21" fmla="*/ 49 h 66"/>
                <a:gd name="T22" fmla="*/ 56 w 59"/>
                <a:gd name="T23" fmla="*/ 55 h 66"/>
                <a:gd name="T24" fmla="*/ 54 w 59"/>
                <a:gd name="T25" fmla="*/ 61 h 66"/>
                <a:gd name="T26" fmla="*/ 51 w 59"/>
                <a:gd name="T27" fmla="*/ 65 h 66"/>
                <a:gd name="T28" fmla="*/ 46 w 59"/>
                <a:gd name="T29" fmla="*/ 65 h 66"/>
                <a:gd name="T30" fmla="*/ 40 w 59"/>
                <a:gd name="T31" fmla="*/ 62 h 66"/>
                <a:gd name="T32" fmla="*/ 35 w 59"/>
                <a:gd name="T33" fmla="*/ 60 h 66"/>
                <a:gd name="T34" fmla="*/ 32 w 59"/>
                <a:gd name="T35" fmla="*/ 63 h 66"/>
                <a:gd name="T36" fmla="*/ 28 w 59"/>
                <a:gd name="T37" fmla="*/ 66 h 66"/>
                <a:gd name="T38" fmla="*/ 24 w 59"/>
                <a:gd name="T39" fmla="*/ 65 h 66"/>
                <a:gd name="T40" fmla="*/ 17 w 59"/>
                <a:gd name="T41" fmla="*/ 61 h 66"/>
                <a:gd name="T42" fmla="*/ 9 w 59"/>
                <a:gd name="T43" fmla="*/ 56 h 66"/>
                <a:gd name="T44" fmla="*/ 12 w 59"/>
                <a:gd name="T45" fmla="*/ 54 h 66"/>
                <a:gd name="T46" fmla="*/ 5 w 59"/>
                <a:gd name="T47" fmla="*/ 50 h 66"/>
                <a:gd name="T48" fmla="*/ 2 w 59"/>
                <a:gd name="T49" fmla="*/ 47 h 66"/>
                <a:gd name="T50" fmla="*/ 2 w 59"/>
                <a:gd name="T51" fmla="*/ 29 h 66"/>
                <a:gd name="T52" fmla="*/ 40 w 59"/>
                <a:gd name="T53" fmla="*/ 0 h 66"/>
                <a:gd name="T54" fmla="*/ 49 w 59"/>
                <a:gd name="T55" fmla="*/ 7 h 66"/>
                <a:gd name="T56" fmla="*/ 52 w 59"/>
                <a:gd name="T57" fmla="*/ 7 h 66"/>
                <a:gd name="T58" fmla="*/ 56 w 59"/>
                <a:gd name="T59" fmla="*/ 11 h 66"/>
                <a:gd name="T60" fmla="*/ 48 w 59"/>
                <a:gd name="T61" fmla="*/ 16 h 66"/>
                <a:gd name="T62" fmla="*/ 48 w 59"/>
                <a:gd name="T63" fmla="*/ 18 h 66"/>
                <a:gd name="T64" fmla="*/ 54 w 59"/>
                <a:gd name="T65" fmla="*/ 1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66">
                  <a:moveTo>
                    <a:pt x="54" y="15"/>
                  </a:moveTo>
                  <a:cubicBezTo>
                    <a:pt x="56" y="16"/>
                    <a:pt x="59" y="21"/>
                    <a:pt x="59" y="24"/>
                  </a:cubicBezTo>
                  <a:cubicBezTo>
                    <a:pt x="59" y="25"/>
                    <a:pt x="56" y="26"/>
                    <a:pt x="55" y="27"/>
                  </a:cubicBezTo>
                  <a:cubicBezTo>
                    <a:pt x="53" y="29"/>
                    <a:pt x="51" y="34"/>
                    <a:pt x="51" y="36"/>
                  </a:cubicBezTo>
                  <a:cubicBezTo>
                    <a:pt x="51" y="37"/>
                    <a:pt x="51" y="38"/>
                    <a:pt x="51" y="39"/>
                  </a:cubicBezTo>
                  <a:cubicBezTo>
                    <a:pt x="50" y="41"/>
                    <a:pt x="47" y="45"/>
                    <a:pt x="48" y="47"/>
                  </a:cubicBezTo>
                  <a:cubicBezTo>
                    <a:pt x="48" y="48"/>
                    <a:pt x="51" y="48"/>
                    <a:pt x="52" y="47"/>
                  </a:cubicBezTo>
                  <a:cubicBezTo>
                    <a:pt x="52" y="47"/>
                    <a:pt x="52" y="45"/>
                    <a:pt x="53" y="44"/>
                  </a:cubicBezTo>
                  <a:cubicBezTo>
                    <a:pt x="53" y="44"/>
                    <a:pt x="55" y="44"/>
                    <a:pt x="56" y="44"/>
                  </a:cubicBezTo>
                  <a:cubicBezTo>
                    <a:pt x="56" y="44"/>
                    <a:pt x="57" y="44"/>
                    <a:pt x="57" y="45"/>
                  </a:cubicBezTo>
                  <a:cubicBezTo>
                    <a:pt x="58" y="46"/>
                    <a:pt x="56" y="48"/>
                    <a:pt x="56" y="49"/>
                  </a:cubicBezTo>
                  <a:cubicBezTo>
                    <a:pt x="56" y="50"/>
                    <a:pt x="56" y="54"/>
                    <a:pt x="56" y="55"/>
                  </a:cubicBezTo>
                  <a:cubicBezTo>
                    <a:pt x="56" y="57"/>
                    <a:pt x="55" y="60"/>
                    <a:pt x="54" y="61"/>
                  </a:cubicBezTo>
                  <a:cubicBezTo>
                    <a:pt x="54" y="62"/>
                    <a:pt x="52" y="64"/>
                    <a:pt x="51" y="65"/>
                  </a:cubicBezTo>
                  <a:cubicBezTo>
                    <a:pt x="50" y="65"/>
                    <a:pt x="47" y="65"/>
                    <a:pt x="46" y="65"/>
                  </a:cubicBezTo>
                  <a:cubicBezTo>
                    <a:pt x="45" y="65"/>
                    <a:pt x="41" y="63"/>
                    <a:pt x="40" y="62"/>
                  </a:cubicBezTo>
                  <a:cubicBezTo>
                    <a:pt x="39" y="61"/>
                    <a:pt x="37" y="59"/>
                    <a:pt x="35" y="60"/>
                  </a:cubicBezTo>
                  <a:cubicBezTo>
                    <a:pt x="34" y="60"/>
                    <a:pt x="33" y="62"/>
                    <a:pt x="32" y="63"/>
                  </a:cubicBezTo>
                  <a:cubicBezTo>
                    <a:pt x="31" y="64"/>
                    <a:pt x="29" y="65"/>
                    <a:pt x="28" y="66"/>
                  </a:cubicBezTo>
                  <a:cubicBezTo>
                    <a:pt x="27" y="66"/>
                    <a:pt x="25" y="65"/>
                    <a:pt x="24" y="65"/>
                  </a:cubicBezTo>
                  <a:cubicBezTo>
                    <a:pt x="23" y="64"/>
                    <a:pt x="19" y="62"/>
                    <a:pt x="17" y="61"/>
                  </a:cubicBezTo>
                  <a:cubicBezTo>
                    <a:pt x="15" y="60"/>
                    <a:pt x="9" y="58"/>
                    <a:pt x="9" y="56"/>
                  </a:cubicBezTo>
                  <a:cubicBezTo>
                    <a:pt x="9" y="55"/>
                    <a:pt x="12" y="55"/>
                    <a:pt x="12" y="54"/>
                  </a:cubicBezTo>
                  <a:cubicBezTo>
                    <a:pt x="12" y="52"/>
                    <a:pt x="7" y="51"/>
                    <a:pt x="5" y="50"/>
                  </a:cubicBezTo>
                  <a:cubicBezTo>
                    <a:pt x="5" y="49"/>
                    <a:pt x="3" y="48"/>
                    <a:pt x="2" y="47"/>
                  </a:cubicBezTo>
                  <a:cubicBezTo>
                    <a:pt x="0" y="43"/>
                    <a:pt x="2" y="29"/>
                    <a:pt x="2" y="2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6" y="6"/>
                    <a:pt x="49" y="7"/>
                  </a:cubicBezTo>
                  <a:cubicBezTo>
                    <a:pt x="50" y="8"/>
                    <a:pt x="51" y="7"/>
                    <a:pt x="52" y="7"/>
                  </a:cubicBezTo>
                  <a:cubicBezTo>
                    <a:pt x="54" y="8"/>
                    <a:pt x="56" y="10"/>
                    <a:pt x="56" y="11"/>
                  </a:cubicBezTo>
                  <a:cubicBezTo>
                    <a:pt x="56" y="14"/>
                    <a:pt x="49" y="14"/>
                    <a:pt x="48" y="16"/>
                  </a:cubicBezTo>
                  <a:cubicBezTo>
                    <a:pt x="48" y="16"/>
                    <a:pt x="48" y="17"/>
                    <a:pt x="48" y="18"/>
                  </a:cubicBezTo>
                  <a:cubicBezTo>
                    <a:pt x="50" y="18"/>
                    <a:pt x="52" y="15"/>
                    <a:pt x="54" y="15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2"/>
            <p:cNvSpPr>
              <a:spLocks/>
            </p:cNvSpPr>
            <p:nvPr/>
          </p:nvSpPr>
          <p:spPr bwMode="auto">
            <a:xfrm>
              <a:off x="1634351" y="3523507"/>
              <a:ext cx="196301" cy="218736"/>
            </a:xfrm>
            <a:custGeom>
              <a:avLst/>
              <a:gdLst>
                <a:gd name="T0" fmla="*/ 54 w 59"/>
                <a:gd name="T1" fmla="*/ 15 h 66"/>
                <a:gd name="T2" fmla="*/ 59 w 59"/>
                <a:gd name="T3" fmla="*/ 24 h 66"/>
                <a:gd name="T4" fmla="*/ 55 w 59"/>
                <a:gd name="T5" fmla="*/ 27 h 66"/>
                <a:gd name="T6" fmla="*/ 51 w 59"/>
                <a:gd name="T7" fmla="*/ 36 h 66"/>
                <a:gd name="T8" fmla="*/ 51 w 59"/>
                <a:gd name="T9" fmla="*/ 39 h 66"/>
                <a:gd name="T10" fmla="*/ 48 w 59"/>
                <a:gd name="T11" fmla="*/ 47 h 66"/>
                <a:gd name="T12" fmla="*/ 52 w 59"/>
                <a:gd name="T13" fmla="*/ 47 h 66"/>
                <a:gd name="T14" fmla="*/ 53 w 59"/>
                <a:gd name="T15" fmla="*/ 44 h 66"/>
                <a:gd name="T16" fmla="*/ 56 w 59"/>
                <a:gd name="T17" fmla="*/ 44 h 66"/>
                <a:gd name="T18" fmla="*/ 57 w 59"/>
                <a:gd name="T19" fmla="*/ 45 h 66"/>
                <a:gd name="T20" fmla="*/ 56 w 59"/>
                <a:gd name="T21" fmla="*/ 49 h 66"/>
                <a:gd name="T22" fmla="*/ 56 w 59"/>
                <a:gd name="T23" fmla="*/ 55 h 66"/>
                <a:gd name="T24" fmla="*/ 54 w 59"/>
                <a:gd name="T25" fmla="*/ 61 h 66"/>
                <a:gd name="T26" fmla="*/ 51 w 59"/>
                <a:gd name="T27" fmla="*/ 65 h 66"/>
                <a:gd name="T28" fmla="*/ 46 w 59"/>
                <a:gd name="T29" fmla="*/ 65 h 66"/>
                <a:gd name="T30" fmla="*/ 40 w 59"/>
                <a:gd name="T31" fmla="*/ 62 h 66"/>
                <a:gd name="T32" fmla="*/ 35 w 59"/>
                <a:gd name="T33" fmla="*/ 60 h 66"/>
                <a:gd name="T34" fmla="*/ 32 w 59"/>
                <a:gd name="T35" fmla="*/ 63 h 66"/>
                <a:gd name="T36" fmla="*/ 28 w 59"/>
                <a:gd name="T37" fmla="*/ 66 h 66"/>
                <a:gd name="T38" fmla="*/ 24 w 59"/>
                <a:gd name="T39" fmla="*/ 65 h 66"/>
                <a:gd name="T40" fmla="*/ 17 w 59"/>
                <a:gd name="T41" fmla="*/ 61 h 66"/>
                <a:gd name="T42" fmla="*/ 9 w 59"/>
                <a:gd name="T43" fmla="*/ 56 h 66"/>
                <a:gd name="T44" fmla="*/ 12 w 59"/>
                <a:gd name="T45" fmla="*/ 54 h 66"/>
                <a:gd name="T46" fmla="*/ 5 w 59"/>
                <a:gd name="T47" fmla="*/ 50 h 66"/>
                <a:gd name="T48" fmla="*/ 2 w 59"/>
                <a:gd name="T49" fmla="*/ 47 h 66"/>
                <a:gd name="T50" fmla="*/ 2 w 59"/>
                <a:gd name="T51" fmla="*/ 29 h 66"/>
                <a:gd name="T52" fmla="*/ 40 w 59"/>
                <a:gd name="T53" fmla="*/ 0 h 66"/>
                <a:gd name="T54" fmla="*/ 49 w 59"/>
                <a:gd name="T55" fmla="*/ 7 h 66"/>
                <a:gd name="T56" fmla="*/ 52 w 59"/>
                <a:gd name="T57" fmla="*/ 7 h 66"/>
                <a:gd name="T58" fmla="*/ 56 w 59"/>
                <a:gd name="T59" fmla="*/ 11 h 66"/>
                <a:gd name="T60" fmla="*/ 48 w 59"/>
                <a:gd name="T61" fmla="*/ 16 h 66"/>
                <a:gd name="T62" fmla="*/ 48 w 59"/>
                <a:gd name="T63" fmla="*/ 18 h 66"/>
                <a:gd name="T64" fmla="*/ 54 w 59"/>
                <a:gd name="T65" fmla="*/ 1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66">
                  <a:moveTo>
                    <a:pt x="54" y="15"/>
                  </a:moveTo>
                  <a:cubicBezTo>
                    <a:pt x="56" y="16"/>
                    <a:pt x="59" y="21"/>
                    <a:pt x="59" y="24"/>
                  </a:cubicBezTo>
                  <a:cubicBezTo>
                    <a:pt x="59" y="25"/>
                    <a:pt x="56" y="26"/>
                    <a:pt x="55" y="27"/>
                  </a:cubicBezTo>
                  <a:cubicBezTo>
                    <a:pt x="53" y="29"/>
                    <a:pt x="51" y="34"/>
                    <a:pt x="51" y="36"/>
                  </a:cubicBezTo>
                  <a:cubicBezTo>
                    <a:pt x="51" y="37"/>
                    <a:pt x="51" y="38"/>
                    <a:pt x="51" y="39"/>
                  </a:cubicBezTo>
                  <a:cubicBezTo>
                    <a:pt x="50" y="41"/>
                    <a:pt x="47" y="45"/>
                    <a:pt x="48" y="47"/>
                  </a:cubicBezTo>
                  <a:cubicBezTo>
                    <a:pt x="48" y="48"/>
                    <a:pt x="51" y="48"/>
                    <a:pt x="52" y="47"/>
                  </a:cubicBezTo>
                  <a:cubicBezTo>
                    <a:pt x="52" y="47"/>
                    <a:pt x="52" y="45"/>
                    <a:pt x="53" y="44"/>
                  </a:cubicBezTo>
                  <a:cubicBezTo>
                    <a:pt x="53" y="44"/>
                    <a:pt x="55" y="44"/>
                    <a:pt x="56" y="44"/>
                  </a:cubicBezTo>
                  <a:cubicBezTo>
                    <a:pt x="56" y="44"/>
                    <a:pt x="57" y="44"/>
                    <a:pt x="57" y="45"/>
                  </a:cubicBezTo>
                  <a:cubicBezTo>
                    <a:pt x="58" y="46"/>
                    <a:pt x="56" y="48"/>
                    <a:pt x="56" y="49"/>
                  </a:cubicBezTo>
                  <a:cubicBezTo>
                    <a:pt x="56" y="50"/>
                    <a:pt x="56" y="54"/>
                    <a:pt x="56" y="55"/>
                  </a:cubicBezTo>
                  <a:cubicBezTo>
                    <a:pt x="56" y="57"/>
                    <a:pt x="55" y="60"/>
                    <a:pt x="54" y="61"/>
                  </a:cubicBezTo>
                  <a:cubicBezTo>
                    <a:pt x="54" y="62"/>
                    <a:pt x="52" y="64"/>
                    <a:pt x="51" y="65"/>
                  </a:cubicBezTo>
                  <a:cubicBezTo>
                    <a:pt x="50" y="65"/>
                    <a:pt x="47" y="65"/>
                    <a:pt x="46" y="65"/>
                  </a:cubicBezTo>
                  <a:cubicBezTo>
                    <a:pt x="45" y="65"/>
                    <a:pt x="41" y="63"/>
                    <a:pt x="40" y="62"/>
                  </a:cubicBezTo>
                  <a:cubicBezTo>
                    <a:pt x="39" y="61"/>
                    <a:pt x="37" y="59"/>
                    <a:pt x="35" y="60"/>
                  </a:cubicBezTo>
                  <a:cubicBezTo>
                    <a:pt x="34" y="60"/>
                    <a:pt x="33" y="62"/>
                    <a:pt x="32" y="63"/>
                  </a:cubicBezTo>
                  <a:cubicBezTo>
                    <a:pt x="31" y="64"/>
                    <a:pt x="29" y="65"/>
                    <a:pt x="28" y="66"/>
                  </a:cubicBezTo>
                  <a:cubicBezTo>
                    <a:pt x="27" y="66"/>
                    <a:pt x="25" y="65"/>
                    <a:pt x="24" y="65"/>
                  </a:cubicBezTo>
                  <a:cubicBezTo>
                    <a:pt x="23" y="64"/>
                    <a:pt x="19" y="62"/>
                    <a:pt x="17" y="61"/>
                  </a:cubicBezTo>
                  <a:cubicBezTo>
                    <a:pt x="15" y="60"/>
                    <a:pt x="9" y="58"/>
                    <a:pt x="9" y="56"/>
                  </a:cubicBezTo>
                  <a:cubicBezTo>
                    <a:pt x="9" y="55"/>
                    <a:pt x="12" y="55"/>
                    <a:pt x="12" y="54"/>
                  </a:cubicBezTo>
                  <a:cubicBezTo>
                    <a:pt x="12" y="52"/>
                    <a:pt x="7" y="51"/>
                    <a:pt x="5" y="50"/>
                  </a:cubicBezTo>
                  <a:cubicBezTo>
                    <a:pt x="5" y="49"/>
                    <a:pt x="3" y="48"/>
                    <a:pt x="2" y="47"/>
                  </a:cubicBezTo>
                  <a:cubicBezTo>
                    <a:pt x="0" y="43"/>
                    <a:pt x="2" y="29"/>
                    <a:pt x="2" y="2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6" y="6"/>
                    <a:pt x="49" y="7"/>
                  </a:cubicBezTo>
                  <a:cubicBezTo>
                    <a:pt x="50" y="8"/>
                    <a:pt x="51" y="7"/>
                    <a:pt x="52" y="7"/>
                  </a:cubicBezTo>
                  <a:cubicBezTo>
                    <a:pt x="54" y="8"/>
                    <a:pt x="56" y="10"/>
                    <a:pt x="56" y="11"/>
                  </a:cubicBezTo>
                  <a:cubicBezTo>
                    <a:pt x="56" y="14"/>
                    <a:pt x="49" y="14"/>
                    <a:pt x="48" y="16"/>
                  </a:cubicBezTo>
                  <a:cubicBezTo>
                    <a:pt x="48" y="16"/>
                    <a:pt x="48" y="17"/>
                    <a:pt x="48" y="18"/>
                  </a:cubicBezTo>
                  <a:cubicBezTo>
                    <a:pt x="50" y="18"/>
                    <a:pt x="52" y="15"/>
                    <a:pt x="54" y="15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33"/>
            <p:cNvSpPr>
              <a:spLocks/>
            </p:cNvSpPr>
            <p:nvPr/>
          </p:nvSpPr>
          <p:spPr bwMode="auto">
            <a:xfrm>
              <a:off x="1628742" y="3788514"/>
              <a:ext cx="32250" cy="47673"/>
            </a:xfrm>
            <a:custGeom>
              <a:avLst/>
              <a:gdLst>
                <a:gd name="T0" fmla="*/ 9 w 10"/>
                <a:gd name="T1" fmla="*/ 1 h 14"/>
                <a:gd name="T2" fmla="*/ 10 w 10"/>
                <a:gd name="T3" fmla="*/ 6 h 14"/>
                <a:gd name="T4" fmla="*/ 8 w 10"/>
                <a:gd name="T5" fmla="*/ 11 h 14"/>
                <a:gd name="T6" fmla="*/ 6 w 10"/>
                <a:gd name="T7" fmla="*/ 14 h 14"/>
                <a:gd name="T8" fmla="*/ 2 w 10"/>
                <a:gd name="T9" fmla="*/ 11 h 14"/>
                <a:gd name="T10" fmla="*/ 1 w 10"/>
                <a:gd name="T11" fmla="*/ 6 h 14"/>
                <a:gd name="T12" fmla="*/ 4 w 10"/>
                <a:gd name="T13" fmla="*/ 1 h 14"/>
                <a:gd name="T14" fmla="*/ 9 w 10"/>
                <a:gd name="T15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4">
                  <a:moveTo>
                    <a:pt x="9" y="1"/>
                  </a:moveTo>
                  <a:cubicBezTo>
                    <a:pt x="10" y="2"/>
                    <a:pt x="10" y="5"/>
                    <a:pt x="10" y="6"/>
                  </a:cubicBezTo>
                  <a:cubicBezTo>
                    <a:pt x="10" y="7"/>
                    <a:pt x="9" y="10"/>
                    <a:pt x="8" y="11"/>
                  </a:cubicBezTo>
                  <a:cubicBezTo>
                    <a:pt x="8" y="12"/>
                    <a:pt x="7" y="13"/>
                    <a:pt x="6" y="14"/>
                  </a:cubicBezTo>
                  <a:cubicBezTo>
                    <a:pt x="4" y="14"/>
                    <a:pt x="2" y="12"/>
                    <a:pt x="2" y="11"/>
                  </a:cubicBezTo>
                  <a:cubicBezTo>
                    <a:pt x="1" y="10"/>
                    <a:pt x="0" y="8"/>
                    <a:pt x="1" y="6"/>
                  </a:cubicBezTo>
                  <a:cubicBezTo>
                    <a:pt x="1" y="5"/>
                    <a:pt x="3" y="2"/>
                    <a:pt x="4" y="1"/>
                  </a:cubicBezTo>
                  <a:cubicBezTo>
                    <a:pt x="5" y="1"/>
                    <a:pt x="8" y="0"/>
                    <a:pt x="9" y="1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4"/>
            <p:cNvSpPr>
              <a:spLocks/>
            </p:cNvSpPr>
            <p:nvPr/>
          </p:nvSpPr>
          <p:spPr bwMode="auto">
            <a:xfrm>
              <a:off x="1628742" y="3788514"/>
              <a:ext cx="32250" cy="47673"/>
            </a:xfrm>
            <a:custGeom>
              <a:avLst/>
              <a:gdLst>
                <a:gd name="T0" fmla="*/ 9 w 10"/>
                <a:gd name="T1" fmla="*/ 1 h 14"/>
                <a:gd name="T2" fmla="*/ 10 w 10"/>
                <a:gd name="T3" fmla="*/ 6 h 14"/>
                <a:gd name="T4" fmla="*/ 8 w 10"/>
                <a:gd name="T5" fmla="*/ 11 h 14"/>
                <a:gd name="T6" fmla="*/ 6 w 10"/>
                <a:gd name="T7" fmla="*/ 14 h 14"/>
                <a:gd name="T8" fmla="*/ 2 w 10"/>
                <a:gd name="T9" fmla="*/ 11 h 14"/>
                <a:gd name="T10" fmla="*/ 1 w 10"/>
                <a:gd name="T11" fmla="*/ 6 h 14"/>
                <a:gd name="T12" fmla="*/ 4 w 10"/>
                <a:gd name="T13" fmla="*/ 1 h 14"/>
                <a:gd name="T14" fmla="*/ 9 w 10"/>
                <a:gd name="T15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4">
                  <a:moveTo>
                    <a:pt x="9" y="1"/>
                  </a:moveTo>
                  <a:cubicBezTo>
                    <a:pt x="10" y="2"/>
                    <a:pt x="10" y="5"/>
                    <a:pt x="10" y="6"/>
                  </a:cubicBezTo>
                  <a:cubicBezTo>
                    <a:pt x="10" y="7"/>
                    <a:pt x="9" y="10"/>
                    <a:pt x="8" y="11"/>
                  </a:cubicBezTo>
                  <a:cubicBezTo>
                    <a:pt x="8" y="12"/>
                    <a:pt x="7" y="13"/>
                    <a:pt x="6" y="14"/>
                  </a:cubicBezTo>
                  <a:cubicBezTo>
                    <a:pt x="4" y="14"/>
                    <a:pt x="2" y="12"/>
                    <a:pt x="2" y="11"/>
                  </a:cubicBezTo>
                  <a:cubicBezTo>
                    <a:pt x="1" y="10"/>
                    <a:pt x="0" y="8"/>
                    <a:pt x="1" y="6"/>
                  </a:cubicBezTo>
                  <a:cubicBezTo>
                    <a:pt x="1" y="5"/>
                    <a:pt x="3" y="2"/>
                    <a:pt x="4" y="1"/>
                  </a:cubicBezTo>
                  <a:cubicBezTo>
                    <a:pt x="5" y="1"/>
                    <a:pt x="8" y="0"/>
                    <a:pt x="9" y="1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5"/>
            <p:cNvSpPr>
              <a:spLocks/>
            </p:cNvSpPr>
            <p:nvPr/>
          </p:nvSpPr>
          <p:spPr bwMode="auto">
            <a:xfrm>
              <a:off x="1687632" y="3805340"/>
              <a:ext cx="26641" cy="36456"/>
            </a:xfrm>
            <a:custGeom>
              <a:avLst/>
              <a:gdLst>
                <a:gd name="T0" fmla="*/ 8 w 8"/>
                <a:gd name="T1" fmla="*/ 4 h 11"/>
                <a:gd name="T2" fmla="*/ 5 w 8"/>
                <a:gd name="T3" fmla="*/ 8 h 11"/>
                <a:gd name="T4" fmla="*/ 2 w 8"/>
                <a:gd name="T5" fmla="*/ 10 h 11"/>
                <a:gd name="T6" fmla="*/ 0 w 8"/>
                <a:gd name="T7" fmla="*/ 7 h 11"/>
                <a:gd name="T8" fmla="*/ 1 w 8"/>
                <a:gd name="T9" fmla="*/ 1 h 11"/>
                <a:gd name="T10" fmla="*/ 5 w 8"/>
                <a:gd name="T11" fmla="*/ 1 h 11"/>
                <a:gd name="T12" fmla="*/ 8 w 8"/>
                <a:gd name="T13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1">
                  <a:moveTo>
                    <a:pt x="8" y="4"/>
                  </a:moveTo>
                  <a:cubicBezTo>
                    <a:pt x="8" y="5"/>
                    <a:pt x="6" y="7"/>
                    <a:pt x="5" y="8"/>
                  </a:cubicBezTo>
                  <a:cubicBezTo>
                    <a:pt x="4" y="9"/>
                    <a:pt x="3" y="11"/>
                    <a:pt x="2" y="10"/>
                  </a:cubicBezTo>
                  <a:cubicBezTo>
                    <a:pt x="1" y="10"/>
                    <a:pt x="0" y="8"/>
                    <a:pt x="0" y="7"/>
                  </a:cubicBezTo>
                  <a:cubicBezTo>
                    <a:pt x="0" y="6"/>
                    <a:pt x="0" y="2"/>
                    <a:pt x="1" y="1"/>
                  </a:cubicBezTo>
                  <a:cubicBezTo>
                    <a:pt x="1" y="0"/>
                    <a:pt x="4" y="1"/>
                    <a:pt x="5" y="1"/>
                  </a:cubicBezTo>
                  <a:cubicBezTo>
                    <a:pt x="6" y="2"/>
                    <a:pt x="8" y="3"/>
                    <a:pt x="8" y="4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6"/>
            <p:cNvSpPr>
              <a:spLocks/>
            </p:cNvSpPr>
            <p:nvPr/>
          </p:nvSpPr>
          <p:spPr bwMode="auto">
            <a:xfrm>
              <a:off x="1687632" y="3805340"/>
              <a:ext cx="26641" cy="36456"/>
            </a:xfrm>
            <a:custGeom>
              <a:avLst/>
              <a:gdLst>
                <a:gd name="T0" fmla="*/ 8 w 8"/>
                <a:gd name="T1" fmla="*/ 4 h 11"/>
                <a:gd name="T2" fmla="*/ 5 w 8"/>
                <a:gd name="T3" fmla="*/ 8 h 11"/>
                <a:gd name="T4" fmla="*/ 2 w 8"/>
                <a:gd name="T5" fmla="*/ 10 h 11"/>
                <a:gd name="T6" fmla="*/ 0 w 8"/>
                <a:gd name="T7" fmla="*/ 7 h 11"/>
                <a:gd name="T8" fmla="*/ 1 w 8"/>
                <a:gd name="T9" fmla="*/ 1 h 11"/>
                <a:gd name="T10" fmla="*/ 5 w 8"/>
                <a:gd name="T11" fmla="*/ 1 h 11"/>
                <a:gd name="T12" fmla="*/ 8 w 8"/>
                <a:gd name="T13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1">
                  <a:moveTo>
                    <a:pt x="8" y="4"/>
                  </a:moveTo>
                  <a:cubicBezTo>
                    <a:pt x="8" y="5"/>
                    <a:pt x="6" y="7"/>
                    <a:pt x="5" y="8"/>
                  </a:cubicBezTo>
                  <a:cubicBezTo>
                    <a:pt x="4" y="9"/>
                    <a:pt x="3" y="11"/>
                    <a:pt x="2" y="10"/>
                  </a:cubicBezTo>
                  <a:cubicBezTo>
                    <a:pt x="1" y="10"/>
                    <a:pt x="0" y="8"/>
                    <a:pt x="0" y="7"/>
                  </a:cubicBezTo>
                  <a:cubicBezTo>
                    <a:pt x="0" y="6"/>
                    <a:pt x="0" y="2"/>
                    <a:pt x="1" y="1"/>
                  </a:cubicBezTo>
                  <a:cubicBezTo>
                    <a:pt x="1" y="0"/>
                    <a:pt x="4" y="1"/>
                    <a:pt x="5" y="1"/>
                  </a:cubicBezTo>
                  <a:cubicBezTo>
                    <a:pt x="6" y="2"/>
                    <a:pt x="8" y="3"/>
                    <a:pt x="8" y="4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7"/>
            <p:cNvSpPr>
              <a:spLocks/>
            </p:cNvSpPr>
            <p:nvPr/>
          </p:nvSpPr>
          <p:spPr bwMode="auto">
            <a:xfrm>
              <a:off x="1704458" y="3742243"/>
              <a:ext cx="72912" cy="89738"/>
            </a:xfrm>
            <a:custGeom>
              <a:avLst/>
              <a:gdLst>
                <a:gd name="T0" fmla="*/ 22 w 22"/>
                <a:gd name="T1" fmla="*/ 13 h 27"/>
                <a:gd name="T2" fmla="*/ 18 w 22"/>
                <a:gd name="T3" fmla="*/ 21 h 27"/>
                <a:gd name="T4" fmla="*/ 15 w 22"/>
                <a:gd name="T5" fmla="*/ 27 h 27"/>
                <a:gd name="T6" fmla="*/ 11 w 22"/>
                <a:gd name="T7" fmla="*/ 26 h 27"/>
                <a:gd name="T8" fmla="*/ 8 w 22"/>
                <a:gd name="T9" fmla="*/ 22 h 27"/>
                <a:gd name="T10" fmla="*/ 1 w 22"/>
                <a:gd name="T11" fmla="*/ 18 h 27"/>
                <a:gd name="T12" fmla="*/ 7 w 22"/>
                <a:gd name="T13" fmla="*/ 10 h 27"/>
                <a:gd name="T14" fmla="*/ 10 w 22"/>
                <a:gd name="T15" fmla="*/ 4 h 27"/>
                <a:gd name="T16" fmla="*/ 9 w 22"/>
                <a:gd name="T17" fmla="*/ 2 h 27"/>
                <a:gd name="T18" fmla="*/ 12 w 22"/>
                <a:gd name="T19" fmla="*/ 0 h 27"/>
                <a:gd name="T20" fmla="*/ 16 w 22"/>
                <a:gd name="T21" fmla="*/ 5 h 27"/>
                <a:gd name="T22" fmla="*/ 21 w 22"/>
                <a:gd name="T23" fmla="*/ 10 h 27"/>
                <a:gd name="T24" fmla="*/ 22 w 22"/>
                <a:gd name="T25" fmla="*/ 1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27">
                  <a:moveTo>
                    <a:pt x="22" y="13"/>
                  </a:moveTo>
                  <a:cubicBezTo>
                    <a:pt x="22" y="15"/>
                    <a:pt x="19" y="20"/>
                    <a:pt x="18" y="21"/>
                  </a:cubicBezTo>
                  <a:cubicBezTo>
                    <a:pt x="17" y="23"/>
                    <a:pt x="16" y="26"/>
                    <a:pt x="15" y="27"/>
                  </a:cubicBezTo>
                  <a:cubicBezTo>
                    <a:pt x="14" y="27"/>
                    <a:pt x="12" y="26"/>
                    <a:pt x="11" y="26"/>
                  </a:cubicBezTo>
                  <a:cubicBezTo>
                    <a:pt x="10" y="25"/>
                    <a:pt x="9" y="23"/>
                    <a:pt x="8" y="22"/>
                  </a:cubicBezTo>
                  <a:cubicBezTo>
                    <a:pt x="6" y="21"/>
                    <a:pt x="1" y="20"/>
                    <a:pt x="1" y="18"/>
                  </a:cubicBezTo>
                  <a:cubicBezTo>
                    <a:pt x="0" y="16"/>
                    <a:pt x="5" y="13"/>
                    <a:pt x="7" y="10"/>
                  </a:cubicBezTo>
                  <a:cubicBezTo>
                    <a:pt x="8" y="9"/>
                    <a:pt x="10" y="6"/>
                    <a:pt x="10" y="4"/>
                  </a:cubicBezTo>
                  <a:cubicBezTo>
                    <a:pt x="10" y="4"/>
                    <a:pt x="9" y="2"/>
                    <a:pt x="9" y="2"/>
                  </a:cubicBezTo>
                  <a:cubicBezTo>
                    <a:pt x="10" y="1"/>
                    <a:pt x="11" y="0"/>
                    <a:pt x="12" y="0"/>
                  </a:cubicBezTo>
                  <a:cubicBezTo>
                    <a:pt x="13" y="1"/>
                    <a:pt x="15" y="4"/>
                    <a:pt x="16" y="5"/>
                  </a:cubicBezTo>
                  <a:cubicBezTo>
                    <a:pt x="16" y="7"/>
                    <a:pt x="20" y="9"/>
                    <a:pt x="21" y="10"/>
                  </a:cubicBezTo>
                  <a:cubicBezTo>
                    <a:pt x="21" y="11"/>
                    <a:pt x="22" y="12"/>
                    <a:pt x="22" y="13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8"/>
            <p:cNvSpPr>
              <a:spLocks/>
            </p:cNvSpPr>
            <p:nvPr/>
          </p:nvSpPr>
          <p:spPr bwMode="auto">
            <a:xfrm>
              <a:off x="1704458" y="3742243"/>
              <a:ext cx="72912" cy="89738"/>
            </a:xfrm>
            <a:custGeom>
              <a:avLst/>
              <a:gdLst>
                <a:gd name="T0" fmla="*/ 22 w 22"/>
                <a:gd name="T1" fmla="*/ 13 h 27"/>
                <a:gd name="T2" fmla="*/ 18 w 22"/>
                <a:gd name="T3" fmla="*/ 21 h 27"/>
                <a:gd name="T4" fmla="*/ 15 w 22"/>
                <a:gd name="T5" fmla="*/ 27 h 27"/>
                <a:gd name="T6" fmla="*/ 11 w 22"/>
                <a:gd name="T7" fmla="*/ 26 h 27"/>
                <a:gd name="T8" fmla="*/ 8 w 22"/>
                <a:gd name="T9" fmla="*/ 22 h 27"/>
                <a:gd name="T10" fmla="*/ 1 w 22"/>
                <a:gd name="T11" fmla="*/ 18 h 27"/>
                <a:gd name="T12" fmla="*/ 7 w 22"/>
                <a:gd name="T13" fmla="*/ 10 h 27"/>
                <a:gd name="T14" fmla="*/ 10 w 22"/>
                <a:gd name="T15" fmla="*/ 4 h 27"/>
                <a:gd name="T16" fmla="*/ 9 w 22"/>
                <a:gd name="T17" fmla="*/ 2 h 27"/>
                <a:gd name="T18" fmla="*/ 12 w 22"/>
                <a:gd name="T19" fmla="*/ 0 h 27"/>
                <a:gd name="T20" fmla="*/ 16 w 22"/>
                <a:gd name="T21" fmla="*/ 5 h 27"/>
                <a:gd name="T22" fmla="*/ 21 w 22"/>
                <a:gd name="T23" fmla="*/ 10 h 27"/>
                <a:gd name="T24" fmla="*/ 22 w 22"/>
                <a:gd name="T25" fmla="*/ 1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27">
                  <a:moveTo>
                    <a:pt x="22" y="13"/>
                  </a:moveTo>
                  <a:cubicBezTo>
                    <a:pt x="22" y="15"/>
                    <a:pt x="19" y="20"/>
                    <a:pt x="18" y="21"/>
                  </a:cubicBezTo>
                  <a:cubicBezTo>
                    <a:pt x="17" y="23"/>
                    <a:pt x="16" y="26"/>
                    <a:pt x="15" y="27"/>
                  </a:cubicBezTo>
                  <a:cubicBezTo>
                    <a:pt x="14" y="27"/>
                    <a:pt x="12" y="26"/>
                    <a:pt x="11" y="26"/>
                  </a:cubicBezTo>
                  <a:cubicBezTo>
                    <a:pt x="10" y="25"/>
                    <a:pt x="9" y="23"/>
                    <a:pt x="8" y="22"/>
                  </a:cubicBezTo>
                  <a:cubicBezTo>
                    <a:pt x="6" y="21"/>
                    <a:pt x="1" y="20"/>
                    <a:pt x="1" y="18"/>
                  </a:cubicBezTo>
                  <a:cubicBezTo>
                    <a:pt x="0" y="16"/>
                    <a:pt x="5" y="13"/>
                    <a:pt x="7" y="10"/>
                  </a:cubicBezTo>
                  <a:cubicBezTo>
                    <a:pt x="8" y="9"/>
                    <a:pt x="10" y="6"/>
                    <a:pt x="10" y="4"/>
                  </a:cubicBezTo>
                  <a:cubicBezTo>
                    <a:pt x="10" y="4"/>
                    <a:pt x="9" y="2"/>
                    <a:pt x="9" y="2"/>
                  </a:cubicBezTo>
                  <a:cubicBezTo>
                    <a:pt x="10" y="1"/>
                    <a:pt x="11" y="0"/>
                    <a:pt x="12" y="0"/>
                  </a:cubicBezTo>
                  <a:cubicBezTo>
                    <a:pt x="13" y="1"/>
                    <a:pt x="15" y="4"/>
                    <a:pt x="16" y="5"/>
                  </a:cubicBezTo>
                  <a:cubicBezTo>
                    <a:pt x="16" y="7"/>
                    <a:pt x="20" y="9"/>
                    <a:pt x="21" y="10"/>
                  </a:cubicBezTo>
                  <a:cubicBezTo>
                    <a:pt x="21" y="11"/>
                    <a:pt x="22" y="12"/>
                    <a:pt x="22" y="13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39"/>
            <p:cNvSpPr>
              <a:spLocks/>
            </p:cNvSpPr>
            <p:nvPr/>
          </p:nvSpPr>
          <p:spPr bwMode="auto">
            <a:xfrm>
              <a:off x="1668002" y="3351042"/>
              <a:ext cx="701077" cy="989921"/>
            </a:xfrm>
            <a:custGeom>
              <a:avLst/>
              <a:gdLst>
                <a:gd name="T0" fmla="*/ 209 w 211"/>
                <a:gd name="T1" fmla="*/ 187 h 298"/>
                <a:gd name="T2" fmla="*/ 195 w 211"/>
                <a:gd name="T3" fmla="*/ 185 h 298"/>
                <a:gd name="T4" fmla="*/ 189 w 211"/>
                <a:gd name="T5" fmla="*/ 201 h 298"/>
                <a:gd name="T6" fmla="*/ 188 w 211"/>
                <a:gd name="T7" fmla="*/ 224 h 298"/>
                <a:gd name="T8" fmla="*/ 166 w 211"/>
                <a:gd name="T9" fmla="*/ 232 h 298"/>
                <a:gd name="T10" fmla="*/ 145 w 211"/>
                <a:gd name="T11" fmla="*/ 240 h 298"/>
                <a:gd name="T12" fmla="*/ 129 w 211"/>
                <a:gd name="T13" fmla="*/ 251 h 298"/>
                <a:gd name="T14" fmla="*/ 113 w 211"/>
                <a:gd name="T15" fmla="*/ 268 h 298"/>
                <a:gd name="T16" fmla="*/ 91 w 211"/>
                <a:gd name="T17" fmla="*/ 276 h 298"/>
                <a:gd name="T18" fmla="*/ 76 w 211"/>
                <a:gd name="T19" fmla="*/ 295 h 298"/>
                <a:gd name="T20" fmla="*/ 69 w 211"/>
                <a:gd name="T21" fmla="*/ 285 h 298"/>
                <a:gd name="T22" fmla="*/ 58 w 211"/>
                <a:gd name="T23" fmla="*/ 266 h 298"/>
                <a:gd name="T24" fmla="*/ 40 w 211"/>
                <a:gd name="T25" fmla="*/ 253 h 298"/>
                <a:gd name="T26" fmla="*/ 28 w 211"/>
                <a:gd name="T27" fmla="*/ 262 h 298"/>
                <a:gd name="T28" fmla="*/ 14 w 211"/>
                <a:gd name="T29" fmla="*/ 259 h 298"/>
                <a:gd name="T30" fmla="*/ 9 w 211"/>
                <a:gd name="T31" fmla="*/ 248 h 298"/>
                <a:gd name="T32" fmla="*/ 21 w 211"/>
                <a:gd name="T33" fmla="*/ 250 h 298"/>
                <a:gd name="T34" fmla="*/ 28 w 211"/>
                <a:gd name="T35" fmla="*/ 244 h 298"/>
                <a:gd name="T36" fmla="*/ 36 w 211"/>
                <a:gd name="T37" fmla="*/ 237 h 298"/>
                <a:gd name="T38" fmla="*/ 39 w 211"/>
                <a:gd name="T39" fmla="*/ 228 h 298"/>
                <a:gd name="T40" fmla="*/ 25 w 211"/>
                <a:gd name="T41" fmla="*/ 221 h 298"/>
                <a:gd name="T42" fmla="*/ 12 w 211"/>
                <a:gd name="T43" fmla="*/ 221 h 298"/>
                <a:gd name="T44" fmla="*/ 3 w 211"/>
                <a:gd name="T45" fmla="*/ 221 h 298"/>
                <a:gd name="T46" fmla="*/ 2 w 211"/>
                <a:gd name="T47" fmla="*/ 187 h 298"/>
                <a:gd name="T48" fmla="*/ 14 w 211"/>
                <a:gd name="T49" fmla="*/ 178 h 298"/>
                <a:gd name="T50" fmla="*/ 26 w 211"/>
                <a:gd name="T51" fmla="*/ 180 h 298"/>
                <a:gd name="T52" fmla="*/ 39 w 211"/>
                <a:gd name="T53" fmla="*/ 157 h 298"/>
                <a:gd name="T54" fmla="*/ 49 w 211"/>
                <a:gd name="T55" fmla="*/ 131 h 298"/>
                <a:gd name="T56" fmla="*/ 61 w 211"/>
                <a:gd name="T57" fmla="*/ 114 h 298"/>
                <a:gd name="T58" fmla="*/ 72 w 211"/>
                <a:gd name="T59" fmla="*/ 93 h 298"/>
                <a:gd name="T60" fmla="*/ 69 w 211"/>
                <a:gd name="T61" fmla="*/ 69 h 298"/>
                <a:gd name="T62" fmla="*/ 51 w 211"/>
                <a:gd name="T63" fmla="*/ 54 h 298"/>
                <a:gd name="T64" fmla="*/ 65 w 211"/>
                <a:gd name="T65" fmla="*/ 39 h 298"/>
                <a:gd name="T66" fmla="*/ 73 w 211"/>
                <a:gd name="T67" fmla="*/ 49 h 298"/>
                <a:gd name="T68" fmla="*/ 85 w 211"/>
                <a:gd name="T69" fmla="*/ 66 h 298"/>
                <a:gd name="T70" fmla="*/ 87 w 211"/>
                <a:gd name="T71" fmla="*/ 83 h 298"/>
                <a:gd name="T72" fmla="*/ 98 w 211"/>
                <a:gd name="T73" fmla="*/ 77 h 298"/>
                <a:gd name="T74" fmla="*/ 107 w 211"/>
                <a:gd name="T75" fmla="*/ 59 h 298"/>
                <a:gd name="T76" fmla="*/ 100 w 211"/>
                <a:gd name="T77" fmla="*/ 32 h 298"/>
                <a:gd name="T78" fmla="*/ 100 w 211"/>
                <a:gd name="T79" fmla="*/ 15 h 298"/>
                <a:gd name="T80" fmla="*/ 134 w 211"/>
                <a:gd name="T81" fmla="*/ 9 h 298"/>
                <a:gd name="T82" fmla="*/ 158 w 211"/>
                <a:gd name="T83" fmla="*/ 6 h 298"/>
                <a:gd name="T84" fmla="*/ 150 w 211"/>
                <a:gd name="T85" fmla="*/ 19 h 298"/>
                <a:gd name="T86" fmla="*/ 151 w 211"/>
                <a:gd name="T87" fmla="*/ 52 h 298"/>
                <a:gd name="T88" fmla="*/ 162 w 211"/>
                <a:gd name="T89" fmla="*/ 56 h 298"/>
                <a:gd name="T90" fmla="*/ 176 w 211"/>
                <a:gd name="T91" fmla="*/ 61 h 298"/>
                <a:gd name="T92" fmla="*/ 184 w 211"/>
                <a:gd name="T93" fmla="*/ 61 h 298"/>
                <a:gd name="T94" fmla="*/ 194 w 211"/>
                <a:gd name="T95" fmla="*/ 60 h 298"/>
                <a:gd name="T96" fmla="*/ 202 w 211"/>
                <a:gd name="T97" fmla="*/ 68 h 298"/>
                <a:gd name="T98" fmla="*/ 204 w 211"/>
                <a:gd name="T99" fmla="*/ 77 h 298"/>
                <a:gd name="T100" fmla="*/ 192 w 211"/>
                <a:gd name="T101" fmla="*/ 77 h 298"/>
                <a:gd name="T102" fmla="*/ 187 w 211"/>
                <a:gd name="T103" fmla="*/ 82 h 298"/>
                <a:gd name="T104" fmla="*/ 195 w 211"/>
                <a:gd name="T105" fmla="*/ 90 h 298"/>
                <a:gd name="T106" fmla="*/ 188 w 211"/>
                <a:gd name="T107" fmla="*/ 104 h 298"/>
                <a:gd name="T108" fmla="*/ 185 w 211"/>
                <a:gd name="T109" fmla="*/ 117 h 298"/>
                <a:gd name="T110" fmla="*/ 182 w 211"/>
                <a:gd name="T111" fmla="*/ 131 h 298"/>
                <a:gd name="T112" fmla="*/ 181 w 211"/>
                <a:gd name="T113" fmla="*/ 143 h 298"/>
                <a:gd name="T114" fmla="*/ 193 w 211"/>
                <a:gd name="T115" fmla="*/ 153 h 298"/>
                <a:gd name="T116" fmla="*/ 209 w 211"/>
                <a:gd name="T117" fmla="*/ 166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1" h="298">
                  <a:moveTo>
                    <a:pt x="209" y="166"/>
                  </a:moveTo>
                  <a:cubicBezTo>
                    <a:pt x="211" y="169"/>
                    <a:pt x="210" y="176"/>
                    <a:pt x="210" y="179"/>
                  </a:cubicBezTo>
                  <a:cubicBezTo>
                    <a:pt x="210" y="181"/>
                    <a:pt x="210" y="185"/>
                    <a:pt x="209" y="187"/>
                  </a:cubicBezTo>
                  <a:cubicBezTo>
                    <a:pt x="208" y="188"/>
                    <a:pt x="205" y="186"/>
                    <a:pt x="204" y="186"/>
                  </a:cubicBezTo>
                  <a:cubicBezTo>
                    <a:pt x="203" y="187"/>
                    <a:pt x="202" y="187"/>
                    <a:pt x="201" y="187"/>
                  </a:cubicBezTo>
                  <a:cubicBezTo>
                    <a:pt x="199" y="187"/>
                    <a:pt x="197" y="185"/>
                    <a:pt x="195" y="185"/>
                  </a:cubicBezTo>
                  <a:cubicBezTo>
                    <a:pt x="194" y="185"/>
                    <a:pt x="191" y="186"/>
                    <a:pt x="190" y="188"/>
                  </a:cubicBezTo>
                  <a:cubicBezTo>
                    <a:pt x="190" y="189"/>
                    <a:pt x="190" y="191"/>
                    <a:pt x="189" y="192"/>
                  </a:cubicBezTo>
                  <a:cubicBezTo>
                    <a:pt x="189" y="194"/>
                    <a:pt x="189" y="198"/>
                    <a:pt x="189" y="201"/>
                  </a:cubicBezTo>
                  <a:cubicBezTo>
                    <a:pt x="189" y="203"/>
                    <a:pt x="187" y="209"/>
                    <a:pt x="188" y="212"/>
                  </a:cubicBezTo>
                  <a:cubicBezTo>
                    <a:pt x="189" y="214"/>
                    <a:pt x="194" y="218"/>
                    <a:pt x="194" y="221"/>
                  </a:cubicBezTo>
                  <a:cubicBezTo>
                    <a:pt x="193" y="222"/>
                    <a:pt x="190" y="223"/>
                    <a:pt x="188" y="224"/>
                  </a:cubicBezTo>
                  <a:cubicBezTo>
                    <a:pt x="186" y="224"/>
                    <a:pt x="181" y="222"/>
                    <a:pt x="180" y="223"/>
                  </a:cubicBezTo>
                  <a:cubicBezTo>
                    <a:pt x="178" y="223"/>
                    <a:pt x="175" y="225"/>
                    <a:pt x="174" y="226"/>
                  </a:cubicBezTo>
                  <a:cubicBezTo>
                    <a:pt x="172" y="227"/>
                    <a:pt x="168" y="230"/>
                    <a:pt x="166" y="232"/>
                  </a:cubicBezTo>
                  <a:cubicBezTo>
                    <a:pt x="165" y="233"/>
                    <a:pt x="162" y="238"/>
                    <a:pt x="162" y="238"/>
                  </a:cubicBezTo>
                  <a:cubicBezTo>
                    <a:pt x="162" y="238"/>
                    <a:pt x="154" y="244"/>
                    <a:pt x="151" y="244"/>
                  </a:cubicBezTo>
                  <a:cubicBezTo>
                    <a:pt x="149" y="244"/>
                    <a:pt x="147" y="240"/>
                    <a:pt x="145" y="240"/>
                  </a:cubicBezTo>
                  <a:cubicBezTo>
                    <a:pt x="143" y="240"/>
                    <a:pt x="141" y="244"/>
                    <a:pt x="140" y="245"/>
                  </a:cubicBezTo>
                  <a:cubicBezTo>
                    <a:pt x="139" y="245"/>
                    <a:pt x="136" y="247"/>
                    <a:pt x="135" y="247"/>
                  </a:cubicBezTo>
                  <a:cubicBezTo>
                    <a:pt x="134" y="248"/>
                    <a:pt x="131" y="249"/>
                    <a:pt x="129" y="251"/>
                  </a:cubicBezTo>
                  <a:cubicBezTo>
                    <a:pt x="128" y="252"/>
                    <a:pt x="127" y="256"/>
                    <a:pt x="125" y="257"/>
                  </a:cubicBezTo>
                  <a:cubicBezTo>
                    <a:pt x="124" y="259"/>
                    <a:pt x="121" y="263"/>
                    <a:pt x="119" y="264"/>
                  </a:cubicBezTo>
                  <a:cubicBezTo>
                    <a:pt x="117" y="265"/>
                    <a:pt x="115" y="268"/>
                    <a:pt x="113" y="268"/>
                  </a:cubicBezTo>
                  <a:cubicBezTo>
                    <a:pt x="110" y="269"/>
                    <a:pt x="105" y="269"/>
                    <a:pt x="103" y="269"/>
                  </a:cubicBezTo>
                  <a:cubicBezTo>
                    <a:pt x="101" y="269"/>
                    <a:pt x="98" y="270"/>
                    <a:pt x="97" y="271"/>
                  </a:cubicBezTo>
                  <a:cubicBezTo>
                    <a:pt x="95" y="271"/>
                    <a:pt x="92" y="275"/>
                    <a:pt x="91" y="276"/>
                  </a:cubicBezTo>
                  <a:cubicBezTo>
                    <a:pt x="90" y="277"/>
                    <a:pt x="86" y="281"/>
                    <a:pt x="86" y="283"/>
                  </a:cubicBezTo>
                  <a:cubicBezTo>
                    <a:pt x="87" y="284"/>
                    <a:pt x="83" y="289"/>
                    <a:pt x="81" y="290"/>
                  </a:cubicBezTo>
                  <a:cubicBezTo>
                    <a:pt x="80" y="292"/>
                    <a:pt x="78" y="294"/>
                    <a:pt x="76" y="295"/>
                  </a:cubicBezTo>
                  <a:cubicBezTo>
                    <a:pt x="75" y="295"/>
                    <a:pt x="71" y="298"/>
                    <a:pt x="69" y="297"/>
                  </a:cubicBezTo>
                  <a:cubicBezTo>
                    <a:pt x="69" y="296"/>
                    <a:pt x="70" y="294"/>
                    <a:pt x="70" y="293"/>
                  </a:cubicBezTo>
                  <a:cubicBezTo>
                    <a:pt x="70" y="291"/>
                    <a:pt x="69" y="287"/>
                    <a:pt x="69" y="285"/>
                  </a:cubicBezTo>
                  <a:cubicBezTo>
                    <a:pt x="68" y="282"/>
                    <a:pt x="66" y="277"/>
                    <a:pt x="66" y="274"/>
                  </a:cubicBezTo>
                  <a:cubicBezTo>
                    <a:pt x="66" y="273"/>
                    <a:pt x="66" y="269"/>
                    <a:pt x="65" y="268"/>
                  </a:cubicBezTo>
                  <a:cubicBezTo>
                    <a:pt x="64" y="267"/>
                    <a:pt x="60" y="267"/>
                    <a:pt x="58" y="266"/>
                  </a:cubicBezTo>
                  <a:cubicBezTo>
                    <a:pt x="56" y="265"/>
                    <a:pt x="53" y="264"/>
                    <a:pt x="51" y="263"/>
                  </a:cubicBezTo>
                  <a:cubicBezTo>
                    <a:pt x="49" y="262"/>
                    <a:pt x="46" y="258"/>
                    <a:pt x="44" y="257"/>
                  </a:cubicBezTo>
                  <a:cubicBezTo>
                    <a:pt x="43" y="256"/>
                    <a:pt x="41" y="253"/>
                    <a:pt x="40" y="253"/>
                  </a:cubicBezTo>
                  <a:cubicBezTo>
                    <a:pt x="39" y="252"/>
                    <a:pt x="39" y="251"/>
                    <a:pt x="38" y="252"/>
                  </a:cubicBezTo>
                  <a:cubicBezTo>
                    <a:pt x="36" y="252"/>
                    <a:pt x="33" y="256"/>
                    <a:pt x="32" y="257"/>
                  </a:cubicBezTo>
                  <a:cubicBezTo>
                    <a:pt x="31" y="258"/>
                    <a:pt x="29" y="261"/>
                    <a:pt x="28" y="262"/>
                  </a:cubicBezTo>
                  <a:cubicBezTo>
                    <a:pt x="27" y="263"/>
                    <a:pt x="24" y="265"/>
                    <a:pt x="22" y="265"/>
                  </a:cubicBezTo>
                  <a:cubicBezTo>
                    <a:pt x="21" y="266"/>
                    <a:pt x="18" y="265"/>
                    <a:pt x="16" y="265"/>
                  </a:cubicBezTo>
                  <a:cubicBezTo>
                    <a:pt x="15" y="264"/>
                    <a:pt x="15" y="261"/>
                    <a:pt x="14" y="259"/>
                  </a:cubicBezTo>
                  <a:cubicBezTo>
                    <a:pt x="14" y="258"/>
                    <a:pt x="13" y="257"/>
                    <a:pt x="13" y="256"/>
                  </a:cubicBezTo>
                  <a:cubicBezTo>
                    <a:pt x="11" y="255"/>
                    <a:pt x="8" y="254"/>
                    <a:pt x="8" y="253"/>
                  </a:cubicBezTo>
                  <a:cubicBezTo>
                    <a:pt x="7" y="252"/>
                    <a:pt x="8" y="249"/>
                    <a:pt x="9" y="248"/>
                  </a:cubicBezTo>
                  <a:cubicBezTo>
                    <a:pt x="9" y="247"/>
                    <a:pt x="9" y="245"/>
                    <a:pt x="10" y="245"/>
                  </a:cubicBezTo>
                  <a:cubicBezTo>
                    <a:pt x="11" y="244"/>
                    <a:pt x="15" y="244"/>
                    <a:pt x="16" y="245"/>
                  </a:cubicBezTo>
                  <a:cubicBezTo>
                    <a:pt x="18" y="245"/>
                    <a:pt x="20" y="249"/>
                    <a:pt x="21" y="250"/>
                  </a:cubicBezTo>
                  <a:cubicBezTo>
                    <a:pt x="23" y="250"/>
                    <a:pt x="26" y="252"/>
                    <a:pt x="27" y="251"/>
                  </a:cubicBezTo>
                  <a:cubicBezTo>
                    <a:pt x="28" y="251"/>
                    <a:pt x="27" y="248"/>
                    <a:pt x="27" y="247"/>
                  </a:cubicBezTo>
                  <a:cubicBezTo>
                    <a:pt x="27" y="246"/>
                    <a:pt x="27" y="245"/>
                    <a:pt x="28" y="244"/>
                  </a:cubicBezTo>
                  <a:cubicBezTo>
                    <a:pt x="29" y="244"/>
                    <a:pt x="30" y="244"/>
                    <a:pt x="31" y="244"/>
                  </a:cubicBezTo>
                  <a:cubicBezTo>
                    <a:pt x="32" y="243"/>
                    <a:pt x="32" y="242"/>
                    <a:pt x="33" y="241"/>
                  </a:cubicBezTo>
                  <a:cubicBezTo>
                    <a:pt x="33" y="240"/>
                    <a:pt x="35" y="238"/>
                    <a:pt x="36" y="237"/>
                  </a:cubicBezTo>
                  <a:cubicBezTo>
                    <a:pt x="37" y="236"/>
                    <a:pt x="39" y="234"/>
                    <a:pt x="40" y="233"/>
                  </a:cubicBezTo>
                  <a:cubicBezTo>
                    <a:pt x="41" y="233"/>
                    <a:pt x="42" y="231"/>
                    <a:pt x="42" y="230"/>
                  </a:cubicBezTo>
                  <a:cubicBezTo>
                    <a:pt x="42" y="230"/>
                    <a:pt x="40" y="229"/>
                    <a:pt x="39" y="228"/>
                  </a:cubicBezTo>
                  <a:cubicBezTo>
                    <a:pt x="39" y="228"/>
                    <a:pt x="36" y="228"/>
                    <a:pt x="35" y="227"/>
                  </a:cubicBezTo>
                  <a:cubicBezTo>
                    <a:pt x="33" y="227"/>
                    <a:pt x="31" y="226"/>
                    <a:pt x="30" y="225"/>
                  </a:cubicBezTo>
                  <a:cubicBezTo>
                    <a:pt x="28" y="224"/>
                    <a:pt x="26" y="221"/>
                    <a:pt x="25" y="221"/>
                  </a:cubicBezTo>
                  <a:cubicBezTo>
                    <a:pt x="23" y="220"/>
                    <a:pt x="21" y="221"/>
                    <a:pt x="20" y="221"/>
                  </a:cubicBezTo>
                  <a:cubicBezTo>
                    <a:pt x="18" y="222"/>
                    <a:pt x="16" y="225"/>
                    <a:pt x="15" y="224"/>
                  </a:cubicBezTo>
                  <a:cubicBezTo>
                    <a:pt x="13" y="224"/>
                    <a:pt x="13" y="221"/>
                    <a:pt x="12" y="221"/>
                  </a:cubicBezTo>
                  <a:cubicBezTo>
                    <a:pt x="11" y="220"/>
                    <a:pt x="10" y="221"/>
                    <a:pt x="10" y="221"/>
                  </a:cubicBezTo>
                  <a:cubicBezTo>
                    <a:pt x="8" y="222"/>
                    <a:pt x="5" y="224"/>
                    <a:pt x="4" y="224"/>
                  </a:cubicBezTo>
                  <a:cubicBezTo>
                    <a:pt x="4" y="223"/>
                    <a:pt x="3" y="221"/>
                    <a:pt x="3" y="221"/>
                  </a:cubicBezTo>
                  <a:cubicBezTo>
                    <a:pt x="3" y="217"/>
                    <a:pt x="4" y="209"/>
                    <a:pt x="3" y="206"/>
                  </a:cubicBezTo>
                  <a:cubicBezTo>
                    <a:pt x="3" y="204"/>
                    <a:pt x="2" y="199"/>
                    <a:pt x="2" y="197"/>
                  </a:cubicBezTo>
                  <a:cubicBezTo>
                    <a:pt x="2" y="194"/>
                    <a:pt x="0" y="189"/>
                    <a:pt x="2" y="187"/>
                  </a:cubicBezTo>
                  <a:cubicBezTo>
                    <a:pt x="2" y="186"/>
                    <a:pt x="4" y="186"/>
                    <a:pt x="4" y="186"/>
                  </a:cubicBezTo>
                  <a:cubicBezTo>
                    <a:pt x="6" y="185"/>
                    <a:pt x="9" y="182"/>
                    <a:pt x="10" y="180"/>
                  </a:cubicBezTo>
                  <a:cubicBezTo>
                    <a:pt x="11" y="180"/>
                    <a:pt x="13" y="178"/>
                    <a:pt x="14" y="178"/>
                  </a:cubicBezTo>
                  <a:cubicBezTo>
                    <a:pt x="15" y="177"/>
                    <a:pt x="17" y="178"/>
                    <a:pt x="18" y="178"/>
                  </a:cubicBezTo>
                  <a:cubicBezTo>
                    <a:pt x="18" y="178"/>
                    <a:pt x="19" y="180"/>
                    <a:pt x="20" y="180"/>
                  </a:cubicBezTo>
                  <a:cubicBezTo>
                    <a:pt x="21" y="180"/>
                    <a:pt x="25" y="180"/>
                    <a:pt x="26" y="180"/>
                  </a:cubicBezTo>
                  <a:cubicBezTo>
                    <a:pt x="27" y="179"/>
                    <a:pt x="27" y="177"/>
                    <a:pt x="28" y="175"/>
                  </a:cubicBezTo>
                  <a:cubicBezTo>
                    <a:pt x="28" y="173"/>
                    <a:pt x="28" y="170"/>
                    <a:pt x="28" y="168"/>
                  </a:cubicBezTo>
                  <a:cubicBezTo>
                    <a:pt x="30" y="165"/>
                    <a:pt x="36" y="160"/>
                    <a:pt x="39" y="157"/>
                  </a:cubicBezTo>
                  <a:cubicBezTo>
                    <a:pt x="42" y="153"/>
                    <a:pt x="50" y="145"/>
                    <a:pt x="52" y="141"/>
                  </a:cubicBezTo>
                  <a:cubicBezTo>
                    <a:pt x="52" y="139"/>
                    <a:pt x="53" y="136"/>
                    <a:pt x="53" y="135"/>
                  </a:cubicBezTo>
                  <a:cubicBezTo>
                    <a:pt x="52" y="133"/>
                    <a:pt x="49" y="132"/>
                    <a:pt x="49" y="131"/>
                  </a:cubicBezTo>
                  <a:cubicBezTo>
                    <a:pt x="48" y="130"/>
                    <a:pt x="49" y="128"/>
                    <a:pt x="50" y="126"/>
                  </a:cubicBezTo>
                  <a:cubicBezTo>
                    <a:pt x="51" y="124"/>
                    <a:pt x="55" y="120"/>
                    <a:pt x="57" y="119"/>
                  </a:cubicBezTo>
                  <a:cubicBezTo>
                    <a:pt x="58" y="118"/>
                    <a:pt x="60" y="115"/>
                    <a:pt x="61" y="114"/>
                  </a:cubicBezTo>
                  <a:cubicBezTo>
                    <a:pt x="62" y="112"/>
                    <a:pt x="63" y="107"/>
                    <a:pt x="63" y="105"/>
                  </a:cubicBezTo>
                  <a:cubicBezTo>
                    <a:pt x="64" y="103"/>
                    <a:pt x="64" y="100"/>
                    <a:pt x="65" y="98"/>
                  </a:cubicBezTo>
                  <a:cubicBezTo>
                    <a:pt x="66" y="96"/>
                    <a:pt x="71" y="95"/>
                    <a:pt x="72" y="93"/>
                  </a:cubicBezTo>
                  <a:cubicBezTo>
                    <a:pt x="73" y="91"/>
                    <a:pt x="72" y="86"/>
                    <a:pt x="72" y="83"/>
                  </a:cubicBezTo>
                  <a:cubicBezTo>
                    <a:pt x="72" y="82"/>
                    <a:pt x="69" y="79"/>
                    <a:pt x="69" y="78"/>
                  </a:cubicBezTo>
                  <a:cubicBezTo>
                    <a:pt x="69" y="75"/>
                    <a:pt x="70" y="71"/>
                    <a:pt x="69" y="69"/>
                  </a:cubicBezTo>
                  <a:cubicBezTo>
                    <a:pt x="69" y="68"/>
                    <a:pt x="67" y="68"/>
                    <a:pt x="66" y="67"/>
                  </a:cubicBezTo>
                  <a:cubicBezTo>
                    <a:pt x="64" y="66"/>
                    <a:pt x="61" y="64"/>
                    <a:pt x="59" y="62"/>
                  </a:cubicBezTo>
                  <a:cubicBezTo>
                    <a:pt x="57" y="60"/>
                    <a:pt x="53" y="56"/>
                    <a:pt x="51" y="54"/>
                  </a:cubicBezTo>
                  <a:cubicBezTo>
                    <a:pt x="49" y="51"/>
                    <a:pt x="43" y="42"/>
                    <a:pt x="43" y="42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1"/>
                    <a:pt x="63" y="37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7" y="40"/>
                    <a:pt x="69" y="41"/>
                    <a:pt x="70" y="42"/>
                  </a:cubicBezTo>
                  <a:cubicBezTo>
                    <a:pt x="72" y="43"/>
                    <a:pt x="72" y="48"/>
                    <a:pt x="73" y="49"/>
                  </a:cubicBezTo>
                  <a:cubicBezTo>
                    <a:pt x="73" y="51"/>
                    <a:pt x="74" y="55"/>
                    <a:pt x="75" y="56"/>
                  </a:cubicBezTo>
                  <a:cubicBezTo>
                    <a:pt x="76" y="58"/>
                    <a:pt x="80" y="60"/>
                    <a:pt x="81" y="62"/>
                  </a:cubicBezTo>
                  <a:cubicBezTo>
                    <a:pt x="83" y="63"/>
                    <a:pt x="84" y="65"/>
                    <a:pt x="85" y="66"/>
                  </a:cubicBezTo>
                  <a:cubicBezTo>
                    <a:pt x="86" y="66"/>
                    <a:pt x="89" y="67"/>
                    <a:pt x="89" y="69"/>
                  </a:cubicBezTo>
                  <a:cubicBezTo>
                    <a:pt x="90" y="71"/>
                    <a:pt x="90" y="75"/>
                    <a:pt x="90" y="77"/>
                  </a:cubicBezTo>
                  <a:cubicBezTo>
                    <a:pt x="89" y="78"/>
                    <a:pt x="87" y="82"/>
                    <a:pt x="87" y="83"/>
                  </a:cubicBezTo>
                  <a:cubicBezTo>
                    <a:pt x="87" y="84"/>
                    <a:pt x="89" y="85"/>
                    <a:pt x="90" y="85"/>
                  </a:cubicBezTo>
                  <a:cubicBezTo>
                    <a:pt x="91" y="85"/>
                    <a:pt x="92" y="83"/>
                    <a:pt x="93" y="82"/>
                  </a:cubicBezTo>
                  <a:cubicBezTo>
                    <a:pt x="94" y="81"/>
                    <a:pt x="97" y="78"/>
                    <a:pt x="98" y="77"/>
                  </a:cubicBezTo>
                  <a:cubicBezTo>
                    <a:pt x="99" y="76"/>
                    <a:pt x="100" y="73"/>
                    <a:pt x="100" y="72"/>
                  </a:cubicBezTo>
                  <a:cubicBezTo>
                    <a:pt x="101" y="70"/>
                    <a:pt x="100" y="65"/>
                    <a:pt x="101" y="63"/>
                  </a:cubicBezTo>
                  <a:cubicBezTo>
                    <a:pt x="102" y="61"/>
                    <a:pt x="106" y="60"/>
                    <a:pt x="107" y="59"/>
                  </a:cubicBezTo>
                  <a:cubicBezTo>
                    <a:pt x="109" y="58"/>
                    <a:pt x="112" y="56"/>
                    <a:pt x="112" y="54"/>
                  </a:cubicBezTo>
                  <a:cubicBezTo>
                    <a:pt x="113" y="52"/>
                    <a:pt x="109" y="47"/>
                    <a:pt x="108" y="45"/>
                  </a:cubicBezTo>
                  <a:cubicBezTo>
                    <a:pt x="106" y="42"/>
                    <a:pt x="103" y="36"/>
                    <a:pt x="100" y="32"/>
                  </a:cubicBezTo>
                  <a:cubicBezTo>
                    <a:pt x="100" y="32"/>
                    <a:pt x="98" y="30"/>
                    <a:pt x="98" y="30"/>
                  </a:cubicBezTo>
                  <a:cubicBezTo>
                    <a:pt x="98" y="28"/>
                    <a:pt x="98" y="23"/>
                    <a:pt x="98" y="21"/>
                  </a:cubicBezTo>
                  <a:cubicBezTo>
                    <a:pt x="98" y="19"/>
                    <a:pt x="100" y="15"/>
                    <a:pt x="100" y="15"/>
                  </a:cubicBezTo>
                  <a:cubicBezTo>
                    <a:pt x="100" y="15"/>
                    <a:pt x="108" y="12"/>
                    <a:pt x="111" y="12"/>
                  </a:cubicBezTo>
                  <a:cubicBezTo>
                    <a:pt x="113" y="11"/>
                    <a:pt x="116" y="12"/>
                    <a:pt x="118" y="11"/>
                  </a:cubicBezTo>
                  <a:cubicBezTo>
                    <a:pt x="122" y="11"/>
                    <a:pt x="130" y="10"/>
                    <a:pt x="134" y="9"/>
                  </a:cubicBezTo>
                  <a:cubicBezTo>
                    <a:pt x="138" y="7"/>
                    <a:pt x="145" y="4"/>
                    <a:pt x="148" y="2"/>
                  </a:cubicBezTo>
                  <a:cubicBezTo>
                    <a:pt x="149" y="1"/>
                    <a:pt x="151" y="0"/>
                    <a:pt x="152" y="0"/>
                  </a:cubicBezTo>
                  <a:cubicBezTo>
                    <a:pt x="154" y="0"/>
                    <a:pt x="157" y="4"/>
                    <a:pt x="158" y="6"/>
                  </a:cubicBezTo>
                  <a:cubicBezTo>
                    <a:pt x="158" y="7"/>
                    <a:pt x="159" y="10"/>
                    <a:pt x="159" y="12"/>
                  </a:cubicBezTo>
                  <a:cubicBezTo>
                    <a:pt x="158" y="13"/>
                    <a:pt x="154" y="14"/>
                    <a:pt x="152" y="16"/>
                  </a:cubicBezTo>
                  <a:cubicBezTo>
                    <a:pt x="152" y="17"/>
                    <a:pt x="150" y="18"/>
                    <a:pt x="150" y="19"/>
                  </a:cubicBezTo>
                  <a:cubicBezTo>
                    <a:pt x="149" y="22"/>
                    <a:pt x="152" y="26"/>
                    <a:pt x="152" y="29"/>
                  </a:cubicBezTo>
                  <a:cubicBezTo>
                    <a:pt x="152" y="31"/>
                    <a:pt x="153" y="36"/>
                    <a:pt x="153" y="38"/>
                  </a:cubicBezTo>
                  <a:cubicBezTo>
                    <a:pt x="152" y="42"/>
                    <a:pt x="149" y="49"/>
                    <a:pt x="151" y="52"/>
                  </a:cubicBezTo>
                  <a:cubicBezTo>
                    <a:pt x="152" y="53"/>
                    <a:pt x="158" y="54"/>
                    <a:pt x="158" y="52"/>
                  </a:cubicBezTo>
                  <a:cubicBezTo>
                    <a:pt x="158" y="52"/>
                    <a:pt x="159" y="54"/>
                    <a:pt x="160" y="55"/>
                  </a:cubicBezTo>
                  <a:cubicBezTo>
                    <a:pt x="161" y="56"/>
                    <a:pt x="162" y="56"/>
                    <a:pt x="162" y="56"/>
                  </a:cubicBezTo>
                  <a:cubicBezTo>
                    <a:pt x="163" y="57"/>
                    <a:pt x="164" y="56"/>
                    <a:pt x="165" y="56"/>
                  </a:cubicBezTo>
                  <a:cubicBezTo>
                    <a:pt x="167" y="56"/>
                    <a:pt x="169" y="60"/>
                    <a:pt x="171" y="60"/>
                  </a:cubicBezTo>
                  <a:cubicBezTo>
                    <a:pt x="173" y="61"/>
                    <a:pt x="175" y="62"/>
                    <a:pt x="176" y="61"/>
                  </a:cubicBezTo>
                  <a:cubicBezTo>
                    <a:pt x="176" y="61"/>
                    <a:pt x="177" y="60"/>
                    <a:pt x="177" y="60"/>
                  </a:cubicBezTo>
                  <a:cubicBezTo>
                    <a:pt x="179" y="60"/>
                    <a:pt x="180" y="60"/>
                    <a:pt x="181" y="60"/>
                  </a:cubicBezTo>
                  <a:cubicBezTo>
                    <a:pt x="182" y="60"/>
                    <a:pt x="183" y="60"/>
                    <a:pt x="184" y="61"/>
                  </a:cubicBezTo>
                  <a:cubicBezTo>
                    <a:pt x="185" y="61"/>
                    <a:pt x="187" y="63"/>
                    <a:pt x="188" y="63"/>
                  </a:cubicBezTo>
                  <a:cubicBezTo>
                    <a:pt x="189" y="62"/>
                    <a:pt x="189" y="61"/>
                    <a:pt x="189" y="60"/>
                  </a:cubicBezTo>
                  <a:cubicBezTo>
                    <a:pt x="191" y="60"/>
                    <a:pt x="193" y="60"/>
                    <a:pt x="194" y="60"/>
                  </a:cubicBezTo>
                  <a:cubicBezTo>
                    <a:pt x="195" y="60"/>
                    <a:pt x="197" y="60"/>
                    <a:pt x="199" y="61"/>
                  </a:cubicBezTo>
                  <a:cubicBezTo>
                    <a:pt x="200" y="62"/>
                    <a:pt x="201" y="63"/>
                    <a:pt x="202" y="65"/>
                  </a:cubicBezTo>
                  <a:cubicBezTo>
                    <a:pt x="203" y="66"/>
                    <a:pt x="202" y="67"/>
                    <a:pt x="202" y="68"/>
                  </a:cubicBezTo>
                  <a:cubicBezTo>
                    <a:pt x="202" y="70"/>
                    <a:pt x="202" y="72"/>
                    <a:pt x="203" y="72"/>
                  </a:cubicBezTo>
                  <a:cubicBezTo>
                    <a:pt x="203" y="73"/>
                    <a:pt x="205" y="74"/>
                    <a:pt x="205" y="75"/>
                  </a:cubicBezTo>
                  <a:cubicBezTo>
                    <a:pt x="205" y="75"/>
                    <a:pt x="204" y="76"/>
                    <a:pt x="204" y="77"/>
                  </a:cubicBezTo>
                  <a:cubicBezTo>
                    <a:pt x="202" y="78"/>
                    <a:pt x="200" y="82"/>
                    <a:pt x="198" y="83"/>
                  </a:cubicBezTo>
                  <a:cubicBezTo>
                    <a:pt x="197" y="83"/>
                    <a:pt x="197" y="81"/>
                    <a:pt x="196" y="80"/>
                  </a:cubicBezTo>
                  <a:cubicBezTo>
                    <a:pt x="195" y="79"/>
                    <a:pt x="193" y="78"/>
                    <a:pt x="192" y="77"/>
                  </a:cubicBezTo>
                  <a:cubicBezTo>
                    <a:pt x="192" y="76"/>
                    <a:pt x="192" y="74"/>
                    <a:pt x="191" y="74"/>
                  </a:cubicBezTo>
                  <a:cubicBezTo>
                    <a:pt x="190" y="74"/>
                    <a:pt x="188" y="78"/>
                    <a:pt x="188" y="78"/>
                  </a:cubicBezTo>
                  <a:cubicBezTo>
                    <a:pt x="187" y="79"/>
                    <a:pt x="187" y="81"/>
                    <a:pt x="187" y="82"/>
                  </a:cubicBezTo>
                  <a:cubicBezTo>
                    <a:pt x="186" y="84"/>
                    <a:pt x="189" y="86"/>
                    <a:pt x="190" y="87"/>
                  </a:cubicBezTo>
                  <a:cubicBezTo>
                    <a:pt x="191" y="88"/>
                    <a:pt x="193" y="89"/>
                    <a:pt x="194" y="89"/>
                  </a:cubicBezTo>
                  <a:cubicBezTo>
                    <a:pt x="194" y="90"/>
                    <a:pt x="195" y="90"/>
                    <a:pt x="195" y="90"/>
                  </a:cubicBezTo>
                  <a:cubicBezTo>
                    <a:pt x="195" y="91"/>
                    <a:pt x="193" y="93"/>
                    <a:pt x="192" y="94"/>
                  </a:cubicBezTo>
                  <a:cubicBezTo>
                    <a:pt x="191" y="96"/>
                    <a:pt x="190" y="98"/>
                    <a:pt x="189" y="99"/>
                  </a:cubicBezTo>
                  <a:cubicBezTo>
                    <a:pt x="189" y="101"/>
                    <a:pt x="189" y="102"/>
                    <a:pt x="188" y="104"/>
                  </a:cubicBezTo>
                  <a:cubicBezTo>
                    <a:pt x="187" y="105"/>
                    <a:pt x="186" y="107"/>
                    <a:pt x="186" y="108"/>
                  </a:cubicBezTo>
                  <a:cubicBezTo>
                    <a:pt x="185" y="110"/>
                    <a:pt x="185" y="112"/>
                    <a:pt x="185" y="113"/>
                  </a:cubicBezTo>
                  <a:cubicBezTo>
                    <a:pt x="185" y="114"/>
                    <a:pt x="185" y="116"/>
                    <a:pt x="185" y="117"/>
                  </a:cubicBezTo>
                  <a:cubicBezTo>
                    <a:pt x="184" y="119"/>
                    <a:pt x="181" y="119"/>
                    <a:pt x="180" y="120"/>
                  </a:cubicBezTo>
                  <a:cubicBezTo>
                    <a:pt x="180" y="121"/>
                    <a:pt x="180" y="123"/>
                    <a:pt x="180" y="125"/>
                  </a:cubicBezTo>
                  <a:cubicBezTo>
                    <a:pt x="180" y="126"/>
                    <a:pt x="181" y="129"/>
                    <a:pt x="182" y="131"/>
                  </a:cubicBezTo>
                  <a:cubicBezTo>
                    <a:pt x="183" y="132"/>
                    <a:pt x="185" y="134"/>
                    <a:pt x="186" y="135"/>
                  </a:cubicBezTo>
                  <a:cubicBezTo>
                    <a:pt x="186" y="136"/>
                    <a:pt x="185" y="138"/>
                    <a:pt x="185" y="139"/>
                  </a:cubicBezTo>
                  <a:cubicBezTo>
                    <a:pt x="184" y="140"/>
                    <a:pt x="182" y="142"/>
                    <a:pt x="181" y="143"/>
                  </a:cubicBezTo>
                  <a:cubicBezTo>
                    <a:pt x="181" y="144"/>
                    <a:pt x="181" y="147"/>
                    <a:pt x="181" y="148"/>
                  </a:cubicBezTo>
                  <a:cubicBezTo>
                    <a:pt x="182" y="149"/>
                    <a:pt x="184" y="149"/>
                    <a:pt x="186" y="150"/>
                  </a:cubicBezTo>
                  <a:cubicBezTo>
                    <a:pt x="187" y="151"/>
                    <a:pt x="192" y="152"/>
                    <a:pt x="193" y="153"/>
                  </a:cubicBezTo>
                  <a:cubicBezTo>
                    <a:pt x="195" y="154"/>
                    <a:pt x="197" y="155"/>
                    <a:pt x="198" y="156"/>
                  </a:cubicBezTo>
                  <a:cubicBezTo>
                    <a:pt x="200" y="157"/>
                    <a:pt x="203" y="160"/>
                    <a:pt x="205" y="162"/>
                  </a:cubicBezTo>
                  <a:cubicBezTo>
                    <a:pt x="206" y="163"/>
                    <a:pt x="209" y="165"/>
                    <a:pt x="209" y="166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0"/>
            <p:cNvSpPr>
              <a:spLocks/>
            </p:cNvSpPr>
            <p:nvPr/>
          </p:nvSpPr>
          <p:spPr bwMode="auto">
            <a:xfrm>
              <a:off x="1668002" y="3351042"/>
              <a:ext cx="701077" cy="989921"/>
            </a:xfrm>
            <a:custGeom>
              <a:avLst/>
              <a:gdLst>
                <a:gd name="T0" fmla="*/ 209 w 211"/>
                <a:gd name="T1" fmla="*/ 187 h 298"/>
                <a:gd name="T2" fmla="*/ 195 w 211"/>
                <a:gd name="T3" fmla="*/ 185 h 298"/>
                <a:gd name="T4" fmla="*/ 189 w 211"/>
                <a:gd name="T5" fmla="*/ 201 h 298"/>
                <a:gd name="T6" fmla="*/ 188 w 211"/>
                <a:gd name="T7" fmla="*/ 224 h 298"/>
                <a:gd name="T8" fmla="*/ 166 w 211"/>
                <a:gd name="T9" fmla="*/ 232 h 298"/>
                <a:gd name="T10" fmla="*/ 145 w 211"/>
                <a:gd name="T11" fmla="*/ 240 h 298"/>
                <a:gd name="T12" fmla="*/ 129 w 211"/>
                <a:gd name="T13" fmla="*/ 251 h 298"/>
                <a:gd name="T14" fmla="*/ 113 w 211"/>
                <a:gd name="T15" fmla="*/ 268 h 298"/>
                <a:gd name="T16" fmla="*/ 91 w 211"/>
                <a:gd name="T17" fmla="*/ 276 h 298"/>
                <a:gd name="T18" fmla="*/ 76 w 211"/>
                <a:gd name="T19" fmla="*/ 295 h 298"/>
                <a:gd name="T20" fmla="*/ 69 w 211"/>
                <a:gd name="T21" fmla="*/ 285 h 298"/>
                <a:gd name="T22" fmla="*/ 58 w 211"/>
                <a:gd name="T23" fmla="*/ 266 h 298"/>
                <a:gd name="T24" fmla="*/ 40 w 211"/>
                <a:gd name="T25" fmla="*/ 253 h 298"/>
                <a:gd name="T26" fmla="*/ 28 w 211"/>
                <a:gd name="T27" fmla="*/ 262 h 298"/>
                <a:gd name="T28" fmla="*/ 14 w 211"/>
                <a:gd name="T29" fmla="*/ 259 h 298"/>
                <a:gd name="T30" fmla="*/ 9 w 211"/>
                <a:gd name="T31" fmla="*/ 248 h 298"/>
                <a:gd name="T32" fmla="*/ 21 w 211"/>
                <a:gd name="T33" fmla="*/ 250 h 298"/>
                <a:gd name="T34" fmla="*/ 28 w 211"/>
                <a:gd name="T35" fmla="*/ 244 h 298"/>
                <a:gd name="T36" fmla="*/ 36 w 211"/>
                <a:gd name="T37" fmla="*/ 237 h 298"/>
                <a:gd name="T38" fmla="*/ 39 w 211"/>
                <a:gd name="T39" fmla="*/ 228 h 298"/>
                <a:gd name="T40" fmla="*/ 25 w 211"/>
                <a:gd name="T41" fmla="*/ 221 h 298"/>
                <a:gd name="T42" fmla="*/ 12 w 211"/>
                <a:gd name="T43" fmla="*/ 221 h 298"/>
                <a:gd name="T44" fmla="*/ 3 w 211"/>
                <a:gd name="T45" fmla="*/ 221 h 298"/>
                <a:gd name="T46" fmla="*/ 2 w 211"/>
                <a:gd name="T47" fmla="*/ 187 h 298"/>
                <a:gd name="T48" fmla="*/ 14 w 211"/>
                <a:gd name="T49" fmla="*/ 178 h 298"/>
                <a:gd name="T50" fmla="*/ 26 w 211"/>
                <a:gd name="T51" fmla="*/ 180 h 298"/>
                <a:gd name="T52" fmla="*/ 39 w 211"/>
                <a:gd name="T53" fmla="*/ 157 h 298"/>
                <a:gd name="T54" fmla="*/ 49 w 211"/>
                <a:gd name="T55" fmla="*/ 131 h 298"/>
                <a:gd name="T56" fmla="*/ 61 w 211"/>
                <a:gd name="T57" fmla="*/ 114 h 298"/>
                <a:gd name="T58" fmla="*/ 72 w 211"/>
                <a:gd name="T59" fmla="*/ 93 h 298"/>
                <a:gd name="T60" fmla="*/ 69 w 211"/>
                <a:gd name="T61" fmla="*/ 69 h 298"/>
                <a:gd name="T62" fmla="*/ 51 w 211"/>
                <a:gd name="T63" fmla="*/ 54 h 298"/>
                <a:gd name="T64" fmla="*/ 65 w 211"/>
                <a:gd name="T65" fmla="*/ 39 h 298"/>
                <a:gd name="T66" fmla="*/ 73 w 211"/>
                <a:gd name="T67" fmla="*/ 49 h 298"/>
                <a:gd name="T68" fmla="*/ 85 w 211"/>
                <a:gd name="T69" fmla="*/ 66 h 298"/>
                <a:gd name="T70" fmla="*/ 87 w 211"/>
                <a:gd name="T71" fmla="*/ 83 h 298"/>
                <a:gd name="T72" fmla="*/ 98 w 211"/>
                <a:gd name="T73" fmla="*/ 77 h 298"/>
                <a:gd name="T74" fmla="*/ 107 w 211"/>
                <a:gd name="T75" fmla="*/ 59 h 298"/>
                <a:gd name="T76" fmla="*/ 100 w 211"/>
                <a:gd name="T77" fmla="*/ 32 h 298"/>
                <a:gd name="T78" fmla="*/ 100 w 211"/>
                <a:gd name="T79" fmla="*/ 15 h 298"/>
                <a:gd name="T80" fmla="*/ 134 w 211"/>
                <a:gd name="T81" fmla="*/ 9 h 298"/>
                <a:gd name="T82" fmla="*/ 158 w 211"/>
                <a:gd name="T83" fmla="*/ 6 h 298"/>
                <a:gd name="T84" fmla="*/ 150 w 211"/>
                <a:gd name="T85" fmla="*/ 19 h 298"/>
                <a:gd name="T86" fmla="*/ 151 w 211"/>
                <a:gd name="T87" fmla="*/ 52 h 298"/>
                <a:gd name="T88" fmla="*/ 162 w 211"/>
                <a:gd name="T89" fmla="*/ 56 h 298"/>
                <a:gd name="T90" fmla="*/ 176 w 211"/>
                <a:gd name="T91" fmla="*/ 61 h 298"/>
                <a:gd name="T92" fmla="*/ 184 w 211"/>
                <a:gd name="T93" fmla="*/ 61 h 298"/>
                <a:gd name="T94" fmla="*/ 194 w 211"/>
                <a:gd name="T95" fmla="*/ 60 h 298"/>
                <a:gd name="T96" fmla="*/ 202 w 211"/>
                <a:gd name="T97" fmla="*/ 68 h 298"/>
                <a:gd name="T98" fmla="*/ 204 w 211"/>
                <a:gd name="T99" fmla="*/ 77 h 298"/>
                <a:gd name="T100" fmla="*/ 192 w 211"/>
                <a:gd name="T101" fmla="*/ 77 h 298"/>
                <a:gd name="T102" fmla="*/ 187 w 211"/>
                <a:gd name="T103" fmla="*/ 82 h 298"/>
                <a:gd name="T104" fmla="*/ 195 w 211"/>
                <a:gd name="T105" fmla="*/ 90 h 298"/>
                <a:gd name="T106" fmla="*/ 188 w 211"/>
                <a:gd name="T107" fmla="*/ 104 h 298"/>
                <a:gd name="T108" fmla="*/ 185 w 211"/>
                <a:gd name="T109" fmla="*/ 117 h 298"/>
                <a:gd name="T110" fmla="*/ 182 w 211"/>
                <a:gd name="T111" fmla="*/ 131 h 298"/>
                <a:gd name="T112" fmla="*/ 181 w 211"/>
                <a:gd name="T113" fmla="*/ 143 h 298"/>
                <a:gd name="T114" fmla="*/ 193 w 211"/>
                <a:gd name="T115" fmla="*/ 153 h 298"/>
                <a:gd name="T116" fmla="*/ 209 w 211"/>
                <a:gd name="T117" fmla="*/ 166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1" h="298">
                  <a:moveTo>
                    <a:pt x="209" y="166"/>
                  </a:moveTo>
                  <a:cubicBezTo>
                    <a:pt x="211" y="169"/>
                    <a:pt x="210" y="176"/>
                    <a:pt x="210" y="179"/>
                  </a:cubicBezTo>
                  <a:cubicBezTo>
                    <a:pt x="210" y="181"/>
                    <a:pt x="210" y="185"/>
                    <a:pt x="209" y="187"/>
                  </a:cubicBezTo>
                  <a:cubicBezTo>
                    <a:pt x="208" y="188"/>
                    <a:pt x="205" y="186"/>
                    <a:pt x="204" y="186"/>
                  </a:cubicBezTo>
                  <a:cubicBezTo>
                    <a:pt x="203" y="187"/>
                    <a:pt x="202" y="187"/>
                    <a:pt x="201" y="187"/>
                  </a:cubicBezTo>
                  <a:cubicBezTo>
                    <a:pt x="199" y="187"/>
                    <a:pt x="197" y="185"/>
                    <a:pt x="195" y="185"/>
                  </a:cubicBezTo>
                  <a:cubicBezTo>
                    <a:pt x="194" y="185"/>
                    <a:pt x="191" y="186"/>
                    <a:pt x="190" y="188"/>
                  </a:cubicBezTo>
                  <a:cubicBezTo>
                    <a:pt x="190" y="189"/>
                    <a:pt x="190" y="191"/>
                    <a:pt x="189" y="192"/>
                  </a:cubicBezTo>
                  <a:cubicBezTo>
                    <a:pt x="189" y="194"/>
                    <a:pt x="189" y="198"/>
                    <a:pt x="189" y="201"/>
                  </a:cubicBezTo>
                  <a:cubicBezTo>
                    <a:pt x="189" y="203"/>
                    <a:pt x="187" y="209"/>
                    <a:pt x="188" y="212"/>
                  </a:cubicBezTo>
                  <a:cubicBezTo>
                    <a:pt x="189" y="214"/>
                    <a:pt x="194" y="218"/>
                    <a:pt x="194" y="221"/>
                  </a:cubicBezTo>
                  <a:cubicBezTo>
                    <a:pt x="193" y="222"/>
                    <a:pt x="190" y="223"/>
                    <a:pt x="188" y="224"/>
                  </a:cubicBezTo>
                  <a:cubicBezTo>
                    <a:pt x="186" y="224"/>
                    <a:pt x="181" y="222"/>
                    <a:pt x="180" y="223"/>
                  </a:cubicBezTo>
                  <a:cubicBezTo>
                    <a:pt x="178" y="223"/>
                    <a:pt x="175" y="225"/>
                    <a:pt x="174" y="226"/>
                  </a:cubicBezTo>
                  <a:cubicBezTo>
                    <a:pt x="172" y="227"/>
                    <a:pt x="168" y="230"/>
                    <a:pt x="166" y="232"/>
                  </a:cubicBezTo>
                  <a:cubicBezTo>
                    <a:pt x="165" y="233"/>
                    <a:pt x="162" y="238"/>
                    <a:pt x="162" y="238"/>
                  </a:cubicBezTo>
                  <a:cubicBezTo>
                    <a:pt x="162" y="238"/>
                    <a:pt x="154" y="244"/>
                    <a:pt x="151" y="244"/>
                  </a:cubicBezTo>
                  <a:cubicBezTo>
                    <a:pt x="149" y="244"/>
                    <a:pt x="147" y="240"/>
                    <a:pt x="145" y="240"/>
                  </a:cubicBezTo>
                  <a:cubicBezTo>
                    <a:pt x="143" y="240"/>
                    <a:pt x="141" y="244"/>
                    <a:pt x="140" y="245"/>
                  </a:cubicBezTo>
                  <a:cubicBezTo>
                    <a:pt x="139" y="245"/>
                    <a:pt x="136" y="247"/>
                    <a:pt x="135" y="247"/>
                  </a:cubicBezTo>
                  <a:cubicBezTo>
                    <a:pt x="134" y="248"/>
                    <a:pt x="131" y="249"/>
                    <a:pt x="129" y="251"/>
                  </a:cubicBezTo>
                  <a:cubicBezTo>
                    <a:pt x="128" y="252"/>
                    <a:pt x="127" y="256"/>
                    <a:pt x="125" y="257"/>
                  </a:cubicBezTo>
                  <a:cubicBezTo>
                    <a:pt x="124" y="259"/>
                    <a:pt x="121" y="263"/>
                    <a:pt x="119" y="264"/>
                  </a:cubicBezTo>
                  <a:cubicBezTo>
                    <a:pt x="117" y="265"/>
                    <a:pt x="115" y="268"/>
                    <a:pt x="113" y="268"/>
                  </a:cubicBezTo>
                  <a:cubicBezTo>
                    <a:pt x="110" y="269"/>
                    <a:pt x="105" y="269"/>
                    <a:pt x="103" y="269"/>
                  </a:cubicBezTo>
                  <a:cubicBezTo>
                    <a:pt x="101" y="269"/>
                    <a:pt x="98" y="270"/>
                    <a:pt x="97" y="271"/>
                  </a:cubicBezTo>
                  <a:cubicBezTo>
                    <a:pt x="95" y="271"/>
                    <a:pt x="92" y="275"/>
                    <a:pt x="91" y="276"/>
                  </a:cubicBezTo>
                  <a:cubicBezTo>
                    <a:pt x="90" y="277"/>
                    <a:pt x="86" y="281"/>
                    <a:pt x="86" y="283"/>
                  </a:cubicBezTo>
                  <a:cubicBezTo>
                    <a:pt x="87" y="284"/>
                    <a:pt x="83" y="289"/>
                    <a:pt x="81" y="290"/>
                  </a:cubicBezTo>
                  <a:cubicBezTo>
                    <a:pt x="80" y="292"/>
                    <a:pt x="78" y="294"/>
                    <a:pt x="76" y="295"/>
                  </a:cubicBezTo>
                  <a:cubicBezTo>
                    <a:pt x="75" y="295"/>
                    <a:pt x="71" y="298"/>
                    <a:pt x="69" y="297"/>
                  </a:cubicBezTo>
                  <a:cubicBezTo>
                    <a:pt x="69" y="296"/>
                    <a:pt x="70" y="294"/>
                    <a:pt x="70" y="293"/>
                  </a:cubicBezTo>
                  <a:cubicBezTo>
                    <a:pt x="70" y="291"/>
                    <a:pt x="69" y="287"/>
                    <a:pt x="69" y="285"/>
                  </a:cubicBezTo>
                  <a:cubicBezTo>
                    <a:pt x="68" y="282"/>
                    <a:pt x="66" y="277"/>
                    <a:pt x="66" y="274"/>
                  </a:cubicBezTo>
                  <a:cubicBezTo>
                    <a:pt x="66" y="273"/>
                    <a:pt x="66" y="269"/>
                    <a:pt x="65" y="268"/>
                  </a:cubicBezTo>
                  <a:cubicBezTo>
                    <a:pt x="64" y="267"/>
                    <a:pt x="60" y="267"/>
                    <a:pt x="58" y="266"/>
                  </a:cubicBezTo>
                  <a:cubicBezTo>
                    <a:pt x="56" y="265"/>
                    <a:pt x="53" y="264"/>
                    <a:pt x="51" y="263"/>
                  </a:cubicBezTo>
                  <a:cubicBezTo>
                    <a:pt x="49" y="262"/>
                    <a:pt x="46" y="258"/>
                    <a:pt x="44" y="257"/>
                  </a:cubicBezTo>
                  <a:cubicBezTo>
                    <a:pt x="43" y="256"/>
                    <a:pt x="41" y="253"/>
                    <a:pt x="40" y="253"/>
                  </a:cubicBezTo>
                  <a:cubicBezTo>
                    <a:pt x="39" y="252"/>
                    <a:pt x="39" y="251"/>
                    <a:pt x="38" y="252"/>
                  </a:cubicBezTo>
                  <a:cubicBezTo>
                    <a:pt x="36" y="252"/>
                    <a:pt x="33" y="256"/>
                    <a:pt x="32" y="257"/>
                  </a:cubicBezTo>
                  <a:cubicBezTo>
                    <a:pt x="31" y="258"/>
                    <a:pt x="29" y="261"/>
                    <a:pt x="28" y="262"/>
                  </a:cubicBezTo>
                  <a:cubicBezTo>
                    <a:pt x="27" y="263"/>
                    <a:pt x="24" y="265"/>
                    <a:pt x="22" y="265"/>
                  </a:cubicBezTo>
                  <a:cubicBezTo>
                    <a:pt x="21" y="266"/>
                    <a:pt x="18" y="265"/>
                    <a:pt x="16" y="265"/>
                  </a:cubicBezTo>
                  <a:cubicBezTo>
                    <a:pt x="15" y="264"/>
                    <a:pt x="15" y="261"/>
                    <a:pt x="14" y="259"/>
                  </a:cubicBezTo>
                  <a:cubicBezTo>
                    <a:pt x="14" y="258"/>
                    <a:pt x="13" y="257"/>
                    <a:pt x="13" y="256"/>
                  </a:cubicBezTo>
                  <a:cubicBezTo>
                    <a:pt x="11" y="255"/>
                    <a:pt x="8" y="254"/>
                    <a:pt x="8" y="253"/>
                  </a:cubicBezTo>
                  <a:cubicBezTo>
                    <a:pt x="7" y="252"/>
                    <a:pt x="8" y="249"/>
                    <a:pt x="9" y="248"/>
                  </a:cubicBezTo>
                  <a:cubicBezTo>
                    <a:pt x="9" y="247"/>
                    <a:pt x="9" y="245"/>
                    <a:pt x="10" y="245"/>
                  </a:cubicBezTo>
                  <a:cubicBezTo>
                    <a:pt x="11" y="244"/>
                    <a:pt x="15" y="244"/>
                    <a:pt x="16" y="245"/>
                  </a:cubicBezTo>
                  <a:cubicBezTo>
                    <a:pt x="18" y="245"/>
                    <a:pt x="20" y="249"/>
                    <a:pt x="21" y="250"/>
                  </a:cubicBezTo>
                  <a:cubicBezTo>
                    <a:pt x="23" y="250"/>
                    <a:pt x="26" y="252"/>
                    <a:pt x="27" y="251"/>
                  </a:cubicBezTo>
                  <a:cubicBezTo>
                    <a:pt x="28" y="251"/>
                    <a:pt x="27" y="248"/>
                    <a:pt x="27" y="247"/>
                  </a:cubicBezTo>
                  <a:cubicBezTo>
                    <a:pt x="27" y="246"/>
                    <a:pt x="27" y="245"/>
                    <a:pt x="28" y="244"/>
                  </a:cubicBezTo>
                  <a:cubicBezTo>
                    <a:pt x="29" y="244"/>
                    <a:pt x="30" y="244"/>
                    <a:pt x="31" y="244"/>
                  </a:cubicBezTo>
                  <a:cubicBezTo>
                    <a:pt x="32" y="243"/>
                    <a:pt x="32" y="242"/>
                    <a:pt x="33" y="241"/>
                  </a:cubicBezTo>
                  <a:cubicBezTo>
                    <a:pt x="33" y="240"/>
                    <a:pt x="35" y="238"/>
                    <a:pt x="36" y="237"/>
                  </a:cubicBezTo>
                  <a:cubicBezTo>
                    <a:pt x="37" y="236"/>
                    <a:pt x="39" y="234"/>
                    <a:pt x="40" y="233"/>
                  </a:cubicBezTo>
                  <a:cubicBezTo>
                    <a:pt x="41" y="233"/>
                    <a:pt x="42" y="231"/>
                    <a:pt x="42" y="230"/>
                  </a:cubicBezTo>
                  <a:cubicBezTo>
                    <a:pt x="42" y="230"/>
                    <a:pt x="40" y="229"/>
                    <a:pt x="39" y="228"/>
                  </a:cubicBezTo>
                  <a:cubicBezTo>
                    <a:pt x="39" y="228"/>
                    <a:pt x="36" y="228"/>
                    <a:pt x="35" y="227"/>
                  </a:cubicBezTo>
                  <a:cubicBezTo>
                    <a:pt x="33" y="227"/>
                    <a:pt x="31" y="226"/>
                    <a:pt x="30" y="225"/>
                  </a:cubicBezTo>
                  <a:cubicBezTo>
                    <a:pt x="28" y="224"/>
                    <a:pt x="26" y="221"/>
                    <a:pt x="25" y="221"/>
                  </a:cubicBezTo>
                  <a:cubicBezTo>
                    <a:pt x="23" y="220"/>
                    <a:pt x="21" y="221"/>
                    <a:pt x="20" y="221"/>
                  </a:cubicBezTo>
                  <a:cubicBezTo>
                    <a:pt x="18" y="222"/>
                    <a:pt x="16" y="225"/>
                    <a:pt x="15" y="224"/>
                  </a:cubicBezTo>
                  <a:cubicBezTo>
                    <a:pt x="13" y="224"/>
                    <a:pt x="13" y="221"/>
                    <a:pt x="12" y="221"/>
                  </a:cubicBezTo>
                  <a:cubicBezTo>
                    <a:pt x="11" y="220"/>
                    <a:pt x="10" y="221"/>
                    <a:pt x="10" y="221"/>
                  </a:cubicBezTo>
                  <a:cubicBezTo>
                    <a:pt x="8" y="222"/>
                    <a:pt x="5" y="224"/>
                    <a:pt x="4" y="224"/>
                  </a:cubicBezTo>
                  <a:cubicBezTo>
                    <a:pt x="4" y="223"/>
                    <a:pt x="3" y="221"/>
                    <a:pt x="3" y="221"/>
                  </a:cubicBezTo>
                  <a:cubicBezTo>
                    <a:pt x="3" y="217"/>
                    <a:pt x="4" y="209"/>
                    <a:pt x="3" y="206"/>
                  </a:cubicBezTo>
                  <a:cubicBezTo>
                    <a:pt x="3" y="204"/>
                    <a:pt x="2" y="199"/>
                    <a:pt x="2" y="197"/>
                  </a:cubicBezTo>
                  <a:cubicBezTo>
                    <a:pt x="2" y="194"/>
                    <a:pt x="0" y="189"/>
                    <a:pt x="2" y="187"/>
                  </a:cubicBezTo>
                  <a:cubicBezTo>
                    <a:pt x="2" y="186"/>
                    <a:pt x="4" y="186"/>
                    <a:pt x="4" y="186"/>
                  </a:cubicBezTo>
                  <a:cubicBezTo>
                    <a:pt x="6" y="185"/>
                    <a:pt x="9" y="182"/>
                    <a:pt x="10" y="180"/>
                  </a:cubicBezTo>
                  <a:cubicBezTo>
                    <a:pt x="11" y="180"/>
                    <a:pt x="13" y="178"/>
                    <a:pt x="14" y="178"/>
                  </a:cubicBezTo>
                  <a:cubicBezTo>
                    <a:pt x="15" y="177"/>
                    <a:pt x="17" y="178"/>
                    <a:pt x="18" y="178"/>
                  </a:cubicBezTo>
                  <a:cubicBezTo>
                    <a:pt x="18" y="178"/>
                    <a:pt x="19" y="180"/>
                    <a:pt x="20" y="180"/>
                  </a:cubicBezTo>
                  <a:cubicBezTo>
                    <a:pt x="21" y="180"/>
                    <a:pt x="25" y="180"/>
                    <a:pt x="26" y="180"/>
                  </a:cubicBezTo>
                  <a:cubicBezTo>
                    <a:pt x="27" y="179"/>
                    <a:pt x="27" y="177"/>
                    <a:pt x="28" y="175"/>
                  </a:cubicBezTo>
                  <a:cubicBezTo>
                    <a:pt x="28" y="173"/>
                    <a:pt x="28" y="170"/>
                    <a:pt x="28" y="168"/>
                  </a:cubicBezTo>
                  <a:cubicBezTo>
                    <a:pt x="30" y="165"/>
                    <a:pt x="36" y="160"/>
                    <a:pt x="39" y="157"/>
                  </a:cubicBezTo>
                  <a:cubicBezTo>
                    <a:pt x="42" y="153"/>
                    <a:pt x="50" y="145"/>
                    <a:pt x="52" y="141"/>
                  </a:cubicBezTo>
                  <a:cubicBezTo>
                    <a:pt x="52" y="139"/>
                    <a:pt x="53" y="136"/>
                    <a:pt x="53" y="135"/>
                  </a:cubicBezTo>
                  <a:cubicBezTo>
                    <a:pt x="52" y="133"/>
                    <a:pt x="49" y="132"/>
                    <a:pt x="49" y="131"/>
                  </a:cubicBezTo>
                  <a:cubicBezTo>
                    <a:pt x="48" y="130"/>
                    <a:pt x="49" y="128"/>
                    <a:pt x="50" y="126"/>
                  </a:cubicBezTo>
                  <a:cubicBezTo>
                    <a:pt x="51" y="124"/>
                    <a:pt x="55" y="120"/>
                    <a:pt x="57" y="119"/>
                  </a:cubicBezTo>
                  <a:cubicBezTo>
                    <a:pt x="58" y="118"/>
                    <a:pt x="60" y="115"/>
                    <a:pt x="61" y="114"/>
                  </a:cubicBezTo>
                  <a:cubicBezTo>
                    <a:pt x="62" y="112"/>
                    <a:pt x="63" y="107"/>
                    <a:pt x="63" y="105"/>
                  </a:cubicBezTo>
                  <a:cubicBezTo>
                    <a:pt x="64" y="103"/>
                    <a:pt x="64" y="100"/>
                    <a:pt x="65" y="98"/>
                  </a:cubicBezTo>
                  <a:cubicBezTo>
                    <a:pt x="66" y="96"/>
                    <a:pt x="71" y="95"/>
                    <a:pt x="72" y="93"/>
                  </a:cubicBezTo>
                  <a:cubicBezTo>
                    <a:pt x="73" y="91"/>
                    <a:pt x="72" y="86"/>
                    <a:pt x="72" y="83"/>
                  </a:cubicBezTo>
                  <a:cubicBezTo>
                    <a:pt x="72" y="82"/>
                    <a:pt x="69" y="79"/>
                    <a:pt x="69" y="78"/>
                  </a:cubicBezTo>
                  <a:cubicBezTo>
                    <a:pt x="69" y="75"/>
                    <a:pt x="70" y="71"/>
                    <a:pt x="69" y="69"/>
                  </a:cubicBezTo>
                  <a:cubicBezTo>
                    <a:pt x="69" y="68"/>
                    <a:pt x="67" y="68"/>
                    <a:pt x="66" y="67"/>
                  </a:cubicBezTo>
                  <a:cubicBezTo>
                    <a:pt x="64" y="66"/>
                    <a:pt x="61" y="64"/>
                    <a:pt x="59" y="62"/>
                  </a:cubicBezTo>
                  <a:cubicBezTo>
                    <a:pt x="57" y="60"/>
                    <a:pt x="53" y="56"/>
                    <a:pt x="51" y="54"/>
                  </a:cubicBezTo>
                  <a:cubicBezTo>
                    <a:pt x="49" y="51"/>
                    <a:pt x="43" y="42"/>
                    <a:pt x="43" y="42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1"/>
                    <a:pt x="63" y="37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7" y="40"/>
                    <a:pt x="69" y="41"/>
                    <a:pt x="70" y="42"/>
                  </a:cubicBezTo>
                  <a:cubicBezTo>
                    <a:pt x="72" y="43"/>
                    <a:pt x="72" y="48"/>
                    <a:pt x="73" y="49"/>
                  </a:cubicBezTo>
                  <a:cubicBezTo>
                    <a:pt x="73" y="51"/>
                    <a:pt x="74" y="55"/>
                    <a:pt x="75" y="56"/>
                  </a:cubicBezTo>
                  <a:cubicBezTo>
                    <a:pt x="76" y="58"/>
                    <a:pt x="80" y="60"/>
                    <a:pt x="81" y="62"/>
                  </a:cubicBezTo>
                  <a:cubicBezTo>
                    <a:pt x="83" y="63"/>
                    <a:pt x="84" y="65"/>
                    <a:pt x="85" y="66"/>
                  </a:cubicBezTo>
                  <a:cubicBezTo>
                    <a:pt x="86" y="66"/>
                    <a:pt x="89" y="67"/>
                    <a:pt x="89" y="69"/>
                  </a:cubicBezTo>
                  <a:cubicBezTo>
                    <a:pt x="90" y="71"/>
                    <a:pt x="90" y="75"/>
                    <a:pt x="90" y="77"/>
                  </a:cubicBezTo>
                  <a:cubicBezTo>
                    <a:pt x="89" y="78"/>
                    <a:pt x="87" y="82"/>
                    <a:pt x="87" y="83"/>
                  </a:cubicBezTo>
                  <a:cubicBezTo>
                    <a:pt x="87" y="84"/>
                    <a:pt x="89" y="85"/>
                    <a:pt x="90" y="85"/>
                  </a:cubicBezTo>
                  <a:cubicBezTo>
                    <a:pt x="91" y="85"/>
                    <a:pt x="92" y="83"/>
                    <a:pt x="93" y="82"/>
                  </a:cubicBezTo>
                  <a:cubicBezTo>
                    <a:pt x="94" y="81"/>
                    <a:pt x="97" y="78"/>
                    <a:pt x="98" y="77"/>
                  </a:cubicBezTo>
                  <a:cubicBezTo>
                    <a:pt x="99" y="76"/>
                    <a:pt x="100" y="73"/>
                    <a:pt x="100" y="72"/>
                  </a:cubicBezTo>
                  <a:cubicBezTo>
                    <a:pt x="101" y="70"/>
                    <a:pt x="100" y="65"/>
                    <a:pt x="101" y="63"/>
                  </a:cubicBezTo>
                  <a:cubicBezTo>
                    <a:pt x="102" y="61"/>
                    <a:pt x="106" y="60"/>
                    <a:pt x="107" y="59"/>
                  </a:cubicBezTo>
                  <a:cubicBezTo>
                    <a:pt x="109" y="58"/>
                    <a:pt x="112" y="56"/>
                    <a:pt x="112" y="54"/>
                  </a:cubicBezTo>
                  <a:cubicBezTo>
                    <a:pt x="113" y="52"/>
                    <a:pt x="109" y="47"/>
                    <a:pt x="108" y="45"/>
                  </a:cubicBezTo>
                  <a:cubicBezTo>
                    <a:pt x="106" y="42"/>
                    <a:pt x="103" y="36"/>
                    <a:pt x="100" y="32"/>
                  </a:cubicBezTo>
                  <a:cubicBezTo>
                    <a:pt x="100" y="32"/>
                    <a:pt x="98" y="30"/>
                    <a:pt x="98" y="30"/>
                  </a:cubicBezTo>
                  <a:cubicBezTo>
                    <a:pt x="98" y="28"/>
                    <a:pt x="98" y="23"/>
                    <a:pt x="98" y="21"/>
                  </a:cubicBezTo>
                  <a:cubicBezTo>
                    <a:pt x="98" y="19"/>
                    <a:pt x="100" y="15"/>
                    <a:pt x="100" y="15"/>
                  </a:cubicBezTo>
                  <a:cubicBezTo>
                    <a:pt x="100" y="15"/>
                    <a:pt x="108" y="12"/>
                    <a:pt x="111" y="12"/>
                  </a:cubicBezTo>
                  <a:cubicBezTo>
                    <a:pt x="113" y="11"/>
                    <a:pt x="116" y="12"/>
                    <a:pt x="118" y="11"/>
                  </a:cubicBezTo>
                  <a:cubicBezTo>
                    <a:pt x="122" y="11"/>
                    <a:pt x="130" y="10"/>
                    <a:pt x="134" y="9"/>
                  </a:cubicBezTo>
                  <a:cubicBezTo>
                    <a:pt x="138" y="7"/>
                    <a:pt x="145" y="4"/>
                    <a:pt x="148" y="2"/>
                  </a:cubicBezTo>
                  <a:cubicBezTo>
                    <a:pt x="149" y="1"/>
                    <a:pt x="151" y="0"/>
                    <a:pt x="152" y="0"/>
                  </a:cubicBezTo>
                  <a:cubicBezTo>
                    <a:pt x="154" y="0"/>
                    <a:pt x="157" y="4"/>
                    <a:pt x="158" y="6"/>
                  </a:cubicBezTo>
                  <a:cubicBezTo>
                    <a:pt x="158" y="7"/>
                    <a:pt x="159" y="10"/>
                    <a:pt x="159" y="12"/>
                  </a:cubicBezTo>
                  <a:cubicBezTo>
                    <a:pt x="158" y="13"/>
                    <a:pt x="154" y="14"/>
                    <a:pt x="152" y="16"/>
                  </a:cubicBezTo>
                  <a:cubicBezTo>
                    <a:pt x="152" y="17"/>
                    <a:pt x="150" y="18"/>
                    <a:pt x="150" y="19"/>
                  </a:cubicBezTo>
                  <a:cubicBezTo>
                    <a:pt x="149" y="22"/>
                    <a:pt x="152" y="26"/>
                    <a:pt x="152" y="29"/>
                  </a:cubicBezTo>
                  <a:cubicBezTo>
                    <a:pt x="152" y="31"/>
                    <a:pt x="153" y="36"/>
                    <a:pt x="153" y="38"/>
                  </a:cubicBezTo>
                  <a:cubicBezTo>
                    <a:pt x="152" y="42"/>
                    <a:pt x="149" y="49"/>
                    <a:pt x="151" y="52"/>
                  </a:cubicBezTo>
                  <a:cubicBezTo>
                    <a:pt x="152" y="53"/>
                    <a:pt x="158" y="54"/>
                    <a:pt x="158" y="52"/>
                  </a:cubicBezTo>
                  <a:cubicBezTo>
                    <a:pt x="158" y="52"/>
                    <a:pt x="159" y="54"/>
                    <a:pt x="160" y="55"/>
                  </a:cubicBezTo>
                  <a:cubicBezTo>
                    <a:pt x="161" y="56"/>
                    <a:pt x="162" y="56"/>
                    <a:pt x="162" y="56"/>
                  </a:cubicBezTo>
                  <a:cubicBezTo>
                    <a:pt x="163" y="57"/>
                    <a:pt x="164" y="56"/>
                    <a:pt x="165" y="56"/>
                  </a:cubicBezTo>
                  <a:cubicBezTo>
                    <a:pt x="167" y="56"/>
                    <a:pt x="169" y="60"/>
                    <a:pt x="171" y="60"/>
                  </a:cubicBezTo>
                  <a:cubicBezTo>
                    <a:pt x="173" y="61"/>
                    <a:pt x="175" y="62"/>
                    <a:pt x="176" y="61"/>
                  </a:cubicBezTo>
                  <a:cubicBezTo>
                    <a:pt x="176" y="61"/>
                    <a:pt x="177" y="60"/>
                    <a:pt x="177" y="60"/>
                  </a:cubicBezTo>
                  <a:cubicBezTo>
                    <a:pt x="179" y="60"/>
                    <a:pt x="180" y="60"/>
                    <a:pt x="181" y="60"/>
                  </a:cubicBezTo>
                  <a:cubicBezTo>
                    <a:pt x="182" y="60"/>
                    <a:pt x="183" y="60"/>
                    <a:pt x="184" y="61"/>
                  </a:cubicBezTo>
                  <a:cubicBezTo>
                    <a:pt x="185" y="61"/>
                    <a:pt x="187" y="63"/>
                    <a:pt x="188" y="63"/>
                  </a:cubicBezTo>
                  <a:cubicBezTo>
                    <a:pt x="189" y="62"/>
                    <a:pt x="189" y="61"/>
                    <a:pt x="189" y="60"/>
                  </a:cubicBezTo>
                  <a:cubicBezTo>
                    <a:pt x="191" y="60"/>
                    <a:pt x="193" y="60"/>
                    <a:pt x="194" y="60"/>
                  </a:cubicBezTo>
                  <a:cubicBezTo>
                    <a:pt x="195" y="60"/>
                    <a:pt x="197" y="60"/>
                    <a:pt x="199" y="61"/>
                  </a:cubicBezTo>
                  <a:cubicBezTo>
                    <a:pt x="200" y="62"/>
                    <a:pt x="201" y="63"/>
                    <a:pt x="202" y="65"/>
                  </a:cubicBezTo>
                  <a:cubicBezTo>
                    <a:pt x="203" y="66"/>
                    <a:pt x="202" y="67"/>
                    <a:pt x="202" y="68"/>
                  </a:cubicBezTo>
                  <a:cubicBezTo>
                    <a:pt x="202" y="70"/>
                    <a:pt x="202" y="72"/>
                    <a:pt x="203" y="72"/>
                  </a:cubicBezTo>
                  <a:cubicBezTo>
                    <a:pt x="203" y="73"/>
                    <a:pt x="205" y="74"/>
                    <a:pt x="205" y="75"/>
                  </a:cubicBezTo>
                  <a:cubicBezTo>
                    <a:pt x="205" y="75"/>
                    <a:pt x="204" y="76"/>
                    <a:pt x="204" y="77"/>
                  </a:cubicBezTo>
                  <a:cubicBezTo>
                    <a:pt x="202" y="78"/>
                    <a:pt x="200" y="82"/>
                    <a:pt x="198" y="83"/>
                  </a:cubicBezTo>
                  <a:cubicBezTo>
                    <a:pt x="197" y="83"/>
                    <a:pt x="197" y="81"/>
                    <a:pt x="196" y="80"/>
                  </a:cubicBezTo>
                  <a:cubicBezTo>
                    <a:pt x="195" y="79"/>
                    <a:pt x="193" y="78"/>
                    <a:pt x="192" y="77"/>
                  </a:cubicBezTo>
                  <a:cubicBezTo>
                    <a:pt x="192" y="76"/>
                    <a:pt x="192" y="74"/>
                    <a:pt x="191" y="74"/>
                  </a:cubicBezTo>
                  <a:cubicBezTo>
                    <a:pt x="190" y="74"/>
                    <a:pt x="188" y="78"/>
                    <a:pt x="188" y="78"/>
                  </a:cubicBezTo>
                  <a:cubicBezTo>
                    <a:pt x="187" y="79"/>
                    <a:pt x="187" y="81"/>
                    <a:pt x="187" y="82"/>
                  </a:cubicBezTo>
                  <a:cubicBezTo>
                    <a:pt x="186" y="84"/>
                    <a:pt x="189" y="86"/>
                    <a:pt x="190" y="87"/>
                  </a:cubicBezTo>
                  <a:cubicBezTo>
                    <a:pt x="191" y="88"/>
                    <a:pt x="193" y="89"/>
                    <a:pt x="194" y="89"/>
                  </a:cubicBezTo>
                  <a:cubicBezTo>
                    <a:pt x="194" y="90"/>
                    <a:pt x="195" y="90"/>
                    <a:pt x="195" y="90"/>
                  </a:cubicBezTo>
                  <a:cubicBezTo>
                    <a:pt x="195" y="91"/>
                    <a:pt x="193" y="93"/>
                    <a:pt x="192" y="94"/>
                  </a:cubicBezTo>
                  <a:cubicBezTo>
                    <a:pt x="191" y="96"/>
                    <a:pt x="190" y="98"/>
                    <a:pt x="189" y="99"/>
                  </a:cubicBezTo>
                  <a:cubicBezTo>
                    <a:pt x="189" y="101"/>
                    <a:pt x="189" y="102"/>
                    <a:pt x="188" y="104"/>
                  </a:cubicBezTo>
                  <a:cubicBezTo>
                    <a:pt x="187" y="105"/>
                    <a:pt x="186" y="107"/>
                    <a:pt x="186" y="108"/>
                  </a:cubicBezTo>
                  <a:cubicBezTo>
                    <a:pt x="185" y="110"/>
                    <a:pt x="185" y="112"/>
                    <a:pt x="185" y="113"/>
                  </a:cubicBezTo>
                  <a:cubicBezTo>
                    <a:pt x="185" y="114"/>
                    <a:pt x="185" y="116"/>
                    <a:pt x="185" y="117"/>
                  </a:cubicBezTo>
                  <a:cubicBezTo>
                    <a:pt x="184" y="119"/>
                    <a:pt x="181" y="119"/>
                    <a:pt x="180" y="120"/>
                  </a:cubicBezTo>
                  <a:cubicBezTo>
                    <a:pt x="180" y="121"/>
                    <a:pt x="180" y="123"/>
                    <a:pt x="180" y="125"/>
                  </a:cubicBezTo>
                  <a:cubicBezTo>
                    <a:pt x="180" y="126"/>
                    <a:pt x="181" y="129"/>
                    <a:pt x="182" y="131"/>
                  </a:cubicBezTo>
                  <a:cubicBezTo>
                    <a:pt x="183" y="132"/>
                    <a:pt x="185" y="134"/>
                    <a:pt x="186" y="135"/>
                  </a:cubicBezTo>
                  <a:cubicBezTo>
                    <a:pt x="186" y="136"/>
                    <a:pt x="185" y="138"/>
                    <a:pt x="185" y="139"/>
                  </a:cubicBezTo>
                  <a:cubicBezTo>
                    <a:pt x="184" y="140"/>
                    <a:pt x="182" y="142"/>
                    <a:pt x="181" y="143"/>
                  </a:cubicBezTo>
                  <a:cubicBezTo>
                    <a:pt x="181" y="144"/>
                    <a:pt x="181" y="147"/>
                    <a:pt x="181" y="148"/>
                  </a:cubicBezTo>
                  <a:cubicBezTo>
                    <a:pt x="182" y="149"/>
                    <a:pt x="184" y="149"/>
                    <a:pt x="186" y="150"/>
                  </a:cubicBezTo>
                  <a:cubicBezTo>
                    <a:pt x="187" y="151"/>
                    <a:pt x="192" y="152"/>
                    <a:pt x="193" y="153"/>
                  </a:cubicBezTo>
                  <a:cubicBezTo>
                    <a:pt x="195" y="154"/>
                    <a:pt x="197" y="155"/>
                    <a:pt x="198" y="156"/>
                  </a:cubicBezTo>
                  <a:cubicBezTo>
                    <a:pt x="200" y="157"/>
                    <a:pt x="203" y="160"/>
                    <a:pt x="205" y="162"/>
                  </a:cubicBezTo>
                  <a:cubicBezTo>
                    <a:pt x="206" y="163"/>
                    <a:pt x="209" y="165"/>
                    <a:pt x="209" y="166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41"/>
            <p:cNvSpPr>
              <a:spLocks/>
            </p:cNvSpPr>
            <p:nvPr/>
          </p:nvSpPr>
          <p:spPr bwMode="auto">
            <a:xfrm>
              <a:off x="2604641" y="2295220"/>
              <a:ext cx="114977" cy="128998"/>
            </a:xfrm>
            <a:custGeom>
              <a:avLst/>
              <a:gdLst>
                <a:gd name="T0" fmla="*/ 35 w 35"/>
                <a:gd name="T1" fmla="*/ 12 h 39"/>
                <a:gd name="T2" fmla="*/ 35 w 35"/>
                <a:gd name="T3" fmla="*/ 13 h 39"/>
                <a:gd name="T4" fmla="*/ 31 w 35"/>
                <a:gd name="T5" fmla="*/ 16 h 39"/>
                <a:gd name="T6" fmla="*/ 28 w 35"/>
                <a:gd name="T7" fmla="*/ 16 h 39"/>
                <a:gd name="T8" fmla="*/ 27 w 35"/>
                <a:gd name="T9" fmla="*/ 17 h 39"/>
                <a:gd name="T10" fmla="*/ 26 w 35"/>
                <a:gd name="T11" fmla="*/ 21 h 39"/>
                <a:gd name="T12" fmla="*/ 23 w 35"/>
                <a:gd name="T13" fmla="*/ 24 h 39"/>
                <a:gd name="T14" fmla="*/ 19 w 35"/>
                <a:gd name="T15" fmla="*/ 27 h 39"/>
                <a:gd name="T16" fmla="*/ 20 w 35"/>
                <a:gd name="T17" fmla="*/ 35 h 39"/>
                <a:gd name="T18" fmla="*/ 17 w 35"/>
                <a:gd name="T19" fmla="*/ 38 h 39"/>
                <a:gd name="T20" fmla="*/ 12 w 35"/>
                <a:gd name="T21" fmla="*/ 39 h 39"/>
                <a:gd name="T22" fmla="*/ 9 w 35"/>
                <a:gd name="T23" fmla="*/ 35 h 39"/>
                <a:gd name="T24" fmla="*/ 5 w 35"/>
                <a:gd name="T25" fmla="*/ 35 h 39"/>
                <a:gd name="T26" fmla="*/ 4 w 35"/>
                <a:gd name="T27" fmla="*/ 28 h 39"/>
                <a:gd name="T28" fmla="*/ 0 w 35"/>
                <a:gd name="T29" fmla="*/ 26 h 39"/>
                <a:gd name="T30" fmla="*/ 4 w 35"/>
                <a:gd name="T31" fmla="*/ 22 h 39"/>
                <a:gd name="T32" fmla="*/ 6 w 35"/>
                <a:gd name="T33" fmla="*/ 15 h 39"/>
                <a:gd name="T34" fmla="*/ 11 w 35"/>
                <a:gd name="T35" fmla="*/ 9 h 39"/>
                <a:gd name="T36" fmla="*/ 15 w 35"/>
                <a:gd name="T37" fmla="*/ 7 h 39"/>
                <a:gd name="T38" fmla="*/ 20 w 35"/>
                <a:gd name="T39" fmla="*/ 6 h 39"/>
                <a:gd name="T40" fmla="*/ 24 w 35"/>
                <a:gd name="T41" fmla="*/ 4 h 39"/>
                <a:gd name="T42" fmla="*/ 28 w 35"/>
                <a:gd name="T43" fmla="*/ 3 h 39"/>
                <a:gd name="T44" fmla="*/ 32 w 35"/>
                <a:gd name="T45" fmla="*/ 0 h 39"/>
                <a:gd name="T46" fmla="*/ 34 w 35"/>
                <a:gd name="T47" fmla="*/ 0 h 39"/>
                <a:gd name="T48" fmla="*/ 34 w 35"/>
                <a:gd name="T49" fmla="*/ 3 h 39"/>
                <a:gd name="T50" fmla="*/ 31 w 35"/>
                <a:gd name="T51" fmla="*/ 5 h 39"/>
                <a:gd name="T52" fmla="*/ 31 w 35"/>
                <a:gd name="T53" fmla="*/ 9 h 39"/>
                <a:gd name="T54" fmla="*/ 34 w 35"/>
                <a:gd name="T55" fmla="*/ 10 h 39"/>
                <a:gd name="T56" fmla="*/ 35 w 35"/>
                <a:gd name="T57" fmla="*/ 1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" h="39">
                  <a:moveTo>
                    <a:pt x="35" y="12"/>
                  </a:moveTo>
                  <a:cubicBezTo>
                    <a:pt x="35" y="12"/>
                    <a:pt x="35" y="13"/>
                    <a:pt x="35" y="13"/>
                  </a:cubicBezTo>
                  <a:cubicBezTo>
                    <a:pt x="34" y="14"/>
                    <a:pt x="32" y="16"/>
                    <a:pt x="31" y="16"/>
                  </a:cubicBezTo>
                  <a:cubicBezTo>
                    <a:pt x="31" y="16"/>
                    <a:pt x="29" y="15"/>
                    <a:pt x="28" y="16"/>
                  </a:cubicBezTo>
                  <a:cubicBezTo>
                    <a:pt x="28" y="16"/>
                    <a:pt x="27" y="17"/>
                    <a:pt x="27" y="17"/>
                  </a:cubicBezTo>
                  <a:cubicBezTo>
                    <a:pt x="27" y="18"/>
                    <a:pt x="26" y="20"/>
                    <a:pt x="26" y="21"/>
                  </a:cubicBezTo>
                  <a:cubicBezTo>
                    <a:pt x="25" y="22"/>
                    <a:pt x="23" y="24"/>
                    <a:pt x="23" y="24"/>
                  </a:cubicBezTo>
                  <a:cubicBezTo>
                    <a:pt x="23" y="24"/>
                    <a:pt x="19" y="26"/>
                    <a:pt x="19" y="27"/>
                  </a:cubicBezTo>
                  <a:cubicBezTo>
                    <a:pt x="18" y="29"/>
                    <a:pt x="21" y="33"/>
                    <a:pt x="20" y="35"/>
                  </a:cubicBezTo>
                  <a:cubicBezTo>
                    <a:pt x="20" y="36"/>
                    <a:pt x="18" y="37"/>
                    <a:pt x="17" y="38"/>
                  </a:cubicBezTo>
                  <a:cubicBezTo>
                    <a:pt x="16" y="38"/>
                    <a:pt x="13" y="39"/>
                    <a:pt x="12" y="39"/>
                  </a:cubicBezTo>
                  <a:cubicBezTo>
                    <a:pt x="11" y="38"/>
                    <a:pt x="10" y="35"/>
                    <a:pt x="9" y="35"/>
                  </a:cubicBezTo>
                  <a:cubicBezTo>
                    <a:pt x="8" y="35"/>
                    <a:pt x="6" y="36"/>
                    <a:pt x="5" y="35"/>
                  </a:cubicBezTo>
                  <a:cubicBezTo>
                    <a:pt x="4" y="34"/>
                    <a:pt x="6" y="30"/>
                    <a:pt x="4" y="28"/>
                  </a:cubicBezTo>
                  <a:cubicBezTo>
                    <a:pt x="4" y="27"/>
                    <a:pt x="0" y="26"/>
                    <a:pt x="0" y="26"/>
                  </a:cubicBezTo>
                  <a:cubicBezTo>
                    <a:pt x="0" y="26"/>
                    <a:pt x="4" y="23"/>
                    <a:pt x="4" y="22"/>
                  </a:cubicBezTo>
                  <a:cubicBezTo>
                    <a:pt x="5" y="20"/>
                    <a:pt x="5" y="16"/>
                    <a:pt x="6" y="15"/>
                  </a:cubicBezTo>
                  <a:cubicBezTo>
                    <a:pt x="6" y="13"/>
                    <a:pt x="9" y="10"/>
                    <a:pt x="11" y="9"/>
                  </a:cubicBezTo>
                  <a:cubicBezTo>
                    <a:pt x="12" y="8"/>
                    <a:pt x="14" y="7"/>
                    <a:pt x="15" y="7"/>
                  </a:cubicBezTo>
                  <a:cubicBezTo>
                    <a:pt x="16" y="6"/>
                    <a:pt x="19" y="7"/>
                    <a:pt x="20" y="6"/>
                  </a:cubicBezTo>
                  <a:cubicBezTo>
                    <a:pt x="21" y="6"/>
                    <a:pt x="24" y="5"/>
                    <a:pt x="24" y="4"/>
                  </a:cubicBezTo>
                  <a:cubicBezTo>
                    <a:pt x="25" y="4"/>
                    <a:pt x="27" y="3"/>
                    <a:pt x="28" y="3"/>
                  </a:cubicBezTo>
                  <a:cubicBezTo>
                    <a:pt x="29" y="2"/>
                    <a:pt x="31" y="0"/>
                    <a:pt x="32" y="0"/>
                  </a:cubicBezTo>
                  <a:cubicBezTo>
                    <a:pt x="32" y="0"/>
                    <a:pt x="34" y="0"/>
                    <a:pt x="34" y="0"/>
                  </a:cubicBezTo>
                  <a:cubicBezTo>
                    <a:pt x="35" y="1"/>
                    <a:pt x="34" y="2"/>
                    <a:pt x="34" y="3"/>
                  </a:cubicBezTo>
                  <a:cubicBezTo>
                    <a:pt x="33" y="3"/>
                    <a:pt x="31" y="4"/>
                    <a:pt x="31" y="5"/>
                  </a:cubicBezTo>
                  <a:cubicBezTo>
                    <a:pt x="30" y="6"/>
                    <a:pt x="30" y="9"/>
                    <a:pt x="31" y="9"/>
                  </a:cubicBezTo>
                  <a:cubicBezTo>
                    <a:pt x="32" y="10"/>
                    <a:pt x="33" y="10"/>
                    <a:pt x="34" y="10"/>
                  </a:cubicBezTo>
                  <a:cubicBezTo>
                    <a:pt x="34" y="10"/>
                    <a:pt x="35" y="11"/>
                    <a:pt x="35" y="12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2"/>
            <p:cNvSpPr>
              <a:spLocks/>
            </p:cNvSpPr>
            <p:nvPr/>
          </p:nvSpPr>
          <p:spPr bwMode="auto">
            <a:xfrm>
              <a:off x="2604641" y="2295220"/>
              <a:ext cx="114977" cy="128998"/>
            </a:xfrm>
            <a:custGeom>
              <a:avLst/>
              <a:gdLst>
                <a:gd name="T0" fmla="*/ 35 w 35"/>
                <a:gd name="T1" fmla="*/ 12 h 39"/>
                <a:gd name="T2" fmla="*/ 35 w 35"/>
                <a:gd name="T3" fmla="*/ 13 h 39"/>
                <a:gd name="T4" fmla="*/ 31 w 35"/>
                <a:gd name="T5" fmla="*/ 16 h 39"/>
                <a:gd name="T6" fmla="*/ 28 w 35"/>
                <a:gd name="T7" fmla="*/ 16 h 39"/>
                <a:gd name="T8" fmla="*/ 27 w 35"/>
                <a:gd name="T9" fmla="*/ 17 h 39"/>
                <a:gd name="T10" fmla="*/ 26 w 35"/>
                <a:gd name="T11" fmla="*/ 21 h 39"/>
                <a:gd name="T12" fmla="*/ 23 w 35"/>
                <a:gd name="T13" fmla="*/ 24 h 39"/>
                <a:gd name="T14" fmla="*/ 19 w 35"/>
                <a:gd name="T15" fmla="*/ 27 h 39"/>
                <a:gd name="T16" fmla="*/ 20 w 35"/>
                <a:gd name="T17" fmla="*/ 35 h 39"/>
                <a:gd name="T18" fmla="*/ 17 w 35"/>
                <a:gd name="T19" fmla="*/ 38 h 39"/>
                <a:gd name="T20" fmla="*/ 12 w 35"/>
                <a:gd name="T21" fmla="*/ 39 h 39"/>
                <a:gd name="T22" fmla="*/ 9 w 35"/>
                <a:gd name="T23" fmla="*/ 35 h 39"/>
                <a:gd name="T24" fmla="*/ 5 w 35"/>
                <a:gd name="T25" fmla="*/ 35 h 39"/>
                <a:gd name="T26" fmla="*/ 4 w 35"/>
                <a:gd name="T27" fmla="*/ 28 h 39"/>
                <a:gd name="T28" fmla="*/ 0 w 35"/>
                <a:gd name="T29" fmla="*/ 26 h 39"/>
                <a:gd name="T30" fmla="*/ 4 w 35"/>
                <a:gd name="T31" fmla="*/ 22 h 39"/>
                <a:gd name="T32" fmla="*/ 6 w 35"/>
                <a:gd name="T33" fmla="*/ 15 h 39"/>
                <a:gd name="T34" fmla="*/ 11 w 35"/>
                <a:gd name="T35" fmla="*/ 9 h 39"/>
                <a:gd name="T36" fmla="*/ 15 w 35"/>
                <a:gd name="T37" fmla="*/ 7 h 39"/>
                <a:gd name="T38" fmla="*/ 20 w 35"/>
                <a:gd name="T39" fmla="*/ 6 h 39"/>
                <a:gd name="T40" fmla="*/ 24 w 35"/>
                <a:gd name="T41" fmla="*/ 4 h 39"/>
                <a:gd name="T42" fmla="*/ 28 w 35"/>
                <a:gd name="T43" fmla="*/ 3 h 39"/>
                <a:gd name="T44" fmla="*/ 32 w 35"/>
                <a:gd name="T45" fmla="*/ 0 h 39"/>
                <a:gd name="T46" fmla="*/ 34 w 35"/>
                <a:gd name="T47" fmla="*/ 0 h 39"/>
                <a:gd name="T48" fmla="*/ 34 w 35"/>
                <a:gd name="T49" fmla="*/ 3 h 39"/>
                <a:gd name="T50" fmla="*/ 31 w 35"/>
                <a:gd name="T51" fmla="*/ 5 h 39"/>
                <a:gd name="T52" fmla="*/ 31 w 35"/>
                <a:gd name="T53" fmla="*/ 9 h 39"/>
                <a:gd name="T54" fmla="*/ 34 w 35"/>
                <a:gd name="T55" fmla="*/ 10 h 39"/>
                <a:gd name="T56" fmla="*/ 35 w 35"/>
                <a:gd name="T57" fmla="*/ 1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" h="39">
                  <a:moveTo>
                    <a:pt x="35" y="12"/>
                  </a:moveTo>
                  <a:cubicBezTo>
                    <a:pt x="35" y="12"/>
                    <a:pt x="35" y="13"/>
                    <a:pt x="35" y="13"/>
                  </a:cubicBezTo>
                  <a:cubicBezTo>
                    <a:pt x="34" y="14"/>
                    <a:pt x="32" y="16"/>
                    <a:pt x="31" y="16"/>
                  </a:cubicBezTo>
                  <a:cubicBezTo>
                    <a:pt x="31" y="16"/>
                    <a:pt x="29" y="15"/>
                    <a:pt x="28" y="16"/>
                  </a:cubicBezTo>
                  <a:cubicBezTo>
                    <a:pt x="28" y="16"/>
                    <a:pt x="27" y="17"/>
                    <a:pt x="27" y="17"/>
                  </a:cubicBezTo>
                  <a:cubicBezTo>
                    <a:pt x="27" y="18"/>
                    <a:pt x="26" y="20"/>
                    <a:pt x="26" y="21"/>
                  </a:cubicBezTo>
                  <a:cubicBezTo>
                    <a:pt x="25" y="22"/>
                    <a:pt x="23" y="24"/>
                    <a:pt x="23" y="24"/>
                  </a:cubicBezTo>
                  <a:cubicBezTo>
                    <a:pt x="23" y="24"/>
                    <a:pt x="19" y="26"/>
                    <a:pt x="19" y="27"/>
                  </a:cubicBezTo>
                  <a:cubicBezTo>
                    <a:pt x="18" y="29"/>
                    <a:pt x="21" y="33"/>
                    <a:pt x="20" y="35"/>
                  </a:cubicBezTo>
                  <a:cubicBezTo>
                    <a:pt x="20" y="36"/>
                    <a:pt x="18" y="37"/>
                    <a:pt x="17" y="38"/>
                  </a:cubicBezTo>
                  <a:cubicBezTo>
                    <a:pt x="16" y="38"/>
                    <a:pt x="13" y="39"/>
                    <a:pt x="12" y="39"/>
                  </a:cubicBezTo>
                  <a:cubicBezTo>
                    <a:pt x="11" y="38"/>
                    <a:pt x="10" y="35"/>
                    <a:pt x="9" y="35"/>
                  </a:cubicBezTo>
                  <a:cubicBezTo>
                    <a:pt x="8" y="35"/>
                    <a:pt x="6" y="36"/>
                    <a:pt x="5" y="35"/>
                  </a:cubicBezTo>
                  <a:cubicBezTo>
                    <a:pt x="4" y="34"/>
                    <a:pt x="6" y="30"/>
                    <a:pt x="4" y="28"/>
                  </a:cubicBezTo>
                  <a:cubicBezTo>
                    <a:pt x="4" y="27"/>
                    <a:pt x="0" y="26"/>
                    <a:pt x="0" y="26"/>
                  </a:cubicBezTo>
                  <a:cubicBezTo>
                    <a:pt x="0" y="26"/>
                    <a:pt x="4" y="23"/>
                    <a:pt x="4" y="22"/>
                  </a:cubicBezTo>
                  <a:cubicBezTo>
                    <a:pt x="5" y="20"/>
                    <a:pt x="5" y="16"/>
                    <a:pt x="6" y="15"/>
                  </a:cubicBezTo>
                  <a:cubicBezTo>
                    <a:pt x="6" y="13"/>
                    <a:pt x="9" y="10"/>
                    <a:pt x="11" y="9"/>
                  </a:cubicBezTo>
                  <a:cubicBezTo>
                    <a:pt x="12" y="8"/>
                    <a:pt x="14" y="7"/>
                    <a:pt x="15" y="7"/>
                  </a:cubicBezTo>
                  <a:cubicBezTo>
                    <a:pt x="16" y="6"/>
                    <a:pt x="19" y="7"/>
                    <a:pt x="20" y="6"/>
                  </a:cubicBezTo>
                  <a:cubicBezTo>
                    <a:pt x="21" y="6"/>
                    <a:pt x="24" y="5"/>
                    <a:pt x="24" y="4"/>
                  </a:cubicBezTo>
                  <a:cubicBezTo>
                    <a:pt x="25" y="4"/>
                    <a:pt x="27" y="3"/>
                    <a:pt x="28" y="3"/>
                  </a:cubicBezTo>
                  <a:cubicBezTo>
                    <a:pt x="29" y="2"/>
                    <a:pt x="31" y="0"/>
                    <a:pt x="32" y="0"/>
                  </a:cubicBezTo>
                  <a:cubicBezTo>
                    <a:pt x="32" y="0"/>
                    <a:pt x="34" y="0"/>
                    <a:pt x="34" y="0"/>
                  </a:cubicBezTo>
                  <a:cubicBezTo>
                    <a:pt x="35" y="1"/>
                    <a:pt x="34" y="2"/>
                    <a:pt x="34" y="3"/>
                  </a:cubicBezTo>
                  <a:cubicBezTo>
                    <a:pt x="33" y="3"/>
                    <a:pt x="31" y="4"/>
                    <a:pt x="31" y="5"/>
                  </a:cubicBezTo>
                  <a:cubicBezTo>
                    <a:pt x="30" y="6"/>
                    <a:pt x="30" y="9"/>
                    <a:pt x="31" y="9"/>
                  </a:cubicBezTo>
                  <a:cubicBezTo>
                    <a:pt x="32" y="10"/>
                    <a:pt x="33" y="10"/>
                    <a:pt x="34" y="10"/>
                  </a:cubicBezTo>
                  <a:cubicBezTo>
                    <a:pt x="34" y="10"/>
                    <a:pt x="35" y="11"/>
                    <a:pt x="35" y="12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43"/>
            <p:cNvSpPr>
              <a:spLocks/>
            </p:cNvSpPr>
            <p:nvPr/>
          </p:nvSpPr>
          <p:spPr bwMode="auto">
            <a:xfrm>
              <a:off x="910839" y="4446124"/>
              <a:ext cx="103759" cy="79923"/>
            </a:xfrm>
            <a:custGeom>
              <a:avLst/>
              <a:gdLst>
                <a:gd name="T0" fmla="*/ 31 w 31"/>
                <a:gd name="T1" fmla="*/ 13 h 24"/>
                <a:gd name="T2" fmla="*/ 24 w 31"/>
                <a:gd name="T3" fmla="*/ 24 h 24"/>
                <a:gd name="T4" fmla="*/ 15 w 31"/>
                <a:gd name="T5" fmla="*/ 19 h 24"/>
                <a:gd name="T6" fmla="*/ 11 w 31"/>
                <a:gd name="T7" fmla="*/ 17 h 24"/>
                <a:gd name="T8" fmla="*/ 11 w 31"/>
                <a:gd name="T9" fmla="*/ 12 h 24"/>
                <a:gd name="T10" fmla="*/ 5 w 31"/>
                <a:gd name="T11" fmla="*/ 9 h 24"/>
                <a:gd name="T12" fmla="*/ 1 w 31"/>
                <a:gd name="T13" fmla="*/ 7 h 24"/>
                <a:gd name="T14" fmla="*/ 3 w 31"/>
                <a:gd name="T15" fmla="*/ 1 h 24"/>
                <a:gd name="T16" fmla="*/ 11 w 31"/>
                <a:gd name="T17" fmla="*/ 3 h 24"/>
                <a:gd name="T18" fmla="*/ 19 w 31"/>
                <a:gd name="T19" fmla="*/ 8 h 24"/>
                <a:gd name="T20" fmla="*/ 31 w 31"/>
                <a:gd name="T21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24">
                  <a:moveTo>
                    <a:pt x="31" y="13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17" y="20"/>
                    <a:pt x="15" y="19"/>
                  </a:cubicBezTo>
                  <a:cubicBezTo>
                    <a:pt x="14" y="18"/>
                    <a:pt x="11" y="18"/>
                    <a:pt x="11" y="17"/>
                  </a:cubicBezTo>
                  <a:cubicBezTo>
                    <a:pt x="10" y="16"/>
                    <a:pt x="12" y="13"/>
                    <a:pt x="11" y="12"/>
                  </a:cubicBezTo>
                  <a:cubicBezTo>
                    <a:pt x="11" y="10"/>
                    <a:pt x="6" y="9"/>
                    <a:pt x="5" y="9"/>
                  </a:cubicBezTo>
                  <a:cubicBezTo>
                    <a:pt x="4" y="9"/>
                    <a:pt x="1" y="8"/>
                    <a:pt x="1" y="7"/>
                  </a:cubicBezTo>
                  <a:cubicBezTo>
                    <a:pt x="0" y="6"/>
                    <a:pt x="1" y="2"/>
                    <a:pt x="3" y="1"/>
                  </a:cubicBezTo>
                  <a:cubicBezTo>
                    <a:pt x="4" y="0"/>
                    <a:pt x="9" y="2"/>
                    <a:pt x="11" y="3"/>
                  </a:cubicBezTo>
                  <a:cubicBezTo>
                    <a:pt x="13" y="4"/>
                    <a:pt x="17" y="7"/>
                    <a:pt x="19" y="8"/>
                  </a:cubicBezTo>
                  <a:cubicBezTo>
                    <a:pt x="22" y="9"/>
                    <a:pt x="31" y="13"/>
                    <a:pt x="31" y="13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44"/>
            <p:cNvSpPr>
              <a:spLocks/>
            </p:cNvSpPr>
            <p:nvPr/>
          </p:nvSpPr>
          <p:spPr bwMode="auto">
            <a:xfrm>
              <a:off x="910839" y="4446124"/>
              <a:ext cx="103759" cy="79923"/>
            </a:xfrm>
            <a:custGeom>
              <a:avLst/>
              <a:gdLst>
                <a:gd name="T0" fmla="*/ 31 w 31"/>
                <a:gd name="T1" fmla="*/ 13 h 24"/>
                <a:gd name="T2" fmla="*/ 24 w 31"/>
                <a:gd name="T3" fmla="*/ 24 h 24"/>
                <a:gd name="T4" fmla="*/ 15 w 31"/>
                <a:gd name="T5" fmla="*/ 19 h 24"/>
                <a:gd name="T6" fmla="*/ 11 w 31"/>
                <a:gd name="T7" fmla="*/ 17 h 24"/>
                <a:gd name="T8" fmla="*/ 11 w 31"/>
                <a:gd name="T9" fmla="*/ 12 h 24"/>
                <a:gd name="T10" fmla="*/ 5 w 31"/>
                <a:gd name="T11" fmla="*/ 9 h 24"/>
                <a:gd name="T12" fmla="*/ 1 w 31"/>
                <a:gd name="T13" fmla="*/ 7 h 24"/>
                <a:gd name="T14" fmla="*/ 3 w 31"/>
                <a:gd name="T15" fmla="*/ 1 h 24"/>
                <a:gd name="T16" fmla="*/ 11 w 31"/>
                <a:gd name="T17" fmla="*/ 3 h 24"/>
                <a:gd name="T18" fmla="*/ 19 w 31"/>
                <a:gd name="T19" fmla="*/ 8 h 24"/>
                <a:gd name="T20" fmla="*/ 31 w 31"/>
                <a:gd name="T21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24">
                  <a:moveTo>
                    <a:pt x="31" y="13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17" y="20"/>
                    <a:pt x="15" y="19"/>
                  </a:cubicBezTo>
                  <a:cubicBezTo>
                    <a:pt x="14" y="18"/>
                    <a:pt x="11" y="18"/>
                    <a:pt x="11" y="17"/>
                  </a:cubicBezTo>
                  <a:cubicBezTo>
                    <a:pt x="10" y="16"/>
                    <a:pt x="12" y="13"/>
                    <a:pt x="11" y="12"/>
                  </a:cubicBezTo>
                  <a:cubicBezTo>
                    <a:pt x="11" y="10"/>
                    <a:pt x="6" y="9"/>
                    <a:pt x="5" y="9"/>
                  </a:cubicBezTo>
                  <a:cubicBezTo>
                    <a:pt x="4" y="9"/>
                    <a:pt x="1" y="8"/>
                    <a:pt x="1" y="7"/>
                  </a:cubicBezTo>
                  <a:cubicBezTo>
                    <a:pt x="0" y="6"/>
                    <a:pt x="1" y="2"/>
                    <a:pt x="3" y="1"/>
                  </a:cubicBezTo>
                  <a:cubicBezTo>
                    <a:pt x="4" y="0"/>
                    <a:pt x="9" y="2"/>
                    <a:pt x="11" y="3"/>
                  </a:cubicBezTo>
                  <a:cubicBezTo>
                    <a:pt x="13" y="4"/>
                    <a:pt x="17" y="7"/>
                    <a:pt x="19" y="8"/>
                  </a:cubicBezTo>
                  <a:cubicBezTo>
                    <a:pt x="22" y="9"/>
                    <a:pt x="31" y="13"/>
                    <a:pt x="31" y="13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45"/>
            <p:cNvSpPr>
              <a:spLocks/>
            </p:cNvSpPr>
            <p:nvPr/>
          </p:nvSpPr>
          <p:spPr bwMode="auto">
            <a:xfrm>
              <a:off x="679484" y="4542873"/>
              <a:ext cx="391201" cy="312680"/>
            </a:xfrm>
            <a:custGeom>
              <a:avLst/>
              <a:gdLst>
                <a:gd name="T0" fmla="*/ 117 w 118"/>
                <a:gd name="T1" fmla="*/ 42 h 94"/>
                <a:gd name="T2" fmla="*/ 112 w 118"/>
                <a:gd name="T3" fmla="*/ 49 h 94"/>
                <a:gd name="T4" fmla="*/ 102 w 118"/>
                <a:gd name="T5" fmla="*/ 54 h 94"/>
                <a:gd name="T6" fmla="*/ 92 w 118"/>
                <a:gd name="T7" fmla="*/ 57 h 94"/>
                <a:gd name="T8" fmla="*/ 83 w 118"/>
                <a:gd name="T9" fmla="*/ 66 h 94"/>
                <a:gd name="T10" fmla="*/ 74 w 118"/>
                <a:gd name="T11" fmla="*/ 77 h 94"/>
                <a:gd name="T12" fmla="*/ 66 w 118"/>
                <a:gd name="T13" fmla="*/ 82 h 94"/>
                <a:gd name="T14" fmla="*/ 58 w 118"/>
                <a:gd name="T15" fmla="*/ 87 h 94"/>
                <a:gd name="T16" fmla="*/ 49 w 118"/>
                <a:gd name="T17" fmla="*/ 88 h 94"/>
                <a:gd name="T18" fmla="*/ 35 w 118"/>
                <a:gd name="T19" fmla="*/ 86 h 94"/>
                <a:gd name="T20" fmla="*/ 28 w 118"/>
                <a:gd name="T21" fmla="*/ 85 h 94"/>
                <a:gd name="T22" fmla="*/ 22 w 118"/>
                <a:gd name="T23" fmla="*/ 93 h 94"/>
                <a:gd name="T24" fmla="*/ 8 w 118"/>
                <a:gd name="T25" fmla="*/ 90 h 94"/>
                <a:gd name="T26" fmla="*/ 2 w 118"/>
                <a:gd name="T27" fmla="*/ 86 h 94"/>
                <a:gd name="T28" fmla="*/ 7 w 118"/>
                <a:gd name="T29" fmla="*/ 76 h 94"/>
                <a:gd name="T30" fmla="*/ 6 w 118"/>
                <a:gd name="T31" fmla="*/ 67 h 94"/>
                <a:gd name="T32" fmla="*/ 0 w 118"/>
                <a:gd name="T33" fmla="*/ 65 h 94"/>
                <a:gd name="T34" fmla="*/ 4 w 118"/>
                <a:gd name="T35" fmla="*/ 56 h 94"/>
                <a:gd name="T36" fmla="*/ 10 w 118"/>
                <a:gd name="T37" fmla="*/ 53 h 94"/>
                <a:gd name="T38" fmla="*/ 15 w 118"/>
                <a:gd name="T39" fmla="*/ 47 h 94"/>
                <a:gd name="T40" fmla="*/ 20 w 118"/>
                <a:gd name="T41" fmla="*/ 47 h 94"/>
                <a:gd name="T42" fmla="*/ 29 w 118"/>
                <a:gd name="T43" fmla="*/ 47 h 94"/>
                <a:gd name="T44" fmla="*/ 35 w 118"/>
                <a:gd name="T45" fmla="*/ 42 h 94"/>
                <a:gd name="T46" fmla="*/ 47 w 118"/>
                <a:gd name="T47" fmla="*/ 40 h 94"/>
                <a:gd name="T48" fmla="*/ 52 w 118"/>
                <a:gd name="T49" fmla="*/ 35 h 94"/>
                <a:gd name="T50" fmla="*/ 50 w 118"/>
                <a:gd name="T51" fmla="*/ 25 h 94"/>
                <a:gd name="T52" fmla="*/ 52 w 118"/>
                <a:gd name="T53" fmla="*/ 15 h 94"/>
                <a:gd name="T54" fmla="*/ 55 w 118"/>
                <a:gd name="T55" fmla="*/ 4 h 94"/>
                <a:gd name="T56" fmla="*/ 61 w 118"/>
                <a:gd name="T57" fmla="*/ 1 h 94"/>
                <a:gd name="T58" fmla="*/ 76 w 118"/>
                <a:gd name="T59" fmla="*/ 10 h 94"/>
                <a:gd name="T60" fmla="*/ 84 w 118"/>
                <a:gd name="T61" fmla="*/ 15 h 94"/>
                <a:gd name="T62" fmla="*/ 95 w 118"/>
                <a:gd name="T63" fmla="*/ 30 h 94"/>
                <a:gd name="T64" fmla="*/ 103 w 118"/>
                <a:gd name="T65" fmla="*/ 36 h 94"/>
                <a:gd name="T66" fmla="*/ 111 w 118"/>
                <a:gd name="T67" fmla="*/ 35 h 94"/>
                <a:gd name="T68" fmla="*/ 114 w 118"/>
                <a:gd name="T69" fmla="*/ 33 h 94"/>
                <a:gd name="T70" fmla="*/ 117 w 118"/>
                <a:gd name="T71" fmla="*/ 38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8" h="94">
                  <a:moveTo>
                    <a:pt x="117" y="38"/>
                  </a:moveTo>
                  <a:cubicBezTo>
                    <a:pt x="117" y="39"/>
                    <a:pt x="118" y="41"/>
                    <a:pt x="117" y="42"/>
                  </a:cubicBezTo>
                  <a:cubicBezTo>
                    <a:pt x="117" y="43"/>
                    <a:pt x="115" y="44"/>
                    <a:pt x="115" y="45"/>
                  </a:cubicBezTo>
                  <a:cubicBezTo>
                    <a:pt x="114" y="46"/>
                    <a:pt x="113" y="48"/>
                    <a:pt x="112" y="49"/>
                  </a:cubicBezTo>
                  <a:cubicBezTo>
                    <a:pt x="111" y="50"/>
                    <a:pt x="109" y="51"/>
                    <a:pt x="108" y="51"/>
                  </a:cubicBezTo>
                  <a:cubicBezTo>
                    <a:pt x="106" y="52"/>
                    <a:pt x="103" y="53"/>
                    <a:pt x="102" y="54"/>
                  </a:cubicBezTo>
                  <a:cubicBezTo>
                    <a:pt x="100" y="54"/>
                    <a:pt x="98" y="55"/>
                    <a:pt x="97" y="56"/>
                  </a:cubicBezTo>
                  <a:cubicBezTo>
                    <a:pt x="96" y="56"/>
                    <a:pt x="93" y="57"/>
                    <a:pt x="92" y="57"/>
                  </a:cubicBezTo>
                  <a:cubicBezTo>
                    <a:pt x="91" y="58"/>
                    <a:pt x="89" y="60"/>
                    <a:pt x="88" y="61"/>
                  </a:cubicBezTo>
                  <a:cubicBezTo>
                    <a:pt x="87" y="62"/>
                    <a:pt x="85" y="65"/>
                    <a:pt x="83" y="66"/>
                  </a:cubicBezTo>
                  <a:cubicBezTo>
                    <a:pt x="82" y="67"/>
                    <a:pt x="80" y="70"/>
                    <a:pt x="79" y="71"/>
                  </a:cubicBezTo>
                  <a:cubicBezTo>
                    <a:pt x="78" y="72"/>
                    <a:pt x="76" y="75"/>
                    <a:pt x="74" y="77"/>
                  </a:cubicBezTo>
                  <a:cubicBezTo>
                    <a:pt x="74" y="78"/>
                    <a:pt x="71" y="79"/>
                    <a:pt x="70" y="79"/>
                  </a:cubicBezTo>
                  <a:cubicBezTo>
                    <a:pt x="69" y="80"/>
                    <a:pt x="67" y="81"/>
                    <a:pt x="66" y="82"/>
                  </a:cubicBezTo>
                  <a:cubicBezTo>
                    <a:pt x="64" y="82"/>
                    <a:pt x="62" y="84"/>
                    <a:pt x="61" y="84"/>
                  </a:cubicBezTo>
                  <a:cubicBezTo>
                    <a:pt x="60" y="85"/>
                    <a:pt x="58" y="86"/>
                    <a:pt x="58" y="87"/>
                  </a:cubicBezTo>
                  <a:cubicBezTo>
                    <a:pt x="57" y="88"/>
                    <a:pt x="55" y="89"/>
                    <a:pt x="54" y="89"/>
                  </a:cubicBezTo>
                  <a:cubicBezTo>
                    <a:pt x="52" y="89"/>
                    <a:pt x="50" y="88"/>
                    <a:pt x="49" y="88"/>
                  </a:cubicBezTo>
                  <a:cubicBezTo>
                    <a:pt x="47" y="88"/>
                    <a:pt x="44" y="87"/>
                    <a:pt x="42" y="87"/>
                  </a:cubicBezTo>
                  <a:cubicBezTo>
                    <a:pt x="40" y="86"/>
                    <a:pt x="37" y="87"/>
                    <a:pt x="35" y="86"/>
                  </a:cubicBezTo>
                  <a:cubicBezTo>
                    <a:pt x="33" y="86"/>
                    <a:pt x="32" y="85"/>
                    <a:pt x="30" y="85"/>
                  </a:cubicBezTo>
                  <a:cubicBezTo>
                    <a:pt x="30" y="85"/>
                    <a:pt x="28" y="85"/>
                    <a:pt x="28" y="85"/>
                  </a:cubicBezTo>
                  <a:cubicBezTo>
                    <a:pt x="27" y="86"/>
                    <a:pt x="26" y="87"/>
                    <a:pt x="25" y="88"/>
                  </a:cubicBezTo>
                  <a:cubicBezTo>
                    <a:pt x="24" y="89"/>
                    <a:pt x="24" y="92"/>
                    <a:pt x="22" y="93"/>
                  </a:cubicBezTo>
                  <a:cubicBezTo>
                    <a:pt x="20" y="94"/>
                    <a:pt x="17" y="91"/>
                    <a:pt x="15" y="91"/>
                  </a:cubicBezTo>
                  <a:cubicBezTo>
                    <a:pt x="14" y="91"/>
                    <a:pt x="10" y="90"/>
                    <a:pt x="8" y="90"/>
                  </a:cubicBezTo>
                  <a:cubicBezTo>
                    <a:pt x="7" y="90"/>
                    <a:pt x="3" y="91"/>
                    <a:pt x="2" y="90"/>
                  </a:cubicBezTo>
                  <a:cubicBezTo>
                    <a:pt x="1" y="90"/>
                    <a:pt x="2" y="87"/>
                    <a:pt x="2" y="86"/>
                  </a:cubicBezTo>
                  <a:cubicBezTo>
                    <a:pt x="2" y="85"/>
                    <a:pt x="4" y="82"/>
                    <a:pt x="5" y="81"/>
                  </a:cubicBezTo>
                  <a:cubicBezTo>
                    <a:pt x="5" y="80"/>
                    <a:pt x="7" y="77"/>
                    <a:pt x="7" y="76"/>
                  </a:cubicBezTo>
                  <a:cubicBezTo>
                    <a:pt x="7" y="74"/>
                    <a:pt x="7" y="72"/>
                    <a:pt x="7" y="70"/>
                  </a:cubicBezTo>
                  <a:cubicBezTo>
                    <a:pt x="7" y="69"/>
                    <a:pt x="7" y="68"/>
                    <a:pt x="6" y="67"/>
                  </a:cubicBezTo>
                  <a:cubicBezTo>
                    <a:pt x="5" y="67"/>
                    <a:pt x="4" y="67"/>
                    <a:pt x="3" y="66"/>
                  </a:cubicBezTo>
                  <a:cubicBezTo>
                    <a:pt x="2" y="66"/>
                    <a:pt x="0" y="66"/>
                    <a:pt x="0" y="65"/>
                  </a:cubicBezTo>
                  <a:cubicBezTo>
                    <a:pt x="0" y="64"/>
                    <a:pt x="1" y="62"/>
                    <a:pt x="1" y="62"/>
                  </a:cubicBezTo>
                  <a:cubicBezTo>
                    <a:pt x="2" y="60"/>
                    <a:pt x="3" y="57"/>
                    <a:pt x="4" y="56"/>
                  </a:cubicBezTo>
                  <a:cubicBezTo>
                    <a:pt x="5" y="56"/>
                    <a:pt x="8" y="56"/>
                    <a:pt x="9" y="55"/>
                  </a:cubicBezTo>
                  <a:cubicBezTo>
                    <a:pt x="9" y="55"/>
                    <a:pt x="10" y="54"/>
                    <a:pt x="10" y="53"/>
                  </a:cubicBezTo>
                  <a:cubicBezTo>
                    <a:pt x="11" y="52"/>
                    <a:pt x="12" y="51"/>
                    <a:pt x="13" y="50"/>
                  </a:cubicBezTo>
                  <a:cubicBezTo>
                    <a:pt x="13" y="49"/>
                    <a:pt x="14" y="48"/>
                    <a:pt x="15" y="47"/>
                  </a:cubicBezTo>
                  <a:cubicBezTo>
                    <a:pt x="15" y="47"/>
                    <a:pt x="17" y="46"/>
                    <a:pt x="18" y="46"/>
                  </a:cubicBezTo>
                  <a:cubicBezTo>
                    <a:pt x="19" y="46"/>
                    <a:pt x="20" y="46"/>
                    <a:pt x="20" y="47"/>
                  </a:cubicBezTo>
                  <a:cubicBezTo>
                    <a:pt x="22" y="47"/>
                    <a:pt x="24" y="47"/>
                    <a:pt x="26" y="47"/>
                  </a:cubicBezTo>
                  <a:cubicBezTo>
                    <a:pt x="26" y="47"/>
                    <a:pt x="28" y="47"/>
                    <a:pt x="29" y="47"/>
                  </a:cubicBezTo>
                  <a:cubicBezTo>
                    <a:pt x="30" y="46"/>
                    <a:pt x="31" y="44"/>
                    <a:pt x="32" y="44"/>
                  </a:cubicBezTo>
                  <a:cubicBezTo>
                    <a:pt x="33" y="43"/>
                    <a:pt x="33" y="43"/>
                    <a:pt x="35" y="42"/>
                  </a:cubicBezTo>
                  <a:cubicBezTo>
                    <a:pt x="37" y="42"/>
                    <a:pt x="40" y="42"/>
                    <a:pt x="41" y="42"/>
                  </a:cubicBezTo>
                  <a:cubicBezTo>
                    <a:pt x="43" y="41"/>
                    <a:pt x="45" y="40"/>
                    <a:pt x="47" y="40"/>
                  </a:cubicBezTo>
                  <a:cubicBezTo>
                    <a:pt x="48" y="39"/>
                    <a:pt x="50" y="39"/>
                    <a:pt x="51" y="38"/>
                  </a:cubicBezTo>
                  <a:cubicBezTo>
                    <a:pt x="51" y="37"/>
                    <a:pt x="52" y="36"/>
                    <a:pt x="52" y="35"/>
                  </a:cubicBezTo>
                  <a:cubicBezTo>
                    <a:pt x="53" y="33"/>
                    <a:pt x="53" y="30"/>
                    <a:pt x="52" y="29"/>
                  </a:cubicBezTo>
                  <a:cubicBezTo>
                    <a:pt x="52" y="28"/>
                    <a:pt x="50" y="26"/>
                    <a:pt x="50" y="25"/>
                  </a:cubicBezTo>
                  <a:cubicBezTo>
                    <a:pt x="49" y="24"/>
                    <a:pt x="49" y="21"/>
                    <a:pt x="50" y="20"/>
                  </a:cubicBezTo>
                  <a:cubicBezTo>
                    <a:pt x="50" y="18"/>
                    <a:pt x="51" y="16"/>
                    <a:pt x="52" y="15"/>
                  </a:cubicBezTo>
                  <a:cubicBezTo>
                    <a:pt x="52" y="14"/>
                    <a:pt x="54" y="13"/>
                    <a:pt x="54" y="13"/>
                  </a:cubicBezTo>
                  <a:cubicBezTo>
                    <a:pt x="55" y="11"/>
                    <a:pt x="54" y="6"/>
                    <a:pt x="55" y="4"/>
                  </a:cubicBezTo>
                  <a:cubicBezTo>
                    <a:pt x="56" y="3"/>
                    <a:pt x="59" y="1"/>
                    <a:pt x="59" y="1"/>
                  </a:cubicBezTo>
                  <a:cubicBezTo>
                    <a:pt x="59" y="1"/>
                    <a:pt x="61" y="0"/>
                    <a:pt x="61" y="1"/>
                  </a:cubicBezTo>
                  <a:cubicBezTo>
                    <a:pt x="63" y="1"/>
                    <a:pt x="66" y="4"/>
                    <a:pt x="68" y="5"/>
                  </a:cubicBezTo>
                  <a:cubicBezTo>
                    <a:pt x="70" y="6"/>
                    <a:pt x="74" y="8"/>
                    <a:pt x="76" y="10"/>
                  </a:cubicBezTo>
                  <a:cubicBezTo>
                    <a:pt x="78" y="11"/>
                    <a:pt x="81" y="13"/>
                    <a:pt x="83" y="14"/>
                  </a:cubicBezTo>
                  <a:cubicBezTo>
                    <a:pt x="84" y="14"/>
                    <a:pt x="84" y="14"/>
                    <a:pt x="84" y="15"/>
                  </a:cubicBezTo>
                  <a:cubicBezTo>
                    <a:pt x="86" y="16"/>
                    <a:pt x="90" y="21"/>
                    <a:pt x="92" y="23"/>
                  </a:cubicBezTo>
                  <a:cubicBezTo>
                    <a:pt x="93" y="24"/>
                    <a:pt x="94" y="28"/>
                    <a:pt x="95" y="30"/>
                  </a:cubicBezTo>
                  <a:cubicBezTo>
                    <a:pt x="96" y="30"/>
                    <a:pt x="99" y="32"/>
                    <a:pt x="100" y="33"/>
                  </a:cubicBezTo>
                  <a:cubicBezTo>
                    <a:pt x="101" y="34"/>
                    <a:pt x="102" y="36"/>
                    <a:pt x="103" y="36"/>
                  </a:cubicBezTo>
                  <a:cubicBezTo>
                    <a:pt x="104" y="36"/>
                    <a:pt x="107" y="36"/>
                    <a:pt x="108" y="36"/>
                  </a:cubicBezTo>
                  <a:cubicBezTo>
                    <a:pt x="109" y="36"/>
                    <a:pt x="110" y="36"/>
                    <a:pt x="111" y="35"/>
                  </a:cubicBezTo>
                  <a:cubicBezTo>
                    <a:pt x="111" y="35"/>
                    <a:pt x="111" y="33"/>
                    <a:pt x="112" y="33"/>
                  </a:cubicBezTo>
                  <a:cubicBezTo>
                    <a:pt x="112" y="33"/>
                    <a:pt x="113" y="33"/>
                    <a:pt x="114" y="33"/>
                  </a:cubicBezTo>
                  <a:cubicBezTo>
                    <a:pt x="115" y="33"/>
                    <a:pt x="116" y="34"/>
                    <a:pt x="117" y="35"/>
                  </a:cubicBezTo>
                  <a:cubicBezTo>
                    <a:pt x="117" y="36"/>
                    <a:pt x="117" y="37"/>
                    <a:pt x="117" y="38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46"/>
            <p:cNvSpPr>
              <a:spLocks/>
            </p:cNvSpPr>
            <p:nvPr/>
          </p:nvSpPr>
          <p:spPr bwMode="auto">
            <a:xfrm>
              <a:off x="679484" y="4542873"/>
              <a:ext cx="391201" cy="312680"/>
            </a:xfrm>
            <a:custGeom>
              <a:avLst/>
              <a:gdLst>
                <a:gd name="T0" fmla="*/ 117 w 118"/>
                <a:gd name="T1" fmla="*/ 42 h 94"/>
                <a:gd name="T2" fmla="*/ 112 w 118"/>
                <a:gd name="T3" fmla="*/ 49 h 94"/>
                <a:gd name="T4" fmla="*/ 102 w 118"/>
                <a:gd name="T5" fmla="*/ 54 h 94"/>
                <a:gd name="T6" fmla="*/ 92 w 118"/>
                <a:gd name="T7" fmla="*/ 57 h 94"/>
                <a:gd name="T8" fmla="*/ 83 w 118"/>
                <a:gd name="T9" fmla="*/ 66 h 94"/>
                <a:gd name="T10" fmla="*/ 74 w 118"/>
                <a:gd name="T11" fmla="*/ 77 h 94"/>
                <a:gd name="T12" fmla="*/ 66 w 118"/>
                <a:gd name="T13" fmla="*/ 82 h 94"/>
                <a:gd name="T14" fmla="*/ 58 w 118"/>
                <a:gd name="T15" fmla="*/ 87 h 94"/>
                <a:gd name="T16" fmla="*/ 49 w 118"/>
                <a:gd name="T17" fmla="*/ 88 h 94"/>
                <a:gd name="T18" fmla="*/ 35 w 118"/>
                <a:gd name="T19" fmla="*/ 86 h 94"/>
                <a:gd name="T20" fmla="*/ 28 w 118"/>
                <a:gd name="T21" fmla="*/ 85 h 94"/>
                <a:gd name="T22" fmla="*/ 22 w 118"/>
                <a:gd name="T23" fmla="*/ 93 h 94"/>
                <a:gd name="T24" fmla="*/ 8 w 118"/>
                <a:gd name="T25" fmla="*/ 90 h 94"/>
                <a:gd name="T26" fmla="*/ 2 w 118"/>
                <a:gd name="T27" fmla="*/ 86 h 94"/>
                <a:gd name="T28" fmla="*/ 7 w 118"/>
                <a:gd name="T29" fmla="*/ 76 h 94"/>
                <a:gd name="T30" fmla="*/ 6 w 118"/>
                <a:gd name="T31" fmla="*/ 67 h 94"/>
                <a:gd name="T32" fmla="*/ 0 w 118"/>
                <a:gd name="T33" fmla="*/ 65 h 94"/>
                <a:gd name="T34" fmla="*/ 4 w 118"/>
                <a:gd name="T35" fmla="*/ 56 h 94"/>
                <a:gd name="T36" fmla="*/ 10 w 118"/>
                <a:gd name="T37" fmla="*/ 53 h 94"/>
                <a:gd name="T38" fmla="*/ 15 w 118"/>
                <a:gd name="T39" fmla="*/ 47 h 94"/>
                <a:gd name="T40" fmla="*/ 20 w 118"/>
                <a:gd name="T41" fmla="*/ 47 h 94"/>
                <a:gd name="T42" fmla="*/ 29 w 118"/>
                <a:gd name="T43" fmla="*/ 47 h 94"/>
                <a:gd name="T44" fmla="*/ 35 w 118"/>
                <a:gd name="T45" fmla="*/ 42 h 94"/>
                <a:gd name="T46" fmla="*/ 47 w 118"/>
                <a:gd name="T47" fmla="*/ 40 h 94"/>
                <a:gd name="T48" fmla="*/ 52 w 118"/>
                <a:gd name="T49" fmla="*/ 35 h 94"/>
                <a:gd name="T50" fmla="*/ 50 w 118"/>
                <a:gd name="T51" fmla="*/ 25 h 94"/>
                <a:gd name="T52" fmla="*/ 52 w 118"/>
                <a:gd name="T53" fmla="*/ 15 h 94"/>
                <a:gd name="T54" fmla="*/ 55 w 118"/>
                <a:gd name="T55" fmla="*/ 4 h 94"/>
                <a:gd name="T56" fmla="*/ 61 w 118"/>
                <a:gd name="T57" fmla="*/ 1 h 94"/>
                <a:gd name="T58" fmla="*/ 76 w 118"/>
                <a:gd name="T59" fmla="*/ 10 h 94"/>
                <a:gd name="T60" fmla="*/ 84 w 118"/>
                <a:gd name="T61" fmla="*/ 15 h 94"/>
                <a:gd name="T62" fmla="*/ 95 w 118"/>
                <a:gd name="T63" fmla="*/ 30 h 94"/>
                <a:gd name="T64" fmla="*/ 103 w 118"/>
                <a:gd name="T65" fmla="*/ 36 h 94"/>
                <a:gd name="T66" fmla="*/ 111 w 118"/>
                <a:gd name="T67" fmla="*/ 35 h 94"/>
                <a:gd name="T68" fmla="*/ 114 w 118"/>
                <a:gd name="T69" fmla="*/ 33 h 94"/>
                <a:gd name="T70" fmla="*/ 117 w 118"/>
                <a:gd name="T71" fmla="*/ 38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8" h="94">
                  <a:moveTo>
                    <a:pt x="117" y="38"/>
                  </a:moveTo>
                  <a:cubicBezTo>
                    <a:pt x="117" y="39"/>
                    <a:pt x="118" y="41"/>
                    <a:pt x="117" y="42"/>
                  </a:cubicBezTo>
                  <a:cubicBezTo>
                    <a:pt x="117" y="43"/>
                    <a:pt x="115" y="44"/>
                    <a:pt x="115" y="45"/>
                  </a:cubicBezTo>
                  <a:cubicBezTo>
                    <a:pt x="114" y="46"/>
                    <a:pt x="113" y="48"/>
                    <a:pt x="112" y="49"/>
                  </a:cubicBezTo>
                  <a:cubicBezTo>
                    <a:pt x="111" y="50"/>
                    <a:pt x="109" y="51"/>
                    <a:pt x="108" y="51"/>
                  </a:cubicBezTo>
                  <a:cubicBezTo>
                    <a:pt x="106" y="52"/>
                    <a:pt x="103" y="53"/>
                    <a:pt x="102" y="54"/>
                  </a:cubicBezTo>
                  <a:cubicBezTo>
                    <a:pt x="100" y="54"/>
                    <a:pt x="98" y="55"/>
                    <a:pt x="97" y="56"/>
                  </a:cubicBezTo>
                  <a:cubicBezTo>
                    <a:pt x="96" y="56"/>
                    <a:pt x="93" y="57"/>
                    <a:pt x="92" y="57"/>
                  </a:cubicBezTo>
                  <a:cubicBezTo>
                    <a:pt x="91" y="58"/>
                    <a:pt x="89" y="60"/>
                    <a:pt x="88" y="61"/>
                  </a:cubicBezTo>
                  <a:cubicBezTo>
                    <a:pt x="87" y="62"/>
                    <a:pt x="85" y="65"/>
                    <a:pt x="83" y="66"/>
                  </a:cubicBezTo>
                  <a:cubicBezTo>
                    <a:pt x="82" y="67"/>
                    <a:pt x="80" y="70"/>
                    <a:pt x="79" y="71"/>
                  </a:cubicBezTo>
                  <a:cubicBezTo>
                    <a:pt x="78" y="72"/>
                    <a:pt x="76" y="75"/>
                    <a:pt x="74" y="77"/>
                  </a:cubicBezTo>
                  <a:cubicBezTo>
                    <a:pt x="74" y="78"/>
                    <a:pt x="71" y="79"/>
                    <a:pt x="70" y="79"/>
                  </a:cubicBezTo>
                  <a:cubicBezTo>
                    <a:pt x="69" y="80"/>
                    <a:pt x="67" y="81"/>
                    <a:pt x="66" y="82"/>
                  </a:cubicBezTo>
                  <a:cubicBezTo>
                    <a:pt x="64" y="82"/>
                    <a:pt x="62" y="84"/>
                    <a:pt x="61" y="84"/>
                  </a:cubicBezTo>
                  <a:cubicBezTo>
                    <a:pt x="60" y="85"/>
                    <a:pt x="58" y="86"/>
                    <a:pt x="58" y="87"/>
                  </a:cubicBezTo>
                  <a:cubicBezTo>
                    <a:pt x="57" y="88"/>
                    <a:pt x="55" y="89"/>
                    <a:pt x="54" y="89"/>
                  </a:cubicBezTo>
                  <a:cubicBezTo>
                    <a:pt x="52" y="89"/>
                    <a:pt x="50" y="88"/>
                    <a:pt x="49" y="88"/>
                  </a:cubicBezTo>
                  <a:cubicBezTo>
                    <a:pt x="47" y="88"/>
                    <a:pt x="44" y="87"/>
                    <a:pt x="42" y="87"/>
                  </a:cubicBezTo>
                  <a:cubicBezTo>
                    <a:pt x="40" y="86"/>
                    <a:pt x="37" y="87"/>
                    <a:pt x="35" y="86"/>
                  </a:cubicBezTo>
                  <a:cubicBezTo>
                    <a:pt x="33" y="86"/>
                    <a:pt x="32" y="85"/>
                    <a:pt x="30" y="85"/>
                  </a:cubicBezTo>
                  <a:cubicBezTo>
                    <a:pt x="30" y="85"/>
                    <a:pt x="28" y="85"/>
                    <a:pt x="28" y="85"/>
                  </a:cubicBezTo>
                  <a:cubicBezTo>
                    <a:pt x="27" y="86"/>
                    <a:pt x="26" y="87"/>
                    <a:pt x="25" y="88"/>
                  </a:cubicBezTo>
                  <a:cubicBezTo>
                    <a:pt x="24" y="89"/>
                    <a:pt x="24" y="92"/>
                    <a:pt x="22" y="93"/>
                  </a:cubicBezTo>
                  <a:cubicBezTo>
                    <a:pt x="20" y="94"/>
                    <a:pt x="17" y="91"/>
                    <a:pt x="15" y="91"/>
                  </a:cubicBezTo>
                  <a:cubicBezTo>
                    <a:pt x="14" y="91"/>
                    <a:pt x="10" y="90"/>
                    <a:pt x="8" y="90"/>
                  </a:cubicBezTo>
                  <a:cubicBezTo>
                    <a:pt x="7" y="90"/>
                    <a:pt x="3" y="91"/>
                    <a:pt x="2" y="90"/>
                  </a:cubicBezTo>
                  <a:cubicBezTo>
                    <a:pt x="1" y="90"/>
                    <a:pt x="2" y="87"/>
                    <a:pt x="2" y="86"/>
                  </a:cubicBezTo>
                  <a:cubicBezTo>
                    <a:pt x="2" y="85"/>
                    <a:pt x="4" y="82"/>
                    <a:pt x="5" y="81"/>
                  </a:cubicBezTo>
                  <a:cubicBezTo>
                    <a:pt x="5" y="80"/>
                    <a:pt x="7" y="77"/>
                    <a:pt x="7" y="76"/>
                  </a:cubicBezTo>
                  <a:cubicBezTo>
                    <a:pt x="7" y="74"/>
                    <a:pt x="7" y="72"/>
                    <a:pt x="7" y="70"/>
                  </a:cubicBezTo>
                  <a:cubicBezTo>
                    <a:pt x="7" y="69"/>
                    <a:pt x="7" y="68"/>
                    <a:pt x="6" y="67"/>
                  </a:cubicBezTo>
                  <a:cubicBezTo>
                    <a:pt x="5" y="67"/>
                    <a:pt x="4" y="67"/>
                    <a:pt x="3" y="66"/>
                  </a:cubicBezTo>
                  <a:cubicBezTo>
                    <a:pt x="2" y="66"/>
                    <a:pt x="0" y="66"/>
                    <a:pt x="0" y="65"/>
                  </a:cubicBezTo>
                  <a:cubicBezTo>
                    <a:pt x="0" y="64"/>
                    <a:pt x="1" y="62"/>
                    <a:pt x="1" y="62"/>
                  </a:cubicBezTo>
                  <a:cubicBezTo>
                    <a:pt x="2" y="60"/>
                    <a:pt x="3" y="57"/>
                    <a:pt x="4" y="56"/>
                  </a:cubicBezTo>
                  <a:cubicBezTo>
                    <a:pt x="5" y="56"/>
                    <a:pt x="8" y="56"/>
                    <a:pt x="9" y="55"/>
                  </a:cubicBezTo>
                  <a:cubicBezTo>
                    <a:pt x="9" y="55"/>
                    <a:pt x="10" y="54"/>
                    <a:pt x="10" y="53"/>
                  </a:cubicBezTo>
                  <a:cubicBezTo>
                    <a:pt x="11" y="52"/>
                    <a:pt x="12" y="51"/>
                    <a:pt x="13" y="50"/>
                  </a:cubicBezTo>
                  <a:cubicBezTo>
                    <a:pt x="13" y="49"/>
                    <a:pt x="14" y="48"/>
                    <a:pt x="15" y="47"/>
                  </a:cubicBezTo>
                  <a:cubicBezTo>
                    <a:pt x="15" y="47"/>
                    <a:pt x="17" y="46"/>
                    <a:pt x="18" y="46"/>
                  </a:cubicBezTo>
                  <a:cubicBezTo>
                    <a:pt x="19" y="46"/>
                    <a:pt x="20" y="46"/>
                    <a:pt x="20" y="47"/>
                  </a:cubicBezTo>
                  <a:cubicBezTo>
                    <a:pt x="22" y="47"/>
                    <a:pt x="24" y="47"/>
                    <a:pt x="26" y="47"/>
                  </a:cubicBezTo>
                  <a:cubicBezTo>
                    <a:pt x="26" y="47"/>
                    <a:pt x="28" y="47"/>
                    <a:pt x="29" y="47"/>
                  </a:cubicBezTo>
                  <a:cubicBezTo>
                    <a:pt x="30" y="46"/>
                    <a:pt x="31" y="44"/>
                    <a:pt x="32" y="44"/>
                  </a:cubicBezTo>
                  <a:cubicBezTo>
                    <a:pt x="33" y="43"/>
                    <a:pt x="33" y="43"/>
                    <a:pt x="35" y="42"/>
                  </a:cubicBezTo>
                  <a:cubicBezTo>
                    <a:pt x="37" y="42"/>
                    <a:pt x="40" y="42"/>
                    <a:pt x="41" y="42"/>
                  </a:cubicBezTo>
                  <a:cubicBezTo>
                    <a:pt x="43" y="41"/>
                    <a:pt x="45" y="40"/>
                    <a:pt x="47" y="40"/>
                  </a:cubicBezTo>
                  <a:cubicBezTo>
                    <a:pt x="48" y="39"/>
                    <a:pt x="50" y="39"/>
                    <a:pt x="51" y="38"/>
                  </a:cubicBezTo>
                  <a:cubicBezTo>
                    <a:pt x="51" y="37"/>
                    <a:pt x="52" y="36"/>
                    <a:pt x="52" y="35"/>
                  </a:cubicBezTo>
                  <a:cubicBezTo>
                    <a:pt x="53" y="33"/>
                    <a:pt x="53" y="30"/>
                    <a:pt x="52" y="29"/>
                  </a:cubicBezTo>
                  <a:cubicBezTo>
                    <a:pt x="52" y="28"/>
                    <a:pt x="50" y="26"/>
                    <a:pt x="50" y="25"/>
                  </a:cubicBezTo>
                  <a:cubicBezTo>
                    <a:pt x="49" y="24"/>
                    <a:pt x="49" y="21"/>
                    <a:pt x="50" y="20"/>
                  </a:cubicBezTo>
                  <a:cubicBezTo>
                    <a:pt x="50" y="18"/>
                    <a:pt x="51" y="16"/>
                    <a:pt x="52" y="15"/>
                  </a:cubicBezTo>
                  <a:cubicBezTo>
                    <a:pt x="52" y="14"/>
                    <a:pt x="54" y="13"/>
                    <a:pt x="54" y="13"/>
                  </a:cubicBezTo>
                  <a:cubicBezTo>
                    <a:pt x="55" y="11"/>
                    <a:pt x="54" y="6"/>
                    <a:pt x="55" y="4"/>
                  </a:cubicBezTo>
                  <a:cubicBezTo>
                    <a:pt x="56" y="3"/>
                    <a:pt x="59" y="1"/>
                    <a:pt x="59" y="1"/>
                  </a:cubicBezTo>
                  <a:cubicBezTo>
                    <a:pt x="59" y="1"/>
                    <a:pt x="61" y="0"/>
                    <a:pt x="61" y="1"/>
                  </a:cubicBezTo>
                  <a:cubicBezTo>
                    <a:pt x="63" y="1"/>
                    <a:pt x="66" y="4"/>
                    <a:pt x="68" y="5"/>
                  </a:cubicBezTo>
                  <a:cubicBezTo>
                    <a:pt x="70" y="6"/>
                    <a:pt x="74" y="8"/>
                    <a:pt x="76" y="10"/>
                  </a:cubicBezTo>
                  <a:cubicBezTo>
                    <a:pt x="78" y="11"/>
                    <a:pt x="81" y="13"/>
                    <a:pt x="83" y="14"/>
                  </a:cubicBezTo>
                  <a:cubicBezTo>
                    <a:pt x="84" y="14"/>
                    <a:pt x="84" y="14"/>
                    <a:pt x="84" y="15"/>
                  </a:cubicBezTo>
                  <a:cubicBezTo>
                    <a:pt x="86" y="16"/>
                    <a:pt x="90" y="21"/>
                    <a:pt x="92" y="23"/>
                  </a:cubicBezTo>
                  <a:cubicBezTo>
                    <a:pt x="93" y="24"/>
                    <a:pt x="94" y="28"/>
                    <a:pt x="95" y="30"/>
                  </a:cubicBezTo>
                  <a:cubicBezTo>
                    <a:pt x="96" y="30"/>
                    <a:pt x="99" y="32"/>
                    <a:pt x="100" y="33"/>
                  </a:cubicBezTo>
                  <a:cubicBezTo>
                    <a:pt x="101" y="34"/>
                    <a:pt x="102" y="36"/>
                    <a:pt x="103" y="36"/>
                  </a:cubicBezTo>
                  <a:cubicBezTo>
                    <a:pt x="104" y="36"/>
                    <a:pt x="107" y="36"/>
                    <a:pt x="108" y="36"/>
                  </a:cubicBezTo>
                  <a:cubicBezTo>
                    <a:pt x="109" y="36"/>
                    <a:pt x="110" y="36"/>
                    <a:pt x="111" y="35"/>
                  </a:cubicBezTo>
                  <a:cubicBezTo>
                    <a:pt x="111" y="35"/>
                    <a:pt x="111" y="33"/>
                    <a:pt x="112" y="33"/>
                  </a:cubicBezTo>
                  <a:cubicBezTo>
                    <a:pt x="112" y="33"/>
                    <a:pt x="113" y="33"/>
                    <a:pt x="114" y="33"/>
                  </a:cubicBezTo>
                  <a:cubicBezTo>
                    <a:pt x="115" y="33"/>
                    <a:pt x="116" y="34"/>
                    <a:pt x="117" y="35"/>
                  </a:cubicBezTo>
                  <a:cubicBezTo>
                    <a:pt x="117" y="36"/>
                    <a:pt x="117" y="37"/>
                    <a:pt x="117" y="38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47"/>
            <p:cNvSpPr>
              <a:spLocks/>
            </p:cNvSpPr>
            <p:nvPr/>
          </p:nvSpPr>
          <p:spPr bwMode="auto">
            <a:xfrm>
              <a:off x="1240345" y="3072014"/>
              <a:ext cx="796423" cy="548242"/>
            </a:xfrm>
            <a:custGeom>
              <a:avLst/>
              <a:gdLst>
                <a:gd name="T0" fmla="*/ 239 w 240"/>
                <a:gd name="T1" fmla="*/ 50 h 165"/>
                <a:gd name="T2" fmla="*/ 233 w 240"/>
                <a:gd name="T3" fmla="*/ 60 h 165"/>
                <a:gd name="T4" fmla="*/ 225 w 240"/>
                <a:gd name="T5" fmla="*/ 61 h 165"/>
                <a:gd name="T6" fmla="*/ 218 w 240"/>
                <a:gd name="T7" fmla="*/ 65 h 165"/>
                <a:gd name="T8" fmla="*/ 211 w 240"/>
                <a:gd name="T9" fmla="*/ 71 h 165"/>
                <a:gd name="T10" fmla="*/ 207 w 240"/>
                <a:gd name="T11" fmla="*/ 79 h 165"/>
                <a:gd name="T12" fmla="*/ 213 w 240"/>
                <a:gd name="T13" fmla="*/ 92 h 165"/>
                <a:gd name="T14" fmla="*/ 172 w 240"/>
                <a:gd name="T15" fmla="*/ 125 h 165"/>
                <a:gd name="T16" fmla="*/ 120 w 240"/>
                <a:gd name="T17" fmla="*/ 165 h 165"/>
                <a:gd name="T18" fmla="*/ 112 w 240"/>
                <a:gd name="T19" fmla="*/ 149 h 165"/>
                <a:gd name="T20" fmla="*/ 106 w 240"/>
                <a:gd name="T21" fmla="*/ 134 h 165"/>
                <a:gd name="T22" fmla="*/ 104 w 240"/>
                <a:gd name="T23" fmla="*/ 119 h 165"/>
                <a:gd name="T24" fmla="*/ 90 w 240"/>
                <a:gd name="T25" fmla="*/ 129 h 165"/>
                <a:gd name="T26" fmla="*/ 74 w 240"/>
                <a:gd name="T27" fmla="*/ 143 h 165"/>
                <a:gd name="T28" fmla="*/ 52 w 240"/>
                <a:gd name="T29" fmla="*/ 151 h 165"/>
                <a:gd name="T30" fmla="*/ 11 w 240"/>
                <a:gd name="T31" fmla="*/ 165 h 165"/>
                <a:gd name="T32" fmla="*/ 12 w 240"/>
                <a:gd name="T33" fmla="*/ 144 h 165"/>
                <a:gd name="T34" fmla="*/ 4 w 240"/>
                <a:gd name="T35" fmla="*/ 134 h 165"/>
                <a:gd name="T36" fmla="*/ 6 w 240"/>
                <a:gd name="T37" fmla="*/ 119 h 165"/>
                <a:gd name="T38" fmla="*/ 20 w 240"/>
                <a:gd name="T39" fmla="*/ 104 h 165"/>
                <a:gd name="T40" fmla="*/ 27 w 240"/>
                <a:gd name="T41" fmla="*/ 103 h 165"/>
                <a:gd name="T42" fmla="*/ 44 w 240"/>
                <a:gd name="T43" fmla="*/ 96 h 165"/>
                <a:gd name="T44" fmla="*/ 58 w 240"/>
                <a:gd name="T45" fmla="*/ 90 h 165"/>
                <a:gd name="T46" fmla="*/ 71 w 240"/>
                <a:gd name="T47" fmla="*/ 88 h 165"/>
                <a:gd name="T48" fmla="*/ 80 w 240"/>
                <a:gd name="T49" fmla="*/ 71 h 165"/>
                <a:gd name="T50" fmla="*/ 90 w 240"/>
                <a:gd name="T51" fmla="*/ 67 h 165"/>
                <a:gd name="T52" fmla="*/ 94 w 240"/>
                <a:gd name="T53" fmla="*/ 63 h 165"/>
                <a:gd name="T54" fmla="*/ 89 w 240"/>
                <a:gd name="T55" fmla="*/ 58 h 165"/>
                <a:gd name="T56" fmla="*/ 90 w 240"/>
                <a:gd name="T57" fmla="*/ 52 h 165"/>
                <a:gd name="T58" fmla="*/ 97 w 240"/>
                <a:gd name="T59" fmla="*/ 49 h 165"/>
                <a:gd name="T60" fmla="*/ 100 w 240"/>
                <a:gd name="T61" fmla="*/ 42 h 165"/>
                <a:gd name="T62" fmla="*/ 107 w 240"/>
                <a:gd name="T63" fmla="*/ 41 h 165"/>
                <a:gd name="T64" fmla="*/ 114 w 240"/>
                <a:gd name="T65" fmla="*/ 36 h 165"/>
                <a:gd name="T66" fmla="*/ 113 w 240"/>
                <a:gd name="T67" fmla="*/ 30 h 165"/>
                <a:gd name="T68" fmla="*/ 118 w 240"/>
                <a:gd name="T69" fmla="*/ 24 h 165"/>
                <a:gd name="T70" fmla="*/ 126 w 240"/>
                <a:gd name="T71" fmla="*/ 23 h 165"/>
                <a:gd name="T72" fmla="*/ 138 w 240"/>
                <a:gd name="T73" fmla="*/ 15 h 165"/>
                <a:gd name="T74" fmla="*/ 153 w 240"/>
                <a:gd name="T75" fmla="*/ 1 h 165"/>
                <a:gd name="T76" fmla="*/ 165 w 240"/>
                <a:gd name="T77" fmla="*/ 6 h 165"/>
                <a:gd name="T78" fmla="*/ 168 w 240"/>
                <a:gd name="T79" fmla="*/ 21 h 165"/>
                <a:gd name="T80" fmla="*/ 163 w 240"/>
                <a:gd name="T81" fmla="*/ 33 h 165"/>
                <a:gd name="T82" fmla="*/ 170 w 240"/>
                <a:gd name="T83" fmla="*/ 36 h 165"/>
                <a:gd name="T84" fmla="*/ 182 w 240"/>
                <a:gd name="T85" fmla="*/ 30 h 165"/>
                <a:gd name="T86" fmla="*/ 204 w 240"/>
                <a:gd name="T87" fmla="*/ 24 h 165"/>
                <a:gd name="T88" fmla="*/ 216 w 240"/>
                <a:gd name="T89" fmla="*/ 26 h 165"/>
                <a:gd name="T90" fmla="*/ 238 w 240"/>
                <a:gd name="T91" fmla="*/ 39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40" h="165">
                  <a:moveTo>
                    <a:pt x="240" y="44"/>
                  </a:moveTo>
                  <a:cubicBezTo>
                    <a:pt x="240" y="46"/>
                    <a:pt x="239" y="49"/>
                    <a:pt x="239" y="50"/>
                  </a:cubicBezTo>
                  <a:cubicBezTo>
                    <a:pt x="239" y="52"/>
                    <a:pt x="239" y="57"/>
                    <a:pt x="238" y="58"/>
                  </a:cubicBezTo>
                  <a:cubicBezTo>
                    <a:pt x="237" y="59"/>
                    <a:pt x="234" y="60"/>
                    <a:pt x="233" y="60"/>
                  </a:cubicBezTo>
                  <a:cubicBezTo>
                    <a:pt x="232" y="60"/>
                    <a:pt x="230" y="61"/>
                    <a:pt x="229" y="61"/>
                  </a:cubicBezTo>
                  <a:cubicBezTo>
                    <a:pt x="228" y="61"/>
                    <a:pt x="227" y="61"/>
                    <a:pt x="225" y="61"/>
                  </a:cubicBezTo>
                  <a:cubicBezTo>
                    <a:pt x="224" y="62"/>
                    <a:pt x="223" y="62"/>
                    <a:pt x="222" y="63"/>
                  </a:cubicBezTo>
                  <a:cubicBezTo>
                    <a:pt x="220" y="63"/>
                    <a:pt x="219" y="64"/>
                    <a:pt x="218" y="65"/>
                  </a:cubicBezTo>
                  <a:cubicBezTo>
                    <a:pt x="217" y="66"/>
                    <a:pt x="215" y="67"/>
                    <a:pt x="213" y="68"/>
                  </a:cubicBezTo>
                  <a:cubicBezTo>
                    <a:pt x="213" y="69"/>
                    <a:pt x="211" y="70"/>
                    <a:pt x="211" y="71"/>
                  </a:cubicBezTo>
                  <a:cubicBezTo>
                    <a:pt x="210" y="72"/>
                    <a:pt x="209" y="74"/>
                    <a:pt x="208" y="75"/>
                  </a:cubicBezTo>
                  <a:cubicBezTo>
                    <a:pt x="208" y="77"/>
                    <a:pt x="207" y="78"/>
                    <a:pt x="207" y="79"/>
                  </a:cubicBezTo>
                  <a:cubicBezTo>
                    <a:pt x="206" y="81"/>
                    <a:pt x="204" y="83"/>
                    <a:pt x="204" y="84"/>
                  </a:cubicBezTo>
                  <a:cubicBezTo>
                    <a:pt x="205" y="87"/>
                    <a:pt x="213" y="92"/>
                    <a:pt x="213" y="92"/>
                  </a:cubicBezTo>
                  <a:cubicBezTo>
                    <a:pt x="184" y="115"/>
                    <a:pt x="184" y="115"/>
                    <a:pt x="184" y="115"/>
                  </a:cubicBezTo>
                  <a:cubicBezTo>
                    <a:pt x="172" y="125"/>
                    <a:pt x="172" y="125"/>
                    <a:pt x="172" y="125"/>
                  </a:cubicBezTo>
                  <a:cubicBezTo>
                    <a:pt x="160" y="136"/>
                    <a:pt x="160" y="136"/>
                    <a:pt x="160" y="136"/>
                  </a:cubicBezTo>
                  <a:cubicBezTo>
                    <a:pt x="120" y="165"/>
                    <a:pt x="120" y="165"/>
                    <a:pt x="120" y="165"/>
                  </a:cubicBezTo>
                  <a:cubicBezTo>
                    <a:pt x="120" y="165"/>
                    <a:pt x="118" y="155"/>
                    <a:pt x="116" y="152"/>
                  </a:cubicBezTo>
                  <a:cubicBezTo>
                    <a:pt x="115" y="151"/>
                    <a:pt x="113" y="150"/>
                    <a:pt x="112" y="149"/>
                  </a:cubicBezTo>
                  <a:cubicBezTo>
                    <a:pt x="111" y="147"/>
                    <a:pt x="113" y="140"/>
                    <a:pt x="111" y="137"/>
                  </a:cubicBezTo>
                  <a:cubicBezTo>
                    <a:pt x="110" y="136"/>
                    <a:pt x="106" y="136"/>
                    <a:pt x="106" y="134"/>
                  </a:cubicBezTo>
                  <a:cubicBezTo>
                    <a:pt x="105" y="133"/>
                    <a:pt x="108" y="130"/>
                    <a:pt x="108" y="128"/>
                  </a:cubicBezTo>
                  <a:cubicBezTo>
                    <a:pt x="108" y="125"/>
                    <a:pt x="107" y="120"/>
                    <a:pt x="104" y="119"/>
                  </a:cubicBezTo>
                  <a:cubicBezTo>
                    <a:pt x="103" y="118"/>
                    <a:pt x="100" y="120"/>
                    <a:pt x="99" y="121"/>
                  </a:cubicBezTo>
                  <a:cubicBezTo>
                    <a:pt x="96" y="122"/>
                    <a:pt x="93" y="127"/>
                    <a:pt x="90" y="129"/>
                  </a:cubicBezTo>
                  <a:cubicBezTo>
                    <a:pt x="88" y="131"/>
                    <a:pt x="82" y="134"/>
                    <a:pt x="80" y="136"/>
                  </a:cubicBezTo>
                  <a:cubicBezTo>
                    <a:pt x="78" y="137"/>
                    <a:pt x="76" y="142"/>
                    <a:pt x="74" y="143"/>
                  </a:cubicBezTo>
                  <a:cubicBezTo>
                    <a:pt x="71" y="145"/>
                    <a:pt x="65" y="146"/>
                    <a:pt x="61" y="147"/>
                  </a:cubicBezTo>
                  <a:cubicBezTo>
                    <a:pt x="59" y="148"/>
                    <a:pt x="55" y="150"/>
                    <a:pt x="52" y="151"/>
                  </a:cubicBezTo>
                  <a:cubicBezTo>
                    <a:pt x="49" y="153"/>
                    <a:pt x="42" y="159"/>
                    <a:pt x="37" y="161"/>
                  </a:cubicBezTo>
                  <a:cubicBezTo>
                    <a:pt x="31" y="163"/>
                    <a:pt x="11" y="165"/>
                    <a:pt x="11" y="165"/>
                  </a:cubicBezTo>
                  <a:cubicBezTo>
                    <a:pt x="11" y="165"/>
                    <a:pt x="11" y="156"/>
                    <a:pt x="11" y="154"/>
                  </a:cubicBezTo>
                  <a:cubicBezTo>
                    <a:pt x="11" y="151"/>
                    <a:pt x="13" y="146"/>
                    <a:pt x="12" y="144"/>
                  </a:cubicBezTo>
                  <a:cubicBezTo>
                    <a:pt x="12" y="143"/>
                    <a:pt x="9" y="141"/>
                    <a:pt x="8" y="140"/>
                  </a:cubicBezTo>
                  <a:cubicBezTo>
                    <a:pt x="7" y="138"/>
                    <a:pt x="5" y="135"/>
                    <a:pt x="4" y="134"/>
                  </a:cubicBezTo>
                  <a:cubicBezTo>
                    <a:pt x="3" y="132"/>
                    <a:pt x="0" y="130"/>
                    <a:pt x="0" y="129"/>
                  </a:cubicBezTo>
                  <a:cubicBezTo>
                    <a:pt x="0" y="126"/>
                    <a:pt x="4" y="122"/>
                    <a:pt x="6" y="119"/>
                  </a:cubicBezTo>
                  <a:cubicBezTo>
                    <a:pt x="8" y="117"/>
                    <a:pt x="13" y="112"/>
                    <a:pt x="15" y="109"/>
                  </a:cubicBezTo>
                  <a:cubicBezTo>
                    <a:pt x="16" y="108"/>
                    <a:pt x="18" y="104"/>
                    <a:pt x="20" y="104"/>
                  </a:cubicBezTo>
                  <a:cubicBezTo>
                    <a:pt x="21" y="103"/>
                    <a:pt x="22" y="104"/>
                    <a:pt x="23" y="104"/>
                  </a:cubicBezTo>
                  <a:cubicBezTo>
                    <a:pt x="24" y="104"/>
                    <a:pt x="26" y="103"/>
                    <a:pt x="27" y="103"/>
                  </a:cubicBezTo>
                  <a:cubicBezTo>
                    <a:pt x="29" y="102"/>
                    <a:pt x="33" y="101"/>
                    <a:pt x="35" y="100"/>
                  </a:cubicBezTo>
                  <a:cubicBezTo>
                    <a:pt x="37" y="99"/>
                    <a:pt x="42" y="97"/>
                    <a:pt x="44" y="96"/>
                  </a:cubicBezTo>
                  <a:cubicBezTo>
                    <a:pt x="47" y="95"/>
                    <a:pt x="51" y="94"/>
                    <a:pt x="54" y="93"/>
                  </a:cubicBezTo>
                  <a:cubicBezTo>
                    <a:pt x="55" y="92"/>
                    <a:pt x="57" y="91"/>
                    <a:pt x="58" y="90"/>
                  </a:cubicBezTo>
                  <a:cubicBezTo>
                    <a:pt x="60" y="90"/>
                    <a:pt x="66" y="91"/>
                    <a:pt x="67" y="90"/>
                  </a:cubicBezTo>
                  <a:cubicBezTo>
                    <a:pt x="68" y="90"/>
                    <a:pt x="70" y="89"/>
                    <a:pt x="71" y="88"/>
                  </a:cubicBezTo>
                  <a:cubicBezTo>
                    <a:pt x="72" y="86"/>
                    <a:pt x="74" y="83"/>
                    <a:pt x="75" y="80"/>
                  </a:cubicBezTo>
                  <a:cubicBezTo>
                    <a:pt x="77" y="78"/>
                    <a:pt x="78" y="73"/>
                    <a:pt x="80" y="71"/>
                  </a:cubicBezTo>
                  <a:cubicBezTo>
                    <a:pt x="81" y="70"/>
                    <a:pt x="84" y="68"/>
                    <a:pt x="86" y="68"/>
                  </a:cubicBezTo>
                  <a:cubicBezTo>
                    <a:pt x="87" y="67"/>
                    <a:pt x="89" y="68"/>
                    <a:pt x="90" y="67"/>
                  </a:cubicBezTo>
                  <a:cubicBezTo>
                    <a:pt x="91" y="67"/>
                    <a:pt x="93" y="67"/>
                    <a:pt x="94" y="66"/>
                  </a:cubicBezTo>
                  <a:cubicBezTo>
                    <a:pt x="94" y="65"/>
                    <a:pt x="94" y="64"/>
                    <a:pt x="94" y="63"/>
                  </a:cubicBezTo>
                  <a:cubicBezTo>
                    <a:pt x="94" y="62"/>
                    <a:pt x="94" y="60"/>
                    <a:pt x="93" y="60"/>
                  </a:cubicBezTo>
                  <a:cubicBezTo>
                    <a:pt x="92" y="59"/>
                    <a:pt x="90" y="59"/>
                    <a:pt x="89" y="58"/>
                  </a:cubicBezTo>
                  <a:cubicBezTo>
                    <a:pt x="89" y="58"/>
                    <a:pt x="89" y="56"/>
                    <a:pt x="89" y="55"/>
                  </a:cubicBezTo>
                  <a:cubicBezTo>
                    <a:pt x="89" y="54"/>
                    <a:pt x="90" y="53"/>
                    <a:pt x="90" y="52"/>
                  </a:cubicBezTo>
                  <a:cubicBezTo>
                    <a:pt x="91" y="51"/>
                    <a:pt x="95" y="53"/>
                    <a:pt x="96" y="52"/>
                  </a:cubicBezTo>
                  <a:cubicBezTo>
                    <a:pt x="96" y="52"/>
                    <a:pt x="97" y="50"/>
                    <a:pt x="97" y="49"/>
                  </a:cubicBezTo>
                  <a:cubicBezTo>
                    <a:pt x="98" y="49"/>
                    <a:pt x="99" y="48"/>
                    <a:pt x="99" y="47"/>
                  </a:cubicBezTo>
                  <a:cubicBezTo>
                    <a:pt x="99" y="46"/>
                    <a:pt x="99" y="43"/>
                    <a:pt x="100" y="42"/>
                  </a:cubicBezTo>
                  <a:cubicBezTo>
                    <a:pt x="100" y="42"/>
                    <a:pt x="101" y="41"/>
                    <a:pt x="101" y="41"/>
                  </a:cubicBezTo>
                  <a:cubicBezTo>
                    <a:pt x="103" y="40"/>
                    <a:pt x="106" y="41"/>
                    <a:pt x="107" y="41"/>
                  </a:cubicBezTo>
                  <a:cubicBezTo>
                    <a:pt x="109" y="41"/>
                    <a:pt x="112" y="41"/>
                    <a:pt x="113" y="40"/>
                  </a:cubicBezTo>
                  <a:cubicBezTo>
                    <a:pt x="113" y="39"/>
                    <a:pt x="114" y="37"/>
                    <a:pt x="114" y="36"/>
                  </a:cubicBezTo>
                  <a:cubicBezTo>
                    <a:pt x="114" y="35"/>
                    <a:pt x="111" y="31"/>
                    <a:pt x="111" y="30"/>
                  </a:cubicBezTo>
                  <a:cubicBezTo>
                    <a:pt x="111" y="30"/>
                    <a:pt x="113" y="30"/>
                    <a:pt x="113" y="30"/>
                  </a:cubicBezTo>
                  <a:cubicBezTo>
                    <a:pt x="114" y="29"/>
                    <a:pt x="115" y="28"/>
                    <a:pt x="116" y="27"/>
                  </a:cubicBezTo>
                  <a:cubicBezTo>
                    <a:pt x="117" y="26"/>
                    <a:pt x="117" y="25"/>
                    <a:pt x="118" y="24"/>
                  </a:cubicBezTo>
                  <a:cubicBezTo>
                    <a:pt x="119" y="24"/>
                    <a:pt x="119" y="23"/>
                    <a:pt x="120" y="23"/>
                  </a:cubicBezTo>
                  <a:cubicBezTo>
                    <a:pt x="122" y="22"/>
                    <a:pt x="125" y="24"/>
                    <a:pt x="126" y="23"/>
                  </a:cubicBezTo>
                  <a:cubicBezTo>
                    <a:pt x="128" y="23"/>
                    <a:pt x="130" y="21"/>
                    <a:pt x="131" y="20"/>
                  </a:cubicBezTo>
                  <a:cubicBezTo>
                    <a:pt x="133" y="18"/>
                    <a:pt x="136" y="17"/>
                    <a:pt x="138" y="15"/>
                  </a:cubicBezTo>
                  <a:cubicBezTo>
                    <a:pt x="140" y="14"/>
                    <a:pt x="142" y="12"/>
                    <a:pt x="143" y="10"/>
                  </a:cubicBezTo>
                  <a:cubicBezTo>
                    <a:pt x="147" y="8"/>
                    <a:pt x="153" y="1"/>
                    <a:pt x="153" y="1"/>
                  </a:cubicBezTo>
                  <a:cubicBezTo>
                    <a:pt x="153" y="1"/>
                    <a:pt x="159" y="0"/>
                    <a:pt x="160" y="1"/>
                  </a:cubicBezTo>
                  <a:cubicBezTo>
                    <a:pt x="162" y="2"/>
                    <a:pt x="165" y="6"/>
                    <a:pt x="165" y="6"/>
                  </a:cubicBezTo>
                  <a:cubicBezTo>
                    <a:pt x="165" y="6"/>
                    <a:pt x="167" y="10"/>
                    <a:pt x="167" y="12"/>
                  </a:cubicBezTo>
                  <a:cubicBezTo>
                    <a:pt x="168" y="14"/>
                    <a:pt x="168" y="19"/>
                    <a:pt x="168" y="21"/>
                  </a:cubicBezTo>
                  <a:cubicBezTo>
                    <a:pt x="168" y="23"/>
                    <a:pt x="167" y="27"/>
                    <a:pt x="166" y="28"/>
                  </a:cubicBezTo>
                  <a:cubicBezTo>
                    <a:pt x="166" y="30"/>
                    <a:pt x="163" y="31"/>
                    <a:pt x="163" y="33"/>
                  </a:cubicBezTo>
                  <a:cubicBezTo>
                    <a:pt x="162" y="34"/>
                    <a:pt x="162" y="38"/>
                    <a:pt x="164" y="39"/>
                  </a:cubicBezTo>
                  <a:cubicBezTo>
                    <a:pt x="165" y="40"/>
                    <a:pt x="168" y="37"/>
                    <a:pt x="170" y="36"/>
                  </a:cubicBezTo>
                  <a:cubicBezTo>
                    <a:pt x="171" y="36"/>
                    <a:pt x="174" y="34"/>
                    <a:pt x="175" y="34"/>
                  </a:cubicBezTo>
                  <a:cubicBezTo>
                    <a:pt x="177" y="33"/>
                    <a:pt x="180" y="31"/>
                    <a:pt x="182" y="30"/>
                  </a:cubicBezTo>
                  <a:cubicBezTo>
                    <a:pt x="184" y="29"/>
                    <a:pt x="188" y="27"/>
                    <a:pt x="190" y="26"/>
                  </a:cubicBezTo>
                  <a:cubicBezTo>
                    <a:pt x="194" y="25"/>
                    <a:pt x="201" y="24"/>
                    <a:pt x="204" y="24"/>
                  </a:cubicBezTo>
                  <a:cubicBezTo>
                    <a:pt x="207" y="24"/>
                    <a:pt x="211" y="24"/>
                    <a:pt x="213" y="24"/>
                  </a:cubicBezTo>
                  <a:cubicBezTo>
                    <a:pt x="214" y="24"/>
                    <a:pt x="216" y="25"/>
                    <a:pt x="216" y="26"/>
                  </a:cubicBezTo>
                  <a:cubicBezTo>
                    <a:pt x="219" y="28"/>
                    <a:pt x="225" y="30"/>
                    <a:pt x="228" y="32"/>
                  </a:cubicBezTo>
                  <a:cubicBezTo>
                    <a:pt x="230" y="34"/>
                    <a:pt x="236" y="36"/>
                    <a:pt x="238" y="39"/>
                  </a:cubicBezTo>
                  <a:cubicBezTo>
                    <a:pt x="239" y="40"/>
                    <a:pt x="240" y="43"/>
                    <a:pt x="240" y="44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5A7FC5">
                    <a:lumMod val="67000"/>
                  </a:srgbClr>
                </a:gs>
                <a:gs pos="48000">
                  <a:srgbClr val="399EC1"/>
                </a:gs>
                <a:gs pos="100000">
                  <a:srgbClr val="3279A6"/>
                </a:gs>
              </a:gsLst>
              <a:path path="circle">
                <a:fillToRect l="100000" t="100000"/>
              </a:path>
              <a:tileRect r="-100000" b="-100000"/>
            </a:gra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48"/>
            <p:cNvSpPr>
              <a:spLocks/>
            </p:cNvSpPr>
            <p:nvPr/>
          </p:nvSpPr>
          <p:spPr bwMode="auto">
            <a:xfrm>
              <a:off x="1240345" y="3072014"/>
              <a:ext cx="796423" cy="548242"/>
            </a:xfrm>
            <a:custGeom>
              <a:avLst/>
              <a:gdLst>
                <a:gd name="T0" fmla="*/ 239 w 240"/>
                <a:gd name="T1" fmla="*/ 50 h 165"/>
                <a:gd name="T2" fmla="*/ 233 w 240"/>
                <a:gd name="T3" fmla="*/ 60 h 165"/>
                <a:gd name="T4" fmla="*/ 225 w 240"/>
                <a:gd name="T5" fmla="*/ 61 h 165"/>
                <a:gd name="T6" fmla="*/ 218 w 240"/>
                <a:gd name="T7" fmla="*/ 65 h 165"/>
                <a:gd name="T8" fmla="*/ 211 w 240"/>
                <a:gd name="T9" fmla="*/ 71 h 165"/>
                <a:gd name="T10" fmla="*/ 207 w 240"/>
                <a:gd name="T11" fmla="*/ 79 h 165"/>
                <a:gd name="T12" fmla="*/ 213 w 240"/>
                <a:gd name="T13" fmla="*/ 92 h 165"/>
                <a:gd name="T14" fmla="*/ 172 w 240"/>
                <a:gd name="T15" fmla="*/ 125 h 165"/>
                <a:gd name="T16" fmla="*/ 120 w 240"/>
                <a:gd name="T17" fmla="*/ 165 h 165"/>
                <a:gd name="T18" fmla="*/ 112 w 240"/>
                <a:gd name="T19" fmla="*/ 149 h 165"/>
                <a:gd name="T20" fmla="*/ 106 w 240"/>
                <a:gd name="T21" fmla="*/ 134 h 165"/>
                <a:gd name="T22" fmla="*/ 104 w 240"/>
                <a:gd name="T23" fmla="*/ 119 h 165"/>
                <a:gd name="T24" fmla="*/ 90 w 240"/>
                <a:gd name="T25" fmla="*/ 129 h 165"/>
                <a:gd name="T26" fmla="*/ 74 w 240"/>
                <a:gd name="T27" fmla="*/ 143 h 165"/>
                <a:gd name="T28" fmla="*/ 52 w 240"/>
                <a:gd name="T29" fmla="*/ 151 h 165"/>
                <a:gd name="T30" fmla="*/ 11 w 240"/>
                <a:gd name="T31" fmla="*/ 165 h 165"/>
                <a:gd name="T32" fmla="*/ 12 w 240"/>
                <a:gd name="T33" fmla="*/ 144 h 165"/>
                <a:gd name="T34" fmla="*/ 4 w 240"/>
                <a:gd name="T35" fmla="*/ 134 h 165"/>
                <a:gd name="T36" fmla="*/ 6 w 240"/>
                <a:gd name="T37" fmla="*/ 119 h 165"/>
                <a:gd name="T38" fmla="*/ 20 w 240"/>
                <a:gd name="T39" fmla="*/ 104 h 165"/>
                <a:gd name="T40" fmla="*/ 27 w 240"/>
                <a:gd name="T41" fmla="*/ 103 h 165"/>
                <a:gd name="T42" fmla="*/ 44 w 240"/>
                <a:gd name="T43" fmla="*/ 96 h 165"/>
                <a:gd name="T44" fmla="*/ 58 w 240"/>
                <a:gd name="T45" fmla="*/ 90 h 165"/>
                <a:gd name="T46" fmla="*/ 71 w 240"/>
                <a:gd name="T47" fmla="*/ 88 h 165"/>
                <a:gd name="T48" fmla="*/ 80 w 240"/>
                <a:gd name="T49" fmla="*/ 71 h 165"/>
                <a:gd name="T50" fmla="*/ 90 w 240"/>
                <a:gd name="T51" fmla="*/ 67 h 165"/>
                <a:gd name="T52" fmla="*/ 94 w 240"/>
                <a:gd name="T53" fmla="*/ 63 h 165"/>
                <a:gd name="T54" fmla="*/ 89 w 240"/>
                <a:gd name="T55" fmla="*/ 58 h 165"/>
                <a:gd name="T56" fmla="*/ 90 w 240"/>
                <a:gd name="T57" fmla="*/ 52 h 165"/>
                <a:gd name="T58" fmla="*/ 97 w 240"/>
                <a:gd name="T59" fmla="*/ 49 h 165"/>
                <a:gd name="T60" fmla="*/ 100 w 240"/>
                <a:gd name="T61" fmla="*/ 42 h 165"/>
                <a:gd name="T62" fmla="*/ 107 w 240"/>
                <a:gd name="T63" fmla="*/ 41 h 165"/>
                <a:gd name="T64" fmla="*/ 114 w 240"/>
                <a:gd name="T65" fmla="*/ 36 h 165"/>
                <a:gd name="T66" fmla="*/ 113 w 240"/>
                <a:gd name="T67" fmla="*/ 30 h 165"/>
                <a:gd name="T68" fmla="*/ 118 w 240"/>
                <a:gd name="T69" fmla="*/ 24 h 165"/>
                <a:gd name="T70" fmla="*/ 126 w 240"/>
                <a:gd name="T71" fmla="*/ 23 h 165"/>
                <a:gd name="T72" fmla="*/ 138 w 240"/>
                <a:gd name="T73" fmla="*/ 15 h 165"/>
                <a:gd name="T74" fmla="*/ 153 w 240"/>
                <a:gd name="T75" fmla="*/ 1 h 165"/>
                <a:gd name="T76" fmla="*/ 165 w 240"/>
                <a:gd name="T77" fmla="*/ 6 h 165"/>
                <a:gd name="T78" fmla="*/ 168 w 240"/>
                <a:gd name="T79" fmla="*/ 21 h 165"/>
                <a:gd name="T80" fmla="*/ 163 w 240"/>
                <a:gd name="T81" fmla="*/ 33 h 165"/>
                <a:gd name="T82" fmla="*/ 170 w 240"/>
                <a:gd name="T83" fmla="*/ 36 h 165"/>
                <a:gd name="T84" fmla="*/ 182 w 240"/>
                <a:gd name="T85" fmla="*/ 30 h 165"/>
                <a:gd name="T86" fmla="*/ 204 w 240"/>
                <a:gd name="T87" fmla="*/ 24 h 165"/>
                <a:gd name="T88" fmla="*/ 216 w 240"/>
                <a:gd name="T89" fmla="*/ 26 h 165"/>
                <a:gd name="T90" fmla="*/ 238 w 240"/>
                <a:gd name="T91" fmla="*/ 39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40" h="165">
                  <a:moveTo>
                    <a:pt x="240" y="44"/>
                  </a:moveTo>
                  <a:cubicBezTo>
                    <a:pt x="240" y="46"/>
                    <a:pt x="239" y="49"/>
                    <a:pt x="239" y="50"/>
                  </a:cubicBezTo>
                  <a:cubicBezTo>
                    <a:pt x="239" y="52"/>
                    <a:pt x="239" y="57"/>
                    <a:pt x="238" y="58"/>
                  </a:cubicBezTo>
                  <a:cubicBezTo>
                    <a:pt x="237" y="59"/>
                    <a:pt x="234" y="60"/>
                    <a:pt x="233" y="60"/>
                  </a:cubicBezTo>
                  <a:cubicBezTo>
                    <a:pt x="232" y="60"/>
                    <a:pt x="230" y="61"/>
                    <a:pt x="229" y="61"/>
                  </a:cubicBezTo>
                  <a:cubicBezTo>
                    <a:pt x="228" y="61"/>
                    <a:pt x="227" y="61"/>
                    <a:pt x="225" y="61"/>
                  </a:cubicBezTo>
                  <a:cubicBezTo>
                    <a:pt x="224" y="62"/>
                    <a:pt x="223" y="62"/>
                    <a:pt x="222" y="63"/>
                  </a:cubicBezTo>
                  <a:cubicBezTo>
                    <a:pt x="220" y="63"/>
                    <a:pt x="219" y="64"/>
                    <a:pt x="218" y="65"/>
                  </a:cubicBezTo>
                  <a:cubicBezTo>
                    <a:pt x="217" y="66"/>
                    <a:pt x="215" y="67"/>
                    <a:pt x="213" y="68"/>
                  </a:cubicBezTo>
                  <a:cubicBezTo>
                    <a:pt x="213" y="69"/>
                    <a:pt x="211" y="70"/>
                    <a:pt x="211" y="71"/>
                  </a:cubicBezTo>
                  <a:cubicBezTo>
                    <a:pt x="210" y="72"/>
                    <a:pt x="209" y="74"/>
                    <a:pt x="208" y="75"/>
                  </a:cubicBezTo>
                  <a:cubicBezTo>
                    <a:pt x="208" y="77"/>
                    <a:pt x="207" y="78"/>
                    <a:pt x="207" y="79"/>
                  </a:cubicBezTo>
                  <a:cubicBezTo>
                    <a:pt x="206" y="81"/>
                    <a:pt x="204" y="83"/>
                    <a:pt x="204" y="84"/>
                  </a:cubicBezTo>
                  <a:cubicBezTo>
                    <a:pt x="205" y="87"/>
                    <a:pt x="213" y="92"/>
                    <a:pt x="213" y="92"/>
                  </a:cubicBezTo>
                  <a:cubicBezTo>
                    <a:pt x="184" y="115"/>
                    <a:pt x="184" y="115"/>
                    <a:pt x="184" y="115"/>
                  </a:cubicBezTo>
                  <a:cubicBezTo>
                    <a:pt x="172" y="125"/>
                    <a:pt x="172" y="125"/>
                    <a:pt x="172" y="125"/>
                  </a:cubicBezTo>
                  <a:cubicBezTo>
                    <a:pt x="160" y="136"/>
                    <a:pt x="160" y="136"/>
                    <a:pt x="160" y="136"/>
                  </a:cubicBezTo>
                  <a:cubicBezTo>
                    <a:pt x="120" y="165"/>
                    <a:pt x="120" y="165"/>
                    <a:pt x="120" y="165"/>
                  </a:cubicBezTo>
                  <a:cubicBezTo>
                    <a:pt x="120" y="165"/>
                    <a:pt x="118" y="155"/>
                    <a:pt x="116" y="152"/>
                  </a:cubicBezTo>
                  <a:cubicBezTo>
                    <a:pt x="115" y="151"/>
                    <a:pt x="113" y="150"/>
                    <a:pt x="112" y="149"/>
                  </a:cubicBezTo>
                  <a:cubicBezTo>
                    <a:pt x="111" y="147"/>
                    <a:pt x="113" y="140"/>
                    <a:pt x="111" y="137"/>
                  </a:cubicBezTo>
                  <a:cubicBezTo>
                    <a:pt x="110" y="136"/>
                    <a:pt x="106" y="136"/>
                    <a:pt x="106" y="134"/>
                  </a:cubicBezTo>
                  <a:cubicBezTo>
                    <a:pt x="105" y="133"/>
                    <a:pt x="108" y="130"/>
                    <a:pt x="108" y="128"/>
                  </a:cubicBezTo>
                  <a:cubicBezTo>
                    <a:pt x="108" y="125"/>
                    <a:pt x="107" y="120"/>
                    <a:pt x="104" y="119"/>
                  </a:cubicBezTo>
                  <a:cubicBezTo>
                    <a:pt x="103" y="118"/>
                    <a:pt x="100" y="120"/>
                    <a:pt x="99" y="121"/>
                  </a:cubicBezTo>
                  <a:cubicBezTo>
                    <a:pt x="96" y="122"/>
                    <a:pt x="93" y="127"/>
                    <a:pt x="90" y="129"/>
                  </a:cubicBezTo>
                  <a:cubicBezTo>
                    <a:pt x="88" y="131"/>
                    <a:pt x="82" y="134"/>
                    <a:pt x="80" y="136"/>
                  </a:cubicBezTo>
                  <a:cubicBezTo>
                    <a:pt x="78" y="137"/>
                    <a:pt x="76" y="142"/>
                    <a:pt x="74" y="143"/>
                  </a:cubicBezTo>
                  <a:cubicBezTo>
                    <a:pt x="71" y="145"/>
                    <a:pt x="65" y="146"/>
                    <a:pt x="61" y="147"/>
                  </a:cubicBezTo>
                  <a:cubicBezTo>
                    <a:pt x="59" y="148"/>
                    <a:pt x="55" y="150"/>
                    <a:pt x="52" y="151"/>
                  </a:cubicBezTo>
                  <a:cubicBezTo>
                    <a:pt x="49" y="153"/>
                    <a:pt x="42" y="159"/>
                    <a:pt x="37" y="161"/>
                  </a:cubicBezTo>
                  <a:cubicBezTo>
                    <a:pt x="31" y="163"/>
                    <a:pt x="11" y="165"/>
                    <a:pt x="11" y="165"/>
                  </a:cubicBezTo>
                  <a:cubicBezTo>
                    <a:pt x="11" y="165"/>
                    <a:pt x="11" y="156"/>
                    <a:pt x="11" y="154"/>
                  </a:cubicBezTo>
                  <a:cubicBezTo>
                    <a:pt x="11" y="151"/>
                    <a:pt x="13" y="146"/>
                    <a:pt x="12" y="144"/>
                  </a:cubicBezTo>
                  <a:cubicBezTo>
                    <a:pt x="12" y="143"/>
                    <a:pt x="9" y="141"/>
                    <a:pt x="8" y="140"/>
                  </a:cubicBezTo>
                  <a:cubicBezTo>
                    <a:pt x="7" y="138"/>
                    <a:pt x="5" y="135"/>
                    <a:pt x="4" y="134"/>
                  </a:cubicBezTo>
                  <a:cubicBezTo>
                    <a:pt x="3" y="132"/>
                    <a:pt x="0" y="130"/>
                    <a:pt x="0" y="129"/>
                  </a:cubicBezTo>
                  <a:cubicBezTo>
                    <a:pt x="0" y="126"/>
                    <a:pt x="4" y="122"/>
                    <a:pt x="6" y="119"/>
                  </a:cubicBezTo>
                  <a:cubicBezTo>
                    <a:pt x="8" y="117"/>
                    <a:pt x="13" y="112"/>
                    <a:pt x="15" y="109"/>
                  </a:cubicBezTo>
                  <a:cubicBezTo>
                    <a:pt x="16" y="108"/>
                    <a:pt x="18" y="104"/>
                    <a:pt x="20" y="104"/>
                  </a:cubicBezTo>
                  <a:cubicBezTo>
                    <a:pt x="21" y="103"/>
                    <a:pt x="22" y="104"/>
                    <a:pt x="23" y="104"/>
                  </a:cubicBezTo>
                  <a:cubicBezTo>
                    <a:pt x="24" y="104"/>
                    <a:pt x="26" y="103"/>
                    <a:pt x="27" y="103"/>
                  </a:cubicBezTo>
                  <a:cubicBezTo>
                    <a:pt x="29" y="102"/>
                    <a:pt x="33" y="101"/>
                    <a:pt x="35" y="100"/>
                  </a:cubicBezTo>
                  <a:cubicBezTo>
                    <a:pt x="37" y="99"/>
                    <a:pt x="42" y="97"/>
                    <a:pt x="44" y="96"/>
                  </a:cubicBezTo>
                  <a:cubicBezTo>
                    <a:pt x="47" y="95"/>
                    <a:pt x="51" y="94"/>
                    <a:pt x="54" y="93"/>
                  </a:cubicBezTo>
                  <a:cubicBezTo>
                    <a:pt x="55" y="92"/>
                    <a:pt x="57" y="91"/>
                    <a:pt x="58" y="90"/>
                  </a:cubicBezTo>
                  <a:cubicBezTo>
                    <a:pt x="60" y="90"/>
                    <a:pt x="66" y="91"/>
                    <a:pt x="67" y="90"/>
                  </a:cubicBezTo>
                  <a:cubicBezTo>
                    <a:pt x="68" y="90"/>
                    <a:pt x="70" y="89"/>
                    <a:pt x="71" y="88"/>
                  </a:cubicBezTo>
                  <a:cubicBezTo>
                    <a:pt x="72" y="86"/>
                    <a:pt x="74" y="83"/>
                    <a:pt x="75" y="80"/>
                  </a:cubicBezTo>
                  <a:cubicBezTo>
                    <a:pt x="77" y="78"/>
                    <a:pt x="78" y="73"/>
                    <a:pt x="80" y="71"/>
                  </a:cubicBezTo>
                  <a:cubicBezTo>
                    <a:pt x="81" y="70"/>
                    <a:pt x="84" y="68"/>
                    <a:pt x="86" y="68"/>
                  </a:cubicBezTo>
                  <a:cubicBezTo>
                    <a:pt x="87" y="67"/>
                    <a:pt x="89" y="68"/>
                    <a:pt x="90" y="67"/>
                  </a:cubicBezTo>
                  <a:cubicBezTo>
                    <a:pt x="91" y="67"/>
                    <a:pt x="93" y="67"/>
                    <a:pt x="94" y="66"/>
                  </a:cubicBezTo>
                  <a:cubicBezTo>
                    <a:pt x="94" y="65"/>
                    <a:pt x="94" y="64"/>
                    <a:pt x="94" y="63"/>
                  </a:cubicBezTo>
                  <a:cubicBezTo>
                    <a:pt x="94" y="62"/>
                    <a:pt x="94" y="60"/>
                    <a:pt x="93" y="60"/>
                  </a:cubicBezTo>
                  <a:cubicBezTo>
                    <a:pt x="92" y="59"/>
                    <a:pt x="90" y="59"/>
                    <a:pt x="89" y="58"/>
                  </a:cubicBezTo>
                  <a:cubicBezTo>
                    <a:pt x="89" y="58"/>
                    <a:pt x="89" y="56"/>
                    <a:pt x="89" y="55"/>
                  </a:cubicBezTo>
                  <a:cubicBezTo>
                    <a:pt x="89" y="54"/>
                    <a:pt x="90" y="53"/>
                    <a:pt x="90" y="52"/>
                  </a:cubicBezTo>
                  <a:cubicBezTo>
                    <a:pt x="91" y="51"/>
                    <a:pt x="95" y="53"/>
                    <a:pt x="96" y="52"/>
                  </a:cubicBezTo>
                  <a:cubicBezTo>
                    <a:pt x="96" y="52"/>
                    <a:pt x="97" y="50"/>
                    <a:pt x="97" y="49"/>
                  </a:cubicBezTo>
                  <a:cubicBezTo>
                    <a:pt x="98" y="49"/>
                    <a:pt x="99" y="48"/>
                    <a:pt x="99" y="47"/>
                  </a:cubicBezTo>
                  <a:cubicBezTo>
                    <a:pt x="99" y="46"/>
                    <a:pt x="99" y="43"/>
                    <a:pt x="100" y="42"/>
                  </a:cubicBezTo>
                  <a:cubicBezTo>
                    <a:pt x="100" y="42"/>
                    <a:pt x="101" y="41"/>
                    <a:pt x="101" y="41"/>
                  </a:cubicBezTo>
                  <a:cubicBezTo>
                    <a:pt x="103" y="40"/>
                    <a:pt x="106" y="41"/>
                    <a:pt x="107" y="41"/>
                  </a:cubicBezTo>
                  <a:cubicBezTo>
                    <a:pt x="109" y="41"/>
                    <a:pt x="112" y="41"/>
                    <a:pt x="113" y="40"/>
                  </a:cubicBezTo>
                  <a:cubicBezTo>
                    <a:pt x="113" y="39"/>
                    <a:pt x="114" y="37"/>
                    <a:pt x="114" y="36"/>
                  </a:cubicBezTo>
                  <a:cubicBezTo>
                    <a:pt x="114" y="35"/>
                    <a:pt x="111" y="31"/>
                    <a:pt x="111" y="30"/>
                  </a:cubicBezTo>
                  <a:cubicBezTo>
                    <a:pt x="111" y="30"/>
                    <a:pt x="113" y="30"/>
                    <a:pt x="113" y="30"/>
                  </a:cubicBezTo>
                  <a:cubicBezTo>
                    <a:pt x="114" y="29"/>
                    <a:pt x="115" y="28"/>
                    <a:pt x="116" y="27"/>
                  </a:cubicBezTo>
                  <a:cubicBezTo>
                    <a:pt x="117" y="26"/>
                    <a:pt x="117" y="25"/>
                    <a:pt x="118" y="24"/>
                  </a:cubicBezTo>
                  <a:cubicBezTo>
                    <a:pt x="119" y="24"/>
                    <a:pt x="119" y="23"/>
                    <a:pt x="120" y="23"/>
                  </a:cubicBezTo>
                  <a:cubicBezTo>
                    <a:pt x="122" y="22"/>
                    <a:pt x="125" y="24"/>
                    <a:pt x="126" y="23"/>
                  </a:cubicBezTo>
                  <a:cubicBezTo>
                    <a:pt x="128" y="23"/>
                    <a:pt x="130" y="21"/>
                    <a:pt x="131" y="20"/>
                  </a:cubicBezTo>
                  <a:cubicBezTo>
                    <a:pt x="133" y="18"/>
                    <a:pt x="136" y="17"/>
                    <a:pt x="138" y="15"/>
                  </a:cubicBezTo>
                  <a:cubicBezTo>
                    <a:pt x="140" y="14"/>
                    <a:pt x="142" y="12"/>
                    <a:pt x="143" y="10"/>
                  </a:cubicBezTo>
                  <a:cubicBezTo>
                    <a:pt x="147" y="8"/>
                    <a:pt x="153" y="1"/>
                    <a:pt x="153" y="1"/>
                  </a:cubicBezTo>
                  <a:cubicBezTo>
                    <a:pt x="153" y="1"/>
                    <a:pt x="159" y="0"/>
                    <a:pt x="160" y="1"/>
                  </a:cubicBezTo>
                  <a:cubicBezTo>
                    <a:pt x="162" y="2"/>
                    <a:pt x="165" y="6"/>
                    <a:pt x="165" y="6"/>
                  </a:cubicBezTo>
                  <a:cubicBezTo>
                    <a:pt x="165" y="6"/>
                    <a:pt x="167" y="10"/>
                    <a:pt x="167" y="12"/>
                  </a:cubicBezTo>
                  <a:cubicBezTo>
                    <a:pt x="168" y="14"/>
                    <a:pt x="168" y="19"/>
                    <a:pt x="168" y="21"/>
                  </a:cubicBezTo>
                  <a:cubicBezTo>
                    <a:pt x="168" y="23"/>
                    <a:pt x="167" y="27"/>
                    <a:pt x="166" y="28"/>
                  </a:cubicBezTo>
                  <a:cubicBezTo>
                    <a:pt x="166" y="30"/>
                    <a:pt x="163" y="31"/>
                    <a:pt x="163" y="33"/>
                  </a:cubicBezTo>
                  <a:cubicBezTo>
                    <a:pt x="162" y="34"/>
                    <a:pt x="162" y="38"/>
                    <a:pt x="164" y="39"/>
                  </a:cubicBezTo>
                  <a:cubicBezTo>
                    <a:pt x="165" y="40"/>
                    <a:pt x="168" y="37"/>
                    <a:pt x="170" y="36"/>
                  </a:cubicBezTo>
                  <a:cubicBezTo>
                    <a:pt x="171" y="36"/>
                    <a:pt x="174" y="34"/>
                    <a:pt x="175" y="34"/>
                  </a:cubicBezTo>
                  <a:cubicBezTo>
                    <a:pt x="177" y="33"/>
                    <a:pt x="180" y="31"/>
                    <a:pt x="182" y="30"/>
                  </a:cubicBezTo>
                  <a:cubicBezTo>
                    <a:pt x="184" y="29"/>
                    <a:pt x="188" y="27"/>
                    <a:pt x="190" y="26"/>
                  </a:cubicBezTo>
                  <a:cubicBezTo>
                    <a:pt x="194" y="25"/>
                    <a:pt x="201" y="24"/>
                    <a:pt x="204" y="24"/>
                  </a:cubicBezTo>
                  <a:cubicBezTo>
                    <a:pt x="207" y="24"/>
                    <a:pt x="211" y="24"/>
                    <a:pt x="213" y="24"/>
                  </a:cubicBezTo>
                  <a:cubicBezTo>
                    <a:pt x="214" y="24"/>
                    <a:pt x="216" y="25"/>
                    <a:pt x="216" y="26"/>
                  </a:cubicBezTo>
                  <a:cubicBezTo>
                    <a:pt x="219" y="28"/>
                    <a:pt x="225" y="30"/>
                    <a:pt x="228" y="32"/>
                  </a:cubicBezTo>
                  <a:cubicBezTo>
                    <a:pt x="230" y="34"/>
                    <a:pt x="236" y="36"/>
                    <a:pt x="238" y="39"/>
                  </a:cubicBezTo>
                  <a:cubicBezTo>
                    <a:pt x="239" y="40"/>
                    <a:pt x="240" y="43"/>
                    <a:pt x="240" y="44"/>
                  </a:cubicBezTo>
                  <a:close/>
                </a:path>
              </a:pathLst>
            </a:custGeom>
            <a:no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49"/>
            <p:cNvSpPr>
              <a:spLocks noEditPoints="1"/>
            </p:cNvSpPr>
            <p:nvPr/>
          </p:nvSpPr>
          <p:spPr bwMode="auto">
            <a:xfrm>
              <a:off x="798667" y="3463215"/>
              <a:ext cx="1420382" cy="1322231"/>
            </a:xfrm>
            <a:custGeom>
              <a:avLst/>
              <a:gdLst>
                <a:gd name="T0" fmla="*/ 419 w 428"/>
                <a:gd name="T1" fmla="*/ 250 h 398"/>
                <a:gd name="T2" fmla="*/ 408 w 428"/>
                <a:gd name="T3" fmla="*/ 270 h 398"/>
                <a:gd name="T4" fmla="*/ 414 w 428"/>
                <a:gd name="T5" fmla="*/ 303 h 398"/>
                <a:gd name="T6" fmla="*/ 403 w 428"/>
                <a:gd name="T7" fmla="*/ 331 h 398"/>
                <a:gd name="T8" fmla="*/ 386 w 428"/>
                <a:gd name="T9" fmla="*/ 367 h 398"/>
                <a:gd name="T10" fmla="*/ 346 w 428"/>
                <a:gd name="T11" fmla="*/ 398 h 398"/>
                <a:gd name="T12" fmla="*/ 331 w 428"/>
                <a:gd name="T13" fmla="*/ 362 h 398"/>
                <a:gd name="T14" fmla="*/ 323 w 428"/>
                <a:gd name="T15" fmla="*/ 341 h 398"/>
                <a:gd name="T16" fmla="*/ 312 w 428"/>
                <a:gd name="T17" fmla="*/ 317 h 398"/>
                <a:gd name="T18" fmla="*/ 299 w 428"/>
                <a:gd name="T19" fmla="*/ 297 h 398"/>
                <a:gd name="T20" fmla="*/ 264 w 428"/>
                <a:gd name="T21" fmla="*/ 272 h 398"/>
                <a:gd name="T22" fmla="*/ 53 w 428"/>
                <a:gd name="T23" fmla="*/ 303 h 398"/>
                <a:gd name="T24" fmla="*/ 45 w 428"/>
                <a:gd name="T25" fmla="*/ 307 h 398"/>
                <a:gd name="T26" fmla="*/ 48 w 428"/>
                <a:gd name="T27" fmla="*/ 339 h 398"/>
                <a:gd name="T28" fmla="*/ 28 w 428"/>
                <a:gd name="T29" fmla="*/ 318 h 398"/>
                <a:gd name="T30" fmla="*/ 9 w 428"/>
                <a:gd name="T31" fmla="*/ 280 h 398"/>
                <a:gd name="T32" fmla="*/ 9 w 428"/>
                <a:gd name="T33" fmla="*/ 243 h 398"/>
                <a:gd name="T34" fmla="*/ 28 w 428"/>
                <a:gd name="T35" fmla="*/ 208 h 398"/>
                <a:gd name="T36" fmla="*/ 44 w 428"/>
                <a:gd name="T37" fmla="*/ 165 h 398"/>
                <a:gd name="T38" fmla="*/ 103 w 428"/>
                <a:gd name="T39" fmla="*/ 118 h 398"/>
                <a:gd name="T40" fmla="*/ 133 w 428"/>
                <a:gd name="T41" fmla="*/ 96 h 398"/>
                <a:gd name="T42" fmla="*/ 132 w 428"/>
                <a:gd name="T43" fmla="*/ 73 h 398"/>
                <a:gd name="T44" fmla="*/ 139 w 428"/>
                <a:gd name="T45" fmla="*/ 52 h 398"/>
                <a:gd name="T46" fmla="*/ 207 w 428"/>
                <a:gd name="T47" fmla="*/ 25 h 398"/>
                <a:gd name="T48" fmla="*/ 241 w 428"/>
                <a:gd name="T49" fmla="*/ 9 h 398"/>
                <a:gd name="T50" fmla="*/ 253 w 428"/>
                <a:gd name="T51" fmla="*/ 46 h 398"/>
                <a:gd name="T52" fmla="*/ 269 w 428"/>
                <a:gd name="T53" fmla="*/ 79 h 398"/>
                <a:gd name="T54" fmla="*/ 292 w 428"/>
                <a:gd name="T55" fmla="*/ 80 h 398"/>
                <a:gd name="T56" fmla="*/ 308 w 428"/>
                <a:gd name="T57" fmla="*/ 67 h 398"/>
                <a:gd name="T58" fmla="*/ 300 w 428"/>
                <a:gd name="T59" fmla="*/ 64 h 398"/>
                <a:gd name="T60" fmla="*/ 306 w 428"/>
                <a:gd name="T61" fmla="*/ 33 h 398"/>
                <a:gd name="T62" fmla="*/ 301 w 428"/>
                <a:gd name="T63" fmla="*/ 25 h 398"/>
                <a:gd name="T64" fmla="*/ 328 w 428"/>
                <a:gd name="T65" fmla="*/ 33 h 398"/>
                <a:gd name="T66" fmla="*/ 327 w 428"/>
                <a:gd name="T67" fmla="*/ 63 h 398"/>
                <a:gd name="T68" fmla="*/ 311 w 428"/>
                <a:gd name="T69" fmla="*/ 97 h 398"/>
                <a:gd name="T70" fmla="*/ 290 w 428"/>
                <a:gd name="T71" fmla="*/ 141 h 398"/>
                <a:gd name="T72" fmla="*/ 272 w 428"/>
                <a:gd name="T73" fmla="*/ 146 h 398"/>
                <a:gd name="T74" fmla="*/ 265 w 428"/>
                <a:gd name="T75" fmla="*/ 186 h 398"/>
                <a:gd name="T76" fmla="*/ 282 w 428"/>
                <a:gd name="T77" fmla="*/ 187 h 398"/>
                <a:gd name="T78" fmla="*/ 304 w 428"/>
                <a:gd name="T79" fmla="*/ 196 h 398"/>
                <a:gd name="T80" fmla="*/ 290 w 428"/>
                <a:gd name="T81" fmla="*/ 210 h 398"/>
                <a:gd name="T82" fmla="*/ 272 w 428"/>
                <a:gd name="T83" fmla="*/ 210 h 398"/>
                <a:gd name="T84" fmla="*/ 278 w 428"/>
                <a:gd name="T85" fmla="*/ 231 h 398"/>
                <a:gd name="T86" fmla="*/ 302 w 428"/>
                <a:gd name="T87" fmla="*/ 219 h 398"/>
                <a:gd name="T88" fmla="*/ 328 w 428"/>
                <a:gd name="T89" fmla="*/ 240 h 398"/>
                <a:gd name="T90" fmla="*/ 343 w 428"/>
                <a:gd name="T91" fmla="*/ 256 h 398"/>
                <a:gd name="T92" fmla="*/ 375 w 428"/>
                <a:gd name="T93" fmla="*/ 234 h 398"/>
                <a:gd name="T94" fmla="*/ 402 w 428"/>
                <a:gd name="T95" fmla="*/ 211 h 398"/>
                <a:gd name="T96" fmla="*/ 427 w 428"/>
                <a:gd name="T97" fmla="*/ 221 h 398"/>
                <a:gd name="T98" fmla="*/ 285 w 428"/>
                <a:gd name="T99" fmla="*/ 84 h 398"/>
                <a:gd name="T100" fmla="*/ 281 w 428"/>
                <a:gd name="T101" fmla="*/ 106 h 398"/>
                <a:gd name="T102" fmla="*/ 277 w 428"/>
                <a:gd name="T103" fmla="*/ 106 h 398"/>
                <a:gd name="T104" fmla="*/ 273 w 428"/>
                <a:gd name="T105" fmla="*/ 111 h 398"/>
                <a:gd name="T106" fmla="*/ 252 w 428"/>
                <a:gd name="T107" fmla="*/ 109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8" h="398">
                  <a:moveTo>
                    <a:pt x="427" y="221"/>
                  </a:moveTo>
                  <a:cubicBezTo>
                    <a:pt x="427" y="223"/>
                    <a:pt x="428" y="227"/>
                    <a:pt x="427" y="230"/>
                  </a:cubicBezTo>
                  <a:cubicBezTo>
                    <a:pt x="427" y="231"/>
                    <a:pt x="425" y="234"/>
                    <a:pt x="424" y="235"/>
                  </a:cubicBezTo>
                  <a:cubicBezTo>
                    <a:pt x="422" y="237"/>
                    <a:pt x="419" y="239"/>
                    <a:pt x="419" y="242"/>
                  </a:cubicBezTo>
                  <a:cubicBezTo>
                    <a:pt x="418" y="244"/>
                    <a:pt x="420" y="249"/>
                    <a:pt x="419" y="250"/>
                  </a:cubicBezTo>
                  <a:cubicBezTo>
                    <a:pt x="419" y="252"/>
                    <a:pt x="420" y="256"/>
                    <a:pt x="419" y="258"/>
                  </a:cubicBezTo>
                  <a:cubicBezTo>
                    <a:pt x="419" y="259"/>
                    <a:pt x="416" y="261"/>
                    <a:pt x="415" y="261"/>
                  </a:cubicBezTo>
                  <a:cubicBezTo>
                    <a:pt x="414" y="262"/>
                    <a:pt x="411" y="262"/>
                    <a:pt x="409" y="262"/>
                  </a:cubicBezTo>
                  <a:cubicBezTo>
                    <a:pt x="409" y="263"/>
                    <a:pt x="408" y="264"/>
                    <a:pt x="407" y="265"/>
                  </a:cubicBezTo>
                  <a:cubicBezTo>
                    <a:pt x="407" y="266"/>
                    <a:pt x="407" y="269"/>
                    <a:pt x="408" y="270"/>
                  </a:cubicBezTo>
                  <a:cubicBezTo>
                    <a:pt x="408" y="272"/>
                    <a:pt x="410" y="274"/>
                    <a:pt x="411" y="276"/>
                  </a:cubicBezTo>
                  <a:cubicBezTo>
                    <a:pt x="411" y="277"/>
                    <a:pt x="412" y="280"/>
                    <a:pt x="411" y="281"/>
                  </a:cubicBezTo>
                  <a:cubicBezTo>
                    <a:pt x="411" y="282"/>
                    <a:pt x="409" y="285"/>
                    <a:pt x="409" y="286"/>
                  </a:cubicBezTo>
                  <a:cubicBezTo>
                    <a:pt x="408" y="289"/>
                    <a:pt x="407" y="295"/>
                    <a:pt x="409" y="298"/>
                  </a:cubicBezTo>
                  <a:cubicBezTo>
                    <a:pt x="409" y="300"/>
                    <a:pt x="413" y="301"/>
                    <a:pt x="414" y="303"/>
                  </a:cubicBezTo>
                  <a:cubicBezTo>
                    <a:pt x="415" y="304"/>
                    <a:pt x="414" y="306"/>
                    <a:pt x="414" y="307"/>
                  </a:cubicBezTo>
                  <a:cubicBezTo>
                    <a:pt x="414" y="310"/>
                    <a:pt x="416" y="315"/>
                    <a:pt x="416" y="318"/>
                  </a:cubicBezTo>
                  <a:cubicBezTo>
                    <a:pt x="416" y="319"/>
                    <a:pt x="414" y="322"/>
                    <a:pt x="414" y="322"/>
                  </a:cubicBezTo>
                  <a:cubicBezTo>
                    <a:pt x="414" y="322"/>
                    <a:pt x="409" y="326"/>
                    <a:pt x="407" y="327"/>
                  </a:cubicBezTo>
                  <a:cubicBezTo>
                    <a:pt x="406" y="328"/>
                    <a:pt x="403" y="330"/>
                    <a:pt x="403" y="331"/>
                  </a:cubicBezTo>
                  <a:cubicBezTo>
                    <a:pt x="403" y="333"/>
                    <a:pt x="406" y="337"/>
                    <a:pt x="406" y="339"/>
                  </a:cubicBezTo>
                  <a:cubicBezTo>
                    <a:pt x="406" y="340"/>
                    <a:pt x="404" y="343"/>
                    <a:pt x="403" y="344"/>
                  </a:cubicBezTo>
                  <a:cubicBezTo>
                    <a:pt x="403" y="346"/>
                    <a:pt x="401" y="349"/>
                    <a:pt x="400" y="350"/>
                  </a:cubicBezTo>
                  <a:cubicBezTo>
                    <a:pt x="399" y="353"/>
                    <a:pt x="396" y="357"/>
                    <a:pt x="394" y="359"/>
                  </a:cubicBezTo>
                  <a:cubicBezTo>
                    <a:pt x="392" y="361"/>
                    <a:pt x="388" y="365"/>
                    <a:pt x="386" y="367"/>
                  </a:cubicBezTo>
                  <a:cubicBezTo>
                    <a:pt x="384" y="369"/>
                    <a:pt x="379" y="374"/>
                    <a:pt x="377" y="376"/>
                  </a:cubicBezTo>
                  <a:cubicBezTo>
                    <a:pt x="374" y="378"/>
                    <a:pt x="370" y="381"/>
                    <a:pt x="367" y="383"/>
                  </a:cubicBezTo>
                  <a:cubicBezTo>
                    <a:pt x="365" y="385"/>
                    <a:pt x="359" y="388"/>
                    <a:pt x="356" y="390"/>
                  </a:cubicBezTo>
                  <a:cubicBezTo>
                    <a:pt x="354" y="392"/>
                    <a:pt x="349" y="395"/>
                    <a:pt x="347" y="397"/>
                  </a:cubicBezTo>
                  <a:cubicBezTo>
                    <a:pt x="346" y="397"/>
                    <a:pt x="346" y="398"/>
                    <a:pt x="346" y="398"/>
                  </a:cubicBezTo>
                  <a:cubicBezTo>
                    <a:pt x="342" y="397"/>
                    <a:pt x="342" y="391"/>
                    <a:pt x="341" y="387"/>
                  </a:cubicBezTo>
                  <a:cubicBezTo>
                    <a:pt x="341" y="386"/>
                    <a:pt x="341" y="384"/>
                    <a:pt x="341" y="383"/>
                  </a:cubicBezTo>
                  <a:cubicBezTo>
                    <a:pt x="340" y="380"/>
                    <a:pt x="340" y="377"/>
                    <a:pt x="339" y="374"/>
                  </a:cubicBezTo>
                  <a:cubicBezTo>
                    <a:pt x="338" y="372"/>
                    <a:pt x="336" y="369"/>
                    <a:pt x="334" y="367"/>
                  </a:cubicBezTo>
                  <a:cubicBezTo>
                    <a:pt x="333" y="366"/>
                    <a:pt x="332" y="363"/>
                    <a:pt x="331" y="362"/>
                  </a:cubicBezTo>
                  <a:cubicBezTo>
                    <a:pt x="330" y="361"/>
                    <a:pt x="328" y="361"/>
                    <a:pt x="328" y="360"/>
                  </a:cubicBezTo>
                  <a:cubicBezTo>
                    <a:pt x="326" y="359"/>
                    <a:pt x="326" y="356"/>
                    <a:pt x="325" y="355"/>
                  </a:cubicBezTo>
                  <a:cubicBezTo>
                    <a:pt x="325" y="353"/>
                    <a:pt x="324" y="351"/>
                    <a:pt x="323" y="350"/>
                  </a:cubicBezTo>
                  <a:cubicBezTo>
                    <a:pt x="323" y="348"/>
                    <a:pt x="323" y="346"/>
                    <a:pt x="323" y="344"/>
                  </a:cubicBezTo>
                  <a:cubicBezTo>
                    <a:pt x="323" y="343"/>
                    <a:pt x="324" y="342"/>
                    <a:pt x="323" y="341"/>
                  </a:cubicBezTo>
                  <a:cubicBezTo>
                    <a:pt x="323" y="339"/>
                    <a:pt x="322" y="337"/>
                    <a:pt x="322" y="336"/>
                  </a:cubicBezTo>
                  <a:cubicBezTo>
                    <a:pt x="321" y="334"/>
                    <a:pt x="320" y="332"/>
                    <a:pt x="319" y="330"/>
                  </a:cubicBezTo>
                  <a:cubicBezTo>
                    <a:pt x="319" y="329"/>
                    <a:pt x="318" y="327"/>
                    <a:pt x="317" y="326"/>
                  </a:cubicBezTo>
                  <a:cubicBezTo>
                    <a:pt x="316" y="325"/>
                    <a:pt x="315" y="324"/>
                    <a:pt x="314" y="323"/>
                  </a:cubicBezTo>
                  <a:cubicBezTo>
                    <a:pt x="313" y="321"/>
                    <a:pt x="313" y="319"/>
                    <a:pt x="312" y="317"/>
                  </a:cubicBezTo>
                  <a:cubicBezTo>
                    <a:pt x="311" y="315"/>
                    <a:pt x="309" y="313"/>
                    <a:pt x="307" y="312"/>
                  </a:cubicBezTo>
                  <a:cubicBezTo>
                    <a:pt x="306" y="310"/>
                    <a:pt x="304" y="310"/>
                    <a:pt x="303" y="309"/>
                  </a:cubicBezTo>
                  <a:cubicBezTo>
                    <a:pt x="302" y="308"/>
                    <a:pt x="302" y="306"/>
                    <a:pt x="302" y="306"/>
                  </a:cubicBezTo>
                  <a:cubicBezTo>
                    <a:pt x="301" y="304"/>
                    <a:pt x="300" y="302"/>
                    <a:pt x="300" y="300"/>
                  </a:cubicBezTo>
                  <a:cubicBezTo>
                    <a:pt x="299" y="299"/>
                    <a:pt x="299" y="298"/>
                    <a:pt x="299" y="297"/>
                  </a:cubicBezTo>
                  <a:cubicBezTo>
                    <a:pt x="298" y="295"/>
                    <a:pt x="296" y="294"/>
                    <a:pt x="295" y="294"/>
                  </a:cubicBezTo>
                  <a:cubicBezTo>
                    <a:pt x="295" y="293"/>
                    <a:pt x="293" y="291"/>
                    <a:pt x="292" y="290"/>
                  </a:cubicBezTo>
                  <a:cubicBezTo>
                    <a:pt x="292" y="289"/>
                    <a:pt x="291" y="288"/>
                    <a:pt x="290" y="287"/>
                  </a:cubicBezTo>
                  <a:cubicBezTo>
                    <a:pt x="289" y="284"/>
                    <a:pt x="288" y="276"/>
                    <a:pt x="285" y="274"/>
                  </a:cubicBezTo>
                  <a:cubicBezTo>
                    <a:pt x="281" y="271"/>
                    <a:pt x="264" y="272"/>
                    <a:pt x="264" y="272"/>
                  </a:cubicBezTo>
                  <a:cubicBezTo>
                    <a:pt x="264" y="272"/>
                    <a:pt x="223" y="262"/>
                    <a:pt x="209" y="261"/>
                  </a:cubicBezTo>
                  <a:cubicBezTo>
                    <a:pt x="195" y="259"/>
                    <a:pt x="167" y="261"/>
                    <a:pt x="154" y="263"/>
                  </a:cubicBezTo>
                  <a:cubicBezTo>
                    <a:pt x="138" y="266"/>
                    <a:pt x="108" y="277"/>
                    <a:pt x="93" y="285"/>
                  </a:cubicBezTo>
                  <a:cubicBezTo>
                    <a:pt x="86" y="289"/>
                    <a:pt x="65" y="308"/>
                    <a:pt x="65" y="308"/>
                  </a:cubicBezTo>
                  <a:cubicBezTo>
                    <a:pt x="65" y="308"/>
                    <a:pt x="56" y="305"/>
                    <a:pt x="53" y="303"/>
                  </a:cubicBezTo>
                  <a:cubicBezTo>
                    <a:pt x="51" y="302"/>
                    <a:pt x="47" y="300"/>
                    <a:pt x="45" y="299"/>
                  </a:cubicBezTo>
                  <a:cubicBezTo>
                    <a:pt x="43" y="298"/>
                    <a:pt x="39" y="295"/>
                    <a:pt x="37" y="296"/>
                  </a:cubicBezTo>
                  <a:cubicBezTo>
                    <a:pt x="36" y="297"/>
                    <a:pt x="35" y="301"/>
                    <a:pt x="35" y="303"/>
                  </a:cubicBezTo>
                  <a:cubicBezTo>
                    <a:pt x="36" y="304"/>
                    <a:pt x="38" y="304"/>
                    <a:pt x="39" y="305"/>
                  </a:cubicBezTo>
                  <a:cubicBezTo>
                    <a:pt x="41" y="305"/>
                    <a:pt x="45" y="306"/>
                    <a:pt x="45" y="307"/>
                  </a:cubicBezTo>
                  <a:cubicBezTo>
                    <a:pt x="46" y="309"/>
                    <a:pt x="44" y="312"/>
                    <a:pt x="45" y="313"/>
                  </a:cubicBezTo>
                  <a:cubicBezTo>
                    <a:pt x="46" y="313"/>
                    <a:pt x="48" y="314"/>
                    <a:pt x="50" y="314"/>
                  </a:cubicBezTo>
                  <a:cubicBezTo>
                    <a:pt x="52" y="315"/>
                    <a:pt x="59" y="320"/>
                    <a:pt x="59" y="320"/>
                  </a:cubicBezTo>
                  <a:cubicBezTo>
                    <a:pt x="49" y="340"/>
                    <a:pt x="49" y="340"/>
                    <a:pt x="49" y="340"/>
                  </a:cubicBezTo>
                  <a:cubicBezTo>
                    <a:pt x="49" y="340"/>
                    <a:pt x="48" y="339"/>
                    <a:pt x="48" y="339"/>
                  </a:cubicBezTo>
                  <a:cubicBezTo>
                    <a:pt x="46" y="338"/>
                    <a:pt x="42" y="336"/>
                    <a:pt x="40" y="335"/>
                  </a:cubicBezTo>
                  <a:cubicBezTo>
                    <a:pt x="38" y="333"/>
                    <a:pt x="34" y="331"/>
                    <a:pt x="32" y="330"/>
                  </a:cubicBezTo>
                  <a:cubicBezTo>
                    <a:pt x="31" y="329"/>
                    <a:pt x="27" y="326"/>
                    <a:pt x="26" y="325"/>
                  </a:cubicBezTo>
                  <a:cubicBezTo>
                    <a:pt x="25" y="325"/>
                    <a:pt x="24" y="325"/>
                    <a:pt x="24" y="325"/>
                  </a:cubicBezTo>
                  <a:cubicBezTo>
                    <a:pt x="24" y="325"/>
                    <a:pt x="27" y="319"/>
                    <a:pt x="28" y="318"/>
                  </a:cubicBezTo>
                  <a:cubicBezTo>
                    <a:pt x="29" y="316"/>
                    <a:pt x="32" y="313"/>
                    <a:pt x="32" y="311"/>
                  </a:cubicBezTo>
                  <a:cubicBezTo>
                    <a:pt x="32" y="310"/>
                    <a:pt x="32" y="306"/>
                    <a:pt x="32" y="305"/>
                  </a:cubicBezTo>
                  <a:cubicBezTo>
                    <a:pt x="32" y="303"/>
                    <a:pt x="31" y="300"/>
                    <a:pt x="30" y="299"/>
                  </a:cubicBezTo>
                  <a:cubicBezTo>
                    <a:pt x="28" y="296"/>
                    <a:pt x="22" y="291"/>
                    <a:pt x="20" y="288"/>
                  </a:cubicBezTo>
                  <a:cubicBezTo>
                    <a:pt x="17" y="286"/>
                    <a:pt x="11" y="282"/>
                    <a:pt x="9" y="280"/>
                  </a:cubicBezTo>
                  <a:cubicBezTo>
                    <a:pt x="7" y="279"/>
                    <a:pt x="1" y="277"/>
                    <a:pt x="1" y="275"/>
                  </a:cubicBezTo>
                  <a:cubicBezTo>
                    <a:pt x="0" y="274"/>
                    <a:pt x="3" y="271"/>
                    <a:pt x="4" y="270"/>
                  </a:cubicBezTo>
                  <a:cubicBezTo>
                    <a:pt x="5" y="268"/>
                    <a:pt x="5" y="264"/>
                    <a:pt x="5" y="263"/>
                  </a:cubicBezTo>
                  <a:cubicBezTo>
                    <a:pt x="6" y="259"/>
                    <a:pt x="4" y="253"/>
                    <a:pt x="5" y="251"/>
                  </a:cubicBezTo>
                  <a:cubicBezTo>
                    <a:pt x="5" y="249"/>
                    <a:pt x="8" y="245"/>
                    <a:pt x="9" y="243"/>
                  </a:cubicBezTo>
                  <a:cubicBezTo>
                    <a:pt x="10" y="241"/>
                    <a:pt x="13" y="237"/>
                    <a:pt x="15" y="234"/>
                  </a:cubicBezTo>
                  <a:cubicBezTo>
                    <a:pt x="16" y="233"/>
                    <a:pt x="18" y="229"/>
                    <a:pt x="20" y="227"/>
                  </a:cubicBezTo>
                  <a:cubicBezTo>
                    <a:pt x="21" y="226"/>
                    <a:pt x="23" y="224"/>
                    <a:pt x="24" y="222"/>
                  </a:cubicBezTo>
                  <a:cubicBezTo>
                    <a:pt x="25" y="221"/>
                    <a:pt x="29" y="219"/>
                    <a:pt x="30" y="217"/>
                  </a:cubicBezTo>
                  <a:cubicBezTo>
                    <a:pt x="31" y="215"/>
                    <a:pt x="29" y="210"/>
                    <a:pt x="28" y="208"/>
                  </a:cubicBezTo>
                  <a:cubicBezTo>
                    <a:pt x="27" y="207"/>
                    <a:pt x="26" y="204"/>
                    <a:pt x="25" y="203"/>
                  </a:cubicBezTo>
                  <a:cubicBezTo>
                    <a:pt x="22" y="201"/>
                    <a:pt x="15" y="197"/>
                    <a:pt x="15" y="193"/>
                  </a:cubicBezTo>
                  <a:cubicBezTo>
                    <a:pt x="15" y="191"/>
                    <a:pt x="18" y="189"/>
                    <a:pt x="20" y="187"/>
                  </a:cubicBezTo>
                  <a:cubicBezTo>
                    <a:pt x="21" y="185"/>
                    <a:pt x="25" y="182"/>
                    <a:pt x="27" y="180"/>
                  </a:cubicBezTo>
                  <a:cubicBezTo>
                    <a:pt x="32" y="176"/>
                    <a:pt x="39" y="169"/>
                    <a:pt x="44" y="165"/>
                  </a:cubicBezTo>
                  <a:cubicBezTo>
                    <a:pt x="49" y="160"/>
                    <a:pt x="59" y="151"/>
                    <a:pt x="64" y="146"/>
                  </a:cubicBezTo>
                  <a:cubicBezTo>
                    <a:pt x="66" y="144"/>
                    <a:pt x="69" y="141"/>
                    <a:pt x="71" y="139"/>
                  </a:cubicBezTo>
                  <a:cubicBezTo>
                    <a:pt x="73" y="137"/>
                    <a:pt x="76" y="134"/>
                    <a:pt x="78" y="132"/>
                  </a:cubicBezTo>
                  <a:cubicBezTo>
                    <a:pt x="80" y="131"/>
                    <a:pt x="85" y="130"/>
                    <a:pt x="86" y="129"/>
                  </a:cubicBezTo>
                  <a:cubicBezTo>
                    <a:pt x="91" y="127"/>
                    <a:pt x="99" y="121"/>
                    <a:pt x="103" y="118"/>
                  </a:cubicBezTo>
                  <a:cubicBezTo>
                    <a:pt x="106" y="116"/>
                    <a:pt x="113" y="111"/>
                    <a:pt x="115" y="107"/>
                  </a:cubicBezTo>
                  <a:cubicBezTo>
                    <a:pt x="116" y="106"/>
                    <a:pt x="115" y="104"/>
                    <a:pt x="116" y="103"/>
                  </a:cubicBezTo>
                  <a:cubicBezTo>
                    <a:pt x="116" y="102"/>
                    <a:pt x="118" y="101"/>
                    <a:pt x="119" y="101"/>
                  </a:cubicBezTo>
                  <a:cubicBezTo>
                    <a:pt x="121" y="100"/>
                    <a:pt x="125" y="100"/>
                    <a:pt x="127" y="99"/>
                  </a:cubicBezTo>
                  <a:cubicBezTo>
                    <a:pt x="128" y="99"/>
                    <a:pt x="131" y="97"/>
                    <a:pt x="133" y="96"/>
                  </a:cubicBezTo>
                  <a:cubicBezTo>
                    <a:pt x="134" y="95"/>
                    <a:pt x="136" y="92"/>
                    <a:pt x="137" y="91"/>
                  </a:cubicBezTo>
                  <a:cubicBezTo>
                    <a:pt x="139" y="89"/>
                    <a:pt x="142" y="86"/>
                    <a:pt x="142" y="84"/>
                  </a:cubicBezTo>
                  <a:cubicBezTo>
                    <a:pt x="142" y="82"/>
                    <a:pt x="141" y="80"/>
                    <a:pt x="140" y="79"/>
                  </a:cubicBezTo>
                  <a:cubicBezTo>
                    <a:pt x="139" y="78"/>
                    <a:pt x="136" y="77"/>
                    <a:pt x="134" y="76"/>
                  </a:cubicBezTo>
                  <a:cubicBezTo>
                    <a:pt x="134" y="75"/>
                    <a:pt x="133" y="74"/>
                    <a:pt x="132" y="73"/>
                  </a:cubicBezTo>
                  <a:cubicBezTo>
                    <a:pt x="132" y="73"/>
                    <a:pt x="131" y="71"/>
                    <a:pt x="131" y="70"/>
                  </a:cubicBezTo>
                  <a:cubicBezTo>
                    <a:pt x="131" y="69"/>
                    <a:pt x="134" y="68"/>
                    <a:pt x="134" y="68"/>
                  </a:cubicBezTo>
                  <a:cubicBezTo>
                    <a:pt x="135" y="66"/>
                    <a:pt x="135" y="61"/>
                    <a:pt x="135" y="59"/>
                  </a:cubicBezTo>
                  <a:cubicBezTo>
                    <a:pt x="135" y="58"/>
                    <a:pt x="135" y="56"/>
                    <a:pt x="135" y="56"/>
                  </a:cubicBezTo>
                  <a:cubicBezTo>
                    <a:pt x="136" y="54"/>
                    <a:pt x="138" y="53"/>
                    <a:pt x="139" y="52"/>
                  </a:cubicBezTo>
                  <a:cubicBezTo>
                    <a:pt x="140" y="51"/>
                    <a:pt x="144" y="46"/>
                    <a:pt x="144" y="46"/>
                  </a:cubicBezTo>
                  <a:cubicBezTo>
                    <a:pt x="144" y="46"/>
                    <a:pt x="164" y="45"/>
                    <a:pt x="170" y="43"/>
                  </a:cubicBezTo>
                  <a:cubicBezTo>
                    <a:pt x="175" y="41"/>
                    <a:pt x="182" y="35"/>
                    <a:pt x="185" y="33"/>
                  </a:cubicBezTo>
                  <a:cubicBezTo>
                    <a:pt x="188" y="32"/>
                    <a:pt x="192" y="29"/>
                    <a:pt x="194" y="28"/>
                  </a:cubicBezTo>
                  <a:cubicBezTo>
                    <a:pt x="198" y="27"/>
                    <a:pt x="204" y="27"/>
                    <a:pt x="207" y="25"/>
                  </a:cubicBezTo>
                  <a:cubicBezTo>
                    <a:pt x="209" y="24"/>
                    <a:pt x="211" y="19"/>
                    <a:pt x="213" y="17"/>
                  </a:cubicBezTo>
                  <a:cubicBezTo>
                    <a:pt x="215" y="15"/>
                    <a:pt x="221" y="13"/>
                    <a:pt x="224" y="10"/>
                  </a:cubicBezTo>
                  <a:cubicBezTo>
                    <a:pt x="226" y="8"/>
                    <a:pt x="229" y="4"/>
                    <a:pt x="232" y="2"/>
                  </a:cubicBezTo>
                  <a:cubicBezTo>
                    <a:pt x="233" y="1"/>
                    <a:pt x="236" y="0"/>
                    <a:pt x="237" y="1"/>
                  </a:cubicBezTo>
                  <a:cubicBezTo>
                    <a:pt x="240" y="1"/>
                    <a:pt x="241" y="7"/>
                    <a:pt x="241" y="9"/>
                  </a:cubicBezTo>
                  <a:cubicBezTo>
                    <a:pt x="241" y="11"/>
                    <a:pt x="238" y="14"/>
                    <a:pt x="239" y="16"/>
                  </a:cubicBezTo>
                  <a:cubicBezTo>
                    <a:pt x="239" y="17"/>
                    <a:pt x="243" y="18"/>
                    <a:pt x="244" y="19"/>
                  </a:cubicBezTo>
                  <a:cubicBezTo>
                    <a:pt x="246" y="21"/>
                    <a:pt x="244" y="28"/>
                    <a:pt x="245" y="31"/>
                  </a:cubicBezTo>
                  <a:cubicBezTo>
                    <a:pt x="246" y="32"/>
                    <a:pt x="248" y="33"/>
                    <a:pt x="249" y="34"/>
                  </a:cubicBezTo>
                  <a:cubicBezTo>
                    <a:pt x="251" y="37"/>
                    <a:pt x="253" y="46"/>
                    <a:pt x="253" y="46"/>
                  </a:cubicBezTo>
                  <a:cubicBezTo>
                    <a:pt x="253" y="46"/>
                    <a:pt x="252" y="61"/>
                    <a:pt x="254" y="64"/>
                  </a:cubicBezTo>
                  <a:cubicBezTo>
                    <a:pt x="255" y="65"/>
                    <a:pt x="257" y="67"/>
                    <a:pt x="257" y="67"/>
                  </a:cubicBezTo>
                  <a:cubicBezTo>
                    <a:pt x="259" y="68"/>
                    <a:pt x="264" y="70"/>
                    <a:pt x="264" y="72"/>
                  </a:cubicBezTo>
                  <a:cubicBezTo>
                    <a:pt x="264" y="73"/>
                    <a:pt x="261" y="73"/>
                    <a:pt x="261" y="74"/>
                  </a:cubicBezTo>
                  <a:cubicBezTo>
                    <a:pt x="261" y="76"/>
                    <a:pt x="267" y="78"/>
                    <a:pt x="269" y="79"/>
                  </a:cubicBezTo>
                  <a:cubicBezTo>
                    <a:pt x="271" y="80"/>
                    <a:pt x="275" y="82"/>
                    <a:pt x="277" y="82"/>
                  </a:cubicBezTo>
                  <a:cubicBezTo>
                    <a:pt x="277" y="83"/>
                    <a:pt x="279" y="83"/>
                    <a:pt x="280" y="83"/>
                  </a:cubicBezTo>
                  <a:cubicBezTo>
                    <a:pt x="281" y="83"/>
                    <a:pt x="283" y="82"/>
                    <a:pt x="284" y="81"/>
                  </a:cubicBezTo>
                  <a:cubicBezTo>
                    <a:pt x="285" y="80"/>
                    <a:pt x="286" y="77"/>
                    <a:pt x="288" y="77"/>
                  </a:cubicBezTo>
                  <a:cubicBezTo>
                    <a:pt x="289" y="77"/>
                    <a:pt x="291" y="79"/>
                    <a:pt x="292" y="80"/>
                  </a:cubicBezTo>
                  <a:cubicBezTo>
                    <a:pt x="294" y="80"/>
                    <a:pt x="297" y="82"/>
                    <a:pt x="299" y="82"/>
                  </a:cubicBezTo>
                  <a:cubicBezTo>
                    <a:pt x="300" y="83"/>
                    <a:pt x="302" y="83"/>
                    <a:pt x="303" y="82"/>
                  </a:cubicBezTo>
                  <a:cubicBezTo>
                    <a:pt x="304" y="82"/>
                    <a:pt x="306" y="80"/>
                    <a:pt x="307" y="79"/>
                  </a:cubicBezTo>
                  <a:cubicBezTo>
                    <a:pt x="307" y="78"/>
                    <a:pt x="308" y="74"/>
                    <a:pt x="308" y="73"/>
                  </a:cubicBezTo>
                  <a:cubicBezTo>
                    <a:pt x="309" y="71"/>
                    <a:pt x="308" y="68"/>
                    <a:pt x="308" y="67"/>
                  </a:cubicBezTo>
                  <a:cubicBezTo>
                    <a:pt x="309" y="66"/>
                    <a:pt x="310" y="64"/>
                    <a:pt x="310" y="63"/>
                  </a:cubicBezTo>
                  <a:cubicBezTo>
                    <a:pt x="310" y="62"/>
                    <a:pt x="308" y="62"/>
                    <a:pt x="308" y="62"/>
                  </a:cubicBezTo>
                  <a:cubicBezTo>
                    <a:pt x="307" y="62"/>
                    <a:pt x="306" y="62"/>
                    <a:pt x="305" y="62"/>
                  </a:cubicBezTo>
                  <a:cubicBezTo>
                    <a:pt x="305" y="62"/>
                    <a:pt x="305" y="64"/>
                    <a:pt x="304" y="65"/>
                  </a:cubicBezTo>
                  <a:cubicBezTo>
                    <a:pt x="303" y="65"/>
                    <a:pt x="301" y="65"/>
                    <a:pt x="300" y="64"/>
                  </a:cubicBezTo>
                  <a:cubicBezTo>
                    <a:pt x="299" y="63"/>
                    <a:pt x="302" y="59"/>
                    <a:pt x="303" y="57"/>
                  </a:cubicBezTo>
                  <a:cubicBezTo>
                    <a:pt x="303" y="56"/>
                    <a:pt x="303" y="54"/>
                    <a:pt x="303" y="54"/>
                  </a:cubicBezTo>
                  <a:cubicBezTo>
                    <a:pt x="304" y="51"/>
                    <a:pt x="306" y="47"/>
                    <a:pt x="307" y="45"/>
                  </a:cubicBezTo>
                  <a:cubicBezTo>
                    <a:pt x="308" y="44"/>
                    <a:pt x="311" y="43"/>
                    <a:pt x="311" y="41"/>
                  </a:cubicBezTo>
                  <a:cubicBezTo>
                    <a:pt x="312" y="38"/>
                    <a:pt x="308" y="33"/>
                    <a:pt x="306" y="33"/>
                  </a:cubicBezTo>
                  <a:cubicBezTo>
                    <a:pt x="305" y="32"/>
                    <a:pt x="302" y="36"/>
                    <a:pt x="301" y="35"/>
                  </a:cubicBezTo>
                  <a:cubicBezTo>
                    <a:pt x="300" y="35"/>
                    <a:pt x="300" y="34"/>
                    <a:pt x="300" y="33"/>
                  </a:cubicBezTo>
                  <a:cubicBezTo>
                    <a:pt x="301" y="31"/>
                    <a:pt x="308" y="31"/>
                    <a:pt x="308" y="29"/>
                  </a:cubicBezTo>
                  <a:cubicBezTo>
                    <a:pt x="309" y="27"/>
                    <a:pt x="306" y="25"/>
                    <a:pt x="305" y="25"/>
                  </a:cubicBezTo>
                  <a:cubicBezTo>
                    <a:pt x="304" y="24"/>
                    <a:pt x="302" y="25"/>
                    <a:pt x="301" y="25"/>
                  </a:cubicBezTo>
                  <a:cubicBezTo>
                    <a:pt x="298" y="24"/>
                    <a:pt x="293" y="17"/>
                    <a:pt x="293" y="17"/>
                  </a:cubicBezTo>
                  <a:cubicBezTo>
                    <a:pt x="305" y="7"/>
                    <a:pt x="305" y="7"/>
                    <a:pt x="305" y="7"/>
                  </a:cubicBezTo>
                  <a:cubicBezTo>
                    <a:pt x="305" y="7"/>
                    <a:pt x="311" y="16"/>
                    <a:pt x="313" y="19"/>
                  </a:cubicBezTo>
                  <a:cubicBezTo>
                    <a:pt x="315" y="21"/>
                    <a:pt x="319" y="25"/>
                    <a:pt x="321" y="27"/>
                  </a:cubicBezTo>
                  <a:cubicBezTo>
                    <a:pt x="323" y="29"/>
                    <a:pt x="326" y="32"/>
                    <a:pt x="328" y="33"/>
                  </a:cubicBezTo>
                  <a:cubicBezTo>
                    <a:pt x="329" y="33"/>
                    <a:pt x="331" y="34"/>
                    <a:pt x="331" y="34"/>
                  </a:cubicBezTo>
                  <a:cubicBezTo>
                    <a:pt x="332" y="36"/>
                    <a:pt x="331" y="41"/>
                    <a:pt x="331" y="43"/>
                  </a:cubicBezTo>
                  <a:cubicBezTo>
                    <a:pt x="331" y="44"/>
                    <a:pt x="334" y="47"/>
                    <a:pt x="334" y="49"/>
                  </a:cubicBezTo>
                  <a:cubicBezTo>
                    <a:pt x="334" y="51"/>
                    <a:pt x="335" y="56"/>
                    <a:pt x="334" y="59"/>
                  </a:cubicBezTo>
                  <a:cubicBezTo>
                    <a:pt x="333" y="61"/>
                    <a:pt x="328" y="62"/>
                    <a:pt x="327" y="63"/>
                  </a:cubicBezTo>
                  <a:cubicBezTo>
                    <a:pt x="326" y="65"/>
                    <a:pt x="326" y="69"/>
                    <a:pt x="325" y="70"/>
                  </a:cubicBezTo>
                  <a:cubicBezTo>
                    <a:pt x="325" y="73"/>
                    <a:pt x="324" y="78"/>
                    <a:pt x="323" y="80"/>
                  </a:cubicBezTo>
                  <a:cubicBezTo>
                    <a:pt x="322" y="81"/>
                    <a:pt x="320" y="83"/>
                    <a:pt x="319" y="84"/>
                  </a:cubicBezTo>
                  <a:cubicBezTo>
                    <a:pt x="317" y="86"/>
                    <a:pt x="313" y="90"/>
                    <a:pt x="312" y="92"/>
                  </a:cubicBezTo>
                  <a:cubicBezTo>
                    <a:pt x="311" y="93"/>
                    <a:pt x="310" y="95"/>
                    <a:pt x="311" y="97"/>
                  </a:cubicBezTo>
                  <a:cubicBezTo>
                    <a:pt x="311" y="98"/>
                    <a:pt x="314" y="99"/>
                    <a:pt x="315" y="100"/>
                  </a:cubicBezTo>
                  <a:cubicBezTo>
                    <a:pt x="315" y="102"/>
                    <a:pt x="314" y="105"/>
                    <a:pt x="314" y="106"/>
                  </a:cubicBezTo>
                  <a:cubicBezTo>
                    <a:pt x="312" y="111"/>
                    <a:pt x="304" y="119"/>
                    <a:pt x="301" y="123"/>
                  </a:cubicBezTo>
                  <a:cubicBezTo>
                    <a:pt x="298" y="126"/>
                    <a:pt x="292" y="130"/>
                    <a:pt x="290" y="134"/>
                  </a:cubicBezTo>
                  <a:cubicBezTo>
                    <a:pt x="290" y="135"/>
                    <a:pt x="290" y="139"/>
                    <a:pt x="290" y="141"/>
                  </a:cubicBezTo>
                  <a:cubicBezTo>
                    <a:pt x="289" y="142"/>
                    <a:pt x="289" y="145"/>
                    <a:pt x="288" y="146"/>
                  </a:cubicBezTo>
                  <a:cubicBezTo>
                    <a:pt x="287" y="146"/>
                    <a:pt x="283" y="146"/>
                    <a:pt x="282" y="146"/>
                  </a:cubicBezTo>
                  <a:cubicBezTo>
                    <a:pt x="281" y="146"/>
                    <a:pt x="280" y="144"/>
                    <a:pt x="280" y="143"/>
                  </a:cubicBezTo>
                  <a:cubicBezTo>
                    <a:pt x="279" y="143"/>
                    <a:pt x="277" y="143"/>
                    <a:pt x="276" y="143"/>
                  </a:cubicBezTo>
                  <a:cubicBezTo>
                    <a:pt x="275" y="143"/>
                    <a:pt x="273" y="146"/>
                    <a:pt x="272" y="146"/>
                  </a:cubicBezTo>
                  <a:cubicBezTo>
                    <a:pt x="271" y="148"/>
                    <a:pt x="268" y="151"/>
                    <a:pt x="266" y="152"/>
                  </a:cubicBezTo>
                  <a:cubicBezTo>
                    <a:pt x="265" y="152"/>
                    <a:pt x="264" y="152"/>
                    <a:pt x="264" y="153"/>
                  </a:cubicBezTo>
                  <a:cubicBezTo>
                    <a:pt x="262" y="154"/>
                    <a:pt x="264" y="160"/>
                    <a:pt x="264" y="163"/>
                  </a:cubicBezTo>
                  <a:cubicBezTo>
                    <a:pt x="264" y="165"/>
                    <a:pt x="265" y="170"/>
                    <a:pt x="265" y="172"/>
                  </a:cubicBezTo>
                  <a:cubicBezTo>
                    <a:pt x="265" y="175"/>
                    <a:pt x="265" y="183"/>
                    <a:pt x="265" y="186"/>
                  </a:cubicBezTo>
                  <a:cubicBezTo>
                    <a:pt x="265" y="187"/>
                    <a:pt x="265" y="189"/>
                    <a:pt x="266" y="190"/>
                  </a:cubicBezTo>
                  <a:cubicBezTo>
                    <a:pt x="267" y="190"/>
                    <a:pt x="270" y="188"/>
                    <a:pt x="271" y="187"/>
                  </a:cubicBezTo>
                  <a:cubicBezTo>
                    <a:pt x="272" y="187"/>
                    <a:pt x="273" y="186"/>
                    <a:pt x="274" y="186"/>
                  </a:cubicBezTo>
                  <a:cubicBezTo>
                    <a:pt x="275" y="186"/>
                    <a:pt x="275" y="190"/>
                    <a:pt x="277" y="190"/>
                  </a:cubicBezTo>
                  <a:cubicBezTo>
                    <a:pt x="278" y="190"/>
                    <a:pt x="280" y="188"/>
                    <a:pt x="282" y="187"/>
                  </a:cubicBezTo>
                  <a:cubicBezTo>
                    <a:pt x="283" y="187"/>
                    <a:pt x="285" y="186"/>
                    <a:pt x="287" y="186"/>
                  </a:cubicBezTo>
                  <a:cubicBezTo>
                    <a:pt x="288" y="187"/>
                    <a:pt x="290" y="190"/>
                    <a:pt x="292" y="191"/>
                  </a:cubicBezTo>
                  <a:cubicBezTo>
                    <a:pt x="293" y="192"/>
                    <a:pt x="295" y="193"/>
                    <a:pt x="297" y="193"/>
                  </a:cubicBezTo>
                  <a:cubicBezTo>
                    <a:pt x="298" y="194"/>
                    <a:pt x="301" y="194"/>
                    <a:pt x="301" y="194"/>
                  </a:cubicBezTo>
                  <a:cubicBezTo>
                    <a:pt x="302" y="195"/>
                    <a:pt x="304" y="196"/>
                    <a:pt x="304" y="196"/>
                  </a:cubicBezTo>
                  <a:cubicBezTo>
                    <a:pt x="304" y="197"/>
                    <a:pt x="303" y="198"/>
                    <a:pt x="302" y="199"/>
                  </a:cubicBezTo>
                  <a:cubicBezTo>
                    <a:pt x="301" y="200"/>
                    <a:pt x="299" y="202"/>
                    <a:pt x="298" y="203"/>
                  </a:cubicBezTo>
                  <a:cubicBezTo>
                    <a:pt x="297" y="204"/>
                    <a:pt x="295" y="206"/>
                    <a:pt x="295" y="207"/>
                  </a:cubicBezTo>
                  <a:cubicBezTo>
                    <a:pt x="294" y="208"/>
                    <a:pt x="294" y="209"/>
                    <a:pt x="293" y="209"/>
                  </a:cubicBezTo>
                  <a:cubicBezTo>
                    <a:pt x="292" y="210"/>
                    <a:pt x="291" y="209"/>
                    <a:pt x="290" y="210"/>
                  </a:cubicBezTo>
                  <a:cubicBezTo>
                    <a:pt x="289" y="210"/>
                    <a:pt x="289" y="212"/>
                    <a:pt x="289" y="213"/>
                  </a:cubicBezTo>
                  <a:cubicBezTo>
                    <a:pt x="289" y="214"/>
                    <a:pt x="290" y="216"/>
                    <a:pt x="289" y="217"/>
                  </a:cubicBezTo>
                  <a:cubicBezTo>
                    <a:pt x="288" y="218"/>
                    <a:pt x="285" y="216"/>
                    <a:pt x="283" y="215"/>
                  </a:cubicBezTo>
                  <a:cubicBezTo>
                    <a:pt x="282" y="215"/>
                    <a:pt x="280" y="211"/>
                    <a:pt x="278" y="210"/>
                  </a:cubicBezTo>
                  <a:cubicBezTo>
                    <a:pt x="277" y="210"/>
                    <a:pt x="273" y="209"/>
                    <a:pt x="272" y="210"/>
                  </a:cubicBezTo>
                  <a:cubicBezTo>
                    <a:pt x="271" y="211"/>
                    <a:pt x="271" y="213"/>
                    <a:pt x="271" y="214"/>
                  </a:cubicBezTo>
                  <a:cubicBezTo>
                    <a:pt x="270" y="215"/>
                    <a:pt x="269" y="218"/>
                    <a:pt x="270" y="219"/>
                  </a:cubicBezTo>
                  <a:cubicBezTo>
                    <a:pt x="270" y="220"/>
                    <a:pt x="273" y="221"/>
                    <a:pt x="275" y="222"/>
                  </a:cubicBezTo>
                  <a:cubicBezTo>
                    <a:pt x="275" y="222"/>
                    <a:pt x="276" y="224"/>
                    <a:pt x="276" y="225"/>
                  </a:cubicBezTo>
                  <a:cubicBezTo>
                    <a:pt x="277" y="227"/>
                    <a:pt x="277" y="230"/>
                    <a:pt x="278" y="231"/>
                  </a:cubicBezTo>
                  <a:cubicBezTo>
                    <a:pt x="280" y="231"/>
                    <a:pt x="283" y="232"/>
                    <a:pt x="284" y="231"/>
                  </a:cubicBezTo>
                  <a:cubicBezTo>
                    <a:pt x="286" y="231"/>
                    <a:pt x="289" y="229"/>
                    <a:pt x="290" y="228"/>
                  </a:cubicBezTo>
                  <a:cubicBezTo>
                    <a:pt x="291" y="227"/>
                    <a:pt x="293" y="224"/>
                    <a:pt x="294" y="223"/>
                  </a:cubicBezTo>
                  <a:cubicBezTo>
                    <a:pt x="295" y="221"/>
                    <a:pt x="298" y="218"/>
                    <a:pt x="300" y="218"/>
                  </a:cubicBezTo>
                  <a:cubicBezTo>
                    <a:pt x="301" y="217"/>
                    <a:pt x="301" y="218"/>
                    <a:pt x="302" y="219"/>
                  </a:cubicBezTo>
                  <a:cubicBezTo>
                    <a:pt x="303" y="219"/>
                    <a:pt x="305" y="221"/>
                    <a:pt x="306" y="222"/>
                  </a:cubicBezTo>
                  <a:cubicBezTo>
                    <a:pt x="308" y="224"/>
                    <a:pt x="311" y="227"/>
                    <a:pt x="313" y="229"/>
                  </a:cubicBezTo>
                  <a:cubicBezTo>
                    <a:pt x="315" y="230"/>
                    <a:pt x="318" y="231"/>
                    <a:pt x="320" y="232"/>
                  </a:cubicBezTo>
                  <a:cubicBezTo>
                    <a:pt x="322" y="233"/>
                    <a:pt x="326" y="233"/>
                    <a:pt x="327" y="234"/>
                  </a:cubicBezTo>
                  <a:cubicBezTo>
                    <a:pt x="328" y="235"/>
                    <a:pt x="328" y="239"/>
                    <a:pt x="328" y="240"/>
                  </a:cubicBezTo>
                  <a:cubicBezTo>
                    <a:pt x="328" y="243"/>
                    <a:pt x="330" y="248"/>
                    <a:pt x="331" y="251"/>
                  </a:cubicBezTo>
                  <a:cubicBezTo>
                    <a:pt x="331" y="253"/>
                    <a:pt x="332" y="257"/>
                    <a:pt x="332" y="259"/>
                  </a:cubicBezTo>
                  <a:cubicBezTo>
                    <a:pt x="332" y="260"/>
                    <a:pt x="331" y="262"/>
                    <a:pt x="331" y="263"/>
                  </a:cubicBezTo>
                  <a:cubicBezTo>
                    <a:pt x="333" y="264"/>
                    <a:pt x="337" y="261"/>
                    <a:pt x="338" y="261"/>
                  </a:cubicBezTo>
                  <a:cubicBezTo>
                    <a:pt x="340" y="260"/>
                    <a:pt x="342" y="258"/>
                    <a:pt x="343" y="256"/>
                  </a:cubicBezTo>
                  <a:cubicBezTo>
                    <a:pt x="345" y="255"/>
                    <a:pt x="349" y="250"/>
                    <a:pt x="348" y="249"/>
                  </a:cubicBezTo>
                  <a:cubicBezTo>
                    <a:pt x="348" y="247"/>
                    <a:pt x="352" y="243"/>
                    <a:pt x="353" y="242"/>
                  </a:cubicBezTo>
                  <a:cubicBezTo>
                    <a:pt x="355" y="240"/>
                    <a:pt x="357" y="237"/>
                    <a:pt x="359" y="237"/>
                  </a:cubicBezTo>
                  <a:cubicBezTo>
                    <a:pt x="360" y="236"/>
                    <a:pt x="363" y="235"/>
                    <a:pt x="365" y="235"/>
                  </a:cubicBezTo>
                  <a:cubicBezTo>
                    <a:pt x="367" y="234"/>
                    <a:pt x="373" y="235"/>
                    <a:pt x="375" y="234"/>
                  </a:cubicBezTo>
                  <a:cubicBezTo>
                    <a:pt x="377" y="233"/>
                    <a:pt x="379" y="231"/>
                    <a:pt x="381" y="230"/>
                  </a:cubicBezTo>
                  <a:cubicBezTo>
                    <a:pt x="383" y="229"/>
                    <a:pt x="386" y="225"/>
                    <a:pt x="387" y="223"/>
                  </a:cubicBezTo>
                  <a:cubicBezTo>
                    <a:pt x="389" y="221"/>
                    <a:pt x="390" y="218"/>
                    <a:pt x="391" y="216"/>
                  </a:cubicBezTo>
                  <a:cubicBezTo>
                    <a:pt x="393" y="215"/>
                    <a:pt x="396" y="214"/>
                    <a:pt x="397" y="213"/>
                  </a:cubicBezTo>
                  <a:cubicBezTo>
                    <a:pt x="398" y="213"/>
                    <a:pt x="401" y="211"/>
                    <a:pt x="402" y="211"/>
                  </a:cubicBezTo>
                  <a:cubicBezTo>
                    <a:pt x="403" y="210"/>
                    <a:pt x="405" y="206"/>
                    <a:pt x="407" y="206"/>
                  </a:cubicBezTo>
                  <a:cubicBezTo>
                    <a:pt x="409" y="206"/>
                    <a:pt x="411" y="209"/>
                    <a:pt x="413" y="209"/>
                  </a:cubicBezTo>
                  <a:cubicBezTo>
                    <a:pt x="416" y="209"/>
                    <a:pt x="424" y="204"/>
                    <a:pt x="424" y="204"/>
                  </a:cubicBezTo>
                  <a:cubicBezTo>
                    <a:pt x="424" y="204"/>
                    <a:pt x="425" y="209"/>
                    <a:pt x="426" y="210"/>
                  </a:cubicBezTo>
                  <a:cubicBezTo>
                    <a:pt x="426" y="213"/>
                    <a:pt x="426" y="218"/>
                    <a:pt x="427" y="221"/>
                  </a:cubicBezTo>
                  <a:close/>
                  <a:moveTo>
                    <a:pt x="291" y="105"/>
                  </a:moveTo>
                  <a:cubicBezTo>
                    <a:pt x="292" y="103"/>
                    <a:pt x="295" y="99"/>
                    <a:pt x="295" y="97"/>
                  </a:cubicBezTo>
                  <a:cubicBezTo>
                    <a:pt x="295" y="96"/>
                    <a:pt x="294" y="94"/>
                    <a:pt x="294" y="94"/>
                  </a:cubicBezTo>
                  <a:cubicBezTo>
                    <a:pt x="293" y="93"/>
                    <a:pt x="289" y="90"/>
                    <a:pt x="289" y="89"/>
                  </a:cubicBezTo>
                  <a:cubicBezTo>
                    <a:pt x="288" y="87"/>
                    <a:pt x="286" y="84"/>
                    <a:pt x="285" y="84"/>
                  </a:cubicBezTo>
                  <a:cubicBezTo>
                    <a:pt x="284" y="84"/>
                    <a:pt x="283" y="85"/>
                    <a:pt x="282" y="86"/>
                  </a:cubicBezTo>
                  <a:cubicBezTo>
                    <a:pt x="282" y="86"/>
                    <a:pt x="283" y="87"/>
                    <a:pt x="283" y="88"/>
                  </a:cubicBezTo>
                  <a:cubicBezTo>
                    <a:pt x="283" y="90"/>
                    <a:pt x="281" y="93"/>
                    <a:pt x="280" y="94"/>
                  </a:cubicBezTo>
                  <a:cubicBezTo>
                    <a:pt x="278" y="96"/>
                    <a:pt x="273" y="99"/>
                    <a:pt x="274" y="102"/>
                  </a:cubicBezTo>
                  <a:cubicBezTo>
                    <a:pt x="274" y="104"/>
                    <a:pt x="279" y="105"/>
                    <a:pt x="281" y="106"/>
                  </a:cubicBezTo>
                  <a:cubicBezTo>
                    <a:pt x="282" y="106"/>
                    <a:pt x="283" y="109"/>
                    <a:pt x="284" y="110"/>
                  </a:cubicBezTo>
                  <a:cubicBezTo>
                    <a:pt x="285" y="110"/>
                    <a:pt x="287" y="111"/>
                    <a:pt x="288" y="110"/>
                  </a:cubicBezTo>
                  <a:cubicBezTo>
                    <a:pt x="289" y="110"/>
                    <a:pt x="290" y="106"/>
                    <a:pt x="291" y="105"/>
                  </a:cubicBezTo>
                  <a:close/>
                  <a:moveTo>
                    <a:pt x="273" y="111"/>
                  </a:moveTo>
                  <a:cubicBezTo>
                    <a:pt x="274" y="110"/>
                    <a:pt x="277" y="108"/>
                    <a:pt x="277" y="106"/>
                  </a:cubicBezTo>
                  <a:cubicBezTo>
                    <a:pt x="276" y="105"/>
                    <a:pt x="274" y="105"/>
                    <a:pt x="273" y="104"/>
                  </a:cubicBezTo>
                  <a:cubicBezTo>
                    <a:pt x="272" y="104"/>
                    <a:pt x="269" y="103"/>
                    <a:pt x="269" y="104"/>
                  </a:cubicBezTo>
                  <a:cubicBezTo>
                    <a:pt x="267" y="105"/>
                    <a:pt x="267" y="109"/>
                    <a:pt x="268" y="110"/>
                  </a:cubicBezTo>
                  <a:cubicBezTo>
                    <a:pt x="268" y="111"/>
                    <a:pt x="269" y="113"/>
                    <a:pt x="270" y="113"/>
                  </a:cubicBezTo>
                  <a:cubicBezTo>
                    <a:pt x="271" y="113"/>
                    <a:pt x="272" y="112"/>
                    <a:pt x="273" y="111"/>
                  </a:cubicBezTo>
                  <a:close/>
                  <a:moveTo>
                    <a:pt x="260" y="104"/>
                  </a:moveTo>
                  <a:cubicBezTo>
                    <a:pt x="260" y="102"/>
                    <a:pt x="260" y="99"/>
                    <a:pt x="259" y="99"/>
                  </a:cubicBezTo>
                  <a:cubicBezTo>
                    <a:pt x="259" y="98"/>
                    <a:pt x="255" y="99"/>
                    <a:pt x="254" y="99"/>
                  </a:cubicBezTo>
                  <a:cubicBezTo>
                    <a:pt x="253" y="100"/>
                    <a:pt x="251" y="103"/>
                    <a:pt x="251" y="104"/>
                  </a:cubicBezTo>
                  <a:cubicBezTo>
                    <a:pt x="251" y="105"/>
                    <a:pt x="251" y="108"/>
                    <a:pt x="252" y="109"/>
                  </a:cubicBezTo>
                  <a:cubicBezTo>
                    <a:pt x="253" y="110"/>
                    <a:pt x="254" y="112"/>
                    <a:pt x="256" y="112"/>
                  </a:cubicBezTo>
                  <a:cubicBezTo>
                    <a:pt x="257" y="111"/>
                    <a:pt x="258" y="110"/>
                    <a:pt x="259" y="109"/>
                  </a:cubicBezTo>
                  <a:cubicBezTo>
                    <a:pt x="259" y="108"/>
                    <a:pt x="260" y="105"/>
                    <a:pt x="260" y="104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5A7FC5"/>
                </a:gs>
                <a:gs pos="51000">
                  <a:srgbClr val="399EC1"/>
                </a:gs>
                <a:gs pos="100000">
                  <a:srgbClr val="3279A6"/>
                </a:gs>
              </a:gsLst>
              <a:path path="circle">
                <a:fillToRect l="100000" t="100000"/>
              </a:path>
              <a:tileRect r="-100000" b="-100000"/>
            </a:gra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50"/>
            <p:cNvSpPr>
              <a:spLocks noEditPoints="1"/>
            </p:cNvSpPr>
            <p:nvPr/>
          </p:nvSpPr>
          <p:spPr bwMode="auto">
            <a:xfrm>
              <a:off x="798667" y="3463215"/>
              <a:ext cx="1420382" cy="1322231"/>
            </a:xfrm>
            <a:custGeom>
              <a:avLst/>
              <a:gdLst>
                <a:gd name="T0" fmla="*/ 419 w 428"/>
                <a:gd name="T1" fmla="*/ 250 h 398"/>
                <a:gd name="T2" fmla="*/ 408 w 428"/>
                <a:gd name="T3" fmla="*/ 270 h 398"/>
                <a:gd name="T4" fmla="*/ 414 w 428"/>
                <a:gd name="T5" fmla="*/ 303 h 398"/>
                <a:gd name="T6" fmla="*/ 403 w 428"/>
                <a:gd name="T7" fmla="*/ 331 h 398"/>
                <a:gd name="T8" fmla="*/ 386 w 428"/>
                <a:gd name="T9" fmla="*/ 367 h 398"/>
                <a:gd name="T10" fmla="*/ 346 w 428"/>
                <a:gd name="T11" fmla="*/ 398 h 398"/>
                <a:gd name="T12" fmla="*/ 331 w 428"/>
                <a:gd name="T13" fmla="*/ 362 h 398"/>
                <a:gd name="T14" fmla="*/ 323 w 428"/>
                <a:gd name="T15" fmla="*/ 341 h 398"/>
                <a:gd name="T16" fmla="*/ 312 w 428"/>
                <a:gd name="T17" fmla="*/ 317 h 398"/>
                <a:gd name="T18" fmla="*/ 299 w 428"/>
                <a:gd name="T19" fmla="*/ 297 h 398"/>
                <a:gd name="T20" fmla="*/ 264 w 428"/>
                <a:gd name="T21" fmla="*/ 272 h 398"/>
                <a:gd name="T22" fmla="*/ 53 w 428"/>
                <a:gd name="T23" fmla="*/ 303 h 398"/>
                <a:gd name="T24" fmla="*/ 45 w 428"/>
                <a:gd name="T25" fmla="*/ 307 h 398"/>
                <a:gd name="T26" fmla="*/ 48 w 428"/>
                <a:gd name="T27" fmla="*/ 339 h 398"/>
                <a:gd name="T28" fmla="*/ 28 w 428"/>
                <a:gd name="T29" fmla="*/ 318 h 398"/>
                <a:gd name="T30" fmla="*/ 9 w 428"/>
                <a:gd name="T31" fmla="*/ 280 h 398"/>
                <a:gd name="T32" fmla="*/ 9 w 428"/>
                <a:gd name="T33" fmla="*/ 243 h 398"/>
                <a:gd name="T34" fmla="*/ 28 w 428"/>
                <a:gd name="T35" fmla="*/ 208 h 398"/>
                <a:gd name="T36" fmla="*/ 44 w 428"/>
                <a:gd name="T37" fmla="*/ 165 h 398"/>
                <a:gd name="T38" fmla="*/ 103 w 428"/>
                <a:gd name="T39" fmla="*/ 118 h 398"/>
                <a:gd name="T40" fmla="*/ 133 w 428"/>
                <a:gd name="T41" fmla="*/ 96 h 398"/>
                <a:gd name="T42" fmla="*/ 132 w 428"/>
                <a:gd name="T43" fmla="*/ 73 h 398"/>
                <a:gd name="T44" fmla="*/ 139 w 428"/>
                <a:gd name="T45" fmla="*/ 52 h 398"/>
                <a:gd name="T46" fmla="*/ 207 w 428"/>
                <a:gd name="T47" fmla="*/ 25 h 398"/>
                <a:gd name="T48" fmla="*/ 241 w 428"/>
                <a:gd name="T49" fmla="*/ 9 h 398"/>
                <a:gd name="T50" fmla="*/ 253 w 428"/>
                <a:gd name="T51" fmla="*/ 46 h 398"/>
                <a:gd name="T52" fmla="*/ 269 w 428"/>
                <a:gd name="T53" fmla="*/ 79 h 398"/>
                <a:gd name="T54" fmla="*/ 292 w 428"/>
                <a:gd name="T55" fmla="*/ 80 h 398"/>
                <a:gd name="T56" fmla="*/ 308 w 428"/>
                <a:gd name="T57" fmla="*/ 67 h 398"/>
                <a:gd name="T58" fmla="*/ 300 w 428"/>
                <a:gd name="T59" fmla="*/ 64 h 398"/>
                <a:gd name="T60" fmla="*/ 306 w 428"/>
                <a:gd name="T61" fmla="*/ 33 h 398"/>
                <a:gd name="T62" fmla="*/ 301 w 428"/>
                <a:gd name="T63" fmla="*/ 25 h 398"/>
                <a:gd name="T64" fmla="*/ 328 w 428"/>
                <a:gd name="T65" fmla="*/ 33 h 398"/>
                <a:gd name="T66" fmla="*/ 327 w 428"/>
                <a:gd name="T67" fmla="*/ 63 h 398"/>
                <a:gd name="T68" fmla="*/ 311 w 428"/>
                <a:gd name="T69" fmla="*/ 97 h 398"/>
                <a:gd name="T70" fmla="*/ 290 w 428"/>
                <a:gd name="T71" fmla="*/ 141 h 398"/>
                <a:gd name="T72" fmla="*/ 272 w 428"/>
                <a:gd name="T73" fmla="*/ 146 h 398"/>
                <a:gd name="T74" fmla="*/ 265 w 428"/>
                <a:gd name="T75" fmla="*/ 186 h 398"/>
                <a:gd name="T76" fmla="*/ 282 w 428"/>
                <a:gd name="T77" fmla="*/ 187 h 398"/>
                <a:gd name="T78" fmla="*/ 304 w 428"/>
                <a:gd name="T79" fmla="*/ 196 h 398"/>
                <a:gd name="T80" fmla="*/ 290 w 428"/>
                <a:gd name="T81" fmla="*/ 210 h 398"/>
                <a:gd name="T82" fmla="*/ 272 w 428"/>
                <a:gd name="T83" fmla="*/ 210 h 398"/>
                <a:gd name="T84" fmla="*/ 278 w 428"/>
                <a:gd name="T85" fmla="*/ 231 h 398"/>
                <a:gd name="T86" fmla="*/ 302 w 428"/>
                <a:gd name="T87" fmla="*/ 219 h 398"/>
                <a:gd name="T88" fmla="*/ 328 w 428"/>
                <a:gd name="T89" fmla="*/ 240 h 398"/>
                <a:gd name="T90" fmla="*/ 343 w 428"/>
                <a:gd name="T91" fmla="*/ 256 h 398"/>
                <a:gd name="T92" fmla="*/ 375 w 428"/>
                <a:gd name="T93" fmla="*/ 234 h 398"/>
                <a:gd name="T94" fmla="*/ 402 w 428"/>
                <a:gd name="T95" fmla="*/ 211 h 398"/>
                <a:gd name="T96" fmla="*/ 427 w 428"/>
                <a:gd name="T97" fmla="*/ 221 h 398"/>
                <a:gd name="T98" fmla="*/ 285 w 428"/>
                <a:gd name="T99" fmla="*/ 84 h 398"/>
                <a:gd name="T100" fmla="*/ 281 w 428"/>
                <a:gd name="T101" fmla="*/ 106 h 398"/>
                <a:gd name="T102" fmla="*/ 277 w 428"/>
                <a:gd name="T103" fmla="*/ 106 h 398"/>
                <a:gd name="T104" fmla="*/ 273 w 428"/>
                <a:gd name="T105" fmla="*/ 111 h 398"/>
                <a:gd name="T106" fmla="*/ 252 w 428"/>
                <a:gd name="T107" fmla="*/ 109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8" h="398">
                  <a:moveTo>
                    <a:pt x="427" y="221"/>
                  </a:moveTo>
                  <a:cubicBezTo>
                    <a:pt x="427" y="223"/>
                    <a:pt x="428" y="227"/>
                    <a:pt x="427" y="230"/>
                  </a:cubicBezTo>
                  <a:cubicBezTo>
                    <a:pt x="427" y="231"/>
                    <a:pt x="425" y="234"/>
                    <a:pt x="424" y="235"/>
                  </a:cubicBezTo>
                  <a:cubicBezTo>
                    <a:pt x="422" y="237"/>
                    <a:pt x="419" y="239"/>
                    <a:pt x="419" y="242"/>
                  </a:cubicBezTo>
                  <a:cubicBezTo>
                    <a:pt x="418" y="244"/>
                    <a:pt x="420" y="249"/>
                    <a:pt x="419" y="250"/>
                  </a:cubicBezTo>
                  <a:cubicBezTo>
                    <a:pt x="419" y="252"/>
                    <a:pt x="420" y="256"/>
                    <a:pt x="419" y="258"/>
                  </a:cubicBezTo>
                  <a:cubicBezTo>
                    <a:pt x="419" y="259"/>
                    <a:pt x="416" y="261"/>
                    <a:pt x="415" y="261"/>
                  </a:cubicBezTo>
                  <a:cubicBezTo>
                    <a:pt x="414" y="262"/>
                    <a:pt x="411" y="262"/>
                    <a:pt x="409" y="262"/>
                  </a:cubicBezTo>
                  <a:cubicBezTo>
                    <a:pt x="409" y="263"/>
                    <a:pt x="408" y="264"/>
                    <a:pt x="407" y="265"/>
                  </a:cubicBezTo>
                  <a:cubicBezTo>
                    <a:pt x="407" y="266"/>
                    <a:pt x="407" y="269"/>
                    <a:pt x="408" y="270"/>
                  </a:cubicBezTo>
                  <a:cubicBezTo>
                    <a:pt x="408" y="272"/>
                    <a:pt x="410" y="274"/>
                    <a:pt x="411" y="276"/>
                  </a:cubicBezTo>
                  <a:cubicBezTo>
                    <a:pt x="411" y="277"/>
                    <a:pt x="412" y="280"/>
                    <a:pt x="411" y="281"/>
                  </a:cubicBezTo>
                  <a:cubicBezTo>
                    <a:pt x="411" y="282"/>
                    <a:pt x="409" y="285"/>
                    <a:pt x="409" y="286"/>
                  </a:cubicBezTo>
                  <a:cubicBezTo>
                    <a:pt x="408" y="289"/>
                    <a:pt x="407" y="295"/>
                    <a:pt x="409" y="298"/>
                  </a:cubicBezTo>
                  <a:cubicBezTo>
                    <a:pt x="409" y="300"/>
                    <a:pt x="413" y="301"/>
                    <a:pt x="414" y="303"/>
                  </a:cubicBezTo>
                  <a:cubicBezTo>
                    <a:pt x="415" y="304"/>
                    <a:pt x="414" y="306"/>
                    <a:pt x="414" y="307"/>
                  </a:cubicBezTo>
                  <a:cubicBezTo>
                    <a:pt x="414" y="310"/>
                    <a:pt x="416" y="315"/>
                    <a:pt x="416" y="318"/>
                  </a:cubicBezTo>
                  <a:cubicBezTo>
                    <a:pt x="416" y="319"/>
                    <a:pt x="414" y="322"/>
                    <a:pt x="414" y="322"/>
                  </a:cubicBezTo>
                  <a:cubicBezTo>
                    <a:pt x="414" y="322"/>
                    <a:pt x="409" y="326"/>
                    <a:pt x="407" y="327"/>
                  </a:cubicBezTo>
                  <a:cubicBezTo>
                    <a:pt x="406" y="328"/>
                    <a:pt x="403" y="330"/>
                    <a:pt x="403" y="331"/>
                  </a:cubicBezTo>
                  <a:cubicBezTo>
                    <a:pt x="403" y="333"/>
                    <a:pt x="406" y="337"/>
                    <a:pt x="406" y="339"/>
                  </a:cubicBezTo>
                  <a:cubicBezTo>
                    <a:pt x="406" y="340"/>
                    <a:pt x="404" y="343"/>
                    <a:pt x="403" y="344"/>
                  </a:cubicBezTo>
                  <a:cubicBezTo>
                    <a:pt x="403" y="346"/>
                    <a:pt x="401" y="349"/>
                    <a:pt x="400" y="350"/>
                  </a:cubicBezTo>
                  <a:cubicBezTo>
                    <a:pt x="399" y="353"/>
                    <a:pt x="396" y="357"/>
                    <a:pt x="394" y="359"/>
                  </a:cubicBezTo>
                  <a:cubicBezTo>
                    <a:pt x="392" y="361"/>
                    <a:pt x="388" y="365"/>
                    <a:pt x="386" y="367"/>
                  </a:cubicBezTo>
                  <a:cubicBezTo>
                    <a:pt x="384" y="369"/>
                    <a:pt x="379" y="374"/>
                    <a:pt x="377" y="376"/>
                  </a:cubicBezTo>
                  <a:cubicBezTo>
                    <a:pt x="374" y="378"/>
                    <a:pt x="370" y="381"/>
                    <a:pt x="367" y="383"/>
                  </a:cubicBezTo>
                  <a:cubicBezTo>
                    <a:pt x="365" y="385"/>
                    <a:pt x="359" y="388"/>
                    <a:pt x="356" y="390"/>
                  </a:cubicBezTo>
                  <a:cubicBezTo>
                    <a:pt x="354" y="392"/>
                    <a:pt x="349" y="395"/>
                    <a:pt x="347" y="397"/>
                  </a:cubicBezTo>
                  <a:cubicBezTo>
                    <a:pt x="346" y="397"/>
                    <a:pt x="346" y="398"/>
                    <a:pt x="346" y="398"/>
                  </a:cubicBezTo>
                  <a:cubicBezTo>
                    <a:pt x="342" y="397"/>
                    <a:pt x="342" y="391"/>
                    <a:pt x="341" y="387"/>
                  </a:cubicBezTo>
                  <a:cubicBezTo>
                    <a:pt x="341" y="386"/>
                    <a:pt x="341" y="384"/>
                    <a:pt x="341" y="383"/>
                  </a:cubicBezTo>
                  <a:cubicBezTo>
                    <a:pt x="340" y="380"/>
                    <a:pt x="340" y="377"/>
                    <a:pt x="339" y="374"/>
                  </a:cubicBezTo>
                  <a:cubicBezTo>
                    <a:pt x="338" y="372"/>
                    <a:pt x="336" y="369"/>
                    <a:pt x="334" y="367"/>
                  </a:cubicBezTo>
                  <a:cubicBezTo>
                    <a:pt x="333" y="366"/>
                    <a:pt x="332" y="363"/>
                    <a:pt x="331" y="362"/>
                  </a:cubicBezTo>
                  <a:cubicBezTo>
                    <a:pt x="330" y="361"/>
                    <a:pt x="328" y="361"/>
                    <a:pt x="328" y="360"/>
                  </a:cubicBezTo>
                  <a:cubicBezTo>
                    <a:pt x="326" y="359"/>
                    <a:pt x="326" y="356"/>
                    <a:pt x="325" y="355"/>
                  </a:cubicBezTo>
                  <a:cubicBezTo>
                    <a:pt x="325" y="353"/>
                    <a:pt x="324" y="351"/>
                    <a:pt x="323" y="350"/>
                  </a:cubicBezTo>
                  <a:cubicBezTo>
                    <a:pt x="323" y="348"/>
                    <a:pt x="323" y="346"/>
                    <a:pt x="323" y="344"/>
                  </a:cubicBezTo>
                  <a:cubicBezTo>
                    <a:pt x="323" y="343"/>
                    <a:pt x="324" y="342"/>
                    <a:pt x="323" y="341"/>
                  </a:cubicBezTo>
                  <a:cubicBezTo>
                    <a:pt x="323" y="339"/>
                    <a:pt x="322" y="337"/>
                    <a:pt x="322" y="336"/>
                  </a:cubicBezTo>
                  <a:cubicBezTo>
                    <a:pt x="321" y="334"/>
                    <a:pt x="320" y="332"/>
                    <a:pt x="319" y="330"/>
                  </a:cubicBezTo>
                  <a:cubicBezTo>
                    <a:pt x="319" y="329"/>
                    <a:pt x="318" y="327"/>
                    <a:pt x="317" y="326"/>
                  </a:cubicBezTo>
                  <a:cubicBezTo>
                    <a:pt x="316" y="325"/>
                    <a:pt x="315" y="324"/>
                    <a:pt x="314" y="323"/>
                  </a:cubicBezTo>
                  <a:cubicBezTo>
                    <a:pt x="313" y="321"/>
                    <a:pt x="313" y="319"/>
                    <a:pt x="312" y="317"/>
                  </a:cubicBezTo>
                  <a:cubicBezTo>
                    <a:pt x="311" y="315"/>
                    <a:pt x="309" y="313"/>
                    <a:pt x="307" y="312"/>
                  </a:cubicBezTo>
                  <a:cubicBezTo>
                    <a:pt x="306" y="310"/>
                    <a:pt x="304" y="310"/>
                    <a:pt x="303" y="309"/>
                  </a:cubicBezTo>
                  <a:cubicBezTo>
                    <a:pt x="302" y="308"/>
                    <a:pt x="302" y="306"/>
                    <a:pt x="302" y="306"/>
                  </a:cubicBezTo>
                  <a:cubicBezTo>
                    <a:pt x="301" y="304"/>
                    <a:pt x="300" y="302"/>
                    <a:pt x="300" y="300"/>
                  </a:cubicBezTo>
                  <a:cubicBezTo>
                    <a:pt x="299" y="299"/>
                    <a:pt x="299" y="298"/>
                    <a:pt x="299" y="297"/>
                  </a:cubicBezTo>
                  <a:cubicBezTo>
                    <a:pt x="298" y="295"/>
                    <a:pt x="296" y="294"/>
                    <a:pt x="295" y="294"/>
                  </a:cubicBezTo>
                  <a:cubicBezTo>
                    <a:pt x="295" y="293"/>
                    <a:pt x="293" y="291"/>
                    <a:pt x="292" y="290"/>
                  </a:cubicBezTo>
                  <a:cubicBezTo>
                    <a:pt x="292" y="289"/>
                    <a:pt x="291" y="288"/>
                    <a:pt x="290" y="287"/>
                  </a:cubicBezTo>
                  <a:cubicBezTo>
                    <a:pt x="289" y="284"/>
                    <a:pt x="288" y="276"/>
                    <a:pt x="285" y="274"/>
                  </a:cubicBezTo>
                  <a:cubicBezTo>
                    <a:pt x="281" y="271"/>
                    <a:pt x="264" y="272"/>
                    <a:pt x="264" y="272"/>
                  </a:cubicBezTo>
                  <a:cubicBezTo>
                    <a:pt x="264" y="272"/>
                    <a:pt x="223" y="262"/>
                    <a:pt x="209" y="261"/>
                  </a:cubicBezTo>
                  <a:cubicBezTo>
                    <a:pt x="195" y="259"/>
                    <a:pt x="167" y="261"/>
                    <a:pt x="154" y="263"/>
                  </a:cubicBezTo>
                  <a:cubicBezTo>
                    <a:pt x="138" y="266"/>
                    <a:pt x="108" y="277"/>
                    <a:pt x="93" y="285"/>
                  </a:cubicBezTo>
                  <a:cubicBezTo>
                    <a:pt x="86" y="289"/>
                    <a:pt x="65" y="308"/>
                    <a:pt x="65" y="308"/>
                  </a:cubicBezTo>
                  <a:cubicBezTo>
                    <a:pt x="65" y="308"/>
                    <a:pt x="56" y="305"/>
                    <a:pt x="53" y="303"/>
                  </a:cubicBezTo>
                  <a:cubicBezTo>
                    <a:pt x="51" y="302"/>
                    <a:pt x="47" y="300"/>
                    <a:pt x="45" y="299"/>
                  </a:cubicBezTo>
                  <a:cubicBezTo>
                    <a:pt x="43" y="298"/>
                    <a:pt x="39" y="295"/>
                    <a:pt x="37" y="296"/>
                  </a:cubicBezTo>
                  <a:cubicBezTo>
                    <a:pt x="36" y="297"/>
                    <a:pt x="35" y="301"/>
                    <a:pt x="35" y="303"/>
                  </a:cubicBezTo>
                  <a:cubicBezTo>
                    <a:pt x="36" y="304"/>
                    <a:pt x="38" y="304"/>
                    <a:pt x="39" y="305"/>
                  </a:cubicBezTo>
                  <a:cubicBezTo>
                    <a:pt x="41" y="305"/>
                    <a:pt x="45" y="306"/>
                    <a:pt x="45" y="307"/>
                  </a:cubicBezTo>
                  <a:cubicBezTo>
                    <a:pt x="46" y="309"/>
                    <a:pt x="44" y="312"/>
                    <a:pt x="45" y="313"/>
                  </a:cubicBezTo>
                  <a:cubicBezTo>
                    <a:pt x="46" y="313"/>
                    <a:pt x="48" y="314"/>
                    <a:pt x="50" y="314"/>
                  </a:cubicBezTo>
                  <a:cubicBezTo>
                    <a:pt x="52" y="315"/>
                    <a:pt x="59" y="320"/>
                    <a:pt x="59" y="320"/>
                  </a:cubicBezTo>
                  <a:cubicBezTo>
                    <a:pt x="49" y="340"/>
                    <a:pt x="49" y="340"/>
                    <a:pt x="49" y="340"/>
                  </a:cubicBezTo>
                  <a:cubicBezTo>
                    <a:pt x="49" y="340"/>
                    <a:pt x="48" y="339"/>
                    <a:pt x="48" y="339"/>
                  </a:cubicBezTo>
                  <a:cubicBezTo>
                    <a:pt x="46" y="338"/>
                    <a:pt x="42" y="336"/>
                    <a:pt x="40" y="335"/>
                  </a:cubicBezTo>
                  <a:cubicBezTo>
                    <a:pt x="38" y="333"/>
                    <a:pt x="34" y="331"/>
                    <a:pt x="32" y="330"/>
                  </a:cubicBezTo>
                  <a:cubicBezTo>
                    <a:pt x="31" y="329"/>
                    <a:pt x="27" y="326"/>
                    <a:pt x="26" y="325"/>
                  </a:cubicBezTo>
                  <a:cubicBezTo>
                    <a:pt x="25" y="325"/>
                    <a:pt x="24" y="325"/>
                    <a:pt x="24" y="325"/>
                  </a:cubicBezTo>
                  <a:cubicBezTo>
                    <a:pt x="24" y="325"/>
                    <a:pt x="27" y="319"/>
                    <a:pt x="28" y="318"/>
                  </a:cubicBezTo>
                  <a:cubicBezTo>
                    <a:pt x="29" y="316"/>
                    <a:pt x="32" y="313"/>
                    <a:pt x="32" y="311"/>
                  </a:cubicBezTo>
                  <a:cubicBezTo>
                    <a:pt x="32" y="310"/>
                    <a:pt x="32" y="306"/>
                    <a:pt x="32" y="305"/>
                  </a:cubicBezTo>
                  <a:cubicBezTo>
                    <a:pt x="32" y="303"/>
                    <a:pt x="31" y="300"/>
                    <a:pt x="30" y="299"/>
                  </a:cubicBezTo>
                  <a:cubicBezTo>
                    <a:pt x="28" y="296"/>
                    <a:pt x="22" y="291"/>
                    <a:pt x="20" y="288"/>
                  </a:cubicBezTo>
                  <a:cubicBezTo>
                    <a:pt x="17" y="286"/>
                    <a:pt x="11" y="282"/>
                    <a:pt x="9" y="280"/>
                  </a:cubicBezTo>
                  <a:cubicBezTo>
                    <a:pt x="7" y="279"/>
                    <a:pt x="1" y="277"/>
                    <a:pt x="1" y="275"/>
                  </a:cubicBezTo>
                  <a:cubicBezTo>
                    <a:pt x="0" y="274"/>
                    <a:pt x="3" y="271"/>
                    <a:pt x="4" y="270"/>
                  </a:cubicBezTo>
                  <a:cubicBezTo>
                    <a:pt x="5" y="268"/>
                    <a:pt x="5" y="264"/>
                    <a:pt x="5" y="263"/>
                  </a:cubicBezTo>
                  <a:cubicBezTo>
                    <a:pt x="6" y="259"/>
                    <a:pt x="4" y="253"/>
                    <a:pt x="5" y="251"/>
                  </a:cubicBezTo>
                  <a:cubicBezTo>
                    <a:pt x="5" y="249"/>
                    <a:pt x="8" y="245"/>
                    <a:pt x="9" y="243"/>
                  </a:cubicBezTo>
                  <a:cubicBezTo>
                    <a:pt x="10" y="241"/>
                    <a:pt x="13" y="237"/>
                    <a:pt x="15" y="234"/>
                  </a:cubicBezTo>
                  <a:cubicBezTo>
                    <a:pt x="16" y="233"/>
                    <a:pt x="18" y="229"/>
                    <a:pt x="20" y="227"/>
                  </a:cubicBezTo>
                  <a:cubicBezTo>
                    <a:pt x="21" y="226"/>
                    <a:pt x="23" y="224"/>
                    <a:pt x="24" y="222"/>
                  </a:cubicBezTo>
                  <a:cubicBezTo>
                    <a:pt x="25" y="221"/>
                    <a:pt x="29" y="219"/>
                    <a:pt x="30" y="217"/>
                  </a:cubicBezTo>
                  <a:cubicBezTo>
                    <a:pt x="31" y="215"/>
                    <a:pt x="29" y="210"/>
                    <a:pt x="28" y="208"/>
                  </a:cubicBezTo>
                  <a:cubicBezTo>
                    <a:pt x="27" y="207"/>
                    <a:pt x="26" y="204"/>
                    <a:pt x="25" y="203"/>
                  </a:cubicBezTo>
                  <a:cubicBezTo>
                    <a:pt x="22" y="201"/>
                    <a:pt x="15" y="197"/>
                    <a:pt x="15" y="193"/>
                  </a:cubicBezTo>
                  <a:cubicBezTo>
                    <a:pt x="15" y="191"/>
                    <a:pt x="18" y="189"/>
                    <a:pt x="20" y="187"/>
                  </a:cubicBezTo>
                  <a:cubicBezTo>
                    <a:pt x="21" y="185"/>
                    <a:pt x="25" y="182"/>
                    <a:pt x="27" y="180"/>
                  </a:cubicBezTo>
                  <a:cubicBezTo>
                    <a:pt x="32" y="176"/>
                    <a:pt x="39" y="169"/>
                    <a:pt x="44" y="165"/>
                  </a:cubicBezTo>
                  <a:cubicBezTo>
                    <a:pt x="49" y="160"/>
                    <a:pt x="59" y="151"/>
                    <a:pt x="64" y="146"/>
                  </a:cubicBezTo>
                  <a:cubicBezTo>
                    <a:pt x="66" y="144"/>
                    <a:pt x="69" y="141"/>
                    <a:pt x="71" y="139"/>
                  </a:cubicBezTo>
                  <a:cubicBezTo>
                    <a:pt x="73" y="137"/>
                    <a:pt x="76" y="134"/>
                    <a:pt x="78" y="132"/>
                  </a:cubicBezTo>
                  <a:cubicBezTo>
                    <a:pt x="80" y="131"/>
                    <a:pt x="85" y="130"/>
                    <a:pt x="86" y="129"/>
                  </a:cubicBezTo>
                  <a:cubicBezTo>
                    <a:pt x="91" y="127"/>
                    <a:pt x="99" y="121"/>
                    <a:pt x="103" y="118"/>
                  </a:cubicBezTo>
                  <a:cubicBezTo>
                    <a:pt x="106" y="116"/>
                    <a:pt x="113" y="111"/>
                    <a:pt x="115" y="107"/>
                  </a:cubicBezTo>
                  <a:cubicBezTo>
                    <a:pt x="116" y="106"/>
                    <a:pt x="115" y="104"/>
                    <a:pt x="116" y="103"/>
                  </a:cubicBezTo>
                  <a:cubicBezTo>
                    <a:pt x="116" y="102"/>
                    <a:pt x="118" y="101"/>
                    <a:pt x="119" y="101"/>
                  </a:cubicBezTo>
                  <a:cubicBezTo>
                    <a:pt x="121" y="100"/>
                    <a:pt x="125" y="100"/>
                    <a:pt x="127" y="99"/>
                  </a:cubicBezTo>
                  <a:cubicBezTo>
                    <a:pt x="128" y="99"/>
                    <a:pt x="131" y="97"/>
                    <a:pt x="133" y="96"/>
                  </a:cubicBezTo>
                  <a:cubicBezTo>
                    <a:pt x="134" y="95"/>
                    <a:pt x="136" y="92"/>
                    <a:pt x="137" y="91"/>
                  </a:cubicBezTo>
                  <a:cubicBezTo>
                    <a:pt x="139" y="89"/>
                    <a:pt x="142" y="86"/>
                    <a:pt x="142" y="84"/>
                  </a:cubicBezTo>
                  <a:cubicBezTo>
                    <a:pt x="142" y="82"/>
                    <a:pt x="141" y="80"/>
                    <a:pt x="140" y="79"/>
                  </a:cubicBezTo>
                  <a:cubicBezTo>
                    <a:pt x="139" y="78"/>
                    <a:pt x="136" y="77"/>
                    <a:pt x="134" y="76"/>
                  </a:cubicBezTo>
                  <a:cubicBezTo>
                    <a:pt x="134" y="75"/>
                    <a:pt x="133" y="74"/>
                    <a:pt x="132" y="73"/>
                  </a:cubicBezTo>
                  <a:cubicBezTo>
                    <a:pt x="132" y="73"/>
                    <a:pt x="131" y="71"/>
                    <a:pt x="131" y="70"/>
                  </a:cubicBezTo>
                  <a:cubicBezTo>
                    <a:pt x="131" y="69"/>
                    <a:pt x="134" y="68"/>
                    <a:pt x="134" y="68"/>
                  </a:cubicBezTo>
                  <a:cubicBezTo>
                    <a:pt x="135" y="66"/>
                    <a:pt x="135" y="61"/>
                    <a:pt x="135" y="59"/>
                  </a:cubicBezTo>
                  <a:cubicBezTo>
                    <a:pt x="135" y="58"/>
                    <a:pt x="135" y="56"/>
                    <a:pt x="135" y="56"/>
                  </a:cubicBezTo>
                  <a:cubicBezTo>
                    <a:pt x="136" y="54"/>
                    <a:pt x="138" y="53"/>
                    <a:pt x="139" y="52"/>
                  </a:cubicBezTo>
                  <a:cubicBezTo>
                    <a:pt x="140" y="51"/>
                    <a:pt x="144" y="46"/>
                    <a:pt x="144" y="46"/>
                  </a:cubicBezTo>
                  <a:cubicBezTo>
                    <a:pt x="144" y="46"/>
                    <a:pt x="164" y="45"/>
                    <a:pt x="170" y="43"/>
                  </a:cubicBezTo>
                  <a:cubicBezTo>
                    <a:pt x="175" y="41"/>
                    <a:pt x="182" y="35"/>
                    <a:pt x="185" y="33"/>
                  </a:cubicBezTo>
                  <a:cubicBezTo>
                    <a:pt x="188" y="32"/>
                    <a:pt x="192" y="29"/>
                    <a:pt x="194" y="28"/>
                  </a:cubicBezTo>
                  <a:cubicBezTo>
                    <a:pt x="198" y="27"/>
                    <a:pt x="204" y="27"/>
                    <a:pt x="207" y="25"/>
                  </a:cubicBezTo>
                  <a:cubicBezTo>
                    <a:pt x="209" y="24"/>
                    <a:pt x="211" y="19"/>
                    <a:pt x="213" y="17"/>
                  </a:cubicBezTo>
                  <a:cubicBezTo>
                    <a:pt x="215" y="15"/>
                    <a:pt x="221" y="13"/>
                    <a:pt x="224" y="10"/>
                  </a:cubicBezTo>
                  <a:cubicBezTo>
                    <a:pt x="226" y="8"/>
                    <a:pt x="229" y="4"/>
                    <a:pt x="232" y="2"/>
                  </a:cubicBezTo>
                  <a:cubicBezTo>
                    <a:pt x="233" y="1"/>
                    <a:pt x="236" y="0"/>
                    <a:pt x="237" y="1"/>
                  </a:cubicBezTo>
                  <a:cubicBezTo>
                    <a:pt x="240" y="1"/>
                    <a:pt x="241" y="7"/>
                    <a:pt x="241" y="9"/>
                  </a:cubicBezTo>
                  <a:cubicBezTo>
                    <a:pt x="241" y="11"/>
                    <a:pt x="238" y="14"/>
                    <a:pt x="239" y="16"/>
                  </a:cubicBezTo>
                  <a:cubicBezTo>
                    <a:pt x="239" y="17"/>
                    <a:pt x="243" y="18"/>
                    <a:pt x="244" y="19"/>
                  </a:cubicBezTo>
                  <a:cubicBezTo>
                    <a:pt x="246" y="21"/>
                    <a:pt x="244" y="28"/>
                    <a:pt x="245" y="31"/>
                  </a:cubicBezTo>
                  <a:cubicBezTo>
                    <a:pt x="246" y="32"/>
                    <a:pt x="248" y="33"/>
                    <a:pt x="249" y="34"/>
                  </a:cubicBezTo>
                  <a:cubicBezTo>
                    <a:pt x="251" y="37"/>
                    <a:pt x="253" y="46"/>
                    <a:pt x="253" y="46"/>
                  </a:cubicBezTo>
                  <a:cubicBezTo>
                    <a:pt x="253" y="46"/>
                    <a:pt x="252" y="61"/>
                    <a:pt x="254" y="64"/>
                  </a:cubicBezTo>
                  <a:cubicBezTo>
                    <a:pt x="255" y="65"/>
                    <a:pt x="257" y="67"/>
                    <a:pt x="257" y="67"/>
                  </a:cubicBezTo>
                  <a:cubicBezTo>
                    <a:pt x="259" y="68"/>
                    <a:pt x="264" y="70"/>
                    <a:pt x="264" y="72"/>
                  </a:cubicBezTo>
                  <a:cubicBezTo>
                    <a:pt x="264" y="73"/>
                    <a:pt x="261" y="73"/>
                    <a:pt x="261" y="74"/>
                  </a:cubicBezTo>
                  <a:cubicBezTo>
                    <a:pt x="261" y="76"/>
                    <a:pt x="267" y="78"/>
                    <a:pt x="269" y="79"/>
                  </a:cubicBezTo>
                  <a:cubicBezTo>
                    <a:pt x="271" y="80"/>
                    <a:pt x="275" y="82"/>
                    <a:pt x="277" y="82"/>
                  </a:cubicBezTo>
                  <a:cubicBezTo>
                    <a:pt x="277" y="83"/>
                    <a:pt x="279" y="83"/>
                    <a:pt x="280" y="83"/>
                  </a:cubicBezTo>
                  <a:cubicBezTo>
                    <a:pt x="281" y="83"/>
                    <a:pt x="283" y="82"/>
                    <a:pt x="284" y="81"/>
                  </a:cubicBezTo>
                  <a:cubicBezTo>
                    <a:pt x="285" y="80"/>
                    <a:pt x="286" y="77"/>
                    <a:pt x="288" y="77"/>
                  </a:cubicBezTo>
                  <a:cubicBezTo>
                    <a:pt x="289" y="77"/>
                    <a:pt x="291" y="79"/>
                    <a:pt x="292" y="80"/>
                  </a:cubicBezTo>
                  <a:cubicBezTo>
                    <a:pt x="294" y="80"/>
                    <a:pt x="297" y="82"/>
                    <a:pt x="299" y="82"/>
                  </a:cubicBezTo>
                  <a:cubicBezTo>
                    <a:pt x="300" y="83"/>
                    <a:pt x="302" y="83"/>
                    <a:pt x="303" y="82"/>
                  </a:cubicBezTo>
                  <a:cubicBezTo>
                    <a:pt x="304" y="82"/>
                    <a:pt x="306" y="80"/>
                    <a:pt x="307" y="79"/>
                  </a:cubicBezTo>
                  <a:cubicBezTo>
                    <a:pt x="307" y="78"/>
                    <a:pt x="308" y="74"/>
                    <a:pt x="308" y="73"/>
                  </a:cubicBezTo>
                  <a:cubicBezTo>
                    <a:pt x="309" y="71"/>
                    <a:pt x="308" y="68"/>
                    <a:pt x="308" y="67"/>
                  </a:cubicBezTo>
                  <a:cubicBezTo>
                    <a:pt x="309" y="66"/>
                    <a:pt x="310" y="64"/>
                    <a:pt x="310" y="63"/>
                  </a:cubicBezTo>
                  <a:cubicBezTo>
                    <a:pt x="310" y="62"/>
                    <a:pt x="308" y="62"/>
                    <a:pt x="308" y="62"/>
                  </a:cubicBezTo>
                  <a:cubicBezTo>
                    <a:pt x="307" y="62"/>
                    <a:pt x="306" y="62"/>
                    <a:pt x="305" y="62"/>
                  </a:cubicBezTo>
                  <a:cubicBezTo>
                    <a:pt x="305" y="62"/>
                    <a:pt x="305" y="64"/>
                    <a:pt x="304" y="65"/>
                  </a:cubicBezTo>
                  <a:cubicBezTo>
                    <a:pt x="303" y="65"/>
                    <a:pt x="301" y="65"/>
                    <a:pt x="300" y="64"/>
                  </a:cubicBezTo>
                  <a:cubicBezTo>
                    <a:pt x="299" y="63"/>
                    <a:pt x="302" y="59"/>
                    <a:pt x="303" y="57"/>
                  </a:cubicBezTo>
                  <a:cubicBezTo>
                    <a:pt x="303" y="56"/>
                    <a:pt x="303" y="54"/>
                    <a:pt x="303" y="54"/>
                  </a:cubicBezTo>
                  <a:cubicBezTo>
                    <a:pt x="304" y="51"/>
                    <a:pt x="306" y="47"/>
                    <a:pt x="307" y="45"/>
                  </a:cubicBezTo>
                  <a:cubicBezTo>
                    <a:pt x="308" y="44"/>
                    <a:pt x="311" y="43"/>
                    <a:pt x="311" y="41"/>
                  </a:cubicBezTo>
                  <a:cubicBezTo>
                    <a:pt x="312" y="38"/>
                    <a:pt x="308" y="33"/>
                    <a:pt x="306" y="33"/>
                  </a:cubicBezTo>
                  <a:cubicBezTo>
                    <a:pt x="305" y="32"/>
                    <a:pt x="302" y="36"/>
                    <a:pt x="301" y="35"/>
                  </a:cubicBezTo>
                  <a:cubicBezTo>
                    <a:pt x="300" y="35"/>
                    <a:pt x="300" y="34"/>
                    <a:pt x="300" y="33"/>
                  </a:cubicBezTo>
                  <a:cubicBezTo>
                    <a:pt x="301" y="31"/>
                    <a:pt x="308" y="31"/>
                    <a:pt x="308" y="29"/>
                  </a:cubicBezTo>
                  <a:cubicBezTo>
                    <a:pt x="309" y="27"/>
                    <a:pt x="306" y="25"/>
                    <a:pt x="305" y="25"/>
                  </a:cubicBezTo>
                  <a:cubicBezTo>
                    <a:pt x="304" y="24"/>
                    <a:pt x="302" y="25"/>
                    <a:pt x="301" y="25"/>
                  </a:cubicBezTo>
                  <a:cubicBezTo>
                    <a:pt x="298" y="24"/>
                    <a:pt x="293" y="17"/>
                    <a:pt x="293" y="17"/>
                  </a:cubicBezTo>
                  <a:cubicBezTo>
                    <a:pt x="305" y="7"/>
                    <a:pt x="305" y="7"/>
                    <a:pt x="305" y="7"/>
                  </a:cubicBezTo>
                  <a:cubicBezTo>
                    <a:pt x="305" y="7"/>
                    <a:pt x="311" y="16"/>
                    <a:pt x="313" y="19"/>
                  </a:cubicBezTo>
                  <a:cubicBezTo>
                    <a:pt x="315" y="21"/>
                    <a:pt x="319" y="25"/>
                    <a:pt x="321" y="27"/>
                  </a:cubicBezTo>
                  <a:cubicBezTo>
                    <a:pt x="323" y="29"/>
                    <a:pt x="326" y="32"/>
                    <a:pt x="328" y="33"/>
                  </a:cubicBezTo>
                  <a:cubicBezTo>
                    <a:pt x="329" y="33"/>
                    <a:pt x="331" y="34"/>
                    <a:pt x="331" y="34"/>
                  </a:cubicBezTo>
                  <a:cubicBezTo>
                    <a:pt x="332" y="36"/>
                    <a:pt x="331" y="41"/>
                    <a:pt x="331" y="43"/>
                  </a:cubicBezTo>
                  <a:cubicBezTo>
                    <a:pt x="331" y="44"/>
                    <a:pt x="334" y="47"/>
                    <a:pt x="334" y="49"/>
                  </a:cubicBezTo>
                  <a:cubicBezTo>
                    <a:pt x="334" y="51"/>
                    <a:pt x="335" y="56"/>
                    <a:pt x="334" y="59"/>
                  </a:cubicBezTo>
                  <a:cubicBezTo>
                    <a:pt x="333" y="61"/>
                    <a:pt x="328" y="62"/>
                    <a:pt x="327" y="63"/>
                  </a:cubicBezTo>
                  <a:cubicBezTo>
                    <a:pt x="326" y="65"/>
                    <a:pt x="326" y="69"/>
                    <a:pt x="325" y="70"/>
                  </a:cubicBezTo>
                  <a:cubicBezTo>
                    <a:pt x="325" y="73"/>
                    <a:pt x="324" y="78"/>
                    <a:pt x="323" y="80"/>
                  </a:cubicBezTo>
                  <a:cubicBezTo>
                    <a:pt x="322" y="81"/>
                    <a:pt x="320" y="83"/>
                    <a:pt x="319" y="84"/>
                  </a:cubicBezTo>
                  <a:cubicBezTo>
                    <a:pt x="317" y="86"/>
                    <a:pt x="313" y="90"/>
                    <a:pt x="312" y="92"/>
                  </a:cubicBezTo>
                  <a:cubicBezTo>
                    <a:pt x="311" y="93"/>
                    <a:pt x="310" y="95"/>
                    <a:pt x="311" y="97"/>
                  </a:cubicBezTo>
                  <a:cubicBezTo>
                    <a:pt x="311" y="98"/>
                    <a:pt x="314" y="99"/>
                    <a:pt x="315" y="100"/>
                  </a:cubicBezTo>
                  <a:cubicBezTo>
                    <a:pt x="315" y="102"/>
                    <a:pt x="314" y="105"/>
                    <a:pt x="314" y="106"/>
                  </a:cubicBezTo>
                  <a:cubicBezTo>
                    <a:pt x="312" y="111"/>
                    <a:pt x="304" y="119"/>
                    <a:pt x="301" y="123"/>
                  </a:cubicBezTo>
                  <a:cubicBezTo>
                    <a:pt x="298" y="126"/>
                    <a:pt x="292" y="130"/>
                    <a:pt x="290" y="134"/>
                  </a:cubicBezTo>
                  <a:cubicBezTo>
                    <a:pt x="290" y="135"/>
                    <a:pt x="290" y="139"/>
                    <a:pt x="290" y="141"/>
                  </a:cubicBezTo>
                  <a:cubicBezTo>
                    <a:pt x="289" y="142"/>
                    <a:pt x="289" y="145"/>
                    <a:pt x="288" y="146"/>
                  </a:cubicBezTo>
                  <a:cubicBezTo>
                    <a:pt x="287" y="146"/>
                    <a:pt x="283" y="146"/>
                    <a:pt x="282" y="146"/>
                  </a:cubicBezTo>
                  <a:cubicBezTo>
                    <a:pt x="281" y="146"/>
                    <a:pt x="280" y="144"/>
                    <a:pt x="280" y="143"/>
                  </a:cubicBezTo>
                  <a:cubicBezTo>
                    <a:pt x="279" y="143"/>
                    <a:pt x="277" y="143"/>
                    <a:pt x="276" y="143"/>
                  </a:cubicBezTo>
                  <a:cubicBezTo>
                    <a:pt x="275" y="143"/>
                    <a:pt x="273" y="146"/>
                    <a:pt x="272" y="146"/>
                  </a:cubicBezTo>
                  <a:cubicBezTo>
                    <a:pt x="271" y="148"/>
                    <a:pt x="268" y="151"/>
                    <a:pt x="266" y="152"/>
                  </a:cubicBezTo>
                  <a:cubicBezTo>
                    <a:pt x="265" y="152"/>
                    <a:pt x="264" y="152"/>
                    <a:pt x="264" y="153"/>
                  </a:cubicBezTo>
                  <a:cubicBezTo>
                    <a:pt x="262" y="154"/>
                    <a:pt x="264" y="160"/>
                    <a:pt x="264" y="163"/>
                  </a:cubicBezTo>
                  <a:cubicBezTo>
                    <a:pt x="264" y="165"/>
                    <a:pt x="265" y="170"/>
                    <a:pt x="265" y="172"/>
                  </a:cubicBezTo>
                  <a:cubicBezTo>
                    <a:pt x="265" y="175"/>
                    <a:pt x="265" y="183"/>
                    <a:pt x="265" y="186"/>
                  </a:cubicBezTo>
                  <a:cubicBezTo>
                    <a:pt x="265" y="187"/>
                    <a:pt x="265" y="189"/>
                    <a:pt x="266" y="190"/>
                  </a:cubicBezTo>
                  <a:cubicBezTo>
                    <a:pt x="267" y="190"/>
                    <a:pt x="270" y="188"/>
                    <a:pt x="271" y="187"/>
                  </a:cubicBezTo>
                  <a:cubicBezTo>
                    <a:pt x="272" y="187"/>
                    <a:pt x="273" y="186"/>
                    <a:pt x="274" y="186"/>
                  </a:cubicBezTo>
                  <a:cubicBezTo>
                    <a:pt x="275" y="186"/>
                    <a:pt x="275" y="190"/>
                    <a:pt x="277" y="190"/>
                  </a:cubicBezTo>
                  <a:cubicBezTo>
                    <a:pt x="278" y="190"/>
                    <a:pt x="280" y="188"/>
                    <a:pt x="282" y="187"/>
                  </a:cubicBezTo>
                  <a:cubicBezTo>
                    <a:pt x="283" y="187"/>
                    <a:pt x="285" y="186"/>
                    <a:pt x="287" y="186"/>
                  </a:cubicBezTo>
                  <a:cubicBezTo>
                    <a:pt x="288" y="187"/>
                    <a:pt x="290" y="190"/>
                    <a:pt x="292" y="191"/>
                  </a:cubicBezTo>
                  <a:cubicBezTo>
                    <a:pt x="293" y="192"/>
                    <a:pt x="295" y="193"/>
                    <a:pt x="297" y="193"/>
                  </a:cubicBezTo>
                  <a:cubicBezTo>
                    <a:pt x="298" y="194"/>
                    <a:pt x="301" y="194"/>
                    <a:pt x="301" y="194"/>
                  </a:cubicBezTo>
                  <a:cubicBezTo>
                    <a:pt x="302" y="195"/>
                    <a:pt x="304" y="196"/>
                    <a:pt x="304" y="196"/>
                  </a:cubicBezTo>
                  <a:cubicBezTo>
                    <a:pt x="304" y="197"/>
                    <a:pt x="303" y="198"/>
                    <a:pt x="302" y="199"/>
                  </a:cubicBezTo>
                  <a:cubicBezTo>
                    <a:pt x="301" y="200"/>
                    <a:pt x="299" y="202"/>
                    <a:pt x="298" y="203"/>
                  </a:cubicBezTo>
                  <a:cubicBezTo>
                    <a:pt x="297" y="204"/>
                    <a:pt x="295" y="206"/>
                    <a:pt x="295" y="207"/>
                  </a:cubicBezTo>
                  <a:cubicBezTo>
                    <a:pt x="294" y="208"/>
                    <a:pt x="294" y="209"/>
                    <a:pt x="293" y="209"/>
                  </a:cubicBezTo>
                  <a:cubicBezTo>
                    <a:pt x="292" y="210"/>
                    <a:pt x="291" y="209"/>
                    <a:pt x="290" y="210"/>
                  </a:cubicBezTo>
                  <a:cubicBezTo>
                    <a:pt x="289" y="210"/>
                    <a:pt x="289" y="212"/>
                    <a:pt x="289" y="213"/>
                  </a:cubicBezTo>
                  <a:cubicBezTo>
                    <a:pt x="289" y="214"/>
                    <a:pt x="290" y="216"/>
                    <a:pt x="289" y="217"/>
                  </a:cubicBezTo>
                  <a:cubicBezTo>
                    <a:pt x="288" y="218"/>
                    <a:pt x="285" y="216"/>
                    <a:pt x="283" y="215"/>
                  </a:cubicBezTo>
                  <a:cubicBezTo>
                    <a:pt x="282" y="215"/>
                    <a:pt x="280" y="211"/>
                    <a:pt x="278" y="210"/>
                  </a:cubicBezTo>
                  <a:cubicBezTo>
                    <a:pt x="277" y="210"/>
                    <a:pt x="273" y="209"/>
                    <a:pt x="272" y="210"/>
                  </a:cubicBezTo>
                  <a:cubicBezTo>
                    <a:pt x="271" y="211"/>
                    <a:pt x="271" y="213"/>
                    <a:pt x="271" y="214"/>
                  </a:cubicBezTo>
                  <a:cubicBezTo>
                    <a:pt x="270" y="215"/>
                    <a:pt x="269" y="218"/>
                    <a:pt x="270" y="219"/>
                  </a:cubicBezTo>
                  <a:cubicBezTo>
                    <a:pt x="270" y="220"/>
                    <a:pt x="273" y="221"/>
                    <a:pt x="275" y="222"/>
                  </a:cubicBezTo>
                  <a:cubicBezTo>
                    <a:pt x="275" y="222"/>
                    <a:pt x="276" y="224"/>
                    <a:pt x="276" y="225"/>
                  </a:cubicBezTo>
                  <a:cubicBezTo>
                    <a:pt x="277" y="227"/>
                    <a:pt x="277" y="230"/>
                    <a:pt x="278" y="231"/>
                  </a:cubicBezTo>
                  <a:cubicBezTo>
                    <a:pt x="280" y="231"/>
                    <a:pt x="283" y="232"/>
                    <a:pt x="284" y="231"/>
                  </a:cubicBezTo>
                  <a:cubicBezTo>
                    <a:pt x="286" y="231"/>
                    <a:pt x="289" y="229"/>
                    <a:pt x="290" y="228"/>
                  </a:cubicBezTo>
                  <a:cubicBezTo>
                    <a:pt x="291" y="227"/>
                    <a:pt x="293" y="224"/>
                    <a:pt x="294" y="223"/>
                  </a:cubicBezTo>
                  <a:cubicBezTo>
                    <a:pt x="295" y="221"/>
                    <a:pt x="298" y="218"/>
                    <a:pt x="300" y="218"/>
                  </a:cubicBezTo>
                  <a:cubicBezTo>
                    <a:pt x="301" y="217"/>
                    <a:pt x="301" y="218"/>
                    <a:pt x="302" y="219"/>
                  </a:cubicBezTo>
                  <a:cubicBezTo>
                    <a:pt x="303" y="219"/>
                    <a:pt x="305" y="221"/>
                    <a:pt x="306" y="222"/>
                  </a:cubicBezTo>
                  <a:cubicBezTo>
                    <a:pt x="308" y="224"/>
                    <a:pt x="311" y="227"/>
                    <a:pt x="313" y="229"/>
                  </a:cubicBezTo>
                  <a:cubicBezTo>
                    <a:pt x="315" y="230"/>
                    <a:pt x="318" y="231"/>
                    <a:pt x="320" y="232"/>
                  </a:cubicBezTo>
                  <a:cubicBezTo>
                    <a:pt x="322" y="233"/>
                    <a:pt x="326" y="233"/>
                    <a:pt x="327" y="234"/>
                  </a:cubicBezTo>
                  <a:cubicBezTo>
                    <a:pt x="328" y="235"/>
                    <a:pt x="328" y="239"/>
                    <a:pt x="328" y="240"/>
                  </a:cubicBezTo>
                  <a:cubicBezTo>
                    <a:pt x="328" y="243"/>
                    <a:pt x="330" y="248"/>
                    <a:pt x="331" y="251"/>
                  </a:cubicBezTo>
                  <a:cubicBezTo>
                    <a:pt x="331" y="253"/>
                    <a:pt x="332" y="257"/>
                    <a:pt x="332" y="259"/>
                  </a:cubicBezTo>
                  <a:cubicBezTo>
                    <a:pt x="332" y="260"/>
                    <a:pt x="331" y="262"/>
                    <a:pt x="331" y="263"/>
                  </a:cubicBezTo>
                  <a:cubicBezTo>
                    <a:pt x="333" y="264"/>
                    <a:pt x="337" y="261"/>
                    <a:pt x="338" y="261"/>
                  </a:cubicBezTo>
                  <a:cubicBezTo>
                    <a:pt x="340" y="260"/>
                    <a:pt x="342" y="258"/>
                    <a:pt x="343" y="256"/>
                  </a:cubicBezTo>
                  <a:cubicBezTo>
                    <a:pt x="345" y="255"/>
                    <a:pt x="349" y="250"/>
                    <a:pt x="348" y="249"/>
                  </a:cubicBezTo>
                  <a:cubicBezTo>
                    <a:pt x="348" y="247"/>
                    <a:pt x="352" y="243"/>
                    <a:pt x="353" y="242"/>
                  </a:cubicBezTo>
                  <a:cubicBezTo>
                    <a:pt x="355" y="240"/>
                    <a:pt x="357" y="237"/>
                    <a:pt x="359" y="237"/>
                  </a:cubicBezTo>
                  <a:cubicBezTo>
                    <a:pt x="360" y="236"/>
                    <a:pt x="363" y="235"/>
                    <a:pt x="365" y="235"/>
                  </a:cubicBezTo>
                  <a:cubicBezTo>
                    <a:pt x="367" y="234"/>
                    <a:pt x="373" y="235"/>
                    <a:pt x="375" y="234"/>
                  </a:cubicBezTo>
                  <a:cubicBezTo>
                    <a:pt x="377" y="233"/>
                    <a:pt x="379" y="231"/>
                    <a:pt x="381" y="230"/>
                  </a:cubicBezTo>
                  <a:cubicBezTo>
                    <a:pt x="383" y="229"/>
                    <a:pt x="386" y="225"/>
                    <a:pt x="387" y="223"/>
                  </a:cubicBezTo>
                  <a:cubicBezTo>
                    <a:pt x="389" y="221"/>
                    <a:pt x="390" y="218"/>
                    <a:pt x="391" y="216"/>
                  </a:cubicBezTo>
                  <a:cubicBezTo>
                    <a:pt x="393" y="215"/>
                    <a:pt x="396" y="214"/>
                    <a:pt x="397" y="213"/>
                  </a:cubicBezTo>
                  <a:cubicBezTo>
                    <a:pt x="398" y="213"/>
                    <a:pt x="401" y="211"/>
                    <a:pt x="402" y="211"/>
                  </a:cubicBezTo>
                  <a:cubicBezTo>
                    <a:pt x="403" y="210"/>
                    <a:pt x="405" y="206"/>
                    <a:pt x="407" y="206"/>
                  </a:cubicBezTo>
                  <a:cubicBezTo>
                    <a:pt x="409" y="206"/>
                    <a:pt x="411" y="209"/>
                    <a:pt x="413" y="209"/>
                  </a:cubicBezTo>
                  <a:cubicBezTo>
                    <a:pt x="416" y="209"/>
                    <a:pt x="424" y="204"/>
                    <a:pt x="424" y="204"/>
                  </a:cubicBezTo>
                  <a:cubicBezTo>
                    <a:pt x="424" y="204"/>
                    <a:pt x="425" y="209"/>
                    <a:pt x="426" y="210"/>
                  </a:cubicBezTo>
                  <a:cubicBezTo>
                    <a:pt x="426" y="213"/>
                    <a:pt x="426" y="218"/>
                    <a:pt x="427" y="221"/>
                  </a:cubicBezTo>
                  <a:close/>
                  <a:moveTo>
                    <a:pt x="291" y="105"/>
                  </a:moveTo>
                  <a:cubicBezTo>
                    <a:pt x="292" y="103"/>
                    <a:pt x="295" y="99"/>
                    <a:pt x="295" y="97"/>
                  </a:cubicBezTo>
                  <a:cubicBezTo>
                    <a:pt x="295" y="96"/>
                    <a:pt x="294" y="94"/>
                    <a:pt x="294" y="94"/>
                  </a:cubicBezTo>
                  <a:cubicBezTo>
                    <a:pt x="293" y="93"/>
                    <a:pt x="289" y="90"/>
                    <a:pt x="289" y="89"/>
                  </a:cubicBezTo>
                  <a:cubicBezTo>
                    <a:pt x="288" y="87"/>
                    <a:pt x="286" y="84"/>
                    <a:pt x="285" y="84"/>
                  </a:cubicBezTo>
                  <a:cubicBezTo>
                    <a:pt x="284" y="84"/>
                    <a:pt x="283" y="85"/>
                    <a:pt x="282" y="86"/>
                  </a:cubicBezTo>
                  <a:cubicBezTo>
                    <a:pt x="282" y="86"/>
                    <a:pt x="283" y="87"/>
                    <a:pt x="283" y="88"/>
                  </a:cubicBezTo>
                  <a:cubicBezTo>
                    <a:pt x="283" y="90"/>
                    <a:pt x="281" y="93"/>
                    <a:pt x="280" y="94"/>
                  </a:cubicBezTo>
                  <a:cubicBezTo>
                    <a:pt x="278" y="96"/>
                    <a:pt x="273" y="99"/>
                    <a:pt x="274" y="102"/>
                  </a:cubicBezTo>
                  <a:cubicBezTo>
                    <a:pt x="274" y="104"/>
                    <a:pt x="279" y="105"/>
                    <a:pt x="281" y="106"/>
                  </a:cubicBezTo>
                  <a:cubicBezTo>
                    <a:pt x="282" y="106"/>
                    <a:pt x="283" y="109"/>
                    <a:pt x="284" y="110"/>
                  </a:cubicBezTo>
                  <a:cubicBezTo>
                    <a:pt x="285" y="110"/>
                    <a:pt x="287" y="111"/>
                    <a:pt x="288" y="110"/>
                  </a:cubicBezTo>
                  <a:cubicBezTo>
                    <a:pt x="289" y="110"/>
                    <a:pt x="290" y="106"/>
                    <a:pt x="291" y="105"/>
                  </a:cubicBezTo>
                  <a:close/>
                  <a:moveTo>
                    <a:pt x="273" y="111"/>
                  </a:moveTo>
                  <a:cubicBezTo>
                    <a:pt x="274" y="110"/>
                    <a:pt x="277" y="108"/>
                    <a:pt x="277" y="106"/>
                  </a:cubicBezTo>
                  <a:cubicBezTo>
                    <a:pt x="276" y="105"/>
                    <a:pt x="274" y="105"/>
                    <a:pt x="273" y="104"/>
                  </a:cubicBezTo>
                  <a:cubicBezTo>
                    <a:pt x="272" y="104"/>
                    <a:pt x="269" y="103"/>
                    <a:pt x="269" y="104"/>
                  </a:cubicBezTo>
                  <a:cubicBezTo>
                    <a:pt x="267" y="105"/>
                    <a:pt x="267" y="109"/>
                    <a:pt x="268" y="110"/>
                  </a:cubicBezTo>
                  <a:cubicBezTo>
                    <a:pt x="268" y="111"/>
                    <a:pt x="269" y="113"/>
                    <a:pt x="270" y="113"/>
                  </a:cubicBezTo>
                  <a:cubicBezTo>
                    <a:pt x="271" y="113"/>
                    <a:pt x="272" y="112"/>
                    <a:pt x="273" y="111"/>
                  </a:cubicBezTo>
                  <a:close/>
                  <a:moveTo>
                    <a:pt x="260" y="104"/>
                  </a:moveTo>
                  <a:cubicBezTo>
                    <a:pt x="260" y="102"/>
                    <a:pt x="260" y="99"/>
                    <a:pt x="259" y="99"/>
                  </a:cubicBezTo>
                  <a:cubicBezTo>
                    <a:pt x="259" y="98"/>
                    <a:pt x="255" y="99"/>
                    <a:pt x="254" y="99"/>
                  </a:cubicBezTo>
                  <a:cubicBezTo>
                    <a:pt x="253" y="100"/>
                    <a:pt x="251" y="103"/>
                    <a:pt x="251" y="104"/>
                  </a:cubicBezTo>
                  <a:cubicBezTo>
                    <a:pt x="251" y="105"/>
                    <a:pt x="251" y="108"/>
                    <a:pt x="252" y="109"/>
                  </a:cubicBezTo>
                  <a:cubicBezTo>
                    <a:pt x="253" y="110"/>
                    <a:pt x="254" y="112"/>
                    <a:pt x="256" y="112"/>
                  </a:cubicBezTo>
                  <a:cubicBezTo>
                    <a:pt x="257" y="111"/>
                    <a:pt x="258" y="110"/>
                    <a:pt x="259" y="109"/>
                  </a:cubicBezTo>
                  <a:cubicBezTo>
                    <a:pt x="259" y="108"/>
                    <a:pt x="260" y="105"/>
                    <a:pt x="260" y="104"/>
                  </a:cubicBezTo>
                  <a:close/>
                </a:path>
              </a:pathLst>
            </a:custGeom>
            <a:no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51"/>
            <p:cNvSpPr>
              <a:spLocks/>
            </p:cNvSpPr>
            <p:nvPr/>
          </p:nvSpPr>
          <p:spPr bwMode="auto">
            <a:xfrm>
              <a:off x="1850282" y="3377683"/>
              <a:ext cx="193497" cy="255192"/>
            </a:xfrm>
            <a:custGeom>
              <a:avLst/>
              <a:gdLst>
                <a:gd name="T0" fmla="*/ 0 w 58"/>
                <a:gd name="T1" fmla="*/ 23 h 77"/>
                <a:gd name="T2" fmla="*/ 10 w 58"/>
                <a:gd name="T3" fmla="*/ 31 h 77"/>
                <a:gd name="T4" fmla="*/ 10 w 58"/>
                <a:gd name="T5" fmla="*/ 31 h 77"/>
                <a:gd name="T6" fmla="*/ 15 w 58"/>
                <a:gd name="T7" fmla="*/ 33 h 77"/>
                <a:gd name="T8" fmla="*/ 18 w 58"/>
                <a:gd name="T9" fmla="*/ 41 h 77"/>
                <a:gd name="T10" fmla="*/ 20 w 58"/>
                <a:gd name="T11" fmla="*/ 48 h 77"/>
                <a:gd name="T12" fmla="*/ 26 w 58"/>
                <a:gd name="T13" fmla="*/ 54 h 77"/>
                <a:gd name="T14" fmla="*/ 30 w 58"/>
                <a:gd name="T15" fmla="*/ 58 h 77"/>
                <a:gd name="T16" fmla="*/ 34 w 58"/>
                <a:gd name="T17" fmla="*/ 60 h 77"/>
                <a:gd name="T18" fmla="*/ 35 w 58"/>
                <a:gd name="T19" fmla="*/ 68 h 77"/>
                <a:gd name="T20" fmla="*/ 32 w 58"/>
                <a:gd name="T21" fmla="*/ 75 h 77"/>
                <a:gd name="T22" fmla="*/ 35 w 58"/>
                <a:gd name="T23" fmla="*/ 77 h 77"/>
                <a:gd name="T24" fmla="*/ 38 w 58"/>
                <a:gd name="T25" fmla="*/ 73 h 77"/>
                <a:gd name="T26" fmla="*/ 43 w 58"/>
                <a:gd name="T27" fmla="*/ 69 h 77"/>
                <a:gd name="T28" fmla="*/ 46 w 58"/>
                <a:gd name="T29" fmla="*/ 64 h 77"/>
                <a:gd name="T30" fmla="*/ 46 w 58"/>
                <a:gd name="T31" fmla="*/ 55 h 77"/>
                <a:gd name="T32" fmla="*/ 53 w 58"/>
                <a:gd name="T33" fmla="*/ 50 h 77"/>
                <a:gd name="T34" fmla="*/ 58 w 58"/>
                <a:gd name="T35" fmla="*/ 46 h 77"/>
                <a:gd name="T36" fmla="*/ 53 w 58"/>
                <a:gd name="T37" fmla="*/ 36 h 77"/>
                <a:gd name="T38" fmla="*/ 46 w 58"/>
                <a:gd name="T39" fmla="*/ 24 h 77"/>
                <a:gd name="T40" fmla="*/ 44 w 58"/>
                <a:gd name="T41" fmla="*/ 21 h 77"/>
                <a:gd name="T42" fmla="*/ 44 w 58"/>
                <a:gd name="T43" fmla="*/ 13 h 77"/>
                <a:gd name="T44" fmla="*/ 45 w 58"/>
                <a:gd name="T45" fmla="*/ 7 h 77"/>
                <a:gd name="T46" fmla="*/ 44 w 58"/>
                <a:gd name="T47" fmla="*/ 6 h 77"/>
                <a:gd name="T48" fmla="*/ 38 w 58"/>
                <a:gd name="T49" fmla="*/ 4 h 77"/>
                <a:gd name="T50" fmla="*/ 29 w 58"/>
                <a:gd name="T51" fmla="*/ 0 h 77"/>
                <a:gd name="T52" fmla="*/ 0 w 58"/>
                <a:gd name="T53" fmla="*/ 23 h 77"/>
                <a:gd name="T54" fmla="*/ 0 w 58"/>
                <a:gd name="T55" fmla="*/ 2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8" h="77">
                  <a:moveTo>
                    <a:pt x="0" y="23"/>
                  </a:moveTo>
                  <a:cubicBezTo>
                    <a:pt x="0" y="23"/>
                    <a:pt x="7" y="29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2" y="32"/>
                    <a:pt x="14" y="32"/>
                    <a:pt x="15" y="33"/>
                  </a:cubicBezTo>
                  <a:cubicBezTo>
                    <a:pt x="17" y="35"/>
                    <a:pt x="17" y="39"/>
                    <a:pt x="18" y="41"/>
                  </a:cubicBezTo>
                  <a:cubicBezTo>
                    <a:pt x="18" y="43"/>
                    <a:pt x="19" y="47"/>
                    <a:pt x="20" y="48"/>
                  </a:cubicBezTo>
                  <a:cubicBezTo>
                    <a:pt x="21" y="50"/>
                    <a:pt x="25" y="52"/>
                    <a:pt x="26" y="54"/>
                  </a:cubicBezTo>
                  <a:cubicBezTo>
                    <a:pt x="28" y="54"/>
                    <a:pt x="29" y="57"/>
                    <a:pt x="30" y="58"/>
                  </a:cubicBezTo>
                  <a:cubicBezTo>
                    <a:pt x="31" y="58"/>
                    <a:pt x="34" y="59"/>
                    <a:pt x="34" y="60"/>
                  </a:cubicBezTo>
                  <a:cubicBezTo>
                    <a:pt x="35" y="62"/>
                    <a:pt x="35" y="66"/>
                    <a:pt x="35" y="68"/>
                  </a:cubicBezTo>
                  <a:cubicBezTo>
                    <a:pt x="34" y="70"/>
                    <a:pt x="32" y="73"/>
                    <a:pt x="32" y="75"/>
                  </a:cubicBezTo>
                  <a:cubicBezTo>
                    <a:pt x="33" y="76"/>
                    <a:pt x="34" y="77"/>
                    <a:pt x="35" y="77"/>
                  </a:cubicBezTo>
                  <a:cubicBezTo>
                    <a:pt x="36" y="77"/>
                    <a:pt x="37" y="74"/>
                    <a:pt x="38" y="73"/>
                  </a:cubicBezTo>
                  <a:cubicBezTo>
                    <a:pt x="39" y="72"/>
                    <a:pt x="42" y="70"/>
                    <a:pt x="43" y="69"/>
                  </a:cubicBezTo>
                  <a:cubicBezTo>
                    <a:pt x="44" y="68"/>
                    <a:pt x="45" y="65"/>
                    <a:pt x="46" y="64"/>
                  </a:cubicBezTo>
                  <a:cubicBezTo>
                    <a:pt x="46" y="61"/>
                    <a:pt x="46" y="57"/>
                    <a:pt x="46" y="55"/>
                  </a:cubicBezTo>
                  <a:cubicBezTo>
                    <a:pt x="47" y="53"/>
                    <a:pt x="51" y="52"/>
                    <a:pt x="53" y="50"/>
                  </a:cubicBezTo>
                  <a:cubicBezTo>
                    <a:pt x="54" y="49"/>
                    <a:pt x="57" y="48"/>
                    <a:pt x="58" y="46"/>
                  </a:cubicBezTo>
                  <a:cubicBezTo>
                    <a:pt x="58" y="43"/>
                    <a:pt x="54" y="39"/>
                    <a:pt x="53" y="36"/>
                  </a:cubicBezTo>
                  <a:cubicBezTo>
                    <a:pt x="51" y="33"/>
                    <a:pt x="48" y="27"/>
                    <a:pt x="46" y="24"/>
                  </a:cubicBezTo>
                  <a:cubicBezTo>
                    <a:pt x="45" y="24"/>
                    <a:pt x="44" y="22"/>
                    <a:pt x="44" y="21"/>
                  </a:cubicBezTo>
                  <a:cubicBezTo>
                    <a:pt x="43" y="19"/>
                    <a:pt x="43" y="15"/>
                    <a:pt x="44" y="13"/>
                  </a:cubicBezTo>
                  <a:cubicBezTo>
                    <a:pt x="44" y="11"/>
                    <a:pt x="45" y="7"/>
                    <a:pt x="45" y="7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39" y="4"/>
                    <a:pt x="38" y="4"/>
                  </a:cubicBezTo>
                  <a:cubicBezTo>
                    <a:pt x="35" y="3"/>
                    <a:pt x="29" y="0"/>
                    <a:pt x="29" y="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52"/>
            <p:cNvSpPr>
              <a:spLocks/>
            </p:cNvSpPr>
            <p:nvPr/>
          </p:nvSpPr>
          <p:spPr bwMode="auto">
            <a:xfrm>
              <a:off x="1850282" y="3377683"/>
              <a:ext cx="193497" cy="255192"/>
            </a:xfrm>
            <a:custGeom>
              <a:avLst/>
              <a:gdLst>
                <a:gd name="T0" fmla="*/ 0 w 58"/>
                <a:gd name="T1" fmla="*/ 23 h 77"/>
                <a:gd name="T2" fmla="*/ 10 w 58"/>
                <a:gd name="T3" fmla="*/ 31 h 77"/>
                <a:gd name="T4" fmla="*/ 10 w 58"/>
                <a:gd name="T5" fmla="*/ 31 h 77"/>
                <a:gd name="T6" fmla="*/ 15 w 58"/>
                <a:gd name="T7" fmla="*/ 33 h 77"/>
                <a:gd name="T8" fmla="*/ 18 w 58"/>
                <a:gd name="T9" fmla="*/ 41 h 77"/>
                <a:gd name="T10" fmla="*/ 20 w 58"/>
                <a:gd name="T11" fmla="*/ 48 h 77"/>
                <a:gd name="T12" fmla="*/ 26 w 58"/>
                <a:gd name="T13" fmla="*/ 54 h 77"/>
                <a:gd name="T14" fmla="*/ 30 w 58"/>
                <a:gd name="T15" fmla="*/ 58 h 77"/>
                <a:gd name="T16" fmla="*/ 34 w 58"/>
                <a:gd name="T17" fmla="*/ 60 h 77"/>
                <a:gd name="T18" fmla="*/ 35 w 58"/>
                <a:gd name="T19" fmla="*/ 68 h 77"/>
                <a:gd name="T20" fmla="*/ 32 w 58"/>
                <a:gd name="T21" fmla="*/ 75 h 77"/>
                <a:gd name="T22" fmla="*/ 35 w 58"/>
                <a:gd name="T23" fmla="*/ 77 h 77"/>
                <a:gd name="T24" fmla="*/ 38 w 58"/>
                <a:gd name="T25" fmla="*/ 73 h 77"/>
                <a:gd name="T26" fmla="*/ 43 w 58"/>
                <a:gd name="T27" fmla="*/ 69 h 77"/>
                <a:gd name="T28" fmla="*/ 46 w 58"/>
                <a:gd name="T29" fmla="*/ 64 h 77"/>
                <a:gd name="T30" fmla="*/ 46 w 58"/>
                <a:gd name="T31" fmla="*/ 55 h 77"/>
                <a:gd name="T32" fmla="*/ 53 w 58"/>
                <a:gd name="T33" fmla="*/ 50 h 77"/>
                <a:gd name="T34" fmla="*/ 58 w 58"/>
                <a:gd name="T35" fmla="*/ 46 h 77"/>
                <a:gd name="T36" fmla="*/ 53 w 58"/>
                <a:gd name="T37" fmla="*/ 36 h 77"/>
                <a:gd name="T38" fmla="*/ 46 w 58"/>
                <a:gd name="T39" fmla="*/ 24 h 77"/>
                <a:gd name="T40" fmla="*/ 44 w 58"/>
                <a:gd name="T41" fmla="*/ 21 h 77"/>
                <a:gd name="T42" fmla="*/ 44 w 58"/>
                <a:gd name="T43" fmla="*/ 13 h 77"/>
                <a:gd name="T44" fmla="*/ 45 w 58"/>
                <a:gd name="T45" fmla="*/ 7 h 77"/>
                <a:gd name="T46" fmla="*/ 44 w 58"/>
                <a:gd name="T47" fmla="*/ 6 h 77"/>
                <a:gd name="T48" fmla="*/ 38 w 58"/>
                <a:gd name="T49" fmla="*/ 4 h 77"/>
                <a:gd name="T50" fmla="*/ 29 w 58"/>
                <a:gd name="T51" fmla="*/ 0 h 77"/>
                <a:gd name="T52" fmla="*/ 0 w 58"/>
                <a:gd name="T53" fmla="*/ 23 h 77"/>
                <a:gd name="T54" fmla="*/ 0 w 58"/>
                <a:gd name="T55" fmla="*/ 2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8" h="77">
                  <a:moveTo>
                    <a:pt x="0" y="23"/>
                  </a:moveTo>
                  <a:cubicBezTo>
                    <a:pt x="0" y="23"/>
                    <a:pt x="7" y="29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2" y="32"/>
                    <a:pt x="14" y="32"/>
                    <a:pt x="15" y="33"/>
                  </a:cubicBezTo>
                  <a:cubicBezTo>
                    <a:pt x="17" y="35"/>
                    <a:pt x="17" y="39"/>
                    <a:pt x="18" y="41"/>
                  </a:cubicBezTo>
                  <a:cubicBezTo>
                    <a:pt x="18" y="43"/>
                    <a:pt x="19" y="47"/>
                    <a:pt x="20" y="48"/>
                  </a:cubicBezTo>
                  <a:cubicBezTo>
                    <a:pt x="21" y="50"/>
                    <a:pt x="25" y="52"/>
                    <a:pt x="26" y="54"/>
                  </a:cubicBezTo>
                  <a:cubicBezTo>
                    <a:pt x="28" y="54"/>
                    <a:pt x="29" y="57"/>
                    <a:pt x="30" y="58"/>
                  </a:cubicBezTo>
                  <a:cubicBezTo>
                    <a:pt x="31" y="58"/>
                    <a:pt x="34" y="59"/>
                    <a:pt x="34" y="60"/>
                  </a:cubicBezTo>
                  <a:cubicBezTo>
                    <a:pt x="35" y="62"/>
                    <a:pt x="35" y="66"/>
                    <a:pt x="35" y="68"/>
                  </a:cubicBezTo>
                  <a:cubicBezTo>
                    <a:pt x="34" y="70"/>
                    <a:pt x="32" y="73"/>
                    <a:pt x="32" y="75"/>
                  </a:cubicBezTo>
                  <a:cubicBezTo>
                    <a:pt x="33" y="76"/>
                    <a:pt x="34" y="77"/>
                    <a:pt x="35" y="77"/>
                  </a:cubicBezTo>
                  <a:cubicBezTo>
                    <a:pt x="36" y="77"/>
                    <a:pt x="37" y="74"/>
                    <a:pt x="38" y="73"/>
                  </a:cubicBezTo>
                  <a:cubicBezTo>
                    <a:pt x="39" y="72"/>
                    <a:pt x="42" y="70"/>
                    <a:pt x="43" y="69"/>
                  </a:cubicBezTo>
                  <a:cubicBezTo>
                    <a:pt x="44" y="68"/>
                    <a:pt x="45" y="65"/>
                    <a:pt x="46" y="64"/>
                  </a:cubicBezTo>
                  <a:cubicBezTo>
                    <a:pt x="46" y="61"/>
                    <a:pt x="46" y="57"/>
                    <a:pt x="46" y="55"/>
                  </a:cubicBezTo>
                  <a:cubicBezTo>
                    <a:pt x="47" y="53"/>
                    <a:pt x="51" y="52"/>
                    <a:pt x="53" y="50"/>
                  </a:cubicBezTo>
                  <a:cubicBezTo>
                    <a:pt x="54" y="49"/>
                    <a:pt x="57" y="48"/>
                    <a:pt x="58" y="46"/>
                  </a:cubicBezTo>
                  <a:cubicBezTo>
                    <a:pt x="58" y="43"/>
                    <a:pt x="54" y="39"/>
                    <a:pt x="53" y="36"/>
                  </a:cubicBezTo>
                  <a:cubicBezTo>
                    <a:pt x="51" y="33"/>
                    <a:pt x="48" y="27"/>
                    <a:pt x="46" y="24"/>
                  </a:cubicBezTo>
                  <a:cubicBezTo>
                    <a:pt x="45" y="24"/>
                    <a:pt x="44" y="22"/>
                    <a:pt x="44" y="21"/>
                  </a:cubicBezTo>
                  <a:cubicBezTo>
                    <a:pt x="43" y="19"/>
                    <a:pt x="43" y="15"/>
                    <a:pt x="44" y="13"/>
                  </a:cubicBezTo>
                  <a:cubicBezTo>
                    <a:pt x="44" y="11"/>
                    <a:pt x="45" y="7"/>
                    <a:pt x="45" y="7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39" y="4"/>
                    <a:pt x="38" y="4"/>
                  </a:cubicBezTo>
                  <a:cubicBezTo>
                    <a:pt x="35" y="3"/>
                    <a:pt x="29" y="0"/>
                    <a:pt x="29" y="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53"/>
            <p:cNvSpPr>
              <a:spLocks/>
            </p:cNvSpPr>
            <p:nvPr/>
          </p:nvSpPr>
          <p:spPr bwMode="auto">
            <a:xfrm>
              <a:off x="3894622" y="3254294"/>
              <a:ext cx="2201381" cy="1547978"/>
            </a:xfrm>
            <a:custGeom>
              <a:avLst/>
              <a:gdLst>
                <a:gd name="T0" fmla="*/ 655 w 663"/>
                <a:gd name="T1" fmla="*/ 101 h 466"/>
                <a:gd name="T2" fmla="*/ 646 w 663"/>
                <a:gd name="T3" fmla="*/ 138 h 466"/>
                <a:gd name="T4" fmla="*/ 641 w 663"/>
                <a:gd name="T5" fmla="*/ 166 h 466"/>
                <a:gd name="T6" fmla="*/ 622 w 663"/>
                <a:gd name="T7" fmla="*/ 198 h 466"/>
                <a:gd name="T8" fmla="*/ 651 w 663"/>
                <a:gd name="T9" fmla="*/ 228 h 466"/>
                <a:gd name="T10" fmla="*/ 646 w 663"/>
                <a:gd name="T11" fmla="*/ 274 h 466"/>
                <a:gd name="T12" fmla="*/ 596 w 663"/>
                <a:gd name="T13" fmla="*/ 268 h 466"/>
                <a:gd name="T14" fmla="*/ 579 w 663"/>
                <a:gd name="T15" fmla="*/ 245 h 466"/>
                <a:gd name="T16" fmla="*/ 567 w 663"/>
                <a:gd name="T17" fmla="*/ 230 h 466"/>
                <a:gd name="T18" fmla="*/ 541 w 663"/>
                <a:gd name="T19" fmla="*/ 240 h 466"/>
                <a:gd name="T20" fmla="*/ 514 w 663"/>
                <a:gd name="T21" fmla="*/ 261 h 466"/>
                <a:gd name="T22" fmla="*/ 501 w 663"/>
                <a:gd name="T23" fmla="*/ 310 h 466"/>
                <a:gd name="T24" fmla="*/ 518 w 663"/>
                <a:gd name="T25" fmla="*/ 338 h 466"/>
                <a:gd name="T26" fmla="*/ 542 w 663"/>
                <a:gd name="T27" fmla="*/ 351 h 466"/>
                <a:gd name="T28" fmla="*/ 524 w 663"/>
                <a:gd name="T29" fmla="*/ 386 h 466"/>
                <a:gd name="T30" fmla="*/ 535 w 663"/>
                <a:gd name="T31" fmla="*/ 436 h 466"/>
                <a:gd name="T32" fmla="*/ 505 w 663"/>
                <a:gd name="T33" fmla="*/ 436 h 466"/>
                <a:gd name="T34" fmla="*/ 486 w 663"/>
                <a:gd name="T35" fmla="*/ 392 h 466"/>
                <a:gd name="T36" fmla="*/ 469 w 663"/>
                <a:gd name="T37" fmla="*/ 356 h 466"/>
                <a:gd name="T38" fmla="*/ 427 w 663"/>
                <a:gd name="T39" fmla="*/ 367 h 466"/>
                <a:gd name="T40" fmla="*/ 387 w 663"/>
                <a:gd name="T41" fmla="*/ 376 h 466"/>
                <a:gd name="T42" fmla="*/ 364 w 663"/>
                <a:gd name="T43" fmla="*/ 402 h 466"/>
                <a:gd name="T44" fmla="*/ 314 w 663"/>
                <a:gd name="T45" fmla="*/ 384 h 466"/>
                <a:gd name="T46" fmla="*/ 292 w 663"/>
                <a:gd name="T47" fmla="*/ 339 h 466"/>
                <a:gd name="T48" fmla="*/ 284 w 663"/>
                <a:gd name="T49" fmla="*/ 294 h 466"/>
                <a:gd name="T50" fmla="*/ 259 w 663"/>
                <a:gd name="T51" fmla="*/ 303 h 466"/>
                <a:gd name="T52" fmla="*/ 223 w 663"/>
                <a:gd name="T53" fmla="*/ 309 h 466"/>
                <a:gd name="T54" fmla="*/ 226 w 663"/>
                <a:gd name="T55" fmla="*/ 371 h 466"/>
                <a:gd name="T56" fmla="*/ 209 w 663"/>
                <a:gd name="T57" fmla="*/ 433 h 466"/>
                <a:gd name="T58" fmla="*/ 184 w 663"/>
                <a:gd name="T59" fmla="*/ 466 h 466"/>
                <a:gd name="T60" fmla="*/ 150 w 663"/>
                <a:gd name="T61" fmla="*/ 409 h 466"/>
                <a:gd name="T62" fmla="*/ 159 w 663"/>
                <a:gd name="T63" fmla="*/ 358 h 466"/>
                <a:gd name="T64" fmla="*/ 156 w 663"/>
                <a:gd name="T65" fmla="*/ 309 h 466"/>
                <a:gd name="T66" fmla="*/ 137 w 663"/>
                <a:gd name="T67" fmla="*/ 263 h 466"/>
                <a:gd name="T68" fmla="*/ 112 w 663"/>
                <a:gd name="T69" fmla="*/ 244 h 466"/>
                <a:gd name="T70" fmla="*/ 90 w 663"/>
                <a:gd name="T71" fmla="*/ 230 h 466"/>
                <a:gd name="T72" fmla="*/ 73 w 663"/>
                <a:gd name="T73" fmla="*/ 258 h 466"/>
                <a:gd name="T74" fmla="*/ 33 w 663"/>
                <a:gd name="T75" fmla="*/ 255 h 466"/>
                <a:gd name="T76" fmla="*/ 1 w 663"/>
                <a:gd name="T77" fmla="*/ 218 h 466"/>
                <a:gd name="T78" fmla="*/ 25 w 663"/>
                <a:gd name="T79" fmla="*/ 185 h 466"/>
                <a:gd name="T80" fmla="*/ 55 w 663"/>
                <a:gd name="T81" fmla="*/ 162 h 466"/>
                <a:gd name="T82" fmla="*/ 85 w 663"/>
                <a:gd name="T83" fmla="*/ 131 h 466"/>
                <a:gd name="T84" fmla="*/ 133 w 663"/>
                <a:gd name="T85" fmla="*/ 123 h 466"/>
                <a:gd name="T86" fmla="*/ 158 w 663"/>
                <a:gd name="T87" fmla="*/ 103 h 466"/>
                <a:gd name="T88" fmla="*/ 190 w 663"/>
                <a:gd name="T89" fmla="*/ 93 h 466"/>
                <a:gd name="T90" fmla="*/ 220 w 663"/>
                <a:gd name="T91" fmla="*/ 81 h 466"/>
                <a:gd name="T92" fmla="*/ 268 w 663"/>
                <a:gd name="T93" fmla="*/ 85 h 466"/>
                <a:gd name="T94" fmla="*/ 294 w 663"/>
                <a:gd name="T95" fmla="*/ 83 h 466"/>
                <a:gd name="T96" fmla="*/ 313 w 663"/>
                <a:gd name="T97" fmla="*/ 41 h 466"/>
                <a:gd name="T98" fmla="*/ 312 w 663"/>
                <a:gd name="T99" fmla="*/ 6 h 466"/>
                <a:gd name="T100" fmla="*/ 340 w 663"/>
                <a:gd name="T101" fmla="*/ 4 h 466"/>
                <a:gd name="T102" fmla="*/ 403 w 663"/>
                <a:gd name="T103" fmla="*/ 14 h 466"/>
                <a:gd name="T104" fmla="*/ 445 w 663"/>
                <a:gd name="T105" fmla="*/ 38 h 466"/>
                <a:gd name="T106" fmla="*/ 459 w 663"/>
                <a:gd name="T107" fmla="*/ 79 h 466"/>
                <a:gd name="T108" fmla="*/ 516 w 663"/>
                <a:gd name="T109" fmla="*/ 108 h 466"/>
                <a:gd name="T110" fmla="*/ 574 w 663"/>
                <a:gd name="T111" fmla="*/ 82 h 466"/>
                <a:gd name="T112" fmla="*/ 600 w 663"/>
                <a:gd name="T113" fmla="*/ 62 h 466"/>
                <a:gd name="T114" fmla="*/ 638 w 663"/>
                <a:gd name="T115" fmla="*/ 46 h 466"/>
                <a:gd name="T116" fmla="*/ 663 w 663"/>
                <a:gd name="T117" fmla="*/ 74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63" h="466">
                  <a:moveTo>
                    <a:pt x="663" y="75"/>
                  </a:moveTo>
                  <a:cubicBezTo>
                    <a:pt x="663" y="75"/>
                    <a:pt x="662" y="76"/>
                    <a:pt x="662" y="77"/>
                  </a:cubicBezTo>
                  <a:cubicBezTo>
                    <a:pt x="661" y="78"/>
                    <a:pt x="660" y="78"/>
                    <a:pt x="659" y="79"/>
                  </a:cubicBezTo>
                  <a:cubicBezTo>
                    <a:pt x="658" y="81"/>
                    <a:pt x="657" y="82"/>
                    <a:pt x="657" y="84"/>
                  </a:cubicBezTo>
                  <a:cubicBezTo>
                    <a:pt x="656" y="85"/>
                    <a:pt x="655" y="87"/>
                    <a:pt x="655" y="88"/>
                  </a:cubicBezTo>
                  <a:cubicBezTo>
                    <a:pt x="654" y="90"/>
                    <a:pt x="654" y="92"/>
                    <a:pt x="654" y="94"/>
                  </a:cubicBezTo>
                  <a:cubicBezTo>
                    <a:pt x="654" y="95"/>
                    <a:pt x="653" y="96"/>
                    <a:pt x="653" y="97"/>
                  </a:cubicBezTo>
                  <a:cubicBezTo>
                    <a:pt x="653" y="98"/>
                    <a:pt x="655" y="100"/>
                    <a:pt x="655" y="101"/>
                  </a:cubicBezTo>
                  <a:cubicBezTo>
                    <a:pt x="655" y="103"/>
                    <a:pt x="654" y="105"/>
                    <a:pt x="654" y="107"/>
                  </a:cubicBezTo>
                  <a:cubicBezTo>
                    <a:pt x="654" y="108"/>
                    <a:pt x="655" y="109"/>
                    <a:pt x="655" y="110"/>
                  </a:cubicBezTo>
                  <a:cubicBezTo>
                    <a:pt x="655" y="111"/>
                    <a:pt x="655" y="113"/>
                    <a:pt x="655" y="114"/>
                  </a:cubicBezTo>
                  <a:cubicBezTo>
                    <a:pt x="654" y="115"/>
                    <a:pt x="654" y="118"/>
                    <a:pt x="653" y="120"/>
                  </a:cubicBezTo>
                  <a:cubicBezTo>
                    <a:pt x="653" y="121"/>
                    <a:pt x="651" y="124"/>
                    <a:pt x="650" y="125"/>
                  </a:cubicBezTo>
                  <a:cubicBezTo>
                    <a:pt x="650" y="126"/>
                    <a:pt x="649" y="128"/>
                    <a:pt x="649" y="130"/>
                  </a:cubicBezTo>
                  <a:cubicBezTo>
                    <a:pt x="648" y="131"/>
                    <a:pt x="649" y="133"/>
                    <a:pt x="649" y="134"/>
                  </a:cubicBezTo>
                  <a:cubicBezTo>
                    <a:pt x="648" y="135"/>
                    <a:pt x="647" y="137"/>
                    <a:pt x="646" y="138"/>
                  </a:cubicBezTo>
                  <a:cubicBezTo>
                    <a:pt x="646" y="138"/>
                    <a:pt x="643" y="140"/>
                    <a:pt x="642" y="140"/>
                  </a:cubicBezTo>
                  <a:cubicBezTo>
                    <a:pt x="642" y="140"/>
                    <a:pt x="640" y="142"/>
                    <a:pt x="640" y="143"/>
                  </a:cubicBezTo>
                  <a:cubicBezTo>
                    <a:pt x="639" y="144"/>
                    <a:pt x="639" y="146"/>
                    <a:pt x="639" y="146"/>
                  </a:cubicBezTo>
                  <a:cubicBezTo>
                    <a:pt x="639" y="148"/>
                    <a:pt x="640" y="151"/>
                    <a:pt x="640" y="152"/>
                  </a:cubicBezTo>
                  <a:cubicBezTo>
                    <a:pt x="641" y="153"/>
                    <a:pt x="642" y="155"/>
                    <a:pt x="642" y="156"/>
                  </a:cubicBezTo>
                  <a:cubicBezTo>
                    <a:pt x="643" y="157"/>
                    <a:pt x="646" y="159"/>
                    <a:pt x="646" y="161"/>
                  </a:cubicBezTo>
                  <a:cubicBezTo>
                    <a:pt x="646" y="161"/>
                    <a:pt x="646" y="163"/>
                    <a:pt x="646" y="163"/>
                  </a:cubicBezTo>
                  <a:cubicBezTo>
                    <a:pt x="645" y="164"/>
                    <a:pt x="642" y="165"/>
                    <a:pt x="641" y="166"/>
                  </a:cubicBezTo>
                  <a:cubicBezTo>
                    <a:pt x="639" y="167"/>
                    <a:pt x="636" y="169"/>
                    <a:pt x="635" y="170"/>
                  </a:cubicBezTo>
                  <a:cubicBezTo>
                    <a:pt x="633" y="170"/>
                    <a:pt x="631" y="172"/>
                    <a:pt x="630" y="173"/>
                  </a:cubicBezTo>
                  <a:cubicBezTo>
                    <a:pt x="630" y="174"/>
                    <a:pt x="629" y="176"/>
                    <a:pt x="629" y="176"/>
                  </a:cubicBezTo>
                  <a:cubicBezTo>
                    <a:pt x="629" y="177"/>
                    <a:pt x="630" y="179"/>
                    <a:pt x="631" y="180"/>
                  </a:cubicBezTo>
                  <a:cubicBezTo>
                    <a:pt x="631" y="180"/>
                    <a:pt x="633" y="181"/>
                    <a:pt x="634" y="182"/>
                  </a:cubicBezTo>
                  <a:cubicBezTo>
                    <a:pt x="634" y="182"/>
                    <a:pt x="635" y="185"/>
                    <a:pt x="635" y="186"/>
                  </a:cubicBezTo>
                  <a:cubicBezTo>
                    <a:pt x="634" y="189"/>
                    <a:pt x="627" y="193"/>
                    <a:pt x="624" y="196"/>
                  </a:cubicBezTo>
                  <a:cubicBezTo>
                    <a:pt x="623" y="196"/>
                    <a:pt x="622" y="197"/>
                    <a:pt x="622" y="198"/>
                  </a:cubicBezTo>
                  <a:cubicBezTo>
                    <a:pt x="621" y="201"/>
                    <a:pt x="622" y="206"/>
                    <a:pt x="623" y="208"/>
                  </a:cubicBezTo>
                  <a:cubicBezTo>
                    <a:pt x="623" y="209"/>
                    <a:pt x="624" y="210"/>
                    <a:pt x="625" y="211"/>
                  </a:cubicBezTo>
                  <a:cubicBezTo>
                    <a:pt x="626" y="213"/>
                    <a:pt x="627" y="218"/>
                    <a:pt x="627" y="220"/>
                  </a:cubicBezTo>
                  <a:cubicBezTo>
                    <a:pt x="628" y="222"/>
                    <a:pt x="628" y="224"/>
                    <a:pt x="629" y="225"/>
                  </a:cubicBezTo>
                  <a:cubicBezTo>
                    <a:pt x="629" y="226"/>
                    <a:pt x="630" y="227"/>
                    <a:pt x="631" y="227"/>
                  </a:cubicBezTo>
                  <a:cubicBezTo>
                    <a:pt x="633" y="228"/>
                    <a:pt x="635" y="227"/>
                    <a:pt x="636" y="227"/>
                  </a:cubicBezTo>
                  <a:cubicBezTo>
                    <a:pt x="638" y="226"/>
                    <a:pt x="642" y="224"/>
                    <a:pt x="644" y="224"/>
                  </a:cubicBezTo>
                  <a:cubicBezTo>
                    <a:pt x="646" y="225"/>
                    <a:pt x="650" y="226"/>
                    <a:pt x="651" y="228"/>
                  </a:cubicBezTo>
                  <a:cubicBezTo>
                    <a:pt x="652" y="228"/>
                    <a:pt x="654" y="230"/>
                    <a:pt x="654" y="231"/>
                  </a:cubicBezTo>
                  <a:cubicBezTo>
                    <a:pt x="656" y="233"/>
                    <a:pt x="659" y="236"/>
                    <a:pt x="660" y="237"/>
                  </a:cubicBezTo>
                  <a:cubicBezTo>
                    <a:pt x="661" y="240"/>
                    <a:pt x="660" y="246"/>
                    <a:pt x="660" y="248"/>
                  </a:cubicBezTo>
                  <a:cubicBezTo>
                    <a:pt x="660" y="250"/>
                    <a:pt x="659" y="255"/>
                    <a:pt x="659" y="257"/>
                  </a:cubicBezTo>
                  <a:cubicBezTo>
                    <a:pt x="658" y="258"/>
                    <a:pt x="656" y="261"/>
                    <a:pt x="656" y="262"/>
                  </a:cubicBezTo>
                  <a:cubicBezTo>
                    <a:pt x="655" y="264"/>
                    <a:pt x="655" y="267"/>
                    <a:pt x="654" y="268"/>
                  </a:cubicBezTo>
                  <a:cubicBezTo>
                    <a:pt x="654" y="270"/>
                    <a:pt x="652" y="274"/>
                    <a:pt x="650" y="274"/>
                  </a:cubicBezTo>
                  <a:cubicBezTo>
                    <a:pt x="649" y="275"/>
                    <a:pt x="647" y="274"/>
                    <a:pt x="646" y="274"/>
                  </a:cubicBezTo>
                  <a:cubicBezTo>
                    <a:pt x="645" y="274"/>
                    <a:pt x="643" y="272"/>
                    <a:pt x="642" y="272"/>
                  </a:cubicBezTo>
                  <a:cubicBezTo>
                    <a:pt x="641" y="272"/>
                    <a:pt x="638" y="271"/>
                    <a:pt x="636" y="271"/>
                  </a:cubicBezTo>
                  <a:cubicBezTo>
                    <a:pt x="635" y="271"/>
                    <a:pt x="630" y="272"/>
                    <a:pt x="628" y="271"/>
                  </a:cubicBezTo>
                  <a:cubicBezTo>
                    <a:pt x="627" y="271"/>
                    <a:pt x="625" y="270"/>
                    <a:pt x="623" y="270"/>
                  </a:cubicBezTo>
                  <a:cubicBezTo>
                    <a:pt x="621" y="269"/>
                    <a:pt x="616" y="269"/>
                    <a:pt x="614" y="269"/>
                  </a:cubicBezTo>
                  <a:cubicBezTo>
                    <a:pt x="612" y="270"/>
                    <a:pt x="610" y="271"/>
                    <a:pt x="609" y="271"/>
                  </a:cubicBezTo>
                  <a:cubicBezTo>
                    <a:pt x="606" y="272"/>
                    <a:pt x="599" y="273"/>
                    <a:pt x="597" y="271"/>
                  </a:cubicBezTo>
                  <a:cubicBezTo>
                    <a:pt x="596" y="271"/>
                    <a:pt x="596" y="269"/>
                    <a:pt x="596" y="268"/>
                  </a:cubicBezTo>
                  <a:cubicBezTo>
                    <a:pt x="595" y="267"/>
                    <a:pt x="594" y="266"/>
                    <a:pt x="594" y="265"/>
                  </a:cubicBezTo>
                  <a:cubicBezTo>
                    <a:pt x="593" y="263"/>
                    <a:pt x="593" y="260"/>
                    <a:pt x="592" y="260"/>
                  </a:cubicBezTo>
                  <a:cubicBezTo>
                    <a:pt x="591" y="259"/>
                    <a:pt x="588" y="257"/>
                    <a:pt x="587" y="257"/>
                  </a:cubicBezTo>
                  <a:cubicBezTo>
                    <a:pt x="586" y="256"/>
                    <a:pt x="582" y="257"/>
                    <a:pt x="581" y="257"/>
                  </a:cubicBezTo>
                  <a:cubicBezTo>
                    <a:pt x="580" y="256"/>
                    <a:pt x="578" y="256"/>
                    <a:pt x="578" y="255"/>
                  </a:cubicBezTo>
                  <a:cubicBezTo>
                    <a:pt x="577" y="255"/>
                    <a:pt x="575" y="254"/>
                    <a:pt x="575" y="253"/>
                  </a:cubicBezTo>
                  <a:cubicBezTo>
                    <a:pt x="575" y="252"/>
                    <a:pt x="575" y="249"/>
                    <a:pt x="575" y="248"/>
                  </a:cubicBezTo>
                  <a:cubicBezTo>
                    <a:pt x="576" y="248"/>
                    <a:pt x="579" y="247"/>
                    <a:pt x="579" y="245"/>
                  </a:cubicBezTo>
                  <a:cubicBezTo>
                    <a:pt x="580" y="244"/>
                    <a:pt x="579" y="241"/>
                    <a:pt x="579" y="240"/>
                  </a:cubicBezTo>
                  <a:cubicBezTo>
                    <a:pt x="579" y="239"/>
                    <a:pt x="579" y="238"/>
                    <a:pt x="578" y="237"/>
                  </a:cubicBezTo>
                  <a:cubicBezTo>
                    <a:pt x="578" y="236"/>
                    <a:pt x="575" y="234"/>
                    <a:pt x="575" y="233"/>
                  </a:cubicBezTo>
                  <a:cubicBezTo>
                    <a:pt x="574" y="232"/>
                    <a:pt x="574" y="230"/>
                    <a:pt x="573" y="228"/>
                  </a:cubicBezTo>
                  <a:cubicBezTo>
                    <a:pt x="573" y="228"/>
                    <a:pt x="573" y="226"/>
                    <a:pt x="573" y="226"/>
                  </a:cubicBezTo>
                  <a:cubicBezTo>
                    <a:pt x="572" y="225"/>
                    <a:pt x="569" y="225"/>
                    <a:pt x="568" y="226"/>
                  </a:cubicBezTo>
                  <a:cubicBezTo>
                    <a:pt x="567" y="226"/>
                    <a:pt x="567" y="228"/>
                    <a:pt x="567" y="229"/>
                  </a:cubicBezTo>
                  <a:cubicBezTo>
                    <a:pt x="567" y="230"/>
                    <a:pt x="567" y="230"/>
                    <a:pt x="567" y="230"/>
                  </a:cubicBezTo>
                  <a:cubicBezTo>
                    <a:pt x="567" y="231"/>
                    <a:pt x="566" y="233"/>
                    <a:pt x="565" y="233"/>
                  </a:cubicBezTo>
                  <a:cubicBezTo>
                    <a:pt x="565" y="234"/>
                    <a:pt x="563" y="233"/>
                    <a:pt x="563" y="233"/>
                  </a:cubicBezTo>
                  <a:cubicBezTo>
                    <a:pt x="562" y="233"/>
                    <a:pt x="560" y="232"/>
                    <a:pt x="559" y="232"/>
                  </a:cubicBezTo>
                  <a:cubicBezTo>
                    <a:pt x="558" y="231"/>
                    <a:pt x="556" y="231"/>
                    <a:pt x="555" y="231"/>
                  </a:cubicBezTo>
                  <a:cubicBezTo>
                    <a:pt x="554" y="231"/>
                    <a:pt x="551" y="232"/>
                    <a:pt x="550" y="233"/>
                  </a:cubicBezTo>
                  <a:cubicBezTo>
                    <a:pt x="549" y="233"/>
                    <a:pt x="549" y="236"/>
                    <a:pt x="548" y="236"/>
                  </a:cubicBezTo>
                  <a:cubicBezTo>
                    <a:pt x="547" y="237"/>
                    <a:pt x="545" y="237"/>
                    <a:pt x="544" y="237"/>
                  </a:cubicBezTo>
                  <a:cubicBezTo>
                    <a:pt x="543" y="238"/>
                    <a:pt x="542" y="240"/>
                    <a:pt x="541" y="240"/>
                  </a:cubicBezTo>
                  <a:cubicBezTo>
                    <a:pt x="540" y="241"/>
                    <a:pt x="537" y="242"/>
                    <a:pt x="535" y="242"/>
                  </a:cubicBezTo>
                  <a:cubicBezTo>
                    <a:pt x="535" y="242"/>
                    <a:pt x="534" y="243"/>
                    <a:pt x="533" y="243"/>
                  </a:cubicBezTo>
                  <a:cubicBezTo>
                    <a:pt x="532" y="243"/>
                    <a:pt x="530" y="242"/>
                    <a:pt x="529" y="242"/>
                  </a:cubicBezTo>
                  <a:cubicBezTo>
                    <a:pt x="528" y="242"/>
                    <a:pt x="525" y="242"/>
                    <a:pt x="524" y="243"/>
                  </a:cubicBezTo>
                  <a:cubicBezTo>
                    <a:pt x="523" y="244"/>
                    <a:pt x="521" y="247"/>
                    <a:pt x="521" y="248"/>
                  </a:cubicBezTo>
                  <a:cubicBezTo>
                    <a:pt x="521" y="250"/>
                    <a:pt x="524" y="254"/>
                    <a:pt x="523" y="256"/>
                  </a:cubicBezTo>
                  <a:cubicBezTo>
                    <a:pt x="522" y="257"/>
                    <a:pt x="519" y="258"/>
                    <a:pt x="518" y="258"/>
                  </a:cubicBezTo>
                  <a:cubicBezTo>
                    <a:pt x="517" y="259"/>
                    <a:pt x="515" y="260"/>
                    <a:pt x="514" y="261"/>
                  </a:cubicBezTo>
                  <a:cubicBezTo>
                    <a:pt x="514" y="262"/>
                    <a:pt x="514" y="266"/>
                    <a:pt x="513" y="266"/>
                  </a:cubicBezTo>
                  <a:cubicBezTo>
                    <a:pt x="511" y="269"/>
                    <a:pt x="507" y="272"/>
                    <a:pt x="505" y="274"/>
                  </a:cubicBezTo>
                  <a:cubicBezTo>
                    <a:pt x="505" y="275"/>
                    <a:pt x="504" y="278"/>
                    <a:pt x="504" y="278"/>
                  </a:cubicBezTo>
                  <a:cubicBezTo>
                    <a:pt x="504" y="280"/>
                    <a:pt x="504" y="284"/>
                    <a:pt x="504" y="286"/>
                  </a:cubicBezTo>
                  <a:cubicBezTo>
                    <a:pt x="504" y="288"/>
                    <a:pt x="504" y="290"/>
                    <a:pt x="504" y="292"/>
                  </a:cubicBezTo>
                  <a:cubicBezTo>
                    <a:pt x="503" y="293"/>
                    <a:pt x="502" y="294"/>
                    <a:pt x="502" y="295"/>
                  </a:cubicBezTo>
                  <a:cubicBezTo>
                    <a:pt x="502" y="296"/>
                    <a:pt x="500" y="299"/>
                    <a:pt x="499" y="300"/>
                  </a:cubicBezTo>
                  <a:cubicBezTo>
                    <a:pt x="499" y="302"/>
                    <a:pt x="500" y="308"/>
                    <a:pt x="501" y="310"/>
                  </a:cubicBezTo>
                  <a:cubicBezTo>
                    <a:pt x="501" y="311"/>
                    <a:pt x="502" y="313"/>
                    <a:pt x="502" y="314"/>
                  </a:cubicBezTo>
                  <a:cubicBezTo>
                    <a:pt x="502" y="314"/>
                    <a:pt x="501" y="316"/>
                    <a:pt x="501" y="318"/>
                  </a:cubicBezTo>
                  <a:cubicBezTo>
                    <a:pt x="500" y="319"/>
                    <a:pt x="500" y="323"/>
                    <a:pt x="500" y="325"/>
                  </a:cubicBezTo>
                  <a:cubicBezTo>
                    <a:pt x="501" y="326"/>
                    <a:pt x="503" y="328"/>
                    <a:pt x="504" y="330"/>
                  </a:cubicBezTo>
                  <a:cubicBezTo>
                    <a:pt x="504" y="331"/>
                    <a:pt x="505" y="334"/>
                    <a:pt x="507" y="335"/>
                  </a:cubicBezTo>
                  <a:cubicBezTo>
                    <a:pt x="507" y="336"/>
                    <a:pt x="509" y="336"/>
                    <a:pt x="510" y="336"/>
                  </a:cubicBezTo>
                  <a:cubicBezTo>
                    <a:pt x="511" y="337"/>
                    <a:pt x="513" y="338"/>
                    <a:pt x="514" y="338"/>
                  </a:cubicBezTo>
                  <a:cubicBezTo>
                    <a:pt x="515" y="338"/>
                    <a:pt x="517" y="338"/>
                    <a:pt x="518" y="338"/>
                  </a:cubicBezTo>
                  <a:cubicBezTo>
                    <a:pt x="520" y="338"/>
                    <a:pt x="523" y="337"/>
                    <a:pt x="525" y="337"/>
                  </a:cubicBezTo>
                  <a:cubicBezTo>
                    <a:pt x="526" y="337"/>
                    <a:pt x="527" y="337"/>
                    <a:pt x="529" y="336"/>
                  </a:cubicBezTo>
                  <a:cubicBezTo>
                    <a:pt x="531" y="335"/>
                    <a:pt x="533" y="333"/>
                    <a:pt x="535" y="334"/>
                  </a:cubicBezTo>
                  <a:cubicBezTo>
                    <a:pt x="535" y="334"/>
                    <a:pt x="536" y="336"/>
                    <a:pt x="536" y="337"/>
                  </a:cubicBezTo>
                  <a:cubicBezTo>
                    <a:pt x="536" y="338"/>
                    <a:pt x="537" y="340"/>
                    <a:pt x="538" y="340"/>
                  </a:cubicBezTo>
                  <a:cubicBezTo>
                    <a:pt x="538" y="342"/>
                    <a:pt x="541" y="344"/>
                    <a:pt x="542" y="345"/>
                  </a:cubicBezTo>
                  <a:cubicBezTo>
                    <a:pt x="543" y="346"/>
                    <a:pt x="543" y="348"/>
                    <a:pt x="543" y="349"/>
                  </a:cubicBezTo>
                  <a:cubicBezTo>
                    <a:pt x="543" y="350"/>
                    <a:pt x="543" y="350"/>
                    <a:pt x="542" y="351"/>
                  </a:cubicBezTo>
                  <a:cubicBezTo>
                    <a:pt x="541" y="353"/>
                    <a:pt x="538" y="355"/>
                    <a:pt x="536" y="356"/>
                  </a:cubicBezTo>
                  <a:cubicBezTo>
                    <a:pt x="535" y="356"/>
                    <a:pt x="532" y="357"/>
                    <a:pt x="531" y="358"/>
                  </a:cubicBezTo>
                  <a:cubicBezTo>
                    <a:pt x="531" y="358"/>
                    <a:pt x="529" y="360"/>
                    <a:pt x="528" y="361"/>
                  </a:cubicBezTo>
                  <a:cubicBezTo>
                    <a:pt x="528" y="361"/>
                    <a:pt x="528" y="361"/>
                    <a:pt x="528" y="362"/>
                  </a:cubicBezTo>
                  <a:cubicBezTo>
                    <a:pt x="528" y="363"/>
                    <a:pt x="527" y="366"/>
                    <a:pt x="527" y="367"/>
                  </a:cubicBezTo>
                  <a:cubicBezTo>
                    <a:pt x="526" y="369"/>
                    <a:pt x="526" y="372"/>
                    <a:pt x="525" y="374"/>
                  </a:cubicBezTo>
                  <a:cubicBezTo>
                    <a:pt x="525" y="375"/>
                    <a:pt x="523" y="379"/>
                    <a:pt x="523" y="380"/>
                  </a:cubicBezTo>
                  <a:cubicBezTo>
                    <a:pt x="523" y="381"/>
                    <a:pt x="524" y="384"/>
                    <a:pt x="524" y="386"/>
                  </a:cubicBezTo>
                  <a:cubicBezTo>
                    <a:pt x="525" y="387"/>
                    <a:pt x="526" y="391"/>
                    <a:pt x="527" y="393"/>
                  </a:cubicBezTo>
                  <a:cubicBezTo>
                    <a:pt x="528" y="395"/>
                    <a:pt x="531" y="398"/>
                    <a:pt x="532" y="399"/>
                  </a:cubicBezTo>
                  <a:cubicBezTo>
                    <a:pt x="533" y="400"/>
                    <a:pt x="535" y="402"/>
                    <a:pt x="536" y="403"/>
                  </a:cubicBezTo>
                  <a:cubicBezTo>
                    <a:pt x="538" y="404"/>
                    <a:pt x="540" y="407"/>
                    <a:pt x="541" y="409"/>
                  </a:cubicBezTo>
                  <a:cubicBezTo>
                    <a:pt x="542" y="410"/>
                    <a:pt x="544" y="413"/>
                    <a:pt x="544" y="415"/>
                  </a:cubicBezTo>
                  <a:cubicBezTo>
                    <a:pt x="545" y="416"/>
                    <a:pt x="548" y="419"/>
                    <a:pt x="548" y="421"/>
                  </a:cubicBezTo>
                  <a:cubicBezTo>
                    <a:pt x="547" y="422"/>
                    <a:pt x="543" y="425"/>
                    <a:pt x="542" y="427"/>
                  </a:cubicBezTo>
                  <a:cubicBezTo>
                    <a:pt x="540" y="429"/>
                    <a:pt x="537" y="434"/>
                    <a:pt x="535" y="436"/>
                  </a:cubicBezTo>
                  <a:cubicBezTo>
                    <a:pt x="534" y="436"/>
                    <a:pt x="532" y="437"/>
                    <a:pt x="532" y="437"/>
                  </a:cubicBezTo>
                  <a:cubicBezTo>
                    <a:pt x="530" y="437"/>
                    <a:pt x="527" y="436"/>
                    <a:pt x="526" y="436"/>
                  </a:cubicBezTo>
                  <a:cubicBezTo>
                    <a:pt x="525" y="436"/>
                    <a:pt x="521" y="435"/>
                    <a:pt x="520" y="434"/>
                  </a:cubicBezTo>
                  <a:cubicBezTo>
                    <a:pt x="519" y="434"/>
                    <a:pt x="516" y="434"/>
                    <a:pt x="514" y="435"/>
                  </a:cubicBezTo>
                  <a:cubicBezTo>
                    <a:pt x="514" y="435"/>
                    <a:pt x="513" y="438"/>
                    <a:pt x="512" y="439"/>
                  </a:cubicBezTo>
                  <a:cubicBezTo>
                    <a:pt x="511" y="439"/>
                    <a:pt x="511" y="441"/>
                    <a:pt x="510" y="441"/>
                  </a:cubicBezTo>
                  <a:cubicBezTo>
                    <a:pt x="509" y="441"/>
                    <a:pt x="508" y="439"/>
                    <a:pt x="508" y="438"/>
                  </a:cubicBezTo>
                  <a:cubicBezTo>
                    <a:pt x="507" y="438"/>
                    <a:pt x="505" y="437"/>
                    <a:pt x="505" y="436"/>
                  </a:cubicBezTo>
                  <a:cubicBezTo>
                    <a:pt x="504" y="434"/>
                    <a:pt x="505" y="431"/>
                    <a:pt x="505" y="430"/>
                  </a:cubicBezTo>
                  <a:cubicBezTo>
                    <a:pt x="505" y="428"/>
                    <a:pt x="506" y="423"/>
                    <a:pt x="506" y="421"/>
                  </a:cubicBezTo>
                  <a:cubicBezTo>
                    <a:pt x="506" y="420"/>
                    <a:pt x="505" y="416"/>
                    <a:pt x="504" y="415"/>
                  </a:cubicBezTo>
                  <a:cubicBezTo>
                    <a:pt x="503" y="413"/>
                    <a:pt x="499" y="411"/>
                    <a:pt x="497" y="410"/>
                  </a:cubicBezTo>
                  <a:cubicBezTo>
                    <a:pt x="495" y="409"/>
                    <a:pt x="490" y="407"/>
                    <a:pt x="488" y="406"/>
                  </a:cubicBezTo>
                  <a:cubicBezTo>
                    <a:pt x="487" y="406"/>
                    <a:pt x="485" y="405"/>
                    <a:pt x="485" y="404"/>
                  </a:cubicBezTo>
                  <a:cubicBezTo>
                    <a:pt x="484" y="403"/>
                    <a:pt x="486" y="399"/>
                    <a:pt x="486" y="398"/>
                  </a:cubicBezTo>
                  <a:cubicBezTo>
                    <a:pt x="486" y="397"/>
                    <a:pt x="486" y="394"/>
                    <a:pt x="486" y="392"/>
                  </a:cubicBezTo>
                  <a:cubicBezTo>
                    <a:pt x="485" y="392"/>
                    <a:pt x="484" y="390"/>
                    <a:pt x="484" y="389"/>
                  </a:cubicBezTo>
                  <a:cubicBezTo>
                    <a:pt x="483" y="388"/>
                    <a:pt x="482" y="384"/>
                    <a:pt x="483" y="383"/>
                  </a:cubicBezTo>
                  <a:cubicBezTo>
                    <a:pt x="484" y="382"/>
                    <a:pt x="485" y="382"/>
                    <a:pt x="485" y="381"/>
                  </a:cubicBezTo>
                  <a:cubicBezTo>
                    <a:pt x="486" y="380"/>
                    <a:pt x="485" y="376"/>
                    <a:pt x="485" y="374"/>
                  </a:cubicBezTo>
                  <a:cubicBezTo>
                    <a:pt x="484" y="372"/>
                    <a:pt x="480" y="370"/>
                    <a:pt x="478" y="368"/>
                  </a:cubicBezTo>
                  <a:cubicBezTo>
                    <a:pt x="477" y="367"/>
                    <a:pt x="476" y="365"/>
                    <a:pt x="476" y="364"/>
                  </a:cubicBezTo>
                  <a:cubicBezTo>
                    <a:pt x="475" y="363"/>
                    <a:pt x="473" y="360"/>
                    <a:pt x="472" y="359"/>
                  </a:cubicBezTo>
                  <a:cubicBezTo>
                    <a:pt x="471" y="358"/>
                    <a:pt x="470" y="356"/>
                    <a:pt x="469" y="356"/>
                  </a:cubicBezTo>
                  <a:cubicBezTo>
                    <a:pt x="468" y="356"/>
                    <a:pt x="466" y="358"/>
                    <a:pt x="465" y="358"/>
                  </a:cubicBezTo>
                  <a:cubicBezTo>
                    <a:pt x="464" y="359"/>
                    <a:pt x="462" y="361"/>
                    <a:pt x="460" y="361"/>
                  </a:cubicBezTo>
                  <a:cubicBezTo>
                    <a:pt x="459" y="361"/>
                    <a:pt x="456" y="359"/>
                    <a:pt x="454" y="359"/>
                  </a:cubicBezTo>
                  <a:cubicBezTo>
                    <a:pt x="453" y="359"/>
                    <a:pt x="450" y="360"/>
                    <a:pt x="449" y="361"/>
                  </a:cubicBezTo>
                  <a:cubicBezTo>
                    <a:pt x="448" y="361"/>
                    <a:pt x="446" y="362"/>
                    <a:pt x="444" y="363"/>
                  </a:cubicBezTo>
                  <a:cubicBezTo>
                    <a:pt x="443" y="363"/>
                    <a:pt x="442" y="364"/>
                    <a:pt x="441" y="365"/>
                  </a:cubicBezTo>
                  <a:cubicBezTo>
                    <a:pt x="440" y="365"/>
                    <a:pt x="438" y="366"/>
                    <a:pt x="437" y="367"/>
                  </a:cubicBezTo>
                  <a:cubicBezTo>
                    <a:pt x="435" y="367"/>
                    <a:pt x="429" y="366"/>
                    <a:pt x="427" y="367"/>
                  </a:cubicBezTo>
                  <a:cubicBezTo>
                    <a:pt x="425" y="367"/>
                    <a:pt x="422" y="368"/>
                    <a:pt x="420" y="368"/>
                  </a:cubicBezTo>
                  <a:cubicBezTo>
                    <a:pt x="419" y="369"/>
                    <a:pt x="418" y="373"/>
                    <a:pt x="417" y="374"/>
                  </a:cubicBezTo>
                  <a:cubicBezTo>
                    <a:pt x="417" y="374"/>
                    <a:pt x="415" y="376"/>
                    <a:pt x="413" y="376"/>
                  </a:cubicBezTo>
                  <a:cubicBezTo>
                    <a:pt x="412" y="377"/>
                    <a:pt x="411" y="379"/>
                    <a:pt x="410" y="379"/>
                  </a:cubicBezTo>
                  <a:cubicBezTo>
                    <a:pt x="409" y="379"/>
                    <a:pt x="407" y="380"/>
                    <a:pt x="406" y="380"/>
                  </a:cubicBezTo>
                  <a:cubicBezTo>
                    <a:pt x="404" y="379"/>
                    <a:pt x="400" y="377"/>
                    <a:pt x="399" y="376"/>
                  </a:cubicBezTo>
                  <a:cubicBezTo>
                    <a:pt x="397" y="375"/>
                    <a:pt x="395" y="372"/>
                    <a:pt x="393" y="372"/>
                  </a:cubicBezTo>
                  <a:cubicBezTo>
                    <a:pt x="392" y="372"/>
                    <a:pt x="389" y="374"/>
                    <a:pt x="387" y="376"/>
                  </a:cubicBezTo>
                  <a:cubicBezTo>
                    <a:pt x="386" y="377"/>
                    <a:pt x="386" y="379"/>
                    <a:pt x="385" y="380"/>
                  </a:cubicBezTo>
                  <a:cubicBezTo>
                    <a:pt x="384" y="382"/>
                    <a:pt x="385" y="387"/>
                    <a:pt x="384" y="389"/>
                  </a:cubicBezTo>
                  <a:cubicBezTo>
                    <a:pt x="384" y="391"/>
                    <a:pt x="385" y="393"/>
                    <a:pt x="385" y="394"/>
                  </a:cubicBezTo>
                  <a:cubicBezTo>
                    <a:pt x="385" y="396"/>
                    <a:pt x="384" y="398"/>
                    <a:pt x="383" y="399"/>
                  </a:cubicBezTo>
                  <a:cubicBezTo>
                    <a:pt x="382" y="400"/>
                    <a:pt x="381" y="401"/>
                    <a:pt x="380" y="401"/>
                  </a:cubicBezTo>
                  <a:cubicBezTo>
                    <a:pt x="379" y="402"/>
                    <a:pt x="378" y="401"/>
                    <a:pt x="378" y="400"/>
                  </a:cubicBezTo>
                  <a:cubicBezTo>
                    <a:pt x="376" y="400"/>
                    <a:pt x="373" y="399"/>
                    <a:pt x="371" y="399"/>
                  </a:cubicBezTo>
                  <a:cubicBezTo>
                    <a:pt x="369" y="399"/>
                    <a:pt x="366" y="401"/>
                    <a:pt x="364" y="402"/>
                  </a:cubicBezTo>
                  <a:cubicBezTo>
                    <a:pt x="362" y="402"/>
                    <a:pt x="358" y="404"/>
                    <a:pt x="356" y="404"/>
                  </a:cubicBezTo>
                  <a:cubicBezTo>
                    <a:pt x="355" y="404"/>
                    <a:pt x="352" y="404"/>
                    <a:pt x="351" y="404"/>
                  </a:cubicBezTo>
                  <a:cubicBezTo>
                    <a:pt x="350" y="404"/>
                    <a:pt x="348" y="404"/>
                    <a:pt x="347" y="403"/>
                  </a:cubicBezTo>
                  <a:cubicBezTo>
                    <a:pt x="345" y="403"/>
                    <a:pt x="341" y="404"/>
                    <a:pt x="339" y="403"/>
                  </a:cubicBezTo>
                  <a:cubicBezTo>
                    <a:pt x="338" y="402"/>
                    <a:pt x="335" y="400"/>
                    <a:pt x="334" y="400"/>
                  </a:cubicBezTo>
                  <a:cubicBezTo>
                    <a:pt x="332" y="398"/>
                    <a:pt x="326" y="397"/>
                    <a:pt x="324" y="395"/>
                  </a:cubicBezTo>
                  <a:cubicBezTo>
                    <a:pt x="322" y="394"/>
                    <a:pt x="320" y="391"/>
                    <a:pt x="319" y="390"/>
                  </a:cubicBezTo>
                  <a:cubicBezTo>
                    <a:pt x="318" y="388"/>
                    <a:pt x="315" y="386"/>
                    <a:pt x="314" y="384"/>
                  </a:cubicBezTo>
                  <a:cubicBezTo>
                    <a:pt x="314" y="383"/>
                    <a:pt x="313" y="380"/>
                    <a:pt x="313" y="379"/>
                  </a:cubicBezTo>
                  <a:cubicBezTo>
                    <a:pt x="312" y="377"/>
                    <a:pt x="311" y="373"/>
                    <a:pt x="310" y="371"/>
                  </a:cubicBezTo>
                  <a:cubicBezTo>
                    <a:pt x="309" y="370"/>
                    <a:pt x="307" y="369"/>
                    <a:pt x="306" y="368"/>
                  </a:cubicBezTo>
                  <a:cubicBezTo>
                    <a:pt x="304" y="367"/>
                    <a:pt x="301" y="365"/>
                    <a:pt x="300" y="364"/>
                  </a:cubicBezTo>
                  <a:cubicBezTo>
                    <a:pt x="299" y="364"/>
                    <a:pt x="295" y="363"/>
                    <a:pt x="295" y="362"/>
                  </a:cubicBezTo>
                  <a:cubicBezTo>
                    <a:pt x="294" y="360"/>
                    <a:pt x="295" y="358"/>
                    <a:pt x="296" y="356"/>
                  </a:cubicBezTo>
                  <a:cubicBezTo>
                    <a:pt x="296" y="355"/>
                    <a:pt x="297" y="351"/>
                    <a:pt x="296" y="349"/>
                  </a:cubicBezTo>
                  <a:cubicBezTo>
                    <a:pt x="296" y="346"/>
                    <a:pt x="293" y="342"/>
                    <a:pt x="292" y="339"/>
                  </a:cubicBezTo>
                  <a:cubicBezTo>
                    <a:pt x="291" y="338"/>
                    <a:pt x="290" y="335"/>
                    <a:pt x="290" y="334"/>
                  </a:cubicBezTo>
                  <a:cubicBezTo>
                    <a:pt x="290" y="332"/>
                    <a:pt x="290" y="328"/>
                    <a:pt x="290" y="326"/>
                  </a:cubicBezTo>
                  <a:cubicBezTo>
                    <a:pt x="290" y="325"/>
                    <a:pt x="291" y="322"/>
                    <a:pt x="291" y="321"/>
                  </a:cubicBezTo>
                  <a:cubicBezTo>
                    <a:pt x="291" y="319"/>
                    <a:pt x="293" y="315"/>
                    <a:pt x="294" y="314"/>
                  </a:cubicBezTo>
                  <a:cubicBezTo>
                    <a:pt x="295" y="311"/>
                    <a:pt x="295" y="307"/>
                    <a:pt x="295" y="304"/>
                  </a:cubicBezTo>
                  <a:cubicBezTo>
                    <a:pt x="295" y="303"/>
                    <a:pt x="295" y="300"/>
                    <a:pt x="295" y="298"/>
                  </a:cubicBezTo>
                  <a:cubicBezTo>
                    <a:pt x="295" y="297"/>
                    <a:pt x="293" y="295"/>
                    <a:pt x="292" y="295"/>
                  </a:cubicBezTo>
                  <a:cubicBezTo>
                    <a:pt x="290" y="293"/>
                    <a:pt x="286" y="293"/>
                    <a:pt x="284" y="294"/>
                  </a:cubicBezTo>
                  <a:cubicBezTo>
                    <a:pt x="283" y="294"/>
                    <a:pt x="282" y="296"/>
                    <a:pt x="281" y="296"/>
                  </a:cubicBezTo>
                  <a:cubicBezTo>
                    <a:pt x="280" y="297"/>
                    <a:pt x="277" y="300"/>
                    <a:pt x="277" y="301"/>
                  </a:cubicBezTo>
                  <a:cubicBezTo>
                    <a:pt x="277" y="302"/>
                    <a:pt x="277" y="305"/>
                    <a:pt x="276" y="306"/>
                  </a:cubicBezTo>
                  <a:cubicBezTo>
                    <a:pt x="276" y="308"/>
                    <a:pt x="274" y="309"/>
                    <a:pt x="273" y="310"/>
                  </a:cubicBezTo>
                  <a:cubicBezTo>
                    <a:pt x="273" y="311"/>
                    <a:pt x="273" y="312"/>
                    <a:pt x="273" y="312"/>
                  </a:cubicBezTo>
                  <a:cubicBezTo>
                    <a:pt x="272" y="313"/>
                    <a:pt x="269" y="312"/>
                    <a:pt x="268" y="311"/>
                  </a:cubicBezTo>
                  <a:cubicBezTo>
                    <a:pt x="267" y="311"/>
                    <a:pt x="266" y="309"/>
                    <a:pt x="265" y="308"/>
                  </a:cubicBezTo>
                  <a:cubicBezTo>
                    <a:pt x="264" y="307"/>
                    <a:pt x="260" y="305"/>
                    <a:pt x="259" y="303"/>
                  </a:cubicBezTo>
                  <a:cubicBezTo>
                    <a:pt x="259" y="302"/>
                    <a:pt x="259" y="300"/>
                    <a:pt x="259" y="298"/>
                  </a:cubicBezTo>
                  <a:cubicBezTo>
                    <a:pt x="259" y="297"/>
                    <a:pt x="260" y="295"/>
                    <a:pt x="259" y="294"/>
                  </a:cubicBezTo>
                  <a:cubicBezTo>
                    <a:pt x="258" y="292"/>
                    <a:pt x="255" y="292"/>
                    <a:pt x="253" y="292"/>
                  </a:cubicBezTo>
                  <a:cubicBezTo>
                    <a:pt x="251" y="291"/>
                    <a:pt x="246" y="293"/>
                    <a:pt x="243" y="293"/>
                  </a:cubicBezTo>
                  <a:cubicBezTo>
                    <a:pt x="241" y="293"/>
                    <a:pt x="237" y="294"/>
                    <a:pt x="235" y="295"/>
                  </a:cubicBezTo>
                  <a:cubicBezTo>
                    <a:pt x="233" y="295"/>
                    <a:pt x="229" y="296"/>
                    <a:pt x="228" y="297"/>
                  </a:cubicBezTo>
                  <a:cubicBezTo>
                    <a:pt x="226" y="298"/>
                    <a:pt x="223" y="301"/>
                    <a:pt x="223" y="303"/>
                  </a:cubicBezTo>
                  <a:cubicBezTo>
                    <a:pt x="222" y="304"/>
                    <a:pt x="223" y="308"/>
                    <a:pt x="223" y="309"/>
                  </a:cubicBezTo>
                  <a:cubicBezTo>
                    <a:pt x="223" y="311"/>
                    <a:pt x="224" y="315"/>
                    <a:pt x="224" y="317"/>
                  </a:cubicBezTo>
                  <a:cubicBezTo>
                    <a:pt x="224" y="318"/>
                    <a:pt x="223" y="320"/>
                    <a:pt x="222" y="321"/>
                  </a:cubicBezTo>
                  <a:cubicBezTo>
                    <a:pt x="221" y="322"/>
                    <a:pt x="218" y="324"/>
                    <a:pt x="216" y="325"/>
                  </a:cubicBezTo>
                  <a:cubicBezTo>
                    <a:pt x="216" y="325"/>
                    <a:pt x="213" y="327"/>
                    <a:pt x="213" y="328"/>
                  </a:cubicBezTo>
                  <a:cubicBezTo>
                    <a:pt x="212" y="330"/>
                    <a:pt x="212" y="334"/>
                    <a:pt x="213" y="336"/>
                  </a:cubicBezTo>
                  <a:cubicBezTo>
                    <a:pt x="215" y="339"/>
                    <a:pt x="223" y="343"/>
                    <a:pt x="225" y="346"/>
                  </a:cubicBezTo>
                  <a:cubicBezTo>
                    <a:pt x="227" y="350"/>
                    <a:pt x="225" y="357"/>
                    <a:pt x="225" y="361"/>
                  </a:cubicBezTo>
                  <a:cubicBezTo>
                    <a:pt x="225" y="363"/>
                    <a:pt x="226" y="368"/>
                    <a:pt x="226" y="371"/>
                  </a:cubicBezTo>
                  <a:cubicBezTo>
                    <a:pt x="227" y="372"/>
                    <a:pt x="229" y="374"/>
                    <a:pt x="229" y="376"/>
                  </a:cubicBezTo>
                  <a:cubicBezTo>
                    <a:pt x="230" y="379"/>
                    <a:pt x="231" y="384"/>
                    <a:pt x="230" y="387"/>
                  </a:cubicBezTo>
                  <a:cubicBezTo>
                    <a:pt x="229" y="389"/>
                    <a:pt x="227" y="393"/>
                    <a:pt x="226" y="395"/>
                  </a:cubicBezTo>
                  <a:cubicBezTo>
                    <a:pt x="224" y="398"/>
                    <a:pt x="222" y="405"/>
                    <a:pt x="219" y="408"/>
                  </a:cubicBezTo>
                  <a:cubicBezTo>
                    <a:pt x="218" y="410"/>
                    <a:pt x="214" y="414"/>
                    <a:pt x="213" y="416"/>
                  </a:cubicBezTo>
                  <a:cubicBezTo>
                    <a:pt x="212" y="419"/>
                    <a:pt x="212" y="425"/>
                    <a:pt x="212" y="428"/>
                  </a:cubicBezTo>
                  <a:cubicBezTo>
                    <a:pt x="212" y="429"/>
                    <a:pt x="212" y="431"/>
                    <a:pt x="212" y="432"/>
                  </a:cubicBezTo>
                  <a:cubicBezTo>
                    <a:pt x="211" y="432"/>
                    <a:pt x="209" y="433"/>
                    <a:pt x="209" y="433"/>
                  </a:cubicBezTo>
                  <a:cubicBezTo>
                    <a:pt x="207" y="434"/>
                    <a:pt x="204" y="436"/>
                    <a:pt x="204" y="437"/>
                  </a:cubicBezTo>
                  <a:cubicBezTo>
                    <a:pt x="203" y="438"/>
                    <a:pt x="203" y="440"/>
                    <a:pt x="203" y="441"/>
                  </a:cubicBezTo>
                  <a:cubicBezTo>
                    <a:pt x="202" y="442"/>
                    <a:pt x="200" y="445"/>
                    <a:pt x="199" y="446"/>
                  </a:cubicBezTo>
                  <a:cubicBezTo>
                    <a:pt x="199" y="446"/>
                    <a:pt x="198" y="447"/>
                    <a:pt x="197" y="448"/>
                  </a:cubicBezTo>
                  <a:cubicBezTo>
                    <a:pt x="196" y="449"/>
                    <a:pt x="194" y="452"/>
                    <a:pt x="193" y="454"/>
                  </a:cubicBezTo>
                  <a:cubicBezTo>
                    <a:pt x="193" y="456"/>
                    <a:pt x="192" y="458"/>
                    <a:pt x="192" y="460"/>
                  </a:cubicBezTo>
                  <a:cubicBezTo>
                    <a:pt x="192" y="461"/>
                    <a:pt x="193" y="464"/>
                    <a:pt x="192" y="464"/>
                  </a:cubicBezTo>
                  <a:cubicBezTo>
                    <a:pt x="191" y="466"/>
                    <a:pt x="184" y="466"/>
                    <a:pt x="184" y="466"/>
                  </a:cubicBezTo>
                  <a:cubicBezTo>
                    <a:pt x="184" y="466"/>
                    <a:pt x="179" y="461"/>
                    <a:pt x="178" y="460"/>
                  </a:cubicBezTo>
                  <a:cubicBezTo>
                    <a:pt x="176" y="458"/>
                    <a:pt x="173" y="452"/>
                    <a:pt x="171" y="450"/>
                  </a:cubicBezTo>
                  <a:cubicBezTo>
                    <a:pt x="170" y="449"/>
                    <a:pt x="167" y="446"/>
                    <a:pt x="165" y="445"/>
                  </a:cubicBezTo>
                  <a:cubicBezTo>
                    <a:pt x="163" y="443"/>
                    <a:pt x="159" y="441"/>
                    <a:pt x="157" y="439"/>
                  </a:cubicBezTo>
                  <a:cubicBezTo>
                    <a:pt x="156" y="438"/>
                    <a:pt x="156" y="434"/>
                    <a:pt x="156" y="433"/>
                  </a:cubicBezTo>
                  <a:cubicBezTo>
                    <a:pt x="156" y="431"/>
                    <a:pt x="157" y="427"/>
                    <a:pt x="157" y="425"/>
                  </a:cubicBezTo>
                  <a:cubicBezTo>
                    <a:pt x="157" y="422"/>
                    <a:pt x="155" y="419"/>
                    <a:pt x="154" y="416"/>
                  </a:cubicBezTo>
                  <a:cubicBezTo>
                    <a:pt x="153" y="415"/>
                    <a:pt x="150" y="410"/>
                    <a:pt x="150" y="409"/>
                  </a:cubicBezTo>
                  <a:cubicBezTo>
                    <a:pt x="149" y="407"/>
                    <a:pt x="147" y="404"/>
                    <a:pt x="147" y="403"/>
                  </a:cubicBezTo>
                  <a:cubicBezTo>
                    <a:pt x="147" y="401"/>
                    <a:pt x="150" y="399"/>
                    <a:pt x="150" y="398"/>
                  </a:cubicBezTo>
                  <a:cubicBezTo>
                    <a:pt x="151" y="396"/>
                    <a:pt x="152" y="392"/>
                    <a:pt x="153" y="390"/>
                  </a:cubicBezTo>
                  <a:cubicBezTo>
                    <a:pt x="153" y="388"/>
                    <a:pt x="152" y="383"/>
                    <a:pt x="152" y="381"/>
                  </a:cubicBezTo>
                  <a:cubicBezTo>
                    <a:pt x="153" y="380"/>
                    <a:pt x="154" y="378"/>
                    <a:pt x="154" y="376"/>
                  </a:cubicBezTo>
                  <a:cubicBezTo>
                    <a:pt x="155" y="375"/>
                    <a:pt x="157" y="374"/>
                    <a:pt x="158" y="374"/>
                  </a:cubicBezTo>
                  <a:cubicBezTo>
                    <a:pt x="159" y="372"/>
                    <a:pt x="161" y="369"/>
                    <a:pt x="161" y="368"/>
                  </a:cubicBezTo>
                  <a:cubicBezTo>
                    <a:pt x="162" y="366"/>
                    <a:pt x="160" y="361"/>
                    <a:pt x="159" y="358"/>
                  </a:cubicBezTo>
                  <a:cubicBezTo>
                    <a:pt x="159" y="357"/>
                    <a:pt x="159" y="353"/>
                    <a:pt x="160" y="351"/>
                  </a:cubicBezTo>
                  <a:cubicBezTo>
                    <a:pt x="160" y="350"/>
                    <a:pt x="162" y="347"/>
                    <a:pt x="162" y="345"/>
                  </a:cubicBezTo>
                  <a:cubicBezTo>
                    <a:pt x="162" y="344"/>
                    <a:pt x="163" y="341"/>
                    <a:pt x="163" y="340"/>
                  </a:cubicBezTo>
                  <a:cubicBezTo>
                    <a:pt x="162" y="338"/>
                    <a:pt x="159" y="336"/>
                    <a:pt x="158" y="335"/>
                  </a:cubicBezTo>
                  <a:cubicBezTo>
                    <a:pt x="158" y="333"/>
                    <a:pt x="157" y="331"/>
                    <a:pt x="157" y="329"/>
                  </a:cubicBezTo>
                  <a:cubicBezTo>
                    <a:pt x="157" y="327"/>
                    <a:pt x="160" y="325"/>
                    <a:pt x="160" y="323"/>
                  </a:cubicBezTo>
                  <a:cubicBezTo>
                    <a:pt x="161" y="321"/>
                    <a:pt x="162" y="317"/>
                    <a:pt x="161" y="315"/>
                  </a:cubicBezTo>
                  <a:cubicBezTo>
                    <a:pt x="161" y="313"/>
                    <a:pt x="157" y="310"/>
                    <a:pt x="156" y="309"/>
                  </a:cubicBezTo>
                  <a:cubicBezTo>
                    <a:pt x="155" y="308"/>
                    <a:pt x="151" y="307"/>
                    <a:pt x="150" y="307"/>
                  </a:cubicBezTo>
                  <a:cubicBezTo>
                    <a:pt x="149" y="307"/>
                    <a:pt x="147" y="307"/>
                    <a:pt x="147" y="307"/>
                  </a:cubicBezTo>
                  <a:cubicBezTo>
                    <a:pt x="145" y="306"/>
                    <a:pt x="143" y="303"/>
                    <a:pt x="141" y="302"/>
                  </a:cubicBezTo>
                  <a:cubicBezTo>
                    <a:pt x="140" y="300"/>
                    <a:pt x="138" y="297"/>
                    <a:pt x="138" y="296"/>
                  </a:cubicBezTo>
                  <a:cubicBezTo>
                    <a:pt x="136" y="293"/>
                    <a:pt x="133" y="288"/>
                    <a:pt x="133" y="285"/>
                  </a:cubicBezTo>
                  <a:cubicBezTo>
                    <a:pt x="132" y="284"/>
                    <a:pt x="132" y="279"/>
                    <a:pt x="132" y="277"/>
                  </a:cubicBezTo>
                  <a:cubicBezTo>
                    <a:pt x="132" y="274"/>
                    <a:pt x="132" y="268"/>
                    <a:pt x="134" y="266"/>
                  </a:cubicBezTo>
                  <a:cubicBezTo>
                    <a:pt x="134" y="265"/>
                    <a:pt x="136" y="264"/>
                    <a:pt x="137" y="263"/>
                  </a:cubicBezTo>
                  <a:cubicBezTo>
                    <a:pt x="138" y="262"/>
                    <a:pt x="142" y="260"/>
                    <a:pt x="142" y="258"/>
                  </a:cubicBezTo>
                  <a:cubicBezTo>
                    <a:pt x="142" y="257"/>
                    <a:pt x="142" y="255"/>
                    <a:pt x="141" y="254"/>
                  </a:cubicBezTo>
                  <a:cubicBezTo>
                    <a:pt x="141" y="254"/>
                    <a:pt x="140" y="254"/>
                    <a:pt x="139" y="254"/>
                  </a:cubicBezTo>
                  <a:cubicBezTo>
                    <a:pt x="138" y="253"/>
                    <a:pt x="135" y="253"/>
                    <a:pt x="133" y="252"/>
                  </a:cubicBezTo>
                  <a:cubicBezTo>
                    <a:pt x="131" y="251"/>
                    <a:pt x="130" y="247"/>
                    <a:pt x="128" y="246"/>
                  </a:cubicBezTo>
                  <a:cubicBezTo>
                    <a:pt x="127" y="245"/>
                    <a:pt x="126" y="243"/>
                    <a:pt x="125" y="242"/>
                  </a:cubicBezTo>
                  <a:cubicBezTo>
                    <a:pt x="123" y="242"/>
                    <a:pt x="119" y="244"/>
                    <a:pt x="118" y="245"/>
                  </a:cubicBezTo>
                  <a:cubicBezTo>
                    <a:pt x="116" y="245"/>
                    <a:pt x="113" y="245"/>
                    <a:pt x="112" y="244"/>
                  </a:cubicBezTo>
                  <a:cubicBezTo>
                    <a:pt x="111" y="243"/>
                    <a:pt x="111" y="241"/>
                    <a:pt x="111" y="240"/>
                  </a:cubicBezTo>
                  <a:cubicBezTo>
                    <a:pt x="111" y="239"/>
                    <a:pt x="110" y="236"/>
                    <a:pt x="110" y="235"/>
                  </a:cubicBezTo>
                  <a:cubicBezTo>
                    <a:pt x="110" y="233"/>
                    <a:pt x="110" y="229"/>
                    <a:pt x="109" y="227"/>
                  </a:cubicBezTo>
                  <a:cubicBezTo>
                    <a:pt x="109" y="226"/>
                    <a:pt x="110" y="223"/>
                    <a:pt x="108" y="222"/>
                  </a:cubicBezTo>
                  <a:cubicBezTo>
                    <a:pt x="108" y="222"/>
                    <a:pt x="108" y="223"/>
                    <a:pt x="107" y="224"/>
                  </a:cubicBezTo>
                  <a:cubicBezTo>
                    <a:pt x="107" y="224"/>
                    <a:pt x="106" y="225"/>
                    <a:pt x="105" y="225"/>
                  </a:cubicBezTo>
                  <a:cubicBezTo>
                    <a:pt x="102" y="226"/>
                    <a:pt x="97" y="225"/>
                    <a:pt x="95" y="226"/>
                  </a:cubicBezTo>
                  <a:cubicBezTo>
                    <a:pt x="94" y="227"/>
                    <a:pt x="91" y="229"/>
                    <a:pt x="90" y="230"/>
                  </a:cubicBezTo>
                  <a:cubicBezTo>
                    <a:pt x="89" y="231"/>
                    <a:pt x="88" y="233"/>
                    <a:pt x="88" y="235"/>
                  </a:cubicBezTo>
                  <a:cubicBezTo>
                    <a:pt x="88" y="236"/>
                    <a:pt x="90" y="239"/>
                    <a:pt x="91" y="241"/>
                  </a:cubicBezTo>
                  <a:cubicBezTo>
                    <a:pt x="91" y="242"/>
                    <a:pt x="92" y="243"/>
                    <a:pt x="93" y="244"/>
                  </a:cubicBezTo>
                  <a:cubicBezTo>
                    <a:pt x="93" y="245"/>
                    <a:pt x="93" y="247"/>
                    <a:pt x="92" y="248"/>
                  </a:cubicBezTo>
                  <a:cubicBezTo>
                    <a:pt x="92" y="249"/>
                    <a:pt x="89" y="251"/>
                    <a:pt x="88" y="252"/>
                  </a:cubicBezTo>
                  <a:cubicBezTo>
                    <a:pt x="87" y="253"/>
                    <a:pt x="85" y="254"/>
                    <a:pt x="84" y="255"/>
                  </a:cubicBezTo>
                  <a:cubicBezTo>
                    <a:pt x="83" y="255"/>
                    <a:pt x="81" y="257"/>
                    <a:pt x="79" y="257"/>
                  </a:cubicBezTo>
                  <a:cubicBezTo>
                    <a:pt x="78" y="257"/>
                    <a:pt x="75" y="258"/>
                    <a:pt x="73" y="258"/>
                  </a:cubicBezTo>
                  <a:cubicBezTo>
                    <a:pt x="71" y="258"/>
                    <a:pt x="69" y="260"/>
                    <a:pt x="67" y="260"/>
                  </a:cubicBezTo>
                  <a:cubicBezTo>
                    <a:pt x="66" y="260"/>
                    <a:pt x="65" y="260"/>
                    <a:pt x="64" y="260"/>
                  </a:cubicBezTo>
                  <a:cubicBezTo>
                    <a:pt x="63" y="260"/>
                    <a:pt x="62" y="258"/>
                    <a:pt x="61" y="258"/>
                  </a:cubicBezTo>
                  <a:cubicBezTo>
                    <a:pt x="59" y="259"/>
                    <a:pt x="57" y="262"/>
                    <a:pt x="55" y="263"/>
                  </a:cubicBezTo>
                  <a:cubicBezTo>
                    <a:pt x="54" y="263"/>
                    <a:pt x="51" y="262"/>
                    <a:pt x="50" y="262"/>
                  </a:cubicBezTo>
                  <a:cubicBezTo>
                    <a:pt x="48" y="261"/>
                    <a:pt x="46" y="260"/>
                    <a:pt x="45" y="259"/>
                  </a:cubicBezTo>
                  <a:cubicBezTo>
                    <a:pt x="44" y="258"/>
                    <a:pt x="42" y="257"/>
                    <a:pt x="41" y="257"/>
                  </a:cubicBezTo>
                  <a:cubicBezTo>
                    <a:pt x="39" y="256"/>
                    <a:pt x="35" y="255"/>
                    <a:pt x="33" y="255"/>
                  </a:cubicBezTo>
                  <a:cubicBezTo>
                    <a:pt x="32" y="255"/>
                    <a:pt x="29" y="257"/>
                    <a:pt x="28" y="257"/>
                  </a:cubicBezTo>
                  <a:cubicBezTo>
                    <a:pt x="26" y="257"/>
                    <a:pt x="23" y="257"/>
                    <a:pt x="22" y="256"/>
                  </a:cubicBezTo>
                  <a:cubicBezTo>
                    <a:pt x="20" y="256"/>
                    <a:pt x="15" y="254"/>
                    <a:pt x="15" y="254"/>
                  </a:cubicBezTo>
                  <a:cubicBezTo>
                    <a:pt x="9" y="252"/>
                    <a:pt x="9" y="252"/>
                    <a:pt x="9" y="252"/>
                  </a:cubicBezTo>
                  <a:cubicBezTo>
                    <a:pt x="9" y="252"/>
                    <a:pt x="11" y="244"/>
                    <a:pt x="11" y="242"/>
                  </a:cubicBezTo>
                  <a:cubicBezTo>
                    <a:pt x="10" y="240"/>
                    <a:pt x="7" y="236"/>
                    <a:pt x="5" y="234"/>
                  </a:cubicBezTo>
                  <a:cubicBezTo>
                    <a:pt x="4" y="232"/>
                    <a:pt x="1" y="230"/>
                    <a:pt x="1" y="228"/>
                  </a:cubicBezTo>
                  <a:cubicBezTo>
                    <a:pt x="0" y="225"/>
                    <a:pt x="0" y="220"/>
                    <a:pt x="1" y="218"/>
                  </a:cubicBezTo>
                  <a:cubicBezTo>
                    <a:pt x="1" y="216"/>
                    <a:pt x="4" y="213"/>
                    <a:pt x="5" y="212"/>
                  </a:cubicBezTo>
                  <a:cubicBezTo>
                    <a:pt x="5" y="212"/>
                    <a:pt x="8" y="211"/>
                    <a:pt x="8" y="210"/>
                  </a:cubicBezTo>
                  <a:cubicBezTo>
                    <a:pt x="8" y="208"/>
                    <a:pt x="5" y="205"/>
                    <a:pt x="4" y="203"/>
                  </a:cubicBezTo>
                  <a:cubicBezTo>
                    <a:pt x="4" y="202"/>
                    <a:pt x="4" y="200"/>
                    <a:pt x="4" y="200"/>
                  </a:cubicBezTo>
                  <a:cubicBezTo>
                    <a:pt x="4" y="198"/>
                    <a:pt x="5" y="195"/>
                    <a:pt x="6" y="194"/>
                  </a:cubicBezTo>
                  <a:cubicBezTo>
                    <a:pt x="7" y="193"/>
                    <a:pt x="10" y="191"/>
                    <a:pt x="11" y="191"/>
                  </a:cubicBezTo>
                  <a:cubicBezTo>
                    <a:pt x="13" y="190"/>
                    <a:pt x="17" y="191"/>
                    <a:pt x="19" y="191"/>
                  </a:cubicBezTo>
                  <a:cubicBezTo>
                    <a:pt x="21" y="190"/>
                    <a:pt x="23" y="186"/>
                    <a:pt x="25" y="185"/>
                  </a:cubicBezTo>
                  <a:cubicBezTo>
                    <a:pt x="26" y="184"/>
                    <a:pt x="30" y="182"/>
                    <a:pt x="32" y="181"/>
                  </a:cubicBezTo>
                  <a:cubicBezTo>
                    <a:pt x="33" y="180"/>
                    <a:pt x="34" y="175"/>
                    <a:pt x="34" y="173"/>
                  </a:cubicBezTo>
                  <a:cubicBezTo>
                    <a:pt x="34" y="172"/>
                    <a:pt x="34" y="170"/>
                    <a:pt x="35" y="169"/>
                  </a:cubicBezTo>
                  <a:cubicBezTo>
                    <a:pt x="36" y="168"/>
                    <a:pt x="39" y="168"/>
                    <a:pt x="40" y="168"/>
                  </a:cubicBezTo>
                  <a:cubicBezTo>
                    <a:pt x="42" y="169"/>
                    <a:pt x="42" y="172"/>
                    <a:pt x="43" y="173"/>
                  </a:cubicBezTo>
                  <a:cubicBezTo>
                    <a:pt x="45" y="174"/>
                    <a:pt x="48" y="174"/>
                    <a:pt x="49" y="174"/>
                  </a:cubicBezTo>
                  <a:cubicBezTo>
                    <a:pt x="51" y="173"/>
                    <a:pt x="53" y="170"/>
                    <a:pt x="54" y="169"/>
                  </a:cubicBezTo>
                  <a:cubicBezTo>
                    <a:pt x="55" y="168"/>
                    <a:pt x="54" y="164"/>
                    <a:pt x="55" y="162"/>
                  </a:cubicBezTo>
                  <a:cubicBezTo>
                    <a:pt x="56" y="161"/>
                    <a:pt x="59" y="158"/>
                    <a:pt x="60" y="157"/>
                  </a:cubicBezTo>
                  <a:cubicBezTo>
                    <a:pt x="61" y="156"/>
                    <a:pt x="63" y="152"/>
                    <a:pt x="63" y="150"/>
                  </a:cubicBezTo>
                  <a:cubicBezTo>
                    <a:pt x="63" y="148"/>
                    <a:pt x="60" y="144"/>
                    <a:pt x="61" y="142"/>
                  </a:cubicBezTo>
                  <a:cubicBezTo>
                    <a:pt x="61" y="141"/>
                    <a:pt x="63" y="140"/>
                    <a:pt x="64" y="140"/>
                  </a:cubicBezTo>
                  <a:cubicBezTo>
                    <a:pt x="65" y="139"/>
                    <a:pt x="67" y="138"/>
                    <a:pt x="69" y="137"/>
                  </a:cubicBezTo>
                  <a:cubicBezTo>
                    <a:pt x="70" y="137"/>
                    <a:pt x="72" y="137"/>
                    <a:pt x="73" y="137"/>
                  </a:cubicBezTo>
                  <a:cubicBezTo>
                    <a:pt x="75" y="136"/>
                    <a:pt x="80" y="130"/>
                    <a:pt x="80" y="130"/>
                  </a:cubicBezTo>
                  <a:cubicBezTo>
                    <a:pt x="80" y="130"/>
                    <a:pt x="84" y="130"/>
                    <a:pt x="85" y="131"/>
                  </a:cubicBezTo>
                  <a:cubicBezTo>
                    <a:pt x="87" y="131"/>
                    <a:pt x="90" y="131"/>
                    <a:pt x="91" y="132"/>
                  </a:cubicBezTo>
                  <a:cubicBezTo>
                    <a:pt x="92" y="133"/>
                    <a:pt x="92" y="136"/>
                    <a:pt x="93" y="137"/>
                  </a:cubicBezTo>
                  <a:cubicBezTo>
                    <a:pt x="95" y="137"/>
                    <a:pt x="98" y="137"/>
                    <a:pt x="100" y="137"/>
                  </a:cubicBezTo>
                  <a:cubicBezTo>
                    <a:pt x="101" y="136"/>
                    <a:pt x="104" y="134"/>
                    <a:pt x="106" y="134"/>
                  </a:cubicBezTo>
                  <a:cubicBezTo>
                    <a:pt x="107" y="133"/>
                    <a:pt x="110" y="133"/>
                    <a:pt x="111" y="132"/>
                  </a:cubicBezTo>
                  <a:cubicBezTo>
                    <a:pt x="114" y="132"/>
                    <a:pt x="120" y="131"/>
                    <a:pt x="123" y="130"/>
                  </a:cubicBezTo>
                  <a:cubicBezTo>
                    <a:pt x="124" y="129"/>
                    <a:pt x="127" y="128"/>
                    <a:pt x="129" y="128"/>
                  </a:cubicBezTo>
                  <a:cubicBezTo>
                    <a:pt x="130" y="127"/>
                    <a:pt x="132" y="124"/>
                    <a:pt x="133" y="123"/>
                  </a:cubicBezTo>
                  <a:cubicBezTo>
                    <a:pt x="134" y="122"/>
                    <a:pt x="134" y="119"/>
                    <a:pt x="134" y="118"/>
                  </a:cubicBezTo>
                  <a:cubicBezTo>
                    <a:pt x="135" y="116"/>
                    <a:pt x="136" y="112"/>
                    <a:pt x="136" y="110"/>
                  </a:cubicBezTo>
                  <a:cubicBezTo>
                    <a:pt x="137" y="109"/>
                    <a:pt x="139" y="104"/>
                    <a:pt x="139" y="104"/>
                  </a:cubicBezTo>
                  <a:cubicBezTo>
                    <a:pt x="139" y="103"/>
                    <a:pt x="140" y="100"/>
                    <a:pt x="141" y="99"/>
                  </a:cubicBezTo>
                  <a:cubicBezTo>
                    <a:pt x="142" y="98"/>
                    <a:pt x="144" y="97"/>
                    <a:pt x="145" y="96"/>
                  </a:cubicBezTo>
                  <a:cubicBezTo>
                    <a:pt x="146" y="96"/>
                    <a:pt x="149" y="95"/>
                    <a:pt x="150" y="96"/>
                  </a:cubicBezTo>
                  <a:cubicBezTo>
                    <a:pt x="151" y="96"/>
                    <a:pt x="154" y="97"/>
                    <a:pt x="155" y="98"/>
                  </a:cubicBezTo>
                  <a:cubicBezTo>
                    <a:pt x="156" y="99"/>
                    <a:pt x="157" y="102"/>
                    <a:pt x="158" y="103"/>
                  </a:cubicBezTo>
                  <a:cubicBezTo>
                    <a:pt x="159" y="104"/>
                    <a:pt x="160" y="106"/>
                    <a:pt x="160" y="107"/>
                  </a:cubicBezTo>
                  <a:cubicBezTo>
                    <a:pt x="161" y="107"/>
                    <a:pt x="162" y="109"/>
                    <a:pt x="163" y="109"/>
                  </a:cubicBezTo>
                  <a:cubicBezTo>
                    <a:pt x="164" y="109"/>
                    <a:pt x="165" y="107"/>
                    <a:pt x="166" y="106"/>
                  </a:cubicBezTo>
                  <a:cubicBezTo>
                    <a:pt x="167" y="105"/>
                    <a:pt x="169" y="104"/>
                    <a:pt x="170" y="103"/>
                  </a:cubicBezTo>
                  <a:cubicBezTo>
                    <a:pt x="172" y="102"/>
                    <a:pt x="174" y="99"/>
                    <a:pt x="174" y="98"/>
                  </a:cubicBezTo>
                  <a:cubicBezTo>
                    <a:pt x="175" y="97"/>
                    <a:pt x="177" y="96"/>
                    <a:pt x="178" y="95"/>
                  </a:cubicBezTo>
                  <a:cubicBezTo>
                    <a:pt x="179" y="94"/>
                    <a:pt x="181" y="94"/>
                    <a:pt x="182" y="94"/>
                  </a:cubicBezTo>
                  <a:cubicBezTo>
                    <a:pt x="184" y="93"/>
                    <a:pt x="188" y="93"/>
                    <a:pt x="190" y="93"/>
                  </a:cubicBezTo>
                  <a:cubicBezTo>
                    <a:pt x="191" y="94"/>
                    <a:pt x="193" y="95"/>
                    <a:pt x="194" y="95"/>
                  </a:cubicBezTo>
                  <a:cubicBezTo>
                    <a:pt x="195" y="94"/>
                    <a:pt x="195" y="91"/>
                    <a:pt x="196" y="89"/>
                  </a:cubicBezTo>
                  <a:cubicBezTo>
                    <a:pt x="196" y="88"/>
                    <a:pt x="198" y="87"/>
                    <a:pt x="198" y="86"/>
                  </a:cubicBezTo>
                  <a:cubicBezTo>
                    <a:pt x="199" y="85"/>
                    <a:pt x="202" y="82"/>
                    <a:pt x="203" y="81"/>
                  </a:cubicBezTo>
                  <a:cubicBezTo>
                    <a:pt x="204" y="80"/>
                    <a:pt x="206" y="77"/>
                    <a:pt x="207" y="76"/>
                  </a:cubicBezTo>
                  <a:cubicBezTo>
                    <a:pt x="208" y="75"/>
                    <a:pt x="212" y="75"/>
                    <a:pt x="212" y="75"/>
                  </a:cubicBezTo>
                  <a:cubicBezTo>
                    <a:pt x="212" y="75"/>
                    <a:pt x="216" y="81"/>
                    <a:pt x="218" y="82"/>
                  </a:cubicBezTo>
                  <a:cubicBezTo>
                    <a:pt x="219" y="82"/>
                    <a:pt x="220" y="81"/>
                    <a:pt x="220" y="81"/>
                  </a:cubicBezTo>
                  <a:cubicBezTo>
                    <a:pt x="221" y="81"/>
                    <a:pt x="222" y="79"/>
                    <a:pt x="223" y="79"/>
                  </a:cubicBezTo>
                  <a:cubicBezTo>
                    <a:pt x="224" y="78"/>
                    <a:pt x="226" y="78"/>
                    <a:pt x="226" y="78"/>
                  </a:cubicBezTo>
                  <a:cubicBezTo>
                    <a:pt x="228" y="78"/>
                    <a:pt x="229" y="78"/>
                    <a:pt x="230" y="78"/>
                  </a:cubicBezTo>
                  <a:cubicBezTo>
                    <a:pt x="232" y="79"/>
                    <a:pt x="234" y="80"/>
                    <a:pt x="235" y="80"/>
                  </a:cubicBezTo>
                  <a:cubicBezTo>
                    <a:pt x="236" y="81"/>
                    <a:pt x="240" y="81"/>
                    <a:pt x="241" y="81"/>
                  </a:cubicBezTo>
                  <a:cubicBezTo>
                    <a:pt x="243" y="82"/>
                    <a:pt x="248" y="82"/>
                    <a:pt x="250" y="83"/>
                  </a:cubicBezTo>
                  <a:cubicBezTo>
                    <a:pt x="253" y="83"/>
                    <a:pt x="258" y="83"/>
                    <a:pt x="261" y="83"/>
                  </a:cubicBezTo>
                  <a:cubicBezTo>
                    <a:pt x="263" y="84"/>
                    <a:pt x="266" y="84"/>
                    <a:pt x="268" y="85"/>
                  </a:cubicBezTo>
                  <a:cubicBezTo>
                    <a:pt x="269" y="85"/>
                    <a:pt x="271" y="87"/>
                    <a:pt x="273" y="87"/>
                  </a:cubicBezTo>
                  <a:cubicBezTo>
                    <a:pt x="275" y="88"/>
                    <a:pt x="279" y="90"/>
                    <a:pt x="281" y="91"/>
                  </a:cubicBezTo>
                  <a:cubicBezTo>
                    <a:pt x="282" y="92"/>
                    <a:pt x="285" y="94"/>
                    <a:pt x="286" y="94"/>
                  </a:cubicBezTo>
                  <a:cubicBezTo>
                    <a:pt x="287" y="94"/>
                    <a:pt x="287" y="93"/>
                    <a:pt x="287" y="93"/>
                  </a:cubicBezTo>
                  <a:cubicBezTo>
                    <a:pt x="288" y="92"/>
                    <a:pt x="289" y="91"/>
                    <a:pt x="289" y="91"/>
                  </a:cubicBezTo>
                  <a:cubicBezTo>
                    <a:pt x="289" y="90"/>
                    <a:pt x="289" y="88"/>
                    <a:pt x="289" y="87"/>
                  </a:cubicBezTo>
                  <a:cubicBezTo>
                    <a:pt x="289" y="87"/>
                    <a:pt x="288" y="84"/>
                    <a:pt x="288" y="83"/>
                  </a:cubicBezTo>
                  <a:cubicBezTo>
                    <a:pt x="289" y="82"/>
                    <a:pt x="293" y="84"/>
                    <a:pt x="294" y="83"/>
                  </a:cubicBezTo>
                  <a:cubicBezTo>
                    <a:pt x="295" y="83"/>
                    <a:pt x="294" y="81"/>
                    <a:pt x="294" y="80"/>
                  </a:cubicBezTo>
                  <a:cubicBezTo>
                    <a:pt x="293" y="79"/>
                    <a:pt x="292" y="77"/>
                    <a:pt x="292" y="76"/>
                  </a:cubicBezTo>
                  <a:cubicBezTo>
                    <a:pt x="292" y="75"/>
                    <a:pt x="292" y="73"/>
                    <a:pt x="292" y="71"/>
                  </a:cubicBezTo>
                  <a:cubicBezTo>
                    <a:pt x="293" y="69"/>
                    <a:pt x="294" y="66"/>
                    <a:pt x="295" y="64"/>
                  </a:cubicBezTo>
                  <a:cubicBezTo>
                    <a:pt x="296" y="63"/>
                    <a:pt x="300" y="60"/>
                    <a:pt x="301" y="58"/>
                  </a:cubicBezTo>
                  <a:cubicBezTo>
                    <a:pt x="303" y="55"/>
                    <a:pt x="306" y="50"/>
                    <a:pt x="308" y="47"/>
                  </a:cubicBezTo>
                  <a:cubicBezTo>
                    <a:pt x="308" y="45"/>
                    <a:pt x="309" y="43"/>
                    <a:pt x="310" y="42"/>
                  </a:cubicBezTo>
                  <a:cubicBezTo>
                    <a:pt x="310" y="42"/>
                    <a:pt x="312" y="41"/>
                    <a:pt x="313" y="41"/>
                  </a:cubicBezTo>
                  <a:cubicBezTo>
                    <a:pt x="314" y="40"/>
                    <a:pt x="318" y="39"/>
                    <a:pt x="319" y="38"/>
                  </a:cubicBezTo>
                  <a:cubicBezTo>
                    <a:pt x="319" y="36"/>
                    <a:pt x="316" y="35"/>
                    <a:pt x="315" y="33"/>
                  </a:cubicBezTo>
                  <a:cubicBezTo>
                    <a:pt x="314" y="32"/>
                    <a:pt x="313" y="30"/>
                    <a:pt x="312" y="29"/>
                  </a:cubicBezTo>
                  <a:cubicBezTo>
                    <a:pt x="311" y="26"/>
                    <a:pt x="310" y="21"/>
                    <a:pt x="308" y="18"/>
                  </a:cubicBezTo>
                  <a:cubicBezTo>
                    <a:pt x="307" y="15"/>
                    <a:pt x="304" y="12"/>
                    <a:pt x="302" y="9"/>
                  </a:cubicBezTo>
                  <a:cubicBezTo>
                    <a:pt x="302" y="8"/>
                    <a:pt x="301" y="4"/>
                    <a:pt x="301" y="4"/>
                  </a:cubicBezTo>
                  <a:cubicBezTo>
                    <a:pt x="301" y="4"/>
                    <a:pt x="305" y="6"/>
                    <a:pt x="306" y="6"/>
                  </a:cubicBezTo>
                  <a:cubicBezTo>
                    <a:pt x="307" y="7"/>
                    <a:pt x="310" y="7"/>
                    <a:pt x="312" y="6"/>
                  </a:cubicBezTo>
                  <a:cubicBezTo>
                    <a:pt x="312" y="6"/>
                    <a:pt x="313" y="4"/>
                    <a:pt x="314" y="4"/>
                  </a:cubicBezTo>
                  <a:cubicBezTo>
                    <a:pt x="314" y="3"/>
                    <a:pt x="314" y="1"/>
                    <a:pt x="315" y="1"/>
                  </a:cubicBezTo>
                  <a:cubicBezTo>
                    <a:pt x="317" y="0"/>
                    <a:pt x="320" y="1"/>
                    <a:pt x="321" y="1"/>
                  </a:cubicBezTo>
                  <a:cubicBezTo>
                    <a:pt x="323" y="2"/>
                    <a:pt x="325" y="3"/>
                    <a:pt x="326" y="4"/>
                  </a:cubicBezTo>
                  <a:cubicBezTo>
                    <a:pt x="326" y="5"/>
                    <a:pt x="326" y="7"/>
                    <a:pt x="327" y="7"/>
                  </a:cubicBezTo>
                  <a:cubicBezTo>
                    <a:pt x="328" y="8"/>
                    <a:pt x="331" y="8"/>
                    <a:pt x="332" y="8"/>
                  </a:cubicBezTo>
                  <a:cubicBezTo>
                    <a:pt x="333" y="8"/>
                    <a:pt x="337" y="6"/>
                    <a:pt x="338" y="6"/>
                  </a:cubicBezTo>
                  <a:cubicBezTo>
                    <a:pt x="338" y="5"/>
                    <a:pt x="339" y="4"/>
                    <a:pt x="340" y="4"/>
                  </a:cubicBezTo>
                  <a:cubicBezTo>
                    <a:pt x="341" y="3"/>
                    <a:pt x="342" y="3"/>
                    <a:pt x="343" y="3"/>
                  </a:cubicBezTo>
                  <a:cubicBezTo>
                    <a:pt x="344" y="3"/>
                    <a:pt x="347" y="3"/>
                    <a:pt x="349" y="4"/>
                  </a:cubicBezTo>
                  <a:cubicBezTo>
                    <a:pt x="350" y="4"/>
                    <a:pt x="353" y="5"/>
                    <a:pt x="355" y="5"/>
                  </a:cubicBezTo>
                  <a:cubicBezTo>
                    <a:pt x="356" y="4"/>
                    <a:pt x="359" y="3"/>
                    <a:pt x="361" y="3"/>
                  </a:cubicBezTo>
                  <a:cubicBezTo>
                    <a:pt x="364" y="2"/>
                    <a:pt x="370" y="4"/>
                    <a:pt x="374" y="5"/>
                  </a:cubicBezTo>
                  <a:cubicBezTo>
                    <a:pt x="376" y="6"/>
                    <a:pt x="380" y="10"/>
                    <a:pt x="383" y="11"/>
                  </a:cubicBezTo>
                  <a:cubicBezTo>
                    <a:pt x="386" y="12"/>
                    <a:pt x="392" y="12"/>
                    <a:pt x="394" y="13"/>
                  </a:cubicBezTo>
                  <a:cubicBezTo>
                    <a:pt x="397" y="13"/>
                    <a:pt x="401" y="13"/>
                    <a:pt x="403" y="14"/>
                  </a:cubicBezTo>
                  <a:cubicBezTo>
                    <a:pt x="405" y="15"/>
                    <a:pt x="410" y="16"/>
                    <a:pt x="412" y="18"/>
                  </a:cubicBezTo>
                  <a:cubicBezTo>
                    <a:pt x="413" y="19"/>
                    <a:pt x="416" y="22"/>
                    <a:pt x="417" y="24"/>
                  </a:cubicBezTo>
                  <a:cubicBezTo>
                    <a:pt x="419" y="25"/>
                    <a:pt x="422" y="26"/>
                    <a:pt x="424" y="27"/>
                  </a:cubicBezTo>
                  <a:cubicBezTo>
                    <a:pt x="425" y="27"/>
                    <a:pt x="428" y="28"/>
                    <a:pt x="429" y="28"/>
                  </a:cubicBezTo>
                  <a:cubicBezTo>
                    <a:pt x="433" y="28"/>
                    <a:pt x="437" y="22"/>
                    <a:pt x="440" y="23"/>
                  </a:cubicBezTo>
                  <a:cubicBezTo>
                    <a:pt x="441" y="24"/>
                    <a:pt x="441" y="27"/>
                    <a:pt x="441" y="29"/>
                  </a:cubicBezTo>
                  <a:cubicBezTo>
                    <a:pt x="441" y="30"/>
                    <a:pt x="443" y="32"/>
                    <a:pt x="443" y="33"/>
                  </a:cubicBezTo>
                  <a:cubicBezTo>
                    <a:pt x="444" y="34"/>
                    <a:pt x="445" y="37"/>
                    <a:pt x="445" y="38"/>
                  </a:cubicBezTo>
                  <a:cubicBezTo>
                    <a:pt x="444" y="39"/>
                    <a:pt x="442" y="41"/>
                    <a:pt x="442" y="42"/>
                  </a:cubicBezTo>
                  <a:cubicBezTo>
                    <a:pt x="441" y="45"/>
                    <a:pt x="439" y="50"/>
                    <a:pt x="439" y="52"/>
                  </a:cubicBezTo>
                  <a:cubicBezTo>
                    <a:pt x="439" y="53"/>
                    <a:pt x="440" y="55"/>
                    <a:pt x="440" y="56"/>
                  </a:cubicBezTo>
                  <a:cubicBezTo>
                    <a:pt x="441" y="58"/>
                    <a:pt x="441" y="62"/>
                    <a:pt x="441" y="63"/>
                  </a:cubicBezTo>
                  <a:cubicBezTo>
                    <a:pt x="441" y="64"/>
                    <a:pt x="440" y="66"/>
                    <a:pt x="440" y="67"/>
                  </a:cubicBezTo>
                  <a:cubicBezTo>
                    <a:pt x="441" y="68"/>
                    <a:pt x="442" y="69"/>
                    <a:pt x="443" y="69"/>
                  </a:cubicBezTo>
                  <a:cubicBezTo>
                    <a:pt x="444" y="70"/>
                    <a:pt x="448" y="72"/>
                    <a:pt x="449" y="73"/>
                  </a:cubicBezTo>
                  <a:cubicBezTo>
                    <a:pt x="452" y="74"/>
                    <a:pt x="457" y="77"/>
                    <a:pt x="459" y="79"/>
                  </a:cubicBezTo>
                  <a:cubicBezTo>
                    <a:pt x="460" y="80"/>
                    <a:pt x="463" y="82"/>
                    <a:pt x="465" y="82"/>
                  </a:cubicBezTo>
                  <a:cubicBezTo>
                    <a:pt x="468" y="83"/>
                    <a:pt x="474" y="80"/>
                    <a:pt x="477" y="81"/>
                  </a:cubicBezTo>
                  <a:cubicBezTo>
                    <a:pt x="479" y="82"/>
                    <a:pt x="482" y="87"/>
                    <a:pt x="484" y="88"/>
                  </a:cubicBezTo>
                  <a:cubicBezTo>
                    <a:pt x="485" y="89"/>
                    <a:pt x="489" y="88"/>
                    <a:pt x="490" y="89"/>
                  </a:cubicBezTo>
                  <a:cubicBezTo>
                    <a:pt x="493" y="90"/>
                    <a:pt x="498" y="93"/>
                    <a:pt x="500" y="95"/>
                  </a:cubicBezTo>
                  <a:cubicBezTo>
                    <a:pt x="502" y="97"/>
                    <a:pt x="503" y="102"/>
                    <a:pt x="505" y="104"/>
                  </a:cubicBezTo>
                  <a:cubicBezTo>
                    <a:pt x="506" y="106"/>
                    <a:pt x="507" y="108"/>
                    <a:pt x="508" y="109"/>
                  </a:cubicBezTo>
                  <a:cubicBezTo>
                    <a:pt x="510" y="110"/>
                    <a:pt x="514" y="108"/>
                    <a:pt x="516" y="108"/>
                  </a:cubicBezTo>
                  <a:cubicBezTo>
                    <a:pt x="518" y="109"/>
                    <a:pt x="518" y="114"/>
                    <a:pt x="520" y="115"/>
                  </a:cubicBezTo>
                  <a:cubicBezTo>
                    <a:pt x="524" y="117"/>
                    <a:pt x="533" y="117"/>
                    <a:pt x="538" y="116"/>
                  </a:cubicBezTo>
                  <a:cubicBezTo>
                    <a:pt x="540" y="116"/>
                    <a:pt x="544" y="114"/>
                    <a:pt x="546" y="113"/>
                  </a:cubicBezTo>
                  <a:cubicBezTo>
                    <a:pt x="548" y="111"/>
                    <a:pt x="551" y="108"/>
                    <a:pt x="553" y="106"/>
                  </a:cubicBezTo>
                  <a:cubicBezTo>
                    <a:pt x="555" y="105"/>
                    <a:pt x="557" y="104"/>
                    <a:pt x="559" y="103"/>
                  </a:cubicBezTo>
                  <a:cubicBezTo>
                    <a:pt x="562" y="102"/>
                    <a:pt x="569" y="105"/>
                    <a:pt x="571" y="104"/>
                  </a:cubicBezTo>
                  <a:cubicBezTo>
                    <a:pt x="574" y="101"/>
                    <a:pt x="570" y="91"/>
                    <a:pt x="571" y="87"/>
                  </a:cubicBezTo>
                  <a:cubicBezTo>
                    <a:pt x="572" y="85"/>
                    <a:pt x="574" y="83"/>
                    <a:pt x="574" y="82"/>
                  </a:cubicBezTo>
                  <a:cubicBezTo>
                    <a:pt x="575" y="80"/>
                    <a:pt x="574" y="77"/>
                    <a:pt x="575" y="75"/>
                  </a:cubicBezTo>
                  <a:cubicBezTo>
                    <a:pt x="575" y="75"/>
                    <a:pt x="577" y="72"/>
                    <a:pt x="578" y="72"/>
                  </a:cubicBezTo>
                  <a:cubicBezTo>
                    <a:pt x="580" y="72"/>
                    <a:pt x="581" y="74"/>
                    <a:pt x="582" y="75"/>
                  </a:cubicBezTo>
                  <a:cubicBezTo>
                    <a:pt x="583" y="75"/>
                    <a:pt x="586" y="75"/>
                    <a:pt x="587" y="75"/>
                  </a:cubicBezTo>
                  <a:cubicBezTo>
                    <a:pt x="589" y="76"/>
                    <a:pt x="594" y="76"/>
                    <a:pt x="596" y="75"/>
                  </a:cubicBezTo>
                  <a:cubicBezTo>
                    <a:pt x="597" y="75"/>
                    <a:pt x="600" y="74"/>
                    <a:pt x="600" y="72"/>
                  </a:cubicBezTo>
                  <a:cubicBezTo>
                    <a:pt x="601" y="71"/>
                    <a:pt x="601" y="68"/>
                    <a:pt x="601" y="66"/>
                  </a:cubicBezTo>
                  <a:cubicBezTo>
                    <a:pt x="601" y="65"/>
                    <a:pt x="599" y="63"/>
                    <a:pt x="600" y="62"/>
                  </a:cubicBezTo>
                  <a:cubicBezTo>
                    <a:pt x="600" y="61"/>
                    <a:pt x="603" y="62"/>
                    <a:pt x="604" y="62"/>
                  </a:cubicBezTo>
                  <a:cubicBezTo>
                    <a:pt x="605" y="61"/>
                    <a:pt x="606" y="57"/>
                    <a:pt x="607" y="56"/>
                  </a:cubicBezTo>
                  <a:cubicBezTo>
                    <a:pt x="608" y="54"/>
                    <a:pt x="610" y="50"/>
                    <a:pt x="610" y="48"/>
                  </a:cubicBezTo>
                  <a:cubicBezTo>
                    <a:pt x="611" y="46"/>
                    <a:pt x="611" y="42"/>
                    <a:pt x="611" y="40"/>
                  </a:cubicBezTo>
                  <a:cubicBezTo>
                    <a:pt x="613" y="39"/>
                    <a:pt x="617" y="38"/>
                    <a:pt x="618" y="37"/>
                  </a:cubicBezTo>
                  <a:cubicBezTo>
                    <a:pt x="620" y="37"/>
                    <a:pt x="624" y="35"/>
                    <a:pt x="626" y="35"/>
                  </a:cubicBezTo>
                  <a:cubicBezTo>
                    <a:pt x="627" y="35"/>
                    <a:pt x="628" y="36"/>
                    <a:pt x="629" y="36"/>
                  </a:cubicBezTo>
                  <a:cubicBezTo>
                    <a:pt x="632" y="38"/>
                    <a:pt x="637" y="43"/>
                    <a:pt x="638" y="46"/>
                  </a:cubicBezTo>
                  <a:cubicBezTo>
                    <a:pt x="639" y="48"/>
                    <a:pt x="638" y="52"/>
                    <a:pt x="638" y="53"/>
                  </a:cubicBezTo>
                  <a:cubicBezTo>
                    <a:pt x="639" y="54"/>
                    <a:pt x="641" y="53"/>
                    <a:pt x="642" y="54"/>
                  </a:cubicBezTo>
                  <a:cubicBezTo>
                    <a:pt x="644" y="55"/>
                    <a:pt x="645" y="58"/>
                    <a:pt x="647" y="59"/>
                  </a:cubicBezTo>
                  <a:cubicBezTo>
                    <a:pt x="649" y="59"/>
                    <a:pt x="652" y="58"/>
                    <a:pt x="654" y="59"/>
                  </a:cubicBezTo>
                  <a:cubicBezTo>
                    <a:pt x="655" y="60"/>
                    <a:pt x="657" y="61"/>
                    <a:pt x="658" y="62"/>
                  </a:cubicBezTo>
                  <a:cubicBezTo>
                    <a:pt x="659" y="63"/>
                    <a:pt x="660" y="64"/>
                    <a:pt x="661" y="65"/>
                  </a:cubicBezTo>
                  <a:cubicBezTo>
                    <a:pt x="661" y="67"/>
                    <a:pt x="661" y="69"/>
                    <a:pt x="662" y="69"/>
                  </a:cubicBezTo>
                  <a:cubicBezTo>
                    <a:pt x="662" y="71"/>
                    <a:pt x="662" y="73"/>
                    <a:pt x="663" y="74"/>
                  </a:cubicBezTo>
                  <a:cubicBezTo>
                    <a:pt x="663" y="75"/>
                    <a:pt x="663" y="75"/>
                    <a:pt x="663" y="75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54"/>
            <p:cNvSpPr>
              <a:spLocks/>
            </p:cNvSpPr>
            <p:nvPr/>
          </p:nvSpPr>
          <p:spPr bwMode="auto">
            <a:xfrm>
              <a:off x="3894622" y="3254294"/>
              <a:ext cx="2201381" cy="1547978"/>
            </a:xfrm>
            <a:custGeom>
              <a:avLst/>
              <a:gdLst>
                <a:gd name="T0" fmla="*/ 655 w 663"/>
                <a:gd name="T1" fmla="*/ 101 h 466"/>
                <a:gd name="T2" fmla="*/ 646 w 663"/>
                <a:gd name="T3" fmla="*/ 138 h 466"/>
                <a:gd name="T4" fmla="*/ 641 w 663"/>
                <a:gd name="T5" fmla="*/ 166 h 466"/>
                <a:gd name="T6" fmla="*/ 622 w 663"/>
                <a:gd name="T7" fmla="*/ 198 h 466"/>
                <a:gd name="T8" fmla="*/ 651 w 663"/>
                <a:gd name="T9" fmla="*/ 228 h 466"/>
                <a:gd name="T10" fmla="*/ 646 w 663"/>
                <a:gd name="T11" fmla="*/ 274 h 466"/>
                <a:gd name="T12" fmla="*/ 596 w 663"/>
                <a:gd name="T13" fmla="*/ 268 h 466"/>
                <a:gd name="T14" fmla="*/ 579 w 663"/>
                <a:gd name="T15" fmla="*/ 245 h 466"/>
                <a:gd name="T16" fmla="*/ 567 w 663"/>
                <a:gd name="T17" fmla="*/ 230 h 466"/>
                <a:gd name="T18" fmla="*/ 541 w 663"/>
                <a:gd name="T19" fmla="*/ 240 h 466"/>
                <a:gd name="T20" fmla="*/ 514 w 663"/>
                <a:gd name="T21" fmla="*/ 261 h 466"/>
                <a:gd name="T22" fmla="*/ 501 w 663"/>
                <a:gd name="T23" fmla="*/ 310 h 466"/>
                <a:gd name="T24" fmla="*/ 518 w 663"/>
                <a:gd name="T25" fmla="*/ 338 h 466"/>
                <a:gd name="T26" fmla="*/ 542 w 663"/>
                <a:gd name="T27" fmla="*/ 351 h 466"/>
                <a:gd name="T28" fmla="*/ 524 w 663"/>
                <a:gd name="T29" fmla="*/ 386 h 466"/>
                <a:gd name="T30" fmla="*/ 535 w 663"/>
                <a:gd name="T31" fmla="*/ 436 h 466"/>
                <a:gd name="T32" fmla="*/ 505 w 663"/>
                <a:gd name="T33" fmla="*/ 436 h 466"/>
                <a:gd name="T34" fmla="*/ 486 w 663"/>
                <a:gd name="T35" fmla="*/ 392 h 466"/>
                <a:gd name="T36" fmla="*/ 469 w 663"/>
                <a:gd name="T37" fmla="*/ 356 h 466"/>
                <a:gd name="T38" fmla="*/ 427 w 663"/>
                <a:gd name="T39" fmla="*/ 367 h 466"/>
                <a:gd name="T40" fmla="*/ 387 w 663"/>
                <a:gd name="T41" fmla="*/ 376 h 466"/>
                <a:gd name="T42" fmla="*/ 364 w 663"/>
                <a:gd name="T43" fmla="*/ 402 h 466"/>
                <a:gd name="T44" fmla="*/ 314 w 663"/>
                <a:gd name="T45" fmla="*/ 384 h 466"/>
                <a:gd name="T46" fmla="*/ 292 w 663"/>
                <a:gd name="T47" fmla="*/ 339 h 466"/>
                <a:gd name="T48" fmla="*/ 284 w 663"/>
                <a:gd name="T49" fmla="*/ 294 h 466"/>
                <a:gd name="T50" fmla="*/ 259 w 663"/>
                <a:gd name="T51" fmla="*/ 303 h 466"/>
                <a:gd name="T52" fmla="*/ 223 w 663"/>
                <a:gd name="T53" fmla="*/ 309 h 466"/>
                <a:gd name="T54" fmla="*/ 226 w 663"/>
                <a:gd name="T55" fmla="*/ 371 h 466"/>
                <a:gd name="T56" fmla="*/ 209 w 663"/>
                <a:gd name="T57" fmla="*/ 433 h 466"/>
                <a:gd name="T58" fmla="*/ 184 w 663"/>
                <a:gd name="T59" fmla="*/ 466 h 466"/>
                <a:gd name="T60" fmla="*/ 150 w 663"/>
                <a:gd name="T61" fmla="*/ 409 h 466"/>
                <a:gd name="T62" fmla="*/ 159 w 663"/>
                <a:gd name="T63" fmla="*/ 358 h 466"/>
                <a:gd name="T64" fmla="*/ 156 w 663"/>
                <a:gd name="T65" fmla="*/ 309 h 466"/>
                <a:gd name="T66" fmla="*/ 137 w 663"/>
                <a:gd name="T67" fmla="*/ 263 h 466"/>
                <a:gd name="T68" fmla="*/ 112 w 663"/>
                <a:gd name="T69" fmla="*/ 244 h 466"/>
                <a:gd name="T70" fmla="*/ 90 w 663"/>
                <a:gd name="T71" fmla="*/ 230 h 466"/>
                <a:gd name="T72" fmla="*/ 73 w 663"/>
                <a:gd name="T73" fmla="*/ 258 h 466"/>
                <a:gd name="T74" fmla="*/ 33 w 663"/>
                <a:gd name="T75" fmla="*/ 255 h 466"/>
                <a:gd name="T76" fmla="*/ 1 w 663"/>
                <a:gd name="T77" fmla="*/ 218 h 466"/>
                <a:gd name="T78" fmla="*/ 25 w 663"/>
                <a:gd name="T79" fmla="*/ 185 h 466"/>
                <a:gd name="T80" fmla="*/ 55 w 663"/>
                <a:gd name="T81" fmla="*/ 162 h 466"/>
                <a:gd name="T82" fmla="*/ 85 w 663"/>
                <a:gd name="T83" fmla="*/ 131 h 466"/>
                <a:gd name="T84" fmla="*/ 133 w 663"/>
                <a:gd name="T85" fmla="*/ 123 h 466"/>
                <a:gd name="T86" fmla="*/ 158 w 663"/>
                <a:gd name="T87" fmla="*/ 103 h 466"/>
                <a:gd name="T88" fmla="*/ 190 w 663"/>
                <a:gd name="T89" fmla="*/ 93 h 466"/>
                <a:gd name="T90" fmla="*/ 220 w 663"/>
                <a:gd name="T91" fmla="*/ 81 h 466"/>
                <a:gd name="T92" fmla="*/ 268 w 663"/>
                <a:gd name="T93" fmla="*/ 85 h 466"/>
                <a:gd name="T94" fmla="*/ 294 w 663"/>
                <a:gd name="T95" fmla="*/ 83 h 466"/>
                <a:gd name="T96" fmla="*/ 313 w 663"/>
                <a:gd name="T97" fmla="*/ 41 h 466"/>
                <a:gd name="T98" fmla="*/ 312 w 663"/>
                <a:gd name="T99" fmla="*/ 6 h 466"/>
                <a:gd name="T100" fmla="*/ 340 w 663"/>
                <a:gd name="T101" fmla="*/ 4 h 466"/>
                <a:gd name="T102" fmla="*/ 403 w 663"/>
                <a:gd name="T103" fmla="*/ 14 h 466"/>
                <a:gd name="T104" fmla="*/ 445 w 663"/>
                <a:gd name="T105" fmla="*/ 38 h 466"/>
                <a:gd name="T106" fmla="*/ 459 w 663"/>
                <a:gd name="T107" fmla="*/ 79 h 466"/>
                <a:gd name="T108" fmla="*/ 516 w 663"/>
                <a:gd name="T109" fmla="*/ 108 h 466"/>
                <a:gd name="T110" fmla="*/ 574 w 663"/>
                <a:gd name="T111" fmla="*/ 82 h 466"/>
                <a:gd name="T112" fmla="*/ 600 w 663"/>
                <a:gd name="T113" fmla="*/ 62 h 466"/>
                <a:gd name="T114" fmla="*/ 638 w 663"/>
                <a:gd name="T115" fmla="*/ 46 h 466"/>
                <a:gd name="T116" fmla="*/ 663 w 663"/>
                <a:gd name="T117" fmla="*/ 74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63" h="466">
                  <a:moveTo>
                    <a:pt x="663" y="75"/>
                  </a:moveTo>
                  <a:cubicBezTo>
                    <a:pt x="663" y="75"/>
                    <a:pt x="662" y="76"/>
                    <a:pt x="662" y="77"/>
                  </a:cubicBezTo>
                  <a:cubicBezTo>
                    <a:pt x="661" y="78"/>
                    <a:pt x="660" y="78"/>
                    <a:pt x="659" y="79"/>
                  </a:cubicBezTo>
                  <a:cubicBezTo>
                    <a:pt x="658" y="81"/>
                    <a:pt x="657" y="82"/>
                    <a:pt x="657" y="84"/>
                  </a:cubicBezTo>
                  <a:cubicBezTo>
                    <a:pt x="656" y="85"/>
                    <a:pt x="655" y="87"/>
                    <a:pt x="655" y="88"/>
                  </a:cubicBezTo>
                  <a:cubicBezTo>
                    <a:pt x="654" y="90"/>
                    <a:pt x="654" y="92"/>
                    <a:pt x="654" y="94"/>
                  </a:cubicBezTo>
                  <a:cubicBezTo>
                    <a:pt x="654" y="95"/>
                    <a:pt x="653" y="96"/>
                    <a:pt x="653" y="97"/>
                  </a:cubicBezTo>
                  <a:cubicBezTo>
                    <a:pt x="653" y="98"/>
                    <a:pt x="655" y="100"/>
                    <a:pt x="655" y="101"/>
                  </a:cubicBezTo>
                  <a:cubicBezTo>
                    <a:pt x="655" y="103"/>
                    <a:pt x="654" y="105"/>
                    <a:pt x="654" y="107"/>
                  </a:cubicBezTo>
                  <a:cubicBezTo>
                    <a:pt x="654" y="108"/>
                    <a:pt x="655" y="109"/>
                    <a:pt x="655" y="110"/>
                  </a:cubicBezTo>
                  <a:cubicBezTo>
                    <a:pt x="655" y="111"/>
                    <a:pt x="655" y="113"/>
                    <a:pt x="655" y="114"/>
                  </a:cubicBezTo>
                  <a:cubicBezTo>
                    <a:pt x="654" y="115"/>
                    <a:pt x="654" y="118"/>
                    <a:pt x="653" y="120"/>
                  </a:cubicBezTo>
                  <a:cubicBezTo>
                    <a:pt x="653" y="121"/>
                    <a:pt x="651" y="124"/>
                    <a:pt x="650" y="125"/>
                  </a:cubicBezTo>
                  <a:cubicBezTo>
                    <a:pt x="650" y="126"/>
                    <a:pt x="649" y="128"/>
                    <a:pt x="649" y="130"/>
                  </a:cubicBezTo>
                  <a:cubicBezTo>
                    <a:pt x="648" y="131"/>
                    <a:pt x="649" y="133"/>
                    <a:pt x="649" y="134"/>
                  </a:cubicBezTo>
                  <a:cubicBezTo>
                    <a:pt x="648" y="135"/>
                    <a:pt x="647" y="137"/>
                    <a:pt x="646" y="138"/>
                  </a:cubicBezTo>
                  <a:cubicBezTo>
                    <a:pt x="646" y="138"/>
                    <a:pt x="643" y="140"/>
                    <a:pt x="642" y="140"/>
                  </a:cubicBezTo>
                  <a:cubicBezTo>
                    <a:pt x="642" y="140"/>
                    <a:pt x="640" y="142"/>
                    <a:pt x="640" y="143"/>
                  </a:cubicBezTo>
                  <a:cubicBezTo>
                    <a:pt x="639" y="144"/>
                    <a:pt x="639" y="146"/>
                    <a:pt x="639" y="146"/>
                  </a:cubicBezTo>
                  <a:cubicBezTo>
                    <a:pt x="639" y="148"/>
                    <a:pt x="640" y="151"/>
                    <a:pt x="640" y="152"/>
                  </a:cubicBezTo>
                  <a:cubicBezTo>
                    <a:pt x="641" y="153"/>
                    <a:pt x="642" y="155"/>
                    <a:pt x="642" y="156"/>
                  </a:cubicBezTo>
                  <a:cubicBezTo>
                    <a:pt x="643" y="157"/>
                    <a:pt x="646" y="159"/>
                    <a:pt x="646" y="161"/>
                  </a:cubicBezTo>
                  <a:cubicBezTo>
                    <a:pt x="646" y="161"/>
                    <a:pt x="646" y="163"/>
                    <a:pt x="646" y="163"/>
                  </a:cubicBezTo>
                  <a:cubicBezTo>
                    <a:pt x="645" y="164"/>
                    <a:pt x="642" y="165"/>
                    <a:pt x="641" y="166"/>
                  </a:cubicBezTo>
                  <a:cubicBezTo>
                    <a:pt x="639" y="167"/>
                    <a:pt x="636" y="169"/>
                    <a:pt x="635" y="170"/>
                  </a:cubicBezTo>
                  <a:cubicBezTo>
                    <a:pt x="633" y="170"/>
                    <a:pt x="631" y="172"/>
                    <a:pt x="630" y="173"/>
                  </a:cubicBezTo>
                  <a:cubicBezTo>
                    <a:pt x="630" y="174"/>
                    <a:pt x="629" y="176"/>
                    <a:pt x="629" y="176"/>
                  </a:cubicBezTo>
                  <a:cubicBezTo>
                    <a:pt x="629" y="177"/>
                    <a:pt x="630" y="179"/>
                    <a:pt x="631" y="180"/>
                  </a:cubicBezTo>
                  <a:cubicBezTo>
                    <a:pt x="631" y="180"/>
                    <a:pt x="633" y="181"/>
                    <a:pt x="634" y="182"/>
                  </a:cubicBezTo>
                  <a:cubicBezTo>
                    <a:pt x="634" y="182"/>
                    <a:pt x="635" y="185"/>
                    <a:pt x="635" y="186"/>
                  </a:cubicBezTo>
                  <a:cubicBezTo>
                    <a:pt x="634" y="189"/>
                    <a:pt x="627" y="193"/>
                    <a:pt x="624" y="196"/>
                  </a:cubicBezTo>
                  <a:cubicBezTo>
                    <a:pt x="623" y="196"/>
                    <a:pt x="622" y="197"/>
                    <a:pt x="622" y="198"/>
                  </a:cubicBezTo>
                  <a:cubicBezTo>
                    <a:pt x="621" y="201"/>
                    <a:pt x="622" y="206"/>
                    <a:pt x="623" y="208"/>
                  </a:cubicBezTo>
                  <a:cubicBezTo>
                    <a:pt x="623" y="209"/>
                    <a:pt x="624" y="210"/>
                    <a:pt x="625" y="211"/>
                  </a:cubicBezTo>
                  <a:cubicBezTo>
                    <a:pt x="626" y="213"/>
                    <a:pt x="627" y="218"/>
                    <a:pt x="627" y="220"/>
                  </a:cubicBezTo>
                  <a:cubicBezTo>
                    <a:pt x="628" y="222"/>
                    <a:pt x="628" y="224"/>
                    <a:pt x="629" y="225"/>
                  </a:cubicBezTo>
                  <a:cubicBezTo>
                    <a:pt x="629" y="226"/>
                    <a:pt x="630" y="227"/>
                    <a:pt x="631" y="227"/>
                  </a:cubicBezTo>
                  <a:cubicBezTo>
                    <a:pt x="633" y="228"/>
                    <a:pt x="635" y="227"/>
                    <a:pt x="636" y="227"/>
                  </a:cubicBezTo>
                  <a:cubicBezTo>
                    <a:pt x="638" y="226"/>
                    <a:pt x="642" y="224"/>
                    <a:pt x="644" y="224"/>
                  </a:cubicBezTo>
                  <a:cubicBezTo>
                    <a:pt x="646" y="225"/>
                    <a:pt x="650" y="226"/>
                    <a:pt x="651" y="228"/>
                  </a:cubicBezTo>
                  <a:cubicBezTo>
                    <a:pt x="652" y="228"/>
                    <a:pt x="654" y="230"/>
                    <a:pt x="654" y="231"/>
                  </a:cubicBezTo>
                  <a:cubicBezTo>
                    <a:pt x="656" y="233"/>
                    <a:pt x="659" y="236"/>
                    <a:pt x="660" y="237"/>
                  </a:cubicBezTo>
                  <a:cubicBezTo>
                    <a:pt x="661" y="240"/>
                    <a:pt x="660" y="246"/>
                    <a:pt x="660" y="248"/>
                  </a:cubicBezTo>
                  <a:cubicBezTo>
                    <a:pt x="660" y="250"/>
                    <a:pt x="659" y="255"/>
                    <a:pt x="659" y="257"/>
                  </a:cubicBezTo>
                  <a:cubicBezTo>
                    <a:pt x="658" y="258"/>
                    <a:pt x="656" y="261"/>
                    <a:pt x="656" y="262"/>
                  </a:cubicBezTo>
                  <a:cubicBezTo>
                    <a:pt x="655" y="264"/>
                    <a:pt x="655" y="267"/>
                    <a:pt x="654" y="268"/>
                  </a:cubicBezTo>
                  <a:cubicBezTo>
                    <a:pt x="654" y="270"/>
                    <a:pt x="652" y="274"/>
                    <a:pt x="650" y="274"/>
                  </a:cubicBezTo>
                  <a:cubicBezTo>
                    <a:pt x="649" y="275"/>
                    <a:pt x="647" y="274"/>
                    <a:pt x="646" y="274"/>
                  </a:cubicBezTo>
                  <a:cubicBezTo>
                    <a:pt x="645" y="274"/>
                    <a:pt x="643" y="272"/>
                    <a:pt x="642" y="272"/>
                  </a:cubicBezTo>
                  <a:cubicBezTo>
                    <a:pt x="641" y="272"/>
                    <a:pt x="638" y="271"/>
                    <a:pt x="636" y="271"/>
                  </a:cubicBezTo>
                  <a:cubicBezTo>
                    <a:pt x="635" y="271"/>
                    <a:pt x="630" y="272"/>
                    <a:pt x="628" y="271"/>
                  </a:cubicBezTo>
                  <a:cubicBezTo>
                    <a:pt x="627" y="271"/>
                    <a:pt x="625" y="270"/>
                    <a:pt x="623" y="270"/>
                  </a:cubicBezTo>
                  <a:cubicBezTo>
                    <a:pt x="621" y="269"/>
                    <a:pt x="616" y="269"/>
                    <a:pt x="614" y="269"/>
                  </a:cubicBezTo>
                  <a:cubicBezTo>
                    <a:pt x="612" y="270"/>
                    <a:pt x="610" y="271"/>
                    <a:pt x="609" y="271"/>
                  </a:cubicBezTo>
                  <a:cubicBezTo>
                    <a:pt x="606" y="272"/>
                    <a:pt x="599" y="273"/>
                    <a:pt x="597" y="271"/>
                  </a:cubicBezTo>
                  <a:cubicBezTo>
                    <a:pt x="596" y="271"/>
                    <a:pt x="596" y="269"/>
                    <a:pt x="596" y="268"/>
                  </a:cubicBezTo>
                  <a:cubicBezTo>
                    <a:pt x="595" y="267"/>
                    <a:pt x="594" y="266"/>
                    <a:pt x="594" y="265"/>
                  </a:cubicBezTo>
                  <a:cubicBezTo>
                    <a:pt x="593" y="263"/>
                    <a:pt x="593" y="260"/>
                    <a:pt x="592" y="260"/>
                  </a:cubicBezTo>
                  <a:cubicBezTo>
                    <a:pt x="591" y="259"/>
                    <a:pt x="588" y="257"/>
                    <a:pt x="587" y="257"/>
                  </a:cubicBezTo>
                  <a:cubicBezTo>
                    <a:pt x="586" y="256"/>
                    <a:pt x="582" y="257"/>
                    <a:pt x="581" y="257"/>
                  </a:cubicBezTo>
                  <a:cubicBezTo>
                    <a:pt x="580" y="256"/>
                    <a:pt x="578" y="256"/>
                    <a:pt x="578" y="255"/>
                  </a:cubicBezTo>
                  <a:cubicBezTo>
                    <a:pt x="577" y="255"/>
                    <a:pt x="575" y="254"/>
                    <a:pt x="575" y="253"/>
                  </a:cubicBezTo>
                  <a:cubicBezTo>
                    <a:pt x="575" y="252"/>
                    <a:pt x="575" y="249"/>
                    <a:pt x="575" y="248"/>
                  </a:cubicBezTo>
                  <a:cubicBezTo>
                    <a:pt x="576" y="248"/>
                    <a:pt x="579" y="247"/>
                    <a:pt x="579" y="245"/>
                  </a:cubicBezTo>
                  <a:cubicBezTo>
                    <a:pt x="580" y="244"/>
                    <a:pt x="579" y="241"/>
                    <a:pt x="579" y="240"/>
                  </a:cubicBezTo>
                  <a:cubicBezTo>
                    <a:pt x="579" y="239"/>
                    <a:pt x="579" y="238"/>
                    <a:pt x="578" y="237"/>
                  </a:cubicBezTo>
                  <a:cubicBezTo>
                    <a:pt x="578" y="236"/>
                    <a:pt x="575" y="234"/>
                    <a:pt x="575" y="233"/>
                  </a:cubicBezTo>
                  <a:cubicBezTo>
                    <a:pt x="574" y="232"/>
                    <a:pt x="574" y="230"/>
                    <a:pt x="573" y="228"/>
                  </a:cubicBezTo>
                  <a:cubicBezTo>
                    <a:pt x="573" y="228"/>
                    <a:pt x="573" y="226"/>
                    <a:pt x="573" y="226"/>
                  </a:cubicBezTo>
                  <a:cubicBezTo>
                    <a:pt x="572" y="225"/>
                    <a:pt x="569" y="225"/>
                    <a:pt x="568" y="226"/>
                  </a:cubicBezTo>
                  <a:cubicBezTo>
                    <a:pt x="567" y="226"/>
                    <a:pt x="567" y="228"/>
                    <a:pt x="567" y="229"/>
                  </a:cubicBezTo>
                  <a:cubicBezTo>
                    <a:pt x="567" y="230"/>
                    <a:pt x="567" y="230"/>
                    <a:pt x="567" y="230"/>
                  </a:cubicBezTo>
                  <a:cubicBezTo>
                    <a:pt x="567" y="231"/>
                    <a:pt x="566" y="233"/>
                    <a:pt x="565" y="233"/>
                  </a:cubicBezTo>
                  <a:cubicBezTo>
                    <a:pt x="565" y="234"/>
                    <a:pt x="563" y="233"/>
                    <a:pt x="563" y="233"/>
                  </a:cubicBezTo>
                  <a:cubicBezTo>
                    <a:pt x="562" y="233"/>
                    <a:pt x="560" y="232"/>
                    <a:pt x="559" y="232"/>
                  </a:cubicBezTo>
                  <a:cubicBezTo>
                    <a:pt x="558" y="231"/>
                    <a:pt x="556" y="231"/>
                    <a:pt x="555" y="231"/>
                  </a:cubicBezTo>
                  <a:cubicBezTo>
                    <a:pt x="554" y="231"/>
                    <a:pt x="551" y="232"/>
                    <a:pt x="550" y="233"/>
                  </a:cubicBezTo>
                  <a:cubicBezTo>
                    <a:pt x="549" y="233"/>
                    <a:pt x="549" y="236"/>
                    <a:pt x="548" y="236"/>
                  </a:cubicBezTo>
                  <a:cubicBezTo>
                    <a:pt x="547" y="237"/>
                    <a:pt x="545" y="237"/>
                    <a:pt x="544" y="237"/>
                  </a:cubicBezTo>
                  <a:cubicBezTo>
                    <a:pt x="543" y="238"/>
                    <a:pt x="542" y="240"/>
                    <a:pt x="541" y="240"/>
                  </a:cubicBezTo>
                  <a:cubicBezTo>
                    <a:pt x="540" y="241"/>
                    <a:pt x="537" y="242"/>
                    <a:pt x="535" y="242"/>
                  </a:cubicBezTo>
                  <a:cubicBezTo>
                    <a:pt x="535" y="242"/>
                    <a:pt x="534" y="243"/>
                    <a:pt x="533" y="243"/>
                  </a:cubicBezTo>
                  <a:cubicBezTo>
                    <a:pt x="532" y="243"/>
                    <a:pt x="530" y="242"/>
                    <a:pt x="529" y="242"/>
                  </a:cubicBezTo>
                  <a:cubicBezTo>
                    <a:pt x="528" y="242"/>
                    <a:pt x="525" y="242"/>
                    <a:pt x="524" y="243"/>
                  </a:cubicBezTo>
                  <a:cubicBezTo>
                    <a:pt x="523" y="244"/>
                    <a:pt x="521" y="247"/>
                    <a:pt x="521" y="248"/>
                  </a:cubicBezTo>
                  <a:cubicBezTo>
                    <a:pt x="521" y="250"/>
                    <a:pt x="524" y="254"/>
                    <a:pt x="523" y="256"/>
                  </a:cubicBezTo>
                  <a:cubicBezTo>
                    <a:pt x="522" y="257"/>
                    <a:pt x="519" y="258"/>
                    <a:pt x="518" y="258"/>
                  </a:cubicBezTo>
                  <a:cubicBezTo>
                    <a:pt x="517" y="259"/>
                    <a:pt x="515" y="260"/>
                    <a:pt x="514" y="261"/>
                  </a:cubicBezTo>
                  <a:cubicBezTo>
                    <a:pt x="514" y="262"/>
                    <a:pt x="514" y="266"/>
                    <a:pt x="513" y="266"/>
                  </a:cubicBezTo>
                  <a:cubicBezTo>
                    <a:pt x="511" y="269"/>
                    <a:pt x="507" y="272"/>
                    <a:pt x="505" y="274"/>
                  </a:cubicBezTo>
                  <a:cubicBezTo>
                    <a:pt x="505" y="275"/>
                    <a:pt x="504" y="278"/>
                    <a:pt x="504" y="278"/>
                  </a:cubicBezTo>
                  <a:cubicBezTo>
                    <a:pt x="504" y="280"/>
                    <a:pt x="504" y="284"/>
                    <a:pt x="504" y="286"/>
                  </a:cubicBezTo>
                  <a:cubicBezTo>
                    <a:pt x="504" y="288"/>
                    <a:pt x="504" y="290"/>
                    <a:pt x="504" y="292"/>
                  </a:cubicBezTo>
                  <a:cubicBezTo>
                    <a:pt x="503" y="293"/>
                    <a:pt x="502" y="294"/>
                    <a:pt x="502" y="295"/>
                  </a:cubicBezTo>
                  <a:cubicBezTo>
                    <a:pt x="502" y="296"/>
                    <a:pt x="500" y="299"/>
                    <a:pt x="499" y="300"/>
                  </a:cubicBezTo>
                  <a:cubicBezTo>
                    <a:pt x="499" y="302"/>
                    <a:pt x="500" y="308"/>
                    <a:pt x="501" y="310"/>
                  </a:cubicBezTo>
                  <a:cubicBezTo>
                    <a:pt x="501" y="311"/>
                    <a:pt x="502" y="313"/>
                    <a:pt x="502" y="314"/>
                  </a:cubicBezTo>
                  <a:cubicBezTo>
                    <a:pt x="502" y="314"/>
                    <a:pt x="501" y="316"/>
                    <a:pt x="501" y="318"/>
                  </a:cubicBezTo>
                  <a:cubicBezTo>
                    <a:pt x="500" y="319"/>
                    <a:pt x="500" y="323"/>
                    <a:pt x="500" y="325"/>
                  </a:cubicBezTo>
                  <a:cubicBezTo>
                    <a:pt x="501" y="326"/>
                    <a:pt x="503" y="328"/>
                    <a:pt x="504" y="330"/>
                  </a:cubicBezTo>
                  <a:cubicBezTo>
                    <a:pt x="504" y="331"/>
                    <a:pt x="505" y="334"/>
                    <a:pt x="507" y="335"/>
                  </a:cubicBezTo>
                  <a:cubicBezTo>
                    <a:pt x="507" y="336"/>
                    <a:pt x="509" y="336"/>
                    <a:pt x="510" y="336"/>
                  </a:cubicBezTo>
                  <a:cubicBezTo>
                    <a:pt x="511" y="337"/>
                    <a:pt x="513" y="338"/>
                    <a:pt x="514" y="338"/>
                  </a:cubicBezTo>
                  <a:cubicBezTo>
                    <a:pt x="515" y="338"/>
                    <a:pt x="517" y="338"/>
                    <a:pt x="518" y="338"/>
                  </a:cubicBezTo>
                  <a:cubicBezTo>
                    <a:pt x="520" y="338"/>
                    <a:pt x="523" y="337"/>
                    <a:pt x="525" y="337"/>
                  </a:cubicBezTo>
                  <a:cubicBezTo>
                    <a:pt x="526" y="337"/>
                    <a:pt x="527" y="337"/>
                    <a:pt x="529" y="336"/>
                  </a:cubicBezTo>
                  <a:cubicBezTo>
                    <a:pt x="531" y="335"/>
                    <a:pt x="533" y="333"/>
                    <a:pt x="535" y="334"/>
                  </a:cubicBezTo>
                  <a:cubicBezTo>
                    <a:pt x="535" y="334"/>
                    <a:pt x="536" y="336"/>
                    <a:pt x="536" y="337"/>
                  </a:cubicBezTo>
                  <a:cubicBezTo>
                    <a:pt x="536" y="338"/>
                    <a:pt x="537" y="340"/>
                    <a:pt x="538" y="340"/>
                  </a:cubicBezTo>
                  <a:cubicBezTo>
                    <a:pt x="538" y="342"/>
                    <a:pt x="541" y="344"/>
                    <a:pt x="542" y="345"/>
                  </a:cubicBezTo>
                  <a:cubicBezTo>
                    <a:pt x="543" y="346"/>
                    <a:pt x="543" y="348"/>
                    <a:pt x="543" y="349"/>
                  </a:cubicBezTo>
                  <a:cubicBezTo>
                    <a:pt x="543" y="350"/>
                    <a:pt x="543" y="350"/>
                    <a:pt x="542" y="351"/>
                  </a:cubicBezTo>
                  <a:cubicBezTo>
                    <a:pt x="541" y="353"/>
                    <a:pt x="538" y="355"/>
                    <a:pt x="536" y="356"/>
                  </a:cubicBezTo>
                  <a:cubicBezTo>
                    <a:pt x="535" y="356"/>
                    <a:pt x="532" y="357"/>
                    <a:pt x="531" y="358"/>
                  </a:cubicBezTo>
                  <a:cubicBezTo>
                    <a:pt x="531" y="358"/>
                    <a:pt x="529" y="360"/>
                    <a:pt x="528" y="361"/>
                  </a:cubicBezTo>
                  <a:cubicBezTo>
                    <a:pt x="528" y="361"/>
                    <a:pt x="528" y="361"/>
                    <a:pt x="528" y="362"/>
                  </a:cubicBezTo>
                  <a:cubicBezTo>
                    <a:pt x="528" y="363"/>
                    <a:pt x="527" y="366"/>
                    <a:pt x="527" y="367"/>
                  </a:cubicBezTo>
                  <a:cubicBezTo>
                    <a:pt x="526" y="369"/>
                    <a:pt x="526" y="372"/>
                    <a:pt x="525" y="374"/>
                  </a:cubicBezTo>
                  <a:cubicBezTo>
                    <a:pt x="525" y="375"/>
                    <a:pt x="523" y="379"/>
                    <a:pt x="523" y="380"/>
                  </a:cubicBezTo>
                  <a:cubicBezTo>
                    <a:pt x="523" y="381"/>
                    <a:pt x="524" y="384"/>
                    <a:pt x="524" y="386"/>
                  </a:cubicBezTo>
                  <a:cubicBezTo>
                    <a:pt x="525" y="387"/>
                    <a:pt x="526" y="391"/>
                    <a:pt x="527" y="393"/>
                  </a:cubicBezTo>
                  <a:cubicBezTo>
                    <a:pt x="528" y="395"/>
                    <a:pt x="531" y="398"/>
                    <a:pt x="532" y="399"/>
                  </a:cubicBezTo>
                  <a:cubicBezTo>
                    <a:pt x="533" y="400"/>
                    <a:pt x="535" y="402"/>
                    <a:pt x="536" y="403"/>
                  </a:cubicBezTo>
                  <a:cubicBezTo>
                    <a:pt x="538" y="404"/>
                    <a:pt x="540" y="407"/>
                    <a:pt x="541" y="409"/>
                  </a:cubicBezTo>
                  <a:cubicBezTo>
                    <a:pt x="542" y="410"/>
                    <a:pt x="544" y="413"/>
                    <a:pt x="544" y="415"/>
                  </a:cubicBezTo>
                  <a:cubicBezTo>
                    <a:pt x="545" y="416"/>
                    <a:pt x="548" y="419"/>
                    <a:pt x="548" y="421"/>
                  </a:cubicBezTo>
                  <a:cubicBezTo>
                    <a:pt x="547" y="422"/>
                    <a:pt x="543" y="425"/>
                    <a:pt x="542" y="427"/>
                  </a:cubicBezTo>
                  <a:cubicBezTo>
                    <a:pt x="540" y="429"/>
                    <a:pt x="537" y="434"/>
                    <a:pt x="535" y="436"/>
                  </a:cubicBezTo>
                  <a:cubicBezTo>
                    <a:pt x="534" y="436"/>
                    <a:pt x="532" y="437"/>
                    <a:pt x="532" y="437"/>
                  </a:cubicBezTo>
                  <a:cubicBezTo>
                    <a:pt x="530" y="437"/>
                    <a:pt x="527" y="436"/>
                    <a:pt x="526" y="436"/>
                  </a:cubicBezTo>
                  <a:cubicBezTo>
                    <a:pt x="525" y="436"/>
                    <a:pt x="521" y="435"/>
                    <a:pt x="520" y="434"/>
                  </a:cubicBezTo>
                  <a:cubicBezTo>
                    <a:pt x="519" y="434"/>
                    <a:pt x="516" y="434"/>
                    <a:pt x="514" y="435"/>
                  </a:cubicBezTo>
                  <a:cubicBezTo>
                    <a:pt x="514" y="435"/>
                    <a:pt x="513" y="438"/>
                    <a:pt x="512" y="439"/>
                  </a:cubicBezTo>
                  <a:cubicBezTo>
                    <a:pt x="511" y="439"/>
                    <a:pt x="511" y="441"/>
                    <a:pt x="510" y="441"/>
                  </a:cubicBezTo>
                  <a:cubicBezTo>
                    <a:pt x="509" y="441"/>
                    <a:pt x="508" y="439"/>
                    <a:pt x="508" y="438"/>
                  </a:cubicBezTo>
                  <a:cubicBezTo>
                    <a:pt x="507" y="438"/>
                    <a:pt x="505" y="437"/>
                    <a:pt x="505" y="436"/>
                  </a:cubicBezTo>
                  <a:cubicBezTo>
                    <a:pt x="504" y="434"/>
                    <a:pt x="505" y="431"/>
                    <a:pt x="505" y="430"/>
                  </a:cubicBezTo>
                  <a:cubicBezTo>
                    <a:pt x="505" y="428"/>
                    <a:pt x="506" y="423"/>
                    <a:pt x="506" y="421"/>
                  </a:cubicBezTo>
                  <a:cubicBezTo>
                    <a:pt x="506" y="420"/>
                    <a:pt x="505" y="416"/>
                    <a:pt x="504" y="415"/>
                  </a:cubicBezTo>
                  <a:cubicBezTo>
                    <a:pt x="503" y="413"/>
                    <a:pt x="499" y="411"/>
                    <a:pt x="497" y="410"/>
                  </a:cubicBezTo>
                  <a:cubicBezTo>
                    <a:pt x="495" y="409"/>
                    <a:pt x="490" y="407"/>
                    <a:pt x="488" y="406"/>
                  </a:cubicBezTo>
                  <a:cubicBezTo>
                    <a:pt x="487" y="406"/>
                    <a:pt x="485" y="405"/>
                    <a:pt x="485" y="404"/>
                  </a:cubicBezTo>
                  <a:cubicBezTo>
                    <a:pt x="484" y="403"/>
                    <a:pt x="486" y="399"/>
                    <a:pt x="486" y="398"/>
                  </a:cubicBezTo>
                  <a:cubicBezTo>
                    <a:pt x="486" y="397"/>
                    <a:pt x="486" y="394"/>
                    <a:pt x="486" y="392"/>
                  </a:cubicBezTo>
                  <a:cubicBezTo>
                    <a:pt x="485" y="392"/>
                    <a:pt x="484" y="390"/>
                    <a:pt x="484" y="389"/>
                  </a:cubicBezTo>
                  <a:cubicBezTo>
                    <a:pt x="483" y="388"/>
                    <a:pt x="482" y="384"/>
                    <a:pt x="483" y="383"/>
                  </a:cubicBezTo>
                  <a:cubicBezTo>
                    <a:pt x="484" y="382"/>
                    <a:pt x="485" y="382"/>
                    <a:pt x="485" y="381"/>
                  </a:cubicBezTo>
                  <a:cubicBezTo>
                    <a:pt x="486" y="380"/>
                    <a:pt x="485" y="376"/>
                    <a:pt x="485" y="374"/>
                  </a:cubicBezTo>
                  <a:cubicBezTo>
                    <a:pt x="484" y="372"/>
                    <a:pt x="480" y="370"/>
                    <a:pt x="478" y="368"/>
                  </a:cubicBezTo>
                  <a:cubicBezTo>
                    <a:pt x="477" y="367"/>
                    <a:pt x="476" y="365"/>
                    <a:pt x="476" y="364"/>
                  </a:cubicBezTo>
                  <a:cubicBezTo>
                    <a:pt x="475" y="363"/>
                    <a:pt x="473" y="360"/>
                    <a:pt x="472" y="359"/>
                  </a:cubicBezTo>
                  <a:cubicBezTo>
                    <a:pt x="471" y="358"/>
                    <a:pt x="470" y="356"/>
                    <a:pt x="469" y="356"/>
                  </a:cubicBezTo>
                  <a:cubicBezTo>
                    <a:pt x="468" y="356"/>
                    <a:pt x="466" y="358"/>
                    <a:pt x="465" y="358"/>
                  </a:cubicBezTo>
                  <a:cubicBezTo>
                    <a:pt x="464" y="359"/>
                    <a:pt x="462" y="361"/>
                    <a:pt x="460" y="361"/>
                  </a:cubicBezTo>
                  <a:cubicBezTo>
                    <a:pt x="459" y="361"/>
                    <a:pt x="456" y="359"/>
                    <a:pt x="454" y="359"/>
                  </a:cubicBezTo>
                  <a:cubicBezTo>
                    <a:pt x="453" y="359"/>
                    <a:pt x="450" y="360"/>
                    <a:pt x="449" y="361"/>
                  </a:cubicBezTo>
                  <a:cubicBezTo>
                    <a:pt x="448" y="361"/>
                    <a:pt x="446" y="362"/>
                    <a:pt x="444" y="363"/>
                  </a:cubicBezTo>
                  <a:cubicBezTo>
                    <a:pt x="443" y="363"/>
                    <a:pt x="442" y="364"/>
                    <a:pt x="441" y="365"/>
                  </a:cubicBezTo>
                  <a:cubicBezTo>
                    <a:pt x="440" y="365"/>
                    <a:pt x="438" y="366"/>
                    <a:pt x="437" y="367"/>
                  </a:cubicBezTo>
                  <a:cubicBezTo>
                    <a:pt x="435" y="367"/>
                    <a:pt x="429" y="366"/>
                    <a:pt x="427" y="367"/>
                  </a:cubicBezTo>
                  <a:cubicBezTo>
                    <a:pt x="425" y="367"/>
                    <a:pt x="422" y="368"/>
                    <a:pt x="420" y="368"/>
                  </a:cubicBezTo>
                  <a:cubicBezTo>
                    <a:pt x="419" y="369"/>
                    <a:pt x="418" y="373"/>
                    <a:pt x="417" y="374"/>
                  </a:cubicBezTo>
                  <a:cubicBezTo>
                    <a:pt x="417" y="374"/>
                    <a:pt x="415" y="376"/>
                    <a:pt x="413" y="376"/>
                  </a:cubicBezTo>
                  <a:cubicBezTo>
                    <a:pt x="412" y="377"/>
                    <a:pt x="411" y="379"/>
                    <a:pt x="410" y="379"/>
                  </a:cubicBezTo>
                  <a:cubicBezTo>
                    <a:pt x="409" y="379"/>
                    <a:pt x="407" y="380"/>
                    <a:pt x="406" y="380"/>
                  </a:cubicBezTo>
                  <a:cubicBezTo>
                    <a:pt x="404" y="379"/>
                    <a:pt x="400" y="377"/>
                    <a:pt x="399" y="376"/>
                  </a:cubicBezTo>
                  <a:cubicBezTo>
                    <a:pt x="397" y="375"/>
                    <a:pt x="395" y="372"/>
                    <a:pt x="393" y="372"/>
                  </a:cubicBezTo>
                  <a:cubicBezTo>
                    <a:pt x="392" y="372"/>
                    <a:pt x="389" y="374"/>
                    <a:pt x="387" y="376"/>
                  </a:cubicBezTo>
                  <a:cubicBezTo>
                    <a:pt x="386" y="377"/>
                    <a:pt x="386" y="379"/>
                    <a:pt x="385" y="380"/>
                  </a:cubicBezTo>
                  <a:cubicBezTo>
                    <a:pt x="384" y="382"/>
                    <a:pt x="385" y="387"/>
                    <a:pt x="384" y="389"/>
                  </a:cubicBezTo>
                  <a:cubicBezTo>
                    <a:pt x="384" y="391"/>
                    <a:pt x="385" y="393"/>
                    <a:pt x="385" y="394"/>
                  </a:cubicBezTo>
                  <a:cubicBezTo>
                    <a:pt x="385" y="396"/>
                    <a:pt x="384" y="398"/>
                    <a:pt x="383" y="399"/>
                  </a:cubicBezTo>
                  <a:cubicBezTo>
                    <a:pt x="382" y="400"/>
                    <a:pt x="381" y="401"/>
                    <a:pt x="380" y="401"/>
                  </a:cubicBezTo>
                  <a:cubicBezTo>
                    <a:pt x="379" y="402"/>
                    <a:pt x="378" y="401"/>
                    <a:pt x="378" y="400"/>
                  </a:cubicBezTo>
                  <a:cubicBezTo>
                    <a:pt x="376" y="400"/>
                    <a:pt x="373" y="399"/>
                    <a:pt x="371" y="399"/>
                  </a:cubicBezTo>
                  <a:cubicBezTo>
                    <a:pt x="369" y="399"/>
                    <a:pt x="366" y="401"/>
                    <a:pt x="364" y="402"/>
                  </a:cubicBezTo>
                  <a:cubicBezTo>
                    <a:pt x="362" y="402"/>
                    <a:pt x="358" y="404"/>
                    <a:pt x="356" y="404"/>
                  </a:cubicBezTo>
                  <a:cubicBezTo>
                    <a:pt x="355" y="404"/>
                    <a:pt x="352" y="404"/>
                    <a:pt x="351" y="404"/>
                  </a:cubicBezTo>
                  <a:cubicBezTo>
                    <a:pt x="350" y="404"/>
                    <a:pt x="348" y="404"/>
                    <a:pt x="347" y="403"/>
                  </a:cubicBezTo>
                  <a:cubicBezTo>
                    <a:pt x="345" y="403"/>
                    <a:pt x="341" y="404"/>
                    <a:pt x="339" y="403"/>
                  </a:cubicBezTo>
                  <a:cubicBezTo>
                    <a:pt x="338" y="402"/>
                    <a:pt x="335" y="400"/>
                    <a:pt x="334" y="400"/>
                  </a:cubicBezTo>
                  <a:cubicBezTo>
                    <a:pt x="332" y="398"/>
                    <a:pt x="326" y="397"/>
                    <a:pt x="324" y="395"/>
                  </a:cubicBezTo>
                  <a:cubicBezTo>
                    <a:pt x="322" y="394"/>
                    <a:pt x="320" y="391"/>
                    <a:pt x="319" y="390"/>
                  </a:cubicBezTo>
                  <a:cubicBezTo>
                    <a:pt x="318" y="388"/>
                    <a:pt x="315" y="386"/>
                    <a:pt x="314" y="384"/>
                  </a:cubicBezTo>
                  <a:cubicBezTo>
                    <a:pt x="314" y="383"/>
                    <a:pt x="313" y="380"/>
                    <a:pt x="313" y="379"/>
                  </a:cubicBezTo>
                  <a:cubicBezTo>
                    <a:pt x="312" y="377"/>
                    <a:pt x="311" y="373"/>
                    <a:pt x="310" y="371"/>
                  </a:cubicBezTo>
                  <a:cubicBezTo>
                    <a:pt x="309" y="370"/>
                    <a:pt x="307" y="369"/>
                    <a:pt x="306" y="368"/>
                  </a:cubicBezTo>
                  <a:cubicBezTo>
                    <a:pt x="304" y="367"/>
                    <a:pt x="301" y="365"/>
                    <a:pt x="300" y="364"/>
                  </a:cubicBezTo>
                  <a:cubicBezTo>
                    <a:pt x="299" y="364"/>
                    <a:pt x="295" y="363"/>
                    <a:pt x="295" y="362"/>
                  </a:cubicBezTo>
                  <a:cubicBezTo>
                    <a:pt x="294" y="360"/>
                    <a:pt x="295" y="358"/>
                    <a:pt x="296" y="356"/>
                  </a:cubicBezTo>
                  <a:cubicBezTo>
                    <a:pt x="296" y="355"/>
                    <a:pt x="297" y="351"/>
                    <a:pt x="296" y="349"/>
                  </a:cubicBezTo>
                  <a:cubicBezTo>
                    <a:pt x="296" y="346"/>
                    <a:pt x="293" y="342"/>
                    <a:pt x="292" y="339"/>
                  </a:cubicBezTo>
                  <a:cubicBezTo>
                    <a:pt x="291" y="338"/>
                    <a:pt x="290" y="335"/>
                    <a:pt x="290" y="334"/>
                  </a:cubicBezTo>
                  <a:cubicBezTo>
                    <a:pt x="290" y="332"/>
                    <a:pt x="290" y="328"/>
                    <a:pt x="290" y="326"/>
                  </a:cubicBezTo>
                  <a:cubicBezTo>
                    <a:pt x="290" y="325"/>
                    <a:pt x="291" y="322"/>
                    <a:pt x="291" y="321"/>
                  </a:cubicBezTo>
                  <a:cubicBezTo>
                    <a:pt x="291" y="319"/>
                    <a:pt x="293" y="315"/>
                    <a:pt x="294" y="314"/>
                  </a:cubicBezTo>
                  <a:cubicBezTo>
                    <a:pt x="295" y="311"/>
                    <a:pt x="295" y="307"/>
                    <a:pt x="295" y="304"/>
                  </a:cubicBezTo>
                  <a:cubicBezTo>
                    <a:pt x="295" y="303"/>
                    <a:pt x="295" y="300"/>
                    <a:pt x="295" y="298"/>
                  </a:cubicBezTo>
                  <a:cubicBezTo>
                    <a:pt x="295" y="297"/>
                    <a:pt x="293" y="295"/>
                    <a:pt x="292" y="295"/>
                  </a:cubicBezTo>
                  <a:cubicBezTo>
                    <a:pt x="290" y="293"/>
                    <a:pt x="286" y="293"/>
                    <a:pt x="284" y="294"/>
                  </a:cubicBezTo>
                  <a:cubicBezTo>
                    <a:pt x="283" y="294"/>
                    <a:pt x="282" y="296"/>
                    <a:pt x="281" y="296"/>
                  </a:cubicBezTo>
                  <a:cubicBezTo>
                    <a:pt x="280" y="297"/>
                    <a:pt x="277" y="300"/>
                    <a:pt x="277" y="301"/>
                  </a:cubicBezTo>
                  <a:cubicBezTo>
                    <a:pt x="277" y="302"/>
                    <a:pt x="277" y="305"/>
                    <a:pt x="276" y="306"/>
                  </a:cubicBezTo>
                  <a:cubicBezTo>
                    <a:pt x="276" y="308"/>
                    <a:pt x="274" y="309"/>
                    <a:pt x="273" y="310"/>
                  </a:cubicBezTo>
                  <a:cubicBezTo>
                    <a:pt x="273" y="311"/>
                    <a:pt x="273" y="312"/>
                    <a:pt x="273" y="312"/>
                  </a:cubicBezTo>
                  <a:cubicBezTo>
                    <a:pt x="272" y="313"/>
                    <a:pt x="269" y="312"/>
                    <a:pt x="268" y="311"/>
                  </a:cubicBezTo>
                  <a:cubicBezTo>
                    <a:pt x="267" y="311"/>
                    <a:pt x="266" y="309"/>
                    <a:pt x="265" y="308"/>
                  </a:cubicBezTo>
                  <a:cubicBezTo>
                    <a:pt x="264" y="307"/>
                    <a:pt x="260" y="305"/>
                    <a:pt x="259" y="303"/>
                  </a:cubicBezTo>
                  <a:cubicBezTo>
                    <a:pt x="259" y="302"/>
                    <a:pt x="259" y="300"/>
                    <a:pt x="259" y="298"/>
                  </a:cubicBezTo>
                  <a:cubicBezTo>
                    <a:pt x="259" y="297"/>
                    <a:pt x="260" y="295"/>
                    <a:pt x="259" y="294"/>
                  </a:cubicBezTo>
                  <a:cubicBezTo>
                    <a:pt x="258" y="292"/>
                    <a:pt x="255" y="292"/>
                    <a:pt x="253" y="292"/>
                  </a:cubicBezTo>
                  <a:cubicBezTo>
                    <a:pt x="251" y="291"/>
                    <a:pt x="246" y="293"/>
                    <a:pt x="243" y="293"/>
                  </a:cubicBezTo>
                  <a:cubicBezTo>
                    <a:pt x="241" y="293"/>
                    <a:pt x="237" y="294"/>
                    <a:pt x="235" y="295"/>
                  </a:cubicBezTo>
                  <a:cubicBezTo>
                    <a:pt x="233" y="295"/>
                    <a:pt x="229" y="296"/>
                    <a:pt x="228" y="297"/>
                  </a:cubicBezTo>
                  <a:cubicBezTo>
                    <a:pt x="226" y="298"/>
                    <a:pt x="223" y="301"/>
                    <a:pt x="223" y="303"/>
                  </a:cubicBezTo>
                  <a:cubicBezTo>
                    <a:pt x="222" y="304"/>
                    <a:pt x="223" y="308"/>
                    <a:pt x="223" y="309"/>
                  </a:cubicBezTo>
                  <a:cubicBezTo>
                    <a:pt x="223" y="311"/>
                    <a:pt x="224" y="315"/>
                    <a:pt x="224" y="317"/>
                  </a:cubicBezTo>
                  <a:cubicBezTo>
                    <a:pt x="224" y="318"/>
                    <a:pt x="223" y="320"/>
                    <a:pt x="222" y="321"/>
                  </a:cubicBezTo>
                  <a:cubicBezTo>
                    <a:pt x="221" y="322"/>
                    <a:pt x="218" y="324"/>
                    <a:pt x="216" y="325"/>
                  </a:cubicBezTo>
                  <a:cubicBezTo>
                    <a:pt x="216" y="325"/>
                    <a:pt x="213" y="327"/>
                    <a:pt x="213" y="328"/>
                  </a:cubicBezTo>
                  <a:cubicBezTo>
                    <a:pt x="212" y="330"/>
                    <a:pt x="212" y="334"/>
                    <a:pt x="213" y="336"/>
                  </a:cubicBezTo>
                  <a:cubicBezTo>
                    <a:pt x="215" y="339"/>
                    <a:pt x="223" y="343"/>
                    <a:pt x="225" y="346"/>
                  </a:cubicBezTo>
                  <a:cubicBezTo>
                    <a:pt x="227" y="350"/>
                    <a:pt x="225" y="357"/>
                    <a:pt x="225" y="361"/>
                  </a:cubicBezTo>
                  <a:cubicBezTo>
                    <a:pt x="225" y="363"/>
                    <a:pt x="226" y="368"/>
                    <a:pt x="226" y="371"/>
                  </a:cubicBezTo>
                  <a:cubicBezTo>
                    <a:pt x="227" y="372"/>
                    <a:pt x="229" y="374"/>
                    <a:pt x="229" y="376"/>
                  </a:cubicBezTo>
                  <a:cubicBezTo>
                    <a:pt x="230" y="379"/>
                    <a:pt x="231" y="384"/>
                    <a:pt x="230" y="387"/>
                  </a:cubicBezTo>
                  <a:cubicBezTo>
                    <a:pt x="229" y="389"/>
                    <a:pt x="227" y="393"/>
                    <a:pt x="226" y="395"/>
                  </a:cubicBezTo>
                  <a:cubicBezTo>
                    <a:pt x="224" y="398"/>
                    <a:pt x="222" y="405"/>
                    <a:pt x="219" y="408"/>
                  </a:cubicBezTo>
                  <a:cubicBezTo>
                    <a:pt x="218" y="410"/>
                    <a:pt x="214" y="414"/>
                    <a:pt x="213" y="416"/>
                  </a:cubicBezTo>
                  <a:cubicBezTo>
                    <a:pt x="212" y="419"/>
                    <a:pt x="212" y="425"/>
                    <a:pt x="212" y="428"/>
                  </a:cubicBezTo>
                  <a:cubicBezTo>
                    <a:pt x="212" y="429"/>
                    <a:pt x="212" y="431"/>
                    <a:pt x="212" y="432"/>
                  </a:cubicBezTo>
                  <a:cubicBezTo>
                    <a:pt x="211" y="432"/>
                    <a:pt x="209" y="433"/>
                    <a:pt x="209" y="433"/>
                  </a:cubicBezTo>
                  <a:cubicBezTo>
                    <a:pt x="207" y="434"/>
                    <a:pt x="204" y="436"/>
                    <a:pt x="204" y="437"/>
                  </a:cubicBezTo>
                  <a:cubicBezTo>
                    <a:pt x="203" y="438"/>
                    <a:pt x="203" y="440"/>
                    <a:pt x="203" y="441"/>
                  </a:cubicBezTo>
                  <a:cubicBezTo>
                    <a:pt x="202" y="442"/>
                    <a:pt x="200" y="445"/>
                    <a:pt x="199" y="446"/>
                  </a:cubicBezTo>
                  <a:cubicBezTo>
                    <a:pt x="199" y="446"/>
                    <a:pt x="198" y="447"/>
                    <a:pt x="197" y="448"/>
                  </a:cubicBezTo>
                  <a:cubicBezTo>
                    <a:pt x="196" y="449"/>
                    <a:pt x="194" y="452"/>
                    <a:pt x="193" y="454"/>
                  </a:cubicBezTo>
                  <a:cubicBezTo>
                    <a:pt x="193" y="456"/>
                    <a:pt x="192" y="458"/>
                    <a:pt x="192" y="460"/>
                  </a:cubicBezTo>
                  <a:cubicBezTo>
                    <a:pt x="192" y="461"/>
                    <a:pt x="193" y="464"/>
                    <a:pt x="192" y="464"/>
                  </a:cubicBezTo>
                  <a:cubicBezTo>
                    <a:pt x="191" y="466"/>
                    <a:pt x="184" y="466"/>
                    <a:pt x="184" y="466"/>
                  </a:cubicBezTo>
                  <a:cubicBezTo>
                    <a:pt x="184" y="466"/>
                    <a:pt x="179" y="461"/>
                    <a:pt x="178" y="460"/>
                  </a:cubicBezTo>
                  <a:cubicBezTo>
                    <a:pt x="176" y="458"/>
                    <a:pt x="173" y="452"/>
                    <a:pt x="171" y="450"/>
                  </a:cubicBezTo>
                  <a:cubicBezTo>
                    <a:pt x="170" y="449"/>
                    <a:pt x="167" y="446"/>
                    <a:pt x="165" y="445"/>
                  </a:cubicBezTo>
                  <a:cubicBezTo>
                    <a:pt x="163" y="443"/>
                    <a:pt x="159" y="441"/>
                    <a:pt x="157" y="439"/>
                  </a:cubicBezTo>
                  <a:cubicBezTo>
                    <a:pt x="156" y="438"/>
                    <a:pt x="156" y="434"/>
                    <a:pt x="156" y="433"/>
                  </a:cubicBezTo>
                  <a:cubicBezTo>
                    <a:pt x="156" y="431"/>
                    <a:pt x="157" y="427"/>
                    <a:pt x="157" y="425"/>
                  </a:cubicBezTo>
                  <a:cubicBezTo>
                    <a:pt x="157" y="422"/>
                    <a:pt x="155" y="419"/>
                    <a:pt x="154" y="416"/>
                  </a:cubicBezTo>
                  <a:cubicBezTo>
                    <a:pt x="153" y="415"/>
                    <a:pt x="150" y="410"/>
                    <a:pt x="150" y="409"/>
                  </a:cubicBezTo>
                  <a:cubicBezTo>
                    <a:pt x="149" y="407"/>
                    <a:pt x="147" y="404"/>
                    <a:pt x="147" y="403"/>
                  </a:cubicBezTo>
                  <a:cubicBezTo>
                    <a:pt x="147" y="401"/>
                    <a:pt x="150" y="399"/>
                    <a:pt x="150" y="398"/>
                  </a:cubicBezTo>
                  <a:cubicBezTo>
                    <a:pt x="151" y="396"/>
                    <a:pt x="152" y="392"/>
                    <a:pt x="153" y="390"/>
                  </a:cubicBezTo>
                  <a:cubicBezTo>
                    <a:pt x="153" y="388"/>
                    <a:pt x="152" y="383"/>
                    <a:pt x="152" y="381"/>
                  </a:cubicBezTo>
                  <a:cubicBezTo>
                    <a:pt x="153" y="380"/>
                    <a:pt x="154" y="378"/>
                    <a:pt x="154" y="376"/>
                  </a:cubicBezTo>
                  <a:cubicBezTo>
                    <a:pt x="155" y="375"/>
                    <a:pt x="157" y="374"/>
                    <a:pt x="158" y="374"/>
                  </a:cubicBezTo>
                  <a:cubicBezTo>
                    <a:pt x="159" y="372"/>
                    <a:pt x="161" y="369"/>
                    <a:pt x="161" y="368"/>
                  </a:cubicBezTo>
                  <a:cubicBezTo>
                    <a:pt x="162" y="366"/>
                    <a:pt x="160" y="361"/>
                    <a:pt x="159" y="358"/>
                  </a:cubicBezTo>
                  <a:cubicBezTo>
                    <a:pt x="159" y="357"/>
                    <a:pt x="159" y="353"/>
                    <a:pt x="160" y="351"/>
                  </a:cubicBezTo>
                  <a:cubicBezTo>
                    <a:pt x="160" y="350"/>
                    <a:pt x="162" y="347"/>
                    <a:pt x="162" y="345"/>
                  </a:cubicBezTo>
                  <a:cubicBezTo>
                    <a:pt x="162" y="344"/>
                    <a:pt x="163" y="341"/>
                    <a:pt x="163" y="340"/>
                  </a:cubicBezTo>
                  <a:cubicBezTo>
                    <a:pt x="162" y="338"/>
                    <a:pt x="159" y="336"/>
                    <a:pt x="158" y="335"/>
                  </a:cubicBezTo>
                  <a:cubicBezTo>
                    <a:pt x="158" y="333"/>
                    <a:pt x="157" y="331"/>
                    <a:pt x="157" y="329"/>
                  </a:cubicBezTo>
                  <a:cubicBezTo>
                    <a:pt x="157" y="327"/>
                    <a:pt x="160" y="325"/>
                    <a:pt x="160" y="323"/>
                  </a:cubicBezTo>
                  <a:cubicBezTo>
                    <a:pt x="161" y="321"/>
                    <a:pt x="162" y="317"/>
                    <a:pt x="161" y="315"/>
                  </a:cubicBezTo>
                  <a:cubicBezTo>
                    <a:pt x="161" y="313"/>
                    <a:pt x="157" y="310"/>
                    <a:pt x="156" y="309"/>
                  </a:cubicBezTo>
                  <a:cubicBezTo>
                    <a:pt x="155" y="308"/>
                    <a:pt x="151" y="307"/>
                    <a:pt x="150" y="307"/>
                  </a:cubicBezTo>
                  <a:cubicBezTo>
                    <a:pt x="149" y="307"/>
                    <a:pt x="147" y="307"/>
                    <a:pt x="147" y="307"/>
                  </a:cubicBezTo>
                  <a:cubicBezTo>
                    <a:pt x="145" y="306"/>
                    <a:pt x="143" y="303"/>
                    <a:pt x="141" y="302"/>
                  </a:cubicBezTo>
                  <a:cubicBezTo>
                    <a:pt x="140" y="300"/>
                    <a:pt x="138" y="297"/>
                    <a:pt x="138" y="296"/>
                  </a:cubicBezTo>
                  <a:cubicBezTo>
                    <a:pt x="136" y="293"/>
                    <a:pt x="133" y="288"/>
                    <a:pt x="133" y="285"/>
                  </a:cubicBezTo>
                  <a:cubicBezTo>
                    <a:pt x="132" y="284"/>
                    <a:pt x="132" y="279"/>
                    <a:pt x="132" y="277"/>
                  </a:cubicBezTo>
                  <a:cubicBezTo>
                    <a:pt x="132" y="274"/>
                    <a:pt x="132" y="268"/>
                    <a:pt x="134" y="266"/>
                  </a:cubicBezTo>
                  <a:cubicBezTo>
                    <a:pt x="134" y="265"/>
                    <a:pt x="136" y="264"/>
                    <a:pt x="137" y="263"/>
                  </a:cubicBezTo>
                  <a:cubicBezTo>
                    <a:pt x="138" y="262"/>
                    <a:pt x="142" y="260"/>
                    <a:pt x="142" y="258"/>
                  </a:cubicBezTo>
                  <a:cubicBezTo>
                    <a:pt x="142" y="257"/>
                    <a:pt x="142" y="255"/>
                    <a:pt x="141" y="254"/>
                  </a:cubicBezTo>
                  <a:cubicBezTo>
                    <a:pt x="141" y="254"/>
                    <a:pt x="140" y="254"/>
                    <a:pt x="139" y="254"/>
                  </a:cubicBezTo>
                  <a:cubicBezTo>
                    <a:pt x="138" y="253"/>
                    <a:pt x="135" y="253"/>
                    <a:pt x="133" y="252"/>
                  </a:cubicBezTo>
                  <a:cubicBezTo>
                    <a:pt x="131" y="251"/>
                    <a:pt x="130" y="247"/>
                    <a:pt x="128" y="246"/>
                  </a:cubicBezTo>
                  <a:cubicBezTo>
                    <a:pt x="127" y="245"/>
                    <a:pt x="126" y="243"/>
                    <a:pt x="125" y="242"/>
                  </a:cubicBezTo>
                  <a:cubicBezTo>
                    <a:pt x="123" y="242"/>
                    <a:pt x="119" y="244"/>
                    <a:pt x="118" y="245"/>
                  </a:cubicBezTo>
                  <a:cubicBezTo>
                    <a:pt x="116" y="245"/>
                    <a:pt x="113" y="245"/>
                    <a:pt x="112" y="244"/>
                  </a:cubicBezTo>
                  <a:cubicBezTo>
                    <a:pt x="111" y="243"/>
                    <a:pt x="111" y="241"/>
                    <a:pt x="111" y="240"/>
                  </a:cubicBezTo>
                  <a:cubicBezTo>
                    <a:pt x="111" y="239"/>
                    <a:pt x="110" y="236"/>
                    <a:pt x="110" y="235"/>
                  </a:cubicBezTo>
                  <a:cubicBezTo>
                    <a:pt x="110" y="233"/>
                    <a:pt x="110" y="229"/>
                    <a:pt x="109" y="227"/>
                  </a:cubicBezTo>
                  <a:cubicBezTo>
                    <a:pt x="109" y="226"/>
                    <a:pt x="110" y="223"/>
                    <a:pt x="108" y="222"/>
                  </a:cubicBezTo>
                  <a:cubicBezTo>
                    <a:pt x="108" y="222"/>
                    <a:pt x="108" y="223"/>
                    <a:pt x="107" y="224"/>
                  </a:cubicBezTo>
                  <a:cubicBezTo>
                    <a:pt x="107" y="224"/>
                    <a:pt x="106" y="225"/>
                    <a:pt x="105" y="225"/>
                  </a:cubicBezTo>
                  <a:cubicBezTo>
                    <a:pt x="102" y="226"/>
                    <a:pt x="97" y="225"/>
                    <a:pt x="95" y="226"/>
                  </a:cubicBezTo>
                  <a:cubicBezTo>
                    <a:pt x="94" y="227"/>
                    <a:pt x="91" y="229"/>
                    <a:pt x="90" y="230"/>
                  </a:cubicBezTo>
                  <a:cubicBezTo>
                    <a:pt x="89" y="231"/>
                    <a:pt x="88" y="233"/>
                    <a:pt x="88" y="235"/>
                  </a:cubicBezTo>
                  <a:cubicBezTo>
                    <a:pt x="88" y="236"/>
                    <a:pt x="90" y="239"/>
                    <a:pt x="91" y="241"/>
                  </a:cubicBezTo>
                  <a:cubicBezTo>
                    <a:pt x="91" y="242"/>
                    <a:pt x="92" y="243"/>
                    <a:pt x="93" y="244"/>
                  </a:cubicBezTo>
                  <a:cubicBezTo>
                    <a:pt x="93" y="245"/>
                    <a:pt x="93" y="247"/>
                    <a:pt x="92" y="248"/>
                  </a:cubicBezTo>
                  <a:cubicBezTo>
                    <a:pt x="92" y="249"/>
                    <a:pt x="89" y="251"/>
                    <a:pt x="88" y="252"/>
                  </a:cubicBezTo>
                  <a:cubicBezTo>
                    <a:pt x="87" y="253"/>
                    <a:pt x="85" y="254"/>
                    <a:pt x="84" y="255"/>
                  </a:cubicBezTo>
                  <a:cubicBezTo>
                    <a:pt x="83" y="255"/>
                    <a:pt x="81" y="257"/>
                    <a:pt x="79" y="257"/>
                  </a:cubicBezTo>
                  <a:cubicBezTo>
                    <a:pt x="78" y="257"/>
                    <a:pt x="75" y="258"/>
                    <a:pt x="73" y="258"/>
                  </a:cubicBezTo>
                  <a:cubicBezTo>
                    <a:pt x="71" y="258"/>
                    <a:pt x="69" y="260"/>
                    <a:pt x="67" y="260"/>
                  </a:cubicBezTo>
                  <a:cubicBezTo>
                    <a:pt x="66" y="260"/>
                    <a:pt x="65" y="260"/>
                    <a:pt x="64" y="260"/>
                  </a:cubicBezTo>
                  <a:cubicBezTo>
                    <a:pt x="63" y="260"/>
                    <a:pt x="62" y="258"/>
                    <a:pt x="61" y="258"/>
                  </a:cubicBezTo>
                  <a:cubicBezTo>
                    <a:pt x="59" y="259"/>
                    <a:pt x="57" y="262"/>
                    <a:pt x="55" y="263"/>
                  </a:cubicBezTo>
                  <a:cubicBezTo>
                    <a:pt x="54" y="263"/>
                    <a:pt x="51" y="262"/>
                    <a:pt x="50" y="262"/>
                  </a:cubicBezTo>
                  <a:cubicBezTo>
                    <a:pt x="48" y="261"/>
                    <a:pt x="46" y="260"/>
                    <a:pt x="45" y="259"/>
                  </a:cubicBezTo>
                  <a:cubicBezTo>
                    <a:pt x="44" y="258"/>
                    <a:pt x="42" y="257"/>
                    <a:pt x="41" y="257"/>
                  </a:cubicBezTo>
                  <a:cubicBezTo>
                    <a:pt x="39" y="256"/>
                    <a:pt x="35" y="255"/>
                    <a:pt x="33" y="255"/>
                  </a:cubicBezTo>
                  <a:cubicBezTo>
                    <a:pt x="32" y="255"/>
                    <a:pt x="29" y="257"/>
                    <a:pt x="28" y="257"/>
                  </a:cubicBezTo>
                  <a:cubicBezTo>
                    <a:pt x="26" y="257"/>
                    <a:pt x="23" y="257"/>
                    <a:pt x="22" y="256"/>
                  </a:cubicBezTo>
                  <a:cubicBezTo>
                    <a:pt x="20" y="256"/>
                    <a:pt x="15" y="254"/>
                    <a:pt x="15" y="254"/>
                  </a:cubicBezTo>
                  <a:cubicBezTo>
                    <a:pt x="9" y="252"/>
                    <a:pt x="9" y="252"/>
                    <a:pt x="9" y="252"/>
                  </a:cubicBezTo>
                  <a:cubicBezTo>
                    <a:pt x="9" y="252"/>
                    <a:pt x="11" y="244"/>
                    <a:pt x="11" y="242"/>
                  </a:cubicBezTo>
                  <a:cubicBezTo>
                    <a:pt x="10" y="240"/>
                    <a:pt x="7" y="236"/>
                    <a:pt x="5" y="234"/>
                  </a:cubicBezTo>
                  <a:cubicBezTo>
                    <a:pt x="4" y="232"/>
                    <a:pt x="1" y="230"/>
                    <a:pt x="1" y="228"/>
                  </a:cubicBezTo>
                  <a:cubicBezTo>
                    <a:pt x="0" y="225"/>
                    <a:pt x="0" y="220"/>
                    <a:pt x="1" y="218"/>
                  </a:cubicBezTo>
                  <a:cubicBezTo>
                    <a:pt x="1" y="216"/>
                    <a:pt x="4" y="213"/>
                    <a:pt x="5" y="212"/>
                  </a:cubicBezTo>
                  <a:cubicBezTo>
                    <a:pt x="5" y="212"/>
                    <a:pt x="8" y="211"/>
                    <a:pt x="8" y="210"/>
                  </a:cubicBezTo>
                  <a:cubicBezTo>
                    <a:pt x="8" y="208"/>
                    <a:pt x="5" y="205"/>
                    <a:pt x="4" y="203"/>
                  </a:cubicBezTo>
                  <a:cubicBezTo>
                    <a:pt x="4" y="202"/>
                    <a:pt x="4" y="200"/>
                    <a:pt x="4" y="200"/>
                  </a:cubicBezTo>
                  <a:cubicBezTo>
                    <a:pt x="4" y="198"/>
                    <a:pt x="5" y="195"/>
                    <a:pt x="6" y="194"/>
                  </a:cubicBezTo>
                  <a:cubicBezTo>
                    <a:pt x="7" y="193"/>
                    <a:pt x="10" y="191"/>
                    <a:pt x="11" y="191"/>
                  </a:cubicBezTo>
                  <a:cubicBezTo>
                    <a:pt x="13" y="190"/>
                    <a:pt x="17" y="191"/>
                    <a:pt x="19" y="191"/>
                  </a:cubicBezTo>
                  <a:cubicBezTo>
                    <a:pt x="21" y="190"/>
                    <a:pt x="23" y="186"/>
                    <a:pt x="25" y="185"/>
                  </a:cubicBezTo>
                  <a:cubicBezTo>
                    <a:pt x="26" y="184"/>
                    <a:pt x="30" y="182"/>
                    <a:pt x="32" y="181"/>
                  </a:cubicBezTo>
                  <a:cubicBezTo>
                    <a:pt x="33" y="180"/>
                    <a:pt x="34" y="175"/>
                    <a:pt x="34" y="173"/>
                  </a:cubicBezTo>
                  <a:cubicBezTo>
                    <a:pt x="34" y="172"/>
                    <a:pt x="34" y="170"/>
                    <a:pt x="35" y="169"/>
                  </a:cubicBezTo>
                  <a:cubicBezTo>
                    <a:pt x="36" y="168"/>
                    <a:pt x="39" y="168"/>
                    <a:pt x="40" y="168"/>
                  </a:cubicBezTo>
                  <a:cubicBezTo>
                    <a:pt x="42" y="169"/>
                    <a:pt x="42" y="172"/>
                    <a:pt x="43" y="173"/>
                  </a:cubicBezTo>
                  <a:cubicBezTo>
                    <a:pt x="45" y="174"/>
                    <a:pt x="48" y="174"/>
                    <a:pt x="49" y="174"/>
                  </a:cubicBezTo>
                  <a:cubicBezTo>
                    <a:pt x="51" y="173"/>
                    <a:pt x="53" y="170"/>
                    <a:pt x="54" y="169"/>
                  </a:cubicBezTo>
                  <a:cubicBezTo>
                    <a:pt x="55" y="168"/>
                    <a:pt x="54" y="164"/>
                    <a:pt x="55" y="162"/>
                  </a:cubicBezTo>
                  <a:cubicBezTo>
                    <a:pt x="56" y="161"/>
                    <a:pt x="59" y="158"/>
                    <a:pt x="60" y="157"/>
                  </a:cubicBezTo>
                  <a:cubicBezTo>
                    <a:pt x="61" y="156"/>
                    <a:pt x="63" y="152"/>
                    <a:pt x="63" y="150"/>
                  </a:cubicBezTo>
                  <a:cubicBezTo>
                    <a:pt x="63" y="148"/>
                    <a:pt x="60" y="144"/>
                    <a:pt x="61" y="142"/>
                  </a:cubicBezTo>
                  <a:cubicBezTo>
                    <a:pt x="61" y="141"/>
                    <a:pt x="63" y="140"/>
                    <a:pt x="64" y="140"/>
                  </a:cubicBezTo>
                  <a:cubicBezTo>
                    <a:pt x="65" y="139"/>
                    <a:pt x="67" y="138"/>
                    <a:pt x="69" y="137"/>
                  </a:cubicBezTo>
                  <a:cubicBezTo>
                    <a:pt x="70" y="137"/>
                    <a:pt x="72" y="137"/>
                    <a:pt x="73" y="137"/>
                  </a:cubicBezTo>
                  <a:cubicBezTo>
                    <a:pt x="75" y="136"/>
                    <a:pt x="80" y="130"/>
                    <a:pt x="80" y="130"/>
                  </a:cubicBezTo>
                  <a:cubicBezTo>
                    <a:pt x="80" y="130"/>
                    <a:pt x="84" y="130"/>
                    <a:pt x="85" y="131"/>
                  </a:cubicBezTo>
                  <a:cubicBezTo>
                    <a:pt x="87" y="131"/>
                    <a:pt x="90" y="131"/>
                    <a:pt x="91" y="132"/>
                  </a:cubicBezTo>
                  <a:cubicBezTo>
                    <a:pt x="92" y="133"/>
                    <a:pt x="92" y="136"/>
                    <a:pt x="93" y="137"/>
                  </a:cubicBezTo>
                  <a:cubicBezTo>
                    <a:pt x="95" y="137"/>
                    <a:pt x="98" y="137"/>
                    <a:pt x="100" y="137"/>
                  </a:cubicBezTo>
                  <a:cubicBezTo>
                    <a:pt x="101" y="136"/>
                    <a:pt x="104" y="134"/>
                    <a:pt x="106" y="134"/>
                  </a:cubicBezTo>
                  <a:cubicBezTo>
                    <a:pt x="107" y="133"/>
                    <a:pt x="110" y="133"/>
                    <a:pt x="111" y="132"/>
                  </a:cubicBezTo>
                  <a:cubicBezTo>
                    <a:pt x="114" y="132"/>
                    <a:pt x="120" y="131"/>
                    <a:pt x="123" y="130"/>
                  </a:cubicBezTo>
                  <a:cubicBezTo>
                    <a:pt x="124" y="129"/>
                    <a:pt x="127" y="128"/>
                    <a:pt x="129" y="128"/>
                  </a:cubicBezTo>
                  <a:cubicBezTo>
                    <a:pt x="130" y="127"/>
                    <a:pt x="132" y="124"/>
                    <a:pt x="133" y="123"/>
                  </a:cubicBezTo>
                  <a:cubicBezTo>
                    <a:pt x="134" y="122"/>
                    <a:pt x="134" y="119"/>
                    <a:pt x="134" y="118"/>
                  </a:cubicBezTo>
                  <a:cubicBezTo>
                    <a:pt x="135" y="116"/>
                    <a:pt x="136" y="112"/>
                    <a:pt x="136" y="110"/>
                  </a:cubicBezTo>
                  <a:cubicBezTo>
                    <a:pt x="137" y="109"/>
                    <a:pt x="139" y="104"/>
                    <a:pt x="139" y="104"/>
                  </a:cubicBezTo>
                  <a:cubicBezTo>
                    <a:pt x="139" y="103"/>
                    <a:pt x="140" y="100"/>
                    <a:pt x="141" y="99"/>
                  </a:cubicBezTo>
                  <a:cubicBezTo>
                    <a:pt x="142" y="98"/>
                    <a:pt x="144" y="97"/>
                    <a:pt x="145" y="96"/>
                  </a:cubicBezTo>
                  <a:cubicBezTo>
                    <a:pt x="146" y="96"/>
                    <a:pt x="149" y="95"/>
                    <a:pt x="150" y="96"/>
                  </a:cubicBezTo>
                  <a:cubicBezTo>
                    <a:pt x="151" y="96"/>
                    <a:pt x="154" y="97"/>
                    <a:pt x="155" y="98"/>
                  </a:cubicBezTo>
                  <a:cubicBezTo>
                    <a:pt x="156" y="99"/>
                    <a:pt x="157" y="102"/>
                    <a:pt x="158" y="103"/>
                  </a:cubicBezTo>
                  <a:cubicBezTo>
                    <a:pt x="159" y="104"/>
                    <a:pt x="160" y="106"/>
                    <a:pt x="160" y="107"/>
                  </a:cubicBezTo>
                  <a:cubicBezTo>
                    <a:pt x="161" y="107"/>
                    <a:pt x="162" y="109"/>
                    <a:pt x="163" y="109"/>
                  </a:cubicBezTo>
                  <a:cubicBezTo>
                    <a:pt x="164" y="109"/>
                    <a:pt x="165" y="107"/>
                    <a:pt x="166" y="106"/>
                  </a:cubicBezTo>
                  <a:cubicBezTo>
                    <a:pt x="167" y="105"/>
                    <a:pt x="169" y="104"/>
                    <a:pt x="170" y="103"/>
                  </a:cubicBezTo>
                  <a:cubicBezTo>
                    <a:pt x="172" y="102"/>
                    <a:pt x="174" y="99"/>
                    <a:pt x="174" y="98"/>
                  </a:cubicBezTo>
                  <a:cubicBezTo>
                    <a:pt x="175" y="97"/>
                    <a:pt x="177" y="96"/>
                    <a:pt x="178" y="95"/>
                  </a:cubicBezTo>
                  <a:cubicBezTo>
                    <a:pt x="179" y="94"/>
                    <a:pt x="181" y="94"/>
                    <a:pt x="182" y="94"/>
                  </a:cubicBezTo>
                  <a:cubicBezTo>
                    <a:pt x="184" y="93"/>
                    <a:pt x="188" y="93"/>
                    <a:pt x="190" y="93"/>
                  </a:cubicBezTo>
                  <a:cubicBezTo>
                    <a:pt x="191" y="94"/>
                    <a:pt x="193" y="95"/>
                    <a:pt x="194" y="95"/>
                  </a:cubicBezTo>
                  <a:cubicBezTo>
                    <a:pt x="195" y="94"/>
                    <a:pt x="195" y="91"/>
                    <a:pt x="196" y="89"/>
                  </a:cubicBezTo>
                  <a:cubicBezTo>
                    <a:pt x="196" y="88"/>
                    <a:pt x="198" y="87"/>
                    <a:pt x="198" y="86"/>
                  </a:cubicBezTo>
                  <a:cubicBezTo>
                    <a:pt x="199" y="85"/>
                    <a:pt x="202" y="82"/>
                    <a:pt x="203" y="81"/>
                  </a:cubicBezTo>
                  <a:cubicBezTo>
                    <a:pt x="204" y="80"/>
                    <a:pt x="206" y="77"/>
                    <a:pt x="207" y="76"/>
                  </a:cubicBezTo>
                  <a:cubicBezTo>
                    <a:pt x="208" y="75"/>
                    <a:pt x="212" y="75"/>
                    <a:pt x="212" y="75"/>
                  </a:cubicBezTo>
                  <a:cubicBezTo>
                    <a:pt x="212" y="75"/>
                    <a:pt x="216" y="81"/>
                    <a:pt x="218" y="82"/>
                  </a:cubicBezTo>
                  <a:cubicBezTo>
                    <a:pt x="219" y="82"/>
                    <a:pt x="220" y="81"/>
                    <a:pt x="220" y="81"/>
                  </a:cubicBezTo>
                  <a:cubicBezTo>
                    <a:pt x="221" y="81"/>
                    <a:pt x="222" y="79"/>
                    <a:pt x="223" y="79"/>
                  </a:cubicBezTo>
                  <a:cubicBezTo>
                    <a:pt x="224" y="78"/>
                    <a:pt x="226" y="78"/>
                    <a:pt x="226" y="78"/>
                  </a:cubicBezTo>
                  <a:cubicBezTo>
                    <a:pt x="228" y="78"/>
                    <a:pt x="229" y="78"/>
                    <a:pt x="230" y="78"/>
                  </a:cubicBezTo>
                  <a:cubicBezTo>
                    <a:pt x="232" y="79"/>
                    <a:pt x="234" y="80"/>
                    <a:pt x="235" y="80"/>
                  </a:cubicBezTo>
                  <a:cubicBezTo>
                    <a:pt x="236" y="81"/>
                    <a:pt x="240" y="81"/>
                    <a:pt x="241" y="81"/>
                  </a:cubicBezTo>
                  <a:cubicBezTo>
                    <a:pt x="243" y="82"/>
                    <a:pt x="248" y="82"/>
                    <a:pt x="250" y="83"/>
                  </a:cubicBezTo>
                  <a:cubicBezTo>
                    <a:pt x="253" y="83"/>
                    <a:pt x="258" y="83"/>
                    <a:pt x="261" y="83"/>
                  </a:cubicBezTo>
                  <a:cubicBezTo>
                    <a:pt x="263" y="84"/>
                    <a:pt x="266" y="84"/>
                    <a:pt x="268" y="85"/>
                  </a:cubicBezTo>
                  <a:cubicBezTo>
                    <a:pt x="269" y="85"/>
                    <a:pt x="271" y="87"/>
                    <a:pt x="273" y="87"/>
                  </a:cubicBezTo>
                  <a:cubicBezTo>
                    <a:pt x="275" y="88"/>
                    <a:pt x="279" y="90"/>
                    <a:pt x="281" y="91"/>
                  </a:cubicBezTo>
                  <a:cubicBezTo>
                    <a:pt x="282" y="92"/>
                    <a:pt x="285" y="94"/>
                    <a:pt x="286" y="94"/>
                  </a:cubicBezTo>
                  <a:cubicBezTo>
                    <a:pt x="287" y="94"/>
                    <a:pt x="287" y="93"/>
                    <a:pt x="287" y="93"/>
                  </a:cubicBezTo>
                  <a:cubicBezTo>
                    <a:pt x="288" y="92"/>
                    <a:pt x="289" y="91"/>
                    <a:pt x="289" y="91"/>
                  </a:cubicBezTo>
                  <a:cubicBezTo>
                    <a:pt x="289" y="90"/>
                    <a:pt x="289" y="88"/>
                    <a:pt x="289" y="87"/>
                  </a:cubicBezTo>
                  <a:cubicBezTo>
                    <a:pt x="289" y="87"/>
                    <a:pt x="288" y="84"/>
                    <a:pt x="288" y="83"/>
                  </a:cubicBezTo>
                  <a:cubicBezTo>
                    <a:pt x="289" y="82"/>
                    <a:pt x="293" y="84"/>
                    <a:pt x="294" y="83"/>
                  </a:cubicBezTo>
                  <a:cubicBezTo>
                    <a:pt x="295" y="83"/>
                    <a:pt x="294" y="81"/>
                    <a:pt x="294" y="80"/>
                  </a:cubicBezTo>
                  <a:cubicBezTo>
                    <a:pt x="293" y="79"/>
                    <a:pt x="292" y="77"/>
                    <a:pt x="292" y="76"/>
                  </a:cubicBezTo>
                  <a:cubicBezTo>
                    <a:pt x="292" y="75"/>
                    <a:pt x="292" y="73"/>
                    <a:pt x="292" y="71"/>
                  </a:cubicBezTo>
                  <a:cubicBezTo>
                    <a:pt x="293" y="69"/>
                    <a:pt x="294" y="66"/>
                    <a:pt x="295" y="64"/>
                  </a:cubicBezTo>
                  <a:cubicBezTo>
                    <a:pt x="296" y="63"/>
                    <a:pt x="300" y="60"/>
                    <a:pt x="301" y="58"/>
                  </a:cubicBezTo>
                  <a:cubicBezTo>
                    <a:pt x="303" y="55"/>
                    <a:pt x="306" y="50"/>
                    <a:pt x="308" y="47"/>
                  </a:cubicBezTo>
                  <a:cubicBezTo>
                    <a:pt x="308" y="45"/>
                    <a:pt x="309" y="43"/>
                    <a:pt x="310" y="42"/>
                  </a:cubicBezTo>
                  <a:cubicBezTo>
                    <a:pt x="310" y="42"/>
                    <a:pt x="312" y="41"/>
                    <a:pt x="313" y="41"/>
                  </a:cubicBezTo>
                  <a:cubicBezTo>
                    <a:pt x="314" y="40"/>
                    <a:pt x="318" y="39"/>
                    <a:pt x="319" y="38"/>
                  </a:cubicBezTo>
                  <a:cubicBezTo>
                    <a:pt x="319" y="36"/>
                    <a:pt x="316" y="35"/>
                    <a:pt x="315" y="33"/>
                  </a:cubicBezTo>
                  <a:cubicBezTo>
                    <a:pt x="314" y="32"/>
                    <a:pt x="313" y="30"/>
                    <a:pt x="312" y="29"/>
                  </a:cubicBezTo>
                  <a:cubicBezTo>
                    <a:pt x="311" y="26"/>
                    <a:pt x="310" y="21"/>
                    <a:pt x="308" y="18"/>
                  </a:cubicBezTo>
                  <a:cubicBezTo>
                    <a:pt x="307" y="15"/>
                    <a:pt x="304" y="12"/>
                    <a:pt x="302" y="9"/>
                  </a:cubicBezTo>
                  <a:cubicBezTo>
                    <a:pt x="302" y="8"/>
                    <a:pt x="301" y="4"/>
                    <a:pt x="301" y="4"/>
                  </a:cubicBezTo>
                  <a:cubicBezTo>
                    <a:pt x="301" y="4"/>
                    <a:pt x="305" y="6"/>
                    <a:pt x="306" y="6"/>
                  </a:cubicBezTo>
                  <a:cubicBezTo>
                    <a:pt x="307" y="7"/>
                    <a:pt x="310" y="7"/>
                    <a:pt x="312" y="6"/>
                  </a:cubicBezTo>
                  <a:cubicBezTo>
                    <a:pt x="312" y="6"/>
                    <a:pt x="313" y="4"/>
                    <a:pt x="314" y="4"/>
                  </a:cubicBezTo>
                  <a:cubicBezTo>
                    <a:pt x="314" y="3"/>
                    <a:pt x="314" y="1"/>
                    <a:pt x="315" y="1"/>
                  </a:cubicBezTo>
                  <a:cubicBezTo>
                    <a:pt x="317" y="0"/>
                    <a:pt x="320" y="1"/>
                    <a:pt x="321" y="1"/>
                  </a:cubicBezTo>
                  <a:cubicBezTo>
                    <a:pt x="323" y="2"/>
                    <a:pt x="325" y="3"/>
                    <a:pt x="326" y="4"/>
                  </a:cubicBezTo>
                  <a:cubicBezTo>
                    <a:pt x="326" y="5"/>
                    <a:pt x="326" y="7"/>
                    <a:pt x="327" y="7"/>
                  </a:cubicBezTo>
                  <a:cubicBezTo>
                    <a:pt x="328" y="8"/>
                    <a:pt x="331" y="8"/>
                    <a:pt x="332" y="8"/>
                  </a:cubicBezTo>
                  <a:cubicBezTo>
                    <a:pt x="333" y="8"/>
                    <a:pt x="337" y="6"/>
                    <a:pt x="338" y="6"/>
                  </a:cubicBezTo>
                  <a:cubicBezTo>
                    <a:pt x="338" y="5"/>
                    <a:pt x="339" y="4"/>
                    <a:pt x="340" y="4"/>
                  </a:cubicBezTo>
                  <a:cubicBezTo>
                    <a:pt x="341" y="3"/>
                    <a:pt x="342" y="3"/>
                    <a:pt x="343" y="3"/>
                  </a:cubicBezTo>
                  <a:cubicBezTo>
                    <a:pt x="344" y="3"/>
                    <a:pt x="347" y="3"/>
                    <a:pt x="349" y="4"/>
                  </a:cubicBezTo>
                  <a:cubicBezTo>
                    <a:pt x="350" y="4"/>
                    <a:pt x="353" y="5"/>
                    <a:pt x="355" y="5"/>
                  </a:cubicBezTo>
                  <a:cubicBezTo>
                    <a:pt x="356" y="4"/>
                    <a:pt x="359" y="3"/>
                    <a:pt x="361" y="3"/>
                  </a:cubicBezTo>
                  <a:cubicBezTo>
                    <a:pt x="364" y="2"/>
                    <a:pt x="370" y="4"/>
                    <a:pt x="374" y="5"/>
                  </a:cubicBezTo>
                  <a:cubicBezTo>
                    <a:pt x="376" y="6"/>
                    <a:pt x="380" y="10"/>
                    <a:pt x="383" y="11"/>
                  </a:cubicBezTo>
                  <a:cubicBezTo>
                    <a:pt x="386" y="12"/>
                    <a:pt x="392" y="12"/>
                    <a:pt x="394" y="13"/>
                  </a:cubicBezTo>
                  <a:cubicBezTo>
                    <a:pt x="397" y="13"/>
                    <a:pt x="401" y="13"/>
                    <a:pt x="403" y="14"/>
                  </a:cubicBezTo>
                  <a:cubicBezTo>
                    <a:pt x="405" y="15"/>
                    <a:pt x="410" y="16"/>
                    <a:pt x="412" y="18"/>
                  </a:cubicBezTo>
                  <a:cubicBezTo>
                    <a:pt x="413" y="19"/>
                    <a:pt x="416" y="22"/>
                    <a:pt x="417" y="24"/>
                  </a:cubicBezTo>
                  <a:cubicBezTo>
                    <a:pt x="419" y="25"/>
                    <a:pt x="422" y="26"/>
                    <a:pt x="424" y="27"/>
                  </a:cubicBezTo>
                  <a:cubicBezTo>
                    <a:pt x="425" y="27"/>
                    <a:pt x="428" y="28"/>
                    <a:pt x="429" y="28"/>
                  </a:cubicBezTo>
                  <a:cubicBezTo>
                    <a:pt x="433" y="28"/>
                    <a:pt x="437" y="22"/>
                    <a:pt x="440" y="23"/>
                  </a:cubicBezTo>
                  <a:cubicBezTo>
                    <a:pt x="441" y="24"/>
                    <a:pt x="441" y="27"/>
                    <a:pt x="441" y="29"/>
                  </a:cubicBezTo>
                  <a:cubicBezTo>
                    <a:pt x="441" y="30"/>
                    <a:pt x="443" y="32"/>
                    <a:pt x="443" y="33"/>
                  </a:cubicBezTo>
                  <a:cubicBezTo>
                    <a:pt x="444" y="34"/>
                    <a:pt x="445" y="37"/>
                    <a:pt x="445" y="38"/>
                  </a:cubicBezTo>
                  <a:cubicBezTo>
                    <a:pt x="444" y="39"/>
                    <a:pt x="442" y="41"/>
                    <a:pt x="442" y="42"/>
                  </a:cubicBezTo>
                  <a:cubicBezTo>
                    <a:pt x="441" y="45"/>
                    <a:pt x="439" y="50"/>
                    <a:pt x="439" y="52"/>
                  </a:cubicBezTo>
                  <a:cubicBezTo>
                    <a:pt x="439" y="53"/>
                    <a:pt x="440" y="55"/>
                    <a:pt x="440" y="56"/>
                  </a:cubicBezTo>
                  <a:cubicBezTo>
                    <a:pt x="441" y="58"/>
                    <a:pt x="441" y="62"/>
                    <a:pt x="441" y="63"/>
                  </a:cubicBezTo>
                  <a:cubicBezTo>
                    <a:pt x="441" y="64"/>
                    <a:pt x="440" y="66"/>
                    <a:pt x="440" y="67"/>
                  </a:cubicBezTo>
                  <a:cubicBezTo>
                    <a:pt x="441" y="68"/>
                    <a:pt x="442" y="69"/>
                    <a:pt x="443" y="69"/>
                  </a:cubicBezTo>
                  <a:cubicBezTo>
                    <a:pt x="444" y="70"/>
                    <a:pt x="448" y="72"/>
                    <a:pt x="449" y="73"/>
                  </a:cubicBezTo>
                  <a:cubicBezTo>
                    <a:pt x="452" y="74"/>
                    <a:pt x="457" y="77"/>
                    <a:pt x="459" y="79"/>
                  </a:cubicBezTo>
                  <a:cubicBezTo>
                    <a:pt x="460" y="80"/>
                    <a:pt x="463" y="82"/>
                    <a:pt x="465" y="82"/>
                  </a:cubicBezTo>
                  <a:cubicBezTo>
                    <a:pt x="468" y="83"/>
                    <a:pt x="474" y="80"/>
                    <a:pt x="477" y="81"/>
                  </a:cubicBezTo>
                  <a:cubicBezTo>
                    <a:pt x="479" y="82"/>
                    <a:pt x="482" y="87"/>
                    <a:pt x="484" y="88"/>
                  </a:cubicBezTo>
                  <a:cubicBezTo>
                    <a:pt x="485" y="89"/>
                    <a:pt x="489" y="88"/>
                    <a:pt x="490" y="89"/>
                  </a:cubicBezTo>
                  <a:cubicBezTo>
                    <a:pt x="493" y="90"/>
                    <a:pt x="498" y="93"/>
                    <a:pt x="500" y="95"/>
                  </a:cubicBezTo>
                  <a:cubicBezTo>
                    <a:pt x="502" y="97"/>
                    <a:pt x="503" y="102"/>
                    <a:pt x="505" y="104"/>
                  </a:cubicBezTo>
                  <a:cubicBezTo>
                    <a:pt x="506" y="106"/>
                    <a:pt x="507" y="108"/>
                    <a:pt x="508" y="109"/>
                  </a:cubicBezTo>
                  <a:cubicBezTo>
                    <a:pt x="510" y="110"/>
                    <a:pt x="514" y="108"/>
                    <a:pt x="516" y="108"/>
                  </a:cubicBezTo>
                  <a:cubicBezTo>
                    <a:pt x="518" y="109"/>
                    <a:pt x="518" y="114"/>
                    <a:pt x="520" y="115"/>
                  </a:cubicBezTo>
                  <a:cubicBezTo>
                    <a:pt x="524" y="117"/>
                    <a:pt x="533" y="117"/>
                    <a:pt x="538" y="116"/>
                  </a:cubicBezTo>
                  <a:cubicBezTo>
                    <a:pt x="540" y="116"/>
                    <a:pt x="544" y="114"/>
                    <a:pt x="546" y="113"/>
                  </a:cubicBezTo>
                  <a:cubicBezTo>
                    <a:pt x="548" y="111"/>
                    <a:pt x="551" y="108"/>
                    <a:pt x="553" y="106"/>
                  </a:cubicBezTo>
                  <a:cubicBezTo>
                    <a:pt x="555" y="105"/>
                    <a:pt x="557" y="104"/>
                    <a:pt x="559" y="103"/>
                  </a:cubicBezTo>
                  <a:cubicBezTo>
                    <a:pt x="562" y="102"/>
                    <a:pt x="569" y="105"/>
                    <a:pt x="571" y="104"/>
                  </a:cubicBezTo>
                  <a:cubicBezTo>
                    <a:pt x="574" y="101"/>
                    <a:pt x="570" y="91"/>
                    <a:pt x="571" y="87"/>
                  </a:cubicBezTo>
                  <a:cubicBezTo>
                    <a:pt x="572" y="85"/>
                    <a:pt x="574" y="83"/>
                    <a:pt x="574" y="82"/>
                  </a:cubicBezTo>
                  <a:cubicBezTo>
                    <a:pt x="575" y="80"/>
                    <a:pt x="574" y="77"/>
                    <a:pt x="575" y="75"/>
                  </a:cubicBezTo>
                  <a:cubicBezTo>
                    <a:pt x="575" y="75"/>
                    <a:pt x="577" y="72"/>
                    <a:pt x="578" y="72"/>
                  </a:cubicBezTo>
                  <a:cubicBezTo>
                    <a:pt x="580" y="72"/>
                    <a:pt x="581" y="74"/>
                    <a:pt x="582" y="75"/>
                  </a:cubicBezTo>
                  <a:cubicBezTo>
                    <a:pt x="583" y="75"/>
                    <a:pt x="586" y="75"/>
                    <a:pt x="587" y="75"/>
                  </a:cubicBezTo>
                  <a:cubicBezTo>
                    <a:pt x="589" y="76"/>
                    <a:pt x="594" y="76"/>
                    <a:pt x="596" y="75"/>
                  </a:cubicBezTo>
                  <a:cubicBezTo>
                    <a:pt x="597" y="75"/>
                    <a:pt x="600" y="74"/>
                    <a:pt x="600" y="72"/>
                  </a:cubicBezTo>
                  <a:cubicBezTo>
                    <a:pt x="601" y="71"/>
                    <a:pt x="601" y="68"/>
                    <a:pt x="601" y="66"/>
                  </a:cubicBezTo>
                  <a:cubicBezTo>
                    <a:pt x="601" y="65"/>
                    <a:pt x="599" y="63"/>
                    <a:pt x="600" y="62"/>
                  </a:cubicBezTo>
                  <a:cubicBezTo>
                    <a:pt x="600" y="61"/>
                    <a:pt x="603" y="62"/>
                    <a:pt x="604" y="62"/>
                  </a:cubicBezTo>
                  <a:cubicBezTo>
                    <a:pt x="605" y="61"/>
                    <a:pt x="606" y="57"/>
                    <a:pt x="607" y="56"/>
                  </a:cubicBezTo>
                  <a:cubicBezTo>
                    <a:pt x="608" y="54"/>
                    <a:pt x="610" y="50"/>
                    <a:pt x="610" y="48"/>
                  </a:cubicBezTo>
                  <a:cubicBezTo>
                    <a:pt x="611" y="46"/>
                    <a:pt x="611" y="42"/>
                    <a:pt x="611" y="40"/>
                  </a:cubicBezTo>
                  <a:cubicBezTo>
                    <a:pt x="613" y="39"/>
                    <a:pt x="617" y="38"/>
                    <a:pt x="618" y="37"/>
                  </a:cubicBezTo>
                  <a:cubicBezTo>
                    <a:pt x="620" y="37"/>
                    <a:pt x="624" y="35"/>
                    <a:pt x="626" y="35"/>
                  </a:cubicBezTo>
                  <a:cubicBezTo>
                    <a:pt x="627" y="35"/>
                    <a:pt x="628" y="36"/>
                    <a:pt x="629" y="36"/>
                  </a:cubicBezTo>
                  <a:cubicBezTo>
                    <a:pt x="632" y="38"/>
                    <a:pt x="637" y="43"/>
                    <a:pt x="638" y="46"/>
                  </a:cubicBezTo>
                  <a:cubicBezTo>
                    <a:pt x="639" y="48"/>
                    <a:pt x="638" y="52"/>
                    <a:pt x="638" y="53"/>
                  </a:cubicBezTo>
                  <a:cubicBezTo>
                    <a:pt x="639" y="54"/>
                    <a:pt x="641" y="53"/>
                    <a:pt x="642" y="54"/>
                  </a:cubicBezTo>
                  <a:cubicBezTo>
                    <a:pt x="644" y="55"/>
                    <a:pt x="645" y="58"/>
                    <a:pt x="647" y="59"/>
                  </a:cubicBezTo>
                  <a:cubicBezTo>
                    <a:pt x="649" y="59"/>
                    <a:pt x="652" y="58"/>
                    <a:pt x="654" y="59"/>
                  </a:cubicBezTo>
                  <a:cubicBezTo>
                    <a:pt x="655" y="60"/>
                    <a:pt x="657" y="61"/>
                    <a:pt x="658" y="62"/>
                  </a:cubicBezTo>
                  <a:cubicBezTo>
                    <a:pt x="659" y="63"/>
                    <a:pt x="660" y="64"/>
                    <a:pt x="661" y="65"/>
                  </a:cubicBezTo>
                  <a:cubicBezTo>
                    <a:pt x="661" y="67"/>
                    <a:pt x="661" y="69"/>
                    <a:pt x="662" y="69"/>
                  </a:cubicBezTo>
                  <a:cubicBezTo>
                    <a:pt x="662" y="71"/>
                    <a:pt x="662" y="73"/>
                    <a:pt x="663" y="74"/>
                  </a:cubicBezTo>
                  <a:cubicBezTo>
                    <a:pt x="663" y="75"/>
                    <a:pt x="663" y="75"/>
                    <a:pt x="663" y="75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55"/>
            <p:cNvSpPr>
              <a:spLocks noEditPoints="1"/>
            </p:cNvSpPr>
            <p:nvPr/>
          </p:nvSpPr>
          <p:spPr bwMode="auto">
            <a:xfrm>
              <a:off x="4054467" y="2361122"/>
              <a:ext cx="1061430" cy="1205852"/>
            </a:xfrm>
            <a:custGeom>
              <a:avLst/>
              <a:gdLst>
                <a:gd name="T0" fmla="*/ 304 w 320"/>
                <a:gd name="T1" fmla="*/ 103 h 363"/>
                <a:gd name="T2" fmla="*/ 289 w 320"/>
                <a:gd name="T3" fmla="*/ 133 h 363"/>
                <a:gd name="T4" fmla="*/ 273 w 320"/>
                <a:gd name="T5" fmla="*/ 154 h 363"/>
                <a:gd name="T6" fmla="*/ 259 w 320"/>
                <a:gd name="T7" fmla="*/ 181 h 363"/>
                <a:gd name="T8" fmla="*/ 253 w 320"/>
                <a:gd name="T9" fmla="*/ 209 h 363"/>
                <a:gd name="T10" fmla="*/ 264 w 320"/>
                <a:gd name="T11" fmla="*/ 241 h 363"/>
                <a:gd name="T12" fmla="*/ 251 w 320"/>
                <a:gd name="T13" fmla="*/ 267 h 363"/>
                <a:gd name="T14" fmla="*/ 267 w 320"/>
                <a:gd name="T15" fmla="*/ 302 h 363"/>
                <a:gd name="T16" fmla="*/ 247 w 320"/>
                <a:gd name="T17" fmla="*/ 333 h 363"/>
                <a:gd name="T18" fmla="*/ 241 w 320"/>
                <a:gd name="T19" fmla="*/ 356 h 363"/>
                <a:gd name="T20" fmla="*/ 220 w 320"/>
                <a:gd name="T21" fmla="*/ 354 h 363"/>
                <a:gd name="T22" fmla="*/ 178 w 320"/>
                <a:gd name="T23" fmla="*/ 347 h 363"/>
                <a:gd name="T24" fmla="*/ 162 w 320"/>
                <a:gd name="T25" fmla="*/ 333 h 363"/>
                <a:gd name="T26" fmla="*/ 158 w 320"/>
                <a:gd name="T27" fmla="*/ 292 h 363"/>
                <a:gd name="T28" fmla="*/ 138 w 320"/>
                <a:gd name="T29" fmla="*/ 285 h 363"/>
                <a:gd name="T30" fmla="*/ 124 w 320"/>
                <a:gd name="T31" fmla="*/ 273 h 363"/>
                <a:gd name="T32" fmla="*/ 138 w 320"/>
                <a:gd name="T33" fmla="*/ 240 h 363"/>
                <a:gd name="T34" fmla="*/ 97 w 320"/>
                <a:gd name="T35" fmla="*/ 227 h 363"/>
                <a:gd name="T36" fmla="*/ 62 w 320"/>
                <a:gd name="T37" fmla="*/ 189 h 363"/>
                <a:gd name="T38" fmla="*/ 1 w 320"/>
                <a:gd name="T39" fmla="*/ 184 h 363"/>
                <a:gd name="T40" fmla="*/ 13 w 320"/>
                <a:gd name="T41" fmla="*/ 167 h 363"/>
                <a:gd name="T42" fmla="*/ 40 w 320"/>
                <a:gd name="T43" fmla="*/ 163 h 363"/>
                <a:gd name="T44" fmla="*/ 48 w 320"/>
                <a:gd name="T45" fmla="*/ 146 h 363"/>
                <a:gd name="T46" fmla="*/ 58 w 320"/>
                <a:gd name="T47" fmla="*/ 113 h 363"/>
                <a:gd name="T48" fmla="*/ 61 w 320"/>
                <a:gd name="T49" fmla="*/ 91 h 363"/>
                <a:gd name="T50" fmla="*/ 84 w 320"/>
                <a:gd name="T51" fmla="*/ 72 h 363"/>
                <a:gd name="T52" fmla="*/ 72 w 320"/>
                <a:gd name="T53" fmla="*/ 47 h 363"/>
                <a:gd name="T54" fmla="*/ 98 w 320"/>
                <a:gd name="T55" fmla="*/ 41 h 363"/>
                <a:gd name="T56" fmla="*/ 126 w 320"/>
                <a:gd name="T57" fmla="*/ 34 h 363"/>
                <a:gd name="T58" fmla="*/ 149 w 320"/>
                <a:gd name="T59" fmla="*/ 45 h 363"/>
                <a:gd name="T60" fmla="*/ 182 w 320"/>
                <a:gd name="T61" fmla="*/ 46 h 363"/>
                <a:gd name="T62" fmla="*/ 174 w 320"/>
                <a:gd name="T63" fmla="*/ 30 h 363"/>
                <a:gd name="T64" fmla="*/ 180 w 320"/>
                <a:gd name="T65" fmla="*/ 21 h 363"/>
                <a:gd name="T66" fmla="*/ 196 w 320"/>
                <a:gd name="T67" fmla="*/ 25 h 363"/>
                <a:gd name="T68" fmla="*/ 208 w 320"/>
                <a:gd name="T69" fmla="*/ 43 h 363"/>
                <a:gd name="T70" fmla="*/ 228 w 320"/>
                <a:gd name="T71" fmla="*/ 28 h 363"/>
                <a:gd name="T72" fmla="*/ 284 w 320"/>
                <a:gd name="T73" fmla="*/ 42 h 363"/>
                <a:gd name="T74" fmla="*/ 296 w 320"/>
                <a:gd name="T75" fmla="*/ 54 h 363"/>
                <a:gd name="T76" fmla="*/ 312 w 320"/>
                <a:gd name="T77" fmla="*/ 61 h 363"/>
                <a:gd name="T78" fmla="*/ 313 w 320"/>
                <a:gd name="T79" fmla="*/ 91 h 363"/>
                <a:gd name="T80" fmla="*/ 291 w 320"/>
                <a:gd name="T81" fmla="*/ 67 h 363"/>
                <a:gd name="T82" fmla="*/ 254 w 320"/>
                <a:gd name="T83" fmla="*/ 56 h 363"/>
                <a:gd name="T84" fmla="*/ 220 w 320"/>
                <a:gd name="T85" fmla="*/ 77 h 363"/>
                <a:gd name="T86" fmla="*/ 183 w 320"/>
                <a:gd name="T87" fmla="*/ 86 h 363"/>
                <a:gd name="T88" fmla="*/ 149 w 320"/>
                <a:gd name="T89" fmla="*/ 101 h 363"/>
                <a:gd name="T90" fmla="*/ 143 w 320"/>
                <a:gd name="T91" fmla="*/ 123 h 363"/>
                <a:gd name="T92" fmla="*/ 144 w 320"/>
                <a:gd name="T93" fmla="*/ 136 h 363"/>
                <a:gd name="T94" fmla="*/ 161 w 320"/>
                <a:gd name="T95" fmla="*/ 162 h 363"/>
                <a:gd name="T96" fmla="*/ 192 w 320"/>
                <a:gd name="T97" fmla="*/ 168 h 363"/>
                <a:gd name="T98" fmla="*/ 227 w 320"/>
                <a:gd name="T99" fmla="*/ 167 h 363"/>
                <a:gd name="T100" fmla="*/ 247 w 320"/>
                <a:gd name="T101" fmla="*/ 113 h 363"/>
                <a:gd name="T102" fmla="*/ 251 w 320"/>
                <a:gd name="T103" fmla="*/ 89 h 363"/>
                <a:gd name="T104" fmla="*/ 276 w 320"/>
                <a:gd name="T105" fmla="*/ 84 h 363"/>
                <a:gd name="T106" fmla="*/ 241 w 320"/>
                <a:gd name="T107" fmla="*/ 27 h 363"/>
                <a:gd name="T108" fmla="*/ 239 w 320"/>
                <a:gd name="T109" fmla="*/ 42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0" h="363">
                  <a:moveTo>
                    <a:pt x="319" y="98"/>
                  </a:moveTo>
                  <a:cubicBezTo>
                    <a:pt x="319" y="99"/>
                    <a:pt x="320" y="100"/>
                    <a:pt x="319" y="101"/>
                  </a:cubicBezTo>
                  <a:cubicBezTo>
                    <a:pt x="319" y="102"/>
                    <a:pt x="317" y="103"/>
                    <a:pt x="315" y="103"/>
                  </a:cubicBezTo>
                  <a:cubicBezTo>
                    <a:pt x="314" y="103"/>
                    <a:pt x="313" y="103"/>
                    <a:pt x="312" y="104"/>
                  </a:cubicBezTo>
                  <a:cubicBezTo>
                    <a:pt x="311" y="104"/>
                    <a:pt x="308" y="104"/>
                    <a:pt x="307" y="104"/>
                  </a:cubicBezTo>
                  <a:cubicBezTo>
                    <a:pt x="306" y="103"/>
                    <a:pt x="305" y="103"/>
                    <a:pt x="304" y="103"/>
                  </a:cubicBezTo>
                  <a:cubicBezTo>
                    <a:pt x="303" y="104"/>
                    <a:pt x="303" y="106"/>
                    <a:pt x="302" y="107"/>
                  </a:cubicBezTo>
                  <a:cubicBezTo>
                    <a:pt x="302" y="108"/>
                    <a:pt x="302" y="109"/>
                    <a:pt x="301" y="110"/>
                  </a:cubicBezTo>
                  <a:cubicBezTo>
                    <a:pt x="300" y="111"/>
                    <a:pt x="298" y="113"/>
                    <a:pt x="298" y="115"/>
                  </a:cubicBezTo>
                  <a:cubicBezTo>
                    <a:pt x="296" y="116"/>
                    <a:pt x="296" y="119"/>
                    <a:pt x="295" y="121"/>
                  </a:cubicBezTo>
                  <a:cubicBezTo>
                    <a:pt x="294" y="123"/>
                    <a:pt x="293" y="125"/>
                    <a:pt x="292" y="127"/>
                  </a:cubicBezTo>
                  <a:cubicBezTo>
                    <a:pt x="291" y="128"/>
                    <a:pt x="290" y="131"/>
                    <a:pt x="289" y="133"/>
                  </a:cubicBezTo>
                  <a:cubicBezTo>
                    <a:pt x="288" y="134"/>
                    <a:pt x="286" y="137"/>
                    <a:pt x="284" y="138"/>
                  </a:cubicBezTo>
                  <a:cubicBezTo>
                    <a:pt x="283" y="138"/>
                    <a:pt x="283" y="138"/>
                    <a:pt x="282" y="139"/>
                  </a:cubicBezTo>
                  <a:cubicBezTo>
                    <a:pt x="281" y="140"/>
                    <a:pt x="280" y="140"/>
                    <a:pt x="279" y="141"/>
                  </a:cubicBezTo>
                  <a:cubicBezTo>
                    <a:pt x="279" y="142"/>
                    <a:pt x="279" y="144"/>
                    <a:pt x="278" y="145"/>
                  </a:cubicBezTo>
                  <a:cubicBezTo>
                    <a:pt x="278" y="146"/>
                    <a:pt x="277" y="149"/>
                    <a:pt x="277" y="151"/>
                  </a:cubicBezTo>
                  <a:cubicBezTo>
                    <a:pt x="276" y="152"/>
                    <a:pt x="275" y="153"/>
                    <a:pt x="273" y="154"/>
                  </a:cubicBezTo>
                  <a:cubicBezTo>
                    <a:pt x="273" y="154"/>
                    <a:pt x="271" y="155"/>
                    <a:pt x="270" y="155"/>
                  </a:cubicBezTo>
                  <a:cubicBezTo>
                    <a:pt x="269" y="156"/>
                    <a:pt x="268" y="158"/>
                    <a:pt x="267" y="159"/>
                  </a:cubicBezTo>
                  <a:cubicBezTo>
                    <a:pt x="266" y="161"/>
                    <a:pt x="267" y="163"/>
                    <a:pt x="267" y="164"/>
                  </a:cubicBezTo>
                  <a:cubicBezTo>
                    <a:pt x="266" y="165"/>
                    <a:pt x="266" y="167"/>
                    <a:pt x="266" y="169"/>
                  </a:cubicBezTo>
                  <a:cubicBezTo>
                    <a:pt x="265" y="171"/>
                    <a:pt x="264" y="173"/>
                    <a:pt x="263" y="174"/>
                  </a:cubicBezTo>
                  <a:cubicBezTo>
                    <a:pt x="262" y="177"/>
                    <a:pt x="260" y="179"/>
                    <a:pt x="259" y="181"/>
                  </a:cubicBezTo>
                  <a:cubicBezTo>
                    <a:pt x="258" y="182"/>
                    <a:pt x="256" y="184"/>
                    <a:pt x="255" y="185"/>
                  </a:cubicBezTo>
                  <a:cubicBezTo>
                    <a:pt x="254" y="187"/>
                    <a:pt x="253" y="189"/>
                    <a:pt x="252" y="190"/>
                  </a:cubicBezTo>
                  <a:cubicBezTo>
                    <a:pt x="251" y="191"/>
                    <a:pt x="251" y="192"/>
                    <a:pt x="251" y="193"/>
                  </a:cubicBezTo>
                  <a:cubicBezTo>
                    <a:pt x="251" y="195"/>
                    <a:pt x="251" y="197"/>
                    <a:pt x="251" y="199"/>
                  </a:cubicBezTo>
                  <a:cubicBezTo>
                    <a:pt x="251" y="201"/>
                    <a:pt x="252" y="203"/>
                    <a:pt x="252" y="204"/>
                  </a:cubicBezTo>
                  <a:cubicBezTo>
                    <a:pt x="253" y="206"/>
                    <a:pt x="253" y="207"/>
                    <a:pt x="253" y="209"/>
                  </a:cubicBezTo>
                  <a:cubicBezTo>
                    <a:pt x="253" y="211"/>
                    <a:pt x="254" y="213"/>
                    <a:pt x="254" y="214"/>
                  </a:cubicBezTo>
                  <a:cubicBezTo>
                    <a:pt x="254" y="215"/>
                    <a:pt x="254" y="217"/>
                    <a:pt x="255" y="218"/>
                  </a:cubicBezTo>
                  <a:cubicBezTo>
                    <a:pt x="255" y="220"/>
                    <a:pt x="257" y="222"/>
                    <a:pt x="258" y="224"/>
                  </a:cubicBezTo>
                  <a:cubicBezTo>
                    <a:pt x="259" y="226"/>
                    <a:pt x="259" y="228"/>
                    <a:pt x="260" y="230"/>
                  </a:cubicBezTo>
                  <a:cubicBezTo>
                    <a:pt x="260" y="232"/>
                    <a:pt x="261" y="233"/>
                    <a:pt x="262" y="235"/>
                  </a:cubicBezTo>
                  <a:cubicBezTo>
                    <a:pt x="262" y="237"/>
                    <a:pt x="264" y="239"/>
                    <a:pt x="264" y="241"/>
                  </a:cubicBezTo>
                  <a:cubicBezTo>
                    <a:pt x="264" y="243"/>
                    <a:pt x="264" y="244"/>
                    <a:pt x="264" y="246"/>
                  </a:cubicBezTo>
                  <a:cubicBezTo>
                    <a:pt x="264" y="247"/>
                    <a:pt x="263" y="249"/>
                    <a:pt x="263" y="250"/>
                  </a:cubicBezTo>
                  <a:cubicBezTo>
                    <a:pt x="263" y="251"/>
                    <a:pt x="262" y="253"/>
                    <a:pt x="262" y="255"/>
                  </a:cubicBezTo>
                  <a:cubicBezTo>
                    <a:pt x="261" y="256"/>
                    <a:pt x="259" y="258"/>
                    <a:pt x="258" y="260"/>
                  </a:cubicBezTo>
                  <a:cubicBezTo>
                    <a:pt x="257" y="261"/>
                    <a:pt x="256" y="263"/>
                    <a:pt x="254" y="265"/>
                  </a:cubicBezTo>
                  <a:cubicBezTo>
                    <a:pt x="253" y="266"/>
                    <a:pt x="252" y="266"/>
                    <a:pt x="251" y="267"/>
                  </a:cubicBezTo>
                  <a:cubicBezTo>
                    <a:pt x="250" y="268"/>
                    <a:pt x="250" y="269"/>
                    <a:pt x="250" y="270"/>
                  </a:cubicBezTo>
                  <a:cubicBezTo>
                    <a:pt x="250" y="272"/>
                    <a:pt x="253" y="273"/>
                    <a:pt x="253" y="273"/>
                  </a:cubicBezTo>
                  <a:cubicBezTo>
                    <a:pt x="253" y="273"/>
                    <a:pt x="254" y="276"/>
                    <a:pt x="254" y="277"/>
                  </a:cubicBezTo>
                  <a:cubicBezTo>
                    <a:pt x="256" y="281"/>
                    <a:pt x="259" y="284"/>
                    <a:pt x="260" y="287"/>
                  </a:cubicBezTo>
                  <a:cubicBezTo>
                    <a:pt x="262" y="290"/>
                    <a:pt x="263" y="294"/>
                    <a:pt x="264" y="298"/>
                  </a:cubicBezTo>
                  <a:cubicBezTo>
                    <a:pt x="265" y="299"/>
                    <a:pt x="266" y="301"/>
                    <a:pt x="267" y="302"/>
                  </a:cubicBezTo>
                  <a:cubicBezTo>
                    <a:pt x="268" y="304"/>
                    <a:pt x="271" y="305"/>
                    <a:pt x="271" y="306"/>
                  </a:cubicBezTo>
                  <a:cubicBezTo>
                    <a:pt x="270" y="308"/>
                    <a:pt x="266" y="309"/>
                    <a:pt x="265" y="310"/>
                  </a:cubicBezTo>
                  <a:cubicBezTo>
                    <a:pt x="264" y="310"/>
                    <a:pt x="262" y="311"/>
                    <a:pt x="262" y="311"/>
                  </a:cubicBezTo>
                  <a:cubicBezTo>
                    <a:pt x="261" y="312"/>
                    <a:pt x="260" y="314"/>
                    <a:pt x="260" y="316"/>
                  </a:cubicBezTo>
                  <a:cubicBezTo>
                    <a:pt x="258" y="318"/>
                    <a:pt x="255" y="324"/>
                    <a:pt x="253" y="327"/>
                  </a:cubicBezTo>
                  <a:cubicBezTo>
                    <a:pt x="252" y="329"/>
                    <a:pt x="248" y="331"/>
                    <a:pt x="247" y="333"/>
                  </a:cubicBezTo>
                  <a:cubicBezTo>
                    <a:pt x="246" y="335"/>
                    <a:pt x="245" y="338"/>
                    <a:pt x="244" y="340"/>
                  </a:cubicBezTo>
                  <a:cubicBezTo>
                    <a:pt x="244" y="342"/>
                    <a:pt x="244" y="344"/>
                    <a:pt x="244" y="345"/>
                  </a:cubicBezTo>
                  <a:cubicBezTo>
                    <a:pt x="244" y="346"/>
                    <a:pt x="245" y="348"/>
                    <a:pt x="246" y="348"/>
                  </a:cubicBezTo>
                  <a:cubicBezTo>
                    <a:pt x="246" y="349"/>
                    <a:pt x="247" y="352"/>
                    <a:pt x="246" y="352"/>
                  </a:cubicBezTo>
                  <a:cubicBezTo>
                    <a:pt x="245" y="353"/>
                    <a:pt x="241" y="351"/>
                    <a:pt x="240" y="352"/>
                  </a:cubicBezTo>
                  <a:cubicBezTo>
                    <a:pt x="240" y="353"/>
                    <a:pt x="241" y="355"/>
                    <a:pt x="241" y="356"/>
                  </a:cubicBezTo>
                  <a:cubicBezTo>
                    <a:pt x="241" y="357"/>
                    <a:pt x="241" y="359"/>
                    <a:pt x="241" y="360"/>
                  </a:cubicBezTo>
                  <a:cubicBezTo>
                    <a:pt x="241" y="360"/>
                    <a:pt x="240" y="361"/>
                    <a:pt x="239" y="362"/>
                  </a:cubicBezTo>
                  <a:cubicBezTo>
                    <a:pt x="239" y="362"/>
                    <a:pt x="239" y="363"/>
                    <a:pt x="238" y="363"/>
                  </a:cubicBezTo>
                  <a:cubicBezTo>
                    <a:pt x="237" y="363"/>
                    <a:pt x="234" y="361"/>
                    <a:pt x="233" y="360"/>
                  </a:cubicBezTo>
                  <a:cubicBezTo>
                    <a:pt x="231" y="359"/>
                    <a:pt x="227" y="357"/>
                    <a:pt x="225" y="356"/>
                  </a:cubicBezTo>
                  <a:cubicBezTo>
                    <a:pt x="223" y="355"/>
                    <a:pt x="221" y="354"/>
                    <a:pt x="220" y="354"/>
                  </a:cubicBezTo>
                  <a:cubicBezTo>
                    <a:pt x="218" y="353"/>
                    <a:pt x="215" y="353"/>
                    <a:pt x="213" y="352"/>
                  </a:cubicBezTo>
                  <a:cubicBezTo>
                    <a:pt x="210" y="352"/>
                    <a:pt x="205" y="352"/>
                    <a:pt x="202" y="352"/>
                  </a:cubicBezTo>
                  <a:cubicBezTo>
                    <a:pt x="200" y="351"/>
                    <a:pt x="195" y="351"/>
                    <a:pt x="193" y="350"/>
                  </a:cubicBezTo>
                  <a:cubicBezTo>
                    <a:pt x="192" y="350"/>
                    <a:pt x="188" y="349"/>
                    <a:pt x="187" y="349"/>
                  </a:cubicBezTo>
                  <a:cubicBezTo>
                    <a:pt x="186" y="348"/>
                    <a:pt x="184" y="348"/>
                    <a:pt x="182" y="347"/>
                  </a:cubicBezTo>
                  <a:cubicBezTo>
                    <a:pt x="181" y="347"/>
                    <a:pt x="180" y="347"/>
                    <a:pt x="178" y="347"/>
                  </a:cubicBezTo>
                  <a:cubicBezTo>
                    <a:pt x="178" y="347"/>
                    <a:pt x="176" y="347"/>
                    <a:pt x="175" y="348"/>
                  </a:cubicBezTo>
                  <a:cubicBezTo>
                    <a:pt x="174" y="348"/>
                    <a:pt x="173" y="349"/>
                    <a:pt x="172" y="350"/>
                  </a:cubicBezTo>
                  <a:cubicBezTo>
                    <a:pt x="172" y="350"/>
                    <a:pt x="171" y="351"/>
                    <a:pt x="170" y="351"/>
                  </a:cubicBezTo>
                  <a:cubicBezTo>
                    <a:pt x="168" y="350"/>
                    <a:pt x="164" y="344"/>
                    <a:pt x="164" y="344"/>
                  </a:cubicBezTo>
                  <a:cubicBezTo>
                    <a:pt x="164" y="344"/>
                    <a:pt x="165" y="340"/>
                    <a:pt x="165" y="339"/>
                  </a:cubicBezTo>
                  <a:cubicBezTo>
                    <a:pt x="165" y="337"/>
                    <a:pt x="163" y="334"/>
                    <a:pt x="162" y="333"/>
                  </a:cubicBezTo>
                  <a:cubicBezTo>
                    <a:pt x="162" y="332"/>
                    <a:pt x="161" y="330"/>
                    <a:pt x="160" y="330"/>
                  </a:cubicBezTo>
                  <a:cubicBezTo>
                    <a:pt x="159" y="329"/>
                    <a:pt x="156" y="328"/>
                    <a:pt x="156" y="326"/>
                  </a:cubicBezTo>
                  <a:cubicBezTo>
                    <a:pt x="156" y="326"/>
                    <a:pt x="157" y="325"/>
                    <a:pt x="157" y="325"/>
                  </a:cubicBezTo>
                  <a:cubicBezTo>
                    <a:pt x="158" y="324"/>
                    <a:pt x="161" y="322"/>
                    <a:pt x="161" y="321"/>
                  </a:cubicBezTo>
                  <a:cubicBezTo>
                    <a:pt x="162" y="317"/>
                    <a:pt x="161" y="308"/>
                    <a:pt x="161" y="304"/>
                  </a:cubicBezTo>
                  <a:cubicBezTo>
                    <a:pt x="160" y="301"/>
                    <a:pt x="159" y="295"/>
                    <a:pt x="158" y="292"/>
                  </a:cubicBezTo>
                  <a:cubicBezTo>
                    <a:pt x="158" y="290"/>
                    <a:pt x="158" y="286"/>
                    <a:pt x="157" y="284"/>
                  </a:cubicBezTo>
                  <a:cubicBezTo>
                    <a:pt x="156" y="283"/>
                    <a:pt x="154" y="282"/>
                    <a:pt x="152" y="281"/>
                  </a:cubicBezTo>
                  <a:cubicBezTo>
                    <a:pt x="151" y="281"/>
                    <a:pt x="150" y="280"/>
                    <a:pt x="149" y="280"/>
                  </a:cubicBezTo>
                  <a:cubicBezTo>
                    <a:pt x="148" y="280"/>
                    <a:pt x="146" y="281"/>
                    <a:pt x="145" y="281"/>
                  </a:cubicBezTo>
                  <a:cubicBezTo>
                    <a:pt x="144" y="281"/>
                    <a:pt x="143" y="282"/>
                    <a:pt x="142" y="283"/>
                  </a:cubicBezTo>
                  <a:cubicBezTo>
                    <a:pt x="141" y="283"/>
                    <a:pt x="139" y="284"/>
                    <a:pt x="138" y="285"/>
                  </a:cubicBezTo>
                  <a:cubicBezTo>
                    <a:pt x="136" y="285"/>
                    <a:pt x="132" y="284"/>
                    <a:pt x="130" y="284"/>
                  </a:cubicBezTo>
                  <a:cubicBezTo>
                    <a:pt x="129" y="284"/>
                    <a:pt x="126" y="283"/>
                    <a:pt x="125" y="283"/>
                  </a:cubicBezTo>
                  <a:cubicBezTo>
                    <a:pt x="125" y="282"/>
                    <a:pt x="124" y="281"/>
                    <a:pt x="123" y="280"/>
                  </a:cubicBezTo>
                  <a:cubicBezTo>
                    <a:pt x="123" y="279"/>
                    <a:pt x="122" y="277"/>
                    <a:pt x="122" y="277"/>
                  </a:cubicBezTo>
                  <a:cubicBezTo>
                    <a:pt x="122" y="276"/>
                    <a:pt x="122" y="274"/>
                    <a:pt x="123" y="274"/>
                  </a:cubicBezTo>
                  <a:cubicBezTo>
                    <a:pt x="123" y="273"/>
                    <a:pt x="124" y="273"/>
                    <a:pt x="124" y="273"/>
                  </a:cubicBezTo>
                  <a:cubicBezTo>
                    <a:pt x="125" y="272"/>
                    <a:pt x="129" y="271"/>
                    <a:pt x="130" y="271"/>
                  </a:cubicBezTo>
                  <a:cubicBezTo>
                    <a:pt x="131" y="270"/>
                    <a:pt x="133" y="270"/>
                    <a:pt x="134" y="269"/>
                  </a:cubicBezTo>
                  <a:cubicBezTo>
                    <a:pt x="136" y="268"/>
                    <a:pt x="138" y="265"/>
                    <a:pt x="139" y="262"/>
                  </a:cubicBezTo>
                  <a:cubicBezTo>
                    <a:pt x="139" y="262"/>
                    <a:pt x="139" y="259"/>
                    <a:pt x="139" y="258"/>
                  </a:cubicBezTo>
                  <a:cubicBezTo>
                    <a:pt x="138" y="255"/>
                    <a:pt x="138" y="249"/>
                    <a:pt x="138" y="246"/>
                  </a:cubicBezTo>
                  <a:cubicBezTo>
                    <a:pt x="138" y="244"/>
                    <a:pt x="138" y="242"/>
                    <a:pt x="138" y="240"/>
                  </a:cubicBezTo>
                  <a:cubicBezTo>
                    <a:pt x="138" y="239"/>
                    <a:pt x="138" y="236"/>
                    <a:pt x="138" y="235"/>
                  </a:cubicBezTo>
                  <a:cubicBezTo>
                    <a:pt x="135" y="231"/>
                    <a:pt x="123" y="229"/>
                    <a:pt x="117" y="229"/>
                  </a:cubicBezTo>
                  <a:cubicBezTo>
                    <a:pt x="116" y="229"/>
                    <a:pt x="113" y="230"/>
                    <a:pt x="112" y="231"/>
                  </a:cubicBezTo>
                  <a:cubicBezTo>
                    <a:pt x="110" y="231"/>
                    <a:pt x="108" y="232"/>
                    <a:pt x="106" y="232"/>
                  </a:cubicBezTo>
                  <a:cubicBezTo>
                    <a:pt x="104" y="232"/>
                    <a:pt x="102" y="231"/>
                    <a:pt x="101" y="230"/>
                  </a:cubicBezTo>
                  <a:cubicBezTo>
                    <a:pt x="99" y="229"/>
                    <a:pt x="98" y="228"/>
                    <a:pt x="97" y="227"/>
                  </a:cubicBezTo>
                  <a:cubicBezTo>
                    <a:pt x="91" y="223"/>
                    <a:pt x="84" y="219"/>
                    <a:pt x="79" y="214"/>
                  </a:cubicBezTo>
                  <a:cubicBezTo>
                    <a:pt x="77" y="212"/>
                    <a:pt x="72" y="206"/>
                    <a:pt x="72" y="206"/>
                  </a:cubicBezTo>
                  <a:cubicBezTo>
                    <a:pt x="72" y="206"/>
                    <a:pt x="68" y="205"/>
                    <a:pt x="67" y="205"/>
                  </a:cubicBezTo>
                  <a:cubicBezTo>
                    <a:pt x="66" y="205"/>
                    <a:pt x="64" y="206"/>
                    <a:pt x="63" y="205"/>
                  </a:cubicBezTo>
                  <a:cubicBezTo>
                    <a:pt x="62" y="205"/>
                    <a:pt x="62" y="202"/>
                    <a:pt x="62" y="201"/>
                  </a:cubicBezTo>
                  <a:cubicBezTo>
                    <a:pt x="61" y="198"/>
                    <a:pt x="63" y="191"/>
                    <a:pt x="62" y="189"/>
                  </a:cubicBezTo>
                  <a:cubicBezTo>
                    <a:pt x="61" y="188"/>
                    <a:pt x="59" y="188"/>
                    <a:pt x="59" y="187"/>
                  </a:cubicBezTo>
                  <a:cubicBezTo>
                    <a:pt x="58" y="187"/>
                    <a:pt x="57" y="184"/>
                    <a:pt x="56" y="184"/>
                  </a:cubicBezTo>
                  <a:cubicBezTo>
                    <a:pt x="54" y="183"/>
                    <a:pt x="49" y="187"/>
                    <a:pt x="47" y="188"/>
                  </a:cubicBezTo>
                  <a:cubicBezTo>
                    <a:pt x="44" y="188"/>
                    <a:pt x="38" y="189"/>
                    <a:pt x="34" y="189"/>
                  </a:cubicBezTo>
                  <a:cubicBezTo>
                    <a:pt x="29" y="190"/>
                    <a:pt x="19" y="190"/>
                    <a:pt x="14" y="189"/>
                  </a:cubicBezTo>
                  <a:cubicBezTo>
                    <a:pt x="11" y="189"/>
                    <a:pt x="1" y="184"/>
                    <a:pt x="1" y="184"/>
                  </a:cubicBezTo>
                  <a:cubicBezTo>
                    <a:pt x="1" y="184"/>
                    <a:pt x="1" y="178"/>
                    <a:pt x="1" y="177"/>
                  </a:cubicBezTo>
                  <a:cubicBezTo>
                    <a:pt x="1" y="176"/>
                    <a:pt x="0" y="175"/>
                    <a:pt x="0" y="174"/>
                  </a:cubicBezTo>
                  <a:cubicBezTo>
                    <a:pt x="0" y="173"/>
                    <a:pt x="1" y="171"/>
                    <a:pt x="2" y="171"/>
                  </a:cubicBezTo>
                  <a:cubicBezTo>
                    <a:pt x="3" y="170"/>
                    <a:pt x="4" y="168"/>
                    <a:pt x="5" y="167"/>
                  </a:cubicBezTo>
                  <a:cubicBezTo>
                    <a:pt x="6" y="167"/>
                    <a:pt x="8" y="166"/>
                    <a:pt x="9" y="166"/>
                  </a:cubicBezTo>
                  <a:cubicBezTo>
                    <a:pt x="10" y="166"/>
                    <a:pt x="12" y="167"/>
                    <a:pt x="13" y="167"/>
                  </a:cubicBezTo>
                  <a:cubicBezTo>
                    <a:pt x="14" y="167"/>
                    <a:pt x="16" y="169"/>
                    <a:pt x="17" y="169"/>
                  </a:cubicBezTo>
                  <a:cubicBezTo>
                    <a:pt x="18" y="170"/>
                    <a:pt x="22" y="170"/>
                    <a:pt x="23" y="170"/>
                  </a:cubicBezTo>
                  <a:cubicBezTo>
                    <a:pt x="24" y="170"/>
                    <a:pt x="26" y="171"/>
                    <a:pt x="27" y="170"/>
                  </a:cubicBezTo>
                  <a:cubicBezTo>
                    <a:pt x="28" y="170"/>
                    <a:pt x="29" y="169"/>
                    <a:pt x="29" y="169"/>
                  </a:cubicBezTo>
                  <a:cubicBezTo>
                    <a:pt x="30" y="168"/>
                    <a:pt x="32" y="166"/>
                    <a:pt x="33" y="166"/>
                  </a:cubicBezTo>
                  <a:cubicBezTo>
                    <a:pt x="35" y="165"/>
                    <a:pt x="39" y="164"/>
                    <a:pt x="40" y="163"/>
                  </a:cubicBezTo>
                  <a:cubicBezTo>
                    <a:pt x="43" y="163"/>
                    <a:pt x="48" y="163"/>
                    <a:pt x="50" y="161"/>
                  </a:cubicBezTo>
                  <a:cubicBezTo>
                    <a:pt x="51" y="160"/>
                    <a:pt x="49" y="157"/>
                    <a:pt x="50" y="156"/>
                  </a:cubicBezTo>
                  <a:cubicBezTo>
                    <a:pt x="50" y="154"/>
                    <a:pt x="53" y="152"/>
                    <a:pt x="53" y="150"/>
                  </a:cubicBezTo>
                  <a:cubicBezTo>
                    <a:pt x="53" y="149"/>
                    <a:pt x="52" y="148"/>
                    <a:pt x="52" y="148"/>
                  </a:cubicBezTo>
                  <a:cubicBezTo>
                    <a:pt x="51" y="148"/>
                    <a:pt x="50" y="149"/>
                    <a:pt x="49" y="149"/>
                  </a:cubicBezTo>
                  <a:cubicBezTo>
                    <a:pt x="49" y="148"/>
                    <a:pt x="48" y="146"/>
                    <a:pt x="48" y="146"/>
                  </a:cubicBezTo>
                  <a:cubicBezTo>
                    <a:pt x="49" y="144"/>
                    <a:pt x="51" y="143"/>
                    <a:pt x="52" y="142"/>
                  </a:cubicBezTo>
                  <a:cubicBezTo>
                    <a:pt x="53" y="140"/>
                    <a:pt x="55" y="138"/>
                    <a:pt x="56" y="137"/>
                  </a:cubicBezTo>
                  <a:cubicBezTo>
                    <a:pt x="58" y="137"/>
                    <a:pt x="62" y="137"/>
                    <a:pt x="63" y="136"/>
                  </a:cubicBezTo>
                  <a:cubicBezTo>
                    <a:pt x="65" y="135"/>
                    <a:pt x="65" y="132"/>
                    <a:pt x="65" y="130"/>
                  </a:cubicBezTo>
                  <a:cubicBezTo>
                    <a:pt x="65" y="128"/>
                    <a:pt x="64" y="123"/>
                    <a:pt x="63" y="121"/>
                  </a:cubicBezTo>
                  <a:cubicBezTo>
                    <a:pt x="63" y="118"/>
                    <a:pt x="59" y="115"/>
                    <a:pt x="58" y="113"/>
                  </a:cubicBezTo>
                  <a:cubicBezTo>
                    <a:pt x="57" y="110"/>
                    <a:pt x="55" y="106"/>
                    <a:pt x="54" y="104"/>
                  </a:cubicBezTo>
                  <a:cubicBezTo>
                    <a:pt x="54" y="103"/>
                    <a:pt x="53" y="100"/>
                    <a:pt x="53" y="100"/>
                  </a:cubicBezTo>
                  <a:cubicBezTo>
                    <a:pt x="53" y="100"/>
                    <a:pt x="55" y="99"/>
                    <a:pt x="56" y="98"/>
                  </a:cubicBezTo>
                  <a:cubicBezTo>
                    <a:pt x="56" y="97"/>
                    <a:pt x="57" y="96"/>
                    <a:pt x="58" y="95"/>
                  </a:cubicBezTo>
                  <a:cubicBezTo>
                    <a:pt x="58" y="95"/>
                    <a:pt x="59" y="95"/>
                    <a:pt x="60" y="94"/>
                  </a:cubicBezTo>
                  <a:cubicBezTo>
                    <a:pt x="60" y="94"/>
                    <a:pt x="60" y="92"/>
                    <a:pt x="61" y="91"/>
                  </a:cubicBezTo>
                  <a:cubicBezTo>
                    <a:pt x="61" y="90"/>
                    <a:pt x="62" y="87"/>
                    <a:pt x="63" y="86"/>
                  </a:cubicBezTo>
                  <a:cubicBezTo>
                    <a:pt x="63" y="85"/>
                    <a:pt x="65" y="84"/>
                    <a:pt x="66" y="83"/>
                  </a:cubicBezTo>
                  <a:cubicBezTo>
                    <a:pt x="67" y="81"/>
                    <a:pt x="66" y="77"/>
                    <a:pt x="67" y="75"/>
                  </a:cubicBezTo>
                  <a:cubicBezTo>
                    <a:pt x="68" y="74"/>
                    <a:pt x="68" y="73"/>
                    <a:pt x="69" y="73"/>
                  </a:cubicBezTo>
                  <a:cubicBezTo>
                    <a:pt x="71" y="72"/>
                    <a:pt x="75" y="72"/>
                    <a:pt x="77" y="72"/>
                  </a:cubicBezTo>
                  <a:cubicBezTo>
                    <a:pt x="79" y="72"/>
                    <a:pt x="83" y="72"/>
                    <a:pt x="84" y="72"/>
                  </a:cubicBezTo>
                  <a:cubicBezTo>
                    <a:pt x="85" y="71"/>
                    <a:pt x="86" y="69"/>
                    <a:pt x="86" y="68"/>
                  </a:cubicBezTo>
                  <a:cubicBezTo>
                    <a:pt x="87" y="66"/>
                    <a:pt x="88" y="63"/>
                    <a:pt x="87" y="61"/>
                  </a:cubicBezTo>
                  <a:cubicBezTo>
                    <a:pt x="87" y="60"/>
                    <a:pt x="85" y="60"/>
                    <a:pt x="84" y="60"/>
                  </a:cubicBezTo>
                  <a:cubicBezTo>
                    <a:pt x="83" y="59"/>
                    <a:pt x="80" y="56"/>
                    <a:pt x="78" y="55"/>
                  </a:cubicBezTo>
                  <a:cubicBezTo>
                    <a:pt x="77" y="54"/>
                    <a:pt x="76" y="53"/>
                    <a:pt x="75" y="53"/>
                  </a:cubicBezTo>
                  <a:cubicBezTo>
                    <a:pt x="74" y="51"/>
                    <a:pt x="72" y="48"/>
                    <a:pt x="72" y="47"/>
                  </a:cubicBezTo>
                  <a:cubicBezTo>
                    <a:pt x="72" y="46"/>
                    <a:pt x="72" y="44"/>
                    <a:pt x="72" y="43"/>
                  </a:cubicBezTo>
                  <a:cubicBezTo>
                    <a:pt x="72" y="42"/>
                    <a:pt x="74" y="41"/>
                    <a:pt x="75" y="40"/>
                  </a:cubicBezTo>
                  <a:cubicBezTo>
                    <a:pt x="77" y="40"/>
                    <a:pt x="80" y="39"/>
                    <a:pt x="81" y="39"/>
                  </a:cubicBezTo>
                  <a:cubicBezTo>
                    <a:pt x="83" y="38"/>
                    <a:pt x="84" y="37"/>
                    <a:pt x="86" y="36"/>
                  </a:cubicBezTo>
                  <a:cubicBezTo>
                    <a:pt x="87" y="36"/>
                    <a:pt x="89" y="37"/>
                    <a:pt x="90" y="37"/>
                  </a:cubicBezTo>
                  <a:cubicBezTo>
                    <a:pt x="93" y="38"/>
                    <a:pt x="96" y="40"/>
                    <a:pt x="98" y="41"/>
                  </a:cubicBezTo>
                  <a:cubicBezTo>
                    <a:pt x="99" y="42"/>
                    <a:pt x="100" y="43"/>
                    <a:pt x="101" y="44"/>
                  </a:cubicBezTo>
                  <a:cubicBezTo>
                    <a:pt x="102" y="45"/>
                    <a:pt x="104" y="47"/>
                    <a:pt x="106" y="47"/>
                  </a:cubicBezTo>
                  <a:cubicBezTo>
                    <a:pt x="108" y="48"/>
                    <a:pt x="112" y="47"/>
                    <a:pt x="114" y="46"/>
                  </a:cubicBezTo>
                  <a:cubicBezTo>
                    <a:pt x="115" y="46"/>
                    <a:pt x="118" y="45"/>
                    <a:pt x="119" y="45"/>
                  </a:cubicBezTo>
                  <a:cubicBezTo>
                    <a:pt x="120" y="44"/>
                    <a:pt x="124" y="41"/>
                    <a:pt x="125" y="39"/>
                  </a:cubicBezTo>
                  <a:cubicBezTo>
                    <a:pt x="125" y="38"/>
                    <a:pt x="125" y="34"/>
                    <a:pt x="126" y="34"/>
                  </a:cubicBezTo>
                  <a:cubicBezTo>
                    <a:pt x="128" y="33"/>
                    <a:pt x="131" y="38"/>
                    <a:pt x="132" y="39"/>
                  </a:cubicBezTo>
                  <a:cubicBezTo>
                    <a:pt x="133" y="39"/>
                    <a:pt x="135" y="40"/>
                    <a:pt x="136" y="40"/>
                  </a:cubicBezTo>
                  <a:cubicBezTo>
                    <a:pt x="137" y="40"/>
                    <a:pt x="138" y="40"/>
                    <a:pt x="138" y="40"/>
                  </a:cubicBezTo>
                  <a:cubicBezTo>
                    <a:pt x="139" y="41"/>
                    <a:pt x="139" y="42"/>
                    <a:pt x="140" y="43"/>
                  </a:cubicBezTo>
                  <a:cubicBezTo>
                    <a:pt x="140" y="44"/>
                    <a:pt x="141" y="45"/>
                    <a:pt x="142" y="46"/>
                  </a:cubicBezTo>
                  <a:cubicBezTo>
                    <a:pt x="144" y="46"/>
                    <a:pt x="147" y="44"/>
                    <a:pt x="149" y="45"/>
                  </a:cubicBezTo>
                  <a:cubicBezTo>
                    <a:pt x="150" y="45"/>
                    <a:pt x="152" y="46"/>
                    <a:pt x="152" y="47"/>
                  </a:cubicBezTo>
                  <a:cubicBezTo>
                    <a:pt x="154" y="48"/>
                    <a:pt x="157" y="50"/>
                    <a:pt x="158" y="51"/>
                  </a:cubicBezTo>
                  <a:cubicBezTo>
                    <a:pt x="160" y="52"/>
                    <a:pt x="162" y="52"/>
                    <a:pt x="164" y="52"/>
                  </a:cubicBezTo>
                  <a:cubicBezTo>
                    <a:pt x="165" y="51"/>
                    <a:pt x="168" y="50"/>
                    <a:pt x="168" y="50"/>
                  </a:cubicBezTo>
                  <a:cubicBezTo>
                    <a:pt x="170" y="49"/>
                    <a:pt x="174" y="48"/>
                    <a:pt x="175" y="47"/>
                  </a:cubicBezTo>
                  <a:cubicBezTo>
                    <a:pt x="177" y="47"/>
                    <a:pt x="180" y="47"/>
                    <a:pt x="182" y="46"/>
                  </a:cubicBezTo>
                  <a:cubicBezTo>
                    <a:pt x="183" y="46"/>
                    <a:pt x="186" y="45"/>
                    <a:pt x="186" y="44"/>
                  </a:cubicBezTo>
                  <a:cubicBezTo>
                    <a:pt x="187" y="43"/>
                    <a:pt x="186" y="42"/>
                    <a:pt x="186" y="41"/>
                  </a:cubicBezTo>
                  <a:cubicBezTo>
                    <a:pt x="186" y="39"/>
                    <a:pt x="185" y="36"/>
                    <a:pt x="185" y="34"/>
                  </a:cubicBezTo>
                  <a:cubicBezTo>
                    <a:pt x="184" y="32"/>
                    <a:pt x="182" y="30"/>
                    <a:pt x="180" y="29"/>
                  </a:cubicBezTo>
                  <a:cubicBezTo>
                    <a:pt x="179" y="29"/>
                    <a:pt x="177" y="29"/>
                    <a:pt x="176" y="29"/>
                  </a:cubicBezTo>
                  <a:cubicBezTo>
                    <a:pt x="175" y="30"/>
                    <a:pt x="174" y="30"/>
                    <a:pt x="174" y="30"/>
                  </a:cubicBezTo>
                  <a:cubicBezTo>
                    <a:pt x="172" y="31"/>
                    <a:pt x="169" y="30"/>
                    <a:pt x="169" y="30"/>
                  </a:cubicBezTo>
                  <a:cubicBezTo>
                    <a:pt x="168" y="29"/>
                    <a:pt x="169" y="28"/>
                    <a:pt x="169" y="28"/>
                  </a:cubicBezTo>
                  <a:cubicBezTo>
                    <a:pt x="169" y="27"/>
                    <a:pt x="170" y="27"/>
                    <a:pt x="171" y="27"/>
                  </a:cubicBezTo>
                  <a:cubicBezTo>
                    <a:pt x="172" y="26"/>
                    <a:pt x="174" y="26"/>
                    <a:pt x="174" y="25"/>
                  </a:cubicBezTo>
                  <a:cubicBezTo>
                    <a:pt x="175" y="24"/>
                    <a:pt x="175" y="22"/>
                    <a:pt x="176" y="22"/>
                  </a:cubicBezTo>
                  <a:cubicBezTo>
                    <a:pt x="177" y="21"/>
                    <a:pt x="179" y="21"/>
                    <a:pt x="180" y="21"/>
                  </a:cubicBezTo>
                  <a:cubicBezTo>
                    <a:pt x="181" y="21"/>
                    <a:pt x="184" y="20"/>
                    <a:pt x="185" y="20"/>
                  </a:cubicBezTo>
                  <a:cubicBezTo>
                    <a:pt x="186" y="20"/>
                    <a:pt x="188" y="20"/>
                    <a:pt x="189" y="20"/>
                  </a:cubicBezTo>
                  <a:cubicBezTo>
                    <a:pt x="190" y="19"/>
                    <a:pt x="190" y="18"/>
                    <a:pt x="191" y="18"/>
                  </a:cubicBezTo>
                  <a:cubicBezTo>
                    <a:pt x="192" y="17"/>
                    <a:pt x="195" y="19"/>
                    <a:pt x="195" y="20"/>
                  </a:cubicBezTo>
                  <a:cubicBezTo>
                    <a:pt x="196" y="21"/>
                    <a:pt x="193" y="23"/>
                    <a:pt x="193" y="24"/>
                  </a:cubicBezTo>
                  <a:cubicBezTo>
                    <a:pt x="193" y="25"/>
                    <a:pt x="196" y="24"/>
                    <a:pt x="196" y="25"/>
                  </a:cubicBezTo>
                  <a:cubicBezTo>
                    <a:pt x="197" y="26"/>
                    <a:pt x="195" y="27"/>
                    <a:pt x="195" y="28"/>
                  </a:cubicBezTo>
                  <a:cubicBezTo>
                    <a:pt x="194" y="28"/>
                    <a:pt x="194" y="28"/>
                    <a:pt x="194" y="29"/>
                  </a:cubicBezTo>
                  <a:cubicBezTo>
                    <a:pt x="194" y="30"/>
                    <a:pt x="197" y="32"/>
                    <a:pt x="198" y="33"/>
                  </a:cubicBezTo>
                  <a:cubicBezTo>
                    <a:pt x="199" y="33"/>
                    <a:pt x="202" y="33"/>
                    <a:pt x="203" y="33"/>
                  </a:cubicBezTo>
                  <a:cubicBezTo>
                    <a:pt x="204" y="34"/>
                    <a:pt x="206" y="37"/>
                    <a:pt x="207" y="39"/>
                  </a:cubicBezTo>
                  <a:cubicBezTo>
                    <a:pt x="207" y="40"/>
                    <a:pt x="207" y="42"/>
                    <a:pt x="208" y="43"/>
                  </a:cubicBezTo>
                  <a:cubicBezTo>
                    <a:pt x="208" y="44"/>
                    <a:pt x="211" y="44"/>
                    <a:pt x="212" y="45"/>
                  </a:cubicBezTo>
                  <a:cubicBezTo>
                    <a:pt x="213" y="45"/>
                    <a:pt x="215" y="46"/>
                    <a:pt x="215" y="46"/>
                  </a:cubicBezTo>
                  <a:cubicBezTo>
                    <a:pt x="216" y="45"/>
                    <a:pt x="216" y="42"/>
                    <a:pt x="216" y="41"/>
                  </a:cubicBezTo>
                  <a:cubicBezTo>
                    <a:pt x="217" y="39"/>
                    <a:pt x="217" y="36"/>
                    <a:pt x="218" y="35"/>
                  </a:cubicBezTo>
                  <a:cubicBezTo>
                    <a:pt x="219" y="34"/>
                    <a:pt x="222" y="34"/>
                    <a:pt x="223" y="33"/>
                  </a:cubicBezTo>
                  <a:cubicBezTo>
                    <a:pt x="224" y="32"/>
                    <a:pt x="227" y="30"/>
                    <a:pt x="228" y="28"/>
                  </a:cubicBezTo>
                  <a:cubicBezTo>
                    <a:pt x="229" y="28"/>
                    <a:pt x="230" y="27"/>
                    <a:pt x="230" y="26"/>
                  </a:cubicBezTo>
                  <a:cubicBezTo>
                    <a:pt x="236" y="20"/>
                    <a:pt x="249" y="0"/>
                    <a:pt x="249" y="0"/>
                  </a:cubicBezTo>
                  <a:cubicBezTo>
                    <a:pt x="249" y="0"/>
                    <a:pt x="264" y="7"/>
                    <a:pt x="268" y="11"/>
                  </a:cubicBezTo>
                  <a:cubicBezTo>
                    <a:pt x="272" y="16"/>
                    <a:pt x="274" y="38"/>
                    <a:pt x="280" y="36"/>
                  </a:cubicBezTo>
                  <a:cubicBezTo>
                    <a:pt x="281" y="36"/>
                    <a:pt x="281" y="38"/>
                    <a:pt x="281" y="39"/>
                  </a:cubicBezTo>
                  <a:cubicBezTo>
                    <a:pt x="282" y="40"/>
                    <a:pt x="283" y="41"/>
                    <a:pt x="284" y="42"/>
                  </a:cubicBezTo>
                  <a:cubicBezTo>
                    <a:pt x="285" y="43"/>
                    <a:pt x="286" y="44"/>
                    <a:pt x="287" y="45"/>
                  </a:cubicBezTo>
                  <a:cubicBezTo>
                    <a:pt x="288" y="46"/>
                    <a:pt x="289" y="48"/>
                    <a:pt x="290" y="50"/>
                  </a:cubicBezTo>
                  <a:cubicBezTo>
                    <a:pt x="290" y="50"/>
                    <a:pt x="290" y="51"/>
                    <a:pt x="291" y="51"/>
                  </a:cubicBezTo>
                  <a:cubicBezTo>
                    <a:pt x="291" y="52"/>
                    <a:pt x="292" y="54"/>
                    <a:pt x="293" y="54"/>
                  </a:cubicBezTo>
                  <a:cubicBezTo>
                    <a:pt x="294" y="55"/>
                    <a:pt x="295" y="54"/>
                    <a:pt x="296" y="54"/>
                  </a:cubicBezTo>
                  <a:cubicBezTo>
                    <a:pt x="296" y="54"/>
                    <a:pt x="296" y="54"/>
                    <a:pt x="296" y="54"/>
                  </a:cubicBezTo>
                  <a:cubicBezTo>
                    <a:pt x="296" y="54"/>
                    <a:pt x="297" y="54"/>
                    <a:pt x="298" y="54"/>
                  </a:cubicBezTo>
                  <a:cubicBezTo>
                    <a:pt x="299" y="54"/>
                    <a:pt x="299" y="53"/>
                    <a:pt x="300" y="53"/>
                  </a:cubicBezTo>
                  <a:cubicBezTo>
                    <a:pt x="300" y="53"/>
                    <a:pt x="301" y="54"/>
                    <a:pt x="302" y="55"/>
                  </a:cubicBezTo>
                  <a:cubicBezTo>
                    <a:pt x="303" y="56"/>
                    <a:pt x="304" y="57"/>
                    <a:pt x="305" y="58"/>
                  </a:cubicBezTo>
                  <a:cubicBezTo>
                    <a:pt x="307" y="58"/>
                    <a:pt x="309" y="58"/>
                    <a:pt x="310" y="59"/>
                  </a:cubicBezTo>
                  <a:cubicBezTo>
                    <a:pt x="311" y="59"/>
                    <a:pt x="311" y="60"/>
                    <a:pt x="312" y="61"/>
                  </a:cubicBezTo>
                  <a:cubicBezTo>
                    <a:pt x="312" y="61"/>
                    <a:pt x="313" y="62"/>
                    <a:pt x="313" y="63"/>
                  </a:cubicBezTo>
                  <a:cubicBezTo>
                    <a:pt x="313" y="65"/>
                    <a:pt x="311" y="66"/>
                    <a:pt x="311" y="68"/>
                  </a:cubicBezTo>
                  <a:cubicBezTo>
                    <a:pt x="311" y="71"/>
                    <a:pt x="313" y="74"/>
                    <a:pt x="314" y="76"/>
                  </a:cubicBezTo>
                  <a:cubicBezTo>
                    <a:pt x="314" y="79"/>
                    <a:pt x="314" y="81"/>
                    <a:pt x="314" y="84"/>
                  </a:cubicBezTo>
                  <a:cubicBezTo>
                    <a:pt x="314" y="85"/>
                    <a:pt x="313" y="86"/>
                    <a:pt x="313" y="88"/>
                  </a:cubicBezTo>
                  <a:cubicBezTo>
                    <a:pt x="313" y="89"/>
                    <a:pt x="313" y="90"/>
                    <a:pt x="313" y="91"/>
                  </a:cubicBezTo>
                  <a:cubicBezTo>
                    <a:pt x="314" y="91"/>
                    <a:pt x="314" y="91"/>
                    <a:pt x="314" y="92"/>
                  </a:cubicBezTo>
                  <a:cubicBezTo>
                    <a:pt x="316" y="93"/>
                    <a:pt x="317" y="95"/>
                    <a:pt x="318" y="96"/>
                  </a:cubicBezTo>
                  <a:cubicBezTo>
                    <a:pt x="318" y="97"/>
                    <a:pt x="319" y="97"/>
                    <a:pt x="319" y="98"/>
                  </a:cubicBezTo>
                  <a:close/>
                  <a:moveTo>
                    <a:pt x="289" y="76"/>
                  </a:moveTo>
                  <a:cubicBezTo>
                    <a:pt x="289" y="76"/>
                    <a:pt x="295" y="71"/>
                    <a:pt x="295" y="69"/>
                  </a:cubicBezTo>
                  <a:cubicBezTo>
                    <a:pt x="295" y="68"/>
                    <a:pt x="292" y="67"/>
                    <a:pt x="291" y="67"/>
                  </a:cubicBezTo>
                  <a:cubicBezTo>
                    <a:pt x="289" y="66"/>
                    <a:pt x="285" y="63"/>
                    <a:pt x="283" y="62"/>
                  </a:cubicBezTo>
                  <a:cubicBezTo>
                    <a:pt x="282" y="61"/>
                    <a:pt x="277" y="60"/>
                    <a:pt x="276" y="60"/>
                  </a:cubicBezTo>
                  <a:cubicBezTo>
                    <a:pt x="274" y="59"/>
                    <a:pt x="271" y="57"/>
                    <a:pt x="269" y="56"/>
                  </a:cubicBezTo>
                  <a:cubicBezTo>
                    <a:pt x="268" y="55"/>
                    <a:pt x="265" y="53"/>
                    <a:pt x="264" y="53"/>
                  </a:cubicBezTo>
                  <a:cubicBezTo>
                    <a:pt x="263" y="52"/>
                    <a:pt x="259" y="52"/>
                    <a:pt x="259" y="52"/>
                  </a:cubicBezTo>
                  <a:cubicBezTo>
                    <a:pt x="257" y="53"/>
                    <a:pt x="255" y="55"/>
                    <a:pt x="254" y="56"/>
                  </a:cubicBezTo>
                  <a:cubicBezTo>
                    <a:pt x="253" y="58"/>
                    <a:pt x="250" y="61"/>
                    <a:pt x="249" y="62"/>
                  </a:cubicBezTo>
                  <a:cubicBezTo>
                    <a:pt x="247" y="64"/>
                    <a:pt x="243" y="65"/>
                    <a:pt x="241" y="66"/>
                  </a:cubicBezTo>
                  <a:cubicBezTo>
                    <a:pt x="239" y="66"/>
                    <a:pt x="235" y="68"/>
                    <a:pt x="233" y="68"/>
                  </a:cubicBezTo>
                  <a:cubicBezTo>
                    <a:pt x="231" y="69"/>
                    <a:pt x="227" y="68"/>
                    <a:pt x="226" y="70"/>
                  </a:cubicBezTo>
                  <a:cubicBezTo>
                    <a:pt x="224" y="71"/>
                    <a:pt x="225" y="76"/>
                    <a:pt x="223" y="77"/>
                  </a:cubicBezTo>
                  <a:cubicBezTo>
                    <a:pt x="223" y="78"/>
                    <a:pt x="221" y="77"/>
                    <a:pt x="220" y="77"/>
                  </a:cubicBezTo>
                  <a:cubicBezTo>
                    <a:pt x="218" y="78"/>
                    <a:pt x="215" y="79"/>
                    <a:pt x="214" y="80"/>
                  </a:cubicBezTo>
                  <a:cubicBezTo>
                    <a:pt x="212" y="80"/>
                    <a:pt x="208" y="81"/>
                    <a:pt x="205" y="81"/>
                  </a:cubicBezTo>
                  <a:cubicBezTo>
                    <a:pt x="205" y="81"/>
                    <a:pt x="204" y="81"/>
                    <a:pt x="203" y="81"/>
                  </a:cubicBezTo>
                  <a:cubicBezTo>
                    <a:pt x="201" y="81"/>
                    <a:pt x="198" y="81"/>
                    <a:pt x="196" y="81"/>
                  </a:cubicBezTo>
                  <a:cubicBezTo>
                    <a:pt x="194" y="81"/>
                    <a:pt x="190" y="82"/>
                    <a:pt x="188" y="82"/>
                  </a:cubicBezTo>
                  <a:cubicBezTo>
                    <a:pt x="187" y="83"/>
                    <a:pt x="184" y="86"/>
                    <a:pt x="183" y="86"/>
                  </a:cubicBezTo>
                  <a:cubicBezTo>
                    <a:pt x="180" y="87"/>
                    <a:pt x="176" y="88"/>
                    <a:pt x="174" y="89"/>
                  </a:cubicBezTo>
                  <a:cubicBezTo>
                    <a:pt x="172" y="89"/>
                    <a:pt x="168" y="89"/>
                    <a:pt x="165" y="89"/>
                  </a:cubicBezTo>
                  <a:cubicBezTo>
                    <a:pt x="163" y="90"/>
                    <a:pt x="160" y="90"/>
                    <a:pt x="158" y="91"/>
                  </a:cubicBezTo>
                  <a:cubicBezTo>
                    <a:pt x="157" y="91"/>
                    <a:pt x="155" y="94"/>
                    <a:pt x="154" y="95"/>
                  </a:cubicBezTo>
                  <a:cubicBezTo>
                    <a:pt x="153" y="96"/>
                    <a:pt x="150" y="97"/>
                    <a:pt x="149" y="98"/>
                  </a:cubicBezTo>
                  <a:cubicBezTo>
                    <a:pt x="149" y="99"/>
                    <a:pt x="149" y="100"/>
                    <a:pt x="149" y="101"/>
                  </a:cubicBezTo>
                  <a:cubicBezTo>
                    <a:pt x="149" y="103"/>
                    <a:pt x="148" y="105"/>
                    <a:pt x="148" y="106"/>
                  </a:cubicBezTo>
                  <a:cubicBezTo>
                    <a:pt x="147" y="108"/>
                    <a:pt x="144" y="109"/>
                    <a:pt x="144" y="110"/>
                  </a:cubicBezTo>
                  <a:cubicBezTo>
                    <a:pt x="143" y="111"/>
                    <a:pt x="140" y="112"/>
                    <a:pt x="139" y="113"/>
                  </a:cubicBezTo>
                  <a:cubicBezTo>
                    <a:pt x="139" y="113"/>
                    <a:pt x="139" y="115"/>
                    <a:pt x="139" y="115"/>
                  </a:cubicBezTo>
                  <a:cubicBezTo>
                    <a:pt x="140" y="116"/>
                    <a:pt x="143" y="118"/>
                    <a:pt x="143" y="119"/>
                  </a:cubicBezTo>
                  <a:cubicBezTo>
                    <a:pt x="144" y="120"/>
                    <a:pt x="143" y="122"/>
                    <a:pt x="143" y="123"/>
                  </a:cubicBezTo>
                  <a:cubicBezTo>
                    <a:pt x="143" y="124"/>
                    <a:pt x="144" y="124"/>
                    <a:pt x="144" y="124"/>
                  </a:cubicBezTo>
                  <a:cubicBezTo>
                    <a:pt x="145" y="124"/>
                    <a:pt x="147" y="122"/>
                    <a:pt x="148" y="122"/>
                  </a:cubicBezTo>
                  <a:cubicBezTo>
                    <a:pt x="150" y="122"/>
                    <a:pt x="153" y="124"/>
                    <a:pt x="153" y="126"/>
                  </a:cubicBezTo>
                  <a:cubicBezTo>
                    <a:pt x="153" y="127"/>
                    <a:pt x="151" y="128"/>
                    <a:pt x="150" y="128"/>
                  </a:cubicBezTo>
                  <a:cubicBezTo>
                    <a:pt x="149" y="129"/>
                    <a:pt x="146" y="131"/>
                    <a:pt x="145" y="132"/>
                  </a:cubicBezTo>
                  <a:cubicBezTo>
                    <a:pt x="145" y="133"/>
                    <a:pt x="144" y="135"/>
                    <a:pt x="144" y="136"/>
                  </a:cubicBezTo>
                  <a:cubicBezTo>
                    <a:pt x="145" y="139"/>
                    <a:pt x="145" y="143"/>
                    <a:pt x="146" y="145"/>
                  </a:cubicBezTo>
                  <a:cubicBezTo>
                    <a:pt x="147" y="146"/>
                    <a:pt x="149" y="146"/>
                    <a:pt x="150" y="146"/>
                  </a:cubicBezTo>
                  <a:cubicBezTo>
                    <a:pt x="150" y="149"/>
                    <a:pt x="144" y="153"/>
                    <a:pt x="145" y="156"/>
                  </a:cubicBezTo>
                  <a:cubicBezTo>
                    <a:pt x="145" y="158"/>
                    <a:pt x="149" y="158"/>
                    <a:pt x="150" y="159"/>
                  </a:cubicBezTo>
                  <a:cubicBezTo>
                    <a:pt x="151" y="160"/>
                    <a:pt x="154" y="161"/>
                    <a:pt x="155" y="162"/>
                  </a:cubicBezTo>
                  <a:cubicBezTo>
                    <a:pt x="156" y="162"/>
                    <a:pt x="159" y="162"/>
                    <a:pt x="161" y="162"/>
                  </a:cubicBezTo>
                  <a:cubicBezTo>
                    <a:pt x="162" y="162"/>
                    <a:pt x="164" y="162"/>
                    <a:pt x="165" y="162"/>
                  </a:cubicBezTo>
                  <a:cubicBezTo>
                    <a:pt x="166" y="161"/>
                    <a:pt x="168" y="159"/>
                    <a:pt x="169" y="159"/>
                  </a:cubicBezTo>
                  <a:cubicBezTo>
                    <a:pt x="170" y="159"/>
                    <a:pt x="172" y="162"/>
                    <a:pt x="173" y="162"/>
                  </a:cubicBezTo>
                  <a:cubicBezTo>
                    <a:pt x="175" y="164"/>
                    <a:pt x="179" y="166"/>
                    <a:pt x="181" y="168"/>
                  </a:cubicBezTo>
                  <a:cubicBezTo>
                    <a:pt x="183" y="169"/>
                    <a:pt x="186" y="171"/>
                    <a:pt x="188" y="171"/>
                  </a:cubicBezTo>
                  <a:cubicBezTo>
                    <a:pt x="189" y="171"/>
                    <a:pt x="192" y="168"/>
                    <a:pt x="192" y="168"/>
                  </a:cubicBezTo>
                  <a:cubicBezTo>
                    <a:pt x="192" y="168"/>
                    <a:pt x="200" y="172"/>
                    <a:pt x="202" y="174"/>
                  </a:cubicBezTo>
                  <a:cubicBezTo>
                    <a:pt x="204" y="174"/>
                    <a:pt x="206" y="175"/>
                    <a:pt x="207" y="176"/>
                  </a:cubicBezTo>
                  <a:cubicBezTo>
                    <a:pt x="208" y="176"/>
                    <a:pt x="211" y="176"/>
                    <a:pt x="213" y="176"/>
                  </a:cubicBezTo>
                  <a:cubicBezTo>
                    <a:pt x="213" y="176"/>
                    <a:pt x="214" y="175"/>
                    <a:pt x="215" y="174"/>
                  </a:cubicBezTo>
                  <a:cubicBezTo>
                    <a:pt x="217" y="173"/>
                    <a:pt x="221" y="171"/>
                    <a:pt x="222" y="170"/>
                  </a:cubicBezTo>
                  <a:cubicBezTo>
                    <a:pt x="223" y="169"/>
                    <a:pt x="226" y="168"/>
                    <a:pt x="227" y="167"/>
                  </a:cubicBezTo>
                  <a:cubicBezTo>
                    <a:pt x="229" y="164"/>
                    <a:pt x="235" y="159"/>
                    <a:pt x="237" y="157"/>
                  </a:cubicBezTo>
                  <a:cubicBezTo>
                    <a:pt x="239" y="155"/>
                    <a:pt x="241" y="151"/>
                    <a:pt x="243" y="149"/>
                  </a:cubicBezTo>
                  <a:cubicBezTo>
                    <a:pt x="244" y="147"/>
                    <a:pt x="246" y="142"/>
                    <a:pt x="246" y="140"/>
                  </a:cubicBezTo>
                  <a:cubicBezTo>
                    <a:pt x="247" y="137"/>
                    <a:pt x="248" y="131"/>
                    <a:pt x="248" y="128"/>
                  </a:cubicBezTo>
                  <a:cubicBezTo>
                    <a:pt x="248" y="126"/>
                    <a:pt x="249" y="122"/>
                    <a:pt x="248" y="120"/>
                  </a:cubicBezTo>
                  <a:cubicBezTo>
                    <a:pt x="248" y="118"/>
                    <a:pt x="247" y="113"/>
                    <a:pt x="247" y="113"/>
                  </a:cubicBezTo>
                  <a:cubicBezTo>
                    <a:pt x="247" y="113"/>
                    <a:pt x="247" y="110"/>
                    <a:pt x="247" y="109"/>
                  </a:cubicBezTo>
                  <a:cubicBezTo>
                    <a:pt x="246" y="108"/>
                    <a:pt x="245" y="106"/>
                    <a:pt x="244" y="105"/>
                  </a:cubicBezTo>
                  <a:cubicBezTo>
                    <a:pt x="244" y="104"/>
                    <a:pt x="244" y="103"/>
                    <a:pt x="244" y="102"/>
                  </a:cubicBezTo>
                  <a:cubicBezTo>
                    <a:pt x="245" y="100"/>
                    <a:pt x="247" y="97"/>
                    <a:pt x="247" y="95"/>
                  </a:cubicBezTo>
                  <a:cubicBezTo>
                    <a:pt x="247" y="94"/>
                    <a:pt x="249" y="90"/>
                    <a:pt x="249" y="90"/>
                  </a:cubicBezTo>
                  <a:cubicBezTo>
                    <a:pt x="249" y="90"/>
                    <a:pt x="250" y="89"/>
                    <a:pt x="251" y="89"/>
                  </a:cubicBezTo>
                  <a:cubicBezTo>
                    <a:pt x="252" y="88"/>
                    <a:pt x="254" y="89"/>
                    <a:pt x="255" y="89"/>
                  </a:cubicBezTo>
                  <a:cubicBezTo>
                    <a:pt x="256" y="89"/>
                    <a:pt x="258" y="89"/>
                    <a:pt x="259" y="89"/>
                  </a:cubicBezTo>
                  <a:cubicBezTo>
                    <a:pt x="260" y="90"/>
                    <a:pt x="264" y="90"/>
                    <a:pt x="264" y="90"/>
                  </a:cubicBezTo>
                  <a:cubicBezTo>
                    <a:pt x="264" y="90"/>
                    <a:pt x="265" y="89"/>
                    <a:pt x="266" y="88"/>
                  </a:cubicBezTo>
                  <a:cubicBezTo>
                    <a:pt x="267" y="88"/>
                    <a:pt x="268" y="86"/>
                    <a:pt x="269" y="85"/>
                  </a:cubicBezTo>
                  <a:cubicBezTo>
                    <a:pt x="271" y="85"/>
                    <a:pt x="274" y="85"/>
                    <a:pt x="276" y="84"/>
                  </a:cubicBezTo>
                  <a:cubicBezTo>
                    <a:pt x="277" y="83"/>
                    <a:pt x="280" y="80"/>
                    <a:pt x="280" y="80"/>
                  </a:cubicBezTo>
                  <a:cubicBezTo>
                    <a:pt x="280" y="80"/>
                    <a:pt x="284" y="79"/>
                    <a:pt x="285" y="79"/>
                  </a:cubicBezTo>
                  <a:cubicBezTo>
                    <a:pt x="286" y="78"/>
                    <a:pt x="289" y="76"/>
                    <a:pt x="289" y="76"/>
                  </a:cubicBezTo>
                  <a:close/>
                  <a:moveTo>
                    <a:pt x="246" y="33"/>
                  </a:moveTo>
                  <a:cubicBezTo>
                    <a:pt x="246" y="32"/>
                    <a:pt x="247" y="31"/>
                    <a:pt x="246" y="30"/>
                  </a:cubicBezTo>
                  <a:cubicBezTo>
                    <a:pt x="246" y="29"/>
                    <a:pt x="243" y="27"/>
                    <a:pt x="241" y="27"/>
                  </a:cubicBezTo>
                  <a:cubicBezTo>
                    <a:pt x="241" y="26"/>
                    <a:pt x="239" y="25"/>
                    <a:pt x="238" y="25"/>
                  </a:cubicBezTo>
                  <a:cubicBezTo>
                    <a:pt x="237" y="25"/>
                    <a:pt x="235" y="27"/>
                    <a:pt x="234" y="28"/>
                  </a:cubicBezTo>
                  <a:cubicBezTo>
                    <a:pt x="233" y="29"/>
                    <a:pt x="232" y="31"/>
                    <a:pt x="231" y="33"/>
                  </a:cubicBezTo>
                  <a:cubicBezTo>
                    <a:pt x="231" y="34"/>
                    <a:pt x="231" y="36"/>
                    <a:pt x="231" y="38"/>
                  </a:cubicBezTo>
                  <a:cubicBezTo>
                    <a:pt x="232" y="39"/>
                    <a:pt x="234" y="40"/>
                    <a:pt x="235" y="41"/>
                  </a:cubicBezTo>
                  <a:cubicBezTo>
                    <a:pt x="235" y="41"/>
                    <a:pt x="238" y="42"/>
                    <a:pt x="239" y="42"/>
                  </a:cubicBezTo>
                  <a:cubicBezTo>
                    <a:pt x="240" y="41"/>
                    <a:pt x="242" y="39"/>
                    <a:pt x="243" y="38"/>
                  </a:cubicBezTo>
                  <a:cubicBezTo>
                    <a:pt x="244" y="37"/>
                    <a:pt x="245" y="34"/>
                    <a:pt x="246" y="33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56"/>
            <p:cNvSpPr>
              <a:spLocks noEditPoints="1"/>
            </p:cNvSpPr>
            <p:nvPr/>
          </p:nvSpPr>
          <p:spPr bwMode="auto">
            <a:xfrm>
              <a:off x="4054467" y="2361122"/>
              <a:ext cx="1061430" cy="1205852"/>
            </a:xfrm>
            <a:custGeom>
              <a:avLst/>
              <a:gdLst>
                <a:gd name="T0" fmla="*/ 304 w 320"/>
                <a:gd name="T1" fmla="*/ 103 h 363"/>
                <a:gd name="T2" fmla="*/ 289 w 320"/>
                <a:gd name="T3" fmla="*/ 133 h 363"/>
                <a:gd name="T4" fmla="*/ 273 w 320"/>
                <a:gd name="T5" fmla="*/ 154 h 363"/>
                <a:gd name="T6" fmla="*/ 259 w 320"/>
                <a:gd name="T7" fmla="*/ 181 h 363"/>
                <a:gd name="T8" fmla="*/ 253 w 320"/>
                <a:gd name="T9" fmla="*/ 209 h 363"/>
                <a:gd name="T10" fmla="*/ 264 w 320"/>
                <a:gd name="T11" fmla="*/ 241 h 363"/>
                <a:gd name="T12" fmla="*/ 251 w 320"/>
                <a:gd name="T13" fmla="*/ 267 h 363"/>
                <a:gd name="T14" fmla="*/ 267 w 320"/>
                <a:gd name="T15" fmla="*/ 302 h 363"/>
                <a:gd name="T16" fmla="*/ 247 w 320"/>
                <a:gd name="T17" fmla="*/ 333 h 363"/>
                <a:gd name="T18" fmla="*/ 241 w 320"/>
                <a:gd name="T19" fmla="*/ 356 h 363"/>
                <a:gd name="T20" fmla="*/ 220 w 320"/>
                <a:gd name="T21" fmla="*/ 354 h 363"/>
                <a:gd name="T22" fmla="*/ 178 w 320"/>
                <a:gd name="T23" fmla="*/ 347 h 363"/>
                <a:gd name="T24" fmla="*/ 162 w 320"/>
                <a:gd name="T25" fmla="*/ 333 h 363"/>
                <a:gd name="T26" fmla="*/ 158 w 320"/>
                <a:gd name="T27" fmla="*/ 292 h 363"/>
                <a:gd name="T28" fmla="*/ 138 w 320"/>
                <a:gd name="T29" fmla="*/ 285 h 363"/>
                <a:gd name="T30" fmla="*/ 124 w 320"/>
                <a:gd name="T31" fmla="*/ 273 h 363"/>
                <a:gd name="T32" fmla="*/ 138 w 320"/>
                <a:gd name="T33" fmla="*/ 240 h 363"/>
                <a:gd name="T34" fmla="*/ 97 w 320"/>
                <a:gd name="T35" fmla="*/ 227 h 363"/>
                <a:gd name="T36" fmla="*/ 62 w 320"/>
                <a:gd name="T37" fmla="*/ 189 h 363"/>
                <a:gd name="T38" fmla="*/ 1 w 320"/>
                <a:gd name="T39" fmla="*/ 184 h 363"/>
                <a:gd name="T40" fmla="*/ 13 w 320"/>
                <a:gd name="T41" fmla="*/ 167 h 363"/>
                <a:gd name="T42" fmla="*/ 40 w 320"/>
                <a:gd name="T43" fmla="*/ 163 h 363"/>
                <a:gd name="T44" fmla="*/ 48 w 320"/>
                <a:gd name="T45" fmla="*/ 146 h 363"/>
                <a:gd name="T46" fmla="*/ 58 w 320"/>
                <a:gd name="T47" fmla="*/ 113 h 363"/>
                <a:gd name="T48" fmla="*/ 61 w 320"/>
                <a:gd name="T49" fmla="*/ 91 h 363"/>
                <a:gd name="T50" fmla="*/ 84 w 320"/>
                <a:gd name="T51" fmla="*/ 72 h 363"/>
                <a:gd name="T52" fmla="*/ 72 w 320"/>
                <a:gd name="T53" fmla="*/ 47 h 363"/>
                <a:gd name="T54" fmla="*/ 98 w 320"/>
                <a:gd name="T55" fmla="*/ 41 h 363"/>
                <a:gd name="T56" fmla="*/ 126 w 320"/>
                <a:gd name="T57" fmla="*/ 34 h 363"/>
                <a:gd name="T58" fmla="*/ 149 w 320"/>
                <a:gd name="T59" fmla="*/ 45 h 363"/>
                <a:gd name="T60" fmla="*/ 182 w 320"/>
                <a:gd name="T61" fmla="*/ 46 h 363"/>
                <a:gd name="T62" fmla="*/ 174 w 320"/>
                <a:gd name="T63" fmla="*/ 30 h 363"/>
                <a:gd name="T64" fmla="*/ 180 w 320"/>
                <a:gd name="T65" fmla="*/ 21 h 363"/>
                <a:gd name="T66" fmla="*/ 196 w 320"/>
                <a:gd name="T67" fmla="*/ 25 h 363"/>
                <a:gd name="T68" fmla="*/ 208 w 320"/>
                <a:gd name="T69" fmla="*/ 43 h 363"/>
                <a:gd name="T70" fmla="*/ 228 w 320"/>
                <a:gd name="T71" fmla="*/ 28 h 363"/>
                <a:gd name="T72" fmla="*/ 284 w 320"/>
                <a:gd name="T73" fmla="*/ 42 h 363"/>
                <a:gd name="T74" fmla="*/ 296 w 320"/>
                <a:gd name="T75" fmla="*/ 54 h 363"/>
                <a:gd name="T76" fmla="*/ 312 w 320"/>
                <a:gd name="T77" fmla="*/ 61 h 363"/>
                <a:gd name="T78" fmla="*/ 313 w 320"/>
                <a:gd name="T79" fmla="*/ 91 h 363"/>
                <a:gd name="T80" fmla="*/ 291 w 320"/>
                <a:gd name="T81" fmla="*/ 67 h 363"/>
                <a:gd name="T82" fmla="*/ 254 w 320"/>
                <a:gd name="T83" fmla="*/ 56 h 363"/>
                <a:gd name="T84" fmla="*/ 220 w 320"/>
                <a:gd name="T85" fmla="*/ 77 h 363"/>
                <a:gd name="T86" fmla="*/ 183 w 320"/>
                <a:gd name="T87" fmla="*/ 86 h 363"/>
                <a:gd name="T88" fmla="*/ 149 w 320"/>
                <a:gd name="T89" fmla="*/ 101 h 363"/>
                <a:gd name="T90" fmla="*/ 143 w 320"/>
                <a:gd name="T91" fmla="*/ 123 h 363"/>
                <a:gd name="T92" fmla="*/ 144 w 320"/>
                <a:gd name="T93" fmla="*/ 136 h 363"/>
                <a:gd name="T94" fmla="*/ 161 w 320"/>
                <a:gd name="T95" fmla="*/ 162 h 363"/>
                <a:gd name="T96" fmla="*/ 192 w 320"/>
                <a:gd name="T97" fmla="*/ 168 h 363"/>
                <a:gd name="T98" fmla="*/ 227 w 320"/>
                <a:gd name="T99" fmla="*/ 167 h 363"/>
                <a:gd name="T100" fmla="*/ 247 w 320"/>
                <a:gd name="T101" fmla="*/ 113 h 363"/>
                <a:gd name="T102" fmla="*/ 251 w 320"/>
                <a:gd name="T103" fmla="*/ 89 h 363"/>
                <a:gd name="T104" fmla="*/ 276 w 320"/>
                <a:gd name="T105" fmla="*/ 84 h 363"/>
                <a:gd name="T106" fmla="*/ 241 w 320"/>
                <a:gd name="T107" fmla="*/ 27 h 363"/>
                <a:gd name="T108" fmla="*/ 239 w 320"/>
                <a:gd name="T109" fmla="*/ 42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0" h="363">
                  <a:moveTo>
                    <a:pt x="319" y="98"/>
                  </a:moveTo>
                  <a:cubicBezTo>
                    <a:pt x="319" y="99"/>
                    <a:pt x="320" y="100"/>
                    <a:pt x="319" y="101"/>
                  </a:cubicBezTo>
                  <a:cubicBezTo>
                    <a:pt x="319" y="102"/>
                    <a:pt x="317" y="103"/>
                    <a:pt x="315" y="103"/>
                  </a:cubicBezTo>
                  <a:cubicBezTo>
                    <a:pt x="314" y="103"/>
                    <a:pt x="313" y="103"/>
                    <a:pt x="312" y="104"/>
                  </a:cubicBezTo>
                  <a:cubicBezTo>
                    <a:pt x="311" y="104"/>
                    <a:pt x="308" y="104"/>
                    <a:pt x="307" y="104"/>
                  </a:cubicBezTo>
                  <a:cubicBezTo>
                    <a:pt x="306" y="103"/>
                    <a:pt x="305" y="103"/>
                    <a:pt x="304" y="103"/>
                  </a:cubicBezTo>
                  <a:cubicBezTo>
                    <a:pt x="303" y="104"/>
                    <a:pt x="303" y="106"/>
                    <a:pt x="302" y="107"/>
                  </a:cubicBezTo>
                  <a:cubicBezTo>
                    <a:pt x="302" y="108"/>
                    <a:pt x="302" y="109"/>
                    <a:pt x="301" y="110"/>
                  </a:cubicBezTo>
                  <a:cubicBezTo>
                    <a:pt x="300" y="111"/>
                    <a:pt x="298" y="113"/>
                    <a:pt x="298" y="115"/>
                  </a:cubicBezTo>
                  <a:cubicBezTo>
                    <a:pt x="296" y="116"/>
                    <a:pt x="296" y="119"/>
                    <a:pt x="295" y="121"/>
                  </a:cubicBezTo>
                  <a:cubicBezTo>
                    <a:pt x="294" y="123"/>
                    <a:pt x="293" y="125"/>
                    <a:pt x="292" y="127"/>
                  </a:cubicBezTo>
                  <a:cubicBezTo>
                    <a:pt x="291" y="128"/>
                    <a:pt x="290" y="131"/>
                    <a:pt x="289" y="133"/>
                  </a:cubicBezTo>
                  <a:cubicBezTo>
                    <a:pt x="288" y="134"/>
                    <a:pt x="286" y="137"/>
                    <a:pt x="284" y="138"/>
                  </a:cubicBezTo>
                  <a:cubicBezTo>
                    <a:pt x="283" y="138"/>
                    <a:pt x="283" y="138"/>
                    <a:pt x="282" y="139"/>
                  </a:cubicBezTo>
                  <a:cubicBezTo>
                    <a:pt x="281" y="140"/>
                    <a:pt x="280" y="140"/>
                    <a:pt x="279" y="141"/>
                  </a:cubicBezTo>
                  <a:cubicBezTo>
                    <a:pt x="279" y="142"/>
                    <a:pt x="279" y="144"/>
                    <a:pt x="278" y="145"/>
                  </a:cubicBezTo>
                  <a:cubicBezTo>
                    <a:pt x="278" y="146"/>
                    <a:pt x="277" y="149"/>
                    <a:pt x="277" y="151"/>
                  </a:cubicBezTo>
                  <a:cubicBezTo>
                    <a:pt x="276" y="152"/>
                    <a:pt x="275" y="153"/>
                    <a:pt x="273" y="154"/>
                  </a:cubicBezTo>
                  <a:cubicBezTo>
                    <a:pt x="273" y="154"/>
                    <a:pt x="271" y="155"/>
                    <a:pt x="270" y="155"/>
                  </a:cubicBezTo>
                  <a:cubicBezTo>
                    <a:pt x="269" y="156"/>
                    <a:pt x="268" y="158"/>
                    <a:pt x="267" y="159"/>
                  </a:cubicBezTo>
                  <a:cubicBezTo>
                    <a:pt x="266" y="161"/>
                    <a:pt x="267" y="163"/>
                    <a:pt x="267" y="164"/>
                  </a:cubicBezTo>
                  <a:cubicBezTo>
                    <a:pt x="266" y="165"/>
                    <a:pt x="266" y="167"/>
                    <a:pt x="266" y="169"/>
                  </a:cubicBezTo>
                  <a:cubicBezTo>
                    <a:pt x="265" y="171"/>
                    <a:pt x="264" y="173"/>
                    <a:pt x="263" y="174"/>
                  </a:cubicBezTo>
                  <a:cubicBezTo>
                    <a:pt x="262" y="177"/>
                    <a:pt x="260" y="179"/>
                    <a:pt x="259" y="181"/>
                  </a:cubicBezTo>
                  <a:cubicBezTo>
                    <a:pt x="258" y="182"/>
                    <a:pt x="256" y="184"/>
                    <a:pt x="255" y="185"/>
                  </a:cubicBezTo>
                  <a:cubicBezTo>
                    <a:pt x="254" y="187"/>
                    <a:pt x="253" y="189"/>
                    <a:pt x="252" y="190"/>
                  </a:cubicBezTo>
                  <a:cubicBezTo>
                    <a:pt x="251" y="191"/>
                    <a:pt x="251" y="192"/>
                    <a:pt x="251" y="193"/>
                  </a:cubicBezTo>
                  <a:cubicBezTo>
                    <a:pt x="251" y="195"/>
                    <a:pt x="251" y="197"/>
                    <a:pt x="251" y="199"/>
                  </a:cubicBezTo>
                  <a:cubicBezTo>
                    <a:pt x="251" y="201"/>
                    <a:pt x="252" y="203"/>
                    <a:pt x="252" y="204"/>
                  </a:cubicBezTo>
                  <a:cubicBezTo>
                    <a:pt x="253" y="206"/>
                    <a:pt x="253" y="207"/>
                    <a:pt x="253" y="209"/>
                  </a:cubicBezTo>
                  <a:cubicBezTo>
                    <a:pt x="253" y="211"/>
                    <a:pt x="254" y="213"/>
                    <a:pt x="254" y="214"/>
                  </a:cubicBezTo>
                  <a:cubicBezTo>
                    <a:pt x="254" y="215"/>
                    <a:pt x="254" y="217"/>
                    <a:pt x="255" y="218"/>
                  </a:cubicBezTo>
                  <a:cubicBezTo>
                    <a:pt x="255" y="220"/>
                    <a:pt x="257" y="222"/>
                    <a:pt x="258" y="224"/>
                  </a:cubicBezTo>
                  <a:cubicBezTo>
                    <a:pt x="259" y="226"/>
                    <a:pt x="259" y="228"/>
                    <a:pt x="260" y="230"/>
                  </a:cubicBezTo>
                  <a:cubicBezTo>
                    <a:pt x="260" y="232"/>
                    <a:pt x="261" y="233"/>
                    <a:pt x="262" y="235"/>
                  </a:cubicBezTo>
                  <a:cubicBezTo>
                    <a:pt x="262" y="237"/>
                    <a:pt x="264" y="239"/>
                    <a:pt x="264" y="241"/>
                  </a:cubicBezTo>
                  <a:cubicBezTo>
                    <a:pt x="264" y="243"/>
                    <a:pt x="264" y="244"/>
                    <a:pt x="264" y="246"/>
                  </a:cubicBezTo>
                  <a:cubicBezTo>
                    <a:pt x="264" y="247"/>
                    <a:pt x="263" y="249"/>
                    <a:pt x="263" y="250"/>
                  </a:cubicBezTo>
                  <a:cubicBezTo>
                    <a:pt x="263" y="251"/>
                    <a:pt x="262" y="253"/>
                    <a:pt x="262" y="255"/>
                  </a:cubicBezTo>
                  <a:cubicBezTo>
                    <a:pt x="261" y="256"/>
                    <a:pt x="259" y="258"/>
                    <a:pt x="258" y="260"/>
                  </a:cubicBezTo>
                  <a:cubicBezTo>
                    <a:pt x="257" y="261"/>
                    <a:pt x="256" y="263"/>
                    <a:pt x="254" y="265"/>
                  </a:cubicBezTo>
                  <a:cubicBezTo>
                    <a:pt x="253" y="266"/>
                    <a:pt x="252" y="266"/>
                    <a:pt x="251" y="267"/>
                  </a:cubicBezTo>
                  <a:cubicBezTo>
                    <a:pt x="250" y="268"/>
                    <a:pt x="250" y="269"/>
                    <a:pt x="250" y="270"/>
                  </a:cubicBezTo>
                  <a:cubicBezTo>
                    <a:pt x="250" y="272"/>
                    <a:pt x="253" y="273"/>
                    <a:pt x="253" y="273"/>
                  </a:cubicBezTo>
                  <a:cubicBezTo>
                    <a:pt x="253" y="273"/>
                    <a:pt x="254" y="276"/>
                    <a:pt x="254" y="277"/>
                  </a:cubicBezTo>
                  <a:cubicBezTo>
                    <a:pt x="256" y="281"/>
                    <a:pt x="259" y="284"/>
                    <a:pt x="260" y="287"/>
                  </a:cubicBezTo>
                  <a:cubicBezTo>
                    <a:pt x="262" y="290"/>
                    <a:pt x="263" y="294"/>
                    <a:pt x="264" y="298"/>
                  </a:cubicBezTo>
                  <a:cubicBezTo>
                    <a:pt x="265" y="299"/>
                    <a:pt x="266" y="301"/>
                    <a:pt x="267" y="302"/>
                  </a:cubicBezTo>
                  <a:cubicBezTo>
                    <a:pt x="268" y="304"/>
                    <a:pt x="271" y="305"/>
                    <a:pt x="271" y="306"/>
                  </a:cubicBezTo>
                  <a:cubicBezTo>
                    <a:pt x="270" y="308"/>
                    <a:pt x="266" y="309"/>
                    <a:pt x="265" y="310"/>
                  </a:cubicBezTo>
                  <a:cubicBezTo>
                    <a:pt x="264" y="310"/>
                    <a:pt x="262" y="311"/>
                    <a:pt x="262" y="311"/>
                  </a:cubicBezTo>
                  <a:cubicBezTo>
                    <a:pt x="261" y="312"/>
                    <a:pt x="260" y="314"/>
                    <a:pt x="260" y="316"/>
                  </a:cubicBezTo>
                  <a:cubicBezTo>
                    <a:pt x="258" y="318"/>
                    <a:pt x="255" y="324"/>
                    <a:pt x="253" y="327"/>
                  </a:cubicBezTo>
                  <a:cubicBezTo>
                    <a:pt x="252" y="329"/>
                    <a:pt x="248" y="331"/>
                    <a:pt x="247" y="333"/>
                  </a:cubicBezTo>
                  <a:cubicBezTo>
                    <a:pt x="246" y="335"/>
                    <a:pt x="245" y="338"/>
                    <a:pt x="244" y="340"/>
                  </a:cubicBezTo>
                  <a:cubicBezTo>
                    <a:pt x="244" y="342"/>
                    <a:pt x="244" y="344"/>
                    <a:pt x="244" y="345"/>
                  </a:cubicBezTo>
                  <a:cubicBezTo>
                    <a:pt x="244" y="346"/>
                    <a:pt x="245" y="348"/>
                    <a:pt x="246" y="348"/>
                  </a:cubicBezTo>
                  <a:cubicBezTo>
                    <a:pt x="246" y="349"/>
                    <a:pt x="247" y="352"/>
                    <a:pt x="246" y="352"/>
                  </a:cubicBezTo>
                  <a:cubicBezTo>
                    <a:pt x="245" y="353"/>
                    <a:pt x="241" y="351"/>
                    <a:pt x="240" y="352"/>
                  </a:cubicBezTo>
                  <a:cubicBezTo>
                    <a:pt x="240" y="353"/>
                    <a:pt x="241" y="355"/>
                    <a:pt x="241" y="356"/>
                  </a:cubicBezTo>
                  <a:cubicBezTo>
                    <a:pt x="241" y="357"/>
                    <a:pt x="241" y="359"/>
                    <a:pt x="241" y="360"/>
                  </a:cubicBezTo>
                  <a:cubicBezTo>
                    <a:pt x="241" y="360"/>
                    <a:pt x="240" y="361"/>
                    <a:pt x="239" y="362"/>
                  </a:cubicBezTo>
                  <a:cubicBezTo>
                    <a:pt x="239" y="362"/>
                    <a:pt x="239" y="363"/>
                    <a:pt x="238" y="363"/>
                  </a:cubicBezTo>
                  <a:cubicBezTo>
                    <a:pt x="237" y="363"/>
                    <a:pt x="234" y="361"/>
                    <a:pt x="233" y="360"/>
                  </a:cubicBezTo>
                  <a:cubicBezTo>
                    <a:pt x="231" y="359"/>
                    <a:pt x="227" y="357"/>
                    <a:pt x="225" y="356"/>
                  </a:cubicBezTo>
                  <a:cubicBezTo>
                    <a:pt x="223" y="355"/>
                    <a:pt x="221" y="354"/>
                    <a:pt x="220" y="354"/>
                  </a:cubicBezTo>
                  <a:cubicBezTo>
                    <a:pt x="218" y="353"/>
                    <a:pt x="215" y="353"/>
                    <a:pt x="213" y="352"/>
                  </a:cubicBezTo>
                  <a:cubicBezTo>
                    <a:pt x="210" y="352"/>
                    <a:pt x="205" y="352"/>
                    <a:pt x="202" y="352"/>
                  </a:cubicBezTo>
                  <a:cubicBezTo>
                    <a:pt x="200" y="351"/>
                    <a:pt x="195" y="351"/>
                    <a:pt x="193" y="350"/>
                  </a:cubicBezTo>
                  <a:cubicBezTo>
                    <a:pt x="192" y="350"/>
                    <a:pt x="188" y="349"/>
                    <a:pt x="187" y="349"/>
                  </a:cubicBezTo>
                  <a:cubicBezTo>
                    <a:pt x="186" y="348"/>
                    <a:pt x="184" y="348"/>
                    <a:pt x="182" y="347"/>
                  </a:cubicBezTo>
                  <a:cubicBezTo>
                    <a:pt x="181" y="347"/>
                    <a:pt x="180" y="347"/>
                    <a:pt x="178" y="347"/>
                  </a:cubicBezTo>
                  <a:cubicBezTo>
                    <a:pt x="178" y="347"/>
                    <a:pt x="176" y="347"/>
                    <a:pt x="175" y="348"/>
                  </a:cubicBezTo>
                  <a:cubicBezTo>
                    <a:pt x="174" y="348"/>
                    <a:pt x="173" y="349"/>
                    <a:pt x="172" y="350"/>
                  </a:cubicBezTo>
                  <a:cubicBezTo>
                    <a:pt x="172" y="350"/>
                    <a:pt x="171" y="351"/>
                    <a:pt x="170" y="351"/>
                  </a:cubicBezTo>
                  <a:cubicBezTo>
                    <a:pt x="168" y="350"/>
                    <a:pt x="164" y="344"/>
                    <a:pt x="164" y="344"/>
                  </a:cubicBezTo>
                  <a:cubicBezTo>
                    <a:pt x="164" y="344"/>
                    <a:pt x="165" y="340"/>
                    <a:pt x="165" y="339"/>
                  </a:cubicBezTo>
                  <a:cubicBezTo>
                    <a:pt x="165" y="337"/>
                    <a:pt x="163" y="334"/>
                    <a:pt x="162" y="333"/>
                  </a:cubicBezTo>
                  <a:cubicBezTo>
                    <a:pt x="162" y="332"/>
                    <a:pt x="161" y="330"/>
                    <a:pt x="160" y="330"/>
                  </a:cubicBezTo>
                  <a:cubicBezTo>
                    <a:pt x="159" y="329"/>
                    <a:pt x="156" y="328"/>
                    <a:pt x="156" y="326"/>
                  </a:cubicBezTo>
                  <a:cubicBezTo>
                    <a:pt x="156" y="326"/>
                    <a:pt x="157" y="325"/>
                    <a:pt x="157" y="325"/>
                  </a:cubicBezTo>
                  <a:cubicBezTo>
                    <a:pt x="158" y="324"/>
                    <a:pt x="161" y="322"/>
                    <a:pt x="161" y="321"/>
                  </a:cubicBezTo>
                  <a:cubicBezTo>
                    <a:pt x="162" y="317"/>
                    <a:pt x="161" y="308"/>
                    <a:pt x="161" y="304"/>
                  </a:cubicBezTo>
                  <a:cubicBezTo>
                    <a:pt x="160" y="301"/>
                    <a:pt x="159" y="295"/>
                    <a:pt x="158" y="292"/>
                  </a:cubicBezTo>
                  <a:cubicBezTo>
                    <a:pt x="158" y="290"/>
                    <a:pt x="158" y="286"/>
                    <a:pt x="157" y="284"/>
                  </a:cubicBezTo>
                  <a:cubicBezTo>
                    <a:pt x="156" y="283"/>
                    <a:pt x="154" y="282"/>
                    <a:pt x="152" y="281"/>
                  </a:cubicBezTo>
                  <a:cubicBezTo>
                    <a:pt x="151" y="281"/>
                    <a:pt x="150" y="280"/>
                    <a:pt x="149" y="280"/>
                  </a:cubicBezTo>
                  <a:cubicBezTo>
                    <a:pt x="148" y="280"/>
                    <a:pt x="146" y="281"/>
                    <a:pt x="145" y="281"/>
                  </a:cubicBezTo>
                  <a:cubicBezTo>
                    <a:pt x="144" y="281"/>
                    <a:pt x="143" y="282"/>
                    <a:pt x="142" y="283"/>
                  </a:cubicBezTo>
                  <a:cubicBezTo>
                    <a:pt x="141" y="283"/>
                    <a:pt x="139" y="284"/>
                    <a:pt x="138" y="285"/>
                  </a:cubicBezTo>
                  <a:cubicBezTo>
                    <a:pt x="136" y="285"/>
                    <a:pt x="132" y="284"/>
                    <a:pt x="130" y="284"/>
                  </a:cubicBezTo>
                  <a:cubicBezTo>
                    <a:pt x="129" y="284"/>
                    <a:pt x="126" y="283"/>
                    <a:pt x="125" y="283"/>
                  </a:cubicBezTo>
                  <a:cubicBezTo>
                    <a:pt x="125" y="282"/>
                    <a:pt x="124" y="281"/>
                    <a:pt x="123" y="280"/>
                  </a:cubicBezTo>
                  <a:cubicBezTo>
                    <a:pt x="123" y="279"/>
                    <a:pt x="122" y="277"/>
                    <a:pt x="122" y="277"/>
                  </a:cubicBezTo>
                  <a:cubicBezTo>
                    <a:pt x="122" y="276"/>
                    <a:pt x="122" y="274"/>
                    <a:pt x="123" y="274"/>
                  </a:cubicBezTo>
                  <a:cubicBezTo>
                    <a:pt x="123" y="273"/>
                    <a:pt x="124" y="273"/>
                    <a:pt x="124" y="273"/>
                  </a:cubicBezTo>
                  <a:cubicBezTo>
                    <a:pt x="125" y="272"/>
                    <a:pt x="129" y="271"/>
                    <a:pt x="130" y="271"/>
                  </a:cubicBezTo>
                  <a:cubicBezTo>
                    <a:pt x="131" y="270"/>
                    <a:pt x="133" y="270"/>
                    <a:pt x="134" y="269"/>
                  </a:cubicBezTo>
                  <a:cubicBezTo>
                    <a:pt x="136" y="268"/>
                    <a:pt x="138" y="265"/>
                    <a:pt x="139" y="262"/>
                  </a:cubicBezTo>
                  <a:cubicBezTo>
                    <a:pt x="139" y="262"/>
                    <a:pt x="139" y="259"/>
                    <a:pt x="139" y="258"/>
                  </a:cubicBezTo>
                  <a:cubicBezTo>
                    <a:pt x="138" y="255"/>
                    <a:pt x="138" y="249"/>
                    <a:pt x="138" y="246"/>
                  </a:cubicBezTo>
                  <a:cubicBezTo>
                    <a:pt x="138" y="244"/>
                    <a:pt x="138" y="242"/>
                    <a:pt x="138" y="240"/>
                  </a:cubicBezTo>
                  <a:cubicBezTo>
                    <a:pt x="138" y="239"/>
                    <a:pt x="138" y="236"/>
                    <a:pt x="138" y="235"/>
                  </a:cubicBezTo>
                  <a:cubicBezTo>
                    <a:pt x="135" y="231"/>
                    <a:pt x="123" y="229"/>
                    <a:pt x="117" y="229"/>
                  </a:cubicBezTo>
                  <a:cubicBezTo>
                    <a:pt x="116" y="229"/>
                    <a:pt x="113" y="230"/>
                    <a:pt x="112" y="231"/>
                  </a:cubicBezTo>
                  <a:cubicBezTo>
                    <a:pt x="110" y="231"/>
                    <a:pt x="108" y="232"/>
                    <a:pt x="106" y="232"/>
                  </a:cubicBezTo>
                  <a:cubicBezTo>
                    <a:pt x="104" y="232"/>
                    <a:pt x="102" y="231"/>
                    <a:pt x="101" y="230"/>
                  </a:cubicBezTo>
                  <a:cubicBezTo>
                    <a:pt x="99" y="229"/>
                    <a:pt x="98" y="228"/>
                    <a:pt x="97" y="227"/>
                  </a:cubicBezTo>
                  <a:cubicBezTo>
                    <a:pt x="91" y="223"/>
                    <a:pt x="84" y="219"/>
                    <a:pt x="79" y="214"/>
                  </a:cubicBezTo>
                  <a:cubicBezTo>
                    <a:pt x="77" y="212"/>
                    <a:pt x="72" y="206"/>
                    <a:pt x="72" y="206"/>
                  </a:cubicBezTo>
                  <a:cubicBezTo>
                    <a:pt x="72" y="206"/>
                    <a:pt x="68" y="205"/>
                    <a:pt x="67" y="205"/>
                  </a:cubicBezTo>
                  <a:cubicBezTo>
                    <a:pt x="66" y="205"/>
                    <a:pt x="64" y="206"/>
                    <a:pt x="63" y="205"/>
                  </a:cubicBezTo>
                  <a:cubicBezTo>
                    <a:pt x="62" y="205"/>
                    <a:pt x="62" y="202"/>
                    <a:pt x="62" y="201"/>
                  </a:cubicBezTo>
                  <a:cubicBezTo>
                    <a:pt x="61" y="198"/>
                    <a:pt x="63" y="191"/>
                    <a:pt x="62" y="189"/>
                  </a:cubicBezTo>
                  <a:cubicBezTo>
                    <a:pt x="61" y="188"/>
                    <a:pt x="59" y="188"/>
                    <a:pt x="59" y="187"/>
                  </a:cubicBezTo>
                  <a:cubicBezTo>
                    <a:pt x="58" y="187"/>
                    <a:pt x="57" y="184"/>
                    <a:pt x="56" y="184"/>
                  </a:cubicBezTo>
                  <a:cubicBezTo>
                    <a:pt x="54" y="183"/>
                    <a:pt x="49" y="187"/>
                    <a:pt x="47" y="188"/>
                  </a:cubicBezTo>
                  <a:cubicBezTo>
                    <a:pt x="44" y="188"/>
                    <a:pt x="38" y="189"/>
                    <a:pt x="34" y="189"/>
                  </a:cubicBezTo>
                  <a:cubicBezTo>
                    <a:pt x="29" y="190"/>
                    <a:pt x="19" y="190"/>
                    <a:pt x="14" y="189"/>
                  </a:cubicBezTo>
                  <a:cubicBezTo>
                    <a:pt x="11" y="189"/>
                    <a:pt x="1" y="184"/>
                    <a:pt x="1" y="184"/>
                  </a:cubicBezTo>
                  <a:cubicBezTo>
                    <a:pt x="1" y="184"/>
                    <a:pt x="1" y="178"/>
                    <a:pt x="1" y="177"/>
                  </a:cubicBezTo>
                  <a:cubicBezTo>
                    <a:pt x="1" y="176"/>
                    <a:pt x="0" y="175"/>
                    <a:pt x="0" y="174"/>
                  </a:cubicBezTo>
                  <a:cubicBezTo>
                    <a:pt x="0" y="173"/>
                    <a:pt x="1" y="171"/>
                    <a:pt x="2" y="171"/>
                  </a:cubicBezTo>
                  <a:cubicBezTo>
                    <a:pt x="3" y="170"/>
                    <a:pt x="4" y="168"/>
                    <a:pt x="5" y="167"/>
                  </a:cubicBezTo>
                  <a:cubicBezTo>
                    <a:pt x="6" y="167"/>
                    <a:pt x="8" y="166"/>
                    <a:pt x="9" y="166"/>
                  </a:cubicBezTo>
                  <a:cubicBezTo>
                    <a:pt x="10" y="166"/>
                    <a:pt x="12" y="167"/>
                    <a:pt x="13" y="167"/>
                  </a:cubicBezTo>
                  <a:cubicBezTo>
                    <a:pt x="14" y="167"/>
                    <a:pt x="16" y="169"/>
                    <a:pt x="17" y="169"/>
                  </a:cubicBezTo>
                  <a:cubicBezTo>
                    <a:pt x="18" y="170"/>
                    <a:pt x="22" y="170"/>
                    <a:pt x="23" y="170"/>
                  </a:cubicBezTo>
                  <a:cubicBezTo>
                    <a:pt x="24" y="170"/>
                    <a:pt x="26" y="171"/>
                    <a:pt x="27" y="170"/>
                  </a:cubicBezTo>
                  <a:cubicBezTo>
                    <a:pt x="28" y="170"/>
                    <a:pt x="29" y="169"/>
                    <a:pt x="29" y="169"/>
                  </a:cubicBezTo>
                  <a:cubicBezTo>
                    <a:pt x="30" y="168"/>
                    <a:pt x="32" y="166"/>
                    <a:pt x="33" y="166"/>
                  </a:cubicBezTo>
                  <a:cubicBezTo>
                    <a:pt x="35" y="165"/>
                    <a:pt x="39" y="164"/>
                    <a:pt x="40" y="163"/>
                  </a:cubicBezTo>
                  <a:cubicBezTo>
                    <a:pt x="43" y="163"/>
                    <a:pt x="48" y="163"/>
                    <a:pt x="50" y="161"/>
                  </a:cubicBezTo>
                  <a:cubicBezTo>
                    <a:pt x="51" y="160"/>
                    <a:pt x="49" y="157"/>
                    <a:pt x="50" y="156"/>
                  </a:cubicBezTo>
                  <a:cubicBezTo>
                    <a:pt x="50" y="154"/>
                    <a:pt x="53" y="152"/>
                    <a:pt x="53" y="150"/>
                  </a:cubicBezTo>
                  <a:cubicBezTo>
                    <a:pt x="53" y="149"/>
                    <a:pt x="52" y="148"/>
                    <a:pt x="52" y="148"/>
                  </a:cubicBezTo>
                  <a:cubicBezTo>
                    <a:pt x="51" y="148"/>
                    <a:pt x="50" y="149"/>
                    <a:pt x="49" y="149"/>
                  </a:cubicBezTo>
                  <a:cubicBezTo>
                    <a:pt x="49" y="148"/>
                    <a:pt x="48" y="146"/>
                    <a:pt x="48" y="146"/>
                  </a:cubicBezTo>
                  <a:cubicBezTo>
                    <a:pt x="49" y="144"/>
                    <a:pt x="51" y="143"/>
                    <a:pt x="52" y="142"/>
                  </a:cubicBezTo>
                  <a:cubicBezTo>
                    <a:pt x="53" y="140"/>
                    <a:pt x="55" y="138"/>
                    <a:pt x="56" y="137"/>
                  </a:cubicBezTo>
                  <a:cubicBezTo>
                    <a:pt x="58" y="137"/>
                    <a:pt x="62" y="137"/>
                    <a:pt x="63" y="136"/>
                  </a:cubicBezTo>
                  <a:cubicBezTo>
                    <a:pt x="65" y="135"/>
                    <a:pt x="65" y="132"/>
                    <a:pt x="65" y="130"/>
                  </a:cubicBezTo>
                  <a:cubicBezTo>
                    <a:pt x="65" y="128"/>
                    <a:pt x="64" y="123"/>
                    <a:pt x="63" y="121"/>
                  </a:cubicBezTo>
                  <a:cubicBezTo>
                    <a:pt x="63" y="118"/>
                    <a:pt x="59" y="115"/>
                    <a:pt x="58" y="113"/>
                  </a:cubicBezTo>
                  <a:cubicBezTo>
                    <a:pt x="57" y="110"/>
                    <a:pt x="55" y="106"/>
                    <a:pt x="54" y="104"/>
                  </a:cubicBezTo>
                  <a:cubicBezTo>
                    <a:pt x="54" y="103"/>
                    <a:pt x="53" y="100"/>
                    <a:pt x="53" y="100"/>
                  </a:cubicBezTo>
                  <a:cubicBezTo>
                    <a:pt x="53" y="100"/>
                    <a:pt x="55" y="99"/>
                    <a:pt x="56" y="98"/>
                  </a:cubicBezTo>
                  <a:cubicBezTo>
                    <a:pt x="56" y="97"/>
                    <a:pt x="57" y="96"/>
                    <a:pt x="58" y="95"/>
                  </a:cubicBezTo>
                  <a:cubicBezTo>
                    <a:pt x="58" y="95"/>
                    <a:pt x="59" y="95"/>
                    <a:pt x="60" y="94"/>
                  </a:cubicBezTo>
                  <a:cubicBezTo>
                    <a:pt x="60" y="94"/>
                    <a:pt x="60" y="92"/>
                    <a:pt x="61" y="91"/>
                  </a:cubicBezTo>
                  <a:cubicBezTo>
                    <a:pt x="61" y="90"/>
                    <a:pt x="62" y="87"/>
                    <a:pt x="63" y="86"/>
                  </a:cubicBezTo>
                  <a:cubicBezTo>
                    <a:pt x="63" y="85"/>
                    <a:pt x="65" y="84"/>
                    <a:pt x="66" y="83"/>
                  </a:cubicBezTo>
                  <a:cubicBezTo>
                    <a:pt x="67" y="81"/>
                    <a:pt x="66" y="77"/>
                    <a:pt x="67" y="75"/>
                  </a:cubicBezTo>
                  <a:cubicBezTo>
                    <a:pt x="68" y="74"/>
                    <a:pt x="68" y="73"/>
                    <a:pt x="69" y="73"/>
                  </a:cubicBezTo>
                  <a:cubicBezTo>
                    <a:pt x="71" y="72"/>
                    <a:pt x="75" y="72"/>
                    <a:pt x="77" y="72"/>
                  </a:cubicBezTo>
                  <a:cubicBezTo>
                    <a:pt x="79" y="72"/>
                    <a:pt x="83" y="72"/>
                    <a:pt x="84" y="72"/>
                  </a:cubicBezTo>
                  <a:cubicBezTo>
                    <a:pt x="85" y="71"/>
                    <a:pt x="86" y="69"/>
                    <a:pt x="86" y="68"/>
                  </a:cubicBezTo>
                  <a:cubicBezTo>
                    <a:pt x="87" y="66"/>
                    <a:pt x="88" y="63"/>
                    <a:pt x="87" y="61"/>
                  </a:cubicBezTo>
                  <a:cubicBezTo>
                    <a:pt x="87" y="60"/>
                    <a:pt x="85" y="60"/>
                    <a:pt x="84" y="60"/>
                  </a:cubicBezTo>
                  <a:cubicBezTo>
                    <a:pt x="83" y="59"/>
                    <a:pt x="80" y="56"/>
                    <a:pt x="78" y="55"/>
                  </a:cubicBezTo>
                  <a:cubicBezTo>
                    <a:pt x="77" y="54"/>
                    <a:pt x="76" y="53"/>
                    <a:pt x="75" y="53"/>
                  </a:cubicBezTo>
                  <a:cubicBezTo>
                    <a:pt x="74" y="51"/>
                    <a:pt x="72" y="48"/>
                    <a:pt x="72" y="47"/>
                  </a:cubicBezTo>
                  <a:cubicBezTo>
                    <a:pt x="72" y="46"/>
                    <a:pt x="72" y="44"/>
                    <a:pt x="72" y="43"/>
                  </a:cubicBezTo>
                  <a:cubicBezTo>
                    <a:pt x="72" y="42"/>
                    <a:pt x="74" y="41"/>
                    <a:pt x="75" y="40"/>
                  </a:cubicBezTo>
                  <a:cubicBezTo>
                    <a:pt x="77" y="40"/>
                    <a:pt x="80" y="39"/>
                    <a:pt x="81" y="39"/>
                  </a:cubicBezTo>
                  <a:cubicBezTo>
                    <a:pt x="83" y="38"/>
                    <a:pt x="84" y="37"/>
                    <a:pt x="86" y="36"/>
                  </a:cubicBezTo>
                  <a:cubicBezTo>
                    <a:pt x="87" y="36"/>
                    <a:pt x="89" y="37"/>
                    <a:pt x="90" y="37"/>
                  </a:cubicBezTo>
                  <a:cubicBezTo>
                    <a:pt x="93" y="38"/>
                    <a:pt x="96" y="40"/>
                    <a:pt x="98" y="41"/>
                  </a:cubicBezTo>
                  <a:cubicBezTo>
                    <a:pt x="99" y="42"/>
                    <a:pt x="100" y="43"/>
                    <a:pt x="101" y="44"/>
                  </a:cubicBezTo>
                  <a:cubicBezTo>
                    <a:pt x="102" y="45"/>
                    <a:pt x="104" y="47"/>
                    <a:pt x="106" y="47"/>
                  </a:cubicBezTo>
                  <a:cubicBezTo>
                    <a:pt x="108" y="48"/>
                    <a:pt x="112" y="47"/>
                    <a:pt x="114" y="46"/>
                  </a:cubicBezTo>
                  <a:cubicBezTo>
                    <a:pt x="115" y="46"/>
                    <a:pt x="118" y="45"/>
                    <a:pt x="119" y="45"/>
                  </a:cubicBezTo>
                  <a:cubicBezTo>
                    <a:pt x="120" y="44"/>
                    <a:pt x="124" y="41"/>
                    <a:pt x="125" y="39"/>
                  </a:cubicBezTo>
                  <a:cubicBezTo>
                    <a:pt x="125" y="38"/>
                    <a:pt x="125" y="34"/>
                    <a:pt x="126" y="34"/>
                  </a:cubicBezTo>
                  <a:cubicBezTo>
                    <a:pt x="128" y="33"/>
                    <a:pt x="131" y="38"/>
                    <a:pt x="132" y="39"/>
                  </a:cubicBezTo>
                  <a:cubicBezTo>
                    <a:pt x="133" y="39"/>
                    <a:pt x="135" y="40"/>
                    <a:pt x="136" y="40"/>
                  </a:cubicBezTo>
                  <a:cubicBezTo>
                    <a:pt x="137" y="40"/>
                    <a:pt x="138" y="40"/>
                    <a:pt x="138" y="40"/>
                  </a:cubicBezTo>
                  <a:cubicBezTo>
                    <a:pt x="139" y="41"/>
                    <a:pt x="139" y="42"/>
                    <a:pt x="140" y="43"/>
                  </a:cubicBezTo>
                  <a:cubicBezTo>
                    <a:pt x="140" y="44"/>
                    <a:pt x="141" y="45"/>
                    <a:pt x="142" y="46"/>
                  </a:cubicBezTo>
                  <a:cubicBezTo>
                    <a:pt x="144" y="46"/>
                    <a:pt x="147" y="44"/>
                    <a:pt x="149" y="45"/>
                  </a:cubicBezTo>
                  <a:cubicBezTo>
                    <a:pt x="150" y="45"/>
                    <a:pt x="152" y="46"/>
                    <a:pt x="152" y="47"/>
                  </a:cubicBezTo>
                  <a:cubicBezTo>
                    <a:pt x="154" y="48"/>
                    <a:pt x="157" y="50"/>
                    <a:pt x="158" y="51"/>
                  </a:cubicBezTo>
                  <a:cubicBezTo>
                    <a:pt x="160" y="52"/>
                    <a:pt x="162" y="52"/>
                    <a:pt x="164" y="52"/>
                  </a:cubicBezTo>
                  <a:cubicBezTo>
                    <a:pt x="165" y="51"/>
                    <a:pt x="168" y="50"/>
                    <a:pt x="168" y="50"/>
                  </a:cubicBezTo>
                  <a:cubicBezTo>
                    <a:pt x="170" y="49"/>
                    <a:pt x="174" y="48"/>
                    <a:pt x="175" y="47"/>
                  </a:cubicBezTo>
                  <a:cubicBezTo>
                    <a:pt x="177" y="47"/>
                    <a:pt x="180" y="47"/>
                    <a:pt x="182" y="46"/>
                  </a:cubicBezTo>
                  <a:cubicBezTo>
                    <a:pt x="183" y="46"/>
                    <a:pt x="186" y="45"/>
                    <a:pt x="186" y="44"/>
                  </a:cubicBezTo>
                  <a:cubicBezTo>
                    <a:pt x="187" y="43"/>
                    <a:pt x="186" y="42"/>
                    <a:pt x="186" y="41"/>
                  </a:cubicBezTo>
                  <a:cubicBezTo>
                    <a:pt x="186" y="39"/>
                    <a:pt x="185" y="36"/>
                    <a:pt x="185" y="34"/>
                  </a:cubicBezTo>
                  <a:cubicBezTo>
                    <a:pt x="184" y="32"/>
                    <a:pt x="182" y="30"/>
                    <a:pt x="180" y="29"/>
                  </a:cubicBezTo>
                  <a:cubicBezTo>
                    <a:pt x="179" y="29"/>
                    <a:pt x="177" y="29"/>
                    <a:pt x="176" y="29"/>
                  </a:cubicBezTo>
                  <a:cubicBezTo>
                    <a:pt x="175" y="30"/>
                    <a:pt x="174" y="30"/>
                    <a:pt x="174" y="30"/>
                  </a:cubicBezTo>
                  <a:cubicBezTo>
                    <a:pt x="172" y="31"/>
                    <a:pt x="169" y="30"/>
                    <a:pt x="169" y="30"/>
                  </a:cubicBezTo>
                  <a:cubicBezTo>
                    <a:pt x="168" y="29"/>
                    <a:pt x="169" y="28"/>
                    <a:pt x="169" y="28"/>
                  </a:cubicBezTo>
                  <a:cubicBezTo>
                    <a:pt x="169" y="27"/>
                    <a:pt x="170" y="27"/>
                    <a:pt x="171" y="27"/>
                  </a:cubicBezTo>
                  <a:cubicBezTo>
                    <a:pt x="172" y="26"/>
                    <a:pt x="174" y="26"/>
                    <a:pt x="174" y="25"/>
                  </a:cubicBezTo>
                  <a:cubicBezTo>
                    <a:pt x="175" y="24"/>
                    <a:pt x="175" y="22"/>
                    <a:pt x="176" y="22"/>
                  </a:cubicBezTo>
                  <a:cubicBezTo>
                    <a:pt x="177" y="21"/>
                    <a:pt x="179" y="21"/>
                    <a:pt x="180" y="21"/>
                  </a:cubicBezTo>
                  <a:cubicBezTo>
                    <a:pt x="181" y="21"/>
                    <a:pt x="184" y="20"/>
                    <a:pt x="185" y="20"/>
                  </a:cubicBezTo>
                  <a:cubicBezTo>
                    <a:pt x="186" y="20"/>
                    <a:pt x="188" y="20"/>
                    <a:pt x="189" y="20"/>
                  </a:cubicBezTo>
                  <a:cubicBezTo>
                    <a:pt x="190" y="19"/>
                    <a:pt x="190" y="18"/>
                    <a:pt x="191" y="18"/>
                  </a:cubicBezTo>
                  <a:cubicBezTo>
                    <a:pt x="192" y="17"/>
                    <a:pt x="195" y="19"/>
                    <a:pt x="195" y="20"/>
                  </a:cubicBezTo>
                  <a:cubicBezTo>
                    <a:pt x="196" y="21"/>
                    <a:pt x="193" y="23"/>
                    <a:pt x="193" y="24"/>
                  </a:cubicBezTo>
                  <a:cubicBezTo>
                    <a:pt x="193" y="25"/>
                    <a:pt x="196" y="24"/>
                    <a:pt x="196" y="25"/>
                  </a:cubicBezTo>
                  <a:cubicBezTo>
                    <a:pt x="197" y="26"/>
                    <a:pt x="195" y="27"/>
                    <a:pt x="195" y="28"/>
                  </a:cubicBezTo>
                  <a:cubicBezTo>
                    <a:pt x="194" y="28"/>
                    <a:pt x="194" y="28"/>
                    <a:pt x="194" y="29"/>
                  </a:cubicBezTo>
                  <a:cubicBezTo>
                    <a:pt x="194" y="30"/>
                    <a:pt x="197" y="32"/>
                    <a:pt x="198" y="33"/>
                  </a:cubicBezTo>
                  <a:cubicBezTo>
                    <a:pt x="199" y="33"/>
                    <a:pt x="202" y="33"/>
                    <a:pt x="203" y="33"/>
                  </a:cubicBezTo>
                  <a:cubicBezTo>
                    <a:pt x="204" y="34"/>
                    <a:pt x="206" y="37"/>
                    <a:pt x="207" y="39"/>
                  </a:cubicBezTo>
                  <a:cubicBezTo>
                    <a:pt x="207" y="40"/>
                    <a:pt x="207" y="42"/>
                    <a:pt x="208" y="43"/>
                  </a:cubicBezTo>
                  <a:cubicBezTo>
                    <a:pt x="208" y="44"/>
                    <a:pt x="211" y="44"/>
                    <a:pt x="212" y="45"/>
                  </a:cubicBezTo>
                  <a:cubicBezTo>
                    <a:pt x="213" y="45"/>
                    <a:pt x="215" y="46"/>
                    <a:pt x="215" y="46"/>
                  </a:cubicBezTo>
                  <a:cubicBezTo>
                    <a:pt x="216" y="45"/>
                    <a:pt x="216" y="42"/>
                    <a:pt x="216" y="41"/>
                  </a:cubicBezTo>
                  <a:cubicBezTo>
                    <a:pt x="217" y="39"/>
                    <a:pt x="217" y="36"/>
                    <a:pt x="218" y="35"/>
                  </a:cubicBezTo>
                  <a:cubicBezTo>
                    <a:pt x="219" y="34"/>
                    <a:pt x="222" y="34"/>
                    <a:pt x="223" y="33"/>
                  </a:cubicBezTo>
                  <a:cubicBezTo>
                    <a:pt x="224" y="32"/>
                    <a:pt x="227" y="30"/>
                    <a:pt x="228" y="28"/>
                  </a:cubicBezTo>
                  <a:cubicBezTo>
                    <a:pt x="229" y="28"/>
                    <a:pt x="230" y="27"/>
                    <a:pt x="230" y="26"/>
                  </a:cubicBezTo>
                  <a:cubicBezTo>
                    <a:pt x="236" y="20"/>
                    <a:pt x="249" y="0"/>
                    <a:pt x="249" y="0"/>
                  </a:cubicBezTo>
                  <a:cubicBezTo>
                    <a:pt x="249" y="0"/>
                    <a:pt x="264" y="7"/>
                    <a:pt x="268" y="11"/>
                  </a:cubicBezTo>
                  <a:cubicBezTo>
                    <a:pt x="272" y="16"/>
                    <a:pt x="274" y="38"/>
                    <a:pt x="280" y="36"/>
                  </a:cubicBezTo>
                  <a:cubicBezTo>
                    <a:pt x="281" y="36"/>
                    <a:pt x="281" y="38"/>
                    <a:pt x="281" y="39"/>
                  </a:cubicBezTo>
                  <a:cubicBezTo>
                    <a:pt x="282" y="40"/>
                    <a:pt x="283" y="41"/>
                    <a:pt x="284" y="42"/>
                  </a:cubicBezTo>
                  <a:cubicBezTo>
                    <a:pt x="285" y="43"/>
                    <a:pt x="286" y="44"/>
                    <a:pt x="287" y="45"/>
                  </a:cubicBezTo>
                  <a:cubicBezTo>
                    <a:pt x="288" y="46"/>
                    <a:pt x="289" y="48"/>
                    <a:pt x="290" y="50"/>
                  </a:cubicBezTo>
                  <a:cubicBezTo>
                    <a:pt x="290" y="50"/>
                    <a:pt x="290" y="51"/>
                    <a:pt x="291" y="51"/>
                  </a:cubicBezTo>
                  <a:cubicBezTo>
                    <a:pt x="291" y="52"/>
                    <a:pt x="292" y="54"/>
                    <a:pt x="293" y="54"/>
                  </a:cubicBezTo>
                  <a:cubicBezTo>
                    <a:pt x="294" y="55"/>
                    <a:pt x="295" y="54"/>
                    <a:pt x="296" y="54"/>
                  </a:cubicBezTo>
                  <a:cubicBezTo>
                    <a:pt x="296" y="54"/>
                    <a:pt x="296" y="54"/>
                    <a:pt x="296" y="54"/>
                  </a:cubicBezTo>
                  <a:cubicBezTo>
                    <a:pt x="296" y="54"/>
                    <a:pt x="297" y="54"/>
                    <a:pt x="298" y="54"/>
                  </a:cubicBezTo>
                  <a:cubicBezTo>
                    <a:pt x="299" y="54"/>
                    <a:pt x="299" y="53"/>
                    <a:pt x="300" y="53"/>
                  </a:cubicBezTo>
                  <a:cubicBezTo>
                    <a:pt x="300" y="53"/>
                    <a:pt x="301" y="54"/>
                    <a:pt x="302" y="55"/>
                  </a:cubicBezTo>
                  <a:cubicBezTo>
                    <a:pt x="303" y="56"/>
                    <a:pt x="304" y="57"/>
                    <a:pt x="305" y="58"/>
                  </a:cubicBezTo>
                  <a:cubicBezTo>
                    <a:pt x="307" y="58"/>
                    <a:pt x="309" y="58"/>
                    <a:pt x="310" y="59"/>
                  </a:cubicBezTo>
                  <a:cubicBezTo>
                    <a:pt x="311" y="59"/>
                    <a:pt x="311" y="60"/>
                    <a:pt x="312" y="61"/>
                  </a:cubicBezTo>
                  <a:cubicBezTo>
                    <a:pt x="312" y="61"/>
                    <a:pt x="313" y="62"/>
                    <a:pt x="313" y="63"/>
                  </a:cubicBezTo>
                  <a:cubicBezTo>
                    <a:pt x="313" y="65"/>
                    <a:pt x="311" y="66"/>
                    <a:pt x="311" y="68"/>
                  </a:cubicBezTo>
                  <a:cubicBezTo>
                    <a:pt x="311" y="71"/>
                    <a:pt x="313" y="74"/>
                    <a:pt x="314" y="76"/>
                  </a:cubicBezTo>
                  <a:cubicBezTo>
                    <a:pt x="314" y="79"/>
                    <a:pt x="314" y="81"/>
                    <a:pt x="314" y="84"/>
                  </a:cubicBezTo>
                  <a:cubicBezTo>
                    <a:pt x="314" y="85"/>
                    <a:pt x="313" y="86"/>
                    <a:pt x="313" y="88"/>
                  </a:cubicBezTo>
                  <a:cubicBezTo>
                    <a:pt x="313" y="89"/>
                    <a:pt x="313" y="90"/>
                    <a:pt x="313" y="91"/>
                  </a:cubicBezTo>
                  <a:cubicBezTo>
                    <a:pt x="314" y="91"/>
                    <a:pt x="314" y="91"/>
                    <a:pt x="314" y="92"/>
                  </a:cubicBezTo>
                  <a:cubicBezTo>
                    <a:pt x="316" y="93"/>
                    <a:pt x="317" y="95"/>
                    <a:pt x="318" y="96"/>
                  </a:cubicBezTo>
                  <a:cubicBezTo>
                    <a:pt x="318" y="97"/>
                    <a:pt x="319" y="97"/>
                    <a:pt x="319" y="98"/>
                  </a:cubicBezTo>
                  <a:close/>
                  <a:moveTo>
                    <a:pt x="289" y="76"/>
                  </a:moveTo>
                  <a:cubicBezTo>
                    <a:pt x="289" y="76"/>
                    <a:pt x="295" y="71"/>
                    <a:pt x="295" y="69"/>
                  </a:cubicBezTo>
                  <a:cubicBezTo>
                    <a:pt x="295" y="68"/>
                    <a:pt x="292" y="67"/>
                    <a:pt x="291" y="67"/>
                  </a:cubicBezTo>
                  <a:cubicBezTo>
                    <a:pt x="289" y="66"/>
                    <a:pt x="285" y="63"/>
                    <a:pt x="283" y="62"/>
                  </a:cubicBezTo>
                  <a:cubicBezTo>
                    <a:pt x="282" y="61"/>
                    <a:pt x="277" y="60"/>
                    <a:pt x="276" y="60"/>
                  </a:cubicBezTo>
                  <a:cubicBezTo>
                    <a:pt x="274" y="59"/>
                    <a:pt x="271" y="57"/>
                    <a:pt x="269" y="56"/>
                  </a:cubicBezTo>
                  <a:cubicBezTo>
                    <a:pt x="268" y="55"/>
                    <a:pt x="265" y="53"/>
                    <a:pt x="264" y="53"/>
                  </a:cubicBezTo>
                  <a:cubicBezTo>
                    <a:pt x="263" y="52"/>
                    <a:pt x="259" y="52"/>
                    <a:pt x="259" y="52"/>
                  </a:cubicBezTo>
                  <a:cubicBezTo>
                    <a:pt x="257" y="53"/>
                    <a:pt x="255" y="55"/>
                    <a:pt x="254" y="56"/>
                  </a:cubicBezTo>
                  <a:cubicBezTo>
                    <a:pt x="253" y="58"/>
                    <a:pt x="250" y="61"/>
                    <a:pt x="249" y="62"/>
                  </a:cubicBezTo>
                  <a:cubicBezTo>
                    <a:pt x="247" y="64"/>
                    <a:pt x="243" y="65"/>
                    <a:pt x="241" y="66"/>
                  </a:cubicBezTo>
                  <a:cubicBezTo>
                    <a:pt x="239" y="66"/>
                    <a:pt x="235" y="68"/>
                    <a:pt x="233" y="68"/>
                  </a:cubicBezTo>
                  <a:cubicBezTo>
                    <a:pt x="231" y="69"/>
                    <a:pt x="227" y="68"/>
                    <a:pt x="226" y="70"/>
                  </a:cubicBezTo>
                  <a:cubicBezTo>
                    <a:pt x="224" y="71"/>
                    <a:pt x="225" y="76"/>
                    <a:pt x="223" y="77"/>
                  </a:cubicBezTo>
                  <a:cubicBezTo>
                    <a:pt x="223" y="78"/>
                    <a:pt x="221" y="77"/>
                    <a:pt x="220" y="77"/>
                  </a:cubicBezTo>
                  <a:cubicBezTo>
                    <a:pt x="218" y="78"/>
                    <a:pt x="215" y="79"/>
                    <a:pt x="214" y="80"/>
                  </a:cubicBezTo>
                  <a:cubicBezTo>
                    <a:pt x="212" y="80"/>
                    <a:pt x="208" y="81"/>
                    <a:pt x="205" y="81"/>
                  </a:cubicBezTo>
                  <a:cubicBezTo>
                    <a:pt x="205" y="81"/>
                    <a:pt x="204" y="81"/>
                    <a:pt x="203" y="81"/>
                  </a:cubicBezTo>
                  <a:cubicBezTo>
                    <a:pt x="201" y="81"/>
                    <a:pt x="198" y="81"/>
                    <a:pt x="196" y="81"/>
                  </a:cubicBezTo>
                  <a:cubicBezTo>
                    <a:pt x="194" y="81"/>
                    <a:pt x="190" y="82"/>
                    <a:pt x="188" y="82"/>
                  </a:cubicBezTo>
                  <a:cubicBezTo>
                    <a:pt x="187" y="83"/>
                    <a:pt x="184" y="86"/>
                    <a:pt x="183" y="86"/>
                  </a:cubicBezTo>
                  <a:cubicBezTo>
                    <a:pt x="180" y="87"/>
                    <a:pt x="176" y="88"/>
                    <a:pt x="174" y="89"/>
                  </a:cubicBezTo>
                  <a:cubicBezTo>
                    <a:pt x="172" y="89"/>
                    <a:pt x="168" y="89"/>
                    <a:pt x="165" y="89"/>
                  </a:cubicBezTo>
                  <a:cubicBezTo>
                    <a:pt x="163" y="90"/>
                    <a:pt x="160" y="90"/>
                    <a:pt x="158" y="91"/>
                  </a:cubicBezTo>
                  <a:cubicBezTo>
                    <a:pt x="157" y="91"/>
                    <a:pt x="155" y="94"/>
                    <a:pt x="154" y="95"/>
                  </a:cubicBezTo>
                  <a:cubicBezTo>
                    <a:pt x="153" y="96"/>
                    <a:pt x="150" y="97"/>
                    <a:pt x="149" y="98"/>
                  </a:cubicBezTo>
                  <a:cubicBezTo>
                    <a:pt x="149" y="99"/>
                    <a:pt x="149" y="100"/>
                    <a:pt x="149" y="101"/>
                  </a:cubicBezTo>
                  <a:cubicBezTo>
                    <a:pt x="149" y="103"/>
                    <a:pt x="148" y="105"/>
                    <a:pt x="148" y="106"/>
                  </a:cubicBezTo>
                  <a:cubicBezTo>
                    <a:pt x="147" y="108"/>
                    <a:pt x="144" y="109"/>
                    <a:pt x="144" y="110"/>
                  </a:cubicBezTo>
                  <a:cubicBezTo>
                    <a:pt x="143" y="111"/>
                    <a:pt x="140" y="112"/>
                    <a:pt x="139" y="113"/>
                  </a:cubicBezTo>
                  <a:cubicBezTo>
                    <a:pt x="139" y="113"/>
                    <a:pt x="139" y="115"/>
                    <a:pt x="139" y="115"/>
                  </a:cubicBezTo>
                  <a:cubicBezTo>
                    <a:pt x="140" y="116"/>
                    <a:pt x="143" y="118"/>
                    <a:pt x="143" y="119"/>
                  </a:cubicBezTo>
                  <a:cubicBezTo>
                    <a:pt x="144" y="120"/>
                    <a:pt x="143" y="122"/>
                    <a:pt x="143" y="123"/>
                  </a:cubicBezTo>
                  <a:cubicBezTo>
                    <a:pt x="143" y="124"/>
                    <a:pt x="144" y="124"/>
                    <a:pt x="144" y="124"/>
                  </a:cubicBezTo>
                  <a:cubicBezTo>
                    <a:pt x="145" y="124"/>
                    <a:pt x="147" y="122"/>
                    <a:pt x="148" y="122"/>
                  </a:cubicBezTo>
                  <a:cubicBezTo>
                    <a:pt x="150" y="122"/>
                    <a:pt x="153" y="124"/>
                    <a:pt x="153" y="126"/>
                  </a:cubicBezTo>
                  <a:cubicBezTo>
                    <a:pt x="153" y="127"/>
                    <a:pt x="151" y="128"/>
                    <a:pt x="150" y="128"/>
                  </a:cubicBezTo>
                  <a:cubicBezTo>
                    <a:pt x="149" y="129"/>
                    <a:pt x="146" y="131"/>
                    <a:pt x="145" y="132"/>
                  </a:cubicBezTo>
                  <a:cubicBezTo>
                    <a:pt x="145" y="133"/>
                    <a:pt x="144" y="135"/>
                    <a:pt x="144" y="136"/>
                  </a:cubicBezTo>
                  <a:cubicBezTo>
                    <a:pt x="145" y="139"/>
                    <a:pt x="145" y="143"/>
                    <a:pt x="146" y="145"/>
                  </a:cubicBezTo>
                  <a:cubicBezTo>
                    <a:pt x="147" y="146"/>
                    <a:pt x="149" y="146"/>
                    <a:pt x="150" y="146"/>
                  </a:cubicBezTo>
                  <a:cubicBezTo>
                    <a:pt x="150" y="149"/>
                    <a:pt x="144" y="153"/>
                    <a:pt x="145" y="156"/>
                  </a:cubicBezTo>
                  <a:cubicBezTo>
                    <a:pt x="145" y="158"/>
                    <a:pt x="149" y="158"/>
                    <a:pt x="150" y="159"/>
                  </a:cubicBezTo>
                  <a:cubicBezTo>
                    <a:pt x="151" y="160"/>
                    <a:pt x="154" y="161"/>
                    <a:pt x="155" y="162"/>
                  </a:cubicBezTo>
                  <a:cubicBezTo>
                    <a:pt x="156" y="162"/>
                    <a:pt x="159" y="162"/>
                    <a:pt x="161" y="162"/>
                  </a:cubicBezTo>
                  <a:cubicBezTo>
                    <a:pt x="162" y="162"/>
                    <a:pt x="164" y="162"/>
                    <a:pt x="165" y="162"/>
                  </a:cubicBezTo>
                  <a:cubicBezTo>
                    <a:pt x="166" y="161"/>
                    <a:pt x="168" y="159"/>
                    <a:pt x="169" y="159"/>
                  </a:cubicBezTo>
                  <a:cubicBezTo>
                    <a:pt x="170" y="159"/>
                    <a:pt x="172" y="162"/>
                    <a:pt x="173" y="162"/>
                  </a:cubicBezTo>
                  <a:cubicBezTo>
                    <a:pt x="175" y="164"/>
                    <a:pt x="179" y="166"/>
                    <a:pt x="181" y="168"/>
                  </a:cubicBezTo>
                  <a:cubicBezTo>
                    <a:pt x="183" y="169"/>
                    <a:pt x="186" y="171"/>
                    <a:pt x="188" y="171"/>
                  </a:cubicBezTo>
                  <a:cubicBezTo>
                    <a:pt x="189" y="171"/>
                    <a:pt x="192" y="168"/>
                    <a:pt x="192" y="168"/>
                  </a:cubicBezTo>
                  <a:cubicBezTo>
                    <a:pt x="192" y="168"/>
                    <a:pt x="200" y="172"/>
                    <a:pt x="202" y="174"/>
                  </a:cubicBezTo>
                  <a:cubicBezTo>
                    <a:pt x="204" y="174"/>
                    <a:pt x="206" y="175"/>
                    <a:pt x="207" y="176"/>
                  </a:cubicBezTo>
                  <a:cubicBezTo>
                    <a:pt x="208" y="176"/>
                    <a:pt x="211" y="176"/>
                    <a:pt x="213" y="176"/>
                  </a:cubicBezTo>
                  <a:cubicBezTo>
                    <a:pt x="213" y="176"/>
                    <a:pt x="214" y="175"/>
                    <a:pt x="215" y="174"/>
                  </a:cubicBezTo>
                  <a:cubicBezTo>
                    <a:pt x="217" y="173"/>
                    <a:pt x="221" y="171"/>
                    <a:pt x="222" y="170"/>
                  </a:cubicBezTo>
                  <a:cubicBezTo>
                    <a:pt x="223" y="169"/>
                    <a:pt x="226" y="168"/>
                    <a:pt x="227" y="167"/>
                  </a:cubicBezTo>
                  <a:cubicBezTo>
                    <a:pt x="229" y="164"/>
                    <a:pt x="235" y="159"/>
                    <a:pt x="237" y="157"/>
                  </a:cubicBezTo>
                  <a:cubicBezTo>
                    <a:pt x="239" y="155"/>
                    <a:pt x="241" y="151"/>
                    <a:pt x="243" y="149"/>
                  </a:cubicBezTo>
                  <a:cubicBezTo>
                    <a:pt x="244" y="147"/>
                    <a:pt x="246" y="142"/>
                    <a:pt x="246" y="140"/>
                  </a:cubicBezTo>
                  <a:cubicBezTo>
                    <a:pt x="247" y="137"/>
                    <a:pt x="248" y="131"/>
                    <a:pt x="248" y="128"/>
                  </a:cubicBezTo>
                  <a:cubicBezTo>
                    <a:pt x="248" y="126"/>
                    <a:pt x="249" y="122"/>
                    <a:pt x="248" y="120"/>
                  </a:cubicBezTo>
                  <a:cubicBezTo>
                    <a:pt x="248" y="118"/>
                    <a:pt x="247" y="113"/>
                    <a:pt x="247" y="113"/>
                  </a:cubicBezTo>
                  <a:cubicBezTo>
                    <a:pt x="247" y="113"/>
                    <a:pt x="247" y="110"/>
                    <a:pt x="247" y="109"/>
                  </a:cubicBezTo>
                  <a:cubicBezTo>
                    <a:pt x="246" y="108"/>
                    <a:pt x="245" y="106"/>
                    <a:pt x="244" y="105"/>
                  </a:cubicBezTo>
                  <a:cubicBezTo>
                    <a:pt x="244" y="104"/>
                    <a:pt x="244" y="103"/>
                    <a:pt x="244" y="102"/>
                  </a:cubicBezTo>
                  <a:cubicBezTo>
                    <a:pt x="245" y="100"/>
                    <a:pt x="247" y="97"/>
                    <a:pt x="247" y="95"/>
                  </a:cubicBezTo>
                  <a:cubicBezTo>
                    <a:pt x="247" y="94"/>
                    <a:pt x="249" y="90"/>
                    <a:pt x="249" y="90"/>
                  </a:cubicBezTo>
                  <a:cubicBezTo>
                    <a:pt x="249" y="90"/>
                    <a:pt x="250" y="89"/>
                    <a:pt x="251" y="89"/>
                  </a:cubicBezTo>
                  <a:cubicBezTo>
                    <a:pt x="252" y="88"/>
                    <a:pt x="254" y="89"/>
                    <a:pt x="255" y="89"/>
                  </a:cubicBezTo>
                  <a:cubicBezTo>
                    <a:pt x="256" y="89"/>
                    <a:pt x="258" y="89"/>
                    <a:pt x="259" y="89"/>
                  </a:cubicBezTo>
                  <a:cubicBezTo>
                    <a:pt x="260" y="90"/>
                    <a:pt x="264" y="90"/>
                    <a:pt x="264" y="90"/>
                  </a:cubicBezTo>
                  <a:cubicBezTo>
                    <a:pt x="264" y="90"/>
                    <a:pt x="265" y="89"/>
                    <a:pt x="266" y="88"/>
                  </a:cubicBezTo>
                  <a:cubicBezTo>
                    <a:pt x="267" y="88"/>
                    <a:pt x="268" y="86"/>
                    <a:pt x="269" y="85"/>
                  </a:cubicBezTo>
                  <a:cubicBezTo>
                    <a:pt x="271" y="85"/>
                    <a:pt x="274" y="85"/>
                    <a:pt x="276" y="84"/>
                  </a:cubicBezTo>
                  <a:cubicBezTo>
                    <a:pt x="277" y="83"/>
                    <a:pt x="280" y="80"/>
                    <a:pt x="280" y="80"/>
                  </a:cubicBezTo>
                  <a:cubicBezTo>
                    <a:pt x="280" y="80"/>
                    <a:pt x="284" y="79"/>
                    <a:pt x="285" y="79"/>
                  </a:cubicBezTo>
                  <a:cubicBezTo>
                    <a:pt x="286" y="78"/>
                    <a:pt x="289" y="76"/>
                    <a:pt x="289" y="76"/>
                  </a:cubicBezTo>
                  <a:close/>
                  <a:moveTo>
                    <a:pt x="246" y="33"/>
                  </a:moveTo>
                  <a:cubicBezTo>
                    <a:pt x="246" y="32"/>
                    <a:pt x="247" y="31"/>
                    <a:pt x="246" y="30"/>
                  </a:cubicBezTo>
                  <a:cubicBezTo>
                    <a:pt x="246" y="29"/>
                    <a:pt x="243" y="27"/>
                    <a:pt x="241" y="27"/>
                  </a:cubicBezTo>
                  <a:cubicBezTo>
                    <a:pt x="241" y="26"/>
                    <a:pt x="239" y="25"/>
                    <a:pt x="238" y="25"/>
                  </a:cubicBezTo>
                  <a:cubicBezTo>
                    <a:pt x="237" y="25"/>
                    <a:pt x="235" y="27"/>
                    <a:pt x="234" y="28"/>
                  </a:cubicBezTo>
                  <a:cubicBezTo>
                    <a:pt x="233" y="29"/>
                    <a:pt x="232" y="31"/>
                    <a:pt x="231" y="33"/>
                  </a:cubicBezTo>
                  <a:cubicBezTo>
                    <a:pt x="231" y="34"/>
                    <a:pt x="231" y="36"/>
                    <a:pt x="231" y="38"/>
                  </a:cubicBezTo>
                  <a:cubicBezTo>
                    <a:pt x="232" y="39"/>
                    <a:pt x="234" y="40"/>
                    <a:pt x="235" y="41"/>
                  </a:cubicBezTo>
                  <a:cubicBezTo>
                    <a:pt x="235" y="41"/>
                    <a:pt x="238" y="42"/>
                    <a:pt x="239" y="42"/>
                  </a:cubicBezTo>
                  <a:cubicBezTo>
                    <a:pt x="240" y="41"/>
                    <a:pt x="242" y="39"/>
                    <a:pt x="243" y="38"/>
                  </a:cubicBezTo>
                  <a:cubicBezTo>
                    <a:pt x="244" y="37"/>
                    <a:pt x="245" y="34"/>
                    <a:pt x="246" y="33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57"/>
            <p:cNvSpPr>
              <a:spLocks/>
            </p:cNvSpPr>
            <p:nvPr/>
          </p:nvSpPr>
          <p:spPr bwMode="auto">
            <a:xfrm>
              <a:off x="3583344" y="2972461"/>
              <a:ext cx="709490" cy="594513"/>
            </a:xfrm>
            <a:custGeom>
              <a:avLst/>
              <a:gdLst>
                <a:gd name="T0" fmla="*/ 168 w 214"/>
                <a:gd name="T1" fmla="*/ 171 h 179"/>
                <a:gd name="T2" fmla="*/ 161 w 214"/>
                <a:gd name="T3" fmla="*/ 178 h 179"/>
                <a:gd name="T4" fmla="*/ 154 w 214"/>
                <a:gd name="T5" fmla="*/ 164 h 179"/>
                <a:gd name="T6" fmla="*/ 154 w 214"/>
                <a:gd name="T7" fmla="*/ 151 h 179"/>
                <a:gd name="T8" fmla="*/ 143 w 214"/>
                <a:gd name="T9" fmla="*/ 151 h 179"/>
                <a:gd name="T10" fmla="*/ 134 w 214"/>
                <a:gd name="T11" fmla="*/ 151 h 179"/>
                <a:gd name="T12" fmla="*/ 122 w 214"/>
                <a:gd name="T13" fmla="*/ 154 h 179"/>
                <a:gd name="T14" fmla="*/ 110 w 214"/>
                <a:gd name="T15" fmla="*/ 162 h 179"/>
                <a:gd name="T16" fmla="*/ 106 w 214"/>
                <a:gd name="T17" fmla="*/ 143 h 179"/>
                <a:gd name="T18" fmla="*/ 90 w 214"/>
                <a:gd name="T19" fmla="*/ 146 h 179"/>
                <a:gd name="T20" fmla="*/ 76 w 214"/>
                <a:gd name="T21" fmla="*/ 135 h 179"/>
                <a:gd name="T22" fmla="*/ 68 w 214"/>
                <a:gd name="T23" fmla="*/ 122 h 179"/>
                <a:gd name="T24" fmla="*/ 29 w 214"/>
                <a:gd name="T25" fmla="*/ 124 h 179"/>
                <a:gd name="T26" fmla="*/ 37 w 214"/>
                <a:gd name="T27" fmla="*/ 119 h 179"/>
                <a:gd name="T28" fmla="*/ 40 w 214"/>
                <a:gd name="T29" fmla="*/ 106 h 179"/>
                <a:gd name="T30" fmla="*/ 33 w 214"/>
                <a:gd name="T31" fmla="*/ 100 h 179"/>
                <a:gd name="T32" fmla="*/ 22 w 214"/>
                <a:gd name="T33" fmla="*/ 92 h 179"/>
                <a:gd name="T34" fmla="*/ 11 w 214"/>
                <a:gd name="T35" fmla="*/ 91 h 179"/>
                <a:gd name="T36" fmla="*/ 0 w 214"/>
                <a:gd name="T37" fmla="*/ 86 h 179"/>
                <a:gd name="T38" fmla="*/ 6 w 214"/>
                <a:gd name="T39" fmla="*/ 77 h 179"/>
                <a:gd name="T40" fmla="*/ 18 w 214"/>
                <a:gd name="T41" fmla="*/ 63 h 179"/>
                <a:gd name="T42" fmla="*/ 28 w 214"/>
                <a:gd name="T43" fmla="*/ 57 h 179"/>
                <a:gd name="T44" fmla="*/ 38 w 214"/>
                <a:gd name="T45" fmla="*/ 61 h 179"/>
                <a:gd name="T46" fmla="*/ 49 w 214"/>
                <a:gd name="T47" fmla="*/ 69 h 179"/>
                <a:gd name="T48" fmla="*/ 63 w 214"/>
                <a:gd name="T49" fmla="*/ 66 h 179"/>
                <a:gd name="T50" fmla="*/ 73 w 214"/>
                <a:gd name="T51" fmla="*/ 70 h 179"/>
                <a:gd name="T52" fmla="*/ 82 w 214"/>
                <a:gd name="T53" fmla="*/ 65 h 179"/>
                <a:gd name="T54" fmla="*/ 95 w 214"/>
                <a:gd name="T55" fmla="*/ 66 h 179"/>
                <a:gd name="T56" fmla="*/ 97 w 214"/>
                <a:gd name="T57" fmla="*/ 57 h 179"/>
                <a:gd name="T58" fmla="*/ 104 w 214"/>
                <a:gd name="T59" fmla="*/ 44 h 179"/>
                <a:gd name="T60" fmla="*/ 105 w 214"/>
                <a:gd name="T61" fmla="*/ 30 h 179"/>
                <a:gd name="T62" fmla="*/ 103 w 214"/>
                <a:gd name="T63" fmla="*/ 20 h 179"/>
                <a:gd name="T64" fmla="*/ 112 w 214"/>
                <a:gd name="T65" fmla="*/ 9 h 179"/>
                <a:gd name="T66" fmla="*/ 132 w 214"/>
                <a:gd name="T67" fmla="*/ 1 h 179"/>
                <a:gd name="T68" fmla="*/ 176 w 214"/>
                <a:gd name="T69" fmla="*/ 6 h 179"/>
                <a:gd name="T70" fmla="*/ 201 w 214"/>
                <a:gd name="T71" fmla="*/ 3 h 179"/>
                <a:gd name="T72" fmla="*/ 205 w 214"/>
                <a:gd name="T73" fmla="*/ 22 h 179"/>
                <a:gd name="T74" fmla="*/ 212 w 214"/>
                <a:gd name="T75" fmla="*/ 25 h 179"/>
                <a:gd name="T76" fmla="*/ 206 w 214"/>
                <a:gd name="T77" fmla="*/ 58 h 179"/>
                <a:gd name="T78" fmla="*/ 199 w 214"/>
                <a:gd name="T79" fmla="*/ 65 h 179"/>
                <a:gd name="T80" fmla="*/ 203 w 214"/>
                <a:gd name="T81" fmla="*/ 70 h 179"/>
                <a:gd name="T82" fmla="*/ 198 w 214"/>
                <a:gd name="T83" fmla="*/ 89 h 179"/>
                <a:gd name="T84" fmla="*/ 183 w 214"/>
                <a:gd name="T85" fmla="*/ 94 h 179"/>
                <a:gd name="T86" fmla="*/ 178 w 214"/>
                <a:gd name="T87" fmla="*/ 104 h 179"/>
                <a:gd name="T88" fmla="*/ 185 w 214"/>
                <a:gd name="T89" fmla="*/ 114 h 179"/>
                <a:gd name="T90" fmla="*/ 188 w 214"/>
                <a:gd name="T91" fmla="*/ 117 h 179"/>
                <a:gd name="T92" fmla="*/ 192 w 214"/>
                <a:gd name="T93" fmla="*/ 126 h 179"/>
                <a:gd name="T94" fmla="*/ 203 w 214"/>
                <a:gd name="T95" fmla="*/ 138 h 179"/>
                <a:gd name="T96" fmla="*/ 200 w 214"/>
                <a:gd name="T97" fmla="*/ 146 h 179"/>
                <a:gd name="T98" fmla="*/ 201 w 214"/>
                <a:gd name="T99" fmla="*/ 152 h 179"/>
                <a:gd name="T100" fmla="*/ 197 w 214"/>
                <a:gd name="T101" fmla="*/ 15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4" h="179">
                  <a:moveTo>
                    <a:pt x="192" y="160"/>
                  </a:moveTo>
                  <a:cubicBezTo>
                    <a:pt x="192" y="160"/>
                    <a:pt x="181" y="167"/>
                    <a:pt x="177" y="169"/>
                  </a:cubicBezTo>
                  <a:cubicBezTo>
                    <a:pt x="175" y="170"/>
                    <a:pt x="170" y="170"/>
                    <a:pt x="168" y="171"/>
                  </a:cubicBezTo>
                  <a:cubicBezTo>
                    <a:pt x="167" y="172"/>
                    <a:pt x="166" y="173"/>
                    <a:pt x="165" y="173"/>
                  </a:cubicBezTo>
                  <a:cubicBezTo>
                    <a:pt x="165" y="174"/>
                    <a:pt x="164" y="176"/>
                    <a:pt x="164" y="176"/>
                  </a:cubicBezTo>
                  <a:cubicBezTo>
                    <a:pt x="163" y="177"/>
                    <a:pt x="162" y="179"/>
                    <a:pt x="161" y="178"/>
                  </a:cubicBezTo>
                  <a:cubicBezTo>
                    <a:pt x="158" y="177"/>
                    <a:pt x="163" y="166"/>
                    <a:pt x="160" y="165"/>
                  </a:cubicBezTo>
                  <a:cubicBezTo>
                    <a:pt x="159" y="164"/>
                    <a:pt x="157" y="168"/>
                    <a:pt x="155" y="168"/>
                  </a:cubicBezTo>
                  <a:cubicBezTo>
                    <a:pt x="154" y="168"/>
                    <a:pt x="154" y="165"/>
                    <a:pt x="154" y="164"/>
                  </a:cubicBezTo>
                  <a:cubicBezTo>
                    <a:pt x="154" y="163"/>
                    <a:pt x="155" y="160"/>
                    <a:pt x="155" y="159"/>
                  </a:cubicBezTo>
                  <a:cubicBezTo>
                    <a:pt x="155" y="158"/>
                    <a:pt x="156" y="155"/>
                    <a:pt x="156" y="154"/>
                  </a:cubicBezTo>
                  <a:cubicBezTo>
                    <a:pt x="156" y="153"/>
                    <a:pt x="154" y="151"/>
                    <a:pt x="154" y="151"/>
                  </a:cubicBezTo>
                  <a:cubicBezTo>
                    <a:pt x="153" y="150"/>
                    <a:pt x="150" y="149"/>
                    <a:pt x="149" y="149"/>
                  </a:cubicBezTo>
                  <a:cubicBezTo>
                    <a:pt x="147" y="149"/>
                    <a:pt x="146" y="149"/>
                    <a:pt x="145" y="150"/>
                  </a:cubicBezTo>
                  <a:cubicBezTo>
                    <a:pt x="144" y="150"/>
                    <a:pt x="143" y="151"/>
                    <a:pt x="143" y="151"/>
                  </a:cubicBezTo>
                  <a:cubicBezTo>
                    <a:pt x="142" y="152"/>
                    <a:pt x="140" y="153"/>
                    <a:pt x="140" y="153"/>
                  </a:cubicBezTo>
                  <a:cubicBezTo>
                    <a:pt x="139" y="154"/>
                    <a:pt x="138" y="154"/>
                    <a:pt x="137" y="154"/>
                  </a:cubicBezTo>
                  <a:cubicBezTo>
                    <a:pt x="136" y="153"/>
                    <a:pt x="135" y="151"/>
                    <a:pt x="134" y="151"/>
                  </a:cubicBezTo>
                  <a:cubicBezTo>
                    <a:pt x="134" y="150"/>
                    <a:pt x="133" y="150"/>
                    <a:pt x="132" y="150"/>
                  </a:cubicBezTo>
                  <a:cubicBezTo>
                    <a:pt x="131" y="150"/>
                    <a:pt x="128" y="151"/>
                    <a:pt x="126" y="152"/>
                  </a:cubicBezTo>
                  <a:cubicBezTo>
                    <a:pt x="125" y="152"/>
                    <a:pt x="123" y="153"/>
                    <a:pt x="122" y="154"/>
                  </a:cubicBezTo>
                  <a:cubicBezTo>
                    <a:pt x="121" y="155"/>
                    <a:pt x="118" y="158"/>
                    <a:pt x="117" y="159"/>
                  </a:cubicBezTo>
                  <a:cubicBezTo>
                    <a:pt x="116" y="159"/>
                    <a:pt x="115" y="160"/>
                    <a:pt x="114" y="160"/>
                  </a:cubicBezTo>
                  <a:cubicBezTo>
                    <a:pt x="113" y="161"/>
                    <a:pt x="110" y="163"/>
                    <a:pt x="110" y="162"/>
                  </a:cubicBezTo>
                  <a:cubicBezTo>
                    <a:pt x="109" y="162"/>
                    <a:pt x="107" y="159"/>
                    <a:pt x="107" y="158"/>
                  </a:cubicBezTo>
                  <a:cubicBezTo>
                    <a:pt x="107" y="157"/>
                    <a:pt x="108" y="155"/>
                    <a:pt x="108" y="154"/>
                  </a:cubicBezTo>
                  <a:cubicBezTo>
                    <a:pt x="108" y="152"/>
                    <a:pt x="109" y="145"/>
                    <a:pt x="106" y="143"/>
                  </a:cubicBezTo>
                  <a:cubicBezTo>
                    <a:pt x="104" y="141"/>
                    <a:pt x="99" y="145"/>
                    <a:pt x="97" y="145"/>
                  </a:cubicBezTo>
                  <a:cubicBezTo>
                    <a:pt x="96" y="146"/>
                    <a:pt x="93" y="146"/>
                    <a:pt x="93" y="146"/>
                  </a:cubicBezTo>
                  <a:cubicBezTo>
                    <a:pt x="92" y="146"/>
                    <a:pt x="91" y="146"/>
                    <a:pt x="90" y="146"/>
                  </a:cubicBezTo>
                  <a:cubicBezTo>
                    <a:pt x="88" y="145"/>
                    <a:pt x="86" y="144"/>
                    <a:pt x="85" y="144"/>
                  </a:cubicBezTo>
                  <a:cubicBezTo>
                    <a:pt x="83" y="143"/>
                    <a:pt x="78" y="146"/>
                    <a:pt x="77" y="144"/>
                  </a:cubicBezTo>
                  <a:cubicBezTo>
                    <a:pt x="75" y="143"/>
                    <a:pt x="76" y="137"/>
                    <a:pt x="76" y="135"/>
                  </a:cubicBezTo>
                  <a:cubicBezTo>
                    <a:pt x="76" y="133"/>
                    <a:pt x="76" y="128"/>
                    <a:pt x="75" y="126"/>
                  </a:cubicBezTo>
                  <a:cubicBezTo>
                    <a:pt x="75" y="125"/>
                    <a:pt x="74" y="121"/>
                    <a:pt x="72" y="121"/>
                  </a:cubicBezTo>
                  <a:cubicBezTo>
                    <a:pt x="71" y="121"/>
                    <a:pt x="68" y="122"/>
                    <a:pt x="68" y="122"/>
                  </a:cubicBezTo>
                  <a:cubicBezTo>
                    <a:pt x="68" y="122"/>
                    <a:pt x="59" y="126"/>
                    <a:pt x="57" y="127"/>
                  </a:cubicBezTo>
                  <a:cubicBezTo>
                    <a:pt x="53" y="127"/>
                    <a:pt x="47" y="129"/>
                    <a:pt x="44" y="128"/>
                  </a:cubicBezTo>
                  <a:cubicBezTo>
                    <a:pt x="40" y="128"/>
                    <a:pt x="32" y="127"/>
                    <a:pt x="29" y="124"/>
                  </a:cubicBezTo>
                  <a:cubicBezTo>
                    <a:pt x="28" y="123"/>
                    <a:pt x="28" y="120"/>
                    <a:pt x="28" y="120"/>
                  </a:cubicBezTo>
                  <a:cubicBezTo>
                    <a:pt x="28" y="120"/>
                    <a:pt x="31" y="119"/>
                    <a:pt x="31" y="118"/>
                  </a:cubicBezTo>
                  <a:cubicBezTo>
                    <a:pt x="33" y="118"/>
                    <a:pt x="35" y="119"/>
                    <a:pt x="37" y="119"/>
                  </a:cubicBezTo>
                  <a:cubicBezTo>
                    <a:pt x="37" y="119"/>
                    <a:pt x="38" y="119"/>
                    <a:pt x="39" y="119"/>
                  </a:cubicBezTo>
                  <a:cubicBezTo>
                    <a:pt x="39" y="118"/>
                    <a:pt x="40" y="117"/>
                    <a:pt x="40" y="117"/>
                  </a:cubicBezTo>
                  <a:cubicBezTo>
                    <a:pt x="41" y="114"/>
                    <a:pt x="42" y="108"/>
                    <a:pt x="40" y="106"/>
                  </a:cubicBezTo>
                  <a:cubicBezTo>
                    <a:pt x="40" y="105"/>
                    <a:pt x="38" y="105"/>
                    <a:pt x="38" y="105"/>
                  </a:cubicBezTo>
                  <a:cubicBezTo>
                    <a:pt x="37" y="104"/>
                    <a:pt x="36" y="103"/>
                    <a:pt x="35" y="103"/>
                  </a:cubicBezTo>
                  <a:cubicBezTo>
                    <a:pt x="34" y="102"/>
                    <a:pt x="33" y="101"/>
                    <a:pt x="33" y="100"/>
                  </a:cubicBezTo>
                  <a:cubicBezTo>
                    <a:pt x="31" y="99"/>
                    <a:pt x="29" y="97"/>
                    <a:pt x="27" y="96"/>
                  </a:cubicBezTo>
                  <a:cubicBezTo>
                    <a:pt x="27" y="95"/>
                    <a:pt x="26" y="93"/>
                    <a:pt x="25" y="92"/>
                  </a:cubicBezTo>
                  <a:cubicBezTo>
                    <a:pt x="24" y="92"/>
                    <a:pt x="23" y="92"/>
                    <a:pt x="22" y="92"/>
                  </a:cubicBezTo>
                  <a:cubicBezTo>
                    <a:pt x="21" y="92"/>
                    <a:pt x="21" y="92"/>
                    <a:pt x="20" y="92"/>
                  </a:cubicBezTo>
                  <a:cubicBezTo>
                    <a:pt x="19" y="92"/>
                    <a:pt x="17" y="93"/>
                    <a:pt x="16" y="92"/>
                  </a:cubicBezTo>
                  <a:cubicBezTo>
                    <a:pt x="15" y="92"/>
                    <a:pt x="12" y="92"/>
                    <a:pt x="11" y="91"/>
                  </a:cubicBezTo>
                  <a:cubicBezTo>
                    <a:pt x="9" y="91"/>
                    <a:pt x="6" y="90"/>
                    <a:pt x="4" y="90"/>
                  </a:cubicBezTo>
                  <a:cubicBezTo>
                    <a:pt x="3" y="90"/>
                    <a:pt x="2" y="88"/>
                    <a:pt x="1" y="88"/>
                  </a:cubicBezTo>
                  <a:cubicBezTo>
                    <a:pt x="0" y="87"/>
                    <a:pt x="0" y="87"/>
                    <a:pt x="0" y="86"/>
                  </a:cubicBezTo>
                  <a:cubicBezTo>
                    <a:pt x="0" y="85"/>
                    <a:pt x="2" y="84"/>
                    <a:pt x="2" y="84"/>
                  </a:cubicBezTo>
                  <a:cubicBezTo>
                    <a:pt x="3" y="84"/>
                    <a:pt x="4" y="82"/>
                    <a:pt x="4" y="81"/>
                  </a:cubicBezTo>
                  <a:cubicBezTo>
                    <a:pt x="5" y="80"/>
                    <a:pt x="6" y="78"/>
                    <a:pt x="6" y="77"/>
                  </a:cubicBezTo>
                  <a:cubicBezTo>
                    <a:pt x="6" y="77"/>
                    <a:pt x="6" y="77"/>
                    <a:pt x="6" y="76"/>
                  </a:cubicBezTo>
                  <a:cubicBezTo>
                    <a:pt x="7" y="74"/>
                    <a:pt x="11" y="72"/>
                    <a:pt x="12" y="71"/>
                  </a:cubicBezTo>
                  <a:cubicBezTo>
                    <a:pt x="14" y="69"/>
                    <a:pt x="16" y="65"/>
                    <a:pt x="18" y="63"/>
                  </a:cubicBezTo>
                  <a:cubicBezTo>
                    <a:pt x="19" y="62"/>
                    <a:pt x="21" y="61"/>
                    <a:pt x="21" y="61"/>
                  </a:cubicBezTo>
                  <a:cubicBezTo>
                    <a:pt x="22" y="60"/>
                    <a:pt x="24" y="59"/>
                    <a:pt x="24" y="59"/>
                  </a:cubicBezTo>
                  <a:cubicBezTo>
                    <a:pt x="24" y="59"/>
                    <a:pt x="27" y="57"/>
                    <a:pt x="28" y="57"/>
                  </a:cubicBezTo>
                  <a:cubicBezTo>
                    <a:pt x="30" y="56"/>
                    <a:pt x="32" y="55"/>
                    <a:pt x="33" y="54"/>
                  </a:cubicBezTo>
                  <a:cubicBezTo>
                    <a:pt x="33" y="54"/>
                    <a:pt x="35" y="53"/>
                    <a:pt x="36" y="53"/>
                  </a:cubicBezTo>
                  <a:cubicBezTo>
                    <a:pt x="38" y="55"/>
                    <a:pt x="37" y="59"/>
                    <a:pt x="38" y="61"/>
                  </a:cubicBezTo>
                  <a:cubicBezTo>
                    <a:pt x="39" y="62"/>
                    <a:pt x="39" y="65"/>
                    <a:pt x="39" y="65"/>
                  </a:cubicBezTo>
                  <a:cubicBezTo>
                    <a:pt x="40" y="65"/>
                    <a:pt x="41" y="66"/>
                    <a:pt x="42" y="66"/>
                  </a:cubicBezTo>
                  <a:cubicBezTo>
                    <a:pt x="44" y="67"/>
                    <a:pt x="47" y="69"/>
                    <a:pt x="49" y="69"/>
                  </a:cubicBezTo>
                  <a:cubicBezTo>
                    <a:pt x="50" y="69"/>
                    <a:pt x="51" y="67"/>
                    <a:pt x="53" y="67"/>
                  </a:cubicBezTo>
                  <a:cubicBezTo>
                    <a:pt x="54" y="67"/>
                    <a:pt x="56" y="66"/>
                    <a:pt x="57" y="66"/>
                  </a:cubicBezTo>
                  <a:cubicBezTo>
                    <a:pt x="59" y="66"/>
                    <a:pt x="62" y="65"/>
                    <a:pt x="63" y="66"/>
                  </a:cubicBezTo>
                  <a:cubicBezTo>
                    <a:pt x="64" y="67"/>
                    <a:pt x="63" y="71"/>
                    <a:pt x="64" y="72"/>
                  </a:cubicBezTo>
                  <a:cubicBezTo>
                    <a:pt x="65" y="72"/>
                    <a:pt x="68" y="72"/>
                    <a:pt x="69" y="72"/>
                  </a:cubicBezTo>
                  <a:cubicBezTo>
                    <a:pt x="70" y="72"/>
                    <a:pt x="72" y="71"/>
                    <a:pt x="73" y="70"/>
                  </a:cubicBezTo>
                  <a:cubicBezTo>
                    <a:pt x="74" y="69"/>
                    <a:pt x="75" y="68"/>
                    <a:pt x="76" y="67"/>
                  </a:cubicBezTo>
                  <a:cubicBezTo>
                    <a:pt x="77" y="67"/>
                    <a:pt x="79" y="66"/>
                    <a:pt x="80" y="66"/>
                  </a:cubicBezTo>
                  <a:cubicBezTo>
                    <a:pt x="81" y="66"/>
                    <a:pt x="82" y="65"/>
                    <a:pt x="82" y="65"/>
                  </a:cubicBezTo>
                  <a:cubicBezTo>
                    <a:pt x="84" y="65"/>
                    <a:pt x="87" y="66"/>
                    <a:pt x="88" y="66"/>
                  </a:cubicBezTo>
                  <a:cubicBezTo>
                    <a:pt x="89" y="66"/>
                    <a:pt x="92" y="67"/>
                    <a:pt x="93" y="67"/>
                  </a:cubicBezTo>
                  <a:cubicBezTo>
                    <a:pt x="93" y="67"/>
                    <a:pt x="94" y="66"/>
                    <a:pt x="95" y="66"/>
                  </a:cubicBezTo>
                  <a:cubicBezTo>
                    <a:pt x="95" y="65"/>
                    <a:pt x="95" y="64"/>
                    <a:pt x="95" y="64"/>
                  </a:cubicBezTo>
                  <a:cubicBezTo>
                    <a:pt x="95" y="63"/>
                    <a:pt x="95" y="60"/>
                    <a:pt x="95" y="59"/>
                  </a:cubicBezTo>
                  <a:cubicBezTo>
                    <a:pt x="96" y="59"/>
                    <a:pt x="97" y="57"/>
                    <a:pt x="97" y="57"/>
                  </a:cubicBezTo>
                  <a:cubicBezTo>
                    <a:pt x="98" y="56"/>
                    <a:pt x="100" y="55"/>
                    <a:pt x="100" y="54"/>
                  </a:cubicBezTo>
                  <a:cubicBezTo>
                    <a:pt x="101" y="53"/>
                    <a:pt x="102" y="52"/>
                    <a:pt x="103" y="51"/>
                  </a:cubicBezTo>
                  <a:cubicBezTo>
                    <a:pt x="103" y="49"/>
                    <a:pt x="103" y="46"/>
                    <a:pt x="104" y="44"/>
                  </a:cubicBezTo>
                  <a:cubicBezTo>
                    <a:pt x="104" y="42"/>
                    <a:pt x="107" y="38"/>
                    <a:pt x="107" y="36"/>
                  </a:cubicBezTo>
                  <a:cubicBezTo>
                    <a:pt x="107" y="36"/>
                    <a:pt x="107" y="34"/>
                    <a:pt x="106" y="34"/>
                  </a:cubicBezTo>
                  <a:cubicBezTo>
                    <a:pt x="106" y="33"/>
                    <a:pt x="105" y="30"/>
                    <a:pt x="105" y="30"/>
                  </a:cubicBezTo>
                  <a:cubicBezTo>
                    <a:pt x="105" y="30"/>
                    <a:pt x="105" y="28"/>
                    <a:pt x="104" y="27"/>
                  </a:cubicBezTo>
                  <a:cubicBezTo>
                    <a:pt x="104" y="26"/>
                    <a:pt x="103" y="24"/>
                    <a:pt x="103" y="23"/>
                  </a:cubicBezTo>
                  <a:cubicBezTo>
                    <a:pt x="103" y="22"/>
                    <a:pt x="103" y="21"/>
                    <a:pt x="103" y="20"/>
                  </a:cubicBezTo>
                  <a:cubicBezTo>
                    <a:pt x="104" y="19"/>
                    <a:pt x="105" y="18"/>
                    <a:pt x="106" y="17"/>
                  </a:cubicBezTo>
                  <a:cubicBezTo>
                    <a:pt x="107" y="16"/>
                    <a:pt x="109" y="15"/>
                    <a:pt x="110" y="13"/>
                  </a:cubicBezTo>
                  <a:cubicBezTo>
                    <a:pt x="110" y="12"/>
                    <a:pt x="111" y="10"/>
                    <a:pt x="112" y="9"/>
                  </a:cubicBezTo>
                  <a:cubicBezTo>
                    <a:pt x="112" y="8"/>
                    <a:pt x="113" y="7"/>
                    <a:pt x="113" y="6"/>
                  </a:cubicBezTo>
                  <a:cubicBezTo>
                    <a:pt x="114" y="6"/>
                    <a:pt x="116" y="6"/>
                    <a:pt x="117" y="6"/>
                  </a:cubicBezTo>
                  <a:cubicBezTo>
                    <a:pt x="121" y="5"/>
                    <a:pt x="128" y="2"/>
                    <a:pt x="132" y="1"/>
                  </a:cubicBezTo>
                  <a:cubicBezTo>
                    <a:pt x="135" y="0"/>
                    <a:pt x="143" y="0"/>
                    <a:pt x="143" y="0"/>
                  </a:cubicBezTo>
                  <a:cubicBezTo>
                    <a:pt x="143" y="0"/>
                    <a:pt x="153" y="5"/>
                    <a:pt x="156" y="6"/>
                  </a:cubicBezTo>
                  <a:cubicBezTo>
                    <a:pt x="161" y="7"/>
                    <a:pt x="171" y="6"/>
                    <a:pt x="176" y="6"/>
                  </a:cubicBezTo>
                  <a:cubicBezTo>
                    <a:pt x="180" y="6"/>
                    <a:pt x="186" y="4"/>
                    <a:pt x="189" y="4"/>
                  </a:cubicBezTo>
                  <a:cubicBezTo>
                    <a:pt x="191" y="3"/>
                    <a:pt x="196" y="0"/>
                    <a:pt x="198" y="1"/>
                  </a:cubicBezTo>
                  <a:cubicBezTo>
                    <a:pt x="199" y="1"/>
                    <a:pt x="200" y="3"/>
                    <a:pt x="201" y="3"/>
                  </a:cubicBezTo>
                  <a:cubicBezTo>
                    <a:pt x="201" y="4"/>
                    <a:pt x="203" y="4"/>
                    <a:pt x="204" y="5"/>
                  </a:cubicBezTo>
                  <a:cubicBezTo>
                    <a:pt x="205" y="8"/>
                    <a:pt x="203" y="15"/>
                    <a:pt x="204" y="18"/>
                  </a:cubicBezTo>
                  <a:cubicBezTo>
                    <a:pt x="204" y="19"/>
                    <a:pt x="204" y="21"/>
                    <a:pt x="205" y="22"/>
                  </a:cubicBezTo>
                  <a:cubicBezTo>
                    <a:pt x="206" y="22"/>
                    <a:pt x="208" y="21"/>
                    <a:pt x="209" y="21"/>
                  </a:cubicBezTo>
                  <a:cubicBezTo>
                    <a:pt x="210" y="21"/>
                    <a:pt x="214" y="22"/>
                    <a:pt x="214" y="22"/>
                  </a:cubicBezTo>
                  <a:cubicBezTo>
                    <a:pt x="214" y="22"/>
                    <a:pt x="213" y="24"/>
                    <a:pt x="212" y="25"/>
                  </a:cubicBezTo>
                  <a:cubicBezTo>
                    <a:pt x="209" y="31"/>
                    <a:pt x="200" y="43"/>
                    <a:pt x="201" y="50"/>
                  </a:cubicBezTo>
                  <a:cubicBezTo>
                    <a:pt x="201" y="51"/>
                    <a:pt x="204" y="53"/>
                    <a:pt x="204" y="53"/>
                  </a:cubicBezTo>
                  <a:cubicBezTo>
                    <a:pt x="205" y="54"/>
                    <a:pt x="206" y="57"/>
                    <a:pt x="206" y="58"/>
                  </a:cubicBezTo>
                  <a:cubicBezTo>
                    <a:pt x="206" y="59"/>
                    <a:pt x="205" y="60"/>
                    <a:pt x="205" y="61"/>
                  </a:cubicBezTo>
                  <a:cubicBezTo>
                    <a:pt x="204" y="61"/>
                    <a:pt x="203" y="62"/>
                    <a:pt x="202" y="62"/>
                  </a:cubicBezTo>
                  <a:cubicBezTo>
                    <a:pt x="201" y="63"/>
                    <a:pt x="199" y="64"/>
                    <a:pt x="199" y="65"/>
                  </a:cubicBezTo>
                  <a:cubicBezTo>
                    <a:pt x="198" y="65"/>
                    <a:pt x="198" y="67"/>
                    <a:pt x="198" y="67"/>
                  </a:cubicBezTo>
                  <a:cubicBezTo>
                    <a:pt x="198" y="68"/>
                    <a:pt x="200" y="69"/>
                    <a:pt x="200" y="70"/>
                  </a:cubicBezTo>
                  <a:cubicBezTo>
                    <a:pt x="201" y="70"/>
                    <a:pt x="203" y="70"/>
                    <a:pt x="203" y="70"/>
                  </a:cubicBezTo>
                  <a:cubicBezTo>
                    <a:pt x="204" y="70"/>
                    <a:pt x="206" y="70"/>
                    <a:pt x="206" y="71"/>
                  </a:cubicBezTo>
                  <a:cubicBezTo>
                    <a:pt x="207" y="73"/>
                    <a:pt x="203" y="78"/>
                    <a:pt x="202" y="81"/>
                  </a:cubicBezTo>
                  <a:cubicBezTo>
                    <a:pt x="201" y="83"/>
                    <a:pt x="199" y="87"/>
                    <a:pt x="198" y="89"/>
                  </a:cubicBezTo>
                  <a:cubicBezTo>
                    <a:pt x="196" y="91"/>
                    <a:pt x="193" y="95"/>
                    <a:pt x="191" y="95"/>
                  </a:cubicBezTo>
                  <a:cubicBezTo>
                    <a:pt x="190" y="96"/>
                    <a:pt x="188" y="95"/>
                    <a:pt x="187" y="95"/>
                  </a:cubicBezTo>
                  <a:cubicBezTo>
                    <a:pt x="186" y="95"/>
                    <a:pt x="184" y="94"/>
                    <a:pt x="183" y="94"/>
                  </a:cubicBezTo>
                  <a:cubicBezTo>
                    <a:pt x="182" y="94"/>
                    <a:pt x="181" y="94"/>
                    <a:pt x="180" y="95"/>
                  </a:cubicBezTo>
                  <a:cubicBezTo>
                    <a:pt x="179" y="96"/>
                    <a:pt x="182" y="101"/>
                    <a:pt x="181" y="102"/>
                  </a:cubicBezTo>
                  <a:cubicBezTo>
                    <a:pt x="181" y="103"/>
                    <a:pt x="179" y="103"/>
                    <a:pt x="178" y="104"/>
                  </a:cubicBezTo>
                  <a:cubicBezTo>
                    <a:pt x="178" y="105"/>
                    <a:pt x="180" y="107"/>
                    <a:pt x="181" y="107"/>
                  </a:cubicBezTo>
                  <a:cubicBezTo>
                    <a:pt x="181" y="108"/>
                    <a:pt x="182" y="108"/>
                    <a:pt x="183" y="109"/>
                  </a:cubicBezTo>
                  <a:cubicBezTo>
                    <a:pt x="183" y="110"/>
                    <a:pt x="185" y="113"/>
                    <a:pt x="185" y="114"/>
                  </a:cubicBezTo>
                  <a:cubicBezTo>
                    <a:pt x="185" y="114"/>
                    <a:pt x="186" y="115"/>
                    <a:pt x="186" y="115"/>
                  </a:cubicBezTo>
                  <a:cubicBezTo>
                    <a:pt x="187" y="115"/>
                    <a:pt x="188" y="115"/>
                    <a:pt x="188" y="115"/>
                  </a:cubicBezTo>
                  <a:cubicBezTo>
                    <a:pt x="188" y="115"/>
                    <a:pt x="188" y="116"/>
                    <a:pt x="188" y="117"/>
                  </a:cubicBezTo>
                  <a:cubicBezTo>
                    <a:pt x="189" y="118"/>
                    <a:pt x="191" y="120"/>
                    <a:pt x="192" y="121"/>
                  </a:cubicBezTo>
                  <a:cubicBezTo>
                    <a:pt x="193" y="122"/>
                    <a:pt x="194" y="122"/>
                    <a:pt x="194" y="123"/>
                  </a:cubicBezTo>
                  <a:cubicBezTo>
                    <a:pt x="194" y="124"/>
                    <a:pt x="192" y="125"/>
                    <a:pt x="192" y="126"/>
                  </a:cubicBezTo>
                  <a:cubicBezTo>
                    <a:pt x="192" y="127"/>
                    <a:pt x="193" y="127"/>
                    <a:pt x="194" y="128"/>
                  </a:cubicBezTo>
                  <a:cubicBezTo>
                    <a:pt x="194" y="130"/>
                    <a:pt x="196" y="132"/>
                    <a:pt x="198" y="133"/>
                  </a:cubicBezTo>
                  <a:cubicBezTo>
                    <a:pt x="199" y="135"/>
                    <a:pt x="201" y="137"/>
                    <a:pt x="203" y="138"/>
                  </a:cubicBezTo>
                  <a:cubicBezTo>
                    <a:pt x="203" y="139"/>
                    <a:pt x="205" y="139"/>
                    <a:pt x="206" y="140"/>
                  </a:cubicBezTo>
                  <a:cubicBezTo>
                    <a:pt x="206" y="141"/>
                    <a:pt x="203" y="141"/>
                    <a:pt x="202" y="142"/>
                  </a:cubicBezTo>
                  <a:cubicBezTo>
                    <a:pt x="202" y="143"/>
                    <a:pt x="200" y="145"/>
                    <a:pt x="200" y="146"/>
                  </a:cubicBezTo>
                  <a:cubicBezTo>
                    <a:pt x="200" y="146"/>
                    <a:pt x="200" y="147"/>
                    <a:pt x="200" y="148"/>
                  </a:cubicBezTo>
                  <a:cubicBezTo>
                    <a:pt x="200" y="148"/>
                    <a:pt x="200" y="150"/>
                    <a:pt x="200" y="150"/>
                  </a:cubicBezTo>
                  <a:cubicBezTo>
                    <a:pt x="200" y="151"/>
                    <a:pt x="201" y="152"/>
                    <a:pt x="201" y="152"/>
                  </a:cubicBezTo>
                  <a:cubicBezTo>
                    <a:pt x="202" y="153"/>
                    <a:pt x="203" y="153"/>
                    <a:pt x="203" y="154"/>
                  </a:cubicBezTo>
                  <a:cubicBezTo>
                    <a:pt x="202" y="155"/>
                    <a:pt x="200" y="155"/>
                    <a:pt x="199" y="156"/>
                  </a:cubicBezTo>
                  <a:cubicBezTo>
                    <a:pt x="198" y="156"/>
                    <a:pt x="198" y="157"/>
                    <a:pt x="197" y="158"/>
                  </a:cubicBezTo>
                  <a:cubicBezTo>
                    <a:pt x="196" y="158"/>
                    <a:pt x="192" y="160"/>
                    <a:pt x="192" y="160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58"/>
            <p:cNvSpPr>
              <a:spLocks/>
            </p:cNvSpPr>
            <p:nvPr/>
          </p:nvSpPr>
          <p:spPr bwMode="auto">
            <a:xfrm>
              <a:off x="3583344" y="2972461"/>
              <a:ext cx="709490" cy="594513"/>
            </a:xfrm>
            <a:custGeom>
              <a:avLst/>
              <a:gdLst>
                <a:gd name="T0" fmla="*/ 168 w 214"/>
                <a:gd name="T1" fmla="*/ 171 h 179"/>
                <a:gd name="T2" fmla="*/ 161 w 214"/>
                <a:gd name="T3" fmla="*/ 178 h 179"/>
                <a:gd name="T4" fmla="*/ 154 w 214"/>
                <a:gd name="T5" fmla="*/ 164 h 179"/>
                <a:gd name="T6" fmla="*/ 154 w 214"/>
                <a:gd name="T7" fmla="*/ 151 h 179"/>
                <a:gd name="T8" fmla="*/ 143 w 214"/>
                <a:gd name="T9" fmla="*/ 151 h 179"/>
                <a:gd name="T10" fmla="*/ 134 w 214"/>
                <a:gd name="T11" fmla="*/ 151 h 179"/>
                <a:gd name="T12" fmla="*/ 122 w 214"/>
                <a:gd name="T13" fmla="*/ 154 h 179"/>
                <a:gd name="T14" fmla="*/ 110 w 214"/>
                <a:gd name="T15" fmla="*/ 162 h 179"/>
                <a:gd name="T16" fmla="*/ 106 w 214"/>
                <a:gd name="T17" fmla="*/ 143 h 179"/>
                <a:gd name="T18" fmla="*/ 90 w 214"/>
                <a:gd name="T19" fmla="*/ 146 h 179"/>
                <a:gd name="T20" fmla="*/ 76 w 214"/>
                <a:gd name="T21" fmla="*/ 135 h 179"/>
                <a:gd name="T22" fmla="*/ 68 w 214"/>
                <a:gd name="T23" fmla="*/ 122 h 179"/>
                <a:gd name="T24" fmla="*/ 29 w 214"/>
                <a:gd name="T25" fmla="*/ 124 h 179"/>
                <a:gd name="T26" fmla="*/ 37 w 214"/>
                <a:gd name="T27" fmla="*/ 119 h 179"/>
                <a:gd name="T28" fmla="*/ 40 w 214"/>
                <a:gd name="T29" fmla="*/ 106 h 179"/>
                <a:gd name="T30" fmla="*/ 33 w 214"/>
                <a:gd name="T31" fmla="*/ 100 h 179"/>
                <a:gd name="T32" fmla="*/ 22 w 214"/>
                <a:gd name="T33" fmla="*/ 92 h 179"/>
                <a:gd name="T34" fmla="*/ 11 w 214"/>
                <a:gd name="T35" fmla="*/ 91 h 179"/>
                <a:gd name="T36" fmla="*/ 0 w 214"/>
                <a:gd name="T37" fmla="*/ 86 h 179"/>
                <a:gd name="T38" fmla="*/ 6 w 214"/>
                <a:gd name="T39" fmla="*/ 77 h 179"/>
                <a:gd name="T40" fmla="*/ 18 w 214"/>
                <a:gd name="T41" fmla="*/ 63 h 179"/>
                <a:gd name="T42" fmla="*/ 28 w 214"/>
                <a:gd name="T43" fmla="*/ 57 h 179"/>
                <a:gd name="T44" fmla="*/ 38 w 214"/>
                <a:gd name="T45" fmla="*/ 61 h 179"/>
                <a:gd name="T46" fmla="*/ 49 w 214"/>
                <a:gd name="T47" fmla="*/ 69 h 179"/>
                <a:gd name="T48" fmla="*/ 63 w 214"/>
                <a:gd name="T49" fmla="*/ 66 h 179"/>
                <a:gd name="T50" fmla="*/ 73 w 214"/>
                <a:gd name="T51" fmla="*/ 70 h 179"/>
                <a:gd name="T52" fmla="*/ 82 w 214"/>
                <a:gd name="T53" fmla="*/ 65 h 179"/>
                <a:gd name="T54" fmla="*/ 95 w 214"/>
                <a:gd name="T55" fmla="*/ 66 h 179"/>
                <a:gd name="T56" fmla="*/ 97 w 214"/>
                <a:gd name="T57" fmla="*/ 57 h 179"/>
                <a:gd name="T58" fmla="*/ 104 w 214"/>
                <a:gd name="T59" fmla="*/ 44 h 179"/>
                <a:gd name="T60" fmla="*/ 105 w 214"/>
                <a:gd name="T61" fmla="*/ 30 h 179"/>
                <a:gd name="T62" fmla="*/ 103 w 214"/>
                <a:gd name="T63" fmla="*/ 20 h 179"/>
                <a:gd name="T64" fmla="*/ 112 w 214"/>
                <a:gd name="T65" fmla="*/ 9 h 179"/>
                <a:gd name="T66" fmla="*/ 132 w 214"/>
                <a:gd name="T67" fmla="*/ 1 h 179"/>
                <a:gd name="T68" fmla="*/ 176 w 214"/>
                <a:gd name="T69" fmla="*/ 6 h 179"/>
                <a:gd name="T70" fmla="*/ 201 w 214"/>
                <a:gd name="T71" fmla="*/ 3 h 179"/>
                <a:gd name="T72" fmla="*/ 205 w 214"/>
                <a:gd name="T73" fmla="*/ 22 h 179"/>
                <a:gd name="T74" fmla="*/ 212 w 214"/>
                <a:gd name="T75" fmla="*/ 25 h 179"/>
                <a:gd name="T76" fmla="*/ 206 w 214"/>
                <a:gd name="T77" fmla="*/ 58 h 179"/>
                <a:gd name="T78" fmla="*/ 199 w 214"/>
                <a:gd name="T79" fmla="*/ 65 h 179"/>
                <a:gd name="T80" fmla="*/ 203 w 214"/>
                <a:gd name="T81" fmla="*/ 70 h 179"/>
                <a:gd name="T82" fmla="*/ 198 w 214"/>
                <a:gd name="T83" fmla="*/ 89 h 179"/>
                <a:gd name="T84" fmla="*/ 183 w 214"/>
                <a:gd name="T85" fmla="*/ 94 h 179"/>
                <a:gd name="T86" fmla="*/ 178 w 214"/>
                <a:gd name="T87" fmla="*/ 104 h 179"/>
                <a:gd name="T88" fmla="*/ 185 w 214"/>
                <a:gd name="T89" fmla="*/ 114 h 179"/>
                <a:gd name="T90" fmla="*/ 188 w 214"/>
                <a:gd name="T91" fmla="*/ 117 h 179"/>
                <a:gd name="T92" fmla="*/ 192 w 214"/>
                <a:gd name="T93" fmla="*/ 126 h 179"/>
                <a:gd name="T94" fmla="*/ 203 w 214"/>
                <a:gd name="T95" fmla="*/ 138 h 179"/>
                <a:gd name="T96" fmla="*/ 200 w 214"/>
                <a:gd name="T97" fmla="*/ 146 h 179"/>
                <a:gd name="T98" fmla="*/ 201 w 214"/>
                <a:gd name="T99" fmla="*/ 152 h 179"/>
                <a:gd name="T100" fmla="*/ 197 w 214"/>
                <a:gd name="T101" fmla="*/ 15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4" h="179">
                  <a:moveTo>
                    <a:pt x="192" y="160"/>
                  </a:moveTo>
                  <a:cubicBezTo>
                    <a:pt x="192" y="160"/>
                    <a:pt x="181" y="167"/>
                    <a:pt x="177" y="169"/>
                  </a:cubicBezTo>
                  <a:cubicBezTo>
                    <a:pt x="175" y="170"/>
                    <a:pt x="170" y="170"/>
                    <a:pt x="168" y="171"/>
                  </a:cubicBezTo>
                  <a:cubicBezTo>
                    <a:pt x="167" y="172"/>
                    <a:pt x="166" y="173"/>
                    <a:pt x="165" y="173"/>
                  </a:cubicBezTo>
                  <a:cubicBezTo>
                    <a:pt x="165" y="174"/>
                    <a:pt x="164" y="176"/>
                    <a:pt x="164" y="176"/>
                  </a:cubicBezTo>
                  <a:cubicBezTo>
                    <a:pt x="163" y="177"/>
                    <a:pt x="162" y="179"/>
                    <a:pt x="161" y="178"/>
                  </a:cubicBezTo>
                  <a:cubicBezTo>
                    <a:pt x="158" y="177"/>
                    <a:pt x="163" y="166"/>
                    <a:pt x="160" y="165"/>
                  </a:cubicBezTo>
                  <a:cubicBezTo>
                    <a:pt x="159" y="164"/>
                    <a:pt x="157" y="168"/>
                    <a:pt x="155" y="168"/>
                  </a:cubicBezTo>
                  <a:cubicBezTo>
                    <a:pt x="154" y="168"/>
                    <a:pt x="154" y="165"/>
                    <a:pt x="154" y="164"/>
                  </a:cubicBezTo>
                  <a:cubicBezTo>
                    <a:pt x="154" y="163"/>
                    <a:pt x="155" y="160"/>
                    <a:pt x="155" y="159"/>
                  </a:cubicBezTo>
                  <a:cubicBezTo>
                    <a:pt x="155" y="158"/>
                    <a:pt x="156" y="155"/>
                    <a:pt x="156" y="154"/>
                  </a:cubicBezTo>
                  <a:cubicBezTo>
                    <a:pt x="156" y="153"/>
                    <a:pt x="154" y="151"/>
                    <a:pt x="154" y="151"/>
                  </a:cubicBezTo>
                  <a:cubicBezTo>
                    <a:pt x="153" y="150"/>
                    <a:pt x="150" y="149"/>
                    <a:pt x="149" y="149"/>
                  </a:cubicBezTo>
                  <a:cubicBezTo>
                    <a:pt x="147" y="149"/>
                    <a:pt x="146" y="149"/>
                    <a:pt x="145" y="150"/>
                  </a:cubicBezTo>
                  <a:cubicBezTo>
                    <a:pt x="144" y="150"/>
                    <a:pt x="143" y="151"/>
                    <a:pt x="143" y="151"/>
                  </a:cubicBezTo>
                  <a:cubicBezTo>
                    <a:pt x="142" y="152"/>
                    <a:pt x="140" y="153"/>
                    <a:pt x="140" y="153"/>
                  </a:cubicBezTo>
                  <a:cubicBezTo>
                    <a:pt x="139" y="154"/>
                    <a:pt x="138" y="154"/>
                    <a:pt x="137" y="154"/>
                  </a:cubicBezTo>
                  <a:cubicBezTo>
                    <a:pt x="136" y="153"/>
                    <a:pt x="135" y="151"/>
                    <a:pt x="134" y="151"/>
                  </a:cubicBezTo>
                  <a:cubicBezTo>
                    <a:pt x="134" y="150"/>
                    <a:pt x="133" y="150"/>
                    <a:pt x="132" y="150"/>
                  </a:cubicBezTo>
                  <a:cubicBezTo>
                    <a:pt x="131" y="150"/>
                    <a:pt x="128" y="151"/>
                    <a:pt x="126" y="152"/>
                  </a:cubicBezTo>
                  <a:cubicBezTo>
                    <a:pt x="125" y="152"/>
                    <a:pt x="123" y="153"/>
                    <a:pt x="122" y="154"/>
                  </a:cubicBezTo>
                  <a:cubicBezTo>
                    <a:pt x="121" y="155"/>
                    <a:pt x="118" y="158"/>
                    <a:pt x="117" y="159"/>
                  </a:cubicBezTo>
                  <a:cubicBezTo>
                    <a:pt x="116" y="159"/>
                    <a:pt x="115" y="160"/>
                    <a:pt x="114" y="160"/>
                  </a:cubicBezTo>
                  <a:cubicBezTo>
                    <a:pt x="113" y="161"/>
                    <a:pt x="110" y="163"/>
                    <a:pt x="110" y="162"/>
                  </a:cubicBezTo>
                  <a:cubicBezTo>
                    <a:pt x="109" y="162"/>
                    <a:pt x="107" y="159"/>
                    <a:pt x="107" y="158"/>
                  </a:cubicBezTo>
                  <a:cubicBezTo>
                    <a:pt x="107" y="157"/>
                    <a:pt x="108" y="155"/>
                    <a:pt x="108" y="154"/>
                  </a:cubicBezTo>
                  <a:cubicBezTo>
                    <a:pt x="108" y="152"/>
                    <a:pt x="109" y="145"/>
                    <a:pt x="106" y="143"/>
                  </a:cubicBezTo>
                  <a:cubicBezTo>
                    <a:pt x="104" y="141"/>
                    <a:pt x="99" y="145"/>
                    <a:pt x="97" y="145"/>
                  </a:cubicBezTo>
                  <a:cubicBezTo>
                    <a:pt x="96" y="146"/>
                    <a:pt x="93" y="146"/>
                    <a:pt x="93" y="146"/>
                  </a:cubicBezTo>
                  <a:cubicBezTo>
                    <a:pt x="92" y="146"/>
                    <a:pt x="91" y="146"/>
                    <a:pt x="90" y="146"/>
                  </a:cubicBezTo>
                  <a:cubicBezTo>
                    <a:pt x="88" y="145"/>
                    <a:pt x="86" y="144"/>
                    <a:pt x="85" y="144"/>
                  </a:cubicBezTo>
                  <a:cubicBezTo>
                    <a:pt x="83" y="143"/>
                    <a:pt x="78" y="146"/>
                    <a:pt x="77" y="144"/>
                  </a:cubicBezTo>
                  <a:cubicBezTo>
                    <a:pt x="75" y="143"/>
                    <a:pt x="76" y="137"/>
                    <a:pt x="76" y="135"/>
                  </a:cubicBezTo>
                  <a:cubicBezTo>
                    <a:pt x="76" y="133"/>
                    <a:pt x="76" y="128"/>
                    <a:pt x="75" y="126"/>
                  </a:cubicBezTo>
                  <a:cubicBezTo>
                    <a:pt x="75" y="125"/>
                    <a:pt x="74" y="121"/>
                    <a:pt x="72" y="121"/>
                  </a:cubicBezTo>
                  <a:cubicBezTo>
                    <a:pt x="71" y="121"/>
                    <a:pt x="68" y="122"/>
                    <a:pt x="68" y="122"/>
                  </a:cubicBezTo>
                  <a:cubicBezTo>
                    <a:pt x="68" y="122"/>
                    <a:pt x="59" y="126"/>
                    <a:pt x="57" y="127"/>
                  </a:cubicBezTo>
                  <a:cubicBezTo>
                    <a:pt x="53" y="127"/>
                    <a:pt x="47" y="129"/>
                    <a:pt x="44" y="128"/>
                  </a:cubicBezTo>
                  <a:cubicBezTo>
                    <a:pt x="40" y="128"/>
                    <a:pt x="32" y="127"/>
                    <a:pt x="29" y="124"/>
                  </a:cubicBezTo>
                  <a:cubicBezTo>
                    <a:pt x="28" y="123"/>
                    <a:pt x="28" y="120"/>
                    <a:pt x="28" y="120"/>
                  </a:cubicBezTo>
                  <a:cubicBezTo>
                    <a:pt x="28" y="120"/>
                    <a:pt x="31" y="119"/>
                    <a:pt x="31" y="118"/>
                  </a:cubicBezTo>
                  <a:cubicBezTo>
                    <a:pt x="33" y="118"/>
                    <a:pt x="35" y="119"/>
                    <a:pt x="37" y="119"/>
                  </a:cubicBezTo>
                  <a:cubicBezTo>
                    <a:pt x="37" y="119"/>
                    <a:pt x="38" y="119"/>
                    <a:pt x="39" y="119"/>
                  </a:cubicBezTo>
                  <a:cubicBezTo>
                    <a:pt x="39" y="118"/>
                    <a:pt x="40" y="117"/>
                    <a:pt x="40" y="117"/>
                  </a:cubicBezTo>
                  <a:cubicBezTo>
                    <a:pt x="41" y="114"/>
                    <a:pt x="42" y="108"/>
                    <a:pt x="40" y="106"/>
                  </a:cubicBezTo>
                  <a:cubicBezTo>
                    <a:pt x="40" y="105"/>
                    <a:pt x="38" y="105"/>
                    <a:pt x="38" y="105"/>
                  </a:cubicBezTo>
                  <a:cubicBezTo>
                    <a:pt x="37" y="104"/>
                    <a:pt x="36" y="103"/>
                    <a:pt x="35" y="103"/>
                  </a:cubicBezTo>
                  <a:cubicBezTo>
                    <a:pt x="34" y="102"/>
                    <a:pt x="33" y="101"/>
                    <a:pt x="33" y="100"/>
                  </a:cubicBezTo>
                  <a:cubicBezTo>
                    <a:pt x="31" y="99"/>
                    <a:pt x="29" y="97"/>
                    <a:pt x="27" y="96"/>
                  </a:cubicBezTo>
                  <a:cubicBezTo>
                    <a:pt x="27" y="95"/>
                    <a:pt x="26" y="93"/>
                    <a:pt x="25" y="92"/>
                  </a:cubicBezTo>
                  <a:cubicBezTo>
                    <a:pt x="24" y="92"/>
                    <a:pt x="23" y="92"/>
                    <a:pt x="22" y="92"/>
                  </a:cubicBezTo>
                  <a:cubicBezTo>
                    <a:pt x="21" y="92"/>
                    <a:pt x="21" y="92"/>
                    <a:pt x="20" y="92"/>
                  </a:cubicBezTo>
                  <a:cubicBezTo>
                    <a:pt x="19" y="92"/>
                    <a:pt x="17" y="93"/>
                    <a:pt x="16" y="92"/>
                  </a:cubicBezTo>
                  <a:cubicBezTo>
                    <a:pt x="15" y="92"/>
                    <a:pt x="12" y="92"/>
                    <a:pt x="11" y="91"/>
                  </a:cubicBezTo>
                  <a:cubicBezTo>
                    <a:pt x="9" y="91"/>
                    <a:pt x="6" y="90"/>
                    <a:pt x="4" y="90"/>
                  </a:cubicBezTo>
                  <a:cubicBezTo>
                    <a:pt x="3" y="90"/>
                    <a:pt x="2" y="88"/>
                    <a:pt x="1" y="88"/>
                  </a:cubicBezTo>
                  <a:cubicBezTo>
                    <a:pt x="0" y="87"/>
                    <a:pt x="0" y="87"/>
                    <a:pt x="0" y="86"/>
                  </a:cubicBezTo>
                  <a:cubicBezTo>
                    <a:pt x="0" y="85"/>
                    <a:pt x="2" y="84"/>
                    <a:pt x="2" y="84"/>
                  </a:cubicBezTo>
                  <a:cubicBezTo>
                    <a:pt x="3" y="84"/>
                    <a:pt x="4" y="82"/>
                    <a:pt x="4" y="81"/>
                  </a:cubicBezTo>
                  <a:cubicBezTo>
                    <a:pt x="5" y="80"/>
                    <a:pt x="6" y="78"/>
                    <a:pt x="6" y="77"/>
                  </a:cubicBezTo>
                  <a:cubicBezTo>
                    <a:pt x="6" y="77"/>
                    <a:pt x="6" y="77"/>
                    <a:pt x="6" y="76"/>
                  </a:cubicBezTo>
                  <a:cubicBezTo>
                    <a:pt x="7" y="74"/>
                    <a:pt x="11" y="72"/>
                    <a:pt x="12" y="71"/>
                  </a:cubicBezTo>
                  <a:cubicBezTo>
                    <a:pt x="14" y="69"/>
                    <a:pt x="16" y="65"/>
                    <a:pt x="18" y="63"/>
                  </a:cubicBezTo>
                  <a:cubicBezTo>
                    <a:pt x="19" y="62"/>
                    <a:pt x="21" y="61"/>
                    <a:pt x="21" y="61"/>
                  </a:cubicBezTo>
                  <a:cubicBezTo>
                    <a:pt x="22" y="60"/>
                    <a:pt x="24" y="59"/>
                    <a:pt x="24" y="59"/>
                  </a:cubicBezTo>
                  <a:cubicBezTo>
                    <a:pt x="24" y="59"/>
                    <a:pt x="27" y="57"/>
                    <a:pt x="28" y="57"/>
                  </a:cubicBezTo>
                  <a:cubicBezTo>
                    <a:pt x="30" y="56"/>
                    <a:pt x="32" y="55"/>
                    <a:pt x="33" y="54"/>
                  </a:cubicBezTo>
                  <a:cubicBezTo>
                    <a:pt x="33" y="54"/>
                    <a:pt x="35" y="53"/>
                    <a:pt x="36" y="53"/>
                  </a:cubicBezTo>
                  <a:cubicBezTo>
                    <a:pt x="38" y="55"/>
                    <a:pt x="37" y="59"/>
                    <a:pt x="38" y="61"/>
                  </a:cubicBezTo>
                  <a:cubicBezTo>
                    <a:pt x="39" y="62"/>
                    <a:pt x="39" y="65"/>
                    <a:pt x="39" y="65"/>
                  </a:cubicBezTo>
                  <a:cubicBezTo>
                    <a:pt x="40" y="65"/>
                    <a:pt x="41" y="66"/>
                    <a:pt x="42" y="66"/>
                  </a:cubicBezTo>
                  <a:cubicBezTo>
                    <a:pt x="44" y="67"/>
                    <a:pt x="47" y="69"/>
                    <a:pt x="49" y="69"/>
                  </a:cubicBezTo>
                  <a:cubicBezTo>
                    <a:pt x="50" y="69"/>
                    <a:pt x="51" y="67"/>
                    <a:pt x="53" y="67"/>
                  </a:cubicBezTo>
                  <a:cubicBezTo>
                    <a:pt x="54" y="67"/>
                    <a:pt x="56" y="66"/>
                    <a:pt x="57" y="66"/>
                  </a:cubicBezTo>
                  <a:cubicBezTo>
                    <a:pt x="59" y="66"/>
                    <a:pt x="62" y="65"/>
                    <a:pt x="63" y="66"/>
                  </a:cubicBezTo>
                  <a:cubicBezTo>
                    <a:pt x="64" y="67"/>
                    <a:pt x="63" y="71"/>
                    <a:pt x="64" y="72"/>
                  </a:cubicBezTo>
                  <a:cubicBezTo>
                    <a:pt x="65" y="72"/>
                    <a:pt x="68" y="72"/>
                    <a:pt x="69" y="72"/>
                  </a:cubicBezTo>
                  <a:cubicBezTo>
                    <a:pt x="70" y="72"/>
                    <a:pt x="72" y="71"/>
                    <a:pt x="73" y="70"/>
                  </a:cubicBezTo>
                  <a:cubicBezTo>
                    <a:pt x="74" y="69"/>
                    <a:pt x="75" y="68"/>
                    <a:pt x="76" y="67"/>
                  </a:cubicBezTo>
                  <a:cubicBezTo>
                    <a:pt x="77" y="67"/>
                    <a:pt x="79" y="66"/>
                    <a:pt x="80" y="66"/>
                  </a:cubicBezTo>
                  <a:cubicBezTo>
                    <a:pt x="81" y="66"/>
                    <a:pt x="82" y="65"/>
                    <a:pt x="82" y="65"/>
                  </a:cubicBezTo>
                  <a:cubicBezTo>
                    <a:pt x="84" y="65"/>
                    <a:pt x="87" y="66"/>
                    <a:pt x="88" y="66"/>
                  </a:cubicBezTo>
                  <a:cubicBezTo>
                    <a:pt x="89" y="66"/>
                    <a:pt x="92" y="67"/>
                    <a:pt x="93" y="67"/>
                  </a:cubicBezTo>
                  <a:cubicBezTo>
                    <a:pt x="93" y="67"/>
                    <a:pt x="94" y="66"/>
                    <a:pt x="95" y="66"/>
                  </a:cubicBezTo>
                  <a:cubicBezTo>
                    <a:pt x="95" y="65"/>
                    <a:pt x="95" y="64"/>
                    <a:pt x="95" y="64"/>
                  </a:cubicBezTo>
                  <a:cubicBezTo>
                    <a:pt x="95" y="63"/>
                    <a:pt x="95" y="60"/>
                    <a:pt x="95" y="59"/>
                  </a:cubicBezTo>
                  <a:cubicBezTo>
                    <a:pt x="96" y="59"/>
                    <a:pt x="97" y="57"/>
                    <a:pt x="97" y="57"/>
                  </a:cubicBezTo>
                  <a:cubicBezTo>
                    <a:pt x="98" y="56"/>
                    <a:pt x="100" y="55"/>
                    <a:pt x="100" y="54"/>
                  </a:cubicBezTo>
                  <a:cubicBezTo>
                    <a:pt x="101" y="53"/>
                    <a:pt x="102" y="52"/>
                    <a:pt x="103" y="51"/>
                  </a:cubicBezTo>
                  <a:cubicBezTo>
                    <a:pt x="103" y="49"/>
                    <a:pt x="103" y="46"/>
                    <a:pt x="104" y="44"/>
                  </a:cubicBezTo>
                  <a:cubicBezTo>
                    <a:pt x="104" y="42"/>
                    <a:pt x="107" y="38"/>
                    <a:pt x="107" y="36"/>
                  </a:cubicBezTo>
                  <a:cubicBezTo>
                    <a:pt x="107" y="36"/>
                    <a:pt x="107" y="34"/>
                    <a:pt x="106" y="34"/>
                  </a:cubicBezTo>
                  <a:cubicBezTo>
                    <a:pt x="106" y="33"/>
                    <a:pt x="105" y="30"/>
                    <a:pt x="105" y="30"/>
                  </a:cubicBezTo>
                  <a:cubicBezTo>
                    <a:pt x="105" y="30"/>
                    <a:pt x="105" y="28"/>
                    <a:pt x="104" y="27"/>
                  </a:cubicBezTo>
                  <a:cubicBezTo>
                    <a:pt x="104" y="26"/>
                    <a:pt x="103" y="24"/>
                    <a:pt x="103" y="23"/>
                  </a:cubicBezTo>
                  <a:cubicBezTo>
                    <a:pt x="103" y="22"/>
                    <a:pt x="103" y="21"/>
                    <a:pt x="103" y="20"/>
                  </a:cubicBezTo>
                  <a:cubicBezTo>
                    <a:pt x="104" y="19"/>
                    <a:pt x="105" y="18"/>
                    <a:pt x="106" y="17"/>
                  </a:cubicBezTo>
                  <a:cubicBezTo>
                    <a:pt x="107" y="16"/>
                    <a:pt x="109" y="15"/>
                    <a:pt x="110" y="13"/>
                  </a:cubicBezTo>
                  <a:cubicBezTo>
                    <a:pt x="110" y="12"/>
                    <a:pt x="111" y="10"/>
                    <a:pt x="112" y="9"/>
                  </a:cubicBezTo>
                  <a:cubicBezTo>
                    <a:pt x="112" y="8"/>
                    <a:pt x="113" y="7"/>
                    <a:pt x="113" y="6"/>
                  </a:cubicBezTo>
                  <a:cubicBezTo>
                    <a:pt x="114" y="6"/>
                    <a:pt x="116" y="6"/>
                    <a:pt x="117" y="6"/>
                  </a:cubicBezTo>
                  <a:cubicBezTo>
                    <a:pt x="121" y="5"/>
                    <a:pt x="128" y="2"/>
                    <a:pt x="132" y="1"/>
                  </a:cubicBezTo>
                  <a:cubicBezTo>
                    <a:pt x="135" y="0"/>
                    <a:pt x="143" y="0"/>
                    <a:pt x="143" y="0"/>
                  </a:cubicBezTo>
                  <a:cubicBezTo>
                    <a:pt x="143" y="0"/>
                    <a:pt x="153" y="5"/>
                    <a:pt x="156" y="6"/>
                  </a:cubicBezTo>
                  <a:cubicBezTo>
                    <a:pt x="161" y="7"/>
                    <a:pt x="171" y="6"/>
                    <a:pt x="176" y="6"/>
                  </a:cubicBezTo>
                  <a:cubicBezTo>
                    <a:pt x="180" y="6"/>
                    <a:pt x="186" y="4"/>
                    <a:pt x="189" y="4"/>
                  </a:cubicBezTo>
                  <a:cubicBezTo>
                    <a:pt x="191" y="3"/>
                    <a:pt x="196" y="0"/>
                    <a:pt x="198" y="1"/>
                  </a:cubicBezTo>
                  <a:cubicBezTo>
                    <a:pt x="199" y="1"/>
                    <a:pt x="200" y="3"/>
                    <a:pt x="201" y="3"/>
                  </a:cubicBezTo>
                  <a:cubicBezTo>
                    <a:pt x="201" y="4"/>
                    <a:pt x="203" y="4"/>
                    <a:pt x="204" y="5"/>
                  </a:cubicBezTo>
                  <a:cubicBezTo>
                    <a:pt x="205" y="8"/>
                    <a:pt x="203" y="15"/>
                    <a:pt x="204" y="18"/>
                  </a:cubicBezTo>
                  <a:cubicBezTo>
                    <a:pt x="204" y="19"/>
                    <a:pt x="204" y="21"/>
                    <a:pt x="205" y="22"/>
                  </a:cubicBezTo>
                  <a:cubicBezTo>
                    <a:pt x="206" y="22"/>
                    <a:pt x="208" y="21"/>
                    <a:pt x="209" y="21"/>
                  </a:cubicBezTo>
                  <a:cubicBezTo>
                    <a:pt x="210" y="21"/>
                    <a:pt x="214" y="22"/>
                    <a:pt x="214" y="22"/>
                  </a:cubicBezTo>
                  <a:cubicBezTo>
                    <a:pt x="214" y="22"/>
                    <a:pt x="213" y="24"/>
                    <a:pt x="212" y="25"/>
                  </a:cubicBezTo>
                  <a:cubicBezTo>
                    <a:pt x="209" y="31"/>
                    <a:pt x="200" y="43"/>
                    <a:pt x="201" y="50"/>
                  </a:cubicBezTo>
                  <a:cubicBezTo>
                    <a:pt x="201" y="51"/>
                    <a:pt x="204" y="53"/>
                    <a:pt x="204" y="53"/>
                  </a:cubicBezTo>
                  <a:cubicBezTo>
                    <a:pt x="205" y="54"/>
                    <a:pt x="206" y="57"/>
                    <a:pt x="206" y="58"/>
                  </a:cubicBezTo>
                  <a:cubicBezTo>
                    <a:pt x="206" y="59"/>
                    <a:pt x="205" y="60"/>
                    <a:pt x="205" y="61"/>
                  </a:cubicBezTo>
                  <a:cubicBezTo>
                    <a:pt x="204" y="61"/>
                    <a:pt x="203" y="62"/>
                    <a:pt x="202" y="62"/>
                  </a:cubicBezTo>
                  <a:cubicBezTo>
                    <a:pt x="201" y="63"/>
                    <a:pt x="199" y="64"/>
                    <a:pt x="199" y="65"/>
                  </a:cubicBezTo>
                  <a:cubicBezTo>
                    <a:pt x="198" y="65"/>
                    <a:pt x="198" y="67"/>
                    <a:pt x="198" y="67"/>
                  </a:cubicBezTo>
                  <a:cubicBezTo>
                    <a:pt x="198" y="68"/>
                    <a:pt x="200" y="69"/>
                    <a:pt x="200" y="70"/>
                  </a:cubicBezTo>
                  <a:cubicBezTo>
                    <a:pt x="201" y="70"/>
                    <a:pt x="203" y="70"/>
                    <a:pt x="203" y="70"/>
                  </a:cubicBezTo>
                  <a:cubicBezTo>
                    <a:pt x="204" y="70"/>
                    <a:pt x="206" y="70"/>
                    <a:pt x="206" y="71"/>
                  </a:cubicBezTo>
                  <a:cubicBezTo>
                    <a:pt x="207" y="73"/>
                    <a:pt x="203" y="78"/>
                    <a:pt x="202" y="81"/>
                  </a:cubicBezTo>
                  <a:cubicBezTo>
                    <a:pt x="201" y="83"/>
                    <a:pt x="199" y="87"/>
                    <a:pt x="198" y="89"/>
                  </a:cubicBezTo>
                  <a:cubicBezTo>
                    <a:pt x="196" y="91"/>
                    <a:pt x="193" y="95"/>
                    <a:pt x="191" y="95"/>
                  </a:cubicBezTo>
                  <a:cubicBezTo>
                    <a:pt x="190" y="96"/>
                    <a:pt x="188" y="95"/>
                    <a:pt x="187" y="95"/>
                  </a:cubicBezTo>
                  <a:cubicBezTo>
                    <a:pt x="186" y="95"/>
                    <a:pt x="184" y="94"/>
                    <a:pt x="183" y="94"/>
                  </a:cubicBezTo>
                  <a:cubicBezTo>
                    <a:pt x="182" y="94"/>
                    <a:pt x="181" y="94"/>
                    <a:pt x="180" y="95"/>
                  </a:cubicBezTo>
                  <a:cubicBezTo>
                    <a:pt x="179" y="96"/>
                    <a:pt x="182" y="101"/>
                    <a:pt x="181" y="102"/>
                  </a:cubicBezTo>
                  <a:cubicBezTo>
                    <a:pt x="181" y="103"/>
                    <a:pt x="179" y="103"/>
                    <a:pt x="178" y="104"/>
                  </a:cubicBezTo>
                  <a:cubicBezTo>
                    <a:pt x="178" y="105"/>
                    <a:pt x="180" y="107"/>
                    <a:pt x="181" y="107"/>
                  </a:cubicBezTo>
                  <a:cubicBezTo>
                    <a:pt x="181" y="108"/>
                    <a:pt x="182" y="108"/>
                    <a:pt x="183" y="109"/>
                  </a:cubicBezTo>
                  <a:cubicBezTo>
                    <a:pt x="183" y="110"/>
                    <a:pt x="185" y="113"/>
                    <a:pt x="185" y="114"/>
                  </a:cubicBezTo>
                  <a:cubicBezTo>
                    <a:pt x="185" y="114"/>
                    <a:pt x="186" y="115"/>
                    <a:pt x="186" y="115"/>
                  </a:cubicBezTo>
                  <a:cubicBezTo>
                    <a:pt x="187" y="115"/>
                    <a:pt x="188" y="115"/>
                    <a:pt x="188" y="115"/>
                  </a:cubicBezTo>
                  <a:cubicBezTo>
                    <a:pt x="188" y="115"/>
                    <a:pt x="188" y="116"/>
                    <a:pt x="188" y="117"/>
                  </a:cubicBezTo>
                  <a:cubicBezTo>
                    <a:pt x="189" y="118"/>
                    <a:pt x="191" y="120"/>
                    <a:pt x="192" y="121"/>
                  </a:cubicBezTo>
                  <a:cubicBezTo>
                    <a:pt x="193" y="122"/>
                    <a:pt x="194" y="122"/>
                    <a:pt x="194" y="123"/>
                  </a:cubicBezTo>
                  <a:cubicBezTo>
                    <a:pt x="194" y="124"/>
                    <a:pt x="192" y="125"/>
                    <a:pt x="192" y="126"/>
                  </a:cubicBezTo>
                  <a:cubicBezTo>
                    <a:pt x="192" y="127"/>
                    <a:pt x="193" y="127"/>
                    <a:pt x="194" y="128"/>
                  </a:cubicBezTo>
                  <a:cubicBezTo>
                    <a:pt x="194" y="130"/>
                    <a:pt x="196" y="132"/>
                    <a:pt x="198" y="133"/>
                  </a:cubicBezTo>
                  <a:cubicBezTo>
                    <a:pt x="199" y="135"/>
                    <a:pt x="201" y="137"/>
                    <a:pt x="203" y="138"/>
                  </a:cubicBezTo>
                  <a:cubicBezTo>
                    <a:pt x="203" y="139"/>
                    <a:pt x="205" y="139"/>
                    <a:pt x="206" y="140"/>
                  </a:cubicBezTo>
                  <a:cubicBezTo>
                    <a:pt x="206" y="141"/>
                    <a:pt x="203" y="141"/>
                    <a:pt x="202" y="142"/>
                  </a:cubicBezTo>
                  <a:cubicBezTo>
                    <a:pt x="202" y="143"/>
                    <a:pt x="200" y="145"/>
                    <a:pt x="200" y="146"/>
                  </a:cubicBezTo>
                  <a:cubicBezTo>
                    <a:pt x="200" y="146"/>
                    <a:pt x="200" y="147"/>
                    <a:pt x="200" y="148"/>
                  </a:cubicBezTo>
                  <a:cubicBezTo>
                    <a:pt x="200" y="148"/>
                    <a:pt x="200" y="150"/>
                    <a:pt x="200" y="150"/>
                  </a:cubicBezTo>
                  <a:cubicBezTo>
                    <a:pt x="200" y="151"/>
                    <a:pt x="201" y="152"/>
                    <a:pt x="201" y="152"/>
                  </a:cubicBezTo>
                  <a:cubicBezTo>
                    <a:pt x="202" y="153"/>
                    <a:pt x="203" y="153"/>
                    <a:pt x="203" y="154"/>
                  </a:cubicBezTo>
                  <a:cubicBezTo>
                    <a:pt x="202" y="155"/>
                    <a:pt x="200" y="155"/>
                    <a:pt x="199" y="156"/>
                  </a:cubicBezTo>
                  <a:cubicBezTo>
                    <a:pt x="198" y="156"/>
                    <a:pt x="198" y="157"/>
                    <a:pt x="197" y="158"/>
                  </a:cubicBezTo>
                  <a:cubicBezTo>
                    <a:pt x="196" y="158"/>
                    <a:pt x="192" y="160"/>
                    <a:pt x="192" y="160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59"/>
            <p:cNvSpPr>
              <a:spLocks/>
            </p:cNvSpPr>
            <p:nvPr/>
          </p:nvSpPr>
          <p:spPr bwMode="auto">
            <a:xfrm>
              <a:off x="4940629" y="2579858"/>
              <a:ext cx="72912" cy="50478"/>
            </a:xfrm>
            <a:custGeom>
              <a:avLst/>
              <a:gdLst>
                <a:gd name="T0" fmla="*/ 22 w 22"/>
                <a:gd name="T1" fmla="*/ 10 h 15"/>
                <a:gd name="T2" fmla="*/ 19 w 22"/>
                <a:gd name="T3" fmla="*/ 13 h 15"/>
                <a:gd name="T4" fmla="*/ 13 w 22"/>
                <a:gd name="T5" fmla="*/ 15 h 15"/>
                <a:gd name="T6" fmla="*/ 9 w 22"/>
                <a:gd name="T7" fmla="*/ 13 h 15"/>
                <a:gd name="T8" fmla="*/ 5 w 22"/>
                <a:gd name="T9" fmla="*/ 10 h 15"/>
                <a:gd name="T10" fmla="*/ 1 w 22"/>
                <a:gd name="T11" fmla="*/ 7 h 15"/>
                <a:gd name="T12" fmla="*/ 0 w 22"/>
                <a:gd name="T13" fmla="*/ 2 h 15"/>
                <a:gd name="T14" fmla="*/ 6 w 22"/>
                <a:gd name="T15" fmla="*/ 0 h 15"/>
                <a:gd name="T16" fmla="*/ 11 w 22"/>
                <a:gd name="T17" fmla="*/ 2 h 15"/>
                <a:gd name="T18" fmla="*/ 17 w 22"/>
                <a:gd name="T19" fmla="*/ 6 h 15"/>
                <a:gd name="T20" fmla="*/ 22 w 22"/>
                <a:gd name="T21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5">
                  <a:moveTo>
                    <a:pt x="22" y="10"/>
                  </a:moveTo>
                  <a:cubicBezTo>
                    <a:pt x="22" y="10"/>
                    <a:pt x="19" y="12"/>
                    <a:pt x="19" y="13"/>
                  </a:cubicBezTo>
                  <a:cubicBezTo>
                    <a:pt x="18" y="13"/>
                    <a:pt x="13" y="15"/>
                    <a:pt x="13" y="15"/>
                  </a:cubicBezTo>
                  <a:cubicBezTo>
                    <a:pt x="13" y="15"/>
                    <a:pt x="10" y="13"/>
                    <a:pt x="9" y="13"/>
                  </a:cubicBezTo>
                  <a:cubicBezTo>
                    <a:pt x="8" y="12"/>
                    <a:pt x="6" y="11"/>
                    <a:pt x="5" y="10"/>
                  </a:cubicBezTo>
                  <a:cubicBezTo>
                    <a:pt x="4" y="9"/>
                    <a:pt x="2" y="8"/>
                    <a:pt x="1" y="7"/>
                  </a:cubicBezTo>
                  <a:cubicBezTo>
                    <a:pt x="0" y="6"/>
                    <a:pt x="0" y="3"/>
                    <a:pt x="0" y="2"/>
                  </a:cubicBezTo>
                  <a:cubicBezTo>
                    <a:pt x="1" y="1"/>
                    <a:pt x="5" y="0"/>
                    <a:pt x="6" y="0"/>
                  </a:cubicBezTo>
                  <a:cubicBezTo>
                    <a:pt x="8" y="0"/>
                    <a:pt x="10" y="2"/>
                    <a:pt x="11" y="2"/>
                  </a:cubicBezTo>
                  <a:cubicBezTo>
                    <a:pt x="13" y="3"/>
                    <a:pt x="15" y="5"/>
                    <a:pt x="17" y="6"/>
                  </a:cubicBezTo>
                  <a:cubicBezTo>
                    <a:pt x="18" y="7"/>
                    <a:pt x="22" y="10"/>
                    <a:pt x="22" y="10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60"/>
            <p:cNvSpPr>
              <a:spLocks/>
            </p:cNvSpPr>
            <p:nvPr/>
          </p:nvSpPr>
          <p:spPr bwMode="auto">
            <a:xfrm>
              <a:off x="4940629" y="2579858"/>
              <a:ext cx="72912" cy="50478"/>
            </a:xfrm>
            <a:custGeom>
              <a:avLst/>
              <a:gdLst>
                <a:gd name="T0" fmla="*/ 22 w 22"/>
                <a:gd name="T1" fmla="*/ 10 h 15"/>
                <a:gd name="T2" fmla="*/ 19 w 22"/>
                <a:gd name="T3" fmla="*/ 13 h 15"/>
                <a:gd name="T4" fmla="*/ 13 w 22"/>
                <a:gd name="T5" fmla="*/ 15 h 15"/>
                <a:gd name="T6" fmla="*/ 9 w 22"/>
                <a:gd name="T7" fmla="*/ 13 h 15"/>
                <a:gd name="T8" fmla="*/ 5 w 22"/>
                <a:gd name="T9" fmla="*/ 10 h 15"/>
                <a:gd name="T10" fmla="*/ 1 w 22"/>
                <a:gd name="T11" fmla="*/ 7 h 15"/>
                <a:gd name="T12" fmla="*/ 0 w 22"/>
                <a:gd name="T13" fmla="*/ 2 h 15"/>
                <a:gd name="T14" fmla="*/ 6 w 22"/>
                <a:gd name="T15" fmla="*/ 0 h 15"/>
                <a:gd name="T16" fmla="*/ 11 w 22"/>
                <a:gd name="T17" fmla="*/ 2 h 15"/>
                <a:gd name="T18" fmla="*/ 17 w 22"/>
                <a:gd name="T19" fmla="*/ 6 h 15"/>
                <a:gd name="T20" fmla="*/ 22 w 22"/>
                <a:gd name="T21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5">
                  <a:moveTo>
                    <a:pt x="22" y="10"/>
                  </a:moveTo>
                  <a:cubicBezTo>
                    <a:pt x="22" y="10"/>
                    <a:pt x="19" y="12"/>
                    <a:pt x="19" y="13"/>
                  </a:cubicBezTo>
                  <a:cubicBezTo>
                    <a:pt x="18" y="13"/>
                    <a:pt x="13" y="15"/>
                    <a:pt x="13" y="15"/>
                  </a:cubicBezTo>
                  <a:cubicBezTo>
                    <a:pt x="13" y="15"/>
                    <a:pt x="10" y="13"/>
                    <a:pt x="9" y="13"/>
                  </a:cubicBezTo>
                  <a:cubicBezTo>
                    <a:pt x="8" y="12"/>
                    <a:pt x="6" y="11"/>
                    <a:pt x="5" y="10"/>
                  </a:cubicBezTo>
                  <a:cubicBezTo>
                    <a:pt x="4" y="9"/>
                    <a:pt x="2" y="8"/>
                    <a:pt x="1" y="7"/>
                  </a:cubicBezTo>
                  <a:cubicBezTo>
                    <a:pt x="0" y="6"/>
                    <a:pt x="0" y="3"/>
                    <a:pt x="0" y="2"/>
                  </a:cubicBezTo>
                  <a:cubicBezTo>
                    <a:pt x="1" y="1"/>
                    <a:pt x="5" y="0"/>
                    <a:pt x="6" y="0"/>
                  </a:cubicBezTo>
                  <a:cubicBezTo>
                    <a:pt x="8" y="0"/>
                    <a:pt x="10" y="2"/>
                    <a:pt x="11" y="2"/>
                  </a:cubicBezTo>
                  <a:cubicBezTo>
                    <a:pt x="13" y="3"/>
                    <a:pt x="15" y="5"/>
                    <a:pt x="17" y="6"/>
                  </a:cubicBezTo>
                  <a:cubicBezTo>
                    <a:pt x="18" y="7"/>
                    <a:pt x="22" y="10"/>
                    <a:pt x="22" y="10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61"/>
            <p:cNvSpPr>
              <a:spLocks/>
            </p:cNvSpPr>
            <p:nvPr/>
          </p:nvSpPr>
          <p:spPr bwMode="auto">
            <a:xfrm>
              <a:off x="4877532" y="2593879"/>
              <a:ext cx="75716" cy="65901"/>
            </a:xfrm>
            <a:custGeom>
              <a:avLst/>
              <a:gdLst>
                <a:gd name="T0" fmla="*/ 20 w 23"/>
                <a:gd name="T1" fmla="*/ 9 h 20"/>
                <a:gd name="T2" fmla="*/ 23 w 23"/>
                <a:gd name="T3" fmla="*/ 11 h 20"/>
                <a:gd name="T4" fmla="*/ 15 w 23"/>
                <a:gd name="T5" fmla="*/ 16 h 20"/>
                <a:gd name="T6" fmla="*/ 16 w 23"/>
                <a:gd name="T7" fmla="*/ 20 h 20"/>
                <a:gd name="T8" fmla="*/ 11 w 23"/>
                <a:gd name="T9" fmla="*/ 19 h 20"/>
                <a:gd name="T10" fmla="*/ 7 w 23"/>
                <a:gd name="T11" fmla="*/ 19 h 20"/>
                <a:gd name="T12" fmla="*/ 3 w 23"/>
                <a:gd name="T13" fmla="*/ 19 h 20"/>
                <a:gd name="T14" fmla="*/ 1 w 23"/>
                <a:gd name="T15" fmla="*/ 20 h 20"/>
                <a:gd name="T16" fmla="*/ 0 w 23"/>
                <a:gd name="T17" fmla="*/ 17 h 20"/>
                <a:gd name="T18" fmla="*/ 2 w 23"/>
                <a:gd name="T19" fmla="*/ 14 h 20"/>
                <a:gd name="T20" fmla="*/ 6 w 23"/>
                <a:gd name="T21" fmla="*/ 12 h 20"/>
                <a:gd name="T22" fmla="*/ 8 w 23"/>
                <a:gd name="T23" fmla="*/ 10 h 20"/>
                <a:gd name="T24" fmla="*/ 3 w 23"/>
                <a:gd name="T25" fmla="*/ 6 h 20"/>
                <a:gd name="T26" fmla="*/ 5 w 23"/>
                <a:gd name="T27" fmla="*/ 4 h 20"/>
                <a:gd name="T28" fmla="*/ 7 w 23"/>
                <a:gd name="T29" fmla="*/ 2 h 20"/>
                <a:gd name="T30" fmla="*/ 12 w 23"/>
                <a:gd name="T31" fmla="*/ 1 h 20"/>
                <a:gd name="T32" fmla="*/ 15 w 23"/>
                <a:gd name="T33" fmla="*/ 0 h 20"/>
                <a:gd name="T34" fmla="*/ 16 w 23"/>
                <a:gd name="T35" fmla="*/ 3 h 20"/>
                <a:gd name="T36" fmla="*/ 20 w 23"/>
                <a:gd name="T37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20">
                  <a:moveTo>
                    <a:pt x="20" y="9"/>
                  </a:moveTo>
                  <a:cubicBezTo>
                    <a:pt x="20" y="9"/>
                    <a:pt x="23" y="10"/>
                    <a:pt x="23" y="11"/>
                  </a:cubicBezTo>
                  <a:cubicBezTo>
                    <a:pt x="23" y="13"/>
                    <a:pt x="17" y="13"/>
                    <a:pt x="15" y="16"/>
                  </a:cubicBezTo>
                  <a:cubicBezTo>
                    <a:pt x="15" y="17"/>
                    <a:pt x="16" y="20"/>
                    <a:pt x="16" y="20"/>
                  </a:cubicBezTo>
                  <a:cubicBezTo>
                    <a:pt x="16" y="20"/>
                    <a:pt x="12" y="20"/>
                    <a:pt x="11" y="19"/>
                  </a:cubicBezTo>
                  <a:cubicBezTo>
                    <a:pt x="10" y="19"/>
                    <a:pt x="8" y="19"/>
                    <a:pt x="7" y="19"/>
                  </a:cubicBezTo>
                  <a:cubicBezTo>
                    <a:pt x="6" y="19"/>
                    <a:pt x="4" y="18"/>
                    <a:pt x="3" y="19"/>
                  </a:cubicBezTo>
                  <a:cubicBezTo>
                    <a:pt x="2" y="19"/>
                    <a:pt x="1" y="20"/>
                    <a:pt x="1" y="20"/>
                  </a:cubicBezTo>
                  <a:cubicBezTo>
                    <a:pt x="1" y="20"/>
                    <a:pt x="0" y="18"/>
                    <a:pt x="0" y="17"/>
                  </a:cubicBezTo>
                  <a:cubicBezTo>
                    <a:pt x="0" y="16"/>
                    <a:pt x="1" y="15"/>
                    <a:pt x="2" y="14"/>
                  </a:cubicBezTo>
                  <a:cubicBezTo>
                    <a:pt x="3" y="13"/>
                    <a:pt x="5" y="12"/>
                    <a:pt x="6" y="12"/>
                  </a:cubicBezTo>
                  <a:cubicBezTo>
                    <a:pt x="6" y="11"/>
                    <a:pt x="8" y="10"/>
                    <a:pt x="8" y="10"/>
                  </a:cubicBezTo>
                  <a:cubicBezTo>
                    <a:pt x="8" y="8"/>
                    <a:pt x="4" y="8"/>
                    <a:pt x="3" y="6"/>
                  </a:cubicBezTo>
                  <a:cubicBezTo>
                    <a:pt x="3" y="5"/>
                    <a:pt x="5" y="5"/>
                    <a:pt x="5" y="4"/>
                  </a:cubicBezTo>
                  <a:cubicBezTo>
                    <a:pt x="6" y="4"/>
                    <a:pt x="7" y="3"/>
                    <a:pt x="7" y="2"/>
                  </a:cubicBezTo>
                  <a:cubicBezTo>
                    <a:pt x="8" y="2"/>
                    <a:pt x="11" y="1"/>
                    <a:pt x="12" y="1"/>
                  </a:cubicBezTo>
                  <a:cubicBezTo>
                    <a:pt x="12" y="1"/>
                    <a:pt x="14" y="0"/>
                    <a:pt x="15" y="0"/>
                  </a:cubicBezTo>
                  <a:cubicBezTo>
                    <a:pt x="15" y="0"/>
                    <a:pt x="16" y="2"/>
                    <a:pt x="16" y="3"/>
                  </a:cubicBezTo>
                  <a:cubicBezTo>
                    <a:pt x="17" y="5"/>
                    <a:pt x="19" y="7"/>
                    <a:pt x="20" y="9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62"/>
            <p:cNvSpPr>
              <a:spLocks/>
            </p:cNvSpPr>
            <p:nvPr/>
          </p:nvSpPr>
          <p:spPr bwMode="auto">
            <a:xfrm>
              <a:off x="4877532" y="2593879"/>
              <a:ext cx="75716" cy="65901"/>
            </a:xfrm>
            <a:custGeom>
              <a:avLst/>
              <a:gdLst>
                <a:gd name="T0" fmla="*/ 20 w 23"/>
                <a:gd name="T1" fmla="*/ 9 h 20"/>
                <a:gd name="T2" fmla="*/ 23 w 23"/>
                <a:gd name="T3" fmla="*/ 11 h 20"/>
                <a:gd name="T4" fmla="*/ 15 w 23"/>
                <a:gd name="T5" fmla="*/ 16 h 20"/>
                <a:gd name="T6" fmla="*/ 16 w 23"/>
                <a:gd name="T7" fmla="*/ 20 h 20"/>
                <a:gd name="T8" fmla="*/ 11 w 23"/>
                <a:gd name="T9" fmla="*/ 19 h 20"/>
                <a:gd name="T10" fmla="*/ 7 w 23"/>
                <a:gd name="T11" fmla="*/ 19 h 20"/>
                <a:gd name="T12" fmla="*/ 3 w 23"/>
                <a:gd name="T13" fmla="*/ 19 h 20"/>
                <a:gd name="T14" fmla="*/ 1 w 23"/>
                <a:gd name="T15" fmla="*/ 20 h 20"/>
                <a:gd name="T16" fmla="*/ 0 w 23"/>
                <a:gd name="T17" fmla="*/ 17 h 20"/>
                <a:gd name="T18" fmla="*/ 2 w 23"/>
                <a:gd name="T19" fmla="*/ 14 h 20"/>
                <a:gd name="T20" fmla="*/ 6 w 23"/>
                <a:gd name="T21" fmla="*/ 12 h 20"/>
                <a:gd name="T22" fmla="*/ 8 w 23"/>
                <a:gd name="T23" fmla="*/ 10 h 20"/>
                <a:gd name="T24" fmla="*/ 3 w 23"/>
                <a:gd name="T25" fmla="*/ 6 h 20"/>
                <a:gd name="T26" fmla="*/ 5 w 23"/>
                <a:gd name="T27" fmla="*/ 4 h 20"/>
                <a:gd name="T28" fmla="*/ 7 w 23"/>
                <a:gd name="T29" fmla="*/ 2 h 20"/>
                <a:gd name="T30" fmla="*/ 12 w 23"/>
                <a:gd name="T31" fmla="*/ 1 h 20"/>
                <a:gd name="T32" fmla="*/ 15 w 23"/>
                <a:gd name="T33" fmla="*/ 0 h 20"/>
                <a:gd name="T34" fmla="*/ 16 w 23"/>
                <a:gd name="T35" fmla="*/ 3 h 20"/>
                <a:gd name="T36" fmla="*/ 20 w 23"/>
                <a:gd name="T37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20">
                  <a:moveTo>
                    <a:pt x="20" y="9"/>
                  </a:moveTo>
                  <a:cubicBezTo>
                    <a:pt x="20" y="9"/>
                    <a:pt x="23" y="10"/>
                    <a:pt x="23" y="11"/>
                  </a:cubicBezTo>
                  <a:cubicBezTo>
                    <a:pt x="23" y="13"/>
                    <a:pt x="17" y="13"/>
                    <a:pt x="15" y="16"/>
                  </a:cubicBezTo>
                  <a:cubicBezTo>
                    <a:pt x="15" y="17"/>
                    <a:pt x="16" y="20"/>
                    <a:pt x="16" y="20"/>
                  </a:cubicBezTo>
                  <a:cubicBezTo>
                    <a:pt x="16" y="20"/>
                    <a:pt x="12" y="20"/>
                    <a:pt x="11" y="19"/>
                  </a:cubicBezTo>
                  <a:cubicBezTo>
                    <a:pt x="10" y="19"/>
                    <a:pt x="8" y="19"/>
                    <a:pt x="7" y="19"/>
                  </a:cubicBezTo>
                  <a:cubicBezTo>
                    <a:pt x="6" y="19"/>
                    <a:pt x="4" y="18"/>
                    <a:pt x="3" y="19"/>
                  </a:cubicBezTo>
                  <a:cubicBezTo>
                    <a:pt x="2" y="19"/>
                    <a:pt x="1" y="20"/>
                    <a:pt x="1" y="20"/>
                  </a:cubicBezTo>
                  <a:cubicBezTo>
                    <a:pt x="1" y="20"/>
                    <a:pt x="0" y="18"/>
                    <a:pt x="0" y="17"/>
                  </a:cubicBezTo>
                  <a:cubicBezTo>
                    <a:pt x="0" y="16"/>
                    <a:pt x="1" y="15"/>
                    <a:pt x="2" y="14"/>
                  </a:cubicBezTo>
                  <a:cubicBezTo>
                    <a:pt x="3" y="13"/>
                    <a:pt x="5" y="12"/>
                    <a:pt x="6" y="12"/>
                  </a:cubicBezTo>
                  <a:cubicBezTo>
                    <a:pt x="6" y="11"/>
                    <a:pt x="8" y="10"/>
                    <a:pt x="8" y="10"/>
                  </a:cubicBezTo>
                  <a:cubicBezTo>
                    <a:pt x="8" y="8"/>
                    <a:pt x="4" y="8"/>
                    <a:pt x="3" y="6"/>
                  </a:cubicBezTo>
                  <a:cubicBezTo>
                    <a:pt x="3" y="5"/>
                    <a:pt x="5" y="5"/>
                    <a:pt x="5" y="4"/>
                  </a:cubicBezTo>
                  <a:cubicBezTo>
                    <a:pt x="6" y="4"/>
                    <a:pt x="7" y="3"/>
                    <a:pt x="7" y="2"/>
                  </a:cubicBezTo>
                  <a:cubicBezTo>
                    <a:pt x="8" y="2"/>
                    <a:pt x="11" y="1"/>
                    <a:pt x="12" y="1"/>
                  </a:cubicBezTo>
                  <a:cubicBezTo>
                    <a:pt x="12" y="1"/>
                    <a:pt x="14" y="0"/>
                    <a:pt x="15" y="0"/>
                  </a:cubicBezTo>
                  <a:cubicBezTo>
                    <a:pt x="15" y="0"/>
                    <a:pt x="16" y="2"/>
                    <a:pt x="16" y="3"/>
                  </a:cubicBezTo>
                  <a:cubicBezTo>
                    <a:pt x="17" y="5"/>
                    <a:pt x="19" y="7"/>
                    <a:pt x="20" y="9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63"/>
            <p:cNvSpPr>
              <a:spLocks/>
            </p:cNvSpPr>
            <p:nvPr/>
          </p:nvSpPr>
          <p:spPr bwMode="auto">
            <a:xfrm>
              <a:off x="4651785" y="2679411"/>
              <a:ext cx="225747" cy="266409"/>
            </a:xfrm>
            <a:custGeom>
              <a:avLst/>
              <a:gdLst>
                <a:gd name="T0" fmla="*/ 68 w 68"/>
                <a:gd name="T1" fmla="*/ 24 h 80"/>
                <a:gd name="T2" fmla="*/ 68 w 68"/>
                <a:gd name="T3" fmla="*/ 32 h 80"/>
                <a:gd name="T4" fmla="*/ 66 w 68"/>
                <a:gd name="T5" fmla="*/ 44 h 80"/>
                <a:gd name="T6" fmla="*/ 62 w 68"/>
                <a:gd name="T7" fmla="*/ 53 h 80"/>
                <a:gd name="T8" fmla="*/ 57 w 68"/>
                <a:gd name="T9" fmla="*/ 61 h 80"/>
                <a:gd name="T10" fmla="*/ 46 w 68"/>
                <a:gd name="T11" fmla="*/ 71 h 80"/>
                <a:gd name="T12" fmla="*/ 42 w 68"/>
                <a:gd name="T13" fmla="*/ 74 h 80"/>
                <a:gd name="T14" fmla="*/ 35 w 68"/>
                <a:gd name="T15" fmla="*/ 78 h 80"/>
                <a:gd name="T16" fmla="*/ 33 w 68"/>
                <a:gd name="T17" fmla="*/ 80 h 80"/>
                <a:gd name="T18" fmla="*/ 27 w 68"/>
                <a:gd name="T19" fmla="*/ 80 h 80"/>
                <a:gd name="T20" fmla="*/ 22 w 68"/>
                <a:gd name="T21" fmla="*/ 78 h 80"/>
                <a:gd name="T22" fmla="*/ 12 w 68"/>
                <a:gd name="T23" fmla="*/ 72 h 80"/>
                <a:gd name="T24" fmla="*/ 11 w 68"/>
                <a:gd name="T25" fmla="*/ 64 h 80"/>
                <a:gd name="T26" fmla="*/ 8 w 68"/>
                <a:gd name="T27" fmla="*/ 57 h 80"/>
                <a:gd name="T28" fmla="*/ 4 w 68"/>
                <a:gd name="T29" fmla="*/ 53 h 80"/>
                <a:gd name="T30" fmla="*/ 0 w 68"/>
                <a:gd name="T31" fmla="*/ 46 h 80"/>
                <a:gd name="T32" fmla="*/ 2 w 68"/>
                <a:gd name="T33" fmla="*/ 36 h 80"/>
                <a:gd name="T34" fmla="*/ 4 w 68"/>
                <a:gd name="T35" fmla="*/ 27 h 80"/>
                <a:gd name="T36" fmla="*/ 9 w 68"/>
                <a:gd name="T37" fmla="*/ 21 h 80"/>
                <a:gd name="T38" fmla="*/ 15 w 68"/>
                <a:gd name="T39" fmla="*/ 15 h 80"/>
                <a:gd name="T40" fmla="*/ 18 w 68"/>
                <a:gd name="T41" fmla="*/ 11 h 80"/>
                <a:gd name="T42" fmla="*/ 16 w 68"/>
                <a:gd name="T43" fmla="*/ 8 h 80"/>
                <a:gd name="T44" fmla="*/ 14 w 68"/>
                <a:gd name="T45" fmla="*/ 3 h 80"/>
                <a:gd name="T46" fmla="*/ 18 w 68"/>
                <a:gd name="T47" fmla="*/ 1 h 80"/>
                <a:gd name="T48" fmla="*/ 23 w 68"/>
                <a:gd name="T49" fmla="*/ 0 h 80"/>
                <a:gd name="T50" fmla="*/ 30 w 68"/>
                <a:gd name="T51" fmla="*/ 3 h 80"/>
                <a:gd name="T52" fmla="*/ 40 w 68"/>
                <a:gd name="T53" fmla="*/ 7 h 80"/>
                <a:gd name="T54" fmla="*/ 48 w 68"/>
                <a:gd name="T55" fmla="*/ 11 h 80"/>
                <a:gd name="T56" fmla="*/ 51 w 68"/>
                <a:gd name="T57" fmla="*/ 17 h 80"/>
                <a:gd name="T58" fmla="*/ 56 w 68"/>
                <a:gd name="T59" fmla="*/ 19 h 80"/>
                <a:gd name="T60" fmla="*/ 61 w 68"/>
                <a:gd name="T61" fmla="*/ 19 h 80"/>
                <a:gd name="T62" fmla="*/ 67 w 68"/>
                <a:gd name="T63" fmla="*/ 17 h 80"/>
                <a:gd name="T64" fmla="*/ 68 w 68"/>
                <a:gd name="T65" fmla="*/ 2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" h="80">
                  <a:moveTo>
                    <a:pt x="68" y="24"/>
                  </a:moveTo>
                  <a:cubicBezTo>
                    <a:pt x="68" y="26"/>
                    <a:pt x="68" y="30"/>
                    <a:pt x="68" y="32"/>
                  </a:cubicBezTo>
                  <a:cubicBezTo>
                    <a:pt x="68" y="35"/>
                    <a:pt x="67" y="41"/>
                    <a:pt x="66" y="44"/>
                  </a:cubicBezTo>
                  <a:cubicBezTo>
                    <a:pt x="65" y="46"/>
                    <a:pt x="63" y="51"/>
                    <a:pt x="62" y="53"/>
                  </a:cubicBezTo>
                  <a:cubicBezTo>
                    <a:pt x="61" y="55"/>
                    <a:pt x="58" y="59"/>
                    <a:pt x="57" y="61"/>
                  </a:cubicBezTo>
                  <a:cubicBezTo>
                    <a:pt x="54" y="64"/>
                    <a:pt x="49" y="69"/>
                    <a:pt x="46" y="71"/>
                  </a:cubicBezTo>
                  <a:cubicBezTo>
                    <a:pt x="45" y="72"/>
                    <a:pt x="43" y="73"/>
                    <a:pt x="42" y="74"/>
                  </a:cubicBezTo>
                  <a:cubicBezTo>
                    <a:pt x="40" y="75"/>
                    <a:pt x="37" y="77"/>
                    <a:pt x="35" y="78"/>
                  </a:cubicBezTo>
                  <a:cubicBezTo>
                    <a:pt x="34" y="79"/>
                    <a:pt x="33" y="80"/>
                    <a:pt x="33" y="80"/>
                  </a:cubicBezTo>
                  <a:cubicBezTo>
                    <a:pt x="31" y="80"/>
                    <a:pt x="28" y="80"/>
                    <a:pt x="27" y="80"/>
                  </a:cubicBezTo>
                  <a:cubicBezTo>
                    <a:pt x="26" y="79"/>
                    <a:pt x="23" y="78"/>
                    <a:pt x="22" y="78"/>
                  </a:cubicBezTo>
                  <a:cubicBezTo>
                    <a:pt x="20" y="76"/>
                    <a:pt x="12" y="72"/>
                    <a:pt x="12" y="72"/>
                  </a:cubicBezTo>
                  <a:cubicBezTo>
                    <a:pt x="12" y="72"/>
                    <a:pt x="11" y="66"/>
                    <a:pt x="11" y="64"/>
                  </a:cubicBezTo>
                  <a:cubicBezTo>
                    <a:pt x="10" y="62"/>
                    <a:pt x="9" y="58"/>
                    <a:pt x="8" y="57"/>
                  </a:cubicBezTo>
                  <a:cubicBezTo>
                    <a:pt x="7" y="56"/>
                    <a:pt x="5" y="54"/>
                    <a:pt x="4" y="53"/>
                  </a:cubicBezTo>
                  <a:cubicBezTo>
                    <a:pt x="3" y="52"/>
                    <a:pt x="1" y="48"/>
                    <a:pt x="0" y="46"/>
                  </a:cubicBezTo>
                  <a:cubicBezTo>
                    <a:pt x="0" y="44"/>
                    <a:pt x="2" y="39"/>
                    <a:pt x="2" y="36"/>
                  </a:cubicBezTo>
                  <a:cubicBezTo>
                    <a:pt x="3" y="34"/>
                    <a:pt x="3" y="29"/>
                    <a:pt x="4" y="27"/>
                  </a:cubicBezTo>
                  <a:cubicBezTo>
                    <a:pt x="4" y="25"/>
                    <a:pt x="7" y="23"/>
                    <a:pt x="9" y="21"/>
                  </a:cubicBezTo>
                  <a:cubicBezTo>
                    <a:pt x="10" y="19"/>
                    <a:pt x="14" y="17"/>
                    <a:pt x="15" y="15"/>
                  </a:cubicBezTo>
                  <a:cubicBezTo>
                    <a:pt x="16" y="14"/>
                    <a:pt x="18" y="12"/>
                    <a:pt x="18" y="11"/>
                  </a:cubicBezTo>
                  <a:cubicBezTo>
                    <a:pt x="18" y="10"/>
                    <a:pt x="16" y="9"/>
                    <a:pt x="16" y="8"/>
                  </a:cubicBezTo>
                  <a:cubicBezTo>
                    <a:pt x="16" y="7"/>
                    <a:pt x="13" y="4"/>
                    <a:pt x="14" y="3"/>
                  </a:cubicBezTo>
                  <a:cubicBezTo>
                    <a:pt x="14" y="1"/>
                    <a:pt x="17" y="1"/>
                    <a:pt x="18" y="1"/>
                  </a:cubicBezTo>
                  <a:cubicBezTo>
                    <a:pt x="19" y="1"/>
                    <a:pt x="22" y="0"/>
                    <a:pt x="23" y="0"/>
                  </a:cubicBezTo>
                  <a:cubicBezTo>
                    <a:pt x="25" y="0"/>
                    <a:pt x="28" y="2"/>
                    <a:pt x="30" y="3"/>
                  </a:cubicBezTo>
                  <a:cubicBezTo>
                    <a:pt x="32" y="4"/>
                    <a:pt x="37" y="5"/>
                    <a:pt x="40" y="7"/>
                  </a:cubicBezTo>
                  <a:cubicBezTo>
                    <a:pt x="42" y="8"/>
                    <a:pt x="46" y="9"/>
                    <a:pt x="48" y="11"/>
                  </a:cubicBezTo>
                  <a:cubicBezTo>
                    <a:pt x="50" y="11"/>
                    <a:pt x="50" y="16"/>
                    <a:pt x="51" y="17"/>
                  </a:cubicBezTo>
                  <a:cubicBezTo>
                    <a:pt x="52" y="17"/>
                    <a:pt x="55" y="18"/>
                    <a:pt x="56" y="19"/>
                  </a:cubicBezTo>
                  <a:cubicBezTo>
                    <a:pt x="57" y="19"/>
                    <a:pt x="60" y="19"/>
                    <a:pt x="61" y="19"/>
                  </a:cubicBezTo>
                  <a:cubicBezTo>
                    <a:pt x="62" y="18"/>
                    <a:pt x="67" y="17"/>
                    <a:pt x="67" y="17"/>
                  </a:cubicBezTo>
                  <a:cubicBezTo>
                    <a:pt x="67" y="17"/>
                    <a:pt x="68" y="23"/>
                    <a:pt x="68" y="24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64"/>
            <p:cNvSpPr>
              <a:spLocks/>
            </p:cNvSpPr>
            <p:nvPr/>
          </p:nvSpPr>
          <p:spPr bwMode="auto">
            <a:xfrm>
              <a:off x="4651785" y="2679411"/>
              <a:ext cx="225747" cy="266409"/>
            </a:xfrm>
            <a:custGeom>
              <a:avLst/>
              <a:gdLst>
                <a:gd name="T0" fmla="*/ 68 w 68"/>
                <a:gd name="T1" fmla="*/ 24 h 80"/>
                <a:gd name="T2" fmla="*/ 68 w 68"/>
                <a:gd name="T3" fmla="*/ 32 h 80"/>
                <a:gd name="T4" fmla="*/ 66 w 68"/>
                <a:gd name="T5" fmla="*/ 44 h 80"/>
                <a:gd name="T6" fmla="*/ 62 w 68"/>
                <a:gd name="T7" fmla="*/ 53 h 80"/>
                <a:gd name="T8" fmla="*/ 57 w 68"/>
                <a:gd name="T9" fmla="*/ 61 h 80"/>
                <a:gd name="T10" fmla="*/ 46 w 68"/>
                <a:gd name="T11" fmla="*/ 71 h 80"/>
                <a:gd name="T12" fmla="*/ 42 w 68"/>
                <a:gd name="T13" fmla="*/ 74 h 80"/>
                <a:gd name="T14" fmla="*/ 35 w 68"/>
                <a:gd name="T15" fmla="*/ 78 h 80"/>
                <a:gd name="T16" fmla="*/ 33 w 68"/>
                <a:gd name="T17" fmla="*/ 80 h 80"/>
                <a:gd name="T18" fmla="*/ 27 w 68"/>
                <a:gd name="T19" fmla="*/ 80 h 80"/>
                <a:gd name="T20" fmla="*/ 22 w 68"/>
                <a:gd name="T21" fmla="*/ 78 h 80"/>
                <a:gd name="T22" fmla="*/ 12 w 68"/>
                <a:gd name="T23" fmla="*/ 72 h 80"/>
                <a:gd name="T24" fmla="*/ 11 w 68"/>
                <a:gd name="T25" fmla="*/ 64 h 80"/>
                <a:gd name="T26" fmla="*/ 8 w 68"/>
                <a:gd name="T27" fmla="*/ 57 h 80"/>
                <a:gd name="T28" fmla="*/ 4 w 68"/>
                <a:gd name="T29" fmla="*/ 53 h 80"/>
                <a:gd name="T30" fmla="*/ 0 w 68"/>
                <a:gd name="T31" fmla="*/ 46 h 80"/>
                <a:gd name="T32" fmla="*/ 2 w 68"/>
                <a:gd name="T33" fmla="*/ 36 h 80"/>
                <a:gd name="T34" fmla="*/ 4 w 68"/>
                <a:gd name="T35" fmla="*/ 27 h 80"/>
                <a:gd name="T36" fmla="*/ 9 w 68"/>
                <a:gd name="T37" fmla="*/ 21 h 80"/>
                <a:gd name="T38" fmla="*/ 15 w 68"/>
                <a:gd name="T39" fmla="*/ 15 h 80"/>
                <a:gd name="T40" fmla="*/ 18 w 68"/>
                <a:gd name="T41" fmla="*/ 11 h 80"/>
                <a:gd name="T42" fmla="*/ 16 w 68"/>
                <a:gd name="T43" fmla="*/ 8 h 80"/>
                <a:gd name="T44" fmla="*/ 14 w 68"/>
                <a:gd name="T45" fmla="*/ 3 h 80"/>
                <a:gd name="T46" fmla="*/ 18 w 68"/>
                <a:gd name="T47" fmla="*/ 1 h 80"/>
                <a:gd name="T48" fmla="*/ 23 w 68"/>
                <a:gd name="T49" fmla="*/ 0 h 80"/>
                <a:gd name="T50" fmla="*/ 30 w 68"/>
                <a:gd name="T51" fmla="*/ 3 h 80"/>
                <a:gd name="T52" fmla="*/ 40 w 68"/>
                <a:gd name="T53" fmla="*/ 7 h 80"/>
                <a:gd name="T54" fmla="*/ 48 w 68"/>
                <a:gd name="T55" fmla="*/ 11 h 80"/>
                <a:gd name="T56" fmla="*/ 51 w 68"/>
                <a:gd name="T57" fmla="*/ 17 h 80"/>
                <a:gd name="T58" fmla="*/ 56 w 68"/>
                <a:gd name="T59" fmla="*/ 19 h 80"/>
                <a:gd name="T60" fmla="*/ 61 w 68"/>
                <a:gd name="T61" fmla="*/ 19 h 80"/>
                <a:gd name="T62" fmla="*/ 67 w 68"/>
                <a:gd name="T63" fmla="*/ 17 h 80"/>
                <a:gd name="T64" fmla="*/ 68 w 68"/>
                <a:gd name="T65" fmla="*/ 2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" h="80">
                  <a:moveTo>
                    <a:pt x="68" y="24"/>
                  </a:moveTo>
                  <a:cubicBezTo>
                    <a:pt x="68" y="26"/>
                    <a:pt x="68" y="30"/>
                    <a:pt x="68" y="32"/>
                  </a:cubicBezTo>
                  <a:cubicBezTo>
                    <a:pt x="68" y="35"/>
                    <a:pt x="67" y="41"/>
                    <a:pt x="66" y="44"/>
                  </a:cubicBezTo>
                  <a:cubicBezTo>
                    <a:pt x="65" y="46"/>
                    <a:pt x="63" y="51"/>
                    <a:pt x="62" y="53"/>
                  </a:cubicBezTo>
                  <a:cubicBezTo>
                    <a:pt x="61" y="55"/>
                    <a:pt x="58" y="59"/>
                    <a:pt x="57" y="61"/>
                  </a:cubicBezTo>
                  <a:cubicBezTo>
                    <a:pt x="54" y="64"/>
                    <a:pt x="49" y="69"/>
                    <a:pt x="46" y="71"/>
                  </a:cubicBezTo>
                  <a:cubicBezTo>
                    <a:pt x="45" y="72"/>
                    <a:pt x="43" y="73"/>
                    <a:pt x="42" y="74"/>
                  </a:cubicBezTo>
                  <a:cubicBezTo>
                    <a:pt x="40" y="75"/>
                    <a:pt x="37" y="77"/>
                    <a:pt x="35" y="78"/>
                  </a:cubicBezTo>
                  <a:cubicBezTo>
                    <a:pt x="34" y="79"/>
                    <a:pt x="33" y="80"/>
                    <a:pt x="33" y="80"/>
                  </a:cubicBezTo>
                  <a:cubicBezTo>
                    <a:pt x="31" y="80"/>
                    <a:pt x="28" y="80"/>
                    <a:pt x="27" y="80"/>
                  </a:cubicBezTo>
                  <a:cubicBezTo>
                    <a:pt x="26" y="79"/>
                    <a:pt x="23" y="78"/>
                    <a:pt x="22" y="78"/>
                  </a:cubicBezTo>
                  <a:cubicBezTo>
                    <a:pt x="20" y="76"/>
                    <a:pt x="12" y="72"/>
                    <a:pt x="12" y="72"/>
                  </a:cubicBezTo>
                  <a:cubicBezTo>
                    <a:pt x="12" y="72"/>
                    <a:pt x="11" y="66"/>
                    <a:pt x="11" y="64"/>
                  </a:cubicBezTo>
                  <a:cubicBezTo>
                    <a:pt x="10" y="62"/>
                    <a:pt x="9" y="58"/>
                    <a:pt x="8" y="57"/>
                  </a:cubicBezTo>
                  <a:cubicBezTo>
                    <a:pt x="7" y="56"/>
                    <a:pt x="5" y="54"/>
                    <a:pt x="4" y="53"/>
                  </a:cubicBezTo>
                  <a:cubicBezTo>
                    <a:pt x="3" y="52"/>
                    <a:pt x="1" y="48"/>
                    <a:pt x="0" y="46"/>
                  </a:cubicBezTo>
                  <a:cubicBezTo>
                    <a:pt x="0" y="44"/>
                    <a:pt x="2" y="39"/>
                    <a:pt x="2" y="36"/>
                  </a:cubicBezTo>
                  <a:cubicBezTo>
                    <a:pt x="3" y="34"/>
                    <a:pt x="3" y="29"/>
                    <a:pt x="4" y="27"/>
                  </a:cubicBezTo>
                  <a:cubicBezTo>
                    <a:pt x="4" y="25"/>
                    <a:pt x="7" y="23"/>
                    <a:pt x="9" y="21"/>
                  </a:cubicBezTo>
                  <a:cubicBezTo>
                    <a:pt x="10" y="19"/>
                    <a:pt x="14" y="17"/>
                    <a:pt x="15" y="15"/>
                  </a:cubicBezTo>
                  <a:cubicBezTo>
                    <a:pt x="16" y="14"/>
                    <a:pt x="18" y="12"/>
                    <a:pt x="18" y="11"/>
                  </a:cubicBezTo>
                  <a:cubicBezTo>
                    <a:pt x="18" y="10"/>
                    <a:pt x="16" y="9"/>
                    <a:pt x="16" y="8"/>
                  </a:cubicBezTo>
                  <a:cubicBezTo>
                    <a:pt x="16" y="7"/>
                    <a:pt x="13" y="4"/>
                    <a:pt x="14" y="3"/>
                  </a:cubicBezTo>
                  <a:cubicBezTo>
                    <a:pt x="14" y="1"/>
                    <a:pt x="17" y="1"/>
                    <a:pt x="18" y="1"/>
                  </a:cubicBezTo>
                  <a:cubicBezTo>
                    <a:pt x="19" y="1"/>
                    <a:pt x="22" y="0"/>
                    <a:pt x="23" y="0"/>
                  </a:cubicBezTo>
                  <a:cubicBezTo>
                    <a:pt x="25" y="0"/>
                    <a:pt x="28" y="2"/>
                    <a:pt x="30" y="3"/>
                  </a:cubicBezTo>
                  <a:cubicBezTo>
                    <a:pt x="32" y="4"/>
                    <a:pt x="37" y="5"/>
                    <a:pt x="40" y="7"/>
                  </a:cubicBezTo>
                  <a:cubicBezTo>
                    <a:pt x="42" y="8"/>
                    <a:pt x="46" y="9"/>
                    <a:pt x="48" y="11"/>
                  </a:cubicBezTo>
                  <a:cubicBezTo>
                    <a:pt x="50" y="11"/>
                    <a:pt x="50" y="16"/>
                    <a:pt x="51" y="17"/>
                  </a:cubicBezTo>
                  <a:cubicBezTo>
                    <a:pt x="52" y="17"/>
                    <a:pt x="55" y="18"/>
                    <a:pt x="56" y="19"/>
                  </a:cubicBezTo>
                  <a:cubicBezTo>
                    <a:pt x="57" y="19"/>
                    <a:pt x="60" y="19"/>
                    <a:pt x="61" y="19"/>
                  </a:cubicBezTo>
                  <a:cubicBezTo>
                    <a:pt x="62" y="18"/>
                    <a:pt x="67" y="17"/>
                    <a:pt x="67" y="17"/>
                  </a:cubicBezTo>
                  <a:cubicBezTo>
                    <a:pt x="67" y="17"/>
                    <a:pt x="68" y="23"/>
                    <a:pt x="68" y="24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65"/>
            <p:cNvSpPr>
              <a:spLocks/>
            </p:cNvSpPr>
            <p:nvPr/>
          </p:nvSpPr>
          <p:spPr bwMode="auto">
            <a:xfrm>
              <a:off x="4515776" y="2533587"/>
              <a:ext cx="517395" cy="398212"/>
            </a:xfrm>
            <a:custGeom>
              <a:avLst/>
              <a:gdLst>
                <a:gd name="T0" fmla="*/ 145 w 156"/>
                <a:gd name="T1" fmla="*/ 20 h 120"/>
                <a:gd name="T2" fmla="*/ 134 w 156"/>
                <a:gd name="T3" fmla="*/ 14 h 120"/>
                <a:gd name="T4" fmla="*/ 129 w 156"/>
                <a:gd name="T5" fmla="*/ 21 h 120"/>
                <a:gd name="T6" fmla="*/ 137 w 156"/>
                <a:gd name="T7" fmla="*/ 27 h 120"/>
                <a:gd name="T8" fmla="*/ 137 w 156"/>
                <a:gd name="T9" fmla="*/ 32 h 120"/>
                <a:gd name="T10" fmla="*/ 127 w 156"/>
                <a:gd name="T11" fmla="*/ 36 h 120"/>
                <a:gd name="T12" fmla="*/ 124 w 156"/>
                <a:gd name="T13" fmla="*/ 34 h 120"/>
                <a:gd name="T14" fmla="*/ 129 w 156"/>
                <a:gd name="T15" fmla="*/ 27 h 120"/>
                <a:gd name="T16" fmla="*/ 124 w 156"/>
                <a:gd name="T17" fmla="*/ 18 h 120"/>
                <a:gd name="T18" fmla="*/ 116 w 156"/>
                <a:gd name="T19" fmla="*/ 20 h 120"/>
                <a:gd name="T20" fmla="*/ 112 w 156"/>
                <a:gd name="T21" fmla="*/ 24 h 120"/>
                <a:gd name="T22" fmla="*/ 115 w 156"/>
                <a:gd name="T23" fmla="*/ 30 h 120"/>
                <a:gd name="T24" fmla="*/ 109 w 156"/>
                <a:gd name="T25" fmla="*/ 35 h 120"/>
                <a:gd name="T26" fmla="*/ 108 w 156"/>
                <a:gd name="T27" fmla="*/ 43 h 120"/>
                <a:gd name="T28" fmla="*/ 105 w 156"/>
                <a:gd name="T29" fmla="*/ 54 h 120"/>
                <a:gd name="T30" fmla="*/ 108 w 156"/>
                <a:gd name="T31" fmla="*/ 61 h 120"/>
                <a:gd name="T32" fmla="*/ 97 w 156"/>
                <a:gd name="T33" fmla="*/ 63 h 120"/>
                <a:gd name="T34" fmla="*/ 90 w 156"/>
                <a:gd name="T35" fmla="*/ 54 h 120"/>
                <a:gd name="T36" fmla="*/ 71 w 156"/>
                <a:gd name="T37" fmla="*/ 47 h 120"/>
                <a:gd name="T38" fmla="*/ 59 w 156"/>
                <a:gd name="T39" fmla="*/ 45 h 120"/>
                <a:gd name="T40" fmla="*/ 58 w 156"/>
                <a:gd name="T41" fmla="*/ 52 h 120"/>
                <a:gd name="T42" fmla="*/ 56 w 156"/>
                <a:gd name="T43" fmla="*/ 59 h 120"/>
                <a:gd name="T44" fmla="*/ 45 w 156"/>
                <a:gd name="T45" fmla="*/ 71 h 120"/>
                <a:gd name="T46" fmla="*/ 42 w 156"/>
                <a:gd name="T47" fmla="*/ 91 h 120"/>
                <a:gd name="T48" fmla="*/ 49 w 156"/>
                <a:gd name="T49" fmla="*/ 101 h 120"/>
                <a:gd name="T50" fmla="*/ 54 w 156"/>
                <a:gd name="T51" fmla="*/ 116 h 120"/>
                <a:gd name="T52" fmla="*/ 43 w 156"/>
                <a:gd name="T53" fmla="*/ 116 h 120"/>
                <a:gd name="T54" fmla="*/ 30 w 156"/>
                <a:gd name="T55" fmla="*/ 107 h 120"/>
                <a:gd name="T56" fmla="*/ 22 w 156"/>
                <a:gd name="T57" fmla="*/ 111 h 120"/>
                <a:gd name="T58" fmla="*/ 11 w 156"/>
                <a:gd name="T59" fmla="*/ 107 h 120"/>
                <a:gd name="T60" fmla="*/ 11 w 156"/>
                <a:gd name="T61" fmla="*/ 95 h 120"/>
                <a:gd name="T62" fmla="*/ 6 w 156"/>
                <a:gd name="T63" fmla="*/ 85 h 120"/>
                <a:gd name="T64" fmla="*/ 12 w 156"/>
                <a:gd name="T65" fmla="*/ 76 h 120"/>
                <a:gd name="T66" fmla="*/ 9 w 156"/>
                <a:gd name="T67" fmla="*/ 70 h 120"/>
                <a:gd name="T68" fmla="*/ 4 w 156"/>
                <a:gd name="T69" fmla="*/ 72 h 120"/>
                <a:gd name="T70" fmla="*/ 1 w 156"/>
                <a:gd name="T71" fmla="*/ 64 h 120"/>
                <a:gd name="T72" fmla="*/ 5 w 156"/>
                <a:gd name="T73" fmla="*/ 59 h 120"/>
                <a:gd name="T74" fmla="*/ 10 w 156"/>
                <a:gd name="T75" fmla="*/ 49 h 120"/>
                <a:gd name="T76" fmla="*/ 15 w 156"/>
                <a:gd name="T77" fmla="*/ 43 h 120"/>
                <a:gd name="T78" fmla="*/ 26 w 156"/>
                <a:gd name="T79" fmla="*/ 37 h 120"/>
                <a:gd name="T80" fmla="*/ 44 w 156"/>
                <a:gd name="T81" fmla="*/ 35 h 120"/>
                <a:gd name="T82" fmla="*/ 57 w 156"/>
                <a:gd name="T83" fmla="*/ 29 h 120"/>
                <a:gd name="T84" fmla="*/ 67 w 156"/>
                <a:gd name="T85" fmla="*/ 29 h 120"/>
                <a:gd name="T86" fmla="*/ 81 w 156"/>
                <a:gd name="T87" fmla="*/ 25 h 120"/>
                <a:gd name="T88" fmla="*/ 87 w 156"/>
                <a:gd name="T89" fmla="*/ 18 h 120"/>
                <a:gd name="T90" fmla="*/ 102 w 156"/>
                <a:gd name="T91" fmla="*/ 14 h 120"/>
                <a:gd name="T92" fmla="*/ 115 w 156"/>
                <a:gd name="T93" fmla="*/ 4 h 120"/>
                <a:gd name="T94" fmla="*/ 125 w 156"/>
                <a:gd name="T95" fmla="*/ 1 h 120"/>
                <a:gd name="T96" fmla="*/ 137 w 156"/>
                <a:gd name="T97" fmla="*/ 8 h 120"/>
                <a:gd name="T98" fmla="*/ 152 w 156"/>
                <a:gd name="T99" fmla="*/ 15 h 120"/>
                <a:gd name="T100" fmla="*/ 150 w 156"/>
                <a:gd name="T101" fmla="*/ 2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6" h="120">
                  <a:moveTo>
                    <a:pt x="150" y="24"/>
                  </a:moveTo>
                  <a:cubicBezTo>
                    <a:pt x="150" y="24"/>
                    <a:pt x="146" y="21"/>
                    <a:pt x="145" y="20"/>
                  </a:cubicBezTo>
                  <a:cubicBezTo>
                    <a:pt x="143" y="19"/>
                    <a:pt x="141" y="16"/>
                    <a:pt x="139" y="16"/>
                  </a:cubicBezTo>
                  <a:cubicBezTo>
                    <a:pt x="138" y="15"/>
                    <a:pt x="136" y="14"/>
                    <a:pt x="134" y="14"/>
                  </a:cubicBezTo>
                  <a:cubicBezTo>
                    <a:pt x="133" y="14"/>
                    <a:pt x="129" y="14"/>
                    <a:pt x="128" y="16"/>
                  </a:cubicBezTo>
                  <a:cubicBezTo>
                    <a:pt x="128" y="17"/>
                    <a:pt x="128" y="20"/>
                    <a:pt x="129" y="21"/>
                  </a:cubicBezTo>
                  <a:cubicBezTo>
                    <a:pt x="130" y="22"/>
                    <a:pt x="132" y="23"/>
                    <a:pt x="133" y="24"/>
                  </a:cubicBezTo>
                  <a:cubicBezTo>
                    <a:pt x="134" y="24"/>
                    <a:pt x="136" y="26"/>
                    <a:pt x="137" y="27"/>
                  </a:cubicBezTo>
                  <a:cubicBezTo>
                    <a:pt x="138" y="27"/>
                    <a:pt x="141" y="28"/>
                    <a:pt x="141" y="28"/>
                  </a:cubicBezTo>
                  <a:cubicBezTo>
                    <a:pt x="141" y="28"/>
                    <a:pt x="138" y="31"/>
                    <a:pt x="137" y="32"/>
                  </a:cubicBezTo>
                  <a:cubicBezTo>
                    <a:pt x="135" y="33"/>
                    <a:pt x="132" y="33"/>
                    <a:pt x="130" y="34"/>
                  </a:cubicBezTo>
                  <a:cubicBezTo>
                    <a:pt x="129" y="34"/>
                    <a:pt x="128" y="36"/>
                    <a:pt x="127" y="36"/>
                  </a:cubicBezTo>
                  <a:cubicBezTo>
                    <a:pt x="127" y="37"/>
                    <a:pt x="125" y="38"/>
                    <a:pt x="125" y="38"/>
                  </a:cubicBezTo>
                  <a:cubicBezTo>
                    <a:pt x="125" y="38"/>
                    <a:pt x="124" y="35"/>
                    <a:pt x="124" y="34"/>
                  </a:cubicBezTo>
                  <a:cubicBezTo>
                    <a:pt x="126" y="31"/>
                    <a:pt x="132" y="31"/>
                    <a:pt x="132" y="29"/>
                  </a:cubicBezTo>
                  <a:cubicBezTo>
                    <a:pt x="132" y="28"/>
                    <a:pt x="129" y="27"/>
                    <a:pt x="129" y="27"/>
                  </a:cubicBezTo>
                  <a:cubicBezTo>
                    <a:pt x="128" y="25"/>
                    <a:pt x="126" y="22"/>
                    <a:pt x="125" y="21"/>
                  </a:cubicBezTo>
                  <a:cubicBezTo>
                    <a:pt x="125" y="20"/>
                    <a:pt x="124" y="18"/>
                    <a:pt x="124" y="18"/>
                  </a:cubicBezTo>
                  <a:cubicBezTo>
                    <a:pt x="123" y="17"/>
                    <a:pt x="121" y="19"/>
                    <a:pt x="121" y="19"/>
                  </a:cubicBezTo>
                  <a:cubicBezTo>
                    <a:pt x="120" y="19"/>
                    <a:pt x="117" y="20"/>
                    <a:pt x="116" y="20"/>
                  </a:cubicBezTo>
                  <a:cubicBezTo>
                    <a:pt x="116" y="21"/>
                    <a:pt x="115" y="22"/>
                    <a:pt x="114" y="22"/>
                  </a:cubicBezTo>
                  <a:cubicBezTo>
                    <a:pt x="114" y="22"/>
                    <a:pt x="112" y="23"/>
                    <a:pt x="112" y="24"/>
                  </a:cubicBezTo>
                  <a:cubicBezTo>
                    <a:pt x="113" y="26"/>
                    <a:pt x="117" y="26"/>
                    <a:pt x="117" y="28"/>
                  </a:cubicBezTo>
                  <a:cubicBezTo>
                    <a:pt x="117" y="28"/>
                    <a:pt x="115" y="29"/>
                    <a:pt x="115" y="30"/>
                  </a:cubicBezTo>
                  <a:cubicBezTo>
                    <a:pt x="114" y="30"/>
                    <a:pt x="112" y="31"/>
                    <a:pt x="111" y="32"/>
                  </a:cubicBezTo>
                  <a:cubicBezTo>
                    <a:pt x="110" y="33"/>
                    <a:pt x="109" y="34"/>
                    <a:pt x="109" y="35"/>
                  </a:cubicBezTo>
                  <a:cubicBezTo>
                    <a:pt x="109" y="36"/>
                    <a:pt x="110" y="38"/>
                    <a:pt x="110" y="38"/>
                  </a:cubicBezTo>
                  <a:cubicBezTo>
                    <a:pt x="110" y="38"/>
                    <a:pt x="109" y="42"/>
                    <a:pt x="108" y="43"/>
                  </a:cubicBezTo>
                  <a:cubicBezTo>
                    <a:pt x="108" y="45"/>
                    <a:pt x="106" y="48"/>
                    <a:pt x="105" y="50"/>
                  </a:cubicBezTo>
                  <a:cubicBezTo>
                    <a:pt x="105" y="51"/>
                    <a:pt x="105" y="53"/>
                    <a:pt x="105" y="54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8" y="61"/>
                    <a:pt x="108" y="61"/>
                  </a:cubicBezTo>
                  <a:cubicBezTo>
                    <a:pt x="108" y="61"/>
                    <a:pt x="104" y="62"/>
                    <a:pt x="103" y="63"/>
                  </a:cubicBezTo>
                  <a:cubicBezTo>
                    <a:pt x="101" y="63"/>
                    <a:pt x="98" y="63"/>
                    <a:pt x="97" y="63"/>
                  </a:cubicBezTo>
                  <a:cubicBezTo>
                    <a:pt x="96" y="62"/>
                    <a:pt x="94" y="61"/>
                    <a:pt x="93" y="61"/>
                  </a:cubicBezTo>
                  <a:cubicBezTo>
                    <a:pt x="91" y="60"/>
                    <a:pt x="91" y="55"/>
                    <a:pt x="90" y="54"/>
                  </a:cubicBezTo>
                  <a:cubicBezTo>
                    <a:pt x="88" y="53"/>
                    <a:pt x="83" y="52"/>
                    <a:pt x="81" y="51"/>
                  </a:cubicBezTo>
                  <a:cubicBezTo>
                    <a:pt x="79" y="49"/>
                    <a:pt x="73" y="47"/>
                    <a:pt x="71" y="47"/>
                  </a:cubicBezTo>
                  <a:cubicBezTo>
                    <a:pt x="69" y="46"/>
                    <a:pt x="67" y="44"/>
                    <a:pt x="65" y="44"/>
                  </a:cubicBezTo>
                  <a:cubicBezTo>
                    <a:pt x="63" y="44"/>
                    <a:pt x="61" y="45"/>
                    <a:pt x="59" y="45"/>
                  </a:cubicBezTo>
                  <a:cubicBezTo>
                    <a:pt x="58" y="45"/>
                    <a:pt x="55" y="45"/>
                    <a:pt x="55" y="47"/>
                  </a:cubicBezTo>
                  <a:cubicBezTo>
                    <a:pt x="55" y="48"/>
                    <a:pt x="57" y="51"/>
                    <a:pt x="58" y="52"/>
                  </a:cubicBezTo>
                  <a:cubicBezTo>
                    <a:pt x="58" y="53"/>
                    <a:pt x="59" y="54"/>
                    <a:pt x="59" y="54"/>
                  </a:cubicBezTo>
                  <a:cubicBezTo>
                    <a:pt x="60" y="56"/>
                    <a:pt x="57" y="58"/>
                    <a:pt x="56" y="59"/>
                  </a:cubicBezTo>
                  <a:cubicBezTo>
                    <a:pt x="55" y="61"/>
                    <a:pt x="51" y="63"/>
                    <a:pt x="50" y="65"/>
                  </a:cubicBezTo>
                  <a:cubicBezTo>
                    <a:pt x="49" y="66"/>
                    <a:pt x="46" y="69"/>
                    <a:pt x="45" y="71"/>
                  </a:cubicBezTo>
                  <a:cubicBezTo>
                    <a:pt x="44" y="73"/>
                    <a:pt x="44" y="78"/>
                    <a:pt x="43" y="80"/>
                  </a:cubicBezTo>
                  <a:cubicBezTo>
                    <a:pt x="43" y="83"/>
                    <a:pt x="42" y="88"/>
                    <a:pt x="42" y="91"/>
                  </a:cubicBezTo>
                  <a:cubicBezTo>
                    <a:pt x="42" y="92"/>
                    <a:pt x="44" y="96"/>
                    <a:pt x="45" y="98"/>
                  </a:cubicBezTo>
                  <a:cubicBezTo>
                    <a:pt x="46" y="98"/>
                    <a:pt x="49" y="100"/>
                    <a:pt x="49" y="101"/>
                  </a:cubicBezTo>
                  <a:cubicBezTo>
                    <a:pt x="50" y="102"/>
                    <a:pt x="52" y="106"/>
                    <a:pt x="52" y="108"/>
                  </a:cubicBezTo>
                  <a:cubicBezTo>
                    <a:pt x="53" y="110"/>
                    <a:pt x="54" y="116"/>
                    <a:pt x="54" y="116"/>
                  </a:cubicBezTo>
                  <a:cubicBezTo>
                    <a:pt x="54" y="116"/>
                    <a:pt x="50" y="119"/>
                    <a:pt x="49" y="119"/>
                  </a:cubicBezTo>
                  <a:cubicBezTo>
                    <a:pt x="47" y="120"/>
                    <a:pt x="44" y="117"/>
                    <a:pt x="43" y="116"/>
                  </a:cubicBezTo>
                  <a:cubicBezTo>
                    <a:pt x="40" y="115"/>
                    <a:pt x="36" y="112"/>
                    <a:pt x="34" y="111"/>
                  </a:cubicBezTo>
                  <a:cubicBezTo>
                    <a:pt x="33" y="110"/>
                    <a:pt x="31" y="108"/>
                    <a:pt x="30" y="107"/>
                  </a:cubicBezTo>
                  <a:cubicBezTo>
                    <a:pt x="29" y="107"/>
                    <a:pt x="27" y="110"/>
                    <a:pt x="26" y="110"/>
                  </a:cubicBezTo>
                  <a:cubicBezTo>
                    <a:pt x="25" y="111"/>
                    <a:pt x="23" y="111"/>
                    <a:pt x="22" y="111"/>
                  </a:cubicBezTo>
                  <a:cubicBezTo>
                    <a:pt x="20" y="111"/>
                    <a:pt x="18" y="110"/>
                    <a:pt x="16" y="110"/>
                  </a:cubicBezTo>
                  <a:cubicBezTo>
                    <a:pt x="15" y="110"/>
                    <a:pt x="13" y="108"/>
                    <a:pt x="11" y="107"/>
                  </a:cubicBezTo>
                  <a:cubicBezTo>
                    <a:pt x="10" y="107"/>
                    <a:pt x="7" y="106"/>
                    <a:pt x="6" y="104"/>
                  </a:cubicBezTo>
                  <a:cubicBezTo>
                    <a:pt x="6" y="102"/>
                    <a:pt x="12" y="98"/>
                    <a:pt x="11" y="95"/>
                  </a:cubicBezTo>
                  <a:cubicBezTo>
                    <a:pt x="10" y="94"/>
                    <a:pt x="8" y="94"/>
                    <a:pt x="7" y="93"/>
                  </a:cubicBezTo>
                  <a:cubicBezTo>
                    <a:pt x="6" y="92"/>
                    <a:pt x="6" y="87"/>
                    <a:pt x="6" y="85"/>
                  </a:cubicBezTo>
                  <a:cubicBezTo>
                    <a:pt x="6" y="84"/>
                    <a:pt x="6" y="81"/>
                    <a:pt x="7" y="80"/>
                  </a:cubicBezTo>
                  <a:cubicBezTo>
                    <a:pt x="7" y="79"/>
                    <a:pt x="10" y="77"/>
                    <a:pt x="12" y="76"/>
                  </a:cubicBezTo>
                  <a:cubicBezTo>
                    <a:pt x="13" y="76"/>
                    <a:pt x="14" y="75"/>
                    <a:pt x="14" y="74"/>
                  </a:cubicBezTo>
                  <a:cubicBezTo>
                    <a:pt x="14" y="72"/>
                    <a:pt x="11" y="70"/>
                    <a:pt x="9" y="70"/>
                  </a:cubicBezTo>
                  <a:cubicBezTo>
                    <a:pt x="8" y="70"/>
                    <a:pt x="7" y="73"/>
                    <a:pt x="6" y="73"/>
                  </a:cubicBezTo>
                  <a:cubicBezTo>
                    <a:pt x="5" y="73"/>
                    <a:pt x="4" y="72"/>
                    <a:pt x="4" y="72"/>
                  </a:cubicBezTo>
                  <a:cubicBezTo>
                    <a:pt x="4" y="71"/>
                    <a:pt x="5" y="68"/>
                    <a:pt x="4" y="67"/>
                  </a:cubicBezTo>
                  <a:cubicBezTo>
                    <a:pt x="4" y="66"/>
                    <a:pt x="1" y="65"/>
                    <a:pt x="1" y="64"/>
                  </a:cubicBezTo>
                  <a:cubicBezTo>
                    <a:pt x="0" y="63"/>
                    <a:pt x="0" y="61"/>
                    <a:pt x="1" y="61"/>
                  </a:cubicBezTo>
                  <a:cubicBezTo>
                    <a:pt x="1" y="60"/>
                    <a:pt x="4" y="60"/>
                    <a:pt x="5" y="59"/>
                  </a:cubicBezTo>
                  <a:cubicBezTo>
                    <a:pt x="6" y="58"/>
                    <a:pt x="8" y="56"/>
                    <a:pt x="9" y="54"/>
                  </a:cubicBezTo>
                  <a:cubicBezTo>
                    <a:pt x="9" y="53"/>
                    <a:pt x="10" y="51"/>
                    <a:pt x="10" y="49"/>
                  </a:cubicBezTo>
                  <a:cubicBezTo>
                    <a:pt x="10" y="48"/>
                    <a:pt x="10" y="47"/>
                    <a:pt x="10" y="47"/>
                  </a:cubicBezTo>
                  <a:cubicBezTo>
                    <a:pt x="11" y="45"/>
                    <a:pt x="14" y="44"/>
                    <a:pt x="15" y="43"/>
                  </a:cubicBezTo>
                  <a:cubicBezTo>
                    <a:pt x="16" y="42"/>
                    <a:pt x="18" y="39"/>
                    <a:pt x="19" y="39"/>
                  </a:cubicBezTo>
                  <a:cubicBezTo>
                    <a:pt x="21" y="38"/>
                    <a:pt x="25" y="38"/>
                    <a:pt x="26" y="37"/>
                  </a:cubicBezTo>
                  <a:cubicBezTo>
                    <a:pt x="29" y="37"/>
                    <a:pt x="33" y="37"/>
                    <a:pt x="35" y="37"/>
                  </a:cubicBezTo>
                  <a:cubicBezTo>
                    <a:pt x="37" y="36"/>
                    <a:pt x="42" y="35"/>
                    <a:pt x="44" y="35"/>
                  </a:cubicBezTo>
                  <a:cubicBezTo>
                    <a:pt x="45" y="34"/>
                    <a:pt x="48" y="31"/>
                    <a:pt x="49" y="30"/>
                  </a:cubicBezTo>
                  <a:cubicBezTo>
                    <a:pt x="51" y="30"/>
                    <a:pt x="55" y="29"/>
                    <a:pt x="57" y="29"/>
                  </a:cubicBezTo>
                  <a:cubicBezTo>
                    <a:pt x="59" y="29"/>
                    <a:pt x="62" y="29"/>
                    <a:pt x="64" y="29"/>
                  </a:cubicBezTo>
                  <a:cubicBezTo>
                    <a:pt x="65" y="29"/>
                    <a:pt x="66" y="29"/>
                    <a:pt x="67" y="29"/>
                  </a:cubicBezTo>
                  <a:cubicBezTo>
                    <a:pt x="69" y="29"/>
                    <a:pt x="73" y="28"/>
                    <a:pt x="75" y="28"/>
                  </a:cubicBezTo>
                  <a:cubicBezTo>
                    <a:pt x="76" y="28"/>
                    <a:pt x="79" y="26"/>
                    <a:pt x="81" y="25"/>
                  </a:cubicBezTo>
                  <a:cubicBezTo>
                    <a:pt x="82" y="25"/>
                    <a:pt x="84" y="26"/>
                    <a:pt x="85" y="25"/>
                  </a:cubicBezTo>
                  <a:cubicBezTo>
                    <a:pt x="86" y="24"/>
                    <a:pt x="85" y="19"/>
                    <a:pt x="87" y="18"/>
                  </a:cubicBezTo>
                  <a:cubicBezTo>
                    <a:pt x="88" y="16"/>
                    <a:pt x="92" y="17"/>
                    <a:pt x="94" y="16"/>
                  </a:cubicBezTo>
                  <a:cubicBezTo>
                    <a:pt x="96" y="16"/>
                    <a:pt x="100" y="15"/>
                    <a:pt x="102" y="14"/>
                  </a:cubicBezTo>
                  <a:cubicBezTo>
                    <a:pt x="104" y="13"/>
                    <a:pt x="108" y="12"/>
                    <a:pt x="110" y="10"/>
                  </a:cubicBezTo>
                  <a:cubicBezTo>
                    <a:pt x="111" y="10"/>
                    <a:pt x="114" y="6"/>
                    <a:pt x="115" y="4"/>
                  </a:cubicBezTo>
                  <a:cubicBezTo>
                    <a:pt x="116" y="3"/>
                    <a:pt x="118" y="1"/>
                    <a:pt x="120" y="0"/>
                  </a:cubicBezTo>
                  <a:cubicBezTo>
                    <a:pt x="121" y="0"/>
                    <a:pt x="124" y="0"/>
                    <a:pt x="125" y="1"/>
                  </a:cubicBezTo>
                  <a:cubicBezTo>
                    <a:pt x="127" y="1"/>
                    <a:pt x="129" y="3"/>
                    <a:pt x="130" y="4"/>
                  </a:cubicBezTo>
                  <a:cubicBezTo>
                    <a:pt x="132" y="5"/>
                    <a:pt x="135" y="7"/>
                    <a:pt x="137" y="8"/>
                  </a:cubicBezTo>
                  <a:cubicBezTo>
                    <a:pt x="139" y="9"/>
                    <a:pt x="143" y="10"/>
                    <a:pt x="144" y="10"/>
                  </a:cubicBezTo>
                  <a:cubicBezTo>
                    <a:pt x="146" y="11"/>
                    <a:pt x="151" y="14"/>
                    <a:pt x="152" y="15"/>
                  </a:cubicBezTo>
                  <a:cubicBezTo>
                    <a:pt x="153" y="16"/>
                    <a:pt x="156" y="16"/>
                    <a:pt x="156" y="17"/>
                  </a:cubicBezTo>
                  <a:cubicBezTo>
                    <a:pt x="156" y="19"/>
                    <a:pt x="150" y="24"/>
                    <a:pt x="150" y="24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66"/>
            <p:cNvSpPr>
              <a:spLocks/>
            </p:cNvSpPr>
            <p:nvPr/>
          </p:nvSpPr>
          <p:spPr bwMode="auto">
            <a:xfrm>
              <a:off x="4515776" y="2533587"/>
              <a:ext cx="517395" cy="398212"/>
            </a:xfrm>
            <a:custGeom>
              <a:avLst/>
              <a:gdLst>
                <a:gd name="T0" fmla="*/ 145 w 156"/>
                <a:gd name="T1" fmla="*/ 20 h 120"/>
                <a:gd name="T2" fmla="*/ 134 w 156"/>
                <a:gd name="T3" fmla="*/ 14 h 120"/>
                <a:gd name="T4" fmla="*/ 129 w 156"/>
                <a:gd name="T5" fmla="*/ 21 h 120"/>
                <a:gd name="T6" fmla="*/ 137 w 156"/>
                <a:gd name="T7" fmla="*/ 27 h 120"/>
                <a:gd name="T8" fmla="*/ 137 w 156"/>
                <a:gd name="T9" fmla="*/ 32 h 120"/>
                <a:gd name="T10" fmla="*/ 127 w 156"/>
                <a:gd name="T11" fmla="*/ 36 h 120"/>
                <a:gd name="T12" fmla="*/ 124 w 156"/>
                <a:gd name="T13" fmla="*/ 34 h 120"/>
                <a:gd name="T14" fmla="*/ 129 w 156"/>
                <a:gd name="T15" fmla="*/ 27 h 120"/>
                <a:gd name="T16" fmla="*/ 124 w 156"/>
                <a:gd name="T17" fmla="*/ 18 h 120"/>
                <a:gd name="T18" fmla="*/ 116 w 156"/>
                <a:gd name="T19" fmla="*/ 20 h 120"/>
                <a:gd name="T20" fmla="*/ 112 w 156"/>
                <a:gd name="T21" fmla="*/ 24 h 120"/>
                <a:gd name="T22" fmla="*/ 115 w 156"/>
                <a:gd name="T23" fmla="*/ 30 h 120"/>
                <a:gd name="T24" fmla="*/ 109 w 156"/>
                <a:gd name="T25" fmla="*/ 35 h 120"/>
                <a:gd name="T26" fmla="*/ 108 w 156"/>
                <a:gd name="T27" fmla="*/ 43 h 120"/>
                <a:gd name="T28" fmla="*/ 105 w 156"/>
                <a:gd name="T29" fmla="*/ 54 h 120"/>
                <a:gd name="T30" fmla="*/ 108 w 156"/>
                <a:gd name="T31" fmla="*/ 61 h 120"/>
                <a:gd name="T32" fmla="*/ 97 w 156"/>
                <a:gd name="T33" fmla="*/ 63 h 120"/>
                <a:gd name="T34" fmla="*/ 90 w 156"/>
                <a:gd name="T35" fmla="*/ 54 h 120"/>
                <a:gd name="T36" fmla="*/ 71 w 156"/>
                <a:gd name="T37" fmla="*/ 47 h 120"/>
                <a:gd name="T38" fmla="*/ 59 w 156"/>
                <a:gd name="T39" fmla="*/ 45 h 120"/>
                <a:gd name="T40" fmla="*/ 58 w 156"/>
                <a:gd name="T41" fmla="*/ 52 h 120"/>
                <a:gd name="T42" fmla="*/ 56 w 156"/>
                <a:gd name="T43" fmla="*/ 59 h 120"/>
                <a:gd name="T44" fmla="*/ 45 w 156"/>
                <a:gd name="T45" fmla="*/ 71 h 120"/>
                <a:gd name="T46" fmla="*/ 42 w 156"/>
                <a:gd name="T47" fmla="*/ 91 h 120"/>
                <a:gd name="T48" fmla="*/ 49 w 156"/>
                <a:gd name="T49" fmla="*/ 101 h 120"/>
                <a:gd name="T50" fmla="*/ 54 w 156"/>
                <a:gd name="T51" fmla="*/ 116 h 120"/>
                <a:gd name="T52" fmla="*/ 43 w 156"/>
                <a:gd name="T53" fmla="*/ 116 h 120"/>
                <a:gd name="T54" fmla="*/ 30 w 156"/>
                <a:gd name="T55" fmla="*/ 107 h 120"/>
                <a:gd name="T56" fmla="*/ 22 w 156"/>
                <a:gd name="T57" fmla="*/ 111 h 120"/>
                <a:gd name="T58" fmla="*/ 11 w 156"/>
                <a:gd name="T59" fmla="*/ 107 h 120"/>
                <a:gd name="T60" fmla="*/ 11 w 156"/>
                <a:gd name="T61" fmla="*/ 95 h 120"/>
                <a:gd name="T62" fmla="*/ 6 w 156"/>
                <a:gd name="T63" fmla="*/ 85 h 120"/>
                <a:gd name="T64" fmla="*/ 12 w 156"/>
                <a:gd name="T65" fmla="*/ 76 h 120"/>
                <a:gd name="T66" fmla="*/ 9 w 156"/>
                <a:gd name="T67" fmla="*/ 70 h 120"/>
                <a:gd name="T68" fmla="*/ 4 w 156"/>
                <a:gd name="T69" fmla="*/ 72 h 120"/>
                <a:gd name="T70" fmla="*/ 1 w 156"/>
                <a:gd name="T71" fmla="*/ 64 h 120"/>
                <a:gd name="T72" fmla="*/ 5 w 156"/>
                <a:gd name="T73" fmla="*/ 59 h 120"/>
                <a:gd name="T74" fmla="*/ 10 w 156"/>
                <a:gd name="T75" fmla="*/ 49 h 120"/>
                <a:gd name="T76" fmla="*/ 15 w 156"/>
                <a:gd name="T77" fmla="*/ 43 h 120"/>
                <a:gd name="T78" fmla="*/ 26 w 156"/>
                <a:gd name="T79" fmla="*/ 37 h 120"/>
                <a:gd name="T80" fmla="*/ 44 w 156"/>
                <a:gd name="T81" fmla="*/ 35 h 120"/>
                <a:gd name="T82" fmla="*/ 57 w 156"/>
                <a:gd name="T83" fmla="*/ 29 h 120"/>
                <a:gd name="T84" fmla="*/ 67 w 156"/>
                <a:gd name="T85" fmla="*/ 29 h 120"/>
                <a:gd name="T86" fmla="*/ 81 w 156"/>
                <a:gd name="T87" fmla="*/ 25 h 120"/>
                <a:gd name="T88" fmla="*/ 87 w 156"/>
                <a:gd name="T89" fmla="*/ 18 h 120"/>
                <a:gd name="T90" fmla="*/ 102 w 156"/>
                <a:gd name="T91" fmla="*/ 14 h 120"/>
                <a:gd name="T92" fmla="*/ 115 w 156"/>
                <a:gd name="T93" fmla="*/ 4 h 120"/>
                <a:gd name="T94" fmla="*/ 125 w 156"/>
                <a:gd name="T95" fmla="*/ 1 h 120"/>
                <a:gd name="T96" fmla="*/ 137 w 156"/>
                <a:gd name="T97" fmla="*/ 8 h 120"/>
                <a:gd name="T98" fmla="*/ 152 w 156"/>
                <a:gd name="T99" fmla="*/ 15 h 120"/>
                <a:gd name="T100" fmla="*/ 150 w 156"/>
                <a:gd name="T101" fmla="*/ 2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6" h="120">
                  <a:moveTo>
                    <a:pt x="150" y="24"/>
                  </a:moveTo>
                  <a:cubicBezTo>
                    <a:pt x="150" y="24"/>
                    <a:pt x="146" y="21"/>
                    <a:pt x="145" y="20"/>
                  </a:cubicBezTo>
                  <a:cubicBezTo>
                    <a:pt x="143" y="19"/>
                    <a:pt x="141" y="16"/>
                    <a:pt x="139" y="16"/>
                  </a:cubicBezTo>
                  <a:cubicBezTo>
                    <a:pt x="138" y="15"/>
                    <a:pt x="136" y="14"/>
                    <a:pt x="134" y="14"/>
                  </a:cubicBezTo>
                  <a:cubicBezTo>
                    <a:pt x="133" y="14"/>
                    <a:pt x="129" y="14"/>
                    <a:pt x="128" y="16"/>
                  </a:cubicBezTo>
                  <a:cubicBezTo>
                    <a:pt x="128" y="17"/>
                    <a:pt x="128" y="20"/>
                    <a:pt x="129" y="21"/>
                  </a:cubicBezTo>
                  <a:cubicBezTo>
                    <a:pt x="130" y="22"/>
                    <a:pt x="132" y="23"/>
                    <a:pt x="133" y="24"/>
                  </a:cubicBezTo>
                  <a:cubicBezTo>
                    <a:pt x="134" y="24"/>
                    <a:pt x="136" y="26"/>
                    <a:pt x="137" y="27"/>
                  </a:cubicBezTo>
                  <a:cubicBezTo>
                    <a:pt x="138" y="27"/>
                    <a:pt x="141" y="28"/>
                    <a:pt x="141" y="28"/>
                  </a:cubicBezTo>
                  <a:cubicBezTo>
                    <a:pt x="141" y="28"/>
                    <a:pt x="138" y="31"/>
                    <a:pt x="137" y="32"/>
                  </a:cubicBezTo>
                  <a:cubicBezTo>
                    <a:pt x="135" y="33"/>
                    <a:pt x="132" y="33"/>
                    <a:pt x="130" y="34"/>
                  </a:cubicBezTo>
                  <a:cubicBezTo>
                    <a:pt x="129" y="34"/>
                    <a:pt x="128" y="36"/>
                    <a:pt x="127" y="36"/>
                  </a:cubicBezTo>
                  <a:cubicBezTo>
                    <a:pt x="127" y="37"/>
                    <a:pt x="125" y="38"/>
                    <a:pt x="125" y="38"/>
                  </a:cubicBezTo>
                  <a:cubicBezTo>
                    <a:pt x="125" y="38"/>
                    <a:pt x="124" y="35"/>
                    <a:pt x="124" y="34"/>
                  </a:cubicBezTo>
                  <a:cubicBezTo>
                    <a:pt x="126" y="31"/>
                    <a:pt x="132" y="31"/>
                    <a:pt x="132" y="29"/>
                  </a:cubicBezTo>
                  <a:cubicBezTo>
                    <a:pt x="132" y="28"/>
                    <a:pt x="129" y="27"/>
                    <a:pt x="129" y="27"/>
                  </a:cubicBezTo>
                  <a:cubicBezTo>
                    <a:pt x="128" y="25"/>
                    <a:pt x="126" y="22"/>
                    <a:pt x="125" y="21"/>
                  </a:cubicBezTo>
                  <a:cubicBezTo>
                    <a:pt x="125" y="20"/>
                    <a:pt x="124" y="18"/>
                    <a:pt x="124" y="18"/>
                  </a:cubicBezTo>
                  <a:cubicBezTo>
                    <a:pt x="123" y="17"/>
                    <a:pt x="121" y="19"/>
                    <a:pt x="121" y="19"/>
                  </a:cubicBezTo>
                  <a:cubicBezTo>
                    <a:pt x="120" y="19"/>
                    <a:pt x="117" y="20"/>
                    <a:pt x="116" y="20"/>
                  </a:cubicBezTo>
                  <a:cubicBezTo>
                    <a:pt x="116" y="21"/>
                    <a:pt x="115" y="22"/>
                    <a:pt x="114" y="22"/>
                  </a:cubicBezTo>
                  <a:cubicBezTo>
                    <a:pt x="114" y="22"/>
                    <a:pt x="112" y="23"/>
                    <a:pt x="112" y="24"/>
                  </a:cubicBezTo>
                  <a:cubicBezTo>
                    <a:pt x="113" y="26"/>
                    <a:pt x="117" y="26"/>
                    <a:pt x="117" y="28"/>
                  </a:cubicBezTo>
                  <a:cubicBezTo>
                    <a:pt x="117" y="28"/>
                    <a:pt x="115" y="29"/>
                    <a:pt x="115" y="30"/>
                  </a:cubicBezTo>
                  <a:cubicBezTo>
                    <a:pt x="114" y="30"/>
                    <a:pt x="112" y="31"/>
                    <a:pt x="111" y="32"/>
                  </a:cubicBezTo>
                  <a:cubicBezTo>
                    <a:pt x="110" y="33"/>
                    <a:pt x="109" y="34"/>
                    <a:pt x="109" y="35"/>
                  </a:cubicBezTo>
                  <a:cubicBezTo>
                    <a:pt x="109" y="36"/>
                    <a:pt x="110" y="38"/>
                    <a:pt x="110" y="38"/>
                  </a:cubicBezTo>
                  <a:cubicBezTo>
                    <a:pt x="110" y="38"/>
                    <a:pt x="109" y="42"/>
                    <a:pt x="108" y="43"/>
                  </a:cubicBezTo>
                  <a:cubicBezTo>
                    <a:pt x="108" y="45"/>
                    <a:pt x="106" y="48"/>
                    <a:pt x="105" y="50"/>
                  </a:cubicBezTo>
                  <a:cubicBezTo>
                    <a:pt x="105" y="51"/>
                    <a:pt x="105" y="53"/>
                    <a:pt x="105" y="54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8" y="61"/>
                    <a:pt x="108" y="61"/>
                  </a:cubicBezTo>
                  <a:cubicBezTo>
                    <a:pt x="108" y="61"/>
                    <a:pt x="104" y="62"/>
                    <a:pt x="103" y="63"/>
                  </a:cubicBezTo>
                  <a:cubicBezTo>
                    <a:pt x="101" y="63"/>
                    <a:pt x="98" y="63"/>
                    <a:pt x="97" y="63"/>
                  </a:cubicBezTo>
                  <a:cubicBezTo>
                    <a:pt x="96" y="62"/>
                    <a:pt x="94" y="61"/>
                    <a:pt x="93" y="61"/>
                  </a:cubicBezTo>
                  <a:cubicBezTo>
                    <a:pt x="91" y="60"/>
                    <a:pt x="91" y="55"/>
                    <a:pt x="90" y="54"/>
                  </a:cubicBezTo>
                  <a:cubicBezTo>
                    <a:pt x="88" y="53"/>
                    <a:pt x="83" y="52"/>
                    <a:pt x="81" y="51"/>
                  </a:cubicBezTo>
                  <a:cubicBezTo>
                    <a:pt x="79" y="49"/>
                    <a:pt x="73" y="47"/>
                    <a:pt x="71" y="47"/>
                  </a:cubicBezTo>
                  <a:cubicBezTo>
                    <a:pt x="69" y="46"/>
                    <a:pt x="67" y="44"/>
                    <a:pt x="65" y="44"/>
                  </a:cubicBezTo>
                  <a:cubicBezTo>
                    <a:pt x="63" y="44"/>
                    <a:pt x="61" y="45"/>
                    <a:pt x="59" y="45"/>
                  </a:cubicBezTo>
                  <a:cubicBezTo>
                    <a:pt x="58" y="45"/>
                    <a:pt x="55" y="45"/>
                    <a:pt x="55" y="47"/>
                  </a:cubicBezTo>
                  <a:cubicBezTo>
                    <a:pt x="55" y="48"/>
                    <a:pt x="57" y="51"/>
                    <a:pt x="58" y="52"/>
                  </a:cubicBezTo>
                  <a:cubicBezTo>
                    <a:pt x="58" y="53"/>
                    <a:pt x="59" y="54"/>
                    <a:pt x="59" y="54"/>
                  </a:cubicBezTo>
                  <a:cubicBezTo>
                    <a:pt x="60" y="56"/>
                    <a:pt x="57" y="58"/>
                    <a:pt x="56" y="59"/>
                  </a:cubicBezTo>
                  <a:cubicBezTo>
                    <a:pt x="55" y="61"/>
                    <a:pt x="51" y="63"/>
                    <a:pt x="50" y="65"/>
                  </a:cubicBezTo>
                  <a:cubicBezTo>
                    <a:pt x="49" y="66"/>
                    <a:pt x="46" y="69"/>
                    <a:pt x="45" y="71"/>
                  </a:cubicBezTo>
                  <a:cubicBezTo>
                    <a:pt x="44" y="73"/>
                    <a:pt x="44" y="78"/>
                    <a:pt x="43" y="80"/>
                  </a:cubicBezTo>
                  <a:cubicBezTo>
                    <a:pt x="43" y="83"/>
                    <a:pt x="42" y="88"/>
                    <a:pt x="42" y="91"/>
                  </a:cubicBezTo>
                  <a:cubicBezTo>
                    <a:pt x="42" y="92"/>
                    <a:pt x="44" y="96"/>
                    <a:pt x="45" y="98"/>
                  </a:cubicBezTo>
                  <a:cubicBezTo>
                    <a:pt x="46" y="98"/>
                    <a:pt x="49" y="100"/>
                    <a:pt x="49" y="101"/>
                  </a:cubicBezTo>
                  <a:cubicBezTo>
                    <a:pt x="50" y="102"/>
                    <a:pt x="52" y="106"/>
                    <a:pt x="52" y="108"/>
                  </a:cubicBezTo>
                  <a:cubicBezTo>
                    <a:pt x="53" y="110"/>
                    <a:pt x="54" y="116"/>
                    <a:pt x="54" y="116"/>
                  </a:cubicBezTo>
                  <a:cubicBezTo>
                    <a:pt x="54" y="116"/>
                    <a:pt x="50" y="119"/>
                    <a:pt x="49" y="119"/>
                  </a:cubicBezTo>
                  <a:cubicBezTo>
                    <a:pt x="47" y="120"/>
                    <a:pt x="44" y="117"/>
                    <a:pt x="43" y="116"/>
                  </a:cubicBezTo>
                  <a:cubicBezTo>
                    <a:pt x="40" y="115"/>
                    <a:pt x="36" y="112"/>
                    <a:pt x="34" y="111"/>
                  </a:cubicBezTo>
                  <a:cubicBezTo>
                    <a:pt x="33" y="110"/>
                    <a:pt x="31" y="108"/>
                    <a:pt x="30" y="107"/>
                  </a:cubicBezTo>
                  <a:cubicBezTo>
                    <a:pt x="29" y="107"/>
                    <a:pt x="27" y="110"/>
                    <a:pt x="26" y="110"/>
                  </a:cubicBezTo>
                  <a:cubicBezTo>
                    <a:pt x="25" y="111"/>
                    <a:pt x="23" y="111"/>
                    <a:pt x="22" y="111"/>
                  </a:cubicBezTo>
                  <a:cubicBezTo>
                    <a:pt x="20" y="111"/>
                    <a:pt x="18" y="110"/>
                    <a:pt x="16" y="110"/>
                  </a:cubicBezTo>
                  <a:cubicBezTo>
                    <a:pt x="15" y="110"/>
                    <a:pt x="13" y="108"/>
                    <a:pt x="11" y="107"/>
                  </a:cubicBezTo>
                  <a:cubicBezTo>
                    <a:pt x="10" y="107"/>
                    <a:pt x="7" y="106"/>
                    <a:pt x="6" y="104"/>
                  </a:cubicBezTo>
                  <a:cubicBezTo>
                    <a:pt x="6" y="102"/>
                    <a:pt x="12" y="98"/>
                    <a:pt x="11" y="95"/>
                  </a:cubicBezTo>
                  <a:cubicBezTo>
                    <a:pt x="10" y="94"/>
                    <a:pt x="8" y="94"/>
                    <a:pt x="7" y="93"/>
                  </a:cubicBezTo>
                  <a:cubicBezTo>
                    <a:pt x="6" y="92"/>
                    <a:pt x="6" y="87"/>
                    <a:pt x="6" y="85"/>
                  </a:cubicBezTo>
                  <a:cubicBezTo>
                    <a:pt x="6" y="84"/>
                    <a:pt x="6" y="81"/>
                    <a:pt x="7" y="80"/>
                  </a:cubicBezTo>
                  <a:cubicBezTo>
                    <a:pt x="7" y="79"/>
                    <a:pt x="10" y="77"/>
                    <a:pt x="12" y="76"/>
                  </a:cubicBezTo>
                  <a:cubicBezTo>
                    <a:pt x="13" y="76"/>
                    <a:pt x="14" y="75"/>
                    <a:pt x="14" y="74"/>
                  </a:cubicBezTo>
                  <a:cubicBezTo>
                    <a:pt x="14" y="72"/>
                    <a:pt x="11" y="70"/>
                    <a:pt x="9" y="70"/>
                  </a:cubicBezTo>
                  <a:cubicBezTo>
                    <a:pt x="8" y="70"/>
                    <a:pt x="7" y="73"/>
                    <a:pt x="6" y="73"/>
                  </a:cubicBezTo>
                  <a:cubicBezTo>
                    <a:pt x="5" y="73"/>
                    <a:pt x="4" y="72"/>
                    <a:pt x="4" y="72"/>
                  </a:cubicBezTo>
                  <a:cubicBezTo>
                    <a:pt x="4" y="71"/>
                    <a:pt x="5" y="68"/>
                    <a:pt x="4" y="67"/>
                  </a:cubicBezTo>
                  <a:cubicBezTo>
                    <a:pt x="4" y="66"/>
                    <a:pt x="1" y="65"/>
                    <a:pt x="1" y="64"/>
                  </a:cubicBezTo>
                  <a:cubicBezTo>
                    <a:pt x="0" y="63"/>
                    <a:pt x="0" y="61"/>
                    <a:pt x="1" y="61"/>
                  </a:cubicBezTo>
                  <a:cubicBezTo>
                    <a:pt x="1" y="60"/>
                    <a:pt x="4" y="60"/>
                    <a:pt x="5" y="59"/>
                  </a:cubicBezTo>
                  <a:cubicBezTo>
                    <a:pt x="6" y="58"/>
                    <a:pt x="8" y="56"/>
                    <a:pt x="9" y="54"/>
                  </a:cubicBezTo>
                  <a:cubicBezTo>
                    <a:pt x="9" y="53"/>
                    <a:pt x="10" y="51"/>
                    <a:pt x="10" y="49"/>
                  </a:cubicBezTo>
                  <a:cubicBezTo>
                    <a:pt x="10" y="48"/>
                    <a:pt x="10" y="47"/>
                    <a:pt x="10" y="47"/>
                  </a:cubicBezTo>
                  <a:cubicBezTo>
                    <a:pt x="11" y="45"/>
                    <a:pt x="14" y="44"/>
                    <a:pt x="15" y="43"/>
                  </a:cubicBezTo>
                  <a:cubicBezTo>
                    <a:pt x="16" y="42"/>
                    <a:pt x="18" y="39"/>
                    <a:pt x="19" y="39"/>
                  </a:cubicBezTo>
                  <a:cubicBezTo>
                    <a:pt x="21" y="38"/>
                    <a:pt x="25" y="38"/>
                    <a:pt x="26" y="37"/>
                  </a:cubicBezTo>
                  <a:cubicBezTo>
                    <a:pt x="29" y="37"/>
                    <a:pt x="33" y="37"/>
                    <a:pt x="35" y="37"/>
                  </a:cubicBezTo>
                  <a:cubicBezTo>
                    <a:pt x="37" y="36"/>
                    <a:pt x="42" y="35"/>
                    <a:pt x="44" y="35"/>
                  </a:cubicBezTo>
                  <a:cubicBezTo>
                    <a:pt x="45" y="34"/>
                    <a:pt x="48" y="31"/>
                    <a:pt x="49" y="30"/>
                  </a:cubicBezTo>
                  <a:cubicBezTo>
                    <a:pt x="51" y="30"/>
                    <a:pt x="55" y="29"/>
                    <a:pt x="57" y="29"/>
                  </a:cubicBezTo>
                  <a:cubicBezTo>
                    <a:pt x="59" y="29"/>
                    <a:pt x="62" y="29"/>
                    <a:pt x="64" y="29"/>
                  </a:cubicBezTo>
                  <a:cubicBezTo>
                    <a:pt x="65" y="29"/>
                    <a:pt x="66" y="29"/>
                    <a:pt x="67" y="29"/>
                  </a:cubicBezTo>
                  <a:cubicBezTo>
                    <a:pt x="69" y="29"/>
                    <a:pt x="73" y="28"/>
                    <a:pt x="75" y="28"/>
                  </a:cubicBezTo>
                  <a:cubicBezTo>
                    <a:pt x="76" y="28"/>
                    <a:pt x="79" y="26"/>
                    <a:pt x="81" y="25"/>
                  </a:cubicBezTo>
                  <a:cubicBezTo>
                    <a:pt x="82" y="25"/>
                    <a:pt x="84" y="26"/>
                    <a:pt x="85" y="25"/>
                  </a:cubicBezTo>
                  <a:cubicBezTo>
                    <a:pt x="86" y="24"/>
                    <a:pt x="85" y="19"/>
                    <a:pt x="87" y="18"/>
                  </a:cubicBezTo>
                  <a:cubicBezTo>
                    <a:pt x="88" y="16"/>
                    <a:pt x="92" y="17"/>
                    <a:pt x="94" y="16"/>
                  </a:cubicBezTo>
                  <a:cubicBezTo>
                    <a:pt x="96" y="16"/>
                    <a:pt x="100" y="15"/>
                    <a:pt x="102" y="14"/>
                  </a:cubicBezTo>
                  <a:cubicBezTo>
                    <a:pt x="104" y="13"/>
                    <a:pt x="108" y="12"/>
                    <a:pt x="110" y="10"/>
                  </a:cubicBezTo>
                  <a:cubicBezTo>
                    <a:pt x="111" y="10"/>
                    <a:pt x="114" y="6"/>
                    <a:pt x="115" y="4"/>
                  </a:cubicBezTo>
                  <a:cubicBezTo>
                    <a:pt x="116" y="3"/>
                    <a:pt x="118" y="1"/>
                    <a:pt x="120" y="0"/>
                  </a:cubicBezTo>
                  <a:cubicBezTo>
                    <a:pt x="121" y="0"/>
                    <a:pt x="124" y="0"/>
                    <a:pt x="125" y="1"/>
                  </a:cubicBezTo>
                  <a:cubicBezTo>
                    <a:pt x="127" y="1"/>
                    <a:pt x="129" y="3"/>
                    <a:pt x="130" y="4"/>
                  </a:cubicBezTo>
                  <a:cubicBezTo>
                    <a:pt x="132" y="5"/>
                    <a:pt x="135" y="7"/>
                    <a:pt x="137" y="8"/>
                  </a:cubicBezTo>
                  <a:cubicBezTo>
                    <a:pt x="139" y="9"/>
                    <a:pt x="143" y="10"/>
                    <a:pt x="144" y="10"/>
                  </a:cubicBezTo>
                  <a:cubicBezTo>
                    <a:pt x="146" y="11"/>
                    <a:pt x="151" y="14"/>
                    <a:pt x="152" y="15"/>
                  </a:cubicBezTo>
                  <a:cubicBezTo>
                    <a:pt x="153" y="16"/>
                    <a:pt x="156" y="16"/>
                    <a:pt x="156" y="17"/>
                  </a:cubicBezTo>
                  <a:cubicBezTo>
                    <a:pt x="156" y="19"/>
                    <a:pt x="150" y="24"/>
                    <a:pt x="150" y="24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67"/>
            <p:cNvSpPr>
              <a:spLocks/>
            </p:cNvSpPr>
            <p:nvPr/>
          </p:nvSpPr>
          <p:spPr bwMode="auto">
            <a:xfrm>
              <a:off x="4821445" y="2443849"/>
              <a:ext cx="53282" cy="56086"/>
            </a:xfrm>
            <a:custGeom>
              <a:avLst/>
              <a:gdLst>
                <a:gd name="T0" fmla="*/ 15 w 16"/>
                <a:gd name="T1" fmla="*/ 6 h 17"/>
                <a:gd name="T2" fmla="*/ 15 w 16"/>
                <a:gd name="T3" fmla="*/ 8 h 17"/>
                <a:gd name="T4" fmla="*/ 12 w 16"/>
                <a:gd name="T5" fmla="*/ 13 h 17"/>
                <a:gd name="T6" fmla="*/ 8 w 16"/>
                <a:gd name="T7" fmla="*/ 17 h 17"/>
                <a:gd name="T8" fmla="*/ 4 w 16"/>
                <a:gd name="T9" fmla="*/ 16 h 17"/>
                <a:gd name="T10" fmla="*/ 1 w 16"/>
                <a:gd name="T11" fmla="*/ 13 h 17"/>
                <a:gd name="T12" fmla="*/ 1 w 16"/>
                <a:gd name="T13" fmla="*/ 8 h 17"/>
                <a:gd name="T14" fmla="*/ 3 w 16"/>
                <a:gd name="T15" fmla="*/ 3 h 17"/>
                <a:gd name="T16" fmla="*/ 7 w 16"/>
                <a:gd name="T17" fmla="*/ 1 h 17"/>
                <a:gd name="T18" fmla="*/ 11 w 16"/>
                <a:gd name="T19" fmla="*/ 2 h 17"/>
                <a:gd name="T20" fmla="*/ 15 w 16"/>
                <a:gd name="T21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7">
                  <a:moveTo>
                    <a:pt x="15" y="6"/>
                  </a:moveTo>
                  <a:cubicBezTo>
                    <a:pt x="16" y="6"/>
                    <a:pt x="15" y="8"/>
                    <a:pt x="15" y="8"/>
                  </a:cubicBezTo>
                  <a:cubicBezTo>
                    <a:pt x="14" y="9"/>
                    <a:pt x="13" y="12"/>
                    <a:pt x="12" y="13"/>
                  </a:cubicBezTo>
                  <a:cubicBezTo>
                    <a:pt x="11" y="14"/>
                    <a:pt x="9" y="16"/>
                    <a:pt x="8" y="17"/>
                  </a:cubicBezTo>
                  <a:cubicBezTo>
                    <a:pt x="7" y="17"/>
                    <a:pt x="5" y="16"/>
                    <a:pt x="4" y="16"/>
                  </a:cubicBezTo>
                  <a:cubicBezTo>
                    <a:pt x="3" y="15"/>
                    <a:pt x="1" y="14"/>
                    <a:pt x="1" y="13"/>
                  </a:cubicBezTo>
                  <a:cubicBezTo>
                    <a:pt x="0" y="12"/>
                    <a:pt x="0" y="9"/>
                    <a:pt x="1" y="8"/>
                  </a:cubicBezTo>
                  <a:cubicBezTo>
                    <a:pt x="1" y="7"/>
                    <a:pt x="2" y="4"/>
                    <a:pt x="3" y="3"/>
                  </a:cubicBezTo>
                  <a:cubicBezTo>
                    <a:pt x="4" y="2"/>
                    <a:pt x="6" y="1"/>
                    <a:pt x="7" y="1"/>
                  </a:cubicBezTo>
                  <a:cubicBezTo>
                    <a:pt x="8" y="0"/>
                    <a:pt x="10" y="2"/>
                    <a:pt x="11" y="2"/>
                  </a:cubicBezTo>
                  <a:cubicBezTo>
                    <a:pt x="12" y="3"/>
                    <a:pt x="15" y="4"/>
                    <a:pt x="15" y="6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68"/>
            <p:cNvSpPr>
              <a:spLocks/>
            </p:cNvSpPr>
            <p:nvPr/>
          </p:nvSpPr>
          <p:spPr bwMode="auto">
            <a:xfrm>
              <a:off x="4821445" y="2443849"/>
              <a:ext cx="53282" cy="56086"/>
            </a:xfrm>
            <a:custGeom>
              <a:avLst/>
              <a:gdLst>
                <a:gd name="T0" fmla="*/ 15 w 16"/>
                <a:gd name="T1" fmla="*/ 6 h 17"/>
                <a:gd name="T2" fmla="*/ 15 w 16"/>
                <a:gd name="T3" fmla="*/ 8 h 17"/>
                <a:gd name="T4" fmla="*/ 12 w 16"/>
                <a:gd name="T5" fmla="*/ 13 h 17"/>
                <a:gd name="T6" fmla="*/ 8 w 16"/>
                <a:gd name="T7" fmla="*/ 17 h 17"/>
                <a:gd name="T8" fmla="*/ 4 w 16"/>
                <a:gd name="T9" fmla="*/ 16 h 17"/>
                <a:gd name="T10" fmla="*/ 1 w 16"/>
                <a:gd name="T11" fmla="*/ 13 h 17"/>
                <a:gd name="T12" fmla="*/ 1 w 16"/>
                <a:gd name="T13" fmla="*/ 8 h 17"/>
                <a:gd name="T14" fmla="*/ 3 w 16"/>
                <a:gd name="T15" fmla="*/ 3 h 17"/>
                <a:gd name="T16" fmla="*/ 7 w 16"/>
                <a:gd name="T17" fmla="*/ 1 h 17"/>
                <a:gd name="T18" fmla="*/ 11 w 16"/>
                <a:gd name="T19" fmla="*/ 2 h 17"/>
                <a:gd name="T20" fmla="*/ 15 w 16"/>
                <a:gd name="T21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7">
                  <a:moveTo>
                    <a:pt x="15" y="6"/>
                  </a:moveTo>
                  <a:cubicBezTo>
                    <a:pt x="16" y="6"/>
                    <a:pt x="15" y="8"/>
                    <a:pt x="15" y="8"/>
                  </a:cubicBezTo>
                  <a:cubicBezTo>
                    <a:pt x="14" y="9"/>
                    <a:pt x="13" y="12"/>
                    <a:pt x="12" y="13"/>
                  </a:cubicBezTo>
                  <a:cubicBezTo>
                    <a:pt x="11" y="14"/>
                    <a:pt x="9" y="16"/>
                    <a:pt x="8" y="17"/>
                  </a:cubicBezTo>
                  <a:cubicBezTo>
                    <a:pt x="7" y="17"/>
                    <a:pt x="5" y="16"/>
                    <a:pt x="4" y="16"/>
                  </a:cubicBezTo>
                  <a:cubicBezTo>
                    <a:pt x="3" y="15"/>
                    <a:pt x="1" y="14"/>
                    <a:pt x="1" y="13"/>
                  </a:cubicBezTo>
                  <a:cubicBezTo>
                    <a:pt x="0" y="12"/>
                    <a:pt x="0" y="9"/>
                    <a:pt x="1" y="8"/>
                  </a:cubicBezTo>
                  <a:cubicBezTo>
                    <a:pt x="1" y="7"/>
                    <a:pt x="2" y="4"/>
                    <a:pt x="3" y="3"/>
                  </a:cubicBezTo>
                  <a:cubicBezTo>
                    <a:pt x="4" y="2"/>
                    <a:pt x="6" y="1"/>
                    <a:pt x="7" y="1"/>
                  </a:cubicBezTo>
                  <a:cubicBezTo>
                    <a:pt x="8" y="0"/>
                    <a:pt x="10" y="2"/>
                    <a:pt x="11" y="2"/>
                  </a:cubicBezTo>
                  <a:cubicBezTo>
                    <a:pt x="12" y="3"/>
                    <a:pt x="15" y="4"/>
                    <a:pt x="15" y="6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69"/>
            <p:cNvSpPr>
              <a:spLocks/>
            </p:cNvSpPr>
            <p:nvPr/>
          </p:nvSpPr>
          <p:spPr bwMode="auto">
            <a:xfrm>
              <a:off x="3905839" y="2135375"/>
              <a:ext cx="974497" cy="558057"/>
            </a:xfrm>
            <a:custGeom>
              <a:avLst/>
              <a:gdLst>
                <a:gd name="T0" fmla="*/ 20 w 294"/>
                <a:gd name="T1" fmla="*/ 2 h 168"/>
                <a:gd name="T2" fmla="*/ 31 w 294"/>
                <a:gd name="T3" fmla="*/ 3 h 168"/>
                <a:gd name="T4" fmla="*/ 40 w 294"/>
                <a:gd name="T5" fmla="*/ 7 h 168"/>
                <a:gd name="T6" fmla="*/ 54 w 294"/>
                <a:gd name="T7" fmla="*/ 10 h 168"/>
                <a:gd name="T8" fmla="*/ 63 w 294"/>
                <a:gd name="T9" fmla="*/ 12 h 168"/>
                <a:gd name="T10" fmla="*/ 71 w 294"/>
                <a:gd name="T11" fmla="*/ 19 h 168"/>
                <a:gd name="T12" fmla="*/ 85 w 294"/>
                <a:gd name="T13" fmla="*/ 25 h 168"/>
                <a:gd name="T14" fmla="*/ 96 w 294"/>
                <a:gd name="T15" fmla="*/ 24 h 168"/>
                <a:gd name="T16" fmla="*/ 157 w 294"/>
                <a:gd name="T17" fmla="*/ 10 h 168"/>
                <a:gd name="T18" fmla="*/ 173 w 294"/>
                <a:gd name="T19" fmla="*/ 20 h 168"/>
                <a:gd name="T20" fmla="*/ 190 w 294"/>
                <a:gd name="T21" fmla="*/ 22 h 168"/>
                <a:gd name="T22" fmla="*/ 275 w 294"/>
                <a:gd name="T23" fmla="*/ 94 h 168"/>
                <a:gd name="T24" fmla="*/ 263 w 294"/>
                <a:gd name="T25" fmla="*/ 103 h 168"/>
                <a:gd name="T26" fmla="*/ 257 w 294"/>
                <a:gd name="T27" fmla="*/ 113 h 168"/>
                <a:gd name="T28" fmla="*/ 247 w 294"/>
                <a:gd name="T29" fmla="*/ 101 h 168"/>
                <a:gd name="T30" fmla="*/ 240 w 294"/>
                <a:gd name="T31" fmla="*/ 96 h 168"/>
                <a:gd name="T32" fmla="*/ 240 w 294"/>
                <a:gd name="T33" fmla="*/ 88 h 168"/>
                <a:gd name="T34" fmla="*/ 229 w 294"/>
                <a:gd name="T35" fmla="*/ 88 h 168"/>
                <a:gd name="T36" fmla="*/ 219 w 294"/>
                <a:gd name="T37" fmla="*/ 93 h 168"/>
                <a:gd name="T38" fmla="*/ 214 w 294"/>
                <a:gd name="T39" fmla="*/ 98 h 168"/>
                <a:gd name="T40" fmla="*/ 225 w 294"/>
                <a:gd name="T41" fmla="*/ 97 h 168"/>
                <a:gd name="T42" fmla="*/ 231 w 294"/>
                <a:gd name="T43" fmla="*/ 112 h 168"/>
                <a:gd name="T44" fmla="*/ 213 w 294"/>
                <a:gd name="T45" fmla="*/ 118 h 168"/>
                <a:gd name="T46" fmla="*/ 197 w 294"/>
                <a:gd name="T47" fmla="*/ 115 h 168"/>
                <a:gd name="T48" fmla="*/ 185 w 294"/>
                <a:gd name="T49" fmla="*/ 111 h 168"/>
                <a:gd name="T50" fmla="*/ 177 w 294"/>
                <a:gd name="T51" fmla="*/ 107 h 168"/>
                <a:gd name="T52" fmla="*/ 163 w 294"/>
                <a:gd name="T53" fmla="*/ 113 h 168"/>
                <a:gd name="T54" fmla="*/ 146 w 294"/>
                <a:gd name="T55" fmla="*/ 112 h 168"/>
                <a:gd name="T56" fmla="*/ 131 w 294"/>
                <a:gd name="T57" fmla="*/ 105 h 168"/>
                <a:gd name="T58" fmla="*/ 117 w 294"/>
                <a:gd name="T59" fmla="*/ 111 h 168"/>
                <a:gd name="T60" fmla="*/ 123 w 294"/>
                <a:gd name="T61" fmla="*/ 123 h 168"/>
                <a:gd name="T62" fmla="*/ 131 w 294"/>
                <a:gd name="T63" fmla="*/ 136 h 168"/>
                <a:gd name="T64" fmla="*/ 114 w 294"/>
                <a:gd name="T65" fmla="*/ 141 h 168"/>
                <a:gd name="T66" fmla="*/ 108 w 294"/>
                <a:gd name="T67" fmla="*/ 154 h 168"/>
                <a:gd name="T68" fmla="*/ 103 w 294"/>
                <a:gd name="T69" fmla="*/ 163 h 168"/>
                <a:gd name="T70" fmla="*/ 94 w 294"/>
                <a:gd name="T71" fmla="*/ 157 h 168"/>
                <a:gd name="T72" fmla="*/ 77 w 294"/>
                <a:gd name="T73" fmla="*/ 151 h 168"/>
                <a:gd name="T74" fmla="*/ 86 w 294"/>
                <a:gd name="T75" fmla="*/ 140 h 168"/>
                <a:gd name="T76" fmla="*/ 79 w 294"/>
                <a:gd name="T77" fmla="*/ 130 h 168"/>
                <a:gd name="T78" fmla="*/ 76 w 294"/>
                <a:gd name="T79" fmla="*/ 111 h 168"/>
                <a:gd name="T80" fmla="*/ 80 w 294"/>
                <a:gd name="T81" fmla="*/ 88 h 168"/>
                <a:gd name="T82" fmla="*/ 66 w 294"/>
                <a:gd name="T83" fmla="*/ 84 h 168"/>
                <a:gd name="T84" fmla="*/ 57 w 294"/>
                <a:gd name="T85" fmla="*/ 79 h 168"/>
                <a:gd name="T86" fmla="*/ 62 w 294"/>
                <a:gd name="T87" fmla="*/ 73 h 168"/>
                <a:gd name="T88" fmla="*/ 50 w 294"/>
                <a:gd name="T89" fmla="*/ 64 h 168"/>
                <a:gd name="T90" fmla="*/ 38 w 294"/>
                <a:gd name="T91" fmla="*/ 52 h 168"/>
                <a:gd name="T92" fmla="*/ 29 w 294"/>
                <a:gd name="T93" fmla="*/ 50 h 168"/>
                <a:gd name="T94" fmla="*/ 31 w 294"/>
                <a:gd name="T95" fmla="*/ 43 h 168"/>
                <a:gd name="T96" fmla="*/ 43 w 294"/>
                <a:gd name="T97" fmla="*/ 45 h 168"/>
                <a:gd name="T98" fmla="*/ 59 w 294"/>
                <a:gd name="T99" fmla="*/ 27 h 168"/>
                <a:gd name="T100" fmla="*/ 48 w 294"/>
                <a:gd name="T101" fmla="*/ 22 h 168"/>
                <a:gd name="T102" fmla="*/ 38 w 294"/>
                <a:gd name="T103" fmla="*/ 17 h 168"/>
                <a:gd name="T104" fmla="*/ 35 w 294"/>
                <a:gd name="T105" fmla="*/ 21 h 168"/>
                <a:gd name="T106" fmla="*/ 26 w 294"/>
                <a:gd name="T107" fmla="*/ 28 h 168"/>
                <a:gd name="T108" fmla="*/ 9 w 294"/>
                <a:gd name="T109" fmla="*/ 25 h 168"/>
                <a:gd name="T110" fmla="*/ 0 w 294"/>
                <a:gd name="T111" fmla="*/ 13 h 168"/>
                <a:gd name="T112" fmla="*/ 7 w 294"/>
                <a:gd name="T113" fmla="*/ 4 h 168"/>
                <a:gd name="T114" fmla="*/ 15 w 294"/>
                <a:gd name="T115" fmla="*/ 1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4" h="168">
                  <a:moveTo>
                    <a:pt x="15" y="1"/>
                  </a:moveTo>
                  <a:cubicBezTo>
                    <a:pt x="16" y="1"/>
                    <a:pt x="17" y="2"/>
                    <a:pt x="18" y="3"/>
                  </a:cubicBezTo>
                  <a:cubicBezTo>
                    <a:pt x="19" y="3"/>
                    <a:pt x="20" y="2"/>
                    <a:pt x="20" y="2"/>
                  </a:cubicBezTo>
                  <a:cubicBezTo>
                    <a:pt x="22" y="2"/>
                    <a:pt x="25" y="1"/>
                    <a:pt x="26" y="2"/>
                  </a:cubicBezTo>
                  <a:cubicBezTo>
                    <a:pt x="27" y="2"/>
                    <a:pt x="27" y="2"/>
                    <a:pt x="28" y="2"/>
                  </a:cubicBezTo>
                  <a:cubicBezTo>
                    <a:pt x="29" y="3"/>
                    <a:pt x="30" y="3"/>
                    <a:pt x="31" y="3"/>
                  </a:cubicBezTo>
                  <a:cubicBezTo>
                    <a:pt x="32" y="3"/>
                    <a:pt x="33" y="4"/>
                    <a:pt x="34" y="4"/>
                  </a:cubicBezTo>
                  <a:cubicBezTo>
                    <a:pt x="35" y="4"/>
                    <a:pt x="37" y="4"/>
                    <a:pt x="38" y="5"/>
                  </a:cubicBezTo>
                  <a:cubicBezTo>
                    <a:pt x="38" y="5"/>
                    <a:pt x="39" y="6"/>
                    <a:pt x="40" y="7"/>
                  </a:cubicBezTo>
                  <a:cubicBezTo>
                    <a:pt x="41" y="8"/>
                    <a:pt x="43" y="9"/>
                    <a:pt x="44" y="9"/>
                  </a:cubicBezTo>
                  <a:cubicBezTo>
                    <a:pt x="46" y="9"/>
                    <a:pt x="50" y="10"/>
                    <a:pt x="50" y="10"/>
                  </a:cubicBezTo>
                  <a:cubicBezTo>
                    <a:pt x="50" y="10"/>
                    <a:pt x="53" y="10"/>
                    <a:pt x="54" y="10"/>
                  </a:cubicBezTo>
                  <a:cubicBezTo>
                    <a:pt x="55" y="10"/>
                    <a:pt x="56" y="9"/>
                    <a:pt x="57" y="9"/>
                  </a:cubicBezTo>
                  <a:cubicBezTo>
                    <a:pt x="59" y="10"/>
                    <a:pt x="60" y="10"/>
                    <a:pt x="61" y="10"/>
                  </a:cubicBezTo>
                  <a:cubicBezTo>
                    <a:pt x="62" y="11"/>
                    <a:pt x="62" y="12"/>
                    <a:pt x="63" y="12"/>
                  </a:cubicBezTo>
                  <a:cubicBezTo>
                    <a:pt x="64" y="13"/>
                    <a:pt x="65" y="13"/>
                    <a:pt x="65" y="14"/>
                  </a:cubicBezTo>
                  <a:cubicBezTo>
                    <a:pt x="66" y="15"/>
                    <a:pt x="68" y="16"/>
                    <a:pt x="68" y="16"/>
                  </a:cubicBezTo>
                  <a:cubicBezTo>
                    <a:pt x="69" y="17"/>
                    <a:pt x="70" y="18"/>
                    <a:pt x="71" y="19"/>
                  </a:cubicBezTo>
                  <a:cubicBezTo>
                    <a:pt x="72" y="20"/>
                    <a:pt x="74" y="20"/>
                    <a:pt x="75" y="20"/>
                  </a:cubicBezTo>
                  <a:cubicBezTo>
                    <a:pt x="77" y="21"/>
                    <a:pt x="80" y="21"/>
                    <a:pt x="80" y="21"/>
                  </a:cubicBezTo>
                  <a:cubicBezTo>
                    <a:pt x="80" y="21"/>
                    <a:pt x="83" y="24"/>
                    <a:pt x="85" y="25"/>
                  </a:cubicBezTo>
                  <a:cubicBezTo>
                    <a:pt x="86" y="25"/>
                    <a:pt x="87" y="26"/>
                    <a:pt x="88" y="26"/>
                  </a:cubicBezTo>
                  <a:cubicBezTo>
                    <a:pt x="89" y="26"/>
                    <a:pt x="91" y="26"/>
                    <a:pt x="92" y="25"/>
                  </a:cubicBezTo>
                  <a:cubicBezTo>
                    <a:pt x="94" y="25"/>
                    <a:pt x="96" y="24"/>
                    <a:pt x="96" y="24"/>
                  </a:cubicBezTo>
                  <a:cubicBezTo>
                    <a:pt x="103" y="20"/>
                    <a:pt x="115" y="13"/>
                    <a:pt x="121" y="10"/>
                  </a:cubicBezTo>
                  <a:cubicBezTo>
                    <a:pt x="124" y="9"/>
                    <a:pt x="128" y="7"/>
                    <a:pt x="131" y="7"/>
                  </a:cubicBezTo>
                  <a:cubicBezTo>
                    <a:pt x="138" y="6"/>
                    <a:pt x="151" y="9"/>
                    <a:pt x="157" y="10"/>
                  </a:cubicBezTo>
                  <a:cubicBezTo>
                    <a:pt x="160" y="11"/>
                    <a:pt x="166" y="15"/>
                    <a:pt x="169" y="16"/>
                  </a:cubicBezTo>
                  <a:cubicBezTo>
                    <a:pt x="169" y="16"/>
                    <a:pt x="171" y="16"/>
                    <a:pt x="172" y="17"/>
                  </a:cubicBezTo>
                  <a:cubicBezTo>
                    <a:pt x="172" y="17"/>
                    <a:pt x="172" y="19"/>
                    <a:pt x="173" y="20"/>
                  </a:cubicBezTo>
                  <a:cubicBezTo>
                    <a:pt x="174" y="21"/>
                    <a:pt x="176" y="21"/>
                    <a:pt x="177" y="21"/>
                  </a:cubicBezTo>
                  <a:cubicBezTo>
                    <a:pt x="179" y="21"/>
                    <a:pt x="181" y="22"/>
                    <a:pt x="183" y="22"/>
                  </a:cubicBezTo>
                  <a:cubicBezTo>
                    <a:pt x="185" y="23"/>
                    <a:pt x="188" y="22"/>
                    <a:pt x="190" y="22"/>
                  </a:cubicBezTo>
                  <a:cubicBezTo>
                    <a:pt x="196" y="22"/>
                    <a:pt x="208" y="21"/>
                    <a:pt x="213" y="23"/>
                  </a:cubicBezTo>
                  <a:cubicBezTo>
                    <a:pt x="236" y="29"/>
                    <a:pt x="294" y="68"/>
                    <a:pt x="294" y="68"/>
                  </a:cubicBezTo>
                  <a:cubicBezTo>
                    <a:pt x="294" y="68"/>
                    <a:pt x="281" y="88"/>
                    <a:pt x="275" y="94"/>
                  </a:cubicBezTo>
                  <a:cubicBezTo>
                    <a:pt x="275" y="95"/>
                    <a:pt x="273" y="96"/>
                    <a:pt x="272" y="96"/>
                  </a:cubicBezTo>
                  <a:cubicBezTo>
                    <a:pt x="271" y="98"/>
                    <a:pt x="269" y="100"/>
                    <a:pt x="268" y="101"/>
                  </a:cubicBezTo>
                  <a:cubicBezTo>
                    <a:pt x="266" y="102"/>
                    <a:pt x="264" y="102"/>
                    <a:pt x="263" y="103"/>
                  </a:cubicBezTo>
                  <a:cubicBezTo>
                    <a:pt x="262" y="104"/>
                    <a:pt x="261" y="107"/>
                    <a:pt x="261" y="109"/>
                  </a:cubicBezTo>
                  <a:cubicBezTo>
                    <a:pt x="261" y="110"/>
                    <a:pt x="261" y="113"/>
                    <a:pt x="260" y="114"/>
                  </a:cubicBezTo>
                  <a:cubicBezTo>
                    <a:pt x="259" y="114"/>
                    <a:pt x="258" y="113"/>
                    <a:pt x="257" y="113"/>
                  </a:cubicBezTo>
                  <a:cubicBezTo>
                    <a:pt x="256" y="112"/>
                    <a:pt x="253" y="112"/>
                    <a:pt x="252" y="111"/>
                  </a:cubicBezTo>
                  <a:cubicBezTo>
                    <a:pt x="252" y="111"/>
                    <a:pt x="252" y="108"/>
                    <a:pt x="252" y="107"/>
                  </a:cubicBezTo>
                  <a:cubicBezTo>
                    <a:pt x="251" y="105"/>
                    <a:pt x="249" y="102"/>
                    <a:pt x="247" y="101"/>
                  </a:cubicBezTo>
                  <a:cubicBezTo>
                    <a:pt x="246" y="101"/>
                    <a:pt x="244" y="101"/>
                    <a:pt x="243" y="101"/>
                  </a:cubicBezTo>
                  <a:cubicBezTo>
                    <a:pt x="242" y="100"/>
                    <a:pt x="239" y="98"/>
                    <a:pt x="239" y="97"/>
                  </a:cubicBezTo>
                  <a:cubicBezTo>
                    <a:pt x="239" y="96"/>
                    <a:pt x="239" y="96"/>
                    <a:pt x="240" y="96"/>
                  </a:cubicBezTo>
                  <a:cubicBezTo>
                    <a:pt x="240" y="95"/>
                    <a:pt x="241" y="94"/>
                    <a:pt x="241" y="93"/>
                  </a:cubicBezTo>
                  <a:cubicBezTo>
                    <a:pt x="240" y="92"/>
                    <a:pt x="238" y="93"/>
                    <a:pt x="238" y="92"/>
                  </a:cubicBezTo>
                  <a:cubicBezTo>
                    <a:pt x="238" y="91"/>
                    <a:pt x="240" y="89"/>
                    <a:pt x="240" y="88"/>
                  </a:cubicBezTo>
                  <a:cubicBezTo>
                    <a:pt x="240" y="87"/>
                    <a:pt x="237" y="86"/>
                    <a:pt x="235" y="86"/>
                  </a:cubicBezTo>
                  <a:cubicBezTo>
                    <a:pt x="235" y="86"/>
                    <a:pt x="234" y="87"/>
                    <a:pt x="234" y="88"/>
                  </a:cubicBezTo>
                  <a:cubicBezTo>
                    <a:pt x="233" y="88"/>
                    <a:pt x="231" y="88"/>
                    <a:pt x="229" y="88"/>
                  </a:cubicBezTo>
                  <a:cubicBezTo>
                    <a:pt x="228" y="88"/>
                    <a:pt x="226" y="89"/>
                    <a:pt x="225" y="89"/>
                  </a:cubicBezTo>
                  <a:cubicBezTo>
                    <a:pt x="224" y="89"/>
                    <a:pt x="222" y="89"/>
                    <a:pt x="221" y="90"/>
                  </a:cubicBezTo>
                  <a:cubicBezTo>
                    <a:pt x="220" y="90"/>
                    <a:pt x="220" y="93"/>
                    <a:pt x="219" y="93"/>
                  </a:cubicBezTo>
                  <a:cubicBezTo>
                    <a:pt x="218" y="94"/>
                    <a:pt x="216" y="94"/>
                    <a:pt x="216" y="95"/>
                  </a:cubicBezTo>
                  <a:cubicBezTo>
                    <a:pt x="215" y="95"/>
                    <a:pt x="214" y="95"/>
                    <a:pt x="214" y="96"/>
                  </a:cubicBezTo>
                  <a:cubicBezTo>
                    <a:pt x="214" y="96"/>
                    <a:pt x="213" y="97"/>
                    <a:pt x="214" y="98"/>
                  </a:cubicBezTo>
                  <a:cubicBezTo>
                    <a:pt x="214" y="99"/>
                    <a:pt x="217" y="99"/>
                    <a:pt x="218" y="99"/>
                  </a:cubicBezTo>
                  <a:cubicBezTo>
                    <a:pt x="219" y="99"/>
                    <a:pt x="220" y="98"/>
                    <a:pt x="221" y="97"/>
                  </a:cubicBezTo>
                  <a:cubicBezTo>
                    <a:pt x="222" y="97"/>
                    <a:pt x="224" y="97"/>
                    <a:pt x="225" y="97"/>
                  </a:cubicBezTo>
                  <a:cubicBezTo>
                    <a:pt x="227" y="98"/>
                    <a:pt x="228" y="100"/>
                    <a:pt x="229" y="102"/>
                  </a:cubicBezTo>
                  <a:cubicBezTo>
                    <a:pt x="230" y="104"/>
                    <a:pt x="230" y="107"/>
                    <a:pt x="231" y="109"/>
                  </a:cubicBezTo>
                  <a:cubicBezTo>
                    <a:pt x="231" y="110"/>
                    <a:pt x="232" y="111"/>
                    <a:pt x="231" y="112"/>
                  </a:cubicBezTo>
                  <a:cubicBezTo>
                    <a:pt x="231" y="113"/>
                    <a:pt x="228" y="114"/>
                    <a:pt x="227" y="114"/>
                  </a:cubicBezTo>
                  <a:cubicBezTo>
                    <a:pt x="225" y="115"/>
                    <a:pt x="222" y="115"/>
                    <a:pt x="220" y="115"/>
                  </a:cubicBezTo>
                  <a:cubicBezTo>
                    <a:pt x="218" y="116"/>
                    <a:pt x="215" y="117"/>
                    <a:pt x="213" y="118"/>
                  </a:cubicBezTo>
                  <a:cubicBezTo>
                    <a:pt x="212" y="118"/>
                    <a:pt x="210" y="119"/>
                    <a:pt x="209" y="120"/>
                  </a:cubicBezTo>
                  <a:cubicBezTo>
                    <a:pt x="207" y="120"/>
                    <a:pt x="204" y="120"/>
                    <a:pt x="203" y="119"/>
                  </a:cubicBezTo>
                  <a:cubicBezTo>
                    <a:pt x="202" y="118"/>
                    <a:pt x="199" y="116"/>
                    <a:pt x="197" y="115"/>
                  </a:cubicBezTo>
                  <a:cubicBezTo>
                    <a:pt x="197" y="114"/>
                    <a:pt x="195" y="113"/>
                    <a:pt x="194" y="113"/>
                  </a:cubicBezTo>
                  <a:cubicBezTo>
                    <a:pt x="192" y="112"/>
                    <a:pt x="188" y="114"/>
                    <a:pt x="187" y="114"/>
                  </a:cubicBezTo>
                  <a:cubicBezTo>
                    <a:pt x="186" y="113"/>
                    <a:pt x="185" y="112"/>
                    <a:pt x="185" y="111"/>
                  </a:cubicBezTo>
                  <a:cubicBezTo>
                    <a:pt x="184" y="111"/>
                    <a:pt x="184" y="109"/>
                    <a:pt x="183" y="108"/>
                  </a:cubicBezTo>
                  <a:cubicBezTo>
                    <a:pt x="183" y="108"/>
                    <a:pt x="181" y="108"/>
                    <a:pt x="181" y="108"/>
                  </a:cubicBezTo>
                  <a:cubicBezTo>
                    <a:pt x="180" y="108"/>
                    <a:pt x="178" y="107"/>
                    <a:pt x="177" y="107"/>
                  </a:cubicBezTo>
                  <a:cubicBezTo>
                    <a:pt x="176" y="106"/>
                    <a:pt x="173" y="101"/>
                    <a:pt x="171" y="102"/>
                  </a:cubicBezTo>
                  <a:cubicBezTo>
                    <a:pt x="170" y="102"/>
                    <a:pt x="170" y="106"/>
                    <a:pt x="169" y="107"/>
                  </a:cubicBezTo>
                  <a:cubicBezTo>
                    <a:pt x="169" y="109"/>
                    <a:pt x="165" y="112"/>
                    <a:pt x="163" y="113"/>
                  </a:cubicBezTo>
                  <a:cubicBezTo>
                    <a:pt x="163" y="113"/>
                    <a:pt x="160" y="114"/>
                    <a:pt x="159" y="114"/>
                  </a:cubicBezTo>
                  <a:cubicBezTo>
                    <a:pt x="157" y="115"/>
                    <a:pt x="153" y="116"/>
                    <a:pt x="151" y="115"/>
                  </a:cubicBezTo>
                  <a:cubicBezTo>
                    <a:pt x="149" y="115"/>
                    <a:pt x="147" y="113"/>
                    <a:pt x="146" y="112"/>
                  </a:cubicBezTo>
                  <a:cubicBezTo>
                    <a:pt x="145" y="111"/>
                    <a:pt x="144" y="110"/>
                    <a:pt x="143" y="109"/>
                  </a:cubicBezTo>
                  <a:cubicBezTo>
                    <a:pt x="141" y="108"/>
                    <a:pt x="138" y="106"/>
                    <a:pt x="135" y="105"/>
                  </a:cubicBezTo>
                  <a:cubicBezTo>
                    <a:pt x="134" y="105"/>
                    <a:pt x="132" y="105"/>
                    <a:pt x="131" y="105"/>
                  </a:cubicBezTo>
                  <a:cubicBezTo>
                    <a:pt x="129" y="105"/>
                    <a:pt x="127" y="106"/>
                    <a:pt x="126" y="107"/>
                  </a:cubicBezTo>
                  <a:cubicBezTo>
                    <a:pt x="125" y="107"/>
                    <a:pt x="121" y="108"/>
                    <a:pt x="120" y="108"/>
                  </a:cubicBezTo>
                  <a:cubicBezTo>
                    <a:pt x="119" y="109"/>
                    <a:pt x="117" y="111"/>
                    <a:pt x="117" y="111"/>
                  </a:cubicBezTo>
                  <a:cubicBezTo>
                    <a:pt x="117" y="112"/>
                    <a:pt x="117" y="114"/>
                    <a:pt x="117" y="115"/>
                  </a:cubicBezTo>
                  <a:cubicBezTo>
                    <a:pt x="117" y="117"/>
                    <a:pt x="119" y="119"/>
                    <a:pt x="120" y="121"/>
                  </a:cubicBezTo>
                  <a:cubicBezTo>
                    <a:pt x="121" y="121"/>
                    <a:pt x="122" y="122"/>
                    <a:pt x="123" y="123"/>
                  </a:cubicBezTo>
                  <a:cubicBezTo>
                    <a:pt x="125" y="124"/>
                    <a:pt x="127" y="127"/>
                    <a:pt x="129" y="128"/>
                  </a:cubicBezTo>
                  <a:cubicBezTo>
                    <a:pt x="130" y="128"/>
                    <a:pt x="132" y="129"/>
                    <a:pt x="132" y="129"/>
                  </a:cubicBezTo>
                  <a:cubicBezTo>
                    <a:pt x="133" y="131"/>
                    <a:pt x="132" y="135"/>
                    <a:pt x="131" y="136"/>
                  </a:cubicBezTo>
                  <a:cubicBezTo>
                    <a:pt x="131" y="137"/>
                    <a:pt x="130" y="139"/>
                    <a:pt x="129" y="140"/>
                  </a:cubicBezTo>
                  <a:cubicBezTo>
                    <a:pt x="127" y="140"/>
                    <a:pt x="124" y="140"/>
                    <a:pt x="122" y="140"/>
                  </a:cubicBezTo>
                  <a:cubicBezTo>
                    <a:pt x="120" y="140"/>
                    <a:pt x="116" y="140"/>
                    <a:pt x="114" y="141"/>
                  </a:cubicBezTo>
                  <a:cubicBezTo>
                    <a:pt x="113" y="141"/>
                    <a:pt x="113" y="142"/>
                    <a:pt x="112" y="143"/>
                  </a:cubicBezTo>
                  <a:cubicBezTo>
                    <a:pt x="111" y="145"/>
                    <a:pt x="112" y="149"/>
                    <a:pt x="111" y="151"/>
                  </a:cubicBezTo>
                  <a:cubicBezTo>
                    <a:pt x="110" y="152"/>
                    <a:pt x="108" y="153"/>
                    <a:pt x="108" y="154"/>
                  </a:cubicBezTo>
                  <a:cubicBezTo>
                    <a:pt x="107" y="155"/>
                    <a:pt x="106" y="158"/>
                    <a:pt x="106" y="159"/>
                  </a:cubicBezTo>
                  <a:cubicBezTo>
                    <a:pt x="105" y="160"/>
                    <a:pt x="105" y="162"/>
                    <a:pt x="105" y="162"/>
                  </a:cubicBezTo>
                  <a:cubicBezTo>
                    <a:pt x="104" y="163"/>
                    <a:pt x="103" y="163"/>
                    <a:pt x="103" y="163"/>
                  </a:cubicBezTo>
                  <a:cubicBezTo>
                    <a:pt x="102" y="164"/>
                    <a:pt x="101" y="165"/>
                    <a:pt x="101" y="166"/>
                  </a:cubicBezTo>
                  <a:cubicBezTo>
                    <a:pt x="100" y="167"/>
                    <a:pt x="98" y="168"/>
                    <a:pt x="98" y="168"/>
                  </a:cubicBezTo>
                  <a:cubicBezTo>
                    <a:pt x="98" y="168"/>
                    <a:pt x="95" y="158"/>
                    <a:pt x="94" y="157"/>
                  </a:cubicBezTo>
                  <a:cubicBezTo>
                    <a:pt x="92" y="156"/>
                    <a:pt x="90" y="156"/>
                    <a:pt x="88" y="155"/>
                  </a:cubicBezTo>
                  <a:cubicBezTo>
                    <a:pt x="87" y="155"/>
                    <a:pt x="86" y="154"/>
                    <a:pt x="85" y="153"/>
                  </a:cubicBezTo>
                  <a:cubicBezTo>
                    <a:pt x="83" y="153"/>
                    <a:pt x="78" y="153"/>
                    <a:pt x="77" y="151"/>
                  </a:cubicBezTo>
                  <a:cubicBezTo>
                    <a:pt x="76" y="150"/>
                    <a:pt x="79" y="147"/>
                    <a:pt x="80" y="146"/>
                  </a:cubicBezTo>
                  <a:cubicBezTo>
                    <a:pt x="80" y="145"/>
                    <a:pt x="80" y="142"/>
                    <a:pt x="81" y="141"/>
                  </a:cubicBezTo>
                  <a:cubicBezTo>
                    <a:pt x="82" y="140"/>
                    <a:pt x="86" y="141"/>
                    <a:pt x="86" y="140"/>
                  </a:cubicBezTo>
                  <a:cubicBezTo>
                    <a:pt x="86" y="139"/>
                    <a:pt x="84" y="138"/>
                    <a:pt x="84" y="138"/>
                  </a:cubicBezTo>
                  <a:cubicBezTo>
                    <a:pt x="83" y="137"/>
                    <a:pt x="81" y="136"/>
                    <a:pt x="81" y="135"/>
                  </a:cubicBezTo>
                  <a:cubicBezTo>
                    <a:pt x="80" y="134"/>
                    <a:pt x="80" y="131"/>
                    <a:pt x="79" y="130"/>
                  </a:cubicBezTo>
                  <a:cubicBezTo>
                    <a:pt x="79" y="129"/>
                    <a:pt x="80" y="127"/>
                    <a:pt x="80" y="126"/>
                  </a:cubicBezTo>
                  <a:cubicBezTo>
                    <a:pt x="79" y="123"/>
                    <a:pt x="75" y="120"/>
                    <a:pt x="75" y="117"/>
                  </a:cubicBezTo>
                  <a:cubicBezTo>
                    <a:pt x="75" y="116"/>
                    <a:pt x="76" y="112"/>
                    <a:pt x="76" y="111"/>
                  </a:cubicBezTo>
                  <a:cubicBezTo>
                    <a:pt x="77" y="109"/>
                    <a:pt x="79" y="106"/>
                    <a:pt x="79" y="105"/>
                  </a:cubicBezTo>
                  <a:cubicBezTo>
                    <a:pt x="80" y="102"/>
                    <a:pt x="81" y="97"/>
                    <a:pt x="81" y="94"/>
                  </a:cubicBezTo>
                  <a:cubicBezTo>
                    <a:pt x="81" y="93"/>
                    <a:pt x="81" y="89"/>
                    <a:pt x="80" y="88"/>
                  </a:cubicBezTo>
                  <a:cubicBezTo>
                    <a:pt x="79" y="87"/>
                    <a:pt x="74" y="86"/>
                    <a:pt x="73" y="85"/>
                  </a:cubicBezTo>
                  <a:cubicBezTo>
                    <a:pt x="72" y="85"/>
                    <a:pt x="70" y="83"/>
                    <a:pt x="69" y="83"/>
                  </a:cubicBezTo>
                  <a:cubicBezTo>
                    <a:pt x="68" y="83"/>
                    <a:pt x="67" y="84"/>
                    <a:pt x="66" y="84"/>
                  </a:cubicBezTo>
                  <a:cubicBezTo>
                    <a:pt x="65" y="84"/>
                    <a:pt x="62" y="85"/>
                    <a:pt x="62" y="84"/>
                  </a:cubicBezTo>
                  <a:cubicBezTo>
                    <a:pt x="61" y="84"/>
                    <a:pt x="59" y="83"/>
                    <a:pt x="59" y="83"/>
                  </a:cubicBezTo>
                  <a:cubicBezTo>
                    <a:pt x="58" y="82"/>
                    <a:pt x="57" y="80"/>
                    <a:pt x="57" y="79"/>
                  </a:cubicBezTo>
                  <a:cubicBezTo>
                    <a:pt x="57" y="78"/>
                    <a:pt x="56" y="75"/>
                    <a:pt x="56" y="75"/>
                  </a:cubicBezTo>
                  <a:cubicBezTo>
                    <a:pt x="57" y="74"/>
                    <a:pt x="61" y="75"/>
                    <a:pt x="62" y="75"/>
                  </a:cubicBezTo>
                  <a:cubicBezTo>
                    <a:pt x="62" y="75"/>
                    <a:pt x="63" y="74"/>
                    <a:pt x="62" y="73"/>
                  </a:cubicBezTo>
                  <a:cubicBezTo>
                    <a:pt x="62" y="72"/>
                    <a:pt x="61" y="71"/>
                    <a:pt x="61" y="70"/>
                  </a:cubicBezTo>
                  <a:cubicBezTo>
                    <a:pt x="60" y="69"/>
                    <a:pt x="57" y="67"/>
                    <a:pt x="56" y="66"/>
                  </a:cubicBezTo>
                  <a:cubicBezTo>
                    <a:pt x="55" y="65"/>
                    <a:pt x="51" y="65"/>
                    <a:pt x="50" y="64"/>
                  </a:cubicBezTo>
                  <a:cubicBezTo>
                    <a:pt x="49" y="64"/>
                    <a:pt x="46" y="63"/>
                    <a:pt x="45" y="61"/>
                  </a:cubicBezTo>
                  <a:cubicBezTo>
                    <a:pt x="44" y="60"/>
                    <a:pt x="46" y="56"/>
                    <a:pt x="45" y="54"/>
                  </a:cubicBezTo>
                  <a:cubicBezTo>
                    <a:pt x="44" y="52"/>
                    <a:pt x="40" y="52"/>
                    <a:pt x="38" y="52"/>
                  </a:cubicBezTo>
                  <a:cubicBezTo>
                    <a:pt x="37" y="52"/>
                    <a:pt x="36" y="53"/>
                    <a:pt x="35" y="53"/>
                  </a:cubicBezTo>
                  <a:cubicBezTo>
                    <a:pt x="33" y="53"/>
                    <a:pt x="32" y="55"/>
                    <a:pt x="31" y="54"/>
                  </a:cubicBezTo>
                  <a:cubicBezTo>
                    <a:pt x="30" y="54"/>
                    <a:pt x="30" y="51"/>
                    <a:pt x="29" y="50"/>
                  </a:cubicBezTo>
                  <a:cubicBezTo>
                    <a:pt x="29" y="50"/>
                    <a:pt x="29" y="49"/>
                    <a:pt x="29" y="48"/>
                  </a:cubicBezTo>
                  <a:cubicBezTo>
                    <a:pt x="29" y="47"/>
                    <a:pt x="29" y="45"/>
                    <a:pt x="29" y="45"/>
                  </a:cubicBezTo>
                  <a:cubicBezTo>
                    <a:pt x="29" y="45"/>
                    <a:pt x="30" y="44"/>
                    <a:pt x="31" y="43"/>
                  </a:cubicBezTo>
                  <a:cubicBezTo>
                    <a:pt x="32" y="43"/>
                    <a:pt x="34" y="43"/>
                    <a:pt x="35" y="43"/>
                  </a:cubicBezTo>
                  <a:cubicBezTo>
                    <a:pt x="37" y="43"/>
                    <a:pt x="42" y="43"/>
                    <a:pt x="43" y="44"/>
                  </a:cubicBezTo>
                  <a:cubicBezTo>
                    <a:pt x="43" y="45"/>
                    <a:pt x="42" y="45"/>
                    <a:pt x="43" y="45"/>
                  </a:cubicBezTo>
                  <a:cubicBezTo>
                    <a:pt x="43" y="46"/>
                    <a:pt x="45" y="48"/>
                    <a:pt x="46" y="48"/>
                  </a:cubicBezTo>
                  <a:cubicBezTo>
                    <a:pt x="48" y="47"/>
                    <a:pt x="50" y="41"/>
                    <a:pt x="52" y="39"/>
                  </a:cubicBezTo>
                  <a:cubicBezTo>
                    <a:pt x="54" y="36"/>
                    <a:pt x="59" y="30"/>
                    <a:pt x="59" y="27"/>
                  </a:cubicBezTo>
                  <a:cubicBezTo>
                    <a:pt x="59" y="26"/>
                    <a:pt x="58" y="25"/>
                    <a:pt x="58" y="25"/>
                  </a:cubicBezTo>
                  <a:cubicBezTo>
                    <a:pt x="57" y="24"/>
                    <a:pt x="55" y="24"/>
                    <a:pt x="53" y="24"/>
                  </a:cubicBezTo>
                  <a:cubicBezTo>
                    <a:pt x="52" y="23"/>
                    <a:pt x="50" y="22"/>
                    <a:pt x="48" y="22"/>
                  </a:cubicBezTo>
                  <a:cubicBezTo>
                    <a:pt x="47" y="21"/>
                    <a:pt x="45" y="21"/>
                    <a:pt x="44" y="20"/>
                  </a:cubicBezTo>
                  <a:cubicBezTo>
                    <a:pt x="44" y="20"/>
                    <a:pt x="44" y="19"/>
                    <a:pt x="44" y="18"/>
                  </a:cubicBezTo>
                  <a:cubicBezTo>
                    <a:pt x="43" y="17"/>
                    <a:pt x="39" y="18"/>
                    <a:pt x="38" y="17"/>
                  </a:cubicBezTo>
                  <a:cubicBezTo>
                    <a:pt x="38" y="17"/>
                    <a:pt x="38" y="17"/>
                    <a:pt x="37" y="17"/>
                  </a:cubicBezTo>
                  <a:cubicBezTo>
                    <a:pt x="37" y="17"/>
                    <a:pt x="37" y="19"/>
                    <a:pt x="36" y="19"/>
                  </a:cubicBezTo>
                  <a:cubicBezTo>
                    <a:pt x="36" y="20"/>
                    <a:pt x="35" y="21"/>
                    <a:pt x="35" y="21"/>
                  </a:cubicBezTo>
                  <a:cubicBezTo>
                    <a:pt x="34" y="22"/>
                    <a:pt x="33" y="22"/>
                    <a:pt x="33" y="22"/>
                  </a:cubicBezTo>
                  <a:cubicBezTo>
                    <a:pt x="32" y="23"/>
                    <a:pt x="31" y="25"/>
                    <a:pt x="31" y="25"/>
                  </a:cubicBezTo>
                  <a:cubicBezTo>
                    <a:pt x="29" y="26"/>
                    <a:pt x="27" y="28"/>
                    <a:pt x="26" y="28"/>
                  </a:cubicBezTo>
                  <a:cubicBezTo>
                    <a:pt x="24" y="29"/>
                    <a:pt x="20" y="28"/>
                    <a:pt x="19" y="28"/>
                  </a:cubicBezTo>
                  <a:cubicBezTo>
                    <a:pt x="17" y="28"/>
                    <a:pt x="14" y="27"/>
                    <a:pt x="12" y="27"/>
                  </a:cubicBezTo>
                  <a:cubicBezTo>
                    <a:pt x="11" y="26"/>
                    <a:pt x="9" y="25"/>
                    <a:pt x="9" y="25"/>
                  </a:cubicBezTo>
                  <a:cubicBezTo>
                    <a:pt x="8" y="24"/>
                    <a:pt x="6" y="24"/>
                    <a:pt x="6" y="23"/>
                  </a:cubicBezTo>
                  <a:cubicBezTo>
                    <a:pt x="5" y="22"/>
                    <a:pt x="3" y="20"/>
                    <a:pt x="3" y="19"/>
                  </a:cubicBezTo>
                  <a:cubicBezTo>
                    <a:pt x="2" y="17"/>
                    <a:pt x="1" y="15"/>
                    <a:pt x="0" y="13"/>
                  </a:cubicBezTo>
                  <a:cubicBezTo>
                    <a:pt x="0" y="12"/>
                    <a:pt x="1" y="11"/>
                    <a:pt x="1" y="10"/>
                  </a:cubicBezTo>
                  <a:cubicBezTo>
                    <a:pt x="2" y="9"/>
                    <a:pt x="4" y="6"/>
                    <a:pt x="4" y="6"/>
                  </a:cubicBezTo>
                  <a:cubicBezTo>
                    <a:pt x="4" y="6"/>
                    <a:pt x="6" y="4"/>
                    <a:pt x="7" y="4"/>
                  </a:cubicBezTo>
                  <a:cubicBezTo>
                    <a:pt x="7" y="4"/>
                    <a:pt x="8" y="4"/>
                    <a:pt x="9" y="3"/>
                  </a:cubicBezTo>
                  <a:cubicBezTo>
                    <a:pt x="10" y="3"/>
                    <a:pt x="11" y="1"/>
                    <a:pt x="12" y="1"/>
                  </a:cubicBezTo>
                  <a:cubicBezTo>
                    <a:pt x="13" y="0"/>
                    <a:pt x="14" y="1"/>
                    <a:pt x="15" y="1"/>
                  </a:cubicBezTo>
                  <a:close/>
                </a:path>
              </a:pathLst>
            </a:custGeom>
            <a:gradFill>
              <a:gsLst>
                <a:gs pos="0">
                  <a:srgbClr val="5A7FC5">
                    <a:lumMod val="67000"/>
                  </a:srgbClr>
                </a:gs>
                <a:gs pos="48000">
                  <a:srgbClr val="399EC1"/>
                </a:gs>
                <a:gs pos="100000">
                  <a:srgbClr val="3279A6"/>
                </a:gs>
              </a:gsLst>
              <a:lin ang="5400000" scaled="1"/>
            </a:gradFill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70"/>
            <p:cNvSpPr>
              <a:spLocks/>
            </p:cNvSpPr>
            <p:nvPr/>
          </p:nvSpPr>
          <p:spPr bwMode="auto">
            <a:xfrm>
              <a:off x="3905839" y="2135375"/>
              <a:ext cx="974497" cy="558057"/>
            </a:xfrm>
            <a:custGeom>
              <a:avLst/>
              <a:gdLst>
                <a:gd name="T0" fmla="*/ 20 w 294"/>
                <a:gd name="T1" fmla="*/ 2 h 168"/>
                <a:gd name="T2" fmla="*/ 31 w 294"/>
                <a:gd name="T3" fmla="*/ 3 h 168"/>
                <a:gd name="T4" fmla="*/ 40 w 294"/>
                <a:gd name="T5" fmla="*/ 7 h 168"/>
                <a:gd name="T6" fmla="*/ 54 w 294"/>
                <a:gd name="T7" fmla="*/ 10 h 168"/>
                <a:gd name="T8" fmla="*/ 63 w 294"/>
                <a:gd name="T9" fmla="*/ 12 h 168"/>
                <a:gd name="T10" fmla="*/ 71 w 294"/>
                <a:gd name="T11" fmla="*/ 19 h 168"/>
                <a:gd name="T12" fmla="*/ 85 w 294"/>
                <a:gd name="T13" fmla="*/ 25 h 168"/>
                <a:gd name="T14" fmla="*/ 96 w 294"/>
                <a:gd name="T15" fmla="*/ 24 h 168"/>
                <a:gd name="T16" fmla="*/ 157 w 294"/>
                <a:gd name="T17" fmla="*/ 10 h 168"/>
                <a:gd name="T18" fmla="*/ 173 w 294"/>
                <a:gd name="T19" fmla="*/ 20 h 168"/>
                <a:gd name="T20" fmla="*/ 190 w 294"/>
                <a:gd name="T21" fmla="*/ 22 h 168"/>
                <a:gd name="T22" fmla="*/ 275 w 294"/>
                <a:gd name="T23" fmla="*/ 94 h 168"/>
                <a:gd name="T24" fmla="*/ 263 w 294"/>
                <a:gd name="T25" fmla="*/ 103 h 168"/>
                <a:gd name="T26" fmla="*/ 257 w 294"/>
                <a:gd name="T27" fmla="*/ 113 h 168"/>
                <a:gd name="T28" fmla="*/ 247 w 294"/>
                <a:gd name="T29" fmla="*/ 101 h 168"/>
                <a:gd name="T30" fmla="*/ 240 w 294"/>
                <a:gd name="T31" fmla="*/ 96 h 168"/>
                <a:gd name="T32" fmla="*/ 240 w 294"/>
                <a:gd name="T33" fmla="*/ 88 h 168"/>
                <a:gd name="T34" fmla="*/ 229 w 294"/>
                <a:gd name="T35" fmla="*/ 88 h 168"/>
                <a:gd name="T36" fmla="*/ 219 w 294"/>
                <a:gd name="T37" fmla="*/ 93 h 168"/>
                <a:gd name="T38" fmla="*/ 214 w 294"/>
                <a:gd name="T39" fmla="*/ 98 h 168"/>
                <a:gd name="T40" fmla="*/ 225 w 294"/>
                <a:gd name="T41" fmla="*/ 97 h 168"/>
                <a:gd name="T42" fmla="*/ 231 w 294"/>
                <a:gd name="T43" fmla="*/ 112 h 168"/>
                <a:gd name="T44" fmla="*/ 213 w 294"/>
                <a:gd name="T45" fmla="*/ 118 h 168"/>
                <a:gd name="T46" fmla="*/ 197 w 294"/>
                <a:gd name="T47" fmla="*/ 115 h 168"/>
                <a:gd name="T48" fmla="*/ 185 w 294"/>
                <a:gd name="T49" fmla="*/ 111 h 168"/>
                <a:gd name="T50" fmla="*/ 177 w 294"/>
                <a:gd name="T51" fmla="*/ 107 h 168"/>
                <a:gd name="T52" fmla="*/ 163 w 294"/>
                <a:gd name="T53" fmla="*/ 113 h 168"/>
                <a:gd name="T54" fmla="*/ 146 w 294"/>
                <a:gd name="T55" fmla="*/ 112 h 168"/>
                <a:gd name="T56" fmla="*/ 131 w 294"/>
                <a:gd name="T57" fmla="*/ 105 h 168"/>
                <a:gd name="T58" fmla="*/ 117 w 294"/>
                <a:gd name="T59" fmla="*/ 111 h 168"/>
                <a:gd name="T60" fmla="*/ 123 w 294"/>
                <a:gd name="T61" fmla="*/ 123 h 168"/>
                <a:gd name="T62" fmla="*/ 131 w 294"/>
                <a:gd name="T63" fmla="*/ 136 h 168"/>
                <a:gd name="T64" fmla="*/ 114 w 294"/>
                <a:gd name="T65" fmla="*/ 141 h 168"/>
                <a:gd name="T66" fmla="*/ 108 w 294"/>
                <a:gd name="T67" fmla="*/ 154 h 168"/>
                <a:gd name="T68" fmla="*/ 103 w 294"/>
                <a:gd name="T69" fmla="*/ 163 h 168"/>
                <a:gd name="T70" fmla="*/ 94 w 294"/>
                <a:gd name="T71" fmla="*/ 157 h 168"/>
                <a:gd name="T72" fmla="*/ 77 w 294"/>
                <a:gd name="T73" fmla="*/ 151 h 168"/>
                <a:gd name="T74" fmla="*/ 86 w 294"/>
                <a:gd name="T75" fmla="*/ 140 h 168"/>
                <a:gd name="T76" fmla="*/ 79 w 294"/>
                <a:gd name="T77" fmla="*/ 130 h 168"/>
                <a:gd name="T78" fmla="*/ 76 w 294"/>
                <a:gd name="T79" fmla="*/ 111 h 168"/>
                <a:gd name="T80" fmla="*/ 80 w 294"/>
                <a:gd name="T81" fmla="*/ 88 h 168"/>
                <a:gd name="T82" fmla="*/ 66 w 294"/>
                <a:gd name="T83" fmla="*/ 84 h 168"/>
                <a:gd name="T84" fmla="*/ 57 w 294"/>
                <a:gd name="T85" fmla="*/ 79 h 168"/>
                <a:gd name="T86" fmla="*/ 62 w 294"/>
                <a:gd name="T87" fmla="*/ 73 h 168"/>
                <a:gd name="T88" fmla="*/ 50 w 294"/>
                <a:gd name="T89" fmla="*/ 64 h 168"/>
                <a:gd name="T90" fmla="*/ 38 w 294"/>
                <a:gd name="T91" fmla="*/ 52 h 168"/>
                <a:gd name="T92" fmla="*/ 29 w 294"/>
                <a:gd name="T93" fmla="*/ 50 h 168"/>
                <a:gd name="T94" fmla="*/ 31 w 294"/>
                <a:gd name="T95" fmla="*/ 43 h 168"/>
                <a:gd name="T96" fmla="*/ 43 w 294"/>
                <a:gd name="T97" fmla="*/ 45 h 168"/>
                <a:gd name="T98" fmla="*/ 59 w 294"/>
                <a:gd name="T99" fmla="*/ 27 h 168"/>
                <a:gd name="T100" fmla="*/ 48 w 294"/>
                <a:gd name="T101" fmla="*/ 22 h 168"/>
                <a:gd name="T102" fmla="*/ 38 w 294"/>
                <a:gd name="T103" fmla="*/ 17 h 168"/>
                <a:gd name="T104" fmla="*/ 35 w 294"/>
                <a:gd name="T105" fmla="*/ 21 h 168"/>
                <a:gd name="T106" fmla="*/ 26 w 294"/>
                <a:gd name="T107" fmla="*/ 28 h 168"/>
                <a:gd name="T108" fmla="*/ 9 w 294"/>
                <a:gd name="T109" fmla="*/ 25 h 168"/>
                <a:gd name="T110" fmla="*/ 0 w 294"/>
                <a:gd name="T111" fmla="*/ 13 h 168"/>
                <a:gd name="T112" fmla="*/ 7 w 294"/>
                <a:gd name="T113" fmla="*/ 4 h 168"/>
                <a:gd name="T114" fmla="*/ 15 w 294"/>
                <a:gd name="T115" fmla="*/ 1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4" h="168">
                  <a:moveTo>
                    <a:pt x="15" y="1"/>
                  </a:moveTo>
                  <a:cubicBezTo>
                    <a:pt x="16" y="1"/>
                    <a:pt x="17" y="2"/>
                    <a:pt x="18" y="3"/>
                  </a:cubicBezTo>
                  <a:cubicBezTo>
                    <a:pt x="19" y="3"/>
                    <a:pt x="20" y="2"/>
                    <a:pt x="20" y="2"/>
                  </a:cubicBezTo>
                  <a:cubicBezTo>
                    <a:pt x="22" y="2"/>
                    <a:pt x="25" y="1"/>
                    <a:pt x="26" y="2"/>
                  </a:cubicBezTo>
                  <a:cubicBezTo>
                    <a:pt x="27" y="2"/>
                    <a:pt x="27" y="2"/>
                    <a:pt x="28" y="2"/>
                  </a:cubicBezTo>
                  <a:cubicBezTo>
                    <a:pt x="29" y="3"/>
                    <a:pt x="30" y="3"/>
                    <a:pt x="31" y="3"/>
                  </a:cubicBezTo>
                  <a:cubicBezTo>
                    <a:pt x="32" y="3"/>
                    <a:pt x="33" y="4"/>
                    <a:pt x="34" y="4"/>
                  </a:cubicBezTo>
                  <a:cubicBezTo>
                    <a:pt x="35" y="4"/>
                    <a:pt x="37" y="4"/>
                    <a:pt x="38" y="5"/>
                  </a:cubicBezTo>
                  <a:cubicBezTo>
                    <a:pt x="38" y="5"/>
                    <a:pt x="39" y="6"/>
                    <a:pt x="40" y="7"/>
                  </a:cubicBezTo>
                  <a:cubicBezTo>
                    <a:pt x="41" y="8"/>
                    <a:pt x="43" y="9"/>
                    <a:pt x="44" y="9"/>
                  </a:cubicBezTo>
                  <a:cubicBezTo>
                    <a:pt x="46" y="9"/>
                    <a:pt x="50" y="10"/>
                    <a:pt x="50" y="10"/>
                  </a:cubicBezTo>
                  <a:cubicBezTo>
                    <a:pt x="50" y="10"/>
                    <a:pt x="53" y="10"/>
                    <a:pt x="54" y="10"/>
                  </a:cubicBezTo>
                  <a:cubicBezTo>
                    <a:pt x="55" y="10"/>
                    <a:pt x="56" y="9"/>
                    <a:pt x="57" y="9"/>
                  </a:cubicBezTo>
                  <a:cubicBezTo>
                    <a:pt x="59" y="10"/>
                    <a:pt x="60" y="10"/>
                    <a:pt x="61" y="10"/>
                  </a:cubicBezTo>
                  <a:cubicBezTo>
                    <a:pt x="62" y="11"/>
                    <a:pt x="62" y="12"/>
                    <a:pt x="63" y="12"/>
                  </a:cubicBezTo>
                  <a:cubicBezTo>
                    <a:pt x="64" y="13"/>
                    <a:pt x="65" y="13"/>
                    <a:pt x="65" y="14"/>
                  </a:cubicBezTo>
                  <a:cubicBezTo>
                    <a:pt x="66" y="15"/>
                    <a:pt x="68" y="16"/>
                    <a:pt x="68" y="16"/>
                  </a:cubicBezTo>
                  <a:cubicBezTo>
                    <a:pt x="69" y="17"/>
                    <a:pt x="70" y="18"/>
                    <a:pt x="71" y="19"/>
                  </a:cubicBezTo>
                  <a:cubicBezTo>
                    <a:pt x="72" y="20"/>
                    <a:pt x="74" y="20"/>
                    <a:pt x="75" y="20"/>
                  </a:cubicBezTo>
                  <a:cubicBezTo>
                    <a:pt x="77" y="21"/>
                    <a:pt x="80" y="21"/>
                    <a:pt x="80" y="21"/>
                  </a:cubicBezTo>
                  <a:cubicBezTo>
                    <a:pt x="80" y="21"/>
                    <a:pt x="83" y="24"/>
                    <a:pt x="85" y="25"/>
                  </a:cubicBezTo>
                  <a:cubicBezTo>
                    <a:pt x="86" y="25"/>
                    <a:pt x="87" y="26"/>
                    <a:pt x="88" y="26"/>
                  </a:cubicBezTo>
                  <a:cubicBezTo>
                    <a:pt x="89" y="26"/>
                    <a:pt x="91" y="26"/>
                    <a:pt x="92" y="25"/>
                  </a:cubicBezTo>
                  <a:cubicBezTo>
                    <a:pt x="94" y="25"/>
                    <a:pt x="96" y="24"/>
                    <a:pt x="96" y="24"/>
                  </a:cubicBezTo>
                  <a:cubicBezTo>
                    <a:pt x="103" y="20"/>
                    <a:pt x="115" y="13"/>
                    <a:pt x="121" y="10"/>
                  </a:cubicBezTo>
                  <a:cubicBezTo>
                    <a:pt x="124" y="9"/>
                    <a:pt x="128" y="7"/>
                    <a:pt x="131" y="7"/>
                  </a:cubicBezTo>
                  <a:cubicBezTo>
                    <a:pt x="138" y="6"/>
                    <a:pt x="151" y="9"/>
                    <a:pt x="157" y="10"/>
                  </a:cubicBezTo>
                  <a:cubicBezTo>
                    <a:pt x="160" y="11"/>
                    <a:pt x="166" y="15"/>
                    <a:pt x="169" y="16"/>
                  </a:cubicBezTo>
                  <a:cubicBezTo>
                    <a:pt x="169" y="16"/>
                    <a:pt x="171" y="16"/>
                    <a:pt x="172" y="17"/>
                  </a:cubicBezTo>
                  <a:cubicBezTo>
                    <a:pt x="172" y="17"/>
                    <a:pt x="172" y="19"/>
                    <a:pt x="173" y="20"/>
                  </a:cubicBezTo>
                  <a:cubicBezTo>
                    <a:pt x="174" y="21"/>
                    <a:pt x="176" y="21"/>
                    <a:pt x="177" y="21"/>
                  </a:cubicBezTo>
                  <a:cubicBezTo>
                    <a:pt x="179" y="21"/>
                    <a:pt x="181" y="22"/>
                    <a:pt x="183" y="22"/>
                  </a:cubicBezTo>
                  <a:cubicBezTo>
                    <a:pt x="185" y="23"/>
                    <a:pt x="188" y="22"/>
                    <a:pt x="190" y="22"/>
                  </a:cubicBezTo>
                  <a:cubicBezTo>
                    <a:pt x="196" y="22"/>
                    <a:pt x="208" y="21"/>
                    <a:pt x="213" y="23"/>
                  </a:cubicBezTo>
                  <a:cubicBezTo>
                    <a:pt x="236" y="29"/>
                    <a:pt x="294" y="68"/>
                    <a:pt x="294" y="68"/>
                  </a:cubicBezTo>
                  <a:cubicBezTo>
                    <a:pt x="294" y="68"/>
                    <a:pt x="281" y="88"/>
                    <a:pt x="275" y="94"/>
                  </a:cubicBezTo>
                  <a:cubicBezTo>
                    <a:pt x="275" y="95"/>
                    <a:pt x="273" y="96"/>
                    <a:pt x="272" y="96"/>
                  </a:cubicBezTo>
                  <a:cubicBezTo>
                    <a:pt x="271" y="98"/>
                    <a:pt x="269" y="100"/>
                    <a:pt x="268" y="101"/>
                  </a:cubicBezTo>
                  <a:cubicBezTo>
                    <a:pt x="266" y="102"/>
                    <a:pt x="264" y="102"/>
                    <a:pt x="263" y="103"/>
                  </a:cubicBezTo>
                  <a:cubicBezTo>
                    <a:pt x="262" y="104"/>
                    <a:pt x="261" y="107"/>
                    <a:pt x="261" y="109"/>
                  </a:cubicBezTo>
                  <a:cubicBezTo>
                    <a:pt x="261" y="110"/>
                    <a:pt x="261" y="113"/>
                    <a:pt x="260" y="114"/>
                  </a:cubicBezTo>
                  <a:cubicBezTo>
                    <a:pt x="259" y="114"/>
                    <a:pt x="258" y="113"/>
                    <a:pt x="257" y="113"/>
                  </a:cubicBezTo>
                  <a:cubicBezTo>
                    <a:pt x="256" y="112"/>
                    <a:pt x="253" y="112"/>
                    <a:pt x="252" y="111"/>
                  </a:cubicBezTo>
                  <a:cubicBezTo>
                    <a:pt x="252" y="111"/>
                    <a:pt x="252" y="108"/>
                    <a:pt x="252" y="107"/>
                  </a:cubicBezTo>
                  <a:cubicBezTo>
                    <a:pt x="251" y="105"/>
                    <a:pt x="249" y="102"/>
                    <a:pt x="247" y="101"/>
                  </a:cubicBezTo>
                  <a:cubicBezTo>
                    <a:pt x="246" y="101"/>
                    <a:pt x="244" y="101"/>
                    <a:pt x="243" y="101"/>
                  </a:cubicBezTo>
                  <a:cubicBezTo>
                    <a:pt x="242" y="100"/>
                    <a:pt x="239" y="98"/>
                    <a:pt x="239" y="97"/>
                  </a:cubicBezTo>
                  <a:cubicBezTo>
                    <a:pt x="239" y="96"/>
                    <a:pt x="239" y="96"/>
                    <a:pt x="240" y="96"/>
                  </a:cubicBezTo>
                  <a:cubicBezTo>
                    <a:pt x="240" y="95"/>
                    <a:pt x="241" y="94"/>
                    <a:pt x="241" y="93"/>
                  </a:cubicBezTo>
                  <a:cubicBezTo>
                    <a:pt x="240" y="92"/>
                    <a:pt x="238" y="93"/>
                    <a:pt x="238" y="92"/>
                  </a:cubicBezTo>
                  <a:cubicBezTo>
                    <a:pt x="238" y="91"/>
                    <a:pt x="240" y="89"/>
                    <a:pt x="240" y="88"/>
                  </a:cubicBezTo>
                  <a:cubicBezTo>
                    <a:pt x="240" y="87"/>
                    <a:pt x="237" y="86"/>
                    <a:pt x="235" y="86"/>
                  </a:cubicBezTo>
                  <a:cubicBezTo>
                    <a:pt x="235" y="86"/>
                    <a:pt x="234" y="87"/>
                    <a:pt x="234" y="88"/>
                  </a:cubicBezTo>
                  <a:cubicBezTo>
                    <a:pt x="233" y="88"/>
                    <a:pt x="231" y="88"/>
                    <a:pt x="229" y="88"/>
                  </a:cubicBezTo>
                  <a:cubicBezTo>
                    <a:pt x="228" y="88"/>
                    <a:pt x="226" y="89"/>
                    <a:pt x="225" y="89"/>
                  </a:cubicBezTo>
                  <a:cubicBezTo>
                    <a:pt x="224" y="89"/>
                    <a:pt x="222" y="89"/>
                    <a:pt x="221" y="90"/>
                  </a:cubicBezTo>
                  <a:cubicBezTo>
                    <a:pt x="220" y="90"/>
                    <a:pt x="220" y="93"/>
                    <a:pt x="219" y="93"/>
                  </a:cubicBezTo>
                  <a:cubicBezTo>
                    <a:pt x="218" y="94"/>
                    <a:pt x="216" y="94"/>
                    <a:pt x="216" y="95"/>
                  </a:cubicBezTo>
                  <a:cubicBezTo>
                    <a:pt x="215" y="95"/>
                    <a:pt x="214" y="95"/>
                    <a:pt x="214" y="96"/>
                  </a:cubicBezTo>
                  <a:cubicBezTo>
                    <a:pt x="214" y="96"/>
                    <a:pt x="213" y="97"/>
                    <a:pt x="214" y="98"/>
                  </a:cubicBezTo>
                  <a:cubicBezTo>
                    <a:pt x="214" y="99"/>
                    <a:pt x="217" y="99"/>
                    <a:pt x="218" y="99"/>
                  </a:cubicBezTo>
                  <a:cubicBezTo>
                    <a:pt x="219" y="99"/>
                    <a:pt x="220" y="98"/>
                    <a:pt x="221" y="97"/>
                  </a:cubicBezTo>
                  <a:cubicBezTo>
                    <a:pt x="222" y="97"/>
                    <a:pt x="224" y="97"/>
                    <a:pt x="225" y="97"/>
                  </a:cubicBezTo>
                  <a:cubicBezTo>
                    <a:pt x="227" y="98"/>
                    <a:pt x="228" y="100"/>
                    <a:pt x="229" y="102"/>
                  </a:cubicBezTo>
                  <a:cubicBezTo>
                    <a:pt x="230" y="104"/>
                    <a:pt x="230" y="107"/>
                    <a:pt x="231" y="109"/>
                  </a:cubicBezTo>
                  <a:cubicBezTo>
                    <a:pt x="231" y="110"/>
                    <a:pt x="232" y="111"/>
                    <a:pt x="231" y="112"/>
                  </a:cubicBezTo>
                  <a:cubicBezTo>
                    <a:pt x="231" y="113"/>
                    <a:pt x="228" y="114"/>
                    <a:pt x="227" y="114"/>
                  </a:cubicBezTo>
                  <a:cubicBezTo>
                    <a:pt x="225" y="115"/>
                    <a:pt x="222" y="115"/>
                    <a:pt x="220" y="115"/>
                  </a:cubicBezTo>
                  <a:cubicBezTo>
                    <a:pt x="218" y="116"/>
                    <a:pt x="215" y="117"/>
                    <a:pt x="213" y="118"/>
                  </a:cubicBezTo>
                  <a:cubicBezTo>
                    <a:pt x="212" y="118"/>
                    <a:pt x="210" y="119"/>
                    <a:pt x="209" y="120"/>
                  </a:cubicBezTo>
                  <a:cubicBezTo>
                    <a:pt x="207" y="120"/>
                    <a:pt x="204" y="120"/>
                    <a:pt x="203" y="119"/>
                  </a:cubicBezTo>
                  <a:cubicBezTo>
                    <a:pt x="202" y="118"/>
                    <a:pt x="199" y="116"/>
                    <a:pt x="197" y="115"/>
                  </a:cubicBezTo>
                  <a:cubicBezTo>
                    <a:pt x="197" y="114"/>
                    <a:pt x="195" y="113"/>
                    <a:pt x="194" y="113"/>
                  </a:cubicBezTo>
                  <a:cubicBezTo>
                    <a:pt x="192" y="112"/>
                    <a:pt x="188" y="114"/>
                    <a:pt x="187" y="114"/>
                  </a:cubicBezTo>
                  <a:cubicBezTo>
                    <a:pt x="186" y="113"/>
                    <a:pt x="185" y="112"/>
                    <a:pt x="185" y="111"/>
                  </a:cubicBezTo>
                  <a:cubicBezTo>
                    <a:pt x="184" y="111"/>
                    <a:pt x="184" y="109"/>
                    <a:pt x="183" y="108"/>
                  </a:cubicBezTo>
                  <a:cubicBezTo>
                    <a:pt x="183" y="108"/>
                    <a:pt x="181" y="108"/>
                    <a:pt x="181" y="108"/>
                  </a:cubicBezTo>
                  <a:cubicBezTo>
                    <a:pt x="180" y="108"/>
                    <a:pt x="178" y="107"/>
                    <a:pt x="177" y="107"/>
                  </a:cubicBezTo>
                  <a:cubicBezTo>
                    <a:pt x="176" y="106"/>
                    <a:pt x="173" y="101"/>
                    <a:pt x="171" y="102"/>
                  </a:cubicBezTo>
                  <a:cubicBezTo>
                    <a:pt x="170" y="102"/>
                    <a:pt x="170" y="106"/>
                    <a:pt x="169" y="107"/>
                  </a:cubicBezTo>
                  <a:cubicBezTo>
                    <a:pt x="169" y="109"/>
                    <a:pt x="165" y="112"/>
                    <a:pt x="163" y="113"/>
                  </a:cubicBezTo>
                  <a:cubicBezTo>
                    <a:pt x="163" y="113"/>
                    <a:pt x="160" y="114"/>
                    <a:pt x="159" y="114"/>
                  </a:cubicBezTo>
                  <a:cubicBezTo>
                    <a:pt x="157" y="115"/>
                    <a:pt x="153" y="116"/>
                    <a:pt x="151" y="115"/>
                  </a:cubicBezTo>
                  <a:cubicBezTo>
                    <a:pt x="149" y="115"/>
                    <a:pt x="147" y="113"/>
                    <a:pt x="146" y="112"/>
                  </a:cubicBezTo>
                  <a:cubicBezTo>
                    <a:pt x="145" y="111"/>
                    <a:pt x="144" y="110"/>
                    <a:pt x="143" y="109"/>
                  </a:cubicBezTo>
                  <a:cubicBezTo>
                    <a:pt x="141" y="108"/>
                    <a:pt x="138" y="106"/>
                    <a:pt x="135" y="105"/>
                  </a:cubicBezTo>
                  <a:cubicBezTo>
                    <a:pt x="134" y="105"/>
                    <a:pt x="132" y="105"/>
                    <a:pt x="131" y="105"/>
                  </a:cubicBezTo>
                  <a:cubicBezTo>
                    <a:pt x="129" y="105"/>
                    <a:pt x="127" y="106"/>
                    <a:pt x="126" y="107"/>
                  </a:cubicBezTo>
                  <a:cubicBezTo>
                    <a:pt x="125" y="107"/>
                    <a:pt x="121" y="108"/>
                    <a:pt x="120" y="108"/>
                  </a:cubicBezTo>
                  <a:cubicBezTo>
                    <a:pt x="119" y="109"/>
                    <a:pt x="117" y="111"/>
                    <a:pt x="117" y="111"/>
                  </a:cubicBezTo>
                  <a:cubicBezTo>
                    <a:pt x="117" y="112"/>
                    <a:pt x="117" y="114"/>
                    <a:pt x="117" y="115"/>
                  </a:cubicBezTo>
                  <a:cubicBezTo>
                    <a:pt x="117" y="117"/>
                    <a:pt x="119" y="119"/>
                    <a:pt x="120" y="121"/>
                  </a:cubicBezTo>
                  <a:cubicBezTo>
                    <a:pt x="121" y="121"/>
                    <a:pt x="122" y="122"/>
                    <a:pt x="123" y="123"/>
                  </a:cubicBezTo>
                  <a:cubicBezTo>
                    <a:pt x="125" y="124"/>
                    <a:pt x="127" y="127"/>
                    <a:pt x="129" y="128"/>
                  </a:cubicBezTo>
                  <a:cubicBezTo>
                    <a:pt x="130" y="128"/>
                    <a:pt x="132" y="129"/>
                    <a:pt x="132" y="129"/>
                  </a:cubicBezTo>
                  <a:cubicBezTo>
                    <a:pt x="133" y="131"/>
                    <a:pt x="132" y="135"/>
                    <a:pt x="131" y="136"/>
                  </a:cubicBezTo>
                  <a:cubicBezTo>
                    <a:pt x="131" y="137"/>
                    <a:pt x="130" y="139"/>
                    <a:pt x="129" y="140"/>
                  </a:cubicBezTo>
                  <a:cubicBezTo>
                    <a:pt x="127" y="140"/>
                    <a:pt x="124" y="140"/>
                    <a:pt x="122" y="140"/>
                  </a:cubicBezTo>
                  <a:cubicBezTo>
                    <a:pt x="120" y="140"/>
                    <a:pt x="116" y="140"/>
                    <a:pt x="114" y="141"/>
                  </a:cubicBezTo>
                  <a:cubicBezTo>
                    <a:pt x="113" y="141"/>
                    <a:pt x="113" y="142"/>
                    <a:pt x="112" y="143"/>
                  </a:cubicBezTo>
                  <a:cubicBezTo>
                    <a:pt x="111" y="145"/>
                    <a:pt x="112" y="149"/>
                    <a:pt x="111" y="151"/>
                  </a:cubicBezTo>
                  <a:cubicBezTo>
                    <a:pt x="110" y="152"/>
                    <a:pt x="108" y="153"/>
                    <a:pt x="108" y="154"/>
                  </a:cubicBezTo>
                  <a:cubicBezTo>
                    <a:pt x="107" y="155"/>
                    <a:pt x="106" y="158"/>
                    <a:pt x="106" y="159"/>
                  </a:cubicBezTo>
                  <a:cubicBezTo>
                    <a:pt x="105" y="160"/>
                    <a:pt x="105" y="162"/>
                    <a:pt x="105" y="162"/>
                  </a:cubicBezTo>
                  <a:cubicBezTo>
                    <a:pt x="104" y="163"/>
                    <a:pt x="103" y="163"/>
                    <a:pt x="103" y="163"/>
                  </a:cubicBezTo>
                  <a:cubicBezTo>
                    <a:pt x="102" y="164"/>
                    <a:pt x="101" y="165"/>
                    <a:pt x="101" y="166"/>
                  </a:cubicBezTo>
                  <a:cubicBezTo>
                    <a:pt x="100" y="167"/>
                    <a:pt x="98" y="168"/>
                    <a:pt x="98" y="168"/>
                  </a:cubicBezTo>
                  <a:cubicBezTo>
                    <a:pt x="98" y="168"/>
                    <a:pt x="95" y="158"/>
                    <a:pt x="94" y="157"/>
                  </a:cubicBezTo>
                  <a:cubicBezTo>
                    <a:pt x="92" y="156"/>
                    <a:pt x="90" y="156"/>
                    <a:pt x="88" y="155"/>
                  </a:cubicBezTo>
                  <a:cubicBezTo>
                    <a:pt x="87" y="155"/>
                    <a:pt x="86" y="154"/>
                    <a:pt x="85" y="153"/>
                  </a:cubicBezTo>
                  <a:cubicBezTo>
                    <a:pt x="83" y="153"/>
                    <a:pt x="78" y="153"/>
                    <a:pt x="77" y="151"/>
                  </a:cubicBezTo>
                  <a:cubicBezTo>
                    <a:pt x="76" y="150"/>
                    <a:pt x="79" y="147"/>
                    <a:pt x="80" y="146"/>
                  </a:cubicBezTo>
                  <a:cubicBezTo>
                    <a:pt x="80" y="145"/>
                    <a:pt x="80" y="142"/>
                    <a:pt x="81" y="141"/>
                  </a:cubicBezTo>
                  <a:cubicBezTo>
                    <a:pt x="82" y="140"/>
                    <a:pt x="86" y="141"/>
                    <a:pt x="86" y="140"/>
                  </a:cubicBezTo>
                  <a:cubicBezTo>
                    <a:pt x="86" y="139"/>
                    <a:pt x="84" y="138"/>
                    <a:pt x="84" y="138"/>
                  </a:cubicBezTo>
                  <a:cubicBezTo>
                    <a:pt x="83" y="137"/>
                    <a:pt x="81" y="136"/>
                    <a:pt x="81" y="135"/>
                  </a:cubicBezTo>
                  <a:cubicBezTo>
                    <a:pt x="80" y="134"/>
                    <a:pt x="80" y="131"/>
                    <a:pt x="79" y="130"/>
                  </a:cubicBezTo>
                  <a:cubicBezTo>
                    <a:pt x="79" y="129"/>
                    <a:pt x="80" y="127"/>
                    <a:pt x="80" y="126"/>
                  </a:cubicBezTo>
                  <a:cubicBezTo>
                    <a:pt x="79" y="123"/>
                    <a:pt x="75" y="120"/>
                    <a:pt x="75" y="117"/>
                  </a:cubicBezTo>
                  <a:cubicBezTo>
                    <a:pt x="75" y="116"/>
                    <a:pt x="76" y="112"/>
                    <a:pt x="76" y="111"/>
                  </a:cubicBezTo>
                  <a:cubicBezTo>
                    <a:pt x="77" y="109"/>
                    <a:pt x="79" y="106"/>
                    <a:pt x="79" y="105"/>
                  </a:cubicBezTo>
                  <a:cubicBezTo>
                    <a:pt x="80" y="102"/>
                    <a:pt x="81" y="97"/>
                    <a:pt x="81" y="94"/>
                  </a:cubicBezTo>
                  <a:cubicBezTo>
                    <a:pt x="81" y="93"/>
                    <a:pt x="81" y="89"/>
                    <a:pt x="80" y="88"/>
                  </a:cubicBezTo>
                  <a:cubicBezTo>
                    <a:pt x="79" y="87"/>
                    <a:pt x="74" y="86"/>
                    <a:pt x="73" y="85"/>
                  </a:cubicBezTo>
                  <a:cubicBezTo>
                    <a:pt x="72" y="85"/>
                    <a:pt x="70" y="83"/>
                    <a:pt x="69" y="83"/>
                  </a:cubicBezTo>
                  <a:cubicBezTo>
                    <a:pt x="68" y="83"/>
                    <a:pt x="67" y="84"/>
                    <a:pt x="66" y="84"/>
                  </a:cubicBezTo>
                  <a:cubicBezTo>
                    <a:pt x="65" y="84"/>
                    <a:pt x="62" y="85"/>
                    <a:pt x="62" y="84"/>
                  </a:cubicBezTo>
                  <a:cubicBezTo>
                    <a:pt x="61" y="84"/>
                    <a:pt x="59" y="83"/>
                    <a:pt x="59" y="83"/>
                  </a:cubicBezTo>
                  <a:cubicBezTo>
                    <a:pt x="58" y="82"/>
                    <a:pt x="57" y="80"/>
                    <a:pt x="57" y="79"/>
                  </a:cubicBezTo>
                  <a:cubicBezTo>
                    <a:pt x="57" y="78"/>
                    <a:pt x="56" y="75"/>
                    <a:pt x="56" y="75"/>
                  </a:cubicBezTo>
                  <a:cubicBezTo>
                    <a:pt x="57" y="74"/>
                    <a:pt x="61" y="75"/>
                    <a:pt x="62" y="75"/>
                  </a:cubicBezTo>
                  <a:cubicBezTo>
                    <a:pt x="62" y="75"/>
                    <a:pt x="63" y="74"/>
                    <a:pt x="62" y="73"/>
                  </a:cubicBezTo>
                  <a:cubicBezTo>
                    <a:pt x="62" y="72"/>
                    <a:pt x="61" y="71"/>
                    <a:pt x="61" y="70"/>
                  </a:cubicBezTo>
                  <a:cubicBezTo>
                    <a:pt x="60" y="69"/>
                    <a:pt x="57" y="67"/>
                    <a:pt x="56" y="66"/>
                  </a:cubicBezTo>
                  <a:cubicBezTo>
                    <a:pt x="55" y="65"/>
                    <a:pt x="51" y="65"/>
                    <a:pt x="50" y="64"/>
                  </a:cubicBezTo>
                  <a:cubicBezTo>
                    <a:pt x="49" y="64"/>
                    <a:pt x="46" y="63"/>
                    <a:pt x="45" y="61"/>
                  </a:cubicBezTo>
                  <a:cubicBezTo>
                    <a:pt x="44" y="60"/>
                    <a:pt x="46" y="56"/>
                    <a:pt x="45" y="54"/>
                  </a:cubicBezTo>
                  <a:cubicBezTo>
                    <a:pt x="44" y="52"/>
                    <a:pt x="40" y="52"/>
                    <a:pt x="38" y="52"/>
                  </a:cubicBezTo>
                  <a:cubicBezTo>
                    <a:pt x="37" y="52"/>
                    <a:pt x="36" y="53"/>
                    <a:pt x="35" y="53"/>
                  </a:cubicBezTo>
                  <a:cubicBezTo>
                    <a:pt x="33" y="53"/>
                    <a:pt x="32" y="55"/>
                    <a:pt x="31" y="54"/>
                  </a:cubicBezTo>
                  <a:cubicBezTo>
                    <a:pt x="30" y="54"/>
                    <a:pt x="30" y="51"/>
                    <a:pt x="29" y="50"/>
                  </a:cubicBezTo>
                  <a:cubicBezTo>
                    <a:pt x="29" y="50"/>
                    <a:pt x="29" y="49"/>
                    <a:pt x="29" y="48"/>
                  </a:cubicBezTo>
                  <a:cubicBezTo>
                    <a:pt x="29" y="47"/>
                    <a:pt x="29" y="45"/>
                    <a:pt x="29" y="45"/>
                  </a:cubicBezTo>
                  <a:cubicBezTo>
                    <a:pt x="29" y="45"/>
                    <a:pt x="30" y="44"/>
                    <a:pt x="31" y="43"/>
                  </a:cubicBezTo>
                  <a:cubicBezTo>
                    <a:pt x="32" y="43"/>
                    <a:pt x="34" y="43"/>
                    <a:pt x="35" y="43"/>
                  </a:cubicBezTo>
                  <a:cubicBezTo>
                    <a:pt x="37" y="43"/>
                    <a:pt x="42" y="43"/>
                    <a:pt x="43" y="44"/>
                  </a:cubicBezTo>
                  <a:cubicBezTo>
                    <a:pt x="43" y="45"/>
                    <a:pt x="42" y="45"/>
                    <a:pt x="43" y="45"/>
                  </a:cubicBezTo>
                  <a:cubicBezTo>
                    <a:pt x="43" y="46"/>
                    <a:pt x="45" y="48"/>
                    <a:pt x="46" y="48"/>
                  </a:cubicBezTo>
                  <a:cubicBezTo>
                    <a:pt x="48" y="47"/>
                    <a:pt x="50" y="41"/>
                    <a:pt x="52" y="39"/>
                  </a:cubicBezTo>
                  <a:cubicBezTo>
                    <a:pt x="54" y="36"/>
                    <a:pt x="59" y="30"/>
                    <a:pt x="59" y="27"/>
                  </a:cubicBezTo>
                  <a:cubicBezTo>
                    <a:pt x="59" y="26"/>
                    <a:pt x="58" y="25"/>
                    <a:pt x="58" y="25"/>
                  </a:cubicBezTo>
                  <a:cubicBezTo>
                    <a:pt x="57" y="24"/>
                    <a:pt x="55" y="24"/>
                    <a:pt x="53" y="24"/>
                  </a:cubicBezTo>
                  <a:cubicBezTo>
                    <a:pt x="52" y="23"/>
                    <a:pt x="50" y="22"/>
                    <a:pt x="48" y="22"/>
                  </a:cubicBezTo>
                  <a:cubicBezTo>
                    <a:pt x="47" y="21"/>
                    <a:pt x="45" y="21"/>
                    <a:pt x="44" y="20"/>
                  </a:cubicBezTo>
                  <a:cubicBezTo>
                    <a:pt x="44" y="20"/>
                    <a:pt x="44" y="19"/>
                    <a:pt x="44" y="18"/>
                  </a:cubicBezTo>
                  <a:cubicBezTo>
                    <a:pt x="43" y="17"/>
                    <a:pt x="39" y="18"/>
                    <a:pt x="38" y="17"/>
                  </a:cubicBezTo>
                  <a:cubicBezTo>
                    <a:pt x="38" y="17"/>
                    <a:pt x="38" y="17"/>
                    <a:pt x="37" y="17"/>
                  </a:cubicBezTo>
                  <a:cubicBezTo>
                    <a:pt x="37" y="17"/>
                    <a:pt x="37" y="19"/>
                    <a:pt x="36" y="19"/>
                  </a:cubicBezTo>
                  <a:cubicBezTo>
                    <a:pt x="36" y="20"/>
                    <a:pt x="35" y="21"/>
                    <a:pt x="35" y="21"/>
                  </a:cubicBezTo>
                  <a:cubicBezTo>
                    <a:pt x="34" y="22"/>
                    <a:pt x="33" y="22"/>
                    <a:pt x="33" y="22"/>
                  </a:cubicBezTo>
                  <a:cubicBezTo>
                    <a:pt x="32" y="23"/>
                    <a:pt x="31" y="25"/>
                    <a:pt x="31" y="25"/>
                  </a:cubicBezTo>
                  <a:cubicBezTo>
                    <a:pt x="29" y="26"/>
                    <a:pt x="27" y="28"/>
                    <a:pt x="26" y="28"/>
                  </a:cubicBezTo>
                  <a:cubicBezTo>
                    <a:pt x="24" y="29"/>
                    <a:pt x="20" y="28"/>
                    <a:pt x="19" y="28"/>
                  </a:cubicBezTo>
                  <a:cubicBezTo>
                    <a:pt x="17" y="28"/>
                    <a:pt x="14" y="27"/>
                    <a:pt x="12" y="27"/>
                  </a:cubicBezTo>
                  <a:cubicBezTo>
                    <a:pt x="11" y="26"/>
                    <a:pt x="9" y="25"/>
                    <a:pt x="9" y="25"/>
                  </a:cubicBezTo>
                  <a:cubicBezTo>
                    <a:pt x="8" y="24"/>
                    <a:pt x="6" y="24"/>
                    <a:pt x="6" y="23"/>
                  </a:cubicBezTo>
                  <a:cubicBezTo>
                    <a:pt x="5" y="22"/>
                    <a:pt x="3" y="20"/>
                    <a:pt x="3" y="19"/>
                  </a:cubicBezTo>
                  <a:cubicBezTo>
                    <a:pt x="2" y="17"/>
                    <a:pt x="1" y="15"/>
                    <a:pt x="0" y="13"/>
                  </a:cubicBezTo>
                  <a:cubicBezTo>
                    <a:pt x="0" y="12"/>
                    <a:pt x="1" y="11"/>
                    <a:pt x="1" y="10"/>
                  </a:cubicBezTo>
                  <a:cubicBezTo>
                    <a:pt x="2" y="9"/>
                    <a:pt x="4" y="6"/>
                    <a:pt x="4" y="6"/>
                  </a:cubicBezTo>
                  <a:cubicBezTo>
                    <a:pt x="4" y="6"/>
                    <a:pt x="6" y="4"/>
                    <a:pt x="7" y="4"/>
                  </a:cubicBezTo>
                  <a:cubicBezTo>
                    <a:pt x="7" y="4"/>
                    <a:pt x="8" y="4"/>
                    <a:pt x="9" y="3"/>
                  </a:cubicBezTo>
                  <a:cubicBezTo>
                    <a:pt x="10" y="3"/>
                    <a:pt x="11" y="1"/>
                    <a:pt x="12" y="1"/>
                  </a:cubicBezTo>
                  <a:cubicBezTo>
                    <a:pt x="13" y="0"/>
                    <a:pt x="14" y="1"/>
                    <a:pt x="15" y="1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5A7FC5">
                    <a:lumMod val="67000"/>
                  </a:srgbClr>
                </a:gs>
                <a:gs pos="48000">
                  <a:srgbClr val="399EC1"/>
                </a:gs>
                <a:gs pos="100000">
                  <a:srgbClr val="3279A6"/>
                </a:gs>
              </a:gsLst>
              <a:path path="circle">
                <a:fillToRect l="100000" t="100000"/>
              </a:path>
              <a:tileRect r="-100000" b="-100000"/>
            </a:gra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71"/>
            <p:cNvSpPr>
              <a:spLocks/>
            </p:cNvSpPr>
            <p:nvPr/>
          </p:nvSpPr>
          <p:spPr bwMode="auto">
            <a:xfrm>
              <a:off x="3530062" y="2131168"/>
              <a:ext cx="740337" cy="950660"/>
            </a:xfrm>
            <a:custGeom>
              <a:avLst/>
              <a:gdLst>
                <a:gd name="T0" fmla="*/ 119 w 223"/>
                <a:gd name="T1" fmla="*/ 273 h 286"/>
                <a:gd name="T2" fmla="*/ 129 w 223"/>
                <a:gd name="T3" fmla="*/ 260 h 286"/>
                <a:gd name="T4" fmla="*/ 159 w 223"/>
                <a:gd name="T5" fmla="*/ 246 h 286"/>
                <a:gd name="T6" fmla="*/ 167 w 223"/>
                <a:gd name="T7" fmla="*/ 236 h 286"/>
                <a:gd name="T8" fmla="*/ 185 w 223"/>
                <a:gd name="T9" fmla="*/ 240 h 286"/>
                <a:gd name="T10" fmla="*/ 208 w 223"/>
                <a:gd name="T11" fmla="*/ 230 h 286"/>
                <a:gd name="T12" fmla="*/ 207 w 223"/>
                <a:gd name="T13" fmla="*/ 218 h 286"/>
                <a:gd name="T14" fmla="*/ 221 w 223"/>
                <a:gd name="T15" fmla="*/ 206 h 286"/>
                <a:gd name="T16" fmla="*/ 212 w 223"/>
                <a:gd name="T17" fmla="*/ 174 h 286"/>
                <a:gd name="T18" fmla="*/ 198 w 223"/>
                <a:gd name="T19" fmla="*/ 155 h 286"/>
                <a:gd name="T20" fmla="*/ 199 w 223"/>
                <a:gd name="T21" fmla="*/ 141 h 286"/>
                <a:gd name="T22" fmla="*/ 193 w 223"/>
                <a:gd name="T23" fmla="*/ 127 h 286"/>
                <a:gd name="T24" fmla="*/ 194 w 223"/>
                <a:gd name="T25" fmla="*/ 95 h 286"/>
                <a:gd name="T26" fmla="*/ 179 w 223"/>
                <a:gd name="T27" fmla="*/ 86 h 286"/>
                <a:gd name="T28" fmla="*/ 170 w 223"/>
                <a:gd name="T29" fmla="*/ 77 h 286"/>
                <a:gd name="T30" fmla="*/ 169 w 223"/>
                <a:gd name="T31" fmla="*/ 68 h 286"/>
                <a:gd name="T32" fmla="*/ 151 w 223"/>
                <a:gd name="T33" fmla="*/ 54 h 286"/>
                <a:gd name="T34" fmla="*/ 142 w 223"/>
                <a:gd name="T35" fmla="*/ 49 h 286"/>
                <a:gd name="T36" fmla="*/ 156 w 223"/>
                <a:gd name="T37" fmla="*/ 46 h 286"/>
                <a:gd name="T38" fmla="*/ 172 w 223"/>
                <a:gd name="T39" fmla="*/ 28 h 286"/>
                <a:gd name="T40" fmla="*/ 157 w 223"/>
                <a:gd name="T41" fmla="*/ 21 h 286"/>
                <a:gd name="T42" fmla="*/ 149 w 223"/>
                <a:gd name="T43" fmla="*/ 21 h 286"/>
                <a:gd name="T44" fmla="*/ 139 w 223"/>
                <a:gd name="T45" fmla="*/ 30 h 286"/>
                <a:gd name="T46" fmla="*/ 119 w 223"/>
                <a:gd name="T47" fmla="*/ 25 h 286"/>
                <a:gd name="T48" fmla="*/ 117 w 223"/>
                <a:gd name="T49" fmla="*/ 7 h 286"/>
                <a:gd name="T50" fmla="*/ 109 w 223"/>
                <a:gd name="T51" fmla="*/ 1 h 286"/>
                <a:gd name="T52" fmla="*/ 101 w 223"/>
                <a:gd name="T53" fmla="*/ 3 h 286"/>
                <a:gd name="T54" fmla="*/ 98 w 223"/>
                <a:gd name="T55" fmla="*/ 15 h 286"/>
                <a:gd name="T56" fmla="*/ 102 w 223"/>
                <a:gd name="T57" fmla="*/ 29 h 286"/>
                <a:gd name="T58" fmla="*/ 95 w 223"/>
                <a:gd name="T59" fmla="*/ 28 h 286"/>
                <a:gd name="T60" fmla="*/ 93 w 223"/>
                <a:gd name="T61" fmla="*/ 37 h 286"/>
                <a:gd name="T62" fmla="*/ 92 w 223"/>
                <a:gd name="T63" fmla="*/ 51 h 286"/>
                <a:gd name="T64" fmla="*/ 79 w 223"/>
                <a:gd name="T65" fmla="*/ 67 h 286"/>
                <a:gd name="T66" fmla="*/ 75 w 223"/>
                <a:gd name="T67" fmla="*/ 77 h 286"/>
                <a:gd name="T68" fmla="*/ 66 w 223"/>
                <a:gd name="T69" fmla="*/ 65 h 286"/>
                <a:gd name="T70" fmla="*/ 52 w 223"/>
                <a:gd name="T71" fmla="*/ 62 h 286"/>
                <a:gd name="T72" fmla="*/ 30 w 223"/>
                <a:gd name="T73" fmla="*/ 68 h 286"/>
                <a:gd name="T74" fmla="*/ 23 w 223"/>
                <a:gd name="T75" fmla="*/ 71 h 286"/>
                <a:gd name="T76" fmla="*/ 6 w 223"/>
                <a:gd name="T77" fmla="*/ 97 h 286"/>
                <a:gd name="T78" fmla="*/ 3 w 223"/>
                <a:gd name="T79" fmla="*/ 129 h 286"/>
                <a:gd name="T80" fmla="*/ 8 w 223"/>
                <a:gd name="T81" fmla="*/ 146 h 286"/>
                <a:gd name="T82" fmla="*/ 19 w 223"/>
                <a:gd name="T83" fmla="*/ 158 h 286"/>
                <a:gd name="T84" fmla="*/ 20 w 223"/>
                <a:gd name="T85" fmla="*/ 182 h 286"/>
                <a:gd name="T86" fmla="*/ 24 w 223"/>
                <a:gd name="T87" fmla="*/ 204 h 286"/>
                <a:gd name="T88" fmla="*/ 31 w 223"/>
                <a:gd name="T89" fmla="*/ 206 h 286"/>
                <a:gd name="T90" fmla="*/ 15 w 223"/>
                <a:gd name="T91" fmla="*/ 218 h 286"/>
                <a:gd name="T92" fmla="*/ 22 w 223"/>
                <a:gd name="T93" fmla="*/ 236 h 286"/>
                <a:gd name="T94" fmla="*/ 28 w 223"/>
                <a:gd name="T95" fmla="*/ 251 h 286"/>
                <a:gd name="T96" fmla="*/ 46 w 223"/>
                <a:gd name="T97" fmla="*/ 260 h 286"/>
                <a:gd name="T98" fmla="*/ 67 w 223"/>
                <a:gd name="T99" fmla="*/ 254 h 286"/>
                <a:gd name="T100" fmla="*/ 84 w 223"/>
                <a:gd name="T101" fmla="*/ 255 h 286"/>
                <a:gd name="T102" fmla="*/ 94 w 223"/>
                <a:gd name="T103" fmla="*/ 260 h 286"/>
                <a:gd name="T104" fmla="*/ 98 w 223"/>
                <a:gd name="T105" fmla="*/ 272 h 286"/>
                <a:gd name="T106" fmla="*/ 108 w 223"/>
                <a:gd name="T107" fmla="*/ 279 h 286"/>
                <a:gd name="T108" fmla="*/ 116 w 223"/>
                <a:gd name="T109" fmla="*/ 286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3" h="286">
                  <a:moveTo>
                    <a:pt x="121" y="283"/>
                  </a:moveTo>
                  <a:cubicBezTo>
                    <a:pt x="121" y="283"/>
                    <a:pt x="121" y="281"/>
                    <a:pt x="121" y="280"/>
                  </a:cubicBezTo>
                  <a:cubicBezTo>
                    <a:pt x="120" y="279"/>
                    <a:pt x="119" y="278"/>
                    <a:pt x="119" y="276"/>
                  </a:cubicBezTo>
                  <a:cubicBezTo>
                    <a:pt x="119" y="276"/>
                    <a:pt x="119" y="274"/>
                    <a:pt x="119" y="273"/>
                  </a:cubicBezTo>
                  <a:cubicBezTo>
                    <a:pt x="120" y="273"/>
                    <a:pt x="121" y="272"/>
                    <a:pt x="122" y="271"/>
                  </a:cubicBezTo>
                  <a:cubicBezTo>
                    <a:pt x="123" y="270"/>
                    <a:pt x="125" y="268"/>
                    <a:pt x="126" y="266"/>
                  </a:cubicBezTo>
                  <a:cubicBezTo>
                    <a:pt x="127" y="266"/>
                    <a:pt x="127" y="263"/>
                    <a:pt x="128" y="262"/>
                  </a:cubicBezTo>
                  <a:cubicBezTo>
                    <a:pt x="128" y="261"/>
                    <a:pt x="129" y="260"/>
                    <a:pt x="129" y="260"/>
                  </a:cubicBezTo>
                  <a:cubicBezTo>
                    <a:pt x="130" y="259"/>
                    <a:pt x="132" y="260"/>
                    <a:pt x="133" y="259"/>
                  </a:cubicBezTo>
                  <a:cubicBezTo>
                    <a:pt x="137" y="259"/>
                    <a:pt x="144" y="255"/>
                    <a:pt x="148" y="254"/>
                  </a:cubicBezTo>
                  <a:cubicBezTo>
                    <a:pt x="151" y="254"/>
                    <a:pt x="159" y="254"/>
                    <a:pt x="159" y="254"/>
                  </a:cubicBezTo>
                  <a:cubicBezTo>
                    <a:pt x="159" y="254"/>
                    <a:pt x="159" y="248"/>
                    <a:pt x="159" y="246"/>
                  </a:cubicBezTo>
                  <a:cubicBezTo>
                    <a:pt x="159" y="246"/>
                    <a:pt x="158" y="244"/>
                    <a:pt x="158" y="244"/>
                  </a:cubicBezTo>
                  <a:cubicBezTo>
                    <a:pt x="158" y="242"/>
                    <a:pt x="159" y="241"/>
                    <a:pt x="160" y="240"/>
                  </a:cubicBezTo>
                  <a:cubicBezTo>
                    <a:pt x="161" y="239"/>
                    <a:pt x="162" y="238"/>
                    <a:pt x="163" y="237"/>
                  </a:cubicBezTo>
                  <a:cubicBezTo>
                    <a:pt x="164" y="236"/>
                    <a:pt x="166" y="236"/>
                    <a:pt x="167" y="236"/>
                  </a:cubicBezTo>
                  <a:cubicBezTo>
                    <a:pt x="168" y="236"/>
                    <a:pt x="170" y="236"/>
                    <a:pt x="171" y="237"/>
                  </a:cubicBezTo>
                  <a:cubicBezTo>
                    <a:pt x="172" y="237"/>
                    <a:pt x="174" y="238"/>
                    <a:pt x="175" y="239"/>
                  </a:cubicBezTo>
                  <a:cubicBezTo>
                    <a:pt x="176" y="239"/>
                    <a:pt x="180" y="240"/>
                    <a:pt x="182" y="240"/>
                  </a:cubicBezTo>
                  <a:cubicBezTo>
                    <a:pt x="182" y="240"/>
                    <a:pt x="184" y="240"/>
                    <a:pt x="185" y="240"/>
                  </a:cubicBezTo>
                  <a:cubicBezTo>
                    <a:pt x="186" y="240"/>
                    <a:pt x="187" y="239"/>
                    <a:pt x="188" y="238"/>
                  </a:cubicBezTo>
                  <a:cubicBezTo>
                    <a:pt x="188" y="237"/>
                    <a:pt x="190" y="236"/>
                    <a:pt x="191" y="236"/>
                  </a:cubicBezTo>
                  <a:cubicBezTo>
                    <a:pt x="193" y="235"/>
                    <a:pt x="197" y="234"/>
                    <a:pt x="199" y="233"/>
                  </a:cubicBezTo>
                  <a:cubicBezTo>
                    <a:pt x="201" y="232"/>
                    <a:pt x="206" y="232"/>
                    <a:pt x="208" y="230"/>
                  </a:cubicBezTo>
                  <a:cubicBezTo>
                    <a:pt x="209" y="230"/>
                    <a:pt x="207" y="227"/>
                    <a:pt x="208" y="226"/>
                  </a:cubicBezTo>
                  <a:cubicBezTo>
                    <a:pt x="208" y="224"/>
                    <a:pt x="211" y="221"/>
                    <a:pt x="211" y="220"/>
                  </a:cubicBezTo>
                  <a:cubicBezTo>
                    <a:pt x="211" y="219"/>
                    <a:pt x="210" y="218"/>
                    <a:pt x="210" y="218"/>
                  </a:cubicBezTo>
                  <a:cubicBezTo>
                    <a:pt x="209" y="218"/>
                    <a:pt x="208" y="219"/>
                    <a:pt x="207" y="218"/>
                  </a:cubicBezTo>
                  <a:cubicBezTo>
                    <a:pt x="207" y="218"/>
                    <a:pt x="206" y="216"/>
                    <a:pt x="206" y="215"/>
                  </a:cubicBezTo>
                  <a:cubicBezTo>
                    <a:pt x="207" y="214"/>
                    <a:pt x="209" y="212"/>
                    <a:pt x="210" y="211"/>
                  </a:cubicBezTo>
                  <a:cubicBezTo>
                    <a:pt x="211" y="210"/>
                    <a:pt x="213" y="208"/>
                    <a:pt x="214" y="207"/>
                  </a:cubicBezTo>
                  <a:cubicBezTo>
                    <a:pt x="216" y="206"/>
                    <a:pt x="220" y="207"/>
                    <a:pt x="221" y="206"/>
                  </a:cubicBezTo>
                  <a:cubicBezTo>
                    <a:pt x="223" y="205"/>
                    <a:pt x="223" y="201"/>
                    <a:pt x="223" y="199"/>
                  </a:cubicBezTo>
                  <a:cubicBezTo>
                    <a:pt x="223" y="197"/>
                    <a:pt x="222" y="193"/>
                    <a:pt x="221" y="190"/>
                  </a:cubicBezTo>
                  <a:cubicBezTo>
                    <a:pt x="221" y="188"/>
                    <a:pt x="218" y="184"/>
                    <a:pt x="216" y="182"/>
                  </a:cubicBezTo>
                  <a:cubicBezTo>
                    <a:pt x="215" y="180"/>
                    <a:pt x="213" y="175"/>
                    <a:pt x="212" y="174"/>
                  </a:cubicBezTo>
                  <a:cubicBezTo>
                    <a:pt x="212" y="171"/>
                    <a:pt x="212" y="171"/>
                    <a:pt x="211" y="169"/>
                  </a:cubicBezTo>
                  <a:cubicBezTo>
                    <a:pt x="211" y="169"/>
                    <a:pt x="208" y="160"/>
                    <a:pt x="207" y="159"/>
                  </a:cubicBezTo>
                  <a:cubicBezTo>
                    <a:pt x="206" y="158"/>
                    <a:pt x="203" y="158"/>
                    <a:pt x="201" y="157"/>
                  </a:cubicBezTo>
                  <a:cubicBezTo>
                    <a:pt x="200" y="157"/>
                    <a:pt x="199" y="156"/>
                    <a:pt x="198" y="155"/>
                  </a:cubicBezTo>
                  <a:cubicBezTo>
                    <a:pt x="196" y="154"/>
                    <a:pt x="191" y="155"/>
                    <a:pt x="190" y="152"/>
                  </a:cubicBezTo>
                  <a:cubicBezTo>
                    <a:pt x="189" y="151"/>
                    <a:pt x="192" y="149"/>
                    <a:pt x="193" y="148"/>
                  </a:cubicBezTo>
                  <a:cubicBezTo>
                    <a:pt x="193" y="147"/>
                    <a:pt x="194" y="144"/>
                    <a:pt x="194" y="143"/>
                  </a:cubicBezTo>
                  <a:cubicBezTo>
                    <a:pt x="195" y="142"/>
                    <a:pt x="199" y="142"/>
                    <a:pt x="199" y="141"/>
                  </a:cubicBezTo>
                  <a:cubicBezTo>
                    <a:pt x="199" y="140"/>
                    <a:pt x="197" y="140"/>
                    <a:pt x="197" y="139"/>
                  </a:cubicBezTo>
                  <a:cubicBezTo>
                    <a:pt x="196" y="138"/>
                    <a:pt x="194" y="138"/>
                    <a:pt x="194" y="137"/>
                  </a:cubicBezTo>
                  <a:cubicBezTo>
                    <a:pt x="193" y="136"/>
                    <a:pt x="193" y="133"/>
                    <a:pt x="192" y="132"/>
                  </a:cubicBezTo>
                  <a:cubicBezTo>
                    <a:pt x="192" y="131"/>
                    <a:pt x="193" y="128"/>
                    <a:pt x="193" y="127"/>
                  </a:cubicBezTo>
                  <a:cubicBezTo>
                    <a:pt x="192" y="125"/>
                    <a:pt x="188" y="121"/>
                    <a:pt x="188" y="119"/>
                  </a:cubicBezTo>
                  <a:cubicBezTo>
                    <a:pt x="188" y="118"/>
                    <a:pt x="189" y="114"/>
                    <a:pt x="189" y="113"/>
                  </a:cubicBezTo>
                  <a:cubicBezTo>
                    <a:pt x="190" y="111"/>
                    <a:pt x="192" y="108"/>
                    <a:pt x="192" y="106"/>
                  </a:cubicBezTo>
                  <a:cubicBezTo>
                    <a:pt x="193" y="103"/>
                    <a:pt x="194" y="98"/>
                    <a:pt x="194" y="95"/>
                  </a:cubicBezTo>
                  <a:cubicBezTo>
                    <a:pt x="194" y="94"/>
                    <a:pt x="194" y="91"/>
                    <a:pt x="193" y="90"/>
                  </a:cubicBezTo>
                  <a:cubicBezTo>
                    <a:pt x="192" y="89"/>
                    <a:pt x="188" y="88"/>
                    <a:pt x="186" y="87"/>
                  </a:cubicBezTo>
                  <a:cubicBezTo>
                    <a:pt x="185" y="86"/>
                    <a:pt x="183" y="85"/>
                    <a:pt x="182" y="85"/>
                  </a:cubicBezTo>
                  <a:cubicBezTo>
                    <a:pt x="181" y="84"/>
                    <a:pt x="180" y="85"/>
                    <a:pt x="179" y="86"/>
                  </a:cubicBezTo>
                  <a:cubicBezTo>
                    <a:pt x="178" y="86"/>
                    <a:pt x="176" y="86"/>
                    <a:pt x="175" y="86"/>
                  </a:cubicBezTo>
                  <a:cubicBezTo>
                    <a:pt x="174" y="86"/>
                    <a:pt x="172" y="85"/>
                    <a:pt x="172" y="84"/>
                  </a:cubicBezTo>
                  <a:cubicBezTo>
                    <a:pt x="171" y="83"/>
                    <a:pt x="170" y="82"/>
                    <a:pt x="170" y="81"/>
                  </a:cubicBezTo>
                  <a:cubicBezTo>
                    <a:pt x="170" y="80"/>
                    <a:pt x="169" y="77"/>
                    <a:pt x="170" y="77"/>
                  </a:cubicBezTo>
                  <a:cubicBezTo>
                    <a:pt x="170" y="75"/>
                    <a:pt x="174" y="77"/>
                    <a:pt x="176" y="76"/>
                  </a:cubicBezTo>
                  <a:cubicBezTo>
                    <a:pt x="176" y="76"/>
                    <a:pt x="176" y="75"/>
                    <a:pt x="176" y="75"/>
                  </a:cubicBezTo>
                  <a:cubicBezTo>
                    <a:pt x="176" y="74"/>
                    <a:pt x="174" y="72"/>
                    <a:pt x="174" y="72"/>
                  </a:cubicBezTo>
                  <a:cubicBezTo>
                    <a:pt x="173" y="71"/>
                    <a:pt x="170" y="69"/>
                    <a:pt x="169" y="68"/>
                  </a:cubicBezTo>
                  <a:cubicBezTo>
                    <a:pt x="168" y="67"/>
                    <a:pt x="164" y="66"/>
                    <a:pt x="163" y="66"/>
                  </a:cubicBezTo>
                  <a:cubicBezTo>
                    <a:pt x="162" y="65"/>
                    <a:pt x="159" y="64"/>
                    <a:pt x="158" y="63"/>
                  </a:cubicBezTo>
                  <a:cubicBezTo>
                    <a:pt x="157" y="61"/>
                    <a:pt x="159" y="57"/>
                    <a:pt x="158" y="56"/>
                  </a:cubicBezTo>
                  <a:cubicBezTo>
                    <a:pt x="157" y="54"/>
                    <a:pt x="153" y="54"/>
                    <a:pt x="151" y="54"/>
                  </a:cubicBezTo>
                  <a:cubicBezTo>
                    <a:pt x="150" y="54"/>
                    <a:pt x="149" y="54"/>
                    <a:pt x="148" y="54"/>
                  </a:cubicBezTo>
                  <a:cubicBezTo>
                    <a:pt x="146" y="55"/>
                    <a:pt x="145" y="57"/>
                    <a:pt x="144" y="56"/>
                  </a:cubicBezTo>
                  <a:cubicBezTo>
                    <a:pt x="143" y="55"/>
                    <a:pt x="143" y="53"/>
                    <a:pt x="142" y="52"/>
                  </a:cubicBezTo>
                  <a:cubicBezTo>
                    <a:pt x="142" y="51"/>
                    <a:pt x="142" y="50"/>
                    <a:pt x="142" y="49"/>
                  </a:cubicBezTo>
                  <a:cubicBezTo>
                    <a:pt x="142" y="49"/>
                    <a:pt x="142" y="47"/>
                    <a:pt x="142" y="47"/>
                  </a:cubicBezTo>
                  <a:cubicBezTo>
                    <a:pt x="142" y="46"/>
                    <a:pt x="143" y="45"/>
                    <a:pt x="144" y="45"/>
                  </a:cubicBezTo>
                  <a:cubicBezTo>
                    <a:pt x="145" y="45"/>
                    <a:pt x="147" y="45"/>
                    <a:pt x="148" y="45"/>
                  </a:cubicBezTo>
                  <a:cubicBezTo>
                    <a:pt x="150" y="45"/>
                    <a:pt x="155" y="44"/>
                    <a:pt x="156" y="46"/>
                  </a:cubicBezTo>
                  <a:cubicBezTo>
                    <a:pt x="156" y="46"/>
                    <a:pt x="155" y="47"/>
                    <a:pt x="156" y="47"/>
                  </a:cubicBezTo>
                  <a:cubicBezTo>
                    <a:pt x="156" y="48"/>
                    <a:pt x="158" y="49"/>
                    <a:pt x="159" y="49"/>
                  </a:cubicBezTo>
                  <a:cubicBezTo>
                    <a:pt x="161" y="49"/>
                    <a:pt x="163" y="43"/>
                    <a:pt x="165" y="40"/>
                  </a:cubicBezTo>
                  <a:cubicBezTo>
                    <a:pt x="167" y="37"/>
                    <a:pt x="172" y="31"/>
                    <a:pt x="172" y="28"/>
                  </a:cubicBezTo>
                  <a:cubicBezTo>
                    <a:pt x="172" y="28"/>
                    <a:pt x="171" y="27"/>
                    <a:pt x="171" y="26"/>
                  </a:cubicBezTo>
                  <a:cubicBezTo>
                    <a:pt x="170" y="26"/>
                    <a:pt x="168" y="25"/>
                    <a:pt x="166" y="25"/>
                  </a:cubicBezTo>
                  <a:cubicBezTo>
                    <a:pt x="165" y="25"/>
                    <a:pt x="163" y="24"/>
                    <a:pt x="161" y="23"/>
                  </a:cubicBezTo>
                  <a:cubicBezTo>
                    <a:pt x="160" y="23"/>
                    <a:pt x="158" y="22"/>
                    <a:pt x="157" y="21"/>
                  </a:cubicBezTo>
                  <a:cubicBezTo>
                    <a:pt x="157" y="21"/>
                    <a:pt x="157" y="20"/>
                    <a:pt x="157" y="20"/>
                  </a:cubicBezTo>
                  <a:cubicBezTo>
                    <a:pt x="156" y="18"/>
                    <a:pt x="152" y="19"/>
                    <a:pt x="151" y="19"/>
                  </a:cubicBezTo>
                  <a:cubicBezTo>
                    <a:pt x="151" y="19"/>
                    <a:pt x="151" y="19"/>
                    <a:pt x="150" y="19"/>
                  </a:cubicBezTo>
                  <a:cubicBezTo>
                    <a:pt x="150" y="19"/>
                    <a:pt x="150" y="20"/>
                    <a:pt x="149" y="21"/>
                  </a:cubicBezTo>
                  <a:cubicBezTo>
                    <a:pt x="149" y="21"/>
                    <a:pt x="148" y="22"/>
                    <a:pt x="148" y="23"/>
                  </a:cubicBezTo>
                  <a:cubicBezTo>
                    <a:pt x="147" y="23"/>
                    <a:pt x="146" y="24"/>
                    <a:pt x="146" y="24"/>
                  </a:cubicBezTo>
                  <a:cubicBezTo>
                    <a:pt x="145" y="25"/>
                    <a:pt x="144" y="26"/>
                    <a:pt x="144" y="27"/>
                  </a:cubicBezTo>
                  <a:cubicBezTo>
                    <a:pt x="142" y="28"/>
                    <a:pt x="140" y="29"/>
                    <a:pt x="139" y="30"/>
                  </a:cubicBezTo>
                  <a:cubicBezTo>
                    <a:pt x="137" y="30"/>
                    <a:pt x="133" y="30"/>
                    <a:pt x="132" y="29"/>
                  </a:cubicBezTo>
                  <a:cubicBezTo>
                    <a:pt x="130" y="29"/>
                    <a:pt x="127" y="29"/>
                    <a:pt x="125" y="28"/>
                  </a:cubicBezTo>
                  <a:cubicBezTo>
                    <a:pt x="124" y="28"/>
                    <a:pt x="122" y="27"/>
                    <a:pt x="121" y="26"/>
                  </a:cubicBezTo>
                  <a:cubicBezTo>
                    <a:pt x="121" y="26"/>
                    <a:pt x="119" y="25"/>
                    <a:pt x="119" y="25"/>
                  </a:cubicBezTo>
                  <a:cubicBezTo>
                    <a:pt x="118" y="24"/>
                    <a:pt x="116" y="21"/>
                    <a:pt x="115" y="20"/>
                  </a:cubicBezTo>
                  <a:cubicBezTo>
                    <a:pt x="115" y="19"/>
                    <a:pt x="114" y="16"/>
                    <a:pt x="113" y="15"/>
                  </a:cubicBezTo>
                  <a:cubicBezTo>
                    <a:pt x="113" y="14"/>
                    <a:pt x="114" y="12"/>
                    <a:pt x="114" y="11"/>
                  </a:cubicBezTo>
                  <a:cubicBezTo>
                    <a:pt x="115" y="10"/>
                    <a:pt x="117" y="7"/>
                    <a:pt x="117" y="7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6" y="6"/>
                    <a:pt x="115" y="4"/>
                    <a:pt x="114" y="4"/>
                  </a:cubicBezTo>
                  <a:cubicBezTo>
                    <a:pt x="113" y="4"/>
                    <a:pt x="112" y="3"/>
                    <a:pt x="111" y="2"/>
                  </a:cubicBezTo>
                  <a:cubicBezTo>
                    <a:pt x="111" y="2"/>
                    <a:pt x="110" y="1"/>
                    <a:pt x="109" y="1"/>
                  </a:cubicBezTo>
                  <a:cubicBezTo>
                    <a:pt x="109" y="0"/>
                    <a:pt x="108" y="0"/>
                    <a:pt x="107" y="0"/>
                  </a:cubicBezTo>
                  <a:cubicBezTo>
                    <a:pt x="106" y="0"/>
                    <a:pt x="105" y="0"/>
                    <a:pt x="103" y="1"/>
                  </a:cubicBezTo>
                  <a:cubicBezTo>
                    <a:pt x="103" y="1"/>
                    <a:pt x="102" y="0"/>
                    <a:pt x="101" y="1"/>
                  </a:cubicBezTo>
                  <a:cubicBezTo>
                    <a:pt x="101" y="1"/>
                    <a:pt x="101" y="2"/>
                    <a:pt x="101" y="3"/>
                  </a:cubicBezTo>
                  <a:cubicBezTo>
                    <a:pt x="101" y="4"/>
                    <a:pt x="101" y="5"/>
                    <a:pt x="101" y="6"/>
                  </a:cubicBezTo>
                  <a:cubicBezTo>
                    <a:pt x="100" y="7"/>
                    <a:pt x="100" y="8"/>
                    <a:pt x="100" y="9"/>
                  </a:cubicBezTo>
                  <a:cubicBezTo>
                    <a:pt x="100" y="10"/>
                    <a:pt x="98" y="10"/>
                    <a:pt x="98" y="11"/>
                  </a:cubicBezTo>
                  <a:cubicBezTo>
                    <a:pt x="98" y="12"/>
                    <a:pt x="97" y="14"/>
                    <a:pt x="98" y="15"/>
                  </a:cubicBezTo>
                  <a:cubicBezTo>
                    <a:pt x="98" y="16"/>
                    <a:pt x="98" y="19"/>
                    <a:pt x="98" y="19"/>
                  </a:cubicBezTo>
                  <a:cubicBezTo>
                    <a:pt x="98" y="19"/>
                    <a:pt x="101" y="20"/>
                    <a:pt x="101" y="21"/>
                  </a:cubicBezTo>
                  <a:cubicBezTo>
                    <a:pt x="102" y="22"/>
                    <a:pt x="102" y="24"/>
                    <a:pt x="102" y="25"/>
                  </a:cubicBezTo>
                  <a:cubicBezTo>
                    <a:pt x="103" y="26"/>
                    <a:pt x="103" y="28"/>
                    <a:pt x="102" y="29"/>
                  </a:cubicBezTo>
                  <a:cubicBezTo>
                    <a:pt x="101" y="30"/>
                    <a:pt x="100" y="31"/>
                    <a:pt x="99" y="32"/>
                  </a:cubicBezTo>
                  <a:cubicBezTo>
                    <a:pt x="98" y="32"/>
                    <a:pt x="97" y="31"/>
                    <a:pt x="97" y="31"/>
                  </a:cubicBezTo>
                  <a:cubicBezTo>
                    <a:pt x="96" y="31"/>
                    <a:pt x="96" y="31"/>
                    <a:pt x="96" y="31"/>
                  </a:cubicBezTo>
                  <a:cubicBezTo>
                    <a:pt x="95" y="30"/>
                    <a:pt x="95" y="29"/>
                    <a:pt x="95" y="28"/>
                  </a:cubicBezTo>
                  <a:cubicBezTo>
                    <a:pt x="95" y="28"/>
                    <a:pt x="95" y="26"/>
                    <a:pt x="94" y="26"/>
                  </a:cubicBezTo>
                  <a:cubicBezTo>
                    <a:pt x="93" y="26"/>
                    <a:pt x="93" y="28"/>
                    <a:pt x="93" y="29"/>
                  </a:cubicBezTo>
                  <a:cubicBezTo>
                    <a:pt x="92" y="30"/>
                    <a:pt x="92" y="32"/>
                    <a:pt x="92" y="33"/>
                  </a:cubicBezTo>
                  <a:cubicBezTo>
                    <a:pt x="92" y="34"/>
                    <a:pt x="92" y="35"/>
                    <a:pt x="93" y="37"/>
                  </a:cubicBezTo>
                  <a:cubicBezTo>
                    <a:pt x="93" y="37"/>
                    <a:pt x="93" y="38"/>
                    <a:pt x="94" y="39"/>
                  </a:cubicBezTo>
                  <a:cubicBezTo>
                    <a:pt x="94" y="40"/>
                    <a:pt x="94" y="42"/>
                    <a:pt x="94" y="43"/>
                  </a:cubicBezTo>
                  <a:cubicBezTo>
                    <a:pt x="94" y="44"/>
                    <a:pt x="94" y="47"/>
                    <a:pt x="94" y="47"/>
                  </a:cubicBezTo>
                  <a:cubicBezTo>
                    <a:pt x="93" y="49"/>
                    <a:pt x="92" y="50"/>
                    <a:pt x="92" y="51"/>
                  </a:cubicBezTo>
                  <a:cubicBezTo>
                    <a:pt x="91" y="52"/>
                    <a:pt x="89" y="54"/>
                    <a:pt x="89" y="54"/>
                  </a:cubicBezTo>
                  <a:cubicBezTo>
                    <a:pt x="89" y="54"/>
                    <a:pt x="85" y="57"/>
                    <a:pt x="84" y="59"/>
                  </a:cubicBezTo>
                  <a:cubicBezTo>
                    <a:pt x="84" y="61"/>
                    <a:pt x="84" y="64"/>
                    <a:pt x="83" y="65"/>
                  </a:cubicBezTo>
                  <a:cubicBezTo>
                    <a:pt x="82" y="66"/>
                    <a:pt x="80" y="66"/>
                    <a:pt x="79" y="67"/>
                  </a:cubicBezTo>
                  <a:cubicBezTo>
                    <a:pt x="79" y="68"/>
                    <a:pt x="80" y="70"/>
                    <a:pt x="80" y="71"/>
                  </a:cubicBezTo>
                  <a:cubicBezTo>
                    <a:pt x="80" y="72"/>
                    <a:pt x="79" y="73"/>
                    <a:pt x="79" y="74"/>
                  </a:cubicBezTo>
                  <a:cubicBezTo>
                    <a:pt x="78" y="75"/>
                    <a:pt x="78" y="76"/>
                    <a:pt x="77" y="76"/>
                  </a:cubicBezTo>
                  <a:cubicBezTo>
                    <a:pt x="77" y="77"/>
                    <a:pt x="76" y="77"/>
                    <a:pt x="75" y="77"/>
                  </a:cubicBezTo>
                  <a:cubicBezTo>
                    <a:pt x="74" y="76"/>
                    <a:pt x="74" y="74"/>
                    <a:pt x="74" y="73"/>
                  </a:cubicBezTo>
                  <a:cubicBezTo>
                    <a:pt x="73" y="72"/>
                    <a:pt x="73" y="71"/>
                    <a:pt x="72" y="70"/>
                  </a:cubicBezTo>
                  <a:cubicBezTo>
                    <a:pt x="72" y="68"/>
                    <a:pt x="71" y="67"/>
                    <a:pt x="69" y="66"/>
                  </a:cubicBezTo>
                  <a:cubicBezTo>
                    <a:pt x="69" y="66"/>
                    <a:pt x="67" y="65"/>
                    <a:pt x="66" y="65"/>
                  </a:cubicBezTo>
                  <a:cubicBezTo>
                    <a:pt x="65" y="65"/>
                    <a:pt x="64" y="64"/>
                    <a:pt x="63" y="64"/>
                  </a:cubicBezTo>
                  <a:cubicBezTo>
                    <a:pt x="61" y="63"/>
                    <a:pt x="60" y="62"/>
                    <a:pt x="59" y="62"/>
                  </a:cubicBezTo>
                  <a:cubicBezTo>
                    <a:pt x="57" y="62"/>
                    <a:pt x="56" y="62"/>
                    <a:pt x="55" y="62"/>
                  </a:cubicBezTo>
                  <a:cubicBezTo>
                    <a:pt x="54" y="62"/>
                    <a:pt x="52" y="62"/>
                    <a:pt x="52" y="62"/>
                  </a:cubicBezTo>
                  <a:cubicBezTo>
                    <a:pt x="52" y="62"/>
                    <a:pt x="51" y="64"/>
                    <a:pt x="50" y="64"/>
                  </a:cubicBezTo>
                  <a:cubicBezTo>
                    <a:pt x="48" y="65"/>
                    <a:pt x="45" y="65"/>
                    <a:pt x="42" y="66"/>
                  </a:cubicBezTo>
                  <a:cubicBezTo>
                    <a:pt x="41" y="66"/>
                    <a:pt x="39" y="67"/>
                    <a:pt x="37" y="67"/>
                  </a:cubicBezTo>
                  <a:cubicBezTo>
                    <a:pt x="35" y="67"/>
                    <a:pt x="32" y="68"/>
                    <a:pt x="30" y="68"/>
                  </a:cubicBezTo>
                  <a:cubicBezTo>
                    <a:pt x="29" y="68"/>
                    <a:pt x="27" y="68"/>
                    <a:pt x="26" y="67"/>
                  </a:cubicBezTo>
                  <a:cubicBezTo>
                    <a:pt x="25" y="67"/>
                    <a:pt x="23" y="66"/>
                    <a:pt x="23" y="66"/>
                  </a:cubicBezTo>
                  <a:cubicBezTo>
                    <a:pt x="23" y="66"/>
                    <a:pt x="21" y="68"/>
                    <a:pt x="21" y="69"/>
                  </a:cubicBezTo>
                  <a:cubicBezTo>
                    <a:pt x="21" y="70"/>
                    <a:pt x="22" y="70"/>
                    <a:pt x="23" y="71"/>
                  </a:cubicBezTo>
                  <a:cubicBezTo>
                    <a:pt x="23" y="72"/>
                    <a:pt x="22" y="75"/>
                    <a:pt x="22" y="77"/>
                  </a:cubicBezTo>
                  <a:cubicBezTo>
                    <a:pt x="21" y="79"/>
                    <a:pt x="20" y="84"/>
                    <a:pt x="18" y="86"/>
                  </a:cubicBezTo>
                  <a:cubicBezTo>
                    <a:pt x="17" y="88"/>
                    <a:pt x="13" y="91"/>
                    <a:pt x="11" y="93"/>
                  </a:cubicBezTo>
                  <a:cubicBezTo>
                    <a:pt x="10" y="94"/>
                    <a:pt x="7" y="96"/>
                    <a:pt x="6" y="97"/>
                  </a:cubicBezTo>
                  <a:cubicBezTo>
                    <a:pt x="5" y="99"/>
                    <a:pt x="6" y="102"/>
                    <a:pt x="6" y="104"/>
                  </a:cubicBezTo>
                  <a:cubicBezTo>
                    <a:pt x="5" y="106"/>
                    <a:pt x="4" y="108"/>
                    <a:pt x="3" y="110"/>
                  </a:cubicBezTo>
                  <a:cubicBezTo>
                    <a:pt x="2" y="112"/>
                    <a:pt x="0" y="117"/>
                    <a:pt x="0" y="120"/>
                  </a:cubicBezTo>
                  <a:cubicBezTo>
                    <a:pt x="0" y="122"/>
                    <a:pt x="1" y="127"/>
                    <a:pt x="3" y="129"/>
                  </a:cubicBezTo>
                  <a:cubicBezTo>
                    <a:pt x="3" y="130"/>
                    <a:pt x="5" y="130"/>
                    <a:pt x="5" y="131"/>
                  </a:cubicBezTo>
                  <a:cubicBezTo>
                    <a:pt x="5" y="132"/>
                    <a:pt x="5" y="133"/>
                    <a:pt x="6" y="134"/>
                  </a:cubicBezTo>
                  <a:cubicBezTo>
                    <a:pt x="6" y="135"/>
                    <a:pt x="6" y="137"/>
                    <a:pt x="7" y="138"/>
                  </a:cubicBezTo>
                  <a:cubicBezTo>
                    <a:pt x="7" y="140"/>
                    <a:pt x="8" y="144"/>
                    <a:pt x="8" y="146"/>
                  </a:cubicBezTo>
                  <a:cubicBezTo>
                    <a:pt x="8" y="147"/>
                    <a:pt x="8" y="148"/>
                    <a:pt x="9" y="148"/>
                  </a:cubicBezTo>
                  <a:cubicBezTo>
                    <a:pt x="9" y="149"/>
                    <a:pt x="11" y="149"/>
                    <a:pt x="12" y="150"/>
                  </a:cubicBezTo>
                  <a:cubicBezTo>
                    <a:pt x="14" y="150"/>
                    <a:pt x="17" y="151"/>
                    <a:pt x="18" y="153"/>
                  </a:cubicBezTo>
                  <a:cubicBezTo>
                    <a:pt x="19" y="154"/>
                    <a:pt x="19" y="157"/>
                    <a:pt x="19" y="158"/>
                  </a:cubicBezTo>
                  <a:cubicBezTo>
                    <a:pt x="19" y="159"/>
                    <a:pt x="18" y="160"/>
                    <a:pt x="18" y="161"/>
                  </a:cubicBezTo>
                  <a:cubicBezTo>
                    <a:pt x="16" y="164"/>
                    <a:pt x="9" y="169"/>
                    <a:pt x="8" y="173"/>
                  </a:cubicBezTo>
                  <a:cubicBezTo>
                    <a:pt x="8" y="174"/>
                    <a:pt x="8" y="175"/>
                    <a:pt x="9" y="176"/>
                  </a:cubicBezTo>
                  <a:cubicBezTo>
                    <a:pt x="11" y="179"/>
                    <a:pt x="18" y="179"/>
                    <a:pt x="20" y="182"/>
                  </a:cubicBezTo>
                  <a:cubicBezTo>
                    <a:pt x="20" y="183"/>
                    <a:pt x="19" y="185"/>
                    <a:pt x="19" y="186"/>
                  </a:cubicBezTo>
                  <a:cubicBezTo>
                    <a:pt x="18" y="189"/>
                    <a:pt x="18" y="196"/>
                    <a:pt x="19" y="199"/>
                  </a:cubicBezTo>
                  <a:cubicBezTo>
                    <a:pt x="20" y="200"/>
                    <a:pt x="22" y="201"/>
                    <a:pt x="22" y="202"/>
                  </a:cubicBezTo>
                  <a:cubicBezTo>
                    <a:pt x="23" y="203"/>
                    <a:pt x="24" y="204"/>
                    <a:pt x="24" y="204"/>
                  </a:cubicBezTo>
                  <a:cubicBezTo>
                    <a:pt x="25" y="205"/>
                    <a:pt x="28" y="205"/>
                    <a:pt x="29" y="205"/>
                  </a:cubicBezTo>
                  <a:cubicBezTo>
                    <a:pt x="30" y="204"/>
                    <a:pt x="31" y="201"/>
                    <a:pt x="32" y="200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4" y="202"/>
                    <a:pt x="31" y="205"/>
                    <a:pt x="31" y="206"/>
                  </a:cubicBezTo>
                  <a:cubicBezTo>
                    <a:pt x="30" y="207"/>
                    <a:pt x="29" y="210"/>
                    <a:pt x="28" y="211"/>
                  </a:cubicBezTo>
                  <a:cubicBezTo>
                    <a:pt x="27" y="212"/>
                    <a:pt x="25" y="215"/>
                    <a:pt x="24" y="215"/>
                  </a:cubicBezTo>
                  <a:cubicBezTo>
                    <a:pt x="23" y="216"/>
                    <a:pt x="21" y="217"/>
                    <a:pt x="20" y="217"/>
                  </a:cubicBezTo>
                  <a:cubicBezTo>
                    <a:pt x="19" y="218"/>
                    <a:pt x="16" y="217"/>
                    <a:pt x="15" y="218"/>
                  </a:cubicBezTo>
                  <a:cubicBezTo>
                    <a:pt x="14" y="219"/>
                    <a:pt x="17" y="221"/>
                    <a:pt x="17" y="222"/>
                  </a:cubicBezTo>
                  <a:cubicBezTo>
                    <a:pt x="18" y="224"/>
                    <a:pt x="19" y="226"/>
                    <a:pt x="19" y="227"/>
                  </a:cubicBezTo>
                  <a:cubicBezTo>
                    <a:pt x="20" y="228"/>
                    <a:pt x="20" y="230"/>
                    <a:pt x="20" y="230"/>
                  </a:cubicBezTo>
                  <a:cubicBezTo>
                    <a:pt x="21" y="232"/>
                    <a:pt x="22" y="234"/>
                    <a:pt x="22" y="236"/>
                  </a:cubicBezTo>
                  <a:cubicBezTo>
                    <a:pt x="23" y="237"/>
                    <a:pt x="23" y="240"/>
                    <a:pt x="23" y="240"/>
                  </a:cubicBezTo>
                  <a:cubicBezTo>
                    <a:pt x="23" y="240"/>
                    <a:pt x="23" y="241"/>
                    <a:pt x="23" y="242"/>
                  </a:cubicBezTo>
                  <a:cubicBezTo>
                    <a:pt x="23" y="243"/>
                    <a:pt x="24" y="245"/>
                    <a:pt x="25" y="246"/>
                  </a:cubicBezTo>
                  <a:cubicBezTo>
                    <a:pt x="25" y="248"/>
                    <a:pt x="27" y="249"/>
                    <a:pt x="28" y="251"/>
                  </a:cubicBezTo>
                  <a:cubicBezTo>
                    <a:pt x="29" y="253"/>
                    <a:pt x="29" y="256"/>
                    <a:pt x="30" y="257"/>
                  </a:cubicBezTo>
                  <a:cubicBezTo>
                    <a:pt x="32" y="258"/>
                    <a:pt x="36" y="256"/>
                    <a:pt x="37" y="257"/>
                  </a:cubicBezTo>
                  <a:cubicBezTo>
                    <a:pt x="38" y="257"/>
                    <a:pt x="39" y="258"/>
                    <a:pt x="40" y="259"/>
                  </a:cubicBezTo>
                  <a:cubicBezTo>
                    <a:pt x="41" y="259"/>
                    <a:pt x="44" y="260"/>
                    <a:pt x="46" y="260"/>
                  </a:cubicBezTo>
                  <a:cubicBezTo>
                    <a:pt x="47" y="260"/>
                    <a:pt x="49" y="260"/>
                    <a:pt x="51" y="260"/>
                  </a:cubicBezTo>
                  <a:cubicBezTo>
                    <a:pt x="53" y="260"/>
                    <a:pt x="56" y="260"/>
                    <a:pt x="58" y="260"/>
                  </a:cubicBezTo>
                  <a:cubicBezTo>
                    <a:pt x="60" y="259"/>
                    <a:pt x="62" y="258"/>
                    <a:pt x="63" y="258"/>
                  </a:cubicBezTo>
                  <a:cubicBezTo>
                    <a:pt x="64" y="257"/>
                    <a:pt x="66" y="255"/>
                    <a:pt x="67" y="254"/>
                  </a:cubicBezTo>
                  <a:cubicBezTo>
                    <a:pt x="68" y="254"/>
                    <a:pt x="69" y="254"/>
                    <a:pt x="70" y="253"/>
                  </a:cubicBezTo>
                  <a:cubicBezTo>
                    <a:pt x="72" y="253"/>
                    <a:pt x="74" y="254"/>
                    <a:pt x="76" y="254"/>
                  </a:cubicBezTo>
                  <a:cubicBezTo>
                    <a:pt x="77" y="254"/>
                    <a:pt x="81" y="253"/>
                    <a:pt x="82" y="253"/>
                  </a:cubicBezTo>
                  <a:cubicBezTo>
                    <a:pt x="83" y="254"/>
                    <a:pt x="84" y="254"/>
                    <a:pt x="84" y="255"/>
                  </a:cubicBezTo>
                  <a:cubicBezTo>
                    <a:pt x="84" y="255"/>
                    <a:pt x="85" y="257"/>
                    <a:pt x="86" y="258"/>
                  </a:cubicBezTo>
                  <a:cubicBezTo>
                    <a:pt x="87" y="258"/>
                    <a:pt x="89" y="256"/>
                    <a:pt x="90" y="257"/>
                  </a:cubicBezTo>
                  <a:cubicBezTo>
                    <a:pt x="91" y="258"/>
                    <a:pt x="90" y="260"/>
                    <a:pt x="91" y="261"/>
                  </a:cubicBezTo>
                  <a:cubicBezTo>
                    <a:pt x="92" y="261"/>
                    <a:pt x="93" y="260"/>
                    <a:pt x="94" y="260"/>
                  </a:cubicBezTo>
                  <a:cubicBezTo>
                    <a:pt x="95" y="260"/>
                    <a:pt x="96" y="261"/>
                    <a:pt x="96" y="261"/>
                  </a:cubicBezTo>
                  <a:cubicBezTo>
                    <a:pt x="96" y="262"/>
                    <a:pt x="96" y="264"/>
                    <a:pt x="96" y="265"/>
                  </a:cubicBezTo>
                  <a:cubicBezTo>
                    <a:pt x="96" y="266"/>
                    <a:pt x="97" y="267"/>
                    <a:pt x="97" y="268"/>
                  </a:cubicBezTo>
                  <a:cubicBezTo>
                    <a:pt x="97" y="269"/>
                    <a:pt x="98" y="271"/>
                    <a:pt x="98" y="272"/>
                  </a:cubicBezTo>
                  <a:cubicBezTo>
                    <a:pt x="98" y="273"/>
                    <a:pt x="98" y="274"/>
                    <a:pt x="98" y="275"/>
                  </a:cubicBezTo>
                  <a:cubicBezTo>
                    <a:pt x="98" y="276"/>
                    <a:pt x="99" y="277"/>
                    <a:pt x="100" y="278"/>
                  </a:cubicBezTo>
                  <a:cubicBezTo>
                    <a:pt x="100" y="278"/>
                    <a:pt x="101" y="279"/>
                    <a:pt x="102" y="279"/>
                  </a:cubicBezTo>
                  <a:cubicBezTo>
                    <a:pt x="103" y="279"/>
                    <a:pt x="106" y="279"/>
                    <a:pt x="108" y="279"/>
                  </a:cubicBezTo>
                  <a:cubicBezTo>
                    <a:pt x="108" y="279"/>
                    <a:pt x="109" y="279"/>
                    <a:pt x="109" y="279"/>
                  </a:cubicBezTo>
                  <a:cubicBezTo>
                    <a:pt x="110" y="280"/>
                    <a:pt x="109" y="283"/>
                    <a:pt x="110" y="284"/>
                  </a:cubicBezTo>
                  <a:cubicBezTo>
                    <a:pt x="110" y="285"/>
                    <a:pt x="111" y="285"/>
                    <a:pt x="111" y="285"/>
                  </a:cubicBezTo>
                  <a:cubicBezTo>
                    <a:pt x="113" y="286"/>
                    <a:pt x="115" y="286"/>
                    <a:pt x="116" y="286"/>
                  </a:cubicBezTo>
                  <a:cubicBezTo>
                    <a:pt x="118" y="285"/>
                    <a:pt x="121" y="283"/>
                    <a:pt x="121" y="283"/>
                  </a:cubicBezTo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72"/>
            <p:cNvSpPr>
              <a:spLocks/>
            </p:cNvSpPr>
            <p:nvPr/>
          </p:nvSpPr>
          <p:spPr bwMode="auto">
            <a:xfrm>
              <a:off x="3530062" y="2131168"/>
              <a:ext cx="740337" cy="950660"/>
            </a:xfrm>
            <a:custGeom>
              <a:avLst/>
              <a:gdLst>
                <a:gd name="T0" fmla="*/ 119 w 223"/>
                <a:gd name="T1" fmla="*/ 273 h 286"/>
                <a:gd name="T2" fmla="*/ 129 w 223"/>
                <a:gd name="T3" fmla="*/ 260 h 286"/>
                <a:gd name="T4" fmla="*/ 159 w 223"/>
                <a:gd name="T5" fmla="*/ 246 h 286"/>
                <a:gd name="T6" fmla="*/ 167 w 223"/>
                <a:gd name="T7" fmla="*/ 236 h 286"/>
                <a:gd name="T8" fmla="*/ 185 w 223"/>
                <a:gd name="T9" fmla="*/ 240 h 286"/>
                <a:gd name="T10" fmla="*/ 208 w 223"/>
                <a:gd name="T11" fmla="*/ 230 h 286"/>
                <a:gd name="T12" fmla="*/ 207 w 223"/>
                <a:gd name="T13" fmla="*/ 218 h 286"/>
                <a:gd name="T14" fmla="*/ 221 w 223"/>
                <a:gd name="T15" fmla="*/ 206 h 286"/>
                <a:gd name="T16" fmla="*/ 212 w 223"/>
                <a:gd name="T17" fmla="*/ 174 h 286"/>
                <a:gd name="T18" fmla="*/ 198 w 223"/>
                <a:gd name="T19" fmla="*/ 155 h 286"/>
                <a:gd name="T20" fmla="*/ 199 w 223"/>
                <a:gd name="T21" fmla="*/ 141 h 286"/>
                <a:gd name="T22" fmla="*/ 193 w 223"/>
                <a:gd name="T23" fmla="*/ 127 h 286"/>
                <a:gd name="T24" fmla="*/ 194 w 223"/>
                <a:gd name="T25" fmla="*/ 95 h 286"/>
                <a:gd name="T26" fmla="*/ 179 w 223"/>
                <a:gd name="T27" fmla="*/ 86 h 286"/>
                <a:gd name="T28" fmla="*/ 170 w 223"/>
                <a:gd name="T29" fmla="*/ 77 h 286"/>
                <a:gd name="T30" fmla="*/ 169 w 223"/>
                <a:gd name="T31" fmla="*/ 68 h 286"/>
                <a:gd name="T32" fmla="*/ 151 w 223"/>
                <a:gd name="T33" fmla="*/ 54 h 286"/>
                <a:gd name="T34" fmla="*/ 142 w 223"/>
                <a:gd name="T35" fmla="*/ 49 h 286"/>
                <a:gd name="T36" fmla="*/ 156 w 223"/>
                <a:gd name="T37" fmla="*/ 46 h 286"/>
                <a:gd name="T38" fmla="*/ 172 w 223"/>
                <a:gd name="T39" fmla="*/ 28 h 286"/>
                <a:gd name="T40" fmla="*/ 157 w 223"/>
                <a:gd name="T41" fmla="*/ 21 h 286"/>
                <a:gd name="T42" fmla="*/ 149 w 223"/>
                <a:gd name="T43" fmla="*/ 21 h 286"/>
                <a:gd name="T44" fmla="*/ 139 w 223"/>
                <a:gd name="T45" fmla="*/ 30 h 286"/>
                <a:gd name="T46" fmla="*/ 119 w 223"/>
                <a:gd name="T47" fmla="*/ 25 h 286"/>
                <a:gd name="T48" fmla="*/ 117 w 223"/>
                <a:gd name="T49" fmla="*/ 7 h 286"/>
                <a:gd name="T50" fmla="*/ 109 w 223"/>
                <a:gd name="T51" fmla="*/ 1 h 286"/>
                <a:gd name="T52" fmla="*/ 101 w 223"/>
                <a:gd name="T53" fmla="*/ 3 h 286"/>
                <a:gd name="T54" fmla="*/ 98 w 223"/>
                <a:gd name="T55" fmla="*/ 15 h 286"/>
                <a:gd name="T56" fmla="*/ 102 w 223"/>
                <a:gd name="T57" fmla="*/ 29 h 286"/>
                <a:gd name="T58" fmla="*/ 95 w 223"/>
                <a:gd name="T59" fmla="*/ 28 h 286"/>
                <a:gd name="T60" fmla="*/ 93 w 223"/>
                <a:gd name="T61" fmla="*/ 37 h 286"/>
                <a:gd name="T62" fmla="*/ 92 w 223"/>
                <a:gd name="T63" fmla="*/ 51 h 286"/>
                <a:gd name="T64" fmla="*/ 79 w 223"/>
                <a:gd name="T65" fmla="*/ 67 h 286"/>
                <a:gd name="T66" fmla="*/ 75 w 223"/>
                <a:gd name="T67" fmla="*/ 77 h 286"/>
                <a:gd name="T68" fmla="*/ 66 w 223"/>
                <a:gd name="T69" fmla="*/ 65 h 286"/>
                <a:gd name="T70" fmla="*/ 52 w 223"/>
                <a:gd name="T71" fmla="*/ 62 h 286"/>
                <a:gd name="T72" fmla="*/ 30 w 223"/>
                <a:gd name="T73" fmla="*/ 68 h 286"/>
                <a:gd name="T74" fmla="*/ 23 w 223"/>
                <a:gd name="T75" fmla="*/ 71 h 286"/>
                <a:gd name="T76" fmla="*/ 6 w 223"/>
                <a:gd name="T77" fmla="*/ 97 h 286"/>
                <a:gd name="T78" fmla="*/ 3 w 223"/>
                <a:gd name="T79" fmla="*/ 129 h 286"/>
                <a:gd name="T80" fmla="*/ 8 w 223"/>
                <a:gd name="T81" fmla="*/ 146 h 286"/>
                <a:gd name="T82" fmla="*/ 19 w 223"/>
                <a:gd name="T83" fmla="*/ 158 h 286"/>
                <a:gd name="T84" fmla="*/ 20 w 223"/>
                <a:gd name="T85" fmla="*/ 182 h 286"/>
                <a:gd name="T86" fmla="*/ 24 w 223"/>
                <a:gd name="T87" fmla="*/ 204 h 286"/>
                <a:gd name="T88" fmla="*/ 31 w 223"/>
                <a:gd name="T89" fmla="*/ 206 h 286"/>
                <a:gd name="T90" fmla="*/ 15 w 223"/>
                <a:gd name="T91" fmla="*/ 218 h 286"/>
                <a:gd name="T92" fmla="*/ 22 w 223"/>
                <a:gd name="T93" fmla="*/ 236 h 286"/>
                <a:gd name="T94" fmla="*/ 28 w 223"/>
                <a:gd name="T95" fmla="*/ 251 h 286"/>
                <a:gd name="T96" fmla="*/ 46 w 223"/>
                <a:gd name="T97" fmla="*/ 260 h 286"/>
                <a:gd name="T98" fmla="*/ 67 w 223"/>
                <a:gd name="T99" fmla="*/ 254 h 286"/>
                <a:gd name="T100" fmla="*/ 84 w 223"/>
                <a:gd name="T101" fmla="*/ 255 h 286"/>
                <a:gd name="T102" fmla="*/ 94 w 223"/>
                <a:gd name="T103" fmla="*/ 260 h 286"/>
                <a:gd name="T104" fmla="*/ 98 w 223"/>
                <a:gd name="T105" fmla="*/ 272 h 286"/>
                <a:gd name="T106" fmla="*/ 108 w 223"/>
                <a:gd name="T107" fmla="*/ 279 h 286"/>
                <a:gd name="T108" fmla="*/ 116 w 223"/>
                <a:gd name="T109" fmla="*/ 286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3" h="286">
                  <a:moveTo>
                    <a:pt x="121" y="283"/>
                  </a:moveTo>
                  <a:cubicBezTo>
                    <a:pt x="121" y="283"/>
                    <a:pt x="121" y="281"/>
                    <a:pt x="121" y="280"/>
                  </a:cubicBezTo>
                  <a:cubicBezTo>
                    <a:pt x="120" y="279"/>
                    <a:pt x="119" y="278"/>
                    <a:pt x="119" y="276"/>
                  </a:cubicBezTo>
                  <a:cubicBezTo>
                    <a:pt x="119" y="276"/>
                    <a:pt x="119" y="274"/>
                    <a:pt x="119" y="273"/>
                  </a:cubicBezTo>
                  <a:cubicBezTo>
                    <a:pt x="120" y="273"/>
                    <a:pt x="121" y="272"/>
                    <a:pt x="122" y="271"/>
                  </a:cubicBezTo>
                  <a:cubicBezTo>
                    <a:pt x="123" y="270"/>
                    <a:pt x="125" y="268"/>
                    <a:pt x="126" y="266"/>
                  </a:cubicBezTo>
                  <a:cubicBezTo>
                    <a:pt x="127" y="266"/>
                    <a:pt x="127" y="263"/>
                    <a:pt x="128" y="262"/>
                  </a:cubicBezTo>
                  <a:cubicBezTo>
                    <a:pt x="128" y="261"/>
                    <a:pt x="129" y="260"/>
                    <a:pt x="129" y="260"/>
                  </a:cubicBezTo>
                  <a:cubicBezTo>
                    <a:pt x="130" y="259"/>
                    <a:pt x="132" y="260"/>
                    <a:pt x="133" y="259"/>
                  </a:cubicBezTo>
                  <a:cubicBezTo>
                    <a:pt x="137" y="259"/>
                    <a:pt x="144" y="255"/>
                    <a:pt x="148" y="254"/>
                  </a:cubicBezTo>
                  <a:cubicBezTo>
                    <a:pt x="151" y="254"/>
                    <a:pt x="159" y="254"/>
                    <a:pt x="159" y="254"/>
                  </a:cubicBezTo>
                  <a:cubicBezTo>
                    <a:pt x="159" y="254"/>
                    <a:pt x="159" y="248"/>
                    <a:pt x="159" y="246"/>
                  </a:cubicBezTo>
                  <a:cubicBezTo>
                    <a:pt x="159" y="246"/>
                    <a:pt x="158" y="244"/>
                    <a:pt x="158" y="244"/>
                  </a:cubicBezTo>
                  <a:cubicBezTo>
                    <a:pt x="158" y="242"/>
                    <a:pt x="159" y="241"/>
                    <a:pt x="160" y="240"/>
                  </a:cubicBezTo>
                  <a:cubicBezTo>
                    <a:pt x="161" y="239"/>
                    <a:pt x="162" y="238"/>
                    <a:pt x="163" y="237"/>
                  </a:cubicBezTo>
                  <a:cubicBezTo>
                    <a:pt x="164" y="236"/>
                    <a:pt x="166" y="236"/>
                    <a:pt x="167" y="236"/>
                  </a:cubicBezTo>
                  <a:cubicBezTo>
                    <a:pt x="168" y="236"/>
                    <a:pt x="170" y="236"/>
                    <a:pt x="171" y="237"/>
                  </a:cubicBezTo>
                  <a:cubicBezTo>
                    <a:pt x="172" y="237"/>
                    <a:pt x="174" y="238"/>
                    <a:pt x="175" y="239"/>
                  </a:cubicBezTo>
                  <a:cubicBezTo>
                    <a:pt x="176" y="239"/>
                    <a:pt x="180" y="240"/>
                    <a:pt x="182" y="240"/>
                  </a:cubicBezTo>
                  <a:cubicBezTo>
                    <a:pt x="182" y="240"/>
                    <a:pt x="184" y="240"/>
                    <a:pt x="185" y="240"/>
                  </a:cubicBezTo>
                  <a:cubicBezTo>
                    <a:pt x="186" y="240"/>
                    <a:pt x="187" y="239"/>
                    <a:pt x="188" y="238"/>
                  </a:cubicBezTo>
                  <a:cubicBezTo>
                    <a:pt x="188" y="237"/>
                    <a:pt x="190" y="236"/>
                    <a:pt x="191" y="236"/>
                  </a:cubicBezTo>
                  <a:cubicBezTo>
                    <a:pt x="193" y="235"/>
                    <a:pt x="197" y="234"/>
                    <a:pt x="199" y="233"/>
                  </a:cubicBezTo>
                  <a:cubicBezTo>
                    <a:pt x="201" y="232"/>
                    <a:pt x="206" y="232"/>
                    <a:pt x="208" y="230"/>
                  </a:cubicBezTo>
                  <a:cubicBezTo>
                    <a:pt x="209" y="230"/>
                    <a:pt x="207" y="227"/>
                    <a:pt x="208" y="226"/>
                  </a:cubicBezTo>
                  <a:cubicBezTo>
                    <a:pt x="208" y="224"/>
                    <a:pt x="211" y="221"/>
                    <a:pt x="211" y="220"/>
                  </a:cubicBezTo>
                  <a:cubicBezTo>
                    <a:pt x="211" y="219"/>
                    <a:pt x="210" y="218"/>
                    <a:pt x="210" y="218"/>
                  </a:cubicBezTo>
                  <a:cubicBezTo>
                    <a:pt x="209" y="218"/>
                    <a:pt x="208" y="219"/>
                    <a:pt x="207" y="218"/>
                  </a:cubicBezTo>
                  <a:cubicBezTo>
                    <a:pt x="207" y="218"/>
                    <a:pt x="206" y="216"/>
                    <a:pt x="206" y="215"/>
                  </a:cubicBezTo>
                  <a:cubicBezTo>
                    <a:pt x="207" y="214"/>
                    <a:pt x="209" y="212"/>
                    <a:pt x="210" y="211"/>
                  </a:cubicBezTo>
                  <a:cubicBezTo>
                    <a:pt x="211" y="210"/>
                    <a:pt x="213" y="208"/>
                    <a:pt x="214" y="207"/>
                  </a:cubicBezTo>
                  <a:cubicBezTo>
                    <a:pt x="216" y="206"/>
                    <a:pt x="220" y="207"/>
                    <a:pt x="221" y="206"/>
                  </a:cubicBezTo>
                  <a:cubicBezTo>
                    <a:pt x="223" y="205"/>
                    <a:pt x="223" y="201"/>
                    <a:pt x="223" y="199"/>
                  </a:cubicBezTo>
                  <a:cubicBezTo>
                    <a:pt x="223" y="197"/>
                    <a:pt x="222" y="193"/>
                    <a:pt x="221" y="190"/>
                  </a:cubicBezTo>
                  <a:cubicBezTo>
                    <a:pt x="221" y="188"/>
                    <a:pt x="218" y="184"/>
                    <a:pt x="216" y="182"/>
                  </a:cubicBezTo>
                  <a:cubicBezTo>
                    <a:pt x="215" y="180"/>
                    <a:pt x="213" y="175"/>
                    <a:pt x="212" y="174"/>
                  </a:cubicBezTo>
                  <a:cubicBezTo>
                    <a:pt x="212" y="171"/>
                    <a:pt x="212" y="171"/>
                    <a:pt x="211" y="169"/>
                  </a:cubicBezTo>
                  <a:cubicBezTo>
                    <a:pt x="211" y="169"/>
                    <a:pt x="208" y="160"/>
                    <a:pt x="207" y="159"/>
                  </a:cubicBezTo>
                  <a:cubicBezTo>
                    <a:pt x="206" y="158"/>
                    <a:pt x="203" y="158"/>
                    <a:pt x="201" y="157"/>
                  </a:cubicBezTo>
                  <a:cubicBezTo>
                    <a:pt x="200" y="157"/>
                    <a:pt x="199" y="156"/>
                    <a:pt x="198" y="155"/>
                  </a:cubicBezTo>
                  <a:cubicBezTo>
                    <a:pt x="196" y="154"/>
                    <a:pt x="191" y="155"/>
                    <a:pt x="190" y="152"/>
                  </a:cubicBezTo>
                  <a:cubicBezTo>
                    <a:pt x="189" y="151"/>
                    <a:pt x="192" y="149"/>
                    <a:pt x="193" y="148"/>
                  </a:cubicBezTo>
                  <a:cubicBezTo>
                    <a:pt x="193" y="147"/>
                    <a:pt x="194" y="144"/>
                    <a:pt x="194" y="143"/>
                  </a:cubicBezTo>
                  <a:cubicBezTo>
                    <a:pt x="195" y="142"/>
                    <a:pt x="199" y="142"/>
                    <a:pt x="199" y="141"/>
                  </a:cubicBezTo>
                  <a:cubicBezTo>
                    <a:pt x="199" y="140"/>
                    <a:pt x="197" y="140"/>
                    <a:pt x="197" y="139"/>
                  </a:cubicBezTo>
                  <a:cubicBezTo>
                    <a:pt x="196" y="138"/>
                    <a:pt x="194" y="138"/>
                    <a:pt x="194" y="137"/>
                  </a:cubicBezTo>
                  <a:cubicBezTo>
                    <a:pt x="193" y="136"/>
                    <a:pt x="193" y="133"/>
                    <a:pt x="192" y="132"/>
                  </a:cubicBezTo>
                  <a:cubicBezTo>
                    <a:pt x="192" y="131"/>
                    <a:pt x="193" y="128"/>
                    <a:pt x="193" y="127"/>
                  </a:cubicBezTo>
                  <a:cubicBezTo>
                    <a:pt x="192" y="125"/>
                    <a:pt x="188" y="121"/>
                    <a:pt x="188" y="119"/>
                  </a:cubicBezTo>
                  <a:cubicBezTo>
                    <a:pt x="188" y="118"/>
                    <a:pt x="189" y="114"/>
                    <a:pt x="189" y="113"/>
                  </a:cubicBezTo>
                  <a:cubicBezTo>
                    <a:pt x="190" y="111"/>
                    <a:pt x="192" y="108"/>
                    <a:pt x="192" y="106"/>
                  </a:cubicBezTo>
                  <a:cubicBezTo>
                    <a:pt x="193" y="103"/>
                    <a:pt x="194" y="98"/>
                    <a:pt x="194" y="95"/>
                  </a:cubicBezTo>
                  <a:cubicBezTo>
                    <a:pt x="194" y="94"/>
                    <a:pt x="194" y="91"/>
                    <a:pt x="193" y="90"/>
                  </a:cubicBezTo>
                  <a:cubicBezTo>
                    <a:pt x="192" y="89"/>
                    <a:pt x="188" y="88"/>
                    <a:pt x="186" y="87"/>
                  </a:cubicBezTo>
                  <a:cubicBezTo>
                    <a:pt x="185" y="86"/>
                    <a:pt x="183" y="85"/>
                    <a:pt x="182" y="85"/>
                  </a:cubicBezTo>
                  <a:cubicBezTo>
                    <a:pt x="181" y="84"/>
                    <a:pt x="180" y="85"/>
                    <a:pt x="179" y="86"/>
                  </a:cubicBezTo>
                  <a:cubicBezTo>
                    <a:pt x="178" y="86"/>
                    <a:pt x="176" y="86"/>
                    <a:pt x="175" y="86"/>
                  </a:cubicBezTo>
                  <a:cubicBezTo>
                    <a:pt x="174" y="86"/>
                    <a:pt x="172" y="85"/>
                    <a:pt x="172" y="84"/>
                  </a:cubicBezTo>
                  <a:cubicBezTo>
                    <a:pt x="171" y="83"/>
                    <a:pt x="170" y="82"/>
                    <a:pt x="170" y="81"/>
                  </a:cubicBezTo>
                  <a:cubicBezTo>
                    <a:pt x="170" y="80"/>
                    <a:pt x="169" y="77"/>
                    <a:pt x="170" y="77"/>
                  </a:cubicBezTo>
                  <a:cubicBezTo>
                    <a:pt x="170" y="75"/>
                    <a:pt x="174" y="77"/>
                    <a:pt x="176" y="76"/>
                  </a:cubicBezTo>
                  <a:cubicBezTo>
                    <a:pt x="176" y="76"/>
                    <a:pt x="176" y="75"/>
                    <a:pt x="176" y="75"/>
                  </a:cubicBezTo>
                  <a:cubicBezTo>
                    <a:pt x="176" y="74"/>
                    <a:pt x="174" y="72"/>
                    <a:pt x="174" y="72"/>
                  </a:cubicBezTo>
                  <a:cubicBezTo>
                    <a:pt x="173" y="71"/>
                    <a:pt x="170" y="69"/>
                    <a:pt x="169" y="68"/>
                  </a:cubicBezTo>
                  <a:cubicBezTo>
                    <a:pt x="168" y="67"/>
                    <a:pt x="164" y="66"/>
                    <a:pt x="163" y="66"/>
                  </a:cubicBezTo>
                  <a:cubicBezTo>
                    <a:pt x="162" y="65"/>
                    <a:pt x="159" y="64"/>
                    <a:pt x="158" y="63"/>
                  </a:cubicBezTo>
                  <a:cubicBezTo>
                    <a:pt x="157" y="61"/>
                    <a:pt x="159" y="57"/>
                    <a:pt x="158" y="56"/>
                  </a:cubicBezTo>
                  <a:cubicBezTo>
                    <a:pt x="157" y="54"/>
                    <a:pt x="153" y="54"/>
                    <a:pt x="151" y="54"/>
                  </a:cubicBezTo>
                  <a:cubicBezTo>
                    <a:pt x="150" y="54"/>
                    <a:pt x="149" y="54"/>
                    <a:pt x="148" y="54"/>
                  </a:cubicBezTo>
                  <a:cubicBezTo>
                    <a:pt x="146" y="55"/>
                    <a:pt x="145" y="57"/>
                    <a:pt x="144" y="56"/>
                  </a:cubicBezTo>
                  <a:cubicBezTo>
                    <a:pt x="143" y="55"/>
                    <a:pt x="143" y="53"/>
                    <a:pt x="142" y="52"/>
                  </a:cubicBezTo>
                  <a:cubicBezTo>
                    <a:pt x="142" y="51"/>
                    <a:pt x="142" y="50"/>
                    <a:pt x="142" y="49"/>
                  </a:cubicBezTo>
                  <a:cubicBezTo>
                    <a:pt x="142" y="49"/>
                    <a:pt x="142" y="47"/>
                    <a:pt x="142" y="47"/>
                  </a:cubicBezTo>
                  <a:cubicBezTo>
                    <a:pt x="142" y="46"/>
                    <a:pt x="143" y="45"/>
                    <a:pt x="144" y="45"/>
                  </a:cubicBezTo>
                  <a:cubicBezTo>
                    <a:pt x="145" y="45"/>
                    <a:pt x="147" y="45"/>
                    <a:pt x="148" y="45"/>
                  </a:cubicBezTo>
                  <a:cubicBezTo>
                    <a:pt x="150" y="45"/>
                    <a:pt x="155" y="44"/>
                    <a:pt x="156" y="46"/>
                  </a:cubicBezTo>
                  <a:cubicBezTo>
                    <a:pt x="156" y="46"/>
                    <a:pt x="155" y="47"/>
                    <a:pt x="156" y="47"/>
                  </a:cubicBezTo>
                  <a:cubicBezTo>
                    <a:pt x="156" y="48"/>
                    <a:pt x="158" y="49"/>
                    <a:pt x="159" y="49"/>
                  </a:cubicBezTo>
                  <a:cubicBezTo>
                    <a:pt x="161" y="49"/>
                    <a:pt x="163" y="43"/>
                    <a:pt x="165" y="40"/>
                  </a:cubicBezTo>
                  <a:cubicBezTo>
                    <a:pt x="167" y="37"/>
                    <a:pt x="172" y="31"/>
                    <a:pt x="172" y="28"/>
                  </a:cubicBezTo>
                  <a:cubicBezTo>
                    <a:pt x="172" y="28"/>
                    <a:pt x="171" y="27"/>
                    <a:pt x="171" y="26"/>
                  </a:cubicBezTo>
                  <a:cubicBezTo>
                    <a:pt x="170" y="26"/>
                    <a:pt x="168" y="25"/>
                    <a:pt x="166" y="25"/>
                  </a:cubicBezTo>
                  <a:cubicBezTo>
                    <a:pt x="165" y="25"/>
                    <a:pt x="163" y="24"/>
                    <a:pt x="161" y="23"/>
                  </a:cubicBezTo>
                  <a:cubicBezTo>
                    <a:pt x="160" y="23"/>
                    <a:pt x="158" y="22"/>
                    <a:pt x="157" y="21"/>
                  </a:cubicBezTo>
                  <a:cubicBezTo>
                    <a:pt x="157" y="21"/>
                    <a:pt x="157" y="20"/>
                    <a:pt x="157" y="20"/>
                  </a:cubicBezTo>
                  <a:cubicBezTo>
                    <a:pt x="156" y="18"/>
                    <a:pt x="152" y="19"/>
                    <a:pt x="151" y="19"/>
                  </a:cubicBezTo>
                  <a:cubicBezTo>
                    <a:pt x="151" y="19"/>
                    <a:pt x="151" y="19"/>
                    <a:pt x="150" y="19"/>
                  </a:cubicBezTo>
                  <a:cubicBezTo>
                    <a:pt x="150" y="19"/>
                    <a:pt x="150" y="20"/>
                    <a:pt x="149" y="21"/>
                  </a:cubicBezTo>
                  <a:cubicBezTo>
                    <a:pt x="149" y="21"/>
                    <a:pt x="148" y="22"/>
                    <a:pt x="148" y="23"/>
                  </a:cubicBezTo>
                  <a:cubicBezTo>
                    <a:pt x="147" y="23"/>
                    <a:pt x="146" y="24"/>
                    <a:pt x="146" y="24"/>
                  </a:cubicBezTo>
                  <a:cubicBezTo>
                    <a:pt x="145" y="25"/>
                    <a:pt x="144" y="26"/>
                    <a:pt x="144" y="27"/>
                  </a:cubicBezTo>
                  <a:cubicBezTo>
                    <a:pt x="142" y="28"/>
                    <a:pt x="140" y="29"/>
                    <a:pt x="139" y="30"/>
                  </a:cubicBezTo>
                  <a:cubicBezTo>
                    <a:pt x="137" y="30"/>
                    <a:pt x="133" y="30"/>
                    <a:pt x="132" y="29"/>
                  </a:cubicBezTo>
                  <a:cubicBezTo>
                    <a:pt x="130" y="29"/>
                    <a:pt x="127" y="29"/>
                    <a:pt x="125" y="28"/>
                  </a:cubicBezTo>
                  <a:cubicBezTo>
                    <a:pt x="124" y="28"/>
                    <a:pt x="122" y="27"/>
                    <a:pt x="121" y="26"/>
                  </a:cubicBezTo>
                  <a:cubicBezTo>
                    <a:pt x="121" y="26"/>
                    <a:pt x="119" y="25"/>
                    <a:pt x="119" y="25"/>
                  </a:cubicBezTo>
                  <a:cubicBezTo>
                    <a:pt x="118" y="24"/>
                    <a:pt x="116" y="21"/>
                    <a:pt x="115" y="20"/>
                  </a:cubicBezTo>
                  <a:cubicBezTo>
                    <a:pt x="115" y="19"/>
                    <a:pt x="114" y="16"/>
                    <a:pt x="113" y="15"/>
                  </a:cubicBezTo>
                  <a:cubicBezTo>
                    <a:pt x="113" y="14"/>
                    <a:pt x="114" y="12"/>
                    <a:pt x="114" y="11"/>
                  </a:cubicBezTo>
                  <a:cubicBezTo>
                    <a:pt x="115" y="10"/>
                    <a:pt x="117" y="7"/>
                    <a:pt x="117" y="7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6" y="6"/>
                    <a:pt x="115" y="4"/>
                    <a:pt x="114" y="4"/>
                  </a:cubicBezTo>
                  <a:cubicBezTo>
                    <a:pt x="113" y="4"/>
                    <a:pt x="112" y="3"/>
                    <a:pt x="111" y="2"/>
                  </a:cubicBezTo>
                  <a:cubicBezTo>
                    <a:pt x="111" y="2"/>
                    <a:pt x="110" y="1"/>
                    <a:pt x="109" y="1"/>
                  </a:cubicBezTo>
                  <a:cubicBezTo>
                    <a:pt x="109" y="0"/>
                    <a:pt x="108" y="0"/>
                    <a:pt x="107" y="0"/>
                  </a:cubicBezTo>
                  <a:cubicBezTo>
                    <a:pt x="106" y="0"/>
                    <a:pt x="105" y="0"/>
                    <a:pt x="103" y="1"/>
                  </a:cubicBezTo>
                  <a:cubicBezTo>
                    <a:pt x="103" y="1"/>
                    <a:pt x="102" y="0"/>
                    <a:pt x="101" y="1"/>
                  </a:cubicBezTo>
                  <a:cubicBezTo>
                    <a:pt x="101" y="1"/>
                    <a:pt x="101" y="2"/>
                    <a:pt x="101" y="3"/>
                  </a:cubicBezTo>
                  <a:cubicBezTo>
                    <a:pt x="101" y="4"/>
                    <a:pt x="101" y="5"/>
                    <a:pt x="101" y="6"/>
                  </a:cubicBezTo>
                  <a:cubicBezTo>
                    <a:pt x="100" y="7"/>
                    <a:pt x="100" y="8"/>
                    <a:pt x="100" y="9"/>
                  </a:cubicBezTo>
                  <a:cubicBezTo>
                    <a:pt x="100" y="10"/>
                    <a:pt x="98" y="10"/>
                    <a:pt x="98" y="11"/>
                  </a:cubicBezTo>
                  <a:cubicBezTo>
                    <a:pt x="98" y="12"/>
                    <a:pt x="97" y="14"/>
                    <a:pt x="98" y="15"/>
                  </a:cubicBezTo>
                  <a:cubicBezTo>
                    <a:pt x="98" y="16"/>
                    <a:pt x="98" y="19"/>
                    <a:pt x="98" y="19"/>
                  </a:cubicBezTo>
                  <a:cubicBezTo>
                    <a:pt x="98" y="19"/>
                    <a:pt x="101" y="20"/>
                    <a:pt x="101" y="21"/>
                  </a:cubicBezTo>
                  <a:cubicBezTo>
                    <a:pt x="102" y="22"/>
                    <a:pt x="102" y="24"/>
                    <a:pt x="102" y="25"/>
                  </a:cubicBezTo>
                  <a:cubicBezTo>
                    <a:pt x="103" y="26"/>
                    <a:pt x="103" y="28"/>
                    <a:pt x="102" y="29"/>
                  </a:cubicBezTo>
                  <a:cubicBezTo>
                    <a:pt x="101" y="30"/>
                    <a:pt x="100" y="31"/>
                    <a:pt x="99" y="32"/>
                  </a:cubicBezTo>
                  <a:cubicBezTo>
                    <a:pt x="98" y="32"/>
                    <a:pt x="97" y="31"/>
                    <a:pt x="97" y="31"/>
                  </a:cubicBezTo>
                  <a:cubicBezTo>
                    <a:pt x="96" y="31"/>
                    <a:pt x="96" y="31"/>
                    <a:pt x="96" y="31"/>
                  </a:cubicBezTo>
                  <a:cubicBezTo>
                    <a:pt x="95" y="30"/>
                    <a:pt x="95" y="29"/>
                    <a:pt x="95" y="28"/>
                  </a:cubicBezTo>
                  <a:cubicBezTo>
                    <a:pt x="95" y="28"/>
                    <a:pt x="95" y="26"/>
                    <a:pt x="94" y="26"/>
                  </a:cubicBezTo>
                  <a:cubicBezTo>
                    <a:pt x="93" y="26"/>
                    <a:pt x="93" y="28"/>
                    <a:pt x="93" y="29"/>
                  </a:cubicBezTo>
                  <a:cubicBezTo>
                    <a:pt x="92" y="30"/>
                    <a:pt x="92" y="32"/>
                    <a:pt x="92" y="33"/>
                  </a:cubicBezTo>
                  <a:cubicBezTo>
                    <a:pt x="92" y="34"/>
                    <a:pt x="92" y="35"/>
                    <a:pt x="93" y="37"/>
                  </a:cubicBezTo>
                  <a:cubicBezTo>
                    <a:pt x="93" y="37"/>
                    <a:pt x="93" y="38"/>
                    <a:pt x="94" y="39"/>
                  </a:cubicBezTo>
                  <a:cubicBezTo>
                    <a:pt x="94" y="40"/>
                    <a:pt x="94" y="42"/>
                    <a:pt x="94" y="43"/>
                  </a:cubicBezTo>
                  <a:cubicBezTo>
                    <a:pt x="94" y="44"/>
                    <a:pt x="94" y="47"/>
                    <a:pt x="94" y="47"/>
                  </a:cubicBezTo>
                  <a:cubicBezTo>
                    <a:pt x="93" y="49"/>
                    <a:pt x="92" y="50"/>
                    <a:pt x="92" y="51"/>
                  </a:cubicBezTo>
                  <a:cubicBezTo>
                    <a:pt x="91" y="52"/>
                    <a:pt x="89" y="54"/>
                    <a:pt x="89" y="54"/>
                  </a:cubicBezTo>
                  <a:cubicBezTo>
                    <a:pt x="89" y="54"/>
                    <a:pt x="85" y="57"/>
                    <a:pt x="84" y="59"/>
                  </a:cubicBezTo>
                  <a:cubicBezTo>
                    <a:pt x="84" y="61"/>
                    <a:pt x="84" y="64"/>
                    <a:pt x="83" y="65"/>
                  </a:cubicBezTo>
                  <a:cubicBezTo>
                    <a:pt x="82" y="66"/>
                    <a:pt x="80" y="66"/>
                    <a:pt x="79" y="67"/>
                  </a:cubicBezTo>
                  <a:cubicBezTo>
                    <a:pt x="79" y="68"/>
                    <a:pt x="80" y="70"/>
                    <a:pt x="80" y="71"/>
                  </a:cubicBezTo>
                  <a:cubicBezTo>
                    <a:pt x="80" y="72"/>
                    <a:pt x="79" y="73"/>
                    <a:pt x="79" y="74"/>
                  </a:cubicBezTo>
                  <a:cubicBezTo>
                    <a:pt x="78" y="75"/>
                    <a:pt x="78" y="76"/>
                    <a:pt x="77" y="76"/>
                  </a:cubicBezTo>
                  <a:cubicBezTo>
                    <a:pt x="77" y="77"/>
                    <a:pt x="76" y="77"/>
                    <a:pt x="75" y="77"/>
                  </a:cubicBezTo>
                  <a:cubicBezTo>
                    <a:pt x="74" y="76"/>
                    <a:pt x="74" y="74"/>
                    <a:pt x="74" y="73"/>
                  </a:cubicBezTo>
                  <a:cubicBezTo>
                    <a:pt x="73" y="72"/>
                    <a:pt x="73" y="71"/>
                    <a:pt x="72" y="70"/>
                  </a:cubicBezTo>
                  <a:cubicBezTo>
                    <a:pt x="72" y="68"/>
                    <a:pt x="71" y="67"/>
                    <a:pt x="69" y="66"/>
                  </a:cubicBezTo>
                  <a:cubicBezTo>
                    <a:pt x="69" y="66"/>
                    <a:pt x="67" y="65"/>
                    <a:pt x="66" y="65"/>
                  </a:cubicBezTo>
                  <a:cubicBezTo>
                    <a:pt x="65" y="65"/>
                    <a:pt x="64" y="64"/>
                    <a:pt x="63" y="64"/>
                  </a:cubicBezTo>
                  <a:cubicBezTo>
                    <a:pt x="61" y="63"/>
                    <a:pt x="60" y="62"/>
                    <a:pt x="59" y="62"/>
                  </a:cubicBezTo>
                  <a:cubicBezTo>
                    <a:pt x="57" y="62"/>
                    <a:pt x="56" y="62"/>
                    <a:pt x="55" y="62"/>
                  </a:cubicBezTo>
                  <a:cubicBezTo>
                    <a:pt x="54" y="62"/>
                    <a:pt x="52" y="62"/>
                    <a:pt x="52" y="62"/>
                  </a:cubicBezTo>
                  <a:cubicBezTo>
                    <a:pt x="52" y="62"/>
                    <a:pt x="51" y="64"/>
                    <a:pt x="50" y="64"/>
                  </a:cubicBezTo>
                  <a:cubicBezTo>
                    <a:pt x="48" y="65"/>
                    <a:pt x="45" y="65"/>
                    <a:pt x="42" y="66"/>
                  </a:cubicBezTo>
                  <a:cubicBezTo>
                    <a:pt x="41" y="66"/>
                    <a:pt x="39" y="67"/>
                    <a:pt x="37" y="67"/>
                  </a:cubicBezTo>
                  <a:cubicBezTo>
                    <a:pt x="35" y="67"/>
                    <a:pt x="32" y="68"/>
                    <a:pt x="30" y="68"/>
                  </a:cubicBezTo>
                  <a:cubicBezTo>
                    <a:pt x="29" y="68"/>
                    <a:pt x="27" y="68"/>
                    <a:pt x="26" y="67"/>
                  </a:cubicBezTo>
                  <a:cubicBezTo>
                    <a:pt x="25" y="67"/>
                    <a:pt x="23" y="66"/>
                    <a:pt x="23" y="66"/>
                  </a:cubicBezTo>
                  <a:cubicBezTo>
                    <a:pt x="23" y="66"/>
                    <a:pt x="21" y="68"/>
                    <a:pt x="21" y="69"/>
                  </a:cubicBezTo>
                  <a:cubicBezTo>
                    <a:pt x="21" y="70"/>
                    <a:pt x="22" y="70"/>
                    <a:pt x="23" y="71"/>
                  </a:cubicBezTo>
                  <a:cubicBezTo>
                    <a:pt x="23" y="72"/>
                    <a:pt x="22" y="75"/>
                    <a:pt x="22" y="77"/>
                  </a:cubicBezTo>
                  <a:cubicBezTo>
                    <a:pt x="21" y="79"/>
                    <a:pt x="20" y="84"/>
                    <a:pt x="18" y="86"/>
                  </a:cubicBezTo>
                  <a:cubicBezTo>
                    <a:pt x="17" y="88"/>
                    <a:pt x="13" y="91"/>
                    <a:pt x="11" y="93"/>
                  </a:cubicBezTo>
                  <a:cubicBezTo>
                    <a:pt x="10" y="94"/>
                    <a:pt x="7" y="96"/>
                    <a:pt x="6" y="97"/>
                  </a:cubicBezTo>
                  <a:cubicBezTo>
                    <a:pt x="5" y="99"/>
                    <a:pt x="6" y="102"/>
                    <a:pt x="6" y="104"/>
                  </a:cubicBezTo>
                  <a:cubicBezTo>
                    <a:pt x="5" y="106"/>
                    <a:pt x="4" y="108"/>
                    <a:pt x="3" y="110"/>
                  </a:cubicBezTo>
                  <a:cubicBezTo>
                    <a:pt x="2" y="112"/>
                    <a:pt x="0" y="117"/>
                    <a:pt x="0" y="120"/>
                  </a:cubicBezTo>
                  <a:cubicBezTo>
                    <a:pt x="0" y="122"/>
                    <a:pt x="1" y="127"/>
                    <a:pt x="3" y="129"/>
                  </a:cubicBezTo>
                  <a:cubicBezTo>
                    <a:pt x="3" y="130"/>
                    <a:pt x="5" y="130"/>
                    <a:pt x="5" y="131"/>
                  </a:cubicBezTo>
                  <a:cubicBezTo>
                    <a:pt x="5" y="132"/>
                    <a:pt x="5" y="133"/>
                    <a:pt x="6" y="134"/>
                  </a:cubicBezTo>
                  <a:cubicBezTo>
                    <a:pt x="6" y="135"/>
                    <a:pt x="6" y="137"/>
                    <a:pt x="7" y="138"/>
                  </a:cubicBezTo>
                  <a:cubicBezTo>
                    <a:pt x="7" y="140"/>
                    <a:pt x="8" y="144"/>
                    <a:pt x="8" y="146"/>
                  </a:cubicBezTo>
                  <a:cubicBezTo>
                    <a:pt x="8" y="147"/>
                    <a:pt x="8" y="148"/>
                    <a:pt x="9" y="148"/>
                  </a:cubicBezTo>
                  <a:cubicBezTo>
                    <a:pt x="9" y="149"/>
                    <a:pt x="11" y="149"/>
                    <a:pt x="12" y="150"/>
                  </a:cubicBezTo>
                  <a:cubicBezTo>
                    <a:pt x="14" y="150"/>
                    <a:pt x="17" y="151"/>
                    <a:pt x="18" y="153"/>
                  </a:cubicBezTo>
                  <a:cubicBezTo>
                    <a:pt x="19" y="154"/>
                    <a:pt x="19" y="157"/>
                    <a:pt x="19" y="158"/>
                  </a:cubicBezTo>
                  <a:cubicBezTo>
                    <a:pt x="19" y="159"/>
                    <a:pt x="18" y="160"/>
                    <a:pt x="18" y="161"/>
                  </a:cubicBezTo>
                  <a:cubicBezTo>
                    <a:pt x="16" y="164"/>
                    <a:pt x="9" y="169"/>
                    <a:pt x="8" y="173"/>
                  </a:cubicBezTo>
                  <a:cubicBezTo>
                    <a:pt x="8" y="174"/>
                    <a:pt x="8" y="175"/>
                    <a:pt x="9" y="176"/>
                  </a:cubicBezTo>
                  <a:cubicBezTo>
                    <a:pt x="11" y="179"/>
                    <a:pt x="18" y="179"/>
                    <a:pt x="20" y="182"/>
                  </a:cubicBezTo>
                  <a:cubicBezTo>
                    <a:pt x="20" y="183"/>
                    <a:pt x="19" y="185"/>
                    <a:pt x="19" y="186"/>
                  </a:cubicBezTo>
                  <a:cubicBezTo>
                    <a:pt x="18" y="189"/>
                    <a:pt x="18" y="196"/>
                    <a:pt x="19" y="199"/>
                  </a:cubicBezTo>
                  <a:cubicBezTo>
                    <a:pt x="20" y="200"/>
                    <a:pt x="22" y="201"/>
                    <a:pt x="22" y="202"/>
                  </a:cubicBezTo>
                  <a:cubicBezTo>
                    <a:pt x="23" y="203"/>
                    <a:pt x="24" y="204"/>
                    <a:pt x="24" y="204"/>
                  </a:cubicBezTo>
                  <a:cubicBezTo>
                    <a:pt x="25" y="205"/>
                    <a:pt x="28" y="205"/>
                    <a:pt x="29" y="205"/>
                  </a:cubicBezTo>
                  <a:cubicBezTo>
                    <a:pt x="30" y="204"/>
                    <a:pt x="31" y="201"/>
                    <a:pt x="32" y="200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4" y="202"/>
                    <a:pt x="31" y="205"/>
                    <a:pt x="31" y="206"/>
                  </a:cubicBezTo>
                  <a:cubicBezTo>
                    <a:pt x="30" y="207"/>
                    <a:pt x="29" y="210"/>
                    <a:pt x="28" y="211"/>
                  </a:cubicBezTo>
                  <a:cubicBezTo>
                    <a:pt x="27" y="212"/>
                    <a:pt x="25" y="215"/>
                    <a:pt x="24" y="215"/>
                  </a:cubicBezTo>
                  <a:cubicBezTo>
                    <a:pt x="23" y="216"/>
                    <a:pt x="21" y="217"/>
                    <a:pt x="20" y="217"/>
                  </a:cubicBezTo>
                  <a:cubicBezTo>
                    <a:pt x="19" y="218"/>
                    <a:pt x="16" y="217"/>
                    <a:pt x="15" y="218"/>
                  </a:cubicBezTo>
                  <a:cubicBezTo>
                    <a:pt x="14" y="219"/>
                    <a:pt x="17" y="221"/>
                    <a:pt x="17" y="222"/>
                  </a:cubicBezTo>
                  <a:cubicBezTo>
                    <a:pt x="18" y="224"/>
                    <a:pt x="19" y="226"/>
                    <a:pt x="19" y="227"/>
                  </a:cubicBezTo>
                  <a:cubicBezTo>
                    <a:pt x="20" y="228"/>
                    <a:pt x="20" y="230"/>
                    <a:pt x="20" y="230"/>
                  </a:cubicBezTo>
                  <a:cubicBezTo>
                    <a:pt x="21" y="232"/>
                    <a:pt x="22" y="234"/>
                    <a:pt x="22" y="236"/>
                  </a:cubicBezTo>
                  <a:cubicBezTo>
                    <a:pt x="23" y="237"/>
                    <a:pt x="23" y="240"/>
                    <a:pt x="23" y="240"/>
                  </a:cubicBezTo>
                  <a:cubicBezTo>
                    <a:pt x="23" y="240"/>
                    <a:pt x="23" y="241"/>
                    <a:pt x="23" y="242"/>
                  </a:cubicBezTo>
                  <a:cubicBezTo>
                    <a:pt x="23" y="243"/>
                    <a:pt x="24" y="245"/>
                    <a:pt x="25" y="246"/>
                  </a:cubicBezTo>
                  <a:cubicBezTo>
                    <a:pt x="25" y="248"/>
                    <a:pt x="27" y="249"/>
                    <a:pt x="28" y="251"/>
                  </a:cubicBezTo>
                  <a:cubicBezTo>
                    <a:pt x="29" y="253"/>
                    <a:pt x="29" y="256"/>
                    <a:pt x="30" y="257"/>
                  </a:cubicBezTo>
                  <a:cubicBezTo>
                    <a:pt x="32" y="258"/>
                    <a:pt x="36" y="256"/>
                    <a:pt x="37" y="257"/>
                  </a:cubicBezTo>
                  <a:cubicBezTo>
                    <a:pt x="38" y="257"/>
                    <a:pt x="39" y="258"/>
                    <a:pt x="40" y="259"/>
                  </a:cubicBezTo>
                  <a:cubicBezTo>
                    <a:pt x="41" y="259"/>
                    <a:pt x="44" y="260"/>
                    <a:pt x="46" y="260"/>
                  </a:cubicBezTo>
                  <a:cubicBezTo>
                    <a:pt x="47" y="260"/>
                    <a:pt x="49" y="260"/>
                    <a:pt x="51" y="260"/>
                  </a:cubicBezTo>
                  <a:cubicBezTo>
                    <a:pt x="53" y="260"/>
                    <a:pt x="56" y="260"/>
                    <a:pt x="58" y="260"/>
                  </a:cubicBezTo>
                  <a:cubicBezTo>
                    <a:pt x="60" y="259"/>
                    <a:pt x="62" y="258"/>
                    <a:pt x="63" y="258"/>
                  </a:cubicBezTo>
                  <a:cubicBezTo>
                    <a:pt x="64" y="257"/>
                    <a:pt x="66" y="255"/>
                    <a:pt x="67" y="254"/>
                  </a:cubicBezTo>
                  <a:cubicBezTo>
                    <a:pt x="68" y="254"/>
                    <a:pt x="69" y="254"/>
                    <a:pt x="70" y="253"/>
                  </a:cubicBezTo>
                  <a:cubicBezTo>
                    <a:pt x="72" y="253"/>
                    <a:pt x="74" y="254"/>
                    <a:pt x="76" y="254"/>
                  </a:cubicBezTo>
                  <a:cubicBezTo>
                    <a:pt x="77" y="254"/>
                    <a:pt x="81" y="253"/>
                    <a:pt x="82" y="253"/>
                  </a:cubicBezTo>
                  <a:cubicBezTo>
                    <a:pt x="83" y="254"/>
                    <a:pt x="84" y="254"/>
                    <a:pt x="84" y="255"/>
                  </a:cubicBezTo>
                  <a:cubicBezTo>
                    <a:pt x="84" y="255"/>
                    <a:pt x="85" y="257"/>
                    <a:pt x="86" y="258"/>
                  </a:cubicBezTo>
                  <a:cubicBezTo>
                    <a:pt x="87" y="258"/>
                    <a:pt x="89" y="256"/>
                    <a:pt x="90" y="257"/>
                  </a:cubicBezTo>
                  <a:cubicBezTo>
                    <a:pt x="91" y="258"/>
                    <a:pt x="90" y="260"/>
                    <a:pt x="91" y="261"/>
                  </a:cubicBezTo>
                  <a:cubicBezTo>
                    <a:pt x="92" y="261"/>
                    <a:pt x="93" y="260"/>
                    <a:pt x="94" y="260"/>
                  </a:cubicBezTo>
                  <a:cubicBezTo>
                    <a:pt x="95" y="260"/>
                    <a:pt x="96" y="261"/>
                    <a:pt x="96" y="261"/>
                  </a:cubicBezTo>
                  <a:cubicBezTo>
                    <a:pt x="96" y="262"/>
                    <a:pt x="96" y="264"/>
                    <a:pt x="96" y="265"/>
                  </a:cubicBezTo>
                  <a:cubicBezTo>
                    <a:pt x="96" y="266"/>
                    <a:pt x="97" y="267"/>
                    <a:pt x="97" y="268"/>
                  </a:cubicBezTo>
                  <a:cubicBezTo>
                    <a:pt x="97" y="269"/>
                    <a:pt x="98" y="271"/>
                    <a:pt x="98" y="272"/>
                  </a:cubicBezTo>
                  <a:cubicBezTo>
                    <a:pt x="98" y="273"/>
                    <a:pt x="98" y="274"/>
                    <a:pt x="98" y="275"/>
                  </a:cubicBezTo>
                  <a:cubicBezTo>
                    <a:pt x="98" y="276"/>
                    <a:pt x="99" y="277"/>
                    <a:pt x="100" y="278"/>
                  </a:cubicBezTo>
                  <a:cubicBezTo>
                    <a:pt x="100" y="278"/>
                    <a:pt x="101" y="279"/>
                    <a:pt x="102" y="279"/>
                  </a:cubicBezTo>
                  <a:cubicBezTo>
                    <a:pt x="103" y="279"/>
                    <a:pt x="106" y="279"/>
                    <a:pt x="108" y="279"/>
                  </a:cubicBezTo>
                  <a:cubicBezTo>
                    <a:pt x="108" y="279"/>
                    <a:pt x="109" y="279"/>
                    <a:pt x="109" y="279"/>
                  </a:cubicBezTo>
                  <a:cubicBezTo>
                    <a:pt x="110" y="280"/>
                    <a:pt x="109" y="283"/>
                    <a:pt x="110" y="284"/>
                  </a:cubicBezTo>
                  <a:cubicBezTo>
                    <a:pt x="110" y="285"/>
                    <a:pt x="111" y="285"/>
                    <a:pt x="111" y="285"/>
                  </a:cubicBezTo>
                  <a:cubicBezTo>
                    <a:pt x="113" y="286"/>
                    <a:pt x="115" y="286"/>
                    <a:pt x="116" y="286"/>
                  </a:cubicBezTo>
                  <a:cubicBezTo>
                    <a:pt x="118" y="285"/>
                    <a:pt x="121" y="283"/>
                    <a:pt x="121" y="283"/>
                  </a:cubicBezTo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73"/>
            <p:cNvSpPr>
              <a:spLocks/>
            </p:cNvSpPr>
            <p:nvPr/>
          </p:nvSpPr>
          <p:spPr bwMode="auto">
            <a:xfrm>
              <a:off x="3530062" y="2131168"/>
              <a:ext cx="740337" cy="950660"/>
            </a:xfrm>
            <a:custGeom>
              <a:avLst/>
              <a:gdLst>
                <a:gd name="T0" fmla="*/ 119 w 223"/>
                <a:gd name="T1" fmla="*/ 273 h 286"/>
                <a:gd name="T2" fmla="*/ 129 w 223"/>
                <a:gd name="T3" fmla="*/ 260 h 286"/>
                <a:gd name="T4" fmla="*/ 159 w 223"/>
                <a:gd name="T5" fmla="*/ 246 h 286"/>
                <a:gd name="T6" fmla="*/ 167 w 223"/>
                <a:gd name="T7" fmla="*/ 236 h 286"/>
                <a:gd name="T8" fmla="*/ 185 w 223"/>
                <a:gd name="T9" fmla="*/ 240 h 286"/>
                <a:gd name="T10" fmla="*/ 208 w 223"/>
                <a:gd name="T11" fmla="*/ 230 h 286"/>
                <a:gd name="T12" fmla="*/ 207 w 223"/>
                <a:gd name="T13" fmla="*/ 218 h 286"/>
                <a:gd name="T14" fmla="*/ 221 w 223"/>
                <a:gd name="T15" fmla="*/ 206 h 286"/>
                <a:gd name="T16" fmla="*/ 212 w 223"/>
                <a:gd name="T17" fmla="*/ 174 h 286"/>
                <a:gd name="T18" fmla="*/ 198 w 223"/>
                <a:gd name="T19" fmla="*/ 155 h 286"/>
                <a:gd name="T20" fmla="*/ 199 w 223"/>
                <a:gd name="T21" fmla="*/ 141 h 286"/>
                <a:gd name="T22" fmla="*/ 193 w 223"/>
                <a:gd name="T23" fmla="*/ 127 h 286"/>
                <a:gd name="T24" fmla="*/ 194 w 223"/>
                <a:gd name="T25" fmla="*/ 95 h 286"/>
                <a:gd name="T26" fmla="*/ 179 w 223"/>
                <a:gd name="T27" fmla="*/ 86 h 286"/>
                <a:gd name="T28" fmla="*/ 170 w 223"/>
                <a:gd name="T29" fmla="*/ 77 h 286"/>
                <a:gd name="T30" fmla="*/ 169 w 223"/>
                <a:gd name="T31" fmla="*/ 68 h 286"/>
                <a:gd name="T32" fmla="*/ 151 w 223"/>
                <a:gd name="T33" fmla="*/ 54 h 286"/>
                <a:gd name="T34" fmla="*/ 142 w 223"/>
                <a:gd name="T35" fmla="*/ 49 h 286"/>
                <a:gd name="T36" fmla="*/ 156 w 223"/>
                <a:gd name="T37" fmla="*/ 46 h 286"/>
                <a:gd name="T38" fmla="*/ 172 w 223"/>
                <a:gd name="T39" fmla="*/ 28 h 286"/>
                <a:gd name="T40" fmla="*/ 157 w 223"/>
                <a:gd name="T41" fmla="*/ 21 h 286"/>
                <a:gd name="T42" fmla="*/ 149 w 223"/>
                <a:gd name="T43" fmla="*/ 21 h 286"/>
                <a:gd name="T44" fmla="*/ 139 w 223"/>
                <a:gd name="T45" fmla="*/ 30 h 286"/>
                <a:gd name="T46" fmla="*/ 119 w 223"/>
                <a:gd name="T47" fmla="*/ 25 h 286"/>
                <a:gd name="T48" fmla="*/ 117 w 223"/>
                <a:gd name="T49" fmla="*/ 7 h 286"/>
                <a:gd name="T50" fmla="*/ 109 w 223"/>
                <a:gd name="T51" fmla="*/ 1 h 286"/>
                <a:gd name="T52" fmla="*/ 101 w 223"/>
                <a:gd name="T53" fmla="*/ 3 h 286"/>
                <a:gd name="T54" fmla="*/ 98 w 223"/>
                <a:gd name="T55" fmla="*/ 15 h 286"/>
                <a:gd name="T56" fmla="*/ 102 w 223"/>
                <a:gd name="T57" fmla="*/ 29 h 286"/>
                <a:gd name="T58" fmla="*/ 95 w 223"/>
                <a:gd name="T59" fmla="*/ 28 h 286"/>
                <a:gd name="T60" fmla="*/ 93 w 223"/>
                <a:gd name="T61" fmla="*/ 37 h 286"/>
                <a:gd name="T62" fmla="*/ 92 w 223"/>
                <a:gd name="T63" fmla="*/ 51 h 286"/>
                <a:gd name="T64" fmla="*/ 79 w 223"/>
                <a:gd name="T65" fmla="*/ 67 h 286"/>
                <a:gd name="T66" fmla="*/ 75 w 223"/>
                <a:gd name="T67" fmla="*/ 77 h 286"/>
                <a:gd name="T68" fmla="*/ 66 w 223"/>
                <a:gd name="T69" fmla="*/ 65 h 286"/>
                <a:gd name="T70" fmla="*/ 52 w 223"/>
                <a:gd name="T71" fmla="*/ 62 h 286"/>
                <a:gd name="T72" fmla="*/ 30 w 223"/>
                <a:gd name="T73" fmla="*/ 68 h 286"/>
                <a:gd name="T74" fmla="*/ 23 w 223"/>
                <a:gd name="T75" fmla="*/ 71 h 286"/>
                <a:gd name="T76" fmla="*/ 6 w 223"/>
                <a:gd name="T77" fmla="*/ 97 h 286"/>
                <a:gd name="T78" fmla="*/ 3 w 223"/>
                <a:gd name="T79" fmla="*/ 129 h 286"/>
                <a:gd name="T80" fmla="*/ 8 w 223"/>
                <a:gd name="T81" fmla="*/ 146 h 286"/>
                <a:gd name="T82" fmla="*/ 19 w 223"/>
                <a:gd name="T83" fmla="*/ 158 h 286"/>
                <a:gd name="T84" fmla="*/ 20 w 223"/>
                <a:gd name="T85" fmla="*/ 182 h 286"/>
                <a:gd name="T86" fmla="*/ 24 w 223"/>
                <a:gd name="T87" fmla="*/ 204 h 286"/>
                <a:gd name="T88" fmla="*/ 31 w 223"/>
                <a:gd name="T89" fmla="*/ 206 h 286"/>
                <a:gd name="T90" fmla="*/ 15 w 223"/>
                <a:gd name="T91" fmla="*/ 218 h 286"/>
                <a:gd name="T92" fmla="*/ 22 w 223"/>
                <a:gd name="T93" fmla="*/ 236 h 286"/>
                <a:gd name="T94" fmla="*/ 28 w 223"/>
                <a:gd name="T95" fmla="*/ 251 h 286"/>
                <a:gd name="T96" fmla="*/ 46 w 223"/>
                <a:gd name="T97" fmla="*/ 260 h 286"/>
                <a:gd name="T98" fmla="*/ 67 w 223"/>
                <a:gd name="T99" fmla="*/ 254 h 286"/>
                <a:gd name="T100" fmla="*/ 84 w 223"/>
                <a:gd name="T101" fmla="*/ 255 h 286"/>
                <a:gd name="T102" fmla="*/ 94 w 223"/>
                <a:gd name="T103" fmla="*/ 260 h 286"/>
                <a:gd name="T104" fmla="*/ 98 w 223"/>
                <a:gd name="T105" fmla="*/ 272 h 286"/>
                <a:gd name="T106" fmla="*/ 108 w 223"/>
                <a:gd name="T107" fmla="*/ 279 h 286"/>
                <a:gd name="T108" fmla="*/ 116 w 223"/>
                <a:gd name="T109" fmla="*/ 286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3" h="286">
                  <a:moveTo>
                    <a:pt x="121" y="283"/>
                  </a:moveTo>
                  <a:cubicBezTo>
                    <a:pt x="121" y="283"/>
                    <a:pt x="121" y="281"/>
                    <a:pt x="121" y="280"/>
                  </a:cubicBezTo>
                  <a:cubicBezTo>
                    <a:pt x="120" y="279"/>
                    <a:pt x="119" y="278"/>
                    <a:pt x="119" y="276"/>
                  </a:cubicBezTo>
                  <a:cubicBezTo>
                    <a:pt x="119" y="276"/>
                    <a:pt x="119" y="274"/>
                    <a:pt x="119" y="273"/>
                  </a:cubicBezTo>
                  <a:cubicBezTo>
                    <a:pt x="120" y="273"/>
                    <a:pt x="121" y="272"/>
                    <a:pt x="122" y="271"/>
                  </a:cubicBezTo>
                  <a:cubicBezTo>
                    <a:pt x="123" y="270"/>
                    <a:pt x="125" y="268"/>
                    <a:pt x="126" y="266"/>
                  </a:cubicBezTo>
                  <a:cubicBezTo>
                    <a:pt x="127" y="266"/>
                    <a:pt x="127" y="263"/>
                    <a:pt x="128" y="262"/>
                  </a:cubicBezTo>
                  <a:cubicBezTo>
                    <a:pt x="128" y="261"/>
                    <a:pt x="129" y="260"/>
                    <a:pt x="129" y="260"/>
                  </a:cubicBezTo>
                  <a:cubicBezTo>
                    <a:pt x="130" y="259"/>
                    <a:pt x="132" y="260"/>
                    <a:pt x="133" y="259"/>
                  </a:cubicBezTo>
                  <a:cubicBezTo>
                    <a:pt x="137" y="259"/>
                    <a:pt x="144" y="255"/>
                    <a:pt x="148" y="254"/>
                  </a:cubicBezTo>
                  <a:cubicBezTo>
                    <a:pt x="151" y="254"/>
                    <a:pt x="159" y="254"/>
                    <a:pt x="159" y="254"/>
                  </a:cubicBezTo>
                  <a:cubicBezTo>
                    <a:pt x="159" y="254"/>
                    <a:pt x="159" y="248"/>
                    <a:pt x="159" y="246"/>
                  </a:cubicBezTo>
                  <a:cubicBezTo>
                    <a:pt x="159" y="246"/>
                    <a:pt x="158" y="244"/>
                    <a:pt x="158" y="244"/>
                  </a:cubicBezTo>
                  <a:cubicBezTo>
                    <a:pt x="158" y="242"/>
                    <a:pt x="159" y="241"/>
                    <a:pt x="160" y="240"/>
                  </a:cubicBezTo>
                  <a:cubicBezTo>
                    <a:pt x="161" y="239"/>
                    <a:pt x="162" y="238"/>
                    <a:pt x="163" y="237"/>
                  </a:cubicBezTo>
                  <a:cubicBezTo>
                    <a:pt x="164" y="236"/>
                    <a:pt x="166" y="236"/>
                    <a:pt x="167" y="236"/>
                  </a:cubicBezTo>
                  <a:cubicBezTo>
                    <a:pt x="168" y="236"/>
                    <a:pt x="170" y="236"/>
                    <a:pt x="171" y="237"/>
                  </a:cubicBezTo>
                  <a:cubicBezTo>
                    <a:pt x="172" y="237"/>
                    <a:pt x="174" y="238"/>
                    <a:pt x="175" y="239"/>
                  </a:cubicBezTo>
                  <a:cubicBezTo>
                    <a:pt x="176" y="239"/>
                    <a:pt x="180" y="240"/>
                    <a:pt x="182" y="240"/>
                  </a:cubicBezTo>
                  <a:cubicBezTo>
                    <a:pt x="182" y="240"/>
                    <a:pt x="184" y="240"/>
                    <a:pt x="185" y="240"/>
                  </a:cubicBezTo>
                  <a:cubicBezTo>
                    <a:pt x="186" y="240"/>
                    <a:pt x="187" y="239"/>
                    <a:pt x="188" y="238"/>
                  </a:cubicBezTo>
                  <a:cubicBezTo>
                    <a:pt x="188" y="237"/>
                    <a:pt x="190" y="236"/>
                    <a:pt x="191" y="236"/>
                  </a:cubicBezTo>
                  <a:cubicBezTo>
                    <a:pt x="193" y="235"/>
                    <a:pt x="197" y="234"/>
                    <a:pt x="199" y="233"/>
                  </a:cubicBezTo>
                  <a:cubicBezTo>
                    <a:pt x="201" y="232"/>
                    <a:pt x="206" y="232"/>
                    <a:pt x="208" y="230"/>
                  </a:cubicBezTo>
                  <a:cubicBezTo>
                    <a:pt x="209" y="230"/>
                    <a:pt x="207" y="227"/>
                    <a:pt x="208" y="226"/>
                  </a:cubicBezTo>
                  <a:cubicBezTo>
                    <a:pt x="208" y="224"/>
                    <a:pt x="211" y="221"/>
                    <a:pt x="211" y="220"/>
                  </a:cubicBezTo>
                  <a:cubicBezTo>
                    <a:pt x="211" y="219"/>
                    <a:pt x="210" y="218"/>
                    <a:pt x="210" y="218"/>
                  </a:cubicBezTo>
                  <a:cubicBezTo>
                    <a:pt x="209" y="218"/>
                    <a:pt x="208" y="219"/>
                    <a:pt x="207" y="218"/>
                  </a:cubicBezTo>
                  <a:cubicBezTo>
                    <a:pt x="207" y="218"/>
                    <a:pt x="206" y="216"/>
                    <a:pt x="206" y="215"/>
                  </a:cubicBezTo>
                  <a:cubicBezTo>
                    <a:pt x="207" y="214"/>
                    <a:pt x="209" y="212"/>
                    <a:pt x="210" y="211"/>
                  </a:cubicBezTo>
                  <a:cubicBezTo>
                    <a:pt x="211" y="210"/>
                    <a:pt x="213" y="208"/>
                    <a:pt x="214" y="207"/>
                  </a:cubicBezTo>
                  <a:cubicBezTo>
                    <a:pt x="216" y="206"/>
                    <a:pt x="220" y="207"/>
                    <a:pt x="221" y="206"/>
                  </a:cubicBezTo>
                  <a:cubicBezTo>
                    <a:pt x="223" y="205"/>
                    <a:pt x="223" y="201"/>
                    <a:pt x="223" y="199"/>
                  </a:cubicBezTo>
                  <a:cubicBezTo>
                    <a:pt x="223" y="197"/>
                    <a:pt x="222" y="193"/>
                    <a:pt x="221" y="190"/>
                  </a:cubicBezTo>
                  <a:cubicBezTo>
                    <a:pt x="221" y="188"/>
                    <a:pt x="218" y="184"/>
                    <a:pt x="216" y="182"/>
                  </a:cubicBezTo>
                  <a:cubicBezTo>
                    <a:pt x="215" y="180"/>
                    <a:pt x="213" y="175"/>
                    <a:pt x="212" y="174"/>
                  </a:cubicBezTo>
                  <a:cubicBezTo>
                    <a:pt x="212" y="171"/>
                    <a:pt x="212" y="171"/>
                    <a:pt x="211" y="169"/>
                  </a:cubicBezTo>
                  <a:cubicBezTo>
                    <a:pt x="211" y="169"/>
                    <a:pt x="208" y="160"/>
                    <a:pt x="207" y="159"/>
                  </a:cubicBezTo>
                  <a:cubicBezTo>
                    <a:pt x="206" y="158"/>
                    <a:pt x="203" y="158"/>
                    <a:pt x="201" y="157"/>
                  </a:cubicBezTo>
                  <a:cubicBezTo>
                    <a:pt x="200" y="157"/>
                    <a:pt x="199" y="156"/>
                    <a:pt x="198" y="155"/>
                  </a:cubicBezTo>
                  <a:cubicBezTo>
                    <a:pt x="196" y="154"/>
                    <a:pt x="191" y="155"/>
                    <a:pt x="190" y="152"/>
                  </a:cubicBezTo>
                  <a:cubicBezTo>
                    <a:pt x="189" y="151"/>
                    <a:pt x="192" y="149"/>
                    <a:pt x="193" y="148"/>
                  </a:cubicBezTo>
                  <a:cubicBezTo>
                    <a:pt x="193" y="147"/>
                    <a:pt x="194" y="144"/>
                    <a:pt x="194" y="143"/>
                  </a:cubicBezTo>
                  <a:cubicBezTo>
                    <a:pt x="195" y="142"/>
                    <a:pt x="199" y="142"/>
                    <a:pt x="199" y="141"/>
                  </a:cubicBezTo>
                  <a:cubicBezTo>
                    <a:pt x="199" y="140"/>
                    <a:pt x="197" y="140"/>
                    <a:pt x="197" y="139"/>
                  </a:cubicBezTo>
                  <a:cubicBezTo>
                    <a:pt x="196" y="138"/>
                    <a:pt x="194" y="138"/>
                    <a:pt x="194" y="137"/>
                  </a:cubicBezTo>
                  <a:cubicBezTo>
                    <a:pt x="193" y="136"/>
                    <a:pt x="193" y="133"/>
                    <a:pt x="192" y="132"/>
                  </a:cubicBezTo>
                  <a:cubicBezTo>
                    <a:pt x="192" y="131"/>
                    <a:pt x="193" y="128"/>
                    <a:pt x="193" y="127"/>
                  </a:cubicBezTo>
                  <a:cubicBezTo>
                    <a:pt x="192" y="125"/>
                    <a:pt x="188" y="121"/>
                    <a:pt x="188" y="119"/>
                  </a:cubicBezTo>
                  <a:cubicBezTo>
                    <a:pt x="188" y="118"/>
                    <a:pt x="189" y="114"/>
                    <a:pt x="189" y="113"/>
                  </a:cubicBezTo>
                  <a:cubicBezTo>
                    <a:pt x="190" y="111"/>
                    <a:pt x="192" y="108"/>
                    <a:pt x="192" y="106"/>
                  </a:cubicBezTo>
                  <a:cubicBezTo>
                    <a:pt x="193" y="103"/>
                    <a:pt x="194" y="98"/>
                    <a:pt x="194" y="95"/>
                  </a:cubicBezTo>
                  <a:cubicBezTo>
                    <a:pt x="194" y="94"/>
                    <a:pt x="194" y="91"/>
                    <a:pt x="193" y="90"/>
                  </a:cubicBezTo>
                  <a:cubicBezTo>
                    <a:pt x="192" y="89"/>
                    <a:pt x="188" y="88"/>
                    <a:pt x="186" y="87"/>
                  </a:cubicBezTo>
                  <a:cubicBezTo>
                    <a:pt x="185" y="86"/>
                    <a:pt x="183" y="85"/>
                    <a:pt x="182" y="85"/>
                  </a:cubicBezTo>
                  <a:cubicBezTo>
                    <a:pt x="181" y="84"/>
                    <a:pt x="180" y="85"/>
                    <a:pt x="179" y="86"/>
                  </a:cubicBezTo>
                  <a:cubicBezTo>
                    <a:pt x="178" y="86"/>
                    <a:pt x="176" y="86"/>
                    <a:pt x="175" y="86"/>
                  </a:cubicBezTo>
                  <a:cubicBezTo>
                    <a:pt x="174" y="86"/>
                    <a:pt x="172" y="85"/>
                    <a:pt x="172" y="84"/>
                  </a:cubicBezTo>
                  <a:cubicBezTo>
                    <a:pt x="171" y="83"/>
                    <a:pt x="170" y="82"/>
                    <a:pt x="170" y="81"/>
                  </a:cubicBezTo>
                  <a:cubicBezTo>
                    <a:pt x="170" y="80"/>
                    <a:pt x="169" y="77"/>
                    <a:pt x="170" y="77"/>
                  </a:cubicBezTo>
                  <a:cubicBezTo>
                    <a:pt x="170" y="75"/>
                    <a:pt x="174" y="77"/>
                    <a:pt x="176" y="76"/>
                  </a:cubicBezTo>
                  <a:cubicBezTo>
                    <a:pt x="176" y="76"/>
                    <a:pt x="176" y="75"/>
                    <a:pt x="176" y="75"/>
                  </a:cubicBezTo>
                  <a:cubicBezTo>
                    <a:pt x="176" y="74"/>
                    <a:pt x="174" y="72"/>
                    <a:pt x="174" y="72"/>
                  </a:cubicBezTo>
                  <a:cubicBezTo>
                    <a:pt x="173" y="71"/>
                    <a:pt x="170" y="69"/>
                    <a:pt x="169" y="68"/>
                  </a:cubicBezTo>
                  <a:cubicBezTo>
                    <a:pt x="168" y="67"/>
                    <a:pt x="164" y="66"/>
                    <a:pt x="163" y="66"/>
                  </a:cubicBezTo>
                  <a:cubicBezTo>
                    <a:pt x="162" y="65"/>
                    <a:pt x="159" y="64"/>
                    <a:pt x="158" y="63"/>
                  </a:cubicBezTo>
                  <a:cubicBezTo>
                    <a:pt x="157" y="61"/>
                    <a:pt x="159" y="57"/>
                    <a:pt x="158" y="56"/>
                  </a:cubicBezTo>
                  <a:cubicBezTo>
                    <a:pt x="157" y="54"/>
                    <a:pt x="153" y="54"/>
                    <a:pt x="151" y="54"/>
                  </a:cubicBezTo>
                  <a:cubicBezTo>
                    <a:pt x="150" y="54"/>
                    <a:pt x="149" y="54"/>
                    <a:pt x="148" y="54"/>
                  </a:cubicBezTo>
                  <a:cubicBezTo>
                    <a:pt x="146" y="55"/>
                    <a:pt x="145" y="57"/>
                    <a:pt x="144" y="56"/>
                  </a:cubicBezTo>
                  <a:cubicBezTo>
                    <a:pt x="143" y="55"/>
                    <a:pt x="143" y="53"/>
                    <a:pt x="142" y="52"/>
                  </a:cubicBezTo>
                  <a:cubicBezTo>
                    <a:pt x="142" y="51"/>
                    <a:pt x="142" y="50"/>
                    <a:pt x="142" y="49"/>
                  </a:cubicBezTo>
                  <a:cubicBezTo>
                    <a:pt x="142" y="49"/>
                    <a:pt x="142" y="47"/>
                    <a:pt x="142" y="47"/>
                  </a:cubicBezTo>
                  <a:cubicBezTo>
                    <a:pt x="142" y="46"/>
                    <a:pt x="143" y="45"/>
                    <a:pt x="144" y="45"/>
                  </a:cubicBezTo>
                  <a:cubicBezTo>
                    <a:pt x="145" y="45"/>
                    <a:pt x="147" y="45"/>
                    <a:pt x="148" y="45"/>
                  </a:cubicBezTo>
                  <a:cubicBezTo>
                    <a:pt x="150" y="45"/>
                    <a:pt x="155" y="44"/>
                    <a:pt x="156" y="46"/>
                  </a:cubicBezTo>
                  <a:cubicBezTo>
                    <a:pt x="156" y="46"/>
                    <a:pt x="155" y="47"/>
                    <a:pt x="156" y="47"/>
                  </a:cubicBezTo>
                  <a:cubicBezTo>
                    <a:pt x="156" y="48"/>
                    <a:pt x="158" y="49"/>
                    <a:pt x="159" y="49"/>
                  </a:cubicBezTo>
                  <a:cubicBezTo>
                    <a:pt x="161" y="49"/>
                    <a:pt x="163" y="43"/>
                    <a:pt x="165" y="40"/>
                  </a:cubicBezTo>
                  <a:cubicBezTo>
                    <a:pt x="167" y="37"/>
                    <a:pt x="172" y="31"/>
                    <a:pt x="172" y="28"/>
                  </a:cubicBezTo>
                  <a:cubicBezTo>
                    <a:pt x="172" y="28"/>
                    <a:pt x="171" y="27"/>
                    <a:pt x="171" y="26"/>
                  </a:cubicBezTo>
                  <a:cubicBezTo>
                    <a:pt x="170" y="26"/>
                    <a:pt x="168" y="25"/>
                    <a:pt x="166" y="25"/>
                  </a:cubicBezTo>
                  <a:cubicBezTo>
                    <a:pt x="165" y="25"/>
                    <a:pt x="163" y="24"/>
                    <a:pt x="161" y="23"/>
                  </a:cubicBezTo>
                  <a:cubicBezTo>
                    <a:pt x="160" y="23"/>
                    <a:pt x="158" y="22"/>
                    <a:pt x="157" y="21"/>
                  </a:cubicBezTo>
                  <a:cubicBezTo>
                    <a:pt x="157" y="21"/>
                    <a:pt x="157" y="20"/>
                    <a:pt x="157" y="20"/>
                  </a:cubicBezTo>
                  <a:cubicBezTo>
                    <a:pt x="156" y="18"/>
                    <a:pt x="152" y="19"/>
                    <a:pt x="151" y="19"/>
                  </a:cubicBezTo>
                  <a:cubicBezTo>
                    <a:pt x="151" y="19"/>
                    <a:pt x="151" y="19"/>
                    <a:pt x="150" y="19"/>
                  </a:cubicBezTo>
                  <a:cubicBezTo>
                    <a:pt x="150" y="19"/>
                    <a:pt x="150" y="20"/>
                    <a:pt x="149" y="21"/>
                  </a:cubicBezTo>
                  <a:cubicBezTo>
                    <a:pt x="149" y="21"/>
                    <a:pt x="148" y="22"/>
                    <a:pt x="148" y="23"/>
                  </a:cubicBezTo>
                  <a:cubicBezTo>
                    <a:pt x="147" y="23"/>
                    <a:pt x="146" y="24"/>
                    <a:pt x="146" y="24"/>
                  </a:cubicBezTo>
                  <a:cubicBezTo>
                    <a:pt x="145" y="25"/>
                    <a:pt x="144" y="26"/>
                    <a:pt x="144" y="27"/>
                  </a:cubicBezTo>
                  <a:cubicBezTo>
                    <a:pt x="142" y="28"/>
                    <a:pt x="140" y="29"/>
                    <a:pt x="139" y="30"/>
                  </a:cubicBezTo>
                  <a:cubicBezTo>
                    <a:pt x="137" y="30"/>
                    <a:pt x="133" y="30"/>
                    <a:pt x="132" y="29"/>
                  </a:cubicBezTo>
                  <a:cubicBezTo>
                    <a:pt x="130" y="29"/>
                    <a:pt x="127" y="29"/>
                    <a:pt x="125" y="28"/>
                  </a:cubicBezTo>
                  <a:cubicBezTo>
                    <a:pt x="124" y="28"/>
                    <a:pt x="122" y="27"/>
                    <a:pt x="121" y="26"/>
                  </a:cubicBezTo>
                  <a:cubicBezTo>
                    <a:pt x="121" y="26"/>
                    <a:pt x="119" y="25"/>
                    <a:pt x="119" y="25"/>
                  </a:cubicBezTo>
                  <a:cubicBezTo>
                    <a:pt x="118" y="24"/>
                    <a:pt x="116" y="21"/>
                    <a:pt x="115" y="20"/>
                  </a:cubicBezTo>
                  <a:cubicBezTo>
                    <a:pt x="115" y="19"/>
                    <a:pt x="114" y="16"/>
                    <a:pt x="113" y="15"/>
                  </a:cubicBezTo>
                  <a:cubicBezTo>
                    <a:pt x="113" y="14"/>
                    <a:pt x="114" y="12"/>
                    <a:pt x="114" y="11"/>
                  </a:cubicBezTo>
                  <a:cubicBezTo>
                    <a:pt x="115" y="10"/>
                    <a:pt x="117" y="7"/>
                    <a:pt x="117" y="7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6" y="6"/>
                    <a:pt x="115" y="4"/>
                    <a:pt x="114" y="4"/>
                  </a:cubicBezTo>
                  <a:cubicBezTo>
                    <a:pt x="113" y="4"/>
                    <a:pt x="112" y="3"/>
                    <a:pt x="111" y="2"/>
                  </a:cubicBezTo>
                  <a:cubicBezTo>
                    <a:pt x="111" y="2"/>
                    <a:pt x="110" y="1"/>
                    <a:pt x="109" y="1"/>
                  </a:cubicBezTo>
                  <a:cubicBezTo>
                    <a:pt x="109" y="0"/>
                    <a:pt x="108" y="0"/>
                    <a:pt x="107" y="0"/>
                  </a:cubicBezTo>
                  <a:cubicBezTo>
                    <a:pt x="106" y="0"/>
                    <a:pt x="105" y="0"/>
                    <a:pt x="103" y="1"/>
                  </a:cubicBezTo>
                  <a:cubicBezTo>
                    <a:pt x="103" y="1"/>
                    <a:pt x="102" y="0"/>
                    <a:pt x="101" y="1"/>
                  </a:cubicBezTo>
                  <a:cubicBezTo>
                    <a:pt x="101" y="1"/>
                    <a:pt x="101" y="2"/>
                    <a:pt x="101" y="3"/>
                  </a:cubicBezTo>
                  <a:cubicBezTo>
                    <a:pt x="101" y="4"/>
                    <a:pt x="101" y="5"/>
                    <a:pt x="101" y="6"/>
                  </a:cubicBezTo>
                  <a:cubicBezTo>
                    <a:pt x="100" y="7"/>
                    <a:pt x="100" y="8"/>
                    <a:pt x="100" y="9"/>
                  </a:cubicBezTo>
                  <a:cubicBezTo>
                    <a:pt x="100" y="10"/>
                    <a:pt x="98" y="10"/>
                    <a:pt x="98" y="11"/>
                  </a:cubicBezTo>
                  <a:cubicBezTo>
                    <a:pt x="98" y="12"/>
                    <a:pt x="97" y="14"/>
                    <a:pt x="98" y="15"/>
                  </a:cubicBezTo>
                  <a:cubicBezTo>
                    <a:pt x="98" y="16"/>
                    <a:pt x="98" y="19"/>
                    <a:pt x="98" y="19"/>
                  </a:cubicBezTo>
                  <a:cubicBezTo>
                    <a:pt x="98" y="19"/>
                    <a:pt x="101" y="20"/>
                    <a:pt x="101" y="21"/>
                  </a:cubicBezTo>
                  <a:cubicBezTo>
                    <a:pt x="102" y="22"/>
                    <a:pt x="102" y="24"/>
                    <a:pt x="102" y="25"/>
                  </a:cubicBezTo>
                  <a:cubicBezTo>
                    <a:pt x="103" y="26"/>
                    <a:pt x="103" y="28"/>
                    <a:pt x="102" y="29"/>
                  </a:cubicBezTo>
                  <a:cubicBezTo>
                    <a:pt x="101" y="30"/>
                    <a:pt x="100" y="31"/>
                    <a:pt x="99" y="32"/>
                  </a:cubicBezTo>
                  <a:cubicBezTo>
                    <a:pt x="98" y="32"/>
                    <a:pt x="97" y="31"/>
                    <a:pt x="97" y="31"/>
                  </a:cubicBezTo>
                  <a:cubicBezTo>
                    <a:pt x="96" y="31"/>
                    <a:pt x="96" y="31"/>
                    <a:pt x="96" y="31"/>
                  </a:cubicBezTo>
                  <a:cubicBezTo>
                    <a:pt x="95" y="30"/>
                    <a:pt x="95" y="29"/>
                    <a:pt x="95" y="28"/>
                  </a:cubicBezTo>
                  <a:cubicBezTo>
                    <a:pt x="95" y="28"/>
                    <a:pt x="95" y="26"/>
                    <a:pt x="94" y="26"/>
                  </a:cubicBezTo>
                  <a:cubicBezTo>
                    <a:pt x="93" y="26"/>
                    <a:pt x="93" y="28"/>
                    <a:pt x="93" y="29"/>
                  </a:cubicBezTo>
                  <a:cubicBezTo>
                    <a:pt x="92" y="30"/>
                    <a:pt x="92" y="32"/>
                    <a:pt x="92" y="33"/>
                  </a:cubicBezTo>
                  <a:cubicBezTo>
                    <a:pt x="92" y="34"/>
                    <a:pt x="92" y="35"/>
                    <a:pt x="93" y="37"/>
                  </a:cubicBezTo>
                  <a:cubicBezTo>
                    <a:pt x="93" y="37"/>
                    <a:pt x="93" y="38"/>
                    <a:pt x="94" y="39"/>
                  </a:cubicBezTo>
                  <a:cubicBezTo>
                    <a:pt x="94" y="40"/>
                    <a:pt x="94" y="42"/>
                    <a:pt x="94" y="43"/>
                  </a:cubicBezTo>
                  <a:cubicBezTo>
                    <a:pt x="94" y="44"/>
                    <a:pt x="94" y="47"/>
                    <a:pt x="94" y="47"/>
                  </a:cubicBezTo>
                  <a:cubicBezTo>
                    <a:pt x="93" y="49"/>
                    <a:pt x="92" y="50"/>
                    <a:pt x="92" y="51"/>
                  </a:cubicBezTo>
                  <a:cubicBezTo>
                    <a:pt x="91" y="52"/>
                    <a:pt x="89" y="54"/>
                    <a:pt x="89" y="54"/>
                  </a:cubicBezTo>
                  <a:cubicBezTo>
                    <a:pt x="89" y="54"/>
                    <a:pt x="85" y="57"/>
                    <a:pt x="84" y="59"/>
                  </a:cubicBezTo>
                  <a:cubicBezTo>
                    <a:pt x="84" y="61"/>
                    <a:pt x="84" y="64"/>
                    <a:pt x="83" y="65"/>
                  </a:cubicBezTo>
                  <a:cubicBezTo>
                    <a:pt x="82" y="66"/>
                    <a:pt x="80" y="66"/>
                    <a:pt x="79" y="67"/>
                  </a:cubicBezTo>
                  <a:cubicBezTo>
                    <a:pt x="79" y="68"/>
                    <a:pt x="80" y="70"/>
                    <a:pt x="80" y="71"/>
                  </a:cubicBezTo>
                  <a:cubicBezTo>
                    <a:pt x="80" y="72"/>
                    <a:pt x="79" y="73"/>
                    <a:pt x="79" y="74"/>
                  </a:cubicBezTo>
                  <a:cubicBezTo>
                    <a:pt x="78" y="75"/>
                    <a:pt x="78" y="76"/>
                    <a:pt x="77" y="76"/>
                  </a:cubicBezTo>
                  <a:cubicBezTo>
                    <a:pt x="77" y="77"/>
                    <a:pt x="76" y="77"/>
                    <a:pt x="75" y="77"/>
                  </a:cubicBezTo>
                  <a:cubicBezTo>
                    <a:pt x="74" y="76"/>
                    <a:pt x="74" y="74"/>
                    <a:pt x="74" y="73"/>
                  </a:cubicBezTo>
                  <a:cubicBezTo>
                    <a:pt x="73" y="72"/>
                    <a:pt x="73" y="71"/>
                    <a:pt x="72" y="70"/>
                  </a:cubicBezTo>
                  <a:cubicBezTo>
                    <a:pt x="72" y="68"/>
                    <a:pt x="71" y="67"/>
                    <a:pt x="69" y="66"/>
                  </a:cubicBezTo>
                  <a:cubicBezTo>
                    <a:pt x="69" y="66"/>
                    <a:pt x="67" y="65"/>
                    <a:pt x="66" y="65"/>
                  </a:cubicBezTo>
                  <a:cubicBezTo>
                    <a:pt x="65" y="65"/>
                    <a:pt x="64" y="64"/>
                    <a:pt x="63" y="64"/>
                  </a:cubicBezTo>
                  <a:cubicBezTo>
                    <a:pt x="61" y="63"/>
                    <a:pt x="60" y="62"/>
                    <a:pt x="59" y="62"/>
                  </a:cubicBezTo>
                  <a:cubicBezTo>
                    <a:pt x="57" y="62"/>
                    <a:pt x="56" y="62"/>
                    <a:pt x="55" y="62"/>
                  </a:cubicBezTo>
                  <a:cubicBezTo>
                    <a:pt x="54" y="62"/>
                    <a:pt x="52" y="62"/>
                    <a:pt x="52" y="62"/>
                  </a:cubicBezTo>
                  <a:cubicBezTo>
                    <a:pt x="52" y="62"/>
                    <a:pt x="51" y="64"/>
                    <a:pt x="50" y="64"/>
                  </a:cubicBezTo>
                  <a:cubicBezTo>
                    <a:pt x="48" y="65"/>
                    <a:pt x="45" y="65"/>
                    <a:pt x="42" y="66"/>
                  </a:cubicBezTo>
                  <a:cubicBezTo>
                    <a:pt x="41" y="66"/>
                    <a:pt x="39" y="67"/>
                    <a:pt x="37" y="67"/>
                  </a:cubicBezTo>
                  <a:cubicBezTo>
                    <a:pt x="35" y="67"/>
                    <a:pt x="32" y="68"/>
                    <a:pt x="30" y="68"/>
                  </a:cubicBezTo>
                  <a:cubicBezTo>
                    <a:pt x="29" y="68"/>
                    <a:pt x="27" y="68"/>
                    <a:pt x="26" y="67"/>
                  </a:cubicBezTo>
                  <a:cubicBezTo>
                    <a:pt x="25" y="67"/>
                    <a:pt x="23" y="66"/>
                    <a:pt x="23" y="66"/>
                  </a:cubicBezTo>
                  <a:cubicBezTo>
                    <a:pt x="23" y="66"/>
                    <a:pt x="21" y="68"/>
                    <a:pt x="21" y="69"/>
                  </a:cubicBezTo>
                  <a:cubicBezTo>
                    <a:pt x="21" y="70"/>
                    <a:pt x="22" y="70"/>
                    <a:pt x="23" y="71"/>
                  </a:cubicBezTo>
                  <a:cubicBezTo>
                    <a:pt x="23" y="72"/>
                    <a:pt x="22" y="75"/>
                    <a:pt x="22" y="77"/>
                  </a:cubicBezTo>
                  <a:cubicBezTo>
                    <a:pt x="21" y="79"/>
                    <a:pt x="20" y="84"/>
                    <a:pt x="18" y="86"/>
                  </a:cubicBezTo>
                  <a:cubicBezTo>
                    <a:pt x="17" y="88"/>
                    <a:pt x="13" y="91"/>
                    <a:pt x="11" y="93"/>
                  </a:cubicBezTo>
                  <a:cubicBezTo>
                    <a:pt x="10" y="94"/>
                    <a:pt x="7" y="96"/>
                    <a:pt x="6" y="97"/>
                  </a:cubicBezTo>
                  <a:cubicBezTo>
                    <a:pt x="5" y="99"/>
                    <a:pt x="6" y="102"/>
                    <a:pt x="6" y="104"/>
                  </a:cubicBezTo>
                  <a:cubicBezTo>
                    <a:pt x="5" y="106"/>
                    <a:pt x="4" y="108"/>
                    <a:pt x="3" y="110"/>
                  </a:cubicBezTo>
                  <a:cubicBezTo>
                    <a:pt x="2" y="112"/>
                    <a:pt x="0" y="117"/>
                    <a:pt x="0" y="120"/>
                  </a:cubicBezTo>
                  <a:cubicBezTo>
                    <a:pt x="0" y="122"/>
                    <a:pt x="1" y="127"/>
                    <a:pt x="3" y="129"/>
                  </a:cubicBezTo>
                  <a:cubicBezTo>
                    <a:pt x="3" y="130"/>
                    <a:pt x="5" y="130"/>
                    <a:pt x="5" y="131"/>
                  </a:cubicBezTo>
                  <a:cubicBezTo>
                    <a:pt x="5" y="132"/>
                    <a:pt x="5" y="133"/>
                    <a:pt x="6" y="134"/>
                  </a:cubicBezTo>
                  <a:cubicBezTo>
                    <a:pt x="6" y="135"/>
                    <a:pt x="6" y="137"/>
                    <a:pt x="7" y="138"/>
                  </a:cubicBezTo>
                  <a:cubicBezTo>
                    <a:pt x="7" y="140"/>
                    <a:pt x="8" y="144"/>
                    <a:pt x="8" y="146"/>
                  </a:cubicBezTo>
                  <a:cubicBezTo>
                    <a:pt x="8" y="147"/>
                    <a:pt x="8" y="148"/>
                    <a:pt x="9" y="148"/>
                  </a:cubicBezTo>
                  <a:cubicBezTo>
                    <a:pt x="9" y="149"/>
                    <a:pt x="11" y="149"/>
                    <a:pt x="12" y="150"/>
                  </a:cubicBezTo>
                  <a:cubicBezTo>
                    <a:pt x="14" y="150"/>
                    <a:pt x="17" y="151"/>
                    <a:pt x="18" y="153"/>
                  </a:cubicBezTo>
                  <a:cubicBezTo>
                    <a:pt x="19" y="154"/>
                    <a:pt x="19" y="157"/>
                    <a:pt x="19" y="158"/>
                  </a:cubicBezTo>
                  <a:cubicBezTo>
                    <a:pt x="19" y="159"/>
                    <a:pt x="18" y="160"/>
                    <a:pt x="18" y="161"/>
                  </a:cubicBezTo>
                  <a:cubicBezTo>
                    <a:pt x="16" y="164"/>
                    <a:pt x="9" y="169"/>
                    <a:pt x="8" y="173"/>
                  </a:cubicBezTo>
                  <a:cubicBezTo>
                    <a:pt x="8" y="174"/>
                    <a:pt x="8" y="175"/>
                    <a:pt x="9" y="176"/>
                  </a:cubicBezTo>
                  <a:cubicBezTo>
                    <a:pt x="11" y="179"/>
                    <a:pt x="18" y="179"/>
                    <a:pt x="20" y="182"/>
                  </a:cubicBezTo>
                  <a:cubicBezTo>
                    <a:pt x="20" y="183"/>
                    <a:pt x="19" y="185"/>
                    <a:pt x="19" y="186"/>
                  </a:cubicBezTo>
                  <a:cubicBezTo>
                    <a:pt x="18" y="189"/>
                    <a:pt x="18" y="196"/>
                    <a:pt x="19" y="199"/>
                  </a:cubicBezTo>
                  <a:cubicBezTo>
                    <a:pt x="20" y="200"/>
                    <a:pt x="22" y="201"/>
                    <a:pt x="22" y="202"/>
                  </a:cubicBezTo>
                  <a:cubicBezTo>
                    <a:pt x="23" y="203"/>
                    <a:pt x="24" y="204"/>
                    <a:pt x="24" y="204"/>
                  </a:cubicBezTo>
                  <a:cubicBezTo>
                    <a:pt x="25" y="205"/>
                    <a:pt x="28" y="205"/>
                    <a:pt x="29" y="205"/>
                  </a:cubicBezTo>
                  <a:cubicBezTo>
                    <a:pt x="30" y="204"/>
                    <a:pt x="31" y="201"/>
                    <a:pt x="32" y="200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4" y="202"/>
                    <a:pt x="31" y="205"/>
                    <a:pt x="31" y="206"/>
                  </a:cubicBezTo>
                  <a:cubicBezTo>
                    <a:pt x="30" y="207"/>
                    <a:pt x="29" y="210"/>
                    <a:pt x="28" y="211"/>
                  </a:cubicBezTo>
                  <a:cubicBezTo>
                    <a:pt x="27" y="212"/>
                    <a:pt x="25" y="215"/>
                    <a:pt x="24" y="215"/>
                  </a:cubicBezTo>
                  <a:cubicBezTo>
                    <a:pt x="23" y="216"/>
                    <a:pt x="21" y="217"/>
                    <a:pt x="20" y="217"/>
                  </a:cubicBezTo>
                  <a:cubicBezTo>
                    <a:pt x="19" y="218"/>
                    <a:pt x="16" y="217"/>
                    <a:pt x="15" y="218"/>
                  </a:cubicBezTo>
                  <a:cubicBezTo>
                    <a:pt x="14" y="219"/>
                    <a:pt x="17" y="221"/>
                    <a:pt x="17" y="222"/>
                  </a:cubicBezTo>
                  <a:cubicBezTo>
                    <a:pt x="18" y="224"/>
                    <a:pt x="19" y="226"/>
                    <a:pt x="19" y="227"/>
                  </a:cubicBezTo>
                  <a:cubicBezTo>
                    <a:pt x="20" y="228"/>
                    <a:pt x="20" y="230"/>
                    <a:pt x="20" y="230"/>
                  </a:cubicBezTo>
                  <a:cubicBezTo>
                    <a:pt x="21" y="232"/>
                    <a:pt x="22" y="234"/>
                    <a:pt x="22" y="236"/>
                  </a:cubicBezTo>
                  <a:cubicBezTo>
                    <a:pt x="23" y="237"/>
                    <a:pt x="23" y="240"/>
                    <a:pt x="23" y="240"/>
                  </a:cubicBezTo>
                  <a:cubicBezTo>
                    <a:pt x="23" y="240"/>
                    <a:pt x="23" y="241"/>
                    <a:pt x="23" y="242"/>
                  </a:cubicBezTo>
                  <a:cubicBezTo>
                    <a:pt x="23" y="243"/>
                    <a:pt x="24" y="245"/>
                    <a:pt x="25" y="246"/>
                  </a:cubicBezTo>
                  <a:cubicBezTo>
                    <a:pt x="25" y="248"/>
                    <a:pt x="27" y="249"/>
                    <a:pt x="28" y="251"/>
                  </a:cubicBezTo>
                  <a:cubicBezTo>
                    <a:pt x="29" y="253"/>
                    <a:pt x="29" y="256"/>
                    <a:pt x="30" y="257"/>
                  </a:cubicBezTo>
                  <a:cubicBezTo>
                    <a:pt x="32" y="258"/>
                    <a:pt x="36" y="256"/>
                    <a:pt x="37" y="257"/>
                  </a:cubicBezTo>
                  <a:cubicBezTo>
                    <a:pt x="38" y="257"/>
                    <a:pt x="39" y="258"/>
                    <a:pt x="40" y="259"/>
                  </a:cubicBezTo>
                  <a:cubicBezTo>
                    <a:pt x="41" y="259"/>
                    <a:pt x="44" y="260"/>
                    <a:pt x="46" y="260"/>
                  </a:cubicBezTo>
                  <a:cubicBezTo>
                    <a:pt x="47" y="260"/>
                    <a:pt x="49" y="260"/>
                    <a:pt x="51" y="260"/>
                  </a:cubicBezTo>
                  <a:cubicBezTo>
                    <a:pt x="53" y="260"/>
                    <a:pt x="56" y="260"/>
                    <a:pt x="58" y="260"/>
                  </a:cubicBezTo>
                  <a:cubicBezTo>
                    <a:pt x="60" y="259"/>
                    <a:pt x="62" y="258"/>
                    <a:pt x="63" y="258"/>
                  </a:cubicBezTo>
                  <a:cubicBezTo>
                    <a:pt x="64" y="257"/>
                    <a:pt x="66" y="255"/>
                    <a:pt x="67" y="254"/>
                  </a:cubicBezTo>
                  <a:cubicBezTo>
                    <a:pt x="68" y="254"/>
                    <a:pt x="69" y="254"/>
                    <a:pt x="70" y="253"/>
                  </a:cubicBezTo>
                  <a:cubicBezTo>
                    <a:pt x="72" y="253"/>
                    <a:pt x="74" y="254"/>
                    <a:pt x="76" y="254"/>
                  </a:cubicBezTo>
                  <a:cubicBezTo>
                    <a:pt x="77" y="254"/>
                    <a:pt x="81" y="253"/>
                    <a:pt x="82" y="253"/>
                  </a:cubicBezTo>
                  <a:cubicBezTo>
                    <a:pt x="83" y="254"/>
                    <a:pt x="84" y="254"/>
                    <a:pt x="84" y="255"/>
                  </a:cubicBezTo>
                  <a:cubicBezTo>
                    <a:pt x="84" y="255"/>
                    <a:pt x="85" y="257"/>
                    <a:pt x="86" y="258"/>
                  </a:cubicBezTo>
                  <a:cubicBezTo>
                    <a:pt x="87" y="258"/>
                    <a:pt x="89" y="256"/>
                    <a:pt x="90" y="257"/>
                  </a:cubicBezTo>
                  <a:cubicBezTo>
                    <a:pt x="91" y="258"/>
                    <a:pt x="90" y="260"/>
                    <a:pt x="91" y="261"/>
                  </a:cubicBezTo>
                  <a:cubicBezTo>
                    <a:pt x="92" y="261"/>
                    <a:pt x="93" y="260"/>
                    <a:pt x="94" y="260"/>
                  </a:cubicBezTo>
                  <a:cubicBezTo>
                    <a:pt x="95" y="260"/>
                    <a:pt x="96" y="261"/>
                    <a:pt x="96" y="261"/>
                  </a:cubicBezTo>
                  <a:cubicBezTo>
                    <a:pt x="96" y="262"/>
                    <a:pt x="96" y="264"/>
                    <a:pt x="96" y="265"/>
                  </a:cubicBezTo>
                  <a:cubicBezTo>
                    <a:pt x="96" y="266"/>
                    <a:pt x="97" y="267"/>
                    <a:pt x="97" y="268"/>
                  </a:cubicBezTo>
                  <a:cubicBezTo>
                    <a:pt x="97" y="269"/>
                    <a:pt x="98" y="271"/>
                    <a:pt x="98" y="272"/>
                  </a:cubicBezTo>
                  <a:cubicBezTo>
                    <a:pt x="98" y="273"/>
                    <a:pt x="98" y="274"/>
                    <a:pt x="98" y="275"/>
                  </a:cubicBezTo>
                  <a:cubicBezTo>
                    <a:pt x="98" y="276"/>
                    <a:pt x="99" y="277"/>
                    <a:pt x="100" y="278"/>
                  </a:cubicBezTo>
                  <a:cubicBezTo>
                    <a:pt x="100" y="278"/>
                    <a:pt x="101" y="279"/>
                    <a:pt x="102" y="279"/>
                  </a:cubicBezTo>
                  <a:cubicBezTo>
                    <a:pt x="103" y="279"/>
                    <a:pt x="106" y="279"/>
                    <a:pt x="108" y="279"/>
                  </a:cubicBezTo>
                  <a:cubicBezTo>
                    <a:pt x="108" y="279"/>
                    <a:pt x="109" y="279"/>
                    <a:pt x="109" y="279"/>
                  </a:cubicBezTo>
                  <a:cubicBezTo>
                    <a:pt x="110" y="280"/>
                    <a:pt x="109" y="283"/>
                    <a:pt x="110" y="284"/>
                  </a:cubicBezTo>
                  <a:cubicBezTo>
                    <a:pt x="110" y="285"/>
                    <a:pt x="111" y="285"/>
                    <a:pt x="111" y="285"/>
                  </a:cubicBezTo>
                  <a:cubicBezTo>
                    <a:pt x="113" y="286"/>
                    <a:pt x="115" y="286"/>
                    <a:pt x="116" y="286"/>
                  </a:cubicBezTo>
                  <a:cubicBezTo>
                    <a:pt x="118" y="285"/>
                    <a:pt x="121" y="283"/>
                    <a:pt x="121" y="283"/>
                  </a:cubicBezTo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74"/>
            <p:cNvSpPr>
              <a:spLocks/>
            </p:cNvSpPr>
            <p:nvPr/>
          </p:nvSpPr>
          <p:spPr bwMode="auto">
            <a:xfrm>
              <a:off x="3530062" y="2131168"/>
              <a:ext cx="740337" cy="950660"/>
            </a:xfrm>
            <a:custGeom>
              <a:avLst/>
              <a:gdLst>
                <a:gd name="T0" fmla="*/ 119 w 223"/>
                <a:gd name="T1" fmla="*/ 273 h 286"/>
                <a:gd name="T2" fmla="*/ 129 w 223"/>
                <a:gd name="T3" fmla="*/ 260 h 286"/>
                <a:gd name="T4" fmla="*/ 159 w 223"/>
                <a:gd name="T5" fmla="*/ 246 h 286"/>
                <a:gd name="T6" fmla="*/ 167 w 223"/>
                <a:gd name="T7" fmla="*/ 236 h 286"/>
                <a:gd name="T8" fmla="*/ 185 w 223"/>
                <a:gd name="T9" fmla="*/ 240 h 286"/>
                <a:gd name="T10" fmla="*/ 208 w 223"/>
                <a:gd name="T11" fmla="*/ 230 h 286"/>
                <a:gd name="T12" fmla="*/ 207 w 223"/>
                <a:gd name="T13" fmla="*/ 218 h 286"/>
                <a:gd name="T14" fmla="*/ 221 w 223"/>
                <a:gd name="T15" fmla="*/ 206 h 286"/>
                <a:gd name="T16" fmla="*/ 212 w 223"/>
                <a:gd name="T17" fmla="*/ 174 h 286"/>
                <a:gd name="T18" fmla="*/ 198 w 223"/>
                <a:gd name="T19" fmla="*/ 155 h 286"/>
                <a:gd name="T20" fmla="*/ 199 w 223"/>
                <a:gd name="T21" fmla="*/ 141 h 286"/>
                <a:gd name="T22" fmla="*/ 193 w 223"/>
                <a:gd name="T23" fmla="*/ 127 h 286"/>
                <a:gd name="T24" fmla="*/ 194 w 223"/>
                <a:gd name="T25" fmla="*/ 95 h 286"/>
                <a:gd name="T26" fmla="*/ 179 w 223"/>
                <a:gd name="T27" fmla="*/ 86 h 286"/>
                <a:gd name="T28" fmla="*/ 170 w 223"/>
                <a:gd name="T29" fmla="*/ 77 h 286"/>
                <a:gd name="T30" fmla="*/ 169 w 223"/>
                <a:gd name="T31" fmla="*/ 68 h 286"/>
                <a:gd name="T32" fmla="*/ 151 w 223"/>
                <a:gd name="T33" fmla="*/ 54 h 286"/>
                <a:gd name="T34" fmla="*/ 142 w 223"/>
                <a:gd name="T35" fmla="*/ 49 h 286"/>
                <a:gd name="T36" fmla="*/ 156 w 223"/>
                <a:gd name="T37" fmla="*/ 46 h 286"/>
                <a:gd name="T38" fmla="*/ 172 w 223"/>
                <a:gd name="T39" fmla="*/ 28 h 286"/>
                <a:gd name="T40" fmla="*/ 157 w 223"/>
                <a:gd name="T41" fmla="*/ 21 h 286"/>
                <a:gd name="T42" fmla="*/ 149 w 223"/>
                <a:gd name="T43" fmla="*/ 21 h 286"/>
                <a:gd name="T44" fmla="*/ 139 w 223"/>
                <a:gd name="T45" fmla="*/ 30 h 286"/>
                <a:gd name="T46" fmla="*/ 119 w 223"/>
                <a:gd name="T47" fmla="*/ 25 h 286"/>
                <a:gd name="T48" fmla="*/ 117 w 223"/>
                <a:gd name="T49" fmla="*/ 7 h 286"/>
                <a:gd name="T50" fmla="*/ 109 w 223"/>
                <a:gd name="T51" fmla="*/ 1 h 286"/>
                <a:gd name="T52" fmla="*/ 101 w 223"/>
                <a:gd name="T53" fmla="*/ 3 h 286"/>
                <a:gd name="T54" fmla="*/ 98 w 223"/>
                <a:gd name="T55" fmla="*/ 15 h 286"/>
                <a:gd name="T56" fmla="*/ 102 w 223"/>
                <a:gd name="T57" fmla="*/ 29 h 286"/>
                <a:gd name="T58" fmla="*/ 95 w 223"/>
                <a:gd name="T59" fmla="*/ 28 h 286"/>
                <a:gd name="T60" fmla="*/ 93 w 223"/>
                <a:gd name="T61" fmla="*/ 37 h 286"/>
                <a:gd name="T62" fmla="*/ 92 w 223"/>
                <a:gd name="T63" fmla="*/ 51 h 286"/>
                <a:gd name="T64" fmla="*/ 79 w 223"/>
                <a:gd name="T65" fmla="*/ 67 h 286"/>
                <a:gd name="T66" fmla="*/ 75 w 223"/>
                <a:gd name="T67" fmla="*/ 77 h 286"/>
                <a:gd name="T68" fmla="*/ 66 w 223"/>
                <a:gd name="T69" fmla="*/ 65 h 286"/>
                <a:gd name="T70" fmla="*/ 52 w 223"/>
                <a:gd name="T71" fmla="*/ 62 h 286"/>
                <a:gd name="T72" fmla="*/ 30 w 223"/>
                <a:gd name="T73" fmla="*/ 68 h 286"/>
                <a:gd name="T74" fmla="*/ 23 w 223"/>
                <a:gd name="T75" fmla="*/ 71 h 286"/>
                <a:gd name="T76" fmla="*/ 6 w 223"/>
                <a:gd name="T77" fmla="*/ 97 h 286"/>
                <a:gd name="T78" fmla="*/ 3 w 223"/>
                <a:gd name="T79" fmla="*/ 129 h 286"/>
                <a:gd name="T80" fmla="*/ 8 w 223"/>
                <a:gd name="T81" fmla="*/ 146 h 286"/>
                <a:gd name="T82" fmla="*/ 19 w 223"/>
                <a:gd name="T83" fmla="*/ 158 h 286"/>
                <a:gd name="T84" fmla="*/ 20 w 223"/>
                <a:gd name="T85" fmla="*/ 182 h 286"/>
                <a:gd name="T86" fmla="*/ 24 w 223"/>
                <a:gd name="T87" fmla="*/ 204 h 286"/>
                <a:gd name="T88" fmla="*/ 31 w 223"/>
                <a:gd name="T89" fmla="*/ 206 h 286"/>
                <a:gd name="T90" fmla="*/ 15 w 223"/>
                <a:gd name="T91" fmla="*/ 218 h 286"/>
                <a:gd name="T92" fmla="*/ 22 w 223"/>
                <a:gd name="T93" fmla="*/ 236 h 286"/>
                <a:gd name="T94" fmla="*/ 28 w 223"/>
                <a:gd name="T95" fmla="*/ 251 h 286"/>
                <a:gd name="T96" fmla="*/ 46 w 223"/>
                <a:gd name="T97" fmla="*/ 260 h 286"/>
                <a:gd name="T98" fmla="*/ 67 w 223"/>
                <a:gd name="T99" fmla="*/ 254 h 286"/>
                <a:gd name="T100" fmla="*/ 84 w 223"/>
                <a:gd name="T101" fmla="*/ 255 h 286"/>
                <a:gd name="T102" fmla="*/ 94 w 223"/>
                <a:gd name="T103" fmla="*/ 260 h 286"/>
                <a:gd name="T104" fmla="*/ 98 w 223"/>
                <a:gd name="T105" fmla="*/ 272 h 286"/>
                <a:gd name="T106" fmla="*/ 108 w 223"/>
                <a:gd name="T107" fmla="*/ 279 h 286"/>
                <a:gd name="T108" fmla="*/ 116 w 223"/>
                <a:gd name="T109" fmla="*/ 286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3" h="286">
                  <a:moveTo>
                    <a:pt x="121" y="283"/>
                  </a:moveTo>
                  <a:cubicBezTo>
                    <a:pt x="121" y="283"/>
                    <a:pt x="121" y="281"/>
                    <a:pt x="121" y="280"/>
                  </a:cubicBezTo>
                  <a:cubicBezTo>
                    <a:pt x="120" y="279"/>
                    <a:pt x="119" y="278"/>
                    <a:pt x="119" y="276"/>
                  </a:cubicBezTo>
                  <a:cubicBezTo>
                    <a:pt x="119" y="276"/>
                    <a:pt x="119" y="274"/>
                    <a:pt x="119" y="273"/>
                  </a:cubicBezTo>
                  <a:cubicBezTo>
                    <a:pt x="120" y="273"/>
                    <a:pt x="121" y="272"/>
                    <a:pt x="122" y="271"/>
                  </a:cubicBezTo>
                  <a:cubicBezTo>
                    <a:pt x="123" y="270"/>
                    <a:pt x="125" y="268"/>
                    <a:pt x="126" y="266"/>
                  </a:cubicBezTo>
                  <a:cubicBezTo>
                    <a:pt x="127" y="266"/>
                    <a:pt x="127" y="263"/>
                    <a:pt x="128" y="262"/>
                  </a:cubicBezTo>
                  <a:cubicBezTo>
                    <a:pt x="128" y="261"/>
                    <a:pt x="129" y="260"/>
                    <a:pt x="129" y="260"/>
                  </a:cubicBezTo>
                  <a:cubicBezTo>
                    <a:pt x="130" y="259"/>
                    <a:pt x="132" y="260"/>
                    <a:pt x="133" y="259"/>
                  </a:cubicBezTo>
                  <a:cubicBezTo>
                    <a:pt x="137" y="259"/>
                    <a:pt x="144" y="255"/>
                    <a:pt x="148" y="254"/>
                  </a:cubicBezTo>
                  <a:cubicBezTo>
                    <a:pt x="151" y="254"/>
                    <a:pt x="159" y="254"/>
                    <a:pt x="159" y="254"/>
                  </a:cubicBezTo>
                  <a:cubicBezTo>
                    <a:pt x="159" y="254"/>
                    <a:pt x="159" y="248"/>
                    <a:pt x="159" y="246"/>
                  </a:cubicBezTo>
                  <a:cubicBezTo>
                    <a:pt x="159" y="246"/>
                    <a:pt x="158" y="244"/>
                    <a:pt x="158" y="244"/>
                  </a:cubicBezTo>
                  <a:cubicBezTo>
                    <a:pt x="158" y="242"/>
                    <a:pt x="159" y="241"/>
                    <a:pt x="160" y="240"/>
                  </a:cubicBezTo>
                  <a:cubicBezTo>
                    <a:pt x="161" y="239"/>
                    <a:pt x="162" y="238"/>
                    <a:pt x="163" y="237"/>
                  </a:cubicBezTo>
                  <a:cubicBezTo>
                    <a:pt x="164" y="236"/>
                    <a:pt x="166" y="236"/>
                    <a:pt x="167" y="236"/>
                  </a:cubicBezTo>
                  <a:cubicBezTo>
                    <a:pt x="168" y="236"/>
                    <a:pt x="170" y="236"/>
                    <a:pt x="171" y="237"/>
                  </a:cubicBezTo>
                  <a:cubicBezTo>
                    <a:pt x="172" y="237"/>
                    <a:pt x="174" y="238"/>
                    <a:pt x="175" y="239"/>
                  </a:cubicBezTo>
                  <a:cubicBezTo>
                    <a:pt x="176" y="239"/>
                    <a:pt x="180" y="240"/>
                    <a:pt x="182" y="240"/>
                  </a:cubicBezTo>
                  <a:cubicBezTo>
                    <a:pt x="182" y="240"/>
                    <a:pt x="184" y="240"/>
                    <a:pt x="185" y="240"/>
                  </a:cubicBezTo>
                  <a:cubicBezTo>
                    <a:pt x="186" y="240"/>
                    <a:pt x="187" y="239"/>
                    <a:pt x="188" y="238"/>
                  </a:cubicBezTo>
                  <a:cubicBezTo>
                    <a:pt x="188" y="237"/>
                    <a:pt x="190" y="236"/>
                    <a:pt x="191" y="236"/>
                  </a:cubicBezTo>
                  <a:cubicBezTo>
                    <a:pt x="193" y="235"/>
                    <a:pt x="197" y="234"/>
                    <a:pt x="199" y="233"/>
                  </a:cubicBezTo>
                  <a:cubicBezTo>
                    <a:pt x="201" y="232"/>
                    <a:pt x="206" y="232"/>
                    <a:pt x="208" y="230"/>
                  </a:cubicBezTo>
                  <a:cubicBezTo>
                    <a:pt x="209" y="230"/>
                    <a:pt x="207" y="227"/>
                    <a:pt x="208" y="226"/>
                  </a:cubicBezTo>
                  <a:cubicBezTo>
                    <a:pt x="208" y="224"/>
                    <a:pt x="211" y="221"/>
                    <a:pt x="211" y="220"/>
                  </a:cubicBezTo>
                  <a:cubicBezTo>
                    <a:pt x="211" y="219"/>
                    <a:pt x="210" y="218"/>
                    <a:pt x="210" y="218"/>
                  </a:cubicBezTo>
                  <a:cubicBezTo>
                    <a:pt x="209" y="218"/>
                    <a:pt x="208" y="219"/>
                    <a:pt x="207" y="218"/>
                  </a:cubicBezTo>
                  <a:cubicBezTo>
                    <a:pt x="207" y="218"/>
                    <a:pt x="206" y="216"/>
                    <a:pt x="206" y="215"/>
                  </a:cubicBezTo>
                  <a:cubicBezTo>
                    <a:pt x="207" y="214"/>
                    <a:pt x="209" y="212"/>
                    <a:pt x="210" y="211"/>
                  </a:cubicBezTo>
                  <a:cubicBezTo>
                    <a:pt x="211" y="210"/>
                    <a:pt x="213" y="208"/>
                    <a:pt x="214" y="207"/>
                  </a:cubicBezTo>
                  <a:cubicBezTo>
                    <a:pt x="216" y="206"/>
                    <a:pt x="220" y="207"/>
                    <a:pt x="221" y="206"/>
                  </a:cubicBezTo>
                  <a:cubicBezTo>
                    <a:pt x="223" y="205"/>
                    <a:pt x="223" y="201"/>
                    <a:pt x="223" y="199"/>
                  </a:cubicBezTo>
                  <a:cubicBezTo>
                    <a:pt x="223" y="197"/>
                    <a:pt x="222" y="193"/>
                    <a:pt x="221" y="190"/>
                  </a:cubicBezTo>
                  <a:cubicBezTo>
                    <a:pt x="221" y="188"/>
                    <a:pt x="218" y="184"/>
                    <a:pt x="216" y="182"/>
                  </a:cubicBezTo>
                  <a:cubicBezTo>
                    <a:pt x="215" y="180"/>
                    <a:pt x="213" y="175"/>
                    <a:pt x="212" y="174"/>
                  </a:cubicBezTo>
                  <a:cubicBezTo>
                    <a:pt x="212" y="171"/>
                    <a:pt x="212" y="171"/>
                    <a:pt x="211" y="169"/>
                  </a:cubicBezTo>
                  <a:cubicBezTo>
                    <a:pt x="211" y="169"/>
                    <a:pt x="208" y="160"/>
                    <a:pt x="207" y="159"/>
                  </a:cubicBezTo>
                  <a:cubicBezTo>
                    <a:pt x="206" y="158"/>
                    <a:pt x="203" y="158"/>
                    <a:pt x="201" y="157"/>
                  </a:cubicBezTo>
                  <a:cubicBezTo>
                    <a:pt x="200" y="157"/>
                    <a:pt x="199" y="156"/>
                    <a:pt x="198" y="155"/>
                  </a:cubicBezTo>
                  <a:cubicBezTo>
                    <a:pt x="196" y="154"/>
                    <a:pt x="191" y="155"/>
                    <a:pt x="190" y="152"/>
                  </a:cubicBezTo>
                  <a:cubicBezTo>
                    <a:pt x="189" y="151"/>
                    <a:pt x="192" y="149"/>
                    <a:pt x="193" y="148"/>
                  </a:cubicBezTo>
                  <a:cubicBezTo>
                    <a:pt x="193" y="147"/>
                    <a:pt x="194" y="144"/>
                    <a:pt x="194" y="143"/>
                  </a:cubicBezTo>
                  <a:cubicBezTo>
                    <a:pt x="195" y="142"/>
                    <a:pt x="199" y="142"/>
                    <a:pt x="199" y="141"/>
                  </a:cubicBezTo>
                  <a:cubicBezTo>
                    <a:pt x="199" y="140"/>
                    <a:pt x="197" y="140"/>
                    <a:pt x="197" y="139"/>
                  </a:cubicBezTo>
                  <a:cubicBezTo>
                    <a:pt x="196" y="138"/>
                    <a:pt x="194" y="138"/>
                    <a:pt x="194" y="137"/>
                  </a:cubicBezTo>
                  <a:cubicBezTo>
                    <a:pt x="193" y="136"/>
                    <a:pt x="193" y="133"/>
                    <a:pt x="192" y="132"/>
                  </a:cubicBezTo>
                  <a:cubicBezTo>
                    <a:pt x="192" y="131"/>
                    <a:pt x="193" y="128"/>
                    <a:pt x="193" y="127"/>
                  </a:cubicBezTo>
                  <a:cubicBezTo>
                    <a:pt x="192" y="125"/>
                    <a:pt x="188" y="121"/>
                    <a:pt x="188" y="119"/>
                  </a:cubicBezTo>
                  <a:cubicBezTo>
                    <a:pt x="188" y="118"/>
                    <a:pt x="189" y="114"/>
                    <a:pt x="189" y="113"/>
                  </a:cubicBezTo>
                  <a:cubicBezTo>
                    <a:pt x="190" y="111"/>
                    <a:pt x="192" y="108"/>
                    <a:pt x="192" y="106"/>
                  </a:cubicBezTo>
                  <a:cubicBezTo>
                    <a:pt x="193" y="103"/>
                    <a:pt x="194" y="98"/>
                    <a:pt x="194" y="95"/>
                  </a:cubicBezTo>
                  <a:cubicBezTo>
                    <a:pt x="194" y="94"/>
                    <a:pt x="194" y="91"/>
                    <a:pt x="193" y="90"/>
                  </a:cubicBezTo>
                  <a:cubicBezTo>
                    <a:pt x="192" y="89"/>
                    <a:pt x="188" y="88"/>
                    <a:pt x="186" y="87"/>
                  </a:cubicBezTo>
                  <a:cubicBezTo>
                    <a:pt x="185" y="86"/>
                    <a:pt x="183" y="85"/>
                    <a:pt x="182" y="85"/>
                  </a:cubicBezTo>
                  <a:cubicBezTo>
                    <a:pt x="181" y="84"/>
                    <a:pt x="180" y="85"/>
                    <a:pt x="179" y="86"/>
                  </a:cubicBezTo>
                  <a:cubicBezTo>
                    <a:pt x="178" y="86"/>
                    <a:pt x="176" y="86"/>
                    <a:pt x="175" y="86"/>
                  </a:cubicBezTo>
                  <a:cubicBezTo>
                    <a:pt x="174" y="86"/>
                    <a:pt x="172" y="85"/>
                    <a:pt x="172" y="84"/>
                  </a:cubicBezTo>
                  <a:cubicBezTo>
                    <a:pt x="171" y="83"/>
                    <a:pt x="170" y="82"/>
                    <a:pt x="170" y="81"/>
                  </a:cubicBezTo>
                  <a:cubicBezTo>
                    <a:pt x="170" y="80"/>
                    <a:pt x="169" y="77"/>
                    <a:pt x="170" y="77"/>
                  </a:cubicBezTo>
                  <a:cubicBezTo>
                    <a:pt x="170" y="75"/>
                    <a:pt x="174" y="77"/>
                    <a:pt x="176" y="76"/>
                  </a:cubicBezTo>
                  <a:cubicBezTo>
                    <a:pt x="176" y="76"/>
                    <a:pt x="176" y="75"/>
                    <a:pt x="176" y="75"/>
                  </a:cubicBezTo>
                  <a:cubicBezTo>
                    <a:pt x="176" y="74"/>
                    <a:pt x="174" y="72"/>
                    <a:pt x="174" y="72"/>
                  </a:cubicBezTo>
                  <a:cubicBezTo>
                    <a:pt x="173" y="71"/>
                    <a:pt x="170" y="69"/>
                    <a:pt x="169" y="68"/>
                  </a:cubicBezTo>
                  <a:cubicBezTo>
                    <a:pt x="168" y="67"/>
                    <a:pt x="164" y="66"/>
                    <a:pt x="163" y="66"/>
                  </a:cubicBezTo>
                  <a:cubicBezTo>
                    <a:pt x="162" y="65"/>
                    <a:pt x="159" y="64"/>
                    <a:pt x="158" y="63"/>
                  </a:cubicBezTo>
                  <a:cubicBezTo>
                    <a:pt x="157" y="61"/>
                    <a:pt x="159" y="57"/>
                    <a:pt x="158" y="56"/>
                  </a:cubicBezTo>
                  <a:cubicBezTo>
                    <a:pt x="157" y="54"/>
                    <a:pt x="153" y="54"/>
                    <a:pt x="151" y="54"/>
                  </a:cubicBezTo>
                  <a:cubicBezTo>
                    <a:pt x="150" y="54"/>
                    <a:pt x="149" y="54"/>
                    <a:pt x="148" y="54"/>
                  </a:cubicBezTo>
                  <a:cubicBezTo>
                    <a:pt x="146" y="55"/>
                    <a:pt x="145" y="57"/>
                    <a:pt x="144" y="56"/>
                  </a:cubicBezTo>
                  <a:cubicBezTo>
                    <a:pt x="143" y="55"/>
                    <a:pt x="143" y="53"/>
                    <a:pt x="142" y="52"/>
                  </a:cubicBezTo>
                  <a:cubicBezTo>
                    <a:pt x="142" y="51"/>
                    <a:pt x="142" y="50"/>
                    <a:pt x="142" y="49"/>
                  </a:cubicBezTo>
                  <a:cubicBezTo>
                    <a:pt x="142" y="49"/>
                    <a:pt x="142" y="47"/>
                    <a:pt x="142" y="47"/>
                  </a:cubicBezTo>
                  <a:cubicBezTo>
                    <a:pt x="142" y="46"/>
                    <a:pt x="143" y="45"/>
                    <a:pt x="144" y="45"/>
                  </a:cubicBezTo>
                  <a:cubicBezTo>
                    <a:pt x="145" y="45"/>
                    <a:pt x="147" y="45"/>
                    <a:pt x="148" y="45"/>
                  </a:cubicBezTo>
                  <a:cubicBezTo>
                    <a:pt x="150" y="45"/>
                    <a:pt x="155" y="44"/>
                    <a:pt x="156" y="46"/>
                  </a:cubicBezTo>
                  <a:cubicBezTo>
                    <a:pt x="156" y="46"/>
                    <a:pt x="155" y="47"/>
                    <a:pt x="156" y="47"/>
                  </a:cubicBezTo>
                  <a:cubicBezTo>
                    <a:pt x="156" y="48"/>
                    <a:pt x="158" y="49"/>
                    <a:pt x="159" y="49"/>
                  </a:cubicBezTo>
                  <a:cubicBezTo>
                    <a:pt x="161" y="49"/>
                    <a:pt x="163" y="43"/>
                    <a:pt x="165" y="40"/>
                  </a:cubicBezTo>
                  <a:cubicBezTo>
                    <a:pt x="167" y="37"/>
                    <a:pt x="172" y="31"/>
                    <a:pt x="172" y="28"/>
                  </a:cubicBezTo>
                  <a:cubicBezTo>
                    <a:pt x="172" y="28"/>
                    <a:pt x="171" y="27"/>
                    <a:pt x="171" y="26"/>
                  </a:cubicBezTo>
                  <a:cubicBezTo>
                    <a:pt x="170" y="26"/>
                    <a:pt x="168" y="25"/>
                    <a:pt x="166" y="25"/>
                  </a:cubicBezTo>
                  <a:cubicBezTo>
                    <a:pt x="165" y="25"/>
                    <a:pt x="163" y="24"/>
                    <a:pt x="161" y="23"/>
                  </a:cubicBezTo>
                  <a:cubicBezTo>
                    <a:pt x="160" y="23"/>
                    <a:pt x="158" y="22"/>
                    <a:pt x="157" y="21"/>
                  </a:cubicBezTo>
                  <a:cubicBezTo>
                    <a:pt x="157" y="21"/>
                    <a:pt x="157" y="20"/>
                    <a:pt x="157" y="20"/>
                  </a:cubicBezTo>
                  <a:cubicBezTo>
                    <a:pt x="156" y="18"/>
                    <a:pt x="152" y="19"/>
                    <a:pt x="151" y="19"/>
                  </a:cubicBezTo>
                  <a:cubicBezTo>
                    <a:pt x="151" y="19"/>
                    <a:pt x="151" y="19"/>
                    <a:pt x="150" y="19"/>
                  </a:cubicBezTo>
                  <a:cubicBezTo>
                    <a:pt x="150" y="19"/>
                    <a:pt x="150" y="20"/>
                    <a:pt x="149" y="21"/>
                  </a:cubicBezTo>
                  <a:cubicBezTo>
                    <a:pt x="149" y="21"/>
                    <a:pt x="148" y="22"/>
                    <a:pt x="148" y="23"/>
                  </a:cubicBezTo>
                  <a:cubicBezTo>
                    <a:pt x="147" y="23"/>
                    <a:pt x="146" y="24"/>
                    <a:pt x="146" y="24"/>
                  </a:cubicBezTo>
                  <a:cubicBezTo>
                    <a:pt x="145" y="25"/>
                    <a:pt x="144" y="26"/>
                    <a:pt x="144" y="27"/>
                  </a:cubicBezTo>
                  <a:cubicBezTo>
                    <a:pt x="142" y="28"/>
                    <a:pt x="140" y="29"/>
                    <a:pt x="139" y="30"/>
                  </a:cubicBezTo>
                  <a:cubicBezTo>
                    <a:pt x="137" y="30"/>
                    <a:pt x="133" y="30"/>
                    <a:pt x="132" y="29"/>
                  </a:cubicBezTo>
                  <a:cubicBezTo>
                    <a:pt x="130" y="29"/>
                    <a:pt x="127" y="29"/>
                    <a:pt x="125" y="28"/>
                  </a:cubicBezTo>
                  <a:cubicBezTo>
                    <a:pt x="124" y="28"/>
                    <a:pt x="122" y="27"/>
                    <a:pt x="121" y="26"/>
                  </a:cubicBezTo>
                  <a:cubicBezTo>
                    <a:pt x="121" y="26"/>
                    <a:pt x="119" y="25"/>
                    <a:pt x="119" y="25"/>
                  </a:cubicBezTo>
                  <a:cubicBezTo>
                    <a:pt x="118" y="24"/>
                    <a:pt x="116" y="21"/>
                    <a:pt x="115" y="20"/>
                  </a:cubicBezTo>
                  <a:cubicBezTo>
                    <a:pt x="115" y="19"/>
                    <a:pt x="114" y="16"/>
                    <a:pt x="113" y="15"/>
                  </a:cubicBezTo>
                  <a:cubicBezTo>
                    <a:pt x="113" y="14"/>
                    <a:pt x="114" y="12"/>
                    <a:pt x="114" y="11"/>
                  </a:cubicBezTo>
                  <a:cubicBezTo>
                    <a:pt x="115" y="10"/>
                    <a:pt x="117" y="7"/>
                    <a:pt x="117" y="7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6" y="6"/>
                    <a:pt x="115" y="4"/>
                    <a:pt x="114" y="4"/>
                  </a:cubicBezTo>
                  <a:cubicBezTo>
                    <a:pt x="113" y="4"/>
                    <a:pt x="112" y="3"/>
                    <a:pt x="111" y="2"/>
                  </a:cubicBezTo>
                  <a:cubicBezTo>
                    <a:pt x="111" y="2"/>
                    <a:pt x="110" y="1"/>
                    <a:pt x="109" y="1"/>
                  </a:cubicBezTo>
                  <a:cubicBezTo>
                    <a:pt x="109" y="0"/>
                    <a:pt x="108" y="0"/>
                    <a:pt x="107" y="0"/>
                  </a:cubicBezTo>
                  <a:cubicBezTo>
                    <a:pt x="106" y="0"/>
                    <a:pt x="105" y="0"/>
                    <a:pt x="103" y="1"/>
                  </a:cubicBezTo>
                  <a:cubicBezTo>
                    <a:pt x="103" y="1"/>
                    <a:pt x="102" y="0"/>
                    <a:pt x="101" y="1"/>
                  </a:cubicBezTo>
                  <a:cubicBezTo>
                    <a:pt x="101" y="1"/>
                    <a:pt x="101" y="2"/>
                    <a:pt x="101" y="3"/>
                  </a:cubicBezTo>
                  <a:cubicBezTo>
                    <a:pt x="101" y="4"/>
                    <a:pt x="101" y="5"/>
                    <a:pt x="101" y="6"/>
                  </a:cubicBezTo>
                  <a:cubicBezTo>
                    <a:pt x="100" y="7"/>
                    <a:pt x="100" y="8"/>
                    <a:pt x="100" y="9"/>
                  </a:cubicBezTo>
                  <a:cubicBezTo>
                    <a:pt x="100" y="10"/>
                    <a:pt x="98" y="10"/>
                    <a:pt x="98" y="11"/>
                  </a:cubicBezTo>
                  <a:cubicBezTo>
                    <a:pt x="98" y="12"/>
                    <a:pt x="97" y="14"/>
                    <a:pt x="98" y="15"/>
                  </a:cubicBezTo>
                  <a:cubicBezTo>
                    <a:pt x="98" y="16"/>
                    <a:pt x="98" y="19"/>
                    <a:pt x="98" y="19"/>
                  </a:cubicBezTo>
                  <a:cubicBezTo>
                    <a:pt x="98" y="19"/>
                    <a:pt x="101" y="20"/>
                    <a:pt x="101" y="21"/>
                  </a:cubicBezTo>
                  <a:cubicBezTo>
                    <a:pt x="102" y="22"/>
                    <a:pt x="102" y="24"/>
                    <a:pt x="102" y="25"/>
                  </a:cubicBezTo>
                  <a:cubicBezTo>
                    <a:pt x="103" y="26"/>
                    <a:pt x="103" y="28"/>
                    <a:pt x="102" y="29"/>
                  </a:cubicBezTo>
                  <a:cubicBezTo>
                    <a:pt x="101" y="30"/>
                    <a:pt x="100" y="31"/>
                    <a:pt x="99" y="32"/>
                  </a:cubicBezTo>
                  <a:cubicBezTo>
                    <a:pt x="98" y="32"/>
                    <a:pt x="97" y="31"/>
                    <a:pt x="97" y="31"/>
                  </a:cubicBezTo>
                  <a:cubicBezTo>
                    <a:pt x="96" y="31"/>
                    <a:pt x="96" y="31"/>
                    <a:pt x="96" y="31"/>
                  </a:cubicBezTo>
                  <a:cubicBezTo>
                    <a:pt x="95" y="30"/>
                    <a:pt x="95" y="29"/>
                    <a:pt x="95" y="28"/>
                  </a:cubicBezTo>
                  <a:cubicBezTo>
                    <a:pt x="95" y="28"/>
                    <a:pt x="95" y="26"/>
                    <a:pt x="94" y="26"/>
                  </a:cubicBezTo>
                  <a:cubicBezTo>
                    <a:pt x="93" y="26"/>
                    <a:pt x="93" y="28"/>
                    <a:pt x="93" y="29"/>
                  </a:cubicBezTo>
                  <a:cubicBezTo>
                    <a:pt x="92" y="30"/>
                    <a:pt x="92" y="32"/>
                    <a:pt x="92" y="33"/>
                  </a:cubicBezTo>
                  <a:cubicBezTo>
                    <a:pt x="92" y="34"/>
                    <a:pt x="92" y="35"/>
                    <a:pt x="93" y="37"/>
                  </a:cubicBezTo>
                  <a:cubicBezTo>
                    <a:pt x="93" y="37"/>
                    <a:pt x="93" y="38"/>
                    <a:pt x="94" y="39"/>
                  </a:cubicBezTo>
                  <a:cubicBezTo>
                    <a:pt x="94" y="40"/>
                    <a:pt x="94" y="42"/>
                    <a:pt x="94" y="43"/>
                  </a:cubicBezTo>
                  <a:cubicBezTo>
                    <a:pt x="94" y="44"/>
                    <a:pt x="94" y="47"/>
                    <a:pt x="94" y="47"/>
                  </a:cubicBezTo>
                  <a:cubicBezTo>
                    <a:pt x="93" y="49"/>
                    <a:pt x="92" y="50"/>
                    <a:pt x="92" y="51"/>
                  </a:cubicBezTo>
                  <a:cubicBezTo>
                    <a:pt x="91" y="52"/>
                    <a:pt x="89" y="54"/>
                    <a:pt x="89" y="54"/>
                  </a:cubicBezTo>
                  <a:cubicBezTo>
                    <a:pt x="89" y="54"/>
                    <a:pt x="85" y="57"/>
                    <a:pt x="84" y="59"/>
                  </a:cubicBezTo>
                  <a:cubicBezTo>
                    <a:pt x="84" y="61"/>
                    <a:pt x="84" y="64"/>
                    <a:pt x="83" y="65"/>
                  </a:cubicBezTo>
                  <a:cubicBezTo>
                    <a:pt x="82" y="66"/>
                    <a:pt x="80" y="66"/>
                    <a:pt x="79" y="67"/>
                  </a:cubicBezTo>
                  <a:cubicBezTo>
                    <a:pt x="79" y="68"/>
                    <a:pt x="80" y="70"/>
                    <a:pt x="80" y="71"/>
                  </a:cubicBezTo>
                  <a:cubicBezTo>
                    <a:pt x="80" y="72"/>
                    <a:pt x="79" y="73"/>
                    <a:pt x="79" y="74"/>
                  </a:cubicBezTo>
                  <a:cubicBezTo>
                    <a:pt x="78" y="75"/>
                    <a:pt x="78" y="76"/>
                    <a:pt x="77" y="76"/>
                  </a:cubicBezTo>
                  <a:cubicBezTo>
                    <a:pt x="77" y="77"/>
                    <a:pt x="76" y="77"/>
                    <a:pt x="75" y="77"/>
                  </a:cubicBezTo>
                  <a:cubicBezTo>
                    <a:pt x="74" y="76"/>
                    <a:pt x="74" y="74"/>
                    <a:pt x="74" y="73"/>
                  </a:cubicBezTo>
                  <a:cubicBezTo>
                    <a:pt x="73" y="72"/>
                    <a:pt x="73" y="71"/>
                    <a:pt x="72" y="70"/>
                  </a:cubicBezTo>
                  <a:cubicBezTo>
                    <a:pt x="72" y="68"/>
                    <a:pt x="71" y="67"/>
                    <a:pt x="69" y="66"/>
                  </a:cubicBezTo>
                  <a:cubicBezTo>
                    <a:pt x="69" y="66"/>
                    <a:pt x="67" y="65"/>
                    <a:pt x="66" y="65"/>
                  </a:cubicBezTo>
                  <a:cubicBezTo>
                    <a:pt x="65" y="65"/>
                    <a:pt x="64" y="64"/>
                    <a:pt x="63" y="64"/>
                  </a:cubicBezTo>
                  <a:cubicBezTo>
                    <a:pt x="61" y="63"/>
                    <a:pt x="60" y="62"/>
                    <a:pt x="59" y="62"/>
                  </a:cubicBezTo>
                  <a:cubicBezTo>
                    <a:pt x="57" y="62"/>
                    <a:pt x="56" y="62"/>
                    <a:pt x="55" y="62"/>
                  </a:cubicBezTo>
                  <a:cubicBezTo>
                    <a:pt x="54" y="62"/>
                    <a:pt x="52" y="62"/>
                    <a:pt x="52" y="62"/>
                  </a:cubicBezTo>
                  <a:cubicBezTo>
                    <a:pt x="52" y="62"/>
                    <a:pt x="51" y="64"/>
                    <a:pt x="50" y="64"/>
                  </a:cubicBezTo>
                  <a:cubicBezTo>
                    <a:pt x="48" y="65"/>
                    <a:pt x="45" y="65"/>
                    <a:pt x="42" y="66"/>
                  </a:cubicBezTo>
                  <a:cubicBezTo>
                    <a:pt x="41" y="66"/>
                    <a:pt x="39" y="67"/>
                    <a:pt x="37" y="67"/>
                  </a:cubicBezTo>
                  <a:cubicBezTo>
                    <a:pt x="35" y="67"/>
                    <a:pt x="32" y="68"/>
                    <a:pt x="30" y="68"/>
                  </a:cubicBezTo>
                  <a:cubicBezTo>
                    <a:pt x="29" y="68"/>
                    <a:pt x="27" y="68"/>
                    <a:pt x="26" y="67"/>
                  </a:cubicBezTo>
                  <a:cubicBezTo>
                    <a:pt x="25" y="67"/>
                    <a:pt x="23" y="66"/>
                    <a:pt x="23" y="66"/>
                  </a:cubicBezTo>
                  <a:cubicBezTo>
                    <a:pt x="23" y="66"/>
                    <a:pt x="21" y="68"/>
                    <a:pt x="21" y="69"/>
                  </a:cubicBezTo>
                  <a:cubicBezTo>
                    <a:pt x="21" y="70"/>
                    <a:pt x="22" y="70"/>
                    <a:pt x="23" y="71"/>
                  </a:cubicBezTo>
                  <a:cubicBezTo>
                    <a:pt x="23" y="72"/>
                    <a:pt x="22" y="75"/>
                    <a:pt x="22" y="77"/>
                  </a:cubicBezTo>
                  <a:cubicBezTo>
                    <a:pt x="21" y="79"/>
                    <a:pt x="20" y="84"/>
                    <a:pt x="18" y="86"/>
                  </a:cubicBezTo>
                  <a:cubicBezTo>
                    <a:pt x="17" y="88"/>
                    <a:pt x="13" y="91"/>
                    <a:pt x="11" y="93"/>
                  </a:cubicBezTo>
                  <a:cubicBezTo>
                    <a:pt x="10" y="94"/>
                    <a:pt x="7" y="96"/>
                    <a:pt x="6" y="97"/>
                  </a:cubicBezTo>
                  <a:cubicBezTo>
                    <a:pt x="5" y="99"/>
                    <a:pt x="6" y="102"/>
                    <a:pt x="6" y="104"/>
                  </a:cubicBezTo>
                  <a:cubicBezTo>
                    <a:pt x="5" y="106"/>
                    <a:pt x="4" y="108"/>
                    <a:pt x="3" y="110"/>
                  </a:cubicBezTo>
                  <a:cubicBezTo>
                    <a:pt x="2" y="112"/>
                    <a:pt x="0" y="117"/>
                    <a:pt x="0" y="120"/>
                  </a:cubicBezTo>
                  <a:cubicBezTo>
                    <a:pt x="0" y="122"/>
                    <a:pt x="1" y="127"/>
                    <a:pt x="3" y="129"/>
                  </a:cubicBezTo>
                  <a:cubicBezTo>
                    <a:pt x="3" y="130"/>
                    <a:pt x="5" y="130"/>
                    <a:pt x="5" y="131"/>
                  </a:cubicBezTo>
                  <a:cubicBezTo>
                    <a:pt x="5" y="132"/>
                    <a:pt x="5" y="133"/>
                    <a:pt x="6" y="134"/>
                  </a:cubicBezTo>
                  <a:cubicBezTo>
                    <a:pt x="6" y="135"/>
                    <a:pt x="6" y="137"/>
                    <a:pt x="7" y="138"/>
                  </a:cubicBezTo>
                  <a:cubicBezTo>
                    <a:pt x="7" y="140"/>
                    <a:pt x="8" y="144"/>
                    <a:pt x="8" y="146"/>
                  </a:cubicBezTo>
                  <a:cubicBezTo>
                    <a:pt x="8" y="147"/>
                    <a:pt x="8" y="148"/>
                    <a:pt x="9" y="148"/>
                  </a:cubicBezTo>
                  <a:cubicBezTo>
                    <a:pt x="9" y="149"/>
                    <a:pt x="11" y="149"/>
                    <a:pt x="12" y="150"/>
                  </a:cubicBezTo>
                  <a:cubicBezTo>
                    <a:pt x="14" y="150"/>
                    <a:pt x="17" y="151"/>
                    <a:pt x="18" y="153"/>
                  </a:cubicBezTo>
                  <a:cubicBezTo>
                    <a:pt x="19" y="154"/>
                    <a:pt x="19" y="157"/>
                    <a:pt x="19" y="158"/>
                  </a:cubicBezTo>
                  <a:cubicBezTo>
                    <a:pt x="19" y="159"/>
                    <a:pt x="18" y="160"/>
                    <a:pt x="18" y="161"/>
                  </a:cubicBezTo>
                  <a:cubicBezTo>
                    <a:pt x="16" y="164"/>
                    <a:pt x="9" y="169"/>
                    <a:pt x="8" y="173"/>
                  </a:cubicBezTo>
                  <a:cubicBezTo>
                    <a:pt x="8" y="174"/>
                    <a:pt x="8" y="175"/>
                    <a:pt x="9" y="176"/>
                  </a:cubicBezTo>
                  <a:cubicBezTo>
                    <a:pt x="11" y="179"/>
                    <a:pt x="18" y="179"/>
                    <a:pt x="20" y="182"/>
                  </a:cubicBezTo>
                  <a:cubicBezTo>
                    <a:pt x="20" y="183"/>
                    <a:pt x="19" y="185"/>
                    <a:pt x="19" y="186"/>
                  </a:cubicBezTo>
                  <a:cubicBezTo>
                    <a:pt x="18" y="189"/>
                    <a:pt x="18" y="196"/>
                    <a:pt x="19" y="199"/>
                  </a:cubicBezTo>
                  <a:cubicBezTo>
                    <a:pt x="20" y="200"/>
                    <a:pt x="22" y="201"/>
                    <a:pt x="22" y="202"/>
                  </a:cubicBezTo>
                  <a:cubicBezTo>
                    <a:pt x="23" y="203"/>
                    <a:pt x="24" y="204"/>
                    <a:pt x="24" y="204"/>
                  </a:cubicBezTo>
                  <a:cubicBezTo>
                    <a:pt x="25" y="205"/>
                    <a:pt x="28" y="205"/>
                    <a:pt x="29" y="205"/>
                  </a:cubicBezTo>
                  <a:cubicBezTo>
                    <a:pt x="30" y="204"/>
                    <a:pt x="31" y="201"/>
                    <a:pt x="32" y="200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4" y="202"/>
                    <a:pt x="31" y="205"/>
                    <a:pt x="31" y="206"/>
                  </a:cubicBezTo>
                  <a:cubicBezTo>
                    <a:pt x="30" y="207"/>
                    <a:pt x="29" y="210"/>
                    <a:pt x="28" y="211"/>
                  </a:cubicBezTo>
                  <a:cubicBezTo>
                    <a:pt x="27" y="212"/>
                    <a:pt x="25" y="215"/>
                    <a:pt x="24" y="215"/>
                  </a:cubicBezTo>
                  <a:cubicBezTo>
                    <a:pt x="23" y="216"/>
                    <a:pt x="21" y="217"/>
                    <a:pt x="20" y="217"/>
                  </a:cubicBezTo>
                  <a:cubicBezTo>
                    <a:pt x="19" y="218"/>
                    <a:pt x="16" y="217"/>
                    <a:pt x="15" y="218"/>
                  </a:cubicBezTo>
                  <a:cubicBezTo>
                    <a:pt x="14" y="219"/>
                    <a:pt x="17" y="221"/>
                    <a:pt x="17" y="222"/>
                  </a:cubicBezTo>
                  <a:cubicBezTo>
                    <a:pt x="18" y="224"/>
                    <a:pt x="19" y="226"/>
                    <a:pt x="19" y="227"/>
                  </a:cubicBezTo>
                  <a:cubicBezTo>
                    <a:pt x="20" y="228"/>
                    <a:pt x="20" y="230"/>
                    <a:pt x="20" y="230"/>
                  </a:cubicBezTo>
                  <a:cubicBezTo>
                    <a:pt x="21" y="232"/>
                    <a:pt x="22" y="234"/>
                    <a:pt x="22" y="236"/>
                  </a:cubicBezTo>
                  <a:cubicBezTo>
                    <a:pt x="23" y="237"/>
                    <a:pt x="23" y="240"/>
                    <a:pt x="23" y="240"/>
                  </a:cubicBezTo>
                  <a:cubicBezTo>
                    <a:pt x="23" y="240"/>
                    <a:pt x="23" y="241"/>
                    <a:pt x="23" y="242"/>
                  </a:cubicBezTo>
                  <a:cubicBezTo>
                    <a:pt x="23" y="243"/>
                    <a:pt x="24" y="245"/>
                    <a:pt x="25" y="246"/>
                  </a:cubicBezTo>
                  <a:cubicBezTo>
                    <a:pt x="25" y="248"/>
                    <a:pt x="27" y="249"/>
                    <a:pt x="28" y="251"/>
                  </a:cubicBezTo>
                  <a:cubicBezTo>
                    <a:pt x="29" y="253"/>
                    <a:pt x="29" y="256"/>
                    <a:pt x="30" y="257"/>
                  </a:cubicBezTo>
                  <a:cubicBezTo>
                    <a:pt x="32" y="258"/>
                    <a:pt x="36" y="256"/>
                    <a:pt x="37" y="257"/>
                  </a:cubicBezTo>
                  <a:cubicBezTo>
                    <a:pt x="38" y="257"/>
                    <a:pt x="39" y="258"/>
                    <a:pt x="40" y="259"/>
                  </a:cubicBezTo>
                  <a:cubicBezTo>
                    <a:pt x="41" y="259"/>
                    <a:pt x="44" y="260"/>
                    <a:pt x="46" y="260"/>
                  </a:cubicBezTo>
                  <a:cubicBezTo>
                    <a:pt x="47" y="260"/>
                    <a:pt x="49" y="260"/>
                    <a:pt x="51" y="260"/>
                  </a:cubicBezTo>
                  <a:cubicBezTo>
                    <a:pt x="53" y="260"/>
                    <a:pt x="56" y="260"/>
                    <a:pt x="58" y="260"/>
                  </a:cubicBezTo>
                  <a:cubicBezTo>
                    <a:pt x="60" y="259"/>
                    <a:pt x="62" y="258"/>
                    <a:pt x="63" y="258"/>
                  </a:cubicBezTo>
                  <a:cubicBezTo>
                    <a:pt x="64" y="257"/>
                    <a:pt x="66" y="255"/>
                    <a:pt x="67" y="254"/>
                  </a:cubicBezTo>
                  <a:cubicBezTo>
                    <a:pt x="68" y="254"/>
                    <a:pt x="69" y="254"/>
                    <a:pt x="70" y="253"/>
                  </a:cubicBezTo>
                  <a:cubicBezTo>
                    <a:pt x="72" y="253"/>
                    <a:pt x="74" y="254"/>
                    <a:pt x="76" y="254"/>
                  </a:cubicBezTo>
                  <a:cubicBezTo>
                    <a:pt x="77" y="254"/>
                    <a:pt x="81" y="253"/>
                    <a:pt x="82" y="253"/>
                  </a:cubicBezTo>
                  <a:cubicBezTo>
                    <a:pt x="83" y="254"/>
                    <a:pt x="84" y="254"/>
                    <a:pt x="84" y="255"/>
                  </a:cubicBezTo>
                  <a:cubicBezTo>
                    <a:pt x="84" y="255"/>
                    <a:pt x="85" y="257"/>
                    <a:pt x="86" y="258"/>
                  </a:cubicBezTo>
                  <a:cubicBezTo>
                    <a:pt x="87" y="258"/>
                    <a:pt x="89" y="256"/>
                    <a:pt x="90" y="257"/>
                  </a:cubicBezTo>
                  <a:cubicBezTo>
                    <a:pt x="91" y="258"/>
                    <a:pt x="90" y="260"/>
                    <a:pt x="91" y="261"/>
                  </a:cubicBezTo>
                  <a:cubicBezTo>
                    <a:pt x="92" y="261"/>
                    <a:pt x="93" y="260"/>
                    <a:pt x="94" y="260"/>
                  </a:cubicBezTo>
                  <a:cubicBezTo>
                    <a:pt x="95" y="260"/>
                    <a:pt x="96" y="261"/>
                    <a:pt x="96" y="261"/>
                  </a:cubicBezTo>
                  <a:cubicBezTo>
                    <a:pt x="96" y="262"/>
                    <a:pt x="96" y="264"/>
                    <a:pt x="96" y="265"/>
                  </a:cubicBezTo>
                  <a:cubicBezTo>
                    <a:pt x="96" y="266"/>
                    <a:pt x="97" y="267"/>
                    <a:pt x="97" y="268"/>
                  </a:cubicBezTo>
                  <a:cubicBezTo>
                    <a:pt x="97" y="269"/>
                    <a:pt x="98" y="271"/>
                    <a:pt x="98" y="272"/>
                  </a:cubicBezTo>
                  <a:cubicBezTo>
                    <a:pt x="98" y="273"/>
                    <a:pt x="98" y="274"/>
                    <a:pt x="98" y="275"/>
                  </a:cubicBezTo>
                  <a:cubicBezTo>
                    <a:pt x="98" y="276"/>
                    <a:pt x="99" y="277"/>
                    <a:pt x="100" y="278"/>
                  </a:cubicBezTo>
                  <a:cubicBezTo>
                    <a:pt x="100" y="278"/>
                    <a:pt x="101" y="279"/>
                    <a:pt x="102" y="279"/>
                  </a:cubicBezTo>
                  <a:cubicBezTo>
                    <a:pt x="103" y="279"/>
                    <a:pt x="106" y="279"/>
                    <a:pt x="108" y="279"/>
                  </a:cubicBezTo>
                  <a:cubicBezTo>
                    <a:pt x="108" y="279"/>
                    <a:pt x="109" y="279"/>
                    <a:pt x="109" y="279"/>
                  </a:cubicBezTo>
                  <a:cubicBezTo>
                    <a:pt x="110" y="280"/>
                    <a:pt x="109" y="283"/>
                    <a:pt x="110" y="284"/>
                  </a:cubicBezTo>
                  <a:cubicBezTo>
                    <a:pt x="110" y="285"/>
                    <a:pt x="111" y="285"/>
                    <a:pt x="111" y="285"/>
                  </a:cubicBezTo>
                  <a:cubicBezTo>
                    <a:pt x="113" y="286"/>
                    <a:pt x="115" y="286"/>
                    <a:pt x="116" y="286"/>
                  </a:cubicBezTo>
                  <a:cubicBezTo>
                    <a:pt x="118" y="285"/>
                    <a:pt x="121" y="283"/>
                    <a:pt x="121" y="283"/>
                  </a:cubicBezTo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75"/>
            <p:cNvSpPr>
              <a:spLocks/>
            </p:cNvSpPr>
            <p:nvPr/>
          </p:nvSpPr>
          <p:spPr bwMode="auto">
            <a:xfrm>
              <a:off x="4047457" y="2079289"/>
              <a:ext cx="123390" cy="128998"/>
            </a:xfrm>
            <a:custGeom>
              <a:avLst/>
              <a:gdLst>
                <a:gd name="T0" fmla="*/ 36 w 37"/>
                <a:gd name="T1" fmla="*/ 36 h 39"/>
                <a:gd name="T2" fmla="*/ 37 w 37"/>
                <a:gd name="T3" fmla="*/ 39 h 39"/>
                <a:gd name="T4" fmla="*/ 32 w 37"/>
                <a:gd name="T5" fmla="*/ 37 h 39"/>
                <a:gd name="T6" fmla="*/ 28 w 37"/>
                <a:gd name="T7" fmla="*/ 36 h 39"/>
                <a:gd name="T8" fmla="*/ 25 w 37"/>
                <a:gd name="T9" fmla="*/ 34 h 39"/>
                <a:gd name="T10" fmla="*/ 22 w 37"/>
                <a:gd name="T11" fmla="*/ 31 h 39"/>
                <a:gd name="T12" fmla="*/ 20 w 37"/>
                <a:gd name="T13" fmla="*/ 29 h 39"/>
                <a:gd name="T14" fmla="*/ 18 w 37"/>
                <a:gd name="T15" fmla="*/ 28 h 39"/>
                <a:gd name="T16" fmla="*/ 14 w 37"/>
                <a:gd name="T17" fmla="*/ 27 h 39"/>
                <a:gd name="T18" fmla="*/ 11 w 37"/>
                <a:gd name="T19" fmla="*/ 27 h 39"/>
                <a:gd name="T20" fmla="*/ 6 w 37"/>
                <a:gd name="T21" fmla="*/ 27 h 39"/>
                <a:gd name="T22" fmla="*/ 8 w 37"/>
                <a:gd name="T23" fmla="*/ 25 h 39"/>
                <a:gd name="T24" fmla="*/ 9 w 37"/>
                <a:gd name="T25" fmla="*/ 22 h 39"/>
                <a:gd name="T26" fmla="*/ 11 w 37"/>
                <a:gd name="T27" fmla="*/ 19 h 39"/>
                <a:gd name="T28" fmla="*/ 11 w 37"/>
                <a:gd name="T29" fmla="*/ 16 h 39"/>
                <a:gd name="T30" fmla="*/ 10 w 37"/>
                <a:gd name="T31" fmla="*/ 14 h 39"/>
                <a:gd name="T32" fmla="*/ 7 w 37"/>
                <a:gd name="T33" fmla="*/ 13 h 39"/>
                <a:gd name="T34" fmla="*/ 4 w 37"/>
                <a:gd name="T35" fmla="*/ 12 h 39"/>
                <a:gd name="T36" fmla="*/ 2 w 37"/>
                <a:gd name="T37" fmla="*/ 12 h 39"/>
                <a:gd name="T38" fmla="*/ 0 w 37"/>
                <a:gd name="T39" fmla="*/ 10 h 39"/>
                <a:gd name="T40" fmla="*/ 1 w 37"/>
                <a:gd name="T41" fmla="*/ 8 h 39"/>
                <a:gd name="T42" fmla="*/ 1 w 37"/>
                <a:gd name="T43" fmla="*/ 5 h 39"/>
                <a:gd name="T44" fmla="*/ 3 w 37"/>
                <a:gd name="T45" fmla="*/ 4 h 39"/>
                <a:gd name="T46" fmla="*/ 5 w 37"/>
                <a:gd name="T47" fmla="*/ 1 h 39"/>
                <a:gd name="T48" fmla="*/ 7 w 37"/>
                <a:gd name="T49" fmla="*/ 0 h 39"/>
                <a:gd name="T50" fmla="*/ 9 w 37"/>
                <a:gd name="T51" fmla="*/ 0 h 39"/>
                <a:gd name="T52" fmla="*/ 11 w 37"/>
                <a:gd name="T53" fmla="*/ 0 h 39"/>
                <a:gd name="T54" fmla="*/ 11 w 37"/>
                <a:gd name="T55" fmla="*/ 1 h 39"/>
                <a:gd name="T56" fmla="*/ 13 w 37"/>
                <a:gd name="T57" fmla="*/ 4 h 39"/>
                <a:gd name="T58" fmla="*/ 15 w 37"/>
                <a:gd name="T59" fmla="*/ 5 h 39"/>
                <a:gd name="T60" fmla="*/ 17 w 37"/>
                <a:gd name="T61" fmla="*/ 6 h 39"/>
                <a:gd name="T62" fmla="*/ 22 w 37"/>
                <a:gd name="T63" fmla="*/ 8 h 39"/>
                <a:gd name="T64" fmla="*/ 23 w 37"/>
                <a:gd name="T65" fmla="*/ 8 h 39"/>
                <a:gd name="T66" fmla="*/ 27 w 37"/>
                <a:gd name="T67" fmla="*/ 10 h 39"/>
                <a:gd name="T68" fmla="*/ 31 w 37"/>
                <a:gd name="T69" fmla="*/ 12 h 39"/>
                <a:gd name="T70" fmla="*/ 33 w 37"/>
                <a:gd name="T71" fmla="*/ 14 h 39"/>
                <a:gd name="T72" fmla="*/ 34 w 37"/>
                <a:gd name="T73" fmla="*/ 16 h 39"/>
                <a:gd name="T74" fmla="*/ 33 w 37"/>
                <a:gd name="T75" fmla="*/ 17 h 39"/>
                <a:gd name="T76" fmla="*/ 31 w 37"/>
                <a:gd name="T77" fmla="*/ 18 h 39"/>
                <a:gd name="T78" fmla="*/ 29 w 37"/>
                <a:gd name="T79" fmla="*/ 17 h 39"/>
                <a:gd name="T80" fmla="*/ 27 w 37"/>
                <a:gd name="T81" fmla="*/ 19 h 39"/>
                <a:gd name="T82" fmla="*/ 27 w 37"/>
                <a:gd name="T83" fmla="*/ 22 h 39"/>
                <a:gd name="T84" fmla="*/ 30 w 37"/>
                <a:gd name="T85" fmla="*/ 25 h 39"/>
                <a:gd name="T86" fmla="*/ 32 w 37"/>
                <a:gd name="T87" fmla="*/ 30 h 39"/>
                <a:gd name="T88" fmla="*/ 33 w 37"/>
                <a:gd name="T89" fmla="*/ 31 h 39"/>
                <a:gd name="T90" fmla="*/ 35 w 37"/>
                <a:gd name="T91" fmla="*/ 34 h 39"/>
                <a:gd name="T92" fmla="*/ 36 w 37"/>
                <a:gd name="T93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7" h="39">
                  <a:moveTo>
                    <a:pt x="36" y="36"/>
                  </a:moveTo>
                  <a:cubicBezTo>
                    <a:pt x="37" y="37"/>
                    <a:pt x="37" y="39"/>
                    <a:pt x="37" y="39"/>
                  </a:cubicBezTo>
                  <a:cubicBezTo>
                    <a:pt x="37" y="39"/>
                    <a:pt x="34" y="38"/>
                    <a:pt x="32" y="37"/>
                  </a:cubicBezTo>
                  <a:cubicBezTo>
                    <a:pt x="31" y="37"/>
                    <a:pt x="29" y="37"/>
                    <a:pt x="28" y="36"/>
                  </a:cubicBezTo>
                  <a:cubicBezTo>
                    <a:pt x="27" y="36"/>
                    <a:pt x="26" y="35"/>
                    <a:pt x="25" y="34"/>
                  </a:cubicBezTo>
                  <a:cubicBezTo>
                    <a:pt x="24" y="33"/>
                    <a:pt x="23" y="32"/>
                    <a:pt x="22" y="31"/>
                  </a:cubicBezTo>
                  <a:cubicBezTo>
                    <a:pt x="22" y="31"/>
                    <a:pt x="21" y="30"/>
                    <a:pt x="20" y="29"/>
                  </a:cubicBezTo>
                  <a:cubicBezTo>
                    <a:pt x="19" y="29"/>
                    <a:pt x="19" y="28"/>
                    <a:pt x="18" y="28"/>
                  </a:cubicBezTo>
                  <a:cubicBezTo>
                    <a:pt x="17" y="27"/>
                    <a:pt x="16" y="27"/>
                    <a:pt x="14" y="27"/>
                  </a:cubicBezTo>
                  <a:cubicBezTo>
                    <a:pt x="13" y="27"/>
                    <a:pt x="12" y="27"/>
                    <a:pt x="11" y="27"/>
                  </a:cubicBezTo>
                  <a:cubicBezTo>
                    <a:pt x="10" y="28"/>
                    <a:pt x="6" y="27"/>
                    <a:pt x="6" y="27"/>
                  </a:cubicBezTo>
                  <a:cubicBezTo>
                    <a:pt x="6" y="27"/>
                    <a:pt x="7" y="25"/>
                    <a:pt x="8" y="25"/>
                  </a:cubicBezTo>
                  <a:cubicBezTo>
                    <a:pt x="8" y="24"/>
                    <a:pt x="8" y="23"/>
                    <a:pt x="9" y="22"/>
                  </a:cubicBezTo>
                  <a:cubicBezTo>
                    <a:pt x="9" y="21"/>
                    <a:pt x="10" y="19"/>
                    <a:pt x="11" y="19"/>
                  </a:cubicBezTo>
                  <a:cubicBezTo>
                    <a:pt x="11" y="18"/>
                    <a:pt x="11" y="17"/>
                    <a:pt x="11" y="16"/>
                  </a:cubicBezTo>
                  <a:cubicBezTo>
                    <a:pt x="11" y="16"/>
                    <a:pt x="10" y="15"/>
                    <a:pt x="10" y="14"/>
                  </a:cubicBezTo>
                  <a:cubicBezTo>
                    <a:pt x="9" y="14"/>
                    <a:pt x="8" y="13"/>
                    <a:pt x="7" y="13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4" y="12"/>
                    <a:pt x="2" y="12"/>
                    <a:pt x="2" y="12"/>
                  </a:cubicBezTo>
                  <a:cubicBezTo>
                    <a:pt x="1" y="11"/>
                    <a:pt x="0" y="10"/>
                    <a:pt x="0" y="10"/>
                  </a:cubicBezTo>
                  <a:cubicBezTo>
                    <a:pt x="0" y="9"/>
                    <a:pt x="1" y="8"/>
                    <a:pt x="1" y="8"/>
                  </a:cubicBezTo>
                  <a:cubicBezTo>
                    <a:pt x="1" y="7"/>
                    <a:pt x="0" y="6"/>
                    <a:pt x="1" y="5"/>
                  </a:cubicBezTo>
                  <a:cubicBezTo>
                    <a:pt x="1" y="5"/>
                    <a:pt x="2" y="4"/>
                    <a:pt x="3" y="4"/>
                  </a:cubicBezTo>
                  <a:cubicBezTo>
                    <a:pt x="4" y="3"/>
                    <a:pt x="5" y="2"/>
                    <a:pt x="5" y="1"/>
                  </a:cubicBezTo>
                  <a:cubicBezTo>
                    <a:pt x="6" y="1"/>
                    <a:pt x="7" y="0"/>
                    <a:pt x="7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0" y="0"/>
                    <a:pt x="11" y="0"/>
                    <a:pt x="11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2"/>
                    <a:pt x="12" y="4"/>
                    <a:pt x="13" y="4"/>
                  </a:cubicBezTo>
                  <a:cubicBezTo>
                    <a:pt x="13" y="5"/>
                    <a:pt x="14" y="5"/>
                    <a:pt x="15" y="5"/>
                  </a:cubicBezTo>
                  <a:cubicBezTo>
                    <a:pt x="15" y="5"/>
                    <a:pt x="17" y="6"/>
                    <a:pt x="17" y="6"/>
                  </a:cubicBezTo>
                  <a:cubicBezTo>
                    <a:pt x="18" y="7"/>
                    <a:pt x="20" y="7"/>
                    <a:pt x="22" y="8"/>
                  </a:cubicBezTo>
                  <a:cubicBezTo>
                    <a:pt x="22" y="8"/>
                    <a:pt x="23" y="8"/>
                    <a:pt x="23" y="8"/>
                  </a:cubicBezTo>
                  <a:cubicBezTo>
                    <a:pt x="24" y="9"/>
                    <a:pt x="26" y="9"/>
                    <a:pt x="27" y="10"/>
                  </a:cubicBezTo>
                  <a:cubicBezTo>
                    <a:pt x="28" y="10"/>
                    <a:pt x="30" y="12"/>
                    <a:pt x="31" y="12"/>
                  </a:cubicBezTo>
                  <a:cubicBezTo>
                    <a:pt x="31" y="12"/>
                    <a:pt x="33" y="13"/>
                    <a:pt x="33" y="14"/>
                  </a:cubicBezTo>
                  <a:cubicBezTo>
                    <a:pt x="34" y="14"/>
                    <a:pt x="34" y="16"/>
                    <a:pt x="34" y="16"/>
                  </a:cubicBezTo>
                  <a:cubicBezTo>
                    <a:pt x="34" y="17"/>
                    <a:pt x="33" y="17"/>
                    <a:pt x="33" y="17"/>
                  </a:cubicBezTo>
                  <a:cubicBezTo>
                    <a:pt x="32" y="17"/>
                    <a:pt x="31" y="18"/>
                    <a:pt x="31" y="18"/>
                  </a:cubicBezTo>
                  <a:cubicBezTo>
                    <a:pt x="30" y="18"/>
                    <a:pt x="29" y="17"/>
                    <a:pt x="29" y="17"/>
                  </a:cubicBezTo>
                  <a:cubicBezTo>
                    <a:pt x="28" y="17"/>
                    <a:pt x="27" y="18"/>
                    <a:pt x="27" y="19"/>
                  </a:cubicBezTo>
                  <a:cubicBezTo>
                    <a:pt x="27" y="20"/>
                    <a:pt x="27" y="21"/>
                    <a:pt x="27" y="22"/>
                  </a:cubicBezTo>
                  <a:cubicBezTo>
                    <a:pt x="27" y="23"/>
                    <a:pt x="29" y="25"/>
                    <a:pt x="30" y="25"/>
                  </a:cubicBezTo>
                  <a:cubicBezTo>
                    <a:pt x="30" y="26"/>
                    <a:pt x="31" y="29"/>
                    <a:pt x="32" y="30"/>
                  </a:cubicBezTo>
                  <a:cubicBezTo>
                    <a:pt x="32" y="31"/>
                    <a:pt x="33" y="31"/>
                    <a:pt x="33" y="31"/>
                  </a:cubicBezTo>
                  <a:cubicBezTo>
                    <a:pt x="33" y="32"/>
                    <a:pt x="35" y="33"/>
                    <a:pt x="35" y="34"/>
                  </a:cubicBezTo>
                  <a:cubicBezTo>
                    <a:pt x="35" y="34"/>
                    <a:pt x="36" y="36"/>
                    <a:pt x="36" y="36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76"/>
            <p:cNvSpPr>
              <a:spLocks/>
            </p:cNvSpPr>
            <p:nvPr/>
          </p:nvSpPr>
          <p:spPr bwMode="auto">
            <a:xfrm>
              <a:off x="4047457" y="2079289"/>
              <a:ext cx="123390" cy="128998"/>
            </a:xfrm>
            <a:custGeom>
              <a:avLst/>
              <a:gdLst>
                <a:gd name="T0" fmla="*/ 36 w 37"/>
                <a:gd name="T1" fmla="*/ 36 h 39"/>
                <a:gd name="T2" fmla="*/ 37 w 37"/>
                <a:gd name="T3" fmla="*/ 39 h 39"/>
                <a:gd name="T4" fmla="*/ 32 w 37"/>
                <a:gd name="T5" fmla="*/ 37 h 39"/>
                <a:gd name="T6" fmla="*/ 28 w 37"/>
                <a:gd name="T7" fmla="*/ 36 h 39"/>
                <a:gd name="T8" fmla="*/ 25 w 37"/>
                <a:gd name="T9" fmla="*/ 34 h 39"/>
                <a:gd name="T10" fmla="*/ 22 w 37"/>
                <a:gd name="T11" fmla="*/ 31 h 39"/>
                <a:gd name="T12" fmla="*/ 20 w 37"/>
                <a:gd name="T13" fmla="*/ 29 h 39"/>
                <a:gd name="T14" fmla="*/ 18 w 37"/>
                <a:gd name="T15" fmla="*/ 28 h 39"/>
                <a:gd name="T16" fmla="*/ 14 w 37"/>
                <a:gd name="T17" fmla="*/ 27 h 39"/>
                <a:gd name="T18" fmla="*/ 11 w 37"/>
                <a:gd name="T19" fmla="*/ 27 h 39"/>
                <a:gd name="T20" fmla="*/ 6 w 37"/>
                <a:gd name="T21" fmla="*/ 27 h 39"/>
                <a:gd name="T22" fmla="*/ 8 w 37"/>
                <a:gd name="T23" fmla="*/ 25 h 39"/>
                <a:gd name="T24" fmla="*/ 9 w 37"/>
                <a:gd name="T25" fmla="*/ 22 h 39"/>
                <a:gd name="T26" fmla="*/ 11 w 37"/>
                <a:gd name="T27" fmla="*/ 19 h 39"/>
                <a:gd name="T28" fmla="*/ 11 w 37"/>
                <a:gd name="T29" fmla="*/ 16 h 39"/>
                <a:gd name="T30" fmla="*/ 10 w 37"/>
                <a:gd name="T31" fmla="*/ 14 h 39"/>
                <a:gd name="T32" fmla="*/ 7 w 37"/>
                <a:gd name="T33" fmla="*/ 13 h 39"/>
                <a:gd name="T34" fmla="*/ 4 w 37"/>
                <a:gd name="T35" fmla="*/ 12 h 39"/>
                <a:gd name="T36" fmla="*/ 2 w 37"/>
                <a:gd name="T37" fmla="*/ 12 h 39"/>
                <a:gd name="T38" fmla="*/ 0 w 37"/>
                <a:gd name="T39" fmla="*/ 10 h 39"/>
                <a:gd name="T40" fmla="*/ 1 w 37"/>
                <a:gd name="T41" fmla="*/ 8 h 39"/>
                <a:gd name="T42" fmla="*/ 1 w 37"/>
                <a:gd name="T43" fmla="*/ 5 h 39"/>
                <a:gd name="T44" fmla="*/ 3 w 37"/>
                <a:gd name="T45" fmla="*/ 4 h 39"/>
                <a:gd name="T46" fmla="*/ 5 w 37"/>
                <a:gd name="T47" fmla="*/ 1 h 39"/>
                <a:gd name="T48" fmla="*/ 7 w 37"/>
                <a:gd name="T49" fmla="*/ 0 h 39"/>
                <a:gd name="T50" fmla="*/ 9 w 37"/>
                <a:gd name="T51" fmla="*/ 0 h 39"/>
                <a:gd name="T52" fmla="*/ 11 w 37"/>
                <a:gd name="T53" fmla="*/ 0 h 39"/>
                <a:gd name="T54" fmla="*/ 11 w 37"/>
                <a:gd name="T55" fmla="*/ 1 h 39"/>
                <a:gd name="T56" fmla="*/ 13 w 37"/>
                <a:gd name="T57" fmla="*/ 4 h 39"/>
                <a:gd name="T58" fmla="*/ 15 w 37"/>
                <a:gd name="T59" fmla="*/ 5 h 39"/>
                <a:gd name="T60" fmla="*/ 17 w 37"/>
                <a:gd name="T61" fmla="*/ 6 h 39"/>
                <a:gd name="T62" fmla="*/ 22 w 37"/>
                <a:gd name="T63" fmla="*/ 8 h 39"/>
                <a:gd name="T64" fmla="*/ 23 w 37"/>
                <a:gd name="T65" fmla="*/ 8 h 39"/>
                <a:gd name="T66" fmla="*/ 27 w 37"/>
                <a:gd name="T67" fmla="*/ 10 h 39"/>
                <a:gd name="T68" fmla="*/ 31 w 37"/>
                <a:gd name="T69" fmla="*/ 12 h 39"/>
                <a:gd name="T70" fmla="*/ 33 w 37"/>
                <a:gd name="T71" fmla="*/ 14 h 39"/>
                <a:gd name="T72" fmla="*/ 34 w 37"/>
                <a:gd name="T73" fmla="*/ 16 h 39"/>
                <a:gd name="T74" fmla="*/ 33 w 37"/>
                <a:gd name="T75" fmla="*/ 17 h 39"/>
                <a:gd name="T76" fmla="*/ 31 w 37"/>
                <a:gd name="T77" fmla="*/ 18 h 39"/>
                <a:gd name="T78" fmla="*/ 29 w 37"/>
                <a:gd name="T79" fmla="*/ 17 h 39"/>
                <a:gd name="T80" fmla="*/ 27 w 37"/>
                <a:gd name="T81" fmla="*/ 19 h 39"/>
                <a:gd name="T82" fmla="*/ 27 w 37"/>
                <a:gd name="T83" fmla="*/ 22 h 39"/>
                <a:gd name="T84" fmla="*/ 30 w 37"/>
                <a:gd name="T85" fmla="*/ 25 h 39"/>
                <a:gd name="T86" fmla="*/ 32 w 37"/>
                <a:gd name="T87" fmla="*/ 30 h 39"/>
                <a:gd name="T88" fmla="*/ 33 w 37"/>
                <a:gd name="T89" fmla="*/ 31 h 39"/>
                <a:gd name="T90" fmla="*/ 35 w 37"/>
                <a:gd name="T91" fmla="*/ 34 h 39"/>
                <a:gd name="T92" fmla="*/ 36 w 37"/>
                <a:gd name="T93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7" h="39">
                  <a:moveTo>
                    <a:pt x="36" y="36"/>
                  </a:moveTo>
                  <a:cubicBezTo>
                    <a:pt x="37" y="37"/>
                    <a:pt x="37" y="39"/>
                    <a:pt x="37" y="39"/>
                  </a:cubicBezTo>
                  <a:cubicBezTo>
                    <a:pt x="37" y="39"/>
                    <a:pt x="34" y="38"/>
                    <a:pt x="32" y="37"/>
                  </a:cubicBezTo>
                  <a:cubicBezTo>
                    <a:pt x="31" y="37"/>
                    <a:pt x="29" y="37"/>
                    <a:pt x="28" y="36"/>
                  </a:cubicBezTo>
                  <a:cubicBezTo>
                    <a:pt x="27" y="36"/>
                    <a:pt x="26" y="35"/>
                    <a:pt x="25" y="34"/>
                  </a:cubicBezTo>
                  <a:cubicBezTo>
                    <a:pt x="24" y="33"/>
                    <a:pt x="23" y="32"/>
                    <a:pt x="22" y="31"/>
                  </a:cubicBezTo>
                  <a:cubicBezTo>
                    <a:pt x="22" y="31"/>
                    <a:pt x="21" y="30"/>
                    <a:pt x="20" y="29"/>
                  </a:cubicBezTo>
                  <a:cubicBezTo>
                    <a:pt x="19" y="29"/>
                    <a:pt x="19" y="28"/>
                    <a:pt x="18" y="28"/>
                  </a:cubicBezTo>
                  <a:cubicBezTo>
                    <a:pt x="17" y="27"/>
                    <a:pt x="16" y="27"/>
                    <a:pt x="14" y="27"/>
                  </a:cubicBezTo>
                  <a:cubicBezTo>
                    <a:pt x="13" y="27"/>
                    <a:pt x="12" y="27"/>
                    <a:pt x="11" y="27"/>
                  </a:cubicBezTo>
                  <a:cubicBezTo>
                    <a:pt x="10" y="28"/>
                    <a:pt x="6" y="27"/>
                    <a:pt x="6" y="27"/>
                  </a:cubicBezTo>
                  <a:cubicBezTo>
                    <a:pt x="6" y="27"/>
                    <a:pt x="7" y="25"/>
                    <a:pt x="8" y="25"/>
                  </a:cubicBezTo>
                  <a:cubicBezTo>
                    <a:pt x="8" y="24"/>
                    <a:pt x="8" y="23"/>
                    <a:pt x="9" y="22"/>
                  </a:cubicBezTo>
                  <a:cubicBezTo>
                    <a:pt x="9" y="21"/>
                    <a:pt x="10" y="19"/>
                    <a:pt x="11" y="19"/>
                  </a:cubicBezTo>
                  <a:cubicBezTo>
                    <a:pt x="11" y="18"/>
                    <a:pt x="11" y="17"/>
                    <a:pt x="11" y="16"/>
                  </a:cubicBezTo>
                  <a:cubicBezTo>
                    <a:pt x="11" y="16"/>
                    <a:pt x="10" y="15"/>
                    <a:pt x="10" y="14"/>
                  </a:cubicBezTo>
                  <a:cubicBezTo>
                    <a:pt x="9" y="14"/>
                    <a:pt x="8" y="13"/>
                    <a:pt x="7" y="13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4" y="12"/>
                    <a:pt x="2" y="12"/>
                    <a:pt x="2" y="12"/>
                  </a:cubicBezTo>
                  <a:cubicBezTo>
                    <a:pt x="1" y="11"/>
                    <a:pt x="0" y="10"/>
                    <a:pt x="0" y="10"/>
                  </a:cubicBezTo>
                  <a:cubicBezTo>
                    <a:pt x="0" y="9"/>
                    <a:pt x="1" y="8"/>
                    <a:pt x="1" y="8"/>
                  </a:cubicBezTo>
                  <a:cubicBezTo>
                    <a:pt x="1" y="7"/>
                    <a:pt x="0" y="6"/>
                    <a:pt x="1" y="5"/>
                  </a:cubicBezTo>
                  <a:cubicBezTo>
                    <a:pt x="1" y="5"/>
                    <a:pt x="2" y="4"/>
                    <a:pt x="3" y="4"/>
                  </a:cubicBezTo>
                  <a:cubicBezTo>
                    <a:pt x="4" y="3"/>
                    <a:pt x="5" y="2"/>
                    <a:pt x="5" y="1"/>
                  </a:cubicBezTo>
                  <a:cubicBezTo>
                    <a:pt x="6" y="1"/>
                    <a:pt x="7" y="0"/>
                    <a:pt x="7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0" y="0"/>
                    <a:pt x="11" y="0"/>
                    <a:pt x="11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2"/>
                    <a:pt x="12" y="4"/>
                    <a:pt x="13" y="4"/>
                  </a:cubicBezTo>
                  <a:cubicBezTo>
                    <a:pt x="13" y="5"/>
                    <a:pt x="14" y="5"/>
                    <a:pt x="15" y="5"/>
                  </a:cubicBezTo>
                  <a:cubicBezTo>
                    <a:pt x="15" y="5"/>
                    <a:pt x="17" y="6"/>
                    <a:pt x="17" y="6"/>
                  </a:cubicBezTo>
                  <a:cubicBezTo>
                    <a:pt x="18" y="7"/>
                    <a:pt x="20" y="7"/>
                    <a:pt x="22" y="8"/>
                  </a:cubicBezTo>
                  <a:cubicBezTo>
                    <a:pt x="22" y="8"/>
                    <a:pt x="23" y="8"/>
                    <a:pt x="23" y="8"/>
                  </a:cubicBezTo>
                  <a:cubicBezTo>
                    <a:pt x="24" y="9"/>
                    <a:pt x="26" y="9"/>
                    <a:pt x="27" y="10"/>
                  </a:cubicBezTo>
                  <a:cubicBezTo>
                    <a:pt x="28" y="10"/>
                    <a:pt x="30" y="12"/>
                    <a:pt x="31" y="12"/>
                  </a:cubicBezTo>
                  <a:cubicBezTo>
                    <a:pt x="31" y="12"/>
                    <a:pt x="33" y="13"/>
                    <a:pt x="33" y="14"/>
                  </a:cubicBezTo>
                  <a:cubicBezTo>
                    <a:pt x="34" y="14"/>
                    <a:pt x="34" y="16"/>
                    <a:pt x="34" y="16"/>
                  </a:cubicBezTo>
                  <a:cubicBezTo>
                    <a:pt x="34" y="17"/>
                    <a:pt x="33" y="17"/>
                    <a:pt x="33" y="17"/>
                  </a:cubicBezTo>
                  <a:cubicBezTo>
                    <a:pt x="32" y="17"/>
                    <a:pt x="31" y="18"/>
                    <a:pt x="31" y="18"/>
                  </a:cubicBezTo>
                  <a:cubicBezTo>
                    <a:pt x="30" y="18"/>
                    <a:pt x="29" y="17"/>
                    <a:pt x="29" y="17"/>
                  </a:cubicBezTo>
                  <a:cubicBezTo>
                    <a:pt x="28" y="17"/>
                    <a:pt x="27" y="18"/>
                    <a:pt x="27" y="19"/>
                  </a:cubicBezTo>
                  <a:cubicBezTo>
                    <a:pt x="27" y="20"/>
                    <a:pt x="27" y="21"/>
                    <a:pt x="27" y="22"/>
                  </a:cubicBezTo>
                  <a:cubicBezTo>
                    <a:pt x="27" y="23"/>
                    <a:pt x="29" y="25"/>
                    <a:pt x="30" y="25"/>
                  </a:cubicBezTo>
                  <a:cubicBezTo>
                    <a:pt x="30" y="26"/>
                    <a:pt x="31" y="29"/>
                    <a:pt x="32" y="30"/>
                  </a:cubicBezTo>
                  <a:cubicBezTo>
                    <a:pt x="32" y="31"/>
                    <a:pt x="33" y="31"/>
                    <a:pt x="33" y="31"/>
                  </a:cubicBezTo>
                  <a:cubicBezTo>
                    <a:pt x="33" y="32"/>
                    <a:pt x="35" y="33"/>
                    <a:pt x="35" y="34"/>
                  </a:cubicBezTo>
                  <a:cubicBezTo>
                    <a:pt x="35" y="34"/>
                    <a:pt x="36" y="36"/>
                    <a:pt x="36" y="36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77"/>
            <p:cNvSpPr>
              <a:spLocks/>
            </p:cNvSpPr>
            <p:nvPr/>
          </p:nvSpPr>
          <p:spPr bwMode="auto">
            <a:xfrm>
              <a:off x="3668875" y="2244743"/>
              <a:ext cx="152835" cy="143020"/>
            </a:xfrm>
            <a:custGeom>
              <a:avLst/>
              <a:gdLst>
                <a:gd name="T0" fmla="*/ 44 w 46"/>
                <a:gd name="T1" fmla="*/ 20 h 43"/>
                <a:gd name="T2" fmla="*/ 46 w 46"/>
                <a:gd name="T3" fmla="*/ 20 h 43"/>
                <a:gd name="T4" fmla="*/ 42 w 46"/>
                <a:gd name="T5" fmla="*/ 25 h 43"/>
                <a:gd name="T6" fmla="*/ 40 w 46"/>
                <a:gd name="T7" fmla="*/ 31 h 43"/>
                <a:gd name="T8" fmla="*/ 37 w 46"/>
                <a:gd name="T9" fmla="*/ 33 h 43"/>
                <a:gd name="T10" fmla="*/ 38 w 46"/>
                <a:gd name="T11" fmla="*/ 37 h 43"/>
                <a:gd name="T12" fmla="*/ 37 w 46"/>
                <a:gd name="T13" fmla="*/ 40 h 43"/>
                <a:gd name="T14" fmla="*/ 35 w 46"/>
                <a:gd name="T15" fmla="*/ 42 h 43"/>
                <a:gd name="T16" fmla="*/ 33 w 46"/>
                <a:gd name="T17" fmla="*/ 43 h 43"/>
                <a:gd name="T18" fmla="*/ 32 w 46"/>
                <a:gd name="T19" fmla="*/ 39 h 43"/>
                <a:gd name="T20" fmla="*/ 30 w 46"/>
                <a:gd name="T21" fmla="*/ 36 h 43"/>
                <a:gd name="T22" fmla="*/ 27 w 46"/>
                <a:gd name="T23" fmla="*/ 32 h 43"/>
                <a:gd name="T24" fmla="*/ 24 w 46"/>
                <a:gd name="T25" fmla="*/ 31 h 43"/>
                <a:gd name="T26" fmla="*/ 21 w 46"/>
                <a:gd name="T27" fmla="*/ 29 h 43"/>
                <a:gd name="T28" fmla="*/ 17 w 46"/>
                <a:gd name="T29" fmla="*/ 28 h 43"/>
                <a:gd name="T30" fmla="*/ 13 w 46"/>
                <a:gd name="T31" fmla="*/ 28 h 43"/>
                <a:gd name="T32" fmla="*/ 10 w 46"/>
                <a:gd name="T33" fmla="*/ 28 h 43"/>
                <a:gd name="T34" fmla="*/ 11 w 46"/>
                <a:gd name="T35" fmla="*/ 24 h 43"/>
                <a:gd name="T36" fmla="*/ 6 w 46"/>
                <a:gd name="T37" fmla="*/ 24 h 43"/>
                <a:gd name="T38" fmla="*/ 2 w 46"/>
                <a:gd name="T39" fmla="*/ 23 h 43"/>
                <a:gd name="T40" fmla="*/ 0 w 46"/>
                <a:gd name="T41" fmla="*/ 21 h 43"/>
                <a:gd name="T42" fmla="*/ 1 w 46"/>
                <a:gd name="T43" fmla="*/ 17 h 43"/>
                <a:gd name="T44" fmla="*/ 2 w 46"/>
                <a:gd name="T45" fmla="*/ 14 h 43"/>
                <a:gd name="T46" fmla="*/ 3 w 46"/>
                <a:gd name="T47" fmla="*/ 10 h 43"/>
                <a:gd name="T48" fmla="*/ 7 w 46"/>
                <a:gd name="T49" fmla="*/ 8 h 43"/>
                <a:gd name="T50" fmla="*/ 10 w 46"/>
                <a:gd name="T51" fmla="*/ 6 h 43"/>
                <a:gd name="T52" fmla="*/ 14 w 46"/>
                <a:gd name="T53" fmla="*/ 4 h 43"/>
                <a:gd name="T54" fmla="*/ 20 w 46"/>
                <a:gd name="T55" fmla="*/ 1 h 43"/>
                <a:gd name="T56" fmla="*/ 24 w 46"/>
                <a:gd name="T57" fmla="*/ 0 h 43"/>
                <a:gd name="T58" fmla="*/ 27 w 46"/>
                <a:gd name="T59" fmla="*/ 3 h 43"/>
                <a:gd name="T60" fmla="*/ 30 w 46"/>
                <a:gd name="T61" fmla="*/ 5 h 43"/>
                <a:gd name="T62" fmla="*/ 33 w 46"/>
                <a:gd name="T63" fmla="*/ 6 h 43"/>
                <a:gd name="T64" fmla="*/ 36 w 46"/>
                <a:gd name="T65" fmla="*/ 8 h 43"/>
                <a:gd name="T66" fmla="*/ 38 w 46"/>
                <a:gd name="T67" fmla="*/ 11 h 43"/>
                <a:gd name="T68" fmla="*/ 39 w 46"/>
                <a:gd name="T69" fmla="*/ 14 h 43"/>
                <a:gd name="T70" fmla="*/ 38 w 46"/>
                <a:gd name="T71" fmla="*/ 16 h 43"/>
                <a:gd name="T72" fmla="*/ 39 w 46"/>
                <a:gd name="T73" fmla="*/ 18 h 43"/>
                <a:gd name="T74" fmla="*/ 42 w 46"/>
                <a:gd name="T75" fmla="*/ 19 h 43"/>
                <a:gd name="T76" fmla="*/ 44 w 46"/>
                <a:gd name="T77" fmla="*/ 2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6" h="43">
                  <a:moveTo>
                    <a:pt x="44" y="20"/>
                  </a:moveTo>
                  <a:cubicBezTo>
                    <a:pt x="45" y="20"/>
                    <a:pt x="46" y="20"/>
                    <a:pt x="46" y="20"/>
                  </a:cubicBezTo>
                  <a:cubicBezTo>
                    <a:pt x="46" y="20"/>
                    <a:pt x="43" y="23"/>
                    <a:pt x="42" y="25"/>
                  </a:cubicBezTo>
                  <a:cubicBezTo>
                    <a:pt x="41" y="27"/>
                    <a:pt x="42" y="29"/>
                    <a:pt x="40" y="31"/>
                  </a:cubicBezTo>
                  <a:cubicBezTo>
                    <a:pt x="40" y="32"/>
                    <a:pt x="38" y="32"/>
                    <a:pt x="37" y="33"/>
                  </a:cubicBezTo>
                  <a:cubicBezTo>
                    <a:pt x="37" y="34"/>
                    <a:pt x="38" y="36"/>
                    <a:pt x="38" y="37"/>
                  </a:cubicBezTo>
                  <a:cubicBezTo>
                    <a:pt x="38" y="38"/>
                    <a:pt x="37" y="39"/>
                    <a:pt x="37" y="40"/>
                  </a:cubicBezTo>
                  <a:cubicBezTo>
                    <a:pt x="36" y="41"/>
                    <a:pt x="36" y="42"/>
                    <a:pt x="35" y="42"/>
                  </a:cubicBezTo>
                  <a:cubicBezTo>
                    <a:pt x="34" y="43"/>
                    <a:pt x="33" y="43"/>
                    <a:pt x="33" y="43"/>
                  </a:cubicBezTo>
                  <a:cubicBezTo>
                    <a:pt x="32" y="42"/>
                    <a:pt x="32" y="40"/>
                    <a:pt x="32" y="39"/>
                  </a:cubicBezTo>
                  <a:cubicBezTo>
                    <a:pt x="31" y="38"/>
                    <a:pt x="31" y="37"/>
                    <a:pt x="30" y="36"/>
                  </a:cubicBezTo>
                  <a:cubicBezTo>
                    <a:pt x="30" y="34"/>
                    <a:pt x="28" y="33"/>
                    <a:pt x="27" y="32"/>
                  </a:cubicBezTo>
                  <a:cubicBezTo>
                    <a:pt x="27" y="32"/>
                    <a:pt x="25" y="31"/>
                    <a:pt x="24" y="31"/>
                  </a:cubicBezTo>
                  <a:cubicBezTo>
                    <a:pt x="23" y="30"/>
                    <a:pt x="22" y="30"/>
                    <a:pt x="21" y="29"/>
                  </a:cubicBezTo>
                  <a:cubicBezTo>
                    <a:pt x="19" y="29"/>
                    <a:pt x="18" y="28"/>
                    <a:pt x="17" y="28"/>
                  </a:cubicBezTo>
                  <a:cubicBezTo>
                    <a:pt x="15" y="28"/>
                    <a:pt x="14" y="28"/>
                    <a:pt x="13" y="28"/>
                  </a:cubicBezTo>
                  <a:cubicBezTo>
                    <a:pt x="12" y="28"/>
                    <a:pt x="10" y="28"/>
                    <a:pt x="10" y="28"/>
                  </a:cubicBezTo>
                  <a:cubicBezTo>
                    <a:pt x="10" y="28"/>
                    <a:pt x="11" y="24"/>
                    <a:pt x="11" y="24"/>
                  </a:cubicBezTo>
                  <a:cubicBezTo>
                    <a:pt x="10" y="23"/>
                    <a:pt x="7" y="24"/>
                    <a:pt x="6" y="24"/>
                  </a:cubicBezTo>
                  <a:cubicBezTo>
                    <a:pt x="5" y="24"/>
                    <a:pt x="2" y="24"/>
                    <a:pt x="2" y="23"/>
                  </a:cubicBezTo>
                  <a:cubicBezTo>
                    <a:pt x="1" y="23"/>
                    <a:pt x="0" y="21"/>
                    <a:pt x="0" y="21"/>
                  </a:cubicBezTo>
                  <a:cubicBezTo>
                    <a:pt x="0" y="20"/>
                    <a:pt x="1" y="18"/>
                    <a:pt x="1" y="17"/>
                  </a:cubicBezTo>
                  <a:cubicBezTo>
                    <a:pt x="1" y="16"/>
                    <a:pt x="1" y="15"/>
                    <a:pt x="2" y="14"/>
                  </a:cubicBezTo>
                  <a:cubicBezTo>
                    <a:pt x="2" y="13"/>
                    <a:pt x="2" y="11"/>
                    <a:pt x="3" y="10"/>
                  </a:cubicBezTo>
                  <a:cubicBezTo>
                    <a:pt x="4" y="9"/>
                    <a:pt x="6" y="8"/>
                    <a:pt x="7" y="8"/>
                  </a:cubicBezTo>
                  <a:cubicBezTo>
                    <a:pt x="8" y="7"/>
                    <a:pt x="9" y="6"/>
                    <a:pt x="10" y="6"/>
                  </a:cubicBezTo>
                  <a:cubicBezTo>
                    <a:pt x="11" y="6"/>
                    <a:pt x="13" y="4"/>
                    <a:pt x="14" y="4"/>
                  </a:cubicBezTo>
                  <a:cubicBezTo>
                    <a:pt x="16" y="3"/>
                    <a:pt x="18" y="1"/>
                    <a:pt x="20" y="1"/>
                  </a:cubicBezTo>
                  <a:cubicBezTo>
                    <a:pt x="21" y="0"/>
                    <a:pt x="23" y="0"/>
                    <a:pt x="24" y="0"/>
                  </a:cubicBezTo>
                  <a:cubicBezTo>
                    <a:pt x="25" y="1"/>
                    <a:pt x="26" y="2"/>
                    <a:pt x="27" y="3"/>
                  </a:cubicBezTo>
                  <a:cubicBezTo>
                    <a:pt x="28" y="3"/>
                    <a:pt x="29" y="5"/>
                    <a:pt x="30" y="5"/>
                  </a:cubicBezTo>
                  <a:cubicBezTo>
                    <a:pt x="31" y="6"/>
                    <a:pt x="32" y="6"/>
                    <a:pt x="33" y="6"/>
                  </a:cubicBezTo>
                  <a:cubicBezTo>
                    <a:pt x="34" y="6"/>
                    <a:pt x="36" y="7"/>
                    <a:pt x="36" y="8"/>
                  </a:cubicBezTo>
                  <a:cubicBezTo>
                    <a:pt x="37" y="8"/>
                    <a:pt x="38" y="10"/>
                    <a:pt x="38" y="11"/>
                  </a:cubicBezTo>
                  <a:cubicBezTo>
                    <a:pt x="38" y="11"/>
                    <a:pt x="39" y="13"/>
                    <a:pt x="39" y="14"/>
                  </a:cubicBezTo>
                  <a:cubicBezTo>
                    <a:pt x="39" y="14"/>
                    <a:pt x="38" y="15"/>
                    <a:pt x="38" y="16"/>
                  </a:cubicBezTo>
                  <a:cubicBezTo>
                    <a:pt x="38" y="16"/>
                    <a:pt x="38" y="17"/>
                    <a:pt x="39" y="18"/>
                  </a:cubicBezTo>
                  <a:cubicBezTo>
                    <a:pt x="40" y="18"/>
                    <a:pt x="41" y="19"/>
                    <a:pt x="42" y="19"/>
                  </a:cubicBezTo>
                  <a:cubicBezTo>
                    <a:pt x="43" y="20"/>
                    <a:pt x="44" y="20"/>
                    <a:pt x="44" y="20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78"/>
            <p:cNvSpPr>
              <a:spLocks/>
            </p:cNvSpPr>
            <p:nvPr/>
          </p:nvSpPr>
          <p:spPr bwMode="auto">
            <a:xfrm>
              <a:off x="3668875" y="2244743"/>
              <a:ext cx="152835" cy="143020"/>
            </a:xfrm>
            <a:custGeom>
              <a:avLst/>
              <a:gdLst>
                <a:gd name="T0" fmla="*/ 44 w 46"/>
                <a:gd name="T1" fmla="*/ 20 h 43"/>
                <a:gd name="T2" fmla="*/ 46 w 46"/>
                <a:gd name="T3" fmla="*/ 20 h 43"/>
                <a:gd name="T4" fmla="*/ 42 w 46"/>
                <a:gd name="T5" fmla="*/ 25 h 43"/>
                <a:gd name="T6" fmla="*/ 40 w 46"/>
                <a:gd name="T7" fmla="*/ 31 h 43"/>
                <a:gd name="T8" fmla="*/ 37 w 46"/>
                <a:gd name="T9" fmla="*/ 33 h 43"/>
                <a:gd name="T10" fmla="*/ 38 w 46"/>
                <a:gd name="T11" fmla="*/ 37 h 43"/>
                <a:gd name="T12" fmla="*/ 37 w 46"/>
                <a:gd name="T13" fmla="*/ 40 h 43"/>
                <a:gd name="T14" fmla="*/ 35 w 46"/>
                <a:gd name="T15" fmla="*/ 42 h 43"/>
                <a:gd name="T16" fmla="*/ 33 w 46"/>
                <a:gd name="T17" fmla="*/ 43 h 43"/>
                <a:gd name="T18" fmla="*/ 32 w 46"/>
                <a:gd name="T19" fmla="*/ 39 h 43"/>
                <a:gd name="T20" fmla="*/ 30 w 46"/>
                <a:gd name="T21" fmla="*/ 36 h 43"/>
                <a:gd name="T22" fmla="*/ 27 w 46"/>
                <a:gd name="T23" fmla="*/ 32 h 43"/>
                <a:gd name="T24" fmla="*/ 24 w 46"/>
                <a:gd name="T25" fmla="*/ 31 h 43"/>
                <a:gd name="T26" fmla="*/ 21 w 46"/>
                <a:gd name="T27" fmla="*/ 29 h 43"/>
                <a:gd name="T28" fmla="*/ 17 w 46"/>
                <a:gd name="T29" fmla="*/ 28 h 43"/>
                <a:gd name="T30" fmla="*/ 13 w 46"/>
                <a:gd name="T31" fmla="*/ 28 h 43"/>
                <a:gd name="T32" fmla="*/ 10 w 46"/>
                <a:gd name="T33" fmla="*/ 28 h 43"/>
                <a:gd name="T34" fmla="*/ 11 w 46"/>
                <a:gd name="T35" fmla="*/ 24 h 43"/>
                <a:gd name="T36" fmla="*/ 6 w 46"/>
                <a:gd name="T37" fmla="*/ 24 h 43"/>
                <a:gd name="T38" fmla="*/ 2 w 46"/>
                <a:gd name="T39" fmla="*/ 23 h 43"/>
                <a:gd name="T40" fmla="*/ 0 w 46"/>
                <a:gd name="T41" fmla="*/ 21 h 43"/>
                <a:gd name="T42" fmla="*/ 1 w 46"/>
                <a:gd name="T43" fmla="*/ 17 h 43"/>
                <a:gd name="T44" fmla="*/ 2 w 46"/>
                <a:gd name="T45" fmla="*/ 14 h 43"/>
                <a:gd name="T46" fmla="*/ 3 w 46"/>
                <a:gd name="T47" fmla="*/ 10 h 43"/>
                <a:gd name="T48" fmla="*/ 7 w 46"/>
                <a:gd name="T49" fmla="*/ 8 h 43"/>
                <a:gd name="T50" fmla="*/ 10 w 46"/>
                <a:gd name="T51" fmla="*/ 6 h 43"/>
                <a:gd name="T52" fmla="*/ 14 w 46"/>
                <a:gd name="T53" fmla="*/ 4 h 43"/>
                <a:gd name="T54" fmla="*/ 20 w 46"/>
                <a:gd name="T55" fmla="*/ 1 h 43"/>
                <a:gd name="T56" fmla="*/ 24 w 46"/>
                <a:gd name="T57" fmla="*/ 0 h 43"/>
                <a:gd name="T58" fmla="*/ 27 w 46"/>
                <a:gd name="T59" fmla="*/ 3 h 43"/>
                <a:gd name="T60" fmla="*/ 30 w 46"/>
                <a:gd name="T61" fmla="*/ 5 h 43"/>
                <a:gd name="T62" fmla="*/ 33 w 46"/>
                <a:gd name="T63" fmla="*/ 6 h 43"/>
                <a:gd name="T64" fmla="*/ 36 w 46"/>
                <a:gd name="T65" fmla="*/ 8 h 43"/>
                <a:gd name="T66" fmla="*/ 38 w 46"/>
                <a:gd name="T67" fmla="*/ 11 h 43"/>
                <a:gd name="T68" fmla="*/ 39 w 46"/>
                <a:gd name="T69" fmla="*/ 14 h 43"/>
                <a:gd name="T70" fmla="*/ 38 w 46"/>
                <a:gd name="T71" fmla="*/ 16 h 43"/>
                <a:gd name="T72" fmla="*/ 39 w 46"/>
                <a:gd name="T73" fmla="*/ 18 h 43"/>
                <a:gd name="T74" fmla="*/ 42 w 46"/>
                <a:gd name="T75" fmla="*/ 19 h 43"/>
                <a:gd name="T76" fmla="*/ 44 w 46"/>
                <a:gd name="T77" fmla="*/ 2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6" h="43">
                  <a:moveTo>
                    <a:pt x="44" y="20"/>
                  </a:moveTo>
                  <a:cubicBezTo>
                    <a:pt x="45" y="20"/>
                    <a:pt x="46" y="20"/>
                    <a:pt x="46" y="20"/>
                  </a:cubicBezTo>
                  <a:cubicBezTo>
                    <a:pt x="46" y="20"/>
                    <a:pt x="43" y="23"/>
                    <a:pt x="42" y="25"/>
                  </a:cubicBezTo>
                  <a:cubicBezTo>
                    <a:pt x="41" y="27"/>
                    <a:pt x="42" y="29"/>
                    <a:pt x="40" y="31"/>
                  </a:cubicBezTo>
                  <a:cubicBezTo>
                    <a:pt x="40" y="32"/>
                    <a:pt x="38" y="32"/>
                    <a:pt x="37" y="33"/>
                  </a:cubicBezTo>
                  <a:cubicBezTo>
                    <a:pt x="37" y="34"/>
                    <a:pt x="38" y="36"/>
                    <a:pt x="38" y="37"/>
                  </a:cubicBezTo>
                  <a:cubicBezTo>
                    <a:pt x="38" y="38"/>
                    <a:pt x="37" y="39"/>
                    <a:pt x="37" y="40"/>
                  </a:cubicBezTo>
                  <a:cubicBezTo>
                    <a:pt x="36" y="41"/>
                    <a:pt x="36" y="42"/>
                    <a:pt x="35" y="42"/>
                  </a:cubicBezTo>
                  <a:cubicBezTo>
                    <a:pt x="34" y="43"/>
                    <a:pt x="33" y="43"/>
                    <a:pt x="33" y="43"/>
                  </a:cubicBezTo>
                  <a:cubicBezTo>
                    <a:pt x="32" y="42"/>
                    <a:pt x="32" y="40"/>
                    <a:pt x="32" y="39"/>
                  </a:cubicBezTo>
                  <a:cubicBezTo>
                    <a:pt x="31" y="38"/>
                    <a:pt x="31" y="37"/>
                    <a:pt x="30" y="36"/>
                  </a:cubicBezTo>
                  <a:cubicBezTo>
                    <a:pt x="30" y="34"/>
                    <a:pt x="28" y="33"/>
                    <a:pt x="27" y="32"/>
                  </a:cubicBezTo>
                  <a:cubicBezTo>
                    <a:pt x="27" y="32"/>
                    <a:pt x="25" y="31"/>
                    <a:pt x="24" y="31"/>
                  </a:cubicBezTo>
                  <a:cubicBezTo>
                    <a:pt x="23" y="30"/>
                    <a:pt x="22" y="30"/>
                    <a:pt x="21" y="29"/>
                  </a:cubicBezTo>
                  <a:cubicBezTo>
                    <a:pt x="19" y="29"/>
                    <a:pt x="18" y="28"/>
                    <a:pt x="17" y="28"/>
                  </a:cubicBezTo>
                  <a:cubicBezTo>
                    <a:pt x="15" y="28"/>
                    <a:pt x="14" y="28"/>
                    <a:pt x="13" y="28"/>
                  </a:cubicBezTo>
                  <a:cubicBezTo>
                    <a:pt x="12" y="28"/>
                    <a:pt x="10" y="28"/>
                    <a:pt x="10" y="28"/>
                  </a:cubicBezTo>
                  <a:cubicBezTo>
                    <a:pt x="10" y="28"/>
                    <a:pt x="11" y="24"/>
                    <a:pt x="11" y="24"/>
                  </a:cubicBezTo>
                  <a:cubicBezTo>
                    <a:pt x="10" y="23"/>
                    <a:pt x="7" y="24"/>
                    <a:pt x="6" y="24"/>
                  </a:cubicBezTo>
                  <a:cubicBezTo>
                    <a:pt x="5" y="24"/>
                    <a:pt x="2" y="24"/>
                    <a:pt x="2" y="23"/>
                  </a:cubicBezTo>
                  <a:cubicBezTo>
                    <a:pt x="1" y="23"/>
                    <a:pt x="0" y="21"/>
                    <a:pt x="0" y="21"/>
                  </a:cubicBezTo>
                  <a:cubicBezTo>
                    <a:pt x="0" y="20"/>
                    <a:pt x="1" y="18"/>
                    <a:pt x="1" y="17"/>
                  </a:cubicBezTo>
                  <a:cubicBezTo>
                    <a:pt x="1" y="16"/>
                    <a:pt x="1" y="15"/>
                    <a:pt x="2" y="14"/>
                  </a:cubicBezTo>
                  <a:cubicBezTo>
                    <a:pt x="2" y="13"/>
                    <a:pt x="2" y="11"/>
                    <a:pt x="3" y="10"/>
                  </a:cubicBezTo>
                  <a:cubicBezTo>
                    <a:pt x="4" y="9"/>
                    <a:pt x="6" y="8"/>
                    <a:pt x="7" y="8"/>
                  </a:cubicBezTo>
                  <a:cubicBezTo>
                    <a:pt x="8" y="7"/>
                    <a:pt x="9" y="6"/>
                    <a:pt x="10" y="6"/>
                  </a:cubicBezTo>
                  <a:cubicBezTo>
                    <a:pt x="11" y="6"/>
                    <a:pt x="13" y="4"/>
                    <a:pt x="14" y="4"/>
                  </a:cubicBezTo>
                  <a:cubicBezTo>
                    <a:pt x="16" y="3"/>
                    <a:pt x="18" y="1"/>
                    <a:pt x="20" y="1"/>
                  </a:cubicBezTo>
                  <a:cubicBezTo>
                    <a:pt x="21" y="0"/>
                    <a:pt x="23" y="0"/>
                    <a:pt x="24" y="0"/>
                  </a:cubicBezTo>
                  <a:cubicBezTo>
                    <a:pt x="25" y="1"/>
                    <a:pt x="26" y="2"/>
                    <a:pt x="27" y="3"/>
                  </a:cubicBezTo>
                  <a:cubicBezTo>
                    <a:pt x="28" y="3"/>
                    <a:pt x="29" y="5"/>
                    <a:pt x="30" y="5"/>
                  </a:cubicBezTo>
                  <a:cubicBezTo>
                    <a:pt x="31" y="6"/>
                    <a:pt x="32" y="6"/>
                    <a:pt x="33" y="6"/>
                  </a:cubicBezTo>
                  <a:cubicBezTo>
                    <a:pt x="34" y="6"/>
                    <a:pt x="36" y="7"/>
                    <a:pt x="36" y="8"/>
                  </a:cubicBezTo>
                  <a:cubicBezTo>
                    <a:pt x="37" y="8"/>
                    <a:pt x="38" y="10"/>
                    <a:pt x="38" y="11"/>
                  </a:cubicBezTo>
                  <a:cubicBezTo>
                    <a:pt x="38" y="11"/>
                    <a:pt x="39" y="13"/>
                    <a:pt x="39" y="14"/>
                  </a:cubicBezTo>
                  <a:cubicBezTo>
                    <a:pt x="39" y="14"/>
                    <a:pt x="38" y="15"/>
                    <a:pt x="38" y="16"/>
                  </a:cubicBezTo>
                  <a:cubicBezTo>
                    <a:pt x="38" y="16"/>
                    <a:pt x="38" y="17"/>
                    <a:pt x="39" y="18"/>
                  </a:cubicBezTo>
                  <a:cubicBezTo>
                    <a:pt x="40" y="18"/>
                    <a:pt x="41" y="19"/>
                    <a:pt x="42" y="19"/>
                  </a:cubicBezTo>
                  <a:cubicBezTo>
                    <a:pt x="43" y="20"/>
                    <a:pt x="44" y="20"/>
                    <a:pt x="44" y="20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79"/>
            <p:cNvSpPr>
              <a:spLocks/>
            </p:cNvSpPr>
            <p:nvPr/>
          </p:nvSpPr>
          <p:spPr bwMode="auto">
            <a:xfrm>
              <a:off x="3616996" y="1946084"/>
              <a:ext cx="374375" cy="284637"/>
            </a:xfrm>
            <a:custGeom>
              <a:avLst/>
              <a:gdLst>
                <a:gd name="T0" fmla="*/ 113 w 113"/>
                <a:gd name="T1" fmla="*/ 50 h 86"/>
                <a:gd name="T2" fmla="*/ 108 w 113"/>
                <a:gd name="T3" fmla="*/ 50 h 86"/>
                <a:gd name="T4" fmla="*/ 104 w 113"/>
                <a:gd name="T5" fmla="*/ 47 h 86"/>
                <a:gd name="T6" fmla="*/ 96 w 113"/>
                <a:gd name="T7" fmla="*/ 47 h 86"/>
                <a:gd name="T8" fmla="*/ 91 w 113"/>
                <a:gd name="T9" fmla="*/ 49 h 86"/>
                <a:gd name="T10" fmla="*/ 90 w 113"/>
                <a:gd name="T11" fmla="*/ 54 h 86"/>
                <a:gd name="T12" fmla="*/ 89 w 113"/>
                <a:gd name="T13" fmla="*/ 60 h 86"/>
                <a:gd name="T14" fmla="*/ 87 w 113"/>
                <a:gd name="T15" fmla="*/ 60 h 86"/>
                <a:gd name="T16" fmla="*/ 83 w 113"/>
                <a:gd name="T17" fmla="*/ 56 h 86"/>
                <a:gd name="T18" fmla="*/ 77 w 113"/>
                <a:gd name="T19" fmla="*/ 56 h 86"/>
                <a:gd name="T20" fmla="*/ 75 w 113"/>
                <a:gd name="T21" fmla="*/ 58 h 86"/>
                <a:gd name="T22" fmla="*/ 74 w 113"/>
                <a:gd name="T23" fmla="*/ 65 h 86"/>
                <a:gd name="T24" fmla="*/ 72 w 113"/>
                <a:gd name="T25" fmla="*/ 70 h 86"/>
                <a:gd name="T26" fmla="*/ 70 w 113"/>
                <a:gd name="T27" fmla="*/ 72 h 86"/>
                <a:gd name="T28" fmla="*/ 66 w 113"/>
                <a:gd name="T29" fmla="*/ 69 h 86"/>
                <a:gd name="T30" fmla="*/ 62 w 113"/>
                <a:gd name="T31" fmla="*/ 69 h 86"/>
                <a:gd name="T32" fmla="*/ 55 w 113"/>
                <a:gd name="T33" fmla="*/ 70 h 86"/>
                <a:gd name="T34" fmla="*/ 47 w 113"/>
                <a:gd name="T35" fmla="*/ 71 h 86"/>
                <a:gd name="T36" fmla="*/ 44 w 113"/>
                <a:gd name="T37" fmla="*/ 73 h 86"/>
                <a:gd name="T38" fmla="*/ 40 w 113"/>
                <a:gd name="T39" fmla="*/ 76 h 86"/>
                <a:gd name="T40" fmla="*/ 40 w 113"/>
                <a:gd name="T41" fmla="*/ 80 h 86"/>
                <a:gd name="T42" fmla="*/ 29 w 113"/>
                <a:gd name="T43" fmla="*/ 81 h 86"/>
                <a:gd name="T44" fmla="*/ 22 w 113"/>
                <a:gd name="T45" fmla="*/ 84 h 86"/>
                <a:gd name="T46" fmla="*/ 20 w 113"/>
                <a:gd name="T47" fmla="*/ 85 h 86"/>
                <a:gd name="T48" fmla="*/ 20 w 113"/>
                <a:gd name="T49" fmla="*/ 80 h 86"/>
                <a:gd name="T50" fmla="*/ 18 w 113"/>
                <a:gd name="T51" fmla="*/ 76 h 86"/>
                <a:gd name="T52" fmla="*/ 9 w 113"/>
                <a:gd name="T53" fmla="*/ 76 h 86"/>
                <a:gd name="T54" fmla="*/ 3 w 113"/>
                <a:gd name="T55" fmla="*/ 71 h 86"/>
                <a:gd name="T56" fmla="*/ 1 w 113"/>
                <a:gd name="T57" fmla="*/ 67 h 86"/>
                <a:gd name="T58" fmla="*/ 4 w 113"/>
                <a:gd name="T59" fmla="*/ 60 h 86"/>
                <a:gd name="T60" fmla="*/ 4 w 113"/>
                <a:gd name="T61" fmla="*/ 51 h 86"/>
                <a:gd name="T62" fmla="*/ 11 w 113"/>
                <a:gd name="T63" fmla="*/ 44 h 86"/>
                <a:gd name="T64" fmla="*/ 16 w 113"/>
                <a:gd name="T65" fmla="*/ 38 h 86"/>
                <a:gd name="T66" fmla="*/ 18 w 113"/>
                <a:gd name="T67" fmla="*/ 31 h 86"/>
                <a:gd name="T68" fmla="*/ 22 w 113"/>
                <a:gd name="T69" fmla="*/ 24 h 86"/>
                <a:gd name="T70" fmla="*/ 28 w 113"/>
                <a:gd name="T71" fmla="*/ 20 h 86"/>
                <a:gd name="T72" fmla="*/ 36 w 113"/>
                <a:gd name="T73" fmla="*/ 16 h 86"/>
                <a:gd name="T74" fmla="*/ 42 w 113"/>
                <a:gd name="T75" fmla="*/ 16 h 86"/>
                <a:gd name="T76" fmla="*/ 48 w 113"/>
                <a:gd name="T77" fmla="*/ 13 h 86"/>
                <a:gd name="T78" fmla="*/ 56 w 113"/>
                <a:gd name="T79" fmla="*/ 13 h 86"/>
                <a:gd name="T80" fmla="*/ 57 w 113"/>
                <a:gd name="T81" fmla="*/ 8 h 86"/>
                <a:gd name="T82" fmla="*/ 55 w 113"/>
                <a:gd name="T83" fmla="*/ 4 h 86"/>
                <a:gd name="T84" fmla="*/ 57 w 113"/>
                <a:gd name="T85" fmla="*/ 0 h 86"/>
                <a:gd name="T86" fmla="*/ 68 w 113"/>
                <a:gd name="T87" fmla="*/ 1 h 86"/>
                <a:gd name="T88" fmla="*/ 76 w 113"/>
                <a:gd name="T89" fmla="*/ 5 h 86"/>
                <a:gd name="T90" fmla="*/ 75 w 113"/>
                <a:gd name="T91" fmla="*/ 10 h 86"/>
                <a:gd name="T92" fmla="*/ 76 w 113"/>
                <a:gd name="T93" fmla="*/ 16 h 86"/>
                <a:gd name="T94" fmla="*/ 80 w 113"/>
                <a:gd name="T95" fmla="*/ 22 h 86"/>
                <a:gd name="T96" fmla="*/ 85 w 113"/>
                <a:gd name="T97" fmla="*/ 21 h 86"/>
                <a:gd name="T98" fmla="*/ 85 w 113"/>
                <a:gd name="T99" fmla="*/ 10 h 86"/>
                <a:gd name="T100" fmla="*/ 85 w 113"/>
                <a:gd name="T101" fmla="*/ 5 h 86"/>
                <a:gd name="T102" fmla="*/ 91 w 113"/>
                <a:gd name="T103" fmla="*/ 10 h 86"/>
                <a:gd name="T104" fmla="*/ 96 w 113"/>
                <a:gd name="T105" fmla="*/ 15 h 86"/>
                <a:gd name="T106" fmla="*/ 97 w 113"/>
                <a:gd name="T107" fmla="*/ 20 h 86"/>
                <a:gd name="T108" fmla="*/ 97 w 113"/>
                <a:gd name="T109" fmla="*/ 26 h 86"/>
                <a:gd name="T110" fmla="*/ 101 w 113"/>
                <a:gd name="T111" fmla="*/ 25 h 86"/>
                <a:gd name="T112" fmla="*/ 107 w 113"/>
                <a:gd name="T113" fmla="*/ 23 h 86"/>
                <a:gd name="T114" fmla="*/ 113 w 113"/>
                <a:gd name="T115" fmla="*/ 29 h 86"/>
                <a:gd name="T116" fmla="*/ 109 w 113"/>
                <a:gd name="T117" fmla="*/ 34 h 86"/>
                <a:gd name="T118" fmla="*/ 108 w 113"/>
                <a:gd name="T119" fmla="*/ 41 h 86"/>
                <a:gd name="T120" fmla="*/ 113 w 113"/>
                <a:gd name="T121" fmla="*/ 47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3" h="86">
                  <a:moveTo>
                    <a:pt x="113" y="47"/>
                  </a:moveTo>
                  <a:cubicBezTo>
                    <a:pt x="113" y="48"/>
                    <a:pt x="113" y="50"/>
                    <a:pt x="113" y="50"/>
                  </a:cubicBezTo>
                  <a:cubicBezTo>
                    <a:pt x="112" y="51"/>
                    <a:pt x="111" y="51"/>
                    <a:pt x="110" y="51"/>
                  </a:cubicBezTo>
                  <a:cubicBezTo>
                    <a:pt x="109" y="51"/>
                    <a:pt x="108" y="51"/>
                    <a:pt x="108" y="50"/>
                  </a:cubicBezTo>
                  <a:cubicBezTo>
                    <a:pt x="107" y="50"/>
                    <a:pt x="106" y="49"/>
                    <a:pt x="106" y="48"/>
                  </a:cubicBezTo>
                  <a:cubicBezTo>
                    <a:pt x="105" y="48"/>
                    <a:pt x="104" y="47"/>
                    <a:pt x="104" y="47"/>
                  </a:cubicBezTo>
                  <a:cubicBezTo>
                    <a:pt x="103" y="47"/>
                    <a:pt x="101" y="46"/>
                    <a:pt x="99" y="46"/>
                  </a:cubicBezTo>
                  <a:cubicBezTo>
                    <a:pt x="98" y="46"/>
                    <a:pt x="97" y="47"/>
                    <a:pt x="96" y="47"/>
                  </a:cubicBezTo>
                  <a:cubicBezTo>
                    <a:pt x="95" y="47"/>
                    <a:pt x="93" y="47"/>
                    <a:pt x="93" y="47"/>
                  </a:cubicBezTo>
                  <a:cubicBezTo>
                    <a:pt x="92" y="47"/>
                    <a:pt x="92" y="48"/>
                    <a:pt x="91" y="49"/>
                  </a:cubicBezTo>
                  <a:cubicBezTo>
                    <a:pt x="91" y="49"/>
                    <a:pt x="90" y="50"/>
                    <a:pt x="90" y="51"/>
                  </a:cubicBezTo>
                  <a:cubicBezTo>
                    <a:pt x="90" y="52"/>
                    <a:pt x="90" y="53"/>
                    <a:pt x="90" y="54"/>
                  </a:cubicBezTo>
                  <a:cubicBezTo>
                    <a:pt x="90" y="55"/>
                    <a:pt x="90" y="56"/>
                    <a:pt x="90" y="57"/>
                  </a:cubicBezTo>
                  <a:cubicBezTo>
                    <a:pt x="89" y="57"/>
                    <a:pt x="89" y="59"/>
                    <a:pt x="89" y="60"/>
                  </a:cubicBezTo>
                  <a:cubicBezTo>
                    <a:pt x="89" y="60"/>
                    <a:pt x="90" y="62"/>
                    <a:pt x="90" y="62"/>
                  </a:cubicBezTo>
                  <a:cubicBezTo>
                    <a:pt x="90" y="62"/>
                    <a:pt x="88" y="60"/>
                    <a:pt x="87" y="60"/>
                  </a:cubicBezTo>
                  <a:cubicBezTo>
                    <a:pt x="87" y="59"/>
                    <a:pt x="86" y="58"/>
                    <a:pt x="85" y="58"/>
                  </a:cubicBezTo>
                  <a:cubicBezTo>
                    <a:pt x="85" y="57"/>
                    <a:pt x="84" y="56"/>
                    <a:pt x="83" y="56"/>
                  </a:cubicBezTo>
                  <a:cubicBezTo>
                    <a:pt x="83" y="56"/>
                    <a:pt x="82" y="56"/>
                    <a:pt x="81" y="56"/>
                  </a:cubicBezTo>
                  <a:cubicBezTo>
                    <a:pt x="80" y="56"/>
                    <a:pt x="79" y="56"/>
                    <a:pt x="77" y="56"/>
                  </a:cubicBezTo>
                  <a:cubicBezTo>
                    <a:pt x="77" y="56"/>
                    <a:pt x="75" y="56"/>
                    <a:pt x="75" y="57"/>
                  </a:cubicBezTo>
                  <a:cubicBezTo>
                    <a:pt x="74" y="57"/>
                    <a:pt x="75" y="58"/>
                    <a:pt x="75" y="58"/>
                  </a:cubicBezTo>
                  <a:cubicBezTo>
                    <a:pt x="74" y="59"/>
                    <a:pt x="74" y="61"/>
                    <a:pt x="74" y="62"/>
                  </a:cubicBezTo>
                  <a:cubicBezTo>
                    <a:pt x="74" y="62"/>
                    <a:pt x="74" y="64"/>
                    <a:pt x="74" y="65"/>
                  </a:cubicBezTo>
                  <a:cubicBezTo>
                    <a:pt x="74" y="65"/>
                    <a:pt x="72" y="66"/>
                    <a:pt x="72" y="67"/>
                  </a:cubicBezTo>
                  <a:cubicBezTo>
                    <a:pt x="72" y="68"/>
                    <a:pt x="71" y="69"/>
                    <a:pt x="72" y="70"/>
                  </a:cubicBezTo>
                  <a:cubicBezTo>
                    <a:pt x="72" y="72"/>
                    <a:pt x="72" y="75"/>
                    <a:pt x="72" y="75"/>
                  </a:cubicBezTo>
                  <a:cubicBezTo>
                    <a:pt x="72" y="75"/>
                    <a:pt x="71" y="73"/>
                    <a:pt x="70" y="72"/>
                  </a:cubicBezTo>
                  <a:cubicBezTo>
                    <a:pt x="70" y="72"/>
                    <a:pt x="69" y="71"/>
                    <a:pt x="69" y="71"/>
                  </a:cubicBezTo>
                  <a:cubicBezTo>
                    <a:pt x="68" y="70"/>
                    <a:pt x="67" y="70"/>
                    <a:pt x="66" y="69"/>
                  </a:cubicBezTo>
                  <a:cubicBezTo>
                    <a:pt x="66" y="69"/>
                    <a:pt x="64" y="68"/>
                    <a:pt x="64" y="68"/>
                  </a:cubicBezTo>
                  <a:cubicBezTo>
                    <a:pt x="63" y="68"/>
                    <a:pt x="62" y="69"/>
                    <a:pt x="62" y="69"/>
                  </a:cubicBezTo>
                  <a:cubicBezTo>
                    <a:pt x="62" y="69"/>
                    <a:pt x="60" y="70"/>
                    <a:pt x="60" y="70"/>
                  </a:cubicBezTo>
                  <a:cubicBezTo>
                    <a:pt x="59" y="70"/>
                    <a:pt x="56" y="70"/>
                    <a:pt x="55" y="70"/>
                  </a:cubicBezTo>
                  <a:cubicBezTo>
                    <a:pt x="54" y="70"/>
                    <a:pt x="51" y="70"/>
                    <a:pt x="50" y="70"/>
                  </a:cubicBezTo>
                  <a:cubicBezTo>
                    <a:pt x="49" y="70"/>
                    <a:pt x="48" y="70"/>
                    <a:pt x="47" y="71"/>
                  </a:cubicBezTo>
                  <a:cubicBezTo>
                    <a:pt x="47" y="71"/>
                    <a:pt x="47" y="72"/>
                    <a:pt x="46" y="72"/>
                  </a:cubicBezTo>
                  <a:cubicBezTo>
                    <a:pt x="46" y="72"/>
                    <a:pt x="45" y="73"/>
                    <a:pt x="44" y="73"/>
                  </a:cubicBezTo>
                  <a:cubicBezTo>
                    <a:pt x="44" y="74"/>
                    <a:pt x="43" y="74"/>
                    <a:pt x="43" y="75"/>
                  </a:cubicBezTo>
                  <a:cubicBezTo>
                    <a:pt x="42" y="75"/>
                    <a:pt x="40" y="75"/>
                    <a:pt x="40" y="76"/>
                  </a:cubicBezTo>
                  <a:cubicBezTo>
                    <a:pt x="39" y="76"/>
                    <a:pt x="39" y="78"/>
                    <a:pt x="39" y="79"/>
                  </a:cubicBezTo>
                  <a:cubicBezTo>
                    <a:pt x="39" y="80"/>
                    <a:pt x="40" y="80"/>
                    <a:pt x="40" y="80"/>
                  </a:cubicBezTo>
                  <a:cubicBezTo>
                    <a:pt x="40" y="81"/>
                    <a:pt x="40" y="81"/>
                    <a:pt x="39" y="81"/>
                  </a:cubicBezTo>
                  <a:cubicBezTo>
                    <a:pt x="37" y="82"/>
                    <a:pt x="32" y="81"/>
                    <a:pt x="29" y="81"/>
                  </a:cubicBezTo>
                  <a:cubicBezTo>
                    <a:pt x="28" y="81"/>
                    <a:pt x="25" y="81"/>
                    <a:pt x="24" y="82"/>
                  </a:cubicBezTo>
                  <a:cubicBezTo>
                    <a:pt x="23" y="83"/>
                    <a:pt x="23" y="84"/>
                    <a:pt x="22" y="84"/>
                  </a:cubicBezTo>
                  <a:cubicBezTo>
                    <a:pt x="22" y="84"/>
                    <a:pt x="22" y="85"/>
                    <a:pt x="22" y="85"/>
                  </a:cubicBezTo>
                  <a:cubicBezTo>
                    <a:pt x="21" y="86"/>
                    <a:pt x="21" y="85"/>
                    <a:pt x="20" y="85"/>
                  </a:cubicBezTo>
                  <a:cubicBezTo>
                    <a:pt x="20" y="83"/>
                    <a:pt x="20" y="83"/>
                    <a:pt x="20" y="83"/>
                  </a:cubicBezTo>
                  <a:cubicBezTo>
                    <a:pt x="20" y="82"/>
                    <a:pt x="20" y="81"/>
                    <a:pt x="20" y="80"/>
                  </a:cubicBezTo>
                  <a:cubicBezTo>
                    <a:pt x="20" y="80"/>
                    <a:pt x="20" y="78"/>
                    <a:pt x="20" y="77"/>
                  </a:cubicBezTo>
                  <a:cubicBezTo>
                    <a:pt x="20" y="77"/>
                    <a:pt x="19" y="76"/>
                    <a:pt x="18" y="76"/>
                  </a:cubicBezTo>
                  <a:cubicBezTo>
                    <a:pt x="17" y="76"/>
                    <a:pt x="15" y="76"/>
                    <a:pt x="14" y="76"/>
                  </a:cubicBezTo>
                  <a:cubicBezTo>
                    <a:pt x="13" y="76"/>
                    <a:pt x="10" y="77"/>
                    <a:pt x="9" y="76"/>
                  </a:cubicBezTo>
                  <a:cubicBezTo>
                    <a:pt x="8" y="76"/>
                    <a:pt x="7" y="74"/>
                    <a:pt x="6" y="74"/>
                  </a:cubicBezTo>
                  <a:cubicBezTo>
                    <a:pt x="5" y="73"/>
                    <a:pt x="4" y="72"/>
                    <a:pt x="3" y="71"/>
                  </a:cubicBezTo>
                  <a:cubicBezTo>
                    <a:pt x="3" y="71"/>
                    <a:pt x="1" y="71"/>
                    <a:pt x="0" y="71"/>
                  </a:cubicBezTo>
                  <a:cubicBezTo>
                    <a:pt x="0" y="70"/>
                    <a:pt x="0" y="68"/>
                    <a:pt x="1" y="67"/>
                  </a:cubicBezTo>
                  <a:cubicBezTo>
                    <a:pt x="1" y="66"/>
                    <a:pt x="3" y="63"/>
                    <a:pt x="3" y="62"/>
                  </a:cubicBezTo>
                  <a:cubicBezTo>
                    <a:pt x="3" y="62"/>
                    <a:pt x="4" y="60"/>
                    <a:pt x="4" y="60"/>
                  </a:cubicBezTo>
                  <a:cubicBezTo>
                    <a:pt x="3" y="58"/>
                    <a:pt x="2" y="56"/>
                    <a:pt x="2" y="55"/>
                  </a:cubicBezTo>
                  <a:cubicBezTo>
                    <a:pt x="2" y="54"/>
                    <a:pt x="3" y="52"/>
                    <a:pt x="4" y="51"/>
                  </a:cubicBezTo>
                  <a:cubicBezTo>
                    <a:pt x="4" y="50"/>
                    <a:pt x="7" y="49"/>
                    <a:pt x="7" y="48"/>
                  </a:cubicBezTo>
                  <a:cubicBezTo>
                    <a:pt x="8" y="47"/>
                    <a:pt x="10" y="45"/>
                    <a:pt x="11" y="44"/>
                  </a:cubicBezTo>
                  <a:cubicBezTo>
                    <a:pt x="11" y="44"/>
                    <a:pt x="13" y="43"/>
                    <a:pt x="14" y="42"/>
                  </a:cubicBezTo>
                  <a:cubicBezTo>
                    <a:pt x="14" y="41"/>
                    <a:pt x="15" y="39"/>
                    <a:pt x="16" y="38"/>
                  </a:cubicBezTo>
                  <a:cubicBezTo>
                    <a:pt x="16" y="38"/>
                    <a:pt x="16" y="36"/>
                    <a:pt x="16" y="35"/>
                  </a:cubicBezTo>
                  <a:cubicBezTo>
                    <a:pt x="17" y="34"/>
                    <a:pt x="18" y="32"/>
                    <a:pt x="18" y="31"/>
                  </a:cubicBezTo>
                  <a:cubicBezTo>
                    <a:pt x="19" y="30"/>
                    <a:pt x="19" y="28"/>
                    <a:pt x="20" y="27"/>
                  </a:cubicBezTo>
                  <a:cubicBezTo>
                    <a:pt x="20" y="26"/>
                    <a:pt x="21" y="25"/>
                    <a:pt x="22" y="24"/>
                  </a:cubicBezTo>
                  <a:cubicBezTo>
                    <a:pt x="23" y="24"/>
                    <a:pt x="24" y="22"/>
                    <a:pt x="25" y="22"/>
                  </a:cubicBezTo>
                  <a:cubicBezTo>
                    <a:pt x="26" y="21"/>
                    <a:pt x="27" y="20"/>
                    <a:pt x="28" y="20"/>
                  </a:cubicBezTo>
                  <a:cubicBezTo>
                    <a:pt x="29" y="19"/>
                    <a:pt x="31" y="18"/>
                    <a:pt x="32" y="18"/>
                  </a:cubicBezTo>
                  <a:cubicBezTo>
                    <a:pt x="33" y="17"/>
                    <a:pt x="35" y="17"/>
                    <a:pt x="36" y="16"/>
                  </a:cubicBezTo>
                  <a:cubicBezTo>
                    <a:pt x="37" y="16"/>
                    <a:pt x="39" y="17"/>
                    <a:pt x="39" y="16"/>
                  </a:cubicBezTo>
                  <a:cubicBezTo>
                    <a:pt x="40" y="16"/>
                    <a:pt x="42" y="16"/>
                    <a:pt x="42" y="16"/>
                  </a:cubicBezTo>
                  <a:cubicBezTo>
                    <a:pt x="43" y="15"/>
                    <a:pt x="45" y="14"/>
                    <a:pt x="45" y="14"/>
                  </a:cubicBezTo>
                  <a:cubicBezTo>
                    <a:pt x="46" y="14"/>
                    <a:pt x="47" y="13"/>
                    <a:pt x="48" y="13"/>
                  </a:cubicBezTo>
                  <a:cubicBezTo>
                    <a:pt x="49" y="12"/>
                    <a:pt x="51" y="13"/>
                    <a:pt x="52" y="14"/>
                  </a:cubicBezTo>
                  <a:cubicBezTo>
                    <a:pt x="53" y="14"/>
                    <a:pt x="55" y="14"/>
                    <a:pt x="56" y="13"/>
                  </a:cubicBezTo>
                  <a:cubicBezTo>
                    <a:pt x="56" y="13"/>
                    <a:pt x="57" y="12"/>
                    <a:pt x="57" y="11"/>
                  </a:cubicBezTo>
                  <a:cubicBezTo>
                    <a:pt x="58" y="10"/>
                    <a:pt x="57" y="8"/>
                    <a:pt x="57" y="8"/>
                  </a:cubicBezTo>
                  <a:cubicBezTo>
                    <a:pt x="57" y="7"/>
                    <a:pt x="56" y="6"/>
                    <a:pt x="56" y="5"/>
                  </a:cubicBezTo>
                  <a:cubicBezTo>
                    <a:pt x="56" y="5"/>
                    <a:pt x="55" y="4"/>
                    <a:pt x="55" y="4"/>
                  </a:cubicBezTo>
                  <a:cubicBezTo>
                    <a:pt x="54" y="3"/>
                    <a:pt x="55" y="1"/>
                    <a:pt x="55" y="1"/>
                  </a:cubicBezTo>
                  <a:cubicBezTo>
                    <a:pt x="56" y="0"/>
                    <a:pt x="57" y="0"/>
                    <a:pt x="57" y="0"/>
                  </a:cubicBezTo>
                  <a:cubicBezTo>
                    <a:pt x="59" y="0"/>
                    <a:pt x="61" y="0"/>
                    <a:pt x="62" y="0"/>
                  </a:cubicBezTo>
                  <a:cubicBezTo>
                    <a:pt x="64" y="0"/>
                    <a:pt x="67" y="1"/>
                    <a:pt x="68" y="1"/>
                  </a:cubicBezTo>
                  <a:cubicBezTo>
                    <a:pt x="68" y="1"/>
                    <a:pt x="70" y="2"/>
                    <a:pt x="70" y="2"/>
                  </a:cubicBezTo>
                  <a:cubicBezTo>
                    <a:pt x="72" y="3"/>
                    <a:pt x="75" y="3"/>
                    <a:pt x="76" y="5"/>
                  </a:cubicBezTo>
                  <a:cubicBezTo>
                    <a:pt x="76" y="5"/>
                    <a:pt x="75" y="7"/>
                    <a:pt x="75" y="8"/>
                  </a:cubicBezTo>
                  <a:cubicBezTo>
                    <a:pt x="75" y="8"/>
                    <a:pt x="75" y="9"/>
                    <a:pt x="75" y="10"/>
                  </a:cubicBezTo>
                  <a:cubicBezTo>
                    <a:pt x="75" y="11"/>
                    <a:pt x="75" y="12"/>
                    <a:pt x="75" y="13"/>
                  </a:cubicBezTo>
                  <a:cubicBezTo>
                    <a:pt x="75" y="14"/>
                    <a:pt x="75" y="15"/>
                    <a:pt x="76" y="16"/>
                  </a:cubicBezTo>
                  <a:cubicBezTo>
                    <a:pt x="76" y="17"/>
                    <a:pt x="77" y="19"/>
                    <a:pt x="77" y="20"/>
                  </a:cubicBezTo>
                  <a:cubicBezTo>
                    <a:pt x="78" y="21"/>
                    <a:pt x="79" y="22"/>
                    <a:pt x="80" y="22"/>
                  </a:cubicBezTo>
                  <a:cubicBezTo>
                    <a:pt x="80" y="23"/>
                    <a:pt x="82" y="23"/>
                    <a:pt x="83" y="23"/>
                  </a:cubicBezTo>
                  <a:cubicBezTo>
                    <a:pt x="84" y="23"/>
                    <a:pt x="84" y="22"/>
                    <a:pt x="85" y="21"/>
                  </a:cubicBezTo>
                  <a:cubicBezTo>
                    <a:pt x="85" y="20"/>
                    <a:pt x="86" y="19"/>
                    <a:pt x="86" y="17"/>
                  </a:cubicBezTo>
                  <a:cubicBezTo>
                    <a:pt x="87" y="15"/>
                    <a:pt x="85" y="12"/>
                    <a:pt x="85" y="10"/>
                  </a:cubicBezTo>
                  <a:cubicBezTo>
                    <a:pt x="85" y="10"/>
                    <a:pt x="84" y="8"/>
                    <a:pt x="84" y="7"/>
                  </a:cubicBezTo>
                  <a:cubicBezTo>
                    <a:pt x="84" y="7"/>
                    <a:pt x="84" y="5"/>
                    <a:pt x="85" y="5"/>
                  </a:cubicBezTo>
                  <a:cubicBezTo>
                    <a:pt x="85" y="4"/>
                    <a:pt x="87" y="7"/>
                    <a:pt x="88" y="8"/>
                  </a:cubicBezTo>
                  <a:cubicBezTo>
                    <a:pt x="89" y="8"/>
                    <a:pt x="91" y="10"/>
                    <a:pt x="91" y="10"/>
                  </a:cubicBezTo>
                  <a:cubicBezTo>
                    <a:pt x="92" y="11"/>
                    <a:pt x="93" y="12"/>
                    <a:pt x="94" y="13"/>
                  </a:cubicBezTo>
                  <a:cubicBezTo>
                    <a:pt x="94" y="14"/>
                    <a:pt x="95" y="14"/>
                    <a:pt x="96" y="15"/>
                  </a:cubicBezTo>
                  <a:cubicBezTo>
                    <a:pt x="96" y="15"/>
                    <a:pt x="97" y="16"/>
                    <a:pt x="97" y="17"/>
                  </a:cubicBezTo>
                  <a:cubicBezTo>
                    <a:pt x="97" y="18"/>
                    <a:pt x="97" y="19"/>
                    <a:pt x="97" y="20"/>
                  </a:cubicBezTo>
                  <a:cubicBezTo>
                    <a:pt x="97" y="21"/>
                    <a:pt x="96" y="23"/>
                    <a:pt x="96" y="25"/>
                  </a:cubicBezTo>
                  <a:cubicBezTo>
                    <a:pt x="96" y="25"/>
                    <a:pt x="96" y="26"/>
                    <a:pt x="97" y="26"/>
                  </a:cubicBezTo>
                  <a:cubicBezTo>
                    <a:pt x="97" y="27"/>
                    <a:pt x="99" y="26"/>
                    <a:pt x="100" y="26"/>
                  </a:cubicBezTo>
                  <a:cubicBezTo>
                    <a:pt x="100" y="26"/>
                    <a:pt x="100" y="25"/>
                    <a:pt x="101" y="25"/>
                  </a:cubicBezTo>
                  <a:cubicBezTo>
                    <a:pt x="102" y="24"/>
                    <a:pt x="103" y="23"/>
                    <a:pt x="104" y="23"/>
                  </a:cubicBezTo>
                  <a:cubicBezTo>
                    <a:pt x="105" y="23"/>
                    <a:pt x="106" y="23"/>
                    <a:pt x="107" y="23"/>
                  </a:cubicBezTo>
                  <a:cubicBezTo>
                    <a:pt x="108" y="23"/>
                    <a:pt x="110" y="24"/>
                    <a:pt x="111" y="25"/>
                  </a:cubicBezTo>
                  <a:cubicBezTo>
                    <a:pt x="112" y="26"/>
                    <a:pt x="113" y="28"/>
                    <a:pt x="113" y="29"/>
                  </a:cubicBezTo>
                  <a:cubicBezTo>
                    <a:pt x="113" y="30"/>
                    <a:pt x="111" y="30"/>
                    <a:pt x="111" y="30"/>
                  </a:cubicBezTo>
                  <a:cubicBezTo>
                    <a:pt x="110" y="31"/>
                    <a:pt x="109" y="33"/>
                    <a:pt x="109" y="34"/>
                  </a:cubicBezTo>
                  <a:cubicBezTo>
                    <a:pt x="108" y="35"/>
                    <a:pt x="107" y="37"/>
                    <a:pt x="107" y="38"/>
                  </a:cubicBezTo>
                  <a:cubicBezTo>
                    <a:pt x="107" y="39"/>
                    <a:pt x="107" y="41"/>
                    <a:pt x="108" y="41"/>
                  </a:cubicBezTo>
                  <a:cubicBezTo>
                    <a:pt x="109" y="42"/>
                    <a:pt x="110" y="44"/>
                    <a:pt x="111" y="44"/>
                  </a:cubicBezTo>
                  <a:cubicBezTo>
                    <a:pt x="112" y="45"/>
                    <a:pt x="113" y="46"/>
                    <a:pt x="113" y="47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80"/>
            <p:cNvSpPr>
              <a:spLocks/>
            </p:cNvSpPr>
            <p:nvPr/>
          </p:nvSpPr>
          <p:spPr bwMode="auto">
            <a:xfrm>
              <a:off x="3616996" y="1946084"/>
              <a:ext cx="374375" cy="284637"/>
            </a:xfrm>
            <a:custGeom>
              <a:avLst/>
              <a:gdLst>
                <a:gd name="T0" fmla="*/ 113 w 113"/>
                <a:gd name="T1" fmla="*/ 50 h 86"/>
                <a:gd name="T2" fmla="*/ 108 w 113"/>
                <a:gd name="T3" fmla="*/ 50 h 86"/>
                <a:gd name="T4" fmla="*/ 104 w 113"/>
                <a:gd name="T5" fmla="*/ 47 h 86"/>
                <a:gd name="T6" fmla="*/ 96 w 113"/>
                <a:gd name="T7" fmla="*/ 47 h 86"/>
                <a:gd name="T8" fmla="*/ 91 w 113"/>
                <a:gd name="T9" fmla="*/ 49 h 86"/>
                <a:gd name="T10" fmla="*/ 90 w 113"/>
                <a:gd name="T11" fmla="*/ 54 h 86"/>
                <a:gd name="T12" fmla="*/ 89 w 113"/>
                <a:gd name="T13" fmla="*/ 60 h 86"/>
                <a:gd name="T14" fmla="*/ 87 w 113"/>
                <a:gd name="T15" fmla="*/ 60 h 86"/>
                <a:gd name="T16" fmla="*/ 83 w 113"/>
                <a:gd name="T17" fmla="*/ 56 h 86"/>
                <a:gd name="T18" fmla="*/ 77 w 113"/>
                <a:gd name="T19" fmla="*/ 56 h 86"/>
                <a:gd name="T20" fmla="*/ 75 w 113"/>
                <a:gd name="T21" fmla="*/ 58 h 86"/>
                <a:gd name="T22" fmla="*/ 74 w 113"/>
                <a:gd name="T23" fmla="*/ 65 h 86"/>
                <a:gd name="T24" fmla="*/ 72 w 113"/>
                <a:gd name="T25" fmla="*/ 70 h 86"/>
                <a:gd name="T26" fmla="*/ 70 w 113"/>
                <a:gd name="T27" fmla="*/ 72 h 86"/>
                <a:gd name="T28" fmla="*/ 66 w 113"/>
                <a:gd name="T29" fmla="*/ 69 h 86"/>
                <a:gd name="T30" fmla="*/ 62 w 113"/>
                <a:gd name="T31" fmla="*/ 69 h 86"/>
                <a:gd name="T32" fmla="*/ 55 w 113"/>
                <a:gd name="T33" fmla="*/ 70 h 86"/>
                <a:gd name="T34" fmla="*/ 47 w 113"/>
                <a:gd name="T35" fmla="*/ 71 h 86"/>
                <a:gd name="T36" fmla="*/ 44 w 113"/>
                <a:gd name="T37" fmla="*/ 73 h 86"/>
                <a:gd name="T38" fmla="*/ 40 w 113"/>
                <a:gd name="T39" fmla="*/ 76 h 86"/>
                <a:gd name="T40" fmla="*/ 40 w 113"/>
                <a:gd name="T41" fmla="*/ 80 h 86"/>
                <a:gd name="T42" fmla="*/ 29 w 113"/>
                <a:gd name="T43" fmla="*/ 81 h 86"/>
                <a:gd name="T44" fmla="*/ 22 w 113"/>
                <a:gd name="T45" fmla="*/ 84 h 86"/>
                <a:gd name="T46" fmla="*/ 20 w 113"/>
                <a:gd name="T47" fmla="*/ 85 h 86"/>
                <a:gd name="T48" fmla="*/ 20 w 113"/>
                <a:gd name="T49" fmla="*/ 80 h 86"/>
                <a:gd name="T50" fmla="*/ 18 w 113"/>
                <a:gd name="T51" fmla="*/ 76 h 86"/>
                <a:gd name="T52" fmla="*/ 9 w 113"/>
                <a:gd name="T53" fmla="*/ 76 h 86"/>
                <a:gd name="T54" fmla="*/ 3 w 113"/>
                <a:gd name="T55" fmla="*/ 71 h 86"/>
                <a:gd name="T56" fmla="*/ 1 w 113"/>
                <a:gd name="T57" fmla="*/ 67 h 86"/>
                <a:gd name="T58" fmla="*/ 4 w 113"/>
                <a:gd name="T59" fmla="*/ 60 h 86"/>
                <a:gd name="T60" fmla="*/ 4 w 113"/>
                <a:gd name="T61" fmla="*/ 51 h 86"/>
                <a:gd name="T62" fmla="*/ 11 w 113"/>
                <a:gd name="T63" fmla="*/ 44 h 86"/>
                <a:gd name="T64" fmla="*/ 16 w 113"/>
                <a:gd name="T65" fmla="*/ 38 h 86"/>
                <a:gd name="T66" fmla="*/ 18 w 113"/>
                <a:gd name="T67" fmla="*/ 31 h 86"/>
                <a:gd name="T68" fmla="*/ 22 w 113"/>
                <a:gd name="T69" fmla="*/ 24 h 86"/>
                <a:gd name="T70" fmla="*/ 28 w 113"/>
                <a:gd name="T71" fmla="*/ 20 h 86"/>
                <a:gd name="T72" fmla="*/ 36 w 113"/>
                <a:gd name="T73" fmla="*/ 16 h 86"/>
                <a:gd name="T74" fmla="*/ 42 w 113"/>
                <a:gd name="T75" fmla="*/ 16 h 86"/>
                <a:gd name="T76" fmla="*/ 48 w 113"/>
                <a:gd name="T77" fmla="*/ 13 h 86"/>
                <a:gd name="T78" fmla="*/ 56 w 113"/>
                <a:gd name="T79" fmla="*/ 13 h 86"/>
                <a:gd name="T80" fmla="*/ 57 w 113"/>
                <a:gd name="T81" fmla="*/ 8 h 86"/>
                <a:gd name="T82" fmla="*/ 55 w 113"/>
                <a:gd name="T83" fmla="*/ 4 h 86"/>
                <a:gd name="T84" fmla="*/ 57 w 113"/>
                <a:gd name="T85" fmla="*/ 0 h 86"/>
                <a:gd name="T86" fmla="*/ 68 w 113"/>
                <a:gd name="T87" fmla="*/ 1 h 86"/>
                <a:gd name="T88" fmla="*/ 76 w 113"/>
                <a:gd name="T89" fmla="*/ 5 h 86"/>
                <a:gd name="T90" fmla="*/ 75 w 113"/>
                <a:gd name="T91" fmla="*/ 10 h 86"/>
                <a:gd name="T92" fmla="*/ 76 w 113"/>
                <a:gd name="T93" fmla="*/ 16 h 86"/>
                <a:gd name="T94" fmla="*/ 80 w 113"/>
                <a:gd name="T95" fmla="*/ 22 h 86"/>
                <a:gd name="T96" fmla="*/ 85 w 113"/>
                <a:gd name="T97" fmla="*/ 21 h 86"/>
                <a:gd name="T98" fmla="*/ 85 w 113"/>
                <a:gd name="T99" fmla="*/ 10 h 86"/>
                <a:gd name="T100" fmla="*/ 85 w 113"/>
                <a:gd name="T101" fmla="*/ 5 h 86"/>
                <a:gd name="T102" fmla="*/ 91 w 113"/>
                <a:gd name="T103" fmla="*/ 10 h 86"/>
                <a:gd name="T104" fmla="*/ 96 w 113"/>
                <a:gd name="T105" fmla="*/ 15 h 86"/>
                <a:gd name="T106" fmla="*/ 97 w 113"/>
                <a:gd name="T107" fmla="*/ 20 h 86"/>
                <a:gd name="T108" fmla="*/ 97 w 113"/>
                <a:gd name="T109" fmla="*/ 26 h 86"/>
                <a:gd name="T110" fmla="*/ 101 w 113"/>
                <a:gd name="T111" fmla="*/ 25 h 86"/>
                <a:gd name="T112" fmla="*/ 107 w 113"/>
                <a:gd name="T113" fmla="*/ 23 h 86"/>
                <a:gd name="T114" fmla="*/ 113 w 113"/>
                <a:gd name="T115" fmla="*/ 29 h 86"/>
                <a:gd name="T116" fmla="*/ 109 w 113"/>
                <a:gd name="T117" fmla="*/ 34 h 86"/>
                <a:gd name="T118" fmla="*/ 108 w 113"/>
                <a:gd name="T119" fmla="*/ 41 h 86"/>
                <a:gd name="T120" fmla="*/ 113 w 113"/>
                <a:gd name="T121" fmla="*/ 47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3" h="86">
                  <a:moveTo>
                    <a:pt x="113" y="47"/>
                  </a:moveTo>
                  <a:cubicBezTo>
                    <a:pt x="113" y="48"/>
                    <a:pt x="113" y="50"/>
                    <a:pt x="113" y="50"/>
                  </a:cubicBezTo>
                  <a:cubicBezTo>
                    <a:pt x="112" y="51"/>
                    <a:pt x="111" y="51"/>
                    <a:pt x="110" y="51"/>
                  </a:cubicBezTo>
                  <a:cubicBezTo>
                    <a:pt x="109" y="51"/>
                    <a:pt x="108" y="51"/>
                    <a:pt x="108" y="50"/>
                  </a:cubicBezTo>
                  <a:cubicBezTo>
                    <a:pt x="107" y="50"/>
                    <a:pt x="106" y="49"/>
                    <a:pt x="106" y="48"/>
                  </a:cubicBezTo>
                  <a:cubicBezTo>
                    <a:pt x="105" y="48"/>
                    <a:pt x="104" y="47"/>
                    <a:pt x="104" y="47"/>
                  </a:cubicBezTo>
                  <a:cubicBezTo>
                    <a:pt x="103" y="47"/>
                    <a:pt x="101" y="46"/>
                    <a:pt x="99" y="46"/>
                  </a:cubicBezTo>
                  <a:cubicBezTo>
                    <a:pt x="98" y="46"/>
                    <a:pt x="97" y="47"/>
                    <a:pt x="96" y="47"/>
                  </a:cubicBezTo>
                  <a:cubicBezTo>
                    <a:pt x="95" y="47"/>
                    <a:pt x="93" y="47"/>
                    <a:pt x="93" y="47"/>
                  </a:cubicBezTo>
                  <a:cubicBezTo>
                    <a:pt x="92" y="47"/>
                    <a:pt x="92" y="48"/>
                    <a:pt x="91" y="49"/>
                  </a:cubicBezTo>
                  <a:cubicBezTo>
                    <a:pt x="91" y="49"/>
                    <a:pt x="90" y="50"/>
                    <a:pt x="90" y="51"/>
                  </a:cubicBezTo>
                  <a:cubicBezTo>
                    <a:pt x="90" y="52"/>
                    <a:pt x="90" y="53"/>
                    <a:pt x="90" y="54"/>
                  </a:cubicBezTo>
                  <a:cubicBezTo>
                    <a:pt x="90" y="55"/>
                    <a:pt x="90" y="56"/>
                    <a:pt x="90" y="57"/>
                  </a:cubicBezTo>
                  <a:cubicBezTo>
                    <a:pt x="89" y="57"/>
                    <a:pt x="89" y="59"/>
                    <a:pt x="89" y="60"/>
                  </a:cubicBezTo>
                  <a:cubicBezTo>
                    <a:pt x="89" y="60"/>
                    <a:pt x="90" y="62"/>
                    <a:pt x="90" y="62"/>
                  </a:cubicBezTo>
                  <a:cubicBezTo>
                    <a:pt x="90" y="62"/>
                    <a:pt x="88" y="60"/>
                    <a:pt x="87" y="60"/>
                  </a:cubicBezTo>
                  <a:cubicBezTo>
                    <a:pt x="87" y="59"/>
                    <a:pt x="86" y="58"/>
                    <a:pt x="85" y="58"/>
                  </a:cubicBezTo>
                  <a:cubicBezTo>
                    <a:pt x="85" y="57"/>
                    <a:pt x="84" y="56"/>
                    <a:pt x="83" y="56"/>
                  </a:cubicBezTo>
                  <a:cubicBezTo>
                    <a:pt x="83" y="56"/>
                    <a:pt x="82" y="56"/>
                    <a:pt x="81" y="56"/>
                  </a:cubicBezTo>
                  <a:cubicBezTo>
                    <a:pt x="80" y="56"/>
                    <a:pt x="79" y="56"/>
                    <a:pt x="77" y="56"/>
                  </a:cubicBezTo>
                  <a:cubicBezTo>
                    <a:pt x="77" y="56"/>
                    <a:pt x="75" y="56"/>
                    <a:pt x="75" y="57"/>
                  </a:cubicBezTo>
                  <a:cubicBezTo>
                    <a:pt x="74" y="57"/>
                    <a:pt x="75" y="58"/>
                    <a:pt x="75" y="58"/>
                  </a:cubicBezTo>
                  <a:cubicBezTo>
                    <a:pt x="74" y="59"/>
                    <a:pt x="74" y="61"/>
                    <a:pt x="74" y="62"/>
                  </a:cubicBezTo>
                  <a:cubicBezTo>
                    <a:pt x="74" y="62"/>
                    <a:pt x="74" y="64"/>
                    <a:pt x="74" y="65"/>
                  </a:cubicBezTo>
                  <a:cubicBezTo>
                    <a:pt x="74" y="65"/>
                    <a:pt x="72" y="66"/>
                    <a:pt x="72" y="67"/>
                  </a:cubicBezTo>
                  <a:cubicBezTo>
                    <a:pt x="72" y="68"/>
                    <a:pt x="71" y="69"/>
                    <a:pt x="72" y="70"/>
                  </a:cubicBezTo>
                  <a:cubicBezTo>
                    <a:pt x="72" y="72"/>
                    <a:pt x="72" y="75"/>
                    <a:pt x="72" y="75"/>
                  </a:cubicBezTo>
                  <a:cubicBezTo>
                    <a:pt x="72" y="75"/>
                    <a:pt x="71" y="73"/>
                    <a:pt x="70" y="72"/>
                  </a:cubicBezTo>
                  <a:cubicBezTo>
                    <a:pt x="70" y="72"/>
                    <a:pt x="69" y="71"/>
                    <a:pt x="69" y="71"/>
                  </a:cubicBezTo>
                  <a:cubicBezTo>
                    <a:pt x="68" y="70"/>
                    <a:pt x="67" y="70"/>
                    <a:pt x="66" y="69"/>
                  </a:cubicBezTo>
                  <a:cubicBezTo>
                    <a:pt x="66" y="69"/>
                    <a:pt x="64" y="68"/>
                    <a:pt x="64" y="68"/>
                  </a:cubicBezTo>
                  <a:cubicBezTo>
                    <a:pt x="63" y="68"/>
                    <a:pt x="62" y="69"/>
                    <a:pt x="62" y="69"/>
                  </a:cubicBezTo>
                  <a:cubicBezTo>
                    <a:pt x="62" y="69"/>
                    <a:pt x="60" y="70"/>
                    <a:pt x="60" y="70"/>
                  </a:cubicBezTo>
                  <a:cubicBezTo>
                    <a:pt x="59" y="70"/>
                    <a:pt x="56" y="70"/>
                    <a:pt x="55" y="70"/>
                  </a:cubicBezTo>
                  <a:cubicBezTo>
                    <a:pt x="54" y="70"/>
                    <a:pt x="51" y="70"/>
                    <a:pt x="50" y="70"/>
                  </a:cubicBezTo>
                  <a:cubicBezTo>
                    <a:pt x="49" y="70"/>
                    <a:pt x="48" y="70"/>
                    <a:pt x="47" y="71"/>
                  </a:cubicBezTo>
                  <a:cubicBezTo>
                    <a:pt x="47" y="71"/>
                    <a:pt x="47" y="72"/>
                    <a:pt x="46" y="72"/>
                  </a:cubicBezTo>
                  <a:cubicBezTo>
                    <a:pt x="46" y="72"/>
                    <a:pt x="45" y="73"/>
                    <a:pt x="44" y="73"/>
                  </a:cubicBezTo>
                  <a:cubicBezTo>
                    <a:pt x="44" y="74"/>
                    <a:pt x="43" y="74"/>
                    <a:pt x="43" y="75"/>
                  </a:cubicBezTo>
                  <a:cubicBezTo>
                    <a:pt x="42" y="75"/>
                    <a:pt x="40" y="75"/>
                    <a:pt x="40" y="76"/>
                  </a:cubicBezTo>
                  <a:cubicBezTo>
                    <a:pt x="39" y="76"/>
                    <a:pt x="39" y="78"/>
                    <a:pt x="39" y="79"/>
                  </a:cubicBezTo>
                  <a:cubicBezTo>
                    <a:pt x="39" y="80"/>
                    <a:pt x="40" y="80"/>
                    <a:pt x="40" y="80"/>
                  </a:cubicBezTo>
                  <a:cubicBezTo>
                    <a:pt x="40" y="81"/>
                    <a:pt x="40" y="81"/>
                    <a:pt x="39" y="81"/>
                  </a:cubicBezTo>
                  <a:cubicBezTo>
                    <a:pt x="37" y="82"/>
                    <a:pt x="32" y="81"/>
                    <a:pt x="29" y="81"/>
                  </a:cubicBezTo>
                  <a:cubicBezTo>
                    <a:pt x="28" y="81"/>
                    <a:pt x="25" y="81"/>
                    <a:pt x="24" y="82"/>
                  </a:cubicBezTo>
                  <a:cubicBezTo>
                    <a:pt x="23" y="83"/>
                    <a:pt x="23" y="84"/>
                    <a:pt x="22" y="84"/>
                  </a:cubicBezTo>
                  <a:cubicBezTo>
                    <a:pt x="22" y="84"/>
                    <a:pt x="22" y="85"/>
                    <a:pt x="22" y="85"/>
                  </a:cubicBezTo>
                  <a:cubicBezTo>
                    <a:pt x="21" y="86"/>
                    <a:pt x="21" y="85"/>
                    <a:pt x="20" y="85"/>
                  </a:cubicBezTo>
                  <a:cubicBezTo>
                    <a:pt x="20" y="83"/>
                    <a:pt x="20" y="83"/>
                    <a:pt x="20" y="83"/>
                  </a:cubicBezTo>
                  <a:cubicBezTo>
                    <a:pt x="20" y="82"/>
                    <a:pt x="20" y="81"/>
                    <a:pt x="20" y="80"/>
                  </a:cubicBezTo>
                  <a:cubicBezTo>
                    <a:pt x="20" y="80"/>
                    <a:pt x="20" y="78"/>
                    <a:pt x="20" y="77"/>
                  </a:cubicBezTo>
                  <a:cubicBezTo>
                    <a:pt x="20" y="77"/>
                    <a:pt x="19" y="76"/>
                    <a:pt x="18" y="76"/>
                  </a:cubicBezTo>
                  <a:cubicBezTo>
                    <a:pt x="17" y="76"/>
                    <a:pt x="15" y="76"/>
                    <a:pt x="14" y="76"/>
                  </a:cubicBezTo>
                  <a:cubicBezTo>
                    <a:pt x="13" y="76"/>
                    <a:pt x="10" y="77"/>
                    <a:pt x="9" y="76"/>
                  </a:cubicBezTo>
                  <a:cubicBezTo>
                    <a:pt x="8" y="76"/>
                    <a:pt x="7" y="74"/>
                    <a:pt x="6" y="74"/>
                  </a:cubicBezTo>
                  <a:cubicBezTo>
                    <a:pt x="5" y="73"/>
                    <a:pt x="4" y="72"/>
                    <a:pt x="3" y="71"/>
                  </a:cubicBezTo>
                  <a:cubicBezTo>
                    <a:pt x="3" y="71"/>
                    <a:pt x="1" y="71"/>
                    <a:pt x="0" y="71"/>
                  </a:cubicBezTo>
                  <a:cubicBezTo>
                    <a:pt x="0" y="70"/>
                    <a:pt x="0" y="68"/>
                    <a:pt x="1" y="67"/>
                  </a:cubicBezTo>
                  <a:cubicBezTo>
                    <a:pt x="1" y="66"/>
                    <a:pt x="3" y="63"/>
                    <a:pt x="3" y="62"/>
                  </a:cubicBezTo>
                  <a:cubicBezTo>
                    <a:pt x="3" y="62"/>
                    <a:pt x="4" y="60"/>
                    <a:pt x="4" y="60"/>
                  </a:cubicBezTo>
                  <a:cubicBezTo>
                    <a:pt x="3" y="58"/>
                    <a:pt x="2" y="56"/>
                    <a:pt x="2" y="55"/>
                  </a:cubicBezTo>
                  <a:cubicBezTo>
                    <a:pt x="2" y="54"/>
                    <a:pt x="3" y="52"/>
                    <a:pt x="4" y="51"/>
                  </a:cubicBezTo>
                  <a:cubicBezTo>
                    <a:pt x="4" y="50"/>
                    <a:pt x="7" y="49"/>
                    <a:pt x="7" y="48"/>
                  </a:cubicBezTo>
                  <a:cubicBezTo>
                    <a:pt x="8" y="47"/>
                    <a:pt x="10" y="45"/>
                    <a:pt x="11" y="44"/>
                  </a:cubicBezTo>
                  <a:cubicBezTo>
                    <a:pt x="11" y="44"/>
                    <a:pt x="13" y="43"/>
                    <a:pt x="14" y="42"/>
                  </a:cubicBezTo>
                  <a:cubicBezTo>
                    <a:pt x="14" y="41"/>
                    <a:pt x="15" y="39"/>
                    <a:pt x="16" y="38"/>
                  </a:cubicBezTo>
                  <a:cubicBezTo>
                    <a:pt x="16" y="38"/>
                    <a:pt x="16" y="36"/>
                    <a:pt x="16" y="35"/>
                  </a:cubicBezTo>
                  <a:cubicBezTo>
                    <a:pt x="17" y="34"/>
                    <a:pt x="18" y="32"/>
                    <a:pt x="18" y="31"/>
                  </a:cubicBezTo>
                  <a:cubicBezTo>
                    <a:pt x="19" y="30"/>
                    <a:pt x="19" y="28"/>
                    <a:pt x="20" y="27"/>
                  </a:cubicBezTo>
                  <a:cubicBezTo>
                    <a:pt x="20" y="26"/>
                    <a:pt x="21" y="25"/>
                    <a:pt x="22" y="24"/>
                  </a:cubicBezTo>
                  <a:cubicBezTo>
                    <a:pt x="23" y="24"/>
                    <a:pt x="24" y="22"/>
                    <a:pt x="25" y="22"/>
                  </a:cubicBezTo>
                  <a:cubicBezTo>
                    <a:pt x="26" y="21"/>
                    <a:pt x="27" y="20"/>
                    <a:pt x="28" y="20"/>
                  </a:cubicBezTo>
                  <a:cubicBezTo>
                    <a:pt x="29" y="19"/>
                    <a:pt x="31" y="18"/>
                    <a:pt x="32" y="18"/>
                  </a:cubicBezTo>
                  <a:cubicBezTo>
                    <a:pt x="33" y="17"/>
                    <a:pt x="35" y="17"/>
                    <a:pt x="36" y="16"/>
                  </a:cubicBezTo>
                  <a:cubicBezTo>
                    <a:pt x="37" y="16"/>
                    <a:pt x="39" y="17"/>
                    <a:pt x="39" y="16"/>
                  </a:cubicBezTo>
                  <a:cubicBezTo>
                    <a:pt x="40" y="16"/>
                    <a:pt x="42" y="16"/>
                    <a:pt x="42" y="16"/>
                  </a:cubicBezTo>
                  <a:cubicBezTo>
                    <a:pt x="43" y="15"/>
                    <a:pt x="45" y="14"/>
                    <a:pt x="45" y="14"/>
                  </a:cubicBezTo>
                  <a:cubicBezTo>
                    <a:pt x="46" y="14"/>
                    <a:pt x="47" y="13"/>
                    <a:pt x="48" y="13"/>
                  </a:cubicBezTo>
                  <a:cubicBezTo>
                    <a:pt x="49" y="12"/>
                    <a:pt x="51" y="13"/>
                    <a:pt x="52" y="14"/>
                  </a:cubicBezTo>
                  <a:cubicBezTo>
                    <a:pt x="53" y="14"/>
                    <a:pt x="55" y="14"/>
                    <a:pt x="56" y="13"/>
                  </a:cubicBezTo>
                  <a:cubicBezTo>
                    <a:pt x="56" y="13"/>
                    <a:pt x="57" y="12"/>
                    <a:pt x="57" y="11"/>
                  </a:cubicBezTo>
                  <a:cubicBezTo>
                    <a:pt x="58" y="10"/>
                    <a:pt x="57" y="8"/>
                    <a:pt x="57" y="8"/>
                  </a:cubicBezTo>
                  <a:cubicBezTo>
                    <a:pt x="57" y="7"/>
                    <a:pt x="56" y="6"/>
                    <a:pt x="56" y="5"/>
                  </a:cubicBezTo>
                  <a:cubicBezTo>
                    <a:pt x="56" y="5"/>
                    <a:pt x="55" y="4"/>
                    <a:pt x="55" y="4"/>
                  </a:cubicBezTo>
                  <a:cubicBezTo>
                    <a:pt x="54" y="3"/>
                    <a:pt x="55" y="1"/>
                    <a:pt x="55" y="1"/>
                  </a:cubicBezTo>
                  <a:cubicBezTo>
                    <a:pt x="56" y="0"/>
                    <a:pt x="57" y="0"/>
                    <a:pt x="57" y="0"/>
                  </a:cubicBezTo>
                  <a:cubicBezTo>
                    <a:pt x="59" y="0"/>
                    <a:pt x="61" y="0"/>
                    <a:pt x="62" y="0"/>
                  </a:cubicBezTo>
                  <a:cubicBezTo>
                    <a:pt x="64" y="0"/>
                    <a:pt x="67" y="1"/>
                    <a:pt x="68" y="1"/>
                  </a:cubicBezTo>
                  <a:cubicBezTo>
                    <a:pt x="68" y="1"/>
                    <a:pt x="70" y="2"/>
                    <a:pt x="70" y="2"/>
                  </a:cubicBezTo>
                  <a:cubicBezTo>
                    <a:pt x="72" y="3"/>
                    <a:pt x="75" y="3"/>
                    <a:pt x="76" y="5"/>
                  </a:cubicBezTo>
                  <a:cubicBezTo>
                    <a:pt x="76" y="5"/>
                    <a:pt x="75" y="7"/>
                    <a:pt x="75" y="8"/>
                  </a:cubicBezTo>
                  <a:cubicBezTo>
                    <a:pt x="75" y="8"/>
                    <a:pt x="75" y="9"/>
                    <a:pt x="75" y="10"/>
                  </a:cubicBezTo>
                  <a:cubicBezTo>
                    <a:pt x="75" y="11"/>
                    <a:pt x="75" y="12"/>
                    <a:pt x="75" y="13"/>
                  </a:cubicBezTo>
                  <a:cubicBezTo>
                    <a:pt x="75" y="14"/>
                    <a:pt x="75" y="15"/>
                    <a:pt x="76" y="16"/>
                  </a:cubicBezTo>
                  <a:cubicBezTo>
                    <a:pt x="76" y="17"/>
                    <a:pt x="77" y="19"/>
                    <a:pt x="77" y="20"/>
                  </a:cubicBezTo>
                  <a:cubicBezTo>
                    <a:pt x="78" y="21"/>
                    <a:pt x="79" y="22"/>
                    <a:pt x="80" y="22"/>
                  </a:cubicBezTo>
                  <a:cubicBezTo>
                    <a:pt x="80" y="23"/>
                    <a:pt x="82" y="23"/>
                    <a:pt x="83" y="23"/>
                  </a:cubicBezTo>
                  <a:cubicBezTo>
                    <a:pt x="84" y="23"/>
                    <a:pt x="84" y="22"/>
                    <a:pt x="85" y="21"/>
                  </a:cubicBezTo>
                  <a:cubicBezTo>
                    <a:pt x="85" y="20"/>
                    <a:pt x="86" y="19"/>
                    <a:pt x="86" y="17"/>
                  </a:cubicBezTo>
                  <a:cubicBezTo>
                    <a:pt x="87" y="15"/>
                    <a:pt x="85" y="12"/>
                    <a:pt x="85" y="10"/>
                  </a:cubicBezTo>
                  <a:cubicBezTo>
                    <a:pt x="85" y="10"/>
                    <a:pt x="84" y="8"/>
                    <a:pt x="84" y="7"/>
                  </a:cubicBezTo>
                  <a:cubicBezTo>
                    <a:pt x="84" y="7"/>
                    <a:pt x="84" y="5"/>
                    <a:pt x="85" y="5"/>
                  </a:cubicBezTo>
                  <a:cubicBezTo>
                    <a:pt x="85" y="4"/>
                    <a:pt x="87" y="7"/>
                    <a:pt x="88" y="8"/>
                  </a:cubicBezTo>
                  <a:cubicBezTo>
                    <a:pt x="89" y="8"/>
                    <a:pt x="91" y="10"/>
                    <a:pt x="91" y="10"/>
                  </a:cubicBezTo>
                  <a:cubicBezTo>
                    <a:pt x="92" y="11"/>
                    <a:pt x="93" y="12"/>
                    <a:pt x="94" y="13"/>
                  </a:cubicBezTo>
                  <a:cubicBezTo>
                    <a:pt x="94" y="14"/>
                    <a:pt x="95" y="14"/>
                    <a:pt x="96" y="15"/>
                  </a:cubicBezTo>
                  <a:cubicBezTo>
                    <a:pt x="96" y="15"/>
                    <a:pt x="97" y="16"/>
                    <a:pt x="97" y="17"/>
                  </a:cubicBezTo>
                  <a:cubicBezTo>
                    <a:pt x="97" y="18"/>
                    <a:pt x="97" y="19"/>
                    <a:pt x="97" y="20"/>
                  </a:cubicBezTo>
                  <a:cubicBezTo>
                    <a:pt x="97" y="21"/>
                    <a:pt x="96" y="23"/>
                    <a:pt x="96" y="25"/>
                  </a:cubicBezTo>
                  <a:cubicBezTo>
                    <a:pt x="96" y="25"/>
                    <a:pt x="96" y="26"/>
                    <a:pt x="97" y="26"/>
                  </a:cubicBezTo>
                  <a:cubicBezTo>
                    <a:pt x="97" y="27"/>
                    <a:pt x="99" y="26"/>
                    <a:pt x="100" y="26"/>
                  </a:cubicBezTo>
                  <a:cubicBezTo>
                    <a:pt x="100" y="26"/>
                    <a:pt x="100" y="25"/>
                    <a:pt x="101" y="25"/>
                  </a:cubicBezTo>
                  <a:cubicBezTo>
                    <a:pt x="102" y="24"/>
                    <a:pt x="103" y="23"/>
                    <a:pt x="104" y="23"/>
                  </a:cubicBezTo>
                  <a:cubicBezTo>
                    <a:pt x="105" y="23"/>
                    <a:pt x="106" y="23"/>
                    <a:pt x="107" y="23"/>
                  </a:cubicBezTo>
                  <a:cubicBezTo>
                    <a:pt x="108" y="23"/>
                    <a:pt x="110" y="24"/>
                    <a:pt x="111" y="25"/>
                  </a:cubicBezTo>
                  <a:cubicBezTo>
                    <a:pt x="112" y="26"/>
                    <a:pt x="113" y="28"/>
                    <a:pt x="113" y="29"/>
                  </a:cubicBezTo>
                  <a:cubicBezTo>
                    <a:pt x="113" y="30"/>
                    <a:pt x="111" y="30"/>
                    <a:pt x="111" y="30"/>
                  </a:cubicBezTo>
                  <a:cubicBezTo>
                    <a:pt x="110" y="31"/>
                    <a:pt x="109" y="33"/>
                    <a:pt x="109" y="34"/>
                  </a:cubicBezTo>
                  <a:cubicBezTo>
                    <a:pt x="108" y="35"/>
                    <a:pt x="107" y="37"/>
                    <a:pt x="107" y="38"/>
                  </a:cubicBezTo>
                  <a:cubicBezTo>
                    <a:pt x="107" y="39"/>
                    <a:pt x="107" y="41"/>
                    <a:pt x="108" y="41"/>
                  </a:cubicBezTo>
                  <a:cubicBezTo>
                    <a:pt x="109" y="42"/>
                    <a:pt x="110" y="44"/>
                    <a:pt x="111" y="44"/>
                  </a:cubicBezTo>
                  <a:cubicBezTo>
                    <a:pt x="112" y="45"/>
                    <a:pt x="113" y="46"/>
                    <a:pt x="113" y="47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81"/>
            <p:cNvSpPr>
              <a:spLocks/>
            </p:cNvSpPr>
            <p:nvPr/>
          </p:nvSpPr>
          <p:spPr bwMode="auto">
            <a:xfrm>
              <a:off x="4144205" y="3045373"/>
              <a:ext cx="458504" cy="664621"/>
            </a:xfrm>
            <a:custGeom>
              <a:avLst/>
              <a:gdLst>
                <a:gd name="T0" fmla="*/ 52 w 138"/>
                <a:gd name="T1" fmla="*/ 8 h 200"/>
                <a:gd name="T2" fmla="*/ 73 w 138"/>
                <a:gd name="T3" fmla="*/ 24 h 200"/>
                <a:gd name="T4" fmla="*/ 85 w 138"/>
                <a:gd name="T5" fmla="*/ 25 h 200"/>
                <a:gd name="T6" fmla="*/ 111 w 138"/>
                <a:gd name="T7" fmla="*/ 29 h 200"/>
                <a:gd name="T8" fmla="*/ 111 w 138"/>
                <a:gd name="T9" fmla="*/ 40 h 200"/>
                <a:gd name="T10" fmla="*/ 112 w 138"/>
                <a:gd name="T11" fmla="*/ 57 h 200"/>
                <a:gd name="T12" fmla="*/ 103 w 138"/>
                <a:gd name="T13" fmla="*/ 65 h 200"/>
                <a:gd name="T14" fmla="*/ 95 w 138"/>
                <a:gd name="T15" fmla="*/ 68 h 200"/>
                <a:gd name="T16" fmla="*/ 96 w 138"/>
                <a:gd name="T17" fmla="*/ 74 h 200"/>
                <a:gd name="T18" fmla="*/ 102 w 138"/>
                <a:gd name="T19" fmla="*/ 78 h 200"/>
                <a:gd name="T20" fmla="*/ 114 w 138"/>
                <a:gd name="T21" fmla="*/ 77 h 200"/>
                <a:gd name="T22" fmla="*/ 122 w 138"/>
                <a:gd name="T23" fmla="*/ 74 h 200"/>
                <a:gd name="T24" fmla="*/ 130 w 138"/>
                <a:gd name="T25" fmla="*/ 78 h 200"/>
                <a:gd name="T26" fmla="*/ 133 w 138"/>
                <a:gd name="T27" fmla="*/ 98 h 200"/>
                <a:gd name="T28" fmla="*/ 130 w 138"/>
                <a:gd name="T29" fmla="*/ 119 h 200"/>
                <a:gd name="T30" fmla="*/ 132 w 138"/>
                <a:gd name="T31" fmla="*/ 123 h 200"/>
                <a:gd name="T32" fmla="*/ 138 w 138"/>
                <a:gd name="T33" fmla="*/ 133 h 200"/>
                <a:gd name="T34" fmla="*/ 132 w 138"/>
                <a:gd name="T35" fmla="*/ 139 h 200"/>
                <a:gd name="T36" fmla="*/ 123 w 138"/>
                <a:gd name="T37" fmla="*/ 149 h 200"/>
                <a:gd name="T38" fmla="*/ 119 w 138"/>
                <a:gd name="T39" fmla="*/ 158 h 200"/>
                <a:gd name="T40" fmla="*/ 107 w 138"/>
                <a:gd name="T41" fmla="*/ 157 h 200"/>
                <a:gd name="T42" fmla="*/ 99 w 138"/>
                <a:gd name="T43" fmla="*/ 161 h 200"/>
                <a:gd name="T44" fmla="*/ 91 w 138"/>
                <a:gd name="T45" fmla="*/ 169 h 200"/>
                <a:gd name="T46" fmla="*/ 85 w 138"/>
                <a:gd name="T47" fmla="*/ 170 h 200"/>
                <a:gd name="T48" fmla="*/ 79 w 138"/>
                <a:gd name="T49" fmla="*/ 161 h 200"/>
                <a:gd name="T50" fmla="*/ 70 w 138"/>
                <a:gd name="T51" fmla="*/ 159 h 200"/>
                <a:gd name="T52" fmla="*/ 64 w 138"/>
                <a:gd name="T53" fmla="*/ 166 h 200"/>
                <a:gd name="T54" fmla="*/ 59 w 138"/>
                <a:gd name="T55" fmla="*/ 181 h 200"/>
                <a:gd name="T56" fmla="*/ 53 w 138"/>
                <a:gd name="T57" fmla="*/ 190 h 200"/>
                <a:gd name="T58" fmla="*/ 36 w 138"/>
                <a:gd name="T59" fmla="*/ 195 h 200"/>
                <a:gd name="T60" fmla="*/ 24 w 138"/>
                <a:gd name="T61" fmla="*/ 200 h 200"/>
                <a:gd name="T62" fmla="*/ 16 w 138"/>
                <a:gd name="T63" fmla="*/ 195 h 200"/>
                <a:gd name="T64" fmla="*/ 4 w 138"/>
                <a:gd name="T65" fmla="*/ 193 h 200"/>
                <a:gd name="T66" fmla="*/ 1 w 138"/>
                <a:gd name="T67" fmla="*/ 180 h 200"/>
                <a:gd name="T68" fmla="*/ 0 w 138"/>
                <a:gd name="T69" fmla="*/ 176 h 200"/>
                <a:gd name="T70" fmla="*/ 13 w 138"/>
                <a:gd name="T71" fmla="*/ 172 h 200"/>
                <a:gd name="T72" fmla="*/ 27 w 138"/>
                <a:gd name="T73" fmla="*/ 164 h 200"/>
                <a:gd name="T74" fmla="*/ 32 w 138"/>
                <a:gd name="T75" fmla="*/ 155 h 200"/>
                <a:gd name="T76" fmla="*/ 26 w 138"/>
                <a:gd name="T77" fmla="*/ 142 h 200"/>
                <a:gd name="T78" fmla="*/ 28 w 138"/>
                <a:gd name="T79" fmla="*/ 135 h 200"/>
                <a:gd name="T80" fmla="*/ 33 w 138"/>
                <a:gd name="T81" fmla="*/ 131 h 200"/>
                <a:gd name="T82" fmla="*/ 31 w 138"/>
                <a:gd name="T83" fmla="*/ 128 h 200"/>
                <a:gd name="T84" fmla="*/ 31 w 138"/>
                <a:gd name="T85" fmla="*/ 123 h 200"/>
                <a:gd name="T86" fmla="*/ 36 w 138"/>
                <a:gd name="T87" fmla="*/ 117 h 200"/>
                <a:gd name="T88" fmla="*/ 28 w 138"/>
                <a:gd name="T89" fmla="*/ 111 h 200"/>
                <a:gd name="T90" fmla="*/ 23 w 138"/>
                <a:gd name="T91" fmla="*/ 103 h 200"/>
                <a:gd name="T92" fmla="*/ 23 w 138"/>
                <a:gd name="T93" fmla="*/ 99 h 200"/>
                <a:gd name="T94" fmla="*/ 18 w 138"/>
                <a:gd name="T95" fmla="*/ 93 h 200"/>
                <a:gd name="T96" fmla="*/ 16 w 138"/>
                <a:gd name="T97" fmla="*/ 91 h 200"/>
                <a:gd name="T98" fmla="*/ 11 w 138"/>
                <a:gd name="T99" fmla="*/ 85 h 200"/>
                <a:gd name="T100" fmla="*/ 11 w 138"/>
                <a:gd name="T101" fmla="*/ 80 h 200"/>
                <a:gd name="T102" fmla="*/ 14 w 138"/>
                <a:gd name="T103" fmla="*/ 72 h 200"/>
                <a:gd name="T104" fmla="*/ 21 w 138"/>
                <a:gd name="T105" fmla="*/ 73 h 200"/>
                <a:gd name="T106" fmla="*/ 33 w 138"/>
                <a:gd name="T107" fmla="*/ 58 h 200"/>
                <a:gd name="T108" fmla="*/ 34 w 138"/>
                <a:gd name="T109" fmla="*/ 48 h 200"/>
                <a:gd name="T110" fmla="*/ 29 w 138"/>
                <a:gd name="T111" fmla="*/ 45 h 200"/>
                <a:gd name="T112" fmla="*/ 33 w 138"/>
                <a:gd name="T113" fmla="*/ 40 h 200"/>
                <a:gd name="T114" fmla="*/ 36 w 138"/>
                <a:gd name="T115" fmla="*/ 36 h 200"/>
                <a:gd name="T116" fmla="*/ 32 w 138"/>
                <a:gd name="T117" fmla="*/ 28 h 200"/>
                <a:gd name="T118" fmla="*/ 45 w 138"/>
                <a:gd name="T119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" h="200">
                  <a:moveTo>
                    <a:pt x="45" y="0"/>
                  </a:moveTo>
                  <a:cubicBezTo>
                    <a:pt x="45" y="0"/>
                    <a:pt x="49" y="6"/>
                    <a:pt x="52" y="8"/>
                  </a:cubicBezTo>
                  <a:cubicBezTo>
                    <a:pt x="57" y="13"/>
                    <a:pt x="64" y="17"/>
                    <a:pt x="70" y="21"/>
                  </a:cubicBezTo>
                  <a:cubicBezTo>
                    <a:pt x="70" y="22"/>
                    <a:pt x="72" y="23"/>
                    <a:pt x="73" y="24"/>
                  </a:cubicBezTo>
                  <a:cubicBezTo>
                    <a:pt x="75" y="25"/>
                    <a:pt x="77" y="26"/>
                    <a:pt x="79" y="27"/>
                  </a:cubicBezTo>
                  <a:cubicBezTo>
                    <a:pt x="81" y="27"/>
                    <a:pt x="83" y="25"/>
                    <a:pt x="85" y="25"/>
                  </a:cubicBezTo>
                  <a:cubicBezTo>
                    <a:pt x="86" y="24"/>
                    <a:pt x="88" y="23"/>
                    <a:pt x="90" y="23"/>
                  </a:cubicBezTo>
                  <a:cubicBezTo>
                    <a:pt x="95" y="23"/>
                    <a:pt x="107" y="25"/>
                    <a:pt x="111" y="29"/>
                  </a:cubicBezTo>
                  <a:cubicBezTo>
                    <a:pt x="111" y="30"/>
                    <a:pt x="111" y="33"/>
                    <a:pt x="111" y="34"/>
                  </a:cubicBezTo>
                  <a:cubicBezTo>
                    <a:pt x="111" y="36"/>
                    <a:pt x="111" y="39"/>
                    <a:pt x="111" y="40"/>
                  </a:cubicBezTo>
                  <a:cubicBezTo>
                    <a:pt x="111" y="43"/>
                    <a:pt x="111" y="49"/>
                    <a:pt x="112" y="52"/>
                  </a:cubicBezTo>
                  <a:cubicBezTo>
                    <a:pt x="112" y="53"/>
                    <a:pt x="112" y="56"/>
                    <a:pt x="112" y="57"/>
                  </a:cubicBezTo>
                  <a:cubicBezTo>
                    <a:pt x="111" y="59"/>
                    <a:pt x="108" y="62"/>
                    <a:pt x="107" y="63"/>
                  </a:cubicBezTo>
                  <a:cubicBezTo>
                    <a:pt x="106" y="64"/>
                    <a:pt x="104" y="64"/>
                    <a:pt x="103" y="65"/>
                  </a:cubicBezTo>
                  <a:cubicBezTo>
                    <a:pt x="101" y="65"/>
                    <a:pt x="98" y="66"/>
                    <a:pt x="97" y="67"/>
                  </a:cubicBezTo>
                  <a:cubicBezTo>
                    <a:pt x="96" y="67"/>
                    <a:pt x="95" y="67"/>
                    <a:pt x="95" y="68"/>
                  </a:cubicBezTo>
                  <a:cubicBezTo>
                    <a:pt x="95" y="68"/>
                    <a:pt x="95" y="70"/>
                    <a:pt x="95" y="71"/>
                  </a:cubicBezTo>
                  <a:cubicBezTo>
                    <a:pt x="95" y="71"/>
                    <a:pt x="95" y="73"/>
                    <a:pt x="96" y="74"/>
                  </a:cubicBezTo>
                  <a:cubicBezTo>
                    <a:pt x="96" y="75"/>
                    <a:pt x="97" y="76"/>
                    <a:pt x="98" y="77"/>
                  </a:cubicBezTo>
                  <a:cubicBezTo>
                    <a:pt x="99" y="77"/>
                    <a:pt x="101" y="78"/>
                    <a:pt x="102" y="78"/>
                  </a:cubicBezTo>
                  <a:cubicBezTo>
                    <a:pt x="104" y="78"/>
                    <a:pt x="109" y="79"/>
                    <a:pt x="111" y="79"/>
                  </a:cubicBezTo>
                  <a:cubicBezTo>
                    <a:pt x="112" y="78"/>
                    <a:pt x="113" y="77"/>
                    <a:pt x="114" y="77"/>
                  </a:cubicBezTo>
                  <a:cubicBezTo>
                    <a:pt x="115" y="76"/>
                    <a:pt x="117" y="75"/>
                    <a:pt x="118" y="75"/>
                  </a:cubicBezTo>
                  <a:cubicBezTo>
                    <a:pt x="119" y="75"/>
                    <a:pt x="121" y="74"/>
                    <a:pt x="122" y="74"/>
                  </a:cubicBezTo>
                  <a:cubicBezTo>
                    <a:pt x="123" y="74"/>
                    <a:pt x="124" y="75"/>
                    <a:pt x="125" y="75"/>
                  </a:cubicBezTo>
                  <a:cubicBezTo>
                    <a:pt x="126" y="76"/>
                    <a:pt x="129" y="77"/>
                    <a:pt x="130" y="78"/>
                  </a:cubicBezTo>
                  <a:cubicBezTo>
                    <a:pt x="131" y="80"/>
                    <a:pt x="131" y="84"/>
                    <a:pt x="131" y="86"/>
                  </a:cubicBezTo>
                  <a:cubicBezTo>
                    <a:pt x="131" y="89"/>
                    <a:pt x="133" y="95"/>
                    <a:pt x="133" y="98"/>
                  </a:cubicBezTo>
                  <a:cubicBezTo>
                    <a:pt x="134" y="102"/>
                    <a:pt x="135" y="111"/>
                    <a:pt x="134" y="115"/>
                  </a:cubicBezTo>
                  <a:cubicBezTo>
                    <a:pt x="133" y="116"/>
                    <a:pt x="131" y="118"/>
                    <a:pt x="130" y="119"/>
                  </a:cubicBezTo>
                  <a:cubicBezTo>
                    <a:pt x="130" y="119"/>
                    <a:pt x="129" y="120"/>
                    <a:pt x="129" y="120"/>
                  </a:cubicBezTo>
                  <a:cubicBezTo>
                    <a:pt x="129" y="122"/>
                    <a:pt x="131" y="123"/>
                    <a:pt x="132" y="123"/>
                  </a:cubicBezTo>
                  <a:cubicBezTo>
                    <a:pt x="133" y="124"/>
                    <a:pt x="135" y="126"/>
                    <a:pt x="135" y="127"/>
                  </a:cubicBezTo>
                  <a:cubicBezTo>
                    <a:pt x="136" y="128"/>
                    <a:pt x="138" y="131"/>
                    <a:pt x="138" y="133"/>
                  </a:cubicBezTo>
                  <a:cubicBezTo>
                    <a:pt x="138" y="134"/>
                    <a:pt x="137" y="138"/>
                    <a:pt x="137" y="138"/>
                  </a:cubicBezTo>
                  <a:cubicBezTo>
                    <a:pt x="137" y="138"/>
                    <a:pt x="133" y="138"/>
                    <a:pt x="132" y="139"/>
                  </a:cubicBezTo>
                  <a:cubicBezTo>
                    <a:pt x="131" y="140"/>
                    <a:pt x="129" y="142"/>
                    <a:pt x="127" y="144"/>
                  </a:cubicBezTo>
                  <a:cubicBezTo>
                    <a:pt x="126" y="145"/>
                    <a:pt x="124" y="147"/>
                    <a:pt x="123" y="149"/>
                  </a:cubicBezTo>
                  <a:cubicBezTo>
                    <a:pt x="122" y="149"/>
                    <a:pt x="121" y="151"/>
                    <a:pt x="120" y="152"/>
                  </a:cubicBezTo>
                  <a:cubicBezTo>
                    <a:pt x="120" y="153"/>
                    <a:pt x="120" y="157"/>
                    <a:pt x="119" y="158"/>
                  </a:cubicBezTo>
                  <a:cubicBezTo>
                    <a:pt x="118" y="158"/>
                    <a:pt x="116" y="157"/>
                    <a:pt x="115" y="156"/>
                  </a:cubicBezTo>
                  <a:cubicBezTo>
                    <a:pt x="113" y="156"/>
                    <a:pt x="108" y="156"/>
                    <a:pt x="107" y="157"/>
                  </a:cubicBezTo>
                  <a:cubicBezTo>
                    <a:pt x="106" y="157"/>
                    <a:pt x="103" y="157"/>
                    <a:pt x="102" y="158"/>
                  </a:cubicBezTo>
                  <a:cubicBezTo>
                    <a:pt x="101" y="159"/>
                    <a:pt x="100" y="160"/>
                    <a:pt x="99" y="161"/>
                  </a:cubicBezTo>
                  <a:cubicBezTo>
                    <a:pt x="98" y="162"/>
                    <a:pt x="96" y="164"/>
                    <a:pt x="95" y="165"/>
                  </a:cubicBezTo>
                  <a:cubicBezTo>
                    <a:pt x="94" y="166"/>
                    <a:pt x="92" y="168"/>
                    <a:pt x="91" y="169"/>
                  </a:cubicBezTo>
                  <a:cubicBezTo>
                    <a:pt x="90" y="170"/>
                    <a:pt x="88" y="171"/>
                    <a:pt x="88" y="171"/>
                  </a:cubicBezTo>
                  <a:cubicBezTo>
                    <a:pt x="87" y="171"/>
                    <a:pt x="86" y="170"/>
                    <a:pt x="85" y="170"/>
                  </a:cubicBezTo>
                  <a:cubicBezTo>
                    <a:pt x="84" y="169"/>
                    <a:pt x="83" y="167"/>
                    <a:pt x="83" y="166"/>
                  </a:cubicBezTo>
                  <a:cubicBezTo>
                    <a:pt x="82" y="164"/>
                    <a:pt x="81" y="162"/>
                    <a:pt x="79" y="161"/>
                  </a:cubicBezTo>
                  <a:cubicBezTo>
                    <a:pt x="78" y="160"/>
                    <a:pt x="76" y="159"/>
                    <a:pt x="75" y="159"/>
                  </a:cubicBezTo>
                  <a:cubicBezTo>
                    <a:pt x="74" y="158"/>
                    <a:pt x="71" y="159"/>
                    <a:pt x="70" y="159"/>
                  </a:cubicBezTo>
                  <a:cubicBezTo>
                    <a:pt x="69" y="159"/>
                    <a:pt x="66" y="160"/>
                    <a:pt x="65" y="162"/>
                  </a:cubicBezTo>
                  <a:cubicBezTo>
                    <a:pt x="64" y="163"/>
                    <a:pt x="64" y="166"/>
                    <a:pt x="64" y="166"/>
                  </a:cubicBezTo>
                  <a:cubicBezTo>
                    <a:pt x="64" y="167"/>
                    <a:pt x="62" y="171"/>
                    <a:pt x="61" y="173"/>
                  </a:cubicBezTo>
                  <a:cubicBezTo>
                    <a:pt x="60" y="175"/>
                    <a:pt x="59" y="179"/>
                    <a:pt x="59" y="181"/>
                  </a:cubicBezTo>
                  <a:cubicBezTo>
                    <a:pt x="58" y="182"/>
                    <a:pt x="58" y="185"/>
                    <a:pt x="58" y="186"/>
                  </a:cubicBezTo>
                  <a:cubicBezTo>
                    <a:pt x="57" y="187"/>
                    <a:pt x="55" y="189"/>
                    <a:pt x="53" y="190"/>
                  </a:cubicBezTo>
                  <a:cubicBezTo>
                    <a:pt x="52" y="191"/>
                    <a:pt x="49" y="192"/>
                    <a:pt x="47" y="193"/>
                  </a:cubicBezTo>
                  <a:cubicBezTo>
                    <a:pt x="45" y="194"/>
                    <a:pt x="39" y="194"/>
                    <a:pt x="36" y="195"/>
                  </a:cubicBezTo>
                  <a:cubicBezTo>
                    <a:pt x="34" y="195"/>
                    <a:pt x="32" y="196"/>
                    <a:pt x="31" y="196"/>
                  </a:cubicBezTo>
                  <a:cubicBezTo>
                    <a:pt x="29" y="197"/>
                    <a:pt x="26" y="199"/>
                    <a:pt x="24" y="200"/>
                  </a:cubicBezTo>
                  <a:cubicBezTo>
                    <a:pt x="22" y="200"/>
                    <a:pt x="19" y="200"/>
                    <a:pt x="18" y="200"/>
                  </a:cubicBezTo>
                  <a:cubicBezTo>
                    <a:pt x="17" y="199"/>
                    <a:pt x="17" y="195"/>
                    <a:pt x="16" y="195"/>
                  </a:cubicBezTo>
                  <a:cubicBezTo>
                    <a:pt x="15" y="194"/>
                    <a:pt x="11" y="194"/>
                    <a:pt x="10" y="194"/>
                  </a:cubicBezTo>
                  <a:cubicBezTo>
                    <a:pt x="9" y="193"/>
                    <a:pt x="4" y="193"/>
                    <a:pt x="4" y="193"/>
                  </a:cubicBezTo>
                  <a:cubicBezTo>
                    <a:pt x="4" y="193"/>
                    <a:pt x="3" y="188"/>
                    <a:pt x="3" y="187"/>
                  </a:cubicBezTo>
                  <a:cubicBezTo>
                    <a:pt x="2" y="185"/>
                    <a:pt x="1" y="182"/>
                    <a:pt x="1" y="180"/>
                  </a:cubicBezTo>
                  <a:cubicBezTo>
                    <a:pt x="0" y="180"/>
                    <a:pt x="0" y="178"/>
                    <a:pt x="0" y="178"/>
                  </a:cubicBezTo>
                  <a:cubicBezTo>
                    <a:pt x="0" y="177"/>
                    <a:pt x="0" y="176"/>
                    <a:pt x="0" y="176"/>
                  </a:cubicBezTo>
                  <a:cubicBezTo>
                    <a:pt x="1" y="175"/>
                    <a:pt x="4" y="175"/>
                    <a:pt x="6" y="174"/>
                  </a:cubicBezTo>
                  <a:cubicBezTo>
                    <a:pt x="8" y="173"/>
                    <a:pt x="11" y="172"/>
                    <a:pt x="13" y="172"/>
                  </a:cubicBezTo>
                  <a:cubicBezTo>
                    <a:pt x="15" y="171"/>
                    <a:pt x="19" y="170"/>
                    <a:pt x="21" y="168"/>
                  </a:cubicBezTo>
                  <a:cubicBezTo>
                    <a:pt x="23" y="167"/>
                    <a:pt x="26" y="165"/>
                    <a:pt x="27" y="164"/>
                  </a:cubicBezTo>
                  <a:cubicBezTo>
                    <a:pt x="29" y="163"/>
                    <a:pt x="31" y="161"/>
                    <a:pt x="31" y="159"/>
                  </a:cubicBezTo>
                  <a:cubicBezTo>
                    <a:pt x="32" y="159"/>
                    <a:pt x="32" y="156"/>
                    <a:pt x="32" y="155"/>
                  </a:cubicBezTo>
                  <a:cubicBezTo>
                    <a:pt x="31" y="153"/>
                    <a:pt x="31" y="151"/>
                    <a:pt x="30" y="149"/>
                  </a:cubicBezTo>
                  <a:cubicBezTo>
                    <a:pt x="30" y="147"/>
                    <a:pt x="27" y="144"/>
                    <a:pt x="26" y="142"/>
                  </a:cubicBezTo>
                  <a:cubicBezTo>
                    <a:pt x="25" y="141"/>
                    <a:pt x="23" y="138"/>
                    <a:pt x="23" y="138"/>
                  </a:cubicBezTo>
                  <a:cubicBezTo>
                    <a:pt x="23" y="138"/>
                    <a:pt x="27" y="136"/>
                    <a:pt x="28" y="135"/>
                  </a:cubicBezTo>
                  <a:cubicBezTo>
                    <a:pt x="28" y="135"/>
                    <a:pt x="29" y="133"/>
                    <a:pt x="29" y="133"/>
                  </a:cubicBezTo>
                  <a:cubicBezTo>
                    <a:pt x="30" y="132"/>
                    <a:pt x="33" y="132"/>
                    <a:pt x="33" y="131"/>
                  </a:cubicBezTo>
                  <a:cubicBezTo>
                    <a:pt x="33" y="131"/>
                    <a:pt x="33" y="130"/>
                    <a:pt x="32" y="130"/>
                  </a:cubicBezTo>
                  <a:cubicBezTo>
                    <a:pt x="32" y="129"/>
                    <a:pt x="31" y="128"/>
                    <a:pt x="31" y="128"/>
                  </a:cubicBezTo>
                  <a:cubicBezTo>
                    <a:pt x="31" y="127"/>
                    <a:pt x="31" y="126"/>
                    <a:pt x="31" y="125"/>
                  </a:cubicBezTo>
                  <a:cubicBezTo>
                    <a:pt x="31" y="125"/>
                    <a:pt x="31" y="123"/>
                    <a:pt x="31" y="123"/>
                  </a:cubicBezTo>
                  <a:cubicBezTo>
                    <a:pt x="31" y="122"/>
                    <a:pt x="33" y="121"/>
                    <a:pt x="33" y="120"/>
                  </a:cubicBezTo>
                  <a:cubicBezTo>
                    <a:pt x="33" y="119"/>
                    <a:pt x="36" y="118"/>
                    <a:pt x="36" y="117"/>
                  </a:cubicBezTo>
                  <a:cubicBezTo>
                    <a:pt x="36" y="117"/>
                    <a:pt x="34" y="116"/>
                    <a:pt x="33" y="116"/>
                  </a:cubicBezTo>
                  <a:cubicBezTo>
                    <a:pt x="32" y="114"/>
                    <a:pt x="29" y="112"/>
                    <a:pt x="28" y="111"/>
                  </a:cubicBezTo>
                  <a:cubicBezTo>
                    <a:pt x="27" y="110"/>
                    <a:pt x="25" y="107"/>
                    <a:pt x="24" y="106"/>
                  </a:cubicBezTo>
                  <a:cubicBezTo>
                    <a:pt x="24" y="105"/>
                    <a:pt x="23" y="104"/>
                    <a:pt x="23" y="103"/>
                  </a:cubicBezTo>
                  <a:cubicBezTo>
                    <a:pt x="23" y="103"/>
                    <a:pt x="25" y="102"/>
                    <a:pt x="25" y="101"/>
                  </a:cubicBezTo>
                  <a:cubicBezTo>
                    <a:pt x="25" y="100"/>
                    <a:pt x="23" y="99"/>
                    <a:pt x="23" y="99"/>
                  </a:cubicBezTo>
                  <a:cubicBezTo>
                    <a:pt x="21" y="98"/>
                    <a:pt x="20" y="96"/>
                    <a:pt x="19" y="94"/>
                  </a:cubicBezTo>
                  <a:cubicBezTo>
                    <a:pt x="19" y="94"/>
                    <a:pt x="19" y="93"/>
                    <a:pt x="18" y="93"/>
                  </a:cubicBezTo>
                  <a:cubicBezTo>
                    <a:pt x="18" y="92"/>
                    <a:pt x="17" y="93"/>
                    <a:pt x="17" y="93"/>
                  </a:cubicBezTo>
                  <a:cubicBezTo>
                    <a:pt x="16" y="93"/>
                    <a:pt x="16" y="92"/>
                    <a:pt x="16" y="91"/>
                  </a:cubicBezTo>
                  <a:cubicBezTo>
                    <a:pt x="15" y="90"/>
                    <a:pt x="14" y="88"/>
                    <a:pt x="14" y="87"/>
                  </a:cubicBezTo>
                  <a:cubicBezTo>
                    <a:pt x="13" y="86"/>
                    <a:pt x="12" y="85"/>
                    <a:pt x="11" y="85"/>
                  </a:cubicBezTo>
                  <a:cubicBezTo>
                    <a:pt x="11" y="84"/>
                    <a:pt x="9" y="83"/>
                    <a:pt x="9" y="82"/>
                  </a:cubicBezTo>
                  <a:cubicBezTo>
                    <a:pt x="9" y="81"/>
                    <a:pt x="11" y="81"/>
                    <a:pt x="11" y="80"/>
                  </a:cubicBezTo>
                  <a:cubicBezTo>
                    <a:pt x="12" y="78"/>
                    <a:pt x="10" y="74"/>
                    <a:pt x="11" y="72"/>
                  </a:cubicBezTo>
                  <a:cubicBezTo>
                    <a:pt x="11" y="72"/>
                    <a:pt x="13" y="72"/>
                    <a:pt x="14" y="72"/>
                  </a:cubicBezTo>
                  <a:cubicBezTo>
                    <a:pt x="15" y="72"/>
                    <a:pt x="16" y="72"/>
                    <a:pt x="17" y="73"/>
                  </a:cubicBezTo>
                  <a:cubicBezTo>
                    <a:pt x="18" y="73"/>
                    <a:pt x="21" y="73"/>
                    <a:pt x="21" y="73"/>
                  </a:cubicBezTo>
                  <a:cubicBezTo>
                    <a:pt x="24" y="72"/>
                    <a:pt x="27" y="69"/>
                    <a:pt x="28" y="67"/>
                  </a:cubicBezTo>
                  <a:cubicBezTo>
                    <a:pt x="30" y="65"/>
                    <a:pt x="32" y="60"/>
                    <a:pt x="33" y="58"/>
                  </a:cubicBezTo>
                  <a:cubicBezTo>
                    <a:pt x="34" y="56"/>
                    <a:pt x="38" y="51"/>
                    <a:pt x="37" y="49"/>
                  </a:cubicBezTo>
                  <a:cubicBezTo>
                    <a:pt x="36" y="48"/>
                    <a:pt x="35" y="48"/>
                    <a:pt x="34" y="48"/>
                  </a:cubicBezTo>
                  <a:cubicBezTo>
                    <a:pt x="33" y="48"/>
                    <a:pt x="32" y="48"/>
                    <a:pt x="31" y="47"/>
                  </a:cubicBezTo>
                  <a:cubicBezTo>
                    <a:pt x="30" y="47"/>
                    <a:pt x="29" y="46"/>
                    <a:pt x="29" y="45"/>
                  </a:cubicBezTo>
                  <a:cubicBezTo>
                    <a:pt x="28" y="45"/>
                    <a:pt x="29" y="43"/>
                    <a:pt x="29" y="43"/>
                  </a:cubicBezTo>
                  <a:cubicBezTo>
                    <a:pt x="30" y="42"/>
                    <a:pt x="32" y="40"/>
                    <a:pt x="33" y="40"/>
                  </a:cubicBezTo>
                  <a:cubicBezTo>
                    <a:pt x="33" y="40"/>
                    <a:pt x="35" y="39"/>
                    <a:pt x="35" y="39"/>
                  </a:cubicBezTo>
                  <a:cubicBezTo>
                    <a:pt x="36" y="38"/>
                    <a:pt x="36" y="37"/>
                    <a:pt x="36" y="36"/>
                  </a:cubicBezTo>
                  <a:cubicBezTo>
                    <a:pt x="36" y="35"/>
                    <a:pt x="36" y="32"/>
                    <a:pt x="35" y="31"/>
                  </a:cubicBezTo>
                  <a:cubicBezTo>
                    <a:pt x="34" y="30"/>
                    <a:pt x="32" y="29"/>
                    <a:pt x="32" y="28"/>
                  </a:cubicBezTo>
                  <a:cubicBezTo>
                    <a:pt x="31" y="21"/>
                    <a:pt x="40" y="9"/>
                    <a:pt x="43" y="3"/>
                  </a:cubicBezTo>
                  <a:cubicBezTo>
                    <a:pt x="43" y="2"/>
                    <a:pt x="45" y="0"/>
                    <a:pt x="45" y="0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82"/>
            <p:cNvSpPr>
              <a:spLocks/>
            </p:cNvSpPr>
            <p:nvPr/>
          </p:nvSpPr>
          <p:spPr bwMode="auto">
            <a:xfrm>
              <a:off x="4144205" y="3045373"/>
              <a:ext cx="458504" cy="664621"/>
            </a:xfrm>
            <a:custGeom>
              <a:avLst/>
              <a:gdLst>
                <a:gd name="T0" fmla="*/ 52 w 138"/>
                <a:gd name="T1" fmla="*/ 8 h 200"/>
                <a:gd name="T2" fmla="*/ 73 w 138"/>
                <a:gd name="T3" fmla="*/ 24 h 200"/>
                <a:gd name="T4" fmla="*/ 85 w 138"/>
                <a:gd name="T5" fmla="*/ 25 h 200"/>
                <a:gd name="T6" fmla="*/ 111 w 138"/>
                <a:gd name="T7" fmla="*/ 29 h 200"/>
                <a:gd name="T8" fmla="*/ 111 w 138"/>
                <a:gd name="T9" fmla="*/ 40 h 200"/>
                <a:gd name="T10" fmla="*/ 112 w 138"/>
                <a:gd name="T11" fmla="*/ 57 h 200"/>
                <a:gd name="T12" fmla="*/ 103 w 138"/>
                <a:gd name="T13" fmla="*/ 65 h 200"/>
                <a:gd name="T14" fmla="*/ 95 w 138"/>
                <a:gd name="T15" fmla="*/ 68 h 200"/>
                <a:gd name="T16" fmla="*/ 96 w 138"/>
                <a:gd name="T17" fmla="*/ 74 h 200"/>
                <a:gd name="T18" fmla="*/ 102 w 138"/>
                <a:gd name="T19" fmla="*/ 78 h 200"/>
                <a:gd name="T20" fmla="*/ 114 w 138"/>
                <a:gd name="T21" fmla="*/ 77 h 200"/>
                <a:gd name="T22" fmla="*/ 122 w 138"/>
                <a:gd name="T23" fmla="*/ 74 h 200"/>
                <a:gd name="T24" fmla="*/ 130 w 138"/>
                <a:gd name="T25" fmla="*/ 78 h 200"/>
                <a:gd name="T26" fmla="*/ 133 w 138"/>
                <a:gd name="T27" fmla="*/ 98 h 200"/>
                <a:gd name="T28" fmla="*/ 130 w 138"/>
                <a:gd name="T29" fmla="*/ 119 h 200"/>
                <a:gd name="T30" fmla="*/ 132 w 138"/>
                <a:gd name="T31" fmla="*/ 123 h 200"/>
                <a:gd name="T32" fmla="*/ 138 w 138"/>
                <a:gd name="T33" fmla="*/ 133 h 200"/>
                <a:gd name="T34" fmla="*/ 132 w 138"/>
                <a:gd name="T35" fmla="*/ 139 h 200"/>
                <a:gd name="T36" fmla="*/ 123 w 138"/>
                <a:gd name="T37" fmla="*/ 149 h 200"/>
                <a:gd name="T38" fmla="*/ 119 w 138"/>
                <a:gd name="T39" fmla="*/ 158 h 200"/>
                <a:gd name="T40" fmla="*/ 107 w 138"/>
                <a:gd name="T41" fmla="*/ 157 h 200"/>
                <a:gd name="T42" fmla="*/ 99 w 138"/>
                <a:gd name="T43" fmla="*/ 161 h 200"/>
                <a:gd name="T44" fmla="*/ 91 w 138"/>
                <a:gd name="T45" fmla="*/ 169 h 200"/>
                <a:gd name="T46" fmla="*/ 85 w 138"/>
                <a:gd name="T47" fmla="*/ 170 h 200"/>
                <a:gd name="T48" fmla="*/ 79 w 138"/>
                <a:gd name="T49" fmla="*/ 161 h 200"/>
                <a:gd name="T50" fmla="*/ 70 w 138"/>
                <a:gd name="T51" fmla="*/ 159 h 200"/>
                <a:gd name="T52" fmla="*/ 64 w 138"/>
                <a:gd name="T53" fmla="*/ 166 h 200"/>
                <a:gd name="T54" fmla="*/ 59 w 138"/>
                <a:gd name="T55" fmla="*/ 181 h 200"/>
                <a:gd name="T56" fmla="*/ 53 w 138"/>
                <a:gd name="T57" fmla="*/ 190 h 200"/>
                <a:gd name="T58" fmla="*/ 36 w 138"/>
                <a:gd name="T59" fmla="*/ 195 h 200"/>
                <a:gd name="T60" fmla="*/ 24 w 138"/>
                <a:gd name="T61" fmla="*/ 200 h 200"/>
                <a:gd name="T62" fmla="*/ 16 w 138"/>
                <a:gd name="T63" fmla="*/ 195 h 200"/>
                <a:gd name="T64" fmla="*/ 4 w 138"/>
                <a:gd name="T65" fmla="*/ 193 h 200"/>
                <a:gd name="T66" fmla="*/ 1 w 138"/>
                <a:gd name="T67" fmla="*/ 180 h 200"/>
                <a:gd name="T68" fmla="*/ 0 w 138"/>
                <a:gd name="T69" fmla="*/ 176 h 200"/>
                <a:gd name="T70" fmla="*/ 13 w 138"/>
                <a:gd name="T71" fmla="*/ 172 h 200"/>
                <a:gd name="T72" fmla="*/ 27 w 138"/>
                <a:gd name="T73" fmla="*/ 164 h 200"/>
                <a:gd name="T74" fmla="*/ 32 w 138"/>
                <a:gd name="T75" fmla="*/ 155 h 200"/>
                <a:gd name="T76" fmla="*/ 26 w 138"/>
                <a:gd name="T77" fmla="*/ 142 h 200"/>
                <a:gd name="T78" fmla="*/ 28 w 138"/>
                <a:gd name="T79" fmla="*/ 135 h 200"/>
                <a:gd name="T80" fmla="*/ 33 w 138"/>
                <a:gd name="T81" fmla="*/ 131 h 200"/>
                <a:gd name="T82" fmla="*/ 31 w 138"/>
                <a:gd name="T83" fmla="*/ 128 h 200"/>
                <a:gd name="T84" fmla="*/ 31 w 138"/>
                <a:gd name="T85" fmla="*/ 123 h 200"/>
                <a:gd name="T86" fmla="*/ 36 w 138"/>
                <a:gd name="T87" fmla="*/ 117 h 200"/>
                <a:gd name="T88" fmla="*/ 28 w 138"/>
                <a:gd name="T89" fmla="*/ 111 h 200"/>
                <a:gd name="T90" fmla="*/ 23 w 138"/>
                <a:gd name="T91" fmla="*/ 103 h 200"/>
                <a:gd name="T92" fmla="*/ 23 w 138"/>
                <a:gd name="T93" fmla="*/ 99 h 200"/>
                <a:gd name="T94" fmla="*/ 18 w 138"/>
                <a:gd name="T95" fmla="*/ 93 h 200"/>
                <a:gd name="T96" fmla="*/ 16 w 138"/>
                <a:gd name="T97" fmla="*/ 91 h 200"/>
                <a:gd name="T98" fmla="*/ 11 w 138"/>
                <a:gd name="T99" fmla="*/ 85 h 200"/>
                <a:gd name="T100" fmla="*/ 11 w 138"/>
                <a:gd name="T101" fmla="*/ 80 h 200"/>
                <a:gd name="T102" fmla="*/ 14 w 138"/>
                <a:gd name="T103" fmla="*/ 72 h 200"/>
                <a:gd name="T104" fmla="*/ 21 w 138"/>
                <a:gd name="T105" fmla="*/ 73 h 200"/>
                <a:gd name="T106" fmla="*/ 33 w 138"/>
                <a:gd name="T107" fmla="*/ 58 h 200"/>
                <a:gd name="T108" fmla="*/ 34 w 138"/>
                <a:gd name="T109" fmla="*/ 48 h 200"/>
                <a:gd name="T110" fmla="*/ 29 w 138"/>
                <a:gd name="T111" fmla="*/ 45 h 200"/>
                <a:gd name="T112" fmla="*/ 33 w 138"/>
                <a:gd name="T113" fmla="*/ 40 h 200"/>
                <a:gd name="T114" fmla="*/ 36 w 138"/>
                <a:gd name="T115" fmla="*/ 36 h 200"/>
                <a:gd name="T116" fmla="*/ 32 w 138"/>
                <a:gd name="T117" fmla="*/ 28 h 200"/>
                <a:gd name="T118" fmla="*/ 45 w 138"/>
                <a:gd name="T119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" h="200">
                  <a:moveTo>
                    <a:pt x="45" y="0"/>
                  </a:moveTo>
                  <a:cubicBezTo>
                    <a:pt x="45" y="0"/>
                    <a:pt x="49" y="6"/>
                    <a:pt x="52" y="8"/>
                  </a:cubicBezTo>
                  <a:cubicBezTo>
                    <a:pt x="57" y="13"/>
                    <a:pt x="64" y="17"/>
                    <a:pt x="70" y="21"/>
                  </a:cubicBezTo>
                  <a:cubicBezTo>
                    <a:pt x="70" y="22"/>
                    <a:pt x="72" y="23"/>
                    <a:pt x="73" y="24"/>
                  </a:cubicBezTo>
                  <a:cubicBezTo>
                    <a:pt x="75" y="25"/>
                    <a:pt x="77" y="26"/>
                    <a:pt x="79" y="27"/>
                  </a:cubicBezTo>
                  <a:cubicBezTo>
                    <a:pt x="81" y="27"/>
                    <a:pt x="83" y="25"/>
                    <a:pt x="85" y="25"/>
                  </a:cubicBezTo>
                  <a:cubicBezTo>
                    <a:pt x="86" y="24"/>
                    <a:pt x="88" y="23"/>
                    <a:pt x="90" y="23"/>
                  </a:cubicBezTo>
                  <a:cubicBezTo>
                    <a:pt x="95" y="23"/>
                    <a:pt x="107" y="25"/>
                    <a:pt x="111" y="29"/>
                  </a:cubicBezTo>
                  <a:cubicBezTo>
                    <a:pt x="111" y="30"/>
                    <a:pt x="111" y="33"/>
                    <a:pt x="111" y="34"/>
                  </a:cubicBezTo>
                  <a:cubicBezTo>
                    <a:pt x="111" y="36"/>
                    <a:pt x="111" y="39"/>
                    <a:pt x="111" y="40"/>
                  </a:cubicBezTo>
                  <a:cubicBezTo>
                    <a:pt x="111" y="43"/>
                    <a:pt x="111" y="49"/>
                    <a:pt x="112" y="52"/>
                  </a:cubicBezTo>
                  <a:cubicBezTo>
                    <a:pt x="112" y="53"/>
                    <a:pt x="112" y="56"/>
                    <a:pt x="112" y="57"/>
                  </a:cubicBezTo>
                  <a:cubicBezTo>
                    <a:pt x="111" y="59"/>
                    <a:pt x="108" y="62"/>
                    <a:pt x="107" y="63"/>
                  </a:cubicBezTo>
                  <a:cubicBezTo>
                    <a:pt x="106" y="64"/>
                    <a:pt x="104" y="64"/>
                    <a:pt x="103" y="65"/>
                  </a:cubicBezTo>
                  <a:cubicBezTo>
                    <a:pt x="101" y="65"/>
                    <a:pt x="98" y="66"/>
                    <a:pt x="97" y="67"/>
                  </a:cubicBezTo>
                  <a:cubicBezTo>
                    <a:pt x="96" y="67"/>
                    <a:pt x="95" y="67"/>
                    <a:pt x="95" y="68"/>
                  </a:cubicBezTo>
                  <a:cubicBezTo>
                    <a:pt x="95" y="68"/>
                    <a:pt x="95" y="70"/>
                    <a:pt x="95" y="71"/>
                  </a:cubicBezTo>
                  <a:cubicBezTo>
                    <a:pt x="95" y="71"/>
                    <a:pt x="95" y="73"/>
                    <a:pt x="96" y="74"/>
                  </a:cubicBezTo>
                  <a:cubicBezTo>
                    <a:pt x="96" y="75"/>
                    <a:pt x="97" y="76"/>
                    <a:pt x="98" y="77"/>
                  </a:cubicBezTo>
                  <a:cubicBezTo>
                    <a:pt x="99" y="77"/>
                    <a:pt x="101" y="78"/>
                    <a:pt x="102" y="78"/>
                  </a:cubicBezTo>
                  <a:cubicBezTo>
                    <a:pt x="104" y="78"/>
                    <a:pt x="109" y="79"/>
                    <a:pt x="111" y="79"/>
                  </a:cubicBezTo>
                  <a:cubicBezTo>
                    <a:pt x="112" y="78"/>
                    <a:pt x="113" y="77"/>
                    <a:pt x="114" y="77"/>
                  </a:cubicBezTo>
                  <a:cubicBezTo>
                    <a:pt x="115" y="76"/>
                    <a:pt x="117" y="75"/>
                    <a:pt x="118" y="75"/>
                  </a:cubicBezTo>
                  <a:cubicBezTo>
                    <a:pt x="119" y="75"/>
                    <a:pt x="121" y="74"/>
                    <a:pt x="122" y="74"/>
                  </a:cubicBezTo>
                  <a:cubicBezTo>
                    <a:pt x="123" y="74"/>
                    <a:pt x="124" y="75"/>
                    <a:pt x="125" y="75"/>
                  </a:cubicBezTo>
                  <a:cubicBezTo>
                    <a:pt x="126" y="76"/>
                    <a:pt x="129" y="77"/>
                    <a:pt x="130" y="78"/>
                  </a:cubicBezTo>
                  <a:cubicBezTo>
                    <a:pt x="131" y="80"/>
                    <a:pt x="131" y="84"/>
                    <a:pt x="131" y="86"/>
                  </a:cubicBezTo>
                  <a:cubicBezTo>
                    <a:pt x="131" y="89"/>
                    <a:pt x="133" y="95"/>
                    <a:pt x="133" y="98"/>
                  </a:cubicBezTo>
                  <a:cubicBezTo>
                    <a:pt x="134" y="102"/>
                    <a:pt x="135" y="111"/>
                    <a:pt x="134" y="115"/>
                  </a:cubicBezTo>
                  <a:cubicBezTo>
                    <a:pt x="133" y="116"/>
                    <a:pt x="131" y="118"/>
                    <a:pt x="130" y="119"/>
                  </a:cubicBezTo>
                  <a:cubicBezTo>
                    <a:pt x="130" y="119"/>
                    <a:pt x="129" y="120"/>
                    <a:pt x="129" y="120"/>
                  </a:cubicBezTo>
                  <a:cubicBezTo>
                    <a:pt x="129" y="122"/>
                    <a:pt x="131" y="123"/>
                    <a:pt x="132" y="123"/>
                  </a:cubicBezTo>
                  <a:cubicBezTo>
                    <a:pt x="133" y="124"/>
                    <a:pt x="135" y="126"/>
                    <a:pt x="135" y="127"/>
                  </a:cubicBezTo>
                  <a:cubicBezTo>
                    <a:pt x="136" y="128"/>
                    <a:pt x="138" y="131"/>
                    <a:pt x="138" y="133"/>
                  </a:cubicBezTo>
                  <a:cubicBezTo>
                    <a:pt x="138" y="134"/>
                    <a:pt x="137" y="138"/>
                    <a:pt x="137" y="138"/>
                  </a:cubicBezTo>
                  <a:cubicBezTo>
                    <a:pt x="137" y="138"/>
                    <a:pt x="133" y="138"/>
                    <a:pt x="132" y="139"/>
                  </a:cubicBezTo>
                  <a:cubicBezTo>
                    <a:pt x="131" y="140"/>
                    <a:pt x="129" y="142"/>
                    <a:pt x="127" y="144"/>
                  </a:cubicBezTo>
                  <a:cubicBezTo>
                    <a:pt x="126" y="145"/>
                    <a:pt x="124" y="147"/>
                    <a:pt x="123" y="149"/>
                  </a:cubicBezTo>
                  <a:cubicBezTo>
                    <a:pt x="122" y="149"/>
                    <a:pt x="121" y="151"/>
                    <a:pt x="120" y="152"/>
                  </a:cubicBezTo>
                  <a:cubicBezTo>
                    <a:pt x="120" y="153"/>
                    <a:pt x="120" y="157"/>
                    <a:pt x="119" y="158"/>
                  </a:cubicBezTo>
                  <a:cubicBezTo>
                    <a:pt x="118" y="158"/>
                    <a:pt x="116" y="157"/>
                    <a:pt x="115" y="156"/>
                  </a:cubicBezTo>
                  <a:cubicBezTo>
                    <a:pt x="113" y="156"/>
                    <a:pt x="108" y="156"/>
                    <a:pt x="107" y="157"/>
                  </a:cubicBezTo>
                  <a:cubicBezTo>
                    <a:pt x="106" y="157"/>
                    <a:pt x="103" y="157"/>
                    <a:pt x="102" y="158"/>
                  </a:cubicBezTo>
                  <a:cubicBezTo>
                    <a:pt x="101" y="159"/>
                    <a:pt x="100" y="160"/>
                    <a:pt x="99" y="161"/>
                  </a:cubicBezTo>
                  <a:cubicBezTo>
                    <a:pt x="98" y="162"/>
                    <a:pt x="96" y="164"/>
                    <a:pt x="95" y="165"/>
                  </a:cubicBezTo>
                  <a:cubicBezTo>
                    <a:pt x="94" y="166"/>
                    <a:pt x="92" y="168"/>
                    <a:pt x="91" y="169"/>
                  </a:cubicBezTo>
                  <a:cubicBezTo>
                    <a:pt x="90" y="170"/>
                    <a:pt x="88" y="171"/>
                    <a:pt x="88" y="171"/>
                  </a:cubicBezTo>
                  <a:cubicBezTo>
                    <a:pt x="87" y="171"/>
                    <a:pt x="86" y="170"/>
                    <a:pt x="85" y="170"/>
                  </a:cubicBezTo>
                  <a:cubicBezTo>
                    <a:pt x="84" y="169"/>
                    <a:pt x="83" y="167"/>
                    <a:pt x="83" y="166"/>
                  </a:cubicBezTo>
                  <a:cubicBezTo>
                    <a:pt x="82" y="164"/>
                    <a:pt x="81" y="162"/>
                    <a:pt x="79" y="161"/>
                  </a:cubicBezTo>
                  <a:cubicBezTo>
                    <a:pt x="78" y="160"/>
                    <a:pt x="76" y="159"/>
                    <a:pt x="75" y="159"/>
                  </a:cubicBezTo>
                  <a:cubicBezTo>
                    <a:pt x="74" y="158"/>
                    <a:pt x="71" y="159"/>
                    <a:pt x="70" y="159"/>
                  </a:cubicBezTo>
                  <a:cubicBezTo>
                    <a:pt x="69" y="159"/>
                    <a:pt x="66" y="160"/>
                    <a:pt x="65" y="162"/>
                  </a:cubicBezTo>
                  <a:cubicBezTo>
                    <a:pt x="64" y="163"/>
                    <a:pt x="64" y="166"/>
                    <a:pt x="64" y="166"/>
                  </a:cubicBezTo>
                  <a:cubicBezTo>
                    <a:pt x="64" y="167"/>
                    <a:pt x="62" y="171"/>
                    <a:pt x="61" y="173"/>
                  </a:cubicBezTo>
                  <a:cubicBezTo>
                    <a:pt x="60" y="175"/>
                    <a:pt x="59" y="179"/>
                    <a:pt x="59" y="181"/>
                  </a:cubicBezTo>
                  <a:cubicBezTo>
                    <a:pt x="58" y="182"/>
                    <a:pt x="58" y="185"/>
                    <a:pt x="58" y="186"/>
                  </a:cubicBezTo>
                  <a:cubicBezTo>
                    <a:pt x="57" y="187"/>
                    <a:pt x="55" y="189"/>
                    <a:pt x="53" y="190"/>
                  </a:cubicBezTo>
                  <a:cubicBezTo>
                    <a:pt x="52" y="191"/>
                    <a:pt x="49" y="192"/>
                    <a:pt x="47" y="193"/>
                  </a:cubicBezTo>
                  <a:cubicBezTo>
                    <a:pt x="45" y="194"/>
                    <a:pt x="39" y="194"/>
                    <a:pt x="36" y="195"/>
                  </a:cubicBezTo>
                  <a:cubicBezTo>
                    <a:pt x="34" y="195"/>
                    <a:pt x="32" y="196"/>
                    <a:pt x="31" y="196"/>
                  </a:cubicBezTo>
                  <a:cubicBezTo>
                    <a:pt x="29" y="197"/>
                    <a:pt x="26" y="199"/>
                    <a:pt x="24" y="200"/>
                  </a:cubicBezTo>
                  <a:cubicBezTo>
                    <a:pt x="22" y="200"/>
                    <a:pt x="19" y="200"/>
                    <a:pt x="18" y="200"/>
                  </a:cubicBezTo>
                  <a:cubicBezTo>
                    <a:pt x="17" y="199"/>
                    <a:pt x="17" y="195"/>
                    <a:pt x="16" y="195"/>
                  </a:cubicBezTo>
                  <a:cubicBezTo>
                    <a:pt x="15" y="194"/>
                    <a:pt x="11" y="194"/>
                    <a:pt x="10" y="194"/>
                  </a:cubicBezTo>
                  <a:cubicBezTo>
                    <a:pt x="9" y="193"/>
                    <a:pt x="4" y="193"/>
                    <a:pt x="4" y="193"/>
                  </a:cubicBezTo>
                  <a:cubicBezTo>
                    <a:pt x="4" y="193"/>
                    <a:pt x="3" y="188"/>
                    <a:pt x="3" y="187"/>
                  </a:cubicBezTo>
                  <a:cubicBezTo>
                    <a:pt x="2" y="185"/>
                    <a:pt x="1" y="182"/>
                    <a:pt x="1" y="180"/>
                  </a:cubicBezTo>
                  <a:cubicBezTo>
                    <a:pt x="0" y="180"/>
                    <a:pt x="0" y="178"/>
                    <a:pt x="0" y="178"/>
                  </a:cubicBezTo>
                  <a:cubicBezTo>
                    <a:pt x="0" y="177"/>
                    <a:pt x="0" y="176"/>
                    <a:pt x="0" y="176"/>
                  </a:cubicBezTo>
                  <a:cubicBezTo>
                    <a:pt x="1" y="175"/>
                    <a:pt x="4" y="175"/>
                    <a:pt x="6" y="174"/>
                  </a:cubicBezTo>
                  <a:cubicBezTo>
                    <a:pt x="8" y="173"/>
                    <a:pt x="11" y="172"/>
                    <a:pt x="13" y="172"/>
                  </a:cubicBezTo>
                  <a:cubicBezTo>
                    <a:pt x="15" y="171"/>
                    <a:pt x="19" y="170"/>
                    <a:pt x="21" y="168"/>
                  </a:cubicBezTo>
                  <a:cubicBezTo>
                    <a:pt x="23" y="167"/>
                    <a:pt x="26" y="165"/>
                    <a:pt x="27" y="164"/>
                  </a:cubicBezTo>
                  <a:cubicBezTo>
                    <a:pt x="29" y="163"/>
                    <a:pt x="31" y="161"/>
                    <a:pt x="31" y="159"/>
                  </a:cubicBezTo>
                  <a:cubicBezTo>
                    <a:pt x="32" y="159"/>
                    <a:pt x="32" y="156"/>
                    <a:pt x="32" y="155"/>
                  </a:cubicBezTo>
                  <a:cubicBezTo>
                    <a:pt x="31" y="153"/>
                    <a:pt x="31" y="151"/>
                    <a:pt x="30" y="149"/>
                  </a:cubicBezTo>
                  <a:cubicBezTo>
                    <a:pt x="30" y="147"/>
                    <a:pt x="27" y="144"/>
                    <a:pt x="26" y="142"/>
                  </a:cubicBezTo>
                  <a:cubicBezTo>
                    <a:pt x="25" y="141"/>
                    <a:pt x="23" y="138"/>
                    <a:pt x="23" y="138"/>
                  </a:cubicBezTo>
                  <a:cubicBezTo>
                    <a:pt x="23" y="138"/>
                    <a:pt x="27" y="136"/>
                    <a:pt x="28" y="135"/>
                  </a:cubicBezTo>
                  <a:cubicBezTo>
                    <a:pt x="28" y="135"/>
                    <a:pt x="29" y="133"/>
                    <a:pt x="29" y="133"/>
                  </a:cubicBezTo>
                  <a:cubicBezTo>
                    <a:pt x="30" y="132"/>
                    <a:pt x="33" y="132"/>
                    <a:pt x="33" y="131"/>
                  </a:cubicBezTo>
                  <a:cubicBezTo>
                    <a:pt x="33" y="131"/>
                    <a:pt x="33" y="130"/>
                    <a:pt x="32" y="130"/>
                  </a:cubicBezTo>
                  <a:cubicBezTo>
                    <a:pt x="32" y="129"/>
                    <a:pt x="31" y="128"/>
                    <a:pt x="31" y="128"/>
                  </a:cubicBezTo>
                  <a:cubicBezTo>
                    <a:pt x="31" y="127"/>
                    <a:pt x="31" y="126"/>
                    <a:pt x="31" y="125"/>
                  </a:cubicBezTo>
                  <a:cubicBezTo>
                    <a:pt x="31" y="125"/>
                    <a:pt x="31" y="123"/>
                    <a:pt x="31" y="123"/>
                  </a:cubicBezTo>
                  <a:cubicBezTo>
                    <a:pt x="31" y="122"/>
                    <a:pt x="33" y="121"/>
                    <a:pt x="33" y="120"/>
                  </a:cubicBezTo>
                  <a:cubicBezTo>
                    <a:pt x="33" y="119"/>
                    <a:pt x="36" y="118"/>
                    <a:pt x="36" y="117"/>
                  </a:cubicBezTo>
                  <a:cubicBezTo>
                    <a:pt x="36" y="117"/>
                    <a:pt x="34" y="116"/>
                    <a:pt x="33" y="116"/>
                  </a:cubicBezTo>
                  <a:cubicBezTo>
                    <a:pt x="32" y="114"/>
                    <a:pt x="29" y="112"/>
                    <a:pt x="28" y="111"/>
                  </a:cubicBezTo>
                  <a:cubicBezTo>
                    <a:pt x="27" y="110"/>
                    <a:pt x="25" y="107"/>
                    <a:pt x="24" y="106"/>
                  </a:cubicBezTo>
                  <a:cubicBezTo>
                    <a:pt x="24" y="105"/>
                    <a:pt x="23" y="104"/>
                    <a:pt x="23" y="103"/>
                  </a:cubicBezTo>
                  <a:cubicBezTo>
                    <a:pt x="23" y="103"/>
                    <a:pt x="25" y="102"/>
                    <a:pt x="25" y="101"/>
                  </a:cubicBezTo>
                  <a:cubicBezTo>
                    <a:pt x="25" y="100"/>
                    <a:pt x="23" y="99"/>
                    <a:pt x="23" y="99"/>
                  </a:cubicBezTo>
                  <a:cubicBezTo>
                    <a:pt x="21" y="98"/>
                    <a:pt x="20" y="96"/>
                    <a:pt x="19" y="94"/>
                  </a:cubicBezTo>
                  <a:cubicBezTo>
                    <a:pt x="19" y="94"/>
                    <a:pt x="19" y="93"/>
                    <a:pt x="18" y="93"/>
                  </a:cubicBezTo>
                  <a:cubicBezTo>
                    <a:pt x="18" y="92"/>
                    <a:pt x="17" y="93"/>
                    <a:pt x="17" y="93"/>
                  </a:cubicBezTo>
                  <a:cubicBezTo>
                    <a:pt x="16" y="93"/>
                    <a:pt x="16" y="92"/>
                    <a:pt x="16" y="91"/>
                  </a:cubicBezTo>
                  <a:cubicBezTo>
                    <a:pt x="15" y="90"/>
                    <a:pt x="14" y="88"/>
                    <a:pt x="14" y="87"/>
                  </a:cubicBezTo>
                  <a:cubicBezTo>
                    <a:pt x="13" y="86"/>
                    <a:pt x="12" y="85"/>
                    <a:pt x="11" y="85"/>
                  </a:cubicBezTo>
                  <a:cubicBezTo>
                    <a:pt x="11" y="84"/>
                    <a:pt x="9" y="83"/>
                    <a:pt x="9" y="82"/>
                  </a:cubicBezTo>
                  <a:cubicBezTo>
                    <a:pt x="9" y="81"/>
                    <a:pt x="11" y="81"/>
                    <a:pt x="11" y="80"/>
                  </a:cubicBezTo>
                  <a:cubicBezTo>
                    <a:pt x="12" y="78"/>
                    <a:pt x="10" y="74"/>
                    <a:pt x="11" y="72"/>
                  </a:cubicBezTo>
                  <a:cubicBezTo>
                    <a:pt x="11" y="72"/>
                    <a:pt x="13" y="72"/>
                    <a:pt x="14" y="72"/>
                  </a:cubicBezTo>
                  <a:cubicBezTo>
                    <a:pt x="15" y="72"/>
                    <a:pt x="16" y="72"/>
                    <a:pt x="17" y="73"/>
                  </a:cubicBezTo>
                  <a:cubicBezTo>
                    <a:pt x="18" y="73"/>
                    <a:pt x="21" y="73"/>
                    <a:pt x="21" y="73"/>
                  </a:cubicBezTo>
                  <a:cubicBezTo>
                    <a:pt x="24" y="72"/>
                    <a:pt x="27" y="69"/>
                    <a:pt x="28" y="67"/>
                  </a:cubicBezTo>
                  <a:cubicBezTo>
                    <a:pt x="30" y="65"/>
                    <a:pt x="32" y="60"/>
                    <a:pt x="33" y="58"/>
                  </a:cubicBezTo>
                  <a:cubicBezTo>
                    <a:pt x="34" y="56"/>
                    <a:pt x="38" y="51"/>
                    <a:pt x="37" y="49"/>
                  </a:cubicBezTo>
                  <a:cubicBezTo>
                    <a:pt x="36" y="48"/>
                    <a:pt x="35" y="48"/>
                    <a:pt x="34" y="48"/>
                  </a:cubicBezTo>
                  <a:cubicBezTo>
                    <a:pt x="33" y="48"/>
                    <a:pt x="32" y="48"/>
                    <a:pt x="31" y="47"/>
                  </a:cubicBezTo>
                  <a:cubicBezTo>
                    <a:pt x="30" y="47"/>
                    <a:pt x="29" y="46"/>
                    <a:pt x="29" y="45"/>
                  </a:cubicBezTo>
                  <a:cubicBezTo>
                    <a:pt x="28" y="45"/>
                    <a:pt x="29" y="43"/>
                    <a:pt x="29" y="43"/>
                  </a:cubicBezTo>
                  <a:cubicBezTo>
                    <a:pt x="30" y="42"/>
                    <a:pt x="32" y="40"/>
                    <a:pt x="33" y="40"/>
                  </a:cubicBezTo>
                  <a:cubicBezTo>
                    <a:pt x="33" y="40"/>
                    <a:pt x="35" y="39"/>
                    <a:pt x="35" y="39"/>
                  </a:cubicBezTo>
                  <a:cubicBezTo>
                    <a:pt x="36" y="38"/>
                    <a:pt x="36" y="37"/>
                    <a:pt x="36" y="36"/>
                  </a:cubicBezTo>
                  <a:cubicBezTo>
                    <a:pt x="36" y="35"/>
                    <a:pt x="36" y="32"/>
                    <a:pt x="35" y="31"/>
                  </a:cubicBezTo>
                  <a:cubicBezTo>
                    <a:pt x="34" y="30"/>
                    <a:pt x="32" y="29"/>
                    <a:pt x="32" y="28"/>
                  </a:cubicBezTo>
                  <a:cubicBezTo>
                    <a:pt x="31" y="21"/>
                    <a:pt x="40" y="9"/>
                    <a:pt x="43" y="3"/>
                  </a:cubicBezTo>
                  <a:cubicBezTo>
                    <a:pt x="43" y="2"/>
                    <a:pt x="45" y="0"/>
                    <a:pt x="45" y="0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83"/>
            <p:cNvSpPr>
              <a:spLocks noEditPoints="1"/>
            </p:cNvSpPr>
            <p:nvPr/>
          </p:nvSpPr>
          <p:spPr bwMode="auto">
            <a:xfrm>
              <a:off x="3573529" y="3991827"/>
              <a:ext cx="932432" cy="1417577"/>
            </a:xfrm>
            <a:custGeom>
              <a:avLst/>
              <a:gdLst>
                <a:gd name="T0" fmla="*/ 271 w 281"/>
                <a:gd name="T1" fmla="*/ 253 h 427"/>
                <a:gd name="T2" fmla="*/ 247 w 281"/>
                <a:gd name="T3" fmla="*/ 273 h 427"/>
                <a:gd name="T4" fmla="*/ 250 w 281"/>
                <a:gd name="T5" fmla="*/ 294 h 427"/>
                <a:gd name="T6" fmla="*/ 232 w 281"/>
                <a:gd name="T7" fmla="*/ 305 h 427"/>
                <a:gd name="T8" fmla="*/ 227 w 281"/>
                <a:gd name="T9" fmla="*/ 325 h 427"/>
                <a:gd name="T10" fmla="*/ 225 w 281"/>
                <a:gd name="T11" fmla="*/ 340 h 427"/>
                <a:gd name="T12" fmla="*/ 222 w 281"/>
                <a:gd name="T13" fmla="*/ 355 h 427"/>
                <a:gd name="T14" fmla="*/ 228 w 281"/>
                <a:gd name="T15" fmla="*/ 371 h 427"/>
                <a:gd name="T16" fmla="*/ 249 w 281"/>
                <a:gd name="T17" fmla="*/ 385 h 427"/>
                <a:gd name="T18" fmla="*/ 241 w 281"/>
                <a:gd name="T19" fmla="*/ 398 h 427"/>
                <a:gd name="T20" fmla="*/ 234 w 281"/>
                <a:gd name="T21" fmla="*/ 423 h 427"/>
                <a:gd name="T22" fmla="*/ 219 w 281"/>
                <a:gd name="T23" fmla="*/ 419 h 427"/>
                <a:gd name="T24" fmla="*/ 200 w 281"/>
                <a:gd name="T25" fmla="*/ 413 h 427"/>
                <a:gd name="T26" fmla="*/ 198 w 281"/>
                <a:gd name="T27" fmla="*/ 407 h 427"/>
                <a:gd name="T28" fmla="*/ 195 w 281"/>
                <a:gd name="T29" fmla="*/ 384 h 427"/>
                <a:gd name="T30" fmla="*/ 186 w 281"/>
                <a:gd name="T31" fmla="*/ 368 h 427"/>
                <a:gd name="T32" fmla="*/ 177 w 281"/>
                <a:gd name="T33" fmla="*/ 351 h 427"/>
                <a:gd name="T34" fmla="*/ 158 w 281"/>
                <a:gd name="T35" fmla="*/ 337 h 427"/>
                <a:gd name="T36" fmla="*/ 151 w 281"/>
                <a:gd name="T37" fmla="*/ 327 h 427"/>
                <a:gd name="T38" fmla="*/ 165 w 281"/>
                <a:gd name="T39" fmla="*/ 311 h 427"/>
                <a:gd name="T40" fmla="*/ 173 w 281"/>
                <a:gd name="T41" fmla="*/ 303 h 427"/>
                <a:gd name="T42" fmla="*/ 155 w 281"/>
                <a:gd name="T43" fmla="*/ 278 h 427"/>
                <a:gd name="T44" fmla="*/ 144 w 281"/>
                <a:gd name="T45" fmla="*/ 284 h 427"/>
                <a:gd name="T46" fmla="*/ 120 w 281"/>
                <a:gd name="T47" fmla="*/ 281 h 427"/>
                <a:gd name="T48" fmla="*/ 102 w 281"/>
                <a:gd name="T49" fmla="*/ 274 h 427"/>
                <a:gd name="T50" fmla="*/ 85 w 281"/>
                <a:gd name="T51" fmla="*/ 267 h 427"/>
                <a:gd name="T52" fmla="*/ 69 w 281"/>
                <a:gd name="T53" fmla="*/ 242 h 427"/>
                <a:gd name="T54" fmla="*/ 35 w 281"/>
                <a:gd name="T55" fmla="*/ 210 h 427"/>
                <a:gd name="T56" fmla="*/ 25 w 281"/>
                <a:gd name="T57" fmla="*/ 189 h 427"/>
                <a:gd name="T58" fmla="*/ 30 w 281"/>
                <a:gd name="T59" fmla="*/ 158 h 427"/>
                <a:gd name="T60" fmla="*/ 30 w 281"/>
                <a:gd name="T61" fmla="*/ 118 h 427"/>
                <a:gd name="T62" fmla="*/ 18 w 281"/>
                <a:gd name="T63" fmla="*/ 92 h 427"/>
                <a:gd name="T64" fmla="*/ 3 w 281"/>
                <a:gd name="T65" fmla="*/ 83 h 427"/>
                <a:gd name="T66" fmla="*/ 17 w 281"/>
                <a:gd name="T67" fmla="*/ 78 h 427"/>
                <a:gd name="T68" fmla="*/ 29 w 281"/>
                <a:gd name="T69" fmla="*/ 63 h 427"/>
                <a:gd name="T70" fmla="*/ 47 w 281"/>
                <a:gd name="T71" fmla="*/ 53 h 427"/>
                <a:gd name="T72" fmla="*/ 54 w 281"/>
                <a:gd name="T73" fmla="*/ 31 h 427"/>
                <a:gd name="T74" fmla="*/ 85 w 281"/>
                <a:gd name="T75" fmla="*/ 35 h 427"/>
                <a:gd name="T76" fmla="*/ 103 w 281"/>
                <a:gd name="T77" fmla="*/ 35 h 427"/>
                <a:gd name="T78" fmla="*/ 125 w 281"/>
                <a:gd name="T79" fmla="*/ 35 h 427"/>
                <a:gd name="T80" fmla="*/ 147 w 281"/>
                <a:gd name="T81" fmla="*/ 40 h 427"/>
                <a:gd name="T82" fmla="*/ 164 w 281"/>
                <a:gd name="T83" fmla="*/ 38 h 427"/>
                <a:gd name="T84" fmla="*/ 185 w 281"/>
                <a:gd name="T85" fmla="*/ 30 h 427"/>
                <a:gd name="T86" fmla="*/ 185 w 281"/>
                <a:gd name="T87" fmla="*/ 13 h 427"/>
                <a:gd name="T88" fmla="*/ 204 w 281"/>
                <a:gd name="T89" fmla="*/ 2 h 427"/>
                <a:gd name="T90" fmla="*/ 208 w 281"/>
                <a:gd name="T91" fmla="*/ 18 h 427"/>
                <a:gd name="T92" fmla="*/ 225 w 281"/>
                <a:gd name="T93" fmla="*/ 24 h 427"/>
                <a:gd name="T94" fmla="*/ 239 w 281"/>
                <a:gd name="T95" fmla="*/ 36 h 427"/>
                <a:gd name="T96" fmla="*/ 230 w 281"/>
                <a:gd name="T97" fmla="*/ 64 h 427"/>
                <a:gd name="T98" fmla="*/ 247 w 281"/>
                <a:gd name="T99" fmla="*/ 85 h 427"/>
                <a:gd name="T100" fmla="*/ 254 w 281"/>
                <a:gd name="T101" fmla="*/ 108 h 427"/>
                <a:gd name="T102" fmla="*/ 257 w 281"/>
                <a:gd name="T103" fmla="*/ 130 h 427"/>
                <a:gd name="T104" fmla="*/ 251 w 281"/>
                <a:gd name="T105" fmla="*/ 155 h 427"/>
                <a:gd name="T106" fmla="*/ 244 w 281"/>
                <a:gd name="T107" fmla="*/ 181 h 427"/>
                <a:gd name="T108" fmla="*/ 253 w 281"/>
                <a:gd name="T109" fmla="*/ 211 h 427"/>
                <a:gd name="T110" fmla="*/ 275 w 281"/>
                <a:gd name="T111" fmla="*/ 238 h 427"/>
                <a:gd name="T112" fmla="*/ 217 w 281"/>
                <a:gd name="T113" fmla="*/ 338 h 427"/>
                <a:gd name="T114" fmla="*/ 216 w 281"/>
                <a:gd name="T115" fmla="*/ 34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1" h="427">
                  <a:moveTo>
                    <a:pt x="281" y="244"/>
                  </a:moveTo>
                  <a:cubicBezTo>
                    <a:pt x="281" y="244"/>
                    <a:pt x="278" y="245"/>
                    <a:pt x="277" y="246"/>
                  </a:cubicBezTo>
                  <a:cubicBezTo>
                    <a:pt x="276" y="247"/>
                    <a:pt x="275" y="251"/>
                    <a:pt x="274" y="252"/>
                  </a:cubicBezTo>
                  <a:cubicBezTo>
                    <a:pt x="273" y="252"/>
                    <a:pt x="271" y="253"/>
                    <a:pt x="271" y="253"/>
                  </a:cubicBezTo>
                  <a:cubicBezTo>
                    <a:pt x="270" y="254"/>
                    <a:pt x="268" y="256"/>
                    <a:pt x="267" y="257"/>
                  </a:cubicBezTo>
                  <a:cubicBezTo>
                    <a:pt x="265" y="259"/>
                    <a:pt x="262" y="262"/>
                    <a:pt x="260" y="264"/>
                  </a:cubicBezTo>
                  <a:cubicBezTo>
                    <a:pt x="258" y="265"/>
                    <a:pt x="252" y="266"/>
                    <a:pt x="250" y="268"/>
                  </a:cubicBezTo>
                  <a:cubicBezTo>
                    <a:pt x="249" y="269"/>
                    <a:pt x="248" y="272"/>
                    <a:pt x="247" y="273"/>
                  </a:cubicBezTo>
                  <a:cubicBezTo>
                    <a:pt x="247" y="275"/>
                    <a:pt x="248" y="277"/>
                    <a:pt x="249" y="278"/>
                  </a:cubicBezTo>
                  <a:cubicBezTo>
                    <a:pt x="249" y="279"/>
                    <a:pt x="251" y="282"/>
                    <a:pt x="252" y="284"/>
                  </a:cubicBezTo>
                  <a:cubicBezTo>
                    <a:pt x="252" y="285"/>
                    <a:pt x="252" y="288"/>
                    <a:pt x="252" y="289"/>
                  </a:cubicBezTo>
                  <a:cubicBezTo>
                    <a:pt x="252" y="290"/>
                    <a:pt x="251" y="293"/>
                    <a:pt x="250" y="294"/>
                  </a:cubicBezTo>
                  <a:cubicBezTo>
                    <a:pt x="250" y="295"/>
                    <a:pt x="249" y="297"/>
                    <a:pt x="248" y="298"/>
                  </a:cubicBezTo>
                  <a:cubicBezTo>
                    <a:pt x="247" y="298"/>
                    <a:pt x="246" y="300"/>
                    <a:pt x="245" y="300"/>
                  </a:cubicBezTo>
                  <a:cubicBezTo>
                    <a:pt x="243" y="301"/>
                    <a:pt x="240" y="302"/>
                    <a:pt x="238" y="302"/>
                  </a:cubicBezTo>
                  <a:cubicBezTo>
                    <a:pt x="236" y="303"/>
                    <a:pt x="233" y="304"/>
                    <a:pt x="232" y="305"/>
                  </a:cubicBezTo>
                  <a:cubicBezTo>
                    <a:pt x="230" y="305"/>
                    <a:pt x="228" y="306"/>
                    <a:pt x="228" y="307"/>
                  </a:cubicBezTo>
                  <a:cubicBezTo>
                    <a:pt x="227" y="308"/>
                    <a:pt x="225" y="313"/>
                    <a:pt x="225" y="314"/>
                  </a:cubicBezTo>
                  <a:cubicBezTo>
                    <a:pt x="225" y="316"/>
                    <a:pt x="224" y="320"/>
                    <a:pt x="225" y="321"/>
                  </a:cubicBezTo>
                  <a:cubicBezTo>
                    <a:pt x="225" y="322"/>
                    <a:pt x="226" y="324"/>
                    <a:pt x="227" y="325"/>
                  </a:cubicBezTo>
                  <a:cubicBezTo>
                    <a:pt x="227" y="326"/>
                    <a:pt x="228" y="326"/>
                    <a:pt x="228" y="327"/>
                  </a:cubicBezTo>
                  <a:cubicBezTo>
                    <a:pt x="229" y="329"/>
                    <a:pt x="229" y="333"/>
                    <a:pt x="229" y="336"/>
                  </a:cubicBezTo>
                  <a:cubicBezTo>
                    <a:pt x="229" y="337"/>
                    <a:pt x="229" y="338"/>
                    <a:pt x="229" y="339"/>
                  </a:cubicBezTo>
                  <a:cubicBezTo>
                    <a:pt x="228" y="340"/>
                    <a:pt x="226" y="340"/>
                    <a:pt x="225" y="340"/>
                  </a:cubicBezTo>
                  <a:cubicBezTo>
                    <a:pt x="224" y="341"/>
                    <a:pt x="222" y="343"/>
                    <a:pt x="222" y="344"/>
                  </a:cubicBezTo>
                  <a:cubicBezTo>
                    <a:pt x="222" y="344"/>
                    <a:pt x="220" y="345"/>
                    <a:pt x="220" y="346"/>
                  </a:cubicBezTo>
                  <a:cubicBezTo>
                    <a:pt x="219" y="347"/>
                    <a:pt x="220" y="349"/>
                    <a:pt x="220" y="349"/>
                  </a:cubicBezTo>
                  <a:cubicBezTo>
                    <a:pt x="221" y="350"/>
                    <a:pt x="222" y="354"/>
                    <a:pt x="222" y="355"/>
                  </a:cubicBezTo>
                  <a:cubicBezTo>
                    <a:pt x="223" y="356"/>
                    <a:pt x="224" y="357"/>
                    <a:pt x="225" y="358"/>
                  </a:cubicBezTo>
                  <a:cubicBezTo>
                    <a:pt x="226" y="359"/>
                    <a:pt x="227" y="362"/>
                    <a:pt x="228" y="363"/>
                  </a:cubicBezTo>
                  <a:cubicBezTo>
                    <a:pt x="228" y="364"/>
                    <a:pt x="227" y="366"/>
                    <a:pt x="227" y="368"/>
                  </a:cubicBezTo>
                  <a:cubicBezTo>
                    <a:pt x="227" y="369"/>
                    <a:pt x="227" y="371"/>
                    <a:pt x="228" y="371"/>
                  </a:cubicBezTo>
                  <a:cubicBezTo>
                    <a:pt x="228" y="372"/>
                    <a:pt x="230" y="374"/>
                    <a:pt x="231" y="374"/>
                  </a:cubicBezTo>
                  <a:cubicBezTo>
                    <a:pt x="233" y="375"/>
                    <a:pt x="237" y="374"/>
                    <a:pt x="238" y="374"/>
                  </a:cubicBezTo>
                  <a:cubicBezTo>
                    <a:pt x="240" y="375"/>
                    <a:pt x="242" y="376"/>
                    <a:pt x="244" y="378"/>
                  </a:cubicBezTo>
                  <a:cubicBezTo>
                    <a:pt x="245" y="380"/>
                    <a:pt x="247" y="383"/>
                    <a:pt x="249" y="385"/>
                  </a:cubicBezTo>
                  <a:cubicBezTo>
                    <a:pt x="249" y="385"/>
                    <a:pt x="250" y="386"/>
                    <a:pt x="250" y="386"/>
                  </a:cubicBezTo>
                  <a:cubicBezTo>
                    <a:pt x="251" y="387"/>
                    <a:pt x="250" y="389"/>
                    <a:pt x="249" y="391"/>
                  </a:cubicBezTo>
                  <a:cubicBezTo>
                    <a:pt x="248" y="392"/>
                    <a:pt x="247" y="393"/>
                    <a:pt x="246" y="394"/>
                  </a:cubicBezTo>
                  <a:cubicBezTo>
                    <a:pt x="245" y="395"/>
                    <a:pt x="241" y="397"/>
                    <a:pt x="241" y="398"/>
                  </a:cubicBezTo>
                  <a:cubicBezTo>
                    <a:pt x="240" y="399"/>
                    <a:pt x="239" y="403"/>
                    <a:pt x="239" y="405"/>
                  </a:cubicBezTo>
                  <a:cubicBezTo>
                    <a:pt x="238" y="406"/>
                    <a:pt x="236" y="409"/>
                    <a:pt x="236" y="411"/>
                  </a:cubicBezTo>
                  <a:cubicBezTo>
                    <a:pt x="235" y="411"/>
                    <a:pt x="235" y="414"/>
                    <a:pt x="235" y="415"/>
                  </a:cubicBezTo>
                  <a:cubicBezTo>
                    <a:pt x="234" y="417"/>
                    <a:pt x="235" y="422"/>
                    <a:pt x="234" y="423"/>
                  </a:cubicBezTo>
                  <a:cubicBezTo>
                    <a:pt x="233" y="425"/>
                    <a:pt x="229" y="426"/>
                    <a:pt x="228" y="427"/>
                  </a:cubicBezTo>
                  <a:cubicBezTo>
                    <a:pt x="226" y="427"/>
                    <a:pt x="224" y="426"/>
                    <a:pt x="223" y="425"/>
                  </a:cubicBezTo>
                  <a:cubicBezTo>
                    <a:pt x="222" y="424"/>
                    <a:pt x="223" y="421"/>
                    <a:pt x="222" y="420"/>
                  </a:cubicBezTo>
                  <a:cubicBezTo>
                    <a:pt x="222" y="419"/>
                    <a:pt x="220" y="419"/>
                    <a:pt x="219" y="419"/>
                  </a:cubicBezTo>
                  <a:cubicBezTo>
                    <a:pt x="218" y="418"/>
                    <a:pt x="216" y="419"/>
                    <a:pt x="214" y="419"/>
                  </a:cubicBezTo>
                  <a:cubicBezTo>
                    <a:pt x="213" y="419"/>
                    <a:pt x="210" y="418"/>
                    <a:pt x="210" y="418"/>
                  </a:cubicBezTo>
                  <a:cubicBezTo>
                    <a:pt x="208" y="417"/>
                    <a:pt x="206" y="414"/>
                    <a:pt x="205" y="414"/>
                  </a:cubicBezTo>
                  <a:cubicBezTo>
                    <a:pt x="204" y="413"/>
                    <a:pt x="201" y="413"/>
                    <a:pt x="200" y="413"/>
                  </a:cubicBezTo>
                  <a:cubicBezTo>
                    <a:pt x="198" y="414"/>
                    <a:pt x="197" y="417"/>
                    <a:pt x="196" y="417"/>
                  </a:cubicBezTo>
                  <a:cubicBezTo>
                    <a:pt x="195" y="418"/>
                    <a:pt x="194" y="418"/>
                    <a:pt x="193" y="417"/>
                  </a:cubicBezTo>
                  <a:cubicBezTo>
                    <a:pt x="192" y="417"/>
                    <a:pt x="193" y="415"/>
                    <a:pt x="193" y="414"/>
                  </a:cubicBezTo>
                  <a:cubicBezTo>
                    <a:pt x="194" y="412"/>
                    <a:pt x="196" y="409"/>
                    <a:pt x="198" y="407"/>
                  </a:cubicBezTo>
                  <a:cubicBezTo>
                    <a:pt x="198" y="406"/>
                    <a:pt x="201" y="405"/>
                    <a:pt x="202" y="403"/>
                  </a:cubicBezTo>
                  <a:cubicBezTo>
                    <a:pt x="202" y="402"/>
                    <a:pt x="203" y="400"/>
                    <a:pt x="203" y="399"/>
                  </a:cubicBezTo>
                  <a:cubicBezTo>
                    <a:pt x="202" y="397"/>
                    <a:pt x="199" y="393"/>
                    <a:pt x="198" y="391"/>
                  </a:cubicBezTo>
                  <a:cubicBezTo>
                    <a:pt x="197" y="389"/>
                    <a:pt x="195" y="386"/>
                    <a:pt x="195" y="384"/>
                  </a:cubicBezTo>
                  <a:cubicBezTo>
                    <a:pt x="195" y="383"/>
                    <a:pt x="195" y="381"/>
                    <a:pt x="195" y="381"/>
                  </a:cubicBezTo>
                  <a:cubicBezTo>
                    <a:pt x="195" y="380"/>
                    <a:pt x="193" y="378"/>
                    <a:pt x="193" y="378"/>
                  </a:cubicBezTo>
                  <a:cubicBezTo>
                    <a:pt x="192" y="377"/>
                    <a:pt x="191" y="375"/>
                    <a:pt x="190" y="374"/>
                  </a:cubicBezTo>
                  <a:cubicBezTo>
                    <a:pt x="189" y="373"/>
                    <a:pt x="186" y="369"/>
                    <a:pt x="186" y="368"/>
                  </a:cubicBezTo>
                  <a:cubicBezTo>
                    <a:pt x="185" y="366"/>
                    <a:pt x="185" y="361"/>
                    <a:pt x="185" y="359"/>
                  </a:cubicBezTo>
                  <a:cubicBezTo>
                    <a:pt x="185" y="358"/>
                    <a:pt x="185" y="356"/>
                    <a:pt x="184" y="355"/>
                  </a:cubicBezTo>
                  <a:cubicBezTo>
                    <a:pt x="184" y="354"/>
                    <a:pt x="182" y="353"/>
                    <a:pt x="180" y="352"/>
                  </a:cubicBezTo>
                  <a:cubicBezTo>
                    <a:pt x="180" y="352"/>
                    <a:pt x="178" y="352"/>
                    <a:pt x="177" y="351"/>
                  </a:cubicBezTo>
                  <a:cubicBezTo>
                    <a:pt x="176" y="351"/>
                    <a:pt x="174" y="348"/>
                    <a:pt x="173" y="347"/>
                  </a:cubicBezTo>
                  <a:cubicBezTo>
                    <a:pt x="172" y="346"/>
                    <a:pt x="169" y="344"/>
                    <a:pt x="168" y="343"/>
                  </a:cubicBezTo>
                  <a:cubicBezTo>
                    <a:pt x="167" y="342"/>
                    <a:pt x="166" y="339"/>
                    <a:pt x="164" y="339"/>
                  </a:cubicBezTo>
                  <a:cubicBezTo>
                    <a:pt x="163" y="338"/>
                    <a:pt x="160" y="337"/>
                    <a:pt x="158" y="337"/>
                  </a:cubicBezTo>
                  <a:cubicBezTo>
                    <a:pt x="157" y="336"/>
                    <a:pt x="155" y="336"/>
                    <a:pt x="154" y="336"/>
                  </a:cubicBezTo>
                  <a:cubicBezTo>
                    <a:pt x="153" y="336"/>
                    <a:pt x="152" y="336"/>
                    <a:pt x="152" y="336"/>
                  </a:cubicBezTo>
                  <a:cubicBezTo>
                    <a:pt x="150" y="335"/>
                    <a:pt x="150" y="332"/>
                    <a:pt x="150" y="332"/>
                  </a:cubicBezTo>
                  <a:cubicBezTo>
                    <a:pt x="150" y="330"/>
                    <a:pt x="150" y="328"/>
                    <a:pt x="151" y="327"/>
                  </a:cubicBezTo>
                  <a:cubicBezTo>
                    <a:pt x="152" y="326"/>
                    <a:pt x="154" y="324"/>
                    <a:pt x="155" y="324"/>
                  </a:cubicBezTo>
                  <a:cubicBezTo>
                    <a:pt x="157" y="322"/>
                    <a:pt x="160" y="320"/>
                    <a:pt x="162" y="320"/>
                  </a:cubicBezTo>
                  <a:cubicBezTo>
                    <a:pt x="162" y="319"/>
                    <a:pt x="164" y="318"/>
                    <a:pt x="164" y="317"/>
                  </a:cubicBezTo>
                  <a:cubicBezTo>
                    <a:pt x="165" y="316"/>
                    <a:pt x="165" y="313"/>
                    <a:pt x="165" y="311"/>
                  </a:cubicBezTo>
                  <a:cubicBezTo>
                    <a:pt x="165" y="311"/>
                    <a:pt x="165" y="309"/>
                    <a:pt x="166" y="309"/>
                  </a:cubicBezTo>
                  <a:cubicBezTo>
                    <a:pt x="166" y="308"/>
                    <a:pt x="167" y="308"/>
                    <a:pt x="167" y="308"/>
                  </a:cubicBezTo>
                  <a:cubicBezTo>
                    <a:pt x="168" y="308"/>
                    <a:pt x="169" y="307"/>
                    <a:pt x="169" y="307"/>
                  </a:cubicBezTo>
                  <a:cubicBezTo>
                    <a:pt x="170" y="306"/>
                    <a:pt x="172" y="304"/>
                    <a:pt x="173" y="303"/>
                  </a:cubicBezTo>
                  <a:cubicBezTo>
                    <a:pt x="173" y="302"/>
                    <a:pt x="173" y="299"/>
                    <a:pt x="172" y="298"/>
                  </a:cubicBezTo>
                  <a:cubicBezTo>
                    <a:pt x="172" y="296"/>
                    <a:pt x="170" y="295"/>
                    <a:pt x="169" y="293"/>
                  </a:cubicBezTo>
                  <a:cubicBezTo>
                    <a:pt x="168" y="291"/>
                    <a:pt x="164" y="288"/>
                    <a:pt x="163" y="286"/>
                  </a:cubicBezTo>
                  <a:cubicBezTo>
                    <a:pt x="161" y="284"/>
                    <a:pt x="157" y="279"/>
                    <a:pt x="155" y="278"/>
                  </a:cubicBezTo>
                  <a:cubicBezTo>
                    <a:pt x="154" y="278"/>
                    <a:pt x="153" y="277"/>
                    <a:pt x="152" y="277"/>
                  </a:cubicBezTo>
                  <a:cubicBezTo>
                    <a:pt x="152" y="277"/>
                    <a:pt x="151" y="278"/>
                    <a:pt x="150" y="279"/>
                  </a:cubicBezTo>
                  <a:cubicBezTo>
                    <a:pt x="150" y="280"/>
                    <a:pt x="148" y="281"/>
                    <a:pt x="147" y="282"/>
                  </a:cubicBezTo>
                  <a:cubicBezTo>
                    <a:pt x="146" y="283"/>
                    <a:pt x="145" y="284"/>
                    <a:pt x="144" y="284"/>
                  </a:cubicBezTo>
                  <a:cubicBezTo>
                    <a:pt x="143" y="284"/>
                    <a:pt x="141" y="280"/>
                    <a:pt x="139" y="279"/>
                  </a:cubicBezTo>
                  <a:cubicBezTo>
                    <a:pt x="138" y="278"/>
                    <a:pt x="136" y="278"/>
                    <a:pt x="134" y="277"/>
                  </a:cubicBezTo>
                  <a:cubicBezTo>
                    <a:pt x="133" y="276"/>
                    <a:pt x="131" y="273"/>
                    <a:pt x="129" y="273"/>
                  </a:cubicBezTo>
                  <a:cubicBezTo>
                    <a:pt x="126" y="273"/>
                    <a:pt x="123" y="280"/>
                    <a:pt x="120" y="281"/>
                  </a:cubicBezTo>
                  <a:cubicBezTo>
                    <a:pt x="119" y="281"/>
                    <a:pt x="116" y="279"/>
                    <a:pt x="115" y="279"/>
                  </a:cubicBezTo>
                  <a:cubicBezTo>
                    <a:pt x="114" y="278"/>
                    <a:pt x="113" y="278"/>
                    <a:pt x="112" y="278"/>
                  </a:cubicBezTo>
                  <a:cubicBezTo>
                    <a:pt x="111" y="277"/>
                    <a:pt x="109" y="275"/>
                    <a:pt x="108" y="275"/>
                  </a:cubicBezTo>
                  <a:cubicBezTo>
                    <a:pt x="107" y="274"/>
                    <a:pt x="104" y="275"/>
                    <a:pt x="102" y="274"/>
                  </a:cubicBezTo>
                  <a:cubicBezTo>
                    <a:pt x="101" y="274"/>
                    <a:pt x="99" y="272"/>
                    <a:pt x="98" y="272"/>
                  </a:cubicBezTo>
                  <a:cubicBezTo>
                    <a:pt x="97" y="271"/>
                    <a:pt x="95" y="269"/>
                    <a:pt x="94" y="269"/>
                  </a:cubicBezTo>
                  <a:cubicBezTo>
                    <a:pt x="93" y="268"/>
                    <a:pt x="90" y="268"/>
                    <a:pt x="89" y="267"/>
                  </a:cubicBezTo>
                  <a:cubicBezTo>
                    <a:pt x="89" y="267"/>
                    <a:pt x="86" y="268"/>
                    <a:pt x="85" y="267"/>
                  </a:cubicBezTo>
                  <a:cubicBezTo>
                    <a:pt x="84" y="266"/>
                    <a:pt x="83" y="262"/>
                    <a:pt x="83" y="260"/>
                  </a:cubicBezTo>
                  <a:cubicBezTo>
                    <a:pt x="81" y="259"/>
                    <a:pt x="77" y="256"/>
                    <a:pt x="76" y="254"/>
                  </a:cubicBezTo>
                  <a:cubicBezTo>
                    <a:pt x="75" y="252"/>
                    <a:pt x="76" y="248"/>
                    <a:pt x="75" y="247"/>
                  </a:cubicBezTo>
                  <a:cubicBezTo>
                    <a:pt x="74" y="246"/>
                    <a:pt x="71" y="243"/>
                    <a:pt x="69" y="242"/>
                  </a:cubicBezTo>
                  <a:cubicBezTo>
                    <a:pt x="67" y="239"/>
                    <a:pt x="62" y="232"/>
                    <a:pt x="60" y="229"/>
                  </a:cubicBezTo>
                  <a:cubicBezTo>
                    <a:pt x="59" y="226"/>
                    <a:pt x="57" y="222"/>
                    <a:pt x="55" y="220"/>
                  </a:cubicBezTo>
                  <a:cubicBezTo>
                    <a:pt x="53" y="218"/>
                    <a:pt x="47" y="217"/>
                    <a:pt x="45" y="215"/>
                  </a:cubicBezTo>
                  <a:cubicBezTo>
                    <a:pt x="43" y="214"/>
                    <a:pt x="38" y="211"/>
                    <a:pt x="35" y="210"/>
                  </a:cubicBezTo>
                  <a:cubicBezTo>
                    <a:pt x="34" y="208"/>
                    <a:pt x="29" y="205"/>
                    <a:pt x="28" y="203"/>
                  </a:cubicBezTo>
                  <a:cubicBezTo>
                    <a:pt x="27" y="202"/>
                    <a:pt x="27" y="199"/>
                    <a:pt x="27" y="198"/>
                  </a:cubicBezTo>
                  <a:cubicBezTo>
                    <a:pt x="27" y="198"/>
                    <a:pt x="27" y="196"/>
                    <a:pt x="27" y="195"/>
                  </a:cubicBezTo>
                  <a:cubicBezTo>
                    <a:pt x="27" y="193"/>
                    <a:pt x="26" y="190"/>
                    <a:pt x="25" y="189"/>
                  </a:cubicBezTo>
                  <a:cubicBezTo>
                    <a:pt x="24" y="187"/>
                    <a:pt x="20" y="183"/>
                    <a:pt x="19" y="181"/>
                  </a:cubicBezTo>
                  <a:cubicBezTo>
                    <a:pt x="19" y="179"/>
                    <a:pt x="20" y="175"/>
                    <a:pt x="21" y="173"/>
                  </a:cubicBezTo>
                  <a:cubicBezTo>
                    <a:pt x="22" y="171"/>
                    <a:pt x="24" y="169"/>
                    <a:pt x="26" y="167"/>
                  </a:cubicBezTo>
                  <a:cubicBezTo>
                    <a:pt x="27" y="165"/>
                    <a:pt x="29" y="161"/>
                    <a:pt x="30" y="158"/>
                  </a:cubicBezTo>
                  <a:cubicBezTo>
                    <a:pt x="31" y="157"/>
                    <a:pt x="31" y="152"/>
                    <a:pt x="31" y="150"/>
                  </a:cubicBezTo>
                  <a:cubicBezTo>
                    <a:pt x="31" y="147"/>
                    <a:pt x="30" y="141"/>
                    <a:pt x="30" y="138"/>
                  </a:cubicBezTo>
                  <a:cubicBezTo>
                    <a:pt x="30" y="135"/>
                    <a:pt x="30" y="130"/>
                    <a:pt x="30" y="127"/>
                  </a:cubicBezTo>
                  <a:cubicBezTo>
                    <a:pt x="30" y="125"/>
                    <a:pt x="30" y="121"/>
                    <a:pt x="30" y="118"/>
                  </a:cubicBezTo>
                  <a:cubicBezTo>
                    <a:pt x="30" y="116"/>
                    <a:pt x="31" y="111"/>
                    <a:pt x="31" y="109"/>
                  </a:cubicBezTo>
                  <a:cubicBezTo>
                    <a:pt x="31" y="108"/>
                    <a:pt x="31" y="106"/>
                    <a:pt x="30" y="104"/>
                  </a:cubicBezTo>
                  <a:cubicBezTo>
                    <a:pt x="29" y="102"/>
                    <a:pt x="27" y="96"/>
                    <a:pt x="25" y="94"/>
                  </a:cubicBezTo>
                  <a:cubicBezTo>
                    <a:pt x="23" y="93"/>
                    <a:pt x="20" y="92"/>
                    <a:pt x="18" y="92"/>
                  </a:cubicBezTo>
                  <a:cubicBezTo>
                    <a:pt x="16" y="92"/>
                    <a:pt x="12" y="93"/>
                    <a:pt x="10" y="93"/>
                  </a:cubicBezTo>
                  <a:cubicBezTo>
                    <a:pt x="7" y="94"/>
                    <a:pt x="0" y="98"/>
                    <a:pt x="0" y="98"/>
                  </a:cubicBezTo>
                  <a:cubicBezTo>
                    <a:pt x="0" y="98"/>
                    <a:pt x="2" y="91"/>
                    <a:pt x="3" y="88"/>
                  </a:cubicBezTo>
                  <a:cubicBezTo>
                    <a:pt x="3" y="87"/>
                    <a:pt x="3" y="84"/>
                    <a:pt x="3" y="83"/>
                  </a:cubicBezTo>
                  <a:cubicBezTo>
                    <a:pt x="3" y="81"/>
                    <a:pt x="1" y="77"/>
                    <a:pt x="2" y="76"/>
                  </a:cubicBezTo>
                  <a:cubicBezTo>
                    <a:pt x="3" y="76"/>
                    <a:pt x="5" y="77"/>
                    <a:pt x="5" y="77"/>
                  </a:cubicBezTo>
                  <a:cubicBezTo>
                    <a:pt x="7" y="77"/>
                    <a:pt x="10" y="77"/>
                    <a:pt x="12" y="77"/>
                  </a:cubicBezTo>
                  <a:cubicBezTo>
                    <a:pt x="13" y="77"/>
                    <a:pt x="16" y="78"/>
                    <a:pt x="17" y="78"/>
                  </a:cubicBezTo>
                  <a:cubicBezTo>
                    <a:pt x="17" y="78"/>
                    <a:pt x="19" y="77"/>
                    <a:pt x="19" y="77"/>
                  </a:cubicBezTo>
                  <a:cubicBezTo>
                    <a:pt x="20" y="76"/>
                    <a:pt x="21" y="74"/>
                    <a:pt x="21" y="73"/>
                  </a:cubicBezTo>
                  <a:cubicBezTo>
                    <a:pt x="22" y="72"/>
                    <a:pt x="22" y="70"/>
                    <a:pt x="23" y="69"/>
                  </a:cubicBezTo>
                  <a:cubicBezTo>
                    <a:pt x="24" y="67"/>
                    <a:pt x="28" y="65"/>
                    <a:pt x="29" y="63"/>
                  </a:cubicBezTo>
                  <a:cubicBezTo>
                    <a:pt x="29" y="62"/>
                    <a:pt x="31" y="58"/>
                    <a:pt x="31" y="58"/>
                  </a:cubicBezTo>
                  <a:cubicBezTo>
                    <a:pt x="31" y="58"/>
                    <a:pt x="36" y="58"/>
                    <a:pt x="37" y="58"/>
                  </a:cubicBezTo>
                  <a:cubicBezTo>
                    <a:pt x="40" y="57"/>
                    <a:pt x="44" y="56"/>
                    <a:pt x="46" y="55"/>
                  </a:cubicBezTo>
                  <a:cubicBezTo>
                    <a:pt x="46" y="54"/>
                    <a:pt x="47" y="53"/>
                    <a:pt x="47" y="53"/>
                  </a:cubicBezTo>
                  <a:cubicBezTo>
                    <a:pt x="48" y="52"/>
                    <a:pt x="48" y="49"/>
                    <a:pt x="48" y="48"/>
                  </a:cubicBezTo>
                  <a:cubicBezTo>
                    <a:pt x="48" y="47"/>
                    <a:pt x="47" y="43"/>
                    <a:pt x="47" y="42"/>
                  </a:cubicBezTo>
                  <a:cubicBezTo>
                    <a:pt x="47" y="40"/>
                    <a:pt x="48" y="37"/>
                    <a:pt x="49" y="36"/>
                  </a:cubicBezTo>
                  <a:cubicBezTo>
                    <a:pt x="50" y="35"/>
                    <a:pt x="53" y="32"/>
                    <a:pt x="54" y="31"/>
                  </a:cubicBezTo>
                  <a:cubicBezTo>
                    <a:pt x="56" y="30"/>
                    <a:pt x="61" y="29"/>
                    <a:pt x="63" y="29"/>
                  </a:cubicBezTo>
                  <a:cubicBezTo>
                    <a:pt x="65" y="30"/>
                    <a:pt x="68" y="30"/>
                    <a:pt x="70" y="31"/>
                  </a:cubicBezTo>
                  <a:cubicBezTo>
                    <a:pt x="71" y="31"/>
                    <a:pt x="72" y="33"/>
                    <a:pt x="73" y="33"/>
                  </a:cubicBezTo>
                  <a:cubicBezTo>
                    <a:pt x="76" y="35"/>
                    <a:pt x="83" y="34"/>
                    <a:pt x="85" y="35"/>
                  </a:cubicBezTo>
                  <a:cubicBezTo>
                    <a:pt x="86" y="35"/>
                    <a:pt x="89" y="36"/>
                    <a:pt x="89" y="36"/>
                  </a:cubicBezTo>
                  <a:cubicBezTo>
                    <a:pt x="90" y="37"/>
                    <a:pt x="91" y="39"/>
                    <a:pt x="91" y="39"/>
                  </a:cubicBezTo>
                  <a:cubicBezTo>
                    <a:pt x="93" y="40"/>
                    <a:pt x="97" y="39"/>
                    <a:pt x="98" y="39"/>
                  </a:cubicBezTo>
                  <a:cubicBezTo>
                    <a:pt x="100" y="38"/>
                    <a:pt x="102" y="36"/>
                    <a:pt x="103" y="35"/>
                  </a:cubicBezTo>
                  <a:cubicBezTo>
                    <a:pt x="104" y="34"/>
                    <a:pt x="106" y="30"/>
                    <a:pt x="106" y="30"/>
                  </a:cubicBezTo>
                  <a:cubicBezTo>
                    <a:pt x="112" y="32"/>
                    <a:pt x="112" y="32"/>
                    <a:pt x="112" y="32"/>
                  </a:cubicBezTo>
                  <a:cubicBezTo>
                    <a:pt x="112" y="32"/>
                    <a:pt x="117" y="34"/>
                    <a:pt x="119" y="35"/>
                  </a:cubicBezTo>
                  <a:cubicBezTo>
                    <a:pt x="120" y="35"/>
                    <a:pt x="123" y="35"/>
                    <a:pt x="125" y="35"/>
                  </a:cubicBezTo>
                  <a:cubicBezTo>
                    <a:pt x="126" y="35"/>
                    <a:pt x="129" y="34"/>
                    <a:pt x="130" y="34"/>
                  </a:cubicBezTo>
                  <a:cubicBezTo>
                    <a:pt x="132" y="34"/>
                    <a:pt x="136" y="35"/>
                    <a:pt x="138" y="35"/>
                  </a:cubicBezTo>
                  <a:cubicBezTo>
                    <a:pt x="139" y="36"/>
                    <a:pt x="141" y="36"/>
                    <a:pt x="142" y="37"/>
                  </a:cubicBezTo>
                  <a:cubicBezTo>
                    <a:pt x="143" y="38"/>
                    <a:pt x="145" y="40"/>
                    <a:pt x="147" y="40"/>
                  </a:cubicBezTo>
                  <a:cubicBezTo>
                    <a:pt x="148" y="41"/>
                    <a:pt x="151" y="42"/>
                    <a:pt x="152" y="41"/>
                  </a:cubicBezTo>
                  <a:cubicBezTo>
                    <a:pt x="154" y="41"/>
                    <a:pt x="156" y="37"/>
                    <a:pt x="158" y="36"/>
                  </a:cubicBezTo>
                  <a:cubicBezTo>
                    <a:pt x="159" y="36"/>
                    <a:pt x="160" y="38"/>
                    <a:pt x="161" y="38"/>
                  </a:cubicBezTo>
                  <a:cubicBezTo>
                    <a:pt x="162" y="38"/>
                    <a:pt x="163" y="38"/>
                    <a:pt x="164" y="38"/>
                  </a:cubicBezTo>
                  <a:cubicBezTo>
                    <a:pt x="166" y="38"/>
                    <a:pt x="168" y="36"/>
                    <a:pt x="170" y="36"/>
                  </a:cubicBezTo>
                  <a:cubicBezTo>
                    <a:pt x="172" y="36"/>
                    <a:pt x="175" y="36"/>
                    <a:pt x="176" y="35"/>
                  </a:cubicBezTo>
                  <a:cubicBezTo>
                    <a:pt x="178" y="35"/>
                    <a:pt x="180" y="34"/>
                    <a:pt x="181" y="33"/>
                  </a:cubicBezTo>
                  <a:cubicBezTo>
                    <a:pt x="182" y="33"/>
                    <a:pt x="184" y="31"/>
                    <a:pt x="185" y="30"/>
                  </a:cubicBezTo>
                  <a:cubicBezTo>
                    <a:pt x="186" y="29"/>
                    <a:pt x="189" y="28"/>
                    <a:pt x="189" y="26"/>
                  </a:cubicBezTo>
                  <a:cubicBezTo>
                    <a:pt x="190" y="25"/>
                    <a:pt x="190" y="23"/>
                    <a:pt x="190" y="22"/>
                  </a:cubicBezTo>
                  <a:cubicBezTo>
                    <a:pt x="189" y="21"/>
                    <a:pt x="188" y="20"/>
                    <a:pt x="188" y="19"/>
                  </a:cubicBezTo>
                  <a:cubicBezTo>
                    <a:pt x="187" y="18"/>
                    <a:pt x="185" y="14"/>
                    <a:pt x="185" y="13"/>
                  </a:cubicBezTo>
                  <a:cubicBezTo>
                    <a:pt x="185" y="12"/>
                    <a:pt x="186" y="10"/>
                    <a:pt x="187" y="9"/>
                  </a:cubicBezTo>
                  <a:cubicBezTo>
                    <a:pt x="188" y="7"/>
                    <a:pt x="191" y="5"/>
                    <a:pt x="192" y="5"/>
                  </a:cubicBezTo>
                  <a:cubicBezTo>
                    <a:pt x="194" y="4"/>
                    <a:pt x="199" y="5"/>
                    <a:pt x="202" y="4"/>
                  </a:cubicBezTo>
                  <a:cubicBezTo>
                    <a:pt x="203" y="3"/>
                    <a:pt x="204" y="2"/>
                    <a:pt x="204" y="2"/>
                  </a:cubicBezTo>
                  <a:cubicBezTo>
                    <a:pt x="205" y="1"/>
                    <a:pt x="205" y="0"/>
                    <a:pt x="205" y="0"/>
                  </a:cubicBezTo>
                  <a:cubicBezTo>
                    <a:pt x="207" y="1"/>
                    <a:pt x="206" y="5"/>
                    <a:pt x="206" y="6"/>
                  </a:cubicBezTo>
                  <a:cubicBezTo>
                    <a:pt x="207" y="7"/>
                    <a:pt x="207" y="12"/>
                    <a:pt x="207" y="13"/>
                  </a:cubicBezTo>
                  <a:cubicBezTo>
                    <a:pt x="207" y="15"/>
                    <a:pt x="208" y="17"/>
                    <a:pt x="208" y="18"/>
                  </a:cubicBezTo>
                  <a:cubicBezTo>
                    <a:pt x="208" y="19"/>
                    <a:pt x="208" y="22"/>
                    <a:pt x="209" y="22"/>
                  </a:cubicBezTo>
                  <a:cubicBezTo>
                    <a:pt x="210" y="23"/>
                    <a:pt x="213" y="23"/>
                    <a:pt x="215" y="23"/>
                  </a:cubicBezTo>
                  <a:cubicBezTo>
                    <a:pt x="216" y="23"/>
                    <a:pt x="220" y="20"/>
                    <a:pt x="222" y="21"/>
                  </a:cubicBezTo>
                  <a:cubicBezTo>
                    <a:pt x="223" y="21"/>
                    <a:pt x="224" y="23"/>
                    <a:pt x="225" y="24"/>
                  </a:cubicBezTo>
                  <a:cubicBezTo>
                    <a:pt x="227" y="25"/>
                    <a:pt x="228" y="29"/>
                    <a:pt x="230" y="30"/>
                  </a:cubicBezTo>
                  <a:cubicBezTo>
                    <a:pt x="232" y="31"/>
                    <a:pt x="235" y="31"/>
                    <a:pt x="236" y="32"/>
                  </a:cubicBezTo>
                  <a:cubicBezTo>
                    <a:pt x="237" y="32"/>
                    <a:pt x="238" y="32"/>
                    <a:pt x="238" y="33"/>
                  </a:cubicBezTo>
                  <a:cubicBezTo>
                    <a:pt x="239" y="33"/>
                    <a:pt x="239" y="35"/>
                    <a:pt x="239" y="36"/>
                  </a:cubicBezTo>
                  <a:cubicBezTo>
                    <a:pt x="239" y="38"/>
                    <a:pt x="235" y="40"/>
                    <a:pt x="234" y="41"/>
                  </a:cubicBezTo>
                  <a:cubicBezTo>
                    <a:pt x="233" y="42"/>
                    <a:pt x="231" y="43"/>
                    <a:pt x="231" y="44"/>
                  </a:cubicBezTo>
                  <a:cubicBezTo>
                    <a:pt x="229" y="47"/>
                    <a:pt x="229" y="53"/>
                    <a:pt x="229" y="55"/>
                  </a:cubicBezTo>
                  <a:cubicBezTo>
                    <a:pt x="229" y="58"/>
                    <a:pt x="229" y="62"/>
                    <a:pt x="230" y="64"/>
                  </a:cubicBezTo>
                  <a:cubicBezTo>
                    <a:pt x="230" y="66"/>
                    <a:pt x="233" y="71"/>
                    <a:pt x="234" y="74"/>
                  </a:cubicBezTo>
                  <a:cubicBezTo>
                    <a:pt x="235" y="75"/>
                    <a:pt x="237" y="78"/>
                    <a:pt x="238" y="80"/>
                  </a:cubicBezTo>
                  <a:cubicBezTo>
                    <a:pt x="240" y="81"/>
                    <a:pt x="242" y="84"/>
                    <a:pt x="244" y="85"/>
                  </a:cubicBezTo>
                  <a:cubicBezTo>
                    <a:pt x="244" y="85"/>
                    <a:pt x="246" y="85"/>
                    <a:pt x="247" y="85"/>
                  </a:cubicBezTo>
                  <a:cubicBezTo>
                    <a:pt x="248" y="85"/>
                    <a:pt x="252" y="86"/>
                    <a:pt x="253" y="87"/>
                  </a:cubicBezTo>
                  <a:cubicBezTo>
                    <a:pt x="254" y="88"/>
                    <a:pt x="258" y="91"/>
                    <a:pt x="258" y="93"/>
                  </a:cubicBezTo>
                  <a:cubicBezTo>
                    <a:pt x="259" y="95"/>
                    <a:pt x="258" y="100"/>
                    <a:pt x="257" y="102"/>
                  </a:cubicBezTo>
                  <a:cubicBezTo>
                    <a:pt x="257" y="103"/>
                    <a:pt x="254" y="106"/>
                    <a:pt x="254" y="108"/>
                  </a:cubicBezTo>
                  <a:cubicBezTo>
                    <a:pt x="254" y="109"/>
                    <a:pt x="255" y="112"/>
                    <a:pt x="255" y="113"/>
                  </a:cubicBezTo>
                  <a:cubicBezTo>
                    <a:pt x="256" y="115"/>
                    <a:pt x="259" y="117"/>
                    <a:pt x="260" y="119"/>
                  </a:cubicBezTo>
                  <a:cubicBezTo>
                    <a:pt x="260" y="120"/>
                    <a:pt x="259" y="122"/>
                    <a:pt x="259" y="123"/>
                  </a:cubicBezTo>
                  <a:cubicBezTo>
                    <a:pt x="259" y="125"/>
                    <a:pt x="257" y="128"/>
                    <a:pt x="257" y="130"/>
                  </a:cubicBezTo>
                  <a:cubicBezTo>
                    <a:pt x="256" y="132"/>
                    <a:pt x="256" y="135"/>
                    <a:pt x="256" y="137"/>
                  </a:cubicBezTo>
                  <a:cubicBezTo>
                    <a:pt x="257" y="139"/>
                    <a:pt x="259" y="144"/>
                    <a:pt x="258" y="146"/>
                  </a:cubicBezTo>
                  <a:cubicBezTo>
                    <a:pt x="258" y="148"/>
                    <a:pt x="256" y="151"/>
                    <a:pt x="255" y="152"/>
                  </a:cubicBezTo>
                  <a:cubicBezTo>
                    <a:pt x="254" y="153"/>
                    <a:pt x="252" y="154"/>
                    <a:pt x="251" y="155"/>
                  </a:cubicBezTo>
                  <a:cubicBezTo>
                    <a:pt x="251" y="156"/>
                    <a:pt x="250" y="158"/>
                    <a:pt x="249" y="160"/>
                  </a:cubicBezTo>
                  <a:cubicBezTo>
                    <a:pt x="249" y="162"/>
                    <a:pt x="250" y="166"/>
                    <a:pt x="250" y="168"/>
                  </a:cubicBezTo>
                  <a:cubicBezTo>
                    <a:pt x="249" y="170"/>
                    <a:pt x="248" y="174"/>
                    <a:pt x="247" y="176"/>
                  </a:cubicBezTo>
                  <a:cubicBezTo>
                    <a:pt x="247" y="177"/>
                    <a:pt x="244" y="180"/>
                    <a:pt x="244" y="181"/>
                  </a:cubicBezTo>
                  <a:cubicBezTo>
                    <a:pt x="244" y="182"/>
                    <a:pt x="246" y="185"/>
                    <a:pt x="247" y="187"/>
                  </a:cubicBezTo>
                  <a:cubicBezTo>
                    <a:pt x="247" y="189"/>
                    <a:pt x="250" y="193"/>
                    <a:pt x="251" y="195"/>
                  </a:cubicBezTo>
                  <a:cubicBezTo>
                    <a:pt x="252" y="197"/>
                    <a:pt x="254" y="201"/>
                    <a:pt x="254" y="203"/>
                  </a:cubicBezTo>
                  <a:cubicBezTo>
                    <a:pt x="254" y="205"/>
                    <a:pt x="253" y="209"/>
                    <a:pt x="253" y="211"/>
                  </a:cubicBezTo>
                  <a:cubicBezTo>
                    <a:pt x="253" y="213"/>
                    <a:pt x="253" y="216"/>
                    <a:pt x="254" y="217"/>
                  </a:cubicBezTo>
                  <a:cubicBezTo>
                    <a:pt x="256" y="220"/>
                    <a:pt x="260" y="222"/>
                    <a:pt x="262" y="223"/>
                  </a:cubicBezTo>
                  <a:cubicBezTo>
                    <a:pt x="264" y="224"/>
                    <a:pt x="267" y="227"/>
                    <a:pt x="268" y="229"/>
                  </a:cubicBezTo>
                  <a:cubicBezTo>
                    <a:pt x="270" y="231"/>
                    <a:pt x="273" y="236"/>
                    <a:pt x="275" y="238"/>
                  </a:cubicBezTo>
                  <a:cubicBezTo>
                    <a:pt x="276" y="240"/>
                    <a:pt x="281" y="244"/>
                    <a:pt x="281" y="244"/>
                  </a:cubicBezTo>
                  <a:close/>
                  <a:moveTo>
                    <a:pt x="219" y="341"/>
                  </a:moveTo>
                  <a:cubicBezTo>
                    <a:pt x="219" y="341"/>
                    <a:pt x="219" y="339"/>
                    <a:pt x="219" y="339"/>
                  </a:cubicBezTo>
                  <a:cubicBezTo>
                    <a:pt x="218" y="338"/>
                    <a:pt x="217" y="338"/>
                    <a:pt x="217" y="338"/>
                  </a:cubicBezTo>
                  <a:cubicBezTo>
                    <a:pt x="216" y="338"/>
                    <a:pt x="215" y="340"/>
                    <a:pt x="215" y="341"/>
                  </a:cubicBezTo>
                  <a:cubicBezTo>
                    <a:pt x="214" y="342"/>
                    <a:pt x="213" y="343"/>
                    <a:pt x="213" y="344"/>
                  </a:cubicBezTo>
                  <a:cubicBezTo>
                    <a:pt x="213" y="344"/>
                    <a:pt x="214" y="345"/>
                    <a:pt x="215" y="345"/>
                  </a:cubicBezTo>
                  <a:cubicBezTo>
                    <a:pt x="215" y="346"/>
                    <a:pt x="216" y="345"/>
                    <a:pt x="216" y="345"/>
                  </a:cubicBezTo>
                  <a:cubicBezTo>
                    <a:pt x="216" y="345"/>
                    <a:pt x="217" y="344"/>
                    <a:pt x="217" y="344"/>
                  </a:cubicBezTo>
                  <a:cubicBezTo>
                    <a:pt x="218" y="343"/>
                    <a:pt x="219" y="342"/>
                    <a:pt x="219" y="341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5A7FC5">
                    <a:lumMod val="67000"/>
                  </a:srgbClr>
                </a:gs>
                <a:gs pos="51000">
                  <a:srgbClr val="399EC1"/>
                </a:gs>
                <a:gs pos="100000">
                  <a:srgbClr val="3279A6"/>
                </a:gs>
              </a:gsLst>
              <a:path path="circle">
                <a:fillToRect l="100000" t="100000"/>
              </a:path>
              <a:tileRect r="-100000" b="-100000"/>
            </a:gra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84"/>
            <p:cNvSpPr>
              <a:spLocks noEditPoints="1"/>
            </p:cNvSpPr>
            <p:nvPr/>
          </p:nvSpPr>
          <p:spPr bwMode="auto">
            <a:xfrm>
              <a:off x="3573529" y="3991827"/>
              <a:ext cx="932432" cy="1417577"/>
            </a:xfrm>
            <a:custGeom>
              <a:avLst/>
              <a:gdLst>
                <a:gd name="T0" fmla="*/ 271 w 281"/>
                <a:gd name="T1" fmla="*/ 253 h 427"/>
                <a:gd name="T2" fmla="*/ 247 w 281"/>
                <a:gd name="T3" fmla="*/ 273 h 427"/>
                <a:gd name="T4" fmla="*/ 250 w 281"/>
                <a:gd name="T5" fmla="*/ 294 h 427"/>
                <a:gd name="T6" fmla="*/ 232 w 281"/>
                <a:gd name="T7" fmla="*/ 305 h 427"/>
                <a:gd name="T8" fmla="*/ 227 w 281"/>
                <a:gd name="T9" fmla="*/ 325 h 427"/>
                <a:gd name="T10" fmla="*/ 225 w 281"/>
                <a:gd name="T11" fmla="*/ 340 h 427"/>
                <a:gd name="T12" fmla="*/ 222 w 281"/>
                <a:gd name="T13" fmla="*/ 355 h 427"/>
                <a:gd name="T14" fmla="*/ 228 w 281"/>
                <a:gd name="T15" fmla="*/ 371 h 427"/>
                <a:gd name="T16" fmla="*/ 249 w 281"/>
                <a:gd name="T17" fmla="*/ 385 h 427"/>
                <a:gd name="T18" fmla="*/ 241 w 281"/>
                <a:gd name="T19" fmla="*/ 398 h 427"/>
                <a:gd name="T20" fmla="*/ 234 w 281"/>
                <a:gd name="T21" fmla="*/ 423 h 427"/>
                <a:gd name="T22" fmla="*/ 219 w 281"/>
                <a:gd name="T23" fmla="*/ 419 h 427"/>
                <a:gd name="T24" fmla="*/ 200 w 281"/>
                <a:gd name="T25" fmla="*/ 413 h 427"/>
                <a:gd name="T26" fmla="*/ 198 w 281"/>
                <a:gd name="T27" fmla="*/ 407 h 427"/>
                <a:gd name="T28" fmla="*/ 195 w 281"/>
                <a:gd name="T29" fmla="*/ 384 h 427"/>
                <a:gd name="T30" fmla="*/ 186 w 281"/>
                <a:gd name="T31" fmla="*/ 368 h 427"/>
                <a:gd name="T32" fmla="*/ 177 w 281"/>
                <a:gd name="T33" fmla="*/ 351 h 427"/>
                <a:gd name="T34" fmla="*/ 158 w 281"/>
                <a:gd name="T35" fmla="*/ 337 h 427"/>
                <a:gd name="T36" fmla="*/ 151 w 281"/>
                <a:gd name="T37" fmla="*/ 327 h 427"/>
                <a:gd name="T38" fmla="*/ 165 w 281"/>
                <a:gd name="T39" fmla="*/ 311 h 427"/>
                <a:gd name="T40" fmla="*/ 173 w 281"/>
                <a:gd name="T41" fmla="*/ 303 h 427"/>
                <a:gd name="T42" fmla="*/ 155 w 281"/>
                <a:gd name="T43" fmla="*/ 278 h 427"/>
                <a:gd name="T44" fmla="*/ 144 w 281"/>
                <a:gd name="T45" fmla="*/ 284 h 427"/>
                <a:gd name="T46" fmla="*/ 120 w 281"/>
                <a:gd name="T47" fmla="*/ 281 h 427"/>
                <a:gd name="T48" fmla="*/ 102 w 281"/>
                <a:gd name="T49" fmla="*/ 274 h 427"/>
                <a:gd name="T50" fmla="*/ 85 w 281"/>
                <a:gd name="T51" fmla="*/ 267 h 427"/>
                <a:gd name="T52" fmla="*/ 69 w 281"/>
                <a:gd name="T53" fmla="*/ 242 h 427"/>
                <a:gd name="T54" fmla="*/ 35 w 281"/>
                <a:gd name="T55" fmla="*/ 210 h 427"/>
                <a:gd name="T56" fmla="*/ 25 w 281"/>
                <a:gd name="T57" fmla="*/ 189 h 427"/>
                <a:gd name="T58" fmla="*/ 30 w 281"/>
                <a:gd name="T59" fmla="*/ 158 h 427"/>
                <a:gd name="T60" fmla="*/ 30 w 281"/>
                <a:gd name="T61" fmla="*/ 118 h 427"/>
                <a:gd name="T62" fmla="*/ 18 w 281"/>
                <a:gd name="T63" fmla="*/ 92 h 427"/>
                <a:gd name="T64" fmla="*/ 3 w 281"/>
                <a:gd name="T65" fmla="*/ 83 h 427"/>
                <a:gd name="T66" fmla="*/ 17 w 281"/>
                <a:gd name="T67" fmla="*/ 78 h 427"/>
                <a:gd name="T68" fmla="*/ 29 w 281"/>
                <a:gd name="T69" fmla="*/ 63 h 427"/>
                <a:gd name="T70" fmla="*/ 47 w 281"/>
                <a:gd name="T71" fmla="*/ 53 h 427"/>
                <a:gd name="T72" fmla="*/ 54 w 281"/>
                <a:gd name="T73" fmla="*/ 31 h 427"/>
                <a:gd name="T74" fmla="*/ 85 w 281"/>
                <a:gd name="T75" fmla="*/ 35 h 427"/>
                <a:gd name="T76" fmla="*/ 103 w 281"/>
                <a:gd name="T77" fmla="*/ 35 h 427"/>
                <a:gd name="T78" fmla="*/ 125 w 281"/>
                <a:gd name="T79" fmla="*/ 35 h 427"/>
                <a:gd name="T80" fmla="*/ 147 w 281"/>
                <a:gd name="T81" fmla="*/ 40 h 427"/>
                <a:gd name="T82" fmla="*/ 164 w 281"/>
                <a:gd name="T83" fmla="*/ 38 h 427"/>
                <a:gd name="T84" fmla="*/ 185 w 281"/>
                <a:gd name="T85" fmla="*/ 30 h 427"/>
                <a:gd name="T86" fmla="*/ 185 w 281"/>
                <a:gd name="T87" fmla="*/ 13 h 427"/>
                <a:gd name="T88" fmla="*/ 204 w 281"/>
                <a:gd name="T89" fmla="*/ 2 h 427"/>
                <a:gd name="T90" fmla="*/ 208 w 281"/>
                <a:gd name="T91" fmla="*/ 18 h 427"/>
                <a:gd name="T92" fmla="*/ 225 w 281"/>
                <a:gd name="T93" fmla="*/ 24 h 427"/>
                <a:gd name="T94" fmla="*/ 239 w 281"/>
                <a:gd name="T95" fmla="*/ 36 h 427"/>
                <a:gd name="T96" fmla="*/ 230 w 281"/>
                <a:gd name="T97" fmla="*/ 64 h 427"/>
                <a:gd name="T98" fmla="*/ 247 w 281"/>
                <a:gd name="T99" fmla="*/ 85 h 427"/>
                <a:gd name="T100" fmla="*/ 254 w 281"/>
                <a:gd name="T101" fmla="*/ 108 h 427"/>
                <a:gd name="T102" fmla="*/ 257 w 281"/>
                <a:gd name="T103" fmla="*/ 130 h 427"/>
                <a:gd name="T104" fmla="*/ 251 w 281"/>
                <a:gd name="T105" fmla="*/ 155 h 427"/>
                <a:gd name="T106" fmla="*/ 244 w 281"/>
                <a:gd name="T107" fmla="*/ 181 h 427"/>
                <a:gd name="T108" fmla="*/ 253 w 281"/>
                <a:gd name="T109" fmla="*/ 211 h 427"/>
                <a:gd name="T110" fmla="*/ 275 w 281"/>
                <a:gd name="T111" fmla="*/ 238 h 427"/>
                <a:gd name="T112" fmla="*/ 217 w 281"/>
                <a:gd name="T113" fmla="*/ 338 h 427"/>
                <a:gd name="T114" fmla="*/ 216 w 281"/>
                <a:gd name="T115" fmla="*/ 34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1" h="427">
                  <a:moveTo>
                    <a:pt x="281" y="244"/>
                  </a:moveTo>
                  <a:cubicBezTo>
                    <a:pt x="281" y="244"/>
                    <a:pt x="278" y="245"/>
                    <a:pt x="277" y="246"/>
                  </a:cubicBezTo>
                  <a:cubicBezTo>
                    <a:pt x="276" y="247"/>
                    <a:pt x="275" y="251"/>
                    <a:pt x="274" y="252"/>
                  </a:cubicBezTo>
                  <a:cubicBezTo>
                    <a:pt x="273" y="252"/>
                    <a:pt x="271" y="253"/>
                    <a:pt x="271" y="253"/>
                  </a:cubicBezTo>
                  <a:cubicBezTo>
                    <a:pt x="270" y="254"/>
                    <a:pt x="268" y="256"/>
                    <a:pt x="267" y="257"/>
                  </a:cubicBezTo>
                  <a:cubicBezTo>
                    <a:pt x="265" y="259"/>
                    <a:pt x="262" y="262"/>
                    <a:pt x="260" y="264"/>
                  </a:cubicBezTo>
                  <a:cubicBezTo>
                    <a:pt x="258" y="265"/>
                    <a:pt x="252" y="266"/>
                    <a:pt x="250" y="268"/>
                  </a:cubicBezTo>
                  <a:cubicBezTo>
                    <a:pt x="249" y="269"/>
                    <a:pt x="248" y="272"/>
                    <a:pt x="247" y="273"/>
                  </a:cubicBezTo>
                  <a:cubicBezTo>
                    <a:pt x="247" y="275"/>
                    <a:pt x="248" y="277"/>
                    <a:pt x="249" y="278"/>
                  </a:cubicBezTo>
                  <a:cubicBezTo>
                    <a:pt x="249" y="279"/>
                    <a:pt x="251" y="282"/>
                    <a:pt x="252" y="284"/>
                  </a:cubicBezTo>
                  <a:cubicBezTo>
                    <a:pt x="252" y="285"/>
                    <a:pt x="252" y="288"/>
                    <a:pt x="252" y="289"/>
                  </a:cubicBezTo>
                  <a:cubicBezTo>
                    <a:pt x="252" y="290"/>
                    <a:pt x="251" y="293"/>
                    <a:pt x="250" y="294"/>
                  </a:cubicBezTo>
                  <a:cubicBezTo>
                    <a:pt x="250" y="295"/>
                    <a:pt x="249" y="297"/>
                    <a:pt x="248" y="298"/>
                  </a:cubicBezTo>
                  <a:cubicBezTo>
                    <a:pt x="247" y="298"/>
                    <a:pt x="246" y="300"/>
                    <a:pt x="245" y="300"/>
                  </a:cubicBezTo>
                  <a:cubicBezTo>
                    <a:pt x="243" y="301"/>
                    <a:pt x="240" y="302"/>
                    <a:pt x="238" y="302"/>
                  </a:cubicBezTo>
                  <a:cubicBezTo>
                    <a:pt x="236" y="303"/>
                    <a:pt x="233" y="304"/>
                    <a:pt x="232" y="305"/>
                  </a:cubicBezTo>
                  <a:cubicBezTo>
                    <a:pt x="230" y="305"/>
                    <a:pt x="228" y="306"/>
                    <a:pt x="228" y="307"/>
                  </a:cubicBezTo>
                  <a:cubicBezTo>
                    <a:pt x="227" y="308"/>
                    <a:pt x="225" y="313"/>
                    <a:pt x="225" y="314"/>
                  </a:cubicBezTo>
                  <a:cubicBezTo>
                    <a:pt x="225" y="316"/>
                    <a:pt x="224" y="320"/>
                    <a:pt x="225" y="321"/>
                  </a:cubicBezTo>
                  <a:cubicBezTo>
                    <a:pt x="225" y="322"/>
                    <a:pt x="226" y="324"/>
                    <a:pt x="227" y="325"/>
                  </a:cubicBezTo>
                  <a:cubicBezTo>
                    <a:pt x="227" y="326"/>
                    <a:pt x="228" y="326"/>
                    <a:pt x="228" y="327"/>
                  </a:cubicBezTo>
                  <a:cubicBezTo>
                    <a:pt x="229" y="329"/>
                    <a:pt x="229" y="333"/>
                    <a:pt x="229" y="336"/>
                  </a:cubicBezTo>
                  <a:cubicBezTo>
                    <a:pt x="229" y="337"/>
                    <a:pt x="229" y="338"/>
                    <a:pt x="229" y="339"/>
                  </a:cubicBezTo>
                  <a:cubicBezTo>
                    <a:pt x="228" y="340"/>
                    <a:pt x="226" y="340"/>
                    <a:pt x="225" y="340"/>
                  </a:cubicBezTo>
                  <a:cubicBezTo>
                    <a:pt x="224" y="341"/>
                    <a:pt x="222" y="343"/>
                    <a:pt x="222" y="344"/>
                  </a:cubicBezTo>
                  <a:cubicBezTo>
                    <a:pt x="222" y="344"/>
                    <a:pt x="220" y="345"/>
                    <a:pt x="220" y="346"/>
                  </a:cubicBezTo>
                  <a:cubicBezTo>
                    <a:pt x="219" y="347"/>
                    <a:pt x="220" y="349"/>
                    <a:pt x="220" y="349"/>
                  </a:cubicBezTo>
                  <a:cubicBezTo>
                    <a:pt x="221" y="350"/>
                    <a:pt x="222" y="354"/>
                    <a:pt x="222" y="355"/>
                  </a:cubicBezTo>
                  <a:cubicBezTo>
                    <a:pt x="223" y="356"/>
                    <a:pt x="224" y="357"/>
                    <a:pt x="225" y="358"/>
                  </a:cubicBezTo>
                  <a:cubicBezTo>
                    <a:pt x="226" y="359"/>
                    <a:pt x="227" y="362"/>
                    <a:pt x="228" y="363"/>
                  </a:cubicBezTo>
                  <a:cubicBezTo>
                    <a:pt x="228" y="364"/>
                    <a:pt x="227" y="366"/>
                    <a:pt x="227" y="368"/>
                  </a:cubicBezTo>
                  <a:cubicBezTo>
                    <a:pt x="227" y="369"/>
                    <a:pt x="227" y="371"/>
                    <a:pt x="228" y="371"/>
                  </a:cubicBezTo>
                  <a:cubicBezTo>
                    <a:pt x="228" y="372"/>
                    <a:pt x="230" y="374"/>
                    <a:pt x="231" y="374"/>
                  </a:cubicBezTo>
                  <a:cubicBezTo>
                    <a:pt x="233" y="375"/>
                    <a:pt x="237" y="374"/>
                    <a:pt x="238" y="374"/>
                  </a:cubicBezTo>
                  <a:cubicBezTo>
                    <a:pt x="240" y="375"/>
                    <a:pt x="242" y="376"/>
                    <a:pt x="244" y="378"/>
                  </a:cubicBezTo>
                  <a:cubicBezTo>
                    <a:pt x="245" y="380"/>
                    <a:pt x="247" y="383"/>
                    <a:pt x="249" y="385"/>
                  </a:cubicBezTo>
                  <a:cubicBezTo>
                    <a:pt x="249" y="385"/>
                    <a:pt x="250" y="386"/>
                    <a:pt x="250" y="386"/>
                  </a:cubicBezTo>
                  <a:cubicBezTo>
                    <a:pt x="251" y="387"/>
                    <a:pt x="250" y="389"/>
                    <a:pt x="249" y="391"/>
                  </a:cubicBezTo>
                  <a:cubicBezTo>
                    <a:pt x="248" y="392"/>
                    <a:pt x="247" y="393"/>
                    <a:pt x="246" y="394"/>
                  </a:cubicBezTo>
                  <a:cubicBezTo>
                    <a:pt x="245" y="395"/>
                    <a:pt x="241" y="397"/>
                    <a:pt x="241" y="398"/>
                  </a:cubicBezTo>
                  <a:cubicBezTo>
                    <a:pt x="240" y="399"/>
                    <a:pt x="239" y="403"/>
                    <a:pt x="239" y="405"/>
                  </a:cubicBezTo>
                  <a:cubicBezTo>
                    <a:pt x="238" y="406"/>
                    <a:pt x="236" y="409"/>
                    <a:pt x="236" y="411"/>
                  </a:cubicBezTo>
                  <a:cubicBezTo>
                    <a:pt x="235" y="411"/>
                    <a:pt x="235" y="414"/>
                    <a:pt x="235" y="415"/>
                  </a:cubicBezTo>
                  <a:cubicBezTo>
                    <a:pt x="234" y="417"/>
                    <a:pt x="235" y="422"/>
                    <a:pt x="234" y="423"/>
                  </a:cubicBezTo>
                  <a:cubicBezTo>
                    <a:pt x="233" y="425"/>
                    <a:pt x="229" y="426"/>
                    <a:pt x="228" y="427"/>
                  </a:cubicBezTo>
                  <a:cubicBezTo>
                    <a:pt x="226" y="427"/>
                    <a:pt x="224" y="426"/>
                    <a:pt x="223" y="425"/>
                  </a:cubicBezTo>
                  <a:cubicBezTo>
                    <a:pt x="222" y="424"/>
                    <a:pt x="223" y="421"/>
                    <a:pt x="222" y="420"/>
                  </a:cubicBezTo>
                  <a:cubicBezTo>
                    <a:pt x="222" y="419"/>
                    <a:pt x="220" y="419"/>
                    <a:pt x="219" y="419"/>
                  </a:cubicBezTo>
                  <a:cubicBezTo>
                    <a:pt x="218" y="418"/>
                    <a:pt x="216" y="419"/>
                    <a:pt x="214" y="419"/>
                  </a:cubicBezTo>
                  <a:cubicBezTo>
                    <a:pt x="213" y="419"/>
                    <a:pt x="210" y="418"/>
                    <a:pt x="210" y="418"/>
                  </a:cubicBezTo>
                  <a:cubicBezTo>
                    <a:pt x="208" y="417"/>
                    <a:pt x="206" y="414"/>
                    <a:pt x="205" y="414"/>
                  </a:cubicBezTo>
                  <a:cubicBezTo>
                    <a:pt x="204" y="413"/>
                    <a:pt x="201" y="413"/>
                    <a:pt x="200" y="413"/>
                  </a:cubicBezTo>
                  <a:cubicBezTo>
                    <a:pt x="198" y="414"/>
                    <a:pt x="197" y="417"/>
                    <a:pt x="196" y="417"/>
                  </a:cubicBezTo>
                  <a:cubicBezTo>
                    <a:pt x="195" y="418"/>
                    <a:pt x="194" y="418"/>
                    <a:pt x="193" y="417"/>
                  </a:cubicBezTo>
                  <a:cubicBezTo>
                    <a:pt x="192" y="417"/>
                    <a:pt x="193" y="415"/>
                    <a:pt x="193" y="414"/>
                  </a:cubicBezTo>
                  <a:cubicBezTo>
                    <a:pt x="194" y="412"/>
                    <a:pt x="196" y="409"/>
                    <a:pt x="198" y="407"/>
                  </a:cubicBezTo>
                  <a:cubicBezTo>
                    <a:pt x="198" y="406"/>
                    <a:pt x="201" y="405"/>
                    <a:pt x="202" y="403"/>
                  </a:cubicBezTo>
                  <a:cubicBezTo>
                    <a:pt x="202" y="402"/>
                    <a:pt x="203" y="400"/>
                    <a:pt x="203" y="399"/>
                  </a:cubicBezTo>
                  <a:cubicBezTo>
                    <a:pt x="202" y="397"/>
                    <a:pt x="199" y="393"/>
                    <a:pt x="198" y="391"/>
                  </a:cubicBezTo>
                  <a:cubicBezTo>
                    <a:pt x="197" y="389"/>
                    <a:pt x="195" y="386"/>
                    <a:pt x="195" y="384"/>
                  </a:cubicBezTo>
                  <a:cubicBezTo>
                    <a:pt x="195" y="383"/>
                    <a:pt x="195" y="381"/>
                    <a:pt x="195" y="381"/>
                  </a:cubicBezTo>
                  <a:cubicBezTo>
                    <a:pt x="195" y="380"/>
                    <a:pt x="193" y="378"/>
                    <a:pt x="193" y="378"/>
                  </a:cubicBezTo>
                  <a:cubicBezTo>
                    <a:pt x="192" y="377"/>
                    <a:pt x="191" y="375"/>
                    <a:pt x="190" y="374"/>
                  </a:cubicBezTo>
                  <a:cubicBezTo>
                    <a:pt x="189" y="373"/>
                    <a:pt x="186" y="369"/>
                    <a:pt x="186" y="368"/>
                  </a:cubicBezTo>
                  <a:cubicBezTo>
                    <a:pt x="185" y="366"/>
                    <a:pt x="185" y="361"/>
                    <a:pt x="185" y="359"/>
                  </a:cubicBezTo>
                  <a:cubicBezTo>
                    <a:pt x="185" y="358"/>
                    <a:pt x="185" y="356"/>
                    <a:pt x="184" y="355"/>
                  </a:cubicBezTo>
                  <a:cubicBezTo>
                    <a:pt x="184" y="354"/>
                    <a:pt x="182" y="353"/>
                    <a:pt x="180" y="352"/>
                  </a:cubicBezTo>
                  <a:cubicBezTo>
                    <a:pt x="180" y="352"/>
                    <a:pt x="178" y="352"/>
                    <a:pt x="177" y="351"/>
                  </a:cubicBezTo>
                  <a:cubicBezTo>
                    <a:pt x="176" y="351"/>
                    <a:pt x="174" y="348"/>
                    <a:pt x="173" y="347"/>
                  </a:cubicBezTo>
                  <a:cubicBezTo>
                    <a:pt x="172" y="346"/>
                    <a:pt x="169" y="344"/>
                    <a:pt x="168" y="343"/>
                  </a:cubicBezTo>
                  <a:cubicBezTo>
                    <a:pt x="167" y="342"/>
                    <a:pt x="166" y="339"/>
                    <a:pt x="164" y="339"/>
                  </a:cubicBezTo>
                  <a:cubicBezTo>
                    <a:pt x="163" y="338"/>
                    <a:pt x="160" y="337"/>
                    <a:pt x="158" y="337"/>
                  </a:cubicBezTo>
                  <a:cubicBezTo>
                    <a:pt x="157" y="336"/>
                    <a:pt x="155" y="336"/>
                    <a:pt x="154" y="336"/>
                  </a:cubicBezTo>
                  <a:cubicBezTo>
                    <a:pt x="153" y="336"/>
                    <a:pt x="152" y="336"/>
                    <a:pt x="152" y="336"/>
                  </a:cubicBezTo>
                  <a:cubicBezTo>
                    <a:pt x="150" y="335"/>
                    <a:pt x="150" y="332"/>
                    <a:pt x="150" y="332"/>
                  </a:cubicBezTo>
                  <a:cubicBezTo>
                    <a:pt x="150" y="330"/>
                    <a:pt x="150" y="328"/>
                    <a:pt x="151" y="327"/>
                  </a:cubicBezTo>
                  <a:cubicBezTo>
                    <a:pt x="152" y="326"/>
                    <a:pt x="154" y="324"/>
                    <a:pt x="155" y="324"/>
                  </a:cubicBezTo>
                  <a:cubicBezTo>
                    <a:pt x="157" y="322"/>
                    <a:pt x="160" y="320"/>
                    <a:pt x="162" y="320"/>
                  </a:cubicBezTo>
                  <a:cubicBezTo>
                    <a:pt x="162" y="319"/>
                    <a:pt x="164" y="318"/>
                    <a:pt x="164" y="317"/>
                  </a:cubicBezTo>
                  <a:cubicBezTo>
                    <a:pt x="165" y="316"/>
                    <a:pt x="165" y="313"/>
                    <a:pt x="165" y="311"/>
                  </a:cubicBezTo>
                  <a:cubicBezTo>
                    <a:pt x="165" y="311"/>
                    <a:pt x="165" y="309"/>
                    <a:pt x="166" y="309"/>
                  </a:cubicBezTo>
                  <a:cubicBezTo>
                    <a:pt x="166" y="308"/>
                    <a:pt x="167" y="308"/>
                    <a:pt x="167" y="308"/>
                  </a:cubicBezTo>
                  <a:cubicBezTo>
                    <a:pt x="168" y="308"/>
                    <a:pt x="169" y="307"/>
                    <a:pt x="169" y="307"/>
                  </a:cubicBezTo>
                  <a:cubicBezTo>
                    <a:pt x="170" y="306"/>
                    <a:pt x="172" y="304"/>
                    <a:pt x="173" y="303"/>
                  </a:cubicBezTo>
                  <a:cubicBezTo>
                    <a:pt x="173" y="302"/>
                    <a:pt x="173" y="299"/>
                    <a:pt x="172" y="298"/>
                  </a:cubicBezTo>
                  <a:cubicBezTo>
                    <a:pt x="172" y="296"/>
                    <a:pt x="170" y="295"/>
                    <a:pt x="169" y="293"/>
                  </a:cubicBezTo>
                  <a:cubicBezTo>
                    <a:pt x="168" y="291"/>
                    <a:pt x="164" y="288"/>
                    <a:pt x="163" y="286"/>
                  </a:cubicBezTo>
                  <a:cubicBezTo>
                    <a:pt x="161" y="284"/>
                    <a:pt x="157" y="279"/>
                    <a:pt x="155" y="278"/>
                  </a:cubicBezTo>
                  <a:cubicBezTo>
                    <a:pt x="154" y="278"/>
                    <a:pt x="153" y="277"/>
                    <a:pt x="152" y="277"/>
                  </a:cubicBezTo>
                  <a:cubicBezTo>
                    <a:pt x="152" y="277"/>
                    <a:pt x="151" y="278"/>
                    <a:pt x="150" y="279"/>
                  </a:cubicBezTo>
                  <a:cubicBezTo>
                    <a:pt x="150" y="280"/>
                    <a:pt x="148" y="281"/>
                    <a:pt x="147" y="282"/>
                  </a:cubicBezTo>
                  <a:cubicBezTo>
                    <a:pt x="146" y="283"/>
                    <a:pt x="145" y="284"/>
                    <a:pt x="144" y="284"/>
                  </a:cubicBezTo>
                  <a:cubicBezTo>
                    <a:pt x="143" y="284"/>
                    <a:pt x="141" y="280"/>
                    <a:pt x="139" y="279"/>
                  </a:cubicBezTo>
                  <a:cubicBezTo>
                    <a:pt x="138" y="278"/>
                    <a:pt x="136" y="278"/>
                    <a:pt x="134" y="277"/>
                  </a:cubicBezTo>
                  <a:cubicBezTo>
                    <a:pt x="133" y="276"/>
                    <a:pt x="131" y="273"/>
                    <a:pt x="129" y="273"/>
                  </a:cubicBezTo>
                  <a:cubicBezTo>
                    <a:pt x="126" y="273"/>
                    <a:pt x="123" y="280"/>
                    <a:pt x="120" y="281"/>
                  </a:cubicBezTo>
                  <a:cubicBezTo>
                    <a:pt x="119" y="281"/>
                    <a:pt x="116" y="279"/>
                    <a:pt x="115" y="279"/>
                  </a:cubicBezTo>
                  <a:cubicBezTo>
                    <a:pt x="114" y="278"/>
                    <a:pt x="113" y="278"/>
                    <a:pt x="112" y="278"/>
                  </a:cubicBezTo>
                  <a:cubicBezTo>
                    <a:pt x="111" y="277"/>
                    <a:pt x="109" y="275"/>
                    <a:pt x="108" y="275"/>
                  </a:cubicBezTo>
                  <a:cubicBezTo>
                    <a:pt x="107" y="274"/>
                    <a:pt x="104" y="275"/>
                    <a:pt x="102" y="274"/>
                  </a:cubicBezTo>
                  <a:cubicBezTo>
                    <a:pt x="101" y="274"/>
                    <a:pt x="99" y="272"/>
                    <a:pt x="98" y="272"/>
                  </a:cubicBezTo>
                  <a:cubicBezTo>
                    <a:pt x="97" y="271"/>
                    <a:pt x="95" y="269"/>
                    <a:pt x="94" y="269"/>
                  </a:cubicBezTo>
                  <a:cubicBezTo>
                    <a:pt x="93" y="268"/>
                    <a:pt x="90" y="268"/>
                    <a:pt x="89" y="267"/>
                  </a:cubicBezTo>
                  <a:cubicBezTo>
                    <a:pt x="89" y="267"/>
                    <a:pt x="86" y="268"/>
                    <a:pt x="85" y="267"/>
                  </a:cubicBezTo>
                  <a:cubicBezTo>
                    <a:pt x="84" y="266"/>
                    <a:pt x="83" y="262"/>
                    <a:pt x="83" y="260"/>
                  </a:cubicBezTo>
                  <a:cubicBezTo>
                    <a:pt x="81" y="259"/>
                    <a:pt x="77" y="256"/>
                    <a:pt x="76" y="254"/>
                  </a:cubicBezTo>
                  <a:cubicBezTo>
                    <a:pt x="75" y="252"/>
                    <a:pt x="76" y="248"/>
                    <a:pt x="75" y="247"/>
                  </a:cubicBezTo>
                  <a:cubicBezTo>
                    <a:pt x="74" y="246"/>
                    <a:pt x="71" y="243"/>
                    <a:pt x="69" y="242"/>
                  </a:cubicBezTo>
                  <a:cubicBezTo>
                    <a:pt x="67" y="239"/>
                    <a:pt x="62" y="232"/>
                    <a:pt x="60" y="229"/>
                  </a:cubicBezTo>
                  <a:cubicBezTo>
                    <a:pt x="59" y="226"/>
                    <a:pt x="57" y="222"/>
                    <a:pt x="55" y="220"/>
                  </a:cubicBezTo>
                  <a:cubicBezTo>
                    <a:pt x="53" y="218"/>
                    <a:pt x="47" y="217"/>
                    <a:pt x="45" y="215"/>
                  </a:cubicBezTo>
                  <a:cubicBezTo>
                    <a:pt x="43" y="214"/>
                    <a:pt x="38" y="211"/>
                    <a:pt x="35" y="210"/>
                  </a:cubicBezTo>
                  <a:cubicBezTo>
                    <a:pt x="34" y="208"/>
                    <a:pt x="29" y="205"/>
                    <a:pt x="28" y="203"/>
                  </a:cubicBezTo>
                  <a:cubicBezTo>
                    <a:pt x="27" y="202"/>
                    <a:pt x="27" y="199"/>
                    <a:pt x="27" y="198"/>
                  </a:cubicBezTo>
                  <a:cubicBezTo>
                    <a:pt x="27" y="198"/>
                    <a:pt x="27" y="196"/>
                    <a:pt x="27" y="195"/>
                  </a:cubicBezTo>
                  <a:cubicBezTo>
                    <a:pt x="27" y="193"/>
                    <a:pt x="26" y="190"/>
                    <a:pt x="25" y="189"/>
                  </a:cubicBezTo>
                  <a:cubicBezTo>
                    <a:pt x="24" y="187"/>
                    <a:pt x="20" y="183"/>
                    <a:pt x="19" y="181"/>
                  </a:cubicBezTo>
                  <a:cubicBezTo>
                    <a:pt x="19" y="179"/>
                    <a:pt x="20" y="175"/>
                    <a:pt x="21" y="173"/>
                  </a:cubicBezTo>
                  <a:cubicBezTo>
                    <a:pt x="22" y="171"/>
                    <a:pt x="24" y="169"/>
                    <a:pt x="26" y="167"/>
                  </a:cubicBezTo>
                  <a:cubicBezTo>
                    <a:pt x="27" y="165"/>
                    <a:pt x="29" y="161"/>
                    <a:pt x="30" y="158"/>
                  </a:cubicBezTo>
                  <a:cubicBezTo>
                    <a:pt x="31" y="157"/>
                    <a:pt x="31" y="152"/>
                    <a:pt x="31" y="150"/>
                  </a:cubicBezTo>
                  <a:cubicBezTo>
                    <a:pt x="31" y="147"/>
                    <a:pt x="30" y="141"/>
                    <a:pt x="30" y="138"/>
                  </a:cubicBezTo>
                  <a:cubicBezTo>
                    <a:pt x="30" y="135"/>
                    <a:pt x="30" y="130"/>
                    <a:pt x="30" y="127"/>
                  </a:cubicBezTo>
                  <a:cubicBezTo>
                    <a:pt x="30" y="125"/>
                    <a:pt x="30" y="121"/>
                    <a:pt x="30" y="118"/>
                  </a:cubicBezTo>
                  <a:cubicBezTo>
                    <a:pt x="30" y="116"/>
                    <a:pt x="31" y="111"/>
                    <a:pt x="31" y="109"/>
                  </a:cubicBezTo>
                  <a:cubicBezTo>
                    <a:pt x="31" y="108"/>
                    <a:pt x="31" y="106"/>
                    <a:pt x="30" y="104"/>
                  </a:cubicBezTo>
                  <a:cubicBezTo>
                    <a:pt x="29" y="102"/>
                    <a:pt x="27" y="96"/>
                    <a:pt x="25" y="94"/>
                  </a:cubicBezTo>
                  <a:cubicBezTo>
                    <a:pt x="23" y="93"/>
                    <a:pt x="20" y="92"/>
                    <a:pt x="18" y="92"/>
                  </a:cubicBezTo>
                  <a:cubicBezTo>
                    <a:pt x="16" y="92"/>
                    <a:pt x="12" y="93"/>
                    <a:pt x="10" y="93"/>
                  </a:cubicBezTo>
                  <a:cubicBezTo>
                    <a:pt x="7" y="94"/>
                    <a:pt x="0" y="98"/>
                    <a:pt x="0" y="98"/>
                  </a:cubicBezTo>
                  <a:cubicBezTo>
                    <a:pt x="0" y="98"/>
                    <a:pt x="2" y="91"/>
                    <a:pt x="3" y="88"/>
                  </a:cubicBezTo>
                  <a:cubicBezTo>
                    <a:pt x="3" y="87"/>
                    <a:pt x="3" y="84"/>
                    <a:pt x="3" y="83"/>
                  </a:cubicBezTo>
                  <a:cubicBezTo>
                    <a:pt x="3" y="81"/>
                    <a:pt x="1" y="77"/>
                    <a:pt x="2" y="76"/>
                  </a:cubicBezTo>
                  <a:cubicBezTo>
                    <a:pt x="3" y="76"/>
                    <a:pt x="5" y="77"/>
                    <a:pt x="5" y="77"/>
                  </a:cubicBezTo>
                  <a:cubicBezTo>
                    <a:pt x="7" y="77"/>
                    <a:pt x="10" y="77"/>
                    <a:pt x="12" y="77"/>
                  </a:cubicBezTo>
                  <a:cubicBezTo>
                    <a:pt x="13" y="77"/>
                    <a:pt x="16" y="78"/>
                    <a:pt x="17" y="78"/>
                  </a:cubicBezTo>
                  <a:cubicBezTo>
                    <a:pt x="17" y="78"/>
                    <a:pt x="19" y="77"/>
                    <a:pt x="19" y="77"/>
                  </a:cubicBezTo>
                  <a:cubicBezTo>
                    <a:pt x="20" y="76"/>
                    <a:pt x="21" y="74"/>
                    <a:pt x="21" y="73"/>
                  </a:cubicBezTo>
                  <a:cubicBezTo>
                    <a:pt x="22" y="72"/>
                    <a:pt x="22" y="70"/>
                    <a:pt x="23" y="69"/>
                  </a:cubicBezTo>
                  <a:cubicBezTo>
                    <a:pt x="24" y="67"/>
                    <a:pt x="28" y="65"/>
                    <a:pt x="29" y="63"/>
                  </a:cubicBezTo>
                  <a:cubicBezTo>
                    <a:pt x="29" y="62"/>
                    <a:pt x="31" y="58"/>
                    <a:pt x="31" y="58"/>
                  </a:cubicBezTo>
                  <a:cubicBezTo>
                    <a:pt x="31" y="58"/>
                    <a:pt x="36" y="58"/>
                    <a:pt x="37" y="58"/>
                  </a:cubicBezTo>
                  <a:cubicBezTo>
                    <a:pt x="40" y="57"/>
                    <a:pt x="44" y="56"/>
                    <a:pt x="46" y="55"/>
                  </a:cubicBezTo>
                  <a:cubicBezTo>
                    <a:pt x="46" y="54"/>
                    <a:pt x="47" y="53"/>
                    <a:pt x="47" y="53"/>
                  </a:cubicBezTo>
                  <a:cubicBezTo>
                    <a:pt x="48" y="52"/>
                    <a:pt x="48" y="49"/>
                    <a:pt x="48" y="48"/>
                  </a:cubicBezTo>
                  <a:cubicBezTo>
                    <a:pt x="48" y="47"/>
                    <a:pt x="47" y="43"/>
                    <a:pt x="47" y="42"/>
                  </a:cubicBezTo>
                  <a:cubicBezTo>
                    <a:pt x="47" y="40"/>
                    <a:pt x="48" y="37"/>
                    <a:pt x="49" y="36"/>
                  </a:cubicBezTo>
                  <a:cubicBezTo>
                    <a:pt x="50" y="35"/>
                    <a:pt x="53" y="32"/>
                    <a:pt x="54" y="31"/>
                  </a:cubicBezTo>
                  <a:cubicBezTo>
                    <a:pt x="56" y="30"/>
                    <a:pt x="61" y="29"/>
                    <a:pt x="63" y="29"/>
                  </a:cubicBezTo>
                  <a:cubicBezTo>
                    <a:pt x="65" y="30"/>
                    <a:pt x="68" y="30"/>
                    <a:pt x="70" y="31"/>
                  </a:cubicBezTo>
                  <a:cubicBezTo>
                    <a:pt x="71" y="31"/>
                    <a:pt x="72" y="33"/>
                    <a:pt x="73" y="33"/>
                  </a:cubicBezTo>
                  <a:cubicBezTo>
                    <a:pt x="76" y="35"/>
                    <a:pt x="83" y="34"/>
                    <a:pt x="85" y="35"/>
                  </a:cubicBezTo>
                  <a:cubicBezTo>
                    <a:pt x="86" y="35"/>
                    <a:pt x="89" y="36"/>
                    <a:pt x="89" y="36"/>
                  </a:cubicBezTo>
                  <a:cubicBezTo>
                    <a:pt x="90" y="37"/>
                    <a:pt x="91" y="39"/>
                    <a:pt x="91" y="39"/>
                  </a:cubicBezTo>
                  <a:cubicBezTo>
                    <a:pt x="93" y="40"/>
                    <a:pt x="97" y="39"/>
                    <a:pt x="98" y="39"/>
                  </a:cubicBezTo>
                  <a:cubicBezTo>
                    <a:pt x="100" y="38"/>
                    <a:pt x="102" y="36"/>
                    <a:pt x="103" y="35"/>
                  </a:cubicBezTo>
                  <a:cubicBezTo>
                    <a:pt x="104" y="34"/>
                    <a:pt x="106" y="30"/>
                    <a:pt x="106" y="30"/>
                  </a:cubicBezTo>
                  <a:cubicBezTo>
                    <a:pt x="112" y="32"/>
                    <a:pt x="112" y="32"/>
                    <a:pt x="112" y="32"/>
                  </a:cubicBezTo>
                  <a:cubicBezTo>
                    <a:pt x="112" y="32"/>
                    <a:pt x="117" y="34"/>
                    <a:pt x="119" y="35"/>
                  </a:cubicBezTo>
                  <a:cubicBezTo>
                    <a:pt x="120" y="35"/>
                    <a:pt x="123" y="35"/>
                    <a:pt x="125" y="35"/>
                  </a:cubicBezTo>
                  <a:cubicBezTo>
                    <a:pt x="126" y="35"/>
                    <a:pt x="129" y="34"/>
                    <a:pt x="130" y="34"/>
                  </a:cubicBezTo>
                  <a:cubicBezTo>
                    <a:pt x="132" y="34"/>
                    <a:pt x="136" y="35"/>
                    <a:pt x="138" y="35"/>
                  </a:cubicBezTo>
                  <a:cubicBezTo>
                    <a:pt x="139" y="36"/>
                    <a:pt x="141" y="36"/>
                    <a:pt x="142" y="37"/>
                  </a:cubicBezTo>
                  <a:cubicBezTo>
                    <a:pt x="143" y="38"/>
                    <a:pt x="145" y="40"/>
                    <a:pt x="147" y="40"/>
                  </a:cubicBezTo>
                  <a:cubicBezTo>
                    <a:pt x="148" y="41"/>
                    <a:pt x="151" y="42"/>
                    <a:pt x="152" y="41"/>
                  </a:cubicBezTo>
                  <a:cubicBezTo>
                    <a:pt x="154" y="41"/>
                    <a:pt x="156" y="37"/>
                    <a:pt x="158" y="36"/>
                  </a:cubicBezTo>
                  <a:cubicBezTo>
                    <a:pt x="159" y="36"/>
                    <a:pt x="160" y="38"/>
                    <a:pt x="161" y="38"/>
                  </a:cubicBezTo>
                  <a:cubicBezTo>
                    <a:pt x="162" y="38"/>
                    <a:pt x="163" y="38"/>
                    <a:pt x="164" y="38"/>
                  </a:cubicBezTo>
                  <a:cubicBezTo>
                    <a:pt x="166" y="38"/>
                    <a:pt x="168" y="36"/>
                    <a:pt x="170" y="36"/>
                  </a:cubicBezTo>
                  <a:cubicBezTo>
                    <a:pt x="172" y="36"/>
                    <a:pt x="175" y="36"/>
                    <a:pt x="176" y="35"/>
                  </a:cubicBezTo>
                  <a:cubicBezTo>
                    <a:pt x="178" y="35"/>
                    <a:pt x="180" y="34"/>
                    <a:pt x="181" y="33"/>
                  </a:cubicBezTo>
                  <a:cubicBezTo>
                    <a:pt x="182" y="33"/>
                    <a:pt x="184" y="31"/>
                    <a:pt x="185" y="30"/>
                  </a:cubicBezTo>
                  <a:cubicBezTo>
                    <a:pt x="186" y="29"/>
                    <a:pt x="189" y="28"/>
                    <a:pt x="189" y="26"/>
                  </a:cubicBezTo>
                  <a:cubicBezTo>
                    <a:pt x="190" y="25"/>
                    <a:pt x="190" y="23"/>
                    <a:pt x="190" y="22"/>
                  </a:cubicBezTo>
                  <a:cubicBezTo>
                    <a:pt x="189" y="21"/>
                    <a:pt x="188" y="20"/>
                    <a:pt x="188" y="19"/>
                  </a:cubicBezTo>
                  <a:cubicBezTo>
                    <a:pt x="187" y="18"/>
                    <a:pt x="185" y="14"/>
                    <a:pt x="185" y="13"/>
                  </a:cubicBezTo>
                  <a:cubicBezTo>
                    <a:pt x="185" y="12"/>
                    <a:pt x="186" y="10"/>
                    <a:pt x="187" y="9"/>
                  </a:cubicBezTo>
                  <a:cubicBezTo>
                    <a:pt x="188" y="7"/>
                    <a:pt x="191" y="5"/>
                    <a:pt x="192" y="5"/>
                  </a:cubicBezTo>
                  <a:cubicBezTo>
                    <a:pt x="194" y="4"/>
                    <a:pt x="199" y="5"/>
                    <a:pt x="202" y="4"/>
                  </a:cubicBezTo>
                  <a:cubicBezTo>
                    <a:pt x="203" y="3"/>
                    <a:pt x="204" y="2"/>
                    <a:pt x="204" y="2"/>
                  </a:cubicBezTo>
                  <a:cubicBezTo>
                    <a:pt x="205" y="1"/>
                    <a:pt x="205" y="0"/>
                    <a:pt x="205" y="0"/>
                  </a:cubicBezTo>
                  <a:cubicBezTo>
                    <a:pt x="207" y="1"/>
                    <a:pt x="206" y="5"/>
                    <a:pt x="206" y="6"/>
                  </a:cubicBezTo>
                  <a:cubicBezTo>
                    <a:pt x="207" y="7"/>
                    <a:pt x="207" y="12"/>
                    <a:pt x="207" y="13"/>
                  </a:cubicBezTo>
                  <a:cubicBezTo>
                    <a:pt x="207" y="15"/>
                    <a:pt x="208" y="17"/>
                    <a:pt x="208" y="18"/>
                  </a:cubicBezTo>
                  <a:cubicBezTo>
                    <a:pt x="208" y="19"/>
                    <a:pt x="208" y="22"/>
                    <a:pt x="209" y="22"/>
                  </a:cubicBezTo>
                  <a:cubicBezTo>
                    <a:pt x="210" y="23"/>
                    <a:pt x="213" y="23"/>
                    <a:pt x="215" y="23"/>
                  </a:cubicBezTo>
                  <a:cubicBezTo>
                    <a:pt x="216" y="23"/>
                    <a:pt x="220" y="20"/>
                    <a:pt x="222" y="21"/>
                  </a:cubicBezTo>
                  <a:cubicBezTo>
                    <a:pt x="223" y="21"/>
                    <a:pt x="224" y="23"/>
                    <a:pt x="225" y="24"/>
                  </a:cubicBezTo>
                  <a:cubicBezTo>
                    <a:pt x="227" y="25"/>
                    <a:pt x="228" y="29"/>
                    <a:pt x="230" y="30"/>
                  </a:cubicBezTo>
                  <a:cubicBezTo>
                    <a:pt x="232" y="31"/>
                    <a:pt x="235" y="31"/>
                    <a:pt x="236" y="32"/>
                  </a:cubicBezTo>
                  <a:cubicBezTo>
                    <a:pt x="237" y="32"/>
                    <a:pt x="238" y="32"/>
                    <a:pt x="238" y="33"/>
                  </a:cubicBezTo>
                  <a:cubicBezTo>
                    <a:pt x="239" y="33"/>
                    <a:pt x="239" y="35"/>
                    <a:pt x="239" y="36"/>
                  </a:cubicBezTo>
                  <a:cubicBezTo>
                    <a:pt x="239" y="38"/>
                    <a:pt x="235" y="40"/>
                    <a:pt x="234" y="41"/>
                  </a:cubicBezTo>
                  <a:cubicBezTo>
                    <a:pt x="233" y="42"/>
                    <a:pt x="231" y="43"/>
                    <a:pt x="231" y="44"/>
                  </a:cubicBezTo>
                  <a:cubicBezTo>
                    <a:pt x="229" y="47"/>
                    <a:pt x="229" y="53"/>
                    <a:pt x="229" y="55"/>
                  </a:cubicBezTo>
                  <a:cubicBezTo>
                    <a:pt x="229" y="58"/>
                    <a:pt x="229" y="62"/>
                    <a:pt x="230" y="64"/>
                  </a:cubicBezTo>
                  <a:cubicBezTo>
                    <a:pt x="230" y="66"/>
                    <a:pt x="233" y="71"/>
                    <a:pt x="234" y="74"/>
                  </a:cubicBezTo>
                  <a:cubicBezTo>
                    <a:pt x="235" y="75"/>
                    <a:pt x="237" y="78"/>
                    <a:pt x="238" y="80"/>
                  </a:cubicBezTo>
                  <a:cubicBezTo>
                    <a:pt x="240" y="81"/>
                    <a:pt x="242" y="84"/>
                    <a:pt x="244" y="85"/>
                  </a:cubicBezTo>
                  <a:cubicBezTo>
                    <a:pt x="244" y="85"/>
                    <a:pt x="246" y="85"/>
                    <a:pt x="247" y="85"/>
                  </a:cubicBezTo>
                  <a:cubicBezTo>
                    <a:pt x="248" y="85"/>
                    <a:pt x="252" y="86"/>
                    <a:pt x="253" y="87"/>
                  </a:cubicBezTo>
                  <a:cubicBezTo>
                    <a:pt x="254" y="88"/>
                    <a:pt x="258" y="91"/>
                    <a:pt x="258" y="93"/>
                  </a:cubicBezTo>
                  <a:cubicBezTo>
                    <a:pt x="259" y="95"/>
                    <a:pt x="258" y="100"/>
                    <a:pt x="257" y="102"/>
                  </a:cubicBezTo>
                  <a:cubicBezTo>
                    <a:pt x="257" y="103"/>
                    <a:pt x="254" y="106"/>
                    <a:pt x="254" y="108"/>
                  </a:cubicBezTo>
                  <a:cubicBezTo>
                    <a:pt x="254" y="109"/>
                    <a:pt x="255" y="112"/>
                    <a:pt x="255" y="113"/>
                  </a:cubicBezTo>
                  <a:cubicBezTo>
                    <a:pt x="256" y="115"/>
                    <a:pt x="259" y="117"/>
                    <a:pt x="260" y="119"/>
                  </a:cubicBezTo>
                  <a:cubicBezTo>
                    <a:pt x="260" y="120"/>
                    <a:pt x="259" y="122"/>
                    <a:pt x="259" y="123"/>
                  </a:cubicBezTo>
                  <a:cubicBezTo>
                    <a:pt x="259" y="125"/>
                    <a:pt x="257" y="128"/>
                    <a:pt x="257" y="130"/>
                  </a:cubicBezTo>
                  <a:cubicBezTo>
                    <a:pt x="256" y="132"/>
                    <a:pt x="256" y="135"/>
                    <a:pt x="256" y="137"/>
                  </a:cubicBezTo>
                  <a:cubicBezTo>
                    <a:pt x="257" y="139"/>
                    <a:pt x="259" y="144"/>
                    <a:pt x="258" y="146"/>
                  </a:cubicBezTo>
                  <a:cubicBezTo>
                    <a:pt x="258" y="148"/>
                    <a:pt x="256" y="151"/>
                    <a:pt x="255" y="152"/>
                  </a:cubicBezTo>
                  <a:cubicBezTo>
                    <a:pt x="254" y="153"/>
                    <a:pt x="252" y="154"/>
                    <a:pt x="251" y="155"/>
                  </a:cubicBezTo>
                  <a:cubicBezTo>
                    <a:pt x="251" y="156"/>
                    <a:pt x="250" y="158"/>
                    <a:pt x="249" y="160"/>
                  </a:cubicBezTo>
                  <a:cubicBezTo>
                    <a:pt x="249" y="162"/>
                    <a:pt x="250" y="166"/>
                    <a:pt x="250" y="168"/>
                  </a:cubicBezTo>
                  <a:cubicBezTo>
                    <a:pt x="249" y="170"/>
                    <a:pt x="248" y="174"/>
                    <a:pt x="247" y="176"/>
                  </a:cubicBezTo>
                  <a:cubicBezTo>
                    <a:pt x="247" y="177"/>
                    <a:pt x="244" y="180"/>
                    <a:pt x="244" y="181"/>
                  </a:cubicBezTo>
                  <a:cubicBezTo>
                    <a:pt x="244" y="182"/>
                    <a:pt x="246" y="185"/>
                    <a:pt x="247" y="187"/>
                  </a:cubicBezTo>
                  <a:cubicBezTo>
                    <a:pt x="247" y="189"/>
                    <a:pt x="250" y="193"/>
                    <a:pt x="251" y="195"/>
                  </a:cubicBezTo>
                  <a:cubicBezTo>
                    <a:pt x="252" y="197"/>
                    <a:pt x="254" y="201"/>
                    <a:pt x="254" y="203"/>
                  </a:cubicBezTo>
                  <a:cubicBezTo>
                    <a:pt x="254" y="205"/>
                    <a:pt x="253" y="209"/>
                    <a:pt x="253" y="211"/>
                  </a:cubicBezTo>
                  <a:cubicBezTo>
                    <a:pt x="253" y="213"/>
                    <a:pt x="253" y="216"/>
                    <a:pt x="254" y="217"/>
                  </a:cubicBezTo>
                  <a:cubicBezTo>
                    <a:pt x="256" y="220"/>
                    <a:pt x="260" y="222"/>
                    <a:pt x="262" y="223"/>
                  </a:cubicBezTo>
                  <a:cubicBezTo>
                    <a:pt x="264" y="224"/>
                    <a:pt x="267" y="227"/>
                    <a:pt x="268" y="229"/>
                  </a:cubicBezTo>
                  <a:cubicBezTo>
                    <a:pt x="270" y="231"/>
                    <a:pt x="273" y="236"/>
                    <a:pt x="275" y="238"/>
                  </a:cubicBezTo>
                  <a:cubicBezTo>
                    <a:pt x="276" y="240"/>
                    <a:pt x="281" y="244"/>
                    <a:pt x="281" y="244"/>
                  </a:cubicBezTo>
                  <a:close/>
                  <a:moveTo>
                    <a:pt x="219" y="341"/>
                  </a:moveTo>
                  <a:cubicBezTo>
                    <a:pt x="219" y="341"/>
                    <a:pt x="219" y="339"/>
                    <a:pt x="219" y="339"/>
                  </a:cubicBezTo>
                  <a:cubicBezTo>
                    <a:pt x="218" y="338"/>
                    <a:pt x="217" y="338"/>
                    <a:pt x="217" y="338"/>
                  </a:cubicBezTo>
                  <a:cubicBezTo>
                    <a:pt x="216" y="338"/>
                    <a:pt x="215" y="340"/>
                    <a:pt x="215" y="341"/>
                  </a:cubicBezTo>
                  <a:cubicBezTo>
                    <a:pt x="214" y="342"/>
                    <a:pt x="213" y="343"/>
                    <a:pt x="213" y="344"/>
                  </a:cubicBezTo>
                  <a:cubicBezTo>
                    <a:pt x="213" y="344"/>
                    <a:pt x="214" y="345"/>
                    <a:pt x="215" y="345"/>
                  </a:cubicBezTo>
                  <a:cubicBezTo>
                    <a:pt x="215" y="346"/>
                    <a:pt x="216" y="345"/>
                    <a:pt x="216" y="345"/>
                  </a:cubicBezTo>
                  <a:cubicBezTo>
                    <a:pt x="216" y="345"/>
                    <a:pt x="217" y="344"/>
                    <a:pt x="217" y="344"/>
                  </a:cubicBezTo>
                  <a:cubicBezTo>
                    <a:pt x="218" y="343"/>
                    <a:pt x="219" y="342"/>
                    <a:pt x="219" y="341"/>
                  </a:cubicBezTo>
                  <a:close/>
                </a:path>
              </a:pathLst>
            </a:custGeom>
            <a:no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85"/>
            <p:cNvSpPr>
              <a:spLocks/>
            </p:cNvSpPr>
            <p:nvPr/>
          </p:nvSpPr>
          <p:spPr bwMode="auto">
            <a:xfrm>
              <a:off x="3580540" y="3370672"/>
              <a:ext cx="670229" cy="813249"/>
            </a:xfrm>
            <a:custGeom>
              <a:avLst/>
              <a:gdLst>
                <a:gd name="T0" fmla="*/ 164 w 202"/>
                <a:gd name="T1" fmla="*/ 102 h 245"/>
                <a:gd name="T2" fmla="*/ 158 w 202"/>
                <a:gd name="T3" fmla="*/ 115 h 245"/>
                <a:gd name="T4" fmla="*/ 149 w 202"/>
                <a:gd name="T5" fmla="*/ 134 h 245"/>
                <a:gd name="T6" fmla="*/ 135 w 202"/>
                <a:gd name="T7" fmla="*/ 133 h 245"/>
                <a:gd name="T8" fmla="*/ 127 w 202"/>
                <a:gd name="T9" fmla="*/ 146 h 245"/>
                <a:gd name="T10" fmla="*/ 106 w 202"/>
                <a:gd name="T11" fmla="*/ 156 h 245"/>
                <a:gd name="T12" fmla="*/ 99 w 202"/>
                <a:gd name="T13" fmla="*/ 168 h 245"/>
                <a:gd name="T14" fmla="*/ 96 w 202"/>
                <a:gd name="T15" fmla="*/ 183 h 245"/>
                <a:gd name="T16" fmla="*/ 106 w 202"/>
                <a:gd name="T17" fmla="*/ 207 h 245"/>
                <a:gd name="T18" fmla="*/ 96 w 202"/>
                <a:gd name="T19" fmla="*/ 226 h 245"/>
                <a:gd name="T20" fmla="*/ 83 w 202"/>
                <a:gd name="T21" fmla="*/ 221 h 245"/>
                <a:gd name="T22" fmla="*/ 61 w 202"/>
                <a:gd name="T23" fmla="*/ 216 h 245"/>
                <a:gd name="T24" fmla="*/ 45 w 202"/>
                <a:gd name="T25" fmla="*/ 228 h 245"/>
                <a:gd name="T26" fmla="*/ 44 w 202"/>
                <a:gd name="T27" fmla="*/ 242 h 245"/>
                <a:gd name="T28" fmla="*/ 25 w 202"/>
                <a:gd name="T29" fmla="*/ 244 h 245"/>
                <a:gd name="T30" fmla="*/ 15 w 202"/>
                <a:gd name="T31" fmla="*/ 237 h 245"/>
                <a:gd name="T32" fmla="*/ 8 w 202"/>
                <a:gd name="T33" fmla="*/ 222 h 245"/>
                <a:gd name="T34" fmla="*/ 13 w 202"/>
                <a:gd name="T35" fmla="*/ 202 h 245"/>
                <a:gd name="T36" fmla="*/ 9 w 202"/>
                <a:gd name="T37" fmla="*/ 179 h 245"/>
                <a:gd name="T38" fmla="*/ 2 w 202"/>
                <a:gd name="T39" fmla="*/ 168 h 245"/>
                <a:gd name="T40" fmla="*/ 4 w 202"/>
                <a:gd name="T41" fmla="*/ 160 h 245"/>
                <a:gd name="T42" fmla="*/ 17 w 202"/>
                <a:gd name="T43" fmla="*/ 163 h 245"/>
                <a:gd name="T44" fmla="*/ 21 w 202"/>
                <a:gd name="T45" fmla="*/ 154 h 245"/>
                <a:gd name="T46" fmla="*/ 17 w 202"/>
                <a:gd name="T47" fmla="*/ 137 h 245"/>
                <a:gd name="T48" fmla="*/ 20 w 202"/>
                <a:gd name="T49" fmla="*/ 119 h 245"/>
                <a:gd name="T50" fmla="*/ 29 w 202"/>
                <a:gd name="T51" fmla="*/ 119 h 245"/>
                <a:gd name="T52" fmla="*/ 36 w 202"/>
                <a:gd name="T53" fmla="*/ 114 h 245"/>
                <a:gd name="T54" fmla="*/ 32 w 202"/>
                <a:gd name="T55" fmla="*/ 106 h 245"/>
                <a:gd name="T56" fmla="*/ 28 w 202"/>
                <a:gd name="T57" fmla="*/ 102 h 245"/>
                <a:gd name="T58" fmla="*/ 29 w 202"/>
                <a:gd name="T59" fmla="*/ 97 h 245"/>
                <a:gd name="T60" fmla="*/ 34 w 202"/>
                <a:gd name="T61" fmla="*/ 83 h 245"/>
                <a:gd name="T62" fmla="*/ 36 w 202"/>
                <a:gd name="T63" fmla="*/ 75 h 245"/>
                <a:gd name="T64" fmla="*/ 27 w 202"/>
                <a:gd name="T65" fmla="*/ 63 h 245"/>
                <a:gd name="T66" fmla="*/ 27 w 202"/>
                <a:gd name="T67" fmla="*/ 55 h 245"/>
                <a:gd name="T68" fmla="*/ 28 w 202"/>
                <a:gd name="T69" fmla="*/ 47 h 245"/>
                <a:gd name="T70" fmla="*/ 43 w 202"/>
                <a:gd name="T71" fmla="*/ 40 h 245"/>
                <a:gd name="T72" fmla="*/ 54 w 202"/>
                <a:gd name="T73" fmla="*/ 33 h 245"/>
                <a:gd name="T74" fmla="*/ 66 w 202"/>
                <a:gd name="T75" fmla="*/ 21 h 245"/>
                <a:gd name="T76" fmla="*/ 68 w 202"/>
                <a:gd name="T77" fmla="*/ 9 h 245"/>
                <a:gd name="T78" fmla="*/ 69 w 202"/>
                <a:gd name="T79" fmla="*/ 2 h 245"/>
                <a:gd name="T80" fmla="*/ 77 w 202"/>
                <a:gd name="T81" fmla="*/ 15 h 245"/>
                <a:gd name="T82" fmla="*/ 91 w 202"/>
                <a:gd name="T83" fmla="*/ 25 h 245"/>
                <a:gd name="T84" fmla="*/ 107 w 202"/>
                <a:gd name="T85" fmla="*/ 22 h 245"/>
                <a:gd name="T86" fmla="*/ 111 w 202"/>
                <a:gd name="T87" fmla="*/ 42 h 245"/>
                <a:gd name="T88" fmla="*/ 123 w 202"/>
                <a:gd name="T89" fmla="*/ 34 h 245"/>
                <a:gd name="T90" fmla="*/ 135 w 202"/>
                <a:gd name="T91" fmla="*/ 30 h 245"/>
                <a:gd name="T92" fmla="*/ 144 w 202"/>
                <a:gd name="T93" fmla="*/ 31 h 245"/>
                <a:gd name="T94" fmla="*/ 155 w 202"/>
                <a:gd name="T95" fmla="*/ 30 h 245"/>
                <a:gd name="T96" fmla="*/ 155 w 202"/>
                <a:gd name="T97" fmla="*/ 44 h 245"/>
                <a:gd name="T98" fmla="*/ 162 w 202"/>
                <a:gd name="T99" fmla="*/ 58 h 245"/>
                <a:gd name="T100" fmla="*/ 169 w 202"/>
                <a:gd name="T101" fmla="*/ 51 h 245"/>
                <a:gd name="T102" fmla="*/ 196 w 202"/>
                <a:gd name="T103" fmla="*/ 44 h 245"/>
                <a:gd name="T104" fmla="*/ 201 w 202"/>
                <a:gd name="T105" fmla="*/ 62 h 245"/>
                <a:gd name="T106" fmla="*/ 183 w 202"/>
                <a:gd name="T107" fmla="*/ 74 h 245"/>
                <a:gd name="T108" fmla="*/ 170 w 202"/>
                <a:gd name="T109" fmla="*/ 80 h 245"/>
                <a:gd name="T110" fmla="*/ 175 w 202"/>
                <a:gd name="T111" fmla="*/ 9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2" h="245">
                  <a:moveTo>
                    <a:pt x="175" y="95"/>
                  </a:moveTo>
                  <a:cubicBezTo>
                    <a:pt x="175" y="95"/>
                    <a:pt x="170" y="101"/>
                    <a:pt x="168" y="102"/>
                  </a:cubicBezTo>
                  <a:cubicBezTo>
                    <a:pt x="167" y="102"/>
                    <a:pt x="165" y="102"/>
                    <a:pt x="164" y="102"/>
                  </a:cubicBezTo>
                  <a:cubicBezTo>
                    <a:pt x="162" y="103"/>
                    <a:pt x="160" y="104"/>
                    <a:pt x="159" y="105"/>
                  </a:cubicBezTo>
                  <a:cubicBezTo>
                    <a:pt x="158" y="105"/>
                    <a:pt x="156" y="106"/>
                    <a:pt x="156" y="107"/>
                  </a:cubicBezTo>
                  <a:cubicBezTo>
                    <a:pt x="155" y="109"/>
                    <a:pt x="158" y="113"/>
                    <a:pt x="158" y="115"/>
                  </a:cubicBezTo>
                  <a:cubicBezTo>
                    <a:pt x="158" y="117"/>
                    <a:pt x="156" y="121"/>
                    <a:pt x="155" y="122"/>
                  </a:cubicBezTo>
                  <a:cubicBezTo>
                    <a:pt x="154" y="124"/>
                    <a:pt x="151" y="126"/>
                    <a:pt x="150" y="127"/>
                  </a:cubicBezTo>
                  <a:cubicBezTo>
                    <a:pt x="149" y="129"/>
                    <a:pt x="150" y="133"/>
                    <a:pt x="149" y="134"/>
                  </a:cubicBezTo>
                  <a:cubicBezTo>
                    <a:pt x="148" y="136"/>
                    <a:pt x="146" y="138"/>
                    <a:pt x="144" y="139"/>
                  </a:cubicBezTo>
                  <a:cubicBezTo>
                    <a:pt x="143" y="139"/>
                    <a:pt x="140" y="139"/>
                    <a:pt x="138" y="138"/>
                  </a:cubicBezTo>
                  <a:cubicBezTo>
                    <a:pt x="137" y="137"/>
                    <a:pt x="137" y="134"/>
                    <a:pt x="135" y="133"/>
                  </a:cubicBezTo>
                  <a:cubicBezTo>
                    <a:pt x="134" y="133"/>
                    <a:pt x="131" y="133"/>
                    <a:pt x="130" y="134"/>
                  </a:cubicBezTo>
                  <a:cubicBezTo>
                    <a:pt x="129" y="135"/>
                    <a:pt x="129" y="137"/>
                    <a:pt x="129" y="138"/>
                  </a:cubicBezTo>
                  <a:cubicBezTo>
                    <a:pt x="129" y="140"/>
                    <a:pt x="128" y="145"/>
                    <a:pt x="127" y="146"/>
                  </a:cubicBezTo>
                  <a:cubicBezTo>
                    <a:pt x="125" y="148"/>
                    <a:pt x="121" y="149"/>
                    <a:pt x="120" y="150"/>
                  </a:cubicBezTo>
                  <a:cubicBezTo>
                    <a:pt x="118" y="151"/>
                    <a:pt x="116" y="155"/>
                    <a:pt x="114" y="156"/>
                  </a:cubicBezTo>
                  <a:cubicBezTo>
                    <a:pt x="112" y="156"/>
                    <a:pt x="108" y="155"/>
                    <a:pt x="106" y="156"/>
                  </a:cubicBezTo>
                  <a:cubicBezTo>
                    <a:pt x="105" y="156"/>
                    <a:pt x="102" y="158"/>
                    <a:pt x="101" y="159"/>
                  </a:cubicBezTo>
                  <a:cubicBezTo>
                    <a:pt x="100" y="160"/>
                    <a:pt x="99" y="163"/>
                    <a:pt x="99" y="165"/>
                  </a:cubicBezTo>
                  <a:cubicBezTo>
                    <a:pt x="99" y="166"/>
                    <a:pt x="99" y="167"/>
                    <a:pt x="99" y="168"/>
                  </a:cubicBezTo>
                  <a:cubicBezTo>
                    <a:pt x="100" y="170"/>
                    <a:pt x="103" y="173"/>
                    <a:pt x="103" y="175"/>
                  </a:cubicBezTo>
                  <a:cubicBezTo>
                    <a:pt x="103" y="176"/>
                    <a:pt x="100" y="177"/>
                    <a:pt x="100" y="177"/>
                  </a:cubicBezTo>
                  <a:cubicBezTo>
                    <a:pt x="99" y="179"/>
                    <a:pt x="96" y="181"/>
                    <a:pt x="96" y="183"/>
                  </a:cubicBezTo>
                  <a:cubicBezTo>
                    <a:pt x="95" y="185"/>
                    <a:pt x="95" y="191"/>
                    <a:pt x="96" y="193"/>
                  </a:cubicBezTo>
                  <a:cubicBezTo>
                    <a:pt x="96" y="195"/>
                    <a:pt x="99" y="197"/>
                    <a:pt x="100" y="199"/>
                  </a:cubicBezTo>
                  <a:cubicBezTo>
                    <a:pt x="102" y="201"/>
                    <a:pt x="105" y="205"/>
                    <a:pt x="106" y="207"/>
                  </a:cubicBezTo>
                  <a:cubicBezTo>
                    <a:pt x="106" y="209"/>
                    <a:pt x="104" y="217"/>
                    <a:pt x="104" y="217"/>
                  </a:cubicBezTo>
                  <a:cubicBezTo>
                    <a:pt x="104" y="217"/>
                    <a:pt x="102" y="221"/>
                    <a:pt x="101" y="221"/>
                  </a:cubicBezTo>
                  <a:cubicBezTo>
                    <a:pt x="100" y="223"/>
                    <a:pt x="98" y="225"/>
                    <a:pt x="96" y="226"/>
                  </a:cubicBezTo>
                  <a:cubicBezTo>
                    <a:pt x="95" y="226"/>
                    <a:pt x="91" y="227"/>
                    <a:pt x="89" y="226"/>
                  </a:cubicBezTo>
                  <a:cubicBezTo>
                    <a:pt x="89" y="226"/>
                    <a:pt x="88" y="224"/>
                    <a:pt x="87" y="223"/>
                  </a:cubicBezTo>
                  <a:cubicBezTo>
                    <a:pt x="87" y="222"/>
                    <a:pt x="84" y="222"/>
                    <a:pt x="83" y="221"/>
                  </a:cubicBezTo>
                  <a:cubicBezTo>
                    <a:pt x="81" y="221"/>
                    <a:pt x="74" y="221"/>
                    <a:pt x="71" y="220"/>
                  </a:cubicBezTo>
                  <a:cubicBezTo>
                    <a:pt x="70" y="220"/>
                    <a:pt x="69" y="218"/>
                    <a:pt x="68" y="218"/>
                  </a:cubicBezTo>
                  <a:cubicBezTo>
                    <a:pt x="66" y="217"/>
                    <a:pt x="63" y="216"/>
                    <a:pt x="61" y="216"/>
                  </a:cubicBezTo>
                  <a:cubicBezTo>
                    <a:pt x="59" y="216"/>
                    <a:pt x="54" y="217"/>
                    <a:pt x="52" y="218"/>
                  </a:cubicBezTo>
                  <a:cubicBezTo>
                    <a:pt x="51" y="219"/>
                    <a:pt x="48" y="221"/>
                    <a:pt x="47" y="223"/>
                  </a:cubicBezTo>
                  <a:cubicBezTo>
                    <a:pt x="46" y="224"/>
                    <a:pt x="45" y="227"/>
                    <a:pt x="45" y="228"/>
                  </a:cubicBezTo>
                  <a:cubicBezTo>
                    <a:pt x="45" y="230"/>
                    <a:pt x="46" y="234"/>
                    <a:pt x="46" y="235"/>
                  </a:cubicBezTo>
                  <a:cubicBezTo>
                    <a:pt x="46" y="236"/>
                    <a:pt x="46" y="239"/>
                    <a:pt x="45" y="240"/>
                  </a:cubicBezTo>
                  <a:cubicBezTo>
                    <a:pt x="45" y="240"/>
                    <a:pt x="44" y="241"/>
                    <a:pt x="44" y="242"/>
                  </a:cubicBezTo>
                  <a:cubicBezTo>
                    <a:pt x="42" y="243"/>
                    <a:pt x="38" y="244"/>
                    <a:pt x="35" y="245"/>
                  </a:cubicBezTo>
                  <a:cubicBezTo>
                    <a:pt x="34" y="245"/>
                    <a:pt x="29" y="245"/>
                    <a:pt x="29" y="245"/>
                  </a:cubicBezTo>
                  <a:cubicBezTo>
                    <a:pt x="29" y="245"/>
                    <a:pt x="26" y="245"/>
                    <a:pt x="25" y="244"/>
                  </a:cubicBezTo>
                  <a:cubicBezTo>
                    <a:pt x="24" y="244"/>
                    <a:pt x="22" y="243"/>
                    <a:pt x="21" y="242"/>
                  </a:cubicBezTo>
                  <a:cubicBezTo>
                    <a:pt x="20" y="242"/>
                    <a:pt x="18" y="241"/>
                    <a:pt x="17" y="240"/>
                  </a:cubicBezTo>
                  <a:cubicBezTo>
                    <a:pt x="17" y="240"/>
                    <a:pt x="16" y="238"/>
                    <a:pt x="15" y="237"/>
                  </a:cubicBezTo>
                  <a:cubicBezTo>
                    <a:pt x="15" y="236"/>
                    <a:pt x="14" y="234"/>
                    <a:pt x="14" y="233"/>
                  </a:cubicBezTo>
                  <a:cubicBezTo>
                    <a:pt x="13" y="232"/>
                    <a:pt x="12" y="230"/>
                    <a:pt x="12" y="229"/>
                  </a:cubicBezTo>
                  <a:cubicBezTo>
                    <a:pt x="11" y="227"/>
                    <a:pt x="9" y="224"/>
                    <a:pt x="8" y="222"/>
                  </a:cubicBezTo>
                  <a:cubicBezTo>
                    <a:pt x="8" y="221"/>
                    <a:pt x="7" y="220"/>
                    <a:pt x="6" y="219"/>
                  </a:cubicBezTo>
                  <a:cubicBezTo>
                    <a:pt x="6" y="217"/>
                    <a:pt x="9" y="213"/>
                    <a:pt x="9" y="211"/>
                  </a:cubicBezTo>
                  <a:cubicBezTo>
                    <a:pt x="10" y="209"/>
                    <a:pt x="12" y="204"/>
                    <a:pt x="13" y="202"/>
                  </a:cubicBezTo>
                  <a:cubicBezTo>
                    <a:pt x="14" y="197"/>
                    <a:pt x="14" y="189"/>
                    <a:pt x="14" y="185"/>
                  </a:cubicBezTo>
                  <a:cubicBezTo>
                    <a:pt x="14" y="184"/>
                    <a:pt x="14" y="182"/>
                    <a:pt x="13" y="181"/>
                  </a:cubicBezTo>
                  <a:cubicBezTo>
                    <a:pt x="13" y="180"/>
                    <a:pt x="10" y="179"/>
                    <a:pt x="9" y="179"/>
                  </a:cubicBezTo>
                  <a:cubicBezTo>
                    <a:pt x="9" y="178"/>
                    <a:pt x="7" y="178"/>
                    <a:pt x="7" y="178"/>
                  </a:cubicBezTo>
                  <a:cubicBezTo>
                    <a:pt x="7" y="178"/>
                    <a:pt x="4" y="174"/>
                    <a:pt x="3" y="173"/>
                  </a:cubicBezTo>
                  <a:cubicBezTo>
                    <a:pt x="3" y="172"/>
                    <a:pt x="2" y="170"/>
                    <a:pt x="2" y="168"/>
                  </a:cubicBezTo>
                  <a:cubicBezTo>
                    <a:pt x="2" y="167"/>
                    <a:pt x="1" y="164"/>
                    <a:pt x="1" y="163"/>
                  </a:cubicBezTo>
                  <a:cubicBezTo>
                    <a:pt x="1" y="162"/>
                    <a:pt x="0" y="160"/>
                    <a:pt x="1" y="160"/>
                  </a:cubicBezTo>
                  <a:cubicBezTo>
                    <a:pt x="1" y="159"/>
                    <a:pt x="3" y="160"/>
                    <a:pt x="4" y="160"/>
                  </a:cubicBezTo>
                  <a:cubicBezTo>
                    <a:pt x="5" y="160"/>
                    <a:pt x="8" y="161"/>
                    <a:pt x="9" y="161"/>
                  </a:cubicBezTo>
                  <a:cubicBezTo>
                    <a:pt x="10" y="161"/>
                    <a:pt x="12" y="162"/>
                    <a:pt x="13" y="162"/>
                  </a:cubicBezTo>
                  <a:cubicBezTo>
                    <a:pt x="14" y="163"/>
                    <a:pt x="16" y="163"/>
                    <a:pt x="17" y="163"/>
                  </a:cubicBezTo>
                  <a:cubicBezTo>
                    <a:pt x="18" y="163"/>
                    <a:pt x="20" y="162"/>
                    <a:pt x="20" y="161"/>
                  </a:cubicBezTo>
                  <a:cubicBezTo>
                    <a:pt x="21" y="161"/>
                    <a:pt x="21" y="159"/>
                    <a:pt x="21" y="159"/>
                  </a:cubicBezTo>
                  <a:cubicBezTo>
                    <a:pt x="22" y="157"/>
                    <a:pt x="22" y="155"/>
                    <a:pt x="21" y="154"/>
                  </a:cubicBezTo>
                  <a:cubicBezTo>
                    <a:pt x="21" y="152"/>
                    <a:pt x="21" y="150"/>
                    <a:pt x="21" y="149"/>
                  </a:cubicBezTo>
                  <a:cubicBezTo>
                    <a:pt x="21" y="147"/>
                    <a:pt x="20" y="144"/>
                    <a:pt x="20" y="143"/>
                  </a:cubicBezTo>
                  <a:cubicBezTo>
                    <a:pt x="19" y="141"/>
                    <a:pt x="17" y="138"/>
                    <a:pt x="17" y="137"/>
                  </a:cubicBezTo>
                  <a:cubicBezTo>
                    <a:pt x="16" y="135"/>
                    <a:pt x="16" y="131"/>
                    <a:pt x="16" y="129"/>
                  </a:cubicBezTo>
                  <a:cubicBezTo>
                    <a:pt x="16" y="128"/>
                    <a:pt x="16" y="126"/>
                    <a:pt x="16" y="125"/>
                  </a:cubicBezTo>
                  <a:cubicBezTo>
                    <a:pt x="17" y="124"/>
                    <a:pt x="20" y="119"/>
                    <a:pt x="20" y="119"/>
                  </a:cubicBezTo>
                  <a:cubicBezTo>
                    <a:pt x="20" y="119"/>
                    <a:pt x="23" y="118"/>
                    <a:pt x="24" y="118"/>
                  </a:cubicBezTo>
                  <a:cubicBezTo>
                    <a:pt x="25" y="118"/>
                    <a:pt x="26" y="118"/>
                    <a:pt x="27" y="118"/>
                  </a:cubicBezTo>
                  <a:cubicBezTo>
                    <a:pt x="27" y="119"/>
                    <a:pt x="29" y="119"/>
                    <a:pt x="29" y="119"/>
                  </a:cubicBezTo>
                  <a:cubicBezTo>
                    <a:pt x="30" y="120"/>
                    <a:pt x="31" y="121"/>
                    <a:pt x="31" y="121"/>
                  </a:cubicBezTo>
                  <a:cubicBezTo>
                    <a:pt x="33" y="120"/>
                    <a:pt x="36" y="118"/>
                    <a:pt x="36" y="116"/>
                  </a:cubicBezTo>
                  <a:cubicBezTo>
                    <a:pt x="36" y="116"/>
                    <a:pt x="36" y="115"/>
                    <a:pt x="36" y="114"/>
                  </a:cubicBezTo>
                  <a:cubicBezTo>
                    <a:pt x="35" y="113"/>
                    <a:pt x="34" y="112"/>
                    <a:pt x="33" y="111"/>
                  </a:cubicBezTo>
                  <a:cubicBezTo>
                    <a:pt x="33" y="110"/>
                    <a:pt x="31" y="109"/>
                    <a:pt x="31" y="109"/>
                  </a:cubicBezTo>
                  <a:cubicBezTo>
                    <a:pt x="31" y="108"/>
                    <a:pt x="32" y="106"/>
                    <a:pt x="32" y="106"/>
                  </a:cubicBezTo>
                  <a:cubicBezTo>
                    <a:pt x="31" y="104"/>
                    <a:pt x="26" y="105"/>
                    <a:pt x="25" y="104"/>
                  </a:cubicBezTo>
                  <a:cubicBezTo>
                    <a:pt x="25" y="104"/>
                    <a:pt x="25" y="102"/>
                    <a:pt x="25" y="102"/>
                  </a:cubicBezTo>
                  <a:cubicBezTo>
                    <a:pt x="26" y="102"/>
                    <a:pt x="27" y="102"/>
                    <a:pt x="28" y="102"/>
                  </a:cubicBezTo>
                  <a:cubicBezTo>
                    <a:pt x="28" y="102"/>
                    <a:pt x="30" y="102"/>
                    <a:pt x="30" y="101"/>
                  </a:cubicBezTo>
                  <a:cubicBezTo>
                    <a:pt x="30" y="101"/>
                    <a:pt x="31" y="100"/>
                    <a:pt x="31" y="99"/>
                  </a:cubicBezTo>
                  <a:cubicBezTo>
                    <a:pt x="31" y="98"/>
                    <a:pt x="30" y="97"/>
                    <a:pt x="29" y="97"/>
                  </a:cubicBezTo>
                  <a:cubicBezTo>
                    <a:pt x="29" y="96"/>
                    <a:pt x="27" y="95"/>
                    <a:pt x="27" y="95"/>
                  </a:cubicBezTo>
                  <a:cubicBezTo>
                    <a:pt x="27" y="93"/>
                    <a:pt x="29" y="89"/>
                    <a:pt x="30" y="88"/>
                  </a:cubicBezTo>
                  <a:cubicBezTo>
                    <a:pt x="31" y="86"/>
                    <a:pt x="33" y="84"/>
                    <a:pt x="34" y="83"/>
                  </a:cubicBezTo>
                  <a:cubicBezTo>
                    <a:pt x="35" y="82"/>
                    <a:pt x="39" y="82"/>
                    <a:pt x="40" y="80"/>
                  </a:cubicBezTo>
                  <a:cubicBezTo>
                    <a:pt x="41" y="79"/>
                    <a:pt x="40" y="76"/>
                    <a:pt x="39" y="76"/>
                  </a:cubicBezTo>
                  <a:cubicBezTo>
                    <a:pt x="39" y="75"/>
                    <a:pt x="37" y="75"/>
                    <a:pt x="36" y="75"/>
                  </a:cubicBezTo>
                  <a:cubicBezTo>
                    <a:pt x="36" y="75"/>
                    <a:pt x="35" y="74"/>
                    <a:pt x="34" y="74"/>
                  </a:cubicBezTo>
                  <a:cubicBezTo>
                    <a:pt x="33" y="74"/>
                    <a:pt x="27" y="74"/>
                    <a:pt x="27" y="74"/>
                  </a:cubicBezTo>
                  <a:cubicBezTo>
                    <a:pt x="27" y="74"/>
                    <a:pt x="27" y="66"/>
                    <a:pt x="27" y="63"/>
                  </a:cubicBezTo>
                  <a:cubicBezTo>
                    <a:pt x="27" y="61"/>
                    <a:pt x="30" y="58"/>
                    <a:pt x="30" y="57"/>
                  </a:cubicBezTo>
                  <a:cubicBezTo>
                    <a:pt x="30" y="56"/>
                    <a:pt x="29" y="55"/>
                    <a:pt x="29" y="55"/>
                  </a:cubicBezTo>
                  <a:cubicBezTo>
                    <a:pt x="28" y="54"/>
                    <a:pt x="28" y="55"/>
                    <a:pt x="27" y="55"/>
                  </a:cubicBezTo>
                  <a:cubicBezTo>
                    <a:pt x="27" y="55"/>
                    <a:pt x="27" y="53"/>
                    <a:pt x="27" y="52"/>
                  </a:cubicBezTo>
                  <a:cubicBezTo>
                    <a:pt x="27" y="52"/>
                    <a:pt x="25" y="53"/>
                    <a:pt x="24" y="53"/>
                  </a:cubicBezTo>
                  <a:cubicBezTo>
                    <a:pt x="23" y="51"/>
                    <a:pt x="27" y="48"/>
                    <a:pt x="28" y="47"/>
                  </a:cubicBezTo>
                  <a:cubicBezTo>
                    <a:pt x="29" y="46"/>
                    <a:pt x="31" y="46"/>
                    <a:pt x="32" y="45"/>
                  </a:cubicBezTo>
                  <a:cubicBezTo>
                    <a:pt x="33" y="45"/>
                    <a:pt x="37" y="44"/>
                    <a:pt x="38" y="43"/>
                  </a:cubicBezTo>
                  <a:cubicBezTo>
                    <a:pt x="39" y="42"/>
                    <a:pt x="42" y="40"/>
                    <a:pt x="43" y="40"/>
                  </a:cubicBezTo>
                  <a:cubicBezTo>
                    <a:pt x="45" y="39"/>
                    <a:pt x="46" y="37"/>
                    <a:pt x="47" y="37"/>
                  </a:cubicBezTo>
                  <a:cubicBezTo>
                    <a:pt x="47" y="36"/>
                    <a:pt x="49" y="36"/>
                    <a:pt x="49" y="36"/>
                  </a:cubicBezTo>
                  <a:cubicBezTo>
                    <a:pt x="51" y="35"/>
                    <a:pt x="53" y="34"/>
                    <a:pt x="54" y="33"/>
                  </a:cubicBezTo>
                  <a:cubicBezTo>
                    <a:pt x="55" y="32"/>
                    <a:pt x="57" y="29"/>
                    <a:pt x="58" y="28"/>
                  </a:cubicBezTo>
                  <a:cubicBezTo>
                    <a:pt x="59" y="27"/>
                    <a:pt x="63" y="25"/>
                    <a:pt x="64" y="23"/>
                  </a:cubicBezTo>
                  <a:cubicBezTo>
                    <a:pt x="64" y="23"/>
                    <a:pt x="66" y="21"/>
                    <a:pt x="66" y="21"/>
                  </a:cubicBezTo>
                  <a:cubicBezTo>
                    <a:pt x="66" y="20"/>
                    <a:pt x="65" y="17"/>
                    <a:pt x="65" y="16"/>
                  </a:cubicBezTo>
                  <a:cubicBezTo>
                    <a:pt x="65" y="15"/>
                    <a:pt x="65" y="13"/>
                    <a:pt x="66" y="12"/>
                  </a:cubicBezTo>
                  <a:cubicBezTo>
                    <a:pt x="66" y="11"/>
                    <a:pt x="68" y="10"/>
                    <a:pt x="68" y="9"/>
                  </a:cubicBezTo>
                  <a:cubicBezTo>
                    <a:pt x="69" y="9"/>
                    <a:pt x="70" y="8"/>
                    <a:pt x="70" y="7"/>
                  </a:cubicBezTo>
                  <a:cubicBezTo>
                    <a:pt x="70" y="7"/>
                    <a:pt x="70" y="6"/>
                    <a:pt x="70" y="5"/>
                  </a:cubicBezTo>
                  <a:cubicBezTo>
                    <a:pt x="70" y="4"/>
                    <a:pt x="69" y="2"/>
                    <a:pt x="69" y="2"/>
                  </a:cubicBezTo>
                  <a:cubicBezTo>
                    <a:pt x="69" y="2"/>
                    <a:pt x="72" y="0"/>
                    <a:pt x="73" y="1"/>
                  </a:cubicBezTo>
                  <a:cubicBezTo>
                    <a:pt x="75" y="1"/>
                    <a:pt x="76" y="4"/>
                    <a:pt x="76" y="6"/>
                  </a:cubicBezTo>
                  <a:cubicBezTo>
                    <a:pt x="77" y="8"/>
                    <a:pt x="77" y="12"/>
                    <a:pt x="77" y="15"/>
                  </a:cubicBezTo>
                  <a:cubicBezTo>
                    <a:pt x="77" y="17"/>
                    <a:pt x="76" y="22"/>
                    <a:pt x="78" y="24"/>
                  </a:cubicBezTo>
                  <a:cubicBezTo>
                    <a:pt x="79" y="25"/>
                    <a:pt x="84" y="23"/>
                    <a:pt x="86" y="23"/>
                  </a:cubicBezTo>
                  <a:cubicBezTo>
                    <a:pt x="87" y="23"/>
                    <a:pt x="89" y="25"/>
                    <a:pt x="91" y="25"/>
                  </a:cubicBezTo>
                  <a:cubicBezTo>
                    <a:pt x="92" y="25"/>
                    <a:pt x="93" y="26"/>
                    <a:pt x="93" y="26"/>
                  </a:cubicBezTo>
                  <a:cubicBezTo>
                    <a:pt x="94" y="26"/>
                    <a:pt x="97" y="25"/>
                    <a:pt x="98" y="25"/>
                  </a:cubicBezTo>
                  <a:cubicBezTo>
                    <a:pt x="100" y="24"/>
                    <a:pt x="105" y="21"/>
                    <a:pt x="107" y="22"/>
                  </a:cubicBezTo>
                  <a:cubicBezTo>
                    <a:pt x="110" y="24"/>
                    <a:pt x="109" y="31"/>
                    <a:pt x="109" y="34"/>
                  </a:cubicBezTo>
                  <a:cubicBezTo>
                    <a:pt x="109" y="35"/>
                    <a:pt x="108" y="37"/>
                    <a:pt x="108" y="38"/>
                  </a:cubicBezTo>
                  <a:cubicBezTo>
                    <a:pt x="108" y="39"/>
                    <a:pt x="110" y="42"/>
                    <a:pt x="111" y="42"/>
                  </a:cubicBezTo>
                  <a:cubicBezTo>
                    <a:pt x="111" y="42"/>
                    <a:pt x="114" y="40"/>
                    <a:pt x="115" y="40"/>
                  </a:cubicBezTo>
                  <a:cubicBezTo>
                    <a:pt x="116" y="40"/>
                    <a:pt x="117" y="39"/>
                    <a:pt x="118" y="39"/>
                  </a:cubicBezTo>
                  <a:cubicBezTo>
                    <a:pt x="119" y="38"/>
                    <a:pt x="122" y="35"/>
                    <a:pt x="123" y="34"/>
                  </a:cubicBezTo>
                  <a:cubicBezTo>
                    <a:pt x="124" y="33"/>
                    <a:pt x="126" y="32"/>
                    <a:pt x="127" y="31"/>
                  </a:cubicBezTo>
                  <a:cubicBezTo>
                    <a:pt x="129" y="31"/>
                    <a:pt x="132" y="29"/>
                    <a:pt x="133" y="29"/>
                  </a:cubicBezTo>
                  <a:cubicBezTo>
                    <a:pt x="134" y="30"/>
                    <a:pt x="135" y="30"/>
                    <a:pt x="135" y="30"/>
                  </a:cubicBezTo>
                  <a:cubicBezTo>
                    <a:pt x="136" y="31"/>
                    <a:pt x="137" y="33"/>
                    <a:pt x="138" y="34"/>
                  </a:cubicBezTo>
                  <a:cubicBezTo>
                    <a:pt x="139" y="34"/>
                    <a:pt x="140" y="34"/>
                    <a:pt x="141" y="33"/>
                  </a:cubicBezTo>
                  <a:cubicBezTo>
                    <a:pt x="141" y="33"/>
                    <a:pt x="143" y="31"/>
                    <a:pt x="144" y="31"/>
                  </a:cubicBezTo>
                  <a:cubicBezTo>
                    <a:pt x="144" y="30"/>
                    <a:pt x="145" y="29"/>
                    <a:pt x="146" y="29"/>
                  </a:cubicBezTo>
                  <a:cubicBezTo>
                    <a:pt x="147" y="29"/>
                    <a:pt x="148" y="28"/>
                    <a:pt x="150" y="29"/>
                  </a:cubicBezTo>
                  <a:cubicBezTo>
                    <a:pt x="151" y="29"/>
                    <a:pt x="154" y="29"/>
                    <a:pt x="155" y="30"/>
                  </a:cubicBezTo>
                  <a:cubicBezTo>
                    <a:pt x="155" y="31"/>
                    <a:pt x="157" y="33"/>
                    <a:pt x="157" y="34"/>
                  </a:cubicBezTo>
                  <a:cubicBezTo>
                    <a:pt x="157" y="35"/>
                    <a:pt x="156" y="37"/>
                    <a:pt x="156" y="39"/>
                  </a:cubicBezTo>
                  <a:cubicBezTo>
                    <a:pt x="156" y="40"/>
                    <a:pt x="155" y="42"/>
                    <a:pt x="155" y="44"/>
                  </a:cubicBezTo>
                  <a:cubicBezTo>
                    <a:pt x="155" y="45"/>
                    <a:pt x="155" y="47"/>
                    <a:pt x="156" y="47"/>
                  </a:cubicBezTo>
                  <a:cubicBezTo>
                    <a:pt x="158" y="48"/>
                    <a:pt x="160" y="44"/>
                    <a:pt x="161" y="45"/>
                  </a:cubicBezTo>
                  <a:cubicBezTo>
                    <a:pt x="164" y="46"/>
                    <a:pt x="159" y="57"/>
                    <a:pt x="162" y="58"/>
                  </a:cubicBezTo>
                  <a:cubicBezTo>
                    <a:pt x="163" y="58"/>
                    <a:pt x="164" y="57"/>
                    <a:pt x="165" y="56"/>
                  </a:cubicBezTo>
                  <a:cubicBezTo>
                    <a:pt x="165" y="55"/>
                    <a:pt x="166" y="53"/>
                    <a:pt x="166" y="53"/>
                  </a:cubicBezTo>
                  <a:cubicBezTo>
                    <a:pt x="167" y="52"/>
                    <a:pt x="168" y="52"/>
                    <a:pt x="169" y="51"/>
                  </a:cubicBezTo>
                  <a:cubicBezTo>
                    <a:pt x="171" y="50"/>
                    <a:pt x="176" y="49"/>
                    <a:pt x="178" y="48"/>
                  </a:cubicBezTo>
                  <a:cubicBezTo>
                    <a:pt x="182" y="46"/>
                    <a:pt x="193" y="40"/>
                    <a:pt x="193" y="40"/>
                  </a:cubicBezTo>
                  <a:cubicBezTo>
                    <a:pt x="193" y="40"/>
                    <a:pt x="195" y="43"/>
                    <a:pt x="196" y="44"/>
                  </a:cubicBezTo>
                  <a:cubicBezTo>
                    <a:pt x="198" y="46"/>
                    <a:pt x="200" y="49"/>
                    <a:pt x="200" y="52"/>
                  </a:cubicBezTo>
                  <a:cubicBezTo>
                    <a:pt x="201" y="53"/>
                    <a:pt x="201" y="56"/>
                    <a:pt x="202" y="57"/>
                  </a:cubicBezTo>
                  <a:cubicBezTo>
                    <a:pt x="202" y="58"/>
                    <a:pt x="202" y="61"/>
                    <a:pt x="201" y="62"/>
                  </a:cubicBezTo>
                  <a:cubicBezTo>
                    <a:pt x="201" y="63"/>
                    <a:pt x="199" y="65"/>
                    <a:pt x="198" y="66"/>
                  </a:cubicBezTo>
                  <a:cubicBezTo>
                    <a:pt x="196" y="68"/>
                    <a:pt x="193" y="70"/>
                    <a:pt x="191" y="70"/>
                  </a:cubicBezTo>
                  <a:cubicBezTo>
                    <a:pt x="189" y="72"/>
                    <a:pt x="185" y="73"/>
                    <a:pt x="183" y="74"/>
                  </a:cubicBezTo>
                  <a:cubicBezTo>
                    <a:pt x="182" y="75"/>
                    <a:pt x="178" y="76"/>
                    <a:pt x="177" y="76"/>
                  </a:cubicBezTo>
                  <a:cubicBezTo>
                    <a:pt x="175" y="77"/>
                    <a:pt x="171" y="77"/>
                    <a:pt x="171" y="78"/>
                  </a:cubicBezTo>
                  <a:cubicBezTo>
                    <a:pt x="170" y="78"/>
                    <a:pt x="170" y="80"/>
                    <a:pt x="170" y="80"/>
                  </a:cubicBezTo>
                  <a:cubicBezTo>
                    <a:pt x="171" y="81"/>
                    <a:pt x="171" y="82"/>
                    <a:pt x="171" y="82"/>
                  </a:cubicBezTo>
                  <a:cubicBezTo>
                    <a:pt x="171" y="84"/>
                    <a:pt x="173" y="88"/>
                    <a:pt x="173" y="89"/>
                  </a:cubicBezTo>
                  <a:cubicBezTo>
                    <a:pt x="174" y="91"/>
                    <a:pt x="175" y="95"/>
                    <a:pt x="175" y="95"/>
                  </a:cubicBezTo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86"/>
            <p:cNvSpPr>
              <a:spLocks/>
            </p:cNvSpPr>
            <p:nvPr/>
          </p:nvSpPr>
          <p:spPr bwMode="auto">
            <a:xfrm>
              <a:off x="3580540" y="3370672"/>
              <a:ext cx="670229" cy="813249"/>
            </a:xfrm>
            <a:custGeom>
              <a:avLst/>
              <a:gdLst>
                <a:gd name="T0" fmla="*/ 164 w 202"/>
                <a:gd name="T1" fmla="*/ 102 h 245"/>
                <a:gd name="T2" fmla="*/ 158 w 202"/>
                <a:gd name="T3" fmla="*/ 115 h 245"/>
                <a:gd name="T4" fmla="*/ 149 w 202"/>
                <a:gd name="T5" fmla="*/ 134 h 245"/>
                <a:gd name="T6" fmla="*/ 135 w 202"/>
                <a:gd name="T7" fmla="*/ 133 h 245"/>
                <a:gd name="T8" fmla="*/ 127 w 202"/>
                <a:gd name="T9" fmla="*/ 146 h 245"/>
                <a:gd name="T10" fmla="*/ 106 w 202"/>
                <a:gd name="T11" fmla="*/ 156 h 245"/>
                <a:gd name="T12" fmla="*/ 99 w 202"/>
                <a:gd name="T13" fmla="*/ 168 h 245"/>
                <a:gd name="T14" fmla="*/ 96 w 202"/>
                <a:gd name="T15" fmla="*/ 183 h 245"/>
                <a:gd name="T16" fmla="*/ 106 w 202"/>
                <a:gd name="T17" fmla="*/ 207 h 245"/>
                <a:gd name="T18" fmla="*/ 96 w 202"/>
                <a:gd name="T19" fmla="*/ 226 h 245"/>
                <a:gd name="T20" fmla="*/ 83 w 202"/>
                <a:gd name="T21" fmla="*/ 221 h 245"/>
                <a:gd name="T22" fmla="*/ 61 w 202"/>
                <a:gd name="T23" fmla="*/ 216 h 245"/>
                <a:gd name="T24" fmla="*/ 45 w 202"/>
                <a:gd name="T25" fmla="*/ 228 h 245"/>
                <a:gd name="T26" fmla="*/ 44 w 202"/>
                <a:gd name="T27" fmla="*/ 242 h 245"/>
                <a:gd name="T28" fmla="*/ 25 w 202"/>
                <a:gd name="T29" fmla="*/ 244 h 245"/>
                <a:gd name="T30" fmla="*/ 15 w 202"/>
                <a:gd name="T31" fmla="*/ 237 h 245"/>
                <a:gd name="T32" fmla="*/ 8 w 202"/>
                <a:gd name="T33" fmla="*/ 222 h 245"/>
                <a:gd name="T34" fmla="*/ 13 w 202"/>
                <a:gd name="T35" fmla="*/ 202 h 245"/>
                <a:gd name="T36" fmla="*/ 9 w 202"/>
                <a:gd name="T37" fmla="*/ 179 h 245"/>
                <a:gd name="T38" fmla="*/ 2 w 202"/>
                <a:gd name="T39" fmla="*/ 168 h 245"/>
                <a:gd name="T40" fmla="*/ 4 w 202"/>
                <a:gd name="T41" fmla="*/ 160 h 245"/>
                <a:gd name="T42" fmla="*/ 17 w 202"/>
                <a:gd name="T43" fmla="*/ 163 h 245"/>
                <a:gd name="T44" fmla="*/ 21 w 202"/>
                <a:gd name="T45" fmla="*/ 154 h 245"/>
                <a:gd name="T46" fmla="*/ 17 w 202"/>
                <a:gd name="T47" fmla="*/ 137 h 245"/>
                <a:gd name="T48" fmla="*/ 20 w 202"/>
                <a:gd name="T49" fmla="*/ 119 h 245"/>
                <a:gd name="T50" fmla="*/ 29 w 202"/>
                <a:gd name="T51" fmla="*/ 119 h 245"/>
                <a:gd name="T52" fmla="*/ 36 w 202"/>
                <a:gd name="T53" fmla="*/ 114 h 245"/>
                <a:gd name="T54" fmla="*/ 32 w 202"/>
                <a:gd name="T55" fmla="*/ 106 h 245"/>
                <a:gd name="T56" fmla="*/ 28 w 202"/>
                <a:gd name="T57" fmla="*/ 102 h 245"/>
                <a:gd name="T58" fmla="*/ 29 w 202"/>
                <a:gd name="T59" fmla="*/ 97 h 245"/>
                <a:gd name="T60" fmla="*/ 34 w 202"/>
                <a:gd name="T61" fmla="*/ 83 h 245"/>
                <a:gd name="T62" fmla="*/ 36 w 202"/>
                <a:gd name="T63" fmla="*/ 75 h 245"/>
                <a:gd name="T64" fmla="*/ 27 w 202"/>
                <a:gd name="T65" fmla="*/ 63 h 245"/>
                <a:gd name="T66" fmla="*/ 27 w 202"/>
                <a:gd name="T67" fmla="*/ 55 h 245"/>
                <a:gd name="T68" fmla="*/ 28 w 202"/>
                <a:gd name="T69" fmla="*/ 47 h 245"/>
                <a:gd name="T70" fmla="*/ 43 w 202"/>
                <a:gd name="T71" fmla="*/ 40 h 245"/>
                <a:gd name="T72" fmla="*/ 54 w 202"/>
                <a:gd name="T73" fmla="*/ 33 h 245"/>
                <a:gd name="T74" fmla="*/ 66 w 202"/>
                <a:gd name="T75" fmla="*/ 21 h 245"/>
                <a:gd name="T76" fmla="*/ 68 w 202"/>
                <a:gd name="T77" fmla="*/ 9 h 245"/>
                <a:gd name="T78" fmla="*/ 69 w 202"/>
                <a:gd name="T79" fmla="*/ 2 h 245"/>
                <a:gd name="T80" fmla="*/ 77 w 202"/>
                <a:gd name="T81" fmla="*/ 15 h 245"/>
                <a:gd name="T82" fmla="*/ 91 w 202"/>
                <a:gd name="T83" fmla="*/ 25 h 245"/>
                <a:gd name="T84" fmla="*/ 107 w 202"/>
                <a:gd name="T85" fmla="*/ 22 h 245"/>
                <a:gd name="T86" fmla="*/ 111 w 202"/>
                <a:gd name="T87" fmla="*/ 42 h 245"/>
                <a:gd name="T88" fmla="*/ 123 w 202"/>
                <a:gd name="T89" fmla="*/ 34 h 245"/>
                <a:gd name="T90" fmla="*/ 135 w 202"/>
                <a:gd name="T91" fmla="*/ 30 h 245"/>
                <a:gd name="T92" fmla="*/ 144 w 202"/>
                <a:gd name="T93" fmla="*/ 31 h 245"/>
                <a:gd name="T94" fmla="*/ 155 w 202"/>
                <a:gd name="T95" fmla="*/ 30 h 245"/>
                <a:gd name="T96" fmla="*/ 155 w 202"/>
                <a:gd name="T97" fmla="*/ 44 h 245"/>
                <a:gd name="T98" fmla="*/ 162 w 202"/>
                <a:gd name="T99" fmla="*/ 58 h 245"/>
                <a:gd name="T100" fmla="*/ 169 w 202"/>
                <a:gd name="T101" fmla="*/ 51 h 245"/>
                <a:gd name="T102" fmla="*/ 196 w 202"/>
                <a:gd name="T103" fmla="*/ 44 h 245"/>
                <a:gd name="T104" fmla="*/ 201 w 202"/>
                <a:gd name="T105" fmla="*/ 62 h 245"/>
                <a:gd name="T106" fmla="*/ 183 w 202"/>
                <a:gd name="T107" fmla="*/ 74 h 245"/>
                <a:gd name="T108" fmla="*/ 170 w 202"/>
                <a:gd name="T109" fmla="*/ 80 h 245"/>
                <a:gd name="T110" fmla="*/ 175 w 202"/>
                <a:gd name="T111" fmla="*/ 9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2" h="245">
                  <a:moveTo>
                    <a:pt x="175" y="95"/>
                  </a:moveTo>
                  <a:cubicBezTo>
                    <a:pt x="175" y="95"/>
                    <a:pt x="170" y="101"/>
                    <a:pt x="168" y="102"/>
                  </a:cubicBezTo>
                  <a:cubicBezTo>
                    <a:pt x="167" y="102"/>
                    <a:pt x="165" y="102"/>
                    <a:pt x="164" y="102"/>
                  </a:cubicBezTo>
                  <a:cubicBezTo>
                    <a:pt x="162" y="103"/>
                    <a:pt x="160" y="104"/>
                    <a:pt x="159" y="105"/>
                  </a:cubicBezTo>
                  <a:cubicBezTo>
                    <a:pt x="158" y="105"/>
                    <a:pt x="156" y="106"/>
                    <a:pt x="156" y="107"/>
                  </a:cubicBezTo>
                  <a:cubicBezTo>
                    <a:pt x="155" y="109"/>
                    <a:pt x="158" y="113"/>
                    <a:pt x="158" y="115"/>
                  </a:cubicBezTo>
                  <a:cubicBezTo>
                    <a:pt x="158" y="117"/>
                    <a:pt x="156" y="121"/>
                    <a:pt x="155" y="122"/>
                  </a:cubicBezTo>
                  <a:cubicBezTo>
                    <a:pt x="154" y="124"/>
                    <a:pt x="151" y="126"/>
                    <a:pt x="150" y="127"/>
                  </a:cubicBezTo>
                  <a:cubicBezTo>
                    <a:pt x="149" y="129"/>
                    <a:pt x="150" y="133"/>
                    <a:pt x="149" y="134"/>
                  </a:cubicBezTo>
                  <a:cubicBezTo>
                    <a:pt x="148" y="136"/>
                    <a:pt x="146" y="138"/>
                    <a:pt x="144" y="139"/>
                  </a:cubicBezTo>
                  <a:cubicBezTo>
                    <a:pt x="143" y="139"/>
                    <a:pt x="140" y="139"/>
                    <a:pt x="138" y="138"/>
                  </a:cubicBezTo>
                  <a:cubicBezTo>
                    <a:pt x="137" y="137"/>
                    <a:pt x="137" y="134"/>
                    <a:pt x="135" y="133"/>
                  </a:cubicBezTo>
                  <a:cubicBezTo>
                    <a:pt x="134" y="133"/>
                    <a:pt x="131" y="133"/>
                    <a:pt x="130" y="134"/>
                  </a:cubicBezTo>
                  <a:cubicBezTo>
                    <a:pt x="129" y="135"/>
                    <a:pt x="129" y="137"/>
                    <a:pt x="129" y="138"/>
                  </a:cubicBezTo>
                  <a:cubicBezTo>
                    <a:pt x="129" y="140"/>
                    <a:pt x="128" y="145"/>
                    <a:pt x="127" y="146"/>
                  </a:cubicBezTo>
                  <a:cubicBezTo>
                    <a:pt x="125" y="148"/>
                    <a:pt x="121" y="149"/>
                    <a:pt x="120" y="150"/>
                  </a:cubicBezTo>
                  <a:cubicBezTo>
                    <a:pt x="118" y="151"/>
                    <a:pt x="116" y="155"/>
                    <a:pt x="114" y="156"/>
                  </a:cubicBezTo>
                  <a:cubicBezTo>
                    <a:pt x="112" y="156"/>
                    <a:pt x="108" y="155"/>
                    <a:pt x="106" y="156"/>
                  </a:cubicBezTo>
                  <a:cubicBezTo>
                    <a:pt x="105" y="156"/>
                    <a:pt x="102" y="158"/>
                    <a:pt x="101" y="159"/>
                  </a:cubicBezTo>
                  <a:cubicBezTo>
                    <a:pt x="100" y="160"/>
                    <a:pt x="99" y="163"/>
                    <a:pt x="99" y="165"/>
                  </a:cubicBezTo>
                  <a:cubicBezTo>
                    <a:pt x="99" y="166"/>
                    <a:pt x="99" y="167"/>
                    <a:pt x="99" y="168"/>
                  </a:cubicBezTo>
                  <a:cubicBezTo>
                    <a:pt x="100" y="170"/>
                    <a:pt x="103" y="173"/>
                    <a:pt x="103" y="175"/>
                  </a:cubicBezTo>
                  <a:cubicBezTo>
                    <a:pt x="103" y="176"/>
                    <a:pt x="100" y="177"/>
                    <a:pt x="100" y="177"/>
                  </a:cubicBezTo>
                  <a:cubicBezTo>
                    <a:pt x="99" y="179"/>
                    <a:pt x="96" y="181"/>
                    <a:pt x="96" y="183"/>
                  </a:cubicBezTo>
                  <a:cubicBezTo>
                    <a:pt x="95" y="185"/>
                    <a:pt x="95" y="191"/>
                    <a:pt x="96" y="193"/>
                  </a:cubicBezTo>
                  <a:cubicBezTo>
                    <a:pt x="96" y="195"/>
                    <a:pt x="99" y="197"/>
                    <a:pt x="100" y="199"/>
                  </a:cubicBezTo>
                  <a:cubicBezTo>
                    <a:pt x="102" y="201"/>
                    <a:pt x="105" y="205"/>
                    <a:pt x="106" y="207"/>
                  </a:cubicBezTo>
                  <a:cubicBezTo>
                    <a:pt x="106" y="209"/>
                    <a:pt x="104" y="217"/>
                    <a:pt x="104" y="217"/>
                  </a:cubicBezTo>
                  <a:cubicBezTo>
                    <a:pt x="104" y="217"/>
                    <a:pt x="102" y="221"/>
                    <a:pt x="101" y="221"/>
                  </a:cubicBezTo>
                  <a:cubicBezTo>
                    <a:pt x="100" y="223"/>
                    <a:pt x="98" y="225"/>
                    <a:pt x="96" y="226"/>
                  </a:cubicBezTo>
                  <a:cubicBezTo>
                    <a:pt x="95" y="226"/>
                    <a:pt x="91" y="227"/>
                    <a:pt x="89" y="226"/>
                  </a:cubicBezTo>
                  <a:cubicBezTo>
                    <a:pt x="89" y="226"/>
                    <a:pt x="88" y="224"/>
                    <a:pt x="87" y="223"/>
                  </a:cubicBezTo>
                  <a:cubicBezTo>
                    <a:pt x="87" y="222"/>
                    <a:pt x="84" y="222"/>
                    <a:pt x="83" y="221"/>
                  </a:cubicBezTo>
                  <a:cubicBezTo>
                    <a:pt x="81" y="221"/>
                    <a:pt x="74" y="221"/>
                    <a:pt x="71" y="220"/>
                  </a:cubicBezTo>
                  <a:cubicBezTo>
                    <a:pt x="70" y="220"/>
                    <a:pt x="69" y="218"/>
                    <a:pt x="68" y="218"/>
                  </a:cubicBezTo>
                  <a:cubicBezTo>
                    <a:pt x="66" y="217"/>
                    <a:pt x="63" y="216"/>
                    <a:pt x="61" y="216"/>
                  </a:cubicBezTo>
                  <a:cubicBezTo>
                    <a:pt x="59" y="216"/>
                    <a:pt x="54" y="217"/>
                    <a:pt x="52" y="218"/>
                  </a:cubicBezTo>
                  <a:cubicBezTo>
                    <a:pt x="51" y="219"/>
                    <a:pt x="48" y="221"/>
                    <a:pt x="47" y="223"/>
                  </a:cubicBezTo>
                  <a:cubicBezTo>
                    <a:pt x="46" y="224"/>
                    <a:pt x="45" y="227"/>
                    <a:pt x="45" y="228"/>
                  </a:cubicBezTo>
                  <a:cubicBezTo>
                    <a:pt x="45" y="230"/>
                    <a:pt x="46" y="234"/>
                    <a:pt x="46" y="235"/>
                  </a:cubicBezTo>
                  <a:cubicBezTo>
                    <a:pt x="46" y="236"/>
                    <a:pt x="46" y="239"/>
                    <a:pt x="45" y="240"/>
                  </a:cubicBezTo>
                  <a:cubicBezTo>
                    <a:pt x="45" y="240"/>
                    <a:pt x="44" y="241"/>
                    <a:pt x="44" y="242"/>
                  </a:cubicBezTo>
                  <a:cubicBezTo>
                    <a:pt x="42" y="243"/>
                    <a:pt x="38" y="244"/>
                    <a:pt x="35" y="245"/>
                  </a:cubicBezTo>
                  <a:cubicBezTo>
                    <a:pt x="34" y="245"/>
                    <a:pt x="29" y="245"/>
                    <a:pt x="29" y="245"/>
                  </a:cubicBezTo>
                  <a:cubicBezTo>
                    <a:pt x="29" y="245"/>
                    <a:pt x="26" y="245"/>
                    <a:pt x="25" y="244"/>
                  </a:cubicBezTo>
                  <a:cubicBezTo>
                    <a:pt x="24" y="244"/>
                    <a:pt x="22" y="243"/>
                    <a:pt x="21" y="242"/>
                  </a:cubicBezTo>
                  <a:cubicBezTo>
                    <a:pt x="20" y="242"/>
                    <a:pt x="18" y="241"/>
                    <a:pt x="17" y="240"/>
                  </a:cubicBezTo>
                  <a:cubicBezTo>
                    <a:pt x="17" y="240"/>
                    <a:pt x="16" y="238"/>
                    <a:pt x="15" y="237"/>
                  </a:cubicBezTo>
                  <a:cubicBezTo>
                    <a:pt x="15" y="236"/>
                    <a:pt x="14" y="234"/>
                    <a:pt x="14" y="233"/>
                  </a:cubicBezTo>
                  <a:cubicBezTo>
                    <a:pt x="13" y="232"/>
                    <a:pt x="12" y="230"/>
                    <a:pt x="12" y="229"/>
                  </a:cubicBezTo>
                  <a:cubicBezTo>
                    <a:pt x="11" y="227"/>
                    <a:pt x="9" y="224"/>
                    <a:pt x="8" y="222"/>
                  </a:cubicBezTo>
                  <a:cubicBezTo>
                    <a:pt x="8" y="221"/>
                    <a:pt x="7" y="220"/>
                    <a:pt x="6" y="219"/>
                  </a:cubicBezTo>
                  <a:cubicBezTo>
                    <a:pt x="6" y="217"/>
                    <a:pt x="9" y="213"/>
                    <a:pt x="9" y="211"/>
                  </a:cubicBezTo>
                  <a:cubicBezTo>
                    <a:pt x="10" y="209"/>
                    <a:pt x="12" y="204"/>
                    <a:pt x="13" y="202"/>
                  </a:cubicBezTo>
                  <a:cubicBezTo>
                    <a:pt x="14" y="197"/>
                    <a:pt x="14" y="189"/>
                    <a:pt x="14" y="185"/>
                  </a:cubicBezTo>
                  <a:cubicBezTo>
                    <a:pt x="14" y="184"/>
                    <a:pt x="14" y="182"/>
                    <a:pt x="13" y="181"/>
                  </a:cubicBezTo>
                  <a:cubicBezTo>
                    <a:pt x="13" y="180"/>
                    <a:pt x="10" y="179"/>
                    <a:pt x="9" y="179"/>
                  </a:cubicBezTo>
                  <a:cubicBezTo>
                    <a:pt x="9" y="178"/>
                    <a:pt x="7" y="178"/>
                    <a:pt x="7" y="178"/>
                  </a:cubicBezTo>
                  <a:cubicBezTo>
                    <a:pt x="7" y="178"/>
                    <a:pt x="4" y="174"/>
                    <a:pt x="3" y="173"/>
                  </a:cubicBezTo>
                  <a:cubicBezTo>
                    <a:pt x="3" y="172"/>
                    <a:pt x="2" y="170"/>
                    <a:pt x="2" y="168"/>
                  </a:cubicBezTo>
                  <a:cubicBezTo>
                    <a:pt x="2" y="167"/>
                    <a:pt x="1" y="164"/>
                    <a:pt x="1" y="163"/>
                  </a:cubicBezTo>
                  <a:cubicBezTo>
                    <a:pt x="1" y="162"/>
                    <a:pt x="0" y="160"/>
                    <a:pt x="1" y="160"/>
                  </a:cubicBezTo>
                  <a:cubicBezTo>
                    <a:pt x="1" y="159"/>
                    <a:pt x="3" y="160"/>
                    <a:pt x="4" y="160"/>
                  </a:cubicBezTo>
                  <a:cubicBezTo>
                    <a:pt x="5" y="160"/>
                    <a:pt x="8" y="161"/>
                    <a:pt x="9" y="161"/>
                  </a:cubicBezTo>
                  <a:cubicBezTo>
                    <a:pt x="10" y="161"/>
                    <a:pt x="12" y="162"/>
                    <a:pt x="13" y="162"/>
                  </a:cubicBezTo>
                  <a:cubicBezTo>
                    <a:pt x="14" y="163"/>
                    <a:pt x="16" y="163"/>
                    <a:pt x="17" y="163"/>
                  </a:cubicBezTo>
                  <a:cubicBezTo>
                    <a:pt x="18" y="163"/>
                    <a:pt x="20" y="162"/>
                    <a:pt x="20" y="161"/>
                  </a:cubicBezTo>
                  <a:cubicBezTo>
                    <a:pt x="21" y="161"/>
                    <a:pt x="21" y="159"/>
                    <a:pt x="21" y="159"/>
                  </a:cubicBezTo>
                  <a:cubicBezTo>
                    <a:pt x="22" y="157"/>
                    <a:pt x="22" y="155"/>
                    <a:pt x="21" y="154"/>
                  </a:cubicBezTo>
                  <a:cubicBezTo>
                    <a:pt x="21" y="152"/>
                    <a:pt x="21" y="150"/>
                    <a:pt x="21" y="149"/>
                  </a:cubicBezTo>
                  <a:cubicBezTo>
                    <a:pt x="21" y="147"/>
                    <a:pt x="20" y="144"/>
                    <a:pt x="20" y="143"/>
                  </a:cubicBezTo>
                  <a:cubicBezTo>
                    <a:pt x="19" y="141"/>
                    <a:pt x="17" y="138"/>
                    <a:pt x="17" y="137"/>
                  </a:cubicBezTo>
                  <a:cubicBezTo>
                    <a:pt x="16" y="135"/>
                    <a:pt x="16" y="131"/>
                    <a:pt x="16" y="129"/>
                  </a:cubicBezTo>
                  <a:cubicBezTo>
                    <a:pt x="16" y="128"/>
                    <a:pt x="16" y="126"/>
                    <a:pt x="16" y="125"/>
                  </a:cubicBezTo>
                  <a:cubicBezTo>
                    <a:pt x="17" y="124"/>
                    <a:pt x="20" y="119"/>
                    <a:pt x="20" y="119"/>
                  </a:cubicBezTo>
                  <a:cubicBezTo>
                    <a:pt x="20" y="119"/>
                    <a:pt x="23" y="118"/>
                    <a:pt x="24" y="118"/>
                  </a:cubicBezTo>
                  <a:cubicBezTo>
                    <a:pt x="25" y="118"/>
                    <a:pt x="26" y="118"/>
                    <a:pt x="27" y="118"/>
                  </a:cubicBezTo>
                  <a:cubicBezTo>
                    <a:pt x="27" y="119"/>
                    <a:pt x="29" y="119"/>
                    <a:pt x="29" y="119"/>
                  </a:cubicBezTo>
                  <a:cubicBezTo>
                    <a:pt x="30" y="120"/>
                    <a:pt x="31" y="121"/>
                    <a:pt x="31" y="121"/>
                  </a:cubicBezTo>
                  <a:cubicBezTo>
                    <a:pt x="33" y="120"/>
                    <a:pt x="36" y="118"/>
                    <a:pt x="36" y="116"/>
                  </a:cubicBezTo>
                  <a:cubicBezTo>
                    <a:pt x="36" y="116"/>
                    <a:pt x="36" y="115"/>
                    <a:pt x="36" y="114"/>
                  </a:cubicBezTo>
                  <a:cubicBezTo>
                    <a:pt x="35" y="113"/>
                    <a:pt x="34" y="112"/>
                    <a:pt x="33" y="111"/>
                  </a:cubicBezTo>
                  <a:cubicBezTo>
                    <a:pt x="33" y="110"/>
                    <a:pt x="31" y="109"/>
                    <a:pt x="31" y="109"/>
                  </a:cubicBezTo>
                  <a:cubicBezTo>
                    <a:pt x="31" y="108"/>
                    <a:pt x="32" y="106"/>
                    <a:pt x="32" y="106"/>
                  </a:cubicBezTo>
                  <a:cubicBezTo>
                    <a:pt x="31" y="104"/>
                    <a:pt x="26" y="105"/>
                    <a:pt x="25" y="104"/>
                  </a:cubicBezTo>
                  <a:cubicBezTo>
                    <a:pt x="25" y="104"/>
                    <a:pt x="25" y="102"/>
                    <a:pt x="25" y="102"/>
                  </a:cubicBezTo>
                  <a:cubicBezTo>
                    <a:pt x="26" y="102"/>
                    <a:pt x="27" y="102"/>
                    <a:pt x="28" y="102"/>
                  </a:cubicBezTo>
                  <a:cubicBezTo>
                    <a:pt x="28" y="102"/>
                    <a:pt x="30" y="102"/>
                    <a:pt x="30" y="101"/>
                  </a:cubicBezTo>
                  <a:cubicBezTo>
                    <a:pt x="30" y="101"/>
                    <a:pt x="31" y="100"/>
                    <a:pt x="31" y="99"/>
                  </a:cubicBezTo>
                  <a:cubicBezTo>
                    <a:pt x="31" y="98"/>
                    <a:pt x="30" y="97"/>
                    <a:pt x="29" y="97"/>
                  </a:cubicBezTo>
                  <a:cubicBezTo>
                    <a:pt x="29" y="96"/>
                    <a:pt x="27" y="95"/>
                    <a:pt x="27" y="95"/>
                  </a:cubicBezTo>
                  <a:cubicBezTo>
                    <a:pt x="27" y="93"/>
                    <a:pt x="29" y="89"/>
                    <a:pt x="30" y="88"/>
                  </a:cubicBezTo>
                  <a:cubicBezTo>
                    <a:pt x="31" y="86"/>
                    <a:pt x="33" y="84"/>
                    <a:pt x="34" y="83"/>
                  </a:cubicBezTo>
                  <a:cubicBezTo>
                    <a:pt x="35" y="82"/>
                    <a:pt x="39" y="82"/>
                    <a:pt x="40" y="80"/>
                  </a:cubicBezTo>
                  <a:cubicBezTo>
                    <a:pt x="41" y="79"/>
                    <a:pt x="40" y="76"/>
                    <a:pt x="39" y="76"/>
                  </a:cubicBezTo>
                  <a:cubicBezTo>
                    <a:pt x="39" y="75"/>
                    <a:pt x="37" y="75"/>
                    <a:pt x="36" y="75"/>
                  </a:cubicBezTo>
                  <a:cubicBezTo>
                    <a:pt x="36" y="75"/>
                    <a:pt x="35" y="74"/>
                    <a:pt x="34" y="74"/>
                  </a:cubicBezTo>
                  <a:cubicBezTo>
                    <a:pt x="33" y="74"/>
                    <a:pt x="27" y="74"/>
                    <a:pt x="27" y="74"/>
                  </a:cubicBezTo>
                  <a:cubicBezTo>
                    <a:pt x="27" y="74"/>
                    <a:pt x="27" y="66"/>
                    <a:pt x="27" y="63"/>
                  </a:cubicBezTo>
                  <a:cubicBezTo>
                    <a:pt x="27" y="61"/>
                    <a:pt x="30" y="58"/>
                    <a:pt x="30" y="57"/>
                  </a:cubicBezTo>
                  <a:cubicBezTo>
                    <a:pt x="30" y="56"/>
                    <a:pt x="29" y="55"/>
                    <a:pt x="29" y="55"/>
                  </a:cubicBezTo>
                  <a:cubicBezTo>
                    <a:pt x="28" y="54"/>
                    <a:pt x="28" y="55"/>
                    <a:pt x="27" y="55"/>
                  </a:cubicBezTo>
                  <a:cubicBezTo>
                    <a:pt x="27" y="55"/>
                    <a:pt x="27" y="53"/>
                    <a:pt x="27" y="52"/>
                  </a:cubicBezTo>
                  <a:cubicBezTo>
                    <a:pt x="27" y="52"/>
                    <a:pt x="25" y="53"/>
                    <a:pt x="24" y="53"/>
                  </a:cubicBezTo>
                  <a:cubicBezTo>
                    <a:pt x="23" y="51"/>
                    <a:pt x="27" y="48"/>
                    <a:pt x="28" y="47"/>
                  </a:cubicBezTo>
                  <a:cubicBezTo>
                    <a:pt x="29" y="46"/>
                    <a:pt x="31" y="46"/>
                    <a:pt x="32" y="45"/>
                  </a:cubicBezTo>
                  <a:cubicBezTo>
                    <a:pt x="33" y="45"/>
                    <a:pt x="37" y="44"/>
                    <a:pt x="38" y="43"/>
                  </a:cubicBezTo>
                  <a:cubicBezTo>
                    <a:pt x="39" y="42"/>
                    <a:pt x="42" y="40"/>
                    <a:pt x="43" y="40"/>
                  </a:cubicBezTo>
                  <a:cubicBezTo>
                    <a:pt x="45" y="39"/>
                    <a:pt x="46" y="37"/>
                    <a:pt x="47" y="37"/>
                  </a:cubicBezTo>
                  <a:cubicBezTo>
                    <a:pt x="47" y="36"/>
                    <a:pt x="49" y="36"/>
                    <a:pt x="49" y="36"/>
                  </a:cubicBezTo>
                  <a:cubicBezTo>
                    <a:pt x="51" y="35"/>
                    <a:pt x="53" y="34"/>
                    <a:pt x="54" y="33"/>
                  </a:cubicBezTo>
                  <a:cubicBezTo>
                    <a:pt x="55" y="32"/>
                    <a:pt x="57" y="29"/>
                    <a:pt x="58" y="28"/>
                  </a:cubicBezTo>
                  <a:cubicBezTo>
                    <a:pt x="59" y="27"/>
                    <a:pt x="63" y="25"/>
                    <a:pt x="64" y="23"/>
                  </a:cubicBezTo>
                  <a:cubicBezTo>
                    <a:pt x="64" y="23"/>
                    <a:pt x="66" y="21"/>
                    <a:pt x="66" y="21"/>
                  </a:cubicBezTo>
                  <a:cubicBezTo>
                    <a:pt x="66" y="20"/>
                    <a:pt x="65" y="17"/>
                    <a:pt x="65" y="16"/>
                  </a:cubicBezTo>
                  <a:cubicBezTo>
                    <a:pt x="65" y="15"/>
                    <a:pt x="65" y="13"/>
                    <a:pt x="66" y="12"/>
                  </a:cubicBezTo>
                  <a:cubicBezTo>
                    <a:pt x="66" y="11"/>
                    <a:pt x="68" y="10"/>
                    <a:pt x="68" y="9"/>
                  </a:cubicBezTo>
                  <a:cubicBezTo>
                    <a:pt x="69" y="9"/>
                    <a:pt x="70" y="8"/>
                    <a:pt x="70" y="7"/>
                  </a:cubicBezTo>
                  <a:cubicBezTo>
                    <a:pt x="70" y="7"/>
                    <a:pt x="70" y="6"/>
                    <a:pt x="70" y="5"/>
                  </a:cubicBezTo>
                  <a:cubicBezTo>
                    <a:pt x="70" y="4"/>
                    <a:pt x="69" y="2"/>
                    <a:pt x="69" y="2"/>
                  </a:cubicBezTo>
                  <a:cubicBezTo>
                    <a:pt x="69" y="2"/>
                    <a:pt x="72" y="0"/>
                    <a:pt x="73" y="1"/>
                  </a:cubicBezTo>
                  <a:cubicBezTo>
                    <a:pt x="75" y="1"/>
                    <a:pt x="76" y="4"/>
                    <a:pt x="76" y="6"/>
                  </a:cubicBezTo>
                  <a:cubicBezTo>
                    <a:pt x="77" y="8"/>
                    <a:pt x="77" y="12"/>
                    <a:pt x="77" y="15"/>
                  </a:cubicBezTo>
                  <a:cubicBezTo>
                    <a:pt x="77" y="17"/>
                    <a:pt x="76" y="22"/>
                    <a:pt x="78" y="24"/>
                  </a:cubicBezTo>
                  <a:cubicBezTo>
                    <a:pt x="79" y="25"/>
                    <a:pt x="84" y="23"/>
                    <a:pt x="86" y="23"/>
                  </a:cubicBezTo>
                  <a:cubicBezTo>
                    <a:pt x="87" y="23"/>
                    <a:pt x="89" y="25"/>
                    <a:pt x="91" y="25"/>
                  </a:cubicBezTo>
                  <a:cubicBezTo>
                    <a:pt x="92" y="25"/>
                    <a:pt x="93" y="26"/>
                    <a:pt x="93" y="26"/>
                  </a:cubicBezTo>
                  <a:cubicBezTo>
                    <a:pt x="94" y="26"/>
                    <a:pt x="97" y="25"/>
                    <a:pt x="98" y="25"/>
                  </a:cubicBezTo>
                  <a:cubicBezTo>
                    <a:pt x="100" y="24"/>
                    <a:pt x="105" y="21"/>
                    <a:pt x="107" y="22"/>
                  </a:cubicBezTo>
                  <a:cubicBezTo>
                    <a:pt x="110" y="24"/>
                    <a:pt x="109" y="31"/>
                    <a:pt x="109" y="34"/>
                  </a:cubicBezTo>
                  <a:cubicBezTo>
                    <a:pt x="109" y="35"/>
                    <a:pt x="108" y="37"/>
                    <a:pt x="108" y="38"/>
                  </a:cubicBezTo>
                  <a:cubicBezTo>
                    <a:pt x="108" y="39"/>
                    <a:pt x="110" y="42"/>
                    <a:pt x="111" y="42"/>
                  </a:cubicBezTo>
                  <a:cubicBezTo>
                    <a:pt x="111" y="42"/>
                    <a:pt x="114" y="40"/>
                    <a:pt x="115" y="40"/>
                  </a:cubicBezTo>
                  <a:cubicBezTo>
                    <a:pt x="116" y="40"/>
                    <a:pt x="117" y="39"/>
                    <a:pt x="118" y="39"/>
                  </a:cubicBezTo>
                  <a:cubicBezTo>
                    <a:pt x="119" y="38"/>
                    <a:pt x="122" y="35"/>
                    <a:pt x="123" y="34"/>
                  </a:cubicBezTo>
                  <a:cubicBezTo>
                    <a:pt x="124" y="33"/>
                    <a:pt x="126" y="32"/>
                    <a:pt x="127" y="31"/>
                  </a:cubicBezTo>
                  <a:cubicBezTo>
                    <a:pt x="129" y="31"/>
                    <a:pt x="132" y="29"/>
                    <a:pt x="133" y="29"/>
                  </a:cubicBezTo>
                  <a:cubicBezTo>
                    <a:pt x="134" y="30"/>
                    <a:pt x="135" y="30"/>
                    <a:pt x="135" y="30"/>
                  </a:cubicBezTo>
                  <a:cubicBezTo>
                    <a:pt x="136" y="31"/>
                    <a:pt x="137" y="33"/>
                    <a:pt x="138" y="34"/>
                  </a:cubicBezTo>
                  <a:cubicBezTo>
                    <a:pt x="139" y="34"/>
                    <a:pt x="140" y="34"/>
                    <a:pt x="141" y="33"/>
                  </a:cubicBezTo>
                  <a:cubicBezTo>
                    <a:pt x="141" y="33"/>
                    <a:pt x="143" y="31"/>
                    <a:pt x="144" y="31"/>
                  </a:cubicBezTo>
                  <a:cubicBezTo>
                    <a:pt x="144" y="30"/>
                    <a:pt x="145" y="29"/>
                    <a:pt x="146" y="29"/>
                  </a:cubicBezTo>
                  <a:cubicBezTo>
                    <a:pt x="147" y="29"/>
                    <a:pt x="148" y="28"/>
                    <a:pt x="150" y="29"/>
                  </a:cubicBezTo>
                  <a:cubicBezTo>
                    <a:pt x="151" y="29"/>
                    <a:pt x="154" y="29"/>
                    <a:pt x="155" y="30"/>
                  </a:cubicBezTo>
                  <a:cubicBezTo>
                    <a:pt x="155" y="31"/>
                    <a:pt x="157" y="33"/>
                    <a:pt x="157" y="34"/>
                  </a:cubicBezTo>
                  <a:cubicBezTo>
                    <a:pt x="157" y="35"/>
                    <a:pt x="156" y="37"/>
                    <a:pt x="156" y="39"/>
                  </a:cubicBezTo>
                  <a:cubicBezTo>
                    <a:pt x="156" y="40"/>
                    <a:pt x="155" y="42"/>
                    <a:pt x="155" y="44"/>
                  </a:cubicBezTo>
                  <a:cubicBezTo>
                    <a:pt x="155" y="45"/>
                    <a:pt x="155" y="47"/>
                    <a:pt x="156" y="47"/>
                  </a:cubicBezTo>
                  <a:cubicBezTo>
                    <a:pt x="158" y="48"/>
                    <a:pt x="160" y="44"/>
                    <a:pt x="161" y="45"/>
                  </a:cubicBezTo>
                  <a:cubicBezTo>
                    <a:pt x="164" y="46"/>
                    <a:pt x="159" y="57"/>
                    <a:pt x="162" y="58"/>
                  </a:cubicBezTo>
                  <a:cubicBezTo>
                    <a:pt x="163" y="58"/>
                    <a:pt x="164" y="57"/>
                    <a:pt x="165" y="56"/>
                  </a:cubicBezTo>
                  <a:cubicBezTo>
                    <a:pt x="165" y="55"/>
                    <a:pt x="166" y="53"/>
                    <a:pt x="166" y="53"/>
                  </a:cubicBezTo>
                  <a:cubicBezTo>
                    <a:pt x="167" y="52"/>
                    <a:pt x="168" y="52"/>
                    <a:pt x="169" y="51"/>
                  </a:cubicBezTo>
                  <a:cubicBezTo>
                    <a:pt x="171" y="50"/>
                    <a:pt x="176" y="49"/>
                    <a:pt x="178" y="48"/>
                  </a:cubicBezTo>
                  <a:cubicBezTo>
                    <a:pt x="182" y="46"/>
                    <a:pt x="193" y="40"/>
                    <a:pt x="193" y="40"/>
                  </a:cubicBezTo>
                  <a:cubicBezTo>
                    <a:pt x="193" y="40"/>
                    <a:pt x="195" y="43"/>
                    <a:pt x="196" y="44"/>
                  </a:cubicBezTo>
                  <a:cubicBezTo>
                    <a:pt x="198" y="46"/>
                    <a:pt x="200" y="49"/>
                    <a:pt x="200" y="52"/>
                  </a:cubicBezTo>
                  <a:cubicBezTo>
                    <a:pt x="201" y="53"/>
                    <a:pt x="201" y="56"/>
                    <a:pt x="202" y="57"/>
                  </a:cubicBezTo>
                  <a:cubicBezTo>
                    <a:pt x="202" y="58"/>
                    <a:pt x="202" y="61"/>
                    <a:pt x="201" y="62"/>
                  </a:cubicBezTo>
                  <a:cubicBezTo>
                    <a:pt x="201" y="63"/>
                    <a:pt x="199" y="65"/>
                    <a:pt x="198" y="66"/>
                  </a:cubicBezTo>
                  <a:cubicBezTo>
                    <a:pt x="196" y="68"/>
                    <a:pt x="193" y="70"/>
                    <a:pt x="191" y="70"/>
                  </a:cubicBezTo>
                  <a:cubicBezTo>
                    <a:pt x="189" y="72"/>
                    <a:pt x="185" y="73"/>
                    <a:pt x="183" y="74"/>
                  </a:cubicBezTo>
                  <a:cubicBezTo>
                    <a:pt x="182" y="75"/>
                    <a:pt x="178" y="76"/>
                    <a:pt x="177" y="76"/>
                  </a:cubicBezTo>
                  <a:cubicBezTo>
                    <a:pt x="175" y="77"/>
                    <a:pt x="171" y="77"/>
                    <a:pt x="171" y="78"/>
                  </a:cubicBezTo>
                  <a:cubicBezTo>
                    <a:pt x="170" y="78"/>
                    <a:pt x="170" y="80"/>
                    <a:pt x="170" y="80"/>
                  </a:cubicBezTo>
                  <a:cubicBezTo>
                    <a:pt x="171" y="81"/>
                    <a:pt x="171" y="82"/>
                    <a:pt x="171" y="82"/>
                  </a:cubicBezTo>
                  <a:cubicBezTo>
                    <a:pt x="171" y="84"/>
                    <a:pt x="173" y="88"/>
                    <a:pt x="173" y="89"/>
                  </a:cubicBezTo>
                  <a:cubicBezTo>
                    <a:pt x="174" y="91"/>
                    <a:pt x="175" y="95"/>
                    <a:pt x="175" y="95"/>
                  </a:cubicBezTo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87"/>
            <p:cNvSpPr>
              <a:spLocks/>
            </p:cNvSpPr>
            <p:nvPr/>
          </p:nvSpPr>
          <p:spPr bwMode="auto">
            <a:xfrm>
              <a:off x="3580540" y="3370672"/>
              <a:ext cx="670229" cy="813249"/>
            </a:xfrm>
            <a:custGeom>
              <a:avLst/>
              <a:gdLst>
                <a:gd name="T0" fmla="*/ 164 w 202"/>
                <a:gd name="T1" fmla="*/ 102 h 245"/>
                <a:gd name="T2" fmla="*/ 158 w 202"/>
                <a:gd name="T3" fmla="*/ 115 h 245"/>
                <a:gd name="T4" fmla="*/ 149 w 202"/>
                <a:gd name="T5" fmla="*/ 134 h 245"/>
                <a:gd name="T6" fmla="*/ 135 w 202"/>
                <a:gd name="T7" fmla="*/ 133 h 245"/>
                <a:gd name="T8" fmla="*/ 127 w 202"/>
                <a:gd name="T9" fmla="*/ 146 h 245"/>
                <a:gd name="T10" fmla="*/ 106 w 202"/>
                <a:gd name="T11" fmla="*/ 156 h 245"/>
                <a:gd name="T12" fmla="*/ 99 w 202"/>
                <a:gd name="T13" fmla="*/ 168 h 245"/>
                <a:gd name="T14" fmla="*/ 96 w 202"/>
                <a:gd name="T15" fmla="*/ 183 h 245"/>
                <a:gd name="T16" fmla="*/ 106 w 202"/>
                <a:gd name="T17" fmla="*/ 207 h 245"/>
                <a:gd name="T18" fmla="*/ 96 w 202"/>
                <a:gd name="T19" fmla="*/ 226 h 245"/>
                <a:gd name="T20" fmla="*/ 83 w 202"/>
                <a:gd name="T21" fmla="*/ 221 h 245"/>
                <a:gd name="T22" fmla="*/ 61 w 202"/>
                <a:gd name="T23" fmla="*/ 216 h 245"/>
                <a:gd name="T24" fmla="*/ 45 w 202"/>
                <a:gd name="T25" fmla="*/ 228 h 245"/>
                <a:gd name="T26" fmla="*/ 44 w 202"/>
                <a:gd name="T27" fmla="*/ 242 h 245"/>
                <a:gd name="T28" fmla="*/ 25 w 202"/>
                <a:gd name="T29" fmla="*/ 244 h 245"/>
                <a:gd name="T30" fmla="*/ 15 w 202"/>
                <a:gd name="T31" fmla="*/ 237 h 245"/>
                <a:gd name="T32" fmla="*/ 8 w 202"/>
                <a:gd name="T33" fmla="*/ 222 h 245"/>
                <a:gd name="T34" fmla="*/ 13 w 202"/>
                <a:gd name="T35" fmla="*/ 202 h 245"/>
                <a:gd name="T36" fmla="*/ 9 w 202"/>
                <a:gd name="T37" fmla="*/ 179 h 245"/>
                <a:gd name="T38" fmla="*/ 2 w 202"/>
                <a:gd name="T39" fmla="*/ 168 h 245"/>
                <a:gd name="T40" fmla="*/ 4 w 202"/>
                <a:gd name="T41" fmla="*/ 160 h 245"/>
                <a:gd name="T42" fmla="*/ 17 w 202"/>
                <a:gd name="T43" fmla="*/ 163 h 245"/>
                <a:gd name="T44" fmla="*/ 21 w 202"/>
                <a:gd name="T45" fmla="*/ 154 h 245"/>
                <a:gd name="T46" fmla="*/ 17 w 202"/>
                <a:gd name="T47" fmla="*/ 137 h 245"/>
                <a:gd name="T48" fmla="*/ 20 w 202"/>
                <a:gd name="T49" fmla="*/ 119 h 245"/>
                <a:gd name="T50" fmla="*/ 29 w 202"/>
                <a:gd name="T51" fmla="*/ 119 h 245"/>
                <a:gd name="T52" fmla="*/ 36 w 202"/>
                <a:gd name="T53" fmla="*/ 114 h 245"/>
                <a:gd name="T54" fmla="*/ 32 w 202"/>
                <a:gd name="T55" fmla="*/ 106 h 245"/>
                <a:gd name="T56" fmla="*/ 28 w 202"/>
                <a:gd name="T57" fmla="*/ 102 h 245"/>
                <a:gd name="T58" fmla="*/ 29 w 202"/>
                <a:gd name="T59" fmla="*/ 97 h 245"/>
                <a:gd name="T60" fmla="*/ 34 w 202"/>
                <a:gd name="T61" fmla="*/ 83 h 245"/>
                <a:gd name="T62" fmla="*/ 36 w 202"/>
                <a:gd name="T63" fmla="*/ 75 h 245"/>
                <a:gd name="T64" fmla="*/ 27 w 202"/>
                <a:gd name="T65" fmla="*/ 63 h 245"/>
                <a:gd name="T66" fmla="*/ 27 w 202"/>
                <a:gd name="T67" fmla="*/ 55 h 245"/>
                <a:gd name="T68" fmla="*/ 28 w 202"/>
                <a:gd name="T69" fmla="*/ 47 h 245"/>
                <a:gd name="T70" fmla="*/ 43 w 202"/>
                <a:gd name="T71" fmla="*/ 40 h 245"/>
                <a:gd name="T72" fmla="*/ 54 w 202"/>
                <a:gd name="T73" fmla="*/ 33 h 245"/>
                <a:gd name="T74" fmla="*/ 66 w 202"/>
                <a:gd name="T75" fmla="*/ 21 h 245"/>
                <a:gd name="T76" fmla="*/ 68 w 202"/>
                <a:gd name="T77" fmla="*/ 9 h 245"/>
                <a:gd name="T78" fmla="*/ 69 w 202"/>
                <a:gd name="T79" fmla="*/ 2 h 245"/>
                <a:gd name="T80" fmla="*/ 77 w 202"/>
                <a:gd name="T81" fmla="*/ 15 h 245"/>
                <a:gd name="T82" fmla="*/ 91 w 202"/>
                <a:gd name="T83" fmla="*/ 25 h 245"/>
                <a:gd name="T84" fmla="*/ 107 w 202"/>
                <a:gd name="T85" fmla="*/ 22 h 245"/>
                <a:gd name="T86" fmla="*/ 111 w 202"/>
                <a:gd name="T87" fmla="*/ 42 h 245"/>
                <a:gd name="T88" fmla="*/ 123 w 202"/>
                <a:gd name="T89" fmla="*/ 34 h 245"/>
                <a:gd name="T90" fmla="*/ 135 w 202"/>
                <a:gd name="T91" fmla="*/ 30 h 245"/>
                <a:gd name="T92" fmla="*/ 144 w 202"/>
                <a:gd name="T93" fmla="*/ 31 h 245"/>
                <a:gd name="T94" fmla="*/ 155 w 202"/>
                <a:gd name="T95" fmla="*/ 30 h 245"/>
                <a:gd name="T96" fmla="*/ 155 w 202"/>
                <a:gd name="T97" fmla="*/ 44 h 245"/>
                <a:gd name="T98" fmla="*/ 162 w 202"/>
                <a:gd name="T99" fmla="*/ 58 h 245"/>
                <a:gd name="T100" fmla="*/ 169 w 202"/>
                <a:gd name="T101" fmla="*/ 51 h 245"/>
                <a:gd name="T102" fmla="*/ 196 w 202"/>
                <a:gd name="T103" fmla="*/ 44 h 245"/>
                <a:gd name="T104" fmla="*/ 201 w 202"/>
                <a:gd name="T105" fmla="*/ 62 h 245"/>
                <a:gd name="T106" fmla="*/ 183 w 202"/>
                <a:gd name="T107" fmla="*/ 74 h 245"/>
                <a:gd name="T108" fmla="*/ 170 w 202"/>
                <a:gd name="T109" fmla="*/ 80 h 245"/>
                <a:gd name="T110" fmla="*/ 175 w 202"/>
                <a:gd name="T111" fmla="*/ 9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2" h="245">
                  <a:moveTo>
                    <a:pt x="175" y="95"/>
                  </a:moveTo>
                  <a:cubicBezTo>
                    <a:pt x="175" y="95"/>
                    <a:pt x="170" y="101"/>
                    <a:pt x="168" y="102"/>
                  </a:cubicBezTo>
                  <a:cubicBezTo>
                    <a:pt x="167" y="102"/>
                    <a:pt x="165" y="102"/>
                    <a:pt x="164" y="102"/>
                  </a:cubicBezTo>
                  <a:cubicBezTo>
                    <a:pt x="162" y="103"/>
                    <a:pt x="160" y="104"/>
                    <a:pt x="159" y="105"/>
                  </a:cubicBezTo>
                  <a:cubicBezTo>
                    <a:pt x="158" y="105"/>
                    <a:pt x="156" y="106"/>
                    <a:pt x="156" y="107"/>
                  </a:cubicBezTo>
                  <a:cubicBezTo>
                    <a:pt x="155" y="109"/>
                    <a:pt x="158" y="113"/>
                    <a:pt x="158" y="115"/>
                  </a:cubicBezTo>
                  <a:cubicBezTo>
                    <a:pt x="158" y="117"/>
                    <a:pt x="156" y="121"/>
                    <a:pt x="155" y="122"/>
                  </a:cubicBezTo>
                  <a:cubicBezTo>
                    <a:pt x="154" y="124"/>
                    <a:pt x="151" y="126"/>
                    <a:pt x="150" y="127"/>
                  </a:cubicBezTo>
                  <a:cubicBezTo>
                    <a:pt x="149" y="129"/>
                    <a:pt x="150" y="133"/>
                    <a:pt x="149" y="134"/>
                  </a:cubicBezTo>
                  <a:cubicBezTo>
                    <a:pt x="148" y="136"/>
                    <a:pt x="146" y="138"/>
                    <a:pt x="144" y="139"/>
                  </a:cubicBezTo>
                  <a:cubicBezTo>
                    <a:pt x="143" y="139"/>
                    <a:pt x="140" y="139"/>
                    <a:pt x="138" y="138"/>
                  </a:cubicBezTo>
                  <a:cubicBezTo>
                    <a:pt x="137" y="137"/>
                    <a:pt x="137" y="134"/>
                    <a:pt x="135" y="133"/>
                  </a:cubicBezTo>
                  <a:cubicBezTo>
                    <a:pt x="134" y="133"/>
                    <a:pt x="131" y="133"/>
                    <a:pt x="130" y="134"/>
                  </a:cubicBezTo>
                  <a:cubicBezTo>
                    <a:pt x="129" y="135"/>
                    <a:pt x="129" y="137"/>
                    <a:pt x="129" y="138"/>
                  </a:cubicBezTo>
                  <a:cubicBezTo>
                    <a:pt x="129" y="140"/>
                    <a:pt x="128" y="145"/>
                    <a:pt x="127" y="146"/>
                  </a:cubicBezTo>
                  <a:cubicBezTo>
                    <a:pt x="125" y="148"/>
                    <a:pt x="121" y="149"/>
                    <a:pt x="120" y="150"/>
                  </a:cubicBezTo>
                  <a:cubicBezTo>
                    <a:pt x="118" y="151"/>
                    <a:pt x="116" y="155"/>
                    <a:pt x="114" y="156"/>
                  </a:cubicBezTo>
                  <a:cubicBezTo>
                    <a:pt x="112" y="156"/>
                    <a:pt x="108" y="155"/>
                    <a:pt x="106" y="156"/>
                  </a:cubicBezTo>
                  <a:cubicBezTo>
                    <a:pt x="105" y="156"/>
                    <a:pt x="102" y="158"/>
                    <a:pt x="101" y="159"/>
                  </a:cubicBezTo>
                  <a:cubicBezTo>
                    <a:pt x="100" y="160"/>
                    <a:pt x="99" y="163"/>
                    <a:pt x="99" y="165"/>
                  </a:cubicBezTo>
                  <a:cubicBezTo>
                    <a:pt x="99" y="166"/>
                    <a:pt x="99" y="167"/>
                    <a:pt x="99" y="168"/>
                  </a:cubicBezTo>
                  <a:cubicBezTo>
                    <a:pt x="100" y="170"/>
                    <a:pt x="103" y="173"/>
                    <a:pt x="103" y="175"/>
                  </a:cubicBezTo>
                  <a:cubicBezTo>
                    <a:pt x="103" y="176"/>
                    <a:pt x="100" y="177"/>
                    <a:pt x="100" y="177"/>
                  </a:cubicBezTo>
                  <a:cubicBezTo>
                    <a:pt x="99" y="179"/>
                    <a:pt x="96" y="181"/>
                    <a:pt x="96" y="183"/>
                  </a:cubicBezTo>
                  <a:cubicBezTo>
                    <a:pt x="95" y="185"/>
                    <a:pt x="95" y="191"/>
                    <a:pt x="96" y="193"/>
                  </a:cubicBezTo>
                  <a:cubicBezTo>
                    <a:pt x="96" y="195"/>
                    <a:pt x="99" y="197"/>
                    <a:pt x="100" y="199"/>
                  </a:cubicBezTo>
                  <a:cubicBezTo>
                    <a:pt x="102" y="201"/>
                    <a:pt x="105" y="205"/>
                    <a:pt x="106" y="207"/>
                  </a:cubicBezTo>
                  <a:cubicBezTo>
                    <a:pt x="106" y="209"/>
                    <a:pt x="104" y="217"/>
                    <a:pt x="104" y="217"/>
                  </a:cubicBezTo>
                  <a:cubicBezTo>
                    <a:pt x="104" y="217"/>
                    <a:pt x="102" y="221"/>
                    <a:pt x="101" y="221"/>
                  </a:cubicBezTo>
                  <a:cubicBezTo>
                    <a:pt x="100" y="223"/>
                    <a:pt x="98" y="225"/>
                    <a:pt x="96" y="226"/>
                  </a:cubicBezTo>
                  <a:cubicBezTo>
                    <a:pt x="95" y="226"/>
                    <a:pt x="91" y="227"/>
                    <a:pt x="89" y="226"/>
                  </a:cubicBezTo>
                  <a:cubicBezTo>
                    <a:pt x="89" y="226"/>
                    <a:pt x="88" y="224"/>
                    <a:pt x="87" y="223"/>
                  </a:cubicBezTo>
                  <a:cubicBezTo>
                    <a:pt x="87" y="222"/>
                    <a:pt x="84" y="222"/>
                    <a:pt x="83" y="221"/>
                  </a:cubicBezTo>
                  <a:cubicBezTo>
                    <a:pt x="81" y="221"/>
                    <a:pt x="74" y="221"/>
                    <a:pt x="71" y="220"/>
                  </a:cubicBezTo>
                  <a:cubicBezTo>
                    <a:pt x="70" y="220"/>
                    <a:pt x="69" y="218"/>
                    <a:pt x="68" y="218"/>
                  </a:cubicBezTo>
                  <a:cubicBezTo>
                    <a:pt x="66" y="217"/>
                    <a:pt x="63" y="216"/>
                    <a:pt x="61" y="216"/>
                  </a:cubicBezTo>
                  <a:cubicBezTo>
                    <a:pt x="59" y="216"/>
                    <a:pt x="54" y="217"/>
                    <a:pt x="52" y="218"/>
                  </a:cubicBezTo>
                  <a:cubicBezTo>
                    <a:pt x="51" y="219"/>
                    <a:pt x="48" y="221"/>
                    <a:pt x="47" y="223"/>
                  </a:cubicBezTo>
                  <a:cubicBezTo>
                    <a:pt x="46" y="224"/>
                    <a:pt x="45" y="227"/>
                    <a:pt x="45" y="228"/>
                  </a:cubicBezTo>
                  <a:cubicBezTo>
                    <a:pt x="45" y="230"/>
                    <a:pt x="46" y="234"/>
                    <a:pt x="46" y="235"/>
                  </a:cubicBezTo>
                  <a:cubicBezTo>
                    <a:pt x="46" y="236"/>
                    <a:pt x="46" y="239"/>
                    <a:pt x="45" y="240"/>
                  </a:cubicBezTo>
                  <a:cubicBezTo>
                    <a:pt x="45" y="240"/>
                    <a:pt x="44" y="241"/>
                    <a:pt x="44" y="242"/>
                  </a:cubicBezTo>
                  <a:cubicBezTo>
                    <a:pt x="42" y="243"/>
                    <a:pt x="38" y="244"/>
                    <a:pt x="35" y="245"/>
                  </a:cubicBezTo>
                  <a:cubicBezTo>
                    <a:pt x="34" y="245"/>
                    <a:pt x="29" y="245"/>
                    <a:pt x="29" y="245"/>
                  </a:cubicBezTo>
                  <a:cubicBezTo>
                    <a:pt x="29" y="245"/>
                    <a:pt x="26" y="245"/>
                    <a:pt x="25" y="244"/>
                  </a:cubicBezTo>
                  <a:cubicBezTo>
                    <a:pt x="24" y="244"/>
                    <a:pt x="22" y="243"/>
                    <a:pt x="21" y="242"/>
                  </a:cubicBezTo>
                  <a:cubicBezTo>
                    <a:pt x="20" y="242"/>
                    <a:pt x="18" y="241"/>
                    <a:pt x="17" y="240"/>
                  </a:cubicBezTo>
                  <a:cubicBezTo>
                    <a:pt x="17" y="240"/>
                    <a:pt x="16" y="238"/>
                    <a:pt x="15" y="237"/>
                  </a:cubicBezTo>
                  <a:cubicBezTo>
                    <a:pt x="15" y="236"/>
                    <a:pt x="14" y="234"/>
                    <a:pt x="14" y="233"/>
                  </a:cubicBezTo>
                  <a:cubicBezTo>
                    <a:pt x="13" y="232"/>
                    <a:pt x="12" y="230"/>
                    <a:pt x="12" y="229"/>
                  </a:cubicBezTo>
                  <a:cubicBezTo>
                    <a:pt x="11" y="227"/>
                    <a:pt x="9" y="224"/>
                    <a:pt x="8" y="222"/>
                  </a:cubicBezTo>
                  <a:cubicBezTo>
                    <a:pt x="8" y="221"/>
                    <a:pt x="7" y="220"/>
                    <a:pt x="6" y="219"/>
                  </a:cubicBezTo>
                  <a:cubicBezTo>
                    <a:pt x="6" y="217"/>
                    <a:pt x="9" y="213"/>
                    <a:pt x="9" y="211"/>
                  </a:cubicBezTo>
                  <a:cubicBezTo>
                    <a:pt x="10" y="209"/>
                    <a:pt x="12" y="204"/>
                    <a:pt x="13" y="202"/>
                  </a:cubicBezTo>
                  <a:cubicBezTo>
                    <a:pt x="14" y="197"/>
                    <a:pt x="14" y="189"/>
                    <a:pt x="14" y="185"/>
                  </a:cubicBezTo>
                  <a:cubicBezTo>
                    <a:pt x="14" y="184"/>
                    <a:pt x="14" y="182"/>
                    <a:pt x="13" y="181"/>
                  </a:cubicBezTo>
                  <a:cubicBezTo>
                    <a:pt x="13" y="180"/>
                    <a:pt x="10" y="179"/>
                    <a:pt x="9" y="179"/>
                  </a:cubicBezTo>
                  <a:cubicBezTo>
                    <a:pt x="9" y="178"/>
                    <a:pt x="7" y="178"/>
                    <a:pt x="7" y="178"/>
                  </a:cubicBezTo>
                  <a:cubicBezTo>
                    <a:pt x="7" y="178"/>
                    <a:pt x="4" y="174"/>
                    <a:pt x="3" y="173"/>
                  </a:cubicBezTo>
                  <a:cubicBezTo>
                    <a:pt x="3" y="172"/>
                    <a:pt x="2" y="170"/>
                    <a:pt x="2" y="168"/>
                  </a:cubicBezTo>
                  <a:cubicBezTo>
                    <a:pt x="2" y="167"/>
                    <a:pt x="1" y="164"/>
                    <a:pt x="1" y="163"/>
                  </a:cubicBezTo>
                  <a:cubicBezTo>
                    <a:pt x="1" y="162"/>
                    <a:pt x="0" y="160"/>
                    <a:pt x="1" y="160"/>
                  </a:cubicBezTo>
                  <a:cubicBezTo>
                    <a:pt x="1" y="159"/>
                    <a:pt x="3" y="160"/>
                    <a:pt x="4" y="160"/>
                  </a:cubicBezTo>
                  <a:cubicBezTo>
                    <a:pt x="5" y="160"/>
                    <a:pt x="8" y="161"/>
                    <a:pt x="9" y="161"/>
                  </a:cubicBezTo>
                  <a:cubicBezTo>
                    <a:pt x="10" y="161"/>
                    <a:pt x="12" y="162"/>
                    <a:pt x="13" y="162"/>
                  </a:cubicBezTo>
                  <a:cubicBezTo>
                    <a:pt x="14" y="163"/>
                    <a:pt x="16" y="163"/>
                    <a:pt x="17" y="163"/>
                  </a:cubicBezTo>
                  <a:cubicBezTo>
                    <a:pt x="18" y="163"/>
                    <a:pt x="20" y="162"/>
                    <a:pt x="20" y="161"/>
                  </a:cubicBezTo>
                  <a:cubicBezTo>
                    <a:pt x="21" y="161"/>
                    <a:pt x="21" y="159"/>
                    <a:pt x="21" y="159"/>
                  </a:cubicBezTo>
                  <a:cubicBezTo>
                    <a:pt x="22" y="157"/>
                    <a:pt x="22" y="155"/>
                    <a:pt x="21" y="154"/>
                  </a:cubicBezTo>
                  <a:cubicBezTo>
                    <a:pt x="21" y="152"/>
                    <a:pt x="21" y="150"/>
                    <a:pt x="21" y="149"/>
                  </a:cubicBezTo>
                  <a:cubicBezTo>
                    <a:pt x="21" y="147"/>
                    <a:pt x="20" y="144"/>
                    <a:pt x="20" y="143"/>
                  </a:cubicBezTo>
                  <a:cubicBezTo>
                    <a:pt x="19" y="141"/>
                    <a:pt x="17" y="138"/>
                    <a:pt x="17" y="137"/>
                  </a:cubicBezTo>
                  <a:cubicBezTo>
                    <a:pt x="16" y="135"/>
                    <a:pt x="16" y="131"/>
                    <a:pt x="16" y="129"/>
                  </a:cubicBezTo>
                  <a:cubicBezTo>
                    <a:pt x="16" y="128"/>
                    <a:pt x="16" y="126"/>
                    <a:pt x="16" y="125"/>
                  </a:cubicBezTo>
                  <a:cubicBezTo>
                    <a:pt x="17" y="124"/>
                    <a:pt x="20" y="119"/>
                    <a:pt x="20" y="119"/>
                  </a:cubicBezTo>
                  <a:cubicBezTo>
                    <a:pt x="20" y="119"/>
                    <a:pt x="23" y="118"/>
                    <a:pt x="24" y="118"/>
                  </a:cubicBezTo>
                  <a:cubicBezTo>
                    <a:pt x="25" y="118"/>
                    <a:pt x="26" y="118"/>
                    <a:pt x="27" y="118"/>
                  </a:cubicBezTo>
                  <a:cubicBezTo>
                    <a:pt x="27" y="119"/>
                    <a:pt x="29" y="119"/>
                    <a:pt x="29" y="119"/>
                  </a:cubicBezTo>
                  <a:cubicBezTo>
                    <a:pt x="30" y="120"/>
                    <a:pt x="31" y="121"/>
                    <a:pt x="31" y="121"/>
                  </a:cubicBezTo>
                  <a:cubicBezTo>
                    <a:pt x="33" y="120"/>
                    <a:pt x="36" y="118"/>
                    <a:pt x="36" y="116"/>
                  </a:cubicBezTo>
                  <a:cubicBezTo>
                    <a:pt x="36" y="116"/>
                    <a:pt x="36" y="115"/>
                    <a:pt x="36" y="114"/>
                  </a:cubicBezTo>
                  <a:cubicBezTo>
                    <a:pt x="35" y="113"/>
                    <a:pt x="34" y="112"/>
                    <a:pt x="33" y="111"/>
                  </a:cubicBezTo>
                  <a:cubicBezTo>
                    <a:pt x="33" y="110"/>
                    <a:pt x="31" y="109"/>
                    <a:pt x="31" y="109"/>
                  </a:cubicBezTo>
                  <a:cubicBezTo>
                    <a:pt x="31" y="108"/>
                    <a:pt x="32" y="106"/>
                    <a:pt x="32" y="106"/>
                  </a:cubicBezTo>
                  <a:cubicBezTo>
                    <a:pt x="31" y="104"/>
                    <a:pt x="26" y="105"/>
                    <a:pt x="25" y="104"/>
                  </a:cubicBezTo>
                  <a:cubicBezTo>
                    <a:pt x="25" y="104"/>
                    <a:pt x="25" y="102"/>
                    <a:pt x="25" y="102"/>
                  </a:cubicBezTo>
                  <a:cubicBezTo>
                    <a:pt x="26" y="102"/>
                    <a:pt x="27" y="102"/>
                    <a:pt x="28" y="102"/>
                  </a:cubicBezTo>
                  <a:cubicBezTo>
                    <a:pt x="28" y="102"/>
                    <a:pt x="30" y="102"/>
                    <a:pt x="30" y="101"/>
                  </a:cubicBezTo>
                  <a:cubicBezTo>
                    <a:pt x="30" y="101"/>
                    <a:pt x="31" y="100"/>
                    <a:pt x="31" y="99"/>
                  </a:cubicBezTo>
                  <a:cubicBezTo>
                    <a:pt x="31" y="98"/>
                    <a:pt x="30" y="97"/>
                    <a:pt x="29" y="97"/>
                  </a:cubicBezTo>
                  <a:cubicBezTo>
                    <a:pt x="29" y="96"/>
                    <a:pt x="27" y="95"/>
                    <a:pt x="27" y="95"/>
                  </a:cubicBezTo>
                  <a:cubicBezTo>
                    <a:pt x="27" y="93"/>
                    <a:pt x="29" y="89"/>
                    <a:pt x="30" y="88"/>
                  </a:cubicBezTo>
                  <a:cubicBezTo>
                    <a:pt x="31" y="86"/>
                    <a:pt x="33" y="84"/>
                    <a:pt x="34" y="83"/>
                  </a:cubicBezTo>
                  <a:cubicBezTo>
                    <a:pt x="35" y="82"/>
                    <a:pt x="39" y="82"/>
                    <a:pt x="40" y="80"/>
                  </a:cubicBezTo>
                  <a:cubicBezTo>
                    <a:pt x="41" y="79"/>
                    <a:pt x="40" y="76"/>
                    <a:pt x="39" y="76"/>
                  </a:cubicBezTo>
                  <a:cubicBezTo>
                    <a:pt x="39" y="75"/>
                    <a:pt x="37" y="75"/>
                    <a:pt x="36" y="75"/>
                  </a:cubicBezTo>
                  <a:cubicBezTo>
                    <a:pt x="36" y="75"/>
                    <a:pt x="35" y="74"/>
                    <a:pt x="34" y="74"/>
                  </a:cubicBezTo>
                  <a:cubicBezTo>
                    <a:pt x="33" y="74"/>
                    <a:pt x="27" y="74"/>
                    <a:pt x="27" y="74"/>
                  </a:cubicBezTo>
                  <a:cubicBezTo>
                    <a:pt x="27" y="74"/>
                    <a:pt x="27" y="66"/>
                    <a:pt x="27" y="63"/>
                  </a:cubicBezTo>
                  <a:cubicBezTo>
                    <a:pt x="27" y="61"/>
                    <a:pt x="30" y="58"/>
                    <a:pt x="30" y="57"/>
                  </a:cubicBezTo>
                  <a:cubicBezTo>
                    <a:pt x="30" y="56"/>
                    <a:pt x="29" y="55"/>
                    <a:pt x="29" y="55"/>
                  </a:cubicBezTo>
                  <a:cubicBezTo>
                    <a:pt x="28" y="54"/>
                    <a:pt x="28" y="55"/>
                    <a:pt x="27" y="55"/>
                  </a:cubicBezTo>
                  <a:cubicBezTo>
                    <a:pt x="27" y="55"/>
                    <a:pt x="27" y="53"/>
                    <a:pt x="27" y="52"/>
                  </a:cubicBezTo>
                  <a:cubicBezTo>
                    <a:pt x="27" y="52"/>
                    <a:pt x="25" y="53"/>
                    <a:pt x="24" y="53"/>
                  </a:cubicBezTo>
                  <a:cubicBezTo>
                    <a:pt x="23" y="51"/>
                    <a:pt x="27" y="48"/>
                    <a:pt x="28" y="47"/>
                  </a:cubicBezTo>
                  <a:cubicBezTo>
                    <a:pt x="29" y="46"/>
                    <a:pt x="31" y="46"/>
                    <a:pt x="32" y="45"/>
                  </a:cubicBezTo>
                  <a:cubicBezTo>
                    <a:pt x="33" y="45"/>
                    <a:pt x="37" y="44"/>
                    <a:pt x="38" y="43"/>
                  </a:cubicBezTo>
                  <a:cubicBezTo>
                    <a:pt x="39" y="42"/>
                    <a:pt x="42" y="40"/>
                    <a:pt x="43" y="40"/>
                  </a:cubicBezTo>
                  <a:cubicBezTo>
                    <a:pt x="45" y="39"/>
                    <a:pt x="46" y="37"/>
                    <a:pt x="47" y="37"/>
                  </a:cubicBezTo>
                  <a:cubicBezTo>
                    <a:pt x="47" y="36"/>
                    <a:pt x="49" y="36"/>
                    <a:pt x="49" y="36"/>
                  </a:cubicBezTo>
                  <a:cubicBezTo>
                    <a:pt x="51" y="35"/>
                    <a:pt x="53" y="34"/>
                    <a:pt x="54" y="33"/>
                  </a:cubicBezTo>
                  <a:cubicBezTo>
                    <a:pt x="55" y="32"/>
                    <a:pt x="57" y="29"/>
                    <a:pt x="58" y="28"/>
                  </a:cubicBezTo>
                  <a:cubicBezTo>
                    <a:pt x="59" y="27"/>
                    <a:pt x="63" y="25"/>
                    <a:pt x="64" y="23"/>
                  </a:cubicBezTo>
                  <a:cubicBezTo>
                    <a:pt x="64" y="23"/>
                    <a:pt x="66" y="21"/>
                    <a:pt x="66" y="21"/>
                  </a:cubicBezTo>
                  <a:cubicBezTo>
                    <a:pt x="66" y="20"/>
                    <a:pt x="65" y="17"/>
                    <a:pt x="65" y="16"/>
                  </a:cubicBezTo>
                  <a:cubicBezTo>
                    <a:pt x="65" y="15"/>
                    <a:pt x="65" y="13"/>
                    <a:pt x="66" y="12"/>
                  </a:cubicBezTo>
                  <a:cubicBezTo>
                    <a:pt x="66" y="11"/>
                    <a:pt x="68" y="10"/>
                    <a:pt x="68" y="9"/>
                  </a:cubicBezTo>
                  <a:cubicBezTo>
                    <a:pt x="69" y="9"/>
                    <a:pt x="70" y="8"/>
                    <a:pt x="70" y="7"/>
                  </a:cubicBezTo>
                  <a:cubicBezTo>
                    <a:pt x="70" y="7"/>
                    <a:pt x="70" y="6"/>
                    <a:pt x="70" y="5"/>
                  </a:cubicBezTo>
                  <a:cubicBezTo>
                    <a:pt x="70" y="4"/>
                    <a:pt x="69" y="2"/>
                    <a:pt x="69" y="2"/>
                  </a:cubicBezTo>
                  <a:cubicBezTo>
                    <a:pt x="69" y="2"/>
                    <a:pt x="72" y="0"/>
                    <a:pt x="73" y="1"/>
                  </a:cubicBezTo>
                  <a:cubicBezTo>
                    <a:pt x="75" y="1"/>
                    <a:pt x="76" y="4"/>
                    <a:pt x="76" y="6"/>
                  </a:cubicBezTo>
                  <a:cubicBezTo>
                    <a:pt x="77" y="8"/>
                    <a:pt x="77" y="12"/>
                    <a:pt x="77" y="15"/>
                  </a:cubicBezTo>
                  <a:cubicBezTo>
                    <a:pt x="77" y="17"/>
                    <a:pt x="76" y="22"/>
                    <a:pt x="78" y="24"/>
                  </a:cubicBezTo>
                  <a:cubicBezTo>
                    <a:pt x="79" y="25"/>
                    <a:pt x="84" y="23"/>
                    <a:pt x="86" y="23"/>
                  </a:cubicBezTo>
                  <a:cubicBezTo>
                    <a:pt x="87" y="23"/>
                    <a:pt x="89" y="25"/>
                    <a:pt x="91" y="25"/>
                  </a:cubicBezTo>
                  <a:cubicBezTo>
                    <a:pt x="92" y="25"/>
                    <a:pt x="93" y="26"/>
                    <a:pt x="93" y="26"/>
                  </a:cubicBezTo>
                  <a:cubicBezTo>
                    <a:pt x="94" y="26"/>
                    <a:pt x="97" y="25"/>
                    <a:pt x="98" y="25"/>
                  </a:cubicBezTo>
                  <a:cubicBezTo>
                    <a:pt x="100" y="24"/>
                    <a:pt x="105" y="21"/>
                    <a:pt x="107" y="22"/>
                  </a:cubicBezTo>
                  <a:cubicBezTo>
                    <a:pt x="110" y="24"/>
                    <a:pt x="109" y="31"/>
                    <a:pt x="109" y="34"/>
                  </a:cubicBezTo>
                  <a:cubicBezTo>
                    <a:pt x="109" y="35"/>
                    <a:pt x="108" y="37"/>
                    <a:pt x="108" y="38"/>
                  </a:cubicBezTo>
                  <a:cubicBezTo>
                    <a:pt x="108" y="39"/>
                    <a:pt x="110" y="42"/>
                    <a:pt x="111" y="42"/>
                  </a:cubicBezTo>
                  <a:cubicBezTo>
                    <a:pt x="111" y="42"/>
                    <a:pt x="114" y="40"/>
                    <a:pt x="115" y="40"/>
                  </a:cubicBezTo>
                  <a:cubicBezTo>
                    <a:pt x="116" y="40"/>
                    <a:pt x="117" y="39"/>
                    <a:pt x="118" y="39"/>
                  </a:cubicBezTo>
                  <a:cubicBezTo>
                    <a:pt x="119" y="38"/>
                    <a:pt x="122" y="35"/>
                    <a:pt x="123" y="34"/>
                  </a:cubicBezTo>
                  <a:cubicBezTo>
                    <a:pt x="124" y="33"/>
                    <a:pt x="126" y="32"/>
                    <a:pt x="127" y="31"/>
                  </a:cubicBezTo>
                  <a:cubicBezTo>
                    <a:pt x="129" y="31"/>
                    <a:pt x="132" y="29"/>
                    <a:pt x="133" y="29"/>
                  </a:cubicBezTo>
                  <a:cubicBezTo>
                    <a:pt x="134" y="30"/>
                    <a:pt x="135" y="30"/>
                    <a:pt x="135" y="30"/>
                  </a:cubicBezTo>
                  <a:cubicBezTo>
                    <a:pt x="136" y="31"/>
                    <a:pt x="137" y="33"/>
                    <a:pt x="138" y="34"/>
                  </a:cubicBezTo>
                  <a:cubicBezTo>
                    <a:pt x="139" y="34"/>
                    <a:pt x="140" y="34"/>
                    <a:pt x="141" y="33"/>
                  </a:cubicBezTo>
                  <a:cubicBezTo>
                    <a:pt x="141" y="33"/>
                    <a:pt x="143" y="31"/>
                    <a:pt x="144" y="31"/>
                  </a:cubicBezTo>
                  <a:cubicBezTo>
                    <a:pt x="144" y="30"/>
                    <a:pt x="145" y="29"/>
                    <a:pt x="146" y="29"/>
                  </a:cubicBezTo>
                  <a:cubicBezTo>
                    <a:pt x="147" y="29"/>
                    <a:pt x="148" y="28"/>
                    <a:pt x="150" y="29"/>
                  </a:cubicBezTo>
                  <a:cubicBezTo>
                    <a:pt x="151" y="29"/>
                    <a:pt x="154" y="29"/>
                    <a:pt x="155" y="30"/>
                  </a:cubicBezTo>
                  <a:cubicBezTo>
                    <a:pt x="155" y="31"/>
                    <a:pt x="157" y="33"/>
                    <a:pt x="157" y="34"/>
                  </a:cubicBezTo>
                  <a:cubicBezTo>
                    <a:pt x="157" y="35"/>
                    <a:pt x="156" y="37"/>
                    <a:pt x="156" y="39"/>
                  </a:cubicBezTo>
                  <a:cubicBezTo>
                    <a:pt x="156" y="40"/>
                    <a:pt x="155" y="42"/>
                    <a:pt x="155" y="44"/>
                  </a:cubicBezTo>
                  <a:cubicBezTo>
                    <a:pt x="155" y="45"/>
                    <a:pt x="155" y="47"/>
                    <a:pt x="156" y="47"/>
                  </a:cubicBezTo>
                  <a:cubicBezTo>
                    <a:pt x="158" y="48"/>
                    <a:pt x="160" y="44"/>
                    <a:pt x="161" y="45"/>
                  </a:cubicBezTo>
                  <a:cubicBezTo>
                    <a:pt x="164" y="46"/>
                    <a:pt x="159" y="57"/>
                    <a:pt x="162" y="58"/>
                  </a:cubicBezTo>
                  <a:cubicBezTo>
                    <a:pt x="163" y="58"/>
                    <a:pt x="164" y="57"/>
                    <a:pt x="165" y="56"/>
                  </a:cubicBezTo>
                  <a:cubicBezTo>
                    <a:pt x="165" y="55"/>
                    <a:pt x="166" y="53"/>
                    <a:pt x="166" y="53"/>
                  </a:cubicBezTo>
                  <a:cubicBezTo>
                    <a:pt x="167" y="52"/>
                    <a:pt x="168" y="52"/>
                    <a:pt x="169" y="51"/>
                  </a:cubicBezTo>
                  <a:cubicBezTo>
                    <a:pt x="171" y="50"/>
                    <a:pt x="176" y="49"/>
                    <a:pt x="178" y="48"/>
                  </a:cubicBezTo>
                  <a:cubicBezTo>
                    <a:pt x="182" y="46"/>
                    <a:pt x="193" y="40"/>
                    <a:pt x="193" y="40"/>
                  </a:cubicBezTo>
                  <a:cubicBezTo>
                    <a:pt x="193" y="40"/>
                    <a:pt x="195" y="43"/>
                    <a:pt x="196" y="44"/>
                  </a:cubicBezTo>
                  <a:cubicBezTo>
                    <a:pt x="198" y="46"/>
                    <a:pt x="200" y="49"/>
                    <a:pt x="200" y="52"/>
                  </a:cubicBezTo>
                  <a:cubicBezTo>
                    <a:pt x="201" y="53"/>
                    <a:pt x="201" y="56"/>
                    <a:pt x="202" y="57"/>
                  </a:cubicBezTo>
                  <a:cubicBezTo>
                    <a:pt x="202" y="58"/>
                    <a:pt x="202" y="61"/>
                    <a:pt x="201" y="62"/>
                  </a:cubicBezTo>
                  <a:cubicBezTo>
                    <a:pt x="201" y="63"/>
                    <a:pt x="199" y="65"/>
                    <a:pt x="198" y="66"/>
                  </a:cubicBezTo>
                  <a:cubicBezTo>
                    <a:pt x="196" y="68"/>
                    <a:pt x="193" y="70"/>
                    <a:pt x="191" y="70"/>
                  </a:cubicBezTo>
                  <a:cubicBezTo>
                    <a:pt x="189" y="72"/>
                    <a:pt x="185" y="73"/>
                    <a:pt x="183" y="74"/>
                  </a:cubicBezTo>
                  <a:cubicBezTo>
                    <a:pt x="182" y="75"/>
                    <a:pt x="178" y="76"/>
                    <a:pt x="177" y="76"/>
                  </a:cubicBezTo>
                  <a:cubicBezTo>
                    <a:pt x="175" y="77"/>
                    <a:pt x="171" y="77"/>
                    <a:pt x="171" y="78"/>
                  </a:cubicBezTo>
                  <a:cubicBezTo>
                    <a:pt x="170" y="78"/>
                    <a:pt x="170" y="80"/>
                    <a:pt x="170" y="80"/>
                  </a:cubicBezTo>
                  <a:cubicBezTo>
                    <a:pt x="171" y="81"/>
                    <a:pt x="171" y="82"/>
                    <a:pt x="171" y="82"/>
                  </a:cubicBezTo>
                  <a:cubicBezTo>
                    <a:pt x="171" y="84"/>
                    <a:pt x="173" y="88"/>
                    <a:pt x="173" y="89"/>
                  </a:cubicBezTo>
                  <a:cubicBezTo>
                    <a:pt x="174" y="91"/>
                    <a:pt x="175" y="95"/>
                    <a:pt x="175" y="95"/>
                  </a:cubicBezTo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88"/>
            <p:cNvSpPr>
              <a:spLocks/>
            </p:cNvSpPr>
            <p:nvPr/>
          </p:nvSpPr>
          <p:spPr bwMode="auto">
            <a:xfrm>
              <a:off x="3580540" y="3370672"/>
              <a:ext cx="670229" cy="813249"/>
            </a:xfrm>
            <a:custGeom>
              <a:avLst/>
              <a:gdLst>
                <a:gd name="T0" fmla="*/ 164 w 202"/>
                <a:gd name="T1" fmla="*/ 102 h 245"/>
                <a:gd name="T2" fmla="*/ 158 w 202"/>
                <a:gd name="T3" fmla="*/ 115 h 245"/>
                <a:gd name="T4" fmla="*/ 149 w 202"/>
                <a:gd name="T5" fmla="*/ 134 h 245"/>
                <a:gd name="T6" fmla="*/ 135 w 202"/>
                <a:gd name="T7" fmla="*/ 133 h 245"/>
                <a:gd name="T8" fmla="*/ 127 w 202"/>
                <a:gd name="T9" fmla="*/ 146 h 245"/>
                <a:gd name="T10" fmla="*/ 106 w 202"/>
                <a:gd name="T11" fmla="*/ 156 h 245"/>
                <a:gd name="T12" fmla="*/ 99 w 202"/>
                <a:gd name="T13" fmla="*/ 168 h 245"/>
                <a:gd name="T14" fmla="*/ 96 w 202"/>
                <a:gd name="T15" fmla="*/ 183 h 245"/>
                <a:gd name="T16" fmla="*/ 106 w 202"/>
                <a:gd name="T17" fmla="*/ 207 h 245"/>
                <a:gd name="T18" fmla="*/ 96 w 202"/>
                <a:gd name="T19" fmla="*/ 226 h 245"/>
                <a:gd name="T20" fmla="*/ 83 w 202"/>
                <a:gd name="T21" fmla="*/ 221 h 245"/>
                <a:gd name="T22" fmla="*/ 61 w 202"/>
                <a:gd name="T23" fmla="*/ 216 h 245"/>
                <a:gd name="T24" fmla="*/ 45 w 202"/>
                <a:gd name="T25" fmla="*/ 228 h 245"/>
                <a:gd name="T26" fmla="*/ 44 w 202"/>
                <a:gd name="T27" fmla="*/ 242 h 245"/>
                <a:gd name="T28" fmla="*/ 25 w 202"/>
                <a:gd name="T29" fmla="*/ 244 h 245"/>
                <a:gd name="T30" fmla="*/ 15 w 202"/>
                <a:gd name="T31" fmla="*/ 237 h 245"/>
                <a:gd name="T32" fmla="*/ 8 w 202"/>
                <a:gd name="T33" fmla="*/ 222 h 245"/>
                <a:gd name="T34" fmla="*/ 13 w 202"/>
                <a:gd name="T35" fmla="*/ 202 h 245"/>
                <a:gd name="T36" fmla="*/ 9 w 202"/>
                <a:gd name="T37" fmla="*/ 179 h 245"/>
                <a:gd name="T38" fmla="*/ 2 w 202"/>
                <a:gd name="T39" fmla="*/ 168 h 245"/>
                <a:gd name="T40" fmla="*/ 4 w 202"/>
                <a:gd name="T41" fmla="*/ 160 h 245"/>
                <a:gd name="T42" fmla="*/ 17 w 202"/>
                <a:gd name="T43" fmla="*/ 163 h 245"/>
                <a:gd name="T44" fmla="*/ 21 w 202"/>
                <a:gd name="T45" fmla="*/ 154 h 245"/>
                <a:gd name="T46" fmla="*/ 17 w 202"/>
                <a:gd name="T47" fmla="*/ 137 h 245"/>
                <a:gd name="T48" fmla="*/ 20 w 202"/>
                <a:gd name="T49" fmla="*/ 119 h 245"/>
                <a:gd name="T50" fmla="*/ 29 w 202"/>
                <a:gd name="T51" fmla="*/ 119 h 245"/>
                <a:gd name="T52" fmla="*/ 36 w 202"/>
                <a:gd name="T53" fmla="*/ 114 h 245"/>
                <a:gd name="T54" fmla="*/ 32 w 202"/>
                <a:gd name="T55" fmla="*/ 106 h 245"/>
                <a:gd name="T56" fmla="*/ 28 w 202"/>
                <a:gd name="T57" fmla="*/ 102 h 245"/>
                <a:gd name="T58" fmla="*/ 29 w 202"/>
                <a:gd name="T59" fmla="*/ 97 h 245"/>
                <a:gd name="T60" fmla="*/ 34 w 202"/>
                <a:gd name="T61" fmla="*/ 83 h 245"/>
                <a:gd name="T62" fmla="*/ 36 w 202"/>
                <a:gd name="T63" fmla="*/ 75 h 245"/>
                <a:gd name="T64" fmla="*/ 27 w 202"/>
                <a:gd name="T65" fmla="*/ 63 h 245"/>
                <a:gd name="T66" fmla="*/ 27 w 202"/>
                <a:gd name="T67" fmla="*/ 55 h 245"/>
                <a:gd name="T68" fmla="*/ 28 w 202"/>
                <a:gd name="T69" fmla="*/ 47 h 245"/>
                <a:gd name="T70" fmla="*/ 43 w 202"/>
                <a:gd name="T71" fmla="*/ 40 h 245"/>
                <a:gd name="T72" fmla="*/ 54 w 202"/>
                <a:gd name="T73" fmla="*/ 33 h 245"/>
                <a:gd name="T74" fmla="*/ 66 w 202"/>
                <a:gd name="T75" fmla="*/ 21 h 245"/>
                <a:gd name="T76" fmla="*/ 68 w 202"/>
                <a:gd name="T77" fmla="*/ 9 h 245"/>
                <a:gd name="T78" fmla="*/ 69 w 202"/>
                <a:gd name="T79" fmla="*/ 2 h 245"/>
                <a:gd name="T80" fmla="*/ 77 w 202"/>
                <a:gd name="T81" fmla="*/ 15 h 245"/>
                <a:gd name="T82" fmla="*/ 91 w 202"/>
                <a:gd name="T83" fmla="*/ 25 h 245"/>
                <a:gd name="T84" fmla="*/ 107 w 202"/>
                <a:gd name="T85" fmla="*/ 22 h 245"/>
                <a:gd name="T86" fmla="*/ 111 w 202"/>
                <a:gd name="T87" fmla="*/ 42 h 245"/>
                <a:gd name="T88" fmla="*/ 123 w 202"/>
                <a:gd name="T89" fmla="*/ 34 h 245"/>
                <a:gd name="T90" fmla="*/ 135 w 202"/>
                <a:gd name="T91" fmla="*/ 30 h 245"/>
                <a:gd name="T92" fmla="*/ 144 w 202"/>
                <a:gd name="T93" fmla="*/ 31 h 245"/>
                <a:gd name="T94" fmla="*/ 155 w 202"/>
                <a:gd name="T95" fmla="*/ 30 h 245"/>
                <a:gd name="T96" fmla="*/ 155 w 202"/>
                <a:gd name="T97" fmla="*/ 44 h 245"/>
                <a:gd name="T98" fmla="*/ 162 w 202"/>
                <a:gd name="T99" fmla="*/ 58 h 245"/>
                <a:gd name="T100" fmla="*/ 169 w 202"/>
                <a:gd name="T101" fmla="*/ 51 h 245"/>
                <a:gd name="T102" fmla="*/ 196 w 202"/>
                <a:gd name="T103" fmla="*/ 44 h 245"/>
                <a:gd name="T104" fmla="*/ 201 w 202"/>
                <a:gd name="T105" fmla="*/ 62 h 245"/>
                <a:gd name="T106" fmla="*/ 183 w 202"/>
                <a:gd name="T107" fmla="*/ 74 h 245"/>
                <a:gd name="T108" fmla="*/ 170 w 202"/>
                <a:gd name="T109" fmla="*/ 80 h 245"/>
                <a:gd name="T110" fmla="*/ 175 w 202"/>
                <a:gd name="T111" fmla="*/ 9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2" h="245">
                  <a:moveTo>
                    <a:pt x="175" y="95"/>
                  </a:moveTo>
                  <a:cubicBezTo>
                    <a:pt x="175" y="95"/>
                    <a:pt x="170" y="101"/>
                    <a:pt x="168" y="102"/>
                  </a:cubicBezTo>
                  <a:cubicBezTo>
                    <a:pt x="167" y="102"/>
                    <a:pt x="165" y="102"/>
                    <a:pt x="164" y="102"/>
                  </a:cubicBezTo>
                  <a:cubicBezTo>
                    <a:pt x="162" y="103"/>
                    <a:pt x="160" y="104"/>
                    <a:pt x="159" y="105"/>
                  </a:cubicBezTo>
                  <a:cubicBezTo>
                    <a:pt x="158" y="105"/>
                    <a:pt x="156" y="106"/>
                    <a:pt x="156" y="107"/>
                  </a:cubicBezTo>
                  <a:cubicBezTo>
                    <a:pt x="155" y="109"/>
                    <a:pt x="158" y="113"/>
                    <a:pt x="158" y="115"/>
                  </a:cubicBezTo>
                  <a:cubicBezTo>
                    <a:pt x="158" y="117"/>
                    <a:pt x="156" y="121"/>
                    <a:pt x="155" y="122"/>
                  </a:cubicBezTo>
                  <a:cubicBezTo>
                    <a:pt x="154" y="124"/>
                    <a:pt x="151" y="126"/>
                    <a:pt x="150" y="127"/>
                  </a:cubicBezTo>
                  <a:cubicBezTo>
                    <a:pt x="149" y="129"/>
                    <a:pt x="150" y="133"/>
                    <a:pt x="149" y="134"/>
                  </a:cubicBezTo>
                  <a:cubicBezTo>
                    <a:pt x="148" y="136"/>
                    <a:pt x="146" y="138"/>
                    <a:pt x="144" y="139"/>
                  </a:cubicBezTo>
                  <a:cubicBezTo>
                    <a:pt x="143" y="139"/>
                    <a:pt x="140" y="139"/>
                    <a:pt x="138" y="138"/>
                  </a:cubicBezTo>
                  <a:cubicBezTo>
                    <a:pt x="137" y="137"/>
                    <a:pt x="137" y="134"/>
                    <a:pt x="135" y="133"/>
                  </a:cubicBezTo>
                  <a:cubicBezTo>
                    <a:pt x="134" y="133"/>
                    <a:pt x="131" y="133"/>
                    <a:pt x="130" y="134"/>
                  </a:cubicBezTo>
                  <a:cubicBezTo>
                    <a:pt x="129" y="135"/>
                    <a:pt x="129" y="137"/>
                    <a:pt x="129" y="138"/>
                  </a:cubicBezTo>
                  <a:cubicBezTo>
                    <a:pt x="129" y="140"/>
                    <a:pt x="128" y="145"/>
                    <a:pt x="127" y="146"/>
                  </a:cubicBezTo>
                  <a:cubicBezTo>
                    <a:pt x="125" y="148"/>
                    <a:pt x="121" y="149"/>
                    <a:pt x="120" y="150"/>
                  </a:cubicBezTo>
                  <a:cubicBezTo>
                    <a:pt x="118" y="151"/>
                    <a:pt x="116" y="155"/>
                    <a:pt x="114" y="156"/>
                  </a:cubicBezTo>
                  <a:cubicBezTo>
                    <a:pt x="112" y="156"/>
                    <a:pt x="108" y="155"/>
                    <a:pt x="106" y="156"/>
                  </a:cubicBezTo>
                  <a:cubicBezTo>
                    <a:pt x="105" y="156"/>
                    <a:pt x="102" y="158"/>
                    <a:pt x="101" y="159"/>
                  </a:cubicBezTo>
                  <a:cubicBezTo>
                    <a:pt x="100" y="160"/>
                    <a:pt x="99" y="163"/>
                    <a:pt x="99" y="165"/>
                  </a:cubicBezTo>
                  <a:cubicBezTo>
                    <a:pt x="99" y="166"/>
                    <a:pt x="99" y="167"/>
                    <a:pt x="99" y="168"/>
                  </a:cubicBezTo>
                  <a:cubicBezTo>
                    <a:pt x="100" y="170"/>
                    <a:pt x="103" y="173"/>
                    <a:pt x="103" y="175"/>
                  </a:cubicBezTo>
                  <a:cubicBezTo>
                    <a:pt x="103" y="176"/>
                    <a:pt x="100" y="177"/>
                    <a:pt x="100" y="177"/>
                  </a:cubicBezTo>
                  <a:cubicBezTo>
                    <a:pt x="99" y="179"/>
                    <a:pt x="96" y="181"/>
                    <a:pt x="96" y="183"/>
                  </a:cubicBezTo>
                  <a:cubicBezTo>
                    <a:pt x="95" y="185"/>
                    <a:pt x="95" y="191"/>
                    <a:pt x="96" y="193"/>
                  </a:cubicBezTo>
                  <a:cubicBezTo>
                    <a:pt x="96" y="195"/>
                    <a:pt x="99" y="197"/>
                    <a:pt x="100" y="199"/>
                  </a:cubicBezTo>
                  <a:cubicBezTo>
                    <a:pt x="102" y="201"/>
                    <a:pt x="105" y="205"/>
                    <a:pt x="106" y="207"/>
                  </a:cubicBezTo>
                  <a:cubicBezTo>
                    <a:pt x="106" y="209"/>
                    <a:pt x="104" y="217"/>
                    <a:pt x="104" y="217"/>
                  </a:cubicBezTo>
                  <a:cubicBezTo>
                    <a:pt x="104" y="217"/>
                    <a:pt x="102" y="221"/>
                    <a:pt x="101" y="221"/>
                  </a:cubicBezTo>
                  <a:cubicBezTo>
                    <a:pt x="100" y="223"/>
                    <a:pt x="98" y="225"/>
                    <a:pt x="96" y="226"/>
                  </a:cubicBezTo>
                  <a:cubicBezTo>
                    <a:pt x="95" y="226"/>
                    <a:pt x="91" y="227"/>
                    <a:pt x="89" y="226"/>
                  </a:cubicBezTo>
                  <a:cubicBezTo>
                    <a:pt x="89" y="226"/>
                    <a:pt x="88" y="224"/>
                    <a:pt x="87" y="223"/>
                  </a:cubicBezTo>
                  <a:cubicBezTo>
                    <a:pt x="87" y="222"/>
                    <a:pt x="84" y="222"/>
                    <a:pt x="83" y="221"/>
                  </a:cubicBezTo>
                  <a:cubicBezTo>
                    <a:pt x="81" y="221"/>
                    <a:pt x="74" y="221"/>
                    <a:pt x="71" y="220"/>
                  </a:cubicBezTo>
                  <a:cubicBezTo>
                    <a:pt x="70" y="220"/>
                    <a:pt x="69" y="218"/>
                    <a:pt x="68" y="218"/>
                  </a:cubicBezTo>
                  <a:cubicBezTo>
                    <a:pt x="66" y="217"/>
                    <a:pt x="63" y="216"/>
                    <a:pt x="61" y="216"/>
                  </a:cubicBezTo>
                  <a:cubicBezTo>
                    <a:pt x="59" y="216"/>
                    <a:pt x="54" y="217"/>
                    <a:pt x="52" y="218"/>
                  </a:cubicBezTo>
                  <a:cubicBezTo>
                    <a:pt x="51" y="219"/>
                    <a:pt x="48" y="221"/>
                    <a:pt x="47" y="223"/>
                  </a:cubicBezTo>
                  <a:cubicBezTo>
                    <a:pt x="46" y="224"/>
                    <a:pt x="45" y="227"/>
                    <a:pt x="45" y="228"/>
                  </a:cubicBezTo>
                  <a:cubicBezTo>
                    <a:pt x="45" y="230"/>
                    <a:pt x="46" y="234"/>
                    <a:pt x="46" y="235"/>
                  </a:cubicBezTo>
                  <a:cubicBezTo>
                    <a:pt x="46" y="236"/>
                    <a:pt x="46" y="239"/>
                    <a:pt x="45" y="240"/>
                  </a:cubicBezTo>
                  <a:cubicBezTo>
                    <a:pt x="45" y="240"/>
                    <a:pt x="44" y="241"/>
                    <a:pt x="44" y="242"/>
                  </a:cubicBezTo>
                  <a:cubicBezTo>
                    <a:pt x="42" y="243"/>
                    <a:pt x="38" y="244"/>
                    <a:pt x="35" y="245"/>
                  </a:cubicBezTo>
                  <a:cubicBezTo>
                    <a:pt x="34" y="245"/>
                    <a:pt x="29" y="245"/>
                    <a:pt x="29" y="245"/>
                  </a:cubicBezTo>
                  <a:cubicBezTo>
                    <a:pt x="29" y="245"/>
                    <a:pt x="26" y="245"/>
                    <a:pt x="25" y="244"/>
                  </a:cubicBezTo>
                  <a:cubicBezTo>
                    <a:pt x="24" y="244"/>
                    <a:pt x="22" y="243"/>
                    <a:pt x="21" y="242"/>
                  </a:cubicBezTo>
                  <a:cubicBezTo>
                    <a:pt x="20" y="242"/>
                    <a:pt x="18" y="241"/>
                    <a:pt x="17" y="240"/>
                  </a:cubicBezTo>
                  <a:cubicBezTo>
                    <a:pt x="17" y="240"/>
                    <a:pt x="16" y="238"/>
                    <a:pt x="15" y="237"/>
                  </a:cubicBezTo>
                  <a:cubicBezTo>
                    <a:pt x="15" y="236"/>
                    <a:pt x="14" y="234"/>
                    <a:pt x="14" y="233"/>
                  </a:cubicBezTo>
                  <a:cubicBezTo>
                    <a:pt x="13" y="232"/>
                    <a:pt x="12" y="230"/>
                    <a:pt x="12" y="229"/>
                  </a:cubicBezTo>
                  <a:cubicBezTo>
                    <a:pt x="11" y="227"/>
                    <a:pt x="9" y="224"/>
                    <a:pt x="8" y="222"/>
                  </a:cubicBezTo>
                  <a:cubicBezTo>
                    <a:pt x="8" y="221"/>
                    <a:pt x="7" y="220"/>
                    <a:pt x="6" y="219"/>
                  </a:cubicBezTo>
                  <a:cubicBezTo>
                    <a:pt x="6" y="217"/>
                    <a:pt x="9" y="213"/>
                    <a:pt x="9" y="211"/>
                  </a:cubicBezTo>
                  <a:cubicBezTo>
                    <a:pt x="10" y="209"/>
                    <a:pt x="12" y="204"/>
                    <a:pt x="13" y="202"/>
                  </a:cubicBezTo>
                  <a:cubicBezTo>
                    <a:pt x="14" y="197"/>
                    <a:pt x="14" y="189"/>
                    <a:pt x="14" y="185"/>
                  </a:cubicBezTo>
                  <a:cubicBezTo>
                    <a:pt x="14" y="184"/>
                    <a:pt x="14" y="182"/>
                    <a:pt x="13" y="181"/>
                  </a:cubicBezTo>
                  <a:cubicBezTo>
                    <a:pt x="13" y="180"/>
                    <a:pt x="10" y="179"/>
                    <a:pt x="9" y="179"/>
                  </a:cubicBezTo>
                  <a:cubicBezTo>
                    <a:pt x="9" y="178"/>
                    <a:pt x="7" y="178"/>
                    <a:pt x="7" y="178"/>
                  </a:cubicBezTo>
                  <a:cubicBezTo>
                    <a:pt x="7" y="178"/>
                    <a:pt x="4" y="174"/>
                    <a:pt x="3" y="173"/>
                  </a:cubicBezTo>
                  <a:cubicBezTo>
                    <a:pt x="3" y="172"/>
                    <a:pt x="2" y="170"/>
                    <a:pt x="2" y="168"/>
                  </a:cubicBezTo>
                  <a:cubicBezTo>
                    <a:pt x="2" y="167"/>
                    <a:pt x="1" y="164"/>
                    <a:pt x="1" y="163"/>
                  </a:cubicBezTo>
                  <a:cubicBezTo>
                    <a:pt x="1" y="162"/>
                    <a:pt x="0" y="160"/>
                    <a:pt x="1" y="160"/>
                  </a:cubicBezTo>
                  <a:cubicBezTo>
                    <a:pt x="1" y="159"/>
                    <a:pt x="3" y="160"/>
                    <a:pt x="4" y="160"/>
                  </a:cubicBezTo>
                  <a:cubicBezTo>
                    <a:pt x="5" y="160"/>
                    <a:pt x="8" y="161"/>
                    <a:pt x="9" y="161"/>
                  </a:cubicBezTo>
                  <a:cubicBezTo>
                    <a:pt x="10" y="161"/>
                    <a:pt x="12" y="162"/>
                    <a:pt x="13" y="162"/>
                  </a:cubicBezTo>
                  <a:cubicBezTo>
                    <a:pt x="14" y="163"/>
                    <a:pt x="16" y="163"/>
                    <a:pt x="17" y="163"/>
                  </a:cubicBezTo>
                  <a:cubicBezTo>
                    <a:pt x="18" y="163"/>
                    <a:pt x="20" y="162"/>
                    <a:pt x="20" y="161"/>
                  </a:cubicBezTo>
                  <a:cubicBezTo>
                    <a:pt x="21" y="161"/>
                    <a:pt x="21" y="159"/>
                    <a:pt x="21" y="159"/>
                  </a:cubicBezTo>
                  <a:cubicBezTo>
                    <a:pt x="22" y="157"/>
                    <a:pt x="22" y="155"/>
                    <a:pt x="21" y="154"/>
                  </a:cubicBezTo>
                  <a:cubicBezTo>
                    <a:pt x="21" y="152"/>
                    <a:pt x="21" y="150"/>
                    <a:pt x="21" y="149"/>
                  </a:cubicBezTo>
                  <a:cubicBezTo>
                    <a:pt x="21" y="147"/>
                    <a:pt x="20" y="144"/>
                    <a:pt x="20" y="143"/>
                  </a:cubicBezTo>
                  <a:cubicBezTo>
                    <a:pt x="19" y="141"/>
                    <a:pt x="17" y="138"/>
                    <a:pt x="17" y="137"/>
                  </a:cubicBezTo>
                  <a:cubicBezTo>
                    <a:pt x="16" y="135"/>
                    <a:pt x="16" y="131"/>
                    <a:pt x="16" y="129"/>
                  </a:cubicBezTo>
                  <a:cubicBezTo>
                    <a:pt x="16" y="128"/>
                    <a:pt x="16" y="126"/>
                    <a:pt x="16" y="125"/>
                  </a:cubicBezTo>
                  <a:cubicBezTo>
                    <a:pt x="17" y="124"/>
                    <a:pt x="20" y="119"/>
                    <a:pt x="20" y="119"/>
                  </a:cubicBezTo>
                  <a:cubicBezTo>
                    <a:pt x="20" y="119"/>
                    <a:pt x="23" y="118"/>
                    <a:pt x="24" y="118"/>
                  </a:cubicBezTo>
                  <a:cubicBezTo>
                    <a:pt x="25" y="118"/>
                    <a:pt x="26" y="118"/>
                    <a:pt x="27" y="118"/>
                  </a:cubicBezTo>
                  <a:cubicBezTo>
                    <a:pt x="27" y="119"/>
                    <a:pt x="29" y="119"/>
                    <a:pt x="29" y="119"/>
                  </a:cubicBezTo>
                  <a:cubicBezTo>
                    <a:pt x="30" y="120"/>
                    <a:pt x="31" y="121"/>
                    <a:pt x="31" y="121"/>
                  </a:cubicBezTo>
                  <a:cubicBezTo>
                    <a:pt x="33" y="120"/>
                    <a:pt x="36" y="118"/>
                    <a:pt x="36" y="116"/>
                  </a:cubicBezTo>
                  <a:cubicBezTo>
                    <a:pt x="36" y="116"/>
                    <a:pt x="36" y="115"/>
                    <a:pt x="36" y="114"/>
                  </a:cubicBezTo>
                  <a:cubicBezTo>
                    <a:pt x="35" y="113"/>
                    <a:pt x="34" y="112"/>
                    <a:pt x="33" y="111"/>
                  </a:cubicBezTo>
                  <a:cubicBezTo>
                    <a:pt x="33" y="110"/>
                    <a:pt x="31" y="109"/>
                    <a:pt x="31" y="109"/>
                  </a:cubicBezTo>
                  <a:cubicBezTo>
                    <a:pt x="31" y="108"/>
                    <a:pt x="32" y="106"/>
                    <a:pt x="32" y="106"/>
                  </a:cubicBezTo>
                  <a:cubicBezTo>
                    <a:pt x="31" y="104"/>
                    <a:pt x="26" y="105"/>
                    <a:pt x="25" y="104"/>
                  </a:cubicBezTo>
                  <a:cubicBezTo>
                    <a:pt x="25" y="104"/>
                    <a:pt x="25" y="102"/>
                    <a:pt x="25" y="102"/>
                  </a:cubicBezTo>
                  <a:cubicBezTo>
                    <a:pt x="26" y="102"/>
                    <a:pt x="27" y="102"/>
                    <a:pt x="28" y="102"/>
                  </a:cubicBezTo>
                  <a:cubicBezTo>
                    <a:pt x="28" y="102"/>
                    <a:pt x="30" y="102"/>
                    <a:pt x="30" y="101"/>
                  </a:cubicBezTo>
                  <a:cubicBezTo>
                    <a:pt x="30" y="101"/>
                    <a:pt x="31" y="100"/>
                    <a:pt x="31" y="99"/>
                  </a:cubicBezTo>
                  <a:cubicBezTo>
                    <a:pt x="31" y="98"/>
                    <a:pt x="30" y="97"/>
                    <a:pt x="29" y="97"/>
                  </a:cubicBezTo>
                  <a:cubicBezTo>
                    <a:pt x="29" y="96"/>
                    <a:pt x="27" y="95"/>
                    <a:pt x="27" y="95"/>
                  </a:cubicBezTo>
                  <a:cubicBezTo>
                    <a:pt x="27" y="93"/>
                    <a:pt x="29" y="89"/>
                    <a:pt x="30" y="88"/>
                  </a:cubicBezTo>
                  <a:cubicBezTo>
                    <a:pt x="31" y="86"/>
                    <a:pt x="33" y="84"/>
                    <a:pt x="34" y="83"/>
                  </a:cubicBezTo>
                  <a:cubicBezTo>
                    <a:pt x="35" y="82"/>
                    <a:pt x="39" y="82"/>
                    <a:pt x="40" y="80"/>
                  </a:cubicBezTo>
                  <a:cubicBezTo>
                    <a:pt x="41" y="79"/>
                    <a:pt x="40" y="76"/>
                    <a:pt x="39" y="76"/>
                  </a:cubicBezTo>
                  <a:cubicBezTo>
                    <a:pt x="39" y="75"/>
                    <a:pt x="37" y="75"/>
                    <a:pt x="36" y="75"/>
                  </a:cubicBezTo>
                  <a:cubicBezTo>
                    <a:pt x="36" y="75"/>
                    <a:pt x="35" y="74"/>
                    <a:pt x="34" y="74"/>
                  </a:cubicBezTo>
                  <a:cubicBezTo>
                    <a:pt x="33" y="74"/>
                    <a:pt x="27" y="74"/>
                    <a:pt x="27" y="74"/>
                  </a:cubicBezTo>
                  <a:cubicBezTo>
                    <a:pt x="27" y="74"/>
                    <a:pt x="27" y="66"/>
                    <a:pt x="27" y="63"/>
                  </a:cubicBezTo>
                  <a:cubicBezTo>
                    <a:pt x="27" y="61"/>
                    <a:pt x="30" y="58"/>
                    <a:pt x="30" y="57"/>
                  </a:cubicBezTo>
                  <a:cubicBezTo>
                    <a:pt x="30" y="56"/>
                    <a:pt x="29" y="55"/>
                    <a:pt x="29" y="55"/>
                  </a:cubicBezTo>
                  <a:cubicBezTo>
                    <a:pt x="28" y="54"/>
                    <a:pt x="28" y="55"/>
                    <a:pt x="27" y="55"/>
                  </a:cubicBezTo>
                  <a:cubicBezTo>
                    <a:pt x="27" y="55"/>
                    <a:pt x="27" y="53"/>
                    <a:pt x="27" y="52"/>
                  </a:cubicBezTo>
                  <a:cubicBezTo>
                    <a:pt x="27" y="52"/>
                    <a:pt x="25" y="53"/>
                    <a:pt x="24" y="53"/>
                  </a:cubicBezTo>
                  <a:cubicBezTo>
                    <a:pt x="23" y="51"/>
                    <a:pt x="27" y="48"/>
                    <a:pt x="28" y="47"/>
                  </a:cubicBezTo>
                  <a:cubicBezTo>
                    <a:pt x="29" y="46"/>
                    <a:pt x="31" y="46"/>
                    <a:pt x="32" y="45"/>
                  </a:cubicBezTo>
                  <a:cubicBezTo>
                    <a:pt x="33" y="45"/>
                    <a:pt x="37" y="44"/>
                    <a:pt x="38" y="43"/>
                  </a:cubicBezTo>
                  <a:cubicBezTo>
                    <a:pt x="39" y="42"/>
                    <a:pt x="42" y="40"/>
                    <a:pt x="43" y="40"/>
                  </a:cubicBezTo>
                  <a:cubicBezTo>
                    <a:pt x="45" y="39"/>
                    <a:pt x="46" y="37"/>
                    <a:pt x="47" y="37"/>
                  </a:cubicBezTo>
                  <a:cubicBezTo>
                    <a:pt x="47" y="36"/>
                    <a:pt x="49" y="36"/>
                    <a:pt x="49" y="36"/>
                  </a:cubicBezTo>
                  <a:cubicBezTo>
                    <a:pt x="51" y="35"/>
                    <a:pt x="53" y="34"/>
                    <a:pt x="54" y="33"/>
                  </a:cubicBezTo>
                  <a:cubicBezTo>
                    <a:pt x="55" y="32"/>
                    <a:pt x="57" y="29"/>
                    <a:pt x="58" y="28"/>
                  </a:cubicBezTo>
                  <a:cubicBezTo>
                    <a:pt x="59" y="27"/>
                    <a:pt x="63" y="25"/>
                    <a:pt x="64" y="23"/>
                  </a:cubicBezTo>
                  <a:cubicBezTo>
                    <a:pt x="64" y="23"/>
                    <a:pt x="66" y="21"/>
                    <a:pt x="66" y="21"/>
                  </a:cubicBezTo>
                  <a:cubicBezTo>
                    <a:pt x="66" y="20"/>
                    <a:pt x="65" y="17"/>
                    <a:pt x="65" y="16"/>
                  </a:cubicBezTo>
                  <a:cubicBezTo>
                    <a:pt x="65" y="15"/>
                    <a:pt x="65" y="13"/>
                    <a:pt x="66" y="12"/>
                  </a:cubicBezTo>
                  <a:cubicBezTo>
                    <a:pt x="66" y="11"/>
                    <a:pt x="68" y="10"/>
                    <a:pt x="68" y="9"/>
                  </a:cubicBezTo>
                  <a:cubicBezTo>
                    <a:pt x="69" y="9"/>
                    <a:pt x="70" y="8"/>
                    <a:pt x="70" y="7"/>
                  </a:cubicBezTo>
                  <a:cubicBezTo>
                    <a:pt x="70" y="7"/>
                    <a:pt x="70" y="6"/>
                    <a:pt x="70" y="5"/>
                  </a:cubicBezTo>
                  <a:cubicBezTo>
                    <a:pt x="70" y="4"/>
                    <a:pt x="69" y="2"/>
                    <a:pt x="69" y="2"/>
                  </a:cubicBezTo>
                  <a:cubicBezTo>
                    <a:pt x="69" y="2"/>
                    <a:pt x="72" y="0"/>
                    <a:pt x="73" y="1"/>
                  </a:cubicBezTo>
                  <a:cubicBezTo>
                    <a:pt x="75" y="1"/>
                    <a:pt x="76" y="4"/>
                    <a:pt x="76" y="6"/>
                  </a:cubicBezTo>
                  <a:cubicBezTo>
                    <a:pt x="77" y="8"/>
                    <a:pt x="77" y="12"/>
                    <a:pt x="77" y="15"/>
                  </a:cubicBezTo>
                  <a:cubicBezTo>
                    <a:pt x="77" y="17"/>
                    <a:pt x="76" y="22"/>
                    <a:pt x="78" y="24"/>
                  </a:cubicBezTo>
                  <a:cubicBezTo>
                    <a:pt x="79" y="25"/>
                    <a:pt x="84" y="23"/>
                    <a:pt x="86" y="23"/>
                  </a:cubicBezTo>
                  <a:cubicBezTo>
                    <a:pt x="87" y="23"/>
                    <a:pt x="89" y="25"/>
                    <a:pt x="91" y="25"/>
                  </a:cubicBezTo>
                  <a:cubicBezTo>
                    <a:pt x="92" y="25"/>
                    <a:pt x="93" y="26"/>
                    <a:pt x="93" y="26"/>
                  </a:cubicBezTo>
                  <a:cubicBezTo>
                    <a:pt x="94" y="26"/>
                    <a:pt x="97" y="25"/>
                    <a:pt x="98" y="25"/>
                  </a:cubicBezTo>
                  <a:cubicBezTo>
                    <a:pt x="100" y="24"/>
                    <a:pt x="105" y="21"/>
                    <a:pt x="107" y="22"/>
                  </a:cubicBezTo>
                  <a:cubicBezTo>
                    <a:pt x="110" y="24"/>
                    <a:pt x="109" y="31"/>
                    <a:pt x="109" y="34"/>
                  </a:cubicBezTo>
                  <a:cubicBezTo>
                    <a:pt x="109" y="35"/>
                    <a:pt x="108" y="37"/>
                    <a:pt x="108" y="38"/>
                  </a:cubicBezTo>
                  <a:cubicBezTo>
                    <a:pt x="108" y="39"/>
                    <a:pt x="110" y="42"/>
                    <a:pt x="111" y="42"/>
                  </a:cubicBezTo>
                  <a:cubicBezTo>
                    <a:pt x="111" y="42"/>
                    <a:pt x="114" y="40"/>
                    <a:pt x="115" y="40"/>
                  </a:cubicBezTo>
                  <a:cubicBezTo>
                    <a:pt x="116" y="40"/>
                    <a:pt x="117" y="39"/>
                    <a:pt x="118" y="39"/>
                  </a:cubicBezTo>
                  <a:cubicBezTo>
                    <a:pt x="119" y="38"/>
                    <a:pt x="122" y="35"/>
                    <a:pt x="123" y="34"/>
                  </a:cubicBezTo>
                  <a:cubicBezTo>
                    <a:pt x="124" y="33"/>
                    <a:pt x="126" y="32"/>
                    <a:pt x="127" y="31"/>
                  </a:cubicBezTo>
                  <a:cubicBezTo>
                    <a:pt x="129" y="31"/>
                    <a:pt x="132" y="29"/>
                    <a:pt x="133" y="29"/>
                  </a:cubicBezTo>
                  <a:cubicBezTo>
                    <a:pt x="134" y="30"/>
                    <a:pt x="135" y="30"/>
                    <a:pt x="135" y="30"/>
                  </a:cubicBezTo>
                  <a:cubicBezTo>
                    <a:pt x="136" y="31"/>
                    <a:pt x="137" y="33"/>
                    <a:pt x="138" y="34"/>
                  </a:cubicBezTo>
                  <a:cubicBezTo>
                    <a:pt x="139" y="34"/>
                    <a:pt x="140" y="34"/>
                    <a:pt x="141" y="33"/>
                  </a:cubicBezTo>
                  <a:cubicBezTo>
                    <a:pt x="141" y="33"/>
                    <a:pt x="143" y="31"/>
                    <a:pt x="144" y="31"/>
                  </a:cubicBezTo>
                  <a:cubicBezTo>
                    <a:pt x="144" y="30"/>
                    <a:pt x="145" y="29"/>
                    <a:pt x="146" y="29"/>
                  </a:cubicBezTo>
                  <a:cubicBezTo>
                    <a:pt x="147" y="29"/>
                    <a:pt x="148" y="28"/>
                    <a:pt x="150" y="29"/>
                  </a:cubicBezTo>
                  <a:cubicBezTo>
                    <a:pt x="151" y="29"/>
                    <a:pt x="154" y="29"/>
                    <a:pt x="155" y="30"/>
                  </a:cubicBezTo>
                  <a:cubicBezTo>
                    <a:pt x="155" y="31"/>
                    <a:pt x="157" y="33"/>
                    <a:pt x="157" y="34"/>
                  </a:cubicBezTo>
                  <a:cubicBezTo>
                    <a:pt x="157" y="35"/>
                    <a:pt x="156" y="37"/>
                    <a:pt x="156" y="39"/>
                  </a:cubicBezTo>
                  <a:cubicBezTo>
                    <a:pt x="156" y="40"/>
                    <a:pt x="155" y="42"/>
                    <a:pt x="155" y="44"/>
                  </a:cubicBezTo>
                  <a:cubicBezTo>
                    <a:pt x="155" y="45"/>
                    <a:pt x="155" y="47"/>
                    <a:pt x="156" y="47"/>
                  </a:cubicBezTo>
                  <a:cubicBezTo>
                    <a:pt x="158" y="48"/>
                    <a:pt x="160" y="44"/>
                    <a:pt x="161" y="45"/>
                  </a:cubicBezTo>
                  <a:cubicBezTo>
                    <a:pt x="164" y="46"/>
                    <a:pt x="159" y="57"/>
                    <a:pt x="162" y="58"/>
                  </a:cubicBezTo>
                  <a:cubicBezTo>
                    <a:pt x="163" y="58"/>
                    <a:pt x="164" y="57"/>
                    <a:pt x="165" y="56"/>
                  </a:cubicBezTo>
                  <a:cubicBezTo>
                    <a:pt x="165" y="55"/>
                    <a:pt x="166" y="53"/>
                    <a:pt x="166" y="53"/>
                  </a:cubicBezTo>
                  <a:cubicBezTo>
                    <a:pt x="167" y="52"/>
                    <a:pt x="168" y="52"/>
                    <a:pt x="169" y="51"/>
                  </a:cubicBezTo>
                  <a:cubicBezTo>
                    <a:pt x="171" y="50"/>
                    <a:pt x="176" y="49"/>
                    <a:pt x="178" y="48"/>
                  </a:cubicBezTo>
                  <a:cubicBezTo>
                    <a:pt x="182" y="46"/>
                    <a:pt x="193" y="40"/>
                    <a:pt x="193" y="40"/>
                  </a:cubicBezTo>
                  <a:cubicBezTo>
                    <a:pt x="193" y="40"/>
                    <a:pt x="195" y="43"/>
                    <a:pt x="196" y="44"/>
                  </a:cubicBezTo>
                  <a:cubicBezTo>
                    <a:pt x="198" y="46"/>
                    <a:pt x="200" y="49"/>
                    <a:pt x="200" y="52"/>
                  </a:cubicBezTo>
                  <a:cubicBezTo>
                    <a:pt x="201" y="53"/>
                    <a:pt x="201" y="56"/>
                    <a:pt x="202" y="57"/>
                  </a:cubicBezTo>
                  <a:cubicBezTo>
                    <a:pt x="202" y="58"/>
                    <a:pt x="202" y="61"/>
                    <a:pt x="201" y="62"/>
                  </a:cubicBezTo>
                  <a:cubicBezTo>
                    <a:pt x="201" y="63"/>
                    <a:pt x="199" y="65"/>
                    <a:pt x="198" y="66"/>
                  </a:cubicBezTo>
                  <a:cubicBezTo>
                    <a:pt x="196" y="68"/>
                    <a:pt x="193" y="70"/>
                    <a:pt x="191" y="70"/>
                  </a:cubicBezTo>
                  <a:cubicBezTo>
                    <a:pt x="189" y="72"/>
                    <a:pt x="185" y="73"/>
                    <a:pt x="183" y="74"/>
                  </a:cubicBezTo>
                  <a:cubicBezTo>
                    <a:pt x="182" y="75"/>
                    <a:pt x="178" y="76"/>
                    <a:pt x="177" y="76"/>
                  </a:cubicBezTo>
                  <a:cubicBezTo>
                    <a:pt x="175" y="77"/>
                    <a:pt x="171" y="77"/>
                    <a:pt x="171" y="78"/>
                  </a:cubicBezTo>
                  <a:cubicBezTo>
                    <a:pt x="170" y="78"/>
                    <a:pt x="170" y="80"/>
                    <a:pt x="170" y="80"/>
                  </a:cubicBezTo>
                  <a:cubicBezTo>
                    <a:pt x="171" y="81"/>
                    <a:pt x="171" y="82"/>
                    <a:pt x="171" y="82"/>
                  </a:cubicBezTo>
                  <a:cubicBezTo>
                    <a:pt x="171" y="84"/>
                    <a:pt x="173" y="88"/>
                    <a:pt x="173" y="89"/>
                  </a:cubicBezTo>
                  <a:cubicBezTo>
                    <a:pt x="174" y="91"/>
                    <a:pt x="175" y="95"/>
                    <a:pt x="175" y="95"/>
                  </a:cubicBezTo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89"/>
            <p:cNvSpPr>
              <a:spLocks/>
            </p:cNvSpPr>
            <p:nvPr/>
          </p:nvSpPr>
          <p:spPr bwMode="auto">
            <a:xfrm>
              <a:off x="4360137" y="1926454"/>
              <a:ext cx="849705" cy="583296"/>
            </a:xfrm>
            <a:custGeom>
              <a:avLst/>
              <a:gdLst>
                <a:gd name="T0" fmla="*/ 254 w 256"/>
                <a:gd name="T1" fmla="*/ 161 h 176"/>
                <a:gd name="T2" fmla="*/ 238 w 256"/>
                <a:gd name="T3" fmla="*/ 160 h 176"/>
                <a:gd name="T4" fmla="*/ 232 w 256"/>
                <a:gd name="T5" fmla="*/ 170 h 176"/>
                <a:gd name="T6" fmla="*/ 219 w 256"/>
                <a:gd name="T7" fmla="*/ 170 h 176"/>
                <a:gd name="T8" fmla="*/ 218 w 256"/>
                <a:gd name="T9" fmla="*/ 162 h 176"/>
                <a:gd name="T10" fmla="*/ 207 w 256"/>
                <a:gd name="T11" fmla="*/ 171 h 176"/>
                <a:gd name="T12" fmla="*/ 195 w 256"/>
                <a:gd name="T13" fmla="*/ 171 h 176"/>
                <a:gd name="T14" fmla="*/ 189 w 256"/>
                <a:gd name="T15" fmla="*/ 164 h 176"/>
                <a:gd name="T16" fmla="*/ 184 w 256"/>
                <a:gd name="T17" fmla="*/ 173 h 176"/>
                <a:gd name="T18" fmla="*/ 169 w 256"/>
                <a:gd name="T19" fmla="*/ 176 h 176"/>
                <a:gd name="T20" fmla="*/ 147 w 256"/>
                <a:gd name="T21" fmla="*/ 163 h 176"/>
                <a:gd name="T22" fmla="*/ 144 w 256"/>
                <a:gd name="T23" fmla="*/ 157 h 176"/>
                <a:gd name="T24" fmla="*/ 130 w 256"/>
                <a:gd name="T25" fmla="*/ 146 h 176"/>
                <a:gd name="T26" fmla="*/ 123 w 256"/>
                <a:gd name="T27" fmla="*/ 136 h 176"/>
                <a:gd name="T28" fmla="*/ 124 w 256"/>
                <a:gd name="T29" fmla="*/ 128 h 176"/>
                <a:gd name="T30" fmla="*/ 107 w 256"/>
                <a:gd name="T31" fmla="*/ 117 h 176"/>
                <a:gd name="T32" fmla="*/ 97 w 256"/>
                <a:gd name="T33" fmla="*/ 110 h 176"/>
                <a:gd name="T34" fmla="*/ 86 w 256"/>
                <a:gd name="T35" fmla="*/ 103 h 176"/>
                <a:gd name="T36" fmla="*/ 73 w 256"/>
                <a:gd name="T37" fmla="*/ 98 h 176"/>
                <a:gd name="T38" fmla="*/ 63 w 256"/>
                <a:gd name="T39" fmla="*/ 91 h 176"/>
                <a:gd name="T40" fmla="*/ 52 w 256"/>
                <a:gd name="T41" fmla="*/ 85 h 176"/>
                <a:gd name="T42" fmla="*/ 51 w 256"/>
                <a:gd name="T43" fmla="*/ 78 h 176"/>
                <a:gd name="T44" fmla="*/ 63 w 256"/>
                <a:gd name="T45" fmla="*/ 79 h 176"/>
                <a:gd name="T46" fmla="*/ 59 w 256"/>
                <a:gd name="T47" fmla="*/ 65 h 176"/>
                <a:gd name="T48" fmla="*/ 57 w 256"/>
                <a:gd name="T49" fmla="*/ 62 h 176"/>
                <a:gd name="T50" fmla="*/ 55 w 256"/>
                <a:gd name="T51" fmla="*/ 59 h 176"/>
                <a:gd name="T52" fmla="*/ 52 w 256"/>
                <a:gd name="T53" fmla="*/ 53 h 176"/>
                <a:gd name="T54" fmla="*/ 47 w 256"/>
                <a:gd name="T55" fmla="*/ 40 h 176"/>
                <a:gd name="T56" fmla="*/ 39 w 256"/>
                <a:gd name="T57" fmla="*/ 34 h 176"/>
                <a:gd name="T58" fmla="*/ 31 w 256"/>
                <a:gd name="T59" fmla="*/ 32 h 176"/>
                <a:gd name="T60" fmla="*/ 20 w 256"/>
                <a:gd name="T61" fmla="*/ 25 h 176"/>
                <a:gd name="T62" fmla="*/ 9 w 256"/>
                <a:gd name="T63" fmla="*/ 16 h 176"/>
                <a:gd name="T64" fmla="*/ 6 w 256"/>
                <a:gd name="T65" fmla="*/ 10 h 176"/>
                <a:gd name="T66" fmla="*/ 0 w 256"/>
                <a:gd name="T67" fmla="*/ 5 h 176"/>
                <a:gd name="T68" fmla="*/ 7 w 256"/>
                <a:gd name="T69" fmla="*/ 0 h 176"/>
                <a:gd name="T70" fmla="*/ 15 w 256"/>
                <a:gd name="T71" fmla="*/ 9 h 176"/>
                <a:gd name="T72" fmla="*/ 23 w 256"/>
                <a:gd name="T73" fmla="*/ 12 h 176"/>
                <a:gd name="T74" fmla="*/ 31 w 256"/>
                <a:gd name="T75" fmla="*/ 18 h 176"/>
                <a:gd name="T76" fmla="*/ 39 w 256"/>
                <a:gd name="T77" fmla="*/ 25 h 176"/>
                <a:gd name="T78" fmla="*/ 51 w 256"/>
                <a:gd name="T79" fmla="*/ 31 h 176"/>
                <a:gd name="T80" fmla="*/ 62 w 256"/>
                <a:gd name="T81" fmla="*/ 38 h 176"/>
                <a:gd name="T82" fmla="*/ 70 w 256"/>
                <a:gd name="T83" fmla="*/ 43 h 176"/>
                <a:gd name="T84" fmla="*/ 70 w 256"/>
                <a:gd name="T85" fmla="*/ 53 h 176"/>
                <a:gd name="T86" fmla="*/ 77 w 256"/>
                <a:gd name="T87" fmla="*/ 61 h 176"/>
                <a:gd name="T88" fmla="*/ 94 w 256"/>
                <a:gd name="T89" fmla="*/ 72 h 176"/>
                <a:gd name="T90" fmla="*/ 110 w 256"/>
                <a:gd name="T91" fmla="*/ 82 h 176"/>
                <a:gd name="T92" fmla="*/ 126 w 256"/>
                <a:gd name="T93" fmla="*/ 81 h 176"/>
                <a:gd name="T94" fmla="*/ 139 w 256"/>
                <a:gd name="T95" fmla="*/ 81 h 176"/>
                <a:gd name="T96" fmla="*/ 152 w 256"/>
                <a:gd name="T97" fmla="*/ 88 h 176"/>
                <a:gd name="T98" fmla="*/ 168 w 256"/>
                <a:gd name="T99" fmla="*/ 91 h 176"/>
                <a:gd name="T100" fmla="*/ 177 w 256"/>
                <a:gd name="T101" fmla="*/ 105 h 176"/>
                <a:gd name="T102" fmla="*/ 184 w 256"/>
                <a:gd name="T103" fmla="*/ 117 h 176"/>
                <a:gd name="T104" fmla="*/ 195 w 256"/>
                <a:gd name="T105" fmla="*/ 121 h 176"/>
                <a:gd name="T106" fmla="*/ 207 w 256"/>
                <a:gd name="T107" fmla="*/ 128 h 176"/>
                <a:gd name="T108" fmla="*/ 215 w 256"/>
                <a:gd name="T109" fmla="*/ 133 h 176"/>
                <a:gd name="T110" fmla="*/ 228 w 256"/>
                <a:gd name="T111" fmla="*/ 138 h 176"/>
                <a:gd name="T112" fmla="*/ 237 w 256"/>
                <a:gd name="T113" fmla="*/ 142 h 176"/>
                <a:gd name="T114" fmla="*/ 246 w 256"/>
                <a:gd name="T115" fmla="*/ 144 h 176"/>
                <a:gd name="T116" fmla="*/ 250 w 256"/>
                <a:gd name="T117" fmla="*/ 151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6" h="176">
                  <a:moveTo>
                    <a:pt x="255" y="156"/>
                  </a:moveTo>
                  <a:cubicBezTo>
                    <a:pt x="255" y="157"/>
                    <a:pt x="256" y="158"/>
                    <a:pt x="256" y="159"/>
                  </a:cubicBezTo>
                  <a:cubicBezTo>
                    <a:pt x="256" y="159"/>
                    <a:pt x="255" y="160"/>
                    <a:pt x="255" y="160"/>
                  </a:cubicBezTo>
                  <a:cubicBezTo>
                    <a:pt x="254" y="161"/>
                    <a:pt x="254" y="161"/>
                    <a:pt x="254" y="161"/>
                  </a:cubicBezTo>
                  <a:cubicBezTo>
                    <a:pt x="253" y="162"/>
                    <a:pt x="250" y="162"/>
                    <a:pt x="249" y="162"/>
                  </a:cubicBezTo>
                  <a:cubicBezTo>
                    <a:pt x="248" y="162"/>
                    <a:pt x="246" y="162"/>
                    <a:pt x="245" y="161"/>
                  </a:cubicBezTo>
                  <a:cubicBezTo>
                    <a:pt x="245" y="161"/>
                    <a:pt x="243" y="161"/>
                    <a:pt x="242" y="161"/>
                  </a:cubicBezTo>
                  <a:cubicBezTo>
                    <a:pt x="241" y="161"/>
                    <a:pt x="239" y="160"/>
                    <a:pt x="238" y="160"/>
                  </a:cubicBezTo>
                  <a:cubicBezTo>
                    <a:pt x="237" y="161"/>
                    <a:pt x="236" y="162"/>
                    <a:pt x="236" y="163"/>
                  </a:cubicBezTo>
                  <a:cubicBezTo>
                    <a:pt x="235" y="163"/>
                    <a:pt x="234" y="164"/>
                    <a:pt x="233" y="164"/>
                  </a:cubicBezTo>
                  <a:cubicBezTo>
                    <a:pt x="233" y="165"/>
                    <a:pt x="233" y="166"/>
                    <a:pt x="233" y="166"/>
                  </a:cubicBezTo>
                  <a:cubicBezTo>
                    <a:pt x="233" y="167"/>
                    <a:pt x="233" y="169"/>
                    <a:pt x="232" y="170"/>
                  </a:cubicBezTo>
                  <a:cubicBezTo>
                    <a:pt x="232" y="171"/>
                    <a:pt x="230" y="172"/>
                    <a:pt x="230" y="172"/>
                  </a:cubicBezTo>
                  <a:cubicBezTo>
                    <a:pt x="229" y="172"/>
                    <a:pt x="228" y="172"/>
                    <a:pt x="227" y="172"/>
                  </a:cubicBezTo>
                  <a:cubicBezTo>
                    <a:pt x="225" y="172"/>
                    <a:pt x="223" y="172"/>
                    <a:pt x="222" y="172"/>
                  </a:cubicBezTo>
                  <a:cubicBezTo>
                    <a:pt x="221" y="171"/>
                    <a:pt x="219" y="171"/>
                    <a:pt x="219" y="170"/>
                  </a:cubicBezTo>
                  <a:cubicBezTo>
                    <a:pt x="218" y="170"/>
                    <a:pt x="218" y="168"/>
                    <a:pt x="218" y="168"/>
                  </a:cubicBezTo>
                  <a:cubicBezTo>
                    <a:pt x="219" y="167"/>
                    <a:pt x="219" y="165"/>
                    <a:pt x="219" y="165"/>
                  </a:cubicBezTo>
                  <a:cubicBezTo>
                    <a:pt x="219" y="164"/>
                    <a:pt x="219" y="163"/>
                    <a:pt x="219" y="162"/>
                  </a:cubicBezTo>
                  <a:cubicBezTo>
                    <a:pt x="219" y="162"/>
                    <a:pt x="218" y="162"/>
                    <a:pt x="218" y="162"/>
                  </a:cubicBezTo>
                  <a:cubicBezTo>
                    <a:pt x="217" y="162"/>
                    <a:pt x="216" y="162"/>
                    <a:pt x="215" y="163"/>
                  </a:cubicBezTo>
                  <a:cubicBezTo>
                    <a:pt x="215" y="163"/>
                    <a:pt x="214" y="164"/>
                    <a:pt x="213" y="165"/>
                  </a:cubicBezTo>
                  <a:cubicBezTo>
                    <a:pt x="213" y="165"/>
                    <a:pt x="211" y="167"/>
                    <a:pt x="211" y="168"/>
                  </a:cubicBezTo>
                  <a:cubicBezTo>
                    <a:pt x="210" y="169"/>
                    <a:pt x="208" y="170"/>
                    <a:pt x="207" y="171"/>
                  </a:cubicBezTo>
                  <a:cubicBezTo>
                    <a:pt x="207" y="171"/>
                    <a:pt x="206" y="172"/>
                    <a:pt x="205" y="172"/>
                  </a:cubicBezTo>
                  <a:cubicBezTo>
                    <a:pt x="204" y="173"/>
                    <a:pt x="202" y="173"/>
                    <a:pt x="201" y="173"/>
                  </a:cubicBezTo>
                  <a:cubicBezTo>
                    <a:pt x="201" y="172"/>
                    <a:pt x="199" y="172"/>
                    <a:pt x="198" y="172"/>
                  </a:cubicBezTo>
                  <a:cubicBezTo>
                    <a:pt x="197" y="172"/>
                    <a:pt x="196" y="171"/>
                    <a:pt x="195" y="171"/>
                  </a:cubicBezTo>
                  <a:cubicBezTo>
                    <a:pt x="195" y="170"/>
                    <a:pt x="194" y="169"/>
                    <a:pt x="193" y="168"/>
                  </a:cubicBezTo>
                  <a:cubicBezTo>
                    <a:pt x="193" y="168"/>
                    <a:pt x="193" y="166"/>
                    <a:pt x="192" y="165"/>
                  </a:cubicBezTo>
                  <a:cubicBezTo>
                    <a:pt x="192" y="165"/>
                    <a:pt x="191" y="164"/>
                    <a:pt x="191" y="164"/>
                  </a:cubicBezTo>
                  <a:cubicBezTo>
                    <a:pt x="191" y="164"/>
                    <a:pt x="190" y="164"/>
                    <a:pt x="189" y="164"/>
                  </a:cubicBezTo>
                  <a:cubicBezTo>
                    <a:pt x="189" y="164"/>
                    <a:pt x="189" y="165"/>
                    <a:pt x="188" y="166"/>
                  </a:cubicBezTo>
                  <a:cubicBezTo>
                    <a:pt x="188" y="166"/>
                    <a:pt x="188" y="167"/>
                    <a:pt x="188" y="168"/>
                  </a:cubicBezTo>
                  <a:cubicBezTo>
                    <a:pt x="187" y="169"/>
                    <a:pt x="187" y="170"/>
                    <a:pt x="187" y="171"/>
                  </a:cubicBezTo>
                  <a:cubicBezTo>
                    <a:pt x="186" y="171"/>
                    <a:pt x="185" y="172"/>
                    <a:pt x="184" y="173"/>
                  </a:cubicBezTo>
                  <a:cubicBezTo>
                    <a:pt x="183" y="174"/>
                    <a:pt x="182" y="174"/>
                    <a:pt x="181" y="175"/>
                  </a:cubicBezTo>
                  <a:cubicBezTo>
                    <a:pt x="180" y="175"/>
                    <a:pt x="177" y="175"/>
                    <a:pt x="176" y="175"/>
                  </a:cubicBezTo>
                  <a:cubicBezTo>
                    <a:pt x="174" y="176"/>
                    <a:pt x="172" y="176"/>
                    <a:pt x="171" y="176"/>
                  </a:cubicBezTo>
                  <a:cubicBezTo>
                    <a:pt x="171" y="176"/>
                    <a:pt x="169" y="176"/>
                    <a:pt x="169" y="176"/>
                  </a:cubicBezTo>
                  <a:cubicBezTo>
                    <a:pt x="167" y="176"/>
                    <a:pt x="165" y="176"/>
                    <a:pt x="164" y="175"/>
                  </a:cubicBezTo>
                  <a:cubicBezTo>
                    <a:pt x="162" y="174"/>
                    <a:pt x="160" y="173"/>
                    <a:pt x="159" y="172"/>
                  </a:cubicBezTo>
                  <a:cubicBezTo>
                    <a:pt x="158" y="171"/>
                    <a:pt x="155" y="169"/>
                    <a:pt x="154" y="168"/>
                  </a:cubicBezTo>
                  <a:cubicBezTo>
                    <a:pt x="152" y="167"/>
                    <a:pt x="149" y="165"/>
                    <a:pt x="147" y="163"/>
                  </a:cubicBezTo>
                  <a:cubicBezTo>
                    <a:pt x="147" y="163"/>
                    <a:pt x="146" y="162"/>
                    <a:pt x="145" y="162"/>
                  </a:cubicBezTo>
                  <a:cubicBezTo>
                    <a:pt x="145" y="161"/>
                    <a:pt x="143" y="162"/>
                    <a:pt x="143" y="161"/>
                  </a:cubicBezTo>
                  <a:cubicBezTo>
                    <a:pt x="142" y="160"/>
                    <a:pt x="144" y="159"/>
                    <a:pt x="144" y="159"/>
                  </a:cubicBezTo>
                  <a:cubicBezTo>
                    <a:pt x="144" y="159"/>
                    <a:pt x="144" y="157"/>
                    <a:pt x="144" y="157"/>
                  </a:cubicBezTo>
                  <a:cubicBezTo>
                    <a:pt x="144" y="156"/>
                    <a:pt x="142" y="155"/>
                    <a:pt x="142" y="154"/>
                  </a:cubicBezTo>
                  <a:cubicBezTo>
                    <a:pt x="141" y="154"/>
                    <a:pt x="139" y="153"/>
                    <a:pt x="139" y="153"/>
                  </a:cubicBezTo>
                  <a:cubicBezTo>
                    <a:pt x="137" y="152"/>
                    <a:pt x="136" y="151"/>
                    <a:pt x="134" y="150"/>
                  </a:cubicBezTo>
                  <a:cubicBezTo>
                    <a:pt x="133" y="149"/>
                    <a:pt x="131" y="147"/>
                    <a:pt x="130" y="146"/>
                  </a:cubicBezTo>
                  <a:cubicBezTo>
                    <a:pt x="130" y="146"/>
                    <a:pt x="128" y="145"/>
                    <a:pt x="127" y="144"/>
                  </a:cubicBezTo>
                  <a:cubicBezTo>
                    <a:pt x="127" y="143"/>
                    <a:pt x="125" y="142"/>
                    <a:pt x="125" y="141"/>
                  </a:cubicBezTo>
                  <a:cubicBezTo>
                    <a:pt x="124" y="141"/>
                    <a:pt x="124" y="140"/>
                    <a:pt x="124" y="139"/>
                  </a:cubicBezTo>
                  <a:cubicBezTo>
                    <a:pt x="123" y="139"/>
                    <a:pt x="123" y="137"/>
                    <a:pt x="123" y="136"/>
                  </a:cubicBezTo>
                  <a:cubicBezTo>
                    <a:pt x="123" y="135"/>
                    <a:pt x="124" y="134"/>
                    <a:pt x="124" y="133"/>
                  </a:cubicBezTo>
                  <a:cubicBezTo>
                    <a:pt x="124" y="133"/>
                    <a:pt x="125" y="132"/>
                    <a:pt x="125" y="131"/>
                  </a:cubicBezTo>
                  <a:cubicBezTo>
                    <a:pt x="125" y="131"/>
                    <a:pt x="125" y="130"/>
                    <a:pt x="125" y="130"/>
                  </a:cubicBezTo>
                  <a:cubicBezTo>
                    <a:pt x="125" y="129"/>
                    <a:pt x="125" y="129"/>
                    <a:pt x="124" y="128"/>
                  </a:cubicBezTo>
                  <a:cubicBezTo>
                    <a:pt x="124" y="127"/>
                    <a:pt x="123" y="126"/>
                    <a:pt x="122" y="125"/>
                  </a:cubicBezTo>
                  <a:cubicBezTo>
                    <a:pt x="121" y="125"/>
                    <a:pt x="118" y="124"/>
                    <a:pt x="118" y="123"/>
                  </a:cubicBezTo>
                  <a:cubicBezTo>
                    <a:pt x="116" y="123"/>
                    <a:pt x="113" y="121"/>
                    <a:pt x="112" y="121"/>
                  </a:cubicBezTo>
                  <a:cubicBezTo>
                    <a:pt x="111" y="120"/>
                    <a:pt x="108" y="118"/>
                    <a:pt x="107" y="117"/>
                  </a:cubicBezTo>
                  <a:cubicBezTo>
                    <a:pt x="106" y="117"/>
                    <a:pt x="105" y="115"/>
                    <a:pt x="104" y="115"/>
                  </a:cubicBezTo>
                  <a:cubicBezTo>
                    <a:pt x="103" y="114"/>
                    <a:pt x="101" y="113"/>
                    <a:pt x="100" y="112"/>
                  </a:cubicBezTo>
                  <a:cubicBezTo>
                    <a:pt x="100" y="112"/>
                    <a:pt x="99" y="111"/>
                    <a:pt x="99" y="111"/>
                  </a:cubicBezTo>
                  <a:cubicBezTo>
                    <a:pt x="98" y="111"/>
                    <a:pt x="97" y="110"/>
                    <a:pt x="97" y="110"/>
                  </a:cubicBezTo>
                  <a:cubicBezTo>
                    <a:pt x="96" y="109"/>
                    <a:pt x="95" y="108"/>
                    <a:pt x="95" y="108"/>
                  </a:cubicBezTo>
                  <a:cubicBezTo>
                    <a:pt x="94" y="107"/>
                    <a:pt x="93" y="107"/>
                    <a:pt x="92" y="106"/>
                  </a:cubicBezTo>
                  <a:cubicBezTo>
                    <a:pt x="91" y="106"/>
                    <a:pt x="90" y="105"/>
                    <a:pt x="89" y="105"/>
                  </a:cubicBezTo>
                  <a:cubicBezTo>
                    <a:pt x="88" y="104"/>
                    <a:pt x="87" y="103"/>
                    <a:pt x="86" y="103"/>
                  </a:cubicBezTo>
                  <a:cubicBezTo>
                    <a:pt x="85" y="103"/>
                    <a:pt x="83" y="102"/>
                    <a:pt x="83" y="102"/>
                  </a:cubicBezTo>
                  <a:cubicBezTo>
                    <a:pt x="82" y="102"/>
                    <a:pt x="81" y="101"/>
                    <a:pt x="80" y="101"/>
                  </a:cubicBezTo>
                  <a:cubicBezTo>
                    <a:pt x="79" y="101"/>
                    <a:pt x="77" y="99"/>
                    <a:pt x="76" y="99"/>
                  </a:cubicBezTo>
                  <a:cubicBezTo>
                    <a:pt x="76" y="99"/>
                    <a:pt x="74" y="98"/>
                    <a:pt x="73" y="98"/>
                  </a:cubicBezTo>
                  <a:cubicBezTo>
                    <a:pt x="72" y="97"/>
                    <a:pt x="71" y="97"/>
                    <a:pt x="70" y="97"/>
                  </a:cubicBezTo>
                  <a:cubicBezTo>
                    <a:pt x="69" y="96"/>
                    <a:pt x="68" y="95"/>
                    <a:pt x="68" y="94"/>
                  </a:cubicBezTo>
                  <a:cubicBezTo>
                    <a:pt x="67" y="94"/>
                    <a:pt x="66" y="94"/>
                    <a:pt x="65" y="93"/>
                  </a:cubicBezTo>
                  <a:cubicBezTo>
                    <a:pt x="65" y="93"/>
                    <a:pt x="64" y="92"/>
                    <a:pt x="63" y="91"/>
                  </a:cubicBezTo>
                  <a:cubicBezTo>
                    <a:pt x="62" y="91"/>
                    <a:pt x="61" y="90"/>
                    <a:pt x="60" y="90"/>
                  </a:cubicBezTo>
                  <a:cubicBezTo>
                    <a:pt x="59" y="90"/>
                    <a:pt x="57" y="89"/>
                    <a:pt x="57" y="89"/>
                  </a:cubicBezTo>
                  <a:cubicBezTo>
                    <a:pt x="56" y="88"/>
                    <a:pt x="55" y="87"/>
                    <a:pt x="55" y="87"/>
                  </a:cubicBezTo>
                  <a:cubicBezTo>
                    <a:pt x="54" y="86"/>
                    <a:pt x="53" y="85"/>
                    <a:pt x="52" y="85"/>
                  </a:cubicBezTo>
                  <a:cubicBezTo>
                    <a:pt x="52" y="84"/>
                    <a:pt x="51" y="83"/>
                    <a:pt x="51" y="82"/>
                  </a:cubicBezTo>
                  <a:cubicBezTo>
                    <a:pt x="51" y="82"/>
                    <a:pt x="51" y="82"/>
                    <a:pt x="51" y="82"/>
                  </a:cubicBezTo>
                  <a:cubicBezTo>
                    <a:pt x="51" y="82"/>
                    <a:pt x="52" y="81"/>
                    <a:pt x="52" y="80"/>
                  </a:cubicBezTo>
                  <a:cubicBezTo>
                    <a:pt x="52" y="80"/>
                    <a:pt x="51" y="79"/>
                    <a:pt x="51" y="78"/>
                  </a:cubicBezTo>
                  <a:cubicBezTo>
                    <a:pt x="51" y="78"/>
                    <a:pt x="53" y="78"/>
                    <a:pt x="53" y="78"/>
                  </a:cubicBezTo>
                  <a:cubicBezTo>
                    <a:pt x="54" y="78"/>
                    <a:pt x="55" y="79"/>
                    <a:pt x="55" y="80"/>
                  </a:cubicBezTo>
                  <a:cubicBezTo>
                    <a:pt x="56" y="80"/>
                    <a:pt x="57" y="80"/>
                    <a:pt x="58" y="80"/>
                  </a:cubicBezTo>
                  <a:cubicBezTo>
                    <a:pt x="59" y="80"/>
                    <a:pt x="61" y="80"/>
                    <a:pt x="63" y="79"/>
                  </a:cubicBezTo>
                  <a:cubicBezTo>
                    <a:pt x="63" y="79"/>
                    <a:pt x="64" y="77"/>
                    <a:pt x="64" y="76"/>
                  </a:cubicBezTo>
                  <a:cubicBezTo>
                    <a:pt x="64" y="75"/>
                    <a:pt x="64" y="73"/>
                    <a:pt x="64" y="71"/>
                  </a:cubicBezTo>
                  <a:cubicBezTo>
                    <a:pt x="64" y="71"/>
                    <a:pt x="63" y="70"/>
                    <a:pt x="63" y="69"/>
                  </a:cubicBezTo>
                  <a:cubicBezTo>
                    <a:pt x="62" y="68"/>
                    <a:pt x="60" y="66"/>
                    <a:pt x="59" y="65"/>
                  </a:cubicBezTo>
                  <a:cubicBezTo>
                    <a:pt x="59" y="64"/>
                    <a:pt x="58" y="64"/>
                    <a:pt x="57" y="64"/>
                  </a:cubicBezTo>
                  <a:cubicBezTo>
                    <a:pt x="57" y="64"/>
                    <a:pt x="56" y="64"/>
                    <a:pt x="56" y="64"/>
                  </a:cubicBezTo>
                  <a:cubicBezTo>
                    <a:pt x="56" y="63"/>
                    <a:pt x="56" y="63"/>
                    <a:pt x="56" y="62"/>
                  </a:cubicBezTo>
                  <a:cubicBezTo>
                    <a:pt x="56" y="62"/>
                    <a:pt x="57" y="62"/>
                    <a:pt x="57" y="62"/>
                  </a:cubicBezTo>
                  <a:cubicBezTo>
                    <a:pt x="58" y="61"/>
                    <a:pt x="59" y="60"/>
                    <a:pt x="59" y="60"/>
                  </a:cubicBezTo>
                  <a:cubicBezTo>
                    <a:pt x="59" y="59"/>
                    <a:pt x="59" y="59"/>
                    <a:pt x="59" y="58"/>
                  </a:cubicBezTo>
                  <a:cubicBezTo>
                    <a:pt x="59" y="58"/>
                    <a:pt x="58" y="59"/>
                    <a:pt x="57" y="59"/>
                  </a:cubicBezTo>
                  <a:cubicBezTo>
                    <a:pt x="57" y="59"/>
                    <a:pt x="56" y="59"/>
                    <a:pt x="55" y="59"/>
                  </a:cubicBezTo>
                  <a:cubicBezTo>
                    <a:pt x="55" y="59"/>
                    <a:pt x="54" y="59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2" y="58"/>
                    <a:pt x="52" y="57"/>
                    <a:pt x="52" y="56"/>
                  </a:cubicBezTo>
                  <a:cubicBezTo>
                    <a:pt x="52" y="55"/>
                    <a:pt x="52" y="54"/>
                    <a:pt x="52" y="53"/>
                  </a:cubicBezTo>
                  <a:cubicBezTo>
                    <a:pt x="53" y="52"/>
                    <a:pt x="53" y="51"/>
                    <a:pt x="53" y="50"/>
                  </a:cubicBezTo>
                  <a:cubicBezTo>
                    <a:pt x="53" y="49"/>
                    <a:pt x="53" y="46"/>
                    <a:pt x="52" y="46"/>
                  </a:cubicBezTo>
                  <a:cubicBezTo>
                    <a:pt x="52" y="45"/>
                    <a:pt x="50" y="44"/>
                    <a:pt x="49" y="43"/>
                  </a:cubicBezTo>
                  <a:cubicBezTo>
                    <a:pt x="49" y="42"/>
                    <a:pt x="47" y="41"/>
                    <a:pt x="47" y="40"/>
                  </a:cubicBezTo>
                  <a:cubicBezTo>
                    <a:pt x="46" y="40"/>
                    <a:pt x="45" y="38"/>
                    <a:pt x="44" y="38"/>
                  </a:cubicBezTo>
                  <a:cubicBezTo>
                    <a:pt x="44" y="37"/>
                    <a:pt x="42" y="36"/>
                    <a:pt x="42" y="36"/>
                  </a:cubicBezTo>
                  <a:cubicBezTo>
                    <a:pt x="42" y="35"/>
                    <a:pt x="42" y="35"/>
                    <a:pt x="41" y="35"/>
                  </a:cubicBezTo>
                  <a:cubicBezTo>
                    <a:pt x="41" y="35"/>
                    <a:pt x="40" y="34"/>
                    <a:pt x="39" y="34"/>
                  </a:cubicBezTo>
                  <a:cubicBezTo>
                    <a:pt x="39" y="34"/>
                    <a:pt x="37" y="34"/>
                    <a:pt x="37" y="34"/>
                  </a:cubicBezTo>
                  <a:cubicBezTo>
                    <a:pt x="36" y="34"/>
                    <a:pt x="36" y="34"/>
                    <a:pt x="35" y="34"/>
                  </a:cubicBezTo>
                  <a:cubicBezTo>
                    <a:pt x="35" y="34"/>
                    <a:pt x="33" y="34"/>
                    <a:pt x="33" y="33"/>
                  </a:cubicBezTo>
                  <a:cubicBezTo>
                    <a:pt x="32" y="33"/>
                    <a:pt x="31" y="32"/>
                    <a:pt x="31" y="32"/>
                  </a:cubicBezTo>
                  <a:cubicBezTo>
                    <a:pt x="31" y="31"/>
                    <a:pt x="30" y="30"/>
                    <a:pt x="30" y="30"/>
                  </a:cubicBezTo>
                  <a:cubicBezTo>
                    <a:pt x="29" y="29"/>
                    <a:pt x="28" y="29"/>
                    <a:pt x="27" y="29"/>
                  </a:cubicBezTo>
                  <a:cubicBezTo>
                    <a:pt x="26" y="28"/>
                    <a:pt x="24" y="28"/>
                    <a:pt x="24" y="27"/>
                  </a:cubicBezTo>
                  <a:cubicBezTo>
                    <a:pt x="23" y="27"/>
                    <a:pt x="21" y="26"/>
                    <a:pt x="20" y="25"/>
                  </a:cubicBezTo>
                  <a:cubicBezTo>
                    <a:pt x="19" y="25"/>
                    <a:pt x="18" y="23"/>
                    <a:pt x="17" y="22"/>
                  </a:cubicBezTo>
                  <a:cubicBezTo>
                    <a:pt x="16" y="22"/>
                    <a:pt x="14" y="21"/>
                    <a:pt x="13" y="21"/>
                  </a:cubicBezTo>
                  <a:cubicBezTo>
                    <a:pt x="13" y="20"/>
                    <a:pt x="12" y="19"/>
                    <a:pt x="11" y="18"/>
                  </a:cubicBezTo>
                  <a:cubicBezTo>
                    <a:pt x="10" y="17"/>
                    <a:pt x="9" y="16"/>
                    <a:pt x="9" y="16"/>
                  </a:cubicBezTo>
                  <a:cubicBezTo>
                    <a:pt x="8" y="15"/>
                    <a:pt x="7" y="15"/>
                    <a:pt x="6" y="14"/>
                  </a:cubicBezTo>
                  <a:cubicBezTo>
                    <a:pt x="6" y="14"/>
                    <a:pt x="6" y="13"/>
                    <a:pt x="6" y="12"/>
                  </a:cubicBezTo>
                  <a:cubicBezTo>
                    <a:pt x="6" y="12"/>
                    <a:pt x="7" y="11"/>
                    <a:pt x="7" y="10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6" y="10"/>
                    <a:pt x="4" y="9"/>
                    <a:pt x="4" y="9"/>
                  </a:cubicBezTo>
                  <a:cubicBezTo>
                    <a:pt x="3" y="8"/>
                    <a:pt x="2" y="7"/>
                    <a:pt x="2" y="7"/>
                  </a:cubicBezTo>
                  <a:cubicBezTo>
                    <a:pt x="2" y="7"/>
                    <a:pt x="1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1"/>
                    <a:pt x="10" y="1"/>
                    <a:pt x="10" y="2"/>
                  </a:cubicBezTo>
                  <a:cubicBezTo>
                    <a:pt x="11" y="2"/>
                    <a:pt x="13" y="4"/>
                    <a:pt x="13" y="5"/>
                  </a:cubicBezTo>
                  <a:cubicBezTo>
                    <a:pt x="14" y="5"/>
                    <a:pt x="14" y="6"/>
                    <a:pt x="14" y="7"/>
                  </a:cubicBezTo>
                  <a:cubicBezTo>
                    <a:pt x="14" y="7"/>
                    <a:pt x="14" y="8"/>
                    <a:pt x="15" y="9"/>
                  </a:cubicBezTo>
                  <a:cubicBezTo>
                    <a:pt x="15" y="9"/>
                    <a:pt x="16" y="9"/>
                    <a:pt x="16" y="10"/>
                  </a:cubicBezTo>
                  <a:cubicBezTo>
                    <a:pt x="16" y="10"/>
                    <a:pt x="17" y="10"/>
                    <a:pt x="18" y="10"/>
                  </a:cubicBezTo>
                  <a:cubicBezTo>
                    <a:pt x="18" y="11"/>
                    <a:pt x="19" y="12"/>
                    <a:pt x="20" y="12"/>
                  </a:cubicBezTo>
                  <a:cubicBezTo>
                    <a:pt x="21" y="12"/>
                    <a:pt x="22" y="12"/>
                    <a:pt x="23" y="12"/>
                  </a:cubicBezTo>
                  <a:cubicBezTo>
                    <a:pt x="24" y="12"/>
                    <a:pt x="24" y="13"/>
                    <a:pt x="25" y="14"/>
                  </a:cubicBezTo>
                  <a:cubicBezTo>
                    <a:pt x="25" y="14"/>
                    <a:pt x="25" y="15"/>
                    <a:pt x="26" y="16"/>
                  </a:cubicBezTo>
                  <a:cubicBezTo>
                    <a:pt x="26" y="16"/>
                    <a:pt x="27" y="17"/>
                    <a:pt x="28" y="18"/>
                  </a:cubicBezTo>
                  <a:cubicBezTo>
                    <a:pt x="29" y="18"/>
                    <a:pt x="30" y="18"/>
                    <a:pt x="31" y="18"/>
                  </a:cubicBezTo>
                  <a:cubicBezTo>
                    <a:pt x="31" y="18"/>
                    <a:pt x="33" y="19"/>
                    <a:pt x="33" y="20"/>
                  </a:cubicBezTo>
                  <a:cubicBezTo>
                    <a:pt x="34" y="20"/>
                    <a:pt x="34" y="21"/>
                    <a:pt x="34" y="22"/>
                  </a:cubicBezTo>
                  <a:cubicBezTo>
                    <a:pt x="34" y="22"/>
                    <a:pt x="35" y="24"/>
                    <a:pt x="36" y="25"/>
                  </a:cubicBezTo>
                  <a:cubicBezTo>
                    <a:pt x="37" y="25"/>
                    <a:pt x="38" y="25"/>
                    <a:pt x="39" y="25"/>
                  </a:cubicBezTo>
                  <a:cubicBezTo>
                    <a:pt x="40" y="26"/>
                    <a:pt x="42" y="26"/>
                    <a:pt x="42" y="26"/>
                  </a:cubicBezTo>
                  <a:cubicBezTo>
                    <a:pt x="43" y="27"/>
                    <a:pt x="45" y="27"/>
                    <a:pt x="46" y="27"/>
                  </a:cubicBezTo>
                  <a:cubicBezTo>
                    <a:pt x="47" y="28"/>
                    <a:pt x="48" y="28"/>
                    <a:pt x="48" y="29"/>
                  </a:cubicBezTo>
                  <a:cubicBezTo>
                    <a:pt x="49" y="29"/>
                    <a:pt x="51" y="30"/>
                    <a:pt x="51" y="31"/>
                  </a:cubicBezTo>
                  <a:cubicBezTo>
                    <a:pt x="52" y="32"/>
                    <a:pt x="54" y="33"/>
                    <a:pt x="55" y="34"/>
                  </a:cubicBezTo>
                  <a:cubicBezTo>
                    <a:pt x="56" y="34"/>
                    <a:pt x="57" y="35"/>
                    <a:pt x="58" y="36"/>
                  </a:cubicBezTo>
                  <a:cubicBezTo>
                    <a:pt x="58" y="36"/>
                    <a:pt x="59" y="37"/>
                    <a:pt x="59" y="37"/>
                  </a:cubicBezTo>
                  <a:cubicBezTo>
                    <a:pt x="60" y="37"/>
                    <a:pt x="61" y="38"/>
                    <a:pt x="62" y="38"/>
                  </a:cubicBezTo>
                  <a:cubicBezTo>
                    <a:pt x="63" y="38"/>
                    <a:pt x="65" y="38"/>
                    <a:pt x="65" y="39"/>
                  </a:cubicBezTo>
                  <a:cubicBezTo>
                    <a:pt x="66" y="39"/>
                    <a:pt x="66" y="40"/>
                    <a:pt x="67" y="41"/>
                  </a:cubicBezTo>
                  <a:cubicBezTo>
                    <a:pt x="67" y="41"/>
                    <a:pt x="68" y="42"/>
                    <a:pt x="69" y="42"/>
                  </a:cubicBezTo>
                  <a:cubicBezTo>
                    <a:pt x="69" y="43"/>
                    <a:pt x="70" y="43"/>
                    <a:pt x="70" y="43"/>
                  </a:cubicBezTo>
                  <a:cubicBezTo>
                    <a:pt x="71" y="44"/>
                    <a:pt x="70" y="45"/>
                    <a:pt x="70" y="45"/>
                  </a:cubicBezTo>
                  <a:cubicBezTo>
                    <a:pt x="70" y="46"/>
                    <a:pt x="70" y="48"/>
                    <a:pt x="70" y="49"/>
                  </a:cubicBezTo>
                  <a:cubicBezTo>
                    <a:pt x="70" y="50"/>
                    <a:pt x="69" y="52"/>
                    <a:pt x="70" y="52"/>
                  </a:cubicBezTo>
                  <a:cubicBezTo>
                    <a:pt x="70" y="52"/>
                    <a:pt x="70" y="53"/>
                    <a:pt x="70" y="53"/>
                  </a:cubicBezTo>
                  <a:cubicBezTo>
                    <a:pt x="71" y="54"/>
                    <a:pt x="71" y="54"/>
                    <a:pt x="72" y="55"/>
                  </a:cubicBezTo>
                  <a:cubicBezTo>
                    <a:pt x="72" y="55"/>
                    <a:pt x="73" y="56"/>
                    <a:pt x="74" y="56"/>
                  </a:cubicBezTo>
                  <a:cubicBezTo>
                    <a:pt x="74" y="57"/>
                    <a:pt x="75" y="58"/>
                    <a:pt x="75" y="58"/>
                  </a:cubicBezTo>
                  <a:cubicBezTo>
                    <a:pt x="76" y="59"/>
                    <a:pt x="77" y="60"/>
                    <a:pt x="77" y="61"/>
                  </a:cubicBezTo>
                  <a:cubicBezTo>
                    <a:pt x="78" y="61"/>
                    <a:pt x="79" y="62"/>
                    <a:pt x="80" y="62"/>
                  </a:cubicBezTo>
                  <a:cubicBezTo>
                    <a:pt x="81" y="63"/>
                    <a:pt x="84" y="64"/>
                    <a:pt x="85" y="65"/>
                  </a:cubicBezTo>
                  <a:cubicBezTo>
                    <a:pt x="86" y="66"/>
                    <a:pt x="88" y="67"/>
                    <a:pt x="88" y="67"/>
                  </a:cubicBezTo>
                  <a:cubicBezTo>
                    <a:pt x="90" y="68"/>
                    <a:pt x="92" y="70"/>
                    <a:pt x="94" y="72"/>
                  </a:cubicBezTo>
                  <a:cubicBezTo>
                    <a:pt x="95" y="72"/>
                    <a:pt x="97" y="74"/>
                    <a:pt x="98" y="75"/>
                  </a:cubicBezTo>
                  <a:cubicBezTo>
                    <a:pt x="99" y="75"/>
                    <a:pt x="101" y="76"/>
                    <a:pt x="103" y="77"/>
                  </a:cubicBezTo>
                  <a:cubicBezTo>
                    <a:pt x="104" y="78"/>
                    <a:pt x="106" y="78"/>
                    <a:pt x="106" y="79"/>
                  </a:cubicBezTo>
                  <a:cubicBezTo>
                    <a:pt x="107" y="80"/>
                    <a:pt x="109" y="81"/>
                    <a:pt x="110" y="82"/>
                  </a:cubicBezTo>
                  <a:cubicBezTo>
                    <a:pt x="111" y="82"/>
                    <a:pt x="112" y="82"/>
                    <a:pt x="113" y="83"/>
                  </a:cubicBezTo>
                  <a:cubicBezTo>
                    <a:pt x="115" y="83"/>
                    <a:pt x="117" y="82"/>
                    <a:pt x="118" y="82"/>
                  </a:cubicBezTo>
                  <a:cubicBezTo>
                    <a:pt x="119" y="82"/>
                    <a:pt x="121" y="82"/>
                    <a:pt x="121" y="82"/>
                  </a:cubicBezTo>
                  <a:cubicBezTo>
                    <a:pt x="123" y="82"/>
                    <a:pt x="125" y="81"/>
                    <a:pt x="126" y="81"/>
                  </a:cubicBezTo>
                  <a:cubicBezTo>
                    <a:pt x="127" y="80"/>
                    <a:pt x="130" y="80"/>
                    <a:pt x="131" y="79"/>
                  </a:cubicBezTo>
                  <a:cubicBezTo>
                    <a:pt x="131" y="79"/>
                    <a:pt x="133" y="79"/>
                    <a:pt x="134" y="79"/>
                  </a:cubicBezTo>
                  <a:cubicBezTo>
                    <a:pt x="135" y="79"/>
                    <a:pt x="137" y="79"/>
                    <a:pt x="138" y="79"/>
                  </a:cubicBezTo>
                  <a:cubicBezTo>
                    <a:pt x="138" y="80"/>
                    <a:pt x="139" y="81"/>
                    <a:pt x="139" y="81"/>
                  </a:cubicBezTo>
                  <a:cubicBezTo>
                    <a:pt x="140" y="82"/>
                    <a:pt x="142" y="83"/>
                    <a:pt x="142" y="83"/>
                  </a:cubicBezTo>
                  <a:cubicBezTo>
                    <a:pt x="143" y="84"/>
                    <a:pt x="144" y="85"/>
                    <a:pt x="145" y="86"/>
                  </a:cubicBezTo>
                  <a:cubicBezTo>
                    <a:pt x="146" y="86"/>
                    <a:pt x="148" y="86"/>
                    <a:pt x="148" y="87"/>
                  </a:cubicBezTo>
                  <a:cubicBezTo>
                    <a:pt x="149" y="87"/>
                    <a:pt x="151" y="88"/>
                    <a:pt x="152" y="88"/>
                  </a:cubicBezTo>
                  <a:cubicBezTo>
                    <a:pt x="154" y="88"/>
                    <a:pt x="155" y="89"/>
                    <a:pt x="157" y="89"/>
                  </a:cubicBezTo>
                  <a:cubicBezTo>
                    <a:pt x="158" y="89"/>
                    <a:pt x="160" y="89"/>
                    <a:pt x="161" y="89"/>
                  </a:cubicBezTo>
                  <a:cubicBezTo>
                    <a:pt x="162" y="89"/>
                    <a:pt x="164" y="89"/>
                    <a:pt x="164" y="89"/>
                  </a:cubicBezTo>
                  <a:cubicBezTo>
                    <a:pt x="165" y="89"/>
                    <a:pt x="167" y="91"/>
                    <a:pt x="168" y="91"/>
                  </a:cubicBezTo>
                  <a:cubicBezTo>
                    <a:pt x="168" y="92"/>
                    <a:pt x="170" y="93"/>
                    <a:pt x="170" y="93"/>
                  </a:cubicBezTo>
                  <a:cubicBezTo>
                    <a:pt x="171" y="94"/>
                    <a:pt x="171" y="95"/>
                    <a:pt x="172" y="96"/>
                  </a:cubicBezTo>
                  <a:cubicBezTo>
                    <a:pt x="173" y="98"/>
                    <a:pt x="174" y="100"/>
                    <a:pt x="175" y="102"/>
                  </a:cubicBezTo>
                  <a:cubicBezTo>
                    <a:pt x="175" y="103"/>
                    <a:pt x="176" y="104"/>
                    <a:pt x="177" y="105"/>
                  </a:cubicBezTo>
                  <a:cubicBezTo>
                    <a:pt x="177" y="106"/>
                    <a:pt x="178" y="108"/>
                    <a:pt x="178" y="109"/>
                  </a:cubicBezTo>
                  <a:cubicBezTo>
                    <a:pt x="178" y="110"/>
                    <a:pt x="178" y="111"/>
                    <a:pt x="179" y="112"/>
                  </a:cubicBezTo>
                  <a:cubicBezTo>
                    <a:pt x="179" y="113"/>
                    <a:pt x="180" y="115"/>
                    <a:pt x="181" y="116"/>
                  </a:cubicBezTo>
                  <a:cubicBezTo>
                    <a:pt x="182" y="116"/>
                    <a:pt x="183" y="117"/>
                    <a:pt x="184" y="117"/>
                  </a:cubicBezTo>
                  <a:cubicBezTo>
                    <a:pt x="185" y="117"/>
                    <a:pt x="186" y="119"/>
                    <a:pt x="187" y="120"/>
                  </a:cubicBezTo>
                  <a:cubicBezTo>
                    <a:pt x="188" y="120"/>
                    <a:pt x="189" y="121"/>
                    <a:pt x="190" y="121"/>
                  </a:cubicBezTo>
                  <a:cubicBezTo>
                    <a:pt x="190" y="122"/>
                    <a:pt x="192" y="121"/>
                    <a:pt x="192" y="121"/>
                  </a:cubicBezTo>
                  <a:cubicBezTo>
                    <a:pt x="193" y="121"/>
                    <a:pt x="195" y="121"/>
                    <a:pt x="195" y="121"/>
                  </a:cubicBezTo>
                  <a:cubicBezTo>
                    <a:pt x="196" y="121"/>
                    <a:pt x="199" y="120"/>
                    <a:pt x="200" y="120"/>
                  </a:cubicBezTo>
                  <a:cubicBezTo>
                    <a:pt x="201" y="120"/>
                    <a:pt x="201" y="120"/>
                    <a:pt x="202" y="121"/>
                  </a:cubicBezTo>
                  <a:cubicBezTo>
                    <a:pt x="203" y="121"/>
                    <a:pt x="204" y="124"/>
                    <a:pt x="205" y="125"/>
                  </a:cubicBezTo>
                  <a:cubicBezTo>
                    <a:pt x="205" y="126"/>
                    <a:pt x="206" y="128"/>
                    <a:pt x="207" y="128"/>
                  </a:cubicBezTo>
                  <a:cubicBezTo>
                    <a:pt x="207" y="129"/>
                    <a:pt x="207" y="129"/>
                    <a:pt x="208" y="129"/>
                  </a:cubicBezTo>
                  <a:cubicBezTo>
                    <a:pt x="208" y="129"/>
                    <a:pt x="210" y="130"/>
                    <a:pt x="211" y="131"/>
                  </a:cubicBezTo>
                  <a:cubicBezTo>
                    <a:pt x="211" y="131"/>
                    <a:pt x="212" y="131"/>
                    <a:pt x="213" y="131"/>
                  </a:cubicBezTo>
                  <a:cubicBezTo>
                    <a:pt x="213" y="131"/>
                    <a:pt x="215" y="132"/>
                    <a:pt x="215" y="133"/>
                  </a:cubicBezTo>
                  <a:cubicBezTo>
                    <a:pt x="216" y="133"/>
                    <a:pt x="217" y="135"/>
                    <a:pt x="218" y="135"/>
                  </a:cubicBezTo>
                  <a:cubicBezTo>
                    <a:pt x="219" y="135"/>
                    <a:pt x="220" y="136"/>
                    <a:pt x="221" y="137"/>
                  </a:cubicBezTo>
                  <a:cubicBezTo>
                    <a:pt x="222" y="137"/>
                    <a:pt x="224" y="138"/>
                    <a:pt x="225" y="138"/>
                  </a:cubicBezTo>
                  <a:cubicBezTo>
                    <a:pt x="226" y="138"/>
                    <a:pt x="227" y="138"/>
                    <a:pt x="228" y="138"/>
                  </a:cubicBezTo>
                  <a:cubicBezTo>
                    <a:pt x="229" y="139"/>
                    <a:pt x="230" y="139"/>
                    <a:pt x="231" y="140"/>
                  </a:cubicBezTo>
                  <a:cubicBezTo>
                    <a:pt x="232" y="141"/>
                    <a:pt x="232" y="142"/>
                    <a:pt x="233" y="143"/>
                  </a:cubicBezTo>
                  <a:cubicBezTo>
                    <a:pt x="233" y="143"/>
                    <a:pt x="235" y="145"/>
                    <a:pt x="236" y="144"/>
                  </a:cubicBezTo>
                  <a:cubicBezTo>
                    <a:pt x="236" y="144"/>
                    <a:pt x="236" y="143"/>
                    <a:pt x="237" y="142"/>
                  </a:cubicBezTo>
                  <a:cubicBezTo>
                    <a:pt x="237" y="142"/>
                    <a:pt x="239" y="142"/>
                    <a:pt x="240" y="142"/>
                  </a:cubicBezTo>
                  <a:cubicBezTo>
                    <a:pt x="241" y="142"/>
                    <a:pt x="242" y="141"/>
                    <a:pt x="243" y="141"/>
                  </a:cubicBezTo>
                  <a:cubicBezTo>
                    <a:pt x="243" y="142"/>
                    <a:pt x="244" y="142"/>
                    <a:pt x="244" y="142"/>
                  </a:cubicBezTo>
                  <a:cubicBezTo>
                    <a:pt x="245" y="143"/>
                    <a:pt x="246" y="144"/>
                    <a:pt x="246" y="144"/>
                  </a:cubicBezTo>
                  <a:cubicBezTo>
                    <a:pt x="247" y="145"/>
                    <a:pt x="248" y="146"/>
                    <a:pt x="248" y="147"/>
                  </a:cubicBezTo>
                  <a:cubicBezTo>
                    <a:pt x="248" y="148"/>
                    <a:pt x="247" y="149"/>
                    <a:pt x="248" y="150"/>
                  </a:cubicBezTo>
                  <a:cubicBezTo>
                    <a:pt x="248" y="150"/>
                    <a:pt x="248" y="151"/>
                    <a:pt x="248" y="151"/>
                  </a:cubicBezTo>
                  <a:cubicBezTo>
                    <a:pt x="249" y="151"/>
                    <a:pt x="250" y="151"/>
                    <a:pt x="250" y="151"/>
                  </a:cubicBezTo>
                  <a:cubicBezTo>
                    <a:pt x="251" y="152"/>
                    <a:pt x="253" y="152"/>
                    <a:pt x="253" y="152"/>
                  </a:cubicBezTo>
                  <a:cubicBezTo>
                    <a:pt x="254" y="153"/>
                    <a:pt x="254" y="153"/>
                    <a:pt x="254" y="154"/>
                  </a:cubicBezTo>
                  <a:cubicBezTo>
                    <a:pt x="255" y="154"/>
                    <a:pt x="255" y="155"/>
                    <a:pt x="255" y="156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90"/>
            <p:cNvSpPr>
              <a:spLocks/>
            </p:cNvSpPr>
            <p:nvPr/>
          </p:nvSpPr>
          <p:spPr bwMode="auto">
            <a:xfrm>
              <a:off x="4360137" y="1926454"/>
              <a:ext cx="849705" cy="583296"/>
            </a:xfrm>
            <a:custGeom>
              <a:avLst/>
              <a:gdLst>
                <a:gd name="T0" fmla="*/ 254 w 256"/>
                <a:gd name="T1" fmla="*/ 161 h 176"/>
                <a:gd name="T2" fmla="*/ 238 w 256"/>
                <a:gd name="T3" fmla="*/ 160 h 176"/>
                <a:gd name="T4" fmla="*/ 232 w 256"/>
                <a:gd name="T5" fmla="*/ 170 h 176"/>
                <a:gd name="T6" fmla="*/ 219 w 256"/>
                <a:gd name="T7" fmla="*/ 170 h 176"/>
                <a:gd name="T8" fmla="*/ 218 w 256"/>
                <a:gd name="T9" fmla="*/ 162 h 176"/>
                <a:gd name="T10" fmla="*/ 207 w 256"/>
                <a:gd name="T11" fmla="*/ 171 h 176"/>
                <a:gd name="T12" fmla="*/ 195 w 256"/>
                <a:gd name="T13" fmla="*/ 171 h 176"/>
                <a:gd name="T14" fmla="*/ 189 w 256"/>
                <a:gd name="T15" fmla="*/ 164 h 176"/>
                <a:gd name="T16" fmla="*/ 184 w 256"/>
                <a:gd name="T17" fmla="*/ 173 h 176"/>
                <a:gd name="T18" fmla="*/ 169 w 256"/>
                <a:gd name="T19" fmla="*/ 176 h 176"/>
                <a:gd name="T20" fmla="*/ 147 w 256"/>
                <a:gd name="T21" fmla="*/ 163 h 176"/>
                <a:gd name="T22" fmla="*/ 144 w 256"/>
                <a:gd name="T23" fmla="*/ 157 h 176"/>
                <a:gd name="T24" fmla="*/ 130 w 256"/>
                <a:gd name="T25" fmla="*/ 146 h 176"/>
                <a:gd name="T26" fmla="*/ 123 w 256"/>
                <a:gd name="T27" fmla="*/ 136 h 176"/>
                <a:gd name="T28" fmla="*/ 124 w 256"/>
                <a:gd name="T29" fmla="*/ 128 h 176"/>
                <a:gd name="T30" fmla="*/ 107 w 256"/>
                <a:gd name="T31" fmla="*/ 117 h 176"/>
                <a:gd name="T32" fmla="*/ 97 w 256"/>
                <a:gd name="T33" fmla="*/ 110 h 176"/>
                <a:gd name="T34" fmla="*/ 86 w 256"/>
                <a:gd name="T35" fmla="*/ 103 h 176"/>
                <a:gd name="T36" fmla="*/ 73 w 256"/>
                <a:gd name="T37" fmla="*/ 98 h 176"/>
                <a:gd name="T38" fmla="*/ 63 w 256"/>
                <a:gd name="T39" fmla="*/ 91 h 176"/>
                <a:gd name="T40" fmla="*/ 52 w 256"/>
                <a:gd name="T41" fmla="*/ 85 h 176"/>
                <a:gd name="T42" fmla="*/ 51 w 256"/>
                <a:gd name="T43" fmla="*/ 78 h 176"/>
                <a:gd name="T44" fmla="*/ 63 w 256"/>
                <a:gd name="T45" fmla="*/ 79 h 176"/>
                <a:gd name="T46" fmla="*/ 59 w 256"/>
                <a:gd name="T47" fmla="*/ 65 h 176"/>
                <a:gd name="T48" fmla="*/ 57 w 256"/>
                <a:gd name="T49" fmla="*/ 62 h 176"/>
                <a:gd name="T50" fmla="*/ 55 w 256"/>
                <a:gd name="T51" fmla="*/ 59 h 176"/>
                <a:gd name="T52" fmla="*/ 52 w 256"/>
                <a:gd name="T53" fmla="*/ 53 h 176"/>
                <a:gd name="T54" fmla="*/ 47 w 256"/>
                <a:gd name="T55" fmla="*/ 40 h 176"/>
                <a:gd name="T56" fmla="*/ 39 w 256"/>
                <a:gd name="T57" fmla="*/ 34 h 176"/>
                <a:gd name="T58" fmla="*/ 31 w 256"/>
                <a:gd name="T59" fmla="*/ 32 h 176"/>
                <a:gd name="T60" fmla="*/ 20 w 256"/>
                <a:gd name="T61" fmla="*/ 25 h 176"/>
                <a:gd name="T62" fmla="*/ 9 w 256"/>
                <a:gd name="T63" fmla="*/ 16 h 176"/>
                <a:gd name="T64" fmla="*/ 6 w 256"/>
                <a:gd name="T65" fmla="*/ 10 h 176"/>
                <a:gd name="T66" fmla="*/ 0 w 256"/>
                <a:gd name="T67" fmla="*/ 5 h 176"/>
                <a:gd name="T68" fmla="*/ 7 w 256"/>
                <a:gd name="T69" fmla="*/ 0 h 176"/>
                <a:gd name="T70" fmla="*/ 15 w 256"/>
                <a:gd name="T71" fmla="*/ 9 h 176"/>
                <a:gd name="T72" fmla="*/ 23 w 256"/>
                <a:gd name="T73" fmla="*/ 12 h 176"/>
                <a:gd name="T74" fmla="*/ 31 w 256"/>
                <a:gd name="T75" fmla="*/ 18 h 176"/>
                <a:gd name="T76" fmla="*/ 39 w 256"/>
                <a:gd name="T77" fmla="*/ 25 h 176"/>
                <a:gd name="T78" fmla="*/ 51 w 256"/>
                <a:gd name="T79" fmla="*/ 31 h 176"/>
                <a:gd name="T80" fmla="*/ 62 w 256"/>
                <a:gd name="T81" fmla="*/ 38 h 176"/>
                <a:gd name="T82" fmla="*/ 70 w 256"/>
                <a:gd name="T83" fmla="*/ 43 h 176"/>
                <a:gd name="T84" fmla="*/ 70 w 256"/>
                <a:gd name="T85" fmla="*/ 53 h 176"/>
                <a:gd name="T86" fmla="*/ 77 w 256"/>
                <a:gd name="T87" fmla="*/ 61 h 176"/>
                <a:gd name="T88" fmla="*/ 94 w 256"/>
                <a:gd name="T89" fmla="*/ 72 h 176"/>
                <a:gd name="T90" fmla="*/ 110 w 256"/>
                <a:gd name="T91" fmla="*/ 82 h 176"/>
                <a:gd name="T92" fmla="*/ 126 w 256"/>
                <a:gd name="T93" fmla="*/ 81 h 176"/>
                <a:gd name="T94" fmla="*/ 139 w 256"/>
                <a:gd name="T95" fmla="*/ 81 h 176"/>
                <a:gd name="T96" fmla="*/ 152 w 256"/>
                <a:gd name="T97" fmla="*/ 88 h 176"/>
                <a:gd name="T98" fmla="*/ 168 w 256"/>
                <a:gd name="T99" fmla="*/ 91 h 176"/>
                <a:gd name="T100" fmla="*/ 177 w 256"/>
                <a:gd name="T101" fmla="*/ 105 h 176"/>
                <a:gd name="T102" fmla="*/ 184 w 256"/>
                <a:gd name="T103" fmla="*/ 117 h 176"/>
                <a:gd name="T104" fmla="*/ 195 w 256"/>
                <a:gd name="T105" fmla="*/ 121 h 176"/>
                <a:gd name="T106" fmla="*/ 207 w 256"/>
                <a:gd name="T107" fmla="*/ 128 h 176"/>
                <a:gd name="T108" fmla="*/ 215 w 256"/>
                <a:gd name="T109" fmla="*/ 133 h 176"/>
                <a:gd name="T110" fmla="*/ 228 w 256"/>
                <a:gd name="T111" fmla="*/ 138 h 176"/>
                <a:gd name="T112" fmla="*/ 237 w 256"/>
                <a:gd name="T113" fmla="*/ 142 h 176"/>
                <a:gd name="T114" fmla="*/ 246 w 256"/>
                <a:gd name="T115" fmla="*/ 144 h 176"/>
                <a:gd name="T116" fmla="*/ 250 w 256"/>
                <a:gd name="T117" fmla="*/ 151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6" h="176">
                  <a:moveTo>
                    <a:pt x="255" y="156"/>
                  </a:moveTo>
                  <a:cubicBezTo>
                    <a:pt x="255" y="157"/>
                    <a:pt x="256" y="158"/>
                    <a:pt x="256" y="159"/>
                  </a:cubicBezTo>
                  <a:cubicBezTo>
                    <a:pt x="256" y="159"/>
                    <a:pt x="255" y="160"/>
                    <a:pt x="255" y="160"/>
                  </a:cubicBezTo>
                  <a:cubicBezTo>
                    <a:pt x="254" y="161"/>
                    <a:pt x="254" y="161"/>
                    <a:pt x="254" y="161"/>
                  </a:cubicBezTo>
                  <a:cubicBezTo>
                    <a:pt x="253" y="162"/>
                    <a:pt x="250" y="162"/>
                    <a:pt x="249" y="162"/>
                  </a:cubicBezTo>
                  <a:cubicBezTo>
                    <a:pt x="248" y="162"/>
                    <a:pt x="246" y="162"/>
                    <a:pt x="245" y="161"/>
                  </a:cubicBezTo>
                  <a:cubicBezTo>
                    <a:pt x="245" y="161"/>
                    <a:pt x="243" y="161"/>
                    <a:pt x="242" y="161"/>
                  </a:cubicBezTo>
                  <a:cubicBezTo>
                    <a:pt x="241" y="161"/>
                    <a:pt x="239" y="160"/>
                    <a:pt x="238" y="160"/>
                  </a:cubicBezTo>
                  <a:cubicBezTo>
                    <a:pt x="237" y="161"/>
                    <a:pt x="236" y="162"/>
                    <a:pt x="236" y="163"/>
                  </a:cubicBezTo>
                  <a:cubicBezTo>
                    <a:pt x="235" y="163"/>
                    <a:pt x="234" y="164"/>
                    <a:pt x="233" y="164"/>
                  </a:cubicBezTo>
                  <a:cubicBezTo>
                    <a:pt x="233" y="165"/>
                    <a:pt x="233" y="166"/>
                    <a:pt x="233" y="166"/>
                  </a:cubicBezTo>
                  <a:cubicBezTo>
                    <a:pt x="233" y="167"/>
                    <a:pt x="233" y="169"/>
                    <a:pt x="232" y="170"/>
                  </a:cubicBezTo>
                  <a:cubicBezTo>
                    <a:pt x="232" y="171"/>
                    <a:pt x="230" y="172"/>
                    <a:pt x="230" y="172"/>
                  </a:cubicBezTo>
                  <a:cubicBezTo>
                    <a:pt x="229" y="172"/>
                    <a:pt x="228" y="172"/>
                    <a:pt x="227" y="172"/>
                  </a:cubicBezTo>
                  <a:cubicBezTo>
                    <a:pt x="225" y="172"/>
                    <a:pt x="223" y="172"/>
                    <a:pt x="222" y="172"/>
                  </a:cubicBezTo>
                  <a:cubicBezTo>
                    <a:pt x="221" y="171"/>
                    <a:pt x="219" y="171"/>
                    <a:pt x="219" y="170"/>
                  </a:cubicBezTo>
                  <a:cubicBezTo>
                    <a:pt x="218" y="170"/>
                    <a:pt x="218" y="168"/>
                    <a:pt x="218" y="168"/>
                  </a:cubicBezTo>
                  <a:cubicBezTo>
                    <a:pt x="219" y="167"/>
                    <a:pt x="219" y="165"/>
                    <a:pt x="219" y="165"/>
                  </a:cubicBezTo>
                  <a:cubicBezTo>
                    <a:pt x="219" y="164"/>
                    <a:pt x="219" y="163"/>
                    <a:pt x="219" y="162"/>
                  </a:cubicBezTo>
                  <a:cubicBezTo>
                    <a:pt x="219" y="162"/>
                    <a:pt x="218" y="162"/>
                    <a:pt x="218" y="162"/>
                  </a:cubicBezTo>
                  <a:cubicBezTo>
                    <a:pt x="217" y="162"/>
                    <a:pt x="216" y="162"/>
                    <a:pt x="215" y="163"/>
                  </a:cubicBezTo>
                  <a:cubicBezTo>
                    <a:pt x="215" y="163"/>
                    <a:pt x="214" y="164"/>
                    <a:pt x="213" y="165"/>
                  </a:cubicBezTo>
                  <a:cubicBezTo>
                    <a:pt x="213" y="165"/>
                    <a:pt x="211" y="167"/>
                    <a:pt x="211" y="168"/>
                  </a:cubicBezTo>
                  <a:cubicBezTo>
                    <a:pt x="210" y="169"/>
                    <a:pt x="208" y="170"/>
                    <a:pt x="207" y="171"/>
                  </a:cubicBezTo>
                  <a:cubicBezTo>
                    <a:pt x="207" y="171"/>
                    <a:pt x="206" y="172"/>
                    <a:pt x="205" y="172"/>
                  </a:cubicBezTo>
                  <a:cubicBezTo>
                    <a:pt x="204" y="173"/>
                    <a:pt x="202" y="173"/>
                    <a:pt x="201" y="173"/>
                  </a:cubicBezTo>
                  <a:cubicBezTo>
                    <a:pt x="201" y="172"/>
                    <a:pt x="199" y="172"/>
                    <a:pt x="198" y="172"/>
                  </a:cubicBezTo>
                  <a:cubicBezTo>
                    <a:pt x="197" y="172"/>
                    <a:pt x="196" y="171"/>
                    <a:pt x="195" y="171"/>
                  </a:cubicBezTo>
                  <a:cubicBezTo>
                    <a:pt x="195" y="170"/>
                    <a:pt x="194" y="169"/>
                    <a:pt x="193" y="168"/>
                  </a:cubicBezTo>
                  <a:cubicBezTo>
                    <a:pt x="193" y="168"/>
                    <a:pt x="193" y="166"/>
                    <a:pt x="192" y="165"/>
                  </a:cubicBezTo>
                  <a:cubicBezTo>
                    <a:pt x="192" y="165"/>
                    <a:pt x="191" y="164"/>
                    <a:pt x="191" y="164"/>
                  </a:cubicBezTo>
                  <a:cubicBezTo>
                    <a:pt x="191" y="164"/>
                    <a:pt x="190" y="164"/>
                    <a:pt x="189" y="164"/>
                  </a:cubicBezTo>
                  <a:cubicBezTo>
                    <a:pt x="189" y="164"/>
                    <a:pt x="189" y="165"/>
                    <a:pt x="188" y="166"/>
                  </a:cubicBezTo>
                  <a:cubicBezTo>
                    <a:pt x="188" y="166"/>
                    <a:pt x="188" y="167"/>
                    <a:pt x="188" y="168"/>
                  </a:cubicBezTo>
                  <a:cubicBezTo>
                    <a:pt x="187" y="169"/>
                    <a:pt x="187" y="170"/>
                    <a:pt x="187" y="171"/>
                  </a:cubicBezTo>
                  <a:cubicBezTo>
                    <a:pt x="186" y="171"/>
                    <a:pt x="185" y="172"/>
                    <a:pt x="184" y="173"/>
                  </a:cubicBezTo>
                  <a:cubicBezTo>
                    <a:pt x="183" y="174"/>
                    <a:pt x="182" y="174"/>
                    <a:pt x="181" y="175"/>
                  </a:cubicBezTo>
                  <a:cubicBezTo>
                    <a:pt x="180" y="175"/>
                    <a:pt x="177" y="175"/>
                    <a:pt x="176" y="175"/>
                  </a:cubicBezTo>
                  <a:cubicBezTo>
                    <a:pt x="174" y="176"/>
                    <a:pt x="172" y="176"/>
                    <a:pt x="171" y="176"/>
                  </a:cubicBezTo>
                  <a:cubicBezTo>
                    <a:pt x="171" y="176"/>
                    <a:pt x="169" y="176"/>
                    <a:pt x="169" y="176"/>
                  </a:cubicBezTo>
                  <a:cubicBezTo>
                    <a:pt x="167" y="176"/>
                    <a:pt x="165" y="176"/>
                    <a:pt x="164" y="175"/>
                  </a:cubicBezTo>
                  <a:cubicBezTo>
                    <a:pt x="162" y="174"/>
                    <a:pt x="160" y="173"/>
                    <a:pt x="159" y="172"/>
                  </a:cubicBezTo>
                  <a:cubicBezTo>
                    <a:pt x="158" y="171"/>
                    <a:pt x="155" y="169"/>
                    <a:pt x="154" y="168"/>
                  </a:cubicBezTo>
                  <a:cubicBezTo>
                    <a:pt x="152" y="167"/>
                    <a:pt x="149" y="165"/>
                    <a:pt x="147" y="163"/>
                  </a:cubicBezTo>
                  <a:cubicBezTo>
                    <a:pt x="147" y="163"/>
                    <a:pt x="146" y="162"/>
                    <a:pt x="145" y="162"/>
                  </a:cubicBezTo>
                  <a:cubicBezTo>
                    <a:pt x="145" y="161"/>
                    <a:pt x="143" y="162"/>
                    <a:pt x="143" y="161"/>
                  </a:cubicBezTo>
                  <a:cubicBezTo>
                    <a:pt x="142" y="160"/>
                    <a:pt x="144" y="159"/>
                    <a:pt x="144" y="159"/>
                  </a:cubicBezTo>
                  <a:cubicBezTo>
                    <a:pt x="144" y="159"/>
                    <a:pt x="144" y="157"/>
                    <a:pt x="144" y="157"/>
                  </a:cubicBezTo>
                  <a:cubicBezTo>
                    <a:pt x="144" y="156"/>
                    <a:pt x="142" y="155"/>
                    <a:pt x="142" y="154"/>
                  </a:cubicBezTo>
                  <a:cubicBezTo>
                    <a:pt x="141" y="154"/>
                    <a:pt x="139" y="153"/>
                    <a:pt x="139" y="153"/>
                  </a:cubicBezTo>
                  <a:cubicBezTo>
                    <a:pt x="137" y="152"/>
                    <a:pt x="136" y="151"/>
                    <a:pt x="134" y="150"/>
                  </a:cubicBezTo>
                  <a:cubicBezTo>
                    <a:pt x="133" y="149"/>
                    <a:pt x="131" y="147"/>
                    <a:pt x="130" y="146"/>
                  </a:cubicBezTo>
                  <a:cubicBezTo>
                    <a:pt x="130" y="146"/>
                    <a:pt x="128" y="145"/>
                    <a:pt x="127" y="144"/>
                  </a:cubicBezTo>
                  <a:cubicBezTo>
                    <a:pt x="127" y="143"/>
                    <a:pt x="125" y="142"/>
                    <a:pt x="125" y="141"/>
                  </a:cubicBezTo>
                  <a:cubicBezTo>
                    <a:pt x="124" y="141"/>
                    <a:pt x="124" y="140"/>
                    <a:pt x="124" y="139"/>
                  </a:cubicBezTo>
                  <a:cubicBezTo>
                    <a:pt x="123" y="139"/>
                    <a:pt x="123" y="137"/>
                    <a:pt x="123" y="136"/>
                  </a:cubicBezTo>
                  <a:cubicBezTo>
                    <a:pt x="123" y="135"/>
                    <a:pt x="124" y="134"/>
                    <a:pt x="124" y="133"/>
                  </a:cubicBezTo>
                  <a:cubicBezTo>
                    <a:pt x="124" y="133"/>
                    <a:pt x="125" y="132"/>
                    <a:pt x="125" y="131"/>
                  </a:cubicBezTo>
                  <a:cubicBezTo>
                    <a:pt x="125" y="131"/>
                    <a:pt x="125" y="130"/>
                    <a:pt x="125" y="130"/>
                  </a:cubicBezTo>
                  <a:cubicBezTo>
                    <a:pt x="125" y="129"/>
                    <a:pt x="125" y="129"/>
                    <a:pt x="124" y="128"/>
                  </a:cubicBezTo>
                  <a:cubicBezTo>
                    <a:pt x="124" y="127"/>
                    <a:pt x="123" y="126"/>
                    <a:pt x="122" y="125"/>
                  </a:cubicBezTo>
                  <a:cubicBezTo>
                    <a:pt x="121" y="125"/>
                    <a:pt x="118" y="124"/>
                    <a:pt x="118" y="123"/>
                  </a:cubicBezTo>
                  <a:cubicBezTo>
                    <a:pt x="116" y="123"/>
                    <a:pt x="113" y="121"/>
                    <a:pt x="112" y="121"/>
                  </a:cubicBezTo>
                  <a:cubicBezTo>
                    <a:pt x="111" y="120"/>
                    <a:pt x="108" y="118"/>
                    <a:pt x="107" y="117"/>
                  </a:cubicBezTo>
                  <a:cubicBezTo>
                    <a:pt x="106" y="117"/>
                    <a:pt x="105" y="115"/>
                    <a:pt x="104" y="115"/>
                  </a:cubicBezTo>
                  <a:cubicBezTo>
                    <a:pt x="103" y="114"/>
                    <a:pt x="101" y="113"/>
                    <a:pt x="100" y="112"/>
                  </a:cubicBezTo>
                  <a:cubicBezTo>
                    <a:pt x="100" y="112"/>
                    <a:pt x="99" y="111"/>
                    <a:pt x="99" y="111"/>
                  </a:cubicBezTo>
                  <a:cubicBezTo>
                    <a:pt x="98" y="111"/>
                    <a:pt x="97" y="110"/>
                    <a:pt x="97" y="110"/>
                  </a:cubicBezTo>
                  <a:cubicBezTo>
                    <a:pt x="96" y="109"/>
                    <a:pt x="95" y="108"/>
                    <a:pt x="95" y="108"/>
                  </a:cubicBezTo>
                  <a:cubicBezTo>
                    <a:pt x="94" y="107"/>
                    <a:pt x="93" y="107"/>
                    <a:pt x="92" y="106"/>
                  </a:cubicBezTo>
                  <a:cubicBezTo>
                    <a:pt x="91" y="106"/>
                    <a:pt x="90" y="105"/>
                    <a:pt x="89" y="105"/>
                  </a:cubicBezTo>
                  <a:cubicBezTo>
                    <a:pt x="88" y="104"/>
                    <a:pt x="87" y="103"/>
                    <a:pt x="86" y="103"/>
                  </a:cubicBezTo>
                  <a:cubicBezTo>
                    <a:pt x="85" y="103"/>
                    <a:pt x="83" y="102"/>
                    <a:pt x="83" y="102"/>
                  </a:cubicBezTo>
                  <a:cubicBezTo>
                    <a:pt x="82" y="102"/>
                    <a:pt x="81" y="101"/>
                    <a:pt x="80" y="101"/>
                  </a:cubicBezTo>
                  <a:cubicBezTo>
                    <a:pt x="79" y="101"/>
                    <a:pt x="77" y="99"/>
                    <a:pt x="76" y="99"/>
                  </a:cubicBezTo>
                  <a:cubicBezTo>
                    <a:pt x="76" y="99"/>
                    <a:pt x="74" y="98"/>
                    <a:pt x="73" y="98"/>
                  </a:cubicBezTo>
                  <a:cubicBezTo>
                    <a:pt x="72" y="97"/>
                    <a:pt x="71" y="97"/>
                    <a:pt x="70" y="97"/>
                  </a:cubicBezTo>
                  <a:cubicBezTo>
                    <a:pt x="69" y="96"/>
                    <a:pt x="68" y="95"/>
                    <a:pt x="68" y="94"/>
                  </a:cubicBezTo>
                  <a:cubicBezTo>
                    <a:pt x="67" y="94"/>
                    <a:pt x="66" y="94"/>
                    <a:pt x="65" y="93"/>
                  </a:cubicBezTo>
                  <a:cubicBezTo>
                    <a:pt x="65" y="93"/>
                    <a:pt x="64" y="92"/>
                    <a:pt x="63" y="91"/>
                  </a:cubicBezTo>
                  <a:cubicBezTo>
                    <a:pt x="62" y="91"/>
                    <a:pt x="61" y="90"/>
                    <a:pt x="60" y="90"/>
                  </a:cubicBezTo>
                  <a:cubicBezTo>
                    <a:pt x="59" y="90"/>
                    <a:pt x="57" y="89"/>
                    <a:pt x="57" y="89"/>
                  </a:cubicBezTo>
                  <a:cubicBezTo>
                    <a:pt x="56" y="88"/>
                    <a:pt x="55" y="87"/>
                    <a:pt x="55" y="87"/>
                  </a:cubicBezTo>
                  <a:cubicBezTo>
                    <a:pt x="54" y="86"/>
                    <a:pt x="53" y="85"/>
                    <a:pt x="52" y="85"/>
                  </a:cubicBezTo>
                  <a:cubicBezTo>
                    <a:pt x="52" y="84"/>
                    <a:pt x="51" y="83"/>
                    <a:pt x="51" y="82"/>
                  </a:cubicBezTo>
                  <a:cubicBezTo>
                    <a:pt x="51" y="82"/>
                    <a:pt x="51" y="82"/>
                    <a:pt x="51" y="82"/>
                  </a:cubicBezTo>
                  <a:cubicBezTo>
                    <a:pt x="51" y="82"/>
                    <a:pt x="52" y="81"/>
                    <a:pt x="52" y="80"/>
                  </a:cubicBezTo>
                  <a:cubicBezTo>
                    <a:pt x="52" y="80"/>
                    <a:pt x="51" y="79"/>
                    <a:pt x="51" y="78"/>
                  </a:cubicBezTo>
                  <a:cubicBezTo>
                    <a:pt x="51" y="78"/>
                    <a:pt x="53" y="78"/>
                    <a:pt x="53" y="78"/>
                  </a:cubicBezTo>
                  <a:cubicBezTo>
                    <a:pt x="54" y="78"/>
                    <a:pt x="55" y="79"/>
                    <a:pt x="55" y="80"/>
                  </a:cubicBezTo>
                  <a:cubicBezTo>
                    <a:pt x="56" y="80"/>
                    <a:pt x="57" y="80"/>
                    <a:pt x="58" y="80"/>
                  </a:cubicBezTo>
                  <a:cubicBezTo>
                    <a:pt x="59" y="80"/>
                    <a:pt x="61" y="80"/>
                    <a:pt x="63" y="79"/>
                  </a:cubicBezTo>
                  <a:cubicBezTo>
                    <a:pt x="63" y="79"/>
                    <a:pt x="64" y="77"/>
                    <a:pt x="64" y="76"/>
                  </a:cubicBezTo>
                  <a:cubicBezTo>
                    <a:pt x="64" y="75"/>
                    <a:pt x="64" y="73"/>
                    <a:pt x="64" y="71"/>
                  </a:cubicBezTo>
                  <a:cubicBezTo>
                    <a:pt x="64" y="71"/>
                    <a:pt x="63" y="70"/>
                    <a:pt x="63" y="69"/>
                  </a:cubicBezTo>
                  <a:cubicBezTo>
                    <a:pt x="62" y="68"/>
                    <a:pt x="60" y="66"/>
                    <a:pt x="59" y="65"/>
                  </a:cubicBezTo>
                  <a:cubicBezTo>
                    <a:pt x="59" y="64"/>
                    <a:pt x="58" y="64"/>
                    <a:pt x="57" y="64"/>
                  </a:cubicBezTo>
                  <a:cubicBezTo>
                    <a:pt x="57" y="64"/>
                    <a:pt x="56" y="64"/>
                    <a:pt x="56" y="64"/>
                  </a:cubicBezTo>
                  <a:cubicBezTo>
                    <a:pt x="56" y="63"/>
                    <a:pt x="56" y="63"/>
                    <a:pt x="56" y="62"/>
                  </a:cubicBezTo>
                  <a:cubicBezTo>
                    <a:pt x="56" y="62"/>
                    <a:pt x="57" y="62"/>
                    <a:pt x="57" y="62"/>
                  </a:cubicBezTo>
                  <a:cubicBezTo>
                    <a:pt x="58" y="61"/>
                    <a:pt x="59" y="60"/>
                    <a:pt x="59" y="60"/>
                  </a:cubicBezTo>
                  <a:cubicBezTo>
                    <a:pt x="59" y="59"/>
                    <a:pt x="59" y="59"/>
                    <a:pt x="59" y="58"/>
                  </a:cubicBezTo>
                  <a:cubicBezTo>
                    <a:pt x="59" y="58"/>
                    <a:pt x="58" y="59"/>
                    <a:pt x="57" y="59"/>
                  </a:cubicBezTo>
                  <a:cubicBezTo>
                    <a:pt x="57" y="59"/>
                    <a:pt x="56" y="59"/>
                    <a:pt x="55" y="59"/>
                  </a:cubicBezTo>
                  <a:cubicBezTo>
                    <a:pt x="55" y="59"/>
                    <a:pt x="54" y="59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2" y="58"/>
                    <a:pt x="52" y="57"/>
                    <a:pt x="52" y="56"/>
                  </a:cubicBezTo>
                  <a:cubicBezTo>
                    <a:pt x="52" y="55"/>
                    <a:pt x="52" y="54"/>
                    <a:pt x="52" y="53"/>
                  </a:cubicBezTo>
                  <a:cubicBezTo>
                    <a:pt x="53" y="52"/>
                    <a:pt x="53" y="51"/>
                    <a:pt x="53" y="50"/>
                  </a:cubicBezTo>
                  <a:cubicBezTo>
                    <a:pt x="53" y="49"/>
                    <a:pt x="53" y="46"/>
                    <a:pt x="52" y="46"/>
                  </a:cubicBezTo>
                  <a:cubicBezTo>
                    <a:pt x="52" y="45"/>
                    <a:pt x="50" y="44"/>
                    <a:pt x="49" y="43"/>
                  </a:cubicBezTo>
                  <a:cubicBezTo>
                    <a:pt x="49" y="42"/>
                    <a:pt x="47" y="41"/>
                    <a:pt x="47" y="40"/>
                  </a:cubicBezTo>
                  <a:cubicBezTo>
                    <a:pt x="46" y="40"/>
                    <a:pt x="45" y="38"/>
                    <a:pt x="44" y="38"/>
                  </a:cubicBezTo>
                  <a:cubicBezTo>
                    <a:pt x="44" y="37"/>
                    <a:pt x="42" y="36"/>
                    <a:pt x="42" y="36"/>
                  </a:cubicBezTo>
                  <a:cubicBezTo>
                    <a:pt x="42" y="35"/>
                    <a:pt x="42" y="35"/>
                    <a:pt x="41" y="35"/>
                  </a:cubicBezTo>
                  <a:cubicBezTo>
                    <a:pt x="41" y="35"/>
                    <a:pt x="40" y="34"/>
                    <a:pt x="39" y="34"/>
                  </a:cubicBezTo>
                  <a:cubicBezTo>
                    <a:pt x="39" y="34"/>
                    <a:pt x="37" y="34"/>
                    <a:pt x="37" y="34"/>
                  </a:cubicBezTo>
                  <a:cubicBezTo>
                    <a:pt x="36" y="34"/>
                    <a:pt x="36" y="34"/>
                    <a:pt x="35" y="34"/>
                  </a:cubicBezTo>
                  <a:cubicBezTo>
                    <a:pt x="35" y="34"/>
                    <a:pt x="33" y="34"/>
                    <a:pt x="33" y="33"/>
                  </a:cubicBezTo>
                  <a:cubicBezTo>
                    <a:pt x="32" y="33"/>
                    <a:pt x="31" y="32"/>
                    <a:pt x="31" y="32"/>
                  </a:cubicBezTo>
                  <a:cubicBezTo>
                    <a:pt x="31" y="31"/>
                    <a:pt x="30" y="30"/>
                    <a:pt x="30" y="30"/>
                  </a:cubicBezTo>
                  <a:cubicBezTo>
                    <a:pt x="29" y="29"/>
                    <a:pt x="28" y="29"/>
                    <a:pt x="27" y="29"/>
                  </a:cubicBezTo>
                  <a:cubicBezTo>
                    <a:pt x="26" y="28"/>
                    <a:pt x="24" y="28"/>
                    <a:pt x="24" y="27"/>
                  </a:cubicBezTo>
                  <a:cubicBezTo>
                    <a:pt x="23" y="27"/>
                    <a:pt x="21" y="26"/>
                    <a:pt x="20" y="25"/>
                  </a:cubicBezTo>
                  <a:cubicBezTo>
                    <a:pt x="19" y="25"/>
                    <a:pt x="18" y="23"/>
                    <a:pt x="17" y="22"/>
                  </a:cubicBezTo>
                  <a:cubicBezTo>
                    <a:pt x="16" y="22"/>
                    <a:pt x="14" y="21"/>
                    <a:pt x="13" y="21"/>
                  </a:cubicBezTo>
                  <a:cubicBezTo>
                    <a:pt x="13" y="20"/>
                    <a:pt x="12" y="19"/>
                    <a:pt x="11" y="18"/>
                  </a:cubicBezTo>
                  <a:cubicBezTo>
                    <a:pt x="10" y="17"/>
                    <a:pt x="9" y="16"/>
                    <a:pt x="9" y="16"/>
                  </a:cubicBezTo>
                  <a:cubicBezTo>
                    <a:pt x="8" y="15"/>
                    <a:pt x="7" y="15"/>
                    <a:pt x="6" y="14"/>
                  </a:cubicBezTo>
                  <a:cubicBezTo>
                    <a:pt x="6" y="14"/>
                    <a:pt x="6" y="13"/>
                    <a:pt x="6" y="12"/>
                  </a:cubicBezTo>
                  <a:cubicBezTo>
                    <a:pt x="6" y="12"/>
                    <a:pt x="7" y="11"/>
                    <a:pt x="7" y="10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6" y="10"/>
                    <a:pt x="4" y="9"/>
                    <a:pt x="4" y="9"/>
                  </a:cubicBezTo>
                  <a:cubicBezTo>
                    <a:pt x="3" y="8"/>
                    <a:pt x="2" y="7"/>
                    <a:pt x="2" y="7"/>
                  </a:cubicBezTo>
                  <a:cubicBezTo>
                    <a:pt x="2" y="7"/>
                    <a:pt x="1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1"/>
                    <a:pt x="10" y="1"/>
                    <a:pt x="10" y="2"/>
                  </a:cubicBezTo>
                  <a:cubicBezTo>
                    <a:pt x="11" y="2"/>
                    <a:pt x="13" y="4"/>
                    <a:pt x="13" y="5"/>
                  </a:cubicBezTo>
                  <a:cubicBezTo>
                    <a:pt x="14" y="5"/>
                    <a:pt x="14" y="6"/>
                    <a:pt x="14" y="7"/>
                  </a:cubicBezTo>
                  <a:cubicBezTo>
                    <a:pt x="14" y="7"/>
                    <a:pt x="14" y="8"/>
                    <a:pt x="15" y="9"/>
                  </a:cubicBezTo>
                  <a:cubicBezTo>
                    <a:pt x="15" y="9"/>
                    <a:pt x="16" y="9"/>
                    <a:pt x="16" y="10"/>
                  </a:cubicBezTo>
                  <a:cubicBezTo>
                    <a:pt x="16" y="10"/>
                    <a:pt x="17" y="10"/>
                    <a:pt x="18" y="10"/>
                  </a:cubicBezTo>
                  <a:cubicBezTo>
                    <a:pt x="18" y="11"/>
                    <a:pt x="19" y="12"/>
                    <a:pt x="20" y="12"/>
                  </a:cubicBezTo>
                  <a:cubicBezTo>
                    <a:pt x="21" y="12"/>
                    <a:pt x="22" y="12"/>
                    <a:pt x="23" y="12"/>
                  </a:cubicBezTo>
                  <a:cubicBezTo>
                    <a:pt x="24" y="12"/>
                    <a:pt x="24" y="13"/>
                    <a:pt x="25" y="14"/>
                  </a:cubicBezTo>
                  <a:cubicBezTo>
                    <a:pt x="25" y="14"/>
                    <a:pt x="25" y="15"/>
                    <a:pt x="26" y="16"/>
                  </a:cubicBezTo>
                  <a:cubicBezTo>
                    <a:pt x="26" y="16"/>
                    <a:pt x="27" y="17"/>
                    <a:pt x="28" y="18"/>
                  </a:cubicBezTo>
                  <a:cubicBezTo>
                    <a:pt x="29" y="18"/>
                    <a:pt x="30" y="18"/>
                    <a:pt x="31" y="18"/>
                  </a:cubicBezTo>
                  <a:cubicBezTo>
                    <a:pt x="31" y="18"/>
                    <a:pt x="33" y="19"/>
                    <a:pt x="33" y="20"/>
                  </a:cubicBezTo>
                  <a:cubicBezTo>
                    <a:pt x="34" y="20"/>
                    <a:pt x="34" y="21"/>
                    <a:pt x="34" y="22"/>
                  </a:cubicBezTo>
                  <a:cubicBezTo>
                    <a:pt x="34" y="22"/>
                    <a:pt x="35" y="24"/>
                    <a:pt x="36" y="25"/>
                  </a:cubicBezTo>
                  <a:cubicBezTo>
                    <a:pt x="37" y="25"/>
                    <a:pt x="38" y="25"/>
                    <a:pt x="39" y="25"/>
                  </a:cubicBezTo>
                  <a:cubicBezTo>
                    <a:pt x="40" y="26"/>
                    <a:pt x="42" y="26"/>
                    <a:pt x="42" y="26"/>
                  </a:cubicBezTo>
                  <a:cubicBezTo>
                    <a:pt x="43" y="27"/>
                    <a:pt x="45" y="27"/>
                    <a:pt x="46" y="27"/>
                  </a:cubicBezTo>
                  <a:cubicBezTo>
                    <a:pt x="47" y="28"/>
                    <a:pt x="48" y="28"/>
                    <a:pt x="48" y="29"/>
                  </a:cubicBezTo>
                  <a:cubicBezTo>
                    <a:pt x="49" y="29"/>
                    <a:pt x="51" y="30"/>
                    <a:pt x="51" y="31"/>
                  </a:cubicBezTo>
                  <a:cubicBezTo>
                    <a:pt x="52" y="32"/>
                    <a:pt x="54" y="33"/>
                    <a:pt x="55" y="34"/>
                  </a:cubicBezTo>
                  <a:cubicBezTo>
                    <a:pt x="56" y="34"/>
                    <a:pt x="57" y="35"/>
                    <a:pt x="58" y="36"/>
                  </a:cubicBezTo>
                  <a:cubicBezTo>
                    <a:pt x="58" y="36"/>
                    <a:pt x="59" y="37"/>
                    <a:pt x="59" y="37"/>
                  </a:cubicBezTo>
                  <a:cubicBezTo>
                    <a:pt x="60" y="37"/>
                    <a:pt x="61" y="38"/>
                    <a:pt x="62" y="38"/>
                  </a:cubicBezTo>
                  <a:cubicBezTo>
                    <a:pt x="63" y="38"/>
                    <a:pt x="65" y="38"/>
                    <a:pt x="65" y="39"/>
                  </a:cubicBezTo>
                  <a:cubicBezTo>
                    <a:pt x="66" y="39"/>
                    <a:pt x="66" y="40"/>
                    <a:pt x="67" y="41"/>
                  </a:cubicBezTo>
                  <a:cubicBezTo>
                    <a:pt x="67" y="41"/>
                    <a:pt x="68" y="42"/>
                    <a:pt x="69" y="42"/>
                  </a:cubicBezTo>
                  <a:cubicBezTo>
                    <a:pt x="69" y="43"/>
                    <a:pt x="70" y="43"/>
                    <a:pt x="70" y="43"/>
                  </a:cubicBezTo>
                  <a:cubicBezTo>
                    <a:pt x="71" y="44"/>
                    <a:pt x="70" y="45"/>
                    <a:pt x="70" y="45"/>
                  </a:cubicBezTo>
                  <a:cubicBezTo>
                    <a:pt x="70" y="46"/>
                    <a:pt x="70" y="48"/>
                    <a:pt x="70" y="49"/>
                  </a:cubicBezTo>
                  <a:cubicBezTo>
                    <a:pt x="70" y="50"/>
                    <a:pt x="69" y="52"/>
                    <a:pt x="70" y="52"/>
                  </a:cubicBezTo>
                  <a:cubicBezTo>
                    <a:pt x="70" y="52"/>
                    <a:pt x="70" y="53"/>
                    <a:pt x="70" y="53"/>
                  </a:cubicBezTo>
                  <a:cubicBezTo>
                    <a:pt x="71" y="54"/>
                    <a:pt x="71" y="54"/>
                    <a:pt x="72" y="55"/>
                  </a:cubicBezTo>
                  <a:cubicBezTo>
                    <a:pt x="72" y="55"/>
                    <a:pt x="73" y="56"/>
                    <a:pt x="74" y="56"/>
                  </a:cubicBezTo>
                  <a:cubicBezTo>
                    <a:pt x="74" y="57"/>
                    <a:pt x="75" y="58"/>
                    <a:pt x="75" y="58"/>
                  </a:cubicBezTo>
                  <a:cubicBezTo>
                    <a:pt x="76" y="59"/>
                    <a:pt x="77" y="60"/>
                    <a:pt x="77" y="61"/>
                  </a:cubicBezTo>
                  <a:cubicBezTo>
                    <a:pt x="78" y="61"/>
                    <a:pt x="79" y="62"/>
                    <a:pt x="80" y="62"/>
                  </a:cubicBezTo>
                  <a:cubicBezTo>
                    <a:pt x="81" y="63"/>
                    <a:pt x="84" y="64"/>
                    <a:pt x="85" y="65"/>
                  </a:cubicBezTo>
                  <a:cubicBezTo>
                    <a:pt x="86" y="66"/>
                    <a:pt x="88" y="67"/>
                    <a:pt x="88" y="67"/>
                  </a:cubicBezTo>
                  <a:cubicBezTo>
                    <a:pt x="90" y="68"/>
                    <a:pt x="92" y="70"/>
                    <a:pt x="94" y="72"/>
                  </a:cubicBezTo>
                  <a:cubicBezTo>
                    <a:pt x="95" y="72"/>
                    <a:pt x="97" y="74"/>
                    <a:pt x="98" y="75"/>
                  </a:cubicBezTo>
                  <a:cubicBezTo>
                    <a:pt x="99" y="75"/>
                    <a:pt x="101" y="76"/>
                    <a:pt x="103" y="77"/>
                  </a:cubicBezTo>
                  <a:cubicBezTo>
                    <a:pt x="104" y="78"/>
                    <a:pt x="106" y="78"/>
                    <a:pt x="106" y="79"/>
                  </a:cubicBezTo>
                  <a:cubicBezTo>
                    <a:pt x="107" y="80"/>
                    <a:pt x="109" y="81"/>
                    <a:pt x="110" y="82"/>
                  </a:cubicBezTo>
                  <a:cubicBezTo>
                    <a:pt x="111" y="82"/>
                    <a:pt x="112" y="82"/>
                    <a:pt x="113" y="83"/>
                  </a:cubicBezTo>
                  <a:cubicBezTo>
                    <a:pt x="115" y="83"/>
                    <a:pt x="117" y="82"/>
                    <a:pt x="118" y="82"/>
                  </a:cubicBezTo>
                  <a:cubicBezTo>
                    <a:pt x="119" y="82"/>
                    <a:pt x="121" y="82"/>
                    <a:pt x="121" y="82"/>
                  </a:cubicBezTo>
                  <a:cubicBezTo>
                    <a:pt x="123" y="82"/>
                    <a:pt x="125" y="81"/>
                    <a:pt x="126" y="81"/>
                  </a:cubicBezTo>
                  <a:cubicBezTo>
                    <a:pt x="127" y="80"/>
                    <a:pt x="130" y="80"/>
                    <a:pt x="131" y="79"/>
                  </a:cubicBezTo>
                  <a:cubicBezTo>
                    <a:pt x="131" y="79"/>
                    <a:pt x="133" y="79"/>
                    <a:pt x="134" y="79"/>
                  </a:cubicBezTo>
                  <a:cubicBezTo>
                    <a:pt x="135" y="79"/>
                    <a:pt x="137" y="79"/>
                    <a:pt x="138" y="79"/>
                  </a:cubicBezTo>
                  <a:cubicBezTo>
                    <a:pt x="138" y="80"/>
                    <a:pt x="139" y="81"/>
                    <a:pt x="139" y="81"/>
                  </a:cubicBezTo>
                  <a:cubicBezTo>
                    <a:pt x="140" y="82"/>
                    <a:pt x="142" y="83"/>
                    <a:pt x="142" y="83"/>
                  </a:cubicBezTo>
                  <a:cubicBezTo>
                    <a:pt x="143" y="84"/>
                    <a:pt x="144" y="85"/>
                    <a:pt x="145" y="86"/>
                  </a:cubicBezTo>
                  <a:cubicBezTo>
                    <a:pt x="146" y="86"/>
                    <a:pt x="148" y="86"/>
                    <a:pt x="148" y="87"/>
                  </a:cubicBezTo>
                  <a:cubicBezTo>
                    <a:pt x="149" y="87"/>
                    <a:pt x="151" y="88"/>
                    <a:pt x="152" y="88"/>
                  </a:cubicBezTo>
                  <a:cubicBezTo>
                    <a:pt x="154" y="88"/>
                    <a:pt x="155" y="89"/>
                    <a:pt x="157" y="89"/>
                  </a:cubicBezTo>
                  <a:cubicBezTo>
                    <a:pt x="158" y="89"/>
                    <a:pt x="160" y="89"/>
                    <a:pt x="161" y="89"/>
                  </a:cubicBezTo>
                  <a:cubicBezTo>
                    <a:pt x="162" y="89"/>
                    <a:pt x="164" y="89"/>
                    <a:pt x="164" y="89"/>
                  </a:cubicBezTo>
                  <a:cubicBezTo>
                    <a:pt x="165" y="89"/>
                    <a:pt x="167" y="91"/>
                    <a:pt x="168" y="91"/>
                  </a:cubicBezTo>
                  <a:cubicBezTo>
                    <a:pt x="168" y="92"/>
                    <a:pt x="170" y="93"/>
                    <a:pt x="170" y="93"/>
                  </a:cubicBezTo>
                  <a:cubicBezTo>
                    <a:pt x="171" y="94"/>
                    <a:pt x="171" y="95"/>
                    <a:pt x="172" y="96"/>
                  </a:cubicBezTo>
                  <a:cubicBezTo>
                    <a:pt x="173" y="98"/>
                    <a:pt x="174" y="100"/>
                    <a:pt x="175" y="102"/>
                  </a:cubicBezTo>
                  <a:cubicBezTo>
                    <a:pt x="175" y="103"/>
                    <a:pt x="176" y="104"/>
                    <a:pt x="177" y="105"/>
                  </a:cubicBezTo>
                  <a:cubicBezTo>
                    <a:pt x="177" y="106"/>
                    <a:pt x="178" y="108"/>
                    <a:pt x="178" y="109"/>
                  </a:cubicBezTo>
                  <a:cubicBezTo>
                    <a:pt x="178" y="110"/>
                    <a:pt x="178" y="111"/>
                    <a:pt x="179" y="112"/>
                  </a:cubicBezTo>
                  <a:cubicBezTo>
                    <a:pt x="179" y="113"/>
                    <a:pt x="180" y="115"/>
                    <a:pt x="181" y="116"/>
                  </a:cubicBezTo>
                  <a:cubicBezTo>
                    <a:pt x="182" y="116"/>
                    <a:pt x="183" y="117"/>
                    <a:pt x="184" y="117"/>
                  </a:cubicBezTo>
                  <a:cubicBezTo>
                    <a:pt x="185" y="117"/>
                    <a:pt x="186" y="119"/>
                    <a:pt x="187" y="120"/>
                  </a:cubicBezTo>
                  <a:cubicBezTo>
                    <a:pt x="188" y="120"/>
                    <a:pt x="189" y="121"/>
                    <a:pt x="190" y="121"/>
                  </a:cubicBezTo>
                  <a:cubicBezTo>
                    <a:pt x="190" y="122"/>
                    <a:pt x="192" y="121"/>
                    <a:pt x="192" y="121"/>
                  </a:cubicBezTo>
                  <a:cubicBezTo>
                    <a:pt x="193" y="121"/>
                    <a:pt x="195" y="121"/>
                    <a:pt x="195" y="121"/>
                  </a:cubicBezTo>
                  <a:cubicBezTo>
                    <a:pt x="196" y="121"/>
                    <a:pt x="199" y="120"/>
                    <a:pt x="200" y="120"/>
                  </a:cubicBezTo>
                  <a:cubicBezTo>
                    <a:pt x="201" y="120"/>
                    <a:pt x="201" y="120"/>
                    <a:pt x="202" y="121"/>
                  </a:cubicBezTo>
                  <a:cubicBezTo>
                    <a:pt x="203" y="121"/>
                    <a:pt x="204" y="124"/>
                    <a:pt x="205" y="125"/>
                  </a:cubicBezTo>
                  <a:cubicBezTo>
                    <a:pt x="205" y="126"/>
                    <a:pt x="206" y="128"/>
                    <a:pt x="207" y="128"/>
                  </a:cubicBezTo>
                  <a:cubicBezTo>
                    <a:pt x="207" y="129"/>
                    <a:pt x="207" y="129"/>
                    <a:pt x="208" y="129"/>
                  </a:cubicBezTo>
                  <a:cubicBezTo>
                    <a:pt x="208" y="129"/>
                    <a:pt x="210" y="130"/>
                    <a:pt x="211" y="131"/>
                  </a:cubicBezTo>
                  <a:cubicBezTo>
                    <a:pt x="211" y="131"/>
                    <a:pt x="212" y="131"/>
                    <a:pt x="213" y="131"/>
                  </a:cubicBezTo>
                  <a:cubicBezTo>
                    <a:pt x="213" y="131"/>
                    <a:pt x="215" y="132"/>
                    <a:pt x="215" y="133"/>
                  </a:cubicBezTo>
                  <a:cubicBezTo>
                    <a:pt x="216" y="133"/>
                    <a:pt x="217" y="135"/>
                    <a:pt x="218" y="135"/>
                  </a:cubicBezTo>
                  <a:cubicBezTo>
                    <a:pt x="219" y="135"/>
                    <a:pt x="220" y="136"/>
                    <a:pt x="221" y="137"/>
                  </a:cubicBezTo>
                  <a:cubicBezTo>
                    <a:pt x="222" y="137"/>
                    <a:pt x="224" y="138"/>
                    <a:pt x="225" y="138"/>
                  </a:cubicBezTo>
                  <a:cubicBezTo>
                    <a:pt x="226" y="138"/>
                    <a:pt x="227" y="138"/>
                    <a:pt x="228" y="138"/>
                  </a:cubicBezTo>
                  <a:cubicBezTo>
                    <a:pt x="229" y="139"/>
                    <a:pt x="230" y="139"/>
                    <a:pt x="231" y="140"/>
                  </a:cubicBezTo>
                  <a:cubicBezTo>
                    <a:pt x="232" y="141"/>
                    <a:pt x="232" y="142"/>
                    <a:pt x="233" y="143"/>
                  </a:cubicBezTo>
                  <a:cubicBezTo>
                    <a:pt x="233" y="143"/>
                    <a:pt x="235" y="145"/>
                    <a:pt x="236" y="144"/>
                  </a:cubicBezTo>
                  <a:cubicBezTo>
                    <a:pt x="236" y="144"/>
                    <a:pt x="236" y="143"/>
                    <a:pt x="237" y="142"/>
                  </a:cubicBezTo>
                  <a:cubicBezTo>
                    <a:pt x="237" y="142"/>
                    <a:pt x="239" y="142"/>
                    <a:pt x="240" y="142"/>
                  </a:cubicBezTo>
                  <a:cubicBezTo>
                    <a:pt x="241" y="142"/>
                    <a:pt x="242" y="141"/>
                    <a:pt x="243" y="141"/>
                  </a:cubicBezTo>
                  <a:cubicBezTo>
                    <a:pt x="243" y="142"/>
                    <a:pt x="244" y="142"/>
                    <a:pt x="244" y="142"/>
                  </a:cubicBezTo>
                  <a:cubicBezTo>
                    <a:pt x="245" y="143"/>
                    <a:pt x="246" y="144"/>
                    <a:pt x="246" y="144"/>
                  </a:cubicBezTo>
                  <a:cubicBezTo>
                    <a:pt x="247" y="145"/>
                    <a:pt x="248" y="146"/>
                    <a:pt x="248" y="147"/>
                  </a:cubicBezTo>
                  <a:cubicBezTo>
                    <a:pt x="248" y="148"/>
                    <a:pt x="247" y="149"/>
                    <a:pt x="248" y="150"/>
                  </a:cubicBezTo>
                  <a:cubicBezTo>
                    <a:pt x="248" y="150"/>
                    <a:pt x="248" y="151"/>
                    <a:pt x="248" y="151"/>
                  </a:cubicBezTo>
                  <a:cubicBezTo>
                    <a:pt x="249" y="151"/>
                    <a:pt x="250" y="151"/>
                    <a:pt x="250" y="151"/>
                  </a:cubicBezTo>
                  <a:cubicBezTo>
                    <a:pt x="251" y="152"/>
                    <a:pt x="253" y="152"/>
                    <a:pt x="253" y="152"/>
                  </a:cubicBezTo>
                  <a:cubicBezTo>
                    <a:pt x="254" y="153"/>
                    <a:pt x="254" y="153"/>
                    <a:pt x="254" y="154"/>
                  </a:cubicBezTo>
                  <a:cubicBezTo>
                    <a:pt x="255" y="154"/>
                    <a:pt x="255" y="155"/>
                    <a:pt x="255" y="156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91"/>
            <p:cNvSpPr>
              <a:spLocks/>
            </p:cNvSpPr>
            <p:nvPr/>
          </p:nvSpPr>
          <p:spPr bwMode="auto">
            <a:xfrm>
              <a:off x="4440060" y="3115480"/>
              <a:ext cx="238366" cy="49075"/>
            </a:xfrm>
            <a:custGeom>
              <a:avLst/>
              <a:gdLst>
                <a:gd name="T0" fmla="*/ 71 w 72"/>
                <a:gd name="T1" fmla="*/ 8 h 15"/>
                <a:gd name="T2" fmla="*/ 72 w 72"/>
                <a:gd name="T3" fmla="*/ 10 h 15"/>
                <a:gd name="T4" fmla="*/ 70 w 72"/>
                <a:gd name="T5" fmla="*/ 11 h 15"/>
                <a:gd name="T6" fmla="*/ 70 w 72"/>
                <a:gd name="T7" fmla="*/ 13 h 15"/>
                <a:gd name="T8" fmla="*/ 68 w 72"/>
                <a:gd name="T9" fmla="*/ 13 h 15"/>
                <a:gd name="T10" fmla="*/ 66 w 72"/>
                <a:gd name="T11" fmla="*/ 13 h 15"/>
                <a:gd name="T12" fmla="*/ 61 w 72"/>
                <a:gd name="T13" fmla="*/ 13 h 15"/>
                <a:gd name="T14" fmla="*/ 59 w 72"/>
                <a:gd name="T15" fmla="*/ 14 h 15"/>
                <a:gd name="T16" fmla="*/ 57 w 72"/>
                <a:gd name="T17" fmla="*/ 13 h 15"/>
                <a:gd name="T18" fmla="*/ 56 w 72"/>
                <a:gd name="T19" fmla="*/ 13 h 15"/>
                <a:gd name="T20" fmla="*/ 54 w 72"/>
                <a:gd name="T21" fmla="*/ 14 h 15"/>
                <a:gd name="T22" fmla="*/ 50 w 72"/>
                <a:gd name="T23" fmla="*/ 13 h 15"/>
                <a:gd name="T24" fmla="*/ 46 w 72"/>
                <a:gd name="T25" fmla="*/ 14 h 15"/>
                <a:gd name="T26" fmla="*/ 44 w 72"/>
                <a:gd name="T27" fmla="*/ 14 h 15"/>
                <a:gd name="T28" fmla="*/ 40 w 72"/>
                <a:gd name="T29" fmla="*/ 14 h 15"/>
                <a:gd name="T30" fmla="*/ 36 w 72"/>
                <a:gd name="T31" fmla="*/ 14 h 15"/>
                <a:gd name="T32" fmla="*/ 33 w 72"/>
                <a:gd name="T33" fmla="*/ 14 h 15"/>
                <a:gd name="T34" fmla="*/ 30 w 72"/>
                <a:gd name="T35" fmla="*/ 14 h 15"/>
                <a:gd name="T36" fmla="*/ 27 w 72"/>
                <a:gd name="T37" fmla="*/ 13 h 15"/>
                <a:gd name="T38" fmla="*/ 23 w 72"/>
                <a:gd name="T39" fmla="*/ 12 h 15"/>
                <a:gd name="T40" fmla="*/ 21 w 72"/>
                <a:gd name="T41" fmla="*/ 11 h 15"/>
                <a:gd name="T42" fmla="*/ 18 w 72"/>
                <a:gd name="T43" fmla="*/ 11 h 15"/>
                <a:gd name="T44" fmla="*/ 15 w 72"/>
                <a:gd name="T45" fmla="*/ 10 h 15"/>
                <a:gd name="T46" fmla="*/ 12 w 72"/>
                <a:gd name="T47" fmla="*/ 9 h 15"/>
                <a:gd name="T48" fmla="*/ 9 w 72"/>
                <a:gd name="T49" fmla="*/ 8 h 15"/>
                <a:gd name="T50" fmla="*/ 6 w 72"/>
                <a:gd name="T51" fmla="*/ 8 h 15"/>
                <a:gd name="T52" fmla="*/ 3 w 72"/>
                <a:gd name="T53" fmla="*/ 7 h 15"/>
                <a:gd name="T54" fmla="*/ 1 w 72"/>
                <a:gd name="T55" fmla="*/ 6 h 15"/>
                <a:gd name="T56" fmla="*/ 0 w 72"/>
                <a:gd name="T57" fmla="*/ 5 h 15"/>
                <a:gd name="T58" fmla="*/ 0 w 72"/>
                <a:gd name="T59" fmla="*/ 4 h 15"/>
                <a:gd name="T60" fmla="*/ 1 w 72"/>
                <a:gd name="T61" fmla="*/ 3 h 15"/>
                <a:gd name="T62" fmla="*/ 1 w 72"/>
                <a:gd name="T63" fmla="*/ 2 h 15"/>
                <a:gd name="T64" fmla="*/ 2 w 72"/>
                <a:gd name="T65" fmla="*/ 1 h 15"/>
                <a:gd name="T66" fmla="*/ 5 w 72"/>
                <a:gd name="T67" fmla="*/ 0 h 15"/>
                <a:gd name="T68" fmla="*/ 8 w 72"/>
                <a:gd name="T69" fmla="*/ 1 h 15"/>
                <a:gd name="T70" fmla="*/ 11 w 72"/>
                <a:gd name="T71" fmla="*/ 1 h 15"/>
                <a:gd name="T72" fmla="*/ 12 w 72"/>
                <a:gd name="T73" fmla="*/ 1 h 15"/>
                <a:gd name="T74" fmla="*/ 14 w 72"/>
                <a:gd name="T75" fmla="*/ 2 h 15"/>
                <a:gd name="T76" fmla="*/ 15 w 72"/>
                <a:gd name="T77" fmla="*/ 3 h 15"/>
                <a:gd name="T78" fmla="*/ 18 w 72"/>
                <a:gd name="T79" fmla="*/ 3 h 15"/>
                <a:gd name="T80" fmla="*/ 20 w 72"/>
                <a:gd name="T81" fmla="*/ 2 h 15"/>
                <a:gd name="T82" fmla="*/ 21 w 72"/>
                <a:gd name="T83" fmla="*/ 3 h 15"/>
                <a:gd name="T84" fmla="*/ 23 w 72"/>
                <a:gd name="T85" fmla="*/ 4 h 15"/>
                <a:gd name="T86" fmla="*/ 26 w 72"/>
                <a:gd name="T87" fmla="*/ 3 h 15"/>
                <a:gd name="T88" fmla="*/ 28 w 72"/>
                <a:gd name="T89" fmla="*/ 2 h 15"/>
                <a:gd name="T90" fmla="*/ 30 w 72"/>
                <a:gd name="T91" fmla="*/ 4 h 15"/>
                <a:gd name="T92" fmla="*/ 33 w 72"/>
                <a:gd name="T93" fmla="*/ 4 h 15"/>
                <a:gd name="T94" fmla="*/ 36 w 72"/>
                <a:gd name="T95" fmla="*/ 5 h 15"/>
                <a:gd name="T96" fmla="*/ 39 w 72"/>
                <a:gd name="T97" fmla="*/ 6 h 15"/>
                <a:gd name="T98" fmla="*/ 40 w 72"/>
                <a:gd name="T99" fmla="*/ 6 h 15"/>
                <a:gd name="T100" fmla="*/ 42 w 72"/>
                <a:gd name="T101" fmla="*/ 6 h 15"/>
                <a:gd name="T102" fmla="*/ 47 w 72"/>
                <a:gd name="T103" fmla="*/ 6 h 15"/>
                <a:gd name="T104" fmla="*/ 49 w 72"/>
                <a:gd name="T105" fmla="*/ 5 h 15"/>
                <a:gd name="T106" fmla="*/ 52 w 72"/>
                <a:gd name="T107" fmla="*/ 5 h 15"/>
                <a:gd name="T108" fmla="*/ 54 w 72"/>
                <a:gd name="T109" fmla="*/ 6 h 15"/>
                <a:gd name="T110" fmla="*/ 57 w 72"/>
                <a:gd name="T111" fmla="*/ 6 h 15"/>
                <a:gd name="T112" fmla="*/ 61 w 72"/>
                <a:gd name="T113" fmla="*/ 6 h 15"/>
                <a:gd name="T114" fmla="*/ 66 w 72"/>
                <a:gd name="T115" fmla="*/ 6 h 15"/>
                <a:gd name="T116" fmla="*/ 70 w 72"/>
                <a:gd name="T117" fmla="*/ 7 h 15"/>
                <a:gd name="T118" fmla="*/ 71 w 72"/>
                <a:gd name="T11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2" h="15">
                  <a:moveTo>
                    <a:pt x="71" y="8"/>
                  </a:moveTo>
                  <a:cubicBezTo>
                    <a:pt x="72" y="9"/>
                    <a:pt x="72" y="10"/>
                    <a:pt x="72" y="10"/>
                  </a:cubicBezTo>
                  <a:cubicBezTo>
                    <a:pt x="71" y="11"/>
                    <a:pt x="71" y="11"/>
                    <a:pt x="70" y="11"/>
                  </a:cubicBezTo>
                  <a:cubicBezTo>
                    <a:pt x="70" y="12"/>
                    <a:pt x="70" y="13"/>
                    <a:pt x="70" y="13"/>
                  </a:cubicBezTo>
                  <a:cubicBezTo>
                    <a:pt x="69" y="13"/>
                    <a:pt x="68" y="13"/>
                    <a:pt x="68" y="13"/>
                  </a:cubicBezTo>
                  <a:cubicBezTo>
                    <a:pt x="67" y="13"/>
                    <a:pt x="66" y="13"/>
                    <a:pt x="66" y="13"/>
                  </a:cubicBezTo>
                  <a:cubicBezTo>
                    <a:pt x="65" y="14"/>
                    <a:pt x="62" y="13"/>
                    <a:pt x="61" y="13"/>
                  </a:cubicBezTo>
                  <a:cubicBezTo>
                    <a:pt x="61" y="13"/>
                    <a:pt x="60" y="14"/>
                    <a:pt x="59" y="14"/>
                  </a:cubicBezTo>
                  <a:cubicBezTo>
                    <a:pt x="59" y="14"/>
                    <a:pt x="58" y="13"/>
                    <a:pt x="57" y="13"/>
                  </a:cubicBezTo>
                  <a:cubicBezTo>
                    <a:pt x="57" y="13"/>
                    <a:pt x="56" y="13"/>
                    <a:pt x="56" y="13"/>
                  </a:cubicBezTo>
                  <a:cubicBezTo>
                    <a:pt x="55" y="13"/>
                    <a:pt x="54" y="14"/>
                    <a:pt x="54" y="14"/>
                  </a:cubicBezTo>
                  <a:cubicBezTo>
                    <a:pt x="53" y="14"/>
                    <a:pt x="51" y="13"/>
                    <a:pt x="50" y="13"/>
                  </a:cubicBezTo>
                  <a:cubicBezTo>
                    <a:pt x="49" y="13"/>
                    <a:pt x="47" y="13"/>
                    <a:pt x="46" y="14"/>
                  </a:cubicBezTo>
                  <a:cubicBezTo>
                    <a:pt x="46" y="14"/>
                    <a:pt x="44" y="14"/>
                    <a:pt x="44" y="14"/>
                  </a:cubicBezTo>
                  <a:cubicBezTo>
                    <a:pt x="43" y="15"/>
                    <a:pt x="41" y="14"/>
                    <a:pt x="40" y="14"/>
                  </a:cubicBezTo>
                  <a:cubicBezTo>
                    <a:pt x="39" y="14"/>
                    <a:pt x="37" y="14"/>
                    <a:pt x="36" y="14"/>
                  </a:cubicBezTo>
                  <a:cubicBezTo>
                    <a:pt x="35" y="14"/>
                    <a:pt x="34" y="14"/>
                    <a:pt x="33" y="14"/>
                  </a:cubicBezTo>
                  <a:cubicBezTo>
                    <a:pt x="33" y="14"/>
                    <a:pt x="31" y="14"/>
                    <a:pt x="30" y="14"/>
                  </a:cubicBezTo>
                  <a:cubicBezTo>
                    <a:pt x="29" y="13"/>
                    <a:pt x="27" y="13"/>
                    <a:pt x="27" y="13"/>
                  </a:cubicBezTo>
                  <a:cubicBezTo>
                    <a:pt x="26" y="12"/>
                    <a:pt x="24" y="12"/>
                    <a:pt x="23" y="12"/>
                  </a:cubicBezTo>
                  <a:cubicBezTo>
                    <a:pt x="23" y="11"/>
                    <a:pt x="22" y="11"/>
                    <a:pt x="21" y="11"/>
                  </a:cubicBezTo>
                  <a:cubicBezTo>
                    <a:pt x="20" y="11"/>
                    <a:pt x="19" y="11"/>
                    <a:pt x="18" y="11"/>
                  </a:cubicBezTo>
                  <a:cubicBezTo>
                    <a:pt x="17" y="10"/>
                    <a:pt x="16" y="10"/>
                    <a:pt x="15" y="10"/>
                  </a:cubicBezTo>
                  <a:cubicBezTo>
                    <a:pt x="14" y="9"/>
                    <a:pt x="13" y="9"/>
                    <a:pt x="12" y="9"/>
                  </a:cubicBezTo>
                  <a:cubicBezTo>
                    <a:pt x="11" y="8"/>
                    <a:pt x="10" y="8"/>
                    <a:pt x="9" y="8"/>
                  </a:cubicBezTo>
                  <a:cubicBezTo>
                    <a:pt x="8" y="8"/>
                    <a:pt x="7" y="8"/>
                    <a:pt x="6" y="8"/>
                  </a:cubicBezTo>
                  <a:cubicBezTo>
                    <a:pt x="5" y="8"/>
                    <a:pt x="4" y="7"/>
                    <a:pt x="3" y="7"/>
                  </a:cubicBezTo>
                  <a:cubicBezTo>
                    <a:pt x="3" y="7"/>
                    <a:pt x="1" y="6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7" y="0"/>
                    <a:pt x="8" y="1"/>
                  </a:cubicBezTo>
                  <a:cubicBezTo>
                    <a:pt x="9" y="1"/>
                    <a:pt x="10" y="1"/>
                    <a:pt x="11" y="1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2" y="2"/>
                    <a:pt x="13" y="2"/>
                    <a:pt x="14" y="2"/>
                  </a:cubicBezTo>
                  <a:cubicBezTo>
                    <a:pt x="14" y="2"/>
                    <a:pt x="14" y="3"/>
                    <a:pt x="15" y="3"/>
                  </a:cubicBezTo>
                  <a:cubicBezTo>
                    <a:pt x="16" y="3"/>
                    <a:pt x="17" y="3"/>
                    <a:pt x="18" y="3"/>
                  </a:cubicBezTo>
                  <a:cubicBezTo>
                    <a:pt x="18" y="3"/>
                    <a:pt x="19" y="2"/>
                    <a:pt x="20" y="2"/>
                  </a:cubicBezTo>
                  <a:cubicBezTo>
                    <a:pt x="20" y="3"/>
                    <a:pt x="21" y="3"/>
                    <a:pt x="21" y="3"/>
                  </a:cubicBezTo>
                  <a:cubicBezTo>
                    <a:pt x="22" y="3"/>
                    <a:pt x="22" y="4"/>
                    <a:pt x="23" y="4"/>
                  </a:cubicBezTo>
                  <a:cubicBezTo>
                    <a:pt x="24" y="3"/>
                    <a:pt x="25" y="3"/>
                    <a:pt x="26" y="3"/>
                  </a:cubicBezTo>
                  <a:cubicBezTo>
                    <a:pt x="26" y="2"/>
                    <a:pt x="27" y="2"/>
                    <a:pt x="28" y="2"/>
                  </a:cubicBezTo>
                  <a:cubicBezTo>
                    <a:pt x="28" y="3"/>
                    <a:pt x="29" y="3"/>
                    <a:pt x="30" y="4"/>
                  </a:cubicBezTo>
                  <a:cubicBezTo>
                    <a:pt x="31" y="4"/>
                    <a:pt x="32" y="3"/>
                    <a:pt x="33" y="4"/>
                  </a:cubicBezTo>
                  <a:cubicBezTo>
                    <a:pt x="34" y="4"/>
                    <a:pt x="35" y="5"/>
                    <a:pt x="36" y="5"/>
                  </a:cubicBezTo>
                  <a:cubicBezTo>
                    <a:pt x="37" y="5"/>
                    <a:pt x="38" y="6"/>
                    <a:pt x="39" y="6"/>
                  </a:cubicBezTo>
                  <a:cubicBezTo>
                    <a:pt x="39" y="6"/>
                    <a:pt x="40" y="6"/>
                    <a:pt x="40" y="6"/>
                  </a:cubicBezTo>
                  <a:cubicBezTo>
                    <a:pt x="41" y="6"/>
                    <a:pt x="42" y="6"/>
                    <a:pt x="42" y="6"/>
                  </a:cubicBezTo>
                  <a:cubicBezTo>
                    <a:pt x="43" y="6"/>
                    <a:pt x="45" y="6"/>
                    <a:pt x="47" y="6"/>
                  </a:cubicBezTo>
                  <a:cubicBezTo>
                    <a:pt x="47" y="6"/>
                    <a:pt x="49" y="5"/>
                    <a:pt x="49" y="5"/>
                  </a:cubicBezTo>
                  <a:cubicBezTo>
                    <a:pt x="50" y="5"/>
                    <a:pt x="51" y="5"/>
                    <a:pt x="52" y="5"/>
                  </a:cubicBezTo>
                  <a:cubicBezTo>
                    <a:pt x="52" y="5"/>
                    <a:pt x="54" y="6"/>
                    <a:pt x="54" y="6"/>
                  </a:cubicBezTo>
                  <a:cubicBezTo>
                    <a:pt x="55" y="6"/>
                    <a:pt x="56" y="6"/>
                    <a:pt x="57" y="6"/>
                  </a:cubicBezTo>
                  <a:cubicBezTo>
                    <a:pt x="58" y="6"/>
                    <a:pt x="60" y="6"/>
                    <a:pt x="61" y="6"/>
                  </a:cubicBezTo>
                  <a:cubicBezTo>
                    <a:pt x="63" y="6"/>
                    <a:pt x="65" y="6"/>
                    <a:pt x="66" y="6"/>
                  </a:cubicBezTo>
                  <a:cubicBezTo>
                    <a:pt x="67" y="6"/>
                    <a:pt x="69" y="6"/>
                    <a:pt x="70" y="7"/>
                  </a:cubicBezTo>
                  <a:cubicBezTo>
                    <a:pt x="70" y="7"/>
                    <a:pt x="71" y="8"/>
                    <a:pt x="71" y="8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92"/>
            <p:cNvSpPr>
              <a:spLocks/>
            </p:cNvSpPr>
            <p:nvPr/>
          </p:nvSpPr>
          <p:spPr bwMode="auto">
            <a:xfrm>
              <a:off x="4440060" y="3115480"/>
              <a:ext cx="238366" cy="49075"/>
            </a:xfrm>
            <a:custGeom>
              <a:avLst/>
              <a:gdLst>
                <a:gd name="T0" fmla="*/ 71 w 72"/>
                <a:gd name="T1" fmla="*/ 8 h 15"/>
                <a:gd name="T2" fmla="*/ 72 w 72"/>
                <a:gd name="T3" fmla="*/ 10 h 15"/>
                <a:gd name="T4" fmla="*/ 70 w 72"/>
                <a:gd name="T5" fmla="*/ 11 h 15"/>
                <a:gd name="T6" fmla="*/ 70 w 72"/>
                <a:gd name="T7" fmla="*/ 13 h 15"/>
                <a:gd name="T8" fmla="*/ 68 w 72"/>
                <a:gd name="T9" fmla="*/ 13 h 15"/>
                <a:gd name="T10" fmla="*/ 66 w 72"/>
                <a:gd name="T11" fmla="*/ 13 h 15"/>
                <a:gd name="T12" fmla="*/ 61 w 72"/>
                <a:gd name="T13" fmla="*/ 13 h 15"/>
                <a:gd name="T14" fmla="*/ 59 w 72"/>
                <a:gd name="T15" fmla="*/ 14 h 15"/>
                <a:gd name="T16" fmla="*/ 57 w 72"/>
                <a:gd name="T17" fmla="*/ 13 h 15"/>
                <a:gd name="T18" fmla="*/ 56 w 72"/>
                <a:gd name="T19" fmla="*/ 13 h 15"/>
                <a:gd name="T20" fmla="*/ 54 w 72"/>
                <a:gd name="T21" fmla="*/ 14 h 15"/>
                <a:gd name="T22" fmla="*/ 50 w 72"/>
                <a:gd name="T23" fmla="*/ 13 h 15"/>
                <a:gd name="T24" fmla="*/ 46 w 72"/>
                <a:gd name="T25" fmla="*/ 14 h 15"/>
                <a:gd name="T26" fmla="*/ 44 w 72"/>
                <a:gd name="T27" fmla="*/ 14 h 15"/>
                <a:gd name="T28" fmla="*/ 40 w 72"/>
                <a:gd name="T29" fmla="*/ 14 h 15"/>
                <a:gd name="T30" fmla="*/ 36 w 72"/>
                <a:gd name="T31" fmla="*/ 14 h 15"/>
                <a:gd name="T32" fmla="*/ 33 w 72"/>
                <a:gd name="T33" fmla="*/ 14 h 15"/>
                <a:gd name="T34" fmla="*/ 30 w 72"/>
                <a:gd name="T35" fmla="*/ 14 h 15"/>
                <a:gd name="T36" fmla="*/ 27 w 72"/>
                <a:gd name="T37" fmla="*/ 13 h 15"/>
                <a:gd name="T38" fmla="*/ 23 w 72"/>
                <a:gd name="T39" fmla="*/ 12 h 15"/>
                <a:gd name="T40" fmla="*/ 21 w 72"/>
                <a:gd name="T41" fmla="*/ 11 h 15"/>
                <a:gd name="T42" fmla="*/ 18 w 72"/>
                <a:gd name="T43" fmla="*/ 11 h 15"/>
                <a:gd name="T44" fmla="*/ 15 w 72"/>
                <a:gd name="T45" fmla="*/ 10 h 15"/>
                <a:gd name="T46" fmla="*/ 12 w 72"/>
                <a:gd name="T47" fmla="*/ 9 h 15"/>
                <a:gd name="T48" fmla="*/ 9 w 72"/>
                <a:gd name="T49" fmla="*/ 8 h 15"/>
                <a:gd name="T50" fmla="*/ 6 w 72"/>
                <a:gd name="T51" fmla="*/ 8 h 15"/>
                <a:gd name="T52" fmla="*/ 3 w 72"/>
                <a:gd name="T53" fmla="*/ 7 h 15"/>
                <a:gd name="T54" fmla="*/ 1 w 72"/>
                <a:gd name="T55" fmla="*/ 6 h 15"/>
                <a:gd name="T56" fmla="*/ 0 w 72"/>
                <a:gd name="T57" fmla="*/ 5 h 15"/>
                <a:gd name="T58" fmla="*/ 0 w 72"/>
                <a:gd name="T59" fmla="*/ 4 h 15"/>
                <a:gd name="T60" fmla="*/ 1 w 72"/>
                <a:gd name="T61" fmla="*/ 3 h 15"/>
                <a:gd name="T62" fmla="*/ 1 w 72"/>
                <a:gd name="T63" fmla="*/ 2 h 15"/>
                <a:gd name="T64" fmla="*/ 2 w 72"/>
                <a:gd name="T65" fmla="*/ 1 h 15"/>
                <a:gd name="T66" fmla="*/ 5 w 72"/>
                <a:gd name="T67" fmla="*/ 0 h 15"/>
                <a:gd name="T68" fmla="*/ 8 w 72"/>
                <a:gd name="T69" fmla="*/ 1 h 15"/>
                <a:gd name="T70" fmla="*/ 11 w 72"/>
                <a:gd name="T71" fmla="*/ 1 h 15"/>
                <a:gd name="T72" fmla="*/ 12 w 72"/>
                <a:gd name="T73" fmla="*/ 1 h 15"/>
                <a:gd name="T74" fmla="*/ 14 w 72"/>
                <a:gd name="T75" fmla="*/ 2 h 15"/>
                <a:gd name="T76" fmla="*/ 15 w 72"/>
                <a:gd name="T77" fmla="*/ 3 h 15"/>
                <a:gd name="T78" fmla="*/ 18 w 72"/>
                <a:gd name="T79" fmla="*/ 3 h 15"/>
                <a:gd name="T80" fmla="*/ 20 w 72"/>
                <a:gd name="T81" fmla="*/ 2 h 15"/>
                <a:gd name="T82" fmla="*/ 21 w 72"/>
                <a:gd name="T83" fmla="*/ 3 h 15"/>
                <a:gd name="T84" fmla="*/ 23 w 72"/>
                <a:gd name="T85" fmla="*/ 4 h 15"/>
                <a:gd name="T86" fmla="*/ 26 w 72"/>
                <a:gd name="T87" fmla="*/ 3 h 15"/>
                <a:gd name="T88" fmla="*/ 28 w 72"/>
                <a:gd name="T89" fmla="*/ 2 h 15"/>
                <a:gd name="T90" fmla="*/ 30 w 72"/>
                <a:gd name="T91" fmla="*/ 4 h 15"/>
                <a:gd name="T92" fmla="*/ 33 w 72"/>
                <a:gd name="T93" fmla="*/ 4 h 15"/>
                <a:gd name="T94" fmla="*/ 36 w 72"/>
                <a:gd name="T95" fmla="*/ 5 h 15"/>
                <a:gd name="T96" fmla="*/ 39 w 72"/>
                <a:gd name="T97" fmla="*/ 6 h 15"/>
                <a:gd name="T98" fmla="*/ 40 w 72"/>
                <a:gd name="T99" fmla="*/ 6 h 15"/>
                <a:gd name="T100" fmla="*/ 42 w 72"/>
                <a:gd name="T101" fmla="*/ 6 h 15"/>
                <a:gd name="T102" fmla="*/ 47 w 72"/>
                <a:gd name="T103" fmla="*/ 6 h 15"/>
                <a:gd name="T104" fmla="*/ 49 w 72"/>
                <a:gd name="T105" fmla="*/ 5 h 15"/>
                <a:gd name="T106" fmla="*/ 52 w 72"/>
                <a:gd name="T107" fmla="*/ 5 h 15"/>
                <a:gd name="T108" fmla="*/ 54 w 72"/>
                <a:gd name="T109" fmla="*/ 6 h 15"/>
                <a:gd name="T110" fmla="*/ 57 w 72"/>
                <a:gd name="T111" fmla="*/ 6 h 15"/>
                <a:gd name="T112" fmla="*/ 61 w 72"/>
                <a:gd name="T113" fmla="*/ 6 h 15"/>
                <a:gd name="T114" fmla="*/ 66 w 72"/>
                <a:gd name="T115" fmla="*/ 6 h 15"/>
                <a:gd name="T116" fmla="*/ 70 w 72"/>
                <a:gd name="T117" fmla="*/ 7 h 15"/>
                <a:gd name="T118" fmla="*/ 71 w 72"/>
                <a:gd name="T11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2" h="15">
                  <a:moveTo>
                    <a:pt x="71" y="8"/>
                  </a:moveTo>
                  <a:cubicBezTo>
                    <a:pt x="72" y="9"/>
                    <a:pt x="72" y="10"/>
                    <a:pt x="72" y="10"/>
                  </a:cubicBezTo>
                  <a:cubicBezTo>
                    <a:pt x="71" y="11"/>
                    <a:pt x="71" y="11"/>
                    <a:pt x="70" y="11"/>
                  </a:cubicBezTo>
                  <a:cubicBezTo>
                    <a:pt x="70" y="12"/>
                    <a:pt x="70" y="13"/>
                    <a:pt x="70" y="13"/>
                  </a:cubicBezTo>
                  <a:cubicBezTo>
                    <a:pt x="69" y="13"/>
                    <a:pt x="68" y="13"/>
                    <a:pt x="68" y="13"/>
                  </a:cubicBezTo>
                  <a:cubicBezTo>
                    <a:pt x="67" y="13"/>
                    <a:pt x="66" y="13"/>
                    <a:pt x="66" y="13"/>
                  </a:cubicBezTo>
                  <a:cubicBezTo>
                    <a:pt x="65" y="14"/>
                    <a:pt x="62" y="13"/>
                    <a:pt x="61" y="13"/>
                  </a:cubicBezTo>
                  <a:cubicBezTo>
                    <a:pt x="61" y="13"/>
                    <a:pt x="60" y="14"/>
                    <a:pt x="59" y="14"/>
                  </a:cubicBezTo>
                  <a:cubicBezTo>
                    <a:pt x="59" y="14"/>
                    <a:pt x="58" y="13"/>
                    <a:pt x="57" y="13"/>
                  </a:cubicBezTo>
                  <a:cubicBezTo>
                    <a:pt x="57" y="13"/>
                    <a:pt x="56" y="13"/>
                    <a:pt x="56" y="13"/>
                  </a:cubicBezTo>
                  <a:cubicBezTo>
                    <a:pt x="55" y="13"/>
                    <a:pt x="54" y="14"/>
                    <a:pt x="54" y="14"/>
                  </a:cubicBezTo>
                  <a:cubicBezTo>
                    <a:pt x="53" y="14"/>
                    <a:pt x="51" y="13"/>
                    <a:pt x="50" y="13"/>
                  </a:cubicBezTo>
                  <a:cubicBezTo>
                    <a:pt x="49" y="13"/>
                    <a:pt x="47" y="13"/>
                    <a:pt x="46" y="14"/>
                  </a:cubicBezTo>
                  <a:cubicBezTo>
                    <a:pt x="46" y="14"/>
                    <a:pt x="44" y="14"/>
                    <a:pt x="44" y="14"/>
                  </a:cubicBezTo>
                  <a:cubicBezTo>
                    <a:pt x="43" y="15"/>
                    <a:pt x="41" y="14"/>
                    <a:pt x="40" y="14"/>
                  </a:cubicBezTo>
                  <a:cubicBezTo>
                    <a:pt x="39" y="14"/>
                    <a:pt x="37" y="14"/>
                    <a:pt x="36" y="14"/>
                  </a:cubicBezTo>
                  <a:cubicBezTo>
                    <a:pt x="35" y="14"/>
                    <a:pt x="34" y="14"/>
                    <a:pt x="33" y="14"/>
                  </a:cubicBezTo>
                  <a:cubicBezTo>
                    <a:pt x="33" y="14"/>
                    <a:pt x="31" y="14"/>
                    <a:pt x="30" y="14"/>
                  </a:cubicBezTo>
                  <a:cubicBezTo>
                    <a:pt x="29" y="13"/>
                    <a:pt x="27" y="13"/>
                    <a:pt x="27" y="13"/>
                  </a:cubicBezTo>
                  <a:cubicBezTo>
                    <a:pt x="26" y="12"/>
                    <a:pt x="24" y="12"/>
                    <a:pt x="23" y="12"/>
                  </a:cubicBezTo>
                  <a:cubicBezTo>
                    <a:pt x="23" y="11"/>
                    <a:pt x="22" y="11"/>
                    <a:pt x="21" y="11"/>
                  </a:cubicBezTo>
                  <a:cubicBezTo>
                    <a:pt x="20" y="11"/>
                    <a:pt x="19" y="11"/>
                    <a:pt x="18" y="11"/>
                  </a:cubicBezTo>
                  <a:cubicBezTo>
                    <a:pt x="17" y="10"/>
                    <a:pt x="16" y="10"/>
                    <a:pt x="15" y="10"/>
                  </a:cubicBezTo>
                  <a:cubicBezTo>
                    <a:pt x="14" y="9"/>
                    <a:pt x="13" y="9"/>
                    <a:pt x="12" y="9"/>
                  </a:cubicBezTo>
                  <a:cubicBezTo>
                    <a:pt x="11" y="8"/>
                    <a:pt x="10" y="8"/>
                    <a:pt x="9" y="8"/>
                  </a:cubicBezTo>
                  <a:cubicBezTo>
                    <a:pt x="8" y="8"/>
                    <a:pt x="7" y="8"/>
                    <a:pt x="6" y="8"/>
                  </a:cubicBezTo>
                  <a:cubicBezTo>
                    <a:pt x="5" y="8"/>
                    <a:pt x="4" y="7"/>
                    <a:pt x="3" y="7"/>
                  </a:cubicBezTo>
                  <a:cubicBezTo>
                    <a:pt x="3" y="7"/>
                    <a:pt x="1" y="6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7" y="0"/>
                    <a:pt x="8" y="1"/>
                  </a:cubicBezTo>
                  <a:cubicBezTo>
                    <a:pt x="9" y="1"/>
                    <a:pt x="10" y="1"/>
                    <a:pt x="11" y="1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2" y="2"/>
                    <a:pt x="13" y="2"/>
                    <a:pt x="14" y="2"/>
                  </a:cubicBezTo>
                  <a:cubicBezTo>
                    <a:pt x="14" y="2"/>
                    <a:pt x="14" y="3"/>
                    <a:pt x="15" y="3"/>
                  </a:cubicBezTo>
                  <a:cubicBezTo>
                    <a:pt x="16" y="3"/>
                    <a:pt x="17" y="3"/>
                    <a:pt x="18" y="3"/>
                  </a:cubicBezTo>
                  <a:cubicBezTo>
                    <a:pt x="18" y="3"/>
                    <a:pt x="19" y="2"/>
                    <a:pt x="20" y="2"/>
                  </a:cubicBezTo>
                  <a:cubicBezTo>
                    <a:pt x="20" y="3"/>
                    <a:pt x="21" y="3"/>
                    <a:pt x="21" y="3"/>
                  </a:cubicBezTo>
                  <a:cubicBezTo>
                    <a:pt x="22" y="3"/>
                    <a:pt x="22" y="4"/>
                    <a:pt x="23" y="4"/>
                  </a:cubicBezTo>
                  <a:cubicBezTo>
                    <a:pt x="24" y="3"/>
                    <a:pt x="25" y="3"/>
                    <a:pt x="26" y="3"/>
                  </a:cubicBezTo>
                  <a:cubicBezTo>
                    <a:pt x="26" y="2"/>
                    <a:pt x="27" y="2"/>
                    <a:pt x="28" y="2"/>
                  </a:cubicBezTo>
                  <a:cubicBezTo>
                    <a:pt x="28" y="3"/>
                    <a:pt x="29" y="3"/>
                    <a:pt x="30" y="4"/>
                  </a:cubicBezTo>
                  <a:cubicBezTo>
                    <a:pt x="31" y="4"/>
                    <a:pt x="32" y="3"/>
                    <a:pt x="33" y="4"/>
                  </a:cubicBezTo>
                  <a:cubicBezTo>
                    <a:pt x="34" y="4"/>
                    <a:pt x="35" y="5"/>
                    <a:pt x="36" y="5"/>
                  </a:cubicBezTo>
                  <a:cubicBezTo>
                    <a:pt x="37" y="5"/>
                    <a:pt x="38" y="6"/>
                    <a:pt x="39" y="6"/>
                  </a:cubicBezTo>
                  <a:cubicBezTo>
                    <a:pt x="39" y="6"/>
                    <a:pt x="40" y="6"/>
                    <a:pt x="40" y="6"/>
                  </a:cubicBezTo>
                  <a:cubicBezTo>
                    <a:pt x="41" y="6"/>
                    <a:pt x="42" y="6"/>
                    <a:pt x="42" y="6"/>
                  </a:cubicBezTo>
                  <a:cubicBezTo>
                    <a:pt x="43" y="6"/>
                    <a:pt x="45" y="6"/>
                    <a:pt x="47" y="6"/>
                  </a:cubicBezTo>
                  <a:cubicBezTo>
                    <a:pt x="47" y="6"/>
                    <a:pt x="49" y="5"/>
                    <a:pt x="49" y="5"/>
                  </a:cubicBezTo>
                  <a:cubicBezTo>
                    <a:pt x="50" y="5"/>
                    <a:pt x="51" y="5"/>
                    <a:pt x="52" y="5"/>
                  </a:cubicBezTo>
                  <a:cubicBezTo>
                    <a:pt x="52" y="5"/>
                    <a:pt x="54" y="6"/>
                    <a:pt x="54" y="6"/>
                  </a:cubicBezTo>
                  <a:cubicBezTo>
                    <a:pt x="55" y="6"/>
                    <a:pt x="56" y="6"/>
                    <a:pt x="57" y="6"/>
                  </a:cubicBezTo>
                  <a:cubicBezTo>
                    <a:pt x="58" y="6"/>
                    <a:pt x="60" y="6"/>
                    <a:pt x="61" y="6"/>
                  </a:cubicBezTo>
                  <a:cubicBezTo>
                    <a:pt x="63" y="6"/>
                    <a:pt x="65" y="6"/>
                    <a:pt x="66" y="6"/>
                  </a:cubicBezTo>
                  <a:cubicBezTo>
                    <a:pt x="67" y="6"/>
                    <a:pt x="69" y="6"/>
                    <a:pt x="70" y="7"/>
                  </a:cubicBezTo>
                  <a:cubicBezTo>
                    <a:pt x="70" y="7"/>
                    <a:pt x="71" y="8"/>
                    <a:pt x="71" y="8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93"/>
            <p:cNvSpPr>
              <a:spLocks/>
            </p:cNvSpPr>
            <p:nvPr/>
          </p:nvSpPr>
          <p:spPr bwMode="auto">
            <a:xfrm>
              <a:off x="4224128" y="2052648"/>
              <a:ext cx="245377" cy="162650"/>
            </a:xfrm>
            <a:custGeom>
              <a:avLst/>
              <a:gdLst>
                <a:gd name="T0" fmla="*/ 74 w 74"/>
                <a:gd name="T1" fmla="*/ 40 h 49"/>
                <a:gd name="T2" fmla="*/ 71 w 74"/>
                <a:gd name="T3" fmla="*/ 42 h 49"/>
                <a:gd name="T4" fmla="*/ 65 w 74"/>
                <a:gd name="T5" fmla="*/ 40 h 49"/>
                <a:gd name="T6" fmla="*/ 60 w 74"/>
                <a:gd name="T7" fmla="*/ 39 h 49"/>
                <a:gd name="T8" fmla="*/ 55 w 74"/>
                <a:gd name="T9" fmla="*/ 38 h 49"/>
                <a:gd name="T10" fmla="*/ 47 w 74"/>
                <a:gd name="T11" fmla="*/ 36 h 49"/>
                <a:gd name="T12" fmla="*/ 36 w 74"/>
                <a:gd name="T13" fmla="*/ 36 h 49"/>
                <a:gd name="T14" fmla="*/ 31 w 74"/>
                <a:gd name="T15" fmla="*/ 37 h 49"/>
                <a:gd name="T16" fmla="*/ 26 w 74"/>
                <a:gd name="T17" fmla="*/ 39 h 49"/>
                <a:gd name="T18" fmla="*/ 20 w 74"/>
                <a:gd name="T19" fmla="*/ 43 h 49"/>
                <a:gd name="T20" fmla="*/ 17 w 74"/>
                <a:gd name="T21" fmla="*/ 45 h 49"/>
                <a:gd name="T22" fmla="*/ 12 w 74"/>
                <a:gd name="T23" fmla="*/ 46 h 49"/>
                <a:gd name="T24" fmla="*/ 7 w 74"/>
                <a:gd name="T25" fmla="*/ 48 h 49"/>
                <a:gd name="T26" fmla="*/ 1 w 74"/>
                <a:gd name="T27" fmla="*/ 49 h 49"/>
                <a:gd name="T28" fmla="*/ 6 w 74"/>
                <a:gd name="T29" fmla="*/ 45 h 49"/>
                <a:gd name="T30" fmla="*/ 16 w 74"/>
                <a:gd name="T31" fmla="*/ 36 h 49"/>
                <a:gd name="T32" fmla="*/ 29 w 74"/>
                <a:gd name="T33" fmla="*/ 28 h 49"/>
                <a:gd name="T34" fmla="*/ 26 w 74"/>
                <a:gd name="T35" fmla="*/ 18 h 49"/>
                <a:gd name="T36" fmla="*/ 14 w 74"/>
                <a:gd name="T37" fmla="*/ 11 h 49"/>
                <a:gd name="T38" fmla="*/ 6 w 74"/>
                <a:gd name="T39" fmla="*/ 9 h 49"/>
                <a:gd name="T40" fmla="*/ 8 w 74"/>
                <a:gd name="T41" fmla="*/ 4 h 49"/>
                <a:gd name="T42" fmla="*/ 17 w 74"/>
                <a:gd name="T43" fmla="*/ 3 h 49"/>
                <a:gd name="T44" fmla="*/ 27 w 74"/>
                <a:gd name="T45" fmla="*/ 8 h 49"/>
                <a:gd name="T46" fmla="*/ 33 w 74"/>
                <a:gd name="T47" fmla="*/ 11 h 49"/>
                <a:gd name="T48" fmla="*/ 30 w 74"/>
                <a:gd name="T49" fmla="*/ 9 h 49"/>
                <a:gd name="T50" fmla="*/ 27 w 74"/>
                <a:gd name="T51" fmla="*/ 5 h 49"/>
                <a:gd name="T52" fmla="*/ 24 w 74"/>
                <a:gd name="T53" fmla="*/ 3 h 49"/>
                <a:gd name="T54" fmla="*/ 24 w 74"/>
                <a:gd name="T55" fmla="*/ 2 h 49"/>
                <a:gd name="T56" fmla="*/ 27 w 74"/>
                <a:gd name="T57" fmla="*/ 0 h 49"/>
                <a:gd name="T58" fmla="*/ 31 w 74"/>
                <a:gd name="T59" fmla="*/ 4 h 49"/>
                <a:gd name="T60" fmla="*/ 35 w 74"/>
                <a:gd name="T61" fmla="*/ 7 h 49"/>
                <a:gd name="T62" fmla="*/ 41 w 74"/>
                <a:gd name="T63" fmla="*/ 11 h 49"/>
                <a:gd name="T64" fmla="*/ 44 w 74"/>
                <a:gd name="T65" fmla="*/ 12 h 49"/>
                <a:gd name="T66" fmla="*/ 48 w 74"/>
                <a:gd name="T67" fmla="*/ 14 h 49"/>
                <a:gd name="T68" fmla="*/ 49 w 74"/>
                <a:gd name="T69" fmla="*/ 14 h 49"/>
                <a:gd name="T70" fmla="*/ 52 w 74"/>
                <a:gd name="T71" fmla="*/ 17 h 49"/>
                <a:gd name="T72" fmla="*/ 55 w 74"/>
                <a:gd name="T73" fmla="*/ 19 h 49"/>
                <a:gd name="T74" fmla="*/ 59 w 74"/>
                <a:gd name="T75" fmla="*/ 20 h 49"/>
                <a:gd name="T76" fmla="*/ 63 w 74"/>
                <a:gd name="T77" fmla="*/ 22 h 49"/>
                <a:gd name="T78" fmla="*/ 66 w 74"/>
                <a:gd name="T79" fmla="*/ 26 h 49"/>
                <a:gd name="T80" fmla="*/ 66 w 74"/>
                <a:gd name="T81" fmla="*/ 28 h 49"/>
                <a:gd name="T82" fmla="*/ 62 w 74"/>
                <a:gd name="T83" fmla="*/ 28 h 49"/>
                <a:gd name="T84" fmla="*/ 58 w 74"/>
                <a:gd name="T85" fmla="*/ 29 h 49"/>
                <a:gd name="T86" fmla="*/ 56 w 74"/>
                <a:gd name="T87" fmla="*/ 27 h 49"/>
                <a:gd name="T88" fmla="*/ 52 w 74"/>
                <a:gd name="T89" fmla="*/ 24 h 49"/>
                <a:gd name="T90" fmla="*/ 49 w 74"/>
                <a:gd name="T91" fmla="*/ 21 h 49"/>
                <a:gd name="T92" fmla="*/ 46 w 74"/>
                <a:gd name="T93" fmla="*/ 20 h 49"/>
                <a:gd name="T94" fmla="*/ 44 w 74"/>
                <a:gd name="T95" fmla="*/ 19 h 49"/>
                <a:gd name="T96" fmla="*/ 44 w 74"/>
                <a:gd name="T97" fmla="*/ 23 h 49"/>
                <a:gd name="T98" fmla="*/ 44 w 74"/>
                <a:gd name="T99" fmla="*/ 26 h 49"/>
                <a:gd name="T100" fmla="*/ 47 w 74"/>
                <a:gd name="T101" fmla="*/ 28 h 49"/>
                <a:gd name="T102" fmla="*/ 51 w 74"/>
                <a:gd name="T103" fmla="*/ 29 h 49"/>
                <a:gd name="T104" fmla="*/ 56 w 74"/>
                <a:gd name="T105" fmla="*/ 30 h 49"/>
                <a:gd name="T106" fmla="*/ 62 w 74"/>
                <a:gd name="T107" fmla="*/ 29 h 49"/>
                <a:gd name="T108" fmla="*/ 68 w 74"/>
                <a:gd name="T109" fmla="*/ 31 h 49"/>
                <a:gd name="T110" fmla="*/ 72 w 74"/>
                <a:gd name="T111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4" h="49">
                  <a:moveTo>
                    <a:pt x="73" y="38"/>
                  </a:moveTo>
                  <a:cubicBezTo>
                    <a:pt x="73" y="39"/>
                    <a:pt x="74" y="40"/>
                    <a:pt x="74" y="40"/>
                  </a:cubicBezTo>
                  <a:cubicBezTo>
                    <a:pt x="74" y="41"/>
                    <a:pt x="73" y="41"/>
                    <a:pt x="73" y="41"/>
                  </a:cubicBezTo>
                  <a:cubicBezTo>
                    <a:pt x="72" y="41"/>
                    <a:pt x="71" y="42"/>
                    <a:pt x="71" y="42"/>
                  </a:cubicBezTo>
                  <a:cubicBezTo>
                    <a:pt x="70" y="42"/>
                    <a:pt x="68" y="42"/>
                    <a:pt x="67" y="41"/>
                  </a:cubicBezTo>
                  <a:cubicBezTo>
                    <a:pt x="67" y="41"/>
                    <a:pt x="65" y="41"/>
                    <a:pt x="65" y="40"/>
                  </a:cubicBezTo>
                  <a:cubicBezTo>
                    <a:pt x="64" y="40"/>
                    <a:pt x="63" y="40"/>
                    <a:pt x="62" y="39"/>
                  </a:cubicBezTo>
                  <a:cubicBezTo>
                    <a:pt x="62" y="39"/>
                    <a:pt x="61" y="39"/>
                    <a:pt x="60" y="39"/>
                  </a:cubicBezTo>
                  <a:cubicBezTo>
                    <a:pt x="60" y="39"/>
                    <a:pt x="58" y="38"/>
                    <a:pt x="58" y="38"/>
                  </a:cubicBezTo>
                  <a:cubicBezTo>
                    <a:pt x="57" y="38"/>
                    <a:pt x="56" y="38"/>
                    <a:pt x="55" y="38"/>
                  </a:cubicBezTo>
                  <a:cubicBezTo>
                    <a:pt x="54" y="38"/>
                    <a:pt x="51" y="37"/>
                    <a:pt x="51" y="37"/>
                  </a:cubicBezTo>
                  <a:cubicBezTo>
                    <a:pt x="50" y="37"/>
                    <a:pt x="48" y="37"/>
                    <a:pt x="47" y="36"/>
                  </a:cubicBezTo>
                  <a:cubicBezTo>
                    <a:pt x="46" y="36"/>
                    <a:pt x="44" y="36"/>
                    <a:pt x="42" y="36"/>
                  </a:cubicBezTo>
                  <a:cubicBezTo>
                    <a:pt x="41" y="36"/>
                    <a:pt x="38" y="36"/>
                    <a:pt x="36" y="36"/>
                  </a:cubicBezTo>
                  <a:cubicBezTo>
                    <a:pt x="35" y="36"/>
                    <a:pt x="33" y="36"/>
                    <a:pt x="33" y="36"/>
                  </a:cubicBezTo>
                  <a:cubicBezTo>
                    <a:pt x="32" y="36"/>
                    <a:pt x="32" y="37"/>
                    <a:pt x="31" y="37"/>
                  </a:cubicBezTo>
                  <a:cubicBezTo>
                    <a:pt x="31" y="37"/>
                    <a:pt x="30" y="37"/>
                    <a:pt x="30" y="38"/>
                  </a:cubicBezTo>
                  <a:cubicBezTo>
                    <a:pt x="29" y="38"/>
                    <a:pt x="27" y="39"/>
                    <a:pt x="26" y="39"/>
                  </a:cubicBezTo>
                  <a:cubicBezTo>
                    <a:pt x="25" y="40"/>
                    <a:pt x="24" y="41"/>
                    <a:pt x="24" y="41"/>
                  </a:cubicBezTo>
                  <a:cubicBezTo>
                    <a:pt x="23" y="41"/>
                    <a:pt x="21" y="42"/>
                    <a:pt x="20" y="43"/>
                  </a:cubicBezTo>
                  <a:cubicBezTo>
                    <a:pt x="19" y="43"/>
                    <a:pt x="18" y="45"/>
                    <a:pt x="18" y="45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5" y="46"/>
                    <a:pt x="15" y="46"/>
                  </a:cubicBezTo>
                  <a:cubicBezTo>
                    <a:pt x="14" y="46"/>
                    <a:pt x="13" y="46"/>
                    <a:pt x="12" y="46"/>
                  </a:cubicBezTo>
                  <a:cubicBezTo>
                    <a:pt x="11" y="46"/>
                    <a:pt x="10" y="46"/>
                    <a:pt x="9" y="47"/>
                  </a:cubicBezTo>
                  <a:cubicBezTo>
                    <a:pt x="9" y="47"/>
                    <a:pt x="8" y="48"/>
                    <a:pt x="7" y="48"/>
                  </a:cubicBezTo>
                  <a:cubicBezTo>
                    <a:pt x="6" y="49"/>
                    <a:pt x="4" y="49"/>
                    <a:pt x="3" y="49"/>
                  </a:cubicBezTo>
                  <a:cubicBezTo>
                    <a:pt x="3" y="49"/>
                    <a:pt x="2" y="49"/>
                    <a:pt x="1" y="49"/>
                  </a:cubicBezTo>
                  <a:cubicBezTo>
                    <a:pt x="1" y="49"/>
                    <a:pt x="0" y="49"/>
                    <a:pt x="0" y="48"/>
                  </a:cubicBezTo>
                  <a:cubicBezTo>
                    <a:pt x="0" y="46"/>
                    <a:pt x="5" y="46"/>
                    <a:pt x="6" y="45"/>
                  </a:cubicBezTo>
                  <a:cubicBezTo>
                    <a:pt x="8" y="44"/>
                    <a:pt x="10" y="41"/>
                    <a:pt x="12" y="40"/>
                  </a:cubicBezTo>
                  <a:cubicBezTo>
                    <a:pt x="13" y="39"/>
                    <a:pt x="15" y="37"/>
                    <a:pt x="16" y="36"/>
                  </a:cubicBezTo>
                  <a:cubicBezTo>
                    <a:pt x="17" y="35"/>
                    <a:pt x="21" y="34"/>
                    <a:pt x="22" y="33"/>
                  </a:cubicBezTo>
                  <a:cubicBezTo>
                    <a:pt x="24" y="32"/>
                    <a:pt x="27" y="30"/>
                    <a:pt x="29" y="28"/>
                  </a:cubicBezTo>
                  <a:cubicBezTo>
                    <a:pt x="29" y="27"/>
                    <a:pt x="30" y="25"/>
                    <a:pt x="30" y="25"/>
                  </a:cubicBezTo>
                  <a:cubicBezTo>
                    <a:pt x="30" y="23"/>
                    <a:pt x="27" y="20"/>
                    <a:pt x="26" y="18"/>
                  </a:cubicBezTo>
                  <a:cubicBezTo>
                    <a:pt x="24" y="17"/>
                    <a:pt x="20" y="16"/>
                    <a:pt x="19" y="15"/>
                  </a:cubicBezTo>
                  <a:cubicBezTo>
                    <a:pt x="17" y="14"/>
                    <a:pt x="15" y="12"/>
                    <a:pt x="14" y="11"/>
                  </a:cubicBezTo>
                  <a:cubicBezTo>
                    <a:pt x="13" y="11"/>
                    <a:pt x="10" y="11"/>
                    <a:pt x="9" y="11"/>
                  </a:cubicBezTo>
                  <a:cubicBezTo>
                    <a:pt x="9" y="10"/>
                    <a:pt x="7" y="10"/>
                    <a:pt x="6" y="9"/>
                  </a:cubicBezTo>
                  <a:cubicBezTo>
                    <a:pt x="6" y="8"/>
                    <a:pt x="6" y="7"/>
                    <a:pt x="6" y="6"/>
                  </a:cubicBezTo>
                  <a:cubicBezTo>
                    <a:pt x="6" y="5"/>
                    <a:pt x="8" y="4"/>
                    <a:pt x="8" y="4"/>
                  </a:cubicBezTo>
                  <a:cubicBezTo>
                    <a:pt x="9" y="3"/>
                    <a:pt x="11" y="3"/>
                    <a:pt x="12" y="3"/>
                  </a:cubicBezTo>
                  <a:cubicBezTo>
                    <a:pt x="14" y="3"/>
                    <a:pt x="16" y="3"/>
                    <a:pt x="17" y="3"/>
                  </a:cubicBezTo>
                  <a:cubicBezTo>
                    <a:pt x="18" y="4"/>
                    <a:pt x="21" y="5"/>
                    <a:pt x="22" y="5"/>
                  </a:cubicBezTo>
                  <a:cubicBezTo>
                    <a:pt x="23" y="6"/>
                    <a:pt x="26" y="7"/>
                    <a:pt x="27" y="8"/>
                  </a:cubicBezTo>
                  <a:cubicBezTo>
                    <a:pt x="29" y="9"/>
                    <a:pt x="31" y="13"/>
                    <a:pt x="33" y="12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1"/>
                    <a:pt x="32" y="11"/>
                    <a:pt x="32" y="10"/>
                  </a:cubicBezTo>
                  <a:cubicBezTo>
                    <a:pt x="31" y="10"/>
                    <a:pt x="30" y="9"/>
                    <a:pt x="30" y="9"/>
                  </a:cubicBezTo>
                  <a:cubicBezTo>
                    <a:pt x="29" y="8"/>
                    <a:pt x="28" y="7"/>
                    <a:pt x="28" y="7"/>
                  </a:cubicBezTo>
                  <a:cubicBezTo>
                    <a:pt x="27" y="6"/>
                    <a:pt x="27" y="5"/>
                    <a:pt x="27" y="5"/>
                  </a:cubicBezTo>
                  <a:cubicBezTo>
                    <a:pt x="26" y="5"/>
                    <a:pt x="25" y="4"/>
                    <a:pt x="25" y="4"/>
                  </a:cubicBezTo>
                  <a:cubicBezTo>
                    <a:pt x="25" y="4"/>
                    <a:pt x="25" y="3"/>
                    <a:pt x="24" y="3"/>
                  </a:cubicBezTo>
                  <a:cubicBezTo>
                    <a:pt x="24" y="3"/>
                    <a:pt x="24" y="3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5" y="1"/>
                    <a:pt x="25" y="1"/>
                  </a:cubicBezTo>
                  <a:cubicBezTo>
                    <a:pt x="25" y="1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1"/>
                    <a:pt x="30" y="3"/>
                    <a:pt x="31" y="4"/>
                  </a:cubicBezTo>
                  <a:cubicBezTo>
                    <a:pt x="31" y="4"/>
                    <a:pt x="33" y="5"/>
                    <a:pt x="33" y="5"/>
                  </a:cubicBezTo>
                  <a:cubicBezTo>
                    <a:pt x="33" y="5"/>
                    <a:pt x="35" y="6"/>
                    <a:pt x="35" y="7"/>
                  </a:cubicBezTo>
                  <a:cubicBezTo>
                    <a:pt x="36" y="8"/>
                    <a:pt x="38" y="10"/>
                    <a:pt x="39" y="10"/>
                  </a:cubicBezTo>
                  <a:cubicBezTo>
                    <a:pt x="39" y="10"/>
                    <a:pt x="40" y="11"/>
                    <a:pt x="41" y="11"/>
                  </a:cubicBezTo>
                  <a:cubicBezTo>
                    <a:pt x="41" y="11"/>
                    <a:pt x="43" y="11"/>
                    <a:pt x="43" y="11"/>
                  </a:cubicBezTo>
                  <a:cubicBezTo>
                    <a:pt x="44" y="11"/>
                    <a:pt x="44" y="11"/>
                    <a:pt x="44" y="12"/>
                  </a:cubicBezTo>
                  <a:cubicBezTo>
                    <a:pt x="45" y="12"/>
                    <a:pt x="45" y="13"/>
                    <a:pt x="46" y="13"/>
                  </a:cubicBezTo>
                  <a:cubicBezTo>
                    <a:pt x="46" y="13"/>
                    <a:pt x="47" y="14"/>
                    <a:pt x="48" y="1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8" y="14"/>
                    <a:pt x="49" y="14"/>
                    <a:pt x="49" y="14"/>
                  </a:cubicBezTo>
                  <a:cubicBezTo>
                    <a:pt x="50" y="15"/>
                    <a:pt x="50" y="15"/>
                    <a:pt x="51" y="15"/>
                  </a:cubicBezTo>
                  <a:cubicBezTo>
                    <a:pt x="51" y="16"/>
                    <a:pt x="51" y="16"/>
                    <a:pt x="52" y="17"/>
                  </a:cubicBezTo>
                  <a:cubicBezTo>
                    <a:pt x="52" y="17"/>
                    <a:pt x="53" y="18"/>
                    <a:pt x="54" y="18"/>
                  </a:cubicBezTo>
                  <a:cubicBezTo>
                    <a:pt x="54" y="18"/>
                    <a:pt x="55" y="19"/>
                    <a:pt x="55" y="19"/>
                  </a:cubicBezTo>
                  <a:cubicBezTo>
                    <a:pt x="55" y="19"/>
                    <a:pt x="56" y="20"/>
                    <a:pt x="56" y="20"/>
                  </a:cubicBezTo>
                  <a:cubicBezTo>
                    <a:pt x="57" y="20"/>
                    <a:pt x="58" y="20"/>
                    <a:pt x="59" y="20"/>
                  </a:cubicBezTo>
                  <a:cubicBezTo>
                    <a:pt x="59" y="21"/>
                    <a:pt x="61" y="21"/>
                    <a:pt x="61" y="21"/>
                  </a:cubicBezTo>
                  <a:cubicBezTo>
                    <a:pt x="62" y="21"/>
                    <a:pt x="63" y="21"/>
                    <a:pt x="63" y="22"/>
                  </a:cubicBezTo>
                  <a:cubicBezTo>
                    <a:pt x="63" y="22"/>
                    <a:pt x="64" y="23"/>
                    <a:pt x="64" y="24"/>
                  </a:cubicBezTo>
                  <a:cubicBezTo>
                    <a:pt x="64" y="25"/>
                    <a:pt x="65" y="25"/>
                    <a:pt x="66" y="26"/>
                  </a:cubicBezTo>
                  <a:cubicBezTo>
                    <a:pt x="66" y="26"/>
                    <a:pt x="66" y="27"/>
                    <a:pt x="66" y="27"/>
                  </a:cubicBezTo>
                  <a:cubicBezTo>
                    <a:pt x="66" y="27"/>
                    <a:pt x="66" y="28"/>
                    <a:pt x="66" y="28"/>
                  </a:cubicBezTo>
                  <a:cubicBezTo>
                    <a:pt x="65" y="28"/>
                    <a:pt x="65" y="28"/>
                    <a:pt x="64" y="28"/>
                  </a:cubicBezTo>
                  <a:cubicBezTo>
                    <a:pt x="64" y="28"/>
                    <a:pt x="63" y="28"/>
                    <a:pt x="62" y="28"/>
                  </a:cubicBezTo>
                  <a:cubicBezTo>
                    <a:pt x="61" y="28"/>
                    <a:pt x="60" y="28"/>
                    <a:pt x="59" y="28"/>
                  </a:cubicBezTo>
                  <a:cubicBezTo>
                    <a:pt x="59" y="28"/>
                    <a:pt x="58" y="29"/>
                    <a:pt x="58" y="29"/>
                  </a:cubicBezTo>
                  <a:cubicBezTo>
                    <a:pt x="57" y="29"/>
                    <a:pt x="57" y="29"/>
                    <a:pt x="56" y="29"/>
                  </a:cubicBezTo>
                  <a:cubicBezTo>
                    <a:pt x="56" y="28"/>
                    <a:pt x="56" y="27"/>
                    <a:pt x="56" y="27"/>
                  </a:cubicBezTo>
                  <a:cubicBezTo>
                    <a:pt x="55" y="26"/>
                    <a:pt x="54" y="26"/>
                    <a:pt x="54" y="25"/>
                  </a:cubicBezTo>
                  <a:cubicBezTo>
                    <a:pt x="53" y="25"/>
                    <a:pt x="53" y="25"/>
                    <a:pt x="52" y="24"/>
                  </a:cubicBezTo>
                  <a:cubicBezTo>
                    <a:pt x="52" y="24"/>
                    <a:pt x="51" y="23"/>
                    <a:pt x="51" y="23"/>
                  </a:cubicBezTo>
                  <a:cubicBezTo>
                    <a:pt x="50" y="22"/>
                    <a:pt x="49" y="22"/>
                    <a:pt x="49" y="21"/>
                  </a:cubicBezTo>
                  <a:cubicBezTo>
                    <a:pt x="48" y="21"/>
                    <a:pt x="47" y="21"/>
                    <a:pt x="47" y="21"/>
                  </a:cubicBezTo>
                  <a:cubicBezTo>
                    <a:pt x="46" y="21"/>
                    <a:pt x="46" y="20"/>
                    <a:pt x="46" y="20"/>
                  </a:cubicBezTo>
                  <a:cubicBezTo>
                    <a:pt x="45" y="20"/>
                    <a:pt x="45" y="18"/>
                    <a:pt x="44" y="18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4" y="20"/>
                    <a:pt x="45" y="21"/>
                    <a:pt x="45" y="21"/>
                  </a:cubicBezTo>
                  <a:cubicBezTo>
                    <a:pt x="45" y="22"/>
                    <a:pt x="45" y="23"/>
                    <a:pt x="44" y="23"/>
                  </a:cubicBezTo>
                  <a:cubicBezTo>
                    <a:pt x="44" y="24"/>
                    <a:pt x="44" y="25"/>
                    <a:pt x="44" y="25"/>
                  </a:cubicBezTo>
                  <a:cubicBezTo>
                    <a:pt x="44" y="25"/>
                    <a:pt x="44" y="26"/>
                    <a:pt x="44" y="26"/>
                  </a:cubicBezTo>
                  <a:cubicBezTo>
                    <a:pt x="44" y="26"/>
                    <a:pt x="45" y="27"/>
                    <a:pt x="45" y="27"/>
                  </a:cubicBezTo>
                  <a:cubicBezTo>
                    <a:pt x="45" y="27"/>
                    <a:pt x="46" y="28"/>
                    <a:pt x="47" y="28"/>
                  </a:cubicBezTo>
                  <a:cubicBezTo>
                    <a:pt x="47" y="28"/>
                    <a:pt x="48" y="28"/>
                    <a:pt x="49" y="29"/>
                  </a:cubicBezTo>
                  <a:cubicBezTo>
                    <a:pt x="49" y="29"/>
                    <a:pt x="50" y="29"/>
                    <a:pt x="51" y="29"/>
                  </a:cubicBezTo>
                  <a:cubicBezTo>
                    <a:pt x="51" y="29"/>
                    <a:pt x="53" y="30"/>
                    <a:pt x="53" y="30"/>
                  </a:cubicBezTo>
                  <a:cubicBezTo>
                    <a:pt x="54" y="31"/>
                    <a:pt x="56" y="31"/>
                    <a:pt x="56" y="30"/>
                  </a:cubicBezTo>
                  <a:cubicBezTo>
                    <a:pt x="57" y="30"/>
                    <a:pt x="58" y="30"/>
                    <a:pt x="59" y="30"/>
                  </a:cubicBezTo>
                  <a:cubicBezTo>
                    <a:pt x="59" y="29"/>
                    <a:pt x="61" y="29"/>
                    <a:pt x="62" y="29"/>
                  </a:cubicBezTo>
                  <a:cubicBezTo>
                    <a:pt x="63" y="29"/>
                    <a:pt x="65" y="29"/>
                    <a:pt x="66" y="29"/>
                  </a:cubicBezTo>
                  <a:cubicBezTo>
                    <a:pt x="67" y="30"/>
                    <a:pt x="68" y="31"/>
                    <a:pt x="68" y="31"/>
                  </a:cubicBezTo>
                  <a:cubicBezTo>
                    <a:pt x="68" y="32"/>
                    <a:pt x="69" y="32"/>
                    <a:pt x="69" y="33"/>
                  </a:cubicBezTo>
                  <a:cubicBezTo>
                    <a:pt x="70" y="33"/>
                    <a:pt x="71" y="34"/>
                    <a:pt x="72" y="36"/>
                  </a:cubicBezTo>
                  <a:cubicBezTo>
                    <a:pt x="72" y="36"/>
                    <a:pt x="72" y="38"/>
                    <a:pt x="73" y="38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94"/>
            <p:cNvSpPr>
              <a:spLocks/>
            </p:cNvSpPr>
            <p:nvPr/>
          </p:nvSpPr>
          <p:spPr bwMode="auto">
            <a:xfrm>
              <a:off x="4224128" y="2052648"/>
              <a:ext cx="245377" cy="162650"/>
            </a:xfrm>
            <a:custGeom>
              <a:avLst/>
              <a:gdLst>
                <a:gd name="T0" fmla="*/ 74 w 74"/>
                <a:gd name="T1" fmla="*/ 40 h 49"/>
                <a:gd name="T2" fmla="*/ 71 w 74"/>
                <a:gd name="T3" fmla="*/ 42 h 49"/>
                <a:gd name="T4" fmla="*/ 65 w 74"/>
                <a:gd name="T5" fmla="*/ 40 h 49"/>
                <a:gd name="T6" fmla="*/ 60 w 74"/>
                <a:gd name="T7" fmla="*/ 39 h 49"/>
                <a:gd name="T8" fmla="*/ 55 w 74"/>
                <a:gd name="T9" fmla="*/ 38 h 49"/>
                <a:gd name="T10" fmla="*/ 47 w 74"/>
                <a:gd name="T11" fmla="*/ 36 h 49"/>
                <a:gd name="T12" fmla="*/ 36 w 74"/>
                <a:gd name="T13" fmla="*/ 36 h 49"/>
                <a:gd name="T14" fmla="*/ 31 w 74"/>
                <a:gd name="T15" fmla="*/ 37 h 49"/>
                <a:gd name="T16" fmla="*/ 26 w 74"/>
                <a:gd name="T17" fmla="*/ 39 h 49"/>
                <a:gd name="T18" fmla="*/ 20 w 74"/>
                <a:gd name="T19" fmla="*/ 43 h 49"/>
                <a:gd name="T20" fmla="*/ 17 w 74"/>
                <a:gd name="T21" fmla="*/ 45 h 49"/>
                <a:gd name="T22" fmla="*/ 12 w 74"/>
                <a:gd name="T23" fmla="*/ 46 h 49"/>
                <a:gd name="T24" fmla="*/ 7 w 74"/>
                <a:gd name="T25" fmla="*/ 48 h 49"/>
                <a:gd name="T26" fmla="*/ 1 w 74"/>
                <a:gd name="T27" fmla="*/ 49 h 49"/>
                <a:gd name="T28" fmla="*/ 6 w 74"/>
                <a:gd name="T29" fmla="*/ 45 h 49"/>
                <a:gd name="T30" fmla="*/ 16 w 74"/>
                <a:gd name="T31" fmla="*/ 36 h 49"/>
                <a:gd name="T32" fmla="*/ 29 w 74"/>
                <a:gd name="T33" fmla="*/ 28 h 49"/>
                <a:gd name="T34" fmla="*/ 26 w 74"/>
                <a:gd name="T35" fmla="*/ 18 h 49"/>
                <a:gd name="T36" fmla="*/ 14 w 74"/>
                <a:gd name="T37" fmla="*/ 11 h 49"/>
                <a:gd name="T38" fmla="*/ 6 w 74"/>
                <a:gd name="T39" fmla="*/ 9 h 49"/>
                <a:gd name="T40" fmla="*/ 8 w 74"/>
                <a:gd name="T41" fmla="*/ 4 h 49"/>
                <a:gd name="T42" fmla="*/ 17 w 74"/>
                <a:gd name="T43" fmla="*/ 3 h 49"/>
                <a:gd name="T44" fmla="*/ 27 w 74"/>
                <a:gd name="T45" fmla="*/ 8 h 49"/>
                <a:gd name="T46" fmla="*/ 33 w 74"/>
                <a:gd name="T47" fmla="*/ 11 h 49"/>
                <a:gd name="T48" fmla="*/ 30 w 74"/>
                <a:gd name="T49" fmla="*/ 9 h 49"/>
                <a:gd name="T50" fmla="*/ 27 w 74"/>
                <a:gd name="T51" fmla="*/ 5 h 49"/>
                <a:gd name="T52" fmla="*/ 24 w 74"/>
                <a:gd name="T53" fmla="*/ 3 h 49"/>
                <a:gd name="T54" fmla="*/ 24 w 74"/>
                <a:gd name="T55" fmla="*/ 2 h 49"/>
                <a:gd name="T56" fmla="*/ 27 w 74"/>
                <a:gd name="T57" fmla="*/ 0 h 49"/>
                <a:gd name="T58" fmla="*/ 31 w 74"/>
                <a:gd name="T59" fmla="*/ 4 h 49"/>
                <a:gd name="T60" fmla="*/ 35 w 74"/>
                <a:gd name="T61" fmla="*/ 7 h 49"/>
                <a:gd name="T62" fmla="*/ 41 w 74"/>
                <a:gd name="T63" fmla="*/ 11 h 49"/>
                <a:gd name="T64" fmla="*/ 44 w 74"/>
                <a:gd name="T65" fmla="*/ 12 h 49"/>
                <a:gd name="T66" fmla="*/ 48 w 74"/>
                <a:gd name="T67" fmla="*/ 14 h 49"/>
                <a:gd name="T68" fmla="*/ 49 w 74"/>
                <a:gd name="T69" fmla="*/ 14 h 49"/>
                <a:gd name="T70" fmla="*/ 52 w 74"/>
                <a:gd name="T71" fmla="*/ 17 h 49"/>
                <a:gd name="T72" fmla="*/ 55 w 74"/>
                <a:gd name="T73" fmla="*/ 19 h 49"/>
                <a:gd name="T74" fmla="*/ 59 w 74"/>
                <a:gd name="T75" fmla="*/ 20 h 49"/>
                <a:gd name="T76" fmla="*/ 63 w 74"/>
                <a:gd name="T77" fmla="*/ 22 h 49"/>
                <a:gd name="T78" fmla="*/ 66 w 74"/>
                <a:gd name="T79" fmla="*/ 26 h 49"/>
                <a:gd name="T80" fmla="*/ 66 w 74"/>
                <a:gd name="T81" fmla="*/ 28 h 49"/>
                <a:gd name="T82" fmla="*/ 62 w 74"/>
                <a:gd name="T83" fmla="*/ 28 h 49"/>
                <a:gd name="T84" fmla="*/ 58 w 74"/>
                <a:gd name="T85" fmla="*/ 29 h 49"/>
                <a:gd name="T86" fmla="*/ 56 w 74"/>
                <a:gd name="T87" fmla="*/ 27 h 49"/>
                <a:gd name="T88" fmla="*/ 52 w 74"/>
                <a:gd name="T89" fmla="*/ 24 h 49"/>
                <a:gd name="T90" fmla="*/ 49 w 74"/>
                <a:gd name="T91" fmla="*/ 21 h 49"/>
                <a:gd name="T92" fmla="*/ 46 w 74"/>
                <a:gd name="T93" fmla="*/ 20 h 49"/>
                <a:gd name="T94" fmla="*/ 44 w 74"/>
                <a:gd name="T95" fmla="*/ 19 h 49"/>
                <a:gd name="T96" fmla="*/ 44 w 74"/>
                <a:gd name="T97" fmla="*/ 23 h 49"/>
                <a:gd name="T98" fmla="*/ 44 w 74"/>
                <a:gd name="T99" fmla="*/ 26 h 49"/>
                <a:gd name="T100" fmla="*/ 47 w 74"/>
                <a:gd name="T101" fmla="*/ 28 h 49"/>
                <a:gd name="T102" fmla="*/ 51 w 74"/>
                <a:gd name="T103" fmla="*/ 29 h 49"/>
                <a:gd name="T104" fmla="*/ 56 w 74"/>
                <a:gd name="T105" fmla="*/ 30 h 49"/>
                <a:gd name="T106" fmla="*/ 62 w 74"/>
                <a:gd name="T107" fmla="*/ 29 h 49"/>
                <a:gd name="T108" fmla="*/ 68 w 74"/>
                <a:gd name="T109" fmla="*/ 31 h 49"/>
                <a:gd name="T110" fmla="*/ 72 w 74"/>
                <a:gd name="T111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4" h="49">
                  <a:moveTo>
                    <a:pt x="73" y="38"/>
                  </a:moveTo>
                  <a:cubicBezTo>
                    <a:pt x="73" y="39"/>
                    <a:pt x="74" y="40"/>
                    <a:pt x="74" y="40"/>
                  </a:cubicBezTo>
                  <a:cubicBezTo>
                    <a:pt x="74" y="41"/>
                    <a:pt x="73" y="41"/>
                    <a:pt x="73" y="41"/>
                  </a:cubicBezTo>
                  <a:cubicBezTo>
                    <a:pt x="72" y="41"/>
                    <a:pt x="71" y="42"/>
                    <a:pt x="71" y="42"/>
                  </a:cubicBezTo>
                  <a:cubicBezTo>
                    <a:pt x="70" y="42"/>
                    <a:pt x="68" y="42"/>
                    <a:pt x="67" y="41"/>
                  </a:cubicBezTo>
                  <a:cubicBezTo>
                    <a:pt x="67" y="41"/>
                    <a:pt x="65" y="41"/>
                    <a:pt x="65" y="40"/>
                  </a:cubicBezTo>
                  <a:cubicBezTo>
                    <a:pt x="64" y="40"/>
                    <a:pt x="63" y="40"/>
                    <a:pt x="62" y="39"/>
                  </a:cubicBezTo>
                  <a:cubicBezTo>
                    <a:pt x="62" y="39"/>
                    <a:pt x="61" y="39"/>
                    <a:pt x="60" y="39"/>
                  </a:cubicBezTo>
                  <a:cubicBezTo>
                    <a:pt x="60" y="39"/>
                    <a:pt x="58" y="38"/>
                    <a:pt x="58" y="38"/>
                  </a:cubicBezTo>
                  <a:cubicBezTo>
                    <a:pt x="57" y="38"/>
                    <a:pt x="56" y="38"/>
                    <a:pt x="55" y="38"/>
                  </a:cubicBezTo>
                  <a:cubicBezTo>
                    <a:pt x="54" y="38"/>
                    <a:pt x="51" y="37"/>
                    <a:pt x="51" y="37"/>
                  </a:cubicBezTo>
                  <a:cubicBezTo>
                    <a:pt x="50" y="37"/>
                    <a:pt x="48" y="37"/>
                    <a:pt x="47" y="36"/>
                  </a:cubicBezTo>
                  <a:cubicBezTo>
                    <a:pt x="46" y="36"/>
                    <a:pt x="44" y="36"/>
                    <a:pt x="42" y="36"/>
                  </a:cubicBezTo>
                  <a:cubicBezTo>
                    <a:pt x="41" y="36"/>
                    <a:pt x="38" y="36"/>
                    <a:pt x="36" y="36"/>
                  </a:cubicBezTo>
                  <a:cubicBezTo>
                    <a:pt x="35" y="36"/>
                    <a:pt x="33" y="36"/>
                    <a:pt x="33" y="36"/>
                  </a:cubicBezTo>
                  <a:cubicBezTo>
                    <a:pt x="32" y="36"/>
                    <a:pt x="32" y="37"/>
                    <a:pt x="31" y="37"/>
                  </a:cubicBezTo>
                  <a:cubicBezTo>
                    <a:pt x="31" y="37"/>
                    <a:pt x="30" y="37"/>
                    <a:pt x="30" y="38"/>
                  </a:cubicBezTo>
                  <a:cubicBezTo>
                    <a:pt x="29" y="38"/>
                    <a:pt x="27" y="39"/>
                    <a:pt x="26" y="39"/>
                  </a:cubicBezTo>
                  <a:cubicBezTo>
                    <a:pt x="25" y="40"/>
                    <a:pt x="24" y="41"/>
                    <a:pt x="24" y="41"/>
                  </a:cubicBezTo>
                  <a:cubicBezTo>
                    <a:pt x="23" y="41"/>
                    <a:pt x="21" y="42"/>
                    <a:pt x="20" y="43"/>
                  </a:cubicBezTo>
                  <a:cubicBezTo>
                    <a:pt x="19" y="43"/>
                    <a:pt x="18" y="45"/>
                    <a:pt x="18" y="45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5" y="46"/>
                    <a:pt x="15" y="46"/>
                  </a:cubicBezTo>
                  <a:cubicBezTo>
                    <a:pt x="14" y="46"/>
                    <a:pt x="13" y="46"/>
                    <a:pt x="12" y="46"/>
                  </a:cubicBezTo>
                  <a:cubicBezTo>
                    <a:pt x="11" y="46"/>
                    <a:pt x="10" y="46"/>
                    <a:pt x="9" y="47"/>
                  </a:cubicBezTo>
                  <a:cubicBezTo>
                    <a:pt x="9" y="47"/>
                    <a:pt x="8" y="48"/>
                    <a:pt x="7" y="48"/>
                  </a:cubicBezTo>
                  <a:cubicBezTo>
                    <a:pt x="6" y="49"/>
                    <a:pt x="4" y="49"/>
                    <a:pt x="3" y="49"/>
                  </a:cubicBezTo>
                  <a:cubicBezTo>
                    <a:pt x="3" y="49"/>
                    <a:pt x="2" y="49"/>
                    <a:pt x="1" y="49"/>
                  </a:cubicBezTo>
                  <a:cubicBezTo>
                    <a:pt x="1" y="49"/>
                    <a:pt x="0" y="49"/>
                    <a:pt x="0" y="48"/>
                  </a:cubicBezTo>
                  <a:cubicBezTo>
                    <a:pt x="0" y="46"/>
                    <a:pt x="5" y="46"/>
                    <a:pt x="6" y="45"/>
                  </a:cubicBezTo>
                  <a:cubicBezTo>
                    <a:pt x="8" y="44"/>
                    <a:pt x="10" y="41"/>
                    <a:pt x="12" y="40"/>
                  </a:cubicBezTo>
                  <a:cubicBezTo>
                    <a:pt x="13" y="39"/>
                    <a:pt x="15" y="37"/>
                    <a:pt x="16" y="36"/>
                  </a:cubicBezTo>
                  <a:cubicBezTo>
                    <a:pt x="17" y="35"/>
                    <a:pt x="21" y="34"/>
                    <a:pt x="22" y="33"/>
                  </a:cubicBezTo>
                  <a:cubicBezTo>
                    <a:pt x="24" y="32"/>
                    <a:pt x="27" y="30"/>
                    <a:pt x="29" y="28"/>
                  </a:cubicBezTo>
                  <a:cubicBezTo>
                    <a:pt x="29" y="27"/>
                    <a:pt x="30" y="25"/>
                    <a:pt x="30" y="25"/>
                  </a:cubicBezTo>
                  <a:cubicBezTo>
                    <a:pt x="30" y="23"/>
                    <a:pt x="27" y="20"/>
                    <a:pt x="26" y="18"/>
                  </a:cubicBezTo>
                  <a:cubicBezTo>
                    <a:pt x="24" y="17"/>
                    <a:pt x="20" y="16"/>
                    <a:pt x="19" y="15"/>
                  </a:cubicBezTo>
                  <a:cubicBezTo>
                    <a:pt x="17" y="14"/>
                    <a:pt x="15" y="12"/>
                    <a:pt x="14" y="11"/>
                  </a:cubicBezTo>
                  <a:cubicBezTo>
                    <a:pt x="13" y="11"/>
                    <a:pt x="10" y="11"/>
                    <a:pt x="9" y="11"/>
                  </a:cubicBezTo>
                  <a:cubicBezTo>
                    <a:pt x="9" y="10"/>
                    <a:pt x="7" y="10"/>
                    <a:pt x="6" y="9"/>
                  </a:cubicBezTo>
                  <a:cubicBezTo>
                    <a:pt x="6" y="8"/>
                    <a:pt x="6" y="7"/>
                    <a:pt x="6" y="6"/>
                  </a:cubicBezTo>
                  <a:cubicBezTo>
                    <a:pt x="6" y="5"/>
                    <a:pt x="8" y="4"/>
                    <a:pt x="8" y="4"/>
                  </a:cubicBezTo>
                  <a:cubicBezTo>
                    <a:pt x="9" y="3"/>
                    <a:pt x="11" y="3"/>
                    <a:pt x="12" y="3"/>
                  </a:cubicBezTo>
                  <a:cubicBezTo>
                    <a:pt x="14" y="3"/>
                    <a:pt x="16" y="3"/>
                    <a:pt x="17" y="3"/>
                  </a:cubicBezTo>
                  <a:cubicBezTo>
                    <a:pt x="18" y="4"/>
                    <a:pt x="21" y="5"/>
                    <a:pt x="22" y="5"/>
                  </a:cubicBezTo>
                  <a:cubicBezTo>
                    <a:pt x="23" y="6"/>
                    <a:pt x="26" y="7"/>
                    <a:pt x="27" y="8"/>
                  </a:cubicBezTo>
                  <a:cubicBezTo>
                    <a:pt x="29" y="9"/>
                    <a:pt x="31" y="13"/>
                    <a:pt x="33" y="12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1"/>
                    <a:pt x="32" y="11"/>
                    <a:pt x="32" y="10"/>
                  </a:cubicBezTo>
                  <a:cubicBezTo>
                    <a:pt x="31" y="10"/>
                    <a:pt x="30" y="9"/>
                    <a:pt x="30" y="9"/>
                  </a:cubicBezTo>
                  <a:cubicBezTo>
                    <a:pt x="29" y="8"/>
                    <a:pt x="28" y="7"/>
                    <a:pt x="28" y="7"/>
                  </a:cubicBezTo>
                  <a:cubicBezTo>
                    <a:pt x="27" y="6"/>
                    <a:pt x="27" y="5"/>
                    <a:pt x="27" y="5"/>
                  </a:cubicBezTo>
                  <a:cubicBezTo>
                    <a:pt x="26" y="5"/>
                    <a:pt x="25" y="4"/>
                    <a:pt x="25" y="4"/>
                  </a:cubicBezTo>
                  <a:cubicBezTo>
                    <a:pt x="25" y="4"/>
                    <a:pt x="25" y="3"/>
                    <a:pt x="24" y="3"/>
                  </a:cubicBezTo>
                  <a:cubicBezTo>
                    <a:pt x="24" y="3"/>
                    <a:pt x="24" y="3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5" y="1"/>
                    <a:pt x="25" y="1"/>
                  </a:cubicBezTo>
                  <a:cubicBezTo>
                    <a:pt x="25" y="1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1"/>
                    <a:pt x="30" y="3"/>
                    <a:pt x="31" y="4"/>
                  </a:cubicBezTo>
                  <a:cubicBezTo>
                    <a:pt x="31" y="4"/>
                    <a:pt x="33" y="5"/>
                    <a:pt x="33" y="5"/>
                  </a:cubicBezTo>
                  <a:cubicBezTo>
                    <a:pt x="33" y="5"/>
                    <a:pt x="35" y="6"/>
                    <a:pt x="35" y="7"/>
                  </a:cubicBezTo>
                  <a:cubicBezTo>
                    <a:pt x="36" y="8"/>
                    <a:pt x="38" y="10"/>
                    <a:pt x="39" y="10"/>
                  </a:cubicBezTo>
                  <a:cubicBezTo>
                    <a:pt x="39" y="10"/>
                    <a:pt x="40" y="11"/>
                    <a:pt x="41" y="11"/>
                  </a:cubicBezTo>
                  <a:cubicBezTo>
                    <a:pt x="41" y="11"/>
                    <a:pt x="43" y="11"/>
                    <a:pt x="43" y="11"/>
                  </a:cubicBezTo>
                  <a:cubicBezTo>
                    <a:pt x="44" y="11"/>
                    <a:pt x="44" y="11"/>
                    <a:pt x="44" y="12"/>
                  </a:cubicBezTo>
                  <a:cubicBezTo>
                    <a:pt x="45" y="12"/>
                    <a:pt x="45" y="13"/>
                    <a:pt x="46" y="13"/>
                  </a:cubicBezTo>
                  <a:cubicBezTo>
                    <a:pt x="46" y="13"/>
                    <a:pt x="47" y="14"/>
                    <a:pt x="48" y="1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8" y="14"/>
                    <a:pt x="49" y="14"/>
                    <a:pt x="49" y="14"/>
                  </a:cubicBezTo>
                  <a:cubicBezTo>
                    <a:pt x="50" y="15"/>
                    <a:pt x="50" y="15"/>
                    <a:pt x="51" y="15"/>
                  </a:cubicBezTo>
                  <a:cubicBezTo>
                    <a:pt x="51" y="16"/>
                    <a:pt x="51" y="16"/>
                    <a:pt x="52" y="17"/>
                  </a:cubicBezTo>
                  <a:cubicBezTo>
                    <a:pt x="52" y="17"/>
                    <a:pt x="53" y="18"/>
                    <a:pt x="54" y="18"/>
                  </a:cubicBezTo>
                  <a:cubicBezTo>
                    <a:pt x="54" y="18"/>
                    <a:pt x="55" y="19"/>
                    <a:pt x="55" y="19"/>
                  </a:cubicBezTo>
                  <a:cubicBezTo>
                    <a:pt x="55" y="19"/>
                    <a:pt x="56" y="20"/>
                    <a:pt x="56" y="20"/>
                  </a:cubicBezTo>
                  <a:cubicBezTo>
                    <a:pt x="57" y="20"/>
                    <a:pt x="58" y="20"/>
                    <a:pt x="59" y="20"/>
                  </a:cubicBezTo>
                  <a:cubicBezTo>
                    <a:pt x="59" y="21"/>
                    <a:pt x="61" y="21"/>
                    <a:pt x="61" y="21"/>
                  </a:cubicBezTo>
                  <a:cubicBezTo>
                    <a:pt x="62" y="21"/>
                    <a:pt x="63" y="21"/>
                    <a:pt x="63" y="22"/>
                  </a:cubicBezTo>
                  <a:cubicBezTo>
                    <a:pt x="63" y="22"/>
                    <a:pt x="64" y="23"/>
                    <a:pt x="64" y="24"/>
                  </a:cubicBezTo>
                  <a:cubicBezTo>
                    <a:pt x="64" y="25"/>
                    <a:pt x="65" y="25"/>
                    <a:pt x="66" y="26"/>
                  </a:cubicBezTo>
                  <a:cubicBezTo>
                    <a:pt x="66" y="26"/>
                    <a:pt x="66" y="27"/>
                    <a:pt x="66" y="27"/>
                  </a:cubicBezTo>
                  <a:cubicBezTo>
                    <a:pt x="66" y="27"/>
                    <a:pt x="66" y="28"/>
                    <a:pt x="66" y="28"/>
                  </a:cubicBezTo>
                  <a:cubicBezTo>
                    <a:pt x="65" y="28"/>
                    <a:pt x="65" y="28"/>
                    <a:pt x="64" y="28"/>
                  </a:cubicBezTo>
                  <a:cubicBezTo>
                    <a:pt x="64" y="28"/>
                    <a:pt x="63" y="28"/>
                    <a:pt x="62" y="28"/>
                  </a:cubicBezTo>
                  <a:cubicBezTo>
                    <a:pt x="61" y="28"/>
                    <a:pt x="60" y="28"/>
                    <a:pt x="59" y="28"/>
                  </a:cubicBezTo>
                  <a:cubicBezTo>
                    <a:pt x="59" y="28"/>
                    <a:pt x="58" y="29"/>
                    <a:pt x="58" y="29"/>
                  </a:cubicBezTo>
                  <a:cubicBezTo>
                    <a:pt x="57" y="29"/>
                    <a:pt x="57" y="29"/>
                    <a:pt x="56" y="29"/>
                  </a:cubicBezTo>
                  <a:cubicBezTo>
                    <a:pt x="56" y="28"/>
                    <a:pt x="56" y="27"/>
                    <a:pt x="56" y="27"/>
                  </a:cubicBezTo>
                  <a:cubicBezTo>
                    <a:pt x="55" y="26"/>
                    <a:pt x="54" y="26"/>
                    <a:pt x="54" y="25"/>
                  </a:cubicBezTo>
                  <a:cubicBezTo>
                    <a:pt x="53" y="25"/>
                    <a:pt x="53" y="25"/>
                    <a:pt x="52" y="24"/>
                  </a:cubicBezTo>
                  <a:cubicBezTo>
                    <a:pt x="52" y="24"/>
                    <a:pt x="51" y="23"/>
                    <a:pt x="51" y="23"/>
                  </a:cubicBezTo>
                  <a:cubicBezTo>
                    <a:pt x="50" y="22"/>
                    <a:pt x="49" y="22"/>
                    <a:pt x="49" y="21"/>
                  </a:cubicBezTo>
                  <a:cubicBezTo>
                    <a:pt x="48" y="21"/>
                    <a:pt x="47" y="21"/>
                    <a:pt x="47" y="21"/>
                  </a:cubicBezTo>
                  <a:cubicBezTo>
                    <a:pt x="46" y="21"/>
                    <a:pt x="46" y="20"/>
                    <a:pt x="46" y="20"/>
                  </a:cubicBezTo>
                  <a:cubicBezTo>
                    <a:pt x="45" y="20"/>
                    <a:pt x="45" y="18"/>
                    <a:pt x="44" y="18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4" y="20"/>
                    <a:pt x="45" y="21"/>
                    <a:pt x="45" y="21"/>
                  </a:cubicBezTo>
                  <a:cubicBezTo>
                    <a:pt x="45" y="22"/>
                    <a:pt x="45" y="23"/>
                    <a:pt x="44" y="23"/>
                  </a:cubicBezTo>
                  <a:cubicBezTo>
                    <a:pt x="44" y="24"/>
                    <a:pt x="44" y="25"/>
                    <a:pt x="44" y="25"/>
                  </a:cubicBezTo>
                  <a:cubicBezTo>
                    <a:pt x="44" y="25"/>
                    <a:pt x="44" y="26"/>
                    <a:pt x="44" y="26"/>
                  </a:cubicBezTo>
                  <a:cubicBezTo>
                    <a:pt x="44" y="26"/>
                    <a:pt x="45" y="27"/>
                    <a:pt x="45" y="27"/>
                  </a:cubicBezTo>
                  <a:cubicBezTo>
                    <a:pt x="45" y="27"/>
                    <a:pt x="46" y="28"/>
                    <a:pt x="47" y="28"/>
                  </a:cubicBezTo>
                  <a:cubicBezTo>
                    <a:pt x="47" y="28"/>
                    <a:pt x="48" y="28"/>
                    <a:pt x="49" y="29"/>
                  </a:cubicBezTo>
                  <a:cubicBezTo>
                    <a:pt x="49" y="29"/>
                    <a:pt x="50" y="29"/>
                    <a:pt x="51" y="29"/>
                  </a:cubicBezTo>
                  <a:cubicBezTo>
                    <a:pt x="51" y="29"/>
                    <a:pt x="53" y="30"/>
                    <a:pt x="53" y="30"/>
                  </a:cubicBezTo>
                  <a:cubicBezTo>
                    <a:pt x="54" y="31"/>
                    <a:pt x="56" y="31"/>
                    <a:pt x="56" y="30"/>
                  </a:cubicBezTo>
                  <a:cubicBezTo>
                    <a:pt x="57" y="30"/>
                    <a:pt x="58" y="30"/>
                    <a:pt x="59" y="30"/>
                  </a:cubicBezTo>
                  <a:cubicBezTo>
                    <a:pt x="59" y="29"/>
                    <a:pt x="61" y="29"/>
                    <a:pt x="62" y="29"/>
                  </a:cubicBezTo>
                  <a:cubicBezTo>
                    <a:pt x="63" y="29"/>
                    <a:pt x="65" y="29"/>
                    <a:pt x="66" y="29"/>
                  </a:cubicBezTo>
                  <a:cubicBezTo>
                    <a:pt x="67" y="30"/>
                    <a:pt x="68" y="31"/>
                    <a:pt x="68" y="31"/>
                  </a:cubicBezTo>
                  <a:cubicBezTo>
                    <a:pt x="68" y="32"/>
                    <a:pt x="69" y="32"/>
                    <a:pt x="69" y="33"/>
                  </a:cubicBezTo>
                  <a:cubicBezTo>
                    <a:pt x="70" y="33"/>
                    <a:pt x="71" y="34"/>
                    <a:pt x="72" y="36"/>
                  </a:cubicBezTo>
                  <a:cubicBezTo>
                    <a:pt x="72" y="36"/>
                    <a:pt x="72" y="38"/>
                    <a:pt x="73" y="38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95"/>
            <p:cNvSpPr>
              <a:spLocks/>
            </p:cNvSpPr>
            <p:nvPr/>
          </p:nvSpPr>
          <p:spPr bwMode="auto">
            <a:xfrm>
              <a:off x="4170846" y="5040638"/>
              <a:ext cx="291648" cy="215932"/>
            </a:xfrm>
            <a:custGeom>
              <a:avLst/>
              <a:gdLst>
                <a:gd name="T0" fmla="*/ 88 w 88"/>
                <a:gd name="T1" fmla="*/ 4 h 65"/>
                <a:gd name="T2" fmla="*/ 85 w 88"/>
                <a:gd name="T3" fmla="*/ 7 h 65"/>
                <a:gd name="T4" fmla="*/ 79 w 88"/>
                <a:gd name="T5" fmla="*/ 12 h 65"/>
                <a:gd name="T6" fmla="*/ 70 w 88"/>
                <a:gd name="T7" fmla="*/ 12 h 65"/>
                <a:gd name="T8" fmla="*/ 59 w 88"/>
                <a:gd name="T9" fmla="*/ 13 h 65"/>
                <a:gd name="T10" fmla="*/ 54 w 88"/>
                <a:gd name="T11" fmla="*/ 16 h 65"/>
                <a:gd name="T12" fmla="*/ 47 w 88"/>
                <a:gd name="T13" fmla="*/ 20 h 65"/>
                <a:gd name="T14" fmla="*/ 40 w 88"/>
                <a:gd name="T15" fmla="*/ 23 h 65"/>
                <a:gd name="T16" fmla="*/ 34 w 88"/>
                <a:gd name="T17" fmla="*/ 28 h 65"/>
                <a:gd name="T18" fmla="*/ 31 w 88"/>
                <a:gd name="T19" fmla="*/ 34 h 65"/>
                <a:gd name="T20" fmla="*/ 29 w 88"/>
                <a:gd name="T21" fmla="*/ 40 h 65"/>
                <a:gd name="T22" fmla="*/ 30 w 88"/>
                <a:gd name="T23" fmla="*/ 48 h 65"/>
                <a:gd name="T24" fmla="*/ 34 w 88"/>
                <a:gd name="T25" fmla="*/ 54 h 65"/>
                <a:gd name="T26" fmla="*/ 37 w 88"/>
                <a:gd name="T27" fmla="*/ 59 h 65"/>
                <a:gd name="T28" fmla="*/ 35 w 88"/>
                <a:gd name="T29" fmla="*/ 65 h 65"/>
                <a:gd name="T30" fmla="*/ 32 w 88"/>
                <a:gd name="T31" fmla="*/ 64 h 65"/>
                <a:gd name="T32" fmla="*/ 31 w 88"/>
                <a:gd name="T33" fmla="*/ 57 h 65"/>
                <a:gd name="T34" fmla="*/ 25 w 88"/>
                <a:gd name="T35" fmla="*/ 51 h 65"/>
                <a:gd name="T36" fmla="*/ 22 w 88"/>
                <a:gd name="T37" fmla="*/ 52 h 65"/>
                <a:gd name="T38" fmla="*/ 18 w 88"/>
                <a:gd name="T39" fmla="*/ 56 h 65"/>
                <a:gd name="T40" fmla="*/ 11 w 88"/>
                <a:gd name="T41" fmla="*/ 63 h 65"/>
                <a:gd name="T42" fmla="*/ 7 w 88"/>
                <a:gd name="T43" fmla="*/ 65 h 65"/>
                <a:gd name="T44" fmla="*/ 6 w 88"/>
                <a:gd name="T45" fmla="*/ 60 h 65"/>
                <a:gd name="T46" fmla="*/ 3 w 88"/>
                <a:gd name="T47" fmla="*/ 56 h 65"/>
                <a:gd name="T48" fmla="*/ 3 w 88"/>
                <a:gd name="T49" fmla="*/ 48 h 65"/>
                <a:gd name="T50" fmla="*/ 2 w 88"/>
                <a:gd name="T51" fmla="*/ 40 h 65"/>
                <a:gd name="T52" fmla="*/ 0 w 88"/>
                <a:gd name="T53" fmla="*/ 36 h 65"/>
                <a:gd name="T54" fmla="*/ 2 w 88"/>
                <a:gd name="T55" fmla="*/ 31 h 65"/>
                <a:gd name="T56" fmla="*/ 4 w 88"/>
                <a:gd name="T57" fmla="*/ 27 h 65"/>
                <a:gd name="T58" fmla="*/ 6 w 88"/>
                <a:gd name="T59" fmla="*/ 21 h 65"/>
                <a:gd name="T60" fmla="*/ 11 w 88"/>
                <a:gd name="T61" fmla="*/ 21 h 65"/>
                <a:gd name="T62" fmla="*/ 9 w 88"/>
                <a:gd name="T63" fmla="*/ 25 h 65"/>
                <a:gd name="T64" fmla="*/ 7 w 88"/>
                <a:gd name="T65" fmla="*/ 30 h 65"/>
                <a:gd name="T66" fmla="*/ 7 w 88"/>
                <a:gd name="T67" fmla="*/ 37 h 65"/>
                <a:gd name="T68" fmla="*/ 8 w 88"/>
                <a:gd name="T69" fmla="*/ 42 h 65"/>
                <a:gd name="T70" fmla="*/ 7 w 88"/>
                <a:gd name="T71" fmla="*/ 48 h 65"/>
                <a:gd name="T72" fmla="*/ 9 w 88"/>
                <a:gd name="T73" fmla="*/ 54 h 65"/>
                <a:gd name="T74" fmla="*/ 13 w 88"/>
                <a:gd name="T75" fmla="*/ 56 h 65"/>
                <a:gd name="T76" fmla="*/ 18 w 88"/>
                <a:gd name="T77" fmla="*/ 51 h 65"/>
                <a:gd name="T78" fmla="*/ 22 w 88"/>
                <a:gd name="T79" fmla="*/ 44 h 65"/>
                <a:gd name="T80" fmla="*/ 25 w 88"/>
                <a:gd name="T81" fmla="*/ 36 h 65"/>
                <a:gd name="T82" fmla="*/ 27 w 88"/>
                <a:gd name="T83" fmla="*/ 29 h 65"/>
                <a:gd name="T84" fmla="*/ 27 w 88"/>
                <a:gd name="T85" fmla="*/ 23 h 65"/>
                <a:gd name="T86" fmla="*/ 26 w 88"/>
                <a:gd name="T87" fmla="*/ 19 h 65"/>
                <a:gd name="T88" fmla="*/ 28 w 88"/>
                <a:gd name="T89" fmla="*/ 16 h 65"/>
                <a:gd name="T90" fmla="*/ 30 w 88"/>
                <a:gd name="T91" fmla="*/ 16 h 65"/>
                <a:gd name="T92" fmla="*/ 36 w 88"/>
                <a:gd name="T93" fmla="*/ 17 h 65"/>
                <a:gd name="T94" fmla="*/ 40 w 88"/>
                <a:gd name="T95" fmla="*/ 17 h 65"/>
                <a:gd name="T96" fmla="*/ 44 w 88"/>
                <a:gd name="T97" fmla="*/ 15 h 65"/>
                <a:gd name="T98" fmla="*/ 48 w 88"/>
                <a:gd name="T99" fmla="*/ 12 h 65"/>
                <a:gd name="T100" fmla="*/ 52 w 88"/>
                <a:gd name="T101" fmla="*/ 10 h 65"/>
                <a:gd name="T102" fmla="*/ 57 w 88"/>
                <a:gd name="T103" fmla="*/ 7 h 65"/>
                <a:gd name="T104" fmla="*/ 66 w 88"/>
                <a:gd name="T105" fmla="*/ 7 h 65"/>
                <a:gd name="T106" fmla="*/ 73 w 88"/>
                <a:gd name="T107" fmla="*/ 6 h 65"/>
                <a:gd name="T108" fmla="*/ 78 w 88"/>
                <a:gd name="T109" fmla="*/ 4 h 65"/>
                <a:gd name="T110" fmla="*/ 83 w 88"/>
                <a:gd name="T111" fmla="*/ 1 h 65"/>
                <a:gd name="T112" fmla="*/ 87 w 88"/>
                <a:gd name="T113" fmla="*/ 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8" h="65">
                  <a:moveTo>
                    <a:pt x="87" y="1"/>
                  </a:moveTo>
                  <a:cubicBezTo>
                    <a:pt x="87" y="2"/>
                    <a:pt x="88" y="3"/>
                    <a:pt x="88" y="4"/>
                  </a:cubicBezTo>
                  <a:cubicBezTo>
                    <a:pt x="88" y="4"/>
                    <a:pt x="87" y="4"/>
                    <a:pt x="87" y="4"/>
                  </a:cubicBezTo>
                  <a:cubicBezTo>
                    <a:pt x="86" y="5"/>
                    <a:pt x="85" y="6"/>
                    <a:pt x="85" y="7"/>
                  </a:cubicBezTo>
                  <a:cubicBezTo>
                    <a:pt x="84" y="8"/>
                    <a:pt x="83" y="9"/>
                    <a:pt x="82" y="10"/>
                  </a:cubicBezTo>
                  <a:cubicBezTo>
                    <a:pt x="81" y="10"/>
                    <a:pt x="80" y="11"/>
                    <a:pt x="79" y="12"/>
                  </a:cubicBezTo>
                  <a:cubicBezTo>
                    <a:pt x="78" y="12"/>
                    <a:pt x="75" y="12"/>
                    <a:pt x="73" y="13"/>
                  </a:cubicBezTo>
                  <a:cubicBezTo>
                    <a:pt x="72" y="13"/>
                    <a:pt x="71" y="12"/>
                    <a:pt x="70" y="12"/>
                  </a:cubicBezTo>
                  <a:cubicBezTo>
                    <a:pt x="68" y="12"/>
                    <a:pt x="65" y="12"/>
                    <a:pt x="63" y="12"/>
                  </a:cubicBezTo>
                  <a:cubicBezTo>
                    <a:pt x="62" y="12"/>
                    <a:pt x="60" y="12"/>
                    <a:pt x="59" y="13"/>
                  </a:cubicBezTo>
                  <a:cubicBezTo>
                    <a:pt x="58" y="13"/>
                    <a:pt x="57" y="14"/>
                    <a:pt x="57" y="14"/>
                  </a:cubicBezTo>
                  <a:cubicBezTo>
                    <a:pt x="56" y="15"/>
                    <a:pt x="55" y="16"/>
                    <a:pt x="54" y="16"/>
                  </a:cubicBezTo>
                  <a:cubicBezTo>
                    <a:pt x="54" y="17"/>
                    <a:pt x="52" y="18"/>
                    <a:pt x="51" y="19"/>
                  </a:cubicBezTo>
                  <a:cubicBezTo>
                    <a:pt x="50" y="19"/>
                    <a:pt x="48" y="20"/>
                    <a:pt x="47" y="20"/>
                  </a:cubicBezTo>
                  <a:cubicBezTo>
                    <a:pt x="46" y="21"/>
                    <a:pt x="44" y="21"/>
                    <a:pt x="43" y="22"/>
                  </a:cubicBezTo>
                  <a:cubicBezTo>
                    <a:pt x="42" y="22"/>
                    <a:pt x="41" y="22"/>
                    <a:pt x="40" y="23"/>
                  </a:cubicBezTo>
                  <a:cubicBezTo>
                    <a:pt x="39" y="23"/>
                    <a:pt x="37" y="24"/>
                    <a:pt x="37" y="25"/>
                  </a:cubicBezTo>
                  <a:cubicBezTo>
                    <a:pt x="36" y="26"/>
                    <a:pt x="35" y="27"/>
                    <a:pt x="34" y="28"/>
                  </a:cubicBezTo>
                  <a:cubicBezTo>
                    <a:pt x="34" y="29"/>
                    <a:pt x="33" y="30"/>
                    <a:pt x="32" y="31"/>
                  </a:cubicBezTo>
                  <a:cubicBezTo>
                    <a:pt x="32" y="32"/>
                    <a:pt x="31" y="33"/>
                    <a:pt x="31" y="34"/>
                  </a:cubicBezTo>
                  <a:cubicBezTo>
                    <a:pt x="30" y="35"/>
                    <a:pt x="30" y="35"/>
                    <a:pt x="30" y="36"/>
                  </a:cubicBezTo>
                  <a:cubicBezTo>
                    <a:pt x="29" y="37"/>
                    <a:pt x="29" y="39"/>
                    <a:pt x="29" y="40"/>
                  </a:cubicBezTo>
                  <a:cubicBezTo>
                    <a:pt x="29" y="41"/>
                    <a:pt x="29" y="44"/>
                    <a:pt x="29" y="45"/>
                  </a:cubicBezTo>
                  <a:cubicBezTo>
                    <a:pt x="29" y="46"/>
                    <a:pt x="29" y="47"/>
                    <a:pt x="30" y="48"/>
                  </a:cubicBezTo>
                  <a:cubicBezTo>
                    <a:pt x="30" y="49"/>
                    <a:pt x="31" y="51"/>
                    <a:pt x="31" y="52"/>
                  </a:cubicBezTo>
                  <a:cubicBezTo>
                    <a:pt x="32" y="52"/>
                    <a:pt x="33" y="53"/>
                    <a:pt x="34" y="54"/>
                  </a:cubicBezTo>
                  <a:cubicBezTo>
                    <a:pt x="34" y="54"/>
                    <a:pt x="35" y="55"/>
                    <a:pt x="35" y="56"/>
                  </a:cubicBezTo>
                  <a:cubicBezTo>
                    <a:pt x="36" y="57"/>
                    <a:pt x="36" y="58"/>
                    <a:pt x="37" y="59"/>
                  </a:cubicBezTo>
                  <a:cubicBezTo>
                    <a:pt x="37" y="60"/>
                    <a:pt x="37" y="61"/>
                    <a:pt x="36" y="62"/>
                  </a:cubicBezTo>
                  <a:cubicBezTo>
                    <a:pt x="36" y="62"/>
                    <a:pt x="35" y="64"/>
                    <a:pt x="35" y="65"/>
                  </a:cubicBezTo>
                  <a:cubicBezTo>
                    <a:pt x="34" y="65"/>
                    <a:pt x="34" y="65"/>
                    <a:pt x="34" y="65"/>
                  </a:cubicBezTo>
                  <a:cubicBezTo>
                    <a:pt x="33" y="65"/>
                    <a:pt x="32" y="64"/>
                    <a:pt x="32" y="64"/>
                  </a:cubicBezTo>
                  <a:cubicBezTo>
                    <a:pt x="32" y="63"/>
                    <a:pt x="32" y="60"/>
                    <a:pt x="32" y="60"/>
                  </a:cubicBezTo>
                  <a:cubicBezTo>
                    <a:pt x="32" y="59"/>
                    <a:pt x="32" y="57"/>
                    <a:pt x="31" y="57"/>
                  </a:cubicBezTo>
                  <a:cubicBezTo>
                    <a:pt x="31" y="56"/>
                    <a:pt x="29" y="54"/>
                    <a:pt x="28" y="53"/>
                  </a:cubicBezTo>
                  <a:cubicBezTo>
                    <a:pt x="27" y="53"/>
                    <a:pt x="26" y="51"/>
                    <a:pt x="25" y="51"/>
                  </a:cubicBezTo>
                  <a:cubicBezTo>
                    <a:pt x="25" y="51"/>
                    <a:pt x="24" y="51"/>
                    <a:pt x="24" y="51"/>
                  </a:cubicBezTo>
                  <a:cubicBezTo>
                    <a:pt x="23" y="51"/>
                    <a:pt x="22" y="52"/>
                    <a:pt x="22" y="52"/>
                  </a:cubicBezTo>
                  <a:cubicBezTo>
                    <a:pt x="21" y="52"/>
                    <a:pt x="21" y="54"/>
                    <a:pt x="21" y="54"/>
                  </a:cubicBezTo>
                  <a:cubicBezTo>
                    <a:pt x="20" y="54"/>
                    <a:pt x="19" y="55"/>
                    <a:pt x="18" y="56"/>
                  </a:cubicBezTo>
                  <a:cubicBezTo>
                    <a:pt x="17" y="57"/>
                    <a:pt x="16" y="59"/>
                    <a:pt x="14" y="60"/>
                  </a:cubicBezTo>
                  <a:cubicBezTo>
                    <a:pt x="14" y="61"/>
                    <a:pt x="12" y="62"/>
                    <a:pt x="11" y="63"/>
                  </a:cubicBezTo>
                  <a:cubicBezTo>
                    <a:pt x="11" y="64"/>
                    <a:pt x="10" y="65"/>
                    <a:pt x="9" y="65"/>
                  </a:cubicBezTo>
                  <a:cubicBezTo>
                    <a:pt x="8" y="65"/>
                    <a:pt x="7" y="65"/>
                    <a:pt x="7" y="65"/>
                  </a:cubicBezTo>
                  <a:cubicBezTo>
                    <a:pt x="6" y="64"/>
                    <a:pt x="7" y="62"/>
                    <a:pt x="7" y="61"/>
                  </a:cubicBezTo>
                  <a:cubicBezTo>
                    <a:pt x="7" y="60"/>
                    <a:pt x="6" y="60"/>
                    <a:pt x="6" y="60"/>
                  </a:cubicBezTo>
                  <a:cubicBezTo>
                    <a:pt x="5" y="60"/>
                    <a:pt x="5" y="60"/>
                    <a:pt x="5" y="59"/>
                  </a:cubicBezTo>
                  <a:cubicBezTo>
                    <a:pt x="4" y="59"/>
                    <a:pt x="3" y="57"/>
                    <a:pt x="3" y="56"/>
                  </a:cubicBezTo>
                  <a:cubicBezTo>
                    <a:pt x="3" y="55"/>
                    <a:pt x="3" y="54"/>
                    <a:pt x="3" y="53"/>
                  </a:cubicBezTo>
                  <a:cubicBezTo>
                    <a:pt x="3" y="51"/>
                    <a:pt x="3" y="49"/>
                    <a:pt x="3" y="48"/>
                  </a:cubicBezTo>
                  <a:cubicBezTo>
                    <a:pt x="3" y="47"/>
                    <a:pt x="3" y="44"/>
                    <a:pt x="2" y="42"/>
                  </a:cubicBezTo>
                  <a:cubicBezTo>
                    <a:pt x="2" y="41"/>
                    <a:pt x="3" y="40"/>
                    <a:pt x="2" y="40"/>
                  </a:cubicBezTo>
                  <a:cubicBezTo>
                    <a:pt x="2" y="39"/>
                    <a:pt x="2" y="38"/>
                    <a:pt x="1" y="38"/>
                  </a:cubicBezTo>
                  <a:cubicBezTo>
                    <a:pt x="1" y="37"/>
                    <a:pt x="0" y="36"/>
                    <a:pt x="0" y="36"/>
                  </a:cubicBezTo>
                  <a:cubicBezTo>
                    <a:pt x="0" y="35"/>
                    <a:pt x="1" y="34"/>
                    <a:pt x="1" y="33"/>
                  </a:cubicBezTo>
                  <a:cubicBezTo>
                    <a:pt x="1" y="32"/>
                    <a:pt x="2" y="32"/>
                    <a:pt x="2" y="31"/>
                  </a:cubicBezTo>
                  <a:cubicBezTo>
                    <a:pt x="3" y="31"/>
                    <a:pt x="4" y="30"/>
                    <a:pt x="4" y="29"/>
                  </a:cubicBezTo>
                  <a:cubicBezTo>
                    <a:pt x="4" y="29"/>
                    <a:pt x="4" y="28"/>
                    <a:pt x="4" y="27"/>
                  </a:cubicBezTo>
                  <a:cubicBezTo>
                    <a:pt x="4" y="26"/>
                    <a:pt x="4" y="23"/>
                    <a:pt x="4" y="22"/>
                  </a:cubicBezTo>
                  <a:cubicBezTo>
                    <a:pt x="5" y="22"/>
                    <a:pt x="6" y="21"/>
                    <a:pt x="6" y="21"/>
                  </a:cubicBezTo>
                  <a:cubicBezTo>
                    <a:pt x="7" y="20"/>
                    <a:pt x="8" y="20"/>
                    <a:pt x="9" y="20"/>
                  </a:cubicBezTo>
                  <a:cubicBezTo>
                    <a:pt x="9" y="20"/>
                    <a:pt x="11" y="21"/>
                    <a:pt x="11" y="21"/>
                  </a:cubicBezTo>
                  <a:cubicBezTo>
                    <a:pt x="11" y="21"/>
                    <a:pt x="11" y="22"/>
                    <a:pt x="11" y="22"/>
                  </a:cubicBezTo>
                  <a:cubicBezTo>
                    <a:pt x="11" y="23"/>
                    <a:pt x="10" y="24"/>
                    <a:pt x="9" y="25"/>
                  </a:cubicBezTo>
                  <a:cubicBezTo>
                    <a:pt x="9" y="26"/>
                    <a:pt x="8" y="27"/>
                    <a:pt x="8" y="28"/>
                  </a:cubicBezTo>
                  <a:cubicBezTo>
                    <a:pt x="7" y="29"/>
                    <a:pt x="7" y="30"/>
                    <a:pt x="7" y="30"/>
                  </a:cubicBezTo>
                  <a:cubicBezTo>
                    <a:pt x="7" y="31"/>
                    <a:pt x="6" y="33"/>
                    <a:pt x="6" y="34"/>
                  </a:cubicBezTo>
                  <a:cubicBezTo>
                    <a:pt x="6" y="35"/>
                    <a:pt x="7" y="36"/>
                    <a:pt x="7" y="37"/>
                  </a:cubicBezTo>
                  <a:cubicBezTo>
                    <a:pt x="7" y="38"/>
                    <a:pt x="7" y="39"/>
                    <a:pt x="7" y="39"/>
                  </a:cubicBezTo>
                  <a:cubicBezTo>
                    <a:pt x="7" y="40"/>
                    <a:pt x="8" y="41"/>
                    <a:pt x="8" y="42"/>
                  </a:cubicBezTo>
                  <a:cubicBezTo>
                    <a:pt x="8" y="43"/>
                    <a:pt x="8" y="45"/>
                    <a:pt x="8" y="46"/>
                  </a:cubicBezTo>
                  <a:cubicBezTo>
                    <a:pt x="8" y="46"/>
                    <a:pt x="7" y="47"/>
                    <a:pt x="7" y="48"/>
                  </a:cubicBezTo>
                  <a:cubicBezTo>
                    <a:pt x="7" y="49"/>
                    <a:pt x="8" y="50"/>
                    <a:pt x="8" y="51"/>
                  </a:cubicBezTo>
                  <a:cubicBezTo>
                    <a:pt x="8" y="52"/>
                    <a:pt x="9" y="53"/>
                    <a:pt x="9" y="54"/>
                  </a:cubicBezTo>
                  <a:cubicBezTo>
                    <a:pt x="10" y="54"/>
                    <a:pt x="11" y="55"/>
                    <a:pt x="11" y="56"/>
                  </a:cubicBezTo>
                  <a:cubicBezTo>
                    <a:pt x="12" y="56"/>
                    <a:pt x="13" y="56"/>
                    <a:pt x="13" y="56"/>
                  </a:cubicBezTo>
                  <a:cubicBezTo>
                    <a:pt x="14" y="55"/>
                    <a:pt x="15" y="54"/>
                    <a:pt x="16" y="53"/>
                  </a:cubicBezTo>
                  <a:cubicBezTo>
                    <a:pt x="17" y="53"/>
                    <a:pt x="18" y="52"/>
                    <a:pt x="18" y="51"/>
                  </a:cubicBezTo>
                  <a:cubicBezTo>
                    <a:pt x="19" y="51"/>
                    <a:pt x="19" y="49"/>
                    <a:pt x="20" y="48"/>
                  </a:cubicBezTo>
                  <a:cubicBezTo>
                    <a:pt x="20" y="47"/>
                    <a:pt x="21" y="45"/>
                    <a:pt x="22" y="44"/>
                  </a:cubicBezTo>
                  <a:cubicBezTo>
                    <a:pt x="22" y="43"/>
                    <a:pt x="23" y="42"/>
                    <a:pt x="24" y="41"/>
                  </a:cubicBezTo>
                  <a:cubicBezTo>
                    <a:pt x="24" y="39"/>
                    <a:pt x="24" y="37"/>
                    <a:pt x="25" y="36"/>
                  </a:cubicBezTo>
                  <a:cubicBezTo>
                    <a:pt x="25" y="35"/>
                    <a:pt x="26" y="34"/>
                    <a:pt x="26" y="33"/>
                  </a:cubicBezTo>
                  <a:cubicBezTo>
                    <a:pt x="27" y="32"/>
                    <a:pt x="27" y="30"/>
                    <a:pt x="27" y="29"/>
                  </a:cubicBezTo>
                  <a:cubicBezTo>
                    <a:pt x="28" y="29"/>
                    <a:pt x="28" y="27"/>
                    <a:pt x="28" y="26"/>
                  </a:cubicBezTo>
                  <a:cubicBezTo>
                    <a:pt x="28" y="25"/>
                    <a:pt x="28" y="24"/>
                    <a:pt x="27" y="23"/>
                  </a:cubicBezTo>
                  <a:cubicBezTo>
                    <a:pt x="27" y="22"/>
                    <a:pt x="26" y="21"/>
                    <a:pt x="26" y="20"/>
                  </a:cubicBezTo>
                  <a:cubicBezTo>
                    <a:pt x="26" y="20"/>
                    <a:pt x="26" y="19"/>
                    <a:pt x="26" y="19"/>
                  </a:cubicBezTo>
                  <a:cubicBezTo>
                    <a:pt x="26" y="18"/>
                    <a:pt x="26" y="17"/>
                    <a:pt x="27" y="16"/>
                  </a:cubicBezTo>
                  <a:cubicBezTo>
                    <a:pt x="27" y="16"/>
                    <a:pt x="28" y="16"/>
                    <a:pt x="28" y="16"/>
                  </a:cubicBezTo>
                  <a:cubicBezTo>
                    <a:pt x="28" y="16"/>
                    <a:pt x="29" y="16"/>
                    <a:pt x="29" y="16"/>
                  </a:cubicBezTo>
                  <a:cubicBezTo>
                    <a:pt x="29" y="16"/>
                    <a:pt x="30" y="16"/>
                    <a:pt x="30" y="16"/>
                  </a:cubicBezTo>
                  <a:cubicBezTo>
                    <a:pt x="31" y="16"/>
                    <a:pt x="32" y="17"/>
                    <a:pt x="33" y="17"/>
                  </a:cubicBezTo>
                  <a:cubicBezTo>
                    <a:pt x="34" y="17"/>
                    <a:pt x="35" y="17"/>
                    <a:pt x="36" y="17"/>
                  </a:cubicBezTo>
                  <a:cubicBezTo>
                    <a:pt x="37" y="17"/>
                    <a:pt x="37" y="17"/>
                    <a:pt x="38" y="17"/>
                  </a:cubicBezTo>
                  <a:cubicBezTo>
                    <a:pt x="39" y="17"/>
                    <a:pt x="40" y="17"/>
                    <a:pt x="40" y="17"/>
                  </a:cubicBezTo>
                  <a:cubicBezTo>
                    <a:pt x="41" y="16"/>
                    <a:pt x="42" y="16"/>
                    <a:pt x="42" y="16"/>
                  </a:cubicBezTo>
                  <a:cubicBezTo>
                    <a:pt x="43" y="16"/>
                    <a:pt x="44" y="15"/>
                    <a:pt x="44" y="15"/>
                  </a:cubicBezTo>
                  <a:cubicBezTo>
                    <a:pt x="45" y="15"/>
                    <a:pt x="46" y="14"/>
                    <a:pt x="46" y="14"/>
                  </a:cubicBezTo>
                  <a:cubicBezTo>
                    <a:pt x="47" y="13"/>
                    <a:pt x="48" y="12"/>
                    <a:pt x="48" y="12"/>
                  </a:cubicBezTo>
                  <a:cubicBezTo>
                    <a:pt x="49" y="11"/>
                    <a:pt x="50" y="11"/>
                    <a:pt x="51" y="10"/>
                  </a:cubicBezTo>
                  <a:cubicBezTo>
                    <a:pt x="51" y="10"/>
                    <a:pt x="51" y="10"/>
                    <a:pt x="52" y="10"/>
                  </a:cubicBezTo>
                  <a:cubicBezTo>
                    <a:pt x="52" y="10"/>
                    <a:pt x="54" y="9"/>
                    <a:pt x="54" y="9"/>
                  </a:cubicBezTo>
                  <a:cubicBezTo>
                    <a:pt x="55" y="8"/>
                    <a:pt x="56" y="7"/>
                    <a:pt x="57" y="7"/>
                  </a:cubicBezTo>
                  <a:cubicBezTo>
                    <a:pt x="58" y="7"/>
                    <a:pt x="60" y="7"/>
                    <a:pt x="61" y="6"/>
                  </a:cubicBezTo>
                  <a:cubicBezTo>
                    <a:pt x="63" y="6"/>
                    <a:pt x="65" y="7"/>
                    <a:pt x="66" y="7"/>
                  </a:cubicBezTo>
                  <a:cubicBezTo>
                    <a:pt x="67" y="7"/>
                    <a:pt x="69" y="7"/>
                    <a:pt x="70" y="7"/>
                  </a:cubicBezTo>
                  <a:cubicBezTo>
                    <a:pt x="71" y="7"/>
                    <a:pt x="72" y="6"/>
                    <a:pt x="73" y="6"/>
                  </a:cubicBezTo>
                  <a:cubicBezTo>
                    <a:pt x="74" y="6"/>
                    <a:pt x="75" y="6"/>
                    <a:pt x="76" y="5"/>
                  </a:cubicBezTo>
                  <a:cubicBezTo>
                    <a:pt x="77" y="5"/>
                    <a:pt x="78" y="4"/>
                    <a:pt x="78" y="4"/>
                  </a:cubicBezTo>
                  <a:cubicBezTo>
                    <a:pt x="79" y="4"/>
                    <a:pt x="81" y="3"/>
                    <a:pt x="81" y="3"/>
                  </a:cubicBezTo>
                  <a:cubicBezTo>
                    <a:pt x="82" y="2"/>
                    <a:pt x="82" y="2"/>
                    <a:pt x="83" y="1"/>
                  </a:cubicBezTo>
                  <a:cubicBezTo>
                    <a:pt x="83" y="1"/>
                    <a:pt x="84" y="0"/>
                    <a:pt x="85" y="0"/>
                  </a:cubicBezTo>
                  <a:cubicBezTo>
                    <a:pt x="86" y="0"/>
                    <a:pt x="87" y="1"/>
                    <a:pt x="87" y="1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96"/>
            <p:cNvSpPr>
              <a:spLocks/>
            </p:cNvSpPr>
            <p:nvPr/>
          </p:nvSpPr>
          <p:spPr bwMode="auto">
            <a:xfrm>
              <a:off x="4170846" y="5040638"/>
              <a:ext cx="291648" cy="215932"/>
            </a:xfrm>
            <a:custGeom>
              <a:avLst/>
              <a:gdLst>
                <a:gd name="T0" fmla="*/ 88 w 88"/>
                <a:gd name="T1" fmla="*/ 4 h 65"/>
                <a:gd name="T2" fmla="*/ 85 w 88"/>
                <a:gd name="T3" fmla="*/ 7 h 65"/>
                <a:gd name="T4" fmla="*/ 79 w 88"/>
                <a:gd name="T5" fmla="*/ 12 h 65"/>
                <a:gd name="T6" fmla="*/ 70 w 88"/>
                <a:gd name="T7" fmla="*/ 12 h 65"/>
                <a:gd name="T8" fmla="*/ 59 w 88"/>
                <a:gd name="T9" fmla="*/ 13 h 65"/>
                <a:gd name="T10" fmla="*/ 54 w 88"/>
                <a:gd name="T11" fmla="*/ 16 h 65"/>
                <a:gd name="T12" fmla="*/ 47 w 88"/>
                <a:gd name="T13" fmla="*/ 20 h 65"/>
                <a:gd name="T14" fmla="*/ 40 w 88"/>
                <a:gd name="T15" fmla="*/ 23 h 65"/>
                <a:gd name="T16" fmla="*/ 34 w 88"/>
                <a:gd name="T17" fmla="*/ 28 h 65"/>
                <a:gd name="T18" fmla="*/ 31 w 88"/>
                <a:gd name="T19" fmla="*/ 34 h 65"/>
                <a:gd name="T20" fmla="*/ 29 w 88"/>
                <a:gd name="T21" fmla="*/ 40 h 65"/>
                <a:gd name="T22" fmla="*/ 30 w 88"/>
                <a:gd name="T23" fmla="*/ 48 h 65"/>
                <a:gd name="T24" fmla="*/ 34 w 88"/>
                <a:gd name="T25" fmla="*/ 54 h 65"/>
                <a:gd name="T26" fmla="*/ 37 w 88"/>
                <a:gd name="T27" fmla="*/ 59 h 65"/>
                <a:gd name="T28" fmla="*/ 35 w 88"/>
                <a:gd name="T29" fmla="*/ 65 h 65"/>
                <a:gd name="T30" fmla="*/ 32 w 88"/>
                <a:gd name="T31" fmla="*/ 64 h 65"/>
                <a:gd name="T32" fmla="*/ 31 w 88"/>
                <a:gd name="T33" fmla="*/ 57 h 65"/>
                <a:gd name="T34" fmla="*/ 25 w 88"/>
                <a:gd name="T35" fmla="*/ 51 h 65"/>
                <a:gd name="T36" fmla="*/ 22 w 88"/>
                <a:gd name="T37" fmla="*/ 52 h 65"/>
                <a:gd name="T38" fmla="*/ 18 w 88"/>
                <a:gd name="T39" fmla="*/ 56 h 65"/>
                <a:gd name="T40" fmla="*/ 11 w 88"/>
                <a:gd name="T41" fmla="*/ 63 h 65"/>
                <a:gd name="T42" fmla="*/ 7 w 88"/>
                <a:gd name="T43" fmla="*/ 65 h 65"/>
                <a:gd name="T44" fmla="*/ 6 w 88"/>
                <a:gd name="T45" fmla="*/ 60 h 65"/>
                <a:gd name="T46" fmla="*/ 3 w 88"/>
                <a:gd name="T47" fmla="*/ 56 h 65"/>
                <a:gd name="T48" fmla="*/ 3 w 88"/>
                <a:gd name="T49" fmla="*/ 48 h 65"/>
                <a:gd name="T50" fmla="*/ 2 w 88"/>
                <a:gd name="T51" fmla="*/ 40 h 65"/>
                <a:gd name="T52" fmla="*/ 0 w 88"/>
                <a:gd name="T53" fmla="*/ 36 h 65"/>
                <a:gd name="T54" fmla="*/ 2 w 88"/>
                <a:gd name="T55" fmla="*/ 31 h 65"/>
                <a:gd name="T56" fmla="*/ 4 w 88"/>
                <a:gd name="T57" fmla="*/ 27 h 65"/>
                <a:gd name="T58" fmla="*/ 6 w 88"/>
                <a:gd name="T59" fmla="*/ 21 h 65"/>
                <a:gd name="T60" fmla="*/ 11 w 88"/>
                <a:gd name="T61" fmla="*/ 21 h 65"/>
                <a:gd name="T62" fmla="*/ 9 w 88"/>
                <a:gd name="T63" fmla="*/ 25 h 65"/>
                <a:gd name="T64" fmla="*/ 7 w 88"/>
                <a:gd name="T65" fmla="*/ 30 h 65"/>
                <a:gd name="T66" fmla="*/ 7 w 88"/>
                <a:gd name="T67" fmla="*/ 37 h 65"/>
                <a:gd name="T68" fmla="*/ 8 w 88"/>
                <a:gd name="T69" fmla="*/ 42 h 65"/>
                <a:gd name="T70" fmla="*/ 7 w 88"/>
                <a:gd name="T71" fmla="*/ 48 h 65"/>
                <a:gd name="T72" fmla="*/ 9 w 88"/>
                <a:gd name="T73" fmla="*/ 54 h 65"/>
                <a:gd name="T74" fmla="*/ 13 w 88"/>
                <a:gd name="T75" fmla="*/ 56 h 65"/>
                <a:gd name="T76" fmla="*/ 18 w 88"/>
                <a:gd name="T77" fmla="*/ 51 h 65"/>
                <a:gd name="T78" fmla="*/ 22 w 88"/>
                <a:gd name="T79" fmla="*/ 44 h 65"/>
                <a:gd name="T80" fmla="*/ 25 w 88"/>
                <a:gd name="T81" fmla="*/ 36 h 65"/>
                <a:gd name="T82" fmla="*/ 27 w 88"/>
                <a:gd name="T83" fmla="*/ 29 h 65"/>
                <a:gd name="T84" fmla="*/ 27 w 88"/>
                <a:gd name="T85" fmla="*/ 23 h 65"/>
                <a:gd name="T86" fmla="*/ 26 w 88"/>
                <a:gd name="T87" fmla="*/ 19 h 65"/>
                <a:gd name="T88" fmla="*/ 28 w 88"/>
                <a:gd name="T89" fmla="*/ 16 h 65"/>
                <a:gd name="T90" fmla="*/ 30 w 88"/>
                <a:gd name="T91" fmla="*/ 16 h 65"/>
                <a:gd name="T92" fmla="*/ 36 w 88"/>
                <a:gd name="T93" fmla="*/ 17 h 65"/>
                <a:gd name="T94" fmla="*/ 40 w 88"/>
                <a:gd name="T95" fmla="*/ 17 h 65"/>
                <a:gd name="T96" fmla="*/ 44 w 88"/>
                <a:gd name="T97" fmla="*/ 15 h 65"/>
                <a:gd name="T98" fmla="*/ 48 w 88"/>
                <a:gd name="T99" fmla="*/ 12 h 65"/>
                <a:gd name="T100" fmla="*/ 52 w 88"/>
                <a:gd name="T101" fmla="*/ 10 h 65"/>
                <a:gd name="T102" fmla="*/ 57 w 88"/>
                <a:gd name="T103" fmla="*/ 7 h 65"/>
                <a:gd name="T104" fmla="*/ 66 w 88"/>
                <a:gd name="T105" fmla="*/ 7 h 65"/>
                <a:gd name="T106" fmla="*/ 73 w 88"/>
                <a:gd name="T107" fmla="*/ 6 h 65"/>
                <a:gd name="T108" fmla="*/ 78 w 88"/>
                <a:gd name="T109" fmla="*/ 4 h 65"/>
                <a:gd name="T110" fmla="*/ 83 w 88"/>
                <a:gd name="T111" fmla="*/ 1 h 65"/>
                <a:gd name="T112" fmla="*/ 87 w 88"/>
                <a:gd name="T113" fmla="*/ 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8" h="65">
                  <a:moveTo>
                    <a:pt x="87" y="1"/>
                  </a:moveTo>
                  <a:cubicBezTo>
                    <a:pt x="87" y="2"/>
                    <a:pt x="88" y="3"/>
                    <a:pt x="88" y="4"/>
                  </a:cubicBezTo>
                  <a:cubicBezTo>
                    <a:pt x="88" y="4"/>
                    <a:pt x="87" y="4"/>
                    <a:pt x="87" y="4"/>
                  </a:cubicBezTo>
                  <a:cubicBezTo>
                    <a:pt x="86" y="5"/>
                    <a:pt x="85" y="6"/>
                    <a:pt x="85" y="7"/>
                  </a:cubicBezTo>
                  <a:cubicBezTo>
                    <a:pt x="84" y="8"/>
                    <a:pt x="83" y="9"/>
                    <a:pt x="82" y="10"/>
                  </a:cubicBezTo>
                  <a:cubicBezTo>
                    <a:pt x="81" y="10"/>
                    <a:pt x="80" y="11"/>
                    <a:pt x="79" y="12"/>
                  </a:cubicBezTo>
                  <a:cubicBezTo>
                    <a:pt x="78" y="12"/>
                    <a:pt x="75" y="12"/>
                    <a:pt x="73" y="13"/>
                  </a:cubicBezTo>
                  <a:cubicBezTo>
                    <a:pt x="72" y="13"/>
                    <a:pt x="71" y="12"/>
                    <a:pt x="70" y="12"/>
                  </a:cubicBezTo>
                  <a:cubicBezTo>
                    <a:pt x="68" y="12"/>
                    <a:pt x="65" y="12"/>
                    <a:pt x="63" y="12"/>
                  </a:cubicBezTo>
                  <a:cubicBezTo>
                    <a:pt x="62" y="12"/>
                    <a:pt x="60" y="12"/>
                    <a:pt x="59" y="13"/>
                  </a:cubicBezTo>
                  <a:cubicBezTo>
                    <a:pt x="58" y="13"/>
                    <a:pt x="57" y="14"/>
                    <a:pt x="57" y="14"/>
                  </a:cubicBezTo>
                  <a:cubicBezTo>
                    <a:pt x="56" y="15"/>
                    <a:pt x="55" y="16"/>
                    <a:pt x="54" y="16"/>
                  </a:cubicBezTo>
                  <a:cubicBezTo>
                    <a:pt x="54" y="17"/>
                    <a:pt x="52" y="18"/>
                    <a:pt x="51" y="19"/>
                  </a:cubicBezTo>
                  <a:cubicBezTo>
                    <a:pt x="50" y="19"/>
                    <a:pt x="48" y="20"/>
                    <a:pt x="47" y="20"/>
                  </a:cubicBezTo>
                  <a:cubicBezTo>
                    <a:pt x="46" y="21"/>
                    <a:pt x="44" y="21"/>
                    <a:pt x="43" y="22"/>
                  </a:cubicBezTo>
                  <a:cubicBezTo>
                    <a:pt x="42" y="22"/>
                    <a:pt x="41" y="22"/>
                    <a:pt x="40" y="23"/>
                  </a:cubicBezTo>
                  <a:cubicBezTo>
                    <a:pt x="39" y="23"/>
                    <a:pt x="37" y="24"/>
                    <a:pt x="37" y="25"/>
                  </a:cubicBezTo>
                  <a:cubicBezTo>
                    <a:pt x="36" y="26"/>
                    <a:pt x="35" y="27"/>
                    <a:pt x="34" y="28"/>
                  </a:cubicBezTo>
                  <a:cubicBezTo>
                    <a:pt x="34" y="29"/>
                    <a:pt x="33" y="30"/>
                    <a:pt x="32" y="31"/>
                  </a:cubicBezTo>
                  <a:cubicBezTo>
                    <a:pt x="32" y="32"/>
                    <a:pt x="31" y="33"/>
                    <a:pt x="31" y="34"/>
                  </a:cubicBezTo>
                  <a:cubicBezTo>
                    <a:pt x="30" y="35"/>
                    <a:pt x="30" y="35"/>
                    <a:pt x="30" y="36"/>
                  </a:cubicBezTo>
                  <a:cubicBezTo>
                    <a:pt x="29" y="37"/>
                    <a:pt x="29" y="39"/>
                    <a:pt x="29" y="40"/>
                  </a:cubicBezTo>
                  <a:cubicBezTo>
                    <a:pt x="29" y="41"/>
                    <a:pt x="29" y="44"/>
                    <a:pt x="29" y="45"/>
                  </a:cubicBezTo>
                  <a:cubicBezTo>
                    <a:pt x="29" y="46"/>
                    <a:pt x="29" y="47"/>
                    <a:pt x="30" y="48"/>
                  </a:cubicBezTo>
                  <a:cubicBezTo>
                    <a:pt x="30" y="49"/>
                    <a:pt x="31" y="51"/>
                    <a:pt x="31" y="52"/>
                  </a:cubicBezTo>
                  <a:cubicBezTo>
                    <a:pt x="32" y="52"/>
                    <a:pt x="33" y="53"/>
                    <a:pt x="34" y="54"/>
                  </a:cubicBezTo>
                  <a:cubicBezTo>
                    <a:pt x="34" y="54"/>
                    <a:pt x="35" y="55"/>
                    <a:pt x="35" y="56"/>
                  </a:cubicBezTo>
                  <a:cubicBezTo>
                    <a:pt x="36" y="57"/>
                    <a:pt x="36" y="58"/>
                    <a:pt x="37" y="59"/>
                  </a:cubicBezTo>
                  <a:cubicBezTo>
                    <a:pt x="37" y="60"/>
                    <a:pt x="37" y="61"/>
                    <a:pt x="36" y="62"/>
                  </a:cubicBezTo>
                  <a:cubicBezTo>
                    <a:pt x="36" y="62"/>
                    <a:pt x="35" y="64"/>
                    <a:pt x="35" y="65"/>
                  </a:cubicBezTo>
                  <a:cubicBezTo>
                    <a:pt x="34" y="65"/>
                    <a:pt x="34" y="65"/>
                    <a:pt x="34" y="65"/>
                  </a:cubicBezTo>
                  <a:cubicBezTo>
                    <a:pt x="33" y="65"/>
                    <a:pt x="32" y="64"/>
                    <a:pt x="32" y="64"/>
                  </a:cubicBezTo>
                  <a:cubicBezTo>
                    <a:pt x="32" y="63"/>
                    <a:pt x="32" y="60"/>
                    <a:pt x="32" y="60"/>
                  </a:cubicBezTo>
                  <a:cubicBezTo>
                    <a:pt x="32" y="59"/>
                    <a:pt x="32" y="57"/>
                    <a:pt x="31" y="57"/>
                  </a:cubicBezTo>
                  <a:cubicBezTo>
                    <a:pt x="31" y="56"/>
                    <a:pt x="29" y="54"/>
                    <a:pt x="28" y="53"/>
                  </a:cubicBezTo>
                  <a:cubicBezTo>
                    <a:pt x="27" y="53"/>
                    <a:pt x="26" y="51"/>
                    <a:pt x="25" y="51"/>
                  </a:cubicBezTo>
                  <a:cubicBezTo>
                    <a:pt x="25" y="51"/>
                    <a:pt x="24" y="51"/>
                    <a:pt x="24" y="51"/>
                  </a:cubicBezTo>
                  <a:cubicBezTo>
                    <a:pt x="23" y="51"/>
                    <a:pt x="22" y="52"/>
                    <a:pt x="22" y="52"/>
                  </a:cubicBezTo>
                  <a:cubicBezTo>
                    <a:pt x="21" y="52"/>
                    <a:pt x="21" y="54"/>
                    <a:pt x="21" y="54"/>
                  </a:cubicBezTo>
                  <a:cubicBezTo>
                    <a:pt x="20" y="54"/>
                    <a:pt x="19" y="55"/>
                    <a:pt x="18" y="56"/>
                  </a:cubicBezTo>
                  <a:cubicBezTo>
                    <a:pt x="17" y="57"/>
                    <a:pt x="16" y="59"/>
                    <a:pt x="14" y="60"/>
                  </a:cubicBezTo>
                  <a:cubicBezTo>
                    <a:pt x="14" y="61"/>
                    <a:pt x="12" y="62"/>
                    <a:pt x="11" y="63"/>
                  </a:cubicBezTo>
                  <a:cubicBezTo>
                    <a:pt x="11" y="64"/>
                    <a:pt x="10" y="65"/>
                    <a:pt x="9" y="65"/>
                  </a:cubicBezTo>
                  <a:cubicBezTo>
                    <a:pt x="8" y="65"/>
                    <a:pt x="7" y="65"/>
                    <a:pt x="7" y="65"/>
                  </a:cubicBezTo>
                  <a:cubicBezTo>
                    <a:pt x="6" y="64"/>
                    <a:pt x="7" y="62"/>
                    <a:pt x="7" y="61"/>
                  </a:cubicBezTo>
                  <a:cubicBezTo>
                    <a:pt x="7" y="60"/>
                    <a:pt x="6" y="60"/>
                    <a:pt x="6" y="60"/>
                  </a:cubicBezTo>
                  <a:cubicBezTo>
                    <a:pt x="5" y="60"/>
                    <a:pt x="5" y="60"/>
                    <a:pt x="5" y="59"/>
                  </a:cubicBezTo>
                  <a:cubicBezTo>
                    <a:pt x="4" y="59"/>
                    <a:pt x="3" y="57"/>
                    <a:pt x="3" y="56"/>
                  </a:cubicBezTo>
                  <a:cubicBezTo>
                    <a:pt x="3" y="55"/>
                    <a:pt x="3" y="54"/>
                    <a:pt x="3" y="53"/>
                  </a:cubicBezTo>
                  <a:cubicBezTo>
                    <a:pt x="3" y="51"/>
                    <a:pt x="3" y="49"/>
                    <a:pt x="3" y="48"/>
                  </a:cubicBezTo>
                  <a:cubicBezTo>
                    <a:pt x="3" y="47"/>
                    <a:pt x="3" y="44"/>
                    <a:pt x="2" y="42"/>
                  </a:cubicBezTo>
                  <a:cubicBezTo>
                    <a:pt x="2" y="41"/>
                    <a:pt x="3" y="40"/>
                    <a:pt x="2" y="40"/>
                  </a:cubicBezTo>
                  <a:cubicBezTo>
                    <a:pt x="2" y="39"/>
                    <a:pt x="2" y="38"/>
                    <a:pt x="1" y="38"/>
                  </a:cubicBezTo>
                  <a:cubicBezTo>
                    <a:pt x="1" y="37"/>
                    <a:pt x="0" y="36"/>
                    <a:pt x="0" y="36"/>
                  </a:cubicBezTo>
                  <a:cubicBezTo>
                    <a:pt x="0" y="35"/>
                    <a:pt x="1" y="34"/>
                    <a:pt x="1" y="33"/>
                  </a:cubicBezTo>
                  <a:cubicBezTo>
                    <a:pt x="1" y="32"/>
                    <a:pt x="2" y="32"/>
                    <a:pt x="2" y="31"/>
                  </a:cubicBezTo>
                  <a:cubicBezTo>
                    <a:pt x="3" y="31"/>
                    <a:pt x="4" y="30"/>
                    <a:pt x="4" y="29"/>
                  </a:cubicBezTo>
                  <a:cubicBezTo>
                    <a:pt x="4" y="29"/>
                    <a:pt x="4" y="28"/>
                    <a:pt x="4" y="27"/>
                  </a:cubicBezTo>
                  <a:cubicBezTo>
                    <a:pt x="4" y="26"/>
                    <a:pt x="4" y="23"/>
                    <a:pt x="4" y="22"/>
                  </a:cubicBezTo>
                  <a:cubicBezTo>
                    <a:pt x="5" y="22"/>
                    <a:pt x="6" y="21"/>
                    <a:pt x="6" y="21"/>
                  </a:cubicBezTo>
                  <a:cubicBezTo>
                    <a:pt x="7" y="20"/>
                    <a:pt x="8" y="20"/>
                    <a:pt x="9" y="20"/>
                  </a:cubicBezTo>
                  <a:cubicBezTo>
                    <a:pt x="9" y="20"/>
                    <a:pt x="11" y="21"/>
                    <a:pt x="11" y="21"/>
                  </a:cubicBezTo>
                  <a:cubicBezTo>
                    <a:pt x="11" y="21"/>
                    <a:pt x="11" y="22"/>
                    <a:pt x="11" y="22"/>
                  </a:cubicBezTo>
                  <a:cubicBezTo>
                    <a:pt x="11" y="23"/>
                    <a:pt x="10" y="24"/>
                    <a:pt x="9" y="25"/>
                  </a:cubicBezTo>
                  <a:cubicBezTo>
                    <a:pt x="9" y="26"/>
                    <a:pt x="8" y="27"/>
                    <a:pt x="8" y="28"/>
                  </a:cubicBezTo>
                  <a:cubicBezTo>
                    <a:pt x="7" y="29"/>
                    <a:pt x="7" y="30"/>
                    <a:pt x="7" y="30"/>
                  </a:cubicBezTo>
                  <a:cubicBezTo>
                    <a:pt x="7" y="31"/>
                    <a:pt x="6" y="33"/>
                    <a:pt x="6" y="34"/>
                  </a:cubicBezTo>
                  <a:cubicBezTo>
                    <a:pt x="6" y="35"/>
                    <a:pt x="7" y="36"/>
                    <a:pt x="7" y="37"/>
                  </a:cubicBezTo>
                  <a:cubicBezTo>
                    <a:pt x="7" y="38"/>
                    <a:pt x="7" y="39"/>
                    <a:pt x="7" y="39"/>
                  </a:cubicBezTo>
                  <a:cubicBezTo>
                    <a:pt x="7" y="40"/>
                    <a:pt x="8" y="41"/>
                    <a:pt x="8" y="42"/>
                  </a:cubicBezTo>
                  <a:cubicBezTo>
                    <a:pt x="8" y="43"/>
                    <a:pt x="8" y="45"/>
                    <a:pt x="8" y="46"/>
                  </a:cubicBezTo>
                  <a:cubicBezTo>
                    <a:pt x="8" y="46"/>
                    <a:pt x="7" y="47"/>
                    <a:pt x="7" y="48"/>
                  </a:cubicBezTo>
                  <a:cubicBezTo>
                    <a:pt x="7" y="49"/>
                    <a:pt x="8" y="50"/>
                    <a:pt x="8" y="51"/>
                  </a:cubicBezTo>
                  <a:cubicBezTo>
                    <a:pt x="8" y="52"/>
                    <a:pt x="9" y="53"/>
                    <a:pt x="9" y="54"/>
                  </a:cubicBezTo>
                  <a:cubicBezTo>
                    <a:pt x="10" y="54"/>
                    <a:pt x="11" y="55"/>
                    <a:pt x="11" y="56"/>
                  </a:cubicBezTo>
                  <a:cubicBezTo>
                    <a:pt x="12" y="56"/>
                    <a:pt x="13" y="56"/>
                    <a:pt x="13" y="56"/>
                  </a:cubicBezTo>
                  <a:cubicBezTo>
                    <a:pt x="14" y="55"/>
                    <a:pt x="15" y="54"/>
                    <a:pt x="16" y="53"/>
                  </a:cubicBezTo>
                  <a:cubicBezTo>
                    <a:pt x="17" y="53"/>
                    <a:pt x="18" y="52"/>
                    <a:pt x="18" y="51"/>
                  </a:cubicBezTo>
                  <a:cubicBezTo>
                    <a:pt x="19" y="51"/>
                    <a:pt x="19" y="49"/>
                    <a:pt x="20" y="48"/>
                  </a:cubicBezTo>
                  <a:cubicBezTo>
                    <a:pt x="20" y="47"/>
                    <a:pt x="21" y="45"/>
                    <a:pt x="22" y="44"/>
                  </a:cubicBezTo>
                  <a:cubicBezTo>
                    <a:pt x="22" y="43"/>
                    <a:pt x="23" y="42"/>
                    <a:pt x="24" y="41"/>
                  </a:cubicBezTo>
                  <a:cubicBezTo>
                    <a:pt x="24" y="39"/>
                    <a:pt x="24" y="37"/>
                    <a:pt x="25" y="36"/>
                  </a:cubicBezTo>
                  <a:cubicBezTo>
                    <a:pt x="25" y="35"/>
                    <a:pt x="26" y="34"/>
                    <a:pt x="26" y="33"/>
                  </a:cubicBezTo>
                  <a:cubicBezTo>
                    <a:pt x="27" y="32"/>
                    <a:pt x="27" y="30"/>
                    <a:pt x="27" y="29"/>
                  </a:cubicBezTo>
                  <a:cubicBezTo>
                    <a:pt x="28" y="29"/>
                    <a:pt x="28" y="27"/>
                    <a:pt x="28" y="26"/>
                  </a:cubicBezTo>
                  <a:cubicBezTo>
                    <a:pt x="28" y="25"/>
                    <a:pt x="28" y="24"/>
                    <a:pt x="27" y="23"/>
                  </a:cubicBezTo>
                  <a:cubicBezTo>
                    <a:pt x="27" y="22"/>
                    <a:pt x="26" y="21"/>
                    <a:pt x="26" y="20"/>
                  </a:cubicBezTo>
                  <a:cubicBezTo>
                    <a:pt x="26" y="20"/>
                    <a:pt x="26" y="19"/>
                    <a:pt x="26" y="19"/>
                  </a:cubicBezTo>
                  <a:cubicBezTo>
                    <a:pt x="26" y="18"/>
                    <a:pt x="26" y="17"/>
                    <a:pt x="27" y="16"/>
                  </a:cubicBezTo>
                  <a:cubicBezTo>
                    <a:pt x="27" y="16"/>
                    <a:pt x="28" y="16"/>
                    <a:pt x="28" y="16"/>
                  </a:cubicBezTo>
                  <a:cubicBezTo>
                    <a:pt x="28" y="16"/>
                    <a:pt x="29" y="16"/>
                    <a:pt x="29" y="16"/>
                  </a:cubicBezTo>
                  <a:cubicBezTo>
                    <a:pt x="29" y="16"/>
                    <a:pt x="30" y="16"/>
                    <a:pt x="30" y="16"/>
                  </a:cubicBezTo>
                  <a:cubicBezTo>
                    <a:pt x="31" y="16"/>
                    <a:pt x="32" y="17"/>
                    <a:pt x="33" y="17"/>
                  </a:cubicBezTo>
                  <a:cubicBezTo>
                    <a:pt x="34" y="17"/>
                    <a:pt x="35" y="17"/>
                    <a:pt x="36" y="17"/>
                  </a:cubicBezTo>
                  <a:cubicBezTo>
                    <a:pt x="37" y="17"/>
                    <a:pt x="37" y="17"/>
                    <a:pt x="38" y="17"/>
                  </a:cubicBezTo>
                  <a:cubicBezTo>
                    <a:pt x="39" y="17"/>
                    <a:pt x="40" y="17"/>
                    <a:pt x="40" y="17"/>
                  </a:cubicBezTo>
                  <a:cubicBezTo>
                    <a:pt x="41" y="16"/>
                    <a:pt x="42" y="16"/>
                    <a:pt x="42" y="16"/>
                  </a:cubicBezTo>
                  <a:cubicBezTo>
                    <a:pt x="43" y="16"/>
                    <a:pt x="44" y="15"/>
                    <a:pt x="44" y="15"/>
                  </a:cubicBezTo>
                  <a:cubicBezTo>
                    <a:pt x="45" y="15"/>
                    <a:pt x="46" y="14"/>
                    <a:pt x="46" y="14"/>
                  </a:cubicBezTo>
                  <a:cubicBezTo>
                    <a:pt x="47" y="13"/>
                    <a:pt x="48" y="12"/>
                    <a:pt x="48" y="12"/>
                  </a:cubicBezTo>
                  <a:cubicBezTo>
                    <a:pt x="49" y="11"/>
                    <a:pt x="50" y="11"/>
                    <a:pt x="51" y="10"/>
                  </a:cubicBezTo>
                  <a:cubicBezTo>
                    <a:pt x="51" y="10"/>
                    <a:pt x="51" y="10"/>
                    <a:pt x="52" y="10"/>
                  </a:cubicBezTo>
                  <a:cubicBezTo>
                    <a:pt x="52" y="10"/>
                    <a:pt x="54" y="9"/>
                    <a:pt x="54" y="9"/>
                  </a:cubicBezTo>
                  <a:cubicBezTo>
                    <a:pt x="55" y="8"/>
                    <a:pt x="56" y="7"/>
                    <a:pt x="57" y="7"/>
                  </a:cubicBezTo>
                  <a:cubicBezTo>
                    <a:pt x="58" y="7"/>
                    <a:pt x="60" y="7"/>
                    <a:pt x="61" y="6"/>
                  </a:cubicBezTo>
                  <a:cubicBezTo>
                    <a:pt x="63" y="6"/>
                    <a:pt x="65" y="7"/>
                    <a:pt x="66" y="7"/>
                  </a:cubicBezTo>
                  <a:cubicBezTo>
                    <a:pt x="67" y="7"/>
                    <a:pt x="69" y="7"/>
                    <a:pt x="70" y="7"/>
                  </a:cubicBezTo>
                  <a:cubicBezTo>
                    <a:pt x="71" y="7"/>
                    <a:pt x="72" y="6"/>
                    <a:pt x="73" y="6"/>
                  </a:cubicBezTo>
                  <a:cubicBezTo>
                    <a:pt x="74" y="6"/>
                    <a:pt x="75" y="6"/>
                    <a:pt x="76" y="5"/>
                  </a:cubicBezTo>
                  <a:cubicBezTo>
                    <a:pt x="77" y="5"/>
                    <a:pt x="78" y="4"/>
                    <a:pt x="78" y="4"/>
                  </a:cubicBezTo>
                  <a:cubicBezTo>
                    <a:pt x="79" y="4"/>
                    <a:pt x="81" y="3"/>
                    <a:pt x="81" y="3"/>
                  </a:cubicBezTo>
                  <a:cubicBezTo>
                    <a:pt x="82" y="2"/>
                    <a:pt x="82" y="2"/>
                    <a:pt x="83" y="1"/>
                  </a:cubicBezTo>
                  <a:cubicBezTo>
                    <a:pt x="83" y="1"/>
                    <a:pt x="84" y="0"/>
                    <a:pt x="85" y="0"/>
                  </a:cubicBezTo>
                  <a:cubicBezTo>
                    <a:pt x="86" y="0"/>
                    <a:pt x="87" y="1"/>
                    <a:pt x="87" y="1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97"/>
            <p:cNvSpPr>
              <a:spLocks/>
            </p:cNvSpPr>
            <p:nvPr/>
          </p:nvSpPr>
          <p:spPr bwMode="auto">
            <a:xfrm>
              <a:off x="3762820" y="2720073"/>
              <a:ext cx="483743" cy="301463"/>
            </a:xfrm>
            <a:custGeom>
              <a:avLst/>
              <a:gdLst>
                <a:gd name="T0" fmla="*/ 145 w 146"/>
                <a:gd name="T1" fmla="*/ 77 h 91"/>
                <a:gd name="T2" fmla="*/ 140 w 146"/>
                <a:gd name="T3" fmla="*/ 82 h 91"/>
                <a:gd name="T4" fmla="*/ 131 w 146"/>
                <a:gd name="T5" fmla="*/ 85 h 91"/>
                <a:gd name="T6" fmla="*/ 123 w 146"/>
                <a:gd name="T7" fmla="*/ 85 h 91"/>
                <a:gd name="T8" fmla="*/ 116 w 146"/>
                <a:gd name="T9" fmla="*/ 86 h 91"/>
                <a:gd name="T10" fmla="*/ 113 w 146"/>
                <a:gd name="T11" fmla="*/ 89 h 91"/>
                <a:gd name="T12" fmla="*/ 107 w 146"/>
                <a:gd name="T13" fmla="*/ 90 h 91"/>
                <a:gd name="T14" fmla="*/ 99 w 146"/>
                <a:gd name="T15" fmla="*/ 88 h 91"/>
                <a:gd name="T16" fmla="*/ 92 w 146"/>
                <a:gd name="T17" fmla="*/ 84 h 91"/>
                <a:gd name="T18" fmla="*/ 86 w 146"/>
                <a:gd name="T19" fmla="*/ 84 h 91"/>
                <a:gd name="T20" fmla="*/ 80 w 146"/>
                <a:gd name="T21" fmla="*/ 84 h 91"/>
                <a:gd name="T22" fmla="*/ 73 w 146"/>
                <a:gd name="T23" fmla="*/ 82 h 91"/>
                <a:gd name="T24" fmla="*/ 69 w 146"/>
                <a:gd name="T25" fmla="*/ 86 h 91"/>
                <a:gd name="T26" fmla="*/ 64 w 146"/>
                <a:gd name="T27" fmla="*/ 84 h 91"/>
                <a:gd name="T28" fmla="*/ 58 w 146"/>
                <a:gd name="T29" fmla="*/ 76 h 91"/>
                <a:gd name="T30" fmla="*/ 50 w 146"/>
                <a:gd name="T31" fmla="*/ 71 h 91"/>
                <a:gd name="T32" fmla="*/ 46 w 146"/>
                <a:gd name="T33" fmla="*/ 65 h 91"/>
                <a:gd name="T34" fmla="*/ 40 w 146"/>
                <a:gd name="T35" fmla="*/ 59 h 91"/>
                <a:gd name="T36" fmla="*/ 32 w 146"/>
                <a:gd name="T37" fmla="*/ 59 h 91"/>
                <a:gd name="T38" fmla="*/ 25 w 146"/>
                <a:gd name="T39" fmla="*/ 55 h 91"/>
                <a:gd name="T40" fmla="*/ 20 w 146"/>
                <a:gd name="T41" fmla="*/ 51 h 91"/>
                <a:gd name="T42" fmla="*/ 17 w 146"/>
                <a:gd name="T43" fmla="*/ 44 h 91"/>
                <a:gd name="T44" fmla="*/ 13 w 146"/>
                <a:gd name="T45" fmla="*/ 36 h 91"/>
                <a:gd name="T46" fmla="*/ 8 w 146"/>
                <a:gd name="T47" fmla="*/ 28 h 91"/>
                <a:gd name="T48" fmla="*/ 6 w 146"/>
                <a:gd name="T49" fmla="*/ 20 h 91"/>
                <a:gd name="T50" fmla="*/ 3 w 146"/>
                <a:gd name="T51" fmla="*/ 14 h 91"/>
                <a:gd name="T52" fmla="*/ 0 w 146"/>
                <a:gd name="T53" fmla="*/ 9 h 91"/>
                <a:gd name="T54" fmla="*/ 0 w 146"/>
                <a:gd name="T55" fmla="*/ 5 h 91"/>
                <a:gd name="T56" fmla="*/ 3 w 146"/>
                <a:gd name="T57" fmla="*/ 0 h 91"/>
                <a:gd name="T58" fmla="*/ 9 w 146"/>
                <a:gd name="T59" fmla="*/ 7 h 91"/>
                <a:gd name="T60" fmla="*/ 12 w 146"/>
                <a:gd name="T61" fmla="*/ 16 h 91"/>
                <a:gd name="T62" fmla="*/ 14 w 146"/>
                <a:gd name="T63" fmla="*/ 21 h 91"/>
                <a:gd name="T64" fmla="*/ 17 w 146"/>
                <a:gd name="T65" fmla="*/ 28 h 91"/>
                <a:gd name="T66" fmla="*/ 20 w 146"/>
                <a:gd name="T67" fmla="*/ 35 h 91"/>
                <a:gd name="T68" fmla="*/ 27 w 146"/>
                <a:gd name="T69" fmla="*/ 42 h 91"/>
                <a:gd name="T70" fmla="*/ 35 w 146"/>
                <a:gd name="T71" fmla="*/ 49 h 91"/>
                <a:gd name="T72" fmla="*/ 44 w 146"/>
                <a:gd name="T73" fmla="*/ 53 h 91"/>
                <a:gd name="T74" fmla="*/ 50 w 146"/>
                <a:gd name="T75" fmla="*/ 55 h 91"/>
                <a:gd name="T76" fmla="*/ 57 w 146"/>
                <a:gd name="T77" fmla="*/ 61 h 91"/>
                <a:gd name="T78" fmla="*/ 62 w 146"/>
                <a:gd name="T79" fmla="*/ 65 h 91"/>
                <a:gd name="T80" fmla="*/ 68 w 146"/>
                <a:gd name="T81" fmla="*/ 68 h 91"/>
                <a:gd name="T82" fmla="*/ 74 w 146"/>
                <a:gd name="T83" fmla="*/ 70 h 91"/>
                <a:gd name="T84" fmla="*/ 83 w 146"/>
                <a:gd name="T85" fmla="*/ 71 h 91"/>
                <a:gd name="T86" fmla="*/ 89 w 146"/>
                <a:gd name="T87" fmla="*/ 69 h 91"/>
                <a:gd name="T88" fmla="*/ 93 w 146"/>
                <a:gd name="T89" fmla="*/ 67 h 91"/>
                <a:gd name="T90" fmla="*/ 97 w 146"/>
                <a:gd name="T91" fmla="*/ 67 h 91"/>
                <a:gd name="T92" fmla="*/ 101 w 146"/>
                <a:gd name="T93" fmla="*/ 71 h 91"/>
                <a:gd name="T94" fmla="*/ 104 w 146"/>
                <a:gd name="T95" fmla="*/ 77 h 91"/>
                <a:gd name="T96" fmla="*/ 111 w 146"/>
                <a:gd name="T97" fmla="*/ 79 h 91"/>
                <a:gd name="T98" fmla="*/ 116 w 146"/>
                <a:gd name="T99" fmla="*/ 77 h 91"/>
                <a:gd name="T100" fmla="*/ 121 w 146"/>
                <a:gd name="T101" fmla="*/ 79 h 91"/>
                <a:gd name="T102" fmla="*/ 126 w 146"/>
                <a:gd name="T103" fmla="*/ 78 h 91"/>
                <a:gd name="T104" fmla="*/ 132 w 146"/>
                <a:gd name="T105" fmla="*/ 77 h 91"/>
                <a:gd name="T106" fmla="*/ 138 w 146"/>
                <a:gd name="T107" fmla="*/ 75 h 91"/>
                <a:gd name="T108" fmla="*/ 142 w 146"/>
                <a:gd name="T109" fmla="*/ 73 h 91"/>
                <a:gd name="T110" fmla="*/ 146 w 146"/>
                <a:gd name="T111" fmla="*/ 7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6" h="91">
                  <a:moveTo>
                    <a:pt x="146" y="75"/>
                  </a:moveTo>
                  <a:cubicBezTo>
                    <a:pt x="146" y="76"/>
                    <a:pt x="146" y="77"/>
                    <a:pt x="145" y="77"/>
                  </a:cubicBezTo>
                  <a:cubicBezTo>
                    <a:pt x="145" y="78"/>
                    <a:pt x="144" y="79"/>
                    <a:pt x="143" y="79"/>
                  </a:cubicBezTo>
                  <a:cubicBezTo>
                    <a:pt x="143" y="80"/>
                    <a:pt x="141" y="81"/>
                    <a:pt x="140" y="82"/>
                  </a:cubicBezTo>
                  <a:cubicBezTo>
                    <a:pt x="139" y="83"/>
                    <a:pt x="137" y="84"/>
                    <a:pt x="136" y="84"/>
                  </a:cubicBezTo>
                  <a:cubicBezTo>
                    <a:pt x="135" y="85"/>
                    <a:pt x="132" y="85"/>
                    <a:pt x="131" y="85"/>
                  </a:cubicBezTo>
                  <a:cubicBezTo>
                    <a:pt x="130" y="85"/>
                    <a:pt x="129" y="85"/>
                    <a:pt x="128" y="85"/>
                  </a:cubicBezTo>
                  <a:cubicBezTo>
                    <a:pt x="127" y="85"/>
                    <a:pt x="124" y="85"/>
                    <a:pt x="123" y="85"/>
                  </a:cubicBezTo>
                  <a:cubicBezTo>
                    <a:pt x="122" y="85"/>
                    <a:pt x="120" y="85"/>
                    <a:pt x="118" y="85"/>
                  </a:cubicBezTo>
                  <a:cubicBezTo>
                    <a:pt x="118" y="85"/>
                    <a:pt x="116" y="85"/>
                    <a:pt x="116" y="86"/>
                  </a:cubicBezTo>
                  <a:cubicBezTo>
                    <a:pt x="116" y="86"/>
                    <a:pt x="115" y="87"/>
                    <a:pt x="115" y="87"/>
                  </a:cubicBezTo>
                  <a:cubicBezTo>
                    <a:pt x="114" y="88"/>
                    <a:pt x="114" y="89"/>
                    <a:pt x="113" y="89"/>
                  </a:cubicBezTo>
                  <a:cubicBezTo>
                    <a:pt x="113" y="90"/>
                    <a:pt x="112" y="91"/>
                    <a:pt x="112" y="91"/>
                  </a:cubicBezTo>
                  <a:cubicBezTo>
                    <a:pt x="111" y="91"/>
                    <a:pt x="109" y="91"/>
                    <a:pt x="107" y="90"/>
                  </a:cubicBezTo>
                  <a:cubicBezTo>
                    <a:pt x="106" y="90"/>
                    <a:pt x="104" y="90"/>
                    <a:pt x="103" y="89"/>
                  </a:cubicBezTo>
                  <a:cubicBezTo>
                    <a:pt x="101" y="89"/>
                    <a:pt x="99" y="88"/>
                    <a:pt x="99" y="88"/>
                  </a:cubicBezTo>
                  <a:cubicBezTo>
                    <a:pt x="98" y="88"/>
                    <a:pt x="97" y="87"/>
                    <a:pt x="96" y="87"/>
                  </a:cubicBezTo>
                  <a:cubicBezTo>
                    <a:pt x="95" y="86"/>
                    <a:pt x="93" y="84"/>
                    <a:pt x="92" y="84"/>
                  </a:cubicBezTo>
                  <a:cubicBezTo>
                    <a:pt x="91" y="83"/>
                    <a:pt x="90" y="83"/>
                    <a:pt x="88" y="83"/>
                  </a:cubicBezTo>
                  <a:cubicBezTo>
                    <a:pt x="87" y="83"/>
                    <a:pt x="86" y="83"/>
                    <a:pt x="86" y="84"/>
                  </a:cubicBezTo>
                  <a:cubicBezTo>
                    <a:pt x="85" y="84"/>
                    <a:pt x="84" y="84"/>
                    <a:pt x="84" y="84"/>
                  </a:cubicBezTo>
                  <a:cubicBezTo>
                    <a:pt x="83" y="84"/>
                    <a:pt x="81" y="84"/>
                    <a:pt x="80" y="84"/>
                  </a:cubicBezTo>
                  <a:cubicBezTo>
                    <a:pt x="79" y="84"/>
                    <a:pt x="75" y="84"/>
                    <a:pt x="74" y="83"/>
                  </a:cubicBezTo>
                  <a:cubicBezTo>
                    <a:pt x="74" y="83"/>
                    <a:pt x="73" y="82"/>
                    <a:pt x="73" y="82"/>
                  </a:cubicBezTo>
                  <a:cubicBezTo>
                    <a:pt x="72" y="82"/>
                    <a:pt x="71" y="83"/>
                    <a:pt x="71" y="84"/>
                  </a:cubicBezTo>
                  <a:cubicBezTo>
                    <a:pt x="70" y="84"/>
                    <a:pt x="70" y="86"/>
                    <a:pt x="69" y="86"/>
                  </a:cubicBezTo>
                  <a:cubicBezTo>
                    <a:pt x="69" y="86"/>
                    <a:pt x="68" y="86"/>
                    <a:pt x="67" y="86"/>
                  </a:cubicBezTo>
                  <a:cubicBezTo>
                    <a:pt x="66" y="85"/>
                    <a:pt x="65" y="84"/>
                    <a:pt x="64" y="84"/>
                  </a:cubicBezTo>
                  <a:cubicBezTo>
                    <a:pt x="64" y="83"/>
                    <a:pt x="63" y="81"/>
                    <a:pt x="62" y="80"/>
                  </a:cubicBezTo>
                  <a:cubicBezTo>
                    <a:pt x="61" y="80"/>
                    <a:pt x="58" y="77"/>
                    <a:pt x="58" y="76"/>
                  </a:cubicBezTo>
                  <a:cubicBezTo>
                    <a:pt x="57" y="75"/>
                    <a:pt x="55" y="74"/>
                    <a:pt x="55" y="74"/>
                  </a:cubicBezTo>
                  <a:cubicBezTo>
                    <a:pt x="53" y="73"/>
                    <a:pt x="51" y="72"/>
                    <a:pt x="50" y="71"/>
                  </a:cubicBezTo>
                  <a:cubicBezTo>
                    <a:pt x="49" y="70"/>
                    <a:pt x="48" y="69"/>
                    <a:pt x="47" y="68"/>
                  </a:cubicBezTo>
                  <a:cubicBezTo>
                    <a:pt x="47" y="68"/>
                    <a:pt x="46" y="66"/>
                    <a:pt x="46" y="65"/>
                  </a:cubicBezTo>
                  <a:cubicBezTo>
                    <a:pt x="46" y="64"/>
                    <a:pt x="44" y="63"/>
                    <a:pt x="44" y="62"/>
                  </a:cubicBezTo>
                  <a:cubicBezTo>
                    <a:pt x="43" y="62"/>
                    <a:pt x="41" y="60"/>
                    <a:pt x="40" y="59"/>
                  </a:cubicBezTo>
                  <a:cubicBezTo>
                    <a:pt x="40" y="59"/>
                    <a:pt x="38" y="59"/>
                    <a:pt x="36" y="59"/>
                  </a:cubicBezTo>
                  <a:cubicBezTo>
                    <a:pt x="35" y="58"/>
                    <a:pt x="33" y="59"/>
                    <a:pt x="32" y="59"/>
                  </a:cubicBezTo>
                  <a:cubicBezTo>
                    <a:pt x="31" y="59"/>
                    <a:pt x="29" y="58"/>
                    <a:pt x="29" y="58"/>
                  </a:cubicBezTo>
                  <a:cubicBezTo>
                    <a:pt x="28" y="57"/>
                    <a:pt x="26" y="56"/>
                    <a:pt x="25" y="55"/>
                  </a:cubicBezTo>
                  <a:cubicBezTo>
                    <a:pt x="25" y="55"/>
                    <a:pt x="23" y="55"/>
                    <a:pt x="23" y="54"/>
                  </a:cubicBezTo>
                  <a:cubicBezTo>
                    <a:pt x="22" y="54"/>
                    <a:pt x="21" y="52"/>
                    <a:pt x="20" y="51"/>
                  </a:cubicBezTo>
                  <a:cubicBezTo>
                    <a:pt x="19" y="50"/>
                    <a:pt x="17" y="49"/>
                    <a:pt x="17" y="48"/>
                  </a:cubicBezTo>
                  <a:cubicBezTo>
                    <a:pt x="17" y="47"/>
                    <a:pt x="17" y="45"/>
                    <a:pt x="17" y="44"/>
                  </a:cubicBezTo>
                  <a:cubicBezTo>
                    <a:pt x="17" y="43"/>
                    <a:pt x="16" y="41"/>
                    <a:pt x="16" y="40"/>
                  </a:cubicBezTo>
                  <a:cubicBezTo>
                    <a:pt x="15" y="39"/>
                    <a:pt x="14" y="37"/>
                    <a:pt x="13" y="36"/>
                  </a:cubicBezTo>
                  <a:cubicBezTo>
                    <a:pt x="12" y="35"/>
                    <a:pt x="11" y="33"/>
                    <a:pt x="11" y="32"/>
                  </a:cubicBezTo>
                  <a:cubicBezTo>
                    <a:pt x="10" y="30"/>
                    <a:pt x="9" y="29"/>
                    <a:pt x="8" y="28"/>
                  </a:cubicBezTo>
                  <a:cubicBezTo>
                    <a:pt x="8" y="27"/>
                    <a:pt x="7" y="24"/>
                    <a:pt x="7" y="24"/>
                  </a:cubicBezTo>
                  <a:cubicBezTo>
                    <a:pt x="7" y="23"/>
                    <a:pt x="6" y="21"/>
                    <a:pt x="6" y="20"/>
                  </a:cubicBezTo>
                  <a:cubicBezTo>
                    <a:pt x="5" y="18"/>
                    <a:pt x="5" y="17"/>
                    <a:pt x="5" y="16"/>
                  </a:cubicBezTo>
                  <a:cubicBezTo>
                    <a:pt x="5" y="15"/>
                    <a:pt x="4" y="14"/>
                    <a:pt x="3" y="14"/>
                  </a:cubicBezTo>
                  <a:cubicBezTo>
                    <a:pt x="3" y="13"/>
                    <a:pt x="2" y="12"/>
                    <a:pt x="2" y="12"/>
                  </a:cubicBezTo>
                  <a:cubicBezTo>
                    <a:pt x="1" y="11"/>
                    <a:pt x="1" y="9"/>
                    <a:pt x="0" y="9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4" y="0"/>
                    <a:pt x="5" y="2"/>
                    <a:pt x="6" y="3"/>
                  </a:cubicBezTo>
                  <a:cubicBezTo>
                    <a:pt x="6" y="4"/>
                    <a:pt x="8" y="5"/>
                    <a:pt x="9" y="7"/>
                  </a:cubicBezTo>
                  <a:cubicBezTo>
                    <a:pt x="10" y="8"/>
                    <a:pt x="10" y="10"/>
                    <a:pt x="11" y="12"/>
                  </a:cubicBezTo>
                  <a:cubicBezTo>
                    <a:pt x="11" y="12"/>
                    <a:pt x="12" y="14"/>
                    <a:pt x="12" y="16"/>
                  </a:cubicBezTo>
                  <a:cubicBezTo>
                    <a:pt x="12" y="17"/>
                    <a:pt x="12" y="18"/>
                    <a:pt x="12" y="19"/>
                  </a:cubicBezTo>
                  <a:cubicBezTo>
                    <a:pt x="13" y="20"/>
                    <a:pt x="13" y="21"/>
                    <a:pt x="14" y="21"/>
                  </a:cubicBezTo>
                  <a:cubicBezTo>
                    <a:pt x="14" y="22"/>
                    <a:pt x="15" y="24"/>
                    <a:pt x="16" y="25"/>
                  </a:cubicBezTo>
                  <a:cubicBezTo>
                    <a:pt x="16" y="25"/>
                    <a:pt x="17" y="27"/>
                    <a:pt x="17" y="28"/>
                  </a:cubicBezTo>
                  <a:cubicBezTo>
                    <a:pt x="17" y="29"/>
                    <a:pt x="18" y="30"/>
                    <a:pt x="19" y="31"/>
                  </a:cubicBezTo>
                  <a:cubicBezTo>
                    <a:pt x="19" y="32"/>
                    <a:pt x="19" y="34"/>
                    <a:pt x="20" y="35"/>
                  </a:cubicBezTo>
                  <a:cubicBezTo>
                    <a:pt x="21" y="36"/>
                    <a:pt x="22" y="38"/>
                    <a:pt x="23" y="38"/>
                  </a:cubicBezTo>
                  <a:cubicBezTo>
                    <a:pt x="23" y="39"/>
                    <a:pt x="26" y="41"/>
                    <a:pt x="27" y="42"/>
                  </a:cubicBezTo>
                  <a:cubicBezTo>
                    <a:pt x="28" y="43"/>
                    <a:pt x="29" y="44"/>
                    <a:pt x="30" y="45"/>
                  </a:cubicBezTo>
                  <a:cubicBezTo>
                    <a:pt x="32" y="46"/>
                    <a:pt x="33" y="49"/>
                    <a:pt x="35" y="49"/>
                  </a:cubicBezTo>
                  <a:cubicBezTo>
                    <a:pt x="35" y="50"/>
                    <a:pt x="38" y="51"/>
                    <a:pt x="39" y="51"/>
                  </a:cubicBezTo>
                  <a:cubicBezTo>
                    <a:pt x="40" y="52"/>
                    <a:pt x="43" y="52"/>
                    <a:pt x="44" y="53"/>
                  </a:cubicBezTo>
                  <a:cubicBezTo>
                    <a:pt x="45" y="53"/>
                    <a:pt x="46" y="53"/>
                    <a:pt x="47" y="54"/>
                  </a:cubicBezTo>
                  <a:cubicBezTo>
                    <a:pt x="48" y="54"/>
                    <a:pt x="49" y="54"/>
                    <a:pt x="50" y="55"/>
                  </a:cubicBezTo>
                  <a:cubicBezTo>
                    <a:pt x="51" y="55"/>
                    <a:pt x="52" y="56"/>
                    <a:pt x="53" y="57"/>
                  </a:cubicBezTo>
                  <a:cubicBezTo>
                    <a:pt x="54" y="58"/>
                    <a:pt x="56" y="60"/>
                    <a:pt x="57" y="61"/>
                  </a:cubicBezTo>
                  <a:cubicBezTo>
                    <a:pt x="57" y="61"/>
                    <a:pt x="58" y="62"/>
                    <a:pt x="59" y="62"/>
                  </a:cubicBezTo>
                  <a:cubicBezTo>
                    <a:pt x="60" y="63"/>
                    <a:pt x="62" y="65"/>
                    <a:pt x="62" y="65"/>
                  </a:cubicBezTo>
                  <a:cubicBezTo>
                    <a:pt x="63" y="66"/>
                    <a:pt x="64" y="66"/>
                    <a:pt x="65" y="67"/>
                  </a:cubicBezTo>
                  <a:cubicBezTo>
                    <a:pt x="66" y="67"/>
                    <a:pt x="67" y="68"/>
                    <a:pt x="68" y="68"/>
                  </a:cubicBezTo>
                  <a:cubicBezTo>
                    <a:pt x="69" y="68"/>
                    <a:pt x="70" y="69"/>
                    <a:pt x="71" y="69"/>
                  </a:cubicBezTo>
                  <a:cubicBezTo>
                    <a:pt x="72" y="69"/>
                    <a:pt x="73" y="70"/>
                    <a:pt x="74" y="70"/>
                  </a:cubicBezTo>
                  <a:cubicBezTo>
                    <a:pt x="75" y="70"/>
                    <a:pt x="77" y="70"/>
                    <a:pt x="79" y="71"/>
                  </a:cubicBezTo>
                  <a:cubicBezTo>
                    <a:pt x="80" y="71"/>
                    <a:pt x="82" y="71"/>
                    <a:pt x="83" y="71"/>
                  </a:cubicBezTo>
                  <a:cubicBezTo>
                    <a:pt x="84" y="71"/>
                    <a:pt x="86" y="71"/>
                    <a:pt x="87" y="70"/>
                  </a:cubicBezTo>
                  <a:cubicBezTo>
                    <a:pt x="87" y="70"/>
                    <a:pt x="88" y="69"/>
                    <a:pt x="89" y="69"/>
                  </a:cubicBezTo>
                  <a:cubicBezTo>
                    <a:pt x="89" y="69"/>
                    <a:pt x="91" y="69"/>
                    <a:pt x="91" y="68"/>
                  </a:cubicBezTo>
                  <a:cubicBezTo>
                    <a:pt x="92" y="68"/>
                    <a:pt x="92" y="67"/>
                    <a:pt x="93" y="67"/>
                  </a:cubicBezTo>
                  <a:cubicBezTo>
                    <a:pt x="93" y="67"/>
                    <a:pt x="94" y="67"/>
                    <a:pt x="95" y="67"/>
                  </a:cubicBezTo>
                  <a:cubicBezTo>
                    <a:pt x="95" y="67"/>
                    <a:pt x="96" y="67"/>
                    <a:pt x="97" y="67"/>
                  </a:cubicBezTo>
                  <a:cubicBezTo>
                    <a:pt x="98" y="67"/>
                    <a:pt x="99" y="67"/>
                    <a:pt x="99" y="68"/>
                  </a:cubicBezTo>
                  <a:cubicBezTo>
                    <a:pt x="100" y="68"/>
                    <a:pt x="100" y="70"/>
                    <a:pt x="101" y="71"/>
                  </a:cubicBezTo>
                  <a:cubicBezTo>
                    <a:pt x="101" y="72"/>
                    <a:pt x="102" y="74"/>
                    <a:pt x="102" y="75"/>
                  </a:cubicBezTo>
                  <a:cubicBezTo>
                    <a:pt x="103" y="75"/>
                    <a:pt x="104" y="76"/>
                    <a:pt x="104" y="77"/>
                  </a:cubicBezTo>
                  <a:cubicBezTo>
                    <a:pt x="105" y="77"/>
                    <a:pt x="106" y="78"/>
                    <a:pt x="107" y="78"/>
                  </a:cubicBezTo>
                  <a:cubicBezTo>
                    <a:pt x="108" y="79"/>
                    <a:pt x="110" y="79"/>
                    <a:pt x="111" y="79"/>
                  </a:cubicBezTo>
                  <a:cubicBezTo>
                    <a:pt x="112" y="79"/>
                    <a:pt x="114" y="79"/>
                    <a:pt x="115" y="79"/>
                  </a:cubicBezTo>
                  <a:cubicBezTo>
                    <a:pt x="115" y="79"/>
                    <a:pt x="116" y="78"/>
                    <a:pt x="116" y="77"/>
                  </a:cubicBezTo>
                  <a:cubicBezTo>
                    <a:pt x="116" y="77"/>
                    <a:pt x="118" y="78"/>
                    <a:pt x="118" y="78"/>
                  </a:cubicBezTo>
                  <a:cubicBezTo>
                    <a:pt x="119" y="78"/>
                    <a:pt x="120" y="79"/>
                    <a:pt x="121" y="79"/>
                  </a:cubicBezTo>
                  <a:cubicBezTo>
                    <a:pt x="122" y="79"/>
                    <a:pt x="123" y="80"/>
                    <a:pt x="124" y="80"/>
                  </a:cubicBezTo>
                  <a:cubicBezTo>
                    <a:pt x="124" y="80"/>
                    <a:pt x="126" y="79"/>
                    <a:pt x="126" y="78"/>
                  </a:cubicBezTo>
                  <a:cubicBezTo>
                    <a:pt x="127" y="78"/>
                    <a:pt x="128" y="78"/>
                    <a:pt x="129" y="78"/>
                  </a:cubicBezTo>
                  <a:cubicBezTo>
                    <a:pt x="130" y="78"/>
                    <a:pt x="131" y="77"/>
                    <a:pt x="132" y="77"/>
                  </a:cubicBezTo>
                  <a:cubicBezTo>
                    <a:pt x="133" y="77"/>
                    <a:pt x="134" y="76"/>
                    <a:pt x="135" y="76"/>
                  </a:cubicBezTo>
                  <a:cubicBezTo>
                    <a:pt x="136" y="76"/>
                    <a:pt x="138" y="75"/>
                    <a:pt x="138" y="75"/>
                  </a:cubicBezTo>
                  <a:cubicBezTo>
                    <a:pt x="139" y="74"/>
                    <a:pt x="140" y="74"/>
                    <a:pt x="140" y="74"/>
                  </a:cubicBezTo>
                  <a:cubicBezTo>
                    <a:pt x="141" y="74"/>
                    <a:pt x="142" y="73"/>
                    <a:pt x="142" y="73"/>
                  </a:cubicBezTo>
                  <a:cubicBezTo>
                    <a:pt x="143" y="73"/>
                    <a:pt x="145" y="74"/>
                    <a:pt x="145" y="74"/>
                  </a:cubicBezTo>
                  <a:cubicBezTo>
                    <a:pt x="145" y="74"/>
                    <a:pt x="146" y="75"/>
                    <a:pt x="146" y="75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98"/>
            <p:cNvSpPr>
              <a:spLocks/>
            </p:cNvSpPr>
            <p:nvPr/>
          </p:nvSpPr>
          <p:spPr bwMode="auto">
            <a:xfrm>
              <a:off x="3762820" y="2720073"/>
              <a:ext cx="483743" cy="301463"/>
            </a:xfrm>
            <a:custGeom>
              <a:avLst/>
              <a:gdLst>
                <a:gd name="T0" fmla="*/ 145 w 146"/>
                <a:gd name="T1" fmla="*/ 77 h 91"/>
                <a:gd name="T2" fmla="*/ 140 w 146"/>
                <a:gd name="T3" fmla="*/ 82 h 91"/>
                <a:gd name="T4" fmla="*/ 131 w 146"/>
                <a:gd name="T5" fmla="*/ 85 h 91"/>
                <a:gd name="T6" fmla="*/ 123 w 146"/>
                <a:gd name="T7" fmla="*/ 85 h 91"/>
                <a:gd name="T8" fmla="*/ 116 w 146"/>
                <a:gd name="T9" fmla="*/ 86 h 91"/>
                <a:gd name="T10" fmla="*/ 113 w 146"/>
                <a:gd name="T11" fmla="*/ 89 h 91"/>
                <a:gd name="T12" fmla="*/ 107 w 146"/>
                <a:gd name="T13" fmla="*/ 90 h 91"/>
                <a:gd name="T14" fmla="*/ 99 w 146"/>
                <a:gd name="T15" fmla="*/ 88 h 91"/>
                <a:gd name="T16" fmla="*/ 92 w 146"/>
                <a:gd name="T17" fmla="*/ 84 h 91"/>
                <a:gd name="T18" fmla="*/ 86 w 146"/>
                <a:gd name="T19" fmla="*/ 84 h 91"/>
                <a:gd name="T20" fmla="*/ 80 w 146"/>
                <a:gd name="T21" fmla="*/ 84 h 91"/>
                <a:gd name="T22" fmla="*/ 73 w 146"/>
                <a:gd name="T23" fmla="*/ 82 h 91"/>
                <a:gd name="T24" fmla="*/ 69 w 146"/>
                <a:gd name="T25" fmla="*/ 86 h 91"/>
                <a:gd name="T26" fmla="*/ 64 w 146"/>
                <a:gd name="T27" fmla="*/ 84 h 91"/>
                <a:gd name="T28" fmla="*/ 58 w 146"/>
                <a:gd name="T29" fmla="*/ 76 h 91"/>
                <a:gd name="T30" fmla="*/ 50 w 146"/>
                <a:gd name="T31" fmla="*/ 71 h 91"/>
                <a:gd name="T32" fmla="*/ 46 w 146"/>
                <a:gd name="T33" fmla="*/ 65 h 91"/>
                <a:gd name="T34" fmla="*/ 40 w 146"/>
                <a:gd name="T35" fmla="*/ 59 h 91"/>
                <a:gd name="T36" fmla="*/ 32 w 146"/>
                <a:gd name="T37" fmla="*/ 59 h 91"/>
                <a:gd name="T38" fmla="*/ 25 w 146"/>
                <a:gd name="T39" fmla="*/ 55 h 91"/>
                <a:gd name="T40" fmla="*/ 20 w 146"/>
                <a:gd name="T41" fmla="*/ 51 h 91"/>
                <a:gd name="T42" fmla="*/ 17 w 146"/>
                <a:gd name="T43" fmla="*/ 44 h 91"/>
                <a:gd name="T44" fmla="*/ 13 w 146"/>
                <a:gd name="T45" fmla="*/ 36 h 91"/>
                <a:gd name="T46" fmla="*/ 8 w 146"/>
                <a:gd name="T47" fmla="*/ 28 h 91"/>
                <a:gd name="T48" fmla="*/ 6 w 146"/>
                <a:gd name="T49" fmla="*/ 20 h 91"/>
                <a:gd name="T50" fmla="*/ 3 w 146"/>
                <a:gd name="T51" fmla="*/ 14 h 91"/>
                <a:gd name="T52" fmla="*/ 0 w 146"/>
                <a:gd name="T53" fmla="*/ 9 h 91"/>
                <a:gd name="T54" fmla="*/ 0 w 146"/>
                <a:gd name="T55" fmla="*/ 5 h 91"/>
                <a:gd name="T56" fmla="*/ 3 w 146"/>
                <a:gd name="T57" fmla="*/ 0 h 91"/>
                <a:gd name="T58" fmla="*/ 9 w 146"/>
                <a:gd name="T59" fmla="*/ 7 h 91"/>
                <a:gd name="T60" fmla="*/ 12 w 146"/>
                <a:gd name="T61" fmla="*/ 16 h 91"/>
                <a:gd name="T62" fmla="*/ 14 w 146"/>
                <a:gd name="T63" fmla="*/ 21 h 91"/>
                <a:gd name="T64" fmla="*/ 17 w 146"/>
                <a:gd name="T65" fmla="*/ 28 h 91"/>
                <a:gd name="T66" fmla="*/ 20 w 146"/>
                <a:gd name="T67" fmla="*/ 35 h 91"/>
                <a:gd name="T68" fmla="*/ 27 w 146"/>
                <a:gd name="T69" fmla="*/ 42 h 91"/>
                <a:gd name="T70" fmla="*/ 35 w 146"/>
                <a:gd name="T71" fmla="*/ 49 h 91"/>
                <a:gd name="T72" fmla="*/ 44 w 146"/>
                <a:gd name="T73" fmla="*/ 53 h 91"/>
                <a:gd name="T74" fmla="*/ 50 w 146"/>
                <a:gd name="T75" fmla="*/ 55 h 91"/>
                <a:gd name="T76" fmla="*/ 57 w 146"/>
                <a:gd name="T77" fmla="*/ 61 h 91"/>
                <a:gd name="T78" fmla="*/ 62 w 146"/>
                <a:gd name="T79" fmla="*/ 65 h 91"/>
                <a:gd name="T80" fmla="*/ 68 w 146"/>
                <a:gd name="T81" fmla="*/ 68 h 91"/>
                <a:gd name="T82" fmla="*/ 74 w 146"/>
                <a:gd name="T83" fmla="*/ 70 h 91"/>
                <a:gd name="T84" fmla="*/ 83 w 146"/>
                <a:gd name="T85" fmla="*/ 71 h 91"/>
                <a:gd name="T86" fmla="*/ 89 w 146"/>
                <a:gd name="T87" fmla="*/ 69 h 91"/>
                <a:gd name="T88" fmla="*/ 93 w 146"/>
                <a:gd name="T89" fmla="*/ 67 h 91"/>
                <a:gd name="T90" fmla="*/ 97 w 146"/>
                <a:gd name="T91" fmla="*/ 67 h 91"/>
                <a:gd name="T92" fmla="*/ 101 w 146"/>
                <a:gd name="T93" fmla="*/ 71 h 91"/>
                <a:gd name="T94" fmla="*/ 104 w 146"/>
                <a:gd name="T95" fmla="*/ 77 h 91"/>
                <a:gd name="T96" fmla="*/ 111 w 146"/>
                <a:gd name="T97" fmla="*/ 79 h 91"/>
                <a:gd name="T98" fmla="*/ 116 w 146"/>
                <a:gd name="T99" fmla="*/ 77 h 91"/>
                <a:gd name="T100" fmla="*/ 121 w 146"/>
                <a:gd name="T101" fmla="*/ 79 h 91"/>
                <a:gd name="T102" fmla="*/ 126 w 146"/>
                <a:gd name="T103" fmla="*/ 78 h 91"/>
                <a:gd name="T104" fmla="*/ 132 w 146"/>
                <a:gd name="T105" fmla="*/ 77 h 91"/>
                <a:gd name="T106" fmla="*/ 138 w 146"/>
                <a:gd name="T107" fmla="*/ 75 h 91"/>
                <a:gd name="T108" fmla="*/ 142 w 146"/>
                <a:gd name="T109" fmla="*/ 73 h 91"/>
                <a:gd name="T110" fmla="*/ 146 w 146"/>
                <a:gd name="T111" fmla="*/ 7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6" h="91">
                  <a:moveTo>
                    <a:pt x="146" y="75"/>
                  </a:moveTo>
                  <a:cubicBezTo>
                    <a:pt x="146" y="76"/>
                    <a:pt x="146" y="77"/>
                    <a:pt x="145" y="77"/>
                  </a:cubicBezTo>
                  <a:cubicBezTo>
                    <a:pt x="145" y="78"/>
                    <a:pt x="144" y="79"/>
                    <a:pt x="143" y="79"/>
                  </a:cubicBezTo>
                  <a:cubicBezTo>
                    <a:pt x="143" y="80"/>
                    <a:pt x="141" y="81"/>
                    <a:pt x="140" y="82"/>
                  </a:cubicBezTo>
                  <a:cubicBezTo>
                    <a:pt x="139" y="83"/>
                    <a:pt x="137" y="84"/>
                    <a:pt x="136" y="84"/>
                  </a:cubicBezTo>
                  <a:cubicBezTo>
                    <a:pt x="135" y="85"/>
                    <a:pt x="132" y="85"/>
                    <a:pt x="131" y="85"/>
                  </a:cubicBezTo>
                  <a:cubicBezTo>
                    <a:pt x="130" y="85"/>
                    <a:pt x="129" y="85"/>
                    <a:pt x="128" y="85"/>
                  </a:cubicBezTo>
                  <a:cubicBezTo>
                    <a:pt x="127" y="85"/>
                    <a:pt x="124" y="85"/>
                    <a:pt x="123" y="85"/>
                  </a:cubicBezTo>
                  <a:cubicBezTo>
                    <a:pt x="122" y="85"/>
                    <a:pt x="120" y="85"/>
                    <a:pt x="118" y="85"/>
                  </a:cubicBezTo>
                  <a:cubicBezTo>
                    <a:pt x="118" y="85"/>
                    <a:pt x="116" y="85"/>
                    <a:pt x="116" y="86"/>
                  </a:cubicBezTo>
                  <a:cubicBezTo>
                    <a:pt x="116" y="86"/>
                    <a:pt x="115" y="87"/>
                    <a:pt x="115" y="87"/>
                  </a:cubicBezTo>
                  <a:cubicBezTo>
                    <a:pt x="114" y="88"/>
                    <a:pt x="114" y="89"/>
                    <a:pt x="113" y="89"/>
                  </a:cubicBezTo>
                  <a:cubicBezTo>
                    <a:pt x="113" y="90"/>
                    <a:pt x="112" y="91"/>
                    <a:pt x="112" y="91"/>
                  </a:cubicBezTo>
                  <a:cubicBezTo>
                    <a:pt x="111" y="91"/>
                    <a:pt x="109" y="91"/>
                    <a:pt x="107" y="90"/>
                  </a:cubicBezTo>
                  <a:cubicBezTo>
                    <a:pt x="106" y="90"/>
                    <a:pt x="104" y="90"/>
                    <a:pt x="103" y="89"/>
                  </a:cubicBezTo>
                  <a:cubicBezTo>
                    <a:pt x="101" y="89"/>
                    <a:pt x="99" y="88"/>
                    <a:pt x="99" y="88"/>
                  </a:cubicBezTo>
                  <a:cubicBezTo>
                    <a:pt x="98" y="88"/>
                    <a:pt x="97" y="87"/>
                    <a:pt x="96" y="87"/>
                  </a:cubicBezTo>
                  <a:cubicBezTo>
                    <a:pt x="95" y="86"/>
                    <a:pt x="93" y="84"/>
                    <a:pt x="92" y="84"/>
                  </a:cubicBezTo>
                  <a:cubicBezTo>
                    <a:pt x="91" y="83"/>
                    <a:pt x="90" y="83"/>
                    <a:pt x="88" y="83"/>
                  </a:cubicBezTo>
                  <a:cubicBezTo>
                    <a:pt x="87" y="83"/>
                    <a:pt x="86" y="83"/>
                    <a:pt x="86" y="84"/>
                  </a:cubicBezTo>
                  <a:cubicBezTo>
                    <a:pt x="85" y="84"/>
                    <a:pt x="84" y="84"/>
                    <a:pt x="84" y="84"/>
                  </a:cubicBezTo>
                  <a:cubicBezTo>
                    <a:pt x="83" y="84"/>
                    <a:pt x="81" y="84"/>
                    <a:pt x="80" y="84"/>
                  </a:cubicBezTo>
                  <a:cubicBezTo>
                    <a:pt x="79" y="84"/>
                    <a:pt x="75" y="84"/>
                    <a:pt x="74" y="83"/>
                  </a:cubicBezTo>
                  <a:cubicBezTo>
                    <a:pt x="74" y="83"/>
                    <a:pt x="73" y="82"/>
                    <a:pt x="73" y="82"/>
                  </a:cubicBezTo>
                  <a:cubicBezTo>
                    <a:pt x="72" y="82"/>
                    <a:pt x="71" y="83"/>
                    <a:pt x="71" y="84"/>
                  </a:cubicBezTo>
                  <a:cubicBezTo>
                    <a:pt x="70" y="84"/>
                    <a:pt x="70" y="86"/>
                    <a:pt x="69" y="86"/>
                  </a:cubicBezTo>
                  <a:cubicBezTo>
                    <a:pt x="69" y="86"/>
                    <a:pt x="68" y="86"/>
                    <a:pt x="67" y="86"/>
                  </a:cubicBezTo>
                  <a:cubicBezTo>
                    <a:pt x="66" y="85"/>
                    <a:pt x="65" y="84"/>
                    <a:pt x="64" y="84"/>
                  </a:cubicBezTo>
                  <a:cubicBezTo>
                    <a:pt x="64" y="83"/>
                    <a:pt x="63" y="81"/>
                    <a:pt x="62" y="80"/>
                  </a:cubicBezTo>
                  <a:cubicBezTo>
                    <a:pt x="61" y="80"/>
                    <a:pt x="58" y="77"/>
                    <a:pt x="58" y="76"/>
                  </a:cubicBezTo>
                  <a:cubicBezTo>
                    <a:pt x="57" y="75"/>
                    <a:pt x="55" y="74"/>
                    <a:pt x="55" y="74"/>
                  </a:cubicBezTo>
                  <a:cubicBezTo>
                    <a:pt x="53" y="73"/>
                    <a:pt x="51" y="72"/>
                    <a:pt x="50" y="71"/>
                  </a:cubicBezTo>
                  <a:cubicBezTo>
                    <a:pt x="49" y="70"/>
                    <a:pt x="48" y="69"/>
                    <a:pt x="47" y="68"/>
                  </a:cubicBezTo>
                  <a:cubicBezTo>
                    <a:pt x="47" y="68"/>
                    <a:pt x="46" y="66"/>
                    <a:pt x="46" y="65"/>
                  </a:cubicBezTo>
                  <a:cubicBezTo>
                    <a:pt x="46" y="64"/>
                    <a:pt x="44" y="63"/>
                    <a:pt x="44" y="62"/>
                  </a:cubicBezTo>
                  <a:cubicBezTo>
                    <a:pt x="43" y="62"/>
                    <a:pt x="41" y="60"/>
                    <a:pt x="40" y="59"/>
                  </a:cubicBezTo>
                  <a:cubicBezTo>
                    <a:pt x="40" y="59"/>
                    <a:pt x="38" y="59"/>
                    <a:pt x="36" y="59"/>
                  </a:cubicBezTo>
                  <a:cubicBezTo>
                    <a:pt x="35" y="58"/>
                    <a:pt x="33" y="59"/>
                    <a:pt x="32" y="59"/>
                  </a:cubicBezTo>
                  <a:cubicBezTo>
                    <a:pt x="31" y="59"/>
                    <a:pt x="29" y="58"/>
                    <a:pt x="29" y="58"/>
                  </a:cubicBezTo>
                  <a:cubicBezTo>
                    <a:pt x="28" y="57"/>
                    <a:pt x="26" y="56"/>
                    <a:pt x="25" y="55"/>
                  </a:cubicBezTo>
                  <a:cubicBezTo>
                    <a:pt x="25" y="55"/>
                    <a:pt x="23" y="55"/>
                    <a:pt x="23" y="54"/>
                  </a:cubicBezTo>
                  <a:cubicBezTo>
                    <a:pt x="22" y="54"/>
                    <a:pt x="21" y="52"/>
                    <a:pt x="20" y="51"/>
                  </a:cubicBezTo>
                  <a:cubicBezTo>
                    <a:pt x="19" y="50"/>
                    <a:pt x="17" y="49"/>
                    <a:pt x="17" y="48"/>
                  </a:cubicBezTo>
                  <a:cubicBezTo>
                    <a:pt x="17" y="47"/>
                    <a:pt x="17" y="45"/>
                    <a:pt x="17" y="44"/>
                  </a:cubicBezTo>
                  <a:cubicBezTo>
                    <a:pt x="17" y="43"/>
                    <a:pt x="16" y="41"/>
                    <a:pt x="16" y="40"/>
                  </a:cubicBezTo>
                  <a:cubicBezTo>
                    <a:pt x="15" y="39"/>
                    <a:pt x="14" y="37"/>
                    <a:pt x="13" y="36"/>
                  </a:cubicBezTo>
                  <a:cubicBezTo>
                    <a:pt x="12" y="35"/>
                    <a:pt x="11" y="33"/>
                    <a:pt x="11" y="32"/>
                  </a:cubicBezTo>
                  <a:cubicBezTo>
                    <a:pt x="10" y="30"/>
                    <a:pt x="9" y="29"/>
                    <a:pt x="8" y="28"/>
                  </a:cubicBezTo>
                  <a:cubicBezTo>
                    <a:pt x="8" y="27"/>
                    <a:pt x="7" y="24"/>
                    <a:pt x="7" y="24"/>
                  </a:cubicBezTo>
                  <a:cubicBezTo>
                    <a:pt x="7" y="23"/>
                    <a:pt x="6" y="21"/>
                    <a:pt x="6" y="20"/>
                  </a:cubicBezTo>
                  <a:cubicBezTo>
                    <a:pt x="5" y="18"/>
                    <a:pt x="5" y="17"/>
                    <a:pt x="5" y="16"/>
                  </a:cubicBezTo>
                  <a:cubicBezTo>
                    <a:pt x="5" y="15"/>
                    <a:pt x="4" y="14"/>
                    <a:pt x="3" y="14"/>
                  </a:cubicBezTo>
                  <a:cubicBezTo>
                    <a:pt x="3" y="13"/>
                    <a:pt x="2" y="12"/>
                    <a:pt x="2" y="12"/>
                  </a:cubicBezTo>
                  <a:cubicBezTo>
                    <a:pt x="1" y="11"/>
                    <a:pt x="1" y="9"/>
                    <a:pt x="0" y="9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4" y="0"/>
                    <a:pt x="5" y="2"/>
                    <a:pt x="6" y="3"/>
                  </a:cubicBezTo>
                  <a:cubicBezTo>
                    <a:pt x="6" y="4"/>
                    <a:pt x="8" y="5"/>
                    <a:pt x="9" y="7"/>
                  </a:cubicBezTo>
                  <a:cubicBezTo>
                    <a:pt x="10" y="8"/>
                    <a:pt x="10" y="10"/>
                    <a:pt x="11" y="12"/>
                  </a:cubicBezTo>
                  <a:cubicBezTo>
                    <a:pt x="11" y="12"/>
                    <a:pt x="12" y="14"/>
                    <a:pt x="12" y="16"/>
                  </a:cubicBezTo>
                  <a:cubicBezTo>
                    <a:pt x="12" y="17"/>
                    <a:pt x="12" y="18"/>
                    <a:pt x="12" y="19"/>
                  </a:cubicBezTo>
                  <a:cubicBezTo>
                    <a:pt x="13" y="20"/>
                    <a:pt x="13" y="21"/>
                    <a:pt x="14" y="21"/>
                  </a:cubicBezTo>
                  <a:cubicBezTo>
                    <a:pt x="14" y="22"/>
                    <a:pt x="15" y="24"/>
                    <a:pt x="16" y="25"/>
                  </a:cubicBezTo>
                  <a:cubicBezTo>
                    <a:pt x="16" y="25"/>
                    <a:pt x="17" y="27"/>
                    <a:pt x="17" y="28"/>
                  </a:cubicBezTo>
                  <a:cubicBezTo>
                    <a:pt x="17" y="29"/>
                    <a:pt x="18" y="30"/>
                    <a:pt x="19" y="31"/>
                  </a:cubicBezTo>
                  <a:cubicBezTo>
                    <a:pt x="19" y="32"/>
                    <a:pt x="19" y="34"/>
                    <a:pt x="20" y="35"/>
                  </a:cubicBezTo>
                  <a:cubicBezTo>
                    <a:pt x="21" y="36"/>
                    <a:pt x="22" y="38"/>
                    <a:pt x="23" y="38"/>
                  </a:cubicBezTo>
                  <a:cubicBezTo>
                    <a:pt x="23" y="39"/>
                    <a:pt x="26" y="41"/>
                    <a:pt x="27" y="42"/>
                  </a:cubicBezTo>
                  <a:cubicBezTo>
                    <a:pt x="28" y="43"/>
                    <a:pt x="29" y="44"/>
                    <a:pt x="30" y="45"/>
                  </a:cubicBezTo>
                  <a:cubicBezTo>
                    <a:pt x="32" y="46"/>
                    <a:pt x="33" y="49"/>
                    <a:pt x="35" y="49"/>
                  </a:cubicBezTo>
                  <a:cubicBezTo>
                    <a:pt x="35" y="50"/>
                    <a:pt x="38" y="51"/>
                    <a:pt x="39" y="51"/>
                  </a:cubicBezTo>
                  <a:cubicBezTo>
                    <a:pt x="40" y="52"/>
                    <a:pt x="43" y="52"/>
                    <a:pt x="44" y="53"/>
                  </a:cubicBezTo>
                  <a:cubicBezTo>
                    <a:pt x="45" y="53"/>
                    <a:pt x="46" y="53"/>
                    <a:pt x="47" y="54"/>
                  </a:cubicBezTo>
                  <a:cubicBezTo>
                    <a:pt x="48" y="54"/>
                    <a:pt x="49" y="54"/>
                    <a:pt x="50" y="55"/>
                  </a:cubicBezTo>
                  <a:cubicBezTo>
                    <a:pt x="51" y="55"/>
                    <a:pt x="52" y="56"/>
                    <a:pt x="53" y="57"/>
                  </a:cubicBezTo>
                  <a:cubicBezTo>
                    <a:pt x="54" y="58"/>
                    <a:pt x="56" y="60"/>
                    <a:pt x="57" y="61"/>
                  </a:cubicBezTo>
                  <a:cubicBezTo>
                    <a:pt x="57" y="61"/>
                    <a:pt x="58" y="62"/>
                    <a:pt x="59" y="62"/>
                  </a:cubicBezTo>
                  <a:cubicBezTo>
                    <a:pt x="60" y="63"/>
                    <a:pt x="62" y="65"/>
                    <a:pt x="62" y="65"/>
                  </a:cubicBezTo>
                  <a:cubicBezTo>
                    <a:pt x="63" y="66"/>
                    <a:pt x="64" y="66"/>
                    <a:pt x="65" y="67"/>
                  </a:cubicBezTo>
                  <a:cubicBezTo>
                    <a:pt x="66" y="67"/>
                    <a:pt x="67" y="68"/>
                    <a:pt x="68" y="68"/>
                  </a:cubicBezTo>
                  <a:cubicBezTo>
                    <a:pt x="69" y="68"/>
                    <a:pt x="70" y="69"/>
                    <a:pt x="71" y="69"/>
                  </a:cubicBezTo>
                  <a:cubicBezTo>
                    <a:pt x="72" y="69"/>
                    <a:pt x="73" y="70"/>
                    <a:pt x="74" y="70"/>
                  </a:cubicBezTo>
                  <a:cubicBezTo>
                    <a:pt x="75" y="70"/>
                    <a:pt x="77" y="70"/>
                    <a:pt x="79" y="71"/>
                  </a:cubicBezTo>
                  <a:cubicBezTo>
                    <a:pt x="80" y="71"/>
                    <a:pt x="82" y="71"/>
                    <a:pt x="83" y="71"/>
                  </a:cubicBezTo>
                  <a:cubicBezTo>
                    <a:pt x="84" y="71"/>
                    <a:pt x="86" y="71"/>
                    <a:pt x="87" y="70"/>
                  </a:cubicBezTo>
                  <a:cubicBezTo>
                    <a:pt x="87" y="70"/>
                    <a:pt x="88" y="69"/>
                    <a:pt x="89" y="69"/>
                  </a:cubicBezTo>
                  <a:cubicBezTo>
                    <a:pt x="89" y="69"/>
                    <a:pt x="91" y="69"/>
                    <a:pt x="91" y="68"/>
                  </a:cubicBezTo>
                  <a:cubicBezTo>
                    <a:pt x="92" y="68"/>
                    <a:pt x="92" y="67"/>
                    <a:pt x="93" y="67"/>
                  </a:cubicBezTo>
                  <a:cubicBezTo>
                    <a:pt x="93" y="67"/>
                    <a:pt x="94" y="67"/>
                    <a:pt x="95" y="67"/>
                  </a:cubicBezTo>
                  <a:cubicBezTo>
                    <a:pt x="95" y="67"/>
                    <a:pt x="96" y="67"/>
                    <a:pt x="97" y="67"/>
                  </a:cubicBezTo>
                  <a:cubicBezTo>
                    <a:pt x="98" y="67"/>
                    <a:pt x="99" y="67"/>
                    <a:pt x="99" y="68"/>
                  </a:cubicBezTo>
                  <a:cubicBezTo>
                    <a:pt x="100" y="68"/>
                    <a:pt x="100" y="70"/>
                    <a:pt x="101" y="71"/>
                  </a:cubicBezTo>
                  <a:cubicBezTo>
                    <a:pt x="101" y="72"/>
                    <a:pt x="102" y="74"/>
                    <a:pt x="102" y="75"/>
                  </a:cubicBezTo>
                  <a:cubicBezTo>
                    <a:pt x="103" y="75"/>
                    <a:pt x="104" y="76"/>
                    <a:pt x="104" y="77"/>
                  </a:cubicBezTo>
                  <a:cubicBezTo>
                    <a:pt x="105" y="77"/>
                    <a:pt x="106" y="78"/>
                    <a:pt x="107" y="78"/>
                  </a:cubicBezTo>
                  <a:cubicBezTo>
                    <a:pt x="108" y="79"/>
                    <a:pt x="110" y="79"/>
                    <a:pt x="111" y="79"/>
                  </a:cubicBezTo>
                  <a:cubicBezTo>
                    <a:pt x="112" y="79"/>
                    <a:pt x="114" y="79"/>
                    <a:pt x="115" y="79"/>
                  </a:cubicBezTo>
                  <a:cubicBezTo>
                    <a:pt x="115" y="79"/>
                    <a:pt x="116" y="78"/>
                    <a:pt x="116" y="77"/>
                  </a:cubicBezTo>
                  <a:cubicBezTo>
                    <a:pt x="116" y="77"/>
                    <a:pt x="118" y="78"/>
                    <a:pt x="118" y="78"/>
                  </a:cubicBezTo>
                  <a:cubicBezTo>
                    <a:pt x="119" y="78"/>
                    <a:pt x="120" y="79"/>
                    <a:pt x="121" y="79"/>
                  </a:cubicBezTo>
                  <a:cubicBezTo>
                    <a:pt x="122" y="79"/>
                    <a:pt x="123" y="80"/>
                    <a:pt x="124" y="80"/>
                  </a:cubicBezTo>
                  <a:cubicBezTo>
                    <a:pt x="124" y="80"/>
                    <a:pt x="126" y="79"/>
                    <a:pt x="126" y="78"/>
                  </a:cubicBezTo>
                  <a:cubicBezTo>
                    <a:pt x="127" y="78"/>
                    <a:pt x="128" y="78"/>
                    <a:pt x="129" y="78"/>
                  </a:cubicBezTo>
                  <a:cubicBezTo>
                    <a:pt x="130" y="78"/>
                    <a:pt x="131" y="77"/>
                    <a:pt x="132" y="77"/>
                  </a:cubicBezTo>
                  <a:cubicBezTo>
                    <a:pt x="133" y="77"/>
                    <a:pt x="134" y="76"/>
                    <a:pt x="135" y="76"/>
                  </a:cubicBezTo>
                  <a:cubicBezTo>
                    <a:pt x="136" y="76"/>
                    <a:pt x="138" y="75"/>
                    <a:pt x="138" y="75"/>
                  </a:cubicBezTo>
                  <a:cubicBezTo>
                    <a:pt x="139" y="74"/>
                    <a:pt x="140" y="74"/>
                    <a:pt x="140" y="74"/>
                  </a:cubicBezTo>
                  <a:cubicBezTo>
                    <a:pt x="141" y="74"/>
                    <a:pt x="142" y="73"/>
                    <a:pt x="142" y="73"/>
                  </a:cubicBezTo>
                  <a:cubicBezTo>
                    <a:pt x="143" y="73"/>
                    <a:pt x="145" y="74"/>
                    <a:pt x="145" y="74"/>
                  </a:cubicBezTo>
                  <a:cubicBezTo>
                    <a:pt x="145" y="74"/>
                    <a:pt x="146" y="75"/>
                    <a:pt x="146" y="75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99"/>
            <p:cNvSpPr>
              <a:spLocks/>
            </p:cNvSpPr>
            <p:nvPr/>
          </p:nvSpPr>
          <p:spPr bwMode="auto">
            <a:xfrm>
              <a:off x="3945100" y="4792456"/>
              <a:ext cx="199106" cy="175269"/>
            </a:xfrm>
            <a:custGeom>
              <a:avLst/>
              <a:gdLst>
                <a:gd name="T0" fmla="*/ 60 w 60"/>
                <a:gd name="T1" fmla="*/ 14 h 53"/>
                <a:gd name="T2" fmla="*/ 59 w 60"/>
                <a:gd name="T3" fmla="*/ 15 h 53"/>
                <a:gd name="T4" fmla="*/ 58 w 60"/>
                <a:gd name="T5" fmla="*/ 16 h 53"/>
                <a:gd name="T6" fmla="*/ 56 w 60"/>
                <a:gd name="T7" fmla="*/ 17 h 53"/>
                <a:gd name="T8" fmla="*/ 54 w 60"/>
                <a:gd name="T9" fmla="*/ 17 h 53"/>
                <a:gd name="T10" fmla="*/ 51 w 60"/>
                <a:gd name="T11" fmla="*/ 17 h 53"/>
                <a:gd name="T12" fmla="*/ 48 w 60"/>
                <a:gd name="T13" fmla="*/ 18 h 53"/>
                <a:gd name="T14" fmla="*/ 43 w 60"/>
                <a:gd name="T15" fmla="*/ 20 h 53"/>
                <a:gd name="T16" fmla="*/ 38 w 60"/>
                <a:gd name="T17" fmla="*/ 22 h 53"/>
                <a:gd name="T18" fmla="*/ 35 w 60"/>
                <a:gd name="T19" fmla="*/ 25 h 53"/>
                <a:gd name="T20" fmla="*/ 31 w 60"/>
                <a:gd name="T21" fmla="*/ 28 h 53"/>
                <a:gd name="T22" fmla="*/ 27 w 60"/>
                <a:gd name="T23" fmla="*/ 31 h 53"/>
                <a:gd name="T24" fmla="*/ 23 w 60"/>
                <a:gd name="T25" fmla="*/ 35 h 53"/>
                <a:gd name="T26" fmla="*/ 22 w 60"/>
                <a:gd name="T27" fmla="*/ 36 h 53"/>
                <a:gd name="T28" fmla="*/ 20 w 60"/>
                <a:gd name="T29" fmla="*/ 37 h 53"/>
                <a:gd name="T30" fmla="*/ 19 w 60"/>
                <a:gd name="T31" fmla="*/ 38 h 53"/>
                <a:gd name="T32" fmla="*/ 16 w 60"/>
                <a:gd name="T33" fmla="*/ 39 h 53"/>
                <a:gd name="T34" fmla="*/ 14 w 60"/>
                <a:gd name="T35" fmla="*/ 42 h 53"/>
                <a:gd name="T36" fmla="*/ 11 w 60"/>
                <a:gd name="T37" fmla="*/ 46 h 53"/>
                <a:gd name="T38" fmla="*/ 9 w 60"/>
                <a:gd name="T39" fmla="*/ 50 h 53"/>
                <a:gd name="T40" fmla="*/ 9 w 60"/>
                <a:gd name="T41" fmla="*/ 52 h 53"/>
                <a:gd name="T42" fmla="*/ 1 w 60"/>
                <a:gd name="T43" fmla="*/ 52 h 53"/>
                <a:gd name="T44" fmla="*/ 1 w 60"/>
                <a:gd name="T45" fmla="*/ 51 h 53"/>
                <a:gd name="T46" fmla="*/ 0 w 60"/>
                <a:gd name="T47" fmla="*/ 49 h 53"/>
                <a:gd name="T48" fmla="*/ 1 w 60"/>
                <a:gd name="T49" fmla="*/ 46 h 53"/>
                <a:gd name="T50" fmla="*/ 3 w 60"/>
                <a:gd name="T51" fmla="*/ 41 h 53"/>
                <a:gd name="T52" fmla="*/ 3 w 60"/>
                <a:gd name="T53" fmla="*/ 38 h 53"/>
                <a:gd name="T54" fmla="*/ 6 w 60"/>
                <a:gd name="T55" fmla="*/ 33 h 53"/>
                <a:gd name="T56" fmla="*/ 9 w 60"/>
                <a:gd name="T57" fmla="*/ 28 h 53"/>
                <a:gd name="T58" fmla="*/ 10 w 60"/>
                <a:gd name="T59" fmla="*/ 24 h 53"/>
                <a:gd name="T60" fmla="*/ 12 w 60"/>
                <a:gd name="T61" fmla="*/ 22 h 53"/>
                <a:gd name="T62" fmla="*/ 15 w 60"/>
                <a:gd name="T63" fmla="*/ 19 h 53"/>
                <a:gd name="T64" fmla="*/ 18 w 60"/>
                <a:gd name="T65" fmla="*/ 16 h 53"/>
                <a:gd name="T66" fmla="*/ 20 w 60"/>
                <a:gd name="T67" fmla="*/ 15 h 53"/>
                <a:gd name="T68" fmla="*/ 22 w 60"/>
                <a:gd name="T69" fmla="*/ 14 h 53"/>
                <a:gd name="T70" fmla="*/ 26 w 60"/>
                <a:gd name="T71" fmla="*/ 13 h 53"/>
                <a:gd name="T72" fmla="*/ 28 w 60"/>
                <a:gd name="T73" fmla="*/ 14 h 53"/>
                <a:gd name="T74" fmla="*/ 30 w 60"/>
                <a:gd name="T75" fmla="*/ 15 h 53"/>
                <a:gd name="T76" fmla="*/ 33 w 60"/>
                <a:gd name="T77" fmla="*/ 16 h 53"/>
                <a:gd name="T78" fmla="*/ 35 w 60"/>
                <a:gd name="T79" fmla="*/ 16 h 53"/>
                <a:gd name="T80" fmla="*/ 37 w 60"/>
                <a:gd name="T81" fmla="*/ 15 h 53"/>
                <a:gd name="T82" fmla="*/ 39 w 60"/>
                <a:gd name="T83" fmla="*/ 12 h 53"/>
                <a:gd name="T84" fmla="*/ 41 w 60"/>
                <a:gd name="T85" fmla="*/ 10 h 53"/>
                <a:gd name="T86" fmla="*/ 42 w 60"/>
                <a:gd name="T87" fmla="*/ 6 h 53"/>
                <a:gd name="T88" fmla="*/ 43 w 60"/>
                <a:gd name="T89" fmla="*/ 4 h 53"/>
                <a:gd name="T90" fmla="*/ 44 w 60"/>
                <a:gd name="T91" fmla="*/ 3 h 53"/>
                <a:gd name="T92" fmla="*/ 46 w 60"/>
                <a:gd name="T93" fmla="*/ 2 h 53"/>
                <a:gd name="T94" fmla="*/ 50 w 60"/>
                <a:gd name="T95" fmla="*/ 0 h 53"/>
                <a:gd name="T96" fmla="*/ 52 w 60"/>
                <a:gd name="T97" fmla="*/ 1 h 53"/>
                <a:gd name="T98" fmla="*/ 55 w 60"/>
                <a:gd name="T99" fmla="*/ 4 h 53"/>
                <a:gd name="T100" fmla="*/ 56 w 60"/>
                <a:gd name="T101" fmla="*/ 6 h 53"/>
                <a:gd name="T102" fmla="*/ 58 w 60"/>
                <a:gd name="T103" fmla="*/ 8 h 53"/>
                <a:gd name="T104" fmla="*/ 58 w 60"/>
                <a:gd name="T105" fmla="*/ 10 h 53"/>
                <a:gd name="T106" fmla="*/ 58 w 60"/>
                <a:gd name="T107" fmla="*/ 11 h 53"/>
                <a:gd name="T108" fmla="*/ 59 w 60"/>
                <a:gd name="T109" fmla="*/ 12 h 53"/>
                <a:gd name="T110" fmla="*/ 60 w 60"/>
                <a:gd name="T111" fmla="*/ 1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0" h="53">
                  <a:moveTo>
                    <a:pt x="60" y="14"/>
                  </a:moveTo>
                  <a:cubicBezTo>
                    <a:pt x="60" y="14"/>
                    <a:pt x="60" y="15"/>
                    <a:pt x="59" y="15"/>
                  </a:cubicBezTo>
                  <a:cubicBezTo>
                    <a:pt x="59" y="15"/>
                    <a:pt x="58" y="16"/>
                    <a:pt x="58" y="16"/>
                  </a:cubicBezTo>
                  <a:cubicBezTo>
                    <a:pt x="57" y="16"/>
                    <a:pt x="56" y="16"/>
                    <a:pt x="56" y="17"/>
                  </a:cubicBezTo>
                  <a:cubicBezTo>
                    <a:pt x="55" y="17"/>
                    <a:pt x="54" y="17"/>
                    <a:pt x="54" y="17"/>
                  </a:cubicBezTo>
                  <a:cubicBezTo>
                    <a:pt x="53" y="17"/>
                    <a:pt x="52" y="17"/>
                    <a:pt x="51" y="17"/>
                  </a:cubicBezTo>
                  <a:cubicBezTo>
                    <a:pt x="50" y="18"/>
                    <a:pt x="49" y="18"/>
                    <a:pt x="48" y="18"/>
                  </a:cubicBezTo>
                  <a:cubicBezTo>
                    <a:pt x="46" y="19"/>
                    <a:pt x="44" y="19"/>
                    <a:pt x="43" y="20"/>
                  </a:cubicBezTo>
                  <a:cubicBezTo>
                    <a:pt x="41" y="20"/>
                    <a:pt x="39" y="22"/>
                    <a:pt x="38" y="22"/>
                  </a:cubicBezTo>
                  <a:cubicBezTo>
                    <a:pt x="37" y="23"/>
                    <a:pt x="36" y="25"/>
                    <a:pt x="35" y="25"/>
                  </a:cubicBezTo>
                  <a:cubicBezTo>
                    <a:pt x="34" y="26"/>
                    <a:pt x="33" y="27"/>
                    <a:pt x="31" y="28"/>
                  </a:cubicBezTo>
                  <a:cubicBezTo>
                    <a:pt x="30" y="29"/>
                    <a:pt x="28" y="30"/>
                    <a:pt x="27" y="31"/>
                  </a:cubicBezTo>
                  <a:cubicBezTo>
                    <a:pt x="27" y="32"/>
                    <a:pt x="24" y="33"/>
                    <a:pt x="23" y="35"/>
                  </a:cubicBezTo>
                  <a:cubicBezTo>
                    <a:pt x="23" y="35"/>
                    <a:pt x="23" y="36"/>
                    <a:pt x="22" y="36"/>
                  </a:cubicBezTo>
                  <a:cubicBezTo>
                    <a:pt x="22" y="37"/>
                    <a:pt x="21" y="37"/>
                    <a:pt x="20" y="37"/>
                  </a:cubicBezTo>
                  <a:cubicBezTo>
                    <a:pt x="20" y="37"/>
                    <a:pt x="19" y="37"/>
                    <a:pt x="19" y="38"/>
                  </a:cubicBezTo>
                  <a:cubicBezTo>
                    <a:pt x="18" y="38"/>
                    <a:pt x="17" y="39"/>
                    <a:pt x="16" y="39"/>
                  </a:cubicBezTo>
                  <a:cubicBezTo>
                    <a:pt x="15" y="40"/>
                    <a:pt x="14" y="41"/>
                    <a:pt x="14" y="42"/>
                  </a:cubicBezTo>
                  <a:cubicBezTo>
                    <a:pt x="13" y="43"/>
                    <a:pt x="12" y="45"/>
                    <a:pt x="11" y="46"/>
                  </a:cubicBezTo>
                  <a:cubicBezTo>
                    <a:pt x="11" y="47"/>
                    <a:pt x="10" y="49"/>
                    <a:pt x="9" y="50"/>
                  </a:cubicBezTo>
                  <a:cubicBezTo>
                    <a:pt x="9" y="50"/>
                    <a:pt x="9" y="52"/>
                    <a:pt x="9" y="52"/>
                  </a:cubicBezTo>
                  <a:cubicBezTo>
                    <a:pt x="8" y="53"/>
                    <a:pt x="3" y="53"/>
                    <a:pt x="1" y="52"/>
                  </a:cubicBezTo>
                  <a:cubicBezTo>
                    <a:pt x="1" y="52"/>
                    <a:pt x="1" y="52"/>
                    <a:pt x="1" y="51"/>
                  </a:cubicBezTo>
                  <a:cubicBezTo>
                    <a:pt x="1" y="51"/>
                    <a:pt x="0" y="50"/>
                    <a:pt x="0" y="49"/>
                  </a:cubicBezTo>
                  <a:cubicBezTo>
                    <a:pt x="0" y="48"/>
                    <a:pt x="1" y="47"/>
                    <a:pt x="1" y="46"/>
                  </a:cubicBezTo>
                  <a:cubicBezTo>
                    <a:pt x="2" y="45"/>
                    <a:pt x="2" y="42"/>
                    <a:pt x="3" y="41"/>
                  </a:cubicBezTo>
                  <a:cubicBezTo>
                    <a:pt x="3" y="40"/>
                    <a:pt x="3" y="39"/>
                    <a:pt x="3" y="38"/>
                  </a:cubicBezTo>
                  <a:cubicBezTo>
                    <a:pt x="3" y="36"/>
                    <a:pt x="6" y="34"/>
                    <a:pt x="6" y="33"/>
                  </a:cubicBezTo>
                  <a:cubicBezTo>
                    <a:pt x="7" y="32"/>
                    <a:pt x="8" y="29"/>
                    <a:pt x="9" y="28"/>
                  </a:cubicBezTo>
                  <a:cubicBezTo>
                    <a:pt x="9" y="27"/>
                    <a:pt x="9" y="25"/>
                    <a:pt x="10" y="24"/>
                  </a:cubicBezTo>
                  <a:cubicBezTo>
                    <a:pt x="10" y="23"/>
                    <a:pt x="11" y="22"/>
                    <a:pt x="12" y="22"/>
                  </a:cubicBezTo>
                  <a:cubicBezTo>
                    <a:pt x="12" y="21"/>
                    <a:pt x="14" y="20"/>
                    <a:pt x="15" y="19"/>
                  </a:cubicBezTo>
                  <a:cubicBezTo>
                    <a:pt x="15" y="18"/>
                    <a:pt x="17" y="17"/>
                    <a:pt x="18" y="16"/>
                  </a:cubicBezTo>
                  <a:cubicBezTo>
                    <a:pt x="18" y="16"/>
                    <a:pt x="19" y="15"/>
                    <a:pt x="20" y="15"/>
                  </a:cubicBezTo>
                  <a:cubicBezTo>
                    <a:pt x="21" y="15"/>
                    <a:pt x="22" y="14"/>
                    <a:pt x="22" y="14"/>
                  </a:cubicBezTo>
                  <a:cubicBezTo>
                    <a:pt x="23" y="13"/>
                    <a:pt x="25" y="13"/>
                    <a:pt x="26" y="13"/>
                  </a:cubicBezTo>
                  <a:cubicBezTo>
                    <a:pt x="26" y="13"/>
                    <a:pt x="27" y="14"/>
                    <a:pt x="28" y="14"/>
                  </a:cubicBezTo>
                  <a:cubicBezTo>
                    <a:pt x="28" y="14"/>
                    <a:pt x="29" y="15"/>
                    <a:pt x="30" y="15"/>
                  </a:cubicBezTo>
                  <a:cubicBezTo>
                    <a:pt x="31" y="16"/>
                    <a:pt x="32" y="16"/>
                    <a:pt x="33" y="16"/>
                  </a:cubicBezTo>
                  <a:cubicBezTo>
                    <a:pt x="33" y="16"/>
                    <a:pt x="34" y="16"/>
                    <a:pt x="35" y="16"/>
                  </a:cubicBezTo>
                  <a:cubicBezTo>
                    <a:pt x="36" y="16"/>
                    <a:pt x="36" y="15"/>
                    <a:pt x="37" y="15"/>
                  </a:cubicBezTo>
                  <a:cubicBezTo>
                    <a:pt x="37" y="14"/>
                    <a:pt x="38" y="12"/>
                    <a:pt x="39" y="12"/>
                  </a:cubicBezTo>
                  <a:cubicBezTo>
                    <a:pt x="40" y="11"/>
                    <a:pt x="41" y="10"/>
                    <a:pt x="41" y="10"/>
                  </a:cubicBezTo>
                  <a:cubicBezTo>
                    <a:pt x="41" y="9"/>
                    <a:pt x="41" y="7"/>
                    <a:pt x="42" y="6"/>
                  </a:cubicBezTo>
                  <a:cubicBezTo>
                    <a:pt x="42" y="6"/>
                    <a:pt x="42" y="5"/>
                    <a:pt x="43" y="4"/>
                  </a:cubicBezTo>
                  <a:cubicBezTo>
                    <a:pt x="43" y="4"/>
                    <a:pt x="44" y="3"/>
                    <a:pt x="44" y="3"/>
                  </a:cubicBezTo>
                  <a:cubicBezTo>
                    <a:pt x="45" y="2"/>
                    <a:pt x="46" y="2"/>
                    <a:pt x="46" y="2"/>
                  </a:cubicBezTo>
                  <a:cubicBezTo>
                    <a:pt x="47" y="2"/>
                    <a:pt x="49" y="1"/>
                    <a:pt x="50" y="0"/>
                  </a:cubicBezTo>
                  <a:cubicBezTo>
                    <a:pt x="50" y="0"/>
                    <a:pt x="52" y="1"/>
                    <a:pt x="52" y="1"/>
                  </a:cubicBezTo>
                  <a:cubicBezTo>
                    <a:pt x="53" y="2"/>
                    <a:pt x="54" y="3"/>
                    <a:pt x="55" y="4"/>
                  </a:cubicBezTo>
                  <a:cubicBezTo>
                    <a:pt x="56" y="5"/>
                    <a:pt x="56" y="5"/>
                    <a:pt x="56" y="6"/>
                  </a:cubicBezTo>
                  <a:cubicBezTo>
                    <a:pt x="57" y="6"/>
                    <a:pt x="57" y="7"/>
                    <a:pt x="58" y="8"/>
                  </a:cubicBezTo>
                  <a:cubicBezTo>
                    <a:pt x="58" y="9"/>
                    <a:pt x="58" y="10"/>
                    <a:pt x="58" y="10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9" y="13"/>
                    <a:pt x="60" y="13"/>
                    <a:pt x="60" y="14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100"/>
            <p:cNvSpPr>
              <a:spLocks/>
            </p:cNvSpPr>
            <p:nvPr/>
          </p:nvSpPr>
          <p:spPr bwMode="auto">
            <a:xfrm>
              <a:off x="3945100" y="4792456"/>
              <a:ext cx="199106" cy="175269"/>
            </a:xfrm>
            <a:custGeom>
              <a:avLst/>
              <a:gdLst>
                <a:gd name="T0" fmla="*/ 60 w 60"/>
                <a:gd name="T1" fmla="*/ 14 h 53"/>
                <a:gd name="T2" fmla="*/ 59 w 60"/>
                <a:gd name="T3" fmla="*/ 15 h 53"/>
                <a:gd name="T4" fmla="*/ 58 w 60"/>
                <a:gd name="T5" fmla="*/ 16 h 53"/>
                <a:gd name="T6" fmla="*/ 56 w 60"/>
                <a:gd name="T7" fmla="*/ 17 h 53"/>
                <a:gd name="T8" fmla="*/ 54 w 60"/>
                <a:gd name="T9" fmla="*/ 17 h 53"/>
                <a:gd name="T10" fmla="*/ 51 w 60"/>
                <a:gd name="T11" fmla="*/ 17 h 53"/>
                <a:gd name="T12" fmla="*/ 48 w 60"/>
                <a:gd name="T13" fmla="*/ 18 h 53"/>
                <a:gd name="T14" fmla="*/ 43 w 60"/>
                <a:gd name="T15" fmla="*/ 20 h 53"/>
                <a:gd name="T16" fmla="*/ 38 w 60"/>
                <a:gd name="T17" fmla="*/ 22 h 53"/>
                <a:gd name="T18" fmla="*/ 35 w 60"/>
                <a:gd name="T19" fmla="*/ 25 h 53"/>
                <a:gd name="T20" fmla="*/ 31 w 60"/>
                <a:gd name="T21" fmla="*/ 28 h 53"/>
                <a:gd name="T22" fmla="*/ 27 w 60"/>
                <a:gd name="T23" fmla="*/ 31 h 53"/>
                <a:gd name="T24" fmla="*/ 23 w 60"/>
                <a:gd name="T25" fmla="*/ 35 h 53"/>
                <a:gd name="T26" fmla="*/ 22 w 60"/>
                <a:gd name="T27" fmla="*/ 36 h 53"/>
                <a:gd name="T28" fmla="*/ 20 w 60"/>
                <a:gd name="T29" fmla="*/ 37 h 53"/>
                <a:gd name="T30" fmla="*/ 19 w 60"/>
                <a:gd name="T31" fmla="*/ 38 h 53"/>
                <a:gd name="T32" fmla="*/ 16 w 60"/>
                <a:gd name="T33" fmla="*/ 39 h 53"/>
                <a:gd name="T34" fmla="*/ 14 w 60"/>
                <a:gd name="T35" fmla="*/ 42 h 53"/>
                <a:gd name="T36" fmla="*/ 11 w 60"/>
                <a:gd name="T37" fmla="*/ 46 h 53"/>
                <a:gd name="T38" fmla="*/ 9 w 60"/>
                <a:gd name="T39" fmla="*/ 50 h 53"/>
                <a:gd name="T40" fmla="*/ 9 w 60"/>
                <a:gd name="T41" fmla="*/ 52 h 53"/>
                <a:gd name="T42" fmla="*/ 1 w 60"/>
                <a:gd name="T43" fmla="*/ 52 h 53"/>
                <a:gd name="T44" fmla="*/ 1 w 60"/>
                <a:gd name="T45" fmla="*/ 51 h 53"/>
                <a:gd name="T46" fmla="*/ 0 w 60"/>
                <a:gd name="T47" fmla="*/ 49 h 53"/>
                <a:gd name="T48" fmla="*/ 1 w 60"/>
                <a:gd name="T49" fmla="*/ 46 h 53"/>
                <a:gd name="T50" fmla="*/ 3 w 60"/>
                <a:gd name="T51" fmla="*/ 41 h 53"/>
                <a:gd name="T52" fmla="*/ 3 w 60"/>
                <a:gd name="T53" fmla="*/ 38 h 53"/>
                <a:gd name="T54" fmla="*/ 6 w 60"/>
                <a:gd name="T55" fmla="*/ 33 h 53"/>
                <a:gd name="T56" fmla="*/ 9 w 60"/>
                <a:gd name="T57" fmla="*/ 28 h 53"/>
                <a:gd name="T58" fmla="*/ 10 w 60"/>
                <a:gd name="T59" fmla="*/ 24 h 53"/>
                <a:gd name="T60" fmla="*/ 12 w 60"/>
                <a:gd name="T61" fmla="*/ 22 h 53"/>
                <a:gd name="T62" fmla="*/ 15 w 60"/>
                <a:gd name="T63" fmla="*/ 19 h 53"/>
                <a:gd name="T64" fmla="*/ 18 w 60"/>
                <a:gd name="T65" fmla="*/ 16 h 53"/>
                <a:gd name="T66" fmla="*/ 20 w 60"/>
                <a:gd name="T67" fmla="*/ 15 h 53"/>
                <a:gd name="T68" fmla="*/ 22 w 60"/>
                <a:gd name="T69" fmla="*/ 14 h 53"/>
                <a:gd name="T70" fmla="*/ 26 w 60"/>
                <a:gd name="T71" fmla="*/ 13 h 53"/>
                <a:gd name="T72" fmla="*/ 28 w 60"/>
                <a:gd name="T73" fmla="*/ 14 h 53"/>
                <a:gd name="T74" fmla="*/ 30 w 60"/>
                <a:gd name="T75" fmla="*/ 15 h 53"/>
                <a:gd name="T76" fmla="*/ 33 w 60"/>
                <a:gd name="T77" fmla="*/ 16 h 53"/>
                <a:gd name="T78" fmla="*/ 35 w 60"/>
                <a:gd name="T79" fmla="*/ 16 h 53"/>
                <a:gd name="T80" fmla="*/ 37 w 60"/>
                <a:gd name="T81" fmla="*/ 15 h 53"/>
                <a:gd name="T82" fmla="*/ 39 w 60"/>
                <a:gd name="T83" fmla="*/ 12 h 53"/>
                <a:gd name="T84" fmla="*/ 41 w 60"/>
                <a:gd name="T85" fmla="*/ 10 h 53"/>
                <a:gd name="T86" fmla="*/ 42 w 60"/>
                <a:gd name="T87" fmla="*/ 6 h 53"/>
                <a:gd name="T88" fmla="*/ 43 w 60"/>
                <a:gd name="T89" fmla="*/ 4 h 53"/>
                <a:gd name="T90" fmla="*/ 44 w 60"/>
                <a:gd name="T91" fmla="*/ 3 h 53"/>
                <a:gd name="T92" fmla="*/ 46 w 60"/>
                <a:gd name="T93" fmla="*/ 2 h 53"/>
                <a:gd name="T94" fmla="*/ 50 w 60"/>
                <a:gd name="T95" fmla="*/ 0 h 53"/>
                <a:gd name="T96" fmla="*/ 52 w 60"/>
                <a:gd name="T97" fmla="*/ 1 h 53"/>
                <a:gd name="T98" fmla="*/ 55 w 60"/>
                <a:gd name="T99" fmla="*/ 4 h 53"/>
                <a:gd name="T100" fmla="*/ 56 w 60"/>
                <a:gd name="T101" fmla="*/ 6 h 53"/>
                <a:gd name="T102" fmla="*/ 58 w 60"/>
                <a:gd name="T103" fmla="*/ 8 h 53"/>
                <a:gd name="T104" fmla="*/ 58 w 60"/>
                <a:gd name="T105" fmla="*/ 10 h 53"/>
                <a:gd name="T106" fmla="*/ 58 w 60"/>
                <a:gd name="T107" fmla="*/ 11 h 53"/>
                <a:gd name="T108" fmla="*/ 59 w 60"/>
                <a:gd name="T109" fmla="*/ 12 h 53"/>
                <a:gd name="T110" fmla="*/ 60 w 60"/>
                <a:gd name="T111" fmla="*/ 1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0" h="53">
                  <a:moveTo>
                    <a:pt x="60" y="14"/>
                  </a:moveTo>
                  <a:cubicBezTo>
                    <a:pt x="60" y="14"/>
                    <a:pt x="60" y="15"/>
                    <a:pt x="59" y="15"/>
                  </a:cubicBezTo>
                  <a:cubicBezTo>
                    <a:pt x="59" y="15"/>
                    <a:pt x="58" y="16"/>
                    <a:pt x="58" y="16"/>
                  </a:cubicBezTo>
                  <a:cubicBezTo>
                    <a:pt x="57" y="16"/>
                    <a:pt x="56" y="16"/>
                    <a:pt x="56" y="17"/>
                  </a:cubicBezTo>
                  <a:cubicBezTo>
                    <a:pt x="55" y="17"/>
                    <a:pt x="54" y="17"/>
                    <a:pt x="54" y="17"/>
                  </a:cubicBezTo>
                  <a:cubicBezTo>
                    <a:pt x="53" y="17"/>
                    <a:pt x="52" y="17"/>
                    <a:pt x="51" y="17"/>
                  </a:cubicBezTo>
                  <a:cubicBezTo>
                    <a:pt x="50" y="18"/>
                    <a:pt x="49" y="18"/>
                    <a:pt x="48" y="18"/>
                  </a:cubicBezTo>
                  <a:cubicBezTo>
                    <a:pt x="46" y="19"/>
                    <a:pt x="44" y="19"/>
                    <a:pt x="43" y="20"/>
                  </a:cubicBezTo>
                  <a:cubicBezTo>
                    <a:pt x="41" y="20"/>
                    <a:pt x="39" y="22"/>
                    <a:pt x="38" y="22"/>
                  </a:cubicBezTo>
                  <a:cubicBezTo>
                    <a:pt x="37" y="23"/>
                    <a:pt x="36" y="25"/>
                    <a:pt x="35" y="25"/>
                  </a:cubicBezTo>
                  <a:cubicBezTo>
                    <a:pt x="34" y="26"/>
                    <a:pt x="33" y="27"/>
                    <a:pt x="31" y="28"/>
                  </a:cubicBezTo>
                  <a:cubicBezTo>
                    <a:pt x="30" y="29"/>
                    <a:pt x="28" y="30"/>
                    <a:pt x="27" y="31"/>
                  </a:cubicBezTo>
                  <a:cubicBezTo>
                    <a:pt x="27" y="32"/>
                    <a:pt x="24" y="33"/>
                    <a:pt x="23" y="35"/>
                  </a:cubicBezTo>
                  <a:cubicBezTo>
                    <a:pt x="23" y="35"/>
                    <a:pt x="23" y="36"/>
                    <a:pt x="22" y="36"/>
                  </a:cubicBezTo>
                  <a:cubicBezTo>
                    <a:pt x="22" y="37"/>
                    <a:pt x="21" y="37"/>
                    <a:pt x="20" y="37"/>
                  </a:cubicBezTo>
                  <a:cubicBezTo>
                    <a:pt x="20" y="37"/>
                    <a:pt x="19" y="37"/>
                    <a:pt x="19" y="38"/>
                  </a:cubicBezTo>
                  <a:cubicBezTo>
                    <a:pt x="18" y="38"/>
                    <a:pt x="17" y="39"/>
                    <a:pt x="16" y="39"/>
                  </a:cubicBezTo>
                  <a:cubicBezTo>
                    <a:pt x="15" y="40"/>
                    <a:pt x="14" y="41"/>
                    <a:pt x="14" y="42"/>
                  </a:cubicBezTo>
                  <a:cubicBezTo>
                    <a:pt x="13" y="43"/>
                    <a:pt x="12" y="45"/>
                    <a:pt x="11" y="46"/>
                  </a:cubicBezTo>
                  <a:cubicBezTo>
                    <a:pt x="11" y="47"/>
                    <a:pt x="10" y="49"/>
                    <a:pt x="9" y="50"/>
                  </a:cubicBezTo>
                  <a:cubicBezTo>
                    <a:pt x="9" y="50"/>
                    <a:pt x="9" y="52"/>
                    <a:pt x="9" y="52"/>
                  </a:cubicBezTo>
                  <a:cubicBezTo>
                    <a:pt x="8" y="53"/>
                    <a:pt x="3" y="53"/>
                    <a:pt x="1" y="52"/>
                  </a:cubicBezTo>
                  <a:cubicBezTo>
                    <a:pt x="1" y="52"/>
                    <a:pt x="1" y="52"/>
                    <a:pt x="1" y="51"/>
                  </a:cubicBezTo>
                  <a:cubicBezTo>
                    <a:pt x="1" y="51"/>
                    <a:pt x="0" y="50"/>
                    <a:pt x="0" y="49"/>
                  </a:cubicBezTo>
                  <a:cubicBezTo>
                    <a:pt x="0" y="48"/>
                    <a:pt x="1" y="47"/>
                    <a:pt x="1" y="46"/>
                  </a:cubicBezTo>
                  <a:cubicBezTo>
                    <a:pt x="2" y="45"/>
                    <a:pt x="2" y="42"/>
                    <a:pt x="3" y="41"/>
                  </a:cubicBezTo>
                  <a:cubicBezTo>
                    <a:pt x="3" y="40"/>
                    <a:pt x="3" y="39"/>
                    <a:pt x="3" y="38"/>
                  </a:cubicBezTo>
                  <a:cubicBezTo>
                    <a:pt x="3" y="36"/>
                    <a:pt x="6" y="34"/>
                    <a:pt x="6" y="33"/>
                  </a:cubicBezTo>
                  <a:cubicBezTo>
                    <a:pt x="7" y="32"/>
                    <a:pt x="8" y="29"/>
                    <a:pt x="9" y="28"/>
                  </a:cubicBezTo>
                  <a:cubicBezTo>
                    <a:pt x="9" y="27"/>
                    <a:pt x="9" y="25"/>
                    <a:pt x="10" y="24"/>
                  </a:cubicBezTo>
                  <a:cubicBezTo>
                    <a:pt x="10" y="23"/>
                    <a:pt x="11" y="22"/>
                    <a:pt x="12" y="22"/>
                  </a:cubicBezTo>
                  <a:cubicBezTo>
                    <a:pt x="12" y="21"/>
                    <a:pt x="14" y="20"/>
                    <a:pt x="15" y="19"/>
                  </a:cubicBezTo>
                  <a:cubicBezTo>
                    <a:pt x="15" y="18"/>
                    <a:pt x="17" y="17"/>
                    <a:pt x="18" y="16"/>
                  </a:cubicBezTo>
                  <a:cubicBezTo>
                    <a:pt x="18" y="16"/>
                    <a:pt x="19" y="15"/>
                    <a:pt x="20" y="15"/>
                  </a:cubicBezTo>
                  <a:cubicBezTo>
                    <a:pt x="21" y="15"/>
                    <a:pt x="22" y="14"/>
                    <a:pt x="22" y="14"/>
                  </a:cubicBezTo>
                  <a:cubicBezTo>
                    <a:pt x="23" y="13"/>
                    <a:pt x="25" y="13"/>
                    <a:pt x="26" y="13"/>
                  </a:cubicBezTo>
                  <a:cubicBezTo>
                    <a:pt x="26" y="13"/>
                    <a:pt x="27" y="14"/>
                    <a:pt x="28" y="14"/>
                  </a:cubicBezTo>
                  <a:cubicBezTo>
                    <a:pt x="28" y="14"/>
                    <a:pt x="29" y="15"/>
                    <a:pt x="30" y="15"/>
                  </a:cubicBezTo>
                  <a:cubicBezTo>
                    <a:pt x="31" y="16"/>
                    <a:pt x="32" y="16"/>
                    <a:pt x="33" y="16"/>
                  </a:cubicBezTo>
                  <a:cubicBezTo>
                    <a:pt x="33" y="16"/>
                    <a:pt x="34" y="16"/>
                    <a:pt x="35" y="16"/>
                  </a:cubicBezTo>
                  <a:cubicBezTo>
                    <a:pt x="36" y="16"/>
                    <a:pt x="36" y="15"/>
                    <a:pt x="37" y="15"/>
                  </a:cubicBezTo>
                  <a:cubicBezTo>
                    <a:pt x="37" y="14"/>
                    <a:pt x="38" y="12"/>
                    <a:pt x="39" y="12"/>
                  </a:cubicBezTo>
                  <a:cubicBezTo>
                    <a:pt x="40" y="11"/>
                    <a:pt x="41" y="10"/>
                    <a:pt x="41" y="10"/>
                  </a:cubicBezTo>
                  <a:cubicBezTo>
                    <a:pt x="41" y="9"/>
                    <a:pt x="41" y="7"/>
                    <a:pt x="42" y="6"/>
                  </a:cubicBezTo>
                  <a:cubicBezTo>
                    <a:pt x="42" y="6"/>
                    <a:pt x="42" y="5"/>
                    <a:pt x="43" y="4"/>
                  </a:cubicBezTo>
                  <a:cubicBezTo>
                    <a:pt x="43" y="4"/>
                    <a:pt x="44" y="3"/>
                    <a:pt x="44" y="3"/>
                  </a:cubicBezTo>
                  <a:cubicBezTo>
                    <a:pt x="45" y="2"/>
                    <a:pt x="46" y="2"/>
                    <a:pt x="46" y="2"/>
                  </a:cubicBezTo>
                  <a:cubicBezTo>
                    <a:pt x="47" y="2"/>
                    <a:pt x="49" y="1"/>
                    <a:pt x="50" y="0"/>
                  </a:cubicBezTo>
                  <a:cubicBezTo>
                    <a:pt x="50" y="0"/>
                    <a:pt x="52" y="1"/>
                    <a:pt x="52" y="1"/>
                  </a:cubicBezTo>
                  <a:cubicBezTo>
                    <a:pt x="53" y="2"/>
                    <a:pt x="54" y="3"/>
                    <a:pt x="55" y="4"/>
                  </a:cubicBezTo>
                  <a:cubicBezTo>
                    <a:pt x="56" y="5"/>
                    <a:pt x="56" y="5"/>
                    <a:pt x="56" y="6"/>
                  </a:cubicBezTo>
                  <a:cubicBezTo>
                    <a:pt x="57" y="6"/>
                    <a:pt x="57" y="7"/>
                    <a:pt x="58" y="8"/>
                  </a:cubicBezTo>
                  <a:cubicBezTo>
                    <a:pt x="58" y="9"/>
                    <a:pt x="58" y="10"/>
                    <a:pt x="58" y="10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9" y="13"/>
                    <a:pt x="60" y="13"/>
                    <a:pt x="60" y="14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101"/>
            <p:cNvSpPr>
              <a:spLocks/>
            </p:cNvSpPr>
            <p:nvPr/>
          </p:nvSpPr>
          <p:spPr bwMode="auto">
            <a:xfrm>
              <a:off x="4030631" y="3088839"/>
              <a:ext cx="70108" cy="128998"/>
            </a:xfrm>
            <a:custGeom>
              <a:avLst/>
              <a:gdLst>
                <a:gd name="T0" fmla="*/ 20 w 21"/>
                <a:gd name="T1" fmla="*/ 34 h 39"/>
                <a:gd name="T2" fmla="*/ 21 w 21"/>
                <a:gd name="T3" fmla="*/ 36 h 39"/>
                <a:gd name="T4" fmla="*/ 20 w 21"/>
                <a:gd name="T5" fmla="*/ 38 h 39"/>
                <a:gd name="T6" fmla="*/ 17 w 21"/>
                <a:gd name="T7" fmla="*/ 38 h 39"/>
                <a:gd name="T8" fmla="*/ 15 w 21"/>
                <a:gd name="T9" fmla="*/ 35 h 39"/>
                <a:gd name="T10" fmla="*/ 14 w 21"/>
                <a:gd name="T11" fmla="*/ 34 h 39"/>
                <a:gd name="T12" fmla="*/ 11 w 21"/>
                <a:gd name="T13" fmla="*/ 30 h 39"/>
                <a:gd name="T14" fmla="*/ 9 w 21"/>
                <a:gd name="T15" fmla="*/ 28 h 39"/>
                <a:gd name="T16" fmla="*/ 7 w 21"/>
                <a:gd name="T17" fmla="*/ 25 h 39"/>
                <a:gd name="T18" fmla="*/ 6 w 21"/>
                <a:gd name="T19" fmla="*/ 22 h 39"/>
                <a:gd name="T20" fmla="*/ 5 w 21"/>
                <a:gd name="T21" fmla="*/ 17 h 39"/>
                <a:gd name="T22" fmla="*/ 2 w 21"/>
                <a:gd name="T23" fmla="*/ 13 h 39"/>
                <a:gd name="T24" fmla="*/ 1 w 21"/>
                <a:gd name="T25" fmla="*/ 10 h 39"/>
                <a:gd name="T26" fmla="*/ 0 w 21"/>
                <a:gd name="T27" fmla="*/ 6 h 39"/>
                <a:gd name="T28" fmla="*/ 1 w 21"/>
                <a:gd name="T29" fmla="*/ 4 h 39"/>
                <a:gd name="T30" fmla="*/ 3 w 21"/>
                <a:gd name="T31" fmla="*/ 3 h 39"/>
                <a:gd name="T32" fmla="*/ 4 w 21"/>
                <a:gd name="T33" fmla="*/ 2 h 39"/>
                <a:gd name="T34" fmla="*/ 6 w 21"/>
                <a:gd name="T35" fmla="*/ 1 h 39"/>
                <a:gd name="T36" fmla="*/ 9 w 21"/>
                <a:gd name="T37" fmla="*/ 1 h 39"/>
                <a:gd name="T38" fmla="*/ 10 w 21"/>
                <a:gd name="T39" fmla="*/ 2 h 39"/>
                <a:gd name="T40" fmla="*/ 11 w 21"/>
                <a:gd name="T41" fmla="*/ 3 h 39"/>
                <a:gd name="T42" fmla="*/ 11 w 21"/>
                <a:gd name="T43" fmla="*/ 6 h 39"/>
                <a:gd name="T44" fmla="*/ 11 w 21"/>
                <a:gd name="T45" fmla="*/ 10 h 39"/>
                <a:gd name="T46" fmla="*/ 12 w 21"/>
                <a:gd name="T47" fmla="*/ 16 h 39"/>
                <a:gd name="T48" fmla="*/ 12 w 21"/>
                <a:gd name="T49" fmla="*/ 20 h 39"/>
                <a:gd name="T50" fmla="*/ 13 w 21"/>
                <a:gd name="T51" fmla="*/ 24 h 39"/>
                <a:gd name="T52" fmla="*/ 14 w 21"/>
                <a:gd name="T53" fmla="*/ 27 h 39"/>
                <a:gd name="T54" fmla="*/ 15 w 21"/>
                <a:gd name="T55" fmla="*/ 29 h 39"/>
                <a:gd name="T56" fmla="*/ 17 w 21"/>
                <a:gd name="T57" fmla="*/ 30 h 39"/>
                <a:gd name="T58" fmla="*/ 19 w 21"/>
                <a:gd name="T59" fmla="*/ 31 h 39"/>
                <a:gd name="T60" fmla="*/ 20 w 21"/>
                <a:gd name="T61" fmla="*/ 3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1" h="39">
                  <a:moveTo>
                    <a:pt x="20" y="34"/>
                  </a:moveTo>
                  <a:cubicBezTo>
                    <a:pt x="20" y="34"/>
                    <a:pt x="21" y="35"/>
                    <a:pt x="21" y="36"/>
                  </a:cubicBezTo>
                  <a:cubicBezTo>
                    <a:pt x="21" y="37"/>
                    <a:pt x="20" y="38"/>
                    <a:pt x="20" y="38"/>
                  </a:cubicBezTo>
                  <a:cubicBezTo>
                    <a:pt x="19" y="38"/>
                    <a:pt x="18" y="39"/>
                    <a:pt x="17" y="38"/>
                  </a:cubicBezTo>
                  <a:cubicBezTo>
                    <a:pt x="16" y="38"/>
                    <a:pt x="16" y="36"/>
                    <a:pt x="15" y="35"/>
                  </a:cubicBezTo>
                  <a:cubicBezTo>
                    <a:pt x="15" y="35"/>
                    <a:pt x="14" y="34"/>
                    <a:pt x="14" y="34"/>
                  </a:cubicBezTo>
                  <a:cubicBezTo>
                    <a:pt x="13" y="33"/>
                    <a:pt x="12" y="31"/>
                    <a:pt x="11" y="30"/>
                  </a:cubicBezTo>
                  <a:cubicBezTo>
                    <a:pt x="10" y="30"/>
                    <a:pt x="10" y="29"/>
                    <a:pt x="9" y="28"/>
                  </a:cubicBezTo>
                  <a:cubicBezTo>
                    <a:pt x="9" y="27"/>
                    <a:pt x="8" y="26"/>
                    <a:pt x="7" y="25"/>
                  </a:cubicBezTo>
                  <a:cubicBezTo>
                    <a:pt x="7" y="24"/>
                    <a:pt x="6" y="22"/>
                    <a:pt x="6" y="22"/>
                  </a:cubicBezTo>
                  <a:cubicBezTo>
                    <a:pt x="6" y="21"/>
                    <a:pt x="5" y="18"/>
                    <a:pt x="5" y="17"/>
                  </a:cubicBezTo>
                  <a:cubicBezTo>
                    <a:pt x="4" y="16"/>
                    <a:pt x="3" y="14"/>
                    <a:pt x="2" y="13"/>
                  </a:cubicBezTo>
                  <a:cubicBezTo>
                    <a:pt x="2" y="12"/>
                    <a:pt x="1" y="10"/>
                    <a:pt x="1" y="10"/>
                  </a:cubicBezTo>
                  <a:cubicBezTo>
                    <a:pt x="1" y="9"/>
                    <a:pt x="0" y="7"/>
                    <a:pt x="0" y="6"/>
                  </a:cubicBezTo>
                  <a:cubicBezTo>
                    <a:pt x="0" y="6"/>
                    <a:pt x="0" y="4"/>
                    <a:pt x="1" y="4"/>
                  </a:cubicBezTo>
                  <a:cubicBezTo>
                    <a:pt x="1" y="4"/>
                    <a:pt x="2" y="3"/>
                    <a:pt x="3" y="3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6" y="0"/>
                    <a:pt x="8" y="0"/>
                    <a:pt x="9" y="1"/>
                  </a:cubicBezTo>
                  <a:cubicBezTo>
                    <a:pt x="9" y="1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4"/>
                    <a:pt x="11" y="5"/>
                    <a:pt x="11" y="6"/>
                  </a:cubicBezTo>
                  <a:cubicBezTo>
                    <a:pt x="11" y="7"/>
                    <a:pt x="11" y="10"/>
                    <a:pt x="11" y="10"/>
                  </a:cubicBezTo>
                  <a:cubicBezTo>
                    <a:pt x="11" y="12"/>
                    <a:pt x="11" y="15"/>
                    <a:pt x="12" y="16"/>
                  </a:cubicBezTo>
                  <a:cubicBezTo>
                    <a:pt x="12" y="16"/>
                    <a:pt x="12" y="19"/>
                    <a:pt x="12" y="20"/>
                  </a:cubicBezTo>
                  <a:cubicBezTo>
                    <a:pt x="12" y="21"/>
                    <a:pt x="13" y="23"/>
                    <a:pt x="13" y="24"/>
                  </a:cubicBezTo>
                  <a:cubicBezTo>
                    <a:pt x="13" y="25"/>
                    <a:pt x="14" y="26"/>
                    <a:pt x="14" y="27"/>
                  </a:cubicBezTo>
                  <a:cubicBezTo>
                    <a:pt x="14" y="28"/>
                    <a:pt x="15" y="28"/>
                    <a:pt x="15" y="29"/>
                  </a:cubicBezTo>
                  <a:cubicBezTo>
                    <a:pt x="16" y="29"/>
                    <a:pt x="16" y="30"/>
                    <a:pt x="17" y="30"/>
                  </a:cubicBezTo>
                  <a:cubicBezTo>
                    <a:pt x="17" y="30"/>
                    <a:pt x="19" y="31"/>
                    <a:pt x="19" y="31"/>
                  </a:cubicBezTo>
                  <a:cubicBezTo>
                    <a:pt x="19" y="32"/>
                    <a:pt x="20" y="33"/>
                    <a:pt x="20" y="34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102"/>
            <p:cNvSpPr>
              <a:spLocks/>
            </p:cNvSpPr>
            <p:nvPr/>
          </p:nvSpPr>
          <p:spPr bwMode="auto">
            <a:xfrm>
              <a:off x="4030631" y="3088839"/>
              <a:ext cx="70108" cy="128998"/>
            </a:xfrm>
            <a:custGeom>
              <a:avLst/>
              <a:gdLst>
                <a:gd name="T0" fmla="*/ 20 w 21"/>
                <a:gd name="T1" fmla="*/ 34 h 39"/>
                <a:gd name="T2" fmla="*/ 21 w 21"/>
                <a:gd name="T3" fmla="*/ 36 h 39"/>
                <a:gd name="T4" fmla="*/ 20 w 21"/>
                <a:gd name="T5" fmla="*/ 38 h 39"/>
                <a:gd name="T6" fmla="*/ 17 w 21"/>
                <a:gd name="T7" fmla="*/ 38 h 39"/>
                <a:gd name="T8" fmla="*/ 15 w 21"/>
                <a:gd name="T9" fmla="*/ 35 h 39"/>
                <a:gd name="T10" fmla="*/ 14 w 21"/>
                <a:gd name="T11" fmla="*/ 34 h 39"/>
                <a:gd name="T12" fmla="*/ 11 w 21"/>
                <a:gd name="T13" fmla="*/ 30 h 39"/>
                <a:gd name="T14" fmla="*/ 9 w 21"/>
                <a:gd name="T15" fmla="*/ 28 h 39"/>
                <a:gd name="T16" fmla="*/ 7 w 21"/>
                <a:gd name="T17" fmla="*/ 25 h 39"/>
                <a:gd name="T18" fmla="*/ 6 w 21"/>
                <a:gd name="T19" fmla="*/ 22 h 39"/>
                <a:gd name="T20" fmla="*/ 5 w 21"/>
                <a:gd name="T21" fmla="*/ 17 h 39"/>
                <a:gd name="T22" fmla="*/ 2 w 21"/>
                <a:gd name="T23" fmla="*/ 13 h 39"/>
                <a:gd name="T24" fmla="*/ 1 w 21"/>
                <a:gd name="T25" fmla="*/ 10 h 39"/>
                <a:gd name="T26" fmla="*/ 0 w 21"/>
                <a:gd name="T27" fmla="*/ 6 h 39"/>
                <a:gd name="T28" fmla="*/ 1 w 21"/>
                <a:gd name="T29" fmla="*/ 4 h 39"/>
                <a:gd name="T30" fmla="*/ 3 w 21"/>
                <a:gd name="T31" fmla="*/ 3 h 39"/>
                <a:gd name="T32" fmla="*/ 4 w 21"/>
                <a:gd name="T33" fmla="*/ 2 h 39"/>
                <a:gd name="T34" fmla="*/ 6 w 21"/>
                <a:gd name="T35" fmla="*/ 1 h 39"/>
                <a:gd name="T36" fmla="*/ 9 w 21"/>
                <a:gd name="T37" fmla="*/ 1 h 39"/>
                <a:gd name="T38" fmla="*/ 10 w 21"/>
                <a:gd name="T39" fmla="*/ 2 h 39"/>
                <a:gd name="T40" fmla="*/ 11 w 21"/>
                <a:gd name="T41" fmla="*/ 3 h 39"/>
                <a:gd name="T42" fmla="*/ 11 w 21"/>
                <a:gd name="T43" fmla="*/ 6 h 39"/>
                <a:gd name="T44" fmla="*/ 11 w 21"/>
                <a:gd name="T45" fmla="*/ 10 h 39"/>
                <a:gd name="T46" fmla="*/ 12 w 21"/>
                <a:gd name="T47" fmla="*/ 16 h 39"/>
                <a:gd name="T48" fmla="*/ 12 w 21"/>
                <a:gd name="T49" fmla="*/ 20 h 39"/>
                <a:gd name="T50" fmla="*/ 13 w 21"/>
                <a:gd name="T51" fmla="*/ 24 h 39"/>
                <a:gd name="T52" fmla="*/ 14 w 21"/>
                <a:gd name="T53" fmla="*/ 27 h 39"/>
                <a:gd name="T54" fmla="*/ 15 w 21"/>
                <a:gd name="T55" fmla="*/ 29 h 39"/>
                <a:gd name="T56" fmla="*/ 17 w 21"/>
                <a:gd name="T57" fmla="*/ 30 h 39"/>
                <a:gd name="T58" fmla="*/ 19 w 21"/>
                <a:gd name="T59" fmla="*/ 31 h 39"/>
                <a:gd name="T60" fmla="*/ 20 w 21"/>
                <a:gd name="T61" fmla="*/ 3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1" h="39">
                  <a:moveTo>
                    <a:pt x="20" y="34"/>
                  </a:moveTo>
                  <a:cubicBezTo>
                    <a:pt x="20" y="34"/>
                    <a:pt x="21" y="35"/>
                    <a:pt x="21" y="36"/>
                  </a:cubicBezTo>
                  <a:cubicBezTo>
                    <a:pt x="21" y="37"/>
                    <a:pt x="20" y="38"/>
                    <a:pt x="20" y="38"/>
                  </a:cubicBezTo>
                  <a:cubicBezTo>
                    <a:pt x="19" y="38"/>
                    <a:pt x="18" y="39"/>
                    <a:pt x="17" y="38"/>
                  </a:cubicBezTo>
                  <a:cubicBezTo>
                    <a:pt x="16" y="38"/>
                    <a:pt x="16" y="36"/>
                    <a:pt x="15" y="35"/>
                  </a:cubicBezTo>
                  <a:cubicBezTo>
                    <a:pt x="15" y="35"/>
                    <a:pt x="14" y="34"/>
                    <a:pt x="14" y="34"/>
                  </a:cubicBezTo>
                  <a:cubicBezTo>
                    <a:pt x="13" y="33"/>
                    <a:pt x="12" y="31"/>
                    <a:pt x="11" y="30"/>
                  </a:cubicBezTo>
                  <a:cubicBezTo>
                    <a:pt x="10" y="30"/>
                    <a:pt x="10" y="29"/>
                    <a:pt x="9" y="28"/>
                  </a:cubicBezTo>
                  <a:cubicBezTo>
                    <a:pt x="9" y="27"/>
                    <a:pt x="8" y="26"/>
                    <a:pt x="7" y="25"/>
                  </a:cubicBezTo>
                  <a:cubicBezTo>
                    <a:pt x="7" y="24"/>
                    <a:pt x="6" y="22"/>
                    <a:pt x="6" y="22"/>
                  </a:cubicBezTo>
                  <a:cubicBezTo>
                    <a:pt x="6" y="21"/>
                    <a:pt x="5" y="18"/>
                    <a:pt x="5" y="17"/>
                  </a:cubicBezTo>
                  <a:cubicBezTo>
                    <a:pt x="4" y="16"/>
                    <a:pt x="3" y="14"/>
                    <a:pt x="2" y="13"/>
                  </a:cubicBezTo>
                  <a:cubicBezTo>
                    <a:pt x="2" y="12"/>
                    <a:pt x="1" y="10"/>
                    <a:pt x="1" y="10"/>
                  </a:cubicBezTo>
                  <a:cubicBezTo>
                    <a:pt x="1" y="9"/>
                    <a:pt x="0" y="7"/>
                    <a:pt x="0" y="6"/>
                  </a:cubicBezTo>
                  <a:cubicBezTo>
                    <a:pt x="0" y="6"/>
                    <a:pt x="0" y="4"/>
                    <a:pt x="1" y="4"/>
                  </a:cubicBezTo>
                  <a:cubicBezTo>
                    <a:pt x="1" y="4"/>
                    <a:pt x="2" y="3"/>
                    <a:pt x="3" y="3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6" y="0"/>
                    <a:pt x="8" y="0"/>
                    <a:pt x="9" y="1"/>
                  </a:cubicBezTo>
                  <a:cubicBezTo>
                    <a:pt x="9" y="1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4"/>
                    <a:pt x="11" y="5"/>
                    <a:pt x="11" y="6"/>
                  </a:cubicBezTo>
                  <a:cubicBezTo>
                    <a:pt x="11" y="7"/>
                    <a:pt x="11" y="10"/>
                    <a:pt x="11" y="10"/>
                  </a:cubicBezTo>
                  <a:cubicBezTo>
                    <a:pt x="11" y="12"/>
                    <a:pt x="11" y="15"/>
                    <a:pt x="12" y="16"/>
                  </a:cubicBezTo>
                  <a:cubicBezTo>
                    <a:pt x="12" y="16"/>
                    <a:pt x="12" y="19"/>
                    <a:pt x="12" y="20"/>
                  </a:cubicBezTo>
                  <a:cubicBezTo>
                    <a:pt x="12" y="21"/>
                    <a:pt x="13" y="23"/>
                    <a:pt x="13" y="24"/>
                  </a:cubicBezTo>
                  <a:cubicBezTo>
                    <a:pt x="13" y="25"/>
                    <a:pt x="14" y="26"/>
                    <a:pt x="14" y="27"/>
                  </a:cubicBezTo>
                  <a:cubicBezTo>
                    <a:pt x="14" y="28"/>
                    <a:pt x="15" y="28"/>
                    <a:pt x="15" y="29"/>
                  </a:cubicBezTo>
                  <a:cubicBezTo>
                    <a:pt x="16" y="29"/>
                    <a:pt x="16" y="30"/>
                    <a:pt x="17" y="30"/>
                  </a:cubicBezTo>
                  <a:cubicBezTo>
                    <a:pt x="17" y="30"/>
                    <a:pt x="19" y="31"/>
                    <a:pt x="19" y="31"/>
                  </a:cubicBezTo>
                  <a:cubicBezTo>
                    <a:pt x="19" y="32"/>
                    <a:pt x="20" y="33"/>
                    <a:pt x="20" y="34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103"/>
            <p:cNvSpPr>
              <a:spLocks/>
            </p:cNvSpPr>
            <p:nvPr/>
          </p:nvSpPr>
          <p:spPr bwMode="auto">
            <a:xfrm>
              <a:off x="3828721" y="3118285"/>
              <a:ext cx="65901" cy="60293"/>
            </a:xfrm>
            <a:custGeom>
              <a:avLst/>
              <a:gdLst>
                <a:gd name="T0" fmla="*/ 20 w 20"/>
                <a:gd name="T1" fmla="*/ 13 h 18"/>
                <a:gd name="T2" fmla="*/ 19 w 20"/>
                <a:gd name="T3" fmla="*/ 13 h 18"/>
                <a:gd name="T4" fmla="*/ 18 w 20"/>
                <a:gd name="T5" fmla="*/ 17 h 18"/>
                <a:gd name="T6" fmla="*/ 14 w 20"/>
                <a:gd name="T7" fmla="*/ 18 h 18"/>
                <a:gd name="T8" fmla="*/ 13 w 20"/>
                <a:gd name="T9" fmla="*/ 18 h 18"/>
                <a:gd name="T10" fmla="*/ 13 w 20"/>
                <a:gd name="T11" fmla="*/ 15 h 18"/>
                <a:gd name="T12" fmla="*/ 10 w 20"/>
                <a:gd name="T13" fmla="*/ 12 h 18"/>
                <a:gd name="T14" fmla="*/ 7 w 20"/>
                <a:gd name="T15" fmla="*/ 11 h 18"/>
                <a:gd name="T16" fmla="*/ 6 w 20"/>
                <a:gd name="T17" fmla="*/ 10 h 18"/>
                <a:gd name="T18" fmla="*/ 3 w 20"/>
                <a:gd name="T19" fmla="*/ 9 h 18"/>
                <a:gd name="T20" fmla="*/ 0 w 20"/>
                <a:gd name="T21" fmla="*/ 6 h 18"/>
                <a:gd name="T22" fmla="*/ 0 w 20"/>
                <a:gd name="T23" fmla="*/ 3 h 18"/>
                <a:gd name="T24" fmla="*/ 2 w 20"/>
                <a:gd name="T25" fmla="*/ 1 h 18"/>
                <a:gd name="T26" fmla="*/ 5 w 20"/>
                <a:gd name="T27" fmla="*/ 0 h 18"/>
                <a:gd name="T28" fmla="*/ 7 w 20"/>
                <a:gd name="T29" fmla="*/ 1 h 18"/>
                <a:gd name="T30" fmla="*/ 9 w 20"/>
                <a:gd name="T31" fmla="*/ 3 h 18"/>
                <a:gd name="T32" fmla="*/ 13 w 20"/>
                <a:gd name="T33" fmla="*/ 4 h 18"/>
                <a:gd name="T34" fmla="*/ 15 w 20"/>
                <a:gd name="T35" fmla="*/ 6 h 18"/>
                <a:gd name="T36" fmla="*/ 18 w 20"/>
                <a:gd name="T37" fmla="*/ 9 h 18"/>
                <a:gd name="T38" fmla="*/ 18 w 20"/>
                <a:gd name="T39" fmla="*/ 10 h 18"/>
                <a:gd name="T40" fmla="*/ 20 w 20"/>
                <a:gd name="T41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" h="18">
                  <a:moveTo>
                    <a:pt x="20" y="13"/>
                  </a:moveTo>
                  <a:cubicBezTo>
                    <a:pt x="20" y="13"/>
                    <a:pt x="19" y="13"/>
                    <a:pt x="19" y="13"/>
                  </a:cubicBezTo>
                  <a:cubicBezTo>
                    <a:pt x="19" y="14"/>
                    <a:pt x="18" y="16"/>
                    <a:pt x="18" y="17"/>
                  </a:cubicBezTo>
                  <a:cubicBezTo>
                    <a:pt x="17" y="17"/>
                    <a:pt x="15" y="18"/>
                    <a:pt x="14" y="18"/>
                  </a:cubicBezTo>
                  <a:cubicBezTo>
                    <a:pt x="14" y="18"/>
                    <a:pt x="13" y="18"/>
                    <a:pt x="13" y="18"/>
                  </a:cubicBezTo>
                  <a:cubicBezTo>
                    <a:pt x="12" y="17"/>
                    <a:pt x="13" y="16"/>
                    <a:pt x="13" y="15"/>
                  </a:cubicBezTo>
                  <a:cubicBezTo>
                    <a:pt x="12" y="14"/>
                    <a:pt x="11" y="13"/>
                    <a:pt x="10" y="12"/>
                  </a:cubicBezTo>
                  <a:cubicBezTo>
                    <a:pt x="10" y="12"/>
                    <a:pt x="8" y="12"/>
                    <a:pt x="7" y="11"/>
                  </a:cubicBezTo>
                  <a:cubicBezTo>
                    <a:pt x="7" y="11"/>
                    <a:pt x="6" y="10"/>
                    <a:pt x="6" y="10"/>
                  </a:cubicBezTo>
                  <a:cubicBezTo>
                    <a:pt x="5" y="9"/>
                    <a:pt x="4" y="9"/>
                    <a:pt x="3" y="9"/>
                  </a:cubicBezTo>
                  <a:cubicBezTo>
                    <a:pt x="2" y="9"/>
                    <a:pt x="1" y="7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5" y="0"/>
                    <a:pt x="6" y="1"/>
                    <a:pt x="7" y="1"/>
                  </a:cubicBezTo>
                  <a:cubicBezTo>
                    <a:pt x="7" y="2"/>
                    <a:pt x="8" y="3"/>
                    <a:pt x="9" y="3"/>
                  </a:cubicBezTo>
                  <a:cubicBezTo>
                    <a:pt x="10" y="3"/>
                    <a:pt x="12" y="4"/>
                    <a:pt x="13" y="4"/>
                  </a:cubicBezTo>
                  <a:cubicBezTo>
                    <a:pt x="13" y="4"/>
                    <a:pt x="14" y="5"/>
                    <a:pt x="15" y="6"/>
                  </a:cubicBezTo>
                  <a:cubicBezTo>
                    <a:pt x="16" y="6"/>
                    <a:pt x="17" y="8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1"/>
                    <a:pt x="20" y="12"/>
                    <a:pt x="20" y="13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104"/>
            <p:cNvSpPr>
              <a:spLocks/>
            </p:cNvSpPr>
            <p:nvPr/>
          </p:nvSpPr>
          <p:spPr bwMode="auto">
            <a:xfrm>
              <a:off x="3828721" y="3118285"/>
              <a:ext cx="65901" cy="60293"/>
            </a:xfrm>
            <a:custGeom>
              <a:avLst/>
              <a:gdLst>
                <a:gd name="T0" fmla="*/ 20 w 20"/>
                <a:gd name="T1" fmla="*/ 13 h 18"/>
                <a:gd name="T2" fmla="*/ 19 w 20"/>
                <a:gd name="T3" fmla="*/ 13 h 18"/>
                <a:gd name="T4" fmla="*/ 18 w 20"/>
                <a:gd name="T5" fmla="*/ 17 h 18"/>
                <a:gd name="T6" fmla="*/ 14 w 20"/>
                <a:gd name="T7" fmla="*/ 18 h 18"/>
                <a:gd name="T8" fmla="*/ 13 w 20"/>
                <a:gd name="T9" fmla="*/ 18 h 18"/>
                <a:gd name="T10" fmla="*/ 13 w 20"/>
                <a:gd name="T11" fmla="*/ 15 h 18"/>
                <a:gd name="T12" fmla="*/ 10 w 20"/>
                <a:gd name="T13" fmla="*/ 12 h 18"/>
                <a:gd name="T14" fmla="*/ 7 w 20"/>
                <a:gd name="T15" fmla="*/ 11 h 18"/>
                <a:gd name="T16" fmla="*/ 6 w 20"/>
                <a:gd name="T17" fmla="*/ 10 h 18"/>
                <a:gd name="T18" fmla="*/ 3 w 20"/>
                <a:gd name="T19" fmla="*/ 9 h 18"/>
                <a:gd name="T20" fmla="*/ 0 w 20"/>
                <a:gd name="T21" fmla="*/ 6 h 18"/>
                <a:gd name="T22" fmla="*/ 0 w 20"/>
                <a:gd name="T23" fmla="*/ 3 h 18"/>
                <a:gd name="T24" fmla="*/ 2 w 20"/>
                <a:gd name="T25" fmla="*/ 1 h 18"/>
                <a:gd name="T26" fmla="*/ 5 w 20"/>
                <a:gd name="T27" fmla="*/ 0 h 18"/>
                <a:gd name="T28" fmla="*/ 7 w 20"/>
                <a:gd name="T29" fmla="*/ 1 h 18"/>
                <a:gd name="T30" fmla="*/ 9 w 20"/>
                <a:gd name="T31" fmla="*/ 3 h 18"/>
                <a:gd name="T32" fmla="*/ 13 w 20"/>
                <a:gd name="T33" fmla="*/ 4 h 18"/>
                <a:gd name="T34" fmla="*/ 15 w 20"/>
                <a:gd name="T35" fmla="*/ 6 h 18"/>
                <a:gd name="T36" fmla="*/ 18 w 20"/>
                <a:gd name="T37" fmla="*/ 9 h 18"/>
                <a:gd name="T38" fmla="*/ 18 w 20"/>
                <a:gd name="T39" fmla="*/ 10 h 18"/>
                <a:gd name="T40" fmla="*/ 20 w 20"/>
                <a:gd name="T41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" h="18">
                  <a:moveTo>
                    <a:pt x="20" y="13"/>
                  </a:moveTo>
                  <a:cubicBezTo>
                    <a:pt x="20" y="13"/>
                    <a:pt x="19" y="13"/>
                    <a:pt x="19" y="13"/>
                  </a:cubicBezTo>
                  <a:cubicBezTo>
                    <a:pt x="19" y="14"/>
                    <a:pt x="18" y="16"/>
                    <a:pt x="18" y="17"/>
                  </a:cubicBezTo>
                  <a:cubicBezTo>
                    <a:pt x="17" y="17"/>
                    <a:pt x="15" y="18"/>
                    <a:pt x="14" y="18"/>
                  </a:cubicBezTo>
                  <a:cubicBezTo>
                    <a:pt x="14" y="18"/>
                    <a:pt x="13" y="18"/>
                    <a:pt x="13" y="18"/>
                  </a:cubicBezTo>
                  <a:cubicBezTo>
                    <a:pt x="12" y="17"/>
                    <a:pt x="13" y="16"/>
                    <a:pt x="13" y="15"/>
                  </a:cubicBezTo>
                  <a:cubicBezTo>
                    <a:pt x="12" y="14"/>
                    <a:pt x="11" y="13"/>
                    <a:pt x="10" y="12"/>
                  </a:cubicBezTo>
                  <a:cubicBezTo>
                    <a:pt x="10" y="12"/>
                    <a:pt x="8" y="12"/>
                    <a:pt x="7" y="11"/>
                  </a:cubicBezTo>
                  <a:cubicBezTo>
                    <a:pt x="7" y="11"/>
                    <a:pt x="6" y="10"/>
                    <a:pt x="6" y="10"/>
                  </a:cubicBezTo>
                  <a:cubicBezTo>
                    <a:pt x="5" y="9"/>
                    <a:pt x="4" y="9"/>
                    <a:pt x="3" y="9"/>
                  </a:cubicBezTo>
                  <a:cubicBezTo>
                    <a:pt x="2" y="9"/>
                    <a:pt x="1" y="7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5" y="0"/>
                    <a:pt x="6" y="1"/>
                    <a:pt x="7" y="1"/>
                  </a:cubicBezTo>
                  <a:cubicBezTo>
                    <a:pt x="7" y="2"/>
                    <a:pt x="8" y="3"/>
                    <a:pt x="9" y="3"/>
                  </a:cubicBezTo>
                  <a:cubicBezTo>
                    <a:pt x="10" y="3"/>
                    <a:pt x="12" y="4"/>
                    <a:pt x="13" y="4"/>
                  </a:cubicBezTo>
                  <a:cubicBezTo>
                    <a:pt x="13" y="4"/>
                    <a:pt x="14" y="5"/>
                    <a:pt x="15" y="6"/>
                  </a:cubicBezTo>
                  <a:cubicBezTo>
                    <a:pt x="16" y="6"/>
                    <a:pt x="17" y="8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1"/>
                    <a:pt x="20" y="12"/>
                    <a:pt x="20" y="13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105"/>
            <p:cNvSpPr>
              <a:spLocks/>
            </p:cNvSpPr>
            <p:nvPr/>
          </p:nvSpPr>
          <p:spPr bwMode="auto">
            <a:xfrm>
              <a:off x="3457150" y="3224848"/>
              <a:ext cx="405222" cy="332310"/>
            </a:xfrm>
            <a:custGeom>
              <a:avLst/>
              <a:gdLst>
                <a:gd name="T0" fmla="*/ 118 w 122"/>
                <a:gd name="T1" fmla="*/ 96 h 100"/>
                <a:gd name="T2" fmla="*/ 113 w 122"/>
                <a:gd name="T3" fmla="*/ 98 h 100"/>
                <a:gd name="T4" fmla="*/ 111 w 122"/>
                <a:gd name="T5" fmla="*/ 84 h 100"/>
                <a:gd name="T6" fmla="*/ 108 w 122"/>
                <a:gd name="T7" fmla="*/ 75 h 100"/>
                <a:gd name="T8" fmla="*/ 111 w 122"/>
                <a:gd name="T9" fmla="*/ 62 h 100"/>
                <a:gd name="T10" fmla="*/ 109 w 122"/>
                <a:gd name="T11" fmla="*/ 48 h 100"/>
                <a:gd name="T12" fmla="*/ 98 w 122"/>
                <a:gd name="T13" fmla="*/ 54 h 100"/>
                <a:gd name="T14" fmla="*/ 84 w 122"/>
                <a:gd name="T15" fmla="*/ 59 h 100"/>
                <a:gd name="T16" fmla="*/ 74 w 122"/>
                <a:gd name="T17" fmla="*/ 60 h 100"/>
                <a:gd name="T18" fmla="*/ 58 w 122"/>
                <a:gd name="T19" fmla="*/ 56 h 100"/>
                <a:gd name="T20" fmla="*/ 49 w 122"/>
                <a:gd name="T21" fmla="*/ 51 h 100"/>
                <a:gd name="T22" fmla="*/ 55 w 122"/>
                <a:gd name="T23" fmla="*/ 45 h 100"/>
                <a:gd name="T24" fmla="*/ 64 w 122"/>
                <a:gd name="T25" fmla="*/ 42 h 100"/>
                <a:gd name="T26" fmla="*/ 47 w 122"/>
                <a:gd name="T27" fmla="*/ 42 h 100"/>
                <a:gd name="T28" fmla="*/ 32 w 122"/>
                <a:gd name="T29" fmla="*/ 41 h 100"/>
                <a:gd name="T30" fmla="*/ 23 w 122"/>
                <a:gd name="T31" fmla="*/ 51 h 100"/>
                <a:gd name="T32" fmla="*/ 15 w 122"/>
                <a:gd name="T33" fmla="*/ 62 h 100"/>
                <a:gd name="T34" fmla="*/ 5 w 122"/>
                <a:gd name="T35" fmla="*/ 65 h 100"/>
                <a:gd name="T36" fmla="*/ 2 w 122"/>
                <a:gd name="T37" fmla="*/ 62 h 100"/>
                <a:gd name="T38" fmla="*/ 8 w 122"/>
                <a:gd name="T39" fmla="*/ 58 h 100"/>
                <a:gd name="T40" fmla="*/ 17 w 122"/>
                <a:gd name="T41" fmla="*/ 53 h 100"/>
                <a:gd name="T42" fmla="*/ 11 w 122"/>
                <a:gd name="T43" fmla="*/ 50 h 100"/>
                <a:gd name="T44" fmla="*/ 11 w 122"/>
                <a:gd name="T45" fmla="*/ 41 h 100"/>
                <a:gd name="T46" fmla="*/ 15 w 122"/>
                <a:gd name="T47" fmla="*/ 37 h 100"/>
                <a:gd name="T48" fmla="*/ 21 w 122"/>
                <a:gd name="T49" fmla="*/ 39 h 100"/>
                <a:gd name="T50" fmla="*/ 20 w 122"/>
                <a:gd name="T51" fmla="*/ 29 h 100"/>
                <a:gd name="T52" fmla="*/ 20 w 122"/>
                <a:gd name="T53" fmla="*/ 23 h 100"/>
                <a:gd name="T54" fmla="*/ 13 w 122"/>
                <a:gd name="T55" fmla="*/ 14 h 100"/>
                <a:gd name="T56" fmla="*/ 19 w 122"/>
                <a:gd name="T57" fmla="*/ 13 h 100"/>
                <a:gd name="T58" fmla="*/ 27 w 122"/>
                <a:gd name="T59" fmla="*/ 23 h 100"/>
                <a:gd name="T60" fmla="*/ 38 w 122"/>
                <a:gd name="T61" fmla="*/ 16 h 100"/>
                <a:gd name="T62" fmla="*/ 48 w 122"/>
                <a:gd name="T63" fmla="*/ 7 h 100"/>
                <a:gd name="T64" fmla="*/ 52 w 122"/>
                <a:gd name="T65" fmla="*/ 1 h 100"/>
                <a:gd name="T66" fmla="*/ 54 w 122"/>
                <a:gd name="T67" fmla="*/ 6 h 100"/>
                <a:gd name="T68" fmla="*/ 47 w 122"/>
                <a:gd name="T69" fmla="*/ 20 h 100"/>
                <a:gd name="T70" fmla="*/ 42 w 122"/>
                <a:gd name="T71" fmla="*/ 26 h 100"/>
                <a:gd name="T72" fmla="*/ 50 w 122"/>
                <a:gd name="T73" fmla="*/ 27 h 100"/>
                <a:gd name="T74" fmla="*/ 59 w 122"/>
                <a:gd name="T75" fmla="*/ 26 h 100"/>
                <a:gd name="T76" fmla="*/ 67 w 122"/>
                <a:gd name="T77" fmla="*/ 32 h 100"/>
                <a:gd name="T78" fmla="*/ 70 w 122"/>
                <a:gd name="T79" fmla="*/ 40 h 100"/>
                <a:gd name="T80" fmla="*/ 73 w 122"/>
                <a:gd name="T81" fmla="*/ 45 h 100"/>
                <a:gd name="T82" fmla="*/ 85 w 122"/>
                <a:gd name="T83" fmla="*/ 46 h 100"/>
                <a:gd name="T84" fmla="*/ 99 w 122"/>
                <a:gd name="T85" fmla="*/ 45 h 100"/>
                <a:gd name="T86" fmla="*/ 108 w 122"/>
                <a:gd name="T87" fmla="*/ 41 h 100"/>
                <a:gd name="T88" fmla="*/ 115 w 122"/>
                <a:gd name="T89" fmla="*/ 47 h 100"/>
                <a:gd name="T90" fmla="*/ 117 w 122"/>
                <a:gd name="T91" fmla="*/ 60 h 100"/>
                <a:gd name="T92" fmla="*/ 118 w 122"/>
                <a:gd name="T93" fmla="*/ 74 h 100"/>
                <a:gd name="T94" fmla="*/ 119 w 122"/>
                <a:gd name="T95" fmla="*/ 83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2" h="100">
                  <a:moveTo>
                    <a:pt x="121" y="90"/>
                  </a:moveTo>
                  <a:cubicBezTo>
                    <a:pt x="121" y="91"/>
                    <a:pt x="122" y="93"/>
                    <a:pt x="122" y="94"/>
                  </a:cubicBezTo>
                  <a:cubicBezTo>
                    <a:pt x="121" y="94"/>
                    <a:pt x="121" y="95"/>
                    <a:pt x="120" y="95"/>
                  </a:cubicBezTo>
                  <a:cubicBezTo>
                    <a:pt x="120" y="96"/>
                    <a:pt x="119" y="95"/>
                    <a:pt x="118" y="96"/>
                  </a:cubicBezTo>
                  <a:cubicBezTo>
                    <a:pt x="118" y="96"/>
                    <a:pt x="117" y="97"/>
                    <a:pt x="117" y="98"/>
                  </a:cubicBezTo>
                  <a:cubicBezTo>
                    <a:pt x="116" y="99"/>
                    <a:pt x="116" y="100"/>
                    <a:pt x="115" y="100"/>
                  </a:cubicBezTo>
                  <a:cubicBezTo>
                    <a:pt x="115" y="100"/>
                    <a:pt x="114" y="100"/>
                    <a:pt x="113" y="99"/>
                  </a:cubicBezTo>
                  <a:cubicBezTo>
                    <a:pt x="113" y="99"/>
                    <a:pt x="113" y="98"/>
                    <a:pt x="113" y="98"/>
                  </a:cubicBezTo>
                  <a:cubicBezTo>
                    <a:pt x="112" y="97"/>
                    <a:pt x="112" y="96"/>
                    <a:pt x="112" y="95"/>
                  </a:cubicBezTo>
                  <a:cubicBezTo>
                    <a:pt x="111" y="94"/>
                    <a:pt x="111" y="92"/>
                    <a:pt x="111" y="91"/>
                  </a:cubicBezTo>
                  <a:cubicBezTo>
                    <a:pt x="111" y="90"/>
                    <a:pt x="111" y="88"/>
                    <a:pt x="111" y="87"/>
                  </a:cubicBezTo>
                  <a:cubicBezTo>
                    <a:pt x="111" y="86"/>
                    <a:pt x="111" y="85"/>
                    <a:pt x="111" y="84"/>
                  </a:cubicBezTo>
                  <a:cubicBezTo>
                    <a:pt x="111" y="84"/>
                    <a:pt x="110" y="83"/>
                    <a:pt x="110" y="82"/>
                  </a:cubicBezTo>
                  <a:cubicBezTo>
                    <a:pt x="110" y="81"/>
                    <a:pt x="109" y="80"/>
                    <a:pt x="109" y="80"/>
                  </a:cubicBezTo>
                  <a:cubicBezTo>
                    <a:pt x="109" y="79"/>
                    <a:pt x="108" y="78"/>
                    <a:pt x="108" y="78"/>
                  </a:cubicBezTo>
                  <a:cubicBezTo>
                    <a:pt x="108" y="77"/>
                    <a:pt x="107" y="75"/>
                    <a:pt x="108" y="75"/>
                  </a:cubicBezTo>
                  <a:cubicBezTo>
                    <a:pt x="108" y="74"/>
                    <a:pt x="108" y="73"/>
                    <a:pt x="108" y="72"/>
                  </a:cubicBezTo>
                  <a:cubicBezTo>
                    <a:pt x="109" y="71"/>
                    <a:pt x="109" y="70"/>
                    <a:pt x="109" y="69"/>
                  </a:cubicBezTo>
                  <a:cubicBezTo>
                    <a:pt x="110" y="68"/>
                    <a:pt x="110" y="66"/>
                    <a:pt x="110" y="65"/>
                  </a:cubicBezTo>
                  <a:cubicBezTo>
                    <a:pt x="111" y="64"/>
                    <a:pt x="111" y="63"/>
                    <a:pt x="111" y="62"/>
                  </a:cubicBezTo>
                  <a:cubicBezTo>
                    <a:pt x="111" y="62"/>
                    <a:pt x="112" y="60"/>
                    <a:pt x="112" y="58"/>
                  </a:cubicBezTo>
                  <a:cubicBezTo>
                    <a:pt x="112" y="57"/>
                    <a:pt x="111" y="55"/>
                    <a:pt x="111" y="54"/>
                  </a:cubicBezTo>
                  <a:cubicBezTo>
                    <a:pt x="111" y="53"/>
                    <a:pt x="111" y="50"/>
                    <a:pt x="110" y="50"/>
                  </a:cubicBezTo>
                  <a:cubicBezTo>
                    <a:pt x="110" y="49"/>
                    <a:pt x="109" y="48"/>
                    <a:pt x="109" y="48"/>
                  </a:cubicBezTo>
                  <a:cubicBezTo>
                    <a:pt x="108" y="48"/>
                    <a:pt x="107" y="48"/>
                    <a:pt x="107" y="49"/>
                  </a:cubicBezTo>
                  <a:cubicBezTo>
                    <a:pt x="106" y="49"/>
                    <a:pt x="105" y="50"/>
                    <a:pt x="105" y="50"/>
                  </a:cubicBezTo>
                  <a:cubicBezTo>
                    <a:pt x="103" y="51"/>
                    <a:pt x="101" y="51"/>
                    <a:pt x="100" y="52"/>
                  </a:cubicBezTo>
                  <a:cubicBezTo>
                    <a:pt x="99" y="52"/>
                    <a:pt x="98" y="53"/>
                    <a:pt x="98" y="54"/>
                  </a:cubicBezTo>
                  <a:cubicBezTo>
                    <a:pt x="97" y="54"/>
                    <a:pt x="96" y="55"/>
                    <a:pt x="96" y="55"/>
                  </a:cubicBezTo>
                  <a:cubicBezTo>
                    <a:pt x="95" y="55"/>
                    <a:pt x="93" y="56"/>
                    <a:pt x="92" y="56"/>
                  </a:cubicBezTo>
                  <a:cubicBezTo>
                    <a:pt x="91" y="56"/>
                    <a:pt x="89" y="57"/>
                    <a:pt x="88" y="58"/>
                  </a:cubicBezTo>
                  <a:cubicBezTo>
                    <a:pt x="87" y="58"/>
                    <a:pt x="85" y="59"/>
                    <a:pt x="84" y="59"/>
                  </a:cubicBezTo>
                  <a:cubicBezTo>
                    <a:pt x="83" y="59"/>
                    <a:pt x="82" y="60"/>
                    <a:pt x="82" y="60"/>
                  </a:cubicBezTo>
                  <a:cubicBezTo>
                    <a:pt x="81" y="60"/>
                    <a:pt x="79" y="61"/>
                    <a:pt x="78" y="61"/>
                  </a:cubicBezTo>
                  <a:cubicBezTo>
                    <a:pt x="77" y="61"/>
                    <a:pt x="76" y="61"/>
                    <a:pt x="75" y="61"/>
                  </a:cubicBezTo>
                  <a:cubicBezTo>
                    <a:pt x="75" y="61"/>
                    <a:pt x="74" y="60"/>
                    <a:pt x="74" y="60"/>
                  </a:cubicBezTo>
                  <a:cubicBezTo>
                    <a:pt x="73" y="60"/>
                    <a:pt x="70" y="60"/>
                    <a:pt x="69" y="59"/>
                  </a:cubicBezTo>
                  <a:cubicBezTo>
                    <a:pt x="69" y="59"/>
                    <a:pt x="67" y="58"/>
                    <a:pt x="67" y="58"/>
                  </a:cubicBezTo>
                  <a:cubicBezTo>
                    <a:pt x="66" y="57"/>
                    <a:pt x="64" y="56"/>
                    <a:pt x="63" y="56"/>
                  </a:cubicBezTo>
                  <a:cubicBezTo>
                    <a:pt x="62" y="56"/>
                    <a:pt x="60" y="56"/>
                    <a:pt x="58" y="56"/>
                  </a:cubicBezTo>
                  <a:cubicBezTo>
                    <a:pt x="57" y="56"/>
                    <a:pt x="56" y="56"/>
                    <a:pt x="55" y="56"/>
                  </a:cubicBezTo>
                  <a:cubicBezTo>
                    <a:pt x="54" y="55"/>
                    <a:pt x="53" y="55"/>
                    <a:pt x="52" y="54"/>
                  </a:cubicBezTo>
                  <a:cubicBezTo>
                    <a:pt x="52" y="54"/>
                    <a:pt x="51" y="53"/>
                    <a:pt x="50" y="53"/>
                  </a:cubicBezTo>
                  <a:cubicBezTo>
                    <a:pt x="50" y="52"/>
                    <a:pt x="49" y="52"/>
                    <a:pt x="49" y="51"/>
                  </a:cubicBezTo>
                  <a:cubicBezTo>
                    <a:pt x="49" y="51"/>
                    <a:pt x="49" y="50"/>
                    <a:pt x="49" y="49"/>
                  </a:cubicBezTo>
                  <a:cubicBezTo>
                    <a:pt x="50" y="49"/>
                    <a:pt x="50" y="48"/>
                    <a:pt x="51" y="47"/>
                  </a:cubicBezTo>
                  <a:cubicBezTo>
                    <a:pt x="51" y="47"/>
                    <a:pt x="52" y="46"/>
                    <a:pt x="52" y="46"/>
                  </a:cubicBezTo>
                  <a:cubicBezTo>
                    <a:pt x="53" y="46"/>
                    <a:pt x="55" y="45"/>
                    <a:pt x="55" y="45"/>
                  </a:cubicBezTo>
                  <a:cubicBezTo>
                    <a:pt x="56" y="45"/>
                    <a:pt x="58" y="45"/>
                    <a:pt x="58" y="45"/>
                  </a:cubicBezTo>
                  <a:cubicBezTo>
                    <a:pt x="59" y="45"/>
                    <a:pt x="61" y="44"/>
                    <a:pt x="61" y="44"/>
                  </a:cubicBezTo>
                  <a:cubicBezTo>
                    <a:pt x="62" y="44"/>
                    <a:pt x="63" y="44"/>
                    <a:pt x="64" y="43"/>
                  </a:cubicBezTo>
                  <a:cubicBezTo>
                    <a:pt x="64" y="43"/>
                    <a:pt x="64" y="42"/>
                    <a:pt x="64" y="42"/>
                  </a:cubicBezTo>
                  <a:cubicBezTo>
                    <a:pt x="63" y="41"/>
                    <a:pt x="60" y="42"/>
                    <a:pt x="59" y="42"/>
                  </a:cubicBezTo>
                  <a:cubicBezTo>
                    <a:pt x="58" y="42"/>
                    <a:pt x="56" y="42"/>
                    <a:pt x="54" y="42"/>
                  </a:cubicBezTo>
                  <a:cubicBezTo>
                    <a:pt x="53" y="42"/>
                    <a:pt x="52" y="42"/>
                    <a:pt x="51" y="42"/>
                  </a:cubicBezTo>
                  <a:cubicBezTo>
                    <a:pt x="50" y="42"/>
                    <a:pt x="48" y="42"/>
                    <a:pt x="47" y="42"/>
                  </a:cubicBezTo>
                  <a:cubicBezTo>
                    <a:pt x="46" y="42"/>
                    <a:pt x="45" y="44"/>
                    <a:pt x="44" y="44"/>
                  </a:cubicBezTo>
                  <a:cubicBezTo>
                    <a:pt x="42" y="44"/>
                    <a:pt x="39" y="44"/>
                    <a:pt x="37" y="44"/>
                  </a:cubicBezTo>
                  <a:cubicBezTo>
                    <a:pt x="37" y="44"/>
                    <a:pt x="36" y="41"/>
                    <a:pt x="35" y="41"/>
                  </a:cubicBezTo>
                  <a:cubicBezTo>
                    <a:pt x="34" y="41"/>
                    <a:pt x="33" y="41"/>
                    <a:pt x="32" y="41"/>
                  </a:cubicBezTo>
                  <a:cubicBezTo>
                    <a:pt x="31" y="42"/>
                    <a:pt x="30" y="43"/>
                    <a:pt x="29" y="44"/>
                  </a:cubicBezTo>
                  <a:cubicBezTo>
                    <a:pt x="29" y="44"/>
                    <a:pt x="28" y="45"/>
                    <a:pt x="28" y="45"/>
                  </a:cubicBezTo>
                  <a:cubicBezTo>
                    <a:pt x="27" y="46"/>
                    <a:pt x="26" y="49"/>
                    <a:pt x="25" y="50"/>
                  </a:cubicBezTo>
                  <a:cubicBezTo>
                    <a:pt x="24" y="50"/>
                    <a:pt x="24" y="51"/>
                    <a:pt x="23" y="51"/>
                  </a:cubicBezTo>
                  <a:cubicBezTo>
                    <a:pt x="23" y="52"/>
                    <a:pt x="22" y="54"/>
                    <a:pt x="22" y="55"/>
                  </a:cubicBezTo>
                  <a:cubicBezTo>
                    <a:pt x="21" y="56"/>
                    <a:pt x="20" y="57"/>
                    <a:pt x="19" y="57"/>
                  </a:cubicBezTo>
                  <a:cubicBezTo>
                    <a:pt x="19" y="58"/>
                    <a:pt x="18" y="60"/>
                    <a:pt x="17" y="61"/>
                  </a:cubicBezTo>
                  <a:cubicBezTo>
                    <a:pt x="16" y="61"/>
                    <a:pt x="15" y="62"/>
                    <a:pt x="15" y="62"/>
                  </a:cubicBezTo>
                  <a:cubicBezTo>
                    <a:pt x="14" y="62"/>
                    <a:pt x="12" y="63"/>
                    <a:pt x="11" y="63"/>
                  </a:cubicBezTo>
                  <a:cubicBezTo>
                    <a:pt x="11" y="63"/>
                    <a:pt x="10" y="64"/>
                    <a:pt x="9" y="65"/>
                  </a:cubicBezTo>
                  <a:cubicBezTo>
                    <a:pt x="9" y="65"/>
                    <a:pt x="8" y="65"/>
                    <a:pt x="7" y="65"/>
                  </a:cubicBezTo>
                  <a:cubicBezTo>
                    <a:pt x="7" y="65"/>
                    <a:pt x="5" y="65"/>
                    <a:pt x="5" y="65"/>
                  </a:cubicBezTo>
                  <a:cubicBezTo>
                    <a:pt x="4" y="65"/>
                    <a:pt x="3" y="65"/>
                    <a:pt x="2" y="65"/>
                  </a:cubicBezTo>
                  <a:cubicBezTo>
                    <a:pt x="2" y="65"/>
                    <a:pt x="0" y="65"/>
                    <a:pt x="0" y="65"/>
                  </a:cubicBezTo>
                  <a:cubicBezTo>
                    <a:pt x="0" y="64"/>
                    <a:pt x="1" y="63"/>
                    <a:pt x="1" y="63"/>
                  </a:cubicBezTo>
                  <a:cubicBezTo>
                    <a:pt x="1" y="63"/>
                    <a:pt x="2" y="62"/>
                    <a:pt x="2" y="62"/>
                  </a:cubicBezTo>
                  <a:cubicBezTo>
                    <a:pt x="3" y="62"/>
                    <a:pt x="4" y="62"/>
                    <a:pt x="4" y="61"/>
                  </a:cubicBezTo>
                  <a:cubicBezTo>
                    <a:pt x="4" y="61"/>
                    <a:pt x="5" y="60"/>
                    <a:pt x="5" y="60"/>
                  </a:cubicBezTo>
                  <a:cubicBezTo>
                    <a:pt x="6" y="59"/>
                    <a:pt x="6" y="58"/>
                    <a:pt x="6" y="58"/>
                  </a:cubicBezTo>
                  <a:cubicBezTo>
                    <a:pt x="7" y="58"/>
                    <a:pt x="8" y="58"/>
                    <a:pt x="8" y="58"/>
                  </a:cubicBezTo>
                  <a:cubicBezTo>
                    <a:pt x="9" y="58"/>
                    <a:pt x="10" y="58"/>
                    <a:pt x="11" y="57"/>
                  </a:cubicBezTo>
                  <a:cubicBezTo>
                    <a:pt x="12" y="57"/>
                    <a:pt x="13" y="56"/>
                    <a:pt x="14" y="56"/>
                  </a:cubicBezTo>
                  <a:cubicBezTo>
                    <a:pt x="14" y="56"/>
                    <a:pt x="16" y="55"/>
                    <a:pt x="16" y="55"/>
                  </a:cubicBezTo>
                  <a:cubicBezTo>
                    <a:pt x="16" y="55"/>
                    <a:pt x="17" y="54"/>
                    <a:pt x="17" y="53"/>
                  </a:cubicBezTo>
                  <a:cubicBezTo>
                    <a:pt x="17" y="53"/>
                    <a:pt x="17" y="52"/>
                    <a:pt x="17" y="52"/>
                  </a:cubicBezTo>
                  <a:cubicBezTo>
                    <a:pt x="16" y="52"/>
                    <a:pt x="15" y="52"/>
                    <a:pt x="15" y="52"/>
                  </a:cubicBezTo>
                  <a:cubicBezTo>
                    <a:pt x="14" y="52"/>
                    <a:pt x="13" y="52"/>
                    <a:pt x="12" y="51"/>
                  </a:cubicBezTo>
                  <a:cubicBezTo>
                    <a:pt x="12" y="51"/>
                    <a:pt x="12" y="50"/>
                    <a:pt x="11" y="50"/>
                  </a:cubicBezTo>
                  <a:cubicBezTo>
                    <a:pt x="11" y="50"/>
                    <a:pt x="11" y="48"/>
                    <a:pt x="11" y="47"/>
                  </a:cubicBezTo>
                  <a:cubicBezTo>
                    <a:pt x="11" y="47"/>
                    <a:pt x="12" y="45"/>
                    <a:pt x="12" y="44"/>
                  </a:cubicBezTo>
                  <a:cubicBezTo>
                    <a:pt x="12" y="44"/>
                    <a:pt x="12" y="43"/>
                    <a:pt x="12" y="42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39"/>
                    <a:pt x="11" y="39"/>
                  </a:cubicBezTo>
                  <a:cubicBezTo>
                    <a:pt x="11" y="38"/>
                    <a:pt x="11" y="38"/>
                    <a:pt x="12" y="37"/>
                  </a:cubicBezTo>
                  <a:cubicBezTo>
                    <a:pt x="12" y="37"/>
                    <a:pt x="13" y="37"/>
                    <a:pt x="13" y="37"/>
                  </a:cubicBezTo>
                  <a:cubicBezTo>
                    <a:pt x="14" y="36"/>
                    <a:pt x="14" y="37"/>
                    <a:pt x="15" y="37"/>
                  </a:cubicBezTo>
                  <a:cubicBezTo>
                    <a:pt x="15" y="37"/>
                    <a:pt x="16" y="38"/>
                    <a:pt x="16" y="38"/>
                  </a:cubicBezTo>
                  <a:cubicBezTo>
                    <a:pt x="16" y="38"/>
                    <a:pt x="16" y="39"/>
                    <a:pt x="16" y="39"/>
                  </a:cubicBezTo>
                  <a:cubicBezTo>
                    <a:pt x="17" y="39"/>
                    <a:pt x="18" y="39"/>
                    <a:pt x="18" y="39"/>
                  </a:cubicBezTo>
                  <a:cubicBezTo>
                    <a:pt x="19" y="40"/>
                    <a:pt x="20" y="39"/>
                    <a:pt x="21" y="39"/>
                  </a:cubicBezTo>
                  <a:cubicBezTo>
                    <a:pt x="21" y="39"/>
                    <a:pt x="22" y="38"/>
                    <a:pt x="22" y="38"/>
                  </a:cubicBezTo>
                  <a:cubicBezTo>
                    <a:pt x="22" y="37"/>
                    <a:pt x="22" y="35"/>
                    <a:pt x="22" y="34"/>
                  </a:cubicBezTo>
                  <a:cubicBezTo>
                    <a:pt x="21" y="33"/>
                    <a:pt x="22" y="31"/>
                    <a:pt x="21" y="30"/>
                  </a:cubicBezTo>
                  <a:cubicBezTo>
                    <a:pt x="21" y="30"/>
                    <a:pt x="20" y="29"/>
                    <a:pt x="20" y="29"/>
                  </a:cubicBezTo>
                  <a:cubicBezTo>
                    <a:pt x="20" y="29"/>
                    <a:pt x="20" y="28"/>
                    <a:pt x="20" y="28"/>
                  </a:cubicBezTo>
                  <a:cubicBezTo>
                    <a:pt x="20" y="27"/>
                    <a:pt x="21" y="27"/>
                    <a:pt x="21" y="27"/>
                  </a:cubicBezTo>
                  <a:cubicBezTo>
                    <a:pt x="22" y="26"/>
                    <a:pt x="21" y="25"/>
                    <a:pt x="21" y="25"/>
                  </a:cubicBezTo>
                  <a:cubicBezTo>
                    <a:pt x="21" y="24"/>
                    <a:pt x="20" y="23"/>
                    <a:pt x="20" y="23"/>
                  </a:cubicBezTo>
                  <a:cubicBezTo>
                    <a:pt x="20" y="22"/>
                    <a:pt x="19" y="21"/>
                    <a:pt x="18" y="20"/>
                  </a:cubicBezTo>
                  <a:cubicBezTo>
                    <a:pt x="18" y="20"/>
                    <a:pt x="17" y="19"/>
                    <a:pt x="17" y="18"/>
                  </a:cubicBezTo>
                  <a:cubicBezTo>
                    <a:pt x="16" y="18"/>
                    <a:pt x="15" y="17"/>
                    <a:pt x="15" y="17"/>
                  </a:cubicBezTo>
                  <a:cubicBezTo>
                    <a:pt x="14" y="16"/>
                    <a:pt x="13" y="15"/>
                    <a:pt x="13" y="14"/>
                  </a:cubicBezTo>
                  <a:cubicBezTo>
                    <a:pt x="13" y="14"/>
                    <a:pt x="13" y="13"/>
                    <a:pt x="13" y="13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5" y="12"/>
                    <a:pt x="16" y="12"/>
                    <a:pt x="16" y="13"/>
                  </a:cubicBezTo>
                  <a:cubicBezTo>
                    <a:pt x="17" y="13"/>
                    <a:pt x="18" y="13"/>
                    <a:pt x="19" y="13"/>
                  </a:cubicBezTo>
                  <a:cubicBezTo>
                    <a:pt x="20" y="14"/>
                    <a:pt x="21" y="15"/>
                    <a:pt x="22" y="16"/>
                  </a:cubicBezTo>
                  <a:cubicBezTo>
                    <a:pt x="22" y="17"/>
                    <a:pt x="24" y="18"/>
                    <a:pt x="24" y="19"/>
                  </a:cubicBezTo>
                  <a:cubicBezTo>
                    <a:pt x="24" y="19"/>
                    <a:pt x="25" y="20"/>
                    <a:pt x="25" y="20"/>
                  </a:cubicBezTo>
                  <a:cubicBezTo>
                    <a:pt x="25" y="21"/>
                    <a:pt x="26" y="22"/>
                    <a:pt x="27" y="23"/>
                  </a:cubicBezTo>
                  <a:cubicBezTo>
                    <a:pt x="27" y="23"/>
                    <a:pt x="28" y="23"/>
                    <a:pt x="29" y="23"/>
                  </a:cubicBezTo>
                  <a:cubicBezTo>
                    <a:pt x="30" y="23"/>
                    <a:pt x="31" y="22"/>
                    <a:pt x="31" y="22"/>
                  </a:cubicBezTo>
                  <a:cubicBezTo>
                    <a:pt x="32" y="21"/>
                    <a:pt x="34" y="20"/>
                    <a:pt x="34" y="20"/>
                  </a:cubicBezTo>
                  <a:cubicBezTo>
                    <a:pt x="35" y="19"/>
                    <a:pt x="37" y="17"/>
                    <a:pt x="38" y="16"/>
                  </a:cubicBezTo>
                  <a:cubicBezTo>
                    <a:pt x="38" y="15"/>
                    <a:pt x="40" y="13"/>
                    <a:pt x="40" y="13"/>
                  </a:cubicBezTo>
                  <a:cubicBezTo>
                    <a:pt x="40" y="13"/>
                    <a:pt x="42" y="12"/>
                    <a:pt x="43" y="11"/>
                  </a:cubicBezTo>
                  <a:cubicBezTo>
                    <a:pt x="43" y="11"/>
                    <a:pt x="44" y="9"/>
                    <a:pt x="45" y="9"/>
                  </a:cubicBezTo>
                  <a:cubicBezTo>
                    <a:pt x="46" y="8"/>
                    <a:pt x="47" y="7"/>
                    <a:pt x="48" y="7"/>
                  </a:cubicBezTo>
                  <a:cubicBezTo>
                    <a:pt x="48" y="6"/>
                    <a:pt x="49" y="6"/>
                    <a:pt x="50" y="5"/>
                  </a:cubicBezTo>
                  <a:cubicBezTo>
                    <a:pt x="50" y="5"/>
                    <a:pt x="50" y="4"/>
                    <a:pt x="50" y="4"/>
                  </a:cubicBezTo>
                  <a:cubicBezTo>
                    <a:pt x="50" y="3"/>
                    <a:pt x="51" y="3"/>
                    <a:pt x="52" y="2"/>
                  </a:cubicBezTo>
                  <a:cubicBezTo>
                    <a:pt x="52" y="2"/>
                    <a:pt x="52" y="1"/>
                    <a:pt x="52" y="1"/>
                  </a:cubicBezTo>
                  <a:cubicBezTo>
                    <a:pt x="53" y="1"/>
                    <a:pt x="53" y="0"/>
                    <a:pt x="54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5" y="2"/>
                    <a:pt x="55" y="3"/>
                    <a:pt x="55" y="4"/>
                  </a:cubicBezTo>
                  <a:cubicBezTo>
                    <a:pt x="55" y="4"/>
                    <a:pt x="54" y="6"/>
                    <a:pt x="54" y="6"/>
                  </a:cubicBezTo>
                  <a:cubicBezTo>
                    <a:pt x="53" y="7"/>
                    <a:pt x="52" y="10"/>
                    <a:pt x="52" y="11"/>
                  </a:cubicBezTo>
                  <a:cubicBezTo>
                    <a:pt x="52" y="13"/>
                    <a:pt x="51" y="15"/>
                    <a:pt x="50" y="16"/>
                  </a:cubicBezTo>
                  <a:cubicBezTo>
                    <a:pt x="49" y="17"/>
                    <a:pt x="49" y="18"/>
                    <a:pt x="48" y="18"/>
                  </a:cubicBezTo>
                  <a:cubicBezTo>
                    <a:pt x="48" y="19"/>
                    <a:pt x="47" y="20"/>
                    <a:pt x="47" y="20"/>
                  </a:cubicBezTo>
                  <a:cubicBezTo>
                    <a:pt x="46" y="20"/>
                    <a:pt x="46" y="21"/>
                    <a:pt x="45" y="21"/>
                  </a:cubicBezTo>
                  <a:cubicBezTo>
                    <a:pt x="45" y="22"/>
                    <a:pt x="44" y="23"/>
                    <a:pt x="43" y="23"/>
                  </a:cubicBezTo>
                  <a:cubicBezTo>
                    <a:pt x="43" y="23"/>
                    <a:pt x="42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6"/>
                    <a:pt x="43" y="27"/>
                    <a:pt x="44" y="27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6" y="28"/>
                    <a:pt x="47" y="28"/>
                    <a:pt x="48" y="28"/>
                  </a:cubicBezTo>
                  <a:cubicBezTo>
                    <a:pt x="49" y="28"/>
                    <a:pt x="50" y="27"/>
                    <a:pt x="50" y="27"/>
                  </a:cubicBezTo>
                  <a:cubicBezTo>
                    <a:pt x="51" y="26"/>
                    <a:pt x="52" y="26"/>
                    <a:pt x="52" y="26"/>
                  </a:cubicBezTo>
                  <a:cubicBezTo>
                    <a:pt x="52" y="26"/>
                    <a:pt x="53" y="25"/>
                    <a:pt x="53" y="25"/>
                  </a:cubicBezTo>
                  <a:cubicBezTo>
                    <a:pt x="54" y="25"/>
                    <a:pt x="56" y="25"/>
                    <a:pt x="57" y="25"/>
                  </a:cubicBezTo>
                  <a:cubicBezTo>
                    <a:pt x="57" y="25"/>
                    <a:pt x="58" y="26"/>
                    <a:pt x="59" y="26"/>
                  </a:cubicBezTo>
                  <a:cubicBezTo>
                    <a:pt x="59" y="26"/>
                    <a:pt x="60" y="27"/>
                    <a:pt x="60" y="28"/>
                  </a:cubicBezTo>
                  <a:cubicBezTo>
                    <a:pt x="61" y="28"/>
                    <a:pt x="62" y="29"/>
                    <a:pt x="62" y="29"/>
                  </a:cubicBezTo>
                  <a:cubicBezTo>
                    <a:pt x="63" y="29"/>
                    <a:pt x="64" y="30"/>
                    <a:pt x="64" y="30"/>
                  </a:cubicBezTo>
                  <a:cubicBezTo>
                    <a:pt x="65" y="30"/>
                    <a:pt x="66" y="31"/>
                    <a:pt x="67" y="32"/>
                  </a:cubicBezTo>
                  <a:cubicBezTo>
                    <a:pt x="68" y="32"/>
                    <a:pt x="68" y="33"/>
                    <a:pt x="69" y="34"/>
                  </a:cubicBezTo>
                  <a:cubicBezTo>
                    <a:pt x="69" y="34"/>
                    <a:pt x="70" y="36"/>
                    <a:pt x="70" y="36"/>
                  </a:cubicBezTo>
                  <a:cubicBezTo>
                    <a:pt x="70" y="37"/>
                    <a:pt x="71" y="38"/>
                    <a:pt x="71" y="38"/>
                  </a:cubicBezTo>
                  <a:cubicBezTo>
                    <a:pt x="71" y="39"/>
                    <a:pt x="70" y="40"/>
                    <a:pt x="70" y="40"/>
                  </a:cubicBezTo>
                  <a:cubicBezTo>
                    <a:pt x="70" y="41"/>
                    <a:pt x="69" y="42"/>
                    <a:pt x="69" y="43"/>
                  </a:cubicBezTo>
                  <a:cubicBezTo>
                    <a:pt x="69" y="43"/>
                    <a:pt x="70" y="43"/>
                    <a:pt x="70" y="44"/>
                  </a:cubicBezTo>
                  <a:cubicBezTo>
                    <a:pt x="70" y="44"/>
                    <a:pt x="71" y="44"/>
                    <a:pt x="71" y="44"/>
                  </a:cubicBezTo>
                  <a:cubicBezTo>
                    <a:pt x="72" y="45"/>
                    <a:pt x="73" y="45"/>
                    <a:pt x="73" y="45"/>
                  </a:cubicBezTo>
                  <a:cubicBezTo>
                    <a:pt x="74" y="45"/>
                    <a:pt x="75" y="46"/>
                    <a:pt x="76" y="46"/>
                  </a:cubicBezTo>
                  <a:cubicBezTo>
                    <a:pt x="77" y="47"/>
                    <a:pt x="80" y="46"/>
                    <a:pt x="81" y="46"/>
                  </a:cubicBezTo>
                  <a:cubicBezTo>
                    <a:pt x="82" y="46"/>
                    <a:pt x="83" y="45"/>
                    <a:pt x="83" y="45"/>
                  </a:cubicBezTo>
                  <a:cubicBezTo>
                    <a:pt x="83" y="45"/>
                    <a:pt x="84" y="46"/>
                    <a:pt x="85" y="46"/>
                  </a:cubicBezTo>
                  <a:cubicBezTo>
                    <a:pt x="86" y="46"/>
                    <a:pt x="88" y="46"/>
                    <a:pt x="89" y="46"/>
                  </a:cubicBezTo>
                  <a:cubicBezTo>
                    <a:pt x="89" y="46"/>
                    <a:pt x="92" y="47"/>
                    <a:pt x="93" y="47"/>
                  </a:cubicBezTo>
                  <a:cubicBezTo>
                    <a:pt x="94" y="47"/>
                    <a:pt x="95" y="47"/>
                    <a:pt x="96" y="46"/>
                  </a:cubicBezTo>
                  <a:cubicBezTo>
                    <a:pt x="97" y="46"/>
                    <a:pt x="98" y="45"/>
                    <a:pt x="99" y="45"/>
                  </a:cubicBezTo>
                  <a:cubicBezTo>
                    <a:pt x="99" y="44"/>
                    <a:pt x="100" y="44"/>
                    <a:pt x="100" y="44"/>
                  </a:cubicBezTo>
                  <a:cubicBezTo>
                    <a:pt x="101" y="43"/>
                    <a:pt x="101" y="43"/>
                    <a:pt x="102" y="42"/>
                  </a:cubicBezTo>
                  <a:cubicBezTo>
                    <a:pt x="102" y="42"/>
                    <a:pt x="103" y="42"/>
                    <a:pt x="104" y="42"/>
                  </a:cubicBezTo>
                  <a:cubicBezTo>
                    <a:pt x="105" y="42"/>
                    <a:pt x="107" y="41"/>
                    <a:pt x="108" y="41"/>
                  </a:cubicBezTo>
                  <a:cubicBezTo>
                    <a:pt x="109" y="41"/>
                    <a:pt x="111" y="41"/>
                    <a:pt x="111" y="41"/>
                  </a:cubicBezTo>
                  <a:cubicBezTo>
                    <a:pt x="112" y="42"/>
                    <a:pt x="113" y="44"/>
                    <a:pt x="113" y="44"/>
                  </a:cubicBezTo>
                  <a:cubicBezTo>
                    <a:pt x="113" y="44"/>
                    <a:pt x="114" y="45"/>
                    <a:pt x="114" y="45"/>
                  </a:cubicBezTo>
                  <a:cubicBezTo>
                    <a:pt x="114" y="46"/>
                    <a:pt x="115" y="47"/>
                    <a:pt x="115" y="47"/>
                  </a:cubicBezTo>
                  <a:cubicBezTo>
                    <a:pt x="115" y="47"/>
                    <a:pt x="116" y="48"/>
                    <a:pt x="117" y="49"/>
                  </a:cubicBezTo>
                  <a:cubicBezTo>
                    <a:pt x="117" y="50"/>
                    <a:pt x="117" y="51"/>
                    <a:pt x="117" y="52"/>
                  </a:cubicBezTo>
                  <a:cubicBezTo>
                    <a:pt x="117" y="53"/>
                    <a:pt x="117" y="56"/>
                    <a:pt x="117" y="57"/>
                  </a:cubicBezTo>
                  <a:cubicBezTo>
                    <a:pt x="117" y="58"/>
                    <a:pt x="117" y="59"/>
                    <a:pt x="117" y="60"/>
                  </a:cubicBezTo>
                  <a:cubicBezTo>
                    <a:pt x="117" y="61"/>
                    <a:pt x="118" y="63"/>
                    <a:pt x="118" y="64"/>
                  </a:cubicBezTo>
                  <a:cubicBezTo>
                    <a:pt x="118" y="65"/>
                    <a:pt x="119" y="67"/>
                    <a:pt x="119" y="68"/>
                  </a:cubicBezTo>
                  <a:cubicBezTo>
                    <a:pt x="119" y="69"/>
                    <a:pt x="119" y="70"/>
                    <a:pt x="119" y="71"/>
                  </a:cubicBezTo>
                  <a:cubicBezTo>
                    <a:pt x="119" y="72"/>
                    <a:pt x="118" y="73"/>
                    <a:pt x="118" y="74"/>
                  </a:cubicBezTo>
                  <a:cubicBezTo>
                    <a:pt x="118" y="75"/>
                    <a:pt x="117" y="76"/>
                    <a:pt x="117" y="77"/>
                  </a:cubicBezTo>
                  <a:cubicBezTo>
                    <a:pt x="117" y="78"/>
                    <a:pt x="116" y="80"/>
                    <a:pt x="117" y="81"/>
                  </a:cubicBezTo>
                  <a:cubicBezTo>
                    <a:pt x="117" y="81"/>
                    <a:pt x="117" y="81"/>
                    <a:pt x="118" y="81"/>
                  </a:cubicBezTo>
                  <a:cubicBezTo>
                    <a:pt x="118" y="82"/>
                    <a:pt x="119" y="83"/>
                    <a:pt x="119" y="83"/>
                  </a:cubicBezTo>
                  <a:cubicBezTo>
                    <a:pt x="119" y="84"/>
                    <a:pt x="120" y="84"/>
                    <a:pt x="120" y="85"/>
                  </a:cubicBezTo>
                  <a:cubicBezTo>
                    <a:pt x="120" y="85"/>
                    <a:pt x="121" y="86"/>
                    <a:pt x="121" y="87"/>
                  </a:cubicBezTo>
                  <a:cubicBezTo>
                    <a:pt x="121" y="87"/>
                    <a:pt x="121" y="89"/>
                    <a:pt x="121" y="90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106"/>
            <p:cNvSpPr>
              <a:spLocks/>
            </p:cNvSpPr>
            <p:nvPr/>
          </p:nvSpPr>
          <p:spPr bwMode="auto">
            <a:xfrm>
              <a:off x="3457150" y="3224848"/>
              <a:ext cx="405222" cy="332310"/>
            </a:xfrm>
            <a:custGeom>
              <a:avLst/>
              <a:gdLst>
                <a:gd name="T0" fmla="*/ 118 w 122"/>
                <a:gd name="T1" fmla="*/ 96 h 100"/>
                <a:gd name="T2" fmla="*/ 113 w 122"/>
                <a:gd name="T3" fmla="*/ 98 h 100"/>
                <a:gd name="T4" fmla="*/ 111 w 122"/>
                <a:gd name="T5" fmla="*/ 84 h 100"/>
                <a:gd name="T6" fmla="*/ 108 w 122"/>
                <a:gd name="T7" fmla="*/ 75 h 100"/>
                <a:gd name="T8" fmla="*/ 111 w 122"/>
                <a:gd name="T9" fmla="*/ 62 h 100"/>
                <a:gd name="T10" fmla="*/ 109 w 122"/>
                <a:gd name="T11" fmla="*/ 48 h 100"/>
                <a:gd name="T12" fmla="*/ 98 w 122"/>
                <a:gd name="T13" fmla="*/ 54 h 100"/>
                <a:gd name="T14" fmla="*/ 84 w 122"/>
                <a:gd name="T15" fmla="*/ 59 h 100"/>
                <a:gd name="T16" fmla="*/ 74 w 122"/>
                <a:gd name="T17" fmla="*/ 60 h 100"/>
                <a:gd name="T18" fmla="*/ 58 w 122"/>
                <a:gd name="T19" fmla="*/ 56 h 100"/>
                <a:gd name="T20" fmla="*/ 49 w 122"/>
                <a:gd name="T21" fmla="*/ 51 h 100"/>
                <a:gd name="T22" fmla="*/ 55 w 122"/>
                <a:gd name="T23" fmla="*/ 45 h 100"/>
                <a:gd name="T24" fmla="*/ 64 w 122"/>
                <a:gd name="T25" fmla="*/ 42 h 100"/>
                <a:gd name="T26" fmla="*/ 47 w 122"/>
                <a:gd name="T27" fmla="*/ 42 h 100"/>
                <a:gd name="T28" fmla="*/ 32 w 122"/>
                <a:gd name="T29" fmla="*/ 41 h 100"/>
                <a:gd name="T30" fmla="*/ 23 w 122"/>
                <a:gd name="T31" fmla="*/ 51 h 100"/>
                <a:gd name="T32" fmla="*/ 15 w 122"/>
                <a:gd name="T33" fmla="*/ 62 h 100"/>
                <a:gd name="T34" fmla="*/ 5 w 122"/>
                <a:gd name="T35" fmla="*/ 65 h 100"/>
                <a:gd name="T36" fmla="*/ 2 w 122"/>
                <a:gd name="T37" fmla="*/ 62 h 100"/>
                <a:gd name="T38" fmla="*/ 8 w 122"/>
                <a:gd name="T39" fmla="*/ 58 h 100"/>
                <a:gd name="T40" fmla="*/ 17 w 122"/>
                <a:gd name="T41" fmla="*/ 53 h 100"/>
                <a:gd name="T42" fmla="*/ 11 w 122"/>
                <a:gd name="T43" fmla="*/ 50 h 100"/>
                <a:gd name="T44" fmla="*/ 11 w 122"/>
                <a:gd name="T45" fmla="*/ 41 h 100"/>
                <a:gd name="T46" fmla="*/ 15 w 122"/>
                <a:gd name="T47" fmla="*/ 37 h 100"/>
                <a:gd name="T48" fmla="*/ 21 w 122"/>
                <a:gd name="T49" fmla="*/ 39 h 100"/>
                <a:gd name="T50" fmla="*/ 20 w 122"/>
                <a:gd name="T51" fmla="*/ 29 h 100"/>
                <a:gd name="T52" fmla="*/ 20 w 122"/>
                <a:gd name="T53" fmla="*/ 23 h 100"/>
                <a:gd name="T54" fmla="*/ 13 w 122"/>
                <a:gd name="T55" fmla="*/ 14 h 100"/>
                <a:gd name="T56" fmla="*/ 19 w 122"/>
                <a:gd name="T57" fmla="*/ 13 h 100"/>
                <a:gd name="T58" fmla="*/ 27 w 122"/>
                <a:gd name="T59" fmla="*/ 23 h 100"/>
                <a:gd name="T60" fmla="*/ 38 w 122"/>
                <a:gd name="T61" fmla="*/ 16 h 100"/>
                <a:gd name="T62" fmla="*/ 48 w 122"/>
                <a:gd name="T63" fmla="*/ 7 h 100"/>
                <a:gd name="T64" fmla="*/ 52 w 122"/>
                <a:gd name="T65" fmla="*/ 1 h 100"/>
                <a:gd name="T66" fmla="*/ 54 w 122"/>
                <a:gd name="T67" fmla="*/ 6 h 100"/>
                <a:gd name="T68" fmla="*/ 47 w 122"/>
                <a:gd name="T69" fmla="*/ 20 h 100"/>
                <a:gd name="T70" fmla="*/ 42 w 122"/>
                <a:gd name="T71" fmla="*/ 26 h 100"/>
                <a:gd name="T72" fmla="*/ 50 w 122"/>
                <a:gd name="T73" fmla="*/ 27 h 100"/>
                <a:gd name="T74" fmla="*/ 59 w 122"/>
                <a:gd name="T75" fmla="*/ 26 h 100"/>
                <a:gd name="T76" fmla="*/ 67 w 122"/>
                <a:gd name="T77" fmla="*/ 32 h 100"/>
                <a:gd name="T78" fmla="*/ 70 w 122"/>
                <a:gd name="T79" fmla="*/ 40 h 100"/>
                <a:gd name="T80" fmla="*/ 73 w 122"/>
                <a:gd name="T81" fmla="*/ 45 h 100"/>
                <a:gd name="T82" fmla="*/ 85 w 122"/>
                <a:gd name="T83" fmla="*/ 46 h 100"/>
                <a:gd name="T84" fmla="*/ 99 w 122"/>
                <a:gd name="T85" fmla="*/ 45 h 100"/>
                <a:gd name="T86" fmla="*/ 108 w 122"/>
                <a:gd name="T87" fmla="*/ 41 h 100"/>
                <a:gd name="T88" fmla="*/ 115 w 122"/>
                <a:gd name="T89" fmla="*/ 47 h 100"/>
                <a:gd name="T90" fmla="*/ 117 w 122"/>
                <a:gd name="T91" fmla="*/ 60 h 100"/>
                <a:gd name="T92" fmla="*/ 118 w 122"/>
                <a:gd name="T93" fmla="*/ 74 h 100"/>
                <a:gd name="T94" fmla="*/ 119 w 122"/>
                <a:gd name="T95" fmla="*/ 83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2" h="100">
                  <a:moveTo>
                    <a:pt x="121" y="90"/>
                  </a:moveTo>
                  <a:cubicBezTo>
                    <a:pt x="121" y="91"/>
                    <a:pt x="122" y="93"/>
                    <a:pt x="122" y="94"/>
                  </a:cubicBezTo>
                  <a:cubicBezTo>
                    <a:pt x="121" y="94"/>
                    <a:pt x="121" y="95"/>
                    <a:pt x="120" y="95"/>
                  </a:cubicBezTo>
                  <a:cubicBezTo>
                    <a:pt x="120" y="96"/>
                    <a:pt x="119" y="95"/>
                    <a:pt x="118" y="96"/>
                  </a:cubicBezTo>
                  <a:cubicBezTo>
                    <a:pt x="118" y="96"/>
                    <a:pt x="117" y="97"/>
                    <a:pt x="117" y="98"/>
                  </a:cubicBezTo>
                  <a:cubicBezTo>
                    <a:pt x="116" y="99"/>
                    <a:pt x="116" y="100"/>
                    <a:pt x="115" y="100"/>
                  </a:cubicBezTo>
                  <a:cubicBezTo>
                    <a:pt x="115" y="100"/>
                    <a:pt x="114" y="100"/>
                    <a:pt x="113" y="99"/>
                  </a:cubicBezTo>
                  <a:cubicBezTo>
                    <a:pt x="113" y="99"/>
                    <a:pt x="113" y="98"/>
                    <a:pt x="113" y="98"/>
                  </a:cubicBezTo>
                  <a:cubicBezTo>
                    <a:pt x="112" y="97"/>
                    <a:pt x="112" y="96"/>
                    <a:pt x="112" y="95"/>
                  </a:cubicBezTo>
                  <a:cubicBezTo>
                    <a:pt x="111" y="94"/>
                    <a:pt x="111" y="92"/>
                    <a:pt x="111" y="91"/>
                  </a:cubicBezTo>
                  <a:cubicBezTo>
                    <a:pt x="111" y="90"/>
                    <a:pt x="111" y="88"/>
                    <a:pt x="111" y="87"/>
                  </a:cubicBezTo>
                  <a:cubicBezTo>
                    <a:pt x="111" y="86"/>
                    <a:pt x="111" y="85"/>
                    <a:pt x="111" y="84"/>
                  </a:cubicBezTo>
                  <a:cubicBezTo>
                    <a:pt x="111" y="84"/>
                    <a:pt x="110" y="83"/>
                    <a:pt x="110" y="82"/>
                  </a:cubicBezTo>
                  <a:cubicBezTo>
                    <a:pt x="110" y="81"/>
                    <a:pt x="109" y="80"/>
                    <a:pt x="109" y="80"/>
                  </a:cubicBezTo>
                  <a:cubicBezTo>
                    <a:pt x="109" y="79"/>
                    <a:pt x="108" y="78"/>
                    <a:pt x="108" y="78"/>
                  </a:cubicBezTo>
                  <a:cubicBezTo>
                    <a:pt x="108" y="77"/>
                    <a:pt x="107" y="75"/>
                    <a:pt x="108" y="75"/>
                  </a:cubicBezTo>
                  <a:cubicBezTo>
                    <a:pt x="108" y="74"/>
                    <a:pt x="108" y="73"/>
                    <a:pt x="108" y="72"/>
                  </a:cubicBezTo>
                  <a:cubicBezTo>
                    <a:pt x="109" y="71"/>
                    <a:pt x="109" y="70"/>
                    <a:pt x="109" y="69"/>
                  </a:cubicBezTo>
                  <a:cubicBezTo>
                    <a:pt x="110" y="68"/>
                    <a:pt x="110" y="66"/>
                    <a:pt x="110" y="65"/>
                  </a:cubicBezTo>
                  <a:cubicBezTo>
                    <a:pt x="111" y="64"/>
                    <a:pt x="111" y="63"/>
                    <a:pt x="111" y="62"/>
                  </a:cubicBezTo>
                  <a:cubicBezTo>
                    <a:pt x="111" y="62"/>
                    <a:pt x="112" y="60"/>
                    <a:pt x="112" y="58"/>
                  </a:cubicBezTo>
                  <a:cubicBezTo>
                    <a:pt x="112" y="57"/>
                    <a:pt x="111" y="55"/>
                    <a:pt x="111" y="54"/>
                  </a:cubicBezTo>
                  <a:cubicBezTo>
                    <a:pt x="111" y="53"/>
                    <a:pt x="111" y="50"/>
                    <a:pt x="110" y="50"/>
                  </a:cubicBezTo>
                  <a:cubicBezTo>
                    <a:pt x="110" y="49"/>
                    <a:pt x="109" y="48"/>
                    <a:pt x="109" y="48"/>
                  </a:cubicBezTo>
                  <a:cubicBezTo>
                    <a:pt x="108" y="48"/>
                    <a:pt x="107" y="48"/>
                    <a:pt x="107" y="49"/>
                  </a:cubicBezTo>
                  <a:cubicBezTo>
                    <a:pt x="106" y="49"/>
                    <a:pt x="105" y="50"/>
                    <a:pt x="105" y="50"/>
                  </a:cubicBezTo>
                  <a:cubicBezTo>
                    <a:pt x="103" y="51"/>
                    <a:pt x="101" y="51"/>
                    <a:pt x="100" y="52"/>
                  </a:cubicBezTo>
                  <a:cubicBezTo>
                    <a:pt x="99" y="52"/>
                    <a:pt x="98" y="53"/>
                    <a:pt x="98" y="54"/>
                  </a:cubicBezTo>
                  <a:cubicBezTo>
                    <a:pt x="97" y="54"/>
                    <a:pt x="96" y="55"/>
                    <a:pt x="96" y="55"/>
                  </a:cubicBezTo>
                  <a:cubicBezTo>
                    <a:pt x="95" y="55"/>
                    <a:pt x="93" y="56"/>
                    <a:pt x="92" y="56"/>
                  </a:cubicBezTo>
                  <a:cubicBezTo>
                    <a:pt x="91" y="56"/>
                    <a:pt x="89" y="57"/>
                    <a:pt x="88" y="58"/>
                  </a:cubicBezTo>
                  <a:cubicBezTo>
                    <a:pt x="87" y="58"/>
                    <a:pt x="85" y="59"/>
                    <a:pt x="84" y="59"/>
                  </a:cubicBezTo>
                  <a:cubicBezTo>
                    <a:pt x="83" y="59"/>
                    <a:pt x="82" y="60"/>
                    <a:pt x="82" y="60"/>
                  </a:cubicBezTo>
                  <a:cubicBezTo>
                    <a:pt x="81" y="60"/>
                    <a:pt x="79" y="61"/>
                    <a:pt x="78" y="61"/>
                  </a:cubicBezTo>
                  <a:cubicBezTo>
                    <a:pt x="77" y="61"/>
                    <a:pt x="76" y="61"/>
                    <a:pt x="75" y="61"/>
                  </a:cubicBezTo>
                  <a:cubicBezTo>
                    <a:pt x="75" y="61"/>
                    <a:pt x="74" y="60"/>
                    <a:pt x="74" y="60"/>
                  </a:cubicBezTo>
                  <a:cubicBezTo>
                    <a:pt x="73" y="60"/>
                    <a:pt x="70" y="60"/>
                    <a:pt x="69" y="59"/>
                  </a:cubicBezTo>
                  <a:cubicBezTo>
                    <a:pt x="69" y="59"/>
                    <a:pt x="67" y="58"/>
                    <a:pt x="67" y="58"/>
                  </a:cubicBezTo>
                  <a:cubicBezTo>
                    <a:pt x="66" y="57"/>
                    <a:pt x="64" y="56"/>
                    <a:pt x="63" y="56"/>
                  </a:cubicBezTo>
                  <a:cubicBezTo>
                    <a:pt x="62" y="56"/>
                    <a:pt x="60" y="56"/>
                    <a:pt x="58" y="56"/>
                  </a:cubicBezTo>
                  <a:cubicBezTo>
                    <a:pt x="57" y="56"/>
                    <a:pt x="56" y="56"/>
                    <a:pt x="55" y="56"/>
                  </a:cubicBezTo>
                  <a:cubicBezTo>
                    <a:pt x="54" y="55"/>
                    <a:pt x="53" y="55"/>
                    <a:pt x="52" y="54"/>
                  </a:cubicBezTo>
                  <a:cubicBezTo>
                    <a:pt x="52" y="54"/>
                    <a:pt x="51" y="53"/>
                    <a:pt x="50" y="53"/>
                  </a:cubicBezTo>
                  <a:cubicBezTo>
                    <a:pt x="50" y="52"/>
                    <a:pt x="49" y="52"/>
                    <a:pt x="49" y="51"/>
                  </a:cubicBezTo>
                  <a:cubicBezTo>
                    <a:pt x="49" y="51"/>
                    <a:pt x="49" y="50"/>
                    <a:pt x="49" y="49"/>
                  </a:cubicBezTo>
                  <a:cubicBezTo>
                    <a:pt x="50" y="49"/>
                    <a:pt x="50" y="48"/>
                    <a:pt x="51" y="47"/>
                  </a:cubicBezTo>
                  <a:cubicBezTo>
                    <a:pt x="51" y="47"/>
                    <a:pt x="52" y="46"/>
                    <a:pt x="52" y="46"/>
                  </a:cubicBezTo>
                  <a:cubicBezTo>
                    <a:pt x="53" y="46"/>
                    <a:pt x="55" y="45"/>
                    <a:pt x="55" y="45"/>
                  </a:cubicBezTo>
                  <a:cubicBezTo>
                    <a:pt x="56" y="45"/>
                    <a:pt x="58" y="45"/>
                    <a:pt x="58" y="45"/>
                  </a:cubicBezTo>
                  <a:cubicBezTo>
                    <a:pt x="59" y="45"/>
                    <a:pt x="61" y="44"/>
                    <a:pt x="61" y="44"/>
                  </a:cubicBezTo>
                  <a:cubicBezTo>
                    <a:pt x="62" y="44"/>
                    <a:pt x="63" y="44"/>
                    <a:pt x="64" y="43"/>
                  </a:cubicBezTo>
                  <a:cubicBezTo>
                    <a:pt x="64" y="43"/>
                    <a:pt x="64" y="42"/>
                    <a:pt x="64" y="42"/>
                  </a:cubicBezTo>
                  <a:cubicBezTo>
                    <a:pt x="63" y="41"/>
                    <a:pt x="60" y="42"/>
                    <a:pt x="59" y="42"/>
                  </a:cubicBezTo>
                  <a:cubicBezTo>
                    <a:pt x="58" y="42"/>
                    <a:pt x="56" y="42"/>
                    <a:pt x="54" y="42"/>
                  </a:cubicBezTo>
                  <a:cubicBezTo>
                    <a:pt x="53" y="42"/>
                    <a:pt x="52" y="42"/>
                    <a:pt x="51" y="42"/>
                  </a:cubicBezTo>
                  <a:cubicBezTo>
                    <a:pt x="50" y="42"/>
                    <a:pt x="48" y="42"/>
                    <a:pt x="47" y="42"/>
                  </a:cubicBezTo>
                  <a:cubicBezTo>
                    <a:pt x="46" y="42"/>
                    <a:pt x="45" y="44"/>
                    <a:pt x="44" y="44"/>
                  </a:cubicBezTo>
                  <a:cubicBezTo>
                    <a:pt x="42" y="44"/>
                    <a:pt x="39" y="44"/>
                    <a:pt x="37" y="44"/>
                  </a:cubicBezTo>
                  <a:cubicBezTo>
                    <a:pt x="37" y="44"/>
                    <a:pt x="36" y="41"/>
                    <a:pt x="35" y="41"/>
                  </a:cubicBezTo>
                  <a:cubicBezTo>
                    <a:pt x="34" y="41"/>
                    <a:pt x="33" y="41"/>
                    <a:pt x="32" y="41"/>
                  </a:cubicBezTo>
                  <a:cubicBezTo>
                    <a:pt x="31" y="42"/>
                    <a:pt x="30" y="43"/>
                    <a:pt x="29" y="44"/>
                  </a:cubicBezTo>
                  <a:cubicBezTo>
                    <a:pt x="29" y="44"/>
                    <a:pt x="28" y="45"/>
                    <a:pt x="28" y="45"/>
                  </a:cubicBezTo>
                  <a:cubicBezTo>
                    <a:pt x="27" y="46"/>
                    <a:pt x="26" y="49"/>
                    <a:pt x="25" y="50"/>
                  </a:cubicBezTo>
                  <a:cubicBezTo>
                    <a:pt x="24" y="50"/>
                    <a:pt x="24" y="51"/>
                    <a:pt x="23" y="51"/>
                  </a:cubicBezTo>
                  <a:cubicBezTo>
                    <a:pt x="23" y="52"/>
                    <a:pt x="22" y="54"/>
                    <a:pt x="22" y="55"/>
                  </a:cubicBezTo>
                  <a:cubicBezTo>
                    <a:pt x="21" y="56"/>
                    <a:pt x="20" y="57"/>
                    <a:pt x="19" y="57"/>
                  </a:cubicBezTo>
                  <a:cubicBezTo>
                    <a:pt x="19" y="58"/>
                    <a:pt x="18" y="60"/>
                    <a:pt x="17" y="61"/>
                  </a:cubicBezTo>
                  <a:cubicBezTo>
                    <a:pt x="16" y="61"/>
                    <a:pt x="15" y="62"/>
                    <a:pt x="15" y="62"/>
                  </a:cubicBezTo>
                  <a:cubicBezTo>
                    <a:pt x="14" y="62"/>
                    <a:pt x="12" y="63"/>
                    <a:pt x="11" y="63"/>
                  </a:cubicBezTo>
                  <a:cubicBezTo>
                    <a:pt x="11" y="63"/>
                    <a:pt x="10" y="64"/>
                    <a:pt x="9" y="65"/>
                  </a:cubicBezTo>
                  <a:cubicBezTo>
                    <a:pt x="9" y="65"/>
                    <a:pt x="8" y="65"/>
                    <a:pt x="7" y="65"/>
                  </a:cubicBezTo>
                  <a:cubicBezTo>
                    <a:pt x="7" y="65"/>
                    <a:pt x="5" y="65"/>
                    <a:pt x="5" y="65"/>
                  </a:cubicBezTo>
                  <a:cubicBezTo>
                    <a:pt x="4" y="65"/>
                    <a:pt x="3" y="65"/>
                    <a:pt x="2" y="65"/>
                  </a:cubicBezTo>
                  <a:cubicBezTo>
                    <a:pt x="2" y="65"/>
                    <a:pt x="0" y="65"/>
                    <a:pt x="0" y="65"/>
                  </a:cubicBezTo>
                  <a:cubicBezTo>
                    <a:pt x="0" y="64"/>
                    <a:pt x="1" y="63"/>
                    <a:pt x="1" y="63"/>
                  </a:cubicBezTo>
                  <a:cubicBezTo>
                    <a:pt x="1" y="63"/>
                    <a:pt x="2" y="62"/>
                    <a:pt x="2" y="62"/>
                  </a:cubicBezTo>
                  <a:cubicBezTo>
                    <a:pt x="3" y="62"/>
                    <a:pt x="4" y="62"/>
                    <a:pt x="4" y="61"/>
                  </a:cubicBezTo>
                  <a:cubicBezTo>
                    <a:pt x="4" y="61"/>
                    <a:pt x="5" y="60"/>
                    <a:pt x="5" y="60"/>
                  </a:cubicBezTo>
                  <a:cubicBezTo>
                    <a:pt x="6" y="59"/>
                    <a:pt x="6" y="58"/>
                    <a:pt x="6" y="58"/>
                  </a:cubicBezTo>
                  <a:cubicBezTo>
                    <a:pt x="7" y="58"/>
                    <a:pt x="8" y="58"/>
                    <a:pt x="8" y="58"/>
                  </a:cubicBezTo>
                  <a:cubicBezTo>
                    <a:pt x="9" y="58"/>
                    <a:pt x="10" y="58"/>
                    <a:pt x="11" y="57"/>
                  </a:cubicBezTo>
                  <a:cubicBezTo>
                    <a:pt x="12" y="57"/>
                    <a:pt x="13" y="56"/>
                    <a:pt x="14" y="56"/>
                  </a:cubicBezTo>
                  <a:cubicBezTo>
                    <a:pt x="14" y="56"/>
                    <a:pt x="16" y="55"/>
                    <a:pt x="16" y="55"/>
                  </a:cubicBezTo>
                  <a:cubicBezTo>
                    <a:pt x="16" y="55"/>
                    <a:pt x="17" y="54"/>
                    <a:pt x="17" y="53"/>
                  </a:cubicBezTo>
                  <a:cubicBezTo>
                    <a:pt x="17" y="53"/>
                    <a:pt x="17" y="52"/>
                    <a:pt x="17" y="52"/>
                  </a:cubicBezTo>
                  <a:cubicBezTo>
                    <a:pt x="16" y="52"/>
                    <a:pt x="15" y="52"/>
                    <a:pt x="15" y="52"/>
                  </a:cubicBezTo>
                  <a:cubicBezTo>
                    <a:pt x="14" y="52"/>
                    <a:pt x="13" y="52"/>
                    <a:pt x="12" y="51"/>
                  </a:cubicBezTo>
                  <a:cubicBezTo>
                    <a:pt x="12" y="51"/>
                    <a:pt x="12" y="50"/>
                    <a:pt x="11" y="50"/>
                  </a:cubicBezTo>
                  <a:cubicBezTo>
                    <a:pt x="11" y="50"/>
                    <a:pt x="11" y="48"/>
                    <a:pt x="11" y="47"/>
                  </a:cubicBezTo>
                  <a:cubicBezTo>
                    <a:pt x="11" y="47"/>
                    <a:pt x="12" y="45"/>
                    <a:pt x="12" y="44"/>
                  </a:cubicBezTo>
                  <a:cubicBezTo>
                    <a:pt x="12" y="44"/>
                    <a:pt x="12" y="43"/>
                    <a:pt x="12" y="42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39"/>
                    <a:pt x="11" y="39"/>
                  </a:cubicBezTo>
                  <a:cubicBezTo>
                    <a:pt x="11" y="38"/>
                    <a:pt x="11" y="38"/>
                    <a:pt x="12" y="37"/>
                  </a:cubicBezTo>
                  <a:cubicBezTo>
                    <a:pt x="12" y="37"/>
                    <a:pt x="13" y="37"/>
                    <a:pt x="13" y="37"/>
                  </a:cubicBezTo>
                  <a:cubicBezTo>
                    <a:pt x="14" y="36"/>
                    <a:pt x="14" y="37"/>
                    <a:pt x="15" y="37"/>
                  </a:cubicBezTo>
                  <a:cubicBezTo>
                    <a:pt x="15" y="37"/>
                    <a:pt x="16" y="38"/>
                    <a:pt x="16" y="38"/>
                  </a:cubicBezTo>
                  <a:cubicBezTo>
                    <a:pt x="16" y="38"/>
                    <a:pt x="16" y="39"/>
                    <a:pt x="16" y="39"/>
                  </a:cubicBezTo>
                  <a:cubicBezTo>
                    <a:pt x="17" y="39"/>
                    <a:pt x="18" y="39"/>
                    <a:pt x="18" y="39"/>
                  </a:cubicBezTo>
                  <a:cubicBezTo>
                    <a:pt x="19" y="40"/>
                    <a:pt x="20" y="39"/>
                    <a:pt x="21" y="39"/>
                  </a:cubicBezTo>
                  <a:cubicBezTo>
                    <a:pt x="21" y="39"/>
                    <a:pt x="22" y="38"/>
                    <a:pt x="22" y="38"/>
                  </a:cubicBezTo>
                  <a:cubicBezTo>
                    <a:pt x="22" y="37"/>
                    <a:pt x="22" y="35"/>
                    <a:pt x="22" y="34"/>
                  </a:cubicBezTo>
                  <a:cubicBezTo>
                    <a:pt x="21" y="33"/>
                    <a:pt x="22" y="31"/>
                    <a:pt x="21" y="30"/>
                  </a:cubicBezTo>
                  <a:cubicBezTo>
                    <a:pt x="21" y="30"/>
                    <a:pt x="20" y="29"/>
                    <a:pt x="20" y="29"/>
                  </a:cubicBezTo>
                  <a:cubicBezTo>
                    <a:pt x="20" y="29"/>
                    <a:pt x="20" y="28"/>
                    <a:pt x="20" y="28"/>
                  </a:cubicBezTo>
                  <a:cubicBezTo>
                    <a:pt x="20" y="27"/>
                    <a:pt x="21" y="27"/>
                    <a:pt x="21" y="27"/>
                  </a:cubicBezTo>
                  <a:cubicBezTo>
                    <a:pt x="22" y="26"/>
                    <a:pt x="21" y="25"/>
                    <a:pt x="21" y="25"/>
                  </a:cubicBezTo>
                  <a:cubicBezTo>
                    <a:pt x="21" y="24"/>
                    <a:pt x="20" y="23"/>
                    <a:pt x="20" y="23"/>
                  </a:cubicBezTo>
                  <a:cubicBezTo>
                    <a:pt x="20" y="22"/>
                    <a:pt x="19" y="21"/>
                    <a:pt x="18" y="20"/>
                  </a:cubicBezTo>
                  <a:cubicBezTo>
                    <a:pt x="18" y="20"/>
                    <a:pt x="17" y="19"/>
                    <a:pt x="17" y="18"/>
                  </a:cubicBezTo>
                  <a:cubicBezTo>
                    <a:pt x="16" y="18"/>
                    <a:pt x="15" y="17"/>
                    <a:pt x="15" y="17"/>
                  </a:cubicBezTo>
                  <a:cubicBezTo>
                    <a:pt x="14" y="16"/>
                    <a:pt x="13" y="15"/>
                    <a:pt x="13" y="14"/>
                  </a:cubicBezTo>
                  <a:cubicBezTo>
                    <a:pt x="13" y="14"/>
                    <a:pt x="13" y="13"/>
                    <a:pt x="13" y="13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5" y="12"/>
                    <a:pt x="16" y="12"/>
                    <a:pt x="16" y="13"/>
                  </a:cubicBezTo>
                  <a:cubicBezTo>
                    <a:pt x="17" y="13"/>
                    <a:pt x="18" y="13"/>
                    <a:pt x="19" y="13"/>
                  </a:cubicBezTo>
                  <a:cubicBezTo>
                    <a:pt x="20" y="14"/>
                    <a:pt x="21" y="15"/>
                    <a:pt x="22" y="16"/>
                  </a:cubicBezTo>
                  <a:cubicBezTo>
                    <a:pt x="22" y="17"/>
                    <a:pt x="24" y="18"/>
                    <a:pt x="24" y="19"/>
                  </a:cubicBezTo>
                  <a:cubicBezTo>
                    <a:pt x="24" y="19"/>
                    <a:pt x="25" y="20"/>
                    <a:pt x="25" y="20"/>
                  </a:cubicBezTo>
                  <a:cubicBezTo>
                    <a:pt x="25" y="21"/>
                    <a:pt x="26" y="22"/>
                    <a:pt x="27" y="23"/>
                  </a:cubicBezTo>
                  <a:cubicBezTo>
                    <a:pt x="27" y="23"/>
                    <a:pt x="28" y="23"/>
                    <a:pt x="29" y="23"/>
                  </a:cubicBezTo>
                  <a:cubicBezTo>
                    <a:pt x="30" y="23"/>
                    <a:pt x="31" y="22"/>
                    <a:pt x="31" y="22"/>
                  </a:cubicBezTo>
                  <a:cubicBezTo>
                    <a:pt x="32" y="21"/>
                    <a:pt x="34" y="20"/>
                    <a:pt x="34" y="20"/>
                  </a:cubicBezTo>
                  <a:cubicBezTo>
                    <a:pt x="35" y="19"/>
                    <a:pt x="37" y="17"/>
                    <a:pt x="38" y="16"/>
                  </a:cubicBezTo>
                  <a:cubicBezTo>
                    <a:pt x="38" y="15"/>
                    <a:pt x="40" y="13"/>
                    <a:pt x="40" y="13"/>
                  </a:cubicBezTo>
                  <a:cubicBezTo>
                    <a:pt x="40" y="13"/>
                    <a:pt x="42" y="12"/>
                    <a:pt x="43" y="11"/>
                  </a:cubicBezTo>
                  <a:cubicBezTo>
                    <a:pt x="43" y="11"/>
                    <a:pt x="44" y="9"/>
                    <a:pt x="45" y="9"/>
                  </a:cubicBezTo>
                  <a:cubicBezTo>
                    <a:pt x="46" y="8"/>
                    <a:pt x="47" y="7"/>
                    <a:pt x="48" y="7"/>
                  </a:cubicBezTo>
                  <a:cubicBezTo>
                    <a:pt x="48" y="6"/>
                    <a:pt x="49" y="6"/>
                    <a:pt x="50" y="5"/>
                  </a:cubicBezTo>
                  <a:cubicBezTo>
                    <a:pt x="50" y="5"/>
                    <a:pt x="50" y="4"/>
                    <a:pt x="50" y="4"/>
                  </a:cubicBezTo>
                  <a:cubicBezTo>
                    <a:pt x="50" y="3"/>
                    <a:pt x="51" y="3"/>
                    <a:pt x="52" y="2"/>
                  </a:cubicBezTo>
                  <a:cubicBezTo>
                    <a:pt x="52" y="2"/>
                    <a:pt x="52" y="1"/>
                    <a:pt x="52" y="1"/>
                  </a:cubicBezTo>
                  <a:cubicBezTo>
                    <a:pt x="53" y="1"/>
                    <a:pt x="53" y="0"/>
                    <a:pt x="54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5" y="2"/>
                    <a:pt x="55" y="3"/>
                    <a:pt x="55" y="4"/>
                  </a:cubicBezTo>
                  <a:cubicBezTo>
                    <a:pt x="55" y="4"/>
                    <a:pt x="54" y="6"/>
                    <a:pt x="54" y="6"/>
                  </a:cubicBezTo>
                  <a:cubicBezTo>
                    <a:pt x="53" y="7"/>
                    <a:pt x="52" y="10"/>
                    <a:pt x="52" y="11"/>
                  </a:cubicBezTo>
                  <a:cubicBezTo>
                    <a:pt x="52" y="13"/>
                    <a:pt x="51" y="15"/>
                    <a:pt x="50" y="16"/>
                  </a:cubicBezTo>
                  <a:cubicBezTo>
                    <a:pt x="49" y="17"/>
                    <a:pt x="49" y="18"/>
                    <a:pt x="48" y="18"/>
                  </a:cubicBezTo>
                  <a:cubicBezTo>
                    <a:pt x="48" y="19"/>
                    <a:pt x="47" y="20"/>
                    <a:pt x="47" y="20"/>
                  </a:cubicBezTo>
                  <a:cubicBezTo>
                    <a:pt x="46" y="20"/>
                    <a:pt x="46" y="21"/>
                    <a:pt x="45" y="21"/>
                  </a:cubicBezTo>
                  <a:cubicBezTo>
                    <a:pt x="45" y="22"/>
                    <a:pt x="44" y="23"/>
                    <a:pt x="43" y="23"/>
                  </a:cubicBezTo>
                  <a:cubicBezTo>
                    <a:pt x="43" y="23"/>
                    <a:pt x="42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6"/>
                    <a:pt x="43" y="27"/>
                    <a:pt x="44" y="27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6" y="28"/>
                    <a:pt x="47" y="28"/>
                    <a:pt x="48" y="28"/>
                  </a:cubicBezTo>
                  <a:cubicBezTo>
                    <a:pt x="49" y="28"/>
                    <a:pt x="50" y="27"/>
                    <a:pt x="50" y="27"/>
                  </a:cubicBezTo>
                  <a:cubicBezTo>
                    <a:pt x="51" y="26"/>
                    <a:pt x="52" y="26"/>
                    <a:pt x="52" y="26"/>
                  </a:cubicBezTo>
                  <a:cubicBezTo>
                    <a:pt x="52" y="26"/>
                    <a:pt x="53" y="25"/>
                    <a:pt x="53" y="25"/>
                  </a:cubicBezTo>
                  <a:cubicBezTo>
                    <a:pt x="54" y="25"/>
                    <a:pt x="56" y="25"/>
                    <a:pt x="57" y="25"/>
                  </a:cubicBezTo>
                  <a:cubicBezTo>
                    <a:pt x="57" y="25"/>
                    <a:pt x="58" y="26"/>
                    <a:pt x="59" y="26"/>
                  </a:cubicBezTo>
                  <a:cubicBezTo>
                    <a:pt x="59" y="26"/>
                    <a:pt x="60" y="27"/>
                    <a:pt x="60" y="28"/>
                  </a:cubicBezTo>
                  <a:cubicBezTo>
                    <a:pt x="61" y="28"/>
                    <a:pt x="62" y="29"/>
                    <a:pt x="62" y="29"/>
                  </a:cubicBezTo>
                  <a:cubicBezTo>
                    <a:pt x="63" y="29"/>
                    <a:pt x="64" y="30"/>
                    <a:pt x="64" y="30"/>
                  </a:cubicBezTo>
                  <a:cubicBezTo>
                    <a:pt x="65" y="30"/>
                    <a:pt x="66" y="31"/>
                    <a:pt x="67" y="32"/>
                  </a:cubicBezTo>
                  <a:cubicBezTo>
                    <a:pt x="68" y="32"/>
                    <a:pt x="68" y="33"/>
                    <a:pt x="69" y="34"/>
                  </a:cubicBezTo>
                  <a:cubicBezTo>
                    <a:pt x="69" y="34"/>
                    <a:pt x="70" y="36"/>
                    <a:pt x="70" y="36"/>
                  </a:cubicBezTo>
                  <a:cubicBezTo>
                    <a:pt x="70" y="37"/>
                    <a:pt x="71" y="38"/>
                    <a:pt x="71" y="38"/>
                  </a:cubicBezTo>
                  <a:cubicBezTo>
                    <a:pt x="71" y="39"/>
                    <a:pt x="70" y="40"/>
                    <a:pt x="70" y="40"/>
                  </a:cubicBezTo>
                  <a:cubicBezTo>
                    <a:pt x="70" y="41"/>
                    <a:pt x="69" y="42"/>
                    <a:pt x="69" y="43"/>
                  </a:cubicBezTo>
                  <a:cubicBezTo>
                    <a:pt x="69" y="43"/>
                    <a:pt x="70" y="43"/>
                    <a:pt x="70" y="44"/>
                  </a:cubicBezTo>
                  <a:cubicBezTo>
                    <a:pt x="70" y="44"/>
                    <a:pt x="71" y="44"/>
                    <a:pt x="71" y="44"/>
                  </a:cubicBezTo>
                  <a:cubicBezTo>
                    <a:pt x="72" y="45"/>
                    <a:pt x="73" y="45"/>
                    <a:pt x="73" y="45"/>
                  </a:cubicBezTo>
                  <a:cubicBezTo>
                    <a:pt x="74" y="45"/>
                    <a:pt x="75" y="46"/>
                    <a:pt x="76" y="46"/>
                  </a:cubicBezTo>
                  <a:cubicBezTo>
                    <a:pt x="77" y="47"/>
                    <a:pt x="80" y="46"/>
                    <a:pt x="81" y="46"/>
                  </a:cubicBezTo>
                  <a:cubicBezTo>
                    <a:pt x="82" y="46"/>
                    <a:pt x="83" y="45"/>
                    <a:pt x="83" y="45"/>
                  </a:cubicBezTo>
                  <a:cubicBezTo>
                    <a:pt x="83" y="45"/>
                    <a:pt x="84" y="46"/>
                    <a:pt x="85" y="46"/>
                  </a:cubicBezTo>
                  <a:cubicBezTo>
                    <a:pt x="86" y="46"/>
                    <a:pt x="88" y="46"/>
                    <a:pt x="89" y="46"/>
                  </a:cubicBezTo>
                  <a:cubicBezTo>
                    <a:pt x="89" y="46"/>
                    <a:pt x="92" y="47"/>
                    <a:pt x="93" y="47"/>
                  </a:cubicBezTo>
                  <a:cubicBezTo>
                    <a:pt x="94" y="47"/>
                    <a:pt x="95" y="47"/>
                    <a:pt x="96" y="46"/>
                  </a:cubicBezTo>
                  <a:cubicBezTo>
                    <a:pt x="97" y="46"/>
                    <a:pt x="98" y="45"/>
                    <a:pt x="99" y="45"/>
                  </a:cubicBezTo>
                  <a:cubicBezTo>
                    <a:pt x="99" y="44"/>
                    <a:pt x="100" y="44"/>
                    <a:pt x="100" y="44"/>
                  </a:cubicBezTo>
                  <a:cubicBezTo>
                    <a:pt x="101" y="43"/>
                    <a:pt x="101" y="43"/>
                    <a:pt x="102" y="42"/>
                  </a:cubicBezTo>
                  <a:cubicBezTo>
                    <a:pt x="102" y="42"/>
                    <a:pt x="103" y="42"/>
                    <a:pt x="104" y="42"/>
                  </a:cubicBezTo>
                  <a:cubicBezTo>
                    <a:pt x="105" y="42"/>
                    <a:pt x="107" y="41"/>
                    <a:pt x="108" y="41"/>
                  </a:cubicBezTo>
                  <a:cubicBezTo>
                    <a:pt x="109" y="41"/>
                    <a:pt x="111" y="41"/>
                    <a:pt x="111" y="41"/>
                  </a:cubicBezTo>
                  <a:cubicBezTo>
                    <a:pt x="112" y="42"/>
                    <a:pt x="113" y="44"/>
                    <a:pt x="113" y="44"/>
                  </a:cubicBezTo>
                  <a:cubicBezTo>
                    <a:pt x="113" y="44"/>
                    <a:pt x="114" y="45"/>
                    <a:pt x="114" y="45"/>
                  </a:cubicBezTo>
                  <a:cubicBezTo>
                    <a:pt x="114" y="46"/>
                    <a:pt x="115" y="47"/>
                    <a:pt x="115" y="47"/>
                  </a:cubicBezTo>
                  <a:cubicBezTo>
                    <a:pt x="115" y="47"/>
                    <a:pt x="116" y="48"/>
                    <a:pt x="117" y="49"/>
                  </a:cubicBezTo>
                  <a:cubicBezTo>
                    <a:pt x="117" y="50"/>
                    <a:pt x="117" y="51"/>
                    <a:pt x="117" y="52"/>
                  </a:cubicBezTo>
                  <a:cubicBezTo>
                    <a:pt x="117" y="53"/>
                    <a:pt x="117" y="56"/>
                    <a:pt x="117" y="57"/>
                  </a:cubicBezTo>
                  <a:cubicBezTo>
                    <a:pt x="117" y="58"/>
                    <a:pt x="117" y="59"/>
                    <a:pt x="117" y="60"/>
                  </a:cubicBezTo>
                  <a:cubicBezTo>
                    <a:pt x="117" y="61"/>
                    <a:pt x="118" y="63"/>
                    <a:pt x="118" y="64"/>
                  </a:cubicBezTo>
                  <a:cubicBezTo>
                    <a:pt x="118" y="65"/>
                    <a:pt x="119" y="67"/>
                    <a:pt x="119" y="68"/>
                  </a:cubicBezTo>
                  <a:cubicBezTo>
                    <a:pt x="119" y="69"/>
                    <a:pt x="119" y="70"/>
                    <a:pt x="119" y="71"/>
                  </a:cubicBezTo>
                  <a:cubicBezTo>
                    <a:pt x="119" y="72"/>
                    <a:pt x="118" y="73"/>
                    <a:pt x="118" y="74"/>
                  </a:cubicBezTo>
                  <a:cubicBezTo>
                    <a:pt x="118" y="75"/>
                    <a:pt x="117" y="76"/>
                    <a:pt x="117" y="77"/>
                  </a:cubicBezTo>
                  <a:cubicBezTo>
                    <a:pt x="117" y="78"/>
                    <a:pt x="116" y="80"/>
                    <a:pt x="117" y="81"/>
                  </a:cubicBezTo>
                  <a:cubicBezTo>
                    <a:pt x="117" y="81"/>
                    <a:pt x="117" y="81"/>
                    <a:pt x="118" y="81"/>
                  </a:cubicBezTo>
                  <a:cubicBezTo>
                    <a:pt x="118" y="82"/>
                    <a:pt x="119" y="83"/>
                    <a:pt x="119" y="83"/>
                  </a:cubicBezTo>
                  <a:cubicBezTo>
                    <a:pt x="119" y="84"/>
                    <a:pt x="120" y="84"/>
                    <a:pt x="120" y="85"/>
                  </a:cubicBezTo>
                  <a:cubicBezTo>
                    <a:pt x="120" y="85"/>
                    <a:pt x="121" y="86"/>
                    <a:pt x="121" y="87"/>
                  </a:cubicBezTo>
                  <a:cubicBezTo>
                    <a:pt x="121" y="87"/>
                    <a:pt x="121" y="89"/>
                    <a:pt x="121" y="90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107"/>
            <p:cNvSpPr>
              <a:spLocks/>
            </p:cNvSpPr>
            <p:nvPr/>
          </p:nvSpPr>
          <p:spPr bwMode="auto">
            <a:xfrm>
              <a:off x="3666071" y="3041166"/>
              <a:ext cx="82727" cy="203312"/>
            </a:xfrm>
            <a:custGeom>
              <a:avLst/>
              <a:gdLst>
                <a:gd name="T0" fmla="*/ 25 w 25"/>
                <a:gd name="T1" fmla="*/ 56 h 61"/>
                <a:gd name="T2" fmla="*/ 24 w 25"/>
                <a:gd name="T3" fmla="*/ 59 h 61"/>
                <a:gd name="T4" fmla="*/ 22 w 25"/>
                <a:gd name="T5" fmla="*/ 61 h 61"/>
                <a:gd name="T6" fmla="*/ 21 w 25"/>
                <a:gd name="T7" fmla="*/ 59 h 61"/>
                <a:gd name="T8" fmla="*/ 19 w 25"/>
                <a:gd name="T9" fmla="*/ 59 h 61"/>
                <a:gd name="T10" fmla="*/ 17 w 25"/>
                <a:gd name="T11" fmla="*/ 58 h 61"/>
                <a:gd name="T12" fmla="*/ 15 w 25"/>
                <a:gd name="T13" fmla="*/ 57 h 61"/>
                <a:gd name="T14" fmla="*/ 14 w 25"/>
                <a:gd name="T15" fmla="*/ 57 h 61"/>
                <a:gd name="T16" fmla="*/ 13 w 25"/>
                <a:gd name="T17" fmla="*/ 54 h 61"/>
                <a:gd name="T18" fmla="*/ 11 w 25"/>
                <a:gd name="T19" fmla="*/ 52 h 61"/>
                <a:gd name="T20" fmla="*/ 9 w 25"/>
                <a:gd name="T21" fmla="*/ 50 h 61"/>
                <a:gd name="T22" fmla="*/ 7 w 25"/>
                <a:gd name="T23" fmla="*/ 48 h 61"/>
                <a:gd name="T24" fmla="*/ 5 w 25"/>
                <a:gd name="T25" fmla="*/ 47 h 61"/>
                <a:gd name="T26" fmla="*/ 4 w 25"/>
                <a:gd name="T27" fmla="*/ 45 h 61"/>
                <a:gd name="T28" fmla="*/ 4 w 25"/>
                <a:gd name="T29" fmla="*/ 43 h 61"/>
                <a:gd name="T30" fmla="*/ 5 w 25"/>
                <a:gd name="T31" fmla="*/ 41 h 61"/>
                <a:gd name="T32" fmla="*/ 7 w 25"/>
                <a:gd name="T33" fmla="*/ 40 h 61"/>
                <a:gd name="T34" fmla="*/ 9 w 25"/>
                <a:gd name="T35" fmla="*/ 38 h 61"/>
                <a:gd name="T36" fmla="*/ 11 w 25"/>
                <a:gd name="T37" fmla="*/ 37 h 61"/>
                <a:gd name="T38" fmla="*/ 11 w 25"/>
                <a:gd name="T39" fmla="*/ 35 h 61"/>
                <a:gd name="T40" fmla="*/ 10 w 25"/>
                <a:gd name="T41" fmla="*/ 35 h 61"/>
                <a:gd name="T42" fmla="*/ 7 w 25"/>
                <a:gd name="T43" fmla="*/ 35 h 61"/>
                <a:gd name="T44" fmla="*/ 5 w 25"/>
                <a:gd name="T45" fmla="*/ 34 h 61"/>
                <a:gd name="T46" fmla="*/ 3 w 25"/>
                <a:gd name="T47" fmla="*/ 33 h 61"/>
                <a:gd name="T48" fmla="*/ 2 w 25"/>
                <a:gd name="T49" fmla="*/ 31 h 61"/>
                <a:gd name="T50" fmla="*/ 2 w 25"/>
                <a:gd name="T51" fmla="*/ 27 h 61"/>
                <a:gd name="T52" fmla="*/ 2 w 25"/>
                <a:gd name="T53" fmla="*/ 25 h 61"/>
                <a:gd name="T54" fmla="*/ 3 w 25"/>
                <a:gd name="T55" fmla="*/ 23 h 61"/>
                <a:gd name="T56" fmla="*/ 2 w 25"/>
                <a:gd name="T57" fmla="*/ 22 h 61"/>
                <a:gd name="T58" fmla="*/ 1 w 25"/>
                <a:gd name="T59" fmla="*/ 21 h 61"/>
                <a:gd name="T60" fmla="*/ 1 w 25"/>
                <a:gd name="T61" fmla="*/ 18 h 61"/>
                <a:gd name="T62" fmla="*/ 1 w 25"/>
                <a:gd name="T63" fmla="*/ 15 h 61"/>
                <a:gd name="T64" fmla="*/ 1 w 25"/>
                <a:gd name="T65" fmla="*/ 12 h 61"/>
                <a:gd name="T66" fmla="*/ 0 w 25"/>
                <a:gd name="T67" fmla="*/ 8 h 61"/>
                <a:gd name="T68" fmla="*/ 0 w 25"/>
                <a:gd name="T69" fmla="*/ 5 h 61"/>
                <a:gd name="T70" fmla="*/ 1 w 25"/>
                <a:gd name="T71" fmla="*/ 4 h 61"/>
                <a:gd name="T72" fmla="*/ 3 w 25"/>
                <a:gd name="T73" fmla="*/ 3 h 61"/>
                <a:gd name="T74" fmla="*/ 5 w 25"/>
                <a:gd name="T75" fmla="*/ 1 h 61"/>
                <a:gd name="T76" fmla="*/ 7 w 25"/>
                <a:gd name="T77" fmla="*/ 0 h 61"/>
                <a:gd name="T78" fmla="*/ 9 w 25"/>
                <a:gd name="T79" fmla="*/ 2 h 61"/>
                <a:gd name="T80" fmla="*/ 11 w 25"/>
                <a:gd name="T81" fmla="*/ 3 h 61"/>
                <a:gd name="T82" fmla="*/ 14 w 25"/>
                <a:gd name="T83" fmla="*/ 4 h 61"/>
                <a:gd name="T84" fmla="*/ 18 w 25"/>
                <a:gd name="T85" fmla="*/ 5 h 61"/>
                <a:gd name="T86" fmla="*/ 20 w 25"/>
                <a:gd name="T87" fmla="*/ 6 h 61"/>
                <a:gd name="T88" fmla="*/ 22 w 25"/>
                <a:gd name="T89" fmla="*/ 7 h 61"/>
                <a:gd name="T90" fmla="*/ 22 w 25"/>
                <a:gd name="T91" fmla="*/ 8 h 61"/>
                <a:gd name="T92" fmla="*/ 22 w 25"/>
                <a:gd name="T93" fmla="*/ 10 h 61"/>
                <a:gd name="T94" fmla="*/ 20 w 25"/>
                <a:gd name="T95" fmla="*/ 12 h 61"/>
                <a:gd name="T96" fmla="*/ 20 w 25"/>
                <a:gd name="T97" fmla="*/ 14 h 61"/>
                <a:gd name="T98" fmla="*/ 19 w 25"/>
                <a:gd name="T99" fmla="*/ 17 h 61"/>
                <a:gd name="T100" fmla="*/ 18 w 25"/>
                <a:gd name="T101" fmla="*/ 20 h 61"/>
                <a:gd name="T102" fmla="*/ 17 w 25"/>
                <a:gd name="T103" fmla="*/ 23 h 61"/>
                <a:gd name="T104" fmla="*/ 17 w 25"/>
                <a:gd name="T105" fmla="*/ 26 h 61"/>
                <a:gd name="T106" fmla="*/ 16 w 25"/>
                <a:gd name="T107" fmla="*/ 28 h 61"/>
                <a:gd name="T108" fmla="*/ 15 w 25"/>
                <a:gd name="T109" fmla="*/ 30 h 61"/>
                <a:gd name="T110" fmla="*/ 14 w 25"/>
                <a:gd name="T111" fmla="*/ 33 h 61"/>
                <a:gd name="T112" fmla="*/ 15 w 25"/>
                <a:gd name="T113" fmla="*/ 36 h 61"/>
                <a:gd name="T114" fmla="*/ 16 w 25"/>
                <a:gd name="T115" fmla="*/ 38 h 61"/>
                <a:gd name="T116" fmla="*/ 20 w 25"/>
                <a:gd name="T117" fmla="*/ 42 h 61"/>
                <a:gd name="T118" fmla="*/ 23 w 25"/>
                <a:gd name="T119" fmla="*/ 45 h 61"/>
                <a:gd name="T120" fmla="*/ 24 w 25"/>
                <a:gd name="T121" fmla="*/ 49 h 61"/>
                <a:gd name="T122" fmla="*/ 25 w 25"/>
                <a:gd name="T123" fmla="*/ 5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" h="61">
                  <a:moveTo>
                    <a:pt x="25" y="56"/>
                  </a:moveTo>
                  <a:cubicBezTo>
                    <a:pt x="25" y="57"/>
                    <a:pt x="25" y="58"/>
                    <a:pt x="24" y="59"/>
                  </a:cubicBezTo>
                  <a:cubicBezTo>
                    <a:pt x="24" y="59"/>
                    <a:pt x="23" y="61"/>
                    <a:pt x="22" y="61"/>
                  </a:cubicBezTo>
                  <a:cubicBezTo>
                    <a:pt x="22" y="61"/>
                    <a:pt x="21" y="60"/>
                    <a:pt x="21" y="59"/>
                  </a:cubicBezTo>
                  <a:cubicBezTo>
                    <a:pt x="21" y="59"/>
                    <a:pt x="19" y="59"/>
                    <a:pt x="19" y="59"/>
                  </a:cubicBezTo>
                  <a:cubicBezTo>
                    <a:pt x="18" y="59"/>
                    <a:pt x="17" y="59"/>
                    <a:pt x="17" y="58"/>
                  </a:cubicBezTo>
                  <a:cubicBezTo>
                    <a:pt x="17" y="58"/>
                    <a:pt x="15" y="58"/>
                    <a:pt x="15" y="57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4" y="56"/>
                    <a:pt x="13" y="54"/>
                    <a:pt x="13" y="54"/>
                  </a:cubicBezTo>
                  <a:cubicBezTo>
                    <a:pt x="12" y="53"/>
                    <a:pt x="11" y="52"/>
                    <a:pt x="11" y="52"/>
                  </a:cubicBezTo>
                  <a:cubicBezTo>
                    <a:pt x="10" y="51"/>
                    <a:pt x="10" y="50"/>
                    <a:pt x="9" y="50"/>
                  </a:cubicBezTo>
                  <a:cubicBezTo>
                    <a:pt x="9" y="49"/>
                    <a:pt x="7" y="49"/>
                    <a:pt x="7" y="48"/>
                  </a:cubicBezTo>
                  <a:cubicBezTo>
                    <a:pt x="7" y="48"/>
                    <a:pt x="5" y="47"/>
                    <a:pt x="5" y="47"/>
                  </a:cubicBezTo>
                  <a:cubicBezTo>
                    <a:pt x="4" y="46"/>
                    <a:pt x="4" y="45"/>
                    <a:pt x="4" y="45"/>
                  </a:cubicBezTo>
                  <a:cubicBezTo>
                    <a:pt x="4" y="44"/>
                    <a:pt x="4" y="43"/>
                    <a:pt x="4" y="43"/>
                  </a:cubicBezTo>
                  <a:cubicBezTo>
                    <a:pt x="4" y="43"/>
                    <a:pt x="5" y="42"/>
                    <a:pt x="5" y="41"/>
                  </a:cubicBezTo>
                  <a:cubicBezTo>
                    <a:pt x="5" y="41"/>
                    <a:pt x="6" y="41"/>
                    <a:pt x="7" y="40"/>
                  </a:cubicBezTo>
                  <a:cubicBezTo>
                    <a:pt x="7" y="40"/>
                    <a:pt x="8" y="39"/>
                    <a:pt x="9" y="38"/>
                  </a:cubicBezTo>
                  <a:cubicBezTo>
                    <a:pt x="9" y="38"/>
                    <a:pt x="10" y="37"/>
                    <a:pt x="11" y="37"/>
                  </a:cubicBezTo>
                  <a:cubicBezTo>
                    <a:pt x="11" y="36"/>
                    <a:pt x="11" y="36"/>
                    <a:pt x="11" y="35"/>
                  </a:cubicBezTo>
                  <a:cubicBezTo>
                    <a:pt x="11" y="35"/>
                    <a:pt x="10" y="35"/>
                    <a:pt x="10" y="35"/>
                  </a:cubicBezTo>
                  <a:cubicBezTo>
                    <a:pt x="9" y="35"/>
                    <a:pt x="8" y="35"/>
                    <a:pt x="7" y="35"/>
                  </a:cubicBezTo>
                  <a:cubicBezTo>
                    <a:pt x="7" y="35"/>
                    <a:pt x="6" y="35"/>
                    <a:pt x="5" y="34"/>
                  </a:cubicBezTo>
                  <a:cubicBezTo>
                    <a:pt x="4" y="34"/>
                    <a:pt x="4" y="33"/>
                    <a:pt x="3" y="33"/>
                  </a:cubicBezTo>
                  <a:cubicBezTo>
                    <a:pt x="3" y="32"/>
                    <a:pt x="2" y="31"/>
                    <a:pt x="2" y="31"/>
                  </a:cubicBezTo>
                  <a:cubicBezTo>
                    <a:pt x="2" y="30"/>
                    <a:pt x="2" y="28"/>
                    <a:pt x="2" y="27"/>
                  </a:cubicBezTo>
                  <a:cubicBezTo>
                    <a:pt x="2" y="27"/>
                    <a:pt x="2" y="26"/>
                    <a:pt x="2" y="25"/>
                  </a:cubicBezTo>
                  <a:cubicBezTo>
                    <a:pt x="2" y="25"/>
                    <a:pt x="3" y="24"/>
                    <a:pt x="3" y="23"/>
                  </a:cubicBezTo>
                  <a:cubicBezTo>
                    <a:pt x="3" y="23"/>
                    <a:pt x="3" y="23"/>
                    <a:pt x="2" y="22"/>
                  </a:cubicBezTo>
                  <a:cubicBezTo>
                    <a:pt x="2" y="22"/>
                    <a:pt x="1" y="22"/>
                    <a:pt x="1" y="21"/>
                  </a:cubicBezTo>
                  <a:cubicBezTo>
                    <a:pt x="1" y="21"/>
                    <a:pt x="1" y="19"/>
                    <a:pt x="1" y="18"/>
                  </a:cubicBezTo>
                  <a:cubicBezTo>
                    <a:pt x="1" y="17"/>
                    <a:pt x="1" y="16"/>
                    <a:pt x="1" y="15"/>
                  </a:cubicBezTo>
                  <a:cubicBezTo>
                    <a:pt x="1" y="14"/>
                    <a:pt x="1" y="12"/>
                    <a:pt x="1" y="12"/>
                  </a:cubicBezTo>
                  <a:cubicBezTo>
                    <a:pt x="1" y="11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8" y="1"/>
                    <a:pt x="9" y="2"/>
                  </a:cubicBezTo>
                  <a:cubicBezTo>
                    <a:pt x="9" y="2"/>
                    <a:pt x="10" y="3"/>
                    <a:pt x="11" y="3"/>
                  </a:cubicBezTo>
                  <a:cubicBezTo>
                    <a:pt x="12" y="3"/>
                    <a:pt x="13" y="4"/>
                    <a:pt x="14" y="4"/>
                  </a:cubicBezTo>
                  <a:cubicBezTo>
                    <a:pt x="15" y="4"/>
                    <a:pt x="17" y="5"/>
                    <a:pt x="18" y="5"/>
                  </a:cubicBezTo>
                  <a:cubicBezTo>
                    <a:pt x="19" y="5"/>
                    <a:pt x="20" y="5"/>
                    <a:pt x="20" y="6"/>
                  </a:cubicBezTo>
                  <a:cubicBezTo>
                    <a:pt x="20" y="6"/>
                    <a:pt x="21" y="6"/>
                    <a:pt x="22" y="7"/>
                  </a:cubicBezTo>
                  <a:cubicBezTo>
                    <a:pt x="22" y="7"/>
                    <a:pt x="22" y="8"/>
                    <a:pt x="22" y="8"/>
                  </a:cubicBezTo>
                  <a:cubicBezTo>
                    <a:pt x="22" y="9"/>
                    <a:pt x="22" y="9"/>
                    <a:pt x="22" y="10"/>
                  </a:cubicBezTo>
                  <a:cubicBezTo>
                    <a:pt x="21" y="10"/>
                    <a:pt x="20" y="11"/>
                    <a:pt x="20" y="12"/>
                  </a:cubicBezTo>
                  <a:cubicBezTo>
                    <a:pt x="20" y="12"/>
                    <a:pt x="20" y="13"/>
                    <a:pt x="20" y="14"/>
                  </a:cubicBezTo>
                  <a:cubicBezTo>
                    <a:pt x="19" y="15"/>
                    <a:pt x="19" y="16"/>
                    <a:pt x="19" y="17"/>
                  </a:cubicBezTo>
                  <a:cubicBezTo>
                    <a:pt x="19" y="17"/>
                    <a:pt x="18" y="19"/>
                    <a:pt x="18" y="20"/>
                  </a:cubicBezTo>
                  <a:cubicBezTo>
                    <a:pt x="18" y="21"/>
                    <a:pt x="18" y="23"/>
                    <a:pt x="17" y="23"/>
                  </a:cubicBezTo>
                  <a:cubicBezTo>
                    <a:pt x="17" y="24"/>
                    <a:pt x="17" y="25"/>
                    <a:pt x="17" y="26"/>
                  </a:cubicBezTo>
                  <a:cubicBezTo>
                    <a:pt x="17" y="26"/>
                    <a:pt x="16" y="27"/>
                    <a:pt x="16" y="28"/>
                  </a:cubicBezTo>
                  <a:cubicBezTo>
                    <a:pt x="15" y="29"/>
                    <a:pt x="15" y="29"/>
                    <a:pt x="15" y="30"/>
                  </a:cubicBezTo>
                  <a:cubicBezTo>
                    <a:pt x="14" y="31"/>
                    <a:pt x="14" y="32"/>
                    <a:pt x="14" y="33"/>
                  </a:cubicBezTo>
                  <a:cubicBezTo>
                    <a:pt x="14" y="34"/>
                    <a:pt x="15" y="35"/>
                    <a:pt x="15" y="36"/>
                  </a:cubicBezTo>
                  <a:cubicBezTo>
                    <a:pt x="15" y="36"/>
                    <a:pt x="16" y="37"/>
                    <a:pt x="16" y="38"/>
                  </a:cubicBezTo>
                  <a:cubicBezTo>
                    <a:pt x="17" y="39"/>
                    <a:pt x="19" y="41"/>
                    <a:pt x="20" y="42"/>
                  </a:cubicBezTo>
                  <a:cubicBezTo>
                    <a:pt x="21" y="43"/>
                    <a:pt x="22" y="44"/>
                    <a:pt x="23" y="45"/>
                  </a:cubicBezTo>
                  <a:cubicBezTo>
                    <a:pt x="23" y="46"/>
                    <a:pt x="23" y="48"/>
                    <a:pt x="24" y="49"/>
                  </a:cubicBezTo>
                  <a:cubicBezTo>
                    <a:pt x="24" y="51"/>
                    <a:pt x="25" y="54"/>
                    <a:pt x="25" y="56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108"/>
            <p:cNvSpPr>
              <a:spLocks/>
            </p:cNvSpPr>
            <p:nvPr/>
          </p:nvSpPr>
          <p:spPr bwMode="auto">
            <a:xfrm>
              <a:off x="3666071" y="3041166"/>
              <a:ext cx="82727" cy="203312"/>
            </a:xfrm>
            <a:custGeom>
              <a:avLst/>
              <a:gdLst>
                <a:gd name="T0" fmla="*/ 25 w 25"/>
                <a:gd name="T1" fmla="*/ 56 h 61"/>
                <a:gd name="T2" fmla="*/ 24 w 25"/>
                <a:gd name="T3" fmla="*/ 59 h 61"/>
                <a:gd name="T4" fmla="*/ 22 w 25"/>
                <a:gd name="T5" fmla="*/ 61 h 61"/>
                <a:gd name="T6" fmla="*/ 21 w 25"/>
                <a:gd name="T7" fmla="*/ 59 h 61"/>
                <a:gd name="T8" fmla="*/ 19 w 25"/>
                <a:gd name="T9" fmla="*/ 59 h 61"/>
                <a:gd name="T10" fmla="*/ 17 w 25"/>
                <a:gd name="T11" fmla="*/ 58 h 61"/>
                <a:gd name="T12" fmla="*/ 15 w 25"/>
                <a:gd name="T13" fmla="*/ 57 h 61"/>
                <a:gd name="T14" fmla="*/ 14 w 25"/>
                <a:gd name="T15" fmla="*/ 57 h 61"/>
                <a:gd name="T16" fmla="*/ 13 w 25"/>
                <a:gd name="T17" fmla="*/ 54 h 61"/>
                <a:gd name="T18" fmla="*/ 11 w 25"/>
                <a:gd name="T19" fmla="*/ 52 h 61"/>
                <a:gd name="T20" fmla="*/ 9 w 25"/>
                <a:gd name="T21" fmla="*/ 50 h 61"/>
                <a:gd name="T22" fmla="*/ 7 w 25"/>
                <a:gd name="T23" fmla="*/ 48 h 61"/>
                <a:gd name="T24" fmla="*/ 5 w 25"/>
                <a:gd name="T25" fmla="*/ 47 h 61"/>
                <a:gd name="T26" fmla="*/ 4 w 25"/>
                <a:gd name="T27" fmla="*/ 45 h 61"/>
                <a:gd name="T28" fmla="*/ 4 w 25"/>
                <a:gd name="T29" fmla="*/ 43 h 61"/>
                <a:gd name="T30" fmla="*/ 5 w 25"/>
                <a:gd name="T31" fmla="*/ 41 h 61"/>
                <a:gd name="T32" fmla="*/ 7 w 25"/>
                <a:gd name="T33" fmla="*/ 40 h 61"/>
                <a:gd name="T34" fmla="*/ 9 w 25"/>
                <a:gd name="T35" fmla="*/ 38 h 61"/>
                <a:gd name="T36" fmla="*/ 11 w 25"/>
                <a:gd name="T37" fmla="*/ 37 h 61"/>
                <a:gd name="T38" fmla="*/ 11 w 25"/>
                <a:gd name="T39" fmla="*/ 35 h 61"/>
                <a:gd name="T40" fmla="*/ 10 w 25"/>
                <a:gd name="T41" fmla="*/ 35 h 61"/>
                <a:gd name="T42" fmla="*/ 7 w 25"/>
                <a:gd name="T43" fmla="*/ 35 h 61"/>
                <a:gd name="T44" fmla="*/ 5 w 25"/>
                <a:gd name="T45" fmla="*/ 34 h 61"/>
                <a:gd name="T46" fmla="*/ 3 w 25"/>
                <a:gd name="T47" fmla="*/ 33 h 61"/>
                <a:gd name="T48" fmla="*/ 2 w 25"/>
                <a:gd name="T49" fmla="*/ 31 h 61"/>
                <a:gd name="T50" fmla="*/ 2 w 25"/>
                <a:gd name="T51" fmla="*/ 27 h 61"/>
                <a:gd name="T52" fmla="*/ 2 w 25"/>
                <a:gd name="T53" fmla="*/ 25 h 61"/>
                <a:gd name="T54" fmla="*/ 3 w 25"/>
                <a:gd name="T55" fmla="*/ 23 h 61"/>
                <a:gd name="T56" fmla="*/ 2 w 25"/>
                <a:gd name="T57" fmla="*/ 22 h 61"/>
                <a:gd name="T58" fmla="*/ 1 w 25"/>
                <a:gd name="T59" fmla="*/ 21 h 61"/>
                <a:gd name="T60" fmla="*/ 1 w 25"/>
                <a:gd name="T61" fmla="*/ 18 h 61"/>
                <a:gd name="T62" fmla="*/ 1 w 25"/>
                <a:gd name="T63" fmla="*/ 15 h 61"/>
                <a:gd name="T64" fmla="*/ 1 w 25"/>
                <a:gd name="T65" fmla="*/ 12 h 61"/>
                <a:gd name="T66" fmla="*/ 0 w 25"/>
                <a:gd name="T67" fmla="*/ 8 h 61"/>
                <a:gd name="T68" fmla="*/ 0 w 25"/>
                <a:gd name="T69" fmla="*/ 5 h 61"/>
                <a:gd name="T70" fmla="*/ 1 w 25"/>
                <a:gd name="T71" fmla="*/ 4 h 61"/>
                <a:gd name="T72" fmla="*/ 3 w 25"/>
                <a:gd name="T73" fmla="*/ 3 h 61"/>
                <a:gd name="T74" fmla="*/ 5 w 25"/>
                <a:gd name="T75" fmla="*/ 1 h 61"/>
                <a:gd name="T76" fmla="*/ 7 w 25"/>
                <a:gd name="T77" fmla="*/ 0 h 61"/>
                <a:gd name="T78" fmla="*/ 9 w 25"/>
                <a:gd name="T79" fmla="*/ 2 h 61"/>
                <a:gd name="T80" fmla="*/ 11 w 25"/>
                <a:gd name="T81" fmla="*/ 3 h 61"/>
                <a:gd name="T82" fmla="*/ 14 w 25"/>
                <a:gd name="T83" fmla="*/ 4 h 61"/>
                <a:gd name="T84" fmla="*/ 18 w 25"/>
                <a:gd name="T85" fmla="*/ 5 h 61"/>
                <a:gd name="T86" fmla="*/ 20 w 25"/>
                <a:gd name="T87" fmla="*/ 6 h 61"/>
                <a:gd name="T88" fmla="*/ 22 w 25"/>
                <a:gd name="T89" fmla="*/ 7 h 61"/>
                <a:gd name="T90" fmla="*/ 22 w 25"/>
                <a:gd name="T91" fmla="*/ 8 h 61"/>
                <a:gd name="T92" fmla="*/ 22 w 25"/>
                <a:gd name="T93" fmla="*/ 10 h 61"/>
                <a:gd name="T94" fmla="*/ 20 w 25"/>
                <a:gd name="T95" fmla="*/ 12 h 61"/>
                <a:gd name="T96" fmla="*/ 20 w 25"/>
                <a:gd name="T97" fmla="*/ 14 h 61"/>
                <a:gd name="T98" fmla="*/ 19 w 25"/>
                <a:gd name="T99" fmla="*/ 17 h 61"/>
                <a:gd name="T100" fmla="*/ 18 w 25"/>
                <a:gd name="T101" fmla="*/ 20 h 61"/>
                <a:gd name="T102" fmla="*/ 17 w 25"/>
                <a:gd name="T103" fmla="*/ 23 h 61"/>
                <a:gd name="T104" fmla="*/ 17 w 25"/>
                <a:gd name="T105" fmla="*/ 26 h 61"/>
                <a:gd name="T106" fmla="*/ 16 w 25"/>
                <a:gd name="T107" fmla="*/ 28 h 61"/>
                <a:gd name="T108" fmla="*/ 15 w 25"/>
                <a:gd name="T109" fmla="*/ 30 h 61"/>
                <a:gd name="T110" fmla="*/ 14 w 25"/>
                <a:gd name="T111" fmla="*/ 33 h 61"/>
                <a:gd name="T112" fmla="*/ 15 w 25"/>
                <a:gd name="T113" fmla="*/ 36 h 61"/>
                <a:gd name="T114" fmla="*/ 16 w 25"/>
                <a:gd name="T115" fmla="*/ 38 h 61"/>
                <a:gd name="T116" fmla="*/ 20 w 25"/>
                <a:gd name="T117" fmla="*/ 42 h 61"/>
                <a:gd name="T118" fmla="*/ 23 w 25"/>
                <a:gd name="T119" fmla="*/ 45 h 61"/>
                <a:gd name="T120" fmla="*/ 24 w 25"/>
                <a:gd name="T121" fmla="*/ 49 h 61"/>
                <a:gd name="T122" fmla="*/ 25 w 25"/>
                <a:gd name="T123" fmla="*/ 5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" h="61">
                  <a:moveTo>
                    <a:pt x="25" y="56"/>
                  </a:moveTo>
                  <a:cubicBezTo>
                    <a:pt x="25" y="57"/>
                    <a:pt x="25" y="58"/>
                    <a:pt x="24" y="59"/>
                  </a:cubicBezTo>
                  <a:cubicBezTo>
                    <a:pt x="24" y="59"/>
                    <a:pt x="23" y="61"/>
                    <a:pt x="22" y="61"/>
                  </a:cubicBezTo>
                  <a:cubicBezTo>
                    <a:pt x="22" y="61"/>
                    <a:pt x="21" y="60"/>
                    <a:pt x="21" y="59"/>
                  </a:cubicBezTo>
                  <a:cubicBezTo>
                    <a:pt x="21" y="59"/>
                    <a:pt x="19" y="59"/>
                    <a:pt x="19" y="59"/>
                  </a:cubicBezTo>
                  <a:cubicBezTo>
                    <a:pt x="18" y="59"/>
                    <a:pt x="17" y="59"/>
                    <a:pt x="17" y="58"/>
                  </a:cubicBezTo>
                  <a:cubicBezTo>
                    <a:pt x="17" y="58"/>
                    <a:pt x="15" y="58"/>
                    <a:pt x="15" y="57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4" y="56"/>
                    <a:pt x="13" y="54"/>
                    <a:pt x="13" y="54"/>
                  </a:cubicBezTo>
                  <a:cubicBezTo>
                    <a:pt x="12" y="53"/>
                    <a:pt x="11" y="52"/>
                    <a:pt x="11" y="52"/>
                  </a:cubicBezTo>
                  <a:cubicBezTo>
                    <a:pt x="10" y="51"/>
                    <a:pt x="10" y="50"/>
                    <a:pt x="9" y="50"/>
                  </a:cubicBezTo>
                  <a:cubicBezTo>
                    <a:pt x="9" y="49"/>
                    <a:pt x="7" y="49"/>
                    <a:pt x="7" y="48"/>
                  </a:cubicBezTo>
                  <a:cubicBezTo>
                    <a:pt x="7" y="48"/>
                    <a:pt x="5" y="47"/>
                    <a:pt x="5" y="47"/>
                  </a:cubicBezTo>
                  <a:cubicBezTo>
                    <a:pt x="4" y="46"/>
                    <a:pt x="4" y="45"/>
                    <a:pt x="4" y="45"/>
                  </a:cubicBezTo>
                  <a:cubicBezTo>
                    <a:pt x="4" y="44"/>
                    <a:pt x="4" y="43"/>
                    <a:pt x="4" y="43"/>
                  </a:cubicBezTo>
                  <a:cubicBezTo>
                    <a:pt x="4" y="43"/>
                    <a:pt x="5" y="42"/>
                    <a:pt x="5" y="41"/>
                  </a:cubicBezTo>
                  <a:cubicBezTo>
                    <a:pt x="5" y="41"/>
                    <a:pt x="6" y="41"/>
                    <a:pt x="7" y="40"/>
                  </a:cubicBezTo>
                  <a:cubicBezTo>
                    <a:pt x="7" y="40"/>
                    <a:pt x="8" y="39"/>
                    <a:pt x="9" y="38"/>
                  </a:cubicBezTo>
                  <a:cubicBezTo>
                    <a:pt x="9" y="38"/>
                    <a:pt x="10" y="37"/>
                    <a:pt x="11" y="37"/>
                  </a:cubicBezTo>
                  <a:cubicBezTo>
                    <a:pt x="11" y="36"/>
                    <a:pt x="11" y="36"/>
                    <a:pt x="11" y="35"/>
                  </a:cubicBezTo>
                  <a:cubicBezTo>
                    <a:pt x="11" y="35"/>
                    <a:pt x="10" y="35"/>
                    <a:pt x="10" y="35"/>
                  </a:cubicBezTo>
                  <a:cubicBezTo>
                    <a:pt x="9" y="35"/>
                    <a:pt x="8" y="35"/>
                    <a:pt x="7" y="35"/>
                  </a:cubicBezTo>
                  <a:cubicBezTo>
                    <a:pt x="7" y="35"/>
                    <a:pt x="6" y="35"/>
                    <a:pt x="5" y="34"/>
                  </a:cubicBezTo>
                  <a:cubicBezTo>
                    <a:pt x="4" y="34"/>
                    <a:pt x="4" y="33"/>
                    <a:pt x="3" y="33"/>
                  </a:cubicBezTo>
                  <a:cubicBezTo>
                    <a:pt x="3" y="32"/>
                    <a:pt x="2" y="31"/>
                    <a:pt x="2" y="31"/>
                  </a:cubicBezTo>
                  <a:cubicBezTo>
                    <a:pt x="2" y="30"/>
                    <a:pt x="2" y="28"/>
                    <a:pt x="2" y="27"/>
                  </a:cubicBezTo>
                  <a:cubicBezTo>
                    <a:pt x="2" y="27"/>
                    <a:pt x="2" y="26"/>
                    <a:pt x="2" y="25"/>
                  </a:cubicBezTo>
                  <a:cubicBezTo>
                    <a:pt x="2" y="25"/>
                    <a:pt x="3" y="24"/>
                    <a:pt x="3" y="23"/>
                  </a:cubicBezTo>
                  <a:cubicBezTo>
                    <a:pt x="3" y="23"/>
                    <a:pt x="3" y="23"/>
                    <a:pt x="2" y="22"/>
                  </a:cubicBezTo>
                  <a:cubicBezTo>
                    <a:pt x="2" y="22"/>
                    <a:pt x="1" y="22"/>
                    <a:pt x="1" y="21"/>
                  </a:cubicBezTo>
                  <a:cubicBezTo>
                    <a:pt x="1" y="21"/>
                    <a:pt x="1" y="19"/>
                    <a:pt x="1" y="18"/>
                  </a:cubicBezTo>
                  <a:cubicBezTo>
                    <a:pt x="1" y="17"/>
                    <a:pt x="1" y="16"/>
                    <a:pt x="1" y="15"/>
                  </a:cubicBezTo>
                  <a:cubicBezTo>
                    <a:pt x="1" y="14"/>
                    <a:pt x="1" y="12"/>
                    <a:pt x="1" y="12"/>
                  </a:cubicBezTo>
                  <a:cubicBezTo>
                    <a:pt x="1" y="11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8" y="1"/>
                    <a:pt x="9" y="2"/>
                  </a:cubicBezTo>
                  <a:cubicBezTo>
                    <a:pt x="9" y="2"/>
                    <a:pt x="10" y="3"/>
                    <a:pt x="11" y="3"/>
                  </a:cubicBezTo>
                  <a:cubicBezTo>
                    <a:pt x="12" y="3"/>
                    <a:pt x="13" y="4"/>
                    <a:pt x="14" y="4"/>
                  </a:cubicBezTo>
                  <a:cubicBezTo>
                    <a:pt x="15" y="4"/>
                    <a:pt x="17" y="5"/>
                    <a:pt x="18" y="5"/>
                  </a:cubicBezTo>
                  <a:cubicBezTo>
                    <a:pt x="19" y="5"/>
                    <a:pt x="20" y="5"/>
                    <a:pt x="20" y="6"/>
                  </a:cubicBezTo>
                  <a:cubicBezTo>
                    <a:pt x="20" y="6"/>
                    <a:pt x="21" y="6"/>
                    <a:pt x="22" y="7"/>
                  </a:cubicBezTo>
                  <a:cubicBezTo>
                    <a:pt x="22" y="7"/>
                    <a:pt x="22" y="8"/>
                    <a:pt x="22" y="8"/>
                  </a:cubicBezTo>
                  <a:cubicBezTo>
                    <a:pt x="22" y="9"/>
                    <a:pt x="22" y="9"/>
                    <a:pt x="22" y="10"/>
                  </a:cubicBezTo>
                  <a:cubicBezTo>
                    <a:pt x="21" y="10"/>
                    <a:pt x="20" y="11"/>
                    <a:pt x="20" y="12"/>
                  </a:cubicBezTo>
                  <a:cubicBezTo>
                    <a:pt x="20" y="12"/>
                    <a:pt x="20" y="13"/>
                    <a:pt x="20" y="14"/>
                  </a:cubicBezTo>
                  <a:cubicBezTo>
                    <a:pt x="19" y="15"/>
                    <a:pt x="19" y="16"/>
                    <a:pt x="19" y="17"/>
                  </a:cubicBezTo>
                  <a:cubicBezTo>
                    <a:pt x="19" y="17"/>
                    <a:pt x="18" y="19"/>
                    <a:pt x="18" y="20"/>
                  </a:cubicBezTo>
                  <a:cubicBezTo>
                    <a:pt x="18" y="21"/>
                    <a:pt x="18" y="23"/>
                    <a:pt x="17" y="23"/>
                  </a:cubicBezTo>
                  <a:cubicBezTo>
                    <a:pt x="17" y="24"/>
                    <a:pt x="17" y="25"/>
                    <a:pt x="17" y="26"/>
                  </a:cubicBezTo>
                  <a:cubicBezTo>
                    <a:pt x="17" y="26"/>
                    <a:pt x="16" y="27"/>
                    <a:pt x="16" y="28"/>
                  </a:cubicBezTo>
                  <a:cubicBezTo>
                    <a:pt x="15" y="29"/>
                    <a:pt x="15" y="29"/>
                    <a:pt x="15" y="30"/>
                  </a:cubicBezTo>
                  <a:cubicBezTo>
                    <a:pt x="14" y="31"/>
                    <a:pt x="14" y="32"/>
                    <a:pt x="14" y="33"/>
                  </a:cubicBezTo>
                  <a:cubicBezTo>
                    <a:pt x="14" y="34"/>
                    <a:pt x="15" y="35"/>
                    <a:pt x="15" y="36"/>
                  </a:cubicBezTo>
                  <a:cubicBezTo>
                    <a:pt x="15" y="36"/>
                    <a:pt x="16" y="37"/>
                    <a:pt x="16" y="38"/>
                  </a:cubicBezTo>
                  <a:cubicBezTo>
                    <a:pt x="17" y="39"/>
                    <a:pt x="19" y="41"/>
                    <a:pt x="20" y="42"/>
                  </a:cubicBezTo>
                  <a:cubicBezTo>
                    <a:pt x="21" y="43"/>
                    <a:pt x="22" y="44"/>
                    <a:pt x="23" y="45"/>
                  </a:cubicBezTo>
                  <a:cubicBezTo>
                    <a:pt x="23" y="46"/>
                    <a:pt x="23" y="48"/>
                    <a:pt x="24" y="49"/>
                  </a:cubicBezTo>
                  <a:cubicBezTo>
                    <a:pt x="24" y="51"/>
                    <a:pt x="25" y="54"/>
                    <a:pt x="25" y="56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109"/>
            <p:cNvSpPr>
              <a:spLocks/>
            </p:cNvSpPr>
            <p:nvPr/>
          </p:nvSpPr>
          <p:spPr bwMode="auto">
            <a:xfrm>
              <a:off x="3413683" y="2975265"/>
              <a:ext cx="43467" cy="63097"/>
            </a:xfrm>
            <a:custGeom>
              <a:avLst/>
              <a:gdLst>
                <a:gd name="T0" fmla="*/ 13 w 13"/>
                <a:gd name="T1" fmla="*/ 14 h 19"/>
                <a:gd name="T2" fmla="*/ 13 w 13"/>
                <a:gd name="T3" fmla="*/ 17 h 19"/>
                <a:gd name="T4" fmla="*/ 11 w 13"/>
                <a:gd name="T5" fmla="*/ 19 h 19"/>
                <a:gd name="T6" fmla="*/ 8 w 13"/>
                <a:gd name="T7" fmla="*/ 18 h 19"/>
                <a:gd name="T8" fmla="*/ 5 w 13"/>
                <a:gd name="T9" fmla="*/ 16 h 19"/>
                <a:gd name="T10" fmla="*/ 4 w 13"/>
                <a:gd name="T11" fmla="*/ 13 h 19"/>
                <a:gd name="T12" fmla="*/ 2 w 13"/>
                <a:gd name="T13" fmla="*/ 9 h 19"/>
                <a:gd name="T14" fmla="*/ 0 w 13"/>
                <a:gd name="T15" fmla="*/ 6 h 19"/>
                <a:gd name="T16" fmla="*/ 0 w 13"/>
                <a:gd name="T17" fmla="*/ 4 h 19"/>
                <a:gd name="T18" fmla="*/ 1 w 13"/>
                <a:gd name="T19" fmla="*/ 1 h 19"/>
                <a:gd name="T20" fmla="*/ 2 w 13"/>
                <a:gd name="T21" fmla="*/ 0 h 19"/>
                <a:gd name="T22" fmla="*/ 5 w 13"/>
                <a:gd name="T23" fmla="*/ 0 h 19"/>
                <a:gd name="T24" fmla="*/ 7 w 13"/>
                <a:gd name="T25" fmla="*/ 1 h 19"/>
                <a:gd name="T26" fmla="*/ 8 w 13"/>
                <a:gd name="T27" fmla="*/ 3 h 19"/>
                <a:gd name="T28" fmla="*/ 10 w 13"/>
                <a:gd name="T29" fmla="*/ 7 h 19"/>
                <a:gd name="T30" fmla="*/ 11 w 13"/>
                <a:gd name="T31" fmla="*/ 11 h 19"/>
                <a:gd name="T32" fmla="*/ 13 w 13"/>
                <a:gd name="T33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19">
                  <a:moveTo>
                    <a:pt x="13" y="14"/>
                  </a:moveTo>
                  <a:cubicBezTo>
                    <a:pt x="13" y="15"/>
                    <a:pt x="13" y="16"/>
                    <a:pt x="13" y="17"/>
                  </a:cubicBezTo>
                  <a:cubicBezTo>
                    <a:pt x="13" y="18"/>
                    <a:pt x="12" y="19"/>
                    <a:pt x="11" y="19"/>
                  </a:cubicBezTo>
                  <a:cubicBezTo>
                    <a:pt x="10" y="19"/>
                    <a:pt x="9" y="18"/>
                    <a:pt x="8" y="18"/>
                  </a:cubicBezTo>
                  <a:cubicBezTo>
                    <a:pt x="7" y="18"/>
                    <a:pt x="6" y="17"/>
                    <a:pt x="5" y="16"/>
                  </a:cubicBezTo>
                  <a:cubicBezTo>
                    <a:pt x="5" y="15"/>
                    <a:pt x="5" y="14"/>
                    <a:pt x="4" y="13"/>
                  </a:cubicBezTo>
                  <a:cubicBezTo>
                    <a:pt x="4" y="12"/>
                    <a:pt x="3" y="10"/>
                    <a:pt x="2" y="9"/>
                  </a:cubicBezTo>
                  <a:cubicBezTo>
                    <a:pt x="2" y="8"/>
                    <a:pt x="1" y="7"/>
                    <a:pt x="0" y="6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5" y="0"/>
                    <a:pt x="6" y="1"/>
                    <a:pt x="7" y="1"/>
                  </a:cubicBezTo>
                  <a:cubicBezTo>
                    <a:pt x="7" y="2"/>
                    <a:pt x="8" y="3"/>
                    <a:pt x="8" y="3"/>
                  </a:cubicBezTo>
                  <a:cubicBezTo>
                    <a:pt x="9" y="4"/>
                    <a:pt x="9" y="6"/>
                    <a:pt x="10" y="7"/>
                  </a:cubicBezTo>
                  <a:cubicBezTo>
                    <a:pt x="10" y="8"/>
                    <a:pt x="11" y="10"/>
                    <a:pt x="11" y="11"/>
                  </a:cubicBezTo>
                  <a:cubicBezTo>
                    <a:pt x="12" y="12"/>
                    <a:pt x="12" y="13"/>
                    <a:pt x="13" y="14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110"/>
            <p:cNvSpPr>
              <a:spLocks/>
            </p:cNvSpPr>
            <p:nvPr/>
          </p:nvSpPr>
          <p:spPr bwMode="auto">
            <a:xfrm>
              <a:off x="3413683" y="2975265"/>
              <a:ext cx="43467" cy="63097"/>
            </a:xfrm>
            <a:custGeom>
              <a:avLst/>
              <a:gdLst>
                <a:gd name="T0" fmla="*/ 13 w 13"/>
                <a:gd name="T1" fmla="*/ 14 h 19"/>
                <a:gd name="T2" fmla="*/ 13 w 13"/>
                <a:gd name="T3" fmla="*/ 17 h 19"/>
                <a:gd name="T4" fmla="*/ 11 w 13"/>
                <a:gd name="T5" fmla="*/ 19 h 19"/>
                <a:gd name="T6" fmla="*/ 8 w 13"/>
                <a:gd name="T7" fmla="*/ 18 h 19"/>
                <a:gd name="T8" fmla="*/ 5 w 13"/>
                <a:gd name="T9" fmla="*/ 16 h 19"/>
                <a:gd name="T10" fmla="*/ 4 w 13"/>
                <a:gd name="T11" fmla="*/ 13 h 19"/>
                <a:gd name="T12" fmla="*/ 2 w 13"/>
                <a:gd name="T13" fmla="*/ 9 h 19"/>
                <a:gd name="T14" fmla="*/ 0 w 13"/>
                <a:gd name="T15" fmla="*/ 6 h 19"/>
                <a:gd name="T16" fmla="*/ 0 w 13"/>
                <a:gd name="T17" fmla="*/ 4 h 19"/>
                <a:gd name="T18" fmla="*/ 1 w 13"/>
                <a:gd name="T19" fmla="*/ 1 h 19"/>
                <a:gd name="T20" fmla="*/ 2 w 13"/>
                <a:gd name="T21" fmla="*/ 0 h 19"/>
                <a:gd name="T22" fmla="*/ 5 w 13"/>
                <a:gd name="T23" fmla="*/ 0 h 19"/>
                <a:gd name="T24" fmla="*/ 7 w 13"/>
                <a:gd name="T25" fmla="*/ 1 h 19"/>
                <a:gd name="T26" fmla="*/ 8 w 13"/>
                <a:gd name="T27" fmla="*/ 3 h 19"/>
                <a:gd name="T28" fmla="*/ 10 w 13"/>
                <a:gd name="T29" fmla="*/ 7 h 19"/>
                <a:gd name="T30" fmla="*/ 11 w 13"/>
                <a:gd name="T31" fmla="*/ 11 h 19"/>
                <a:gd name="T32" fmla="*/ 13 w 13"/>
                <a:gd name="T33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19">
                  <a:moveTo>
                    <a:pt x="13" y="14"/>
                  </a:moveTo>
                  <a:cubicBezTo>
                    <a:pt x="13" y="15"/>
                    <a:pt x="13" y="16"/>
                    <a:pt x="13" y="17"/>
                  </a:cubicBezTo>
                  <a:cubicBezTo>
                    <a:pt x="13" y="18"/>
                    <a:pt x="12" y="19"/>
                    <a:pt x="11" y="19"/>
                  </a:cubicBezTo>
                  <a:cubicBezTo>
                    <a:pt x="10" y="19"/>
                    <a:pt x="9" y="18"/>
                    <a:pt x="8" y="18"/>
                  </a:cubicBezTo>
                  <a:cubicBezTo>
                    <a:pt x="7" y="18"/>
                    <a:pt x="6" y="17"/>
                    <a:pt x="5" y="16"/>
                  </a:cubicBezTo>
                  <a:cubicBezTo>
                    <a:pt x="5" y="15"/>
                    <a:pt x="5" y="14"/>
                    <a:pt x="4" y="13"/>
                  </a:cubicBezTo>
                  <a:cubicBezTo>
                    <a:pt x="4" y="12"/>
                    <a:pt x="3" y="10"/>
                    <a:pt x="2" y="9"/>
                  </a:cubicBezTo>
                  <a:cubicBezTo>
                    <a:pt x="2" y="8"/>
                    <a:pt x="1" y="7"/>
                    <a:pt x="0" y="6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5" y="0"/>
                    <a:pt x="6" y="1"/>
                    <a:pt x="7" y="1"/>
                  </a:cubicBezTo>
                  <a:cubicBezTo>
                    <a:pt x="7" y="2"/>
                    <a:pt x="8" y="3"/>
                    <a:pt x="8" y="3"/>
                  </a:cubicBezTo>
                  <a:cubicBezTo>
                    <a:pt x="9" y="4"/>
                    <a:pt x="9" y="6"/>
                    <a:pt x="10" y="7"/>
                  </a:cubicBezTo>
                  <a:cubicBezTo>
                    <a:pt x="10" y="8"/>
                    <a:pt x="11" y="10"/>
                    <a:pt x="11" y="11"/>
                  </a:cubicBezTo>
                  <a:cubicBezTo>
                    <a:pt x="12" y="12"/>
                    <a:pt x="12" y="13"/>
                    <a:pt x="13" y="14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111"/>
            <p:cNvSpPr>
              <a:spLocks/>
            </p:cNvSpPr>
            <p:nvPr/>
          </p:nvSpPr>
          <p:spPr bwMode="auto">
            <a:xfrm>
              <a:off x="3364608" y="2792985"/>
              <a:ext cx="39260" cy="126194"/>
            </a:xfrm>
            <a:custGeom>
              <a:avLst/>
              <a:gdLst>
                <a:gd name="T0" fmla="*/ 11 w 12"/>
                <a:gd name="T1" fmla="*/ 24 h 38"/>
                <a:gd name="T2" fmla="*/ 12 w 12"/>
                <a:gd name="T3" fmla="*/ 30 h 38"/>
                <a:gd name="T4" fmla="*/ 11 w 12"/>
                <a:gd name="T5" fmla="*/ 33 h 38"/>
                <a:gd name="T6" fmla="*/ 10 w 12"/>
                <a:gd name="T7" fmla="*/ 37 h 38"/>
                <a:gd name="T8" fmla="*/ 8 w 12"/>
                <a:gd name="T9" fmla="*/ 38 h 38"/>
                <a:gd name="T10" fmla="*/ 7 w 12"/>
                <a:gd name="T11" fmla="*/ 37 h 38"/>
                <a:gd name="T12" fmla="*/ 6 w 12"/>
                <a:gd name="T13" fmla="*/ 34 h 38"/>
                <a:gd name="T14" fmla="*/ 6 w 12"/>
                <a:gd name="T15" fmla="*/ 31 h 38"/>
                <a:gd name="T16" fmla="*/ 3 w 12"/>
                <a:gd name="T17" fmla="*/ 27 h 38"/>
                <a:gd name="T18" fmla="*/ 2 w 12"/>
                <a:gd name="T19" fmla="*/ 25 h 38"/>
                <a:gd name="T20" fmla="*/ 2 w 12"/>
                <a:gd name="T21" fmla="*/ 20 h 38"/>
                <a:gd name="T22" fmla="*/ 1 w 12"/>
                <a:gd name="T23" fmla="*/ 14 h 38"/>
                <a:gd name="T24" fmla="*/ 0 w 12"/>
                <a:gd name="T25" fmla="*/ 10 h 38"/>
                <a:gd name="T26" fmla="*/ 0 w 12"/>
                <a:gd name="T27" fmla="*/ 3 h 38"/>
                <a:gd name="T28" fmla="*/ 0 w 12"/>
                <a:gd name="T29" fmla="*/ 1 h 38"/>
                <a:gd name="T30" fmla="*/ 1 w 12"/>
                <a:gd name="T31" fmla="*/ 0 h 38"/>
                <a:gd name="T32" fmla="*/ 3 w 12"/>
                <a:gd name="T33" fmla="*/ 1 h 38"/>
                <a:gd name="T34" fmla="*/ 5 w 12"/>
                <a:gd name="T35" fmla="*/ 5 h 38"/>
                <a:gd name="T36" fmla="*/ 6 w 12"/>
                <a:gd name="T37" fmla="*/ 7 h 38"/>
                <a:gd name="T38" fmla="*/ 8 w 12"/>
                <a:gd name="T39" fmla="*/ 13 h 38"/>
                <a:gd name="T40" fmla="*/ 10 w 12"/>
                <a:gd name="T41" fmla="*/ 19 h 38"/>
                <a:gd name="T42" fmla="*/ 11 w 12"/>
                <a:gd name="T43" fmla="*/ 2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38">
                  <a:moveTo>
                    <a:pt x="11" y="24"/>
                  </a:moveTo>
                  <a:cubicBezTo>
                    <a:pt x="12" y="25"/>
                    <a:pt x="12" y="29"/>
                    <a:pt x="12" y="30"/>
                  </a:cubicBezTo>
                  <a:cubicBezTo>
                    <a:pt x="12" y="31"/>
                    <a:pt x="12" y="32"/>
                    <a:pt x="11" y="33"/>
                  </a:cubicBezTo>
                  <a:cubicBezTo>
                    <a:pt x="11" y="34"/>
                    <a:pt x="10" y="36"/>
                    <a:pt x="10" y="37"/>
                  </a:cubicBezTo>
                  <a:cubicBezTo>
                    <a:pt x="9" y="37"/>
                    <a:pt x="9" y="38"/>
                    <a:pt x="8" y="38"/>
                  </a:cubicBezTo>
                  <a:cubicBezTo>
                    <a:pt x="8" y="38"/>
                    <a:pt x="7" y="37"/>
                    <a:pt x="7" y="37"/>
                  </a:cubicBezTo>
                  <a:cubicBezTo>
                    <a:pt x="7" y="36"/>
                    <a:pt x="6" y="35"/>
                    <a:pt x="6" y="34"/>
                  </a:cubicBezTo>
                  <a:cubicBezTo>
                    <a:pt x="6" y="33"/>
                    <a:pt x="6" y="31"/>
                    <a:pt x="6" y="31"/>
                  </a:cubicBezTo>
                  <a:cubicBezTo>
                    <a:pt x="5" y="30"/>
                    <a:pt x="4" y="28"/>
                    <a:pt x="3" y="27"/>
                  </a:cubicBezTo>
                  <a:cubicBezTo>
                    <a:pt x="3" y="26"/>
                    <a:pt x="2" y="25"/>
                    <a:pt x="2" y="25"/>
                  </a:cubicBezTo>
                  <a:cubicBezTo>
                    <a:pt x="2" y="24"/>
                    <a:pt x="2" y="21"/>
                    <a:pt x="2" y="20"/>
                  </a:cubicBezTo>
                  <a:cubicBezTo>
                    <a:pt x="2" y="19"/>
                    <a:pt x="1" y="16"/>
                    <a:pt x="1" y="14"/>
                  </a:cubicBezTo>
                  <a:cubicBezTo>
                    <a:pt x="1" y="13"/>
                    <a:pt x="0" y="11"/>
                    <a:pt x="0" y="10"/>
                  </a:cubicBezTo>
                  <a:cubicBezTo>
                    <a:pt x="0" y="8"/>
                    <a:pt x="0" y="5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4" y="2"/>
                    <a:pt x="5" y="4"/>
                    <a:pt x="5" y="5"/>
                  </a:cubicBezTo>
                  <a:cubicBezTo>
                    <a:pt x="6" y="6"/>
                    <a:pt x="6" y="6"/>
                    <a:pt x="6" y="7"/>
                  </a:cubicBezTo>
                  <a:cubicBezTo>
                    <a:pt x="7" y="9"/>
                    <a:pt x="8" y="12"/>
                    <a:pt x="8" y="13"/>
                  </a:cubicBezTo>
                  <a:cubicBezTo>
                    <a:pt x="9" y="14"/>
                    <a:pt x="10" y="18"/>
                    <a:pt x="10" y="19"/>
                  </a:cubicBezTo>
                  <a:cubicBezTo>
                    <a:pt x="11" y="20"/>
                    <a:pt x="11" y="23"/>
                    <a:pt x="11" y="24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112"/>
            <p:cNvSpPr>
              <a:spLocks/>
            </p:cNvSpPr>
            <p:nvPr/>
          </p:nvSpPr>
          <p:spPr bwMode="auto">
            <a:xfrm>
              <a:off x="3364608" y="2792985"/>
              <a:ext cx="39260" cy="126194"/>
            </a:xfrm>
            <a:custGeom>
              <a:avLst/>
              <a:gdLst>
                <a:gd name="T0" fmla="*/ 11 w 12"/>
                <a:gd name="T1" fmla="*/ 24 h 38"/>
                <a:gd name="T2" fmla="*/ 12 w 12"/>
                <a:gd name="T3" fmla="*/ 30 h 38"/>
                <a:gd name="T4" fmla="*/ 11 w 12"/>
                <a:gd name="T5" fmla="*/ 33 h 38"/>
                <a:gd name="T6" fmla="*/ 10 w 12"/>
                <a:gd name="T7" fmla="*/ 37 h 38"/>
                <a:gd name="T8" fmla="*/ 8 w 12"/>
                <a:gd name="T9" fmla="*/ 38 h 38"/>
                <a:gd name="T10" fmla="*/ 7 w 12"/>
                <a:gd name="T11" fmla="*/ 37 h 38"/>
                <a:gd name="T12" fmla="*/ 6 w 12"/>
                <a:gd name="T13" fmla="*/ 34 h 38"/>
                <a:gd name="T14" fmla="*/ 6 w 12"/>
                <a:gd name="T15" fmla="*/ 31 h 38"/>
                <a:gd name="T16" fmla="*/ 3 w 12"/>
                <a:gd name="T17" fmla="*/ 27 h 38"/>
                <a:gd name="T18" fmla="*/ 2 w 12"/>
                <a:gd name="T19" fmla="*/ 25 h 38"/>
                <a:gd name="T20" fmla="*/ 2 w 12"/>
                <a:gd name="T21" fmla="*/ 20 h 38"/>
                <a:gd name="T22" fmla="*/ 1 w 12"/>
                <a:gd name="T23" fmla="*/ 14 h 38"/>
                <a:gd name="T24" fmla="*/ 0 w 12"/>
                <a:gd name="T25" fmla="*/ 10 h 38"/>
                <a:gd name="T26" fmla="*/ 0 w 12"/>
                <a:gd name="T27" fmla="*/ 3 h 38"/>
                <a:gd name="T28" fmla="*/ 0 w 12"/>
                <a:gd name="T29" fmla="*/ 1 h 38"/>
                <a:gd name="T30" fmla="*/ 1 w 12"/>
                <a:gd name="T31" fmla="*/ 0 h 38"/>
                <a:gd name="T32" fmla="*/ 3 w 12"/>
                <a:gd name="T33" fmla="*/ 1 h 38"/>
                <a:gd name="T34" fmla="*/ 5 w 12"/>
                <a:gd name="T35" fmla="*/ 5 h 38"/>
                <a:gd name="T36" fmla="*/ 6 w 12"/>
                <a:gd name="T37" fmla="*/ 7 h 38"/>
                <a:gd name="T38" fmla="*/ 8 w 12"/>
                <a:gd name="T39" fmla="*/ 13 h 38"/>
                <a:gd name="T40" fmla="*/ 10 w 12"/>
                <a:gd name="T41" fmla="*/ 19 h 38"/>
                <a:gd name="T42" fmla="*/ 11 w 12"/>
                <a:gd name="T43" fmla="*/ 2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38">
                  <a:moveTo>
                    <a:pt x="11" y="24"/>
                  </a:moveTo>
                  <a:cubicBezTo>
                    <a:pt x="12" y="25"/>
                    <a:pt x="12" y="29"/>
                    <a:pt x="12" y="30"/>
                  </a:cubicBezTo>
                  <a:cubicBezTo>
                    <a:pt x="12" y="31"/>
                    <a:pt x="12" y="32"/>
                    <a:pt x="11" y="33"/>
                  </a:cubicBezTo>
                  <a:cubicBezTo>
                    <a:pt x="11" y="34"/>
                    <a:pt x="10" y="36"/>
                    <a:pt x="10" y="37"/>
                  </a:cubicBezTo>
                  <a:cubicBezTo>
                    <a:pt x="9" y="37"/>
                    <a:pt x="9" y="38"/>
                    <a:pt x="8" y="38"/>
                  </a:cubicBezTo>
                  <a:cubicBezTo>
                    <a:pt x="8" y="38"/>
                    <a:pt x="7" y="37"/>
                    <a:pt x="7" y="37"/>
                  </a:cubicBezTo>
                  <a:cubicBezTo>
                    <a:pt x="7" y="36"/>
                    <a:pt x="6" y="35"/>
                    <a:pt x="6" y="34"/>
                  </a:cubicBezTo>
                  <a:cubicBezTo>
                    <a:pt x="6" y="33"/>
                    <a:pt x="6" y="31"/>
                    <a:pt x="6" y="31"/>
                  </a:cubicBezTo>
                  <a:cubicBezTo>
                    <a:pt x="5" y="30"/>
                    <a:pt x="4" y="28"/>
                    <a:pt x="3" y="27"/>
                  </a:cubicBezTo>
                  <a:cubicBezTo>
                    <a:pt x="3" y="26"/>
                    <a:pt x="2" y="25"/>
                    <a:pt x="2" y="25"/>
                  </a:cubicBezTo>
                  <a:cubicBezTo>
                    <a:pt x="2" y="24"/>
                    <a:pt x="2" y="21"/>
                    <a:pt x="2" y="20"/>
                  </a:cubicBezTo>
                  <a:cubicBezTo>
                    <a:pt x="2" y="19"/>
                    <a:pt x="1" y="16"/>
                    <a:pt x="1" y="14"/>
                  </a:cubicBezTo>
                  <a:cubicBezTo>
                    <a:pt x="1" y="13"/>
                    <a:pt x="0" y="11"/>
                    <a:pt x="0" y="10"/>
                  </a:cubicBezTo>
                  <a:cubicBezTo>
                    <a:pt x="0" y="8"/>
                    <a:pt x="0" y="5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4" y="2"/>
                    <a:pt x="5" y="4"/>
                    <a:pt x="5" y="5"/>
                  </a:cubicBezTo>
                  <a:cubicBezTo>
                    <a:pt x="6" y="6"/>
                    <a:pt x="6" y="6"/>
                    <a:pt x="6" y="7"/>
                  </a:cubicBezTo>
                  <a:cubicBezTo>
                    <a:pt x="7" y="9"/>
                    <a:pt x="8" y="12"/>
                    <a:pt x="8" y="13"/>
                  </a:cubicBezTo>
                  <a:cubicBezTo>
                    <a:pt x="9" y="14"/>
                    <a:pt x="10" y="18"/>
                    <a:pt x="10" y="19"/>
                  </a:cubicBezTo>
                  <a:cubicBezTo>
                    <a:pt x="11" y="20"/>
                    <a:pt x="11" y="23"/>
                    <a:pt x="11" y="24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13"/>
            <p:cNvSpPr>
              <a:spLocks/>
            </p:cNvSpPr>
            <p:nvPr/>
          </p:nvSpPr>
          <p:spPr bwMode="auto">
            <a:xfrm>
              <a:off x="3265055" y="3048177"/>
              <a:ext cx="82727" cy="103759"/>
            </a:xfrm>
            <a:custGeom>
              <a:avLst/>
              <a:gdLst>
                <a:gd name="T0" fmla="*/ 25 w 25"/>
                <a:gd name="T1" fmla="*/ 22 h 31"/>
                <a:gd name="T2" fmla="*/ 25 w 25"/>
                <a:gd name="T3" fmla="*/ 24 h 31"/>
                <a:gd name="T4" fmla="*/ 25 w 25"/>
                <a:gd name="T5" fmla="*/ 27 h 31"/>
                <a:gd name="T6" fmla="*/ 24 w 25"/>
                <a:gd name="T7" fmla="*/ 29 h 31"/>
                <a:gd name="T8" fmla="*/ 22 w 25"/>
                <a:gd name="T9" fmla="*/ 31 h 31"/>
                <a:gd name="T10" fmla="*/ 20 w 25"/>
                <a:gd name="T11" fmla="*/ 30 h 31"/>
                <a:gd name="T12" fmla="*/ 18 w 25"/>
                <a:gd name="T13" fmla="*/ 28 h 31"/>
                <a:gd name="T14" fmla="*/ 15 w 25"/>
                <a:gd name="T15" fmla="*/ 25 h 31"/>
                <a:gd name="T16" fmla="*/ 13 w 25"/>
                <a:gd name="T17" fmla="*/ 24 h 31"/>
                <a:gd name="T18" fmla="*/ 9 w 25"/>
                <a:gd name="T19" fmla="*/ 21 h 31"/>
                <a:gd name="T20" fmla="*/ 5 w 25"/>
                <a:gd name="T21" fmla="*/ 19 h 31"/>
                <a:gd name="T22" fmla="*/ 4 w 25"/>
                <a:gd name="T23" fmla="*/ 16 h 31"/>
                <a:gd name="T24" fmla="*/ 1 w 25"/>
                <a:gd name="T25" fmla="*/ 13 h 31"/>
                <a:gd name="T26" fmla="*/ 1 w 25"/>
                <a:gd name="T27" fmla="*/ 6 h 31"/>
                <a:gd name="T28" fmla="*/ 1 w 25"/>
                <a:gd name="T29" fmla="*/ 2 h 31"/>
                <a:gd name="T30" fmla="*/ 3 w 25"/>
                <a:gd name="T31" fmla="*/ 0 h 31"/>
                <a:gd name="T32" fmla="*/ 6 w 25"/>
                <a:gd name="T33" fmla="*/ 2 h 31"/>
                <a:gd name="T34" fmla="*/ 7 w 25"/>
                <a:gd name="T35" fmla="*/ 4 h 31"/>
                <a:gd name="T36" fmla="*/ 8 w 25"/>
                <a:gd name="T37" fmla="*/ 5 h 31"/>
                <a:gd name="T38" fmla="*/ 9 w 25"/>
                <a:gd name="T39" fmla="*/ 7 h 31"/>
                <a:gd name="T40" fmla="*/ 13 w 25"/>
                <a:gd name="T41" fmla="*/ 11 h 31"/>
                <a:gd name="T42" fmla="*/ 18 w 25"/>
                <a:gd name="T43" fmla="*/ 15 h 31"/>
                <a:gd name="T44" fmla="*/ 20 w 25"/>
                <a:gd name="T45" fmla="*/ 17 h 31"/>
                <a:gd name="T46" fmla="*/ 24 w 25"/>
                <a:gd name="T47" fmla="*/ 19 h 31"/>
                <a:gd name="T48" fmla="*/ 25 w 25"/>
                <a:gd name="T49" fmla="*/ 2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" h="31">
                  <a:moveTo>
                    <a:pt x="25" y="22"/>
                  </a:moveTo>
                  <a:cubicBezTo>
                    <a:pt x="25" y="23"/>
                    <a:pt x="25" y="24"/>
                    <a:pt x="25" y="24"/>
                  </a:cubicBezTo>
                  <a:cubicBezTo>
                    <a:pt x="25" y="25"/>
                    <a:pt x="25" y="26"/>
                    <a:pt x="25" y="27"/>
                  </a:cubicBezTo>
                  <a:cubicBezTo>
                    <a:pt x="25" y="27"/>
                    <a:pt x="25" y="28"/>
                    <a:pt x="24" y="29"/>
                  </a:cubicBezTo>
                  <a:cubicBezTo>
                    <a:pt x="24" y="30"/>
                    <a:pt x="23" y="31"/>
                    <a:pt x="22" y="31"/>
                  </a:cubicBezTo>
                  <a:cubicBezTo>
                    <a:pt x="22" y="31"/>
                    <a:pt x="21" y="30"/>
                    <a:pt x="20" y="30"/>
                  </a:cubicBezTo>
                  <a:cubicBezTo>
                    <a:pt x="20" y="29"/>
                    <a:pt x="19" y="28"/>
                    <a:pt x="18" y="28"/>
                  </a:cubicBezTo>
                  <a:cubicBezTo>
                    <a:pt x="17" y="27"/>
                    <a:pt x="16" y="26"/>
                    <a:pt x="15" y="25"/>
                  </a:cubicBezTo>
                  <a:cubicBezTo>
                    <a:pt x="15" y="25"/>
                    <a:pt x="13" y="24"/>
                    <a:pt x="13" y="24"/>
                  </a:cubicBezTo>
                  <a:cubicBezTo>
                    <a:pt x="12" y="23"/>
                    <a:pt x="10" y="22"/>
                    <a:pt x="9" y="21"/>
                  </a:cubicBezTo>
                  <a:cubicBezTo>
                    <a:pt x="8" y="21"/>
                    <a:pt x="6" y="20"/>
                    <a:pt x="5" y="19"/>
                  </a:cubicBezTo>
                  <a:cubicBezTo>
                    <a:pt x="4" y="18"/>
                    <a:pt x="4" y="17"/>
                    <a:pt x="4" y="16"/>
                  </a:cubicBezTo>
                  <a:cubicBezTo>
                    <a:pt x="3" y="15"/>
                    <a:pt x="2" y="14"/>
                    <a:pt x="1" y="13"/>
                  </a:cubicBezTo>
                  <a:cubicBezTo>
                    <a:pt x="0" y="12"/>
                    <a:pt x="1" y="8"/>
                    <a:pt x="1" y="6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6" y="2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9" y="5"/>
                    <a:pt x="9" y="7"/>
                    <a:pt x="9" y="7"/>
                  </a:cubicBezTo>
                  <a:cubicBezTo>
                    <a:pt x="10" y="9"/>
                    <a:pt x="12" y="10"/>
                    <a:pt x="13" y="11"/>
                  </a:cubicBezTo>
                  <a:cubicBezTo>
                    <a:pt x="14" y="11"/>
                    <a:pt x="16" y="14"/>
                    <a:pt x="18" y="15"/>
                  </a:cubicBezTo>
                  <a:cubicBezTo>
                    <a:pt x="18" y="15"/>
                    <a:pt x="20" y="16"/>
                    <a:pt x="20" y="17"/>
                  </a:cubicBezTo>
                  <a:cubicBezTo>
                    <a:pt x="21" y="17"/>
                    <a:pt x="23" y="18"/>
                    <a:pt x="24" y="19"/>
                  </a:cubicBezTo>
                  <a:cubicBezTo>
                    <a:pt x="24" y="19"/>
                    <a:pt x="25" y="21"/>
                    <a:pt x="25" y="22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14"/>
            <p:cNvSpPr>
              <a:spLocks/>
            </p:cNvSpPr>
            <p:nvPr/>
          </p:nvSpPr>
          <p:spPr bwMode="auto">
            <a:xfrm>
              <a:off x="3265055" y="3048177"/>
              <a:ext cx="82727" cy="103759"/>
            </a:xfrm>
            <a:custGeom>
              <a:avLst/>
              <a:gdLst>
                <a:gd name="T0" fmla="*/ 25 w 25"/>
                <a:gd name="T1" fmla="*/ 22 h 31"/>
                <a:gd name="T2" fmla="*/ 25 w 25"/>
                <a:gd name="T3" fmla="*/ 24 h 31"/>
                <a:gd name="T4" fmla="*/ 25 w 25"/>
                <a:gd name="T5" fmla="*/ 27 h 31"/>
                <a:gd name="T6" fmla="*/ 24 w 25"/>
                <a:gd name="T7" fmla="*/ 29 h 31"/>
                <a:gd name="T8" fmla="*/ 22 w 25"/>
                <a:gd name="T9" fmla="*/ 31 h 31"/>
                <a:gd name="T10" fmla="*/ 20 w 25"/>
                <a:gd name="T11" fmla="*/ 30 h 31"/>
                <a:gd name="T12" fmla="*/ 18 w 25"/>
                <a:gd name="T13" fmla="*/ 28 h 31"/>
                <a:gd name="T14" fmla="*/ 15 w 25"/>
                <a:gd name="T15" fmla="*/ 25 h 31"/>
                <a:gd name="T16" fmla="*/ 13 w 25"/>
                <a:gd name="T17" fmla="*/ 24 h 31"/>
                <a:gd name="T18" fmla="*/ 9 w 25"/>
                <a:gd name="T19" fmla="*/ 21 h 31"/>
                <a:gd name="T20" fmla="*/ 5 w 25"/>
                <a:gd name="T21" fmla="*/ 19 h 31"/>
                <a:gd name="T22" fmla="*/ 4 w 25"/>
                <a:gd name="T23" fmla="*/ 16 h 31"/>
                <a:gd name="T24" fmla="*/ 1 w 25"/>
                <a:gd name="T25" fmla="*/ 13 h 31"/>
                <a:gd name="T26" fmla="*/ 1 w 25"/>
                <a:gd name="T27" fmla="*/ 6 h 31"/>
                <a:gd name="T28" fmla="*/ 1 w 25"/>
                <a:gd name="T29" fmla="*/ 2 h 31"/>
                <a:gd name="T30" fmla="*/ 3 w 25"/>
                <a:gd name="T31" fmla="*/ 0 h 31"/>
                <a:gd name="T32" fmla="*/ 6 w 25"/>
                <a:gd name="T33" fmla="*/ 2 h 31"/>
                <a:gd name="T34" fmla="*/ 7 w 25"/>
                <a:gd name="T35" fmla="*/ 4 h 31"/>
                <a:gd name="T36" fmla="*/ 8 w 25"/>
                <a:gd name="T37" fmla="*/ 5 h 31"/>
                <a:gd name="T38" fmla="*/ 9 w 25"/>
                <a:gd name="T39" fmla="*/ 7 h 31"/>
                <a:gd name="T40" fmla="*/ 13 w 25"/>
                <a:gd name="T41" fmla="*/ 11 h 31"/>
                <a:gd name="T42" fmla="*/ 18 w 25"/>
                <a:gd name="T43" fmla="*/ 15 h 31"/>
                <a:gd name="T44" fmla="*/ 20 w 25"/>
                <a:gd name="T45" fmla="*/ 17 h 31"/>
                <a:gd name="T46" fmla="*/ 24 w 25"/>
                <a:gd name="T47" fmla="*/ 19 h 31"/>
                <a:gd name="T48" fmla="*/ 25 w 25"/>
                <a:gd name="T49" fmla="*/ 2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" h="31">
                  <a:moveTo>
                    <a:pt x="25" y="22"/>
                  </a:moveTo>
                  <a:cubicBezTo>
                    <a:pt x="25" y="23"/>
                    <a:pt x="25" y="24"/>
                    <a:pt x="25" y="24"/>
                  </a:cubicBezTo>
                  <a:cubicBezTo>
                    <a:pt x="25" y="25"/>
                    <a:pt x="25" y="26"/>
                    <a:pt x="25" y="27"/>
                  </a:cubicBezTo>
                  <a:cubicBezTo>
                    <a:pt x="25" y="27"/>
                    <a:pt x="25" y="28"/>
                    <a:pt x="24" y="29"/>
                  </a:cubicBezTo>
                  <a:cubicBezTo>
                    <a:pt x="24" y="30"/>
                    <a:pt x="23" y="31"/>
                    <a:pt x="22" y="31"/>
                  </a:cubicBezTo>
                  <a:cubicBezTo>
                    <a:pt x="22" y="31"/>
                    <a:pt x="21" y="30"/>
                    <a:pt x="20" y="30"/>
                  </a:cubicBezTo>
                  <a:cubicBezTo>
                    <a:pt x="20" y="29"/>
                    <a:pt x="19" y="28"/>
                    <a:pt x="18" y="28"/>
                  </a:cubicBezTo>
                  <a:cubicBezTo>
                    <a:pt x="17" y="27"/>
                    <a:pt x="16" y="26"/>
                    <a:pt x="15" y="25"/>
                  </a:cubicBezTo>
                  <a:cubicBezTo>
                    <a:pt x="15" y="25"/>
                    <a:pt x="13" y="24"/>
                    <a:pt x="13" y="24"/>
                  </a:cubicBezTo>
                  <a:cubicBezTo>
                    <a:pt x="12" y="23"/>
                    <a:pt x="10" y="22"/>
                    <a:pt x="9" y="21"/>
                  </a:cubicBezTo>
                  <a:cubicBezTo>
                    <a:pt x="8" y="21"/>
                    <a:pt x="6" y="20"/>
                    <a:pt x="5" y="19"/>
                  </a:cubicBezTo>
                  <a:cubicBezTo>
                    <a:pt x="4" y="18"/>
                    <a:pt x="4" y="17"/>
                    <a:pt x="4" y="16"/>
                  </a:cubicBezTo>
                  <a:cubicBezTo>
                    <a:pt x="3" y="15"/>
                    <a:pt x="2" y="14"/>
                    <a:pt x="1" y="13"/>
                  </a:cubicBezTo>
                  <a:cubicBezTo>
                    <a:pt x="0" y="12"/>
                    <a:pt x="1" y="8"/>
                    <a:pt x="1" y="6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6" y="2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9" y="5"/>
                    <a:pt x="9" y="7"/>
                    <a:pt x="9" y="7"/>
                  </a:cubicBezTo>
                  <a:cubicBezTo>
                    <a:pt x="10" y="9"/>
                    <a:pt x="12" y="10"/>
                    <a:pt x="13" y="11"/>
                  </a:cubicBezTo>
                  <a:cubicBezTo>
                    <a:pt x="14" y="11"/>
                    <a:pt x="16" y="14"/>
                    <a:pt x="18" y="15"/>
                  </a:cubicBezTo>
                  <a:cubicBezTo>
                    <a:pt x="18" y="15"/>
                    <a:pt x="20" y="16"/>
                    <a:pt x="20" y="17"/>
                  </a:cubicBezTo>
                  <a:cubicBezTo>
                    <a:pt x="21" y="17"/>
                    <a:pt x="23" y="18"/>
                    <a:pt x="24" y="19"/>
                  </a:cubicBezTo>
                  <a:cubicBezTo>
                    <a:pt x="24" y="19"/>
                    <a:pt x="25" y="21"/>
                    <a:pt x="25" y="22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115"/>
            <p:cNvSpPr>
              <a:spLocks/>
            </p:cNvSpPr>
            <p:nvPr/>
          </p:nvSpPr>
          <p:spPr bwMode="auto">
            <a:xfrm>
              <a:off x="2981820" y="3792721"/>
              <a:ext cx="189291" cy="119183"/>
            </a:xfrm>
            <a:custGeom>
              <a:avLst/>
              <a:gdLst>
                <a:gd name="T0" fmla="*/ 57 w 57"/>
                <a:gd name="T1" fmla="*/ 5 h 36"/>
                <a:gd name="T2" fmla="*/ 56 w 57"/>
                <a:gd name="T3" fmla="*/ 7 h 36"/>
                <a:gd name="T4" fmla="*/ 54 w 57"/>
                <a:gd name="T5" fmla="*/ 8 h 36"/>
                <a:gd name="T6" fmla="*/ 50 w 57"/>
                <a:gd name="T7" fmla="*/ 10 h 36"/>
                <a:gd name="T8" fmla="*/ 48 w 57"/>
                <a:gd name="T9" fmla="*/ 12 h 36"/>
                <a:gd name="T10" fmla="*/ 45 w 57"/>
                <a:gd name="T11" fmla="*/ 13 h 36"/>
                <a:gd name="T12" fmla="*/ 43 w 57"/>
                <a:gd name="T13" fmla="*/ 15 h 36"/>
                <a:gd name="T14" fmla="*/ 40 w 57"/>
                <a:gd name="T15" fmla="*/ 15 h 36"/>
                <a:gd name="T16" fmla="*/ 37 w 57"/>
                <a:gd name="T17" fmla="*/ 17 h 36"/>
                <a:gd name="T18" fmla="*/ 37 w 57"/>
                <a:gd name="T19" fmla="*/ 20 h 36"/>
                <a:gd name="T20" fmla="*/ 33 w 57"/>
                <a:gd name="T21" fmla="*/ 21 h 36"/>
                <a:gd name="T22" fmla="*/ 30 w 57"/>
                <a:gd name="T23" fmla="*/ 23 h 36"/>
                <a:gd name="T24" fmla="*/ 27 w 57"/>
                <a:gd name="T25" fmla="*/ 24 h 36"/>
                <a:gd name="T26" fmla="*/ 24 w 57"/>
                <a:gd name="T27" fmla="*/ 25 h 36"/>
                <a:gd name="T28" fmla="*/ 23 w 57"/>
                <a:gd name="T29" fmla="*/ 26 h 36"/>
                <a:gd name="T30" fmla="*/ 21 w 57"/>
                <a:gd name="T31" fmla="*/ 28 h 36"/>
                <a:gd name="T32" fmla="*/ 17 w 57"/>
                <a:gd name="T33" fmla="*/ 31 h 36"/>
                <a:gd name="T34" fmla="*/ 14 w 57"/>
                <a:gd name="T35" fmla="*/ 33 h 36"/>
                <a:gd name="T36" fmla="*/ 10 w 57"/>
                <a:gd name="T37" fmla="*/ 35 h 36"/>
                <a:gd name="T38" fmla="*/ 6 w 57"/>
                <a:gd name="T39" fmla="*/ 36 h 36"/>
                <a:gd name="T40" fmla="*/ 3 w 57"/>
                <a:gd name="T41" fmla="*/ 36 h 36"/>
                <a:gd name="T42" fmla="*/ 1 w 57"/>
                <a:gd name="T43" fmla="*/ 35 h 36"/>
                <a:gd name="T44" fmla="*/ 0 w 57"/>
                <a:gd name="T45" fmla="*/ 32 h 36"/>
                <a:gd name="T46" fmla="*/ 1 w 57"/>
                <a:gd name="T47" fmla="*/ 31 h 36"/>
                <a:gd name="T48" fmla="*/ 4 w 57"/>
                <a:gd name="T49" fmla="*/ 30 h 36"/>
                <a:gd name="T50" fmla="*/ 8 w 57"/>
                <a:gd name="T51" fmla="*/ 28 h 36"/>
                <a:gd name="T52" fmla="*/ 11 w 57"/>
                <a:gd name="T53" fmla="*/ 26 h 36"/>
                <a:gd name="T54" fmla="*/ 15 w 57"/>
                <a:gd name="T55" fmla="*/ 22 h 36"/>
                <a:gd name="T56" fmla="*/ 17 w 57"/>
                <a:gd name="T57" fmla="*/ 21 h 36"/>
                <a:gd name="T58" fmla="*/ 22 w 57"/>
                <a:gd name="T59" fmla="*/ 17 h 36"/>
                <a:gd name="T60" fmla="*/ 26 w 57"/>
                <a:gd name="T61" fmla="*/ 14 h 36"/>
                <a:gd name="T62" fmla="*/ 29 w 57"/>
                <a:gd name="T63" fmla="*/ 11 h 36"/>
                <a:gd name="T64" fmla="*/ 31 w 57"/>
                <a:gd name="T65" fmla="*/ 9 h 36"/>
                <a:gd name="T66" fmla="*/ 33 w 57"/>
                <a:gd name="T67" fmla="*/ 5 h 36"/>
                <a:gd name="T68" fmla="*/ 37 w 57"/>
                <a:gd name="T69" fmla="*/ 4 h 36"/>
                <a:gd name="T70" fmla="*/ 40 w 57"/>
                <a:gd name="T71" fmla="*/ 2 h 36"/>
                <a:gd name="T72" fmla="*/ 43 w 57"/>
                <a:gd name="T73" fmla="*/ 0 h 36"/>
                <a:gd name="T74" fmla="*/ 47 w 57"/>
                <a:gd name="T75" fmla="*/ 0 h 36"/>
                <a:gd name="T76" fmla="*/ 50 w 57"/>
                <a:gd name="T77" fmla="*/ 0 h 36"/>
                <a:gd name="T78" fmla="*/ 52 w 57"/>
                <a:gd name="T79" fmla="*/ 1 h 36"/>
                <a:gd name="T80" fmla="*/ 54 w 57"/>
                <a:gd name="T81" fmla="*/ 2 h 36"/>
                <a:gd name="T82" fmla="*/ 56 w 57"/>
                <a:gd name="T83" fmla="*/ 3 h 36"/>
                <a:gd name="T84" fmla="*/ 57 w 57"/>
                <a:gd name="T85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7" h="36">
                  <a:moveTo>
                    <a:pt x="57" y="5"/>
                  </a:moveTo>
                  <a:cubicBezTo>
                    <a:pt x="57" y="5"/>
                    <a:pt x="57" y="6"/>
                    <a:pt x="56" y="7"/>
                  </a:cubicBezTo>
                  <a:cubicBezTo>
                    <a:pt x="56" y="7"/>
                    <a:pt x="55" y="7"/>
                    <a:pt x="54" y="8"/>
                  </a:cubicBezTo>
                  <a:cubicBezTo>
                    <a:pt x="53" y="8"/>
                    <a:pt x="52" y="10"/>
                    <a:pt x="50" y="10"/>
                  </a:cubicBezTo>
                  <a:cubicBezTo>
                    <a:pt x="50" y="11"/>
                    <a:pt x="49" y="11"/>
                    <a:pt x="48" y="12"/>
                  </a:cubicBezTo>
                  <a:cubicBezTo>
                    <a:pt x="47" y="12"/>
                    <a:pt x="46" y="13"/>
                    <a:pt x="45" y="13"/>
                  </a:cubicBezTo>
                  <a:cubicBezTo>
                    <a:pt x="45" y="14"/>
                    <a:pt x="43" y="15"/>
                    <a:pt x="43" y="15"/>
                  </a:cubicBezTo>
                  <a:cubicBezTo>
                    <a:pt x="42" y="15"/>
                    <a:pt x="40" y="15"/>
                    <a:pt x="40" y="15"/>
                  </a:cubicBezTo>
                  <a:cubicBezTo>
                    <a:pt x="39" y="16"/>
                    <a:pt x="37" y="16"/>
                    <a:pt x="37" y="17"/>
                  </a:cubicBezTo>
                  <a:cubicBezTo>
                    <a:pt x="37" y="18"/>
                    <a:pt x="37" y="19"/>
                    <a:pt x="37" y="20"/>
                  </a:cubicBezTo>
                  <a:cubicBezTo>
                    <a:pt x="36" y="20"/>
                    <a:pt x="34" y="21"/>
                    <a:pt x="33" y="21"/>
                  </a:cubicBezTo>
                  <a:cubicBezTo>
                    <a:pt x="32" y="22"/>
                    <a:pt x="31" y="23"/>
                    <a:pt x="30" y="23"/>
                  </a:cubicBezTo>
                  <a:cubicBezTo>
                    <a:pt x="30" y="24"/>
                    <a:pt x="28" y="24"/>
                    <a:pt x="27" y="24"/>
                  </a:cubicBezTo>
                  <a:cubicBezTo>
                    <a:pt x="27" y="24"/>
                    <a:pt x="25" y="25"/>
                    <a:pt x="24" y="25"/>
                  </a:cubicBezTo>
                  <a:cubicBezTo>
                    <a:pt x="24" y="25"/>
                    <a:pt x="23" y="25"/>
                    <a:pt x="23" y="26"/>
                  </a:cubicBezTo>
                  <a:cubicBezTo>
                    <a:pt x="22" y="26"/>
                    <a:pt x="21" y="27"/>
                    <a:pt x="21" y="28"/>
                  </a:cubicBezTo>
                  <a:cubicBezTo>
                    <a:pt x="20" y="29"/>
                    <a:pt x="17" y="31"/>
                    <a:pt x="17" y="31"/>
                  </a:cubicBezTo>
                  <a:cubicBezTo>
                    <a:pt x="16" y="32"/>
                    <a:pt x="14" y="33"/>
                    <a:pt x="14" y="33"/>
                  </a:cubicBezTo>
                  <a:cubicBezTo>
                    <a:pt x="13" y="34"/>
                    <a:pt x="11" y="35"/>
                    <a:pt x="10" y="35"/>
                  </a:cubicBezTo>
                  <a:cubicBezTo>
                    <a:pt x="9" y="36"/>
                    <a:pt x="7" y="36"/>
                    <a:pt x="6" y="36"/>
                  </a:cubicBezTo>
                  <a:cubicBezTo>
                    <a:pt x="5" y="36"/>
                    <a:pt x="4" y="36"/>
                    <a:pt x="3" y="36"/>
                  </a:cubicBezTo>
                  <a:cubicBezTo>
                    <a:pt x="3" y="36"/>
                    <a:pt x="1" y="36"/>
                    <a:pt x="1" y="35"/>
                  </a:cubicBezTo>
                  <a:cubicBezTo>
                    <a:pt x="0" y="35"/>
                    <a:pt x="0" y="33"/>
                    <a:pt x="0" y="32"/>
                  </a:cubicBezTo>
                  <a:cubicBezTo>
                    <a:pt x="0" y="32"/>
                    <a:pt x="1" y="31"/>
                    <a:pt x="1" y="31"/>
                  </a:cubicBezTo>
                  <a:cubicBezTo>
                    <a:pt x="2" y="30"/>
                    <a:pt x="4" y="30"/>
                    <a:pt x="4" y="30"/>
                  </a:cubicBezTo>
                  <a:cubicBezTo>
                    <a:pt x="5" y="29"/>
                    <a:pt x="7" y="28"/>
                    <a:pt x="8" y="28"/>
                  </a:cubicBezTo>
                  <a:cubicBezTo>
                    <a:pt x="9" y="27"/>
                    <a:pt x="11" y="26"/>
                    <a:pt x="11" y="26"/>
                  </a:cubicBezTo>
                  <a:cubicBezTo>
                    <a:pt x="12" y="25"/>
                    <a:pt x="14" y="23"/>
                    <a:pt x="15" y="22"/>
                  </a:cubicBezTo>
                  <a:cubicBezTo>
                    <a:pt x="15" y="22"/>
                    <a:pt x="17" y="21"/>
                    <a:pt x="17" y="21"/>
                  </a:cubicBezTo>
                  <a:cubicBezTo>
                    <a:pt x="19" y="21"/>
                    <a:pt x="20" y="18"/>
                    <a:pt x="22" y="17"/>
                  </a:cubicBezTo>
                  <a:cubicBezTo>
                    <a:pt x="23" y="16"/>
                    <a:pt x="25" y="15"/>
                    <a:pt x="26" y="14"/>
                  </a:cubicBezTo>
                  <a:cubicBezTo>
                    <a:pt x="27" y="14"/>
                    <a:pt x="28" y="12"/>
                    <a:pt x="29" y="11"/>
                  </a:cubicBezTo>
                  <a:cubicBezTo>
                    <a:pt x="30" y="11"/>
                    <a:pt x="30" y="10"/>
                    <a:pt x="31" y="9"/>
                  </a:cubicBezTo>
                  <a:cubicBezTo>
                    <a:pt x="31" y="8"/>
                    <a:pt x="33" y="6"/>
                    <a:pt x="33" y="5"/>
                  </a:cubicBezTo>
                  <a:cubicBezTo>
                    <a:pt x="34" y="5"/>
                    <a:pt x="36" y="4"/>
                    <a:pt x="37" y="4"/>
                  </a:cubicBezTo>
                  <a:cubicBezTo>
                    <a:pt x="38" y="3"/>
                    <a:pt x="40" y="2"/>
                    <a:pt x="40" y="2"/>
                  </a:cubicBezTo>
                  <a:cubicBezTo>
                    <a:pt x="41" y="2"/>
                    <a:pt x="43" y="1"/>
                    <a:pt x="43" y="0"/>
                  </a:cubicBezTo>
                  <a:cubicBezTo>
                    <a:pt x="44" y="0"/>
                    <a:pt x="46" y="0"/>
                    <a:pt x="47" y="0"/>
                  </a:cubicBezTo>
                  <a:cubicBezTo>
                    <a:pt x="48" y="0"/>
                    <a:pt x="49" y="0"/>
                    <a:pt x="50" y="0"/>
                  </a:cubicBezTo>
                  <a:cubicBezTo>
                    <a:pt x="50" y="1"/>
                    <a:pt x="52" y="1"/>
                    <a:pt x="52" y="1"/>
                  </a:cubicBezTo>
                  <a:cubicBezTo>
                    <a:pt x="53" y="2"/>
                    <a:pt x="54" y="2"/>
                    <a:pt x="54" y="2"/>
                  </a:cubicBezTo>
                  <a:cubicBezTo>
                    <a:pt x="55" y="2"/>
                    <a:pt x="56" y="3"/>
                    <a:pt x="56" y="3"/>
                  </a:cubicBezTo>
                  <a:cubicBezTo>
                    <a:pt x="56" y="4"/>
                    <a:pt x="57" y="4"/>
                    <a:pt x="57" y="5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116"/>
            <p:cNvSpPr>
              <a:spLocks/>
            </p:cNvSpPr>
            <p:nvPr/>
          </p:nvSpPr>
          <p:spPr bwMode="auto">
            <a:xfrm>
              <a:off x="2981820" y="3792721"/>
              <a:ext cx="189291" cy="119183"/>
            </a:xfrm>
            <a:custGeom>
              <a:avLst/>
              <a:gdLst>
                <a:gd name="T0" fmla="*/ 57 w 57"/>
                <a:gd name="T1" fmla="*/ 5 h 36"/>
                <a:gd name="T2" fmla="*/ 56 w 57"/>
                <a:gd name="T3" fmla="*/ 7 h 36"/>
                <a:gd name="T4" fmla="*/ 54 w 57"/>
                <a:gd name="T5" fmla="*/ 8 h 36"/>
                <a:gd name="T6" fmla="*/ 50 w 57"/>
                <a:gd name="T7" fmla="*/ 10 h 36"/>
                <a:gd name="T8" fmla="*/ 48 w 57"/>
                <a:gd name="T9" fmla="*/ 12 h 36"/>
                <a:gd name="T10" fmla="*/ 45 w 57"/>
                <a:gd name="T11" fmla="*/ 13 h 36"/>
                <a:gd name="T12" fmla="*/ 43 w 57"/>
                <a:gd name="T13" fmla="*/ 15 h 36"/>
                <a:gd name="T14" fmla="*/ 40 w 57"/>
                <a:gd name="T15" fmla="*/ 15 h 36"/>
                <a:gd name="T16" fmla="*/ 37 w 57"/>
                <a:gd name="T17" fmla="*/ 17 h 36"/>
                <a:gd name="T18" fmla="*/ 37 w 57"/>
                <a:gd name="T19" fmla="*/ 20 h 36"/>
                <a:gd name="T20" fmla="*/ 33 w 57"/>
                <a:gd name="T21" fmla="*/ 21 h 36"/>
                <a:gd name="T22" fmla="*/ 30 w 57"/>
                <a:gd name="T23" fmla="*/ 23 h 36"/>
                <a:gd name="T24" fmla="*/ 27 w 57"/>
                <a:gd name="T25" fmla="*/ 24 h 36"/>
                <a:gd name="T26" fmla="*/ 24 w 57"/>
                <a:gd name="T27" fmla="*/ 25 h 36"/>
                <a:gd name="T28" fmla="*/ 23 w 57"/>
                <a:gd name="T29" fmla="*/ 26 h 36"/>
                <a:gd name="T30" fmla="*/ 21 w 57"/>
                <a:gd name="T31" fmla="*/ 28 h 36"/>
                <a:gd name="T32" fmla="*/ 17 w 57"/>
                <a:gd name="T33" fmla="*/ 31 h 36"/>
                <a:gd name="T34" fmla="*/ 14 w 57"/>
                <a:gd name="T35" fmla="*/ 33 h 36"/>
                <a:gd name="T36" fmla="*/ 10 w 57"/>
                <a:gd name="T37" fmla="*/ 35 h 36"/>
                <a:gd name="T38" fmla="*/ 6 w 57"/>
                <a:gd name="T39" fmla="*/ 36 h 36"/>
                <a:gd name="T40" fmla="*/ 3 w 57"/>
                <a:gd name="T41" fmla="*/ 36 h 36"/>
                <a:gd name="T42" fmla="*/ 1 w 57"/>
                <a:gd name="T43" fmla="*/ 35 h 36"/>
                <a:gd name="T44" fmla="*/ 0 w 57"/>
                <a:gd name="T45" fmla="*/ 32 h 36"/>
                <a:gd name="T46" fmla="*/ 1 w 57"/>
                <a:gd name="T47" fmla="*/ 31 h 36"/>
                <a:gd name="T48" fmla="*/ 4 w 57"/>
                <a:gd name="T49" fmla="*/ 30 h 36"/>
                <a:gd name="T50" fmla="*/ 8 w 57"/>
                <a:gd name="T51" fmla="*/ 28 h 36"/>
                <a:gd name="T52" fmla="*/ 11 w 57"/>
                <a:gd name="T53" fmla="*/ 26 h 36"/>
                <a:gd name="T54" fmla="*/ 15 w 57"/>
                <a:gd name="T55" fmla="*/ 22 h 36"/>
                <a:gd name="T56" fmla="*/ 17 w 57"/>
                <a:gd name="T57" fmla="*/ 21 h 36"/>
                <a:gd name="T58" fmla="*/ 22 w 57"/>
                <a:gd name="T59" fmla="*/ 17 h 36"/>
                <a:gd name="T60" fmla="*/ 26 w 57"/>
                <a:gd name="T61" fmla="*/ 14 h 36"/>
                <a:gd name="T62" fmla="*/ 29 w 57"/>
                <a:gd name="T63" fmla="*/ 11 h 36"/>
                <a:gd name="T64" fmla="*/ 31 w 57"/>
                <a:gd name="T65" fmla="*/ 9 h 36"/>
                <a:gd name="T66" fmla="*/ 33 w 57"/>
                <a:gd name="T67" fmla="*/ 5 h 36"/>
                <a:gd name="T68" fmla="*/ 37 w 57"/>
                <a:gd name="T69" fmla="*/ 4 h 36"/>
                <a:gd name="T70" fmla="*/ 40 w 57"/>
                <a:gd name="T71" fmla="*/ 2 h 36"/>
                <a:gd name="T72" fmla="*/ 43 w 57"/>
                <a:gd name="T73" fmla="*/ 0 h 36"/>
                <a:gd name="T74" fmla="*/ 47 w 57"/>
                <a:gd name="T75" fmla="*/ 0 h 36"/>
                <a:gd name="T76" fmla="*/ 50 w 57"/>
                <a:gd name="T77" fmla="*/ 0 h 36"/>
                <a:gd name="T78" fmla="*/ 52 w 57"/>
                <a:gd name="T79" fmla="*/ 1 h 36"/>
                <a:gd name="T80" fmla="*/ 54 w 57"/>
                <a:gd name="T81" fmla="*/ 2 h 36"/>
                <a:gd name="T82" fmla="*/ 56 w 57"/>
                <a:gd name="T83" fmla="*/ 3 h 36"/>
                <a:gd name="T84" fmla="*/ 57 w 57"/>
                <a:gd name="T85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7" h="36">
                  <a:moveTo>
                    <a:pt x="57" y="5"/>
                  </a:moveTo>
                  <a:cubicBezTo>
                    <a:pt x="57" y="5"/>
                    <a:pt x="57" y="6"/>
                    <a:pt x="56" y="7"/>
                  </a:cubicBezTo>
                  <a:cubicBezTo>
                    <a:pt x="56" y="7"/>
                    <a:pt x="55" y="7"/>
                    <a:pt x="54" y="8"/>
                  </a:cubicBezTo>
                  <a:cubicBezTo>
                    <a:pt x="53" y="8"/>
                    <a:pt x="52" y="10"/>
                    <a:pt x="50" y="10"/>
                  </a:cubicBezTo>
                  <a:cubicBezTo>
                    <a:pt x="50" y="11"/>
                    <a:pt x="49" y="11"/>
                    <a:pt x="48" y="12"/>
                  </a:cubicBezTo>
                  <a:cubicBezTo>
                    <a:pt x="47" y="12"/>
                    <a:pt x="46" y="13"/>
                    <a:pt x="45" y="13"/>
                  </a:cubicBezTo>
                  <a:cubicBezTo>
                    <a:pt x="45" y="14"/>
                    <a:pt x="43" y="15"/>
                    <a:pt x="43" y="15"/>
                  </a:cubicBezTo>
                  <a:cubicBezTo>
                    <a:pt x="42" y="15"/>
                    <a:pt x="40" y="15"/>
                    <a:pt x="40" y="15"/>
                  </a:cubicBezTo>
                  <a:cubicBezTo>
                    <a:pt x="39" y="16"/>
                    <a:pt x="37" y="16"/>
                    <a:pt x="37" y="17"/>
                  </a:cubicBezTo>
                  <a:cubicBezTo>
                    <a:pt x="37" y="18"/>
                    <a:pt x="37" y="19"/>
                    <a:pt x="37" y="20"/>
                  </a:cubicBezTo>
                  <a:cubicBezTo>
                    <a:pt x="36" y="20"/>
                    <a:pt x="34" y="21"/>
                    <a:pt x="33" y="21"/>
                  </a:cubicBezTo>
                  <a:cubicBezTo>
                    <a:pt x="32" y="22"/>
                    <a:pt x="31" y="23"/>
                    <a:pt x="30" y="23"/>
                  </a:cubicBezTo>
                  <a:cubicBezTo>
                    <a:pt x="30" y="24"/>
                    <a:pt x="28" y="24"/>
                    <a:pt x="27" y="24"/>
                  </a:cubicBezTo>
                  <a:cubicBezTo>
                    <a:pt x="27" y="24"/>
                    <a:pt x="25" y="25"/>
                    <a:pt x="24" y="25"/>
                  </a:cubicBezTo>
                  <a:cubicBezTo>
                    <a:pt x="24" y="25"/>
                    <a:pt x="23" y="25"/>
                    <a:pt x="23" y="26"/>
                  </a:cubicBezTo>
                  <a:cubicBezTo>
                    <a:pt x="22" y="26"/>
                    <a:pt x="21" y="27"/>
                    <a:pt x="21" y="28"/>
                  </a:cubicBezTo>
                  <a:cubicBezTo>
                    <a:pt x="20" y="29"/>
                    <a:pt x="17" y="31"/>
                    <a:pt x="17" y="31"/>
                  </a:cubicBezTo>
                  <a:cubicBezTo>
                    <a:pt x="16" y="32"/>
                    <a:pt x="14" y="33"/>
                    <a:pt x="14" y="33"/>
                  </a:cubicBezTo>
                  <a:cubicBezTo>
                    <a:pt x="13" y="34"/>
                    <a:pt x="11" y="35"/>
                    <a:pt x="10" y="35"/>
                  </a:cubicBezTo>
                  <a:cubicBezTo>
                    <a:pt x="9" y="36"/>
                    <a:pt x="7" y="36"/>
                    <a:pt x="6" y="36"/>
                  </a:cubicBezTo>
                  <a:cubicBezTo>
                    <a:pt x="5" y="36"/>
                    <a:pt x="4" y="36"/>
                    <a:pt x="3" y="36"/>
                  </a:cubicBezTo>
                  <a:cubicBezTo>
                    <a:pt x="3" y="36"/>
                    <a:pt x="1" y="36"/>
                    <a:pt x="1" y="35"/>
                  </a:cubicBezTo>
                  <a:cubicBezTo>
                    <a:pt x="0" y="35"/>
                    <a:pt x="0" y="33"/>
                    <a:pt x="0" y="32"/>
                  </a:cubicBezTo>
                  <a:cubicBezTo>
                    <a:pt x="0" y="32"/>
                    <a:pt x="1" y="31"/>
                    <a:pt x="1" y="31"/>
                  </a:cubicBezTo>
                  <a:cubicBezTo>
                    <a:pt x="2" y="30"/>
                    <a:pt x="4" y="30"/>
                    <a:pt x="4" y="30"/>
                  </a:cubicBezTo>
                  <a:cubicBezTo>
                    <a:pt x="5" y="29"/>
                    <a:pt x="7" y="28"/>
                    <a:pt x="8" y="28"/>
                  </a:cubicBezTo>
                  <a:cubicBezTo>
                    <a:pt x="9" y="27"/>
                    <a:pt x="11" y="26"/>
                    <a:pt x="11" y="26"/>
                  </a:cubicBezTo>
                  <a:cubicBezTo>
                    <a:pt x="12" y="25"/>
                    <a:pt x="14" y="23"/>
                    <a:pt x="15" y="22"/>
                  </a:cubicBezTo>
                  <a:cubicBezTo>
                    <a:pt x="15" y="22"/>
                    <a:pt x="17" y="21"/>
                    <a:pt x="17" y="21"/>
                  </a:cubicBezTo>
                  <a:cubicBezTo>
                    <a:pt x="19" y="21"/>
                    <a:pt x="20" y="18"/>
                    <a:pt x="22" y="17"/>
                  </a:cubicBezTo>
                  <a:cubicBezTo>
                    <a:pt x="23" y="16"/>
                    <a:pt x="25" y="15"/>
                    <a:pt x="26" y="14"/>
                  </a:cubicBezTo>
                  <a:cubicBezTo>
                    <a:pt x="27" y="14"/>
                    <a:pt x="28" y="12"/>
                    <a:pt x="29" y="11"/>
                  </a:cubicBezTo>
                  <a:cubicBezTo>
                    <a:pt x="30" y="11"/>
                    <a:pt x="30" y="10"/>
                    <a:pt x="31" y="9"/>
                  </a:cubicBezTo>
                  <a:cubicBezTo>
                    <a:pt x="31" y="8"/>
                    <a:pt x="33" y="6"/>
                    <a:pt x="33" y="5"/>
                  </a:cubicBezTo>
                  <a:cubicBezTo>
                    <a:pt x="34" y="5"/>
                    <a:pt x="36" y="4"/>
                    <a:pt x="37" y="4"/>
                  </a:cubicBezTo>
                  <a:cubicBezTo>
                    <a:pt x="38" y="3"/>
                    <a:pt x="40" y="2"/>
                    <a:pt x="40" y="2"/>
                  </a:cubicBezTo>
                  <a:cubicBezTo>
                    <a:pt x="41" y="2"/>
                    <a:pt x="43" y="1"/>
                    <a:pt x="43" y="0"/>
                  </a:cubicBezTo>
                  <a:cubicBezTo>
                    <a:pt x="44" y="0"/>
                    <a:pt x="46" y="0"/>
                    <a:pt x="47" y="0"/>
                  </a:cubicBezTo>
                  <a:cubicBezTo>
                    <a:pt x="48" y="0"/>
                    <a:pt x="49" y="0"/>
                    <a:pt x="50" y="0"/>
                  </a:cubicBezTo>
                  <a:cubicBezTo>
                    <a:pt x="50" y="1"/>
                    <a:pt x="52" y="1"/>
                    <a:pt x="52" y="1"/>
                  </a:cubicBezTo>
                  <a:cubicBezTo>
                    <a:pt x="53" y="2"/>
                    <a:pt x="54" y="2"/>
                    <a:pt x="54" y="2"/>
                  </a:cubicBezTo>
                  <a:cubicBezTo>
                    <a:pt x="55" y="2"/>
                    <a:pt x="56" y="3"/>
                    <a:pt x="56" y="3"/>
                  </a:cubicBezTo>
                  <a:cubicBezTo>
                    <a:pt x="56" y="4"/>
                    <a:pt x="57" y="4"/>
                    <a:pt x="57" y="5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117"/>
            <p:cNvSpPr>
              <a:spLocks/>
            </p:cNvSpPr>
            <p:nvPr/>
          </p:nvSpPr>
          <p:spPr bwMode="auto">
            <a:xfrm>
              <a:off x="2670542" y="3802536"/>
              <a:ext cx="242573" cy="165454"/>
            </a:xfrm>
            <a:custGeom>
              <a:avLst/>
              <a:gdLst>
                <a:gd name="T0" fmla="*/ 72 w 73"/>
                <a:gd name="T1" fmla="*/ 44 h 50"/>
                <a:gd name="T2" fmla="*/ 73 w 73"/>
                <a:gd name="T3" fmla="*/ 46 h 50"/>
                <a:gd name="T4" fmla="*/ 70 w 73"/>
                <a:gd name="T5" fmla="*/ 47 h 50"/>
                <a:gd name="T6" fmla="*/ 67 w 73"/>
                <a:gd name="T7" fmla="*/ 47 h 50"/>
                <a:gd name="T8" fmla="*/ 65 w 73"/>
                <a:gd name="T9" fmla="*/ 47 h 50"/>
                <a:gd name="T10" fmla="*/ 61 w 73"/>
                <a:gd name="T11" fmla="*/ 47 h 50"/>
                <a:gd name="T12" fmla="*/ 57 w 73"/>
                <a:gd name="T13" fmla="*/ 48 h 50"/>
                <a:gd name="T14" fmla="*/ 53 w 73"/>
                <a:gd name="T15" fmla="*/ 50 h 50"/>
                <a:gd name="T16" fmla="*/ 48 w 73"/>
                <a:gd name="T17" fmla="*/ 50 h 50"/>
                <a:gd name="T18" fmla="*/ 45 w 73"/>
                <a:gd name="T19" fmla="*/ 48 h 50"/>
                <a:gd name="T20" fmla="*/ 43 w 73"/>
                <a:gd name="T21" fmla="*/ 47 h 50"/>
                <a:gd name="T22" fmla="*/ 40 w 73"/>
                <a:gd name="T23" fmla="*/ 45 h 50"/>
                <a:gd name="T24" fmla="*/ 37 w 73"/>
                <a:gd name="T25" fmla="*/ 44 h 50"/>
                <a:gd name="T26" fmla="*/ 33 w 73"/>
                <a:gd name="T27" fmla="*/ 43 h 50"/>
                <a:gd name="T28" fmla="*/ 31 w 73"/>
                <a:gd name="T29" fmla="*/ 43 h 50"/>
                <a:gd name="T30" fmla="*/ 30 w 73"/>
                <a:gd name="T31" fmla="*/ 41 h 50"/>
                <a:gd name="T32" fmla="*/ 29 w 73"/>
                <a:gd name="T33" fmla="*/ 40 h 50"/>
                <a:gd name="T34" fmla="*/ 28 w 73"/>
                <a:gd name="T35" fmla="*/ 37 h 50"/>
                <a:gd name="T36" fmla="*/ 28 w 73"/>
                <a:gd name="T37" fmla="*/ 35 h 50"/>
                <a:gd name="T38" fmla="*/ 26 w 73"/>
                <a:gd name="T39" fmla="*/ 35 h 50"/>
                <a:gd name="T40" fmla="*/ 24 w 73"/>
                <a:gd name="T41" fmla="*/ 33 h 50"/>
                <a:gd name="T42" fmla="*/ 22 w 73"/>
                <a:gd name="T43" fmla="*/ 32 h 50"/>
                <a:gd name="T44" fmla="*/ 20 w 73"/>
                <a:gd name="T45" fmla="*/ 30 h 50"/>
                <a:gd name="T46" fmla="*/ 18 w 73"/>
                <a:gd name="T47" fmla="*/ 28 h 50"/>
                <a:gd name="T48" fmla="*/ 15 w 73"/>
                <a:gd name="T49" fmla="*/ 27 h 50"/>
                <a:gd name="T50" fmla="*/ 13 w 73"/>
                <a:gd name="T51" fmla="*/ 27 h 50"/>
                <a:gd name="T52" fmla="*/ 11 w 73"/>
                <a:gd name="T53" fmla="*/ 25 h 50"/>
                <a:gd name="T54" fmla="*/ 8 w 73"/>
                <a:gd name="T55" fmla="*/ 21 h 50"/>
                <a:gd name="T56" fmla="*/ 7 w 73"/>
                <a:gd name="T57" fmla="*/ 20 h 50"/>
                <a:gd name="T58" fmla="*/ 6 w 73"/>
                <a:gd name="T59" fmla="*/ 18 h 50"/>
                <a:gd name="T60" fmla="*/ 5 w 73"/>
                <a:gd name="T61" fmla="*/ 16 h 50"/>
                <a:gd name="T62" fmla="*/ 3 w 73"/>
                <a:gd name="T63" fmla="*/ 15 h 50"/>
                <a:gd name="T64" fmla="*/ 1 w 73"/>
                <a:gd name="T65" fmla="*/ 14 h 50"/>
                <a:gd name="T66" fmla="*/ 1 w 73"/>
                <a:gd name="T67" fmla="*/ 12 h 50"/>
                <a:gd name="T68" fmla="*/ 2 w 73"/>
                <a:gd name="T69" fmla="*/ 9 h 50"/>
                <a:gd name="T70" fmla="*/ 1 w 73"/>
                <a:gd name="T71" fmla="*/ 5 h 50"/>
                <a:gd name="T72" fmla="*/ 1 w 73"/>
                <a:gd name="T73" fmla="*/ 2 h 50"/>
                <a:gd name="T74" fmla="*/ 3 w 73"/>
                <a:gd name="T75" fmla="*/ 0 h 50"/>
                <a:gd name="T76" fmla="*/ 7 w 73"/>
                <a:gd name="T77" fmla="*/ 4 h 50"/>
                <a:gd name="T78" fmla="*/ 11 w 73"/>
                <a:gd name="T79" fmla="*/ 9 h 50"/>
                <a:gd name="T80" fmla="*/ 15 w 73"/>
                <a:gd name="T81" fmla="*/ 12 h 50"/>
                <a:gd name="T82" fmla="*/ 19 w 73"/>
                <a:gd name="T83" fmla="*/ 13 h 50"/>
                <a:gd name="T84" fmla="*/ 22 w 73"/>
                <a:gd name="T85" fmla="*/ 17 h 50"/>
                <a:gd name="T86" fmla="*/ 23 w 73"/>
                <a:gd name="T87" fmla="*/ 18 h 50"/>
                <a:gd name="T88" fmla="*/ 24 w 73"/>
                <a:gd name="T89" fmla="*/ 20 h 50"/>
                <a:gd name="T90" fmla="*/ 26 w 73"/>
                <a:gd name="T91" fmla="*/ 21 h 50"/>
                <a:gd name="T92" fmla="*/ 30 w 73"/>
                <a:gd name="T93" fmla="*/ 22 h 50"/>
                <a:gd name="T94" fmla="*/ 34 w 73"/>
                <a:gd name="T95" fmla="*/ 24 h 50"/>
                <a:gd name="T96" fmla="*/ 39 w 73"/>
                <a:gd name="T97" fmla="*/ 29 h 50"/>
                <a:gd name="T98" fmla="*/ 42 w 73"/>
                <a:gd name="T99" fmla="*/ 33 h 50"/>
                <a:gd name="T100" fmla="*/ 42 w 73"/>
                <a:gd name="T101" fmla="*/ 35 h 50"/>
                <a:gd name="T102" fmla="*/ 45 w 73"/>
                <a:gd name="T103" fmla="*/ 37 h 50"/>
                <a:gd name="T104" fmla="*/ 49 w 73"/>
                <a:gd name="T105" fmla="*/ 37 h 50"/>
                <a:gd name="T106" fmla="*/ 53 w 73"/>
                <a:gd name="T107" fmla="*/ 36 h 50"/>
                <a:gd name="T108" fmla="*/ 57 w 73"/>
                <a:gd name="T109" fmla="*/ 37 h 50"/>
                <a:gd name="T110" fmla="*/ 60 w 73"/>
                <a:gd name="T111" fmla="*/ 37 h 50"/>
                <a:gd name="T112" fmla="*/ 64 w 73"/>
                <a:gd name="T113" fmla="*/ 36 h 50"/>
                <a:gd name="T114" fmla="*/ 67 w 73"/>
                <a:gd name="T115" fmla="*/ 37 h 50"/>
                <a:gd name="T116" fmla="*/ 69 w 73"/>
                <a:gd name="T117" fmla="*/ 38 h 50"/>
                <a:gd name="T118" fmla="*/ 69 w 73"/>
                <a:gd name="T119" fmla="*/ 41 h 50"/>
                <a:gd name="T120" fmla="*/ 71 w 73"/>
                <a:gd name="T121" fmla="*/ 43 h 50"/>
                <a:gd name="T122" fmla="*/ 72 w 73"/>
                <a:gd name="T123" fmla="*/ 4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3" h="50">
                  <a:moveTo>
                    <a:pt x="72" y="44"/>
                  </a:moveTo>
                  <a:cubicBezTo>
                    <a:pt x="73" y="45"/>
                    <a:pt x="73" y="46"/>
                    <a:pt x="73" y="46"/>
                  </a:cubicBezTo>
                  <a:cubicBezTo>
                    <a:pt x="73" y="47"/>
                    <a:pt x="71" y="47"/>
                    <a:pt x="70" y="47"/>
                  </a:cubicBezTo>
                  <a:cubicBezTo>
                    <a:pt x="69" y="47"/>
                    <a:pt x="68" y="48"/>
                    <a:pt x="67" y="47"/>
                  </a:cubicBezTo>
                  <a:cubicBezTo>
                    <a:pt x="66" y="47"/>
                    <a:pt x="65" y="47"/>
                    <a:pt x="65" y="47"/>
                  </a:cubicBezTo>
                  <a:cubicBezTo>
                    <a:pt x="63" y="47"/>
                    <a:pt x="62" y="47"/>
                    <a:pt x="61" y="47"/>
                  </a:cubicBezTo>
                  <a:cubicBezTo>
                    <a:pt x="59" y="47"/>
                    <a:pt x="57" y="48"/>
                    <a:pt x="57" y="48"/>
                  </a:cubicBezTo>
                  <a:cubicBezTo>
                    <a:pt x="56" y="48"/>
                    <a:pt x="54" y="50"/>
                    <a:pt x="53" y="50"/>
                  </a:cubicBezTo>
                  <a:cubicBezTo>
                    <a:pt x="51" y="50"/>
                    <a:pt x="49" y="50"/>
                    <a:pt x="48" y="50"/>
                  </a:cubicBezTo>
                  <a:cubicBezTo>
                    <a:pt x="47" y="50"/>
                    <a:pt x="46" y="49"/>
                    <a:pt x="45" y="48"/>
                  </a:cubicBezTo>
                  <a:cubicBezTo>
                    <a:pt x="45" y="48"/>
                    <a:pt x="44" y="47"/>
                    <a:pt x="43" y="47"/>
                  </a:cubicBezTo>
                  <a:cubicBezTo>
                    <a:pt x="42" y="46"/>
                    <a:pt x="41" y="45"/>
                    <a:pt x="40" y="45"/>
                  </a:cubicBezTo>
                  <a:cubicBezTo>
                    <a:pt x="39" y="45"/>
                    <a:pt x="38" y="44"/>
                    <a:pt x="37" y="44"/>
                  </a:cubicBezTo>
                  <a:cubicBezTo>
                    <a:pt x="36" y="44"/>
                    <a:pt x="34" y="44"/>
                    <a:pt x="33" y="43"/>
                  </a:cubicBezTo>
                  <a:cubicBezTo>
                    <a:pt x="33" y="43"/>
                    <a:pt x="32" y="43"/>
                    <a:pt x="31" y="43"/>
                  </a:cubicBezTo>
                  <a:cubicBezTo>
                    <a:pt x="31" y="42"/>
                    <a:pt x="30" y="41"/>
                    <a:pt x="30" y="41"/>
                  </a:cubicBezTo>
                  <a:cubicBezTo>
                    <a:pt x="30" y="41"/>
                    <a:pt x="29" y="40"/>
                    <a:pt x="29" y="40"/>
                  </a:cubicBezTo>
                  <a:cubicBezTo>
                    <a:pt x="28" y="40"/>
                    <a:pt x="28" y="38"/>
                    <a:pt x="28" y="37"/>
                  </a:cubicBezTo>
                  <a:cubicBezTo>
                    <a:pt x="28" y="37"/>
                    <a:pt x="29" y="36"/>
                    <a:pt x="28" y="35"/>
                  </a:cubicBezTo>
                  <a:cubicBezTo>
                    <a:pt x="28" y="35"/>
                    <a:pt x="27" y="35"/>
                    <a:pt x="26" y="35"/>
                  </a:cubicBezTo>
                  <a:cubicBezTo>
                    <a:pt x="26" y="34"/>
                    <a:pt x="25" y="33"/>
                    <a:pt x="24" y="33"/>
                  </a:cubicBezTo>
                  <a:cubicBezTo>
                    <a:pt x="24" y="33"/>
                    <a:pt x="23" y="32"/>
                    <a:pt x="22" y="32"/>
                  </a:cubicBezTo>
                  <a:cubicBezTo>
                    <a:pt x="22" y="31"/>
                    <a:pt x="21" y="30"/>
                    <a:pt x="20" y="30"/>
                  </a:cubicBezTo>
                  <a:cubicBezTo>
                    <a:pt x="20" y="29"/>
                    <a:pt x="18" y="28"/>
                    <a:pt x="18" y="28"/>
                  </a:cubicBezTo>
                  <a:cubicBezTo>
                    <a:pt x="17" y="27"/>
                    <a:pt x="15" y="27"/>
                    <a:pt x="15" y="27"/>
                  </a:cubicBezTo>
                  <a:cubicBezTo>
                    <a:pt x="15" y="27"/>
                    <a:pt x="14" y="27"/>
                    <a:pt x="13" y="27"/>
                  </a:cubicBezTo>
                  <a:cubicBezTo>
                    <a:pt x="12" y="26"/>
                    <a:pt x="11" y="25"/>
                    <a:pt x="11" y="25"/>
                  </a:cubicBezTo>
                  <a:cubicBezTo>
                    <a:pt x="10" y="24"/>
                    <a:pt x="9" y="22"/>
                    <a:pt x="8" y="21"/>
                  </a:cubicBezTo>
                  <a:cubicBezTo>
                    <a:pt x="8" y="21"/>
                    <a:pt x="7" y="20"/>
                    <a:pt x="7" y="20"/>
                  </a:cubicBezTo>
                  <a:cubicBezTo>
                    <a:pt x="7" y="19"/>
                    <a:pt x="6" y="18"/>
                    <a:pt x="6" y="18"/>
                  </a:cubicBezTo>
                  <a:cubicBezTo>
                    <a:pt x="6" y="17"/>
                    <a:pt x="5" y="16"/>
                    <a:pt x="5" y="16"/>
                  </a:cubicBezTo>
                  <a:cubicBezTo>
                    <a:pt x="4" y="16"/>
                    <a:pt x="3" y="16"/>
                    <a:pt x="3" y="15"/>
                  </a:cubicBezTo>
                  <a:cubicBezTo>
                    <a:pt x="2" y="15"/>
                    <a:pt x="1" y="15"/>
                    <a:pt x="1" y="14"/>
                  </a:cubicBezTo>
                  <a:cubicBezTo>
                    <a:pt x="0" y="14"/>
                    <a:pt x="1" y="12"/>
                    <a:pt x="1" y="12"/>
                  </a:cubicBezTo>
                  <a:cubicBezTo>
                    <a:pt x="1" y="11"/>
                    <a:pt x="2" y="10"/>
                    <a:pt x="2" y="9"/>
                  </a:cubicBezTo>
                  <a:cubicBezTo>
                    <a:pt x="2" y="8"/>
                    <a:pt x="2" y="6"/>
                    <a:pt x="1" y="5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5" y="0"/>
                    <a:pt x="6" y="3"/>
                    <a:pt x="7" y="4"/>
                  </a:cubicBezTo>
                  <a:cubicBezTo>
                    <a:pt x="8" y="5"/>
                    <a:pt x="10" y="8"/>
                    <a:pt x="11" y="9"/>
                  </a:cubicBezTo>
                  <a:cubicBezTo>
                    <a:pt x="12" y="10"/>
                    <a:pt x="14" y="11"/>
                    <a:pt x="15" y="12"/>
                  </a:cubicBezTo>
                  <a:cubicBezTo>
                    <a:pt x="16" y="12"/>
                    <a:pt x="18" y="12"/>
                    <a:pt x="19" y="13"/>
                  </a:cubicBezTo>
                  <a:cubicBezTo>
                    <a:pt x="20" y="13"/>
                    <a:pt x="21" y="16"/>
                    <a:pt x="22" y="17"/>
                  </a:cubicBezTo>
                  <a:cubicBezTo>
                    <a:pt x="22" y="17"/>
                    <a:pt x="23" y="17"/>
                    <a:pt x="23" y="18"/>
                  </a:cubicBezTo>
                  <a:cubicBezTo>
                    <a:pt x="23" y="18"/>
                    <a:pt x="23" y="19"/>
                    <a:pt x="24" y="20"/>
                  </a:cubicBezTo>
                  <a:cubicBezTo>
                    <a:pt x="24" y="20"/>
                    <a:pt x="26" y="20"/>
                    <a:pt x="26" y="21"/>
                  </a:cubicBezTo>
                  <a:cubicBezTo>
                    <a:pt x="27" y="21"/>
                    <a:pt x="29" y="22"/>
                    <a:pt x="30" y="22"/>
                  </a:cubicBezTo>
                  <a:cubicBezTo>
                    <a:pt x="32" y="23"/>
                    <a:pt x="33" y="24"/>
                    <a:pt x="34" y="24"/>
                  </a:cubicBezTo>
                  <a:cubicBezTo>
                    <a:pt x="36" y="25"/>
                    <a:pt x="39" y="27"/>
                    <a:pt x="39" y="29"/>
                  </a:cubicBezTo>
                  <a:cubicBezTo>
                    <a:pt x="40" y="30"/>
                    <a:pt x="41" y="32"/>
                    <a:pt x="42" y="33"/>
                  </a:cubicBezTo>
                  <a:cubicBezTo>
                    <a:pt x="42" y="33"/>
                    <a:pt x="42" y="34"/>
                    <a:pt x="42" y="35"/>
                  </a:cubicBezTo>
                  <a:cubicBezTo>
                    <a:pt x="43" y="36"/>
                    <a:pt x="45" y="36"/>
                    <a:pt x="45" y="37"/>
                  </a:cubicBezTo>
                  <a:cubicBezTo>
                    <a:pt x="46" y="37"/>
                    <a:pt x="48" y="37"/>
                    <a:pt x="49" y="37"/>
                  </a:cubicBezTo>
                  <a:cubicBezTo>
                    <a:pt x="50" y="37"/>
                    <a:pt x="52" y="36"/>
                    <a:pt x="53" y="36"/>
                  </a:cubicBezTo>
                  <a:cubicBezTo>
                    <a:pt x="54" y="36"/>
                    <a:pt x="56" y="37"/>
                    <a:pt x="57" y="37"/>
                  </a:cubicBezTo>
                  <a:cubicBezTo>
                    <a:pt x="58" y="37"/>
                    <a:pt x="59" y="37"/>
                    <a:pt x="60" y="37"/>
                  </a:cubicBezTo>
                  <a:cubicBezTo>
                    <a:pt x="61" y="37"/>
                    <a:pt x="63" y="36"/>
                    <a:pt x="64" y="36"/>
                  </a:cubicBezTo>
                  <a:cubicBezTo>
                    <a:pt x="65" y="36"/>
                    <a:pt x="66" y="37"/>
                    <a:pt x="67" y="37"/>
                  </a:cubicBezTo>
                  <a:cubicBezTo>
                    <a:pt x="67" y="37"/>
                    <a:pt x="69" y="37"/>
                    <a:pt x="69" y="38"/>
                  </a:cubicBezTo>
                  <a:cubicBezTo>
                    <a:pt x="69" y="39"/>
                    <a:pt x="69" y="40"/>
                    <a:pt x="69" y="41"/>
                  </a:cubicBezTo>
                  <a:cubicBezTo>
                    <a:pt x="69" y="42"/>
                    <a:pt x="70" y="42"/>
                    <a:pt x="71" y="43"/>
                  </a:cubicBezTo>
                  <a:cubicBezTo>
                    <a:pt x="71" y="43"/>
                    <a:pt x="72" y="44"/>
                    <a:pt x="72" y="44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118"/>
            <p:cNvSpPr>
              <a:spLocks/>
            </p:cNvSpPr>
            <p:nvPr/>
          </p:nvSpPr>
          <p:spPr bwMode="auto">
            <a:xfrm>
              <a:off x="2670542" y="3802536"/>
              <a:ext cx="242573" cy="165454"/>
            </a:xfrm>
            <a:custGeom>
              <a:avLst/>
              <a:gdLst>
                <a:gd name="T0" fmla="*/ 72 w 73"/>
                <a:gd name="T1" fmla="*/ 44 h 50"/>
                <a:gd name="T2" fmla="*/ 73 w 73"/>
                <a:gd name="T3" fmla="*/ 46 h 50"/>
                <a:gd name="T4" fmla="*/ 70 w 73"/>
                <a:gd name="T5" fmla="*/ 47 h 50"/>
                <a:gd name="T6" fmla="*/ 67 w 73"/>
                <a:gd name="T7" fmla="*/ 47 h 50"/>
                <a:gd name="T8" fmla="*/ 65 w 73"/>
                <a:gd name="T9" fmla="*/ 47 h 50"/>
                <a:gd name="T10" fmla="*/ 61 w 73"/>
                <a:gd name="T11" fmla="*/ 47 h 50"/>
                <a:gd name="T12" fmla="*/ 57 w 73"/>
                <a:gd name="T13" fmla="*/ 48 h 50"/>
                <a:gd name="T14" fmla="*/ 53 w 73"/>
                <a:gd name="T15" fmla="*/ 50 h 50"/>
                <a:gd name="T16" fmla="*/ 48 w 73"/>
                <a:gd name="T17" fmla="*/ 50 h 50"/>
                <a:gd name="T18" fmla="*/ 45 w 73"/>
                <a:gd name="T19" fmla="*/ 48 h 50"/>
                <a:gd name="T20" fmla="*/ 43 w 73"/>
                <a:gd name="T21" fmla="*/ 47 h 50"/>
                <a:gd name="T22" fmla="*/ 40 w 73"/>
                <a:gd name="T23" fmla="*/ 45 h 50"/>
                <a:gd name="T24" fmla="*/ 37 w 73"/>
                <a:gd name="T25" fmla="*/ 44 h 50"/>
                <a:gd name="T26" fmla="*/ 33 w 73"/>
                <a:gd name="T27" fmla="*/ 43 h 50"/>
                <a:gd name="T28" fmla="*/ 31 w 73"/>
                <a:gd name="T29" fmla="*/ 43 h 50"/>
                <a:gd name="T30" fmla="*/ 30 w 73"/>
                <a:gd name="T31" fmla="*/ 41 h 50"/>
                <a:gd name="T32" fmla="*/ 29 w 73"/>
                <a:gd name="T33" fmla="*/ 40 h 50"/>
                <a:gd name="T34" fmla="*/ 28 w 73"/>
                <a:gd name="T35" fmla="*/ 37 h 50"/>
                <a:gd name="T36" fmla="*/ 28 w 73"/>
                <a:gd name="T37" fmla="*/ 35 h 50"/>
                <a:gd name="T38" fmla="*/ 26 w 73"/>
                <a:gd name="T39" fmla="*/ 35 h 50"/>
                <a:gd name="T40" fmla="*/ 24 w 73"/>
                <a:gd name="T41" fmla="*/ 33 h 50"/>
                <a:gd name="T42" fmla="*/ 22 w 73"/>
                <a:gd name="T43" fmla="*/ 32 h 50"/>
                <a:gd name="T44" fmla="*/ 20 w 73"/>
                <a:gd name="T45" fmla="*/ 30 h 50"/>
                <a:gd name="T46" fmla="*/ 18 w 73"/>
                <a:gd name="T47" fmla="*/ 28 h 50"/>
                <a:gd name="T48" fmla="*/ 15 w 73"/>
                <a:gd name="T49" fmla="*/ 27 h 50"/>
                <a:gd name="T50" fmla="*/ 13 w 73"/>
                <a:gd name="T51" fmla="*/ 27 h 50"/>
                <a:gd name="T52" fmla="*/ 11 w 73"/>
                <a:gd name="T53" fmla="*/ 25 h 50"/>
                <a:gd name="T54" fmla="*/ 8 w 73"/>
                <a:gd name="T55" fmla="*/ 21 h 50"/>
                <a:gd name="T56" fmla="*/ 7 w 73"/>
                <a:gd name="T57" fmla="*/ 20 h 50"/>
                <a:gd name="T58" fmla="*/ 6 w 73"/>
                <a:gd name="T59" fmla="*/ 18 h 50"/>
                <a:gd name="T60" fmla="*/ 5 w 73"/>
                <a:gd name="T61" fmla="*/ 16 h 50"/>
                <a:gd name="T62" fmla="*/ 3 w 73"/>
                <a:gd name="T63" fmla="*/ 15 h 50"/>
                <a:gd name="T64" fmla="*/ 1 w 73"/>
                <a:gd name="T65" fmla="*/ 14 h 50"/>
                <a:gd name="T66" fmla="*/ 1 w 73"/>
                <a:gd name="T67" fmla="*/ 12 h 50"/>
                <a:gd name="T68" fmla="*/ 2 w 73"/>
                <a:gd name="T69" fmla="*/ 9 h 50"/>
                <a:gd name="T70" fmla="*/ 1 w 73"/>
                <a:gd name="T71" fmla="*/ 5 h 50"/>
                <a:gd name="T72" fmla="*/ 1 w 73"/>
                <a:gd name="T73" fmla="*/ 2 h 50"/>
                <a:gd name="T74" fmla="*/ 3 w 73"/>
                <a:gd name="T75" fmla="*/ 0 h 50"/>
                <a:gd name="T76" fmla="*/ 7 w 73"/>
                <a:gd name="T77" fmla="*/ 4 h 50"/>
                <a:gd name="T78" fmla="*/ 11 w 73"/>
                <a:gd name="T79" fmla="*/ 9 h 50"/>
                <a:gd name="T80" fmla="*/ 15 w 73"/>
                <a:gd name="T81" fmla="*/ 12 h 50"/>
                <a:gd name="T82" fmla="*/ 19 w 73"/>
                <a:gd name="T83" fmla="*/ 13 h 50"/>
                <a:gd name="T84" fmla="*/ 22 w 73"/>
                <a:gd name="T85" fmla="*/ 17 h 50"/>
                <a:gd name="T86" fmla="*/ 23 w 73"/>
                <a:gd name="T87" fmla="*/ 18 h 50"/>
                <a:gd name="T88" fmla="*/ 24 w 73"/>
                <a:gd name="T89" fmla="*/ 20 h 50"/>
                <a:gd name="T90" fmla="*/ 26 w 73"/>
                <a:gd name="T91" fmla="*/ 21 h 50"/>
                <a:gd name="T92" fmla="*/ 30 w 73"/>
                <a:gd name="T93" fmla="*/ 22 h 50"/>
                <a:gd name="T94" fmla="*/ 34 w 73"/>
                <a:gd name="T95" fmla="*/ 24 h 50"/>
                <a:gd name="T96" fmla="*/ 39 w 73"/>
                <a:gd name="T97" fmla="*/ 29 h 50"/>
                <a:gd name="T98" fmla="*/ 42 w 73"/>
                <a:gd name="T99" fmla="*/ 33 h 50"/>
                <a:gd name="T100" fmla="*/ 42 w 73"/>
                <a:gd name="T101" fmla="*/ 35 h 50"/>
                <a:gd name="T102" fmla="*/ 45 w 73"/>
                <a:gd name="T103" fmla="*/ 37 h 50"/>
                <a:gd name="T104" fmla="*/ 49 w 73"/>
                <a:gd name="T105" fmla="*/ 37 h 50"/>
                <a:gd name="T106" fmla="*/ 53 w 73"/>
                <a:gd name="T107" fmla="*/ 36 h 50"/>
                <a:gd name="T108" fmla="*/ 57 w 73"/>
                <a:gd name="T109" fmla="*/ 37 h 50"/>
                <a:gd name="T110" fmla="*/ 60 w 73"/>
                <a:gd name="T111" fmla="*/ 37 h 50"/>
                <a:gd name="T112" fmla="*/ 64 w 73"/>
                <a:gd name="T113" fmla="*/ 36 h 50"/>
                <a:gd name="T114" fmla="*/ 67 w 73"/>
                <a:gd name="T115" fmla="*/ 37 h 50"/>
                <a:gd name="T116" fmla="*/ 69 w 73"/>
                <a:gd name="T117" fmla="*/ 38 h 50"/>
                <a:gd name="T118" fmla="*/ 69 w 73"/>
                <a:gd name="T119" fmla="*/ 41 h 50"/>
                <a:gd name="T120" fmla="*/ 71 w 73"/>
                <a:gd name="T121" fmla="*/ 43 h 50"/>
                <a:gd name="T122" fmla="*/ 72 w 73"/>
                <a:gd name="T123" fmla="*/ 4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3" h="50">
                  <a:moveTo>
                    <a:pt x="72" y="44"/>
                  </a:moveTo>
                  <a:cubicBezTo>
                    <a:pt x="73" y="45"/>
                    <a:pt x="73" y="46"/>
                    <a:pt x="73" y="46"/>
                  </a:cubicBezTo>
                  <a:cubicBezTo>
                    <a:pt x="73" y="47"/>
                    <a:pt x="71" y="47"/>
                    <a:pt x="70" y="47"/>
                  </a:cubicBezTo>
                  <a:cubicBezTo>
                    <a:pt x="69" y="47"/>
                    <a:pt x="68" y="48"/>
                    <a:pt x="67" y="47"/>
                  </a:cubicBezTo>
                  <a:cubicBezTo>
                    <a:pt x="66" y="47"/>
                    <a:pt x="65" y="47"/>
                    <a:pt x="65" y="47"/>
                  </a:cubicBezTo>
                  <a:cubicBezTo>
                    <a:pt x="63" y="47"/>
                    <a:pt x="62" y="47"/>
                    <a:pt x="61" y="47"/>
                  </a:cubicBezTo>
                  <a:cubicBezTo>
                    <a:pt x="59" y="47"/>
                    <a:pt x="57" y="48"/>
                    <a:pt x="57" y="48"/>
                  </a:cubicBezTo>
                  <a:cubicBezTo>
                    <a:pt x="56" y="48"/>
                    <a:pt x="54" y="50"/>
                    <a:pt x="53" y="50"/>
                  </a:cubicBezTo>
                  <a:cubicBezTo>
                    <a:pt x="51" y="50"/>
                    <a:pt x="49" y="50"/>
                    <a:pt x="48" y="50"/>
                  </a:cubicBezTo>
                  <a:cubicBezTo>
                    <a:pt x="47" y="50"/>
                    <a:pt x="46" y="49"/>
                    <a:pt x="45" y="48"/>
                  </a:cubicBezTo>
                  <a:cubicBezTo>
                    <a:pt x="45" y="48"/>
                    <a:pt x="44" y="47"/>
                    <a:pt x="43" y="47"/>
                  </a:cubicBezTo>
                  <a:cubicBezTo>
                    <a:pt x="42" y="46"/>
                    <a:pt x="41" y="45"/>
                    <a:pt x="40" y="45"/>
                  </a:cubicBezTo>
                  <a:cubicBezTo>
                    <a:pt x="39" y="45"/>
                    <a:pt x="38" y="44"/>
                    <a:pt x="37" y="44"/>
                  </a:cubicBezTo>
                  <a:cubicBezTo>
                    <a:pt x="36" y="44"/>
                    <a:pt x="34" y="44"/>
                    <a:pt x="33" y="43"/>
                  </a:cubicBezTo>
                  <a:cubicBezTo>
                    <a:pt x="33" y="43"/>
                    <a:pt x="32" y="43"/>
                    <a:pt x="31" y="43"/>
                  </a:cubicBezTo>
                  <a:cubicBezTo>
                    <a:pt x="31" y="42"/>
                    <a:pt x="30" y="41"/>
                    <a:pt x="30" y="41"/>
                  </a:cubicBezTo>
                  <a:cubicBezTo>
                    <a:pt x="30" y="41"/>
                    <a:pt x="29" y="40"/>
                    <a:pt x="29" y="40"/>
                  </a:cubicBezTo>
                  <a:cubicBezTo>
                    <a:pt x="28" y="40"/>
                    <a:pt x="28" y="38"/>
                    <a:pt x="28" y="37"/>
                  </a:cubicBezTo>
                  <a:cubicBezTo>
                    <a:pt x="28" y="37"/>
                    <a:pt x="29" y="36"/>
                    <a:pt x="28" y="35"/>
                  </a:cubicBezTo>
                  <a:cubicBezTo>
                    <a:pt x="28" y="35"/>
                    <a:pt x="27" y="35"/>
                    <a:pt x="26" y="35"/>
                  </a:cubicBezTo>
                  <a:cubicBezTo>
                    <a:pt x="26" y="34"/>
                    <a:pt x="25" y="33"/>
                    <a:pt x="24" y="33"/>
                  </a:cubicBezTo>
                  <a:cubicBezTo>
                    <a:pt x="24" y="33"/>
                    <a:pt x="23" y="32"/>
                    <a:pt x="22" y="32"/>
                  </a:cubicBezTo>
                  <a:cubicBezTo>
                    <a:pt x="22" y="31"/>
                    <a:pt x="21" y="30"/>
                    <a:pt x="20" y="30"/>
                  </a:cubicBezTo>
                  <a:cubicBezTo>
                    <a:pt x="20" y="29"/>
                    <a:pt x="18" y="28"/>
                    <a:pt x="18" y="28"/>
                  </a:cubicBezTo>
                  <a:cubicBezTo>
                    <a:pt x="17" y="27"/>
                    <a:pt x="15" y="27"/>
                    <a:pt x="15" y="27"/>
                  </a:cubicBezTo>
                  <a:cubicBezTo>
                    <a:pt x="15" y="27"/>
                    <a:pt x="14" y="27"/>
                    <a:pt x="13" y="27"/>
                  </a:cubicBezTo>
                  <a:cubicBezTo>
                    <a:pt x="12" y="26"/>
                    <a:pt x="11" y="25"/>
                    <a:pt x="11" y="25"/>
                  </a:cubicBezTo>
                  <a:cubicBezTo>
                    <a:pt x="10" y="24"/>
                    <a:pt x="9" y="22"/>
                    <a:pt x="8" y="21"/>
                  </a:cubicBezTo>
                  <a:cubicBezTo>
                    <a:pt x="8" y="21"/>
                    <a:pt x="7" y="20"/>
                    <a:pt x="7" y="20"/>
                  </a:cubicBezTo>
                  <a:cubicBezTo>
                    <a:pt x="7" y="19"/>
                    <a:pt x="6" y="18"/>
                    <a:pt x="6" y="18"/>
                  </a:cubicBezTo>
                  <a:cubicBezTo>
                    <a:pt x="6" y="17"/>
                    <a:pt x="5" y="16"/>
                    <a:pt x="5" y="16"/>
                  </a:cubicBezTo>
                  <a:cubicBezTo>
                    <a:pt x="4" y="16"/>
                    <a:pt x="3" y="16"/>
                    <a:pt x="3" y="15"/>
                  </a:cubicBezTo>
                  <a:cubicBezTo>
                    <a:pt x="2" y="15"/>
                    <a:pt x="1" y="15"/>
                    <a:pt x="1" y="14"/>
                  </a:cubicBezTo>
                  <a:cubicBezTo>
                    <a:pt x="0" y="14"/>
                    <a:pt x="1" y="12"/>
                    <a:pt x="1" y="12"/>
                  </a:cubicBezTo>
                  <a:cubicBezTo>
                    <a:pt x="1" y="11"/>
                    <a:pt x="2" y="10"/>
                    <a:pt x="2" y="9"/>
                  </a:cubicBezTo>
                  <a:cubicBezTo>
                    <a:pt x="2" y="8"/>
                    <a:pt x="2" y="6"/>
                    <a:pt x="1" y="5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5" y="0"/>
                    <a:pt x="6" y="3"/>
                    <a:pt x="7" y="4"/>
                  </a:cubicBezTo>
                  <a:cubicBezTo>
                    <a:pt x="8" y="5"/>
                    <a:pt x="10" y="8"/>
                    <a:pt x="11" y="9"/>
                  </a:cubicBezTo>
                  <a:cubicBezTo>
                    <a:pt x="12" y="10"/>
                    <a:pt x="14" y="11"/>
                    <a:pt x="15" y="12"/>
                  </a:cubicBezTo>
                  <a:cubicBezTo>
                    <a:pt x="16" y="12"/>
                    <a:pt x="18" y="12"/>
                    <a:pt x="19" y="13"/>
                  </a:cubicBezTo>
                  <a:cubicBezTo>
                    <a:pt x="20" y="13"/>
                    <a:pt x="21" y="16"/>
                    <a:pt x="22" y="17"/>
                  </a:cubicBezTo>
                  <a:cubicBezTo>
                    <a:pt x="22" y="17"/>
                    <a:pt x="23" y="17"/>
                    <a:pt x="23" y="18"/>
                  </a:cubicBezTo>
                  <a:cubicBezTo>
                    <a:pt x="23" y="18"/>
                    <a:pt x="23" y="19"/>
                    <a:pt x="24" y="20"/>
                  </a:cubicBezTo>
                  <a:cubicBezTo>
                    <a:pt x="24" y="20"/>
                    <a:pt x="26" y="20"/>
                    <a:pt x="26" y="21"/>
                  </a:cubicBezTo>
                  <a:cubicBezTo>
                    <a:pt x="27" y="21"/>
                    <a:pt x="29" y="22"/>
                    <a:pt x="30" y="22"/>
                  </a:cubicBezTo>
                  <a:cubicBezTo>
                    <a:pt x="32" y="23"/>
                    <a:pt x="33" y="24"/>
                    <a:pt x="34" y="24"/>
                  </a:cubicBezTo>
                  <a:cubicBezTo>
                    <a:pt x="36" y="25"/>
                    <a:pt x="39" y="27"/>
                    <a:pt x="39" y="29"/>
                  </a:cubicBezTo>
                  <a:cubicBezTo>
                    <a:pt x="40" y="30"/>
                    <a:pt x="41" y="32"/>
                    <a:pt x="42" y="33"/>
                  </a:cubicBezTo>
                  <a:cubicBezTo>
                    <a:pt x="42" y="33"/>
                    <a:pt x="42" y="34"/>
                    <a:pt x="42" y="35"/>
                  </a:cubicBezTo>
                  <a:cubicBezTo>
                    <a:pt x="43" y="36"/>
                    <a:pt x="45" y="36"/>
                    <a:pt x="45" y="37"/>
                  </a:cubicBezTo>
                  <a:cubicBezTo>
                    <a:pt x="46" y="37"/>
                    <a:pt x="48" y="37"/>
                    <a:pt x="49" y="37"/>
                  </a:cubicBezTo>
                  <a:cubicBezTo>
                    <a:pt x="50" y="37"/>
                    <a:pt x="52" y="36"/>
                    <a:pt x="53" y="36"/>
                  </a:cubicBezTo>
                  <a:cubicBezTo>
                    <a:pt x="54" y="36"/>
                    <a:pt x="56" y="37"/>
                    <a:pt x="57" y="37"/>
                  </a:cubicBezTo>
                  <a:cubicBezTo>
                    <a:pt x="58" y="37"/>
                    <a:pt x="59" y="37"/>
                    <a:pt x="60" y="37"/>
                  </a:cubicBezTo>
                  <a:cubicBezTo>
                    <a:pt x="61" y="37"/>
                    <a:pt x="63" y="36"/>
                    <a:pt x="64" y="36"/>
                  </a:cubicBezTo>
                  <a:cubicBezTo>
                    <a:pt x="65" y="36"/>
                    <a:pt x="66" y="37"/>
                    <a:pt x="67" y="37"/>
                  </a:cubicBezTo>
                  <a:cubicBezTo>
                    <a:pt x="67" y="37"/>
                    <a:pt x="69" y="37"/>
                    <a:pt x="69" y="38"/>
                  </a:cubicBezTo>
                  <a:cubicBezTo>
                    <a:pt x="69" y="39"/>
                    <a:pt x="69" y="40"/>
                    <a:pt x="69" y="41"/>
                  </a:cubicBezTo>
                  <a:cubicBezTo>
                    <a:pt x="69" y="42"/>
                    <a:pt x="70" y="42"/>
                    <a:pt x="71" y="43"/>
                  </a:cubicBezTo>
                  <a:cubicBezTo>
                    <a:pt x="71" y="43"/>
                    <a:pt x="72" y="44"/>
                    <a:pt x="72" y="44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119"/>
            <p:cNvSpPr>
              <a:spLocks/>
            </p:cNvSpPr>
            <p:nvPr/>
          </p:nvSpPr>
          <p:spPr bwMode="auto">
            <a:xfrm>
              <a:off x="2010128" y="3118285"/>
              <a:ext cx="196301" cy="172465"/>
            </a:xfrm>
            <a:custGeom>
              <a:avLst/>
              <a:gdLst>
                <a:gd name="T0" fmla="*/ 58 w 59"/>
                <a:gd name="T1" fmla="*/ 4 h 52"/>
                <a:gd name="T2" fmla="*/ 55 w 59"/>
                <a:gd name="T3" fmla="*/ 7 h 52"/>
                <a:gd name="T4" fmla="*/ 51 w 59"/>
                <a:gd name="T5" fmla="*/ 15 h 52"/>
                <a:gd name="T6" fmla="*/ 47 w 59"/>
                <a:gd name="T7" fmla="*/ 21 h 52"/>
                <a:gd name="T8" fmla="*/ 44 w 59"/>
                <a:gd name="T9" fmla="*/ 30 h 52"/>
                <a:gd name="T10" fmla="*/ 39 w 59"/>
                <a:gd name="T11" fmla="*/ 37 h 52"/>
                <a:gd name="T12" fmla="*/ 34 w 59"/>
                <a:gd name="T13" fmla="*/ 39 h 52"/>
                <a:gd name="T14" fmla="*/ 31 w 59"/>
                <a:gd name="T15" fmla="*/ 45 h 52"/>
                <a:gd name="T16" fmla="*/ 26 w 59"/>
                <a:gd name="T17" fmla="*/ 46 h 52"/>
                <a:gd name="T18" fmla="*/ 22 w 59"/>
                <a:gd name="T19" fmla="*/ 49 h 52"/>
                <a:gd name="T20" fmla="*/ 15 w 59"/>
                <a:gd name="T21" fmla="*/ 51 h 52"/>
                <a:gd name="T22" fmla="*/ 11 w 59"/>
                <a:gd name="T23" fmla="*/ 51 h 52"/>
                <a:gd name="T24" fmla="*/ 11 w 59"/>
                <a:gd name="T25" fmla="*/ 47 h 52"/>
                <a:gd name="T26" fmla="*/ 15 w 59"/>
                <a:gd name="T27" fmla="*/ 45 h 52"/>
                <a:gd name="T28" fmla="*/ 20 w 59"/>
                <a:gd name="T29" fmla="*/ 39 h 52"/>
                <a:gd name="T30" fmla="*/ 25 w 59"/>
                <a:gd name="T31" fmla="*/ 36 h 52"/>
                <a:gd name="T32" fmla="*/ 23 w 59"/>
                <a:gd name="T33" fmla="*/ 32 h 52"/>
                <a:gd name="T34" fmla="*/ 21 w 59"/>
                <a:gd name="T35" fmla="*/ 37 h 52"/>
                <a:gd name="T36" fmla="*/ 14 w 59"/>
                <a:gd name="T37" fmla="*/ 43 h 52"/>
                <a:gd name="T38" fmla="*/ 7 w 59"/>
                <a:gd name="T39" fmla="*/ 47 h 52"/>
                <a:gd name="T40" fmla="*/ 2 w 59"/>
                <a:gd name="T41" fmla="*/ 47 h 52"/>
                <a:gd name="T42" fmla="*/ 0 w 59"/>
                <a:gd name="T43" fmla="*/ 45 h 52"/>
                <a:gd name="T44" fmla="*/ 2 w 59"/>
                <a:gd name="T45" fmla="*/ 43 h 52"/>
                <a:gd name="T46" fmla="*/ 10 w 59"/>
                <a:gd name="T47" fmla="*/ 39 h 52"/>
                <a:gd name="T48" fmla="*/ 15 w 59"/>
                <a:gd name="T49" fmla="*/ 35 h 52"/>
                <a:gd name="T50" fmla="*/ 18 w 59"/>
                <a:gd name="T51" fmla="*/ 31 h 52"/>
                <a:gd name="T52" fmla="*/ 25 w 59"/>
                <a:gd name="T53" fmla="*/ 27 h 52"/>
                <a:gd name="T54" fmla="*/ 32 w 59"/>
                <a:gd name="T55" fmla="*/ 23 h 52"/>
                <a:gd name="T56" fmla="*/ 36 w 59"/>
                <a:gd name="T57" fmla="*/ 19 h 52"/>
                <a:gd name="T58" fmla="*/ 39 w 59"/>
                <a:gd name="T59" fmla="*/ 15 h 52"/>
                <a:gd name="T60" fmla="*/ 44 w 59"/>
                <a:gd name="T61" fmla="*/ 11 h 52"/>
                <a:gd name="T62" fmla="*/ 49 w 59"/>
                <a:gd name="T63" fmla="*/ 6 h 52"/>
                <a:gd name="T64" fmla="*/ 56 w 59"/>
                <a:gd name="T65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2">
                  <a:moveTo>
                    <a:pt x="58" y="1"/>
                  </a:moveTo>
                  <a:cubicBezTo>
                    <a:pt x="59" y="1"/>
                    <a:pt x="58" y="3"/>
                    <a:pt x="58" y="4"/>
                  </a:cubicBezTo>
                  <a:cubicBezTo>
                    <a:pt x="58" y="4"/>
                    <a:pt x="58" y="5"/>
                    <a:pt x="57" y="6"/>
                  </a:cubicBezTo>
                  <a:cubicBezTo>
                    <a:pt x="57" y="6"/>
                    <a:pt x="56" y="6"/>
                    <a:pt x="55" y="7"/>
                  </a:cubicBezTo>
                  <a:cubicBezTo>
                    <a:pt x="54" y="8"/>
                    <a:pt x="53" y="10"/>
                    <a:pt x="52" y="11"/>
                  </a:cubicBezTo>
                  <a:cubicBezTo>
                    <a:pt x="52" y="12"/>
                    <a:pt x="51" y="14"/>
                    <a:pt x="51" y="15"/>
                  </a:cubicBezTo>
                  <a:cubicBezTo>
                    <a:pt x="51" y="16"/>
                    <a:pt x="50" y="18"/>
                    <a:pt x="50" y="18"/>
                  </a:cubicBezTo>
                  <a:cubicBezTo>
                    <a:pt x="49" y="19"/>
                    <a:pt x="48" y="21"/>
                    <a:pt x="47" y="21"/>
                  </a:cubicBezTo>
                  <a:cubicBezTo>
                    <a:pt x="47" y="23"/>
                    <a:pt x="46" y="25"/>
                    <a:pt x="45" y="27"/>
                  </a:cubicBezTo>
                  <a:cubicBezTo>
                    <a:pt x="45" y="28"/>
                    <a:pt x="44" y="29"/>
                    <a:pt x="44" y="30"/>
                  </a:cubicBezTo>
                  <a:cubicBezTo>
                    <a:pt x="43" y="30"/>
                    <a:pt x="42" y="32"/>
                    <a:pt x="41" y="33"/>
                  </a:cubicBezTo>
                  <a:cubicBezTo>
                    <a:pt x="41" y="34"/>
                    <a:pt x="40" y="37"/>
                    <a:pt x="39" y="37"/>
                  </a:cubicBezTo>
                  <a:cubicBezTo>
                    <a:pt x="38" y="37"/>
                    <a:pt x="37" y="37"/>
                    <a:pt x="36" y="38"/>
                  </a:cubicBezTo>
                  <a:cubicBezTo>
                    <a:pt x="36" y="38"/>
                    <a:pt x="35" y="38"/>
                    <a:pt x="34" y="39"/>
                  </a:cubicBezTo>
                  <a:cubicBezTo>
                    <a:pt x="34" y="40"/>
                    <a:pt x="33" y="42"/>
                    <a:pt x="33" y="43"/>
                  </a:cubicBezTo>
                  <a:cubicBezTo>
                    <a:pt x="33" y="43"/>
                    <a:pt x="32" y="44"/>
                    <a:pt x="31" y="45"/>
                  </a:cubicBezTo>
                  <a:cubicBezTo>
                    <a:pt x="31" y="45"/>
                    <a:pt x="30" y="46"/>
                    <a:pt x="29" y="46"/>
                  </a:cubicBezTo>
                  <a:cubicBezTo>
                    <a:pt x="29" y="46"/>
                    <a:pt x="27" y="46"/>
                    <a:pt x="26" y="46"/>
                  </a:cubicBezTo>
                  <a:cubicBezTo>
                    <a:pt x="25" y="46"/>
                    <a:pt x="24" y="47"/>
                    <a:pt x="24" y="47"/>
                  </a:cubicBezTo>
                  <a:cubicBezTo>
                    <a:pt x="24" y="48"/>
                    <a:pt x="23" y="49"/>
                    <a:pt x="22" y="49"/>
                  </a:cubicBezTo>
                  <a:cubicBezTo>
                    <a:pt x="21" y="49"/>
                    <a:pt x="19" y="49"/>
                    <a:pt x="18" y="50"/>
                  </a:cubicBezTo>
                  <a:cubicBezTo>
                    <a:pt x="18" y="50"/>
                    <a:pt x="16" y="51"/>
                    <a:pt x="15" y="51"/>
                  </a:cubicBezTo>
                  <a:cubicBezTo>
                    <a:pt x="15" y="51"/>
                    <a:pt x="13" y="52"/>
                    <a:pt x="12" y="52"/>
                  </a:cubicBezTo>
                  <a:cubicBezTo>
                    <a:pt x="12" y="52"/>
                    <a:pt x="11" y="51"/>
                    <a:pt x="11" y="51"/>
                  </a:cubicBezTo>
                  <a:cubicBezTo>
                    <a:pt x="10" y="50"/>
                    <a:pt x="9" y="49"/>
                    <a:pt x="9" y="48"/>
                  </a:cubicBezTo>
                  <a:cubicBezTo>
                    <a:pt x="9" y="48"/>
                    <a:pt x="10" y="47"/>
                    <a:pt x="11" y="47"/>
                  </a:cubicBezTo>
                  <a:cubicBezTo>
                    <a:pt x="11" y="47"/>
                    <a:pt x="12" y="47"/>
                    <a:pt x="12" y="46"/>
                  </a:cubicBezTo>
                  <a:cubicBezTo>
                    <a:pt x="13" y="46"/>
                    <a:pt x="14" y="45"/>
                    <a:pt x="15" y="45"/>
                  </a:cubicBezTo>
                  <a:cubicBezTo>
                    <a:pt x="16" y="44"/>
                    <a:pt x="17" y="43"/>
                    <a:pt x="18" y="42"/>
                  </a:cubicBezTo>
                  <a:cubicBezTo>
                    <a:pt x="18" y="42"/>
                    <a:pt x="20" y="40"/>
                    <a:pt x="20" y="39"/>
                  </a:cubicBezTo>
                  <a:cubicBezTo>
                    <a:pt x="21" y="38"/>
                    <a:pt x="23" y="38"/>
                    <a:pt x="24" y="37"/>
                  </a:cubicBezTo>
                  <a:cubicBezTo>
                    <a:pt x="24" y="37"/>
                    <a:pt x="24" y="36"/>
                    <a:pt x="25" y="36"/>
                  </a:cubicBezTo>
                  <a:cubicBezTo>
                    <a:pt x="25" y="35"/>
                    <a:pt x="25" y="33"/>
                    <a:pt x="25" y="32"/>
                  </a:cubicBezTo>
                  <a:cubicBezTo>
                    <a:pt x="24" y="32"/>
                    <a:pt x="24" y="32"/>
                    <a:pt x="23" y="32"/>
                  </a:cubicBezTo>
                  <a:cubicBezTo>
                    <a:pt x="23" y="33"/>
                    <a:pt x="23" y="35"/>
                    <a:pt x="23" y="35"/>
                  </a:cubicBezTo>
                  <a:cubicBezTo>
                    <a:pt x="23" y="36"/>
                    <a:pt x="22" y="37"/>
                    <a:pt x="21" y="37"/>
                  </a:cubicBezTo>
                  <a:cubicBezTo>
                    <a:pt x="20" y="38"/>
                    <a:pt x="18" y="40"/>
                    <a:pt x="17" y="41"/>
                  </a:cubicBezTo>
                  <a:cubicBezTo>
                    <a:pt x="16" y="41"/>
                    <a:pt x="15" y="42"/>
                    <a:pt x="14" y="43"/>
                  </a:cubicBezTo>
                  <a:cubicBezTo>
                    <a:pt x="13" y="43"/>
                    <a:pt x="12" y="44"/>
                    <a:pt x="11" y="45"/>
                  </a:cubicBezTo>
                  <a:cubicBezTo>
                    <a:pt x="10" y="45"/>
                    <a:pt x="8" y="47"/>
                    <a:pt x="7" y="47"/>
                  </a:cubicBezTo>
                  <a:cubicBezTo>
                    <a:pt x="6" y="48"/>
                    <a:pt x="5" y="48"/>
                    <a:pt x="4" y="48"/>
                  </a:cubicBezTo>
                  <a:cubicBezTo>
                    <a:pt x="3" y="48"/>
                    <a:pt x="2" y="48"/>
                    <a:pt x="2" y="47"/>
                  </a:cubicBezTo>
                  <a:cubicBezTo>
                    <a:pt x="1" y="47"/>
                    <a:pt x="1" y="46"/>
                    <a:pt x="1" y="46"/>
                  </a:cubicBezTo>
                  <a:cubicBezTo>
                    <a:pt x="1" y="46"/>
                    <a:pt x="0" y="45"/>
                    <a:pt x="0" y="45"/>
                  </a:cubicBezTo>
                  <a:cubicBezTo>
                    <a:pt x="0" y="44"/>
                    <a:pt x="0" y="44"/>
                    <a:pt x="1" y="43"/>
                  </a:cubicBezTo>
                  <a:cubicBezTo>
                    <a:pt x="1" y="43"/>
                    <a:pt x="2" y="43"/>
                    <a:pt x="2" y="43"/>
                  </a:cubicBezTo>
                  <a:cubicBezTo>
                    <a:pt x="3" y="42"/>
                    <a:pt x="5" y="41"/>
                    <a:pt x="5" y="41"/>
                  </a:cubicBezTo>
                  <a:cubicBezTo>
                    <a:pt x="6" y="41"/>
                    <a:pt x="8" y="40"/>
                    <a:pt x="10" y="39"/>
                  </a:cubicBezTo>
                  <a:cubicBezTo>
                    <a:pt x="11" y="39"/>
                    <a:pt x="12" y="38"/>
                    <a:pt x="13" y="37"/>
                  </a:cubicBezTo>
                  <a:cubicBezTo>
                    <a:pt x="14" y="37"/>
                    <a:pt x="14" y="36"/>
                    <a:pt x="15" y="35"/>
                  </a:cubicBezTo>
                  <a:cubicBezTo>
                    <a:pt x="15" y="35"/>
                    <a:pt x="16" y="33"/>
                    <a:pt x="16" y="32"/>
                  </a:cubicBezTo>
                  <a:cubicBezTo>
                    <a:pt x="17" y="32"/>
                    <a:pt x="18" y="31"/>
                    <a:pt x="18" y="31"/>
                  </a:cubicBezTo>
                  <a:cubicBezTo>
                    <a:pt x="19" y="30"/>
                    <a:pt x="21" y="30"/>
                    <a:pt x="21" y="30"/>
                  </a:cubicBezTo>
                  <a:cubicBezTo>
                    <a:pt x="22" y="29"/>
                    <a:pt x="24" y="27"/>
                    <a:pt x="25" y="27"/>
                  </a:cubicBezTo>
                  <a:cubicBezTo>
                    <a:pt x="25" y="26"/>
                    <a:pt x="27" y="24"/>
                    <a:pt x="28" y="24"/>
                  </a:cubicBezTo>
                  <a:cubicBezTo>
                    <a:pt x="29" y="23"/>
                    <a:pt x="31" y="23"/>
                    <a:pt x="32" y="23"/>
                  </a:cubicBezTo>
                  <a:cubicBezTo>
                    <a:pt x="32" y="22"/>
                    <a:pt x="34" y="22"/>
                    <a:pt x="34" y="22"/>
                  </a:cubicBezTo>
                  <a:cubicBezTo>
                    <a:pt x="35" y="21"/>
                    <a:pt x="36" y="20"/>
                    <a:pt x="36" y="19"/>
                  </a:cubicBezTo>
                  <a:cubicBezTo>
                    <a:pt x="37" y="19"/>
                    <a:pt x="38" y="18"/>
                    <a:pt x="39" y="17"/>
                  </a:cubicBezTo>
                  <a:cubicBezTo>
                    <a:pt x="39" y="17"/>
                    <a:pt x="39" y="15"/>
                    <a:pt x="39" y="15"/>
                  </a:cubicBezTo>
                  <a:cubicBezTo>
                    <a:pt x="40" y="15"/>
                    <a:pt x="41" y="15"/>
                    <a:pt x="42" y="14"/>
                  </a:cubicBezTo>
                  <a:cubicBezTo>
                    <a:pt x="42" y="13"/>
                    <a:pt x="43" y="12"/>
                    <a:pt x="44" y="11"/>
                  </a:cubicBezTo>
                  <a:cubicBezTo>
                    <a:pt x="44" y="11"/>
                    <a:pt x="45" y="9"/>
                    <a:pt x="46" y="9"/>
                  </a:cubicBezTo>
                  <a:cubicBezTo>
                    <a:pt x="47" y="8"/>
                    <a:pt x="48" y="6"/>
                    <a:pt x="49" y="6"/>
                  </a:cubicBezTo>
                  <a:cubicBezTo>
                    <a:pt x="50" y="5"/>
                    <a:pt x="52" y="4"/>
                    <a:pt x="53" y="3"/>
                  </a:cubicBezTo>
                  <a:cubicBezTo>
                    <a:pt x="53" y="2"/>
                    <a:pt x="55" y="2"/>
                    <a:pt x="56" y="1"/>
                  </a:cubicBezTo>
                  <a:cubicBezTo>
                    <a:pt x="56" y="1"/>
                    <a:pt x="58" y="0"/>
                    <a:pt x="58" y="1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120"/>
            <p:cNvSpPr>
              <a:spLocks/>
            </p:cNvSpPr>
            <p:nvPr/>
          </p:nvSpPr>
          <p:spPr bwMode="auto">
            <a:xfrm>
              <a:off x="2010128" y="3118285"/>
              <a:ext cx="196301" cy="172465"/>
            </a:xfrm>
            <a:custGeom>
              <a:avLst/>
              <a:gdLst>
                <a:gd name="T0" fmla="*/ 58 w 59"/>
                <a:gd name="T1" fmla="*/ 4 h 52"/>
                <a:gd name="T2" fmla="*/ 55 w 59"/>
                <a:gd name="T3" fmla="*/ 7 h 52"/>
                <a:gd name="T4" fmla="*/ 51 w 59"/>
                <a:gd name="T5" fmla="*/ 15 h 52"/>
                <a:gd name="T6" fmla="*/ 47 w 59"/>
                <a:gd name="T7" fmla="*/ 21 h 52"/>
                <a:gd name="T8" fmla="*/ 44 w 59"/>
                <a:gd name="T9" fmla="*/ 30 h 52"/>
                <a:gd name="T10" fmla="*/ 39 w 59"/>
                <a:gd name="T11" fmla="*/ 37 h 52"/>
                <a:gd name="T12" fmla="*/ 34 w 59"/>
                <a:gd name="T13" fmla="*/ 39 h 52"/>
                <a:gd name="T14" fmla="*/ 31 w 59"/>
                <a:gd name="T15" fmla="*/ 45 h 52"/>
                <a:gd name="T16" fmla="*/ 26 w 59"/>
                <a:gd name="T17" fmla="*/ 46 h 52"/>
                <a:gd name="T18" fmla="*/ 22 w 59"/>
                <a:gd name="T19" fmla="*/ 49 h 52"/>
                <a:gd name="T20" fmla="*/ 15 w 59"/>
                <a:gd name="T21" fmla="*/ 51 h 52"/>
                <a:gd name="T22" fmla="*/ 11 w 59"/>
                <a:gd name="T23" fmla="*/ 51 h 52"/>
                <a:gd name="T24" fmla="*/ 11 w 59"/>
                <a:gd name="T25" fmla="*/ 47 h 52"/>
                <a:gd name="T26" fmla="*/ 15 w 59"/>
                <a:gd name="T27" fmla="*/ 45 h 52"/>
                <a:gd name="T28" fmla="*/ 20 w 59"/>
                <a:gd name="T29" fmla="*/ 39 h 52"/>
                <a:gd name="T30" fmla="*/ 25 w 59"/>
                <a:gd name="T31" fmla="*/ 36 h 52"/>
                <a:gd name="T32" fmla="*/ 23 w 59"/>
                <a:gd name="T33" fmla="*/ 32 h 52"/>
                <a:gd name="T34" fmla="*/ 21 w 59"/>
                <a:gd name="T35" fmla="*/ 37 h 52"/>
                <a:gd name="T36" fmla="*/ 14 w 59"/>
                <a:gd name="T37" fmla="*/ 43 h 52"/>
                <a:gd name="T38" fmla="*/ 7 w 59"/>
                <a:gd name="T39" fmla="*/ 47 h 52"/>
                <a:gd name="T40" fmla="*/ 2 w 59"/>
                <a:gd name="T41" fmla="*/ 47 h 52"/>
                <a:gd name="T42" fmla="*/ 0 w 59"/>
                <a:gd name="T43" fmla="*/ 45 h 52"/>
                <a:gd name="T44" fmla="*/ 2 w 59"/>
                <a:gd name="T45" fmla="*/ 43 h 52"/>
                <a:gd name="T46" fmla="*/ 10 w 59"/>
                <a:gd name="T47" fmla="*/ 39 h 52"/>
                <a:gd name="T48" fmla="*/ 15 w 59"/>
                <a:gd name="T49" fmla="*/ 35 h 52"/>
                <a:gd name="T50" fmla="*/ 18 w 59"/>
                <a:gd name="T51" fmla="*/ 31 h 52"/>
                <a:gd name="T52" fmla="*/ 25 w 59"/>
                <a:gd name="T53" fmla="*/ 27 h 52"/>
                <a:gd name="T54" fmla="*/ 32 w 59"/>
                <a:gd name="T55" fmla="*/ 23 h 52"/>
                <a:gd name="T56" fmla="*/ 36 w 59"/>
                <a:gd name="T57" fmla="*/ 19 h 52"/>
                <a:gd name="T58" fmla="*/ 39 w 59"/>
                <a:gd name="T59" fmla="*/ 15 h 52"/>
                <a:gd name="T60" fmla="*/ 44 w 59"/>
                <a:gd name="T61" fmla="*/ 11 h 52"/>
                <a:gd name="T62" fmla="*/ 49 w 59"/>
                <a:gd name="T63" fmla="*/ 6 h 52"/>
                <a:gd name="T64" fmla="*/ 56 w 59"/>
                <a:gd name="T65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2">
                  <a:moveTo>
                    <a:pt x="58" y="1"/>
                  </a:moveTo>
                  <a:cubicBezTo>
                    <a:pt x="59" y="1"/>
                    <a:pt x="58" y="3"/>
                    <a:pt x="58" y="4"/>
                  </a:cubicBezTo>
                  <a:cubicBezTo>
                    <a:pt x="58" y="4"/>
                    <a:pt x="58" y="5"/>
                    <a:pt x="57" y="6"/>
                  </a:cubicBezTo>
                  <a:cubicBezTo>
                    <a:pt x="57" y="6"/>
                    <a:pt x="56" y="6"/>
                    <a:pt x="55" y="7"/>
                  </a:cubicBezTo>
                  <a:cubicBezTo>
                    <a:pt x="54" y="8"/>
                    <a:pt x="53" y="10"/>
                    <a:pt x="52" y="11"/>
                  </a:cubicBezTo>
                  <a:cubicBezTo>
                    <a:pt x="52" y="12"/>
                    <a:pt x="51" y="14"/>
                    <a:pt x="51" y="15"/>
                  </a:cubicBezTo>
                  <a:cubicBezTo>
                    <a:pt x="51" y="16"/>
                    <a:pt x="50" y="18"/>
                    <a:pt x="50" y="18"/>
                  </a:cubicBezTo>
                  <a:cubicBezTo>
                    <a:pt x="49" y="19"/>
                    <a:pt x="48" y="21"/>
                    <a:pt x="47" y="21"/>
                  </a:cubicBezTo>
                  <a:cubicBezTo>
                    <a:pt x="47" y="23"/>
                    <a:pt x="46" y="25"/>
                    <a:pt x="45" y="27"/>
                  </a:cubicBezTo>
                  <a:cubicBezTo>
                    <a:pt x="45" y="28"/>
                    <a:pt x="44" y="29"/>
                    <a:pt x="44" y="30"/>
                  </a:cubicBezTo>
                  <a:cubicBezTo>
                    <a:pt x="43" y="30"/>
                    <a:pt x="42" y="32"/>
                    <a:pt x="41" y="33"/>
                  </a:cubicBezTo>
                  <a:cubicBezTo>
                    <a:pt x="41" y="34"/>
                    <a:pt x="40" y="37"/>
                    <a:pt x="39" y="37"/>
                  </a:cubicBezTo>
                  <a:cubicBezTo>
                    <a:pt x="38" y="37"/>
                    <a:pt x="37" y="37"/>
                    <a:pt x="36" y="38"/>
                  </a:cubicBezTo>
                  <a:cubicBezTo>
                    <a:pt x="36" y="38"/>
                    <a:pt x="35" y="38"/>
                    <a:pt x="34" y="39"/>
                  </a:cubicBezTo>
                  <a:cubicBezTo>
                    <a:pt x="34" y="40"/>
                    <a:pt x="33" y="42"/>
                    <a:pt x="33" y="43"/>
                  </a:cubicBezTo>
                  <a:cubicBezTo>
                    <a:pt x="33" y="43"/>
                    <a:pt x="32" y="44"/>
                    <a:pt x="31" y="45"/>
                  </a:cubicBezTo>
                  <a:cubicBezTo>
                    <a:pt x="31" y="45"/>
                    <a:pt x="30" y="46"/>
                    <a:pt x="29" y="46"/>
                  </a:cubicBezTo>
                  <a:cubicBezTo>
                    <a:pt x="29" y="46"/>
                    <a:pt x="27" y="46"/>
                    <a:pt x="26" y="46"/>
                  </a:cubicBezTo>
                  <a:cubicBezTo>
                    <a:pt x="25" y="46"/>
                    <a:pt x="24" y="47"/>
                    <a:pt x="24" y="47"/>
                  </a:cubicBezTo>
                  <a:cubicBezTo>
                    <a:pt x="24" y="48"/>
                    <a:pt x="23" y="49"/>
                    <a:pt x="22" y="49"/>
                  </a:cubicBezTo>
                  <a:cubicBezTo>
                    <a:pt x="21" y="49"/>
                    <a:pt x="19" y="49"/>
                    <a:pt x="18" y="50"/>
                  </a:cubicBezTo>
                  <a:cubicBezTo>
                    <a:pt x="18" y="50"/>
                    <a:pt x="16" y="51"/>
                    <a:pt x="15" y="51"/>
                  </a:cubicBezTo>
                  <a:cubicBezTo>
                    <a:pt x="15" y="51"/>
                    <a:pt x="13" y="52"/>
                    <a:pt x="12" y="52"/>
                  </a:cubicBezTo>
                  <a:cubicBezTo>
                    <a:pt x="12" y="52"/>
                    <a:pt x="11" y="51"/>
                    <a:pt x="11" y="51"/>
                  </a:cubicBezTo>
                  <a:cubicBezTo>
                    <a:pt x="10" y="50"/>
                    <a:pt x="9" y="49"/>
                    <a:pt x="9" y="48"/>
                  </a:cubicBezTo>
                  <a:cubicBezTo>
                    <a:pt x="9" y="48"/>
                    <a:pt x="10" y="47"/>
                    <a:pt x="11" y="47"/>
                  </a:cubicBezTo>
                  <a:cubicBezTo>
                    <a:pt x="11" y="47"/>
                    <a:pt x="12" y="47"/>
                    <a:pt x="12" y="46"/>
                  </a:cubicBezTo>
                  <a:cubicBezTo>
                    <a:pt x="13" y="46"/>
                    <a:pt x="14" y="45"/>
                    <a:pt x="15" y="45"/>
                  </a:cubicBezTo>
                  <a:cubicBezTo>
                    <a:pt x="16" y="44"/>
                    <a:pt x="17" y="43"/>
                    <a:pt x="18" y="42"/>
                  </a:cubicBezTo>
                  <a:cubicBezTo>
                    <a:pt x="18" y="42"/>
                    <a:pt x="20" y="40"/>
                    <a:pt x="20" y="39"/>
                  </a:cubicBezTo>
                  <a:cubicBezTo>
                    <a:pt x="21" y="38"/>
                    <a:pt x="23" y="38"/>
                    <a:pt x="24" y="37"/>
                  </a:cubicBezTo>
                  <a:cubicBezTo>
                    <a:pt x="24" y="37"/>
                    <a:pt x="24" y="36"/>
                    <a:pt x="25" y="36"/>
                  </a:cubicBezTo>
                  <a:cubicBezTo>
                    <a:pt x="25" y="35"/>
                    <a:pt x="25" y="33"/>
                    <a:pt x="25" y="32"/>
                  </a:cubicBezTo>
                  <a:cubicBezTo>
                    <a:pt x="24" y="32"/>
                    <a:pt x="24" y="32"/>
                    <a:pt x="23" y="32"/>
                  </a:cubicBezTo>
                  <a:cubicBezTo>
                    <a:pt x="23" y="33"/>
                    <a:pt x="23" y="35"/>
                    <a:pt x="23" y="35"/>
                  </a:cubicBezTo>
                  <a:cubicBezTo>
                    <a:pt x="23" y="36"/>
                    <a:pt x="22" y="37"/>
                    <a:pt x="21" y="37"/>
                  </a:cubicBezTo>
                  <a:cubicBezTo>
                    <a:pt x="20" y="38"/>
                    <a:pt x="18" y="40"/>
                    <a:pt x="17" y="41"/>
                  </a:cubicBezTo>
                  <a:cubicBezTo>
                    <a:pt x="16" y="41"/>
                    <a:pt x="15" y="42"/>
                    <a:pt x="14" y="43"/>
                  </a:cubicBezTo>
                  <a:cubicBezTo>
                    <a:pt x="13" y="43"/>
                    <a:pt x="12" y="44"/>
                    <a:pt x="11" y="45"/>
                  </a:cubicBezTo>
                  <a:cubicBezTo>
                    <a:pt x="10" y="45"/>
                    <a:pt x="8" y="47"/>
                    <a:pt x="7" y="47"/>
                  </a:cubicBezTo>
                  <a:cubicBezTo>
                    <a:pt x="6" y="48"/>
                    <a:pt x="5" y="48"/>
                    <a:pt x="4" y="48"/>
                  </a:cubicBezTo>
                  <a:cubicBezTo>
                    <a:pt x="3" y="48"/>
                    <a:pt x="2" y="48"/>
                    <a:pt x="2" y="47"/>
                  </a:cubicBezTo>
                  <a:cubicBezTo>
                    <a:pt x="1" y="47"/>
                    <a:pt x="1" y="46"/>
                    <a:pt x="1" y="46"/>
                  </a:cubicBezTo>
                  <a:cubicBezTo>
                    <a:pt x="1" y="46"/>
                    <a:pt x="0" y="45"/>
                    <a:pt x="0" y="45"/>
                  </a:cubicBezTo>
                  <a:cubicBezTo>
                    <a:pt x="0" y="44"/>
                    <a:pt x="0" y="44"/>
                    <a:pt x="1" y="43"/>
                  </a:cubicBezTo>
                  <a:cubicBezTo>
                    <a:pt x="1" y="43"/>
                    <a:pt x="2" y="43"/>
                    <a:pt x="2" y="43"/>
                  </a:cubicBezTo>
                  <a:cubicBezTo>
                    <a:pt x="3" y="42"/>
                    <a:pt x="5" y="41"/>
                    <a:pt x="5" y="41"/>
                  </a:cubicBezTo>
                  <a:cubicBezTo>
                    <a:pt x="6" y="41"/>
                    <a:pt x="8" y="40"/>
                    <a:pt x="10" y="39"/>
                  </a:cubicBezTo>
                  <a:cubicBezTo>
                    <a:pt x="11" y="39"/>
                    <a:pt x="12" y="38"/>
                    <a:pt x="13" y="37"/>
                  </a:cubicBezTo>
                  <a:cubicBezTo>
                    <a:pt x="14" y="37"/>
                    <a:pt x="14" y="36"/>
                    <a:pt x="15" y="35"/>
                  </a:cubicBezTo>
                  <a:cubicBezTo>
                    <a:pt x="15" y="35"/>
                    <a:pt x="16" y="33"/>
                    <a:pt x="16" y="32"/>
                  </a:cubicBezTo>
                  <a:cubicBezTo>
                    <a:pt x="17" y="32"/>
                    <a:pt x="18" y="31"/>
                    <a:pt x="18" y="31"/>
                  </a:cubicBezTo>
                  <a:cubicBezTo>
                    <a:pt x="19" y="30"/>
                    <a:pt x="21" y="30"/>
                    <a:pt x="21" y="30"/>
                  </a:cubicBezTo>
                  <a:cubicBezTo>
                    <a:pt x="22" y="29"/>
                    <a:pt x="24" y="27"/>
                    <a:pt x="25" y="27"/>
                  </a:cubicBezTo>
                  <a:cubicBezTo>
                    <a:pt x="25" y="26"/>
                    <a:pt x="27" y="24"/>
                    <a:pt x="28" y="24"/>
                  </a:cubicBezTo>
                  <a:cubicBezTo>
                    <a:pt x="29" y="23"/>
                    <a:pt x="31" y="23"/>
                    <a:pt x="32" y="23"/>
                  </a:cubicBezTo>
                  <a:cubicBezTo>
                    <a:pt x="32" y="22"/>
                    <a:pt x="34" y="22"/>
                    <a:pt x="34" y="22"/>
                  </a:cubicBezTo>
                  <a:cubicBezTo>
                    <a:pt x="35" y="21"/>
                    <a:pt x="36" y="20"/>
                    <a:pt x="36" y="19"/>
                  </a:cubicBezTo>
                  <a:cubicBezTo>
                    <a:pt x="37" y="19"/>
                    <a:pt x="38" y="18"/>
                    <a:pt x="39" y="17"/>
                  </a:cubicBezTo>
                  <a:cubicBezTo>
                    <a:pt x="39" y="17"/>
                    <a:pt x="39" y="15"/>
                    <a:pt x="39" y="15"/>
                  </a:cubicBezTo>
                  <a:cubicBezTo>
                    <a:pt x="40" y="15"/>
                    <a:pt x="41" y="15"/>
                    <a:pt x="42" y="14"/>
                  </a:cubicBezTo>
                  <a:cubicBezTo>
                    <a:pt x="42" y="13"/>
                    <a:pt x="43" y="12"/>
                    <a:pt x="44" y="11"/>
                  </a:cubicBezTo>
                  <a:cubicBezTo>
                    <a:pt x="44" y="11"/>
                    <a:pt x="45" y="9"/>
                    <a:pt x="46" y="9"/>
                  </a:cubicBezTo>
                  <a:cubicBezTo>
                    <a:pt x="47" y="8"/>
                    <a:pt x="48" y="6"/>
                    <a:pt x="49" y="6"/>
                  </a:cubicBezTo>
                  <a:cubicBezTo>
                    <a:pt x="50" y="5"/>
                    <a:pt x="52" y="4"/>
                    <a:pt x="53" y="3"/>
                  </a:cubicBezTo>
                  <a:cubicBezTo>
                    <a:pt x="53" y="2"/>
                    <a:pt x="55" y="2"/>
                    <a:pt x="56" y="1"/>
                  </a:cubicBezTo>
                  <a:cubicBezTo>
                    <a:pt x="56" y="1"/>
                    <a:pt x="58" y="0"/>
                    <a:pt x="58" y="1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121"/>
            <p:cNvSpPr>
              <a:spLocks/>
            </p:cNvSpPr>
            <p:nvPr/>
          </p:nvSpPr>
          <p:spPr bwMode="auto">
            <a:xfrm>
              <a:off x="1956846" y="3430965"/>
              <a:ext cx="123390" cy="95346"/>
            </a:xfrm>
            <a:custGeom>
              <a:avLst/>
              <a:gdLst>
                <a:gd name="T0" fmla="*/ 36 w 37"/>
                <a:gd name="T1" fmla="*/ 4 h 29"/>
                <a:gd name="T2" fmla="*/ 36 w 37"/>
                <a:gd name="T3" fmla="*/ 9 h 29"/>
                <a:gd name="T4" fmla="*/ 33 w 37"/>
                <a:gd name="T5" fmla="*/ 10 h 29"/>
                <a:gd name="T6" fmla="*/ 30 w 37"/>
                <a:gd name="T7" fmla="*/ 13 h 29"/>
                <a:gd name="T8" fmla="*/ 27 w 37"/>
                <a:gd name="T9" fmla="*/ 17 h 29"/>
                <a:gd name="T10" fmla="*/ 24 w 37"/>
                <a:gd name="T11" fmla="*/ 19 h 29"/>
                <a:gd name="T12" fmla="*/ 21 w 37"/>
                <a:gd name="T13" fmla="*/ 20 h 29"/>
                <a:gd name="T14" fmla="*/ 18 w 37"/>
                <a:gd name="T15" fmla="*/ 23 h 29"/>
                <a:gd name="T16" fmla="*/ 17 w 37"/>
                <a:gd name="T17" fmla="*/ 25 h 29"/>
                <a:gd name="T18" fmla="*/ 15 w 37"/>
                <a:gd name="T19" fmla="*/ 27 h 29"/>
                <a:gd name="T20" fmla="*/ 11 w 37"/>
                <a:gd name="T21" fmla="*/ 29 h 29"/>
                <a:gd name="T22" fmla="*/ 6 w 37"/>
                <a:gd name="T23" fmla="*/ 28 h 29"/>
                <a:gd name="T24" fmla="*/ 3 w 37"/>
                <a:gd name="T25" fmla="*/ 27 h 29"/>
                <a:gd name="T26" fmla="*/ 1 w 37"/>
                <a:gd name="T27" fmla="*/ 25 h 29"/>
                <a:gd name="T28" fmla="*/ 0 w 37"/>
                <a:gd name="T29" fmla="*/ 22 h 29"/>
                <a:gd name="T30" fmla="*/ 1 w 37"/>
                <a:gd name="T31" fmla="*/ 19 h 29"/>
                <a:gd name="T32" fmla="*/ 3 w 37"/>
                <a:gd name="T33" fmla="*/ 16 h 29"/>
                <a:gd name="T34" fmla="*/ 8 w 37"/>
                <a:gd name="T35" fmla="*/ 13 h 29"/>
                <a:gd name="T36" fmla="*/ 12 w 37"/>
                <a:gd name="T37" fmla="*/ 9 h 29"/>
                <a:gd name="T38" fmla="*/ 16 w 37"/>
                <a:gd name="T39" fmla="*/ 7 h 29"/>
                <a:gd name="T40" fmla="*/ 18 w 37"/>
                <a:gd name="T41" fmla="*/ 6 h 29"/>
                <a:gd name="T42" fmla="*/ 23 w 37"/>
                <a:gd name="T43" fmla="*/ 4 h 29"/>
                <a:gd name="T44" fmla="*/ 28 w 37"/>
                <a:gd name="T45" fmla="*/ 1 h 29"/>
                <a:gd name="T46" fmla="*/ 32 w 37"/>
                <a:gd name="T47" fmla="*/ 0 h 29"/>
                <a:gd name="T48" fmla="*/ 35 w 37"/>
                <a:gd name="T49" fmla="*/ 1 h 29"/>
                <a:gd name="T50" fmla="*/ 36 w 37"/>
                <a:gd name="T51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7" h="29">
                  <a:moveTo>
                    <a:pt x="36" y="4"/>
                  </a:moveTo>
                  <a:cubicBezTo>
                    <a:pt x="36" y="5"/>
                    <a:pt x="37" y="8"/>
                    <a:pt x="36" y="9"/>
                  </a:cubicBezTo>
                  <a:cubicBezTo>
                    <a:pt x="36" y="10"/>
                    <a:pt x="33" y="10"/>
                    <a:pt x="33" y="10"/>
                  </a:cubicBezTo>
                  <a:cubicBezTo>
                    <a:pt x="32" y="11"/>
                    <a:pt x="31" y="13"/>
                    <a:pt x="30" y="13"/>
                  </a:cubicBezTo>
                  <a:cubicBezTo>
                    <a:pt x="29" y="14"/>
                    <a:pt x="28" y="16"/>
                    <a:pt x="27" y="17"/>
                  </a:cubicBezTo>
                  <a:cubicBezTo>
                    <a:pt x="27" y="18"/>
                    <a:pt x="25" y="19"/>
                    <a:pt x="24" y="19"/>
                  </a:cubicBezTo>
                  <a:cubicBezTo>
                    <a:pt x="24" y="19"/>
                    <a:pt x="22" y="19"/>
                    <a:pt x="21" y="20"/>
                  </a:cubicBezTo>
                  <a:cubicBezTo>
                    <a:pt x="20" y="20"/>
                    <a:pt x="19" y="21"/>
                    <a:pt x="18" y="23"/>
                  </a:cubicBezTo>
                  <a:cubicBezTo>
                    <a:pt x="17" y="23"/>
                    <a:pt x="17" y="24"/>
                    <a:pt x="17" y="25"/>
                  </a:cubicBezTo>
                  <a:cubicBezTo>
                    <a:pt x="16" y="26"/>
                    <a:pt x="16" y="26"/>
                    <a:pt x="15" y="27"/>
                  </a:cubicBezTo>
                  <a:cubicBezTo>
                    <a:pt x="14" y="28"/>
                    <a:pt x="12" y="28"/>
                    <a:pt x="11" y="29"/>
                  </a:cubicBezTo>
                  <a:cubicBezTo>
                    <a:pt x="10" y="29"/>
                    <a:pt x="7" y="28"/>
                    <a:pt x="6" y="28"/>
                  </a:cubicBezTo>
                  <a:cubicBezTo>
                    <a:pt x="5" y="28"/>
                    <a:pt x="4" y="27"/>
                    <a:pt x="3" y="27"/>
                  </a:cubicBezTo>
                  <a:cubicBezTo>
                    <a:pt x="2" y="26"/>
                    <a:pt x="1" y="25"/>
                    <a:pt x="1" y="25"/>
                  </a:cubicBezTo>
                  <a:cubicBezTo>
                    <a:pt x="0" y="24"/>
                    <a:pt x="0" y="22"/>
                    <a:pt x="0" y="22"/>
                  </a:cubicBezTo>
                  <a:cubicBezTo>
                    <a:pt x="0" y="21"/>
                    <a:pt x="1" y="20"/>
                    <a:pt x="1" y="19"/>
                  </a:cubicBezTo>
                  <a:cubicBezTo>
                    <a:pt x="2" y="18"/>
                    <a:pt x="2" y="17"/>
                    <a:pt x="3" y="16"/>
                  </a:cubicBezTo>
                  <a:cubicBezTo>
                    <a:pt x="4" y="15"/>
                    <a:pt x="7" y="14"/>
                    <a:pt x="8" y="13"/>
                  </a:cubicBezTo>
                  <a:cubicBezTo>
                    <a:pt x="9" y="12"/>
                    <a:pt x="11" y="10"/>
                    <a:pt x="12" y="9"/>
                  </a:cubicBezTo>
                  <a:cubicBezTo>
                    <a:pt x="13" y="8"/>
                    <a:pt x="15" y="7"/>
                    <a:pt x="16" y="7"/>
                  </a:cubicBezTo>
                  <a:cubicBezTo>
                    <a:pt x="17" y="7"/>
                    <a:pt x="18" y="6"/>
                    <a:pt x="18" y="6"/>
                  </a:cubicBezTo>
                  <a:cubicBezTo>
                    <a:pt x="20" y="6"/>
                    <a:pt x="22" y="5"/>
                    <a:pt x="23" y="4"/>
                  </a:cubicBezTo>
                  <a:cubicBezTo>
                    <a:pt x="25" y="3"/>
                    <a:pt x="27" y="2"/>
                    <a:pt x="28" y="1"/>
                  </a:cubicBezTo>
                  <a:cubicBezTo>
                    <a:pt x="29" y="1"/>
                    <a:pt x="31" y="0"/>
                    <a:pt x="32" y="0"/>
                  </a:cubicBezTo>
                  <a:cubicBezTo>
                    <a:pt x="32" y="0"/>
                    <a:pt x="34" y="1"/>
                    <a:pt x="35" y="1"/>
                  </a:cubicBezTo>
                  <a:cubicBezTo>
                    <a:pt x="35" y="2"/>
                    <a:pt x="36" y="3"/>
                    <a:pt x="36" y="4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122"/>
            <p:cNvSpPr>
              <a:spLocks/>
            </p:cNvSpPr>
            <p:nvPr/>
          </p:nvSpPr>
          <p:spPr bwMode="auto">
            <a:xfrm>
              <a:off x="1956846" y="3430965"/>
              <a:ext cx="123390" cy="95346"/>
            </a:xfrm>
            <a:custGeom>
              <a:avLst/>
              <a:gdLst>
                <a:gd name="T0" fmla="*/ 36 w 37"/>
                <a:gd name="T1" fmla="*/ 4 h 29"/>
                <a:gd name="T2" fmla="*/ 36 w 37"/>
                <a:gd name="T3" fmla="*/ 9 h 29"/>
                <a:gd name="T4" fmla="*/ 33 w 37"/>
                <a:gd name="T5" fmla="*/ 10 h 29"/>
                <a:gd name="T6" fmla="*/ 30 w 37"/>
                <a:gd name="T7" fmla="*/ 13 h 29"/>
                <a:gd name="T8" fmla="*/ 27 w 37"/>
                <a:gd name="T9" fmla="*/ 17 h 29"/>
                <a:gd name="T10" fmla="*/ 24 w 37"/>
                <a:gd name="T11" fmla="*/ 19 h 29"/>
                <a:gd name="T12" fmla="*/ 21 w 37"/>
                <a:gd name="T13" fmla="*/ 20 h 29"/>
                <a:gd name="T14" fmla="*/ 18 w 37"/>
                <a:gd name="T15" fmla="*/ 23 h 29"/>
                <a:gd name="T16" fmla="*/ 17 w 37"/>
                <a:gd name="T17" fmla="*/ 25 h 29"/>
                <a:gd name="T18" fmla="*/ 15 w 37"/>
                <a:gd name="T19" fmla="*/ 27 h 29"/>
                <a:gd name="T20" fmla="*/ 11 w 37"/>
                <a:gd name="T21" fmla="*/ 29 h 29"/>
                <a:gd name="T22" fmla="*/ 6 w 37"/>
                <a:gd name="T23" fmla="*/ 28 h 29"/>
                <a:gd name="T24" fmla="*/ 3 w 37"/>
                <a:gd name="T25" fmla="*/ 27 h 29"/>
                <a:gd name="T26" fmla="*/ 1 w 37"/>
                <a:gd name="T27" fmla="*/ 25 h 29"/>
                <a:gd name="T28" fmla="*/ 0 w 37"/>
                <a:gd name="T29" fmla="*/ 22 h 29"/>
                <a:gd name="T30" fmla="*/ 1 w 37"/>
                <a:gd name="T31" fmla="*/ 19 h 29"/>
                <a:gd name="T32" fmla="*/ 3 w 37"/>
                <a:gd name="T33" fmla="*/ 16 h 29"/>
                <a:gd name="T34" fmla="*/ 8 w 37"/>
                <a:gd name="T35" fmla="*/ 13 h 29"/>
                <a:gd name="T36" fmla="*/ 12 w 37"/>
                <a:gd name="T37" fmla="*/ 9 h 29"/>
                <a:gd name="T38" fmla="*/ 16 w 37"/>
                <a:gd name="T39" fmla="*/ 7 h 29"/>
                <a:gd name="T40" fmla="*/ 18 w 37"/>
                <a:gd name="T41" fmla="*/ 6 h 29"/>
                <a:gd name="T42" fmla="*/ 23 w 37"/>
                <a:gd name="T43" fmla="*/ 4 h 29"/>
                <a:gd name="T44" fmla="*/ 28 w 37"/>
                <a:gd name="T45" fmla="*/ 1 h 29"/>
                <a:gd name="T46" fmla="*/ 32 w 37"/>
                <a:gd name="T47" fmla="*/ 0 h 29"/>
                <a:gd name="T48" fmla="*/ 35 w 37"/>
                <a:gd name="T49" fmla="*/ 1 h 29"/>
                <a:gd name="T50" fmla="*/ 36 w 37"/>
                <a:gd name="T51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7" h="29">
                  <a:moveTo>
                    <a:pt x="36" y="4"/>
                  </a:moveTo>
                  <a:cubicBezTo>
                    <a:pt x="36" y="5"/>
                    <a:pt x="37" y="8"/>
                    <a:pt x="36" y="9"/>
                  </a:cubicBezTo>
                  <a:cubicBezTo>
                    <a:pt x="36" y="10"/>
                    <a:pt x="33" y="10"/>
                    <a:pt x="33" y="10"/>
                  </a:cubicBezTo>
                  <a:cubicBezTo>
                    <a:pt x="32" y="11"/>
                    <a:pt x="31" y="13"/>
                    <a:pt x="30" y="13"/>
                  </a:cubicBezTo>
                  <a:cubicBezTo>
                    <a:pt x="29" y="14"/>
                    <a:pt x="28" y="16"/>
                    <a:pt x="27" y="17"/>
                  </a:cubicBezTo>
                  <a:cubicBezTo>
                    <a:pt x="27" y="18"/>
                    <a:pt x="25" y="19"/>
                    <a:pt x="24" y="19"/>
                  </a:cubicBezTo>
                  <a:cubicBezTo>
                    <a:pt x="24" y="19"/>
                    <a:pt x="22" y="19"/>
                    <a:pt x="21" y="20"/>
                  </a:cubicBezTo>
                  <a:cubicBezTo>
                    <a:pt x="20" y="20"/>
                    <a:pt x="19" y="21"/>
                    <a:pt x="18" y="23"/>
                  </a:cubicBezTo>
                  <a:cubicBezTo>
                    <a:pt x="17" y="23"/>
                    <a:pt x="17" y="24"/>
                    <a:pt x="17" y="25"/>
                  </a:cubicBezTo>
                  <a:cubicBezTo>
                    <a:pt x="16" y="26"/>
                    <a:pt x="16" y="26"/>
                    <a:pt x="15" y="27"/>
                  </a:cubicBezTo>
                  <a:cubicBezTo>
                    <a:pt x="14" y="28"/>
                    <a:pt x="12" y="28"/>
                    <a:pt x="11" y="29"/>
                  </a:cubicBezTo>
                  <a:cubicBezTo>
                    <a:pt x="10" y="29"/>
                    <a:pt x="7" y="28"/>
                    <a:pt x="6" y="28"/>
                  </a:cubicBezTo>
                  <a:cubicBezTo>
                    <a:pt x="5" y="28"/>
                    <a:pt x="4" y="27"/>
                    <a:pt x="3" y="27"/>
                  </a:cubicBezTo>
                  <a:cubicBezTo>
                    <a:pt x="2" y="26"/>
                    <a:pt x="1" y="25"/>
                    <a:pt x="1" y="25"/>
                  </a:cubicBezTo>
                  <a:cubicBezTo>
                    <a:pt x="0" y="24"/>
                    <a:pt x="0" y="22"/>
                    <a:pt x="0" y="22"/>
                  </a:cubicBezTo>
                  <a:cubicBezTo>
                    <a:pt x="0" y="21"/>
                    <a:pt x="1" y="20"/>
                    <a:pt x="1" y="19"/>
                  </a:cubicBezTo>
                  <a:cubicBezTo>
                    <a:pt x="2" y="18"/>
                    <a:pt x="2" y="17"/>
                    <a:pt x="3" y="16"/>
                  </a:cubicBezTo>
                  <a:cubicBezTo>
                    <a:pt x="4" y="15"/>
                    <a:pt x="7" y="14"/>
                    <a:pt x="8" y="13"/>
                  </a:cubicBezTo>
                  <a:cubicBezTo>
                    <a:pt x="9" y="12"/>
                    <a:pt x="11" y="10"/>
                    <a:pt x="12" y="9"/>
                  </a:cubicBezTo>
                  <a:cubicBezTo>
                    <a:pt x="13" y="8"/>
                    <a:pt x="15" y="7"/>
                    <a:pt x="16" y="7"/>
                  </a:cubicBezTo>
                  <a:cubicBezTo>
                    <a:pt x="17" y="7"/>
                    <a:pt x="18" y="6"/>
                    <a:pt x="18" y="6"/>
                  </a:cubicBezTo>
                  <a:cubicBezTo>
                    <a:pt x="20" y="6"/>
                    <a:pt x="22" y="5"/>
                    <a:pt x="23" y="4"/>
                  </a:cubicBezTo>
                  <a:cubicBezTo>
                    <a:pt x="25" y="3"/>
                    <a:pt x="27" y="2"/>
                    <a:pt x="28" y="1"/>
                  </a:cubicBezTo>
                  <a:cubicBezTo>
                    <a:pt x="29" y="1"/>
                    <a:pt x="31" y="0"/>
                    <a:pt x="32" y="0"/>
                  </a:cubicBezTo>
                  <a:cubicBezTo>
                    <a:pt x="32" y="0"/>
                    <a:pt x="34" y="1"/>
                    <a:pt x="35" y="1"/>
                  </a:cubicBezTo>
                  <a:cubicBezTo>
                    <a:pt x="35" y="2"/>
                    <a:pt x="36" y="3"/>
                    <a:pt x="36" y="4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123"/>
            <p:cNvSpPr>
              <a:spLocks/>
            </p:cNvSpPr>
            <p:nvPr/>
          </p:nvSpPr>
          <p:spPr bwMode="auto">
            <a:xfrm>
              <a:off x="1475907" y="3341227"/>
              <a:ext cx="497764" cy="398212"/>
            </a:xfrm>
            <a:custGeom>
              <a:avLst/>
              <a:gdLst>
                <a:gd name="T0" fmla="*/ 150 w 150"/>
                <a:gd name="T1" fmla="*/ 14 h 120"/>
                <a:gd name="T2" fmla="*/ 146 w 150"/>
                <a:gd name="T3" fmla="*/ 21 h 120"/>
                <a:gd name="T4" fmla="*/ 138 w 150"/>
                <a:gd name="T5" fmla="*/ 28 h 120"/>
                <a:gd name="T6" fmla="*/ 127 w 150"/>
                <a:gd name="T7" fmla="*/ 35 h 120"/>
                <a:gd name="T8" fmla="*/ 113 w 150"/>
                <a:gd name="T9" fmla="*/ 50 h 120"/>
                <a:gd name="T10" fmla="*/ 96 w 150"/>
                <a:gd name="T11" fmla="*/ 61 h 120"/>
                <a:gd name="T12" fmla="*/ 92 w 150"/>
                <a:gd name="T13" fmla="*/ 67 h 120"/>
                <a:gd name="T14" fmla="*/ 81 w 150"/>
                <a:gd name="T15" fmla="*/ 78 h 120"/>
                <a:gd name="T16" fmla="*/ 68 w 150"/>
                <a:gd name="T17" fmla="*/ 89 h 120"/>
                <a:gd name="T18" fmla="*/ 59 w 150"/>
                <a:gd name="T19" fmla="*/ 94 h 120"/>
                <a:gd name="T20" fmla="*/ 53 w 150"/>
                <a:gd name="T21" fmla="*/ 102 h 120"/>
                <a:gd name="T22" fmla="*/ 47 w 150"/>
                <a:gd name="T23" fmla="*/ 110 h 120"/>
                <a:gd name="T24" fmla="*/ 38 w 150"/>
                <a:gd name="T25" fmla="*/ 109 h 120"/>
                <a:gd name="T26" fmla="*/ 32 w 150"/>
                <a:gd name="T27" fmla="*/ 107 h 120"/>
                <a:gd name="T28" fmla="*/ 25 w 150"/>
                <a:gd name="T29" fmla="*/ 110 h 120"/>
                <a:gd name="T30" fmla="*/ 19 w 150"/>
                <a:gd name="T31" fmla="*/ 115 h 120"/>
                <a:gd name="T32" fmla="*/ 13 w 150"/>
                <a:gd name="T33" fmla="*/ 117 h 120"/>
                <a:gd name="T34" fmla="*/ 2 w 150"/>
                <a:gd name="T35" fmla="*/ 118 h 120"/>
                <a:gd name="T36" fmla="*/ 0 w 150"/>
                <a:gd name="T37" fmla="*/ 114 h 120"/>
                <a:gd name="T38" fmla="*/ 6 w 150"/>
                <a:gd name="T39" fmla="*/ 107 h 120"/>
                <a:gd name="T40" fmla="*/ 13 w 150"/>
                <a:gd name="T41" fmla="*/ 105 h 120"/>
                <a:gd name="T42" fmla="*/ 19 w 150"/>
                <a:gd name="T43" fmla="*/ 99 h 120"/>
                <a:gd name="T44" fmla="*/ 24 w 150"/>
                <a:gd name="T45" fmla="*/ 95 h 120"/>
                <a:gd name="T46" fmla="*/ 30 w 150"/>
                <a:gd name="T47" fmla="*/ 88 h 120"/>
                <a:gd name="T48" fmla="*/ 36 w 150"/>
                <a:gd name="T49" fmla="*/ 86 h 120"/>
                <a:gd name="T50" fmla="*/ 43 w 150"/>
                <a:gd name="T51" fmla="*/ 77 h 120"/>
                <a:gd name="T52" fmla="*/ 48 w 150"/>
                <a:gd name="T53" fmla="*/ 69 h 120"/>
                <a:gd name="T54" fmla="*/ 55 w 150"/>
                <a:gd name="T55" fmla="*/ 58 h 120"/>
                <a:gd name="T56" fmla="*/ 63 w 150"/>
                <a:gd name="T57" fmla="*/ 49 h 120"/>
                <a:gd name="T58" fmla="*/ 68 w 150"/>
                <a:gd name="T59" fmla="*/ 47 h 120"/>
                <a:gd name="T60" fmla="*/ 73 w 150"/>
                <a:gd name="T61" fmla="*/ 45 h 120"/>
                <a:gd name="T62" fmla="*/ 75 w 150"/>
                <a:gd name="T63" fmla="*/ 44 h 120"/>
                <a:gd name="T64" fmla="*/ 76 w 150"/>
                <a:gd name="T65" fmla="*/ 38 h 120"/>
                <a:gd name="T66" fmla="*/ 81 w 150"/>
                <a:gd name="T67" fmla="*/ 38 h 120"/>
                <a:gd name="T68" fmla="*/ 85 w 150"/>
                <a:gd name="T69" fmla="*/ 35 h 120"/>
                <a:gd name="T70" fmla="*/ 85 w 150"/>
                <a:gd name="T71" fmla="*/ 27 h 120"/>
                <a:gd name="T72" fmla="*/ 88 w 150"/>
                <a:gd name="T73" fmla="*/ 20 h 120"/>
                <a:gd name="T74" fmla="*/ 92 w 150"/>
                <a:gd name="T75" fmla="*/ 17 h 120"/>
                <a:gd name="T76" fmla="*/ 99 w 150"/>
                <a:gd name="T77" fmla="*/ 15 h 120"/>
                <a:gd name="T78" fmla="*/ 106 w 150"/>
                <a:gd name="T79" fmla="*/ 12 h 120"/>
                <a:gd name="T80" fmla="*/ 110 w 150"/>
                <a:gd name="T81" fmla="*/ 10 h 120"/>
                <a:gd name="T82" fmla="*/ 117 w 150"/>
                <a:gd name="T83" fmla="*/ 6 h 120"/>
                <a:gd name="T84" fmla="*/ 125 w 150"/>
                <a:gd name="T85" fmla="*/ 0 h 120"/>
                <a:gd name="T86" fmla="*/ 131 w 150"/>
                <a:gd name="T87" fmla="*/ 1 h 120"/>
                <a:gd name="T88" fmla="*/ 136 w 150"/>
                <a:gd name="T89" fmla="*/ 5 h 120"/>
                <a:gd name="T90" fmla="*/ 144 w 150"/>
                <a:gd name="T91" fmla="*/ 4 h 120"/>
                <a:gd name="T92" fmla="*/ 150 w 150"/>
                <a:gd name="T93" fmla="*/ 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0" h="120">
                  <a:moveTo>
                    <a:pt x="150" y="8"/>
                  </a:moveTo>
                  <a:cubicBezTo>
                    <a:pt x="150" y="9"/>
                    <a:pt x="150" y="12"/>
                    <a:pt x="150" y="14"/>
                  </a:cubicBezTo>
                  <a:cubicBezTo>
                    <a:pt x="150" y="14"/>
                    <a:pt x="149" y="16"/>
                    <a:pt x="148" y="17"/>
                  </a:cubicBezTo>
                  <a:cubicBezTo>
                    <a:pt x="148" y="18"/>
                    <a:pt x="147" y="20"/>
                    <a:pt x="146" y="21"/>
                  </a:cubicBezTo>
                  <a:cubicBezTo>
                    <a:pt x="146" y="22"/>
                    <a:pt x="144" y="25"/>
                    <a:pt x="143" y="25"/>
                  </a:cubicBezTo>
                  <a:cubicBezTo>
                    <a:pt x="142" y="26"/>
                    <a:pt x="139" y="27"/>
                    <a:pt x="138" y="28"/>
                  </a:cubicBezTo>
                  <a:cubicBezTo>
                    <a:pt x="137" y="28"/>
                    <a:pt x="134" y="30"/>
                    <a:pt x="132" y="31"/>
                  </a:cubicBezTo>
                  <a:cubicBezTo>
                    <a:pt x="131" y="32"/>
                    <a:pt x="129" y="34"/>
                    <a:pt x="127" y="35"/>
                  </a:cubicBezTo>
                  <a:cubicBezTo>
                    <a:pt x="125" y="38"/>
                    <a:pt x="121" y="42"/>
                    <a:pt x="119" y="44"/>
                  </a:cubicBezTo>
                  <a:cubicBezTo>
                    <a:pt x="117" y="45"/>
                    <a:pt x="114" y="48"/>
                    <a:pt x="113" y="50"/>
                  </a:cubicBezTo>
                  <a:cubicBezTo>
                    <a:pt x="110" y="51"/>
                    <a:pt x="106" y="54"/>
                    <a:pt x="104" y="56"/>
                  </a:cubicBezTo>
                  <a:cubicBezTo>
                    <a:pt x="102" y="57"/>
                    <a:pt x="98" y="59"/>
                    <a:pt x="96" y="61"/>
                  </a:cubicBezTo>
                  <a:cubicBezTo>
                    <a:pt x="96" y="62"/>
                    <a:pt x="95" y="63"/>
                    <a:pt x="95" y="64"/>
                  </a:cubicBezTo>
                  <a:cubicBezTo>
                    <a:pt x="94" y="65"/>
                    <a:pt x="92" y="67"/>
                    <a:pt x="92" y="67"/>
                  </a:cubicBezTo>
                  <a:cubicBezTo>
                    <a:pt x="91" y="68"/>
                    <a:pt x="89" y="71"/>
                    <a:pt x="88" y="73"/>
                  </a:cubicBezTo>
                  <a:cubicBezTo>
                    <a:pt x="86" y="74"/>
                    <a:pt x="83" y="77"/>
                    <a:pt x="81" y="78"/>
                  </a:cubicBezTo>
                  <a:cubicBezTo>
                    <a:pt x="80" y="80"/>
                    <a:pt x="78" y="82"/>
                    <a:pt x="77" y="83"/>
                  </a:cubicBezTo>
                  <a:cubicBezTo>
                    <a:pt x="74" y="85"/>
                    <a:pt x="70" y="88"/>
                    <a:pt x="68" y="89"/>
                  </a:cubicBezTo>
                  <a:cubicBezTo>
                    <a:pt x="67" y="90"/>
                    <a:pt x="63" y="91"/>
                    <a:pt x="62" y="92"/>
                  </a:cubicBezTo>
                  <a:cubicBezTo>
                    <a:pt x="61" y="92"/>
                    <a:pt x="59" y="93"/>
                    <a:pt x="59" y="94"/>
                  </a:cubicBezTo>
                  <a:cubicBezTo>
                    <a:pt x="58" y="95"/>
                    <a:pt x="58" y="97"/>
                    <a:pt x="57" y="98"/>
                  </a:cubicBezTo>
                  <a:cubicBezTo>
                    <a:pt x="57" y="99"/>
                    <a:pt x="55" y="101"/>
                    <a:pt x="53" y="102"/>
                  </a:cubicBezTo>
                  <a:cubicBezTo>
                    <a:pt x="52" y="104"/>
                    <a:pt x="50" y="106"/>
                    <a:pt x="50" y="108"/>
                  </a:cubicBezTo>
                  <a:cubicBezTo>
                    <a:pt x="49" y="108"/>
                    <a:pt x="48" y="110"/>
                    <a:pt x="47" y="110"/>
                  </a:cubicBezTo>
                  <a:cubicBezTo>
                    <a:pt x="46" y="110"/>
                    <a:pt x="44" y="110"/>
                    <a:pt x="42" y="110"/>
                  </a:cubicBezTo>
                  <a:cubicBezTo>
                    <a:pt x="41" y="110"/>
                    <a:pt x="39" y="109"/>
                    <a:pt x="38" y="109"/>
                  </a:cubicBezTo>
                  <a:cubicBezTo>
                    <a:pt x="38" y="109"/>
                    <a:pt x="36" y="108"/>
                    <a:pt x="35" y="108"/>
                  </a:cubicBezTo>
                  <a:cubicBezTo>
                    <a:pt x="35" y="107"/>
                    <a:pt x="33" y="107"/>
                    <a:pt x="32" y="107"/>
                  </a:cubicBezTo>
                  <a:cubicBezTo>
                    <a:pt x="31" y="107"/>
                    <a:pt x="28" y="108"/>
                    <a:pt x="27" y="109"/>
                  </a:cubicBezTo>
                  <a:cubicBezTo>
                    <a:pt x="26" y="109"/>
                    <a:pt x="25" y="110"/>
                    <a:pt x="25" y="110"/>
                  </a:cubicBezTo>
                  <a:cubicBezTo>
                    <a:pt x="24" y="111"/>
                    <a:pt x="22" y="112"/>
                    <a:pt x="21" y="113"/>
                  </a:cubicBezTo>
                  <a:cubicBezTo>
                    <a:pt x="21" y="113"/>
                    <a:pt x="20" y="114"/>
                    <a:pt x="19" y="115"/>
                  </a:cubicBezTo>
                  <a:cubicBezTo>
                    <a:pt x="18" y="115"/>
                    <a:pt x="16" y="115"/>
                    <a:pt x="15" y="116"/>
                  </a:cubicBezTo>
                  <a:cubicBezTo>
                    <a:pt x="14" y="116"/>
                    <a:pt x="14" y="117"/>
                    <a:pt x="13" y="117"/>
                  </a:cubicBezTo>
                  <a:cubicBezTo>
                    <a:pt x="12" y="118"/>
                    <a:pt x="10" y="119"/>
                    <a:pt x="10" y="119"/>
                  </a:cubicBezTo>
                  <a:cubicBezTo>
                    <a:pt x="8" y="120"/>
                    <a:pt x="4" y="119"/>
                    <a:pt x="2" y="118"/>
                  </a:cubicBezTo>
                  <a:cubicBezTo>
                    <a:pt x="2" y="118"/>
                    <a:pt x="1" y="117"/>
                    <a:pt x="0" y="116"/>
                  </a:cubicBezTo>
                  <a:cubicBezTo>
                    <a:pt x="0" y="116"/>
                    <a:pt x="0" y="115"/>
                    <a:pt x="0" y="114"/>
                  </a:cubicBezTo>
                  <a:cubicBezTo>
                    <a:pt x="1" y="112"/>
                    <a:pt x="3" y="110"/>
                    <a:pt x="4" y="109"/>
                  </a:cubicBezTo>
                  <a:cubicBezTo>
                    <a:pt x="4" y="109"/>
                    <a:pt x="5" y="108"/>
                    <a:pt x="6" y="107"/>
                  </a:cubicBezTo>
                  <a:cubicBezTo>
                    <a:pt x="7" y="106"/>
                    <a:pt x="9" y="105"/>
                    <a:pt x="11" y="105"/>
                  </a:cubicBezTo>
                  <a:cubicBezTo>
                    <a:pt x="11" y="104"/>
                    <a:pt x="13" y="105"/>
                    <a:pt x="13" y="105"/>
                  </a:cubicBezTo>
                  <a:cubicBezTo>
                    <a:pt x="14" y="104"/>
                    <a:pt x="15" y="103"/>
                    <a:pt x="16" y="102"/>
                  </a:cubicBezTo>
                  <a:cubicBezTo>
                    <a:pt x="17" y="101"/>
                    <a:pt x="18" y="100"/>
                    <a:pt x="19" y="99"/>
                  </a:cubicBezTo>
                  <a:cubicBezTo>
                    <a:pt x="19" y="98"/>
                    <a:pt x="20" y="98"/>
                    <a:pt x="20" y="97"/>
                  </a:cubicBezTo>
                  <a:cubicBezTo>
                    <a:pt x="21" y="96"/>
                    <a:pt x="23" y="96"/>
                    <a:pt x="24" y="95"/>
                  </a:cubicBezTo>
                  <a:cubicBezTo>
                    <a:pt x="25" y="94"/>
                    <a:pt x="26" y="93"/>
                    <a:pt x="27" y="92"/>
                  </a:cubicBezTo>
                  <a:cubicBezTo>
                    <a:pt x="28" y="91"/>
                    <a:pt x="29" y="89"/>
                    <a:pt x="30" y="88"/>
                  </a:cubicBezTo>
                  <a:cubicBezTo>
                    <a:pt x="31" y="87"/>
                    <a:pt x="32" y="86"/>
                    <a:pt x="33" y="86"/>
                  </a:cubicBezTo>
                  <a:cubicBezTo>
                    <a:pt x="34" y="86"/>
                    <a:pt x="35" y="86"/>
                    <a:pt x="36" y="86"/>
                  </a:cubicBezTo>
                  <a:cubicBezTo>
                    <a:pt x="38" y="86"/>
                    <a:pt x="39" y="82"/>
                    <a:pt x="40" y="80"/>
                  </a:cubicBezTo>
                  <a:cubicBezTo>
                    <a:pt x="41" y="80"/>
                    <a:pt x="42" y="78"/>
                    <a:pt x="43" y="77"/>
                  </a:cubicBezTo>
                  <a:cubicBezTo>
                    <a:pt x="44" y="75"/>
                    <a:pt x="44" y="74"/>
                    <a:pt x="45" y="73"/>
                  </a:cubicBezTo>
                  <a:cubicBezTo>
                    <a:pt x="45" y="72"/>
                    <a:pt x="48" y="70"/>
                    <a:pt x="48" y="69"/>
                  </a:cubicBezTo>
                  <a:cubicBezTo>
                    <a:pt x="49" y="68"/>
                    <a:pt x="48" y="67"/>
                    <a:pt x="49" y="67"/>
                  </a:cubicBezTo>
                  <a:cubicBezTo>
                    <a:pt x="50" y="64"/>
                    <a:pt x="53" y="60"/>
                    <a:pt x="55" y="58"/>
                  </a:cubicBezTo>
                  <a:cubicBezTo>
                    <a:pt x="56" y="57"/>
                    <a:pt x="59" y="55"/>
                    <a:pt x="60" y="53"/>
                  </a:cubicBezTo>
                  <a:cubicBezTo>
                    <a:pt x="61" y="52"/>
                    <a:pt x="62" y="50"/>
                    <a:pt x="63" y="49"/>
                  </a:cubicBezTo>
                  <a:cubicBezTo>
                    <a:pt x="64" y="49"/>
                    <a:pt x="65" y="49"/>
                    <a:pt x="66" y="49"/>
                  </a:cubicBezTo>
                  <a:cubicBezTo>
                    <a:pt x="67" y="49"/>
                    <a:pt x="67" y="48"/>
                    <a:pt x="68" y="47"/>
                  </a:cubicBezTo>
                  <a:cubicBezTo>
                    <a:pt x="68" y="47"/>
                    <a:pt x="70" y="46"/>
                    <a:pt x="71" y="45"/>
                  </a:cubicBezTo>
                  <a:cubicBezTo>
                    <a:pt x="71" y="45"/>
                    <a:pt x="72" y="45"/>
                    <a:pt x="73" y="45"/>
                  </a:cubicBezTo>
                  <a:cubicBezTo>
                    <a:pt x="73" y="45"/>
                    <a:pt x="74" y="46"/>
                    <a:pt x="74" y="45"/>
                  </a:cubicBezTo>
                  <a:cubicBezTo>
                    <a:pt x="75" y="45"/>
                    <a:pt x="75" y="45"/>
                    <a:pt x="75" y="44"/>
                  </a:cubicBezTo>
                  <a:cubicBezTo>
                    <a:pt x="76" y="44"/>
                    <a:pt x="75" y="42"/>
                    <a:pt x="75" y="41"/>
                  </a:cubicBezTo>
                  <a:cubicBezTo>
                    <a:pt x="75" y="40"/>
                    <a:pt x="75" y="38"/>
                    <a:pt x="76" y="38"/>
                  </a:cubicBezTo>
                  <a:cubicBezTo>
                    <a:pt x="76" y="37"/>
                    <a:pt x="78" y="38"/>
                    <a:pt x="79" y="38"/>
                  </a:cubicBezTo>
                  <a:cubicBezTo>
                    <a:pt x="79" y="38"/>
                    <a:pt x="81" y="38"/>
                    <a:pt x="81" y="38"/>
                  </a:cubicBezTo>
                  <a:cubicBezTo>
                    <a:pt x="82" y="38"/>
                    <a:pt x="83" y="38"/>
                    <a:pt x="83" y="38"/>
                  </a:cubicBezTo>
                  <a:cubicBezTo>
                    <a:pt x="84" y="37"/>
                    <a:pt x="85" y="35"/>
                    <a:pt x="85" y="35"/>
                  </a:cubicBezTo>
                  <a:cubicBezTo>
                    <a:pt x="86" y="34"/>
                    <a:pt x="85" y="33"/>
                    <a:pt x="85" y="32"/>
                  </a:cubicBezTo>
                  <a:cubicBezTo>
                    <a:pt x="85" y="31"/>
                    <a:pt x="85" y="28"/>
                    <a:pt x="85" y="27"/>
                  </a:cubicBezTo>
                  <a:cubicBezTo>
                    <a:pt x="86" y="26"/>
                    <a:pt x="86" y="24"/>
                    <a:pt x="86" y="24"/>
                  </a:cubicBezTo>
                  <a:cubicBezTo>
                    <a:pt x="87" y="23"/>
                    <a:pt x="87" y="21"/>
                    <a:pt x="88" y="20"/>
                  </a:cubicBezTo>
                  <a:cubicBezTo>
                    <a:pt x="88" y="20"/>
                    <a:pt x="90" y="19"/>
                    <a:pt x="90" y="18"/>
                  </a:cubicBezTo>
                  <a:cubicBezTo>
                    <a:pt x="91" y="18"/>
                    <a:pt x="91" y="17"/>
                    <a:pt x="92" y="17"/>
                  </a:cubicBezTo>
                  <a:cubicBezTo>
                    <a:pt x="92" y="17"/>
                    <a:pt x="95" y="17"/>
                    <a:pt x="95" y="17"/>
                  </a:cubicBezTo>
                  <a:cubicBezTo>
                    <a:pt x="96" y="17"/>
                    <a:pt x="98" y="16"/>
                    <a:pt x="99" y="15"/>
                  </a:cubicBezTo>
                  <a:cubicBezTo>
                    <a:pt x="99" y="15"/>
                    <a:pt x="101" y="13"/>
                    <a:pt x="102" y="13"/>
                  </a:cubicBezTo>
                  <a:cubicBezTo>
                    <a:pt x="103" y="12"/>
                    <a:pt x="104" y="12"/>
                    <a:pt x="106" y="12"/>
                  </a:cubicBezTo>
                  <a:cubicBezTo>
                    <a:pt x="107" y="12"/>
                    <a:pt x="108" y="12"/>
                    <a:pt x="109" y="11"/>
                  </a:cubicBezTo>
                  <a:cubicBezTo>
                    <a:pt x="109" y="11"/>
                    <a:pt x="110" y="10"/>
                    <a:pt x="110" y="10"/>
                  </a:cubicBezTo>
                  <a:cubicBezTo>
                    <a:pt x="111" y="10"/>
                    <a:pt x="111" y="9"/>
                    <a:pt x="112" y="8"/>
                  </a:cubicBezTo>
                  <a:cubicBezTo>
                    <a:pt x="113" y="7"/>
                    <a:pt x="115" y="7"/>
                    <a:pt x="117" y="6"/>
                  </a:cubicBezTo>
                  <a:cubicBezTo>
                    <a:pt x="118" y="5"/>
                    <a:pt x="120" y="3"/>
                    <a:pt x="120" y="3"/>
                  </a:cubicBezTo>
                  <a:cubicBezTo>
                    <a:pt x="121" y="2"/>
                    <a:pt x="124" y="1"/>
                    <a:pt x="125" y="0"/>
                  </a:cubicBezTo>
                  <a:cubicBezTo>
                    <a:pt x="126" y="0"/>
                    <a:pt x="127" y="0"/>
                    <a:pt x="128" y="0"/>
                  </a:cubicBezTo>
                  <a:cubicBezTo>
                    <a:pt x="129" y="0"/>
                    <a:pt x="130" y="1"/>
                    <a:pt x="131" y="1"/>
                  </a:cubicBezTo>
                  <a:cubicBezTo>
                    <a:pt x="132" y="2"/>
                    <a:pt x="133" y="3"/>
                    <a:pt x="134" y="4"/>
                  </a:cubicBezTo>
                  <a:cubicBezTo>
                    <a:pt x="135" y="4"/>
                    <a:pt x="135" y="5"/>
                    <a:pt x="136" y="5"/>
                  </a:cubicBezTo>
                  <a:cubicBezTo>
                    <a:pt x="137" y="5"/>
                    <a:pt x="138" y="5"/>
                    <a:pt x="139" y="4"/>
                  </a:cubicBezTo>
                  <a:cubicBezTo>
                    <a:pt x="140" y="4"/>
                    <a:pt x="143" y="4"/>
                    <a:pt x="144" y="4"/>
                  </a:cubicBezTo>
                  <a:cubicBezTo>
                    <a:pt x="145" y="4"/>
                    <a:pt x="146" y="4"/>
                    <a:pt x="147" y="4"/>
                  </a:cubicBezTo>
                  <a:cubicBezTo>
                    <a:pt x="148" y="5"/>
                    <a:pt x="149" y="7"/>
                    <a:pt x="150" y="8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124"/>
            <p:cNvSpPr>
              <a:spLocks/>
            </p:cNvSpPr>
            <p:nvPr/>
          </p:nvSpPr>
          <p:spPr bwMode="auto">
            <a:xfrm>
              <a:off x="1475907" y="3341227"/>
              <a:ext cx="497764" cy="398212"/>
            </a:xfrm>
            <a:custGeom>
              <a:avLst/>
              <a:gdLst>
                <a:gd name="T0" fmla="*/ 150 w 150"/>
                <a:gd name="T1" fmla="*/ 14 h 120"/>
                <a:gd name="T2" fmla="*/ 146 w 150"/>
                <a:gd name="T3" fmla="*/ 21 h 120"/>
                <a:gd name="T4" fmla="*/ 138 w 150"/>
                <a:gd name="T5" fmla="*/ 28 h 120"/>
                <a:gd name="T6" fmla="*/ 127 w 150"/>
                <a:gd name="T7" fmla="*/ 35 h 120"/>
                <a:gd name="T8" fmla="*/ 113 w 150"/>
                <a:gd name="T9" fmla="*/ 50 h 120"/>
                <a:gd name="T10" fmla="*/ 96 w 150"/>
                <a:gd name="T11" fmla="*/ 61 h 120"/>
                <a:gd name="T12" fmla="*/ 92 w 150"/>
                <a:gd name="T13" fmla="*/ 67 h 120"/>
                <a:gd name="T14" fmla="*/ 81 w 150"/>
                <a:gd name="T15" fmla="*/ 78 h 120"/>
                <a:gd name="T16" fmla="*/ 68 w 150"/>
                <a:gd name="T17" fmla="*/ 89 h 120"/>
                <a:gd name="T18" fmla="*/ 59 w 150"/>
                <a:gd name="T19" fmla="*/ 94 h 120"/>
                <a:gd name="T20" fmla="*/ 53 w 150"/>
                <a:gd name="T21" fmla="*/ 102 h 120"/>
                <a:gd name="T22" fmla="*/ 47 w 150"/>
                <a:gd name="T23" fmla="*/ 110 h 120"/>
                <a:gd name="T24" fmla="*/ 38 w 150"/>
                <a:gd name="T25" fmla="*/ 109 h 120"/>
                <a:gd name="T26" fmla="*/ 32 w 150"/>
                <a:gd name="T27" fmla="*/ 107 h 120"/>
                <a:gd name="T28" fmla="*/ 25 w 150"/>
                <a:gd name="T29" fmla="*/ 110 h 120"/>
                <a:gd name="T30" fmla="*/ 19 w 150"/>
                <a:gd name="T31" fmla="*/ 115 h 120"/>
                <a:gd name="T32" fmla="*/ 13 w 150"/>
                <a:gd name="T33" fmla="*/ 117 h 120"/>
                <a:gd name="T34" fmla="*/ 2 w 150"/>
                <a:gd name="T35" fmla="*/ 118 h 120"/>
                <a:gd name="T36" fmla="*/ 0 w 150"/>
                <a:gd name="T37" fmla="*/ 114 h 120"/>
                <a:gd name="T38" fmla="*/ 6 w 150"/>
                <a:gd name="T39" fmla="*/ 107 h 120"/>
                <a:gd name="T40" fmla="*/ 13 w 150"/>
                <a:gd name="T41" fmla="*/ 105 h 120"/>
                <a:gd name="T42" fmla="*/ 19 w 150"/>
                <a:gd name="T43" fmla="*/ 99 h 120"/>
                <a:gd name="T44" fmla="*/ 24 w 150"/>
                <a:gd name="T45" fmla="*/ 95 h 120"/>
                <a:gd name="T46" fmla="*/ 30 w 150"/>
                <a:gd name="T47" fmla="*/ 88 h 120"/>
                <a:gd name="T48" fmla="*/ 36 w 150"/>
                <a:gd name="T49" fmla="*/ 86 h 120"/>
                <a:gd name="T50" fmla="*/ 43 w 150"/>
                <a:gd name="T51" fmla="*/ 77 h 120"/>
                <a:gd name="T52" fmla="*/ 48 w 150"/>
                <a:gd name="T53" fmla="*/ 69 h 120"/>
                <a:gd name="T54" fmla="*/ 55 w 150"/>
                <a:gd name="T55" fmla="*/ 58 h 120"/>
                <a:gd name="T56" fmla="*/ 63 w 150"/>
                <a:gd name="T57" fmla="*/ 49 h 120"/>
                <a:gd name="T58" fmla="*/ 68 w 150"/>
                <a:gd name="T59" fmla="*/ 47 h 120"/>
                <a:gd name="T60" fmla="*/ 73 w 150"/>
                <a:gd name="T61" fmla="*/ 45 h 120"/>
                <a:gd name="T62" fmla="*/ 75 w 150"/>
                <a:gd name="T63" fmla="*/ 44 h 120"/>
                <a:gd name="T64" fmla="*/ 76 w 150"/>
                <a:gd name="T65" fmla="*/ 38 h 120"/>
                <a:gd name="T66" fmla="*/ 81 w 150"/>
                <a:gd name="T67" fmla="*/ 38 h 120"/>
                <a:gd name="T68" fmla="*/ 85 w 150"/>
                <a:gd name="T69" fmla="*/ 35 h 120"/>
                <a:gd name="T70" fmla="*/ 85 w 150"/>
                <a:gd name="T71" fmla="*/ 27 h 120"/>
                <a:gd name="T72" fmla="*/ 88 w 150"/>
                <a:gd name="T73" fmla="*/ 20 h 120"/>
                <a:gd name="T74" fmla="*/ 92 w 150"/>
                <a:gd name="T75" fmla="*/ 17 h 120"/>
                <a:gd name="T76" fmla="*/ 99 w 150"/>
                <a:gd name="T77" fmla="*/ 15 h 120"/>
                <a:gd name="T78" fmla="*/ 106 w 150"/>
                <a:gd name="T79" fmla="*/ 12 h 120"/>
                <a:gd name="T80" fmla="*/ 110 w 150"/>
                <a:gd name="T81" fmla="*/ 10 h 120"/>
                <a:gd name="T82" fmla="*/ 117 w 150"/>
                <a:gd name="T83" fmla="*/ 6 h 120"/>
                <a:gd name="T84" fmla="*/ 125 w 150"/>
                <a:gd name="T85" fmla="*/ 0 h 120"/>
                <a:gd name="T86" fmla="*/ 131 w 150"/>
                <a:gd name="T87" fmla="*/ 1 h 120"/>
                <a:gd name="T88" fmla="*/ 136 w 150"/>
                <a:gd name="T89" fmla="*/ 5 h 120"/>
                <a:gd name="T90" fmla="*/ 144 w 150"/>
                <a:gd name="T91" fmla="*/ 4 h 120"/>
                <a:gd name="T92" fmla="*/ 150 w 150"/>
                <a:gd name="T93" fmla="*/ 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0" h="120">
                  <a:moveTo>
                    <a:pt x="150" y="8"/>
                  </a:moveTo>
                  <a:cubicBezTo>
                    <a:pt x="150" y="9"/>
                    <a:pt x="150" y="12"/>
                    <a:pt x="150" y="14"/>
                  </a:cubicBezTo>
                  <a:cubicBezTo>
                    <a:pt x="150" y="14"/>
                    <a:pt x="149" y="16"/>
                    <a:pt x="148" y="17"/>
                  </a:cubicBezTo>
                  <a:cubicBezTo>
                    <a:pt x="148" y="18"/>
                    <a:pt x="147" y="20"/>
                    <a:pt x="146" y="21"/>
                  </a:cubicBezTo>
                  <a:cubicBezTo>
                    <a:pt x="146" y="22"/>
                    <a:pt x="144" y="25"/>
                    <a:pt x="143" y="25"/>
                  </a:cubicBezTo>
                  <a:cubicBezTo>
                    <a:pt x="142" y="26"/>
                    <a:pt x="139" y="27"/>
                    <a:pt x="138" y="28"/>
                  </a:cubicBezTo>
                  <a:cubicBezTo>
                    <a:pt x="137" y="28"/>
                    <a:pt x="134" y="30"/>
                    <a:pt x="132" y="31"/>
                  </a:cubicBezTo>
                  <a:cubicBezTo>
                    <a:pt x="131" y="32"/>
                    <a:pt x="129" y="34"/>
                    <a:pt x="127" y="35"/>
                  </a:cubicBezTo>
                  <a:cubicBezTo>
                    <a:pt x="125" y="38"/>
                    <a:pt x="121" y="42"/>
                    <a:pt x="119" y="44"/>
                  </a:cubicBezTo>
                  <a:cubicBezTo>
                    <a:pt x="117" y="45"/>
                    <a:pt x="114" y="48"/>
                    <a:pt x="113" y="50"/>
                  </a:cubicBezTo>
                  <a:cubicBezTo>
                    <a:pt x="110" y="51"/>
                    <a:pt x="106" y="54"/>
                    <a:pt x="104" y="56"/>
                  </a:cubicBezTo>
                  <a:cubicBezTo>
                    <a:pt x="102" y="57"/>
                    <a:pt x="98" y="59"/>
                    <a:pt x="96" y="61"/>
                  </a:cubicBezTo>
                  <a:cubicBezTo>
                    <a:pt x="96" y="62"/>
                    <a:pt x="95" y="63"/>
                    <a:pt x="95" y="64"/>
                  </a:cubicBezTo>
                  <a:cubicBezTo>
                    <a:pt x="94" y="65"/>
                    <a:pt x="92" y="67"/>
                    <a:pt x="92" y="67"/>
                  </a:cubicBezTo>
                  <a:cubicBezTo>
                    <a:pt x="91" y="68"/>
                    <a:pt x="89" y="71"/>
                    <a:pt x="88" y="73"/>
                  </a:cubicBezTo>
                  <a:cubicBezTo>
                    <a:pt x="86" y="74"/>
                    <a:pt x="83" y="77"/>
                    <a:pt x="81" y="78"/>
                  </a:cubicBezTo>
                  <a:cubicBezTo>
                    <a:pt x="80" y="80"/>
                    <a:pt x="78" y="82"/>
                    <a:pt x="77" y="83"/>
                  </a:cubicBezTo>
                  <a:cubicBezTo>
                    <a:pt x="74" y="85"/>
                    <a:pt x="70" y="88"/>
                    <a:pt x="68" y="89"/>
                  </a:cubicBezTo>
                  <a:cubicBezTo>
                    <a:pt x="67" y="90"/>
                    <a:pt x="63" y="91"/>
                    <a:pt x="62" y="92"/>
                  </a:cubicBezTo>
                  <a:cubicBezTo>
                    <a:pt x="61" y="92"/>
                    <a:pt x="59" y="93"/>
                    <a:pt x="59" y="94"/>
                  </a:cubicBezTo>
                  <a:cubicBezTo>
                    <a:pt x="58" y="95"/>
                    <a:pt x="58" y="97"/>
                    <a:pt x="57" y="98"/>
                  </a:cubicBezTo>
                  <a:cubicBezTo>
                    <a:pt x="57" y="99"/>
                    <a:pt x="55" y="101"/>
                    <a:pt x="53" y="102"/>
                  </a:cubicBezTo>
                  <a:cubicBezTo>
                    <a:pt x="52" y="104"/>
                    <a:pt x="50" y="106"/>
                    <a:pt x="50" y="108"/>
                  </a:cubicBezTo>
                  <a:cubicBezTo>
                    <a:pt x="49" y="108"/>
                    <a:pt x="48" y="110"/>
                    <a:pt x="47" y="110"/>
                  </a:cubicBezTo>
                  <a:cubicBezTo>
                    <a:pt x="46" y="110"/>
                    <a:pt x="44" y="110"/>
                    <a:pt x="42" y="110"/>
                  </a:cubicBezTo>
                  <a:cubicBezTo>
                    <a:pt x="41" y="110"/>
                    <a:pt x="39" y="109"/>
                    <a:pt x="38" y="109"/>
                  </a:cubicBezTo>
                  <a:cubicBezTo>
                    <a:pt x="38" y="109"/>
                    <a:pt x="36" y="108"/>
                    <a:pt x="35" y="108"/>
                  </a:cubicBezTo>
                  <a:cubicBezTo>
                    <a:pt x="35" y="107"/>
                    <a:pt x="33" y="107"/>
                    <a:pt x="32" y="107"/>
                  </a:cubicBezTo>
                  <a:cubicBezTo>
                    <a:pt x="31" y="107"/>
                    <a:pt x="28" y="108"/>
                    <a:pt x="27" y="109"/>
                  </a:cubicBezTo>
                  <a:cubicBezTo>
                    <a:pt x="26" y="109"/>
                    <a:pt x="25" y="110"/>
                    <a:pt x="25" y="110"/>
                  </a:cubicBezTo>
                  <a:cubicBezTo>
                    <a:pt x="24" y="111"/>
                    <a:pt x="22" y="112"/>
                    <a:pt x="21" y="113"/>
                  </a:cubicBezTo>
                  <a:cubicBezTo>
                    <a:pt x="21" y="113"/>
                    <a:pt x="20" y="114"/>
                    <a:pt x="19" y="115"/>
                  </a:cubicBezTo>
                  <a:cubicBezTo>
                    <a:pt x="18" y="115"/>
                    <a:pt x="16" y="115"/>
                    <a:pt x="15" y="116"/>
                  </a:cubicBezTo>
                  <a:cubicBezTo>
                    <a:pt x="14" y="116"/>
                    <a:pt x="14" y="117"/>
                    <a:pt x="13" y="117"/>
                  </a:cubicBezTo>
                  <a:cubicBezTo>
                    <a:pt x="12" y="118"/>
                    <a:pt x="10" y="119"/>
                    <a:pt x="10" y="119"/>
                  </a:cubicBezTo>
                  <a:cubicBezTo>
                    <a:pt x="8" y="120"/>
                    <a:pt x="4" y="119"/>
                    <a:pt x="2" y="118"/>
                  </a:cubicBezTo>
                  <a:cubicBezTo>
                    <a:pt x="2" y="118"/>
                    <a:pt x="1" y="117"/>
                    <a:pt x="0" y="116"/>
                  </a:cubicBezTo>
                  <a:cubicBezTo>
                    <a:pt x="0" y="116"/>
                    <a:pt x="0" y="115"/>
                    <a:pt x="0" y="114"/>
                  </a:cubicBezTo>
                  <a:cubicBezTo>
                    <a:pt x="1" y="112"/>
                    <a:pt x="3" y="110"/>
                    <a:pt x="4" y="109"/>
                  </a:cubicBezTo>
                  <a:cubicBezTo>
                    <a:pt x="4" y="109"/>
                    <a:pt x="5" y="108"/>
                    <a:pt x="6" y="107"/>
                  </a:cubicBezTo>
                  <a:cubicBezTo>
                    <a:pt x="7" y="106"/>
                    <a:pt x="9" y="105"/>
                    <a:pt x="11" y="105"/>
                  </a:cubicBezTo>
                  <a:cubicBezTo>
                    <a:pt x="11" y="104"/>
                    <a:pt x="13" y="105"/>
                    <a:pt x="13" y="105"/>
                  </a:cubicBezTo>
                  <a:cubicBezTo>
                    <a:pt x="14" y="104"/>
                    <a:pt x="15" y="103"/>
                    <a:pt x="16" y="102"/>
                  </a:cubicBezTo>
                  <a:cubicBezTo>
                    <a:pt x="17" y="101"/>
                    <a:pt x="18" y="100"/>
                    <a:pt x="19" y="99"/>
                  </a:cubicBezTo>
                  <a:cubicBezTo>
                    <a:pt x="19" y="98"/>
                    <a:pt x="20" y="98"/>
                    <a:pt x="20" y="97"/>
                  </a:cubicBezTo>
                  <a:cubicBezTo>
                    <a:pt x="21" y="96"/>
                    <a:pt x="23" y="96"/>
                    <a:pt x="24" y="95"/>
                  </a:cubicBezTo>
                  <a:cubicBezTo>
                    <a:pt x="25" y="94"/>
                    <a:pt x="26" y="93"/>
                    <a:pt x="27" y="92"/>
                  </a:cubicBezTo>
                  <a:cubicBezTo>
                    <a:pt x="28" y="91"/>
                    <a:pt x="29" y="89"/>
                    <a:pt x="30" y="88"/>
                  </a:cubicBezTo>
                  <a:cubicBezTo>
                    <a:pt x="31" y="87"/>
                    <a:pt x="32" y="86"/>
                    <a:pt x="33" y="86"/>
                  </a:cubicBezTo>
                  <a:cubicBezTo>
                    <a:pt x="34" y="86"/>
                    <a:pt x="35" y="86"/>
                    <a:pt x="36" y="86"/>
                  </a:cubicBezTo>
                  <a:cubicBezTo>
                    <a:pt x="38" y="86"/>
                    <a:pt x="39" y="82"/>
                    <a:pt x="40" y="80"/>
                  </a:cubicBezTo>
                  <a:cubicBezTo>
                    <a:pt x="41" y="80"/>
                    <a:pt x="42" y="78"/>
                    <a:pt x="43" y="77"/>
                  </a:cubicBezTo>
                  <a:cubicBezTo>
                    <a:pt x="44" y="75"/>
                    <a:pt x="44" y="74"/>
                    <a:pt x="45" y="73"/>
                  </a:cubicBezTo>
                  <a:cubicBezTo>
                    <a:pt x="45" y="72"/>
                    <a:pt x="48" y="70"/>
                    <a:pt x="48" y="69"/>
                  </a:cubicBezTo>
                  <a:cubicBezTo>
                    <a:pt x="49" y="68"/>
                    <a:pt x="48" y="67"/>
                    <a:pt x="49" y="67"/>
                  </a:cubicBezTo>
                  <a:cubicBezTo>
                    <a:pt x="50" y="64"/>
                    <a:pt x="53" y="60"/>
                    <a:pt x="55" y="58"/>
                  </a:cubicBezTo>
                  <a:cubicBezTo>
                    <a:pt x="56" y="57"/>
                    <a:pt x="59" y="55"/>
                    <a:pt x="60" y="53"/>
                  </a:cubicBezTo>
                  <a:cubicBezTo>
                    <a:pt x="61" y="52"/>
                    <a:pt x="62" y="50"/>
                    <a:pt x="63" y="49"/>
                  </a:cubicBezTo>
                  <a:cubicBezTo>
                    <a:pt x="64" y="49"/>
                    <a:pt x="65" y="49"/>
                    <a:pt x="66" y="49"/>
                  </a:cubicBezTo>
                  <a:cubicBezTo>
                    <a:pt x="67" y="49"/>
                    <a:pt x="67" y="48"/>
                    <a:pt x="68" y="47"/>
                  </a:cubicBezTo>
                  <a:cubicBezTo>
                    <a:pt x="68" y="47"/>
                    <a:pt x="70" y="46"/>
                    <a:pt x="71" y="45"/>
                  </a:cubicBezTo>
                  <a:cubicBezTo>
                    <a:pt x="71" y="45"/>
                    <a:pt x="72" y="45"/>
                    <a:pt x="73" y="45"/>
                  </a:cubicBezTo>
                  <a:cubicBezTo>
                    <a:pt x="73" y="45"/>
                    <a:pt x="74" y="46"/>
                    <a:pt x="74" y="45"/>
                  </a:cubicBezTo>
                  <a:cubicBezTo>
                    <a:pt x="75" y="45"/>
                    <a:pt x="75" y="45"/>
                    <a:pt x="75" y="44"/>
                  </a:cubicBezTo>
                  <a:cubicBezTo>
                    <a:pt x="76" y="44"/>
                    <a:pt x="75" y="42"/>
                    <a:pt x="75" y="41"/>
                  </a:cubicBezTo>
                  <a:cubicBezTo>
                    <a:pt x="75" y="40"/>
                    <a:pt x="75" y="38"/>
                    <a:pt x="76" y="38"/>
                  </a:cubicBezTo>
                  <a:cubicBezTo>
                    <a:pt x="76" y="37"/>
                    <a:pt x="78" y="38"/>
                    <a:pt x="79" y="38"/>
                  </a:cubicBezTo>
                  <a:cubicBezTo>
                    <a:pt x="79" y="38"/>
                    <a:pt x="81" y="38"/>
                    <a:pt x="81" y="38"/>
                  </a:cubicBezTo>
                  <a:cubicBezTo>
                    <a:pt x="82" y="38"/>
                    <a:pt x="83" y="38"/>
                    <a:pt x="83" y="38"/>
                  </a:cubicBezTo>
                  <a:cubicBezTo>
                    <a:pt x="84" y="37"/>
                    <a:pt x="85" y="35"/>
                    <a:pt x="85" y="35"/>
                  </a:cubicBezTo>
                  <a:cubicBezTo>
                    <a:pt x="86" y="34"/>
                    <a:pt x="85" y="33"/>
                    <a:pt x="85" y="32"/>
                  </a:cubicBezTo>
                  <a:cubicBezTo>
                    <a:pt x="85" y="31"/>
                    <a:pt x="85" y="28"/>
                    <a:pt x="85" y="27"/>
                  </a:cubicBezTo>
                  <a:cubicBezTo>
                    <a:pt x="86" y="26"/>
                    <a:pt x="86" y="24"/>
                    <a:pt x="86" y="24"/>
                  </a:cubicBezTo>
                  <a:cubicBezTo>
                    <a:pt x="87" y="23"/>
                    <a:pt x="87" y="21"/>
                    <a:pt x="88" y="20"/>
                  </a:cubicBezTo>
                  <a:cubicBezTo>
                    <a:pt x="88" y="20"/>
                    <a:pt x="90" y="19"/>
                    <a:pt x="90" y="18"/>
                  </a:cubicBezTo>
                  <a:cubicBezTo>
                    <a:pt x="91" y="18"/>
                    <a:pt x="91" y="17"/>
                    <a:pt x="92" y="17"/>
                  </a:cubicBezTo>
                  <a:cubicBezTo>
                    <a:pt x="92" y="17"/>
                    <a:pt x="95" y="17"/>
                    <a:pt x="95" y="17"/>
                  </a:cubicBezTo>
                  <a:cubicBezTo>
                    <a:pt x="96" y="17"/>
                    <a:pt x="98" y="16"/>
                    <a:pt x="99" y="15"/>
                  </a:cubicBezTo>
                  <a:cubicBezTo>
                    <a:pt x="99" y="15"/>
                    <a:pt x="101" y="13"/>
                    <a:pt x="102" y="13"/>
                  </a:cubicBezTo>
                  <a:cubicBezTo>
                    <a:pt x="103" y="12"/>
                    <a:pt x="104" y="12"/>
                    <a:pt x="106" y="12"/>
                  </a:cubicBezTo>
                  <a:cubicBezTo>
                    <a:pt x="107" y="12"/>
                    <a:pt x="108" y="12"/>
                    <a:pt x="109" y="11"/>
                  </a:cubicBezTo>
                  <a:cubicBezTo>
                    <a:pt x="109" y="11"/>
                    <a:pt x="110" y="10"/>
                    <a:pt x="110" y="10"/>
                  </a:cubicBezTo>
                  <a:cubicBezTo>
                    <a:pt x="111" y="10"/>
                    <a:pt x="111" y="9"/>
                    <a:pt x="112" y="8"/>
                  </a:cubicBezTo>
                  <a:cubicBezTo>
                    <a:pt x="113" y="7"/>
                    <a:pt x="115" y="7"/>
                    <a:pt x="117" y="6"/>
                  </a:cubicBezTo>
                  <a:cubicBezTo>
                    <a:pt x="118" y="5"/>
                    <a:pt x="120" y="3"/>
                    <a:pt x="120" y="3"/>
                  </a:cubicBezTo>
                  <a:cubicBezTo>
                    <a:pt x="121" y="2"/>
                    <a:pt x="124" y="1"/>
                    <a:pt x="125" y="0"/>
                  </a:cubicBezTo>
                  <a:cubicBezTo>
                    <a:pt x="126" y="0"/>
                    <a:pt x="127" y="0"/>
                    <a:pt x="128" y="0"/>
                  </a:cubicBezTo>
                  <a:cubicBezTo>
                    <a:pt x="129" y="0"/>
                    <a:pt x="130" y="1"/>
                    <a:pt x="131" y="1"/>
                  </a:cubicBezTo>
                  <a:cubicBezTo>
                    <a:pt x="132" y="2"/>
                    <a:pt x="133" y="3"/>
                    <a:pt x="134" y="4"/>
                  </a:cubicBezTo>
                  <a:cubicBezTo>
                    <a:pt x="135" y="4"/>
                    <a:pt x="135" y="5"/>
                    <a:pt x="136" y="5"/>
                  </a:cubicBezTo>
                  <a:cubicBezTo>
                    <a:pt x="137" y="5"/>
                    <a:pt x="138" y="5"/>
                    <a:pt x="139" y="4"/>
                  </a:cubicBezTo>
                  <a:cubicBezTo>
                    <a:pt x="140" y="4"/>
                    <a:pt x="143" y="4"/>
                    <a:pt x="144" y="4"/>
                  </a:cubicBezTo>
                  <a:cubicBezTo>
                    <a:pt x="145" y="4"/>
                    <a:pt x="146" y="4"/>
                    <a:pt x="147" y="4"/>
                  </a:cubicBezTo>
                  <a:cubicBezTo>
                    <a:pt x="148" y="5"/>
                    <a:pt x="149" y="7"/>
                    <a:pt x="150" y="8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125"/>
            <p:cNvSpPr>
              <a:spLocks/>
            </p:cNvSpPr>
            <p:nvPr/>
          </p:nvSpPr>
          <p:spPr bwMode="auto">
            <a:xfrm>
              <a:off x="891209" y="4207758"/>
              <a:ext cx="939443" cy="538427"/>
            </a:xfrm>
            <a:custGeom>
              <a:avLst/>
              <a:gdLst>
                <a:gd name="T0" fmla="*/ 280 w 283"/>
                <a:gd name="T1" fmla="*/ 63 h 162"/>
                <a:gd name="T2" fmla="*/ 264 w 283"/>
                <a:gd name="T3" fmla="*/ 63 h 162"/>
                <a:gd name="T4" fmla="*/ 250 w 283"/>
                <a:gd name="T5" fmla="*/ 66 h 162"/>
                <a:gd name="T6" fmla="*/ 240 w 283"/>
                <a:gd name="T7" fmla="*/ 64 h 162"/>
                <a:gd name="T8" fmla="*/ 224 w 283"/>
                <a:gd name="T9" fmla="*/ 59 h 162"/>
                <a:gd name="T10" fmla="*/ 207 w 283"/>
                <a:gd name="T11" fmla="*/ 57 h 162"/>
                <a:gd name="T12" fmla="*/ 193 w 283"/>
                <a:gd name="T13" fmla="*/ 57 h 162"/>
                <a:gd name="T14" fmla="*/ 172 w 283"/>
                <a:gd name="T15" fmla="*/ 56 h 162"/>
                <a:gd name="T16" fmla="*/ 155 w 283"/>
                <a:gd name="T17" fmla="*/ 59 h 162"/>
                <a:gd name="T18" fmla="*/ 140 w 283"/>
                <a:gd name="T19" fmla="*/ 60 h 162"/>
                <a:gd name="T20" fmla="*/ 133 w 283"/>
                <a:gd name="T21" fmla="*/ 58 h 162"/>
                <a:gd name="T22" fmla="*/ 124 w 283"/>
                <a:gd name="T23" fmla="*/ 61 h 162"/>
                <a:gd name="T24" fmla="*/ 120 w 283"/>
                <a:gd name="T25" fmla="*/ 71 h 162"/>
                <a:gd name="T26" fmla="*/ 106 w 283"/>
                <a:gd name="T27" fmla="*/ 80 h 162"/>
                <a:gd name="T28" fmla="*/ 96 w 283"/>
                <a:gd name="T29" fmla="*/ 83 h 162"/>
                <a:gd name="T30" fmla="*/ 89 w 283"/>
                <a:gd name="T31" fmla="*/ 89 h 162"/>
                <a:gd name="T32" fmla="*/ 77 w 283"/>
                <a:gd name="T33" fmla="*/ 86 h 162"/>
                <a:gd name="T34" fmla="*/ 71 w 283"/>
                <a:gd name="T35" fmla="*/ 76 h 162"/>
                <a:gd name="T36" fmla="*/ 56 w 283"/>
                <a:gd name="T37" fmla="*/ 79 h 162"/>
                <a:gd name="T38" fmla="*/ 45 w 283"/>
                <a:gd name="T39" fmla="*/ 92 h 162"/>
                <a:gd name="T40" fmla="*/ 34 w 283"/>
                <a:gd name="T41" fmla="*/ 110 h 162"/>
                <a:gd name="T42" fmla="*/ 28 w 283"/>
                <a:gd name="T43" fmla="*/ 121 h 162"/>
                <a:gd name="T44" fmla="*/ 17 w 283"/>
                <a:gd name="T45" fmla="*/ 133 h 162"/>
                <a:gd name="T46" fmla="*/ 15 w 283"/>
                <a:gd name="T47" fmla="*/ 149 h 162"/>
                <a:gd name="T48" fmla="*/ 2 w 283"/>
                <a:gd name="T49" fmla="*/ 162 h 162"/>
                <a:gd name="T50" fmla="*/ 2 w 283"/>
                <a:gd name="T51" fmla="*/ 155 h 162"/>
                <a:gd name="T52" fmla="*/ 3 w 283"/>
                <a:gd name="T53" fmla="*/ 135 h 162"/>
                <a:gd name="T54" fmla="*/ 10 w 283"/>
                <a:gd name="T55" fmla="*/ 115 h 162"/>
                <a:gd name="T56" fmla="*/ 21 w 283"/>
                <a:gd name="T57" fmla="*/ 95 h 162"/>
                <a:gd name="T58" fmla="*/ 25 w 283"/>
                <a:gd name="T59" fmla="*/ 81 h 162"/>
                <a:gd name="T60" fmla="*/ 36 w 283"/>
                <a:gd name="T61" fmla="*/ 68 h 162"/>
                <a:gd name="T62" fmla="*/ 49 w 283"/>
                <a:gd name="T63" fmla="*/ 61 h 162"/>
                <a:gd name="T64" fmla="*/ 57 w 283"/>
                <a:gd name="T65" fmla="*/ 47 h 162"/>
                <a:gd name="T66" fmla="*/ 71 w 283"/>
                <a:gd name="T67" fmla="*/ 31 h 162"/>
                <a:gd name="T68" fmla="*/ 89 w 283"/>
                <a:gd name="T69" fmla="*/ 29 h 162"/>
                <a:gd name="T70" fmla="*/ 109 w 283"/>
                <a:gd name="T71" fmla="*/ 22 h 162"/>
                <a:gd name="T72" fmla="*/ 124 w 283"/>
                <a:gd name="T73" fmla="*/ 12 h 162"/>
                <a:gd name="T74" fmla="*/ 133 w 283"/>
                <a:gd name="T75" fmla="*/ 1 h 162"/>
                <a:gd name="T76" fmla="*/ 145 w 283"/>
                <a:gd name="T77" fmla="*/ 5 h 162"/>
                <a:gd name="T78" fmla="*/ 154 w 283"/>
                <a:gd name="T79" fmla="*/ 3 h 162"/>
                <a:gd name="T80" fmla="*/ 165 w 283"/>
                <a:gd name="T81" fmla="*/ 2 h 162"/>
                <a:gd name="T82" fmla="*/ 176 w 283"/>
                <a:gd name="T83" fmla="*/ 8 h 162"/>
                <a:gd name="T84" fmla="*/ 190 w 283"/>
                <a:gd name="T85" fmla="*/ 6 h 162"/>
                <a:gd name="T86" fmla="*/ 202 w 283"/>
                <a:gd name="T87" fmla="*/ 12 h 162"/>
                <a:gd name="T88" fmla="*/ 211 w 283"/>
                <a:gd name="T89" fmla="*/ 17 h 162"/>
                <a:gd name="T90" fmla="*/ 225 w 283"/>
                <a:gd name="T91" fmla="*/ 21 h 162"/>
                <a:gd name="T92" fmla="*/ 242 w 283"/>
                <a:gd name="T93" fmla="*/ 26 h 162"/>
                <a:gd name="T94" fmla="*/ 257 w 283"/>
                <a:gd name="T95" fmla="*/ 33 h 162"/>
                <a:gd name="T96" fmla="*/ 273 w 283"/>
                <a:gd name="T97" fmla="*/ 43 h 162"/>
                <a:gd name="T98" fmla="*/ 283 w 283"/>
                <a:gd name="T99" fmla="*/ 55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83" h="162">
                  <a:moveTo>
                    <a:pt x="283" y="55"/>
                  </a:moveTo>
                  <a:cubicBezTo>
                    <a:pt x="283" y="56"/>
                    <a:pt x="282" y="59"/>
                    <a:pt x="282" y="60"/>
                  </a:cubicBezTo>
                  <a:cubicBezTo>
                    <a:pt x="281" y="61"/>
                    <a:pt x="280" y="63"/>
                    <a:pt x="280" y="63"/>
                  </a:cubicBezTo>
                  <a:cubicBezTo>
                    <a:pt x="279" y="64"/>
                    <a:pt x="276" y="64"/>
                    <a:pt x="275" y="64"/>
                  </a:cubicBezTo>
                  <a:cubicBezTo>
                    <a:pt x="274" y="65"/>
                    <a:pt x="272" y="64"/>
                    <a:pt x="270" y="64"/>
                  </a:cubicBezTo>
                  <a:cubicBezTo>
                    <a:pt x="268" y="64"/>
                    <a:pt x="266" y="63"/>
                    <a:pt x="264" y="63"/>
                  </a:cubicBezTo>
                  <a:cubicBezTo>
                    <a:pt x="263" y="63"/>
                    <a:pt x="261" y="65"/>
                    <a:pt x="260" y="65"/>
                  </a:cubicBezTo>
                  <a:cubicBezTo>
                    <a:pt x="259" y="65"/>
                    <a:pt x="256" y="67"/>
                    <a:pt x="255" y="67"/>
                  </a:cubicBezTo>
                  <a:cubicBezTo>
                    <a:pt x="254" y="67"/>
                    <a:pt x="252" y="65"/>
                    <a:pt x="250" y="66"/>
                  </a:cubicBezTo>
                  <a:cubicBezTo>
                    <a:pt x="250" y="66"/>
                    <a:pt x="249" y="68"/>
                    <a:pt x="248" y="68"/>
                  </a:cubicBezTo>
                  <a:cubicBezTo>
                    <a:pt x="247" y="68"/>
                    <a:pt x="245" y="66"/>
                    <a:pt x="244" y="66"/>
                  </a:cubicBezTo>
                  <a:cubicBezTo>
                    <a:pt x="244" y="65"/>
                    <a:pt x="241" y="64"/>
                    <a:pt x="240" y="64"/>
                  </a:cubicBezTo>
                  <a:cubicBezTo>
                    <a:pt x="239" y="63"/>
                    <a:pt x="237" y="63"/>
                    <a:pt x="236" y="63"/>
                  </a:cubicBezTo>
                  <a:cubicBezTo>
                    <a:pt x="234" y="63"/>
                    <a:pt x="231" y="63"/>
                    <a:pt x="230" y="63"/>
                  </a:cubicBezTo>
                  <a:cubicBezTo>
                    <a:pt x="228" y="62"/>
                    <a:pt x="226" y="60"/>
                    <a:pt x="224" y="59"/>
                  </a:cubicBezTo>
                  <a:cubicBezTo>
                    <a:pt x="222" y="58"/>
                    <a:pt x="219" y="58"/>
                    <a:pt x="217" y="57"/>
                  </a:cubicBezTo>
                  <a:cubicBezTo>
                    <a:pt x="215" y="57"/>
                    <a:pt x="213" y="58"/>
                    <a:pt x="211" y="57"/>
                  </a:cubicBezTo>
                  <a:cubicBezTo>
                    <a:pt x="210" y="57"/>
                    <a:pt x="208" y="57"/>
                    <a:pt x="207" y="57"/>
                  </a:cubicBezTo>
                  <a:cubicBezTo>
                    <a:pt x="207" y="56"/>
                    <a:pt x="206" y="56"/>
                    <a:pt x="205" y="56"/>
                  </a:cubicBezTo>
                  <a:cubicBezTo>
                    <a:pt x="203" y="56"/>
                    <a:pt x="200" y="56"/>
                    <a:pt x="198" y="56"/>
                  </a:cubicBezTo>
                  <a:cubicBezTo>
                    <a:pt x="197" y="56"/>
                    <a:pt x="194" y="56"/>
                    <a:pt x="193" y="57"/>
                  </a:cubicBezTo>
                  <a:cubicBezTo>
                    <a:pt x="190" y="57"/>
                    <a:pt x="183" y="57"/>
                    <a:pt x="180" y="57"/>
                  </a:cubicBezTo>
                  <a:cubicBezTo>
                    <a:pt x="179" y="57"/>
                    <a:pt x="177" y="56"/>
                    <a:pt x="177" y="56"/>
                  </a:cubicBezTo>
                  <a:cubicBezTo>
                    <a:pt x="176" y="56"/>
                    <a:pt x="174" y="56"/>
                    <a:pt x="172" y="56"/>
                  </a:cubicBezTo>
                  <a:cubicBezTo>
                    <a:pt x="171" y="56"/>
                    <a:pt x="170" y="56"/>
                    <a:pt x="169" y="57"/>
                  </a:cubicBezTo>
                  <a:cubicBezTo>
                    <a:pt x="167" y="57"/>
                    <a:pt x="163" y="58"/>
                    <a:pt x="161" y="58"/>
                  </a:cubicBezTo>
                  <a:cubicBezTo>
                    <a:pt x="159" y="59"/>
                    <a:pt x="157" y="59"/>
                    <a:pt x="155" y="59"/>
                  </a:cubicBezTo>
                  <a:cubicBezTo>
                    <a:pt x="155" y="59"/>
                    <a:pt x="153" y="60"/>
                    <a:pt x="153" y="61"/>
                  </a:cubicBezTo>
                  <a:cubicBezTo>
                    <a:pt x="151" y="61"/>
                    <a:pt x="146" y="61"/>
                    <a:pt x="144" y="61"/>
                  </a:cubicBezTo>
                  <a:cubicBezTo>
                    <a:pt x="143" y="61"/>
                    <a:pt x="140" y="61"/>
                    <a:pt x="140" y="60"/>
                  </a:cubicBezTo>
                  <a:cubicBezTo>
                    <a:pt x="139" y="60"/>
                    <a:pt x="140" y="59"/>
                    <a:pt x="140" y="58"/>
                  </a:cubicBezTo>
                  <a:cubicBezTo>
                    <a:pt x="139" y="58"/>
                    <a:pt x="137" y="59"/>
                    <a:pt x="136" y="59"/>
                  </a:cubicBezTo>
                  <a:cubicBezTo>
                    <a:pt x="135" y="59"/>
                    <a:pt x="134" y="58"/>
                    <a:pt x="133" y="58"/>
                  </a:cubicBezTo>
                  <a:cubicBezTo>
                    <a:pt x="132" y="58"/>
                    <a:pt x="129" y="58"/>
                    <a:pt x="128" y="59"/>
                  </a:cubicBezTo>
                  <a:cubicBezTo>
                    <a:pt x="128" y="59"/>
                    <a:pt x="127" y="60"/>
                    <a:pt x="127" y="60"/>
                  </a:cubicBezTo>
                  <a:cubicBezTo>
                    <a:pt x="126" y="60"/>
                    <a:pt x="124" y="61"/>
                    <a:pt x="124" y="61"/>
                  </a:cubicBezTo>
                  <a:cubicBezTo>
                    <a:pt x="123" y="62"/>
                    <a:pt x="122" y="63"/>
                    <a:pt x="121" y="64"/>
                  </a:cubicBezTo>
                  <a:cubicBezTo>
                    <a:pt x="121" y="65"/>
                    <a:pt x="121" y="67"/>
                    <a:pt x="121" y="68"/>
                  </a:cubicBezTo>
                  <a:cubicBezTo>
                    <a:pt x="121" y="69"/>
                    <a:pt x="121" y="71"/>
                    <a:pt x="120" y="71"/>
                  </a:cubicBezTo>
                  <a:cubicBezTo>
                    <a:pt x="120" y="72"/>
                    <a:pt x="118" y="74"/>
                    <a:pt x="117" y="74"/>
                  </a:cubicBezTo>
                  <a:cubicBezTo>
                    <a:pt x="116" y="74"/>
                    <a:pt x="114" y="76"/>
                    <a:pt x="113" y="76"/>
                  </a:cubicBezTo>
                  <a:cubicBezTo>
                    <a:pt x="111" y="77"/>
                    <a:pt x="108" y="80"/>
                    <a:pt x="106" y="80"/>
                  </a:cubicBezTo>
                  <a:cubicBezTo>
                    <a:pt x="105" y="80"/>
                    <a:pt x="102" y="80"/>
                    <a:pt x="101" y="80"/>
                  </a:cubicBezTo>
                  <a:cubicBezTo>
                    <a:pt x="100" y="80"/>
                    <a:pt x="98" y="81"/>
                    <a:pt x="98" y="81"/>
                  </a:cubicBezTo>
                  <a:cubicBezTo>
                    <a:pt x="97" y="81"/>
                    <a:pt x="96" y="82"/>
                    <a:pt x="96" y="83"/>
                  </a:cubicBezTo>
                  <a:cubicBezTo>
                    <a:pt x="95" y="83"/>
                    <a:pt x="94" y="85"/>
                    <a:pt x="94" y="86"/>
                  </a:cubicBezTo>
                  <a:cubicBezTo>
                    <a:pt x="93" y="86"/>
                    <a:pt x="92" y="87"/>
                    <a:pt x="92" y="87"/>
                  </a:cubicBezTo>
                  <a:cubicBezTo>
                    <a:pt x="91" y="88"/>
                    <a:pt x="90" y="89"/>
                    <a:pt x="89" y="89"/>
                  </a:cubicBezTo>
                  <a:cubicBezTo>
                    <a:pt x="88" y="89"/>
                    <a:pt x="86" y="90"/>
                    <a:pt x="85" y="90"/>
                  </a:cubicBezTo>
                  <a:cubicBezTo>
                    <a:pt x="85" y="90"/>
                    <a:pt x="83" y="89"/>
                    <a:pt x="82" y="89"/>
                  </a:cubicBezTo>
                  <a:cubicBezTo>
                    <a:pt x="81" y="88"/>
                    <a:pt x="78" y="86"/>
                    <a:pt x="77" y="86"/>
                  </a:cubicBezTo>
                  <a:cubicBezTo>
                    <a:pt x="77" y="85"/>
                    <a:pt x="76" y="83"/>
                    <a:pt x="76" y="82"/>
                  </a:cubicBezTo>
                  <a:cubicBezTo>
                    <a:pt x="76" y="81"/>
                    <a:pt x="75" y="80"/>
                    <a:pt x="75" y="79"/>
                  </a:cubicBezTo>
                  <a:cubicBezTo>
                    <a:pt x="74" y="78"/>
                    <a:pt x="72" y="76"/>
                    <a:pt x="71" y="76"/>
                  </a:cubicBezTo>
                  <a:cubicBezTo>
                    <a:pt x="71" y="75"/>
                    <a:pt x="69" y="75"/>
                    <a:pt x="69" y="75"/>
                  </a:cubicBezTo>
                  <a:cubicBezTo>
                    <a:pt x="66" y="74"/>
                    <a:pt x="61" y="74"/>
                    <a:pt x="59" y="75"/>
                  </a:cubicBezTo>
                  <a:cubicBezTo>
                    <a:pt x="58" y="76"/>
                    <a:pt x="57" y="79"/>
                    <a:pt x="56" y="79"/>
                  </a:cubicBezTo>
                  <a:cubicBezTo>
                    <a:pt x="55" y="80"/>
                    <a:pt x="53" y="81"/>
                    <a:pt x="52" y="82"/>
                  </a:cubicBezTo>
                  <a:cubicBezTo>
                    <a:pt x="50" y="83"/>
                    <a:pt x="49" y="85"/>
                    <a:pt x="49" y="86"/>
                  </a:cubicBezTo>
                  <a:cubicBezTo>
                    <a:pt x="48" y="87"/>
                    <a:pt x="46" y="90"/>
                    <a:pt x="45" y="92"/>
                  </a:cubicBezTo>
                  <a:cubicBezTo>
                    <a:pt x="43" y="94"/>
                    <a:pt x="41" y="99"/>
                    <a:pt x="39" y="101"/>
                  </a:cubicBezTo>
                  <a:cubicBezTo>
                    <a:pt x="38" y="103"/>
                    <a:pt x="37" y="106"/>
                    <a:pt x="36" y="108"/>
                  </a:cubicBezTo>
                  <a:cubicBezTo>
                    <a:pt x="35" y="109"/>
                    <a:pt x="34" y="110"/>
                    <a:pt x="34" y="110"/>
                  </a:cubicBezTo>
                  <a:cubicBezTo>
                    <a:pt x="33" y="111"/>
                    <a:pt x="32" y="111"/>
                    <a:pt x="32" y="112"/>
                  </a:cubicBezTo>
                  <a:cubicBezTo>
                    <a:pt x="31" y="113"/>
                    <a:pt x="31" y="115"/>
                    <a:pt x="31" y="115"/>
                  </a:cubicBezTo>
                  <a:cubicBezTo>
                    <a:pt x="31" y="117"/>
                    <a:pt x="29" y="119"/>
                    <a:pt x="28" y="121"/>
                  </a:cubicBezTo>
                  <a:cubicBezTo>
                    <a:pt x="28" y="122"/>
                    <a:pt x="28" y="126"/>
                    <a:pt x="27" y="127"/>
                  </a:cubicBezTo>
                  <a:cubicBezTo>
                    <a:pt x="26" y="127"/>
                    <a:pt x="25" y="128"/>
                    <a:pt x="24" y="128"/>
                  </a:cubicBezTo>
                  <a:cubicBezTo>
                    <a:pt x="22" y="129"/>
                    <a:pt x="19" y="131"/>
                    <a:pt x="17" y="133"/>
                  </a:cubicBezTo>
                  <a:cubicBezTo>
                    <a:pt x="17" y="133"/>
                    <a:pt x="17" y="136"/>
                    <a:pt x="16" y="138"/>
                  </a:cubicBezTo>
                  <a:cubicBezTo>
                    <a:pt x="16" y="139"/>
                    <a:pt x="14" y="143"/>
                    <a:pt x="14" y="144"/>
                  </a:cubicBezTo>
                  <a:cubicBezTo>
                    <a:pt x="14" y="145"/>
                    <a:pt x="15" y="148"/>
                    <a:pt x="15" y="149"/>
                  </a:cubicBezTo>
                  <a:cubicBezTo>
                    <a:pt x="14" y="150"/>
                    <a:pt x="13" y="152"/>
                    <a:pt x="13" y="153"/>
                  </a:cubicBezTo>
                  <a:cubicBezTo>
                    <a:pt x="11" y="154"/>
                    <a:pt x="7" y="157"/>
                    <a:pt x="6" y="159"/>
                  </a:cubicBezTo>
                  <a:cubicBezTo>
                    <a:pt x="5" y="159"/>
                    <a:pt x="3" y="162"/>
                    <a:pt x="2" y="162"/>
                  </a:cubicBezTo>
                  <a:cubicBezTo>
                    <a:pt x="1" y="161"/>
                    <a:pt x="1" y="159"/>
                    <a:pt x="1" y="159"/>
                  </a:cubicBezTo>
                  <a:cubicBezTo>
                    <a:pt x="1" y="158"/>
                    <a:pt x="3" y="157"/>
                    <a:pt x="3" y="156"/>
                  </a:cubicBezTo>
                  <a:cubicBezTo>
                    <a:pt x="3" y="156"/>
                    <a:pt x="3" y="155"/>
                    <a:pt x="2" y="155"/>
                  </a:cubicBezTo>
                  <a:cubicBezTo>
                    <a:pt x="2" y="154"/>
                    <a:pt x="0" y="152"/>
                    <a:pt x="0" y="151"/>
                  </a:cubicBezTo>
                  <a:cubicBezTo>
                    <a:pt x="0" y="148"/>
                    <a:pt x="0" y="142"/>
                    <a:pt x="1" y="139"/>
                  </a:cubicBezTo>
                  <a:cubicBezTo>
                    <a:pt x="1" y="138"/>
                    <a:pt x="2" y="136"/>
                    <a:pt x="3" y="135"/>
                  </a:cubicBezTo>
                  <a:cubicBezTo>
                    <a:pt x="4" y="134"/>
                    <a:pt x="7" y="132"/>
                    <a:pt x="8" y="131"/>
                  </a:cubicBezTo>
                  <a:cubicBezTo>
                    <a:pt x="8" y="129"/>
                    <a:pt x="9" y="127"/>
                    <a:pt x="9" y="125"/>
                  </a:cubicBezTo>
                  <a:cubicBezTo>
                    <a:pt x="10" y="123"/>
                    <a:pt x="9" y="117"/>
                    <a:pt x="10" y="115"/>
                  </a:cubicBezTo>
                  <a:cubicBezTo>
                    <a:pt x="10" y="114"/>
                    <a:pt x="13" y="112"/>
                    <a:pt x="13" y="111"/>
                  </a:cubicBezTo>
                  <a:cubicBezTo>
                    <a:pt x="15" y="109"/>
                    <a:pt x="17" y="106"/>
                    <a:pt x="18" y="103"/>
                  </a:cubicBezTo>
                  <a:cubicBezTo>
                    <a:pt x="19" y="102"/>
                    <a:pt x="20" y="97"/>
                    <a:pt x="21" y="95"/>
                  </a:cubicBezTo>
                  <a:cubicBezTo>
                    <a:pt x="21" y="94"/>
                    <a:pt x="21" y="91"/>
                    <a:pt x="21" y="89"/>
                  </a:cubicBezTo>
                  <a:cubicBezTo>
                    <a:pt x="21" y="88"/>
                    <a:pt x="22" y="86"/>
                    <a:pt x="23" y="85"/>
                  </a:cubicBezTo>
                  <a:cubicBezTo>
                    <a:pt x="23" y="83"/>
                    <a:pt x="25" y="82"/>
                    <a:pt x="25" y="81"/>
                  </a:cubicBezTo>
                  <a:cubicBezTo>
                    <a:pt x="26" y="80"/>
                    <a:pt x="28" y="76"/>
                    <a:pt x="29" y="75"/>
                  </a:cubicBezTo>
                  <a:cubicBezTo>
                    <a:pt x="30" y="74"/>
                    <a:pt x="35" y="72"/>
                    <a:pt x="36" y="70"/>
                  </a:cubicBezTo>
                  <a:cubicBezTo>
                    <a:pt x="36" y="69"/>
                    <a:pt x="35" y="68"/>
                    <a:pt x="36" y="68"/>
                  </a:cubicBezTo>
                  <a:cubicBezTo>
                    <a:pt x="37" y="66"/>
                    <a:pt x="39" y="67"/>
                    <a:pt x="41" y="66"/>
                  </a:cubicBezTo>
                  <a:cubicBezTo>
                    <a:pt x="42" y="66"/>
                    <a:pt x="45" y="65"/>
                    <a:pt x="46" y="64"/>
                  </a:cubicBezTo>
                  <a:cubicBezTo>
                    <a:pt x="47" y="63"/>
                    <a:pt x="49" y="62"/>
                    <a:pt x="49" y="61"/>
                  </a:cubicBezTo>
                  <a:cubicBezTo>
                    <a:pt x="50" y="59"/>
                    <a:pt x="50" y="56"/>
                    <a:pt x="51" y="55"/>
                  </a:cubicBezTo>
                  <a:cubicBezTo>
                    <a:pt x="51" y="54"/>
                    <a:pt x="51" y="50"/>
                    <a:pt x="52" y="49"/>
                  </a:cubicBezTo>
                  <a:cubicBezTo>
                    <a:pt x="53" y="48"/>
                    <a:pt x="56" y="47"/>
                    <a:pt x="57" y="47"/>
                  </a:cubicBezTo>
                  <a:cubicBezTo>
                    <a:pt x="58" y="46"/>
                    <a:pt x="58" y="43"/>
                    <a:pt x="59" y="42"/>
                  </a:cubicBezTo>
                  <a:cubicBezTo>
                    <a:pt x="60" y="40"/>
                    <a:pt x="62" y="39"/>
                    <a:pt x="64" y="37"/>
                  </a:cubicBezTo>
                  <a:cubicBezTo>
                    <a:pt x="66" y="36"/>
                    <a:pt x="69" y="33"/>
                    <a:pt x="71" y="31"/>
                  </a:cubicBezTo>
                  <a:cubicBezTo>
                    <a:pt x="72" y="30"/>
                    <a:pt x="73" y="28"/>
                    <a:pt x="75" y="27"/>
                  </a:cubicBezTo>
                  <a:cubicBezTo>
                    <a:pt x="76" y="27"/>
                    <a:pt x="80" y="27"/>
                    <a:pt x="81" y="27"/>
                  </a:cubicBezTo>
                  <a:cubicBezTo>
                    <a:pt x="83" y="27"/>
                    <a:pt x="87" y="28"/>
                    <a:pt x="89" y="29"/>
                  </a:cubicBezTo>
                  <a:cubicBezTo>
                    <a:pt x="91" y="29"/>
                    <a:pt x="93" y="29"/>
                    <a:pt x="94" y="29"/>
                  </a:cubicBezTo>
                  <a:cubicBezTo>
                    <a:pt x="96" y="29"/>
                    <a:pt x="99" y="27"/>
                    <a:pt x="101" y="27"/>
                  </a:cubicBezTo>
                  <a:cubicBezTo>
                    <a:pt x="103" y="26"/>
                    <a:pt x="106" y="23"/>
                    <a:pt x="109" y="22"/>
                  </a:cubicBezTo>
                  <a:cubicBezTo>
                    <a:pt x="110" y="22"/>
                    <a:pt x="113" y="21"/>
                    <a:pt x="115" y="20"/>
                  </a:cubicBezTo>
                  <a:cubicBezTo>
                    <a:pt x="116" y="19"/>
                    <a:pt x="119" y="16"/>
                    <a:pt x="121" y="15"/>
                  </a:cubicBezTo>
                  <a:cubicBezTo>
                    <a:pt x="122" y="14"/>
                    <a:pt x="124" y="13"/>
                    <a:pt x="124" y="12"/>
                  </a:cubicBezTo>
                  <a:cubicBezTo>
                    <a:pt x="125" y="11"/>
                    <a:pt x="125" y="8"/>
                    <a:pt x="126" y="7"/>
                  </a:cubicBezTo>
                  <a:cubicBezTo>
                    <a:pt x="127" y="6"/>
                    <a:pt x="129" y="4"/>
                    <a:pt x="130" y="3"/>
                  </a:cubicBezTo>
                  <a:cubicBezTo>
                    <a:pt x="131" y="3"/>
                    <a:pt x="132" y="1"/>
                    <a:pt x="133" y="1"/>
                  </a:cubicBezTo>
                  <a:cubicBezTo>
                    <a:pt x="134" y="0"/>
                    <a:pt x="136" y="1"/>
                    <a:pt x="137" y="2"/>
                  </a:cubicBezTo>
                  <a:cubicBezTo>
                    <a:pt x="138" y="2"/>
                    <a:pt x="139" y="4"/>
                    <a:pt x="140" y="4"/>
                  </a:cubicBezTo>
                  <a:cubicBezTo>
                    <a:pt x="141" y="5"/>
                    <a:pt x="143" y="5"/>
                    <a:pt x="145" y="5"/>
                  </a:cubicBezTo>
                  <a:cubicBezTo>
                    <a:pt x="146" y="5"/>
                    <a:pt x="147" y="5"/>
                    <a:pt x="148" y="5"/>
                  </a:cubicBezTo>
                  <a:cubicBezTo>
                    <a:pt x="149" y="5"/>
                    <a:pt x="151" y="5"/>
                    <a:pt x="152" y="5"/>
                  </a:cubicBezTo>
                  <a:cubicBezTo>
                    <a:pt x="152" y="5"/>
                    <a:pt x="153" y="4"/>
                    <a:pt x="154" y="3"/>
                  </a:cubicBezTo>
                  <a:cubicBezTo>
                    <a:pt x="154" y="3"/>
                    <a:pt x="156" y="2"/>
                    <a:pt x="156" y="2"/>
                  </a:cubicBezTo>
                  <a:cubicBezTo>
                    <a:pt x="157" y="1"/>
                    <a:pt x="159" y="1"/>
                    <a:pt x="160" y="1"/>
                  </a:cubicBezTo>
                  <a:cubicBezTo>
                    <a:pt x="161" y="1"/>
                    <a:pt x="164" y="1"/>
                    <a:pt x="165" y="2"/>
                  </a:cubicBezTo>
                  <a:cubicBezTo>
                    <a:pt x="166" y="2"/>
                    <a:pt x="167" y="3"/>
                    <a:pt x="168" y="4"/>
                  </a:cubicBezTo>
                  <a:cubicBezTo>
                    <a:pt x="169" y="4"/>
                    <a:pt x="171" y="5"/>
                    <a:pt x="172" y="5"/>
                  </a:cubicBezTo>
                  <a:cubicBezTo>
                    <a:pt x="173" y="6"/>
                    <a:pt x="175" y="8"/>
                    <a:pt x="176" y="8"/>
                  </a:cubicBezTo>
                  <a:cubicBezTo>
                    <a:pt x="177" y="8"/>
                    <a:pt x="179" y="8"/>
                    <a:pt x="180" y="8"/>
                  </a:cubicBezTo>
                  <a:cubicBezTo>
                    <a:pt x="182" y="8"/>
                    <a:pt x="185" y="7"/>
                    <a:pt x="186" y="7"/>
                  </a:cubicBezTo>
                  <a:cubicBezTo>
                    <a:pt x="187" y="7"/>
                    <a:pt x="189" y="6"/>
                    <a:pt x="190" y="6"/>
                  </a:cubicBezTo>
                  <a:cubicBezTo>
                    <a:pt x="191" y="6"/>
                    <a:pt x="193" y="7"/>
                    <a:pt x="194" y="8"/>
                  </a:cubicBezTo>
                  <a:cubicBezTo>
                    <a:pt x="195" y="8"/>
                    <a:pt x="197" y="9"/>
                    <a:pt x="199" y="9"/>
                  </a:cubicBezTo>
                  <a:cubicBezTo>
                    <a:pt x="200" y="9"/>
                    <a:pt x="201" y="11"/>
                    <a:pt x="202" y="12"/>
                  </a:cubicBezTo>
                  <a:cubicBezTo>
                    <a:pt x="203" y="13"/>
                    <a:pt x="204" y="14"/>
                    <a:pt x="204" y="15"/>
                  </a:cubicBezTo>
                  <a:cubicBezTo>
                    <a:pt x="205" y="15"/>
                    <a:pt x="207" y="16"/>
                    <a:pt x="207" y="17"/>
                  </a:cubicBezTo>
                  <a:cubicBezTo>
                    <a:pt x="208" y="17"/>
                    <a:pt x="210" y="17"/>
                    <a:pt x="211" y="17"/>
                  </a:cubicBezTo>
                  <a:cubicBezTo>
                    <a:pt x="212" y="16"/>
                    <a:pt x="214" y="15"/>
                    <a:pt x="216" y="15"/>
                  </a:cubicBezTo>
                  <a:cubicBezTo>
                    <a:pt x="217" y="15"/>
                    <a:pt x="219" y="18"/>
                    <a:pt x="220" y="18"/>
                  </a:cubicBezTo>
                  <a:cubicBezTo>
                    <a:pt x="221" y="19"/>
                    <a:pt x="224" y="20"/>
                    <a:pt x="225" y="21"/>
                  </a:cubicBezTo>
                  <a:cubicBezTo>
                    <a:pt x="225" y="21"/>
                    <a:pt x="227" y="23"/>
                    <a:pt x="228" y="24"/>
                  </a:cubicBezTo>
                  <a:cubicBezTo>
                    <a:pt x="229" y="25"/>
                    <a:pt x="233" y="24"/>
                    <a:pt x="235" y="25"/>
                  </a:cubicBezTo>
                  <a:cubicBezTo>
                    <a:pt x="237" y="25"/>
                    <a:pt x="240" y="25"/>
                    <a:pt x="242" y="26"/>
                  </a:cubicBezTo>
                  <a:cubicBezTo>
                    <a:pt x="243" y="26"/>
                    <a:pt x="246" y="27"/>
                    <a:pt x="248" y="27"/>
                  </a:cubicBezTo>
                  <a:cubicBezTo>
                    <a:pt x="249" y="28"/>
                    <a:pt x="251" y="31"/>
                    <a:pt x="252" y="32"/>
                  </a:cubicBezTo>
                  <a:cubicBezTo>
                    <a:pt x="254" y="32"/>
                    <a:pt x="256" y="32"/>
                    <a:pt x="257" y="33"/>
                  </a:cubicBezTo>
                  <a:cubicBezTo>
                    <a:pt x="259" y="33"/>
                    <a:pt x="261" y="36"/>
                    <a:pt x="262" y="37"/>
                  </a:cubicBezTo>
                  <a:cubicBezTo>
                    <a:pt x="263" y="38"/>
                    <a:pt x="266" y="38"/>
                    <a:pt x="267" y="39"/>
                  </a:cubicBezTo>
                  <a:cubicBezTo>
                    <a:pt x="268" y="39"/>
                    <a:pt x="272" y="41"/>
                    <a:pt x="273" y="43"/>
                  </a:cubicBezTo>
                  <a:cubicBezTo>
                    <a:pt x="274" y="44"/>
                    <a:pt x="277" y="46"/>
                    <a:pt x="278" y="47"/>
                  </a:cubicBezTo>
                  <a:cubicBezTo>
                    <a:pt x="279" y="48"/>
                    <a:pt x="280" y="50"/>
                    <a:pt x="281" y="51"/>
                  </a:cubicBezTo>
                  <a:cubicBezTo>
                    <a:pt x="281" y="52"/>
                    <a:pt x="283" y="54"/>
                    <a:pt x="283" y="55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126"/>
            <p:cNvSpPr>
              <a:spLocks/>
            </p:cNvSpPr>
            <p:nvPr/>
          </p:nvSpPr>
          <p:spPr bwMode="auto">
            <a:xfrm>
              <a:off x="891209" y="4207758"/>
              <a:ext cx="939443" cy="538427"/>
            </a:xfrm>
            <a:custGeom>
              <a:avLst/>
              <a:gdLst>
                <a:gd name="T0" fmla="*/ 280 w 283"/>
                <a:gd name="T1" fmla="*/ 63 h 162"/>
                <a:gd name="T2" fmla="*/ 264 w 283"/>
                <a:gd name="T3" fmla="*/ 63 h 162"/>
                <a:gd name="T4" fmla="*/ 250 w 283"/>
                <a:gd name="T5" fmla="*/ 66 h 162"/>
                <a:gd name="T6" fmla="*/ 240 w 283"/>
                <a:gd name="T7" fmla="*/ 64 h 162"/>
                <a:gd name="T8" fmla="*/ 224 w 283"/>
                <a:gd name="T9" fmla="*/ 59 h 162"/>
                <a:gd name="T10" fmla="*/ 207 w 283"/>
                <a:gd name="T11" fmla="*/ 57 h 162"/>
                <a:gd name="T12" fmla="*/ 193 w 283"/>
                <a:gd name="T13" fmla="*/ 57 h 162"/>
                <a:gd name="T14" fmla="*/ 172 w 283"/>
                <a:gd name="T15" fmla="*/ 56 h 162"/>
                <a:gd name="T16" fmla="*/ 155 w 283"/>
                <a:gd name="T17" fmla="*/ 59 h 162"/>
                <a:gd name="T18" fmla="*/ 140 w 283"/>
                <a:gd name="T19" fmla="*/ 60 h 162"/>
                <a:gd name="T20" fmla="*/ 133 w 283"/>
                <a:gd name="T21" fmla="*/ 58 h 162"/>
                <a:gd name="T22" fmla="*/ 124 w 283"/>
                <a:gd name="T23" fmla="*/ 61 h 162"/>
                <a:gd name="T24" fmla="*/ 120 w 283"/>
                <a:gd name="T25" fmla="*/ 71 h 162"/>
                <a:gd name="T26" fmla="*/ 106 w 283"/>
                <a:gd name="T27" fmla="*/ 80 h 162"/>
                <a:gd name="T28" fmla="*/ 96 w 283"/>
                <a:gd name="T29" fmla="*/ 83 h 162"/>
                <a:gd name="T30" fmla="*/ 89 w 283"/>
                <a:gd name="T31" fmla="*/ 89 h 162"/>
                <a:gd name="T32" fmla="*/ 77 w 283"/>
                <a:gd name="T33" fmla="*/ 86 h 162"/>
                <a:gd name="T34" fmla="*/ 71 w 283"/>
                <a:gd name="T35" fmla="*/ 76 h 162"/>
                <a:gd name="T36" fmla="*/ 56 w 283"/>
                <a:gd name="T37" fmla="*/ 79 h 162"/>
                <a:gd name="T38" fmla="*/ 45 w 283"/>
                <a:gd name="T39" fmla="*/ 92 h 162"/>
                <a:gd name="T40" fmla="*/ 34 w 283"/>
                <a:gd name="T41" fmla="*/ 110 h 162"/>
                <a:gd name="T42" fmla="*/ 28 w 283"/>
                <a:gd name="T43" fmla="*/ 121 h 162"/>
                <a:gd name="T44" fmla="*/ 17 w 283"/>
                <a:gd name="T45" fmla="*/ 133 h 162"/>
                <a:gd name="T46" fmla="*/ 15 w 283"/>
                <a:gd name="T47" fmla="*/ 149 h 162"/>
                <a:gd name="T48" fmla="*/ 2 w 283"/>
                <a:gd name="T49" fmla="*/ 162 h 162"/>
                <a:gd name="T50" fmla="*/ 2 w 283"/>
                <a:gd name="T51" fmla="*/ 155 h 162"/>
                <a:gd name="T52" fmla="*/ 3 w 283"/>
                <a:gd name="T53" fmla="*/ 135 h 162"/>
                <a:gd name="T54" fmla="*/ 10 w 283"/>
                <a:gd name="T55" fmla="*/ 115 h 162"/>
                <a:gd name="T56" fmla="*/ 21 w 283"/>
                <a:gd name="T57" fmla="*/ 95 h 162"/>
                <a:gd name="T58" fmla="*/ 25 w 283"/>
                <a:gd name="T59" fmla="*/ 81 h 162"/>
                <a:gd name="T60" fmla="*/ 36 w 283"/>
                <a:gd name="T61" fmla="*/ 68 h 162"/>
                <a:gd name="T62" fmla="*/ 49 w 283"/>
                <a:gd name="T63" fmla="*/ 61 h 162"/>
                <a:gd name="T64" fmla="*/ 57 w 283"/>
                <a:gd name="T65" fmla="*/ 47 h 162"/>
                <a:gd name="T66" fmla="*/ 71 w 283"/>
                <a:gd name="T67" fmla="*/ 31 h 162"/>
                <a:gd name="T68" fmla="*/ 89 w 283"/>
                <a:gd name="T69" fmla="*/ 29 h 162"/>
                <a:gd name="T70" fmla="*/ 109 w 283"/>
                <a:gd name="T71" fmla="*/ 22 h 162"/>
                <a:gd name="T72" fmla="*/ 124 w 283"/>
                <a:gd name="T73" fmla="*/ 12 h 162"/>
                <a:gd name="T74" fmla="*/ 133 w 283"/>
                <a:gd name="T75" fmla="*/ 1 h 162"/>
                <a:gd name="T76" fmla="*/ 145 w 283"/>
                <a:gd name="T77" fmla="*/ 5 h 162"/>
                <a:gd name="T78" fmla="*/ 154 w 283"/>
                <a:gd name="T79" fmla="*/ 3 h 162"/>
                <a:gd name="T80" fmla="*/ 165 w 283"/>
                <a:gd name="T81" fmla="*/ 2 h 162"/>
                <a:gd name="T82" fmla="*/ 176 w 283"/>
                <a:gd name="T83" fmla="*/ 8 h 162"/>
                <a:gd name="T84" fmla="*/ 190 w 283"/>
                <a:gd name="T85" fmla="*/ 6 h 162"/>
                <a:gd name="T86" fmla="*/ 202 w 283"/>
                <a:gd name="T87" fmla="*/ 12 h 162"/>
                <a:gd name="T88" fmla="*/ 211 w 283"/>
                <a:gd name="T89" fmla="*/ 17 h 162"/>
                <a:gd name="T90" fmla="*/ 225 w 283"/>
                <a:gd name="T91" fmla="*/ 21 h 162"/>
                <a:gd name="T92" fmla="*/ 242 w 283"/>
                <a:gd name="T93" fmla="*/ 26 h 162"/>
                <a:gd name="T94" fmla="*/ 257 w 283"/>
                <a:gd name="T95" fmla="*/ 33 h 162"/>
                <a:gd name="T96" fmla="*/ 273 w 283"/>
                <a:gd name="T97" fmla="*/ 43 h 162"/>
                <a:gd name="T98" fmla="*/ 283 w 283"/>
                <a:gd name="T99" fmla="*/ 55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83" h="162">
                  <a:moveTo>
                    <a:pt x="283" y="55"/>
                  </a:moveTo>
                  <a:cubicBezTo>
                    <a:pt x="283" y="56"/>
                    <a:pt x="282" y="59"/>
                    <a:pt x="282" y="60"/>
                  </a:cubicBezTo>
                  <a:cubicBezTo>
                    <a:pt x="281" y="61"/>
                    <a:pt x="280" y="63"/>
                    <a:pt x="280" y="63"/>
                  </a:cubicBezTo>
                  <a:cubicBezTo>
                    <a:pt x="279" y="64"/>
                    <a:pt x="276" y="64"/>
                    <a:pt x="275" y="64"/>
                  </a:cubicBezTo>
                  <a:cubicBezTo>
                    <a:pt x="274" y="65"/>
                    <a:pt x="272" y="64"/>
                    <a:pt x="270" y="64"/>
                  </a:cubicBezTo>
                  <a:cubicBezTo>
                    <a:pt x="268" y="64"/>
                    <a:pt x="266" y="63"/>
                    <a:pt x="264" y="63"/>
                  </a:cubicBezTo>
                  <a:cubicBezTo>
                    <a:pt x="263" y="63"/>
                    <a:pt x="261" y="65"/>
                    <a:pt x="260" y="65"/>
                  </a:cubicBezTo>
                  <a:cubicBezTo>
                    <a:pt x="259" y="65"/>
                    <a:pt x="256" y="67"/>
                    <a:pt x="255" y="67"/>
                  </a:cubicBezTo>
                  <a:cubicBezTo>
                    <a:pt x="254" y="67"/>
                    <a:pt x="252" y="65"/>
                    <a:pt x="250" y="66"/>
                  </a:cubicBezTo>
                  <a:cubicBezTo>
                    <a:pt x="250" y="66"/>
                    <a:pt x="249" y="68"/>
                    <a:pt x="248" y="68"/>
                  </a:cubicBezTo>
                  <a:cubicBezTo>
                    <a:pt x="247" y="68"/>
                    <a:pt x="245" y="66"/>
                    <a:pt x="244" y="66"/>
                  </a:cubicBezTo>
                  <a:cubicBezTo>
                    <a:pt x="244" y="65"/>
                    <a:pt x="241" y="64"/>
                    <a:pt x="240" y="64"/>
                  </a:cubicBezTo>
                  <a:cubicBezTo>
                    <a:pt x="239" y="63"/>
                    <a:pt x="237" y="63"/>
                    <a:pt x="236" y="63"/>
                  </a:cubicBezTo>
                  <a:cubicBezTo>
                    <a:pt x="234" y="63"/>
                    <a:pt x="231" y="63"/>
                    <a:pt x="230" y="63"/>
                  </a:cubicBezTo>
                  <a:cubicBezTo>
                    <a:pt x="228" y="62"/>
                    <a:pt x="226" y="60"/>
                    <a:pt x="224" y="59"/>
                  </a:cubicBezTo>
                  <a:cubicBezTo>
                    <a:pt x="222" y="58"/>
                    <a:pt x="219" y="58"/>
                    <a:pt x="217" y="57"/>
                  </a:cubicBezTo>
                  <a:cubicBezTo>
                    <a:pt x="215" y="57"/>
                    <a:pt x="213" y="58"/>
                    <a:pt x="211" y="57"/>
                  </a:cubicBezTo>
                  <a:cubicBezTo>
                    <a:pt x="210" y="57"/>
                    <a:pt x="208" y="57"/>
                    <a:pt x="207" y="57"/>
                  </a:cubicBezTo>
                  <a:cubicBezTo>
                    <a:pt x="207" y="56"/>
                    <a:pt x="206" y="56"/>
                    <a:pt x="205" y="56"/>
                  </a:cubicBezTo>
                  <a:cubicBezTo>
                    <a:pt x="203" y="56"/>
                    <a:pt x="200" y="56"/>
                    <a:pt x="198" y="56"/>
                  </a:cubicBezTo>
                  <a:cubicBezTo>
                    <a:pt x="197" y="56"/>
                    <a:pt x="194" y="56"/>
                    <a:pt x="193" y="57"/>
                  </a:cubicBezTo>
                  <a:cubicBezTo>
                    <a:pt x="190" y="57"/>
                    <a:pt x="183" y="57"/>
                    <a:pt x="180" y="57"/>
                  </a:cubicBezTo>
                  <a:cubicBezTo>
                    <a:pt x="179" y="57"/>
                    <a:pt x="177" y="56"/>
                    <a:pt x="177" y="56"/>
                  </a:cubicBezTo>
                  <a:cubicBezTo>
                    <a:pt x="176" y="56"/>
                    <a:pt x="174" y="56"/>
                    <a:pt x="172" y="56"/>
                  </a:cubicBezTo>
                  <a:cubicBezTo>
                    <a:pt x="171" y="56"/>
                    <a:pt x="170" y="56"/>
                    <a:pt x="169" y="57"/>
                  </a:cubicBezTo>
                  <a:cubicBezTo>
                    <a:pt x="167" y="57"/>
                    <a:pt x="163" y="58"/>
                    <a:pt x="161" y="58"/>
                  </a:cubicBezTo>
                  <a:cubicBezTo>
                    <a:pt x="159" y="59"/>
                    <a:pt x="157" y="59"/>
                    <a:pt x="155" y="59"/>
                  </a:cubicBezTo>
                  <a:cubicBezTo>
                    <a:pt x="155" y="59"/>
                    <a:pt x="153" y="60"/>
                    <a:pt x="153" y="61"/>
                  </a:cubicBezTo>
                  <a:cubicBezTo>
                    <a:pt x="151" y="61"/>
                    <a:pt x="146" y="61"/>
                    <a:pt x="144" y="61"/>
                  </a:cubicBezTo>
                  <a:cubicBezTo>
                    <a:pt x="143" y="61"/>
                    <a:pt x="140" y="61"/>
                    <a:pt x="140" y="60"/>
                  </a:cubicBezTo>
                  <a:cubicBezTo>
                    <a:pt x="139" y="60"/>
                    <a:pt x="140" y="59"/>
                    <a:pt x="140" y="58"/>
                  </a:cubicBezTo>
                  <a:cubicBezTo>
                    <a:pt x="139" y="58"/>
                    <a:pt x="137" y="59"/>
                    <a:pt x="136" y="59"/>
                  </a:cubicBezTo>
                  <a:cubicBezTo>
                    <a:pt x="135" y="59"/>
                    <a:pt x="134" y="58"/>
                    <a:pt x="133" y="58"/>
                  </a:cubicBezTo>
                  <a:cubicBezTo>
                    <a:pt x="132" y="58"/>
                    <a:pt x="129" y="58"/>
                    <a:pt x="128" y="59"/>
                  </a:cubicBezTo>
                  <a:cubicBezTo>
                    <a:pt x="128" y="59"/>
                    <a:pt x="127" y="60"/>
                    <a:pt x="127" y="60"/>
                  </a:cubicBezTo>
                  <a:cubicBezTo>
                    <a:pt x="126" y="60"/>
                    <a:pt x="124" y="61"/>
                    <a:pt x="124" y="61"/>
                  </a:cubicBezTo>
                  <a:cubicBezTo>
                    <a:pt x="123" y="62"/>
                    <a:pt x="122" y="63"/>
                    <a:pt x="121" y="64"/>
                  </a:cubicBezTo>
                  <a:cubicBezTo>
                    <a:pt x="121" y="65"/>
                    <a:pt x="121" y="67"/>
                    <a:pt x="121" y="68"/>
                  </a:cubicBezTo>
                  <a:cubicBezTo>
                    <a:pt x="121" y="69"/>
                    <a:pt x="121" y="71"/>
                    <a:pt x="120" y="71"/>
                  </a:cubicBezTo>
                  <a:cubicBezTo>
                    <a:pt x="120" y="72"/>
                    <a:pt x="118" y="74"/>
                    <a:pt x="117" y="74"/>
                  </a:cubicBezTo>
                  <a:cubicBezTo>
                    <a:pt x="116" y="74"/>
                    <a:pt x="114" y="76"/>
                    <a:pt x="113" y="76"/>
                  </a:cubicBezTo>
                  <a:cubicBezTo>
                    <a:pt x="111" y="77"/>
                    <a:pt x="108" y="80"/>
                    <a:pt x="106" y="80"/>
                  </a:cubicBezTo>
                  <a:cubicBezTo>
                    <a:pt x="105" y="80"/>
                    <a:pt x="102" y="80"/>
                    <a:pt x="101" y="80"/>
                  </a:cubicBezTo>
                  <a:cubicBezTo>
                    <a:pt x="100" y="80"/>
                    <a:pt x="98" y="81"/>
                    <a:pt x="98" y="81"/>
                  </a:cubicBezTo>
                  <a:cubicBezTo>
                    <a:pt x="97" y="81"/>
                    <a:pt x="96" y="82"/>
                    <a:pt x="96" y="83"/>
                  </a:cubicBezTo>
                  <a:cubicBezTo>
                    <a:pt x="95" y="83"/>
                    <a:pt x="94" y="85"/>
                    <a:pt x="94" y="86"/>
                  </a:cubicBezTo>
                  <a:cubicBezTo>
                    <a:pt x="93" y="86"/>
                    <a:pt x="92" y="87"/>
                    <a:pt x="92" y="87"/>
                  </a:cubicBezTo>
                  <a:cubicBezTo>
                    <a:pt x="91" y="88"/>
                    <a:pt x="90" y="89"/>
                    <a:pt x="89" y="89"/>
                  </a:cubicBezTo>
                  <a:cubicBezTo>
                    <a:pt x="88" y="89"/>
                    <a:pt x="86" y="90"/>
                    <a:pt x="85" y="90"/>
                  </a:cubicBezTo>
                  <a:cubicBezTo>
                    <a:pt x="85" y="90"/>
                    <a:pt x="83" y="89"/>
                    <a:pt x="82" y="89"/>
                  </a:cubicBezTo>
                  <a:cubicBezTo>
                    <a:pt x="81" y="88"/>
                    <a:pt x="78" y="86"/>
                    <a:pt x="77" y="86"/>
                  </a:cubicBezTo>
                  <a:cubicBezTo>
                    <a:pt x="77" y="85"/>
                    <a:pt x="76" y="83"/>
                    <a:pt x="76" y="82"/>
                  </a:cubicBezTo>
                  <a:cubicBezTo>
                    <a:pt x="76" y="81"/>
                    <a:pt x="75" y="80"/>
                    <a:pt x="75" y="79"/>
                  </a:cubicBezTo>
                  <a:cubicBezTo>
                    <a:pt x="74" y="78"/>
                    <a:pt x="72" y="76"/>
                    <a:pt x="71" y="76"/>
                  </a:cubicBezTo>
                  <a:cubicBezTo>
                    <a:pt x="71" y="75"/>
                    <a:pt x="69" y="75"/>
                    <a:pt x="69" y="75"/>
                  </a:cubicBezTo>
                  <a:cubicBezTo>
                    <a:pt x="66" y="74"/>
                    <a:pt x="61" y="74"/>
                    <a:pt x="59" y="75"/>
                  </a:cubicBezTo>
                  <a:cubicBezTo>
                    <a:pt x="58" y="76"/>
                    <a:pt x="57" y="79"/>
                    <a:pt x="56" y="79"/>
                  </a:cubicBezTo>
                  <a:cubicBezTo>
                    <a:pt x="55" y="80"/>
                    <a:pt x="53" y="81"/>
                    <a:pt x="52" y="82"/>
                  </a:cubicBezTo>
                  <a:cubicBezTo>
                    <a:pt x="50" y="83"/>
                    <a:pt x="49" y="85"/>
                    <a:pt x="49" y="86"/>
                  </a:cubicBezTo>
                  <a:cubicBezTo>
                    <a:pt x="48" y="87"/>
                    <a:pt x="46" y="90"/>
                    <a:pt x="45" y="92"/>
                  </a:cubicBezTo>
                  <a:cubicBezTo>
                    <a:pt x="43" y="94"/>
                    <a:pt x="41" y="99"/>
                    <a:pt x="39" y="101"/>
                  </a:cubicBezTo>
                  <a:cubicBezTo>
                    <a:pt x="38" y="103"/>
                    <a:pt x="37" y="106"/>
                    <a:pt x="36" y="108"/>
                  </a:cubicBezTo>
                  <a:cubicBezTo>
                    <a:pt x="35" y="109"/>
                    <a:pt x="34" y="110"/>
                    <a:pt x="34" y="110"/>
                  </a:cubicBezTo>
                  <a:cubicBezTo>
                    <a:pt x="33" y="111"/>
                    <a:pt x="32" y="111"/>
                    <a:pt x="32" y="112"/>
                  </a:cubicBezTo>
                  <a:cubicBezTo>
                    <a:pt x="31" y="113"/>
                    <a:pt x="31" y="115"/>
                    <a:pt x="31" y="115"/>
                  </a:cubicBezTo>
                  <a:cubicBezTo>
                    <a:pt x="31" y="117"/>
                    <a:pt x="29" y="119"/>
                    <a:pt x="28" y="121"/>
                  </a:cubicBezTo>
                  <a:cubicBezTo>
                    <a:pt x="28" y="122"/>
                    <a:pt x="28" y="126"/>
                    <a:pt x="27" y="127"/>
                  </a:cubicBezTo>
                  <a:cubicBezTo>
                    <a:pt x="26" y="127"/>
                    <a:pt x="25" y="128"/>
                    <a:pt x="24" y="128"/>
                  </a:cubicBezTo>
                  <a:cubicBezTo>
                    <a:pt x="22" y="129"/>
                    <a:pt x="19" y="131"/>
                    <a:pt x="17" y="133"/>
                  </a:cubicBezTo>
                  <a:cubicBezTo>
                    <a:pt x="17" y="133"/>
                    <a:pt x="17" y="136"/>
                    <a:pt x="16" y="138"/>
                  </a:cubicBezTo>
                  <a:cubicBezTo>
                    <a:pt x="16" y="139"/>
                    <a:pt x="14" y="143"/>
                    <a:pt x="14" y="144"/>
                  </a:cubicBezTo>
                  <a:cubicBezTo>
                    <a:pt x="14" y="145"/>
                    <a:pt x="15" y="148"/>
                    <a:pt x="15" y="149"/>
                  </a:cubicBezTo>
                  <a:cubicBezTo>
                    <a:pt x="14" y="150"/>
                    <a:pt x="13" y="152"/>
                    <a:pt x="13" y="153"/>
                  </a:cubicBezTo>
                  <a:cubicBezTo>
                    <a:pt x="11" y="154"/>
                    <a:pt x="7" y="157"/>
                    <a:pt x="6" y="159"/>
                  </a:cubicBezTo>
                  <a:cubicBezTo>
                    <a:pt x="5" y="159"/>
                    <a:pt x="3" y="162"/>
                    <a:pt x="2" y="162"/>
                  </a:cubicBezTo>
                  <a:cubicBezTo>
                    <a:pt x="1" y="161"/>
                    <a:pt x="1" y="159"/>
                    <a:pt x="1" y="159"/>
                  </a:cubicBezTo>
                  <a:cubicBezTo>
                    <a:pt x="1" y="158"/>
                    <a:pt x="3" y="157"/>
                    <a:pt x="3" y="156"/>
                  </a:cubicBezTo>
                  <a:cubicBezTo>
                    <a:pt x="3" y="156"/>
                    <a:pt x="3" y="155"/>
                    <a:pt x="2" y="155"/>
                  </a:cubicBezTo>
                  <a:cubicBezTo>
                    <a:pt x="2" y="154"/>
                    <a:pt x="0" y="152"/>
                    <a:pt x="0" y="151"/>
                  </a:cubicBezTo>
                  <a:cubicBezTo>
                    <a:pt x="0" y="148"/>
                    <a:pt x="0" y="142"/>
                    <a:pt x="1" y="139"/>
                  </a:cubicBezTo>
                  <a:cubicBezTo>
                    <a:pt x="1" y="138"/>
                    <a:pt x="2" y="136"/>
                    <a:pt x="3" y="135"/>
                  </a:cubicBezTo>
                  <a:cubicBezTo>
                    <a:pt x="4" y="134"/>
                    <a:pt x="7" y="132"/>
                    <a:pt x="8" y="131"/>
                  </a:cubicBezTo>
                  <a:cubicBezTo>
                    <a:pt x="8" y="129"/>
                    <a:pt x="9" y="127"/>
                    <a:pt x="9" y="125"/>
                  </a:cubicBezTo>
                  <a:cubicBezTo>
                    <a:pt x="10" y="123"/>
                    <a:pt x="9" y="117"/>
                    <a:pt x="10" y="115"/>
                  </a:cubicBezTo>
                  <a:cubicBezTo>
                    <a:pt x="10" y="114"/>
                    <a:pt x="13" y="112"/>
                    <a:pt x="13" y="111"/>
                  </a:cubicBezTo>
                  <a:cubicBezTo>
                    <a:pt x="15" y="109"/>
                    <a:pt x="17" y="106"/>
                    <a:pt x="18" y="103"/>
                  </a:cubicBezTo>
                  <a:cubicBezTo>
                    <a:pt x="19" y="102"/>
                    <a:pt x="20" y="97"/>
                    <a:pt x="21" y="95"/>
                  </a:cubicBezTo>
                  <a:cubicBezTo>
                    <a:pt x="21" y="94"/>
                    <a:pt x="21" y="91"/>
                    <a:pt x="21" y="89"/>
                  </a:cubicBezTo>
                  <a:cubicBezTo>
                    <a:pt x="21" y="88"/>
                    <a:pt x="22" y="86"/>
                    <a:pt x="23" y="85"/>
                  </a:cubicBezTo>
                  <a:cubicBezTo>
                    <a:pt x="23" y="83"/>
                    <a:pt x="25" y="82"/>
                    <a:pt x="25" y="81"/>
                  </a:cubicBezTo>
                  <a:cubicBezTo>
                    <a:pt x="26" y="80"/>
                    <a:pt x="28" y="76"/>
                    <a:pt x="29" y="75"/>
                  </a:cubicBezTo>
                  <a:cubicBezTo>
                    <a:pt x="30" y="74"/>
                    <a:pt x="35" y="72"/>
                    <a:pt x="36" y="70"/>
                  </a:cubicBezTo>
                  <a:cubicBezTo>
                    <a:pt x="36" y="69"/>
                    <a:pt x="35" y="68"/>
                    <a:pt x="36" y="68"/>
                  </a:cubicBezTo>
                  <a:cubicBezTo>
                    <a:pt x="37" y="66"/>
                    <a:pt x="39" y="67"/>
                    <a:pt x="41" y="66"/>
                  </a:cubicBezTo>
                  <a:cubicBezTo>
                    <a:pt x="42" y="66"/>
                    <a:pt x="45" y="65"/>
                    <a:pt x="46" y="64"/>
                  </a:cubicBezTo>
                  <a:cubicBezTo>
                    <a:pt x="47" y="63"/>
                    <a:pt x="49" y="62"/>
                    <a:pt x="49" y="61"/>
                  </a:cubicBezTo>
                  <a:cubicBezTo>
                    <a:pt x="50" y="59"/>
                    <a:pt x="50" y="56"/>
                    <a:pt x="51" y="55"/>
                  </a:cubicBezTo>
                  <a:cubicBezTo>
                    <a:pt x="51" y="54"/>
                    <a:pt x="51" y="50"/>
                    <a:pt x="52" y="49"/>
                  </a:cubicBezTo>
                  <a:cubicBezTo>
                    <a:pt x="53" y="48"/>
                    <a:pt x="56" y="47"/>
                    <a:pt x="57" y="47"/>
                  </a:cubicBezTo>
                  <a:cubicBezTo>
                    <a:pt x="58" y="46"/>
                    <a:pt x="58" y="43"/>
                    <a:pt x="59" y="42"/>
                  </a:cubicBezTo>
                  <a:cubicBezTo>
                    <a:pt x="60" y="40"/>
                    <a:pt x="62" y="39"/>
                    <a:pt x="64" y="37"/>
                  </a:cubicBezTo>
                  <a:cubicBezTo>
                    <a:pt x="66" y="36"/>
                    <a:pt x="69" y="33"/>
                    <a:pt x="71" y="31"/>
                  </a:cubicBezTo>
                  <a:cubicBezTo>
                    <a:pt x="72" y="30"/>
                    <a:pt x="73" y="28"/>
                    <a:pt x="75" y="27"/>
                  </a:cubicBezTo>
                  <a:cubicBezTo>
                    <a:pt x="76" y="27"/>
                    <a:pt x="80" y="27"/>
                    <a:pt x="81" y="27"/>
                  </a:cubicBezTo>
                  <a:cubicBezTo>
                    <a:pt x="83" y="27"/>
                    <a:pt x="87" y="28"/>
                    <a:pt x="89" y="29"/>
                  </a:cubicBezTo>
                  <a:cubicBezTo>
                    <a:pt x="91" y="29"/>
                    <a:pt x="93" y="29"/>
                    <a:pt x="94" y="29"/>
                  </a:cubicBezTo>
                  <a:cubicBezTo>
                    <a:pt x="96" y="29"/>
                    <a:pt x="99" y="27"/>
                    <a:pt x="101" y="27"/>
                  </a:cubicBezTo>
                  <a:cubicBezTo>
                    <a:pt x="103" y="26"/>
                    <a:pt x="106" y="23"/>
                    <a:pt x="109" y="22"/>
                  </a:cubicBezTo>
                  <a:cubicBezTo>
                    <a:pt x="110" y="22"/>
                    <a:pt x="113" y="21"/>
                    <a:pt x="115" y="20"/>
                  </a:cubicBezTo>
                  <a:cubicBezTo>
                    <a:pt x="116" y="19"/>
                    <a:pt x="119" y="16"/>
                    <a:pt x="121" y="15"/>
                  </a:cubicBezTo>
                  <a:cubicBezTo>
                    <a:pt x="122" y="14"/>
                    <a:pt x="124" y="13"/>
                    <a:pt x="124" y="12"/>
                  </a:cubicBezTo>
                  <a:cubicBezTo>
                    <a:pt x="125" y="11"/>
                    <a:pt x="125" y="8"/>
                    <a:pt x="126" y="7"/>
                  </a:cubicBezTo>
                  <a:cubicBezTo>
                    <a:pt x="127" y="6"/>
                    <a:pt x="129" y="4"/>
                    <a:pt x="130" y="3"/>
                  </a:cubicBezTo>
                  <a:cubicBezTo>
                    <a:pt x="131" y="3"/>
                    <a:pt x="132" y="1"/>
                    <a:pt x="133" y="1"/>
                  </a:cubicBezTo>
                  <a:cubicBezTo>
                    <a:pt x="134" y="0"/>
                    <a:pt x="136" y="1"/>
                    <a:pt x="137" y="2"/>
                  </a:cubicBezTo>
                  <a:cubicBezTo>
                    <a:pt x="138" y="2"/>
                    <a:pt x="139" y="4"/>
                    <a:pt x="140" y="4"/>
                  </a:cubicBezTo>
                  <a:cubicBezTo>
                    <a:pt x="141" y="5"/>
                    <a:pt x="143" y="5"/>
                    <a:pt x="145" y="5"/>
                  </a:cubicBezTo>
                  <a:cubicBezTo>
                    <a:pt x="146" y="5"/>
                    <a:pt x="147" y="5"/>
                    <a:pt x="148" y="5"/>
                  </a:cubicBezTo>
                  <a:cubicBezTo>
                    <a:pt x="149" y="5"/>
                    <a:pt x="151" y="5"/>
                    <a:pt x="152" y="5"/>
                  </a:cubicBezTo>
                  <a:cubicBezTo>
                    <a:pt x="152" y="5"/>
                    <a:pt x="153" y="4"/>
                    <a:pt x="154" y="3"/>
                  </a:cubicBezTo>
                  <a:cubicBezTo>
                    <a:pt x="154" y="3"/>
                    <a:pt x="156" y="2"/>
                    <a:pt x="156" y="2"/>
                  </a:cubicBezTo>
                  <a:cubicBezTo>
                    <a:pt x="157" y="1"/>
                    <a:pt x="159" y="1"/>
                    <a:pt x="160" y="1"/>
                  </a:cubicBezTo>
                  <a:cubicBezTo>
                    <a:pt x="161" y="1"/>
                    <a:pt x="164" y="1"/>
                    <a:pt x="165" y="2"/>
                  </a:cubicBezTo>
                  <a:cubicBezTo>
                    <a:pt x="166" y="2"/>
                    <a:pt x="167" y="3"/>
                    <a:pt x="168" y="4"/>
                  </a:cubicBezTo>
                  <a:cubicBezTo>
                    <a:pt x="169" y="4"/>
                    <a:pt x="171" y="5"/>
                    <a:pt x="172" y="5"/>
                  </a:cubicBezTo>
                  <a:cubicBezTo>
                    <a:pt x="173" y="6"/>
                    <a:pt x="175" y="8"/>
                    <a:pt x="176" y="8"/>
                  </a:cubicBezTo>
                  <a:cubicBezTo>
                    <a:pt x="177" y="8"/>
                    <a:pt x="179" y="8"/>
                    <a:pt x="180" y="8"/>
                  </a:cubicBezTo>
                  <a:cubicBezTo>
                    <a:pt x="182" y="8"/>
                    <a:pt x="185" y="7"/>
                    <a:pt x="186" y="7"/>
                  </a:cubicBezTo>
                  <a:cubicBezTo>
                    <a:pt x="187" y="7"/>
                    <a:pt x="189" y="6"/>
                    <a:pt x="190" y="6"/>
                  </a:cubicBezTo>
                  <a:cubicBezTo>
                    <a:pt x="191" y="6"/>
                    <a:pt x="193" y="7"/>
                    <a:pt x="194" y="8"/>
                  </a:cubicBezTo>
                  <a:cubicBezTo>
                    <a:pt x="195" y="8"/>
                    <a:pt x="197" y="9"/>
                    <a:pt x="199" y="9"/>
                  </a:cubicBezTo>
                  <a:cubicBezTo>
                    <a:pt x="200" y="9"/>
                    <a:pt x="201" y="11"/>
                    <a:pt x="202" y="12"/>
                  </a:cubicBezTo>
                  <a:cubicBezTo>
                    <a:pt x="203" y="13"/>
                    <a:pt x="204" y="14"/>
                    <a:pt x="204" y="15"/>
                  </a:cubicBezTo>
                  <a:cubicBezTo>
                    <a:pt x="205" y="15"/>
                    <a:pt x="207" y="16"/>
                    <a:pt x="207" y="17"/>
                  </a:cubicBezTo>
                  <a:cubicBezTo>
                    <a:pt x="208" y="17"/>
                    <a:pt x="210" y="17"/>
                    <a:pt x="211" y="17"/>
                  </a:cubicBezTo>
                  <a:cubicBezTo>
                    <a:pt x="212" y="16"/>
                    <a:pt x="214" y="15"/>
                    <a:pt x="216" y="15"/>
                  </a:cubicBezTo>
                  <a:cubicBezTo>
                    <a:pt x="217" y="15"/>
                    <a:pt x="219" y="18"/>
                    <a:pt x="220" y="18"/>
                  </a:cubicBezTo>
                  <a:cubicBezTo>
                    <a:pt x="221" y="19"/>
                    <a:pt x="224" y="20"/>
                    <a:pt x="225" y="21"/>
                  </a:cubicBezTo>
                  <a:cubicBezTo>
                    <a:pt x="225" y="21"/>
                    <a:pt x="227" y="23"/>
                    <a:pt x="228" y="24"/>
                  </a:cubicBezTo>
                  <a:cubicBezTo>
                    <a:pt x="229" y="25"/>
                    <a:pt x="233" y="24"/>
                    <a:pt x="235" y="25"/>
                  </a:cubicBezTo>
                  <a:cubicBezTo>
                    <a:pt x="237" y="25"/>
                    <a:pt x="240" y="25"/>
                    <a:pt x="242" y="26"/>
                  </a:cubicBezTo>
                  <a:cubicBezTo>
                    <a:pt x="243" y="26"/>
                    <a:pt x="246" y="27"/>
                    <a:pt x="248" y="27"/>
                  </a:cubicBezTo>
                  <a:cubicBezTo>
                    <a:pt x="249" y="28"/>
                    <a:pt x="251" y="31"/>
                    <a:pt x="252" y="32"/>
                  </a:cubicBezTo>
                  <a:cubicBezTo>
                    <a:pt x="254" y="32"/>
                    <a:pt x="256" y="32"/>
                    <a:pt x="257" y="33"/>
                  </a:cubicBezTo>
                  <a:cubicBezTo>
                    <a:pt x="259" y="33"/>
                    <a:pt x="261" y="36"/>
                    <a:pt x="262" y="37"/>
                  </a:cubicBezTo>
                  <a:cubicBezTo>
                    <a:pt x="263" y="38"/>
                    <a:pt x="266" y="38"/>
                    <a:pt x="267" y="39"/>
                  </a:cubicBezTo>
                  <a:cubicBezTo>
                    <a:pt x="268" y="39"/>
                    <a:pt x="272" y="41"/>
                    <a:pt x="273" y="43"/>
                  </a:cubicBezTo>
                  <a:cubicBezTo>
                    <a:pt x="274" y="44"/>
                    <a:pt x="277" y="46"/>
                    <a:pt x="278" y="47"/>
                  </a:cubicBezTo>
                  <a:cubicBezTo>
                    <a:pt x="279" y="48"/>
                    <a:pt x="280" y="50"/>
                    <a:pt x="281" y="51"/>
                  </a:cubicBezTo>
                  <a:cubicBezTo>
                    <a:pt x="281" y="52"/>
                    <a:pt x="283" y="54"/>
                    <a:pt x="283" y="55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40" name="TextBox 139"/>
          <p:cNvSpPr txBox="1"/>
          <p:nvPr/>
        </p:nvSpPr>
        <p:spPr>
          <a:xfrm>
            <a:off x="7022199" y="2249087"/>
            <a:ext cx="4988807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I’m a </a:t>
            </a:r>
            <a:r>
              <a:rPr lang="en-US" sz="2400" b="1" dirty="0">
                <a:latin typeface="Source Sans Pro" panose="020B0503030403020204" pitchFamily="34" charset="0"/>
              </a:rPr>
              <a:t>big fan </a:t>
            </a:r>
            <a:r>
              <a:rPr lang="en-US" sz="2400" dirty="0">
                <a:latin typeface="Source Sans Pro" panose="020B0503030403020204" pitchFamily="34" charset="0"/>
              </a:rPr>
              <a:t>of doing what you are </a:t>
            </a:r>
            <a:r>
              <a:rPr lang="en-US" sz="2400" i="1" dirty="0">
                <a:latin typeface="Source Sans Pro" panose="020B0503030403020204" pitchFamily="34" charset="0"/>
              </a:rPr>
              <a:t>really</a:t>
            </a:r>
            <a:r>
              <a:rPr lang="en-US" sz="2400" dirty="0">
                <a:latin typeface="Source Sans Pro" panose="020B0503030403020204" pitchFamily="34" charset="0"/>
              </a:rPr>
              <a:t> bad at. A </a:t>
            </a:r>
            <a:r>
              <a:rPr lang="en-US" sz="2400" b="1" dirty="0">
                <a:latin typeface="Source Sans Pro" panose="020B0503030403020204" pitchFamily="34" charset="0"/>
              </a:rPr>
              <a:t>lot</a:t>
            </a:r>
            <a:r>
              <a:rPr lang="en-US" sz="24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141" name="Rectangle 140"/>
          <p:cNvSpPr/>
          <p:nvPr/>
        </p:nvSpPr>
        <p:spPr>
          <a:xfrm>
            <a:off x="7022201" y="3209195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142" name="Group 141"/>
          <p:cNvGrpSpPr/>
          <p:nvPr/>
        </p:nvGrpSpPr>
        <p:grpSpPr>
          <a:xfrm>
            <a:off x="7022199" y="4509717"/>
            <a:ext cx="1683449" cy="574055"/>
            <a:chOff x="651340" y="5088735"/>
            <a:chExt cx="1683449" cy="574055"/>
          </a:xfrm>
        </p:grpSpPr>
        <p:sp>
          <p:nvSpPr>
            <p:cNvPr id="143" name="Oval 142"/>
            <p:cNvSpPr>
              <a:spLocks noChangeAspect="1"/>
            </p:cNvSpPr>
            <p:nvPr/>
          </p:nvSpPr>
          <p:spPr>
            <a:xfrm>
              <a:off x="651340" y="5114150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1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144" name="TextBox 143"/>
            <p:cNvSpPr txBox="1"/>
            <p:nvPr/>
          </p:nvSpPr>
          <p:spPr>
            <a:xfrm>
              <a:off x="1324576" y="5088735"/>
              <a:ext cx="10102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Source Sans Pro" panose="020B0503030403020204" pitchFamily="34" charset="0"/>
                  <a:ea typeface="Roboto Black" panose="02000000000000000000" pitchFamily="2" charset="0"/>
                  <a:cs typeface="Roboto Black" panose="02000000000000000000" pitchFamily="2" charset="0"/>
                </a:rPr>
                <a:t>2.888 K</a:t>
              </a:r>
              <a:endParaRPr lang="en-US" sz="2000" b="1" dirty="0">
                <a:latin typeface="Source Sans Pro" panose="020B0503030403020204" pitchFamily="34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45" name="Rectangle 144"/>
            <p:cNvSpPr/>
            <p:nvPr/>
          </p:nvSpPr>
          <p:spPr>
            <a:xfrm>
              <a:off x="1426249" y="5470889"/>
              <a:ext cx="527388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46" name="Shape 2614"/>
            <p:cNvSpPr/>
            <p:nvPr/>
          </p:nvSpPr>
          <p:spPr>
            <a:xfrm>
              <a:off x="782228" y="526494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958" y="17505"/>
                  </a:moveTo>
                  <a:cubicBezTo>
                    <a:pt x="17372" y="16944"/>
                    <a:pt x="16242" y="15945"/>
                    <a:pt x="15117" y="15413"/>
                  </a:cubicBezTo>
                  <a:cubicBezTo>
                    <a:pt x="14189" y="14975"/>
                    <a:pt x="13657" y="14531"/>
                    <a:pt x="13491" y="14057"/>
                  </a:cubicBezTo>
                  <a:cubicBezTo>
                    <a:pt x="13377" y="13728"/>
                    <a:pt x="13428" y="13351"/>
                    <a:pt x="13649" y="12904"/>
                  </a:cubicBezTo>
                  <a:cubicBezTo>
                    <a:pt x="13815" y="12567"/>
                    <a:pt x="13972" y="12286"/>
                    <a:pt x="14117" y="12028"/>
                  </a:cubicBezTo>
                  <a:cubicBezTo>
                    <a:pt x="14730" y="10934"/>
                    <a:pt x="15203" y="10145"/>
                    <a:pt x="15203" y="7348"/>
                  </a:cubicBezTo>
                  <a:cubicBezTo>
                    <a:pt x="15203" y="3162"/>
                    <a:pt x="12787" y="2951"/>
                    <a:pt x="12309" y="2951"/>
                  </a:cubicBezTo>
                  <a:cubicBezTo>
                    <a:pt x="11917" y="2951"/>
                    <a:pt x="11672" y="3037"/>
                    <a:pt x="11435" y="3121"/>
                  </a:cubicBezTo>
                  <a:cubicBezTo>
                    <a:pt x="11175" y="3213"/>
                    <a:pt x="10907" y="3309"/>
                    <a:pt x="10296" y="3319"/>
                  </a:cubicBezTo>
                  <a:cubicBezTo>
                    <a:pt x="9190" y="3337"/>
                    <a:pt x="6873" y="3375"/>
                    <a:pt x="6873" y="7226"/>
                  </a:cubicBezTo>
                  <a:cubicBezTo>
                    <a:pt x="6873" y="9919"/>
                    <a:pt x="7574" y="11156"/>
                    <a:pt x="8125" y="12150"/>
                  </a:cubicBezTo>
                  <a:cubicBezTo>
                    <a:pt x="8266" y="12404"/>
                    <a:pt x="8399" y="12645"/>
                    <a:pt x="8505" y="12885"/>
                  </a:cubicBezTo>
                  <a:cubicBezTo>
                    <a:pt x="8973" y="13949"/>
                    <a:pt x="8631" y="14693"/>
                    <a:pt x="7426" y="15224"/>
                  </a:cubicBezTo>
                  <a:cubicBezTo>
                    <a:pt x="5905" y="15897"/>
                    <a:pt x="5188" y="16247"/>
                    <a:pt x="3693" y="17562"/>
                  </a:cubicBezTo>
                  <a:cubicBezTo>
                    <a:pt x="2017" y="15800"/>
                    <a:pt x="982" y="134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3395"/>
                    <a:pt x="19603" y="15749"/>
                    <a:pt x="17958" y="17505"/>
                  </a:cubicBezTo>
                  <a:moveTo>
                    <a:pt x="10800" y="20618"/>
                  </a:moveTo>
                  <a:cubicBezTo>
                    <a:pt x="8356" y="20618"/>
                    <a:pt x="6125" y="19720"/>
                    <a:pt x="4407" y="18242"/>
                  </a:cubicBezTo>
                  <a:cubicBezTo>
                    <a:pt x="5730" y="17084"/>
                    <a:pt x="6362" y="16767"/>
                    <a:pt x="7823" y="16122"/>
                  </a:cubicBezTo>
                  <a:cubicBezTo>
                    <a:pt x="9515" y="15375"/>
                    <a:pt x="10091" y="14051"/>
                    <a:pt x="9403" y="12489"/>
                  </a:cubicBezTo>
                  <a:cubicBezTo>
                    <a:pt x="9279" y="12208"/>
                    <a:pt x="9136" y="11949"/>
                    <a:pt x="8984" y="11674"/>
                  </a:cubicBezTo>
                  <a:cubicBezTo>
                    <a:pt x="8461" y="10732"/>
                    <a:pt x="7855" y="9665"/>
                    <a:pt x="7855" y="7226"/>
                  </a:cubicBezTo>
                  <a:cubicBezTo>
                    <a:pt x="7855" y="4341"/>
                    <a:pt x="9224" y="4318"/>
                    <a:pt x="10312" y="4300"/>
                  </a:cubicBezTo>
                  <a:cubicBezTo>
                    <a:pt x="11084" y="4287"/>
                    <a:pt x="11461" y="4154"/>
                    <a:pt x="11763" y="4047"/>
                  </a:cubicBezTo>
                  <a:cubicBezTo>
                    <a:pt x="11964" y="3975"/>
                    <a:pt x="12086" y="3933"/>
                    <a:pt x="12309" y="3933"/>
                  </a:cubicBezTo>
                  <a:cubicBezTo>
                    <a:pt x="13218" y="3933"/>
                    <a:pt x="14221" y="4830"/>
                    <a:pt x="14221" y="7348"/>
                  </a:cubicBezTo>
                  <a:cubicBezTo>
                    <a:pt x="14221" y="9888"/>
                    <a:pt x="13840" y="10513"/>
                    <a:pt x="13261" y="11548"/>
                  </a:cubicBezTo>
                  <a:cubicBezTo>
                    <a:pt x="13108" y="11820"/>
                    <a:pt x="12943" y="12115"/>
                    <a:pt x="12768" y="12470"/>
                  </a:cubicBezTo>
                  <a:cubicBezTo>
                    <a:pt x="12430" y="13155"/>
                    <a:pt x="12362" y="13798"/>
                    <a:pt x="12565" y="14380"/>
                  </a:cubicBezTo>
                  <a:cubicBezTo>
                    <a:pt x="12825" y="15126"/>
                    <a:pt x="13502" y="15737"/>
                    <a:pt x="14696" y="16302"/>
                  </a:cubicBezTo>
                  <a:cubicBezTo>
                    <a:pt x="15675" y="16764"/>
                    <a:pt x="16700" y="17667"/>
                    <a:pt x="17251" y="18189"/>
                  </a:cubicBezTo>
                  <a:cubicBezTo>
                    <a:pt x="15525" y="19697"/>
                    <a:pt x="13272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" panose="020B0503030403020204" pitchFamily="34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47" name="Group 146"/>
          <p:cNvGrpSpPr/>
          <p:nvPr/>
        </p:nvGrpSpPr>
        <p:grpSpPr>
          <a:xfrm>
            <a:off x="8968517" y="4532493"/>
            <a:ext cx="1683449" cy="574055"/>
            <a:chOff x="2597658" y="5111511"/>
            <a:chExt cx="1683449" cy="574055"/>
          </a:xfrm>
        </p:grpSpPr>
        <p:sp>
          <p:nvSpPr>
            <p:cNvPr id="148" name="Oval 147"/>
            <p:cNvSpPr>
              <a:spLocks noChangeAspect="1"/>
            </p:cNvSpPr>
            <p:nvPr/>
          </p:nvSpPr>
          <p:spPr>
            <a:xfrm>
              <a:off x="2597658" y="5136926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1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149" name="TextBox 148"/>
            <p:cNvSpPr txBox="1"/>
            <p:nvPr/>
          </p:nvSpPr>
          <p:spPr>
            <a:xfrm>
              <a:off x="3270894" y="5111511"/>
              <a:ext cx="10102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>
                  <a:latin typeface="Source Sans Pro" panose="020B0503030403020204" pitchFamily="34" charset="0"/>
                  <a:ea typeface="Roboto Black" panose="02000000000000000000" pitchFamily="2" charset="0"/>
                  <a:cs typeface="Roboto Black" panose="02000000000000000000" pitchFamily="2" charset="0"/>
                </a:rPr>
                <a:t>1</a:t>
              </a:r>
              <a:r>
                <a:rPr lang="en-US" sz="2000" b="1" dirty="0" smtClean="0">
                  <a:latin typeface="Source Sans Pro" panose="020B0503030403020204" pitchFamily="34" charset="0"/>
                  <a:ea typeface="Roboto Black" panose="02000000000000000000" pitchFamily="2" charset="0"/>
                  <a:cs typeface="Roboto Black" panose="02000000000000000000" pitchFamily="2" charset="0"/>
                </a:rPr>
                <a:t>.074 K</a:t>
              </a:r>
              <a:endParaRPr lang="en-US" sz="2000" b="1" dirty="0">
                <a:latin typeface="Source Sans Pro" panose="020B0503030403020204" pitchFamily="34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50" name="Rectangle 149"/>
            <p:cNvSpPr/>
            <p:nvPr/>
          </p:nvSpPr>
          <p:spPr>
            <a:xfrm>
              <a:off x="3372567" y="5483045"/>
              <a:ext cx="668453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Female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51" name="Shape 2615"/>
            <p:cNvSpPr/>
            <p:nvPr/>
          </p:nvSpPr>
          <p:spPr>
            <a:xfrm>
              <a:off x="2732314" y="526714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593" y="17878"/>
                  </a:moveTo>
                  <a:cubicBezTo>
                    <a:pt x="16514" y="16546"/>
                    <a:pt x="15177" y="15812"/>
                    <a:pt x="14084" y="15323"/>
                  </a:cubicBezTo>
                  <a:cubicBezTo>
                    <a:pt x="13842" y="15214"/>
                    <a:pt x="13687" y="15099"/>
                    <a:pt x="13598" y="14990"/>
                  </a:cubicBezTo>
                  <a:cubicBezTo>
                    <a:pt x="15238" y="14959"/>
                    <a:pt x="16521" y="14237"/>
                    <a:pt x="16581" y="14203"/>
                  </a:cubicBezTo>
                  <a:cubicBezTo>
                    <a:pt x="16751" y="14106"/>
                    <a:pt x="16846" y="13918"/>
                    <a:pt x="16826" y="13724"/>
                  </a:cubicBezTo>
                  <a:cubicBezTo>
                    <a:pt x="16807" y="13546"/>
                    <a:pt x="16693" y="13394"/>
                    <a:pt x="16530" y="13325"/>
                  </a:cubicBezTo>
                  <a:cubicBezTo>
                    <a:pt x="16461" y="13275"/>
                    <a:pt x="15663" y="12629"/>
                    <a:pt x="15663" y="9051"/>
                  </a:cubicBezTo>
                  <a:cubicBezTo>
                    <a:pt x="15663" y="5000"/>
                    <a:pt x="14115" y="2945"/>
                    <a:pt x="11061" y="2945"/>
                  </a:cubicBezTo>
                  <a:cubicBezTo>
                    <a:pt x="8481" y="2945"/>
                    <a:pt x="5845" y="3642"/>
                    <a:pt x="5845" y="8806"/>
                  </a:cubicBezTo>
                  <a:cubicBezTo>
                    <a:pt x="5845" y="12555"/>
                    <a:pt x="5219" y="13278"/>
                    <a:pt x="5122" y="13367"/>
                  </a:cubicBezTo>
                  <a:cubicBezTo>
                    <a:pt x="4957" y="13416"/>
                    <a:pt x="4826" y="13551"/>
                    <a:pt x="4784" y="13723"/>
                  </a:cubicBezTo>
                  <a:cubicBezTo>
                    <a:pt x="4734" y="13935"/>
                    <a:pt x="4828" y="14153"/>
                    <a:pt x="5015" y="14262"/>
                  </a:cubicBezTo>
                  <a:cubicBezTo>
                    <a:pt x="6396" y="15064"/>
                    <a:pt x="7482" y="15136"/>
                    <a:pt x="8065" y="15091"/>
                  </a:cubicBezTo>
                  <a:cubicBezTo>
                    <a:pt x="7994" y="15151"/>
                    <a:pt x="7850" y="15241"/>
                    <a:pt x="7564" y="15335"/>
                  </a:cubicBezTo>
                  <a:cubicBezTo>
                    <a:pt x="6211" y="15776"/>
                    <a:pt x="4766" y="16807"/>
                    <a:pt x="3958" y="17834"/>
                  </a:cubicBezTo>
                  <a:cubicBezTo>
                    <a:pt x="2125" y="16050"/>
                    <a:pt x="982" y="13560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2" y="982"/>
                    <a:pt x="20618" y="5377"/>
                    <a:pt x="20618" y="10800"/>
                  </a:cubicBezTo>
                  <a:cubicBezTo>
                    <a:pt x="20618" y="13584"/>
                    <a:pt x="19454" y="16092"/>
                    <a:pt x="17593" y="17878"/>
                  </a:cubicBezTo>
                  <a:moveTo>
                    <a:pt x="10800" y="20618"/>
                  </a:moveTo>
                  <a:cubicBezTo>
                    <a:pt x="8489" y="20618"/>
                    <a:pt x="6370" y="19815"/>
                    <a:pt x="4693" y="18480"/>
                  </a:cubicBezTo>
                  <a:cubicBezTo>
                    <a:pt x="5360" y="17604"/>
                    <a:pt x="6693" y="16652"/>
                    <a:pt x="7869" y="16268"/>
                  </a:cubicBezTo>
                  <a:cubicBezTo>
                    <a:pt x="8578" y="16037"/>
                    <a:pt x="8988" y="15688"/>
                    <a:pt x="9087" y="15232"/>
                  </a:cubicBezTo>
                  <a:cubicBezTo>
                    <a:pt x="9214" y="14656"/>
                    <a:pt x="8775" y="14230"/>
                    <a:pt x="8725" y="14183"/>
                  </a:cubicBezTo>
                  <a:cubicBezTo>
                    <a:pt x="8597" y="14065"/>
                    <a:pt x="8412" y="14025"/>
                    <a:pt x="8246" y="14075"/>
                  </a:cubicBezTo>
                  <a:cubicBezTo>
                    <a:pt x="8208" y="14086"/>
                    <a:pt x="7406" y="14309"/>
                    <a:pt x="6089" y="13714"/>
                  </a:cubicBezTo>
                  <a:cubicBezTo>
                    <a:pt x="6486" y="13026"/>
                    <a:pt x="6826" y="11618"/>
                    <a:pt x="6826" y="8806"/>
                  </a:cubicBezTo>
                  <a:cubicBezTo>
                    <a:pt x="6826" y="4301"/>
                    <a:pt x="8829" y="3928"/>
                    <a:pt x="11061" y="3928"/>
                  </a:cubicBezTo>
                  <a:cubicBezTo>
                    <a:pt x="12615" y="3928"/>
                    <a:pt x="14681" y="4458"/>
                    <a:pt x="14681" y="9051"/>
                  </a:cubicBezTo>
                  <a:cubicBezTo>
                    <a:pt x="14681" y="11662"/>
                    <a:pt x="15092" y="12966"/>
                    <a:pt x="15499" y="13617"/>
                  </a:cubicBezTo>
                  <a:cubicBezTo>
                    <a:pt x="14943" y="13829"/>
                    <a:pt x="14058" y="14076"/>
                    <a:pt x="13097" y="13993"/>
                  </a:cubicBezTo>
                  <a:cubicBezTo>
                    <a:pt x="12883" y="13971"/>
                    <a:pt x="12690" y="14092"/>
                    <a:pt x="12605" y="14285"/>
                  </a:cubicBezTo>
                  <a:cubicBezTo>
                    <a:pt x="12420" y="14704"/>
                    <a:pt x="12408" y="15649"/>
                    <a:pt x="13683" y="16219"/>
                  </a:cubicBezTo>
                  <a:cubicBezTo>
                    <a:pt x="14677" y="16664"/>
                    <a:pt x="15893" y="17331"/>
                    <a:pt x="16850" y="18522"/>
                  </a:cubicBezTo>
                  <a:cubicBezTo>
                    <a:pt x="15182" y="19831"/>
                    <a:pt x="13085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" panose="020B0503030403020204" pitchFamily="34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823034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140" grpId="0"/>
      <p:bldP spid="141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3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4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5" name="TextBox 4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Azerbaijan Map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180" name="Group 179"/>
          <p:cNvGrpSpPr/>
          <p:nvPr/>
        </p:nvGrpSpPr>
        <p:grpSpPr>
          <a:xfrm>
            <a:off x="6315226" y="1746951"/>
            <a:ext cx="5233944" cy="4298742"/>
            <a:chOff x="6315226" y="1746951"/>
            <a:chExt cx="5233944" cy="4298742"/>
          </a:xfrm>
        </p:grpSpPr>
        <p:sp>
          <p:nvSpPr>
            <p:cNvPr id="132" name="Freeform 5"/>
            <p:cNvSpPr>
              <a:spLocks/>
            </p:cNvSpPr>
            <p:nvPr/>
          </p:nvSpPr>
          <p:spPr bwMode="auto">
            <a:xfrm>
              <a:off x="7636553" y="1746951"/>
              <a:ext cx="1748190" cy="1530331"/>
            </a:xfrm>
            <a:custGeom>
              <a:avLst/>
              <a:gdLst>
                <a:gd name="T0" fmla="*/ 395 w 417"/>
                <a:gd name="T1" fmla="*/ 301 h 365"/>
                <a:gd name="T2" fmla="*/ 354 w 417"/>
                <a:gd name="T3" fmla="*/ 353 h 365"/>
                <a:gd name="T4" fmla="*/ 323 w 417"/>
                <a:gd name="T5" fmla="*/ 365 h 365"/>
                <a:gd name="T6" fmla="*/ 251 w 417"/>
                <a:gd name="T7" fmla="*/ 325 h 365"/>
                <a:gd name="T8" fmla="*/ 176 w 417"/>
                <a:gd name="T9" fmla="*/ 290 h 365"/>
                <a:gd name="T10" fmla="*/ 130 w 417"/>
                <a:gd name="T11" fmla="*/ 274 h 365"/>
                <a:gd name="T12" fmla="*/ 106 w 417"/>
                <a:gd name="T13" fmla="*/ 237 h 365"/>
                <a:gd name="T14" fmla="*/ 108 w 417"/>
                <a:gd name="T15" fmla="*/ 218 h 365"/>
                <a:gd name="T16" fmla="*/ 112 w 417"/>
                <a:gd name="T17" fmla="*/ 202 h 365"/>
                <a:gd name="T18" fmla="*/ 117 w 417"/>
                <a:gd name="T19" fmla="*/ 192 h 365"/>
                <a:gd name="T20" fmla="*/ 117 w 417"/>
                <a:gd name="T21" fmla="*/ 179 h 365"/>
                <a:gd name="T22" fmla="*/ 111 w 417"/>
                <a:gd name="T23" fmla="*/ 170 h 365"/>
                <a:gd name="T24" fmla="*/ 106 w 417"/>
                <a:gd name="T25" fmla="*/ 162 h 365"/>
                <a:gd name="T26" fmla="*/ 97 w 417"/>
                <a:gd name="T27" fmla="*/ 156 h 365"/>
                <a:gd name="T28" fmla="*/ 65 w 417"/>
                <a:gd name="T29" fmla="*/ 142 h 365"/>
                <a:gd name="T30" fmla="*/ 57 w 417"/>
                <a:gd name="T31" fmla="*/ 136 h 365"/>
                <a:gd name="T32" fmla="*/ 50 w 417"/>
                <a:gd name="T33" fmla="*/ 128 h 365"/>
                <a:gd name="T34" fmla="*/ 42 w 417"/>
                <a:gd name="T35" fmla="*/ 126 h 365"/>
                <a:gd name="T36" fmla="*/ 30 w 417"/>
                <a:gd name="T37" fmla="*/ 112 h 365"/>
                <a:gd name="T38" fmla="*/ 34 w 417"/>
                <a:gd name="T39" fmla="*/ 100 h 365"/>
                <a:gd name="T40" fmla="*/ 32 w 417"/>
                <a:gd name="T41" fmla="*/ 91 h 365"/>
                <a:gd name="T42" fmla="*/ 18 w 417"/>
                <a:gd name="T43" fmla="*/ 87 h 365"/>
                <a:gd name="T44" fmla="*/ 6 w 417"/>
                <a:gd name="T45" fmla="*/ 85 h 365"/>
                <a:gd name="T46" fmla="*/ 3 w 417"/>
                <a:gd name="T47" fmla="*/ 69 h 365"/>
                <a:gd name="T48" fmla="*/ 3 w 417"/>
                <a:gd name="T49" fmla="*/ 51 h 365"/>
                <a:gd name="T50" fmla="*/ 24 w 417"/>
                <a:gd name="T51" fmla="*/ 41 h 365"/>
                <a:gd name="T52" fmla="*/ 48 w 417"/>
                <a:gd name="T53" fmla="*/ 22 h 365"/>
                <a:gd name="T54" fmla="*/ 52 w 417"/>
                <a:gd name="T55" fmla="*/ 7 h 365"/>
                <a:gd name="T56" fmla="*/ 60 w 417"/>
                <a:gd name="T57" fmla="*/ 4 h 365"/>
                <a:gd name="T58" fmla="*/ 81 w 417"/>
                <a:gd name="T59" fmla="*/ 12 h 365"/>
                <a:gd name="T60" fmla="*/ 90 w 417"/>
                <a:gd name="T61" fmla="*/ 32 h 365"/>
                <a:gd name="T62" fmla="*/ 117 w 417"/>
                <a:gd name="T63" fmla="*/ 24 h 365"/>
                <a:gd name="T64" fmla="*/ 132 w 417"/>
                <a:gd name="T65" fmla="*/ 22 h 365"/>
                <a:gd name="T66" fmla="*/ 139 w 417"/>
                <a:gd name="T67" fmla="*/ 45 h 365"/>
                <a:gd name="T68" fmla="*/ 164 w 417"/>
                <a:gd name="T69" fmla="*/ 56 h 365"/>
                <a:gd name="T70" fmla="*/ 181 w 417"/>
                <a:gd name="T71" fmla="*/ 93 h 365"/>
                <a:gd name="T72" fmla="*/ 196 w 417"/>
                <a:gd name="T73" fmla="*/ 106 h 365"/>
                <a:gd name="T74" fmla="*/ 208 w 417"/>
                <a:gd name="T75" fmla="*/ 97 h 365"/>
                <a:gd name="T76" fmla="*/ 221 w 417"/>
                <a:gd name="T77" fmla="*/ 115 h 365"/>
                <a:gd name="T78" fmla="*/ 227 w 417"/>
                <a:gd name="T79" fmla="*/ 131 h 365"/>
                <a:gd name="T80" fmla="*/ 233 w 417"/>
                <a:gd name="T81" fmla="*/ 147 h 365"/>
                <a:gd name="T82" fmla="*/ 243 w 417"/>
                <a:gd name="T83" fmla="*/ 166 h 365"/>
                <a:gd name="T84" fmla="*/ 250 w 417"/>
                <a:gd name="T85" fmla="*/ 179 h 365"/>
                <a:gd name="T86" fmla="*/ 284 w 417"/>
                <a:gd name="T87" fmla="*/ 190 h 365"/>
                <a:gd name="T88" fmla="*/ 308 w 417"/>
                <a:gd name="T89" fmla="*/ 212 h 365"/>
                <a:gd name="T90" fmla="*/ 333 w 417"/>
                <a:gd name="T91" fmla="*/ 204 h 365"/>
                <a:gd name="T92" fmla="*/ 349 w 417"/>
                <a:gd name="T93" fmla="*/ 216 h 365"/>
                <a:gd name="T94" fmla="*/ 360 w 417"/>
                <a:gd name="T95" fmla="*/ 210 h 365"/>
                <a:gd name="T96" fmla="*/ 377 w 417"/>
                <a:gd name="T97" fmla="*/ 214 h 365"/>
                <a:gd name="T98" fmla="*/ 417 w 417"/>
                <a:gd name="T99" fmla="*/ 244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17" h="365">
                  <a:moveTo>
                    <a:pt x="417" y="244"/>
                  </a:moveTo>
                  <a:cubicBezTo>
                    <a:pt x="417" y="260"/>
                    <a:pt x="387" y="256"/>
                    <a:pt x="401" y="276"/>
                  </a:cubicBezTo>
                  <a:cubicBezTo>
                    <a:pt x="404" y="281"/>
                    <a:pt x="406" y="292"/>
                    <a:pt x="403" y="297"/>
                  </a:cubicBezTo>
                  <a:cubicBezTo>
                    <a:pt x="401" y="300"/>
                    <a:pt x="398" y="300"/>
                    <a:pt x="395" y="301"/>
                  </a:cubicBezTo>
                  <a:cubicBezTo>
                    <a:pt x="391" y="302"/>
                    <a:pt x="393" y="307"/>
                    <a:pt x="393" y="310"/>
                  </a:cubicBezTo>
                  <a:cubicBezTo>
                    <a:pt x="394" y="316"/>
                    <a:pt x="386" y="315"/>
                    <a:pt x="383" y="318"/>
                  </a:cubicBezTo>
                  <a:cubicBezTo>
                    <a:pt x="377" y="325"/>
                    <a:pt x="373" y="333"/>
                    <a:pt x="365" y="337"/>
                  </a:cubicBezTo>
                  <a:cubicBezTo>
                    <a:pt x="360" y="340"/>
                    <a:pt x="354" y="348"/>
                    <a:pt x="354" y="353"/>
                  </a:cubicBezTo>
                  <a:cubicBezTo>
                    <a:pt x="352" y="359"/>
                    <a:pt x="352" y="359"/>
                    <a:pt x="352" y="359"/>
                  </a:cubicBezTo>
                  <a:cubicBezTo>
                    <a:pt x="352" y="359"/>
                    <a:pt x="352" y="359"/>
                    <a:pt x="352" y="359"/>
                  </a:cubicBezTo>
                  <a:cubicBezTo>
                    <a:pt x="347" y="361"/>
                    <a:pt x="345" y="362"/>
                    <a:pt x="339" y="362"/>
                  </a:cubicBezTo>
                  <a:cubicBezTo>
                    <a:pt x="333" y="362"/>
                    <a:pt x="328" y="365"/>
                    <a:pt x="323" y="365"/>
                  </a:cubicBezTo>
                  <a:cubicBezTo>
                    <a:pt x="309" y="365"/>
                    <a:pt x="305" y="355"/>
                    <a:pt x="303" y="342"/>
                  </a:cubicBezTo>
                  <a:cubicBezTo>
                    <a:pt x="302" y="333"/>
                    <a:pt x="299" y="333"/>
                    <a:pt x="290" y="332"/>
                  </a:cubicBezTo>
                  <a:cubicBezTo>
                    <a:pt x="286" y="332"/>
                    <a:pt x="284" y="328"/>
                    <a:pt x="280" y="327"/>
                  </a:cubicBezTo>
                  <a:cubicBezTo>
                    <a:pt x="267" y="335"/>
                    <a:pt x="264" y="326"/>
                    <a:pt x="251" y="325"/>
                  </a:cubicBezTo>
                  <a:cubicBezTo>
                    <a:pt x="242" y="324"/>
                    <a:pt x="233" y="321"/>
                    <a:pt x="226" y="314"/>
                  </a:cubicBezTo>
                  <a:cubicBezTo>
                    <a:pt x="221" y="309"/>
                    <a:pt x="215" y="309"/>
                    <a:pt x="208" y="308"/>
                  </a:cubicBezTo>
                  <a:cubicBezTo>
                    <a:pt x="200" y="306"/>
                    <a:pt x="195" y="297"/>
                    <a:pt x="188" y="296"/>
                  </a:cubicBezTo>
                  <a:cubicBezTo>
                    <a:pt x="184" y="296"/>
                    <a:pt x="178" y="294"/>
                    <a:pt x="176" y="290"/>
                  </a:cubicBezTo>
                  <a:cubicBezTo>
                    <a:pt x="174" y="286"/>
                    <a:pt x="171" y="285"/>
                    <a:pt x="166" y="285"/>
                  </a:cubicBezTo>
                  <a:cubicBezTo>
                    <a:pt x="162" y="285"/>
                    <a:pt x="159" y="283"/>
                    <a:pt x="156" y="280"/>
                  </a:cubicBezTo>
                  <a:cubicBezTo>
                    <a:pt x="149" y="272"/>
                    <a:pt x="139" y="272"/>
                    <a:pt x="130" y="274"/>
                  </a:cubicBezTo>
                  <a:cubicBezTo>
                    <a:pt x="130" y="274"/>
                    <a:pt x="130" y="274"/>
                    <a:pt x="130" y="274"/>
                  </a:cubicBezTo>
                  <a:cubicBezTo>
                    <a:pt x="130" y="255"/>
                    <a:pt x="130" y="255"/>
                    <a:pt x="130" y="255"/>
                  </a:cubicBezTo>
                  <a:cubicBezTo>
                    <a:pt x="130" y="247"/>
                    <a:pt x="124" y="243"/>
                    <a:pt x="116" y="241"/>
                  </a:cubicBezTo>
                  <a:cubicBezTo>
                    <a:pt x="106" y="237"/>
                    <a:pt x="106" y="237"/>
                    <a:pt x="106" y="237"/>
                  </a:cubicBezTo>
                  <a:cubicBezTo>
                    <a:pt x="106" y="237"/>
                    <a:pt x="106" y="237"/>
                    <a:pt x="106" y="237"/>
                  </a:cubicBezTo>
                  <a:cubicBezTo>
                    <a:pt x="105" y="237"/>
                    <a:pt x="105" y="236"/>
                    <a:pt x="105" y="236"/>
                  </a:cubicBezTo>
                  <a:cubicBezTo>
                    <a:pt x="105" y="233"/>
                    <a:pt x="107" y="232"/>
                    <a:pt x="107" y="231"/>
                  </a:cubicBezTo>
                  <a:cubicBezTo>
                    <a:pt x="107" y="228"/>
                    <a:pt x="106" y="225"/>
                    <a:pt x="106" y="222"/>
                  </a:cubicBezTo>
                  <a:cubicBezTo>
                    <a:pt x="106" y="219"/>
                    <a:pt x="109" y="221"/>
                    <a:pt x="108" y="218"/>
                  </a:cubicBezTo>
                  <a:cubicBezTo>
                    <a:pt x="108" y="216"/>
                    <a:pt x="111" y="215"/>
                    <a:pt x="107" y="215"/>
                  </a:cubicBezTo>
                  <a:cubicBezTo>
                    <a:pt x="107" y="215"/>
                    <a:pt x="107" y="209"/>
                    <a:pt x="108" y="208"/>
                  </a:cubicBezTo>
                  <a:cubicBezTo>
                    <a:pt x="109" y="207"/>
                    <a:pt x="110" y="208"/>
                    <a:pt x="110" y="206"/>
                  </a:cubicBezTo>
                  <a:cubicBezTo>
                    <a:pt x="109" y="204"/>
                    <a:pt x="112" y="204"/>
                    <a:pt x="112" y="202"/>
                  </a:cubicBezTo>
                  <a:cubicBezTo>
                    <a:pt x="112" y="201"/>
                    <a:pt x="114" y="202"/>
                    <a:pt x="114" y="202"/>
                  </a:cubicBezTo>
                  <a:cubicBezTo>
                    <a:pt x="116" y="201"/>
                    <a:pt x="115" y="200"/>
                    <a:pt x="115" y="199"/>
                  </a:cubicBezTo>
                  <a:cubicBezTo>
                    <a:pt x="116" y="197"/>
                    <a:pt x="117" y="196"/>
                    <a:pt x="117" y="195"/>
                  </a:cubicBezTo>
                  <a:cubicBezTo>
                    <a:pt x="118" y="194"/>
                    <a:pt x="115" y="192"/>
                    <a:pt x="117" y="192"/>
                  </a:cubicBezTo>
                  <a:cubicBezTo>
                    <a:pt x="119" y="191"/>
                    <a:pt x="120" y="191"/>
                    <a:pt x="120" y="188"/>
                  </a:cubicBezTo>
                  <a:cubicBezTo>
                    <a:pt x="120" y="185"/>
                    <a:pt x="124" y="189"/>
                    <a:pt x="124" y="187"/>
                  </a:cubicBezTo>
                  <a:cubicBezTo>
                    <a:pt x="126" y="182"/>
                    <a:pt x="117" y="184"/>
                    <a:pt x="116" y="182"/>
                  </a:cubicBezTo>
                  <a:cubicBezTo>
                    <a:pt x="116" y="181"/>
                    <a:pt x="117" y="179"/>
                    <a:pt x="117" y="179"/>
                  </a:cubicBezTo>
                  <a:cubicBezTo>
                    <a:pt x="117" y="178"/>
                    <a:pt x="115" y="177"/>
                    <a:pt x="115" y="176"/>
                  </a:cubicBezTo>
                  <a:cubicBezTo>
                    <a:pt x="115" y="174"/>
                    <a:pt x="120" y="173"/>
                    <a:pt x="118" y="171"/>
                  </a:cubicBezTo>
                  <a:cubicBezTo>
                    <a:pt x="118" y="171"/>
                    <a:pt x="115" y="171"/>
                    <a:pt x="114" y="171"/>
                  </a:cubicBezTo>
                  <a:cubicBezTo>
                    <a:pt x="112" y="171"/>
                    <a:pt x="112" y="171"/>
                    <a:pt x="111" y="170"/>
                  </a:cubicBezTo>
                  <a:cubicBezTo>
                    <a:pt x="110" y="170"/>
                    <a:pt x="111" y="170"/>
                    <a:pt x="111" y="170"/>
                  </a:cubicBezTo>
                  <a:cubicBezTo>
                    <a:pt x="110" y="168"/>
                    <a:pt x="111" y="168"/>
                    <a:pt x="109" y="167"/>
                  </a:cubicBezTo>
                  <a:cubicBezTo>
                    <a:pt x="108" y="167"/>
                    <a:pt x="105" y="167"/>
                    <a:pt x="105" y="167"/>
                  </a:cubicBezTo>
                  <a:cubicBezTo>
                    <a:pt x="105" y="166"/>
                    <a:pt x="109" y="162"/>
                    <a:pt x="106" y="162"/>
                  </a:cubicBezTo>
                  <a:cubicBezTo>
                    <a:pt x="104" y="162"/>
                    <a:pt x="106" y="164"/>
                    <a:pt x="104" y="165"/>
                  </a:cubicBezTo>
                  <a:cubicBezTo>
                    <a:pt x="100" y="166"/>
                    <a:pt x="100" y="164"/>
                    <a:pt x="102" y="161"/>
                  </a:cubicBezTo>
                  <a:cubicBezTo>
                    <a:pt x="103" y="161"/>
                    <a:pt x="102" y="155"/>
                    <a:pt x="99" y="157"/>
                  </a:cubicBezTo>
                  <a:cubicBezTo>
                    <a:pt x="98" y="158"/>
                    <a:pt x="96" y="159"/>
                    <a:pt x="97" y="156"/>
                  </a:cubicBezTo>
                  <a:cubicBezTo>
                    <a:pt x="98" y="152"/>
                    <a:pt x="94" y="155"/>
                    <a:pt x="94" y="155"/>
                  </a:cubicBezTo>
                  <a:cubicBezTo>
                    <a:pt x="93" y="153"/>
                    <a:pt x="93" y="153"/>
                    <a:pt x="92" y="153"/>
                  </a:cubicBezTo>
                  <a:cubicBezTo>
                    <a:pt x="89" y="152"/>
                    <a:pt x="87" y="150"/>
                    <a:pt x="85" y="150"/>
                  </a:cubicBezTo>
                  <a:cubicBezTo>
                    <a:pt x="77" y="149"/>
                    <a:pt x="72" y="146"/>
                    <a:pt x="65" y="142"/>
                  </a:cubicBezTo>
                  <a:cubicBezTo>
                    <a:pt x="64" y="142"/>
                    <a:pt x="62" y="142"/>
                    <a:pt x="61" y="140"/>
                  </a:cubicBezTo>
                  <a:cubicBezTo>
                    <a:pt x="60" y="139"/>
                    <a:pt x="59" y="138"/>
                    <a:pt x="59" y="137"/>
                  </a:cubicBezTo>
                  <a:cubicBezTo>
                    <a:pt x="59" y="137"/>
                    <a:pt x="61" y="136"/>
                    <a:pt x="61" y="135"/>
                  </a:cubicBezTo>
                  <a:cubicBezTo>
                    <a:pt x="61" y="133"/>
                    <a:pt x="58" y="136"/>
                    <a:pt x="57" y="136"/>
                  </a:cubicBezTo>
                  <a:cubicBezTo>
                    <a:pt x="56" y="136"/>
                    <a:pt x="56" y="135"/>
                    <a:pt x="56" y="134"/>
                  </a:cubicBezTo>
                  <a:cubicBezTo>
                    <a:pt x="56" y="131"/>
                    <a:pt x="56" y="132"/>
                    <a:pt x="55" y="130"/>
                  </a:cubicBezTo>
                  <a:cubicBezTo>
                    <a:pt x="53" y="127"/>
                    <a:pt x="51" y="132"/>
                    <a:pt x="49" y="131"/>
                  </a:cubicBezTo>
                  <a:cubicBezTo>
                    <a:pt x="48" y="130"/>
                    <a:pt x="51" y="128"/>
                    <a:pt x="50" y="128"/>
                  </a:cubicBezTo>
                  <a:cubicBezTo>
                    <a:pt x="50" y="128"/>
                    <a:pt x="50" y="128"/>
                    <a:pt x="50" y="128"/>
                  </a:cubicBezTo>
                  <a:cubicBezTo>
                    <a:pt x="48" y="127"/>
                    <a:pt x="47" y="129"/>
                    <a:pt x="46" y="129"/>
                  </a:cubicBezTo>
                  <a:cubicBezTo>
                    <a:pt x="44" y="129"/>
                    <a:pt x="46" y="126"/>
                    <a:pt x="46" y="126"/>
                  </a:cubicBezTo>
                  <a:cubicBezTo>
                    <a:pt x="45" y="125"/>
                    <a:pt x="42" y="127"/>
                    <a:pt x="42" y="126"/>
                  </a:cubicBezTo>
                  <a:cubicBezTo>
                    <a:pt x="41" y="125"/>
                    <a:pt x="42" y="121"/>
                    <a:pt x="40" y="124"/>
                  </a:cubicBezTo>
                  <a:cubicBezTo>
                    <a:pt x="38" y="127"/>
                    <a:pt x="35" y="120"/>
                    <a:pt x="34" y="118"/>
                  </a:cubicBezTo>
                  <a:cubicBezTo>
                    <a:pt x="34" y="116"/>
                    <a:pt x="35" y="113"/>
                    <a:pt x="34" y="112"/>
                  </a:cubicBezTo>
                  <a:cubicBezTo>
                    <a:pt x="33" y="111"/>
                    <a:pt x="30" y="115"/>
                    <a:pt x="30" y="112"/>
                  </a:cubicBezTo>
                  <a:cubicBezTo>
                    <a:pt x="30" y="110"/>
                    <a:pt x="28" y="108"/>
                    <a:pt x="29" y="107"/>
                  </a:cubicBezTo>
                  <a:cubicBezTo>
                    <a:pt x="30" y="105"/>
                    <a:pt x="27" y="102"/>
                    <a:pt x="27" y="102"/>
                  </a:cubicBezTo>
                  <a:cubicBezTo>
                    <a:pt x="29" y="99"/>
                    <a:pt x="30" y="103"/>
                    <a:pt x="31" y="102"/>
                  </a:cubicBezTo>
                  <a:cubicBezTo>
                    <a:pt x="32" y="101"/>
                    <a:pt x="32" y="98"/>
                    <a:pt x="34" y="100"/>
                  </a:cubicBezTo>
                  <a:cubicBezTo>
                    <a:pt x="35" y="101"/>
                    <a:pt x="39" y="104"/>
                    <a:pt x="37" y="101"/>
                  </a:cubicBezTo>
                  <a:cubicBezTo>
                    <a:pt x="37" y="100"/>
                    <a:pt x="37" y="98"/>
                    <a:pt x="37" y="97"/>
                  </a:cubicBezTo>
                  <a:cubicBezTo>
                    <a:pt x="37" y="94"/>
                    <a:pt x="35" y="95"/>
                    <a:pt x="34" y="94"/>
                  </a:cubicBezTo>
                  <a:cubicBezTo>
                    <a:pt x="33" y="93"/>
                    <a:pt x="33" y="92"/>
                    <a:pt x="32" y="91"/>
                  </a:cubicBezTo>
                  <a:cubicBezTo>
                    <a:pt x="29" y="88"/>
                    <a:pt x="29" y="95"/>
                    <a:pt x="27" y="94"/>
                  </a:cubicBezTo>
                  <a:cubicBezTo>
                    <a:pt x="26" y="93"/>
                    <a:pt x="23" y="92"/>
                    <a:pt x="23" y="92"/>
                  </a:cubicBezTo>
                  <a:cubicBezTo>
                    <a:pt x="21" y="90"/>
                    <a:pt x="23" y="88"/>
                    <a:pt x="22" y="86"/>
                  </a:cubicBezTo>
                  <a:cubicBezTo>
                    <a:pt x="21" y="83"/>
                    <a:pt x="19" y="85"/>
                    <a:pt x="18" y="87"/>
                  </a:cubicBezTo>
                  <a:cubicBezTo>
                    <a:pt x="18" y="89"/>
                    <a:pt x="18" y="88"/>
                    <a:pt x="16" y="90"/>
                  </a:cubicBezTo>
                  <a:cubicBezTo>
                    <a:pt x="16" y="90"/>
                    <a:pt x="18" y="92"/>
                    <a:pt x="17" y="93"/>
                  </a:cubicBezTo>
                  <a:cubicBezTo>
                    <a:pt x="16" y="94"/>
                    <a:pt x="11" y="90"/>
                    <a:pt x="9" y="89"/>
                  </a:cubicBezTo>
                  <a:cubicBezTo>
                    <a:pt x="7" y="89"/>
                    <a:pt x="7" y="86"/>
                    <a:pt x="6" y="85"/>
                  </a:cubicBezTo>
                  <a:cubicBezTo>
                    <a:pt x="6" y="84"/>
                    <a:pt x="6" y="84"/>
                    <a:pt x="5" y="84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4" y="77"/>
                    <a:pt x="9" y="78"/>
                    <a:pt x="7" y="74"/>
                  </a:cubicBezTo>
                  <a:cubicBezTo>
                    <a:pt x="6" y="72"/>
                    <a:pt x="3" y="72"/>
                    <a:pt x="3" y="69"/>
                  </a:cubicBezTo>
                  <a:cubicBezTo>
                    <a:pt x="3" y="68"/>
                    <a:pt x="4" y="65"/>
                    <a:pt x="2" y="64"/>
                  </a:cubicBezTo>
                  <a:cubicBezTo>
                    <a:pt x="1" y="64"/>
                    <a:pt x="2" y="63"/>
                    <a:pt x="2" y="63"/>
                  </a:cubicBezTo>
                  <a:cubicBezTo>
                    <a:pt x="2" y="61"/>
                    <a:pt x="0" y="61"/>
                    <a:pt x="1" y="59"/>
                  </a:cubicBezTo>
                  <a:cubicBezTo>
                    <a:pt x="2" y="57"/>
                    <a:pt x="0" y="51"/>
                    <a:pt x="3" y="51"/>
                  </a:cubicBezTo>
                  <a:cubicBezTo>
                    <a:pt x="5" y="51"/>
                    <a:pt x="6" y="47"/>
                    <a:pt x="6" y="45"/>
                  </a:cubicBezTo>
                  <a:cubicBezTo>
                    <a:pt x="6" y="43"/>
                    <a:pt x="6" y="41"/>
                    <a:pt x="7" y="42"/>
                  </a:cubicBezTo>
                  <a:cubicBezTo>
                    <a:pt x="8" y="43"/>
                    <a:pt x="13" y="48"/>
                    <a:pt x="14" y="46"/>
                  </a:cubicBezTo>
                  <a:cubicBezTo>
                    <a:pt x="18" y="42"/>
                    <a:pt x="19" y="42"/>
                    <a:pt x="24" y="41"/>
                  </a:cubicBezTo>
                  <a:cubicBezTo>
                    <a:pt x="27" y="42"/>
                    <a:pt x="28" y="41"/>
                    <a:pt x="29" y="39"/>
                  </a:cubicBezTo>
                  <a:cubicBezTo>
                    <a:pt x="29" y="36"/>
                    <a:pt x="33" y="33"/>
                    <a:pt x="35" y="31"/>
                  </a:cubicBezTo>
                  <a:cubicBezTo>
                    <a:pt x="37" y="30"/>
                    <a:pt x="39" y="28"/>
                    <a:pt x="41" y="27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1"/>
                    <a:pt x="49" y="20"/>
                    <a:pt x="49" y="19"/>
                  </a:cubicBezTo>
                  <a:cubicBezTo>
                    <a:pt x="50" y="18"/>
                    <a:pt x="50" y="17"/>
                    <a:pt x="51" y="16"/>
                  </a:cubicBezTo>
                  <a:cubicBezTo>
                    <a:pt x="52" y="14"/>
                    <a:pt x="53" y="13"/>
                    <a:pt x="53" y="10"/>
                  </a:cubicBezTo>
                  <a:cubicBezTo>
                    <a:pt x="53" y="9"/>
                    <a:pt x="52" y="8"/>
                    <a:pt x="52" y="7"/>
                  </a:cubicBezTo>
                  <a:cubicBezTo>
                    <a:pt x="52" y="6"/>
                    <a:pt x="53" y="4"/>
                    <a:pt x="54" y="3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8" y="1"/>
                    <a:pt x="59" y="3"/>
                    <a:pt x="60" y="4"/>
                  </a:cubicBezTo>
                  <a:cubicBezTo>
                    <a:pt x="62" y="7"/>
                    <a:pt x="65" y="9"/>
                    <a:pt x="68" y="9"/>
                  </a:cubicBezTo>
                  <a:cubicBezTo>
                    <a:pt x="71" y="9"/>
                    <a:pt x="73" y="7"/>
                    <a:pt x="76" y="8"/>
                  </a:cubicBezTo>
                  <a:cubicBezTo>
                    <a:pt x="77" y="8"/>
                    <a:pt x="80" y="9"/>
                    <a:pt x="81" y="10"/>
                  </a:cubicBezTo>
                  <a:cubicBezTo>
                    <a:pt x="81" y="11"/>
                    <a:pt x="80" y="12"/>
                    <a:pt x="81" y="12"/>
                  </a:cubicBezTo>
                  <a:cubicBezTo>
                    <a:pt x="82" y="13"/>
                    <a:pt x="83" y="13"/>
                    <a:pt x="83" y="16"/>
                  </a:cubicBezTo>
                  <a:cubicBezTo>
                    <a:pt x="83" y="18"/>
                    <a:pt x="83" y="19"/>
                    <a:pt x="83" y="22"/>
                  </a:cubicBezTo>
                  <a:cubicBezTo>
                    <a:pt x="84" y="25"/>
                    <a:pt x="84" y="26"/>
                    <a:pt x="86" y="28"/>
                  </a:cubicBezTo>
                  <a:cubicBezTo>
                    <a:pt x="88" y="29"/>
                    <a:pt x="88" y="32"/>
                    <a:pt x="90" y="32"/>
                  </a:cubicBezTo>
                  <a:cubicBezTo>
                    <a:pt x="94" y="33"/>
                    <a:pt x="98" y="27"/>
                    <a:pt x="99" y="24"/>
                  </a:cubicBezTo>
                  <a:cubicBezTo>
                    <a:pt x="101" y="21"/>
                    <a:pt x="105" y="27"/>
                    <a:pt x="107" y="24"/>
                  </a:cubicBezTo>
                  <a:cubicBezTo>
                    <a:pt x="109" y="22"/>
                    <a:pt x="109" y="23"/>
                    <a:pt x="112" y="24"/>
                  </a:cubicBezTo>
                  <a:cubicBezTo>
                    <a:pt x="113" y="24"/>
                    <a:pt x="115" y="23"/>
                    <a:pt x="117" y="24"/>
                  </a:cubicBezTo>
                  <a:cubicBezTo>
                    <a:pt x="117" y="24"/>
                    <a:pt x="122" y="27"/>
                    <a:pt x="121" y="24"/>
                  </a:cubicBezTo>
                  <a:cubicBezTo>
                    <a:pt x="120" y="20"/>
                    <a:pt x="121" y="20"/>
                    <a:pt x="124" y="18"/>
                  </a:cubicBezTo>
                  <a:cubicBezTo>
                    <a:pt x="125" y="18"/>
                    <a:pt x="130" y="14"/>
                    <a:pt x="130" y="16"/>
                  </a:cubicBezTo>
                  <a:cubicBezTo>
                    <a:pt x="130" y="19"/>
                    <a:pt x="131" y="20"/>
                    <a:pt x="132" y="22"/>
                  </a:cubicBezTo>
                  <a:cubicBezTo>
                    <a:pt x="133" y="24"/>
                    <a:pt x="134" y="25"/>
                    <a:pt x="134" y="27"/>
                  </a:cubicBezTo>
                  <a:cubicBezTo>
                    <a:pt x="135" y="30"/>
                    <a:pt x="132" y="29"/>
                    <a:pt x="132" y="32"/>
                  </a:cubicBezTo>
                  <a:cubicBezTo>
                    <a:pt x="131" y="34"/>
                    <a:pt x="133" y="37"/>
                    <a:pt x="136" y="39"/>
                  </a:cubicBezTo>
                  <a:cubicBezTo>
                    <a:pt x="137" y="40"/>
                    <a:pt x="137" y="43"/>
                    <a:pt x="139" y="45"/>
                  </a:cubicBezTo>
                  <a:cubicBezTo>
                    <a:pt x="141" y="46"/>
                    <a:pt x="145" y="44"/>
                    <a:pt x="145" y="46"/>
                  </a:cubicBezTo>
                  <a:cubicBezTo>
                    <a:pt x="145" y="51"/>
                    <a:pt x="150" y="51"/>
                    <a:pt x="152" y="55"/>
                  </a:cubicBezTo>
                  <a:cubicBezTo>
                    <a:pt x="154" y="60"/>
                    <a:pt x="155" y="55"/>
                    <a:pt x="158" y="55"/>
                  </a:cubicBezTo>
                  <a:cubicBezTo>
                    <a:pt x="161" y="54"/>
                    <a:pt x="162" y="53"/>
                    <a:pt x="164" y="56"/>
                  </a:cubicBezTo>
                  <a:cubicBezTo>
                    <a:pt x="167" y="60"/>
                    <a:pt x="168" y="59"/>
                    <a:pt x="167" y="64"/>
                  </a:cubicBezTo>
                  <a:cubicBezTo>
                    <a:pt x="166" y="68"/>
                    <a:pt x="165" y="70"/>
                    <a:pt x="169" y="70"/>
                  </a:cubicBezTo>
                  <a:cubicBezTo>
                    <a:pt x="170" y="75"/>
                    <a:pt x="174" y="77"/>
                    <a:pt x="179" y="79"/>
                  </a:cubicBezTo>
                  <a:cubicBezTo>
                    <a:pt x="186" y="80"/>
                    <a:pt x="186" y="88"/>
                    <a:pt x="181" y="93"/>
                  </a:cubicBezTo>
                  <a:cubicBezTo>
                    <a:pt x="181" y="94"/>
                    <a:pt x="184" y="100"/>
                    <a:pt x="186" y="100"/>
                  </a:cubicBezTo>
                  <a:cubicBezTo>
                    <a:pt x="189" y="100"/>
                    <a:pt x="187" y="103"/>
                    <a:pt x="188" y="105"/>
                  </a:cubicBezTo>
                  <a:cubicBezTo>
                    <a:pt x="189" y="106"/>
                    <a:pt x="189" y="104"/>
                    <a:pt x="190" y="104"/>
                  </a:cubicBezTo>
                  <a:cubicBezTo>
                    <a:pt x="193" y="105"/>
                    <a:pt x="193" y="106"/>
                    <a:pt x="196" y="106"/>
                  </a:cubicBezTo>
                  <a:cubicBezTo>
                    <a:pt x="199" y="106"/>
                    <a:pt x="199" y="107"/>
                    <a:pt x="199" y="105"/>
                  </a:cubicBezTo>
                  <a:cubicBezTo>
                    <a:pt x="198" y="100"/>
                    <a:pt x="199" y="102"/>
                    <a:pt x="202" y="99"/>
                  </a:cubicBezTo>
                  <a:cubicBezTo>
                    <a:pt x="208" y="95"/>
                    <a:pt x="208" y="95"/>
                    <a:pt x="208" y="95"/>
                  </a:cubicBezTo>
                  <a:cubicBezTo>
                    <a:pt x="209" y="95"/>
                    <a:pt x="208" y="97"/>
                    <a:pt x="208" y="97"/>
                  </a:cubicBezTo>
                  <a:cubicBezTo>
                    <a:pt x="208" y="98"/>
                    <a:pt x="210" y="98"/>
                    <a:pt x="211" y="98"/>
                  </a:cubicBezTo>
                  <a:cubicBezTo>
                    <a:pt x="211" y="100"/>
                    <a:pt x="209" y="101"/>
                    <a:pt x="210" y="104"/>
                  </a:cubicBezTo>
                  <a:cubicBezTo>
                    <a:pt x="211" y="108"/>
                    <a:pt x="214" y="110"/>
                    <a:pt x="217" y="111"/>
                  </a:cubicBezTo>
                  <a:cubicBezTo>
                    <a:pt x="219" y="114"/>
                    <a:pt x="222" y="112"/>
                    <a:pt x="221" y="115"/>
                  </a:cubicBezTo>
                  <a:cubicBezTo>
                    <a:pt x="221" y="117"/>
                    <a:pt x="219" y="118"/>
                    <a:pt x="218" y="120"/>
                  </a:cubicBezTo>
                  <a:cubicBezTo>
                    <a:pt x="218" y="121"/>
                    <a:pt x="220" y="123"/>
                    <a:pt x="221" y="124"/>
                  </a:cubicBezTo>
                  <a:cubicBezTo>
                    <a:pt x="223" y="126"/>
                    <a:pt x="222" y="126"/>
                    <a:pt x="225" y="126"/>
                  </a:cubicBezTo>
                  <a:cubicBezTo>
                    <a:pt x="229" y="126"/>
                    <a:pt x="226" y="129"/>
                    <a:pt x="227" y="131"/>
                  </a:cubicBezTo>
                  <a:cubicBezTo>
                    <a:pt x="229" y="136"/>
                    <a:pt x="229" y="136"/>
                    <a:pt x="229" y="136"/>
                  </a:cubicBezTo>
                  <a:cubicBezTo>
                    <a:pt x="232" y="140"/>
                    <a:pt x="233" y="136"/>
                    <a:pt x="237" y="139"/>
                  </a:cubicBezTo>
                  <a:cubicBezTo>
                    <a:pt x="237" y="139"/>
                    <a:pt x="236" y="141"/>
                    <a:pt x="235" y="142"/>
                  </a:cubicBezTo>
                  <a:cubicBezTo>
                    <a:pt x="233" y="143"/>
                    <a:pt x="233" y="144"/>
                    <a:pt x="233" y="147"/>
                  </a:cubicBezTo>
                  <a:cubicBezTo>
                    <a:pt x="234" y="150"/>
                    <a:pt x="232" y="150"/>
                    <a:pt x="233" y="152"/>
                  </a:cubicBezTo>
                  <a:cubicBezTo>
                    <a:pt x="234" y="153"/>
                    <a:pt x="235" y="151"/>
                    <a:pt x="236" y="152"/>
                  </a:cubicBezTo>
                  <a:cubicBezTo>
                    <a:pt x="238" y="154"/>
                    <a:pt x="240" y="152"/>
                    <a:pt x="241" y="154"/>
                  </a:cubicBezTo>
                  <a:cubicBezTo>
                    <a:pt x="242" y="157"/>
                    <a:pt x="242" y="163"/>
                    <a:pt x="243" y="166"/>
                  </a:cubicBezTo>
                  <a:cubicBezTo>
                    <a:pt x="243" y="167"/>
                    <a:pt x="239" y="170"/>
                    <a:pt x="241" y="171"/>
                  </a:cubicBezTo>
                  <a:cubicBezTo>
                    <a:pt x="242" y="172"/>
                    <a:pt x="242" y="173"/>
                    <a:pt x="243" y="174"/>
                  </a:cubicBezTo>
                  <a:cubicBezTo>
                    <a:pt x="245" y="175"/>
                    <a:pt x="247" y="173"/>
                    <a:pt x="248" y="175"/>
                  </a:cubicBezTo>
                  <a:cubicBezTo>
                    <a:pt x="248" y="177"/>
                    <a:pt x="249" y="178"/>
                    <a:pt x="250" y="179"/>
                  </a:cubicBezTo>
                  <a:cubicBezTo>
                    <a:pt x="251" y="180"/>
                    <a:pt x="253" y="180"/>
                    <a:pt x="255" y="181"/>
                  </a:cubicBezTo>
                  <a:cubicBezTo>
                    <a:pt x="263" y="187"/>
                    <a:pt x="263" y="187"/>
                    <a:pt x="263" y="187"/>
                  </a:cubicBezTo>
                  <a:cubicBezTo>
                    <a:pt x="266" y="191"/>
                    <a:pt x="273" y="191"/>
                    <a:pt x="276" y="192"/>
                  </a:cubicBezTo>
                  <a:cubicBezTo>
                    <a:pt x="280" y="192"/>
                    <a:pt x="282" y="189"/>
                    <a:pt x="284" y="190"/>
                  </a:cubicBezTo>
                  <a:cubicBezTo>
                    <a:pt x="285" y="191"/>
                    <a:pt x="288" y="196"/>
                    <a:pt x="290" y="193"/>
                  </a:cubicBezTo>
                  <a:cubicBezTo>
                    <a:pt x="291" y="191"/>
                    <a:pt x="294" y="191"/>
                    <a:pt x="295" y="193"/>
                  </a:cubicBezTo>
                  <a:cubicBezTo>
                    <a:pt x="297" y="195"/>
                    <a:pt x="294" y="200"/>
                    <a:pt x="295" y="202"/>
                  </a:cubicBezTo>
                  <a:cubicBezTo>
                    <a:pt x="296" y="206"/>
                    <a:pt x="304" y="212"/>
                    <a:pt x="308" y="212"/>
                  </a:cubicBezTo>
                  <a:cubicBezTo>
                    <a:pt x="311" y="212"/>
                    <a:pt x="308" y="207"/>
                    <a:pt x="313" y="207"/>
                  </a:cubicBezTo>
                  <a:cubicBezTo>
                    <a:pt x="318" y="207"/>
                    <a:pt x="320" y="207"/>
                    <a:pt x="321" y="201"/>
                  </a:cubicBezTo>
                  <a:cubicBezTo>
                    <a:pt x="322" y="201"/>
                    <a:pt x="326" y="203"/>
                    <a:pt x="327" y="203"/>
                  </a:cubicBezTo>
                  <a:cubicBezTo>
                    <a:pt x="328" y="205"/>
                    <a:pt x="331" y="205"/>
                    <a:pt x="333" y="204"/>
                  </a:cubicBezTo>
                  <a:cubicBezTo>
                    <a:pt x="334" y="204"/>
                    <a:pt x="338" y="204"/>
                    <a:pt x="339" y="204"/>
                  </a:cubicBezTo>
                  <a:cubicBezTo>
                    <a:pt x="340" y="205"/>
                    <a:pt x="339" y="207"/>
                    <a:pt x="340" y="208"/>
                  </a:cubicBezTo>
                  <a:cubicBezTo>
                    <a:pt x="344" y="210"/>
                    <a:pt x="344" y="207"/>
                    <a:pt x="345" y="212"/>
                  </a:cubicBezTo>
                  <a:cubicBezTo>
                    <a:pt x="345" y="213"/>
                    <a:pt x="347" y="216"/>
                    <a:pt x="349" y="216"/>
                  </a:cubicBezTo>
                  <a:cubicBezTo>
                    <a:pt x="351" y="215"/>
                    <a:pt x="350" y="213"/>
                    <a:pt x="352" y="215"/>
                  </a:cubicBezTo>
                  <a:cubicBezTo>
                    <a:pt x="354" y="216"/>
                    <a:pt x="356" y="216"/>
                    <a:pt x="358" y="215"/>
                  </a:cubicBezTo>
                  <a:cubicBezTo>
                    <a:pt x="359" y="215"/>
                    <a:pt x="358" y="213"/>
                    <a:pt x="358" y="213"/>
                  </a:cubicBezTo>
                  <a:cubicBezTo>
                    <a:pt x="359" y="211"/>
                    <a:pt x="360" y="211"/>
                    <a:pt x="360" y="210"/>
                  </a:cubicBezTo>
                  <a:cubicBezTo>
                    <a:pt x="363" y="210"/>
                    <a:pt x="363" y="206"/>
                    <a:pt x="365" y="206"/>
                  </a:cubicBezTo>
                  <a:cubicBezTo>
                    <a:pt x="367" y="206"/>
                    <a:pt x="369" y="207"/>
                    <a:pt x="370" y="207"/>
                  </a:cubicBezTo>
                  <a:cubicBezTo>
                    <a:pt x="370" y="207"/>
                    <a:pt x="370" y="207"/>
                    <a:pt x="370" y="207"/>
                  </a:cubicBezTo>
                  <a:cubicBezTo>
                    <a:pt x="377" y="214"/>
                    <a:pt x="377" y="214"/>
                    <a:pt x="377" y="214"/>
                  </a:cubicBezTo>
                  <a:cubicBezTo>
                    <a:pt x="380" y="215"/>
                    <a:pt x="381" y="216"/>
                    <a:pt x="384" y="217"/>
                  </a:cubicBezTo>
                  <a:cubicBezTo>
                    <a:pt x="396" y="217"/>
                    <a:pt x="390" y="225"/>
                    <a:pt x="395" y="232"/>
                  </a:cubicBezTo>
                  <a:cubicBezTo>
                    <a:pt x="399" y="235"/>
                    <a:pt x="401" y="237"/>
                    <a:pt x="405" y="239"/>
                  </a:cubicBezTo>
                  <a:cubicBezTo>
                    <a:pt x="407" y="241"/>
                    <a:pt x="414" y="244"/>
                    <a:pt x="417" y="244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6"/>
            <p:cNvSpPr>
              <a:spLocks/>
            </p:cNvSpPr>
            <p:nvPr/>
          </p:nvSpPr>
          <p:spPr bwMode="auto">
            <a:xfrm>
              <a:off x="7636553" y="1746951"/>
              <a:ext cx="1748190" cy="1530331"/>
            </a:xfrm>
            <a:custGeom>
              <a:avLst/>
              <a:gdLst>
                <a:gd name="T0" fmla="*/ 395 w 417"/>
                <a:gd name="T1" fmla="*/ 301 h 365"/>
                <a:gd name="T2" fmla="*/ 354 w 417"/>
                <a:gd name="T3" fmla="*/ 353 h 365"/>
                <a:gd name="T4" fmla="*/ 323 w 417"/>
                <a:gd name="T5" fmla="*/ 365 h 365"/>
                <a:gd name="T6" fmla="*/ 251 w 417"/>
                <a:gd name="T7" fmla="*/ 325 h 365"/>
                <a:gd name="T8" fmla="*/ 176 w 417"/>
                <a:gd name="T9" fmla="*/ 290 h 365"/>
                <a:gd name="T10" fmla="*/ 130 w 417"/>
                <a:gd name="T11" fmla="*/ 274 h 365"/>
                <a:gd name="T12" fmla="*/ 106 w 417"/>
                <a:gd name="T13" fmla="*/ 237 h 365"/>
                <a:gd name="T14" fmla="*/ 108 w 417"/>
                <a:gd name="T15" fmla="*/ 218 h 365"/>
                <a:gd name="T16" fmla="*/ 112 w 417"/>
                <a:gd name="T17" fmla="*/ 202 h 365"/>
                <a:gd name="T18" fmla="*/ 117 w 417"/>
                <a:gd name="T19" fmla="*/ 192 h 365"/>
                <a:gd name="T20" fmla="*/ 117 w 417"/>
                <a:gd name="T21" fmla="*/ 179 h 365"/>
                <a:gd name="T22" fmla="*/ 111 w 417"/>
                <a:gd name="T23" fmla="*/ 170 h 365"/>
                <a:gd name="T24" fmla="*/ 106 w 417"/>
                <a:gd name="T25" fmla="*/ 162 h 365"/>
                <a:gd name="T26" fmla="*/ 97 w 417"/>
                <a:gd name="T27" fmla="*/ 156 h 365"/>
                <a:gd name="T28" fmla="*/ 65 w 417"/>
                <a:gd name="T29" fmla="*/ 142 h 365"/>
                <a:gd name="T30" fmla="*/ 57 w 417"/>
                <a:gd name="T31" fmla="*/ 136 h 365"/>
                <a:gd name="T32" fmla="*/ 50 w 417"/>
                <a:gd name="T33" fmla="*/ 128 h 365"/>
                <a:gd name="T34" fmla="*/ 42 w 417"/>
                <a:gd name="T35" fmla="*/ 126 h 365"/>
                <a:gd name="T36" fmla="*/ 30 w 417"/>
                <a:gd name="T37" fmla="*/ 112 h 365"/>
                <a:gd name="T38" fmla="*/ 34 w 417"/>
                <a:gd name="T39" fmla="*/ 100 h 365"/>
                <a:gd name="T40" fmla="*/ 32 w 417"/>
                <a:gd name="T41" fmla="*/ 91 h 365"/>
                <a:gd name="T42" fmla="*/ 18 w 417"/>
                <a:gd name="T43" fmla="*/ 87 h 365"/>
                <a:gd name="T44" fmla="*/ 6 w 417"/>
                <a:gd name="T45" fmla="*/ 85 h 365"/>
                <a:gd name="T46" fmla="*/ 3 w 417"/>
                <a:gd name="T47" fmla="*/ 69 h 365"/>
                <a:gd name="T48" fmla="*/ 3 w 417"/>
                <a:gd name="T49" fmla="*/ 51 h 365"/>
                <a:gd name="T50" fmla="*/ 24 w 417"/>
                <a:gd name="T51" fmla="*/ 41 h 365"/>
                <a:gd name="T52" fmla="*/ 48 w 417"/>
                <a:gd name="T53" fmla="*/ 22 h 365"/>
                <a:gd name="T54" fmla="*/ 52 w 417"/>
                <a:gd name="T55" fmla="*/ 7 h 365"/>
                <a:gd name="T56" fmla="*/ 60 w 417"/>
                <a:gd name="T57" fmla="*/ 4 h 365"/>
                <a:gd name="T58" fmla="*/ 81 w 417"/>
                <a:gd name="T59" fmla="*/ 12 h 365"/>
                <a:gd name="T60" fmla="*/ 90 w 417"/>
                <a:gd name="T61" fmla="*/ 32 h 365"/>
                <a:gd name="T62" fmla="*/ 117 w 417"/>
                <a:gd name="T63" fmla="*/ 24 h 365"/>
                <a:gd name="T64" fmla="*/ 132 w 417"/>
                <a:gd name="T65" fmla="*/ 22 h 365"/>
                <a:gd name="T66" fmla="*/ 139 w 417"/>
                <a:gd name="T67" fmla="*/ 45 h 365"/>
                <a:gd name="T68" fmla="*/ 164 w 417"/>
                <a:gd name="T69" fmla="*/ 56 h 365"/>
                <a:gd name="T70" fmla="*/ 181 w 417"/>
                <a:gd name="T71" fmla="*/ 93 h 365"/>
                <a:gd name="T72" fmla="*/ 196 w 417"/>
                <a:gd name="T73" fmla="*/ 106 h 365"/>
                <a:gd name="T74" fmla="*/ 208 w 417"/>
                <a:gd name="T75" fmla="*/ 97 h 365"/>
                <a:gd name="T76" fmla="*/ 221 w 417"/>
                <a:gd name="T77" fmla="*/ 115 h 365"/>
                <a:gd name="T78" fmla="*/ 227 w 417"/>
                <a:gd name="T79" fmla="*/ 131 h 365"/>
                <a:gd name="T80" fmla="*/ 233 w 417"/>
                <a:gd name="T81" fmla="*/ 147 h 365"/>
                <a:gd name="T82" fmla="*/ 243 w 417"/>
                <a:gd name="T83" fmla="*/ 166 h 365"/>
                <a:gd name="T84" fmla="*/ 250 w 417"/>
                <a:gd name="T85" fmla="*/ 179 h 365"/>
                <a:gd name="T86" fmla="*/ 284 w 417"/>
                <a:gd name="T87" fmla="*/ 190 h 365"/>
                <a:gd name="T88" fmla="*/ 308 w 417"/>
                <a:gd name="T89" fmla="*/ 212 h 365"/>
                <a:gd name="T90" fmla="*/ 333 w 417"/>
                <a:gd name="T91" fmla="*/ 204 h 365"/>
                <a:gd name="T92" fmla="*/ 349 w 417"/>
                <a:gd name="T93" fmla="*/ 216 h 365"/>
                <a:gd name="T94" fmla="*/ 360 w 417"/>
                <a:gd name="T95" fmla="*/ 210 h 365"/>
                <a:gd name="T96" fmla="*/ 377 w 417"/>
                <a:gd name="T97" fmla="*/ 214 h 365"/>
                <a:gd name="T98" fmla="*/ 417 w 417"/>
                <a:gd name="T99" fmla="*/ 244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17" h="365">
                  <a:moveTo>
                    <a:pt x="417" y="244"/>
                  </a:moveTo>
                  <a:cubicBezTo>
                    <a:pt x="417" y="260"/>
                    <a:pt x="387" y="256"/>
                    <a:pt x="401" y="276"/>
                  </a:cubicBezTo>
                  <a:cubicBezTo>
                    <a:pt x="404" y="281"/>
                    <a:pt x="406" y="292"/>
                    <a:pt x="403" y="297"/>
                  </a:cubicBezTo>
                  <a:cubicBezTo>
                    <a:pt x="401" y="300"/>
                    <a:pt x="398" y="300"/>
                    <a:pt x="395" y="301"/>
                  </a:cubicBezTo>
                  <a:cubicBezTo>
                    <a:pt x="391" y="302"/>
                    <a:pt x="393" y="307"/>
                    <a:pt x="393" y="310"/>
                  </a:cubicBezTo>
                  <a:cubicBezTo>
                    <a:pt x="394" y="316"/>
                    <a:pt x="386" y="315"/>
                    <a:pt x="383" y="318"/>
                  </a:cubicBezTo>
                  <a:cubicBezTo>
                    <a:pt x="377" y="325"/>
                    <a:pt x="373" y="333"/>
                    <a:pt x="365" y="337"/>
                  </a:cubicBezTo>
                  <a:cubicBezTo>
                    <a:pt x="360" y="340"/>
                    <a:pt x="354" y="348"/>
                    <a:pt x="354" y="353"/>
                  </a:cubicBezTo>
                  <a:cubicBezTo>
                    <a:pt x="352" y="359"/>
                    <a:pt x="352" y="359"/>
                    <a:pt x="352" y="359"/>
                  </a:cubicBezTo>
                  <a:cubicBezTo>
                    <a:pt x="352" y="359"/>
                    <a:pt x="352" y="359"/>
                    <a:pt x="352" y="359"/>
                  </a:cubicBezTo>
                  <a:cubicBezTo>
                    <a:pt x="347" y="361"/>
                    <a:pt x="345" y="362"/>
                    <a:pt x="339" y="362"/>
                  </a:cubicBezTo>
                  <a:cubicBezTo>
                    <a:pt x="333" y="362"/>
                    <a:pt x="328" y="365"/>
                    <a:pt x="323" y="365"/>
                  </a:cubicBezTo>
                  <a:cubicBezTo>
                    <a:pt x="309" y="365"/>
                    <a:pt x="305" y="355"/>
                    <a:pt x="303" y="342"/>
                  </a:cubicBezTo>
                  <a:cubicBezTo>
                    <a:pt x="302" y="333"/>
                    <a:pt x="299" y="333"/>
                    <a:pt x="290" y="332"/>
                  </a:cubicBezTo>
                  <a:cubicBezTo>
                    <a:pt x="286" y="332"/>
                    <a:pt x="284" y="328"/>
                    <a:pt x="280" y="327"/>
                  </a:cubicBezTo>
                  <a:cubicBezTo>
                    <a:pt x="267" y="335"/>
                    <a:pt x="264" y="326"/>
                    <a:pt x="251" y="325"/>
                  </a:cubicBezTo>
                  <a:cubicBezTo>
                    <a:pt x="242" y="324"/>
                    <a:pt x="233" y="321"/>
                    <a:pt x="226" y="314"/>
                  </a:cubicBezTo>
                  <a:cubicBezTo>
                    <a:pt x="221" y="309"/>
                    <a:pt x="215" y="309"/>
                    <a:pt x="208" y="308"/>
                  </a:cubicBezTo>
                  <a:cubicBezTo>
                    <a:pt x="200" y="306"/>
                    <a:pt x="195" y="297"/>
                    <a:pt x="188" y="296"/>
                  </a:cubicBezTo>
                  <a:cubicBezTo>
                    <a:pt x="184" y="296"/>
                    <a:pt x="178" y="294"/>
                    <a:pt x="176" y="290"/>
                  </a:cubicBezTo>
                  <a:cubicBezTo>
                    <a:pt x="174" y="286"/>
                    <a:pt x="171" y="285"/>
                    <a:pt x="166" y="285"/>
                  </a:cubicBezTo>
                  <a:cubicBezTo>
                    <a:pt x="162" y="285"/>
                    <a:pt x="159" y="283"/>
                    <a:pt x="156" y="280"/>
                  </a:cubicBezTo>
                  <a:cubicBezTo>
                    <a:pt x="149" y="272"/>
                    <a:pt x="139" y="272"/>
                    <a:pt x="130" y="274"/>
                  </a:cubicBezTo>
                  <a:cubicBezTo>
                    <a:pt x="130" y="274"/>
                    <a:pt x="130" y="274"/>
                    <a:pt x="130" y="274"/>
                  </a:cubicBezTo>
                  <a:cubicBezTo>
                    <a:pt x="130" y="255"/>
                    <a:pt x="130" y="255"/>
                    <a:pt x="130" y="255"/>
                  </a:cubicBezTo>
                  <a:cubicBezTo>
                    <a:pt x="130" y="247"/>
                    <a:pt x="124" y="243"/>
                    <a:pt x="116" y="241"/>
                  </a:cubicBezTo>
                  <a:cubicBezTo>
                    <a:pt x="106" y="237"/>
                    <a:pt x="106" y="237"/>
                    <a:pt x="106" y="237"/>
                  </a:cubicBezTo>
                  <a:cubicBezTo>
                    <a:pt x="106" y="237"/>
                    <a:pt x="106" y="237"/>
                    <a:pt x="106" y="237"/>
                  </a:cubicBezTo>
                  <a:cubicBezTo>
                    <a:pt x="105" y="237"/>
                    <a:pt x="105" y="236"/>
                    <a:pt x="105" y="236"/>
                  </a:cubicBezTo>
                  <a:cubicBezTo>
                    <a:pt x="105" y="233"/>
                    <a:pt x="107" y="232"/>
                    <a:pt x="107" y="231"/>
                  </a:cubicBezTo>
                  <a:cubicBezTo>
                    <a:pt x="107" y="228"/>
                    <a:pt x="106" y="225"/>
                    <a:pt x="106" y="222"/>
                  </a:cubicBezTo>
                  <a:cubicBezTo>
                    <a:pt x="106" y="219"/>
                    <a:pt x="109" y="221"/>
                    <a:pt x="108" y="218"/>
                  </a:cubicBezTo>
                  <a:cubicBezTo>
                    <a:pt x="108" y="216"/>
                    <a:pt x="111" y="215"/>
                    <a:pt x="107" y="215"/>
                  </a:cubicBezTo>
                  <a:cubicBezTo>
                    <a:pt x="107" y="215"/>
                    <a:pt x="107" y="209"/>
                    <a:pt x="108" y="208"/>
                  </a:cubicBezTo>
                  <a:cubicBezTo>
                    <a:pt x="109" y="207"/>
                    <a:pt x="110" y="208"/>
                    <a:pt x="110" y="206"/>
                  </a:cubicBezTo>
                  <a:cubicBezTo>
                    <a:pt x="109" y="204"/>
                    <a:pt x="112" y="204"/>
                    <a:pt x="112" y="202"/>
                  </a:cubicBezTo>
                  <a:cubicBezTo>
                    <a:pt x="112" y="201"/>
                    <a:pt x="114" y="202"/>
                    <a:pt x="114" y="202"/>
                  </a:cubicBezTo>
                  <a:cubicBezTo>
                    <a:pt x="116" y="201"/>
                    <a:pt x="115" y="200"/>
                    <a:pt x="115" y="199"/>
                  </a:cubicBezTo>
                  <a:cubicBezTo>
                    <a:pt x="116" y="197"/>
                    <a:pt x="117" y="196"/>
                    <a:pt x="117" y="195"/>
                  </a:cubicBezTo>
                  <a:cubicBezTo>
                    <a:pt x="118" y="194"/>
                    <a:pt x="115" y="192"/>
                    <a:pt x="117" y="192"/>
                  </a:cubicBezTo>
                  <a:cubicBezTo>
                    <a:pt x="119" y="191"/>
                    <a:pt x="120" y="191"/>
                    <a:pt x="120" y="188"/>
                  </a:cubicBezTo>
                  <a:cubicBezTo>
                    <a:pt x="120" y="185"/>
                    <a:pt x="124" y="189"/>
                    <a:pt x="124" y="187"/>
                  </a:cubicBezTo>
                  <a:cubicBezTo>
                    <a:pt x="126" y="182"/>
                    <a:pt x="117" y="184"/>
                    <a:pt x="116" y="182"/>
                  </a:cubicBezTo>
                  <a:cubicBezTo>
                    <a:pt x="116" y="181"/>
                    <a:pt x="117" y="179"/>
                    <a:pt x="117" y="179"/>
                  </a:cubicBezTo>
                  <a:cubicBezTo>
                    <a:pt x="117" y="178"/>
                    <a:pt x="115" y="177"/>
                    <a:pt x="115" y="176"/>
                  </a:cubicBezTo>
                  <a:cubicBezTo>
                    <a:pt x="115" y="174"/>
                    <a:pt x="120" y="173"/>
                    <a:pt x="118" y="171"/>
                  </a:cubicBezTo>
                  <a:cubicBezTo>
                    <a:pt x="118" y="171"/>
                    <a:pt x="115" y="171"/>
                    <a:pt x="114" y="171"/>
                  </a:cubicBezTo>
                  <a:cubicBezTo>
                    <a:pt x="112" y="171"/>
                    <a:pt x="112" y="171"/>
                    <a:pt x="111" y="170"/>
                  </a:cubicBezTo>
                  <a:cubicBezTo>
                    <a:pt x="110" y="170"/>
                    <a:pt x="111" y="170"/>
                    <a:pt x="111" y="170"/>
                  </a:cubicBezTo>
                  <a:cubicBezTo>
                    <a:pt x="110" y="168"/>
                    <a:pt x="111" y="168"/>
                    <a:pt x="109" y="167"/>
                  </a:cubicBezTo>
                  <a:cubicBezTo>
                    <a:pt x="108" y="167"/>
                    <a:pt x="105" y="167"/>
                    <a:pt x="105" y="167"/>
                  </a:cubicBezTo>
                  <a:cubicBezTo>
                    <a:pt x="105" y="166"/>
                    <a:pt x="109" y="162"/>
                    <a:pt x="106" y="162"/>
                  </a:cubicBezTo>
                  <a:cubicBezTo>
                    <a:pt x="104" y="162"/>
                    <a:pt x="106" y="164"/>
                    <a:pt x="104" y="165"/>
                  </a:cubicBezTo>
                  <a:cubicBezTo>
                    <a:pt x="100" y="166"/>
                    <a:pt x="100" y="164"/>
                    <a:pt x="102" y="161"/>
                  </a:cubicBezTo>
                  <a:cubicBezTo>
                    <a:pt x="103" y="161"/>
                    <a:pt x="102" y="155"/>
                    <a:pt x="99" y="157"/>
                  </a:cubicBezTo>
                  <a:cubicBezTo>
                    <a:pt x="98" y="158"/>
                    <a:pt x="96" y="159"/>
                    <a:pt x="97" y="156"/>
                  </a:cubicBezTo>
                  <a:cubicBezTo>
                    <a:pt x="98" y="152"/>
                    <a:pt x="94" y="155"/>
                    <a:pt x="94" y="155"/>
                  </a:cubicBezTo>
                  <a:cubicBezTo>
                    <a:pt x="93" y="153"/>
                    <a:pt x="93" y="153"/>
                    <a:pt x="92" y="153"/>
                  </a:cubicBezTo>
                  <a:cubicBezTo>
                    <a:pt x="89" y="152"/>
                    <a:pt x="87" y="150"/>
                    <a:pt x="85" y="150"/>
                  </a:cubicBezTo>
                  <a:cubicBezTo>
                    <a:pt x="77" y="149"/>
                    <a:pt x="72" y="146"/>
                    <a:pt x="65" y="142"/>
                  </a:cubicBezTo>
                  <a:cubicBezTo>
                    <a:pt x="64" y="142"/>
                    <a:pt x="62" y="142"/>
                    <a:pt x="61" y="140"/>
                  </a:cubicBezTo>
                  <a:cubicBezTo>
                    <a:pt x="60" y="139"/>
                    <a:pt x="59" y="138"/>
                    <a:pt x="59" y="137"/>
                  </a:cubicBezTo>
                  <a:cubicBezTo>
                    <a:pt x="59" y="137"/>
                    <a:pt x="61" y="136"/>
                    <a:pt x="61" y="135"/>
                  </a:cubicBezTo>
                  <a:cubicBezTo>
                    <a:pt x="61" y="133"/>
                    <a:pt x="58" y="136"/>
                    <a:pt x="57" y="136"/>
                  </a:cubicBezTo>
                  <a:cubicBezTo>
                    <a:pt x="56" y="136"/>
                    <a:pt x="56" y="135"/>
                    <a:pt x="56" y="134"/>
                  </a:cubicBezTo>
                  <a:cubicBezTo>
                    <a:pt x="56" y="131"/>
                    <a:pt x="56" y="132"/>
                    <a:pt x="55" y="130"/>
                  </a:cubicBezTo>
                  <a:cubicBezTo>
                    <a:pt x="53" y="127"/>
                    <a:pt x="51" y="132"/>
                    <a:pt x="49" y="131"/>
                  </a:cubicBezTo>
                  <a:cubicBezTo>
                    <a:pt x="48" y="130"/>
                    <a:pt x="51" y="128"/>
                    <a:pt x="50" y="128"/>
                  </a:cubicBezTo>
                  <a:cubicBezTo>
                    <a:pt x="50" y="128"/>
                    <a:pt x="50" y="128"/>
                    <a:pt x="50" y="128"/>
                  </a:cubicBezTo>
                  <a:cubicBezTo>
                    <a:pt x="48" y="127"/>
                    <a:pt x="47" y="129"/>
                    <a:pt x="46" y="129"/>
                  </a:cubicBezTo>
                  <a:cubicBezTo>
                    <a:pt x="44" y="129"/>
                    <a:pt x="46" y="126"/>
                    <a:pt x="46" y="126"/>
                  </a:cubicBezTo>
                  <a:cubicBezTo>
                    <a:pt x="45" y="125"/>
                    <a:pt x="42" y="127"/>
                    <a:pt x="42" y="126"/>
                  </a:cubicBezTo>
                  <a:cubicBezTo>
                    <a:pt x="41" y="125"/>
                    <a:pt x="42" y="121"/>
                    <a:pt x="40" y="124"/>
                  </a:cubicBezTo>
                  <a:cubicBezTo>
                    <a:pt x="38" y="127"/>
                    <a:pt x="35" y="120"/>
                    <a:pt x="34" y="118"/>
                  </a:cubicBezTo>
                  <a:cubicBezTo>
                    <a:pt x="34" y="116"/>
                    <a:pt x="35" y="113"/>
                    <a:pt x="34" y="112"/>
                  </a:cubicBezTo>
                  <a:cubicBezTo>
                    <a:pt x="33" y="111"/>
                    <a:pt x="30" y="115"/>
                    <a:pt x="30" y="112"/>
                  </a:cubicBezTo>
                  <a:cubicBezTo>
                    <a:pt x="30" y="110"/>
                    <a:pt x="28" y="108"/>
                    <a:pt x="29" y="107"/>
                  </a:cubicBezTo>
                  <a:cubicBezTo>
                    <a:pt x="30" y="105"/>
                    <a:pt x="27" y="102"/>
                    <a:pt x="27" y="102"/>
                  </a:cubicBezTo>
                  <a:cubicBezTo>
                    <a:pt x="29" y="99"/>
                    <a:pt x="30" y="103"/>
                    <a:pt x="31" y="102"/>
                  </a:cubicBezTo>
                  <a:cubicBezTo>
                    <a:pt x="32" y="101"/>
                    <a:pt x="32" y="98"/>
                    <a:pt x="34" y="100"/>
                  </a:cubicBezTo>
                  <a:cubicBezTo>
                    <a:pt x="35" y="101"/>
                    <a:pt x="39" y="104"/>
                    <a:pt x="37" y="101"/>
                  </a:cubicBezTo>
                  <a:cubicBezTo>
                    <a:pt x="37" y="100"/>
                    <a:pt x="37" y="98"/>
                    <a:pt x="37" y="97"/>
                  </a:cubicBezTo>
                  <a:cubicBezTo>
                    <a:pt x="37" y="94"/>
                    <a:pt x="35" y="95"/>
                    <a:pt x="34" y="94"/>
                  </a:cubicBezTo>
                  <a:cubicBezTo>
                    <a:pt x="33" y="93"/>
                    <a:pt x="33" y="92"/>
                    <a:pt x="32" y="91"/>
                  </a:cubicBezTo>
                  <a:cubicBezTo>
                    <a:pt x="29" y="88"/>
                    <a:pt x="29" y="95"/>
                    <a:pt x="27" y="94"/>
                  </a:cubicBezTo>
                  <a:cubicBezTo>
                    <a:pt x="26" y="93"/>
                    <a:pt x="23" y="92"/>
                    <a:pt x="23" y="92"/>
                  </a:cubicBezTo>
                  <a:cubicBezTo>
                    <a:pt x="21" y="90"/>
                    <a:pt x="23" y="88"/>
                    <a:pt x="22" y="86"/>
                  </a:cubicBezTo>
                  <a:cubicBezTo>
                    <a:pt x="21" y="83"/>
                    <a:pt x="19" y="85"/>
                    <a:pt x="18" y="87"/>
                  </a:cubicBezTo>
                  <a:cubicBezTo>
                    <a:pt x="18" y="89"/>
                    <a:pt x="18" y="88"/>
                    <a:pt x="16" y="90"/>
                  </a:cubicBezTo>
                  <a:cubicBezTo>
                    <a:pt x="16" y="90"/>
                    <a:pt x="18" y="92"/>
                    <a:pt x="17" y="93"/>
                  </a:cubicBezTo>
                  <a:cubicBezTo>
                    <a:pt x="16" y="94"/>
                    <a:pt x="11" y="90"/>
                    <a:pt x="9" y="89"/>
                  </a:cubicBezTo>
                  <a:cubicBezTo>
                    <a:pt x="7" y="89"/>
                    <a:pt x="7" y="86"/>
                    <a:pt x="6" y="85"/>
                  </a:cubicBezTo>
                  <a:cubicBezTo>
                    <a:pt x="6" y="84"/>
                    <a:pt x="6" y="84"/>
                    <a:pt x="5" y="84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4" y="77"/>
                    <a:pt x="9" y="78"/>
                    <a:pt x="7" y="74"/>
                  </a:cubicBezTo>
                  <a:cubicBezTo>
                    <a:pt x="6" y="72"/>
                    <a:pt x="3" y="72"/>
                    <a:pt x="3" y="69"/>
                  </a:cubicBezTo>
                  <a:cubicBezTo>
                    <a:pt x="3" y="68"/>
                    <a:pt x="4" y="65"/>
                    <a:pt x="2" y="64"/>
                  </a:cubicBezTo>
                  <a:cubicBezTo>
                    <a:pt x="1" y="64"/>
                    <a:pt x="2" y="63"/>
                    <a:pt x="2" y="63"/>
                  </a:cubicBezTo>
                  <a:cubicBezTo>
                    <a:pt x="2" y="61"/>
                    <a:pt x="0" y="61"/>
                    <a:pt x="1" y="59"/>
                  </a:cubicBezTo>
                  <a:cubicBezTo>
                    <a:pt x="2" y="57"/>
                    <a:pt x="0" y="51"/>
                    <a:pt x="3" y="51"/>
                  </a:cubicBezTo>
                  <a:cubicBezTo>
                    <a:pt x="5" y="51"/>
                    <a:pt x="6" y="47"/>
                    <a:pt x="6" y="45"/>
                  </a:cubicBezTo>
                  <a:cubicBezTo>
                    <a:pt x="6" y="43"/>
                    <a:pt x="6" y="41"/>
                    <a:pt x="7" y="42"/>
                  </a:cubicBezTo>
                  <a:cubicBezTo>
                    <a:pt x="8" y="43"/>
                    <a:pt x="13" y="48"/>
                    <a:pt x="14" y="46"/>
                  </a:cubicBezTo>
                  <a:cubicBezTo>
                    <a:pt x="18" y="42"/>
                    <a:pt x="19" y="42"/>
                    <a:pt x="24" y="41"/>
                  </a:cubicBezTo>
                  <a:cubicBezTo>
                    <a:pt x="27" y="42"/>
                    <a:pt x="28" y="41"/>
                    <a:pt x="29" y="39"/>
                  </a:cubicBezTo>
                  <a:cubicBezTo>
                    <a:pt x="29" y="36"/>
                    <a:pt x="33" y="33"/>
                    <a:pt x="35" y="31"/>
                  </a:cubicBezTo>
                  <a:cubicBezTo>
                    <a:pt x="37" y="30"/>
                    <a:pt x="39" y="28"/>
                    <a:pt x="41" y="27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1"/>
                    <a:pt x="49" y="20"/>
                    <a:pt x="49" y="19"/>
                  </a:cubicBezTo>
                  <a:cubicBezTo>
                    <a:pt x="50" y="18"/>
                    <a:pt x="50" y="17"/>
                    <a:pt x="51" y="16"/>
                  </a:cubicBezTo>
                  <a:cubicBezTo>
                    <a:pt x="52" y="14"/>
                    <a:pt x="53" y="13"/>
                    <a:pt x="53" y="10"/>
                  </a:cubicBezTo>
                  <a:cubicBezTo>
                    <a:pt x="53" y="9"/>
                    <a:pt x="52" y="8"/>
                    <a:pt x="52" y="7"/>
                  </a:cubicBezTo>
                  <a:cubicBezTo>
                    <a:pt x="52" y="6"/>
                    <a:pt x="53" y="4"/>
                    <a:pt x="54" y="3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8" y="1"/>
                    <a:pt x="59" y="3"/>
                    <a:pt x="60" y="4"/>
                  </a:cubicBezTo>
                  <a:cubicBezTo>
                    <a:pt x="62" y="7"/>
                    <a:pt x="65" y="9"/>
                    <a:pt x="68" y="9"/>
                  </a:cubicBezTo>
                  <a:cubicBezTo>
                    <a:pt x="71" y="9"/>
                    <a:pt x="73" y="7"/>
                    <a:pt x="76" y="8"/>
                  </a:cubicBezTo>
                  <a:cubicBezTo>
                    <a:pt x="77" y="8"/>
                    <a:pt x="80" y="9"/>
                    <a:pt x="81" y="10"/>
                  </a:cubicBezTo>
                  <a:cubicBezTo>
                    <a:pt x="81" y="11"/>
                    <a:pt x="80" y="12"/>
                    <a:pt x="81" y="12"/>
                  </a:cubicBezTo>
                  <a:cubicBezTo>
                    <a:pt x="82" y="13"/>
                    <a:pt x="83" y="13"/>
                    <a:pt x="83" y="16"/>
                  </a:cubicBezTo>
                  <a:cubicBezTo>
                    <a:pt x="83" y="18"/>
                    <a:pt x="83" y="19"/>
                    <a:pt x="83" y="22"/>
                  </a:cubicBezTo>
                  <a:cubicBezTo>
                    <a:pt x="84" y="25"/>
                    <a:pt x="84" y="26"/>
                    <a:pt x="86" y="28"/>
                  </a:cubicBezTo>
                  <a:cubicBezTo>
                    <a:pt x="88" y="29"/>
                    <a:pt x="88" y="32"/>
                    <a:pt x="90" y="32"/>
                  </a:cubicBezTo>
                  <a:cubicBezTo>
                    <a:pt x="94" y="33"/>
                    <a:pt x="98" y="27"/>
                    <a:pt x="99" y="24"/>
                  </a:cubicBezTo>
                  <a:cubicBezTo>
                    <a:pt x="101" y="21"/>
                    <a:pt x="105" y="27"/>
                    <a:pt x="107" y="24"/>
                  </a:cubicBezTo>
                  <a:cubicBezTo>
                    <a:pt x="109" y="22"/>
                    <a:pt x="109" y="23"/>
                    <a:pt x="112" y="24"/>
                  </a:cubicBezTo>
                  <a:cubicBezTo>
                    <a:pt x="113" y="24"/>
                    <a:pt x="115" y="23"/>
                    <a:pt x="117" y="24"/>
                  </a:cubicBezTo>
                  <a:cubicBezTo>
                    <a:pt x="117" y="24"/>
                    <a:pt x="122" y="27"/>
                    <a:pt x="121" y="24"/>
                  </a:cubicBezTo>
                  <a:cubicBezTo>
                    <a:pt x="120" y="20"/>
                    <a:pt x="121" y="20"/>
                    <a:pt x="124" y="18"/>
                  </a:cubicBezTo>
                  <a:cubicBezTo>
                    <a:pt x="125" y="18"/>
                    <a:pt x="130" y="14"/>
                    <a:pt x="130" y="16"/>
                  </a:cubicBezTo>
                  <a:cubicBezTo>
                    <a:pt x="130" y="19"/>
                    <a:pt x="131" y="20"/>
                    <a:pt x="132" y="22"/>
                  </a:cubicBezTo>
                  <a:cubicBezTo>
                    <a:pt x="133" y="24"/>
                    <a:pt x="134" y="25"/>
                    <a:pt x="134" y="27"/>
                  </a:cubicBezTo>
                  <a:cubicBezTo>
                    <a:pt x="135" y="30"/>
                    <a:pt x="132" y="29"/>
                    <a:pt x="132" y="32"/>
                  </a:cubicBezTo>
                  <a:cubicBezTo>
                    <a:pt x="131" y="34"/>
                    <a:pt x="133" y="37"/>
                    <a:pt x="136" y="39"/>
                  </a:cubicBezTo>
                  <a:cubicBezTo>
                    <a:pt x="137" y="40"/>
                    <a:pt x="137" y="43"/>
                    <a:pt x="139" y="45"/>
                  </a:cubicBezTo>
                  <a:cubicBezTo>
                    <a:pt x="141" y="46"/>
                    <a:pt x="145" y="44"/>
                    <a:pt x="145" y="46"/>
                  </a:cubicBezTo>
                  <a:cubicBezTo>
                    <a:pt x="145" y="51"/>
                    <a:pt x="150" y="51"/>
                    <a:pt x="152" y="55"/>
                  </a:cubicBezTo>
                  <a:cubicBezTo>
                    <a:pt x="154" y="60"/>
                    <a:pt x="155" y="55"/>
                    <a:pt x="158" y="55"/>
                  </a:cubicBezTo>
                  <a:cubicBezTo>
                    <a:pt x="161" y="54"/>
                    <a:pt x="162" y="53"/>
                    <a:pt x="164" y="56"/>
                  </a:cubicBezTo>
                  <a:cubicBezTo>
                    <a:pt x="167" y="60"/>
                    <a:pt x="168" y="59"/>
                    <a:pt x="167" y="64"/>
                  </a:cubicBezTo>
                  <a:cubicBezTo>
                    <a:pt x="166" y="68"/>
                    <a:pt x="165" y="70"/>
                    <a:pt x="169" y="70"/>
                  </a:cubicBezTo>
                  <a:cubicBezTo>
                    <a:pt x="170" y="75"/>
                    <a:pt x="174" y="77"/>
                    <a:pt x="179" y="79"/>
                  </a:cubicBezTo>
                  <a:cubicBezTo>
                    <a:pt x="186" y="80"/>
                    <a:pt x="186" y="88"/>
                    <a:pt x="181" y="93"/>
                  </a:cubicBezTo>
                  <a:cubicBezTo>
                    <a:pt x="181" y="94"/>
                    <a:pt x="184" y="100"/>
                    <a:pt x="186" y="100"/>
                  </a:cubicBezTo>
                  <a:cubicBezTo>
                    <a:pt x="189" y="100"/>
                    <a:pt x="187" y="103"/>
                    <a:pt x="188" y="105"/>
                  </a:cubicBezTo>
                  <a:cubicBezTo>
                    <a:pt x="189" y="106"/>
                    <a:pt x="189" y="104"/>
                    <a:pt x="190" y="104"/>
                  </a:cubicBezTo>
                  <a:cubicBezTo>
                    <a:pt x="193" y="105"/>
                    <a:pt x="193" y="106"/>
                    <a:pt x="196" y="106"/>
                  </a:cubicBezTo>
                  <a:cubicBezTo>
                    <a:pt x="199" y="106"/>
                    <a:pt x="199" y="107"/>
                    <a:pt x="199" y="105"/>
                  </a:cubicBezTo>
                  <a:cubicBezTo>
                    <a:pt x="198" y="100"/>
                    <a:pt x="199" y="102"/>
                    <a:pt x="202" y="99"/>
                  </a:cubicBezTo>
                  <a:cubicBezTo>
                    <a:pt x="208" y="95"/>
                    <a:pt x="208" y="95"/>
                    <a:pt x="208" y="95"/>
                  </a:cubicBezTo>
                  <a:cubicBezTo>
                    <a:pt x="209" y="95"/>
                    <a:pt x="208" y="97"/>
                    <a:pt x="208" y="97"/>
                  </a:cubicBezTo>
                  <a:cubicBezTo>
                    <a:pt x="208" y="98"/>
                    <a:pt x="210" y="98"/>
                    <a:pt x="211" y="98"/>
                  </a:cubicBezTo>
                  <a:cubicBezTo>
                    <a:pt x="211" y="100"/>
                    <a:pt x="209" y="101"/>
                    <a:pt x="210" y="104"/>
                  </a:cubicBezTo>
                  <a:cubicBezTo>
                    <a:pt x="211" y="108"/>
                    <a:pt x="214" y="110"/>
                    <a:pt x="217" y="111"/>
                  </a:cubicBezTo>
                  <a:cubicBezTo>
                    <a:pt x="219" y="114"/>
                    <a:pt x="222" y="112"/>
                    <a:pt x="221" y="115"/>
                  </a:cubicBezTo>
                  <a:cubicBezTo>
                    <a:pt x="221" y="117"/>
                    <a:pt x="219" y="118"/>
                    <a:pt x="218" y="120"/>
                  </a:cubicBezTo>
                  <a:cubicBezTo>
                    <a:pt x="218" y="121"/>
                    <a:pt x="220" y="123"/>
                    <a:pt x="221" y="124"/>
                  </a:cubicBezTo>
                  <a:cubicBezTo>
                    <a:pt x="223" y="126"/>
                    <a:pt x="222" y="126"/>
                    <a:pt x="225" y="126"/>
                  </a:cubicBezTo>
                  <a:cubicBezTo>
                    <a:pt x="229" y="126"/>
                    <a:pt x="226" y="129"/>
                    <a:pt x="227" y="131"/>
                  </a:cubicBezTo>
                  <a:cubicBezTo>
                    <a:pt x="229" y="136"/>
                    <a:pt x="229" y="136"/>
                    <a:pt x="229" y="136"/>
                  </a:cubicBezTo>
                  <a:cubicBezTo>
                    <a:pt x="232" y="140"/>
                    <a:pt x="233" y="136"/>
                    <a:pt x="237" y="139"/>
                  </a:cubicBezTo>
                  <a:cubicBezTo>
                    <a:pt x="237" y="139"/>
                    <a:pt x="236" y="141"/>
                    <a:pt x="235" y="142"/>
                  </a:cubicBezTo>
                  <a:cubicBezTo>
                    <a:pt x="233" y="143"/>
                    <a:pt x="233" y="144"/>
                    <a:pt x="233" y="147"/>
                  </a:cubicBezTo>
                  <a:cubicBezTo>
                    <a:pt x="234" y="150"/>
                    <a:pt x="232" y="150"/>
                    <a:pt x="233" y="152"/>
                  </a:cubicBezTo>
                  <a:cubicBezTo>
                    <a:pt x="234" y="153"/>
                    <a:pt x="235" y="151"/>
                    <a:pt x="236" y="152"/>
                  </a:cubicBezTo>
                  <a:cubicBezTo>
                    <a:pt x="238" y="154"/>
                    <a:pt x="240" y="152"/>
                    <a:pt x="241" y="154"/>
                  </a:cubicBezTo>
                  <a:cubicBezTo>
                    <a:pt x="242" y="157"/>
                    <a:pt x="242" y="163"/>
                    <a:pt x="243" y="166"/>
                  </a:cubicBezTo>
                  <a:cubicBezTo>
                    <a:pt x="243" y="167"/>
                    <a:pt x="239" y="170"/>
                    <a:pt x="241" y="171"/>
                  </a:cubicBezTo>
                  <a:cubicBezTo>
                    <a:pt x="242" y="172"/>
                    <a:pt x="242" y="173"/>
                    <a:pt x="243" y="174"/>
                  </a:cubicBezTo>
                  <a:cubicBezTo>
                    <a:pt x="245" y="175"/>
                    <a:pt x="247" y="173"/>
                    <a:pt x="248" y="175"/>
                  </a:cubicBezTo>
                  <a:cubicBezTo>
                    <a:pt x="248" y="177"/>
                    <a:pt x="249" y="178"/>
                    <a:pt x="250" y="179"/>
                  </a:cubicBezTo>
                  <a:cubicBezTo>
                    <a:pt x="251" y="180"/>
                    <a:pt x="253" y="180"/>
                    <a:pt x="255" y="181"/>
                  </a:cubicBezTo>
                  <a:cubicBezTo>
                    <a:pt x="263" y="187"/>
                    <a:pt x="263" y="187"/>
                    <a:pt x="263" y="187"/>
                  </a:cubicBezTo>
                  <a:cubicBezTo>
                    <a:pt x="266" y="191"/>
                    <a:pt x="273" y="191"/>
                    <a:pt x="276" y="192"/>
                  </a:cubicBezTo>
                  <a:cubicBezTo>
                    <a:pt x="280" y="192"/>
                    <a:pt x="282" y="189"/>
                    <a:pt x="284" y="190"/>
                  </a:cubicBezTo>
                  <a:cubicBezTo>
                    <a:pt x="285" y="191"/>
                    <a:pt x="288" y="196"/>
                    <a:pt x="290" y="193"/>
                  </a:cubicBezTo>
                  <a:cubicBezTo>
                    <a:pt x="291" y="191"/>
                    <a:pt x="294" y="191"/>
                    <a:pt x="295" y="193"/>
                  </a:cubicBezTo>
                  <a:cubicBezTo>
                    <a:pt x="297" y="195"/>
                    <a:pt x="294" y="200"/>
                    <a:pt x="295" y="202"/>
                  </a:cubicBezTo>
                  <a:cubicBezTo>
                    <a:pt x="296" y="206"/>
                    <a:pt x="304" y="212"/>
                    <a:pt x="308" y="212"/>
                  </a:cubicBezTo>
                  <a:cubicBezTo>
                    <a:pt x="311" y="212"/>
                    <a:pt x="308" y="207"/>
                    <a:pt x="313" y="207"/>
                  </a:cubicBezTo>
                  <a:cubicBezTo>
                    <a:pt x="318" y="207"/>
                    <a:pt x="320" y="207"/>
                    <a:pt x="321" y="201"/>
                  </a:cubicBezTo>
                  <a:cubicBezTo>
                    <a:pt x="322" y="201"/>
                    <a:pt x="326" y="203"/>
                    <a:pt x="327" y="203"/>
                  </a:cubicBezTo>
                  <a:cubicBezTo>
                    <a:pt x="328" y="205"/>
                    <a:pt x="331" y="205"/>
                    <a:pt x="333" y="204"/>
                  </a:cubicBezTo>
                  <a:cubicBezTo>
                    <a:pt x="334" y="204"/>
                    <a:pt x="338" y="204"/>
                    <a:pt x="339" y="204"/>
                  </a:cubicBezTo>
                  <a:cubicBezTo>
                    <a:pt x="340" y="205"/>
                    <a:pt x="339" y="207"/>
                    <a:pt x="340" y="208"/>
                  </a:cubicBezTo>
                  <a:cubicBezTo>
                    <a:pt x="344" y="210"/>
                    <a:pt x="344" y="207"/>
                    <a:pt x="345" y="212"/>
                  </a:cubicBezTo>
                  <a:cubicBezTo>
                    <a:pt x="345" y="213"/>
                    <a:pt x="347" y="216"/>
                    <a:pt x="349" y="216"/>
                  </a:cubicBezTo>
                  <a:cubicBezTo>
                    <a:pt x="351" y="215"/>
                    <a:pt x="350" y="213"/>
                    <a:pt x="352" y="215"/>
                  </a:cubicBezTo>
                  <a:cubicBezTo>
                    <a:pt x="354" y="216"/>
                    <a:pt x="356" y="216"/>
                    <a:pt x="358" y="215"/>
                  </a:cubicBezTo>
                  <a:cubicBezTo>
                    <a:pt x="359" y="215"/>
                    <a:pt x="358" y="213"/>
                    <a:pt x="358" y="213"/>
                  </a:cubicBezTo>
                  <a:cubicBezTo>
                    <a:pt x="359" y="211"/>
                    <a:pt x="360" y="211"/>
                    <a:pt x="360" y="210"/>
                  </a:cubicBezTo>
                  <a:cubicBezTo>
                    <a:pt x="363" y="210"/>
                    <a:pt x="363" y="206"/>
                    <a:pt x="365" y="206"/>
                  </a:cubicBezTo>
                  <a:cubicBezTo>
                    <a:pt x="367" y="206"/>
                    <a:pt x="369" y="207"/>
                    <a:pt x="370" y="207"/>
                  </a:cubicBezTo>
                  <a:cubicBezTo>
                    <a:pt x="370" y="207"/>
                    <a:pt x="370" y="207"/>
                    <a:pt x="370" y="207"/>
                  </a:cubicBezTo>
                  <a:cubicBezTo>
                    <a:pt x="377" y="214"/>
                    <a:pt x="377" y="214"/>
                    <a:pt x="377" y="214"/>
                  </a:cubicBezTo>
                  <a:cubicBezTo>
                    <a:pt x="380" y="215"/>
                    <a:pt x="381" y="216"/>
                    <a:pt x="384" y="217"/>
                  </a:cubicBezTo>
                  <a:cubicBezTo>
                    <a:pt x="396" y="217"/>
                    <a:pt x="390" y="225"/>
                    <a:pt x="395" y="232"/>
                  </a:cubicBezTo>
                  <a:cubicBezTo>
                    <a:pt x="399" y="235"/>
                    <a:pt x="401" y="237"/>
                    <a:pt x="405" y="239"/>
                  </a:cubicBezTo>
                  <a:cubicBezTo>
                    <a:pt x="407" y="241"/>
                    <a:pt x="414" y="244"/>
                    <a:pt x="417" y="244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7"/>
            <p:cNvSpPr>
              <a:spLocks/>
            </p:cNvSpPr>
            <p:nvPr/>
          </p:nvSpPr>
          <p:spPr bwMode="auto">
            <a:xfrm>
              <a:off x="9111976" y="2768943"/>
              <a:ext cx="1431143" cy="995424"/>
            </a:xfrm>
            <a:custGeom>
              <a:avLst/>
              <a:gdLst>
                <a:gd name="T0" fmla="*/ 65 w 341"/>
                <a:gd name="T1" fmla="*/ 0 h 237"/>
                <a:gd name="T2" fmla="*/ 49 w 341"/>
                <a:gd name="T3" fmla="*/ 32 h 237"/>
                <a:gd name="T4" fmla="*/ 51 w 341"/>
                <a:gd name="T5" fmla="*/ 53 h 237"/>
                <a:gd name="T6" fmla="*/ 43 w 341"/>
                <a:gd name="T7" fmla="*/ 57 h 237"/>
                <a:gd name="T8" fmla="*/ 41 w 341"/>
                <a:gd name="T9" fmla="*/ 66 h 237"/>
                <a:gd name="T10" fmla="*/ 31 w 341"/>
                <a:gd name="T11" fmla="*/ 74 h 237"/>
                <a:gd name="T12" fmla="*/ 13 w 341"/>
                <a:gd name="T13" fmla="*/ 93 h 237"/>
                <a:gd name="T14" fmla="*/ 2 w 341"/>
                <a:gd name="T15" fmla="*/ 109 h 237"/>
                <a:gd name="T16" fmla="*/ 0 w 341"/>
                <a:gd name="T17" fmla="*/ 115 h 237"/>
                <a:gd name="T18" fmla="*/ 0 w 341"/>
                <a:gd name="T19" fmla="*/ 115 h 237"/>
                <a:gd name="T20" fmla="*/ 17 w 341"/>
                <a:gd name="T21" fmla="*/ 123 h 237"/>
                <a:gd name="T22" fmla="*/ 66 w 341"/>
                <a:gd name="T23" fmla="*/ 141 h 237"/>
                <a:gd name="T24" fmla="*/ 69 w 341"/>
                <a:gd name="T25" fmla="*/ 160 h 237"/>
                <a:gd name="T26" fmla="*/ 75 w 341"/>
                <a:gd name="T27" fmla="*/ 179 h 237"/>
                <a:gd name="T28" fmla="*/ 86 w 341"/>
                <a:gd name="T29" fmla="*/ 185 h 237"/>
                <a:gd name="T30" fmla="*/ 95 w 341"/>
                <a:gd name="T31" fmla="*/ 190 h 237"/>
                <a:gd name="T32" fmla="*/ 116 w 341"/>
                <a:gd name="T33" fmla="*/ 182 h 237"/>
                <a:gd name="T34" fmla="*/ 132 w 341"/>
                <a:gd name="T35" fmla="*/ 202 h 237"/>
                <a:gd name="T36" fmla="*/ 141 w 341"/>
                <a:gd name="T37" fmla="*/ 212 h 237"/>
                <a:gd name="T38" fmla="*/ 150 w 341"/>
                <a:gd name="T39" fmla="*/ 223 h 237"/>
                <a:gd name="T40" fmla="*/ 158 w 341"/>
                <a:gd name="T41" fmla="*/ 216 h 237"/>
                <a:gd name="T42" fmla="*/ 209 w 341"/>
                <a:gd name="T43" fmla="*/ 229 h 237"/>
                <a:gd name="T44" fmla="*/ 231 w 341"/>
                <a:gd name="T45" fmla="*/ 216 h 237"/>
                <a:gd name="T46" fmla="*/ 239 w 341"/>
                <a:gd name="T47" fmla="*/ 220 h 237"/>
                <a:gd name="T48" fmla="*/ 250 w 341"/>
                <a:gd name="T49" fmla="*/ 218 h 237"/>
                <a:gd name="T50" fmla="*/ 250 w 341"/>
                <a:gd name="T51" fmla="*/ 218 h 237"/>
                <a:gd name="T52" fmla="*/ 253 w 341"/>
                <a:gd name="T53" fmla="*/ 218 h 237"/>
                <a:gd name="T54" fmla="*/ 277 w 341"/>
                <a:gd name="T55" fmla="*/ 215 h 237"/>
                <a:gd name="T56" fmla="*/ 295 w 341"/>
                <a:gd name="T57" fmla="*/ 196 h 237"/>
                <a:gd name="T58" fmla="*/ 312 w 341"/>
                <a:gd name="T59" fmla="*/ 189 h 237"/>
                <a:gd name="T60" fmla="*/ 321 w 341"/>
                <a:gd name="T61" fmla="*/ 182 h 237"/>
                <a:gd name="T62" fmla="*/ 330 w 341"/>
                <a:gd name="T63" fmla="*/ 177 h 237"/>
                <a:gd name="T64" fmla="*/ 314 w 341"/>
                <a:gd name="T65" fmla="*/ 147 h 237"/>
                <a:gd name="T66" fmla="*/ 293 w 341"/>
                <a:gd name="T67" fmla="*/ 129 h 237"/>
                <a:gd name="T68" fmla="*/ 280 w 341"/>
                <a:gd name="T69" fmla="*/ 126 h 237"/>
                <a:gd name="T70" fmla="*/ 267 w 341"/>
                <a:gd name="T71" fmla="*/ 111 h 237"/>
                <a:gd name="T72" fmla="*/ 260 w 341"/>
                <a:gd name="T73" fmla="*/ 103 h 237"/>
                <a:gd name="T74" fmla="*/ 255 w 341"/>
                <a:gd name="T75" fmla="*/ 97 h 237"/>
                <a:gd name="T76" fmla="*/ 244 w 341"/>
                <a:gd name="T77" fmla="*/ 92 h 237"/>
                <a:gd name="T78" fmla="*/ 236 w 341"/>
                <a:gd name="T79" fmla="*/ 88 h 237"/>
                <a:gd name="T80" fmla="*/ 229 w 341"/>
                <a:gd name="T81" fmla="*/ 81 h 237"/>
                <a:gd name="T82" fmla="*/ 228 w 341"/>
                <a:gd name="T83" fmla="*/ 60 h 237"/>
                <a:gd name="T84" fmla="*/ 228 w 341"/>
                <a:gd name="T85" fmla="*/ 60 h 237"/>
                <a:gd name="T86" fmla="*/ 217 w 341"/>
                <a:gd name="T87" fmla="*/ 54 h 237"/>
                <a:gd name="T88" fmla="*/ 187 w 341"/>
                <a:gd name="T89" fmla="*/ 48 h 237"/>
                <a:gd name="T90" fmla="*/ 167 w 341"/>
                <a:gd name="T91" fmla="*/ 36 h 237"/>
                <a:gd name="T92" fmla="*/ 145 w 341"/>
                <a:gd name="T93" fmla="*/ 34 h 237"/>
                <a:gd name="T94" fmla="*/ 133 w 341"/>
                <a:gd name="T95" fmla="*/ 22 h 237"/>
                <a:gd name="T96" fmla="*/ 114 w 341"/>
                <a:gd name="T97" fmla="*/ 20 h 237"/>
                <a:gd name="T98" fmla="*/ 102 w 341"/>
                <a:gd name="T99" fmla="*/ 16 h 237"/>
                <a:gd name="T100" fmla="*/ 91 w 341"/>
                <a:gd name="T101" fmla="*/ 8 h 237"/>
                <a:gd name="T102" fmla="*/ 79 w 341"/>
                <a:gd name="T103" fmla="*/ 5 h 237"/>
                <a:gd name="T104" fmla="*/ 74 w 341"/>
                <a:gd name="T105" fmla="*/ 4 h 237"/>
                <a:gd name="T106" fmla="*/ 65 w 341"/>
                <a:gd name="T107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41" h="237">
                  <a:moveTo>
                    <a:pt x="65" y="0"/>
                  </a:moveTo>
                  <a:cubicBezTo>
                    <a:pt x="65" y="15"/>
                    <a:pt x="35" y="12"/>
                    <a:pt x="49" y="32"/>
                  </a:cubicBezTo>
                  <a:cubicBezTo>
                    <a:pt x="52" y="37"/>
                    <a:pt x="54" y="48"/>
                    <a:pt x="51" y="53"/>
                  </a:cubicBezTo>
                  <a:cubicBezTo>
                    <a:pt x="49" y="56"/>
                    <a:pt x="46" y="56"/>
                    <a:pt x="43" y="57"/>
                  </a:cubicBezTo>
                  <a:cubicBezTo>
                    <a:pt x="39" y="58"/>
                    <a:pt x="41" y="63"/>
                    <a:pt x="41" y="66"/>
                  </a:cubicBezTo>
                  <a:cubicBezTo>
                    <a:pt x="42" y="72"/>
                    <a:pt x="34" y="70"/>
                    <a:pt x="31" y="74"/>
                  </a:cubicBezTo>
                  <a:cubicBezTo>
                    <a:pt x="25" y="81"/>
                    <a:pt x="21" y="89"/>
                    <a:pt x="13" y="93"/>
                  </a:cubicBezTo>
                  <a:cubicBezTo>
                    <a:pt x="8" y="96"/>
                    <a:pt x="2" y="104"/>
                    <a:pt x="2" y="109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7" y="119"/>
                    <a:pt x="7" y="122"/>
                    <a:pt x="17" y="123"/>
                  </a:cubicBezTo>
                  <a:cubicBezTo>
                    <a:pt x="26" y="123"/>
                    <a:pt x="70" y="127"/>
                    <a:pt x="66" y="141"/>
                  </a:cubicBezTo>
                  <a:cubicBezTo>
                    <a:pt x="65" y="145"/>
                    <a:pt x="60" y="162"/>
                    <a:pt x="69" y="160"/>
                  </a:cubicBezTo>
                  <a:cubicBezTo>
                    <a:pt x="79" y="158"/>
                    <a:pt x="75" y="171"/>
                    <a:pt x="75" y="179"/>
                  </a:cubicBezTo>
                  <a:cubicBezTo>
                    <a:pt x="78" y="186"/>
                    <a:pt x="79" y="185"/>
                    <a:pt x="86" y="185"/>
                  </a:cubicBezTo>
                  <a:cubicBezTo>
                    <a:pt x="91" y="185"/>
                    <a:pt x="92" y="189"/>
                    <a:pt x="95" y="190"/>
                  </a:cubicBezTo>
                  <a:cubicBezTo>
                    <a:pt x="103" y="193"/>
                    <a:pt x="108" y="183"/>
                    <a:pt x="116" y="182"/>
                  </a:cubicBezTo>
                  <a:cubicBezTo>
                    <a:pt x="131" y="181"/>
                    <a:pt x="132" y="191"/>
                    <a:pt x="132" y="202"/>
                  </a:cubicBezTo>
                  <a:cubicBezTo>
                    <a:pt x="132" y="209"/>
                    <a:pt x="136" y="209"/>
                    <a:pt x="141" y="212"/>
                  </a:cubicBezTo>
                  <a:cubicBezTo>
                    <a:pt x="146" y="214"/>
                    <a:pt x="146" y="220"/>
                    <a:pt x="150" y="223"/>
                  </a:cubicBezTo>
                  <a:cubicBezTo>
                    <a:pt x="155" y="224"/>
                    <a:pt x="154" y="217"/>
                    <a:pt x="158" y="216"/>
                  </a:cubicBezTo>
                  <a:cubicBezTo>
                    <a:pt x="175" y="208"/>
                    <a:pt x="193" y="237"/>
                    <a:pt x="209" y="229"/>
                  </a:cubicBezTo>
                  <a:cubicBezTo>
                    <a:pt x="215" y="226"/>
                    <a:pt x="225" y="213"/>
                    <a:pt x="231" y="216"/>
                  </a:cubicBezTo>
                  <a:cubicBezTo>
                    <a:pt x="235" y="217"/>
                    <a:pt x="235" y="220"/>
                    <a:pt x="239" y="220"/>
                  </a:cubicBezTo>
                  <a:cubicBezTo>
                    <a:pt x="243" y="220"/>
                    <a:pt x="245" y="216"/>
                    <a:pt x="250" y="218"/>
                  </a:cubicBezTo>
                  <a:cubicBezTo>
                    <a:pt x="250" y="218"/>
                    <a:pt x="250" y="218"/>
                    <a:pt x="250" y="218"/>
                  </a:cubicBezTo>
                  <a:cubicBezTo>
                    <a:pt x="253" y="218"/>
                    <a:pt x="253" y="218"/>
                    <a:pt x="253" y="218"/>
                  </a:cubicBezTo>
                  <a:cubicBezTo>
                    <a:pt x="262" y="218"/>
                    <a:pt x="269" y="219"/>
                    <a:pt x="277" y="215"/>
                  </a:cubicBezTo>
                  <a:cubicBezTo>
                    <a:pt x="284" y="211"/>
                    <a:pt x="291" y="203"/>
                    <a:pt x="295" y="196"/>
                  </a:cubicBezTo>
                  <a:cubicBezTo>
                    <a:pt x="298" y="193"/>
                    <a:pt x="307" y="190"/>
                    <a:pt x="312" y="189"/>
                  </a:cubicBezTo>
                  <a:cubicBezTo>
                    <a:pt x="318" y="188"/>
                    <a:pt x="317" y="185"/>
                    <a:pt x="321" y="182"/>
                  </a:cubicBezTo>
                  <a:cubicBezTo>
                    <a:pt x="323" y="180"/>
                    <a:pt x="328" y="179"/>
                    <a:pt x="330" y="177"/>
                  </a:cubicBezTo>
                  <a:cubicBezTo>
                    <a:pt x="341" y="162"/>
                    <a:pt x="321" y="158"/>
                    <a:pt x="314" y="147"/>
                  </a:cubicBezTo>
                  <a:cubicBezTo>
                    <a:pt x="309" y="138"/>
                    <a:pt x="299" y="137"/>
                    <a:pt x="293" y="129"/>
                  </a:cubicBezTo>
                  <a:cubicBezTo>
                    <a:pt x="290" y="124"/>
                    <a:pt x="285" y="129"/>
                    <a:pt x="280" y="126"/>
                  </a:cubicBezTo>
                  <a:cubicBezTo>
                    <a:pt x="275" y="124"/>
                    <a:pt x="270" y="115"/>
                    <a:pt x="267" y="111"/>
                  </a:cubicBezTo>
                  <a:cubicBezTo>
                    <a:pt x="264" y="109"/>
                    <a:pt x="261" y="105"/>
                    <a:pt x="260" y="103"/>
                  </a:cubicBezTo>
                  <a:cubicBezTo>
                    <a:pt x="258" y="101"/>
                    <a:pt x="256" y="99"/>
                    <a:pt x="255" y="97"/>
                  </a:cubicBezTo>
                  <a:cubicBezTo>
                    <a:pt x="253" y="93"/>
                    <a:pt x="248" y="93"/>
                    <a:pt x="244" y="92"/>
                  </a:cubicBezTo>
                  <a:cubicBezTo>
                    <a:pt x="241" y="92"/>
                    <a:pt x="238" y="90"/>
                    <a:pt x="236" y="88"/>
                  </a:cubicBezTo>
                  <a:cubicBezTo>
                    <a:pt x="233" y="86"/>
                    <a:pt x="232" y="83"/>
                    <a:pt x="229" y="81"/>
                  </a:cubicBezTo>
                  <a:cubicBezTo>
                    <a:pt x="228" y="60"/>
                    <a:pt x="228" y="60"/>
                    <a:pt x="228" y="60"/>
                  </a:cubicBezTo>
                  <a:cubicBezTo>
                    <a:pt x="228" y="60"/>
                    <a:pt x="228" y="60"/>
                    <a:pt x="228" y="60"/>
                  </a:cubicBezTo>
                  <a:cubicBezTo>
                    <a:pt x="217" y="54"/>
                    <a:pt x="217" y="54"/>
                    <a:pt x="217" y="54"/>
                  </a:cubicBezTo>
                  <a:cubicBezTo>
                    <a:pt x="208" y="48"/>
                    <a:pt x="198" y="50"/>
                    <a:pt x="187" y="48"/>
                  </a:cubicBezTo>
                  <a:cubicBezTo>
                    <a:pt x="177" y="46"/>
                    <a:pt x="177" y="35"/>
                    <a:pt x="167" y="36"/>
                  </a:cubicBezTo>
                  <a:cubicBezTo>
                    <a:pt x="158" y="36"/>
                    <a:pt x="152" y="37"/>
                    <a:pt x="145" y="34"/>
                  </a:cubicBezTo>
                  <a:cubicBezTo>
                    <a:pt x="140" y="31"/>
                    <a:pt x="137" y="24"/>
                    <a:pt x="133" y="22"/>
                  </a:cubicBezTo>
                  <a:cubicBezTo>
                    <a:pt x="127" y="19"/>
                    <a:pt x="121" y="21"/>
                    <a:pt x="114" y="20"/>
                  </a:cubicBezTo>
                  <a:cubicBezTo>
                    <a:pt x="109" y="20"/>
                    <a:pt x="106" y="18"/>
                    <a:pt x="102" y="16"/>
                  </a:cubicBezTo>
                  <a:cubicBezTo>
                    <a:pt x="98" y="13"/>
                    <a:pt x="95" y="10"/>
                    <a:pt x="91" y="8"/>
                  </a:cubicBezTo>
                  <a:cubicBezTo>
                    <a:pt x="87" y="7"/>
                    <a:pt x="83" y="6"/>
                    <a:pt x="79" y="5"/>
                  </a:cubicBezTo>
                  <a:cubicBezTo>
                    <a:pt x="77" y="5"/>
                    <a:pt x="76" y="4"/>
                    <a:pt x="74" y="4"/>
                  </a:cubicBezTo>
                  <a:cubicBezTo>
                    <a:pt x="65" y="0"/>
                    <a:pt x="65" y="0"/>
                    <a:pt x="65" y="0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8"/>
            <p:cNvSpPr>
              <a:spLocks/>
            </p:cNvSpPr>
            <p:nvPr/>
          </p:nvSpPr>
          <p:spPr bwMode="auto">
            <a:xfrm>
              <a:off x="9111976" y="2768943"/>
              <a:ext cx="1431143" cy="995424"/>
            </a:xfrm>
            <a:custGeom>
              <a:avLst/>
              <a:gdLst>
                <a:gd name="T0" fmla="*/ 65 w 341"/>
                <a:gd name="T1" fmla="*/ 0 h 237"/>
                <a:gd name="T2" fmla="*/ 49 w 341"/>
                <a:gd name="T3" fmla="*/ 32 h 237"/>
                <a:gd name="T4" fmla="*/ 51 w 341"/>
                <a:gd name="T5" fmla="*/ 53 h 237"/>
                <a:gd name="T6" fmla="*/ 43 w 341"/>
                <a:gd name="T7" fmla="*/ 57 h 237"/>
                <a:gd name="T8" fmla="*/ 41 w 341"/>
                <a:gd name="T9" fmla="*/ 66 h 237"/>
                <a:gd name="T10" fmla="*/ 31 w 341"/>
                <a:gd name="T11" fmla="*/ 74 h 237"/>
                <a:gd name="T12" fmla="*/ 13 w 341"/>
                <a:gd name="T13" fmla="*/ 93 h 237"/>
                <a:gd name="T14" fmla="*/ 2 w 341"/>
                <a:gd name="T15" fmla="*/ 109 h 237"/>
                <a:gd name="T16" fmla="*/ 0 w 341"/>
                <a:gd name="T17" fmla="*/ 115 h 237"/>
                <a:gd name="T18" fmla="*/ 0 w 341"/>
                <a:gd name="T19" fmla="*/ 115 h 237"/>
                <a:gd name="T20" fmla="*/ 17 w 341"/>
                <a:gd name="T21" fmla="*/ 123 h 237"/>
                <a:gd name="T22" fmla="*/ 66 w 341"/>
                <a:gd name="T23" fmla="*/ 141 h 237"/>
                <a:gd name="T24" fmla="*/ 69 w 341"/>
                <a:gd name="T25" fmla="*/ 160 h 237"/>
                <a:gd name="T26" fmla="*/ 75 w 341"/>
                <a:gd name="T27" fmla="*/ 179 h 237"/>
                <a:gd name="T28" fmla="*/ 86 w 341"/>
                <a:gd name="T29" fmla="*/ 185 h 237"/>
                <a:gd name="T30" fmla="*/ 95 w 341"/>
                <a:gd name="T31" fmla="*/ 190 h 237"/>
                <a:gd name="T32" fmla="*/ 116 w 341"/>
                <a:gd name="T33" fmla="*/ 182 h 237"/>
                <a:gd name="T34" fmla="*/ 132 w 341"/>
                <a:gd name="T35" fmla="*/ 202 h 237"/>
                <a:gd name="T36" fmla="*/ 141 w 341"/>
                <a:gd name="T37" fmla="*/ 212 h 237"/>
                <a:gd name="T38" fmla="*/ 150 w 341"/>
                <a:gd name="T39" fmla="*/ 223 h 237"/>
                <a:gd name="T40" fmla="*/ 158 w 341"/>
                <a:gd name="T41" fmla="*/ 216 h 237"/>
                <a:gd name="T42" fmla="*/ 209 w 341"/>
                <a:gd name="T43" fmla="*/ 229 h 237"/>
                <a:gd name="T44" fmla="*/ 231 w 341"/>
                <a:gd name="T45" fmla="*/ 216 h 237"/>
                <a:gd name="T46" fmla="*/ 239 w 341"/>
                <a:gd name="T47" fmla="*/ 220 h 237"/>
                <a:gd name="T48" fmla="*/ 250 w 341"/>
                <a:gd name="T49" fmla="*/ 218 h 237"/>
                <a:gd name="T50" fmla="*/ 250 w 341"/>
                <a:gd name="T51" fmla="*/ 218 h 237"/>
                <a:gd name="T52" fmla="*/ 253 w 341"/>
                <a:gd name="T53" fmla="*/ 218 h 237"/>
                <a:gd name="T54" fmla="*/ 277 w 341"/>
                <a:gd name="T55" fmla="*/ 215 h 237"/>
                <a:gd name="T56" fmla="*/ 295 w 341"/>
                <a:gd name="T57" fmla="*/ 196 h 237"/>
                <a:gd name="T58" fmla="*/ 312 w 341"/>
                <a:gd name="T59" fmla="*/ 189 h 237"/>
                <a:gd name="T60" fmla="*/ 321 w 341"/>
                <a:gd name="T61" fmla="*/ 182 h 237"/>
                <a:gd name="T62" fmla="*/ 330 w 341"/>
                <a:gd name="T63" fmla="*/ 177 h 237"/>
                <a:gd name="T64" fmla="*/ 314 w 341"/>
                <a:gd name="T65" fmla="*/ 147 h 237"/>
                <a:gd name="T66" fmla="*/ 293 w 341"/>
                <a:gd name="T67" fmla="*/ 129 h 237"/>
                <a:gd name="T68" fmla="*/ 280 w 341"/>
                <a:gd name="T69" fmla="*/ 126 h 237"/>
                <a:gd name="T70" fmla="*/ 267 w 341"/>
                <a:gd name="T71" fmla="*/ 111 h 237"/>
                <a:gd name="T72" fmla="*/ 260 w 341"/>
                <a:gd name="T73" fmla="*/ 103 h 237"/>
                <a:gd name="T74" fmla="*/ 255 w 341"/>
                <a:gd name="T75" fmla="*/ 97 h 237"/>
                <a:gd name="T76" fmla="*/ 244 w 341"/>
                <a:gd name="T77" fmla="*/ 92 h 237"/>
                <a:gd name="T78" fmla="*/ 236 w 341"/>
                <a:gd name="T79" fmla="*/ 88 h 237"/>
                <a:gd name="T80" fmla="*/ 229 w 341"/>
                <a:gd name="T81" fmla="*/ 81 h 237"/>
                <a:gd name="T82" fmla="*/ 228 w 341"/>
                <a:gd name="T83" fmla="*/ 60 h 237"/>
                <a:gd name="T84" fmla="*/ 228 w 341"/>
                <a:gd name="T85" fmla="*/ 60 h 237"/>
                <a:gd name="T86" fmla="*/ 217 w 341"/>
                <a:gd name="T87" fmla="*/ 54 h 237"/>
                <a:gd name="T88" fmla="*/ 187 w 341"/>
                <a:gd name="T89" fmla="*/ 48 h 237"/>
                <a:gd name="T90" fmla="*/ 167 w 341"/>
                <a:gd name="T91" fmla="*/ 36 h 237"/>
                <a:gd name="T92" fmla="*/ 145 w 341"/>
                <a:gd name="T93" fmla="*/ 34 h 237"/>
                <a:gd name="T94" fmla="*/ 133 w 341"/>
                <a:gd name="T95" fmla="*/ 22 h 237"/>
                <a:gd name="T96" fmla="*/ 114 w 341"/>
                <a:gd name="T97" fmla="*/ 20 h 237"/>
                <a:gd name="T98" fmla="*/ 102 w 341"/>
                <a:gd name="T99" fmla="*/ 16 h 237"/>
                <a:gd name="T100" fmla="*/ 91 w 341"/>
                <a:gd name="T101" fmla="*/ 8 h 237"/>
                <a:gd name="T102" fmla="*/ 79 w 341"/>
                <a:gd name="T103" fmla="*/ 5 h 237"/>
                <a:gd name="T104" fmla="*/ 74 w 341"/>
                <a:gd name="T105" fmla="*/ 4 h 237"/>
                <a:gd name="T106" fmla="*/ 65 w 341"/>
                <a:gd name="T107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41" h="237">
                  <a:moveTo>
                    <a:pt x="65" y="0"/>
                  </a:moveTo>
                  <a:cubicBezTo>
                    <a:pt x="65" y="15"/>
                    <a:pt x="35" y="12"/>
                    <a:pt x="49" y="32"/>
                  </a:cubicBezTo>
                  <a:cubicBezTo>
                    <a:pt x="52" y="37"/>
                    <a:pt x="54" y="48"/>
                    <a:pt x="51" y="53"/>
                  </a:cubicBezTo>
                  <a:cubicBezTo>
                    <a:pt x="49" y="56"/>
                    <a:pt x="46" y="56"/>
                    <a:pt x="43" y="57"/>
                  </a:cubicBezTo>
                  <a:cubicBezTo>
                    <a:pt x="39" y="58"/>
                    <a:pt x="41" y="63"/>
                    <a:pt x="41" y="66"/>
                  </a:cubicBezTo>
                  <a:cubicBezTo>
                    <a:pt x="42" y="72"/>
                    <a:pt x="34" y="70"/>
                    <a:pt x="31" y="74"/>
                  </a:cubicBezTo>
                  <a:cubicBezTo>
                    <a:pt x="25" y="81"/>
                    <a:pt x="21" y="89"/>
                    <a:pt x="13" y="93"/>
                  </a:cubicBezTo>
                  <a:cubicBezTo>
                    <a:pt x="8" y="96"/>
                    <a:pt x="2" y="104"/>
                    <a:pt x="2" y="109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7" y="119"/>
                    <a:pt x="7" y="122"/>
                    <a:pt x="17" y="123"/>
                  </a:cubicBezTo>
                  <a:cubicBezTo>
                    <a:pt x="26" y="123"/>
                    <a:pt x="70" y="127"/>
                    <a:pt x="66" y="141"/>
                  </a:cubicBezTo>
                  <a:cubicBezTo>
                    <a:pt x="65" y="145"/>
                    <a:pt x="60" y="162"/>
                    <a:pt x="69" y="160"/>
                  </a:cubicBezTo>
                  <a:cubicBezTo>
                    <a:pt x="79" y="158"/>
                    <a:pt x="75" y="171"/>
                    <a:pt x="75" y="179"/>
                  </a:cubicBezTo>
                  <a:cubicBezTo>
                    <a:pt x="78" y="186"/>
                    <a:pt x="79" y="185"/>
                    <a:pt x="86" y="185"/>
                  </a:cubicBezTo>
                  <a:cubicBezTo>
                    <a:pt x="91" y="185"/>
                    <a:pt x="92" y="189"/>
                    <a:pt x="95" y="190"/>
                  </a:cubicBezTo>
                  <a:cubicBezTo>
                    <a:pt x="103" y="193"/>
                    <a:pt x="108" y="183"/>
                    <a:pt x="116" y="182"/>
                  </a:cubicBezTo>
                  <a:cubicBezTo>
                    <a:pt x="131" y="181"/>
                    <a:pt x="132" y="191"/>
                    <a:pt x="132" y="202"/>
                  </a:cubicBezTo>
                  <a:cubicBezTo>
                    <a:pt x="132" y="209"/>
                    <a:pt x="136" y="209"/>
                    <a:pt x="141" y="212"/>
                  </a:cubicBezTo>
                  <a:cubicBezTo>
                    <a:pt x="146" y="214"/>
                    <a:pt x="146" y="220"/>
                    <a:pt x="150" y="223"/>
                  </a:cubicBezTo>
                  <a:cubicBezTo>
                    <a:pt x="155" y="224"/>
                    <a:pt x="154" y="217"/>
                    <a:pt x="158" y="216"/>
                  </a:cubicBezTo>
                  <a:cubicBezTo>
                    <a:pt x="175" y="208"/>
                    <a:pt x="193" y="237"/>
                    <a:pt x="209" y="229"/>
                  </a:cubicBezTo>
                  <a:cubicBezTo>
                    <a:pt x="215" y="226"/>
                    <a:pt x="225" y="213"/>
                    <a:pt x="231" y="216"/>
                  </a:cubicBezTo>
                  <a:cubicBezTo>
                    <a:pt x="235" y="217"/>
                    <a:pt x="235" y="220"/>
                    <a:pt x="239" y="220"/>
                  </a:cubicBezTo>
                  <a:cubicBezTo>
                    <a:pt x="243" y="220"/>
                    <a:pt x="245" y="216"/>
                    <a:pt x="250" y="218"/>
                  </a:cubicBezTo>
                  <a:cubicBezTo>
                    <a:pt x="250" y="218"/>
                    <a:pt x="250" y="218"/>
                    <a:pt x="250" y="218"/>
                  </a:cubicBezTo>
                  <a:cubicBezTo>
                    <a:pt x="253" y="218"/>
                    <a:pt x="253" y="218"/>
                    <a:pt x="253" y="218"/>
                  </a:cubicBezTo>
                  <a:cubicBezTo>
                    <a:pt x="262" y="218"/>
                    <a:pt x="269" y="219"/>
                    <a:pt x="277" y="215"/>
                  </a:cubicBezTo>
                  <a:cubicBezTo>
                    <a:pt x="284" y="211"/>
                    <a:pt x="291" y="203"/>
                    <a:pt x="295" y="196"/>
                  </a:cubicBezTo>
                  <a:cubicBezTo>
                    <a:pt x="298" y="193"/>
                    <a:pt x="307" y="190"/>
                    <a:pt x="312" y="189"/>
                  </a:cubicBezTo>
                  <a:cubicBezTo>
                    <a:pt x="318" y="188"/>
                    <a:pt x="317" y="185"/>
                    <a:pt x="321" y="182"/>
                  </a:cubicBezTo>
                  <a:cubicBezTo>
                    <a:pt x="323" y="180"/>
                    <a:pt x="328" y="179"/>
                    <a:pt x="330" y="177"/>
                  </a:cubicBezTo>
                  <a:cubicBezTo>
                    <a:pt x="341" y="162"/>
                    <a:pt x="321" y="158"/>
                    <a:pt x="314" y="147"/>
                  </a:cubicBezTo>
                  <a:cubicBezTo>
                    <a:pt x="309" y="138"/>
                    <a:pt x="299" y="137"/>
                    <a:pt x="293" y="129"/>
                  </a:cubicBezTo>
                  <a:cubicBezTo>
                    <a:pt x="290" y="124"/>
                    <a:pt x="285" y="129"/>
                    <a:pt x="280" y="126"/>
                  </a:cubicBezTo>
                  <a:cubicBezTo>
                    <a:pt x="275" y="124"/>
                    <a:pt x="270" y="115"/>
                    <a:pt x="267" y="111"/>
                  </a:cubicBezTo>
                  <a:cubicBezTo>
                    <a:pt x="264" y="109"/>
                    <a:pt x="261" y="105"/>
                    <a:pt x="260" y="103"/>
                  </a:cubicBezTo>
                  <a:cubicBezTo>
                    <a:pt x="258" y="101"/>
                    <a:pt x="256" y="99"/>
                    <a:pt x="255" y="97"/>
                  </a:cubicBezTo>
                  <a:cubicBezTo>
                    <a:pt x="253" y="93"/>
                    <a:pt x="248" y="93"/>
                    <a:pt x="244" y="92"/>
                  </a:cubicBezTo>
                  <a:cubicBezTo>
                    <a:pt x="241" y="92"/>
                    <a:pt x="238" y="90"/>
                    <a:pt x="236" y="88"/>
                  </a:cubicBezTo>
                  <a:cubicBezTo>
                    <a:pt x="233" y="86"/>
                    <a:pt x="232" y="83"/>
                    <a:pt x="229" y="81"/>
                  </a:cubicBezTo>
                  <a:cubicBezTo>
                    <a:pt x="228" y="60"/>
                    <a:pt x="228" y="60"/>
                    <a:pt x="228" y="60"/>
                  </a:cubicBezTo>
                  <a:cubicBezTo>
                    <a:pt x="228" y="60"/>
                    <a:pt x="228" y="60"/>
                    <a:pt x="228" y="60"/>
                  </a:cubicBezTo>
                  <a:cubicBezTo>
                    <a:pt x="217" y="54"/>
                    <a:pt x="217" y="54"/>
                    <a:pt x="217" y="54"/>
                  </a:cubicBezTo>
                  <a:cubicBezTo>
                    <a:pt x="208" y="48"/>
                    <a:pt x="198" y="50"/>
                    <a:pt x="187" y="48"/>
                  </a:cubicBezTo>
                  <a:cubicBezTo>
                    <a:pt x="177" y="46"/>
                    <a:pt x="177" y="35"/>
                    <a:pt x="167" y="36"/>
                  </a:cubicBezTo>
                  <a:cubicBezTo>
                    <a:pt x="158" y="36"/>
                    <a:pt x="152" y="37"/>
                    <a:pt x="145" y="34"/>
                  </a:cubicBezTo>
                  <a:cubicBezTo>
                    <a:pt x="140" y="31"/>
                    <a:pt x="137" y="24"/>
                    <a:pt x="133" y="22"/>
                  </a:cubicBezTo>
                  <a:cubicBezTo>
                    <a:pt x="127" y="19"/>
                    <a:pt x="121" y="21"/>
                    <a:pt x="114" y="20"/>
                  </a:cubicBezTo>
                  <a:cubicBezTo>
                    <a:pt x="109" y="20"/>
                    <a:pt x="106" y="18"/>
                    <a:pt x="102" y="16"/>
                  </a:cubicBezTo>
                  <a:cubicBezTo>
                    <a:pt x="98" y="13"/>
                    <a:pt x="95" y="10"/>
                    <a:pt x="91" y="8"/>
                  </a:cubicBezTo>
                  <a:cubicBezTo>
                    <a:pt x="87" y="7"/>
                    <a:pt x="83" y="6"/>
                    <a:pt x="79" y="5"/>
                  </a:cubicBezTo>
                  <a:cubicBezTo>
                    <a:pt x="77" y="5"/>
                    <a:pt x="76" y="4"/>
                    <a:pt x="74" y="4"/>
                  </a:cubicBezTo>
                  <a:cubicBezTo>
                    <a:pt x="65" y="0"/>
                    <a:pt x="65" y="0"/>
                    <a:pt x="65" y="0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9"/>
            <p:cNvSpPr>
              <a:spLocks/>
            </p:cNvSpPr>
            <p:nvPr/>
          </p:nvSpPr>
          <p:spPr bwMode="auto">
            <a:xfrm>
              <a:off x="9188139" y="1830198"/>
              <a:ext cx="1404574" cy="1192029"/>
            </a:xfrm>
            <a:custGeom>
              <a:avLst/>
              <a:gdLst>
                <a:gd name="T0" fmla="*/ 8 w 335"/>
                <a:gd name="T1" fmla="*/ 194 h 284"/>
                <a:gd name="T2" fmla="*/ 26 w 335"/>
                <a:gd name="T3" fmla="*/ 212 h 284"/>
                <a:gd name="T4" fmla="*/ 47 w 335"/>
                <a:gd name="T5" fmla="*/ 224 h 284"/>
                <a:gd name="T6" fmla="*/ 56 w 335"/>
                <a:gd name="T7" fmla="*/ 228 h 284"/>
                <a:gd name="T8" fmla="*/ 74 w 335"/>
                <a:gd name="T9" fmla="*/ 233 h 284"/>
                <a:gd name="T10" fmla="*/ 96 w 335"/>
                <a:gd name="T11" fmla="*/ 244 h 284"/>
                <a:gd name="T12" fmla="*/ 127 w 335"/>
                <a:gd name="T13" fmla="*/ 258 h 284"/>
                <a:gd name="T14" fmla="*/ 170 w 335"/>
                <a:gd name="T15" fmla="*/ 272 h 284"/>
                <a:gd name="T16" fmla="*/ 210 w 335"/>
                <a:gd name="T17" fmla="*/ 284 h 284"/>
                <a:gd name="T18" fmla="*/ 227 w 335"/>
                <a:gd name="T19" fmla="*/ 277 h 284"/>
                <a:gd name="T20" fmla="*/ 256 w 335"/>
                <a:gd name="T21" fmla="*/ 267 h 284"/>
                <a:gd name="T22" fmla="*/ 278 w 335"/>
                <a:gd name="T23" fmla="*/ 261 h 284"/>
                <a:gd name="T24" fmla="*/ 303 w 335"/>
                <a:gd name="T25" fmla="*/ 278 h 284"/>
                <a:gd name="T26" fmla="*/ 335 w 335"/>
                <a:gd name="T27" fmla="*/ 279 h 284"/>
                <a:gd name="T28" fmla="*/ 332 w 335"/>
                <a:gd name="T29" fmla="*/ 276 h 284"/>
                <a:gd name="T30" fmla="*/ 306 w 335"/>
                <a:gd name="T31" fmla="*/ 244 h 284"/>
                <a:gd name="T32" fmla="*/ 297 w 335"/>
                <a:gd name="T33" fmla="*/ 224 h 284"/>
                <a:gd name="T34" fmla="*/ 291 w 335"/>
                <a:gd name="T35" fmla="*/ 200 h 284"/>
                <a:gd name="T36" fmla="*/ 287 w 335"/>
                <a:gd name="T37" fmla="*/ 170 h 284"/>
                <a:gd name="T38" fmla="*/ 277 w 335"/>
                <a:gd name="T39" fmla="*/ 147 h 284"/>
                <a:gd name="T40" fmla="*/ 253 w 335"/>
                <a:gd name="T41" fmla="*/ 112 h 284"/>
                <a:gd name="T42" fmla="*/ 236 w 335"/>
                <a:gd name="T43" fmla="*/ 87 h 284"/>
                <a:gd name="T44" fmla="*/ 197 w 335"/>
                <a:gd name="T45" fmla="*/ 34 h 284"/>
                <a:gd name="T46" fmla="*/ 177 w 335"/>
                <a:gd name="T47" fmla="*/ 9 h 284"/>
                <a:gd name="T48" fmla="*/ 166 w 335"/>
                <a:gd name="T49" fmla="*/ 0 h 284"/>
                <a:gd name="T50" fmla="*/ 159 w 335"/>
                <a:gd name="T51" fmla="*/ 15 h 284"/>
                <a:gd name="T52" fmla="*/ 153 w 335"/>
                <a:gd name="T53" fmla="*/ 27 h 284"/>
                <a:gd name="T54" fmla="*/ 143 w 335"/>
                <a:gd name="T55" fmla="*/ 37 h 284"/>
                <a:gd name="T56" fmla="*/ 132 w 335"/>
                <a:gd name="T57" fmla="*/ 53 h 284"/>
                <a:gd name="T58" fmla="*/ 130 w 335"/>
                <a:gd name="T59" fmla="*/ 59 h 284"/>
                <a:gd name="T60" fmla="*/ 116 w 335"/>
                <a:gd name="T61" fmla="*/ 77 h 284"/>
                <a:gd name="T62" fmla="*/ 95 w 335"/>
                <a:gd name="T63" fmla="*/ 90 h 284"/>
                <a:gd name="T64" fmla="*/ 74 w 335"/>
                <a:gd name="T65" fmla="*/ 100 h 284"/>
                <a:gd name="T66" fmla="*/ 59 w 335"/>
                <a:gd name="T67" fmla="*/ 104 h 284"/>
                <a:gd name="T68" fmla="*/ 52 w 335"/>
                <a:gd name="T69" fmla="*/ 103 h 284"/>
                <a:gd name="T70" fmla="*/ 50 w 335"/>
                <a:gd name="T71" fmla="*/ 106 h 284"/>
                <a:gd name="T72" fmla="*/ 49 w 335"/>
                <a:gd name="T73" fmla="*/ 116 h 284"/>
                <a:gd name="T74" fmla="*/ 37 w 335"/>
                <a:gd name="T75" fmla="*/ 125 h 284"/>
                <a:gd name="T76" fmla="*/ 37 w 335"/>
                <a:gd name="T77" fmla="*/ 130 h 284"/>
                <a:gd name="T78" fmla="*/ 36 w 335"/>
                <a:gd name="T79" fmla="*/ 133 h 284"/>
                <a:gd name="T80" fmla="*/ 32 w 335"/>
                <a:gd name="T81" fmla="*/ 143 h 284"/>
                <a:gd name="T82" fmla="*/ 25 w 335"/>
                <a:gd name="T83" fmla="*/ 149 h 284"/>
                <a:gd name="T84" fmla="*/ 20 w 335"/>
                <a:gd name="T85" fmla="*/ 159 h 284"/>
                <a:gd name="T86" fmla="*/ 13 w 335"/>
                <a:gd name="T87" fmla="*/ 162 h 284"/>
                <a:gd name="T88" fmla="*/ 13 w 335"/>
                <a:gd name="T89" fmla="*/ 164 h 284"/>
                <a:gd name="T90" fmla="*/ 15 w 335"/>
                <a:gd name="T91" fmla="*/ 168 h 284"/>
                <a:gd name="T92" fmla="*/ 10 w 335"/>
                <a:gd name="T93" fmla="*/ 185 h 284"/>
                <a:gd name="T94" fmla="*/ 0 w 335"/>
                <a:gd name="T95" fmla="*/ 187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35" h="284">
                  <a:moveTo>
                    <a:pt x="0" y="187"/>
                  </a:moveTo>
                  <a:cubicBezTo>
                    <a:pt x="8" y="194"/>
                    <a:pt x="8" y="194"/>
                    <a:pt x="8" y="194"/>
                  </a:cubicBezTo>
                  <a:cubicBezTo>
                    <a:pt x="10" y="195"/>
                    <a:pt x="12" y="196"/>
                    <a:pt x="15" y="197"/>
                  </a:cubicBezTo>
                  <a:cubicBezTo>
                    <a:pt x="27" y="197"/>
                    <a:pt x="20" y="205"/>
                    <a:pt x="26" y="212"/>
                  </a:cubicBezTo>
                  <a:cubicBezTo>
                    <a:pt x="29" y="215"/>
                    <a:pt x="32" y="217"/>
                    <a:pt x="35" y="219"/>
                  </a:cubicBezTo>
                  <a:cubicBezTo>
                    <a:pt x="37" y="221"/>
                    <a:pt x="44" y="224"/>
                    <a:pt x="47" y="224"/>
                  </a:cubicBezTo>
                  <a:cubicBezTo>
                    <a:pt x="47" y="224"/>
                    <a:pt x="47" y="224"/>
                    <a:pt x="47" y="224"/>
                  </a:cubicBezTo>
                  <a:cubicBezTo>
                    <a:pt x="56" y="228"/>
                    <a:pt x="56" y="228"/>
                    <a:pt x="56" y="228"/>
                  </a:cubicBezTo>
                  <a:cubicBezTo>
                    <a:pt x="58" y="228"/>
                    <a:pt x="59" y="229"/>
                    <a:pt x="62" y="230"/>
                  </a:cubicBezTo>
                  <a:cubicBezTo>
                    <a:pt x="66" y="230"/>
                    <a:pt x="70" y="231"/>
                    <a:pt x="74" y="233"/>
                  </a:cubicBezTo>
                  <a:cubicBezTo>
                    <a:pt x="78" y="235"/>
                    <a:pt x="81" y="237"/>
                    <a:pt x="84" y="240"/>
                  </a:cubicBezTo>
                  <a:cubicBezTo>
                    <a:pt x="89" y="242"/>
                    <a:pt x="92" y="244"/>
                    <a:pt x="96" y="244"/>
                  </a:cubicBezTo>
                  <a:cubicBezTo>
                    <a:pt x="103" y="245"/>
                    <a:pt x="109" y="243"/>
                    <a:pt x="115" y="246"/>
                  </a:cubicBezTo>
                  <a:cubicBezTo>
                    <a:pt x="120" y="248"/>
                    <a:pt x="123" y="255"/>
                    <a:pt x="127" y="258"/>
                  </a:cubicBezTo>
                  <a:cubicBezTo>
                    <a:pt x="135" y="261"/>
                    <a:pt x="141" y="260"/>
                    <a:pt x="149" y="260"/>
                  </a:cubicBezTo>
                  <a:cubicBezTo>
                    <a:pt x="159" y="259"/>
                    <a:pt x="159" y="270"/>
                    <a:pt x="170" y="272"/>
                  </a:cubicBezTo>
                  <a:cubicBezTo>
                    <a:pt x="181" y="274"/>
                    <a:pt x="190" y="272"/>
                    <a:pt x="199" y="278"/>
                  </a:cubicBezTo>
                  <a:cubicBezTo>
                    <a:pt x="210" y="284"/>
                    <a:pt x="210" y="284"/>
                    <a:pt x="210" y="284"/>
                  </a:cubicBezTo>
                  <a:cubicBezTo>
                    <a:pt x="210" y="284"/>
                    <a:pt x="210" y="284"/>
                    <a:pt x="210" y="284"/>
                  </a:cubicBezTo>
                  <a:cubicBezTo>
                    <a:pt x="217" y="282"/>
                    <a:pt x="220" y="279"/>
                    <a:pt x="227" y="277"/>
                  </a:cubicBezTo>
                  <a:cubicBezTo>
                    <a:pt x="232" y="277"/>
                    <a:pt x="236" y="276"/>
                    <a:pt x="240" y="274"/>
                  </a:cubicBezTo>
                  <a:cubicBezTo>
                    <a:pt x="246" y="270"/>
                    <a:pt x="252" y="272"/>
                    <a:pt x="256" y="267"/>
                  </a:cubicBezTo>
                  <a:cubicBezTo>
                    <a:pt x="260" y="263"/>
                    <a:pt x="260" y="259"/>
                    <a:pt x="263" y="255"/>
                  </a:cubicBezTo>
                  <a:cubicBezTo>
                    <a:pt x="270" y="254"/>
                    <a:pt x="275" y="253"/>
                    <a:pt x="278" y="261"/>
                  </a:cubicBezTo>
                  <a:cubicBezTo>
                    <a:pt x="280" y="269"/>
                    <a:pt x="289" y="274"/>
                    <a:pt x="297" y="275"/>
                  </a:cubicBezTo>
                  <a:cubicBezTo>
                    <a:pt x="299" y="276"/>
                    <a:pt x="301" y="277"/>
                    <a:pt x="303" y="278"/>
                  </a:cubicBezTo>
                  <a:cubicBezTo>
                    <a:pt x="307" y="279"/>
                    <a:pt x="312" y="280"/>
                    <a:pt x="317" y="280"/>
                  </a:cubicBezTo>
                  <a:cubicBezTo>
                    <a:pt x="322" y="280"/>
                    <a:pt x="331" y="280"/>
                    <a:pt x="335" y="279"/>
                  </a:cubicBezTo>
                  <a:cubicBezTo>
                    <a:pt x="335" y="279"/>
                    <a:pt x="335" y="279"/>
                    <a:pt x="335" y="279"/>
                  </a:cubicBezTo>
                  <a:cubicBezTo>
                    <a:pt x="334" y="278"/>
                    <a:pt x="333" y="277"/>
                    <a:pt x="332" y="276"/>
                  </a:cubicBezTo>
                  <a:cubicBezTo>
                    <a:pt x="329" y="274"/>
                    <a:pt x="327" y="268"/>
                    <a:pt x="324" y="264"/>
                  </a:cubicBezTo>
                  <a:cubicBezTo>
                    <a:pt x="319" y="257"/>
                    <a:pt x="310" y="253"/>
                    <a:pt x="306" y="244"/>
                  </a:cubicBezTo>
                  <a:cubicBezTo>
                    <a:pt x="304" y="240"/>
                    <a:pt x="302" y="237"/>
                    <a:pt x="300" y="233"/>
                  </a:cubicBezTo>
                  <a:cubicBezTo>
                    <a:pt x="297" y="224"/>
                    <a:pt x="297" y="224"/>
                    <a:pt x="297" y="224"/>
                  </a:cubicBezTo>
                  <a:cubicBezTo>
                    <a:pt x="295" y="220"/>
                    <a:pt x="295" y="214"/>
                    <a:pt x="294" y="209"/>
                  </a:cubicBezTo>
                  <a:cubicBezTo>
                    <a:pt x="293" y="206"/>
                    <a:pt x="291" y="203"/>
                    <a:pt x="291" y="200"/>
                  </a:cubicBezTo>
                  <a:cubicBezTo>
                    <a:pt x="291" y="194"/>
                    <a:pt x="288" y="188"/>
                    <a:pt x="288" y="183"/>
                  </a:cubicBezTo>
                  <a:cubicBezTo>
                    <a:pt x="288" y="179"/>
                    <a:pt x="287" y="175"/>
                    <a:pt x="287" y="170"/>
                  </a:cubicBezTo>
                  <a:cubicBezTo>
                    <a:pt x="286" y="166"/>
                    <a:pt x="283" y="162"/>
                    <a:pt x="281" y="158"/>
                  </a:cubicBezTo>
                  <a:cubicBezTo>
                    <a:pt x="280" y="154"/>
                    <a:pt x="279" y="150"/>
                    <a:pt x="277" y="147"/>
                  </a:cubicBezTo>
                  <a:cubicBezTo>
                    <a:pt x="273" y="142"/>
                    <a:pt x="272" y="135"/>
                    <a:pt x="267" y="131"/>
                  </a:cubicBezTo>
                  <a:cubicBezTo>
                    <a:pt x="263" y="124"/>
                    <a:pt x="258" y="118"/>
                    <a:pt x="253" y="112"/>
                  </a:cubicBezTo>
                  <a:cubicBezTo>
                    <a:pt x="243" y="95"/>
                    <a:pt x="243" y="95"/>
                    <a:pt x="243" y="95"/>
                  </a:cubicBezTo>
                  <a:cubicBezTo>
                    <a:pt x="241" y="92"/>
                    <a:pt x="238" y="89"/>
                    <a:pt x="236" y="87"/>
                  </a:cubicBezTo>
                  <a:cubicBezTo>
                    <a:pt x="206" y="45"/>
                    <a:pt x="206" y="45"/>
                    <a:pt x="206" y="45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1" y="24"/>
                    <a:pt x="191" y="24"/>
                    <a:pt x="191" y="24"/>
                  </a:cubicBezTo>
                  <a:cubicBezTo>
                    <a:pt x="188" y="19"/>
                    <a:pt x="182" y="12"/>
                    <a:pt x="177" y="9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165" y="3"/>
                    <a:pt x="165" y="7"/>
                    <a:pt x="164" y="10"/>
                  </a:cubicBezTo>
                  <a:cubicBezTo>
                    <a:pt x="163" y="13"/>
                    <a:pt x="159" y="12"/>
                    <a:pt x="159" y="15"/>
                  </a:cubicBezTo>
                  <a:cubicBezTo>
                    <a:pt x="159" y="16"/>
                    <a:pt x="160" y="19"/>
                    <a:pt x="159" y="20"/>
                  </a:cubicBezTo>
                  <a:cubicBezTo>
                    <a:pt x="157" y="23"/>
                    <a:pt x="155" y="24"/>
                    <a:pt x="153" y="27"/>
                  </a:cubicBezTo>
                  <a:cubicBezTo>
                    <a:pt x="152" y="28"/>
                    <a:pt x="150" y="30"/>
                    <a:pt x="149" y="31"/>
                  </a:cubicBezTo>
                  <a:cubicBezTo>
                    <a:pt x="147" y="33"/>
                    <a:pt x="144" y="35"/>
                    <a:pt x="143" y="37"/>
                  </a:cubicBezTo>
                  <a:cubicBezTo>
                    <a:pt x="143" y="39"/>
                    <a:pt x="142" y="42"/>
                    <a:pt x="141" y="43"/>
                  </a:cubicBezTo>
                  <a:cubicBezTo>
                    <a:pt x="138" y="46"/>
                    <a:pt x="134" y="49"/>
                    <a:pt x="132" y="53"/>
                  </a:cubicBezTo>
                  <a:cubicBezTo>
                    <a:pt x="129" y="58"/>
                    <a:pt x="129" y="58"/>
                    <a:pt x="129" y="58"/>
                  </a:cubicBezTo>
                  <a:cubicBezTo>
                    <a:pt x="129" y="59"/>
                    <a:pt x="129" y="59"/>
                    <a:pt x="130" y="59"/>
                  </a:cubicBezTo>
                  <a:cubicBezTo>
                    <a:pt x="131" y="63"/>
                    <a:pt x="124" y="70"/>
                    <a:pt x="122" y="72"/>
                  </a:cubicBezTo>
                  <a:cubicBezTo>
                    <a:pt x="120" y="74"/>
                    <a:pt x="118" y="76"/>
                    <a:pt x="116" y="77"/>
                  </a:cubicBezTo>
                  <a:cubicBezTo>
                    <a:pt x="114" y="78"/>
                    <a:pt x="111" y="79"/>
                    <a:pt x="109" y="80"/>
                  </a:cubicBezTo>
                  <a:cubicBezTo>
                    <a:pt x="103" y="83"/>
                    <a:pt x="99" y="85"/>
                    <a:pt x="95" y="90"/>
                  </a:cubicBezTo>
                  <a:cubicBezTo>
                    <a:pt x="93" y="92"/>
                    <a:pt x="91" y="96"/>
                    <a:pt x="88" y="97"/>
                  </a:cubicBezTo>
                  <a:cubicBezTo>
                    <a:pt x="83" y="99"/>
                    <a:pt x="79" y="101"/>
                    <a:pt x="74" y="100"/>
                  </a:cubicBezTo>
                  <a:cubicBezTo>
                    <a:pt x="67" y="97"/>
                    <a:pt x="66" y="102"/>
                    <a:pt x="62" y="103"/>
                  </a:cubicBezTo>
                  <a:cubicBezTo>
                    <a:pt x="59" y="104"/>
                    <a:pt x="59" y="104"/>
                    <a:pt x="59" y="104"/>
                  </a:cubicBezTo>
                  <a:cubicBezTo>
                    <a:pt x="58" y="104"/>
                    <a:pt x="58" y="106"/>
                    <a:pt x="55" y="104"/>
                  </a:cubicBezTo>
                  <a:cubicBezTo>
                    <a:pt x="55" y="104"/>
                    <a:pt x="53" y="101"/>
                    <a:pt x="52" y="103"/>
                  </a:cubicBezTo>
                  <a:cubicBezTo>
                    <a:pt x="52" y="103"/>
                    <a:pt x="51" y="104"/>
                    <a:pt x="51" y="104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8"/>
                    <a:pt x="47" y="110"/>
                    <a:pt x="47" y="112"/>
                  </a:cubicBezTo>
                  <a:cubicBezTo>
                    <a:pt x="48" y="113"/>
                    <a:pt x="50" y="115"/>
                    <a:pt x="49" y="116"/>
                  </a:cubicBezTo>
                  <a:cubicBezTo>
                    <a:pt x="47" y="119"/>
                    <a:pt x="45" y="123"/>
                    <a:pt x="41" y="123"/>
                  </a:cubicBezTo>
                  <a:cubicBezTo>
                    <a:pt x="39" y="123"/>
                    <a:pt x="35" y="122"/>
                    <a:pt x="37" y="125"/>
                  </a:cubicBezTo>
                  <a:cubicBezTo>
                    <a:pt x="38" y="127"/>
                    <a:pt x="36" y="127"/>
                    <a:pt x="36" y="129"/>
                  </a:cubicBezTo>
                  <a:cubicBezTo>
                    <a:pt x="36" y="129"/>
                    <a:pt x="37" y="130"/>
                    <a:pt x="37" y="130"/>
                  </a:cubicBezTo>
                  <a:cubicBezTo>
                    <a:pt x="37" y="130"/>
                    <a:pt x="37" y="131"/>
                    <a:pt x="37" y="132"/>
                  </a:cubicBezTo>
                  <a:cubicBezTo>
                    <a:pt x="36" y="133"/>
                    <a:pt x="36" y="133"/>
                    <a:pt x="36" y="133"/>
                  </a:cubicBezTo>
                  <a:cubicBezTo>
                    <a:pt x="36" y="134"/>
                    <a:pt x="37" y="135"/>
                    <a:pt x="37" y="137"/>
                  </a:cubicBezTo>
                  <a:cubicBezTo>
                    <a:pt x="37" y="142"/>
                    <a:pt x="34" y="140"/>
                    <a:pt x="32" y="143"/>
                  </a:cubicBezTo>
                  <a:cubicBezTo>
                    <a:pt x="31" y="144"/>
                    <a:pt x="32" y="147"/>
                    <a:pt x="30" y="146"/>
                  </a:cubicBezTo>
                  <a:cubicBezTo>
                    <a:pt x="29" y="142"/>
                    <a:pt x="24" y="145"/>
                    <a:pt x="25" y="149"/>
                  </a:cubicBezTo>
                  <a:cubicBezTo>
                    <a:pt x="26" y="151"/>
                    <a:pt x="32" y="158"/>
                    <a:pt x="26" y="157"/>
                  </a:cubicBezTo>
                  <a:cubicBezTo>
                    <a:pt x="23" y="159"/>
                    <a:pt x="22" y="157"/>
                    <a:pt x="20" y="159"/>
                  </a:cubicBezTo>
                  <a:cubicBezTo>
                    <a:pt x="17" y="161"/>
                    <a:pt x="17" y="162"/>
                    <a:pt x="14" y="162"/>
                  </a:cubicBezTo>
                  <a:cubicBezTo>
                    <a:pt x="14" y="162"/>
                    <a:pt x="14" y="162"/>
                    <a:pt x="13" y="162"/>
                  </a:cubicBezTo>
                  <a:cubicBezTo>
                    <a:pt x="13" y="162"/>
                    <a:pt x="13" y="162"/>
                    <a:pt x="13" y="162"/>
                  </a:cubicBezTo>
                  <a:cubicBezTo>
                    <a:pt x="13" y="163"/>
                    <a:pt x="14" y="164"/>
                    <a:pt x="13" y="164"/>
                  </a:cubicBezTo>
                  <a:cubicBezTo>
                    <a:pt x="13" y="164"/>
                    <a:pt x="11" y="165"/>
                    <a:pt x="12" y="165"/>
                  </a:cubicBezTo>
                  <a:cubicBezTo>
                    <a:pt x="12" y="166"/>
                    <a:pt x="14" y="168"/>
                    <a:pt x="15" y="168"/>
                  </a:cubicBezTo>
                  <a:cubicBezTo>
                    <a:pt x="16" y="170"/>
                    <a:pt x="16" y="172"/>
                    <a:pt x="16" y="173"/>
                  </a:cubicBezTo>
                  <a:cubicBezTo>
                    <a:pt x="16" y="176"/>
                    <a:pt x="13" y="183"/>
                    <a:pt x="10" y="185"/>
                  </a:cubicBezTo>
                  <a:cubicBezTo>
                    <a:pt x="7" y="187"/>
                    <a:pt x="6" y="186"/>
                    <a:pt x="3" y="186"/>
                  </a:cubicBezTo>
                  <a:cubicBezTo>
                    <a:pt x="2" y="186"/>
                    <a:pt x="1" y="187"/>
                    <a:pt x="0" y="187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10"/>
            <p:cNvSpPr>
              <a:spLocks/>
            </p:cNvSpPr>
            <p:nvPr/>
          </p:nvSpPr>
          <p:spPr bwMode="auto">
            <a:xfrm>
              <a:off x="9188139" y="1830198"/>
              <a:ext cx="1404574" cy="1192029"/>
            </a:xfrm>
            <a:custGeom>
              <a:avLst/>
              <a:gdLst>
                <a:gd name="T0" fmla="*/ 8 w 335"/>
                <a:gd name="T1" fmla="*/ 194 h 284"/>
                <a:gd name="T2" fmla="*/ 26 w 335"/>
                <a:gd name="T3" fmla="*/ 212 h 284"/>
                <a:gd name="T4" fmla="*/ 47 w 335"/>
                <a:gd name="T5" fmla="*/ 224 h 284"/>
                <a:gd name="T6" fmla="*/ 56 w 335"/>
                <a:gd name="T7" fmla="*/ 228 h 284"/>
                <a:gd name="T8" fmla="*/ 74 w 335"/>
                <a:gd name="T9" fmla="*/ 233 h 284"/>
                <a:gd name="T10" fmla="*/ 96 w 335"/>
                <a:gd name="T11" fmla="*/ 244 h 284"/>
                <a:gd name="T12" fmla="*/ 127 w 335"/>
                <a:gd name="T13" fmla="*/ 258 h 284"/>
                <a:gd name="T14" fmla="*/ 170 w 335"/>
                <a:gd name="T15" fmla="*/ 272 h 284"/>
                <a:gd name="T16" fmla="*/ 210 w 335"/>
                <a:gd name="T17" fmla="*/ 284 h 284"/>
                <a:gd name="T18" fmla="*/ 227 w 335"/>
                <a:gd name="T19" fmla="*/ 277 h 284"/>
                <a:gd name="T20" fmla="*/ 256 w 335"/>
                <a:gd name="T21" fmla="*/ 267 h 284"/>
                <a:gd name="T22" fmla="*/ 278 w 335"/>
                <a:gd name="T23" fmla="*/ 261 h 284"/>
                <a:gd name="T24" fmla="*/ 303 w 335"/>
                <a:gd name="T25" fmla="*/ 278 h 284"/>
                <a:gd name="T26" fmla="*/ 335 w 335"/>
                <a:gd name="T27" fmla="*/ 279 h 284"/>
                <a:gd name="T28" fmla="*/ 332 w 335"/>
                <a:gd name="T29" fmla="*/ 276 h 284"/>
                <a:gd name="T30" fmla="*/ 306 w 335"/>
                <a:gd name="T31" fmla="*/ 244 h 284"/>
                <a:gd name="T32" fmla="*/ 297 w 335"/>
                <a:gd name="T33" fmla="*/ 224 h 284"/>
                <a:gd name="T34" fmla="*/ 291 w 335"/>
                <a:gd name="T35" fmla="*/ 200 h 284"/>
                <a:gd name="T36" fmla="*/ 287 w 335"/>
                <a:gd name="T37" fmla="*/ 170 h 284"/>
                <a:gd name="T38" fmla="*/ 277 w 335"/>
                <a:gd name="T39" fmla="*/ 147 h 284"/>
                <a:gd name="T40" fmla="*/ 253 w 335"/>
                <a:gd name="T41" fmla="*/ 112 h 284"/>
                <a:gd name="T42" fmla="*/ 236 w 335"/>
                <a:gd name="T43" fmla="*/ 87 h 284"/>
                <a:gd name="T44" fmla="*/ 197 w 335"/>
                <a:gd name="T45" fmla="*/ 34 h 284"/>
                <a:gd name="T46" fmla="*/ 177 w 335"/>
                <a:gd name="T47" fmla="*/ 9 h 284"/>
                <a:gd name="T48" fmla="*/ 166 w 335"/>
                <a:gd name="T49" fmla="*/ 0 h 284"/>
                <a:gd name="T50" fmla="*/ 159 w 335"/>
                <a:gd name="T51" fmla="*/ 15 h 284"/>
                <a:gd name="T52" fmla="*/ 153 w 335"/>
                <a:gd name="T53" fmla="*/ 27 h 284"/>
                <a:gd name="T54" fmla="*/ 143 w 335"/>
                <a:gd name="T55" fmla="*/ 37 h 284"/>
                <a:gd name="T56" fmla="*/ 132 w 335"/>
                <a:gd name="T57" fmla="*/ 53 h 284"/>
                <a:gd name="T58" fmla="*/ 130 w 335"/>
                <a:gd name="T59" fmla="*/ 59 h 284"/>
                <a:gd name="T60" fmla="*/ 116 w 335"/>
                <a:gd name="T61" fmla="*/ 77 h 284"/>
                <a:gd name="T62" fmla="*/ 95 w 335"/>
                <a:gd name="T63" fmla="*/ 90 h 284"/>
                <a:gd name="T64" fmla="*/ 74 w 335"/>
                <a:gd name="T65" fmla="*/ 100 h 284"/>
                <a:gd name="T66" fmla="*/ 59 w 335"/>
                <a:gd name="T67" fmla="*/ 104 h 284"/>
                <a:gd name="T68" fmla="*/ 52 w 335"/>
                <a:gd name="T69" fmla="*/ 103 h 284"/>
                <a:gd name="T70" fmla="*/ 50 w 335"/>
                <a:gd name="T71" fmla="*/ 106 h 284"/>
                <a:gd name="T72" fmla="*/ 49 w 335"/>
                <a:gd name="T73" fmla="*/ 116 h 284"/>
                <a:gd name="T74" fmla="*/ 37 w 335"/>
                <a:gd name="T75" fmla="*/ 125 h 284"/>
                <a:gd name="T76" fmla="*/ 37 w 335"/>
                <a:gd name="T77" fmla="*/ 130 h 284"/>
                <a:gd name="T78" fmla="*/ 36 w 335"/>
                <a:gd name="T79" fmla="*/ 133 h 284"/>
                <a:gd name="T80" fmla="*/ 32 w 335"/>
                <a:gd name="T81" fmla="*/ 143 h 284"/>
                <a:gd name="T82" fmla="*/ 25 w 335"/>
                <a:gd name="T83" fmla="*/ 149 h 284"/>
                <a:gd name="T84" fmla="*/ 20 w 335"/>
                <a:gd name="T85" fmla="*/ 159 h 284"/>
                <a:gd name="T86" fmla="*/ 13 w 335"/>
                <a:gd name="T87" fmla="*/ 162 h 284"/>
                <a:gd name="T88" fmla="*/ 13 w 335"/>
                <a:gd name="T89" fmla="*/ 164 h 284"/>
                <a:gd name="T90" fmla="*/ 15 w 335"/>
                <a:gd name="T91" fmla="*/ 168 h 284"/>
                <a:gd name="T92" fmla="*/ 10 w 335"/>
                <a:gd name="T93" fmla="*/ 185 h 284"/>
                <a:gd name="T94" fmla="*/ 0 w 335"/>
                <a:gd name="T95" fmla="*/ 187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35" h="284">
                  <a:moveTo>
                    <a:pt x="0" y="187"/>
                  </a:moveTo>
                  <a:cubicBezTo>
                    <a:pt x="8" y="194"/>
                    <a:pt x="8" y="194"/>
                    <a:pt x="8" y="194"/>
                  </a:cubicBezTo>
                  <a:cubicBezTo>
                    <a:pt x="10" y="195"/>
                    <a:pt x="12" y="196"/>
                    <a:pt x="15" y="197"/>
                  </a:cubicBezTo>
                  <a:cubicBezTo>
                    <a:pt x="27" y="197"/>
                    <a:pt x="20" y="205"/>
                    <a:pt x="26" y="212"/>
                  </a:cubicBezTo>
                  <a:cubicBezTo>
                    <a:pt x="29" y="215"/>
                    <a:pt x="32" y="217"/>
                    <a:pt x="35" y="219"/>
                  </a:cubicBezTo>
                  <a:cubicBezTo>
                    <a:pt x="37" y="221"/>
                    <a:pt x="44" y="224"/>
                    <a:pt x="47" y="224"/>
                  </a:cubicBezTo>
                  <a:cubicBezTo>
                    <a:pt x="47" y="224"/>
                    <a:pt x="47" y="224"/>
                    <a:pt x="47" y="224"/>
                  </a:cubicBezTo>
                  <a:cubicBezTo>
                    <a:pt x="56" y="228"/>
                    <a:pt x="56" y="228"/>
                    <a:pt x="56" y="228"/>
                  </a:cubicBezTo>
                  <a:cubicBezTo>
                    <a:pt x="58" y="228"/>
                    <a:pt x="59" y="229"/>
                    <a:pt x="62" y="230"/>
                  </a:cubicBezTo>
                  <a:cubicBezTo>
                    <a:pt x="66" y="230"/>
                    <a:pt x="70" y="231"/>
                    <a:pt x="74" y="233"/>
                  </a:cubicBezTo>
                  <a:cubicBezTo>
                    <a:pt x="78" y="235"/>
                    <a:pt x="81" y="237"/>
                    <a:pt x="84" y="240"/>
                  </a:cubicBezTo>
                  <a:cubicBezTo>
                    <a:pt x="89" y="242"/>
                    <a:pt x="92" y="244"/>
                    <a:pt x="96" y="244"/>
                  </a:cubicBezTo>
                  <a:cubicBezTo>
                    <a:pt x="103" y="245"/>
                    <a:pt x="109" y="243"/>
                    <a:pt x="115" y="246"/>
                  </a:cubicBezTo>
                  <a:cubicBezTo>
                    <a:pt x="120" y="248"/>
                    <a:pt x="123" y="255"/>
                    <a:pt x="127" y="258"/>
                  </a:cubicBezTo>
                  <a:cubicBezTo>
                    <a:pt x="135" y="261"/>
                    <a:pt x="141" y="260"/>
                    <a:pt x="149" y="260"/>
                  </a:cubicBezTo>
                  <a:cubicBezTo>
                    <a:pt x="159" y="259"/>
                    <a:pt x="159" y="270"/>
                    <a:pt x="170" y="272"/>
                  </a:cubicBezTo>
                  <a:cubicBezTo>
                    <a:pt x="181" y="274"/>
                    <a:pt x="190" y="272"/>
                    <a:pt x="199" y="278"/>
                  </a:cubicBezTo>
                  <a:cubicBezTo>
                    <a:pt x="210" y="284"/>
                    <a:pt x="210" y="284"/>
                    <a:pt x="210" y="284"/>
                  </a:cubicBezTo>
                  <a:cubicBezTo>
                    <a:pt x="210" y="284"/>
                    <a:pt x="210" y="284"/>
                    <a:pt x="210" y="284"/>
                  </a:cubicBezTo>
                  <a:cubicBezTo>
                    <a:pt x="217" y="282"/>
                    <a:pt x="220" y="279"/>
                    <a:pt x="227" y="277"/>
                  </a:cubicBezTo>
                  <a:cubicBezTo>
                    <a:pt x="232" y="277"/>
                    <a:pt x="236" y="276"/>
                    <a:pt x="240" y="274"/>
                  </a:cubicBezTo>
                  <a:cubicBezTo>
                    <a:pt x="246" y="270"/>
                    <a:pt x="252" y="272"/>
                    <a:pt x="256" y="267"/>
                  </a:cubicBezTo>
                  <a:cubicBezTo>
                    <a:pt x="260" y="263"/>
                    <a:pt x="260" y="259"/>
                    <a:pt x="263" y="255"/>
                  </a:cubicBezTo>
                  <a:cubicBezTo>
                    <a:pt x="270" y="254"/>
                    <a:pt x="275" y="253"/>
                    <a:pt x="278" y="261"/>
                  </a:cubicBezTo>
                  <a:cubicBezTo>
                    <a:pt x="280" y="269"/>
                    <a:pt x="289" y="274"/>
                    <a:pt x="297" y="275"/>
                  </a:cubicBezTo>
                  <a:cubicBezTo>
                    <a:pt x="299" y="276"/>
                    <a:pt x="301" y="277"/>
                    <a:pt x="303" y="278"/>
                  </a:cubicBezTo>
                  <a:cubicBezTo>
                    <a:pt x="307" y="279"/>
                    <a:pt x="312" y="280"/>
                    <a:pt x="317" y="280"/>
                  </a:cubicBezTo>
                  <a:cubicBezTo>
                    <a:pt x="322" y="280"/>
                    <a:pt x="331" y="280"/>
                    <a:pt x="335" y="279"/>
                  </a:cubicBezTo>
                  <a:cubicBezTo>
                    <a:pt x="335" y="279"/>
                    <a:pt x="335" y="279"/>
                    <a:pt x="335" y="279"/>
                  </a:cubicBezTo>
                  <a:cubicBezTo>
                    <a:pt x="334" y="278"/>
                    <a:pt x="333" y="277"/>
                    <a:pt x="332" y="276"/>
                  </a:cubicBezTo>
                  <a:cubicBezTo>
                    <a:pt x="329" y="274"/>
                    <a:pt x="327" y="268"/>
                    <a:pt x="324" y="264"/>
                  </a:cubicBezTo>
                  <a:cubicBezTo>
                    <a:pt x="319" y="257"/>
                    <a:pt x="310" y="253"/>
                    <a:pt x="306" y="244"/>
                  </a:cubicBezTo>
                  <a:cubicBezTo>
                    <a:pt x="304" y="240"/>
                    <a:pt x="302" y="237"/>
                    <a:pt x="300" y="233"/>
                  </a:cubicBezTo>
                  <a:cubicBezTo>
                    <a:pt x="297" y="224"/>
                    <a:pt x="297" y="224"/>
                    <a:pt x="297" y="224"/>
                  </a:cubicBezTo>
                  <a:cubicBezTo>
                    <a:pt x="295" y="220"/>
                    <a:pt x="295" y="214"/>
                    <a:pt x="294" y="209"/>
                  </a:cubicBezTo>
                  <a:cubicBezTo>
                    <a:pt x="293" y="206"/>
                    <a:pt x="291" y="203"/>
                    <a:pt x="291" y="200"/>
                  </a:cubicBezTo>
                  <a:cubicBezTo>
                    <a:pt x="291" y="194"/>
                    <a:pt x="288" y="188"/>
                    <a:pt x="288" y="183"/>
                  </a:cubicBezTo>
                  <a:cubicBezTo>
                    <a:pt x="288" y="179"/>
                    <a:pt x="287" y="175"/>
                    <a:pt x="287" y="170"/>
                  </a:cubicBezTo>
                  <a:cubicBezTo>
                    <a:pt x="286" y="166"/>
                    <a:pt x="283" y="162"/>
                    <a:pt x="281" y="158"/>
                  </a:cubicBezTo>
                  <a:cubicBezTo>
                    <a:pt x="280" y="154"/>
                    <a:pt x="279" y="150"/>
                    <a:pt x="277" y="147"/>
                  </a:cubicBezTo>
                  <a:cubicBezTo>
                    <a:pt x="273" y="142"/>
                    <a:pt x="272" y="135"/>
                    <a:pt x="267" y="131"/>
                  </a:cubicBezTo>
                  <a:cubicBezTo>
                    <a:pt x="263" y="124"/>
                    <a:pt x="258" y="118"/>
                    <a:pt x="253" y="112"/>
                  </a:cubicBezTo>
                  <a:cubicBezTo>
                    <a:pt x="243" y="95"/>
                    <a:pt x="243" y="95"/>
                    <a:pt x="243" y="95"/>
                  </a:cubicBezTo>
                  <a:cubicBezTo>
                    <a:pt x="241" y="92"/>
                    <a:pt x="238" y="89"/>
                    <a:pt x="236" y="87"/>
                  </a:cubicBezTo>
                  <a:cubicBezTo>
                    <a:pt x="206" y="45"/>
                    <a:pt x="206" y="45"/>
                    <a:pt x="206" y="45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1" y="24"/>
                    <a:pt x="191" y="24"/>
                    <a:pt x="191" y="24"/>
                  </a:cubicBezTo>
                  <a:cubicBezTo>
                    <a:pt x="188" y="19"/>
                    <a:pt x="182" y="12"/>
                    <a:pt x="177" y="9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165" y="3"/>
                    <a:pt x="165" y="7"/>
                    <a:pt x="164" y="10"/>
                  </a:cubicBezTo>
                  <a:cubicBezTo>
                    <a:pt x="163" y="13"/>
                    <a:pt x="159" y="12"/>
                    <a:pt x="159" y="15"/>
                  </a:cubicBezTo>
                  <a:cubicBezTo>
                    <a:pt x="159" y="16"/>
                    <a:pt x="160" y="19"/>
                    <a:pt x="159" y="20"/>
                  </a:cubicBezTo>
                  <a:cubicBezTo>
                    <a:pt x="157" y="23"/>
                    <a:pt x="155" y="24"/>
                    <a:pt x="153" y="27"/>
                  </a:cubicBezTo>
                  <a:cubicBezTo>
                    <a:pt x="152" y="28"/>
                    <a:pt x="150" y="30"/>
                    <a:pt x="149" y="31"/>
                  </a:cubicBezTo>
                  <a:cubicBezTo>
                    <a:pt x="147" y="33"/>
                    <a:pt x="144" y="35"/>
                    <a:pt x="143" y="37"/>
                  </a:cubicBezTo>
                  <a:cubicBezTo>
                    <a:pt x="143" y="39"/>
                    <a:pt x="142" y="42"/>
                    <a:pt x="141" y="43"/>
                  </a:cubicBezTo>
                  <a:cubicBezTo>
                    <a:pt x="138" y="46"/>
                    <a:pt x="134" y="49"/>
                    <a:pt x="132" y="53"/>
                  </a:cubicBezTo>
                  <a:cubicBezTo>
                    <a:pt x="129" y="58"/>
                    <a:pt x="129" y="58"/>
                    <a:pt x="129" y="58"/>
                  </a:cubicBezTo>
                  <a:cubicBezTo>
                    <a:pt x="129" y="59"/>
                    <a:pt x="129" y="59"/>
                    <a:pt x="130" y="59"/>
                  </a:cubicBezTo>
                  <a:cubicBezTo>
                    <a:pt x="131" y="63"/>
                    <a:pt x="124" y="70"/>
                    <a:pt x="122" y="72"/>
                  </a:cubicBezTo>
                  <a:cubicBezTo>
                    <a:pt x="120" y="74"/>
                    <a:pt x="118" y="76"/>
                    <a:pt x="116" y="77"/>
                  </a:cubicBezTo>
                  <a:cubicBezTo>
                    <a:pt x="114" y="78"/>
                    <a:pt x="111" y="79"/>
                    <a:pt x="109" y="80"/>
                  </a:cubicBezTo>
                  <a:cubicBezTo>
                    <a:pt x="103" y="83"/>
                    <a:pt x="99" y="85"/>
                    <a:pt x="95" y="90"/>
                  </a:cubicBezTo>
                  <a:cubicBezTo>
                    <a:pt x="93" y="92"/>
                    <a:pt x="91" y="96"/>
                    <a:pt x="88" y="97"/>
                  </a:cubicBezTo>
                  <a:cubicBezTo>
                    <a:pt x="83" y="99"/>
                    <a:pt x="79" y="101"/>
                    <a:pt x="74" y="100"/>
                  </a:cubicBezTo>
                  <a:cubicBezTo>
                    <a:pt x="67" y="97"/>
                    <a:pt x="66" y="102"/>
                    <a:pt x="62" y="103"/>
                  </a:cubicBezTo>
                  <a:cubicBezTo>
                    <a:pt x="59" y="104"/>
                    <a:pt x="59" y="104"/>
                    <a:pt x="59" y="104"/>
                  </a:cubicBezTo>
                  <a:cubicBezTo>
                    <a:pt x="58" y="104"/>
                    <a:pt x="58" y="106"/>
                    <a:pt x="55" y="104"/>
                  </a:cubicBezTo>
                  <a:cubicBezTo>
                    <a:pt x="55" y="104"/>
                    <a:pt x="53" y="101"/>
                    <a:pt x="52" y="103"/>
                  </a:cubicBezTo>
                  <a:cubicBezTo>
                    <a:pt x="52" y="103"/>
                    <a:pt x="51" y="104"/>
                    <a:pt x="51" y="104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8"/>
                    <a:pt x="47" y="110"/>
                    <a:pt x="47" y="112"/>
                  </a:cubicBezTo>
                  <a:cubicBezTo>
                    <a:pt x="48" y="113"/>
                    <a:pt x="50" y="115"/>
                    <a:pt x="49" y="116"/>
                  </a:cubicBezTo>
                  <a:cubicBezTo>
                    <a:pt x="47" y="119"/>
                    <a:pt x="45" y="123"/>
                    <a:pt x="41" y="123"/>
                  </a:cubicBezTo>
                  <a:cubicBezTo>
                    <a:pt x="39" y="123"/>
                    <a:pt x="35" y="122"/>
                    <a:pt x="37" y="125"/>
                  </a:cubicBezTo>
                  <a:cubicBezTo>
                    <a:pt x="38" y="127"/>
                    <a:pt x="36" y="127"/>
                    <a:pt x="36" y="129"/>
                  </a:cubicBezTo>
                  <a:cubicBezTo>
                    <a:pt x="36" y="129"/>
                    <a:pt x="37" y="130"/>
                    <a:pt x="37" y="130"/>
                  </a:cubicBezTo>
                  <a:cubicBezTo>
                    <a:pt x="37" y="130"/>
                    <a:pt x="37" y="131"/>
                    <a:pt x="37" y="132"/>
                  </a:cubicBezTo>
                  <a:cubicBezTo>
                    <a:pt x="36" y="133"/>
                    <a:pt x="36" y="133"/>
                    <a:pt x="36" y="133"/>
                  </a:cubicBezTo>
                  <a:cubicBezTo>
                    <a:pt x="36" y="134"/>
                    <a:pt x="37" y="135"/>
                    <a:pt x="37" y="137"/>
                  </a:cubicBezTo>
                  <a:cubicBezTo>
                    <a:pt x="37" y="142"/>
                    <a:pt x="34" y="140"/>
                    <a:pt x="32" y="143"/>
                  </a:cubicBezTo>
                  <a:cubicBezTo>
                    <a:pt x="31" y="144"/>
                    <a:pt x="32" y="147"/>
                    <a:pt x="30" y="146"/>
                  </a:cubicBezTo>
                  <a:cubicBezTo>
                    <a:pt x="29" y="142"/>
                    <a:pt x="24" y="145"/>
                    <a:pt x="25" y="149"/>
                  </a:cubicBezTo>
                  <a:cubicBezTo>
                    <a:pt x="26" y="151"/>
                    <a:pt x="32" y="158"/>
                    <a:pt x="26" y="157"/>
                  </a:cubicBezTo>
                  <a:cubicBezTo>
                    <a:pt x="23" y="159"/>
                    <a:pt x="22" y="157"/>
                    <a:pt x="20" y="159"/>
                  </a:cubicBezTo>
                  <a:cubicBezTo>
                    <a:pt x="17" y="161"/>
                    <a:pt x="17" y="162"/>
                    <a:pt x="14" y="162"/>
                  </a:cubicBezTo>
                  <a:cubicBezTo>
                    <a:pt x="14" y="162"/>
                    <a:pt x="14" y="162"/>
                    <a:pt x="13" y="162"/>
                  </a:cubicBezTo>
                  <a:cubicBezTo>
                    <a:pt x="13" y="162"/>
                    <a:pt x="13" y="162"/>
                    <a:pt x="13" y="162"/>
                  </a:cubicBezTo>
                  <a:cubicBezTo>
                    <a:pt x="13" y="163"/>
                    <a:pt x="14" y="164"/>
                    <a:pt x="13" y="164"/>
                  </a:cubicBezTo>
                  <a:cubicBezTo>
                    <a:pt x="13" y="164"/>
                    <a:pt x="11" y="165"/>
                    <a:pt x="12" y="165"/>
                  </a:cubicBezTo>
                  <a:cubicBezTo>
                    <a:pt x="12" y="166"/>
                    <a:pt x="14" y="168"/>
                    <a:pt x="15" y="168"/>
                  </a:cubicBezTo>
                  <a:cubicBezTo>
                    <a:pt x="16" y="170"/>
                    <a:pt x="16" y="172"/>
                    <a:pt x="16" y="173"/>
                  </a:cubicBezTo>
                  <a:cubicBezTo>
                    <a:pt x="16" y="176"/>
                    <a:pt x="13" y="183"/>
                    <a:pt x="10" y="185"/>
                  </a:cubicBezTo>
                  <a:cubicBezTo>
                    <a:pt x="7" y="187"/>
                    <a:pt x="6" y="186"/>
                    <a:pt x="3" y="186"/>
                  </a:cubicBezTo>
                  <a:cubicBezTo>
                    <a:pt x="2" y="186"/>
                    <a:pt x="1" y="187"/>
                    <a:pt x="0" y="187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11"/>
            <p:cNvSpPr>
              <a:spLocks noEditPoints="1"/>
            </p:cNvSpPr>
            <p:nvPr/>
          </p:nvSpPr>
          <p:spPr bwMode="auto">
            <a:xfrm>
              <a:off x="10068433" y="2891157"/>
              <a:ext cx="1480737" cy="1590552"/>
            </a:xfrm>
            <a:custGeom>
              <a:avLst/>
              <a:gdLst>
                <a:gd name="T0" fmla="*/ 341 w 353"/>
                <a:gd name="T1" fmla="*/ 154 h 379"/>
                <a:gd name="T2" fmla="*/ 345 w 353"/>
                <a:gd name="T3" fmla="*/ 148 h 379"/>
                <a:gd name="T4" fmla="*/ 350 w 353"/>
                <a:gd name="T5" fmla="*/ 172 h 379"/>
                <a:gd name="T6" fmla="*/ 0 w 353"/>
                <a:gd name="T7" fmla="*/ 31 h 379"/>
                <a:gd name="T8" fmla="*/ 16 w 353"/>
                <a:gd name="T9" fmla="*/ 63 h 379"/>
                <a:gd name="T10" fmla="*/ 39 w 353"/>
                <a:gd name="T11" fmla="*/ 81 h 379"/>
                <a:gd name="T12" fmla="*/ 86 w 353"/>
                <a:gd name="T13" fmla="*/ 118 h 379"/>
                <a:gd name="T14" fmla="*/ 84 w 353"/>
                <a:gd name="T15" fmla="*/ 160 h 379"/>
                <a:gd name="T16" fmla="*/ 25 w 353"/>
                <a:gd name="T17" fmla="*/ 189 h 379"/>
                <a:gd name="T18" fmla="*/ 25 w 353"/>
                <a:gd name="T19" fmla="*/ 202 h 379"/>
                <a:gd name="T20" fmla="*/ 94 w 353"/>
                <a:gd name="T21" fmla="*/ 247 h 379"/>
                <a:gd name="T22" fmla="*/ 116 w 353"/>
                <a:gd name="T23" fmla="*/ 299 h 379"/>
                <a:gd name="T24" fmla="*/ 132 w 353"/>
                <a:gd name="T25" fmla="*/ 379 h 379"/>
                <a:gd name="T26" fmla="*/ 137 w 353"/>
                <a:gd name="T27" fmla="*/ 366 h 379"/>
                <a:gd name="T28" fmla="*/ 138 w 353"/>
                <a:gd name="T29" fmla="*/ 336 h 379"/>
                <a:gd name="T30" fmla="*/ 149 w 353"/>
                <a:gd name="T31" fmla="*/ 296 h 379"/>
                <a:gd name="T32" fmla="*/ 140 w 353"/>
                <a:gd name="T33" fmla="*/ 263 h 379"/>
                <a:gd name="T34" fmla="*/ 155 w 353"/>
                <a:gd name="T35" fmla="*/ 255 h 379"/>
                <a:gd name="T36" fmla="*/ 161 w 353"/>
                <a:gd name="T37" fmla="*/ 234 h 379"/>
                <a:gd name="T38" fmla="*/ 181 w 353"/>
                <a:gd name="T39" fmla="*/ 222 h 379"/>
                <a:gd name="T40" fmla="*/ 189 w 353"/>
                <a:gd name="T41" fmla="*/ 218 h 379"/>
                <a:gd name="T42" fmla="*/ 189 w 353"/>
                <a:gd name="T43" fmla="*/ 222 h 379"/>
                <a:gd name="T44" fmla="*/ 209 w 353"/>
                <a:gd name="T45" fmla="*/ 209 h 379"/>
                <a:gd name="T46" fmla="*/ 230 w 353"/>
                <a:gd name="T47" fmla="*/ 202 h 379"/>
                <a:gd name="T48" fmla="*/ 233 w 353"/>
                <a:gd name="T49" fmla="*/ 187 h 379"/>
                <a:gd name="T50" fmla="*/ 270 w 353"/>
                <a:gd name="T51" fmla="*/ 191 h 379"/>
                <a:gd name="T52" fmla="*/ 290 w 353"/>
                <a:gd name="T53" fmla="*/ 184 h 379"/>
                <a:gd name="T54" fmla="*/ 326 w 353"/>
                <a:gd name="T55" fmla="*/ 190 h 379"/>
                <a:gd name="T56" fmla="*/ 352 w 353"/>
                <a:gd name="T57" fmla="*/ 215 h 379"/>
                <a:gd name="T58" fmla="*/ 350 w 353"/>
                <a:gd name="T59" fmla="*/ 183 h 379"/>
                <a:gd name="T60" fmla="*/ 342 w 353"/>
                <a:gd name="T61" fmla="*/ 170 h 379"/>
                <a:gd name="T62" fmla="*/ 329 w 353"/>
                <a:gd name="T63" fmla="*/ 158 h 379"/>
                <a:gd name="T64" fmla="*/ 314 w 353"/>
                <a:gd name="T65" fmla="*/ 142 h 379"/>
                <a:gd name="T66" fmla="*/ 289 w 353"/>
                <a:gd name="T67" fmla="*/ 130 h 379"/>
                <a:gd name="T68" fmla="*/ 284 w 353"/>
                <a:gd name="T69" fmla="*/ 120 h 379"/>
                <a:gd name="T70" fmla="*/ 268 w 353"/>
                <a:gd name="T71" fmla="*/ 118 h 379"/>
                <a:gd name="T72" fmla="*/ 237 w 353"/>
                <a:gd name="T73" fmla="*/ 124 h 379"/>
                <a:gd name="T74" fmla="*/ 198 w 353"/>
                <a:gd name="T75" fmla="*/ 112 h 379"/>
                <a:gd name="T76" fmla="*/ 179 w 353"/>
                <a:gd name="T77" fmla="*/ 109 h 379"/>
                <a:gd name="T78" fmla="*/ 163 w 353"/>
                <a:gd name="T79" fmla="*/ 69 h 379"/>
                <a:gd name="T80" fmla="*/ 167 w 353"/>
                <a:gd name="T81" fmla="*/ 59 h 379"/>
                <a:gd name="T82" fmla="*/ 170 w 353"/>
                <a:gd name="T83" fmla="*/ 63 h 379"/>
                <a:gd name="T84" fmla="*/ 162 w 353"/>
                <a:gd name="T85" fmla="*/ 47 h 379"/>
                <a:gd name="T86" fmla="*/ 133 w 353"/>
                <a:gd name="T87" fmla="*/ 33 h 379"/>
                <a:gd name="T88" fmla="*/ 107 w 353"/>
                <a:gd name="T89" fmla="*/ 27 h 379"/>
                <a:gd name="T90" fmla="*/ 68 w 353"/>
                <a:gd name="T91" fmla="*/ 8 h 379"/>
                <a:gd name="T92" fmla="*/ 30 w 353"/>
                <a:gd name="T93" fmla="*/ 21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3" h="379">
                  <a:moveTo>
                    <a:pt x="347" y="166"/>
                  </a:moveTo>
                  <a:cubicBezTo>
                    <a:pt x="346" y="165"/>
                    <a:pt x="345" y="161"/>
                    <a:pt x="344" y="160"/>
                  </a:cubicBezTo>
                  <a:cubicBezTo>
                    <a:pt x="343" y="158"/>
                    <a:pt x="342" y="156"/>
                    <a:pt x="341" y="154"/>
                  </a:cubicBezTo>
                  <a:cubicBezTo>
                    <a:pt x="340" y="154"/>
                    <a:pt x="337" y="151"/>
                    <a:pt x="338" y="150"/>
                  </a:cubicBezTo>
                  <a:cubicBezTo>
                    <a:pt x="339" y="150"/>
                    <a:pt x="340" y="150"/>
                    <a:pt x="341" y="150"/>
                  </a:cubicBezTo>
                  <a:cubicBezTo>
                    <a:pt x="342" y="149"/>
                    <a:pt x="343" y="146"/>
                    <a:pt x="345" y="148"/>
                  </a:cubicBezTo>
                  <a:cubicBezTo>
                    <a:pt x="347" y="150"/>
                    <a:pt x="348" y="153"/>
                    <a:pt x="347" y="156"/>
                  </a:cubicBezTo>
                  <a:cubicBezTo>
                    <a:pt x="347" y="161"/>
                    <a:pt x="353" y="164"/>
                    <a:pt x="351" y="168"/>
                  </a:cubicBezTo>
                  <a:cubicBezTo>
                    <a:pt x="350" y="169"/>
                    <a:pt x="351" y="171"/>
                    <a:pt x="350" y="172"/>
                  </a:cubicBezTo>
                  <a:cubicBezTo>
                    <a:pt x="348" y="175"/>
                    <a:pt x="348" y="169"/>
                    <a:pt x="348" y="168"/>
                  </a:cubicBezTo>
                  <a:cubicBezTo>
                    <a:pt x="347" y="166"/>
                    <a:pt x="347" y="166"/>
                    <a:pt x="347" y="166"/>
                  </a:cubicBezTo>
                  <a:close/>
                  <a:moveTo>
                    <a:pt x="0" y="31"/>
                  </a:moveTo>
                  <a:cubicBezTo>
                    <a:pt x="1" y="52"/>
                    <a:pt x="1" y="52"/>
                    <a:pt x="1" y="52"/>
                  </a:cubicBezTo>
                  <a:cubicBezTo>
                    <a:pt x="4" y="54"/>
                    <a:pt x="5" y="57"/>
                    <a:pt x="8" y="59"/>
                  </a:cubicBezTo>
                  <a:cubicBezTo>
                    <a:pt x="10" y="61"/>
                    <a:pt x="14" y="63"/>
                    <a:pt x="16" y="63"/>
                  </a:cubicBezTo>
                  <a:cubicBezTo>
                    <a:pt x="21" y="64"/>
                    <a:pt x="25" y="64"/>
                    <a:pt x="27" y="68"/>
                  </a:cubicBezTo>
                  <a:cubicBezTo>
                    <a:pt x="28" y="70"/>
                    <a:pt x="30" y="72"/>
                    <a:pt x="32" y="74"/>
                  </a:cubicBezTo>
                  <a:cubicBezTo>
                    <a:pt x="33" y="76"/>
                    <a:pt x="36" y="80"/>
                    <a:pt x="39" y="81"/>
                  </a:cubicBezTo>
                  <a:cubicBezTo>
                    <a:pt x="42" y="85"/>
                    <a:pt x="47" y="95"/>
                    <a:pt x="52" y="97"/>
                  </a:cubicBezTo>
                  <a:cubicBezTo>
                    <a:pt x="57" y="99"/>
                    <a:pt x="62" y="94"/>
                    <a:pt x="66" y="100"/>
                  </a:cubicBezTo>
                  <a:cubicBezTo>
                    <a:pt x="71" y="108"/>
                    <a:pt x="81" y="109"/>
                    <a:pt x="86" y="118"/>
                  </a:cubicBezTo>
                  <a:cubicBezTo>
                    <a:pt x="93" y="129"/>
                    <a:pt x="113" y="133"/>
                    <a:pt x="102" y="147"/>
                  </a:cubicBezTo>
                  <a:cubicBezTo>
                    <a:pt x="100" y="149"/>
                    <a:pt x="95" y="150"/>
                    <a:pt x="93" y="152"/>
                  </a:cubicBezTo>
                  <a:cubicBezTo>
                    <a:pt x="89" y="155"/>
                    <a:pt x="90" y="158"/>
                    <a:pt x="84" y="160"/>
                  </a:cubicBezTo>
                  <a:cubicBezTo>
                    <a:pt x="79" y="161"/>
                    <a:pt x="70" y="163"/>
                    <a:pt x="67" y="167"/>
                  </a:cubicBezTo>
                  <a:cubicBezTo>
                    <a:pt x="64" y="174"/>
                    <a:pt x="56" y="182"/>
                    <a:pt x="49" y="185"/>
                  </a:cubicBezTo>
                  <a:cubicBezTo>
                    <a:pt x="41" y="189"/>
                    <a:pt x="34" y="189"/>
                    <a:pt x="25" y="189"/>
                  </a:cubicBezTo>
                  <a:cubicBezTo>
                    <a:pt x="22" y="188"/>
                    <a:pt x="22" y="188"/>
                    <a:pt x="22" y="188"/>
                  </a:cubicBezTo>
                  <a:cubicBezTo>
                    <a:pt x="22" y="188"/>
                    <a:pt x="22" y="188"/>
                    <a:pt x="22" y="188"/>
                  </a:cubicBezTo>
                  <a:cubicBezTo>
                    <a:pt x="21" y="195"/>
                    <a:pt x="17" y="199"/>
                    <a:pt x="25" y="202"/>
                  </a:cubicBezTo>
                  <a:cubicBezTo>
                    <a:pt x="34" y="205"/>
                    <a:pt x="36" y="220"/>
                    <a:pt x="41" y="227"/>
                  </a:cubicBezTo>
                  <a:cubicBezTo>
                    <a:pt x="49" y="238"/>
                    <a:pt x="67" y="239"/>
                    <a:pt x="80" y="238"/>
                  </a:cubicBezTo>
                  <a:cubicBezTo>
                    <a:pt x="87" y="241"/>
                    <a:pt x="91" y="238"/>
                    <a:pt x="94" y="247"/>
                  </a:cubicBezTo>
                  <a:cubicBezTo>
                    <a:pt x="98" y="256"/>
                    <a:pt x="96" y="269"/>
                    <a:pt x="103" y="276"/>
                  </a:cubicBezTo>
                  <a:cubicBezTo>
                    <a:pt x="113" y="288"/>
                    <a:pt x="113" y="288"/>
                    <a:pt x="113" y="288"/>
                  </a:cubicBezTo>
                  <a:cubicBezTo>
                    <a:pt x="116" y="291"/>
                    <a:pt x="116" y="295"/>
                    <a:pt x="116" y="299"/>
                  </a:cubicBezTo>
                  <a:cubicBezTo>
                    <a:pt x="117" y="306"/>
                    <a:pt x="124" y="312"/>
                    <a:pt x="127" y="319"/>
                  </a:cubicBezTo>
                  <a:cubicBezTo>
                    <a:pt x="130" y="330"/>
                    <a:pt x="124" y="340"/>
                    <a:pt x="126" y="351"/>
                  </a:cubicBezTo>
                  <a:cubicBezTo>
                    <a:pt x="127" y="360"/>
                    <a:pt x="129" y="371"/>
                    <a:pt x="132" y="379"/>
                  </a:cubicBezTo>
                  <a:cubicBezTo>
                    <a:pt x="132" y="379"/>
                    <a:pt x="132" y="379"/>
                    <a:pt x="132" y="379"/>
                  </a:cubicBezTo>
                  <a:cubicBezTo>
                    <a:pt x="135" y="378"/>
                    <a:pt x="137" y="377"/>
                    <a:pt x="140" y="377"/>
                  </a:cubicBezTo>
                  <a:cubicBezTo>
                    <a:pt x="141" y="375"/>
                    <a:pt x="138" y="368"/>
                    <a:pt x="137" y="366"/>
                  </a:cubicBezTo>
                  <a:cubicBezTo>
                    <a:pt x="134" y="361"/>
                    <a:pt x="133" y="356"/>
                    <a:pt x="133" y="350"/>
                  </a:cubicBezTo>
                  <a:cubicBezTo>
                    <a:pt x="133" y="346"/>
                    <a:pt x="134" y="345"/>
                    <a:pt x="135" y="342"/>
                  </a:cubicBezTo>
                  <a:cubicBezTo>
                    <a:pt x="136" y="340"/>
                    <a:pt x="137" y="337"/>
                    <a:pt x="138" y="336"/>
                  </a:cubicBezTo>
                  <a:cubicBezTo>
                    <a:pt x="139" y="333"/>
                    <a:pt x="145" y="332"/>
                    <a:pt x="144" y="328"/>
                  </a:cubicBezTo>
                  <a:cubicBezTo>
                    <a:pt x="143" y="324"/>
                    <a:pt x="141" y="321"/>
                    <a:pt x="140" y="317"/>
                  </a:cubicBezTo>
                  <a:cubicBezTo>
                    <a:pt x="136" y="308"/>
                    <a:pt x="139" y="299"/>
                    <a:pt x="149" y="296"/>
                  </a:cubicBezTo>
                  <a:cubicBezTo>
                    <a:pt x="157" y="294"/>
                    <a:pt x="151" y="292"/>
                    <a:pt x="147" y="288"/>
                  </a:cubicBezTo>
                  <a:cubicBezTo>
                    <a:pt x="143" y="284"/>
                    <a:pt x="136" y="273"/>
                    <a:pt x="138" y="267"/>
                  </a:cubicBezTo>
                  <a:cubicBezTo>
                    <a:pt x="139" y="266"/>
                    <a:pt x="140" y="264"/>
                    <a:pt x="140" y="263"/>
                  </a:cubicBezTo>
                  <a:cubicBezTo>
                    <a:pt x="141" y="262"/>
                    <a:pt x="142" y="262"/>
                    <a:pt x="143" y="261"/>
                  </a:cubicBezTo>
                  <a:cubicBezTo>
                    <a:pt x="145" y="259"/>
                    <a:pt x="149" y="260"/>
                    <a:pt x="150" y="257"/>
                  </a:cubicBezTo>
                  <a:cubicBezTo>
                    <a:pt x="151" y="256"/>
                    <a:pt x="155" y="257"/>
                    <a:pt x="155" y="255"/>
                  </a:cubicBezTo>
                  <a:cubicBezTo>
                    <a:pt x="155" y="253"/>
                    <a:pt x="154" y="252"/>
                    <a:pt x="153" y="250"/>
                  </a:cubicBezTo>
                  <a:cubicBezTo>
                    <a:pt x="153" y="248"/>
                    <a:pt x="152" y="238"/>
                    <a:pt x="154" y="237"/>
                  </a:cubicBezTo>
                  <a:cubicBezTo>
                    <a:pt x="157" y="236"/>
                    <a:pt x="158" y="237"/>
                    <a:pt x="161" y="234"/>
                  </a:cubicBezTo>
                  <a:cubicBezTo>
                    <a:pt x="164" y="231"/>
                    <a:pt x="165" y="230"/>
                    <a:pt x="169" y="229"/>
                  </a:cubicBezTo>
                  <a:cubicBezTo>
                    <a:pt x="172" y="228"/>
                    <a:pt x="173" y="229"/>
                    <a:pt x="175" y="226"/>
                  </a:cubicBezTo>
                  <a:cubicBezTo>
                    <a:pt x="177" y="225"/>
                    <a:pt x="179" y="223"/>
                    <a:pt x="181" y="222"/>
                  </a:cubicBezTo>
                  <a:cubicBezTo>
                    <a:pt x="184" y="221"/>
                    <a:pt x="184" y="222"/>
                    <a:pt x="186" y="222"/>
                  </a:cubicBezTo>
                  <a:cubicBezTo>
                    <a:pt x="187" y="222"/>
                    <a:pt x="186" y="221"/>
                    <a:pt x="186" y="220"/>
                  </a:cubicBezTo>
                  <a:cubicBezTo>
                    <a:pt x="185" y="219"/>
                    <a:pt x="188" y="218"/>
                    <a:pt x="189" y="218"/>
                  </a:cubicBezTo>
                  <a:cubicBezTo>
                    <a:pt x="189" y="218"/>
                    <a:pt x="191" y="217"/>
                    <a:pt x="191" y="217"/>
                  </a:cubicBezTo>
                  <a:cubicBezTo>
                    <a:pt x="191" y="218"/>
                    <a:pt x="190" y="219"/>
                    <a:pt x="190" y="220"/>
                  </a:cubicBezTo>
                  <a:cubicBezTo>
                    <a:pt x="190" y="220"/>
                    <a:pt x="189" y="222"/>
                    <a:pt x="189" y="222"/>
                  </a:cubicBezTo>
                  <a:cubicBezTo>
                    <a:pt x="192" y="222"/>
                    <a:pt x="193" y="216"/>
                    <a:pt x="195" y="214"/>
                  </a:cubicBezTo>
                  <a:cubicBezTo>
                    <a:pt x="197" y="211"/>
                    <a:pt x="203" y="206"/>
                    <a:pt x="207" y="208"/>
                  </a:cubicBezTo>
                  <a:cubicBezTo>
                    <a:pt x="208" y="208"/>
                    <a:pt x="208" y="210"/>
                    <a:pt x="209" y="209"/>
                  </a:cubicBezTo>
                  <a:cubicBezTo>
                    <a:pt x="210" y="208"/>
                    <a:pt x="211" y="208"/>
                    <a:pt x="212" y="207"/>
                  </a:cubicBezTo>
                  <a:cubicBezTo>
                    <a:pt x="216" y="204"/>
                    <a:pt x="217" y="203"/>
                    <a:pt x="222" y="201"/>
                  </a:cubicBezTo>
                  <a:cubicBezTo>
                    <a:pt x="224" y="201"/>
                    <a:pt x="229" y="202"/>
                    <a:pt x="230" y="202"/>
                  </a:cubicBezTo>
                  <a:cubicBezTo>
                    <a:pt x="232" y="201"/>
                    <a:pt x="231" y="200"/>
                    <a:pt x="233" y="200"/>
                  </a:cubicBezTo>
                  <a:cubicBezTo>
                    <a:pt x="234" y="200"/>
                    <a:pt x="235" y="193"/>
                    <a:pt x="235" y="191"/>
                  </a:cubicBezTo>
                  <a:cubicBezTo>
                    <a:pt x="236" y="187"/>
                    <a:pt x="233" y="190"/>
                    <a:pt x="233" y="187"/>
                  </a:cubicBezTo>
                  <a:cubicBezTo>
                    <a:pt x="233" y="177"/>
                    <a:pt x="255" y="182"/>
                    <a:pt x="259" y="188"/>
                  </a:cubicBezTo>
                  <a:cubicBezTo>
                    <a:pt x="260" y="189"/>
                    <a:pt x="260" y="192"/>
                    <a:pt x="262" y="191"/>
                  </a:cubicBezTo>
                  <a:cubicBezTo>
                    <a:pt x="265" y="189"/>
                    <a:pt x="267" y="192"/>
                    <a:pt x="270" y="191"/>
                  </a:cubicBezTo>
                  <a:cubicBezTo>
                    <a:pt x="272" y="190"/>
                    <a:pt x="278" y="187"/>
                    <a:pt x="280" y="186"/>
                  </a:cubicBezTo>
                  <a:cubicBezTo>
                    <a:pt x="282" y="186"/>
                    <a:pt x="285" y="189"/>
                    <a:pt x="287" y="188"/>
                  </a:cubicBezTo>
                  <a:cubicBezTo>
                    <a:pt x="288" y="187"/>
                    <a:pt x="288" y="185"/>
                    <a:pt x="290" y="184"/>
                  </a:cubicBezTo>
                  <a:cubicBezTo>
                    <a:pt x="294" y="182"/>
                    <a:pt x="300" y="182"/>
                    <a:pt x="305" y="184"/>
                  </a:cubicBezTo>
                  <a:cubicBezTo>
                    <a:pt x="308" y="185"/>
                    <a:pt x="310" y="187"/>
                    <a:pt x="313" y="187"/>
                  </a:cubicBezTo>
                  <a:cubicBezTo>
                    <a:pt x="317" y="187"/>
                    <a:pt x="322" y="188"/>
                    <a:pt x="326" y="190"/>
                  </a:cubicBezTo>
                  <a:cubicBezTo>
                    <a:pt x="327" y="191"/>
                    <a:pt x="330" y="192"/>
                    <a:pt x="332" y="193"/>
                  </a:cubicBezTo>
                  <a:cubicBezTo>
                    <a:pt x="340" y="196"/>
                    <a:pt x="346" y="202"/>
                    <a:pt x="350" y="209"/>
                  </a:cubicBezTo>
                  <a:cubicBezTo>
                    <a:pt x="351" y="210"/>
                    <a:pt x="351" y="213"/>
                    <a:pt x="352" y="215"/>
                  </a:cubicBezTo>
                  <a:cubicBezTo>
                    <a:pt x="353" y="214"/>
                    <a:pt x="351" y="206"/>
                    <a:pt x="351" y="205"/>
                  </a:cubicBezTo>
                  <a:cubicBezTo>
                    <a:pt x="349" y="200"/>
                    <a:pt x="349" y="196"/>
                    <a:pt x="350" y="192"/>
                  </a:cubicBezTo>
                  <a:cubicBezTo>
                    <a:pt x="350" y="189"/>
                    <a:pt x="351" y="185"/>
                    <a:pt x="350" y="183"/>
                  </a:cubicBezTo>
                  <a:cubicBezTo>
                    <a:pt x="349" y="181"/>
                    <a:pt x="347" y="180"/>
                    <a:pt x="346" y="178"/>
                  </a:cubicBezTo>
                  <a:cubicBezTo>
                    <a:pt x="346" y="177"/>
                    <a:pt x="346" y="175"/>
                    <a:pt x="345" y="174"/>
                  </a:cubicBezTo>
                  <a:cubicBezTo>
                    <a:pt x="345" y="173"/>
                    <a:pt x="343" y="171"/>
                    <a:pt x="342" y="170"/>
                  </a:cubicBezTo>
                  <a:cubicBezTo>
                    <a:pt x="340" y="167"/>
                    <a:pt x="338" y="167"/>
                    <a:pt x="335" y="166"/>
                  </a:cubicBezTo>
                  <a:cubicBezTo>
                    <a:pt x="334" y="166"/>
                    <a:pt x="332" y="163"/>
                    <a:pt x="333" y="162"/>
                  </a:cubicBezTo>
                  <a:cubicBezTo>
                    <a:pt x="332" y="159"/>
                    <a:pt x="330" y="161"/>
                    <a:pt x="329" y="158"/>
                  </a:cubicBezTo>
                  <a:cubicBezTo>
                    <a:pt x="326" y="154"/>
                    <a:pt x="326" y="154"/>
                    <a:pt x="326" y="154"/>
                  </a:cubicBezTo>
                  <a:cubicBezTo>
                    <a:pt x="324" y="151"/>
                    <a:pt x="323" y="147"/>
                    <a:pt x="321" y="144"/>
                  </a:cubicBezTo>
                  <a:cubicBezTo>
                    <a:pt x="320" y="143"/>
                    <a:pt x="316" y="142"/>
                    <a:pt x="314" y="142"/>
                  </a:cubicBezTo>
                  <a:cubicBezTo>
                    <a:pt x="311" y="141"/>
                    <a:pt x="308" y="139"/>
                    <a:pt x="304" y="139"/>
                  </a:cubicBezTo>
                  <a:cubicBezTo>
                    <a:pt x="297" y="138"/>
                    <a:pt x="298" y="137"/>
                    <a:pt x="293" y="132"/>
                  </a:cubicBezTo>
                  <a:cubicBezTo>
                    <a:pt x="292" y="131"/>
                    <a:pt x="288" y="133"/>
                    <a:pt x="289" y="130"/>
                  </a:cubicBezTo>
                  <a:cubicBezTo>
                    <a:pt x="289" y="128"/>
                    <a:pt x="289" y="126"/>
                    <a:pt x="287" y="124"/>
                  </a:cubicBezTo>
                  <a:cubicBezTo>
                    <a:pt x="285" y="123"/>
                    <a:pt x="285" y="122"/>
                    <a:pt x="284" y="120"/>
                  </a:cubicBezTo>
                  <a:cubicBezTo>
                    <a:pt x="284" y="120"/>
                    <a:pt x="284" y="120"/>
                    <a:pt x="284" y="120"/>
                  </a:cubicBezTo>
                  <a:cubicBezTo>
                    <a:pt x="285" y="118"/>
                    <a:pt x="289" y="116"/>
                    <a:pt x="284" y="116"/>
                  </a:cubicBezTo>
                  <a:cubicBezTo>
                    <a:pt x="281" y="116"/>
                    <a:pt x="277" y="118"/>
                    <a:pt x="274" y="119"/>
                  </a:cubicBezTo>
                  <a:cubicBezTo>
                    <a:pt x="270" y="119"/>
                    <a:pt x="270" y="119"/>
                    <a:pt x="268" y="118"/>
                  </a:cubicBezTo>
                  <a:cubicBezTo>
                    <a:pt x="268" y="116"/>
                    <a:pt x="265" y="118"/>
                    <a:pt x="264" y="118"/>
                  </a:cubicBezTo>
                  <a:cubicBezTo>
                    <a:pt x="257" y="119"/>
                    <a:pt x="257" y="119"/>
                    <a:pt x="257" y="119"/>
                  </a:cubicBezTo>
                  <a:cubicBezTo>
                    <a:pt x="251" y="121"/>
                    <a:pt x="244" y="123"/>
                    <a:pt x="237" y="124"/>
                  </a:cubicBezTo>
                  <a:cubicBezTo>
                    <a:pt x="235" y="124"/>
                    <a:pt x="224" y="127"/>
                    <a:pt x="223" y="123"/>
                  </a:cubicBezTo>
                  <a:cubicBezTo>
                    <a:pt x="223" y="123"/>
                    <a:pt x="223" y="122"/>
                    <a:pt x="222" y="122"/>
                  </a:cubicBezTo>
                  <a:cubicBezTo>
                    <a:pt x="214" y="122"/>
                    <a:pt x="198" y="125"/>
                    <a:pt x="198" y="112"/>
                  </a:cubicBezTo>
                  <a:cubicBezTo>
                    <a:pt x="197" y="112"/>
                    <a:pt x="197" y="112"/>
                    <a:pt x="197" y="112"/>
                  </a:cubicBezTo>
                  <a:cubicBezTo>
                    <a:pt x="194" y="112"/>
                    <a:pt x="191" y="113"/>
                    <a:pt x="188" y="111"/>
                  </a:cubicBezTo>
                  <a:cubicBezTo>
                    <a:pt x="185" y="108"/>
                    <a:pt x="182" y="110"/>
                    <a:pt x="179" y="109"/>
                  </a:cubicBezTo>
                  <a:cubicBezTo>
                    <a:pt x="174" y="106"/>
                    <a:pt x="170" y="105"/>
                    <a:pt x="167" y="100"/>
                  </a:cubicBezTo>
                  <a:cubicBezTo>
                    <a:pt x="165" y="97"/>
                    <a:pt x="165" y="93"/>
                    <a:pt x="164" y="90"/>
                  </a:cubicBezTo>
                  <a:cubicBezTo>
                    <a:pt x="162" y="85"/>
                    <a:pt x="160" y="73"/>
                    <a:pt x="163" y="69"/>
                  </a:cubicBezTo>
                  <a:cubicBezTo>
                    <a:pt x="166" y="65"/>
                    <a:pt x="165" y="61"/>
                    <a:pt x="165" y="56"/>
                  </a:cubicBezTo>
                  <a:cubicBezTo>
                    <a:pt x="165" y="55"/>
                    <a:pt x="165" y="54"/>
                    <a:pt x="165" y="56"/>
                  </a:cubicBezTo>
                  <a:cubicBezTo>
                    <a:pt x="166" y="57"/>
                    <a:pt x="166" y="58"/>
                    <a:pt x="167" y="59"/>
                  </a:cubicBezTo>
                  <a:cubicBezTo>
                    <a:pt x="169" y="61"/>
                    <a:pt x="169" y="62"/>
                    <a:pt x="168" y="64"/>
                  </a:cubicBezTo>
                  <a:cubicBezTo>
                    <a:pt x="168" y="65"/>
                    <a:pt x="167" y="67"/>
                    <a:pt x="167" y="67"/>
                  </a:cubicBezTo>
                  <a:cubicBezTo>
                    <a:pt x="169" y="67"/>
                    <a:pt x="170" y="65"/>
                    <a:pt x="170" y="63"/>
                  </a:cubicBezTo>
                  <a:cubicBezTo>
                    <a:pt x="171" y="60"/>
                    <a:pt x="170" y="60"/>
                    <a:pt x="168" y="58"/>
                  </a:cubicBezTo>
                  <a:cubicBezTo>
                    <a:pt x="167" y="56"/>
                    <a:pt x="166" y="55"/>
                    <a:pt x="165" y="53"/>
                  </a:cubicBezTo>
                  <a:cubicBezTo>
                    <a:pt x="164" y="52"/>
                    <a:pt x="163" y="48"/>
                    <a:pt x="162" y="47"/>
                  </a:cubicBezTo>
                  <a:cubicBezTo>
                    <a:pt x="160" y="46"/>
                    <a:pt x="157" y="46"/>
                    <a:pt x="155" y="45"/>
                  </a:cubicBezTo>
                  <a:cubicBezTo>
                    <a:pt x="149" y="45"/>
                    <a:pt x="144" y="44"/>
                    <a:pt x="139" y="41"/>
                  </a:cubicBezTo>
                  <a:cubicBezTo>
                    <a:pt x="137" y="40"/>
                    <a:pt x="133" y="35"/>
                    <a:pt x="133" y="33"/>
                  </a:cubicBezTo>
                  <a:cubicBezTo>
                    <a:pt x="131" y="29"/>
                    <a:pt x="128" y="28"/>
                    <a:pt x="125" y="26"/>
                  </a:cubicBezTo>
                  <a:cubicBezTo>
                    <a:pt x="125" y="26"/>
                    <a:pt x="125" y="26"/>
                    <a:pt x="125" y="26"/>
                  </a:cubicBezTo>
                  <a:cubicBezTo>
                    <a:pt x="120" y="27"/>
                    <a:pt x="112" y="27"/>
                    <a:pt x="107" y="27"/>
                  </a:cubicBezTo>
                  <a:cubicBezTo>
                    <a:pt x="102" y="27"/>
                    <a:pt x="97" y="26"/>
                    <a:pt x="93" y="25"/>
                  </a:cubicBezTo>
                  <a:cubicBezTo>
                    <a:pt x="91" y="24"/>
                    <a:pt x="89" y="23"/>
                    <a:pt x="87" y="22"/>
                  </a:cubicBezTo>
                  <a:cubicBezTo>
                    <a:pt x="79" y="21"/>
                    <a:pt x="70" y="16"/>
                    <a:pt x="68" y="8"/>
                  </a:cubicBezTo>
                  <a:cubicBezTo>
                    <a:pt x="65" y="0"/>
                    <a:pt x="60" y="1"/>
                    <a:pt x="53" y="2"/>
                  </a:cubicBezTo>
                  <a:cubicBezTo>
                    <a:pt x="50" y="6"/>
                    <a:pt x="50" y="10"/>
                    <a:pt x="46" y="14"/>
                  </a:cubicBezTo>
                  <a:cubicBezTo>
                    <a:pt x="42" y="19"/>
                    <a:pt x="36" y="17"/>
                    <a:pt x="30" y="21"/>
                  </a:cubicBezTo>
                  <a:cubicBezTo>
                    <a:pt x="25" y="23"/>
                    <a:pt x="22" y="24"/>
                    <a:pt x="17" y="24"/>
                  </a:cubicBezTo>
                  <a:cubicBezTo>
                    <a:pt x="10" y="26"/>
                    <a:pt x="7" y="29"/>
                    <a:pt x="0" y="31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12"/>
            <p:cNvSpPr>
              <a:spLocks noEditPoints="1"/>
            </p:cNvSpPr>
            <p:nvPr/>
          </p:nvSpPr>
          <p:spPr bwMode="auto">
            <a:xfrm>
              <a:off x="10068433" y="2891157"/>
              <a:ext cx="1480737" cy="1590552"/>
            </a:xfrm>
            <a:custGeom>
              <a:avLst/>
              <a:gdLst>
                <a:gd name="T0" fmla="*/ 341 w 353"/>
                <a:gd name="T1" fmla="*/ 154 h 379"/>
                <a:gd name="T2" fmla="*/ 345 w 353"/>
                <a:gd name="T3" fmla="*/ 148 h 379"/>
                <a:gd name="T4" fmla="*/ 350 w 353"/>
                <a:gd name="T5" fmla="*/ 172 h 379"/>
                <a:gd name="T6" fmla="*/ 0 w 353"/>
                <a:gd name="T7" fmla="*/ 31 h 379"/>
                <a:gd name="T8" fmla="*/ 16 w 353"/>
                <a:gd name="T9" fmla="*/ 63 h 379"/>
                <a:gd name="T10" fmla="*/ 39 w 353"/>
                <a:gd name="T11" fmla="*/ 81 h 379"/>
                <a:gd name="T12" fmla="*/ 86 w 353"/>
                <a:gd name="T13" fmla="*/ 118 h 379"/>
                <a:gd name="T14" fmla="*/ 84 w 353"/>
                <a:gd name="T15" fmla="*/ 160 h 379"/>
                <a:gd name="T16" fmla="*/ 25 w 353"/>
                <a:gd name="T17" fmla="*/ 189 h 379"/>
                <a:gd name="T18" fmla="*/ 25 w 353"/>
                <a:gd name="T19" fmla="*/ 202 h 379"/>
                <a:gd name="T20" fmla="*/ 94 w 353"/>
                <a:gd name="T21" fmla="*/ 247 h 379"/>
                <a:gd name="T22" fmla="*/ 116 w 353"/>
                <a:gd name="T23" fmla="*/ 299 h 379"/>
                <a:gd name="T24" fmla="*/ 132 w 353"/>
                <a:gd name="T25" fmla="*/ 379 h 379"/>
                <a:gd name="T26" fmla="*/ 137 w 353"/>
                <a:gd name="T27" fmla="*/ 366 h 379"/>
                <a:gd name="T28" fmla="*/ 138 w 353"/>
                <a:gd name="T29" fmla="*/ 336 h 379"/>
                <a:gd name="T30" fmla="*/ 149 w 353"/>
                <a:gd name="T31" fmla="*/ 296 h 379"/>
                <a:gd name="T32" fmla="*/ 140 w 353"/>
                <a:gd name="T33" fmla="*/ 263 h 379"/>
                <a:gd name="T34" fmla="*/ 155 w 353"/>
                <a:gd name="T35" fmla="*/ 255 h 379"/>
                <a:gd name="T36" fmla="*/ 161 w 353"/>
                <a:gd name="T37" fmla="*/ 234 h 379"/>
                <a:gd name="T38" fmla="*/ 181 w 353"/>
                <a:gd name="T39" fmla="*/ 222 h 379"/>
                <a:gd name="T40" fmla="*/ 189 w 353"/>
                <a:gd name="T41" fmla="*/ 218 h 379"/>
                <a:gd name="T42" fmla="*/ 189 w 353"/>
                <a:gd name="T43" fmla="*/ 222 h 379"/>
                <a:gd name="T44" fmla="*/ 209 w 353"/>
                <a:gd name="T45" fmla="*/ 209 h 379"/>
                <a:gd name="T46" fmla="*/ 230 w 353"/>
                <a:gd name="T47" fmla="*/ 202 h 379"/>
                <a:gd name="T48" fmla="*/ 233 w 353"/>
                <a:gd name="T49" fmla="*/ 187 h 379"/>
                <a:gd name="T50" fmla="*/ 270 w 353"/>
                <a:gd name="T51" fmla="*/ 191 h 379"/>
                <a:gd name="T52" fmla="*/ 290 w 353"/>
                <a:gd name="T53" fmla="*/ 184 h 379"/>
                <a:gd name="T54" fmla="*/ 326 w 353"/>
                <a:gd name="T55" fmla="*/ 190 h 379"/>
                <a:gd name="T56" fmla="*/ 352 w 353"/>
                <a:gd name="T57" fmla="*/ 215 h 379"/>
                <a:gd name="T58" fmla="*/ 350 w 353"/>
                <a:gd name="T59" fmla="*/ 183 h 379"/>
                <a:gd name="T60" fmla="*/ 342 w 353"/>
                <a:gd name="T61" fmla="*/ 170 h 379"/>
                <a:gd name="T62" fmla="*/ 329 w 353"/>
                <a:gd name="T63" fmla="*/ 158 h 379"/>
                <a:gd name="T64" fmla="*/ 314 w 353"/>
                <a:gd name="T65" fmla="*/ 142 h 379"/>
                <a:gd name="T66" fmla="*/ 289 w 353"/>
                <a:gd name="T67" fmla="*/ 130 h 379"/>
                <a:gd name="T68" fmla="*/ 284 w 353"/>
                <a:gd name="T69" fmla="*/ 120 h 379"/>
                <a:gd name="T70" fmla="*/ 268 w 353"/>
                <a:gd name="T71" fmla="*/ 118 h 379"/>
                <a:gd name="T72" fmla="*/ 237 w 353"/>
                <a:gd name="T73" fmla="*/ 124 h 379"/>
                <a:gd name="T74" fmla="*/ 198 w 353"/>
                <a:gd name="T75" fmla="*/ 112 h 379"/>
                <a:gd name="T76" fmla="*/ 179 w 353"/>
                <a:gd name="T77" fmla="*/ 109 h 379"/>
                <a:gd name="T78" fmla="*/ 163 w 353"/>
                <a:gd name="T79" fmla="*/ 69 h 379"/>
                <a:gd name="T80" fmla="*/ 167 w 353"/>
                <a:gd name="T81" fmla="*/ 59 h 379"/>
                <a:gd name="T82" fmla="*/ 170 w 353"/>
                <a:gd name="T83" fmla="*/ 63 h 379"/>
                <a:gd name="T84" fmla="*/ 162 w 353"/>
                <a:gd name="T85" fmla="*/ 47 h 379"/>
                <a:gd name="T86" fmla="*/ 133 w 353"/>
                <a:gd name="T87" fmla="*/ 33 h 379"/>
                <a:gd name="T88" fmla="*/ 107 w 353"/>
                <a:gd name="T89" fmla="*/ 27 h 379"/>
                <a:gd name="T90" fmla="*/ 68 w 353"/>
                <a:gd name="T91" fmla="*/ 8 h 379"/>
                <a:gd name="T92" fmla="*/ 30 w 353"/>
                <a:gd name="T93" fmla="*/ 21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3" h="379">
                  <a:moveTo>
                    <a:pt x="347" y="166"/>
                  </a:moveTo>
                  <a:cubicBezTo>
                    <a:pt x="346" y="165"/>
                    <a:pt x="345" y="161"/>
                    <a:pt x="344" y="160"/>
                  </a:cubicBezTo>
                  <a:cubicBezTo>
                    <a:pt x="343" y="158"/>
                    <a:pt x="342" y="156"/>
                    <a:pt x="341" y="154"/>
                  </a:cubicBezTo>
                  <a:cubicBezTo>
                    <a:pt x="340" y="154"/>
                    <a:pt x="337" y="151"/>
                    <a:pt x="338" y="150"/>
                  </a:cubicBezTo>
                  <a:cubicBezTo>
                    <a:pt x="339" y="150"/>
                    <a:pt x="340" y="150"/>
                    <a:pt x="341" y="150"/>
                  </a:cubicBezTo>
                  <a:cubicBezTo>
                    <a:pt x="342" y="149"/>
                    <a:pt x="343" y="146"/>
                    <a:pt x="345" y="148"/>
                  </a:cubicBezTo>
                  <a:cubicBezTo>
                    <a:pt x="347" y="150"/>
                    <a:pt x="348" y="153"/>
                    <a:pt x="347" y="156"/>
                  </a:cubicBezTo>
                  <a:cubicBezTo>
                    <a:pt x="347" y="161"/>
                    <a:pt x="353" y="164"/>
                    <a:pt x="351" y="168"/>
                  </a:cubicBezTo>
                  <a:cubicBezTo>
                    <a:pt x="350" y="169"/>
                    <a:pt x="351" y="171"/>
                    <a:pt x="350" y="172"/>
                  </a:cubicBezTo>
                  <a:cubicBezTo>
                    <a:pt x="348" y="175"/>
                    <a:pt x="348" y="169"/>
                    <a:pt x="348" y="168"/>
                  </a:cubicBezTo>
                  <a:cubicBezTo>
                    <a:pt x="347" y="166"/>
                    <a:pt x="347" y="166"/>
                    <a:pt x="347" y="166"/>
                  </a:cubicBezTo>
                  <a:close/>
                  <a:moveTo>
                    <a:pt x="0" y="31"/>
                  </a:moveTo>
                  <a:cubicBezTo>
                    <a:pt x="1" y="52"/>
                    <a:pt x="1" y="52"/>
                    <a:pt x="1" y="52"/>
                  </a:cubicBezTo>
                  <a:cubicBezTo>
                    <a:pt x="4" y="54"/>
                    <a:pt x="5" y="57"/>
                    <a:pt x="8" y="59"/>
                  </a:cubicBezTo>
                  <a:cubicBezTo>
                    <a:pt x="10" y="61"/>
                    <a:pt x="14" y="63"/>
                    <a:pt x="16" y="63"/>
                  </a:cubicBezTo>
                  <a:cubicBezTo>
                    <a:pt x="21" y="64"/>
                    <a:pt x="25" y="64"/>
                    <a:pt x="27" y="68"/>
                  </a:cubicBezTo>
                  <a:cubicBezTo>
                    <a:pt x="28" y="70"/>
                    <a:pt x="30" y="72"/>
                    <a:pt x="32" y="74"/>
                  </a:cubicBezTo>
                  <a:cubicBezTo>
                    <a:pt x="33" y="76"/>
                    <a:pt x="36" y="80"/>
                    <a:pt x="39" y="81"/>
                  </a:cubicBezTo>
                  <a:cubicBezTo>
                    <a:pt x="42" y="85"/>
                    <a:pt x="47" y="95"/>
                    <a:pt x="52" y="97"/>
                  </a:cubicBezTo>
                  <a:cubicBezTo>
                    <a:pt x="57" y="99"/>
                    <a:pt x="62" y="94"/>
                    <a:pt x="66" y="100"/>
                  </a:cubicBezTo>
                  <a:cubicBezTo>
                    <a:pt x="71" y="108"/>
                    <a:pt x="81" y="109"/>
                    <a:pt x="86" y="118"/>
                  </a:cubicBezTo>
                  <a:cubicBezTo>
                    <a:pt x="93" y="129"/>
                    <a:pt x="113" y="133"/>
                    <a:pt x="102" y="147"/>
                  </a:cubicBezTo>
                  <a:cubicBezTo>
                    <a:pt x="100" y="149"/>
                    <a:pt x="95" y="150"/>
                    <a:pt x="93" y="152"/>
                  </a:cubicBezTo>
                  <a:cubicBezTo>
                    <a:pt x="89" y="155"/>
                    <a:pt x="90" y="158"/>
                    <a:pt x="84" y="160"/>
                  </a:cubicBezTo>
                  <a:cubicBezTo>
                    <a:pt x="79" y="161"/>
                    <a:pt x="70" y="163"/>
                    <a:pt x="67" y="167"/>
                  </a:cubicBezTo>
                  <a:cubicBezTo>
                    <a:pt x="64" y="174"/>
                    <a:pt x="56" y="182"/>
                    <a:pt x="49" y="185"/>
                  </a:cubicBezTo>
                  <a:cubicBezTo>
                    <a:pt x="41" y="189"/>
                    <a:pt x="34" y="189"/>
                    <a:pt x="25" y="189"/>
                  </a:cubicBezTo>
                  <a:cubicBezTo>
                    <a:pt x="22" y="188"/>
                    <a:pt x="22" y="188"/>
                    <a:pt x="22" y="188"/>
                  </a:cubicBezTo>
                  <a:cubicBezTo>
                    <a:pt x="22" y="188"/>
                    <a:pt x="22" y="188"/>
                    <a:pt x="22" y="188"/>
                  </a:cubicBezTo>
                  <a:cubicBezTo>
                    <a:pt x="21" y="195"/>
                    <a:pt x="17" y="199"/>
                    <a:pt x="25" y="202"/>
                  </a:cubicBezTo>
                  <a:cubicBezTo>
                    <a:pt x="34" y="205"/>
                    <a:pt x="36" y="220"/>
                    <a:pt x="41" y="227"/>
                  </a:cubicBezTo>
                  <a:cubicBezTo>
                    <a:pt x="49" y="238"/>
                    <a:pt x="67" y="239"/>
                    <a:pt x="80" y="238"/>
                  </a:cubicBezTo>
                  <a:cubicBezTo>
                    <a:pt x="87" y="241"/>
                    <a:pt x="91" y="238"/>
                    <a:pt x="94" y="247"/>
                  </a:cubicBezTo>
                  <a:cubicBezTo>
                    <a:pt x="98" y="256"/>
                    <a:pt x="96" y="269"/>
                    <a:pt x="103" y="276"/>
                  </a:cubicBezTo>
                  <a:cubicBezTo>
                    <a:pt x="113" y="288"/>
                    <a:pt x="113" y="288"/>
                    <a:pt x="113" y="288"/>
                  </a:cubicBezTo>
                  <a:cubicBezTo>
                    <a:pt x="116" y="291"/>
                    <a:pt x="116" y="295"/>
                    <a:pt x="116" y="299"/>
                  </a:cubicBezTo>
                  <a:cubicBezTo>
                    <a:pt x="117" y="306"/>
                    <a:pt x="124" y="312"/>
                    <a:pt x="127" y="319"/>
                  </a:cubicBezTo>
                  <a:cubicBezTo>
                    <a:pt x="130" y="330"/>
                    <a:pt x="124" y="340"/>
                    <a:pt x="126" y="351"/>
                  </a:cubicBezTo>
                  <a:cubicBezTo>
                    <a:pt x="127" y="360"/>
                    <a:pt x="129" y="371"/>
                    <a:pt x="132" y="379"/>
                  </a:cubicBezTo>
                  <a:cubicBezTo>
                    <a:pt x="132" y="379"/>
                    <a:pt x="132" y="379"/>
                    <a:pt x="132" y="379"/>
                  </a:cubicBezTo>
                  <a:cubicBezTo>
                    <a:pt x="135" y="378"/>
                    <a:pt x="137" y="377"/>
                    <a:pt x="140" y="377"/>
                  </a:cubicBezTo>
                  <a:cubicBezTo>
                    <a:pt x="141" y="375"/>
                    <a:pt x="138" y="368"/>
                    <a:pt x="137" y="366"/>
                  </a:cubicBezTo>
                  <a:cubicBezTo>
                    <a:pt x="134" y="361"/>
                    <a:pt x="133" y="356"/>
                    <a:pt x="133" y="350"/>
                  </a:cubicBezTo>
                  <a:cubicBezTo>
                    <a:pt x="133" y="346"/>
                    <a:pt x="134" y="345"/>
                    <a:pt x="135" y="342"/>
                  </a:cubicBezTo>
                  <a:cubicBezTo>
                    <a:pt x="136" y="340"/>
                    <a:pt x="137" y="337"/>
                    <a:pt x="138" y="336"/>
                  </a:cubicBezTo>
                  <a:cubicBezTo>
                    <a:pt x="139" y="333"/>
                    <a:pt x="145" y="332"/>
                    <a:pt x="144" y="328"/>
                  </a:cubicBezTo>
                  <a:cubicBezTo>
                    <a:pt x="143" y="324"/>
                    <a:pt x="141" y="321"/>
                    <a:pt x="140" y="317"/>
                  </a:cubicBezTo>
                  <a:cubicBezTo>
                    <a:pt x="136" y="308"/>
                    <a:pt x="139" y="299"/>
                    <a:pt x="149" y="296"/>
                  </a:cubicBezTo>
                  <a:cubicBezTo>
                    <a:pt x="157" y="294"/>
                    <a:pt x="151" y="292"/>
                    <a:pt x="147" y="288"/>
                  </a:cubicBezTo>
                  <a:cubicBezTo>
                    <a:pt x="143" y="284"/>
                    <a:pt x="136" y="273"/>
                    <a:pt x="138" y="267"/>
                  </a:cubicBezTo>
                  <a:cubicBezTo>
                    <a:pt x="139" y="266"/>
                    <a:pt x="140" y="264"/>
                    <a:pt x="140" y="263"/>
                  </a:cubicBezTo>
                  <a:cubicBezTo>
                    <a:pt x="141" y="262"/>
                    <a:pt x="142" y="262"/>
                    <a:pt x="143" y="261"/>
                  </a:cubicBezTo>
                  <a:cubicBezTo>
                    <a:pt x="145" y="259"/>
                    <a:pt x="149" y="260"/>
                    <a:pt x="150" y="257"/>
                  </a:cubicBezTo>
                  <a:cubicBezTo>
                    <a:pt x="151" y="256"/>
                    <a:pt x="155" y="257"/>
                    <a:pt x="155" y="255"/>
                  </a:cubicBezTo>
                  <a:cubicBezTo>
                    <a:pt x="155" y="253"/>
                    <a:pt x="154" y="252"/>
                    <a:pt x="153" y="250"/>
                  </a:cubicBezTo>
                  <a:cubicBezTo>
                    <a:pt x="153" y="248"/>
                    <a:pt x="152" y="238"/>
                    <a:pt x="154" y="237"/>
                  </a:cubicBezTo>
                  <a:cubicBezTo>
                    <a:pt x="157" y="236"/>
                    <a:pt x="158" y="237"/>
                    <a:pt x="161" y="234"/>
                  </a:cubicBezTo>
                  <a:cubicBezTo>
                    <a:pt x="164" y="231"/>
                    <a:pt x="165" y="230"/>
                    <a:pt x="169" y="229"/>
                  </a:cubicBezTo>
                  <a:cubicBezTo>
                    <a:pt x="172" y="228"/>
                    <a:pt x="173" y="229"/>
                    <a:pt x="175" y="226"/>
                  </a:cubicBezTo>
                  <a:cubicBezTo>
                    <a:pt x="177" y="225"/>
                    <a:pt x="179" y="223"/>
                    <a:pt x="181" y="222"/>
                  </a:cubicBezTo>
                  <a:cubicBezTo>
                    <a:pt x="184" y="221"/>
                    <a:pt x="184" y="222"/>
                    <a:pt x="186" y="222"/>
                  </a:cubicBezTo>
                  <a:cubicBezTo>
                    <a:pt x="187" y="222"/>
                    <a:pt x="186" y="221"/>
                    <a:pt x="186" y="220"/>
                  </a:cubicBezTo>
                  <a:cubicBezTo>
                    <a:pt x="185" y="219"/>
                    <a:pt x="188" y="218"/>
                    <a:pt x="189" y="218"/>
                  </a:cubicBezTo>
                  <a:cubicBezTo>
                    <a:pt x="189" y="218"/>
                    <a:pt x="191" y="217"/>
                    <a:pt x="191" y="217"/>
                  </a:cubicBezTo>
                  <a:cubicBezTo>
                    <a:pt x="191" y="218"/>
                    <a:pt x="190" y="219"/>
                    <a:pt x="190" y="220"/>
                  </a:cubicBezTo>
                  <a:cubicBezTo>
                    <a:pt x="190" y="220"/>
                    <a:pt x="189" y="222"/>
                    <a:pt x="189" y="222"/>
                  </a:cubicBezTo>
                  <a:cubicBezTo>
                    <a:pt x="192" y="222"/>
                    <a:pt x="193" y="216"/>
                    <a:pt x="195" y="214"/>
                  </a:cubicBezTo>
                  <a:cubicBezTo>
                    <a:pt x="197" y="211"/>
                    <a:pt x="203" y="206"/>
                    <a:pt x="207" y="208"/>
                  </a:cubicBezTo>
                  <a:cubicBezTo>
                    <a:pt x="208" y="208"/>
                    <a:pt x="208" y="210"/>
                    <a:pt x="209" y="209"/>
                  </a:cubicBezTo>
                  <a:cubicBezTo>
                    <a:pt x="210" y="208"/>
                    <a:pt x="211" y="208"/>
                    <a:pt x="212" y="207"/>
                  </a:cubicBezTo>
                  <a:cubicBezTo>
                    <a:pt x="216" y="204"/>
                    <a:pt x="217" y="203"/>
                    <a:pt x="222" y="201"/>
                  </a:cubicBezTo>
                  <a:cubicBezTo>
                    <a:pt x="224" y="201"/>
                    <a:pt x="229" y="202"/>
                    <a:pt x="230" y="202"/>
                  </a:cubicBezTo>
                  <a:cubicBezTo>
                    <a:pt x="232" y="201"/>
                    <a:pt x="231" y="200"/>
                    <a:pt x="233" y="200"/>
                  </a:cubicBezTo>
                  <a:cubicBezTo>
                    <a:pt x="234" y="200"/>
                    <a:pt x="235" y="193"/>
                    <a:pt x="235" y="191"/>
                  </a:cubicBezTo>
                  <a:cubicBezTo>
                    <a:pt x="236" y="187"/>
                    <a:pt x="233" y="190"/>
                    <a:pt x="233" y="187"/>
                  </a:cubicBezTo>
                  <a:cubicBezTo>
                    <a:pt x="233" y="177"/>
                    <a:pt x="255" y="182"/>
                    <a:pt x="259" y="188"/>
                  </a:cubicBezTo>
                  <a:cubicBezTo>
                    <a:pt x="260" y="189"/>
                    <a:pt x="260" y="192"/>
                    <a:pt x="262" y="191"/>
                  </a:cubicBezTo>
                  <a:cubicBezTo>
                    <a:pt x="265" y="189"/>
                    <a:pt x="267" y="192"/>
                    <a:pt x="270" y="191"/>
                  </a:cubicBezTo>
                  <a:cubicBezTo>
                    <a:pt x="272" y="190"/>
                    <a:pt x="278" y="187"/>
                    <a:pt x="280" y="186"/>
                  </a:cubicBezTo>
                  <a:cubicBezTo>
                    <a:pt x="282" y="186"/>
                    <a:pt x="285" y="189"/>
                    <a:pt x="287" y="188"/>
                  </a:cubicBezTo>
                  <a:cubicBezTo>
                    <a:pt x="288" y="187"/>
                    <a:pt x="288" y="185"/>
                    <a:pt x="290" y="184"/>
                  </a:cubicBezTo>
                  <a:cubicBezTo>
                    <a:pt x="294" y="182"/>
                    <a:pt x="300" y="182"/>
                    <a:pt x="305" y="184"/>
                  </a:cubicBezTo>
                  <a:cubicBezTo>
                    <a:pt x="308" y="185"/>
                    <a:pt x="310" y="187"/>
                    <a:pt x="313" y="187"/>
                  </a:cubicBezTo>
                  <a:cubicBezTo>
                    <a:pt x="317" y="187"/>
                    <a:pt x="322" y="188"/>
                    <a:pt x="326" y="190"/>
                  </a:cubicBezTo>
                  <a:cubicBezTo>
                    <a:pt x="327" y="191"/>
                    <a:pt x="330" y="192"/>
                    <a:pt x="332" y="193"/>
                  </a:cubicBezTo>
                  <a:cubicBezTo>
                    <a:pt x="340" y="196"/>
                    <a:pt x="346" y="202"/>
                    <a:pt x="350" y="209"/>
                  </a:cubicBezTo>
                  <a:cubicBezTo>
                    <a:pt x="351" y="210"/>
                    <a:pt x="351" y="213"/>
                    <a:pt x="352" y="215"/>
                  </a:cubicBezTo>
                  <a:cubicBezTo>
                    <a:pt x="353" y="214"/>
                    <a:pt x="351" y="206"/>
                    <a:pt x="351" y="205"/>
                  </a:cubicBezTo>
                  <a:cubicBezTo>
                    <a:pt x="349" y="200"/>
                    <a:pt x="349" y="196"/>
                    <a:pt x="350" y="192"/>
                  </a:cubicBezTo>
                  <a:cubicBezTo>
                    <a:pt x="350" y="189"/>
                    <a:pt x="351" y="185"/>
                    <a:pt x="350" y="183"/>
                  </a:cubicBezTo>
                  <a:cubicBezTo>
                    <a:pt x="349" y="181"/>
                    <a:pt x="347" y="180"/>
                    <a:pt x="346" y="178"/>
                  </a:cubicBezTo>
                  <a:cubicBezTo>
                    <a:pt x="346" y="177"/>
                    <a:pt x="346" y="175"/>
                    <a:pt x="345" y="174"/>
                  </a:cubicBezTo>
                  <a:cubicBezTo>
                    <a:pt x="345" y="173"/>
                    <a:pt x="343" y="171"/>
                    <a:pt x="342" y="170"/>
                  </a:cubicBezTo>
                  <a:cubicBezTo>
                    <a:pt x="340" y="167"/>
                    <a:pt x="338" y="167"/>
                    <a:pt x="335" y="166"/>
                  </a:cubicBezTo>
                  <a:cubicBezTo>
                    <a:pt x="334" y="166"/>
                    <a:pt x="332" y="163"/>
                    <a:pt x="333" y="162"/>
                  </a:cubicBezTo>
                  <a:cubicBezTo>
                    <a:pt x="332" y="159"/>
                    <a:pt x="330" y="161"/>
                    <a:pt x="329" y="158"/>
                  </a:cubicBezTo>
                  <a:cubicBezTo>
                    <a:pt x="326" y="154"/>
                    <a:pt x="326" y="154"/>
                    <a:pt x="326" y="154"/>
                  </a:cubicBezTo>
                  <a:cubicBezTo>
                    <a:pt x="324" y="151"/>
                    <a:pt x="323" y="147"/>
                    <a:pt x="321" y="144"/>
                  </a:cubicBezTo>
                  <a:cubicBezTo>
                    <a:pt x="320" y="143"/>
                    <a:pt x="316" y="142"/>
                    <a:pt x="314" y="142"/>
                  </a:cubicBezTo>
                  <a:cubicBezTo>
                    <a:pt x="311" y="141"/>
                    <a:pt x="308" y="139"/>
                    <a:pt x="304" y="139"/>
                  </a:cubicBezTo>
                  <a:cubicBezTo>
                    <a:pt x="297" y="138"/>
                    <a:pt x="298" y="137"/>
                    <a:pt x="293" y="132"/>
                  </a:cubicBezTo>
                  <a:cubicBezTo>
                    <a:pt x="292" y="131"/>
                    <a:pt x="288" y="133"/>
                    <a:pt x="289" y="130"/>
                  </a:cubicBezTo>
                  <a:cubicBezTo>
                    <a:pt x="289" y="128"/>
                    <a:pt x="289" y="126"/>
                    <a:pt x="287" y="124"/>
                  </a:cubicBezTo>
                  <a:cubicBezTo>
                    <a:pt x="285" y="123"/>
                    <a:pt x="285" y="122"/>
                    <a:pt x="284" y="120"/>
                  </a:cubicBezTo>
                  <a:cubicBezTo>
                    <a:pt x="284" y="120"/>
                    <a:pt x="284" y="120"/>
                    <a:pt x="284" y="120"/>
                  </a:cubicBezTo>
                  <a:cubicBezTo>
                    <a:pt x="285" y="118"/>
                    <a:pt x="289" y="116"/>
                    <a:pt x="284" y="116"/>
                  </a:cubicBezTo>
                  <a:cubicBezTo>
                    <a:pt x="281" y="116"/>
                    <a:pt x="277" y="118"/>
                    <a:pt x="274" y="119"/>
                  </a:cubicBezTo>
                  <a:cubicBezTo>
                    <a:pt x="270" y="119"/>
                    <a:pt x="270" y="119"/>
                    <a:pt x="268" y="118"/>
                  </a:cubicBezTo>
                  <a:cubicBezTo>
                    <a:pt x="268" y="116"/>
                    <a:pt x="265" y="118"/>
                    <a:pt x="264" y="118"/>
                  </a:cubicBezTo>
                  <a:cubicBezTo>
                    <a:pt x="257" y="119"/>
                    <a:pt x="257" y="119"/>
                    <a:pt x="257" y="119"/>
                  </a:cubicBezTo>
                  <a:cubicBezTo>
                    <a:pt x="251" y="121"/>
                    <a:pt x="244" y="123"/>
                    <a:pt x="237" y="124"/>
                  </a:cubicBezTo>
                  <a:cubicBezTo>
                    <a:pt x="235" y="124"/>
                    <a:pt x="224" y="127"/>
                    <a:pt x="223" y="123"/>
                  </a:cubicBezTo>
                  <a:cubicBezTo>
                    <a:pt x="223" y="123"/>
                    <a:pt x="223" y="122"/>
                    <a:pt x="222" y="122"/>
                  </a:cubicBezTo>
                  <a:cubicBezTo>
                    <a:pt x="214" y="122"/>
                    <a:pt x="198" y="125"/>
                    <a:pt x="198" y="112"/>
                  </a:cubicBezTo>
                  <a:cubicBezTo>
                    <a:pt x="197" y="112"/>
                    <a:pt x="197" y="112"/>
                    <a:pt x="197" y="112"/>
                  </a:cubicBezTo>
                  <a:cubicBezTo>
                    <a:pt x="194" y="112"/>
                    <a:pt x="191" y="113"/>
                    <a:pt x="188" y="111"/>
                  </a:cubicBezTo>
                  <a:cubicBezTo>
                    <a:pt x="185" y="108"/>
                    <a:pt x="182" y="110"/>
                    <a:pt x="179" y="109"/>
                  </a:cubicBezTo>
                  <a:cubicBezTo>
                    <a:pt x="174" y="106"/>
                    <a:pt x="170" y="105"/>
                    <a:pt x="167" y="100"/>
                  </a:cubicBezTo>
                  <a:cubicBezTo>
                    <a:pt x="165" y="97"/>
                    <a:pt x="165" y="93"/>
                    <a:pt x="164" y="90"/>
                  </a:cubicBezTo>
                  <a:cubicBezTo>
                    <a:pt x="162" y="85"/>
                    <a:pt x="160" y="73"/>
                    <a:pt x="163" y="69"/>
                  </a:cubicBezTo>
                  <a:cubicBezTo>
                    <a:pt x="166" y="65"/>
                    <a:pt x="165" y="61"/>
                    <a:pt x="165" y="56"/>
                  </a:cubicBezTo>
                  <a:cubicBezTo>
                    <a:pt x="165" y="55"/>
                    <a:pt x="165" y="54"/>
                    <a:pt x="165" y="56"/>
                  </a:cubicBezTo>
                  <a:cubicBezTo>
                    <a:pt x="166" y="57"/>
                    <a:pt x="166" y="58"/>
                    <a:pt x="167" y="59"/>
                  </a:cubicBezTo>
                  <a:cubicBezTo>
                    <a:pt x="169" y="61"/>
                    <a:pt x="169" y="62"/>
                    <a:pt x="168" y="64"/>
                  </a:cubicBezTo>
                  <a:cubicBezTo>
                    <a:pt x="168" y="65"/>
                    <a:pt x="167" y="67"/>
                    <a:pt x="167" y="67"/>
                  </a:cubicBezTo>
                  <a:cubicBezTo>
                    <a:pt x="169" y="67"/>
                    <a:pt x="170" y="65"/>
                    <a:pt x="170" y="63"/>
                  </a:cubicBezTo>
                  <a:cubicBezTo>
                    <a:pt x="171" y="60"/>
                    <a:pt x="170" y="60"/>
                    <a:pt x="168" y="58"/>
                  </a:cubicBezTo>
                  <a:cubicBezTo>
                    <a:pt x="167" y="56"/>
                    <a:pt x="166" y="55"/>
                    <a:pt x="165" y="53"/>
                  </a:cubicBezTo>
                  <a:cubicBezTo>
                    <a:pt x="164" y="52"/>
                    <a:pt x="163" y="48"/>
                    <a:pt x="162" y="47"/>
                  </a:cubicBezTo>
                  <a:cubicBezTo>
                    <a:pt x="160" y="46"/>
                    <a:pt x="157" y="46"/>
                    <a:pt x="155" y="45"/>
                  </a:cubicBezTo>
                  <a:cubicBezTo>
                    <a:pt x="149" y="45"/>
                    <a:pt x="144" y="44"/>
                    <a:pt x="139" y="41"/>
                  </a:cubicBezTo>
                  <a:cubicBezTo>
                    <a:pt x="137" y="40"/>
                    <a:pt x="133" y="35"/>
                    <a:pt x="133" y="33"/>
                  </a:cubicBezTo>
                  <a:cubicBezTo>
                    <a:pt x="131" y="29"/>
                    <a:pt x="128" y="28"/>
                    <a:pt x="125" y="26"/>
                  </a:cubicBezTo>
                  <a:cubicBezTo>
                    <a:pt x="125" y="26"/>
                    <a:pt x="125" y="26"/>
                    <a:pt x="125" y="26"/>
                  </a:cubicBezTo>
                  <a:cubicBezTo>
                    <a:pt x="120" y="27"/>
                    <a:pt x="112" y="27"/>
                    <a:pt x="107" y="27"/>
                  </a:cubicBezTo>
                  <a:cubicBezTo>
                    <a:pt x="102" y="27"/>
                    <a:pt x="97" y="26"/>
                    <a:pt x="93" y="25"/>
                  </a:cubicBezTo>
                  <a:cubicBezTo>
                    <a:pt x="91" y="24"/>
                    <a:pt x="89" y="23"/>
                    <a:pt x="87" y="22"/>
                  </a:cubicBezTo>
                  <a:cubicBezTo>
                    <a:pt x="79" y="21"/>
                    <a:pt x="70" y="16"/>
                    <a:pt x="68" y="8"/>
                  </a:cubicBezTo>
                  <a:cubicBezTo>
                    <a:pt x="65" y="0"/>
                    <a:pt x="60" y="1"/>
                    <a:pt x="53" y="2"/>
                  </a:cubicBezTo>
                  <a:cubicBezTo>
                    <a:pt x="50" y="6"/>
                    <a:pt x="50" y="10"/>
                    <a:pt x="46" y="14"/>
                  </a:cubicBezTo>
                  <a:cubicBezTo>
                    <a:pt x="42" y="19"/>
                    <a:pt x="36" y="17"/>
                    <a:pt x="30" y="21"/>
                  </a:cubicBezTo>
                  <a:cubicBezTo>
                    <a:pt x="25" y="23"/>
                    <a:pt x="22" y="24"/>
                    <a:pt x="17" y="24"/>
                  </a:cubicBezTo>
                  <a:cubicBezTo>
                    <a:pt x="10" y="26"/>
                    <a:pt x="7" y="29"/>
                    <a:pt x="0" y="31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13"/>
            <p:cNvSpPr>
              <a:spLocks/>
            </p:cNvSpPr>
            <p:nvPr/>
          </p:nvSpPr>
          <p:spPr bwMode="auto">
            <a:xfrm>
              <a:off x="7896922" y="3486285"/>
              <a:ext cx="1131807" cy="1666715"/>
            </a:xfrm>
            <a:custGeom>
              <a:avLst/>
              <a:gdLst>
                <a:gd name="T0" fmla="*/ 116 w 270"/>
                <a:gd name="T1" fmla="*/ 19 h 397"/>
                <a:gd name="T2" fmla="*/ 133 w 270"/>
                <a:gd name="T3" fmla="*/ 47 h 397"/>
                <a:gd name="T4" fmla="*/ 143 w 270"/>
                <a:gd name="T5" fmla="*/ 85 h 397"/>
                <a:gd name="T6" fmla="*/ 168 w 270"/>
                <a:gd name="T7" fmla="*/ 96 h 397"/>
                <a:gd name="T8" fmla="*/ 158 w 270"/>
                <a:gd name="T9" fmla="*/ 120 h 397"/>
                <a:gd name="T10" fmla="*/ 143 w 270"/>
                <a:gd name="T11" fmla="*/ 142 h 397"/>
                <a:gd name="T12" fmla="*/ 162 w 270"/>
                <a:gd name="T13" fmla="*/ 167 h 397"/>
                <a:gd name="T14" fmla="*/ 186 w 270"/>
                <a:gd name="T15" fmla="*/ 179 h 397"/>
                <a:gd name="T16" fmla="*/ 197 w 270"/>
                <a:gd name="T17" fmla="*/ 205 h 397"/>
                <a:gd name="T18" fmla="*/ 220 w 270"/>
                <a:gd name="T19" fmla="*/ 214 h 397"/>
                <a:gd name="T20" fmla="*/ 241 w 270"/>
                <a:gd name="T21" fmla="*/ 231 h 397"/>
                <a:gd name="T22" fmla="*/ 264 w 270"/>
                <a:gd name="T23" fmla="*/ 251 h 397"/>
                <a:gd name="T24" fmla="*/ 270 w 270"/>
                <a:gd name="T25" fmla="*/ 270 h 397"/>
                <a:gd name="T26" fmla="*/ 265 w 270"/>
                <a:gd name="T27" fmla="*/ 275 h 397"/>
                <a:gd name="T28" fmla="*/ 252 w 270"/>
                <a:gd name="T29" fmla="*/ 281 h 397"/>
                <a:gd name="T30" fmla="*/ 237 w 270"/>
                <a:gd name="T31" fmla="*/ 292 h 397"/>
                <a:gd name="T32" fmla="*/ 213 w 270"/>
                <a:gd name="T33" fmla="*/ 303 h 397"/>
                <a:gd name="T34" fmla="*/ 205 w 270"/>
                <a:gd name="T35" fmla="*/ 308 h 397"/>
                <a:gd name="T36" fmla="*/ 198 w 270"/>
                <a:gd name="T37" fmla="*/ 316 h 397"/>
                <a:gd name="T38" fmla="*/ 192 w 270"/>
                <a:gd name="T39" fmla="*/ 327 h 397"/>
                <a:gd name="T40" fmla="*/ 179 w 270"/>
                <a:gd name="T41" fmla="*/ 336 h 397"/>
                <a:gd name="T42" fmla="*/ 161 w 270"/>
                <a:gd name="T43" fmla="*/ 346 h 397"/>
                <a:gd name="T44" fmla="*/ 152 w 270"/>
                <a:gd name="T45" fmla="*/ 350 h 397"/>
                <a:gd name="T46" fmla="*/ 142 w 270"/>
                <a:gd name="T47" fmla="*/ 358 h 397"/>
                <a:gd name="T48" fmla="*/ 136 w 270"/>
                <a:gd name="T49" fmla="*/ 367 h 397"/>
                <a:gd name="T50" fmla="*/ 130 w 270"/>
                <a:gd name="T51" fmla="*/ 383 h 397"/>
                <a:gd name="T52" fmla="*/ 118 w 270"/>
                <a:gd name="T53" fmla="*/ 393 h 397"/>
                <a:gd name="T54" fmla="*/ 101 w 270"/>
                <a:gd name="T55" fmla="*/ 390 h 397"/>
                <a:gd name="T56" fmla="*/ 98 w 270"/>
                <a:gd name="T57" fmla="*/ 389 h 397"/>
                <a:gd name="T58" fmla="*/ 92 w 270"/>
                <a:gd name="T59" fmla="*/ 370 h 397"/>
                <a:gd name="T60" fmla="*/ 69 w 270"/>
                <a:gd name="T61" fmla="*/ 348 h 397"/>
                <a:gd name="T62" fmla="*/ 64 w 270"/>
                <a:gd name="T63" fmla="*/ 331 h 397"/>
                <a:gd name="T64" fmla="*/ 66 w 270"/>
                <a:gd name="T65" fmla="*/ 309 h 397"/>
                <a:gd name="T66" fmla="*/ 52 w 270"/>
                <a:gd name="T67" fmla="*/ 282 h 397"/>
                <a:gd name="T68" fmla="*/ 60 w 270"/>
                <a:gd name="T69" fmla="*/ 244 h 397"/>
                <a:gd name="T70" fmla="*/ 25 w 270"/>
                <a:gd name="T71" fmla="*/ 217 h 397"/>
                <a:gd name="T72" fmla="*/ 12 w 270"/>
                <a:gd name="T73" fmla="*/ 176 h 397"/>
                <a:gd name="T74" fmla="*/ 24 w 270"/>
                <a:gd name="T75" fmla="*/ 146 h 397"/>
                <a:gd name="T76" fmla="*/ 67 w 270"/>
                <a:gd name="T77" fmla="*/ 118 h 397"/>
                <a:gd name="T78" fmla="*/ 32 w 270"/>
                <a:gd name="T79" fmla="*/ 98 h 397"/>
                <a:gd name="T80" fmla="*/ 20 w 270"/>
                <a:gd name="T81" fmla="*/ 51 h 397"/>
                <a:gd name="T82" fmla="*/ 22 w 270"/>
                <a:gd name="T83" fmla="*/ 44 h 397"/>
                <a:gd name="T84" fmla="*/ 65 w 270"/>
                <a:gd name="T85" fmla="*/ 13 h 397"/>
                <a:gd name="T86" fmla="*/ 109 w 270"/>
                <a:gd name="T87" fmla="*/ 0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397">
                  <a:moveTo>
                    <a:pt x="109" y="0"/>
                  </a:moveTo>
                  <a:cubicBezTo>
                    <a:pt x="113" y="6"/>
                    <a:pt x="110" y="13"/>
                    <a:pt x="116" y="19"/>
                  </a:cubicBezTo>
                  <a:cubicBezTo>
                    <a:pt x="120" y="23"/>
                    <a:pt x="120" y="25"/>
                    <a:pt x="120" y="31"/>
                  </a:cubicBezTo>
                  <a:cubicBezTo>
                    <a:pt x="120" y="40"/>
                    <a:pt x="128" y="42"/>
                    <a:pt x="133" y="47"/>
                  </a:cubicBezTo>
                  <a:cubicBezTo>
                    <a:pt x="138" y="51"/>
                    <a:pt x="141" y="62"/>
                    <a:pt x="140" y="68"/>
                  </a:cubicBezTo>
                  <a:cubicBezTo>
                    <a:pt x="141" y="74"/>
                    <a:pt x="141" y="80"/>
                    <a:pt x="143" y="85"/>
                  </a:cubicBezTo>
                  <a:cubicBezTo>
                    <a:pt x="147" y="92"/>
                    <a:pt x="163" y="86"/>
                    <a:pt x="169" y="89"/>
                  </a:cubicBezTo>
                  <a:cubicBezTo>
                    <a:pt x="171" y="90"/>
                    <a:pt x="169" y="95"/>
                    <a:pt x="168" y="96"/>
                  </a:cubicBezTo>
                  <a:cubicBezTo>
                    <a:pt x="166" y="102"/>
                    <a:pt x="157" y="102"/>
                    <a:pt x="158" y="108"/>
                  </a:cubicBezTo>
                  <a:cubicBezTo>
                    <a:pt x="159" y="113"/>
                    <a:pt x="161" y="116"/>
                    <a:pt x="158" y="120"/>
                  </a:cubicBezTo>
                  <a:cubicBezTo>
                    <a:pt x="152" y="128"/>
                    <a:pt x="146" y="124"/>
                    <a:pt x="147" y="136"/>
                  </a:cubicBezTo>
                  <a:cubicBezTo>
                    <a:pt x="148" y="140"/>
                    <a:pt x="145" y="140"/>
                    <a:pt x="143" y="142"/>
                  </a:cubicBezTo>
                  <a:cubicBezTo>
                    <a:pt x="141" y="144"/>
                    <a:pt x="142" y="150"/>
                    <a:pt x="142" y="152"/>
                  </a:cubicBezTo>
                  <a:cubicBezTo>
                    <a:pt x="145" y="159"/>
                    <a:pt x="155" y="166"/>
                    <a:pt x="162" y="167"/>
                  </a:cubicBezTo>
                  <a:cubicBezTo>
                    <a:pt x="169" y="168"/>
                    <a:pt x="170" y="157"/>
                    <a:pt x="180" y="158"/>
                  </a:cubicBezTo>
                  <a:cubicBezTo>
                    <a:pt x="195" y="160"/>
                    <a:pt x="184" y="170"/>
                    <a:pt x="186" y="179"/>
                  </a:cubicBezTo>
                  <a:cubicBezTo>
                    <a:pt x="186" y="182"/>
                    <a:pt x="185" y="188"/>
                    <a:pt x="186" y="189"/>
                  </a:cubicBezTo>
                  <a:cubicBezTo>
                    <a:pt x="190" y="195"/>
                    <a:pt x="196" y="197"/>
                    <a:pt x="197" y="205"/>
                  </a:cubicBezTo>
                  <a:cubicBezTo>
                    <a:pt x="198" y="208"/>
                    <a:pt x="197" y="214"/>
                    <a:pt x="199" y="216"/>
                  </a:cubicBezTo>
                  <a:cubicBezTo>
                    <a:pt x="206" y="221"/>
                    <a:pt x="214" y="217"/>
                    <a:pt x="220" y="214"/>
                  </a:cubicBezTo>
                  <a:cubicBezTo>
                    <a:pt x="229" y="210"/>
                    <a:pt x="231" y="219"/>
                    <a:pt x="237" y="224"/>
                  </a:cubicBezTo>
                  <a:cubicBezTo>
                    <a:pt x="238" y="226"/>
                    <a:pt x="240" y="229"/>
                    <a:pt x="241" y="231"/>
                  </a:cubicBezTo>
                  <a:cubicBezTo>
                    <a:pt x="244" y="234"/>
                    <a:pt x="246" y="239"/>
                    <a:pt x="250" y="241"/>
                  </a:cubicBezTo>
                  <a:cubicBezTo>
                    <a:pt x="256" y="245"/>
                    <a:pt x="261" y="244"/>
                    <a:pt x="264" y="251"/>
                  </a:cubicBezTo>
                  <a:cubicBezTo>
                    <a:pt x="266" y="257"/>
                    <a:pt x="268" y="265"/>
                    <a:pt x="270" y="270"/>
                  </a:cubicBezTo>
                  <a:cubicBezTo>
                    <a:pt x="270" y="270"/>
                    <a:pt x="270" y="270"/>
                    <a:pt x="270" y="270"/>
                  </a:cubicBezTo>
                  <a:cubicBezTo>
                    <a:pt x="269" y="270"/>
                    <a:pt x="269" y="271"/>
                    <a:pt x="268" y="272"/>
                  </a:cubicBezTo>
                  <a:cubicBezTo>
                    <a:pt x="268" y="273"/>
                    <a:pt x="266" y="275"/>
                    <a:pt x="265" y="275"/>
                  </a:cubicBezTo>
                  <a:cubicBezTo>
                    <a:pt x="260" y="275"/>
                    <a:pt x="261" y="279"/>
                    <a:pt x="257" y="280"/>
                  </a:cubicBezTo>
                  <a:cubicBezTo>
                    <a:pt x="256" y="281"/>
                    <a:pt x="253" y="280"/>
                    <a:pt x="252" y="281"/>
                  </a:cubicBezTo>
                  <a:cubicBezTo>
                    <a:pt x="250" y="283"/>
                    <a:pt x="248" y="286"/>
                    <a:pt x="247" y="287"/>
                  </a:cubicBezTo>
                  <a:cubicBezTo>
                    <a:pt x="244" y="288"/>
                    <a:pt x="240" y="291"/>
                    <a:pt x="237" y="292"/>
                  </a:cubicBezTo>
                  <a:cubicBezTo>
                    <a:pt x="231" y="295"/>
                    <a:pt x="225" y="297"/>
                    <a:pt x="218" y="300"/>
                  </a:cubicBezTo>
                  <a:cubicBezTo>
                    <a:pt x="217" y="301"/>
                    <a:pt x="215" y="303"/>
                    <a:pt x="213" y="303"/>
                  </a:cubicBezTo>
                  <a:cubicBezTo>
                    <a:pt x="212" y="303"/>
                    <a:pt x="210" y="302"/>
                    <a:pt x="209" y="302"/>
                  </a:cubicBezTo>
                  <a:cubicBezTo>
                    <a:pt x="205" y="303"/>
                    <a:pt x="207" y="307"/>
                    <a:pt x="205" y="308"/>
                  </a:cubicBezTo>
                  <a:cubicBezTo>
                    <a:pt x="203" y="310"/>
                    <a:pt x="202" y="308"/>
                    <a:pt x="202" y="312"/>
                  </a:cubicBezTo>
                  <a:cubicBezTo>
                    <a:pt x="203" y="315"/>
                    <a:pt x="198" y="314"/>
                    <a:pt x="198" y="316"/>
                  </a:cubicBezTo>
                  <a:cubicBezTo>
                    <a:pt x="198" y="320"/>
                    <a:pt x="195" y="320"/>
                    <a:pt x="195" y="323"/>
                  </a:cubicBezTo>
                  <a:cubicBezTo>
                    <a:pt x="194" y="325"/>
                    <a:pt x="192" y="326"/>
                    <a:pt x="192" y="327"/>
                  </a:cubicBezTo>
                  <a:cubicBezTo>
                    <a:pt x="190" y="330"/>
                    <a:pt x="187" y="329"/>
                    <a:pt x="186" y="330"/>
                  </a:cubicBezTo>
                  <a:cubicBezTo>
                    <a:pt x="184" y="331"/>
                    <a:pt x="180" y="335"/>
                    <a:pt x="179" y="336"/>
                  </a:cubicBezTo>
                  <a:cubicBezTo>
                    <a:pt x="176" y="338"/>
                    <a:pt x="172" y="341"/>
                    <a:pt x="170" y="343"/>
                  </a:cubicBezTo>
                  <a:cubicBezTo>
                    <a:pt x="167" y="345"/>
                    <a:pt x="164" y="344"/>
                    <a:pt x="161" y="346"/>
                  </a:cubicBezTo>
                  <a:cubicBezTo>
                    <a:pt x="159" y="347"/>
                    <a:pt x="157" y="347"/>
                    <a:pt x="155" y="348"/>
                  </a:cubicBezTo>
                  <a:cubicBezTo>
                    <a:pt x="154" y="348"/>
                    <a:pt x="153" y="350"/>
                    <a:pt x="152" y="350"/>
                  </a:cubicBezTo>
                  <a:cubicBezTo>
                    <a:pt x="149" y="352"/>
                    <a:pt x="147" y="353"/>
                    <a:pt x="145" y="356"/>
                  </a:cubicBezTo>
                  <a:cubicBezTo>
                    <a:pt x="144" y="357"/>
                    <a:pt x="142" y="355"/>
                    <a:pt x="142" y="358"/>
                  </a:cubicBezTo>
                  <a:cubicBezTo>
                    <a:pt x="142" y="361"/>
                    <a:pt x="140" y="359"/>
                    <a:pt x="139" y="360"/>
                  </a:cubicBezTo>
                  <a:cubicBezTo>
                    <a:pt x="137" y="362"/>
                    <a:pt x="139" y="365"/>
                    <a:pt x="136" y="367"/>
                  </a:cubicBezTo>
                  <a:cubicBezTo>
                    <a:pt x="134" y="367"/>
                    <a:pt x="133" y="375"/>
                    <a:pt x="134" y="376"/>
                  </a:cubicBezTo>
                  <a:cubicBezTo>
                    <a:pt x="136" y="378"/>
                    <a:pt x="131" y="382"/>
                    <a:pt x="130" y="383"/>
                  </a:cubicBezTo>
                  <a:cubicBezTo>
                    <a:pt x="128" y="384"/>
                    <a:pt x="125" y="388"/>
                    <a:pt x="124" y="388"/>
                  </a:cubicBezTo>
                  <a:cubicBezTo>
                    <a:pt x="117" y="388"/>
                    <a:pt x="122" y="390"/>
                    <a:pt x="118" y="393"/>
                  </a:cubicBezTo>
                  <a:cubicBezTo>
                    <a:pt x="113" y="397"/>
                    <a:pt x="111" y="395"/>
                    <a:pt x="107" y="391"/>
                  </a:cubicBezTo>
                  <a:cubicBezTo>
                    <a:pt x="105" y="388"/>
                    <a:pt x="102" y="392"/>
                    <a:pt x="101" y="390"/>
                  </a:cubicBezTo>
                  <a:cubicBezTo>
                    <a:pt x="100" y="389"/>
                    <a:pt x="99" y="389"/>
                    <a:pt x="98" y="389"/>
                  </a:cubicBezTo>
                  <a:cubicBezTo>
                    <a:pt x="98" y="389"/>
                    <a:pt x="98" y="389"/>
                    <a:pt x="98" y="389"/>
                  </a:cubicBezTo>
                  <a:cubicBezTo>
                    <a:pt x="96" y="387"/>
                    <a:pt x="95" y="382"/>
                    <a:pt x="94" y="379"/>
                  </a:cubicBezTo>
                  <a:cubicBezTo>
                    <a:pt x="94" y="376"/>
                    <a:pt x="92" y="373"/>
                    <a:pt x="92" y="370"/>
                  </a:cubicBezTo>
                  <a:cubicBezTo>
                    <a:pt x="89" y="363"/>
                    <a:pt x="82" y="361"/>
                    <a:pt x="80" y="355"/>
                  </a:cubicBezTo>
                  <a:cubicBezTo>
                    <a:pt x="78" y="350"/>
                    <a:pt x="71" y="352"/>
                    <a:pt x="69" y="348"/>
                  </a:cubicBezTo>
                  <a:cubicBezTo>
                    <a:pt x="68" y="344"/>
                    <a:pt x="70" y="340"/>
                    <a:pt x="68" y="337"/>
                  </a:cubicBezTo>
                  <a:cubicBezTo>
                    <a:pt x="67" y="334"/>
                    <a:pt x="65" y="333"/>
                    <a:pt x="64" y="331"/>
                  </a:cubicBezTo>
                  <a:cubicBezTo>
                    <a:pt x="63" y="328"/>
                    <a:pt x="64" y="324"/>
                    <a:pt x="63" y="321"/>
                  </a:cubicBezTo>
                  <a:cubicBezTo>
                    <a:pt x="62" y="317"/>
                    <a:pt x="63" y="313"/>
                    <a:pt x="66" y="309"/>
                  </a:cubicBezTo>
                  <a:cubicBezTo>
                    <a:pt x="70" y="305"/>
                    <a:pt x="75" y="295"/>
                    <a:pt x="70" y="291"/>
                  </a:cubicBezTo>
                  <a:cubicBezTo>
                    <a:pt x="62" y="284"/>
                    <a:pt x="48" y="296"/>
                    <a:pt x="52" y="282"/>
                  </a:cubicBezTo>
                  <a:cubicBezTo>
                    <a:pt x="58" y="273"/>
                    <a:pt x="47" y="271"/>
                    <a:pt x="56" y="263"/>
                  </a:cubicBezTo>
                  <a:cubicBezTo>
                    <a:pt x="60" y="259"/>
                    <a:pt x="70" y="248"/>
                    <a:pt x="60" y="244"/>
                  </a:cubicBezTo>
                  <a:cubicBezTo>
                    <a:pt x="45" y="238"/>
                    <a:pt x="40" y="273"/>
                    <a:pt x="23" y="245"/>
                  </a:cubicBezTo>
                  <a:cubicBezTo>
                    <a:pt x="18" y="236"/>
                    <a:pt x="29" y="228"/>
                    <a:pt x="25" y="217"/>
                  </a:cubicBezTo>
                  <a:cubicBezTo>
                    <a:pt x="23" y="212"/>
                    <a:pt x="20" y="205"/>
                    <a:pt x="18" y="200"/>
                  </a:cubicBezTo>
                  <a:cubicBezTo>
                    <a:pt x="18" y="192"/>
                    <a:pt x="17" y="182"/>
                    <a:pt x="12" y="176"/>
                  </a:cubicBezTo>
                  <a:cubicBezTo>
                    <a:pt x="9" y="171"/>
                    <a:pt x="3" y="168"/>
                    <a:pt x="2" y="161"/>
                  </a:cubicBezTo>
                  <a:cubicBezTo>
                    <a:pt x="0" y="148"/>
                    <a:pt x="13" y="141"/>
                    <a:pt x="24" y="146"/>
                  </a:cubicBezTo>
                  <a:cubicBezTo>
                    <a:pt x="33" y="151"/>
                    <a:pt x="39" y="139"/>
                    <a:pt x="44" y="134"/>
                  </a:cubicBezTo>
                  <a:cubicBezTo>
                    <a:pt x="53" y="127"/>
                    <a:pt x="66" y="133"/>
                    <a:pt x="67" y="118"/>
                  </a:cubicBezTo>
                  <a:cubicBezTo>
                    <a:pt x="64" y="109"/>
                    <a:pt x="58" y="104"/>
                    <a:pt x="50" y="101"/>
                  </a:cubicBezTo>
                  <a:cubicBezTo>
                    <a:pt x="42" y="97"/>
                    <a:pt x="40" y="91"/>
                    <a:pt x="32" y="98"/>
                  </a:cubicBezTo>
                  <a:cubicBezTo>
                    <a:pt x="19" y="109"/>
                    <a:pt x="15" y="70"/>
                    <a:pt x="16" y="63"/>
                  </a:cubicBezTo>
                  <a:cubicBezTo>
                    <a:pt x="17" y="59"/>
                    <a:pt x="20" y="55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7" y="36"/>
                    <a:pt x="42" y="31"/>
                    <a:pt x="50" y="27"/>
                  </a:cubicBezTo>
                  <a:cubicBezTo>
                    <a:pt x="56" y="23"/>
                    <a:pt x="62" y="20"/>
                    <a:pt x="65" y="13"/>
                  </a:cubicBezTo>
                  <a:cubicBezTo>
                    <a:pt x="66" y="10"/>
                    <a:pt x="70" y="2"/>
                    <a:pt x="74" y="9"/>
                  </a:cubicBezTo>
                  <a:cubicBezTo>
                    <a:pt x="81" y="27"/>
                    <a:pt x="99" y="6"/>
                    <a:pt x="109" y="0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4"/>
            <p:cNvSpPr>
              <a:spLocks/>
            </p:cNvSpPr>
            <p:nvPr/>
          </p:nvSpPr>
          <p:spPr bwMode="auto">
            <a:xfrm>
              <a:off x="7896922" y="3486285"/>
              <a:ext cx="1131807" cy="1666715"/>
            </a:xfrm>
            <a:custGeom>
              <a:avLst/>
              <a:gdLst>
                <a:gd name="T0" fmla="*/ 116 w 270"/>
                <a:gd name="T1" fmla="*/ 19 h 397"/>
                <a:gd name="T2" fmla="*/ 133 w 270"/>
                <a:gd name="T3" fmla="*/ 47 h 397"/>
                <a:gd name="T4" fmla="*/ 143 w 270"/>
                <a:gd name="T5" fmla="*/ 85 h 397"/>
                <a:gd name="T6" fmla="*/ 168 w 270"/>
                <a:gd name="T7" fmla="*/ 96 h 397"/>
                <a:gd name="T8" fmla="*/ 158 w 270"/>
                <a:gd name="T9" fmla="*/ 120 h 397"/>
                <a:gd name="T10" fmla="*/ 143 w 270"/>
                <a:gd name="T11" fmla="*/ 142 h 397"/>
                <a:gd name="T12" fmla="*/ 162 w 270"/>
                <a:gd name="T13" fmla="*/ 167 h 397"/>
                <a:gd name="T14" fmla="*/ 186 w 270"/>
                <a:gd name="T15" fmla="*/ 179 h 397"/>
                <a:gd name="T16" fmla="*/ 197 w 270"/>
                <a:gd name="T17" fmla="*/ 205 h 397"/>
                <a:gd name="T18" fmla="*/ 220 w 270"/>
                <a:gd name="T19" fmla="*/ 214 h 397"/>
                <a:gd name="T20" fmla="*/ 241 w 270"/>
                <a:gd name="T21" fmla="*/ 231 h 397"/>
                <a:gd name="T22" fmla="*/ 264 w 270"/>
                <a:gd name="T23" fmla="*/ 251 h 397"/>
                <a:gd name="T24" fmla="*/ 270 w 270"/>
                <a:gd name="T25" fmla="*/ 270 h 397"/>
                <a:gd name="T26" fmla="*/ 265 w 270"/>
                <a:gd name="T27" fmla="*/ 275 h 397"/>
                <a:gd name="T28" fmla="*/ 252 w 270"/>
                <a:gd name="T29" fmla="*/ 281 h 397"/>
                <a:gd name="T30" fmla="*/ 237 w 270"/>
                <a:gd name="T31" fmla="*/ 292 h 397"/>
                <a:gd name="T32" fmla="*/ 213 w 270"/>
                <a:gd name="T33" fmla="*/ 303 h 397"/>
                <a:gd name="T34" fmla="*/ 205 w 270"/>
                <a:gd name="T35" fmla="*/ 308 h 397"/>
                <a:gd name="T36" fmla="*/ 198 w 270"/>
                <a:gd name="T37" fmla="*/ 316 h 397"/>
                <a:gd name="T38" fmla="*/ 192 w 270"/>
                <a:gd name="T39" fmla="*/ 327 h 397"/>
                <a:gd name="T40" fmla="*/ 179 w 270"/>
                <a:gd name="T41" fmla="*/ 336 h 397"/>
                <a:gd name="T42" fmla="*/ 161 w 270"/>
                <a:gd name="T43" fmla="*/ 346 h 397"/>
                <a:gd name="T44" fmla="*/ 152 w 270"/>
                <a:gd name="T45" fmla="*/ 350 h 397"/>
                <a:gd name="T46" fmla="*/ 142 w 270"/>
                <a:gd name="T47" fmla="*/ 358 h 397"/>
                <a:gd name="T48" fmla="*/ 136 w 270"/>
                <a:gd name="T49" fmla="*/ 367 h 397"/>
                <a:gd name="T50" fmla="*/ 130 w 270"/>
                <a:gd name="T51" fmla="*/ 383 h 397"/>
                <a:gd name="T52" fmla="*/ 118 w 270"/>
                <a:gd name="T53" fmla="*/ 393 h 397"/>
                <a:gd name="T54" fmla="*/ 101 w 270"/>
                <a:gd name="T55" fmla="*/ 390 h 397"/>
                <a:gd name="T56" fmla="*/ 98 w 270"/>
                <a:gd name="T57" fmla="*/ 389 h 397"/>
                <a:gd name="T58" fmla="*/ 92 w 270"/>
                <a:gd name="T59" fmla="*/ 370 h 397"/>
                <a:gd name="T60" fmla="*/ 69 w 270"/>
                <a:gd name="T61" fmla="*/ 348 h 397"/>
                <a:gd name="T62" fmla="*/ 64 w 270"/>
                <a:gd name="T63" fmla="*/ 331 h 397"/>
                <a:gd name="T64" fmla="*/ 66 w 270"/>
                <a:gd name="T65" fmla="*/ 309 h 397"/>
                <a:gd name="T66" fmla="*/ 52 w 270"/>
                <a:gd name="T67" fmla="*/ 282 h 397"/>
                <a:gd name="T68" fmla="*/ 60 w 270"/>
                <a:gd name="T69" fmla="*/ 244 h 397"/>
                <a:gd name="T70" fmla="*/ 25 w 270"/>
                <a:gd name="T71" fmla="*/ 217 h 397"/>
                <a:gd name="T72" fmla="*/ 12 w 270"/>
                <a:gd name="T73" fmla="*/ 176 h 397"/>
                <a:gd name="T74" fmla="*/ 24 w 270"/>
                <a:gd name="T75" fmla="*/ 146 h 397"/>
                <a:gd name="T76" fmla="*/ 67 w 270"/>
                <a:gd name="T77" fmla="*/ 118 h 397"/>
                <a:gd name="T78" fmla="*/ 32 w 270"/>
                <a:gd name="T79" fmla="*/ 98 h 397"/>
                <a:gd name="T80" fmla="*/ 20 w 270"/>
                <a:gd name="T81" fmla="*/ 51 h 397"/>
                <a:gd name="T82" fmla="*/ 22 w 270"/>
                <a:gd name="T83" fmla="*/ 44 h 397"/>
                <a:gd name="T84" fmla="*/ 65 w 270"/>
                <a:gd name="T85" fmla="*/ 13 h 397"/>
                <a:gd name="T86" fmla="*/ 109 w 270"/>
                <a:gd name="T87" fmla="*/ 0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397">
                  <a:moveTo>
                    <a:pt x="109" y="0"/>
                  </a:moveTo>
                  <a:cubicBezTo>
                    <a:pt x="113" y="6"/>
                    <a:pt x="110" y="13"/>
                    <a:pt x="116" y="19"/>
                  </a:cubicBezTo>
                  <a:cubicBezTo>
                    <a:pt x="120" y="23"/>
                    <a:pt x="120" y="25"/>
                    <a:pt x="120" y="31"/>
                  </a:cubicBezTo>
                  <a:cubicBezTo>
                    <a:pt x="120" y="40"/>
                    <a:pt x="128" y="42"/>
                    <a:pt x="133" y="47"/>
                  </a:cubicBezTo>
                  <a:cubicBezTo>
                    <a:pt x="138" y="51"/>
                    <a:pt x="141" y="62"/>
                    <a:pt x="140" y="68"/>
                  </a:cubicBezTo>
                  <a:cubicBezTo>
                    <a:pt x="141" y="74"/>
                    <a:pt x="141" y="80"/>
                    <a:pt x="143" y="85"/>
                  </a:cubicBezTo>
                  <a:cubicBezTo>
                    <a:pt x="147" y="92"/>
                    <a:pt x="163" y="86"/>
                    <a:pt x="169" y="89"/>
                  </a:cubicBezTo>
                  <a:cubicBezTo>
                    <a:pt x="171" y="90"/>
                    <a:pt x="169" y="95"/>
                    <a:pt x="168" y="96"/>
                  </a:cubicBezTo>
                  <a:cubicBezTo>
                    <a:pt x="166" y="102"/>
                    <a:pt x="157" y="102"/>
                    <a:pt x="158" y="108"/>
                  </a:cubicBezTo>
                  <a:cubicBezTo>
                    <a:pt x="159" y="113"/>
                    <a:pt x="161" y="116"/>
                    <a:pt x="158" y="120"/>
                  </a:cubicBezTo>
                  <a:cubicBezTo>
                    <a:pt x="152" y="128"/>
                    <a:pt x="146" y="124"/>
                    <a:pt x="147" y="136"/>
                  </a:cubicBezTo>
                  <a:cubicBezTo>
                    <a:pt x="148" y="140"/>
                    <a:pt x="145" y="140"/>
                    <a:pt x="143" y="142"/>
                  </a:cubicBezTo>
                  <a:cubicBezTo>
                    <a:pt x="141" y="144"/>
                    <a:pt x="142" y="150"/>
                    <a:pt x="142" y="152"/>
                  </a:cubicBezTo>
                  <a:cubicBezTo>
                    <a:pt x="145" y="159"/>
                    <a:pt x="155" y="166"/>
                    <a:pt x="162" y="167"/>
                  </a:cubicBezTo>
                  <a:cubicBezTo>
                    <a:pt x="169" y="168"/>
                    <a:pt x="170" y="157"/>
                    <a:pt x="180" y="158"/>
                  </a:cubicBezTo>
                  <a:cubicBezTo>
                    <a:pt x="195" y="160"/>
                    <a:pt x="184" y="170"/>
                    <a:pt x="186" y="179"/>
                  </a:cubicBezTo>
                  <a:cubicBezTo>
                    <a:pt x="186" y="182"/>
                    <a:pt x="185" y="188"/>
                    <a:pt x="186" y="189"/>
                  </a:cubicBezTo>
                  <a:cubicBezTo>
                    <a:pt x="190" y="195"/>
                    <a:pt x="196" y="197"/>
                    <a:pt x="197" y="205"/>
                  </a:cubicBezTo>
                  <a:cubicBezTo>
                    <a:pt x="198" y="208"/>
                    <a:pt x="197" y="214"/>
                    <a:pt x="199" y="216"/>
                  </a:cubicBezTo>
                  <a:cubicBezTo>
                    <a:pt x="206" y="221"/>
                    <a:pt x="214" y="217"/>
                    <a:pt x="220" y="214"/>
                  </a:cubicBezTo>
                  <a:cubicBezTo>
                    <a:pt x="229" y="210"/>
                    <a:pt x="231" y="219"/>
                    <a:pt x="237" y="224"/>
                  </a:cubicBezTo>
                  <a:cubicBezTo>
                    <a:pt x="238" y="226"/>
                    <a:pt x="240" y="229"/>
                    <a:pt x="241" y="231"/>
                  </a:cubicBezTo>
                  <a:cubicBezTo>
                    <a:pt x="244" y="234"/>
                    <a:pt x="246" y="239"/>
                    <a:pt x="250" y="241"/>
                  </a:cubicBezTo>
                  <a:cubicBezTo>
                    <a:pt x="256" y="245"/>
                    <a:pt x="261" y="244"/>
                    <a:pt x="264" y="251"/>
                  </a:cubicBezTo>
                  <a:cubicBezTo>
                    <a:pt x="266" y="257"/>
                    <a:pt x="268" y="265"/>
                    <a:pt x="270" y="270"/>
                  </a:cubicBezTo>
                  <a:cubicBezTo>
                    <a:pt x="270" y="270"/>
                    <a:pt x="270" y="270"/>
                    <a:pt x="270" y="270"/>
                  </a:cubicBezTo>
                  <a:cubicBezTo>
                    <a:pt x="269" y="270"/>
                    <a:pt x="269" y="271"/>
                    <a:pt x="268" y="272"/>
                  </a:cubicBezTo>
                  <a:cubicBezTo>
                    <a:pt x="268" y="273"/>
                    <a:pt x="266" y="275"/>
                    <a:pt x="265" y="275"/>
                  </a:cubicBezTo>
                  <a:cubicBezTo>
                    <a:pt x="260" y="275"/>
                    <a:pt x="261" y="279"/>
                    <a:pt x="257" y="280"/>
                  </a:cubicBezTo>
                  <a:cubicBezTo>
                    <a:pt x="256" y="281"/>
                    <a:pt x="253" y="280"/>
                    <a:pt x="252" y="281"/>
                  </a:cubicBezTo>
                  <a:cubicBezTo>
                    <a:pt x="250" y="283"/>
                    <a:pt x="248" y="286"/>
                    <a:pt x="247" y="287"/>
                  </a:cubicBezTo>
                  <a:cubicBezTo>
                    <a:pt x="244" y="288"/>
                    <a:pt x="240" y="291"/>
                    <a:pt x="237" y="292"/>
                  </a:cubicBezTo>
                  <a:cubicBezTo>
                    <a:pt x="231" y="295"/>
                    <a:pt x="225" y="297"/>
                    <a:pt x="218" y="300"/>
                  </a:cubicBezTo>
                  <a:cubicBezTo>
                    <a:pt x="217" y="301"/>
                    <a:pt x="215" y="303"/>
                    <a:pt x="213" y="303"/>
                  </a:cubicBezTo>
                  <a:cubicBezTo>
                    <a:pt x="212" y="303"/>
                    <a:pt x="210" y="302"/>
                    <a:pt x="209" y="302"/>
                  </a:cubicBezTo>
                  <a:cubicBezTo>
                    <a:pt x="205" y="303"/>
                    <a:pt x="207" y="307"/>
                    <a:pt x="205" y="308"/>
                  </a:cubicBezTo>
                  <a:cubicBezTo>
                    <a:pt x="203" y="310"/>
                    <a:pt x="202" y="308"/>
                    <a:pt x="202" y="312"/>
                  </a:cubicBezTo>
                  <a:cubicBezTo>
                    <a:pt x="203" y="315"/>
                    <a:pt x="198" y="314"/>
                    <a:pt x="198" y="316"/>
                  </a:cubicBezTo>
                  <a:cubicBezTo>
                    <a:pt x="198" y="320"/>
                    <a:pt x="195" y="320"/>
                    <a:pt x="195" y="323"/>
                  </a:cubicBezTo>
                  <a:cubicBezTo>
                    <a:pt x="194" y="325"/>
                    <a:pt x="192" y="326"/>
                    <a:pt x="192" y="327"/>
                  </a:cubicBezTo>
                  <a:cubicBezTo>
                    <a:pt x="190" y="330"/>
                    <a:pt x="187" y="329"/>
                    <a:pt x="186" y="330"/>
                  </a:cubicBezTo>
                  <a:cubicBezTo>
                    <a:pt x="184" y="331"/>
                    <a:pt x="180" y="335"/>
                    <a:pt x="179" y="336"/>
                  </a:cubicBezTo>
                  <a:cubicBezTo>
                    <a:pt x="176" y="338"/>
                    <a:pt x="172" y="341"/>
                    <a:pt x="170" y="343"/>
                  </a:cubicBezTo>
                  <a:cubicBezTo>
                    <a:pt x="167" y="345"/>
                    <a:pt x="164" y="344"/>
                    <a:pt x="161" y="346"/>
                  </a:cubicBezTo>
                  <a:cubicBezTo>
                    <a:pt x="159" y="347"/>
                    <a:pt x="157" y="347"/>
                    <a:pt x="155" y="348"/>
                  </a:cubicBezTo>
                  <a:cubicBezTo>
                    <a:pt x="154" y="348"/>
                    <a:pt x="153" y="350"/>
                    <a:pt x="152" y="350"/>
                  </a:cubicBezTo>
                  <a:cubicBezTo>
                    <a:pt x="149" y="352"/>
                    <a:pt x="147" y="353"/>
                    <a:pt x="145" y="356"/>
                  </a:cubicBezTo>
                  <a:cubicBezTo>
                    <a:pt x="144" y="357"/>
                    <a:pt x="142" y="355"/>
                    <a:pt x="142" y="358"/>
                  </a:cubicBezTo>
                  <a:cubicBezTo>
                    <a:pt x="142" y="361"/>
                    <a:pt x="140" y="359"/>
                    <a:pt x="139" y="360"/>
                  </a:cubicBezTo>
                  <a:cubicBezTo>
                    <a:pt x="137" y="362"/>
                    <a:pt x="139" y="365"/>
                    <a:pt x="136" y="367"/>
                  </a:cubicBezTo>
                  <a:cubicBezTo>
                    <a:pt x="134" y="367"/>
                    <a:pt x="133" y="375"/>
                    <a:pt x="134" y="376"/>
                  </a:cubicBezTo>
                  <a:cubicBezTo>
                    <a:pt x="136" y="378"/>
                    <a:pt x="131" y="382"/>
                    <a:pt x="130" y="383"/>
                  </a:cubicBezTo>
                  <a:cubicBezTo>
                    <a:pt x="128" y="384"/>
                    <a:pt x="125" y="388"/>
                    <a:pt x="124" y="388"/>
                  </a:cubicBezTo>
                  <a:cubicBezTo>
                    <a:pt x="117" y="388"/>
                    <a:pt x="122" y="390"/>
                    <a:pt x="118" y="393"/>
                  </a:cubicBezTo>
                  <a:cubicBezTo>
                    <a:pt x="113" y="397"/>
                    <a:pt x="111" y="395"/>
                    <a:pt x="107" y="391"/>
                  </a:cubicBezTo>
                  <a:cubicBezTo>
                    <a:pt x="105" y="388"/>
                    <a:pt x="102" y="392"/>
                    <a:pt x="101" y="390"/>
                  </a:cubicBezTo>
                  <a:cubicBezTo>
                    <a:pt x="100" y="389"/>
                    <a:pt x="99" y="389"/>
                    <a:pt x="98" y="389"/>
                  </a:cubicBezTo>
                  <a:cubicBezTo>
                    <a:pt x="98" y="389"/>
                    <a:pt x="98" y="389"/>
                    <a:pt x="98" y="389"/>
                  </a:cubicBezTo>
                  <a:cubicBezTo>
                    <a:pt x="96" y="387"/>
                    <a:pt x="95" y="382"/>
                    <a:pt x="94" y="379"/>
                  </a:cubicBezTo>
                  <a:cubicBezTo>
                    <a:pt x="94" y="376"/>
                    <a:pt x="92" y="373"/>
                    <a:pt x="92" y="370"/>
                  </a:cubicBezTo>
                  <a:cubicBezTo>
                    <a:pt x="89" y="363"/>
                    <a:pt x="82" y="361"/>
                    <a:pt x="80" y="355"/>
                  </a:cubicBezTo>
                  <a:cubicBezTo>
                    <a:pt x="78" y="350"/>
                    <a:pt x="71" y="352"/>
                    <a:pt x="69" y="348"/>
                  </a:cubicBezTo>
                  <a:cubicBezTo>
                    <a:pt x="68" y="344"/>
                    <a:pt x="70" y="340"/>
                    <a:pt x="68" y="337"/>
                  </a:cubicBezTo>
                  <a:cubicBezTo>
                    <a:pt x="67" y="334"/>
                    <a:pt x="65" y="333"/>
                    <a:pt x="64" y="331"/>
                  </a:cubicBezTo>
                  <a:cubicBezTo>
                    <a:pt x="63" y="328"/>
                    <a:pt x="64" y="324"/>
                    <a:pt x="63" y="321"/>
                  </a:cubicBezTo>
                  <a:cubicBezTo>
                    <a:pt x="62" y="317"/>
                    <a:pt x="63" y="313"/>
                    <a:pt x="66" y="309"/>
                  </a:cubicBezTo>
                  <a:cubicBezTo>
                    <a:pt x="70" y="305"/>
                    <a:pt x="75" y="295"/>
                    <a:pt x="70" y="291"/>
                  </a:cubicBezTo>
                  <a:cubicBezTo>
                    <a:pt x="62" y="284"/>
                    <a:pt x="48" y="296"/>
                    <a:pt x="52" y="282"/>
                  </a:cubicBezTo>
                  <a:cubicBezTo>
                    <a:pt x="58" y="273"/>
                    <a:pt x="47" y="271"/>
                    <a:pt x="56" y="263"/>
                  </a:cubicBezTo>
                  <a:cubicBezTo>
                    <a:pt x="60" y="259"/>
                    <a:pt x="70" y="248"/>
                    <a:pt x="60" y="244"/>
                  </a:cubicBezTo>
                  <a:cubicBezTo>
                    <a:pt x="45" y="238"/>
                    <a:pt x="40" y="273"/>
                    <a:pt x="23" y="245"/>
                  </a:cubicBezTo>
                  <a:cubicBezTo>
                    <a:pt x="18" y="236"/>
                    <a:pt x="29" y="228"/>
                    <a:pt x="25" y="217"/>
                  </a:cubicBezTo>
                  <a:cubicBezTo>
                    <a:pt x="23" y="212"/>
                    <a:pt x="20" y="205"/>
                    <a:pt x="18" y="200"/>
                  </a:cubicBezTo>
                  <a:cubicBezTo>
                    <a:pt x="18" y="192"/>
                    <a:pt x="17" y="182"/>
                    <a:pt x="12" y="176"/>
                  </a:cubicBezTo>
                  <a:cubicBezTo>
                    <a:pt x="9" y="171"/>
                    <a:pt x="3" y="168"/>
                    <a:pt x="2" y="161"/>
                  </a:cubicBezTo>
                  <a:cubicBezTo>
                    <a:pt x="0" y="148"/>
                    <a:pt x="13" y="141"/>
                    <a:pt x="24" y="146"/>
                  </a:cubicBezTo>
                  <a:cubicBezTo>
                    <a:pt x="33" y="151"/>
                    <a:pt x="39" y="139"/>
                    <a:pt x="44" y="134"/>
                  </a:cubicBezTo>
                  <a:cubicBezTo>
                    <a:pt x="53" y="127"/>
                    <a:pt x="66" y="133"/>
                    <a:pt x="67" y="118"/>
                  </a:cubicBezTo>
                  <a:cubicBezTo>
                    <a:pt x="64" y="109"/>
                    <a:pt x="58" y="104"/>
                    <a:pt x="50" y="101"/>
                  </a:cubicBezTo>
                  <a:cubicBezTo>
                    <a:pt x="42" y="97"/>
                    <a:pt x="40" y="91"/>
                    <a:pt x="32" y="98"/>
                  </a:cubicBezTo>
                  <a:cubicBezTo>
                    <a:pt x="19" y="109"/>
                    <a:pt x="15" y="70"/>
                    <a:pt x="16" y="63"/>
                  </a:cubicBezTo>
                  <a:cubicBezTo>
                    <a:pt x="17" y="59"/>
                    <a:pt x="20" y="55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7" y="36"/>
                    <a:pt x="42" y="31"/>
                    <a:pt x="50" y="27"/>
                  </a:cubicBezTo>
                  <a:cubicBezTo>
                    <a:pt x="56" y="23"/>
                    <a:pt x="62" y="20"/>
                    <a:pt x="65" y="13"/>
                  </a:cubicBezTo>
                  <a:cubicBezTo>
                    <a:pt x="66" y="10"/>
                    <a:pt x="70" y="2"/>
                    <a:pt x="74" y="9"/>
                  </a:cubicBezTo>
                  <a:cubicBezTo>
                    <a:pt x="81" y="27"/>
                    <a:pt x="99" y="6"/>
                    <a:pt x="109" y="0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5"/>
            <p:cNvSpPr>
              <a:spLocks noEditPoints="1"/>
            </p:cNvSpPr>
            <p:nvPr/>
          </p:nvSpPr>
          <p:spPr bwMode="auto">
            <a:xfrm>
              <a:off x="8169689" y="2887614"/>
              <a:ext cx="2502729" cy="2593061"/>
            </a:xfrm>
            <a:custGeom>
              <a:avLst/>
              <a:gdLst>
                <a:gd name="T0" fmla="*/ 540 w 597"/>
                <a:gd name="T1" fmla="*/ 570 h 618"/>
                <a:gd name="T2" fmla="*/ 360 w 597"/>
                <a:gd name="T3" fmla="*/ 470 h 618"/>
                <a:gd name="T4" fmla="*/ 406 w 597"/>
                <a:gd name="T5" fmla="*/ 472 h 618"/>
                <a:gd name="T6" fmla="*/ 444 w 597"/>
                <a:gd name="T7" fmla="*/ 460 h 618"/>
                <a:gd name="T8" fmla="*/ 465 w 597"/>
                <a:gd name="T9" fmla="*/ 530 h 618"/>
                <a:gd name="T10" fmla="*/ 474 w 597"/>
                <a:gd name="T11" fmla="*/ 561 h 618"/>
                <a:gd name="T12" fmla="*/ 482 w 597"/>
                <a:gd name="T13" fmla="*/ 583 h 618"/>
                <a:gd name="T14" fmla="*/ 473 w 597"/>
                <a:gd name="T15" fmla="*/ 611 h 618"/>
                <a:gd name="T16" fmla="*/ 484 w 597"/>
                <a:gd name="T17" fmla="*/ 595 h 618"/>
                <a:gd name="T18" fmla="*/ 480 w 597"/>
                <a:gd name="T19" fmla="*/ 563 h 618"/>
                <a:gd name="T20" fmla="*/ 480 w 597"/>
                <a:gd name="T21" fmla="*/ 544 h 618"/>
                <a:gd name="T22" fmla="*/ 499 w 597"/>
                <a:gd name="T23" fmla="*/ 514 h 618"/>
                <a:gd name="T24" fmla="*/ 472 w 597"/>
                <a:gd name="T25" fmla="*/ 520 h 618"/>
                <a:gd name="T26" fmla="*/ 496 w 597"/>
                <a:gd name="T27" fmla="*/ 508 h 618"/>
                <a:gd name="T28" fmla="*/ 509 w 597"/>
                <a:gd name="T29" fmla="*/ 510 h 618"/>
                <a:gd name="T30" fmla="*/ 530 w 597"/>
                <a:gd name="T31" fmla="*/ 514 h 618"/>
                <a:gd name="T32" fmla="*/ 541 w 597"/>
                <a:gd name="T33" fmla="*/ 527 h 618"/>
                <a:gd name="T34" fmla="*/ 544 w 597"/>
                <a:gd name="T35" fmla="*/ 544 h 618"/>
                <a:gd name="T36" fmla="*/ 553 w 597"/>
                <a:gd name="T37" fmla="*/ 509 h 618"/>
                <a:gd name="T38" fmla="*/ 576 w 597"/>
                <a:gd name="T39" fmla="*/ 489 h 618"/>
                <a:gd name="T40" fmla="*/ 597 w 597"/>
                <a:gd name="T41" fmla="*/ 499 h 618"/>
                <a:gd name="T42" fmla="*/ 587 w 597"/>
                <a:gd name="T43" fmla="*/ 472 h 618"/>
                <a:gd name="T44" fmla="*/ 576 w 597"/>
                <a:gd name="T45" fmla="*/ 461 h 618"/>
                <a:gd name="T46" fmla="*/ 578 w 597"/>
                <a:gd name="T47" fmla="*/ 463 h 618"/>
                <a:gd name="T48" fmla="*/ 574 w 597"/>
                <a:gd name="T49" fmla="*/ 457 h 618"/>
                <a:gd name="T50" fmla="*/ 571 w 597"/>
                <a:gd name="T51" fmla="*/ 399 h 618"/>
                <a:gd name="T52" fmla="*/ 584 w 597"/>
                <a:gd name="T53" fmla="*/ 380 h 618"/>
                <a:gd name="T54" fmla="*/ 566 w 597"/>
                <a:gd name="T55" fmla="*/ 289 h 618"/>
                <a:gd name="T56" fmla="*/ 493 w 597"/>
                <a:gd name="T57" fmla="*/ 228 h 618"/>
                <a:gd name="T58" fmla="*/ 464 w 597"/>
                <a:gd name="T59" fmla="*/ 191 h 618"/>
                <a:gd name="T60" fmla="*/ 375 w 597"/>
                <a:gd name="T61" fmla="*/ 195 h 618"/>
                <a:gd name="T62" fmla="*/ 320 w 597"/>
                <a:gd name="T63" fmla="*/ 162 h 618"/>
                <a:gd name="T64" fmla="*/ 291 w 597"/>
                <a:gd name="T65" fmla="*/ 113 h 618"/>
                <a:gd name="T66" fmla="*/ 212 w 597"/>
                <a:gd name="T67" fmla="*/ 90 h 618"/>
                <a:gd name="T68" fmla="*/ 153 w 597"/>
                <a:gd name="T69" fmla="*/ 55 h 618"/>
                <a:gd name="T70" fmla="*/ 61 w 597"/>
                <a:gd name="T71" fmla="*/ 24 h 618"/>
                <a:gd name="T72" fmla="*/ 3 w 597"/>
                <a:gd name="T73" fmla="*/ 2 h 618"/>
                <a:gd name="T74" fmla="*/ 2 w 597"/>
                <a:gd name="T75" fmla="*/ 61 h 618"/>
                <a:gd name="T76" fmla="*/ 30 w 597"/>
                <a:gd name="T77" fmla="*/ 97 h 618"/>
                <a:gd name="T78" fmla="*/ 44 w 597"/>
                <a:gd name="T79" fmla="*/ 143 h 618"/>
                <a:gd name="T80" fmla="*/ 68 w 597"/>
                <a:gd name="T81" fmla="*/ 190 h 618"/>
                <a:gd name="T82" fmla="*/ 103 w 597"/>
                <a:gd name="T83" fmla="*/ 239 h 618"/>
                <a:gd name="T84" fmla="*/ 78 w 597"/>
                <a:gd name="T85" fmla="*/ 285 h 618"/>
                <a:gd name="T86" fmla="*/ 121 w 597"/>
                <a:gd name="T87" fmla="*/ 322 h 618"/>
                <a:gd name="T88" fmla="*/ 155 w 597"/>
                <a:gd name="T89" fmla="*/ 357 h 618"/>
                <a:gd name="T90" fmla="*/ 198 w 597"/>
                <a:gd name="T91" fmla="*/ 394 h 618"/>
                <a:gd name="T92" fmla="*/ 210 w 597"/>
                <a:gd name="T93" fmla="*/ 410 h 618"/>
                <a:gd name="T94" fmla="*/ 244 w 597"/>
                <a:gd name="T95" fmla="*/ 387 h 618"/>
                <a:gd name="T96" fmla="*/ 268 w 597"/>
                <a:gd name="T97" fmla="*/ 381 h 618"/>
                <a:gd name="T98" fmla="*/ 276 w 597"/>
                <a:gd name="T99" fmla="*/ 375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97" h="618">
                  <a:moveTo>
                    <a:pt x="519" y="588"/>
                  </a:moveTo>
                  <a:cubicBezTo>
                    <a:pt x="519" y="588"/>
                    <a:pt x="521" y="585"/>
                    <a:pt x="522" y="584"/>
                  </a:cubicBezTo>
                  <a:cubicBezTo>
                    <a:pt x="526" y="581"/>
                    <a:pt x="533" y="577"/>
                    <a:pt x="535" y="572"/>
                  </a:cubicBezTo>
                  <a:cubicBezTo>
                    <a:pt x="535" y="571"/>
                    <a:pt x="540" y="565"/>
                    <a:pt x="540" y="570"/>
                  </a:cubicBezTo>
                  <a:cubicBezTo>
                    <a:pt x="540" y="573"/>
                    <a:pt x="541" y="576"/>
                    <a:pt x="540" y="579"/>
                  </a:cubicBezTo>
                  <a:cubicBezTo>
                    <a:pt x="538" y="585"/>
                    <a:pt x="524" y="598"/>
                    <a:pt x="519" y="590"/>
                  </a:cubicBezTo>
                  <a:cubicBezTo>
                    <a:pt x="519" y="588"/>
                    <a:pt x="519" y="588"/>
                    <a:pt x="519" y="588"/>
                  </a:cubicBezTo>
                  <a:close/>
                  <a:moveTo>
                    <a:pt x="360" y="470"/>
                  </a:moveTo>
                  <a:cubicBezTo>
                    <a:pt x="361" y="477"/>
                    <a:pt x="361" y="477"/>
                    <a:pt x="361" y="477"/>
                  </a:cubicBezTo>
                  <a:cubicBezTo>
                    <a:pt x="366" y="488"/>
                    <a:pt x="372" y="476"/>
                    <a:pt x="379" y="472"/>
                  </a:cubicBezTo>
                  <a:cubicBezTo>
                    <a:pt x="382" y="469"/>
                    <a:pt x="396" y="459"/>
                    <a:pt x="400" y="460"/>
                  </a:cubicBezTo>
                  <a:cubicBezTo>
                    <a:pt x="404" y="461"/>
                    <a:pt x="403" y="470"/>
                    <a:pt x="406" y="472"/>
                  </a:cubicBezTo>
                  <a:cubicBezTo>
                    <a:pt x="415" y="480"/>
                    <a:pt x="415" y="480"/>
                    <a:pt x="415" y="480"/>
                  </a:cubicBezTo>
                  <a:cubicBezTo>
                    <a:pt x="421" y="485"/>
                    <a:pt x="430" y="467"/>
                    <a:pt x="431" y="463"/>
                  </a:cubicBezTo>
                  <a:cubicBezTo>
                    <a:pt x="433" y="454"/>
                    <a:pt x="429" y="452"/>
                    <a:pt x="439" y="454"/>
                  </a:cubicBezTo>
                  <a:cubicBezTo>
                    <a:pt x="444" y="454"/>
                    <a:pt x="448" y="453"/>
                    <a:pt x="444" y="460"/>
                  </a:cubicBezTo>
                  <a:cubicBezTo>
                    <a:pt x="440" y="468"/>
                    <a:pt x="438" y="470"/>
                    <a:pt x="441" y="480"/>
                  </a:cubicBezTo>
                  <a:cubicBezTo>
                    <a:pt x="447" y="512"/>
                    <a:pt x="447" y="512"/>
                    <a:pt x="447" y="512"/>
                  </a:cubicBezTo>
                  <a:cubicBezTo>
                    <a:pt x="447" y="515"/>
                    <a:pt x="448" y="525"/>
                    <a:pt x="451" y="527"/>
                  </a:cubicBezTo>
                  <a:cubicBezTo>
                    <a:pt x="455" y="529"/>
                    <a:pt x="461" y="527"/>
                    <a:pt x="465" y="530"/>
                  </a:cubicBezTo>
                  <a:cubicBezTo>
                    <a:pt x="469" y="533"/>
                    <a:pt x="469" y="539"/>
                    <a:pt x="471" y="543"/>
                  </a:cubicBezTo>
                  <a:cubicBezTo>
                    <a:pt x="472" y="545"/>
                    <a:pt x="474" y="547"/>
                    <a:pt x="474" y="549"/>
                  </a:cubicBezTo>
                  <a:cubicBezTo>
                    <a:pt x="474" y="551"/>
                    <a:pt x="473" y="553"/>
                    <a:pt x="473" y="555"/>
                  </a:cubicBezTo>
                  <a:cubicBezTo>
                    <a:pt x="473" y="556"/>
                    <a:pt x="474" y="560"/>
                    <a:pt x="474" y="561"/>
                  </a:cubicBezTo>
                  <a:cubicBezTo>
                    <a:pt x="475" y="564"/>
                    <a:pt x="476" y="567"/>
                    <a:pt x="477" y="571"/>
                  </a:cubicBezTo>
                  <a:cubicBezTo>
                    <a:pt x="477" y="573"/>
                    <a:pt x="479" y="577"/>
                    <a:pt x="480" y="579"/>
                  </a:cubicBezTo>
                  <a:cubicBezTo>
                    <a:pt x="480" y="579"/>
                    <a:pt x="480" y="579"/>
                    <a:pt x="480" y="579"/>
                  </a:cubicBezTo>
                  <a:cubicBezTo>
                    <a:pt x="481" y="581"/>
                    <a:pt x="481" y="582"/>
                    <a:pt x="482" y="583"/>
                  </a:cubicBezTo>
                  <a:cubicBezTo>
                    <a:pt x="484" y="585"/>
                    <a:pt x="482" y="588"/>
                    <a:pt x="481" y="589"/>
                  </a:cubicBezTo>
                  <a:cubicBezTo>
                    <a:pt x="480" y="590"/>
                    <a:pt x="481" y="592"/>
                    <a:pt x="481" y="594"/>
                  </a:cubicBezTo>
                  <a:cubicBezTo>
                    <a:pt x="481" y="599"/>
                    <a:pt x="476" y="600"/>
                    <a:pt x="477" y="604"/>
                  </a:cubicBezTo>
                  <a:cubicBezTo>
                    <a:pt x="477" y="606"/>
                    <a:pt x="474" y="609"/>
                    <a:pt x="473" y="611"/>
                  </a:cubicBezTo>
                  <a:cubicBezTo>
                    <a:pt x="470" y="613"/>
                    <a:pt x="467" y="615"/>
                    <a:pt x="464" y="617"/>
                  </a:cubicBezTo>
                  <a:cubicBezTo>
                    <a:pt x="464" y="618"/>
                    <a:pt x="470" y="617"/>
                    <a:pt x="471" y="616"/>
                  </a:cubicBezTo>
                  <a:cubicBezTo>
                    <a:pt x="473" y="615"/>
                    <a:pt x="475" y="613"/>
                    <a:pt x="477" y="611"/>
                  </a:cubicBezTo>
                  <a:cubicBezTo>
                    <a:pt x="479" y="606"/>
                    <a:pt x="482" y="600"/>
                    <a:pt x="484" y="595"/>
                  </a:cubicBezTo>
                  <a:cubicBezTo>
                    <a:pt x="485" y="591"/>
                    <a:pt x="485" y="587"/>
                    <a:pt x="486" y="584"/>
                  </a:cubicBezTo>
                  <a:cubicBezTo>
                    <a:pt x="487" y="580"/>
                    <a:pt x="487" y="577"/>
                    <a:pt x="487" y="573"/>
                  </a:cubicBezTo>
                  <a:cubicBezTo>
                    <a:pt x="486" y="570"/>
                    <a:pt x="486" y="567"/>
                    <a:pt x="485" y="564"/>
                  </a:cubicBezTo>
                  <a:cubicBezTo>
                    <a:pt x="484" y="562"/>
                    <a:pt x="481" y="563"/>
                    <a:pt x="480" y="563"/>
                  </a:cubicBezTo>
                  <a:cubicBezTo>
                    <a:pt x="480" y="560"/>
                    <a:pt x="482" y="557"/>
                    <a:pt x="483" y="553"/>
                  </a:cubicBezTo>
                  <a:cubicBezTo>
                    <a:pt x="483" y="552"/>
                    <a:pt x="483" y="549"/>
                    <a:pt x="483" y="549"/>
                  </a:cubicBezTo>
                  <a:cubicBezTo>
                    <a:pt x="483" y="543"/>
                    <a:pt x="483" y="543"/>
                    <a:pt x="483" y="543"/>
                  </a:cubicBezTo>
                  <a:cubicBezTo>
                    <a:pt x="481" y="543"/>
                    <a:pt x="482" y="545"/>
                    <a:pt x="480" y="544"/>
                  </a:cubicBezTo>
                  <a:cubicBezTo>
                    <a:pt x="480" y="542"/>
                    <a:pt x="487" y="530"/>
                    <a:pt x="489" y="529"/>
                  </a:cubicBezTo>
                  <a:cubicBezTo>
                    <a:pt x="493" y="527"/>
                    <a:pt x="507" y="524"/>
                    <a:pt x="504" y="518"/>
                  </a:cubicBezTo>
                  <a:cubicBezTo>
                    <a:pt x="504" y="517"/>
                    <a:pt x="501" y="518"/>
                    <a:pt x="499" y="518"/>
                  </a:cubicBezTo>
                  <a:cubicBezTo>
                    <a:pt x="496" y="517"/>
                    <a:pt x="502" y="514"/>
                    <a:pt x="499" y="514"/>
                  </a:cubicBezTo>
                  <a:cubicBezTo>
                    <a:pt x="495" y="515"/>
                    <a:pt x="495" y="513"/>
                    <a:pt x="494" y="517"/>
                  </a:cubicBezTo>
                  <a:cubicBezTo>
                    <a:pt x="493" y="522"/>
                    <a:pt x="489" y="518"/>
                    <a:pt x="487" y="522"/>
                  </a:cubicBezTo>
                  <a:cubicBezTo>
                    <a:pt x="486" y="524"/>
                    <a:pt x="477" y="524"/>
                    <a:pt x="475" y="524"/>
                  </a:cubicBezTo>
                  <a:cubicBezTo>
                    <a:pt x="474" y="524"/>
                    <a:pt x="471" y="521"/>
                    <a:pt x="472" y="520"/>
                  </a:cubicBezTo>
                  <a:cubicBezTo>
                    <a:pt x="474" y="520"/>
                    <a:pt x="477" y="519"/>
                    <a:pt x="478" y="518"/>
                  </a:cubicBezTo>
                  <a:cubicBezTo>
                    <a:pt x="480" y="517"/>
                    <a:pt x="480" y="515"/>
                    <a:pt x="482" y="514"/>
                  </a:cubicBezTo>
                  <a:cubicBezTo>
                    <a:pt x="484" y="513"/>
                    <a:pt x="487" y="513"/>
                    <a:pt x="490" y="512"/>
                  </a:cubicBezTo>
                  <a:cubicBezTo>
                    <a:pt x="494" y="512"/>
                    <a:pt x="493" y="508"/>
                    <a:pt x="496" y="508"/>
                  </a:cubicBezTo>
                  <a:cubicBezTo>
                    <a:pt x="498" y="508"/>
                    <a:pt x="495" y="504"/>
                    <a:pt x="494" y="504"/>
                  </a:cubicBezTo>
                  <a:cubicBezTo>
                    <a:pt x="494" y="503"/>
                    <a:pt x="491" y="501"/>
                    <a:pt x="493" y="500"/>
                  </a:cubicBezTo>
                  <a:cubicBezTo>
                    <a:pt x="494" y="500"/>
                    <a:pt x="496" y="498"/>
                    <a:pt x="497" y="497"/>
                  </a:cubicBezTo>
                  <a:cubicBezTo>
                    <a:pt x="503" y="495"/>
                    <a:pt x="508" y="506"/>
                    <a:pt x="509" y="510"/>
                  </a:cubicBezTo>
                  <a:cubicBezTo>
                    <a:pt x="510" y="512"/>
                    <a:pt x="509" y="514"/>
                    <a:pt x="510" y="515"/>
                  </a:cubicBezTo>
                  <a:cubicBezTo>
                    <a:pt x="511" y="516"/>
                    <a:pt x="514" y="513"/>
                    <a:pt x="516" y="513"/>
                  </a:cubicBezTo>
                  <a:cubicBezTo>
                    <a:pt x="519" y="511"/>
                    <a:pt x="520" y="510"/>
                    <a:pt x="524" y="510"/>
                  </a:cubicBezTo>
                  <a:cubicBezTo>
                    <a:pt x="526" y="510"/>
                    <a:pt x="535" y="510"/>
                    <a:pt x="530" y="514"/>
                  </a:cubicBezTo>
                  <a:cubicBezTo>
                    <a:pt x="527" y="517"/>
                    <a:pt x="517" y="521"/>
                    <a:pt x="521" y="528"/>
                  </a:cubicBezTo>
                  <a:cubicBezTo>
                    <a:pt x="524" y="531"/>
                    <a:pt x="529" y="538"/>
                    <a:pt x="534" y="538"/>
                  </a:cubicBezTo>
                  <a:cubicBezTo>
                    <a:pt x="538" y="538"/>
                    <a:pt x="539" y="533"/>
                    <a:pt x="539" y="530"/>
                  </a:cubicBezTo>
                  <a:cubicBezTo>
                    <a:pt x="539" y="528"/>
                    <a:pt x="542" y="528"/>
                    <a:pt x="541" y="527"/>
                  </a:cubicBezTo>
                  <a:cubicBezTo>
                    <a:pt x="541" y="526"/>
                    <a:pt x="539" y="522"/>
                    <a:pt x="540" y="522"/>
                  </a:cubicBezTo>
                  <a:cubicBezTo>
                    <a:pt x="542" y="522"/>
                    <a:pt x="544" y="525"/>
                    <a:pt x="545" y="527"/>
                  </a:cubicBezTo>
                  <a:cubicBezTo>
                    <a:pt x="546" y="530"/>
                    <a:pt x="547" y="534"/>
                    <a:pt x="547" y="537"/>
                  </a:cubicBezTo>
                  <a:cubicBezTo>
                    <a:pt x="547" y="540"/>
                    <a:pt x="544" y="542"/>
                    <a:pt x="544" y="544"/>
                  </a:cubicBezTo>
                  <a:cubicBezTo>
                    <a:pt x="547" y="545"/>
                    <a:pt x="549" y="539"/>
                    <a:pt x="550" y="536"/>
                  </a:cubicBezTo>
                  <a:cubicBezTo>
                    <a:pt x="551" y="528"/>
                    <a:pt x="551" y="528"/>
                    <a:pt x="551" y="528"/>
                  </a:cubicBezTo>
                  <a:cubicBezTo>
                    <a:pt x="551" y="526"/>
                    <a:pt x="551" y="524"/>
                    <a:pt x="552" y="522"/>
                  </a:cubicBezTo>
                  <a:cubicBezTo>
                    <a:pt x="552" y="518"/>
                    <a:pt x="553" y="513"/>
                    <a:pt x="553" y="509"/>
                  </a:cubicBezTo>
                  <a:cubicBezTo>
                    <a:pt x="553" y="506"/>
                    <a:pt x="552" y="503"/>
                    <a:pt x="553" y="500"/>
                  </a:cubicBezTo>
                  <a:cubicBezTo>
                    <a:pt x="554" y="493"/>
                    <a:pt x="553" y="485"/>
                    <a:pt x="557" y="479"/>
                  </a:cubicBezTo>
                  <a:cubicBezTo>
                    <a:pt x="560" y="475"/>
                    <a:pt x="569" y="476"/>
                    <a:pt x="571" y="480"/>
                  </a:cubicBezTo>
                  <a:cubicBezTo>
                    <a:pt x="573" y="482"/>
                    <a:pt x="574" y="487"/>
                    <a:pt x="576" y="489"/>
                  </a:cubicBezTo>
                  <a:cubicBezTo>
                    <a:pt x="577" y="490"/>
                    <a:pt x="580" y="489"/>
                    <a:pt x="581" y="491"/>
                  </a:cubicBezTo>
                  <a:cubicBezTo>
                    <a:pt x="584" y="492"/>
                    <a:pt x="584" y="492"/>
                    <a:pt x="587" y="493"/>
                  </a:cubicBezTo>
                  <a:cubicBezTo>
                    <a:pt x="587" y="493"/>
                    <a:pt x="589" y="494"/>
                    <a:pt x="589" y="495"/>
                  </a:cubicBezTo>
                  <a:cubicBezTo>
                    <a:pt x="591" y="496"/>
                    <a:pt x="595" y="499"/>
                    <a:pt x="597" y="499"/>
                  </a:cubicBezTo>
                  <a:cubicBezTo>
                    <a:pt x="597" y="499"/>
                    <a:pt x="597" y="499"/>
                    <a:pt x="597" y="499"/>
                  </a:cubicBezTo>
                  <a:cubicBezTo>
                    <a:pt x="597" y="497"/>
                    <a:pt x="597" y="497"/>
                    <a:pt x="597" y="497"/>
                  </a:cubicBezTo>
                  <a:cubicBezTo>
                    <a:pt x="590" y="487"/>
                    <a:pt x="590" y="487"/>
                    <a:pt x="590" y="487"/>
                  </a:cubicBezTo>
                  <a:cubicBezTo>
                    <a:pt x="586" y="482"/>
                    <a:pt x="585" y="478"/>
                    <a:pt x="587" y="472"/>
                  </a:cubicBezTo>
                  <a:cubicBezTo>
                    <a:pt x="589" y="468"/>
                    <a:pt x="589" y="469"/>
                    <a:pt x="585" y="466"/>
                  </a:cubicBezTo>
                  <a:cubicBezTo>
                    <a:pt x="584" y="465"/>
                    <a:pt x="581" y="463"/>
                    <a:pt x="580" y="461"/>
                  </a:cubicBezTo>
                  <a:cubicBezTo>
                    <a:pt x="579" y="460"/>
                    <a:pt x="577" y="457"/>
                    <a:pt x="575" y="457"/>
                  </a:cubicBezTo>
                  <a:cubicBezTo>
                    <a:pt x="575" y="459"/>
                    <a:pt x="575" y="460"/>
                    <a:pt x="576" y="461"/>
                  </a:cubicBezTo>
                  <a:cubicBezTo>
                    <a:pt x="576" y="463"/>
                    <a:pt x="576" y="464"/>
                    <a:pt x="576" y="465"/>
                  </a:cubicBezTo>
                  <a:cubicBezTo>
                    <a:pt x="577" y="465"/>
                    <a:pt x="577" y="464"/>
                    <a:pt x="578" y="464"/>
                  </a:cubicBezTo>
                  <a:cubicBezTo>
                    <a:pt x="578" y="464"/>
                    <a:pt x="578" y="463"/>
                    <a:pt x="578" y="463"/>
                  </a:cubicBezTo>
                  <a:cubicBezTo>
                    <a:pt x="578" y="463"/>
                    <a:pt x="578" y="463"/>
                    <a:pt x="578" y="463"/>
                  </a:cubicBezTo>
                  <a:cubicBezTo>
                    <a:pt x="579" y="463"/>
                    <a:pt x="580" y="469"/>
                    <a:pt x="578" y="469"/>
                  </a:cubicBezTo>
                  <a:cubicBezTo>
                    <a:pt x="577" y="470"/>
                    <a:pt x="574" y="465"/>
                    <a:pt x="573" y="464"/>
                  </a:cubicBezTo>
                  <a:cubicBezTo>
                    <a:pt x="572" y="463"/>
                    <a:pt x="569" y="462"/>
                    <a:pt x="569" y="460"/>
                  </a:cubicBezTo>
                  <a:cubicBezTo>
                    <a:pt x="569" y="457"/>
                    <a:pt x="571" y="457"/>
                    <a:pt x="574" y="457"/>
                  </a:cubicBezTo>
                  <a:cubicBezTo>
                    <a:pt x="575" y="457"/>
                    <a:pt x="573" y="456"/>
                    <a:pt x="573" y="456"/>
                  </a:cubicBezTo>
                  <a:cubicBezTo>
                    <a:pt x="568" y="451"/>
                    <a:pt x="563" y="442"/>
                    <a:pt x="562" y="435"/>
                  </a:cubicBezTo>
                  <a:cubicBezTo>
                    <a:pt x="561" y="428"/>
                    <a:pt x="564" y="423"/>
                    <a:pt x="567" y="416"/>
                  </a:cubicBezTo>
                  <a:cubicBezTo>
                    <a:pt x="568" y="411"/>
                    <a:pt x="569" y="405"/>
                    <a:pt x="571" y="399"/>
                  </a:cubicBezTo>
                  <a:cubicBezTo>
                    <a:pt x="572" y="395"/>
                    <a:pt x="573" y="389"/>
                    <a:pt x="576" y="386"/>
                  </a:cubicBezTo>
                  <a:cubicBezTo>
                    <a:pt x="577" y="385"/>
                    <a:pt x="578" y="384"/>
                    <a:pt x="579" y="383"/>
                  </a:cubicBezTo>
                  <a:cubicBezTo>
                    <a:pt x="581" y="382"/>
                    <a:pt x="583" y="381"/>
                    <a:pt x="584" y="380"/>
                  </a:cubicBezTo>
                  <a:cubicBezTo>
                    <a:pt x="584" y="380"/>
                    <a:pt x="584" y="380"/>
                    <a:pt x="584" y="380"/>
                  </a:cubicBezTo>
                  <a:cubicBezTo>
                    <a:pt x="582" y="372"/>
                    <a:pt x="580" y="361"/>
                    <a:pt x="578" y="352"/>
                  </a:cubicBezTo>
                  <a:cubicBezTo>
                    <a:pt x="576" y="341"/>
                    <a:pt x="582" y="331"/>
                    <a:pt x="579" y="320"/>
                  </a:cubicBezTo>
                  <a:cubicBezTo>
                    <a:pt x="577" y="313"/>
                    <a:pt x="570" y="307"/>
                    <a:pt x="569" y="300"/>
                  </a:cubicBezTo>
                  <a:cubicBezTo>
                    <a:pt x="568" y="296"/>
                    <a:pt x="569" y="292"/>
                    <a:pt x="566" y="289"/>
                  </a:cubicBezTo>
                  <a:cubicBezTo>
                    <a:pt x="556" y="277"/>
                    <a:pt x="556" y="277"/>
                    <a:pt x="556" y="277"/>
                  </a:cubicBezTo>
                  <a:cubicBezTo>
                    <a:pt x="549" y="270"/>
                    <a:pt x="551" y="257"/>
                    <a:pt x="547" y="248"/>
                  </a:cubicBezTo>
                  <a:cubicBezTo>
                    <a:pt x="543" y="239"/>
                    <a:pt x="540" y="242"/>
                    <a:pt x="533" y="239"/>
                  </a:cubicBezTo>
                  <a:cubicBezTo>
                    <a:pt x="520" y="240"/>
                    <a:pt x="502" y="239"/>
                    <a:pt x="493" y="228"/>
                  </a:cubicBezTo>
                  <a:cubicBezTo>
                    <a:pt x="488" y="221"/>
                    <a:pt x="487" y="206"/>
                    <a:pt x="478" y="203"/>
                  </a:cubicBezTo>
                  <a:cubicBezTo>
                    <a:pt x="470" y="200"/>
                    <a:pt x="474" y="196"/>
                    <a:pt x="475" y="189"/>
                  </a:cubicBezTo>
                  <a:cubicBezTo>
                    <a:pt x="475" y="189"/>
                    <a:pt x="475" y="189"/>
                    <a:pt x="475" y="189"/>
                  </a:cubicBezTo>
                  <a:cubicBezTo>
                    <a:pt x="470" y="187"/>
                    <a:pt x="468" y="191"/>
                    <a:pt x="464" y="191"/>
                  </a:cubicBezTo>
                  <a:cubicBezTo>
                    <a:pt x="459" y="191"/>
                    <a:pt x="459" y="189"/>
                    <a:pt x="456" y="187"/>
                  </a:cubicBezTo>
                  <a:cubicBezTo>
                    <a:pt x="450" y="184"/>
                    <a:pt x="440" y="198"/>
                    <a:pt x="434" y="201"/>
                  </a:cubicBezTo>
                  <a:cubicBezTo>
                    <a:pt x="418" y="209"/>
                    <a:pt x="399" y="180"/>
                    <a:pt x="383" y="187"/>
                  </a:cubicBezTo>
                  <a:cubicBezTo>
                    <a:pt x="379" y="189"/>
                    <a:pt x="380" y="195"/>
                    <a:pt x="375" y="195"/>
                  </a:cubicBezTo>
                  <a:cubicBezTo>
                    <a:pt x="371" y="192"/>
                    <a:pt x="371" y="186"/>
                    <a:pt x="366" y="183"/>
                  </a:cubicBezTo>
                  <a:cubicBezTo>
                    <a:pt x="361" y="181"/>
                    <a:pt x="357" y="181"/>
                    <a:pt x="357" y="174"/>
                  </a:cubicBezTo>
                  <a:cubicBezTo>
                    <a:pt x="357" y="163"/>
                    <a:pt x="356" y="152"/>
                    <a:pt x="341" y="154"/>
                  </a:cubicBezTo>
                  <a:cubicBezTo>
                    <a:pt x="333" y="155"/>
                    <a:pt x="328" y="165"/>
                    <a:pt x="320" y="162"/>
                  </a:cubicBezTo>
                  <a:cubicBezTo>
                    <a:pt x="317" y="160"/>
                    <a:pt x="316" y="156"/>
                    <a:pt x="311" y="156"/>
                  </a:cubicBezTo>
                  <a:cubicBezTo>
                    <a:pt x="304" y="157"/>
                    <a:pt x="303" y="157"/>
                    <a:pt x="300" y="150"/>
                  </a:cubicBezTo>
                  <a:cubicBezTo>
                    <a:pt x="300" y="143"/>
                    <a:pt x="304" y="130"/>
                    <a:pt x="294" y="132"/>
                  </a:cubicBezTo>
                  <a:cubicBezTo>
                    <a:pt x="285" y="134"/>
                    <a:pt x="290" y="117"/>
                    <a:pt x="291" y="113"/>
                  </a:cubicBezTo>
                  <a:cubicBezTo>
                    <a:pt x="294" y="99"/>
                    <a:pt x="251" y="95"/>
                    <a:pt x="242" y="94"/>
                  </a:cubicBezTo>
                  <a:cubicBezTo>
                    <a:pt x="232" y="94"/>
                    <a:pt x="232" y="91"/>
                    <a:pt x="225" y="87"/>
                  </a:cubicBezTo>
                  <a:cubicBezTo>
                    <a:pt x="225" y="87"/>
                    <a:pt x="225" y="87"/>
                    <a:pt x="225" y="87"/>
                  </a:cubicBezTo>
                  <a:cubicBezTo>
                    <a:pt x="220" y="88"/>
                    <a:pt x="218" y="90"/>
                    <a:pt x="212" y="90"/>
                  </a:cubicBezTo>
                  <a:cubicBezTo>
                    <a:pt x="206" y="90"/>
                    <a:pt x="201" y="93"/>
                    <a:pt x="196" y="93"/>
                  </a:cubicBezTo>
                  <a:cubicBezTo>
                    <a:pt x="182" y="93"/>
                    <a:pt x="178" y="83"/>
                    <a:pt x="176" y="70"/>
                  </a:cubicBezTo>
                  <a:cubicBezTo>
                    <a:pt x="175" y="61"/>
                    <a:pt x="172" y="61"/>
                    <a:pt x="163" y="60"/>
                  </a:cubicBezTo>
                  <a:cubicBezTo>
                    <a:pt x="159" y="60"/>
                    <a:pt x="157" y="56"/>
                    <a:pt x="153" y="55"/>
                  </a:cubicBezTo>
                  <a:cubicBezTo>
                    <a:pt x="140" y="63"/>
                    <a:pt x="137" y="54"/>
                    <a:pt x="124" y="53"/>
                  </a:cubicBezTo>
                  <a:cubicBezTo>
                    <a:pt x="115" y="52"/>
                    <a:pt x="106" y="49"/>
                    <a:pt x="99" y="42"/>
                  </a:cubicBezTo>
                  <a:cubicBezTo>
                    <a:pt x="94" y="36"/>
                    <a:pt x="88" y="37"/>
                    <a:pt x="81" y="35"/>
                  </a:cubicBezTo>
                  <a:cubicBezTo>
                    <a:pt x="73" y="34"/>
                    <a:pt x="68" y="25"/>
                    <a:pt x="61" y="24"/>
                  </a:cubicBezTo>
                  <a:cubicBezTo>
                    <a:pt x="57" y="24"/>
                    <a:pt x="51" y="22"/>
                    <a:pt x="49" y="18"/>
                  </a:cubicBezTo>
                  <a:cubicBezTo>
                    <a:pt x="47" y="14"/>
                    <a:pt x="44" y="13"/>
                    <a:pt x="39" y="13"/>
                  </a:cubicBezTo>
                  <a:cubicBezTo>
                    <a:pt x="35" y="13"/>
                    <a:pt x="32" y="11"/>
                    <a:pt x="29" y="8"/>
                  </a:cubicBezTo>
                  <a:cubicBezTo>
                    <a:pt x="22" y="0"/>
                    <a:pt x="12" y="0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1"/>
                    <a:pt x="6" y="20"/>
                    <a:pt x="6" y="28"/>
                  </a:cubicBezTo>
                  <a:cubicBezTo>
                    <a:pt x="6" y="34"/>
                    <a:pt x="3" y="36"/>
                    <a:pt x="2" y="41"/>
                  </a:cubicBezTo>
                  <a:cubicBezTo>
                    <a:pt x="0" y="47"/>
                    <a:pt x="2" y="55"/>
                    <a:pt x="2" y="61"/>
                  </a:cubicBezTo>
                  <a:cubicBezTo>
                    <a:pt x="3" y="63"/>
                    <a:pt x="4" y="66"/>
                    <a:pt x="8" y="67"/>
                  </a:cubicBezTo>
                  <a:cubicBezTo>
                    <a:pt x="12" y="69"/>
                    <a:pt x="17" y="67"/>
                    <a:pt x="15" y="75"/>
                  </a:cubicBezTo>
                  <a:cubicBezTo>
                    <a:pt x="14" y="80"/>
                    <a:pt x="6" y="94"/>
                    <a:pt x="12" y="98"/>
                  </a:cubicBezTo>
                  <a:cubicBezTo>
                    <a:pt x="17" y="101"/>
                    <a:pt x="24" y="89"/>
                    <a:pt x="30" y="97"/>
                  </a:cubicBezTo>
                  <a:cubicBezTo>
                    <a:pt x="33" y="102"/>
                    <a:pt x="35" y="103"/>
                    <a:pt x="35" y="109"/>
                  </a:cubicBezTo>
                  <a:cubicBezTo>
                    <a:pt x="35" y="113"/>
                    <a:pt x="34" y="130"/>
                    <a:pt x="41" y="128"/>
                  </a:cubicBezTo>
                  <a:cubicBezTo>
                    <a:pt x="52" y="127"/>
                    <a:pt x="52" y="129"/>
                    <a:pt x="47" y="136"/>
                  </a:cubicBezTo>
                  <a:cubicBezTo>
                    <a:pt x="44" y="143"/>
                    <a:pt x="44" y="143"/>
                    <a:pt x="44" y="143"/>
                  </a:cubicBezTo>
                  <a:cubicBezTo>
                    <a:pt x="44" y="143"/>
                    <a:pt x="44" y="143"/>
                    <a:pt x="44" y="143"/>
                  </a:cubicBezTo>
                  <a:cubicBezTo>
                    <a:pt x="48" y="149"/>
                    <a:pt x="45" y="156"/>
                    <a:pt x="51" y="162"/>
                  </a:cubicBezTo>
                  <a:cubicBezTo>
                    <a:pt x="55" y="166"/>
                    <a:pt x="55" y="168"/>
                    <a:pt x="55" y="174"/>
                  </a:cubicBezTo>
                  <a:cubicBezTo>
                    <a:pt x="55" y="183"/>
                    <a:pt x="63" y="184"/>
                    <a:pt x="68" y="190"/>
                  </a:cubicBezTo>
                  <a:cubicBezTo>
                    <a:pt x="73" y="194"/>
                    <a:pt x="76" y="205"/>
                    <a:pt x="75" y="211"/>
                  </a:cubicBezTo>
                  <a:cubicBezTo>
                    <a:pt x="76" y="217"/>
                    <a:pt x="76" y="223"/>
                    <a:pt x="78" y="228"/>
                  </a:cubicBezTo>
                  <a:cubicBezTo>
                    <a:pt x="82" y="234"/>
                    <a:pt x="98" y="229"/>
                    <a:pt x="104" y="232"/>
                  </a:cubicBezTo>
                  <a:cubicBezTo>
                    <a:pt x="106" y="233"/>
                    <a:pt x="103" y="237"/>
                    <a:pt x="103" y="239"/>
                  </a:cubicBezTo>
                  <a:cubicBezTo>
                    <a:pt x="101" y="244"/>
                    <a:pt x="92" y="245"/>
                    <a:pt x="93" y="251"/>
                  </a:cubicBezTo>
                  <a:cubicBezTo>
                    <a:pt x="94" y="256"/>
                    <a:pt x="96" y="259"/>
                    <a:pt x="93" y="263"/>
                  </a:cubicBezTo>
                  <a:cubicBezTo>
                    <a:pt x="87" y="271"/>
                    <a:pt x="81" y="267"/>
                    <a:pt x="82" y="279"/>
                  </a:cubicBezTo>
                  <a:cubicBezTo>
                    <a:pt x="83" y="282"/>
                    <a:pt x="80" y="283"/>
                    <a:pt x="78" y="285"/>
                  </a:cubicBezTo>
                  <a:cubicBezTo>
                    <a:pt x="76" y="287"/>
                    <a:pt x="77" y="292"/>
                    <a:pt x="77" y="295"/>
                  </a:cubicBezTo>
                  <a:cubicBezTo>
                    <a:pt x="80" y="302"/>
                    <a:pt x="90" y="309"/>
                    <a:pt x="97" y="310"/>
                  </a:cubicBezTo>
                  <a:cubicBezTo>
                    <a:pt x="104" y="311"/>
                    <a:pt x="105" y="300"/>
                    <a:pt x="115" y="301"/>
                  </a:cubicBezTo>
                  <a:cubicBezTo>
                    <a:pt x="130" y="303"/>
                    <a:pt x="119" y="313"/>
                    <a:pt x="121" y="322"/>
                  </a:cubicBezTo>
                  <a:cubicBezTo>
                    <a:pt x="121" y="325"/>
                    <a:pt x="120" y="331"/>
                    <a:pt x="121" y="332"/>
                  </a:cubicBezTo>
                  <a:cubicBezTo>
                    <a:pt x="125" y="337"/>
                    <a:pt x="131" y="340"/>
                    <a:pt x="132" y="347"/>
                  </a:cubicBezTo>
                  <a:cubicBezTo>
                    <a:pt x="133" y="350"/>
                    <a:pt x="132" y="357"/>
                    <a:pt x="134" y="359"/>
                  </a:cubicBezTo>
                  <a:cubicBezTo>
                    <a:pt x="141" y="364"/>
                    <a:pt x="149" y="360"/>
                    <a:pt x="155" y="357"/>
                  </a:cubicBezTo>
                  <a:cubicBezTo>
                    <a:pt x="164" y="353"/>
                    <a:pt x="166" y="362"/>
                    <a:pt x="172" y="367"/>
                  </a:cubicBezTo>
                  <a:cubicBezTo>
                    <a:pt x="173" y="369"/>
                    <a:pt x="175" y="372"/>
                    <a:pt x="176" y="374"/>
                  </a:cubicBezTo>
                  <a:cubicBezTo>
                    <a:pt x="179" y="377"/>
                    <a:pt x="181" y="381"/>
                    <a:pt x="185" y="384"/>
                  </a:cubicBezTo>
                  <a:cubicBezTo>
                    <a:pt x="191" y="387"/>
                    <a:pt x="196" y="387"/>
                    <a:pt x="198" y="394"/>
                  </a:cubicBezTo>
                  <a:cubicBezTo>
                    <a:pt x="201" y="399"/>
                    <a:pt x="202" y="407"/>
                    <a:pt x="204" y="413"/>
                  </a:cubicBezTo>
                  <a:cubicBezTo>
                    <a:pt x="204" y="413"/>
                    <a:pt x="204" y="413"/>
                    <a:pt x="204" y="413"/>
                  </a:cubicBezTo>
                  <a:cubicBezTo>
                    <a:pt x="205" y="413"/>
                    <a:pt x="206" y="413"/>
                    <a:pt x="207" y="412"/>
                  </a:cubicBezTo>
                  <a:cubicBezTo>
                    <a:pt x="208" y="411"/>
                    <a:pt x="209" y="410"/>
                    <a:pt x="210" y="410"/>
                  </a:cubicBezTo>
                  <a:cubicBezTo>
                    <a:pt x="214" y="410"/>
                    <a:pt x="214" y="410"/>
                    <a:pt x="217" y="408"/>
                  </a:cubicBezTo>
                  <a:cubicBezTo>
                    <a:pt x="221" y="405"/>
                    <a:pt x="224" y="404"/>
                    <a:pt x="226" y="399"/>
                  </a:cubicBezTo>
                  <a:cubicBezTo>
                    <a:pt x="230" y="392"/>
                    <a:pt x="236" y="392"/>
                    <a:pt x="241" y="387"/>
                  </a:cubicBezTo>
                  <a:cubicBezTo>
                    <a:pt x="243" y="386"/>
                    <a:pt x="243" y="386"/>
                    <a:pt x="244" y="387"/>
                  </a:cubicBezTo>
                  <a:cubicBezTo>
                    <a:pt x="245" y="388"/>
                    <a:pt x="248" y="386"/>
                    <a:pt x="249" y="386"/>
                  </a:cubicBezTo>
                  <a:cubicBezTo>
                    <a:pt x="252" y="385"/>
                    <a:pt x="253" y="388"/>
                    <a:pt x="255" y="388"/>
                  </a:cubicBezTo>
                  <a:cubicBezTo>
                    <a:pt x="259" y="388"/>
                    <a:pt x="260" y="388"/>
                    <a:pt x="262" y="385"/>
                  </a:cubicBezTo>
                  <a:cubicBezTo>
                    <a:pt x="264" y="384"/>
                    <a:pt x="266" y="382"/>
                    <a:pt x="268" y="381"/>
                  </a:cubicBezTo>
                  <a:cubicBezTo>
                    <a:pt x="270" y="381"/>
                    <a:pt x="273" y="381"/>
                    <a:pt x="273" y="378"/>
                  </a:cubicBezTo>
                  <a:cubicBezTo>
                    <a:pt x="273" y="376"/>
                    <a:pt x="274" y="376"/>
                    <a:pt x="273" y="375"/>
                  </a:cubicBezTo>
                  <a:cubicBezTo>
                    <a:pt x="273" y="374"/>
                    <a:pt x="273" y="375"/>
                    <a:pt x="273" y="375"/>
                  </a:cubicBezTo>
                  <a:cubicBezTo>
                    <a:pt x="276" y="375"/>
                    <a:pt x="276" y="375"/>
                    <a:pt x="276" y="375"/>
                  </a:cubicBezTo>
                  <a:cubicBezTo>
                    <a:pt x="286" y="380"/>
                    <a:pt x="286" y="380"/>
                    <a:pt x="286" y="380"/>
                  </a:cubicBezTo>
                  <a:cubicBezTo>
                    <a:pt x="353" y="458"/>
                    <a:pt x="353" y="458"/>
                    <a:pt x="353" y="458"/>
                  </a:cubicBezTo>
                  <a:cubicBezTo>
                    <a:pt x="360" y="470"/>
                    <a:pt x="360" y="470"/>
                    <a:pt x="360" y="470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6"/>
            <p:cNvSpPr>
              <a:spLocks noEditPoints="1"/>
            </p:cNvSpPr>
            <p:nvPr/>
          </p:nvSpPr>
          <p:spPr bwMode="auto">
            <a:xfrm>
              <a:off x="8169689" y="2887614"/>
              <a:ext cx="2502729" cy="2593061"/>
            </a:xfrm>
            <a:custGeom>
              <a:avLst/>
              <a:gdLst>
                <a:gd name="T0" fmla="*/ 540 w 597"/>
                <a:gd name="T1" fmla="*/ 570 h 618"/>
                <a:gd name="T2" fmla="*/ 360 w 597"/>
                <a:gd name="T3" fmla="*/ 470 h 618"/>
                <a:gd name="T4" fmla="*/ 406 w 597"/>
                <a:gd name="T5" fmla="*/ 472 h 618"/>
                <a:gd name="T6" fmla="*/ 444 w 597"/>
                <a:gd name="T7" fmla="*/ 460 h 618"/>
                <a:gd name="T8" fmla="*/ 465 w 597"/>
                <a:gd name="T9" fmla="*/ 530 h 618"/>
                <a:gd name="T10" fmla="*/ 474 w 597"/>
                <a:gd name="T11" fmla="*/ 561 h 618"/>
                <a:gd name="T12" fmla="*/ 482 w 597"/>
                <a:gd name="T13" fmla="*/ 583 h 618"/>
                <a:gd name="T14" fmla="*/ 473 w 597"/>
                <a:gd name="T15" fmla="*/ 611 h 618"/>
                <a:gd name="T16" fmla="*/ 484 w 597"/>
                <a:gd name="T17" fmla="*/ 595 h 618"/>
                <a:gd name="T18" fmla="*/ 480 w 597"/>
                <a:gd name="T19" fmla="*/ 563 h 618"/>
                <a:gd name="T20" fmla="*/ 480 w 597"/>
                <a:gd name="T21" fmla="*/ 544 h 618"/>
                <a:gd name="T22" fmla="*/ 499 w 597"/>
                <a:gd name="T23" fmla="*/ 514 h 618"/>
                <a:gd name="T24" fmla="*/ 472 w 597"/>
                <a:gd name="T25" fmla="*/ 520 h 618"/>
                <a:gd name="T26" fmla="*/ 496 w 597"/>
                <a:gd name="T27" fmla="*/ 508 h 618"/>
                <a:gd name="T28" fmla="*/ 509 w 597"/>
                <a:gd name="T29" fmla="*/ 510 h 618"/>
                <a:gd name="T30" fmla="*/ 530 w 597"/>
                <a:gd name="T31" fmla="*/ 514 h 618"/>
                <a:gd name="T32" fmla="*/ 541 w 597"/>
                <a:gd name="T33" fmla="*/ 527 h 618"/>
                <a:gd name="T34" fmla="*/ 544 w 597"/>
                <a:gd name="T35" fmla="*/ 544 h 618"/>
                <a:gd name="T36" fmla="*/ 553 w 597"/>
                <a:gd name="T37" fmla="*/ 509 h 618"/>
                <a:gd name="T38" fmla="*/ 576 w 597"/>
                <a:gd name="T39" fmla="*/ 489 h 618"/>
                <a:gd name="T40" fmla="*/ 597 w 597"/>
                <a:gd name="T41" fmla="*/ 499 h 618"/>
                <a:gd name="T42" fmla="*/ 587 w 597"/>
                <a:gd name="T43" fmla="*/ 472 h 618"/>
                <a:gd name="T44" fmla="*/ 576 w 597"/>
                <a:gd name="T45" fmla="*/ 461 h 618"/>
                <a:gd name="T46" fmla="*/ 578 w 597"/>
                <a:gd name="T47" fmla="*/ 463 h 618"/>
                <a:gd name="T48" fmla="*/ 574 w 597"/>
                <a:gd name="T49" fmla="*/ 457 h 618"/>
                <a:gd name="T50" fmla="*/ 571 w 597"/>
                <a:gd name="T51" fmla="*/ 399 h 618"/>
                <a:gd name="T52" fmla="*/ 584 w 597"/>
                <a:gd name="T53" fmla="*/ 380 h 618"/>
                <a:gd name="T54" fmla="*/ 566 w 597"/>
                <a:gd name="T55" fmla="*/ 289 h 618"/>
                <a:gd name="T56" fmla="*/ 493 w 597"/>
                <a:gd name="T57" fmla="*/ 228 h 618"/>
                <a:gd name="T58" fmla="*/ 464 w 597"/>
                <a:gd name="T59" fmla="*/ 191 h 618"/>
                <a:gd name="T60" fmla="*/ 375 w 597"/>
                <a:gd name="T61" fmla="*/ 195 h 618"/>
                <a:gd name="T62" fmla="*/ 320 w 597"/>
                <a:gd name="T63" fmla="*/ 162 h 618"/>
                <a:gd name="T64" fmla="*/ 291 w 597"/>
                <a:gd name="T65" fmla="*/ 113 h 618"/>
                <a:gd name="T66" fmla="*/ 212 w 597"/>
                <a:gd name="T67" fmla="*/ 90 h 618"/>
                <a:gd name="T68" fmla="*/ 153 w 597"/>
                <a:gd name="T69" fmla="*/ 55 h 618"/>
                <a:gd name="T70" fmla="*/ 61 w 597"/>
                <a:gd name="T71" fmla="*/ 24 h 618"/>
                <a:gd name="T72" fmla="*/ 3 w 597"/>
                <a:gd name="T73" fmla="*/ 2 h 618"/>
                <a:gd name="T74" fmla="*/ 2 w 597"/>
                <a:gd name="T75" fmla="*/ 61 h 618"/>
                <a:gd name="T76" fmla="*/ 30 w 597"/>
                <a:gd name="T77" fmla="*/ 97 h 618"/>
                <a:gd name="T78" fmla="*/ 44 w 597"/>
                <a:gd name="T79" fmla="*/ 143 h 618"/>
                <a:gd name="T80" fmla="*/ 68 w 597"/>
                <a:gd name="T81" fmla="*/ 190 h 618"/>
                <a:gd name="T82" fmla="*/ 103 w 597"/>
                <a:gd name="T83" fmla="*/ 239 h 618"/>
                <a:gd name="T84" fmla="*/ 78 w 597"/>
                <a:gd name="T85" fmla="*/ 285 h 618"/>
                <a:gd name="T86" fmla="*/ 121 w 597"/>
                <a:gd name="T87" fmla="*/ 322 h 618"/>
                <a:gd name="T88" fmla="*/ 155 w 597"/>
                <a:gd name="T89" fmla="*/ 357 h 618"/>
                <a:gd name="T90" fmla="*/ 198 w 597"/>
                <a:gd name="T91" fmla="*/ 394 h 618"/>
                <a:gd name="T92" fmla="*/ 210 w 597"/>
                <a:gd name="T93" fmla="*/ 410 h 618"/>
                <a:gd name="T94" fmla="*/ 244 w 597"/>
                <a:gd name="T95" fmla="*/ 387 h 618"/>
                <a:gd name="T96" fmla="*/ 268 w 597"/>
                <a:gd name="T97" fmla="*/ 381 h 618"/>
                <a:gd name="T98" fmla="*/ 276 w 597"/>
                <a:gd name="T99" fmla="*/ 375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97" h="618">
                  <a:moveTo>
                    <a:pt x="519" y="588"/>
                  </a:moveTo>
                  <a:cubicBezTo>
                    <a:pt x="519" y="588"/>
                    <a:pt x="521" y="585"/>
                    <a:pt x="522" y="584"/>
                  </a:cubicBezTo>
                  <a:cubicBezTo>
                    <a:pt x="526" y="581"/>
                    <a:pt x="533" y="577"/>
                    <a:pt x="535" y="572"/>
                  </a:cubicBezTo>
                  <a:cubicBezTo>
                    <a:pt x="535" y="571"/>
                    <a:pt x="540" y="565"/>
                    <a:pt x="540" y="570"/>
                  </a:cubicBezTo>
                  <a:cubicBezTo>
                    <a:pt x="540" y="573"/>
                    <a:pt x="541" y="576"/>
                    <a:pt x="540" y="579"/>
                  </a:cubicBezTo>
                  <a:cubicBezTo>
                    <a:pt x="538" y="585"/>
                    <a:pt x="524" y="598"/>
                    <a:pt x="519" y="590"/>
                  </a:cubicBezTo>
                  <a:cubicBezTo>
                    <a:pt x="519" y="588"/>
                    <a:pt x="519" y="588"/>
                    <a:pt x="519" y="588"/>
                  </a:cubicBezTo>
                  <a:close/>
                  <a:moveTo>
                    <a:pt x="360" y="470"/>
                  </a:moveTo>
                  <a:cubicBezTo>
                    <a:pt x="361" y="477"/>
                    <a:pt x="361" y="477"/>
                    <a:pt x="361" y="477"/>
                  </a:cubicBezTo>
                  <a:cubicBezTo>
                    <a:pt x="366" y="488"/>
                    <a:pt x="372" y="476"/>
                    <a:pt x="379" y="472"/>
                  </a:cubicBezTo>
                  <a:cubicBezTo>
                    <a:pt x="382" y="469"/>
                    <a:pt x="396" y="459"/>
                    <a:pt x="400" y="460"/>
                  </a:cubicBezTo>
                  <a:cubicBezTo>
                    <a:pt x="404" y="461"/>
                    <a:pt x="403" y="470"/>
                    <a:pt x="406" y="472"/>
                  </a:cubicBezTo>
                  <a:cubicBezTo>
                    <a:pt x="415" y="480"/>
                    <a:pt x="415" y="480"/>
                    <a:pt x="415" y="480"/>
                  </a:cubicBezTo>
                  <a:cubicBezTo>
                    <a:pt x="421" y="485"/>
                    <a:pt x="430" y="467"/>
                    <a:pt x="431" y="463"/>
                  </a:cubicBezTo>
                  <a:cubicBezTo>
                    <a:pt x="433" y="454"/>
                    <a:pt x="429" y="452"/>
                    <a:pt x="439" y="454"/>
                  </a:cubicBezTo>
                  <a:cubicBezTo>
                    <a:pt x="444" y="454"/>
                    <a:pt x="448" y="453"/>
                    <a:pt x="444" y="460"/>
                  </a:cubicBezTo>
                  <a:cubicBezTo>
                    <a:pt x="440" y="468"/>
                    <a:pt x="438" y="470"/>
                    <a:pt x="441" y="480"/>
                  </a:cubicBezTo>
                  <a:cubicBezTo>
                    <a:pt x="447" y="512"/>
                    <a:pt x="447" y="512"/>
                    <a:pt x="447" y="512"/>
                  </a:cubicBezTo>
                  <a:cubicBezTo>
                    <a:pt x="447" y="515"/>
                    <a:pt x="448" y="525"/>
                    <a:pt x="451" y="527"/>
                  </a:cubicBezTo>
                  <a:cubicBezTo>
                    <a:pt x="455" y="529"/>
                    <a:pt x="461" y="527"/>
                    <a:pt x="465" y="530"/>
                  </a:cubicBezTo>
                  <a:cubicBezTo>
                    <a:pt x="469" y="533"/>
                    <a:pt x="469" y="539"/>
                    <a:pt x="471" y="543"/>
                  </a:cubicBezTo>
                  <a:cubicBezTo>
                    <a:pt x="472" y="545"/>
                    <a:pt x="474" y="547"/>
                    <a:pt x="474" y="549"/>
                  </a:cubicBezTo>
                  <a:cubicBezTo>
                    <a:pt x="474" y="551"/>
                    <a:pt x="473" y="553"/>
                    <a:pt x="473" y="555"/>
                  </a:cubicBezTo>
                  <a:cubicBezTo>
                    <a:pt x="473" y="556"/>
                    <a:pt x="474" y="560"/>
                    <a:pt x="474" y="561"/>
                  </a:cubicBezTo>
                  <a:cubicBezTo>
                    <a:pt x="475" y="564"/>
                    <a:pt x="476" y="567"/>
                    <a:pt x="477" y="571"/>
                  </a:cubicBezTo>
                  <a:cubicBezTo>
                    <a:pt x="477" y="573"/>
                    <a:pt x="479" y="577"/>
                    <a:pt x="480" y="579"/>
                  </a:cubicBezTo>
                  <a:cubicBezTo>
                    <a:pt x="480" y="579"/>
                    <a:pt x="480" y="579"/>
                    <a:pt x="480" y="579"/>
                  </a:cubicBezTo>
                  <a:cubicBezTo>
                    <a:pt x="481" y="581"/>
                    <a:pt x="481" y="582"/>
                    <a:pt x="482" y="583"/>
                  </a:cubicBezTo>
                  <a:cubicBezTo>
                    <a:pt x="484" y="585"/>
                    <a:pt x="482" y="588"/>
                    <a:pt x="481" y="589"/>
                  </a:cubicBezTo>
                  <a:cubicBezTo>
                    <a:pt x="480" y="590"/>
                    <a:pt x="481" y="592"/>
                    <a:pt x="481" y="594"/>
                  </a:cubicBezTo>
                  <a:cubicBezTo>
                    <a:pt x="481" y="599"/>
                    <a:pt x="476" y="600"/>
                    <a:pt x="477" y="604"/>
                  </a:cubicBezTo>
                  <a:cubicBezTo>
                    <a:pt x="477" y="606"/>
                    <a:pt x="474" y="609"/>
                    <a:pt x="473" y="611"/>
                  </a:cubicBezTo>
                  <a:cubicBezTo>
                    <a:pt x="470" y="613"/>
                    <a:pt x="467" y="615"/>
                    <a:pt x="464" y="617"/>
                  </a:cubicBezTo>
                  <a:cubicBezTo>
                    <a:pt x="464" y="618"/>
                    <a:pt x="470" y="617"/>
                    <a:pt x="471" y="616"/>
                  </a:cubicBezTo>
                  <a:cubicBezTo>
                    <a:pt x="473" y="615"/>
                    <a:pt x="475" y="613"/>
                    <a:pt x="477" y="611"/>
                  </a:cubicBezTo>
                  <a:cubicBezTo>
                    <a:pt x="479" y="606"/>
                    <a:pt x="482" y="600"/>
                    <a:pt x="484" y="595"/>
                  </a:cubicBezTo>
                  <a:cubicBezTo>
                    <a:pt x="485" y="591"/>
                    <a:pt x="485" y="587"/>
                    <a:pt x="486" y="584"/>
                  </a:cubicBezTo>
                  <a:cubicBezTo>
                    <a:pt x="487" y="580"/>
                    <a:pt x="487" y="577"/>
                    <a:pt x="487" y="573"/>
                  </a:cubicBezTo>
                  <a:cubicBezTo>
                    <a:pt x="486" y="570"/>
                    <a:pt x="486" y="567"/>
                    <a:pt x="485" y="564"/>
                  </a:cubicBezTo>
                  <a:cubicBezTo>
                    <a:pt x="484" y="562"/>
                    <a:pt x="481" y="563"/>
                    <a:pt x="480" y="563"/>
                  </a:cubicBezTo>
                  <a:cubicBezTo>
                    <a:pt x="480" y="560"/>
                    <a:pt x="482" y="557"/>
                    <a:pt x="483" y="553"/>
                  </a:cubicBezTo>
                  <a:cubicBezTo>
                    <a:pt x="483" y="552"/>
                    <a:pt x="483" y="549"/>
                    <a:pt x="483" y="549"/>
                  </a:cubicBezTo>
                  <a:cubicBezTo>
                    <a:pt x="483" y="543"/>
                    <a:pt x="483" y="543"/>
                    <a:pt x="483" y="543"/>
                  </a:cubicBezTo>
                  <a:cubicBezTo>
                    <a:pt x="481" y="543"/>
                    <a:pt x="482" y="545"/>
                    <a:pt x="480" y="544"/>
                  </a:cubicBezTo>
                  <a:cubicBezTo>
                    <a:pt x="480" y="542"/>
                    <a:pt x="487" y="530"/>
                    <a:pt x="489" y="529"/>
                  </a:cubicBezTo>
                  <a:cubicBezTo>
                    <a:pt x="493" y="527"/>
                    <a:pt x="507" y="524"/>
                    <a:pt x="504" y="518"/>
                  </a:cubicBezTo>
                  <a:cubicBezTo>
                    <a:pt x="504" y="517"/>
                    <a:pt x="501" y="518"/>
                    <a:pt x="499" y="518"/>
                  </a:cubicBezTo>
                  <a:cubicBezTo>
                    <a:pt x="496" y="517"/>
                    <a:pt x="502" y="514"/>
                    <a:pt x="499" y="514"/>
                  </a:cubicBezTo>
                  <a:cubicBezTo>
                    <a:pt x="495" y="515"/>
                    <a:pt x="495" y="513"/>
                    <a:pt x="494" y="517"/>
                  </a:cubicBezTo>
                  <a:cubicBezTo>
                    <a:pt x="493" y="522"/>
                    <a:pt x="489" y="518"/>
                    <a:pt x="487" y="522"/>
                  </a:cubicBezTo>
                  <a:cubicBezTo>
                    <a:pt x="486" y="524"/>
                    <a:pt x="477" y="524"/>
                    <a:pt x="475" y="524"/>
                  </a:cubicBezTo>
                  <a:cubicBezTo>
                    <a:pt x="474" y="524"/>
                    <a:pt x="471" y="521"/>
                    <a:pt x="472" y="520"/>
                  </a:cubicBezTo>
                  <a:cubicBezTo>
                    <a:pt x="474" y="520"/>
                    <a:pt x="477" y="519"/>
                    <a:pt x="478" y="518"/>
                  </a:cubicBezTo>
                  <a:cubicBezTo>
                    <a:pt x="480" y="517"/>
                    <a:pt x="480" y="515"/>
                    <a:pt x="482" y="514"/>
                  </a:cubicBezTo>
                  <a:cubicBezTo>
                    <a:pt x="484" y="513"/>
                    <a:pt x="487" y="513"/>
                    <a:pt x="490" y="512"/>
                  </a:cubicBezTo>
                  <a:cubicBezTo>
                    <a:pt x="494" y="512"/>
                    <a:pt x="493" y="508"/>
                    <a:pt x="496" y="508"/>
                  </a:cubicBezTo>
                  <a:cubicBezTo>
                    <a:pt x="498" y="508"/>
                    <a:pt x="495" y="504"/>
                    <a:pt x="494" y="504"/>
                  </a:cubicBezTo>
                  <a:cubicBezTo>
                    <a:pt x="494" y="503"/>
                    <a:pt x="491" y="501"/>
                    <a:pt x="493" y="500"/>
                  </a:cubicBezTo>
                  <a:cubicBezTo>
                    <a:pt x="494" y="500"/>
                    <a:pt x="496" y="498"/>
                    <a:pt x="497" y="497"/>
                  </a:cubicBezTo>
                  <a:cubicBezTo>
                    <a:pt x="503" y="495"/>
                    <a:pt x="508" y="506"/>
                    <a:pt x="509" y="510"/>
                  </a:cubicBezTo>
                  <a:cubicBezTo>
                    <a:pt x="510" y="512"/>
                    <a:pt x="509" y="514"/>
                    <a:pt x="510" y="515"/>
                  </a:cubicBezTo>
                  <a:cubicBezTo>
                    <a:pt x="511" y="516"/>
                    <a:pt x="514" y="513"/>
                    <a:pt x="516" y="513"/>
                  </a:cubicBezTo>
                  <a:cubicBezTo>
                    <a:pt x="519" y="511"/>
                    <a:pt x="520" y="510"/>
                    <a:pt x="524" y="510"/>
                  </a:cubicBezTo>
                  <a:cubicBezTo>
                    <a:pt x="526" y="510"/>
                    <a:pt x="535" y="510"/>
                    <a:pt x="530" y="514"/>
                  </a:cubicBezTo>
                  <a:cubicBezTo>
                    <a:pt x="527" y="517"/>
                    <a:pt x="517" y="521"/>
                    <a:pt x="521" y="528"/>
                  </a:cubicBezTo>
                  <a:cubicBezTo>
                    <a:pt x="524" y="531"/>
                    <a:pt x="529" y="538"/>
                    <a:pt x="534" y="538"/>
                  </a:cubicBezTo>
                  <a:cubicBezTo>
                    <a:pt x="538" y="538"/>
                    <a:pt x="539" y="533"/>
                    <a:pt x="539" y="530"/>
                  </a:cubicBezTo>
                  <a:cubicBezTo>
                    <a:pt x="539" y="528"/>
                    <a:pt x="542" y="528"/>
                    <a:pt x="541" y="527"/>
                  </a:cubicBezTo>
                  <a:cubicBezTo>
                    <a:pt x="541" y="526"/>
                    <a:pt x="539" y="522"/>
                    <a:pt x="540" y="522"/>
                  </a:cubicBezTo>
                  <a:cubicBezTo>
                    <a:pt x="542" y="522"/>
                    <a:pt x="544" y="525"/>
                    <a:pt x="545" y="527"/>
                  </a:cubicBezTo>
                  <a:cubicBezTo>
                    <a:pt x="546" y="530"/>
                    <a:pt x="547" y="534"/>
                    <a:pt x="547" y="537"/>
                  </a:cubicBezTo>
                  <a:cubicBezTo>
                    <a:pt x="547" y="540"/>
                    <a:pt x="544" y="542"/>
                    <a:pt x="544" y="544"/>
                  </a:cubicBezTo>
                  <a:cubicBezTo>
                    <a:pt x="547" y="545"/>
                    <a:pt x="549" y="539"/>
                    <a:pt x="550" y="536"/>
                  </a:cubicBezTo>
                  <a:cubicBezTo>
                    <a:pt x="551" y="528"/>
                    <a:pt x="551" y="528"/>
                    <a:pt x="551" y="528"/>
                  </a:cubicBezTo>
                  <a:cubicBezTo>
                    <a:pt x="551" y="526"/>
                    <a:pt x="551" y="524"/>
                    <a:pt x="552" y="522"/>
                  </a:cubicBezTo>
                  <a:cubicBezTo>
                    <a:pt x="552" y="518"/>
                    <a:pt x="553" y="513"/>
                    <a:pt x="553" y="509"/>
                  </a:cubicBezTo>
                  <a:cubicBezTo>
                    <a:pt x="553" y="506"/>
                    <a:pt x="552" y="503"/>
                    <a:pt x="553" y="500"/>
                  </a:cubicBezTo>
                  <a:cubicBezTo>
                    <a:pt x="554" y="493"/>
                    <a:pt x="553" y="485"/>
                    <a:pt x="557" y="479"/>
                  </a:cubicBezTo>
                  <a:cubicBezTo>
                    <a:pt x="560" y="475"/>
                    <a:pt x="569" y="476"/>
                    <a:pt x="571" y="480"/>
                  </a:cubicBezTo>
                  <a:cubicBezTo>
                    <a:pt x="573" y="482"/>
                    <a:pt x="574" y="487"/>
                    <a:pt x="576" y="489"/>
                  </a:cubicBezTo>
                  <a:cubicBezTo>
                    <a:pt x="577" y="490"/>
                    <a:pt x="580" y="489"/>
                    <a:pt x="581" y="491"/>
                  </a:cubicBezTo>
                  <a:cubicBezTo>
                    <a:pt x="584" y="492"/>
                    <a:pt x="584" y="492"/>
                    <a:pt x="587" y="493"/>
                  </a:cubicBezTo>
                  <a:cubicBezTo>
                    <a:pt x="587" y="493"/>
                    <a:pt x="589" y="494"/>
                    <a:pt x="589" y="495"/>
                  </a:cubicBezTo>
                  <a:cubicBezTo>
                    <a:pt x="591" y="496"/>
                    <a:pt x="595" y="499"/>
                    <a:pt x="597" y="499"/>
                  </a:cubicBezTo>
                  <a:cubicBezTo>
                    <a:pt x="597" y="499"/>
                    <a:pt x="597" y="499"/>
                    <a:pt x="597" y="499"/>
                  </a:cubicBezTo>
                  <a:cubicBezTo>
                    <a:pt x="597" y="497"/>
                    <a:pt x="597" y="497"/>
                    <a:pt x="597" y="497"/>
                  </a:cubicBezTo>
                  <a:cubicBezTo>
                    <a:pt x="590" y="487"/>
                    <a:pt x="590" y="487"/>
                    <a:pt x="590" y="487"/>
                  </a:cubicBezTo>
                  <a:cubicBezTo>
                    <a:pt x="586" y="482"/>
                    <a:pt x="585" y="478"/>
                    <a:pt x="587" y="472"/>
                  </a:cubicBezTo>
                  <a:cubicBezTo>
                    <a:pt x="589" y="468"/>
                    <a:pt x="589" y="469"/>
                    <a:pt x="585" y="466"/>
                  </a:cubicBezTo>
                  <a:cubicBezTo>
                    <a:pt x="584" y="465"/>
                    <a:pt x="581" y="463"/>
                    <a:pt x="580" y="461"/>
                  </a:cubicBezTo>
                  <a:cubicBezTo>
                    <a:pt x="579" y="460"/>
                    <a:pt x="577" y="457"/>
                    <a:pt x="575" y="457"/>
                  </a:cubicBezTo>
                  <a:cubicBezTo>
                    <a:pt x="575" y="459"/>
                    <a:pt x="575" y="460"/>
                    <a:pt x="576" y="461"/>
                  </a:cubicBezTo>
                  <a:cubicBezTo>
                    <a:pt x="576" y="463"/>
                    <a:pt x="576" y="464"/>
                    <a:pt x="576" y="465"/>
                  </a:cubicBezTo>
                  <a:cubicBezTo>
                    <a:pt x="577" y="465"/>
                    <a:pt x="577" y="464"/>
                    <a:pt x="578" y="464"/>
                  </a:cubicBezTo>
                  <a:cubicBezTo>
                    <a:pt x="578" y="464"/>
                    <a:pt x="578" y="463"/>
                    <a:pt x="578" y="463"/>
                  </a:cubicBezTo>
                  <a:cubicBezTo>
                    <a:pt x="578" y="463"/>
                    <a:pt x="578" y="463"/>
                    <a:pt x="578" y="463"/>
                  </a:cubicBezTo>
                  <a:cubicBezTo>
                    <a:pt x="579" y="463"/>
                    <a:pt x="580" y="469"/>
                    <a:pt x="578" y="469"/>
                  </a:cubicBezTo>
                  <a:cubicBezTo>
                    <a:pt x="577" y="470"/>
                    <a:pt x="574" y="465"/>
                    <a:pt x="573" y="464"/>
                  </a:cubicBezTo>
                  <a:cubicBezTo>
                    <a:pt x="572" y="463"/>
                    <a:pt x="569" y="462"/>
                    <a:pt x="569" y="460"/>
                  </a:cubicBezTo>
                  <a:cubicBezTo>
                    <a:pt x="569" y="457"/>
                    <a:pt x="571" y="457"/>
                    <a:pt x="574" y="457"/>
                  </a:cubicBezTo>
                  <a:cubicBezTo>
                    <a:pt x="575" y="457"/>
                    <a:pt x="573" y="456"/>
                    <a:pt x="573" y="456"/>
                  </a:cubicBezTo>
                  <a:cubicBezTo>
                    <a:pt x="568" y="451"/>
                    <a:pt x="563" y="442"/>
                    <a:pt x="562" y="435"/>
                  </a:cubicBezTo>
                  <a:cubicBezTo>
                    <a:pt x="561" y="428"/>
                    <a:pt x="564" y="423"/>
                    <a:pt x="567" y="416"/>
                  </a:cubicBezTo>
                  <a:cubicBezTo>
                    <a:pt x="568" y="411"/>
                    <a:pt x="569" y="405"/>
                    <a:pt x="571" y="399"/>
                  </a:cubicBezTo>
                  <a:cubicBezTo>
                    <a:pt x="572" y="395"/>
                    <a:pt x="573" y="389"/>
                    <a:pt x="576" y="386"/>
                  </a:cubicBezTo>
                  <a:cubicBezTo>
                    <a:pt x="577" y="385"/>
                    <a:pt x="578" y="384"/>
                    <a:pt x="579" y="383"/>
                  </a:cubicBezTo>
                  <a:cubicBezTo>
                    <a:pt x="581" y="382"/>
                    <a:pt x="583" y="381"/>
                    <a:pt x="584" y="380"/>
                  </a:cubicBezTo>
                  <a:cubicBezTo>
                    <a:pt x="584" y="380"/>
                    <a:pt x="584" y="380"/>
                    <a:pt x="584" y="380"/>
                  </a:cubicBezTo>
                  <a:cubicBezTo>
                    <a:pt x="582" y="372"/>
                    <a:pt x="580" y="361"/>
                    <a:pt x="578" y="352"/>
                  </a:cubicBezTo>
                  <a:cubicBezTo>
                    <a:pt x="576" y="341"/>
                    <a:pt x="582" y="331"/>
                    <a:pt x="579" y="320"/>
                  </a:cubicBezTo>
                  <a:cubicBezTo>
                    <a:pt x="577" y="313"/>
                    <a:pt x="570" y="307"/>
                    <a:pt x="569" y="300"/>
                  </a:cubicBezTo>
                  <a:cubicBezTo>
                    <a:pt x="568" y="296"/>
                    <a:pt x="569" y="292"/>
                    <a:pt x="566" y="289"/>
                  </a:cubicBezTo>
                  <a:cubicBezTo>
                    <a:pt x="556" y="277"/>
                    <a:pt x="556" y="277"/>
                    <a:pt x="556" y="277"/>
                  </a:cubicBezTo>
                  <a:cubicBezTo>
                    <a:pt x="549" y="270"/>
                    <a:pt x="551" y="257"/>
                    <a:pt x="547" y="248"/>
                  </a:cubicBezTo>
                  <a:cubicBezTo>
                    <a:pt x="543" y="239"/>
                    <a:pt x="540" y="242"/>
                    <a:pt x="533" y="239"/>
                  </a:cubicBezTo>
                  <a:cubicBezTo>
                    <a:pt x="520" y="240"/>
                    <a:pt x="502" y="239"/>
                    <a:pt x="493" y="228"/>
                  </a:cubicBezTo>
                  <a:cubicBezTo>
                    <a:pt x="488" y="221"/>
                    <a:pt x="487" y="206"/>
                    <a:pt x="478" y="203"/>
                  </a:cubicBezTo>
                  <a:cubicBezTo>
                    <a:pt x="470" y="200"/>
                    <a:pt x="474" y="196"/>
                    <a:pt x="475" y="189"/>
                  </a:cubicBezTo>
                  <a:cubicBezTo>
                    <a:pt x="475" y="189"/>
                    <a:pt x="475" y="189"/>
                    <a:pt x="475" y="189"/>
                  </a:cubicBezTo>
                  <a:cubicBezTo>
                    <a:pt x="470" y="187"/>
                    <a:pt x="468" y="191"/>
                    <a:pt x="464" y="191"/>
                  </a:cubicBezTo>
                  <a:cubicBezTo>
                    <a:pt x="459" y="191"/>
                    <a:pt x="459" y="189"/>
                    <a:pt x="456" y="187"/>
                  </a:cubicBezTo>
                  <a:cubicBezTo>
                    <a:pt x="450" y="184"/>
                    <a:pt x="440" y="198"/>
                    <a:pt x="434" y="201"/>
                  </a:cubicBezTo>
                  <a:cubicBezTo>
                    <a:pt x="418" y="209"/>
                    <a:pt x="399" y="180"/>
                    <a:pt x="383" y="187"/>
                  </a:cubicBezTo>
                  <a:cubicBezTo>
                    <a:pt x="379" y="189"/>
                    <a:pt x="380" y="195"/>
                    <a:pt x="375" y="195"/>
                  </a:cubicBezTo>
                  <a:cubicBezTo>
                    <a:pt x="371" y="192"/>
                    <a:pt x="371" y="186"/>
                    <a:pt x="366" y="183"/>
                  </a:cubicBezTo>
                  <a:cubicBezTo>
                    <a:pt x="361" y="181"/>
                    <a:pt x="357" y="181"/>
                    <a:pt x="357" y="174"/>
                  </a:cubicBezTo>
                  <a:cubicBezTo>
                    <a:pt x="357" y="163"/>
                    <a:pt x="356" y="152"/>
                    <a:pt x="341" y="154"/>
                  </a:cubicBezTo>
                  <a:cubicBezTo>
                    <a:pt x="333" y="155"/>
                    <a:pt x="328" y="165"/>
                    <a:pt x="320" y="162"/>
                  </a:cubicBezTo>
                  <a:cubicBezTo>
                    <a:pt x="317" y="160"/>
                    <a:pt x="316" y="156"/>
                    <a:pt x="311" y="156"/>
                  </a:cubicBezTo>
                  <a:cubicBezTo>
                    <a:pt x="304" y="157"/>
                    <a:pt x="303" y="157"/>
                    <a:pt x="300" y="150"/>
                  </a:cubicBezTo>
                  <a:cubicBezTo>
                    <a:pt x="300" y="143"/>
                    <a:pt x="304" y="130"/>
                    <a:pt x="294" y="132"/>
                  </a:cubicBezTo>
                  <a:cubicBezTo>
                    <a:pt x="285" y="134"/>
                    <a:pt x="290" y="117"/>
                    <a:pt x="291" y="113"/>
                  </a:cubicBezTo>
                  <a:cubicBezTo>
                    <a:pt x="294" y="99"/>
                    <a:pt x="251" y="95"/>
                    <a:pt x="242" y="94"/>
                  </a:cubicBezTo>
                  <a:cubicBezTo>
                    <a:pt x="232" y="94"/>
                    <a:pt x="232" y="91"/>
                    <a:pt x="225" y="87"/>
                  </a:cubicBezTo>
                  <a:cubicBezTo>
                    <a:pt x="225" y="87"/>
                    <a:pt x="225" y="87"/>
                    <a:pt x="225" y="87"/>
                  </a:cubicBezTo>
                  <a:cubicBezTo>
                    <a:pt x="220" y="88"/>
                    <a:pt x="218" y="90"/>
                    <a:pt x="212" y="90"/>
                  </a:cubicBezTo>
                  <a:cubicBezTo>
                    <a:pt x="206" y="90"/>
                    <a:pt x="201" y="93"/>
                    <a:pt x="196" y="93"/>
                  </a:cubicBezTo>
                  <a:cubicBezTo>
                    <a:pt x="182" y="93"/>
                    <a:pt x="178" y="83"/>
                    <a:pt x="176" y="70"/>
                  </a:cubicBezTo>
                  <a:cubicBezTo>
                    <a:pt x="175" y="61"/>
                    <a:pt x="172" y="61"/>
                    <a:pt x="163" y="60"/>
                  </a:cubicBezTo>
                  <a:cubicBezTo>
                    <a:pt x="159" y="60"/>
                    <a:pt x="157" y="56"/>
                    <a:pt x="153" y="55"/>
                  </a:cubicBezTo>
                  <a:cubicBezTo>
                    <a:pt x="140" y="63"/>
                    <a:pt x="137" y="54"/>
                    <a:pt x="124" y="53"/>
                  </a:cubicBezTo>
                  <a:cubicBezTo>
                    <a:pt x="115" y="52"/>
                    <a:pt x="106" y="49"/>
                    <a:pt x="99" y="42"/>
                  </a:cubicBezTo>
                  <a:cubicBezTo>
                    <a:pt x="94" y="36"/>
                    <a:pt x="88" y="37"/>
                    <a:pt x="81" y="35"/>
                  </a:cubicBezTo>
                  <a:cubicBezTo>
                    <a:pt x="73" y="34"/>
                    <a:pt x="68" y="25"/>
                    <a:pt x="61" y="24"/>
                  </a:cubicBezTo>
                  <a:cubicBezTo>
                    <a:pt x="57" y="24"/>
                    <a:pt x="51" y="22"/>
                    <a:pt x="49" y="18"/>
                  </a:cubicBezTo>
                  <a:cubicBezTo>
                    <a:pt x="47" y="14"/>
                    <a:pt x="44" y="13"/>
                    <a:pt x="39" y="13"/>
                  </a:cubicBezTo>
                  <a:cubicBezTo>
                    <a:pt x="35" y="13"/>
                    <a:pt x="32" y="11"/>
                    <a:pt x="29" y="8"/>
                  </a:cubicBezTo>
                  <a:cubicBezTo>
                    <a:pt x="22" y="0"/>
                    <a:pt x="12" y="0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1"/>
                    <a:pt x="6" y="20"/>
                    <a:pt x="6" y="28"/>
                  </a:cubicBezTo>
                  <a:cubicBezTo>
                    <a:pt x="6" y="34"/>
                    <a:pt x="3" y="36"/>
                    <a:pt x="2" y="41"/>
                  </a:cubicBezTo>
                  <a:cubicBezTo>
                    <a:pt x="0" y="47"/>
                    <a:pt x="2" y="55"/>
                    <a:pt x="2" y="61"/>
                  </a:cubicBezTo>
                  <a:cubicBezTo>
                    <a:pt x="3" y="63"/>
                    <a:pt x="4" y="66"/>
                    <a:pt x="8" y="67"/>
                  </a:cubicBezTo>
                  <a:cubicBezTo>
                    <a:pt x="12" y="69"/>
                    <a:pt x="17" y="67"/>
                    <a:pt x="15" y="75"/>
                  </a:cubicBezTo>
                  <a:cubicBezTo>
                    <a:pt x="14" y="80"/>
                    <a:pt x="6" y="94"/>
                    <a:pt x="12" y="98"/>
                  </a:cubicBezTo>
                  <a:cubicBezTo>
                    <a:pt x="17" y="101"/>
                    <a:pt x="24" y="89"/>
                    <a:pt x="30" y="97"/>
                  </a:cubicBezTo>
                  <a:cubicBezTo>
                    <a:pt x="33" y="102"/>
                    <a:pt x="35" y="103"/>
                    <a:pt x="35" y="109"/>
                  </a:cubicBezTo>
                  <a:cubicBezTo>
                    <a:pt x="35" y="113"/>
                    <a:pt x="34" y="130"/>
                    <a:pt x="41" y="128"/>
                  </a:cubicBezTo>
                  <a:cubicBezTo>
                    <a:pt x="52" y="127"/>
                    <a:pt x="52" y="129"/>
                    <a:pt x="47" y="136"/>
                  </a:cubicBezTo>
                  <a:cubicBezTo>
                    <a:pt x="44" y="143"/>
                    <a:pt x="44" y="143"/>
                    <a:pt x="44" y="143"/>
                  </a:cubicBezTo>
                  <a:cubicBezTo>
                    <a:pt x="44" y="143"/>
                    <a:pt x="44" y="143"/>
                    <a:pt x="44" y="143"/>
                  </a:cubicBezTo>
                  <a:cubicBezTo>
                    <a:pt x="48" y="149"/>
                    <a:pt x="45" y="156"/>
                    <a:pt x="51" y="162"/>
                  </a:cubicBezTo>
                  <a:cubicBezTo>
                    <a:pt x="55" y="166"/>
                    <a:pt x="55" y="168"/>
                    <a:pt x="55" y="174"/>
                  </a:cubicBezTo>
                  <a:cubicBezTo>
                    <a:pt x="55" y="183"/>
                    <a:pt x="63" y="184"/>
                    <a:pt x="68" y="190"/>
                  </a:cubicBezTo>
                  <a:cubicBezTo>
                    <a:pt x="73" y="194"/>
                    <a:pt x="76" y="205"/>
                    <a:pt x="75" y="211"/>
                  </a:cubicBezTo>
                  <a:cubicBezTo>
                    <a:pt x="76" y="217"/>
                    <a:pt x="76" y="223"/>
                    <a:pt x="78" y="228"/>
                  </a:cubicBezTo>
                  <a:cubicBezTo>
                    <a:pt x="82" y="234"/>
                    <a:pt x="98" y="229"/>
                    <a:pt x="104" y="232"/>
                  </a:cubicBezTo>
                  <a:cubicBezTo>
                    <a:pt x="106" y="233"/>
                    <a:pt x="103" y="237"/>
                    <a:pt x="103" y="239"/>
                  </a:cubicBezTo>
                  <a:cubicBezTo>
                    <a:pt x="101" y="244"/>
                    <a:pt x="92" y="245"/>
                    <a:pt x="93" y="251"/>
                  </a:cubicBezTo>
                  <a:cubicBezTo>
                    <a:pt x="94" y="256"/>
                    <a:pt x="96" y="259"/>
                    <a:pt x="93" y="263"/>
                  </a:cubicBezTo>
                  <a:cubicBezTo>
                    <a:pt x="87" y="271"/>
                    <a:pt x="81" y="267"/>
                    <a:pt x="82" y="279"/>
                  </a:cubicBezTo>
                  <a:cubicBezTo>
                    <a:pt x="83" y="282"/>
                    <a:pt x="80" y="283"/>
                    <a:pt x="78" y="285"/>
                  </a:cubicBezTo>
                  <a:cubicBezTo>
                    <a:pt x="76" y="287"/>
                    <a:pt x="77" y="292"/>
                    <a:pt x="77" y="295"/>
                  </a:cubicBezTo>
                  <a:cubicBezTo>
                    <a:pt x="80" y="302"/>
                    <a:pt x="90" y="309"/>
                    <a:pt x="97" y="310"/>
                  </a:cubicBezTo>
                  <a:cubicBezTo>
                    <a:pt x="104" y="311"/>
                    <a:pt x="105" y="300"/>
                    <a:pt x="115" y="301"/>
                  </a:cubicBezTo>
                  <a:cubicBezTo>
                    <a:pt x="130" y="303"/>
                    <a:pt x="119" y="313"/>
                    <a:pt x="121" y="322"/>
                  </a:cubicBezTo>
                  <a:cubicBezTo>
                    <a:pt x="121" y="325"/>
                    <a:pt x="120" y="331"/>
                    <a:pt x="121" y="332"/>
                  </a:cubicBezTo>
                  <a:cubicBezTo>
                    <a:pt x="125" y="337"/>
                    <a:pt x="131" y="340"/>
                    <a:pt x="132" y="347"/>
                  </a:cubicBezTo>
                  <a:cubicBezTo>
                    <a:pt x="133" y="350"/>
                    <a:pt x="132" y="357"/>
                    <a:pt x="134" y="359"/>
                  </a:cubicBezTo>
                  <a:cubicBezTo>
                    <a:pt x="141" y="364"/>
                    <a:pt x="149" y="360"/>
                    <a:pt x="155" y="357"/>
                  </a:cubicBezTo>
                  <a:cubicBezTo>
                    <a:pt x="164" y="353"/>
                    <a:pt x="166" y="362"/>
                    <a:pt x="172" y="367"/>
                  </a:cubicBezTo>
                  <a:cubicBezTo>
                    <a:pt x="173" y="369"/>
                    <a:pt x="175" y="372"/>
                    <a:pt x="176" y="374"/>
                  </a:cubicBezTo>
                  <a:cubicBezTo>
                    <a:pt x="179" y="377"/>
                    <a:pt x="181" y="381"/>
                    <a:pt x="185" y="384"/>
                  </a:cubicBezTo>
                  <a:cubicBezTo>
                    <a:pt x="191" y="387"/>
                    <a:pt x="196" y="387"/>
                    <a:pt x="198" y="394"/>
                  </a:cubicBezTo>
                  <a:cubicBezTo>
                    <a:pt x="201" y="399"/>
                    <a:pt x="202" y="407"/>
                    <a:pt x="204" y="413"/>
                  </a:cubicBezTo>
                  <a:cubicBezTo>
                    <a:pt x="204" y="413"/>
                    <a:pt x="204" y="413"/>
                    <a:pt x="204" y="413"/>
                  </a:cubicBezTo>
                  <a:cubicBezTo>
                    <a:pt x="205" y="413"/>
                    <a:pt x="206" y="413"/>
                    <a:pt x="207" y="412"/>
                  </a:cubicBezTo>
                  <a:cubicBezTo>
                    <a:pt x="208" y="411"/>
                    <a:pt x="209" y="410"/>
                    <a:pt x="210" y="410"/>
                  </a:cubicBezTo>
                  <a:cubicBezTo>
                    <a:pt x="214" y="410"/>
                    <a:pt x="214" y="410"/>
                    <a:pt x="217" y="408"/>
                  </a:cubicBezTo>
                  <a:cubicBezTo>
                    <a:pt x="221" y="405"/>
                    <a:pt x="224" y="404"/>
                    <a:pt x="226" y="399"/>
                  </a:cubicBezTo>
                  <a:cubicBezTo>
                    <a:pt x="230" y="392"/>
                    <a:pt x="236" y="392"/>
                    <a:pt x="241" y="387"/>
                  </a:cubicBezTo>
                  <a:cubicBezTo>
                    <a:pt x="243" y="386"/>
                    <a:pt x="243" y="386"/>
                    <a:pt x="244" y="387"/>
                  </a:cubicBezTo>
                  <a:cubicBezTo>
                    <a:pt x="245" y="388"/>
                    <a:pt x="248" y="386"/>
                    <a:pt x="249" y="386"/>
                  </a:cubicBezTo>
                  <a:cubicBezTo>
                    <a:pt x="252" y="385"/>
                    <a:pt x="253" y="388"/>
                    <a:pt x="255" y="388"/>
                  </a:cubicBezTo>
                  <a:cubicBezTo>
                    <a:pt x="259" y="388"/>
                    <a:pt x="260" y="388"/>
                    <a:pt x="262" y="385"/>
                  </a:cubicBezTo>
                  <a:cubicBezTo>
                    <a:pt x="264" y="384"/>
                    <a:pt x="266" y="382"/>
                    <a:pt x="268" y="381"/>
                  </a:cubicBezTo>
                  <a:cubicBezTo>
                    <a:pt x="270" y="381"/>
                    <a:pt x="273" y="381"/>
                    <a:pt x="273" y="378"/>
                  </a:cubicBezTo>
                  <a:cubicBezTo>
                    <a:pt x="273" y="376"/>
                    <a:pt x="274" y="376"/>
                    <a:pt x="273" y="375"/>
                  </a:cubicBezTo>
                  <a:cubicBezTo>
                    <a:pt x="273" y="374"/>
                    <a:pt x="273" y="375"/>
                    <a:pt x="273" y="375"/>
                  </a:cubicBezTo>
                  <a:cubicBezTo>
                    <a:pt x="276" y="375"/>
                    <a:pt x="276" y="375"/>
                    <a:pt x="276" y="375"/>
                  </a:cubicBezTo>
                  <a:cubicBezTo>
                    <a:pt x="286" y="380"/>
                    <a:pt x="286" y="380"/>
                    <a:pt x="286" y="380"/>
                  </a:cubicBezTo>
                  <a:cubicBezTo>
                    <a:pt x="353" y="458"/>
                    <a:pt x="353" y="458"/>
                    <a:pt x="353" y="458"/>
                  </a:cubicBezTo>
                  <a:cubicBezTo>
                    <a:pt x="360" y="470"/>
                    <a:pt x="360" y="470"/>
                    <a:pt x="360" y="470"/>
                  </a:cubicBezTo>
                  <a:close/>
                </a:path>
              </a:pathLst>
            </a:custGeom>
            <a:gradFill flip="none" rotWithShape="1">
              <a:gsLst>
                <a:gs pos="48000">
                  <a:srgbClr val="34A3C1"/>
                </a:gs>
                <a:gs pos="0">
                  <a:srgbClr val="31548F">
                    <a:lumMod val="67000"/>
                  </a:srgbClr>
                </a:gs>
                <a:gs pos="100000">
                  <a:srgbClr val="6B71C7"/>
                </a:gs>
              </a:gsLst>
              <a:path path="circle">
                <a:fillToRect l="100000" t="100000"/>
              </a:path>
              <a:tileRect r="-100000" b="-100000"/>
            </a:gra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7"/>
            <p:cNvSpPr>
              <a:spLocks/>
            </p:cNvSpPr>
            <p:nvPr/>
          </p:nvSpPr>
          <p:spPr bwMode="auto">
            <a:xfrm>
              <a:off x="9347548" y="4788129"/>
              <a:ext cx="834243" cy="1257564"/>
            </a:xfrm>
            <a:custGeom>
              <a:avLst/>
              <a:gdLst>
                <a:gd name="T0" fmla="*/ 73 w 199"/>
                <a:gd name="T1" fmla="*/ 19 h 300"/>
                <a:gd name="T2" fmla="*/ 65 w 199"/>
                <a:gd name="T3" fmla="*/ 24 h 300"/>
                <a:gd name="T4" fmla="*/ 53 w 199"/>
                <a:gd name="T5" fmla="*/ 31 h 300"/>
                <a:gd name="T6" fmla="*/ 44 w 199"/>
                <a:gd name="T7" fmla="*/ 32 h 300"/>
                <a:gd name="T8" fmla="*/ 34 w 199"/>
                <a:gd name="T9" fmla="*/ 39 h 300"/>
                <a:gd name="T10" fmla="*/ 28 w 199"/>
                <a:gd name="T11" fmla="*/ 50 h 300"/>
                <a:gd name="T12" fmla="*/ 28 w 199"/>
                <a:gd name="T13" fmla="*/ 60 h 300"/>
                <a:gd name="T14" fmla="*/ 31 w 199"/>
                <a:gd name="T15" fmla="*/ 68 h 300"/>
                <a:gd name="T16" fmla="*/ 43 w 199"/>
                <a:gd name="T17" fmla="*/ 77 h 300"/>
                <a:gd name="T18" fmla="*/ 56 w 199"/>
                <a:gd name="T19" fmla="*/ 90 h 300"/>
                <a:gd name="T20" fmla="*/ 66 w 199"/>
                <a:gd name="T21" fmla="*/ 100 h 300"/>
                <a:gd name="T22" fmla="*/ 71 w 199"/>
                <a:gd name="T23" fmla="*/ 118 h 300"/>
                <a:gd name="T24" fmla="*/ 58 w 199"/>
                <a:gd name="T25" fmla="*/ 135 h 300"/>
                <a:gd name="T26" fmla="*/ 50 w 199"/>
                <a:gd name="T27" fmla="*/ 137 h 300"/>
                <a:gd name="T28" fmla="*/ 32 w 199"/>
                <a:gd name="T29" fmla="*/ 140 h 300"/>
                <a:gd name="T30" fmla="*/ 14 w 199"/>
                <a:gd name="T31" fmla="*/ 150 h 300"/>
                <a:gd name="T32" fmla="*/ 3 w 199"/>
                <a:gd name="T33" fmla="*/ 152 h 300"/>
                <a:gd name="T34" fmla="*/ 1 w 199"/>
                <a:gd name="T35" fmla="*/ 168 h 300"/>
                <a:gd name="T36" fmla="*/ 8 w 199"/>
                <a:gd name="T37" fmla="*/ 179 h 300"/>
                <a:gd name="T38" fmla="*/ 21 w 199"/>
                <a:gd name="T39" fmla="*/ 186 h 300"/>
                <a:gd name="T40" fmla="*/ 22 w 199"/>
                <a:gd name="T41" fmla="*/ 191 h 300"/>
                <a:gd name="T42" fmla="*/ 38 w 199"/>
                <a:gd name="T43" fmla="*/ 195 h 300"/>
                <a:gd name="T44" fmla="*/ 53 w 199"/>
                <a:gd name="T45" fmla="*/ 205 h 300"/>
                <a:gd name="T46" fmla="*/ 53 w 199"/>
                <a:gd name="T47" fmla="*/ 213 h 300"/>
                <a:gd name="T48" fmla="*/ 61 w 199"/>
                <a:gd name="T49" fmla="*/ 226 h 300"/>
                <a:gd name="T50" fmla="*/ 71 w 199"/>
                <a:gd name="T51" fmla="*/ 239 h 300"/>
                <a:gd name="T52" fmla="*/ 88 w 199"/>
                <a:gd name="T53" fmla="*/ 239 h 300"/>
                <a:gd name="T54" fmla="*/ 99 w 199"/>
                <a:gd name="T55" fmla="*/ 245 h 300"/>
                <a:gd name="T56" fmla="*/ 110 w 199"/>
                <a:gd name="T57" fmla="*/ 257 h 300"/>
                <a:gd name="T58" fmla="*/ 114 w 199"/>
                <a:gd name="T59" fmla="*/ 264 h 300"/>
                <a:gd name="T60" fmla="*/ 122 w 199"/>
                <a:gd name="T61" fmla="*/ 273 h 300"/>
                <a:gd name="T62" fmla="*/ 129 w 199"/>
                <a:gd name="T63" fmla="*/ 287 h 300"/>
                <a:gd name="T64" fmla="*/ 133 w 199"/>
                <a:gd name="T65" fmla="*/ 293 h 300"/>
                <a:gd name="T66" fmla="*/ 142 w 199"/>
                <a:gd name="T67" fmla="*/ 297 h 300"/>
                <a:gd name="T68" fmla="*/ 163 w 199"/>
                <a:gd name="T69" fmla="*/ 291 h 300"/>
                <a:gd name="T70" fmla="*/ 169 w 199"/>
                <a:gd name="T71" fmla="*/ 286 h 300"/>
                <a:gd name="T72" fmla="*/ 175 w 199"/>
                <a:gd name="T73" fmla="*/ 282 h 300"/>
                <a:gd name="T74" fmla="*/ 185 w 199"/>
                <a:gd name="T75" fmla="*/ 282 h 300"/>
                <a:gd name="T76" fmla="*/ 193 w 199"/>
                <a:gd name="T77" fmla="*/ 285 h 300"/>
                <a:gd name="T78" fmla="*/ 193 w 199"/>
                <a:gd name="T79" fmla="*/ 273 h 300"/>
                <a:gd name="T80" fmla="*/ 190 w 199"/>
                <a:gd name="T81" fmla="*/ 201 h 300"/>
                <a:gd name="T82" fmla="*/ 186 w 199"/>
                <a:gd name="T83" fmla="*/ 191 h 300"/>
                <a:gd name="T84" fmla="*/ 181 w 199"/>
                <a:gd name="T85" fmla="*/ 174 h 300"/>
                <a:gd name="T86" fmla="*/ 179 w 199"/>
                <a:gd name="T87" fmla="*/ 161 h 300"/>
                <a:gd name="T88" fmla="*/ 180 w 199"/>
                <a:gd name="T89" fmla="*/ 157 h 300"/>
                <a:gd name="T90" fmla="*/ 184 w 199"/>
                <a:gd name="T91" fmla="*/ 144 h 300"/>
                <a:gd name="T92" fmla="*/ 190 w 199"/>
                <a:gd name="T93" fmla="*/ 129 h 300"/>
                <a:gd name="T94" fmla="*/ 199 w 199"/>
                <a:gd name="T95" fmla="*/ 127 h 300"/>
                <a:gd name="T96" fmla="*/ 196 w 199"/>
                <a:gd name="T97" fmla="*/ 118 h 300"/>
                <a:gd name="T98" fmla="*/ 192 w 199"/>
                <a:gd name="T99" fmla="*/ 102 h 300"/>
                <a:gd name="T100" fmla="*/ 190 w 199"/>
                <a:gd name="T101" fmla="*/ 91 h 300"/>
                <a:gd name="T102" fmla="*/ 170 w 199"/>
                <a:gd name="T103" fmla="*/ 74 h 300"/>
                <a:gd name="T104" fmla="*/ 160 w 199"/>
                <a:gd name="T105" fmla="*/ 27 h 300"/>
                <a:gd name="T106" fmla="*/ 158 w 199"/>
                <a:gd name="T107" fmla="*/ 1 h 300"/>
                <a:gd name="T108" fmla="*/ 134 w 199"/>
                <a:gd name="T109" fmla="*/ 28 h 300"/>
                <a:gd name="T110" fmla="*/ 119 w 199"/>
                <a:gd name="T111" fmla="*/ 7 h 300"/>
                <a:gd name="T112" fmla="*/ 80 w 199"/>
                <a:gd name="T113" fmla="*/ 24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9" h="300">
                  <a:moveTo>
                    <a:pt x="79" y="17"/>
                  </a:moveTo>
                  <a:cubicBezTo>
                    <a:pt x="78" y="20"/>
                    <a:pt x="76" y="19"/>
                    <a:pt x="73" y="19"/>
                  </a:cubicBezTo>
                  <a:cubicBezTo>
                    <a:pt x="72" y="19"/>
                    <a:pt x="70" y="21"/>
                    <a:pt x="69" y="21"/>
                  </a:cubicBezTo>
                  <a:cubicBezTo>
                    <a:pt x="67" y="22"/>
                    <a:pt x="66" y="24"/>
                    <a:pt x="65" y="24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6" y="29"/>
                    <a:pt x="54" y="31"/>
                    <a:pt x="53" y="31"/>
                  </a:cubicBezTo>
                  <a:cubicBezTo>
                    <a:pt x="52" y="31"/>
                    <a:pt x="49" y="29"/>
                    <a:pt x="49" y="30"/>
                  </a:cubicBezTo>
                  <a:cubicBezTo>
                    <a:pt x="47" y="34"/>
                    <a:pt x="46" y="30"/>
                    <a:pt x="44" y="32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7"/>
                    <a:pt x="35" y="38"/>
                    <a:pt x="34" y="39"/>
                  </a:cubicBezTo>
                  <a:cubicBezTo>
                    <a:pt x="33" y="41"/>
                    <a:pt x="33" y="40"/>
                    <a:pt x="32" y="42"/>
                  </a:cubicBezTo>
                  <a:cubicBezTo>
                    <a:pt x="32" y="44"/>
                    <a:pt x="27" y="47"/>
                    <a:pt x="28" y="50"/>
                  </a:cubicBezTo>
                  <a:cubicBezTo>
                    <a:pt x="29" y="52"/>
                    <a:pt x="27" y="54"/>
                    <a:pt x="27" y="58"/>
                  </a:cubicBezTo>
                  <a:cubicBezTo>
                    <a:pt x="27" y="59"/>
                    <a:pt x="28" y="59"/>
                    <a:pt x="28" y="60"/>
                  </a:cubicBezTo>
                  <a:cubicBezTo>
                    <a:pt x="29" y="63"/>
                    <a:pt x="28" y="62"/>
                    <a:pt x="29" y="64"/>
                  </a:cubicBezTo>
                  <a:cubicBezTo>
                    <a:pt x="30" y="66"/>
                    <a:pt x="29" y="67"/>
                    <a:pt x="31" y="68"/>
                  </a:cubicBezTo>
                  <a:cubicBezTo>
                    <a:pt x="33" y="69"/>
                    <a:pt x="33" y="70"/>
                    <a:pt x="35" y="71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6" y="79"/>
                    <a:pt x="44" y="79"/>
                    <a:pt x="46" y="82"/>
                  </a:cubicBezTo>
                  <a:cubicBezTo>
                    <a:pt x="48" y="87"/>
                    <a:pt x="50" y="89"/>
                    <a:pt x="56" y="90"/>
                  </a:cubicBezTo>
                  <a:cubicBezTo>
                    <a:pt x="59" y="91"/>
                    <a:pt x="64" y="91"/>
                    <a:pt x="65" y="94"/>
                  </a:cubicBezTo>
                  <a:cubicBezTo>
                    <a:pt x="66" y="96"/>
                    <a:pt x="64" y="99"/>
                    <a:pt x="66" y="100"/>
                  </a:cubicBezTo>
                  <a:cubicBezTo>
                    <a:pt x="68" y="100"/>
                    <a:pt x="68" y="101"/>
                    <a:pt x="68" y="103"/>
                  </a:cubicBezTo>
                  <a:cubicBezTo>
                    <a:pt x="68" y="110"/>
                    <a:pt x="75" y="111"/>
                    <a:pt x="71" y="118"/>
                  </a:cubicBezTo>
                  <a:cubicBezTo>
                    <a:pt x="72" y="122"/>
                    <a:pt x="66" y="128"/>
                    <a:pt x="63" y="130"/>
                  </a:cubicBezTo>
                  <a:cubicBezTo>
                    <a:pt x="61" y="132"/>
                    <a:pt x="60" y="133"/>
                    <a:pt x="58" y="135"/>
                  </a:cubicBezTo>
                  <a:cubicBezTo>
                    <a:pt x="57" y="135"/>
                    <a:pt x="56" y="135"/>
                    <a:pt x="55" y="135"/>
                  </a:cubicBezTo>
                  <a:cubicBezTo>
                    <a:pt x="53" y="135"/>
                    <a:pt x="51" y="136"/>
                    <a:pt x="50" y="137"/>
                  </a:cubicBezTo>
                  <a:cubicBezTo>
                    <a:pt x="47" y="138"/>
                    <a:pt x="42" y="138"/>
                    <a:pt x="39" y="138"/>
                  </a:cubicBezTo>
                  <a:cubicBezTo>
                    <a:pt x="36" y="138"/>
                    <a:pt x="34" y="138"/>
                    <a:pt x="32" y="140"/>
                  </a:cubicBezTo>
                  <a:cubicBezTo>
                    <a:pt x="29" y="142"/>
                    <a:pt x="21" y="141"/>
                    <a:pt x="18" y="141"/>
                  </a:cubicBezTo>
                  <a:cubicBezTo>
                    <a:pt x="15" y="141"/>
                    <a:pt x="15" y="147"/>
                    <a:pt x="14" y="150"/>
                  </a:cubicBezTo>
                  <a:cubicBezTo>
                    <a:pt x="13" y="152"/>
                    <a:pt x="10" y="151"/>
                    <a:pt x="7" y="153"/>
                  </a:cubicBezTo>
                  <a:cubicBezTo>
                    <a:pt x="5" y="154"/>
                    <a:pt x="5" y="154"/>
                    <a:pt x="3" y="152"/>
                  </a:cubicBezTo>
                  <a:cubicBezTo>
                    <a:pt x="0" y="149"/>
                    <a:pt x="0" y="155"/>
                    <a:pt x="0" y="157"/>
                  </a:cubicBezTo>
                  <a:cubicBezTo>
                    <a:pt x="1" y="168"/>
                    <a:pt x="1" y="168"/>
                    <a:pt x="1" y="168"/>
                  </a:cubicBezTo>
                  <a:cubicBezTo>
                    <a:pt x="0" y="170"/>
                    <a:pt x="3" y="171"/>
                    <a:pt x="4" y="172"/>
                  </a:cubicBezTo>
                  <a:cubicBezTo>
                    <a:pt x="6" y="174"/>
                    <a:pt x="5" y="178"/>
                    <a:pt x="8" y="179"/>
                  </a:cubicBezTo>
                  <a:cubicBezTo>
                    <a:pt x="11" y="181"/>
                    <a:pt x="12" y="181"/>
                    <a:pt x="15" y="182"/>
                  </a:cubicBezTo>
                  <a:cubicBezTo>
                    <a:pt x="16" y="186"/>
                    <a:pt x="17" y="185"/>
                    <a:pt x="21" y="186"/>
                  </a:cubicBezTo>
                  <a:cubicBezTo>
                    <a:pt x="21" y="186"/>
                    <a:pt x="21" y="186"/>
                    <a:pt x="21" y="186"/>
                  </a:cubicBezTo>
                  <a:cubicBezTo>
                    <a:pt x="21" y="187"/>
                    <a:pt x="19" y="190"/>
                    <a:pt x="22" y="191"/>
                  </a:cubicBezTo>
                  <a:cubicBezTo>
                    <a:pt x="24" y="191"/>
                    <a:pt x="30" y="191"/>
                    <a:pt x="31" y="193"/>
                  </a:cubicBezTo>
                  <a:cubicBezTo>
                    <a:pt x="32" y="195"/>
                    <a:pt x="36" y="194"/>
                    <a:pt x="38" y="195"/>
                  </a:cubicBezTo>
                  <a:cubicBezTo>
                    <a:pt x="41" y="196"/>
                    <a:pt x="43" y="201"/>
                    <a:pt x="46" y="200"/>
                  </a:cubicBezTo>
                  <a:cubicBezTo>
                    <a:pt x="47" y="200"/>
                    <a:pt x="53" y="203"/>
                    <a:pt x="53" y="205"/>
                  </a:cubicBezTo>
                  <a:cubicBezTo>
                    <a:pt x="53" y="206"/>
                    <a:pt x="55" y="207"/>
                    <a:pt x="55" y="208"/>
                  </a:cubicBezTo>
                  <a:cubicBezTo>
                    <a:pt x="56" y="211"/>
                    <a:pt x="54" y="211"/>
                    <a:pt x="53" y="213"/>
                  </a:cubicBezTo>
                  <a:cubicBezTo>
                    <a:pt x="52" y="215"/>
                    <a:pt x="53" y="219"/>
                    <a:pt x="54" y="221"/>
                  </a:cubicBezTo>
                  <a:cubicBezTo>
                    <a:pt x="55" y="224"/>
                    <a:pt x="58" y="225"/>
                    <a:pt x="61" y="226"/>
                  </a:cubicBezTo>
                  <a:cubicBezTo>
                    <a:pt x="65" y="227"/>
                    <a:pt x="63" y="234"/>
                    <a:pt x="66" y="237"/>
                  </a:cubicBezTo>
                  <a:cubicBezTo>
                    <a:pt x="68" y="239"/>
                    <a:pt x="69" y="238"/>
                    <a:pt x="71" y="239"/>
                  </a:cubicBezTo>
                  <a:cubicBezTo>
                    <a:pt x="76" y="241"/>
                    <a:pt x="76" y="243"/>
                    <a:pt x="81" y="239"/>
                  </a:cubicBezTo>
                  <a:cubicBezTo>
                    <a:pt x="84" y="237"/>
                    <a:pt x="85" y="240"/>
                    <a:pt x="88" y="239"/>
                  </a:cubicBezTo>
                  <a:cubicBezTo>
                    <a:pt x="89" y="239"/>
                    <a:pt x="90" y="237"/>
                    <a:pt x="92" y="237"/>
                  </a:cubicBezTo>
                  <a:cubicBezTo>
                    <a:pt x="101" y="237"/>
                    <a:pt x="99" y="238"/>
                    <a:pt x="99" y="245"/>
                  </a:cubicBezTo>
                  <a:cubicBezTo>
                    <a:pt x="99" y="247"/>
                    <a:pt x="100" y="251"/>
                    <a:pt x="101" y="252"/>
                  </a:cubicBezTo>
                  <a:cubicBezTo>
                    <a:pt x="105" y="254"/>
                    <a:pt x="110" y="250"/>
                    <a:pt x="110" y="257"/>
                  </a:cubicBezTo>
                  <a:cubicBezTo>
                    <a:pt x="110" y="259"/>
                    <a:pt x="110" y="261"/>
                    <a:pt x="111" y="262"/>
                  </a:cubicBezTo>
                  <a:cubicBezTo>
                    <a:pt x="112" y="263"/>
                    <a:pt x="113" y="263"/>
                    <a:pt x="114" y="264"/>
                  </a:cubicBezTo>
                  <a:cubicBezTo>
                    <a:pt x="116" y="265"/>
                    <a:pt x="117" y="268"/>
                    <a:pt x="119" y="270"/>
                  </a:cubicBezTo>
                  <a:cubicBezTo>
                    <a:pt x="120" y="271"/>
                    <a:pt x="120" y="273"/>
                    <a:pt x="122" y="273"/>
                  </a:cubicBezTo>
                  <a:cubicBezTo>
                    <a:pt x="126" y="274"/>
                    <a:pt x="124" y="279"/>
                    <a:pt x="127" y="280"/>
                  </a:cubicBezTo>
                  <a:cubicBezTo>
                    <a:pt x="130" y="281"/>
                    <a:pt x="129" y="284"/>
                    <a:pt x="129" y="287"/>
                  </a:cubicBezTo>
                  <a:cubicBezTo>
                    <a:pt x="129" y="288"/>
                    <a:pt x="129" y="289"/>
                    <a:pt x="130" y="289"/>
                  </a:cubicBezTo>
                  <a:cubicBezTo>
                    <a:pt x="131" y="291"/>
                    <a:pt x="131" y="293"/>
                    <a:pt x="133" y="293"/>
                  </a:cubicBezTo>
                  <a:cubicBezTo>
                    <a:pt x="134" y="294"/>
                    <a:pt x="137" y="297"/>
                    <a:pt x="138" y="297"/>
                  </a:cubicBezTo>
                  <a:cubicBezTo>
                    <a:pt x="140" y="297"/>
                    <a:pt x="141" y="296"/>
                    <a:pt x="142" y="297"/>
                  </a:cubicBezTo>
                  <a:cubicBezTo>
                    <a:pt x="144" y="300"/>
                    <a:pt x="149" y="297"/>
                    <a:pt x="151" y="295"/>
                  </a:cubicBezTo>
                  <a:cubicBezTo>
                    <a:pt x="155" y="293"/>
                    <a:pt x="161" y="296"/>
                    <a:pt x="163" y="291"/>
                  </a:cubicBezTo>
                  <a:cubicBezTo>
                    <a:pt x="164" y="289"/>
                    <a:pt x="165" y="287"/>
                    <a:pt x="167" y="286"/>
                  </a:cubicBezTo>
                  <a:cubicBezTo>
                    <a:pt x="167" y="285"/>
                    <a:pt x="168" y="286"/>
                    <a:pt x="169" y="286"/>
                  </a:cubicBezTo>
                  <a:cubicBezTo>
                    <a:pt x="170" y="285"/>
                    <a:pt x="171" y="284"/>
                    <a:pt x="172" y="283"/>
                  </a:cubicBezTo>
                  <a:cubicBezTo>
                    <a:pt x="173" y="283"/>
                    <a:pt x="174" y="282"/>
                    <a:pt x="175" y="282"/>
                  </a:cubicBezTo>
                  <a:cubicBezTo>
                    <a:pt x="176" y="282"/>
                    <a:pt x="176" y="283"/>
                    <a:pt x="178" y="283"/>
                  </a:cubicBezTo>
                  <a:cubicBezTo>
                    <a:pt x="181" y="282"/>
                    <a:pt x="183" y="281"/>
                    <a:pt x="185" y="282"/>
                  </a:cubicBezTo>
                  <a:cubicBezTo>
                    <a:pt x="186" y="282"/>
                    <a:pt x="187" y="282"/>
                    <a:pt x="188" y="283"/>
                  </a:cubicBezTo>
                  <a:cubicBezTo>
                    <a:pt x="189" y="283"/>
                    <a:pt x="192" y="285"/>
                    <a:pt x="193" y="285"/>
                  </a:cubicBezTo>
                  <a:cubicBezTo>
                    <a:pt x="193" y="285"/>
                    <a:pt x="193" y="285"/>
                    <a:pt x="193" y="285"/>
                  </a:cubicBezTo>
                  <a:cubicBezTo>
                    <a:pt x="193" y="281"/>
                    <a:pt x="193" y="277"/>
                    <a:pt x="193" y="273"/>
                  </a:cubicBezTo>
                  <a:cubicBezTo>
                    <a:pt x="191" y="265"/>
                    <a:pt x="192" y="256"/>
                    <a:pt x="192" y="249"/>
                  </a:cubicBezTo>
                  <a:cubicBezTo>
                    <a:pt x="191" y="233"/>
                    <a:pt x="191" y="217"/>
                    <a:pt x="190" y="201"/>
                  </a:cubicBezTo>
                  <a:cubicBezTo>
                    <a:pt x="190" y="199"/>
                    <a:pt x="191" y="197"/>
                    <a:pt x="190" y="195"/>
                  </a:cubicBezTo>
                  <a:cubicBezTo>
                    <a:pt x="188" y="194"/>
                    <a:pt x="188" y="192"/>
                    <a:pt x="186" y="191"/>
                  </a:cubicBezTo>
                  <a:cubicBezTo>
                    <a:pt x="185" y="188"/>
                    <a:pt x="185" y="188"/>
                    <a:pt x="185" y="188"/>
                  </a:cubicBezTo>
                  <a:cubicBezTo>
                    <a:pt x="184" y="184"/>
                    <a:pt x="180" y="179"/>
                    <a:pt x="181" y="174"/>
                  </a:cubicBezTo>
                  <a:cubicBezTo>
                    <a:pt x="181" y="171"/>
                    <a:pt x="180" y="168"/>
                    <a:pt x="181" y="165"/>
                  </a:cubicBezTo>
                  <a:cubicBezTo>
                    <a:pt x="182" y="163"/>
                    <a:pt x="179" y="163"/>
                    <a:pt x="179" y="161"/>
                  </a:cubicBezTo>
                  <a:cubicBezTo>
                    <a:pt x="178" y="160"/>
                    <a:pt x="178" y="159"/>
                    <a:pt x="177" y="158"/>
                  </a:cubicBezTo>
                  <a:cubicBezTo>
                    <a:pt x="177" y="157"/>
                    <a:pt x="179" y="158"/>
                    <a:pt x="180" y="157"/>
                  </a:cubicBezTo>
                  <a:cubicBezTo>
                    <a:pt x="180" y="156"/>
                    <a:pt x="181" y="153"/>
                    <a:pt x="181" y="152"/>
                  </a:cubicBezTo>
                  <a:cubicBezTo>
                    <a:pt x="182" y="149"/>
                    <a:pt x="183" y="146"/>
                    <a:pt x="184" y="144"/>
                  </a:cubicBezTo>
                  <a:cubicBezTo>
                    <a:pt x="184" y="142"/>
                    <a:pt x="184" y="140"/>
                    <a:pt x="185" y="138"/>
                  </a:cubicBezTo>
                  <a:cubicBezTo>
                    <a:pt x="186" y="135"/>
                    <a:pt x="188" y="131"/>
                    <a:pt x="190" y="129"/>
                  </a:cubicBezTo>
                  <a:cubicBezTo>
                    <a:pt x="193" y="127"/>
                    <a:pt x="194" y="129"/>
                    <a:pt x="197" y="128"/>
                  </a:cubicBezTo>
                  <a:cubicBezTo>
                    <a:pt x="197" y="128"/>
                    <a:pt x="199" y="126"/>
                    <a:pt x="199" y="127"/>
                  </a:cubicBezTo>
                  <a:cubicBezTo>
                    <a:pt x="199" y="127"/>
                    <a:pt x="199" y="127"/>
                    <a:pt x="199" y="127"/>
                  </a:cubicBezTo>
                  <a:cubicBezTo>
                    <a:pt x="198" y="124"/>
                    <a:pt x="196" y="120"/>
                    <a:pt x="196" y="118"/>
                  </a:cubicBezTo>
                  <a:cubicBezTo>
                    <a:pt x="195" y="114"/>
                    <a:pt x="194" y="111"/>
                    <a:pt x="193" y="108"/>
                  </a:cubicBezTo>
                  <a:cubicBezTo>
                    <a:pt x="193" y="107"/>
                    <a:pt x="192" y="103"/>
                    <a:pt x="192" y="102"/>
                  </a:cubicBezTo>
                  <a:cubicBezTo>
                    <a:pt x="192" y="100"/>
                    <a:pt x="193" y="98"/>
                    <a:pt x="193" y="96"/>
                  </a:cubicBezTo>
                  <a:cubicBezTo>
                    <a:pt x="193" y="94"/>
                    <a:pt x="191" y="93"/>
                    <a:pt x="190" y="91"/>
                  </a:cubicBezTo>
                  <a:cubicBezTo>
                    <a:pt x="188" y="86"/>
                    <a:pt x="188" y="80"/>
                    <a:pt x="184" y="77"/>
                  </a:cubicBezTo>
                  <a:cubicBezTo>
                    <a:pt x="180" y="74"/>
                    <a:pt x="174" y="76"/>
                    <a:pt x="170" y="74"/>
                  </a:cubicBezTo>
                  <a:cubicBezTo>
                    <a:pt x="167" y="72"/>
                    <a:pt x="166" y="62"/>
                    <a:pt x="166" y="59"/>
                  </a:cubicBezTo>
                  <a:cubicBezTo>
                    <a:pt x="160" y="27"/>
                    <a:pt x="160" y="27"/>
                    <a:pt x="160" y="27"/>
                  </a:cubicBezTo>
                  <a:cubicBezTo>
                    <a:pt x="158" y="17"/>
                    <a:pt x="159" y="15"/>
                    <a:pt x="164" y="7"/>
                  </a:cubicBezTo>
                  <a:cubicBezTo>
                    <a:pt x="167" y="0"/>
                    <a:pt x="163" y="1"/>
                    <a:pt x="158" y="1"/>
                  </a:cubicBezTo>
                  <a:cubicBezTo>
                    <a:pt x="148" y="0"/>
                    <a:pt x="152" y="1"/>
                    <a:pt x="150" y="10"/>
                  </a:cubicBezTo>
                  <a:cubicBezTo>
                    <a:pt x="149" y="14"/>
                    <a:pt x="140" y="32"/>
                    <a:pt x="134" y="28"/>
                  </a:cubicBezTo>
                  <a:cubicBezTo>
                    <a:pt x="125" y="19"/>
                    <a:pt x="125" y="19"/>
                    <a:pt x="125" y="19"/>
                  </a:cubicBezTo>
                  <a:cubicBezTo>
                    <a:pt x="122" y="17"/>
                    <a:pt x="123" y="8"/>
                    <a:pt x="119" y="7"/>
                  </a:cubicBezTo>
                  <a:cubicBezTo>
                    <a:pt x="115" y="6"/>
                    <a:pt x="101" y="16"/>
                    <a:pt x="98" y="19"/>
                  </a:cubicBezTo>
                  <a:cubicBezTo>
                    <a:pt x="91" y="23"/>
                    <a:pt x="85" y="36"/>
                    <a:pt x="80" y="24"/>
                  </a:cubicBezTo>
                  <a:cubicBezTo>
                    <a:pt x="79" y="17"/>
                    <a:pt x="79" y="17"/>
                    <a:pt x="79" y="17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8"/>
            <p:cNvSpPr>
              <a:spLocks/>
            </p:cNvSpPr>
            <p:nvPr/>
          </p:nvSpPr>
          <p:spPr bwMode="auto">
            <a:xfrm>
              <a:off x="9347548" y="4788129"/>
              <a:ext cx="834243" cy="1257564"/>
            </a:xfrm>
            <a:custGeom>
              <a:avLst/>
              <a:gdLst>
                <a:gd name="T0" fmla="*/ 73 w 199"/>
                <a:gd name="T1" fmla="*/ 19 h 300"/>
                <a:gd name="T2" fmla="*/ 65 w 199"/>
                <a:gd name="T3" fmla="*/ 24 h 300"/>
                <a:gd name="T4" fmla="*/ 53 w 199"/>
                <a:gd name="T5" fmla="*/ 31 h 300"/>
                <a:gd name="T6" fmla="*/ 44 w 199"/>
                <a:gd name="T7" fmla="*/ 32 h 300"/>
                <a:gd name="T8" fmla="*/ 34 w 199"/>
                <a:gd name="T9" fmla="*/ 39 h 300"/>
                <a:gd name="T10" fmla="*/ 28 w 199"/>
                <a:gd name="T11" fmla="*/ 50 h 300"/>
                <a:gd name="T12" fmla="*/ 28 w 199"/>
                <a:gd name="T13" fmla="*/ 60 h 300"/>
                <a:gd name="T14" fmla="*/ 31 w 199"/>
                <a:gd name="T15" fmla="*/ 68 h 300"/>
                <a:gd name="T16" fmla="*/ 43 w 199"/>
                <a:gd name="T17" fmla="*/ 77 h 300"/>
                <a:gd name="T18" fmla="*/ 56 w 199"/>
                <a:gd name="T19" fmla="*/ 90 h 300"/>
                <a:gd name="T20" fmla="*/ 66 w 199"/>
                <a:gd name="T21" fmla="*/ 100 h 300"/>
                <a:gd name="T22" fmla="*/ 71 w 199"/>
                <a:gd name="T23" fmla="*/ 118 h 300"/>
                <a:gd name="T24" fmla="*/ 58 w 199"/>
                <a:gd name="T25" fmla="*/ 135 h 300"/>
                <a:gd name="T26" fmla="*/ 50 w 199"/>
                <a:gd name="T27" fmla="*/ 137 h 300"/>
                <a:gd name="T28" fmla="*/ 32 w 199"/>
                <a:gd name="T29" fmla="*/ 140 h 300"/>
                <a:gd name="T30" fmla="*/ 14 w 199"/>
                <a:gd name="T31" fmla="*/ 150 h 300"/>
                <a:gd name="T32" fmla="*/ 3 w 199"/>
                <a:gd name="T33" fmla="*/ 152 h 300"/>
                <a:gd name="T34" fmla="*/ 1 w 199"/>
                <a:gd name="T35" fmla="*/ 168 h 300"/>
                <a:gd name="T36" fmla="*/ 8 w 199"/>
                <a:gd name="T37" fmla="*/ 179 h 300"/>
                <a:gd name="T38" fmla="*/ 21 w 199"/>
                <a:gd name="T39" fmla="*/ 186 h 300"/>
                <a:gd name="T40" fmla="*/ 22 w 199"/>
                <a:gd name="T41" fmla="*/ 191 h 300"/>
                <a:gd name="T42" fmla="*/ 38 w 199"/>
                <a:gd name="T43" fmla="*/ 195 h 300"/>
                <a:gd name="T44" fmla="*/ 53 w 199"/>
                <a:gd name="T45" fmla="*/ 205 h 300"/>
                <a:gd name="T46" fmla="*/ 53 w 199"/>
                <a:gd name="T47" fmla="*/ 213 h 300"/>
                <a:gd name="T48" fmla="*/ 61 w 199"/>
                <a:gd name="T49" fmla="*/ 226 h 300"/>
                <a:gd name="T50" fmla="*/ 71 w 199"/>
                <a:gd name="T51" fmla="*/ 239 h 300"/>
                <a:gd name="T52" fmla="*/ 88 w 199"/>
                <a:gd name="T53" fmla="*/ 239 h 300"/>
                <a:gd name="T54" fmla="*/ 99 w 199"/>
                <a:gd name="T55" fmla="*/ 245 h 300"/>
                <a:gd name="T56" fmla="*/ 110 w 199"/>
                <a:gd name="T57" fmla="*/ 257 h 300"/>
                <a:gd name="T58" fmla="*/ 114 w 199"/>
                <a:gd name="T59" fmla="*/ 264 h 300"/>
                <a:gd name="T60" fmla="*/ 122 w 199"/>
                <a:gd name="T61" fmla="*/ 273 h 300"/>
                <a:gd name="T62" fmla="*/ 129 w 199"/>
                <a:gd name="T63" fmla="*/ 287 h 300"/>
                <a:gd name="T64" fmla="*/ 133 w 199"/>
                <a:gd name="T65" fmla="*/ 293 h 300"/>
                <a:gd name="T66" fmla="*/ 142 w 199"/>
                <a:gd name="T67" fmla="*/ 297 h 300"/>
                <a:gd name="T68" fmla="*/ 163 w 199"/>
                <a:gd name="T69" fmla="*/ 291 h 300"/>
                <a:gd name="T70" fmla="*/ 169 w 199"/>
                <a:gd name="T71" fmla="*/ 286 h 300"/>
                <a:gd name="T72" fmla="*/ 175 w 199"/>
                <a:gd name="T73" fmla="*/ 282 h 300"/>
                <a:gd name="T74" fmla="*/ 185 w 199"/>
                <a:gd name="T75" fmla="*/ 282 h 300"/>
                <a:gd name="T76" fmla="*/ 193 w 199"/>
                <a:gd name="T77" fmla="*/ 285 h 300"/>
                <a:gd name="T78" fmla="*/ 193 w 199"/>
                <a:gd name="T79" fmla="*/ 273 h 300"/>
                <a:gd name="T80" fmla="*/ 190 w 199"/>
                <a:gd name="T81" fmla="*/ 201 h 300"/>
                <a:gd name="T82" fmla="*/ 186 w 199"/>
                <a:gd name="T83" fmla="*/ 191 h 300"/>
                <a:gd name="T84" fmla="*/ 181 w 199"/>
                <a:gd name="T85" fmla="*/ 174 h 300"/>
                <a:gd name="T86" fmla="*/ 179 w 199"/>
                <a:gd name="T87" fmla="*/ 161 h 300"/>
                <a:gd name="T88" fmla="*/ 180 w 199"/>
                <a:gd name="T89" fmla="*/ 157 h 300"/>
                <a:gd name="T90" fmla="*/ 184 w 199"/>
                <a:gd name="T91" fmla="*/ 144 h 300"/>
                <a:gd name="T92" fmla="*/ 190 w 199"/>
                <a:gd name="T93" fmla="*/ 129 h 300"/>
                <a:gd name="T94" fmla="*/ 199 w 199"/>
                <a:gd name="T95" fmla="*/ 127 h 300"/>
                <a:gd name="T96" fmla="*/ 196 w 199"/>
                <a:gd name="T97" fmla="*/ 118 h 300"/>
                <a:gd name="T98" fmla="*/ 192 w 199"/>
                <a:gd name="T99" fmla="*/ 102 h 300"/>
                <a:gd name="T100" fmla="*/ 190 w 199"/>
                <a:gd name="T101" fmla="*/ 91 h 300"/>
                <a:gd name="T102" fmla="*/ 170 w 199"/>
                <a:gd name="T103" fmla="*/ 74 h 300"/>
                <a:gd name="T104" fmla="*/ 160 w 199"/>
                <a:gd name="T105" fmla="*/ 27 h 300"/>
                <a:gd name="T106" fmla="*/ 158 w 199"/>
                <a:gd name="T107" fmla="*/ 1 h 300"/>
                <a:gd name="T108" fmla="*/ 134 w 199"/>
                <a:gd name="T109" fmla="*/ 28 h 300"/>
                <a:gd name="T110" fmla="*/ 119 w 199"/>
                <a:gd name="T111" fmla="*/ 7 h 300"/>
                <a:gd name="T112" fmla="*/ 80 w 199"/>
                <a:gd name="T113" fmla="*/ 24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9" h="300">
                  <a:moveTo>
                    <a:pt x="79" y="17"/>
                  </a:moveTo>
                  <a:cubicBezTo>
                    <a:pt x="78" y="20"/>
                    <a:pt x="76" y="19"/>
                    <a:pt x="73" y="19"/>
                  </a:cubicBezTo>
                  <a:cubicBezTo>
                    <a:pt x="72" y="19"/>
                    <a:pt x="70" y="21"/>
                    <a:pt x="69" y="21"/>
                  </a:cubicBezTo>
                  <a:cubicBezTo>
                    <a:pt x="67" y="22"/>
                    <a:pt x="66" y="24"/>
                    <a:pt x="65" y="24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6" y="29"/>
                    <a:pt x="54" y="31"/>
                    <a:pt x="53" y="31"/>
                  </a:cubicBezTo>
                  <a:cubicBezTo>
                    <a:pt x="52" y="31"/>
                    <a:pt x="49" y="29"/>
                    <a:pt x="49" y="30"/>
                  </a:cubicBezTo>
                  <a:cubicBezTo>
                    <a:pt x="47" y="34"/>
                    <a:pt x="46" y="30"/>
                    <a:pt x="44" y="32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7"/>
                    <a:pt x="35" y="38"/>
                    <a:pt x="34" y="39"/>
                  </a:cubicBezTo>
                  <a:cubicBezTo>
                    <a:pt x="33" y="41"/>
                    <a:pt x="33" y="40"/>
                    <a:pt x="32" y="42"/>
                  </a:cubicBezTo>
                  <a:cubicBezTo>
                    <a:pt x="32" y="44"/>
                    <a:pt x="27" y="47"/>
                    <a:pt x="28" y="50"/>
                  </a:cubicBezTo>
                  <a:cubicBezTo>
                    <a:pt x="29" y="52"/>
                    <a:pt x="27" y="54"/>
                    <a:pt x="27" y="58"/>
                  </a:cubicBezTo>
                  <a:cubicBezTo>
                    <a:pt x="27" y="59"/>
                    <a:pt x="28" y="59"/>
                    <a:pt x="28" y="60"/>
                  </a:cubicBezTo>
                  <a:cubicBezTo>
                    <a:pt x="29" y="63"/>
                    <a:pt x="28" y="62"/>
                    <a:pt x="29" y="64"/>
                  </a:cubicBezTo>
                  <a:cubicBezTo>
                    <a:pt x="30" y="66"/>
                    <a:pt x="29" y="67"/>
                    <a:pt x="31" y="68"/>
                  </a:cubicBezTo>
                  <a:cubicBezTo>
                    <a:pt x="33" y="69"/>
                    <a:pt x="33" y="70"/>
                    <a:pt x="35" y="71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6" y="79"/>
                    <a:pt x="44" y="79"/>
                    <a:pt x="46" y="82"/>
                  </a:cubicBezTo>
                  <a:cubicBezTo>
                    <a:pt x="48" y="87"/>
                    <a:pt x="50" y="89"/>
                    <a:pt x="56" y="90"/>
                  </a:cubicBezTo>
                  <a:cubicBezTo>
                    <a:pt x="59" y="91"/>
                    <a:pt x="64" y="91"/>
                    <a:pt x="65" y="94"/>
                  </a:cubicBezTo>
                  <a:cubicBezTo>
                    <a:pt x="66" y="96"/>
                    <a:pt x="64" y="99"/>
                    <a:pt x="66" y="100"/>
                  </a:cubicBezTo>
                  <a:cubicBezTo>
                    <a:pt x="68" y="100"/>
                    <a:pt x="68" y="101"/>
                    <a:pt x="68" y="103"/>
                  </a:cubicBezTo>
                  <a:cubicBezTo>
                    <a:pt x="68" y="110"/>
                    <a:pt x="75" y="111"/>
                    <a:pt x="71" y="118"/>
                  </a:cubicBezTo>
                  <a:cubicBezTo>
                    <a:pt x="72" y="122"/>
                    <a:pt x="66" y="128"/>
                    <a:pt x="63" y="130"/>
                  </a:cubicBezTo>
                  <a:cubicBezTo>
                    <a:pt x="61" y="132"/>
                    <a:pt x="60" y="133"/>
                    <a:pt x="58" y="135"/>
                  </a:cubicBezTo>
                  <a:cubicBezTo>
                    <a:pt x="57" y="135"/>
                    <a:pt x="56" y="135"/>
                    <a:pt x="55" y="135"/>
                  </a:cubicBezTo>
                  <a:cubicBezTo>
                    <a:pt x="53" y="135"/>
                    <a:pt x="51" y="136"/>
                    <a:pt x="50" y="137"/>
                  </a:cubicBezTo>
                  <a:cubicBezTo>
                    <a:pt x="47" y="138"/>
                    <a:pt x="42" y="138"/>
                    <a:pt x="39" y="138"/>
                  </a:cubicBezTo>
                  <a:cubicBezTo>
                    <a:pt x="36" y="138"/>
                    <a:pt x="34" y="138"/>
                    <a:pt x="32" y="140"/>
                  </a:cubicBezTo>
                  <a:cubicBezTo>
                    <a:pt x="29" y="142"/>
                    <a:pt x="21" y="141"/>
                    <a:pt x="18" y="141"/>
                  </a:cubicBezTo>
                  <a:cubicBezTo>
                    <a:pt x="15" y="141"/>
                    <a:pt x="15" y="147"/>
                    <a:pt x="14" y="150"/>
                  </a:cubicBezTo>
                  <a:cubicBezTo>
                    <a:pt x="13" y="152"/>
                    <a:pt x="10" y="151"/>
                    <a:pt x="7" y="153"/>
                  </a:cubicBezTo>
                  <a:cubicBezTo>
                    <a:pt x="5" y="154"/>
                    <a:pt x="5" y="154"/>
                    <a:pt x="3" y="152"/>
                  </a:cubicBezTo>
                  <a:cubicBezTo>
                    <a:pt x="0" y="149"/>
                    <a:pt x="0" y="155"/>
                    <a:pt x="0" y="157"/>
                  </a:cubicBezTo>
                  <a:cubicBezTo>
                    <a:pt x="1" y="168"/>
                    <a:pt x="1" y="168"/>
                    <a:pt x="1" y="168"/>
                  </a:cubicBezTo>
                  <a:cubicBezTo>
                    <a:pt x="0" y="170"/>
                    <a:pt x="3" y="171"/>
                    <a:pt x="4" y="172"/>
                  </a:cubicBezTo>
                  <a:cubicBezTo>
                    <a:pt x="6" y="174"/>
                    <a:pt x="5" y="178"/>
                    <a:pt x="8" y="179"/>
                  </a:cubicBezTo>
                  <a:cubicBezTo>
                    <a:pt x="11" y="181"/>
                    <a:pt x="12" y="181"/>
                    <a:pt x="15" y="182"/>
                  </a:cubicBezTo>
                  <a:cubicBezTo>
                    <a:pt x="16" y="186"/>
                    <a:pt x="17" y="185"/>
                    <a:pt x="21" y="186"/>
                  </a:cubicBezTo>
                  <a:cubicBezTo>
                    <a:pt x="21" y="186"/>
                    <a:pt x="21" y="186"/>
                    <a:pt x="21" y="186"/>
                  </a:cubicBezTo>
                  <a:cubicBezTo>
                    <a:pt x="21" y="187"/>
                    <a:pt x="19" y="190"/>
                    <a:pt x="22" y="191"/>
                  </a:cubicBezTo>
                  <a:cubicBezTo>
                    <a:pt x="24" y="191"/>
                    <a:pt x="30" y="191"/>
                    <a:pt x="31" y="193"/>
                  </a:cubicBezTo>
                  <a:cubicBezTo>
                    <a:pt x="32" y="195"/>
                    <a:pt x="36" y="194"/>
                    <a:pt x="38" y="195"/>
                  </a:cubicBezTo>
                  <a:cubicBezTo>
                    <a:pt x="41" y="196"/>
                    <a:pt x="43" y="201"/>
                    <a:pt x="46" y="200"/>
                  </a:cubicBezTo>
                  <a:cubicBezTo>
                    <a:pt x="47" y="200"/>
                    <a:pt x="53" y="203"/>
                    <a:pt x="53" y="205"/>
                  </a:cubicBezTo>
                  <a:cubicBezTo>
                    <a:pt x="53" y="206"/>
                    <a:pt x="55" y="207"/>
                    <a:pt x="55" y="208"/>
                  </a:cubicBezTo>
                  <a:cubicBezTo>
                    <a:pt x="56" y="211"/>
                    <a:pt x="54" y="211"/>
                    <a:pt x="53" y="213"/>
                  </a:cubicBezTo>
                  <a:cubicBezTo>
                    <a:pt x="52" y="215"/>
                    <a:pt x="53" y="219"/>
                    <a:pt x="54" y="221"/>
                  </a:cubicBezTo>
                  <a:cubicBezTo>
                    <a:pt x="55" y="224"/>
                    <a:pt x="58" y="225"/>
                    <a:pt x="61" y="226"/>
                  </a:cubicBezTo>
                  <a:cubicBezTo>
                    <a:pt x="65" y="227"/>
                    <a:pt x="63" y="234"/>
                    <a:pt x="66" y="237"/>
                  </a:cubicBezTo>
                  <a:cubicBezTo>
                    <a:pt x="68" y="239"/>
                    <a:pt x="69" y="238"/>
                    <a:pt x="71" y="239"/>
                  </a:cubicBezTo>
                  <a:cubicBezTo>
                    <a:pt x="76" y="241"/>
                    <a:pt x="76" y="243"/>
                    <a:pt x="81" y="239"/>
                  </a:cubicBezTo>
                  <a:cubicBezTo>
                    <a:pt x="84" y="237"/>
                    <a:pt x="85" y="240"/>
                    <a:pt x="88" y="239"/>
                  </a:cubicBezTo>
                  <a:cubicBezTo>
                    <a:pt x="89" y="239"/>
                    <a:pt x="90" y="237"/>
                    <a:pt x="92" y="237"/>
                  </a:cubicBezTo>
                  <a:cubicBezTo>
                    <a:pt x="101" y="237"/>
                    <a:pt x="99" y="238"/>
                    <a:pt x="99" y="245"/>
                  </a:cubicBezTo>
                  <a:cubicBezTo>
                    <a:pt x="99" y="247"/>
                    <a:pt x="100" y="251"/>
                    <a:pt x="101" y="252"/>
                  </a:cubicBezTo>
                  <a:cubicBezTo>
                    <a:pt x="105" y="254"/>
                    <a:pt x="110" y="250"/>
                    <a:pt x="110" y="257"/>
                  </a:cubicBezTo>
                  <a:cubicBezTo>
                    <a:pt x="110" y="259"/>
                    <a:pt x="110" y="261"/>
                    <a:pt x="111" y="262"/>
                  </a:cubicBezTo>
                  <a:cubicBezTo>
                    <a:pt x="112" y="263"/>
                    <a:pt x="113" y="263"/>
                    <a:pt x="114" y="264"/>
                  </a:cubicBezTo>
                  <a:cubicBezTo>
                    <a:pt x="116" y="265"/>
                    <a:pt x="117" y="268"/>
                    <a:pt x="119" y="270"/>
                  </a:cubicBezTo>
                  <a:cubicBezTo>
                    <a:pt x="120" y="271"/>
                    <a:pt x="120" y="273"/>
                    <a:pt x="122" y="273"/>
                  </a:cubicBezTo>
                  <a:cubicBezTo>
                    <a:pt x="126" y="274"/>
                    <a:pt x="124" y="279"/>
                    <a:pt x="127" y="280"/>
                  </a:cubicBezTo>
                  <a:cubicBezTo>
                    <a:pt x="130" y="281"/>
                    <a:pt x="129" y="284"/>
                    <a:pt x="129" y="287"/>
                  </a:cubicBezTo>
                  <a:cubicBezTo>
                    <a:pt x="129" y="288"/>
                    <a:pt x="129" y="289"/>
                    <a:pt x="130" y="289"/>
                  </a:cubicBezTo>
                  <a:cubicBezTo>
                    <a:pt x="131" y="291"/>
                    <a:pt x="131" y="293"/>
                    <a:pt x="133" y="293"/>
                  </a:cubicBezTo>
                  <a:cubicBezTo>
                    <a:pt x="134" y="294"/>
                    <a:pt x="137" y="297"/>
                    <a:pt x="138" y="297"/>
                  </a:cubicBezTo>
                  <a:cubicBezTo>
                    <a:pt x="140" y="297"/>
                    <a:pt x="141" y="296"/>
                    <a:pt x="142" y="297"/>
                  </a:cubicBezTo>
                  <a:cubicBezTo>
                    <a:pt x="144" y="300"/>
                    <a:pt x="149" y="297"/>
                    <a:pt x="151" y="295"/>
                  </a:cubicBezTo>
                  <a:cubicBezTo>
                    <a:pt x="155" y="293"/>
                    <a:pt x="161" y="296"/>
                    <a:pt x="163" y="291"/>
                  </a:cubicBezTo>
                  <a:cubicBezTo>
                    <a:pt x="164" y="289"/>
                    <a:pt x="165" y="287"/>
                    <a:pt x="167" y="286"/>
                  </a:cubicBezTo>
                  <a:cubicBezTo>
                    <a:pt x="167" y="285"/>
                    <a:pt x="168" y="286"/>
                    <a:pt x="169" y="286"/>
                  </a:cubicBezTo>
                  <a:cubicBezTo>
                    <a:pt x="170" y="285"/>
                    <a:pt x="171" y="284"/>
                    <a:pt x="172" y="283"/>
                  </a:cubicBezTo>
                  <a:cubicBezTo>
                    <a:pt x="173" y="283"/>
                    <a:pt x="174" y="282"/>
                    <a:pt x="175" y="282"/>
                  </a:cubicBezTo>
                  <a:cubicBezTo>
                    <a:pt x="176" y="282"/>
                    <a:pt x="176" y="283"/>
                    <a:pt x="178" y="283"/>
                  </a:cubicBezTo>
                  <a:cubicBezTo>
                    <a:pt x="181" y="282"/>
                    <a:pt x="183" y="281"/>
                    <a:pt x="185" y="282"/>
                  </a:cubicBezTo>
                  <a:cubicBezTo>
                    <a:pt x="186" y="282"/>
                    <a:pt x="187" y="282"/>
                    <a:pt x="188" y="283"/>
                  </a:cubicBezTo>
                  <a:cubicBezTo>
                    <a:pt x="189" y="283"/>
                    <a:pt x="192" y="285"/>
                    <a:pt x="193" y="285"/>
                  </a:cubicBezTo>
                  <a:cubicBezTo>
                    <a:pt x="193" y="285"/>
                    <a:pt x="193" y="285"/>
                    <a:pt x="193" y="285"/>
                  </a:cubicBezTo>
                  <a:cubicBezTo>
                    <a:pt x="193" y="281"/>
                    <a:pt x="193" y="277"/>
                    <a:pt x="193" y="273"/>
                  </a:cubicBezTo>
                  <a:cubicBezTo>
                    <a:pt x="191" y="265"/>
                    <a:pt x="192" y="256"/>
                    <a:pt x="192" y="249"/>
                  </a:cubicBezTo>
                  <a:cubicBezTo>
                    <a:pt x="191" y="233"/>
                    <a:pt x="191" y="217"/>
                    <a:pt x="190" y="201"/>
                  </a:cubicBezTo>
                  <a:cubicBezTo>
                    <a:pt x="190" y="199"/>
                    <a:pt x="191" y="197"/>
                    <a:pt x="190" y="195"/>
                  </a:cubicBezTo>
                  <a:cubicBezTo>
                    <a:pt x="188" y="194"/>
                    <a:pt x="188" y="192"/>
                    <a:pt x="186" y="191"/>
                  </a:cubicBezTo>
                  <a:cubicBezTo>
                    <a:pt x="185" y="188"/>
                    <a:pt x="185" y="188"/>
                    <a:pt x="185" y="188"/>
                  </a:cubicBezTo>
                  <a:cubicBezTo>
                    <a:pt x="184" y="184"/>
                    <a:pt x="180" y="179"/>
                    <a:pt x="181" y="174"/>
                  </a:cubicBezTo>
                  <a:cubicBezTo>
                    <a:pt x="181" y="171"/>
                    <a:pt x="180" y="168"/>
                    <a:pt x="181" y="165"/>
                  </a:cubicBezTo>
                  <a:cubicBezTo>
                    <a:pt x="182" y="163"/>
                    <a:pt x="179" y="163"/>
                    <a:pt x="179" y="161"/>
                  </a:cubicBezTo>
                  <a:cubicBezTo>
                    <a:pt x="178" y="160"/>
                    <a:pt x="178" y="159"/>
                    <a:pt x="177" y="158"/>
                  </a:cubicBezTo>
                  <a:cubicBezTo>
                    <a:pt x="177" y="157"/>
                    <a:pt x="179" y="158"/>
                    <a:pt x="180" y="157"/>
                  </a:cubicBezTo>
                  <a:cubicBezTo>
                    <a:pt x="180" y="156"/>
                    <a:pt x="181" y="153"/>
                    <a:pt x="181" y="152"/>
                  </a:cubicBezTo>
                  <a:cubicBezTo>
                    <a:pt x="182" y="149"/>
                    <a:pt x="183" y="146"/>
                    <a:pt x="184" y="144"/>
                  </a:cubicBezTo>
                  <a:cubicBezTo>
                    <a:pt x="184" y="142"/>
                    <a:pt x="184" y="140"/>
                    <a:pt x="185" y="138"/>
                  </a:cubicBezTo>
                  <a:cubicBezTo>
                    <a:pt x="186" y="135"/>
                    <a:pt x="188" y="131"/>
                    <a:pt x="190" y="129"/>
                  </a:cubicBezTo>
                  <a:cubicBezTo>
                    <a:pt x="193" y="127"/>
                    <a:pt x="194" y="129"/>
                    <a:pt x="197" y="128"/>
                  </a:cubicBezTo>
                  <a:cubicBezTo>
                    <a:pt x="197" y="128"/>
                    <a:pt x="199" y="126"/>
                    <a:pt x="199" y="127"/>
                  </a:cubicBezTo>
                  <a:cubicBezTo>
                    <a:pt x="199" y="127"/>
                    <a:pt x="199" y="127"/>
                    <a:pt x="199" y="127"/>
                  </a:cubicBezTo>
                  <a:cubicBezTo>
                    <a:pt x="198" y="124"/>
                    <a:pt x="196" y="120"/>
                    <a:pt x="196" y="118"/>
                  </a:cubicBezTo>
                  <a:cubicBezTo>
                    <a:pt x="195" y="114"/>
                    <a:pt x="194" y="111"/>
                    <a:pt x="193" y="108"/>
                  </a:cubicBezTo>
                  <a:cubicBezTo>
                    <a:pt x="193" y="107"/>
                    <a:pt x="192" y="103"/>
                    <a:pt x="192" y="102"/>
                  </a:cubicBezTo>
                  <a:cubicBezTo>
                    <a:pt x="192" y="100"/>
                    <a:pt x="193" y="98"/>
                    <a:pt x="193" y="96"/>
                  </a:cubicBezTo>
                  <a:cubicBezTo>
                    <a:pt x="193" y="94"/>
                    <a:pt x="191" y="93"/>
                    <a:pt x="190" y="91"/>
                  </a:cubicBezTo>
                  <a:cubicBezTo>
                    <a:pt x="188" y="86"/>
                    <a:pt x="188" y="80"/>
                    <a:pt x="184" y="77"/>
                  </a:cubicBezTo>
                  <a:cubicBezTo>
                    <a:pt x="180" y="74"/>
                    <a:pt x="174" y="76"/>
                    <a:pt x="170" y="74"/>
                  </a:cubicBezTo>
                  <a:cubicBezTo>
                    <a:pt x="167" y="72"/>
                    <a:pt x="166" y="62"/>
                    <a:pt x="166" y="59"/>
                  </a:cubicBezTo>
                  <a:cubicBezTo>
                    <a:pt x="160" y="27"/>
                    <a:pt x="160" y="27"/>
                    <a:pt x="160" y="27"/>
                  </a:cubicBezTo>
                  <a:cubicBezTo>
                    <a:pt x="158" y="17"/>
                    <a:pt x="159" y="15"/>
                    <a:pt x="164" y="7"/>
                  </a:cubicBezTo>
                  <a:cubicBezTo>
                    <a:pt x="167" y="0"/>
                    <a:pt x="163" y="1"/>
                    <a:pt x="158" y="1"/>
                  </a:cubicBezTo>
                  <a:cubicBezTo>
                    <a:pt x="148" y="0"/>
                    <a:pt x="152" y="1"/>
                    <a:pt x="150" y="10"/>
                  </a:cubicBezTo>
                  <a:cubicBezTo>
                    <a:pt x="149" y="14"/>
                    <a:pt x="140" y="32"/>
                    <a:pt x="134" y="28"/>
                  </a:cubicBezTo>
                  <a:cubicBezTo>
                    <a:pt x="125" y="19"/>
                    <a:pt x="125" y="19"/>
                    <a:pt x="125" y="19"/>
                  </a:cubicBezTo>
                  <a:cubicBezTo>
                    <a:pt x="122" y="17"/>
                    <a:pt x="123" y="8"/>
                    <a:pt x="119" y="7"/>
                  </a:cubicBezTo>
                  <a:cubicBezTo>
                    <a:pt x="115" y="6"/>
                    <a:pt x="101" y="16"/>
                    <a:pt x="98" y="19"/>
                  </a:cubicBezTo>
                  <a:cubicBezTo>
                    <a:pt x="91" y="23"/>
                    <a:pt x="85" y="36"/>
                    <a:pt x="80" y="24"/>
                  </a:cubicBezTo>
                  <a:cubicBezTo>
                    <a:pt x="79" y="17"/>
                    <a:pt x="79" y="17"/>
                    <a:pt x="79" y="17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9"/>
            <p:cNvSpPr>
              <a:spLocks/>
            </p:cNvSpPr>
            <p:nvPr/>
          </p:nvSpPr>
          <p:spPr bwMode="auto">
            <a:xfrm>
              <a:off x="7091019" y="3672263"/>
              <a:ext cx="1216826" cy="1799556"/>
            </a:xfrm>
            <a:custGeom>
              <a:avLst/>
              <a:gdLst>
                <a:gd name="T0" fmla="*/ 242 w 290"/>
                <a:gd name="T1" fmla="*/ 57 h 429"/>
                <a:gd name="T2" fmla="*/ 194 w 290"/>
                <a:gd name="T3" fmla="*/ 118 h 429"/>
                <a:gd name="T4" fmla="*/ 215 w 290"/>
                <a:gd name="T5" fmla="*/ 201 h 429"/>
                <a:gd name="T6" fmla="*/ 262 w 290"/>
                <a:gd name="T7" fmla="*/ 247 h 429"/>
                <a:gd name="T8" fmla="*/ 260 w 290"/>
                <a:gd name="T9" fmla="*/ 293 h 429"/>
                <a:gd name="T10" fmla="*/ 286 w 290"/>
                <a:gd name="T11" fmla="*/ 335 h 429"/>
                <a:gd name="T12" fmla="*/ 280 w 290"/>
                <a:gd name="T13" fmla="*/ 352 h 429"/>
                <a:gd name="T14" fmla="*/ 270 w 290"/>
                <a:gd name="T15" fmla="*/ 363 h 429"/>
                <a:gd name="T16" fmla="*/ 259 w 290"/>
                <a:gd name="T17" fmla="*/ 382 h 429"/>
                <a:gd name="T18" fmla="*/ 242 w 290"/>
                <a:gd name="T19" fmla="*/ 395 h 429"/>
                <a:gd name="T20" fmla="*/ 229 w 290"/>
                <a:gd name="T21" fmla="*/ 412 h 429"/>
                <a:gd name="T22" fmla="*/ 214 w 290"/>
                <a:gd name="T23" fmla="*/ 426 h 429"/>
                <a:gd name="T24" fmla="*/ 211 w 290"/>
                <a:gd name="T25" fmla="*/ 419 h 429"/>
                <a:gd name="T26" fmla="*/ 213 w 290"/>
                <a:gd name="T27" fmla="*/ 391 h 429"/>
                <a:gd name="T28" fmla="*/ 209 w 290"/>
                <a:gd name="T29" fmla="*/ 365 h 429"/>
                <a:gd name="T30" fmla="*/ 201 w 290"/>
                <a:gd name="T31" fmla="*/ 355 h 429"/>
                <a:gd name="T32" fmla="*/ 193 w 290"/>
                <a:gd name="T33" fmla="*/ 347 h 429"/>
                <a:gd name="T34" fmla="*/ 192 w 290"/>
                <a:gd name="T35" fmla="*/ 334 h 429"/>
                <a:gd name="T36" fmla="*/ 207 w 290"/>
                <a:gd name="T37" fmla="*/ 335 h 429"/>
                <a:gd name="T38" fmla="*/ 218 w 290"/>
                <a:gd name="T39" fmla="*/ 334 h 429"/>
                <a:gd name="T40" fmla="*/ 229 w 290"/>
                <a:gd name="T41" fmla="*/ 328 h 429"/>
                <a:gd name="T42" fmla="*/ 209 w 290"/>
                <a:gd name="T43" fmla="*/ 309 h 429"/>
                <a:gd name="T44" fmla="*/ 190 w 290"/>
                <a:gd name="T45" fmla="*/ 292 h 429"/>
                <a:gd name="T46" fmla="*/ 178 w 290"/>
                <a:gd name="T47" fmla="*/ 265 h 429"/>
                <a:gd name="T48" fmla="*/ 194 w 290"/>
                <a:gd name="T49" fmla="*/ 260 h 429"/>
                <a:gd name="T50" fmla="*/ 209 w 290"/>
                <a:gd name="T51" fmla="*/ 256 h 429"/>
                <a:gd name="T52" fmla="*/ 201 w 290"/>
                <a:gd name="T53" fmla="*/ 242 h 429"/>
                <a:gd name="T54" fmla="*/ 217 w 290"/>
                <a:gd name="T55" fmla="*/ 230 h 429"/>
                <a:gd name="T56" fmla="*/ 190 w 290"/>
                <a:gd name="T57" fmla="*/ 226 h 429"/>
                <a:gd name="T58" fmla="*/ 183 w 290"/>
                <a:gd name="T59" fmla="*/ 211 h 429"/>
                <a:gd name="T60" fmla="*/ 135 w 290"/>
                <a:gd name="T61" fmla="*/ 219 h 429"/>
                <a:gd name="T62" fmla="*/ 127 w 290"/>
                <a:gd name="T63" fmla="*/ 213 h 429"/>
                <a:gd name="T64" fmla="*/ 114 w 290"/>
                <a:gd name="T65" fmla="*/ 195 h 429"/>
                <a:gd name="T66" fmla="*/ 106 w 290"/>
                <a:gd name="T67" fmla="*/ 192 h 429"/>
                <a:gd name="T68" fmla="*/ 89 w 290"/>
                <a:gd name="T69" fmla="*/ 170 h 429"/>
                <a:gd name="T70" fmla="*/ 61 w 290"/>
                <a:gd name="T71" fmla="*/ 156 h 429"/>
                <a:gd name="T72" fmla="*/ 44 w 290"/>
                <a:gd name="T73" fmla="*/ 130 h 429"/>
                <a:gd name="T74" fmla="*/ 16 w 290"/>
                <a:gd name="T75" fmla="*/ 111 h 429"/>
                <a:gd name="T76" fmla="*/ 4 w 290"/>
                <a:gd name="T77" fmla="*/ 107 h 429"/>
                <a:gd name="T78" fmla="*/ 31 w 290"/>
                <a:gd name="T79" fmla="*/ 96 h 429"/>
                <a:gd name="T80" fmla="*/ 49 w 290"/>
                <a:gd name="T81" fmla="*/ 100 h 429"/>
                <a:gd name="T82" fmla="*/ 59 w 290"/>
                <a:gd name="T83" fmla="*/ 99 h 429"/>
                <a:gd name="T84" fmla="*/ 72 w 290"/>
                <a:gd name="T85" fmla="*/ 81 h 429"/>
                <a:gd name="T86" fmla="*/ 82 w 290"/>
                <a:gd name="T87" fmla="*/ 65 h 429"/>
                <a:gd name="T88" fmla="*/ 87 w 290"/>
                <a:gd name="T89" fmla="*/ 41 h 429"/>
                <a:gd name="T90" fmla="*/ 79 w 290"/>
                <a:gd name="T91" fmla="*/ 30 h 429"/>
                <a:gd name="T92" fmla="*/ 77 w 290"/>
                <a:gd name="T93" fmla="*/ 20 h 429"/>
                <a:gd name="T94" fmla="*/ 73 w 290"/>
                <a:gd name="T95" fmla="*/ 7 h 429"/>
                <a:gd name="T96" fmla="*/ 109 w 290"/>
                <a:gd name="T97" fmla="*/ 5 h 429"/>
                <a:gd name="T98" fmla="*/ 212 w 290"/>
                <a:gd name="T99" fmla="*/ 7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90" h="429">
                  <a:moveTo>
                    <a:pt x="212" y="7"/>
                  </a:moveTo>
                  <a:cubicBezTo>
                    <a:pt x="212" y="11"/>
                    <a:pt x="209" y="15"/>
                    <a:pt x="208" y="19"/>
                  </a:cubicBezTo>
                  <a:cubicBezTo>
                    <a:pt x="207" y="26"/>
                    <a:pt x="211" y="65"/>
                    <a:pt x="224" y="54"/>
                  </a:cubicBezTo>
                  <a:cubicBezTo>
                    <a:pt x="232" y="47"/>
                    <a:pt x="234" y="53"/>
                    <a:pt x="242" y="57"/>
                  </a:cubicBezTo>
                  <a:cubicBezTo>
                    <a:pt x="250" y="61"/>
                    <a:pt x="256" y="65"/>
                    <a:pt x="259" y="74"/>
                  </a:cubicBezTo>
                  <a:cubicBezTo>
                    <a:pt x="258" y="89"/>
                    <a:pt x="245" y="83"/>
                    <a:pt x="236" y="90"/>
                  </a:cubicBezTo>
                  <a:cubicBezTo>
                    <a:pt x="231" y="95"/>
                    <a:pt x="225" y="107"/>
                    <a:pt x="216" y="102"/>
                  </a:cubicBezTo>
                  <a:cubicBezTo>
                    <a:pt x="205" y="97"/>
                    <a:pt x="192" y="104"/>
                    <a:pt x="194" y="118"/>
                  </a:cubicBezTo>
                  <a:cubicBezTo>
                    <a:pt x="195" y="124"/>
                    <a:pt x="201" y="127"/>
                    <a:pt x="204" y="132"/>
                  </a:cubicBezTo>
                  <a:cubicBezTo>
                    <a:pt x="209" y="138"/>
                    <a:pt x="210" y="148"/>
                    <a:pt x="210" y="156"/>
                  </a:cubicBezTo>
                  <a:cubicBezTo>
                    <a:pt x="212" y="161"/>
                    <a:pt x="215" y="168"/>
                    <a:pt x="217" y="174"/>
                  </a:cubicBezTo>
                  <a:cubicBezTo>
                    <a:pt x="220" y="184"/>
                    <a:pt x="210" y="192"/>
                    <a:pt x="215" y="201"/>
                  </a:cubicBezTo>
                  <a:cubicBezTo>
                    <a:pt x="232" y="229"/>
                    <a:pt x="237" y="194"/>
                    <a:pt x="252" y="200"/>
                  </a:cubicBezTo>
                  <a:cubicBezTo>
                    <a:pt x="262" y="204"/>
                    <a:pt x="252" y="215"/>
                    <a:pt x="248" y="219"/>
                  </a:cubicBezTo>
                  <a:cubicBezTo>
                    <a:pt x="239" y="227"/>
                    <a:pt x="250" y="229"/>
                    <a:pt x="244" y="238"/>
                  </a:cubicBezTo>
                  <a:cubicBezTo>
                    <a:pt x="240" y="252"/>
                    <a:pt x="254" y="240"/>
                    <a:pt x="262" y="247"/>
                  </a:cubicBezTo>
                  <a:cubicBezTo>
                    <a:pt x="267" y="251"/>
                    <a:pt x="262" y="261"/>
                    <a:pt x="258" y="265"/>
                  </a:cubicBezTo>
                  <a:cubicBezTo>
                    <a:pt x="255" y="269"/>
                    <a:pt x="254" y="273"/>
                    <a:pt x="255" y="277"/>
                  </a:cubicBezTo>
                  <a:cubicBezTo>
                    <a:pt x="256" y="280"/>
                    <a:pt x="255" y="284"/>
                    <a:pt x="256" y="287"/>
                  </a:cubicBezTo>
                  <a:cubicBezTo>
                    <a:pt x="257" y="289"/>
                    <a:pt x="259" y="290"/>
                    <a:pt x="260" y="293"/>
                  </a:cubicBezTo>
                  <a:cubicBezTo>
                    <a:pt x="262" y="296"/>
                    <a:pt x="260" y="300"/>
                    <a:pt x="261" y="304"/>
                  </a:cubicBezTo>
                  <a:cubicBezTo>
                    <a:pt x="263" y="308"/>
                    <a:pt x="269" y="306"/>
                    <a:pt x="271" y="311"/>
                  </a:cubicBezTo>
                  <a:cubicBezTo>
                    <a:pt x="274" y="317"/>
                    <a:pt x="281" y="319"/>
                    <a:pt x="284" y="326"/>
                  </a:cubicBezTo>
                  <a:cubicBezTo>
                    <a:pt x="284" y="329"/>
                    <a:pt x="286" y="332"/>
                    <a:pt x="286" y="335"/>
                  </a:cubicBezTo>
                  <a:cubicBezTo>
                    <a:pt x="287" y="338"/>
                    <a:pt x="288" y="343"/>
                    <a:pt x="290" y="345"/>
                  </a:cubicBezTo>
                  <a:cubicBezTo>
                    <a:pt x="290" y="345"/>
                    <a:pt x="290" y="345"/>
                    <a:pt x="290" y="345"/>
                  </a:cubicBezTo>
                  <a:cubicBezTo>
                    <a:pt x="286" y="348"/>
                    <a:pt x="284" y="345"/>
                    <a:pt x="282" y="351"/>
                  </a:cubicBezTo>
                  <a:cubicBezTo>
                    <a:pt x="282" y="352"/>
                    <a:pt x="281" y="352"/>
                    <a:pt x="280" y="352"/>
                  </a:cubicBezTo>
                  <a:cubicBezTo>
                    <a:pt x="279" y="352"/>
                    <a:pt x="279" y="353"/>
                    <a:pt x="278" y="353"/>
                  </a:cubicBezTo>
                  <a:cubicBezTo>
                    <a:pt x="277" y="354"/>
                    <a:pt x="276" y="356"/>
                    <a:pt x="276" y="357"/>
                  </a:cubicBezTo>
                  <a:cubicBezTo>
                    <a:pt x="274" y="361"/>
                    <a:pt x="273" y="357"/>
                    <a:pt x="272" y="359"/>
                  </a:cubicBezTo>
                  <a:cubicBezTo>
                    <a:pt x="272" y="360"/>
                    <a:pt x="271" y="362"/>
                    <a:pt x="270" y="363"/>
                  </a:cubicBezTo>
                  <a:cubicBezTo>
                    <a:pt x="270" y="363"/>
                    <a:pt x="269" y="364"/>
                    <a:pt x="268" y="365"/>
                  </a:cubicBezTo>
                  <a:cubicBezTo>
                    <a:pt x="267" y="366"/>
                    <a:pt x="268" y="367"/>
                    <a:pt x="265" y="368"/>
                  </a:cubicBezTo>
                  <a:cubicBezTo>
                    <a:pt x="263" y="369"/>
                    <a:pt x="262" y="370"/>
                    <a:pt x="260" y="373"/>
                  </a:cubicBezTo>
                  <a:cubicBezTo>
                    <a:pt x="260" y="375"/>
                    <a:pt x="259" y="380"/>
                    <a:pt x="259" y="382"/>
                  </a:cubicBezTo>
                  <a:cubicBezTo>
                    <a:pt x="260" y="384"/>
                    <a:pt x="257" y="384"/>
                    <a:pt x="256" y="385"/>
                  </a:cubicBezTo>
                  <a:cubicBezTo>
                    <a:pt x="254" y="387"/>
                    <a:pt x="253" y="388"/>
                    <a:pt x="251" y="388"/>
                  </a:cubicBezTo>
                  <a:cubicBezTo>
                    <a:pt x="249" y="388"/>
                    <a:pt x="246" y="385"/>
                    <a:pt x="245" y="388"/>
                  </a:cubicBezTo>
                  <a:cubicBezTo>
                    <a:pt x="243" y="391"/>
                    <a:pt x="246" y="394"/>
                    <a:pt x="242" y="395"/>
                  </a:cubicBezTo>
                  <a:cubicBezTo>
                    <a:pt x="239" y="397"/>
                    <a:pt x="240" y="399"/>
                    <a:pt x="238" y="401"/>
                  </a:cubicBezTo>
                  <a:cubicBezTo>
                    <a:pt x="236" y="402"/>
                    <a:pt x="237" y="404"/>
                    <a:pt x="236" y="405"/>
                  </a:cubicBezTo>
                  <a:cubicBezTo>
                    <a:pt x="234" y="406"/>
                    <a:pt x="233" y="406"/>
                    <a:pt x="232" y="407"/>
                  </a:cubicBezTo>
                  <a:cubicBezTo>
                    <a:pt x="231" y="409"/>
                    <a:pt x="230" y="411"/>
                    <a:pt x="229" y="412"/>
                  </a:cubicBezTo>
                  <a:cubicBezTo>
                    <a:pt x="228" y="414"/>
                    <a:pt x="226" y="414"/>
                    <a:pt x="225" y="416"/>
                  </a:cubicBezTo>
                  <a:cubicBezTo>
                    <a:pt x="224" y="418"/>
                    <a:pt x="224" y="420"/>
                    <a:pt x="222" y="420"/>
                  </a:cubicBezTo>
                  <a:cubicBezTo>
                    <a:pt x="220" y="420"/>
                    <a:pt x="219" y="423"/>
                    <a:pt x="218" y="424"/>
                  </a:cubicBezTo>
                  <a:cubicBezTo>
                    <a:pt x="217" y="425"/>
                    <a:pt x="215" y="424"/>
                    <a:pt x="214" y="426"/>
                  </a:cubicBezTo>
                  <a:cubicBezTo>
                    <a:pt x="212" y="427"/>
                    <a:pt x="211" y="428"/>
                    <a:pt x="210" y="429"/>
                  </a:cubicBezTo>
                  <a:cubicBezTo>
                    <a:pt x="210" y="429"/>
                    <a:pt x="210" y="429"/>
                    <a:pt x="210" y="429"/>
                  </a:cubicBezTo>
                  <a:cubicBezTo>
                    <a:pt x="210" y="425"/>
                    <a:pt x="210" y="425"/>
                    <a:pt x="210" y="425"/>
                  </a:cubicBezTo>
                  <a:cubicBezTo>
                    <a:pt x="210" y="423"/>
                    <a:pt x="211" y="421"/>
                    <a:pt x="211" y="419"/>
                  </a:cubicBezTo>
                  <a:cubicBezTo>
                    <a:pt x="211" y="416"/>
                    <a:pt x="209" y="414"/>
                    <a:pt x="208" y="412"/>
                  </a:cubicBezTo>
                  <a:cubicBezTo>
                    <a:pt x="204" y="409"/>
                    <a:pt x="201" y="405"/>
                    <a:pt x="206" y="401"/>
                  </a:cubicBezTo>
                  <a:cubicBezTo>
                    <a:pt x="208" y="400"/>
                    <a:pt x="207" y="399"/>
                    <a:pt x="207" y="398"/>
                  </a:cubicBezTo>
                  <a:cubicBezTo>
                    <a:pt x="205" y="389"/>
                    <a:pt x="213" y="396"/>
                    <a:pt x="213" y="391"/>
                  </a:cubicBezTo>
                  <a:cubicBezTo>
                    <a:pt x="213" y="387"/>
                    <a:pt x="210" y="385"/>
                    <a:pt x="211" y="380"/>
                  </a:cubicBezTo>
                  <a:cubicBezTo>
                    <a:pt x="211" y="378"/>
                    <a:pt x="215" y="378"/>
                    <a:pt x="214" y="376"/>
                  </a:cubicBezTo>
                  <a:cubicBezTo>
                    <a:pt x="213" y="373"/>
                    <a:pt x="207" y="375"/>
                    <a:pt x="206" y="373"/>
                  </a:cubicBezTo>
                  <a:cubicBezTo>
                    <a:pt x="205" y="371"/>
                    <a:pt x="213" y="370"/>
                    <a:pt x="209" y="365"/>
                  </a:cubicBezTo>
                  <a:cubicBezTo>
                    <a:pt x="208" y="363"/>
                    <a:pt x="205" y="363"/>
                    <a:pt x="203" y="361"/>
                  </a:cubicBezTo>
                  <a:cubicBezTo>
                    <a:pt x="203" y="360"/>
                    <a:pt x="204" y="359"/>
                    <a:pt x="204" y="357"/>
                  </a:cubicBezTo>
                  <a:cubicBezTo>
                    <a:pt x="204" y="356"/>
                    <a:pt x="202" y="357"/>
                    <a:pt x="202" y="356"/>
                  </a:cubicBezTo>
                  <a:cubicBezTo>
                    <a:pt x="201" y="356"/>
                    <a:pt x="201" y="355"/>
                    <a:pt x="201" y="355"/>
                  </a:cubicBezTo>
                  <a:cubicBezTo>
                    <a:pt x="200" y="354"/>
                    <a:pt x="199" y="353"/>
                    <a:pt x="199" y="353"/>
                  </a:cubicBezTo>
                  <a:cubicBezTo>
                    <a:pt x="199" y="352"/>
                    <a:pt x="201" y="352"/>
                    <a:pt x="202" y="351"/>
                  </a:cubicBezTo>
                  <a:cubicBezTo>
                    <a:pt x="203" y="349"/>
                    <a:pt x="200" y="348"/>
                    <a:pt x="199" y="348"/>
                  </a:cubicBezTo>
                  <a:cubicBezTo>
                    <a:pt x="196" y="348"/>
                    <a:pt x="193" y="351"/>
                    <a:pt x="193" y="347"/>
                  </a:cubicBezTo>
                  <a:cubicBezTo>
                    <a:pt x="193" y="347"/>
                    <a:pt x="193" y="347"/>
                    <a:pt x="193" y="346"/>
                  </a:cubicBezTo>
                  <a:cubicBezTo>
                    <a:pt x="190" y="346"/>
                    <a:pt x="188" y="349"/>
                    <a:pt x="188" y="344"/>
                  </a:cubicBezTo>
                  <a:cubicBezTo>
                    <a:pt x="188" y="342"/>
                    <a:pt x="187" y="338"/>
                    <a:pt x="188" y="337"/>
                  </a:cubicBezTo>
                  <a:cubicBezTo>
                    <a:pt x="190" y="336"/>
                    <a:pt x="191" y="335"/>
                    <a:pt x="192" y="334"/>
                  </a:cubicBezTo>
                  <a:cubicBezTo>
                    <a:pt x="194" y="333"/>
                    <a:pt x="196" y="336"/>
                    <a:pt x="198" y="337"/>
                  </a:cubicBezTo>
                  <a:cubicBezTo>
                    <a:pt x="199" y="338"/>
                    <a:pt x="202" y="340"/>
                    <a:pt x="204" y="340"/>
                  </a:cubicBezTo>
                  <a:cubicBezTo>
                    <a:pt x="205" y="340"/>
                    <a:pt x="204" y="338"/>
                    <a:pt x="204" y="337"/>
                  </a:cubicBezTo>
                  <a:cubicBezTo>
                    <a:pt x="204" y="335"/>
                    <a:pt x="205" y="329"/>
                    <a:pt x="207" y="335"/>
                  </a:cubicBezTo>
                  <a:cubicBezTo>
                    <a:pt x="208" y="336"/>
                    <a:pt x="209" y="336"/>
                    <a:pt x="210" y="338"/>
                  </a:cubicBezTo>
                  <a:cubicBezTo>
                    <a:pt x="210" y="339"/>
                    <a:pt x="210" y="346"/>
                    <a:pt x="211" y="345"/>
                  </a:cubicBezTo>
                  <a:cubicBezTo>
                    <a:pt x="213" y="343"/>
                    <a:pt x="213" y="340"/>
                    <a:pt x="216" y="339"/>
                  </a:cubicBezTo>
                  <a:cubicBezTo>
                    <a:pt x="218" y="338"/>
                    <a:pt x="217" y="335"/>
                    <a:pt x="218" y="334"/>
                  </a:cubicBezTo>
                  <a:cubicBezTo>
                    <a:pt x="218" y="334"/>
                    <a:pt x="219" y="335"/>
                    <a:pt x="220" y="335"/>
                  </a:cubicBezTo>
                  <a:cubicBezTo>
                    <a:pt x="224" y="335"/>
                    <a:pt x="218" y="332"/>
                    <a:pt x="218" y="331"/>
                  </a:cubicBezTo>
                  <a:cubicBezTo>
                    <a:pt x="218" y="330"/>
                    <a:pt x="223" y="329"/>
                    <a:pt x="224" y="328"/>
                  </a:cubicBezTo>
                  <a:cubicBezTo>
                    <a:pt x="226" y="328"/>
                    <a:pt x="227" y="329"/>
                    <a:pt x="229" y="328"/>
                  </a:cubicBezTo>
                  <a:cubicBezTo>
                    <a:pt x="235" y="324"/>
                    <a:pt x="223" y="324"/>
                    <a:pt x="220" y="323"/>
                  </a:cubicBezTo>
                  <a:cubicBezTo>
                    <a:pt x="219" y="322"/>
                    <a:pt x="219" y="320"/>
                    <a:pt x="218" y="320"/>
                  </a:cubicBezTo>
                  <a:cubicBezTo>
                    <a:pt x="217" y="319"/>
                    <a:pt x="215" y="319"/>
                    <a:pt x="214" y="318"/>
                  </a:cubicBezTo>
                  <a:cubicBezTo>
                    <a:pt x="209" y="309"/>
                    <a:pt x="209" y="309"/>
                    <a:pt x="209" y="309"/>
                  </a:cubicBezTo>
                  <a:cubicBezTo>
                    <a:pt x="205" y="303"/>
                    <a:pt x="213" y="306"/>
                    <a:pt x="211" y="303"/>
                  </a:cubicBezTo>
                  <a:cubicBezTo>
                    <a:pt x="203" y="293"/>
                    <a:pt x="203" y="293"/>
                    <a:pt x="203" y="293"/>
                  </a:cubicBezTo>
                  <a:cubicBezTo>
                    <a:pt x="201" y="291"/>
                    <a:pt x="199" y="297"/>
                    <a:pt x="196" y="296"/>
                  </a:cubicBezTo>
                  <a:cubicBezTo>
                    <a:pt x="194" y="296"/>
                    <a:pt x="191" y="294"/>
                    <a:pt x="190" y="292"/>
                  </a:cubicBezTo>
                  <a:cubicBezTo>
                    <a:pt x="190" y="292"/>
                    <a:pt x="187" y="290"/>
                    <a:pt x="186" y="290"/>
                  </a:cubicBezTo>
                  <a:cubicBezTo>
                    <a:pt x="183" y="288"/>
                    <a:pt x="183" y="288"/>
                    <a:pt x="181" y="286"/>
                  </a:cubicBezTo>
                  <a:cubicBezTo>
                    <a:pt x="179" y="283"/>
                    <a:pt x="175" y="277"/>
                    <a:pt x="177" y="273"/>
                  </a:cubicBezTo>
                  <a:cubicBezTo>
                    <a:pt x="178" y="269"/>
                    <a:pt x="173" y="265"/>
                    <a:pt x="178" y="265"/>
                  </a:cubicBezTo>
                  <a:cubicBezTo>
                    <a:pt x="179" y="263"/>
                    <a:pt x="177" y="261"/>
                    <a:pt x="181" y="261"/>
                  </a:cubicBezTo>
                  <a:cubicBezTo>
                    <a:pt x="182" y="261"/>
                    <a:pt x="186" y="260"/>
                    <a:pt x="187" y="261"/>
                  </a:cubicBezTo>
                  <a:cubicBezTo>
                    <a:pt x="188" y="262"/>
                    <a:pt x="188" y="264"/>
                    <a:pt x="190" y="264"/>
                  </a:cubicBezTo>
                  <a:cubicBezTo>
                    <a:pt x="191" y="265"/>
                    <a:pt x="194" y="261"/>
                    <a:pt x="194" y="260"/>
                  </a:cubicBezTo>
                  <a:cubicBezTo>
                    <a:pt x="197" y="258"/>
                    <a:pt x="198" y="257"/>
                    <a:pt x="198" y="254"/>
                  </a:cubicBezTo>
                  <a:cubicBezTo>
                    <a:pt x="199" y="253"/>
                    <a:pt x="202" y="254"/>
                    <a:pt x="203" y="254"/>
                  </a:cubicBezTo>
                  <a:cubicBezTo>
                    <a:pt x="205" y="254"/>
                    <a:pt x="205" y="256"/>
                    <a:pt x="207" y="256"/>
                  </a:cubicBezTo>
                  <a:cubicBezTo>
                    <a:pt x="207" y="256"/>
                    <a:pt x="208" y="255"/>
                    <a:pt x="209" y="256"/>
                  </a:cubicBezTo>
                  <a:cubicBezTo>
                    <a:pt x="210" y="257"/>
                    <a:pt x="212" y="258"/>
                    <a:pt x="211" y="255"/>
                  </a:cubicBezTo>
                  <a:cubicBezTo>
                    <a:pt x="210" y="253"/>
                    <a:pt x="209" y="252"/>
                    <a:pt x="207" y="251"/>
                  </a:cubicBezTo>
                  <a:cubicBezTo>
                    <a:pt x="205" y="250"/>
                    <a:pt x="205" y="247"/>
                    <a:pt x="204" y="246"/>
                  </a:cubicBezTo>
                  <a:cubicBezTo>
                    <a:pt x="202" y="245"/>
                    <a:pt x="202" y="244"/>
                    <a:pt x="201" y="242"/>
                  </a:cubicBezTo>
                  <a:cubicBezTo>
                    <a:pt x="203" y="240"/>
                    <a:pt x="212" y="240"/>
                    <a:pt x="212" y="237"/>
                  </a:cubicBezTo>
                  <a:cubicBezTo>
                    <a:pt x="212" y="234"/>
                    <a:pt x="217" y="235"/>
                    <a:pt x="218" y="236"/>
                  </a:cubicBezTo>
                  <a:cubicBezTo>
                    <a:pt x="219" y="238"/>
                    <a:pt x="222" y="238"/>
                    <a:pt x="220" y="235"/>
                  </a:cubicBezTo>
                  <a:cubicBezTo>
                    <a:pt x="219" y="233"/>
                    <a:pt x="217" y="231"/>
                    <a:pt x="217" y="230"/>
                  </a:cubicBezTo>
                  <a:cubicBezTo>
                    <a:pt x="217" y="227"/>
                    <a:pt x="210" y="228"/>
                    <a:pt x="207" y="225"/>
                  </a:cubicBezTo>
                  <a:cubicBezTo>
                    <a:pt x="207" y="224"/>
                    <a:pt x="203" y="224"/>
                    <a:pt x="201" y="224"/>
                  </a:cubicBezTo>
                  <a:cubicBezTo>
                    <a:pt x="199" y="223"/>
                    <a:pt x="195" y="226"/>
                    <a:pt x="193" y="227"/>
                  </a:cubicBezTo>
                  <a:cubicBezTo>
                    <a:pt x="192" y="228"/>
                    <a:pt x="192" y="226"/>
                    <a:pt x="190" y="226"/>
                  </a:cubicBezTo>
                  <a:cubicBezTo>
                    <a:pt x="188" y="226"/>
                    <a:pt x="188" y="228"/>
                    <a:pt x="186" y="228"/>
                  </a:cubicBezTo>
                  <a:cubicBezTo>
                    <a:pt x="181" y="226"/>
                    <a:pt x="184" y="225"/>
                    <a:pt x="184" y="221"/>
                  </a:cubicBezTo>
                  <a:cubicBezTo>
                    <a:pt x="185" y="218"/>
                    <a:pt x="183" y="218"/>
                    <a:pt x="183" y="215"/>
                  </a:cubicBezTo>
                  <a:cubicBezTo>
                    <a:pt x="182" y="214"/>
                    <a:pt x="183" y="212"/>
                    <a:pt x="183" y="211"/>
                  </a:cubicBezTo>
                  <a:cubicBezTo>
                    <a:pt x="180" y="211"/>
                    <a:pt x="178" y="217"/>
                    <a:pt x="175" y="215"/>
                  </a:cubicBezTo>
                  <a:cubicBezTo>
                    <a:pt x="172" y="214"/>
                    <a:pt x="176" y="210"/>
                    <a:pt x="172" y="209"/>
                  </a:cubicBezTo>
                  <a:cubicBezTo>
                    <a:pt x="166" y="207"/>
                    <a:pt x="159" y="213"/>
                    <a:pt x="153" y="216"/>
                  </a:cubicBezTo>
                  <a:cubicBezTo>
                    <a:pt x="146" y="220"/>
                    <a:pt x="143" y="219"/>
                    <a:pt x="135" y="219"/>
                  </a:cubicBezTo>
                  <a:cubicBezTo>
                    <a:pt x="134" y="219"/>
                    <a:pt x="132" y="225"/>
                    <a:pt x="131" y="225"/>
                  </a:cubicBezTo>
                  <a:cubicBezTo>
                    <a:pt x="130" y="225"/>
                    <a:pt x="130" y="221"/>
                    <a:pt x="129" y="219"/>
                  </a:cubicBezTo>
                  <a:cubicBezTo>
                    <a:pt x="129" y="218"/>
                    <a:pt x="130" y="216"/>
                    <a:pt x="129" y="215"/>
                  </a:cubicBezTo>
                  <a:cubicBezTo>
                    <a:pt x="128" y="214"/>
                    <a:pt x="127" y="214"/>
                    <a:pt x="127" y="213"/>
                  </a:cubicBezTo>
                  <a:cubicBezTo>
                    <a:pt x="127" y="211"/>
                    <a:pt x="130" y="209"/>
                    <a:pt x="127" y="208"/>
                  </a:cubicBezTo>
                  <a:cubicBezTo>
                    <a:pt x="126" y="207"/>
                    <a:pt x="126" y="206"/>
                    <a:pt x="126" y="205"/>
                  </a:cubicBezTo>
                  <a:cubicBezTo>
                    <a:pt x="125" y="204"/>
                    <a:pt x="121" y="204"/>
                    <a:pt x="120" y="202"/>
                  </a:cubicBezTo>
                  <a:cubicBezTo>
                    <a:pt x="118" y="200"/>
                    <a:pt x="115" y="199"/>
                    <a:pt x="114" y="195"/>
                  </a:cubicBezTo>
                  <a:cubicBezTo>
                    <a:pt x="113" y="194"/>
                    <a:pt x="112" y="195"/>
                    <a:pt x="111" y="195"/>
                  </a:cubicBezTo>
                  <a:cubicBezTo>
                    <a:pt x="109" y="194"/>
                    <a:pt x="109" y="197"/>
                    <a:pt x="108" y="198"/>
                  </a:cubicBezTo>
                  <a:cubicBezTo>
                    <a:pt x="108" y="198"/>
                    <a:pt x="106" y="196"/>
                    <a:pt x="106" y="195"/>
                  </a:cubicBezTo>
                  <a:cubicBezTo>
                    <a:pt x="103" y="193"/>
                    <a:pt x="103" y="193"/>
                    <a:pt x="106" y="192"/>
                  </a:cubicBezTo>
                  <a:cubicBezTo>
                    <a:pt x="108" y="190"/>
                    <a:pt x="105" y="188"/>
                    <a:pt x="104" y="188"/>
                  </a:cubicBezTo>
                  <a:cubicBezTo>
                    <a:pt x="101" y="185"/>
                    <a:pt x="97" y="182"/>
                    <a:pt x="97" y="177"/>
                  </a:cubicBezTo>
                  <a:cubicBezTo>
                    <a:pt x="97" y="175"/>
                    <a:pt x="92" y="176"/>
                    <a:pt x="91" y="173"/>
                  </a:cubicBezTo>
                  <a:cubicBezTo>
                    <a:pt x="91" y="171"/>
                    <a:pt x="90" y="171"/>
                    <a:pt x="89" y="170"/>
                  </a:cubicBezTo>
                  <a:cubicBezTo>
                    <a:pt x="88" y="169"/>
                    <a:pt x="87" y="167"/>
                    <a:pt x="86" y="166"/>
                  </a:cubicBezTo>
                  <a:cubicBezTo>
                    <a:pt x="84" y="163"/>
                    <a:pt x="83" y="165"/>
                    <a:pt x="80" y="165"/>
                  </a:cubicBezTo>
                  <a:cubicBezTo>
                    <a:pt x="74" y="165"/>
                    <a:pt x="70" y="161"/>
                    <a:pt x="64" y="159"/>
                  </a:cubicBezTo>
                  <a:cubicBezTo>
                    <a:pt x="63" y="158"/>
                    <a:pt x="62" y="157"/>
                    <a:pt x="61" y="156"/>
                  </a:cubicBezTo>
                  <a:cubicBezTo>
                    <a:pt x="59" y="155"/>
                    <a:pt x="55" y="155"/>
                    <a:pt x="53" y="154"/>
                  </a:cubicBezTo>
                  <a:cubicBezTo>
                    <a:pt x="53" y="152"/>
                    <a:pt x="53" y="149"/>
                    <a:pt x="52" y="146"/>
                  </a:cubicBezTo>
                  <a:cubicBezTo>
                    <a:pt x="51" y="144"/>
                    <a:pt x="50" y="138"/>
                    <a:pt x="48" y="137"/>
                  </a:cubicBezTo>
                  <a:cubicBezTo>
                    <a:pt x="47" y="136"/>
                    <a:pt x="44" y="132"/>
                    <a:pt x="44" y="130"/>
                  </a:cubicBezTo>
                  <a:cubicBezTo>
                    <a:pt x="46" y="130"/>
                    <a:pt x="47" y="129"/>
                    <a:pt x="48" y="126"/>
                  </a:cubicBezTo>
                  <a:cubicBezTo>
                    <a:pt x="48" y="120"/>
                    <a:pt x="43" y="119"/>
                    <a:pt x="36" y="119"/>
                  </a:cubicBezTo>
                  <a:cubicBezTo>
                    <a:pt x="30" y="120"/>
                    <a:pt x="30" y="114"/>
                    <a:pt x="24" y="113"/>
                  </a:cubicBezTo>
                  <a:cubicBezTo>
                    <a:pt x="21" y="112"/>
                    <a:pt x="17" y="114"/>
                    <a:pt x="16" y="111"/>
                  </a:cubicBezTo>
                  <a:cubicBezTo>
                    <a:pt x="15" y="110"/>
                    <a:pt x="12" y="111"/>
                    <a:pt x="11" y="112"/>
                  </a:cubicBezTo>
                  <a:cubicBezTo>
                    <a:pt x="8" y="112"/>
                    <a:pt x="7" y="111"/>
                    <a:pt x="5" y="111"/>
                  </a:cubicBezTo>
                  <a:cubicBezTo>
                    <a:pt x="4" y="110"/>
                    <a:pt x="4" y="108"/>
                    <a:pt x="4" y="107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0" y="107"/>
                    <a:pt x="4" y="101"/>
                    <a:pt x="5" y="99"/>
                  </a:cubicBezTo>
                  <a:cubicBezTo>
                    <a:pt x="7" y="97"/>
                    <a:pt x="14" y="97"/>
                    <a:pt x="17" y="97"/>
                  </a:cubicBezTo>
                  <a:cubicBezTo>
                    <a:pt x="19" y="96"/>
                    <a:pt x="22" y="92"/>
                    <a:pt x="23" y="94"/>
                  </a:cubicBezTo>
                  <a:cubicBezTo>
                    <a:pt x="24" y="96"/>
                    <a:pt x="30" y="98"/>
                    <a:pt x="31" y="96"/>
                  </a:cubicBezTo>
                  <a:cubicBezTo>
                    <a:pt x="32" y="94"/>
                    <a:pt x="34" y="95"/>
                    <a:pt x="36" y="95"/>
                  </a:cubicBezTo>
                  <a:cubicBezTo>
                    <a:pt x="39" y="96"/>
                    <a:pt x="40" y="97"/>
                    <a:pt x="43" y="97"/>
                  </a:cubicBezTo>
                  <a:cubicBezTo>
                    <a:pt x="44" y="97"/>
                    <a:pt x="43" y="95"/>
                    <a:pt x="45" y="96"/>
                  </a:cubicBezTo>
                  <a:cubicBezTo>
                    <a:pt x="47" y="97"/>
                    <a:pt x="47" y="99"/>
                    <a:pt x="49" y="100"/>
                  </a:cubicBezTo>
                  <a:cubicBezTo>
                    <a:pt x="50" y="101"/>
                    <a:pt x="51" y="100"/>
                    <a:pt x="52" y="102"/>
                  </a:cubicBezTo>
                  <a:cubicBezTo>
                    <a:pt x="53" y="103"/>
                    <a:pt x="53" y="108"/>
                    <a:pt x="55" y="107"/>
                  </a:cubicBezTo>
                  <a:cubicBezTo>
                    <a:pt x="56" y="106"/>
                    <a:pt x="56" y="104"/>
                    <a:pt x="56" y="103"/>
                  </a:cubicBezTo>
                  <a:cubicBezTo>
                    <a:pt x="57" y="101"/>
                    <a:pt x="58" y="101"/>
                    <a:pt x="59" y="99"/>
                  </a:cubicBezTo>
                  <a:cubicBezTo>
                    <a:pt x="59" y="99"/>
                    <a:pt x="62" y="99"/>
                    <a:pt x="62" y="98"/>
                  </a:cubicBezTo>
                  <a:cubicBezTo>
                    <a:pt x="63" y="97"/>
                    <a:pt x="65" y="99"/>
                    <a:pt x="66" y="96"/>
                  </a:cubicBezTo>
                  <a:cubicBezTo>
                    <a:pt x="69" y="88"/>
                    <a:pt x="69" y="88"/>
                    <a:pt x="69" y="88"/>
                  </a:cubicBezTo>
                  <a:cubicBezTo>
                    <a:pt x="69" y="85"/>
                    <a:pt x="72" y="84"/>
                    <a:pt x="72" y="81"/>
                  </a:cubicBezTo>
                  <a:cubicBezTo>
                    <a:pt x="71" y="79"/>
                    <a:pt x="71" y="76"/>
                    <a:pt x="70" y="74"/>
                  </a:cubicBezTo>
                  <a:cubicBezTo>
                    <a:pt x="69" y="73"/>
                    <a:pt x="72" y="73"/>
                    <a:pt x="73" y="73"/>
                  </a:cubicBezTo>
                  <a:cubicBezTo>
                    <a:pt x="75" y="73"/>
                    <a:pt x="75" y="69"/>
                    <a:pt x="77" y="69"/>
                  </a:cubicBezTo>
                  <a:cubicBezTo>
                    <a:pt x="80" y="68"/>
                    <a:pt x="84" y="70"/>
                    <a:pt x="82" y="65"/>
                  </a:cubicBezTo>
                  <a:cubicBezTo>
                    <a:pt x="80" y="60"/>
                    <a:pt x="84" y="59"/>
                    <a:pt x="85" y="55"/>
                  </a:cubicBezTo>
                  <a:cubicBezTo>
                    <a:pt x="85" y="52"/>
                    <a:pt x="83" y="53"/>
                    <a:pt x="86" y="49"/>
                  </a:cubicBezTo>
                  <a:cubicBezTo>
                    <a:pt x="86" y="48"/>
                    <a:pt x="87" y="46"/>
                    <a:pt x="86" y="45"/>
                  </a:cubicBezTo>
                  <a:cubicBezTo>
                    <a:pt x="85" y="44"/>
                    <a:pt x="86" y="42"/>
                    <a:pt x="87" y="41"/>
                  </a:cubicBezTo>
                  <a:cubicBezTo>
                    <a:pt x="86" y="40"/>
                    <a:pt x="86" y="39"/>
                    <a:pt x="85" y="37"/>
                  </a:cubicBezTo>
                  <a:cubicBezTo>
                    <a:pt x="84" y="36"/>
                    <a:pt x="83" y="36"/>
                    <a:pt x="82" y="35"/>
                  </a:cubicBezTo>
                  <a:cubicBezTo>
                    <a:pt x="81" y="33"/>
                    <a:pt x="77" y="31"/>
                    <a:pt x="77" y="29"/>
                  </a:cubicBezTo>
                  <a:cubicBezTo>
                    <a:pt x="77" y="28"/>
                    <a:pt x="78" y="29"/>
                    <a:pt x="79" y="30"/>
                  </a:cubicBezTo>
                  <a:cubicBezTo>
                    <a:pt x="80" y="30"/>
                    <a:pt x="80" y="31"/>
                    <a:pt x="81" y="30"/>
                  </a:cubicBezTo>
                  <a:cubicBezTo>
                    <a:pt x="82" y="30"/>
                    <a:pt x="81" y="25"/>
                    <a:pt x="81" y="24"/>
                  </a:cubicBezTo>
                  <a:cubicBezTo>
                    <a:pt x="81" y="22"/>
                    <a:pt x="81" y="22"/>
                    <a:pt x="79" y="22"/>
                  </a:cubicBezTo>
                  <a:cubicBezTo>
                    <a:pt x="78" y="22"/>
                    <a:pt x="77" y="21"/>
                    <a:pt x="77" y="20"/>
                  </a:cubicBezTo>
                  <a:cubicBezTo>
                    <a:pt x="76" y="18"/>
                    <a:pt x="75" y="16"/>
                    <a:pt x="73" y="17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3" y="9"/>
                    <a:pt x="73" y="9"/>
                    <a:pt x="73" y="9"/>
                  </a:cubicBezTo>
                  <a:cubicBezTo>
                    <a:pt x="73" y="8"/>
                    <a:pt x="73" y="7"/>
                    <a:pt x="73" y="7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4" y="6"/>
                    <a:pt x="74" y="6"/>
                    <a:pt x="74" y="6"/>
                  </a:cubicBezTo>
                  <a:cubicBezTo>
                    <a:pt x="74" y="5"/>
                    <a:pt x="75" y="4"/>
                    <a:pt x="76" y="3"/>
                  </a:cubicBezTo>
                  <a:cubicBezTo>
                    <a:pt x="88" y="0"/>
                    <a:pt x="97" y="3"/>
                    <a:pt x="109" y="5"/>
                  </a:cubicBezTo>
                  <a:cubicBezTo>
                    <a:pt x="131" y="8"/>
                    <a:pt x="131" y="8"/>
                    <a:pt x="131" y="8"/>
                  </a:cubicBezTo>
                  <a:cubicBezTo>
                    <a:pt x="141" y="9"/>
                    <a:pt x="151" y="11"/>
                    <a:pt x="160" y="11"/>
                  </a:cubicBezTo>
                  <a:cubicBezTo>
                    <a:pt x="169" y="15"/>
                    <a:pt x="179" y="18"/>
                    <a:pt x="189" y="19"/>
                  </a:cubicBezTo>
                  <a:cubicBezTo>
                    <a:pt x="199" y="20"/>
                    <a:pt x="203" y="10"/>
                    <a:pt x="212" y="7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20"/>
            <p:cNvSpPr>
              <a:spLocks/>
            </p:cNvSpPr>
            <p:nvPr/>
          </p:nvSpPr>
          <p:spPr bwMode="auto">
            <a:xfrm>
              <a:off x="7091019" y="3672263"/>
              <a:ext cx="1216826" cy="1799556"/>
            </a:xfrm>
            <a:custGeom>
              <a:avLst/>
              <a:gdLst>
                <a:gd name="T0" fmla="*/ 242 w 290"/>
                <a:gd name="T1" fmla="*/ 57 h 429"/>
                <a:gd name="T2" fmla="*/ 194 w 290"/>
                <a:gd name="T3" fmla="*/ 118 h 429"/>
                <a:gd name="T4" fmla="*/ 215 w 290"/>
                <a:gd name="T5" fmla="*/ 201 h 429"/>
                <a:gd name="T6" fmla="*/ 262 w 290"/>
                <a:gd name="T7" fmla="*/ 247 h 429"/>
                <a:gd name="T8" fmla="*/ 260 w 290"/>
                <a:gd name="T9" fmla="*/ 293 h 429"/>
                <a:gd name="T10" fmla="*/ 286 w 290"/>
                <a:gd name="T11" fmla="*/ 335 h 429"/>
                <a:gd name="T12" fmla="*/ 280 w 290"/>
                <a:gd name="T13" fmla="*/ 352 h 429"/>
                <a:gd name="T14" fmla="*/ 270 w 290"/>
                <a:gd name="T15" fmla="*/ 363 h 429"/>
                <a:gd name="T16" fmla="*/ 259 w 290"/>
                <a:gd name="T17" fmla="*/ 382 h 429"/>
                <a:gd name="T18" fmla="*/ 242 w 290"/>
                <a:gd name="T19" fmla="*/ 395 h 429"/>
                <a:gd name="T20" fmla="*/ 229 w 290"/>
                <a:gd name="T21" fmla="*/ 412 h 429"/>
                <a:gd name="T22" fmla="*/ 214 w 290"/>
                <a:gd name="T23" fmla="*/ 426 h 429"/>
                <a:gd name="T24" fmla="*/ 211 w 290"/>
                <a:gd name="T25" fmla="*/ 419 h 429"/>
                <a:gd name="T26" fmla="*/ 213 w 290"/>
                <a:gd name="T27" fmla="*/ 391 h 429"/>
                <a:gd name="T28" fmla="*/ 209 w 290"/>
                <a:gd name="T29" fmla="*/ 365 h 429"/>
                <a:gd name="T30" fmla="*/ 201 w 290"/>
                <a:gd name="T31" fmla="*/ 355 h 429"/>
                <a:gd name="T32" fmla="*/ 193 w 290"/>
                <a:gd name="T33" fmla="*/ 347 h 429"/>
                <a:gd name="T34" fmla="*/ 192 w 290"/>
                <a:gd name="T35" fmla="*/ 334 h 429"/>
                <a:gd name="T36" fmla="*/ 207 w 290"/>
                <a:gd name="T37" fmla="*/ 335 h 429"/>
                <a:gd name="T38" fmla="*/ 218 w 290"/>
                <a:gd name="T39" fmla="*/ 334 h 429"/>
                <a:gd name="T40" fmla="*/ 229 w 290"/>
                <a:gd name="T41" fmla="*/ 328 h 429"/>
                <a:gd name="T42" fmla="*/ 209 w 290"/>
                <a:gd name="T43" fmla="*/ 309 h 429"/>
                <a:gd name="T44" fmla="*/ 190 w 290"/>
                <a:gd name="T45" fmla="*/ 292 h 429"/>
                <a:gd name="T46" fmla="*/ 178 w 290"/>
                <a:gd name="T47" fmla="*/ 265 h 429"/>
                <a:gd name="T48" fmla="*/ 194 w 290"/>
                <a:gd name="T49" fmla="*/ 260 h 429"/>
                <a:gd name="T50" fmla="*/ 209 w 290"/>
                <a:gd name="T51" fmla="*/ 256 h 429"/>
                <a:gd name="T52" fmla="*/ 201 w 290"/>
                <a:gd name="T53" fmla="*/ 242 h 429"/>
                <a:gd name="T54" fmla="*/ 217 w 290"/>
                <a:gd name="T55" fmla="*/ 230 h 429"/>
                <a:gd name="T56" fmla="*/ 190 w 290"/>
                <a:gd name="T57" fmla="*/ 226 h 429"/>
                <a:gd name="T58" fmla="*/ 183 w 290"/>
                <a:gd name="T59" fmla="*/ 211 h 429"/>
                <a:gd name="T60" fmla="*/ 135 w 290"/>
                <a:gd name="T61" fmla="*/ 219 h 429"/>
                <a:gd name="T62" fmla="*/ 127 w 290"/>
                <a:gd name="T63" fmla="*/ 213 h 429"/>
                <a:gd name="T64" fmla="*/ 114 w 290"/>
                <a:gd name="T65" fmla="*/ 195 h 429"/>
                <a:gd name="T66" fmla="*/ 106 w 290"/>
                <a:gd name="T67" fmla="*/ 192 h 429"/>
                <a:gd name="T68" fmla="*/ 89 w 290"/>
                <a:gd name="T69" fmla="*/ 170 h 429"/>
                <a:gd name="T70" fmla="*/ 61 w 290"/>
                <a:gd name="T71" fmla="*/ 156 h 429"/>
                <a:gd name="T72" fmla="*/ 44 w 290"/>
                <a:gd name="T73" fmla="*/ 130 h 429"/>
                <a:gd name="T74" fmla="*/ 16 w 290"/>
                <a:gd name="T75" fmla="*/ 111 h 429"/>
                <a:gd name="T76" fmla="*/ 4 w 290"/>
                <a:gd name="T77" fmla="*/ 107 h 429"/>
                <a:gd name="T78" fmla="*/ 31 w 290"/>
                <a:gd name="T79" fmla="*/ 96 h 429"/>
                <a:gd name="T80" fmla="*/ 49 w 290"/>
                <a:gd name="T81" fmla="*/ 100 h 429"/>
                <a:gd name="T82" fmla="*/ 59 w 290"/>
                <a:gd name="T83" fmla="*/ 99 h 429"/>
                <a:gd name="T84" fmla="*/ 72 w 290"/>
                <a:gd name="T85" fmla="*/ 81 h 429"/>
                <a:gd name="T86" fmla="*/ 82 w 290"/>
                <a:gd name="T87" fmla="*/ 65 h 429"/>
                <a:gd name="T88" fmla="*/ 87 w 290"/>
                <a:gd name="T89" fmla="*/ 41 h 429"/>
                <a:gd name="T90" fmla="*/ 79 w 290"/>
                <a:gd name="T91" fmla="*/ 30 h 429"/>
                <a:gd name="T92" fmla="*/ 77 w 290"/>
                <a:gd name="T93" fmla="*/ 20 h 429"/>
                <a:gd name="T94" fmla="*/ 73 w 290"/>
                <a:gd name="T95" fmla="*/ 7 h 429"/>
                <a:gd name="T96" fmla="*/ 109 w 290"/>
                <a:gd name="T97" fmla="*/ 5 h 429"/>
                <a:gd name="T98" fmla="*/ 212 w 290"/>
                <a:gd name="T99" fmla="*/ 7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90" h="429">
                  <a:moveTo>
                    <a:pt x="212" y="7"/>
                  </a:moveTo>
                  <a:cubicBezTo>
                    <a:pt x="212" y="11"/>
                    <a:pt x="209" y="15"/>
                    <a:pt x="208" y="19"/>
                  </a:cubicBezTo>
                  <a:cubicBezTo>
                    <a:pt x="207" y="26"/>
                    <a:pt x="211" y="65"/>
                    <a:pt x="224" y="54"/>
                  </a:cubicBezTo>
                  <a:cubicBezTo>
                    <a:pt x="232" y="47"/>
                    <a:pt x="234" y="53"/>
                    <a:pt x="242" y="57"/>
                  </a:cubicBezTo>
                  <a:cubicBezTo>
                    <a:pt x="250" y="61"/>
                    <a:pt x="256" y="65"/>
                    <a:pt x="259" y="74"/>
                  </a:cubicBezTo>
                  <a:cubicBezTo>
                    <a:pt x="258" y="89"/>
                    <a:pt x="245" y="83"/>
                    <a:pt x="236" y="90"/>
                  </a:cubicBezTo>
                  <a:cubicBezTo>
                    <a:pt x="231" y="95"/>
                    <a:pt x="225" y="107"/>
                    <a:pt x="216" y="102"/>
                  </a:cubicBezTo>
                  <a:cubicBezTo>
                    <a:pt x="205" y="97"/>
                    <a:pt x="192" y="104"/>
                    <a:pt x="194" y="118"/>
                  </a:cubicBezTo>
                  <a:cubicBezTo>
                    <a:pt x="195" y="124"/>
                    <a:pt x="201" y="127"/>
                    <a:pt x="204" y="132"/>
                  </a:cubicBezTo>
                  <a:cubicBezTo>
                    <a:pt x="209" y="138"/>
                    <a:pt x="210" y="148"/>
                    <a:pt x="210" y="156"/>
                  </a:cubicBezTo>
                  <a:cubicBezTo>
                    <a:pt x="212" y="161"/>
                    <a:pt x="215" y="168"/>
                    <a:pt x="217" y="174"/>
                  </a:cubicBezTo>
                  <a:cubicBezTo>
                    <a:pt x="220" y="184"/>
                    <a:pt x="210" y="192"/>
                    <a:pt x="215" y="201"/>
                  </a:cubicBezTo>
                  <a:cubicBezTo>
                    <a:pt x="232" y="229"/>
                    <a:pt x="237" y="194"/>
                    <a:pt x="252" y="200"/>
                  </a:cubicBezTo>
                  <a:cubicBezTo>
                    <a:pt x="262" y="204"/>
                    <a:pt x="252" y="215"/>
                    <a:pt x="248" y="219"/>
                  </a:cubicBezTo>
                  <a:cubicBezTo>
                    <a:pt x="239" y="227"/>
                    <a:pt x="250" y="229"/>
                    <a:pt x="244" y="238"/>
                  </a:cubicBezTo>
                  <a:cubicBezTo>
                    <a:pt x="240" y="252"/>
                    <a:pt x="254" y="240"/>
                    <a:pt x="262" y="247"/>
                  </a:cubicBezTo>
                  <a:cubicBezTo>
                    <a:pt x="267" y="251"/>
                    <a:pt x="262" y="261"/>
                    <a:pt x="258" y="265"/>
                  </a:cubicBezTo>
                  <a:cubicBezTo>
                    <a:pt x="255" y="269"/>
                    <a:pt x="254" y="273"/>
                    <a:pt x="255" y="277"/>
                  </a:cubicBezTo>
                  <a:cubicBezTo>
                    <a:pt x="256" y="280"/>
                    <a:pt x="255" y="284"/>
                    <a:pt x="256" y="287"/>
                  </a:cubicBezTo>
                  <a:cubicBezTo>
                    <a:pt x="257" y="289"/>
                    <a:pt x="259" y="290"/>
                    <a:pt x="260" y="293"/>
                  </a:cubicBezTo>
                  <a:cubicBezTo>
                    <a:pt x="262" y="296"/>
                    <a:pt x="260" y="300"/>
                    <a:pt x="261" y="304"/>
                  </a:cubicBezTo>
                  <a:cubicBezTo>
                    <a:pt x="263" y="308"/>
                    <a:pt x="269" y="306"/>
                    <a:pt x="271" y="311"/>
                  </a:cubicBezTo>
                  <a:cubicBezTo>
                    <a:pt x="274" y="317"/>
                    <a:pt x="281" y="319"/>
                    <a:pt x="284" y="326"/>
                  </a:cubicBezTo>
                  <a:cubicBezTo>
                    <a:pt x="284" y="329"/>
                    <a:pt x="286" y="332"/>
                    <a:pt x="286" y="335"/>
                  </a:cubicBezTo>
                  <a:cubicBezTo>
                    <a:pt x="287" y="338"/>
                    <a:pt x="288" y="343"/>
                    <a:pt x="290" y="345"/>
                  </a:cubicBezTo>
                  <a:cubicBezTo>
                    <a:pt x="290" y="345"/>
                    <a:pt x="290" y="345"/>
                    <a:pt x="290" y="345"/>
                  </a:cubicBezTo>
                  <a:cubicBezTo>
                    <a:pt x="286" y="348"/>
                    <a:pt x="284" y="345"/>
                    <a:pt x="282" y="351"/>
                  </a:cubicBezTo>
                  <a:cubicBezTo>
                    <a:pt x="282" y="352"/>
                    <a:pt x="281" y="352"/>
                    <a:pt x="280" y="352"/>
                  </a:cubicBezTo>
                  <a:cubicBezTo>
                    <a:pt x="279" y="352"/>
                    <a:pt x="279" y="353"/>
                    <a:pt x="278" y="353"/>
                  </a:cubicBezTo>
                  <a:cubicBezTo>
                    <a:pt x="277" y="354"/>
                    <a:pt x="276" y="356"/>
                    <a:pt x="276" y="357"/>
                  </a:cubicBezTo>
                  <a:cubicBezTo>
                    <a:pt x="274" y="361"/>
                    <a:pt x="273" y="357"/>
                    <a:pt x="272" y="359"/>
                  </a:cubicBezTo>
                  <a:cubicBezTo>
                    <a:pt x="272" y="360"/>
                    <a:pt x="271" y="362"/>
                    <a:pt x="270" y="363"/>
                  </a:cubicBezTo>
                  <a:cubicBezTo>
                    <a:pt x="270" y="363"/>
                    <a:pt x="269" y="364"/>
                    <a:pt x="268" y="365"/>
                  </a:cubicBezTo>
                  <a:cubicBezTo>
                    <a:pt x="267" y="366"/>
                    <a:pt x="268" y="367"/>
                    <a:pt x="265" y="368"/>
                  </a:cubicBezTo>
                  <a:cubicBezTo>
                    <a:pt x="263" y="369"/>
                    <a:pt x="262" y="370"/>
                    <a:pt x="260" y="373"/>
                  </a:cubicBezTo>
                  <a:cubicBezTo>
                    <a:pt x="260" y="375"/>
                    <a:pt x="259" y="380"/>
                    <a:pt x="259" y="382"/>
                  </a:cubicBezTo>
                  <a:cubicBezTo>
                    <a:pt x="260" y="384"/>
                    <a:pt x="257" y="384"/>
                    <a:pt x="256" y="385"/>
                  </a:cubicBezTo>
                  <a:cubicBezTo>
                    <a:pt x="254" y="387"/>
                    <a:pt x="253" y="388"/>
                    <a:pt x="251" y="388"/>
                  </a:cubicBezTo>
                  <a:cubicBezTo>
                    <a:pt x="249" y="388"/>
                    <a:pt x="246" y="385"/>
                    <a:pt x="245" y="388"/>
                  </a:cubicBezTo>
                  <a:cubicBezTo>
                    <a:pt x="243" y="391"/>
                    <a:pt x="246" y="394"/>
                    <a:pt x="242" y="395"/>
                  </a:cubicBezTo>
                  <a:cubicBezTo>
                    <a:pt x="239" y="397"/>
                    <a:pt x="240" y="399"/>
                    <a:pt x="238" y="401"/>
                  </a:cubicBezTo>
                  <a:cubicBezTo>
                    <a:pt x="236" y="402"/>
                    <a:pt x="237" y="404"/>
                    <a:pt x="236" y="405"/>
                  </a:cubicBezTo>
                  <a:cubicBezTo>
                    <a:pt x="234" y="406"/>
                    <a:pt x="233" y="406"/>
                    <a:pt x="232" y="407"/>
                  </a:cubicBezTo>
                  <a:cubicBezTo>
                    <a:pt x="231" y="409"/>
                    <a:pt x="230" y="411"/>
                    <a:pt x="229" y="412"/>
                  </a:cubicBezTo>
                  <a:cubicBezTo>
                    <a:pt x="228" y="414"/>
                    <a:pt x="226" y="414"/>
                    <a:pt x="225" y="416"/>
                  </a:cubicBezTo>
                  <a:cubicBezTo>
                    <a:pt x="224" y="418"/>
                    <a:pt x="224" y="420"/>
                    <a:pt x="222" y="420"/>
                  </a:cubicBezTo>
                  <a:cubicBezTo>
                    <a:pt x="220" y="420"/>
                    <a:pt x="219" y="423"/>
                    <a:pt x="218" y="424"/>
                  </a:cubicBezTo>
                  <a:cubicBezTo>
                    <a:pt x="217" y="425"/>
                    <a:pt x="215" y="424"/>
                    <a:pt x="214" y="426"/>
                  </a:cubicBezTo>
                  <a:cubicBezTo>
                    <a:pt x="212" y="427"/>
                    <a:pt x="211" y="428"/>
                    <a:pt x="210" y="429"/>
                  </a:cubicBezTo>
                  <a:cubicBezTo>
                    <a:pt x="210" y="429"/>
                    <a:pt x="210" y="429"/>
                    <a:pt x="210" y="429"/>
                  </a:cubicBezTo>
                  <a:cubicBezTo>
                    <a:pt x="210" y="425"/>
                    <a:pt x="210" y="425"/>
                    <a:pt x="210" y="425"/>
                  </a:cubicBezTo>
                  <a:cubicBezTo>
                    <a:pt x="210" y="423"/>
                    <a:pt x="211" y="421"/>
                    <a:pt x="211" y="419"/>
                  </a:cubicBezTo>
                  <a:cubicBezTo>
                    <a:pt x="211" y="416"/>
                    <a:pt x="209" y="414"/>
                    <a:pt x="208" y="412"/>
                  </a:cubicBezTo>
                  <a:cubicBezTo>
                    <a:pt x="204" y="409"/>
                    <a:pt x="201" y="405"/>
                    <a:pt x="206" y="401"/>
                  </a:cubicBezTo>
                  <a:cubicBezTo>
                    <a:pt x="208" y="400"/>
                    <a:pt x="207" y="399"/>
                    <a:pt x="207" y="398"/>
                  </a:cubicBezTo>
                  <a:cubicBezTo>
                    <a:pt x="205" y="389"/>
                    <a:pt x="213" y="396"/>
                    <a:pt x="213" y="391"/>
                  </a:cubicBezTo>
                  <a:cubicBezTo>
                    <a:pt x="213" y="387"/>
                    <a:pt x="210" y="385"/>
                    <a:pt x="211" y="380"/>
                  </a:cubicBezTo>
                  <a:cubicBezTo>
                    <a:pt x="211" y="378"/>
                    <a:pt x="215" y="378"/>
                    <a:pt x="214" y="376"/>
                  </a:cubicBezTo>
                  <a:cubicBezTo>
                    <a:pt x="213" y="373"/>
                    <a:pt x="207" y="375"/>
                    <a:pt x="206" y="373"/>
                  </a:cubicBezTo>
                  <a:cubicBezTo>
                    <a:pt x="205" y="371"/>
                    <a:pt x="213" y="370"/>
                    <a:pt x="209" y="365"/>
                  </a:cubicBezTo>
                  <a:cubicBezTo>
                    <a:pt x="208" y="363"/>
                    <a:pt x="205" y="363"/>
                    <a:pt x="203" y="361"/>
                  </a:cubicBezTo>
                  <a:cubicBezTo>
                    <a:pt x="203" y="360"/>
                    <a:pt x="204" y="359"/>
                    <a:pt x="204" y="357"/>
                  </a:cubicBezTo>
                  <a:cubicBezTo>
                    <a:pt x="204" y="356"/>
                    <a:pt x="202" y="357"/>
                    <a:pt x="202" y="356"/>
                  </a:cubicBezTo>
                  <a:cubicBezTo>
                    <a:pt x="201" y="356"/>
                    <a:pt x="201" y="355"/>
                    <a:pt x="201" y="355"/>
                  </a:cubicBezTo>
                  <a:cubicBezTo>
                    <a:pt x="200" y="354"/>
                    <a:pt x="199" y="353"/>
                    <a:pt x="199" y="353"/>
                  </a:cubicBezTo>
                  <a:cubicBezTo>
                    <a:pt x="199" y="352"/>
                    <a:pt x="201" y="352"/>
                    <a:pt x="202" y="351"/>
                  </a:cubicBezTo>
                  <a:cubicBezTo>
                    <a:pt x="203" y="349"/>
                    <a:pt x="200" y="348"/>
                    <a:pt x="199" y="348"/>
                  </a:cubicBezTo>
                  <a:cubicBezTo>
                    <a:pt x="196" y="348"/>
                    <a:pt x="193" y="351"/>
                    <a:pt x="193" y="347"/>
                  </a:cubicBezTo>
                  <a:cubicBezTo>
                    <a:pt x="193" y="347"/>
                    <a:pt x="193" y="347"/>
                    <a:pt x="193" y="346"/>
                  </a:cubicBezTo>
                  <a:cubicBezTo>
                    <a:pt x="190" y="346"/>
                    <a:pt x="188" y="349"/>
                    <a:pt x="188" y="344"/>
                  </a:cubicBezTo>
                  <a:cubicBezTo>
                    <a:pt x="188" y="342"/>
                    <a:pt x="187" y="338"/>
                    <a:pt x="188" y="337"/>
                  </a:cubicBezTo>
                  <a:cubicBezTo>
                    <a:pt x="190" y="336"/>
                    <a:pt x="191" y="335"/>
                    <a:pt x="192" y="334"/>
                  </a:cubicBezTo>
                  <a:cubicBezTo>
                    <a:pt x="194" y="333"/>
                    <a:pt x="196" y="336"/>
                    <a:pt x="198" y="337"/>
                  </a:cubicBezTo>
                  <a:cubicBezTo>
                    <a:pt x="199" y="338"/>
                    <a:pt x="202" y="340"/>
                    <a:pt x="204" y="340"/>
                  </a:cubicBezTo>
                  <a:cubicBezTo>
                    <a:pt x="205" y="340"/>
                    <a:pt x="204" y="338"/>
                    <a:pt x="204" y="337"/>
                  </a:cubicBezTo>
                  <a:cubicBezTo>
                    <a:pt x="204" y="335"/>
                    <a:pt x="205" y="329"/>
                    <a:pt x="207" y="335"/>
                  </a:cubicBezTo>
                  <a:cubicBezTo>
                    <a:pt x="208" y="336"/>
                    <a:pt x="209" y="336"/>
                    <a:pt x="210" y="338"/>
                  </a:cubicBezTo>
                  <a:cubicBezTo>
                    <a:pt x="210" y="339"/>
                    <a:pt x="210" y="346"/>
                    <a:pt x="211" y="345"/>
                  </a:cubicBezTo>
                  <a:cubicBezTo>
                    <a:pt x="213" y="343"/>
                    <a:pt x="213" y="340"/>
                    <a:pt x="216" y="339"/>
                  </a:cubicBezTo>
                  <a:cubicBezTo>
                    <a:pt x="218" y="338"/>
                    <a:pt x="217" y="335"/>
                    <a:pt x="218" y="334"/>
                  </a:cubicBezTo>
                  <a:cubicBezTo>
                    <a:pt x="218" y="334"/>
                    <a:pt x="219" y="335"/>
                    <a:pt x="220" y="335"/>
                  </a:cubicBezTo>
                  <a:cubicBezTo>
                    <a:pt x="224" y="335"/>
                    <a:pt x="218" y="332"/>
                    <a:pt x="218" y="331"/>
                  </a:cubicBezTo>
                  <a:cubicBezTo>
                    <a:pt x="218" y="330"/>
                    <a:pt x="223" y="329"/>
                    <a:pt x="224" y="328"/>
                  </a:cubicBezTo>
                  <a:cubicBezTo>
                    <a:pt x="226" y="328"/>
                    <a:pt x="227" y="329"/>
                    <a:pt x="229" y="328"/>
                  </a:cubicBezTo>
                  <a:cubicBezTo>
                    <a:pt x="235" y="324"/>
                    <a:pt x="223" y="324"/>
                    <a:pt x="220" y="323"/>
                  </a:cubicBezTo>
                  <a:cubicBezTo>
                    <a:pt x="219" y="322"/>
                    <a:pt x="219" y="320"/>
                    <a:pt x="218" y="320"/>
                  </a:cubicBezTo>
                  <a:cubicBezTo>
                    <a:pt x="217" y="319"/>
                    <a:pt x="215" y="319"/>
                    <a:pt x="214" y="318"/>
                  </a:cubicBezTo>
                  <a:cubicBezTo>
                    <a:pt x="209" y="309"/>
                    <a:pt x="209" y="309"/>
                    <a:pt x="209" y="309"/>
                  </a:cubicBezTo>
                  <a:cubicBezTo>
                    <a:pt x="205" y="303"/>
                    <a:pt x="213" y="306"/>
                    <a:pt x="211" y="303"/>
                  </a:cubicBezTo>
                  <a:cubicBezTo>
                    <a:pt x="203" y="293"/>
                    <a:pt x="203" y="293"/>
                    <a:pt x="203" y="293"/>
                  </a:cubicBezTo>
                  <a:cubicBezTo>
                    <a:pt x="201" y="291"/>
                    <a:pt x="199" y="297"/>
                    <a:pt x="196" y="296"/>
                  </a:cubicBezTo>
                  <a:cubicBezTo>
                    <a:pt x="194" y="296"/>
                    <a:pt x="191" y="294"/>
                    <a:pt x="190" y="292"/>
                  </a:cubicBezTo>
                  <a:cubicBezTo>
                    <a:pt x="190" y="292"/>
                    <a:pt x="187" y="290"/>
                    <a:pt x="186" y="290"/>
                  </a:cubicBezTo>
                  <a:cubicBezTo>
                    <a:pt x="183" y="288"/>
                    <a:pt x="183" y="288"/>
                    <a:pt x="181" y="286"/>
                  </a:cubicBezTo>
                  <a:cubicBezTo>
                    <a:pt x="179" y="283"/>
                    <a:pt x="175" y="277"/>
                    <a:pt x="177" y="273"/>
                  </a:cubicBezTo>
                  <a:cubicBezTo>
                    <a:pt x="178" y="269"/>
                    <a:pt x="173" y="265"/>
                    <a:pt x="178" y="265"/>
                  </a:cubicBezTo>
                  <a:cubicBezTo>
                    <a:pt x="179" y="263"/>
                    <a:pt x="177" y="261"/>
                    <a:pt x="181" y="261"/>
                  </a:cubicBezTo>
                  <a:cubicBezTo>
                    <a:pt x="182" y="261"/>
                    <a:pt x="186" y="260"/>
                    <a:pt x="187" y="261"/>
                  </a:cubicBezTo>
                  <a:cubicBezTo>
                    <a:pt x="188" y="262"/>
                    <a:pt x="188" y="264"/>
                    <a:pt x="190" y="264"/>
                  </a:cubicBezTo>
                  <a:cubicBezTo>
                    <a:pt x="191" y="265"/>
                    <a:pt x="194" y="261"/>
                    <a:pt x="194" y="260"/>
                  </a:cubicBezTo>
                  <a:cubicBezTo>
                    <a:pt x="197" y="258"/>
                    <a:pt x="198" y="257"/>
                    <a:pt x="198" y="254"/>
                  </a:cubicBezTo>
                  <a:cubicBezTo>
                    <a:pt x="199" y="253"/>
                    <a:pt x="202" y="254"/>
                    <a:pt x="203" y="254"/>
                  </a:cubicBezTo>
                  <a:cubicBezTo>
                    <a:pt x="205" y="254"/>
                    <a:pt x="205" y="256"/>
                    <a:pt x="207" y="256"/>
                  </a:cubicBezTo>
                  <a:cubicBezTo>
                    <a:pt x="207" y="256"/>
                    <a:pt x="208" y="255"/>
                    <a:pt x="209" y="256"/>
                  </a:cubicBezTo>
                  <a:cubicBezTo>
                    <a:pt x="210" y="257"/>
                    <a:pt x="212" y="258"/>
                    <a:pt x="211" y="255"/>
                  </a:cubicBezTo>
                  <a:cubicBezTo>
                    <a:pt x="210" y="253"/>
                    <a:pt x="209" y="252"/>
                    <a:pt x="207" y="251"/>
                  </a:cubicBezTo>
                  <a:cubicBezTo>
                    <a:pt x="205" y="250"/>
                    <a:pt x="205" y="247"/>
                    <a:pt x="204" y="246"/>
                  </a:cubicBezTo>
                  <a:cubicBezTo>
                    <a:pt x="202" y="245"/>
                    <a:pt x="202" y="244"/>
                    <a:pt x="201" y="242"/>
                  </a:cubicBezTo>
                  <a:cubicBezTo>
                    <a:pt x="203" y="240"/>
                    <a:pt x="212" y="240"/>
                    <a:pt x="212" y="237"/>
                  </a:cubicBezTo>
                  <a:cubicBezTo>
                    <a:pt x="212" y="234"/>
                    <a:pt x="217" y="235"/>
                    <a:pt x="218" y="236"/>
                  </a:cubicBezTo>
                  <a:cubicBezTo>
                    <a:pt x="219" y="238"/>
                    <a:pt x="222" y="238"/>
                    <a:pt x="220" y="235"/>
                  </a:cubicBezTo>
                  <a:cubicBezTo>
                    <a:pt x="219" y="233"/>
                    <a:pt x="217" y="231"/>
                    <a:pt x="217" y="230"/>
                  </a:cubicBezTo>
                  <a:cubicBezTo>
                    <a:pt x="217" y="227"/>
                    <a:pt x="210" y="228"/>
                    <a:pt x="207" y="225"/>
                  </a:cubicBezTo>
                  <a:cubicBezTo>
                    <a:pt x="207" y="224"/>
                    <a:pt x="203" y="224"/>
                    <a:pt x="201" y="224"/>
                  </a:cubicBezTo>
                  <a:cubicBezTo>
                    <a:pt x="199" y="223"/>
                    <a:pt x="195" y="226"/>
                    <a:pt x="193" y="227"/>
                  </a:cubicBezTo>
                  <a:cubicBezTo>
                    <a:pt x="192" y="228"/>
                    <a:pt x="192" y="226"/>
                    <a:pt x="190" y="226"/>
                  </a:cubicBezTo>
                  <a:cubicBezTo>
                    <a:pt x="188" y="226"/>
                    <a:pt x="188" y="228"/>
                    <a:pt x="186" y="228"/>
                  </a:cubicBezTo>
                  <a:cubicBezTo>
                    <a:pt x="181" y="226"/>
                    <a:pt x="184" y="225"/>
                    <a:pt x="184" y="221"/>
                  </a:cubicBezTo>
                  <a:cubicBezTo>
                    <a:pt x="185" y="218"/>
                    <a:pt x="183" y="218"/>
                    <a:pt x="183" y="215"/>
                  </a:cubicBezTo>
                  <a:cubicBezTo>
                    <a:pt x="182" y="214"/>
                    <a:pt x="183" y="212"/>
                    <a:pt x="183" y="211"/>
                  </a:cubicBezTo>
                  <a:cubicBezTo>
                    <a:pt x="180" y="211"/>
                    <a:pt x="178" y="217"/>
                    <a:pt x="175" y="215"/>
                  </a:cubicBezTo>
                  <a:cubicBezTo>
                    <a:pt x="172" y="214"/>
                    <a:pt x="176" y="210"/>
                    <a:pt x="172" y="209"/>
                  </a:cubicBezTo>
                  <a:cubicBezTo>
                    <a:pt x="166" y="207"/>
                    <a:pt x="159" y="213"/>
                    <a:pt x="153" y="216"/>
                  </a:cubicBezTo>
                  <a:cubicBezTo>
                    <a:pt x="146" y="220"/>
                    <a:pt x="143" y="219"/>
                    <a:pt x="135" y="219"/>
                  </a:cubicBezTo>
                  <a:cubicBezTo>
                    <a:pt x="134" y="219"/>
                    <a:pt x="132" y="225"/>
                    <a:pt x="131" y="225"/>
                  </a:cubicBezTo>
                  <a:cubicBezTo>
                    <a:pt x="130" y="225"/>
                    <a:pt x="130" y="221"/>
                    <a:pt x="129" y="219"/>
                  </a:cubicBezTo>
                  <a:cubicBezTo>
                    <a:pt x="129" y="218"/>
                    <a:pt x="130" y="216"/>
                    <a:pt x="129" y="215"/>
                  </a:cubicBezTo>
                  <a:cubicBezTo>
                    <a:pt x="128" y="214"/>
                    <a:pt x="127" y="214"/>
                    <a:pt x="127" y="213"/>
                  </a:cubicBezTo>
                  <a:cubicBezTo>
                    <a:pt x="127" y="211"/>
                    <a:pt x="130" y="209"/>
                    <a:pt x="127" y="208"/>
                  </a:cubicBezTo>
                  <a:cubicBezTo>
                    <a:pt x="126" y="207"/>
                    <a:pt x="126" y="206"/>
                    <a:pt x="126" y="205"/>
                  </a:cubicBezTo>
                  <a:cubicBezTo>
                    <a:pt x="125" y="204"/>
                    <a:pt x="121" y="204"/>
                    <a:pt x="120" y="202"/>
                  </a:cubicBezTo>
                  <a:cubicBezTo>
                    <a:pt x="118" y="200"/>
                    <a:pt x="115" y="199"/>
                    <a:pt x="114" y="195"/>
                  </a:cubicBezTo>
                  <a:cubicBezTo>
                    <a:pt x="113" y="194"/>
                    <a:pt x="112" y="195"/>
                    <a:pt x="111" y="195"/>
                  </a:cubicBezTo>
                  <a:cubicBezTo>
                    <a:pt x="109" y="194"/>
                    <a:pt x="109" y="197"/>
                    <a:pt x="108" y="198"/>
                  </a:cubicBezTo>
                  <a:cubicBezTo>
                    <a:pt x="108" y="198"/>
                    <a:pt x="106" y="196"/>
                    <a:pt x="106" y="195"/>
                  </a:cubicBezTo>
                  <a:cubicBezTo>
                    <a:pt x="103" y="193"/>
                    <a:pt x="103" y="193"/>
                    <a:pt x="106" y="192"/>
                  </a:cubicBezTo>
                  <a:cubicBezTo>
                    <a:pt x="108" y="190"/>
                    <a:pt x="105" y="188"/>
                    <a:pt x="104" y="188"/>
                  </a:cubicBezTo>
                  <a:cubicBezTo>
                    <a:pt x="101" y="185"/>
                    <a:pt x="97" y="182"/>
                    <a:pt x="97" y="177"/>
                  </a:cubicBezTo>
                  <a:cubicBezTo>
                    <a:pt x="97" y="175"/>
                    <a:pt x="92" y="176"/>
                    <a:pt x="91" y="173"/>
                  </a:cubicBezTo>
                  <a:cubicBezTo>
                    <a:pt x="91" y="171"/>
                    <a:pt x="90" y="171"/>
                    <a:pt x="89" y="170"/>
                  </a:cubicBezTo>
                  <a:cubicBezTo>
                    <a:pt x="88" y="169"/>
                    <a:pt x="87" y="167"/>
                    <a:pt x="86" y="166"/>
                  </a:cubicBezTo>
                  <a:cubicBezTo>
                    <a:pt x="84" y="163"/>
                    <a:pt x="83" y="165"/>
                    <a:pt x="80" y="165"/>
                  </a:cubicBezTo>
                  <a:cubicBezTo>
                    <a:pt x="74" y="165"/>
                    <a:pt x="70" y="161"/>
                    <a:pt x="64" y="159"/>
                  </a:cubicBezTo>
                  <a:cubicBezTo>
                    <a:pt x="63" y="158"/>
                    <a:pt x="62" y="157"/>
                    <a:pt x="61" y="156"/>
                  </a:cubicBezTo>
                  <a:cubicBezTo>
                    <a:pt x="59" y="155"/>
                    <a:pt x="55" y="155"/>
                    <a:pt x="53" y="154"/>
                  </a:cubicBezTo>
                  <a:cubicBezTo>
                    <a:pt x="53" y="152"/>
                    <a:pt x="53" y="149"/>
                    <a:pt x="52" y="146"/>
                  </a:cubicBezTo>
                  <a:cubicBezTo>
                    <a:pt x="51" y="144"/>
                    <a:pt x="50" y="138"/>
                    <a:pt x="48" y="137"/>
                  </a:cubicBezTo>
                  <a:cubicBezTo>
                    <a:pt x="47" y="136"/>
                    <a:pt x="44" y="132"/>
                    <a:pt x="44" y="130"/>
                  </a:cubicBezTo>
                  <a:cubicBezTo>
                    <a:pt x="46" y="130"/>
                    <a:pt x="47" y="129"/>
                    <a:pt x="48" y="126"/>
                  </a:cubicBezTo>
                  <a:cubicBezTo>
                    <a:pt x="48" y="120"/>
                    <a:pt x="43" y="119"/>
                    <a:pt x="36" y="119"/>
                  </a:cubicBezTo>
                  <a:cubicBezTo>
                    <a:pt x="30" y="120"/>
                    <a:pt x="30" y="114"/>
                    <a:pt x="24" y="113"/>
                  </a:cubicBezTo>
                  <a:cubicBezTo>
                    <a:pt x="21" y="112"/>
                    <a:pt x="17" y="114"/>
                    <a:pt x="16" y="111"/>
                  </a:cubicBezTo>
                  <a:cubicBezTo>
                    <a:pt x="15" y="110"/>
                    <a:pt x="12" y="111"/>
                    <a:pt x="11" y="112"/>
                  </a:cubicBezTo>
                  <a:cubicBezTo>
                    <a:pt x="8" y="112"/>
                    <a:pt x="7" y="111"/>
                    <a:pt x="5" y="111"/>
                  </a:cubicBezTo>
                  <a:cubicBezTo>
                    <a:pt x="4" y="110"/>
                    <a:pt x="4" y="108"/>
                    <a:pt x="4" y="107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0" y="107"/>
                    <a:pt x="4" y="101"/>
                    <a:pt x="5" y="99"/>
                  </a:cubicBezTo>
                  <a:cubicBezTo>
                    <a:pt x="7" y="97"/>
                    <a:pt x="14" y="97"/>
                    <a:pt x="17" y="97"/>
                  </a:cubicBezTo>
                  <a:cubicBezTo>
                    <a:pt x="19" y="96"/>
                    <a:pt x="22" y="92"/>
                    <a:pt x="23" y="94"/>
                  </a:cubicBezTo>
                  <a:cubicBezTo>
                    <a:pt x="24" y="96"/>
                    <a:pt x="30" y="98"/>
                    <a:pt x="31" y="96"/>
                  </a:cubicBezTo>
                  <a:cubicBezTo>
                    <a:pt x="32" y="94"/>
                    <a:pt x="34" y="95"/>
                    <a:pt x="36" y="95"/>
                  </a:cubicBezTo>
                  <a:cubicBezTo>
                    <a:pt x="39" y="96"/>
                    <a:pt x="40" y="97"/>
                    <a:pt x="43" y="97"/>
                  </a:cubicBezTo>
                  <a:cubicBezTo>
                    <a:pt x="44" y="97"/>
                    <a:pt x="43" y="95"/>
                    <a:pt x="45" y="96"/>
                  </a:cubicBezTo>
                  <a:cubicBezTo>
                    <a:pt x="47" y="97"/>
                    <a:pt x="47" y="99"/>
                    <a:pt x="49" y="100"/>
                  </a:cubicBezTo>
                  <a:cubicBezTo>
                    <a:pt x="50" y="101"/>
                    <a:pt x="51" y="100"/>
                    <a:pt x="52" y="102"/>
                  </a:cubicBezTo>
                  <a:cubicBezTo>
                    <a:pt x="53" y="103"/>
                    <a:pt x="53" y="108"/>
                    <a:pt x="55" y="107"/>
                  </a:cubicBezTo>
                  <a:cubicBezTo>
                    <a:pt x="56" y="106"/>
                    <a:pt x="56" y="104"/>
                    <a:pt x="56" y="103"/>
                  </a:cubicBezTo>
                  <a:cubicBezTo>
                    <a:pt x="57" y="101"/>
                    <a:pt x="58" y="101"/>
                    <a:pt x="59" y="99"/>
                  </a:cubicBezTo>
                  <a:cubicBezTo>
                    <a:pt x="59" y="99"/>
                    <a:pt x="62" y="99"/>
                    <a:pt x="62" y="98"/>
                  </a:cubicBezTo>
                  <a:cubicBezTo>
                    <a:pt x="63" y="97"/>
                    <a:pt x="65" y="99"/>
                    <a:pt x="66" y="96"/>
                  </a:cubicBezTo>
                  <a:cubicBezTo>
                    <a:pt x="69" y="88"/>
                    <a:pt x="69" y="88"/>
                    <a:pt x="69" y="88"/>
                  </a:cubicBezTo>
                  <a:cubicBezTo>
                    <a:pt x="69" y="85"/>
                    <a:pt x="72" y="84"/>
                    <a:pt x="72" y="81"/>
                  </a:cubicBezTo>
                  <a:cubicBezTo>
                    <a:pt x="71" y="79"/>
                    <a:pt x="71" y="76"/>
                    <a:pt x="70" y="74"/>
                  </a:cubicBezTo>
                  <a:cubicBezTo>
                    <a:pt x="69" y="73"/>
                    <a:pt x="72" y="73"/>
                    <a:pt x="73" y="73"/>
                  </a:cubicBezTo>
                  <a:cubicBezTo>
                    <a:pt x="75" y="73"/>
                    <a:pt x="75" y="69"/>
                    <a:pt x="77" y="69"/>
                  </a:cubicBezTo>
                  <a:cubicBezTo>
                    <a:pt x="80" y="68"/>
                    <a:pt x="84" y="70"/>
                    <a:pt x="82" y="65"/>
                  </a:cubicBezTo>
                  <a:cubicBezTo>
                    <a:pt x="80" y="60"/>
                    <a:pt x="84" y="59"/>
                    <a:pt x="85" y="55"/>
                  </a:cubicBezTo>
                  <a:cubicBezTo>
                    <a:pt x="85" y="52"/>
                    <a:pt x="83" y="53"/>
                    <a:pt x="86" y="49"/>
                  </a:cubicBezTo>
                  <a:cubicBezTo>
                    <a:pt x="86" y="48"/>
                    <a:pt x="87" y="46"/>
                    <a:pt x="86" y="45"/>
                  </a:cubicBezTo>
                  <a:cubicBezTo>
                    <a:pt x="85" y="44"/>
                    <a:pt x="86" y="42"/>
                    <a:pt x="87" y="41"/>
                  </a:cubicBezTo>
                  <a:cubicBezTo>
                    <a:pt x="86" y="40"/>
                    <a:pt x="86" y="39"/>
                    <a:pt x="85" y="37"/>
                  </a:cubicBezTo>
                  <a:cubicBezTo>
                    <a:pt x="84" y="36"/>
                    <a:pt x="83" y="36"/>
                    <a:pt x="82" y="35"/>
                  </a:cubicBezTo>
                  <a:cubicBezTo>
                    <a:pt x="81" y="33"/>
                    <a:pt x="77" y="31"/>
                    <a:pt x="77" y="29"/>
                  </a:cubicBezTo>
                  <a:cubicBezTo>
                    <a:pt x="77" y="28"/>
                    <a:pt x="78" y="29"/>
                    <a:pt x="79" y="30"/>
                  </a:cubicBezTo>
                  <a:cubicBezTo>
                    <a:pt x="80" y="30"/>
                    <a:pt x="80" y="31"/>
                    <a:pt x="81" y="30"/>
                  </a:cubicBezTo>
                  <a:cubicBezTo>
                    <a:pt x="82" y="30"/>
                    <a:pt x="81" y="25"/>
                    <a:pt x="81" y="24"/>
                  </a:cubicBezTo>
                  <a:cubicBezTo>
                    <a:pt x="81" y="22"/>
                    <a:pt x="81" y="22"/>
                    <a:pt x="79" y="22"/>
                  </a:cubicBezTo>
                  <a:cubicBezTo>
                    <a:pt x="78" y="22"/>
                    <a:pt x="77" y="21"/>
                    <a:pt x="77" y="20"/>
                  </a:cubicBezTo>
                  <a:cubicBezTo>
                    <a:pt x="76" y="18"/>
                    <a:pt x="75" y="16"/>
                    <a:pt x="73" y="17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3" y="9"/>
                    <a:pt x="73" y="9"/>
                    <a:pt x="73" y="9"/>
                  </a:cubicBezTo>
                  <a:cubicBezTo>
                    <a:pt x="73" y="8"/>
                    <a:pt x="73" y="7"/>
                    <a:pt x="73" y="7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4" y="6"/>
                    <a:pt x="74" y="6"/>
                    <a:pt x="74" y="6"/>
                  </a:cubicBezTo>
                  <a:cubicBezTo>
                    <a:pt x="74" y="5"/>
                    <a:pt x="75" y="4"/>
                    <a:pt x="76" y="3"/>
                  </a:cubicBezTo>
                  <a:cubicBezTo>
                    <a:pt x="88" y="0"/>
                    <a:pt x="97" y="3"/>
                    <a:pt x="109" y="5"/>
                  </a:cubicBezTo>
                  <a:cubicBezTo>
                    <a:pt x="131" y="8"/>
                    <a:pt x="131" y="8"/>
                    <a:pt x="131" y="8"/>
                  </a:cubicBezTo>
                  <a:cubicBezTo>
                    <a:pt x="141" y="9"/>
                    <a:pt x="151" y="11"/>
                    <a:pt x="160" y="11"/>
                  </a:cubicBezTo>
                  <a:cubicBezTo>
                    <a:pt x="169" y="15"/>
                    <a:pt x="179" y="18"/>
                    <a:pt x="189" y="19"/>
                  </a:cubicBezTo>
                  <a:cubicBezTo>
                    <a:pt x="199" y="20"/>
                    <a:pt x="203" y="10"/>
                    <a:pt x="212" y="7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21"/>
            <p:cNvSpPr>
              <a:spLocks noEditPoints="1"/>
            </p:cNvSpPr>
            <p:nvPr/>
          </p:nvSpPr>
          <p:spPr bwMode="auto">
            <a:xfrm>
              <a:off x="6508289" y="2296028"/>
              <a:ext cx="1873947" cy="1459482"/>
            </a:xfrm>
            <a:custGeom>
              <a:avLst/>
              <a:gdLst>
                <a:gd name="T0" fmla="*/ 51 w 447"/>
                <a:gd name="T1" fmla="*/ 141 h 348"/>
                <a:gd name="T2" fmla="*/ 54 w 447"/>
                <a:gd name="T3" fmla="*/ 135 h 348"/>
                <a:gd name="T4" fmla="*/ 59 w 447"/>
                <a:gd name="T5" fmla="*/ 145 h 348"/>
                <a:gd name="T6" fmla="*/ 2 w 447"/>
                <a:gd name="T7" fmla="*/ 116 h 348"/>
                <a:gd name="T8" fmla="*/ 18 w 447"/>
                <a:gd name="T9" fmla="*/ 125 h 348"/>
                <a:gd name="T10" fmla="*/ 12 w 447"/>
                <a:gd name="T11" fmla="*/ 113 h 348"/>
                <a:gd name="T12" fmla="*/ 130 w 447"/>
                <a:gd name="T13" fmla="*/ 240 h 348"/>
                <a:gd name="T14" fmla="*/ 117 w 447"/>
                <a:gd name="T15" fmla="*/ 259 h 348"/>
                <a:gd name="T16" fmla="*/ 375 w 447"/>
                <a:gd name="T17" fmla="*/ 106 h 348"/>
                <a:gd name="T18" fmla="*/ 340 w 447"/>
                <a:gd name="T19" fmla="*/ 123 h 348"/>
                <a:gd name="T20" fmla="*/ 318 w 447"/>
                <a:gd name="T21" fmla="*/ 110 h 348"/>
                <a:gd name="T22" fmla="*/ 312 w 447"/>
                <a:gd name="T23" fmla="*/ 104 h 348"/>
                <a:gd name="T24" fmla="*/ 291 w 447"/>
                <a:gd name="T25" fmla="*/ 83 h 348"/>
                <a:gd name="T26" fmla="*/ 270 w 447"/>
                <a:gd name="T27" fmla="*/ 81 h 348"/>
                <a:gd name="T28" fmla="*/ 257 w 447"/>
                <a:gd name="T29" fmla="*/ 83 h 348"/>
                <a:gd name="T30" fmla="*/ 230 w 447"/>
                <a:gd name="T31" fmla="*/ 86 h 348"/>
                <a:gd name="T32" fmla="*/ 175 w 447"/>
                <a:gd name="T33" fmla="*/ 65 h 348"/>
                <a:gd name="T34" fmla="*/ 172 w 447"/>
                <a:gd name="T35" fmla="*/ 38 h 348"/>
                <a:gd name="T36" fmla="*/ 177 w 447"/>
                <a:gd name="T37" fmla="*/ 36 h 348"/>
                <a:gd name="T38" fmla="*/ 153 w 447"/>
                <a:gd name="T39" fmla="*/ 28 h 348"/>
                <a:gd name="T40" fmla="*/ 136 w 447"/>
                <a:gd name="T41" fmla="*/ 23 h 348"/>
                <a:gd name="T42" fmla="*/ 104 w 447"/>
                <a:gd name="T43" fmla="*/ 13 h 348"/>
                <a:gd name="T44" fmla="*/ 72 w 447"/>
                <a:gd name="T45" fmla="*/ 3 h 348"/>
                <a:gd name="T46" fmla="*/ 47 w 447"/>
                <a:gd name="T47" fmla="*/ 14 h 348"/>
                <a:gd name="T48" fmla="*/ 26 w 447"/>
                <a:gd name="T49" fmla="*/ 38 h 348"/>
                <a:gd name="T50" fmla="*/ 12 w 447"/>
                <a:gd name="T51" fmla="*/ 51 h 348"/>
                <a:gd name="T52" fmla="*/ 19 w 447"/>
                <a:gd name="T53" fmla="*/ 65 h 348"/>
                <a:gd name="T54" fmla="*/ 13 w 447"/>
                <a:gd name="T55" fmla="*/ 80 h 348"/>
                <a:gd name="T56" fmla="*/ 34 w 447"/>
                <a:gd name="T57" fmla="*/ 80 h 348"/>
                <a:gd name="T58" fmla="*/ 44 w 447"/>
                <a:gd name="T59" fmla="*/ 88 h 348"/>
                <a:gd name="T60" fmla="*/ 43 w 447"/>
                <a:gd name="T61" fmla="*/ 103 h 348"/>
                <a:gd name="T62" fmla="*/ 27 w 447"/>
                <a:gd name="T63" fmla="*/ 109 h 348"/>
                <a:gd name="T64" fmla="*/ 28 w 447"/>
                <a:gd name="T65" fmla="*/ 123 h 348"/>
                <a:gd name="T66" fmla="*/ 34 w 447"/>
                <a:gd name="T67" fmla="*/ 123 h 348"/>
                <a:gd name="T68" fmla="*/ 44 w 447"/>
                <a:gd name="T69" fmla="*/ 120 h 348"/>
                <a:gd name="T70" fmla="*/ 56 w 447"/>
                <a:gd name="T71" fmla="*/ 130 h 348"/>
                <a:gd name="T72" fmla="*/ 75 w 447"/>
                <a:gd name="T73" fmla="*/ 132 h 348"/>
                <a:gd name="T74" fmla="*/ 99 w 447"/>
                <a:gd name="T75" fmla="*/ 133 h 348"/>
                <a:gd name="T76" fmla="*/ 99 w 447"/>
                <a:gd name="T77" fmla="*/ 142 h 348"/>
                <a:gd name="T78" fmla="*/ 109 w 447"/>
                <a:gd name="T79" fmla="*/ 149 h 348"/>
                <a:gd name="T80" fmla="*/ 121 w 447"/>
                <a:gd name="T81" fmla="*/ 162 h 348"/>
                <a:gd name="T82" fmla="*/ 142 w 447"/>
                <a:gd name="T83" fmla="*/ 173 h 348"/>
                <a:gd name="T84" fmla="*/ 137 w 447"/>
                <a:gd name="T85" fmla="*/ 194 h 348"/>
                <a:gd name="T86" fmla="*/ 116 w 447"/>
                <a:gd name="T87" fmla="*/ 212 h 348"/>
                <a:gd name="T88" fmla="*/ 100 w 447"/>
                <a:gd name="T89" fmla="*/ 218 h 348"/>
                <a:gd name="T90" fmla="*/ 93 w 447"/>
                <a:gd name="T91" fmla="*/ 226 h 348"/>
                <a:gd name="T92" fmla="*/ 95 w 447"/>
                <a:gd name="T93" fmla="*/ 246 h 348"/>
                <a:gd name="T94" fmla="*/ 108 w 447"/>
                <a:gd name="T95" fmla="*/ 261 h 348"/>
                <a:gd name="T96" fmla="*/ 104 w 447"/>
                <a:gd name="T97" fmla="*/ 274 h 348"/>
                <a:gd name="T98" fmla="*/ 113 w 447"/>
                <a:gd name="T99" fmla="*/ 289 h 348"/>
                <a:gd name="T100" fmla="*/ 123 w 447"/>
                <a:gd name="T101" fmla="*/ 298 h 348"/>
                <a:gd name="T102" fmla="*/ 149 w 447"/>
                <a:gd name="T103" fmla="*/ 318 h 348"/>
                <a:gd name="T104" fmla="*/ 176 w 447"/>
                <a:gd name="T105" fmla="*/ 331 h 348"/>
                <a:gd name="T106" fmla="*/ 198 w 447"/>
                <a:gd name="T107" fmla="*/ 341 h 348"/>
                <a:gd name="T108" fmla="*/ 212 w 447"/>
                <a:gd name="T109" fmla="*/ 345 h 348"/>
                <a:gd name="T110" fmla="*/ 212 w 447"/>
                <a:gd name="T111" fmla="*/ 334 h 348"/>
                <a:gd name="T112" fmla="*/ 299 w 447"/>
                <a:gd name="T113" fmla="*/ 339 h 348"/>
                <a:gd name="T114" fmla="*/ 352 w 447"/>
                <a:gd name="T115" fmla="*/ 327 h 348"/>
                <a:gd name="T116" fmla="*/ 440 w 447"/>
                <a:gd name="T117" fmla="*/ 284 h 348"/>
                <a:gd name="T118" fmla="*/ 431 w 447"/>
                <a:gd name="T119" fmla="*/ 250 h 348"/>
                <a:gd name="T120" fmla="*/ 403 w 447"/>
                <a:gd name="T121" fmla="*/ 208 h 348"/>
                <a:gd name="T122" fmla="*/ 399 w 447"/>
                <a:gd name="T123" fmla="*/ 143 h 348"/>
                <a:gd name="T124" fmla="*/ 375 w 447"/>
                <a:gd name="T125" fmla="*/ 106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7" h="348">
                  <a:moveTo>
                    <a:pt x="58" y="145"/>
                  </a:moveTo>
                  <a:cubicBezTo>
                    <a:pt x="56" y="146"/>
                    <a:pt x="55" y="142"/>
                    <a:pt x="55" y="142"/>
                  </a:cubicBezTo>
                  <a:cubicBezTo>
                    <a:pt x="54" y="141"/>
                    <a:pt x="54" y="141"/>
                    <a:pt x="54" y="142"/>
                  </a:cubicBezTo>
                  <a:cubicBezTo>
                    <a:pt x="53" y="142"/>
                    <a:pt x="51" y="142"/>
                    <a:pt x="51" y="141"/>
                  </a:cubicBezTo>
                  <a:cubicBezTo>
                    <a:pt x="50" y="140"/>
                    <a:pt x="50" y="139"/>
                    <a:pt x="50" y="139"/>
                  </a:cubicBezTo>
                  <a:cubicBezTo>
                    <a:pt x="49" y="138"/>
                    <a:pt x="49" y="137"/>
                    <a:pt x="50" y="137"/>
                  </a:cubicBezTo>
                  <a:cubicBezTo>
                    <a:pt x="51" y="137"/>
                    <a:pt x="52" y="137"/>
                    <a:pt x="52" y="136"/>
                  </a:cubicBezTo>
                  <a:cubicBezTo>
                    <a:pt x="53" y="136"/>
                    <a:pt x="53" y="135"/>
                    <a:pt x="54" y="135"/>
                  </a:cubicBezTo>
                  <a:cubicBezTo>
                    <a:pt x="56" y="135"/>
                    <a:pt x="56" y="136"/>
                    <a:pt x="57" y="136"/>
                  </a:cubicBezTo>
                  <a:cubicBezTo>
                    <a:pt x="58" y="137"/>
                    <a:pt x="59" y="137"/>
                    <a:pt x="59" y="138"/>
                  </a:cubicBezTo>
                  <a:cubicBezTo>
                    <a:pt x="59" y="139"/>
                    <a:pt x="59" y="139"/>
                    <a:pt x="59" y="140"/>
                  </a:cubicBezTo>
                  <a:cubicBezTo>
                    <a:pt x="59" y="142"/>
                    <a:pt x="61" y="145"/>
                    <a:pt x="59" y="145"/>
                  </a:cubicBezTo>
                  <a:cubicBezTo>
                    <a:pt x="58" y="145"/>
                    <a:pt x="58" y="145"/>
                    <a:pt x="58" y="145"/>
                  </a:cubicBezTo>
                  <a:close/>
                  <a:moveTo>
                    <a:pt x="12" y="113"/>
                  </a:moveTo>
                  <a:cubicBezTo>
                    <a:pt x="10" y="111"/>
                    <a:pt x="10" y="111"/>
                    <a:pt x="7" y="113"/>
                  </a:cubicBezTo>
                  <a:cubicBezTo>
                    <a:pt x="6" y="114"/>
                    <a:pt x="4" y="114"/>
                    <a:pt x="2" y="116"/>
                  </a:cubicBezTo>
                  <a:cubicBezTo>
                    <a:pt x="0" y="120"/>
                    <a:pt x="6" y="120"/>
                    <a:pt x="7" y="122"/>
                  </a:cubicBezTo>
                  <a:cubicBezTo>
                    <a:pt x="8" y="123"/>
                    <a:pt x="8" y="125"/>
                    <a:pt x="9" y="127"/>
                  </a:cubicBezTo>
                  <a:cubicBezTo>
                    <a:pt x="10" y="129"/>
                    <a:pt x="13" y="127"/>
                    <a:pt x="15" y="127"/>
                  </a:cubicBezTo>
                  <a:cubicBezTo>
                    <a:pt x="16" y="127"/>
                    <a:pt x="20" y="127"/>
                    <a:pt x="18" y="125"/>
                  </a:cubicBezTo>
                  <a:cubicBezTo>
                    <a:pt x="18" y="125"/>
                    <a:pt x="17" y="124"/>
                    <a:pt x="17" y="123"/>
                  </a:cubicBezTo>
                  <a:cubicBezTo>
                    <a:pt x="17" y="122"/>
                    <a:pt x="19" y="121"/>
                    <a:pt x="19" y="119"/>
                  </a:cubicBezTo>
                  <a:cubicBezTo>
                    <a:pt x="18" y="118"/>
                    <a:pt x="17" y="117"/>
                    <a:pt x="16" y="116"/>
                  </a:cubicBezTo>
                  <a:cubicBezTo>
                    <a:pt x="12" y="113"/>
                    <a:pt x="12" y="113"/>
                    <a:pt x="12" y="113"/>
                  </a:cubicBezTo>
                  <a:close/>
                  <a:moveTo>
                    <a:pt x="116" y="243"/>
                  </a:moveTo>
                  <a:cubicBezTo>
                    <a:pt x="118" y="242"/>
                    <a:pt x="117" y="237"/>
                    <a:pt x="119" y="237"/>
                  </a:cubicBezTo>
                  <a:cubicBezTo>
                    <a:pt x="121" y="236"/>
                    <a:pt x="124" y="237"/>
                    <a:pt x="126" y="237"/>
                  </a:cubicBezTo>
                  <a:cubicBezTo>
                    <a:pt x="127" y="237"/>
                    <a:pt x="129" y="239"/>
                    <a:pt x="130" y="240"/>
                  </a:cubicBezTo>
                  <a:cubicBezTo>
                    <a:pt x="132" y="241"/>
                    <a:pt x="131" y="243"/>
                    <a:pt x="130" y="245"/>
                  </a:cubicBezTo>
                  <a:cubicBezTo>
                    <a:pt x="130" y="246"/>
                    <a:pt x="130" y="248"/>
                    <a:pt x="130" y="250"/>
                  </a:cubicBezTo>
                  <a:cubicBezTo>
                    <a:pt x="129" y="252"/>
                    <a:pt x="128" y="251"/>
                    <a:pt x="127" y="252"/>
                  </a:cubicBezTo>
                  <a:cubicBezTo>
                    <a:pt x="124" y="253"/>
                    <a:pt x="122" y="263"/>
                    <a:pt x="117" y="259"/>
                  </a:cubicBezTo>
                  <a:cubicBezTo>
                    <a:pt x="115" y="257"/>
                    <a:pt x="118" y="253"/>
                    <a:pt x="116" y="251"/>
                  </a:cubicBezTo>
                  <a:cubicBezTo>
                    <a:pt x="115" y="249"/>
                    <a:pt x="113" y="247"/>
                    <a:pt x="114" y="245"/>
                  </a:cubicBezTo>
                  <a:cubicBezTo>
                    <a:pt x="116" y="243"/>
                    <a:pt x="116" y="243"/>
                    <a:pt x="116" y="243"/>
                  </a:cubicBezTo>
                  <a:close/>
                  <a:moveTo>
                    <a:pt x="375" y="106"/>
                  </a:moveTo>
                  <a:cubicBezTo>
                    <a:pt x="370" y="109"/>
                    <a:pt x="370" y="109"/>
                    <a:pt x="370" y="109"/>
                  </a:cubicBezTo>
                  <a:cubicBezTo>
                    <a:pt x="367" y="111"/>
                    <a:pt x="361" y="111"/>
                    <a:pt x="360" y="107"/>
                  </a:cubicBezTo>
                  <a:cubicBezTo>
                    <a:pt x="358" y="106"/>
                    <a:pt x="355" y="106"/>
                    <a:pt x="352" y="106"/>
                  </a:cubicBezTo>
                  <a:cubicBezTo>
                    <a:pt x="352" y="108"/>
                    <a:pt x="341" y="123"/>
                    <a:pt x="340" y="123"/>
                  </a:cubicBezTo>
                  <a:cubicBezTo>
                    <a:pt x="340" y="123"/>
                    <a:pt x="335" y="121"/>
                    <a:pt x="335" y="121"/>
                  </a:cubicBezTo>
                  <a:cubicBezTo>
                    <a:pt x="334" y="120"/>
                    <a:pt x="333" y="116"/>
                    <a:pt x="333" y="115"/>
                  </a:cubicBezTo>
                  <a:cubicBezTo>
                    <a:pt x="333" y="109"/>
                    <a:pt x="331" y="111"/>
                    <a:pt x="326" y="109"/>
                  </a:cubicBezTo>
                  <a:cubicBezTo>
                    <a:pt x="323" y="108"/>
                    <a:pt x="321" y="109"/>
                    <a:pt x="318" y="110"/>
                  </a:cubicBezTo>
                  <a:cubicBezTo>
                    <a:pt x="316" y="110"/>
                    <a:pt x="314" y="109"/>
                    <a:pt x="312" y="108"/>
                  </a:cubicBezTo>
                  <a:cubicBezTo>
                    <a:pt x="312" y="108"/>
                    <a:pt x="312" y="108"/>
                    <a:pt x="312" y="108"/>
                  </a:cubicBezTo>
                  <a:cubicBezTo>
                    <a:pt x="312" y="108"/>
                    <a:pt x="312" y="108"/>
                    <a:pt x="312" y="108"/>
                  </a:cubicBezTo>
                  <a:cubicBezTo>
                    <a:pt x="311" y="108"/>
                    <a:pt x="312" y="104"/>
                    <a:pt x="312" y="104"/>
                  </a:cubicBezTo>
                  <a:cubicBezTo>
                    <a:pt x="312" y="104"/>
                    <a:pt x="312" y="104"/>
                    <a:pt x="312" y="104"/>
                  </a:cubicBezTo>
                  <a:cubicBezTo>
                    <a:pt x="310" y="104"/>
                    <a:pt x="306" y="99"/>
                    <a:pt x="304" y="97"/>
                  </a:cubicBezTo>
                  <a:cubicBezTo>
                    <a:pt x="295" y="89"/>
                    <a:pt x="295" y="89"/>
                    <a:pt x="295" y="89"/>
                  </a:cubicBezTo>
                  <a:cubicBezTo>
                    <a:pt x="293" y="87"/>
                    <a:pt x="294" y="84"/>
                    <a:pt x="291" y="83"/>
                  </a:cubicBezTo>
                  <a:cubicBezTo>
                    <a:pt x="286" y="85"/>
                    <a:pt x="286" y="85"/>
                    <a:pt x="286" y="85"/>
                  </a:cubicBezTo>
                  <a:cubicBezTo>
                    <a:pt x="285" y="83"/>
                    <a:pt x="283" y="84"/>
                    <a:pt x="281" y="82"/>
                  </a:cubicBezTo>
                  <a:cubicBezTo>
                    <a:pt x="280" y="82"/>
                    <a:pt x="278" y="83"/>
                    <a:pt x="277" y="82"/>
                  </a:cubicBezTo>
                  <a:cubicBezTo>
                    <a:pt x="274" y="79"/>
                    <a:pt x="272" y="83"/>
                    <a:pt x="270" y="81"/>
                  </a:cubicBezTo>
                  <a:cubicBezTo>
                    <a:pt x="269" y="80"/>
                    <a:pt x="269" y="79"/>
                    <a:pt x="268" y="79"/>
                  </a:cubicBezTo>
                  <a:cubicBezTo>
                    <a:pt x="266" y="79"/>
                    <a:pt x="265" y="81"/>
                    <a:pt x="264" y="80"/>
                  </a:cubicBezTo>
                  <a:cubicBezTo>
                    <a:pt x="261" y="79"/>
                    <a:pt x="261" y="79"/>
                    <a:pt x="259" y="79"/>
                  </a:cubicBezTo>
                  <a:cubicBezTo>
                    <a:pt x="257" y="83"/>
                    <a:pt x="257" y="83"/>
                    <a:pt x="257" y="83"/>
                  </a:cubicBezTo>
                  <a:cubicBezTo>
                    <a:pt x="252" y="88"/>
                    <a:pt x="252" y="88"/>
                    <a:pt x="252" y="88"/>
                  </a:cubicBezTo>
                  <a:cubicBezTo>
                    <a:pt x="247" y="90"/>
                    <a:pt x="250" y="85"/>
                    <a:pt x="246" y="84"/>
                  </a:cubicBezTo>
                  <a:cubicBezTo>
                    <a:pt x="243" y="83"/>
                    <a:pt x="240" y="84"/>
                    <a:pt x="237" y="84"/>
                  </a:cubicBezTo>
                  <a:cubicBezTo>
                    <a:pt x="234" y="85"/>
                    <a:pt x="232" y="86"/>
                    <a:pt x="230" y="86"/>
                  </a:cubicBezTo>
                  <a:cubicBezTo>
                    <a:pt x="224" y="86"/>
                    <a:pt x="222" y="87"/>
                    <a:pt x="217" y="85"/>
                  </a:cubicBezTo>
                  <a:cubicBezTo>
                    <a:pt x="211" y="83"/>
                    <a:pt x="208" y="79"/>
                    <a:pt x="203" y="77"/>
                  </a:cubicBezTo>
                  <a:cubicBezTo>
                    <a:pt x="198" y="75"/>
                    <a:pt x="190" y="76"/>
                    <a:pt x="186" y="74"/>
                  </a:cubicBezTo>
                  <a:cubicBezTo>
                    <a:pt x="183" y="71"/>
                    <a:pt x="179" y="68"/>
                    <a:pt x="175" y="65"/>
                  </a:cubicBezTo>
                  <a:cubicBezTo>
                    <a:pt x="172" y="64"/>
                    <a:pt x="172" y="60"/>
                    <a:pt x="170" y="58"/>
                  </a:cubicBezTo>
                  <a:cubicBezTo>
                    <a:pt x="169" y="57"/>
                    <a:pt x="168" y="56"/>
                    <a:pt x="166" y="55"/>
                  </a:cubicBezTo>
                  <a:cubicBezTo>
                    <a:pt x="162" y="50"/>
                    <a:pt x="165" y="49"/>
                    <a:pt x="167" y="45"/>
                  </a:cubicBezTo>
                  <a:cubicBezTo>
                    <a:pt x="169" y="43"/>
                    <a:pt x="170" y="40"/>
                    <a:pt x="172" y="38"/>
                  </a:cubicBezTo>
                  <a:cubicBezTo>
                    <a:pt x="174" y="37"/>
                    <a:pt x="175" y="39"/>
                    <a:pt x="176" y="39"/>
                  </a:cubicBezTo>
                  <a:cubicBezTo>
                    <a:pt x="176" y="39"/>
                    <a:pt x="176" y="39"/>
                    <a:pt x="176" y="39"/>
                  </a:cubicBezTo>
                  <a:cubicBezTo>
                    <a:pt x="176" y="39"/>
                    <a:pt x="176" y="38"/>
                    <a:pt x="177" y="37"/>
                  </a:cubicBezTo>
                  <a:cubicBezTo>
                    <a:pt x="177" y="37"/>
                    <a:pt x="177" y="36"/>
                    <a:pt x="177" y="36"/>
                  </a:cubicBezTo>
                  <a:cubicBezTo>
                    <a:pt x="177" y="35"/>
                    <a:pt x="175" y="35"/>
                    <a:pt x="175" y="35"/>
                  </a:cubicBezTo>
                  <a:cubicBezTo>
                    <a:pt x="171" y="34"/>
                    <a:pt x="171" y="34"/>
                    <a:pt x="171" y="34"/>
                  </a:cubicBezTo>
                  <a:cubicBezTo>
                    <a:pt x="169" y="34"/>
                    <a:pt x="166" y="33"/>
                    <a:pt x="165" y="33"/>
                  </a:cubicBezTo>
                  <a:cubicBezTo>
                    <a:pt x="163" y="38"/>
                    <a:pt x="154" y="30"/>
                    <a:pt x="153" y="28"/>
                  </a:cubicBezTo>
                  <a:cubicBezTo>
                    <a:pt x="152" y="27"/>
                    <a:pt x="148" y="27"/>
                    <a:pt x="147" y="27"/>
                  </a:cubicBezTo>
                  <a:cubicBezTo>
                    <a:pt x="145" y="28"/>
                    <a:pt x="143" y="29"/>
                    <a:pt x="141" y="29"/>
                  </a:cubicBezTo>
                  <a:cubicBezTo>
                    <a:pt x="139" y="29"/>
                    <a:pt x="138" y="28"/>
                    <a:pt x="136" y="28"/>
                  </a:cubicBezTo>
                  <a:cubicBezTo>
                    <a:pt x="136" y="28"/>
                    <a:pt x="136" y="24"/>
                    <a:pt x="136" y="23"/>
                  </a:cubicBezTo>
                  <a:cubicBezTo>
                    <a:pt x="133" y="17"/>
                    <a:pt x="124" y="17"/>
                    <a:pt x="119" y="13"/>
                  </a:cubicBezTo>
                  <a:cubicBezTo>
                    <a:pt x="116" y="10"/>
                    <a:pt x="113" y="5"/>
                    <a:pt x="109" y="5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94" y="13"/>
                    <a:pt x="94" y="13"/>
                    <a:pt x="94" y="13"/>
                  </a:cubicBezTo>
                  <a:cubicBezTo>
                    <a:pt x="89" y="5"/>
                    <a:pt x="89" y="5"/>
                    <a:pt x="89" y="5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6" y="38"/>
                    <a:pt x="26" y="38"/>
                  </a:cubicBezTo>
                  <a:cubicBezTo>
                    <a:pt x="23" y="37"/>
                    <a:pt x="22" y="43"/>
                    <a:pt x="20" y="44"/>
                  </a:cubicBezTo>
                  <a:cubicBezTo>
                    <a:pt x="19" y="45"/>
                    <a:pt x="18" y="45"/>
                    <a:pt x="18" y="46"/>
                  </a:cubicBezTo>
                  <a:cubicBezTo>
                    <a:pt x="17" y="47"/>
                    <a:pt x="18" y="48"/>
                    <a:pt x="16" y="48"/>
                  </a:cubicBezTo>
                  <a:cubicBezTo>
                    <a:pt x="14" y="49"/>
                    <a:pt x="13" y="49"/>
                    <a:pt x="12" y="51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2" y="54"/>
                    <a:pt x="12" y="57"/>
                    <a:pt x="14" y="59"/>
                  </a:cubicBezTo>
                  <a:cubicBezTo>
                    <a:pt x="15" y="60"/>
                    <a:pt x="17" y="61"/>
                    <a:pt x="17" y="62"/>
                  </a:cubicBezTo>
                  <a:cubicBezTo>
                    <a:pt x="17" y="64"/>
                    <a:pt x="17" y="65"/>
                    <a:pt x="19" y="65"/>
                  </a:cubicBezTo>
                  <a:cubicBezTo>
                    <a:pt x="19" y="66"/>
                    <a:pt x="21" y="66"/>
                    <a:pt x="21" y="67"/>
                  </a:cubicBezTo>
                  <a:cubicBezTo>
                    <a:pt x="21" y="67"/>
                    <a:pt x="19" y="69"/>
                    <a:pt x="19" y="70"/>
                  </a:cubicBezTo>
                  <a:cubicBezTo>
                    <a:pt x="19" y="72"/>
                    <a:pt x="19" y="74"/>
                    <a:pt x="19" y="75"/>
                  </a:cubicBezTo>
                  <a:cubicBezTo>
                    <a:pt x="14" y="76"/>
                    <a:pt x="13" y="75"/>
                    <a:pt x="13" y="80"/>
                  </a:cubicBezTo>
                  <a:cubicBezTo>
                    <a:pt x="13" y="84"/>
                    <a:pt x="18" y="78"/>
                    <a:pt x="18" y="79"/>
                  </a:cubicBezTo>
                  <a:cubicBezTo>
                    <a:pt x="20" y="84"/>
                    <a:pt x="23" y="83"/>
                    <a:pt x="25" y="86"/>
                  </a:cubicBezTo>
                  <a:cubicBezTo>
                    <a:pt x="28" y="88"/>
                    <a:pt x="29" y="85"/>
                    <a:pt x="30" y="83"/>
                  </a:cubicBezTo>
                  <a:cubicBezTo>
                    <a:pt x="31" y="81"/>
                    <a:pt x="32" y="81"/>
                    <a:pt x="34" y="80"/>
                  </a:cubicBezTo>
                  <a:cubicBezTo>
                    <a:pt x="34" y="80"/>
                    <a:pt x="36" y="78"/>
                    <a:pt x="36" y="79"/>
                  </a:cubicBezTo>
                  <a:cubicBezTo>
                    <a:pt x="37" y="81"/>
                    <a:pt x="36" y="82"/>
                    <a:pt x="39" y="82"/>
                  </a:cubicBezTo>
                  <a:cubicBezTo>
                    <a:pt x="40" y="82"/>
                    <a:pt x="41" y="84"/>
                    <a:pt x="41" y="85"/>
                  </a:cubicBezTo>
                  <a:cubicBezTo>
                    <a:pt x="42" y="85"/>
                    <a:pt x="44" y="87"/>
                    <a:pt x="44" y="88"/>
                  </a:cubicBezTo>
                  <a:cubicBezTo>
                    <a:pt x="45" y="91"/>
                    <a:pt x="48" y="89"/>
                    <a:pt x="51" y="90"/>
                  </a:cubicBezTo>
                  <a:cubicBezTo>
                    <a:pt x="54" y="91"/>
                    <a:pt x="55" y="98"/>
                    <a:pt x="52" y="99"/>
                  </a:cubicBezTo>
                  <a:cubicBezTo>
                    <a:pt x="50" y="100"/>
                    <a:pt x="48" y="103"/>
                    <a:pt x="47" y="104"/>
                  </a:cubicBezTo>
                  <a:cubicBezTo>
                    <a:pt x="46" y="105"/>
                    <a:pt x="45" y="103"/>
                    <a:pt x="43" y="103"/>
                  </a:cubicBezTo>
                  <a:cubicBezTo>
                    <a:pt x="42" y="103"/>
                    <a:pt x="42" y="105"/>
                    <a:pt x="41" y="106"/>
                  </a:cubicBezTo>
                  <a:cubicBezTo>
                    <a:pt x="39" y="106"/>
                    <a:pt x="37" y="106"/>
                    <a:pt x="36" y="106"/>
                  </a:cubicBezTo>
                  <a:cubicBezTo>
                    <a:pt x="34" y="106"/>
                    <a:pt x="33" y="107"/>
                    <a:pt x="31" y="106"/>
                  </a:cubicBezTo>
                  <a:cubicBezTo>
                    <a:pt x="29" y="103"/>
                    <a:pt x="29" y="107"/>
                    <a:pt x="27" y="109"/>
                  </a:cubicBezTo>
                  <a:cubicBezTo>
                    <a:pt x="26" y="109"/>
                    <a:pt x="23" y="110"/>
                    <a:pt x="24" y="111"/>
                  </a:cubicBezTo>
                  <a:cubicBezTo>
                    <a:pt x="25" y="112"/>
                    <a:pt x="25" y="114"/>
                    <a:pt x="24" y="116"/>
                  </a:cubicBezTo>
                  <a:cubicBezTo>
                    <a:pt x="24" y="117"/>
                    <a:pt x="21" y="124"/>
                    <a:pt x="22" y="124"/>
                  </a:cubicBezTo>
                  <a:cubicBezTo>
                    <a:pt x="28" y="123"/>
                    <a:pt x="28" y="123"/>
                    <a:pt x="28" y="123"/>
                  </a:cubicBezTo>
                  <a:cubicBezTo>
                    <a:pt x="30" y="123"/>
                    <a:pt x="30" y="120"/>
                    <a:pt x="32" y="121"/>
                  </a:cubicBezTo>
                  <a:cubicBezTo>
                    <a:pt x="32" y="122"/>
                    <a:pt x="30" y="123"/>
                    <a:pt x="31" y="123"/>
                  </a:cubicBezTo>
                  <a:cubicBezTo>
                    <a:pt x="32" y="123"/>
                    <a:pt x="31" y="125"/>
                    <a:pt x="32" y="125"/>
                  </a:cubicBezTo>
                  <a:cubicBezTo>
                    <a:pt x="34" y="126"/>
                    <a:pt x="34" y="123"/>
                    <a:pt x="34" y="123"/>
                  </a:cubicBezTo>
                  <a:cubicBezTo>
                    <a:pt x="34" y="121"/>
                    <a:pt x="37" y="122"/>
                    <a:pt x="37" y="119"/>
                  </a:cubicBezTo>
                  <a:cubicBezTo>
                    <a:pt x="37" y="118"/>
                    <a:pt x="38" y="115"/>
                    <a:pt x="38" y="114"/>
                  </a:cubicBezTo>
                  <a:cubicBezTo>
                    <a:pt x="36" y="109"/>
                    <a:pt x="41" y="114"/>
                    <a:pt x="43" y="115"/>
                  </a:cubicBezTo>
                  <a:cubicBezTo>
                    <a:pt x="47" y="117"/>
                    <a:pt x="43" y="118"/>
                    <a:pt x="44" y="120"/>
                  </a:cubicBezTo>
                  <a:cubicBezTo>
                    <a:pt x="44" y="121"/>
                    <a:pt x="45" y="124"/>
                    <a:pt x="46" y="124"/>
                  </a:cubicBezTo>
                  <a:cubicBezTo>
                    <a:pt x="46" y="125"/>
                    <a:pt x="48" y="126"/>
                    <a:pt x="49" y="124"/>
                  </a:cubicBezTo>
                  <a:cubicBezTo>
                    <a:pt x="49" y="123"/>
                    <a:pt x="52" y="126"/>
                    <a:pt x="53" y="127"/>
                  </a:cubicBezTo>
                  <a:cubicBezTo>
                    <a:pt x="55" y="128"/>
                    <a:pt x="56" y="127"/>
                    <a:pt x="56" y="130"/>
                  </a:cubicBezTo>
                  <a:cubicBezTo>
                    <a:pt x="57" y="132"/>
                    <a:pt x="59" y="130"/>
                    <a:pt x="59" y="132"/>
                  </a:cubicBezTo>
                  <a:cubicBezTo>
                    <a:pt x="59" y="136"/>
                    <a:pt x="62" y="133"/>
                    <a:pt x="64" y="137"/>
                  </a:cubicBezTo>
                  <a:cubicBezTo>
                    <a:pt x="66" y="142"/>
                    <a:pt x="66" y="132"/>
                    <a:pt x="66" y="132"/>
                  </a:cubicBezTo>
                  <a:cubicBezTo>
                    <a:pt x="67" y="128"/>
                    <a:pt x="74" y="126"/>
                    <a:pt x="75" y="132"/>
                  </a:cubicBezTo>
                  <a:cubicBezTo>
                    <a:pt x="75" y="136"/>
                    <a:pt x="77" y="139"/>
                    <a:pt x="81" y="138"/>
                  </a:cubicBezTo>
                  <a:cubicBezTo>
                    <a:pt x="84" y="136"/>
                    <a:pt x="85" y="140"/>
                    <a:pt x="88" y="140"/>
                  </a:cubicBezTo>
                  <a:cubicBezTo>
                    <a:pt x="88" y="140"/>
                    <a:pt x="91" y="137"/>
                    <a:pt x="92" y="136"/>
                  </a:cubicBezTo>
                  <a:cubicBezTo>
                    <a:pt x="96" y="135"/>
                    <a:pt x="97" y="132"/>
                    <a:pt x="99" y="133"/>
                  </a:cubicBezTo>
                  <a:cubicBezTo>
                    <a:pt x="101" y="133"/>
                    <a:pt x="102" y="133"/>
                    <a:pt x="103" y="133"/>
                  </a:cubicBezTo>
                  <a:cubicBezTo>
                    <a:pt x="105" y="133"/>
                    <a:pt x="105" y="134"/>
                    <a:pt x="106" y="135"/>
                  </a:cubicBezTo>
                  <a:cubicBezTo>
                    <a:pt x="106" y="135"/>
                    <a:pt x="106" y="135"/>
                    <a:pt x="106" y="135"/>
                  </a:cubicBezTo>
                  <a:cubicBezTo>
                    <a:pt x="106" y="138"/>
                    <a:pt x="100" y="140"/>
                    <a:pt x="99" y="142"/>
                  </a:cubicBezTo>
                  <a:cubicBezTo>
                    <a:pt x="99" y="144"/>
                    <a:pt x="100" y="146"/>
                    <a:pt x="101" y="147"/>
                  </a:cubicBezTo>
                  <a:cubicBezTo>
                    <a:pt x="102" y="148"/>
                    <a:pt x="101" y="151"/>
                    <a:pt x="102" y="152"/>
                  </a:cubicBezTo>
                  <a:cubicBezTo>
                    <a:pt x="103" y="151"/>
                    <a:pt x="105" y="149"/>
                    <a:pt x="107" y="149"/>
                  </a:cubicBezTo>
                  <a:cubicBezTo>
                    <a:pt x="107" y="149"/>
                    <a:pt x="109" y="149"/>
                    <a:pt x="109" y="149"/>
                  </a:cubicBezTo>
                  <a:cubicBezTo>
                    <a:pt x="110" y="150"/>
                    <a:pt x="112" y="153"/>
                    <a:pt x="113" y="154"/>
                  </a:cubicBezTo>
                  <a:cubicBezTo>
                    <a:pt x="115" y="156"/>
                    <a:pt x="115" y="156"/>
                    <a:pt x="114" y="158"/>
                  </a:cubicBezTo>
                  <a:cubicBezTo>
                    <a:pt x="114" y="159"/>
                    <a:pt x="114" y="160"/>
                    <a:pt x="115" y="161"/>
                  </a:cubicBezTo>
                  <a:cubicBezTo>
                    <a:pt x="117" y="163"/>
                    <a:pt x="119" y="160"/>
                    <a:pt x="121" y="162"/>
                  </a:cubicBezTo>
                  <a:cubicBezTo>
                    <a:pt x="123" y="163"/>
                    <a:pt x="123" y="165"/>
                    <a:pt x="125" y="167"/>
                  </a:cubicBezTo>
                  <a:cubicBezTo>
                    <a:pt x="126" y="170"/>
                    <a:pt x="130" y="169"/>
                    <a:pt x="132" y="169"/>
                  </a:cubicBezTo>
                  <a:cubicBezTo>
                    <a:pt x="132" y="171"/>
                    <a:pt x="131" y="175"/>
                    <a:pt x="135" y="173"/>
                  </a:cubicBezTo>
                  <a:cubicBezTo>
                    <a:pt x="138" y="170"/>
                    <a:pt x="139" y="173"/>
                    <a:pt x="142" y="173"/>
                  </a:cubicBezTo>
                  <a:cubicBezTo>
                    <a:pt x="142" y="174"/>
                    <a:pt x="141" y="175"/>
                    <a:pt x="141" y="176"/>
                  </a:cubicBezTo>
                  <a:cubicBezTo>
                    <a:pt x="141" y="178"/>
                    <a:pt x="143" y="181"/>
                    <a:pt x="142" y="183"/>
                  </a:cubicBezTo>
                  <a:cubicBezTo>
                    <a:pt x="142" y="185"/>
                    <a:pt x="141" y="185"/>
                    <a:pt x="141" y="187"/>
                  </a:cubicBezTo>
                  <a:cubicBezTo>
                    <a:pt x="141" y="190"/>
                    <a:pt x="140" y="192"/>
                    <a:pt x="137" y="194"/>
                  </a:cubicBezTo>
                  <a:cubicBezTo>
                    <a:pt x="135" y="195"/>
                    <a:pt x="136" y="196"/>
                    <a:pt x="135" y="198"/>
                  </a:cubicBezTo>
                  <a:cubicBezTo>
                    <a:pt x="135" y="199"/>
                    <a:pt x="132" y="201"/>
                    <a:pt x="131" y="202"/>
                  </a:cubicBezTo>
                  <a:cubicBezTo>
                    <a:pt x="128" y="207"/>
                    <a:pt x="129" y="205"/>
                    <a:pt x="123" y="206"/>
                  </a:cubicBezTo>
                  <a:cubicBezTo>
                    <a:pt x="120" y="207"/>
                    <a:pt x="119" y="209"/>
                    <a:pt x="116" y="212"/>
                  </a:cubicBezTo>
                  <a:cubicBezTo>
                    <a:pt x="115" y="213"/>
                    <a:pt x="114" y="212"/>
                    <a:pt x="113" y="212"/>
                  </a:cubicBezTo>
                  <a:cubicBezTo>
                    <a:pt x="111" y="211"/>
                    <a:pt x="111" y="214"/>
                    <a:pt x="108" y="214"/>
                  </a:cubicBezTo>
                  <a:cubicBezTo>
                    <a:pt x="107" y="214"/>
                    <a:pt x="105" y="216"/>
                    <a:pt x="104" y="216"/>
                  </a:cubicBezTo>
                  <a:cubicBezTo>
                    <a:pt x="102" y="215"/>
                    <a:pt x="102" y="217"/>
                    <a:pt x="100" y="218"/>
                  </a:cubicBezTo>
                  <a:cubicBezTo>
                    <a:pt x="98" y="219"/>
                    <a:pt x="99" y="218"/>
                    <a:pt x="98" y="220"/>
                  </a:cubicBezTo>
                  <a:cubicBezTo>
                    <a:pt x="98" y="221"/>
                    <a:pt x="96" y="222"/>
                    <a:pt x="97" y="222"/>
                  </a:cubicBezTo>
                  <a:cubicBezTo>
                    <a:pt x="98" y="224"/>
                    <a:pt x="98" y="228"/>
                    <a:pt x="96" y="228"/>
                  </a:cubicBezTo>
                  <a:cubicBezTo>
                    <a:pt x="94" y="228"/>
                    <a:pt x="95" y="225"/>
                    <a:pt x="93" y="226"/>
                  </a:cubicBezTo>
                  <a:cubicBezTo>
                    <a:pt x="92" y="226"/>
                    <a:pt x="92" y="227"/>
                    <a:pt x="93" y="228"/>
                  </a:cubicBezTo>
                  <a:cubicBezTo>
                    <a:pt x="93" y="230"/>
                    <a:pt x="91" y="229"/>
                    <a:pt x="92" y="232"/>
                  </a:cubicBezTo>
                  <a:cubicBezTo>
                    <a:pt x="92" y="234"/>
                    <a:pt x="90" y="238"/>
                    <a:pt x="89" y="239"/>
                  </a:cubicBezTo>
                  <a:cubicBezTo>
                    <a:pt x="89" y="243"/>
                    <a:pt x="92" y="244"/>
                    <a:pt x="95" y="246"/>
                  </a:cubicBezTo>
                  <a:cubicBezTo>
                    <a:pt x="97" y="247"/>
                    <a:pt x="95" y="248"/>
                    <a:pt x="95" y="250"/>
                  </a:cubicBezTo>
                  <a:cubicBezTo>
                    <a:pt x="95" y="252"/>
                    <a:pt x="98" y="258"/>
                    <a:pt x="100" y="257"/>
                  </a:cubicBezTo>
                  <a:cubicBezTo>
                    <a:pt x="102" y="255"/>
                    <a:pt x="102" y="256"/>
                    <a:pt x="104" y="257"/>
                  </a:cubicBezTo>
                  <a:cubicBezTo>
                    <a:pt x="105" y="258"/>
                    <a:pt x="107" y="259"/>
                    <a:pt x="108" y="261"/>
                  </a:cubicBezTo>
                  <a:cubicBezTo>
                    <a:pt x="109" y="262"/>
                    <a:pt x="110" y="262"/>
                    <a:pt x="109" y="264"/>
                  </a:cubicBezTo>
                  <a:cubicBezTo>
                    <a:pt x="107" y="266"/>
                    <a:pt x="105" y="266"/>
                    <a:pt x="107" y="268"/>
                  </a:cubicBezTo>
                  <a:cubicBezTo>
                    <a:pt x="109" y="271"/>
                    <a:pt x="108" y="272"/>
                    <a:pt x="105" y="272"/>
                  </a:cubicBezTo>
                  <a:cubicBezTo>
                    <a:pt x="105" y="272"/>
                    <a:pt x="103" y="273"/>
                    <a:pt x="104" y="274"/>
                  </a:cubicBezTo>
                  <a:cubicBezTo>
                    <a:pt x="105" y="276"/>
                    <a:pt x="105" y="276"/>
                    <a:pt x="105" y="278"/>
                  </a:cubicBezTo>
                  <a:cubicBezTo>
                    <a:pt x="105" y="281"/>
                    <a:pt x="106" y="282"/>
                    <a:pt x="108" y="282"/>
                  </a:cubicBezTo>
                  <a:cubicBezTo>
                    <a:pt x="108" y="284"/>
                    <a:pt x="108" y="286"/>
                    <a:pt x="110" y="287"/>
                  </a:cubicBezTo>
                  <a:cubicBezTo>
                    <a:pt x="111" y="288"/>
                    <a:pt x="111" y="289"/>
                    <a:pt x="113" y="289"/>
                  </a:cubicBezTo>
                  <a:cubicBezTo>
                    <a:pt x="113" y="290"/>
                    <a:pt x="116" y="289"/>
                    <a:pt x="116" y="290"/>
                  </a:cubicBezTo>
                  <a:cubicBezTo>
                    <a:pt x="117" y="290"/>
                    <a:pt x="117" y="293"/>
                    <a:pt x="120" y="294"/>
                  </a:cubicBezTo>
                  <a:cubicBezTo>
                    <a:pt x="123" y="295"/>
                    <a:pt x="119" y="295"/>
                    <a:pt x="120" y="297"/>
                  </a:cubicBezTo>
                  <a:cubicBezTo>
                    <a:pt x="122" y="300"/>
                    <a:pt x="120" y="298"/>
                    <a:pt x="123" y="298"/>
                  </a:cubicBezTo>
                  <a:cubicBezTo>
                    <a:pt x="123" y="302"/>
                    <a:pt x="131" y="307"/>
                    <a:pt x="134" y="307"/>
                  </a:cubicBezTo>
                  <a:cubicBezTo>
                    <a:pt x="140" y="308"/>
                    <a:pt x="138" y="305"/>
                    <a:pt x="142" y="310"/>
                  </a:cubicBezTo>
                  <a:cubicBezTo>
                    <a:pt x="144" y="313"/>
                    <a:pt x="145" y="314"/>
                    <a:pt x="148" y="315"/>
                  </a:cubicBezTo>
                  <a:cubicBezTo>
                    <a:pt x="150" y="316"/>
                    <a:pt x="149" y="316"/>
                    <a:pt x="149" y="318"/>
                  </a:cubicBezTo>
                  <a:cubicBezTo>
                    <a:pt x="149" y="321"/>
                    <a:pt x="152" y="321"/>
                    <a:pt x="152" y="323"/>
                  </a:cubicBezTo>
                  <a:cubicBezTo>
                    <a:pt x="152" y="326"/>
                    <a:pt x="160" y="325"/>
                    <a:pt x="162" y="325"/>
                  </a:cubicBezTo>
                  <a:cubicBezTo>
                    <a:pt x="165" y="326"/>
                    <a:pt x="166" y="328"/>
                    <a:pt x="170" y="329"/>
                  </a:cubicBezTo>
                  <a:cubicBezTo>
                    <a:pt x="172" y="329"/>
                    <a:pt x="175" y="329"/>
                    <a:pt x="176" y="331"/>
                  </a:cubicBezTo>
                  <a:cubicBezTo>
                    <a:pt x="177" y="332"/>
                    <a:pt x="178" y="333"/>
                    <a:pt x="179" y="334"/>
                  </a:cubicBezTo>
                  <a:cubicBezTo>
                    <a:pt x="181" y="334"/>
                    <a:pt x="182" y="333"/>
                    <a:pt x="183" y="336"/>
                  </a:cubicBezTo>
                  <a:cubicBezTo>
                    <a:pt x="183" y="336"/>
                    <a:pt x="187" y="337"/>
                    <a:pt x="188" y="337"/>
                  </a:cubicBezTo>
                  <a:cubicBezTo>
                    <a:pt x="189" y="338"/>
                    <a:pt x="196" y="340"/>
                    <a:pt x="198" y="341"/>
                  </a:cubicBezTo>
                  <a:cubicBezTo>
                    <a:pt x="199" y="341"/>
                    <a:pt x="203" y="342"/>
                    <a:pt x="203" y="343"/>
                  </a:cubicBezTo>
                  <a:cubicBezTo>
                    <a:pt x="203" y="346"/>
                    <a:pt x="208" y="348"/>
                    <a:pt x="210" y="346"/>
                  </a:cubicBezTo>
                  <a:cubicBezTo>
                    <a:pt x="211" y="346"/>
                    <a:pt x="211" y="345"/>
                    <a:pt x="212" y="345"/>
                  </a:cubicBezTo>
                  <a:cubicBezTo>
                    <a:pt x="212" y="345"/>
                    <a:pt x="212" y="345"/>
                    <a:pt x="212" y="345"/>
                  </a:cubicBezTo>
                  <a:cubicBezTo>
                    <a:pt x="212" y="336"/>
                    <a:pt x="212" y="336"/>
                    <a:pt x="212" y="336"/>
                  </a:cubicBezTo>
                  <a:cubicBezTo>
                    <a:pt x="212" y="336"/>
                    <a:pt x="212" y="335"/>
                    <a:pt x="212" y="334"/>
                  </a:cubicBezTo>
                  <a:cubicBezTo>
                    <a:pt x="212" y="334"/>
                    <a:pt x="212" y="334"/>
                    <a:pt x="212" y="334"/>
                  </a:cubicBezTo>
                  <a:cubicBezTo>
                    <a:pt x="212" y="334"/>
                    <a:pt x="212" y="334"/>
                    <a:pt x="212" y="334"/>
                  </a:cubicBezTo>
                  <a:cubicBezTo>
                    <a:pt x="213" y="333"/>
                    <a:pt x="214" y="332"/>
                    <a:pt x="214" y="330"/>
                  </a:cubicBezTo>
                  <a:cubicBezTo>
                    <a:pt x="227" y="327"/>
                    <a:pt x="236" y="330"/>
                    <a:pt x="248" y="332"/>
                  </a:cubicBezTo>
                  <a:cubicBezTo>
                    <a:pt x="270" y="335"/>
                    <a:pt x="270" y="335"/>
                    <a:pt x="270" y="335"/>
                  </a:cubicBezTo>
                  <a:cubicBezTo>
                    <a:pt x="280" y="337"/>
                    <a:pt x="290" y="339"/>
                    <a:pt x="299" y="339"/>
                  </a:cubicBezTo>
                  <a:cubicBezTo>
                    <a:pt x="308" y="343"/>
                    <a:pt x="318" y="346"/>
                    <a:pt x="328" y="347"/>
                  </a:cubicBezTo>
                  <a:cubicBezTo>
                    <a:pt x="338" y="348"/>
                    <a:pt x="342" y="338"/>
                    <a:pt x="350" y="335"/>
                  </a:cubicBezTo>
                  <a:cubicBezTo>
                    <a:pt x="350" y="335"/>
                    <a:pt x="350" y="335"/>
                    <a:pt x="350" y="335"/>
                  </a:cubicBezTo>
                  <a:cubicBezTo>
                    <a:pt x="352" y="327"/>
                    <a:pt x="352" y="327"/>
                    <a:pt x="352" y="327"/>
                  </a:cubicBezTo>
                  <a:cubicBezTo>
                    <a:pt x="358" y="320"/>
                    <a:pt x="373" y="315"/>
                    <a:pt x="381" y="311"/>
                  </a:cubicBezTo>
                  <a:cubicBezTo>
                    <a:pt x="387" y="307"/>
                    <a:pt x="393" y="304"/>
                    <a:pt x="396" y="297"/>
                  </a:cubicBezTo>
                  <a:cubicBezTo>
                    <a:pt x="397" y="294"/>
                    <a:pt x="401" y="286"/>
                    <a:pt x="404" y="293"/>
                  </a:cubicBezTo>
                  <a:cubicBezTo>
                    <a:pt x="412" y="311"/>
                    <a:pt x="430" y="290"/>
                    <a:pt x="440" y="284"/>
                  </a:cubicBezTo>
                  <a:cubicBezTo>
                    <a:pt x="440" y="284"/>
                    <a:pt x="440" y="284"/>
                    <a:pt x="440" y="284"/>
                  </a:cubicBezTo>
                  <a:cubicBezTo>
                    <a:pt x="443" y="277"/>
                    <a:pt x="443" y="277"/>
                    <a:pt x="443" y="277"/>
                  </a:cubicBezTo>
                  <a:cubicBezTo>
                    <a:pt x="447" y="270"/>
                    <a:pt x="447" y="268"/>
                    <a:pt x="437" y="269"/>
                  </a:cubicBezTo>
                  <a:cubicBezTo>
                    <a:pt x="430" y="271"/>
                    <a:pt x="431" y="254"/>
                    <a:pt x="431" y="250"/>
                  </a:cubicBezTo>
                  <a:cubicBezTo>
                    <a:pt x="431" y="244"/>
                    <a:pt x="429" y="243"/>
                    <a:pt x="426" y="238"/>
                  </a:cubicBezTo>
                  <a:cubicBezTo>
                    <a:pt x="420" y="230"/>
                    <a:pt x="413" y="242"/>
                    <a:pt x="408" y="239"/>
                  </a:cubicBezTo>
                  <a:cubicBezTo>
                    <a:pt x="401" y="235"/>
                    <a:pt x="410" y="221"/>
                    <a:pt x="411" y="216"/>
                  </a:cubicBezTo>
                  <a:cubicBezTo>
                    <a:pt x="413" y="208"/>
                    <a:pt x="408" y="210"/>
                    <a:pt x="403" y="208"/>
                  </a:cubicBezTo>
                  <a:cubicBezTo>
                    <a:pt x="400" y="207"/>
                    <a:pt x="399" y="204"/>
                    <a:pt x="397" y="202"/>
                  </a:cubicBezTo>
                  <a:cubicBezTo>
                    <a:pt x="397" y="196"/>
                    <a:pt x="396" y="188"/>
                    <a:pt x="397" y="182"/>
                  </a:cubicBezTo>
                  <a:cubicBezTo>
                    <a:pt x="399" y="177"/>
                    <a:pt x="402" y="174"/>
                    <a:pt x="402" y="169"/>
                  </a:cubicBezTo>
                  <a:cubicBezTo>
                    <a:pt x="402" y="161"/>
                    <a:pt x="397" y="152"/>
                    <a:pt x="399" y="143"/>
                  </a:cubicBezTo>
                  <a:cubicBezTo>
                    <a:pt x="399" y="143"/>
                    <a:pt x="399" y="143"/>
                    <a:pt x="399" y="143"/>
                  </a:cubicBezTo>
                  <a:cubicBezTo>
                    <a:pt x="399" y="124"/>
                    <a:pt x="399" y="124"/>
                    <a:pt x="399" y="124"/>
                  </a:cubicBezTo>
                  <a:cubicBezTo>
                    <a:pt x="398" y="116"/>
                    <a:pt x="393" y="112"/>
                    <a:pt x="385" y="110"/>
                  </a:cubicBezTo>
                  <a:cubicBezTo>
                    <a:pt x="375" y="106"/>
                    <a:pt x="375" y="106"/>
                    <a:pt x="375" y="106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22"/>
            <p:cNvSpPr>
              <a:spLocks noEditPoints="1"/>
            </p:cNvSpPr>
            <p:nvPr/>
          </p:nvSpPr>
          <p:spPr bwMode="auto">
            <a:xfrm>
              <a:off x="6508289" y="2296028"/>
              <a:ext cx="1873947" cy="1459482"/>
            </a:xfrm>
            <a:custGeom>
              <a:avLst/>
              <a:gdLst>
                <a:gd name="T0" fmla="*/ 51 w 447"/>
                <a:gd name="T1" fmla="*/ 141 h 348"/>
                <a:gd name="T2" fmla="*/ 54 w 447"/>
                <a:gd name="T3" fmla="*/ 135 h 348"/>
                <a:gd name="T4" fmla="*/ 59 w 447"/>
                <a:gd name="T5" fmla="*/ 145 h 348"/>
                <a:gd name="T6" fmla="*/ 2 w 447"/>
                <a:gd name="T7" fmla="*/ 116 h 348"/>
                <a:gd name="T8" fmla="*/ 18 w 447"/>
                <a:gd name="T9" fmla="*/ 125 h 348"/>
                <a:gd name="T10" fmla="*/ 12 w 447"/>
                <a:gd name="T11" fmla="*/ 113 h 348"/>
                <a:gd name="T12" fmla="*/ 130 w 447"/>
                <a:gd name="T13" fmla="*/ 240 h 348"/>
                <a:gd name="T14" fmla="*/ 117 w 447"/>
                <a:gd name="T15" fmla="*/ 259 h 348"/>
                <a:gd name="T16" fmla="*/ 375 w 447"/>
                <a:gd name="T17" fmla="*/ 106 h 348"/>
                <a:gd name="T18" fmla="*/ 340 w 447"/>
                <a:gd name="T19" fmla="*/ 123 h 348"/>
                <a:gd name="T20" fmla="*/ 318 w 447"/>
                <a:gd name="T21" fmla="*/ 110 h 348"/>
                <a:gd name="T22" fmla="*/ 312 w 447"/>
                <a:gd name="T23" fmla="*/ 104 h 348"/>
                <a:gd name="T24" fmla="*/ 291 w 447"/>
                <a:gd name="T25" fmla="*/ 83 h 348"/>
                <a:gd name="T26" fmla="*/ 270 w 447"/>
                <a:gd name="T27" fmla="*/ 81 h 348"/>
                <a:gd name="T28" fmla="*/ 257 w 447"/>
                <a:gd name="T29" fmla="*/ 83 h 348"/>
                <a:gd name="T30" fmla="*/ 230 w 447"/>
                <a:gd name="T31" fmla="*/ 86 h 348"/>
                <a:gd name="T32" fmla="*/ 175 w 447"/>
                <a:gd name="T33" fmla="*/ 65 h 348"/>
                <a:gd name="T34" fmla="*/ 172 w 447"/>
                <a:gd name="T35" fmla="*/ 38 h 348"/>
                <a:gd name="T36" fmla="*/ 177 w 447"/>
                <a:gd name="T37" fmla="*/ 36 h 348"/>
                <a:gd name="T38" fmla="*/ 153 w 447"/>
                <a:gd name="T39" fmla="*/ 28 h 348"/>
                <a:gd name="T40" fmla="*/ 136 w 447"/>
                <a:gd name="T41" fmla="*/ 23 h 348"/>
                <a:gd name="T42" fmla="*/ 104 w 447"/>
                <a:gd name="T43" fmla="*/ 13 h 348"/>
                <a:gd name="T44" fmla="*/ 72 w 447"/>
                <a:gd name="T45" fmla="*/ 3 h 348"/>
                <a:gd name="T46" fmla="*/ 47 w 447"/>
                <a:gd name="T47" fmla="*/ 14 h 348"/>
                <a:gd name="T48" fmla="*/ 26 w 447"/>
                <a:gd name="T49" fmla="*/ 38 h 348"/>
                <a:gd name="T50" fmla="*/ 12 w 447"/>
                <a:gd name="T51" fmla="*/ 51 h 348"/>
                <a:gd name="T52" fmla="*/ 19 w 447"/>
                <a:gd name="T53" fmla="*/ 65 h 348"/>
                <a:gd name="T54" fmla="*/ 13 w 447"/>
                <a:gd name="T55" fmla="*/ 80 h 348"/>
                <a:gd name="T56" fmla="*/ 34 w 447"/>
                <a:gd name="T57" fmla="*/ 80 h 348"/>
                <a:gd name="T58" fmla="*/ 44 w 447"/>
                <a:gd name="T59" fmla="*/ 88 h 348"/>
                <a:gd name="T60" fmla="*/ 43 w 447"/>
                <a:gd name="T61" fmla="*/ 103 h 348"/>
                <a:gd name="T62" fmla="*/ 27 w 447"/>
                <a:gd name="T63" fmla="*/ 109 h 348"/>
                <a:gd name="T64" fmla="*/ 28 w 447"/>
                <a:gd name="T65" fmla="*/ 123 h 348"/>
                <a:gd name="T66" fmla="*/ 34 w 447"/>
                <a:gd name="T67" fmla="*/ 123 h 348"/>
                <a:gd name="T68" fmla="*/ 44 w 447"/>
                <a:gd name="T69" fmla="*/ 120 h 348"/>
                <a:gd name="T70" fmla="*/ 56 w 447"/>
                <a:gd name="T71" fmla="*/ 130 h 348"/>
                <a:gd name="T72" fmla="*/ 75 w 447"/>
                <a:gd name="T73" fmla="*/ 132 h 348"/>
                <a:gd name="T74" fmla="*/ 99 w 447"/>
                <a:gd name="T75" fmla="*/ 133 h 348"/>
                <a:gd name="T76" fmla="*/ 99 w 447"/>
                <a:gd name="T77" fmla="*/ 142 h 348"/>
                <a:gd name="T78" fmla="*/ 109 w 447"/>
                <a:gd name="T79" fmla="*/ 149 h 348"/>
                <a:gd name="T80" fmla="*/ 121 w 447"/>
                <a:gd name="T81" fmla="*/ 162 h 348"/>
                <a:gd name="T82" fmla="*/ 142 w 447"/>
                <a:gd name="T83" fmla="*/ 173 h 348"/>
                <a:gd name="T84" fmla="*/ 137 w 447"/>
                <a:gd name="T85" fmla="*/ 194 h 348"/>
                <a:gd name="T86" fmla="*/ 116 w 447"/>
                <a:gd name="T87" fmla="*/ 212 h 348"/>
                <a:gd name="T88" fmla="*/ 100 w 447"/>
                <a:gd name="T89" fmla="*/ 218 h 348"/>
                <a:gd name="T90" fmla="*/ 93 w 447"/>
                <a:gd name="T91" fmla="*/ 226 h 348"/>
                <a:gd name="T92" fmla="*/ 95 w 447"/>
                <a:gd name="T93" fmla="*/ 246 h 348"/>
                <a:gd name="T94" fmla="*/ 108 w 447"/>
                <a:gd name="T95" fmla="*/ 261 h 348"/>
                <a:gd name="T96" fmla="*/ 104 w 447"/>
                <a:gd name="T97" fmla="*/ 274 h 348"/>
                <a:gd name="T98" fmla="*/ 113 w 447"/>
                <a:gd name="T99" fmla="*/ 289 h 348"/>
                <a:gd name="T100" fmla="*/ 123 w 447"/>
                <a:gd name="T101" fmla="*/ 298 h 348"/>
                <a:gd name="T102" fmla="*/ 149 w 447"/>
                <a:gd name="T103" fmla="*/ 318 h 348"/>
                <a:gd name="T104" fmla="*/ 176 w 447"/>
                <a:gd name="T105" fmla="*/ 331 h 348"/>
                <a:gd name="T106" fmla="*/ 198 w 447"/>
                <a:gd name="T107" fmla="*/ 341 h 348"/>
                <a:gd name="T108" fmla="*/ 212 w 447"/>
                <a:gd name="T109" fmla="*/ 345 h 348"/>
                <a:gd name="T110" fmla="*/ 212 w 447"/>
                <a:gd name="T111" fmla="*/ 334 h 348"/>
                <a:gd name="T112" fmla="*/ 299 w 447"/>
                <a:gd name="T113" fmla="*/ 339 h 348"/>
                <a:gd name="T114" fmla="*/ 352 w 447"/>
                <a:gd name="T115" fmla="*/ 327 h 348"/>
                <a:gd name="T116" fmla="*/ 440 w 447"/>
                <a:gd name="T117" fmla="*/ 284 h 348"/>
                <a:gd name="T118" fmla="*/ 431 w 447"/>
                <a:gd name="T119" fmla="*/ 250 h 348"/>
                <a:gd name="T120" fmla="*/ 403 w 447"/>
                <a:gd name="T121" fmla="*/ 208 h 348"/>
                <a:gd name="T122" fmla="*/ 399 w 447"/>
                <a:gd name="T123" fmla="*/ 143 h 348"/>
                <a:gd name="T124" fmla="*/ 375 w 447"/>
                <a:gd name="T125" fmla="*/ 106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7" h="348">
                  <a:moveTo>
                    <a:pt x="58" y="145"/>
                  </a:moveTo>
                  <a:cubicBezTo>
                    <a:pt x="56" y="146"/>
                    <a:pt x="55" y="142"/>
                    <a:pt x="55" y="142"/>
                  </a:cubicBezTo>
                  <a:cubicBezTo>
                    <a:pt x="54" y="141"/>
                    <a:pt x="54" y="141"/>
                    <a:pt x="54" y="142"/>
                  </a:cubicBezTo>
                  <a:cubicBezTo>
                    <a:pt x="53" y="142"/>
                    <a:pt x="51" y="142"/>
                    <a:pt x="51" y="141"/>
                  </a:cubicBezTo>
                  <a:cubicBezTo>
                    <a:pt x="50" y="140"/>
                    <a:pt x="50" y="139"/>
                    <a:pt x="50" y="139"/>
                  </a:cubicBezTo>
                  <a:cubicBezTo>
                    <a:pt x="49" y="138"/>
                    <a:pt x="49" y="137"/>
                    <a:pt x="50" y="137"/>
                  </a:cubicBezTo>
                  <a:cubicBezTo>
                    <a:pt x="51" y="137"/>
                    <a:pt x="52" y="137"/>
                    <a:pt x="52" y="136"/>
                  </a:cubicBezTo>
                  <a:cubicBezTo>
                    <a:pt x="53" y="136"/>
                    <a:pt x="53" y="135"/>
                    <a:pt x="54" y="135"/>
                  </a:cubicBezTo>
                  <a:cubicBezTo>
                    <a:pt x="56" y="135"/>
                    <a:pt x="56" y="136"/>
                    <a:pt x="57" y="136"/>
                  </a:cubicBezTo>
                  <a:cubicBezTo>
                    <a:pt x="58" y="137"/>
                    <a:pt x="59" y="137"/>
                    <a:pt x="59" y="138"/>
                  </a:cubicBezTo>
                  <a:cubicBezTo>
                    <a:pt x="59" y="139"/>
                    <a:pt x="59" y="139"/>
                    <a:pt x="59" y="140"/>
                  </a:cubicBezTo>
                  <a:cubicBezTo>
                    <a:pt x="59" y="142"/>
                    <a:pt x="61" y="145"/>
                    <a:pt x="59" y="145"/>
                  </a:cubicBezTo>
                  <a:cubicBezTo>
                    <a:pt x="58" y="145"/>
                    <a:pt x="58" y="145"/>
                    <a:pt x="58" y="145"/>
                  </a:cubicBezTo>
                  <a:close/>
                  <a:moveTo>
                    <a:pt x="12" y="113"/>
                  </a:moveTo>
                  <a:cubicBezTo>
                    <a:pt x="10" y="111"/>
                    <a:pt x="10" y="111"/>
                    <a:pt x="7" y="113"/>
                  </a:cubicBezTo>
                  <a:cubicBezTo>
                    <a:pt x="6" y="114"/>
                    <a:pt x="4" y="114"/>
                    <a:pt x="2" y="116"/>
                  </a:cubicBezTo>
                  <a:cubicBezTo>
                    <a:pt x="0" y="120"/>
                    <a:pt x="6" y="120"/>
                    <a:pt x="7" y="122"/>
                  </a:cubicBezTo>
                  <a:cubicBezTo>
                    <a:pt x="8" y="123"/>
                    <a:pt x="8" y="125"/>
                    <a:pt x="9" y="127"/>
                  </a:cubicBezTo>
                  <a:cubicBezTo>
                    <a:pt x="10" y="129"/>
                    <a:pt x="13" y="127"/>
                    <a:pt x="15" y="127"/>
                  </a:cubicBezTo>
                  <a:cubicBezTo>
                    <a:pt x="16" y="127"/>
                    <a:pt x="20" y="127"/>
                    <a:pt x="18" y="125"/>
                  </a:cubicBezTo>
                  <a:cubicBezTo>
                    <a:pt x="18" y="125"/>
                    <a:pt x="17" y="124"/>
                    <a:pt x="17" y="123"/>
                  </a:cubicBezTo>
                  <a:cubicBezTo>
                    <a:pt x="17" y="122"/>
                    <a:pt x="19" y="121"/>
                    <a:pt x="19" y="119"/>
                  </a:cubicBezTo>
                  <a:cubicBezTo>
                    <a:pt x="18" y="118"/>
                    <a:pt x="17" y="117"/>
                    <a:pt x="16" y="116"/>
                  </a:cubicBezTo>
                  <a:cubicBezTo>
                    <a:pt x="12" y="113"/>
                    <a:pt x="12" y="113"/>
                    <a:pt x="12" y="113"/>
                  </a:cubicBezTo>
                  <a:close/>
                  <a:moveTo>
                    <a:pt x="116" y="243"/>
                  </a:moveTo>
                  <a:cubicBezTo>
                    <a:pt x="118" y="242"/>
                    <a:pt x="117" y="237"/>
                    <a:pt x="119" y="237"/>
                  </a:cubicBezTo>
                  <a:cubicBezTo>
                    <a:pt x="121" y="236"/>
                    <a:pt x="124" y="237"/>
                    <a:pt x="126" y="237"/>
                  </a:cubicBezTo>
                  <a:cubicBezTo>
                    <a:pt x="127" y="237"/>
                    <a:pt x="129" y="239"/>
                    <a:pt x="130" y="240"/>
                  </a:cubicBezTo>
                  <a:cubicBezTo>
                    <a:pt x="132" y="241"/>
                    <a:pt x="131" y="243"/>
                    <a:pt x="130" y="245"/>
                  </a:cubicBezTo>
                  <a:cubicBezTo>
                    <a:pt x="130" y="246"/>
                    <a:pt x="130" y="248"/>
                    <a:pt x="130" y="250"/>
                  </a:cubicBezTo>
                  <a:cubicBezTo>
                    <a:pt x="129" y="252"/>
                    <a:pt x="128" y="251"/>
                    <a:pt x="127" y="252"/>
                  </a:cubicBezTo>
                  <a:cubicBezTo>
                    <a:pt x="124" y="253"/>
                    <a:pt x="122" y="263"/>
                    <a:pt x="117" y="259"/>
                  </a:cubicBezTo>
                  <a:cubicBezTo>
                    <a:pt x="115" y="257"/>
                    <a:pt x="118" y="253"/>
                    <a:pt x="116" y="251"/>
                  </a:cubicBezTo>
                  <a:cubicBezTo>
                    <a:pt x="115" y="249"/>
                    <a:pt x="113" y="247"/>
                    <a:pt x="114" y="245"/>
                  </a:cubicBezTo>
                  <a:cubicBezTo>
                    <a:pt x="116" y="243"/>
                    <a:pt x="116" y="243"/>
                    <a:pt x="116" y="243"/>
                  </a:cubicBezTo>
                  <a:close/>
                  <a:moveTo>
                    <a:pt x="375" y="106"/>
                  </a:moveTo>
                  <a:cubicBezTo>
                    <a:pt x="370" y="109"/>
                    <a:pt x="370" y="109"/>
                    <a:pt x="370" y="109"/>
                  </a:cubicBezTo>
                  <a:cubicBezTo>
                    <a:pt x="367" y="111"/>
                    <a:pt x="361" y="111"/>
                    <a:pt x="360" y="107"/>
                  </a:cubicBezTo>
                  <a:cubicBezTo>
                    <a:pt x="358" y="106"/>
                    <a:pt x="355" y="106"/>
                    <a:pt x="352" y="106"/>
                  </a:cubicBezTo>
                  <a:cubicBezTo>
                    <a:pt x="352" y="108"/>
                    <a:pt x="341" y="123"/>
                    <a:pt x="340" y="123"/>
                  </a:cubicBezTo>
                  <a:cubicBezTo>
                    <a:pt x="340" y="123"/>
                    <a:pt x="335" y="121"/>
                    <a:pt x="335" y="121"/>
                  </a:cubicBezTo>
                  <a:cubicBezTo>
                    <a:pt x="334" y="120"/>
                    <a:pt x="333" y="116"/>
                    <a:pt x="333" y="115"/>
                  </a:cubicBezTo>
                  <a:cubicBezTo>
                    <a:pt x="333" y="109"/>
                    <a:pt x="331" y="111"/>
                    <a:pt x="326" y="109"/>
                  </a:cubicBezTo>
                  <a:cubicBezTo>
                    <a:pt x="323" y="108"/>
                    <a:pt x="321" y="109"/>
                    <a:pt x="318" y="110"/>
                  </a:cubicBezTo>
                  <a:cubicBezTo>
                    <a:pt x="316" y="110"/>
                    <a:pt x="314" y="109"/>
                    <a:pt x="312" y="108"/>
                  </a:cubicBezTo>
                  <a:cubicBezTo>
                    <a:pt x="312" y="108"/>
                    <a:pt x="312" y="108"/>
                    <a:pt x="312" y="108"/>
                  </a:cubicBezTo>
                  <a:cubicBezTo>
                    <a:pt x="312" y="108"/>
                    <a:pt x="312" y="108"/>
                    <a:pt x="312" y="108"/>
                  </a:cubicBezTo>
                  <a:cubicBezTo>
                    <a:pt x="311" y="108"/>
                    <a:pt x="312" y="104"/>
                    <a:pt x="312" y="104"/>
                  </a:cubicBezTo>
                  <a:cubicBezTo>
                    <a:pt x="312" y="104"/>
                    <a:pt x="312" y="104"/>
                    <a:pt x="312" y="104"/>
                  </a:cubicBezTo>
                  <a:cubicBezTo>
                    <a:pt x="310" y="104"/>
                    <a:pt x="306" y="99"/>
                    <a:pt x="304" y="97"/>
                  </a:cubicBezTo>
                  <a:cubicBezTo>
                    <a:pt x="295" y="89"/>
                    <a:pt x="295" y="89"/>
                    <a:pt x="295" y="89"/>
                  </a:cubicBezTo>
                  <a:cubicBezTo>
                    <a:pt x="293" y="87"/>
                    <a:pt x="294" y="84"/>
                    <a:pt x="291" y="83"/>
                  </a:cubicBezTo>
                  <a:cubicBezTo>
                    <a:pt x="286" y="85"/>
                    <a:pt x="286" y="85"/>
                    <a:pt x="286" y="85"/>
                  </a:cubicBezTo>
                  <a:cubicBezTo>
                    <a:pt x="285" y="83"/>
                    <a:pt x="283" y="84"/>
                    <a:pt x="281" y="82"/>
                  </a:cubicBezTo>
                  <a:cubicBezTo>
                    <a:pt x="280" y="82"/>
                    <a:pt x="278" y="83"/>
                    <a:pt x="277" y="82"/>
                  </a:cubicBezTo>
                  <a:cubicBezTo>
                    <a:pt x="274" y="79"/>
                    <a:pt x="272" y="83"/>
                    <a:pt x="270" y="81"/>
                  </a:cubicBezTo>
                  <a:cubicBezTo>
                    <a:pt x="269" y="80"/>
                    <a:pt x="269" y="79"/>
                    <a:pt x="268" y="79"/>
                  </a:cubicBezTo>
                  <a:cubicBezTo>
                    <a:pt x="266" y="79"/>
                    <a:pt x="265" y="81"/>
                    <a:pt x="264" y="80"/>
                  </a:cubicBezTo>
                  <a:cubicBezTo>
                    <a:pt x="261" y="79"/>
                    <a:pt x="261" y="79"/>
                    <a:pt x="259" y="79"/>
                  </a:cubicBezTo>
                  <a:cubicBezTo>
                    <a:pt x="257" y="83"/>
                    <a:pt x="257" y="83"/>
                    <a:pt x="257" y="83"/>
                  </a:cubicBezTo>
                  <a:cubicBezTo>
                    <a:pt x="252" y="88"/>
                    <a:pt x="252" y="88"/>
                    <a:pt x="252" y="88"/>
                  </a:cubicBezTo>
                  <a:cubicBezTo>
                    <a:pt x="247" y="90"/>
                    <a:pt x="250" y="85"/>
                    <a:pt x="246" y="84"/>
                  </a:cubicBezTo>
                  <a:cubicBezTo>
                    <a:pt x="243" y="83"/>
                    <a:pt x="240" y="84"/>
                    <a:pt x="237" y="84"/>
                  </a:cubicBezTo>
                  <a:cubicBezTo>
                    <a:pt x="234" y="85"/>
                    <a:pt x="232" y="86"/>
                    <a:pt x="230" y="86"/>
                  </a:cubicBezTo>
                  <a:cubicBezTo>
                    <a:pt x="224" y="86"/>
                    <a:pt x="222" y="87"/>
                    <a:pt x="217" y="85"/>
                  </a:cubicBezTo>
                  <a:cubicBezTo>
                    <a:pt x="211" y="83"/>
                    <a:pt x="208" y="79"/>
                    <a:pt x="203" y="77"/>
                  </a:cubicBezTo>
                  <a:cubicBezTo>
                    <a:pt x="198" y="75"/>
                    <a:pt x="190" y="76"/>
                    <a:pt x="186" y="74"/>
                  </a:cubicBezTo>
                  <a:cubicBezTo>
                    <a:pt x="183" y="71"/>
                    <a:pt x="179" y="68"/>
                    <a:pt x="175" y="65"/>
                  </a:cubicBezTo>
                  <a:cubicBezTo>
                    <a:pt x="172" y="64"/>
                    <a:pt x="172" y="60"/>
                    <a:pt x="170" y="58"/>
                  </a:cubicBezTo>
                  <a:cubicBezTo>
                    <a:pt x="169" y="57"/>
                    <a:pt x="168" y="56"/>
                    <a:pt x="166" y="55"/>
                  </a:cubicBezTo>
                  <a:cubicBezTo>
                    <a:pt x="162" y="50"/>
                    <a:pt x="165" y="49"/>
                    <a:pt x="167" y="45"/>
                  </a:cubicBezTo>
                  <a:cubicBezTo>
                    <a:pt x="169" y="43"/>
                    <a:pt x="170" y="40"/>
                    <a:pt x="172" y="38"/>
                  </a:cubicBezTo>
                  <a:cubicBezTo>
                    <a:pt x="174" y="37"/>
                    <a:pt x="175" y="39"/>
                    <a:pt x="176" y="39"/>
                  </a:cubicBezTo>
                  <a:cubicBezTo>
                    <a:pt x="176" y="39"/>
                    <a:pt x="176" y="39"/>
                    <a:pt x="176" y="39"/>
                  </a:cubicBezTo>
                  <a:cubicBezTo>
                    <a:pt x="176" y="39"/>
                    <a:pt x="176" y="38"/>
                    <a:pt x="177" y="37"/>
                  </a:cubicBezTo>
                  <a:cubicBezTo>
                    <a:pt x="177" y="37"/>
                    <a:pt x="177" y="36"/>
                    <a:pt x="177" y="36"/>
                  </a:cubicBezTo>
                  <a:cubicBezTo>
                    <a:pt x="177" y="35"/>
                    <a:pt x="175" y="35"/>
                    <a:pt x="175" y="35"/>
                  </a:cubicBezTo>
                  <a:cubicBezTo>
                    <a:pt x="171" y="34"/>
                    <a:pt x="171" y="34"/>
                    <a:pt x="171" y="34"/>
                  </a:cubicBezTo>
                  <a:cubicBezTo>
                    <a:pt x="169" y="34"/>
                    <a:pt x="166" y="33"/>
                    <a:pt x="165" y="33"/>
                  </a:cubicBezTo>
                  <a:cubicBezTo>
                    <a:pt x="163" y="38"/>
                    <a:pt x="154" y="30"/>
                    <a:pt x="153" y="28"/>
                  </a:cubicBezTo>
                  <a:cubicBezTo>
                    <a:pt x="152" y="27"/>
                    <a:pt x="148" y="27"/>
                    <a:pt x="147" y="27"/>
                  </a:cubicBezTo>
                  <a:cubicBezTo>
                    <a:pt x="145" y="28"/>
                    <a:pt x="143" y="29"/>
                    <a:pt x="141" y="29"/>
                  </a:cubicBezTo>
                  <a:cubicBezTo>
                    <a:pt x="139" y="29"/>
                    <a:pt x="138" y="28"/>
                    <a:pt x="136" y="28"/>
                  </a:cubicBezTo>
                  <a:cubicBezTo>
                    <a:pt x="136" y="28"/>
                    <a:pt x="136" y="24"/>
                    <a:pt x="136" y="23"/>
                  </a:cubicBezTo>
                  <a:cubicBezTo>
                    <a:pt x="133" y="17"/>
                    <a:pt x="124" y="17"/>
                    <a:pt x="119" y="13"/>
                  </a:cubicBezTo>
                  <a:cubicBezTo>
                    <a:pt x="116" y="10"/>
                    <a:pt x="113" y="5"/>
                    <a:pt x="109" y="5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94" y="13"/>
                    <a:pt x="94" y="13"/>
                    <a:pt x="94" y="13"/>
                  </a:cubicBezTo>
                  <a:cubicBezTo>
                    <a:pt x="89" y="5"/>
                    <a:pt x="89" y="5"/>
                    <a:pt x="89" y="5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6" y="38"/>
                    <a:pt x="26" y="38"/>
                  </a:cubicBezTo>
                  <a:cubicBezTo>
                    <a:pt x="23" y="37"/>
                    <a:pt x="22" y="43"/>
                    <a:pt x="20" y="44"/>
                  </a:cubicBezTo>
                  <a:cubicBezTo>
                    <a:pt x="19" y="45"/>
                    <a:pt x="18" y="45"/>
                    <a:pt x="18" y="46"/>
                  </a:cubicBezTo>
                  <a:cubicBezTo>
                    <a:pt x="17" y="47"/>
                    <a:pt x="18" y="48"/>
                    <a:pt x="16" y="48"/>
                  </a:cubicBezTo>
                  <a:cubicBezTo>
                    <a:pt x="14" y="49"/>
                    <a:pt x="13" y="49"/>
                    <a:pt x="12" y="51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2" y="54"/>
                    <a:pt x="12" y="57"/>
                    <a:pt x="14" y="59"/>
                  </a:cubicBezTo>
                  <a:cubicBezTo>
                    <a:pt x="15" y="60"/>
                    <a:pt x="17" y="61"/>
                    <a:pt x="17" y="62"/>
                  </a:cubicBezTo>
                  <a:cubicBezTo>
                    <a:pt x="17" y="64"/>
                    <a:pt x="17" y="65"/>
                    <a:pt x="19" y="65"/>
                  </a:cubicBezTo>
                  <a:cubicBezTo>
                    <a:pt x="19" y="66"/>
                    <a:pt x="21" y="66"/>
                    <a:pt x="21" y="67"/>
                  </a:cubicBezTo>
                  <a:cubicBezTo>
                    <a:pt x="21" y="67"/>
                    <a:pt x="19" y="69"/>
                    <a:pt x="19" y="70"/>
                  </a:cubicBezTo>
                  <a:cubicBezTo>
                    <a:pt x="19" y="72"/>
                    <a:pt x="19" y="74"/>
                    <a:pt x="19" y="75"/>
                  </a:cubicBezTo>
                  <a:cubicBezTo>
                    <a:pt x="14" y="76"/>
                    <a:pt x="13" y="75"/>
                    <a:pt x="13" y="80"/>
                  </a:cubicBezTo>
                  <a:cubicBezTo>
                    <a:pt x="13" y="84"/>
                    <a:pt x="18" y="78"/>
                    <a:pt x="18" y="79"/>
                  </a:cubicBezTo>
                  <a:cubicBezTo>
                    <a:pt x="20" y="84"/>
                    <a:pt x="23" y="83"/>
                    <a:pt x="25" y="86"/>
                  </a:cubicBezTo>
                  <a:cubicBezTo>
                    <a:pt x="28" y="88"/>
                    <a:pt x="29" y="85"/>
                    <a:pt x="30" y="83"/>
                  </a:cubicBezTo>
                  <a:cubicBezTo>
                    <a:pt x="31" y="81"/>
                    <a:pt x="32" y="81"/>
                    <a:pt x="34" y="80"/>
                  </a:cubicBezTo>
                  <a:cubicBezTo>
                    <a:pt x="34" y="80"/>
                    <a:pt x="36" y="78"/>
                    <a:pt x="36" y="79"/>
                  </a:cubicBezTo>
                  <a:cubicBezTo>
                    <a:pt x="37" y="81"/>
                    <a:pt x="36" y="82"/>
                    <a:pt x="39" y="82"/>
                  </a:cubicBezTo>
                  <a:cubicBezTo>
                    <a:pt x="40" y="82"/>
                    <a:pt x="41" y="84"/>
                    <a:pt x="41" y="85"/>
                  </a:cubicBezTo>
                  <a:cubicBezTo>
                    <a:pt x="42" y="85"/>
                    <a:pt x="44" y="87"/>
                    <a:pt x="44" y="88"/>
                  </a:cubicBezTo>
                  <a:cubicBezTo>
                    <a:pt x="45" y="91"/>
                    <a:pt x="48" y="89"/>
                    <a:pt x="51" y="90"/>
                  </a:cubicBezTo>
                  <a:cubicBezTo>
                    <a:pt x="54" y="91"/>
                    <a:pt x="55" y="98"/>
                    <a:pt x="52" y="99"/>
                  </a:cubicBezTo>
                  <a:cubicBezTo>
                    <a:pt x="50" y="100"/>
                    <a:pt x="48" y="103"/>
                    <a:pt x="47" y="104"/>
                  </a:cubicBezTo>
                  <a:cubicBezTo>
                    <a:pt x="46" y="105"/>
                    <a:pt x="45" y="103"/>
                    <a:pt x="43" y="103"/>
                  </a:cubicBezTo>
                  <a:cubicBezTo>
                    <a:pt x="42" y="103"/>
                    <a:pt x="42" y="105"/>
                    <a:pt x="41" y="106"/>
                  </a:cubicBezTo>
                  <a:cubicBezTo>
                    <a:pt x="39" y="106"/>
                    <a:pt x="37" y="106"/>
                    <a:pt x="36" y="106"/>
                  </a:cubicBezTo>
                  <a:cubicBezTo>
                    <a:pt x="34" y="106"/>
                    <a:pt x="33" y="107"/>
                    <a:pt x="31" y="106"/>
                  </a:cubicBezTo>
                  <a:cubicBezTo>
                    <a:pt x="29" y="103"/>
                    <a:pt x="29" y="107"/>
                    <a:pt x="27" y="109"/>
                  </a:cubicBezTo>
                  <a:cubicBezTo>
                    <a:pt x="26" y="109"/>
                    <a:pt x="23" y="110"/>
                    <a:pt x="24" y="111"/>
                  </a:cubicBezTo>
                  <a:cubicBezTo>
                    <a:pt x="25" y="112"/>
                    <a:pt x="25" y="114"/>
                    <a:pt x="24" y="116"/>
                  </a:cubicBezTo>
                  <a:cubicBezTo>
                    <a:pt x="24" y="117"/>
                    <a:pt x="21" y="124"/>
                    <a:pt x="22" y="124"/>
                  </a:cubicBezTo>
                  <a:cubicBezTo>
                    <a:pt x="28" y="123"/>
                    <a:pt x="28" y="123"/>
                    <a:pt x="28" y="123"/>
                  </a:cubicBezTo>
                  <a:cubicBezTo>
                    <a:pt x="30" y="123"/>
                    <a:pt x="30" y="120"/>
                    <a:pt x="32" y="121"/>
                  </a:cubicBezTo>
                  <a:cubicBezTo>
                    <a:pt x="32" y="122"/>
                    <a:pt x="30" y="123"/>
                    <a:pt x="31" y="123"/>
                  </a:cubicBezTo>
                  <a:cubicBezTo>
                    <a:pt x="32" y="123"/>
                    <a:pt x="31" y="125"/>
                    <a:pt x="32" y="125"/>
                  </a:cubicBezTo>
                  <a:cubicBezTo>
                    <a:pt x="34" y="126"/>
                    <a:pt x="34" y="123"/>
                    <a:pt x="34" y="123"/>
                  </a:cubicBezTo>
                  <a:cubicBezTo>
                    <a:pt x="34" y="121"/>
                    <a:pt x="37" y="122"/>
                    <a:pt x="37" y="119"/>
                  </a:cubicBezTo>
                  <a:cubicBezTo>
                    <a:pt x="37" y="118"/>
                    <a:pt x="38" y="115"/>
                    <a:pt x="38" y="114"/>
                  </a:cubicBezTo>
                  <a:cubicBezTo>
                    <a:pt x="36" y="109"/>
                    <a:pt x="41" y="114"/>
                    <a:pt x="43" y="115"/>
                  </a:cubicBezTo>
                  <a:cubicBezTo>
                    <a:pt x="47" y="117"/>
                    <a:pt x="43" y="118"/>
                    <a:pt x="44" y="120"/>
                  </a:cubicBezTo>
                  <a:cubicBezTo>
                    <a:pt x="44" y="121"/>
                    <a:pt x="45" y="124"/>
                    <a:pt x="46" y="124"/>
                  </a:cubicBezTo>
                  <a:cubicBezTo>
                    <a:pt x="46" y="125"/>
                    <a:pt x="48" y="126"/>
                    <a:pt x="49" y="124"/>
                  </a:cubicBezTo>
                  <a:cubicBezTo>
                    <a:pt x="49" y="123"/>
                    <a:pt x="52" y="126"/>
                    <a:pt x="53" y="127"/>
                  </a:cubicBezTo>
                  <a:cubicBezTo>
                    <a:pt x="55" y="128"/>
                    <a:pt x="56" y="127"/>
                    <a:pt x="56" y="130"/>
                  </a:cubicBezTo>
                  <a:cubicBezTo>
                    <a:pt x="57" y="132"/>
                    <a:pt x="59" y="130"/>
                    <a:pt x="59" y="132"/>
                  </a:cubicBezTo>
                  <a:cubicBezTo>
                    <a:pt x="59" y="136"/>
                    <a:pt x="62" y="133"/>
                    <a:pt x="64" y="137"/>
                  </a:cubicBezTo>
                  <a:cubicBezTo>
                    <a:pt x="66" y="142"/>
                    <a:pt x="66" y="132"/>
                    <a:pt x="66" y="132"/>
                  </a:cubicBezTo>
                  <a:cubicBezTo>
                    <a:pt x="67" y="128"/>
                    <a:pt x="74" y="126"/>
                    <a:pt x="75" y="132"/>
                  </a:cubicBezTo>
                  <a:cubicBezTo>
                    <a:pt x="75" y="136"/>
                    <a:pt x="77" y="139"/>
                    <a:pt x="81" y="138"/>
                  </a:cubicBezTo>
                  <a:cubicBezTo>
                    <a:pt x="84" y="136"/>
                    <a:pt x="85" y="140"/>
                    <a:pt x="88" y="140"/>
                  </a:cubicBezTo>
                  <a:cubicBezTo>
                    <a:pt x="88" y="140"/>
                    <a:pt x="91" y="137"/>
                    <a:pt x="92" y="136"/>
                  </a:cubicBezTo>
                  <a:cubicBezTo>
                    <a:pt x="96" y="135"/>
                    <a:pt x="97" y="132"/>
                    <a:pt x="99" y="133"/>
                  </a:cubicBezTo>
                  <a:cubicBezTo>
                    <a:pt x="101" y="133"/>
                    <a:pt x="102" y="133"/>
                    <a:pt x="103" y="133"/>
                  </a:cubicBezTo>
                  <a:cubicBezTo>
                    <a:pt x="105" y="133"/>
                    <a:pt x="105" y="134"/>
                    <a:pt x="106" y="135"/>
                  </a:cubicBezTo>
                  <a:cubicBezTo>
                    <a:pt x="106" y="135"/>
                    <a:pt x="106" y="135"/>
                    <a:pt x="106" y="135"/>
                  </a:cubicBezTo>
                  <a:cubicBezTo>
                    <a:pt x="106" y="138"/>
                    <a:pt x="100" y="140"/>
                    <a:pt x="99" y="142"/>
                  </a:cubicBezTo>
                  <a:cubicBezTo>
                    <a:pt x="99" y="144"/>
                    <a:pt x="100" y="146"/>
                    <a:pt x="101" y="147"/>
                  </a:cubicBezTo>
                  <a:cubicBezTo>
                    <a:pt x="102" y="148"/>
                    <a:pt x="101" y="151"/>
                    <a:pt x="102" y="152"/>
                  </a:cubicBezTo>
                  <a:cubicBezTo>
                    <a:pt x="103" y="151"/>
                    <a:pt x="105" y="149"/>
                    <a:pt x="107" y="149"/>
                  </a:cubicBezTo>
                  <a:cubicBezTo>
                    <a:pt x="107" y="149"/>
                    <a:pt x="109" y="149"/>
                    <a:pt x="109" y="149"/>
                  </a:cubicBezTo>
                  <a:cubicBezTo>
                    <a:pt x="110" y="150"/>
                    <a:pt x="112" y="153"/>
                    <a:pt x="113" y="154"/>
                  </a:cubicBezTo>
                  <a:cubicBezTo>
                    <a:pt x="115" y="156"/>
                    <a:pt x="115" y="156"/>
                    <a:pt x="114" y="158"/>
                  </a:cubicBezTo>
                  <a:cubicBezTo>
                    <a:pt x="114" y="159"/>
                    <a:pt x="114" y="160"/>
                    <a:pt x="115" y="161"/>
                  </a:cubicBezTo>
                  <a:cubicBezTo>
                    <a:pt x="117" y="163"/>
                    <a:pt x="119" y="160"/>
                    <a:pt x="121" y="162"/>
                  </a:cubicBezTo>
                  <a:cubicBezTo>
                    <a:pt x="123" y="163"/>
                    <a:pt x="123" y="165"/>
                    <a:pt x="125" y="167"/>
                  </a:cubicBezTo>
                  <a:cubicBezTo>
                    <a:pt x="126" y="170"/>
                    <a:pt x="130" y="169"/>
                    <a:pt x="132" y="169"/>
                  </a:cubicBezTo>
                  <a:cubicBezTo>
                    <a:pt x="132" y="171"/>
                    <a:pt x="131" y="175"/>
                    <a:pt x="135" y="173"/>
                  </a:cubicBezTo>
                  <a:cubicBezTo>
                    <a:pt x="138" y="170"/>
                    <a:pt x="139" y="173"/>
                    <a:pt x="142" y="173"/>
                  </a:cubicBezTo>
                  <a:cubicBezTo>
                    <a:pt x="142" y="174"/>
                    <a:pt x="141" y="175"/>
                    <a:pt x="141" y="176"/>
                  </a:cubicBezTo>
                  <a:cubicBezTo>
                    <a:pt x="141" y="178"/>
                    <a:pt x="143" y="181"/>
                    <a:pt x="142" y="183"/>
                  </a:cubicBezTo>
                  <a:cubicBezTo>
                    <a:pt x="142" y="185"/>
                    <a:pt x="141" y="185"/>
                    <a:pt x="141" y="187"/>
                  </a:cubicBezTo>
                  <a:cubicBezTo>
                    <a:pt x="141" y="190"/>
                    <a:pt x="140" y="192"/>
                    <a:pt x="137" y="194"/>
                  </a:cubicBezTo>
                  <a:cubicBezTo>
                    <a:pt x="135" y="195"/>
                    <a:pt x="136" y="196"/>
                    <a:pt x="135" y="198"/>
                  </a:cubicBezTo>
                  <a:cubicBezTo>
                    <a:pt x="135" y="199"/>
                    <a:pt x="132" y="201"/>
                    <a:pt x="131" y="202"/>
                  </a:cubicBezTo>
                  <a:cubicBezTo>
                    <a:pt x="128" y="207"/>
                    <a:pt x="129" y="205"/>
                    <a:pt x="123" y="206"/>
                  </a:cubicBezTo>
                  <a:cubicBezTo>
                    <a:pt x="120" y="207"/>
                    <a:pt x="119" y="209"/>
                    <a:pt x="116" y="212"/>
                  </a:cubicBezTo>
                  <a:cubicBezTo>
                    <a:pt x="115" y="213"/>
                    <a:pt x="114" y="212"/>
                    <a:pt x="113" y="212"/>
                  </a:cubicBezTo>
                  <a:cubicBezTo>
                    <a:pt x="111" y="211"/>
                    <a:pt x="111" y="214"/>
                    <a:pt x="108" y="214"/>
                  </a:cubicBezTo>
                  <a:cubicBezTo>
                    <a:pt x="107" y="214"/>
                    <a:pt x="105" y="216"/>
                    <a:pt x="104" y="216"/>
                  </a:cubicBezTo>
                  <a:cubicBezTo>
                    <a:pt x="102" y="215"/>
                    <a:pt x="102" y="217"/>
                    <a:pt x="100" y="218"/>
                  </a:cubicBezTo>
                  <a:cubicBezTo>
                    <a:pt x="98" y="219"/>
                    <a:pt x="99" y="218"/>
                    <a:pt x="98" y="220"/>
                  </a:cubicBezTo>
                  <a:cubicBezTo>
                    <a:pt x="98" y="221"/>
                    <a:pt x="96" y="222"/>
                    <a:pt x="97" y="222"/>
                  </a:cubicBezTo>
                  <a:cubicBezTo>
                    <a:pt x="98" y="224"/>
                    <a:pt x="98" y="228"/>
                    <a:pt x="96" y="228"/>
                  </a:cubicBezTo>
                  <a:cubicBezTo>
                    <a:pt x="94" y="228"/>
                    <a:pt x="95" y="225"/>
                    <a:pt x="93" y="226"/>
                  </a:cubicBezTo>
                  <a:cubicBezTo>
                    <a:pt x="92" y="226"/>
                    <a:pt x="92" y="227"/>
                    <a:pt x="93" y="228"/>
                  </a:cubicBezTo>
                  <a:cubicBezTo>
                    <a:pt x="93" y="230"/>
                    <a:pt x="91" y="229"/>
                    <a:pt x="92" y="232"/>
                  </a:cubicBezTo>
                  <a:cubicBezTo>
                    <a:pt x="92" y="234"/>
                    <a:pt x="90" y="238"/>
                    <a:pt x="89" y="239"/>
                  </a:cubicBezTo>
                  <a:cubicBezTo>
                    <a:pt x="89" y="243"/>
                    <a:pt x="92" y="244"/>
                    <a:pt x="95" y="246"/>
                  </a:cubicBezTo>
                  <a:cubicBezTo>
                    <a:pt x="97" y="247"/>
                    <a:pt x="95" y="248"/>
                    <a:pt x="95" y="250"/>
                  </a:cubicBezTo>
                  <a:cubicBezTo>
                    <a:pt x="95" y="252"/>
                    <a:pt x="98" y="258"/>
                    <a:pt x="100" y="257"/>
                  </a:cubicBezTo>
                  <a:cubicBezTo>
                    <a:pt x="102" y="255"/>
                    <a:pt x="102" y="256"/>
                    <a:pt x="104" y="257"/>
                  </a:cubicBezTo>
                  <a:cubicBezTo>
                    <a:pt x="105" y="258"/>
                    <a:pt x="107" y="259"/>
                    <a:pt x="108" y="261"/>
                  </a:cubicBezTo>
                  <a:cubicBezTo>
                    <a:pt x="109" y="262"/>
                    <a:pt x="110" y="262"/>
                    <a:pt x="109" y="264"/>
                  </a:cubicBezTo>
                  <a:cubicBezTo>
                    <a:pt x="107" y="266"/>
                    <a:pt x="105" y="266"/>
                    <a:pt x="107" y="268"/>
                  </a:cubicBezTo>
                  <a:cubicBezTo>
                    <a:pt x="109" y="271"/>
                    <a:pt x="108" y="272"/>
                    <a:pt x="105" y="272"/>
                  </a:cubicBezTo>
                  <a:cubicBezTo>
                    <a:pt x="105" y="272"/>
                    <a:pt x="103" y="273"/>
                    <a:pt x="104" y="274"/>
                  </a:cubicBezTo>
                  <a:cubicBezTo>
                    <a:pt x="105" y="276"/>
                    <a:pt x="105" y="276"/>
                    <a:pt x="105" y="278"/>
                  </a:cubicBezTo>
                  <a:cubicBezTo>
                    <a:pt x="105" y="281"/>
                    <a:pt x="106" y="282"/>
                    <a:pt x="108" y="282"/>
                  </a:cubicBezTo>
                  <a:cubicBezTo>
                    <a:pt x="108" y="284"/>
                    <a:pt x="108" y="286"/>
                    <a:pt x="110" y="287"/>
                  </a:cubicBezTo>
                  <a:cubicBezTo>
                    <a:pt x="111" y="288"/>
                    <a:pt x="111" y="289"/>
                    <a:pt x="113" y="289"/>
                  </a:cubicBezTo>
                  <a:cubicBezTo>
                    <a:pt x="113" y="290"/>
                    <a:pt x="116" y="289"/>
                    <a:pt x="116" y="290"/>
                  </a:cubicBezTo>
                  <a:cubicBezTo>
                    <a:pt x="117" y="290"/>
                    <a:pt x="117" y="293"/>
                    <a:pt x="120" y="294"/>
                  </a:cubicBezTo>
                  <a:cubicBezTo>
                    <a:pt x="123" y="295"/>
                    <a:pt x="119" y="295"/>
                    <a:pt x="120" y="297"/>
                  </a:cubicBezTo>
                  <a:cubicBezTo>
                    <a:pt x="122" y="300"/>
                    <a:pt x="120" y="298"/>
                    <a:pt x="123" y="298"/>
                  </a:cubicBezTo>
                  <a:cubicBezTo>
                    <a:pt x="123" y="302"/>
                    <a:pt x="131" y="307"/>
                    <a:pt x="134" y="307"/>
                  </a:cubicBezTo>
                  <a:cubicBezTo>
                    <a:pt x="140" y="308"/>
                    <a:pt x="138" y="305"/>
                    <a:pt x="142" y="310"/>
                  </a:cubicBezTo>
                  <a:cubicBezTo>
                    <a:pt x="144" y="313"/>
                    <a:pt x="145" y="314"/>
                    <a:pt x="148" y="315"/>
                  </a:cubicBezTo>
                  <a:cubicBezTo>
                    <a:pt x="150" y="316"/>
                    <a:pt x="149" y="316"/>
                    <a:pt x="149" y="318"/>
                  </a:cubicBezTo>
                  <a:cubicBezTo>
                    <a:pt x="149" y="321"/>
                    <a:pt x="152" y="321"/>
                    <a:pt x="152" y="323"/>
                  </a:cubicBezTo>
                  <a:cubicBezTo>
                    <a:pt x="152" y="326"/>
                    <a:pt x="160" y="325"/>
                    <a:pt x="162" y="325"/>
                  </a:cubicBezTo>
                  <a:cubicBezTo>
                    <a:pt x="165" y="326"/>
                    <a:pt x="166" y="328"/>
                    <a:pt x="170" y="329"/>
                  </a:cubicBezTo>
                  <a:cubicBezTo>
                    <a:pt x="172" y="329"/>
                    <a:pt x="175" y="329"/>
                    <a:pt x="176" y="331"/>
                  </a:cubicBezTo>
                  <a:cubicBezTo>
                    <a:pt x="177" y="332"/>
                    <a:pt x="178" y="333"/>
                    <a:pt x="179" y="334"/>
                  </a:cubicBezTo>
                  <a:cubicBezTo>
                    <a:pt x="181" y="334"/>
                    <a:pt x="182" y="333"/>
                    <a:pt x="183" y="336"/>
                  </a:cubicBezTo>
                  <a:cubicBezTo>
                    <a:pt x="183" y="336"/>
                    <a:pt x="187" y="337"/>
                    <a:pt x="188" y="337"/>
                  </a:cubicBezTo>
                  <a:cubicBezTo>
                    <a:pt x="189" y="338"/>
                    <a:pt x="196" y="340"/>
                    <a:pt x="198" y="341"/>
                  </a:cubicBezTo>
                  <a:cubicBezTo>
                    <a:pt x="199" y="341"/>
                    <a:pt x="203" y="342"/>
                    <a:pt x="203" y="343"/>
                  </a:cubicBezTo>
                  <a:cubicBezTo>
                    <a:pt x="203" y="346"/>
                    <a:pt x="208" y="348"/>
                    <a:pt x="210" y="346"/>
                  </a:cubicBezTo>
                  <a:cubicBezTo>
                    <a:pt x="211" y="346"/>
                    <a:pt x="211" y="345"/>
                    <a:pt x="212" y="345"/>
                  </a:cubicBezTo>
                  <a:cubicBezTo>
                    <a:pt x="212" y="345"/>
                    <a:pt x="212" y="345"/>
                    <a:pt x="212" y="345"/>
                  </a:cubicBezTo>
                  <a:cubicBezTo>
                    <a:pt x="212" y="336"/>
                    <a:pt x="212" y="336"/>
                    <a:pt x="212" y="336"/>
                  </a:cubicBezTo>
                  <a:cubicBezTo>
                    <a:pt x="212" y="336"/>
                    <a:pt x="212" y="335"/>
                    <a:pt x="212" y="334"/>
                  </a:cubicBezTo>
                  <a:cubicBezTo>
                    <a:pt x="212" y="334"/>
                    <a:pt x="212" y="334"/>
                    <a:pt x="212" y="334"/>
                  </a:cubicBezTo>
                  <a:cubicBezTo>
                    <a:pt x="212" y="334"/>
                    <a:pt x="212" y="334"/>
                    <a:pt x="212" y="334"/>
                  </a:cubicBezTo>
                  <a:cubicBezTo>
                    <a:pt x="213" y="333"/>
                    <a:pt x="214" y="332"/>
                    <a:pt x="214" y="330"/>
                  </a:cubicBezTo>
                  <a:cubicBezTo>
                    <a:pt x="227" y="327"/>
                    <a:pt x="236" y="330"/>
                    <a:pt x="248" y="332"/>
                  </a:cubicBezTo>
                  <a:cubicBezTo>
                    <a:pt x="270" y="335"/>
                    <a:pt x="270" y="335"/>
                    <a:pt x="270" y="335"/>
                  </a:cubicBezTo>
                  <a:cubicBezTo>
                    <a:pt x="280" y="337"/>
                    <a:pt x="290" y="339"/>
                    <a:pt x="299" y="339"/>
                  </a:cubicBezTo>
                  <a:cubicBezTo>
                    <a:pt x="308" y="343"/>
                    <a:pt x="318" y="346"/>
                    <a:pt x="328" y="347"/>
                  </a:cubicBezTo>
                  <a:cubicBezTo>
                    <a:pt x="338" y="348"/>
                    <a:pt x="342" y="338"/>
                    <a:pt x="350" y="335"/>
                  </a:cubicBezTo>
                  <a:cubicBezTo>
                    <a:pt x="350" y="335"/>
                    <a:pt x="350" y="335"/>
                    <a:pt x="350" y="335"/>
                  </a:cubicBezTo>
                  <a:cubicBezTo>
                    <a:pt x="352" y="327"/>
                    <a:pt x="352" y="327"/>
                    <a:pt x="352" y="327"/>
                  </a:cubicBezTo>
                  <a:cubicBezTo>
                    <a:pt x="358" y="320"/>
                    <a:pt x="373" y="315"/>
                    <a:pt x="381" y="311"/>
                  </a:cubicBezTo>
                  <a:cubicBezTo>
                    <a:pt x="387" y="307"/>
                    <a:pt x="393" y="304"/>
                    <a:pt x="396" y="297"/>
                  </a:cubicBezTo>
                  <a:cubicBezTo>
                    <a:pt x="397" y="294"/>
                    <a:pt x="401" y="286"/>
                    <a:pt x="404" y="293"/>
                  </a:cubicBezTo>
                  <a:cubicBezTo>
                    <a:pt x="412" y="311"/>
                    <a:pt x="430" y="290"/>
                    <a:pt x="440" y="284"/>
                  </a:cubicBezTo>
                  <a:cubicBezTo>
                    <a:pt x="440" y="284"/>
                    <a:pt x="440" y="284"/>
                    <a:pt x="440" y="284"/>
                  </a:cubicBezTo>
                  <a:cubicBezTo>
                    <a:pt x="443" y="277"/>
                    <a:pt x="443" y="277"/>
                    <a:pt x="443" y="277"/>
                  </a:cubicBezTo>
                  <a:cubicBezTo>
                    <a:pt x="447" y="270"/>
                    <a:pt x="447" y="268"/>
                    <a:pt x="437" y="269"/>
                  </a:cubicBezTo>
                  <a:cubicBezTo>
                    <a:pt x="430" y="271"/>
                    <a:pt x="431" y="254"/>
                    <a:pt x="431" y="250"/>
                  </a:cubicBezTo>
                  <a:cubicBezTo>
                    <a:pt x="431" y="244"/>
                    <a:pt x="429" y="243"/>
                    <a:pt x="426" y="238"/>
                  </a:cubicBezTo>
                  <a:cubicBezTo>
                    <a:pt x="420" y="230"/>
                    <a:pt x="413" y="242"/>
                    <a:pt x="408" y="239"/>
                  </a:cubicBezTo>
                  <a:cubicBezTo>
                    <a:pt x="401" y="235"/>
                    <a:pt x="410" y="221"/>
                    <a:pt x="411" y="216"/>
                  </a:cubicBezTo>
                  <a:cubicBezTo>
                    <a:pt x="413" y="208"/>
                    <a:pt x="408" y="210"/>
                    <a:pt x="403" y="208"/>
                  </a:cubicBezTo>
                  <a:cubicBezTo>
                    <a:pt x="400" y="207"/>
                    <a:pt x="399" y="204"/>
                    <a:pt x="397" y="202"/>
                  </a:cubicBezTo>
                  <a:cubicBezTo>
                    <a:pt x="397" y="196"/>
                    <a:pt x="396" y="188"/>
                    <a:pt x="397" y="182"/>
                  </a:cubicBezTo>
                  <a:cubicBezTo>
                    <a:pt x="399" y="177"/>
                    <a:pt x="402" y="174"/>
                    <a:pt x="402" y="169"/>
                  </a:cubicBezTo>
                  <a:cubicBezTo>
                    <a:pt x="402" y="161"/>
                    <a:pt x="397" y="152"/>
                    <a:pt x="399" y="143"/>
                  </a:cubicBezTo>
                  <a:cubicBezTo>
                    <a:pt x="399" y="143"/>
                    <a:pt x="399" y="143"/>
                    <a:pt x="399" y="143"/>
                  </a:cubicBezTo>
                  <a:cubicBezTo>
                    <a:pt x="399" y="124"/>
                    <a:pt x="399" y="124"/>
                    <a:pt x="399" y="124"/>
                  </a:cubicBezTo>
                  <a:cubicBezTo>
                    <a:pt x="398" y="116"/>
                    <a:pt x="393" y="112"/>
                    <a:pt x="385" y="110"/>
                  </a:cubicBezTo>
                  <a:cubicBezTo>
                    <a:pt x="375" y="106"/>
                    <a:pt x="375" y="106"/>
                    <a:pt x="375" y="106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3"/>
            <p:cNvSpPr>
              <a:spLocks noEditPoints="1"/>
            </p:cNvSpPr>
            <p:nvPr/>
          </p:nvSpPr>
          <p:spPr bwMode="auto">
            <a:xfrm>
              <a:off x="6315226" y="4338240"/>
              <a:ext cx="1300073" cy="1158375"/>
            </a:xfrm>
            <a:custGeom>
              <a:avLst/>
              <a:gdLst>
                <a:gd name="T0" fmla="*/ 40 w 310"/>
                <a:gd name="T1" fmla="*/ 1 h 276"/>
                <a:gd name="T2" fmla="*/ 48 w 310"/>
                <a:gd name="T3" fmla="*/ 2 h 276"/>
                <a:gd name="T4" fmla="*/ 309 w 310"/>
                <a:gd name="T5" fmla="*/ 276 h 276"/>
                <a:gd name="T6" fmla="*/ 305 w 310"/>
                <a:gd name="T7" fmla="*/ 256 h 276"/>
                <a:gd name="T8" fmla="*/ 299 w 310"/>
                <a:gd name="T9" fmla="*/ 235 h 276"/>
                <a:gd name="T10" fmla="*/ 294 w 310"/>
                <a:gd name="T11" fmla="*/ 219 h 276"/>
                <a:gd name="T12" fmla="*/ 284 w 310"/>
                <a:gd name="T13" fmla="*/ 207 h 276"/>
                <a:gd name="T14" fmla="*/ 273 w 310"/>
                <a:gd name="T15" fmla="*/ 169 h 276"/>
                <a:gd name="T16" fmla="*/ 276 w 310"/>
                <a:gd name="T17" fmla="*/ 148 h 276"/>
                <a:gd name="T18" fmla="*/ 258 w 310"/>
                <a:gd name="T19" fmla="*/ 138 h 276"/>
                <a:gd name="T20" fmla="*/ 231 w 310"/>
                <a:gd name="T21" fmla="*/ 116 h 276"/>
                <a:gd name="T22" fmla="*/ 238 w 310"/>
                <a:gd name="T23" fmla="*/ 104 h 276"/>
                <a:gd name="T24" fmla="*/ 237 w 310"/>
                <a:gd name="T25" fmla="*/ 87 h 276"/>
                <a:gd name="T26" fmla="*/ 228 w 310"/>
                <a:gd name="T27" fmla="*/ 69 h 276"/>
                <a:gd name="T28" fmla="*/ 219 w 310"/>
                <a:gd name="T29" fmla="*/ 62 h 276"/>
                <a:gd name="T30" fmla="*/ 201 w 310"/>
                <a:gd name="T31" fmla="*/ 65 h 276"/>
                <a:gd name="T32" fmla="*/ 190 w 310"/>
                <a:gd name="T33" fmla="*/ 71 h 276"/>
                <a:gd name="T34" fmla="*/ 173 w 310"/>
                <a:gd name="T35" fmla="*/ 77 h 276"/>
                <a:gd name="T36" fmla="*/ 152 w 310"/>
                <a:gd name="T37" fmla="*/ 86 h 276"/>
                <a:gd name="T38" fmla="*/ 133 w 310"/>
                <a:gd name="T39" fmla="*/ 78 h 276"/>
                <a:gd name="T40" fmla="*/ 121 w 310"/>
                <a:gd name="T41" fmla="*/ 64 h 276"/>
                <a:gd name="T42" fmla="*/ 101 w 310"/>
                <a:gd name="T43" fmla="*/ 66 h 276"/>
                <a:gd name="T44" fmla="*/ 93 w 310"/>
                <a:gd name="T45" fmla="*/ 50 h 276"/>
                <a:gd name="T46" fmla="*/ 94 w 310"/>
                <a:gd name="T47" fmla="*/ 36 h 276"/>
                <a:gd name="T48" fmla="*/ 83 w 310"/>
                <a:gd name="T49" fmla="*/ 18 h 276"/>
                <a:gd name="T50" fmla="*/ 69 w 310"/>
                <a:gd name="T51" fmla="*/ 6 h 276"/>
                <a:gd name="T52" fmla="*/ 58 w 310"/>
                <a:gd name="T53" fmla="*/ 12 h 276"/>
                <a:gd name="T54" fmla="*/ 42 w 310"/>
                <a:gd name="T55" fmla="*/ 24 h 276"/>
                <a:gd name="T56" fmla="*/ 28 w 310"/>
                <a:gd name="T57" fmla="*/ 18 h 276"/>
                <a:gd name="T58" fmla="*/ 1 w 310"/>
                <a:gd name="T59" fmla="*/ 26 h 276"/>
                <a:gd name="T60" fmla="*/ 4 w 310"/>
                <a:gd name="T61" fmla="*/ 31 h 276"/>
                <a:gd name="T62" fmla="*/ 9 w 310"/>
                <a:gd name="T63" fmla="*/ 40 h 276"/>
                <a:gd name="T64" fmla="*/ 11 w 310"/>
                <a:gd name="T65" fmla="*/ 53 h 276"/>
                <a:gd name="T66" fmla="*/ 25 w 310"/>
                <a:gd name="T67" fmla="*/ 56 h 276"/>
                <a:gd name="T68" fmla="*/ 32 w 310"/>
                <a:gd name="T69" fmla="*/ 59 h 276"/>
                <a:gd name="T70" fmla="*/ 34 w 310"/>
                <a:gd name="T71" fmla="*/ 75 h 276"/>
                <a:gd name="T72" fmla="*/ 42 w 310"/>
                <a:gd name="T73" fmla="*/ 87 h 276"/>
                <a:gd name="T74" fmla="*/ 45 w 310"/>
                <a:gd name="T75" fmla="*/ 103 h 276"/>
                <a:gd name="T76" fmla="*/ 61 w 310"/>
                <a:gd name="T77" fmla="*/ 120 h 276"/>
                <a:gd name="T78" fmla="*/ 75 w 310"/>
                <a:gd name="T79" fmla="*/ 138 h 276"/>
                <a:gd name="T80" fmla="*/ 87 w 310"/>
                <a:gd name="T81" fmla="*/ 157 h 276"/>
                <a:gd name="T82" fmla="*/ 89 w 310"/>
                <a:gd name="T83" fmla="*/ 173 h 276"/>
                <a:gd name="T84" fmla="*/ 102 w 310"/>
                <a:gd name="T85" fmla="*/ 174 h 276"/>
                <a:gd name="T86" fmla="*/ 126 w 310"/>
                <a:gd name="T87" fmla="*/ 182 h 276"/>
                <a:gd name="T88" fmla="*/ 142 w 310"/>
                <a:gd name="T89" fmla="*/ 202 h 276"/>
                <a:gd name="T90" fmla="*/ 153 w 310"/>
                <a:gd name="T91" fmla="*/ 217 h 276"/>
                <a:gd name="T92" fmla="*/ 159 w 310"/>
                <a:gd name="T93" fmla="*/ 235 h 276"/>
                <a:gd name="T94" fmla="*/ 190 w 310"/>
                <a:gd name="T95" fmla="*/ 244 h 276"/>
                <a:gd name="T96" fmla="*/ 212 w 310"/>
                <a:gd name="T97" fmla="*/ 248 h 276"/>
                <a:gd name="T98" fmla="*/ 227 w 310"/>
                <a:gd name="T99" fmla="*/ 255 h 276"/>
                <a:gd name="T100" fmla="*/ 245 w 310"/>
                <a:gd name="T101" fmla="*/ 260 h 276"/>
                <a:gd name="T102" fmla="*/ 264 w 310"/>
                <a:gd name="T103" fmla="*/ 263 h 276"/>
                <a:gd name="T104" fmla="*/ 288 w 310"/>
                <a:gd name="T105" fmla="*/ 267 h 276"/>
                <a:gd name="T106" fmla="*/ 309 w 310"/>
                <a:gd name="T107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0" h="276">
                  <a:moveTo>
                    <a:pt x="44" y="8"/>
                  </a:moveTo>
                  <a:cubicBezTo>
                    <a:pt x="43" y="8"/>
                    <a:pt x="42" y="6"/>
                    <a:pt x="41" y="5"/>
                  </a:cubicBezTo>
                  <a:cubicBezTo>
                    <a:pt x="40" y="4"/>
                    <a:pt x="38" y="2"/>
                    <a:pt x="40" y="1"/>
                  </a:cubicBezTo>
                  <a:cubicBezTo>
                    <a:pt x="40" y="0"/>
                    <a:pt x="41" y="0"/>
                    <a:pt x="42" y="0"/>
                  </a:cubicBezTo>
                  <a:cubicBezTo>
                    <a:pt x="43" y="1"/>
                    <a:pt x="45" y="0"/>
                    <a:pt x="47" y="0"/>
                  </a:cubicBezTo>
                  <a:cubicBezTo>
                    <a:pt x="48" y="0"/>
                    <a:pt x="48" y="2"/>
                    <a:pt x="48" y="2"/>
                  </a:cubicBezTo>
                  <a:cubicBezTo>
                    <a:pt x="47" y="4"/>
                    <a:pt x="47" y="10"/>
                    <a:pt x="45" y="9"/>
                  </a:cubicBezTo>
                  <a:cubicBezTo>
                    <a:pt x="44" y="8"/>
                    <a:pt x="44" y="8"/>
                    <a:pt x="44" y="8"/>
                  </a:cubicBezTo>
                  <a:close/>
                  <a:moveTo>
                    <a:pt x="309" y="276"/>
                  </a:moveTo>
                  <a:cubicBezTo>
                    <a:pt x="309" y="276"/>
                    <a:pt x="309" y="276"/>
                    <a:pt x="309" y="276"/>
                  </a:cubicBezTo>
                  <a:cubicBezTo>
                    <a:pt x="308" y="268"/>
                    <a:pt x="308" y="268"/>
                    <a:pt x="308" y="268"/>
                  </a:cubicBezTo>
                  <a:cubicBezTo>
                    <a:pt x="310" y="262"/>
                    <a:pt x="310" y="260"/>
                    <a:pt x="305" y="256"/>
                  </a:cubicBezTo>
                  <a:cubicBezTo>
                    <a:pt x="302" y="254"/>
                    <a:pt x="305" y="248"/>
                    <a:pt x="302" y="246"/>
                  </a:cubicBezTo>
                  <a:cubicBezTo>
                    <a:pt x="300" y="245"/>
                    <a:pt x="301" y="240"/>
                    <a:pt x="301" y="238"/>
                  </a:cubicBezTo>
                  <a:cubicBezTo>
                    <a:pt x="302" y="236"/>
                    <a:pt x="300" y="236"/>
                    <a:pt x="299" y="235"/>
                  </a:cubicBezTo>
                  <a:cubicBezTo>
                    <a:pt x="299" y="234"/>
                    <a:pt x="298" y="230"/>
                    <a:pt x="298" y="229"/>
                  </a:cubicBezTo>
                  <a:cubicBezTo>
                    <a:pt x="298" y="226"/>
                    <a:pt x="297" y="225"/>
                    <a:pt x="295" y="224"/>
                  </a:cubicBezTo>
                  <a:cubicBezTo>
                    <a:pt x="292" y="223"/>
                    <a:pt x="294" y="221"/>
                    <a:pt x="294" y="219"/>
                  </a:cubicBezTo>
                  <a:cubicBezTo>
                    <a:pt x="294" y="218"/>
                    <a:pt x="293" y="217"/>
                    <a:pt x="292" y="215"/>
                  </a:cubicBezTo>
                  <a:cubicBezTo>
                    <a:pt x="292" y="214"/>
                    <a:pt x="292" y="212"/>
                    <a:pt x="292" y="210"/>
                  </a:cubicBezTo>
                  <a:cubicBezTo>
                    <a:pt x="289" y="209"/>
                    <a:pt x="286" y="209"/>
                    <a:pt x="284" y="207"/>
                  </a:cubicBezTo>
                  <a:cubicBezTo>
                    <a:pt x="283" y="206"/>
                    <a:pt x="279" y="200"/>
                    <a:pt x="280" y="199"/>
                  </a:cubicBezTo>
                  <a:cubicBezTo>
                    <a:pt x="288" y="196"/>
                    <a:pt x="277" y="189"/>
                    <a:pt x="278" y="184"/>
                  </a:cubicBezTo>
                  <a:cubicBezTo>
                    <a:pt x="277" y="178"/>
                    <a:pt x="272" y="176"/>
                    <a:pt x="273" y="169"/>
                  </a:cubicBezTo>
                  <a:cubicBezTo>
                    <a:pt x="274" y="167"/>
                    <a:pt x="272" y="161"/>
                    <a:pt x="275" y="160"/>
                  </a:cubicBezTo>
                  <a:cubicBezTo>
                    <a:pt x="277" y="159"/>
                    <a:pt x="277" y="158"/>
                    <a:pt x="277" y="155"/>
                  </a:cubicBezTo>
                  <a:cubicBezTo>
                    <a:pt x="277" y="153"/>
                    <a:pt x="278" y="149"/>
                    <a:pt x="276" y="148"/>
                  </a:cubicBezTo>
                  <a:cubicBezTo>
                    <a:pt x="271" y="146"/>
                    <a:pt x="267" y="148"/>
                    <a:pt x="263" y="143"/>
                  </a:cubicBezTo>
                  <a:cubicBezTo>
                    <a:pt x="263" y="142"/>
                    <a:pt x="263" y="140"/>
                    <a:pt x="261" y="140"/>
                  </a:cubicBezTo>
                  <a:cubicBezTo>
                    <a:pt x="258" y="140"/>
                    <a:pt x="259" y="140"/>
                    <a:pt x="258" y="138"/>
                  </a:cubicBezTo>
                  <a:cubicBezTo>
                    <a:pt x="255" y="136"/>
                    <a:pt x="254" y="138"/>
                    <a:pt x="252" y="134"/>
                  </a:cubicBezTo>
                  <a:cubicBezTo>
                    <a:pt x="248" y="128"/>
                    <a:pt x="234" y="132"/>
                    <a:pt x="231" y="127"/>
                  </a:cubicBezTo>
                  <a:cubicBezTo>
                    <a:pt x="229" y="124"/>
                    <a:pt x="230" y="119"/>
                    <a:pt x="231" y="116"/>
                  </a:cubicBezTo>
                  <a:cubicBezTo>
                    <a:pt x="232" y="110"/>
                    <a:pt x="232" y="110"/>
                    <a:pt x="232" y="110"/>
                  </a:cubicBezTo>
                  <a:cubicBezTo>
                    <a:pt x="233" y="108"/>
                    <a:pt x="236" y="111"/>
                    <a:pt x="235" y="107"/>
                  </a:cubicBezTo>
                  <a:cubicBezTo>
                    <a:pt x="235" y="106"/>
                    <a:pt x="237" y="106"/>
                    <a:pt x="238" y="104"/>
                  </a:cubicBezTo>
                  <a:cubicBezTo>
                    <a:pt x="238" y="102"/>
                    <a:pt x="243" y="100"/>
                    <a:pt x="239" y="98"/>
                  </a:cubicBezTo>
                  <a:cubicBezTo>
                    <a:pt x="238" y="96"/>
                    <a:pt x="235" y="95"/>
                    <a:pt x="235" y="92"/>
                  </a:cubicBezTo>
                  <a:cubicBezTo>
                    <a:pt x="235" y="90"/>
                    <a:pt x="237" y="88"/>
                    <a:pt x="237" y="87"/>
                  </a:cubicBezTo>
                  <a:cubicBezTo>
                    <a:pt x="237" y="86"/>
                    <a:pt x="236" y="85"/>
                    <a:pt x="236" y="84"/>
                  </a:cubicBezTo>
                  <a:cubicBezTo>
                    <a:pt x="236" y="79"/>
                    <a:pt x="233" y="73"/>
                    <a:pt x="232" y="68"/>
                  </a:cubicBezTo>
                  <a:cubicBezTo>
                    <a:pt x="230" y="68"/>
                    <a:pt x="229" y="69"/>
                    <a:pt x="228" y="69"/>
                  </a:cubicBezTo>
                  <a:cubicBezTo>
                    <a:pt x="226" y="68"/>
                    <a:pt x="227" y="66"/>
                    <a:pt x="227" y="64"/>
                  </a:cubicBezTo>
                  <a:cubicBezTo>
                    <a:pt x="226" y="64"/>
                    <a:pt x="224" y="64"/>
                    <a:pt x="223" y="64"/>
                  </a:cubicBezTo>
                  <a:cubicBezTo>
                    <a:pt x="221" y="64"/>
                    <a:pt x="220" y="61"/>
                    <a:pt x="219" y="62"/>
                  </a:cubicBezTo>
                  <a:cubicBezTo>
                    <a:pt x="217" y="62"/>
                    <a:pt x="217" y="63"/>
                    <a:pt x="216" y="60"/>
                  </a:cubicBezTo>
                  <a:cubicBezTo>
                    <a:pt x="215" y="59"/>
                    <a:pt x="208" y="59"/>
                    <a:pt x="207" y="61"/>
                  </a:cubicBezTo>
                  <a:cubicBezTo>
                    <a:pt x="205" y="63"/>
                    <a:pt x="204" y="65"/>
                    <a:pt x="201" y="65"/>
                  </a:cubicBezTo>
                  <a:cubicBezTo>
                    <a:pt x="199" y="65"/>
                    <a:pt x="199" y="67"/>
                    <a:pt x="198" y="68"/>
                  </a:cubicBezTo>
                  <a:cubicBezTo>
                    <a:pt x="196" y="69"/>
                    <a:pt x="195" y="69"/>
                    <a:pt x="193" y="69"/>
                  </a:cubicBezTo>
                  <a:cubicBezTo>
                    <a:pt x="192" y="69"/>
                    <a:pt x="193" y="72"/>
                    <a:pt x="190" y="71"/>
                  </a:cubicBezTo>
                  <a:cubicBezTo>
                    <a:pt x="188" y="69"/>
                    <a:pt x="188" y="69"/>
                    <a:pt x="184" y="70"/>
                  </a:cubicBezTo>
                  <a:cubicBezTo>
                    <a:pt x="182" y="70"/>
                    <a:pt x="181" y="72"/>
                    <a:pt x="179" y="74"/>
                  </a:cubicBezTo>
                  <a:cubicBezTo>
                    <a:pt x="176" y="79"/>
                    <a:pt x="176" y="73"/>
                    <a:pt x="173" y="77"/>
                  </a:cubicBezTo>
                  <a:cubicBezTo>
                    <a:pt x="171" y="81"/>
                    <a:pt x="169" y="83"/>
                    <a:pt x="165" y="85"/>
                  </a:cubicBezTo>
                  <a:cubicBezTo>
                    <a:pt x="161" y="87"/>
                    <a:pt x="160" y="95"/>
                    <a:pt x="157" y="87"/>
                  </a:cubicBezTo>
                  <a:cubicBezTo>
                    <a:pt x="154" y="87"/>
                    <a:pt x="153" y="91"/>
                    <a:pt x="152" y="86"/>
                  </a:cubicBezTo>
                  <a:cubicBezTo>
                    <a:pt x="151" y="83"/>
                    <a:pt x="151" y="82"/>
                    <a:pt x="147" y="82"/>
                  </a:cubicBezTo>
                  <a:cubicBezTo>
                    <a:pt x="145" y="82"/>
                    <a:pt x="144" y="80"/>
                    <a:pt x="143" y="79"/>
                  </a:cubicBezTo>
                  <a:cubicBezTo>
                    <a:pt x="141" y="77"/>
                    <a:pt x="136" y="78"/>
                    <a:pt x="133" y="78"/>
                  </a:cubicBezTo>
                  <a:cubicBezTo>
                    <a:pt x="128" y="78"/>
                    <a:pt x="131" y="74"/>
                    <a:pt x="127" y="72"/>
                  </a:cubicBezTo>
                  <a:cubicBezTo>
                    <a:pt x="126" y="71"/>
                    <a:pt x="123" y="72"/>
                    <a:pt x="122" y="70"/>
                  </a:cubicBezTo>
                  <a:cubicBezTo>
                    <a:pt x="122" y="69"/>
                    <a:pt x="121" y="65"/>
                    <a:pt x="121" y="64"/>
                  </a:cubicBezTo>
                  <a:cubicBezTo>
                    <a:pt x="121" y="58"/>
                    <a:pt x="125" y="57"/>
                    <a:pt x="117" y="57"/>
                  </a:cubicBezTo>
                  <a:cubicBezTo>
                    <a:pt x="113" y="57"/>
                    <a:pt x="108" y="56"/>
                    <a:pt x="105" y="60"/>
                  </a:cubicBezTo>
                  <a:cubicBezTo>
                    <a:pt x="103" y="62"/>
                    <a:pt x="104" y="65"/>
                    <a:pt x="101" y="66"/>
                  </a:cubicBezTo>
                  <a:cubicBezTo>
                    <a:pt x="99" y="66"/>
                    <a:pt x="91" y="63"/>
                    <a:pt x="93" y="60"/>
                  </a:cubicBezTo>
                  <a:cubicBezTo>
                    <a:pt x="95" y="58"/>
                    <a:pt x="93" y="58"/>
                    <a:pt x="92" y="56"/>
                  </a:cubicBezTo>
                  <a:cubicBezTo>
                    <a:pt x="92" y="53"/>
                    <a:pt x="92" y="52"/>
                    <a:pt x="93" y="50"/>
                  </a:cubicBezTo>
                  <a:cubicBezTo>
                    <a:pt x="94" y="47"/>
                    <a:pt x="97" y="46"/>
                    <a:pt x="93" y="45"/>
                  </a:cubicBezTo>
                  <a:cubicBezTo>
                    <a:pt x="92" y="45"/>
                    <a:pt x="93" y="42"/>
                    <a:pt x="93" y="42"/>
                  </a:cubicBezTo>
                  <a:cubicBezTo>
                    <a:pt x="93" y="40"/>
                    <a:pt x="98" y="38"/>
                    <a:pt x="94" y="36"/>
                  </a:cubicBezTo>
                  <a:cubicBezTo>
                    <a:pt x="92" y="34"/>
                    <a:pt x="89" y="31"/>
                    <a:pt x="87" y="28"/>
                  </a:cubicBezTo>
                  <a:cubicBezTo>
                    <a:pt x="86" y="26"/>
                    <a:pt x="85" y="24"/>
                    <a:pt x="84" y="22"/>
                  </a:cubicBezTo>
                  <a:cubicBezTo>
                    <a:pt x="83" y="20"/>
                    <a:pt x="85" y="19"/>
                    <a:pt x="83" y="18"/>
                  </a:cubicBezTo>
                  <a:cubicBezTo>
                    <a:pt x="78" y="11"/>
                    <a:pt x="78" y="11"/>
                    <a:pt x="78" y="11"/>
                  </a:cubicBezTo>
                  <a:cubicBezTo>
                    <a:pt x="76" y="10"/>
                    <a:pt x="74" y="8"/>
                    <a:pt x="73" y="7"/>
                  </a:cubicBezTo>
                  <a:cubicBezTo>
                    <a:pt x="71" y="5"/>
                    <a:pt x="71" y="6"/>
                    <a:pt x="69" y="6"/>
                  </a:cubicBezTo>
                  <a:cubicBezTo>
                    <a:pt x="68" y="6"/>
                    <a:pt x="68" y="4"/>
                    <a:pt x="67" y="4"/>
                  </a:cubicBezTo>
                  <a:cubicBezTo>
                    <a:pt x="64" y="5"/>
                    <a:pt x="62" y="9"/>
                    <a:pt x="59" y="10"/>
                  </a:cubicBezTo>
                  <a:cubicBezTo>
                    <a:pt x="59" y="11"/>
                    <a:pt x="60" y="11"/>
                    <a:pt x="58" y="12"/>
                  </a:cubicBezTo>
                  <a:cubicBezTo>
                    <a:pt x="57" y="13"/>
                    <a:pt x="56" y="13"/>
                    <a:pt x="56" y="14"/>
                  </a:cubicBezTo>
                  <a:cubicBezTo>
                    <a:pt x="55" y="17"/>
                    <a:pt x="54" y="17"/>
                    <a:pt x="51" y="19"/>
                  </a:cubicBezTo>
                  <a:cubicBezTo>
                    <a:pt x="48" y="20"/>
                    <a:pt x="45" y="22"/>
                    <a:pt x="42" y="24"/>
                  </a:cubicBezTo>
                  <a:cubicBezTo>
                    <a:pt x="41" y="25"/>
                    <a:pt x="35" y="23"/>
                    <a:pt x="34" y="23"/>
                  </a:cubicBezTo>
                  <a:cubicBezTo>
                    <a:pt x="33" y="23"/>
                    <a:pt x="33" y="20"/>
                    <a:pt x="33" y="19"/>
                  </a:cubicBezTo>
                  <a:cubicBezTo>
                    <a:pt x="33" y="18"/>
                    <a:pt x="29" y="17"/>
                    <a:pt x="28" y="18"/>
                  </a:cubicBezTo>
                  <a:cubicBezTo>
                    <a:pt x="26" y="22"/>
                    <a:pt x="25" y="21"/>
                    <a:pt x="21" y="22"/>
                  </a:cubicBezTo>
                  <a:cubicBezTo>
                    <a:pt x="15" y="22"/>
                    <a:pt x="10" y="25"/>
                    <a:pt x="4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2" y="27"/>
                    <a:pt x="2" y="27"/>
                  </a:cubicBezTo>
                  <a:cubicBezTo>
                    <a:pt x="3" y="30"/>
                    <a:pt x="0" y="30"/>
                    <a:pt x="4" y="31"/>
                  </a:cubicBezTo>
                  <a:cubicBezTo>
                    <a:pt x="6" y="31"/>
                    <a:pt x="5" y="35"/>
                    <a:pt x="6" y="36"/>
                  </a:cubicBezTo>
                  <a:cubicBezTo>
                    <a:pt x="8" y="37"/>
                    <a:pt x="10" y="35"/>
                    <a:pt x="9" y="38"/>
                  </a:cubicBezTo>
                  <a:cubicBezTo>
                    <a:pt x="9" y="39"/>
                    <a:pt x="8" y="40"/>
                    <a:pt x="9" y="40"/>
                  </a:cubicBezTo>
                  <a:cubicBezTo>
                    <a:pt x="12" y="40"/>
                    <a:pt x="11" y="40"/>
                    <a:pt x="9" y="41"/>
                  </a:cubicBezTo>
                  <a:cubicBezTo>
                    <a:pt x="8" y="44"/>
                    <a:pt x="13" y="43"/>
                    <a:pt x="13" y="46"/>
                  </a:cubicBezTo>
                  <a:cubicBezTo>
                    <a:pt x="13" y="48"/>
                    <a:pt x="9" y="50"/>
                    <a:pt x="11" y="53"/>
                  </a:cubicBezTo>
                  <a:cubicBezTo>
                    <a:pt x="13" y="55"/>
                    <a:pt x="13" y="56"/>
                    <a:pt x="17" y="56"/>
                  </a:cubicBezTo>
                  <a:cubicBezTo>
                    <a:pt x="20" y="56"/>
                    <a:pt x="20" y="58"/>
                    <a:pt x="21" y="59"/>
                  </a:cubicBezTo>
                  <a:cubicBezTo>
                    <a:pt x="23" y="60"/>
                    <a:pt x="24" y="57"/>
                    <a:pt x="25" y="56"/>
                  </a:cubicBezTo>
                  <a:cubicBezTo>
                    <a:pt x="29" y="54"/>
                    <a:pt x="26" y="59"/>
                    <a:pt x="26" y="61"/>
                  </a:cubicBezTo>
                  <a:cubicBezTo>
                    <a:pt x="26" y="62"/>
                    <a:pt x="28" y="62"/>
                    <a:pt x="28" y="61"/>
                  </a:cubicBezTo>
                  <a:cubicBezTo>
                    <a:pt x="29" y="61"/>
                    <a:pt x="31" y="57"/>
                    <a:pt x="32" y="59"/>
                  </a:cubicBezTo>
                  <a:cubicBezTo>
                    <a:pt x="33" y="62"/>
                    <a:pt x="27" y="64"/>
                    <a:pt x="31" y="66"/>
                  </a:cubicBezTo>
                  <a:cubicBezTo>
                    <a:pt x="32" y="67"/>
                    <a:pt x="34" y="67"/>
                    <a:pt x="35" y="69"/>
                  </a:cubicBezTo>
                  <a:cubicBezTo>
                    <a:pt x="35" y="70"/>
                    <a:pt x="34" y="74"/>
                    <a:pt x="34" y="75"/>
                  </a:cubicBezTo>
                  <a:cubicBezTo>
                    <a:pt x="32" y="78"/>
                    <a:pt x="37" y="78"/>
                    <a:pt x="35" y="80"/>
                  </a:cubicBezTo>
                  <a:cubicBezTo>
                    <a:pt x="33" y="81"/>
                    <a:pt x="36" y="85"/>
                    <a:pt x="38" y="86"/>
                  </a:cubicBezTo>
                  <a:cubicBezTo>
                    <a:pt x="40" y="86"/>
                    <a:pt x="41" y="85"/>
                    <a:pt x="42" y="87"/>
                  </a:cubicBezTo>
                  <a:cubicBezTo>
                    <a:pt x="42" y="89"/>
                    <a:pt x="44" y="90"/>
                    <a:pt x="43" y="92"/>
                  </a:cubicBezTo>
                  <a:cubicBezTo>
                    <a:pt x="39" y="96"/>
                    <a:pt x="43" y="94"/>
                    <a:pt x="42" y="98"/>
                  </a:cubicBezTo>
                  <a:cubicBezTo>
                    <a:pt x="41" y="101"/>
                    <a:pt x="42" y="103"/>
                    <a:pt x="45" y="103"/>
                  </a:cubicBezTo>
                  <a:cubicBezTo>
                    <a:pt x="52" y="102"/>
                    <a:pt x="46" y="105"/>
                    <a:pt x="46" y="108"/>
                  </a:cubicBezTo>
                  <a:cubicBezTo>
                    <a:pt x="46" y="114"/>
                    <a:pt x="53" y="113"/>
                    <a:pt x="56" y="116"/>
                  </a:cubicBezTo>
                  <a:cubicBezTo>
                    <a:pt x="58" y="117"/>
                    <a:pt x="60" y="119"/>
                    <a:pt x="61" y="120"/>
                  </a:cubicBezTo>
                  <a:cubicBezTo>
                    <a:pt x="64" y="120"/>
                    <a:pt x="65" y="126"/>
                    <a:pt x="67" y="128"/>
                  </a:cubicBezTo>
                  <a:cubicBezTo>
                    <a:pt x="70" y="130"/>
                    <a:pt x="72" y="130"/>
                    <a:pt x="72" y="133"/>
                  </a:cubicBezTo>
                  <a:cubicBezTo>
                    <a:pt x="73" y="135"/>
                    <a:pt x="72" y="137"/>
                    <a:pt x="75" y="138"/>
                  </a:cubicBezTo>
                  <a:cubicBezTo>
                    <a:pt x="78" y="139"/>
                    <a:pt x="76" y="142"/>
                    <a:pt x="80" y="144"/>
                  </a:cubicBezTo>
                  <a:cubicBezTo>
                    <a:pt x="85" y="146"/>
                    <a:pt x="80" y="148"/>
                    <a:pt x="83" y="152"/>
                  </a:cubicBezTo>
                  <a:cubicBezTo>
                    <a:pt x="85" y="154"/>
                    <a:pt x="86" y="156"/>
                    <a:pt x="87" y="157"/>
                  </a:cubicBezTo>
                  <a:cubicBezTo>
                    <a:pt x="87" y="160"/>
                    <a:pt x="87" y="162"/>
                    <a:pt x="87" y="165"/>
                  </a:cubicBezTo>
                  <a:cubicBezTo>
                    <a:pt x="86" y="167"/>
                    <a:pt x="86" y="169"/>
                    <a:pt x="87" y="171"/>
                  </a:cubicBezTo>
                  <a:cubicBezTo>
                    <a:pt x="88" y="172"/>
                    <a:pt x="88" y="172"/>
                    <a:pt x="89" y="173"/>
                  </a:cubicBezTo>
                  <a:cubicBezTo>
                    <a:pt x="91" y="173"/>
                    <a:pt x="93" y="169"/>
                    <a:pt x="95" y="169"/>
                  </a:cubicBezTo>
                  <a:cubicBezTo>
                    <a:pt x="96" y="170"/>
                    <a:pt x="95" y="173"/>
                    <a:pt x="96" y="174"/>
                  </a:cubicBezTo>
                  <a:cubicBezTo>
                    <a:pt x="97" y="176"/>
                    <a:pt x="100" y="173"/>
                    <a:pt x="102" y="174"/>
                  </a:cubicBezTo>
                  <a:cubicBezTo>
                    <a:pt x="103" y="174"/>
                    <a:pt x="103" y="175"/>
                    <a:pt x="104" y="176"/>
                  </a:cubicBezTo>
                  <a:cubicBezTo>
                    <a:pt x="107" y="178"/>
                    <a:pt x="111" y="179"/>
                    <a:pt x="114" y="180"/>
                  </a:cubicBezTo>
                  <a:cubicBezTo>
                    <a:pt x="120" y="183"/>
                    <a:pt x="119" y="173"/>
                    <a:pt x="126" y="182"/>
                  </a:cubicBezTo>
                  <a:cubicBezTo>
                    <a:pt x="131" y="189"/>
                    <a:pt x="131" y="189"/>
                    <a:pt x="131" y="189"/>
                  </a:cubicBezTo>
                  <a:cubicBezTo>
                    <a:pt x="133" y="191"/>
                    <a:pt x="135" y="195"/>
                    <a:pt x="137" y="197"/>
                  </a:cubicBezTo>
                  <a:cubicBezTo>
                    <a:pt x="142" y="202"/>
                    <a:pt x="142" y="202"/>
                    <a:pt x="142" y="202"/>
                  </a:cubicBezTo>
                  <a:cubicBezTo>
                    <a:pt x="144" y="206"/>
                    <a:pt x="144" y="206"/>
                    <a:pt x="144" y="206"/>
                  </a:cubicBezTo>
                  <a:cubicBezTo>
                    <a:pt x="142" y="211"/>
                    <a:pt x="145" y="212"/>
                    <a:pt x="149" y="214"/>
                  </a:cubicBezTo>
                  <a:cubicBezTo>
                    <a:pt x="151" y="215"/>
                    <a:pt x="150" y="218"/>
                    <a:pt x="153" y="217"/>
                  </a:cubicBezTo>
                  <a:cubicBezTo>
                    <a:pt x="158" y="215"/>
                    <a:pt x="154" y="224"/>
                    <a:pt x="153" y="225"/>
                  </a:cubicBezTo>
                  <a:cubicBezTo>
                    <a:pt x="152" y="227"/>
                    <a:pt x="151" y="229"/>
                    <a:pt x="152" y="231"/>
                  </a:cubicBezTo>
                  <a:cubicBezTo>
                    <a:pt x="154" y="235"/>
                    <a:pt x="155" y="234"/>
                    <a:pt x="159" y="235"/>
                  </a:cubicBezTo>
                  <a:cubicBezTo>
                    <a:pt x="165" y="236"/>
                    <a:pt x="175" y="246"/>
                    <a:pt x="180" y="240"/>
                  </a:cubicBezTo>
                  <a:cubicBezTo>
                    <a:pt x="183" y="236"/>
                    <a:pt x="183" y="240"/>
                    <a:pt x="184" y="241"/>
                  </a:cubicBezTo>
                  <a:cubicBezTo>
                    <a:pt x="186" y="244"/>
                    <a:pt x="188" y="243"/>
                    <a:pt x="190" y="244"/>
                  </a:cubicBezTo>
                  <a:cubicBezTo>
                    <a:pt x="191" y="246"/>
                    <a:pt x="191" y="248"/>
                    <a:pt x="193" y="248"/>
                  </a:cubicBezTo>
                  <a:cubicBezTo>
                    <a:pt x="197" y="248"/>
                    <a:pt x="198" y="244"/>
                    <a:pt x="203" y="247"/>
                  </a:cubicBezTo>
                  <a:cubicBezTo>
                    <a:pt x="206" y="248"/>
                    <a:pt x="209" y="246"/>
                    <a:pt x="212" y="248"/>
                  </a:cubicBezTo>
                  <a:cubicBezTo>
                    <a:pt x="214" y="249"/>
                    <a:pt x="215" y="253"/>
                    <a:pt x="218" y="253"/>
                  </a:cubicBezTo>
                  <a:cubicBezTo>
                    <a:pt x="222" y="252"/>
                    <a:pt x="220" y="253"/>
                    <a:pt x="223" y="254"/>
                  </a:cubicBezTo>
                  <a:cubicBezTo>
                    <a:pt x="225" y="255"/>
                    <a:pt x="225" y="252"/>
                    <a:pt x="227" y="255"/>
                  </a:cubicBezTo>
                  <a:cubicBezTo>
                    <a:pt x="229" y="256"/>
                    <a:pt x="230" y="254"/>
                    <a:pt x="231" y="255"/>
                  </a:cubicBezTo>
                  <a:cubicBezTo>
                    <a:pt x="233" y="256"/>
                    <a:pt x="236" y="261"/>
                    <a:pt x="239" y="259"/>
                  </a:cubicBezTo>
                  <a:cubicBezTo>
                    <a:pt x="240" y="258"/>
                    <a:pt x="245" y="257"/>
                    <a:pt x="245" y="260"/>
                  </a:cubicBezTo>
                  <a:cubicBezTo>
                    <a:pt x="245" y="264"/>
                    <a:pt x="247" y="263"/>
                    <a:pt x="250" y="264"/>
                  </a:cubicBezTo>
                  <a:cubicBezTo>
                    <a:pt x="252" y="265"/>
                    <a:pt x="255" y="272"/>
                    <a:pt x="259" y="269"/>
                  </a:cubicBezTo>
                  <a:cubicBezTo>
                    <a:pt x="261" y="267"/>
                    <a:pt x="261" y="262"/>
                    <a:pt x="264" y="263"/>
                  </a:cubicBezTo>
                  <a:cubicBezTo>
                    <a:pt x="265" y="263"/>
                    <a:pt x="270" y="264"/>
                    <a:pt x="270" y="265"/>
                  </a:cubicBezTo>
                  <a:cubicBezTo>
                    <a:pt x="273" y="268"/>
                    <a:pt x="274" y="269"/>
                    <a:pt x="279" y="269"/>
                  </a:cubicBezTo>
                  <a:cubicBezTo>
                    <a:pt x="283" y="268"/>
                    <a:pt x="285" y="270"/>
                    <a:pt x="288" y="267"/>
                  </a:cubicBezTo>
                  <a:cubicBezTo>
                    <a:pt x="292" y="264"/>
                    <a:pt x="291" y="267"/>
                    <a:pt x="295" y="269"/>
                  </a:cubicBezTo>
                  <a:cubicBezTo>
                    <a:pt x="299" y="270"/>
                    <a:pt x="300" y="269"/>
                    <a:pt x="303" y="272"/>
                  </a:cubicBezTo>
                  <a:cubicBezTo>
                    <a:pt x="304" y="274"/>
                    <a:pt x="306" y="275"/>
                    <a:pt x="309" y="276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4"/>
            <p:cNvSpPr>
              <a:spLocks noEditPoints="1"/>
            </p:cNvSpPr>
            <p:nvPr/>
          </p:nvSpPr>
          <p:spPr bwMode="auto">
            <a:xfrm>
              <a:off x="6315226" y="4338240"/>
              <a:ext cx="1300073" cy="1158375"/>
            </a:xfrm>
            <a:custGeom>
              <a:avLst/>
              <a:gdLst>
                <a:gd name="T0" fmla="*/ 40 w 310"/>
                <a:gd name="T1" fmla="*/ 1 h 276"/>
                <a:gd name="T2" fmla="*/ 48 w 310"/>
                <a:gd name="T3" fmla="*/ 2 h 276"/>
                <a:gd name="T4" fmla="*/ 309 w 310"/>
                <a:gd name="T5" fmla="*/ 276 h 276"/>
                <a:gd name="T6" fmla="*/ 305 w 310"/>
                <a:gd name="T7" fmla="*/ 256 h 276"/>
                <a:gd name="T8" fmla="*/ 299 w 310"/>
                <a:gd name="T9" fmla="*/ 235 h 276"/>
                <a:gd name="T10" fmla="*/ 294 w 310"/>
                <a:gd name="T11" fmla="*/ 219 h 276"/>
                <a:gd name="T12" fmla="*/ 284 w 310"/>
                <a:gd name="T13" fmla="*/ 207 h 276"/>
                <a:gd name="T14" fmla="*/ 273 w 310"/>
                <a:gd name="T15" fmla="*/ 169 h 276"/>
                <a:gd name="T16" fmla="*/ 276 w 310"/>
                <a:gd name="T17" fmla="*/ 148 h 276"/>
                <a:gd name="T18" fmla="*/ 258 w 310"/>
                <a:gd name="T19" fmla="*/ 138 h 276"/>
                <a:gd name="T20" fmla="*/ 231 w 310"/>
                <a:gd name="T21" fmla="*/ 116 h 276"/>
                <a:gd name="T22" fmla="*/ 238 w 310"/>
                <a:gd name="T23" fmla="*/ 104 h 276"/>
                <a:gd name="T24" fmla="*/ 237 w 310"/>
                <a:gd name="T25" fmla="*/ 87 h 276"/>
                <a:gd name="T26" fmla="*/ 228 w 310"/>
                <a:gd name="T27" fmla="*/ 69 h 276"/>
                <a:gd name="T28" fmla="*/ 219 w 310"/>
                <a:gd name="T29" fmla="*/ 62 h 276"/>
                <a:gd name="T30" fmla="*/ 201 w 310"/>
                <a:gd name="T31" fmla="*/ 65 h 276"/>
                <a:gd name="T32" fmla="*/ 190 w 310"/>
                <a:gd name="T33" fmla="*/ 71 h 276"/>
                <a:gd name="T34" fmla="*/ 173 w 310"/>
                <a:gd name="T35" fmla="*/ 77 h 276"/>
                <a:gd name="T36" fmla="*/ 152 w 310"/>
                <a:gd name="T37" fmla="*/ 86 h 276"/>
                <a:gd name="T38" fmla="*/ 133 w 310"/>
                <a:gd name="T39" fmla="*/ 78 h 276"/>
                <a:gd name="T40" fmla="*/ 121 w 310"/>
                <a:gd name="T41" fmla="*/ 64 h 276"/>
                <a:gd name="T42" fmla="*/ 101 w 310"/>
                <a:gd name="T43" fmla="*/ 66 h 276"/>
                <a:gd name="T44" fmla="*/ 93 w 310"/>
                <a:gd name="T45" fmla="*/ 50 h 276"/>
                <a:gd name="T46" fmla="*/ 94 w 310"/>
                <a:gd name="T47" fmla="*/ 36 h 276"/>
                <a:gd name="T48" fmla="*/ 83 w 310"/>
                <a:gd name="T49" fmla="*/ 18 h 276"/>
                <a:gd name="T50" fmla="*/ 69 w 310"/>
                <a:gd name="T51" fmla="*/ 6 h 276"/>
                <a:gd name="T52" fmla="*/ 58 w 310"/>
                <a:gd name="T53" fmla="*/ 12 h 276"/>
                <a:gd name="T54" fmla="*/ 42 w 310"/>
                <a:gd name="T55" fmla="*/ 24 h 276"/>
                <a:gd name="T56" fmla="*/ 28 w 310"/>
                <a:gd name="T57" fmla="*/ 18 h 276"/>
                <a:gd name="T58" fmla="*/ 1 w 310"/>
                <a:gd name="T59" fmla="*/ 26 h 276"/>
                <a:gd name="T60" fmla="*/ 4 w 310"/>
                <a:gd name="T61" fmla="*/ 31 h 276"/>
                <a:gd name="T62" fmla="*/ 9 w 310"/>
                <a:gd name="T63" fmla="*/ 40 h 276"/>
                <a:gd name="T64" fmla="*/ 11 w 310"/>
                <a:gd name="T65" fmla="*/ 53 h 276"/>
                <a:gd name="T66" fmla="*/ 25 w 310"/>
                <a:gd name="T67" fmla="*/ 56 h 276"/>
                <a:gd name="T68" fmla="*/ 32 w 310"/>
                <a:gd name="T69" fmla="*/ 59 h 276"/>
                <a:gd name="T70" fmla="*/ 34 w 310"/>
                <a:gd name="T71" fmla="*/ 75 h 276"/>
                <a:gd name="T72" fmla="*/ 42 w 310"/>
                <a:gd name="T73" fmla="*/ 87 h 276"/>
                <a:gd name="T74" fmla="*/ 45 w 310"/>
                <a:gd name="T75" fmla="*/ 103 h 276"/>
                <a:gd name="T76" fmla="*/ 61 w 310"/>
                <a:gd name="T77" fmla="*/ 120 h 276"/>
                <a:gd name="T78" fmla="*/ 75 w 310"/>
                <a:gd name="T79" fmla="*/ 138 h 276"/>
                <a:gd name="T80" fmla="*/ 87 w 310"/>
                <a:gd name="T81" fmla="*/ 157 h 276"/>
                <a:gd name="T82" fmla="*/ 89 w 310"/>
                <a:gd name="T83" fmla="*/ 173 h 276"/>
                <a:gd name="T84" fmla="*/ 102 w 310"/>
                <a:gd name="T85" fmla="*/ 174 h 276"/>
                <a:gd name="T86" fmla="*/ 126 w 310"/>
                <a:gd name="T87" fmla="*/ 182 h 276"/>
                <a:gd name="T88" fmla="*/ 142 w 310"/>
                <a:gd name="T89" fmla="*/ 202 h 276"/>
                <a:gd name="T90" fmla="*/ 153 w 310"/>
                <a:gd name="T91" fmla="*/ 217 h 276"/>
                <a:gd name="T92" fmla="*/ 159 w 310"/>
                <a:gd name="T93" fmla="*/ 235 h 276"/>
                <a:gd name="T94" fmla="*/ 190 w 310"/>
                <a:gd name="T95" fmla="*/ 244 h 276"/>
                <a:gd name="T96" fmla="*/ 212 w 310"/>
                <a:gd name="T97" fmla="*/ 248 h 276"/>
                <a:gd name="T98" fmla="*/ 227 w 310"/>
                <a:gd name="T99" fmla="*/ 255 h 276"/>
                <a:gd name="T100" fmla="*/ 245 w 310"/>
                <a:gd name="T101" fmla="*/ 260 h 276"/>
                <a:gd name="T102" fmla="*/ 264 w 310"/>
                <a:gd name="T103" fmla="*/ 263 h 276"/>
                <a:gd name="T104" fmla="*/ 288 w 310"/>
                <a:gd name="T105" fmla="*/ 267 h 276"/>
                <a:gd name="T106" fmla="*/ 309 w 310"/>
                <a:gd name="T107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0" h="276">
                  <a:moveTo>
                    <a:pt x="44" y="8"/>
                  </a:moveTo>
                  <a:cubicBezTo>
                    <a:pt x="43" y="8"/>
                    <a:pt x="42" y="6"/>
                    <a:pt x="41" y="5"/>
                  </a:cubicBezTo>
                  <a:cubicBezTo>
                    <a:pt x="40" y="4"/>
                    <a:pt x="38" y="2"/>
                    <a:pt x="40" y="1"/>
                  </a:cubicBezTo>
                  <a:cubicBezTo>
                    <a:pt x="40" y="0"/>
                    <a:pt x="41" y="0"/>
                    <a:pt x="42" y="0"/>
                  </a:cubicBezTo>
                  <a:cubicBezTo>
                    <a:pt x="43" y="1"/>
                    <a:pt x="45" y="0"/>
                    <a:pt x="47" y="0"/>
                  </a:cubicBezTo>
                  <a:cubicBezTo>
                    <a:pt x="48" y="0"/>
                    <a:pt x="48" y="2"/>
                    <a:pt x="48" y="2"/>
                  </a:cubicBezTo>
                  <a:cubicBezTo>
                    <a:pt x="47" y="4"/>
                    <a:pt x="47" y="10"/>
                    <a:pt x="45" y="9"/>
                  </a:cubicBezTo>
                  <a:cubicBezTo>
                    <a:pt x="44" y="8"/>
                    <a:pt x="44" y="8"/>
                    <a:pt x="44" y="8"/>
                  </a:cubicBezTo>
                  <a:close/>
                  <a:moveTo>
                    <a:pt x="309" y="276"/>
                  </a:moveTo>
                  <a:cubicBezTo>
                    <a:pt x="309" y="276"/>
                    <a:pt x="309" y="276"/>
                    <a:pt x="309" y="276"/>
                  </a:cubicBezTo>
                  <a:cubicBezTo>
                    <a:pt x="308" y="268"/>
                    <a:pt x="308" y="268"/>
                    <a:pt x="308" y="268"/>
                  </a:cubicBezTo>
                  <a:cubicBezTo>
                    <a:pt x="310" y="262"/>
                    <a:pt x="310" y="260"/>
                    <a:pt x="305" y="256"/>
                  </a:cubicBezTo>
                  <a:cubicBezTo>
                    <a:pt x="302" y="254"/>
                    <a:pt x="305" y="248"/>
                    <a:pt x="302" y="246"/>
                  </a:cubicBezTo>
                  <a:cubicBezTo>
                    <a:pt x="300" y="245"/>
                    <a:pt x="301" y="240"/>
                    <a:pt x="301" y="238"/>
                  </a:cubicBezTo>
                  <a:cubicBezTo>
                    <a:pt x="302" y="236"/>
                    <a:pt x="300" y="236"/>
                    <a:pt x="299" y="235"/>
                  </a:cubicBezTo>
                  <a:cubicBezTo>
                    <a:pt x="299" y="234"/>
                    <a:pt x="298" y="230"/>
                    <a:pt x="298" y="229"/>
                  </a:cubicBezTo>
                  <a:cubicBezTo>
                    <a:pt x="298" y="226"/>
                    <a:pt x="297" y="225"/>
                    <a:pt x="295" y="224"/>
                  </a:cubicBezTo>
                  <a:cubicBezTo>
                    <a:pt x="292" y="223"/>
                    <a:pt x="294" y="221"/>
                    <a:pt x="294" y="219"/>
                  </a:cubicBezTo>
                  <a:cubicBezTo>
                    <a:pt x="294" y="218"/>
                    <a:pt x="293" y="217"/>
                    <a:pt x="292" y="215"/>
                  </a:cubicBezTo>
                  <a:cubicBezTo>
                    <a:pt x="292" y="214"/>
                    <a:pt x="292" y="212"/>
                    <a:pt x="292" y="210"/>
                  </a:cubicBezTo>
                  <a:cubicBezTo>
                    <a:pt x="289" y="209"/>
                    <a:pt x="286" y="209"/>
                    <a:pt x="284" y="207"/>
                  </a:cubicBezTo>
                  <a:cubicBezTo>
                    <a:pt x="283" y="206"/>
                    <a:pt x="279" y="200"/>
                    <a:pt x="280" y="199"/>
                  </a:cubicBezTo>
                  <a:cubicBezTo>
                    <a:pt x="288" y="196"/>
                    <a:pt x="277" y="189"/>
                    <a:pt x="278" y="184"/>
                  </a:cubicBezTo>
                  <a:cubicBezTo>
                    <a:pt x="277" y="178"/>
                    <a:pt x="272" y="176"/>
                    <a:pt x="273" y="169"/>
                  </a:cubicBezTo>
                  <a:cubicBezTo>
                    <a:pt x="274" y="167"/>
                    <a:pt x="272" y="161"/>
                    <a:pt x="275" y="160"/>
                  </a:cubicBezTo>
                  <a:cubicBezTo>
                    <a:pt x="277" y="159"/>
                    <a:pt x="277" y="158"/>
                    <a:pt x="277" y="155"/>
                  </a:cubicBezTo>
                  <a:cubicBezTo>
                    <a:pt x="277" y="153"/>
                    <a:pt x="278" y="149"/>
                    <a:pt x="276" y="148"/>
                  </a:cubicBezTo>
                  <a:cubicBezTo>
                    <a:pt x="271" y="146"/>
                    <a:pt x="267" y="148"/>
                    <a:pt x="263" y="143"/>
                  </a:cubicBezTo>
                  <a:cubicBezTo>
                    <a:pt x="263" y="142"/>
                    <a:pt x="263" y="140"/>
                    <a:pt x="261" y="140"/>
                  </a:cubicBezTo>
                  <a:cubicBezTo>
                    <a:pt x="258" y="140"/>
                    <a:pt x="259" y="140"/>
                    <a:pt x="258" y="138"/>
                  </a:cubicBezTo>
                  <a:cubicBezTo>
                    <a:pt x="255" y="136"/>
                    <a:pt x="254" y="138"/>
                    <a:pt x="252" y="134"/>
                  </a:cubicBezTo>
                  <a:cubicBezTo>
                    <a:pt x="248" y="128"/>
                    <a:pt x="234" y="132"/>
                    <a:pt x="231" y="127"/>
                  </a:cubicBezTo>
                  <a:cubicBezTo>
                    <a:pt x="229" y="124"/>
                    <a:pt x="230" y="119"/>
                    <a:pt x="231" y="116"/>
                  </a:cubicBezTo>
                  <a:cubicBezTo>
                    <a:pt x="232" y="110"/>
                    <a:pt x="232" y="110"/>
                    <a:pt x="232" y="110"/>
                  </a:cubicBezTo>
                  <a:cubicBezTo>
                    <a:pt x="233" y="108"/>
                    <a:pt x="236" y="111"/>
                    <a:pt x="235" y="107"/>
                  </a:cubicBezTo>
                  <a:cubicBezTo>
                    <a:pt x="235" y="106"/>
                    <a:pt x="237" y="106"/>
                    <a:pt x="238" y="104"/>
                  </a:cubicBezTo>
                  <a:cubicBezTo>
                    <a:pt x="238" y="102"/>
                    <a:pt x="243" y="100"/>
                    <a:pt x="239" y="98"/>
                  </a:cubicBezTo>
                  <a:cubicBezTo>
                    <a:pt x="238" y="96"/>
                    <a:pt x="235" y="95"/>
                    <a:pt x="235" y="92"/>
                  </a:cubicBezTo>
                  <a:cubicBezTo>
                    <a:pt x="235" y="90"/>
                    <a:pt x="237" y="88"/>
                    <a:pt x="237" y="87"/>
                  </a:cubicBezTo>
                  <a:cubicBezTo>
                    <a:pt x="237" y="86"/>
                    <a:pt x="236" y="85"/>
                    <a:pt x="236" y="84"/>
                  </a:cubicBezTo>
                  <a:cubicBezTo>
                    <a:pt x="236" y="79"/>
                    <a:pt x="233" y="73"/>
                    <a:pt x="232" y="68"/>
                  </a:cubicBezTo>
                  <a:cubicBezTo>
                    <a:pt x="230" y="68"/>
                    <a:pt x="229" y="69"/>
                    <a:pt x="228" y="69"/>
                  </a:cubicBezTo>
                  <a:cubicBezTo>
                    <a:pt x="226" y="68"/>
                    <a:pt x="227" y="66"/>
                    <a:pt x="227" y="64"/>
                  </a:cubicBezTo>
                  <a:cubicBezTo>
                    <a:pt x="226" y="64"/>
                    <a:pt x="224" y="64"/>
                    <a:pt x="223" y="64"/>
                  </a:cubicBezTo>
                  <a:cubicBezTo>
                    <a:pt x="221" y="64"/>
                    <a:pt x="220" y="61"/>
                    <a:pt x="219" y="62"/>
                  </a:cubicBezTo>
                  <a:cubicBezTo>
                    <a:pt x="217" y="62"/>
                    <a:pt x="217" y="63"/>
                    <a:pt x="216" y="60"/>
                  </a:cubicBezTo>
                  <a:cubicBezTo>
                    <a:pt x="215" y="59"/>
                    <a:pt x="208" y="59"/>
                    <a:pt x="207" y="61"/>
                  </a:cubicBezTo>
                  <a:cubicBezTo>
                    <a:pt x="205" y="63"/>
                    <a:pt x="204" y="65"/>
                    <a:pt x="201" y="65"/>
                  </a:cubicBezTo>
                  <a:cubicBezTo>
                    <a:pt x="199" y="65"/>
                    <a:pt x="199" y="67"/>
                    <a:pt x="198" y="68"/>
                  </a:cubicBezTo>
                  <a:cubicBezTo>
                    <a:pt x="196" y="69"/>
                    <a:pt x="195" y="69"/>
                    <a:pt x="193" y="69"/>
                  </a:cubicBezTo>
                  <a:cubicBezTo>
                    <a:pt x="192" y="69"/>
                    <a:pt x="193" y="72"/>
                    <a:pt x="190" y="71"/>
                  </a:cubicBezTo>
                  <a:cubicBezTo>
                    <a:pt x="188" y="69"/>
                    <a:pt x="188" y="69"/>
                    <a:pt x="184" y="70"/>
                  </a:cubicBezTo>
                  <a:cubicBezTo>
                    <a:pt x="182" y="70"/>
                    <a:pt x="181" y="72"/>
                    <a:pt x="179" y="74"/>
                  </a:cubicBezTo>
                  <a:cubicBezTo>
                    <a:pt x="176" y="79"/>
                    <a:pt x="176" y="73"/>
                    <a:pt x="173" y="77"/>
                  </a:cubicBezTo>
                  <a:cubicBezTo>
                    <a:pt x="171" y="81"/>
                    <a:pt x="169" y="83"/>
                    <a:pt x="165" y="85"/>
                  </a:cubicBezTo>
                  <a:cubicBezTo>
                    <a:pt x="161" y="87"/>
                    <a:pt x="160" y="95"/>
                    <a:pt x="157" y="87"/>
                  </a:cubicBezTo>
                  <a:cubicBezTo>
                    <a:pt x="154" y="87"/>
                    <a:pt x="153" y="91"/>
                    <a:pt x="152" y="86"/>
                  </a:cubicBezTo>
                  <a:cubicBezTo>
                    <a:pt x="151" y="83"/>
                    <a:pt x="151" y="82"/>
                    <a:pt x="147" y="82"/>
                  </a:cubicBezTo>
                  <a:cubicBezTo>
                    <a:pt x="145" y="82"/>
                    <a:pt x="144" y="80"/>
                    <a:pt x="143" y="79"/>
                  </a:cubicBezTo>
                  <a:cubicBezTo>
                    <a:pt x="141" y="77"/>
                    <a:pt x="136" y="78"/>
                    <a:pt x="133" y="78"/>
                  </a:cubicBezTo>
                  <a:cubicBezTo>
                    <a:pt x="128" y="78"/>
                    <a:pt x="131" y="74"/>
                    <a:pt x="127" y="72"/>
                  </a:cubicBezTo>
                  <a:cubicBezTo>
                    <a:pt x="126" y="71"/>
                    <a:pt x="123" y="72"/>
                    <a:pt x="122" y="70"/>
                  </a:cubicBezTo>
                  <a:cubicBezTo>
                    <a:pt x="122" y="69"/>
                    <a:pt x="121" y="65"/>
                    <a:pt x="121" y="64"/>
                  </a:cubicBezTo>
                  <a:cubicBezTo>
                    <a:pt x="121" y="58"/>
                    <a:pt x="125" y="57"/>
                    <a:pt x="117" y="57"/>
                  </a:cubicBezTo>
                  <a:cubicBezTo>
                    <a:pt x="113" y="57"/>
                    <a:pt x="108" y="56"/>
                    <a:pt x="105" y="60"/>
                  </a:cubicBezTo>
                  <a:cubicBezTo>
                    <a:pt x="103" y="62"/>
                    <a:pt x="104" y="65"/>
                    <a:pt x="101" y="66"/>
                  </a:cubicBezTo>
                  <a:cubicBezTo>
                    <a:pt x="99" y="66"/>
                    <a:pt x="91" y="63"/>
                    <a:pt x="93" y="60"/>
                  </a:cubicBezTo>
                  <a:cubicBezTo>
                    <a:pt x="95" y="58"/>
                    <a:pt x="93" y="58"/>
                    <a:pt x="92" y="56"/>
                  </a:cubicBezTo>
                  <a:cubicBezTo>
                    <a:pt x="92" y="53"/>
                    <a:pt x="92" y="52"/>
                    <a:pt x="93" y="50"/>
                  </a:cubicBezTo>
                  <a:cubicBezTo>
                    <a:pt x="94" y="47"/>
                    <a:pt x="97" y="46"/>
                    <a:pt x="93" y="45"/>
                  </a:cubicBezTo>
                  <a:cubicBezTo>
                    <a:pt x="92" y="45"/>
                    <a:pt x="93" y="42"/>
                    <a:pt x="93" y="42"/>
                  </a:cubicBezTo>
                  <a:cubicBezTo>
                    <a:pt x="93" y="40"/>
                    <a:pt x="98" y="38"/>
                    <a:pt x="94" y="36"/>
                  </a:cubicBezTo>
                  <a:cubicBezTo>
                    <a:pt x="92" y="34"/>
                    <a:pt x="89" y="31"/>
                    <a:pt x="87" y="28"/>
                  </a:cubicBezTo>
                  <a:cubicBezTo>
                    <a:pt x="86" y="26"/>
                    <a:pt x="85" y="24"/>
                    <a:pt x="84" y="22"/>
                  </a:cubicBezTo>
                  <a:cubicBezTo>
                    <a:pt x="83" y="20"/>
                    <a:pt x="85" y="19"/>
                    <a:pt x="83" y="18"/>
                  </a:cubicBezTo>
                  <a:cubicBezTo>
                    <a:pt x="78" y="11"/>
                    <a:pt x="78" y="11"/>
                    <a:pt x="78" y="11"/>
                  </a:cubicBezTo>
                  <a:cubicBezTo>
                    <a:pt x="76" y="10"/>
                    <a:pt x="74" y="8"/>
                    <a:pt x="73" y="7"/>
                  </a:cubicBezTo>
                  <a:cubicBezTo>
                    <a:pt x="71" y="5"/>
                    <a:pt x="71" y="6"/>
                    <a:pt x="69" y="6"/>
                  </a:cubicBezTo>
                  <a:cubicBezTo>
                    <a:pt x="68" y="6"/>
                    <a:pt x="68" y="4"/>
                    <a:pt x="67" y="4"/>
                  </a:cubicBezTo>
                  <a:cubicBezTo>
                    <a:pt x="64" y="5"/>
                    <a:pt x="62" y="9"/>
                    <a:pt x="59" y="10"/>
                  </a:cubicBezTo>
                  <a:cubicBezTo>
                    <a:pt x="59" y="11"/>
                    <a:pt x="60" y="11"/>
                    <a:pt x="58" y="12"/>
                  </a:cubicBezTo>
                  <a:cubicBezTo>
                    <a:pt x="57" y="13"/>
                    <a:pt x="56" y="13"/>
                    <a:pt x="56" y="14"/>
                  </a:cubicBezTo>
                  <a:cubicBezTo>
                    <a:pt x="55" y="17"/>
                    <a:pt x="54" y="17"/>
                    <a:pt x="51" y="19"/>
                  </a:cubicBezTo>
                  <a:cubicBezTo>
                    <a:pt x="48" y="20"/>
                    <a:pt x="45" y="22"/>
                    <a:pt x="42" y="24"/>
                  </a:cubicBezTo>
                  <a:cubicBezTo>
                    <a:pt x="41" y="25"/>
                    <a:pt x="35" y="23"/>
                    <a:pt x="34" y="23"/>
                  </a:cubicBezTo>
                  <a:cubicBezTo>
                    <a:pt x="33" y="23"/>
                    <a:pt x="33" y="20"/>
                    <a:pt x="33" y="19"/>
                  </a:cubicBezTo>
                  <a:cubicBezTo>
                    <a:pt x="33" y="18"/>
                    <a:pt x="29" y="17"/>
                    <a:pt x="28" y="18"/>
                  </a:cubicBezTo>
                  <a:cubicBezTo>
                    <a:pt x="26" y="22"/>
                    <a:pt x="25" y="21"/>
                    <a:pt x="21" y="22"/>
                  </a:cubicBezTo>
                  <a:cubicBezTo>
                    <a:pt x="15" y="22"/>
                    <a:pt x="10" y="25"/>
                    <a:pt x="4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2" y="27"/>
                    <a:pt x="2" y="27"/>
                  </a:cubicBezTo>
                  <a:cubicBezTo>
                    <a:pt x="3" y="30"/>
                    <a:pt x="0" y="30"/>
                    <a:pt x="4" y="31"/>
                  </a:cubicBezTo>
                  <a:cubicBezTo>
                    <a:pt x="6" y="31"/>
                    <a:pt x="5" y="35"/>
                    <a:pt x="6" y="36"/>
                  </a:cubicBezTo>
                  <a:cubicBezTo>
                    <a:pt x="8" y="37"/>
                    <a:pt x="10" y="35"/>
                    <a:pt x="9" y="38"/>
                  </a:cubicBezTo>
                  <a:cubicBezTo>
                    <a:pt x="9" y="39"/>
                    <a:pt x="8" y="40"/>
                    <a:pt x="9" y="40"/>
                  </a:cubicBezTo>
                  <a:cubicBezTo>
                    <a:pt x="12" y="40"/>
                    <a:pt x="11" y="40"/>
                    <a:pt x="9" y="41"/>
                  </a:cubicBezTo>
                  <a:cubicBezTo>
                    <a:pt x="8" y="44"/>
                    <a:pt x="13" y="43"/>
                    <a:pt x="13" y="46"/>
                  </a:cubicBezTo>
                  <a:cubicBezTo>
                    <a:pt x="13" y="48"/>
                    <a:pt x="9" y="50"/>
                    <a:pt x="11" y="53"/>
                  </a:cubicBezTo>
                  <a:cubicBezTo>
                    <a:pt x="13" y="55"/>
                    <a:pt x="13" y="56"/>
                    <a:pt x="17" y="56"/>
                  </a:cubicBezTo>
                  <a:cubicBezTo>
                    <a:pt x="20" y="56"/>
                    <a:pt x="20" y="58"/>
                    <a:pt x="21" y="59"/>
                  </a:cubicBezTo>
                  <a:cubicBezTo>
                    <a:pt x="23" y="60"/>
                    <a:pt x="24" y="57"/>
                    <a:pt x="25" y="56"/>
                  </a:cubicBezTo>
                  <a:cubicBezTo>
                    <a:pt x="29" y="54"/>
                    <a:pt x="26" y="59"/>
                    <a:pt x="26" y="61"/>
                  </a:cubicBezTo>
                  <a:cubicBezTo>
                    <a:pt x="26" y="62"/>
                    <a:pt x="28" y="62"/>
                    <a:pt x="28" y="61"/>
                  </a:cubicBezTo>
                  <a:cubicBezTo>
                    <a:pt x="29" y="61"/>
                    <a:pt x="31" y="57"/>
                    <a:pt x="32" y="59"/>
                  </a:cubicBezTo>
                  <a:cubicBezTo>
                    <a:pt x="33" y="62"/>
                    <a:pt x="27" y="64"/>
                    <a:pt x="31" y="66"/>
                  </a:cubicBezTo>
                  <a:cubicBezTo>
                    <a:pt x="32" y="67"/>
                    <a:pt x="34" y="67"/>
                    <a:pt x="35" y="69"/>
                  </a:cubicBezTo>
                  <a:cubicBezTo>
                    <a:pt x="35" y="70"/>
                    <a:pt x="34" y="74"/>
                    <a:pt x="34" y="75"/>
                  </a:cubicBezTo>
                  <a:cubicBezTo>
                    <a:pt x="32" y="78"/>
                    <a:pt x="37" y="78"/>
                    <a:pt x="35" y="80"/>
                  </a:cubicBezTo>
                  <a:cubicBezTo>
                    <a:pt x="33" y="81"/>
                    <a:pt x="36" y="85"/>
                    <a:pt x="38" y="86"/>
                  </a:cubicBezTo>
                  <a:cubicBezTo>
                    <a:pt x="40" y="86"/>
                    <a:pt x="41" y="85"/>
                    <a:pt x="42" y="87"/>
                  </a:cubicBezTo>
                  <a:cubicBezTo>
                    <a:pt x="42" y="89"/>
                    <a:pt x="44" y="90"/>
                    <a:pt x="43" y="92"/>
                  </a:cubicBezTo>
                  <a:cubicBezTo>
                    <a:pt x="39" y="96"/>
                    <a:pt x="43" y="94"/>
                    <a:pt x="42" y="98"/>
                  </a:cubicBezTo>
                  <a:cubicBezTo>
                    <a:pt x="41" y="101"/>
                    <a:pt x="42" y="103"/>
                    <a:pt x="45" y="103"/>
                  </a:cubicBezTo>
                  <a:cubicBezTo>
                    <a:pt x="52" y="102"/>
                    <a:pt x="46" y="105"/>
                    <a:pt x="46" y="108"/>
                  </a:cubicBezTo>
                  <a:cubicBezTo>
                    <a:pt x="46" y="114"/>
                    <a:pt x="53" y="113"/>
                    <a:pt x="56" y="116"/>
                  </a:cubicBezTo>
                  <a:cubicBezTo>
                    <a:pt x="58" y="117"/>
                    <a:pt x="60" y="119"/>
                    <a:pt x="61" y="120"/>
                  </a:cubicBezTo>
                  <a:cubicBezTo>
                    <a:pt x="64" y="120"/>
                    <a:pt x="65" y="126"/>
                    <a:pt x="67" y="128"/>
                  </a:cubicBezTo>
                  <a:cubicBezTo>
                    <a:pt x="70" y="130"/>
                    <a:pt x="72" y="130"/>
                    <a:pt x="72" y="133"/>
                  </a:cubicBezTo>
                  <a:cubicBezTo>
                    <a:pt x="73" y="135"/>
                    <a:pt x="72" y="137"/>
                    <a:pt x="75" y="138"/>
                  </a:cubicBezTo>
                  <a:cubicBezTo>
                    <a:pt x="78" y="139"/>
                    <a:pt x="76" y="142"/>
                    <a:pt x="80" y="144"/>
                  </a:cubicBezTo>
                  <a:cubicBezTo>
                    <a:pt x="85" y="146"/>
                    <a:pt x="80" y="148"/>
                    <a:pt x="83" y="152"/>
                  </a:cubicBezTo>
                  <a:cubicBezTo>
                    <a:pt x="85" y="154"/>
                    <a:pt x="86" y="156"/>
                    <a:pt x="87" y="157"/>
                  </a:cubicBezTo>
                  <a:cubicBezTo>
                    <a:pt x="87" y="160"/>
                    <a:pt x="87" y="162"/>
                    <a:pt x="87" y="165"/>
                  </a:cubicBezTo>
                  <a:cubicBezTo>
                    <a:pt x="86" y="167"/>
                    <a:pt x="86" y="169"/>
                    <a:pt x="87" y="171"/>
                  </a:cubicBezTo>
                  <a:cubicBezTo>
                    <a:pt x="88" y="172"/>
                    <a:pt x="88" y="172"/>
                    <a:pt x="89" y="173"/>
                  </a:cubicBezTo>
                  <a:cubicBezTo>
                    <a:pt x="91" y="173"/>
                    <a:pt x="93" y="169"/>
                    <a:pt x="95" y="169"/>
                  </a:cubicBezTo>
                  <a:cubicBezTo>
                    <a:pt x="96" y="170"/>
                    <a:pt x="95" y="173"/>
                    <a:pt x="96" y="174"/>
                  </a:cubicBezTo>
                  <a:cubicBezTo>
                    <a:pt x="97" y="176"/>
                    <a:pt x="100" y="173"/>
                    <a:pt x="102" y="174"/>
                  </a:cubicBezTo>
                  <a:cubicBezTo>
                    <a:pt x="103" y="174"/>
                    <a:pt x="103" y="175"/>
                    <a:pt x="104" y="176"/>
                  </a:cubicBezTo>
                  <a:cubicBezTo>
                    <a:pt x="107" y="178"/>
                    <a:pt x="111" y="179"/>
                    <a:pt x="114" y="180"/>
                  </a:cubicBezTo>
                  <a:cubicBezTo>
                    <a:pt x="120" y="183"/>
                    <a:pt x="119" y="173"/>
                    <a:pt x="126" y="182"/>
                  </a:cubicBezTo>
                  <a:cubicBezTo>
                    <a:pt x="131" y="189"/>
                    <a:pt x="131" y="189"/>
                    <a:pt x="131" y="189"/>
                  </a:cubicBezTo>
                  <a:cubicBezTo>
                    <a:pt x="133" y="191"/>
                    <a:pt x="135" y="195"/>
                    <a:pt x="137" y="197"/>
                  </a:cubicBezTo>
                  <a:cubicBezTo>
                    <a:pt x="142" y="202"/>
                    <a:pt x="142" y="202"/>
                    <a:pt x="142" y="202"/>
                  </a:cubicBezTo>
                  <a:cubicBezTo>
                    <a:pt x="144" y="206"/>
                    <a:pt x="144" y="206"/>
                    <a:pt x="144" y="206"/>
                  </a:cubicBezTo>
                  <a:cubicBezTo>
                    <a:pt x="142" y="211"/>
                    <a:pt x="145" y="212"/>
                    <a:pt x="149" y="214"/>
                  </a:cubicBezTo>
                  <a:cubicBezTo>
                    <a:pt x="151" y="215"/>
                    <a:pt x="150" y="218"/>
                    <a:pt x="153" y="217"/>
                  </a:cubicBezTo>
                  <a:cubicBezTo>
                    <a:pt x="158" y="215"/>
                    <a:pt x="154" y="224"/>
                    <a:pt x="153" y="225"/>
                  </a:cubicBezTo>
                  <a:cubicBezTo>
                    <a:pt x="152" y="227"/>
                    <a:pt x="151" y="229"/>
                    <a:pt x="152" y="231"/>
                  </a:cubicBezTo>
                  <a:cubicBezTo>
                    <a:pt x="154" y="235"/>
                    <a:pt x="155" y="234"/>
                    <a:pt x="159" y="235"/>
                  </a:cubicBezTo>
                  <a:cubicBezTo>
                    <a:pt x="165" y="236"/>
                    <a:pt x="175" y="246"/>
                    <a:pt x="180" y="240"/>
                  </a:cubicBezTo>
                  <a:cubicBezTo>
                    <a:pt x="183" y="236"/>
                    <a:pt x="183" y="240"/>
                    <a:pt x="184" y="241"/>
                  </a:cubicBezTo>
                  <a:cubicBezTo>
                    <a:pt x="186" y="244"/>
                    <a:pt x="188" y="243"/>
                    <a:pt x="190" y="244"/>
                  </a:cubicBezTo>
                  <a:cubicBezTo>
                    <a:pt x="191" y="246"/>
                    <a:pt x="191" y="248"/>
                    <a:pt x="193" y="248"/>
                  </a:cubicBezTo>
                  <a:cubicBezTo>
                    <a:pt x="197" y="248"/>
                    <a:pt x="198" y="244"/>
                    <a:pt x="203" y="247"/>
                  </a:cubicBezTo>
                  <a:cubicBezTo>
                    <a:pt x="206" y="248"/>
                    <a:pt x="209" y="246"/>
                    <a:pt x="212" y="248"/>
                  </a:cubicBezTo>
                  <a:cubicBezTo>
                    <a:pt x="214" y="249"/>
                    <a:pt x="215" y="253"/>
                    <a:pt x="218" y="253"/>
                  </a:cubicBezTo>
                  <a:cubicBezTo>
                    <a:pt x="222" y="252"/>
                    <a:pt x="220" y="253"/>
                    <a:pt x="223" y="254"/>
                  </a:cubicBezTo>
                  <a:cubicBezTo>
                    <a:pt x="225" y="255"/>
                    <a:pt x="225" y="252"/>
                    <a:pt x="227" y="255"/>
                  </a:cubicBezTo>
                  <a:cubicBezTo>
                    <a:pt x="229" y="256"/>
                    <a:pt x="230" y="254"/>
                    <a:pt x="231" y="255"/>
                  </a:cubicBezTo>
                  <a:cubicBezTo>
                    <a:pt x="233" y="256"/>
                    <a:pt x="236" y="261"/>
                    <a:pt x="239" y="259"/>
                  </a:cubicBezTo>
                  <a:cubicBezTo>
                    <a:pt x="240" y="258"/>
                    <a:pt x="245" y="257"/>
                    <a:pt x="245" y="260"/>
                  </a:cubicBezTo>
                  <a:cubicBezTo>
                    <a:pt x="245" y="264"/>
                    <a:pt x="247" y="263"/>
                    <a:pt x="250" y="264"/>
                  </a:cubicBezTo>
                  <a:cubicBezTo>
                    <a:pt x="252" y="265"/>
                    <a:pt x="255" y="272"/>
                    <a:pt x="259" y="269"/>
                  </a:cubicBezTo>
                  <a:cubicBezTo>
                    <a:pt x="261" y="267"/>
                    <a:pt x="261" y="262"/>
                    <a:pt x="264" y="263"/>
                  </a:cubicBezTo>
                  <a:cubicBezTo>
                    <a:pt x="265" y="263"/>
                    <a:pt x="270" y="264"/>
                    <a:pt x="270" y="265"/>
                  </a:cubicBezTo>
                  <a:cubicBezTo>
                    <a:pt x="273" y="268"/>
                    <a:pt x="274" y="269"/>
                    <a:pt x="279" y="269"/>
                  </a:cubicBezTo>
                  <a:cubicBezTo>
                    <a:pt x="283" y="268"/>
                    <a:pt x="285" y="270"/>
                    <a:pt x="288" y="267"/>
                  </a:cubicBezTo>
                  <a:cubicBezTo>
                    <a:pt x="292" y="264"/>
                    <a:pt x="291" y="267"/>
                    <a:pt x="295" y="269"/>
                  </a:cubicBezTo>
                  <a:cubicBezTo>
                    <a:pt x="299" y="270"/>
                    <a:pt x="300" y="269"/>
                    <a:pt x="303" y="272"/>
                  </a:cubicBezTo>
                  <a:cubicBezTo>
                    <a:pt x="304" y="274"/>
                    <a:pt x="306" y="275"/>
                    <a:pt x="309" y="276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81" name="TextBox 180"/>
          <p:cNvSpPr txBox="1"/>
          <p:nvPr/>
        </p:nvSpPr>
        <p:spPr>
          <a:xfrm>
            <a:off x="602553" y="2326726"/>
            <a:ext cx="4988807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I’m a </a:t>
            </a:r>
            <a:r>
              <a:rPr lang="en-US" sz="2400" b="1" dirty="0">
                <a:latin typeface="Source Sans Pro" panose="020B0503030403020204" pitchFamily="34" charset="0"/>
              </a:rPr>
              <a:t>big fan </a:t>
            </a:r>
            <a:r>
              <a:rPr lang="en-US" sz="2400" dirty="0">
                <a:latin typeface="Source Sans Pro" panose="020B0503030403020204" pitchFamily="34" charset="0"/>
              </a:rPr>
              <a:t>of doing what you are </a:t>
            </a:r>
            <a:r>
              <a:rPr lang="en-US" sz="2400" i="1" dirty="0">
                <a:latin typeface="Source Sans Pro" panose="020B0503030403020204" pitchFamily="34" charset="0"/>
              </a:rPr>
              <a:t>really</a:t>
            </a:r>
            <a:r>
              <a:rPr lang="en-US" sz="2400" dirty="0">
                <a:latin typeface="Source Sans Pro" panose="020B0503030403020204" pitchFamily="34" charset="0"/>
              </a:rPr>
              <a:t> bad at. A </a:t>
            </a:r>
            <a:r>
              <a:rPr lang="en-US" sz="2400" b="1" dirty="0">
                <a:latin typeface="Source Sans Pro" panose="020B0503030403020204" pitchFamily="34" charset="0"/>
              </a:rPr>
              <a:t>lot</a:t>
            </a:r>
            <a:r>
              <a:rPr lang="en-US" sz="24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182" name="Rectangle 181"/>
          <p:cNvSpPr/>
          <p:nvPr/>
        </p:nvSpPr>
        <p:spPr>
          <a:xfrm>
            <a:off x="602553" y="3209195"/>
            <a:ext cx="4864539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</a:t>
            </a:r>
            <a:r>
              <a:rPr lang="en-US" sz="1200" dirty="0" smtClean="0">
                <a:latin typeface="Source Sans Pro Light" panose="020B0403030403020204" pitchFamily="34" charset="0"/>
              </a:rPr>
              <a:t>offal.</a:t>
            </a:r>
            <a:endParaRPr lang="en-US" sz="1200" dirty="0">
              <a:latin typeface="Source Sans Pro Light" panose="020B0403030403020204" pitchFamily="34" charset="0"/>
            </a:endParaRPr>
          </a:p>
        </p:txBody>
      </p:sp>
      <p:sp>
        <p:nvSpPr>
          <p:cNvPr id="183" name="Rounded Rectangle 182"/>
          <p:cNvSpPr/>
          <p:nvPr/>
        </p:nvSpPr>
        <p:spPr>
          <a:xfrm>
            <a:off x="618614" y="4226480"/>
            <a:ext cx="3892234" cy="717929"/>
          </a:xfrm>
          <a:prstGeom prst="roundRect">
            <a:avLst>
              <a:gd name="adj" fmla="val 50000"/>
            </a:avLst>
          </a:prstGeom>
          <a:solidFill>
            <a:schemeClr val="tx2">
              <a:lumMod val="20000"/>
              <a:lumOff val="80000"/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rIns="180000" rtlCol="0" anchor="ctr"/>
          <a:lstStyle/>
          <a:p>
            <a:pPr>
              <a:lnSpc>
                <a:spcPct val="130000"/>
              </a:lnSpc>
            </a:pP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000" dirty="0" err="1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000" dirty="0" err="1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000" dirty="0" err="1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000" dirty="0" err="1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000" dirty="0" smtClean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YOLO.</a:t>
            </a:r>
            <a:endParaRPr lang="en-US" sz="1000" dirty="0">
              <a:solidFill>
                <a:schemeClr val="tx1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184" name="Group 183"/>
          <p:cNvGrpSpPr/>
          <p:nvPr/>
        </p:nvGrpSpPr>
        <p:grpSpPr>
          <a:xfrm>
            <a:off x="651340" y="5079946"/>
            <a:ext cx="1683449" cy="574055"/>
            <a:chOff x="651340" y="5088735"/>
            <a:chExt cx="1683449" cy="574055"/>
          </a:xfrm>
        </p:grpSpPr>
        <p:sp>
          <p:nvSpPr>
            <p:cNvPr id="185" name="Oval 184"/>
            <p:cNvSpPr>
              <a:spLocks noChangeAspect="1"/>
            </p:cNvSpPr>
            <p:nvPr/>
          </p:nvSpPr>
          <p:spPr>
            <a:xfrm>
              <a:off x="651340" y="5114150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186" name="TextBox 185"/>
            <p:cNvSpPr txBox="1"/>
            <p:nvPr/>
          </p:nvSpPr>
          <p:spPr>
            <a:xfrm>
              <a:off x="1324576" y="5088735"/>
              <a:ext cx="10102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Source Sans Pro" panose="020B0503030403020204" pitchFamily="34" charset="0"/>
                  <a:ea typeface="Roboto Black" panose="02000000000000000000" pitchFamily="2" charset="0"/>
                  <a:cs typeface="Roboto Black" panose="02000000000000000000" pitchFamily="2" charset="0"/>
                </a:rPr>
                <a:t>2.888 K</a:t>
              </a:r>
              <a:endParaRPr lang="en-US" sz="2000" b="1" dirty="0">
                <a:latin typeface="Source Sans Pro" panose="020B0503030403020204" pitchFamily="34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87" name="Rectangle 186"/>
            <p:cNvSpPr/>
            <p:nvPr/>
          </p:nvSpPr>
          <p:spPr>
            <a:xfrm>
              <a:off x="1426249" y="5470889"/>
              <a:ext cx="527388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88" name="Shape 2614"/>
            <p:cNvSpPr/>
            <p:nvPr/>
          </p:nvSpPr>
          <p:spPr>
            <a:xfrm>
              <a:off x="782228" y="526494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958" y="17505"/>
                  </a:moveTo>
                  <a:cubicBezTo>
                    <a:pt x="17372" y="16944"/>
                    <a:pt x="16242" y="15945"/>
                    <a:pt x="15117" y="15413"/>
                  </a:cubicBezTo>
                  <a:cubicBezTo>
                    <a:pt x="14189" y="14975"/>
                    <a:pt x="13657" y="14531"/>
                    <a:pt x="13491" y="14057"/>
                  </a:cubicBezTo>
                  <a:cubicBezTo>
                    <a:pt x="13377" y="13728"/>
                    <a:pt x="13428" y="13351"/>
                    <a:pt x="13649" y="12904"/>
                  </a:cubicBezTo>
                  <a:cubicBezTo>
                    <a:pt x="13815" y="12567"/>
                    <a:pt x="13972" y="12286"/>
                    <a:pt x="14117" y="12028"/>
                  </a:cubicBezTo>
                  <a:cubicBezTo>
                    <a:pt x="14730" y="10934"/>
                    <a:pt x="15203" y="10145"/>
                    <a:pt x="15203" y="7348"/>
                  </a:cubicBezTo>
                  <a:cubicBezTo>
                    <a:pt x="15203" y="3162"/>
                    <a:pt x="12787" y="2951"/>
                    <a:pt x="12309" y="2951"/>
                  </a:cubicBezTo>
                  <a:cubicBezTo>
                    <a:pt x="11917" y="2951"/>
                    <a:pt x="11672" y="3037"/>
                    <a:pt x="11435" y="3121"/>
                  </a:cubicBezTo>
                  <a:cubicBezTo>
                    <a:pt x="11175" y="3213"/>
                    <a:pt x="10907" y="3309"/>
                    <a:pt x="10296" y="3319"/>
                  </a:cubicBezTo>
                  <a:cubicBezTo>
                    <a:pt x="9190" y="3337"/>
                    <a:pt x="6873" y="3375"/>
                    <a:pt x="6873" y="7226"/>
                  </a:cubicBezTo>
                  <a:cubicBezTo>
                    <a:pt x="6873" y="9919"/>
                    <a:pt x="7574" y="11156"/>
                    <a:pt x="8125" y="12150"/>
                  </a:cubicBezTo>
                  <a:cubicBezTo>
                    <a:pt x="8266" y="12404"/>
                    <a:pt x="8399" y="12645"/>
                    <a:pt x="8505" y="12885"/>
                  </a:cubicBezTo>
                  <a:cubicBezTo>
                    <a:pt x="8973" y="13949"/>
                    <a:pt x="8631" y="14693"/>
                    <a:pt x="7426" y="15224"/>
                  </a:cubicBezTo>
                  <a:cubicBezTo>
                    <a:pt x="5905" y="15897"/>
                    <a:pt x="5188" y="16247"/>
                    <a:pt x="3693" y="17562"/>
                  </a:cubicBezTo>
                  <a:cubicBezTo>
                    <a:pt x="2017" y="15800"/>
                    <a:pt x="982" y="134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3395"/>
                    <a:pt x="19603" y="15749"/>
                    <a:pt x="17958" y="17505"/>
                  </a:cubicBezTo>
                  <a:moveTo>
                    <a:pt x="10800" y="20618"/>
                  </a:moveTo>
                  <a:cubicBezTo>
                    <a:pt x="8356" y="20618"/>
                    <a:pt x="6125" y="19720"/>
                    <a:pt x="4407" y="18242"/>
                  </a:cubicBezTo>
                  <a:cubicBezTo>
                    <a:pt x="5730" y="17084"/>
                    <a:pt x="6362" y="16767"/>
                    <a:pt x="7823" y="16122"/>
                  </a:cubicBezTo>
                  <a:cubicBezTo>
                    <a:pt x="9515" y="15375"/>
                    <a:pt x="10091" y="14051"/>
                    <a:pt x="9403" y="12489"/>
                  </a:cubicBezTo>
                  <a:cubicBezTo>
                    <a:pt x="9279" y="12208"/>
                    <a:pt x="9136" y="11949"/>
                    <a:pt x="8984" y="11674"/>
                  </a:cubicBezTo>
                  <a:cubicBezTo>
                    <a:pt x="8461" y="10732"/>
                    <a:pt x="7855" y="9665"/>
                    <a:pt x="7855" y="7226"/>
                  </a:cubicBezTo>
                  <a:cubicBezTo>
                    <a:pt x="7855" y="4341"/>
                    <a:pt x="9224" y="4318"/>
                    <a:pt x="10312" y="4300"/>
                  </a:cubicBezTo>
                  <a:cubicBezTo>
                    <a:pt x="11084" y="4287"/>
                    <a:pt x="11461" y="4154"/>
                    <a:pt x="11763" y="4047"/>
                  </a:cubicBezTo>
                  <a:cubicBezTo>
                    <a:pt x="11964" y="3975"/>
                    <a:pt x="12086" y="3933"/>
                    <a:pt x="12309" y="3933"/>
                  </a:cubicBezTo>
                  <a:cubicBezTo>
                    <a:pt x="13218" y="3933"/>
                    <a:pt x="14221" y="4830"/>
                    <a:pt x="14221" y="7348"/>
                  </a:cubicBezTo>
                  <a:cubicBezTo>
                    <a:pt x="14221" y="9888"/>
                    <a:pt x="13840" y="10513"/>
                    <a:pt x="13261" y="11548"/>
                  </a:cubicBezTo>
                  <a:cubicBezTo>
                    <a:pt x="13108" y="11820"/>
                    <a:pt x="12943" y="12115"/>
                    <a:pt x="12768" y="12470"/>
                  </a:cubicBezTo>
                  <a:cubicBezTo>
                    <a:pt x="12430" y="13155"/>
                    <a:pt x="12362" y="13798"/>
                    <a:pt x="12565" y="14380"/>
                  </a:cubicBezTo>
                  <a:cubicBezTo>
                    <a:pt x="12825" y="15126"/>
                    <a:pt x="13502" y="15737"/>
                    <a:pt x="14696" y="16302"/>
                  </a:cubicBezTo>
                  <a:cubicBezTo>
                    <a:pt x="15675" y="16764"/>
                    <a:pt x="16700" y="17667"/>
                    <a:pt x="17251" y="18189"/>
                  </a:cubicBezTo>
                  <a:cubicBezTo>
                    <a:pt x="15525" y="19697"/>
                    <a:pt x="13272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" panose="020B0503030403020204" pitchFamily="34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89" name="Group 188"/>
          <p:cNvGrpSpPr/>
          <p:nvPr/>
        </p:nvGrpSpPr>
        <p:grpSpPr>
          <a:xfrm>
            <a:off x="2597658" y="5102722"/>
            <a:ext cx="1683449" cy="574055"/>
            <a:chOff x="2597658" y="5111511"/>
            <a:chExt cx="1683449" cy="574055"/>
          </a:xfrm>
        </p:grpSpPr>
        <p:sp>
          <p:nvSpPr>
            <p:cNvPr id="190" name="Oval 189"/>
            <p:cNvSpPr>
              <a:spLocks noChangeAspect="1"/>
            </p:cNvSpPr>
            <p:nvPr/>
          </p:nvSpPr>
          <p:spPr>
            <a:xfrm>
              <a:off x="2597658" y="5136926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191" name="TextBox 190"/>
            <p:cNvSpPr txBox="1"/>
            <p:nvPr/>
          </p:nvSpPr>
          <p:spPr>
            <a:xfrm>
              <a:off x="3270894" y="5111511"/>
              <a:ext cx="10102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>
                  <a:latin typeface="Source Sans Pro" panose="020B0503030403020204" pitchFamily="34" charset="0"/>
                  <a:ea typeface="Roboto Black" panose="02000000000000000000" pitchFamily="2" charset="0"/>
                  <a:cs typeface="Roboto Black" panose="02000000000000000000" pitchFamily="2" charset="0"/>
                </a:rPr>
                <a:t>1</a:t>
              </a:r>
              <a:r>
                <a:rPr lang="en-US" sz="2000" b="1" dirty="0" smtClean="0">
                  <a:latin typeface="Source Sans Pro" panose="020B0503030403020204" pitchFamily="34" charset="0"/>
                  <a:ea typeface="Roboto Black" panose="02000000000000000000" pitchFamily="2" charset="0"/>
                  <a:cs typeface="Roboto Black" panose="02000000000000000000" pitchFamily="2" charset="0"/>
                </a:rPr>
                <a:t>.074 K</a:t>
              </a:r>
              <a:endParaRPr lang="en-US" sz="2000" b="1" dirty="0">
                <a:latin typeface="Source Sans Pro" panose="020B0503030403020204" pitchFamily="34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92" name="Rectangle 191"/>
            <p:cNvSpPr/>
            <p:nvPr/>
          </p:nvSpPr>
          <p:spPr>
            <a:xfrm>
              <a:off x="3372567" y="5483045"/>
              <a:ext cx="668453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Female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93" name="Shape 2615"/>
            <p:cNvSpPr/>
            <p:nvPr/>
          </p:nvSpPr>
          <p:spPr>
            <a:xfrm>
              <a:off x="2732314" y="526714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593" y="17878"/>
                  </a:moveTo>
                  <a:cubicBezTo>
                    <a:pt x="16514" y="16546"/>
                    <a:pt x="15177" y="15812"/>
                    <a:pt x="14084" y="15323"/>
                  </a:cubicBezTo>
                  <a:cubicBezTo>
                    <a:pt x="13842" y="15214"/>
                    <a:pt x="13687" y="15099"/>
                    <a:pt x="13598" y="14990"/>
                  </a:cubicBezTo>
                  <a:cubicBezTo>
                    <a:pt x="15238" y="14959"/>
                    <a:pt x="16521" y="14237"/>
                    <a:pt x="16581" y="14203"/>
                  </a:cubicBezTo>
                  <a:cubicBezTo>
                    <a:pt x="16751" y="14106"/>
                    <a:pt x="16846" y="13918"/>
                    <a:pt x="16826" y="13724"/>
                  </a:cubicBezTo>
                  <a:cubicBezTo>
                    <a:pt x="16807" y="13546"/>
                    <a:pt x="16693" y="13394"/>
                    <a:pt x="16530" y="13325"/>
                  </a:cubicBezTo>
                  <a:cubicBezTo>
                    <a:pt x="16461" y="13275"/>
                    <a:pt x="15663" y="12629"/>
                    <a:pt x="15663" y="9051"/>
                  </a:cubicBezTo>
                  <a:cubicBezTo>
                    <a:pt x="15663" y="5000"/>
                    <a:pt x="14115" y="2945"/>
                    <a:pt x="11061" y="2945"/>
                  </a:cubicBezTo>
                  <a:cubicBezTo>
                    <a:pt x="8481" y="2945"/>
                    <a:pt x="5845" y="3642"/>
                    <a:pt x="5845" y="8806"/>
                  </a:cubicBezTo>
                  <a:cubicBezTo>
                    <a:pt x="5845" y="12555"/>
                    <a:pt x="5219" y="13278"/>
                    <a:pt x="5122" y="13367"/>
                  </a:cubicBezTo>
                  <a:cubicBezTo>
                    <a:pt x="4957" y="13416"/>
                    <a:pt x="4826" y="13551"/>
                    <a:pt x="4784" y="13723"/>
                  </a:cubicBezTo>
                  <a:cubicBezTo>
                    <a:pt x="4734" y="13935"/>
                    <a:pt x="4828" y="14153"/>
                    <a:pt x="5015" y="14262"/>
                  </a:cubicBezTo>
                  <a:cubicBezTo>
                    <a:pt x="6396" y="15064"/>
                    <a:pt x="7482" y="15136"/>
                    <a:pt x="8065" y="15091"/>
                  </a:cubicBezTo>
                  <a:cubicBezTo>
                    <a:pt x="7994" y="15151"/>
                    <a:pt x="7850" y="15241"/>
                    <a:pt x="7564" y="15335"/>
                  </a:cubicBezTo>
                  <a:cubicBezTo>
                    <a:pt x="6211" y="15776"/>
                    <a:pt x="4766" y="16807"/>
                    <a:pt x="3958" y="17834"/>
                  </a:cubicBezTo>
                  <a:cubicBezTo>
                    <a:pt x="2125" y="16050"/>
                    <a:pt x="982" y="13560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2" y="982"/>
                    <a:pt x="20618" y="5377"/>
                    <a:pt x="20618" y="10800"/>
                  </a:cubicBezTo>
                  <a:cubicBezTo>
                    <a:pt x="20618" y="13584"/>
                    <a:pt x="19454" y="16092"/>
                    <a:pt x="17593" y="17878"/>
                  </a:cubicBezTo>
                  <a:moveTo>
                    <a:pt x="10800" y="20618"/>
                  </a:moveTo>
                  <a:cubicBezTo>
                    <a:pt x="8489" y="20618"/>
                    <a:pt x="6370" y="19815"/>
                    <a:pt x="4693" y="18480"/>
                  </a:cubicBezTo>
                  <a:cubicBezTo>
                    <a:pt x="5360" y="17604"/>
                    <a:pt x="6693" y="16652"/>
                    <a:pt x="7869" y="16268"/>
                  </a:cubicBezTo>
                  <a:cubicBezTo>
                    <a:pt x="8578" y="16037"/>
                    <a:pt x="8988" y="15688"/>
                    <a:pt x="9087" y="15232"/>
                  </a:cubicBezTo>
                  <a:cubicBezTo>
                    <a:pt x="9214" y="14656"/>
                    <a:pt x="8775" y="14230"/>
                    <a:pt x="8725" y="14183"/>
                  </a:cubicBezTo>
                  <a:cubicBezTo>
                    <a:pt x="8597" y="14065"/>
                    <a:pt x="8412" y="14025"/>
                    <a:pt x="8246" y="14075"/>
                  </a:cubicBezTo>
                  <a:cubicBezTo>
                    <a:pt x="8208" y="14086"/>
                    <a:pt x="7406" y="14309"/>
                    <a:pt x="6089" y="13714"/>
                  </a:cubicBezTo>
                  <a:cubicBezTo>
                    <a:pt x="6486" y="13026"/>
                    <a:pt x="6826" y="11618"/>
                    <a:pt x="6826" y="8806"/>
                  </a:cubicBezTo>
                  <a:cubicBezTo>
                    <a:pt x="6826" y="4301"/>
                    <a:pt x="8829" y="3928"/>
                    <a:pt x="11061" y="3928"/>
                  </a:cubicBezTo>
                  <a:cubicBezTo>
                    <a:pt x="12615" y="3928"/>
                    <a:pt x="14681" y="4458"/>
                    <a:pt x="14681" y="9051"/>
                  </a:cubicBezTo>
                  <a:cubicBezTo>
                    <a:pt x="14681" y="11662"/>
                    <a:pt x="15092" y="12966"/>
                    <a:pt x="15499" y="13617"/>
                  </a:cubicBezTo>
                  <a:cubicBezTo>
                    <a:pt x="14943" y="13829"/>
                    <a:pt x="14058" y="14076"/>
                    <a:pt x="13097" y="13993"/>
                  </a:cubicBezTo>
                  <a:cubicBezTo>
                    <a:pt x="12883" y="13971"/>
                    <a:pt x="12690" y="14092"/>
                    <a:pt x="12605" y="14285"/>
                  </a:cubicBezTo>
                  <a:cubicBezTo>
                    <a:pt x="12420" y="14704"/>
                    <a:pt x="12408" y="15649"/>
                    <a:pt x="13683" y="16219"/>
                  </a:cubicBezTo>
                  <a:cubicBezTo>
                    <a:pt x="14677" y="16664"/>
                    <a:pt x="15893" y="17331"/>
                    <a:pt x="16850" y="18522"/>
                  </a:cubicBezTo>
                  <a:cubicBezTo>
                    <a:pt x="15182" y="19831"/>
                    <a:pt x="13085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" panose="020B0503030403020204" pitchFamily="34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840618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181" grpId="0"/>
      <p:bldP spid="182" grpId="0"/>
      <p:bldP spid="183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3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4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5" name="TextBox 4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Belgium Map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170" name="Group 169"/>
          <p:cNvGrpSpPr/>
          <p:nvPr/>
        </p:nvGrpSpPr>
        <p:grpSpPr>
          <a:xfrm>
            <a:off x="633413" y="1714500"/>
            <a:ext cx="5457826" cy="4465639"/>
            <a:chOff x="633413" y="1714500"/>
            <a:chExt cx="5457826" cy="4465639"/>
          </a:xfrm>
        </p:grpSpPr>
        <p:sp>
          <p:nvSpPr>
            <p:cNvPr id="132" name="Freeform 5"/>
            <p:cNvSpPr>
              <a:spLocks/>
            </p:cNvSpPr>
            <p:nvPr/>
          </p:nvSpPr>
          <p:spPr bwMode="auto">
            <a:xfrm>
              <a:off x="3973513" y="1785938"/>
              <a:ext cx="88900" cy="92075"/>
            </a:xfrm>
            <a:custGeom>
              <a:avLst/>
              <a:gdLst>
                <a:gd name="T0" fmla="*/ 19 w 20"/>
                <a:gd name="T1" fmla="*/ 4 h 21"/>
                <a:gd name="T2" fmla="*/ 19 w 20"/>
                <a:gd name="T3" fmla="*/ 8 h 21"/>
                <a:gd name="T4" fmla="*/ 16 w 20"/>
                <a:gd name="T5" fmla="*/ 8 h 21"/>
                <a:gd name="T6" fmla="*/ 14 w 20"/>
                <a:gd name="T7" fmla="*/ 14 h 21"/>
                <a:gd name="T8" fmla="*/ 14 w 20"/>
                <a:gd name="T9" fmla="*/ 18 h 21"/>
                <a:gd name="T10" fmla="*/ 10 w 20"/>
                <a:gd name="T11" fmla="*/ 21 h 21"/>
                <a:gd name="T12" fmla="*/ 5 w 20"/>
                <a:gd name="T13" fmla="*/ 19 h 21"/>
                <a:gd name="T14" fmla="*/ 2 w 20"/>
                <a:gd name="T15" fmla="*/ 15 h 21"/>
                <a:gd name="T16" fmla="*/ 1 w 20"/>
                <a:gd name="T17" fmla="*/ 9 h 21"/>
                <a:gd name="T18" fmla="*/ 5 w 20"/>
                <a:gd name="T19" fmla="*/ 5 h 21"/>
                <a:gd name="T20" fmla="*/ 10 w 20"/>
                <a:gd name="T21" fmla="*/ 1 h 21"/>
                <a:gd name="T22" fmla="*/ 15 w 20"/>
                <a:gd name="T23" fmla="*/ 1 h 21"/>
                <a:gd name="T24" fmla="*/ 19 w 20"/>
                <a:gd name="T2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1">
                  <a:moveTo>
                    <a:pt x="19" y="4"/>
                  </a:moveTo>
                  <a:cubicBezTo>
                    <a:pt x="20" y="5"/>
                    <a:pt x="20" y="8"/>
                    <a:pt x="19" y="8"/>
                  </a:cubicBezTo>
                  <a:cubicBezTo>
                    <a:pt x="19" y="9"/>
                    <a:pt x="17" y="8"/>
                    <a:pt x="16" y="8"/>
                  </a:cubicBezTo>
                  <a:cubicBezTo>
                    <a:pt x="15" y="9"/>
                    <a:pt x="14" y="13"/>
                    <a:pt x="14" y="14"/>
                  </a:cubicBezTo>
                  <a:cubicBezTo>
                    <a:pt x="14" y="15"/>
                    <a:pt x="14" y="17"/>
                    <a:pt x="14" y="18"/>
                  </a:cubicBezTo>
                  <a:cubicBezTo>
                    <a:pt x="13" y="19"/>
                    <a:pt x="11" y="20"/>
                    <a:pt x="10" y="21"/>
                  </a:cubicBezTo>
                  <a:cubicBezTo>
                    <a:pt x="9" y="21"/>
                    <a:pt x="6" y="20"/>
                    <a:pt x="5" y="19"/>
                  </a:cubicBezTo>
                  <a:cubicBezTo>
                    <a:pt x="3" y="18"/>
                    <a:pt x="2" y="16"/>
                    <a:pt x="2" y="15"/>
                  </a:cubicBezTo>
                  <a:cubicBezTo>
                    <a:pt x="1" y="13"/>
                    <a:pt x="0" y="10"/>
                    <a:pt x="1" y="9"/>
                  </a:cubicBezTo>
                  <a:cubicBezTo>
                    <a:pt x="1" y="7"/>
                    <a:pt x="4" y="6"/>
                    <a:pt x="5" y="5"/>
                  </a:cubicBezTo>
                  <a:cubicBezTo>
                    <a:pt x="6" y="3"/>
                    <a:pt x="8" y="1"/>
                    <a:pt x="10" y="1"/>
                  </a:cubicBezTo>
                  <a:cubicBezTo>
                    <a:pt x="11" y="0"/>
                    <a:pt x="14" y="0"/>
                    <a:pt x="15" y="1"/>
                  </a:cubicBezTo>
                  <a:cubicBezTo>
                    <a:pt x="17" y="1"/>
                    <a:pt x="19" y="2"/>
                    <a:pt x="19" y="4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6"/>
            <p:cNvSpPr>
              <a:spLocks/>
            </p:cNvSpPr>
            <p:nvPr/>
          </p:nvSpPr>
          <p:spPr bwMode="auto">
            <a:xfrm>
              <a:off x="3973513" y="1785938"/>
              <a:ext cx="88900" cy="92075"/>
            </a:xfrm>
            <a:custGeom>
              <a:avLst/>
              <a:gdLst>
                <a:gd name="T0" fmla="*/ 19 w 20"/>
                <a:gd name="T1" fmla="*/ 4 h 21"/>
                <a:gd name="T2" fmla="*/ 19 w 20"/>
                <a:gd name="T3" fmla="*/ 8 h 21"/>
                <a:gd name="T4" fmla="*/ 16 w 20"/>
                <a:gd name="T5" fmla="*/ 8 h 21"/>
                <a:gd name="T6" fmla="*/ 14 w 20"/>
                <a:gd name="T7" fmla="*/ 14 h 21"/>
                <a:gd name="T8" fmla="*/ 14 w 20"/>
                <a:gd name="T9" fmla="*/ 18 h 21"/>
                <a:gd name="T10" fmla="*/ 10 w 20"/>
                <a:gd name="T11" fmla="*/ 21 h 21"/>
                <a:gd name="T12" fmla="*/ 5 w 20"/>
                <a:gd name="T13" fmla="*/ 19 h 21"/>
                <a:gd name="T14" fmla="*/ 2 w 20"/>
                <a:gd name="T15" fmla="*/ 15 h 21"/>
                <a:gd name="T16" fmla="*/ 1 w 20"/>
                <a:gd name="T17" fmla="*/ 9 h 21"/>
                <a:gd name="T18" fmla="*/ 5 w 20"/>
                <a:gd name="T19" fmla="*/ 5 h 21"/>
                <a:gd name="T20" fmla="*/ 10 w 20"/>
                <a:gd name="T21" fmla="*/ 1 h 21"/>
                <a:gd name="T22" fmla="*/ 15 w 20"/>
                <a:gd name="T23" fmla="*/ 1 h 21"/>
                <a:gd name="T24" fmla="*/ 19 w 20"/>
                <a:gd name="T2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1">
                  <a:moveTo>
                    <a:pt x="19" y="4"/>
                  </a:moveTo>
                  <a:cubicBezTo>
                    <a:pt x="20" y="5"/>
                    <a:pt x="20" y="8"/>
                    <a:pt x="19" y="8"/>
                  </a:cubicBezTo>
                  <a:cubicBezTo>
                    <a:pt x="19" y="9"/>
                    <a:pt x="17" y="8"/>
                    <a:pt x="16" y="8"/>
                  </a:cubicBezTo>
                  <a:cubicBezTo>
                    <a:pt x="15" y="9"/>
                    <a:pt x="14" y="13"/>
                    <a:pt x="14" y="14"/>
                  </a:cubicBezTo>
                  <a:cubicBezTo>
                    <a:pt x="14" y="15"/>
                    <a:pt x="14" y="17"/>
                    <a:pt x="14" y="18"/>
                  </a:cubicBezTo>
                  <a:cubicBezTo>
                    <a:pt x="13" y="19"/>
                    <a:pt x="11" y="20"/>
                    <a:pt x="10" y="21"/>
                  </a:cubicBezTo>
                  <a:cubicBezTo>
                    <a:pt x="9" y="21"/>
                    <a:pt x="6" y="20"/>
                    <a:pt x="5" y="19"/>
                  </a:cubicBezTo>
                  <a:cubicBezTo>
                    <a:pt x="3" y="18"/>
                    <a:pt x="2" y="16"/>
                    <a:pt x="2" y="15"/>
                  </a:cubicBezTo>
                  <a:cubicBezTo>
                    <a:pt x="1" y="13"/>
                    <a:pt x="0" y="10"/>
                    <a:pt x="1" y="9"/>
                  </a:cubicBezTo>
                  <a:cubicBezTo>
                    <a:pt x="1" y="7"/>
                    <a:pt x="4" y="6"/>
                    <a:pt x="5" y="5"/>
                  </a:cubicBezTo>
                  <a:cubicBezTo>
                    <a:pt x="6" y="3"/>
                    <a:pt x="8" y="1"/>
                    <a:pt x="10" y="1"/>
                  </a:cubicBezTo>
                  <a:cubicBezTo>
                    <a:pt x="11" y="0"/>
                    <a:pt x="14" y="0"/>
                    <a:pt x="15" y="1"/>
                  </a:cubicBezTo>
                  <a:cubicBezTo>
                    <a:pt x="17" y="1"/>
                    <a:pt x="19" y="2"/>
                    <a:pt x="19" y="4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7"/>
            <p:cNvSpPr>
              <a:spLocks/>
            </p:cNvSpPr>
            <p:nvPr/>
          </p:nvSpPr>
          <p:spPr bwMode="auto">
            <a:xfrm>
              <a:off x="2927351" y="1714500"/>
              <a:ext cx="1535113" cy="1149350"/>
            </a:xfrm>
            <a:custGeom>
              <a:avLst/>
              <a:gdLst>
                <a:gd name="T0" fmla="*/ 16 w 348"/>
                <a:gd name="T1" fmla="*/ 236 h 260"/>
                <a:gd name="T2" fmla="*/ 6 w 348"/>
                <a:gd name="T3" fmla="*/ 232 h 260"/>
                <a:gd name="T4" fmla="*/ 2 w 348"/>
                <a:gd name="T5" fmla="*/ 212 h 260"/>
                <a:gd name="T6" fmla="*/ 7 w 348"/>
                <a:gd name="T7" fmla="*/ 198 h 260"/>
                <a:gd name="T8" fmla="*/ 38 w 348"/>
                <a:gd name="T9" fmla="*/ 192 h 260"/>
                <a:gd name="T10" fmla="*/ 51 w 348"/>
                <a:gd name="T11" fmla="*/ 170 h 260"/>
                <a:gd name="T12" fmla="*/ 37 w 348"/>
                <a:gd name="T13" fmla="*/ 134 h 260"/>
                <a:gd name="T14" fmla="*/ 43 w 348"/>
                <a:gd name="T15" fmla="*/ 104 h 260"/>
                <a:gd name="T16" fmla="*/ 31 w 348"/>
                <a:gd name="T17" fmla="*/ 90 h 260"/>
                <a:gd name="T18" fmla="*/ 22 w 348"/>
                <a:gd name="T19" fmla="*/ 75 h 260"/>
                <a:gd name="T20" fmla="*/ 51 w 348"/>
                <a:gd name="T21" fmla="*/ 65 h 260"/>
                <a:gd name="T22" fmla="*/ 85 w 348"/>
                <a:gd name="T23" fmla="*/ 61 h 260"/>
                <a:gd name="T24" fmla="*/ 74 w 348"/>
                <a:gd name="T25" fmla="*/ 31 h 260"/>
                <a:gd name="T26" fmla="*/ 93 w 348"/>
                <a:gd name="T27" fmla="*/ 19 h 260"/>
                <a:gd name="T28" fmla="*/ 119 w 348"/>
                <a:gd name="T29" fmla="*/ 19 h 260"/>
                <a:gd name="T30" fmla="*/ 127 w 348"/>
                <a:gd name="T31" fmla="*/ 36 h 260"/>
                <a:gd name="T32" fmla="*/ 156 w 348"/>
                <a:gd name="T33" fmla="*/ 32 h 260"/>
                <a:gd name="T34" fmla="*/ 184 w 348"/>
                <a:gd name="T35" fmla="*/ 4 h 260"/>
                <a:gd name="T36" fmla="*/ 212 w 348"/>
                <a:gd name="T37" fmla="*/ 17 h 260"/>
                <a:gd name="T38" fmla="*/ 206 w 348"/>
                <a:gd name="T39" fmla="*/ 39 h 260"/>
                <a:gd name="T40" fmla="*/ 193 w 348"/>
                <a:gd name="T41" fmla="*/ 45 h 260"/>
                <a:gd name="T42" fmla="*/ 233 w 348"/>
                <a:gd name="T43" fmla="*/ 50 h 260"/>
                <a:gd name="T44" fmla="*/ 257 w 348"/>
                <a:gd name="T45" fmla="*/ 37 h 260"/>
                <a:gd name="T46" fmla="*/ 271 w 348"/>
                <a:gd name="T47" fmla="*/ 8 h 260"/>
                <a:gd name="T48" fmla="*/ 293 w 348"/>
                <a:gd name="T49" fmla="*/ 35 h 260"/>
                <a:gd name="T50" fmla="*/ 300 w 348"/>
                <a:gd name="T51" fmla="*/ 73 h 260"/>
                <a:gd name="T52" fmla="*/ 320 w 348"/>
                <a:gd name="T53" fmla="*/ 97 h 260"/>
                <a:gd name="T54" fmla="*/ 334 w 348"/>
                <a:gd name="T55" fmla="*/ 111 h 260"/>
                <a:gd name="T56" fmla="*/ 332 w 348"/>
                <a:gd name="T57" fmla="*/ 132 h 260"/>
                <a:gd name="T58" fmla="*/ 336 w 348"/>
                <a:gd name="T59" fmla="*/ 151 h 260"/>
                <a:gd name="T60" fmla="*/ 348 w 348"/>
                <a:gd name="T61" fmla="*/ 175 h 260"/>
                <a:gd name="T62" fmla="*/ 332 w 348"/>
                <a:gd name="T63" fmla="*/ 187 h 260"/>
                <a:gd name="T64" fmla="*/ 323 w 348"/>
                <a:gd name="T65" fmla="*/ 193 h 260"/>
                <a:gd name="T66" fmla="*/ 297 w 348"/>
                <a:gd name="T67" fmla="*/ 208 h 260"/>
                <a:gd name="T68" fmla="*/ 267 w 348"/>
                <a:gd name="T69" fmla="*/ 221 h 260"/>
                <a:gd name="T70" fmla="*/ 254 w 348"/>
                <a:gd name="T71" fmla="*/ 236 h 260"/>
                <a:gd name="T72" fmla="*/ 228 w 348"/>
                <a:gd name="T73" fmla="*/ 244 h 260"/>
                <a:gd name="T74" fmla="*/ 209 w 348"/>
                <a:gd name="T75" fmla="*/ 252 h 260"/>
                <a:gd name="T76" fmla="*/ 196 w 348"/>
                <a:gd name="T77" fmla="*/ 241 h 260"/>
                <a:gd name="T78" fmla="*/ 177 w 348"/>
                <a:gd name="T79" fmla="*/ 246 h 260"/>
                <a:gd name="T80" fmla="*/ 166 w 348"/>
                <a:gd name="T81" fmla="*/ 254 h 260"/>
                <a:gd name="T82" fmla="*/ 156 w 348"/>
                <a:gd name="T83" fmla="*/ 246 h 260"/>
                <a:gd name="T84" fmla="*/ 141 w 348"/>
                <a:gd name="T85" fmla="*/ 251 h 260"/>
                <a:gd name="T86" fmla="*/ 130 w 348"/>
                <a:gd name="T87" fmla="*/ 260 h 260"/>
                <a:gd name="T88" fmla="*/ 115 w 348"/>
                <a:gd name="T89" fmla="*/ 257 h 260"/>
                <a:gd name="T90" fmla="*/ 102 w 348"/>
                <a:gd name="T91" fmla="*/ 257 h 260"/>
                <a:gd name="T92" fmla="*/ 88 w 348"/>
                <a:gd name="T93" fmla="*/ 257 h 260"/>
                <a:gd name="T94" fmla="*/ 71 w 348"/>
                <a:gd name="T95" fmla="*/ 257 h 260"/>
                <a:gd name="T96" fmla="*/ 66 w 348"/>
                <a:gd name="T97" fmla="*/ 242 h 260"/>
                <a:gd name="T98" fmla="*/ 58 w 348"/>
                <a:gd name="T99" fmla="*/ 247 h 260"/>
                <a:gd name="T100" fmla="*/ 48 w 348"/>
                <a:gd name="T101" fmla="*/ 241 h 260"/>
                <a:gd name="T102" fmla="*/ 34 w 348"/>
                <a:gd name="T103" fmla="*/ 232 h 260"/>
                <a:gd name="T104" fmla="*/ 25 w 348"/>
                <a:gd name="T105" fmla="*/ 237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48" h="260">
                  <a:moveTo>
                    <a:pt x="24" y="237"/>
                  </a:moveTo>
                  <a:cubicBezTo>
                    <a:pt x="24" y="237"/>
                    <a:pt x="24" y="236"/>
                    <a:pt x="23" y="236"/>
                  </a:cubicBezTo>
                  <a:cubicBezTo>
                    <a:pt x="23" y="236"/>
                    <a:pt x="21" y="235"/>
                    <a:pt x="20" y="234"/>
                  </a:cubicBezTo>
                  <a:cubicBezTo>
                    <a:pt x="20" y="234"/>
                    <a:pt x="19" y="234"/>
                    <a:pt x="18" y="234"/>
                  </a:cubicBezTo>
                  <a:cubicBezTo>
                    <a:pt x="17" y="235"/>
                    <a:pt x="17" y="236"/>
                    <a:pt x="16" y="236"/>
                  </a:cubicBezTo>
                  <a:cubicBezTo>
                    <a:pt x="16" y="237"/>
                    <a:pt x="16" y="239"/>
                    <a:pt x="15" y="239"/>
                  </a:cubicBezTo>
                  <a:cubicBezTo>
                    <a:pt x="15" y="240"/>
                    <a:pt x="13" y="240"/>
                    <a:pt x="13" y="240"/>
                  </a:cubicBezTo>
                  <a:cubicBezTo>
                    <a:pt x="12" y="240"/>
                    <a:pt x="11" y="239"/>
                    <a:pt x="10" y="239"/>
                  </a:cubicBezTo>
                  <a:cubicBezTo>
                    <a:pt x="10" y="238"/>
                    <a:pt x="8" y="236"/>
                    <a:pt x="8" y="236"/>
                  </a:cubicBezTo>
                  <a:cubicBezTo>
                    <a:pt x="7" y="235"/>
                    <a:pt x="6" y="233"/>
                    <a:pt x="6" y="232"/>
                  </a:cubicBezTo>
                  <a:cubicBezTo>
                    <a:pt x="5" y="232"/>
                    <a:pt x="4" y="230"/>
                    <a:pt x="4" y="229"/>
                  </a:cubicBezTo>
                  <a:cubicBezTo>
                    <a:pt x="4" y="228"/>
                    <a:pt x="4" y="225"/>
                    <a:pt x="4" y="224"/>
                  </a:cubicBezTo>
                  <a:cubicBezTo>
                    <a:pt x="4" y="223"/>
                    <a:pt x="4" y="220"/>
                    <a:pt x="4" y="219"/>
                  </a:cubicBezTo>
                  <a:cubicBezTo>
                    <a:pt x="4" y="218"/>
                    <a:pt x="4" y="216"/>
                    <a:pt x="4" y="214"/>
                  </a:cubicBezTo>
                  <a:cubicBezTo>
                    <a:pt x="4" y="214"/>
                    <a:pt x="3" y="212"/>
                    <a:pt x="2" y="212"/>
                  </a:cubicBezTo>
                  <a:cubicBezTo>
                    <a:pt x="2" y="211"/>
                    <a:pt x="0" y="210"/>
                    <a:pt x="0" y="209"/>
                  </a:cubicBezTo>
                  <a:cubicBezTo>
                    <a:pt x="0" y="209"/>
                    <a:pt x="0" y="207"/>
                    <a:pt x="0" y="206"/>
                  </a:cubicBezTo>
                  <a:cubicBezTo>
                    <a:pt x="0" y="206"/>
                    <a:pt x="0" y="204"/>
                    <a:pt x="0" y="204"/>
                  </a:cubicBezTo>
                  <a:cubicBezTo>
                    <a:pt x="0" y="202"/>
                    <a:pt x="2" y="201"/>
                    <a:pt x="3" y="200"/>
                  </a:cubicBezTo>
                  <a:cubicBezTo>
                    <a:pt x="4" y="199"/>
                    <a:pt x="6" y="199"/>
                    <a:pt x="7" y="198"/>
                  </a:cubicBezTo>
                  <a:cubicBezTo>
                    <a:pt x="8" y="197"/>
                    <a:pt x="12" y="196"/>
                    <a:pt x="14" y="195"/>
                  </a:cubicBezTo>
                  <a:cubicBezTo>
                    <a:pt x="15" y="195"/>
                    <a:pt x="17" y="193"/>
                    <a:pt x="18" y="193"/>
                  </a:cubicBezTo>
                  <a:cubicBezTo>
                    <a:pt x="20" y="193"/>
                    <a:pt x="23" y="193"/>
                    <a:pt x="25" y="193"/>
                  </a:cubicBezTo>
                  <a:cubicBezTo>
                    <a:pt x="27" y="193"/>
                    <a:pt x="30" y="194"/>
                    <a:pt x="32" y="193"/>
                  </a:cubicBezTo>
                  <a:cubicBezTo>
                    <a:pt x="33" y="193"/>
                    <a:pt x="37" y="193"/>
                    <a:pt x="38" y="192"/>
                  </a:cubicBezTo>
                  <a:cubicBezTo>
                    <a:pt x="40" y="192"/>
                    <a:pt x="42" y="191"/>
                    <a:pt x="44" y="190"/>
                  </a:cubicBezTo>
                  <a:cubicBezTo>
                    <a:pt x="45" y="189"/>
                    <a:pt x="47" y="188"/>
                    <a:pt x="48" y="187"/>
                  </a:cubicBezTo>
                  <a:cubicBezTo>
                    <a:pt x="49" y="186"/>
                    <a:pt x="50" y="183"/>
                    <a:pt x="51" y="182"/>
                  </a:cubicBezTo>
                  <a:cubicBezTo>
                    <a:pt x="51" y="181"/>
                    <a:pt x="52" y="178"/>
                    <a:pt x="52" y="176"/>
                  </a:cubicBezTo>
                  <a:cubicBezTo>
                    <a:pt x="52" y="175"/>
                    <a:pt x="51" y="172"/>
                    <a:pt x="51" y="170"/>
                  </a:cubicBezTo>
                  <a:cubicBezTo>
                    <a:pt x="51" y="169"/>
                    <a:pt x="50" y="166"/>
                    <a:pt x="49" y="164"/>
                  </a:cubicBezTo>
                  <a:cubicBezTo>
                    <a:pt x="49" y="163"/>
                    <a:pt x="47" y="159"/>
                    <a:pt x="46" y="158"/>
                  </a:cubicBezTo>
                  <a:cubicBezTo>
                    <a:pt x="45" y="157"/>
                    <a:pt x="44" y="154"/>
                    <a:pt x="43" y="153"/>
                  </a:cubicBezTo>
                  <a:cubicBezTo>
                    <a:pt x="42" y="151"/>
                    <a:pt x="39" y="146"/>
                    <a:pt x="39" y="144"/>
                  </a:cubicBezTo>
                  <a:cubicBezTo>
                    <a:pt x="38" y="142"/>
                    <a:pt x="37" y="137"/>
                    <a:pt x="37" y="134"/>
                  </a:cubicBezTo>
                  <a:cubicBezTo>
                    <a:pt x="37" y="132"/>
                    <a:pt x="38" y="128"/>
                    <a:pt x="39" y="126"/>
                  </a:cubicBezTo>
                  <a:cubicBezTo>
                    <a:pt x="39" y="123"/>
                    <a:pt x="41" y="119"/>
                    <a:pt x="43" y="117"/>
                  </a:cubicBezTo>
                  <a:cubicBezTo>
                    <a:pt x="43" y="115"/>
                    <a:pt x="45" y="113"/>
                    <a:pt x="45" y="112"/>
                  </a:cubicBezTo>
                  <a:cubicBezTo>
                    <a:pt x="46" y="111"/>
                    <a:pt x="45" y="109"/>
                    <a:pt x="45" y="108"/>
                  </a:cubicBezTo>
                  <a:cubicBezTo>
                    <a:pt x="45" y="107"/>
                    <a:pt x="44" y="105"/>
                    <a:pt x="43" y="104"/>
                  </a:cubicBezTo>
                  <a:cubicBezTo>
                    <a:pt x="42" y="103"/>
                    <a:pt x="40" y="103"/>
                    <a:pt x="39" y="102"/>
                  </a:cubicBezTo>
                  <a:cubicBezTo>
                    <a:pt x="38" y="102"/>
                    <a:pt x="36" y="101"/>
                    <a:pt x="35" y="100"/>
                  </a:cubicBezTo>
                  <a:cubicBezTo>
                    <a:pt x="34" y="100"/>
                    <a:pt x="33" y="99"/>
                    <a:pt x="33" y="98"/>
                  </a:cubicBezTo>
                  <a:cubicBezTo>
                    <a:pt x="32" y="97"/>
                    <a:pt x="32" y="95"/>
                    <a:pt x="32" y="94"/>
                  </a:cubicBezTo>
                  <a:cubicBezTo>
                    <a:pt x="32" y="93"/>
                    <a:pt x="31" y="91"/>
                    <a:pt x="31" y="90"/>
                  </a:cubicBezTo>
                  <a:cubicBezTo>
                    <a:pt x="31" y="89"/>
                    <a:pt x="30" y="85"/>
                    <a:pt x="30" y="83"/>
                  </a:cubicBezTo>
                  <a:cubicBezTo>
                    <a:pt x="29" y="82"/>
                    <a:pt x="28" y="80"/>
                    <a:pt x="28" y="79"/>
                  </a:cubicBezTo>
                  <a:cubicBezTo>
                    <a:pt x="27" y="79"/>
                    <a:pt x="26" y="77"/>
                    <a:pt x="25" y="77"/>
                  </a:cubicBezTo>
                  <a:cubicBezTo>
                    <a:pt x="25" y="77"/>
                    <a:pt x="24" y="76"/>
                    <a:pt x="23" y="76"/>
                  </a:cubicBezTo>
                  <a:cubicBezTo>
                    <a:pt x="23" y="76"/>
                    <a:pt x="22" y="75"/>
                    <a:pt x="22" y="75"/>
                  </a:cubicBezTo>
                  <a:cubicBezTo>
                    <a:pt x="22" y="75"/>
                    <a:pt x="22" y="75"/>
                    <a:pt x="22" y="75"/>
                  </a:cubicBezTo>
                  <a:cubicBezTo>
                    <a:pt x="22" y="73"/>
                    <a:pt x="22" y="69"/>
                    <a:pt x="23" y="68"/>
                  </a:cubicBezTo>
                  <a:cubicBezTo>
                    <a:pt x="24" y="66"/>
                    <a:pt x="28" y="64"/>
                    <a:pt x="30" y="63"/>
                  </a:cubicBezTo>
                  <a:cubicBezTo>
                    <a:pt x="33" y="62"/>
                    <a:pt x="42" y="62"/>
                    <a:pt x="43" y="62"/>
                  </a:cubicBezTo>
                  <a:cubicBezTo>
                    <a:pt x="43" y="62"/>
                    <a:pt x="49" y="64"/>
                    <a:pt x="51" y="65"/>
                  </a:cubicBezTo>
                  <a:cubicBezTo>
                    <a:pt x="53" y="66"/>
                    <a:pt x="55" y="70"/>
                    <a:pt x="57" y="71"/>
                  </a:cubicBezTo>
                  <a:cubicBezTo>
                    <a:pt x="59" y="73"/>
                    <a:pt x="65" y="73"/>
                    <a:pt x="68" y="74"/>
                  </a:cubicBezTo>
                  <a:cubicBezTo>
                    <a:pt x="71" y="74"/>
                    <a:pt x="76" y="75"/>
                    <a:pt x="78" y="74"/>
                  </a:cubicBezTo>
                  <a:cubicBezTo>
                    <a:pt x="80" y="73"/>
                    <a:pt x="83" y="71"/>
                    <a:pt x="84" y="69"/>
                  </a:cubicBezTo>
                  <a:cubicBezTo>
                    <a:pt x="85" y="67"/>
                    <a:pt x="85" y="63"/>
                    <a:pt x="85" y="61"/>
                  </a:cubicBezTo>
                  <a:cubicBezTo>
                    <a:pt x="85" y="60"/>
                    <a:pt x="81" y="57"/>
                    <a:pt x="80" y="55"/>
                  </a:cubicBezTo>
                  <a:cubicBezTo>
                    <a:pt x="79" y="53"/>
                    <a:pt x="75" y="50"/>
                    <a:pt x="73" y="48"/>
                  </a:cubicBezTo>
                  <a:cubicBezTo>
                    <a:pt x="73" y="46"/>
                    <a:pt x="72" y="44"/>
                    <a:pt x="72" y="42"/>
                  </a:cubicBezTo>
                  <a:cubicBezTo>
                    <a:pt x="72" y="40"/>
                    <a:pt x="75" y="38"/>
                    <a:pt x="75" y="36"/>
                  </a:cubicBezTo>
                  <a:cubicBezTo>
                    <a:pt x="75" y="35"/>
                    <a:pt x="75" y="32"/>
                    <a:pt x="74" y="31"/>
                  </a:cubicBezTo>
                  <a:cubicBezTo>
                    <a:pt x="74" y="30"/>
                    <a:pt x="72" y="29"/>
                    <a:pt x="72" y="28"/>
                  </a:cubicBezTo>
                  <a:cubicBezTo>
                    <a:pt x="72" y="28"/>
                    <a:pt x="72" y="25"/>
                    <a:pt x="72" y="24"/>
                  </a:cubicBezTo>
                  <a:cubicBezTo>
                    <a:pt x="73" y="23"/>
                    <a:pt x="77" y="23"/>
                    <a:pt x="79" y="22"/>
                  </a:cubicBezTo>
                  <a:cubicBezTo>
                    <a:pt x="81" y="22"/>
                    <a:pt x="85" y="22"/>
                    <a:pt x="87" y="22"/>
                  </a:cubicBezTo>
                  <a:cubicBezTo>
                    <a:pt x="89" y="21"/>
                    <a:pt x="91" y="20"/>
                    <a:pt x="93" y="19"/>
                  </a:cubicBezTo>
                  <a:cubicBezTo>
                    <a:pt x="94" y="17"/>
                    <a:pt x="97" y="14"/>
                    <a:pt x="98" y="13"/>
                  </a:cubicBezTo>
                  <a:cubicBezTo>
                    <a:pt x="100" y="12"/>
                    <a:pt x="103" y="11"/>
                    <a:pt x="105" y="10"/>
                  </a:cubicBezTo>
                  <a:cubicBezTo>
                    <a:pt x="107" y="10"/>
                    <a:pt x="112" y="9"/>
                    <a:pt x="114" y="9"/>
                  </a:cubicBezTo>
                  <a:cubicBezTo>
                    <a:pt x="116" y="10"/>
                    <a:pt x="118" y="11"/>
                    <a:pt x="119" y="12"/>
                  </a:cubicBezTo>
                  <a:cubicBezTo>
                    <a:pt x="120" y="13"/>
                    <a:pt x="120" y="17"/>
                    <a:pt x="119" y="19"/>
                  </a:cubicBezTo>
                  <a:cubicBezTo>
                    <a:pt x="119" y="20"/>
                    <a:pt x="116" y="24"/>
                    <a:pt x="115" y="25"/>
                  </a:cubicBezTo>
                  <a:cubicBezTo>
                    <a:pt x="115" y="27"/>
                    <a:pt x="114" y="31"/>
                    <a:pt x="114" y="32"/>
                  </a:cubicBezTo>
                  <a:cubicBezTo>
                    <a:pt x="114" y="34"/>
                    <a:pt x="115" y="38"/>
                    <a:pt x="116" y="39"/>
                  </a:cubicBezTo>
                  <a:cubicBezTo>
                    <a:pt x="117" y="40"/>
                    <a:pt x="120" y="40"/>
                    <a:pt x="122" y="39"/>
                  </a:cubicBezTo>
                  <a:cubicBezTo>
                    <a:pt x="123" y="39"/>
                    <a:pt x="125" y="36"/>
                    <a:pt x="127" y="36"/>
                  </a:cubicBezTo>
                  <a:cubicBezTo>
                    <a:pt x="129" y="36"/>
                    <a:pt x="134" y="36"/>
                    <a:pt x="136" y="36"/>
                  </a:cubicBezTo>
                  <a:cubicBezTo>
                    <a:pt x="138" y="37"/>
                    <a:pt x="142" y="40"/>
                    <a:pt x="145" y="40"/>
                  </a:cubicBezTo>
                  <a:cubicBezTo>
                    <a:pt x="148" y="41"/>
                    <a:pt x="154" y="44"/>
                    <a:pt x="156" y="42"/>
                  </a:cubicBezTo>
                  <a:cubicBezTo>
                    <a:pt x="157" y="41"/>
                    <a:pt x="157" y="38"/>
                    <a:pt x="157" y="37"/>
                  </a:cubicBezTo>
                  <a:cubicBezTo>
                    <a:pt x="157" y="36"/>
                    <a:pt x="156" y="33"/>
                    <a:pt x="156" y="32"/>
                  </a:cubicBezTo>
                  <a:cubicBezTo>
                    <a:pt x="157" y="30"/>
                    <a:pt x="159" y="28"/>
                    <a:pt x="160" y="27"/>
                  </a:cubicBezTo>
                  <a:cubicBezTo>
                    <a:pt x="162" y="25"/>
                    <a:pt x="165" y="23"/>
                    <a:pt x="166" y="22"/>
                  </a:cubicBezTo>
                  <a:cubicBezTo>
                    <a:pt x="168" y="21"/>
                    <a:pt x="171" y="18"/>
                    <a:pt x="172" y="17"/>
                  </a:cubicBezTo>
                  <a:cubicBezTo>
                    <a:pt x="174" y="16"/>
                    <a:pt x="178" y="12"/>
                    <a:pt x="180" y="10"/>
                  </a:cubicBezTo>
                  <a:cubicBezTo>
                    <a:pt x="181" y="9"/>
                    <a:pt x="182" y="5"/>
                    <a:pt x="184" y="4"/>
                  </a:cubicBezTo>
                  <a:cubicBezTo>
                    <a:pt x="186" y="3"/>
                    <a:pt x="190" y="1"/>
                    <a:pt x="192" y="1"/>
                  </a:cubicBezTo>
                  <a:cubicBezTo>
                    <a:pt x="194" y="0"/>
                    <a:pt x="198" y="2"/>
                    <a:pt x="199" y="2"/>
                  </a:cubicBezTo>
                  <a:cubicBezTo>
                    <a:pt x="202" y="3"/>
                    <a:pt x="206" y="4"/>
                    <a:pt x="207" y="6"/>
                  </a:cubicBezTo>
                  <a:cubicBezTo>
                    <a:pt x="209" y="7"/>
                    <a:pt x="212" y="10"/>
                    <a:pt x="212" y="12"/>
                  </a:cubicBezTo>
                  <a:cubicBezTo>
                    <a:pt x="213" y="13"/>
                    <a:pt x="212" y="16"/>
                    <a:pt x="212" y="17"/>
                  </a:cubicBezTo>
                  <a:cubicBezTo>
                    <a:pt x="211" y="18"/>
                    <a:pt x="210" y="20"/>
                    <a:pt x="209" y="21"/>
                  </a:cubicBezTo>
                  <a:cubicBezTo>
                    <a:pt x="209" y="22"/>
                    <a:pt x="209" y="25"/>
                    <a:pt x="209" y="27"/>
                  </a:cubicBezTo>
                  <a:cubicBezTo>
                    <a:pt x="209" y="29"/>
                    <a:pt x="210" y="33"/>
                    <a:pt x="210" y="36"/>
                  </a:cubicBezTo>
                  <a:cubicBezTo>
                    <a:pt x="210" y="37"/>
                    <a:pt x="211" y="39"/>
                    <a:pt x="210" y="40"/>
                  </a:cubicBezTo>
                  <a:cubicBezTo>
                    <a:pt x="209" y="40"/>
                    <a:pt x="207" y="39"/>
                    <a:pt x="206" y="39"/>
                  </a:cubicBezTo>
                  <a:cubicBezTo>
                    <a:pt x="205" y="38"/>
                    <a:pt x="203" y="36"/>
                    <a:pt x="202" y="36"/>
                  </a:cubicBezTo>
                  <a:cubicBezTo>
                    <a:pt x="201" y="36"/>
                    <a:pt x="199" y="35"/>
                    <a:pt x="198" y="35"/>
                  </a:cubicBezTo>
                  <a:cubicBezTo>
                    <a:pt x="197" y="35"/>
                    <a:pt x="195" y="36"/>
                    <a:pt x="194" y="36"/>
                  </a:cubicBezTo>
                  <a:cubicBezTo>
                    <a:pt x="192" y="37"/>
                    <a:pt x="191" y="39"/>
                    <a:pt x="191" y="40"/>
                  </a:cubicBezTo>
                  <a:cubicBezTo>
                    <a:pt x="191" y="42"/>
                    <a:pt x="192" y="44"/>
                    <a:pt x="193" y="45"/>
                  </a:cubicBezTo>
                  <a:cubicBezTo>
                    <a:pt x="194" y="47"/>
                    <a:pt x="197" y="49"/>
                    <a:pt x="199" y="50"/>
                  </a:cubicBezTo>
                  <a:cubicBezTo>
                    <a:pt x="201" y="51"/>
                    <a:pt x="205" y="50"/>
                    <a:pt x="207" y="49"/>
                  </a:cubicBezTo>
                  <a:cubicBezTo>
                    <a:pt x="210" y="49"/>
                    <a:pt x="215" y="46"/>
                    <a:pt x="218" y="46"/>
                  </a:cubicBezTo>
                  <a:cubicBezTo>
                    <a:pt x="220" y="46"/>
                    <a:pt x="225" y="45"/>
                    <a:pt x="227" y="46"/>
                  </a:cubicBezTo>
                  <a:cubicBezTo>
                    <a:pt x="228" y="46"/>
                    <a:pt x="231" y="49"/>
                    <a:pt x="233" y="50"/>
                  </a:cubicBezTo>
                  <a:cubicBezTo>
                    <a:pt x="235" y="51"/>
                    <a:pt x="237" y="53"/>
                    <a:pt x="239" y="53"/>
                  </a:cubicBezTo>
                  <a:cubicBezTo>
                    <a:pt x="240" y="53"/>
                    <a:pt x="244" y="52"/>
                    <a:pt x="245" y="51"/>
                  </a:cubicBezTo>
                  <a:cubicBezTo>
                    <a:pt x="247" y="51"/>
                    <a:pt x="248" y="49"/>
                    <a:pt x="249" y="48"/>
                  </a:cubicBezTo>
                  <a:cubicBezTo>
                    <a:pt x="250" y="47"/>
                    <a:pt x="252" y="44"/>
                    <a:pt x="253" y="43"/>
                  </a:cubicBezTo>
                  <a:cubicBezTo>
                    <a:pt x="254" y="41"/>
                    <a:pt x="256" y="39"/>
                    <a:pt x="257" y="37"/>
                  </a:cubicBezTo>
                  <a:cubicBezTo>
                    <a:pt x="258" y="36"/>
                    <a:pt x="260" y="34"/>
                    <a:pt x="261" y="32"/>
                  </a:cubicBezTo>
                  <a:cubicBezTo>
                    <a:pt x="262" y="31"/>
                    <a:pt x="265" y="28"/>
                    <a:pt x="266" y="27"/>
                  </a:cubicBezTo>
                  <a:cubicBezTo>
                    <a:pt x="267" y="25"/>
                    <a:pt x="267" y="21"/>
                    <a:pt x="268" y="19"/>
                  </a:cubicBezTo>
                  <a:cubicBezTo>
                    <a:pt x="268" y="17"/>
                    <a:pt x="268" y="14"/>
                    <a:pt x="269" y="12"/>
                  </a:cubicBezTo>
                  <a:cubicBezTo>
                    <a:pt x="269" y="11"/>
                    <a:pt x="270" y="9"/>
                    <a:pt x="271" y="8"/>
                  </a:cubicBezTo>
                  <a:cubicBezTo>
                    <a:pt x="272" y="8"/>
                    <a:pt x="274" y="10"/>
                    <a:pt x="275" y="10"/>
                  </a:cubicBezTo>
                  <a:cubicBezTo>
                    <a:pt x="276" y="11"/>
                    <a:pt x="280" y="13"/>
                    <a:pt x="281" y="15"/>
                  </a:cubicBezTo>
                  <a:cubicBezTo>
                    <a:pt x="283" y="16"/>
                    <a:pt x="288" y="19"/>
                    <a:pt x="289" y="20"/>
                  </a:cubicBezTo>
                  <a:cubicBezTo>
                    <a:pt x="291" y="22"/>
                    <a:pt x="292" y="26"/>
                    <a:pt x="293" y="28"/>
                  </a:cubicBezTo>
                  <a:cubicBezTo>
                    <a:pt x="293" y="30"/>
                    <a:pt x="293" y="34"/>
                    <a:pt x="293" y="35"/>
                  </a:cubicBezTo>
                  <a:cubicBezTo>
                    <a:pt x="293" y="37"/>
                    <a:pt x="293" y="40"/>
                    <a:pt x="293" y="42"/>
                  </a:cubicBezTo>
                  <a:cubicBezTo>
                    <a:pt x="292" y="44"/>
                    <a:pt x="290" y="47"/>
                    <a:pt x="290" y="49"/>
                  </a:cubicBezTo>
                  <a:cubicBezTo>
                    <a:pt x="289" y="51"/>
                    <a:pt x="289" y="55"/>
                    <a:pt x="289" y="57"/>
                  </a:cubicBezTo>
                  <a:cubicBezTo>
                    <a:pt x="289" y="59"/>
                    <a:pt x="290" y="63"/>
                    <a:pt x="292" y="65"/>
                  </a:cubicBezTo>
                  <a:cubicBezTo>
                    <a:pt x="293" y="68"/>
                    <a:pt x="299" y="71"/>
                    <a:pt x="300" y="73"/>
                  </a:cubicBezTo>
                  <a:cubicBezTo>
                    <a:pt x="301" y="74"/>
                    <a:pt x="302" y="77"/>
                    <a:pt x="303" y="79"/>
                  </a:cubicBezTo>
                  <a:cubicBezTo>
                    <a:pt x="304" y="81"/>
                    <a:pt x="304" y="84"/>
                    <a:pt x="305" y="86"/>
                  </a:cubicBezTo>
                  <a:cubicBezTo>
                    <a:pt x="305" y="88"/>
                    <a:pt x="307" y="92"/>
                    <a:pt x="308" y="93"/>
                  </a:cubicBezTo>
                  <a:cubicBezTo>
                    <a:pt x="308" y="94"/>
                    <a:pt x="311" y="96"/>
                    <a:pt x="312" y="97"/>
                  </a:cubicBezTo>
                  <a:cubicBezTo>
                    <a:pt x="314" y="97"/>
                    <a:pt x="319" y="97"/>
                    <a:pt x="320" y="97"/>
                  </a:cubicBezTo>
                  <a:cubicBezTo>
                    <a:pt x="323" y="97"/>
                    <a:pt x="327" y="96"/>
                    <a:pt x="329" y="95"/>
                  </a:cubicBezTo>
                  <a:cubicBezTo>
                    <a:pt x="331" y="95"/>
                    <a:pt x="334" y="95"/>
                    <a:pt x="335" y="96"/>
                  </a:cubicBezTo>
                  <a:cubicBezTo>
                    <a:pt x="336" y="96"/>
                    <a:pt x="338" y="98"/>
                    <a:pt x="338" y="100"/>
                  </a:cubicBezTo>
                  <a:cubicBezTo>
                    <a:pt x="339" y="101"/>
                    <a:pt x="338" y="104"/>
                    <a:pt x="338" y="106"/>
                  </a:cubicBezTo>
                  <a:cubicBezTo>
                    <a:pt x="337" y="107"/>
                    <a:pt x="335" y="110"/>
                    <a:pt x="334" y="111"/>
                  </a:cubicBezTo>
                  <a:cubicBezTo>
                    <a:pt x="334" y="113"/>
                    <a:pt x="332" y="115"/>
                    <a:pt x="333" y="116"/>
                  </a:cubicBezTo>
                  <a:cubicBezTo>
                    <a:pt x="333" y="118"/>
                    <a:pt x="334" y="119"/>
                    <a:pt x="335" y="120"/>
                  </a:cubicBezTo>
                  <a:cubicBezTo>
                    <a:pt x="335" y="121"/>
                    <a:pt x="335" y="122"/>
                    <a:pt x="334" y="122"/>
                  </a:cubicBezTo>
                  <a:cubicBezTo>
                    <a:pt x="334" y="123"/>
                    <a:pt x="333" y="125"/>
                    <a:pt x="333" y="126"/>
                  </a:cubicBezTo>
                  <a:cubicBezTo>
                    <a:pt x="333" y="128"/>
                    <a:pt x="332" y="131"/>
                    <a:pt x="332" y="132"/>
                  </a:cubicBezTo>
                  <a:cubicBezTo>
                    <a:pt x="332" y="134"/>
                    <a:pt x="331" y="137"/>
                    <a:pt x="331" y="139"/>
                  </a:cubicBezTo>
                  <a:cubicBezTo>
                    <a:pt x="331" y="140"/>
                    <a:pt x="331" y="142"/>
                    <a:pt x="331" y="143"/>
                  </a:cubicBezTo>
                  <a:cubicBezTo>
                    <a:pt x="331" y="144"/>
                    <a:pt x="331" y="146"/>
                    <a:pt x="332" y="146"/>
                  </a:cubicBezTo>
                  <a:cubicBezTo>
                    <a:pt x="332" y="147"/>
                    <a:pt x="332" y="148"/>
                    <a:pt x="333" y="149"/>
                  </a:cubicBezTo>
                  <a:cubicBezTo>
                    <a:pt x="334" y="150"/>
                    <a:pt x="335" y="151"/>
                    <a:pt x="336" y="151"/>
                  </a:cubicBezTo>
                  <a:cubicBezTo>
                    <a:pt x="336" y="152"/>
                    <a:pt x="338" y="153"/>
                    <a:pt x="339" y="154"/>
                  </a:cubicBezTo>
                  <a:cubicBezTo>
                    <a:pt x="340" y="154"/>
                    <a:pt x="342" y="156"/>
                    <a:pt x="343" y="157"/>
                  </a:cubicBezTo>
                  <a:cubicBezTo>
                    <a:pt x="344" y="158"/>
                    <a:pt x="346" y="160"/>
                    <a:pt x="346" y="162"/>
                  </a:cubicBezTo>
                  <a:cubicBezTo>
                    <a:pt x="347" y="163"/>
                    <a:pt x="348" y="166"/>
                    <a:pt x="348" y="168"/>
                  </a:cubicBezTo>
                  <a:cubicBezTo>
                    <a:pt x="348" y="170"/>
                    <a:pt x="348" y="173"/>
                    <a:pt x="348" y="175"/>
                  </a:cubicBezTo>
                  <a:cubicBezTo>
                    <a:pt x="348" y="176"/>
                    <a:pt x="347" y="180"/>
                    <a:pt x="346" y="181"/>
                  </a:cubicBezTo>
                  <a:cubicBezTo>
                    <a:pt x="345" y="183"/>
                    <a:pt x="342" y="185"/>
                    <a:pt x="341" y="186"/>
                  </a:cubicBezTo>
                  <a:cubicBezTo>
                    <a:pt x="340" y="187"/>
                    <a:pt x="338" y="187"/>
                    <a:pt x="337" y="187"/>
                  </a:cubicBezTo>
                  <a:cubicBezTo>
                    <a:pt x="337" y="187"/>
                    <a:pt x="336" y="187"/>
                    <a:pt x="335" y="187"/>
                  </a:cubicBezTo>
                  <a:cubicBezTo>
                    <a:pt x="335" y="187"/>
                    <a:pt x="333" y="187"/>
                    <a:pt x="332" y="187"/>
                  </a:cubicBezTo>
                  <a:cubicBezTo>
                    <a:pt x="332" y="187"/>
                    <a:pt x="332" y="186"/>
                    <a:pt x="331" y="186"/>
                  </a:cubicBezTo>
                  <a:cubicBezTo>
                    <a:pt x="330" y="186"/>
                    <a:pt x="329" y="186"/>
                    <a:pt x="328" y="186"/>
                  </a:cubicBezTo>
                  <a:cubicBezTo>
                    <a:pt x="328" y="186"/>
                    <a:pt x="327" y="188"/>
                    <a:pt x="327" y="188"/>
                  </a:cubicBezTo>
                  <a:cubicBezTo>
                    <a:pt x="326" y="189"/>
                    <a:pt x="325" y="191"/>
                    <a:pt x="325" y="191"/>
                  </a:cubicBezTo>
                  <a:cubicBezTo>
                    <a:pt x="324" y="192"/>
                    <a:pt x="323" y="193"/>
                    <a:pt x="323" y="193"/>
                  </a:cubicBezTo>
                  <a:cubicBezTo>
                    <a:pt x="322" y="194"/>
                    <a:pt x="320" y="194"/>
                    <a:pt x="320" y="194"/>
                  </a:cubicBezTo>
                  <a:cubicBezTo>
                    <a:pt x="318" y="195"/>
                    <a:pt x="316" y="195"/>
                    <a:pt x="315" y="195"/>
                  </a:cubicBezTo>
                  <a:cubicBezTo>
                    <a:pt x="313" y="196"/>
                    <a:pt x="309" y="198"/>
                    <a:pt x="307" y="199"/>
                  </a:cubicBezTo>
                  <a:cubicBezTo>
                    <a:pt x="306" y="199"/>
                    <a:pt x="304" y="201"/>
                    <a:pt x="303" y="202"/>
                  </a:cubicBezTo>
                  <a:cubicBezTo>
                    <a:pt x="301" y="203"/>
                    <a:pt x="299" y="206"/>
                    <a:pt x="297" y="208"/>
                  </a:cubicBezTo>
                  <a:cubicBezTo>
                    <a:pt x="296" y="209"/>
                    <a:pt x="293" y="211"/>
                    <a:pt x="292" y="212"/>
                  </a:cubicBezTo>
                  <a:cubicBezTo>
                    <a:pt x="291" y="213"/>
                    <a:pt x="287" y="215"/>
                    <a:pt x="285" y="216"/>
                  </a:cubicBezTo>
                  <a:cubicBezTo>
                    <a:pt x="284" y="216"/>
                    <a:pt x="280" y="216"/>
                    <a:pt x="278" y="216"/>
                  </a:cubicBezTo>
                  <a:cubicBezTo>
                    <a:pt x="277" y="216"/>
                    <a:pt x="273" y="217"/>
                    <a:pt x="272" y="217"/>
                  </a:cubicBezTo>
                  <a:cubicBezTo>
                    <a:pt x="271" y="218"/>
                    <a:pt x="267" y="220"/>
                    <a:pt x="267" y="221"/>
                  </a:cubicBezTo>
                  <a:cubicBezTo>
                    <a:pt x="266" y="222"/>
                    <a:pt x="265" y="224"/>
                    <a:pt x="265" y="225"/>
                  </a:cubicBezTo>
                  <a:cubicBezTo>
                    <a:pt x="264" y="227"/>
                    <a:pt x="264" y="229"/>
                    <a:pt x="263" y="230"/>
                  </a:cubicBezTo>
                  <a:cubicBezTo>
                    <a:pt x="263" y="231"/>
                    <a:pt x="262" y="232"/>
                    <a:pt x="261" y="233"/>
                  </a:cubicBezTo>
                  <a:cubicBezTo>
                    <a:pt x="260" y="234"/>
                    <a:pt x="258" y="235"/>
                    <a:pt x="256" y="235"/>
                  </a:cubicBezTo>
                  <a:cubicBezTo>
                    <a:pt x="256" y="236"/>
                    <a:pt x="255" y="236"/>
                    <a:pt x="254" y="236"/>
                  </a:cubicBezTo>
                  <a:cubicBezTo>
                    <a:pt x="253" y="236"/>
                    <a:pt x="252" y="236"/>
                    <a:pt x="251" y="236"/>
                  </a:cubicBezTo>
                  <a:cubicBezTo>
                    <a:pt x="250" y="236"/>
                    <a:pt x="247" y="236"/>
                    <a:pt x="246" y="237"/>
                  </a:cubicBezTo>
                  <a:cubicBezTo>
                    <a:pt x="244" y="237"/>
                    <a:pt x="242" y="239"/>
                    <a:pt x="240" y="240"/>
                  </a:cubicBezTo>
                  <a:cubicBezTo>
                    <a:pt x="239" y="240"/>
                    <a:pt x="236" y="242"/>
                    <a:pt x="235" y="242"/>
                  </a:cubicBezTo>
                  <a:cubicBezTo>
                    <a:pt x="234" y="243"/>
                    <a:pt x="230" y="244"/>
                    <a:pt x="228" y="244"/>
                  </a:cubicBezTo>
                  <a:cubicBezTo>
                    <a:pt x="227" y="245"/>
                    <a:pt x="225" y="245"/>
                    <a:pt x="223" y="245"/>
                  </a:cubicBezTo>
                  <a:cubicBezTo>
                    <a:pt x="223" y="245"/>
                    <a:pt x="221" y="246"/>
                    <a:pt x="220" y="246"/>
                  </a:cubicBezTo>
                  <a:cubicBezTo>
                    <a:pt x="219" y="247"/>
                    <a:pt x="217" y="249"/>
                    <a:pt x="216" y="249"/>
                  </a:cubicBezTo>
                  <a:cubicBezTo>
                    <a:pt x="216" y="250"/>
                    <a:pt x="215" y="252"/>
                    <a:pt x="214" y="252"/>
                  </a:cubicBezTo>
                  <a:cubicBezTo>
                    <a:pt x="213" y="252"/>
                    <a:pt x="211" y="252"/>
                    <a:pt x="209" y="252"/>
                  </a:cubicBezTo>
                  <a:cubicBezTo>
                    <a:pt x="208" y="252"/>
                    <a:pt x="207" y="251"/>
                    <a:pt x="206" y="251"/>
                  </a:cubicBezTo>
                  <a:cubicBezTo>
                    <a:pt x="206" y="250"/>
                    <a:pt x="204" y="248"/>
                    <a:pt x="204" y="247"/>
                  </a:cubicBezTo>
                  <a:cubicBezTo>
                    <a:pt x="203" y="246"/>
                    <a:pt x="202" y="245"/>
                    <a:pt x="201" y="244"/>
                  </a:cubicBezTo>
                  <a:cubicBezTo>
                    <a:pt x="201" y="244"/>
                    <a:pt x="200" y="242"/>
                    <a:pt x="199" y="242"/>
                  </a:cubicBezTo>
                  <a:cubicBezTo>
                    <a:pt x="198" y="241"/>
                    <a:pt x="197" y="241"/>
                    <a:pt x="196" y="241"/>
                  </a:cubicBezTo>
                  <a:cubicBezTo>
                    <a:pt x="195" y="241"/>
                    <a:pt x="192" y="241"/>
                    <a:pt x="191" y="241"/>
                  </a:cubicBezTo>
                  <a:cubicBezTo>
                    <a:pt x="191" y="241"/>
                    <a:pt x="189" y="242"/>
                    <a:pt x="188" y="242"/>
                  </a:cubicBezTo>
                  <a:cubicBezTo>
                    <a:pt x="187" y="243"/>
                    <a:pt x="185" y="244"/>
                    <a:pt x="183" y="244"/>
                  </a:cubicBezTo>
                  <a:cubicBezTo>
                    <a:pt x="182" y="244"/>
                    <a:pt x="180" y="245"/>
                    <a:pt x="179" y="245"/>
                  </a:cubicBezTo>
                  <a:cubicBezTo>
                    <a:pt x="179" y="246"/>
                    <a:pt x="177" y="246"/>
                    <a:pt x="177" y="246"/>
                  </a:cubicBezTo>
                  <a:cubicBezTo>
                    <a:pt x="176" y="247"/>
                    <a:pt x="174" y="248"/>
                    <a:pt x="173" y="249"/>
                  </a:cubicBezTo>
                  <a:cubicBezTo>
                    <a:pt x="172" y="250"/>
                    <a:pt x="171" y="252"/>
                    <a:pt x="170" y="253"/>
                  </a:cubicBezTo>
                  <a:cubicBezTo>
                    <a:pt x="170" y="253"/>
                    <a:pt x="170" y="254"/>
                    <a:pt x="169" y="254"/>
                  </a:cubicBezTo>
                  <a:cubicBezTo>
                    <a:pt x="169" y="255"/>
                    <a:pt x="168" y="255"/>
                    <a:pt x="167" y="255"/>
                  </a:cubicBezTo>
                  <a:cubicBezTo>
                    <a:pt x="166" y="254"/>
                    <a:pt x="166" y="254"/>
                    <a:pt x="166" y="254"/>
                  </a:cubicBezTo>
                  <a:cubicBezTo>
                    <a:pt x="166" y="253"/>
                    <a:pt x="166" y="251"/>
                    <a:pt x="166" y="250"/>
                  </a:cubicBezTo>
                  <a:cubicBezTo>
                    <a:pt x="166" y="250"/>
                    <a:pt x="166" y="248"/>
                    <a:pt x="165" y="248"/>
                  </a:cubicBezTo>
                  <a:cubicBezTo>
                    <a:pt x="165" y="247"/>
                    <a:pt x="163" y="247"/>
                    <a:pt x="162" y="246"/>
                  </a:cubicBezTo>
                  <a:cubicBezTo>
                    <a:pt x="162" y="246"/>
                    <a:pt x="161" y="245"/>
                    <a:pt x="160" y="245"/>
                  </a:cubicBezTo>
                  <a:cubicBezTo>
                    <a:pt x="159" y="245"/>
                    <a:pt x="157" y="246"/>
                    <a:pt x="156" y="246"/>
                  </a:cubicBezTo>
                  <a:cubicBezTo>
                    <a:pt x="155" y="246"/>
                    <a:pt x="153" y="247"/>
                    <a:pt x="152" y="248"/>
                  </a:cubicBezTo>
                  <a:cubicBezTo>
                    <a:pt x="151" y="248"/>
                    <a:pt x="150" y="248"/>
                    <a:pt x="149" y="248"/>
                  </a:cubicBezTo>
                  <a:cubicBezTo>
                    <a:pt x="148" y="248"/>
                    <a:pt x="147" y="248"/>
                    <a:pt x="146" y="248"/>
                  </a:cubicBezTo>
                  <a:cubicBezTo>
                    <a:pt x="146" y="248"/>
                    <a:pt x="144" y="248"/>
                    <a:pt x="143" y="249"/>
                  </a:cubicBezTo>
                  <a:cubicBezTo>
                    <a:pt x="142" y="249"/>
                    <a:pt x="141" y="250"/>
                    <a:pt x="141" y="251"/>
                  </a:cubicBezTo>
                  <a:cubicBezTo>
                    <a:pt x="140" y="251"/>
                    <a:pt x="139" y="253"/>
                    <a:pt x="139" y="253"/>
                  </a:cubicBezTo>
                  <a:cubicBezTo>
                    <a:pt x="138" y="254"/>
                    <a:pt x="138" y="256"/>
                    <a:pt x="137" y="257"/>
                  </a:cubicBezTo>
                  <a:cubicBezTo>
                    <a:pt x="136" y="257"/>
                    <a:pt x="136" y="258"/>
                    <a:pt x="135" y="259"/>
                  </a:cubicBezTo>
                  <a:cubicBezTo>
                    <a:pt x="135" y="259"/>
                    <a:pt x="134" y="260"/>
                    <a:pt x="134" y="260"/>
                  </a:cubicBezTo>
                  <a:cubicBezTo>
                    <a:pt x="133" y="260"/>
                    <a:pt x="131" y="260"/>
                    <a:pt x="130" y="260"/>
                  </a:cubicBezTo>
                  <a:cubicBezTo>
                    <a:pt x="130" y="260"/>
                    <a:pt x="129" y="259"/>
                    <a:pt x="128" y="258"/>
                  </a:cubicBezTo>
                  <a:cubicBezTo>
                    <a:pt x="127" y="258"/>
                    <a:pt x="126" y="257"/>
                    <a:pt x="125" y="256"/>
                  </a:cubicBezTo>
                  <a:cubicBezTo>
                    <a:pt x="125" y="256"/>
                    <a:pt x="123" y="255"/>
                    <a:pt x="122" y="255"/>
                  </a:cubicBezTo>
                  <a:cubicBezTo>
                    <a:pt x="121" y="255"/>
                    <a:pt x="119" y="256"/>
                    <a:pt x="118" y="256"/>
                  </a:cubicBezTo>
                  <a:cubicBezTo>
                    <a:pt x="118" y="257"/>
                    <a:pt x="116" y="257"/>
                    <a:pt x="115" y="257"/>
                  </a:cubicBezTo>
                  <a:cubicBezTo>
                    <a:pt x="115" y="257"/>
                    <a:pt x="114" y="258"/>
                    <a:pt x="113" y="258"/>
                  </a:cubicBezTo>
                  <a:cubicBezTo>
                    <a:pt x="112" y="258"/>
                    <a:pt x="110" y="258"/>
                    <a:pt x="110" y="258"/>
                  </a:cubicBezTo>
                  <a:cubicBezTo>
                    <a:pt x="109" y="257"/>
                    <a:pt x="108" y="257"/>
                    <a:pt x="107" y="256"/>
                  </a:cubicBezTo>
                  <a:cubicBezTo>
                    <a:pt x="107" y="256"/>
                    <a:pt x="106" y="255"/>
                    <a:pt x="105" y="255"/>
                  </a:cubicBezTo>
                  <a:cubicBezTo>
                    <a:pt x="105" y="255"/>
                    <a:pt x="103" y="256"/>
                    <a:pt x="102" y="257"/>
                  </a:cubicBezTo>
                  <a:cubicBezTo>
                    <a:pt x="101" y="257"/>
                    <a:pt x="101" y="258"/>
                    <a:pt x="100" y="258"/>
                  </a:cubicBezTo>
                  <a:cubicBezTo>
                    <a:pt x="99" y="258"/>
                    <a:pt x="98" y="259"/>
                    <a:pt x="97" y="259"/>
                  </a:cubicBezTo>
                  <a:cubicBezTo>
                    <a:pt x="96" y="259"/>
                    <a:pt x="94" y="259"/>
                    <a:pt x="93" y="259"/>
                  </a:cubicBezTo>
                  <a:cubicBezTo>
                    <a:pt x="93" y="259"/>
                    <a:pt x="91" y="258"/>
                    <a:pt x="91" y="258"/>
                  </a:cubicBezTo>
                  <a:cubicBezTo>
                    <a:pt x="90" y="257"/>
                    <a:pt x="89" y="257"/>
                    <a:pt x="88" y="257"/>
                  </a:cubicBezTo>
                  <a:cubicBezTo>
                    <a:pt x="88" y="256"/>
                    <a:pt x="87" y="255"/>
                    <a:pt x="86" y="255"/>
                  </a:cubicBezTo>
                  <a:cubicBezTo>
                    <a:pt x="85" y="254"/>
                    <a:pt x="83" y="255"/>
                    <a:pt x="82" y="255"/>
                  </a:cubicBezTo>
                  <a:cubicBezTo>
                    <a:pt x="81" y="255"/>
                    <a:pt x="80" y="256"/>
                    <a:pt x="79" y="257"/>
                  </a:cubicBezTo>
                  <a:cubicBezTo>
                    <a:pt x="78" y="257"/>
                    <a:pt x="76" y="257"/>
                    <a:pt x="75" y="257"/>
                  </a:cubicBezTo>
                  <a:cubicBezTo>
                    <a:pt x="74" y="257"/>
                    <a:pt x="72" y="257"/>
                    <a:pt x="71" y="257"/>
                  </a:cubicBezTo>
                  <a:cubicBezTo>
                    <a:pt x="70" y="256"/>
                    <a:pt x="69" y="255"/>
                    <a:pt x="68" y="255"/>
                  </a:cubicBezTo>
                  <a:cubicBezTo>
                    <a:pt x="68" y="254"/>
                    <a:pt x="68" y="252"/>
                    <a:pt x="67" y="251"/>
                  </a:cubicBezTo>
                  <a:cubicBezTo>
                    <a:pt x="67" y="250"/>
                    <a:pt x="66" y="249"/>
                    <a:pt x="66" y="248"/>
                  </a:cubicBezTo>
                  <a:cubicBezTo>
                    <a:pt x="66" y="248"/>
                    <a:pt x="67" y="246"/>
                    <a:pt x="67" y="246"/>
                  </a:cubicBezTo>
                  <a:cubicBezTo>
                    <a:pt x="67" y="244"/>
                    <a:pt x="67" y="243"/>
                    <a:pt x="66" y="242"/>
                  </a:cubicBezTo>
                  <a:cubicBezTo>
                    <a:pt x="66" y="241"/>
                    <a:pt x="65" y="240"/>
                    <a:pt x="65" y="240"/>
                  </a:cubicBezTo>
                  <a:cubicBezTo>
                    <a:pt x="64" y="240"/>
                    <a:pt x="63" y="240"/>
                    <a:pt x="62" y="240"/>
                  </a:cubicBezTo>
                  <a:cubicBezTo>
                    <a:pt x="61" y="240"/>
                    <a:pt x="61" y="241"/>
                    <a:pt x="60" y="242"/>
                  </a:cubicBezTo>
                  <a:cubicBezTo>
                    <a:pt x="60" y="243"/>
                    <a:pt x="61" y="245"/>
                    <a:pt x="60" y="246"/>
                  </a:cubicBezTo>
                  <a:cubicBezTo>
                    <a:pt x="60" y="246"/>
                    <a:pt x="59" y="247"/>
                    <a:pt x="58" y="247"/>
                  </a:cubicBezTo>
                  <a:cubicBezTo>
                    <a:pt x="58" y="247"/>
                    <a:pt x="57" y="247"/>
                    <a:pt x="56" y="247"/>
                  </a:cubicBezTo>
                  <a:cubicBezTo>
                    <a:pt x="56" y="246"/>
                    <a:pt x="55" y="245"/>
                    <a:pt x="55" y="244"/>
                  </a:cubicBezTo>
                  <a:cubicBezTo>
                    <a:pt x="55" y="244"/>
                    <a:pt x="54" y="244"/>
                    <a:pt x="53" y="243"/>
                  </a:cubicBezTo>
                  <a:cubicBezTo>
                    <a:pt x="53" y="243"/>
                    <a:pt x="53" y="241"/>
                    <a:pt x="52" y="241"/>
                  </a:cubicBezTo>
                  <a:cubicBezTo>
                    <a:pt x="51" y="240"/>
                    <a:pt x="49" y="242"/>
                    <a:pt x="48" y="241"/>
                  </a:cubicBezTo>
                  <a:cubicBezTo>
                    <a:pt x="47" y="241"/>
                    <a:pt x="45" y="240"/>
                    <a:pt x="45" y="240"/>
                  </a:cubicBezTo>
                  <a:cubicBezTo>
                    <a:pt x="44" y="239"/>
                    <a:pt x="42" y="238"/>
                    <a:pt x="41" y="237"/>
                  </a:cubicBezTo>
                  <a:cubicBezTo>
                    <a:pt x="41" y="236"/>
                    <a:pt x="39" y="236"/>
                    <a:pt x="38" y="235"/>
                  </a:cubicBezTo>
                  <a:cubicBezTo>
                    <a:pt x="37" y="234"/>
                    <a:pt x="37" y="233"/>
                    <a:pt x="36" y="233"/>
                  </a:cubicBezTo>
                  <a:cubicBezTo>
                    <a:pt x="36" y="232"/>
                    <a:pt x="35" y="232"/>
                    <a:pt x="34" y="232"/>
                  </a:cubicBezTo>
                  <a:cubicBezTo>
                    <a:pt x="34" y="232"/>
                    <a:pt x="33" y="232"/>
                    <a:pt x="33" y="232"/>
                  </a:cubicBezTo>
                  <a:cubicBezTo>
                    <a:pt x="32" y="233"/>
                    <a:pt x="31" y="233"/>
                    <a:pt x="31" y="234"/>
                  </a:cubicBezTo>
                  <a:cubicBezTo>
                    <a:pt x="30" y="234"/>
                    <a:pt x="29" y="235"/>
                    <a:pt x="29" y="235"/>
                  </a:cubicBezTo>
                  <a:cubicBezTo>
                    <a:pt x="28" y="236"/>
                    <a:pt x="27" y="236"/>
                    <a:pt x="26" y="236"/>
                  </a:cubicBezTo>
                  <a:cubicBezTo>
                    <a:pt x="26" y="236"/>
                    <a:pt x="25" y="237"/>
                    <a:pt x="25" y="237"/>
                  </a:cubicBezTo>
                  <a:cubicBezTo>
                    <a:pt x="25" y="237"/>
                    <a:pt x="24" y="237"/>
                    <a:pt x="24" y="237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31548F">
                    <a:lumMod val="67000"/>
                  </a:srgbClr>
                </a:gs>
                <a:gs pos="48000">
                  <a:srgbClr val="34A3C1"/>
                </a:gs>
                <a:gs pos="100000">
                  <a:srgbClr val="6B71C7"/>
                </a:gs>
              </a:gsLst>
              <a:path path="circle">
                <a:fillToRect l="100000" t="100000"/>
              </a:path>
              <a:tileRect r="-100000" b="-100000"/>
            </a:gra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9"/>
            <p:cNvSpPr>
              <a:spLocks/>
            </p:cNvSpPr>
            <p:nvPr/>
          </p:nvSpPr>
          <p:spPr bwMode="auto">
            <a:xfrm>
              <a:off x="633413" y="1993900"/>
              <a:ext cx="1358900" cy="1465263"/>
            </a:xfrm>
            <a:custGeom>
              <a:avLst/>
              <a:gdLst>
                <a:gd name="T0" fmla="*/ 279 w 308"/>
                <a:gd name="T1" fmla="*/ 317 h 332"/>
                <a:gd name="T2" fmla="*/ 250 w 308"/>
                <a:gd name="T3" fmla="*/ 328 h 332"/>
                <a:gd name="T4" fmla="*/ 228 w 308"/>
                <a:gd name="T5" fmla="*/ 310 h 332"/>
                <a:gd name="T6" fmla="*/ 201 w 308"/>
                <a:gd name="T7" fmla="*/ 304 h 332"/>
                <a:gd name="T8" fmla="*/ 189 w 308"/>
                <a:gd name="T9" fmla="*/ 294 h 332"/>
                <a:gd name="T10" fmla="*/ 173 w 308"/>
                <a:gd name="T11" fmla="*/ 299 h 332"/>
                <a:gd name="T12" fmla="*/ 154 w 308"/>
                <a:gd name="T13" fmla="*/ 301 h 332"/>
                <a:gd name="T14" fmla="*/ 147 w 308"/>
                <a:gd name="T15" fmla="*/ 287 h 332"/>
                <a:gd name="T16" fmla="*/ 135 w 308"/>
                <a:gd name="T17" fmla="*/ 285 h 332"/>
                <a:gd name="T18" fmla="*/ 126 w 308"/>
                <a:gd name="T19" fmla="*/ 290 h 332"/>
                <a:gd name="T20" fmla="*/ 128 w 308"/>
                <a:gd name="T21" fmla="*/ 300 h 332"/>
                <a:gd name="T22" fmla="*/ 115 w 308"/>
                <a:gd name="T23" fmla="*/ 307 h 332"/>
                <a:gd name="T24" fmla="*/ 100 w 308"/>
                <a:gd name="T25" fmla="*/ 305 h 332"/>
                <a:gd name="T26" fmla="*/ 94 w 308"/>
                <a:gd name="T27" fmla="*/ 314 h 332"/>
                <a:gd name="T28" fmla="*/ 97 w 308"/>
                <a:gd name="T29" fmla="*/ 326 h 332"/>
                <a:gd name="T30" fmla="*/ 75 w 308"/>
                <a:gd name="T31" fmla="*/ 322 h 332"/>
                <a:gd name="T32" fmla="*/ 64 w 308"/>
                <a:gd name="T33" fmla="*/ 303 h 332"/>
                <a:gd name="T34" fmla="*/ 54 w 308"/>
                <a:gd name="T35" fmla="*/ 286 h 332"/>
                <a:gd name="T36" fmla="*/ 33 w 308"/>
                <a:gd name="T37" fmla="*/ 274 h 332"/>
                <a:gd name="T38" fmla="*/ 18 w 308"/>
                <a:gd name="T39" fmla="*/ 261 h 332"/>
                <a:gd name="T40" fmla="*/ 21 w 308"/>
                <a:gd name="T41" fmla="*/ 237 h 332"/>
                <a:gd name="T42" fmla="*/ 22 w 308"/>
                <a:gd name="T43" fmla="*/ 209 h 332"/>
                <a:gd name="T44" fmla="*/ 15 w 308"/>
                <a:gd name="T45" fmla="*/ 183 h 332"/>
                <a:gd name="T46" fmla="*/ 3 w 308"/>
                <a:gd name="T47" fmla="*/ 164 h 332"/>
                <a:gd name="T48" fmla="*/ 0 w 308"/>
                <a:gd name="T49" fmla="*/ 139 h 332"/>
                <a:gd name="T50" fmla="*/ 29 w 308"/>
                <a:gd name="T51" fmla="*/ 121 h 332"/>
                <a:gd name="T52" fmla="*/ 92 w 308"/>
                <a:gd name="T53" fmla="*/ 86 h 332"/>
                <a:gd name="T54" fmla="*/ 127 w 308"/>
                <a:gd name="T55" fmla="*/ 65 h 332"/>
                <a:gd name="T56" fmla="*/ 157 w 308"/>
                <a:gd name="T57" fmla="*/ 42 h 332"/>
                <a:gd name="T58" fmla="*/ 187 w 308"/>
                <a:gd name="T59" fmla="*/ 26 h 332"/>
                <a:gd name="T60" fmla="*/ 219 w 308"/>
                <a:gd name="T61" fmla="*/ 19 h 332"/>
                <a:gd name="T62" fmla="*/ 250 w 308"/>
                <a:gd name="T63" fmla="*/ 7 h 332"/>
                <a:gd name="T64" fmla="*/ 267 w 308"/>
                <a:gd name="T65" fmla="*/ 6 h 332"/>
                <a:gd name="T66" fmla="*/ 265 w 308"/>
                <a:gd name="T67" fmla="*/ 30 h 332"/>
                <a:gd name="T68" fmla="*/ 271 w 308"/>
                <a:gd name="T69" fmla="*/ 55 h 332"/>
                <a:gd name="T70" fmla="*/ 273 w 308"/>
                <a:gd name="T71" fmla="*/ 70 h 332"/>
                <a:gd name="T72" fmla="*/ 269 w 308"/>
                <a:gd name="T73" fmla="*/ 87 h 332"/>
                <a:gd name="T74" fmla="*/ 276 w 308"/>
                <a:gd name="T75" fmla="*/ 111 h 332"/>
                <a:gd name="T76" fmla="*/ 268 w 308"/>
                <a:gd name="T77" fmla="*/ 125 h 332"/>
                <a:gd name="T78" fmla="*/ 255 w 308"/>
                <a:gd name="T79" fmla="*/ 137 h 332"/>
                <a:gd name="T80" fmla="*/ 271 w 308"/>
                <a:gd name="T81" fmla="*/ 149 h 332"/>
                <a:gd name="T82" fmla="*/ 287 w 308"/>
                <a:gd name="T83" fmla="*/ 161 h 332"/>
                <a:gd name="T84" fmla="*/ 283 w 308"/>
                <a:gd name="T85" fmla="*/ 172 h 332"/>
                <a:gd name="T86" fmla="*/ 286 w 308"/>
                <a:gd name="T87" fmla="*/ 193 h 332"/>
                <a:gd name="T88" fmla="*/ 284 w 308"/>
                <a:gd name="T89" fmla="*/ 211 h 332"/>
                <a:gd name="T90" fmla="*/ 290 w 308"/>
                <a:gd name="T91" fmla="*/ 222 h 332"/>
                <a:gd name="T92" fmla="*/ 279 w 308"/>
                <a:gd name="T93" fmla="*/ 236 h 332"/>
                <a:gd name="T94" fmla="*/ 294 w 308"/>
                <a:gd name="T95" fmla="*/ 240 h 332"/>
                <a:gd name="T96" fmla="*/ 298 w 308"/>
                <a:gd name="T97" fmla="*/ 261 h 332"/>
                <a:gd name="T98" fmla="*/ 308 w 308"/>
                <a:gd name="T99" fmla="*/ 286 h 332"/>
                <a:gd name="T100" fmla="*/ 292 w 308"/>
                <a:gd name="T101" fmla="*/ 304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08" h="332">
                  <a:moveTo>
                    <a:pt x="292" y="304"/>
                  </a:moveTo>
                  <a:cubicBezTo>
                    <a:pt x="292" y="304"/>
                    <a:pt x="292" y="304"/>
                    <a:pt x="292" y="304"/>
                  </a:cubicBezTo>
                  <a:cubicBezTo>
                    <a:pt x="291" y="306"/>
                    <a:pt x="290" y="308"/>
                    <a:pt x="289" y="309"/>
                  </a:cubicBezTo>
                  <a:cubicBezTo>
                    <a:pt x="287" y="311"/>
                    <a:pt x="282" y="315"/>
                    <a:pt x="279" y="317"/>
                  </a:cubicBezTo>
                  <a:cubicBezTo>
                    <a:pt x="277" y="319"/>
                    <a:pt x="273" y="323"/>
                    <a:pt x="271" y="324"/>
                  </a:cubicBezTo>
                  <a:cubicBezTo>
                    <a:pt x="269" y="326"/>
                    <a:pt x="265" y="329"/>
                    <a:pt x="263" y="330"/>
                  </a:cubicBezTo>
                  <a:cubicBezTo>
                    <a:pt x="262" y="331"/>
                    <a:pt x="258" y="332"/>
                    <a:pt x="256" y="332"/>
                  </a:cubicBezTo>
                  <a:cubicBezTo>
                    <a:pt x="254" y="332"/>
                    <a:pt x="251" y="329"/>
                    <a:pt x="250" y="328"/>
                  </a:cubicBezTo>
                  <a:cubicBezTo>
                    <a:pt x="248" y="326"/>
                    <a:pt x="246" y="322"/>
                    <a:pt x="246" y="320"/>
                  </a:cubicBezTo>
                  <a:cubicBezTo>
                    <a:pt x="245" y="319"/>
                    <a:pt x="244" y="315"/>
                    <a:pt x="243" y="314"/>
                  </a:cubicBezTo>
                  <a:cubicBezTo>
                    <a:pt x="242" y="312"/>
                    <a:pt x="239" y="311"/>
                    <a:pt x="237" y="311"/>
                  </a:cubicBezTo>
                  <a:cubicBezTo>
                    <a:pt x="235" y="310"/>
                    <a:pt x="230" y="310"/>
                    <a:pt x="228" y="310"/>
                  </a:cubicBezTo>
                  <a:cubicBezTo>
                    <a:pt x="226" y="310"/>
                    <a:pt x="222" y="312"/>
                    <a:pt x="220" y="311"/>
                  </a:cubicBezTo>
                  <a:cubicBezTo>
                    <a:pt x="218" y="310"/>
                    <a:pt x="217" y="306"/>
                    <a:pt x="216" y="305"/>
                  </a:cubicBezTo>
                  <a:cubicBezTo>
                    <a:pt x="214" y="304"/>
                    <a:pt x="211" y="303"/>
                    <a:pt x="210" y="303"/>
                  </a:cubicBezTo>
                  <a:cubicBezTo>
                    <a:pt x="208" y="303"/>
                    <a:pt x="203" y="304"/>
                    <a:pt x="201" y="304"/>
                  </a:cubicBezTo>
                  <a:cubicBezTo>
                    <a:pt x="201" y="304"/>
                    <a:pt x="200" y="305"/>
                    <a:pt x="199" y="305"/>
                  </a:cubicBezTo>
                  <a:cubicBezTo>
                    <a:pt x="199" y="304"/>
                    <a:pt x="199" y="304"/>
                    <a:pt x="198" y="303"/>
                  </a:cubicBezTo>
                  <a:cubicBezTo>
                    <a:pt x="197" y="302"/>
                    <a:pt x="197" y="298"/>
                    <a:pt x="195" y="297"/>
                  </a:cubicBezTo>
                  <a:cubicBezTo>
                    <a:pt x="194" y="296"/>
                    <a:pt x="191" y="295"/>
                    <a:pt x="189" y="294"/>
                  </a:cubicBezTo>
                  <a:cubicBezTo>
                    <a:pt x="188" y="294"/>
                    <a:pt x="185" y="292"/>
                    <a:pt x="184" y="292"/>
                  </a:cubicBezTo>
                  <a:cubicBezTo>
                    <a:pt x="183" y="292"/>
                    <a:pt x="181" y="293"/>
                    <a:pt x="181" y="294"/>
                  </a:cubicBezTo>
                  <a:cubicBezTo>
                    <a:pt x="180" y="295"/>
                    <a:pt x="177" y="296"/>
                    <a:pt x="176" y="297"/>
                  </a:cubicBezTo>
                  <a:cubicBezTo>
                    <a:pt x="175" y="297"/>
                    <a:pt x="173" y="299"/>
                    <a:pt x="173" y="299"/>
                  </a:cubicBezTo>
                  <a:cubicBezTo>
                    <a:pt x="172" y="300"/>
                    <a:pt x="169" y="300"/>
                    <a:pt x="168" y="300"/>
                  </a:cubicBezTo>
                  <a:cubicBezTo>
                    <a:pt x="167" y="300"/>
                    <a:pt x="164" y="299"/>
                    <a:pt x="162" y="299"/>
                  </a:cubicBezTo>
                  <a:cubicBezTo>
                    <a:pt x="161" y="299"/>
                    <a:pt x="158" y="299"/>
                    <a:pt x="157" y="299"/>
                  </a:cubicBezTo>
                  <a:cubicBezTo>
                    <a:pt x="156" y="299"/>
                    <a:pt x="155" y="300"/>
                    <a:pt x="154" y="301"/>
                  </a:cubicBezTo>
                  <a:cubicBezTo>
                    <a:pt x="153" y="300"/>
                    <a:pt x="153" y="300"/>
                    <a:pt x="153" y="299"/>
                  </a:cubicBezTo>
                  <a:cubicBezTo>
                    <a:pt x="152" y="298"/>
                    <a:pt x="151" y="297"/>
                    <a:pt x="151" y="296"/>
                  </a:cubicBezTo>
                  <a:cubicBezTo>
                    <a:pt x="150" y="295"/>
                    <a:pt x="149" y="292"/>
                    <a:pt x="149" y="292"/>
                  </a:cubicBezTo>
                  <a:cubicBezTo>
                    <a:pt x="149" y="290"/>
                    <a:pt x="148" y="288"/>
                    <a:pt x="147" y="287"/>
                  </a:cubicBezTo>
                  <a:cubicBezTo>
                    <a:pt x="147" y="286"/>
                    <a:pt x="148" y="284"/>
                    <a:pt x="147" y="284"/>
                  </a:cubicBezTo>
                  <a:cubicBezTo>
                    <a:pt x="147" y="283"/>
                    <a:pt x="144" y="283"/>
                    <a:pt x="144" y="283"/>
                  </a:cubicBezTo>
                  <a:cubicBezTo>
                    <a:pt x="142" y="283"/>
                    <a:pt x="140" y="283"/>
                    <a:pt x="138" y="283"/>
                  </a:cubicBezTo>
                  <a:cubicBezTo>
                    <a:pt x="137" y="283"/>
                    <a:pt x="136" y="285"/>
                    <a:pt x="135" y="285"/>
                  </a:cubicBezTo>
                  <a:cubicBezTo>
                    <a:pt x="134" y="285"/>
                    <a:pt x="132" y="286"/>
                    <a:pt x="131" y="286"/>
                  </a:cubicBezTo>
                  <a:cubicBezTo>
                    <a:pt x="131" y="286"/>
                    <a:pt x="129" y="285"/>
                    <a:pt x="128" y="286"/>
                  </a:cubicBezTo>
                  <a:cubicBezTo>
                    <a:pt x="128" y="286"/>
                    <a:pt x="127" y="287"/>
                    <a:pt x="126" y="288"/>
                  </a:cubicBezTo>
                  <a:cubicBezTo>
                    <a:pt x="126" y="288"/>
                    <a:pt x="126" y="290"/>
                    <a:pt x="126" y="290"/>
                  </a:cubicBezTo>
                  <a:cubicBezTo>
                    <a:pt x="126" y="291"/>
                    <a:pt x="127" y="292"/>
                    <a:pt x="127" y="293"/>
                  </a:cubicBezTo>
                  <a:cubicBezTo>
                    <a:pt x="128" y="294"/>
                    <a:pt x="129" y="295"/>
                    <a:pt x="130" y="296"/>
                  </a:cubicBezTo>
                  <a:cubicBezTo>
                    <a:pt x="130" y="297"/>
                    <a:pt x="130" y="299"/>
                    <a:pt x="130" y="299"/>
                  </a:cubicBezTo>
                  <a:cubicBezTo>
                    <a:pt x="129" y="300"/>
                    <a:pt x="128" y="300"/>
                    <a:pt x="128" y="300"/>
                  </a:cubicBezTo>
                  <a:cubicBezTo>
                    <a:pt x="127" y="301"/>
                    <a:pt x="126" y="301"/>
                    <a:pt x="125" y="302"/>
                  </a:cubicBezTo>
                  <a:cubicBezTo>
                    <a:pt x="124" y="302"/>
                    <a:pt x="123" y="304"/>
                    <a:pt x="122" y="304"/>
                  </a:cubicBezTo>
                  <a:cubicBezTo>
                    <a:pt x="120" y="304"/>
                    <a:pt x="119" y="305"/>
                    <a:pt x="117" y="305"/>
                  </a:cubicBezTo>
                  <a:cubicBezTo>
                    <a:pt x="117" y="306"/>
                    <a:pt x="116" y="307"/>
                    <a:pt x="115" y="307"/>
                  </a:cubicBezTo>
                  <a:cubicBezTo>
                    <a:pt x="114" y="308"/>
                    <a:pt x="112" y="308"/>
                    <a:pt x="111" y="308"/>
                  </a:cubicBezTo>
                  <a:cubicBezTo>
                    <a:pt x="110" y="308"/>
                    <a:pt x="108" y="308"/>
                    <a:pt x="107" y="308"/>
                  </a:cubicBezTo>
                  <a:cubicBezTo>
                    <a:pt x="106" y="308"/>
                    <a:pt x="104" y="306"/>
                    <a:pt x="103" y="306"/>
                  </a:cubicBezTo>
                  <a:cubicBezTo>
                    <a:pt x="102" y="305"/>
                    <a:pt x="100" y="305"/>
                    <a:pt x="100" y="305"/>
                  </a:cubicBezTo>
                  <a:cubicBezTo>
                    <a:pt x="99" y="305"/>
                    <a:pt x="97" y="306"/>
                    <a:pt x="96" y="307"/>
                  </a:cubicBezTo>
                  <a:cubicBezTo>
                    <a:pt x="96" y="307"/>
                    <a:pt x="95" y="308"/>
                    <a:pt x="95" y="308"/>
                  </a:cubicBezTo>
                  <a:cubicBezTo>
                    <a:pt x="94" y="309"/>
                    <a:pt x="95" y="311"/>
                    <a:pt x="95" y="312"/>
                  </a:cubicBezTo>
                  <a:cubicBezTo>
                    <a:pt x="95" y="312"/>
                    <a:pt x="94" y="313"/>
                    <a:pt x="94" y="314"/>
                  </a:cubicBezTo>
                  <a:cubicBezTo>
                    <a:pt x="94" y="314"/>
                    <a:pt x="95" y="315"/>
                    <a:pt x="95" y="316"/>
                  </a:cubicBezTo>
                  <a:cubicBezTo>
                    <a:pt x="95" y="316"/>
                    <a:pt x="95" y="318"/>
                    <a:pt x="95" y="319"/>
                  </a:cubicBezTo>
                  <a:cubicBezTo>
                    <a:pt x="95" y="320"/>
                    <a:pt x="96" y="323"/>
                    <a:pt x="96" y="324"/>
                  </a:cubicBezTo>
                  <a:cubicBezTo>
                    <a:pt x="97" y="324"/>
                    <a:pt x="97" y="325"/>
                    <a:pt x="97" y="326"/>
                  </a:cubicBezTo>
                  <a:cubicBezTo>
                    <a:pt x="96" y="325"/>
                    <a:pt x="95" y="325"/>
                    <a:pt x="94" y="324"/>
                  </a:cubicBezTo>
                  <a:cubicBezTo>
                    <a:pt x="92" y="324"/>
                    <a:pt x="89" y="324"/>
                    <a:pt x="87" y="324"/>
                  </a:cubicBezTo>
                  <a:cubicBezTo>
                    <a:pt x="85" y="324"/>
                    <a:pt x="81" y="324"/>
                    <a:pt x="79" y="324"/>
                  </a:cubicBezTo>
                  <a:cubicBezTo>
                    <a:pt x="79" y="324"/>
                    <a:pt x="76" y="323"/>
                    <a:pt x="75" y="322"/>
                  </a:cubicBezTo>
                  <a:cubicBezTo>
                    <a:pt x="74" y="321"/>
                    <a:pt x="72" y="318"/>
                    <a:pt x="72" y="316"/>
                  </a:cubicBezTo>
                  <a:cubicBezTo>
                    <a:pt x="72" y="314"/>
                    <a:pt x="75" y="312"/>
                    <a:pt x="74" y="310"/>
                  </a:cubicBezTo>
                  <a:cubicBezTo>
                    <a:pt x="74" y="308"/>
                    <a:pt x="69" y="306"/>
                    <a:pt x="67" y="305"/>
                  </a:cubicBezTo>
                  <a:cubicBezTo>
                    <a:pt x="67" y="304"/>
                    <a:pt x="65" y="304"/>
                    <a:pt x="64" y="303"/>
                  </a:cubicBezTo>
                  <a:cubicBezTo>
                    <a:pt x="64" y="301"/>
                    <a:pt x="66" y="298"/>
                    <a:pt x="65" y="296"/>
                  </a:cubicBezTo>
                  <a:cubicBezTo>
                    <a:pt x="65" y="296"/>
                    <a:pt x="63" y="293"/>
                    <a:pt x="62" y="293"/>
                  </a:cubicBezTo>
                  <a:cubicBezTo>
                    <a:pt x="61" y="292"/>
                    <a:pt x="58" y="292"/>
                    <a:pt x="57" y="291"/>
                  </a:cubicBezTo>
                  <a:cubicBezTo>
                    <a:pt x="55" y="290"/>
                    <a:pt x="54" y="287"/>
                    <a:pt x="54" y="286"/>
                  </a:cubicBezTo>
                  <a:cubicBezTo>
                    <a:pt x="53" y="284"/>
                    <a:pt x="52" y="280"/>
                    <a:pt x="51" y="279"/>
                  </a:cubicBezTo>
                  <a:cubicBezTo>
                    <a:pt x="50" y="277"/>
                    <a:pt x="48" y="274"/>
                    <a:pt x="47" y="273"/>
                  </a:cubicBezTo>
                  <a:cubicBezTo>
                    <a:pt x="45" y="272"/>
                    <a:pt x="40" y="272"/>
                    <a:pt x="38" y="272"/>
                  </a:cubicBezTo>
                  <a:cubicBezTo>
                    <a:pt x="37" y="272"/>
                    <a:pt x="34" y="274"/>
                    <a:pt x="33" y="274"/>
                  </a:cubicBezTo>
                  <a:cubicBezTo>
                    <a:pt x="31" y="275"/>
                    <a:pt x="29" y="276"/>
                    <a:pt x="28" y="276"/>
                  </a:cubicBezTo>
                  <a:cubicBezTo>
                    <a:pt x="26" y="276"/>
                    <a:pt x="23" y="274"/>
                    <a:pt x="22" y="273"/>
                  </a:cubicBezTo>
                  <a:cubicBezTo>
                    <a:pt x="22" y="271"/>
                    <a:pt x="23" y="267"/>
                    <a:pt x="23" y="265"/>
                  </a:cubicBezTo>
                  <a:cubicBezTo>
                    <a:pt x="22" y="264"/>
                    <a:pt x="19" y="262"/>
                    <a:pt x="18" y="261"/>
                  </a:cubicBezTo>
                  <a:cubicBezTo>
                    <a:pt x="18" y="260"/>
                    <a:pt x="15" y="258"/>
                    <a:pt x="15" y="257"/>
                  </a:cubicBezTo>
                  <a:cubicBezTo>
                    <a:pt x="15" y="256"/>
                    <a:pt x="18" y="253"/>
                    <a:pt x="18" y="252"/>
                  </a:cubicBezTo>
                  <a:cubicBezTo>
                    <a:pt x="19" y="250"/>
                    <a:pt x="20" y="246"/>
                    <a:pt x="20" y="244"/>
                  </a:cubicBezTo>
                  <a:cubicBezTo>
                    <a:pt x="21" y="243"/>
                    <a:pt x="22" y="239"/>
                    <a:pt x="21" y="237"/>
                  </a:cubicBezTo>
                  <a:cubicBezTo>
                    <a:pt x="20" y="235"/>
                    <a:pt x="17" y="233"/>
                    <a:pt x="17" y="232"/>
                  </a:cubicBezTo>
                  <a:cubicBezTo>
                    <a:pt x="16" y="229"/>
                    <a:pt x="15" y="225"/>
                    <a:pt x="16" y="223"/>
                  </a:cubicBezTo>
                  <a:cubicBezTo>
                    <a:pt x="16" y="221"/>
                    <a:pt x="16" y="219"/>
                    <a:pt x="17" y="217"/>
                  </a:cubicBezTo>
                  <a:cubicBezTo>
                    <a:pt x="18" y="215"/>
                    <a:pt x="21" y="212"/>
                    <a:pt x="22" y="209"/>
                  </a:cubicBezTo>
                  <a:cubicBezTo>
                    <a:pt x="23" y="208"/>
                    <a:pt x="24" y="206"/>
                    <a:pt x="25" y="205"/>
                  </a:cubicBezTo>
                  <a:cubicBezTo>
                    <a:pt x="25" y="202"/>
                    <a:pt x="24" y="198"/>
                    <a:pt x="23" y="196"/>
                  </a:cubicBezTo>
                  <a:cubicBezTo>
                    <a:pt x="22" y="194"/>
                    <a:pt x="21" y="189"/>
                    <a:pt x="20" y="187"/>
                  </a:cubicBezTo>
                  <a:cubicBezTo>
                    <a:pt x="18" y="186"/>
                    <a:pt x="16" y="184"/>
                    <a:pt x="15" y="183"/>
                  </a:cubicBezTo>
                  <a:cubicBezTo>
                    <a:pt x="14" y="182"/>
                    <a:pt x="10" y="182"/>
                    <a:pt x="10" y="181"/>
                  </a:cubicBezTo>
                  <a:cubicBezTo>
                    <a:pt x="9" y="180"/>
                    <a:pt x="9" y="177"/>
                    <a:pt x="9" y="175"/>
                  </a:cubicBezTo>
                  <a:cubicBezTo>
                    <a:pt x="8" y="174"/>
                    <a:pt x="7" y="171"/>
                    <a:pt x="6" y="169"/>
                  </a:cubicBezTo>
                  <a:cubicBezTo>
                    <a:pt x="6" y="168"/>
                    <a:pt x="4" y="166"/>
                    <a:pt x="3" y="164"/>
                  </a:cubicBezTo>
                  <a:cubicBezTo>
                    <a:pt x="3" y="162"/>
                    <a:pt x="5" y="158"/>
                    <a:pt x="5" y="156"/>
                  </a:cubicBezTo>
                  <a:cubicBezTo>
                    <a:pt x="5" y="154"/>
                    <a:pt x="4" y="150"/>
                    <a:pt x="4" y="149"/>
                  </a:cubicBezTo>
                  <a:cubicBezTo>
                    <a:pt x="3" y="147"/>
                    <a:pt x="2" y="145"/>
                    <a:pt x="2" y="144"/>
                  </a:cubicBezTo>
                  <a:cubicBezTo>
                    <a:pt x="1" y="143"/>
                    <a:pt x="1" y="141"/>
                    <a:pt x="0" y="139"/>
                  </a:cubicBezTo>
                  <a:cubicBezTo>
                    <a:pt x="0" y="138"/>
                    <a:pt x="0" y="137"/>
                    <a:pt x="0" y="135"/>
                  </a:cubicBezTo>
                  <a:cubicBezTo>
                    <a:pt x="1" y="135"/>
                    <a:pt x="2" y="135"/>
                    <a:pt x="2" y="134"/>
                  </a:cubicBezTo>
                  <a:cubicBezTo>
                    <a:pt x="5" y="133"/>
                    <a:pt x="10" y="131"/>
                    <a:pt x="13" y="130"/>
                  </a:cubicBezTo>
                  <a:cubicBezTo>
                    <a:pt x="17" y="128"/>
                    <a:pt x="25" y="123"/>
                    <a:pt x="29" y="121"/>
                  </a:cubicBezTo>
                  <a:cubicBezTo>
                    <a:pt x="34" y="118"/>
                    <a:pt x="42" y="114"/>
                    <a:pt x="46" y="112"/>
                  </a:cubicBezTo>
                  <a:cubicBezTo>
                    <a:pt x="51" y="109"/>
                    <a:pt x="61" y="102"/>
                    <a:pt x="66" y="99"/>
                  </a:cubicBezTo>
                  <a:cubicBezTo>
                    <a:pt x="71" y="97"/>
                    <a:pt x="80" y="92"/>
                    <a:pt x="85" y="90"/>
                  </a:cubicBezTo>
                  <a:cubicBezTo>
                    <a:pt x="87" y="89"/>
                    <a:pt x="90" y="87"/>
                    <a:pt x="92" y="86"/>
                  </a:cubicBezTo>
                  <a:cubicBezTo>
                    <a:pt x="94" y="85"/>
                    <a:pt x="98" y="82"/>
                    <a:pt x="100" y="81"/>
                  </a:cubicBezTo>
                  <a:cubicBezTo>
                    <a:pt x="102" y="80"/>
                    <a:pt x="106" y="78"/>
                    <a:pt x="108" y="78"/>
                  </a:cubicBezTo>
                  <a:cubicBezTo>
                    <a:pt x="109" y="76"/>
                    <a:pt x="113" y="74"/>
                    <a:pt x="115" y="73"/>
                  </a:cubicBezTo>
                  <a:cubicBezTo>
                    <a:pt x="118" y="71"/>
                    <a:pt x="124" y="67"/>
                    <a:pt x="127" y="65"/>
                  </a:cubicBezTo>
                  <a:cubicBezTo>
                    <a:pt x="128" y="64"/>
                    <a:pt x="133" y="61"/>
                    <a:pt x="135" y="59"/>
                  </a:cubicBezTo>
                  <a:cubicBezTo>
                    <a:pt x="137" y="58"/>
                    <a:pt x="141" y="54"/>
                    <a:pt x="143" y="53"/>
                  </a:cubicBezTo>
                  <a:cubicBezTo>
                    <a:pt x="144" y="52"/>
                    <a:pt x="148" y="50"/>
                    <a:pt x="149" y="49"/>
                  </a:cubicBezTo>
                  <a:cubicBezTo>
                    <a:pt x="151" y="47"/>
                    <a:pt x="155" y="44"/>
                    <a:pt x="157" y="42"/>
                  </a:cubicBezTo>
                  <a:cubicBezTo>
                    <a:pt x="160" y="41"/>
                    <a:pt x="165" y="37"/>
                    <a:pt x="167" y="35"/>
                  </a:cubicBezTo>
                  <a:cubicBezTo>
                    <a:pt x="169" y="34"/>
                    <a:pt x="173" y="31"/>
                    <a:pt x="175" y="30"/>
                  </a:cubicBezTo>
                  <a:cubicBezTo>
                    <a:pt x="177" y="29"/>
                    <a:pt x="180" y="26"/>
                    <a:pt x="181" y="26"/>
                  </a:cubicBezTo>
                  <a:cubicBezTo>
                    <a:pt x="183" y="26"/>
                    <a:pt x="185" y="26"/>
                    <a:pt x="187" y="26"/>
                  </a:cubicBezTo>
                  <a:cubicBezTo>
                    <a:pt x="189" y="26"/>
                    <a:pt x="192" y="26"/>
                    <a:pt x="193" y="26"/>
                  </a:cubicBezTo>
                  <a:cubicBezTo>
                    <a:pt x="196" y="25"/>
                    <a:pt x="200" y="24"/>
                    <a:pt x="202" y="23"/>
                  </a:cubicBezTo>
                  <a:cubicBezTo>
                    <a:pt x="205" y="23"/>
                    <a:pt x="210" y="21"/>
                    <a:pt x="212" y="20"/>
                  </a:cubicBezTo>
                  <a:cubicBezTo>
                    <a:pt x="214" y="20"/>
                    <a:pt x="218" y="19"/>
                    <a:pt x="219" y="19"/>
                  </a:cubicBezTo>
                  <a:cubicBezTo>
                    <a:pt x="222" y="18"/>
                    <a:pt x="226" y="16"/>
                    <a:pt x="229" y="15"/>
                  </a:cubicBezTo>
                  <a:cubicBezTo>
                    <a:pt x="230" y="14"/>
                    <a:pt x="233" y="13"/>
                    <a:pt x="234" y="12"/>
                  </a:cubicBezTo>
                  <a:cubicBezTo>
                    <a:pt x="237" y="12"/>
                    <a:pt x="241" y="10"/>
                    <a:pt x="243" y="10"/>
                  </a:cubicBezTo>
                  <a:cubicBezTo>
                    <a:pt x="245" y="9"/>
                    <a:pt x="248" y="7"/>
                    <a:pt x="250" y="7"/>
                  </a:cubicBezTo>
                  <a:cubicBezTo>
                    <a:pt x="253" y="6"/>
                    <a:pt x="257" y="4"/>
                    <a:pt x="260" y="3"/>
                  </a:cubicBezTo>
                  <a:cubicBezTo>
                    <a:pt x="261" y="2"/>
                    <a:pt x="263" y="1"/>
                    <a:pt x="265" y="0"/>
                  </a:cubicBezTo>
                  <a:cubicBezTo>
                    <a:pt x="265" y="1"/>
                    <a:pt x="265" y="2"/>
                    <a:pt x="265" y="2"/>
                  </a:cubicBezTo>
                  <a:cubicBezTo>
                    <a:pt x="266" y="3"/>
                    <a:pt x="267" y="5"/>
                    <a:pt x="267" y="6"/>
                  </a:cubicBezTo>
                  <a:cubicBezTo>
                    <a:pt x="267" y="7"/>
                    <a:pt x="270" y="10"/>
                    <a:pt x="270" y="12"/>
                  </a:cubicBezTo>
                  <a:cubicBezTo>
                    <a:pt x="270" y="14"/>
                    <a:pt x="269" y="17"/>
                    <a:pt x="268" y="19"/>
                  </a:cubicBezTo>
                  <a:cubicBezTo>
                    <a:pt x="268" y="20"/>
                    <a:pt x="265" y="22"/>
                    <a:pt x="265" y="24"/>
                  </a:cubicBezTo>
                  <a:cubicBezTo>
                    <a:pt x="264" y="26"/>
                    <a:pt x="264" y="28"/>
                    <a:pt x="265" y="30"/>
                  </a:cubicBezTo>
                  <a:cubicBezTo>
                    <a:pt x="265" y="31"/>
                    <a:pt x="268" y="34"/>
                    <a:pt x="268" y="36"/>
                  </a:cubicBezTo>
                  <a:cubicBezTo>
                    <a:pt x="269" y="37"/>
                    <a:pt x="268" y="40"/>
                    <a:pt x="268" y="42"/>
                  </a:cubicBezTo>
                  <a:cubicBezTo>
                    <a:pt x="268" y="44"/>
                    <a:pt x="267" y="47"/>
                    <a:pt x="267" y="49"/>
                  </a:cubicBezTo>
                  <a:cubicBezTo>
                    <a:pt x="268" y="50"/>
                    <a:pt x="270" y="54"/>
                    <a:pt x="271" y="55"/>
                  </a:cubicBezTo>
                  <a:cubicBezTo>
                    <a:pt x="272" y="56"/>
                    <a:pt x="273" y="57"/>
                    <a:pt x="274" y="58"/>
                  </a:cubicBezTo>
                  <a:cubicBezTo>
                    <a:pt x="274" y="58"/>
                    <a:pt x="274" y="59"/>
                    <a:pt x="273" y="59"/>
                  </a:cubicBezTo>
                  <a:cubicBezTo>
                    <a:pt x="273" y="60"/>
                    <a:pt x="273" y="62"/>
                    <a:pt x="273" y="64"/>
                  </a:cubicBezTo>
                  <a:cubicBezTo>
                    <a:pt x="273" y="65"/>
                    <a:pt x="274" y="68"/>
                    <a:pt x="273" y="70"/>
                  </a:cubicBezTo>
                  <a:cubicBezTo>
                    <a:pt x="273" y="71"/>
                    <a:pt x="270" y="72"/>
                    <a:pt x="269" y="73"/>
                  </a:cubicBezTo>
                  <a:cubicBezTo>
                    <a:pt x="268" y="74"/>
                    <a:pt x="267" y="76"/>
                    <a:pt x="267" y="77"/>
                  </a:cubicBezTo>
                  <a:cubicBezTo>
                    <a:pt x="267" y="78"/>
                    <a:pt x="267" y="81"/>
                    <a:pt x="267" y="83"/>
                  </a:cubicBezTo>
                  <a:cubicBezTo>
                    <a:pt x="268" y="84"/>
                    <a:pt x="268" y="86"/>
                    <a:pt x="269" y="87"/>
                  </a:cubicBezTo>
                  <a:cubicBezTo>
                    <a:pt x="269" y="90"/>
                    <a:pt x="272" y="93"/>
                    <a:pt x="273" y="95"/>
                  </a:cubicBezTo>
                  <a:cubicBezTo>
                    <a:pt x="274" y="97"/>
                    <a:pt x="275" y="100"/>
                    <a:pt x="276" y="101"/>
                  </a:cubicBezTo>
                  <a:cubicBezTo>
                    <a:pt x="276" y="103"/>
                    <a:pt x="277" y="106"/>
                    <a:pt x="277" y="107"/>
                  </a:cubicBezTo>
                  <a:cubicBezTo>
                    <a:pt x="277" y="109"/>
                    <a:pt x="276" y="110"/>
                    <a:pt x="276" y="111"/>
                  </a:cubicBezTo>
                  <a:cubicBezTo>
                    <a:pt x="275" y="112"/>
                    <a:pt x="274" y="113"/>
                    <a:pt x="274" y="113"/>
                  </a:cubicBezTo>
                  <a:cubicBezTo>
                    <a:pt x="273" y="114"/>
                    <a:pt x="275" y="117"/>
                    <a:pt x="274" y="117"/>
                  </a:cubicBezTo>
                  <a:cubicBezTo>
                    <a:pt x="274" y="118"/>
                    <a:pt x="272" y="119"/>
                    <a:pt x="271" y="120"/>
                  </a:cubicBezTo>
                  <a:cubicBezTo>
                    <a:pt x="270" y="121"/>
                    <a:pt x="269" y="124"/>
                    <a:pt x="268" y="125"/>
                  </a:cubicBezTo>
                  <a:cubicBezTo>
                    <a:pt x="267" y="126"/>
                    <a:pt x="266" y="129"/>
                    <a:pt x="265" y="129"/>
                  </a:cubicBezTo>
                  <a:cubicBezTo>
                    <a:pt x="264" y="130"/>
                    <a:pt x="261" y="131"/>
                    <a:pt x="260" y="132"/>
                  </a:cubicBezTo>
                  <a:cubicBezTo>
                    <a:pt x="259" y="132"/>
                    <a:pt x="257" y="133"/>
                    <a:pt x="257" y="134"/>
                  </a:cubicBezTo>
                  <a:cubicBezTo>
                    <a:pt x="256" y="134"/>
                    <a:pt x="255" y="136"/>
                    <a:pt x="255" y="137"/>
                  </a:cubicBezTo>
                  <a:cubicBezTo>
                    <a:pt x="255" y="138"/>
                    <a:pt x="256" y="140"/>
                    <a:pt x="257" y="141"/>
                  </a:cubicBezTo>
                  <a:cubicBezTo>
                    <a:pt x="258" y="141"/>
                    <a:pt x="259" y="142"/>
                    <a:pt x="261" y="143"/>
                  </a:cubicBezTo>
                  <a:cubicBezTo>
                    <a:pt x="262" y="144"/>
                    <a:pt x="265" y="145"/>
                    <a:pt x="266" y="145"/>
                  </a:cubicBezTo>
                  <a:cubicBezTo>
                    <a:pt x="267" y="146"/>
                    <a:pt x="270" y="148"/>
                    <a:pt x="271" y="149"/>
                  </a:cubicBezTo>
                  <a:cubicBezTo>
                    <a:pt x="273" y="150"/>
                    <a:pt x="274" y="154"/>
                    <a:pt x="275" y="156"/>
                  </a:cubicBezTo>
                  <a:cubicBezTo>
                    <a:pt x="276" y="157"/>
                    <a:pt x="277" y="159"/>
                    <a:pt x="278" y="160"/>
                  </a:cubicBezTo>
                  <a:cubicBezTo>
                    <a:pt x="279" y="160"/>
                    <a:pt x="281" y="161"/>
                    <a:pt x="282" y="161"/>
                  </a:cubicBezTo>
                  <a:cubicBezTo>
                    <a:pt x="283" y="161"/>
                    <a:pt x="285" y="161"/>
                    <a:pt x="287" y="161"/>
                  </a:cubicBezTo>
                  <a:cubicBezTo>
                    <a:pt x="287" y="161"/>
                    <a:pt x="289" y="164"/>
                    <a:pt x="289" y="165"/>
                  </a:cubicBezTo>
                  <a:cubicBezTo>
                    <a:pt x="289" y="165"/>
                    <a:pt x="288" y="167"/>
                    <a:pt x="287" y="167"/>
                  </a:cubicBezTo>
                  <a:cubicBezTo>
                    <a:pt x="287" y="168"/>
                    <a:pt x="284" y="168"/>
                    <a:pt x="284" y="168"/>
                  </a:cubicBezTo>
                  <a:cubicBezTo>
                    <a:pt x="283" y="169"/>
                    <a:pt x="283" y="171"/>
                    <a:pt x="283" y="172"/>
                  </a:cubicBezTo>
                  <a:cubicBezTo>
                    <a:pt x="284" y="173"/>
                    <a:pt x="285" y="175"/>
                    <a:pt x="285" y="176"/>
                  </a:cubicBezTo>
                  <a:cubicBezTo>
                    <a:pt x="286" y="177"/>
                    <a:pt x="287" y="180"/>
                    <a:pt x="287" y="181"/>
                  </a:cubicBezTo>
                  <a:cubicBezTo>
                    <a:pt x="287" y="183"/>
                    <a:pt x="289" y="186"/>
                    <a:pt x="288" y="188"/>
                  </a:cubicBezTo>
                  <a:cubicBezTo>
                    <a:pt x="288" y="189"/>
                    <a:pt x="287" y="192"/>
                    <a:pt x="286" y="193"/>
                  </a:cubicBezTo>
                  <a:cubicBezTo>
                    <a:pt x="285" y="194"/>
                    <a:pt x="283" y="196"/>
                    <a:pt x="282" y="197"/>
                  </a:cubicBezTo>
                  <a:cubicBezTo>
                    <a:pt x="281" y="199"/>
                    <a:pt x="281" y="203"/>
                    <a:pt x="282" y="205"/>
                  </a:cubicBezTo>
                  <a:cubicBezTo>
                    <a:pt x="282" y="205"/>
                    <a:pt x="282" y="207"/>
                    <a:pt x="283" y="209"/>
                  </a:cubicBezTo>
                  <a:cubicBezTo>
                    <a:pt x="283" y="209"/>
                    <a:pt x="283" y="210"/>
                    <a:pt x="284" y="211"/>
                  </a:cubicBezTo>
                  <a:cubicBezTo>
                    <a:pt x="284" y="212"/>
                    <a:pt x="287" y="212"/>
                    <a:pt x="288" y="212"/>
                  </a:cubicBezTo>
                  <a:cubicBezTo>
                    <a:pt x="289" y="213"/>
                    <a:pt x="290" y="213"/>
                    <a:pt x="291" y="214"/>
                  </a:cubicBezTo>
                  <a:cubicBezTo>
                    <a:pt x="291" y="214"/>
                    <a:pt x="291" y="217"/>
                    <a:pt x="291" y="217"/>
                  </a:cubicBezTo>
                  <a:cubicBezTo>
                    <a:pt x="291" y="218"/>
                    <a:pt x="291" y="221"/>
                    <a:pt x="290" y="222"/>
                  </a:cubicBezTo>
                  <a:cubicBezTo>
                    <a:pt x="289" y="223"/>
                    <a:pt x="287" y="224"/>
                    <a:pt x="287" y="225"/>
                  </a:cubicBezTo>
                  <a:cubicBezTo>
                    <a:pt x="286" y="225"/>
                    <a:pt x="284" y="227"/>
                    <a:pt x="283" y="228"/>
                  </a:cubicBezTo>
                  <a:cubicBezTo>
                    <a:pt x="283" y="229"/>
                    <a:pt x="281" y="231"/>
                    <a:pt x="281" y="232"/>
                  </a:cubicBezTo>
                  <a:cubicBezTo>
                    <a:pt x="280" y="233"/>
                    <a:pt x="279" y="236"/>
                    <a:pt x="279" y="236"/>
                  </a:cubicBezTo>
                  <a:cubicBezTo>
                    <a:pt x="280" y="237"/>
                    <a:pt x="281" y="238"/>
                    <a:pt x="282" y="238"/>
                  </a:cubicBezTo>
                  <a:cubicBezTo>
                    <a:pt x="283" y="239"/>
                    <a:pt x="286" y="238"/>
                    <a:pt x="287" y="238"/>
                  </a:cubicBezTo>
                  <a:cubicBezTo>
                    <a:pt x="288" y="238"/>
                    <a:pt x="291" y="237"/>
                    <a:pt x="291" y="238"/>
                  </a:cubicBezTo>
                  <a:cubicBezTo>
                    <a:pt x="292" y="238"/>
                    <a:pt x="294" y="239"/>
                    <a:pt x="294" y="240"/>
                  </a:cubicBezTo>
                  <a:cubicBezTo>
                    <a:pt x="295" y="241"/>
                    <a:pt x="295" y="245"/>
                    <a:pt x="295" y="246"/>
                  </a:cubicBezTo>
                  <a:cubicBezTo>
                    <a:pt x="295" y="248"/>
                    <a:pt x="295" y="252"/>
                    <a:pt x="295" y="255"/>
                  </a:cubicBezTo>
                  <a:cubicBezTo>
                    <a:pt x="295" y="256"/>
                    <a:pt x="294" y="257"/>
                    <a:pt x="295" y="258"/>
                  </a:cubicBezTo>
                  <a:cubicBezTo>
                    <a:pt x="295" y="260"/>
                    <a:pt x="297" y="260"/>
                    <a:pt x="298" y="261"/>
                  </a:cubicBezTo>
                  <a:cubicBezTo>
                    <a:pt x="299" y="262"/>
                    <a:pt x="301" y="264"/>
                    <a:pt x="302" y="264"/>
                  </a:cubicBezTo>
                  <a:cubicBezTo>
                    <a:pt x="303" y="265"/>
                    <a:pt x="303" y="268"/>
                    <a:pt x="304" y="268"/>
                  </a:cubicBezTo>
                  <a:cubicBezTo>
                    <a:pt x="305" y="271"/>
                    <a:pt x="307" y="275"/>
                    <a:pt x="307" y="277"/>
                  </a:cubicBezTo>
                  <a:cubicBezTo>
                    <a:pt x="307" y="280"/>
                    <a:pt x="308" y="284"/>
                    <a:pt x="308" y="286"/>
                  </a:cubicBezTo>
                  <a:cubicBezTo>
                    <a:pt x="308" y="288"/>
                    <a:pt x="308" y="291"/>
                    <a:pt x="307" y="292"/>
                  </a:cubicBezTo>
                  <a:cubicBezTo>
                    <a:pt x="307" y="293"/>
                    <a:pt x="303" y="294"/>
                    <a:pt x="302" y="294"/>
                  </a:cubicBezTo>
                  <a:cubicBezTo>
                    <a:pt x="300" y="295"/>
                    <a:pt x="297" y="297"/>
                    <a:pt x="296" y="298"/>
                  </a:cubicBezTo>
                  <a:cubicBezTo>
                    <a:pt x="295" y="300"/>
                    <a:pt x="293" y="302"/>
                    <a:pt x="292" y="304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10"/>
            <p:cNvSpPr>
              <a:spLocks/>
            </p:cNvSpPr>
            <p:nvPr/>
          </p:nvSpPr>
          <p:spPr bwMode="auto">
            <a:xfrm>
              <a:off x="633413" y="1993900"/>
              <a:ext cx="1358900" cy="1465263"/>
            </a:xfrm>
            <a:custGeom>
              <a:avLst/>
              <a:gdLst>
                <a:gd name="T0" fmla="*/ 279 w 308"/>
                <a:gd name="T1" fmla="*/ 317 h 332"/>
                <a:gd name="T2" fmla="*/ 250 w 308"/>
                <a:gd name="T3" fmla="*/ 328 h 332"/>
                <a:gd name="T4" fmla="*/ 228 w 308"/>
                <a:gd name="T5" fmla="*/ 310 h 332"/>
                <a:gd name="T6" fmla="*/ 201 w 308"/>
                <a:gd name="T7" fmla="*/ 304 h 332"/>
                <a:gd name="T8" fmla="*/ 189 w 308"/>
                <a:gd name="T9" fmla="*/ 294 h 332"/>
                <a:gd name="T10" fmla="*/ 173 w 308"/>
                <a:gd name="T11" fmla="*/ 299 h 332"/>
                <a:gd name="T12" fmla="*/ 154 w 308"/>
                <a:gd name="T13" fmla="*/ 301 h 332"/>
                <a:gd name="T14" fmla="*/ 147 w 308"/>
                <a:gd name="T15" fmla="*/ 287 h 332"/>
                <a:gd name="T16" fmla="*/ 135 w 308"/>
                <a:gd name="T17" fmla="*/ 285 h 332"/>
                <a:gd name="T18" fmla="*/ 126 w 308"/>
                <a:gd name="T19" fmla="*/ 290 h 332"/>
                <a:gd name="T20" fmla="*/ 128 w 308"/>
                <a:gd name="T21" fmla="*/ 300 h 332"/>
                <a:gd name="T22" fmla="*/ 115 w 308"/>
                <a:gd name="T23" fmla="*/ 307 h 332"/>
                <a:gd name="T24" fmla="*/ 100 w 308"/>
                <a:gd name="T25" fmla="*/ 305 h 332"/>
                <a:gd name="T26" fmla="*/ 94 w 308"/>
                <a:gd name="T27" fmla="*/ 314 h 332"/>
                <a:gd name="T28" fmla="*/ 97 w 308"/>
                <a:gd name="T29" fmla="*/ 326 h 332"/>
                <a:gd name="T30" fmla="*/ 75 w 308"/>
                <a:gd name="T31" fmla="*/ 322 h 332"/>
                <a:gd name="T32" fmla="*/ 64 w 308"/>
                <a:gd name="T33" fmla="*/ 303 h 332"/>
                <a:gd name="T34" fmla="*/ 54 w 308"/>
                <a:gd name="T35" fmla="*/ 286 h 332"/>
                <a:gd name="T36" fmla="*/ 33 w 308"/>
                <a:gd name="T37" fmla="*/ 274 h 332"/>
                <a:gd name="T38" fmla="*/ 18 w 308"/>
                <a:gd name="T39" fmla="*/ 261 h 332"/>
                <a:gd name="T40" fmla="*/ 21 w 308"/>
                <a:gd name="T41" fmla="*/ 237 h 332"/>
                <a:gd name="T42" fmla="*/ 22 w 308"/>
                <a:gd name="T43" fmla="*/ 209 h 332"/>
                <a:gd name="T44" fmla="*/ 15 w 308"/>
                <a:gd name="T45" fmla="*/ 183 h 332"/>
                <a:gd name="T46" fmla="*/ 3 w 308"/>
                <a:gd name="T47" fmla="*/ 164 h 332"/>
                <a:gd name="T48" fmla="*/ 0 w 308"/>
                <a:gd name="T49" fmla="*/ 139 h 332"/>
                <a:gd name="T50" fmla="*/ 29 w 308"/>
                <a:gd name="T51" fmla="*/ 121 h 332"/>
                <a:gd name="T52" fmla="*/ 92 w 308"/>
                <a:gd name="T53" fmla="*/ 86 h 332"/>
                <a:gd name="T54" fmla="*/ 127 w 308"/>
                <a:gd name="T55" fmla="*/ 65 h 332"/>
                <a:gd name="T56" fmla="*/ 157 w 308"/>
                <a:gd name="T57" fmla="*/ 42 h 332"/>
                <a:gd name="T58" fmla="*/ 187 w 308"/>
                <a:gd name="T59" fmla="*/ 26 h 332"/>
                <a:gd name="T60" fmla="*/ 219 w 308"/>
                <a:gd name="T61" fmla="*/ 19 h 332"/>
                <a:gd name="T62" fmla="*/ 250 w 308"/>
                <a:gd name="T63" fmla="*/ 7 h 332"/>
                <a:gd name="T64" fmla="*/ 267 w 308"/>
                <a:gd name="T65" fmla="*/ 6 h 332"/>
                <a:gd name="T66" fmla="*/ 265 w 308"/>
                <a:gd name="T67" fmla="*/ 30 h 332"/>
                <a:gd name="T68" fmla="*/ 271 w 308"/>
                <a:gd name="T69" fmla="*/ 55 h 332"/>
                <a:gd name="T70" fmla="*/ 273 w 308"/>
                <a:gd name="T71" fmla="*/ 70 h 332"/>
                <a:gd name="T72" fmla="*/ 269 w 308"/>
                <a:gd name="T73" fmla="*/ 87 h 332"/>
                <a:gd name="T74" fmla="*/ 276 w 308"/>
                <a:gd name="T75" fmla="*/ 111 h 332"/>
                <a:gd name="T76" fmla="*/ 268 w 308"/>
                <a:gd name="T77" fmla="*/ 125 h 332"/>
                <a:gd name="T78" fmla="*/ 255 w 308"/>
                <a:gd name="T79" fmla="*/ 137 h 332"/>
                <a:gd name="T80" fmla="*/ 271 w 308"/>
                <a:gd name="T81" fmla="*/ 149 h 332"/>
                <a:gd name="T82" fmla="*/ 287 w 308"/>
                <a:gd name="T83" fmla="*/ 161 h 332"/>
                <a:gd name="T84" fmla="*/ 283 w 308"/>
                <a:gd name="T85" fmla="*/ 172 h 332"/>
                <a:gd name="T86" fmla="*/ 286 w 308"/>
                <a:gd name="T87" fmla="*/ 193 h 332"/>
                <a:gd name="T88" fmla="*/ 284 w 308"/>
                <a:gd name="T89" fmla="*/ 211 h 332"/>
                <a:gd name="T90" fmla="*/ 290 w 308"/>
                <a:gd name="T91" fmla="*/ 222 h 332"/>
                <a:gd name="T92" fmla="*/ 279 w 308"/>
                <a:gd name="T93" fmla="*/ 236 h 332"/>
                <a:gd name="T94" fmla="*/ 294 w 308"/>
                <a:gd name="T95" fmla="*/ 240 h 332"/>
                <a:gd name="T96" fmla="*/ 298 w 308"/>
                <a:gd name="T97" fmla="*/ 261 h 332"/>
                <a:gd name="T98" fmla="*/ 308 w 308"/>
                <a:gd name="T99" fmla="*/ 286 h 332"/>
                <a:gd name="T100" fmla="*/ 292 w 308"/>
                <a:gd name="T101" fmla="*/ 304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08" h="332">
                  <a:moveTo>
                    <a:pt x="292" y="304"/>
                  </a:moveTo>
                  <a:cubicBezTo>
                    <a:pt x="292" y="304"/>
                    <a:pt x="292" y="304"/>
                    <a:pt x="292" y="304"/>
                  </a:cubicBezTo>
                  <a:cubicBezTo>
                    <a:pt x="291" y="306"/>
                    <a:pt x="290" y="308"/>
                    <a:pt x="289" y="309"/>
                  </a:cubicBezTo>
                  <a:cubicBezTo>
                    <a:pt x="287" y="311"/>
                    <a:pt x="282" y="315"/>
                    <a:pt x="279" y="317"/>
                  </a:cubicBezTo>
                  <a:cubicBezTo>
                    <a:pt x="277" y="319"/>
                    <a:pt x="273" y="323"/>
                    <a:pt x="271" y="324"/>
                  </a:cubicBezTo>
                  <a:cubicBezTo>
                    <a:pt x="269" y="326"/>
                    <a:pt x="265" y="329"/>
                    <a:pt x="263" y="330"/>
                  </a:cubicBezTo>
                  <a:cubicBezTo>
                    <a:pt x="262" y="331"/>
                    <a:pt x="258" y="332"/>
                    <a:pt x="256" y="332"/>
                  </a:cubicBezTo>
                  <a:cubicBezTo>
                    <a:pt x="254" y="332"/>
                    <a:pt x="251" y="329"/>
                    <a:pt x="250" y="328"/>
                  </a:cubicBezTo>
                  <a:cubicBezTo>
                    <a:pt x="248" y="326"/>
                    <a:pt x="246" y="322"/>
                    <a:pt x="246" y="320"/>
                  </a:cubicBezTo>
                  <a:cubicBezTo>
                    <a:pt x="245" y="319"/>
                    <a:pt x="244" y="315"/>
                    <a:pt x="243" y="314"/>
                  </a:cubicBezTo>
                  <a:cubicBezTo>
                    <a:pt x="242" y="312"/>
                    <a:pt x="239" y="311"/>
                    <a:pt x="237" y="311"/>
                  </a:cubicBezTo>
                  <a:cubicBezTo>
                    <a:pt x="235" y="310"/>
                    <a:pt x="230" y="310"/>
                    <a:pt x="228" y="310"/>
                  </a:cubicBezTo>
                  <a:cubicBezTo>
                    <a:pt x="226" y="310"/>
                    <a:pt x="222" y="312"/>
                    <a:pt x="220" y="311"/>
                  </a:cubicBezTo>
                  <a:cubicBezTo>
                    <a:pt x="218" y="310"/>
                    <a:pt x="217" y="306"/>
                    <a:pt x="216" y="305"/>
                  </a:cubicBezTo>
                  <a:cubicBezTo>
                    <a:pt x="214" y="304"/>
                    <a:pt x="211" y="303"/>
                    <a:pt x="210" y="303"/>
                  </a:cubicBezTo>
                  <a:cubicBezTo>
                    <a:pt x="208" y="303"/>
                    <a:pt x="203" y="304"/>
                    <a:pt x="201" y="304"/>
                  </a:cubicBezTo>
                  <a:cubicBezTo>
                    <a:pt x="201" y="304"/>
                    <a:pt x="200" y="305"/>
                    <a:pt x="199" y="305"/>
                  </a:cubicBezTo>
                  <a:cubicBezTo>
                    <a:pt x="199" y="304"/>
                    <a:pt x="199" y="304"/>
                    <a:pt x="198" y="303"/>
                  </a:cubicBezTo>
                  <a:cubicBezTo>
                    <a:pt x="197" y="302"/>
                    <a:pt x="197" y="298"/>
                    <a:pt x="195" y="297"/>
                  </a:cubicBezTo>
                  <a:cubicBezTo>
                    <a:pt x="194" y="296"/>
                    <a:pt x="191" y="295"/>
                    <a:pt x="189" y="294"/>
                  </a:cubicBezTo>
                  <a:cubicBezTo>
                    <a:pt x="188" y="294"/>
                    <a:pt x="185" y="292"/>
                    <a:pt x="184" y="292"/>
                  </a:cubicBezTo>
                  <a:cubicBezTo>
                    <a:pt x="183" y="292"/>
                    <a:pt x="181" y="293"/>
                    <a:pt x="181" y="294"/>
                  </a:cubicBezTo>
                  <a:cubicBezTo>
                    <a:pt x="180" y="295"/>
                    <a:pt x="177" y="296"/>
                    <a:pt x="176" y="297"/>
                  </a:cubicBezTo>
                  <a:cubicBezTo>
                    <a:pt x="175" y="297"/>
                    <a:pt x="173" y="299"/>
                    <a:pt x="173" y="299"/>
                  </a:cubicBezTo>
                  <a:cubicBezTo>
                    <a:pt x="172" y="300"/>
                    <a:pt x="169" y="300"/>
                    <a:pt x="168" y="300"/>
                  </a:cubicBezTo>
                  <a:cubicBezTo>
                    <a:pt x="167" y="300"/>
                    <a:pt x="164" y="299"/>
                    <a:pt x="162" y="299"/>
                  </a:cubicBezTo>
                  <a:cubicBezTo>
                    <a:pt x="161" y="299"/>
                    <a:pt x="158" y="299"/>
                    <a:pt x="157" y="299"/>
                  </a:cubicBezTo>
                  <a:cubicBezTo>
                    <a:pt x="156" y="299"/>
                    <a:pt x="155" y="300"/>
                    <a:pt x="154" y="301"/>
                  </a:cubicBezTo>
                  <a:cubicBezTo>
                    <a:pt x="153" y="300"/>
                    <a:pt x="153" y="300"/>
                    <a:pt x="153" y="299"/>
                  </a:cubicBezTo>
                  <a:cubicBezTo>
                    <a:pt x="152" y="298"/>
                    <a:pt x="151" y="297"/>
                    <a:pt x="151" y="296"/>
                  </a:cubicBezTo>
                  <a:cubicBezTo>
                    <a:pt x="150" y="295"/>
                    <a:pt x="149" y="292"/>
                    <a:pt x="149" y="292"/>
                  </a:cubicBezTo>
                  <a:cubicBezTo>
                    <a:pt x="149" y="290"/>
                    <a:pt x="148" y="288"/>
                    <a:pt x="147" y="287"/>
                  </a:cubicBezTo>
                  <a:cubicBezTo>
                    <a:pt x="147" y="286"/>
                    <a:pt x="148" y="284"/>
                    <a:pt x="147" y="284"/>
                  </a:cubicBezTo>
                  <a:cubicBezTo>
                    <a:pt x="147" y="283"/>
                    <a:pt x="144" y="283"/>
                    <a:pt x="144" y="283"/>
                  </a:cubicBezTo>
                  <a:cubicBezTo>
                    <a:pt x="142" y="283"/>
                    <a:pt x="140" y="283"/>
                    <a:pt x="138" y="283"/>
                  </a:cubicBezTo>
                  <a:cubicBezTo>
                    <a:pt x="137" y="283"/>
                    <a:pt x="136" y="285"/>
                    <a:pt x="135" y="285"/>
                  </a:cubicBezTo>
                  <a:cubicBezTo>
                    <a:pt x="134" y="285"/>
                    <a:pt x="132" y="286"/>
                    <a:pt x="131" y="286"/>
                  </a:cubicBezTo>
                  <a:cubicBezTo>
                    <a:pt x="131" y="286"/>
                    <a:pt x="129" y="285"/>
                    <a:pt x="128" y="286"/>
                  </a:cubicBezTo>
                  <a:cubicBezTo>
                    <a:pt x="128" y="286"/>
                    <a:pt x="127" y="287"/>
                    <a:pt x="126" y="288"/>
                  </a:cubicBezTo>
                  <a:cubicBezTo>
                    <a:pt x="126" y="288"/>
                    <a:pt x="126" y="290"/>
                    <a:pt x="126" y="290"/>
                  </a:cubicBezTo>
                  <a:cubicBezTo>
                    <a:pt x="126" y="291"/>
                    <a:pt x="127" y="292"/>
                    <a:pt x="127" y="293"/>
                  </a:cubicBezTo>
                  <a:cubicBezTo>
                    <a:pt x="128" y="294"/>
                    <a:pt x="129" y="295"/>
                    <a:pt x="130" y="296"/>
                  </a:cubicBezTo>
                  <a:cubicBezTo>
                    <a:pt x="130" y="297"/>
                    <a:pt x="130" y="299"/>
                    <a:pt x="130" y="299"/>
                  </a:cubicBezTo>
                  <a:cubicBezTo>
                    <a:pt x="129" y="300"/>
                    <a:pt x="128" y="300"/>
                    <a:pt x="128" y="300"/>
                  </a:cubicBezTo>
                  <a:cubicBezTo>
                    <a:pt x="127" y="301"/>
                    <a:pt x="126" y="301"/>
                    <a:pt x="125" y="302"/>
                  </a:cubicBezTo>
                  <a:cubicBezTo>
                    <a:pt x="124" y="302"/>
                    <a:pt x="123" y="304"/>
                    <a:pt x="122" y="304"/>
                  </a:cubicBezTo>
                  <a:cubicBezTo>
                    <a:pt x="120" y="304"/>
                    <a:pt x="119" y="305"/>
                    <a:pt x="117" y="305"/>
                  </a:cubicBezTo>
                  <a:cubicBezTo>
                    <a:pt x="117" y="306"/>
                    <a:pt x="116" y="307"/>
                    <a:pt x="115" y="307"/>
                  </a:cubicBezTo>
                  <a:cubicBezTo>
                    <a:pt x="114" y="308"/>
                    <a:pt x="112" y="308"/>
                    <a:pt x="111" y="308"/>
                  </a:cubicBezTo>
                  <a:cubicBezTo>
                    <a:pt x="110" y="308"/>
                    <a:pt x="108" y="308"/>
                    <a:pt x="107" y="308"/>
                  </a:cubicBezTo>
                  <a:cubicBezTo>
                    <a:pt x="106" y="308"/>
                    <a:pt x="104" y="306"/>
                    <a:pt x="103" y="306"/>
                  </a:cubicBezTo>
                  <a:cubicBezTo>
                    <a:pt x="102" y="305"/>
                    <a:pt x="100" y="305"/>
                    <a:pt x="100" y="305"/>
                  </a:cubicBezTo>
                  <a:cubicBezTo>
                    <a:pt x="99" y="305"/>
                    <a:pt x="97" y="306"/>
                    <a:pt x="96" y="307"/>
                  </a:cubicBezTo>
                  <a:cubicBezTo>
                    <a:pt x="96" y="307"/>
                    <a:pt x="95" y="308"/>
                    <a:pt x="95" y="308"/>
                  </a:cubicBezTo>
                  <a:cubicBezTo>
                    <a:pt x="94" y="309"/>
                    <a:pt x="95" y="311"/>
                    <a:pt x="95" y="312"/>
                  </a:cubicBezTo>
                  <a:cubicBezTo>
                    <a:pt x="95" y="312"/>
                    <a:pt x="94" y="313"/>
                    <a:pt x="94" y="314"/>
                  </a:cubicBezTo>
                  <a:cubicBezTo>
                    <a:pt x="94" y="314"/>
                    <a:pt x="95" y="315"/>
                    <a:pt x="95" y="316"/>
                  </a:cubicBezTo>
                  <a:cubicBezTo>
                    <a:pt x="95" y="316"/>
                    <a:pt x="95" y="318"/>
                    <a:pt x="95" y="319"/>
                  </a:cubicBezTo>
                  <a:cubicBezTo>
                    <a:pt x="95" y="320"/>
                    <a:pt x="96" y="323"/>
                    <a:pt x="96" y="324"/>
                  </a:cubicBezTo>
                  <a:cubicBezTo>
                    <a:pt x="97" y="324"/>
                    <a:pt x="97" y="325"/>
                    <a:pt x="97" y="326"/>
                  </a:cubicBezTo>
                  <a:cubicBezTo>
                    <a:pt x="96" y="325"/>
                    <a:pt x="95" y="325"/>
                    <a:pt x="94" y="324"/>
                  </a:cubicBezTo>
                  <a:cubicBezTo>
                    <a:pt x="92" y="324"/>
                    <a:pt x="89" y="324"/>
                    <a:pt x="87" y="324"/>
                  </a:cubicBezTo>
                  <a:cubicBezTo>
                    <a:pt x="85" y="324"/>
                    <a:pt x="81" y="324"/>
                    <a:pt x="79" y="324"/>
                  </a:cubicBezTo>
                  <a:cubicBezTo>
                    <a:pt x="79" y="324"/>
                    <a:pt x="76" y="323"/>
                    <a:pt x="75" y="322"/>
                  </a:cubicBezTo>
                  <a:cubicBezTo>
                    <a:pt x="74" y="321"/>
                    <a:pt x="72" y="318"/>
                    <a:pt x="72" y="316"/>
                  </a:cubicBezTo>
                  <a:cubicBezTo>
                    <a:pt x="72" y="314"/>
                    <a:pt x="75" y="312"/>
                    <a:pt x="74" y="310"/>
                  </a:cubicBezTo>
                  <a:cubicBezTo>
                    <a:pt x="74" y="308"/>
                    <a:pt x="69" y="306"/>
                    <a:pt x="67" y="305"/>
                  </a:cubicBezTo>
                  <a:cubicBezTo>
                    <a:pt x="67" y="304"/>
                    <a:pt x="65" y="304"/>
                    <a:pt x="64" y="303"/>
                  </a:cubicBezTo>
                  <a:cubicBezTo>
                    <a:pt x="64" y="301"/>
                    <a:pt x="66" y="298"/>
                    <a:pt x="65" y="296"/>
                  </a:cubicBezTo>
                  <a:cubicBezTo>
                    <a:pt x="65" y="296"/>
                    <a:pt x="63" y="293"/>
                    <a:pt x="62" y="293"/>
                  </a:cubicBezTo>
                  <a:cubicBezTo>
                    <a:pt x="61" y="292"/>
                    <a:pt x="58" y="292"/>
                    <a:pt x="57" y="291"/>
                  </a:cubicBezTo>
                  <a:cubicBezTo>
                    <a:pt x="55" y="290"/>
                    <a:pt x="54" y="287"/>
                    <a:pt x="54" y="286"/>
                  </a:cubicBezTo>
                  <a:cubicBezTo>
                    <a:pt x="53" y="284"/>
                    <a:pt x="52" y="280"/>
                    <a:pt x="51" y="279"/>
                  </a:cubicBezTo>
                  <a:cubicBezTo>
                    <a:pt x="50" y="277"/>
                    <a:pt x="48" y="274"/>
                    <a:pt x="47" y="273"/>
                  </a:cubicBezTo>
                  <a:cubicBezTo>
                    <a:pt x="45" y="272"/>
                    <a:pt x="40" y="272"/>
                    <a:pt x="38" y="272"/>
                  </a:cubicBezTo>
                  <a:cubicBezTo>
                    <a:pt x="37" y="272"/>
                    <a:pt x="34" y="274"/>
                    <a:pt x="33" y="274"/>
                  </a:cubicBezTo>
                  <a:cubicBezTo>
                    <a:pt x="31" y="275"/>
                    <a:pt x="29" y="276"/>
                    <a:pt x="28" y="276"/>
                  </a:cubicBezTo>
                  <a:cubicBezTo>
                    <a:pt x="26" y="276"/>
                    <a:pt x="23" y="274"/>
                    <a:pt x="22" y="273"/>
                  </a:cubicBezTo>
                  <a:cubicBezTo>
                    <a:pt x="22" y="271"/>
                    <a:pt x="23" y="267"/>
                    <a:pt x="23" y="265"/>
                  </a:cubicBezTo>
                  <a:cubicBezTo>
                    <a:pt x="22" y="264"/>
                    <a:pt x="19" y="262"/>
                    <a:pt x="18" y="261"/>
                  </a:cubicBezTo>
                  <a:cubicBezTo>
                    <a:pt x="18" y="260"/>
                    <a:pt x="15" y="258"/>
                    <a:pt x="15" y="257"/>
                  </a:cubicBezTo>
                  <a:cubicBezTo>
                    <a:pt x="15" y="256"/>
                    <a:pt x="18" y="253"/>
                    <a:pt x="18" y="252"/>
                  </a:cubicBezTo>
                  <a:cubicBezTo>
                    <a:pt x="19" y="250"/>
                    <a:pt x="20" y="246"/>
                    <a:pt x="20" y="244"/>
                  </a:cubicBezTo>
                  <a:cubicBezTo>
                    <a:pt x="21" y="243"/>
                    <a:pt x="22" y="239"/>
                    <a:pt x="21" y="237"/>
                  </a:cubicBezTo>
                  <a:cubicBezTo>
                    <a:pt x="20" y="235"/>
                    <a:pt x="17" y="233"/>
                    <a:pt x="17" y="232"/>
                  </a:cubicBezTo>
                  <a:cubicBezTo>
                    <a:pt x="16" y="229"/>
                    <a:pt x="15" y="225"/>
                    <a:pt x="16" y="223"/>
                  </a:cubicBezTo>
                  <a:cubicBezTo>
                    <a:pt x="16" y="221"/>
                    <a:pt x="16" y="219"/>
                    <a:pt x="17" y="217"/>
                  </a:cubicBezTo>
                  <a:cubicBezTo>
                    <a:pt x="18" y="215"/>
                    <a:pt x="21" y="212"/>
                    <a:pt x="22" y="209"/>
                  </a:cubicBezTo>
                  <a:cubicBezTo>
                    <a:pt x="23" y="208"/>
                    <a:pt x="24" y="206"/>
                    <a:pt x="25" y="205"/>
                  </a:cubicBezTo>
                  <a:cubicBezTo>
                    <a:pt x="25" y="202"/>
                    <a:pt x="24" y="198"/>
                    <a:pt x="23" y="196"/>
                  </a:cubicBezTo>
                  <a:cubicBezTo>
                    <a:pt x="22" y="194"/>
                    <a:pt x="21" y="189"/>
                    <a:pt x="20" y="187"/>
                  </a:cubicBezTo>
                  <a:cubicBezTo>
                    <a:pt x="18" y="186"/>
                    <a:pt x="16" y="184"/>
                    <a:pt x="15" y="183"/>
                  </a:cubicBezTo>
                  <a:cubicBezTo>
                    <a:pt x="14" y="182"/>
                    <a:pt x="10" y="182"/>
                    <a:pt x="10" y="181"/>
                  </a:cubicBezTo>
                  <a:cubicBezTo>
                    <a:pt x="9" y="180"/>
                    <a:pt x="9" y="177"/>
                    <a:pt x="9" y="175"/>
                  </a:cubicBezTo>
                  <a:cubicBezTo>
                    <a:pt x="8" y="174"/>
                    <a:pt x="7" y="171"/>
                    <a:pt x="6" y="169"/>
                  </a:cubicBezTo>
                  <a:cubicBezTo>
                    <a:pt x="6" y="168"/>
                    <a:pt x="4" y="166"/>
                    <a:pt x="3" y="164"/>
                  </a:cubicBezTo>
                  <a:cubicBezTo>
                    <a:pt x="3" y="162"/>
                    <a:pt x="5" y="158"/>
                    <a:pt x="5" y="156"/>
                  </a:cubicBezTo>
                  <a:cubicBezTo>
                    <a:pt x="5" y="154"/>
                    <a:pt x="4" y="150"/>
                    <a:pt x="4" y="149"/>
                  </a:cubicBezTo>
                  <a:cubicBezTo>
                    <a:pt x="3" y="147"/>
                    <a:pt x="2" y="145"/>
                    <a:pt x="2" y="144"/>
                  </a:cubicBezTo>
                  <a:cubicBezTo>
                    <a:pt x="1" y="143"/>
                    <a:pt x="1" y="141"/>
                    <a:pt x="0" y="139"/>
                  </a:cubicBezTo>
                  <a:cubicBezTo>
                    <a:pt x="0" y="138"/>
                    <a:pt x="0" y="137"/>
                    <a:pt x="0" y="135"/>
                  </a:cubicBezTo>
                  <a:cubicBezTo>
                    <a:pt x="1" y="135"/>
                    <a:pt x="2" y="135"/>
                    <a:pt x="2" y="134"/>
                  </a:cubicBezTo>
                  <a:cubicBezTo>
                    <a:pt x="5" y="133"/>
                    <a:pt x="10" y="131"/>
                    <a:pt x="13" y="130"/>
                  </a:cubicBezTo>
                  <a:cubicBezTo>
                    <a:pt x="17" y="128"/>
                    <a:pt x="25" y="123"/>
                    <a:pt x="29" y="121"/>
                  </a:cubicBezTo>
                  <a:cubicBezTo>
                    <a:pt x="34" y="118"/>
                    <a:pt x="42" y="114"/>
                    <a:pt x="46" y="112"/>
                  </a:cubicBezTo>
                  <a:cubicBezTo>
                    <a:pt x="51" y="109"/>
                    <a:pt x="61" y="102"/>
                    <a:pt x="66" y="99"/>
                  </a:cubicBezTo>
                  <a:cubicBezTo>
                    <a:pt x="71" y="97"/>
                    <a:pt x="80" y="92"/>
                    <a:pt x="85" y="90"/>
                  </a:cubicBezTo>
                  <a:cubicBezTo>
                    <a:pt x="87" y="89"/>
                    <a:pt x="90" y="87"/>
                    <a:pt x="92" y="86"/>
                  </a:cubicBezTo>
                  <a:cubicBezTo>
                    <a:pt x="94" y="85"/>
                    <a:pt x="98" y="82"/>
                    <a:pt x="100" y="81"/>
                  </a:cubicBezTo>
                  <a:cubicBezTo>
                    <a:pt x="102" y="80"/>
                    <a:pt x="106" y="78"/>
                    <a:pt x="108" y="78"/>
                  </a:cubicBezTo>
                  <a:cubicBezTo>
                    <a:pt x="109" y="76"/>
                    <a:pt x="113" y="74"/>
                    <a:pt x="115" y="73"/>
                  </a:cubicBezTo>
                  <a:cubicBezTo>
                    <a:pt x="118" y="71"/>
                    <a:pt x="124" y="67"/>
                    <a:pt x="127" y="65"/>
                  </a:cubicBezTo>
                  <a:cubicBezTo>
                    <a:pt x="128" y="64"/>
                    <a:pt x="133" y="61"/>
                    <a:pt x="135" y="59"/>
                  </a:cubicBezTo>
                  <a:cubicBezTo>
                    <a:pt x="137" y="58"/>
                    <a:pt x="141" y="54"/>
                    <a:pt x="143" y="53"/>
                  </a:cubicBezTo>
                  <a:cubicBezTo>
                    <a:pt x="144" y="52"/>
                    <a:pt x="148" y="50"/>
                    <a:pt x="149" y="49"/>
                  </a:cubicBezTo>
                  <a:cubicBezTo>
                    <a:pt x="151" y="47"/>
                    <a:pt x="155" y="44"/>
                    <a:pt x="157" y="42"/>
                  </a:cubicBezTo>
                  <a:cubicBezTo>
                    <a:pt x="160" y="41"/>
                    <a:pt x="165" y="37"/>
                    <a:pt x="167" y="35"/>
                  </a:cubicBezTo>
                  <a:cubicBezTo>
                    <a:pt x="169" y="34"/>
                    <a:pt x="173" y="31"/>
                    <a:pt x="175" y="30"/>
                  </a:cubicBezTo>
                  <a:cubicBezTo>
                    <a:pt x="177" y="29"/>
                    <a:pt x="180" y="26"/>
                    <a:pt x="181" y="26"/>
                  </a:cubicBezTo>
                  <a:cubicBezTo>
                    <a:pt x="183" y="26"/>
                    <a:pt x="185" y="26"/>
                    <a:pt x="187" y="26"/>
                  </a:cubicBezTo>
                  <a:cubicBezTo>
                    <a:pt x="189" y="26"/>
                    <a:pt x="192" y="26"/>
                    <a:pt x="193" y="26"/>
                  </a:cubicBezTo>
                  <a:cubicBezTo>
                    <a:pt x="196" y="25"/>
                    <a:pt x="200" y="24"/>
                    <a:pt x="202" y="23"/>
                  </a:cubicBezTo>
                  <a:cubicBezTo>
                    <a:pt x="205" y="23"/>
                    <a:pt x="210" y="21"/>
                    <a:pt x="212" y="20"/>
                  </a:cubicBezTo>
                  <a:cubicBezTo>
                    <a:pt x="214" y="20"/>
                    <a:pt x="218" y="19"/>
                    <a:pt x="219" y="19"/>
                  </a:cubicBezTo>
                  <a:cubicBezTo>
                    <a:pt x="222" y="18"/>
                    <a:pt x="226" y="16"/>
                    <a:pt x="229" y="15"/>
                  </a:cubicBezTo>
                  <a:cubicBezTo>
                    <a:pt x="230" y="14"/>
                    <a:pt x="233" y="13"/>
                    <a:pt x="234" y="12"/>
                  </a:cubicBezTo>
                  <a:cubicBezTo>
                    <a:pt x="237" y="12"/>
                    <a:pt x="241" y="10"/>
                    <a:pt x="243" y="10"/>
                  </a:cubicBezTo>
                  <a:cubicBezTo>
                    <a:pt x="245" y="9"/>
                    <a:pt x="248" y="7"/>
                    <a:pt x="250" y="7"/>
                  </a:cubicBezTo>
                  <a:cubicBezTo>
                    <a:pt x="253" y="6"/>
                    <a:pt x="257" y="4"/>
                    <a:pt x="260" y="3"/>
                  </a:cubicBezTo>
                  <a:cubicBezTo>
                    <a:pt x="261" y="2"/>
                    <a:pt x="263" y="1"/>
                    <a:pt x="265" y="0"/>
                  </a:cubicBezTo>
                  <a:cubicBezTo>
                    <a:pt x="265" y="1"/>
                    <a:pt x="265" y="2"/>
                    <a:pt x="265" y="2"/>
                  </a:cubicBezTo>
                  <a:cubicBezTo>
                    <a:pt x="266" y="3"/>
                    <a:pt x="267" y="5"/>
                    <a:pt x="267" y="6"/>
                  </a:cubicBezTo>
                  <a:cubicBezTo>
                    <a:pt x="267" y="7"/>
                    <a:pt x="270" y="10"/>
                    <a:pt x="270" y="12"/>
                  </a:cubicBezTo>
                  <a:cubicBezTo>
                    <a:pt x="270" y="14"/>
                    <a:pt x="269" y="17"/>
                    <a:pt x="268" y="19"/>
                  </a:cubicBezTo>
                  <a:cubicBezTo>
                    <a:pt x="268" y="20"/>
                    <a:pt x="265" y="22"/>
                    <a:pt x="265" y="24"/>
                  </a:cubicBezTo>
                  <a:cubicBezTo>
                    <a:pt x="264" y="26"/>
                    <a:pt x="264" y="28"/>
                    <a:pt x="265" y="30"/>
                  </a:cubicBezTo>
                  <a:cubicBezTo>
                    <a:pt x="265" y="31"/>
                    <a:pt x="268" y="34"/>
                    <a:pt x="268" y="36"/>
                  </a:cubicBezTo>
                  <a:cubicBezTo>
                    <a:pt x="269" y="37"/>
                    <a:pt x="268" y="40"/>
                    <a:pt x="268" y="42"/>
                  </a:cubicBezTo>
                  <a:cubicBezTo>
                    <a:pt x="268" y="44"/>
                    <a:pt x="267" y="47"/>
                    <a:pt x="267" y="49"/>
                  </a:cubicBezTo>
                  <a:cubicBezTo>
                    <a:pt x="268" y="50"/>
                    <a:pt x="270" y="54"/>
                    <a:pt x="271" y="55"/>
                  </a:cubicBezTo>
                  <a:cubicBezTo>
                    <a:pt x="272" y="56"/>
                    <a:pt x="273" y="57"/>
                    <a:pt x="274" y="58"/>
                  </a:cubicBezTo>
                  <a:cubicBezTo>
                    <a:pt x="274" y="58"/>
                    <a:pt x="274" y="59"/>
                    <a:pt x="273" y="59"/>
                  </a:cubicBezTo>
                  <a:cubicBezTo>
                    <a:pt x="273" y="60"/>
                    <a:pt x="273" y="62"/>
                    <a:pt x="273" y="64"/>
                  </a:cubicBezTo>
                  <a:cubicBezTo>
                    <a:pt x="273" y="65"/>
                    <a:pt x="274" y="68"/>
                    <a:pt x="273" y="70"/>
                  </a:cubicBezTo>
                  <a:cubicBezTo>
                    <a:pt x="273" y="71"/>
                    <a:pt x="270" y="72"/>
                    <a:pt x="269" y="73"/>
                  </a:cubicBezTo>
                  <a:cubicBezTo>
                    <a:pt x="268" y="74"/>
                    <a:pt x="267" y="76"/>
                    <a:pt x="267" y="77"/>
                  </a:cubicBezTo>
                  <a:cubicBezTo>
                    <a:pt x="267" y="78"/>
                    <a:pt x="267" y="81"/>
                    <a:pt x="267" y="83"/>
                  </a:cubicBezTo>
                  <a:cubicBezTo>
                    <a:pt x="268" y="84"/>
                    <a:pt x="268" y="86"/>
                    <a:pt x="269" y="87"/>
                  </a:cubicBezTo>
                  <a:cubicBezTo>
                    <a:pt x="269" y="90"/>
                    <a:pt x="272" y="93"/>
                    <a:pt x="273" y="95"/>
                  </a:cubicBezTo>
                  <a:cubicBezTo>
                    <a:pt x="274" y="97"/>
                    <a:pt x="275" y="100"/>
                    <a:pt x="276" y="101"/>
                  </a:cubicBezTo>
                  <a:cubicBezTo>
                    <a:pt x="276" y="103"/>
                    <a:pt x="277" y="106"/>
                    <a:pt x="277" y="107"/>
                  </a:cubicBezTo>
                  <a:cubicBezTo>
                    <a:pt x="277" y="109"/>
                    <a:pt x="276" y="110"/>
                    <a:pt x="276" y="111"/>
                  </a:cubicBezTo>
                  <a:cubicBezTo>
                    <a:pt x="275" y="112"/>
                    <a:pt x="274" y="113"/>
                    <a:pt x="274" y="113"/>
                  </a:cubicBezTo>
                  <a:cubicBezTo>
                    <a:pt x="273" y="114"/>
                    <a:pt x="275" y="117"/>
                    <a:pt x="274" y="117"/>
                  </a:cubicBezTo>
                  <a:cubicBezTo>
                    <a:pt x="274" y="118"/>
                    <a:pt x="272" y="119"/>
                    <a:pt x="271" y="120"/>
                  </a:cubicBezTo>
                  <a:cubicBezTo>
                    <a:pt x="270" y="121"/>
                    <a:pt x="269" y="124"/>
                    <a:pt x="268" y="125"/>
                  </a:cubicBezTo>
                  <a:cubicBezTo>
                    <a:pt x="267" y="126"/>
                    <a:pt x="266" y="129"/>
                    <a:pt x="265" y="129"/>
                  </a:cubicBezTo>
                  <a:cubicBezTo>
                    <a:pt x="264" y="130"/>
                    <a:pt x="261" y="131"/>
                    <a:pt x="260" y="132"/>
                  </a:cubicBezTo>
                  <a:cubicBezTo>
                    <a:pt x="259" y="132"/>
                    <a:pt x="257" y="133"/>
                    <a:pt x="257" y="134"/>
                  </a:cubicBezTo>
                  <a:cubicBezTo>
                    <a:pt x="256" y="134"/>
                    <a:pt x="255" y="136"/>
                    <a:pt x="255" y="137"/>
                  </a:cubicBezTo>
                  <a:cubicBezTo>
                    <a:pt x="255" y="138"/>
                    <a:pt x="256" y="140"/>
                    <a:pt x="257" y="141"/>
                  </a:cubicBezTo>
                  <a:cubicBezTo>
                    <a:pt x="258" y="141"/>
                    <a:pt x="259" y="142"/>
                    <a:pt x="261" y="143"/>
                  </a:cubicBezTo>
                  <a:cubicBezTo>
                    <a:pt x="262" y="144"/>
                    <a:pt x="265" y="145"/>
                    <a:pt x="266" y="145"/>
                  </a:cubicBezTo>
                  <a:cubicBezTo>
                    <a:pt x="267" y="146"/>
                    <a:pt x="270" y="148"/>
                    <a:pt x="271" y="149"/>
                  </a:cubicBezTo>
                  <a:cubicBezTo>
                    <a:pt x="273" y="150"/>
                    <a:pt x="274" y="154"/>
                    <a:pt x="275" y="156"/>
                  </a:cubicBezTo>
                  <a:cubicBezTo>
                    <a:pt x="276" y="157"/>
                    <a:pt x="277" y="159"/>
                    <a:pt x="278" y="160"/>
                  </a:cubicBezTo>
                  <a:cubicBezTo>
                    <a:pt x="279" y="160"/>
                    <a:pt x="281" y="161"/>
                    <a:pt x="282" y="161"/>
                  </a:cubicBezTo>
                  <a:cubicBezTo>
                    <a:pt x="283" y="161"/>
                    <a:pt x="285" y="161"/>
                    <a:pt x="287" y="161"/>
                  </a:cubicBezTo>
                  <a:cubicBezTo>
                    <a:pt x="287" y="161"/>
                    <a:pt x="289" y="164"/>
                    <a:pt x="289" y="165"/>
                  </a:cubicBezTo>
                  <a:cubicBezTo>
                    <a:pt x="289" y="165"/>
                    <a:pt x="288" y="167"/>
                    <a:pt x="287" y="167"/>
                  </a:cubicBezTo>
                  <a:cubicBezTo>
                    <a:pt x="287" y="168"/>
                    <a:pt x="284" y="168"/>
                    <a:pt x="284" y="168"/>
                  </a:cubicBezTo>
                  <a:cubicBezTo>
                    <a:pt x="283" y="169"/>
                    <a:pt x="283" y="171"/>
                    <a:pt x="283" y="172"/>
                  </a:cubicBezTo>
                  <a:cubicBezTo>
                    <a:pt x="284" y="173"/>
                    <a:pt x="285" y="175"/>
                    <a:pt x="285" y="176"/>
                  </a:cubicBezTo>
                  <a:cubicBezTo>
                    <a:pt x="286" y="177"/>
                    <a:pt x="287" y="180"/>
                    <a:pt x="287" y="181"/>
                  </a:cubicBezTo>
                  <a:cubicBezTo>
                    <a:pt x="287" y="183"/>
                    <a:pt x="289" y="186"/>
                    <a:pt x="288" y="188"/>
                  </a:cubicBezTo>
                  <a:cubicBezTo>
                    <a:pt x="288" y="189"/>
                    <a:pt x="287" y="192"/>
                    <a:pt x="286" y="193"/>
                  </a:cubicBezTo>
                  <a:cubicBezTo>
                    <a:pt x="285" y="194"/>
                    <a:pt x="283" y="196"/>
                    <a:pt x="282" y="197"/>
                  </a:cubicBezTo>
                  <a:cubicBezTo>
                    <a:pt x="281" y="199"/>
                    <a:pt x="281" y="203"/>
                    <a:pt x="282" y="205"/>
                  </a:cubicBezTo>
                  <a:cubicBezTo>
                    <a:pt x="282" y="205"/>
                    <a:pt x="282" y="207"/>
                    <a:pt x="283" y="209"/>
                  </a:cubicBezTo>
                  <a:cubicBezTo>
                    <a:pt x="283" y="209"/>
                    <a:pt x="283" y="210"/>
                    <a:pt x="284" y="211"/>
                  </a:cubicBezTo>
                  <a:cubicBezTo>
                    <a:pt x="284" y="212"/>
                    <a:pt x="287" y="212"/>
                    <a:pt x="288" y="212"/>
                  </a:cubicBezTo>
                  <a:cubicBezTo>
                    <a:pt x="289" y="213"/>
                    <a:pt x="290" y="213"/>
                    <a:pt x="291" y="214"/>
                  </a:cubicBezTo>
                  <a:cubicBezTo>
                    <a:pt x="291" y="214"/>
                    <a:pt x="291" y="217"/>
                    <a:pt x="291" y="217"/>
                  </a:cubicBezTo>
                  <a:cubicBezTo>
                    <a:pt x="291" y="218"/>
                    <a:pt x="291" y="221"/>
                    <a:pt x="290" y="222"/>
                  </a:cubicBezTo>
                  <a:cubicBezTo>
                    <a:pt x="289" y="223"/>
                    <a:pt x="287" y="224"/>
                    <a:pt x="287" y="225"/>
                  </a:cubicBezTo>
                  <a:cubicBezTo>
                    <a:pt x="286" y="225"/>
                    <a:pt x="284" y="227"/>
                    <a:pt x="283" y="228"/>
                  </a:cubicBezTo>
                  <a:cubicBezTo>
                    <a:pt x="283" y="229"/>
                    <a:pt x="281" y="231"/>
                    <a:pt x="281" y="232"/>
                  </a:cubicBezTo>
                  <a:cubicBezTo>
                    <a:pt x="280" y="233"/>
                    <a:pt x="279" y="236"/>
                    <a:pt x="279" y="236"/>
                  </a:cubicBezTo>
                  <a:cubicBezTo>
                    <a:pt x="280" y="237"/>
                    <a:pt x="281" y="238"/>
                    <a:pt x="282" y="238"/>
                  </a:cubicBezTo>
                  <a:cubicBezTo>
                    <a:pt x="283" y="239"/>
                    <a:pt x="286" y="238"/>
                    <a:pt x="287" y="238"/>
                  </a:cubicBezTo>
                  <a:cubicBezTo>
                    <a:pt x="288" y="238"/>
                    <a:pt x="291" y="237"/>
                    <a:pt x="291" y="238"/>
                  </a:cubicBezTo>
                  <a:cubicBezTo>
                    <a:pt x="292" y="238"/>
                    <a:pt x="294" y="239"/>
                    <a:pt x="294" y="240"/>
                  </a:cubicBezTo>
                  <a:cubicBezTo>
                    <a:pt x="295" y="241"/>
                    <a:pt x="295" y="245"/>
                    <a:pt x="295" y="246"/>
                  </a:cubicBezTo>
                  <a:cubicBezTo>
                    <a:pt x="295" y="248"/>
                    <a:pt x="295" y="252"/>
                    <a:pt x="295" y="255"/>
                  </a:cubicBezTo>
                  <a:cubicBezTo>
                    <a:pt x="295" y="256"/>
                    <a:pt x="294" y="257"/>
                    <a:pt x="295" y="258"/>
                  </a:cubicBezTo>
                  <a:cubicBezTo>
                    <a:pt x="295" y="260"/>
                    <a:pt x="297" y="260"/>
                    <a:pt x="298" y="261"/>
                  </a:cubicBezTo>
                  <a:cubicBezTo>
                    <a:pt x="299" y="262"/>
                    <a:pt x="301" y="264"/>
                    <a:pt x="302" y="264"/>
                  </a:cubicBezTo>
                  <a:cubicBezTo>
                    <a:pt x="303" y="265"/>
                    <a:pt x="303" y="268"/>
                    <a:pt x="304" y="268"/>
                  </a:cubicBezTo>
                  <a:cubicBezTo>
                    <a:pt x="305" y="271"/>
                    <a:pt x="307" y="275"/>
                    <a:pt x="307" y="277"/>
                  </a:cubicBezTo>
                  <a:cubicBezTo>
                    <a:pt x="307" y="280"/>
                    <a:pt x="308" y="284"/>
                    <a:pt x="308" y="286"/>
                  </a:cubicBezTo>
                  <a:cubicBezTo>
                    <a:pt x="308" y="288"/>
                    <a:pt x="308" y="291"/>
                    <a:pt x="307" y="292"/>
                  </a:cubicBezTo>
                  <a:cubicBezTo>
                    <a:pt x="307" y="293"/>
                    <a:pt x="303" y="294"/>
                    <a:pt x="302" y="294"/>
                  </a:cubicBezTo>
                  <a:cubicBezTo>
                    <a:pt x="300" y="295"/>
                    <a:pt x="297" y="297"/>
                    <a:pt x="296" y="298"/>
                  </a:cubicBezTo>
                  <a:cubicBezTo>
                    <a:pt x="295" y="300"/>
                    <a:pt x="293" y="302"/>
                    <a:pt x="292" y="304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11"/>
            <p:cNvSpPr>
              <a:spLocks/>
            </p:cNvSpPr>
            <p:nvPr/>
          </p:nvSpPr>
          <p:spPr bwMode="auto">
            <a:xfrm>
              <a:off x="1758951" y="2046288"/>
              <a:ext cx="1398588" cy="1404938"/>
            </a:xfrm>
            <a:custGeom>
              <a:avLst/>
              <a:gdLst>
                <a:gd name="T0" fmla="*/ 170 w 317"/>
                <a:gd name="T1" fmla="*/ 303 h 318"/>
                <a:gd name="T2" fmla="*/ 150 w 317"/>
                <a:gd name="T3" fmla="*/ 305 h 318"/>
                <a:gd name="T4" fmla="*/ 132 w 317"/>
                <a:gd name="T5" fmla="*/ 293 h 318"/>
                <a:gd name="T6" fmla="*/ 118 w 317"/>
                <a:gd name="T7" fmla="*/ 292 h 318"/>
                <a:gd name="T8" fmla="*/ 99 w 317"/>
                <a:gd name="T9" fmla="*/ 306 h 318"/>
                <a:gd name="T10" fmla="*/ 89 w 317"/>
                <a:gd name="T11" fmla="*/ 314 h 318"/>
                <a:gd name="T12" fmla="*/ 67 w 317"/>
                <a:gd name="T13" fmla="*/ 309 h 318"/>
                <a:gd name="T14" fmla="*/ 50 w 317"/>
                <a:gd name="T15" fmla="*/ 298 h 318"/>
                <a:gd name="T16" fmla="*/ 41 w 317"/>
                <a:gd name="T17" fmla="*/ 286 h 318"/>
                <a:gd name="T18" fmla="*/ 49 w 317"/>
                <a:gd name="T19" fmla="*/ 257 h 318"/>
                <a:gd name="T20" fmla="*/ 39 w 317"/>
                <a:gd name="T21" fmla="*/ 234 h 318"/>
                <a:gd name="T22" fmla="*/ 24 w 317"/>
                <a:gd name="T23" fmla="*/ 225 h 318"/>
                <a:gd name="T24" fmla="*/ 36 w 317"/>
                <a:gd name="T25" fmla="*/ 206 h 318"/>
                <a:gd name="T26" fmla="*/ 26 w 317"/>
                <a:gd name="T27" fmla="*/ 193 h 318"/>
                <a:gd name="T28" fmla="*/ 30 w 317"/>
                <a:gd name="T29" fmla="*/ 164 h 318"/>
                <a:gd name="T30" fmla="*/ 31 w 317"/>
                <a:gd name="T31" fmla="*/ 149 h 318"/>
                <a:gd name="T32" fmla="*/ 11 w 317"/>
                <a:gd name="T33" fmla="*/ 133 h 318"/>
                <a:gd name="T34" fmla="*/ 5 w 317"/>
                <a:gd name="T35" fmla="*/ 120 h 318"/>
                <a:gd name="T36" fmla="*/ 18 w 317"/>
                <a:gd name="T37" fmla="*/ 102 h 318"/>
                <a:gd name="T38" fmla="*/ 13 w 317"/>
                <a:gd name="T39" fmla="*/ 75 h 318"/>
                <a:gd name="T40" fmla="*/ 18 w 317"/>
                <a:gd name="T41" fmla="*/ 52 h 318"/>
                <a:gd name="T42" fmla="*/ 50 w 317"/>
                <a:gd name="T43" fmla="*/ 55 h 318"/>
                <a:gd name="T44" fmla="*/ 65 w 317"/>
                <a:gd name="T45" fmla="*/ 30 h 318"/>
                <a:gd name="T46" fmla="*/ 106 w 317"/>
                <a:gd name="T47" fmla="*/ 30 h 318"/>
                <a:gd name="T48" fmla="*/ 144 w 317"/>
                <a:gd name="T49" fmla="*/ 48 h 318"/>
                <a:gd name="T50" fmla="*/ 162 w 317"/>
                <a:gd name="T51" fmla="*/ 71 h 318"/>
                <a:gd name="T52" fmla="*/ 188 w 317"/>
                <a:gd name="T53" fmla="*/ 70 h 318"/>
                <a:gd name="T54" fmla="*/ 217 w 317"/>
                <a:gd name="T55" fmla="*/ 55 h 318"/>
                <a:gd name="T56" fmla="*/ 265 w 317"/>
                <a:gd name="T57" fmla="*/ 25 h 318"/>
                <a:gd name="T58" fmla="*/ 291 w 317"/>
                <a:gd name="T59" fmla="*/ 2 h 318"/>
                <a:gd name="T60" fmla="*/ 298 w 317"/>
                <a:gd name="T61" fmla="*/ 23 h 318"/>
                <a:gd name="T62" fmla="*/ 311 w 317"/>
                <a:gd name="T63" fmla="*/ 37 h 318"/>
                <a:gd name="T64" fmla="*/ 308 w 317"/>
                <a:gd name="T65" fmla="*/ 78 h 318"/>
                <a:gd name="T66" fmla="*/ 316 w 317"/>
                <a:gd name="T67" fmla="*/ 107 h 318"/>
                <a:gd name="T68" fmla="*/ 290 w 317"/>
                <a:gd name="T69" fmla="*/ 118 h 318"/>
                <a:gd name="T70" fmla="*/ 265 w 317"/>
                <a:gd name="T71" fmla="*/ 129 h 318"/>
                <a:gd name="T72" fmla="*/ 270 w 317"/>
                <a:gd name="T73" fmla="*/ 144 h 318"/>
                <a:gd name="T74" fmla="*/ 276 w 317"/>
                <a:gd name="T75" fmla="*/ 164 h 318"/>
                <a:gd name="T76" fmla="*/ 286 w 317"/>
                <a:gd name="T77" fmla="*/ 159 h 318"/>
                <a:gd name="T78" fmla="*/ 288 w 317"/>
                <a:gd name="T79" fmla="*/ 168 h 318"/>
                <a:gd name="T80" fmla="*/ 279 w 317"/>
                <a:gd name="T81" fmla="*/ 184 h 318"/>
                <a:gd name="T82" fmla="*/ 257 w 317"/>
                <a:gd name="T83" fmla="*/ 198 h 318"/>
                <a:gd name="T84" fmla="*/ 260 w 317"/>
                <a:gd name="T85" fmla="*/ 216 h 318"/>
                <a:gd name="T86" fmla="*/ 243 w 317"/>
                <a:gd name="T87" fmla="*/ 217 h 318"/>
                <a:gd name="T88" fmla="*/ 238 w 317"/>
                <a:gd name="T89" fmla="*/ 231 h 318"/>
                <a:gd name="T90" fmla="*/ 226 w 317"/>
                <a:gd name="T91" fmla="*/ 252 h 318"/>
                <a:gd name="T92" fmla="*/ 228 w 317"/>
                <a:gd name="T93" fmla="*/ 264 h 318"/>
                <a:gd name="T94" fmla="*/ 230 w 317"/>
                <a:gd name="T95" fmla="*/ 278 h 318"/>
                <a:gd name="T96" fmla="*/ 200 w 317"/>
                <a:gd name="T97" fmla="*/ 293 h 318"/>
                <a:gd name="T98" fmla="*/ 186 w 317"/>
                <a:gd name="T99" fmla="*/ 306 h 318"/>
                <a:gd name="T100" fmla="*/ 189 w 317"/>
                <a:gd name="T101" fmla="*/ 315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7" h="318">
                  <a:moveTo>
                    <a:pt x="179" y="313"/>
                  </a:moveTo>
                  <a:cubicBezTo>
                    <a:pt x="179" y="313"/>
                    <a:pt x="179" y="313"/>
                    <a:pt x="179" y="313"/>
                  </a:cubicBezTo>
                  <a:cubicBezTo>
                    <a:pt x="178" y="313"/>
                    <a:pt x="177" y="311"/>
                    <a:pt x="176" y="310"/>
                  </a:cubicBezTo>
                  <a:cubicBezTo>
                    <a:pt x="175" y="310"/>
                    <a:pt x="174" y="307"/>
                    <a:pt x="174" y="306"/>
                  </a:cubicBezTo>
                  <a:cubicBezTo>
                    <a:pt x="173" y="305"/>
                    <a:pt x="172" y="303"/>
                    <a:pt x="170" y="303"/>
                  </a:cubicBezTo>
                  <a:cubicBezTo>
                    <a:pt x="169" y="302"/>
                    <a:pt x="166" y="304"/>
                    <a:pt x="165" y="304"/>
                  </a:cubicBezTo>
                  <a:cubicBezTo>
                    <a:pt x="163" y="305"/>
                    <a:pt x="161" y="306"/>
                    <a:pt x="159" y="307"/>
                  </a:cubicBezTo>
                  <a:cubicBezTo>
                    <a:pt x="158" y="308"/>
                    <a:pt x="156" y="309"/>
                    <a:pt x="155" y="309"/>
                  </a:cubicBezTo>
                  <a:cubicBezTo>
                    <a:pt x="154" y="309"/>
                    <a:pt x="153" y="307"/>
                    <a:pt x="152" y="307"/>
                  </a:cubicBezTo>
                  <a:cubicBezTo>
                    <a:pt x="151" y="306"/>
                    <a:pt x="150" y="306"/>
                    <a:pt x="150" y="305"/>
                  </a:cubicBezTo>
                  <a:cubicBezTo>
                    <a:pt x="149" y="305"/>
                    <a:pt x="146" y="304"/>
                    <a:pt x="146" y="304"/>
                  </a:cubicBezTo>
                  <a:cubicBezTo>
                    <a:pt x="144" y="303"/>
                    <a:pt x="142" y="303"/>
                    <a:pt x="141" y="303"/>
                  </a:cubicBezTo>
                  <a:cubicBezTo>
                    <a:pt x="139" y="303"/>
                    <a:pt x="135" y="302"/>
                    <a:pt x="134" y="300"/>
                  </a:cubicBezTo>
                  <a:cubicBezTo>
                    <a:pt x="134" y="300"/>
                    <a:pt x="134" y="298"/>
                    <a:pt x="134" y="297"/>
                  </a:cubicBezTo>
                  <a:cubicBezTo>
                    <a:pt x="134" y="296"/>
                    <a:pt x="133" y="294"/>
                    <a:pt x="132" y="293"/>
                  </a:cubicBezTo>
                  <a:cubicBezTo>
                    <a:pt x="132" y="292"/>
                    <a:pt x="130" y="292"/>
                    <a:pt x="130" y="292"/>
                  </a:cubicBezTo>
                  <a:cubicBezTo>
                    <a:pt x="129" y="292"/>
                    <a:pt x="127" y="293"/>
                    <a:pt x="126" y="293"/>
                  </a:cubicBezTo>
                  <a:cubicBezTo>
                    <a:pt x="126" y="294"/>
                    <a:pt x="125" y="295"/>
                    <a:pt x="124" y="295"/>
                  </a:cubicBezTo>
                  <a:cubicBezTo>
                    <a:pt x="123" y="296"/>
                    <a:pt x="121" y="296"/>
                    <a:pt x="120" y="295"/>
                  </a:cubicBezTo>
                  <a:cubicBezTo>
                    <a:pt x="119" y="295"/>
                    <a:pt x="118" y="293"/>
                    <a:pt x="118" y="292"/>
                  </a:cubicBezTo>
                  <a:cubicBezTo>
                    <a:pt x="117" y="292"/>
                    <a:pt x="115" y="291"/>
                    <a:pt x="114" y="290"/>
                  </a:cubicBezTo>
                  <a:cubicBezTo>
                    <a:pt x="113" y="290"/>
                    <a:pt x="110" y="290"/>
                    <a:pt x="109" y="291"/>
                  </a:cubicBezTo>
                  <a:cubicBezTo>
                    <a:pt x="108" y="291"/>
                    <a:pt x="106" y="293"/>
                    <a:pt x="105" y="294"/>
                  </a:cubicBezTo>
                  <a:cubicBezTo>
                    <a:pt x="103" y="295"/>
                    <a:pt x="102" y="298"/>
                    <a:pt x="101" y="300"/>
                  </a:cubicBezTo>
                  <a:cubicBezTo>
                    <a:pt x="100" y="301"/>
                    <a:pt x="100" y="304"/>
                    <a:pt x="99" y="306"/>
                  </a:cubicBezTo>
                  <a:cubicBezTo>
                    <a:pt x="99" y="307"/>
                    <a:pt x="98" y="310"/>
                    <a:pt x="97" y="312"/>
                  </a:cubicBezTo>
                  <a:cubicBezTo>
                    <a:pt x="97" y="313"/>
                    <a:pt x="96" y="314"/>
                    <a:pt x="96" y="315"/>
                  </a:cubicBezTo>
                  <a:cubicBezTo>
                    <a:pt x="95" y="316"/>
                    <a:pt x="94" y="317"/>
                    <a:pt x="93" y="317"/>
                  </a:cubicBezTo>
                  <a:cubicBezTo>
                    <a:pt x="93" y="317"/>
                    <a:pt x="91" y="318"/>
                    <a:pt x="90" y="318"/>
                  </a:cubicBezTo>
                  <a:cubicBezTo>
                    <a:pt x="89" y="317"/>
                    <a:pt x="90" y="315"/>
                    <a:pt x="89" y="314"/>
                  </a:cubicBezTo>
                  <a:cubicBezTo>
                    <a:pt x="89" y="314"/>
                    <a:pt x="88" y="313"/>
                    <a:pt x="87" y="313"/>
                  </a:cubicBezTo>
                  <a:cubicBezTo>
                    <a:pt x="87" y="312"/>
                    <a:pt x="85" y="312"/>
                    <a:pt x="85" y="312"/>
                  </a:cubicBezTo>
                  <a:cubicBezTo>
                    <a:pt x="83" y="312"/>
                    <a:pt x="79" y="313"/>
                    <a:pt x="77" y="313"/>
                  </a:cubicBezTo>
                  <a:cubicBezTo>
                    <a:pt x="76" y="313"/>
                    <a:pt x="73" y="313"/>
                    <a:pt x="72" y="312"/>
                  </a:cubicBezTo>
                  <a:cubicBezTo>
                    <a:pt x="71" y="312"/>
                    <a:pt x="68" y="310"/>
                    <a:pt x="67" y="309"/>
                  </a:cubicBezTo>
                  <a:cubicBezTo>
                    <a:pt x="66" y="307"/>
                    <a:pt x="64" y="304"/>
                    <a:pt x="63" y="302"/>
                  </a:cubicBezTo>
                  <a:cubicBezTo>
                    <a:pt x="63" y="301"/>
                    <a:pt x="63" y="298"/>
                    <a:pt x="62" y="297"/>
                  </a:cubicBezTo>
                  <a:cubicBezTo>
                    <a:pt x="62" y="296"/>
                    <a:pt x="60" y="295"/>
                    <a:pt x="59" y="295"/>
                  </a:cubicBezTo>
                  <a:cubicBezTo>
                    <a:pt x="58" y="295"/>
                    <a:pt x="56" y="296"/>
                    <a:pt x="55" y="296"/>
                  </a:cubicBezTo>
                  <a:cubicBezTo>
                    <a:pt x="54" y="296"/>
                    <a:pt x="52" y="298"/>
                    <a:pt x="50" y="298"/>
                  </a:cubicBezTo>
                  <a:cubicBezTo>
                    <a:pt x="49" y="298"/>
                    <a:pt x="46" y="297"/>
                    <a:pt x="45" y="296"/>
                  </a:cubicBezTo>
                  <a:cubicBezTo>
                    <a:pt x="44" y="296"/>
                    <a:pt x="42" y="295"/>
                    <a:pt x="41" y="295"/>
                  </a:cubicBezTo>
                  <a:cubicBezTo>
                    <a:pt x="41" y="294"/>
                    <a:pt x="39" y="294"/>
                    <a:pt x="38" y="294"/>
                  </a:cubicBezTo>
                  <a:cubicBezTo>
                    <a:pt x="38" y="293"/>
                    <a:pt x="37" y="293"/>
                    <a:pt x="37" y="292"/>
                  </a:cubicBezTo>
                  <a:cubicBezTo>
                    <a:pt x="38" y="290"/>
                    <a:pt x="39" y="288"/>
                    <a:pt x="41" y="286"/>
                  </a:cubicBezTo>
                  <a:cubicBezTo>
                    <a:pt x="42" y="285"/>
                    <a:pt x="45" y="283"/>
                    <a:pt x="46" y="282"/>
                  </a:cubicBezTo>
                  <a:cubicBezTo>
                    <a:pt x="48" y="282"/>
                    <a:pt x="51" y="281"/>
                    <a:pt x="52" y="280"/>
                  </a:cubicBezTo>
                  <a:cubicBezTo>
                    <a:pt x="53" y="279"/>
                    <a:pt x="53" y="276"/>
                    <a:pt x="53" y="274"/>
                  </a:cubicBezTo>
                  <a:cubicBezTo>
                    <a:pt x="53" y="272"/>
                    <a:pt x="52" y="268"/>
                    <a:pt x="52" y="266"/>
                  </a:cubicBezTo>
                  <a:cubicBezTo>
                    <a:pt x="51" y="263"/>
                    <a:pt x="50" y="259"/>
                    <a:pt x="49" y="257"/>
                  </a:cubicBezTo>
                  <a:cubicBezTo>
                    <a:pt x="48" y="256"/>
                    <a:pt x="47" y="254"/>
                    <a:pt x="46" y="253"/>
                  </a:cubicBezTo>
                  <a:cubicBezTo>
                    <a:pt x="45" y="252"/>
                    <a:pt x="44" y="250"/>
                    <a:pt x="43" y="249"/>
                  </a:cubicBezTo>
                  <a:cubicBezTo>
                    <a:pt x="42" y="249"/>
                    <a:pt x="40" y="248"/>
                    <a:pt x="39" y="246"/>
                  </a:cubicBezTo>
                  <a:cubicBezTo>
                    <a:pt x="39" y="246"/>
                    <a:pt x="39" y="244"/>
                    <a:pt x="39" y="243"/>
                  </a:cubicBezTo>
                  <a:cubicBezTo>
                    <a:pt x="39" y="241"/>
                    <a:pt x="39" y="237"/>
                    <a:pt x="39" y="234"/>
                  </a:cubicBezTo>
                  <a:cubicBezTo>
                    <a:pt x="39" y="233"/>
                    <a:pt x="40" y="230"/>
                    <a:pt x="39" y="228"/>
                  </a:cubicBezTo>
                  <a:cubicBezTo>
                    <a:pt x="39" y="227"/>
                    <a:pt x="37" y="226"/>
                    <a:pt x="36" y="226"/>
                  </a:cubicBezTo>
                  <a:cubicBezTo>
                    <a:pt x="35" y="226"/>
                    <a:pt x="33" y="226"/>
                    <a:pt x="32" y="226"/>
                  </a:cubicBezTo>
                  <a:cubicBezTo>
                    <a:pt x="30" y="226"/>
                    <a:pt x="28" y="227"/>
                    <a:pt x="26" y="226"/>
                  </a:cubicBezTo>
                  <a:cubicBezTo>
                    <a:pt x="26" y="226"/>
                    <a:pt x="25" y="226"/>
                    <a:pt x="24" y="225"/>
                  </a:cubicBezTo>
                  <a:cubicBezTo>
                    <a:pt x="24" y="224"/>
                    <a:pt x="25" y="221"/>
                    <a:pt x="25" y="220"/>
                  </a:cubicBezTo>
                  <a:cubicBezTo>
                    <a:pt x="26" y="219"/>
                    <a:pt x="27" y="217"/>
                    <a:pt x="28" y="216"/>
                  </a:cubicBezTo>
                  <a:cubicBezTo>
                    <a:pt x="29" y="215"/>
                    <a:pt x="30" y="214"/>
                    <a:pt x="31" y="213"/>
                  </a:cubicBezTo>
                  <a:cubicBezTo>
                    <a:pt x="32" y="212"/>
                    <a:pt x="34" y="211"/>
                    <a:pt x="35" y="210"/>
                  </a:cubicBezTo>
                  <a:cubicBezTo>
                    <a:pt x="36" y="209"/>
                    <a:pt x="36" y="206"/>
                    <a:pt x="36" y="206"/>
                  </a:cubicBezTo>
                  <a:cubicBezTo>
                    <a:pt x="36" y="205"/>
                    <a:pt x="36" y="202"/>
                    <a:pt x="35" y="202"/>
                  </a:cubicBezTo>
                  <a:cubicBezTo>
                    <a:pt x="35" y="202"/>
                    <a:pt x="33" y="201"/>
                    <a:pt x="33" y="200"/>
                  </a:cubicBezTo>
                  <a:cubicBezTo>
                    <a:pt x="32" y="200"/>
                    <a:pt x="29" y="200"/>
                    <a:pt x="29" y="199"/>
                  </a:cubicBezTo>
                  <a:cubicBezTo>
                    <a:pt x="28" y="198"/>
                    <a:pt x="28" y="197"/>
                    <a:pt x="27" y="197"/>
                  </a:cubicBezTo>
                  <a:cubicBezTo>
                    <a:pt x="27" y="195"/>
                    <a:pt x="26" y="194"/>
                    <a:pt x="26" y="193"/>
                  </a:cubicBezTo>
                  <a:cubicBezTo>
                    <a:pt x="26" y="191"/>
                    <a:pt x="26" y="187"/>
                    <a:pt x="26" y="186"/>
                  </a:cubicBezTo>
                  <a:cubicBezTo>
                    <a:pt x="27" y="184"/>
                    <a:pt x="30" y="182"/>
                    <a:pt x="31" y="181"/>
                  </a:cubicBezTo>
                  <a:cubicBezTo>
                    <a:pt x="31" y="180"/>
                    <a:pt x="33" y="178"/>
                    <a:pt x="33" y="176"/>
                  </a:cubicBezTo>
                  <a:cubicBezTo>
                    <a:pt x="33" y="174"/>
                    <a:pt x="32" y="171"/>
                    <a:pt x="32" y="169"/>
                  </a:cubicBezTo>
                  <a:cubicBezTo>
                    <a:pt x="31" y="168"/>
                    <a:pt x="30" y="166"/>
                    <a:pt x="30" y="164"/>
                  </a:cubicBezTo>
                  <a:cubicBezTo>
                    <a:pt x="29" y="163"/>
                    <a:pt x="29" y="161"/>
                    <a:pt x="28" y="160"/>
                  </a:cubicBezTo>
                  <a:cubicBezTo>
                    <a:pt x="28" y="159"/>
                    <a:pt x="28" y="157"/>
                    <a:pt x="29" y="156"/>
                  </a:cubicBezTo>
                  <a:cubicBezTo>
                    <a:pt x="29" y="156"/>
                    <a:pt x="31" y="156"/>
                    <a:pt x="32" y="155"/>
                  </a:cubicBezTo>
                  <a:cubicBezTo>
                    <a:pt x="33" y="155"/>
                    <a:pt x="33" y="154"/>
                    <a:pt x="33" y="153"/>
                  </a:cubicBezTo>
                  <a:cubicBezTo>
                    <a:pt x="33" y="152"/>
                    <a:pt x="32" y="150"/>
                    <a:pt x="31" y="149"/>
                  </a:cubicBezTo>
                  <a:cubicBezTo>
                    <a:pt x="30" y="149"/>
                    <a:pt x="28" y="149"/>
                    <a:pt x="27" y="149"/>
                  </a:cubicBezTo>
                  <a:cubicBezTo>
                    <a:pt x="25" y="149"/>
                    <a:pt x="24" y="148"/>
                    <a:pt x="23" y="148"/>
                  </a:cubicBezTo>
                  <a:cubicBezTo>
                    <a:pt x="22" y="147"/>
                    <a:pt x="21" y="145"/>
                    <a:pt x="20" y="144"/>
                  </a:cubicBezTo>
                  <a:cubicBezTo>
                    <a:pt x="19" y="142"/>
                    <a:pt x="17" y="138"/>
                    <a:pt x="16" y="137"/>
                  </a:cubicBezTo>
                  <a:cubicBezTo>
                    <a:pt x="15" y="136"/>
                    <a:pt x="12" y="134"/>
                    <a:pt x="11" y="133"/>
                  </a:cubicBezTo>
                  <a:cubicBezTo>
                    <a:pt x="9" y="133"/>
                    <a:pt x="7" y="132"/>
                    <a:pt x="5" y="131"/>
                  </a:cubicBezTo>
                  <a:cubicBezTo>
                    <a:pt x="4" y="130"/>
                    <a:pt x="2" y="130"/>
                    <a:pt x="1" y="129"/>
                  </a:cubicBezTo>
                  <a:cubicBezTo>
                    <a:pt x="1" y="128"/>
                    <a:pt x="0" y="126"/>
                    <a:pt x="0" y="126"/>
                  </a:cubicBezTo>
                  <a:cubicBezTo>
                    <a:pt x="0" y="124"/>
                    <a:pt x="1" y="122"/>
                    <a:pt x="1" y="122"/>
                  </a:cubicBezTo>
                  <a:cubicBezTo>
                    <a:pt x="2" y="121"/>
                    <a:pt x="4" y="120"/>
                    <a:pt x="5" y="120"/>
                  </a:cubicBezTo>
                  <a:cubicBezTo>
                    <a:pt x="6" y="119"/>
                    <a:pt x="9" y="118"/>
                    <a:pt x="9" y="118"/>
                  </a:cubicBezTo>
                  <a:cubicBezTo>
                    <a:pt x="10" y="117"/>
                    <a:pt x="12" y="114"/>
                    <a:pt x="13" y="113"/>
                  </a:cubicBezTo>
                  <a:cubicBezTo>
                    <a:pt x="13" y="112"/>
                    <a:pt x="15" y="109"/>
                    <a:pt x="16" y="108"/>
                  </a:cubicBezTo>
                  <a:cubicBezTo>
                    <a:pt x="17" y="107"/>
                    <a:pt x="18" y="106"/>
                    <a:pt x="19" y="106"/>
                  </a:cubicBezTo>
                  <a:cubicBezTo>
                    <a:pt x="19" y="105"/>
                    <a:pt x="18" y="102"/>
                    <a:pt x="18" y="102"/>
                  </a:cubicBezTo>
                  <a:cubicBezTo>
                    <a:pt x="18" y="101"/>
                    <a:pt x="20" y="100"/>
                    <a:pt x="21" y="99"/>
                  </a:cubicBezTo>
                  <a:cubicBezTo>
                    <a:pt x="21" y="98"/>
                    <a:pt x="21" y="97"/>
                    <a:pt x="22" y="95"/>
                  </a:cubicBezTo>
                  <a:cubicBezTo>
                    <a:pt x="22" y="94"/>
                    <a:pt x="21" y="91"/>
                    <a:pt x="21" y="89"/>
                  </a:cubicBezTo>
                  <a:cubicBezTo>
                    <a:pt x="20" y="88"/>
                    <a:pt x="18" y="85"/>
                    <a:pt x="17" y="83"/>
                  </a:cubicBezTo>
                  <a:cubicBezTo>
                    <a:pt x="17" y="81"/>
                    <a:pt x="14" y="78"/>
                    <a:pt x="13" y="75"/>
                  </a:cubicBezTo>
                  <a:cubicBezTo>
                    <a:pt x="13" y="74"/>
                    <a:pt x="13" y="72"/>
                    <a:pt x="12" y="71"/>
                  </a:cubicBezTo>
                  <a:cubicBezTo>
                    <a:pt x="12" y="69"/>
                    <a:pt x="11" y="66"/>
                    <a:pt x="12" y="65"/>
                  </a:cubicBezTo>
                  <a:cubicBezTo>
                    <a:pt x="12" y="64"/>
                    <a:pt x="13" y="62"/>
                    <a:pt x="14" y="61"/>
                  </a:cubicBezTo>
                  <a:cubicBezTo>
                    <a:pt x="14" y="60"/>
                    <a:pt x="17" y="59"/>
                    <a:pt x="18" y="58"/>
                  </a:cubicBezTo>
                  <a:cubicBezTo>
                    <a:pt x="18" y="56"/>
                    <a:pt x="18" y="53"/>
                    <a:pt x="18" y="52"/>
                  </a:cubicBezTo>
                  <a:cubicBezTo>
                    <a:pt x="18" y="50"/>
                    <a:pt x="18" y="48"/>
                    <a:pt x="18" y="47"/>
                  </a:cubicBezTo>
                  <a:cubicBezTo>
                    <a:pt x="18" y="47"/>
                    <a:pt x="18" y="46"/>
                    <a:pt x="19" y="46"/>
                  </a:cubicBezTo>
                  <a:cubicBezTo>
                    <a:pt x="22" y="48"/>
                    <a:pt x="27" y="50"/>
                    <a:pt x="29" y="52"/>
                  </a:cubicBezTo>
                  <a:cubicBezTo>
                    <a:pt x="32" y="53"/>
                    <a:pt x="37" y="54"/>
                    <a:pt x="39" y="55"/>
                  </a:cubicBezTo>
                  <a:cubicBezTo>
                    <a:pt x="42" y="55"/>
                    <a:pt x="47" y="56"/>
                    <a:pt x="50" y="55"/>
                  </a:cubicBezTo>
                  <a:cubicBezTo>
                    <a:pt x="53" y="54"/>
                    <a:pt x="58" y="52"/>
                    <a:pt x="59" y="50"/>
                  </a:cubicBezTo>
                  <a:cubicBezTo>
                    <a:pt x="60" y="49"/>
                    <a:pt x="60" y="46"/>
                    <a:pt x="59" y="44"/>
                  </a:cubicBezTo>
                  <a:cubicBezTo>
                    <a:pt x="59" y="43"/>
                    <a:pt x="58" y="40"/>
                    <a:pt x="58" y="39"/>
                  </a:cubicBezTo>
                  <a:cubicBezTo>
                    <a:pt x="58" y="38"/>
                    <a:pt x="60" y="35"/>
                    <a:pt x="61" y="34"/>
                  </a:cubicBezTo>
                  <a:cubicBezTo>
                    <a:pt x="61" y="33"/>
                    <a:pt x="64" y="31"/>
                    <a:pt x="65" y="30"/>
                  </a:cubicBezTo>
                  <a:cubicBezTo>
                    <a:pt x="68" y="29"/>
                    <a:pt x="73" y="26"/>
                    <a:pt x="76" y="26"/>
                  </a:cubicBezTo>
                  <a:cubicBezTo>
                    <a:pt x="78" y="25"/>
                    <a:pt x="83" y="23"/>
                    <a:pt x="85" y="24"/>
                  </a:cubicBezTo>
                  <a:cubicBezTo>
                    <a:pt x="87" y="24"/>
                    <a:pt x="89" y="28"/>
                    <a:pt x="92" y="29"/>
                  </a:cubicBezTo>
                  <a:cubicBezTo>
                    <a:pt x="94" y="30"/>
                    <a:pt x="98" y="30"/>
                    <a:pt x="100" y="30"/>
                  </a:cubicBezTo>
                  <a:cubicBezTo>
                    <a:pt x="101" y="30"/>
                    <a:pt x="105" y="29"/>
                    <a:pt x="106" y="30"/>
                  </a:cubicBezTo>
                  <a:cubicBezTo>
                    <a:pt x="108" y="30"/>
                    <a:pt x="111" y="35"/>
                    <a:pt x="113" y="37"/>
                  </a:cubicBezTo>
                  <a:cubicBezTo>
                    <a:pt x="114" y="38"/>
                    <a:pt x="116" y="39"/>
                    <a:pt x="118" y="40"/>
                  </a:cubicBezTo>
                  <a:cubicBezTo>
                    <a:pt x="119" y="41"/>
                    <a:pt x="123" y="41"/>
                    <a:pt x="125" y="41"/>
                  </a:cubicBezTo>
                  <a:cubicBezTo>
                    <a:pt x="128" y="42"/>
                    <a:pt x="134" y="42"/>
                    <a:pt x="137" y="43"/>
                  </a:cubicBezTo>
                  <a:cubicBezTo>
                    <a:pt x="139" y="44"/>
                    <a:pt x="142" y="46"/>
                    <a:pt x="144" y="48"/>
                  </a:cubicBezTo>
                  <a:cubicBezTo>
                    <a:pt x="145" y="49"/>
                    <a:pt x="146" y="52"/>
                    <a:pt x="146" y="54"/>
                  </a:cubicBezTo>
                  <a:cubicBezTo>
                    <a:pt x="147" y="56"/>
                    <a:pt x="146" y="61"/>
                    <a:pt x="147" y="63"/>
                  </a:cubicBezTo>
                  <a:cubicBezTo>
                    <a:pt x="147" y="65"/>
                    <a:pt x="148" y="68"/>
                    <a:pt x="149" y="69"/>
                  </a:cubicBezTo>
                  <a:cubicBezTo>
                    <a:pt x="150" y="70"/>
                    <a:pt x="154" y="71"/>
                    <a:pt x="156" y="72"/>
                  </a:cubicBezTo>
                  <a:cubicBezTo>
                    <a:pt x="158" y="72"/>
                    <a:pt x="161" y="71"/>
                    <a:pt x="162" y="71"/>
                  </a:cubicBezTo>
                  <a:cubicBezTo>
                    <a:pt x="164" y="71"/>
                    <a:pt x="168" y="71"/>
                    <a:pt x="170" y="72"/>
                  </a:cubicBezTo>
                  <a:cubicBezTo>
                    <a:pt x="172" y="72"/>
                    <a:pt x="176" y="76"/>
                    <a:pt x="178" y="76"/>
                  </a:cubicBezTo>
                  <a:cubicBezTo>
                    <a:pt x="179" y="76"/>
                    <a:pt x="181" y="76"/>
                    <a:pt x="182" y="75"/>
                  </a:cubicBezTo>
                  <a:cubicBezTo>
                    <a:pt x="183" y="75"/>
                    <a:pt x="183" y="73"/>
                    <a:pt x="184" y="72"/>
                  </a:cubicBezTo>
                  <a:cubicBezTo>
                    <a:pt x="184" y="71"/>
                    <a:pt x="187" y="70"/>
                    <a:pt x="188" y="70"/>
                  </a:cubicBezTo>
                  <a:cubicBezTo>
                    <a:pt x="189" y="70"/>
                    <a:pt x="192" y="71"/>
                    <a:pt x="193" y="71"/>
                  </a:cubicBezTo>
                  <a:cubicBezTo>
                    <a:pt x="195" y="71"/>
                    <a:pt x="198" y="71"/>
                    <a:pt x="199" y="70"/>
                  </a:cubicBezTo>
                  <a:cubicBezTo>
                    <a:pt x="201" y="70"/>
                    <a:pt x="203" y="66"/>
                    <a:pt x="205" y="64"/>
                  </a:cubicBezTo>
                  <a:cubicBezTo>
                    <a:pt x="206" y="62"/>
                    <a:pt x="208" y="59"/>
                    <a:pt x="210" y="58"/>
                  </a:cubicBezTo>
                  <a:cubicBezTo>
                    <a:pt x="211" y="57"/>
                    <a:pt x="215" y="56"/>
                    <a:pt x="217" y="55"/>
                  </a:cubicBezTo>
                  <a:cubicBezTo>
                    <a:pt x="220" y="54"/>
                    <a:pt x="226" y="52"/>
                    <a:pt x="229" y="51"/>
                  </a:cubicBezTo>
                  <a:cubicBezTo>
                    <a:pt x="231" y="50"/>
                    <a:pt x="235" y="49"/>
                    <a:pt x="238" y="48"/>
                  </a:cubicBezTo>
                  <a:cubicBezTo>
                    <a:pt x="239" y="46"/>
                    <a:pt x="241" y="43"/>
                    <a:pt x="243" y="42"/>
                  </a:cubicBezTo>
                  <a:cubicBezTo>
                    <a:pt x="244" y="40"/>
                    <a:pt x="248" y="38"/>
                    <a:pt x="249" y="36"/>
                  </a:cubicBezTo>
                  <a:cubicBezTo>
                    <a:pt x="253" y="34"/>
                    <a:pt x="261" y="28"/>
                    <a:pt x="265" y="25"/>
                  </a:cubicBezTo>
                  <a:cubicBezTo>
                    <a:pt x="268" y="22"/>
                    <a:pt x="275" y="17"/>
                    <a:pt x="278" y="14"/>
                  </a:cubicBezTo>
                  <a:cubicBezTo>
                    <a:pt x="279" y="12"/>
                    <a:pt x="283" y="9"/>
                    <a:pt x="284" y="7"/>
                  </a:cubicBezTo>
                  <a:cubicBezTo>
                    <a:pt x="285" y="6"/>
                    <a:pt x="286" y="2"/>
                    <a:pt x="287" y="0"/>
                  </a:cubicBezTo>
                  <a:cubicBezTo>
                    <a:pt x="288" y="1"/>
                    <a:pt x="288" y="1"/>
                    <a:pt x="288" y="2"/>
                  </a:cubicBezTo>
                  <a:cubicBezTo>
                    <a:pt x="289" y="2"/>
                    <a:pt x="290" y="2"/>
                    <a:pt x="291" y="2"/>
                  </a:cubicBezTo>
                  <a:cubicBezTo>
                    <a:pt x="292" y="3"/>
                    <a:pt x="292" y="4"/>
                    <a:pt x="293" y="5"/>
                  </a:cubicBezTo>
                  <a:cubicBezTo>
                    <a:pt x="293" y="6"/>
                    <a:pt x="295" y="8"/>
                    <a:pt x="295" y="9"/>
                  </a:cubicBezTo>
                  <a:cubicBezTo>
                    <a:pt x="296" y="10"/>
                    <a:pt x="296" y="14"/>
                    <a:pt x="296" y="16"/>
                  </a:cubicBezTo>
                  <a:cubicBezTo>
                    <a:pt x="296" y="17"/>
                    <a:pt x="297" y="19"/>
                    <a:pt x="297" y="20"/>
                  </a:cubicBezTo>
                  <a:cubicBezTo>
                    <a:pt x="297" y="21"/>
                    <a:pt x="297" y="22"/>
                    <a:pt x="298" y="23"/>
                  </a:cubicBezTo>
                  <a:cubicBezTo>
                    <a:pt x="298" y="24"/>
                    <a:pt x="300" y="25"/>
                    <a:pt x="300" y="26"/>
                  </a:cubicBezTo>
                  <a:cubicBezTo>
                    <a:pt x="301" y="26"/>
                    <a:pt x="304" y="27"/>
                    <a:pt x="304" y="28"/>
                  </a:cubicBezTo>
                  <a:cubicBezTo>
                    <a:pt x="305" y="28"/>
                    <a:pt x="308" y="29"/>
                    <a:pt x="308" y="30"/>
                  </a:cubicBezTo>
                  <a:cubicBezTo>
                    <a:pt x="309" y="30"/>
                    <a:pt x="310" y="33"/>
                    <a:pt x="311" y="34"/>
                  </a:cubicBezTo>
                  <a:cubicBezTo>
                    <a:pt x="311" y="34"/>
                    <a:pt x="311" y="36"/>
                    <a:pt x="311" y="37"/>
                  </a:cubicBezTo>
                  <a:cubicBezTo>
                    <a:pt x="311" y="38"/>
                    <a:pt x="308" y="41"/>
                    <a:pt x="308" y="42"/>
                  </a:cubicBezTo>
                  <a:cubicBezTo>
                    <a:pt x="307" y="44"/>
                    <a:pt x="304" y="49"/>
                    <a:pt x="304" y="51"/>
                  </a:cubicBezTo>
                  <a:cubicBezTo>
                    <a:pt x="303" y="53"/>
                    <a:pt x="303" y="58"/>
                    <a:pt x="303" y="59"/>
                  </a:cubicBezTo>
                  <a:cubicBezTo>
                    <a:pt x="303" y="62"/>
                    <a:pt x="303" y="67"/>
                    <a:pt x="304" y="70"/>
                  </a:cubicBezTo>
                  <a:cubicBezTo>
                    <a:pt x="304" y="72"/>
                    <a:pt x="307" y="76"/>
                    <a:pt x="308" y="78"/>
                  </a:cubicBezTo>
                  <a:cubicBezTo>
                    <a:pt x="309" y="79"/>
                    <a:pt x="310" y="82"/>
                    <a:pt x="311" y="83"/>
                  </a:cubicBezTo>
                  <a:cubicBezTo>
                    <a:pt x="312" y="85"/>
                    <a:pt x="314" y="88"/>
                    <a:pt x="314" y="90"/>
                  </a:cubicBezTo>
                  <a:cubicBezTo>
                    <a:pt x="315" y="91"/>
                    <a:pt x="316" y="94"/>
                    <a:pt x="316" y="95"/>
                  </a:cubicBezTo>
                  <a:cubicBezTo>
                    <a:pt x="316" y="97"/>
                    <a:pt x="317" y="100"/>
                    <a:pt x="317" y="102"/>
                  </a:cubicBezTo>
                  <a:cubicBezTo>
                    <a:pt x="317" y="103"/>
                    <a:pt x="316" y="106"/>
                    <a:pt x="316" y="107"/>
                  </a:cubicBezTo>
                  <a:cubicBezTo>
                    <a:pt x="316" y="109"/>
                    <a:pt x="314" y="111"/>
                    <a:pt x="313" y="112"/>
                  </a:cubicBezTo>
                  <a:cubicBezTo>
                    <a:pt x="312" y="113"/>
                    <a:pt x="310" y="114"/>
                    <a:pt x="309" y="115"/>
                  </a:cubicBezTo>
                  <a:cubicBezTo>
                    <a:pt x="308" y="116"/>
                    <a:pt x="305" y="117"/>
                    <a:pt x="304" y="118"/>
                  </a:cubicBezTo>
                  <a:cubicBezTo>
                    <a:pt x="302" y="118"/>
                    <a:pt x="299" y="118"/>
                    <a:pt x="297" y="118"/>
                  </a:cubicBezTo>
                  <a:cubicBezTo>
                    <a:pt x="296" y="119"/>
                    <a:pt x="292" y="118"/>
                    <a:pt x="290" y="118"/>
                  </a:cubicBezTo>
                  <a:cubicBezTo>
                    <a:pt x="288" y="118"/>
                    <a:pt x="285" y="118"/>
                    <a:pt x="283" y="118"/>
                  </a:cubicBezTo>
                  <a:cubicBezTo>
                    <a:pt x="282" y="118"/>
                    <a:pt x="280" y="120"/>
                    <a:pt x="279" y="120"/>
                  </a:cubicBezTo>
                  <a:cubicBezTo>
                    <a:pt x="277" y="121"/>
                    <a:pt x="274" y="122"/>
                    <a:pt x="272" y="123"/>
                  </a:cubicBezTo>
                  <a:cubicBezTo>
                    <a:pt x="271" y="124"/>
                    <a:pt x="269" y="125"/>
                    <a:pt x="268" y="126"/>
                  </a:cubicBezTo>
                  <a:cubicBezTo>
                    <a:pt x="267" y="126"/>
                    <a:pt x="266" y="127"/>
                    <a:pt x="265" y="129"/>
                  </a:cubicBezTo>
                  <a:cubicBezTo>
                    <a:pt x="265" y="129"/>
                    <a:pt x="265" y="131"/>
                    <a:pt x="265" y="131"/>
                  </a:cubicBezTo>
                  <a:cubicBezTo>
                    <a:pt x="265" y="132"/>
                    <a:pt x="265" y="134"/>
                    <a:pt x="266" y="134"/>
                  </a:cubicBezTo>
                  <a:cubicBezTo>
                    <a:pt x="266" y="135"/>
                    <a:pt x="267" y="136"/>
                    <a:pt x="267" y="137"/>
                  </a:cubicBezTo>
                  <a:cubicBezTo>
                    <a:pt x="268" y="138"/>
                    <a:pt x="269" y="139"/>
                    <a:pt x="269" y="139"/>
                  </a:cubicBezTo>
                  <a:cubicBezTo>
                    <a:pt x="270" y="141"/>
                    <a:pt x="270" y="143"/>
                    <a:pt x="270" y="144"/>
                  </a:cubicBezTo>
                  <a:cubicBezTo>
                    <a:pt x="270" y="146"/>
                    <a:pt x="270" y="148"/>
                    <a:pt x="270" y="150"/>
                  </a:cubicBezTo>
                  <a:cubicBezTo>
                    <a:pt x="270" y="150"/>
                    <a:pt x="269" y="153"/>
                    <a:pt x="269" y="154"/>
                  </a:cubicBezTo>
                  <a:cubicBezTo>
                    <a:pt x="269" y="155"/>
                    <a:pt x="271" y="157"/>
                    <a:pt x="271" y="158"/>
                  </a:cubicBezTo>
                  <a:cubicBezTo>
                    <a:pt x="272" y="158"/>
                    <a:pt x="272" y="160"/>
                    <a:pt x="273" y="161"/>
                  </a:cubicBezTo>
                  <a:cubicBezTo>
                    <a:pt x="274" y="162"/>
                    <a:pt x="275" y="163"/>
                    <a:pt x="276" y="164"/>
                  </a:cubicBezTo>
                  <a:cubicBezTo>
                    <a:pt x="276" y="164"/>
                    <a:pt x="277" y="165"/>
                    <a:pt x="278" y="165"/>
                  </a:cubicBezTo>
                  <a:cubicBezTo>
                    <a:pt x="279" y="165"/>
                    <a:pt x="280" y="165"/>
                    <a:pt x="280" y="164"/>
                  </a:cubicBezTo>
                  <a:cubicBezTo>
                    <a:pt x="281" y="164"/>
                    <a:pt x="281" y="162"/>
                    <a:pt x="282" y="162"/>
                  </a:cubicBezTo>
                  <a:cubicBezTo>
                    <a:pt x="282" y="161"/>
                    <a:pt x="283" y="160"/>
                    <a:pt x="284" y="159"/>
                  </a:cubicBezTo>
                  <a:cubicBezTo>
                    <a:pt x="284" y="159"/>
                    <a:pt x="285" y="159"/>
                    <a:pt x="286" y="159"/>
                  </a:cubicBezTo>
                  <a:cubicBezTo>
                    <a:pt x="287" y="160"/>
                    <a:pt x="288" y="161"/>
                    <a:pt x="288" y="161"/>
                  </a:cubicBezTo>
                  <a:cubicBezTo>
                    <a:pt x="289" y="162"/>
                    <a:pt x="289" y="162"/>
                    <a:pt x="290" y="162"/>
                  </a:cubicBezTo>
                  <a:cubicBezTo>
                    <a:pt x="289" y="162"/>
                    <a:pt x="289" y="163"/>
                    <a:pt x="289" y="163"/>
                  </a:cubicBezTo>
                  <a:cubicBezTo>
                    <a:pt x="289" y="164"/>
                    <a:pt x="289" y="165"/>
                    <a:pt x="289" y="166"/>
                  </a:cubicBezTo>
                  <a:cubicBezTo>
                    <a:pt x="289" y="166"/>
                    <a:pt x="288" y="168"/>
                    <a:pt x="288" y="168"/>
                  </a:cubicBezTo>
                  <a:cubicBezTo>
                    <a:pt x="287" y="169"/>
                    <a:pt x="285" y="170"/>
                    <a:pt x="285" y="171"/>
                  </a:cubicBezTo>
                  <a:cubicBezTo>
                    <a:pt x="284" y="171"/>
                    <a:pt x="283" y="173"/>
                    <a:pt x="282" y="174"/>
                  </a:cubicBezTo>
                  <a:cubicBezTo>
                    <a:pt x="282" y="174"/>
                    <a:pt x="281" y="177"/>
                    <a:pt x="281" y="178"/>
                  </a:cubicBezTo>
                  <a:cubicBezTo>
                    <a:pt x="281" y="179"/>
                    <a:pt x="281" y="181"/>
                    <a:pt x="281" y="182"/>
                  </a:cubicBezTo>
                  <a:cubicBezTo>
                    <a:pt x="280" y="182"/>
                    <a:pt x="279" y="184"/>
                    <a:pt x="279" y="184"/>
                  </a:cubicBezTo>
                  <a:cubicBezTo>
                    <a:pt x="277" y="185"/>
                    <a:pt x="274" y="186"/>
                    <a:pt x="273" y="187"/>
                  </a:cubicBezTo>
                  <a:cubicBezTo>
                    <a:pt x="272" y="187"/>
                    <a:pt x="268" y="187"/>
                    <a:pt x="267" y="188"/>
                  </a:cubicBezTo>
                  <a:cubicBezTo>
                    <a:pt x="266" y="188"/>
                    <a:pt x="263" y="190"/>
                    <a:pt x="263" y="190"/>
                  </a:cubicBezTo>
                  <a:cubicBezTo>
                    <a:pt x="262" y="191"/>
                    <a:pt x="260" y="192"/>
                    <a:pt x="259" y="193"/>
                  </a:cubicBezTo>
                  <a:cubicBezTo>
                    <a:pt x="259" y="194"/>
                    <a:pt x="258" y="197"/>
                    <a:pt x="257" y="198"/>
                  </a:cubicBezTo>
                  <a:cubicBezTo>
                    <a:pt x="257" y="200"/>
                    <a:pt x="257" y="202"/>
                    <a:pt x="258" y="203"/>
                  </a:cubicBezTo>
                  <a:cubicBezTo>
                    <a:pt x="258" y="204"/>
                    <a:pt x="259" y="206"/>
                    <a:pt x="259" y="207"/>
                  </a:cubicBezTo>
                  <a:cubicBezTo>
                    <a:pt x="259" y="209"/>
                    <a:pt x="261" y="210"/>
                    <a:pt x="262" y="211"/>
                  </a:cubicBezTo>
                  <a:cubicBezTo>
                    <a:pt x="262" y="212"/>
                    <a:pt x="262" y="214"/>
                    <a:pt x="262" y="215"/>
                  </a:cubicBezTo>
                  <a:cubicBezTo>
                    <a:pt x="262" y="215"/>
                    <a:pt x="261" y="216"/>
                    <a:pt x="260" y="216"/>
                  </a:cubicBezTo>
                  <a:cubicBezTo>
                    <a:pt x="259" y="217"/>
                    <a:pt x="259" y="219"/>
                    <a:pt x="258" y="220"/>
                  </a:cubicBezTo>
                  <a:cubicBezTo>
                    <a:pt x="258" y="221"/>
                    <a:pt x="256" y="222"/>
                    <a:pt x="255" y="222"/>
                  </a:cubicBezTo>
                  <a:cubicBezTo>
                    <a:pt x="254" y="222"/>
                    <a:pt x="251" y="222"/>
                    <a:pt x="250" y="221"/>
                  </a:cubicBezTo>
                  <a:cubicBezTo>
                    <a:pt x="249" y="221"/>
                    <a:pt x="247" y="219"/>
                    <a:pt x="246" y="218"/>
                  </a:cubicBezTo>
                  <a:cubicBezTo>
                    <a:pt x="245" y="218"/>
                    <a:pt x="243" y="217"/>
                    <a:pt x="243" y="217"/>
                  </a:cubicBezTo>
                  <a:cubicBezTo>
                    <a:pt x="242" y="217"/>
                    <a:pt x="240" y="218"/>
                    <a:pt x="240" y="218"/>
                  </a:cubicBezTo>
                  <a:cubicBezTo>
                    <a:pt x="239" y="218"/>
                    <a:pt x="239" y="219"/>
                    <a:pt x="238" y="219"/>
                  </a:cubicBezTo>
                  <a:cubicBezTo>
                    <a:pt x="238" y="220"/>
                    <a:pt x="238" y="222"/>
                    <a:pt x="238" y="222"/>
                  </a:cubicBezTo>
                  <a:cubicBezTo>
                    <a:pt x="238" y="224"/>
                    <a:pt x="239" y="226"/>
                    <a:pt x="239" y="227"/>
                  </a:cubicBezTo>
                  <a:cubicBezTo>
                    <a:pt x="239" y="228"/>
                    <a:pt x="239" y="230"/>
                    <a:pt x="238" y="231"/>
                  </a:cubicBezTo>
                  <a:cubicBezTo>
                    <a:pt x="238" y="232"/>
                    <a:pt x="239" y="234"/>
                    <a:pt x="238" y="235"/>
                  </a:cubicBezTo>
                  <a:cubicBezTo>
                    <a:pt x="238" y="236"/>
                    <a:pt x="237" y="238"/>
                    <a:pt x="236" y="239"/>
                  </a:cubicBezTo>
                  <a:cubicBezTo>
                    <a:pt x="235" y="241"/>
                    <a:pt x="233" y="244"/>
                    <a:pt x="232" y="245"/>
                  </a:cubicBezTo>
                  <a:cubicBezTo>
                    <a:pt x="231" y="246"/>
                    <a:pt x="230" y="247"/>
                    <a:pt x="229" y="248"/>
                  </a:cubicBezTo>
                  <a:cubicBezTo>
                    <a:pt x="228" y="249"/>
                    <a:pt x="227" y="251"/>
                    <a:pt x="226" y="252"/>
                  </a:cubicBezTo>
                  <a:cubicBezTo>
                    <a:pt x="225" y="253"/>
                    <a:pt x="224" y="255"/>
                    <a:pt x="224" y="256"/>
                  </a:cubicBezTo>
                  <a:cubicBezTo>
                    <a:pt x="224" y="257"/>
                    <a:pt x="224" y="258"/>
                    <a:pt x="224" y="259"/>
                  </a:cubicBezTo>
                  <a:cubicBezTo>
                    <a:pt x="224" y="260"/>
                    <a:pt x="224" y="262"/>
                    <a:pt x="224" y="262"/>
                  </a:cubicBezTo>
                  <a:cubicBezTo>
                    <a:pt x="224" y="263"/>
                    <a:pt x="225" y="263"/>
                    <a:pt x="226" y="264"/>
                  </a:cubicBezTo>
                  <a:cubicBezTo>
                    <a:pt x="226" y="264"/>
                    <a:pt x="227" y="264"/>
                    <a:pt x="228" y="264"/>
                  </a:cubicBezTo>
                  <a:cubicBezTo>
                    <a:pt x="229" y="264"/>
                    <a:pt x="230" y="263"/>
                    <a:pt x="230" y="264"/>
                  </a:cubicBezTo>
                  <a:cubicBezTo>
                    <a:pt x="230" y="264"/>
                    <a:pt x="230" y="265"/>
                    <a:pt x="230" y="265"/>
                  </a:cubicBezTo>
                  <a:cubicBezTo>
                    <a:pt x="230" y="266"/>
                    <a:pt x="230" y="269"/>
                    <a:pt x="230" y="270"/>
                  </a:cubicBezTo>
                  <a:cubicBezTo>
                    <a:pt x="230" y="271"/>
                    <a:pt x="230" y="273"/>
                    <a:pt x="230" y="274"/>
                  </a:cubicBezTo>
                  <a:cubicBezTo>
                    <a:pt x="230" y="275"/>
                    <a:pt x="230" y="277"/>
                    <a:pt x="230" y="278"/>
                  </a:cubicBezTo>
                  <a:cubicBezTo>
                    <a:pt x="229" y="280"/>
                    <a:pt x="227" y="283"/>
                    <a:pt x="227" y="285"/>
                  </a:cubicBezTo>
                  <a:cubicBezTo>
                    <a:pt x="226" y="286"/>
                    <a:pt x="223" y="289"/>
                    <a:pt x="222" y="290"/>
                  </a:cubicBezTo>
                  <a:cubicBezTo>
                    <a:pt x="221" y="291"/>
                    <a:pt x="219" y="293"/>
                    <a:pt x="217" y="294"/>
                  </a:cubicBezTo>
                  <a:cubicBezTo>
                    <a:pt x="215" y="294"/>
                    <a:pt x="211" y="294"/>
                    <a:pt x="209" y="294"/>
                  </a:cubicBezTo>
                  <a:cubicBezTo>
                    <a:pt x="207" y="293"/>
                    <a:pt x="203" y="293"/>
                    <a:pt x="200" y="293"/>
                  </a:cubicBezTo>
                  <a:cubicBezTo>
                    <a:pt x="199" y="293"/>
                    <a:pt x="195" y="293"/>
                    <a:pt x="194" y="294"/>
                  </a:cubicBezTo>
                  <a:cubicBezTo>
                    <a:pt x="192" y="294"/>
                    <a:pt x="191" y="296"/>
                    <a:pt x="190" y="296"/>
                  </a:cubicBezTo>
                  <a:cubicBezTo>
                    <a:pt x="189" y="297"/>
                    <a:pt x="187" y="298"/>
                    <a:pt x="187" y="299"/>
                  </a:cubicBezTo>
                  <a:cubicBezTo>
                    <a:pt x="187" y="299"/>
                    <a:pt x="186" y="301"/>
                    <a:pt x="186" y="302"/>
                  </a:cubicBezTo>
                  <a:cubicBezTo>
                    <a:pt x="186" y="303"/>
                    <a:pt x="186" y="305"/>
                    <a:pt x="186" y="306"/>
                  </a:cubicBezTo>
                  <a:cubicBezTo>
                    <a:pt x="187" y="306"/>
                    <a:pt x="188" y="307"/>
                    <a:pt x="189" y="307"/>
                  </a:cubicBezTo>
                  <a:cubicBezTo>
                    <a:pt x="190" y="307"/>
                    <a:pt x="191" y="308"/>
                    <a:pt x="192" y="308"/>
                  </a:cubicBezTo>
                  <a:cubicBezTo>
                    <a:pt x="193" y="309"/>
                    <a:pt x="194" y="310"/>
                    <a:pt x="194" y="311"/>
                  </a:cubicBezTo>
                  <a:cubicBezTo>
                    <a:pt x="194" y="312"/>
                    <a:pt x="193" y="314"/>
                    <a:pt x="193" y="314"/>
                  </a:cubicBezTo>
                  <a:cubicBezTo>
                    <a:pt x="192" y="314"/>
                    <a:pt x="190" y="315"/>
                    <a:pt x="189" y="315"/>
                  </a:cubicBezTo>
                  <a:cubicBezTo>
                    <a:pt x="188" y="316"/>
                    <a:pt x="184" y="315"/>
                    <a:pt x="183" y="315"/>
                  </a:cubicBezTo>
                  <a:cubicBezTo>
                    <a:pt x="182" y="315"/>
                    <a:pt x="180" y="314"/>
                    <a:pt x="179" y="313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12"/>
            <p:cNvSpPr>
              <a:spLocks/>
            </p:cNvSpPr>
            <p:nvPr/>
          </p:nvSpPr>
          <p:spPr bwMode="auto">
            <a:xfrm>
              <a:off x="1758951" y="2046288"/>
              <a:ext cx="1398588" cy="1404938"/>
            </a:xfrm>
            <a:custGeom>
              <a:avLst/>
              <a:gdLst>
                <a:gd name="T0" fmla="*/ 170 w 317"/>
                <a:gd name="T1" fmla="*/ 303 h 318"/>
                <a:gd name="T2" fmla="*/ 150 w 317"/>
                <a:gd name="T3" fmla="*/ 305 h 318"/>
                <a:gd name="T4" fmla="*/ 132 w 317"/>
                <a:gd name="T5" fmla="*/ 293 h 318"/>
                <a:gd name="T6" fmla="*/ 118 w 317"/>
                <a:gd name="T7" fmla="*/ 292 h 318"/>
                <a:gd name="T8" fmla="*/ 99 w 317"/>
                <a:gd name="T9" fmla="*/ 306 h 318"/>
                <a:gd name="T10" fmla="*/ 89 w 317"/>
                <a:gd name="T11" fmla="*/ 314 h 318"/>
                <a:gd name="T12" fmla="*/ 67 w 317"/>
                <a:gd name="T13" fmla="*/ 309 h 318"/>
                <a:gd name="T14" fmla="*/ 50 w 317"/>
                <a:gd name="T15" fmla="*/ 298 h 318"/>
                <a:gd name="T16" fmla="*/ 41 w 317"/>
                <a:gd name="T17" fmla="*/ 286 h 318"/>
                <a:gd name="T18" fmla="*/ 49 w 317"/>
                <a:gd name="T19" fmla="*/ 257 h 318"/>
                <a:gd name="T20" fmla="*/ 39 w 317"/>
                <a:gd name="T21" fmla="*/ 234 h 318"/>
                <a:gd name="T22" fmla="*/ 24 w 317"/>
                <a:gd name="T23" fmla="*/ 225 h 318"/>
                <a:gd name="T24" fmla="*/ 36 w 317"/>
                <a:gd name="T25" fmla="*/ 206 h 318"/>
                <a:gd name="T26" fmla="*/ 26 w 317"/>
                <a:gd name="T27" fmla="*/ 193 h 318"/>
                <a:gd name="T28" fmla="*/ 30 w 317"/>
                <a:gd name="T29" fmla="*/ 164 h 318"/>
                <a:gd name="T30" fmla="*/ 31 w 317"/>
                <a:gd name="T31" fmla="*/ 149 h 318"/>
                <a:gd name="T32" fmla="*/ 11 w 317"/>
                <a:gd name="T33" fmla="*/ 133 h 318"/>
                <a:gd name="T34" fmla="*/ 5 w 317"/>
                <a:gd name="T35" fmla="*/ 120 h 318"/>
                <a:gd name="T36" fmla="*/ 18 w 317"/>
                <a:gd name="T37" fmla="*/ 102 h 318"/>
                <a:gd name="T38" fmla="*/ 13 w 317"/>
                <a:gd name="T39" fmla="*/ 75 h 318"/>
                <a:gd name="T40" fmla="*/ 18 w 317"/>
                <a:gd name="T41" fmla="*/ 52 h 318"/>
                <a:gd name="T42" fmla="*/ 50 w 317"/>
                <a:gd name="T43" fmla="*/ 55 h 318"/>
                <a:gd name="T44" fmla="*/ 65 w 317"/>
                <a:gd name="T45" fmla="*/ 30 h 318"/>
                <a:gd name="T46" fmla="*/ 106 w 317"/>
                <a:gd name="T47" fmla="*/ 30 h 318"/>
                <a:gd name="T48" fmla="*/ 144 w 317"/>
                <a:gd name="T49" fmla="*/ 48 h 318"/>
                <a:gd name="T50" fmla="*/ 162 w 317"/>
                <a:gd name="T51" fmla="*/ 71 h 318"/>
                <a:gd name="T52" fmla="*/ 188 w 317"/>
                <a:gd name="T53" fmla="*/ 70 h 318"/>
                <a:gd name="T54" fmla="*/ 217 w 317"/>
                <a:gd name="T55" fmla="*/ 55 h 318"/>
                <a:gd name="T56" fmla="*/ 265 w 317"/>
                <a:gd name="T57" fmla="*/ 25 h 318"/>
                <a:gd name="T58" fmla="*/ 291 w 317"/>
                <a:gd name="T59" fmla="*/ 2 h 318"/>
                <a:gd name="T60" fmla="*/ 298 w 317"/>
                <a:gd name="T61" fmla="*/ 23 h 318"/>
                <a:gd name="T62" fmla="*/ 311 w 317"/>
                <a:gd name="T63" fmla="*/ 37 h 318"/>
                <a:gd name="T64" fmla="*/ 308 w 317"/>
                <a:gd name="T65" fmla="*/ 78 h 318"/>
                <a:gd name="T66" fmla="*/ 316 w 317"/>
                <a:gd name="T67" fmla="*/ 107 h 318"/>
                <a:gd name="T68" fmla="*/ 290 w 317"/>
                <a:gd name="T69" fmla="*/ 118 h 318"/>
                <a:gd name="T70" fmla="*/ 265 w 317"/>
                <a:gd name="T71" fmla="*/ 129 h 318"/>
                <a:gd name="T72" fmla="*/ 270 w 317"/>
                <a:gd name="T73" fmla="*/ 144 h 318"/>
                <a:gd name="T74" fmla="*/ 276 w 317"/>
                <a:gd name="T75" fmla="*/ 164 h 318"/>
                <a:gd name="T76" fmla="*/ 286 w 317"/>
                <a:gd name="T77" fmla="*/ 159 h 318"/>
                <a:gd name="T78" fmla="*/ 288 w 317"/>
                <a:gd name="T79" fmla="*/ 168 h 318"/>
                <a:gd name="T80" fmla="*/ 279 w 317"/>
                <a:gd name="T81" fmla="*/ 184 h 318"/>
                <a:gd name="T82" fmla="*/ 257 w 317"/>
                <a:gd name="T83" fmla="*/ 198 h 318"/>
                <a:gd name="T84" fmla="*/ 260 w 317"/>
                <a:gd name="T85" fmla="*/ 216 h 318"/>
                <a:gd name="T86" fmla="*/ 243 w 317"/>
                <a:gd name="T87" fmla="*/ 217 h 318"/>
                <a:gd name="T88" fmla="*/ 238 w 317"/>
                <a:gd name="T89" fmla="*/ 231 h 318"/>
                <a:gd name="T90" fmla="*/ 226 w 317"/>
                <a:gd name="T91" fmla="*/ 252 h 318"/>
                <a:gd name="T92" fmla="*/ 228 w 317"/>
                <a:gd name="T93" fmla="*/ 264 h 318"/>
                <a:gd name="T94" fmla="*/ 230 w 317"/>
                <a:gd name="T95" fmla="*/ 278 h 318"/>
                <a:gd name="T96" fmla="*/ 200 w 317"/>
                <a:gd name="T97" fmla="*/ 293 h 318"/>
                <a:gd name="T98" fmla="*/ 186 w 317"/>
                <a:gd name="T99" fmla="*/ 306 h 318"/>
                <a:gd name="T100" fmla="*/ 189 w 317"/>
                <a:gd name="T101" fmla="*/ 315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7" h="318">
                  <a:moveTo>
                    <a:pt x="179" y="313"/>
                  </a:moveTo>
                  <a:cubicBezTo>
                    <a:pt x="179" y="313"/>
                    <a:pt x="179" y="313"/>
                    <a:pt x="179" y="313"/>
                  </a:cubicBezTo>
                  <a:cubicBezTo>
                    <a:pt x="178" y="313"/>
                    <a:pt x="177" y="311"/>
                    <a:pt x="176" y="310"/>
                  </a:cubicBezTo>
                  <a:cubicBezTo>
                    <a:pt x="175" y="310"/>
                    <a:pt x="174" y="307"/>
                    <a:pt x="174" y="306"/>
                  </a:cubicBezTo>
                  <a:cubicBezTo>
                    <a:pt x="173" y="305"/>
                    <a:pt x="172" y="303"/>
                    <a:pt x="170" y="303"/>
                  </a:cubicBezTo>
                  <a:cubicBezTo>
                    <a:pt x="169" y="302"/>
                    <a:pt x="166" y="304"/>
                    <a:pt x="165" y="304"/>
                  </a:cubicBezTo>
                  <a:cubicBezTo>
                    <a:pt x="163" y="305"/>
                    <a:pt x="161" y="306"/>
                    <a:pt x="159" y="307"/>
                  </a:cubicBezTo>
                  <a:cubicBezTo>
                    <a:pt x="158" y="308"/>
                    <a:pt x="156" y="309"/>
                    <a:pt x="155" y="309"/>
                  </a:cubicBezTo>
                  <a:cubicBezTo>
                    <a:pt x="154" y="309"/>
                    <a:pt x="153" y="307"/>
                    <a:pt x="152" y="307"/>
                  </a:cubicBezTo>
                  <a:cubicBezTo>
                    <a:pt x="151" y="306"/>
                    <a:pt x="150" y="306"/>
                    <a:pt x="150" y="305"/>
                  </a:cubicBezTo>
                  <a:cubicBezTo>
                    <a:pt x="149" y="305"/>
                    <a:pt x="146" y="304"/>
                    <a:pt x="146" y="304"/>
                  </a:cubicBezTo>
                  <a:cubicBezTo>
                    <a:pt x="144" y="303"/>
                    <a:pt x="142" y="303"/>
                    <a:pt x="141" y="303"/>
                  </a:cubicBezTo>
                  <a:cubicBezTo>
                    <a:pt x="139" y="303"/>
                    <a:pt x="135" y="302"/>
                    <a:pt x="134" y="300"/>
                  </a:cubicBezTo>
                  <a:cubicBezTo>
                    <a:pt x="134" y="300"/>
                    <a:pt x="134" y="298"/>
                    <a:pt x="134" y="297"/>
                  </a:cubicBezTo>
                  <a:cubicBezTo>
                    <a:pt x="134" y="296"/>
                    <a:pt x="133" y="294"/>
                    <a:pt x="132" y="293"/>
                  </a:cubicBezTo>
                  <a:cubicBezTo>
                    <a:pt x="132" y="292"/>
                    <a:pt x="130" y="292"/>
                    <a:pt x="130" y="292"/>
                  </a:cubicBezTo>
                  <a:cubicBezTo>
                    <a:pt x="129" y="292"/>
                    <a:pt x="127" y="293"/>
                    <a:pt x="126" y="293"/>
                  </a:cubicBezTo>
                  <a:cubicBezTo>
                    <a:pt x="126" y="294"/>
                    <a:pt x="125" y="295"/>
                    <a:pt x="124" y="295"/>
                  </a:cubicBezTo>
                  <a:cubicBezTo>
                    <a:pt x="123" y="296"/>
                    <a:pt x="121" y="296"/>
                    <a:pt x="120" y="295"/>
                  </a:cubicBezTo>
                  <a:cubicBezTo>
                    <a:pt x="119" y="295"/>
                    <a:pt x="118" y="293"/>
                    <a:pt x="118" y="292"/>
                  </a:cubicBezTo>
                  <a:cubicBezTo>
                    <a:pt x="117" y="292"/>
                    <a:pt x="115" y="291"/>
                    <a:pt x="114" y="290"/>
                  </a:cubicBezTo>
                  <a:cubicBezTo>
                    <a:pt x="113" y="290"/>
                    <a:pt x="110" y="290"/>
                    <a:pt x="109" y="291"/>
                  </a:cubicBezTo>
                  <a:cubicBezTo>
                    <a:pt x="108" y="291"/>
                    <a:pt x="106" y="293"/>
                    <a:pt x="105" y="294"/>
                  </a:cubicBezTo>
                  <a:cubicBezTo>
                    <a:pt x="103" y="295"/>
                    <a:pt x="102" y="298"/>
                    <a:pt x="101" y="300"/>
                  </a:cubicBezTo>
                  <a:cubicBezTo>
                    <a:pt x="100" y="301"/>
                    <a:pt x="100" y="304"/>
                    <a:pt x="99" y="306"/>
                  </a:cubicBezTo>
                  <a:cubicBezTo>
                    <a:pt x="99" y="307"/>
                    <a:pt x="98" y="310"/>
                    <a:pt x="97" y="312"/>
                  </a:cubicBezTo>
                  <a:cubicBezTo>
                    <a:pt x="97" y="313"/>
                    <a:pt x="96" y="314"/>
                    <a:pt x="96" y="315"/>
                  </a:cubicBezTo>
                  <a:cubicBezTo>
                    <a:pt x="95" y="316"/>
                    <a:pt x="94" y="317"/>
                    <a:pt x="93" y="317"/>
                  </a:cubicBezTo>
                  <a:cubicBezTo>
                    <a:pt x="93" y="317"/>
                    <a:pt x="91" y="318"/>
                    <a:pt x="90" y="318"/>
                  </a:cubicBezTo>
                  <a:cubicBezTo>
                    <a:pt x="89" y="317"/>
                    <a:pt x="90" y="315"/>
                    <a:pt x="89" y="314"/>
                  </a:cubicBezTo>
                  <a:cubicBezTo>
                    <a:pt x="89" y="314"/>
                    <a:pt x="88" y="313"/>
                    <a:pt x="87" y="313"/>
                  </a:cubicBezTo>
                  <a:cubicBezTo>
                    <a:pt x="87" y="312"/>
                    <a:pt x="85" y="312"/>
                    <a:pt x="85" y="312"/>
                  </a:cubicBezTo>
                  <a:cubicBezTo>
                    <a:pt x="83" y="312"/>
                    <a:pt x="79" y="313"/>
                    <a:pt x="77" y="313"/>
                  </a:cubicBezTo>
                  <a:cubicBezTo>
                    <a:pt x="76" y="313"/>
                    <a:pt x="73" y="313"/>
                    <a:pt x="72" y="312"/>
                  </a:cubicBezTo>
                  <a:cubicBezTo>
                    <a:pt x="71" y="312"/>
                    <a:pt x="68" y="310"/>
                    <a:pt x="67" y="309"/>
                  </a:cubicBezTo>
                  <a:cubicBezTo>
                    <a:pt x="66" y="307"/>
                    <a:pt x="64" y="304"/>
                    <a:pt x="63" y="302"/>
                  </a:cubicBezTo>
                  <a:cubicBezTo>
                    <a:pt x="63" y="301"/>
                    <a:pt x="63" y="298"/>
                    <a:pt x="62" y="297"/>
                  </a:cubicBezTo>
                  <a:cubicBezTo>
                    <a:pt x="62" y="296"/>
                    <a:pt x="60" y="295"/>
                    <a:pt x="59" y="295"/>
                  </a:cubicBezTo>
                  <a:cubicBezTo>
                    <a:pt x="58" y="295"/>
                    <a:pt x="56" y="296"/>
                    <a:pt x="55" y="296"/>
                  </a:cubicBezTo>
                  <a:cubicBezTo>
                    <a:pt x="54" y="296"/>
                    <a:pt x="52" y="298"/>
                    <a:pt x="50" y="298"/>
                  </a:cubicBezTo>
                  <a:cubicBezTo>
                    <a:pt x="49" y="298"/>
                    <a:pt x="46" y="297"/>
                    <a:pt x="45" y="296"/>
                  </a:cubicBezTo>
                  <a:cubicBezTo>
                    <a:pt x="44" y="296"/>
                    <a:pt x="42" y="295"/>
                    <a:pt x="41" y="295"/>
                  </a:cubicBezTo>
                  <a:cubicBezTo>
                    <a:pt x="41" y="294"/>
                    <a:pt x="39" y="294"/>
                    <a:pt x="38" y="294"/>
                  </a:cubicBezTo>
                  <a:cubicBezTo>
                    <a:pt x="38" y="293"/>
                    <a:pt x="37" y="293"/>
                    <a:pt x="37" y="292"/>
                  </a:cubicBezTo>
                  <a:cubicBezTo>
                    <a:pt x="38" y="290"/>
                    <a:pt x="39" y="288"/>
                    <a:pt x="41" y="286"/>
                  </a:cubicBezTo>
                  <a:cubicBezTo>
                    <a:pt x="42" y="285"/>
                    <a:pt x="45" y="283"/>
                    <a:pt x="46" y="282"/>
                  </a:cubicBezTo>
                  <a:cubicBezTo>
                    <a:pt x="48" y="282"/>
                    <a:pt x="51" y="281"/>
                    <a:pt x="52" y="280"/>
                  </a:cubicBezTo>
                  <a:cubicBezTo>
                    <a:pt x="53" y="279"/>
                    <a:pt x="53" y="276"/>
                    <a:pt x="53" y="274"/>
                  </a:cubicBezTo>
                  <a:cubicBezTo>
                    <a:pt x="53" y="272"/>
                    <a:pt x="52" y="268"/>
                    <a:pt x="52" y="266"/>
                  </a:cubicBezTo>
                  <a:cubicBezTo>
                    <a:pt x="51" y="263"/>
                    <a:pt x="50" y="259"/>
                    <a:pt x="49" y="257"/>
                  </a:cubicBezTo>
                  <a:cubicBezTo>
                    <a:pt x="48" y="256"/>
                    <a:pt x="47" y="254"/>
                    <a:pt x="46" y="253"/>
                  </a:cubicBezTo>
                  <a:cubicBezTo>
                    <a:pt x="45" y="252"/>
                    <a:pt x="44" y="250"/>
                    <a:pt x="43" y="249"/>
                  </a:cubicBezTo>
                  <a:cubicBezTo>
                    <a:pt x="42" y="249"/>
                    <a:pt x="40" y="248"/>
                    <a:pt x="39" y="246"/>
                  </a:cubicBezTo>
                  <a:cubicBezTo>
                    <a:pt x="39" y="246"/>
                    <a:pt x="39" y="244"/>
                    <a:pt x="39" y="243"/>
                  </a:cubicBezTo>
                  <a:cubicBezTo>
                    <a:pt x="39" y="241"/>
                    <a:pt x="39" y="237"/>
                    <a:pt x="39" y="234"/>
                  </a:cubicBezTo>
                  <a:cubicBezTo>
                    <a:pt x="39" y="233"/>
                    <a:pt x="40" y="230"/>
                    <a:pt x="39" y="228"/>
                  </a:cubicBezTo>
                  <a:cubicBezTo>
                    <a:pt x="39" y="227"/>
                    <a:pt x="37" y="226"/>
                    <a:pt x="36" y="226"/>
                  </a:cubicBezTo>
                  <a:cubicBezTo>
                    <a:pt x="35" y="226"/>
                    <a:pt x="33" y="226"/>
                    <a:pt x="32" y="226"/>
                  </a:cubicBezTo>
                  <a:cubicBezTo>
                    <a:pt x="30" y="226"/>
                    <a:pt x="28" y="227"/>
                    <a:pt x="26" y="226"/>
                  </a:cubicBezTo>
                  <a:cubicBezTo>
                    <a:pt x="26" y="226"/>
                    <a:pt x="25" y="226"/>
                    <a:pt x="24" y="225"/>
                  </a:cubicBezTo>
                  <a:cubicBezTo>
                    <a:pt x="24" y="224"/>
                    <a:pt x="25" y="221"/>
                    <a:pt x="25" y="220"/>
                  </a:cubicBezTo>
                  <a:cubicBezTo>
                    <a:pt x="26" y="219"/>
                    <a:pt x="27" y="217"/>
                    <a:pt x="28" y="216"/>
                  </a:cubicBezTo>
                  <a:cubicBezTo>
                    <a:pt x="29" y="215"/>
                    <a:pt x="30" y="214"/>
                    <a:pt x="31" y="213"/>
                  </a:cubicBezTo>
                  <a:cubicBezTo>
                    <a:pt x="32" y="212"/>
                    <a:pt x="34" y="211"/>
                    <a:pt x="35" y="210"/>
                  </a:cubicBezTo>
                  <a:cubicBezTo>
                    <a:pt x="36" y="209"/>
                    <a:pt x="36" y="206"/>
                    <a:pt x="36" y="206"/>
                  </a:cubicBezTo>
                  <a:cubicBezTo>
                    <a:pt x="36" y="205"/>
                    <a:pt x="36" y="202"/>
                    <a:pt x="35" y="202"/>
                  </a:cubicBezTo>
                  <a:cubicBezTo>
                    <a:pt x="35" y="202"/>
                    <a:pt x="33" y="201"/>
                    <a:pt x="33" y="200"/>
                  </a:cubicBezTo>
                  <a:cubicBezTo>
                    <a:pt x="32" y="200"/>
                    <a:pt x="29" y="200"/>
                    <a:pt x="29" y="199"/>
                  </a:cubicBezTo>
                  <a:cubicBezTo>
                    <a:pt x="28" y="198"/>
                    <a:pt x="28" y="197"/>
                    <a:pt x="27" y="197"/>
                  </a:cubicBezTo>
                  <a:cubicBezTo>
                    <a:pt x="27" y="195"/>
                    <a:pt x="26" y="194"/>
                    <a:pt x="26" y="193"/>
                  </a:cubicBezTo>
                  <a:cubicBezTo>
                    <a:pt x="26" y="191"/>
                    <a:pt x="26" y="187"/>
                    <a:pt x="26" y="186"/>
                  </a:cubicBezTo>
                  <a:cubicBezTo>
                    <a:pt x="27" y="184"/>
                    <a:pt x="30" y="182"/>
                    <a:pt x="31" y="181"/>
                  </a:cubicBezTo>
                  <a:cubicBezTo>
                    <a:pt x="31" y="180"/>
                    <a:pt x="33" y="178"/>
                    <a:pt x="33" y="176"/>
                  </a:cubicBezTo>
                  <a:cubicBezTo>
                    <a:pt x="33" y="174"/>
                    <a:pt x="32" y="171"/>
                    <a:pt x="32" y="169"/>
                  </a:cubicBezTo>
                  <a:cubicBezTo>
                    <a:pt x="31" y="168"/>
                    <a:pt x="30" y="166"/>
                    <a:pt x="30" y="164"/>
                  </a:cubicBezTo>
                  <a:cubicBezTo>
                    <a:pt x="29" y="163"/>
                    <a:pt x="29" y="161"/>
                    <a:pt x="28" y="160"/>
                  </a:cubicBezTo>
                  <a:cubicBezTo>
                    <a:pt x="28" y="159"/>
                    <a:pt x="28" y="157"/>
                    <a:pt x="29" y="156"/>
                  </a:cubicBezTo>
                  <a:cubicBezTo>
                    <a:pt x="29" y="156"/>
                    <a:pt x="31" y="156"/>
                    <a:pt x="32" y="155"/>
                  </a:cubicBezTo>
                  <a:cubicBezTo>
                    <a:pt x="33" y="155"/>
                    <a:pt x="33" y="154"/>
                    <a:pt x="33" y="153"/>
                  </a:cubicBezTo>
                  <a:cubicBezTo>
                    <a:pt x="33" y="152"/>
                    <a:pt x="32" y="150"/>
                    <a:pt x="31" y="149"/>
                  </a:cubicBezTo>
                  <a:cubicBezTo>
                    <a:pt x="30" y="149"/>
                    <a:pt x="28" y="149"/>
                    <a:pt x="27" y="149"/>
                  </a:cubicBezTo>
                  <a:cubicBezTo>
                    <a:pt x="25" y="149"/>
                    <a:pt x="24" y="148"/>
                    <a:pt x="23" y="148"/>
                  </a:cubicBezTo>
                  <a:cubicBezTo>
                    <a:pt x="22" y="147"/>
                    <a:pt x="21" y="145"/>
                    <a:pt x="20" y="144"/>
                  </a:cubicBezTo>
                  <a:cubicBezTo>
                    <a:pt x="19" y="142"/>
                    <a:pt x="17" y="138"/>
                    <a:pt x="16" y="137"/>
                  </a:cubicBezTo>
                  <a:cubicBezTo>
                    <a:pt x="15" y="136"/>
                    <a:pt x="12" y="134"/>
                    <a:pt x="11" y="133"/>
                  </a:cubicBezTo>
                  <a:cubicBezTo>
                    <a:pt x="9" y="133"/>
                    <a:pt x="7" y="132"/>
                    <a:pt x="5" y="131"/>
                  </a:cubicBezTo>
                  <a:cubicBezTo>
                    <a:pt x="4" y="130"/>
                    <a:pt x="2" y="130"/>
                    <a:pt x="1" y="129"/>
                  </a:cubicBezTo>
                  <a:cubicBezTo>
                    <a:pt x="1" y="128"/>
                    <a:pt x="0" y="126"/>
                    <a:pt x="0" y="126"/>
                  </a:cubicBezTo>
                  <a:cubicBezTo>
                    <a:pt x="0" y="124"/>
                    <a:pt x="1" y="122"/>
                    <a:pt x="1" y="122"/>
                  </a:cubicBezTo>
                  <a:cubicBezTo>
                    <a:pt x="2" y="121"/>
                    <a:pt x="4" y="120"/>
                    <a:pt x="5" y="120"/>
                  </a:cubicBezTo>
                  <a:cubicBezTo>
                    <a:pt x="6" y="119"/>
                    <a:pt x="9" y="118"/>
                    <a:pt x="9" y="118"/>
                  </a:cubicBezTo>
                  <a:cubicBezTo>
                    <a:pt x="10" y="117"/>
                    <a:pt x="12" y="114"/>
                    <a:pt x="13" y="113"/>
                  </a:cubicBezTo>
                  <a:cubicBezTo>
                    <a:pt x="13" y="112"/>
                    <a:pt x="15" y="109"/>
                    <a:pt x="16" y="108"/>
                  </a:cubicBezTo>
                  <a:cubicBezTo>
                    <a:pt x="17" y="107"/>
                    <a:pt x="18" y="106"/>
                    <a:pt x="19" y="106"/>
                  </a:cubicBezTo>
                  <a:cubicBezTo>
                    <a:pt x="19" y="105"/>
                    <a:pt x="18" y="102"/>
                    <a:pt x="18" y="102"/>
                  </a:cubicBezTo>
                  <a:cubicBezTo>
                    <a:pt x="18" y="101"/>
                    <a:pt x="20" y="100"/>
                    <a:pt x="21" y="99"/>
                  </a:cubicBezTo>
                  <a:cubicBezTo>
                    <a:pt x="21" y="98"/>
                    <a:pt x="21" y="97"/>
                    <a:pt x="22" y="95"/>
                  </a:cubicBezTo>
                  <a:cubicBezTo>
                    <a:pt x="22" y="94"/>
                    <a:pt x="21" y="91"/>
                    <a:pt x="21" y="89"/>
                  </a:cubicBezTo>
                  <a:cubicBezTo>
                    <a:pt x="20" y="88"/>
                    <a:pt x="18" y="85"/>
                    <a:pt x="17" y="83"/>
                  </a:cubicBezTo>
                  <a:cubicBezTo>
                    <a:pt x="17" y="81"/>
                    <a:pt x="14" y="78"/>
                    <a:pt x="13" y="75"/>
                  </a:cubicBezTo>
                  <a:cubicBezTo>
                    <a:pt x="13" y="74"/>
                    <a:pt x="13" y="72"/>
                    <a:pt x="12" y="71"/>
                  </a:cubicBezTo>
                  <a:cubicBezTo>
                    <a:pt x="12" y="69"/>
                    <a:pt x="11" y="66"/>
                    <a:pt x="12" y="65"/>
                  </a:cubicBezTo>
                  <a:cubicBezTo>
                    <a:pt x="12" y="64"/>
                    <a:pt x="13" y="62"/>
                    <a:pt x="14" y="61"/>
                  </a:cubicBezTo>
                  <a:cubicBezTo>
                    <a:pt x="14" y="60"/>
                    <a:pt x="17" y="59"/>
                    <a:pt x="18" y="58"/>
                  </a:cubicBezTo>
                  <a:cubicBezTo>
                    <a:pt x="18" y="56"/>
                    <a:pt x="18" y="53"/>
                    <a:pt x="18" y="52"/>
                  </a:cubicBezTo>
                  <a:cubicBezTo>
                    <a:pt x="18" y="50"/>
                    <a:pt x="18" y="48"/>
                    <a:pt x="18" y="47"/>
                  </a:cubicBezTo>
                  <a:cubicBezTo>
                    <a:pt x="18" y="47"/>
                    <a:pt x="18" y="46"/>
                    <a:pt x="19" y="46"/>
                  </a:cubicBezTo>
                  <a:cubicBezTo>
                    <a:pt x="22" y="48"/>
                    <a:pt x="27" y="50"/>
                    <a:pt x="29" y="52"/>
                  </a:cubicBezTo>
                  <a:cubicBezTo>
                    <a:pt x="32" y="53"/>
                    <a:pt x="37" y="54"/>
                    <a:pt x="39" y="55"/>
                  </a:cubicBezTo>
                  <a:cubicBezTo>
                    <a:pt x="42" y="55"/>
                    <a:pt x="47" y="56"/>
                    <a:pt x="50" y="55"/>
                  </a:cubicBezTo>
                  <a:cubicBezTo>
                    <a:pt x="53" y="54"/>
                    <a:pt x="58" y="52"/>
                    <a:pt x="59" y="50"/>
                  </a:cubicBezTo>
                  <a:cubicBezTo>
                    <a:pt x="60" y="49"/>
                    <a:pt x="60" y="46"/>
                    <a:pt x="59" y="44"/>
                  </a:cubicBezTo>
                  <a:cubicBezTo>
                    <a:pt x="59" y="43"/>
                    <a:pt x="58" y="40"/>
                    <a:pt x="58" y="39"/>
                  </a:cubicBezTo>
                  <a:cubicBezTo>
                    <a:pt x="58" y="38"/>
                    <a:pt x="60" y="35"/>
                    <a:pt x="61" y="34"/>
                  </a:cubicBezTo>
                  <a:cubicBezTo>
                    <a:pt x="61" y="33"/>
                    <a:pt x="64" y="31"/>
                    <a:pt x="65" y="30"/>
                  </a:cubicBezTo>
                  <a:cubicBezTo>
                    <a:pt x="68" y="29"/>
                    <a:pt x="73" y="26"/>
                    <a:pt x="76" y="26"/>
                  </a:cubicBezTo>
                  <a:cubicBezTo>
                    <a:pt x="78" y="25"/>
                    <a:pt x="83" y="23"/>
                    <a:pt x="85" y="24"/>
                  </a:cubicBezTo>
                  <a:cubicBezTo>
                    <a:pt x="87" y="24"/>
                    <a:pt x="89" y="28"/>
                    <a:pt x="92" y="29"/>
                  </a:cubicBezTo>
                  <a:cubicBezTo>
                    <a:pt x="94" y="30"/>
                    <a:pt x="98" y="30"/>
                    <a:pt x="100" y="30"/>
                  </a:cubicBezTo>
                  <a:cubicBezTo>
                    <a:pt x="101" y="30"/>
                    <a:pt x="105" y="29"/>
                    <a:pt x="106" y="30"/>
                  </a:cubicBezTo>
                  <a:cubicBezTo>
                    <a:pt x="108" y="30"/>
                    <a:pt x="111" y="35"/>
                    <a:pt x="113" y="37"/>
                  </a:cubicBezTo>
                  <a:cubicBezTo>
                    <a:pt x="114" y="38"/>
                    <a:pt x="116" y="39"/>
                    <a:pt x="118" y="40"/>
                  </a:cubicBezTo>
                  <a:cubicBezTo>
                    <a:pt x="119" y="41"/>
                    <a:pt x="123" y="41"/>
                    <a:pt x="125" y="41"/>
                  </a:cubicBezTo>
                  <a:cubicBezTo>
                    <a:pt x="128" y="42"/>
                    <a:pt x="134" y="42"/>
                    <a:pt x="137" y="43"/>
                  </a:cubicBezTo>
                  <a:cubicBezTo>
                    <a:pt x="139" y="44"/>
                    <a:pt x="142" y="46"/>
                    <a:pt x="144" y="48"/>
                  </a:cubicBezTo>
                  <a:cubicBezTo>
                    <a:pt x="145" y="49"/>
                    <a:pt x="146" y="52"/>
                    <a:pt x="146" y="54"/>
                  </a:cubicBezTo>
                  <a:cubicBezTo>
                    <a:pt x="147" y="56"/>
                    <a:pt x="146" y="61"/>
                    <a:pt x="147" y="63"/>
                  </a:cubicBezTo>
                  <a:cubicBezTo>
                    <a:pt x="147" y="65"/>
                    <a:pt x="148" y="68"/>
                    <a:pt x="149" y="69"/>
                  </a:cubicBezTo>
                  <a:cubicBezTo>
                    <a:pt x="150" y="70"/>
                    <a:pt x="154" y="71"/>
                    <a:pt x="156" y="72"/>
                  </a:cubicBezTo>
                  <a:cubicBezTo>
                    <a:pt x="158" y="72"/>
                    <a:pt x="161" y="71"/>
                    <a:pt x="162" y="71"/>
                  </a:cubicBezTo>
                  <a:cubicBezTo>
                    <a:pt x="164" y="71"/>
                    <a:pt x="168" y="71"/>
                    <a:pt x="170" y="72"/>
                  </a:cubicBezTo>
                  <a:cubicBezTo>
                    <a:pt x="172" y="72"/>
                    <a:pt x="176" y="76"/>
                    <a:pt x="178" y="76"/>
                  </a:cubicBezTo>
                  <a:cubicBezTo>
                    <a:pt x="179" y="76"/>
                    <a:pt x="181" y="76"/>
                    <a:pt x="182" y="75"/>
                  </a:cubicBezTo>
                  <a:cubicBezTo>
                    <a:pt x="183" y="75"/>
                    <a:pt x="183" y="73"/>
                    <a:pt x="184" y="72"/>
                  </a:cubicBezTo>
                  <a:cubicBezTo>
                    <a:pt x="184" y="71"/>
                    <a:pt x="187" y="70"/>
                    <a:pt x="188" y="70"/>
                  </a:cubicBezTo>
                  <a:cubicBezTo>
                    <a:pt x="189" y="70"/>
                    <a:pt x="192" y="71"/>
                    <a:pt x="193" y="71"/>
                  </a:cubicBezTo>
                  <a:cubicBezTo>
                    <a:pt x="195" y="71"/>
                    <a:pt x="198" y="71"/>
                    <a:pt x="199" y="70"/>
                  </a:cubicBezTo>
                  <a:cubicBezTo>
                    <a:pt x="201" y="70"/>
                    <a:pt x="203" y="66"/>
                    <a:pt x="205" y="64"/>
                  </a:cubicBezTo>
                  <a:cubicBezTo>
                    <a:pt x="206" y="62"/>
                    <a:pt x="208" y="59"/>
                    <a:pt x="210" y="58"/>
                  </a:cubicBezTo>
                  <a:cubicBezTo>
                    <a:pt x="211" y="57"/>
                    <a:pt x="215" y="56"/>
                    <a:pt x="217" y="55"/>
                  </a:cubicBezTo>
                  <a:cubicBezTo>
                    <a:pt x="220" y="54"/>
                    <a:pt x="226" y="52"/>
                    <a:pt x="229" y="51"/>
                  </a:cubicBezTo>
                  <a:cubicBezTo>
                    <a:pt x="231" y="50"/>
                    <a:pt x="235" y="49"/>
                    <a:pt x="238" y="48"/>
                  </a:cubicBezTo>
                  <a:cubicBezTo>
                    <a:pt x="239" y="46"/>
                    <a:pt x="241" y="43"/>
                    <a:pt x="243" y="42"/>
                  </a:cubicBezTo>
                  <a:cubicBezTo>
                    <a:pt x="244" y="40"/>
                    <a:pt x="248" y="38"/>
                    <a:pt x="249" y="36"/>
                  </a:cubicBezTo>
                  <a:cubicBezTo>
                    <a:pt x="253" y="34"/>
                    <a:pt x="261" y="28"/>
                    <a:pt x="265" y="25"/>
                  </a:cubicBezTo>
                  <a:cubicBezTo>
                    <a:pt x="268" y="22"/>
                    <a:pt x="275" y="17"/>
                    <a:pt x="278" y="14"/>
                  </a:cubicBezTo>
                  <a:cubicBezTo>
                    <a:pt x="279" y="12"/>
                    <a:pt x="283" y="9"/>
                    <a:pt x="284" y="7"/>
                  </a:cubicBezTo>
                  <a:cubicBezTo>
                    <a:pt x="285" y="6"/>
                    <a:pt x="286" y="2"/>
                    <a:pt x="287" y="0"/>
                  </a:cubicBezTo>
                  <a:cubicBezTo>
                    <a:pt x="288" y="1"/>
                    <a:pt x="288" y="1"/>
                    <a:pt x="288" y="2"/>
                  </a:cubicBezTo>
                  <a:cubicBezTo>
                    <a:pt x="289" y="2"/>
                    <a:pt x="290" y="2"/>
                    <a:pt x="291" y="2"/>
                  </a:cubicBezTo>
                  <a:cubicBezTo>
                    <a:pt x="292" y="3"/>
                    <a:pt x="292" y="4"/>
                    <a:pt x="293" y="5"/>
                  </a:cubicBezTo>
                  <a:cubicBezTo>
                    <a:pt x="293" y="6"/>
                    <a:pt x="295" y="8"/>
                    <a:pt x="295" y="9"/>
                  </a:cubicBezTo>
                  <a:cubicBezTo>
                    <a:pt x="296" y="10"/>
                    <a:pt x="296" y="14"/>
                    <a:pt x="296" y="16"/>
                  </a:cubicBezTo>
                  <a:cubicBezTo>
                    <a:pt x="296" y="17"/>
                    <a:pt x="297" y="19"/>
                    <a:pt x="297" y="20"/>
                  </a:cubicBezTo>
                  <a:cubicBezTo>
                    <a:pt x="297" y="21"/>
                    <a:pt x="297" y="22"/>
                    <a:pt x="298" y="23"/>
                  </a:cubicBezTo>
                  <a:cubicBezTo>
                    <a:pt x="298" y="24"/>
                    <a:pt x="300" y="25"/>
                    <a:pt x="300" y="26"/>
                  </a:cubicBezTo>
                  <a:cubicBezTo>
                    <a:pt x="301" y="26"/>
                    <a:pt x="304" y="27"/>
                    <a:pt x="304" y="28"/>
                  </a:cubicBezTo>
                  <a:cubicBezTo>
                    <a:pt x="305" y="28"/>
                    <a:pt x="308" y="29"/>
                    <a:pt x="308" y="30"/>
                  </a:cubicBezTo>
                  <a:cubicBezTo>
                    <a:pt x="309" y="30"/>
                    <a:pt x="310" y="33"/>
                    <a:pt x="311" y="34"/>
                  </a:cubicBezTo>
                  <a:cubicBezTo>
                    <a:pt x="311" y="34"/>
                    <a:pt x="311" y="36"/>
                    <a:pt x="311" y="37"/>
                  </a:cubicBezTo>
                  <a:cubicBezTo>
                    <a:pt x="311" y="38"/>
                    <a:pt x="308" y="41"/>
                    <a:pt x="308" y="42"/>
                  </a:cubicBezTo>
                  <a:cubicBezTo>
                    <a:pt x="307" y="44"/>
                    <a:pt x="304" y="49"/>
                    <a:pt x="304" y="51"/>
                  </a:cubicBezTo>
                  <a:cubicBezTo>
                    <a:pt x="303" y="53"/>
                    <a:pt x="303" y="58"/>
                    <a:pt x="303" y="59"/>
                  </a:cubicBezTo>
                  <a:cubicBezTo>
                    <a:pt x="303" y="62"/>
                    <a:pt x="303" y="67"/>
                    <a:pt x="304" y="70"/>
                  </a:cubicBezTo>
                  <a:cubicBezTo>
                    <a:pt x="304" y="72"/>
                    <a:pt x="307" y="76"/>
                    <a:pt x="308" y="78"/>
                  </a:cubicBezTo>
                  <a:cubicBezTo>
                    <a:pt x="309" y="79"/>
                    <a:pt x="310" y="82"/>
                    <a:pt x="311" y="83"/>
                  </a:cubicBezTo>
                  <a:cubicBezTo>
                    <a:pt x="312" y="85"/>
                    <a:pt x="314" y="88"/>
                    <a:pt x="314" y="90"/>
                  </a:cubicBezTo>
                  <a:cubicBezTo>
                    <a:pt x="315" y="91"/>
                    <a:pt x="316" y="94"/>
                    <a:pt x="316" y="95"/>
                  </a:cubicBezTo>
                  <a:cubicBezTo>
                    <a:pt x="316" y="97"/>
                    <a:pt x="317" y="100"/>
                    <a:pt x="317" y="102"/>
                  </a:cubicBezTo>
                  <a:cubicBezTo>
                    <a:pt x="317" y="103"/>
                    <a:pt x="316" y="106"/>
                    <a:pt x="316" y="107"/>
                  </a:cubicBezTo>
                  <a:cubicBezTo>
                    <a:pt x="316" y="109"/>
                    <a:pt x="314" y="111"/>
                    <a:pt x="313" y="112"/>
                  </a:cubicBezTo>
                  <a:cubicBezTo>
                    <a:pt x="312" y="113"/>
                    <a:pt x="310" y="114"/>
                    <a:pt x="309" y="115"/>
                  </a:cubicBezTo>
                  <a:cubicBezTo>
                    <a:pt x="308" y="116"/>
                    <a:pt x="305" y="117"/>
                    <a:pt x="304" y="118"/>
                  </a:cubicBezTo>
                  <a:cubicBezTo>
                    <a:pt x="302" y="118"/>
                    <a:pt x="299" y="118"/>
                    <a:pt x="297" y="118"/>
                  </a:cubicBezTo>
                  <a:cubicBezTo>
                    <a:pt x="296" y="119"/>
                    <a:pt x="292" y="118"/>
                    <a:pt x="290" y="118"/>
                  </a:cubicBezTo>
                  <a:cubicBezTo>
                    <a:pt x="288" y="118"/>
                    <a:pt x="285" y="118"/>
                    <a:pt x="283" y="118"/>
                  </a:cubicBezTo>
                  <a:cubicBezTo>
                    <a:pt x="282" y="118"/>
                    <a:pt x="280" y="120"/>
                    <a:pt x="279" y="120"/>
                  </a:cubicBezTo>
                  <a:cubicBezTo>
                    <a:pt x="277" y="121"/>
                    <a:pt x="274" y="122"/>
                    <a:pt x="272" y="123"/>
                  </a:cubicBezTo>
                  <a:cubicBezTo>
                    <a:pt x="271" y="124"/>
                    <a:pt x="269" y="125"/>
                    <a:pt x="268" y="126"/>
                  </a:cubicBezTo>
                  <a:cubicBezTo>
                    <a:pt x="267" y="126"/>
                    <a:pt x="266" y="127"/>
                    <a:pt x="265" y="129"/>
                  </a:cubicBezTo>
                  <a:cubicBezTo>
                    <a:pt x="265" y="129"/>
                    <a:pt x="265" y="131"/>
                    <a:pt x="265" y="131"/>
                  </a:cubicBezTo>
                  <a:cubicBezTo>
                    <a:pt x="265" y="132"/>
                    <a:pt x="265" y="134"/>
                    <a:pt x="266" y="134"/>
                  </a:cubicBezTo>
                  <a:cubicBezTo>
                    <a:pt x="266" y="135"/>
                    <a:pt x="267" y="136"/>
                    <a:pt x="267" y="137"/>
                  </a:cubicBezTo>
                  <a:cubicBezTo>
                    <a:pt x="268" y="138"/>
                    <a:pt x="269" y="139"/>
                    <a:pt x="269" y="139"/>
                  </a:cubicBezTo>
                  <a:cubicBezTo>
                    <a:pt x="270" y="141"/>
                    <a:pt x="270" y="143"/>
                    <a:pt x="270" y="144"/>
                  </a:cubicBezTo>
                  <a:cubicBezTo>
                    <a:pt x="270" y="146"/>
                    <a:pt x="270" y="148"/>
                    <a:pt x="270" y="150"/>
                  </a:cubicBezTo>
                  <a:cubicBezTo>
                    <a:pt x="270" y="150"/>
                    <a:pt x="269" y="153"/>
                    <a:pt x="269" y="154"/>
                  </a:cubicBezTo>
                  <a:cubicBezTo>
                    <a:pt x="269" y="155"/>
                    <a:pt x="271" y="157"/>
                    <a:pt x="271" y="158"/>
                  </a:cubicBezTo>
                  <a:cubicBezTo>
                    <a:pt x="272" y="158"/>
                    <a:pt x="272" y="160"/>
                    <a:pt x="273" y="161"/>
                  </a:cubicBezTo>
                  <a:cubicBezTo>
                    <a:pt x="274" y="162"/>
                    <a:pt x="275" y="163"/>
                    <a:pt x="276" y="164"/>
                  </a:cubicBezTo>
                  <a:cubicBezTo>
                    <a:pt x="276" y="164"/>
                    <a:pt x="277" y="165"/>
                    <a:pt x="278" y="165"/>
                  </a:cubicBezTo>
                  <a:cubicBezTo>
                    <a:pt x="279" y="165"/>
                    <a:pt x="280" y="165"/>
                    <a:pt x="280" y="164"/>
                  </a:cubicBezTo>
                  <a:cubicBezTo>
                    <a:pt x="281" y="164"/>
                    <a:pt x="281" y="162"/>
                    <a:pt x="282" y="162"/>
                  </a:cubicBezTo>
                  <a:cubicBezTo>
                    <a:pt x="282" y="161"/>
                    <a:pt x="283" y="160"/>
                    <a:pt x="284" y="159"/>
                  </a:cubicBezTo>
                  <a:cubicBezTo>
                    <a:pt x="284" y="159"/>
                    <a:pt x="285" y="159"/>
                    <a:pt x="286" y="159"/>
                  </a:cubicBezTo>
                  <a:cubicBezTo>
                    <a:pt x="287" y="160"/>
                    <a:pt x="288" y="161"/>
                    <a:pt x="288" y="161"/>
                  </a:cubicBezTo>
                  <a:cubicBezTo>
                    <a:pt x="289" y="162"/>
                    <a:pt x="289" y="162"/>
                    <a:pt x="290" y="162"/>
                  </a:cubicBezTo>
                  <a:cubicBezTo>
                    <a:pt x="289" y="162"/>
                    <a:pt x="289" y="163"/>
                    <a:pt x="289" y="163"/>
                  </a:cubicBezTo>
                  <a:cubicBezTo>
                    <a:pt x="289" y="164"/>
                    <a:pt x="289" y="165"/>
                    <a:pt x="289" y="166"/>
                  </a:cubicBezTo>
                  <a:cubicBezTo>
                    <a:pt x="289" y="166"/>
                    <a:pt x="288" y="168"/>
                    <a:pt x="288" y="168"/>
                  </a:cubicBezTo>
                  <a:cubicBezTo>
                    <a:pt x="287" y="169"/>
                    <a:pt x="285" y="170"/>
                    <a:pt x="285" y="171"/>
                  </a:cubicBezTo>
                  <a:cubicBezTo>
                    <a:pt x="284" y="171"/>
                    <a:pt x="283" y="173"/>
                    <a:pt x="282" y="174"/>
                  </a:cubicBezTo>
                  <a:cubicBezTo>
                    <a:pt x="282" y="174"/>
                    <a:pt x="281" y="177"/>
                    <a:pt x="281" y="178"/>
                  </a:cubicBezTo>
                  <a:cubicBezTo>
                    <a:pt x="281" y="179"/>
                    <a:pt x="281" y="181"/>
                    <a:pt x="281" y="182"/>
                  </a:cubicBezTo>
                  <a:cubicBezTo>
                    <a:pt x="280" y="182"/>
                    <a:pt x="279" y="184"/>
                    <a:pt x="279" y="184"/>
                  </a:cubicBezTo>
                  <a:cubicBezTo>
                    <a:pt x="277" y="185"/>
                    <a:pt x="274" y="186"/>
                    <a:pt x="273" y="187"/>
                  </a:cubicBezTo>
                  <a:cubicBezTo>
                    <a:pt x="272" y="187"/>
                    <a:pt x="268" y="187"/>
                    <a:pt x="267" y="188"/>
                  </a:cubicBezTo>
                  <a:cubicBezTo>
                    <a:pt x="266" y="188"/>
                    <a:pt x="263" y="190"/>
                    <a:pt x="263" y="190"/>
                  </a:cubicBezTo>
                  <a:cubicBezTo>
                    <a:pt x="262" y="191"/>
                    <a:pt x="260" y="192"/>
                    <a:pt x="259" y="193"/>
                  </a:cubicBezTo>
                  <a:cubicBezTo>
                    <a:pt x="259" y="194"/>
                    <a:pt x="258" y="197"/>
                    <a:pt x="257" y="198"/>
                  </a:cubicBezTo>
                  <a:cubicBezTo>
                    <a:pt x="257" y="200"/>
                    <a:pt x="257" y="202"/>
                    <a:pt x="258" y="203"/>
                  </a:cubicBezTo>
                  <a:cubicBezTo>
                    <a:pt x="258" y="204"/>
                    <a:pt x="259" y="206"/>
                    <a:pt x="259" y="207"/>
                  </a:cubicBezTo>
                  <a:cubicBezTo>
                    <a:pt x="259" y="209"/>
                    <a:pt x="261" y="210"/>
                    <a:pt x="262" y="211"/>
                  </a:cubicBezTo>
                  <a:cubicBezTo>
                    <a:pt x="262" y="212"/>
                    <a:pt x="262" y="214"/>
                    <a:pt x="262" y="215"/>
                  </a:cubicBezTo>
                  <a:cubicBezTo>
                    <a:pt x="262" y="215"/>
                    <a:pt x="261" y="216"/>
                    <a:pt x="260" y="216"/>
                  </a:cubicBezTo>
                  <a:cubicBezTo>
                    <a:pt x="259" y="217"/>
                    <a:pt x="259" y="219"/>
                    <a:pt x="258" y="220"/>
                  </a:cubicBezTo>
                  <a:cubicBezTo>
                    <a:pt x="258" y="221"/>
                    <a:pt x="256" y="222"/>
                    <a:pt x="255" y="222"/>
                  </a:cubicBezTo>
                  <a:cubicBezTo>
                    <a:pt x="254" y="222"/>
                    <a:pt x="251" y="222"/>
                    <a:pt x="250" y="221"/>
                  </a:cubicBezTo>
                  <a:cubicBezTo>
                    <a:pt x="249" y="221"/>
                    <a:pt x="247" y="219"/>
                    <a:pt x="246" y="218"/>
                  </a:cubicBezTo>
                  <a:cubicBezTo>
                    <a:pt x="245" y="218"/>
                    <a:pt x="243" y="217"/>
                    <a:pt x="243" y="217"/>
                  </a:cubicBezTo>
                  <a:cubicBezTo>
                    <a:pt x="242" y="217"/>
                    <a:pt x="240" y="218"/>
                    <a:pt x="240" y="218"/>
                  </a:cubicBezTo>
                  <a:cubicBezTo>
                    <a:pt x="239" y="218"/>
                    <a:pt x="239" y="219"/>
                    <a:pt x="238" y="219"/>
                  </a:cubicBezTo>
                  <a:cubicBezTo>
                    <a:pt x="238" y="220"/>
                    <a:pt x="238" y="222"/>
                    <a:pt x="238" y="222"/>
                  </a:cubicBezTo>
                  <a:cubicBezTo>
                    <a:pt x="238" y="224"/>
                    <a:pt x="239" y="226"/>
                    <a:pt x="239" y="227"/>
                  </a:cubicBezTo>
                  <a:cubicBezTo>
                    <a:pt x="239" y="228"/>
                    <a:pt x="239" y="230"/>
                    <a:pt x="238" y="231"/>
                  </a:cubicBezTo>
                  <a:cubicBezTo>
                    <a:pt x="238" y="232"/>
                    <a:pt x="239" y="234"/>
                    <a:pt x="238" y="235"/>
                  </a:cubicBezTo>
                  <a:cubicBezTo>
                    <a:pt x="238" y="236"/>
                    <a:pt x="237" y="238"/>
                    <a:pt x="236" y="239"/>
                  </a:cubicBezTo>
                  <a:cubicBezTo>
                    <a:pt x="235" y="241"/>
                    <a:pt x="233" y="244"/>
                    <a:pt x="232" y="245"/>
                  </a:cubicBezTo>
                  <a:cubicBezTo>
                    <a:pt x="231" y="246"/>
                    <a:pt x="230" y="247"/>
                    <a:pt x="229" y="248"/>
                  </a:cubicBezTo>
                  <a:cubicBezTo>
                    <a:pt x="228" y="249"/>
                    <a:pt x="227" y="251"/>
                    <a:pt x="226" y="252"/>
                  </a:cubicBezTo>
                  <a:cubicBezTo>
                    <a:pt x="225" y="253"/>
                    <a:pt x="224" y="255"/>
                    <a:pt x="224" y="256"/>
                  </a:cubicBezTo>
                  <a:cubicBezTo>
                    <a:pt x="224" y="257"/>
                    <a:pt x="224" y="258"/>
                    <a:pt x="224" y="259"/>
                  </a:cubicBezTo>
                  <a:cubicBezTo>
                    <a:pt x="224" y="260"/>
                    <a:pt x="224" y="262"/>
                    <a:pt x="224" y="262"/>
                  </a:cubicBezTo>
                  <a:cubicBezTo>
                    <a:pt x="224" y="263"/>
                    <a:pt x="225" y="263"/>
                    <a:pt x="226" y="264"/>
                  </a:cubicBezTo>
                  <a:cubicBezTo>
                    <a:pt x="226" y="264"/>
                    <a:pt x="227" y="264"/>
                    <a:pt x="228" y="264"/>
                  </a:cubicBezTo>
                  <a:cubicBezTo>
                    <a:pt x="229" y="264"/>
                    <a:pt x="230" y="263"/>
                    <a:pt x="230" y="264"/>
                  </a:cubicBezTo>
                  <a:cubicBezTo>
                    <a:pt x="230" y="264"/>
                    <a:pt x="230" y="265"/>
                    <a:pt x="230" y="265"/>
                  </a:cubicBezTo>
                  <a:cubicBezTo>
                    <a:pt x="230" y="266"/>
                    <a:pt x="230" y="269"/>
                    <a:pt x="230" y="270"/>
                  </a:cubicBezTo>
                  <a:cubicBezTo>
                    <a:pt x="230" y="271"/>
                    <a:pt x="230" y="273"/>
                    <a:pt x="230" y="274"/>
                  </a:cubicBezTo>
                  <a:cubicBezTo>
                    <a:pt x="230" y="275"/>
                    <a:pt x="230" y="277"/>
                    <a:pt x="230" y="278"/>
                  </a:cubicBezTo>
                  <a:cubicBezTo>
                    <a:pt x="229" y="280"/>
                    <a:pt x="227" y="283"/>
                    <a:pt x="227" y="285"/>
                  </a:cubicBezTo>
                  <a:cubicBezTo>
                    <a:pt x="226" y="286"/>
                    <a:pt x="223" y="289"/>
                    <a:pt x="222" y="290"/>
                  </a:cubicBezTo>
                  <a:cubicBezTo>
                    <a:pt x="221" y="291"/>
                    <a:pt x="219" y="293"/>
                    <a:pt x="217" y="294"/>
                  </a:cubicBezTo>
                  <a:cubicBezTo>
                    <a:pt x="215" y="294"/>
                    <a:pt x="211" y="294"/>
                    <a:pt x="209" y="294"/>
                  </a:cubicBezTo>
                  <a:cubicBezTo>
                    <a:pt x="207" y="293"/>
                    <a:pt x="203" y="293"/>
                    <a:pt x="200" y="293"/>
                  </a:cubicBezTo>
                  <a:cubicBezTo>
                    <a:pt x="199" y="293"/>
                    <a:pt x="195" y="293"/>
                    <a:pt x="194" y="294"/>
                  </a:cubicBezTo>
                  <a:cubicBezTo>
                    <a:pt x="192" y="294"/>
                    <a:pt x="191" y="296"/>
                    <a:pt x="190" y="296"/>
                  </a:cubicBezTo>
                  <a:cubicBezTo>
                    <a:pt x="189" y="297"/>
                    <a:pt x="187" y="298"/>
                    <a:pt x="187" y="299"/>
                  </a:cubicBezTo>
                  <a:cubicBezTo>
                    <a:pt x="187" y="299"/>
                    <a:pt x="186" y="301"/>
                    <a:pt x="186" y="302"/>
                  </a:cubicBezTo>
                  <a:cubicBezTo>
                    <a:pt x="186" y="303"/>
                    <a:pt x="186" y="305"/>
                    <a:pt x="186" y="306"/>
                  </a:cubicBezTo>
                  <a:cubicBezTo>
                    <a:pt x="187" y="306"/>
                    <a:pt x="188" y="307"/>
                    <a:pt x="189" y="307"/>
                  </a:cubicBezTo>
                  <a:cubicBezTo>
                    <a:pt x="190" y="307"/>
                    <a:pt x="191" y="308"/>
                    <a:pt x="192" y="308"/>
                  </a:cubicBezTo>
                  <a:cubicBezTo>
                    <a:pt x="193" y="309"/>
                    <a:pt x="194" y="310"/>
                    <a:pt x="194" y="311"/>
                  </a:cubicBezTo>
                  <a:cubicBezTo>
                    <a:pt x="194" y="312"/>
                    <a:pt x="193" y="314"/>
                    <a:pt x="193" y="314"/>
                  </a:cubicBezTo>
                  <a:cubicBezTo>
                    <a:pt x="192" y="314"/>
                    <a:pt x="190" y="315"/>
                    <a:pt x="189" y="315"/>
                  </a:cubicBezTo>
                  <a:cubicBezTo>
                    <a:pt x="188" y="316"/>
                    <a:pt x="184" y="315"/>
                    <a:pt x="183" y="315"/>
                  </a:cubicBezTo>
                  <a:cubicBezTo>
                    <a:pt x="182" y="315"/>
                    <a:pt x="180" y="314"/>
                    <a:pt x="179" y="313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13"/>
            <p:cNvSpPr>
              <a:spLocks/>
            </p:cNvSpPr>
            <p:nvPr/>
          </p:nvSpPr>
          <p:spPr bwMode="auto">
            <a:xfrm>
              <a:off x="2535238" y="2730500"/>
              <a:ext cx="1822450" cy="1157288"/>
            </a:xfrm>
            <a:custGeom>
              <a:avLst/>
              <a:gdLst>
                <a:gd name="T0" fmla="*/ 352 w 413"/>
                <a:gd name="T1" fmla="*/ 10 h 262"/>
                <a:gd name="T2" fmla="*/ 365 w 413"/>
                <a:gd name="T3" fmla="*/ 15 h 262"/>
                <a:gd name="T4" fmla="*/ 378 w 413"/>
                <a:gd name="T5" fmla="*/ 7 h 262"/>
                <a:gd name="T6" fmla="*/ 390 w 413"/>
                <a:gd name="T7" fmla="*/ 1 h 262"/>
                <a:gd name="T8" fmla="*/ 396 w 413"/>
                <a:gd name="T9" fmla="*/ 16 h 262"/>
                <a:gd name="T10" fmla="*/ 389 w 413"/>
                <a:gd name="T11" fmla="*/ 28 h 262"/>
                <a:gd name="T12" fmla="*/ 378 w 413"/>
                <a:gd name="T13" fmla="*/ 45 h 262"/>
                <a:gd name="T14" fmla="*/ 372 w 413"/>
                <a:gd name="T15" fmla="*/ 63 h 262"/>
                <a:gd name="T16" fmla="*/ 395 w 413"/>
                <a:gd name="T17" fmla="*/ 66 h 262"/>
                <a:gd name="T18" fmla="*/ 411 w 413"/>
                <a:gd name="T19" fmla="*/ 75 h 262"/>
                <a:gd name="T20" fmla="*/ 404 w 413"/>
                <a:gd name="T21" fmla="*/ 89 h 262"/>
                <a:gd name="T22" fmla="*/ 398 w 413"/>
                <a:gd name="T23" fmla="*/ 117 h 262"/>
                <a:gd name="T24" fmla="*/ 389 w 413"/>
                <a:gd name="T25" fmla="*/ 137 h 262"/>
                <a:gd name="T26" fmla="*/ 387 w 413"/>
                <a:gd name="T27" fmla="*/ 153 h 262"/>
                <a:gd name="T28" fmla="*/ 385 w 413"/>
                <a:gd name="T29" fmla="*/ 172 h 262"/>
                <a:gd name="T30" fmla="*/ 369 w 413"/>
                <a:gd name="T31" fmla="*/ 159 h 262"/>
                <a:gd name="T32" fmla="*/ 356 w 413"/>
                <a:gd name="T33" fmla="*/ 172 h 262"/>
                <a:gd name="T34" fmla="*/ 349 w 413"/>
                <a:gd name="T35" fmla="*/ 205 h 262"/>
                <a:gd name="T36" fmla="*/ 324 w 413"/>
                <a:gd name="T37" fmla="*/ 212 h 262"/>
                <a:gd name="T38" fmla="*/ 272 w 413"/>
                <a:gd name="T39" fmla="*/ 229 h 262"/>
                <a:gd name="T40" fmla="*/ 259 w 413"/>
                <a:gd name="T41" fmla="*/ 227 h 262"/>
                <a:gd name="T42" fmla="*/ 244 w 413"/>
                <a:gd name="T43" fmla="*/ 234 h 262"/>
                <a:gd name="T44" fmla="*/ 229 w 413"/>
                <a:gd name="T45" fmla="*/ 242 h 262"/>
                <a:gd name="T46" fmla="*/ 214 w 413"/>
                <a:gd name="T47" fmla="*/ 255 h 262"/>
                <a:gd name="T48" fmla="*/ 193 w 413"/>
                <a:gd name="T49" fmla="*/ 259 h 262"/>
                <a:gd name="T50" fmla="*/ 182 w 413"/>
                <a:gd name="T51" fmla="*/ 246 h 262"/>
                <a:gd name="T52" fmla="*/ 142 w 413"/>
                <a:gd name="T53" fmla="*/ 249 h 262"/>
                <a:gd name="T54" fmla="*/ 126 w 413"/>
                <a:gd name="T55" fmla="*/ 230 h 262"/>
                <a:gd name="T56" fmla="*/ 113 w 413"/>
                <a:gd name="T57" fmla="*/ 219 h 262"/>
                <a:gd name="T58" fmla="*/ 99 w 413"/>
                <a:gd name="T59" fmla="*/ 208 h 262"/>
                <a:gd name="T60" fmla="*/ 85 w 413"/>
                <a:gd name="T61" fmla="*/ 202 h 262"/>
                <a:gd name="T62" fmla="*/ 65 w 413"/>
                <a:gd name="T63" fmla="*/ 204 h 262"/>
                <a:gd name="T64" fmla="*/ 67 w 413"/>
                <a:gd name="T65" fmla="*/ 175 h 262"/>
                <a:gd name="T66" fmla="*/ 53 w 413"/>
                <a:gd name="T67" fmla="*/ 177 h 262"/>
                <a:gd name="T68" fmla="*/ 25 w 413"/>
                <a:gd name="T69" fmla="*/ 182 h 262"/>
                <a:gd name="T70" fmla="*/ 1 w 413"/>
                <a:gd name="T71" fmla="*/ 162 h 262"/>
                <a:gd name="T72" fmla="*/ 18 w 413"/>
                <a:gd name="T73" fmla="*/ 156 h 262"/>
                <a:gd name="T74" fmla="*/ 14 w 413"/>
                <a:gd name="T75" fmla="*/ 141 h 262"/>
                <a:gd name="T76" fmla="*/ 51 w 413"/>
                <a:gd name="T77" fmla="*/ 130 h 262"/>
                <a:gd name="T78" fmla="*/ 53 w 413"/>
                <a:gd name="T79" fmla="*/ 108 h 262"/>
                <a:gd name="T80" fmla="*/ 53 w 413"/>
                <a:gd name="T81" fmla="*/ 92 h 262"/>
                <a:gd name="T82" fmla="*/ 62 w 413"/>
                <a:gd name="T83" fmla="*/ 67 h 262"/>
                <a:gd name="T84" fmla="*/ 80 w 413"/>
                <a:gd name="T85" fmla="*/ 66 h 262"/>
                <a:gd name="T86" fmla="*/ 82 w 413"/>
                <a:gd name="T87" fmla="*/ 47 h 262"/>
                <a:gd name="T88" fmla="*/ 103 w 413"/>
                <a:gd name="T89" fmla="*/ 29 h 262"/>
                <a:gd name="T90" fmla="*/ 113 w 413"/>
                <a:gd name="T91" fmla="*/ 11 h 262"/>
                <a:gd name="T92" fmla="*/ 120 w 413"/>
                <a:gd name="T93" fmla="*/ 3 h 262"/>
                <a:gd name="T94" fmla="*/ 134 w 413"/>
                <a:gd name="T95" fmla="*/ 9 h 262"/>
                <a:gd name="T96" fmla="*/ 148 w 413"/>
                <a:gd name="T97" fmla="*/ 17 h 262"/>
                <a:gd name="T98" fmla="*/ 156 w 413"/>
                <a:gd name="T99" fmla="*/ 15 h 262"/>
                <a:gd name="T100" fmla="*/ 168 w 413"/>
                <a:gd name="T101" fmla="*/ 26 h 262"/>
                <a:gd name="T102" fmla="*/ 187 w 413"/>
                <a:gd name="T103" fmla="*/ 28 h 262"/>
                <a:gd name="T104" fmla="*/ 202 w 413"/>
                <a:gd name="T105" fmla="*/ 27 h 262"/>
                <a:gd name="T106" fmla="*/ 220 w 413"/>
                <a:gd name="T107" fmla="*/ 29 h 262"/>
                <a:gd name="T108" fmla="*/ 233 w 413"/>
                <a:gd name="T109" fmla="*/ 19 h 262"/>
                <a:gd name="T110" fmla="*/ 252 w 413"/>
                <a:gd name="T111" fmla="*/ 16 h 262"/>
                <a:gd name="T112" fmla="*/ 260 w 413"/>
                <a:gd name="T113" fmla="*/ 22 h 262"/>
                <a:gd name="T114" fmla="*/ 281 w 413"/>
                <a:gd name="T115" fmla="*/ 11 h 262"/>
                <a:gd name="T116" fmla="*/ 298 w 413"/>
                <a:gd name="T117" fmla="*/ 22 h 262"/>
                <a:gd name="T118" fmla="*/ 324 w 413"/>
                <a:gd name="T119" fmla="*/ 1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13" h="262">
                  <a:moveTo>
                    <a:pt x="343" y="6"/>
                  </a:moveTo>
                  <a:cubicBezTo>
                    <a:pt x="343" y="6"/>
                    <a:pt x="343" y="6"/>
                    <a:pt x="343" y="6"/>
                  </a:cubicBezTo>
                  <a:cubicBezTo>
                    <a:pt x="344" y="6"/>
                    <a:pt x="345" y="7"/>
                    <a:pt x="346" y="7"/>
                  </a:cubicBezTo>
                  <a:cubicBezTo>
                    <a:pt x="346" y="7"/>
                    <a:pt x="347" y="9"/>
                    <a:pt x="347" y="9"/>
                  </a:cubicBezTo>
                  <a:cubicBezTo>
                    <a:pt x="348" y="9"/>
                    <a:pt x="349" y="10"/>
                    <a:pt x="349" y="10"/>
                  </a:cubicBezTo>
                  <a:cubicBezTo>
                    <a:pt x="350" y="11"/>
                    <a:pt x="351" y="10"/>
                    <a:pt x="352" y="10"/>
                  </a:cubicBezTo>
                  <a:cubicBezTo>
                    <a:pt x="352" y="10"/>
                    <a:pt x="353" y="9"/>
                    <a:pt x="353" y="9"/>
                  </a:cubicBezTo>
                  <a:cubicBezTo>
                    <a:pt x="353" y="9"/>
                    <a:pt x="354" y="8"/>
                    <a:pt x="355" y="8"/>
                  </a:cubicBezTo>
                  <a:cubicBezTo>
                    <a:pt x="355" y="8"/>
                    <a:pt x="357" y="8"/>
                    <a:pt x="357" y="9"/>
                  </a:cubicBezTo>
                  <a:cubicBezTo>
                    <a:pt x="358" y="9"/>
                    <a:pt x="358" y="11"/>
                    <a:pt x="359" y="12"/>
                  </a:cubicBezTo>
                  <a:cubicBezTo>
                    <a:pt x="359" y="13"/>
                    <a:pt x="360" y="14"/>
                    <a:pt x="361" y="14"/>
                  </a:cubicBezTo>
                  <a:cubicBezTo>
                    <a:pt x="362" y="15"/>
                    <a:pt x="364" y="15"/>
                    <a:pt x="365" y="15"/>
                  </a:cubicBezTo>
                  <a:cubicBezTo>
                    <a:pt x="366" y="15"/>
                    <a:pt x="369" y="15"/>
                    <a:pt x="371" y="15"/>
                  </a:cubicBezTo>
                  <a:cubicBezTo>
                    <a:pt x="372" y="15"/>
                    <a:pt x="374" y="15"/>
                    <a:pt x="376" y="15"/>
                  </a:cubicBezTo>
                  <a:cubicBezTo>
                    <a:pt x="377" y="14"/>
                    <a:pt x="378" y="14"/>
                    <a:pt x="379" y="13"/>
                  </a:cubicBezTo>
                  <a:cubicBezTo>
                    <a:pt x="380" y="12"/>
                    <a:pt x="381" y="11"/>
                    <a:pt x="381" y="11"/>
                  </a:cubicBezTo>
                  <a:cubicBezTo>
                    <a:pt x="381" y="10"/>
                    <a:pt x="380" y="9"/>
                    <a:pt x="380" y="8"/>
                  </a:cubicBezTo>
                  <a:cubicBezTo>
                    <a:pt x="379" y="8"/>
                    <a:pt x="378" y="7"/>
                    <a:pt x="378" y="7"/>
                  </a:cubicBezTo>
                  <a:cubicBezTo>
                    <a:pt x="377" y="6"/>
                    <a:pt x="377" y="5"/>
                    <a:pt x="377" y="5"/>
                  </a:cubicBezTo>
                  <a:cubicBezTo>
                    <a:pt x="376" y="4"/>
                    <a:pt x="376" y="3"/>
                    <a:pt x="377" y="2"/>
                  </a:cubicBezTo>
                  <a:cubicBezTo>
                    <a:pt x="377" y="1"/>
                    <a:pt x="378" y="1"/>
                    <a:pt x="379" y="0"/>
                  </a:cubicBezTo>
                  <a:cubicBezTo>
                    <a:pt x="380" y="0"/>
                    <a:pt x="381" y="0"/>
                    <a:pt x="382" y="0"/>
                  </a:cubicBezTo>
                  <a:cubicBezTo>
                    <a:pt x="383" y="0"/>
                    <a:pt x="385" y="0"/>
                    <a:pt x="386" y="0"/>
                  </a:cubicBezTo>
                  <a:cubicBezTo>
                    <a:pt x="387" y="0"/>
                    <a:pt x="389" y="1"/>
                    <a:pt x="390" y="1"/>
                  </a:cubicBezTo>
                  <a:cubicBezTo>
                    <a:pt x="391" y="1"/>
                    <a:pt x="392" y="2"/>
                    <a:pt x="393" y="2"/>
                  </a:cubicBezTo>
                  <a:cubicBezTo>
                    <a:pt x="394" y="3"/>
                    <a:pt x="396" y="3"/>
                    <a:pt x="397" y="4"/>
                  </a:cubicBezTo>
                  <a:cubicBezTo>
                    <a:pt x="397" y="5"/>
                    <a:pt x="399" y="6"/>
                    <a:pt x="400" y="7"/>
                  </a:cubicBezTo>
                  <a:cubicBezTo>
                    <a:pt x="400" y="8"/>
                    <a:pt x="401" y="10"/>
                    <a:pt x="401" y="11"/>
                  </a:cubicBezTo>
                  <a:cubicBezTo>
                    <a:pt x="401" y="12"/>
                    <a:pt x="401" y="14"/>
                    <a:pt x="400" y="15"/>
                  </a:cubicBezTo>
                  <a:cubicBezTo>
                    <a:pt x="399" y="15"/>
                    <a:pt x="397" y="16"/>
                    <a:pt x="396" y="16"/>
                  </a:cubicBezTo>
                  <a:cubicBezTo>
                    <a:pt x="395" y="16"/>
                    <a:pt x="393" y="15"/>
                    <a:pt x="392" y="15"/>
                  </a:cubicBezTo>
                  <a:cubicBezTo>
                    <a:pt x="392" y="15"/>
                    <a:pt x="390" y="15"/>
                    <a:pt x="390" y="16"/>
                  </a:cubicBezTo>
                  <a:cubicBezTo>
                    <a:pt x="389" y="16"/>
                    <a:pt x="389" y="17"/>
                    <a:pt x="389" y="18"/>
                  </a:cubicBezTo>
                  <a:cubicBezTo>
                    <a:pt x="389" y="19"/>
                    <a:pt x="389" y="21"/>
                    <a:pt x="389" y="22"/>
                  </a:cubicBezTo>
                  <a:cubicBezTo>
                    <a:pt x="389" y="23"/>
                    <a:pt x="390" y="23"/>
                    <a:pt x="390" y="24"/>
                  </a:cubicBezTo>
                  <a:cubicBezTo>
                    <a:pt x="390" y="25"/>
                    <a:pt x="389" y="27"/>
                    <a:pt x="389" y="28"/>
                  </a:cubicBezTo>
                  <a:cubicBezTo>
                    <a:pt x="388" y="29"/>
                    <a:pt x="387" y="29"/>
                    <a:pt x="386" y="30"/>
                  </a:cubicBezTo>
                  <a:cubicBezTo>
                    <a:pt x="385" y="30"/>
                    <a:pt x="384" y="31"/>
                    <a:pt x="383" y="31"/>
                  </a:cubicBezTo>
                  <a:cubicBezTo>
                    <a:pt x="382" y="31"/>
                    <a:pt x="381" y="33"/>
                    <a:pt x="380" y="33"/>
                  </a:cubicBezTo>
                  <a:cubicBezTo>
                    <a:pt x="380" y="34"/>
                    <a:pt x="379" y="36"/>
                    <a:pt x="379" y="37"/>
                  </a:cubicBezTo>
                  <a:cubicBezTo>
                    <a:pt x="379" y="38"/>
                    <a:pt x="380" y="40"/>
                    <a:pt x="379" y="41"/>
                  </a:cubicBezTo>
                  <a:cubicBezTo>
                    <a:pt x="379" y="42"/>
                    <a:pt x="379" y="44"/>
                    <a:pt x="378" y="45"/>
                  </a:cubicBezTo>
                  <a:cubicBezTo>
                    <a:pt x="378" y="46"/>
                    <a:pt x="376" y="47"/>
                    <a:pt x="375" y="48"/>
                  </a:cubicBezTo>
                  <a:cubicBezTo>
                    <a:pt x="374" y="49"/>
                    <a:pt x="373" y="50"/>
                    <a:pt x="371" y="51"/>
                  </a:cubicBezTo>
                  <a:cubicBezTo>
                    <a:pt x="370" y="51"/>
                    <a:pt x="369" y="53"/>
                    <a:pt x="368" y="54"/>
                  </a:cubicBezTo>
                  <a:cubicBezTo>
                    <a:pt x="367" y="54"/>
                    <a:pt x="366" y="55"/>
                    <a:pt x="366" y="56"/>
                  </a:cubicBezTo>
                  <a:cubicBezTo>
                    <a:pt x="366" y="57"/>
                    <a:pt x="366" y="59"/>
                    <a:pt x="366" y="59"/>
                  </a:cubicBezTo>
                  <a:cubicBezTo>
                    <a:pt x="367" y="60"/>
                    <a:pt x="370" y="62"/>
                    <a:pt x="372" y="63"/>
                  </a:cubicBezTo>
                  <a:cubicBezTo>
                    <a:pt x="373" y="64"/>
                    <a:pt x="376" y="67"/>
                    <a:pt x="377" y="67"/>
                  </a:cubicBezTo>
                  <a:cubicBezTo>
                    <a:pt x="379" y="68"/>
                    <a:pt x="381" y="69"/>
                    <a:pt x="383" y="69"/>
                  </a:cubicBezTo>
                  <a:cubicBezTo>
                    <a:pt x="384" y="69"/>
                    <a:pt x="385" y="69"/>
                    <a:pt x="386" y="69"/>
                  </a:cubicBezTo>
                  <a:cubicBezTo>
                    <a:pt x="387" y="69"/>
                    <a:pt x="388" y="69"/>
                    <a:pt x="389" y="68"/>
                  </a:cubicBezTo>
                  <a:cubicBezTo>
                    <a:pt x="390" y="68"/>
                    <a:pt x="391" y="67"/>
                    <a:pt x="392" y="66"/>
                  </a:cubicBezTo>
                  <a:cubicBezTo>
                    <a:pt x="393" y="66"/>
                    <a:pt x="394" y="66"/>
                    <a:pt x="395" y="66"/>
                  </a:cubicBezTo>
                  <a:cubicBezTo>
                    <a:pt x="396" y="66"/>
                    <a:pt x="397" y="67"/>
                    <a:pt x="397" y="68"/>
                  </a:cubicBezTo>
                  <a:cubicBezTo>
                    <a:pt x="398" y="69"/>
                    <a:pt x="399" y="70"/>
                    <a:pt x="400" y="71"/>
                  </a:cubicBezTo>
                  <a:cubicBezTo>
                    <a:pt x="401" y="71"/>
                    <a:pt x="402" y="72"/>
                    <a:pt x="402" y="72"/>
                  </a:cubicBezTo>
                  <a:cubicBezTo>
                    <a:pt x="403" y="72"/>
                    <a:pt x="405" y="71"/>
                    <a:pt x="405" y="71"/>
                  </a:cubicBezTo>
                  <a:cubicBezTo>
                    <a:pt x="406" y="71"/>
                    <a:pt x="408" y="71"/>
                    <a:pt x="408" y="72"/>
                  </a:cubicBezTo>
                  <a:cubicBezTo>
                    <a:pt x="409" y="72"/>
                    <a:pt x="411" y="74"/>
                    <a:pt x="411" y="75"/>
                  </a:cubicBezTo>
                  <a:cubicBezTo>
                    <a:pt x="412" y="75"/>
                    <a:pt x="412" y="76"/>
                    <a:pt x="413" y="77"/>
                  </a:cubicBezTo>
                  <a:cubicBezTo>
                    <a:pt x="413" y="78"/>
                    <a:pt x="413" y="79"/>
                    <a:pt x="413" y="80"/>
                  </a:cubicBezTo>
                  <a:cubicBezTo>
                    <a:pt x="412" y="81"/>
                    <a:pt x="412" y="82"/>
                    <a:pt x="411" y="83"/>
                  </a:cubicBezTo>
                  <a:cubicBezTo>
                    <a:pt x="411" y="83"/>
                    <a:pt x="411" y="84"/>
                    <a:pt x="411" y="85"/>
                  </a:cubicBezTo>
                  <a:cubicBezTo>
                    <a:pt x="410" y="86"/>
                    <a:pt x="409" y="87"/>
                    <a:pt x="408" y="87"/>
                  </a:cubicBezTo>
                  <a:cubicBezTo>
                    <a:pt x="407" y="88"/>
                    <a:pt x="405" y="88"/>
                    <a:pt x="404" y="89"/>
                  </a:cubicBezTo>
                  <a:cubicBezTo>
                    <a:pt x="403" y="90"/>
                    <a:pt x="401" y="92"/>
                    <a:pt x="401" y="93"/>
                  </a:cubicBezTo>
                  <a:cubicBezTo>
                    <a:pt x="399" y="94"/>
                    <a:pt x="398" y="97"/>
                    <a:pt x="398" y="99"/>
                  </a:cubicBezTo>
                  <a:cubicBezTo>
                    <a:pt x="397" y="100"/>
                    <a:pt x="397" y="102"/>
                    <a:pt x="397" y="103"/>
                  </a:cubicBezTo>
                  <a:cubicBezTo>
                    <a:pt x="396" y="104"/>
                    <a:pt x="396" y="107"/>
                    <a:pt x="396" y="108"/>
                  </a:cubicBezTo>
                  <a:cubicBezTo>
                    <a:pt x="396" y="109"/>
                    <a:pt x="396" y="111"/>
                    <a:pt x="397" y="112"/>
                  </a:cubicBezTo>
                  <a:cubicBezTo>
                    <a:pt x="397" y="113"/>
                    <a:pt x="397" y="116"/>
                    <a:pt x="398" y="117"/>
                  </a:cubicBezTo>
                  <a:cubicBezTo>
                    <a:pt x="398" y="119"/>
                    <a:pt x="399" y="121"/>
                    <a:pt x="399" y="123"/>
                  </a:cubicBezTo>
                  <a:cubicBezTo>
                    <a:pt x="399" y="124"/>
                    <a:pt x="399" y="126"/>
                    <a:pt x="398" y="127"/>
                  </a:cubicBezTo>
                  <a:cubicBezTo>
                    <a:pt x="398" y="128"/>
                    <a:pt x="397" y="129"/>
                    <a:pt x="397" y="130"/>
                  </a:cubicBezTo>
                  <a:cubicBezTo>
                    <a:pt x="396" y="131"/>
                    <a:pt x="395" y="132"/>
                    <a:pt x="394" y="132"/>
                  </a:cubicBezTo>
                  <a:cubicBezTo>
                    <a:pt x="393" y="133"/>
                    <a:pt x="392" y="134"/>
                    <a:pt x="391" y="134"/>
                  </a:cubicBezTo>
                  <a:cubicBezTo>
                    <a:pt x="390" y="135"/>
                    <a:pt x="389" y="136"/>
                    <a:pt x="389" y="137"/>
                  </a:cubicBezTo>
                  <a:cubicBezTo>
                    <a:pt x="389" y="138"/>
                    <a:pt x="389" y="140"/>
                    <a:pt x="389" y="142"/>
                  </a:cubicBezTo>
                  <a:cubicBezTo>
                    <a:pt x="389" y="143"/>
                    <a:pt x="389" y="145"/>
                    <a:pt x="389" y="146"/>
                  </a:cubicBezTo>
                  <a:cubicBezTo>
                    <a:pt x="389" y="146"/>
                    <a:pt x="389" y="148"/>
                    <a:pt x="388" y="148"/>
                  </a:cubicBezTo>
                  <a:cubicBezTo>
                    <a:pt x="388" y="148"/>
                    <a:pt x="388" y="149"/>
                    <a:pt x="387" y="150"/>
                  </a:cubicBezTo>
                  <a:cubicBezTo>
                    <a:pt x="387" y="150"/>
                    <a:pt x="387" y="151"/>
                    <a:pt x="387" y="152"/>
                  </a:cubicBezTo>
                  <a:cubicBezTo>
                    <a:pt x="387" y="152"/>
                    <a:pt x="387" y="153"/>
                    <a:pt x="387" y="153"/>
                  </a:cubicBezTo>
                  <a:cubicBezTo>
                    <a:pt x="388" y="154"/>
                    <a:pt x="389" y="155"/>
                    <a:pt x="389" y="156"/>
                  </a:cubicBezTo>
                  <a:cubicBezTo>
                    <a:pt x="390" y="156"/>
                    <a:pt x="390" y="159"/>
                    <a:pt x="390" y="160"/>
                  </a:cubicBezTo>
                  <a:cubicBezTo>
                    <a:pt x="390" y="161"/>
                    <a:pt x="390" y="164"/>
                    <a:pt x="390" y="165"/>
                  </a:cubicBezTo>
                  <a:cubicBezTo>
                    <a:pt x="390" y="166"/>
                    <a:pt x="389" y="168"/>
                    <a:pt x="388" y="169"/>
                  </a:cubicBezTo>
                  <a:cubicBezTo>
                    <a:pt x="388" y="170"/>
                    <a:pt x="387" y="171"/>
                    <a:pt x="386" y="172"/>
                  </a:cubicBezTo>
                  <a:cubicBezTo>
                    <a:pt x="386" y="172"/>
                    <a:pt x="385" y="172"/>
                    <a:pt x="385" y="172"/>
                  </a:cubicBezTo>
                  <a:cubicBezTo>
                    <a:pt x="385" y="173"/>
                    <a:pt x="383" y="174"/>
                    <a:pt x="383" y="175"/>
                  </a:cubicBezTo>
                  <a:cubicBezTo>
                    <a:pt x="381" y="175"/>
                    <a:pt x="380" y="174"/>
                    <a:pt x="379" y="174"/>
                  </a:cubicBezTo>
                  <a:cubicBezTo>
                    <a:pt x="377" y="173"/>
                    <a:pt x="375" y="171"/>
                    <a:pt x="374" y="170"/>
                  </a:cubicBezTo>
                  <a:cubicBezTo>
                    <a:pt x="373" y="169"/>
                    <a:pt x="373" y="167"/>
                    <a:pt x="372" y="166"/>
                  </a:cubicBezTo>
                  <a:cubicBezTo>
                    <a:pt x="372" y="165"/>
                    <a:pt x="371" y="164"/>
                    <a:pt x="370" y="162"/>
                  </a:cubicBezTo>
                  <a:cubicBezTo>
                    <a:pt x="370" y="162"/>
                    <a:pt x="370" y="160"/>
                    <a:pt x="369" y="159"/>
                  </a:cubicBezTo>
                  <a:cubicBezTo>
                    <a:pt x="369" y="158"/>
                    <a:pt x="368" y="156"/>
                    <a:pt x="367" y="156"/>
                  </a:cubicBezTo>
                  <a:cubicBezTo>
                    <a:pt x="366" y="156"/>
                    <a:pt x="365" y="155"/>
                    <a:pt x="365" y="155"/>
                  </a:cubicBezTo>
                  <a:cubicBezTo>
                    <a:pt x="364" y="155"/>
                    <a:pt x="362" y="155"/>
                    <a:pt x="361" y="155"/>
                  </a:cubicBezTo>
                  <a:cubicBezTo>
                    <a:pt x="361" y="155"/>
                    <a:pt x="360" y="156"/>
                    <a:pt x="359" y="156"/>
                  </a:cubicBezTo>
                  <a:cubicBezTo>
                    <a:pt x="358" y="158"/>
                    <a:pt x="359" y="160"/>
                    <a:pt x="358" y="162"/>
                  </a:cubicBezTo>
                  <a:cubicBezTo>
                    <a:pt x="358" y="164"/>
                    <a:pt x="357" y="169"/>
                    <a:pt x="356" y="172"/>
                  </a:cubicBezTo>
                  <a:cubicBezTo>
                    <a:pt x="355" y="175"/>
                    <a:pt x="355" y="180"/>
                    <a:pt x="354" y="182"/>
                  </a:cubicBezTo>
                  <a:cubicBezTo>
                    <a:pt x="354" y="184"/>
                    <a:pt x="353" y="186"/>
                    <a:pt x="353" y="188"/>
                  </a:cubicBezTo>
                  <a:cubicBezTo>
                    <a:pt x="352" y="189"/>
                    <a:pt x="352" y="191"/>
                    <a:pt x="352" y="193"/>
                  </a:cubicBezTo>
                  <a:cubicBezTo>
                    <a:pt x="352" y="194"/>
                    <a:pt x="351" y="197"/>
                    <a:pt x="351" y="198"/>
                  </a:cubicBezTo>
                  <a:cubicBezTo>
                    <a:pt x="351" y="199"/>
                    <a:pt x="351" y="201"/>
                    <a:pt x="351" y="202"/>
                  </a:cubicBezTo>
                  <a:cubicBezTo>
                    <a:pt x="351" y="203"/>
                    <a:pt x="349" y="204"/>
                    <a:pt x="349" y="205"/>
                  </a:cubicBezTo>
                  <a:cubicBezTo>
                    <a:pt x="349" y="205"/>
                    <a:pt x="349" y="205"/>
                    <a:pt x="349" y="205"/>
                  </a:cubicBezTo>
                  <a:cubicBezTo>
                    <a:pt x="348" y="205"/>
                    <a:pt x="348" y="205"/>
                    <a:pt x="347" y="205"/>
                  </a:cubicBezTo>
                  <a:cubicBezTo>
                    <a:pt x="346" y="205"/>
                    <a:pt x="344" y="206"/>
                    <a:pt x="343" y="206"/>
                  </a:cubicBezTo>
                  <a:cubicBezTo>
                    <a:pt x="341" y="205"/>
                    <a:pt x="339" y="204"/>
                    <a:pt x="338" y="204"/>
                  </a:cubicBezTo>
                  <a:cubicBezTo>
                    <a:pt x="337" y="204"/>
                    <a:pt x="334" y="205"/>
                    <a:pt x="333" y="206"/>
                  </a:cubicBezTo>
                  <a:cubicBezTo>
                    <a:pt x="330" y="207"/>
                    <a:pt x="326" y="210"/>
                    <a:pt x="324" y="212"/>
                  </a:cubicBezTo>
                  <a:cubicBezTo>
                    <a:pt x="322" y="213"/>
                    <a:pt x="319" y="215"/>
                    <a:pt x="317" y="216"/>
                  </a:cubicBezTo>
                  <a:cubicBezTo>
                    <a:pt x="315" y="217"/>
                    <a:pt x="310" y="218"/>
                    <a:pt x="308" y="219"/>
                  </a:cubicBezTo>
                  <a:cubicBezTo>
                    <a:pt x="305" y="220"/>
                    <a:pt x="299" y="222"/>
                    <a:pt x="296" y="223"/>
                  </a:cubicBezTo>
                  <a:cubicBezTo>
                    <a:pt x="292" y="224"/>
                    <a:pt x="285" y="226"/>
                    <a:pt x="282" y="227"/>
                  </a:cubicBezTo>
                  <a:cubicBezTo>
                    <a:pt x="281" y="227"/>
                    <a:pt x="277" y="229"/>
                    <a:pt x="276" y="229"/>
                  </a:cubicBezTo>
                  <a:cubicBezTo>
                    <a:pt x="275" y="229"/>
                    <a:pt x="273" y="229"/>
                    <a:pt x="272" y="229"/>
                  </a:cubicBezTo>
                  <a:cubicBezTo>
                    <a:pt x="271" y="229"/>
                    <a:pt x="270" y="226"/>
                    <a:pt x="270" y="225"/>
                  </a:cubicBezTo>
                  <a:cubicBezTo>
                    <a:pt x="269" y="225"/>
                    <a:pt x="269" y="223"/>
                    <a:pt x="269" y="222"/>
                  </a:cubicBezTo>
                  <a:cubicBezTo>
                    <a:pt x="268" y="221"/>
                    <a:pt x="266" y="221"/>
                    <a:pt x="265" y="221"/>
                  </a:cubicBezTo>
                  <a:cubicBezTo>
                    <a:pt x="264" y="221"/>
                    <a:pt x="263" y="222"/>
                    <a:pt x="262" y="223"/>
                  </a:cubicBezTo>
                  <a:cubicBezTo>
                    <a:pt x="261" y="223"/>
                    <a:pt x="261" y="225"/>
                    <a:pt x="260" y="225"/>
                  </a:cubicBezTo>
                  <a:cubicBezTo>
                    <a:pt x="260" y="225"/>
                    <a:pt x="259" y="227"/>
                    <a:pt x="259" y="227"/>
                  </a:cubicBezTo>
                  <a:cubicBezTo>
                    <a:pt x="257" y="228"/>
                    <a:pt x="255" y="227"/>
                    <a:pt x="254" y="226"/>
                  </a:cubicBezTo>
                  <a:cubicBezTo>
                    <a:pt x="253" y="226"/>
                    <a:pt x="252" y="225"/>
                    <a:pt x="252" y="224"/>
                  </a:cubicBezTo>
                  <a:cubicBezTo>
                    <a:pt x="251" y="224"/>
                    <a:pt x="249" y="223"/>
                    <a:pt x="248" y="223"/>
                  </a:cubicBezTo>
                  <a:cubicBezTo>
                    <a:pt x="247" y="223"/>
                    <a:pt x="245" y="223"/>
                    <a:pt x="245" y="224"/>
                  </a:cubicBezTo>
                  <a:cubicBezTo>
                    <a:pt x="244" y="225"/>
                    <a:pt x="243" y="227"/>
                    <a:pt x="242" y="228"/>
                  </a:cubicBezTo>
                  <a:cubicBezTo>
                    <a:pt x="242" y="230"/>
                    <a:pt x="243" y="233"/>
                    <a:pt x="244" y="234"/>
                  </a:cubicBezTo>
                  <a:cubicBezTo>
                    <a:pt x="244" y="235"/>
                    <a:pt x="245" y="236"/>
                    <a:pt x="245" y="237"/>
                  </a:cubicBezTo>
                  <a:cubicBezTo>
                    <a:pt x="245" y="238"/>
                    <a:pt x="245" y="240"/>
                    <a:pt x="245" y="241"/>
                  </a:cubicBezTo>
                  <a:cubicBezTo>
                    <a:pt x="244" y="242"/>
                    <a:pt x="243" y="243"/>
                    <a:pt x="242" y="244"/>
                  </a:cubicBezTo>
                  <a:cubicBezTo>
                    <a:pt x="241" y="245"/>
                    <a:pt x="239" y="246"/>
                    <a:pt x="237" y="246"/>
                  </a:cubicBezTo>
                  <a:cubicBezTo>
                    <a:pt x="236" y="246"/>
                    <a:pt x="233" y="245"/>
                    <a:pt x="232" y="244"/>
                  </a:cubicBezTo>
                  <a:cubicBezTo>
                    <a:pt x="231" y="244"/>
                    <a:pt x="229" y="242"/>
                    <a:pt x="229" y="242"/>
                  </a:cubicBezTo>
                  <a:cubicBezTo>
                    <a:pt x="228" y="242"/>
                    <a:pt x="226" y="242"/>
                    <a:pt x="225" y="242"/>
                  </a:cubicBezTo>
                  <a:cubicBezTo>
                    <a:pt x="224" y="242"/>
                    <a:pt x="222" y="244"/>
                    <a:pt x="221" y="244"/>
                  </a:cubicBezTo>
                  <a:cubicBezTo>
                    <a:pt x="221" y="245"/>
                    <a:pt x="220" y="248"/>
                    <a:pt x="220" y="249"/>
                  </a:cubicBezTo>
                  <a:cubicBezTo>
                    <a:pt x="219" y="250"/>
                    <a:pt x="219" y="252"/>
                    <a:pt x="218" y="253"/>
                  </a:cubicBezTo>
                  <a:cubicBezTo>
                    <a:pt x="218" y="253"/>
                    <a:pt x="217" y="255"/>
                    <a:pt x="216" y="256"/>
                  </a:cubicBezTo>
                  <a:cubicBezTo>
                    <a:pt x="215" y="255"/>
                    <a:pt x="215" y="255"/>
                    <a:pt x="214" y="255"/>
                  </a:cubicBezTo>
                  <a:cubicBezTo>
                    <a:pt x="214" y="255"/>
                    <a:pt x="211" y="256"/>
                    <a:pt x="210" y="256"/>
                  </a:cubicBezTo>
                  <a:cubicBezTo>
                    <a:pt x="210" y="257"/>
                    <a:pt x="208" y="258"/>
                    <a:pt x="207" y="259"/>
                  </a:cubicBezTo>
                  <a:cubicBezTo>
                    <a:pt x="206" y="259"/>
                    <a:pt x="205" y="261"/>
                    <a:pt x="203" y="261"/>
                  </a:cubicBezTo>
                  <a:cubicBezTo>
                    <a:pt x="202" y="262"/>
                    <a:pt x="199" y="262"/>
                    <a:pt x="198" y="262"/>
                  </a:cubicBezTo>
                  <a:cubicBezTo>
                    <a:pt x="198" y="261"/>
                    <a:pt x="196" y="262"/>
                    <a:pt x="195" y="261"/>
                  </a:cubicBezTo>
                  <a:cubicBezTo>
                    <a:pt x="195" y="261"/>
                    <a:pt x="194" y="259"/>
                    <a:pt x="193" y="259"/>
                  </a:cubicBezTo>
                  <a:cubicBezTo>
                    <a:pt x="192" y="259"/>
                    <a:pt x="190" y="259"/>
                    <a:pt x="189" y="259"/>
                  </a:cubicBezTo>
                  <a:cubicBezTo>
                    <a:pt x="188" y="259"/>
                    <a:pt x="186" y="259"/>
                    <a:pt x="186" y="258"/>
                  </a:cubicBezTo>
                  <a:cubicBezTo>
                    <a:pt x="185" y="258"/>
                    <a:pt x="183" y="256"/>
                    <a:pt x="183" y="255"/>
                  </a:cubicBezTo>
                  <a:cubicBezTo>
                    <a:pt x="183" y="254"/>
                    <a:pt x="185" y="253"/>
                    <a:pt x="186" y="253"/>
                  </a:cubicBezTo>
                  <a:cubicBezTo>
                    <a:pt x="186" y="252"/>
                    <a:pt x="186" y="250"/>
                    <a:pt x="186" y="249"/>
                  </a:cubicBezTo>
                  <a:cubicBezTo>
                    <a:pt x="186" y="249"/>
                    <a:pt x="183" y="247"/>
                    <a:pt x="182" y="246"/>
                  </a:cubicBezTo>
                  <a:cubicBezTo>
                    <a:pt x="180" y="245"/>
                    <a:pt x="175" y="245"/>
                    <a:pt x="173" y="244"/>
                  </a:cubicBezTo>
                  <a:cubicBezTo>
                    <a:pt x="171" y="244"/>
                    <a:pt x="168" y="243"/>
                    <a:pt x="166" y="243"/>
                  </a:cubicBezTo>
                  <a:cubicBezTo>
                    <a:pt x="165" y="242"/>
                    <a:pt x="161" y="242"/>
                    <a:pt x="159" y="242"/>
                  </a:cubicBezTo>
                  <a:cubicBezTo>
                    <a:pt x="157" y="243"/>
                    <a:pt x="154" y="244"/>
                    <a:pt x="152" y="245"/>
                  </a:cubicBezTo>
                  <a:cubicBezTo>
                    <a:pt x="150" y="245"/>
                    <a:pt x="149" y="247"/>
                    <a:pt x="148" y="247"/>
                  </a:cubicBezTo>
                  <a:cubicBezTo>
                    <a:pt x="146" y="248"/>
                    <a:pt x="143" y="249"/>
                    <a:pt x="142" y="249"/>
                  </a:cubicBezTo>
                  <a:cubicBezTo>
                    <a:pt x="140" y="249"/>
                    <a:pt x="138" y="249"/>
                    <a:pt x="136" y="249"/>
                  </a:cubicBezTo>
                  <a:cubicBezTo>
                    <a:pt x="135" y="249"/>
                    <a:pt x="132" y="247"/>
                    <a:pt x="131" y="246"/>
                  </a:cubicBezTo>
                  <a:cubicBezTo>
                    <a:pt x="130" y="246"/>
                    <a:pt x="129" y="245"/>
                    <a:pt x="129" y="244"/>
                  </a:cubicBezTo>
                  <a:cubicBezTo>
                    <a:pt x="128" y="243"/>
                    <a:pt x="128" y="240"/>
                    <a:pt x="128" y="239"/>
                  </a:cubicBezTo>
                  <a:cubicBezTo>
                    <a:pt x="128" y="237"/>
                    <a:pt x="128" y="234"/>
                    <a:pt x="127" y="233"/>
                  </a:cubicBezTo>
                  <a:cubicBezTo>
                    <a:pt x="127" y="232"/>
                    <a:pt x="127" y="231"/>
                    <a:pt x="126" y="230"/>
                  </a:cubicBezTo>
                  <a:cubicBezTo>
                    <a:pt x="126" y="229"/>
                    <a:pt x="124" y="229"/>
                    <a:pt x="123" y="229"/>
                  </a:cubicBezTo>
                  <a:cubicBezTo>
                    <a:pt x="122" y="228"/>
                    <a:pt x="121" y="228"/>
                    <a:pt x="120" y="228"/>
                  </a:cubicBezTo>
                  <a:cubicBezTo>
                    <a:pt x="119" y="228"/>
                    <a:pt x="118" y="229"/>
                    <a:pt x="117" y="229"/>
                  </a:cubicBezTo>
                  <a:cubicBezTo>
                    <a:pt x="116" y="228"/>
                    <a:pt x="115" y="227"/>
                    <a:pt x="115" y="226"/>
                  </a:cubicBezTo>
                  <a:cubicBezTo>
                    <a:pt x="114" y="225"/>
                    <a:pt x="114" y="224"/>
                    <a:pt x="113" y="223"/>
                  </a:cubicBezTo>
                  <a:cubicBezTo>
                    <a:pt x="113" y="222"/>
                    <a:pt x="113" y="220"/>
                    <a:pt x="113" y="219"/>
                  </a:cubicBezTo>
                  <a:cubicBezTo>
                    <a:pt x="113" y="218"/>
                    <a:pt x="111" y="217"/>
                    <a:pt x="110" y="216"/>
                  </a:cubicBezTo>
                  <a:cubicBezTo>
                    <a:pt x="110" y="216"/>
                    <a:pt x="108" y="214"/>
                    <a:pt x="107" y="214"/>
                  </a:cubicBezTo>
                  <a:cubicBezTo>
                    <a:pt x="107" y="214"/>
                    <a:pt x="105" y="213"/>
                    <a:pt x="104" y="213"/>
                  </a:cubicBezTo>
                  <a:cubicBezTo>
                    <a:pt x="103" y="213"/>
                    <a:pt x="102" y="214"/>
                    <a:pt x="102" y="213"/>
                  </a:cubicBezTo>
                  <a:cubicBezTo>
                    <a:pt x="101" y="213"/>
                    <a:pt x="99" y="212"/>
                    <a:pt x="99" y="211"/>
                  </a:cubicBezTo>
                  <a:cubicBezTo>
                    <a:pt x="99" y="210"/>
                    <a:pt x="99" y="209"/>
                    <a:pt x="99" y="208"/>
                  </a:cubicBezTo>
                  <a:cubicBezTo>
                    <a:pt x="99" y="206"/>
                    <a:pt x="99" y="204"/>
                    <a:pt x="98" y="203"/>
                  </a:cubicBezTo>
                  <a:cubicBezTo>
                    <a:pt x="98" y="202"/>
                    <a:pt x="97" y="200"/>
                    <a:pt x="96" y="199"/>
                  </a:cubicBezTo>
                  <a:cubicBezTo>
                    <a:pt x="95" y="198"/>
                    <a:pt x="94" y="198"/>
                    <a:pt x="93" y="197"/>
                  </a:cubicBezTo>
                  <a:cubicBezTo>
                    <a:pt x="92" y="197"/>
                    <a:pt x="90" y="197"/>
                    <a:pt x="90" y="197"/>
                  </a:cubicBezTo>
                  <a:cubicBezTo>
                    <a:pt x="89" y="197"/>
                    <a:pt x="88" y="198"/>
                    <a:pt x="87" y="199"/>
                  </a:cubicBezTo>
                  <a:cubicBezTo>
                    <a:pt x="86" y="200"/>
                    <a:pt x="85" y="201"/>
                    <a:pt x="85" y="202"/>
                  </a:cubicBezTo>
                  <a:cubicBezTo>
                    <a:pt x="84" y="204"/>
                    <a:pt x="82" y="206"/>
                    <a:pt x="82" y="207"/>
                  </a:cubicBezTo>
                  <a:cubicBezTo>
                    <a:pt x="81" y="208"/>
                    <a:pt x="80" y="209"/>
                    <a:pt x="79" y="209"/>
                  </a:cubicBezTo>
                  <a:cubicBezTo>
                    <a:pt x="78" y="209"/>
                    <a:pt x="75" y="209"/>
                    <a:pt x="74" y="209"/>
                  </a:cubicBezTo>
                  <a:cubicBezTo>
                    <a:pt x="73" y="209"/>
                    <a:pt x="71" y="209"/>
                    <a:pt x="70" y="209"/>
                  </a:cubicBezTo>
                  <a:cubicBezTo>
                    <a:pt x="70" y="208"/>
                    <a:pt x="68" y="207"/>
                    <a:pt x="67" y="206"/>
                  </a:cubicBezTo>
                  <a:cubicBezTo>
                    <a:pt x="66" y="205"/>
                    <a:pt x="65" y="204"/>
                    <a:pt x="65" y="204"/>
                  </a:cubicBezTo>
                  <a:cubicBezTo>
                    <a:pt x="64" y="202"/>
                    <a:pt x="64" y="200"/>
                    <a:pt x="64" y="198"/>
                  </a:cubicBezTo>
                  <a:cubicBezTo>
                    <a:pt x="64" y="197"/>
                    <a:pt x="64" y="193"/>
                    <a:pt x="64" y="192"/>
                  </a:cubicBezTo>
                  <a:cubicBezTo>
                    <a:pt x="65" y="190"/>
                    <a:pt x="64" y="187"/>
                    <a:pt x="64" y="186"/>
                  </a:cubicBezTo>
                  <a:cubicBezTo>
                    <a:pt x="65" y="184"/>
                    <a:pt x="64" y="181"/>
                    <a:pt x="65" y="180"/>
                  </a:cubicBezTo>
                  <a:cubicBezTo>
                    <a:pt x="65" y="179"/>
                    <a:pt x="65" y="178"/>
                    <a:pt x="66" y="177"/>
                  </a:cubicBezTo>
                  <a:cubicBezTo>
                    <a:pt x="66" y="177"/>
                    <a:pt x="67" y="176"/>
                    <a:pt x="67" y="175"/>
                  </a:cubicBezTo>
                  <a:cubicBezTo>
                    <a:pt x="68" y="175"/>
                    <a:pt x="68" y="173"/>
                    <a:pt x="68" y="172"/>
                  </a:cubicBezTo>
                  <a:cubicBezTo>
                    <a:pt x="68" y="172"/>
                    <a:pt x="68" y="170"/>
                    <a:pt x="68" y="169"/>
                  </a:cubicBezTo>
                  <a:cubicBezTo>
                    <a:pt x="67" y="169"/>
                    <a:pt x="64" y="169"/>
                    <a:pt x="63" y="169"/>
                  </a:cubicBezTo>
                  <a:cubicBezTo>
                    <a:pt x="62" y="169"/>
                    <a:pt x="61" y="169"/>
                    <a:pt x="61" y="170"/>
                  </a:cubicBezTo>
                  <a:cubicBezTo>
                    <a:pt x="60" y="170"/>
                    <a:pt x="58" y="172"/>
                    <a:pt x="58" y="173"/>
                  </a:cubicBezTo>
                  <a:cubicBezTo>
                    <a:pt x="56" y="174"/>
                    <a:pt x="54" y="176"/>
                    <a:pt x="53" y="177"/>
                  </a:cubicBezTo>
                  <a:cubicBezTo>
                    <a:pt x="52" y="178"/>
                    <a:pt x="50" y="178"/>
                    <a:pt x="49" y="178"/>
                  </a:cubicBezTo>
                  <a:cubicBezTo>
                    <a:pt x="48" y="178"/>
                    <a:pt x="46" y="178"/>
                    <a:pt x="46" y="178"/>
                  </a:cubicBezTo>
                  <a:cubicBezTo>
                    <a:pt x="44" y="178"/>
                    <a:pt x="40" y="179"/>
                    <a:pt x="38" y="179"/>
                  </a:cubicBezTo>
                  <a:cubicBezTo>
                    <a:pt x="37" y="179"/>
                    <a:pt x="34" y="179"/>
                    <a:pt x="33" y="179"/>
                  </a:cubicBezTo>
                  <a:cubicBezTo>
                    <a:pt x="32" y="179"/>
                    <a:pt x="30" y="181"/>
                    <a:pt x="30" y="181"/>
                  </a:cubicBezTo>
                  <a:cubicBezTo>
                    <a:pt x="28" y="182"/>
                    <a:pt x="26" y="182"/>
                    <a:pt x="25" y="182"/>
                  </a:cubicBezTo>
                  <a:cubicBezTo>
                    <a:pt x="23" y="182"/>
                    <a:pt x="20" y="181"/>
                    <a:pt x="19" y="181"/>
                  </a:cubicBezTo>
                  <a:cubicBezTo>
                    <a:pt x="17" y="180"/>
                    <a:pt x="13" y="178"/>
                    <a:pt x="11" y="177"/>
                  </a:cubicBezTo>
                  <a:cubicBezTo>
                    <a:pt x="10" y="176"/>
                    <a:pt x="7" y="175"/>
                    <a:pt x="6" y="174"/>
                  </a:cubicBezTo>
                  <a:cubicBezTo>
                    <a:pt x="5" y="173"/>
                    <a:pt x="2" y="171"/>
                    <a:pt x="1" y="169"/>
                  </a:cubicBezTo>
                  <a:cubicBezTo>
                    <a:pt x="1" y="168"/>
                    <a:pt x="0" y="166"/>
                    <a:pt x="0" y="165"/>
                  </a:cubicBezTo>
                  <a:cubicBezTo>
                    <a:pt x="0" y="164"/>
                    <a:pt x="0" y="163"/>
                    <a:pt x="1" y="162"/>
                  </a:cubicBezTo>
                  <a:cubicBezTo>
                    <a:pt x="1" y="161"/>
                    <a:pt x="2" y="160"/>
                    <a:pt x="2" y="160"/>
                  </a:cubicBezTo>
                  <a:cubicBezTo>
                    <a:pt x="2" y="159"/>
                    <a:pt x="3" y="158"/>
                    <a:pt x="3" y="158"/>
                  </a:cubicBezTo>
                  <a:cubicBezTo>
                    <a:pt x="4" y="159"/>
                    <a:pt x="6" y="160"/>
                    <a:pt x="7" y="160"/>
                  </a:cubicBezTo>
                  <a:cubicBezTo>
                    <a:pt x="9" y="160"/>
                    <a:pt x="12" y="160"/>
                    <a:pt x="14" y="160"/>
                  </a:cubicBezTo>
                  <a:cubicBezTo>
                    <a:pt x="14" y="160"/>
                    <a:pt x="16" y="159"/>
                    <a:pt x="17" y="159"/>
                  </a:cubicBezTo>
                  <a:cubicBezTo>
                    <a:pt x="18" y="158"/>
                    <a:pt x="18" y="157"/>
                    <a:pt x="18" y="156"/>
                  </a:cubicBezTo>
                  <a:cubicBezTo>
                    <a:pt x="18" y="155"/>
                    <a:pt x="17" y="154"/>
                    <a:pt x="16" y="153"/>
                  </a:cubicBezTo>
                  <a:cubicBezTo>
                    <a:pt x="16" y="152"/>
                    <a:pt x="14" y="152"/>
                    <a:pt x="14" y="152"/>
                  </a:cubicBezTo>
                  <a:cubicBezTo>
                    <a:pt x="13" y="152"/>
                    <a:pt x="11" y="151"/>
                    <a:pt x="10" y="150"/>
                  </a:cubicBezTo>
                  <a:cubicBezTo>
                    <a:pt x="10" y="149"/>
                    <a:pt x="10" y="148"/>
                    <a:pt x="10" y="147"/>
                  </a:cubicBezTo>
                  <a:cubicBezTo>
                    <a:pt x="10" y="146"/>
                    <a:pt x="11" y="144"/>
                    <a:pt x="11" y="144"/>
                  </a:cubicBezTo>
                  <a:cubicBezTo>
                    <a:pt x="12" y="143"/>
                    <a:pt x="14" y="141"/>
                    <a:pt x="14" y="141"/>
                  </a:cubicBezTo>
                  <a:cubicBezTo>
                    <a:pt x="15" y="140"/>
                    <a:pt x="17" y="139"/>
                    <a:pt x="18" y="138"/>
                  </a:cubicBezTo>
                  <a:cubicBezTo>
                    <a:pt x="19" y="138"/>
                    <a:pt x="23" y="138"/>
                    <a:pt x="24" y="138"/>
                  </a:cubicBezTo>
                  <a:cubicBezTo>
                    <a:pt x="27" y="138"/>
                    <a:pt x="31" y="138"/>
                    <a:pt x="34" y="138"/>
                  </a:cubicBezTo>
                  <a:cubicBezTo>
                    <a:pt x="35" y="138"/>
                    <a:pt x="39" y="139"/>
                    <a:pt x="42" y="138"/>
                  </a:cubicBezTo>
                  <a:cubicBezTo>
                    <a:pt x="43" y="138"/>
                    <a:pt x="45" y="136"/>
                    <a:pt x="46" y="135"/>
                  </a:cubicBezTo>
                  <a:cubicBezTo>
                    <a:pt x="48" y="133"/>
                    <a:pt x="50" y="131"/>
                    <a:pt x="51" y="130"/>
                  </a:cubicBezTo>
                  <a:cubicBezTo>
                    <a:pt x="52" y="128"/>
                    <a:pt x="53" y="125"/>
                    <a:pt x="54" y="123"/>
                  </a:cubicBezTo>
                  <a:cubicBezTo>
                    <a:pt x="54" y="122"/>
                    <a:pt x="54" y="120"/>
                    <a:pt x="54" y="119"/>
                  </a:cubicBezTo>
                  <a:cubicBezTo>
                    <a:pt x="54" y="118"/>
                    <a:pt x="54" y="116"/>
                    <a:pt x="54" y="115"/>
                  </a:cubicBezTo>
                  <a:cubicBezTo>
                    <a:pt x="54" y="113"/>
                    <a:pt x="54" y="111"/>
                    <a:pt x="54" y="110"/>
                  </a:cubicBezTo>
                  <a:cubicBezTo>
                    <a:pt x="54" y="109"/>
                    <a:pt x="54" y="108"/>
                    <a:pt x="54" y="108"/>
                  </a:cubicBezTo>
                  <a:cubicBezTo>
                    <a:pt x="54" y="108"/>
                    <a:pt x="53" y="108"/>
                    <a:pt x="53" y="108"/>
                  </a:cubicBezTo>
                  <a:cubicBezTo>
                    <a:pt x="52" y="108"/>
                    <a:pt x="50" y="108"/>
                    <a:pt x="50" y="108"/>
                  </a:cubicBezTo>
                  <a:cubicBezTo>
                    <a:pt x="50" y="108"/>
                    <a:pt x="49" y="108"/>
                    <a:pt x="48" y="107"/>
                  </a:cubicBezTo>
                  <a:cubicBezTo>
                    <a:pt x="48" y="106"/>
                    <a:pt x="48" y="104"/>
                    <a:pt x="48" y="104"/>
                  </a:cubicBezTo>
                  <a:cubicBezTo>
                    <a:pt x="48" y="103"/>
                    <a:pt x="48" y="101"/>
                    <a:pt x="48" y="100"/>
                  </a:cubicBezTo>
                  <a:cubicBezTo>
                    <a:pt x="49" y="100"/>
                    <a:pt x="50" y="98"/>
                    <a:pt x="50" y="97"/>
                  </a:cubicBezTo>
                  <a:cubicBezTo>
                    <a:pt x="51" y="96"/>
                    <a:pt x="52" y="94"/>
                    <a:pt x="53" y="92"/>
                  </a:cubicBezTo>
                  <a:cubicBezTo>
                    <a:pt x="54" y="92"/>
                    <a:pt x="56" y="91"/>
                    <a:pt x="57" y="90"/>
                  </a:cubicBezTo>
                  <a:cubicBezTo>
                    <a:pt x="58" y="88"/>
                    <a:pt x="59" y="85"/>
                    <a:pt x="60" y="84"/>
                  </a:cubicBezTo>
                  <a:cubicBezTo>
                    <a:pt x="61" y="83"/>
                    <a:pt x="62" y="81"/>
                    <a:pt x="62" y="79"/>
                  </a:cubicBezTo>
                  <a:cubicBezTo>
                    <a:pt x="63" y="79"/>
                    <a:pt x="62" y="76"/>
                    <a:pt x="62" y="75"/>
                  </a:cubicBezTo>
                  <a:cubicBezTo>
                    <a:pt x="63" y="75"/>
                    <a:pt x="63" y="73"/>
                    <a:pt x="63" y="72"/>
                  </a:cubicBezTo>
                  <a:cubicBezTo>
                    <a:pt x="63" y="71"/>
                    <a:pt x="62" y="68"/>
                    <a:pt x="62" y="67"/>
                  </a:cubicBezTo>
                  <a:cubicBezTo>
                    <a:pt x="62" y="66"/>
                    <a:pt x="62" y="65"/>
                    <a:pt x="62" y="64"/>
                  </a:cubicBezTo>
                  <a:cubicBezTo>
                    <a:pt x="63" y="63"/>
                    <a:pt x="64" y="63"/>
                    <a:pt x="64" y="63"/>
                  </a:cubicBezTo>
                  <a:cubicBezTo>
                    <a:pt x="65" y="62"/>
                    <a:pt x="66" y="62"/>
                    <a:pt x="67" y="62"/>
                  </a:cubicBezTo>
                  <a:cubicBezTo>
                    <a:pt x="68" y="62"/>
                    <a:pt x="69" y="63"/>
                    <a:pt x="70" y="63"/>
                  </a:cubicBezTo>
                  <a:cubicBezTo>
                    <a:pt x="71" y="63"/>
                    <a:pt x="73" y="65"/>
                    <a:pt x="74" y="66"/>
                  </a:cubicBezTo>
                  <a:cubicBezTo>
                    <a:pt x="76" y="66"/>
                    <a:pt x="78" y="67"/>
                    <a:pt x="80" y="66"/>
                  </a:cubicBezTo>
                  <a:cubicBezTo>
                    <a:pt x="81" y="66"/>
                    <a:pt x="82" y="65"/>
                    <a:pt x="82" y="65"/>
                  </a:cubicBezTo>
                  <a:cubicBezTo>
                    <a:pt x="83" y="64"/>
                    <a:pt x="84" y="62"/>
                    <a:pt x="85" y="61"/>
                  </a:cubicBezTo>
                  <a:cubicBezTo>
                    <a:pt x="85" y="60"/>
                    <a:pt x="86" y="60"/>
                    <a:pt x="86" y="59"/>
                  </a:cubicBezTo>
                  <a:cubicBezTo>
                    <a:pt x="86" y="59"/>
                    <a:pt x="86" y="56"/>
                    <a:pt x="86" y="55"/>
                  </a:cubicBezTo>
                  <a:cubicBezTo>
                    <a:pt x="86" y="55"/>
                    <a:pt x="84" y="53"/>
                    <a:pt x="83" y="52"/>
                  </a:cubicBezTo>
                  <a:cubicBezTo>
                    <a:pt x="83" y="51"/>
                    <a:pt x="82" y="49"/>
                    <a:pt x="82" y="47"/>
                  </a:cubicBezTo>
                  <a:cubicBezTo>
                    <a:pt x="82" y="47"/>
                    <a:pt x="82" y="44"/>
                    <a:pt x="82" y="43"/>
                  </a:cubicBezTo>
                  <a:cubicBezTo>
                    <a:pt x="82" y="42"/>
                    <a:pt x="83" y="39"/>
                    <a:pt x="83" y="38"/>
                  </a:cubicBezTo>
                  <a:cubicBezTo>
                    <a:pt x="84" y="37"/>
                    <a:pt x="86" y="35"/>
                    <a:pt x="87" y="35"/>
                  </a:cubicBezTo>
                  <a:cubicBezTo>
                    <a:pt x="88" y="34"/>
                    <a:pt x="90" y="33"/>
                    <a:pt x="91" y="32"/>
                  </a:cubicBezTo>
                  <a:cubicBezTo>
                    <a:pt x="93" y="32"/>
                    <a:pt x="96" y="32"/>
                    <a:pt x="97" y="31"/>
                  </a:cubicBezTo>
                  <a:cubicBezTo>
                    <a:pt x="98" y="31"/>
                    <a:pt x="102" y="30"/>
                    <a:pt x="103" y="29"/>
                  </a:cubicBezTo>
                  <a:cubicBezTo>
                    <a:pt x="103" y="28"/>
                    <a:pt x="105" y="27"/>
                    <a:pt x="105" y="26"/>
                  </a:cubicBezTo>
                  <a:cubicBezTo>
                    <a:pt x="106" y="25"/>
                    <a:pt x="105" y="23"/>
                    <a:pt x="105" y="23"/>
                  </a:cubicBezTo>
                  <a:cubicBezTo>
                    <a:pt x="106" y="22"/>
                    <a:pt x="106" y="19"/>
                    <a:pt x="106" y="18"/>
                  </a:cubicBezTo>
                  <a:cubicBezTo>
                    <a:pt x="107" y="17"/>
                    <a:pt x="108" y="16"/>
                    <a:pt x="109" y="15"/>
                  </a:cubicBezTo>
                  <a:cubicBezTo>
                    <a:pt x="110" y="15"/>
                    <a:pt x="111" y="14"/>
                    <a:pt x="112" y="13"/>
                  </a:cubicBezTo>
                  <a:cubicBezTo>
                    <a:pt x="112" y="12"/>
                    <a:pt x="113" y="11"/>
                    <a:pt x="113" y="11"/>
                  </a:cubicBezTo>
                  <a:cubicBezTo>
                    <a:pt x="114" y="10"/>
                    <a:pt x="114" y="8"/>
                    <a:pt x="114" y="8"/>
                  </a:cubicBezTo>
                  <a:cubicBezTo>
                    <a:pt x="114" y="7"/>
                    <a:pt x="114" y="7"/>
                    <a:pt x="114" y="7"/>
                  </a:cubicBezTo>
                  <a:cubicBezTo>
                    <a:pt x="114" y="7"/>
                    <a:pt x="114" y="7"/>
                    <a:pt x="114" y="7"/>
                  </a:cubicBezTo>
                  <a:cubicBezTo>
                    <a:pt x="115" y="7"/>
                    <a:pt x="115" y="6"/>
                    <a:pt x="116" y="6"/>
                  </a:cubicBezTo>
                  <a:cubicBezTo>
                    <a:pt x="117" y="6"/>
                    <a:pt x="118" y="5"/>
                    <a:pt x="118" y="5"/>
                  </a:cubicBezTo>
                  <a:cubicBezTo>
                    <a:pt x="119" y="4"/>
                    <a:pt x="120" y="4"/>
                    <a:pt x="120" y="3"/>
                  </a:cubicBezTo>
                  <a:cubicBezTo>
                    <a:pt x="121" y="3"/>
                    <a:pt x="122" y="3"/>
                    <a:pt x="122" y="2"/>
                  </a:cubicBezTo>
                  <a:cubicBezTo>
                    <a:pt x="122" y="2"/>
                    <a:pt x="123" y="2"/>
                    <a:pt x="124" y="2"/>
                  </a:cubicBezTo>
                  <a:cubicBezTo>
                    <a:pt x="124" y="2"/>
                    <a:pt x="125" y="2"/>
                    <a:pt x="126" y="3"/>
                  </a:cubicBezTo>
                  <a:cubicBezTo>
                    <a:pt x="126" y="3"/>
                    <a:pt x="127" y="4"/>
                    <a:pt x="128" y="4"/>
                  </a:cubicBezTo>
                  <a:cubicBezTo>
                    <a:pt x="128" y="5"/>
                    <a:pt x="130" y="6"/>
                    <a:pt x="131" y="7"/>
                  </a:cubicBezTo>
                  <a:cubicBezTo>
                    <a:pt x="132" y="7"/>
                    <a:pt x="133" y="9"/>
                    <a:pt x="134" y="9"/>
                  </a:cubicBezTo>
                  <a:cubicBezTo>
                    <a:pt x="135" y="10"/>
                    <a:pt x="137" y="11"/>
                    <a:pt x="138" y="11"/>
                  </a:cubicBezTo>
                  <a:cubicBezTo>
                    <a:pt x="138" y="11"/>
                    <a:pt x="141" y="10"/>
                    <a:pt x="142" y="11"/>
                  </a:cubicBezTo>
                  <a:cubicBezTo>
                    <a:pt x="142" y="11"/>
                    <a:pt x="142" y="12"/>
                    <a:pt x="143" y="13"/>
                  </a:cubicBezTo>
                  <a:cubicBezTo>
                    <a:pt x="143" y="13"/>
                    <a:pt x="144" y="14"/>
                    <a:pt x="144" y="14"/>
                  </a:cubicBezTo>
                  <a:cubicBezTo>
                    <a:pt x="145" y="15"/>
                    <a:pt x="145" y="16"/>
                    <a:pt x="146" y="16"/>
                  </a:cubicBezTo>
                  <a:cubicBezTo>
                    <a:pt x="146" y="17"/>
                    <a:pt x="147" y="17"/>
                    <a:pt x="148" y="17"/>
                  </a:cubicBezTo>
                  <a:cubicBezTo>
                    <a:pt x="148" y="17"/>
                    <a:pt x="149" y="16"/>
                    <a:pt x="150" y="15"/>
                  </a:cubicBezTo>
                  <a:cubicBezTo>
                    <a:pt x="150" y="15"/>
                    <a:pt x="149" y="12"/>
                    <a:pt x="150" y="11"/>
                  </a:cubicBezTo>
                  <a:cubicBezTo>
                    <a:pt x="150" y="11"/>
                    <a:pt x="151" y="10"/>
                    <a:pt x="152" y="9"/>
                  </a:cubicBezTo>
                  <a:cubicBezTo>
                    <a:pt x="152" y="9"/>
                    <a:pt x="154" y="9"/>
                    <a:pt x="154" y="10"/>
                  </a:cubicBezTo>
                  <a:cubicBezTo>
                    <a:pt x="155" y="10"/>
                    <a:pt x="156" y="11"/>
                    <a:pt x="156" y="11"/>
                  </a:cubicBezTo>
                  <a:cubicBezTo>
                    <a:pt x="156" y="12"/>
                    <a:pt x="156" y="14"/>
                    <a:pt x="156" y="15"/>
                  </a:cubicBezTo>
                  <a:cubicBezTo>
                    <a:pt x="156" y="16"/>
                    <a:pt x="155" y="17"/>
                    <a:pt x="156" y="18"/>
                  </a:cubicBezTo>
                  <a:cubicBezTo>
                    <a:pt x="156" y="19"/>
                    <a:pt x="157" y="20"/>
                    <a:pt x="157" y="20"/>
                  </a:cubicBezTo>
                  <a:cubicBezTo>
                    <a:pt x="157" y="21"/>
                    <a:pt x="157" y="23"/>
                    <a:pt x="158" y="24"/>
                  </a:cubicBezTo>
                  <a:cubicBezTo>
                    <a:pt x="158" y="25"/>
                    <a:pt x="160" y="26"/>
                    <a:pt x="160" y="26"/>
                  </a:cubicBezTo>
                  <a:cubicBezTo>
                    <a:pt x="161" y="26"/>
                    <a:pt x="163" y="27"/>
                    <a:pt x="165" y="27"/>
                  </a:cubicBezTo>
                  <a:cubicBezTo>
                    <a:pt x="166" y="27"/>
                    <a:pt x="167" y="26"/>
                    <a:pt x="168" y="26"/>
                  </a:cubicBezTo>
                  <a:cubicBezTo>
                    <a:pt x="169" y="26"/>
                    <a:pt x="170" y="25"/>
                    <a:pt x="171" y="24"/>
                  </a:cubicBezTo>
                  <a:cubicBezTo>
                    <a:pt x="172" y="24"/>
                    <a:pt x="174" y="24"/>
                    <a:pt x="176" y="24"/>
                  </a:cubicBezTo>
                  <a:cubicBezTo>
                    <a:pt x="176" y="24"/>
                    <a:pt x="177" y="26"/>
                    <a:pt x="178" y="26"/>
                  </a:cubicBezTo>
                  <a:cubicBezTo>
                    <a:pt x="178" y="27"/>
                    <a:pt x="179" y="27"/>
                    <a:pt x="180" y="27"/>
                  </a:cubicBezTo>
                  <a:cubicBezTo>
                    <a:pt x="181" y="28"/>
                    <a:pt x="182" y="28"/>
                    <a:pt x="182" y="28"/>
                  </a:cubicBezTo>
                  <a:cubicBezTo>
                    <a:pt x="184" y="28"/>
                    <a:pt x="186" y="28"/>
                    <a:pt x="187" y="28"/>
                  </a:cubicBezTo>
                  <a:cubicBezTo>
                    <a:pt x="187" y="28"/>
                    <a:pt x="189" y="28"/>
                    <a:pt x="189" y="28"/>
                  </a:cubicBezTo>
                  <a:cubicBezTo>
                    <a:pt x="190" y="27"/>
                    <a:pt x="191" y="27"/>
                    <a:pt x="192" y="26"/>
                  </a:cubicBezTo>
                  <a:cubicBezTo>
                    <a:pt x="192" y="26"/>
                    <a:pt x="194" y="25"/>
                    <a:pt x="194" y="25"/>
                  </a:cubicBezTo>
                  <a:cubicBezTo>
                    <a:pt x="195" y="25"/>
                    <a:pt x="196" y="26"/>
                    <a:pt x="197" y="26"/>
                  </a:cubicBezTo>
                  <a:cubicBezTo>
                    <a:pt x="198" y="26"/>
                    <a:pt x="198" y="27"/>
                    <a:pt x="199" y="27"/>
                  </a:cubicBezTo>
                  <a:cubicBezTo>
                    <a:pt x="200" y="27"/>
                    <a:pt x="202" y="27"/>
                    <a:pt x="202" y="27"/>
                  </a:cubicBezTo>
                  <a:cubicBezTo>
                    <a:pt x="203" y="27"/>
                    <a:pt x="204" y="27"/>
                    <a:pt x="205" y="27"/>
                  </a:cubicBezTo>
                  <a:cubicBezTo>
                    <a:pt x="206" y="27"/>
                    <a:pt x="207" y="26"/>
                    <a:pt x="208" y="26"/>
                  </a:cubicBezTo>
                  <a:cubicBezTo>
                    <a:pt x="209" y="26"/>
                    <a:pt x="210" y="25"/>
                    <a:pt x="211" y="25"/>
                  </a:cubicBezTo>
                  <a:cubicBezTo>
                    <a:pt x="212" y="25"/>
                    <a:pt x="214" y="25"/>
                    <a:pt x="214" y="26"/>
                  </a:cubicBezTo>
                  <a:cubicBezTo>
                    <a:pt x="215" y="26"/>
                    <a:pt x="217" y="27"/>
                    <a:pt x="218" y="28"/>
                  </a:cubicBezTo>
                  <a:cubicBezTo>
                    <a:pt x="218" y="28"/>
                    <a:pt x="219" y="29"/>
                    <a:pt x="220" y="29"/>
                  </a:cubicBezTo>
                  <a:cubicBezTo>
                    <a:pt x="221" y="30"/>
                    <a:pt x="222" y="30"/>
                    <a:pt x="223" y="30"/>
                  </a:cubicBezTo>
                  <a:cubicBezTo>
                    <a:pt x="223" y="29"/>
                    <a:pt x="224" y="29"/>
                    <a:pt x="225" y="28"/>
                  </a:cubicBezTo>
                  <a:cubicBezTo>
                    <a:pt x="225" y="28"/>
                    <a:pt x="226" y="27"/>
                    <a:pt x="226" y="26"/>
                  </a:cubicBezTo>
                  <a:cubicBezTo>
                    <a:pt x="227" y="25"/>
                    <a:pt x="228" y="23"/>
                    <a:pt x="229" y="23"/>
                  </a:cubicBezTo>
                  <a:cubicBezTo>
                    <a:pt x="229" y="22"/>
                    <a:pt x="229" y="21"/>
                    <a:pt x="230" y="20"/>
                  </a:cubicBezTo>
                  <a:cubicBezTo>
                    <a:pt x="230" y="20"/>
                    <a:pt x="232" y="19"/>
                    <a:pt x="233" y="19"/>
                  </a:cubicBezTo>
                  <a:cubicBezTo>
                    <a:pt x="233" y="18"/>
                    <a:pt x="235" y="18"/>
                    <a:pt x="236" y="17"/>
                  </a:cubicBezTo>
                  <a:cubicBezTo>
                    <a:pt x="236" y="17"/>
                    <a:pt x="237" y="18"/>
                    <a:pt x="238" y="18"/>
                  </a:cubicBezTo>
                  <a:cubicBezTo>
                    <a:pt x="239" y="18"/>
                    <a:pt x="241" y="17"/>
                    <a:pt x="241" y="17"/>
                  </a:cubicBezTo>
                  <a:cubicBezTo>
                    <a:pt x="242" y="17"/>
                    <a:pt x="244" y="16"/>
                    <a:pt x="245" y="15"/>
                  </a:cubicBezTo>
                  <a:cubicBezTo>
                    <a:pt x="246" y="15"/>
                    <a:pt x="248" y="15"/>
                    <a:pt x="249" y="15"/>
                  </a:cubicBezTo>
                  <a:cubicBezTo>
                    <a:pt x="250" y="15"/>
                    <a:pt x="251" y="16"/>
                    <a:pt x="252" y="16"/>
                  </a:cubicBezTo>
                  <a:cubicBezTo>
                    <a:pt x="253" y="16"/>
                    <a:pt x="254" y="17"/>
                    <a:pt x="254" y="17"/>
                  </a:cubicBezTo>
                  <a:cubicBezTo>
                    <a:pt x="255" y="18"/>
                    <a:pt x="255" y="19"/>
                    <a:pt x="255" y="20"/>
                  </a:cubicBezTo>
                  <a:cubicBezTo>
                    <a:pt x="256" y="21"/>
                    <a:pt x="255" y="23"/>
                    <a:pt x="256" y="23"/>
                  </a:cubicBezTo>
                  <a:cubicBezTo>
                    <a:pt x="257" y="24"/>
                    <a:pt x="257" y="24"/>
                    <a:pt x="257" y="24"/>
                  </a:cubicBezTo>
                  <a:cubicBezTo>
                    <a:pt x="257" y="24"/>
                    <a:pt x="258" y="24"/>
                    <a:pt x="258" y="24"/>
                  </a:cubicBezTo>
                  <a:cubicBezTo>
                    <a:pt x="259" y="23"/>
                    <a:pt x="259" y="23"/>
                    <a:pt x="260" y="22"/>
                  </a:cubicBezTo>
                  <a:cubicBezTo>
                    <a:pt x="260" y="21"/>
                    <a:pt x="261" y="19"/>
                    <a:pt x="262" y="19"/>
                  </a:cubicBezTo>
                  <a:cubicBezTo>
                    <a:pt x="263" y="18"/>
                    <a:pt x="265" y="16"/>
                    <a:pt x="266" y="16"/>
                  </a:cubicBezTo>
                  <a:cubicBezTo>
                    <a:pt x="266" y="15"/>
                    <a:pt x="268" y="15"/>
                    <a:pt x="269" y="15"/>
                  </a:cubicBezTo>
                  <a:cubicBezTo>
                    <a:pt x="269" y="15"/>
                    <a:pt x="272" y="14"/>
                    <a:pt x="273" y="14"/>
                  </a:cubicBezTo>
                  <a:cubicBezTo>
                    <a:pt x="274" y="13"/>
                    <a:pt x="276" y="12"/>
                    <a:pt x="277" y="12"/>
                  </a:cubicBezTo>
                  <a:cubicBezTo>
                    <a:pt x="278" y="11"/>
                    <a:pt x="280" y="11"/>
                    <a:pt x="281" y="11"/>
                  </a:cubicBezTo>
                  <a:cubicBezTo>
                    <a:pt x="281" y="11"/>
                    <a:pt x="284" y="11"/>
                    <a:pt x="285" y="11"/>
                  </a:cubicBezTo>
                  <a:cubicBezTo>
                    <a:pt x="286" y="11"/>
                    <a:pt x="287" y="11"/>
                    <a:pt x="288" y="11"/>
                  </a:cubicBezTo>
                  <a:cubicBezTo>
                    <a:pt x="289" y="11"/>
                    <a:pt x="290" y="13"/>
                    <a:pt x="290" y="14"/>
                  </a:cubicBezTo>
                  <a:cubicBezTo>
                    <a:pt x="291" y="15"/>
                    <a:pt x="293" y="16"/>
                    <a:pt x="293" y="17"/>
                  </a:cubicBezTo>
                  <a:cubicBezTo>
                    <a:pt x="293" y="18"/>
                    <a:pt x="295" y="20"/>
                    <a:pt x="295" y="20"/>
                  </a:cubicBezTo>
                  <a:cubicBezTo>
                    <a:pt x="296" y="21"/>
                    <a:pt x="297" y="21"/>
                    <a:pt x="298" y="22"/>
                  </a:cubicBezTo>
                  <a:cubicBezTo>
                    <a:pt x="300" y="22"/>
                    <a:pt x="302" y="22"/>
                    <a:pt x="303" y="21"/>
                  </a:cubicBezTo>
                  <a:cubicBezTo>
                    <a:pt x="304" y="21"/>
                    <a:pt x="305" y="20"/>
                    <a:pt x="305" y="19"/>
                  </a:cubicBezTo>
                  <a:cubicBezTo>
                    <a:pt x="306" y="19"/>
                    <a:pt x="308" y="17"/>
                    <a:pt x="309" y="16"/>
                  </a:cubicBezTo>
                  <a:cubicBezTo>
                    <a:pt x="310" y="15"/>
                    <a:pt x="312" y="15"/>
                    <a:pt x="313" y="15"/>
                  </a:cubicBezTo>
                  <a:cubicBezTo>
                    <a:pt x="314" y="15"/>
                    <a:pt x="317" y="15"/>
                    <a:pt x="317" y="14"/>
                  </a:cubicBezTo>
                  <a:cubicBezTo>
                    <a:pt x="319" y="14"/>
                    <a:pt x="323" y="13"/>
                    <a:pt x="324" y="12"/>
                  </a:cubicBezTo>
                  <a:cubicBezTo>
                    <a:pt x="325" y="11"/>
                    <a:pt x="328" y="10"/>
                    <a:pt x="329" y="9"/>
                  </a:cubicBezTo>
                  <a:cubicBezTo>
                    <a:pt x="331" y="8"/>
                    <a:pt x="333" y="7"/>
                    <a:pt x="335" y="7"/>
                  </a:cubicBezTo>
                  <a:cubicBezTo>
                    <a:pt x="337" y="6"/>
                    <a:pt x="339" y="6"/>
                    <a:pt x="341" y="5"/>
                  </a:cubicBezTo>
                  <a:cubicBezTo>
                    <a:pt x="341" y="5"/>
                    <a:pt x="342" y="5"/>
                    <a:pt x="343" y="6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4"/>
            <p:cNvSpPr>
              <a:spLocks/>
            </p:cNvSpPr>
            <p:nvPr/>
          </p:nvSpPr>
          <p:spPr bwMode="auto">
            <a:xfrm>
              <a:off x="2535238" y="2730500"/>
              <a:ext cx="1822450" cy="1157288"/>
            </a:xfrm>
            <a:custGeom>
              <a:avLst/>
              <a:gdLst>
                <a:gd name="T0" fmla="*/ 352 w 413"/>
                <a:gd name="T1" fmla="*/ 10 h 262"/>
                <a:gd name="T2" fmla="*/ 365 w 413"/>
                <a:gd name="T3" fmla="*/ 15 h 262"/>
                <a:gd name="T4" fmla="*/ 378 w 413"/>
                <a:gd name="T5" fmla="*/ 7 h 262"/>
                <a:gd name="T6" fmla="*/ 390 w 413"/>
                <a:gd name="T7" fmla="*/ 1 h 262"/>
                <a:gd name="T8" fmla="*/ 396 w 413"/>
                <a:gd name="T9" fmla="*/ 16 h 262"/>
                <a:gd name="T10" fmla="*/ 389 w 413"/>
                <a:gd name="T11" fmla="*/ 28 h 262"/>
                <a:gd name="T12" fmla="*/ 378 w 413"/>
                <a:gd name="T13" fmla="*/ 45 h 262"/>
                <a:gd name="T14" fmla="*/ 372 w 413"/>
                <a:gd name="T15" fmla="*/ 63 h 262"/>
                <a:gd name="T16" fmla="*/ 395 w 413"/>
                <a:gd name="T17" fmla="*/ 66 h 262"/>
                <a:gd name="T18" fmla="*/ 411 w 413"/>
                <a:gd name="T19" fmla="*/ 75 h 262"/>
                <a:gd name="T20" fmla="*/ 404 w 413"/>
                <a:gd name="T21" fmla="*/ 89 h 262"/>
                <a:gd name="T22" fmla="*/ 398 w 413"/>
                <a:gd name="T23" fmla="*/ 117 h 262"/>
                <a:gd name="T24" fmla="*/ 389 w 413"/>
                <a:gd name="T25" fmla="*/ 137 h 262"/>
                <a:gd name="T26" fmla="*/ 387 w 413"/>
                <a:gd name="T27" fmla="*/ 153 h 262"/>
                <a:gd name="T28" fmla="*/ 385 w 413"/>
                <a:gd name="T29" fmla="*/ 172 h 262"/>
                <a:gd name="T30" fmla="*/ 369 w 413"/>
                <a:gd name="T31" fmla="*/ 159 h 262"/>
                <a:gd name="T32" fmla="*/ 356 w 413"/>
                <a:gd name="T33" fmla="*/ 172 h 262"/>
                <a:gd name="T34" fmla="*/ 349 w 413"/>
                <a:gd name="T35" fmla="*/ 205 h 262"/>
                <a:gd name="T36" fmla="*/ 324 w 413"/>
                <a:gd name="T37" fmla="*/ 212 h 262"/>
                <a:gd name="T38" fmla="*/ 272 w 413"/>
                <a:gd name="T39" fmla="*/ 229 h 262"/>
                <a:gd name="T40" fmla="*/ 259 w 413"/>
                <a:gd name="T41" fmla="*/ 227 h 262"/>
                <a:gd name="T42" fmla="*/ 244 w 413"/>
                <a:gd name="T43" fmla="*/ 234 h 262"/>
                <a:gd name="T44" fmla="*/ 229 w 413"/>
                <a:gd name="T45" fmla="*/ 242 h 262"/>
                <a:gd name="T46" fmla="*/ 214 w 413"/>
                <a:gd name="T47" fmla="*/ 255 h 262"/>
                <a:gd name="T48" fmla="*/ 193 w 413"/>
                <a:gd name="T49" fmla="*/ 259 h 262"/>
                <a:gd name="T50" fmla="*/ 182 w 413"/>
                <a:gd name="T51" fmla="*/ 246 h 262"/>
                <a:gd name="T52" fmla="*/ 142 w 413"/>
                <a:gd name="T53" fmla="*/ 249 h 262"/>
                <a:gd name="T54" fmla="*/ 126 w 413"/>
                <a:gd name="T55" fmla="*/ 230 h 262"/>
                <a:gd name="T56" fmla="*/ 113 w 413"/>
                <a:gd name="T57" fmla="*/ 219 h 262"/>
                <a:gd name="T58" fmla="*/ 99 w 413"/>
                <a:gd name="T59" fmla="*/ 208 h 262"/>
                <a:gd name="T60" fmla="*/ 85 w 413"/>
                <a:gd name="T61" fmla="*/ 202 h 262"/>
                <a:gd name="T62" fmla="*/ 65 w 413"/>
                <a:gd name="T63" fmla="*/ 204 h 262"/>
                <a:gd name="T64" fmla="*/ 67 w 413"/>
                <a:gd name="T65" fmla="*/ 175 h 262"/>
                <a:gd name="T66" fmla="*/ 53 w 413"/>
                <a:gd name="T67" fmla="*/ 177 h 262"/>
                <a:gd name="T68" fmla="*/ 25 w 413"/>
                <a:gd name="T69" fmla="*/ 182 h 262"/>
                <a:gd name="T70" fmla="*/ 1 w 413"/>
                <a:gd name="T71" fmla="*/ 162 h 262"/>
                <a:gd name="T72" fmla="*/ 18 w 413"/>
                <a:gd name="T73" fmla="*/ 156 h 262"/>
                <a:gd name="T74" fmla="*/ 14 w 413"/>
                <a:gd name="T75" fmla="*/ 141 h 262"/>
                <a:gd name="T76" fmla="*/ 51 w 413"/>
                <a:gd name="T77" fmla="*/ 130 h 262"/>
                <a:gd name="T78" fmla="*/ 53 w 413"/>
                <a:gd name="T79" fmla="*/ 108 h 262"/>
                <a:gd name="T80" fmla="*/ 53 w 413"/>
                <a:gd name="T81" fmla="*/ 92 h 262"/>
                <a:gd name="T82" fmla="*/ 62 w 413"/>
                <a:gd name="T83" fmla="*/ 67 h 262"/>
                <a:gd name="T84" fmla="*/ 80 w 413"/>
                <a:gd name="T85" fmla="*/ 66 h 262"/>
                <a:gd name="T86" fmla="*/ 82 w 413"/>
                <a:gd name="T87" fmla="*/ 47 h 262"/>
                <a:gd name="T88" fmla="*/ 103 w 413"/>
                <a:gd name="T89" fmla="*/ 29 h 262"/>
                <a:gd name="T90" fmla="*/ 113 w 413"/>
                <a:gd name="T91" fmla="*/ 11 h 262"/>
                <a:gd name="T92" fmla="*/ 120 w 413"/>
                <a:gd name="T93" fmla="*/ 3 h 262"/>
                <a:gd name="T94" fmla="*/ 134 w 413"/>
                <a:gd name="T95" fmla="*/ 9 h 262"/>
                <a:gd name="T96" fmla="*/ 148 w 413"/>
                <a:gd name="T97" fmla="*/ 17 h 262"/>
                <a:gd name="T98" fmla="*/ 156 w 413"/>
                <a:gd name="T99" fmla="*/ 15 h 262"/>
                <a:gd name="T100" fmla="*/ 168 w 413"/>
                <a:gd name="T101" fmla="*/ 26 h 262"/>
                <a:gd name="T102" fmla="*/ 187 w 413"/>
                <a:gd name="T103" fmla="*/ 28 h 262"/>
                <a:gd name="T104" fmla="*/ 202 w 413"/>
                <a:gd name="T105" fmla="*/ 27 h 262"/>
                <a:gd name="T106" fmla="*/ 220 w 413"/>
                <a:gd name="T107" fmla="*/ 29 h 262"/>
                <a:gd name="T108" fmla="*/ 233 w 413"/>
                <a:gd name="T109" fmla="*/ 19 h 262"/>
                <a:gd name="T110" fmla="*/ 252 w 413"/>
                <a:gd name="T111" fmla="*/ 16 h 262"/>
                <a:gd name="T112" fmla="*/ 260 w 413"/>
                <a:gd name="T113" fmla="*/ 22 h 262"/>
                <a:gd name="T114" fmla="*/ 281 w 413"/>
                <a:gd name="T115" fmla="*/ 11 h 262"/>
                <a:gd name="T116" fmla="*/ 298 w 413"/>
                <a:gd name="T117" fmla="*/ 22 h 262"/>
                <a:gd name="T118" fmla="*/ 324 w 413"/>
                <a:gd name="T119" fmla="*/ 1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13" h="262">
                  <a:moveTo>
                    <a:pt x="343" y="6"/>
                  </a:moveTo>
                  <a:cubicBezTo>
                    <a:pt x="343" y="6"/>
                    <a:pt x="343" y="6"/>
                    <a:pt x="343" y="6"/>
                  </a:cubicBezTo>
                  <a:cubicBezTo>
                    <a:pt x="344" y="6"/>
                    <a:pt x="345" y="7"/>
                    <a:pt x="346" y="7"/>
                  </a:cubicBezTo>
                  <a:cubicBezTo>
                    <a:pt x="346" y="7"/>
                    <a:pt x="347" y="9"/>
                    <a:pt x="347" y="9"/>
                  </a:cubicBezTo>
                  <a:cubicBezTo>
                    <a:pt x="348" y="9"/>
                    <a:pt x="349" y="10"/>
                    <a:pt x="349" y="10"/>
                  </a:cubicBezTo>
                  <a:cubicBezTo>
                    <a:pt x="350" y="11"/>
                    <a:pt x="351" y="10"/>
                    <a:pt x="352" y="10"/>
                  </a:cubicBezTo>
                  <a:cubicBezTo>
                    <a:pt x="352" y="10"/>
                    <a:pt x="353" y="9"/>
                    <a:pt x="353" y="9"/>
                  </a:cubicBezTo>
                  <a:cubicBezTo>
                    <a:pt x="353" y="9"/>
                    <a:pt x="354" y="8"/>
                    <a:pt x="355" y="8"/>
                  </a:cubicBezTo>
                  <a:cubicBezTo>
                    <a:pt x="355" y="8"/>
                    <a:pt x="357" y="8"/>
                    <a:pt x="357" y="9"/>
                  </a:cubicBezTo>
                  <a:cubicBezTo>
                    <a:pt x="358" y="9"/>
                    <a:pt x="358" y="11"/>
                    <a:pt x="359" y="12"/>
                  </a:cubicBezTo>
                  <a:cubicBezTo>
                    <a:pt x="359" y="13"/>
                    <a:pt x="360" y="14"/>
                    <a:pt x="361" y="14"/>
                  </a:cubicBezTo>
                  <a:cubicBezTo>
                    <a:pt x="362" y="15"/>
                    <a:pt x="364" y="15"/>
                    <a:pt x="365" y="15"/>
                  </a:cubicBezTo>
                  <a:cubicBezTo>
                    <a:pt x="366" y="15"/>
                    <a:pt x="369" y="15"/>
                    <a:pt x="371" y="15"/>
                  </a:cubicBezTo>
                  <a:cubicBezTo>
                    <a:pt x="372" y="15"/>
                    <a:pt x="374" y="15"/>
                    <a:pt x="376" y="15"/>
                  </a:cubicBezTo>
                  <a:cubicBezTo>
                    <a:pt x="377" y="14"/>
                    <a:pt x="378" y="14"/>
                    <a:pt x="379" y="13"/>
                  </a:cubicBezTo>
                  <a:cubicBezTo>
                    <a:pt x="380" y="12"/>
                    <a:pt x="381" y="11"/>
                    <a:pt x="381" y="11"/>
                  </a:cubicBezTo>
                  <a:cubicBezTo>
                    <a:pt x="381" y="10"/>
                    <a:pt x="380" y="9"/>
                    <a:pt x="380" y="8"/>
                  </a:cubicBezTo>
                  <a:cubicBezTo>
                    <a:pt x="379" y="8"/>
                    <a:pt x="378" y="7"/>
                    <a:pt x="378" y="7"/>
                  </a:cubicBezTo>
                  <a:cubicBezTo>
                    <a:pt x="377" y="6"/>
                    <a:pt x="377" y="5"/>
                    <a:pt x="377" y="5"/>
                  </a:cubicBezTo>
                  <a:cubicBezTo>
                    <a:pt x="376" y="4"/>
                    <a:pt x="376" y="3"/>
                    <a:pt x="377" y="2"/>
                  </a:cubicBezTo>
                  <a:cubicBezTo>
                    <a:pt x="377" y="1"/>
                    <a:pt x="378" y="1"/>
                    <a:pt x="379" y="0"/>
                  </a:cubicBezTo>
                  <a:cubicBezTo>
                    <a:pt x="380" y="0"/>
                    <a:pt x="381" y="0"/>
                    <a:pt x="382" y="0"/>
                  </a:cubicBezTo>
                  <a:cubicBezTo>
                    <a:pt x="383" y="0"/>
                    <a:pt x="385" y="0"/>
                    <a:pt x="386" y="0"/>
                  </a:cubicBezTo>
                  <a:cubicBezTo>
                    <a:pt x="387" y="0"/>
                    <a:pt x="389" y="1"/>
                    <a:pt x="390" y="1"/>
                  </a:cubicBezTo>
                  <a:cubicBezTo>
                    <a:pt x="391" y="1"/>
                    <a:pt x="392" y="2"/>
                    <a:pt x="393" y="2"/>
                  </a:cubicBezTo>
                  <a:cubicBezTo>
                    <a:pt x="394" y="3"/>
                    <a:pt x="396" y="3"/>
                    <a:pt x="397" y="4"/>
                  </a:cubicBezTo>
                  <a:cubicBezTo>
                    <a:pt x="397" y="5"/>
                    <a:pt x="399" y="6"/>
                    <a:pt x="400" y="7"/>
                  </a:cubicBezTo>
                  <a:cubicBezTo>
                    <a:pt x="400" y="8"/>
                    <a:pt x="401" y="10"/>
                    <a:pt x="401" y="11"/>
                  </a:cubicBezTo>
                  <a:cubicBezTo>
                    <a:pt x="401" y="12"/>
                    <a:pt x="401" y="14"/>
                    <a:pt x="400" y="15"/>
                  </a:cubicBezTo>
                  <a:cubicBezTo>
                    <a:pt x="399" y="15"/>
                    <a:pt x="397" y="16"/>
                    <a:pt x="396" y="16"/>
                  </a:cubicBezTo>
                  <a:cubicBezTo>
                    <a:pt x="395" y="16"/>
                    <a:pt x="393" y="15"/>
                    <a:pt x="392" y="15"/>
                  </a:cubicBezTo>
                  <a:cubicBezTo>
                    <a:pt x="392" y="15"/>
                    <a:pt x="390" y="15"/>
                    <a:pt x="390" y="16"/>
                  </a:cubicBezTo>
                  <a:cubicBezTo>
                    <a:pt x="389" y="16"/>
                    <a:pt x="389" y="17"/>
                    <a:pt x="389" y="18"/>
                  </a:cubicBezTo>
                  <a:cubicBezTo>
                    <a:pt x="389" y="19"/>
                    <a:pt x="389" y="21"/>
                    <a:pt x="389" y="22"/>
                  </a:cubicBezTo>
                  <a:cubicBezTo>
                    <a:pt x="389" y="23"/>
                    <a:pt x="390" y="23"/>
                    <a:pt x="390" y="24"/>
                  </a:cubicBezTo>
                  <a:cubicBezTo>
                    <a:pt x="390" y="25"/>
                    <a:pt x="389" y="27"/>
                    <a:pt x="389" y="28"/>
                  </a:cubicBezTo>
                  <a:cubicBezTo>
                    <a:pt x="388" y="29"/>
                    <a:pt x="387" y="29"/>
                    <a:pt x="386" y="30"/>
                  </a:cubicBezTo>
                  <a:cubicBezTo>
                    <a:pt x="385" y="30"/>
                    <a:pt x="384" y="31"/>
                    <a:pt x="383" y="31"/>
                  </a:cubicBezTo>
                  <a:cubicBezTo>
                    <a:pt x="382" y="31"/>
                    <a:pt x="381" y="33"/>
                    <a:pt x="380" y="33"/>
                  </a:cubicBezTo>
                  <a:cubicBezTo>
                    <a:pt x="380" y="34"/>
                    <a:pt x="379" y="36"/>
                    <a:pt x="379" y="37"/>
                  </a:cubicBezTo>
                  <a:cubicBezTo>
                    <a:pt x="379" y="38"/>
                    <a:pt x="380" y="40"/>
                    <a:pt x="379" y="41"/>
                  </a:cubicBezTo>
                  <a:cubicBezTo>
                    <a:pt x="379" y="42"/>
                    <a:pt x="379" y="44"/>
                    <a:pt x="378" y="45"/>
                  </a:cubicBezTo>
                  <a:cubicBezTo>
                    <a:pt x="378" y="46"/>
                    <a:pt x="376" y="47"/>
                    <a:pt x="375" y="48"/>
                  </a:cubicBezTo>
                  <a:cubicBezTo>
                    <a:pt x="374" y="49"/>
                    <a:pt x="373" y="50"/>
                    <a:pt x="371" y="51"/>
                  </a:cubicBezTo>
                  <a:cubicBezTo>
                    <a:pt x="370" y="51"/>
                    <a:pt x="369" y="53"/>
                    <a:pt x="368" y="54"/>
                  </a:cubicBezTo>
                  <a:cubicBezTo>
                    <a:pt x="367" y="54"/>
                    <a:pt x="366" y="55"/>
                    <a:pt x="366" y="56"/>
                  </a:cubicBezTo>
                  <a:cubicBezTo>
                    <a:pt x="366" y="57"/>
                    <a:pt x="366" y="59"/>
                    <a:pt x="366" y="59"/>
                  </a:cubicBezTo>
                  <a:cubicBezTo>
                    <a:pt x="367" y="60"/>
                    <a:pt x="370" y="62"/>
                    <a:pt x="372" y="63"/>
                  </a:cubicBezTo>
                  <a:cubicBezTo>
                    <a:pt x="373" y="64"/>
                    <a:pt x="376" y="67"/>
                    <a:pt x="377" y="67"/>
                  </a:cubicBezTo>
                  <a:cubicBezTo>
                    <a:pt x="379" y="68"/>
                    <a:pt x="381" y="69"/>
                    <a:pt x="383" y="69"/>
                  </a:cubicBezTo>
                  <a:cubicBezTo>
                    <a:pt x="384" y="69"/>
                    <a:pt x="385" y="69"/>
                    <a:pt x="386" y="69"/>
                  </a:cubicBezTo>
                  <a:cubicBezTo>
                    <a:pt x="387" y="69"/>
                    <a:pt x="388" y="69"/>
                    <a:pt x="389" y="68"/>
                  </a:cubicBezTo>
                  <a:cubicBezTo>
                    <a:pt x="390" y="68"/>
                    <a:pt x="391" y="67"/>
                    <a:pt x="392" y="66"/>
                  </a:cubicBezTo>
                  <a:cubicBezTo>
                    <a:pt x="393" y="66"/>
                    <a:pt x="394" y="66"/>
                    <a:pt x="395" y="66"/>
                  </a:cubicBezTo>
                  <a:cubicBezTo>
                    <a:pt x="396" y="66"/>
                    <a:pt x="397" y="67"/>
                    <a:pt x="397" y="68"/>
                  </a:cubicBezTo>
                  <a:cubicBezTo>
                    <a:pt x="398" y="69"/>
                    <a:pt x="399" y="70"/>
                    <a:pt x="400" y="71"/>
                  </a:cubicBezTo>
                  <a:cubicBezTo>
                    <a:pt x="401" y="71"/>
                    <a:pt x="402" y="72"/>
                    <a:pt x="402" y="72"/>
                  </a:cubicBezTo>
                  <a:cubicBezTo>
                    <a:pt x="403" y="72"/>
                    <a:pt x="405" y="71"/>
                    <a:pt x="405" y="71"/>
                  </a:cubicBezTo>
                  <a:cubicBezTo>
                    <a:pt x="406" y="71"/>
                    <a:pt x="408" y="71"/>
                    <a:pt x="408" y="72"/>
                  </a:cubicBezTo>
                  <a:cubicBezTo>
                    <a:pt x="409" y="72"/>
                    <a:pt x="411" y="74"/>
                    <a:pt x="411" y="75"/>
                  </a:cubicBezTo>
                  <a:cubicBezTo>
                    <a:pt x="412" y="75"/>
                    <a:pt x="412" y="76"/>
                    <a:pt x="413" y="77"/>
                  </a:cubicBezTo>
                  <a:cubicBezTo>
                    <a:pt x="413" y="78"/>
                    <a:pt x="413" y="79"/>
                    <a:pt x="413" y="80"/>
                  </a:cubicBezTo>
                  <a:cubicBezTo>
                    <a:pt x="412" y="81"/>
                    <a:pt x="412" y="82"/>
                    <a:pt x="411" y="83"/>
                  </a:cubicBezTo>
                  <a:cubicBezTo>
                    <a:pt x="411" y="83"/>
                    <a:pt x="411" y="84"/>
                    <a:pt x="411" y="85"/>
                  </a:cubicBezTo>
                  <a:cubicBezTo>
                    <a:pt x="410" y="86"/>
                    <a:pt x="409" y="87"/>
                    <a:pt x="408" y="87"/>
                  </a:cubicBezTo>
                  <a:cubicBezTo>
                    <a:pt x="407" y="88"/>
                    <a:pt x="405" y="88"/>
                    <a:pt x="404" y="89"/>
                  </a:cubicBezTo>
                  <a:cubicBezTo>
                    <a:pt x="403" y="90"/>
                    <a:pt x="401" y="92"/>
                    <a:pt x="401" y="93"/>
                  </a:cubicBezTo>
                  <a:cubicBezTo>
                    <a:pt x="399" y="94"/>
                    <a:pt x="398" y="97"/>
                    <a:pt x="398" y="99"/>
                  </a:cubicBezTo>
                  <a:cubicBezTo>
                    <a:pt x="397" y="100"/>
                    <a:pt x="397" y="102"/>
                    <a:pt x="397" y="103"/>
                  </a:cubicBezTo>
                  <a:cubicBezTo>
                    <a:pt x="396" y="104"/>
                    <a:pt x="396" y="107"/>
                    <a:pt x="396" y="108"/>
                  </a:cubicBezTo>
                  <a:cubicBezTo>
                    <a:pt x="396" y="109"/>
                    <a:pt x="396" y="111"/>
                    <a:pt x="397" y="112"/>
                  </a:cubicBezTo>
                  <a:cubicBezTo>
                    <a:pt x="397" y="113"/>
                    <a:pt x="397" y="116"/>
                    <a:pt x="398" y="117"/>
                  </a:cubicBezTo>
                  <a:cubicBezTo>
                    <a:pt x="398" y="119"/>
                    <a:pt x="399" y="121"/>
                    <a:pt x="399" y="123"/>
                  </a:cubicBezTo>
                  <a:cubicBezTo>
                    <a:pt x="399" y="124"/>
                    <a:pt x="399" y="126"/>
                    <a:pt x="398" y="127"/>
                  </a:cubicBezTo>
                  <a:cubicBezTo>
                    <a:pt x="398" y="128"/>
                    <a:pt x="397" y="129"/>
                    <a:pt x="397" y="130"/>
                  </a:cubicBezTo>
                  <a:cubicBezTo>
                    <a:pt x="396" y="131"/>
                    <a:pt x="395" y="132"/>
                    <a:pt x="394" y="132"/>
                  </a:cubicBezTo>
                  <a:cubicBezTo>
                    <a:pt x="393" y="133"/>
                    <a:pt x="392" y="134"/>
                    <a:pt x="391" y="134"/>
                  </a:cubicBezTo>
                  <a:cubicBezTo>
                    <a:pt x="390" y="135"/>
                    <a:pt x="389" y="136"/>
                    <a:pt x="389" y="137"/>
                  </a:cubicBezTo>
                  <a:cubicBezTo>
                    <a:pt x="389" y="138"/>
                    <a:pt x="389" y="140"/>
                    <a:pt x="389" y="142"/>
                  </a:cubicBezTo>
                  <a:cubicBezTo>
                    <a:pt x="389" y="143"/>
                    <a:pt x="389" y="145"/>
                    <a:pt x="389" y="146"/>
                  </a:cubicBezTo>
                  <a:cubicBezTo>
                    <a:pt x="389" y="146"/>
                    <a:pt x="389" y="148"/>
                    <a:pt x="388" y="148"/>
                  </a:cubicBezTo>
                  <a:cubicBezTo>
                    <a:pt x="388" y="148"/>
                    <a:pt x="388" y="149"/>
                    <a:pt x="387" y="150"/>
                  </a:cubicBezTo>
                  <a:cubicBezTo>
                    <a:pt x="387" y="150"/>
                    <a:pt x="387" y="151"/>
                    <a:pt x="387" y="152"/>
                  </a:cubicBezTo>
                  <a:cubicBezTo>
                    <a:pt x="387" y="152"/>
                    <a:pt x="387" y="153"/>
                    <a:pt x="387" y="153"/>
                  </a:cubicBezTo>
                  <a:cubicBezTo>
                    <a:pt x="388" y="154"/>
                    <a:pt x="389" y="155"/>
                    <a:pt x="389" y="156"/>
                  </a:cubicBezTo>
                  <a:cubicBezTo>
                    <a:pt x="390" y="156"/>
                    <a:pt x="390" y="159"/>
                    <a:pt x="390" y="160"/>
                  </a:cubicBezTo>
                  <a:cubicBezTo>
                    <a:pt x="390" y="161"/>
                    <a:pt x="390" y="164"/>
                    <a:pt x="390" y="165"/>
                  </a:cubicBezTo>
                  <a:cubicBezTo>
                    <a:pt x="390" y="166"/>
                    <a:pt x="389" y="168"/>
                    <a:pt x="388" y="169"/>
                  </a:cubicBezTo>
                  <a:cubicBezTo>
                    <a:pt x="388" y="170"/>
                    <a:pt x="387" y="171"/>
                    <a:pt x="386" y="172"/>
                  </a:cubicBezTo>
                  <a:cubicBezTo>
                    <a:pt x="386" y="172"/>
                    <a:pt x="385" y="172"/>
                    <a:pt x="385" y="172"/>
                  </a:cubicBezTo>
                  <a:cubicBezTo>
                    <a:pt x="385" y="173"/>
                    <a:pt x="383" y="174"/>
                    <a:pt x="383" y="175"/>
                  </a:cubicBezTo>
                  <a:cubicBezTo>
                    <a:pt x="381" y="175"/>
                    <a:pt x="380" y="174"/>
                    <a:pt x="379" y="174"/>
                  </a:cubicBezTo>
                  <a:cubicBezTo>
                    <a:pt x="377" y="173"/>
                    <a:pt x="375" y="171"/>
                    <a:pt x="374" y="170"/>
                  </a:cubicBezTo>
                  <a:cubicBezTo>
                    <a:pt x="373" y="169"/>
                    <a:pt x="373" y="167"/>
                    <a:pt x="372" y="166"/>
                  </a:cubicBezTo>
                  <a:cubicBezTo>
                    <a:pt x="372" y="165"/>
                    <a:pt x="371" y="164"/>
                    <a:pt x="370" y="162"/>
                  </a:cubicBezTo>
                  <a:cubicBezTo>
                    <a:pt x="370" y="162"/>
                    <a:pt x="370" y="160"/>
                    <a:pt x="369" y="159"/>
                  </a:cubicBezTo>
                  <a:cubicBezTo>
                    <a:pt x="369" y="158"/>
                    <a:pt x="368" y="156"/>
                    <a:pt x="367" y="156"/>
                  </a:cubicBezTo>
                  <a:cubicBezTo>
                    <a:pt x="366" y="156"/>
                    <a:pt x="365" y="155"/>
                    <a:pt x="365" y="155"/>
                  </a:cubicBezTo>
                  <a:cubicBezTo>
                    <a:pt x="364" y="155"/>
                    <a:pt x="362" y="155"/>
                    <a:pt x="361" y="155"/>
                  </a:cubicBezTo>
                  <a:cubicBezTo>
                    <a:pt x="361" y="155"/>
                    <a:pt x="360" y="156"/>
                    <a:pt x="359" y="156"/>
                  </a:cubicBezTo>
                  <a:cubicBezTo>
                    <a:pt x="358" y="158"/>
                    <a:pt x="359" y="160"/>
                    <a:pt x="358" y="162"/>
                  </a:cubicBezTo>
                  <a:cubicBezTo>
                    <a:pt x="358" y="164"/>
                    <a:pt x="357" y="169"/>
                    <a:pt x="356" y="172"/>
                  </a:cubicBezTo>
                  <a:cubicBezTo>
                    <a:pt x="355" y="175"/>
                    <a:pt x="355" y="180"/>
                    <a:pt x="354" y="182"/>
                  </a:cubicBezTo>
                  <a:cubicBezTo>
                    <a:pt x="354" y="184"/>
                    <a:pt x="353" y="186"/>
                    <a:pt x="353" y="188"/>
                  </a:cubicBezTo>
                  <a:cubicBezTo>
                    <a:pt x="352" y="189"/>
                    <a:pt x="352" y="191"/>
                    <a:pt x="352" y="193"/>
                  </a:cubicBezTo>
                  <a:cubicBezTo>
                    <a:pt x="352" y="194"/>
                    <a:pt x="351" y="197"/>
                    <a:pt x="351" y="198"/>
                  </a:cubicBezTo>
                  <a:cubicBezTo>
                    <a:pt x="351" y="199"/>
                    <a:pt x="351" y="201"/>
                    <a:pt x="351" y="202"/>
                  </a:cubicBezTo>
                  <a:cubicBezTo>
                    <a:pt x="351" y="203"/>
                    <a:pt x="349" y="204"/>
                    <a:pt x="349" y="205"/>
                  </a:cubicBezTo>
                  <a:cubicBezTo>
                    <a:pt x="349" y="205"/>
                    <a:pt x="349" y="205"/>
                    <a:pt x="349" y="205"/>
                  </a:cubicBezTo>
                  <a:cubicBezTo>
                    <a:pt x="348" y="205"/>
                    <a:pt x="348" y="205"/>
                    <a:pt x="347" y="205"/>
                  </a:cubicBezTo>
                  <a:cubicBezTo>
                    <a:pt x="346" y="205"/>
                    <a:pt x="344" y="206"/>
                    <a:pt x="343" y="206"/>
                  </a:cubicBezTo>
                  <a:cubicBezTo>
                    <a:pt x="341" y="205"/>
                    <a:pt x="339" y="204"/>
                    <a:pt x="338" y="204"/>
                  </a:cubicBezTo>
                  <a:cubicBezTo>
                    <a:pt x="337" y="204"/>
                    <a:pt x="334" y="205"/>
                    <a:pt x="333" y="206"/>
                  </a:cubicBezTo>
                  <a:cubicBezTo>
                    <a:pt x="330" y="207"/>
                    <a:pt x="326" y="210"/>
                    <a:pt x="324" y="212"/>
                  </a:cubicBezTo>
                  <a:cubicBezTo>
                    <a:pt x="322" y="213"/>
                    <a:pt x="319" y="215"/>
                    <a:pt x="317" y="216"/>
                  </a:cubicBezTo>
                  <a:cubicBezTo>
                    <a:pt x="315" y="217"/>
                    <a:pt x="310" y="218"/>
                    <a:pt x="308" y="219"/>
                  </a:cubicBezTo>
                  <a:cubicBezTo>
                    <a:pt x="305" y="220"/>
                    <a:pt x="299" y="222"/>
                    <a:pt x="296" y="223"/>
                  </a:cubicBezTo>
                  <a:cubicBezTo>
                    <a:pt x="292" y="224"/>
                    <a:pt x="285" y="226"/>
                    <a:pt x="282" y="227"/>
                  </a:cubicBezTo>
                  <a:cubicBezTo>
                    <a:pt x="281" y="227"/>
                    <a:pt x="277" y="229"/>
                    <a:pt x="276" y="229"/>
                  </a:cubicBezTo>
                  <a:cubicBezTo>
                    <a:pt x="275" y="229"/>
                    <a:pt x="273" y="229"/>
                    <a:pt x="272" y="229"/>
                  </a:cubicBezTo>
                  <a:cubicBezTo>
                    <a:pt x="271" y="229"/>
                    <a:pt x="270" y="226"/>
                    <a:pt x="270" y="225"/>
                  </a:cubicBezTo>
                  <a:cubicBezTo>
                    <a:pt x="269" y="225"/>
                    <a:pt x="269" y="223"/>
                    <a:pt x="269" y="222"/>
                  </a:cubicBezTo>
                  <a:cubicBezTo>
                    <a:pt x="268" y="221"/>
                    <a:pt x="266" y="221"/>
                    <a:pt x="265" y="221"/>
                  </a:cubicBezTo>
                  <a:cubicBezTo>
                    <a:pt x="264" y="221"/>
                    <a:pt x="263" y="222"/>
                    <a:pt x="262" y="223"/>
                  </a:cubicBezTo>
                  <a:cubicBezTo>
                    <a:pt x="261" y="223"/>
                    <a:pt x="261" y="225"/>
                    <a:pt x="260" y="225"/>
                  </a:cubicBezTo>
                  <a:cubicBezTo>
                    <a:pt x="260" y="225"/>
                    <a:pt x="259" y="227"/>
                    <a:pt x="259" y="227"/>
                  </a:cubicBezTo>
                  <a:cubicBezTo>
                    <a:pt x="257" y="228"/>
                    <a:pt x="255" y="227"/>
                    <a:pt x="254" y="226"/>
                  </a:cubicBezTo>
                  <a:cubicBezTo>
                    <a:pt x="253" y="226"/>
                    <a:pt x="252" y="225"/>
                    <a:pt x="252" y="224"/>
                  </a:cubicBezTo>
                  <a:cubicBezTo>
                    <a:pt x="251" y="224"/>
                    <a:pt x="249" y="223"/>
                    <a:pt x="248" y="223"/>
                  </a:cubicBezTo>
                  <a:cubicBezTo>
                    <a:pt x="247" y="223"/>
                    <a:pt x="245" y="223"/>
                    <a:pt x="245" y="224"/>
                  </a:cubicBezTo>
                  <a:cubicBezTo>
                    <a:pt x="244" y="225"/>
                    <a:pt x="243" y="227"/>
                    <a:pt x="242" y="228"/>
                  </a:cubicBezTo>
                  <a:cubicBezTo>
                    <a:pt x="242" y="230"/>
                    <a:pt x="243" y="233"/>
                    <a:pt x="244" y="234"/>
                  </a:cubicBezTo>
                  <a:cubicBezTo>
                    <a:pt x="244" y="235"/>
                    <a:pt x="245" y="236"/>
                    <a:pt x="245" y="237"/>
                  </a:cubicBezTo>
                  <a:cubicBezTo>
                    <a:pt x="245" y="238"/>
                    <a:pt x="245" y="240"/>
                    <a:pt x="245" y="241"/>
                  </a:cubicBezTo>
                  <a:cubicBezTo>
                    <a:pt x="244" y="242"/>
                    <a:pt x="243" y="243"/>
                    <a:pt x="242" y="244"/>
                  </a:cubicBezTo>
                  <a:cubicBezTo>
                    <a:pt x="241" y="245"/>
                    <a:pt x="239" y="246"/>
                    <a:pt x="237" y="246"/>
                  </a:cubicBezTo>
                  <a:cubicBezTo>
                    <a:pt x="236" y="246"/>
                    <a:pt x="233" y="245"/>
                    <a:pt x="232" y="244"/>
                  </a:cubicBezTo>
                  <a:cubicBezTo>
                    <a:pt x="231" y="244"/>
                    <a:pt x="229" y="242"/>
                    <a:pt x="229" y="242"/>
                  </a:cubicBezTo>
                  <a:cubicBezTo>
                    <a:pt x="228" y="242"/>
                    <a:pt x="226" y="242"/>
                    <a:pt x="225" y="242"/>
                  </a:cubicBezTo>
                  <a:cubicBezTo>
                    <a:pt x="224" y="242"/>
                    <a:pt x="222" y="244"/>
                    <a:pt x="221" y="244"/>
                  </a:cubicBezTo>
                  <a:cubicBezTo>
                    <a:pt x="221" y="245"/>
                    <a:pt x="220" y="248"/>
                    <a:pt x="220" y="249"/>
                  </a:cubicBezTo>
                  <a:cubicBezTo>
                    <a:pt x="219" y="250"/>
                    <a:pt x="219" y="252"/>
                    <a:pt x="218" y="253"/>
                  </a:cubicBezTo>
                  <a:cubicBezTo>
                    <a:pt x="218" y="253"/>
                    <a:pt x="217" y="255"/>
                    <a:pt x="216" y="256"/>
                  </a:cubicBezTo>
                  <a:cubicBezTo>
                    <a:pt x="215" y="255"/>
                    <a:pt x="215" y="255"/>
                    <a:pt x="214" y="255"/>
                  </a:cubicBezTo>
                  <a:cubicBezTo>
                    <a:pt x="214" y="255"/>
                    <a:pt x="211" y="256"/>
                    <a:pt x="210" y="256"/>
                  </a:cubicBezTo>
                  <a:cubicBezTo>
                    <a:pt x="210" y="257"/>
                    <a:pt x="208" y="258"/>
                    <a:pt x="207" y="259"/>
                  </a:cubicBezTo>
                  <a:cubicBezTo>
                    <a:pt x="206" y="259"/>
                    <a:pt x="205" y="261"/>
                    <a:pt x="203" y="261"/>
                  </a:cubicBezTo>
                  <a:cubicBezTo>
                    <a:pt x="202" y="262"/>
                    <a:pt x="199" y="262"/>
                    <a:pt x="198" y="262"/>
                  </a:cubicBezTo>
                  <a:cubicBezTo>
                    <a:pt x="198" y="261"/>
                    <a:pt x="196" y="262"/>
                    <a:pt x="195" y="261"/>
                  </a:cubicBezTo>
                  <a:cubicBezTo>
                    <a:pt x="195" y="261"/>
                    <a:pt x="194" y="259"/>
                    <a:pt x="193" y="259"/>
                  </a:cubicBezTo>
                  <a:cubicBezTo>
                    <a:pt x="192" y="259"/>
                    <a:pt x="190" y="259"/>
                    <a:pt x="189" y="259"/>
                  </a:cubicBezTo>
                  <a:cubicBezTo>
                    <a:pt x="188" y="259"/>
                    <a:pt x="186" y="259"/>
                    <a:pt x="186" y="258"/>
                  </a:cubicBezTo>
                  <a:cubicBezTo>
                    <a:pt x="185" y="258"/>
                    <a:pt x="183" y="256"/>
                    <a:pt x="183" y="255"/>
                  </a:cubicBezTo>
                  <a:cubicBezTo>
                    <a:pt x="183" y="254"/>
                    <a:pt x="185" y="253"/>
                    <a:pt x="186" y="253"/>
                  </a:cubicBezTo>
                  <a:cubicBezTo>
                    <a:pt x="186" y="252"/>
                    <a:pt x="186" y="250"/>
                    <a:pt x="186" y="249"/>
                  </a:cubicBezTo>
                  <a:cubicBezTo>
                    <a:pt x="186" y="249"/>
                    <a:pt x="183" y="247"/>
                    <a:pt x="182" y="246"/>
                  </a:cubicBezTo>
                  <a:cubicBezTo>
                    <a:pt x="180" y="245"/>
                    <a:pt x="175" y="245"/>
                    <a:pt x="173" y="244"/>
                  </a:cubicBezTo>
                  <a:cubicBezTo>
                    <a:pt x="171" y="244"/>
                    <a:pt x="168" y="243"/>
                    <a:pt x="166" y="243"/>
                  </a:cubicBezTo>
                  <a:cubicBezTo>
                    <a:pt x="165" y="242"/>
                    <a:pt x="161" y="242"/>
                    <a:pt x="159" y="242"/>
                  </a:cubicBezTo>
                  <a:cubicBezTo>
                    <a:pt x="157" y="243"/>
                    <a:pt x="154" y="244"/>
                    <a:pt x="152" y="245"/>
                  </a:cubicBezTo>
                  <a:cubicBezTo>
                    <a:pt x="150" y="245"/>
                    <a:pt x="149" y="247"/>
                    <a:pt x="148" y="247"/>
                  </a:cubicBezTo>
                  <a:cubicBezTo>
                    <a:pt x="146" y="248"/>
                    <a:pt x="143" y="249"/>
                    <a:pt x="142" y="249"/>
                  </a:cubicBezTo>
                  <a:cubicBezTo>
                    <a:pt x="140" y="249"/>
                    <a:pt x="138" y="249"/>
                    <a:pt x="136" y="249"/>
                  </a:cubicBezTo>
                  <a:cubicBezTo>
                    <a:pt x="135" y="249"/>
                    <a:pt x="132" y="247"/>
                    <a:pt x="131" y="246"/>
                  </a:cubicBezTo>
                  <a:cubicBezTo>
                    <a:pt x="130" y="246"/>
                    <a:pt x="129" y="245"/>
                    <a:pt x="129" y="244"/>
                  </a:cubicBezTo>
                  <a:cubicBezTo>
                    <a:pt x="128" y="243"/>
                    <a:pt x="128" y="240"/>
                    <a:pt x="128" y="239"/>
                  </a:cubicBezTo>
                  <a:cubicBezTo>
                    <a:pt x="128" y="237"/>
                    <a:pt x="128" y="234"/>
                    <a:pt x="127" y="233"/>
                  </a:cubicBezTo>
                  <a:cubicBezTo>
                    <a:pt x="127" y="232"/>
                    <a:pt x="127" y="231"/>
                    <a:pt x="126" y="230"/>
                  </a:cubicBezTo>
                  <a:cubicBezTo>
                    <a:pt x="126" y="229"/>
                    <a:pt x="124" y="229"/>
                    <a:pt x="123" y="229"/>
                  </a:cubicBezTo>
                  <a:cubicBezTo>
                    <a:pt x="122" y="228"/>
                    <a:pt x="121" y="228"/>
                    <a:pt x="120" y="228"/>
                  </a:cubicBezTo>
                  <a:cubicBezTo>
                    <a:pt x="119" y="228"/>
                    <a:pt x="118" y="229"/>
                    <a:pt x="117" y="229"/>
                  </a:cubicBezTo>
                  <a:cubicBezTo>
                    <a:pt x="116" y="228"/>
                    <a:pt x="115" y="227"/>
                    <a:pt x="115" y="226"/>
                  </a:cubicBezTo>
                  <a:cubicBezTo>
                    <a:pt x="114" y="225"/>
                    <a:pt x="114" y="224"/>
                    <a:pt x="113" y="223"/>
                  </a:cubicBezTo>
                  <a:cubicBezTo>
                    <a:pt x="113" y="222"/>
                    <a:pt x="113" y="220"/>
                    <a:pt x="113" y="219"/>
                  </a:cubicBezTo>
                  <a:cubicBezTo>
                    <a:pt x="113" y="218"/>
                    <a:pt x="111" y="217"/>
                    <a:pt x="110" y="216"/>
                  </a:cubicBezTo>
                  <a:cubicBezTo>
                    <a:pt x="110" y="216"/>
                    <a:pt x="108" y="214"/>
                    <a:pt x="107" y="214"/>
                  </a:cubicBezTo>
                  <a:cubicBezTo>
                    <a:pt x="107" y="214"/>
                    <a:pt x="105" y="213"/>
                    <a:pt x="104" y="213"/>
                  </a:cubicBezTo>
                  <a:cubicBezTo>
                    <a:pt x="103" y="213"/>
                    <a:pt x="102" y="214"/>
                    <a:pt x="102" y="213"/>
                  </a:cubicBezTo>
                  <a:cubicBezTo>
                    <a:pt x="101" y="213"/>
                    <a:pt x="99" y="212"/>
                    <a:pt x="99" y="211"/>
                  </a:cubicBezTo>
                  <a:cubicBezTo>
                    <a:pt x="99" y="210"/>
                    <a:pt x="99" y="209"/>
                    <a:pt x="99" y="208"/>
                  </a:cubicBezTo>
                  <a:cubicBezTo>
                    <a:pt x="99" y="206"/>
                    <a:pt x="99" y="204"/>
                    <a:pt x="98" y="203"/>
                  </a:cubicBezTo>
                  <a:cubicBezTo>
                    <a:pt x="98" y="202"/>
                    <a:pt x="97" y="200"/>
                    <a:pt x="96" y="199"/>
                  </a:cubicBezTo>
                  <a:cubicBezTo>
                    <a:pt x="95" y="198"/>
                    <a:pt x="94" y="198"/>
                    <a:pt x="93" y="197"/>
                  </a:cubicBezTo>
                  <a:cubicBezTo>
                    <a:pt x="92" y="197"/>
                    <a:pt x="90" y="197"/>
                    <a:pt x="90" y="197"/>
                  </a:cubicBezTo>
                  <a:cubicBezTo>
                    <a:pt x="89" y="197"/>
                    <a:pt x="88" y="198"/>
                    <a:pt x="87" y="199"/>
                  </a:cubicBezTo>
                  <a:cubicBezTo>
                    <a:pt x="86" y="200"/>
                    <a:pt x="85" y="201"/>
                    <a:pt x="85" y="202"/>
                  </a:cubicBezTo>
                  <a:cubicBezTo>
                    <a:pt x="84" y="204"/>
                    <a:pt x="82" y="206"/>
                    <a:pt x="82" y="207"/>
                  </a:cubicBezTo>
                  <a:cubicBezTo>
                    <a:pt x="81" y="208"/>
                    <a:pt x="80" y="209"/>
                    <a:pt x="79" y="209"/>
                  </a:cubicBezTo>
                  <a:cubicBezTo>
                    <a:pt x="78" y="209"/>
                    <a:pt x="75" y="209"/>
                    <a:pt x="74" y="209"/>
                  </a:cubicBezTo>
                  <a:cubicBezTo>
                    <a:pt x="73" y="209"/>
                    <a:pt x="71" y="209"/>
                    <a:pt x="70" y="209"/>
                  </a:cubicBezTo>
                  <a:cubicBezTo>
                    <a:pt x="70" y="208"/>
                    <a:pt x="68" y="207"/>
                    <a:pt x="67" y="206"/>
                  </a:cubicBezTo>
                  <a:cubicBezTo>
                    <a:pt x="66" y="205"/>
                    <a:pt x="65" y="204"/>
                    <a:pt x="65" y="204"/>
                  </a:cubicBezTo>
                  <a:cubicBezTo>
                    <a:pt x="64" y="202"/>
                    <a:pt x="64" y="200"/>
                    <a:pt x="64" y="198"/>
                  </a:cubicBezTo>
                  <a:cubicBezTo>
                    <a:pt x="64" y="197"/>
                    <a:pt x="64" y="193"/>
                    <a:pt x="64" y="192"/>
                  </a:cubicBezTo>
                  <a:cubicBezTo>
                    <a:pt x="65" y="190"/>
                    <a:pt x="64" y="187"/>
                    <a:pt x="64" y="186"/>
                  </a:cubicBezTo>
                  <a:cubicBezTo>
                    <a:pt x="65" y="184"/>
                    <a:pt x="64" y="181"/>
                    <a:pt x="65" y="180"/>
                  </a:cubicBezTo>
                  <a:cubicBezTo>
                    <a:pt x="65" y="179"/>
                    <a:pt x="65" y="178"/>
                    <a:pt x="66" y="177"/>
                  </a:cubicBezTo>
                  <a:cubicBezTo>
                    <a:pt x="66" y="177"/>
                    <a:pt x="67" y="176"/>
                    <a:pt x="67" y="175"/>
                  </a:cubicBezTo>
                  <a:cubicBezTo>
                    <a:pt x="68" y="175"/>
                    <a:pt x="68" y="173"/>
                    <a:pt x="68" y="172"/>
                  </a:cubicBezTo>
                  <a:cubicBezTo>
                    <a:pt x="68" y="172"/>
                    <a:pt x="68" y="170"/>
                    <a:pt x="68" y="169"/>
                  </a:cubicBezTo>
                  <a:cubicBezTo>
                    <a:pt x="67" y="169"/>
                    <a:pt x="64" y="169"/>
                    <a:pt x="63" y="169"/>
                  </a:cubicBezTo>
                  <a:cubicBezTo>
                    <a:pt x="62" y="169"/>
                    <a:pt x="61" y="169"/>
                    <a:pt x="61" y="170"/>
                  </a:cubicBezTo>
                  <a:cubicBezTo>
                    <a:pt x="60" y="170"/>
                    <a:pt x="58" y="172"/>
                    <a:pt x="58" y="173"/>
                  </a:cubicBezTo>
                  <a:cubicBezTo>
                    <a:pt x="56" y="174"/>
                    <a:pt x="54" y="176"/>
                    <a:pt x="53" y="177"/>
                  </a:cubicBezTo>
                  <a:cubicBezTo>
                    <a:pt x="52" y="178"/>
                    <a:pt x="50" y="178"/>
                    <a:pt x="49" y="178"/>
                  </a:cubicBezTo>
                  <a:cubicBezTo>
                    <a:pt x="48" y="178"/>
                    <a:pt x="46" y="178"/>
                    <a:pt x="46" y="178"/>
                  </a:cubicBezTo>
                  <a:cubicBezTo>
                    <a:pt x="44" y="178"/>
                    <a:pt x="40" y="179"/>
                    <a:pt x="38" y="179"/>
                  </a:cubicBezTo>
                  <a:cubicBezTo>
                    <a:pt x="37" y="179"/>
                    <a:pt x="34" y="179"/>
                    <a:pt x="33" y="179"/>
                  </a:cubicBezTo>
                  <a:cubicBezTo>
                    <a:pt x="32" y="179"/>
                    <a:pt x="30" y="181"/>
                    <a:pt x="30" y="181"/>
                  </a:cubicBezTo>
                  <a:cubicBezTo>
                    <a:pt x="28" y="182"/>
                    <a:pt x="26" y="182"/>
                    <a:pt x="25" y="182"/>
                  </a:cubicBezTo>
                  <a:cubicBezTo>
                    <a:pt x="23" y="182"/>
                    <a:pt x="20" y="181"/>
                    <a:pt x="19" y="181"/>
                  </a:cubicBezTo>
                  <a:cubicBezTo>
                    <a:pt x="17" y="180"/>
                    <a:pt x="13" y="178"/>
                    <a:pt x="11" y="177"/>
                  </a:cubicBezTo>
                  <a:cubicBezTo>
                    <a:pt x="10" y="176"/>
                    <a:pt x="7" y="175"/>
                    <a:pt x="6" y="174"/>
                  </a:cubicBezTo>
                  <a:cubicBezTo>
                    <a:pt x="5" y="173"/>
                    <a:pt x="2" y="171"/>
                    <a:pt x="1" y="169"/>
                  </a:cubicBezTo>
                  <a:cubicBezTo>
                    <a:pt x="1" y="168"/>
                    <a:pt x="0" y="166"/>
                    <a:pt x="0" y="165"/>
                  </a:cubicBezTo>
                  <a:cubicBezTo>
                    <a:pt x="0" y="164"/>
                    <a:pt x="0" y="163"/>
                    <a:pt x="1" y="162"/>
                  </a:cubicBezTo>
                  <a:cubicBezTo>
                    <a:pt x="1" y="161"/>
                    <a:pt x="2" y="160"/>
                    <a:pt x="2" y="160"/>
                  </a:cubicBezTo>
                  <a:cubicBezTo>
                    <a:pt x="2" y="159"/>
                    <a:pt x="3" y="158"/>
                    <a:pt x="3" y="158"/>
                  </a:cubicBezTo>
                  <a:cubicBezTo>
                    <a:pt x="4" y="159"/>
                    <a:pt x="6" y="160"/>
                    <a:pt x="7" y="160"/>
                  </a:cubicBezTo>
                  <a:cubicBezTo>
                    <a:pt x="9" y="160"/>
                    <a:pt x="12" y="160"/>
                    <a:pt x="14" y="160"/>
                  </a:cubicBezTo>
                  <a:cubicBezTo>
                    <a:pt x="14" y="160"/>
                    <a:pt x="16" y="159"/>
                    <a:pt x="17" y="159"/>
                  </a:cubicBezTo>
                  <a:cubicBezTo>
                    <a:pt x="18" y="158"/>
                    <a:pt x="18" y="157"/>
                    <a:pt x="18" y="156"/>
                  </a:cubicBezTo>
                  <a:cubicBezTo>
                    <a:pt x="18" y="155"/>
                    <a:pt x="17" y="154"/>
                    <a:pt x="16" y="153"/>
                  </a:cubicBezTo>
                  <a:cubicBezTo>
                    <a:pt x="16" y="152"/>
                    <a:pt x="14" y="152"/>
                    <a:pt x="14" y="152"/>
                  </a:cubicBezTo>
                  <a:cubicBezTo>
                    <a:pt x="13" y="152"/>
                    <a:pt x="11" y="151"/>
                    <a:pt x="10" y="150"/>
                  </a:cubicBezTo>
                  <a:cubicBezTo>
                    <a:pt x="10" y="149"/>
                    <a:pt x="10" y="148"/>
                    <a:pt x="10" y="147"/>
                  </a:cubicBezTo>
                  <a:cubicBezTo>
                    <a:pt x="10" y="146"/>
                    <a:pt x="11" y="144"/>
                    <a:pt x="11" y="144"/>
                  </a:cubicBezTo>
                  <a:cubicBezTo>
                    <a:pt x="12" y="143"/>
                    <a:pt x="14" y="141"/>
                    <a:pt x="14" y="141"/>
                  </a:cubicBezTo>
                  <a:cubicBezTo>
                    <a:pt x="15" y="140"/>
                    <a:pt x="17" y="139"/>
                    <a:pt x="18" y="138"/>
                  </a:cubicBezTo>
                  <a:cubicBezTo>
                    <a:pt x="19" y="138"/>
                    <a:pt x="23" y="138"/>
                    <a:pt x="24" y="138"/>
                  </a:cubicBezTo>
                  <a:cubicBezTo>
                    <a:pt x="27" y="138"/>
                    <a:pt x="31" y="138"/>
                    <a:pt x="34" y="138"/>
                  </a:cubicBezTo>
                  <a:cubicBezTo>
                    <a:pt x="35" y="138"/>
                    <a:pt x="39" y="139"/>
                    <a:pt x="42" y="138"/>
                  </a:cubicBezTo>
                  <a:cubicBezTo>
                    <a:pt x="43" y="138"/>
                    <a:pt x="45" y="136"/>
                    <a:pt x="46" y="135"/>
                  </a:cubicBezTo>
                  <a:cubicBezTo>
                    <a:pt x="48" y="133"/>
                    <a:pt x="50" y="131"/>
                    <a:pt x="51" y="130"/>
                  </a:cubicBezTo>
                  <a:cubicBezTo>
                    <a:pt x="52" y="128"/>
                    <a:pt x="53" y="125"/>
                    <a:pt x="54" y="123"/>
                  </a:cubicBezTo>
                  <a:cubicBezTo>
                    <a:pt x="54" y="122"/>
                    <a:pt x="54" y="120"/>
                    <a:pt x="54" y="119"/>
                  </a:cubicBezTo>
                  <a:cubicBezTo>
                    <a:pt x="54" y="118"/>
                    <a:pt x="54" y="116"/>
                    <a:pt x="54" y="115"/>
                  </a:cubicBezTo>
                  <a:cubicBezTo>
                    <a:pt x="54" y="113"/>
                    <a:pt x="54" y="111"/>
                    <a:pt x="54" y="110"/>
                  </a:cubicBezTo>
                  <a:cubicBezTo>
                    <a:pt x="54" y="109"/>
                    <a:pt x="54" y="108"/>
                    <a:pt x="54" y="108"/>
                  </a:cubicBezTo>
                  <a:cubicBezTo>
                    <a:pt x="54" y="108"/>
                    <a:pt x="53" y="108"/>
                    <a:pt x="53" y="108"/>
                  </a:cubicBezTo>
                  <a:cubicBezTo>
                    <a:pt x="52" y="108"/>
                    <a:pt x="50" y="108"/>
                    <a:pt x="50" y="108"/>
                  </a:cubicBezTo>
                  <a:cubicBezTo>
                    <a:pt x="50" y="108"/>
                    <a:pt x="49" y="108"/>
                    <a:pt x="48" y="107"/>
                  </a:cubicBezTo>
                  <a:cubicBezTo>
                    <a:pt x="48" y="106"/>
                    <a:pt x="48" y="104"/>
                    <a:pt x="48" y="104"/>
                  </a:cubicBezTo>
                  <a:cubicBezTo>
                    <a:pt x="48" y="103"/>
                    <a:pt x="48" y="101"/>
                    <a:pt x="48" y="100"/>
                  </a:cubicBezTo>
                  <a:cubicBezTo>
                    <a:pt x="49" y="100"/>
                    <a:pt x="50" y="98"/>
                    <a:pt x="50" y="97"/>
                  </a:cubicBezTo>
                  <a:cubicBezTo>
                    <a:pt x="51" y="96"/>
                    <a:pt x="52" y="94"/>
                    <a:pt x="53" y="92"/>
                  </a:cubicBezTo>
                  <a:cubicBezTo>
                    <a:pt x="54" y="92"/>
                    <a:pt x="56" y="91"/>
                    <a:pt x="57" y="90"/>
                  </a:cubicBezTo>
                  <a:cubicBezTo>
                    <a:pt x="58" y="88"/>
                    <a:pt x="59" y="85"/>
                    <a:pt x="60" y="84"/>
                  </a:cubicBezTo>
                  <a:cubicBezTo>
                    <a:pt x="61" y="83"/>
                    <a:pt x="62" y="81"/>
                    <a:pt x="62" y="79"/>
                  </a:cubicBezTo>
                  <a:cubicBezTo>
                    <a:pt x="63" y="79"/>
                    <a:pt x="62" y="76"/>
                    <a:pt x="62" y="75"/>
                  </a:cubicBezTo>
                  <a:cubicBezTo>
                    <a:pt x="63" y="75"/>
                    <a:pt x="63" y="73"/>
                    <a:pt x="63" y="72"/>
                  </a:cubicBezTo>
                  <a:cubicBezTo>
                    <a:pt x="63" y="71"/>
                    <a:pt x="62" y="68"/>
                    <a:pt x="62" y="67"/>
                  </a:cubicBezTo>
                  <a:cubicBezTo>
                    <a:pt x="62" y="66"/>
                    <a:pt x="62" y="65"/>
                    <a:pt x="62" y="64"/>
                  </a:cubicBezTo>
                  <a:cubicBezTo>
                    <a:pt x="63" y="63"/>
                    <a:pt x="64" y="63"/>
                    <a:pt x="64" y="63"/>
                  </a:cubicBezTo>
                  <a:cubicBezTo>
                    <a:pt x="65" y="62"/>
                    <a:pt x="66" y="62"/>
                    <a:pt x="67" y="62"/>
                  </a:cubicBezTo>
                  <a:cubicBezTo>
                    <a:pt x="68" y="62"/>
                    <a:pt x="69" y="63"/>
                    <a:pt x="70" y="63"/>
                  </a:cubicBezTo>
                  <a:cubicBezTo>
                    <a:pt x="71" y="63"/>
                    <a:pt x="73" y="65"/>
                    <a:pt x="74" y="66"/>
                  </a:cubicBezTo>
                  <a:cubicBezTo>
                    <a:pt x="76" y="66"/>
                    <a:pt x="78" y="67"/>
                    <a:pt x="80" y="66"/>
                  </a:cubicBezTo>
                  <a:cubicBezTo>
                    <a:pt x="81" y="66"/>
                    <a:pt x="82" y="65"/>
                    <a:pt x="82" y="65"/>
                  </a:cubicBezTo>
                  <a:cubicBezTo>
                    <a:pt x="83" y="64"/>
                    <a:pt x="84" y="62"/>
                    <a:pt x="85" y="61"/>
                  </a:cubicBezTo>
                  <a:cubicBezTo>
                    <a:pt x="85" y="60"/>
                    <a:pt x="86" y="60"/>
                    <a:pt x="86" y="59"/>
                  </a:cubicBezTo>
                  <a:cubicBezTo>
                    <a:pt x="86" y="59"/>
                    <a:pt x="86" y="56"/>
                    <a:pt x="86" y="55"/>
                  </a:cubicBezTo>
                  <a:cubicBezTo>
                    <a:pt x="86" y="55"/>
                    <a:pt x="84" y="53"/>
                    <a:pt x="83" y="52"/>
                  </a:cubicBezTo>
                  <a:cubicBezTo>
                    <a:pt x="83" y="51"/>
                    <a:pt x="82" y="49"/>
                    <a:pt x="82" y="47"/>
                  </a:cubicBezTo>
                  <a:cubicBezTo>
                    <a:pt x="82" y="47"/>
                    <a:pt x="82" y="44"/>
                    <a:pt x="82" y="43"/>
                  </a:cubicBezTo>
                  <a:cubicBezTo>
                    <a:pt x="82" y="42"/>
                    <a:pt x="83" y="39"/>
                    <a:pt x="83" y="38"/>
                  </a:cubicBezTo>
                  <a:cubicBezTo>
                    <a:pt x="84" y="37"/>
                    <a:pt x="86" y="35"/>
                    <a:pt x="87" y="35"/>
                  </a:cubicBezTo>
                  <a:cubicBezTo>
                    <a:pt x="88" y="34"/>
                    <a:pt x="90" y="33"/>
                    <a:pt x="91" y="32"/>
                  </a:cubicBezTo>
                  <a:cubicBezTo>
                    <a:pt x="93" y="32"/>
                    <a:pt x="96" y="32"/>
                    <a:pt x="97" y="31"/>
                  </a:cubicBezTo>
                  <a:cubicBezTo>
                    <a:pt x="98" y="31"/>
                    <a:pt x="102" y="30"/>
                    <a:pt x="103" y="29"/>
                  </a:cubicBezTo>
                  <a:cubicBezTo>
                    <a:pt x="103" y="28"/>
                    <a:pt x="105" y="27"/>
                    <a:pt x="105" y="26"/>
                  </a:cubicBezTo>
                  <a:cubicBezTo>
                    <a:pt x="106" y="25"/>
                    <a:pt x="105" y="23"/>
                    <a:pt x="105" y="23"/>
                  </a:cubicBezTo>
                  <a:cubicBezTo>
                    <a:pt x="106" y="22"/>
                    <a:pt x="106" y="19"/>
                    <a:pt x="106" y="18"/>
                  </a:cubicBezTo>
                  <a:cubicBezTo>
                    <a:pt x="107" y="17"/>
                    <a:pt x="108" y="16"/>
                    <a:pt x="109" y="15"/>
                  </a:cubicBezTo>
                  <a:cubicBezTo>
                    <a:pt x="110" y="15"/>
                    <a:pt x="111" y="14"/>
                    <a:pt x="112" y="13"/>
                  </a:cubicBezTo>
                  <a:cubicBezTo>
                    <a:pt x="112" y="12"/>
                    <a:pt x="113" y="11"/>
                    <a:pt x="113" y="11"/>
                  </a:cubicBezTo>
                  <a:cubicBezTo>
                    <a:pt x="114" y="10"/>
                    <a:pt x="114" y="8"/>
                    <a:pt x="114" y="8"/>
                  </a:cubicBezTo>
                  <a:cubicBezTo>
                    <a:pt x="114" y="7"/>
                    <a:pt x="114" y="7"/>
                    <a:pt x="114" y="7"/>
                  </a:cubicBezTo>
                  <a:cubicBezTo>
                    <a:pt x="114" y="7"/>
                    <a:pt x="114" y="7"/>
                    <a:pt x="114" y="7"/>
                  </a:cubicBezTo>
                  <a:cubicBezTo>
                    <a:pt x="115" y="7"/>
                    <a:pt x="115" y="6"/>
                    <a:pt x="116" y="6"/>
                  </a:cubicBezTo>
                  <a:cubicBezTo>
                    <a:pt x="117" y="6"/>
                    <a:pt x="118" y="5"/>
                    <a:pt x="118" y="5"/>
                  </a:cubicBezTo>
                  <a:cubicBezTo>
                    <a:pt x="119" y="4"/>
                    <a:pt x="120" y="4"/>
                    <a:pt x="120" y="3"/>
                  </a:cubicBezTo>
                  <a:cubicBezTo>
                    <a:pt x="121" y="3"/>
                    <a:pt x="122" y="3"/>
                    <a:pt x="122" y="2"/>
                  </a:cubicBezTo>
                  <a:cubicBezTo>
                    <a:pt x="122" y="2"/>
                    <a:pt x="123" y="2"/>
                    <a:pt x="124" y="2"/>
                  </a:cubicBezTo>
                  <a:cubicBezTo>
                    <a:pt x="124" y="2"/>
                    <a:pt x="125" y="2"/>
                    <a:pt x="126" y="3"/>
                  </a:cubicBezTo>
                  <a:cubicBezTo>
                    <a:pt x="126" y="3"/>
                    <a:pt x="127" y="4"/>
                    <a:pt x="128" y="4"/>
                  </a:cubicBezTo>
                  <a:cubicBezTo>
                    <a:pt x="128" y="5"/>
                    <a:pt x="130" y="6"/>
                    <a:pt x="131" y="7"/>
                  </a:cubicBezTo>
                  <a:cubicBezTo>
                    <a:pt x="132" y="7"/>
                    <a:pt x="133" y="9"/>
                    <a:pt x="134" y="9"/>
                  </a:cubicBezTo>
                  <a:cubicBezTo>
                    <a:pt x="135" y="10"/>
                    <a:pt x="137" y="11"/>
                    <a:pt x="138" y="11"/>
                  </a:cubicBezTo>
                  <a:cubicBezTo>
                    <a:pt x="138" y="11"/>
                    <a:pt x="141" y="10"/>
                    <a:pt x="142" y="11"/>
                  </a:cubicBezTo>
                  <a:cubicBezTo>
                    <a:pt x="142" y="11"/>
                    <a:pt x="142" y="12"/>
                    <a:pt x="143" y="13"/>
                  </a:cubicBezTo>
                  <a:cubicBezTo>
                    <a:pt x="143" y="13"/>
                    <a:pt x="144" y="14"/>
                    <a:pt x="144" y="14"/>
                  </a:cubicBezTo>
                  <a:cubicBezTo>
                    <a:pt x="145" y="15"/>
                    <a:pt x="145" y="16"/>
                    <a:pt x="146" y="16"/>
                  </a:cubicBezTo>
                  <a:cubicBezTo>
                    <a:pt x="146" y="17"/>
                    <a:pt x="147" y="17"/>
                    <a:pt x="148" y="17"/>
                  </a:cubicBezTo>
                  <a:cubicBezTo>
                    <a:pt x="148" y="17"/>
                    <a:pt x="149" y="16"/>
                    <a:pt x="150" y="15"/>
                  </a:cubicBezTo>
                  <a:cubicBezTo>
                    <a:pt x="150" y="15"/>
                    <a:pt x="149" y="12"/>
                    <a:pt x="150" y="11"/>
                  </a:cubicBezTo>
                  <a:cubicBezTo>
                    <a:pt x="150" y="11"/>
                    <a:pt x="151" y="10"/>
                    <a:pt x="152" y="9"/>
                  </a:cubicBezTo>
                  <a:cubicBezTo>
                    <a:pt x="152" y="9"/>
                    <a:pt x="154" y="9"/>
                    <a:pt x="154" y="10"/>
                  </a:cubicBezTo>
                  <a:cubicBezTo>
                    <a:pt x="155" y="10"/>
                    <a:pt x="156" y="11"/>
                    <a:pt x="156" y="11"/>
                  </a:cubicBezTo>
                  <a:cubicBezTo>
                    <a:pt x="156" y="12"/>
                    <a:pt x="156" y="14"/>
                    <a:pt x="156" y="15"/>
                  </a:cubicBezTo>
                  <a:cubicBezTo>
                    <a:pt x="156" y="16"/>
                    <a:pt x="155" y="17"/>
                    <a:pt x="156" y="18"/>
                  </a:cubicBezTo>
                  <a:cubicBezTo>
                    <a:pt x="156" y="19"/>
                    <a:pt x="157" y="20"/>
                    <a:pt x="157" y="20"/>
                  </a:cubicBezTo>
                  <a:cubicBezTo>
                    <a:pt x="157" y="21"/>
                    <a:pt x="157" y="23"/>
                    <a:pt x="158" y="24"/>
                  </a:cubicBezTo>
                  <a:cubicBezTo>
                    <a:pt x="158" y="25"/>
                    <a:pt x="160" y="26"/>
                    <a:pt x="160" y="26"/>
                  </a:cubicBezTo>
                  <a:cubicBezTo>
                    <a:pt x="161" y="26"/>
                    <a:pt x="163" y="27"/>
                    <a:pt x="165" y="27"/>
                  </a:cubicBezTo>
                  <a:cubicBezTo>
                    <a:pt x="166" y="27"/>
                    <a:pt x="167" y="26"/>
                    <a:pt x="168" y="26"/>
                  </a:cubicBezTo>
                  <a:cubicBezTo>
                    <a:pt x="169" y="26"/>
                    <a:pt x="170" y="25"/>
                    <a:pt x="171" y="24"/>
                  </a:cubicBezTo>
                  <a:cubicBezTo>
                    <a:pt x="172" y="24"/>
                    <a:pt x="174" y="24"/>
                    <a:pt x="176" y="24"/>
                  </a:cubicBezTo>
                  <a:cubicBezTo>
                    <a:pt x="176" y="24"/>
                    <a:pt x="177" y="26"/>
                    <a:pt x="178" y="26"/>
                  </a:cubicBezTo>
                  <a:cubicBezTo>
                    <a:pt x="178" y="27"/>
                    <a:pt x="179" y="27"/>
                    <a:pt x="180" y="27"/>
                  </a:cubicBezTo>
                  <a:cubicBezTo>
                    <a:pt x="181" y="28"/>
                    <a:pt x="182" y="28"/>
                    <a:pt x="182" y="28"/>
                  </a:cubicBezTo>
                  <a:cubicBezTo>
                    <a:pt x="184" y="28"/>
                    <a:pt x="186" y="28"/>
                    <a:pt x="187" y="28"/>
                  </a:cubicBezTo>
                  <a:cubicBezTo>
                    <a:pt x="187" y="28"/>
                    <a:pt x="189" y="28"/>
                    <a:pt x="189" y="28"/>
                  </a:cubicBezTo>
                  <a:cubicBezTo>
                    <a:pt x="190" y="27"/>
                    <a:pt x="191" y="27"/>
                    <a:pt x="192" y="26"/>
                  </a:cubicBezTo>
                  <a:cubicBezTo>
                    <a:pt x="192" y="26"/>
                    <a:pt x="194" y="25"/>
                    <a:pt x="194" y="25"/>
                  </a:cubicBezTo>
                  <a:cubicBezTo>
                    <a:pt x="195" y="25"/>
                    <a:pt x="196" y="26"/>
                    <a:pt x="197" y="26"/>
                  </a:cubicBezTo>
                  <a:cubicBezTo>
                    <a:pt x="198" y="26"/>
                    <a:pt x="198" y="27"/>
                    <a:pt x="199" y="27"/>
                  </a:cubicBezTo>
                  <a:cubicBezTo>
                    <a:pt x="200" y="27"/>
                    <a:pt x="202" y="27"/>
                    <a:pt x="202" y="27"/>
                  </a:cubicBezTo>
                  <a:cubicBezTo>
                    <a:pt x="203" y="27"/>
                    <a:pt x="204" y="27"/>
                    <a:pt x="205" y="27"/>
                  </a:cubicBezTo>
                  <a:cubicBezTo>
                    <a:pt x="206" y="27"/>
                    <a:pt x="207" y="26"/>
                    <a:pt x="208" y="26"/>
                  </a:cubicBezTo>
                  <a:cubicBezTo>
                    <a:pt x="209" y="26"/>
                    <a:pt x="210" y="25"/>
                    <a:pt x="211" y="25"/>
                  </a:cubicBezTo>
                  <a:cubicBezTo>
                    <a:pt x="212" y="25"/>
                    <a:pt x="214" y="25"/>
                    <a:pt x="214" y="26"/>
                  </a:cubicBezTo>
                  <a:cubicBezTo>
                    <a:pt x="215" y="26"/>
                    <a:pt x="217" y="27"/>
                    <a:pt x="218" y="28"/>
                  </a:cubicBezTo>
                  <a:cubicBezTo>
                    <a:pt x="218" y="28"/>
                    <a:pt x="219" y="29"/>
                    <a:pt x="220" y="29"/>
                  </a:cubicBezTo>
                  <a:cubicBezTo>
                    <a:pt x="221" y="30"/>
                    <a:pt x="222" y="30"/>
                    <a:pt x="223" y="30"/>
                  </a:cubicBezTo>
                  <a:cubicBezTo>
                    <a:pt x="223" y="29"/>
                    <a:pt x="224" y="29"/>
                    <a:pt x="225" y="28"/>
                  </a:cubicBezTo>
                  <a:cubicBezTo>
                    <a:pt x="225" y="28"/>
                    <a:pt x="226" y="27"/>
                    <a:pt x="226" y="26"/>
                  </a:cubicBezTo>
                  <a:cubicBezTo>
                    <a:pt x="227" y="25"/>
                    <a:pt x="228" y="23"/>
                    <a:pt x="229" y="23"/>
                  </a:cubicBezTo>
                  <a:cubicBezTo>
                    <a:pt x="229" y="22"/>
                    <a:pt x="229" y="21"/>
                    <a:pt x="230" y="20"/>
                  </a:cubicBezTo>
                  <a:cubicBezTo>
                    <a:pt x="230" y="20"/>
                    <a:pt x="232" y="19"/>
                    <a:pt x="233" y="19"/>
                  </a:cubicBezTo>
                  <a:cubicBezTo>
                    <a:pt x="233" y="18"/>
                    <a:pt x="235" y="18"/>
                    <a:pt x="236" y="17"/>
                  </a:cubicBezTo>
                  <a:cubicBezTo>
                    <a:pt x="236" y="17"/>
                    <a:pt x="237" y="18"/>
                    <a:pt x="238" y="18"/>
                  </a:cubicBezTo>
                  <a:cubicBezTo>
                    <a:pt x="239" y="18"/>
                    <a:pt x="241" y="17"/>
                    <a:pt x="241" y="17"/>
                  </a:cubicBezTo>
                  <a:cubicBezTo>
                    <a:pt x="242" y="17"/>
                    <a:pt x="244" y="16"/>
                    <a:pt x="245" y="15"/>
                  </a:cubicBezTo>
                  <a:cubicBezTo>
                    <a:pt x="246" y="15"/>
                    <a:pt x="248" y="15"/>
                    <a:pt x="249" y="15"/>
                  </a:cubicBezTo>
                  <a:cubicBezTo>
                    <a:pt x="250" y="15"/>
                    <a:pt x="251" y="16"/>
                    <a:pt x="252" y="16"/>
                  </a:cubicBezTo>
                  <a:cubicBezTo>
                    <a:pt x="253" y="16"/>
                    <a:pt x="254" y="17"/>
                    <a:pt x="254" y="17"/>
                  </a:cubicBezTo>
                  <a:cubicBezTo>
                    <a:pt x="255" y="18"/>
                    <a:pt x="255" y="19"/>
                    <a:pt x="255" y="20"/>
                  </a:cubicBezTo>
                  <a:cubicBezTo>
                    <a:pt x="256" y="21"/>
                    <a:pt x="255" y="23"/>
                    <a:pt x="256" y="23"/>
                  </a:cubicBezTo>
                  <a:cubicBezTo>
                    <a:pt x="257" y="24"/>
                    <a:pt x="257" y="24"/>
                    <a:pt x="257" y="24"/>
                  </a:cubicBezTo>
                  <a:cubicBezTo>
                    <a:pt x="257" y="24"/>
                    <a:pt x="258" y="24"/>
                    <a:pt x="258" y="24"/>
                  </a:cubicBezTo>
                  <a:cubicBezTo>
                    <a:pt x="259" y="23"/>
                    <a:pt x="259" y="23"/>
                    <a:pt x="260" y="22"/>
                  </a:cubicBezTo>
                  <a:cubicBezTo>
                    <a:pt x="260" y="21"/>
                    <a:pt x="261" y="19"/>
                    <a:pt x="262" y="19"/>
                  </a:cubicBezTo>
                  <a:cubicBezTo>
                    <a:pt x="263" y="18"/>
                    <a:pt x="265" y="16"/>
                    <a:pt x="266" y="16"/>
                  </a:cubicBezTo>
                  <a:cubicBezTo>
                    <a:pt x="266" y="15"/>
                    <a:pt x="268" y="15"/>
                    <a:pt x="269" y="15"/>
                  </a:cubicBezTo>
                  <a:cubicBezTo>
                    <a:pt x="269" y="15"/>
                    <a:pt x="272" y="14"/>
                    <a:pt x="273" y="14"/>
                  </a:cubicBezTo>
                  <a:cubicBezTo>
                    <a:pt x="274" y="13"/>
                    <a:pt x="276" y="12"/>
                    <a:pt x="277" y="12"/>
                  </a:cubicBezTo>
                  <a:cubicBezTo>
                    <a:pt x="278" y="11"/>
                    <a:pt x="280" y="11"/>
                    <a:pt x="281" y="11"/>
                  </a:cubicBezTo>
                  <a:cubicBezTo>
                    <a:pt x="281" y="11"/>
                    <a:pt x="284" y="11"/>
                    <a:pt x="285" y="11"/>
                  </a:cubicBezTo>
                  <a:cubicBezTo>
                    <a:pt x="286" y="11"/>
                    <a:pt x="287" y="11"/>
                    <a:pt x="288" y="11"/>
                  </a:cubicBezTo>
                  <a:cubicBezTo>
                    <a:pt x="289" y="11"/>
                    <a:pt x="290" y="13"/>
                    <a:pt x="290" y="14"/>
                  </a:cubicBezTo>
                  <a:cubicBezTo>
                    <a:pt x="291" y="15"/>
                    <a:pt x="293" y="16"/>
                    <a:pt x="293" y="17"/>
                  </a:cubicBezTo>
                  <a:cubicBezTo>
                    <a:pt x="293" y="18"/>
                    <a:pt x="295" y="20"/>
                    <a:pt x="295" y="20"/>
                  </a:cubicBezTo>
                  <a:cubicBezTo>
                    <a:pt x="296" y="21"/>
                    <a:pt x="297" y="21"/>
                    <a:pt x="298" y="22"/>
                  </a:cubicBezTo>
                  <a:cubicBezTo>
                    <a:pt x="300" y="22"/>
                    <a:pt x="302" y="22"/>
                    <a:pt x="303" y="21"/>
                  </a:cubicBezTo>
                  <a:cubicBezTo>
                    <a:pt x="304" y="21"/>
                    <a:pt x="305" y="20"/>
                    <a:pt x="305" y="19"/>
                  </a:cubicBezTo>
                  <a:cubicBezTo>
                    <a:pt x="306" y="19"/>
                    <a:pt x="308" y="17"/>
                    <a:pt x="309" y="16"/>
                  </a:cubicBezTo>
                  <a:cubicBezTo>
                    <a:pt x="310" y="15"/>
                    <a:pt x="312" y="15"/>
                    <a:pt x="313" y="15"/>
                  </a:cubicBezTo>
                  <a:cubicBezTo>
                    <a:pt x="314" y="15"/>
                    <a:pt x="317" y="15"/>
                    <a:pt x="317" y="14"/>
                  </a:cubicBezTo>
                  <a:cubicBezTo>
                    <a:pt x="319" y="14"/>
                    <a:pt x="323" y="13"/>
                    <a:pt x="324" y="12"/>
                  </a:cubicBezTo>
                  <a:cubicBezTo>
                    <a:pt x="325" y="11"/>
                    <a:pt x="328" y="10"/>
                    <a:pt x="329" y="9"/>
                  </a:cubicBezTo>
                  <a:cubicBezTo>
                    <a:pt x="331" y="8"/>
                    <a:pt x="333" y="7"/>
                    <a:pt x="335" y="7"/>
                  </a:cubicBezTo>
                  <a:cubicBezTo>
                    <a:pt x="337" y="6"/>
                    <a:pt x="339" y="6"/>
                    <a:pt x="341" y="5"/>
                  </a:cubicBezTo>
                  <a:cubicBezTo>
                    <a:pt x="341" y="5"/>
                    <a:pt x="342" y="5"/>
                    <a:pt x="343" y="6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5"/>
            <p:cNvSpPr>
              <a:spLocks/>
            </p:cNvSpPr>
            <p:nvPr/>
          </p:nvSpPr>
          <p:spPr bwMode="auto">
            <a:xfrm>
              <a:off x="5186363" y="3349626"/>
              <a:ext cx="190500" cy="136525"/>
            </a:xfrm>
            <a:custGeom>
              <a:avLst/>
              <a:gdLst>
                <a:gd name="T0" fmla="*/ 42 w 43"/>
                <a:gd name="T1" fmla="*/ 5 h 31"/>
                <a:gd name="T2" fmla="*/ 43 w 43"/>
                <a:gd name="T3" fmla="*/ 8 h 31"/>
                <a:gd name="T4" fmla="*/ 43 w 43"/>
                <a:gd name="T5" fmla="*/ 8 h 31"/>
                <a:gd name="T6" fmla="*/ 40 w 43"/>
                <a:gd name="T7" fmla="*/ 8 h 31"/>
                <a:gd name="T8" fmla="*/ 38 w 43"/>
                <a:gd name="T9" fmla="*/ 11 h 31"/>
                <a:gd name="T10" fmla="*/ 38 w 43"/>
                <a:gd name="T11" fmla="*/ 13 h 31"/>
                <a:gd name="T12" fmla="*/ 41 w 43"/>
                <a:gd name="T13" fmla="*/ 16 h 31"/>
                <a:gd name="T14" fmla="*/ 42 w 43"/>
                <a:gd name="T15" fmla="*/ 19 h 31"/>
                <a:gd name="T16" fmla="*/ 42 w 43"/>
                <a:gd name="T17" fmla="*/ 22 h 31"/>
                <a:gd name="T18" fmla="*/ 40 w 43"/>
                <a:gd name="T19" fmla="*/ 26 h 31"/>
                <a:gd name="T20" fmla="*/ 35 w 43"/>
                <a:gd name="T21" fmla="*/ 30 h 31"/>
                <a:gd name="T22" fmla="*/ 31 w 43"/>
                <a:gd name="T23" fmla="*/ 31 h 31"/>
                <a:gd name="T24" fmla="*/ 25 w 43"/>
                <a:gd name="T25" fmla="*/ 31 h 31"/>
                <a:gd name="T26" fmla="*/ 18 w 43"/>
                <a:gd name="T27" fmla="*/ 29 h 31"/>
                <a:gd name="T28" fmla="*/ 13 w 43"/>
                <a:gd name="T29" fmla="*/ 26 h 31"/>
                <a:gd name="T30" fmla="*/ 7 w 43"/>
                <a:gd name="T31" fmla="*/ 24 h 31"/>
                <a:gd name="T32" fmla="*/ 3 w 43"/>
                <a:gd name="T33" fmla="*/ 19 h 31"/>
                <a:gd name="T34" fmla="*/ 2 w 43"/>
                <a:gd name="T35" fmla="*/ 16 h 31"/>
                <a:gd name="T36" fmla="*/ 2 w 43"/>
                <a:gd name="T37" fmla="*/ 12 h 31"/>
                <a:gd name="T38" fmla="*/ 4 w 43"/>
                <a:gd name="T39" fmla="*/ 12 h 31"/>
                <a:gd name="T40" fmla="*/ 4 w 43"/>
                <a:gd name="T41" fmla="*/ 9 h 31"/>
                <a:gd name="T42" fmla="*/ 2 w 43"/>
                <a:gd name="T43" fmla="*/ 7 h 31"/>
                <a:gd name="T44" fmla="*/ 1 w 43"/>
                <a:gd name="T45" fmla="*/ 4 h 31"/>
                <a:gd name="T46" fmla="*/ 0 w 43"/>
                <a:gd name="T47" fmla="*/ 2 h 31"/>
                <a:gd name="T48" fmla="*/ 1 w 43"/>
                <a:gd name="T49" fmla="*/ 0 h 31"/>
                <a:gd name="T50" fmla="*/ 2 w 43"/>
                <a:gd name="T51" fmla="*/ 0 h 31"/>
                <a:gd name="T52" fmla="*/ 6 w 43"/>
                <a:gd name="T53" fmla="*/ 3 h 31"/>
                <a:gd name="T54" fmla="*/ 10 w 43"/>
                <a:gd name="T55" fmla="*/ 8 h 31"/>
                <a:gd name="T56" fmla="*/ 16 w 43"/>
                <a:gd name="T57" fmla="*/ 6 h 31"/>
                <a:gd name="T58" fmla="*/ 22 w 43"/>
                <a:gd name="T59" fmla="*/ 5 h 31"/>
                <a:gd name="T60" fmla="*/ 25 w 43"/>
                <a:gd name="T61" fmla="*/ 8 h 31"/>
                <a:gd name="T62" fmla="*/ 32 w 43"/>
                <a:gd name="T63" fmla="*/ 6 h 31"/>
                <a:gd name="T64" fmla="*/ 34 w 43"/>
                <a:gd name="T65" fmla="*/ 3 h 31"/>
                <a:gd name="T66" fmla="*/ 40 w 43"/>
                <a:gd name="T67" fmla="*/ 1 h 31"/>
                <a:gd name="T68" fmla="*/ 42 w 43"/>
                <a:gd name="T6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3" h="31">
                  <a:moveTo>
                    <a:pt x="42" y="5"/>
                  </a:moveTo>
                  <a:cubicBezTo>
                    <a:pt x="42" y="6"/>
                    <a:pt x="43" y="7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0" y="8"/>
                    <a:pt x="40" y="8"/>
                  </a:cubicBezTo>
                  <a:cubicBezTo>
                    <a:pt x="39" y="9"/>
                    <a:pt x="38" y="10"/>
                    <a:pt x="38" y="11"/>
                  </a:cubicBezTo>
                  <a:cubicBezTo>
                    <a:pt x="38" y="11"/>
                    <a:pt x="38" y="12"/>
                    <a:pt x="38" y="13"/>
                  </a:cubicBezTo>
                  <a:cubicBezTo>
                    <a:pt x="38" y="14"/>
                    <a:pt x="40" y="15"/>
                    <a:pt x="41" y="16"/>
                  </a:cubicBezTo>
                  <a:cubicBezTo>
                    <a:pt x="41" y="17"/>
                    <a:pt x="42" y="18"/>
                    <a:pt x="42" y="19"/>
                  </a:cubicBezTo>
                  <a:cubicBezTo>
                    <a:pt x="42" y="20"/>
                    <a:pt x="42" y="21"/>
                    <a:pt x="42" y="22"/>
                  </a:cubicBezTo>
                  <a:cubicBezTo>
                    <a:pt x="42" y="24"/>
                    <a:pt x="41" y="25"/>
                    <a:pt x="40" y="26"/>
                  </a:cubicBezTo>
                  <a:cubicBezTo>
                    <a:pt x="39" y="27"/>
                    <a:pt x="37" y="29"/>
                    <a:pt x="35" y="30"/>
                  </a:cubicBezTo>
                  <a:cubicBezTo>
                    <a:pt x="34" y="30"/>
                    <a:pt x="32" y="31"/>
                    <a:pt x="31" y="31"/>
                  </a:cubicBezTo>
                  <a:cubicBezTo>
                    <a:pt x="29" y="31"/>
                    <a:pt x="26" y="31"/>
                    <a:pt x="25" y="31"/>
                  </a:cubicBezTo>
                  <a:cubicBezTo>
                    <a:pt x="23" y="30"/>
                    <a:pt x="20" y="30"/>
                    <a:pt x="18" y="29"/>
                  </a:cubicBezTo>
                  <a:cubicBezTo>
                    <a:pt x="17" y="29"/>
                    <a:pt x="14" y="27"/>
                    <a:pt x="13" y="26"/>
                  </a:cubicBezTo>
                  <a:cubicBezTo>
                    <a:pt x="11" y="26"/>
                    <a:pt x="8" y="25"/>
                    <a:pt x="7" y="24"/>
                  </a:cubicBezTo>
                  <a:cubicBezTo>
                    <a:pt x="6" y="23"/>
                    <a:pt x="4" y="20"/>
                    <a:pt x="3" y="19"/>
                  </a:cubicBezTo>
                  <a:cubicBezTo>
                    <a:pt x="3" y="18"/>
                    <a:pt x="2" y="16"/>
                    <a:pt x="2" y="16"/>
                  </a:cubicBezTo>
                  <a:cubicBezTo>
                    <a:pt x="2" y="15"/>
                    <a:pt x="2" y="13"/>
                    <a:pt x="2" y="12"/>
                  </a:cubicBezTo>
                  <a:cubicBezTo>
                    <a:pt x="3" y="12"/>
                    <a:pt x="3" y="12"/>
                    <a:pt x="4" y="12"/>
                  </a:cubicBezTo>
                  <a:cubicBezTo>
                    <a:pt x="4" y="11"/>
                    <a:pt x="4" y="10"/>
                    <a:pt x="4" y="9"/>
                  </a:cubicBezTo>
                  <a:cubicBezTo>
                    <a:pt x="4" y="8"/>
                    <a:pt x="3" y="7"/>
                    <a:pt x="2" y="7"/>
                  </a:cubicBezTo>
                  <a:cubicBezTo>
                    <a:pt x="2" y="6"/>
                    <a:pt x="1" y="5"/>
                    <a:pt x="1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5" y="2"/>
                    <a:pt x="6" y="3"/>
                  </a:cubicBezTo>
                  <a:cubicBezTo>
                    <a:pt x="7" y="4"/>
                    <a:pt x="8" y="7"/>
                    <a:pt x="10" y="8"/>
                  </a:cubicBezTo>
                  <a:cubicBezTo>
                    <a:pt x="11" y="8"/>
                    <a:pt x="15" y="6"/>
                    <a:pt x="16" y="6"/>
                  </a:cubicBezTo>
                  <a:cubicBezTo>
                    <a:pt x="17" y="6"/>
                    <a:pt x="20" y="5"/>
                    <a:pt x="22" y="5"/>
                  </a:cubicBezTo>
                  <a:cubicBezTo>
                    <a:pt x="23" y="5"/>
                    <a:pt x="25" y="8"/>
                    <a:pt x="25" y="8"/>
                  </a:cubicBezTo>
                  <a:cubicBezTo>
                    <a:pt x="27" y="8"/>
                    <a:pt x="30" y="7"/>
                    <a:pt x="32" y="6"/>
                  </a:cubicBezTo>
                  <a:cubicBezTo>
                    <a:pt x="33" y="6"/>
                    <a:pt x="33" y="4"/>
                    <a:pt x="34" y="3"/>
                  </a:cubicBezTo>
                  <a:cubicBezTo>
                    <a:pt x="35" y="2"/>
                    <a:pt x="38" y="1"/>
                    <a:pt x="40" y="1"/>
                  </a:cubicBezTo>
                  <a:cubicBezTo>
                    <a:pt x="41" y="2"/>
                    <a:pt x="41" y="4"/>
                    <a:pt x="42" y="5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6"/>
            <p:cNvSpPr>
              <a:spLocks/>
            </p:cNvSpPr>
            <p:nvPr/>
          </p:nvSpPr>
          <p:spPr bwMode="auto">
            <a:xfrm>
              <a:off x="5186363" y="3349626"/>
              <a:ext cx="190500" cy="136525"/>
            </a:xfrm>
            <a:custGeom>
              <a:avLst/>
              <a:gdLst>
                <a:gd name="T0" fmla="*/ 42 w 43"/>
                <a:gd name="T1" fmla="*/ 5 h 31"/>
                <a:gd name="T2" fmla="*/ 43 w 43"/>
                <a:gd name="T3" fmla="*/ 8 h 31"/>
                <a:gd name="T4" fmla="*/ 43 w 43"/>
                <a:gd name="T5" fmla="*/ 8 h 31"/>
                <a:gd name="T6" fmla="*/ 40 w 43"/>
                <a:gd name="T7" fmla="*/ 8 h 31"/>
                <a:gd name="T8" fmla="*/ 38 w 43"/>
                <a:gd name="T9" fmla="*/ 11 h 31"/>
                <a:gd name="T10" fmla="*/ 38 w 43"/>
                <a:gd name="T11" fmla="*/ 13 h 31"/>
                <a:gd name="T12" fmla="*/ 41 w 43"/>
                <a:gd name="T13" fmla="*/ 16 h 31"/>
                <a:gd name="T14" fmla="*/ 42 w 43"/>
                <a:gd name="T15" fmla="*/ 19 h 31"/>
                <a:gd name="T16" fmla="*/ 42 w 43"/>
                <a:gd name="T17" fmla="*/ 22 h 31"/>
                <a:gd name="T18" fmla="*/ 40 w 43"/>
                <a:gd name="T19" fmla="*/ 26 h 31"/>
                <a:gd name="T20" fmla="*/ 35 w 43"/>
                <a:gd name="T21" fmla="*/ 30 h 31"/>
                <a:gd name="T22" fmla="*/ 31 w 43"/>
                <a:gd name="T23" fmla="*/ 31 h 31"/>
                <a:gd name="T24" fmla="*/ 25 w 43"/>
                <a:gd name="T25" fmla="*/ 31 h 31"/>
                <a:gd name="T26" fmla="*/ 18 w 43"/>
                <a:gd name="T27" fmla="*/ 29 h 31"/>
                <a:gd name="T28" fmla="*/ 13 w 43"/>
                <a:gd name="T29" fmla="*/ 26 h 31"/>
                <a:gd name="T30" fmla="*/ 7 w 43"/>
                <a:gd name="T31" fmla="*/ 24 h 31"/>
                <a:gd name="T32" fmla="*/ 3 w 43"/>
                <a:gd name="T33" fmla="*/ 19 h 31"/>
                <a:gd name="T34" fmla="*/ 2 w 43"/>
                <a:gd name="T35" fmla="*/ 16 h 31"/>
                <a:gd name="T36" fmla="*/ 2 w 43"/>
                <a:gd name="T37" fmla="*/ 12 h 31"/>
                <a:gd name="T38" fmla="*/ 4 w 43"/>
                <a:gd name="T39" fmla="*/ 12 h 31"/>
                <a:gd name="T40" fmla="*/ 4 w 43"/>
                <a:gd name="T41" fmla="*/ 9 h 31"/>
                <a:gd name="T42" fmla="*/ 2 w 43"/>
                <a:gd name="T43" fmla="*/ 7 h 31"/>
                <a:gd name="T44" fmla="*/ 1 w 43"/>
                <a:gd name="T45" fmla="*/ 4 h 31"/>
                <a:gd name="T46" fmla="*/ 0 w 43"/>
                <a:gd name="T47" fmla="*/ 2 h 31"/>
                <a:gd name="T48" fmla="*/ 1 w 43"/>
                <a:gd name="T49" fmla="*/ 0 h 31"/>
                <a:gd name="T50" fmla="*/ 2 w 43"/>
                <a:gd name="T51" fmla="*/ 0 h 31"/>
                <a:gd name="T52" fmla="*/ 6 w 43"/>
                <a:gd name="T53" fmla="*/ 3 h 31"/>
                <a:gd name="T54" fmla="*/ 10 w 43"/>
                <a:gd name="T55" fmla="*/ 8 h 31"/>
                <a:gd name="T56" fmla="*/ 16 w 43"/>
                <a:gd name="T57" fmla="*/ 6 h 31"/>
                <a:gd name="T58" fmla="*/ 22 w 43"/>
                <a:gd name="T59" fmla="*/ 5 h 31"/>
                <a:gd name="T60" fmla="*/ 25 w 43"/>
                <a:gd name="T61" fmla="*/ 8 h 31"/>
                <a:gd name="T62" fmla="*/ 32 w 43"/>
                <a:gd name="T63" fmla="*/ 6 h 31"/>
                <a:gd name="T64" fmla="*/ 34 w 43"/>
                <a:gd name="T65" fmla="*/ 3 h 31"/>
                <a:gd name="T66" fmla="*/ 40 w 43"/>
                <a:gd name="T67" fmla="*/ 1 h 31"/>
                <a:gd name="T68" fmla="*/ 42 w 43"/>
                <a:gd name="T6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3" h="31">
                  <a:moveTo>
                    <a:pt x="42" y="5"/>
                  </a:moveTo>
                  <a:cubicBezTo>
                    <a:pt x="42" y="6"/>
                    <a:pt x="43" y="7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0" y="8"/>
                    <a:pt x="40" y="8"/>
                  </a:cubicBezTo>
                  <a:cubicBezTo>
                    <a:pt x="39" y="9"/>
                    <a:pt x="38" y="10"/>
                    <a:pt x="38" y="11"/>
                  </a:cubicBezTo>
                  <a:cubicBezTo>
                    <a:pt x="38" y="11"/>
                    <a:pt x="38" y="12"/>
                    <a:pt x="38" y="13"/>
                  </a:cubicBezTo>
                  <a:cubicBezTo>
                    <a:pt x="38" y="14"/>
                    <a:pt x="40" y="15"/>
                    <a:pt x="41" y="16"/>
                  </a:cubicBezTo>
                  <a:cubicBezTo>
                    <a:pt x="41" y="17"/>
                    <a:pt x="42" y="18"/>
                    <a:pt x="42" y="19"/>
                  </a:cubicBezTo>
                  <a:cubicBezTo>
                    <a:pt x="42" y="20"/>
                    <a:pt x="42" y="21"/>
                    <a:pt x="42" y="22"/>
                  </a:cubicBezTo>
                  <a:cubicBezTo>
                    <a:pt x="42" y="24"/>
                    <a:pt x="41" y="25"/>
                    <a:pt x="40" y="26"/>
                  </a:cubicBezTo>
                  <a:cubicBezTo>
                    <a:pt x="39" y="27"/>
                    <a:pt x="37" y="29"/>
                    <a:pt x="35" y="30"/>
                  </a:cubicBezTo>
                  <a:cubicBezTo>
                    <a:pt x="34" y="30"/>
                    <a:pt x="32" y="31"/>
                    <a:pt x="31" y="31"/>
                  </a:cubicBezTo>
                  <a:cubicBezTo>
                    <a:pt x="29" y="31"/>
                    <a:pt x="26" y="31"/>
                    <a:pt x="25" y="31"/>
                  </a:cubicBezTo>
                  <a:cubicBezTo>
                    <a:pt x="23" y="30"/>
                    <a:pt x="20" y="30"/>
                    <a:pt x="18" y="29"/>
                  </a:cubicBezTo>
                  <a:cubicBezTo>
                    <a:pt x="17" y="29"/>
                    <a:pt x="14" y="27"/>
                    <a:pt x="13" y="26"/>
                  </a:cubicBezTo>
                  <a:cubicBezTo>
                    <a:pt x="11" y="26"/>
                    <a:pt x="8" y="25"/>
                    <a:pt x="7" y="24"/>
                  </a:cubicBezTo>
                  <a:cubicBezTo>
                    <a:pt x="6" y="23"/>
                    <a:pt x="4" y="20"/>
                    <a:pt x="3" y="19"/>
                  </a:cubicBezTo>
                  <a:cubicBezTo>
                    <a:pt x="3" y="18"/>
                    <a:pt x="2" y="16"/>
                    <a:pt x="2" y="16"/>
                  </a:cubicBezTo>
                  <a:cubicBezTo>
                    <a:pt x="2" y="15"/>
                    <a:pt x="2" y="13"/>
                    <a:pt x="2" y="12"/>
                  </a:cubicBezTo>
                  <a:cubicBezTo>
                    <a:pt x="3" y="12"/>
                    <a:pt x="3" y="12"/>
                    <a:pt x="4" y="12"/>
                  </a:cubicBezTo>
                  <a:cubicBezTo>
                    <a:pt x="4" y="11"/>
                    <a:pt x="4" y="10"/>
                    <a:pt x="4" y="9"/>
                  </a:cubicBezTo>
                  <a:cubicBezTo>
                    <a:pt x="4" y="8"/>
                    <a:pt x="3" y="7"/>
                    <a:pt x="2" y="7"/>
                  </a:cubicBezTo>
                  <a:cubicBezTo>
                    <a:pt x="2" y="6"/>
                    <a:pt x="1" y="5"/>
                    <a:pt x="1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5" y="2"/>
                    <a:pt x="6" y="3"/>
                  </a:cubicBezTo>
                  <a:cubicBezTo>
                    <a:pt x="7" y="4"/>
                    <a:pt x="8" y="7"/>
                    <a:pt x="10" y="8"/>
                  </a:cubicBezTo>
                  <a:cubicBezTo>
                    <a:pt x="11" y="8"/>
                    <a:pt x="15" y="6"/>
                    <a:pt x="16" y="6"/>
                  </a:cubicBezTo>
                  <a:cubicBezTo>
                    <a:pt x="17" y="6"/>
                    <a:pt x="20" y="5"/>
                    <a:pt x="22" y="5"/>
                  </a:cubicBezTo>
                  <a:cubicBezTo>
                    <a:pt x="23" y="5"/>
                    <a:pt x="25" y="8"/>
                    <a:pt x="25" y="8"/>
                  </a:cubicBezTo>
                  <a:cubicBezTo>
                    <a:pt x="27" y="8"/>
                    <a:pt x="30" y="7"/>
                    <a:pt x="32" y="6"/>
                  </a:cubicBezTo>
                  <a:cubicBezTo>
                    <a:pt x="33" y="6"/>
                    <a:pt x="33" y="4"/>
                    <a:pt x="34" y="3"/>
                  </a:cubicBezTo>
                  <a:cubicBezTo>
                    <a:pt x="35" y="2"/>
                    <a:pt x="38" y="1"/>
                    <a:pt x="40" y="1"/>
                  </a:cubicBezTo>
                  <a:cubicBezTo>
                    <a:pt x="41" y="2"/>
                    <a:pt x="41" y="4"/>
                    <a:pt x="42" y="5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7"/>
            <p:cNvSpPr>
              <a:spLocks/>
            </p:cNvSpPr>
            <p:nvPr/>
          </p:nvSpPr>
          <p:spPr bwMode="auto">
            <a:xfrm>
              <a:off x="4048126" y="2174875"/>
              <a:ext cx="1227138" cy="1341438"/>
            </a:xfrm>
            <a:custGeom>
              <a:avLst/>
              <a:gdLst>
                <a:gd name="T0" fmla="*/ 272 w 278"/>
                <a:gd name="T1" fmla="*/ 95 h 304"/>
                <a:gd name="T2" fmla="*/ 266 w 278"/>
                <a:gd name="T3" fmla="*/ 109 h 304"/>
                <a:gd name="T4" fmla="*/ 255 w 278"/>
                <a:gd name="T5" fmla="*/ 122 h 304"/>
                <a:gd name="T6" fmla="*/ 256 w 278"/>
                <a:gd name="T7" fmla="*/ 146 h 304"/>
                <a:gd name="T8" fmla="*/ 243 w 278"/>
                <a:gd name="T9" fmla="*/ 170 h 304"/>
                <a:gd name="T10" fmla="*/ 248 w 278"/>
                <a:gd name="T11" fmla="*/ 180 h 304"/>
                <a:gd name="T12" fmla="*/ 231 w 278"/>
                <a:gd name="T13" fmla="*/ 204 h 304"/>
                <a:gd name="T14" fmla="*/ 215 w 278"/>
                <a:gd name="T15" fmla="*/ 219 h 304"/>
                <a:gd name="T16" fmla="*/ 225 w 278"/>
                <a:gd name="T17" fmla="*/ 248 h 304"/>
                <a:gd name="T18" fmla="*/ 202 w 278"/>
                <a:gd name="T19" fmla="*/ 267 h 304"/>
                <a:gd name="T20" fmla="*/ 183 w 278"/>
                <a:gd name="T21" fmla="*/ 273 h 304"/>
                <a:gd name="T22" fmla="*/ 175 w 278"/>
                <a:gd name="T23" fmla="*/ 286 h 304"/>
                <a:gd name="T24" fmla="*/ 163 w 278"/>
                <a:gd name="T25" fmla="*/ 285 h 304"/>
                <a:gd name="T26" fmla="*/ 150 w 278"/>
                <a:gd name="T27" fmla="*/ 291 h 304"/>
                <a:gd name="T28" fmla="*/ 130 w 278"/>
                <a:gd name="T29" fmla="*/ 280 h 304"/>
                <a:gd name="T30" fmla="*/ 114 w 278"/>
                <a:gd name="T31" fmla="*/ 291 h 304"/>
                <a:gd name="T32" fmla="*/ 104 w 278"/>
                <a:gd name="T33" fmla="*/ 289 h 304"/>
                <a:gd name="T34" fmla="*/ 93 w 278"/>
                <a:gd name="T35" fmla="*/ 295 h 304"/>
                <a:gd name="T36" fmla="*/ 75 w 278"/>
                <a:gd name="T37" fmla="*/ 291 h 304"/>
                <a:gd name="T38" fmla="*/ 60 w 278"/>
                <a:gd name="T39" fmla="*/ 304 h 304"/>
                <a:gd name="T40" fmla="*/ 45 w 278"/>
                <a:gd name="T41" fmla="*/ 295 h 304"/>
                <a:gd name="T42" fmla="*/ 44 w 278"/>
                <a:gd name="T43" fmla="*/ 278 h 304"/>
                <a:gd name="T44" fmla="*/ 46 w 278"/>
                <a:gd name="T45" fmla="*/ 263 h 304"/>
                <a:gd name="T46" fmla="*/ 57 w 278"/>
                <a:gd name="T47" fmla="*/ 249 h 304"/>
                <a:gd name="T48" fmla="*/ 55 w 278"/>
                <a:gd name="T49" fmla="*/ 225 h 304"/>
                <a:gd name="T50" fmla="*/ 69 w 278"/>
                <a:gd name="T51" fmla="*/ 209 h 304"/>
                <a:gd name="T52" fmla="*/ 63 w 278"/>
                <a:gd name="T53" fmla="*/ 198 h 304"/>
                <a:gd name="T54" fmla="*/ 49 w 278"/>
                <a:gd name="T55" fmla="*/ 192 h 304"/>
                <a:gd name="T56" fmla="*/ 29 w 278"/>
                <a:gd name="T57" fmla="*/ 189 h 304"/>
                <a:gd name="T58" fmla="*/ 33 w 278"/>
                <a:gd name="T59" fmla="*/ 174 h 304"/>
                <a:gd name="T60" fmla="*/ 40 w 278"/>
                <a:gd name="T61" fmla="*/ 157 h 304"/>
                <a:gd name="T62" fmla="*/ 46 w 278"/>
                <a:gd name="T63" fmla="*/ 144 h 304"/>
                <a:gd name="T64" fmla="*/ 58 w 278"/>
                <a:gd name="T65" fmla="*/ 137 h 304"/>
                <a:gd name="T66" fmla="*/ 44 w 278"/>
                <a:gd name="T67" fmla="*/ 126 h 304"/>
                <a:gd name="T68" fmla="*/ 35 w 278"/>
                <a:gd name="T69" fmla="*/ 133 h 304"/>
                <a:gd name="T70" fmla="*/ 28 w 278"/>
                <a:gd name="T71" fmla="*/ 141 h 304"/>
                <a:gd name="T72" fmla="*/ 12 w 278"/>
                <a:gd name="T73" fmla="*/ 134 h 304"/>
                <a:gd name="T74" fmla="*/ 3 w 278"/>
                <a:gd name="T75" fmla="*/ 134 h 304"/>
                <a:gd name="T76" fmla="*/ 9 w 278"/>
                <a:gd name="T77" fmla="*/ 126 h 304"/>
                <a:gd name="T78" fmla="*/ 32 w 278"/>
                <a:gd name="T79" fmla="*/ 111 h 304"/>
                <a:gd name="T80" fmla="*/ 61 w 278"/>
                <a:gd name="T81" fmla="*/ 91 h 304"/>
                <a:gd name="T82" fmla="*/ 75 w 278"/>
                <a:gd name="T83" fmla="*/ 82 h 304"/>
                <a:gd name="T84" fmla="*/ 87 w 278"/>
                <a:gd name="T85" fmla="*/ 82 h 304"/>
                <a:gd name="T86" fmla="*/ 90 w 278"/>
                <a:gd name="T87" fmla="*/ 53 h 304"/>
                <a:gd name="T88" fmla="*/ 77 w 278"/>
                <a:gd name="T89" fmla="*/ 39 h 304"/>
                <a:gd name="T90" fmla="*/ 82 w 278"/>
                <a:gd name="T91" fmla="*/ 16 h 304"/>
                <a:gd name="T92" fmla="*/ 102 w 278"/>
                <a:gd name="T93" fmla="*/ 17 h 304"/>
                <a:gd name="T94" fmla="*/ 138 w 278"/>
                <a:gd name="T95" fmla="*/ 13 h 304"/>
                <a:gd name="T96" fmla="*/ 175 w 278"/>
                <a:gd name="T97" fmla="*/ 1 h 304"/>
                <a:gd name="T98" fmla="*/ 193 w 278"/>
                <a:gd name="T99" fmla="*/ 41 h 304"/>
                <a:gd name="T100" fmla="*/ 226 w 278"/>
                <a:gd name="T101" fmla="*/ 58 h 304"/>
                <a:gd name="T102" fmla="*/ 253 w 278"/>
                <a:gd name="T103" fmla="*/ 60 h 304"/>
                <a:gd name="T104" fmla="*/ 274 w 278"/>
                <a:gd name="T105" fmla="*/ 69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78" h="304">
                  <a:moveTo>
                    <a:pt x="277" y="73"/>
                  </a:moveTo>
                  <a:cubicBezTo>
                    <a:pt x="278" y="75"/>
                    <a:pt x="277" y="78"/>
                    <a:pt x="276" y="80"/>
                  </a:cubicBezTo>
                  <a:cubicBezTo>
                    <a:pt x="276" y="81"/>
                    <a:pt x="273" y="84"/>
                    <a:pt x="271" y="85"/>
                  </a:cubicBezTo>
                  <a:cubicBezTo>
                    <a:pt x="271" y="87"/>
                    <a:pt x="269" y="89"/>
                    <a:pt x="269" y="90"/>
                  </a:cubicBezTo>
                  <a:cubicBezTo>
                    <a:pt x="269" y="92"/>
                    <a:pt x="271" y="94"/>
                    <a:pt x="272" y="95"/>
                  </a:cubicBezTo>
                  <a:cubicBezTo>
                    <a:pt x="273" y="97"/>
                    <a:pt x="276" y="98"/>
                    <a:pt x="276" y="99"/>
                  </a:cubicBezTo>
                  <a:cubicBezTo>
                    <a:pt x="276" y="100"/>
                    <a:pt x="277" y="101"/>
                    <a:pt x="276" y="102"/>
                  </a:cubicBezTo>
                  <a:cubicBezTo>
                    <a:pt x="275" y="103"/>
                    <a:pt x="272" y="101"/>
                    <a:pt x="270" y="102"/>
                  </a:cubicBezTo>
                  <a:cubicBezTo>
                    <a:pt x="269" y="102"/>
                    <a:pt x="267" y="103"/>
                    <a:pt x="266" y="104"/>
                  </a:cubicBezTo>
                  <a:cubicBezTo>
                    <a:pt x="266" y="105"/>
                    <a:pt x="266" y="108"/>
                    <a:pt x="266" y="109"/>
                  </a:cubicBezTo>
                  <a:cubicBezTo>
                    <a:pt x="266" y="110"/>
                    <a:pt x="268" y="113"/>
                    <a:pt x="268" y="114"/>
                  </a:cubicBezTo>
                  <a:cubicBezTo>
                    <a:pt x="268" y="115"/>
                    <a:pt x="267" y="118"/>
                    <a:pt x="266" y="118"/>
                  </a:cubicBezTo>
                  <a:cubicBezTo>
                    <a:pt x="265" y="119"/>
                    <a:pt x="264" y="121"/>
                    <a:pt x="263" y="121"/>
                  </a:cubicBezTo>
                  <a:cubicBezTo>
                    <a:pt x="262" y="121"/>
                    <a:pt x="260" y="121"/>
                    <a:pt x="258" y="121"/>
                  </a:cubicBezTo>
                  <a:cubicBezTo>
                    <a:pt x="257" y="121"/>
                    <a:pt x="256" y="122"/>
                    <a:pt x="255" y="122"/>
                  </a:cubicBezTo>
                  <a:cubicBezTo>
                    <a:pt x="254" y="123"/>
                    <a:pt x="253" y="126"/>
                    <a:pt x="253" y="126"/>
                  </a:cubicBezTo>
                  <a:cubicBezTo>
                    <a:pt x="252" y="128"/>
                    <a:pt x="251" y="131"/>
                    <a:pt x="252" y="132"/>
                  </a:cubicBezTo>
                  <a:cubicBezTo>
                    <a:pt x="252" y="134"/>
                    <a:pt x="254" y="135"/>
                    <a:pt x="255" y="136"/>
                  </a:cubicBezTo>
                  <a:cubicBezTo>
                    <a:pt x="256" y="137"/>
                    <a:pt x="257" y="139"/>
                    <a:pt x="257" y="140"/>
                  </a:cubicBezTo>
                  <a:cubicBezTo>
                    <a:pt x="257" y="142"/>
                    <a:pt x="256" y="145"/>
                    <a:pt x="256" y="146"/>
                  </a:cubicBezTo>
                  <a:cubicBezTo>
                    <a:pt x="255" y="148"/>
                    <a:pt x="253" y="152"/>
                    <a:pt x="253" y="154"/>
                  </a:cubicBezTo>
                  <a:cubicBezTo>
                    <a:pt x="252" y="155"/>
                    <a:pt x="250" y="158"/>
                    <a:pt x="249" y="158"/>
                  </a:cubicBezTo>
                  <a:cubicBezTo>
                    <a:pt x="248" y="160"/>
                    <a:pt x="246" y="162"/>
                    <a:pt x="244" y="162"/>
                  </a:cubicBezTo>
                  <a:cubicBezTo>
                    <a:pt x="244" y="163"/>
                    <a:pt x="240" y="165"/>
                    <a:pt x="240" y="167"/>
                  </a:cubicBezTo>
                  <a:cubicBezTo>
                    <a:pt x="240" y="168"/>
                    <a:pt x="242" y="170"/>
                    <a:pt x="243" y="170"/>
                  </a:cubicBezTo>
                  <a:cubicBezTo>
                    <a:pt x="244" y="171"/>
                    <a:pt x="246" y="170"/>
                    <a:pt x="247" y="170"/>
                  </a:cubicBezTo>
                  <a:cubicBezTo>
                    <a:pt x="248" y="170"/>
                    <a:pt x="251" y="170"/>
                    <a:pt x="252" y="171"/>
                  </a:cubicBezTo>
                  <a:cubicBezTo>
                    <a:pt x="253" y="172"/>
                    <a:pt x="253" y="174"/>
                    <a:pt x="253" y="175"/>
                  </a:cubicBezTo>
                  <a:cubicBezTo>
                    <a:pt x="253" y="176"/>
                    <a:pt x="252" y="178"/>
                    <a:pt x="252" y="178"/>
                  </a:cubicBezTo>
                  <a:cubicBezTo>
                    <a:pt x="251" y="179"/>
                    <a:pt x="248" y="180"/>
                    <a:pt x="248" y="180"/>
                  </a:cubicBezTo>
                  <a:cubicBezTo>
                    <a:pt x="247" y="181"/>
                    <a:pt x="245" y="183"/>
                    <a:pt x="244" y="184"/>
                  </a:cubicBezTo>
                  <a:cubicBezTo>
                    <a:pt x="244" y="186"/>
                    <a:pt x="244" y="190"/>
                    <a:pt x="244" y="192"/>
                  </a:cubicBezTo>
                  <a:cubicBezTo>
                    <a:pt x="243" y="194"/>
                    <a:pt x="241" y="196"/>
                    <a:pt x="240" y="197"/>
                  </a:cubicBezTo>
                  <a:cubicBezTo>
                    <a:pt x="239" y="198"/>
                    <a:pt x="235" y="199"/>
                    <a:pt x="234" y="199"/>
                  </a:cubicBezTo>
                  <a:cubicBezTo>
                    <a:pt x="232" y="200"/>
                    <a:pt x="231" y="203"/>
                    <a:pt x="231" y="204"/>
                  </a:cubicBezTo>
                  <a:cubicBezTo>
                    <a:pt x="230" y="205"/>
                    <a:pt x="230" y="208"/>
                    <a:pt x="229" y="209"/>
                  </a:cubicBezTo>
                  <a:cubicBezTo>
                    <a:pt x="228" y="210"/>
                    <a:pt x="226" y="211"/>
                    <a:pt x="225" y="211"/>
                  </a:cubicBezTo>
                  <a:cubicBezTo>
                    <a:pt x="224" y="211"/>
                    <a:pt x="221" y="211"/>
                    <a:pt x="220" y="211"/>
                  </a:cubicBezTo>
                  <a:cubicBezTo>
                    <a:pt x="219" y="211"/>
                    <a:pt x="217" y="212"/>
                    <a:pt x="216" y="213"/>
                  </a:cubicBezTo>
                  <a:cubicBezTo>
                    <a:pt x="216" y="214"/>
                    <a:pt x="215" y="218"/>
                    <a:pt x="215" y="219"/>
                  </a:cubicBezTo>
                  <a:cubicBezTo>
                    <a:pt x="214" y="222"/>
                    <a:pt x="213" y="226"/>
                    <a:pt x="213" y="229"/>
                  </a:cubicBezTo>
                  <a:cubicBezTo>
                    <a:pt x="213" y="231"/>
                    <a:pt x="214" y="235"/>
                    <a:pt x="215" y="236"/>
                  </a:cubicBezTo>
                  <a:cubicBezTo>
                    <a:pt x="216" y="238"/>
                    <a:pt x="220" y="242"/>
                    <a:pt x="222" y="244"/>
                  </a:cubicBezTo>
                  <a:cubicBezTo>
                    <a:pt x="223" y="245"/>
                    <a:pt x="224" y="246"/>
                    <a:pt x="226" y="247"/>
                  </a:cubicBezTo>
                  <a:cubicBezTo>
                    <a:pt x="226" y="248"/>
                    <a:pt x="225" y="248"/>
                    <a:pt x="225" y="248"/>
                  </a:cubicBezTo>
                  <a:cubicBezTo>
                    <a:pt x="224" y="249"/>
                    <a:pt x="223" y="251"/>
                    <a:pt x="222" y="251"/>
                  </a:cubicBezTo>
                  <a:cubicBezTo>
                    <a:pt x="221" y="252"/>
                    <a:pt x="219" y="254"/>
                    <a:pt x="218" y="255"/>
                  </a:cubicBezTo>
                  <a:cubicBezTo>
                    <a:pt x="216" y="255"/>
                    <a:pt x="215" y="258"/>
                    <a:pt x="213" y="259"/>
                  </a:cubicBezTo>
                  <a:cubicBezTo>
                    <a:pt x="212" y="259"/>
                    <a:pt x="209" y="262"/>
                    <a:pt x="208" y="263"/>
                  </a:cubicBezTo>
                  <a:cubicBezTo>
                    <a:pt x="206" y="264"/>
                    <a:pt x="204" y="266"/>
                    <a:pt x="202" y="267"/>
                  </a:cubicBezTo>
                  <a:cubicBezTo>
                    <a:pt x="201" y="267"/>
                    <a:pt x="199" y="269"/>
                    <a:pt x="197" y="269"/>
                  </a:cubicBezTo>
                  <a:cubicBezTo>
                    <a:pt x="196" y="270"/>
                    <a:pt x="195" y="271"/>
                    <a:pt x="194" y="271"/>
                  </a:cubicBezTo>
                  <a:cubicBezTo>
                    <a:pt x="193" y="271"/>
                    <a:pt x="191" y="271"/>
                    <a:pt x="191" y="271"/>
                  </a:cubicBezTo>
                  <a:cubicBezTo>
                    <a:pt x="189" y="271"/>
                    <a:pt x="187" y="271"/>
                    <a:pt x="185" y="272"/>
                  </a:cubicBezTo>
                  <a:cubicBezTo>
                    <a:pt x="185" y="272"/>
                    <a:pt x="184" y="273"/>
                    <a:pt x="183" y="273"/>
                  </a:cubicBezTo>
                  <a:cubicBezTo>
                    <a:pt x="183" y="274"/>
                    <a:pt x="182" y="274"/>
                    <a:pt x="182" y="275"/>
                  </a:cubicBezTo>
                  <a:cubicBezTo>
                    <a:pt x="181" y="275"/>
                    <a:pt x="181" y="277"/>
                    <a:pt x="181" y="278"/>
                  </a:cubicBezTo>
                  <a:cubicBezTo>
                    <a:pt x="181" y="278"/>
                    <a:pt x="181" y="279"/>
                    <a:pt x="180" y="279"/>
                  </a:cubicBezTo>
                  <a:cubicBezTo>
                    <a:pt x="180" y="280"/>
                    <a:pt x="179" y="282"/>
                    <a:pt x="179" y="282"/>
                  </a:cubicBezTo>
                  <a:cubicBezTo>
                    <a:pt x="178" y="283"/>
                    <a:pt x="176" y="285"/>
                    <a:pt x="175" y="286"/>
                  </a:cubicBezTo>
                  <a:cubicBezTo>
                    <a:pt x="174" y="286"/>
                    <a:pt x="172" y="287"/>
                    <a:pt x="171" y="288"/>
                  </a:cubicBezTo>
                  <a:cubicBezTo>
                    <a:pt x="170" y="288"/>
                    <a:pt x="168" y="289"/>
                    <a:pt x="167" y="289"/>
                  </a:cubicBezTo>
                  <a:cubicBezTo>
                    <a:pt x="167" y="289"/>
                    <a:pt x="165" y="289"/>
                    <a:pt x="164" y="288"/>
                  </a:cubicBezTo>
                  <a:cubicBezTo>
                    <a:pt x="164" y="288"/>
                    <a:pt x="164" y="287"/>
                    <a:pt x="164" y="287"/>
                  </a:cubicBezTo>
                  <a:cubicBezTo>
                    <a:pt x="164" y="287"/>
                    <a:pt x="163" y="286"/>
                    <a:pt x="163" y="285"/>
                  </a:cubicBezTo>
                  <a:cubicBezTo>
                    <a:pt x="163" y="285"/>
                    <a:pt x="161" y="285"/>
                    <a:pt x="160" y="285"/>
                  </a:cubicBezTo>
                  <a:cubicBezTo>
                    <a:pt x="160" y="286"/>
                    <a:pt x="159" y="286"/>
                    <a:pt x="159" y="287"/>
                  </a:cubicBezTo>
                  <a:cubicBezTo>
                    <a:pt x="158" y="287"/>
                    <a:pt x="158" y="288"/>
                    <a:pt x="158" y="289"/>
                  </a:cubicBezTo>
                  <a:cubicBezTo>
                    <a:pt x="157" y="289"/>
                    <a:pt x="155" y="291"/>
                    <a:pt x="155" y="291"/>
                  </a:cubicBezTo>
                  <a:cubicBezTo>
                    <a:pt x="154" y="291"/>
                    <a:pt x="151" y="291"/>
                    <a:pt x="150" y="291"/>
                  </a:cubicBezTo>
                  <a:cubicBezTo>
                    <a:pt x="149" y="291"/>
                    <a:pt x="147" y="291"/>
                    <a:pt x="145" y="291"/>
                  </a:cubicBezTo>
                  <a:cubicBezTo>
                    <a:pt x="143" y="291"/>
                    <a:pt x="141" y="287"/>
                    <a:pt x="140" y="287"/>
                  </a:cubicBezTo>
                  <a:cubicBezTo>
                    <a:pt x="139" y="286"/>
                    <a:pt x="136" y="283"/>
                    <a:pt x="135" y="283"/>
                  </a:cubicBezTo>
                  <a:cubicBezTo>
                    <a:pt x="134" y="282"/>
                    <a:pt x="134" y="281"/>
                    <a:pt x="133" y="281"/>
                  </a:cubicBezTo>
                  <a:cubicBezTo>
                    <a:pt x="132" y="280"/>
                    <a:pt x="131" y="280"/>
                    <a:pt x="130" y="280"/>
                  </a:cubicBezTo>
                  <a:cubicBezTo>
                    <a:pt x="130" y="280"/>
                    <a:pt x="128" y="280"/>
                    <a:pt x="127" y="280"/>
                  </a:cubicBezTo>
                  <a:cubicBezTo>
                    <a:pt x="126" y="280"/>
                    <a:pt x="123" y="280"/>
                    <a:pt x="122" y="281"/>
                  </a:cubicBezTo>
                  <a:cubicBezTo>
                    <a:pt x="122" y="282"/>
                    <a:pt x="120" y="283"/>
                    <a:pt x="119" y="284"/>
                  </a:cubicBezTo>
                  <a:cubicBezTo>
                    <a:pt x="118" y="285"/>
                    <a:pt x="118" y="287"/>
                    <a:pt x="117" y="288"/>
                  </a:cubicBezTo>
                  <a:cubicBezTo>
                    <a:pt x="117" y="289"/>
                    <a:pt x="115" y="291"/>
                    <a:pt x="114" y="291"/>
                  </a:cubicBezTo>
                  <a:cubicBezTo>
                    <a:pt x="114" y="292"/>
                    <a:pt x="113" y="292"/>
                    <a:pt x="112" y="292"/>
                  </a:cubicBezTo>
                  <a:cubicBezTo>
                    <a:pt x="112" y="292"/>
                    <a:pt x="110" y="292"/>
                    <a:pt x="110" y="292"/>
                  </a:cubicBezTo>
                  <a:cubicBezTo>
                    <a:pt x="109" y="291"/>
                    <a:pt x="108" y="291"/>
                    <a:pt x="108" y="291"/>
                  </a:cubicBezTo>
                  <a:cubicBezTo>
                    <a:pt x="107" y="290"/>
                    <a:pt x="106" y="289"/>
                    <a:pt x="106" y="289"/>
                  </a:cubicBezTo>
                  <a:cubicBezTo>
                    <a:pt x="106" y="289"/>
                    <a:pt x="104" y="289"/>
                    <a:pt x="104" y="289"/>
                  </a:cubicBezTo>
                  <a:cubicBezTo>
                    <a:pt x="103" y="289"/>
                    <a:pt x="101" y="289"/>
                    <a:pt x="101" y="289"/>
                  </a:cubicBezTo>
                  <a:cubicBezTo>
                    <a:pt x="100" y="290"/>
                    <a:pt x="98" y="291"/>
                    <a:pt x="98" y="291"/>
                  </a:cubicBezTo>
                  <a:cubicBezTo>
                    <a:pt x="98" y="291"/>
                    <a:pt x="97" y="293"/>
                    <a:pt x="96" y="294"/>
                  </a:cubicBezTo>
                  <a:cubicBezTo>
                    <a:pt x="96" y="295"/>
                    <a:pt x="95" y="295"/>
                    <a:pt x="94" y="295"/>
                  </a:cubicBezTo>
                  <a:cubicBezTo>
                    <a:pt x="94" y="295"/>
                    <a:pt x="94" y="295"/>
                    <a:pt x="93" y="295"/>
                  </a:cubicBezTo>
                  <a:cubicBezTo>
                    <a:pt x="93" y="295"/>
                    <a:pt x="92" y="295"/>
                    <a:pt x="91" y="294"/>
                  </a:cubicBezTo>
                  <a:cubicBezTo>
                    <a:pt x="91" y="294"/>
                    <a:pt x="90" y="293"/>
                    <a:pt x="90" y="293"/>
                  </a:cubicBezTo>
                  <a:cubicBezTo>
                    <a:pt x="89" y="292"/>
                    <a:pt x="88" y="292"/>
                    <a:pt x="87" y="291"/>
                  </a:cubicBezTo>
                  <a:cubicBezTo>
                    <a:pt x="86" y="291"/>
                    <a:pt x="83" y="291"/>
                    <a:pt x="82" y="291"/>
                  </a:cubicBezTo>
                  <a:cubicBezTo>
                    <a:pt x="80" y="291"/>
                    <a:pt x="77" y="291"/>
                    <a:pt x="75" y="291"/>
                  </a:cubicBezTo>
                  <a:cubicBezTo>
                    <a:pt x="74" y="292"/>
                    <a:pt x="73" y="293"/>
                    <a:pt x="72" y="293"/>
                  </a:cubicBezTo>
                  <a:cubicBezTo>
                    <a:pt x="71" y="294"/>
                    <a:pt x="70" y="295"/>
                    <a:pt x="70" y="296"/>
                  </a:cubicBezTo>
                  <a:cubicBezTo>
                    <a:pt x="69" y="297"/>
                    <a:pt x="69" y="300"/>
                    <a:pt x="68" y="301"/>
                  </a:cubicBezTo>
                  <a:cubicBezTo>
                    <a:pt x="67" y="302"/>
                    <a:pt x="65" y="304"/>
                    <a:pt x="64" y="304"/>
                  </a:cubicBezTo>
                  <a:cubicBezTo>
                    <a:pt x="63" y="304"/>
                    <a:pt x="61" y="304"/>
                    <a:pt x="60" y="304"/>
                  </a:cubicBezTo>
                  <a:cubicBezTo>
                    <a:pt x="58" y="304"/>
                    <a:pt x="56" y="303"/>
                    <a:pt x="55" y="303"/>
                  </a:cubicBezTo>
                  <a:cubicBezTo>
                    <a:pt x="53" y="302"/>
                    <a:pt x="52" y="300"/>
                    <a:pt x="50" y="300"/>
                  </a:cubicBezTo>
                  <a:cubicBezTo>
                    <a:pt x="49" y="299"/>
                    <a:pt x="48" y="298"/>
                    <a:pt x="47" y="298"/>
                  </a:cubicBezTo>
                  <a:cubicBezTo>
                    <a:pt x="46" y="298"/>
                    <a:pt x="45" y="298"/>
                    <a:pt x="44" y="298"/>
                  </a:cubicBezTo>
                  <a:cubicBezTo>
                    <a:pt x="45" y="297"/>
                    <a:pt x="45" y="296"/>
                    <a:pt x="45" y="295"/>
                  </a:cubicBezTo>
                  <a:cubicBezTo>
                    <a:pt x="46" y="295"/>
                    <a:pt x="47" y="292"/>
                    <a:pt x="47" y="291"/>
                  </a:cubicBezTo>
                  <a:cubicBezTo>
                    <a:pt x="48" y="290"/>
                    <a:pt x="48" y="287"/>
                    <a:pt x="48" y="286"/>
                  </a:cubicBezTo>
                  <a:cubicBezTo>
                    <a:pt x="48" y="285"/>
                    <a:pt x="47" y="283"/>
                    <a:pt x="47" y="282"/>
                  </a:cubicBezTo>
                  <a:cubicBezTo>
                    <a:pt x="46" y="281"/>
                    <a:pt x="45" y="280"/>
                    <a:pt x="45" y="279"/>
                  </a:cubicBezTo>
                  <a:cubicBezTo>
                    <a:pt x="45" y="279"/>
                    <a:pt x="44" y="278"/>
                    <a:pt x="44" y="278"/>
                  </a:cubicBezTo>
                  <a:cubicBezTo>
                    <a:pt x="44" y="277"/>
                    <a:pt x="45" y="276"/>
                    <a:pt x="45" y="276"/>
                  </a:cubicBezTo>
                  <a:cubicBezTo>
                    <a:pt x="45" y="275"/>
                    <a:pt x="45" y="275"/>
                    <a:pt x="45" y="274"/>
                  </a:cubicBezTo>
                  <a:cubicBezTo>
                    <a:pt x="46" y="274"/>
                    <a:pt x="46" y="272"/>
                    <a:pt x="46" y="272"/>
                  </a:cubicBezTo>
                  <a:cubicBezTo>
                    <a:pt x="47" y="271"/>
                    <a:pt x="46" y="269"/>
                    <a:pt x="46" y="268"/>
                  </a:cubicBezTo>
                  <a:cubicBezTo>
                    <a:pt x="46" y="267"/>
                    <a:pt x="46" y="264"/>
                    <a:pt x="46" y="263"/>
                  </a:cubicBezTo>
                  <a:cubicBezTo>
                    <a:pt x="46" y="262"/>
                    <a:pt x="48" y="261"/>
                    <a:pt x="49" y="260"/>
                  </a:cubicBezTo>
                  <a:cubicBezTo>
                    <a:pt x="49" y="260"/>
                    <a:pt x="50" y="259"/>
                    <a:pt x="51" y="259"/>
                  </a:cubicBezTo>
                  <a:cubicBezTo>
                    <a:pt x="52" y="258"/>
                    <a:pt x="53" y="257"/>
                    <a:pt x="54" y="256"/>
                  </a:cubicBezTo>
                  <a:cubicBezTo>
                    <a:pt x="55" y="255"/>
                    <a:pt x="56" y="254"/>
                    <a:pt x="56" y="253"/>
                  </a:cubicBezTo>
                  <a:cubicBezTo>
                    <a:pt x="56" y="252"/>
                    <a:pt x="57" y="250"/>
                    <a:pt x="57" y="249"/>
                  </a:cubicBezTo>
                  <a:cubicBezTo>
                    <a:pt x="57" y="247"/>
                    <a:pt x="56" y="245"/>
                    <a:pt x="55" y="243"/>
                  </a:cubicBezTo>
                  <a:cubicBezTo>
                    <a:pt x="55" y="242"/>
                    <a:pt x="54" y="239"/>
                    <a:pt x="54" y="238"/>
                  </a:cubicBezTo>
                  <a:cubicBezTo>
                    <a:pt x="53" y="237"/>
                    <a:pt x="53" y="235"/>
                    <a:pt x="53" y="235"/>
                  </a:cubicBezTo>
                  <a:cubicBezTo>
                    <a:pt x="53" y="233"/>
                    <a:pt x="53" y="231"/>
                    <a:pt x="54" y="229"/>
                  </a:cubicBezTo>
                  <a:cubicBezTo>
                    <a:pt x="54" y="228"/>
                    <a:pt x="55" y="226"/>
                    <a:pt x="55" y="225"/>
                  </a:cubicBezTo>
                  <a:cubicBezTo>
                    <a:pt x="56" y="223"/>
                    <a:pt x="57" y="220"/>
                    <a:pt x="58" y="219"/>
                  </a:cubicBezTo>
                  <a:cubicBezTo>
                    <a:pt x="58" y="218"/>
                    <a:pt x="60" y="216"/>
                    <a:pt x="61" y="215"/>
                  </a:cubicBezTo>
                  <a:cubicBezTo>
                    <a:pt x="62" y="215"/>
                    <a:pt x="65" y="214"/>
                    <a:pt x="65" y="214"/>
                  </a:cubicBezTo>
                  <a:cubicBezTo>
                    <a:pt x="66" y="213"/>
                    <a:pt x="68" y="212"/>
                    <a:pt x="68" y="211"/>
                  </a:cubicBezTo>
                  <a:cubicBezTo>
                    <a:pt x="69" y="211"/>
                    <a:pt x="69" y="210"/>
                    <a:pt x="69" y="209"/>
                  </a:cubicBezTo>
                  <a:cubicBezTo>
                    <a:pt x="69" y="208"/>
                    <a:pt x="69" y="207"/>
                    <a:pt x="70" y="206"/>
                  </a:cubicBezTo>
                  <a:cubicBezTo>
                    <a:pt x="70" y="206"/>
                    <a:pt x="70" y="204"/>
                    <a:pt x="70" y="203"/>
                  </a:cubicBezTo>
                  <a:cubicBezTo>
                    <a:pt x="69" y="203"/>
                    <a:pt x="69" y="201"/>
                    <a:pt x="69" y="201"/>
                  </a:cubicBezTo>
                  <a:cubicBezTo>
                    <a:pt x="68" y="200"/>
                    <a:pt x="66" y="199"/>
                    <a:pt x="65" y="198"/>
                  </a:cubicBezTo>
                  <a:cubicBezTo>
                    <a:pt x="65" y="198"/>
                    <a:pt x="64" y="198"/>
                    <a:pt x="63" y="198"/>
                  </a:cubicBezTo>
                  <a:cubicBezTo>
                    <a:pt x="62" y="198"/>
                    <a:pt x="61" y="198"/>
                    <a:pt x="60" y="198"/>
                  </a:cubicBezTo>
                  <a:cubicBezTo>
                    <a:pt x="59" y="198"/>
                    <a:pt x="58" y="197"/>
                    <a:pt x="57" y="197"/>
                  </a:cubicBezTo>
                  <a:cubicBezTo>
                    <a:pt x="57" y="196"/>
                    <a:pt x="56" y="195"/>
                    <a:pt x="55" y="194"/>
                  </a:cubicBezTo>
                  <a:cubicBezTo>
                    <a:pt x="54" y="194"/>
                    <a:pt x="53" y="192"/>
                    <a:pt x="52" y="192"/>
                  </a:cubicBezTo>
                  <a:cubicBezTo>
                    <a:pt x="52" y="192"/>
                    <a:pt x="50" y="192"/>
                    <a:pt x="49" y="192"/>
                  </a:cubicBezTo>
                  <a:cubicBezTo>
                    <a:pt x="49" y="193"/>
                    <a:pt x="47" y="194"/>
                    <a:pt x="46" y="195"/>
                  </a:cubicBezTo>
                  <a:cubicBezTo>
                    <a:pt x="45" y="195"/>
                    <a:pt x="44" y="195"/>
                    <a:pt x="43" y="195"/>
                  </a:cubicBezTo>
                  <a:cubicBezTo>
                    <a:pt x="43" y="195"/>
                    <a:pt x="41" y="195"/>
                    <a:pt x="41" y="195"/>
                  </a:cubicBezTo>
                  <a:cubicBezTo>
                    <a:pt x="39" y="195"/>
                    <a:pt x="36" y="194"/>
                    <a:pt x="35" y="193"/>
                  </a:cubicBezTo>
                  <a:cubicBezTo>
                    <a:pt x="33" y="193"/>
                    <a:pt x="30" y="190"/>
                    <a:pt x="29" y="189"/>
                  </a:cubicBezTo>
                  <a:cubicBezTo>
                    <a:pt x="28" y="188"/>
                    <a:pt x="24" y="186"/>
                    <a:pt x="24" y="185"/>
                  </a:cubicBezTo>
                  <a:cubicBezTo>
                    <a:pt x="24" y="185"/>
                    <a:pt x="23" y="183"/>
                    <a:pt x="24" y="182"/>
                  </a:cubicBezTo>
                  <a:cubicBezTo>
                    <a:pt x="24" y="182"/>
                    <a:pt x="24" y="180"/>
                    <a:pt x="25" y="180"/>
                  </a:cubicBezTo>
                  <a:cubicBezTo>
                    <a:pt x="26" y="179"/>
                    <a:pt x="28" y="178"/>
                    <a:pt x="29" y="177"/>
                  </a:cubicBezTo>
                  <a:cubicBezTo>
                    <a:pt x="30" y="176"/>
                    <a:pt x="32" y="175"/>
                    <a:pt x="33" y="174"/>
                  </a:cubicBezTo>
                  <a:cubicBezTo>
                    <a:pt x="33" y="174"/>
                    <a:pt x="35" y="172"/>
                    <a:pt x="36" y="171"/>
                  </a:cubicBezTo>
                  <a:cubicBezTo>
                    <a:pt x="36" y="170"/>
                    <a:pt x="37" y="168"/>
                    <a:pt x="37" y="167"/>
                  </a:cubicBezTo>
                  <a:cubicBezTo>
                    <a:pt x="37" y="166"/>
                    <a:pt x="37" y="164"/>
                    <a:pt x="37" y="163"/>
                  </a:cubicBezTo>
                  <a:cubicBezTo>
                    <a:pt x="37" y="162"/>
                    <a:pt x="37" y="160"/>
                    <a:pt x="37" y="159"/>
                  </a:cubicBezTo>
                  <a:cubicBezTo>
                    <a:pt x="38" y="159"/>
                    <a:pt x="39" y="158"/>
                    <a:pt x="40" y="157"/>
                  </a:cubicBezTo>
                  <a:cubicBezTo>
                    <a:pt x="41" y="157"/>
                    <a:pt x="43" y="156"/>
                    <a:pt x="43" y="156"/>
                  </a:cubicBezTo>
                  <a:cubicBezTo>
                    <a:pt x="44" y="155"/>
                    <a:pt x="45" y="155"/>
                    <a:pt x="46" y="154"/>
                  </a:cubicBezTo>
                  <a:cubicBezTo>
                    <a:pt x="46" y="153"/>
                    <a:pt x="47" y="151"/>
                    <a:pt x="47" y="150"/>
                  </a:cubicBezTo>
                  <a:cubicBezTo>
                    <a:pt x="47" y="150"/>
                    <a:pt x="47" y="149"/>
                    <a:pt x="46" y="148"/>
                  </a:cubicBezTo>
                  <a:cubicBezTo>
                    <a:pt x="46" y="147"/>
                    <a:pt x="46" y="145"/>
                    <a:pt x="46" y="144"/>
                  </a:cubicBezTo>
                  <a:cubicBezTo>
                    <a:pt x="46" y="143"/>
                    <a:pt x="47" y="142"/>
                    <a:pt x="47" y="142"/>
                  </a:cubicBezTo>
                  <a:cubicBezTo>
                    <a:pt x="48" y="142"/>
                    <a:pt x="49" y="142"/>
                    <a:pt x="49" y="142"/>
                  </a:cubicBezTo>
                  <a:cubicBezTo>
                    <a:pt x="50" y="142"/>
                    <a:pt x="52" y="142"/>
                    <a:pt x="53" y="142"/>
                  </a:cubicBezTo>
                  <a:cubicBezTo>
                    <a:pt x="54" y="142"/>
                    <a:pt x="57" y="142"/>
                    <a:pt x="57" y="141"/>
                  </a:cubicBezTo>
                  <a:cubicBezTo>
                    <a:pt x="58" y="140"/>
                    <a:pt x="58" y="138"/>
                    <a:pt x="58" y="137"/>
                  </a:cubicBezTo>
                  <a:cubicBezTo>
                    <a:pt x="58" y="136"/>
                    <a:pt x="57" y="134"/>
                    <a:pt x="57" y="133"/>
                  </a:cubicBezTo>
                  <a:cubicBezTo>
                    <a:pt x="57" y="132"/>
                    <a:pt x="55" y="131"/>
                    <a:pt x="54" y="130"/>
                  </a:cubicBezTo>
                  <a:cubicBezTo>
                    <a:pt x="53" y="130"/>
                    <a:pt x="51" y="129"/>
                    <a:pt x="50" y="128"/>
                  </a:cubicBezTo>
                  <a:cubicBezTo>
                    <a:pt x="49" y="128"/>
                    <a:pt x="48" y="127"/>
                    <a:pt x="48" y="127"/>
                  </a:cubicBezTo>
                  <a:cubicBezTo>
                    <a:pt x="46" y="127"/>
                    <a:pt x="45" y="126"/>
                    <a:pt x="44" y="126"/>
                  </a:cubicBezTo>
                  <a:cubicBezTo>
                    <a:pt x="43" y="126"/>
                    <a:pt x="41" y="126"/>
                    <a:pt x="40" y="126"/>
                  </a:cubicBezTo>
                  <a:cubicBezTo>
                    <a:pt x="39" y="126"/>
                    <a:pt x="37" y="126"/>
                    <a:pt x="37" y="126"/>
                  </a:cubicBezTo>
                  <a:cubicBezTo>
                    <a:pt x="36" y="127"/>
                    <a:pt x="34" y="127"/>
                    <a:pt x="34" y="128"/>
                  </a:cubicBezTo>
                  <a:cubicBezTo>
                    <a:pt x="33" y="129"/>
                    <a:pt x="33" y="130"/>
                    <a:pt x="34" y="131"/>
                  </a:cubicBezTo>
                  <a:cubicBezTo>
                    <a:pt x="34" y="131"/>
                    <a:pt x="35" y="132"/>
                    <a:pt x="35" y="133"/>
                  </a:cubicBezTo>
                  <a:cubicBezTo>
                    <a:pt x="36" y="133"/>
                    <a:pt x="37" y="134"/>
                    <a:pt x="37" y="134"/>
                  </a:cubicBezTo>
                  <a:cubicBezTo>
                    <a:pt x="37" y="135"/>
                    <a:pt x="38" y="136"/>
                    <a:pt x="38" y="137"/>
                  </a:cubicBezTo>
                  <a:cubicBezTo>
                    <a:pt x="38" y="138"/>
                    <a:pt x="37" y="138"/>
                    <a:pt x="36" y="139"/>
                  </a:cubicBezTo>
                  <a:cubicBezTo>
                    <a:pt x="36" y="140"/>
                    <a:pt x="34" y="140"/>
                    <a:pt x="33" y="141"/>
                  </a:cubicBezTo>
                  <a:cubicBezTo>
                    <a:pt x="32" y="141"/>
                    <a:pt x="29" y="141"/>
                    <a:pt x="28" y="141"/>
                  </a:cubicBezTo>
                  <a:cubicBezTo>
                    <a:pt x="27" y="141"/>
                    <a:pt x="24" y="142"/>
                    <a:pt x="22" y="141"/>
                  </a:cubicBezTo>
                  <a:cubicBezTo>
                    <a:pt x="21" y="141"/>
                    <a:pt x="19" y="141"/>
                    <a:pt x="18" y="140"/>
                  </a:cubicBezTo>
                  <a:cubicBezTo>
                    <a:pt x="17" y="140"/>
                    <a:pt x="16" y="139"/>
                    <a:pt x="16" y="138"/>
                  </a:cubicBezTo>
                  <a:cubicBezTo>
                    <a:pt x="16" y="138"/>
                    <a:pt x="15" y="135"/>
                    <a:pt x="14" y="135"/>
                  </a:cubicBezTo>
                  <a:cubicBezTo>
                    <a:pt x="14" y="134"/>
                    <a:pt x="12" y="134"/>
                    <a:pt x="12" y="134"/>
                  </a:cubicBezTo>
                  <a:cubicBezTo>
                    <a:pt x="12" y="134"/>
                    <a:pt x="11" y="135"/>
                    <a:pt x="10" y="135"/>
                  </a:cubicBezTo>
                  <a:cubicBezTo>
                    <a:pt x="10" y="135"/>
                    <a:pt x="9" y="136"/>
                    <a:pt x="9" y="136"/>
                  </a:cubicBezTo>
                  <a:cubicBezTo>
                    <a:pt x="8" y="136"/>
                    <a:pt x="7" y="137"/>
                    <a:pt x="7" y="136"/>
                  </a:cubicBezTo>
                  <a:cubicBezTo>
                    <a:pt x="6" y="136"/>
                    <a:pt x="5" y="135"/>
                    <a:pt x="4" y="135"/>
                  </a:cubicBezTo>
                  <a:cubicBezTo>
                    <a:pt x="4" y="135"/>
                    <a:pt x="3" y="134"/>
                    <a:pt x="3" y="134"/>
                  </a:cubicBezTo>
                  <a:cubicBezTo>
                    <a:pt x="2" y="133"/>
                    <a:pt x="1" y="132"/>
                    <a:pt x="0" y="13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1" y="131"/>
                    <a:pt x="2" y="131"/>
                    <a:pt x="3" y="131"/>
                  </a:cubicBezTo>
                  <a:cubicBezTo>
                    <a:pt x="4" y="130"/>
                    <a:pt x="6" y="130"/>
                    <a:pt x="8" y="129"/>
                  </a:cubicBezTo>
                  <a:cubicBezTo>
                    <a:pt x="8" y="128"/>
                    <a:pt x="9" y="126"/>
                    <a:pt x="9" y="126"/>
                  </a:cubicBezTo>
                  <a:cubicBezTo>
                    <a:pt x="10" y="125"/>
                    <a:pt x="11" y="122"/>
                    <a:pt x="11" y="121"/>
                  </a:cubicBezTo>
                  <a:cubicBezTo>
                    <a:pt x="12" y="120"/>
                    <a:pt x="12" y="118"/>
                    <a:pt x="13" y="117"/>
                  </a:cubicBezTo>
                  <a:cubicBezTo>
                    <a:pt x="14" y="115"/>
                    <a:pt x="17" y="114"/>
                    <a:pt x="18" y="113"/>
                  </a:cubicBezTo>
                  <a:cubicBezTo>
                    <a:pt x="20" y="113"/>
                    <a:pt x="23" y="112"/>
                    <a:pt x="24" y="112"/>
                  </a:cubicBezTo>
                  <a:cubicBezTo>
                    <a:pt x="26" y="112"/>
                    <a:pt x="30" y="112"/>
                    <a:pt x="32" y="111"/>
                  </a:cubicBezTo>
                  <a:cubicBezTo>
                    <a:pt x="33" y="111"/>
                    <a:pt x="37" y="109"/>
                    <a:pt x="38" y="108"/>
                  </a:cubicBezTo>
                  <a:cubicBezTo>
                    <a:pt x="40" y="107"/>
                    <a:pt x="42" y="105"/>
                    <a:pt x="44" y="103"/>
                  </a:cubicBezTo>
                  <a:cubicBezTo>
                    <a:pt x="45" y="102"/>
                    <a:pt x="48" y="99"/>
                    <a:pt x="49" y="98"/>
                  </a:cubicBezTo>
                  <a:cubicBezTo>
                    <a:pt x="50" y="97"/>
                    <a:pt x="52" y="95"/>
                    <a:pt x="53" y="95"/>
                  </a:cubicBezTo>
                  <a:cubicBezTo>
                    <a:pt x="55" y="94"/>
                    <a:pt x="59" y="92"/>
                    <a:pt x="61" y="91"/>
                  </a:cubicBezTo>
                  <a:cubicBezTo>
                    <a:pt x="62" y="91"/>
                    <a:pt x="65" y="90"/>
                    <a:pt x="66" y="90"/>
                  </a:cubicBezTo>
                  <a:cubicBezTo>
                    <a:pt x="66" y="90"/>
                    <a:pt x="68" y="90"/>
                    <a:pt x="69" y="89"/>
                  </a:cubicBezTo>
                  <a:cubicBezTo>
                    <a:pt x="69" y="89"/>
                    <a:pt x="71" y="88"/>
                    <a:pt x="71" y="87"/>
                  </a:cubicBezTo>
                  <a:cubicBezTo>
                    <a:pt x="72" y="86"/>
                    <a:pt x="73" y="85"/>
                    <a:pt x="73" y="84"/>
                  </a:cubicBezTo>
                  <a:cubicBezTo>
                    <a:pt x="73" y="84"/>
                    <a:pt x="74" y="82"/>
                    <a:pt x="75" y="82"/>
                  </a:cubicBezTo>
                  <a:cubicBezTo>
                    <a:pt x="76" y="81"/>
                    <a:pt x="77" y="81"/>
                    <a:pt x="77" y="82"/>
                  </a:cubicBezTo>
                  <a:cubicBezTo>
                    <a:pt x="78" y="82"/>
                    <a:pt x="78" y="83"/>
                    <a:pt x="79" y="83"/>
                  </a:cubicBezTo>
                  <a:cubicBezTo>
                    <a:pt x="80" y="83"/>
                    <a:pt x="81" y="83"/>
                    <a:pt x="82" y="83"/>
                  </a:cubicBezTo>
                  <a:cubicBezTo>
                    <a:pt x="82" y="83"/>
                    <a:pt x="83" y="83"/>
                    <a:pt x="84" y="83"/>
                  </a:cubicBezTo>
                  <a:cubicBezTo>
                    <a:pt x="85" y="83"/>
                    <a:pt x="86" y="82"/>
                    <a:pt x="87" y="82"/>
                  </a:cubicBezTo>
                  <a:cubicBezTo>
                    <a:pt x="89" y="81"/>
                    <a:pt x="91" y="79"/>
                    <a:pt x="92" y="77"/>
                  </a:cubicBezTo>
                  <a:cubicBezTo>
                    <a:pt x="93" y="76"/>
                    <a:pt x="94" y="72"/>
                    <a:pt x="94" y="70"/>
                  </a:cubicBezTo>
                  <a:cubicBezTo>
                    <a:pt x="94" y="69"/>
                    <a:pt x="94" y="65"/>
                    <a:pt x="94" y="64"/>
                  </a:cubicBezTo>
                  <a:cubicBezTo>
                    <a:pt x="94" y="62"/>
                    <a:pt x="93" y="59"/>
                    <a:pt x="93" y="57"/>
                  </a:cubicBezTo>
                  <a:cubicBezTo>
                    <a:pt x="92" y="56"/>
                    <a:pt x="91" y="54"/>
                    <a:pt x="90" y="53"/>
                  </a:cubicBezTo>
                  <a:cubicBezTo>
                    <a:pt x="89" y="52"/>
                    <a:pt x="86" y="50"/>
                    <a:pt x="85" y="49"/>
                  </a:cubicBezTo>
                  <a:cubicBezTo>
                    <a:pt x="84" y="49"/>
                    <a:pt x="82" y="48"/>
                    <a:pt x="82" y="47"/>
                  </a:cubicBezTo>
                  <a:cubicBezTo>
                    <a:pt x="81" y="47"/>
                    <a:pt x="80" y="45"/>
                    <a:pt x="80" y="45"/>
                  </a:cubicBezTo>
                  <a:cubicBezTo>
                    <a:pt x="79" y="44"/>
                    <a:pt x="78" y="43"/>
                    <a:pt x="78" y="42"/>
                  </a:cubicBezTo>
                  <a:cubicBezTo>
                    <a:pt x="77" y="41"/>
                    <a:pt x="77" y="40"/>
                    <a:pt x="77" y="39"/>
                  </a:cubicBezTo>
                  <a:cubicBezTo>
                    <a:pt x="77" y="38"/>
                    <a:pt x="77" y="36"/>
                    <a:pt x="77" y="35"/>
                  </a:cubicBezTo>
                  <a:cubicBezTo>
                    <a:pt x="77" y="33"/>
                    <a:pt x="78" y="30"/>
                    <a:pt x="78" y="28"/>
                  </a:cubicBezTo>
                  <a:cubicBezTo>
                    <a:pt x="78" y="27"/>
                    <a:pt x="79" y="24"/>
                    <a:pt x="80" y="22"/>
                  </a:cubicBezTo>
                  <a:cubicBezTo>
                    <a:pt x="80" y="21"/>
                    <a:pt x="81" y="19"/>
                    <a:pt x="81" y="18"/>
                  </a:cubicBezTo>
                  <a:cubicBezTo>
                    <a:pt x="81" y="17"/>
                    <a:pt x="81" y="17"/>
                    <a:pt x="82" y="16"/>
                  </a:cubicBezTo>
                  <a:cubicBezTo>
                    <a:pt x="82" y="16"/>
                    <a:pt x="82" y="17"/>
                    <a:pt x="82" y="17"/>
                  </a:cubicBezTo>
                  <a:cubicBezTo>
                    <a:pt x="84" y="17"/>
                    <a:pt x="86" y="18"/>
                    <a:pt x="88" y="18"/>
                  </a:cubicBezTo>
                  <a:cubicBezTo>
                    <a:pt x="89" y="18"/>
                    <a:pt x="92" y="17"/>
                    <a:pt x="93" y="17"/>
                  </a:cubicBezTo>
                  <a:cubicBezTo>
                    <a:pt x="94" y="17"/>
                    <a:pt x="95" y="16"/>
                    <a:pt x="96" y="16"/>
                  </a:cubicBezTo>
                  <a:cubicBezTo>
                    <a:pt x="98" y="16"/>
                    <a:pt x="100" y="17"/>
                    <a:pt x="102" y="17"/>
                  </a:cubicBezTo>
                  <a:cubicBezTo>
                    <a:pt x="103" y="17"/>
                    <a:pt x="105" y="19"/>
                    <a:pt x="106" y="20"/>
                  </a:cubicBezTo>
                  <a:cubicBezTo>
                    <a:pt x="108" y="20"/>
                    <a:pt x="111" y="18"/>
                    <a:pt x="113" y="18"/>
                  </a:cubicBezTo>
                  <a:cubicBezTo>
                    <a:pt x="114" y="17"/>
                    <a:pt x="117" y="16"/>
                    <a:pt x="119" y="15"/>
                  </a:cubicBezTo>
                  <a:cubicBezTo>
                    <a:pt x="120" y="15"/>
                    <a:pt x="123" y="14"/>
                    <a:pt x="125" y="13"/>
                  </a:cubicBezTo>
                  <a:cubicBezTo>
                    <a:pt x="128" y="13"/>
                    <a:pt x="134" y="14"/>
                    <a:pt x="138" y="13"/>
                  </a:cubicBezTo>
                  <a:cubicBezTo>
                    <a:pt x="140" y="13"/>
                    <a:pt x="145" y="12"/>
                    <a:pt x="147" y="11"/>
                  </a:cubicBezTo>
                  <a:cubicBezTo>
                    <a:pt x="150" y="10"/>
                    <a:pt x="155" y="8"/>
                    <a:pt x="157" y="6"/>
                  </a:cubicBezTo>
                  <a:cubicBezTo>
                    <a:pt x="159" y="5"/>
                    <a:pt x="161" y="3"/>
                    <a:pt x="162" y="2"/>
                  </a:cubicBezTo>
                  <a:cubicBezTo>
                    <a:pt x="163" y="1"/>
                    <a:pt x="165" y="1"/>
                    <a:pt x="167" y="0"/>
                  </a:cubicBezTo>
                  <a:cubicBezTo>
                    <a:pt x="169" y="0"/>
                    <a:pt x="173" y="1"/>
                    <a:pt x="175" y="1"/>
                  </a:cubicBezTo>
                  <a:cubicBezTo>
                    <a:pt x="176" y="2"/>
                    <a:pt x="179" y="5"/>
                    <a:pt x="181" y="6"/>
                  </a:cubicBezTo>
                  <a:cubicBezTo>
                    <a:pt x="182" y="8"/>
                    <a:pt x="183" y="12"/>
                    <a:pt x="183" y="14"/>
                  </a:cubicBezTo>
                  <a:cubicBezTo>
                    <a:pt x="184" y="17"/>
                    <a:pt x="184" y="23"/>
                    <a:pt x="185" y="25"/>
                  </a:cubicBezTo>
                  <a:cubicBezTo>
                    <a:pt x="186" y="28"/>
                    <a:pt x="187" y="33"/>
                    <a:pt x="189" y="35"/>
                  </a:cubicBezTo>
                  <a:cubicBezTo>
                    <a:pt x="190" y="37"/>
                    <a:pt x="191" y="40"/>
                    <a:pt x="193" y="41"/>
                  </a:cubicBezTo>
                  <a:cubicBezTo>
                    <a:pt x="195" y="43"/>
                    <a:pt x="200" y="43"/>
                    <a:pt x="202" y="44"/>
                  </a:cubicBezTo>
                  <a:cubicBezTo>
                    <a:pt x="204" y="44"/>
                    <a:pt x="208" y="45"/>
                    <a:pt x="210" y="46"/>
                  </a:cubicBezTo>
                  <a:cubicBezTo>
                    <a:pt x="212" y="47"/>
                    <a:pt x="215" y="49"/>
                    <a:pt x="216" y="51"/>
                  </a:cubicBezTo>
                  <a:cubicBezTo>
                    <a:pt x="217" y="52"/>
                    <a:pt x="220" y="55"/>
                    <a:pt x="222" y="56"/>
                  </a:cubicBezTo>
                  <a:cubicBezTo>
                    <a:pt x="223" y="57"/>
                    <a:pt x="225" y="57"/>
                    <a:pt x="226" y="58"/>
                  </a:cubicBezTo>
                  <a:cubicBezTo>
                    <a:pt x="228" y="58"/>
                    <a:pt x="232" y="57"/>
                    <a:pt x="234" y="57"/>
                  </a:cubicBezTo>
                  <a:cubicBezTo>
                    <a:pt x="235" y="56"/>
                    <a:pt x="237" y="55"/>
                    <a:pt x="238" y="54"/>
                  </a:cubicBezTo>
                  <a:cubicBezTo>
                    <a:pt x="239" y="54"/>
                    <a:pt x="240" y="52"/>
                    <a:pt x="241" y="52"/>
                  </a:cubicBezTo>
                  <a:cubicBezTo>
                    <a:pt x="244" y="51"/>
                    <a:pt x="248" y="53"/>
                    <a:pt x="250" y="54"/>
                  </a:cubicBezTo>
                  <a:cubicBezTo>
                    <a:pt x="251" y="55"/>
                    <a:pt x="253" y="58"/>
                    <a:pt x="253" y="60"/>
                  </a:cubicBezTo>
                  <a:cubicBezTo>
                    <a:pt x="254" y="61"/>
                    <a:pt x="256" y="63"/>
                    <a:pt x="257" y="64"/>
                  </a:cubicBezTo>
                  <a:cubicBezTo>
                    <a:pt x="257" y="65"/>
                    <a:pt x="259" y="66"/>
                    <a:pt x="261" y="67"/>
                  </a:cubicBezTo>
                  <a:cubicBezTo>
                    <a:pt x="261" y="67"/>
                    <a:pt x="264" y="68"/>
                    <a:pt x="265" y="68"/>
                  </a:cubicBezTo>
                  <a:cubicBezTo>
                    <a:pt x="266" y="68"/>
                    <a:pt x="269" y="67"/>
                    <a:pt x="270" y="67"/>
                  </a:cubicBezTo>
                  <a:cubicBezTo>
                    <a:pt x="271" y="67"/>
                    <a:pt x="273" y="68"/>
                    <a:pt x="274" y="69"/>
                  </a:cubicBezTo>
                  <a:cubicBezTo>
                    <a:pt x="275" y="69"/>
                    <a:pt x="277" y="72"/>
                    <a:pt x="277" y="73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8"/>
            <p:cNvSpPr>
              <a:spLocks/>
            </p:cNvSpPr>
            <p:nvPr/>
          </p:nvSpPr>
          <p:spPr bwMode="auto">
            <a:xfrm>
              <a:off x="4048126" y="2174875"/>
              <a:ext cx="1227138" cy="1341438"/>
            </a:xfrm>
            <a:custGeom>
              <a:avLst/>
              <a:gdLst>
                <a:gd name="T0" fmla="*/ 272 w 278"/>
                <a:gd name="T1" fmla="*/ 95 h 304"/>
                <a:gd name="T2" fmla="*/ 266 w 278"/>
                <a:gd name="T3" fmla="*/ 109 h 304"/>
                <a:gd name="T4" fmla="*/ 255 w 278"/>
                <a:gd name="T5" fmla="*/ 122 h 304"/>
                <a:gd name="T6" fmla="*/ 256 w 278"/>
                <a:gd name="T7" fmla="*/ 146 h 304"/>
                <a:gd name="T8" fmla="*/ 243 w 278"/>
                <a:gd name="T9" fmla="*/ 170 h 304"/>
                <a:gd name="T10" fmla="*/ 248 w 278"/>
                <a:gd name="T11" fmla="*/ 180 h 304"/>
                <a:gd name="T12" fmla="*/ 231 w 278"/>
                <a:gd name="T13" fmla="*/ 204 h 304"/>
                <a:gd name="T14" fmla="*/ 215 w 278"/>
                <a:gd name="T15" fmla="*/ 219 h 304"/>
                <a:gd name="T16" fmla="*/ 225 w 278"/>
                <a:gd name="T17" fmla="*/ 248 h 304"/>
                <a:gd name="T18" fmla="*/ 202 w 278"/>
                <a:gd name="T19" fmla="*/ 267 h 304"/>
                <a:gd name="T20" fmla="*/ 183 w 278"/>
                <a:gd name="T21" fmla="*/ 273 h 304"/>
                <a:gd name="T22" fmla="*/ 175 w 278"/>
                <a:gd name="T23" fmla="*/ 286 h 304"/>
                <a:gd name="T24" fmla="*/ 163 w 278"/>
                <a:gd name="T25" fmla="*/ 285 h 304"/>
                <a:gd name="T26" fmla="*/ 150 w 278"/>
                <a:gd name="T27" fmla="*/ 291 h 304"/>
                <a:gd name="T28" fmla="*/ 130 w 278"/>
                <a:gd name="T29" fmla="*/ 280 h 304"/>
                <a:gd name="T30" fmla="*/ 114 w 278"/>
                <a:gd name="T31" fmla="*/ 291 h 304"/>
                <a:gd name="T32" fmla="*/ 104 w 278"/>
                <a:gd name="T33" fmla="*/ 289 h 304"/>
                <a:gd name="T34" fmla="*/ 93 w 278"/>
                <a:gd name="T35" fmla="*/ 295 h 304"/>
                <a:gd name="T36" fmla="*/ 75 w 278"/>
                <a:gd name="T37" fmla="*/ 291 h 304"/>
                <a:gd name="T38" fmla="*/ 60 w 278"/>
                <a:gd name="T39" fmla="*/ 304 h 304"/>
                <a:gd name="T40" fmla="*/ 45 w 278"/>
                <a:gd name="T41" fmla="*/ 295 h 304"/>
                <a:gd name="T42" fmla="*/ 44 w 278"/>
                <a:gd name="T43" fmla="*/ 278 h 304"/>
                <a:gd name="T44" fmla="*/ 46 w 278"/>
                <a:gd name="T45" fmla="*/ 263 h 304"/>
                <a:gd name="T46" fmla="*/ 57 w 278"/>
                <a:gd name="T47" fmla="*/ 249 h 304"/>
                <a:gd name="T48" fmla="*/ 55 w 278"/>
                <a:gd name="T49" fmla="*/ 225 h 304"/>
                <a:gd name="T50" fmla="*/ 69 w 278"/>
                <a:gd name="T51" fmla="*/ 209 h 304"/>
                <a:gd name="T52" fmla="*/ 63 w 278"/>
                <a:gd name="T53" fmla="*/ 198 h 304"/>
                <a:gd name="T54" fmla="*/ 49 w 278"/>
                <a:gd name="T55" fmla="*/ 192 h 304"/>
                <a:gd name="T56" fmla="*/ 29 w 278"/>
                <a:gd name="T57" fmla="*/ 189 h 304"/>
                <a:gd name="T58" fmla="*/ 33 w 278"/>
                <a:gd name="T59" fmla="*/ 174 h 304"/>
                <a:gd name="T60" fmla="*/ 40 w 278"/>
                <a:gd name="T61" fmla="*/ 157 h 304"/>
                <a:gd name="T62" fmla="*/ 46 w 278"/>
                <a:gd name="T63" fmla="*/ 144 h 304"/>
                <a:gd name="T64" fmla="*/ 58 w 278"/>
                <a:gd name="T65" fmla="*/ 137 h 304"/>
                <a:gd name="T66" fmla="*/ 44 w 278"/>
                <a:gd name="T67" fmla="*/ 126 h 304"/>
                <a:gd name="T68" fmla="*/ 35 w 278"/>
                <a:gd name="T69" fmla="*/ 133 h 304"/>
                <a:gd name="T70" fmla="*/ 28 w 278"/>
                <a:gd name="T71" fmla="*/ 141 h 304"/>
                <a:gd name="T72" fmla="*/ 12 w 278"/>
                <a:gd name="T73" fmla="*/ 134 h 304"/>
                <a:gd name="T74" fmla="*/ 3 w 278"/>
                <a:gd name="T75" fmla="*/ 134 h 304"/>
                <a:gd name="T76" fmla="*/ 9 w 278"/>
                <a:gd name="T77" fmla="*/ 126 h 304"/>
                <a:gd name="T78" fmla="*/ 32 w 278"/>
                <a:gd name="T79" fmla="*/ 111 h 304"/>
                <a:gd name="T80" fmla="*/ 61 w 278"/>
                <a:gd name="T81" fmla="*/ 91 h 304"/>
                <a:gd name="T82" fmla="*/ 75 w 278"/>
                <a:gd name="T83" fmla="*/ 82 h 304"/>
                <a:gd name="T84" fmla="*/ 87 w 278"/>
                <a:gd name="T85" fmla="*/ 82 h 304"/>
                <a:gd name="T86" fmla="*/ 90 w 278"/>
                <a:gd name="T87" fmla="*/ 53 h 304"/>
                <a:gd name="T88" fmla="*/ 77 w 278"/>
                <a:gd name="T89" fmla="*/ 39 h 304"/>
                <a:gd name="T90" fmla="*/ 82 w 278"/>
                <a:gd name="T91" fmla="*/ 16 h 304"/>
                <a:gd name="T92" fmla="*/ 102 w 278"/>
                <a:gd name="T93" fmla="*/ 17 h 304"/>
                <a:gd name="T94" fmla="*/ 138 w 278"/>
                <a:gd name="T95" fmla="*/ 13 h 304"/>
                <a:gd name="T96" fmla="*/ 175 w 278"/>
                <a:gd name="T97" fmla="*/ 1 h 304"/>
                <a:gd name="T98" fmla="*/ 193 w 278"/>
                <a:gd name="T99" fmla="*/ 41 h 304"/>
                <a:gd name="T100" fmla="*/ 226 w 278"/>
                <a:gd name="T101" fmla="*/ 58 h 304"/>
                <a:gd name="T102" fmla="*/ 253 w 278"/>
                <a:gd name="T103" fmla="*/ 60 h 304"/>
                <a:gd name="T104" fmla="*/ 274 w 278"/>
                <a:gd name="T105" fmla="*/ 69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78" h="304">
                  <a:moveTo>
                    <a:pt x="277" y="73"/>
                  </a:moveTo>
                  <a:cubicBezTo>
                    <a:pt x="278" y="75"/>
                    <a:pt x="277" y="78"/>
                    <a:pt x="276" y="80"/>
                  </a:cubicBezTo>
                  <a:cubicBezTo>
                    <a:pt x="276" y="81"/>
                    <a:pt x="273" y="84"/>
                    <a:pt x="271" y="85"/>
                  </a:cubicBezTo>
                  <a:cubicBezTo>
                    <a:pt x="271" y="87"/>
                    <a:pt x="269" y="89"/>
                    <a:pt x="269" y="90"/>
                  </a:cubicBezTo>
                  <a:cubicBezTo>
                    <a:pt x="269" y="92"/>
                    <a:pt x="271" y="94"/>
                    <a:pt x="272" y="95"/>
                  </a:cubicBezTo>
                  <a:cubicBezTo>
                    <a:pt x="273" y="97"/>
                    <a:pt x="276" y="98"/>
                    <a:pt x="276" y="99"/>
                  </a:cubicBezTo>
                  <a:cubicBezTo>
                    <a:pt x="276" y="100"/>
                    <a:pt x="277" y="101"/>
                    <a:pt x="276" y="102"/>
                  </a:cubicBezTo>
                  <a:cubicBezTo>
                    <a:pt x="275" y="103"/>
                    <a:pt x="272" y="101"/>
                    <a:pt x="270" y="102"/>
                  </a:cubicBezTo>
                  <a:cubicBezTo>
                    <a:pt x="269" y="102"/>
                    <a:pt x="267" y="103"/>
                    <a:pt x="266" y="104"/>
                  </a:cubicBezTo>
                  <a:cubicBezTo>
                    <a:pt x="266" y="105"/>
                    <a:pt x="266" y="108"/>
                    <a:pt x="266" y="109"/>
                  </a:cubicBezTo>
                  <a:cubicBezTo>
                    <a:pt x="266" y="110"/>
                    <a:pt x="268" y="113"/>
                    <a:pt x="268" y="114"/>
                  </a:cubicBezTo>
                  <a:cubicBezTo>
                    <a:pt x="268" y="115"/>
                    <a:pt x="267" y="118"/>
                    <a:pt x="266" y="118"/>
                  </a:cubicBezTo>
                  <a:cubicBezTo>
                    <a:pt x="265" y="119"/>
                    <a:pt x="264" y="121"/>
                    <a:pt x="263" y="121"/>
                  </a:cubicBezTo>
                  <a:cubicBezTo>
                    <a:pt x="262" y="121"/>
                    <a:pt x="260" y="121"/>
                    <a:pt x="258" y="121"/>
                  </a:cubicBezTo>
                  <a:cubicBezTo>
                    <a:pt x="257" y="121"/>
                    <a:pt x="256" y="122"/>
                    <a:pt x="255" y="122"/>
                  </a:cubicBezTo>
                  <a:cubicBezTo>
                    <a:pt x="254" y="123"/>
                    <a:pt x="253" y="126"/>
                    <a:pt x="253" y="126"/>
                  </a:cubicBezTo>
                  <a:cubicBezTo>
                    <a:pt x="252" y="128"/>
                    <a:pt x="251" y="131"/>
                    <a:pt x="252" y="132"/>
                  </a:cubicBezTo>
                  <a:cubicBezTo>
                    <a:pt x="252" y="134"/>
                    <a:pt x="254" y="135"/>
                    <a:pt x="255" y="136"/>
                  </a:cubicBezTo>
                  <a:cubicBezTo>
                    <a:pt x="256" y="137"/>
                    <a:pt x="257" y="139"/>
                    <a:pt x="257" y="140"/>
                  </a:cubicBezTo>
                  <a:cubicBezTo>
                    <a:pt x="257" y="142"/>
                    <a:pt x="256" y="145"/>
                    <a:pt x="256" y="146"/>
                  </a:cubicBezTo>
                  <a:cubicBezTo>
                    <a:pt x="255" y="148"/>
                    <a:pt x="253" y="152"/>
                    <a:pt x="253" y="154"/>
                  </a:cubicBezTo>
                  <a:cubicBezTo>
                    <a:pt x="252" y="155"/>
                    <a:pt x="250" y="158"/>
                    <a:pt x="249" y="158"/>
                  </a:cubicBezTo>
                  <a:cubicBezTo>
                    <a:pt x="248" y="160"/>
                    <a:pt x="246" y="162"/>
                    <a:pt x="244" y="162"/>
                  </a:cubicBezTo>
                  <a:cubicBezTo>
                    <a:pt x="244" y="163"/>
                    <a:pt x="240" y="165"/>
                    <a:pt x="240" y="167"/>
                  </a:cubicBezTo>
                  <a:cubicBezTo>
                    <a:pt x="240" y="168"/>
                    <a:pt x="242" y="170"/>
                    <a:pt x="243" y="170"/>
                  </a:cubicBezTo>
                  <a:cubicBezTo>
                    <a:pt x="244" y="171"/>
                    <a:pt x="246" y="170"/>
                    <a:pt x="247" y="170"/>
                  </a:cubicBezTo>
                  <a:cubicBezTo>
                    <a:pt x="248" y="170"/>
                    <a:pt x="251" y="170"/>
                    <a:pt x="252" y="171"/>
                  </a:cubicBezTo>
                  <a:cubicBezTo>
                    <a:pt x="253" y="172"/>
                    <a:pt x="253" y="174"/>
                    <a:pt x="253" y="175"/>
                  </a:cubicBezTo>
                  <a:cubicBezTo>
                    <a:pt x="253" y="176"/>
                    <a:pt x="252" y="178"/>
                    <a:pt x="252" y="178"/>
                  </a:cubicBezTo>
                  <a:cubicBezTo>
                    <a:pt x="251" y="179"/>
                    <a:pt x="248" y="180"/>
                    <a:pt x="248" y="180"/>
                  </a:cubicBezTo>
                  <a:cubicBezTo>
                    <a:pt x="247" y="181"/>
                    <a:pt x="245" y="183"/>
                    <a:pt x="244" y="184"/>
                  </a:cubicBezTo>
                  <a:cubicBezTo>
                    <a:pt x="244" y="186"/>
                    <a:pt x="244" y="190"/>
                    <a:pt x="244" y="192"/>
                  </a:cubicBezTo>
                  <a:cubicBezTo>
                    <a:pt x="243" y="194"/>
                    <a:pt x="241" y="196"/>
                    <a:pt x="240" y="197"/>
                  </a:cubicBezTo>
                  <a:cubicBezTo>
                    <a:pt x="239" y="198"/>
                    <a:pt x="235" y="199"/>
                    <a:pt x="234" y="199"/>
                  </a:cubicBezTo>
                  <a:cubicBezTo>
                    <a:pt x="232" y="200"/>
                    <a:pt x="231" y="203"/>
                    <a:pt x="231" y="204"/>
                  </a:cubicBezTo>
                  <a:cubicBezTo>
                    <a:pt x="230" y="205"/>
                    <a:pt x="230" y="208"/>
                    <a:pt x="229" y="209"/>
                  </a:cubicBezTo>
                  <a:cubicBezTo>
                    <a:pt x="228" y="210"/>
                    <a:pt x="226" y="211"/>
                    <a:pt x="225" y="211"/>
                  </a:cubicBezTo>
                  <a:cubicBezTo>
                    <a:pt x="224" y="211"/>
                    <a:pt x="221" y="211"/>
                    <a:pt x="220" y="211"/>
                  </a:cubicBezTo>
                  <a:cubicBezTo>
                    <a:pt x="219" y="211"/>
                    <a:pt x="217" y="212"/>
                    <a:pt x="216" y="213"/>
                  </a:cubicBezTo>
                  <a:cubicBezTo>
                    <a:pt x="216" y="214"/>
                    <a:pt x="215" y="218"/>
                    <a:pt x="215" y="219"/>
                  </a:cubicBezTo>
                  <a:cubicBezTo>
                    <a:pt x="214" y="222"/>
                    <a:pt x="213" y="226"/>
                    <a:pt x="213" y="229"/>
                  </a:cubicBezTo>
                  <a:cubicBezTo>
                    <a:pt x="213" y="231"/>
                    <a:pt x="214" y="235"/>
                    <a:pt x="215" y="236"/>
                  </a:cubicBezTo>
                  <a:cubicBezTo>
                    <a:pt x="216" y="238"/>
                    <a:pt x="220" y="242"/>
                    <a:pt x="222" y="244"/>
                  </a:cubicBezTo>
                  <a:cubicBezTo>
                    <a:pt x="223" y="245"/>
                    <a:pt x="224" y="246"/>
                    <a:pt x="226" y="247"/>
                  </a:cubicBezTo>
                  <a:cubicBezTo>
                    <a:pt x="226" y="248"/>
                    <a:pt x="225" y="248"/>
                    <a:pt x="225" y="248"/>
                  </a:cubicBezTo>
                  <a:cubicBezTo>
                    <a:pt x="224" y="249"/>
                    <a:pt x="223" y="251"/>
                    <a:pt x="222" y="251"/>
                  </a:cubicBezTo>
                  <a:cubicBezTo>
                    <a:pt x="221" y="252"/>
                    <a:pt x="219" y="254"/>
                    <a:pt x="218" y="255"/>
                  </a:cubicBezTo>
                  <a:cubicBezTo>
                    <a:pt x="216" y="255"/>
                    <a:pt x="215" y="258"/>
                    <a:pt x="213" y="259"/>
                  </a:cubicBezTo>
                  <a:cubicBezTo>
                    <a:pt x="212" y="259"/>
                    <a:pt x="209" y="262"/>
                    <a:pt x="208" y="263"/>
                  </a:cubicBezTo>
                  <a:cubicBezTo>
                    <a:pt x="206" y="264"/>
                    <a:pt x="204" y="266"/>
                    <a:pt x="202" y="267"/>
                  </a:cubicBezTo>
                  <a:cubicBezTo>
                    <a:pt x="201" y="267"/>
                    <a:pt x="199" y="269"/>
                    <a:pt x="197" y="269"/>
                  </a:cubicBezTo>
                  <a:cubicBezTo>
                    <a:pt x="196" y="270"/>
                    <a:pt x="195" y="271"/>
                    <a:pt x="194" y="271"/>
                  </a:cubicBezTo>
                  <a:cubicBezTo>
                    <a:pt x="193" y="271"/>
                    <a:pt x="191" y="271"/>
                    <a:pt x="191" y="271"/>
                  </a:cubicBezTo>
                  <a:cubicBezTo>
                    <a:pt x="189" y="271"/>
                    <a:pt x="187" y="271"/>
                    <a:pt x="185" y="272"/>
                  </a:cubicBezTo>
                  <a:cubicBezTo>
                    <a:pt x="185" y="272"/>
                    <a:pt x="184" y="273"/>
                    <a:pt x="183" y="273"/>
                  </a:cubicBezTo>
                  <a:cubicBezTo>
                    <a:pt x="183" y="274"/>
                    <a:pt x="182" y="274"/>
                    <a:pt x="182" y="275"/>
                  </a:cubicBezTo>
                  <a:cubicBezTo>
                    <a:pt x="181" y="275"/>
                    <a:pt x="181" y="277"/>
                    <a:pt x="181" y="278"/>
                  </a:cubicBezTo>
                  <a:cubicBezTo>
                    <a:pt x="181" y="278"/>
                    <a:pt x="181" y="279"/>
                    <a:pt x="180" y="279"/>
                  </a:cubicBezTo>
                  <a:cubicBezTo>
                    <a:pt x="180" y="280"/>
                    <a:pt x="179" y="282"/>
                    <a:pt x="179" y="282"/>
                  </a:cubicBezTo>
                  <a:cubicBezTo>
                    <a:pt x="178" y="283"/>
                    <a:pt x="176" y="285"/>
                    <a:pt x="175" y="286"/>
                  </a:cubicBezTo>
                  <a:cubicBezTo>
                    <a:pt x="174" y="286"/>
                    <a:pt x="172" y="287"/>
                    <a:pt x="171" y="288"/>
                  </a:cubicBezTo>
                  <a:cubicBezTo>
                    <a:pt x="170" y="288"/>
                    <a:pt x="168" y="289"/>
                    <a:pt x="167" y="289"/>
                  </a:cubicBezTo>
                  <a:cubicBezTo>
                    <a:pt x="167" y="289"/>
                    <a:pt x="165" y="289"/>
                    <a:pt x="164" y="288"/>
                  </a:cubicBezTo>
                  <a:cubicBezTo>
                    <a:pt x="164" y="288"/>
                    <a:pt x="164" y="287"/>
                    <a:pt x="164" y="287"/>
                  </a:cubicBezTo>
                  <a:cubicBezTo>
                    <a:pt x="164" y="287"/>
                    <a:pt x="163" y="286"/>
                    <a:pt x="163" y="285"/>
                  </a:cubicBezTo>
                  <a:cubicBezTo>
                    <a:pt x="163" y="285"/>
                    <a:pt x="161" y="285"/>
                    <a:pt x="160" y="285"/>
                  </a:cubicBezTo>
                  <a:cubicBezTo>
                    <a:pt x="160" y="286"/>
                    <a:pt x="159" y="286"/>
                    <a:pt x="159" y="287"/>
                  </a:cubicBezTo>
                  <a:cubicBezTo>
                    <a:pt x="158" y="287"/>
                    <a:pt x="158" y="288"/>
                    <a:pt x="158" y="289"/>
                  </a:cubicBezTo>
                  <a:cubicBezTo>
                    <a:pt x="157" y="289"/>
                    <a:pt x="155" y="291"/>
                    <a:pt x="155" y="291"/>
                  </a:cubicBezTo>
                  <a:cubicBezTo>
                    <a:pt x="154" y="291"/>
                    <a:pt x="151" y="291"/>
                    <a:pt x="150" y="291"/>
                  </a:cubicBezTo>
                  <a:cubicBezTo>
                    <a:pt x="149" y="291"/>
                    <a:pt x="147" y="291"/>
                    <a:pt x="145" y="291"/>
                  </a:cubicBezTo>
                  <a:cubicBezTo>
                    <a:pt x="143" y="291"/>
                    <a:pt x="141" y="287"/>
                    <a:pt x="140" y="287"/>
                  </a:cubicBezTo>
                  <a:cubicBezTo>
                    <a:pt x="139" y="286"/>
                    <a:pt x="136" y="283"/>
                    <a:pt x="135" y="283"/>
                  </a:cubicBezTo>
                  <a:cubicBezTo>
                    <a:pt x="134" y="282"/>
                    <a:pt x="134" y="281"/>
                    <a:pt x="133" y="281"/>
                  </a:cubicBezTo>
                  <a:cubicBezTo>
                    <a:pt x="132" y="280"/>
                    <a:pt x="131" y="280"/>
                    <a:pt x="130" y="280"/>
                  </a:cubicBezTo>
                  <a:cubicBezTo>
                    <a:pt x="130" y="280"/>
                    <a:pt x="128" y="280"/>
                    <a:pt x="127" y="280"/>
                  </a:cubicBezTo>
                  <a:cubicBezTo>
                    <a:pt x="126" y="280"/>
                    <a:pt x="123" y="280"/>
                    <a:pt x="122" y="281"/>
                  </a:cubicBezTo>
                  <a:cubicBezTo>
                    <a:pt x="122" y="282"/>
                    <a:pt x="120" y="283"/>
                    <a:pt x="119" y="284"/>
                  </a:cubicBezTo>
                  <a:cubicBezTo>
                    <a:pt x="118" y="285"/>
                    <a:pt x="118" y="287"/>
                    <a:pt x="117" y="288"/>
                  </a:cubicBezTo>
                  <a:cubicBezTo>
                    <a:pt x="117" y="289"/>
                    <a:pt x="115" y="291"/>
                    <a:pt x="114" y="291"/>
                  </a:cubicBezTo>
                  <a:cubicBezTo>
                    <a:pt x="114" y="292"/>
                    <a:pt x="113" y="292"/>
                    <a:pt x="112" y="292"/>
                  </a:cubicBezTo>
                  <a:cubicBezTo>
                    <a:pt x="112" y="292"/>
                    <a:pt x="110" y="292"/>
                    <a:pt x="110" y="292"/>
                  </a:cubicBezTo>
                  <a:cubicBezTo>
                    <a:pt x="109" y="291"/>
                    <a:pt x="108" y="291"/>
                    <a:pt x="108" y="291"/>
                  </a:cubicBezTo>
                  <a:cubicBezTo>
                    <a:pt x="107" y="290"/>
                    <a:pt x="106" y="289"/>
                    <a:pt x="106" y="289"/>
                  </a:cubicBezTo>
                  <a:cubicBezTo>
                    <a:pt x="106" y="289"/>
                    <a:pt x="104" y="289"/>
                    <a:pt x="104" y="289"/>
                  </a:cubicBezTo>
                  <a:cubicBezTo>
                    <a:pt x="103" y="289"/>
                    <a:pt x="101" y="289"/>
                    <a:pt x="101" y="289"/>
                  </a:cubicBezTo>
                  <a:cubicBezTo>
                    <a:pt x="100" y="290"/>
                    <a:pt x="98" y="291"/>
                    <a:pt x="98" y="291"/>
                  </a:cubicBezTo>
                  <a:cubicBezTo>
                    <a:pt x="98" y="291"/>
                    <a:pt x="97" y="293"/>
                    <a:pt x="96" y="294"/>
                  </a:cubicBezTo>
                  <a:cubicBezTo>
                    <a:pt x="96" y="295"/>
                    <a:pt x="95" y="295"/>
                    <a:pt x="94" y="295"/>
                  </a:cubicBezTo>
                  <a:cubicBezTo>
                    <a:pt x="94" y="295"/>
                    <a:pt x="94" y="295"/>
                    <a:pt x="93" y="295"/>
                  </a:cubicBezTo>
                  <a:cubicBezTo>
                    <a:pt x="93" y="295"/>
                    <a:pt x="92" y="295"/>
                    <a:pt x="91" y="294"/>
                  </a:cubicBezTo>
                  <a:cubicBezTo>
                    <a:pt x="91" y="294"/>
                    <a:pt x="90" y="293"/>
                    <a:pt x="90" y="293"/>
                  </a:cubicBezTo>
                  <a:cubicBezTo>
                    <a:pt x="89" y="292"/>
                    <a:pt x="88" y="292"/>
                    <a:pt x="87" y="291"/>
                  </a:cubicBezTo>
                  <a:cubicBezTo>
                    <a:pt x="86" y="291"/>
                    <a:pt x="83" y="291"/>
                    <a:pt x="82" y="291"/>
                  </a:cubicBezTo>
                  <a:cubicBezTo>
                    <a:pt x="80" y="291"/>
                    <a:pt x="77" y="291"/>
                    <a:pt x="75" y="291"/>
                  </a:cubicBezTo>
                  <a:cubicBezTo>
                    <a:pt x="74" y="292"/>
                    <a:pt x="73" y="293"/>
                    <a:pt x="72" y="293"/>
                  </a:cubicBezTo>
                  <a:cubicBezTo>
                    <a:pt x="71" y="294"/>
                    <a:pt x="70" y="295"/>
                    <a:pt x="70" y="296"/>
                  </a:cubicBezTo>
                  <a:cubicBezTo>
                    <a:pt x="69" y="297"/>
                    <a:pt x="69" y="300"/>
                    <a:pt x="68" y="301"/>
                  </a:cubicBezTo>
                  <a:cubicBezTo>
                    <a:pt x="67" y="302"/>
                    <a:pt x="65" y="304"/>
                    <a:pt x="64" y="304"/>
                  </a:cubicBezTo>
                  <a:cubicBezTo>
                    <a:pt x="63" y="304"/>
                    <a:pt x="61" y="304"/>
                    <a:pt x="60" y="304"/>
                  </a:cubicBezTo>
                  <a:cubicBezTo>
                    <a:pt x="58" y="304"/>
                    <a:pt x="56" y="303"/>
                    <a:pt x="55" y="303"/>
                  </a:cubicBezTo>
                  <a:cubicBezTo>
                    <a:pt x="53" y="302"/>
                    <a:pt x="52" y="300"/>
                    <a:pt x="50" y="300"/>
                  </a:cubicBezTo>
                  <a:cubicBezTo>
                    <a:pt x="49" y="299"/>
                    <a:pt x="48" y="298"/>
                    <a:pt x="47" y="298"/>
                  </a:cubicBezTo>
                  <a:cubicBezTo>
                    <a:pt x="46" y="298"/>
                    <a:pt x="45" y="298"/>
                    <a:pt x="44" y="298"/>
                  </a:cubicBezTo>
                  <a:cubicBezTo>
                    <a:pt x="45" y="297"/>
                    <a:pt x="45" y="296"/>
                    <a:pt x="45" y="295"/>
                  </a:cubicBezTo>
                  <a:cubicBezTo>
                    <a:pt x="46" y="295"/>
                    <a:pt x="47" y="292"/>
                    <a:pt x="47" y="291"/>
                  </a:cubicBezTo>
                  <a:cubicBezTo>
                    <a:pt x="48" y="290"/>
                    <a:pt x="48" y="287"/>
                    <a:pt x="48" y="286"/>
                  </a:cubicBezTo>
                  <a:cubicBezTo>
                    <a:pt x="48" y="285"/>
                    <a:pt x="47" y="283"/>
                    <a:pt x="47" y="282"/>
                  </a:cubicBezTo>
                  <a:cubicBezTo>
                    <a:pt x="46" y="281"/>
                    <a:pt x="45" y="280"/>
                    <a:pt x="45" y="279"/>
                  </a:cubicBezTo>
                  <a:cubicBezTo>
                    <a:pt x="45" y="279"/>
                    <a:pt x="44" y="278"/>
                    <a:pt x="44" y="278"/>
                  </a:cubicBezTo>
                  <a:cubicBezTo>
                    <a:pt x="44" y="277"/>
                    <a:pt x="45" y="276"/>
                    <a:pt x="45" y="276"/>
                  </a:cubicBezTo>
                  <a:cubicBezTo>
                    <a:pt x="45" y="275"/>
                    <a:pt x="45" y="275"/>
                    <a:pt x="45" y="274"/>
                  </a:cubicBezTo>
                  <a:cubicBezTo>
                    <a:pt x="46" y="274"/>
                    <a:pt x="46" y="272"/>
                    <a:pt x="46" y="272"/>
                  </a:cubicBezTo>
                  <a:cubicBezTo>
                    <a:pt x="47" y="271"/>
                    <a:pt x="46" y="269"/>
                    <a:pt x="46" y="268"/>
                  </a:cubicBezTo>
                  <a:cubicBezTo>
                    <a:pt x="46" y="267"/>
                    <a:pt x="46" y="264"/>
                    <a:pt x="46" y="263"/>
                  </a:cubicBezTo>
                  <a:cubicBezTo>
                    <a:pt x="46" y="262"/>
                    <a:pt x="48" y="261"/>
                    <a:pt x="49" y="260"/>
                  </a:cubicBezTo>
                  <a:cubicBezTo>
                    <a:pt x="49" y="260"/>
                    <a:pt x="50" y="259"/>
                    <a:pt x="51" y="259"/>
                  </a:cubicBezTo>
                  <a:cubicBezTo>
                    <a:pt x="52" y="258"/>
                    <a:pt x="53" y="257"/>
                    <a:pt x="54" y="256"/>
                  </a:cubicBezTo>
                  <a:cubicBezTo>
                    <a:pt x="55" y="255"/>
                    <a:pt x="56" y="254"/>
                    <a:pt x="56" y="253"/>
                  </a:cubicBezTo>
                  <a:cubicBezTo>
                    <a:pt x="56" y="252"/>
                    <a:pt x="57" y="250"/>
                    <a:pt x="57" y="249"/>
                  </a:cubicBezTo>
                  <a:cubicBezTo>
                    <a:pt x="57" y="247"/>
                    <a:pt x="56" y="245"/>
                    <a:pt x="55" y="243"/>
                  </a:cubicBezTo>
                  <a:cubicBezTo>
                    <a:pt x="55" y="242"/>
                    <a:pt x="54" y="239"/>
                    <a:pt x="54" y="238"/>
                  </a:cubicBezTo>
                  <a:cubicBezTo>
                    <a:pt x="53" y="237"/>
                    <a:pt x="53" y="235"/>
                    <a:pt x="53" y="235"/>
                  </a:cubicBezTo>
                  <a:cubicBezTo>
                    <a:pt x="53" y="233"/>
                    <a:pt x="53" y="231"/>
                    <a:pt x="54" y="229"/>
                  </a:cubicBezTo>
                  <a:cubicBezTo>
                    <a:pt x="54" y="228"/>
                    <a:pt x="55" y="226"/>
                    <a:pt x="55" y="225"/>
                  </a:cubicBezTo>
                  <a:cubicBezTo>
                    <a:pt x="56" y="223"/>
                    <a:pt x="57" y="220"/>
                    <a:pt x="58" y="219"/>
                  </a:cubicBezTo>
                  <a:cubicBezTo>
                    <a:pt x="58" y="218"/>
                    <a:pt x="60" y="216"/>
                    <a:pt x="61" y="215"/>
                  </a:cubicBezTo>
                  <a:cubicBezTo>
                    <a:pt x="62" y="215"/>
                    <a:pt x="65" y="214"/>
                    <a:pt x="65" y="214"/>
                  </a:cubicBezTo>
                  <a:cubicBezTo>
                    <a:pt x="66" y="213"/>
                    <a:pt x="68" y="212"/>
                    <a:pt x="68" y="211"/>
                  </a:cubicBezTo>
                  <a:cubicBezTo>
                    <a:pt x="69" y="211"/>
                    <a:pt x="69" y="210"/>
                    <a:pt x="69" y="209"/>
                  </a:cubicBezTo>
                  <a:cubicBezTo>
                    <a:pt x="69" y="208"/>
                    <a:pt x="69" y="207"/>
                    <a:pt x="70" y="206"/>
                  </a:cubicBezTo>
                  <a:cubicBezTo>
                    <a:pt x="70" y="206"/>
                    <a:pt x="70" y="204"/>
                    <a:pt x="70" y="203"/>
                  </a:cubicBezTo>
                  <a:cubicBezTo>
                    <a:pt x="69" y="203"/>
                    <a:pt x="69" y="201"/>
                    <a:pt x="69" y="201"/>
                  </a:cubicBezTo>
                  <a:cubicBezTo>
                    <a:pt x="68" y="200"/>
                    <a:pt x="66" y="199"/>
                    <a:pt x="65" y="198"/>
                  </a:cubicBezTo>
                  <a:cubicBezTo>
                    <a:pt x="65" y="198"/>
                    <a:pt x="64" y="198"/>
                    <a:pt x="63" y="198"/>
                  </a:cubicBezTo>
                  <a:cubicBezTo>
                    <a:pt x="62" y="198"/>
                    <a:pt x="61" y="198"/>
                    <a:pt x="60" y="198"/>
                  </a:cubicBezTo>
                  <a:cubicBezTo>
                    <a:pt x="59" y="198"/>
                    <a:pt x="58" y="197"/>
                    <a:pt x="57" y="197"/>
                  </a:cubicBezTo>
                  <a:cubicBezTo>
                    <a:pt x="57" y="196"/>
                    <a:pt x="56" y="195"/>
                    <a:pt x="55" y="194"/>
                  </a:cubicBezTo>
                  <a:cubicBezTo>
                    <a:pt x="54" y="194"/>
                    <a:pt x="53" y="192"/>
                    <a:pt x="52" y="192"/>
                  </a:cubicBezTo>
                  <a:cubicBezTo>
                    <a:pt x="52" y="192"/>
                    <a:pt x="50" y="192"/>
                    <a:pt x="49" y="192"/>
                  </a:cubicBezTo>
                  <a:cubicBezTo>
                    <a:pt x="49" y="193"/>
                    <a:pt x="47" y="194"/>
                    <a:pt x="46" y="195"/>
                  </a:cubicBezTo>
                  <a:cubicBezTo>
                    <a:pt x="45" y="195"/>
                    <a:pt x="44" y="195"/>
                    <a:pt x="43" y="195"/>
                  </a:cubicBezTo>
                  <a:cubicBezTo>
                    <a:pt x="43" y="195"/>
                    <a:pt x="41" y="195"/>
                    <a:pt x="41" y="195"/>
                  </a:cubicBezTo>
                  <a:cubicBezTo>
                    <a:pt x="39" y="195"/>
                    <a:pt x="36" y="194"/>
                    <a:pt x="35" y="193"/>
                  </a:cubicBezTo>
                  <a:cubicBezTo>
                    <a:pt x="33" y="193"/>
                    <a:pt x="30" y="190"/>
                    <a:pt x="29" y="189"/>
                  </a:cubicBezTo>
                  <a:cubicBezTo>
                    <a:pt x="28" y="188"/>
                    <a:pt x="24" y="186"/>
                    <a:pt x="24" y="185"/>
                  </a:cubicBezTo>
                  <a:cubicBezTo>
                    <a:pt x="24" y="185"/>
                    <a:pt x="23" y="183"/>
                    <a:pt x="24" y="182"/>
                  </a:cubicBezTo>
                  <a:cubicBezTo>
                    <a:pt x="24" y="182"/>
                    <a:pt x="24" y="180"/>
                    <a:pt x="25" y="180"/>
                  </a:cubicBezTo>
                  <a:cubicBezTo>
                    <a:pt x="26" y="179"/>
                    <a:pt x="28" y="178"/>
                    <a:pt x="29" y="177"/>
                  </a:cubicBezTo>
                  <a:cubicBezTo>
                    <a:pt x="30" y="176"/>
                    <a:pt x="32" y="175"/>
                    <a:pt x="33" y="174"/>
                  </a:cubicBezTo>
                  <a:cubicBezTo>
                    <a:pt x="33" y="174"/>
                    <a:pt x="35" y="172"/>
                    <a:pt x="36" y="171"/>
                  </a:cubicBezTo>
                  <a:cubicBezTo>
                    <a:pt x="36" y="170"/>
                    <a:pt x="37" y="168"/>
                    <a:pt x="37" y="167"/>
                  </a:cubicBezTo>
                  <a:cubicBezTo>
                    <a:pt x="37" y="166"/>
                    <a:pt x="37" y="164"/>
                    <a:pt x="37" y="163"/>
                  </a:cubicBezTo>
                  <a:cubicBezTo>
                    <a:pt x="37" y="162"/>
                    <a:pt x="37" y="160"/>
                    <a:pt x="37" y="159"/>
                  </a:cubicBezTo>
                  <a:cubicBezTo>
                    <a:pt x="38" y="159"/>
                    <a:pt x="39" y="158"/>
                    <a:pt x="40" y="157"/>
                  </a:cubicBezTo>
                  <a:cubicBezTo>
                    <a:pt x="41" y="157"/>
                    <a:pt x="43" y="156"/>
                    <a:pt x="43" y="156"/>
                  </a:cubicBezTo>
                  <a:cubicBezTo>
                    <a:pt x="44" y="155"/>
                    <a:pt x="45" y="155"/>
                    <a:pt x="46" y="154"/>
                  </a:cubicBezTo>
                  <a:cubicBezTo>
                    <a:pt x="46" y="153"/>
                    <a:pt x="47" y="151"/>
                    <a:pt x="47" y="150"/>
                  </a:cubicBezTo>
                  <a:cubicBezTo>
                    <a:pt x="47" y="150"/>
                    <a:pt x="47" y="149"/>
                    <a:pt x="46" y="148"/>
                  </a:cubicBezTo>
                  <a:cubicBezTo>
                    <a:pt x="46" y="147"/>
                    <a:pt x="46" y="145"/>
                    <a:pt x="46" y="144"/>
                  </a:cubicBezTo>
                  <a:cubicBezTo>
                    <a:pt x="46" y="143"/>
                    <a:pt x="47" y="142"/>
                    <a:pt x="47" y="142"/>
                  </a:cubicBezTo>
                  <a:cubicBezTo>
                    <a:pt x="48" y="142"/>
                    <a:pt x="49" y="142"/>
                    <a:pt x="49" y="142"/>
                  </a:cubicBezTo>
                  <a:cubicBezTo>
                    <a:pt x="50" y="142"/>
                    <a:pt x="52" y="142"/>
                    <a:pt x="53" y="142"/>
                  </a:cubicBezTo>
                  <a:cubicBezTo>
                    <a:pt x="54" y="142"/>
                    <a:pt x="57" y="142"/>
                    <a:pt x="57" y="141"/>
                  </a:cubicBezTo>
                  <a:cubicBezTo>
                    <a:pt x="58" y="140"/>
                    <a:pt x="58" y="138"/>
                    <a:pt x="58" y="137"/>
                  </a:cubicBezTo>
                  <a:cubicBezTo>
                    <a:pt x="58" y="136"/>
                    <a:pt x="57" y="134"/>
                    <a:pt x="57" y="133"/>
                  </a:cubicBezTo>
                  <a:cubicBezTo>
                    <a:pt x="57" y="132"/>
                    <a:pt x="55" y="131"/>
                    <a:pt x="54" y="130"/>
                  </a:cubicBezTo>
                  <a:cubicBezTo>
                    <a:pt x="53" y="130"/>
                    <a:pt x="51" y="129"/>
                    <a:pt x="50" y="128"/>
                  </a:cubicBezTo>
                  <a:cubicBezTo>
                    <a:pt x="49" y="128"/>
                    <a:pt x="48" y="127"/>
                    <a:pt x="48" y="127"/>
                  </a:cubicBezTo>
                  <a:cubicBezTo>
                    <a:pt x="46" y="127"/>
                    <a:pt x="45" y="126"/>
                    <a:pt x="44" y="126"/>
                  </a:cubicBezTo>
                  <a:cubicBezTo>
                    <a:pt x="43" y="126"/>
                    <a:pt x="41" y="126"/>
                    <a:pt x="40" y="126"/>
                  </a:cubicBezTo>
                  <a:cubicBezTo>
                    <a:pt x="39" y="126"/>
                    <a:pt x="37" y="126"/>
                    <a:pt x="37" y="126"/>
                  </a:cubicBezTo>
                  <a:cubicBezTo>
                    <a:pt x="36" y="127"/>
                    <a:pt x="34" y="127"/>
                    <a:pt x="34" y="128"/>
                  </a:cubicBezTo>
                  <a:cubicBezTo>
                    <a:pt x="33" y="129"/>
                    <a:pt x="33" y="130"/>
                    <a:pt x="34" y="131"/>
                  </a:cubicBezTo>
                  <a:cubicBezTo>
                    <a:pt x="34" y="131"/>
                    <a:pt x="35" y="132"/>
                    <a:pt x="35" y="133"/>
                  </a:cubicBezTo>
                  <a:cubicBezTo>
                    <a:pt x="36" y="133"/>
                    <a:pt x="37" y="134"/>
                    <a:pt x="37" y="134"/>
                  </a:cubicBezTo>
                  <a:cubicBezTo>
                    <a:pt x="37" y="135"/>
                    <a:pt x="38" y="136"/>
                    <a:pt x="38" y="137"/>
                  </a:cubicBezTo>
                  <a:cubicBezTo>
                    <a:pt x="38" y="138"/>
                    <a:pt x="37" y="138"/>
                    <a:pt x="36" y="139"/>
                  </a:cubicBezTo>
                  <a:cubicBezTo>
                    <a:pt x="36" y="140"/>
                    <a:pt x="34" y="140"/>
                    <a:pt x="33" y="141"/>
                  </a:cubicBezTo>
                  <a:cubicBezTo>
                    <a:pt x="32" y="141"/>
                    <a:pt x="29" y="141"/>
                    <a:pt x="28" y="141"/>
                  </a:cubicBezTo>
                  <a:cubicBezTo>
                    <a:pt x="27" y="141"/>
                    <a:pt x="24" y="142"/>
                    <a:pt x="22" y="141"/>
                  </a:cubicBezTo>
                  <a:cubicBezTo>
                    <a:pt x="21" y="141"/>
                    <a:pt x="19" y="141"/>
                    <a:pt x="18" y="140"/>
                  </a:cubicBezTo>
                  <a:cubicBezTo>
                    <a:pt x="17" y="140"/>
                    <a:pt x="16" y="139"/>
                    <a:pt x="16" y="138"/>
                  </a:cubicBezTo>
                  <a:cubicBezTo>
                    <a:pt x="16" y="138"/>
                    <a:pt x="15" y="135"/>
                    <a:pt x="14" y="135"/>
                  </a:cubicBezTo>
                  <a:cubicBezTo>
                    <a:pt x="14" y="134"/>
                    <a:pt x="12" y="134"/>
                    <a:pt x="12" y="134"/>
                  </a:cubicBezTo>
                  <a:cubicBezTo>
                    <a:pt x="12" y="134"/>
                    <a:pt x="11" y="135"/>
                    <a:pt x="10" y="135"/>
                  </a:cubicBezTo>
                  <a:cubicBezTo>
                    <a:pt x="10" y="135"/>
                    <a:pt x="9" y="136"/>
                    <a:pt x="9" y="136"/>
                  </a:cubicBezTo>
                  <a:cubicBezTo>
                    <a:pt x="8" y="136"/>
                    <a:pt x="7" y="137"/>
                    <a:pt x="7" y="136"/>
                  </a:cubicBezTo>
                  <a:cubicBezTo>
                    <a:pt x="6" y="136"/>
                    <a:pt x="5" y="135"/>
                    <a:pt x="4" y="135"/>
                  </a:cubicBezTo>
                  <a:cubicBezTo>
                    <a:pt x="4" y="135"/>
                    <a:pt x="3" y="134"/>
                    <a:pt x="3" y="134"/>
                  </a:cubicBezTo>
                  <a:cubicBezTo>
                    <a:pt x="2" y="133"/>
                    <a:pt x="1" y="132"/>
                    <a:pt x="0" y="13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1" y="131"/>
                    <a:pt x="2" y="131"/>
                    <a:pt x="3" y="131"/>
                  </a:cubicBezTo>
                  <a:cubicBezTo>
                    <a:pt x="4" y="130"/>
                    <a:pt x="6" y="130"/>
                    <a:pt x="8" y="129"/>
                  </a:cubicBezTo>
                  <a:cubicBezTo>
                    <a:pt x="8" y="128"/>
                    <a:pt x="9" y="126"/>
                    <a:pt x="9" y="126"/>
                  </a:cubicBezTo>
                  <a:cubicBezTo>
                    <a:pt x="10" y="125"/>
                    <a:pt x="11" y="122"/>
                    <a:pt x="11" y="121"/>
                  </a:cubicBezTo>
                  <a:cubicBezTo>
                    <a:pt x="12" y="120"/>
                    <a:pt x="12" y="118"/>
                    <a:pt x="13" y="117"/>
                  </a:cubicBezTo>
                  <a:cubicBezTo>
                    <a:pt x="14" y="115"/>
                    <a:pt x="17" y="114"/>
                    <a:pt x="18" y="113"/>
                  </a:cubicBezTo>
                  <a:cubicBezTo>
                    <a:pt x="20" y="113"/>
                    <a:pt x="23" y="112"/>
                    <a:pt x="24" y="112"/>
                  </a:cubicBezTo>
                  <a:cubicBezTo>
                    <a:pt x="26" y="112"/>
                    <a:pt x="30" y="112"/>
                    <a:pt x="32" y="111"/>
                  </a:cubicBezTo>
                  <a:cubicBezTo>
                    <a:pt x="33" y="111"/>
                    <a:pt x="37" y="109"/>
                    <a:pt x="38" y="108"/>
                  </a:cubicBezTo>
                  <a:cubicBezTo>
                    <a:pt x="40" y="107"/>
                    <a:pt x="42" y="105"/>
                    <a:pt x="44" y="103"/>
                  </a:cubicBezTo>
                  <a:cubicBezTo>
                    <a:pt x="45" y="102"/>
                    <a:pt x="48" y="99"/>
                    <a:pt x="49" y="98"/>
                  </a:cubicBezTo>
                  <a:cubicBezTo>
                    <a:pt x="50" y="97"/>
                    <a:pt x="52" y="95"/>
                    <a:pt x="53" y="95"/>
                  </a:cubicBezTo>
                  <a:cubicBezTo>
                    <a:pt x="55" y="94"/>
                    <a:pt x="59" y="92"/>
                    <a:pt x="61" y="91"/>
                  </a:cubicBezTo>
                  <a:cubicBezTo>
                    <a:pt x="62" y="91"/>
                    <a:pt x="65" y="90"/>
                    <a:pt x="66" y="90"/>
                  </a:cubicBezTo>
                  <a:cubicBezTo>
                    <a:pt x="66" y="90"/>
                    <a:pt x="68" y="90"/>
                    <a:pt x="69" y="89"/>
                  </a:cubicBezTo>
                  <a:cubicBezTo>
                    <a:pt x="69" y="89"/>
                    <a:pt x="71" y="88"/>
                    <a:pt x="71" y="87"/>
                  </a:cubicBezTo>
                  <a:cubicBezTo>
                    <a:pt x="72" y="86"/>
                    <a:pt x="73" y="85"/>
                    <a:pt x="73" y="84"/>
                  </a:cubicBezTo>
                  <a:cubicBezTo>
                    <a:pt x="73" y="84"/>
                    <a:pt x="74" y="82"/>
                    <a:pt x="75" y="82"/>
                  </a:cubicBezTo>
                  <a:cubicBezTo>
                    <a:pt x="76" y="81"/>
                    <a:pt x="77" y="81"/>
                    <a:pt x="77" y="82"/>
                  </a:cubicBezTo>
                  <a:cubicBezTo>
                    <a:pt x="78" y="82"/>
                    <a:pt x="78" y="83"/>
                    <a:pt x="79" y="83"/>
                  </a:cubicBezTo>
                  <a:cubicBezTo>
                    <a:pt x="80" y="83"/>
                    <a:pt x="81" y="83"/>
                    <a:pt x="82" y="83"/>
                  </a:cubicBezTo>
                  <a:cubicBezTo>
                    <a:pt x="82" y="83"/>
                    <a:pt x="83" y="83"/>
                    <a:pt x="84" y="83"/>
                  </a:cubicBezTo>
                  <a:cubicBezTo>
                    <a:pt x="85" y="83"/>
                    <a:pt x="86" y="82"/>
                    <a:pt x="87" y="82"/>
                  </a:cubicBezTo>
                  <a:cubicBezTo>
                    <a:pt x="89" y="81"/>
                    <a:pt x="91" y="79"/>
                    <a:pt x="92" y="77"/>
                  </a:cubicBezTo>
                  <a:cubicBezTo>
                    <a:pt x="93" y="76"/>
                    <a:pt x="94" y="72"/>
                    <a:pt x="94" y="70"/>
                  </a:cubicBezTo>
                  <a:cubicBezTo>
                    <a:pt x="94" y="69"/>
                    <a:pt x="94" y="65"/>
                    <a:pt x="94" y="64"/>
                  </a:cubicBezTo>
                  <a:cubicBezTo>
                    <a:pt x="94" y="62"/>
                    <a:pt x="93" y="59"/>
                    <a:pt x="93" y="57"/>
                  </a:cubicBezTo>
                  <a:cubicBezTo>
                    <a:pt x="92" y="56"/>
                    <a:pt x="91" y="54"/>
                    <a:pt x="90" y="53"/>
                  </a:cubicBezTo>
                  <a:cubicBezTo>
                    <a:pt x="89" y="52"/>
                    <a:pt x="86" y="50"/>
                    <a:pt x="85" y="49"/>
                  </a:cubicBezTo>
                  <a:cubicBezTo>
                    <a:pt x="84" y="49"/>
                    <a:pt x="82" y="48"/>
                    <a:pt x="82" y="47"/>
                  </a:cubicBezTo>
                  <a:cubicBezTo>
                    <a:pt x="81" y="47"/>
                    <a:pt x="80" y="45"/>
                    <a:pt x="80" y="45"/>
                  </a:cubicBezTo>
                  <a:cubicBezTo>
                    <a:pt x="79" y="44"/>
                    <a:pt x="78" y="43"/>
                    <a:pt x="78" y="42"/>
                  </a:cubicBezTo>
                  <a:cubicBezTo>
                    <a:pt x="77" y="41"/>
                    <a:pt x="77" y="40"/>
                    <a:pt x="77" y="39"/>
                  </a:cubicBezTo>
                  <a:cubicBezTo>
                    <a:pt x="77" y="38"/>
                    <a:pt x="77" y="36"/>
                    <a:pt x="77" y="35"/>
                  </a:cubicBezTo>
                  <a:cubicBezTo>
                    <a:pt x="77" y="33"/>
                    <a:pt x="78" y="30"/>
                    <a:pt x="78" y="28"/>
                  </a:cubicBezTo>
                  <a:cubicBezTo>
                    <a:pt x="78" y="27"/>
                    <a:pt x="79" y="24"/>
                    <a:pt x="80" y="22"/>
                  </a:cubicBezTo>
                  <a:cubicBezTo>
                    <a:pt x="80" y="21"/>
                    <a:pt x="81" y="19"/>
                    <a:pt x="81" y="18"/>
                  </a:cubicBezTo>
                  <a:cubicBezTo>
                    <a:pt x="81" y="17"/>
                    <a:pt x="81" y="17"/>
                    <a:pt x="82" y="16"/>
                  </a:cubicBezTo>
                  <a:cubicBezTo>
                    <a:pt x="82" y="16"/>
                    <a:pt x="82" y="17"/>
                    <a:pt x="82" y="17"/>
                  </a:cubicBezTo>
                  <a:cubicBezTo>
                    <a:pt x="84" y="17"/>
                    <a:pt x="86" y="18"/>
                    <a:pt x="88" y="18"/>
                  </a:cubicBezTo>
                  <a:cubicBezTo>
                    <a:pt x="89" y="18"/>
                    <a:pt x="92" y="17"/>
                    <a:pt x="93" y="17"/>
                  </a:cubicBezTo>
                  <a:cubicBezTo>
                    <a:pt x="94" y="17"/>
                    <a:pt x="95" y="16"/>
                    <a:pt x="96" y="16"/>
                  </a:cubicBezTo>
                  <a:cubicBezTo>
                    <a:pt x="98" y="16"/>
                    <a:pt x="100" y="17"/>
                    <a:pt x="102" y="17"/>
                  </a:cubicBezTo>
                  <a:cubicBezTo>
                    <a:pt x="103" y="17"/>
                    <a:pt x="105" y="19"/>
                    <a:pt x="106" y="20"/>
                  </a:cubicBezTo>
                  <a:cubicBezTo>
                    <a:pt x="108" y="20"/>
                    <a:pt x="111" y="18"/>
                    <a:pt x="113" y="18"/>
                  </a:cubicBezTo>
                  <a:cubicBezTo>
                    <a:pt x="114" y="17"/>
                    <a:pt x="117" y="16"/>
                    <a:pt x="119" y="15"/>
                  </a:cubicBezTo>
                  <a:cubicBezTo>
                    <a:pt x="120" y="15"/>
                    <a:pt x="123" y="14"/>
                    <a:pt x="125" y="13"/>
                  </a:cubicBezTo>
                  <a:cubicBezTo>
                    <a:pt x="128" y="13"/>
                    <a:pt x="134" y="14"/>
                    <a:pt x="138" y="13"/>
                  </a:cubicBezTo>
                  <a:cubicBezTo>
                    <a:pt x="140" y="13"/>
                    <a:pt x="145" y="12"/>
                    <a:pt x="147" y="11"/>
                  </a:cubicBezTo>
                  <a:cubicBezTo>
                    <a:pt x="150" y="10"/>
                    <a:pt x="155" y="8"/>
                    <a:pt x="157" y="6"/>
                  </a:cubicBezTo>
                  <a:cubicBezTo>
                    <a:pt x="159" y="5"/>
                    <a:pt x="161" y="3"/>
                    <a:pt x="162" y="2"/>
                  </a:cubicBezTo>
                  <a:cubicBezTo>
                    <a:pt x="163" y="1"/>
                    <a:pt x="165" y="1"/>
                    <a:pt x="167" y="0"/>
                  </a:cubicBezTo>
                  <a:cubicBezTo>
                    <a:pt x="169" y="0"/>
                    <a:pt x="173" y="1"/>
                    <a:pt x="175" y="1"/>
                  </a:cubicBezTo>
                  <a:cubicBezTo>
                    <a:pt x="176" y="2"/>
                    <a:pt x="179" y="5"/>
                    <a:pt x="181" y="6"/>
                  </a:cubicBezTo>
                  <a:cubicBezTo>
                    <a:pt x="182" y="8"/>
                    <a:pt x="183" y="12"/>
                    <a:pt x="183" y="14"/>
                  </a:cubicBezTo>
                  <a:cubicBezTo>
                    <a:pt x="184" y="17"/>
                    <a:pt x="184" y="23"/>
                    <a:pt x="185" y="25"/>
                  </a:cubicBezTo>
                  <a:cubicBezTo>
                    <a:pt x="186" y="28"/>
                    <a:pt x="187" y="33"/>
                    <a:pt x="189" y="35"/>
                  </a:cubicBezTo>
                  <a:cubicBezTo>
                    <a:pt x="190" y="37"/>
                    <a:pt x="191" y="40"/>
                    <a:pt x="193" y="41"/>
                  </a:cubicBezTo>
                  <a:cubicBezTo>
                    <a:pt x="195" y="43"/>
                    <a:pt x="200" y="43"/>
                    <a:pt x="202" y="44"/>
                  </a:cubicBezTo>
                  <a:cubicBezTo>
                    <a:pt x="204" y="44"/>
                    <a:pt x="208" y="45"/>
                    <a:pt x="210" y="46"/>
                  </a:cubicBezTo>
                  <a:cubicBezTo>
                    <a:pt x="212" y="47"/>
                    <a:pt x="215" y="49"/>
                    <a:pt x="216" y="51"/>
                  </a:cubicBezTo>
                  <a:cubicBezTo>
                    <a:pt x="217" y="52"/>
                    <a:pt x="220" y="55"/>
                    <a:pt x="222" y="56"/>
                  </a:cubicBezTo>
                  <a:cubicBezTo>
                    <a:pt x="223" y="57"/>
                    <a:pt x="225" y="57"/>
                    <a:pt x="226" y="58"/>
                  </a:cubicBezTo>
                  <a:cubicBezTo>
                    <a:pt x="228" y="58"/>
                    <a:pt x="232" y="57"/>
                    <a:pt x="234" y="57"/>
                  </a:cubicBezTo>
                  <a:cubicBezTo>
                    <a:pt x="235" y="56"/>
                    <a:pt x="237" y="55"/>
                    <a:pt x="238" y="54"/>
                  </a:cubicBezTo>
                  <a:cubicBezTo>
                    <a:pt x="239" y="54"/>
                    <a:pt x="240" y="52"/>
                    <a:pt x="241" y="52"/>
                  </a:cubicBezTo>
                  <a:cubicBezTo>
                    <a:pt x="244" y="51"/>
                    <a:pt x="248" y="53"/>
                    <a:pt x="250" y="54"/>
                  </a:cubicBezTo>
                  <a:cubicBezTo>
                    <a:pt x="251" y="55"/>
                    <a:pt x="253" y="58"/>
                    <a:pt x="253" y="60"/>
                  </a:cubicBezTo>
                  <a:cubicBezTo>
                    <a:pt x="254" y="61"/>
                    <a:pt x="256" y="63"/>
                    <a:pt x="257" y="64"/>
                  </a:cubicBezTo>
                  <a:cubicBezTo>
                    <a:pt x="257" y="65"/>
                    <a:pt x="259" y="66"/>
                    <a:pt x="261" y="67"/>
                  </a:cubicBezTo>
                  <a:cubicBezTo>
                    <a:pt x="261" y="67"/>
                    <a:pt x="264" y="68"/>
                    <a:pt x="265" y="68"/>
                  </a:cubicBezTo>
                  <a:cubicBezTo>
                    <a:pt x="266" y="68"/>
                    <a:pt x="269" y="67"/>
                    <a:pt x="270" y="67"/>
                  </a:cubicBezTo>
                  <a:cubicBezTo>
                    <a:pt x="271" y="67"/>
                    <a:pt x="273" y="68"/>
                    <a:pt x="274" y="69"/>
                  </a:cubicBezTo>
                  <a:cubicBezTo>
                    <a:pt x="275" y="69"/>
                    <a:pt x="277" y="72"/>
                    <a:pt x="277" y="73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9"/>
            <p:cNvSpPr>
              <a:spLocks/>
            </p:cNvSpPr>
            <p:nvPr/>
          </p:nvSpPr>
          <p:spPr bwMode="auto">
            <a:xfrm>
              <a:off x="3086101" y="3635376"/>
              <a:ext cx="1571625" cy="1920876"/>
            </a:xfrm>
            <a:custGeom>
              <a:avLst/>
              <a:gdLst>
                <a:gd name="T0" fmla="*/ 354 w 356"/>
                <a:gd name="T1" fmla="*/ 152 h 435"/>
                <a:gd name="T2" fmla="*/ 345 w 356"/>
                <a:gd name="T3" fmla="*/ 168 h 435"/>
                <a:gd name="T4" fmla="*/ 346 w 356"/>
                <a:gd name="T5" fmla="*/ 185 h 435"/>
                <a:gd name="T6" fmla="*/ 316 w 356"/>
                <a:gd name="T7" fmla="*/ 201 h 435"/>
                <a:gd name="T8" fmla="*/ 304 w 356"/>
                <a:gd name="T9" fmla="*/ 215 h 435"/>
                <a:gd name="T10" fmla="*/ 303 w 356"/>
                <a:gd name="T11" fmla="*/ 221 h 435"/>
                <a:gd name="T12" fmla="*/ 313 w 356"/>
                <a:gd name="T13" fmla="*/ 254 h 435"/>
                <a:gd name="T14" fmla="*/ 310 w 356"/>
                <a:gd name="T15" fmla="*/ 270 h 435"/>
                <a:gd name="T16" fmla="*/ 275 w 356"/>
                <a:gd name="T17" fmla="*/ 277 h 435"/>
                <a:gd name="T18" fmla="*/ 254 w 356"/>
                <a:gd name="T19" fmla="*/ 277 h 435"/>
                <a:gd name="T20" fmla="*/ 247 w 356"/>
                <a:gd name="T21" fmla="*/ 286 h 435"/>
                <a:gd name="T22" fmla="*/ 224 w 356"/>
                <a:gd name="T23" fmla="*/ 309 h 435"/>
                <a:gd name="T24" fmla="*/ 228 w 356"/>
                <a:gd name="T25" fmla="*/ 326 h 435"/>
                <a:gd name="T26" fmla="*/ 250 w 356"/>
                <a:gd name="T27" fmla="*/ 336 h 435"/>
                <a:gd name="T28" fmla="*/ 261 w 356"/>
                <a:gd name="T29" fmla="*/ 356 h 435"/>
                <a:gd name="T30" fmla="*/ 250 w 356"/>
                <a:gd name="T31" fmla="*/ 374 h 435"/>
                <a:gd name="T32" fmla="*/ 233 w 356"/>
                <a:gd name="T33" fmla="*/ 394 h 435"/>
                <a:gd name="T34" fmla="*/ 219 w 356"/>
                <a:gd name="T35" fmla="*/ 424 h 435"/>
                <a:gd name="T36" fmla="*/ 184 w 356"/>
                <a:gd name="T37" fmla="*/ 431 h 435"/>
                <a:gd name="T38" fmla="*/ 179 w 356"/>
                <a:gd name="T39" fmla="*/ 394 h 435"/>
                <a:gd name="T40" fmla="*/ 181 w 356"/>
                <a:gd name="T41" fmla="*/ 354 h 435"/>
                <a:gd name="T42" fmla="*/ 174 w 356"/>
                <a:gd name="T43" fmla="*/ 325 h 435"/>
                <a:gd name="T44" fmla="*/ 180 w 356"/>
                <a:gd name="T45" fmla="*/ 289 h 435"/>
                <a:gd name="T46" fmla="*/ 191 w 356"/>
                <a:gd name="T47" fmla="*/ 264 h 435"/>
                <a:gd name="T48" fmla="*/ 175 w 356"/>
                <a:gd name="T49" fmla="*/ 246 h 435"/>
                <a:gd name="T50" fmla="*/ 151 w 356"/>
                <a:gd name="T51" fmla="*/ 260 h 435"/>
                <a:gd name="T52" fmla="*/ 128 w 356"/>
                <a:gd name="T53" fmla="*/ 300 h 435"/>
                <a:gd name="T54" fmla="*/ 91 w 356"/>
                <a:gd name="T55" fmla="*/ 340 h 435"/>
                <a:gd name="T56" fmla="*/ 44 w 356"/>
                <a:gd name="T57" fmla="*/ 355 h 435"/>
                <a:gd name="T58" fmla="*/ 38 w 356"/>
                <a:gd name="T59" fmla="*/ 327 h 435"/>
                <a:gd name="T60" fmla="*/ 33 w 356"/>
                <a:gd name="T61" fmla="*/ 262 h 435"/>
                <a:gd name="T62" fmla="*/ 23 w 356"/>
                <a:gd name="T63" fmla="*/ 238 h 435"/>
                <a:gd name="T64" fmla="*/ 31 w 356"/>
                <a:gd name="T65" fmla="*/ 214 h 435"/>
                <a:gd name="T66" fmla="*/ 18 w 356"/>
                <a:gd name="T67" fmla="*/ 211 h 435"/>
                <a:gd name="T68" fmla="*/ 1 w 356"/>
                <a:gd name="T69" fmla="*/ 194 h 435"/>
                <a:gd name="T70" fmla="*/ 29 w 356"/>
                <a:gd name="T71" fmla="*/ 180 h 435"/>
                <a:gd name="T72" fmla="*/ 50 w 356"/>
                <a:gd name="T73" fmla="*/ 173 h 435"/>
                <a:gd name="T74" fmla="*/ 71 w 356"/>
                <a:gd name="T75" fmla="*/ 161 h 435"/>
                <a:gd name="T76" fmla="*/ 96 w 356"/>
                <a:gd name="T77" fmla="*/ 155 h 435"/>
                <a:gd name="T78" fmla="*/ 102 w 356"/>
                <a:gd name="T79" fmla="*/ 121 h 435"/>
                <a:gd name="T80" fmla="*/ 93 w 356"/>
                <a:gd name="T81" fmla="*/ 100 h 435"/>
                <a:gd name="T82" fmla="*/ 93 w 356"/>
                <a:gd name="T83" fmla="*/ 75 h 435"/>
                <a:gd name="T84" fmla="*/ 94 w 356"/>
                <a:gd name="T85" fmla="*/ 53 h 435"/>
                <a:gd name="T86" fmla="*/ 107 w 356"/>
                <a:gd name="T87" fmla="*/ 40 h 435"/>
                <a:gd name="T88" fmla="*/ 119 w 356"/>
                <a:gd name="T89" fmla="*/ 19 h 435"/>
                <a:gd name="T90" fmla="*/ 140 w 356"/>
                <a:gd name="T91" fmla="*/ 17 h 435"/>
                <a:gd name="T92" fmla="*/ 183 w 356"/>
                <a:gd name="T93" fmla="*/ 15 h 435"/>
                <a:gd name="T94" fmla="*/ 224 w 356"/>
                <a:gd name="T95" fmla="*/ 1 h 435"/>
                <a:gd name="T96" fmla="*/ 236 w 356"/>
                <a:gd name="T97" fmla="*/ 24 h 435"/>
                <a:gd name="T98" fmla="*/ 240 w 356"/>
                <a:gd name="T99" fmla="*/ 57 h 435"/>
                <a:gd name="T100" fmla="*/ 256 w 356"/>
                <a:gd name="T101" fmla="*/ 55 h 435"/>
                <a:gd name="T102" fmla="*/ 270 w 356"/>
                <a:gd name="T103" fmla="*/ 71 h 435"/>
                <a:gd name="T104" fmla="*/ 284 w 356"/>
                <a:gd name="T105" fmla="*/ 89 h 435"/>
                <a:gd name="T106" fmla="*/ 297 w 356"/>
                <a:gd name="T107" fmla="*/ 91 h 435"/>
                <a:gd name="T108" fmla="*/ 302 w 356"/>
                <a:gd name="T109" fmla="*/ 117 h 435"/>
                <a:gd name="T110" fmla="*/ 320 w 356"/>
                <a:gd name="T111" fmla="*/ 128 h 435"/>
                <a:gd name="T112" fmla="*/ 339 w 356"/>
                <a:gd name="T113" fmla="*/ 131 h 435"/>
                <a:gd name="T114" fmla="*/ 356 w 356"/>
                <a:gd name="T115" fmla="*/ 137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6" h="435">
                  <a:moveTo>
                    <a:pt x="356" y="137"/>
                  </a:moveTo>
                  <a:cubicBezTo>
                    <a:pt x="356" y="138"/>
                    <a:pt x="356" y="139"/>
                    <a:pt x="356" y="140"/>
                  </a:cubicBezTo>
                  <a:cubicBezTo>
                    <a:pt x="356" y="141"/>
                    <a:pt x="356" y="142"/>
                    <a:pt x="355" y="143"/>
                  </a:cubicBezTo>
                  <a:cubicBezTo>
                    <a:pt x="355" y="143"/>
                    <a:pt x="354" y="143"/>
                    <a:pt x="354" y="144"/>
                  </a:cubicBezTo>
                  <a:cubicBezTo>
                    <a:pt x="353" y="145"/>
                    <a:pt x="353" y="147"/>
                    <a:pt x="352" y="147"/>
                  </a:cubicBezTo>
                  <a:cubicBezTo>
                    <a:pt x="352" y="148"/>
                    <a:pt x="352" y="150"/>
                    <a:pt x="352" y="150"/>
                  </a:cubicBezTo>
                  <a:cubicBezTo>
                    <a:pt x="352" y="151"/>
                    <a:pt x="354" y="151"/>
                    <a:pt x="354" y="152"/>
                  </a:cubicBezTo>
                  <a:cubicBezTo>
                    <a:pt x="354" y="153"/>
                    <a:pt x="354" y="154"/>
                    <a:pt x="354" y="154"/>
                  </a:cubicBezTo>
                  <a:cubicBezTo>
                    <a:pt x="353" y="155"/>
                    <a:pt x="352" y="156"/>
                    <a:pt x="352" y="157"/>
                  </a:cubicBezTo>
                  <a:cubicBezTo>
                    <a:pt x="351" y="158"/>
                    <a:pt x="349" y="159"/>
                    <a:pt x="348" y="159"/>
                  </a:cubicBezTo>
                  <a:cubicBezTo>
                    <a:pt x="347" y="159"/>
                    <a:pt x="344" y="161"/>
                    <a:pt x="343" y="162"/>
                  </a:cubicBezTo>
                  <a:cubicBezTo>
                    <a:pt x="343" y="162"/>
                    <a:pt x="343" y="163"/>
                    <a:pt x="343" y="164"/>
                  </a:cubicBezTo>
                  <a:cubicBezTo>
                    <a:pt x="342" y="165"/>
                    <a:pt x="342" y="166"/>
                    <a:pt x="343" y="167"/>
                  </a:cubicBezTo>
                  <a:cubicBezTo>
                    <a:pt x="343" y="167"/>
                    <a:pt x="344" y="168"/>
                    <a:pt x="345" y="168"/>
                  </a:cubicBezTo>
                  <a:cubicBezTo>
                    <a:pt x="345" y="169"/>
                    <a:pt x="348" y="169"/>
                    <a:pt x="349" y="170"/>
                  </a:cubicBezTo>
                  <a:cubicBezTo>
                    <a:pt x="350" y="170"/>
                    <a:pt x="352" y="170"/>
                    <a:pt x="353" y="171"/>
                  </a:cubicBezTo>
                  <a:cubicBezTo>
                    <a:pt x="354" y="171"/>
                    <a:pt x="355" y="173"/>
                    <a:pt x="355" y="174"/>
                  </a:cubicBezTo>
                  <a:cubicBezTo>
                    <a:pt x="356" y="175"/>
                    <a:pt x="356" y="177"/>
                    <a:pt x="355" y="178"/>
                  </a:cubicBezTo>
                  <a:cubicBezTo>
                    <a:pt x="355" y="179"/>
                    <a:pt x="354" y="180"/>
                    <a:pt x="354" y="180"/>
                  </a:cubicBezTo>
                  <a:cubicBezTo>
                    <a:pt x="353" y="181"/>
                    <a:pt x="352" y="183"/>
                    <a:pt x="351" y="183"/>
                  </a:cubicBezTo>
                  <a:cubicBezTo>
                    <a:pt x="350" y="184"/>
                    <a:pt x="347" y="184"/>
                    <a:pt x="346" y="185"/>
                  </a:cubicBezTo>
                  <a:cubicBezTo>
                    <a:pt x="345" y="186"/>
                    <a:pt x="344" y="187"/>
                    <a:pt x="344" y="187"/>
                  </a:cubicBezTo>
                  <a:cubicBezTo>
                    <a:pt x="343" y="188"/>
                    <a:pt x="342" y="190"/>
                    <a:pt x="341" y="191"/>
                  </a:cubicBezTo>
                  <a:cubicBezTo>
                    <a:pt x="341" y="192"/>
                    <a:pt x="339" y="195"/>
                    <a:pt x="338" y="197"/>
                  </a:cubicBezTo>
                  <a:cubicBezTo>
                    <a:pt x="337" y="198"/>
                    <a:pt x="335" y="199"/>
                    <a:pt x="334" y="199"/>
                  </a:cubicBezTo>
                  <a:cubicBezTo>
                    <a:pt x="333" y="200"/>
                    <a:pt x="329" y="200"/>
                    <a:pt x="326" y="200"/>
                  </a:cubicBezTo>
                  <a:cubicBezTo>
                    <a:pt x="325" y="200"/>
                    <a:pt x="321" y="201"/>
                    <a:pt x="319" y="201"/>
                  </a:cubicBezTo>
                  <a:cubicBezTo>
                    <a:pt x="319" y="201"/>
                    <a:pt x="317" y="201"/>
                    <a:pt x="316" y="201"/>
                  </a:cubicBezTo>
                  <a:cubicBezTo>
                    <a:pt x="316" y="201"/>
                    <a:pt x="315" y="202"/>
                    <a:pt x="314" y="202"/>
                  </a:cubicBezTo>
                  <a:cubicBezTo>
                    <a:pt x="314" y="203"/>
                    <a:pt x="313" y="204"/>
                    <a:pt x="313" y="205"/>
                  </a:cubicBezTo>
                  <a:cubicBezTo>
                    <a:pt x="312" y="206"/>
                    <a:pt x="313" y="208"/>
                    <a:pt x="312" y="210"/>
                  </a:cubicBezTo>
                  <a:cubicBezTo>
                    <a:pt x="312" y="210"/>
                    <a:pt x="311" y="212"/>
                    <a:pt x="311" y="212"/>
                  </a:cubicBezTo>
                  <a:cubicBezTo>
                    <a:pt x="310" y="213"/>
                    <a:pt x="309" y="213"/>
                    <a:pt x="309" y="214"/>
                  </a:cubicBezTo>
                  <a:cubicBezTo>
                    <a:pt x="308" y="214"/>
                    <a:pt x="307" y="214"/>
                    <a:pt x="306" y="214"/>
                  </a:cubicBezTo>
                  <a:cubicBezTo>
                    <a:pt x="305" y="214"/>
                    <a:pt x="305" y="215"/>
                    <a:pt x="304" y="215"/>
                  </a:cubicBezTo>
                  <a:cubicBezTo>
                    <a:pt x="303" y="215"/>
                    <a:pt x="301" y="215"/>
                    <a:pt x="301" y="215"/>
                  </a:cubicBezTo>
                  <a:cubicBezTo>
                    <a:pt x="300" y="215"/>
                    <a:pt x="298" y="214"/>
                    <a:pt x="297" y="215"/>
                  </a:cubicBezTo>
                  <a:cubicBezTo>
                    <a:pt x="297" y="215"/>
                    <a:pt x="296" y="215"/>
                    <a:pt x="296" y="215"/>
                  </a:cubicBezTo>
                  <a:cubicBezTo>
                    <a:pt x="296" y="215"/>
                    <a:pt x="295" y="216"/>
                    <a:pt x="295" y="217"/>
                  </a:cubicBezTo>
                  <a:cubicBezTo>
                    <a:pt x="295" y="217"/>
                    <a:pt x="296" y="218"/>
                    <a:pt x="297" y="218"/>
                  </a:cubicBezTo>
                  <a:cubicBezTo>
                    <a:pt x="297" y="219"/>
                    <a:pt x="299" y="219"/>
                    <a:pt x="300" y="219"/>
                  </a:cubicBezTo>
                  <a:cubicBezTo>
                    <a:pt x="301" y="219"/>
                    <a:pt x="302" y="220"/>
                    <a:pt x="303" y="221"/>
                  </a:cubicBezTo>
                  <a:cubicBezTo>
                    <a:pt x="304" y="222"/>
                    <a:pt x="306" y="225"/>
                    <a:pt x="307" y="227"/>
                  </a:cubicBezTo>
                  <a:cubicBezTo>
                    <a:pt x="309" y="228"/>
                    <a:pt x="310" y="232"/>
                    <a:pt x="311" y="233"/>
                  </a:cubicBezTo>
                  <a:cubicBezTo>
                    <a:pt x="312" y="235"/>
                    <a:pt x="313" y="237"/>
                    <a:pt x="313" y="239"/>
                  </a:cubicBezTo>
                  <a:cubicBezTo>
                    <a:pt x="314" y="239"/>
                    <a:pt x="315" y="241"/>
                    <a:pt x="315" y="242"/>
                  </a:cubicBezTo>
                  <a:cubicBezTo>
                    <a:pt x="315" y="243"/>
                    <a:pt x="316" y="245"/>
                    <a:pt x="316" y="246"/>
                  </a:cubicBezTo>
                  <a:cubicBezTo>
                    <a:pt x="316" y="247"/>
                    <a:pt x="316" y="250"/>
                    <a:pt x="316" y="251"/>
                  </a:cubicBezTo>
                  <a:cubicBezTo>
                    <a:pt x="315" y="251"/>
                    <a:pt x="313" y="253"/>
                    <a:pt x="313" y="254"/>
                  </a:cubicBezTo>
                  <a:cubicBezTo>
                    <a:pt x="312" y="254"/>
                    <a:pt x="311" y="255"/>
                    <a:pt x="310" y="255"/>
                  </a:cubicBezTo>
                  <a:cubicBezTo>
                    <a:pt x="309" y="256"/>
                    <a:pt x="309" y="258"/>
                    <a:pt x="309" y="259"/>
                  </a:cubicBezTo>
                  <a:cubicBezTo>
                    <a:pt x="309" y="259"/>
                    <a:pt x="310" y="260"/>
                    <a:pt x="310" y="261"/>
                  </a:cubicBezTo>
                  <a:cubicBezTo>
                    <a:pt x="311" y="262"/>
                    <a:pt x="311" y="264"/>
                    <a:pt x="312" y="264"/>
                  </a:cubicBezTo>
                  <a:cubicBezTo>
                    <a:pt x="312" y="265"/>
                    <a:pt x="314" y="265"/>
                    <a:pt x="314" y="266"/>
                  </a:cubicBezTo>
                  <a:cubicBezTo>
                    <a:pt x="314" y="267"/>
                    <a:pt x="313" y="268"/>
                    <a:pt x="313" y="268"/>
                  </a:cubicBezTo>
                  <a:cubicBezTo>
                    <a:pt x="312" y="268"/>
                    <a:pt x="311" y="270"/>
                    <a:pt x="310" y="270"/>
                  </a:cubicBezTo>
                  <a:cubicBezTo>
                    <a:pt x="309" y="271"/>
                    <a:pt x="306" y="272"/>
                    <a:pt x="305" y="273"/>
                  </a:cubicBezTo>
                  <a:cubicBezTo>
                    <a:pt x="303" y="273"/>
                    <a:pt x="299" y="274"/>
                    <a:pt x="297" y="274"/>
                  </a:cubicBezTo>
                  <a:cubicBezTo>
                    <a:pt x="296" y="275"/>
                    <a:pt x="294" y="275"/>
                    <a:pt x="293" y="275"/>
                  </a:cubicBezTo>
                  <a:cubicBezTo>
                    <a:pt x="291" y="275"/>
                    <a:pt x="289" y="275"/>
                    <a:pt x="287" y="275"/>
                  </a:cubicBezTo>
                  <a:cubicBezTo>
                    <a:pt x="285" y="275"/>
                    <a:pt x="282" y="275"/>
                    <a:pt x="280" y="275"/>
                  </a:cubicBezTo>
                  <a:cubicBezTo>
                    <a:pt x="280" y="275"/>
                    <a:pt x="278" y="276"/>
                    <a:pt x="278" y="276"/>
                  </a:cubicBezTo>
                  <a:cubicBezTo>
                    <a:pt x="277" y="276"/>
                    <a:pt x="276" y="277"/>
                    <a:pt x="275" y="277"/>
                  </a:cubicBezTo>
                  <a:cubicBezTo>
                    <a:pt x="274" y="277"/>
                    <a:pt x="272" y="277"/>
                    <a:pt x="272" y="277"/>
                  </a:cubicBezTo>
                  <a:cubicBezTo>
                    <a:pt x="271" y="277"/>
                    <a:pt x="269" y="275"/>
                    <a:pt x="268" y="275"/>
                  </a:cubicBezTo>
                  <a:cubicBezTo>
                    <a:pt x="268" y="275"/>
                    <a:pt x="267" y="274"/>
                    <a:pt x="266" y="274"/>
                  </a:cubicBezTo>
                  <a:cubicBezTo>
                    <a:pt x="265" y="274"/>
                    <a:pt x="264" y="275"/>
                    <a:pt x="263" y="276"/>
                  </a:cubicBezTo>
                  <a:cubicBezTo>
                    <a:pt x="262" y="276"/>
                    <a:pt x="260" y="277"/>
                    <a:pt x="260" y="277"/>
                  </a:cubicBezTo>
                  <a:cubicBezTo>
                    <a:pt x="259" y="277"/>
                    <a:pt x="258" y="277"/>
                    <a:pt x="257" y="277"/>
                  </a:cubicBezTo>
                  <a:cubicBezTo>
                    <a:pt x="256" y="277"/>
                    <a:pt x="255" y="277"/>
                    <a:pt x="254" y="277"/>
                  </a:cubicBezTo>
                  <a:cubicBezTo>
                    <a:pt x="254" y="276"/>
                    <a:pt x="253" y="275"/>
                    <a:pt x="252" y="274"/>
                  </a:cubicBezTo>
                  <a:cubicBezTo>
                    <a:pt x="252" y="273"/>
                    <a:pt x="251" y="272"/>
                    <a:pt x="250" y="271"/>
                  </a:cubicBezTo>
                  <a:cubicBezTo>
                    <a:pt x="250" y="271"/>
                    <a:pt x="249" y="270"/>
                    <a:pt x="248" y="270"/>
                  </a:cubicBezTo>
                  <a:cubicBezTo>
                    <a:pt x="248" y="271"/>
                    <a:pt x="247" y="272"/>
                    <a:pt x="247" y="273"/>
                  </a:cubicBezTo>
                  <a:cubicBezTo>
                    <a:pt x="246" y="274"/>
                    <a:pt x="247" y="275"/>
                    <a:pt x="247" y="276"/>
                  </a:cubicBezTo>
                  <a:cubicBezTo>
                    <a:pt x="247" y="277"/>
                    <a:pt x="247" y="280"/>
                    <a:pt x="247" y="280"/>
                  </a:cubicBezTo>
                  <a:cubicBezTo>
                    <a:pt x="247" y="282"/>
                    <a:pt x="247" y="285"/>
                    <a:pt x="247" y="286"/>
                  </a:cubicBezTo>
                  <a:cubicBezTo>
                    <a:pt x="247" y="287"/>
                    <a:pt x="247" y="289"/>
                    <a:pt x="247" y="290"/>
                  </a:cubicBezTo>
                  <a:cubicBezTo>
                    <a:pt x="246" y="291"/>
                    <a:pt x="245" y="294"/>
                    <a:pt x="244" y="295"/>
                  </a:cubicBezTo>
                  <a:cubicBezTo>
                    <a:pt x="243" y="296"/>
                    <a:pt x="240" y="300"/>
                    <a:pt x="239" y="301"/>
                  </a:cubicBezTo>
                  <a:cubicBezTo>
                    <a:pt x="238" y="302"/>
                    <a:pt x="234" y="305"/>
                    <a:pt x="232" y="306"/>
                  </a:cubicBezTo>
                  <a:cubicBezTo>
                    <a:pt x="231" y="307"/>
                    <a:pt x="228" y="308"/>
                    <a:pt x="227" y="308"/>
                  </a:cubicBezTo>
                  <a:cubicBezTo>
                    <a:pt x="227" y="308"/>
                    <a:pt x="226" y="309"/>
                    <a:pt x="226" y="309"/>
                  </a:cubicBezTo>
                  <a:cubicBezTo>
                    <a:pt x="225" y="309"/>
                    <a:pt x="224" y="309"/>
                    <a:pt x="224" y="309"/>
                  </a:cubicBezTo>
                  <a:cubicBezTo>
                    <a:pt x="223" y="309"/>
                    <a:pt x="222" y="309"/>
                    <a:pt x="222" y="309"/>
                  </a:cubicBezTo>
                  <a:cubicBezTo>
                    <a:pt x="221" y="310"/>
                    <a:pt x="221" y="311"/>
                    <a:pt x="221" y="312"/>
                  </a:cubicBezTo>
                  <a:cubicBezTo>
                    <a:pt x="221" y="312"/>
                    <a:pt x="222" y="313"/>
                    <a:pt x="222" y="314"/>
                  </a:cubicBezTo>
                  <a:cubicBezTo>
                    <a:pt x="222" y="314"/>
                    <a:pt x="224" y="315"/>
                    <a:pt x="224" y="316"/>
                  </a:cubicBezTo>
                  <a:cubicBezTo>
                    <a:pt x="225" y="316"/>
                    <a:pt x="226" y="318"/>
                    <a:pt x="227" y="319"/>
                  </a:cubicBezTo>
                  <a:cubicBezTo>
                    <a:pt x="227" y="320"/>
                    <a:pt x="228" y="321"/>
                    <a:pt x="228" y="322"/>
                  </a:cubicBezTo>
                  <a:cubicBezTo>
                    <a:pt x="228" y="323"/>
                    <a:pt x="228" y="325"/>
                    <a:pt x="228" y="326"/>
                  </a:cubicBezTo>
                  <a:cubicBezTo>
                    <a:pt x="228" y="328"/>
                    <a:pt x="229" y="330"/>
                    <a:pt x="230" y="332"/>
                  </a:cubicBezTo>
                  <a:cubicBezTo>
                    <a:pt x="230" y="332"/>
                    <a:pt x="231" y="334"/>
                    <a:pt x="232" y="335"/>
                  </a:cubicBezTo>
                  <a:cubicBezTo>
                    <a:pt x="232" y="336"/>
                    <a:pt x="233" y="337"/>
                    <a:pt x="234" y="337"/>
                  </a:cubicBezTo>
                  <a:cubicBezTo>
                    <a:pt x="235" y="338"/>
                    <a:pt x="238" y="338"/>
                    <a:pt x="239" y="337"/>
                  </a:cubicBezTo>
                  <a:cubicBezTo>
                    <a:pt x="240" y="337"/>
                    <a:pt x="241" y="336"/>
                    <a:pt x="242" y="335"/>
                  </a:cubicBezTo>
                  <a:cubicBezTo>
                    <a:pt x="243" y="335"/>
                    <a:pt x="245" y="335"/>
                    <a:pt x="246" y="335"/>
                  </a:cubicBezTo>
                  <a:cubicBezTo>
                    <a:pt x="247" y="336"/>
                    <a:pt x="249" y="336"/>
                    <a:pt x="250" y="336"/>
                  </a:cubicBezTo>
                  <a:cubicBezTo>
                    <a:pt x="251" y="336"/>
                    <a:pt x="252" y="338"/>
                    <a:pt x="253" y="338"/>
                  </a:cubicBezTo>
                  <a:cubicBezTo>
                    <a:pt x="254" y="339"/>
                    <a:pt x="255" y="341"/>
                    <a:pt x="256" y="341"/>
                  </a:cubicBezTo>
                  <a:cubicBezTo>
                    <a:pt x="256" y="342"/>
                    <a:pt x="258" y="342"/>
                    <a:pt x="259" y="342"/>
                  </a:cubicBezTo>
                  <a:cubicBezTo>
                    <a:pt x="259" y="343"/>
                    <a:pt x="260" y="344"/>
                    <a:pt x="260" y="344"/>
                  </a:cubicBezTo>
                  <a:cubicBezTo>
                    <a:pt x="260" y="344"/>
                    <a:pt x="260" y="346"/>
                    <a:pt x="260" y="347"/>
                  </a:cubicBezTo>
                  <a:cubicBezTo>
                    <a:pt x="260" y="348"/>
                    <a:pt x="260" y="351"/>
                    <a:pt x="260" y="352"/>
                  </a:cubicBezTo>
                  <a:cubicBezTo>
                    <a:pt x="260" y="353"/>
                    <a:pt x="260" y="355"/>
                    <a:pt x="261" y="356"/>
                  </a:cubicBezTo>
                  <a:cubicBezTo>
                    <a:pt x="261" y="356"/>
                    <a:pt x="261" y="357"/>
                    <a:pt x="262" y="358"/>
                  </a:cubicBezTo>
                  <a:cubicBezTo>
                    <a:pt x="262" y="359"/>
                    <a:pt x="264" y="360"/>
                    <a:pt x="264" y="360"/>
                  </a:cubicBezTo>
                  <a:cubicBezTo>
                    <a:pt x="265" y="361"/>
                    <a:pt x="266" y="363"/>
                    <a:pt x="266" y="364"/>
                  </a:cubicBezTo>
                  <a:cubicBezTo>
                    <a:pt x="266" y="364"/>
                    <a:pt x="265" y="366"/>
                    <a:pt x="264" y="367"/>
                  </a:cubicBezTo>
                  <a:cubicBezTo>
                    <a:pt x="263" y="368"/>
                    <a:pt x="261" y="369"/>
                    <a:pt x="260" y="369"/>
                  </a:cubicBezTo>
                  <a:cubicBezTo>
                    <a:pt x="258" y="370"/>
                    <a:pt x="256" y="371"/>
                    <a:pt x="255" y="371"/>
                  </a:cubicBezTo>
                  <a:cubicBezTo>
                    <a:pt x="254" y="372"/>
                    <a:pt x="251" y="373"/>
                    <a:pt x="250" y="374"/>
                  </a:cubicBezTo>
                  <a:cubicBezTo>
                    <a:pt x="249" y="374"/>
                    <a:pt x="247" y="376"/>
                    <a:pt x="246" y="377"/>
                  </a:cubicBezTo>
                  <a:cubicBezTo>
                    <a:pt x="245" y="377"/>
                    <a:pt x="244" y="379"/>
                    <a:pt x="244" y="379"/>
                  </a:cubicBezTo>
                  <a:cubicBezTo>
                    <a:pt x="244" y="380"/>
                    <a:pt x="245" y="382"/>
                    <a:pt x="245" y="383"/>
                  </a:cubicBezTo>
                  <a:cubicBezTo>
                    <a:pt x="245" y="384"/>
                    <a:pt x="245" y="385"/>
                    <a:pt x="244" y="385"/>
                  </a:cubicBezTo>
                  <a:cubicBezTo>
                    <a:pt x="244" y="386"/>
                    <a:pt x="243" y="388"/>
                    <a:pt x="243" y="388"/>
                  </a:cubicBezTo>
                  <a:cubicBezTo>
                    <a:pt x="241" y="389"/>
                    <a:pt x="239" y="390"/>
                    <a:pt x="238" y="391"/>
                  </a:cubicBezTo>
                  <a:cubicBezTo>
                    <a:pt x="236" y="392"/>
                    <a:pt x="234" y="393"/>
                    <a:pt x="233" y="394"/>
                  </a:cubicBezTo>
                  <a:cubicBezTo>
                    <a:pt x="232" y="395"/>
                    <a:pt x="230" y="398"/>
                    <a:pt x="229" y="399"/>
                  </a:cubicBezTo>
                  <a:cubicBezTo>
                    <a:pt x="228" y="400"/>
                    <a:pt x="227" y="403"/>
                    <a:pt x="226" y="404"/>
                  </a:cubicBezTo>
                  <a:cubicBezTo>
                    <a:pt x="226" y="406"/>
                    <a:pt x="225" y="408"/>
                    <a:pt x="225" y="410"/>
                  </a:cubicBezTo>
                  <a:cubicBezTo>
                    <a:pt x="225" y="410"/>
                    <a:pt x="225" y="412"/>
                    <a:pt x="225" y="412"/>
                  </a:cubicBezTo>
                  <a:cubicBezTo>
                    <a:pt x="225" y="413"/>
                    <a:pt x="225" y="415"/>
                    <a:pt x="225" y="416"/>
                  </a:cubicBezTo>
                  <a:cubicBezTo>
                    <a:pt x="225" y="417"/>
                    <a:pt x="224" y="419"/>
                    <a:pt x="223" y="420"/>
                  </a:cubicBezTo>
                  <a:cubicBezTo>
                    <a:pt x="222" y="421"/>
                    <a:pt x="220" y="423"/>
                    <a:pt x="219" y="424"/>
                  </a:cubicBezTo>
                  <a:cubicBezTo>
                    <a:pt x="218" y="425"/>
                    <a:pt x="215" y="427"/>
                    <a:pt x="215" y="428"/>
                  </a:cubicBezTo>
                  <a:cubicBezTo>
                    <a:pt x="214" y="428"/>
                    <a:pt x="213" y="430"/>
                    <a:pt x="213" y="431"/>
                  </a:cubicBezTo>
                  <a:cubicBezTo>
                    <a:pt x="213" y="431"/>
                    <a:pt x="212" y="432"/>
                    <a:pt x="212" y="433"/>
                  </a:cubicBezTo>
                  <a:cubicBezTo>
                    <a:pt x="211" y="434"/>
                    <a:pt x="208" y="435"/>
                    <a:pt x="207" y="435"/>
                  </a:cubicBezTo>
                  <a:cubicBezTo>
                    <a:pt x="205" y="435"/>
                    <a:pt x="201" y="435"/>
                    <a:pt x="199" y="434"/>
                  </a:cubicBezTo>
                  <a:cubicBezTo>
                    <a:pt x="197" y="434"/>
                    <a:pt x="194" y="433"/>
                    <a:pt x="193" y="432"/>
                  </a:cubicBezTo>
                  <a:cubicBezTo>
                    <a:pt x="191" y="432"/>
                    <a:pt x="186" y="432"/>
                    <a:pt x="184" y="431"/>
                  </a:cubicBezTo>
                  <a:cubicBezTo>
                    <a:pt x="183" y="430"/>
                    <a:pt x="183" y="428"/>
                    <a:pt x="183" y="427"/>
                  </a:cubicBezTo>
                  <a:cubicBezTo>
                    <a:pt x="183" y="426"/>
                    <a:pt x="185" y="424"/>
                    <a:pt x="185" y="423"/>
                  </a:cubicBezTo>
                  <a:cubicBezTo>
                    <a:pt x="186" y="422"/>
                    <a:pt x="187" y="420"/>
                    <a:pt x="188" y="418"/>
                  </a:cubicBezTo>
                  <a:cubicBezTo>
                    <a:pt x="188" y="416"/>
                    <a:pt x="188" y="412"/>
                    <a:pt x="187" y="410"/>
                  </a:cubicBezTo>
                  <a:cubicBezTo>
                    <a:pt x="187" y="408"/>
                    <a:pt x="184" y="406"/>
                    <a:pt x="184" y="405"/>
                  </a:cubicBezTo>
                  <a:cubicBezTo>
                    <a:pt x="183" y="404"/>
                    <a:pt x="181" y="401"/>
                    <a:pt x="180" y="400"/>
                  </a:cubicBezTo>
                  <a:cubicBezTo>
                    <a:pt x="179" y="399"/>
                    <a:pt x="179" y="396"/>
                    <a:pt x="179" y="394"/>
                  </a:cubicBezTo>
                  <a:cubicBezTo>
                    <a:pt x="180" y="393"/>
                    <a:pt x="181" y="390"/>
                    <a:pt x="183" y="389"/>
                  </a:cubicBezTo>
                  <a:cubicBezTo>
                    <a:pt x="183" y="388"/>
                    <a:pt x="187" y="386"/>
                    <a:pt x="187" y="385"/>
                  </a:cubicBezTo>
                  <a:cubicBezTo>
                    <a:pt x="189" y="384"/>
                    <a:pt x="190" y="380"/>
                    <a:pt x="191" y="378"/>
                  </a:cubicBezTo>
                  <a:cubicBezTo>
                    <a:pt x="191" y="376"/>
                    <a:pt x="191" y="372"/>
                    <a:pt x="190" y="370"/>
                  </a:cubicBezTo>
                  <a:cubicBezTo>
                    <a:pt x="189" y="368"/>
                    <a:pt x="186" y="364"/>
                    <a:pt x="185" y="362"/>
                  </a:cubicBezTo>
                  <a:cubicBezTo>
                    <a:pt x="184" y="361"/>
                    <a:pt x="182" y="360"/>
                    <a:pt x="182" y="360"/>
                  </a:cubicBezTo>
                  <a:cubicBezTo>
                    <a:pt x="181" y="358"/>
                    <a:pt x="182" y="355"/>
                    <a:pt x="181" y="354"/>
                  </a:cubicBezTo>
                  <a:cubicBezTo>
                    <a:pt x="180" y="353"/>
                    <a:pt x="177" y="352"/>
                    <a:pt x="175" y="352"/>
                  </a:cubicBezTo>
                  <a:cubicBezTo>
                    <a:pt x="174" y="352"/>
                    <a:pt x="171" y="352"/>
                    <a:pt x="170" y="352"/>
                  </a:cubicBezTo>
                  <a:cubicBezTo>
                    <a:pt x="168" y="351"/>
                    <a:pt x="167" y="349"/>
                    <a:pt x="166" y="348"/>
                  </a:cubicBezTo>
                  <a:cubicBezTo>
                    <a:pt x="165" y="347"/>
                    <a:pt x="163" y="344"/>
                    <a:pt x="163" y="343"/>
                  </a:cubicBezTo>
                  <a:cubicBezTo>
                    <a:pt x="163" y="341"/>
                    <a:pt x="164" y="338"/>
                    <a:pt x="165" y="336"/>
                  </a:cubicBezTo>
                  <a:cubicBezTo>
                    <a:pt x="165" y="335"/>
                    <a:pt x="168" y="333"/>
                    <a:pt x="169" y="332"/>
                  </a:cubicBezTo>
                  <a:cubicBezTo>
                    <a:pt x="170" y="330"/>
                    <a:pt x="173" y="327"/>
                    <a:pt x="174" y="325"/>
                  </a:cubicBezTo>
                  <a:cubicBezTo>
                    <a:pt x="175" y="324"/>
                    <a:pt x="175" y="321"/>
                    <a:pt x="175" y="319"/>
                  </a:cubicBezTo>
                  <a:cubicBezTo>
                    <a:pt x="175" y="318"/>
                    <a:pt x="175" y="315"/>
                    <a:pt x="174" y="314"/>
                  </a:cubicBezTo>
                  <a:cubicBezTo>
                    <a:pt x="174" y="313"/>
                    <a:pt x="174" y="311"/>
                    <a:pt x="174" y="310"/>
                  </a:cubicBezTo>
                  <a:cubicBezTo>
                    <a:pt x="174" y="309"/>
                    <a:pt x="176" y="307"/>
                    <a:pt x="177" y="306"/>
                  </a:cubicBezTo>
                  <a:cubicBezTo>
                    <a:pt x="177" y="305"/>
                    <a:pt x="179" y="302"/>
                    <a:pt x="179" y="300"/>
                  </a:cubicBezTo>
                  <a:cubicBezTo>
                    <a:pt x="179" y="299"/>
                    <a:pt x="178" y="295"/>
                    <a:pt x="178" y="293"/>
                  </a:cubicBezTo>
                  <a:cubicBezTo>
                    <a:pt x="178" y="292"/>
                    <a:pt x="179" y="290"/>
                    <a:pt x="180" y="289"/>
                  </a:cubicBezTo>
                  <a:cubicBezTo>
                    <a:pt x="180" y="287"/>
                    <a:pt x="182" y="284"/>
                    <a:pt x="182" y="282"/>
                  </a:cubicBezTo>
                  <a:cubicBezTo>
                    <a:pt x="183" y="281"/>
                    <a:pt x="182" y="279"/>
                    <a:pt x="183" y="278"/>
                  </a:cubicBezTo>
                  <a:cubicBezTo>
                    <a:pt x="183" y="277"/>
                    <a:pt x="185" y="276"/>
                    <a:pt x="186" y="276"/>
                  </a:cubicBezTo>
                  <a:cubicBezTo>
                    <a:pt x="187" y="276"/>
                    <a:pt x="189" y="278"/>
                    <a:pt x="190" y="278"/>
                  </a:cubicBezTo>
                  <a:cubicBezTo>
                    <a:pt x="191" y="277"/>
                    <a:pt x="191" y="275"/>
                    <a:pt x="192" y="274"/>
                  </a:cubicBezTo>
                  <a:cubicBezTo>
                    <a:pt x="192" y="272"/>
                    <a:pt x="191" y="270"/>
                    <a:pt x="191" y="269"/>
                  </a:cubicBezTo>
                  <a:cubicBezTo>
                    <a:pt x="191" y="268"/>
                    <a:pt x="191" y="266"/>
                    <a:pt x="191" y="264"/>
                  </a:cubicBezTo>
                  <a:cubicBezTo>
                    <a:pt x="191" y="264"/>
                    <a:pt x="192" y="262"/>
                    <a:pt x="193" y="262"/>
                  </a:cubicBezTo>
                  <a:cubicBezTo>
                    <a:pt x="193" y="260"/>
                    <a:pt x="195" y="259"/>
                    <a:pt x="195" y="257"/>
                  </a:cubicBezTo>
                  <a:cubicBezTo>
                    <a:pt x="195" y="256"/>
                    <a:pt x="195" y="254"/>
                    <a:pt x="195" y="253"/>
                  </a:cubicBezTo>
                  <a:cubicBezTo>
                    <a:pt x="194" y="252"/>
                    <a:pt x="191" y="251"/>
                    <a:pt x="191" y="250"/>
                  </a:cubicBezTo>
                  <a:cubicBezTo>
                    <a:pt x="189" y="250"/>
                    <a:pt x="186" y="251"/>
                    <a:pt x="184" y="251"/>
                  </a:cubicBezTo>
                  <a:cubicBezTo>
                    <a:pt x="183" y="251"/>
                    <a:pt x="179" y="251"/>
                    <a:pt x="177" y="250"/>
                  </a:cubicBezTo>
                  <a:cubicBezTo>
                    <a:pt x="176" y="249"/>
                    <a:pt x="175" y="247"/>
                    <a:pt x="175" y="246"/>
                  </a:cubicBezTo>
                  <a:cubicBezTo>
                    <a:pt x="174" y="245"/>
                    <a:pt x="174" y="244"/>
                    <a:pt x="173" y="243"/>
                  </a:cubicBezTo>
                  <a:cubicBezTo>
                    <a:pt x="172" y="243"/>
                    <a:pt x="169" y="243"/>
                    <a:pt x="168" y="243"/>
                  </a:cubicBezTo>
                  <a:cubicBezTo>
                    <a:pt x="167" y="244"/>
                    <a:pt x="167" y="246"/>
                    <a:pt x="167" y="247"/>
                  </a:cubicBezTo>
                  <a:cubicBezTo>
                    <a:pt x="167" y="249"/>
                    <a:pt x="164" y="251"/>
                    <a:pt x="163" y="253"/>
                  </a:cubicBezTo>
                  <a:cubicBezTo>
                    <a:pt x="162" y="254"/>
                    <a:pt x="160" y="255"/>
                    <a:pt x="159" y="255"/>
                  </a:cubicBezTo>
                  <a:cubicBezTo>
                    <a:pt x="158" y="256"/>
                    <a:pt x="155" y="256"/>
                    <a:pt x="155" y="257"/>
                  </a:cubicBezTo>
                  <a:cubicBezTo>
                    <a:pt x="154" y="257"/>
                    <a:pt x="152" y="259"/>
                    <a:pt x="151" y="260"/>
                  </a:cubicBezTo>
                  <a:cubicBezTo>
                    <a:pt x="150" y="260"/>
                    <a:pt x="150" y="262"/>
                    <a:pt x="149" y="264"/>
                  </a:cubicBezTo>
                  <a:cubicBezTo>
                    <a:pt x="149" y="265"/>
                    <a:pt x="150" y="268"/>
                    <a:pt x="149" y="269"/>
                  </a:cubicBezTo>
                  <a:cubicBezTo>
                    <a:pt x="148" y="271"/>
                    <a:pt x="145" y="273"/>
                    <a:pt x="143" y="274"/>
                  </a:cubicBezTo>
                  <a:cubicBezTo>
                    <a:pt x="141" y="276"/>
                    <a:pt x="135" y="276"/>
                    <a:pt x="134" y="277"/>
                  </a:cubicBezTo>
                  <a:cubicBezTo>
                    <a:pt x="131" y="278"/>
                    <a:pt x="127" y="282"/>
                    <a:pt x="126" y="284"/>
                  </a:cubicBezTo>
                  <a:cubicBezTo>
                    <a:pt x="126" y="286"/>
                    <a:pt x="125" y="290"/>
                    <a:pt x="126" y="292"/>
                  </a:cubicBezTo>
                  <a:cubicBezTo>
                    <a:pt x="126" y="294"/>
                    <a:pt x="127" y="297"/>
                    <a:pt x="128" y="300"/>
                  </a:cubicBezTo>
                  <a:cubicBezTo>
                    <a:pt x="129" y="301"/>
                    <a:pt x="130" y="304"/>
                    <a:pt x="131" y="306"/>
                  </a:cubicBezTo>
                  <a:cubicBezTo>
                    <a:pt x="131" y="309"/>
                    <a:pt x="130" y="314"/>
                    <a:pt x="130" y="316"/>
                  </a:cubicBezTo>
                  <a:cubicBezTo>
                    <a:pt x="129" y="318"/>
                    <a:pt x="127" y="322"/>
                    <a:pt x="126" y="324"/>
                  </a:cubicBezTo>
                  <a:cubicBezTo>
                    <a:pt x="125" y="326"/>
                    <a:pt x="121" y="328"/>
                    <a:pt x="119" y="329"/>
                  </a:cubicBezTo>
                  <a:cubicBezTo>
                    <a:pt x="117" y="331"/>
                    <a:pt x="112" y="331"/>
                    <a:pt x="110" y="332"/>
                  </a:cubicBezTo>
                  <a:cubicBezTo>
                    <a:pt x="108" y="332"/>
                    <a:pt x="104" y="333"/>
                    <a:pt x="102" y="334"/>
                  </a:cubicBezTo>
                  <a:cubicBezTo>
                    <a:pt x="99" y="335"/>
                    <a:pt x="94" y="339"/>
                    <a:pt x="91" y="340"/>
                  </a:cubicBezTo>
                  <a:cubicBezTo>
                    <a:pt x="89" y="340"/>
                    <a:pt x="84" y="340"/>
                    <a:pt x="82" y="342"/>
                  </a:cubicBezTo>
                  <a:cubicBezTo>
                    <a:pt x="80" y="343"/>
                    <a:pt x="77" y="348"/>
                    <a:pt x="74" y="349"/>
                  </a:cubicBezTo>
                  <a:cubicBezTo>
                    <a:pt x="72" y="351"/>
                    <a:pt x="67" y="354"/>
                    <a:pt x="64" y="355"/>
                  </a:cubicBezTo>
                  <a:cubicBezTo>
                    <a:pt x="62" y="356"/>
                    <a:pt x="59" y="357"/>
                    <a:pt x="57" y="357"/>
                  </a:cubicBezTo>
                  <a:cubicBezTo>
                    <a:pt x="54" y="357"/>
                    <a:pt x="48" y="357"/>
                    <a:pt x="45" y="357"/>
                  </a:cubicBezTo>
                  <a:cubicBezTo>
                    <a:pt x="45" y="357"/>
                    <a:pt x="44" y="357"/>
                    <a:pt x="43" y="356"/>
                  </a:cubicBezTo>
                  <a:cubicBezTo>
                    <a:pt x="44" y="356"/>
                    <a:pt x="44" y="355"/>
                    <a:pt x="44" y="355"/>
                  </a:cubicBezTo>
                  <a:cubicBezTo>
                    <a:pt x="45" y="354"/>
                    <a:pt x="46" y="353"/>
                    <a:pt x="47" y="352"/>
                  </a:cubicBezTo>
                  <a:cubicBezTo>
                    <a:pt x="47" y="352"/>
                    <a:pt x="49" y="351"/>
                    <a:pt x="49" y="350"/>
                  </a:cubicBezTo>
                  <a:cubicBezTo>
                    <a:pt x="49" y="349"/>
                    <a:pt x="50" y="348"/>
                    <a:pt x="50" y="348"/>
                  </a:cubicBezTo>
                  <a:cubicBezTo>
                    <a:pt x="50" y="346"/>
                    <a:pt x="50" y="344"/>
                    <a:pt x="50" y="343"/>
                  </a:cubicBezTo>
                  <a:cubicBezTo>
                    <a:pt x="49" y="341"/>
                    <a:pt x="48" y="339"/>
                    <a:pt x="47" y="338"/>
                  </a:cubicBezTo>
                  <a:cubicBezTo>
                    <a:pt x="46" y="336"/>
                    <a:pt x="45" y="334"/>
                    <a:pt x="43" y="333"/>
                  </a:cubicBezTo>
                  <a:cubicBezTo>
                    <a:pt x="42" y="332"/>
                    <a:pt x="39" y="329"/>
                    <a:pt x="38" y="327"/>
                  </a:cubicBezTo>
                  <a:cubicBezTo>
                    <a:pt x="37" y="326"/>
                    <a:pt x="37" y="323"/>
                    <a:pt x="37" y="321"/>
                  </a:cubicBezTo>
                  <a:cubicBezTo>
                    <a:pt x="37" y="320"/>
                    <a:pt x="38" y="316"/>
                    <a:pt x="38" y="314"/>
                  </a:cubicBezTo>
                  <a:cubicBezTo>
                    <a:pt x="38" y="313"/>
                    <a:pt x="39" y="311"/>
                    <a:pt x="39" y="310"/>
                  </a:cubicBezTo>
                  <a:cubicBezTo>
                    <a:pt x="39" y="309"/>
                    <a:pt x="38" y="307"/>
                    <a:pt x="38" y="306"/>
                  </a:cubicBezTo>
                  <a:cubicBezTo>
                    <a:pt x="37" y="305"/>
                    <a:pt x="36" y="303"/>
                    <a:pt x="36" y="302"/>
                  </a:cubicBezTo>
                  <a:cubicBezTo>
                    <a:pt x="35" y="301"/>
                    <a:pt x="33" y="300"/>
                    <a:pt x="33" y="300"/>
                  </a:cubicBezTo>
                  <a:cubicBezTo>
                    <a:pt x="33" y="262"/>
                    <a:pt x="33" y="262"/>
                    <a:pt x="33" y="262"/>
                  </a:cubicBezTo>
                  <a:cubicBezTo>
                    <a:pt x="33" y="262"/>
                    <a:pt x="32" y="256"/>
                    <a:pt x="31" y="254"/>
                  </a:cubicBezTo>
                  <a:cubicBezTo>
                    <a:pt x="31" y="253"/>
                    <a:pt x="31" y="251"/>
                    <a:pt x="31" y="251"/>
                  </a:cubicBezTo>
                  <a:cubicBezTo>
                    <a:pt x="31" y="250"/>
                    <a:pt x="29" y="248"/>
                    <a:pt x="29" y="247"/>
                  </a:cubicBezTo>
                  <a:cubicBezTo>
                    <a:pt x="28" y="247"/>
                    <a:pt x="27" y="246"/>
                    <a:pt x="27" y="245"/>
                  </a:cubicBezTo>
                  <a:cubicBezTo>
                    <a:pt x="26" y="245"/>
                    <a:pt x="25" y="243"/>
                    <a:pt x="24" y="243"/>
                  </a:cubicBezTo>
                  <a:cubicBezTo>
                    <a:pt x="23" y="243"/>
                    <a:pt x="23" y="241"/>
                    <a:pt x="22" y="240"/>
                  </a:cubicBezTo>
                  <a:cubicBezTo>
                    <a:pt x="22" y="240"/>
                    <a:pt x="22" y="239"/>
                    <a:pt x="23" y="238"/>
                  </a:cubicBezTo>
                  <a:cubicBezTo>
                    <a:pt x="23" y="237"/>
                    <a:pt x="24" y="237"/>
                    <a:pt x="25" y="236"/>
                  </a:cubicBezTo>
                  <a:cubicBezTo>
                    <a:pt x="25" y="235"/>
                    <a:pt x="27" y="235"/>
                    <a:pt x="27" y="234"/>
                  </a:cubicBezTo>
                  <a:cubicBezTo>
                    <a:pt x="28" y="233"/>
                    <a:pt x="29" y="231"/>
                    <a:pt x="30" y="231"/>
                  </a:cubicBezTo>
                  <a:cubicBezTo>
                    <a:pt x="30" y="230"/>
                    <a:pt x="30" y="228"/>
                    <a:pt x="30" y="227"/>
                  </a:cubicBezTo>
                  <a:cubicBezTo>
                    <a:pt x="31" y="226"/>
                    <a:pt x="31" y="224"/>
                    <a:pt x="31" y="223"/>
                  </a:cubicBezTo>
                  <a:cubicBezTo>
                    <a:pt x="31" y="222"/>
                    <a:pt x="30" y="219"/>
                    <a:pt x="30" y="218"/>
                  </a:cubicBezTo>
                  <a:cubicBezTo>
                    <a:pt x="31" y="217"/>
                    <a:pt x="31" y="215"/>
                    <a:pt x="31" y="214"/>
                  </a:cubicBezTo>
                  <a:cubicBezTo>
                    <a:pt x="32" y="213"/>
                    <a:pt x="33" y="212"/>
                    <a:pt x="33" y="211"/>
                  </a:cubicBezTo>
                  <a:cubicBezTo>
                    <a:pt x="33" y="211"/>
                    <a:pt x="34" y="209"/>
                    <a:pt x="34" y="208"/>
                  </a:cubicBezTo>
                  <a:cubicBezTo>
                    <a:pt x="33" y="207"/>
                    <a:pt x="32" y="205"/>
                    <a:pt x="31" y="205"/>
                  </a:cubicBezTo>
                  <a:cubicBezTo>
                    <a:pt x="30" y="204"/>
                    <a:pt x="29" y="204"/>
                    <a:pt x="28" y="204"/>
                  </a:cubicBezTo>
                  <a:cubicBezTo>
                    <a:pt x="27" y="204"/>
                    <a:pt x="25" y="205"/>
                    <a:pt x="24" y="206"/>
                  </a:cubicBezTo>
                  <a:cubicBezTo>
                    <a:pt x="23" y="206"/>
                    <a:pt x="22" y="207"/>
                    <a:pt x="22" y="207"/>
                  </a:cubicBezTo>
                  <a:cubicBezTo>
                    <a:pt x="21" y="208"/>
                    <a:pt x="19" y="210"/>
                    <a:pt x="18" y="211"/>
                  </a:cubicBezTo>
                  <a:cubicBezTo>
                    <a:pt x="17" y="211"/>
                    <a:pt x="15" y="212"/>
                    <a:pt x="14" y="212"/>
                  </a:cubicBezTo>
                  <a:cubicBezTo>
                    <a:pt x="13" y="211"/>
                    <a:pt x="11" y="211"/>
                    <a:pt x="10" y="210"/>
                  </a:cubicBezTo>
                  <a:cubicBezTo>
                    <a:pt x="9" y="209"/>
                    <a:pt x="8" y="207"/>
                    <a:pt x="7" y="207"/>
                  </a:cubicBezTo>
                  <a:cubicBezTo>
                    <a:pt x="6" y="206"/>
                    <a:pt x="4" y="204"/>
                    <a:pt x="2" y="203"/>
                  </a:cubicBezTo>
                  <a:cubicBezTo>
                    <a:pt x="2" y="202"/>
                    <a:pt x="1" y="201"/>
                    <a:pt x="0" y="200"/>
                  </a:cubicBezTo>
                  <a:cubicBezTo>
                    <a:pt x="0" y="199"/>
                    <a:pt x="0" y="198"/>
                    <a:pt x="0" y="197"/>
                  </a:cubicBezTo>
                  <a:cubicBezTo>
                    <a:pt x="0" y="196"/>
                    <a:pt x="1" y="194"/>
                    <a:pt x="1" y="194"/>
                  </a:cubicBezTo>
                  <a:cubicBezTo>
                    <a:pt x="2" y="193"/>
                    <a:pt x="4" y="191"/>
                    <a:pt x="5" y="191"/>
                  </a:cubicBezTo>
                  <a:cubicBezTo>
                    <a:pt x="7" y="190"/>
                    <a:pt x="10" y="189"/>
                    <a:pt x="11" y="189"/>
                  </a:cubicBezTo>
                  <a:cubicBezTo>
                    <a:pt x="12" y="189"/>
                    <a:pt x="15" y="189"/>
                    <a:pt x="16" y="189"/>
                  </a:cubicBezTo>
                  <a:cubicBezTo>
                    <a:pt x="17" y="189"/>
                    <a:pt x="19" y="188"/>
                    <a:pt x="20" y="188"/>
                  </a:cubicBezTo>
                  <a:cubicBezTo>
                    <a:pt x="21" y="187"/>
                    <a:pt x="23" y="187"/>
                    <a:pt x="24" y="186"/>
                  </a:cubicBezTo>
                  <a:cubicBezTo>
                    <a:pt x="25" y="186"/>
                    <a:pt x="25" y="183"/>
                    <a:pt x="26" y="183"/>
                  </a:cubicBezTo>
                  <a:cubicBezTo>
                    <a:pt x="27" y="182"/>
                    <a:pt x="28" y="180"/>
                    <a:pt x="29" y="180"/>
                  </a:cubicBezTo>
                  <a:cubicBezTo>
                    <a:pt x="29" y="179"/>
                    <a:pt x="30" y="177"/>
                    <a:pt x="31" y="176"/>
                  </a:cubicBezTo>
                  <a:cubicBezTo>
                    <a:pt x="32" y="175"/>
                    <a:pt x="33" y="175"/>
                    <a:pt x="34" y="174"/>
                  </a:cubicBezTo>
                  <a:cubicBezTo>
                    <a:pt x="35" y="174"/>
                    <a:pt x="37" y="173"/>
                    <a:pt x="37" y="173"/>
                  </a:cubicBezTo>
                  <a:cubicBezTo>
                    <a:pt x="38" y="172"/>
                    <a:pt x="40" y="171"/>
                    <a:pt x="41" y="171"/>
                  </a:cubicBezTo>
                  <a:cubicBezTo>
                    <a:pt x="41" y="171"/>
                    <a:pt x="43" y="171"/>
                    <a:pt x="44" y="171"/>
                  </a:cubicBezTo>
                  <a:cubicBezTo>
                    <a:pt x="45" y="171"/>
                    <a:pt x="45" y="172"/>
                    <a:pt x="46" y="172"/>
                  </a:cubicBezTo>
                  <a:cubicBezTo>
                    <a:pt x="47" y="173"/>
                    <a:pt x="49" y="173"/>
                    <a:pt x="50" y="173"/>
                  </a:cubicBezTo>
                  <a:cubicBezTo>
                    <a:pt x="51" y="173"/>
                    <a:pt x="53" y="172"/>
                    <a:pt x="54" y="172"/>
                  </a:cubicBezTo>
                  <a:cubicBezTo>
                    <a:pt x="55" y="171"/>
                    <a:pt x="56" y="170"/>
                    <a:pt x="57" y="170"/>
                  </a:cubicBezTo>
                  <a:cubicBezTo>
                    <a:pt x="57" y="169"/>
                    <a:pt x="58" y="167"/>
                    <a:pt x="59" y="167"/>
                  </a:cubicBezTo>
                  <a:cubicBezTo>
                    <a:pt x="59" y="166"/>
                    <a:pt x="61" y="164"/>
                    <a:pt x="61" y="163"/>
                  </a:cubicBezTo>
                  <a:cubicBezTo>
                    <a:pt x="62" y="163"/>
                    <a:pt x="63" y="161"/>
                    <a:pt x="64" y="160"/>
                  </a:cubicBezTo>
                  <a:cubicBezTo>
                    <a:pt x="65" y="160"/>
                    <a:pt x="66" y="159"/>
                    <a:pt x="67" y="159"/>
                  </a:cubicBezTo>
                  <a:cubicBezTo>
                    <a:pt x="68" y="159"/>
                    <a:pt x="70" y="160"/>
                    <a:pt x="71" y="161"/>
                  </a:cubicBezTo>
                  <a:cubicBezTo>
                    <a:pt x="72" y="162"/>
                    <a:pt x="73" y="164"/>
                    <a:pt x="74" y="164"/>
                  </a:cubicBezTo>
                  <a:cubicBezTo>
                    <a:pt x="75" y="165"/>
                    <a:pt x="76" y="167"/>
                    <a:pt x="77" y="167"/>
                  </a:cubicBezTo>
                  <a:cubicBezTo>
                    <a:pt x="79" y="167"/>
                    <a:pt x="83" y="167"/>
                    <a:pt x="85" y="167"/>
                  </a:cubicBezTo>
                  <a:cubicBezTo>
                    <a:pt x="86" y="167"/>
                    <a:pt x="89" y="166"/>
                    <a:pt x="90" y="166"/>
                  </a:cubicBezTo>
                  <a:cubicBezTo>
                    <a:pt x="92" y="166"/>
                    <a:pt x="95" y="164"/>
                    <a:pt x="96" y="163"/>
                  </a:cubicBezTo>
                  <a:cubicBezTo>
                    <a:pt x="97" y="163"/>
                    <a:pt x="98" y="160"/>
                    <a:pt x="98" y="159"/>
                  </a:cubicBezTo>
                  <a:cubicBezTo>
                    <a:pt x="98" y="158"/>
                    <a:pt x="97" y="155"/>
                    <a:pt x="96" y="155"/>
                  </a:cubicBezTo>
                  <a:cubicBezTo>
                    <a:pt x="95" y="154"/>
                    <a:pt x="94" y="152"/>
                    <a:pt x="94" y="151"/>
                  </a:cubicBezTo>
                  <a:cubicBezTo>
                    <a:pt x="94" y="149"/>
                    <a:pt x="94" y="146"/>
                    <a:pt x="94" y="144"/>
                  </a:cubicBezTo>
                  <a:cubicBezTo>
                    <a:pt x="95" y="143"/>
                    <a:pt x="96" y="141"/>
                    <a:pt x="96" y="140"/>
                  </a:cubicBezTo>
                  <a:cubicBezTo>
                    <a:pt x="97" y="139"/>
                    <a:pt x="98" y="137"/>
                    <a:pt x="99" y="136"/>
                  </a:cubicBezTo>
                  <a:cubicBezTo>
                    <a:pt x="99" y="135"/>
                    <a:pt x="100" y="133"/>
                    <a:pt x="100" y="131"/>
                  </a:cubicBezTo>
                  <a:cubicBezTo>
                    <a:pt x="100" y="130"/>
                    <a:pt x="100" y="127"/>
                    <a:pt x="100" y="126"/>
                  </a:cubicBezTo>
                  <a:cubicBezTo>
                    <a:pt x="100" y="125"/>
                    <a:pt x="102" y="123"/>
                    <a:pt x="102" y="121"/>
                  </a:cubicBezTo>
                  <a:cubicBezTo>
                    <a:pt x="102" y="120"/>
                    <a:pt x="103" y="118"/>
                    <a:pt x="103" y="117"/>
                  </a:cubicBezTo>
                  <a:cubicBezTo>
                    <a:pt x="103" y="116"/>
                    <a:pt x="104" y="114"/>
                    <a:pt x="104" y="113"/>
                  </a:cubicBezTo>
                  <a:cubicBezTo>
                    <a:pt x="104" y="112"/>
                    <a:pt x="103" y="111"/>
                    <a:pt x="102" y="111"/>
                  </a:cubicBezTo>
                  <a:cubicBezTo>
                    <a:pt x="102" y="110"/>
                    <a:pt x="101" y="108"/>
                    <a:pt x="100" y="108"/>
                  </a:cubicBezTo>
                  <a:cubicBezTo>
                    <a:pt x="99" y="107"/>
                    <a:pt x="97" y="107"/>
                    <a:pt x="96" y="107"/>
                  </a:cubicBezTo>
                  <a:cubicBezTo>
                    <a:pt x="95" y="106"/>
                    <a:pt x="94" y="105"/>
                    <a:pt x="93" y="104"/>
                  </a:cubicBezTo>
                  <a:cubicBezTo>
                    <a:pt x="93" y="103"/>
                    <a:pt x="93" y="101"/>
                    <a:pt x="93" y="100"/>
                  </a:cubicBezTo>
                  <a:cubicBezTo>
                    <a:pt x="93" y="99"/>
                    <a:pt x="94" y="98"/>
                    <a:pt x="94" y="97"/>
                  </a:cubicBezTo>
                  <a:cubicBezTo>
                    <a:pt x="95" y="96"/>
                    <a:pt x="96" y="94"/>
                    <a:pt x="97" y="93"/>
                  </a:cubicBezTo>
                  <a:cubicBezTo>
                    <a:pt x="97" y="92"/>
                    <a:pt x="98" y="90"/>
                    <a:pt x="98" y="89"/>
                  </a:cubicBezTo>
                  <a:cubicBezTo>
                    <a:pt x="99" y="87"/>
                    <a:pt x="99" y="84"/>
                    <a:pt x="99" y="83"/>
                  </a:cubicBezTo>
                  <a:cubicBezTo>
                    <a:pt x="99" y="82"/>
                    <a:pt x="100" y="79"/>
                    <a:pt x="99" y="79"/>
                  </a:cubicBezTo>
                  <a:cubicBezTo>
                    <a:pt x="99" y="78"/>
                    <a:pt x="98" y="76"/>
                    <a:pt x="98" y="76"/>
                  </a:cubicBezTo>
                  <a:cubicBezTo>
                    <a:pt x="96" y="75"/>
                    <a:pt x="94" y="76"/>
                    <a:pt x="93" y="75"/>
                  </a:cubicBezTo>
                  <a:cubicBezTo>
                    <a:pt x="92" y="75"/>
                    <a:pt x="89" y="75"/>
                    <a:pt x="88" y="74"/>
                  </a:cubicBezTo>
                  <a:cubicBezTo>
                    <a:pt x="88" y="74"/>
                    <a:pt x="87" y="72"/>
                    <a:pt x="87" y="72"/>
                  </a:cubicBezTo>
                  <a:cubicBezTo>
                    <a:pt x="87" y="71"/>
                    <a:pt x="89" y="69"/>
                    <a:pt x="89" y="68"/>
                  </a:cubicBezTo>
                  <a:cubicBezTo>
                    <a:pt x="90" y="67"/>
                    <a:pt x="92" y="66"/>
                    <a:pt x="93" y="65"/>
                  </a:cubicBezTo>
                  <a:cubicBezTo>
                    <a:pt x="94" y="64"/>
                    <a:pt x="95" y="62"/>
                    <a:pt x="95" y="62"/>
                  </a:cubicBezTo>
                  <a:cubicBezTo>
                    <a:pt x="96" y="60"/>
                    <a:pt x="96" y="58"/>
                    <a:pt x="96" y="57"/>
                  </a:cubicBezTo>
                  <a:cubicBezTo>
                    <a:pt x="96" y="56"/>
                    <a:pt x="95" y="54"/>
                    <a:pt x="94" y="53"/>
                  </a:cubicBezTo>
                  <a:cubicBezTo>
                    <a:pt x="94" y="52"/>
                    <a:pt x="92" y="51"/>
                    <a:pt x="90" y="51"/>
                  </a:cubicBezTo>
                  <a:cubicBezTo>
                    <a:pt x="91" y="50"/>
                    <a:pt x="93" y="49"/>
                    <a:pt x="93" y="48"/>
                  </a:cubicBezTo>
                  <a:cubicBezTo>
                    <a:pt x="94" y="47"/>
                    <a:pt x="94" y="46"/>
                    <a:pt x="94" y="45"/>
                  </a:cubicBezTo>
                  <a:cubicBezTo>
                    <a:pt x="95" y="43"/>
                    <a:pt x="95" y="41"/>
                    <a:pt x="96" y="40"/>
                  </a:cubicBezTo>
                  <a:cubicBezTo>
                    <a:pt x="97" y="39"/>
                    <a:pt x="99" y="38"/>
                    <a:pt x="100" y="38"/>
                  </a:cubicBezTo>
                  <a:cubicBezTo>
                    <a:pt x="101" y="38"/>
                    <a:pt x="102" y="38"/>
                    <a:pt x="103" y="38"/>
                  </a:cubicBezTo>
                  <a:cubicBezTo>
                    <a:pt x="104" y="38"/>
                    <a:pt x="106" y="39"/>
                    <a:pt x="107" y="40"/>
                  </a:cubicBezTo>
                  <a:cubicBezTo>
                    <a:pt x="108" y="40"/>
                    <a:pt x="111" y="42"/>
                    <a:pt x="112" y="42"/>
                  </a:cubicBezTo>
                  <a:cubicBezTo>
                    <a:pt x="114" y="42"/>
                    <a:pt x="116" y="40"/>
                    <a:pt x="117" y="40"/>
                  </a:cubicBezTo>
                  <a:cubicBezTo>
                    <a:pt x="118" y="39"/>
                    <a:pt x="119" y="38"/>
                    <a:pt x="119" y="37"/>
                  </a:cubicBezTo>
                  <a:cubicBezTo>
                    <a:pt x="120" y="36"/>
                    <a:pt x="120" y="34"/>
                    <a:pt x="120" y="32"/>
                  </a:cubicBezTo>
                  <a:cubicBezTo>
                    <a:pt x="120" y="32"/>
                    <a:pt x="119" y="30"/>
                    <a:pt x="118" y="30"/>
                  </a:cubicBezTo>
                  <a:cubicBezTo>
                    <a:pt x="118" y="29"/>
                    <a:pt x="117" y="26"/>
                    <a:pt x="117" y="24"/>
                  </a:cubicBezTo>
                  <a:cubicBezTo>
                    <a:pt x="118" y="22"/>
                    <a:pt x="118" y="20"/>
                    <a:pt x="119" y="19"/>
                  </a:cubicBezTo>
                  <a:cubicBezTo>
                    <a:pt x="120" y="19"/>
                    <a:pt x="122" y="19"/>
                    <a:pt x="122" y="19"/>
                  </a:cubicBezTo>
                  <a:cubicBezTo>
                    <a:pt x="123" y="19"/>
                    <a:pt x="126" y="19"/>
                    <a:pt x="126" y="20"/>
                  </a:cubicBezTo>
                  <a:cubicBezTo>
                    <a:pt x="127" y="20"/>
                    <a:pt x="128" y="22"/>
                    <a:pt x="129" y="22"/>
                  </a:cubicBezTo>
                  <a:cubicBezTo>
                    <a:pt x="130" y="23"/>
                    <a:pt x="132" y="23"/>
                    <a:pt x="134" y="23"/>
                  </a:cubicBezTo>
                  <a:cubicBezTo>
                    <a:pt x="134" y="23"/>
                    <a:pt x="134" y="21"/>
                    <a:pt x="135" y="21"/>
                  </a:cubicBezTo>
                  <a:cubicBezTo>
                    <a:pt x="135" y="20"/>
                    <a:pt x="136" y="19"/>
                    <a:pt x="137" y="18"/>
                  </a:cubicBezTo>
                  <a:cubicBezTo>
                    <a:pt x="138" y="18"/>
                    <a:pt x="139" y="17"/>
                    <a:pt x="140" y="17"/>
                  </a:cubicBezTo>
                  <a:cubicBezTo>
                    <a:pt x="141" y="17"/>
                    <a:pt x="142" y="17"/>
                    <a:pt x="143" y="18"/>
                  </a:cubicBezTo>
                  <a:cubicBezTo>
                    <a:pt x="144" y="18"/>
                    <a:pt x="144" y="20"/>
                    <a:pt x="145" y="21"/>
                  </a:cubicBezTo>
                  <a:cubicBezTo>
                    <a:pt x="145" y="22"/>
                    <a:pt x="146" y="24"/>
                    <a:pt x="146" y="25"/>
                  </a:cubicBezTo>
                  <a:cubicBezTo>
                    <a:pt x="147" y="25"/>
                    <a:pt x="150" y="25"/>
                    <a:pt x="151" y="24"/>
                  </a:cubicBezTo>
                  <a:cubicBezTo>
                    <a:pt x="152" y="24"/>
                    <a:pt x="155" y="23"/>
                    <a:pt x="157" y="22"/>
                  </a:cubicBezTo>
                  <a:cubicBezTo>
                    <a:pt x="160" y="22"/>
                    <a:pt x="167" y="19"/>
                    <a:pt x="171" y="18"/>
                  </a:cubicBezTo>
                  <a:cubicBezTo>
                    <a:pt x="174" y="18"/>
                    <a:pt x="180" y="16"/>
                    <a:pt x="183" y="15"/>
                  </a:cubicBezTo>
                  <a:cubicBezTo>
                    <a:pt x="185" y="14"/>
                    <a:pt x="190" y="12"/>
                    <a:pt x="192" y="11"/>
                  </a:cubicBezTo>
                  <a:cubicBezTo>
                    <a:pt x="194" y="10"/>
                    <a:pt x="197" y="8"/>
                    <a:pt x="199" y="7"/>
                  </a:cubicBezTo>
                  <a:cubicBezTo>
                    <a:pt x="201" y="6"/>
                    <a:pt x="205" y="2"/>
                    <a:pt x="207" y="2"/>
                  </a:cubicBezTo>
                  <a:cubicBezTo>
                    <a:pt x="209" y="1"/>
                    <a:pt x="211" y="0"/>
                    <a:pt x="213" y="0"/>
                  </a:cubicBezTo>
                  <a:cubicBezTo>
                    <a:pt x="214" y="0"/>
                    <a:pt x="216" y="1"/>
                    <a:pt x="218" y="2"/>
                  </a:cubicBezTo>
                  <a:cubicBezTo>
                    <a:pt x="219" y="2"/>
                    <a:pt x="221" y="1"/>
                    <a:pt x="222" y="1"/>
                  </a:cubicBezTo>
                  <a:cubicBezTo>
                    <a:pt x="223" y="1"/>
                    <a:pt x="223" y="1"/>
                    <a:pt x="224" y="1"/>
                  </a:cubicBezTo>
                  <a:cubicBezTo>
                    <a:pt x="224" y="2"/>
                    <a:pt x="224" y="4"/>
                    <a:pt x="224" y="5"/>
                  </a:cubicBezTo>
                  <a:cubicBezTo>
                    <a:pt x="224" y="6"/>
                    <a:pt x="223" y="9"/>
                    <a:pt x="223" y="10"/>
                  </a:cubicBezTo>
                  <a:cubicBezTo>
                    <a:pt x="224" y="10"/>
                    <a:pt x="224" y="11"/>
                    <a:pt x="224" y="12"/>
                  </a:cubicBezTo>
                  <a:cubicBezTo>
                    <a:pt x="224" y="13"/>
                    <a:pt x="225" y="14"/>
                    <a:pt x="226" y="14"/>
                  </a:cubicBezTo>
                  <a:cubicBezTo>
                    <a:pt x="226" y="14"/>
                    <a:pt x="228" y="15"/>
                    <a:pt x="229" y="15"/>
                  </a:cubicBezTo>
                  <a:cubicBezTo>
                    <a:pt x="230" y="16"/>
                    <a:pt x="232" y="18"/>
                    <a:pt x="232" y="19"/>
                  </a:cubicBezTo>
                  <a:cubicBezTo>
                    <a:pt x="234" y="21"/>
                    <a:pt x="235" y="23"/>
                    <a:pt x="236" y="24"/>
                  </a:cubicBezTo>
                  <a:cubicBezTo>
                    <a:pt x="237" y="26"/>
                    <a:pt x="240" y="31"/>
                    <a:pt x="242" y="34"/>
                  </a:cubicBezTo>
                  <a:cubicBezTo>
                    <a:pt x="243" y="36"/>
                    <a:pt x="244" y="41"/>
                    <a:pt x="245" y="43"/>
                  </a:cubicBezTo>
                  <a:cubicBezTo>
                    <a:pt x="245" y="44"/>
                    <a:pt x="246" y="46"/>
                    <a:pt x="246" y="47"/>
                  </a:cubicBezTo>
                  <a:cubicBezTo>
                    <a:pt x="246" y="48"/>
                    <a:pt x="246" y="50"/>
                    <a:pt x="246" y="50"/>
                  </a:cubicBezTo>
                  <a:cubicBezTo>
                    <a:pt x="246" y="51"/>
                    <a:pt x="245" y="52"/>
                    <a:pt x="245" y="53"/>
                  </a:cubicBezTo>
                  <a:cubicBezTo>
                    <a:pt x="244" y="54"/>
                    <a:pt x="244" y="54"/>
                    <a:pt x="243" y="54"/>
                  </a:cubicBezTo>
                  <a:cubicBezTo>
                    <a:pt x="242" y="55"/>
                    <a:pt x="241" y="56"/>
                    <a:pt x="240" y="57"/>
                  </a:cubicBezTo>
                  <a:cubicBezTo>
                    <a:pt x="240" y="58"/>
                    <a:pt x="240" y="60"/>
                    <a:pt x="240" y="60"/>
                  </a:cubicBezTo>
                  <a:cubicBezTo>
                    <a:pt x="240" y="61"/>
                    <a:pt x="241" y="62"/>
                    <a:pt x="242" y="63"/>
                  </a:cubicBezTo>
                  <a:cubicBezTo>
                    <a:pt x="243" y="63"/>
                    <a:pt x="244" y="62"/>
                    <a:pt x="245" y="62"/>
                  </a:cubicBezTo>
                  <a:cubicBezTo>
                    <a:pt x="246" y="62"/>
                    <a:pt x="248" y="60"/>
                    <a:pt x="249" y="60"/>
                  </a:cubicBezTo>
                  <a:cubicBezTo>
                    <a:pt x="249" y="59"/>
                    <a:pt x="251" y="58"/>
                    <a:pt x="251" y="57"/>
                  </a:cubicBezTo>
                  <a:cubicBezTo>
                    <a:pt x="252" y="56"/>
                    <a:pt x="252" y="55"/>
                    <a:pt x="253" y="55"/>
                  </a:cubicBezTo>
                  <a:cubicBezTo>
                    <a:pt x="254" y="55"/>
                    <a:pt x="255" y="55"/>
                    <a:pt x="256" y="55"/>
                  </a:cubicBezTo>
                  <a:cubicBezTo>
                    <a:pt x="256" y="55"/>
                    <a:pt x="257" y="56"/>
                    <a:pt x="258" y="57"/>
                  </a:cubicBezTo>
                  <a:cubicBezTo>
                    <a:pt x="258" y="58"/>
                    <a:pt x="259" y="59"/>
                    <a:pt x="259" y="60"/>
                  </a:cubicBezTo>
                  <a:cubicBezTo>
                    <a:pt x="260" y="62"/>
                    <a:pt x="260" y="64"/>
                    <a:pt x="261" y="65"/>
                  </a:cubicBezTo>
                  <a:cubicBezTo>
                    <a:pt x="261" y="66"/>
                    <a:pt x="262" y="67"/>
                    <a:pt x="262" y="67"/>
                  </a:cubicBezTo>
                  <a:cubicBezTo>
                    <a:pt x="263" y="68"/>
                    <a:pt x="265" y="67"/>
                    <a:pt x="266" y="67"/>
                  </a:cubicBezTo>
                  <a:cubicBezTo>
                    <a:pt x="267" y="67"/>
                    <a:pt x="268" y="67"/>
                    <a:pt x="268" y="68"/>
                  </a:cubicBezTo>
                  <a:cubicBezTo>
                    <a:pt x="269" y="69"/>
                    <a:pt x="270" y="70"/>
                    <a:pt x="270" y="71"/>
                  </a:cubicBezTo>
                  <a:cubicBezTo>
                    <a:pt x="271" y="71"/>
                    <a:pt x="272" y="73"/>
                    <a:pt x="272" y="74"/>
                  </a:cubicBezTo>
                  <a:cubicBezTo>
                    <a:pt x="273" y="75"/>
                    <a:pt x="275" y="76"/>
                    <a:pt x="276" y="76"/>
                  </a:cubicBezTo>
                  <a:cubicBezTo>
                    <a:pt x="276" y="77"/>
                    <a:pt x="279" y="78"/>
                    <a:pt x="279" y="78"/>
                  </a:cubicBezTo>
                  <a:cubicBezTo>
                    <a:pt x="280" y="79"/>
                    <a:pt x="280" y="80"/>
                    <a:pt x="280" y="81"/>
                  </a:cubicBezTo>
                  <a:cubicBezTo>
                    <a:pt x="280" y="82"/>
                    <a:pt x="280" y="84"/>
                    <a:pt x="280" y="85"/>
                  </a:cubicBezTo>
                  <a:cubicBezTo>
                    <a:pt x="281" y="86"/>
                    <a:pt x="281" y="88"/>
                    <a:pt x="282" y="88"/>
                  </a:cubicBezTo>
                  <a:cubicBezTo>
                    <a:pt x="282" y="89"/>
                    <a:pt x="283" y="89"/>
                    <a:pt x="284" y="89"/>
                  </a:cubicBezTo>
                  <a:cubicBezTo>
                    <a:pt x="284" y="89"/>
                    <a:pt x="285" y="88"/>
                    <a:pt x="286" y="87"/>
                  </a:cubicBezTo>
                  <a:cubicBezTo>
                    <a:pt x="287" y="87"/>
                    <a:pt x="287" y="86"/>
                    <a:pt x="288" y="86"/>
                  </a:cubicBezTo>
                  <a:cubicBezTo>
                    <a:pt x="288" y="85"/>
                    <a:pt x="289" y="83"/>
                    <a:pt x="289" y="83"/>
                  </a:cubicBezTo>
                  <a:cubicBezTo>
                    <a:pt x="289" y="83"/>
                    <a:pt x="290" y="82"/>
                    <a:pt x="291" y="82"/>
                  </a:cubicBezTo>
                  <a:cubicBezTo>
                    <a:pt x="291" y="82"/>
                    <a:pt x="292" y="83"/>
                    <a:pt x="293" y="83"/>
                  </a:cubicBezTo>
                  <a:cubicBezTo>
                    <a:pt x="293" y="84"/>
                    <a:pt x="294" y="86"/>
                    <a:pt x="294" y="87"/>
                  </a:cubicBezTo>
                  <a:cubicBezTo>
                    <a:pt x="295" y="88"/>
                    <a:pt x="296" y="90"/>
                    <a:pt x="297" y="91"/>
                  </a:cubicBezTo>
                  <a:cubicBezTo>
                    <a:pt x="297" y="92"/>
                    <a:pt x="300" y="94"/>
                    <a:pt x="301" y="95"/>
                  </a:cubicBezTo>
                  <a:cubicBezTo>
                    <a:pt x="301" y="96"/>
                    <a:pt x="303" y="99"/>
                    <a:pt x="304" y="100"/>
                  </a:cubicBezTo>
                  <a:cubicBezTo>
                    <a:pt x="304" y="101"/>
                    <a:pt x="305" y="103"/>
                    <a:pt x="305" y="105"/>
                  </a:cubicBezTo>
                  <a:cubicBezTo>
                    <a:pt x="305" y="106"/>
                    <a:pt x="306" y="108"/>
                    <a:pt x="305" y="109"/>
                  </a:cubicBezTo>
                  <a:cubicBezTo>
                    <a:pt x="305" y="109"/>
                    <a:pt x="305" y="111"/>
                    <a:pt x="304" y="111"/>
                  </a:cubicBezTo>
                  <a:cubicBezTo>
                    <a:pt x="304" y="111"/>
                    <a:pt x="303" y="113"/>
                    <a:pt x="303" y="114"/>
                  </a:cubicBezTo>
                  <a:cubicBezTo>
                    <a:pt x="303" y="115"/>
                    <a:pt x="302" y="116"/>
                    <a:pt x="302" y="117"/>
                  </a:cubicBezTo>
                  <a:cubicBezTo>
                    <a:pt x="302" y="118"/>
                    <a:pt x="303" y="120"/>
                    <a:pt x="304" y="120"/>
                  </a:cubicBezTo>
                  <a:cubicBezTo>
                    <a:pt x="305" y="121"/>
                    <a:pt x="306" y="122"/>
                    <a:pt x="307" y="122"/>
                  </a:cubicBezTo>
                  <a:cubicBezTo>
                    <a:pt x="308" y="122"/>
                    <a:pt x="310" y="121"/>
                    <a:pt x="311" y="121"/>
                  </a:cubicBezTo>
                  <a:cubicBezTo>
                    <a:pt x="312" y="121"/>
                    <a:pt x="314" y="121"/>
                    <a:pt x="315" y="122"/>
                  </a:cubicBezTo>
                  <a:cubicBezTo>
                    <a:pt x="315" y="122"/>
                    <a:pt x="317" y="122"/>
                    <a:pt x="317" y="122"/>
                  </a:cubicBezTo>
                  <a:cubicBezTo>
                    <a:pt x="317" y="123"/>
                    <a:pt x="319" y="123"/>
                    <a:pt x="319" y="124"/>
                  </a:cubicBezTo>
                  <a:cubicBezTo>
                    <a:pt x="320" y="125"/>
                    <a:pt x="320" y="127"/>
                    <a:pt x="320" y="128"/>
                  </a:cubicBezTo>
                  <a:cubicBezTo>
                    <a:pt x="320" y="129"/>
                    <a:pt x="319" y="131"/>
                    <a:pt x="319" y="132"/>
                  </a:cubicBezTo>
                  <a:cubicBezTo>
                    <a:pt x="319" y="133"/>
                    <a:pt x="320" y="135"/>
                    <a:pt x="320" y="135"/>
                  </a:cubicBezTo>
                  <a:cubicBezTo>
                    <a:pt x="321" y="137"/>
                    <a:pt x="323" y="138"/>
                    <a:pt x="324" y="139"/>
                  </a:cubicBezTo>
                  <a:cubicBezTo>
                    <a:pt x="325" y="139"/>
                    <a:pt x="326" y="139"/>
                    <a:pt x="327" y="139"/>
                  </a:cubicBezTo>
                  <a:cubicBezTo>
                    <a:pt x="329" y="138"/>
                    <a:pt x="331" y="137"/>
                    <a:pt x="332" y="137"/>
                  </a:cubicBezTo>
                  <a:cubicBezTo>
                    <a:pt x="333" y="136"/>
                    <a:pt x="334" y="135"/>
                    <a:pt x="335" y="134"/>
                  </a:cubicBezTo>
                  <a:cubicBezTo>
                    <a:pt x="336" y="133"/>
                    <a:pt x="338" y="132"/>
                    <a:pt x="339" y="131"/>
                  </a:cubicBezTo>
                  <a:cubicBezTo>
                    <a:pt x="340" y="131"/>
                    <a:pt x="341" y="130"/>
                    <a:pt x="342" y="130"/>
                  </a:cubicBezTo>
                  <a:cubicBezTo>
                    <a:pt x="344" y="130"/>
                    <a:pt x="346" y="130"/>
                    <a:pt x="347" y="130"/>
                  </a:cubicBezTo>
                  <a:cubicBezTo>
                    <a:pt x="348" y="130"/>
                    <a:pt x="350" y="130"/>
                    <a:pt x="351" y="130"/>
                  </a:cubicBezTo>
                  <a:cubicBezTo>
                    <a:pt x="351" y="130"/>
                    <a:pt x="352" y="130"/>
                    <a:pt x="353" y="130"/>
                  </a:cubicBezTo>
                  <a:cubicBezTo>
                    <a:pt x="353" y="130"/>
                    <a:pt x="353" y="131"/>
                    <a:pt x="353" y="131"/>
                  </a:cubicBezTo>
                  <a:cubicBezTo>
                    <a:pt x="354" y="131"/>
                    <a:pt x="354" y="133"/>
                    <a:pt x="355" y="133"/>
                  </a:cubicBezTo>
                  <a:cubicBezTo>
                    <a:pt x="355" y="134"/>
                    <a:pt x="356" y="136"/>
                    <a:pt x="356" y="137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20"/>
            <p:cNvSpPr>
              <a:spLocks/>
            </p:cNvSpPr>
            <p:nvPr/>
          </p:nvSpPr>
          <p:spPr bwMode="auto">
            <a:xfrm>
              <a:off x="3086101" y="3635376"/>
              <a:ext cx="1571625" cy="1920876"/>
            </a:xfrm>
            <a:custGeom>
              <a:avLst/>
              <a:gdLst>
                <a:gd name="T0" fmla="*/ 354 w 356"/>
                <a:gd name="T1" fmla="*/ 152 h 435"/>
                <a:gd name="T2" fmla="*/ 345 w 356"/>
                <a:gd name="T3" fmla="*/ 168 h 435"/>
                <a:gd name="T4" fmla="*/ 346 w 356"/>
                <a:gd name="T5" fmla="*/ 185 h 435"/>
                <a:gd name="T6" fmla="*/ 316 w 356"/>
                <a:gd name="T7" fmla="*/ 201 h 435"/>
                <a:gd name="T8" fmla="*/ 304 w 356"/>
                <a:gd name="T9" fmla="*/ 215 h 435"/>
                <a:gd name="T10" fmla="*/ 303 w 356"/>
                <a:gd name="T11" fmla="*/ 221 h 435"/>
                <a:gd name="T12" fmla="*/ 313 w 356"/>
                <a:gd name="T13" fmla="*/ 254 h 435"/>
                <a:gd name="T14" fmla="*/ 310 w 356"/>
                <a:gd name="T15" fmla="*/ 270 h 435"/>
                <a:gd name="T16" fmla="*/ 275 w 356"/>
                <a:gd name="T17" fmla="*/ 277 h 435"/>
                <a:gd name="T18" fmla="*/ 254 w 356"/>
                <a:gd name="T19" fmla="*/ 277 h 435"/>
                <a:gd name="T20" fmla="*/ 247 w 356"/>
                <a:gd name="T21" fmla="*/ 286 h 435"/>
                <a:gd name="T22" fmla="*/ 224 w 356"/>
                <a:gd name="T23" fmla="*/ 309 h 435"/>
                <a:gd name="T24" fmla="*/ 228 w 356"/>
                <a:gd name="T25" fmla="*/ 326 h 435"/>
                <a:gd name="T26" fmla="*/ 250 w 356"/>
                <a:gd name="T27" fmla="*/ 336 h 435"/>
                <a:gd name="T28" fmla="*/ 261 w 356"/>
                <a:gd name="T29" fmla="*/ 356 h 435"/>
                <a:gd name="T30" fmla="*/ 250 w 356"/>
                <a:gd name="T31" fmla="*/ 374 h 435"/>
                <a:gd name="T32" fmla="*/ 233 w 356"/>
                <a:gd name="T33" fmla="*/ 394 h 435"/>
                <a:gd name="T34" fmla="*/ 219 w 356"/>
                <a:gd name="T35" fmla="*/ 424 h 435"/>
                <a:gd name="T36" fmla="*/ 184 w 356"/>
                <a:gd name="T37" fmla="*/ 431 h 435"/>
                <a:gd name="T38" fmla="*/ 179 w 356"/>
                <a:gd name="T39" fmla="*/ 394 h 435"/>
                <a:gd name="T40" fmla="*/ 181 w 356"/>
                <a:gd name="T41" fmla="*/ 354 h 435"/>
                <a:gd name="T42" fmla="*/ 174 w 356"/>
                <a:gd name="T43" fmla="*/ 325 h 435"/>
                <a:gd name="T44" fmla="*/ 180 w 356"/>
                <a:gd name="T45" fmla="*/ 289 h 435"/>
                <a:gd name="T46" fmla="*/ 191 w 356"/>
                <a:gd name="T47" fmla="*/ 264 h 435"/>
                <a:gd name="T48" fmla="*/ 175 w 356"/>
                <a:gd name="T49" fmla="*/ 246 h 435"/>
                <a:gd name="T50" fmla="*/ 151 w 356"/>
                <a:gd name="T51" fmla="*/ 260 h 435"/>
                <a:gd name="T52" fmla="*/ 128 w 356"/>
                <a:gd name="T53" fmla="*/ 300 h 435"/>
                <a:gd name="T54" fmla="*/ 91 w 356"/>
                <a:gd name="T55" fmla="*/ 340 h 435"/>
                <a:gd name="T56" fmla="*/ 44 w 356"/>
                <a:gd name="T57" fmla="*/ 355 h 435"/>
                <a:gd name="T58" fmla="*/ 38 w 356"/>
                <a:gd name="T59" fmla="*/ 327 h 435"/>
                <a:gd name="T60" fmla="*/ 33 w 356"/>
                <a:gd name="T61" fmla="*/ 262 h 435"/>
                <a:gd name="T62" fmla="*/ 23 w 356"/>
                <a:gd name="T63" fmla="*/ 238 h 435"/>
                <a:gd name="T64" fmla="*/ 31 w 356"/>
                <a:gd name="T65" fmla="*/ 214 h 435"/>
                <a:gd name="T66" fmla="*/ 18 w 356"/>
                <a:gd name="T67" fmla="*/ 211 h 435"/>
                <a:gd name="T68" fmla="*/ 1 w 356"/>
                <a:gd name="T69" fmla="*/ 194 h 435"/>
                <a:gd name="T70" fmla="*/ 29 w 356"/>
                <a:gd name="T71" fmla="*/ 180 h 435"/>
                <a:gd name="T72" fmla="*/ 50 w 356"/>
                <a:gd name="T73" fmla="*/ 173 h 435"/>
                <a:gd name="T74" fmla="*/ 71 w 356"/>
                <a:gd name="T75" fmla="*/ 161 h 435"/>
                <a:gd name="T76" fmla="*/ 96 w 356"/>
                <a:gd name="T77" fmla="*/ 155 h 435"/>
                <a:gd name="T78" fmla="*/ 102 w 356"/>
                <a:gd name="T79" fmla="*/ 121 h 435"/>
                <a:gd name="T80" fmla="*/ 93 w 356"/>
                <a:gd name="T81" fmla="*/ 100 h 435"/>
                <a:gd name="T82" fmla="*/ 93 w 356"/>
                <a:gd name="T83" fmla="*/ 75 h 435"/>
                <a:gd name="T84" fmla="*/ 94 w 356"/>
                <a:gd name="T85" fmla="*/ 53 h 435"/>
                <a:gd name="T86" fmla="*/ 107 w 356"/>
                <a:gd name="T87" fmla="*/ 40 h 435"/>
                <a:gd name="T88" fmla="*/ 119 w 356"/>
                <a:gd name="T89" fmla="*/ 19 h 435"/>
                <a:gd name="T90" fmla="*/ 140 w 356"/>
                <a:gd name="T91" fmla="*/ 17 h 435"/>
                <a:gd name="T92" fmla="*/ 183 w 356"/>
                <a:gd name="T93" fmla="*/ 15 h 435"/>
                <a:gd name="T94" fmla="*/ 224 w 356"/>
                <a:gd name="T95" fmla="*/ 1 h 435"/>
                <a:gd name="T96" fmla="*/ 236 w 356"/>
                <a:gd name="T97" fmla="*/ 24 h 435"/>
                <a:gd name="T98" fmla="*/ 240 w 356"/>
                <a:gd name="T99" fmla="*/ 57 h 435"/>
                <a:gd name="T100" fmla="*/ 256 w 356"/>
                <a:gd name="T101" fmla="*/ 55 h 435"/>
                <a:gd name="T102" fmla="*/ 270 w 356"/>
                <a:gd name="T103" fmla="*/ 71 h 435"/>
                <a:gd name="T104" fmla="*/ 284 w 356"/>
                <a:gd name="T105" fmla="*/ 89 h 435"/>
                <a:gd name="T106" fmla="*/ 297 w 356"/>
                <a:gd name="T107" fmla="*/ 91 h 435"/>
                <a:gd name="T108" fmla="*/ 302 w 356"/>
                <a:gd name="T109" fmla="*/ 117 h 435"/>
                <a:gd name="T110" fmla="*/ 320 w 356"/>
                <a:gd name="T111" fmla="*/ 128 h 435"/>
                <a:gd name="T112" fmla="*/ 339 w 356"/>
                <a:gd name="T113" fmla="*/ 131 h 435"/>
                <a:gd name="T114" fmla="*/ 356 w 356"/>
                <a:gd name="T115" fmla="*/ 137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6" h="435">
                  <a:moveTo>
                    <a:pt x="356" y="137"/>
                  </a:moveTo>
                  <a:cubicBezTo>
                    <a:pt x="356" y="138"/>
                    <a:pt x="356" y="139"/>
                    <a:pt x="356" y="140"/>
                  </a:cubicBezTo>
                  <a:cubicBezTo>
                    <a:pt x="356" y="141"/>
                    <a:pt x="356" y="142"/>
                    <a:pt x="355" y="143"/>
                  </a:cubicBezTo>
                  <a:cubicBezTo>
                    <a:pt x="355" y="143"/>
                    <a:pt x="354" y="143"/>
                    <a:pt x="354" y="144"/>
                  </a:cubicBezTo>
                  <a:cubicBezTo>
                    <a:pt x="353" y="145"/>
                    <a:pt x="353" y="147"/>
                    <a:pt x="352" y="147"/>
                  </a:cubicBezTo>
                  <a:cubicBezTo>
                    <a:pt x="352" y="148"/>
                    <a:pt x="352" y="150"/>
                    <a:pt x="352" y="150"/>
                  </a:cubicBezTo>
                  <a:cubicBezTo>
                    <a:pt x="352" y="151"/>
                    <a:pt x="354" y="151"/>
                    <a:pt x="354" y="152"/>
                  </a:cubicBezTo>
                  <a:cubicBezTo>
                    <a:pt x="354" y="153"/>
                    <a:pt x="354" y="154"/>
                    <a:pt x="354" y="154"/>
                  </a:cubicBezTo>
                  <a:cubicBezTo>
                    <a:pt x="353" y="155"/>
                    <a:pt x="352" y="156"/>
                    <a:pt x="352" y="157"/>
                  </a:cubicBezTo>
                  <a:cubicBezTo>
                    <a:pt x="351" y="158"/>
                    <a:pt x="349" y="159"/>
                    <a:pt x="348" y="159"/>
                  </a:cubicBezTo>
                  <a:cubicBezTo>
                    <a:pt x="347" y="159"/>
                    <a:pt x="344" y="161"/>
                    <a:pt x="343" y="162"/>
                  </a:cubicBezTo>
                  <a:cubicBezTo>
                    <a:pt x="343" y="162"/>
                    <a:pt x="343" y="163"/>
                    <a:pt x="343" y="164"/>
                  </a:cubicBezTo>
                  <a:cubicBezTo>
                    <a:pt x="342" y="165"/>
                    <a:pt x="342" y="166"/>
                    <a:pt x="343" y="167"/>
                  </a:cubicBezTo>
                  <a:cubicBezTo>
                    <a:pt x="343" y="167"/>
                    <a:pt x="344" y="168"/>
                    <a:pt x="345" y="168"/>
                  </a:cubicBezTo>
                  <a:cubicBezTo>
                    <a:pt x="345" y="169"/>
                    <a:pt x="348" y="169"/>
                    <a:pt x="349" y="170"/>
                  </a:cubicBezTo>
                  <a:cubicBezTo>
                    <a:pt x="350" y="170"/>
                    <a:pt x="352" y="170"/>
                    <a:pt x="353" y="171"/>
                  </a:cubicBezTo>
                  <a:cubicBezTo>
                    <a:pt x="354" y="171"/>
                    <a:pt x="355" y="173"/>
                    <a:pt x="355" y="174"/>
                  </a:cubicBezTo>
                  <a:cubicBezTo>
                    <a:pt x="356" y="175"/>
                    <a:pt x="356" y="177"/>
                    <a:pt x="355" y="178"/>
                  </a:cubicBezTo>
                  <a:cubicBezTo>
                    <a:pt x="355" y="179"/>
                    <a:pt x="354" y="180"/>
                    <a:pt x="354" y="180"/>
                  </a:cubicBezTo>
                  <a:cubicBezTo>
                    <a:pt x="353" y="181"/>
                    <a:pt x="352" y="183"/>
                    <a:pt x="351" y="183"/>
                  </a:cubicBezTo>
                  <a:cubicBezTo>
                    <a:pt x="350" y="184"/>
                    <a:pt x="347" y="184"/>
                    <a:pt x="346" y="185"/>
                  </a:cubicBezTo>
                  <a:cubicBezTo>
                    <a:pt x="345" y="186"/>
                    <a:pt x="344" y="187"/>
                    <a:pt x="344" y="187"/>
                  </a:cubicBezTo>
                  <a:cubicBezTo>
                    <a:pt x="343" y="188"/>
                    <a:pt x="342" y="190"/>
                    <a:pt x="341" y="191"/>
                  </a:cubicBezTo>
                  <a:cubicBezTo>
                    <a:pt x="341" y="192"/>
                    <a:pt x="339" y="195"/>
                    <a:pt x="338" y="197"/>
                  </a:cubicBezTo>
                  <a:cubicBezTo>
                    <a:pt x="337" y="198"/>
                    <a:pt x="335" y="199"/>
                    <a:pt x="334" y="199"/>
                  </a:cubicBezTo>
                  <a:cubicBezTo>
                    <a:pt x="333" y="200"/>
                    <a:pt x="329" y="200"/>
                    <a:pt x="326" y="200"/>
                  </a:cubicBezTo>
                  <a:cubicBezTo>
                    <a:pt x="325" y="200"/>
                    <a:pt x="321" y="201"/>
                    <a:pt x="319" y="201"/>
                  </a:cubicBezTo>
                  <a:cubicBezTo>
                    <a:pt x="319" y="201"/>
                    <a:pt x="317" y="201"/>
                    <a:pt x="316" y="201"/>
                  </a:cubicBezTo>
                  <a:cubicBezTo>
                    <a:pt x="316" y="201"/>
                    <a:pt x="315" y="202"/>
                    <a:pt x="314" y="202"/>
                  </a:cubicBezTo>
                  <a:cubicBezTo>
                    <a:pt x="314" y="203"/>
                    <a:pt x="313" y="204"/>
                    <a:pt x="313" y="205"/>
                  </a:cubicBezTo>
                  <a:cubicBezTo>
                    <a:pt x="312" y="206"/>
                    <a:pt x="313" y="208"/>
                    <a:pt x="312" y="210"/>
                  </a:cubicBezTo>
                  <a:cubicBezTo>
                    <a:pt x="312" y="210"/>
                    <a:pt x="311" y="212"/>
                    <a:pt x="311" y="212"/>
                  </a:cubicBezTo>
                  <a:cubicBezTo>
                    <a:pt x="310" y="213"/>
                    <a:pt x="309" y="213"/>
                    <a:pt x="309" y="214"/>
                  </a:cubicBezTo>
                  <a:cubicBezTo>
                    <a:pt x="308" y="214"/>
                    <a:pt x="307" y="214"/>
                    <a:pt x="306" y="214"/>
                  </a:cubicBezTo>
                  <a:cubicBezTo>
                    <a:pt x="305" y="214"/>
                    <a:pt x="305" y="215"/>
                    <a:pt x="304" y="215"/>
                  </a:cubicBezTo>
                  <a:cubicBezTo>
                    <a:pt x="303" y="215"/>
                    <a:pt x="301" y="215"/>
                    <a:pt x="301" y="215"/>
                  </a:cubicBezTo>
                  <a:cubicBezTo>
                    <a:pt x="300" y="215"/>
                    <a:pt x="298" y="214"/>
                    <a:pt x="297" y="215"/>
                  </a:cubicBezTo>
                  <a:cubicBezTo>
                    <a:pt x="297" y="215"/>
                    <a:pt x="296" y="215"/>
                    <a:pt x="296" y="215"/>
                  </a:cubicBezTo>
                  <a:cubicBezTo>
                    <a:pt x="296" y="215"/>
                    <a:pt x="295" y="216"/>
                    <a:pt x="295" y="217"/>
                  </a:cubicBezTo>
                  <a:cubicBezTo>
                    <a:pt x="295" y="217"/>
                    <a:pt x="296" y="218"/>
                    <a:pt x="297" y="218"/>
                  </a:cubicBezTo>
                  <a:cubicBezTo>
                    <a:pt x="297" y="219"/>
                    <a:pt x="299" y="219"/>
                    <a:pt x="300" y="219"/>
                  </a:cubicBezTo>
                  <a:cubicBezTo>
                    <a:pt x="301" y="219"/>
                    <a:pt x="302" y="220"/>
                    <a:pt x="303" y="221"/>
                  </a:cubicBezTo>
                  <a:cubicBezTo>
                    <a:pt x="304" y="222"/>
                    <a:pt x="306" y="225"/>
                    <a:pt x="307" y="227"/>
                  </a:cubicBezTo>
                  <a:cubicBezTo>
                    <a:pt x="309" y="228"/>
                    <a:pt x="310" y="232"/>
                    <a:pt x="311" y="233"/>
                  </a:cubicBezTo>
                  <a:cubicBezTo>
                    <a:pt x="312" y="235"/>
                    <a:pt x="313" y="237"/>
                    <a:pt x="313" y="239"/>
                  </a:cubicBezTo>
                  <a:cubicBezTo>
                    <a:pt x="314" y="239"/>
                    <a:pt x="315" y="241"/>
                    <a:pt x="315" y="242"/>
                  </a:cubicBezTo>
                  <a:cubicBezTo>
                    <a:pt x="315" y="243"/>
                    <a:pt x="316" y="245"/>
                    <a:pt x="316" y="246"/>
                  </a:cubicBezTo>
                  <a:cubicBezTo>
                    <a:pt x="316" y="247"/>
                    <a:pt x="316" y="250"/>
                    <a:pt x="316" y="251"/>
                  </a:cubicBezTo>
                  <a:cubicBezTo>
                    <a:pt x="315" y="251"/>
                    <a:pt x="313" y="253"/>
                    <a:pt x="313" y="254"/>
                  </a:cubicBezTo>
                  <a:cubicBezTo>
                    <a:pt x="312" y="254"/>
                    <a:pt x="311" y="255"/>
                    <a:pt x="310" y="255"/>
                  </a:cubicBezTo>
                  <a:cubicBezTo>
                    <a:pt x="309" y="256"/>
                    <a:pt x="309" y="258"/>
                    <a:pt x="309" y="259"/>
                  </a:cubicBezTo>
                  <a:cubicBezTo>
                    <a:pt x="309" y="259"/>
                    <a:pt x="310" y="260"/>
                    <a:pt x="310" y="261"/>
                  </a:cubicBezTo>
                  <a:cubicBezTo>
                    <a:pt x="311" y="262"/>
                    <a:pt x="311" y="264"/>
                    <a:pt x="312" y="264"/>
                  </a:cubicBezTo>
                  <a:cubicBezTo>
                    <a:pt x="312" y="265"/>
                    <a:pt x="314" y="265"/>
                    <a:pt x="314" y="266"/>
                  </a:cubicBezTo>
                  <a:cubicBezTo>
                    <a:pt x="314" y="267"/>
                    <a:pt x="313" y="268"/>
                    <a:pt x="313" y="268"/>
                  </a:cubicBezTo>
                  <a:cubicBezTo>
                    <a:pt x="312" y="268"/>
                    <a:pt x="311" y="270"/>
                    <a:pt x="310" y="270"/>
                  </a:cubicBezTo>
                  <a:cubicBezTo>
                    <a:pt x="309" y="271"/>
                    <a:pt x="306" y="272"/>
                    <a:pt x="305" y="273"/>
                  </a:cubicBezTo>
                  <a:cubicBezTo>
                    <a:pt x="303" y="273"/>
                    <a:pt x="299" y="274"/>
                    <a:pt x="297" y="274"/>
                  </a:cubicBezTo>
                  <a:cubicBezTo>
                    <a:pt x="296" y="275"/>
                    <a:pt x="294" y="275"/>
                    <a:pt x="293" y="275"/>
                  </a:cubicBezTo>
                  <a:cubicBezTo>
                    <a:pt x="291" y="275"/>
                    <a:pt x="289" y="275"/>
                    <a:pt x="287" y="275"/>
                  </a:cubicBezTo>
                  <a:cubicBezTo>
                    <a:pt x="285" y="275"/>
                    <a:pt x="282" y="275"/>
                    <a:pt x="280" y="275"/>
                  </a:cubicBezTo>
                  <a:cubicBezTo>
                    <a:pt x="280" y="275"/>
                    <a:pt x="278" y="276"/>
                    <a:pt x="278" y="276"/>
                  </a:cubicBezTo>
                  <a:cubicBezTo>
                    <a:pt x="277" y="276"/>
                    <a:pt x="276" y="277"/>
                    <a:pt x="275" y="277"/>
                  </a:cubicBezTo>
                  <a:cubicBezTo>
                    <a:pt x="274" y="277"/>
                    <a:pt x="272" y="277"/>
                    <a:pt x="272" y="277"/>
                  </a:cubicBezTo>
                  <a:cubicBezTo>
                    <a:pt x="271" y="277"/>
                    <a:pt x="269" y="275"/>
                    <a:pt x="268" y="275"/>
                  </a:cubicBezTo>
                  <a:cubicBezTo>
                    <a:pt x="268" y="275"/>
                    <a:pt x="267" y="274"/>
                    <a:pt x="266" y="274"/>
                  </a:cubicBezTo>
                  <a:cubicBezTo>
                    <a:pt x="265" y="274"/>
                    <a:pt x="264" y="275"/>
                    <a:pt x="263" y="276"/>
                  </a:cubicBezTo>
                  <a:cubicBezTo>
                    <a:pt x="262" y="276"/>
                    <a:pt x="260" y="277"/>
                    <a:pt x="260" y="277"/>
                  </a:cubicBezTo>
                  <a:cubicBezTo>
                    <a:pt x="259" y="277"/>
                    <a:pt x="258" y="277"/>
                    <a:pt x="257" y="277"/>
                  </a:cubicBezTo>
                  <a:cubicBezTo>
                    <a:pt x="256" y="277"/>
                    <a:pt x="255" y="277"/>
                    <a:pt x="254" y="277"/>
                  </a:cubicBezTo>
                  <a:cubicBezTo>
                    <a:pt x="254" y="276"/>
                    <a:pt x="253" y="275"/>
                    <a:pt x="252" y="274"/>
                  </a:cubicBezTo>
                  <a:cubicBezTo>
                    <a:pt x="252" y="273"/>
                    <a:pt x="251" y="272"/>
                    <a:pt x="250" y="271"/>
                  </a:cubicBezTo>
                  <a:cubicBezTo>
                    <a:pt x="250" y="271"/>
                    <a:pt x="249" y="270"/>
                    <a:pt x="248" y="270"/>
                  </a:cubicBezTo>
                  <a:cubicBezTo>
                    <a:pt x="248" y="271"/>
                    <a:pt x="247" y="272"/>
                    <a:pt x="247" y="273"/>
                  </a:cubicBezTo>
                  <a:cubicBezTo>
                    <a:pt x="246" y="274"/>
                    <a:pt x="247" y="275"/>
                    <a:pt x="247" y="276"/>
                  </a:cubicBezTo>
                  <a:cubicBezTo>
                    <a:pt x="247" y="277"/>
                    <a:pt x="247" y="280"/>
                    <a:pt x="247" y="280"/>
                  </a:cubicBezTo>
                  <a:cubicBezTo>
                    <a:pt x="247" y="282"/>
                    <a:pt x="247" y="285"/>
                    <a:pt x="247" y="286"/>
                  </a:cubicBezTo>
                  <a:cubicBezTo>
                    <a:pt x="247" y="287"/>
                    <a:pt x="247" y="289"/>
                    <a:pt x="247" y="290"/>
                  </a:cubicBezTo>
                  <a:cubicBezTo>
                    <a:pt x="246" y="291"/>
                    <a:pt x="245" y="294"/>
                    <a:pt x="244" y="295"/>
                  </a:cubicBezTo>
                  <a:cubicBezTo>
                    <a:pt x="243" y="296"/>
                    <a:pt x="240" y="300"/>
                    <a:pt x="239" y="301"/>
                  </a:cubicBezTo>
                  <a:cubicBezTo>
                    <a:pt x="238" y="302"/>
                    <a:pt x="234" y="305"/>
                    <a:pt x="232" y="306"/>
                  </a:cubicBezTo>
                  <a:cubicBezTo>
                    <a:pt x="231" y="307"/>
                    <a:pt x="228" y="308"/>
                    <a:pt x="227" y="308"/>
                  </a:cubicBezTo>
                  <a:cubicBezTo>
                    <a:pt x="227" y="308"/>
                    <a:pt x="226" y="309"/>
                    <a:pt x="226" y="309"/>
                  </a:cubicBezTo>
                  <a:cubicBezTo>
                    <a:pt x="225" y="309"/>
                    <a:pt x="224" y="309"/>
                    <a:pt x="224" y="309"/>
                  </a:cubicBezTo>
                  <a:cubicBezTo>
                    <a:pt x="223" y="309"/>
                    <a:pt x="222" y="309"/>
                    <a:pt x="222" y="309"/>
                  </a:cubicBezTo>
                  <a:cubicBezTo>
                    <a:pt x="221" y="310"/>
                    <a:pt x="221" y="311"/>
                    <a:pt x="221" y="312"/>
                  </a:cubicBezTo>
                  <a:cubicBezTo>
                    <a:pt x="221" y="312"/>
                    <a:pt x="222" y="313"/>
                    <a:pt x="222" y="314"/>
                  </a:cubicBezTo>
                  <a:cubicBezTo>
                    <a:pt x="222" y="314"/>
                    <a:pt x="224" y="315"/>
                    <a:pt x="224" y="316"/>
                  </a:cubicBezTo>
                  <a:cubicBezTo>
                    <a:pt x="225" y="316"/>
                    <a:pt x="226" y="318"/>
                    <a:pt x="227" y="319"/>
                  </a:cubicBezTo>
                  <a:cubicBezTo>
                    <a:pt x="227" y="320"/>
                    <a:pt x="228" y="321"/>
                    <a:pt x="228" y="322"/>
                  </a:cubicBezTo>
                  <a:cubicBezTo>
                    <a:pt x="228" y="323"/>
                    <a:pt x="228" y="325"/>
                    <a:pt x="228" y="326"/>
                  </a:cubicBezTo>
                  <a:cubicBezTo>
                    <a:pt x="228" y="328"/>
                    <a:pt x="229" y="330"/>
                    <a:pt x="230" y="332"/>
                  </a:cubicBezTo>
                  <a:cubicBezTo>
                    <a:pt x="230" y="332"/>
                    <a:pt x="231" y="334"/>
                    <a:pt x="232" y="335"/>
                  </a:cubicBezTo>
                  <a:cubicBezTo>
                    <a:pt x="232" y="336"/>
                    <a:pt x="233" y="337"/>
                    <a:pt x="234" y="337"/>
                  </a:cubicBezTo>
                  <a:cubicBezTo>
                    <a:pt x="235" y="338"/>
                    <a:pt x="238" y="338"/>
                    <a:pt x="239" y="337"/>
                  </a:cubicBezTo>
                  <a:cubicBezTo>
                    <a:pt x="240" y="337"/>
                    <a:pt x="241" y="336"/>
                    <a:pt x="242" y="335"/>
                  </a:cubicBezTo>
                  <a:cubicBezTo>
                    <a:pt x="243" y="335"/>
                    <a:pt x="245" y="335"/>
                    <a:pt x="246" y="335"/>
                  </a:cubicBezTo>
                  <a:cubicBezTo>
                    <a:pt x="247" y="336"/>
                    <a:pt x="249" y="336"/>
                    <a:pt x="250" y="336"/>
                  </a:cubicBezTo>
                  <a:cubicBezTo>
                    <a:pt x="251" y="336"/>
                    <a:pt x="252" y="338"/>
                    <a:pt x="253" y="338"/>
                  </a:cubicBezTo>
                  <a:cubicBezTo>
                    <a:pt x="254" y="339"/>
                    <a:pt x="255" y="341"/>
                    <a:pt x="256" y="341"/>
                  </a:cubicBezTo>
                  <a:cubicBezTo>
                    <a:pt x="256" y="342"/>
                    <a:pt x="258" y="342"/>
                    <a:pt x="259" y="342"/>
                  </a:cubicBezTo>
                  <a:cubicBezTo>
                    <a:pt x="259" y="343"/>
                    <a:pt x="260" y="344"/>
                    <a:pt x="260" y="344"/>
                  </a:cubicBezTo>
                  <a:cubicBezTo>
                    <a:pt x="260" y="344"/>
                    <a:pt x="260" y="346"/>
                    <a:pt x="260" y="347"/>
                  </a:cubicBezTo>
                  <a:cubicBezTo>
                    <a:pt x="260" y="348"/>
                    <a:pt x="260" y="351"/>
                    <a:pt x="260" y="352"/>
                  </a:cubicBezTo>
                  <a:cubicBezTo>
                    <a:pt x="260" y="353"/>
                    <a:pt x="260" y="355"/>
                    <a:pt x="261" y="356"/>
                  </a:cubicBezTo>
                  <a:cubicBezTo>
                    <a:pt x="261" y="356"/>
                    <a:pt x="261" y="357"/>
                    <a:pt x="262" y="358"/>
                  </a:cubicBezTo>
                  <a:cubicBezTo>
                    <a:pt x="262" y="359"/>
                    <a:pt x="264" y="360"/>
                    <a:pt x="264" y="360"/>
                  </a:cubicBezTo>
                  <a:cubicBezTo>
                    <a:pt x="265" y="361"/>
                    <a:pt x="266" y="363"/>
                    <a:pt x="266" y="364"/>
                  </a:cubicBezTo>
                  <a:cubicBezTo>
                    <a:pt x="266" y="364"/>
                    <a:pt x="265" y="366"/>
                    <a:pt x="264" y="367"/>
                  </a:cubicBezTo>
                  <a:cubicBezTo>
                    <a:pt x="263" y="368"/>
                    <a:pt x="261" y="369"/>
                    <a:pt x="260" y="369"/>
                  </a:cubicBezTo>
                  <a:cubicBezTo>
                    <a:pt x="258" y="370"/>
                    <a:pt x="256" y="371"/>
                    <a:pt x="255" y="371"/>
                  </a:cubicBezTo>
                  <a:cubicBezTo>
                    <a:pt x="254" y="372"/>
                    <a:pt x="251" y="373"/>
                    <a:pt x="250" y="374"/>
                  </a:cubicBezTo>
                  <a:cubicBezTo>
                    <a:pt x="249" y="374"/>
                    <a:pt x="247" y="376"/>
                    <a:pt x="246" y="377"/>
                  </a:cubicBezTo>
                  <a:cubicBezTo>
                    <a:pt x="245" y="377"/>
                    <a:pt x="244" y="379"/>
                    <a:pt x="244" y="379"/>
                  </a:cubicBezTo>
                  <a:cubicBezTo>
                    <a:pt x="244" y="380"/>
                    <a:pt x="245" y="382"/>
                    <a:pt x="245" y="383"/>
                  </a:cubicBezTo>
                  <a:cubicBezTo>
                    <a:pt x="245" y="384"/>
                    <a:pt x="245" y="385"/>
                    <a:pt x="244" y="385"/>
                  </a:cubicBezTo>
                  <a:cubicBezTo>
                    <a:pt x="244" y="386"/>
                    <a:pt x="243" y="388"/>
                    <a:pt x="243" y="388"/>
                  </a:cubicBezTo>
                  <a:cubicBezTo>
                    <a:pt x="241" y="389"/>
                    <a:pt x="239" y="390"/>
                    <a:pt x="238" y="391"/>
                  </a:cubicBezTo>
                  <a:cubicBezTo>
                    <a:pt x="236" y="392"/>
                    <a:pt x="234" y="393"/>
                    <a:pt x="233" y="394"/>
                  </a:cubicBezTo>
                  <a:cubicBezTo>
                    <a:pt x="232" y="395"/>
                    <a:pt x="230" y="398"/>
                    <a:pt x="229" y="399"/>
                  </a:cubicBezTo>
                  <a:cubicBezTo>
                    <a:pt x="228" y="400"/>
                    <a:pt x="227" y="403"/>
                    <a:pt x="226" y="404"/>
                  </a:cubicBezTo>
                  <a:cubicBezTo>
                    <a:pt x="226" y="406"/>
                    <a:pt x="225" y="408"/>
                    <a:pt x="225" y="410"/>
                  </a:cubicBezTo>
                  <a:cubicBezTo>
                    <a:pt x="225" y="410"/>
                    <a:pt x="225" y="412"/>
                    <a:pt x="225" y="412"/>
                  </a:cubicBezTo>
                  <a:cubicBezTo>
                    <a:pt x="225" y="413"/>
                    <a:pt x="225" y="415"/>
                    <a:pt x="225" y="416"/>
                  </a:cubicBezTo>
                  <a:cubicBezTo>
                    <a:pt x="225" y="417"/>
                    <a:pt x="224" y="419"/>
                    <a:pt x="223" y="420"/>
                  </a:cubicBezTo>
                  <a:cubicBezTo>
                    <a:pt x="222" y="421"/>
                    <a:pt x="220" y="423"/>
                    <a:pt x="219" y="424"/>
                  </a:cubicBezTo>
                  <a:cubicBezTo>
                    <a:pt x="218" y="425"/>
                    <a:pt x="215" y="427"/>
                    <a:pt x="215" y="428"/>
                  </a:cubicBezTo>
                  <a:cubicBezTo>
                    <a:pt x="214" y="428"/>
                    <a:pt x="213" y="430"/>
                    <a:pt x="213" y="431"/>
                  </a:cubicBezTo>
                  <a:cubicBezTo>
                    <a:pt x="213" y="431"/>
                    <a:pt x="212" y="432"/>
                    <a:pt x="212" y="433"/>
                  </a:cubicBezTo>
                  <a:cubicBezTo>
                    <a:pt x="211" y="434"/>
                    <a:pt x="208" y="435"/>
                    <a:pt x="207" y="435"/>
                  </a:cubicBezTo>
                  <a:cubicBezTo>
                    <a:pt x="205" y="435"/>
                    <a:pt x="201" y="435"/>
                    <a:pt x="199" y="434"/>
                  </a:cubicBezTo>
                  <a:cubicBezTo>
                    <a:pt x="197" y="434"/>
                    <a:pt x="194" y="433"/>
                    <a:pt x="193" y="432"/>
                  </a:cubicBezTo>
                  <a:cubicBezTo>
                    <a:pt x="191" y="432"/>
                    <a:pt x="186" y="432"/>
                    <a:pt x="184" y="431"/>
                  </a:cubicBezTo>
                  <a:cubicBezTo>
                    <a:pt x="183" y="430"/>
                    <a:pt x="183" y="428"/>
                    <a:pt x="183" y="427"/>
                  </a:cubicBezTo>
                  <a:cubicBezTo>
                    <a:pt x="183" y="426"/>
                    <a:pt x="185" y="424"/>
                    <a:pt x="185" y="423"/>
                  </a:cubicBezTo>
                  <a:cubicBezTo>
                    <a:pt x="186" y="422"/>
                    <a:pt x="187" y="420"/>
                    <a:pt x="188" y="418"/>
                  </a:cubicBezTo>
                  <a:cubicBezTo>
                    <a:pt x="188" y="416"/>
                    <a:pt x="188" y="412"/>
                    <a:pt x="187" y="410"/>
                  </a:cubicBezTo>
                  <a:cubicBezTo>
                    <a:pt x="187" y="408"/>
                    <a:pt x="184" y="406"/>
                    <a:pt x="184" y="405"/>
                  </a:cubicBezTo>
                  <a:cubicBezTo>
                    <a:pt x="183" y="404"/>
                    <a:pt x="181" y="401"/>
                    <a:pt x="180" y="400"/>
                  </a:cubicBezTo>
                  <a:cubicBezTo>
                    <a:pt x="179" y="399"/>
                    <a:pt x="179" y="396"/>
                    <a:pt x="179" y="394"/>
                  </a:cubicBezTo>
                  <a:cubicBezTo>
                    <a:pt x="180" y="393"/>
                    <a:pt x="181" y="390"/>
                    <a:pt x="183" y="389"/>
                  </a:cubicBezTo>
                  <a:cubicBezTo>
                    <a:pt x="183" y="388"/>
                    <a:pt x="187" y="386"/>
                    <a:pt x="187" y="385"/>
                  </a:cubicBezTo>
                  <a:cubicBezTo>
                    <a:pt x="189" y="384"/>
                    <a:pt x="190" y="380"/>
                    <a:pt x="191" y="378"/>
                  </a:cubicBezTo>
                  <a:cubicBezTo>
                    <a:pt x="191" y="376"/>
                    <a:pt x="191" y="372"/>
                    <a:pt x="190" y="370"/>
                  </a:cubicBezTo>
                  <a:cubicBezTo>
                    <a:pt x="189" y="368"/>
                    <a:pt x="186" y="364"/>
                    <a:pt x="185" y="362"/>
                  </a:cubicBezTo>
                  <a:cubicBezTo>
                    <a:pt x="184" y="361"/>
                    <a:pt x="182" y="360"/>
                    <a:pt x="182" y="360"/>
                  </a:cubicBezTo>
                  <a:cubicBezTo>
                    <a:pt x="181" y="358"/>
                    <a:pt x="182" y="355"/>
                    <a:pt x="181" y="354"/>
                  </a:cubicBezTo>
                  <a:cubicBezTo>
                    <a:pt x="180" y="353"/>
                    <a:pt x="177" y="352"/>
                    <a:pt x="175" y="352"/>
                  </a:cubicBezTo>
                  <a:cubicBezTo>
                    <a:pt x="174" y="352"/>
                    <a:pt x="171" y="352"/>
                    <a:pt x="170" y="352"/>
                  </a:cubicBezTo>
                  <a:cubicBezTo>
                    <a:pt x="168" y="351"/>
                    <a:pt x="167" y="349"/>
                    <a:pt x="166" y="348"/>
                  </a:cubicBezTo>
                  <a:cubicBezTo>
                    <a:pt x="165" y="347"/>
                    <a:pt x="163" y="344"/>
                    <a:pt x="163" y="343"/>
                  </a:cubicBezTo>
                  <a:cubicBezTo>
                    <a:pt x="163" y="341"/>
                    <a:pt x="164" y="338"/>
                    <a:pt x="165" y="336"/>
                  </a:cubicBezTo>
                  <a:cubicBezTo>
                    <a:pt x="165" y="335"/>
                    <a:pt x="168" y="333"/>
                    <a:pt x="169" y="332"/>
                  </a:cubicBezTo>
                  <a:cubicBezTo>
                    <a:pt x="170" y="330"/>
                    <a:pt x="173" y="327"/>
                    <a:pt x="174" y="325"/>
                  </a:cubicBezTo>
                  <a:cubicBezTo>
                    <a:pt x="175" y="324"/>
                    <a:pt x="175" y="321"/>
                    <a:pt x="175" y="319"/>
                  </a:cubicBezTo>
                  <a:cubicBezTo>
                    <a:pt x="175" y="318"/>
                    <a:pt x="175" y="315"/>
                    <a:pt x="174" y="314"/>
                  </a:cubicBezTo>
                  <a:cubicBezTo>
                    <a:pt x="174" y="313"/>
                    <a:pt x="174" y="311"/>
                    <a:pt x="174" y="310"/>
                  </a:cubicBezTo>
                  <a:cubicBezTo>
                    <a:pt x="174" y="309"/>
                    <a:pt x="176" y="307"/>
                    <a:pt x="177" y="306"/>
                  </a:cubicBezTo>
                  <a:cubicBezTo>
                    <a:pt x="177" y="305"/>
                    <a:pt x="179" y="302"/>
                    <a:pt x="179" y="300"/>
                  </a:cubicBezTo>
                  <a:cubicBezTo>
                    <a:pt x="179" y="299"/>
                    <a:pt x="178" y="295"/>
                    <a:pt x="178" y="293"/>
                  </a:cubicBezTo>
                  <a:cubicBezTo>
                    <a:pt x="178" y="292"/>
                    <a:pt x="179" y="290"/>
                    <a:pt x="180" y="289"/>
                  </a:cubicBezTo>
                  <a:cubicBezTo>
                    <a:pt x="180" y="287"/>
                    <a:pt x="182" y="284"/>
                    <a:pt x="182" y="282"/>
                  </a:cubicBezTo>
                  <a:cubicBezTo>
                    <a:pt x="183" y="281"/>
                    <a:pt x="182" y="279"/>
                    <a:pt x="183" y="278"/>
                  </a:cubicBezTo>
                  <a:cubicBezTo>
                    <a:pt x="183" y="277"/>
                    <a:pt x="185" y="276"/>
                    <a:pt x="186" y="276"/>
                  </a:cubicBezTo>
                  <a:cubicBezTo>
                    <a:pt x="187" y="276"/>
                    <a:pt x="189" y="278"/>
                    <a:pt x="190" y="278"/>
                  </a:cubicBezTo>
                  <a:cubicBezTo>
                    <a:pt x="191" y="277"/>
                    <a:pt x="191" y="275"/>
                    <a:pt x="192" y="274"/>
                  </a:cubicBezTo>
                  <a:cubicBezTo>
                    <a:pt x="192" y="272"/>
                    <a:pt x="191" y="270"/>
                    <a:pt x="191" y="269"/>
                  </a:cubicBezTo>
                  <a:cubicBezTo>
                    <a:pt x="191" y="268"/>
                    <a:pt x="191" y="266"/>
                    <a:pt x="191" y="264"/>
                  </a:cubicBezTo>
                  <a:cubicBezTo>
                    <a:pt x="191" y="264"/>
                    <a:pt x="192" y="262"/>
                    <a:pt x="193" y="262"/>
                  </a:cubicBezTo>
                  <a:cubicBezTo>
                    <a:pt x="193" y="260"/>
                    <a:pt x="195" y="259"/>
                    <a:pt x="195" y="257"/>
                  </a:cubicBezTo>
                  <a:cubicBezTo>
                    <a:pt x="195" y="256"/>
                    <a:pt x="195" y="254"/>
                    <a:pt x="195" y="253"/>
                  </a:cubicBezTo>
                  <a:cubicBezTo>
                    <a:pt x="194" y="252"/>
                    <a:pt x="191" y="251"/>
                    <a:pt x="191" y="250"/>
                  </a:cubicBezTo>
                  <a:cubicBezTo>
                    <a:pt x="189" y="250"/>
                    <a:pt x="186" y="251"/>
                    <a:pt x="184" y="251"/>
                  </a:cubicBezTo>
                  <a:cubicBezTo>
                    <a:pt x="183" y="251"/>
                    <a:pt x="179" y="251"/>
                    <a:pt x="177" y="250"/>
                  </a:cubicBezTo>
                  <a:cubicBezTo>
                    <a:pt x="176" y="249"/>
                    <a:pt x="175" y="247"/>
                    <a:pt x="175" y="246"/>
                  </a:cubicBezTo>
                  <a:cubicBezTo>
                    <a:pt x="174" y="245"/>
                    <a:pt x="174" y="244"/>
                    <a:pt x="173" y="243"/>
                  </a:cubicBezTo>
                  <a:cubicBezTo>
                    <a:pt x="172" y="243"/>
                    <a:pt x="169" y="243"/>
                    <a:pt x="168" y="243"/>
                  </a:cubicBezTo>
                  <a:cubicBezTo>
                    <a:pt x="167" y="244"/>
                    <a:pt x="167" y="246"/>
                    <a:pt x="167" y="247"/>
                  </a:cubicBezTo>
                  <a:cubicBezTo>
                    <a:pt x="167" y="249"/>
                    <a:pt x="164" y="251"/>
                    <a:pt x="163" y="253"/>
                  </a:cubicBezTo>
                  <a:cubicBezTo>
                    <a:pt x="162" y="254"/>
                    <a:pt x="160" y="255"/>
                    <a:pt x="159" y="255"/>
                  </a:cubicBezTo>
                  <a:cubicBezTo>
                    <a:pt x="158" y="256"/>
                    <a:pt x="155" y="256"/>
                    <a:pt x="155" y="257"/>
                  </a:cubicBezTo>
                  <a:cubicBezTo>
                    <a:pt x="154" y="257"/>
                    <a:pt x="152" y="259"/>
                    <a:pt x="151" y="260"/>
                  </a:cubicBezTo>
                  <a:cubicBezTo>
                    <a:pt x="150" y="260"/>
                    <a:pt x="150" y="262"/>
                    <a:pt x="149" y="264"/>
                  </a:cubicBezTo>
                  <a:cubicBezTo>
                    <a:pt x="149" y="265"/>
                    <a:pt x="150" y="268"/>
                    <a:pt x="149" y="269"/>
                  </a:cubicBezTo>
                  <a:cubicBezTo>
                    <a:pt x="148" y="271"/>
                    <a:pt x="145" y="273"/>
                    <a:pt x="143" y="274"/>
                  </a:cubicBezTo>
                  <a:cubicBezTo>
                    <a:pt x="141" y="276"/>
                    <a:pt x="135" y="276"/>
                    <a:pt x="134" y="277"/>
                  </a:cubicBezTo>
                  <a:cubicBezTo>
                    <a:pt x="131" y="278"/>
                    <a:pt x="127" y="282"/>
                    <a:pt x="126" y="284"/>
                  </a:cubicBezTo>
                  <a:cubicBezTo>
                    <a:pt x="126" y="286"/>
                    <a:pt x="125" y="290"/>
                    <a:pt x="126" y="292"/>
                  </a:cubicBezTo>
                  <a:cubicBezTo>
                    <a:pt x="126" y="294"/>
                    <a:pt x="127" y="297"/>
                    <a:pt x="128" y="300"/>
                  </a:cubicBezTo>
                  <a:cubicBezTo>
                    <a:pt x="129" y="301"/>
                    <a:pt x="130" y="304"/>
                    <a:pt x="131" y="306"/>
                  </a:cubicBezTo>
                  <a:cubicBezTo>
                    <a:pt x="131" y="309"/>
                    <a:pt x="130" y="314"/>
                    <a:pt x="130" y="316"/>
                  </a:cubicBezTo>
                  <a:cubicBezTo>
                    <a:pt x="129" y="318"/>
                    <a:pt x="127" y="322"/>
                    <a:pt x="126" y="324"/>
                  </a:cubicBezTo>
                  <a:cubicBezTo>
                    <a:pt x="125" y="326"/>
                    <a:pt x="121" y="328"/>
                    <a:pt x="119" y="329"/>
                  </a:cubicBezTo>
                  <a:cubicBezTo>
                    <a:pt x="117" y="331"/>
                    <a:pt x="112" y="331"/>
                    <a:pt x="110" y="332"/>
                  </a:cubicBezTo>
                  <a:cubicBezTo>
                    <a:pt x="108" y="332"/>
                    <a:pt x="104" y="333"/>
                    <a:pt x="102" y="334"/>
                  </a:cubicBezTo>
                  <a:cubicBezTo>
                    <a:pt x="99" y="335"/>
                    <a:pt x="94" y="339"/>
                    <a:pt x="91" y="340"/>
                  </a:cubicBezTo>
                  <a:cubicBezTo>
                    <a:pt x="89" y="340"/>
                    <a:pt x="84" y="340"/>
                    <a:pt x="82" y="342"/>
                  </a:cubicBezTo>
                  <a:cubicBezTo>
                    <a:pt x="80" y="343"/>
                    <a:pt x="77" y="348"/>
                    <a:pt x="74" y="349"/>
                  </a:cubicBezTo>
                  <a:cubicBezTo>
                    <a:pt x="72" y="351"/>
                    <a:pt x="67" y="354"/>
                    <a:pt x="64" y="355"/>
                  </a:cubicBezTo>
                  <a:cubicBezTo>
                    <a:pt x="62" y="356"/>
                    <a:pt x="59" y="357"/>
                    <a:pt x="57" y="357"/>
                  </a:cubicBezTo>
                  <a:cubicBezTo>
                    <a:pt x="54" y="357"/>
                    <a:pt x="48" y="357"/>
                    <a:pt x="45" y="357"/>
                  </a:cubicBezTo>
                  <a:cubicBezTo>
                    <a:pt x="45" y="357"/>
                    <a:pt x="44" y="357"/>
                    <a:pt x="43" y="356"/>
                  </a:cubicBezTo>
                  <a:cubicBezTo>
                    <a:pt x="44" y="356"/>
                    <a:pt x="44" y="355"/>
                    <a:pt x="44" y="355"/>
                  </a:cubicBezTo>
                  <a:cubicBezTo>
                    <a:pt x="45" y="354"/>
                    <a:pt x="46" y="353"/>
                    <a:pt x="47" y="352"/>
                  </a:cubicBezTo>
                  <a:cubicBezTo>
                    <a:pt x="47" y="352"/>
                    <a:pt x="49" y="351"/>
                    <a:pt x="49" y="350"/>
                  </a:cubicBezTo>
                  <a:cubicBezTo>
                    <a:pt x="49" y="349"/>
                    <a:pt x="50" y="348"/>
                    <a:pt x="50" y="348"/>
                  </a:cubicBezTo>
                  <a:cubicBezTo>
                    <a:pt x="50" y="346"/>
                    <a:pt x="50" y="344"/>
                    <a:pt x="50" y="343"/>
                  </a:cubicBezTo>
                  <a:cubicBezTo>
                    <a:pt x="49" y="341"/>
                    <a:pt x="48" y="339"/>
                    <a:pt x="47" y="338"/>
                  </a:cubicBezTo>
                  <a:cubicBezTo>
                    <a:pt x="46" y="336"/>
                    <a:pt x="45" y="334"/>
                    <a:pt x="43" y="333"/>
                  </a:cubicBezTo>
                  <a:cubicBezTo>
                    <a:pt x="42" y="332"/>
                    <a:pt x="39" y="329"/>
                    <a:pt x="38" y="327"/>
                  </a:cubicBezTo>
                  <a:cubicBezTo>
                    <a:pt x="37" y="326"/>
                    <a:pt x="37" y="323"/>
                    <a:pt x="37" y="321"/>
                  </a:cubicBezTo>
                  <a:cubicBezTo>
                    <a:pt x="37" y="320"/>
                    <a:pt x="38" y="316"/>
                    <a:pt x="38" y="314"/>
                  </a:cubicBezTo>
                  <a:cubicBezTo>
                    <a:pt x="38" y="313"/>
                    <a:pt x="39" y="311"/>
                    <a:pt x="39" y="310"/>
                  </a:cubicBezTo>
                  <a:cubicBezTo>
                    <a:pt x="39" y="309"/>
                    <a:pt x="38" y="307"/>
                    <a:pt x="38" y="306"/>
                  </a:cubicBezTo>
                  <a:cubicBezTo>
                    <a:pt x="37" y="305"/>
                    <a:pt x="36" y="303"/>
                    <a:pt x="36" y="302"/>
                  </a:cubicBezTo>
                  <a:cubicBezTo>
                    <a:pt x="35" y="301"/>
                    <a:pt x="33" y="300"/>
                    <a:pt x="33" y="300"/>
                  </a:cubicBezTo>
                  <a:cubicBezTo>
                    <a:pt x="33" y="262"/>
                    <a:pt x="33" y="262"/>
                    <a:pt x="33" y="262"/>
                  </a:cubicBezTo>
                  <a:cubicBezTo>
                    <a:pt x="33" y="262"/>
                    <a:pt x="32" y="256"/>
                    <a:pt x="31" y="254"/>
                  </a:cubicBezTo>
                  <a:cubicBezTo>
                    <a:pt x="31" y="253"/>
                    <a:pt x="31" y="251"/>
                    <a:pt x="31" y="251"/>
                  </a:cubicBezTo>
                  <a:cubicBezTo>
                    <a:pt x="31" y="250"/>
                    <a:pt x="29" y="248"/>
                    <a:pt x="29" y="247"/>
                  </a:cubicBezTo>
                  <a:cubicBezTo>
                    <a:pt x="28" y="247"/>
                    <a:pt x="27" y="246"/>
                    <a:pt x="27" y="245"/>
                  </a:cubicBezTo>
                  <a:cubicBezTo>
                    <a:pt x="26" y="245"/>
                    <a:pt x="25" y="243"/>
                    <a:pt x="24" y="243"/>
                  </a:cubicBezTo>
                  <a:cubicBezTo>
                    <a:pt x="23" y="243"/>
                    <a:pt x="23" y="241"/>
                    <a:pt x="22" y="240"/>
                  </a:cubicBezTo>
                  <a:cubicBezTo>
                    <a:pt x="22" y="240"/>
                    <a:pt x="22" y="239"/>
                    <a:pt x="23" y="238"/>
                  </a:cubicBezTo>
                  <a:cubicBezTo>
                    <a:pt x="23" y="237"/>
                    <a:pt x="24" y="237"/>
                    <a:pt x="25" y="236"/>
                  </a:cubicBezTo>
                  <a:cubicBezTo>
                    <a:pt x="25" y="235"/>
                    <a:pt x="27" y="235"/>
                    <a:pt x="27" y="234"/>
                  </a:cubicBezTo>
                  <a:cubicBezTo>
                    <a:pt x="28" y="233"/>
                    <a:pt x="29" y="231"/>
                    <a:pt x="30" y="231"/>
                  </a:cubicBezTo>
                  <a:cubicBezTo>
                    <a:pt x="30" y="230"/>
                    <a:pt x="30" y="228"/>
                    <a:pt x="30" y="227"/>
                  </a:cubicBezTo>
                  <a:cubicBezTo>
                    <a:pt x="31" y="226"/>
                    <a:pt x="31" y="224"/>
                    <a:pt x="31" y="223"/>
                  </a:cubicBezTo>
                  <a:cubicBezTo>
                    <a:pt x="31" y="222"/>
                    <a:pt x="30" y="219"/>
                    <a:pt x="30" y="218"/>
                  </a:cubicBezTo>
                  <a:cubicBezTo>
                    <a:pt x="31" y="217"/>
                    <a:pt x="31" y="215"/>
                    <a:pt x="31" y="214"/>
                  </a:cubicBezTo>
                  <a:cubicBezTo>
                    <a:pt x="32" y="213"/>
                    <a:pt x="33" y="212"/>
                    <a:pt x="33" y="211"/>
                  </a:cubicBezTo>
                  <a:cubicBezTo>
                    <a:pt x="33" y="211"/>
                    <a:pt x="34" y="209"/>
                    <a:pt x="34" y="208"/>
                  </a:cubicBezTo>
                  <a:cubicBezTo>
                    <a:pt x="33" y="207"/>
                    <a:pt x="32" y="205"/>
                    <a:pt x="31" y="205"/>
                  </a:cubicBezTo>
                  <a:cubicBezTo>
                    <a:pt x="30" y="204"/>
                    <a:pt x="29" y="204"/>
                    <a:pt x="28" y="204"/>
                  </a:cubicBezTo>
                  <a:cubicBezTo>
                    <a:pt x="27" y="204"/>
                    <a:pt x="25" y="205"/>
                    <a:pt x="24" y="206"/>
                  </a:cubicBezTo>
                  <a:cubicBezTo>
                    <a:pt x="23" y="206"/>
                    <a:pt x="22" y="207"/>
                    <a:pt x="22" y="207"/>
                  </a:cubicBezTo>
                  <a:cubicBezTo>
                    <a:pt x="21" y="208"/>
                    <a:pt x="19" y="210"/>
                    <a:pt x="18" y="211"/>
                  </a:cubicBezTo>
                  <a:cubicBezTo>
                    <a:pt x="17" y="211"/>
                    <a:pt x="15" y="212"/>
                    <a:pt x="14" y="212"/>
                  </a:cubicBezTo>
                  <a:cubicBezTo>
                    <a:pt x="13" y="211"/>
                    <a:pt x="11" y="211"/>
                    <a:pt x="10" y="210"/>
                  </a:cubicBezTo>
                  <a:cubicBezTo>
                    <a:pt x="9" y="209"/>
                    <a:pt x="8" y="207"/>
                    <a:pt x="7" y="207"/>
                  </a:cubicBezTo>
                  <a:cubicBezTo>
                    <a:pt x="6" y="206"/>
                    <a:pt x="4" y="204"/>
                    <a:pt x="2" y="203"/>
                  </a:cubicBezTo>
                  <a:cubicBezTo>
                    <a:pt x="2" y="202"/>
                    <a:pt x="1" y="201"/>
                    <a:pt x="0" y="200"/>
                  </a:cubicBezTo>
                  <a:cubicBezTo>
                    <a:pt x="0" y="199"/>
                    <a:pt x="0" y="198"/>
                    <a:pt x="0" y="197"/>
                  </a:cubicBezTo>
                  <a:cubicBezTo>
                    <a:pt x="0" y="196"/>
                    <a:pt x="1" y="194"/>
                    <a:pt x="1" y="194"/>
                  </a:cubicBezTo>
                  <a:cubicBezTo>
                    <a:pt x="2" y="193"/>
                    <a:pt x="4" y="191"/>
                    <a:pt x="5" y="191"/>
                  </a:cubicBezTo>
                  <a:cubicBezTo>
                    <a:pt x="7" y="190"/>
                    <a:pt x="10" y="189"/>
                    <a:pt x="11" y="189"/>
                  </a:cubicBezTo>
                  <a:cubicBezTo>
                    <a:pt x="12" y="189"/>
                    <a:pt x="15" y="189"/>
                    <a:pt x="16" y="189"/>
                  </a:cubicBezTo>
                  <a:cubicBezTo>
                    <a:pt x="17" y="189"/>
                    <a:pt x="19" y="188"/>
                    <a:pt x="20" y="188"/>
                  </a:cubicBezTo>
                  <a:cubicBezTo>
                    <a:pt x="21" y="187"/>
                    <a:pt x="23" y="187"/>
                    <a:pt x="24" y="186"/>
                  </a:cubicBezTo>
                  <a:cubicBezTo>
                    <a:pt x="25" y="186"/>
                    <a:pt x="25" y="183"/>
                    <a:pt x="26" y="183"/>
                  </a:cubicBezTo>
                  <a:cubicBezTo>
                    <a:pt x="27" y="182"/>
                    <a:pt x="28" y="180"/>
                    <a:pt x="29" y="180"/>
                  </a:cubicBezTo>
                  <a:cubicBezTo>
                    <a:pt x="29" y="179"/>
                    <a:pt x="30" y="177"/>
                    <a:pt x="31" y="176"/>
                  </a:cubicBezTo>
                  <a:cubicBezTo>
                    <a:pt x="32" y="175"/>
                    <a:pt x="33" y="175"/>
                    <a:pt x="34" y="174"/>
                  </a:cubicBezTo>
                  <a:cubicBezTo>
                    <a:pt x="35" y="174"/>
                    <a:pt x="37" y="173"/>
                    <a:pt x="37" y="173"/>
                  </a:cubicBezTo>
                  <a:cubicBezTo>
                    <a:pt x="38" y="172"/>
                    <a:pt x="40" y="171"/>
                    <a:pt x="41" y="171"/>
                  </a:cubicBezTo>
                  <a:cubicBezTo>
                    <a:pt x="41" y="171"/>
                    <a:pt x="43" y="171"/>
                    <a:pt x="44" y="171"/>
                  </a:cubicBezTo>
                  <a:cubicBezTo>
                    <a:pt x="45" y="171"/>
                    <a:pt x="45" y="172"/>
                    <a:pt x="46" y="172"/>
                  </a:cubicBezTo>
                  <a:cubicBezTo>
                    <a:pt x="47" y="173"/>
                    <a:pt x="49" y="173"/>
                    <a:pt x="50" y="173"/>
                  </a:cubicBezTo>
                  <a:cubicBezTo>
                    <a:pt x="51" y="173"/>
                    <a:pt x="53" y="172"/>
                    <a:pt x="54" y="172"/>
                  </a:cubicBezTo>
                  <a:cubicBezTo>
                    <a:pt x="55" y="171"/>
                    <a:pt x="56" y="170"/>
                    <a:pt x="57" y="170"/>
                  </a:cubicBezTo>
                  <a:cubicBezTo>
                    <a:pt x="57" y="169"/>
                    <a:pt x="58" y="167"/>
                    <a:pt x="59" y="167"/>
                  </a:cubicBezTo>
                  <a:cubicBezTo>
                    <a:pt x="59" y="166"/>
                    <a:pt x="61" y="164"/>
                    <a:pt x="61" y="163"/>
                  </a:cubicBezTo>
                  <a:cubicBezTo>
                    <a:pt x="62" y="163"/>
                    <a:pt x="63" y="161"/>
                    <a:pt x="64" y="160"/>
                  </a:cubicBezTo>
                  <a:cubicBezTo>
                    <a:pt x="65" y="160"/>
                    <a:pt x="66" y="159"/>
                    <a:pt x="67" y="159"/>
                  </a:cubicBezTo>
                  <a:cubicBezTo>
                    <a:pt x="68" y="159"/>
                    <a:pt x="70" y="160"/>
                    <a:pt x="71" y="161"/>
                  </a:cubicBezTo>
                  <a:cubicBezTo>
                    <a:pt x="72" y="162"/>
                    <a:pt x="73" y="164"/>
                    <a:pt x="74" y="164"/>
                  </a:cubicBezTo>
                  <a:cubicBezTo>
                    <a:pt x="75" y="165"/>
                    <a:pt x="76" y="167"/>
                    <a:pt x="77" y="167"/>
                  </a:cubicBezTo>
                  <a:cubicBezTo>
                    <a:pt x="79" y="167"/>
                    <a:pt x="83" y="167"/>
                    <a:pt x="85" y="167"/>
                  </a:cubicBezTo>
                  <a:cubicBezTo>
                    <a:pt x="86" y="167"/>
                    <a:pt x="89" y="166"/>
                    <a:pt x="90" y="166"/>
                  </a:cubicBezTo>
                  <a:cubicBezTo>
                    <a:pt x="92" y="166"/>
                    <a:pt x="95" y="164"/>
                    <a:pt x="96" y="163"/>
                  </a:cubicBezTo>
                  <a:cubicBezTo>
                    <a:pt x="97" y="163"/>
                    <a:pt x="98" y="160"/>
                    <a:pt x="98" y="159"/>
                  </a:cubicBezTo>
                  <a:cubicBezTo>
                    <a:pt x="98" y="158"/>
                    <a:pt x="97" y="155"/>
                    <a:pt x="96" y="155"/>
                  </a:cubicBezTo>
                  <a:cubicBezTo>
                    <a:pt x="95" y="154"/>
                    <a:pt x="94" y="152"/>
                    <a:pt x="94" y="151"/>
                  </a:cubicBezTo>
                  <a:cubicBezTo>
                    <a:pt x="94" y="149"/>
                    <a:pt x="94" y="146"/>
                    <a:pt x="94" y="144"/>
                  </a:cubicBezTo>
                  <a:cubicBezTo>
                    <a:pt x="95" y="143"/>
                    <a:pt x="96" y="141"/>
                    <a:pt x="96" y="140"/>
                  </a:cubicBezTo>
                  <a:cubicBezTo>
                    <a:pt x="97" y="139"/>
                    <a:pt x="98" y="137"/>
                    <a:pt x="99" y="136"/>
                  </a:cubicBezTo>
                  <a:cubicBezTo>
                    <a:pt x="99" y="135"/>
                    <a:pt x="100" y="133"/>
                    <a:pt x="100" y="131"/>
                  </a:cubicBezTo>
                  <a:cubicBezTo>
                    <a:pt x="100" y="130"/>
                    <a:pt x="100" y="127"/>
                    <a:pt x="100" y="126"/>
                  </a:cubicBezTo>
                  <a:cubicBezTo>
                    <a:pt x="100" y="125"/>
                    <a:pt x="102" y="123"/>
                    <a:pt x="102" y="121"/>
                  </a:cubicBezTo>
                  <a:cubicBezTo>
                    <a:pt x="102" y="120"/>
                    <a:pt x="103" y="118"/>
                    <a:pt x="103" y="117"/>
                  </a:cubicBezTo>
                  <a:cubicBezTo>
                    <a:pt x="103" y="116"/>
                    <a:pt x="104" y="114"/>
                    <a:pt x="104" y="113"/>
                  </a:cubicBezTo>
                  <a:cubicBezTo>
                    <a:pt x="104" y="112"/>
                    <a:pt x="103" y="111"/>
                    <a:pt x="102" y="111"/>
                  </a:cubicBezTo>
                  <a:cubicBezTo>
                    <a:pt x="102" y="110"/>
                    <a:pt x="101" y="108"/>
                    <a:pt x="100" y="108"/>
                  </a:cubicBezTo>
                  <a:cubicBezTo>
                    <a:pt x="99" y="107"/>
                    <a:pt x="97" y="107"/>
                    <a:pt x="96" y="107"/>
                  </a:cubicBezTo>
                  <a:cubicBezTo>
                    <a:pt x="95" y="106"/>
                    <a:pt x="94" y="105"/>
                    <a:pt x="93" y="104"/>
                  </a:cubicBezTo>
                  <a:cubicBezTo>
                    <a:pt x="93" y="103"/>
                    <a:pt x="93" y="101"/>
                    <a:pt x="93" y="100"/>
                  </a:cubicBezTo>
                  <a:cubicBezTo>
                    <a:pt x="93" y="99"/>
                    <a:pt x="94" y="98"/>
                    <a:pt x="94" y="97"/>
                  </a:cubicBezTo>
                  <a:cubicBezTo>
                    <a:pt x="95" y="96"/>
                    <a:pt x="96" y="94"/>
                    <a:pt x="97" y="93"/>
                  </a:cubicBezTo>
                  <a:cubicBezTo>
                    <a:pt x="97" y="92"/>
                    <a:pt x="98" y="90"/>
                    <a:pt x="98" y="89"/>
                  </a:cubicBezTo>
                  <a:cubicBezTo>
                    <a:pt x="99" y="87"/>
                    <a:pt x="99" y="84"/>
                    <a:pt x="99" y="83"/>
                  </a:cubicBezTo>
                  <a:cubicBezTo>
                    <a:pt x="99" y="82"/>
                    <a:pt x="100" y="79"/>
                    <a:pt x="99" y="79"/>
                  </a:cubicBezTo>
                  <a:cubicBezTo>
                    <a:pt x="99" y="78"/>
                    <a:pt x="98" y="76"/>
                    <a:pt x="98" y="76"/>
                  </a:cubicBezTo>
                  <a:cubicBezTo>
                    <a:pt x="96" y="75"/>
                    <a:pt x="94" y="76"/>
                    <a:pt x="93" y="75"/>
                  </a:cubicBezTo>
                  <a:cubicBezTo>
                    <a:pt x="92" y="75"/>
                    <a:pt x="89" y="75"/>
                    <a:pt x="88" y="74"/>
                  </a:cubicBezTo>
                  <a:cubicBezTo>
                    <a:pt x="88" y="74"/>
                    <a:pt x="87" y="72"/>
                    <a:pt x="87" y="72"/>
                  </a:cubicBezTo>
                  <a:cubicBezTo>
                    <a:pt x="87" y="71"/>
                    <a:pt x="89" y="69"/>
                    <a:pt x="89" y="68"/>
                  </a:cubicBezTo>
                  <a:cubicBezTo>
                    <a:pt x="90" y="67"/>
                    <a:pt x="92" y="66"/>
                    <a:pt x="93" y="65"/>
                  </a:cubicBezTo>
                  <a:cubicBezTo>
                    <a:pt x="94" y="64"/>
                    <a:pt x="95" y="62"/>
                    <a:pt x="95" y="62"/>
                  </a:cubicBezTo>
                  <a:cubicBezTo>
                    <a:pt x="96" y="60"/>
                    <a:pt x="96" y="58"/>
                    <a:pt x="96" y="57"/>
                  </a:cubicBezTo>
                  <a:cubicBezTo>
                    <a:pt x="96" y="56"/>
                    <a:pt x="95" y="54"/>
                    <a:pt x="94" y="53"/>
                  </a:cubicBezTo>
                  <a:cubicBezTo>
                    <a:pt x="94" y="52"/>
                    <a:pt x="92" y="51"/>
                    <a:pt x="90" y="51"/>
                  </a:cubicBezTo>
                  <a:cubicBezTo>
                    <a:pt x="91" y="50"/>
                    <a:pt x="93" y="49"/>
                    <a:pt x="93" y="48"/>
                  </a:cubicBezTo>
                  <a:cubicBezTo>
                    <a:pt x="94" y="47"/>
                    <a:pt x="94" y="46"/>
                    <a:pt x="94" y="45"/>
                  </a:cubicBezTo>
                  <a:cubicBezTo>
                    <a:pt x="95" y="43"/>
                    <a:pt x="95" y="41"/>
                    <a:pt x="96" y="40"/>
                  </a:cubicBezTo>
                  <a:cubicBezTo>
                    <a:pt x="97" y="39"/>
                    <a:pt x="99" y="38"/>
                    <a:pt x="100" y="38"/>
                  </a:cubicBezTo>
                  <a:cubicBezTo>
                    <a:pt x="101" y="38"/>
                    <a:pt x="102" y="38"/>
                    <a:pt x="103" y="38"/>
                  </a:cubicBezTo>
                  <a:cubicBezTo>
                    <a:pt x="104" y="38"/>
                    <a:pt x="106" y="39"/>
                    <a:pt x="107" y="40"/>
                  </a:cubicBezTo>
                  <a:cubicBezTo>
                    <a:pt x="108" y="40"/>
                    <a:pt x="111" y="42"/>
                    <a:pt x="112" y="42"/>
                  </a:cubicBezTo>
                  <a:cubicBezTo>
                    <a:pt x="114" y="42"/>
                    <a:pt x="116" y="40"/>
                    <a:pt x="117" y="40"/>
                  </a:cubicBezTo>
                  <a:cubicBezTo>
                    <a:pt x="118" y="39"/>
                    <a:pt x="119" y="38"/>
                    <a:pt x="119" y="37"/>
                  </a:cubicBezTo>
                  <a:cubicBezTo>
                    <a:pt x="120" y="36"/>
                    <a:pt x="120" y="34"/>
                    <a:pt x="120" y="32"/>
                  </a:cubicBezTo>
                  <a:cubicBezTo>
                    <a:pt x="120" y="32"/>
                    <a:pt x="119" y="30"/>
                    <a:pt x="118" y="30"/>
                  </a:cubicBezTo>
                  <a:cubicBezTo>
                    <a:pt x="118" y="29"/>
                    <a:pt x="117" y="26"/>
                    <a:pt x="117" y="24"/>
                  </a:cubicBezTo>
                  <a:cubicBezTo>
                    <a:pt x="118" y="22"/>
                    <a:pt x="118" y="20"/>
                    <a:pt x="119" y="19"/>
                  </a:cubicBezTo>
                  <a:cubicBezTo>
                    <a:pt x="120" y="19"/>
                    <a:pt x="122" y="19"/>
                    <a:pt x="122" y="19"/>
                  </a:cubicBezTo>
                  <a:cubicBezTo>
                    <a:pt x="123" y="19"/>
                    <a:pt x="126" y="19"/>
                    <a:pt x="126" y="20"/>
                  </a:cubicBezTo>
                  <a:cubicBezTo>
                    <a:pt x="127" y="20"/>
                    <a:pt x="128" y="22"/>
                    <a:pt x="129" y="22"/>
                  </a:cubicBezTo>
                  <a:cubicBezTo>
                    <a:pt x="130" y="23"/>
                    <a:pt x="132" y="23"/>
                    <a:pt x="134" y="23"/>
                  </a:cubicBezTo>
                  <a:cubicBezTo>
                    <a:pt x="134" y="23"/>
                    <a:pt x="134" y="21"/>
                    <a:pt x="135" y="21"/>
                  </a:cubicBezTo>
                  <a:cubicBezTo>
                    <a:pt x="135" y="20"/>
                    <a:pt x="136" y="19"/>
                    <a:pt x="137" y="18"/>
                  </a:cubicBezTo>
                  <a:cubicBezTo>
                    <a:pt x="138" y="18"/>
                    <a:pt x="139" y="17"/>
                    <a:pt x="140" y="17"/>
                  </a:cubicBezTo>
                  <a:cubicBezTo>
                    <a:pt x="141" y="17"/>
                    <a:pt x="142" y="17"/>
                    <a:pt x="143" y="18"/>
                  </a:cubicBezTo>
                  <a:cubicBezTo>
                    <a:pt x="144" y="18"/>
                    <a:pt x="144" y="20"/>
                    <a:pt x="145" y="21"/>
                  </a:cubicBezTo>
                  <a:cubicBezTo>
                    <a:pt x="145" y="22"/>
                    <a:pt x="146" y="24"/>
                    <a:pt x="146" y="25"/>
                  </a:cubicBezTo>
                  <a:cubicBezTo>
                    <a:pt x="147" y="25"/>
                    <a:pt x="150" y="25"/>
                    <a:pt x="151" y="24"/>
                  </a:cubicBezTo>
                  <a:cubicBezTo>
                    <a:pt x="152" y="24"/>
                    <a:pt x="155" y="23"/>
                    <a:pt x="157" y="22"/>
                  </a:cubicBezTo>
                  <a:cubicBezTo>
                    <a:pt x="160" y="22"/>
                    <a:pt x="167" y="19"/>
                    <a:pt x="171" y="18"/>
                  </a:cubicBezTo>
                  <a:cubicBezTo>
                    <a:pt x="174" y="18"/>
                    <a:pt x="180" y="16"/>
                    <a:pt x="183" y="15"/>
                  </a:cubicBezTo>
                  <a:cubicBezTo>
                    <a:pt x="185" y="14"/>
                    <a:pt x="190" y="12"/>
                    <a:pt x="192" y="11"/>
                  </a:cubicBezTo>
                  <a:cubicBezTo>
                    <a:pt x="194" y="10"/>
                    <a:pt x="197" y="8"/>
                    <a:pt x="199" y="7"/>
                  </a:cubicBezTo>
                  <a:cubicBezTo>
                    <a:pt x="201" y="6"/>
                    <a:pt x="205" y="2"/>
                    <a:pt x="207" y="2"/>
                  </a:cubicBezTo>
                  <a:cubicBezTo>
                    <a:pt x="209" y="1"/>
                    <a:pt x="211" y="0"/>
                    <a:pt x="213" y="0"/>
                  </a:cubicBezTo>
                  <a:cubicBezTo>
                    <a:pt x="214" y="0"/>
                    <a:pt x="216" y="1"/>
                    <a:pt x="218" y="2"/>
                  </a:cubicBezTo>
                  <a:cubicBezTo>
                    <a:pt x="219" y="2"/>
                    <a:pt x="221" y="1"/>
                    <a:pt x="222" y="1"/>
                  </a:cubicBezTo>
                  <a:cubicBezTo>
                    <a:pt x="223" y="1"/>
                    <a:pt x="223" y="1"/>
                    <a:pt x="224" y="1"/>
                  </a:cubicBezTo>
                  <a:cubicBezTo>
                    <a:pt x="224" y="2"/>
                    <a:pt x="224" y="4"/>
                    <a:pt x="224" y="5"/>
                  </a:cubicBezTo>
                  <a:cubicBezTo>
                    <a:pt x="224" y="6"/>
                    <a:pt x="223" y="9"/>
                    <a:pt x="223" y="10"/>
                  </a:cubicBezTo>
                  <a:cubicBezTo>
                    <a:pt x="224" y="10"/>
                    <a:pt x="224" y="11"/>
                    <a:pt x="224" y="12"/>
                  </a:cubicBezTo>
                  <a:cubicBezTo>
                    <a:pt x="224" y="13"/>
                    <a:pt x="225" y="14"/>
                    <a:pt x="226" y="14"/>
                  </a:cubicBezTo>
                  <a:cubicBezTo>
                    <a:pt x="226" y="14"/>
                    <a:pt x="228" y="15"/>
                    <a:pt x="229" y="15"/>
                  </a:cubicBezTo>
                  <a:cubicBezTo>
                    <a:pt x="230" y="16"/>
                    <a:pt x="232" y="18"/>
                    <a:pt x="232" y="19"/>
                  </a:cubicBezTo>
                  <a:cubicBezTo>
                    <a:pt x="234" y="21"/>
                    <a:pt x="235" y="23"/>
                    <a:pt x="236" y="24"/>
                  </a:cubicBezTo>
                  <a:cubicBezTo>
                    <a:pt x="237" y="26"/>
                    <a:pt x="240" y="31"/>
                    <a:pt x="242" y="34"/>
                  </a:cubicBezTo>
                  <a:cubicBezTo>
                    <a:pt x="243" y="36"/>
                    <a:pt x="244" y="41"/>
                    <a:pt x="245" y="43"/>
                  </a:cubicBezTo>
                  <a:cubicBezTo>
                    <a:pt x="245" y="44"/>
                    <a:pt x="246" y="46"/>
                    <a:pt x="246" y="47"/>
                  </a:cubicBezTo>
                  <a:cubicBezTo>
                    <a:pt x="246" y="48"/>
                    <a:pt x="246" y="50"/>
                    <a:pt x="246" y="50"/>
                  </a:cubicBezTo>
                  <a:cubicBezTo>
                    <a:pt x="246" y="51"/>
                    <a:pt x="245" y="52"/>
                    <a:pt x="245" y="53"/>
                  </a:cubicBezTo>
                  <a:cubicBezTo>
                    <a:pt x="244" y="54"/>
                    <a:pt x="244" y="54"/>
                    <a:pt x="243" y="54"/>
                  </a:cubicBezTo>
                  <a:cubicBezTo>
                    <a:pt x="242" y="55"/>
                    <a:pt x="241" y="56"/>
                    <a:pt x="240" y="57"/>
                  </a:cubicBezTo>
                  <a:cubicBezTo>
                    <a:pt x="240" y="58"/>
                    <a:pt x="240" y="60"/>
                    <a:pt x="240" y="60"/>
                  </a:cubicBezTo>
                  <a:cubicBezTo>
                    <a:pt x="240" y="61"/>
                    <a:pt x="241" y="62"/>
                    <a:pt x="242" y="63"/>
                  </a:cubicBezTo>
                  <a:cubicBezTo>
                    <a:pt x="243" y="63"/>
                    <a:pt x="244" y="62"/>
                    <a:pt x="245" y="62"/>
                  </a:cubicBezTo>
                  <a:cubicBezTo>
                    <a:pt x="246" y="62"/>
                    <a:pt x="248" y="60"/>
                    <a:pt x="249" y="60"/>
                  </a:cubicBezTo>
                  <a:cubicBezTo>
                    <a:pt x="249" y="59"/>
                    <a:pt x="251" y="58"/>
                    <a:pt x="251" y="57"/>
                  </a:cubicBezTo>
                  <a:cubicBezTo>
                    <a:pt x="252" y="56"/>
                    <a:pt x="252" y="55"/>
                    <a:pt x="253" y="55"/>
                  </a:cubicBezTo>
                  <a:cubicBezTo>
                    <a:pt x="254" y="55"/>
                    <a:pt x="255" y="55"/>
                    <a:pt x="256" y="55"/>
                  </a:cubicBezTo>
                  <a:cubicBezTo>
                    <a:pt x="256" y="55"/>
                    <a:pt x="257" y="56"/>
                    <a:pt x="258" y="57"/>
                  </a:cubicBezTo>
                  <a:cubicBezTo>
                    <a:pt x="258" y="58"/>
                    <a:pt x="259" y="59"/>
                    <a:pt x="259" y="60"/>
                  </a:cubicBezTo>
                  <a:cubicBezTo>
                    <a:pt x="260" y="62"/>
                    <a:pt x="260" y="64"/>
                    <a:pt x="261" y="65"/>
                  </a:cubicBezTo>
                  <a:cubicBezTo>
                    <a:pt x="261" y="66"/>
                    <a:pt x="262" y="67"/>
                    <a:pt x="262" y="67"/>
                  </a:cubicBezTo>
                  <a:cubicBezTo>
                    <a:pt x="263" y="68"/>
                    <a:pt x="265" y="67"/>
                    <a:pt x="266" y="67"/>
                  </a:cubicBezTo>
                  <a:cubicBezTo>
                    <a:pt x="267" y="67"/>
                    <a:pt x="268" y="67"/>
                    <a:pt x="268" y="68"/>
                  </a:cubicBezTo>
                  <a:cubicBezTo>
                    <a:pt x="269" y="69"/>
                    <a:pt x="270" y="70"/>
                    <a:pt x="270" y="71"/>
                  </a:cubicBezTo>
                  <a:cubicBezTo>
                    <a:pt x="271" y="71"/>
                    <a:pt x="272" y="73"/>
                    <a:pt x="272" y="74"/>
                  </a:cubicBezTo>
                  <a:cubicBezTo>
                    <a:pt x="273" y="75"/>
                    <a:pt x="275" y="76"/>
                    <a:pt x="276" y="76"/>
                  </a:cubicBezTo>
                  <a:cubicBezTo>
                    <a:pt x="276" y="77"/>
                    <a:pt x="279" y="78"/>
                    <a:pt x="279" y="78"/>
                  </a:cubicBezTo>
                  <a:cubicBezTo>
                    <a:pt x="280" y="79"/>
                    <a:pt x="280" y="80"/>
                    <a:pt x="280" y="81"/>
                  </a:cubicBezTo>
                  <a:cubicBezTo>
                    <a:pt x="280" y="82"/>
                    <a:pt x="280" y="84"/>
                    <a:pt x="280" y="85"/>
                  </a:cubicBezTo>
                  <a:cubicBezTo>
                    <a:pt x="281" y="86"/>
                    <a:pt x="281" y="88"/>
                    <a:pt x="282" y="88"/>
                  </a:cubicBezTo>
                  <a:cubicBezTo>
                    <a:pt x="282" y="89"/>
                    <a:pt x="283" y="89"/>
                    <a:pt x="284" y="89"/>
                  </a:cubicBezTo>
                  <a:cubicBezTo>
                    <a:pt x="284" y="89"/>
                    <a:pt x="285" y="88"/>
                    <a:pt x="286" y="87"/>
                  </a:cubicBezTo>
                  <a:cubicBezTo>
                    <a:pt x="287" y="87"/>
                    <a:pt x="287" y="86"/>
                    <a:pt x="288" y="86"/>
                  </a:cubicBezTo>
                  <a:cubicBezTo>
                    <a:pt x="288" y="85"/>
                    <a:pt x="289" y="83"/>
                    <a:pt x="289" y="83"/>
                  </a:cubicBezTo>
                  <a:cubicBezTo>
                    <a:pt x="289" y="83"/>
                    <a:pt x="290" y="82"/>
                    <a:pt x="291" y="82"/>
                  </a:cubicBezTo>
                  <a:cubicBezTo>
                    <a:pt x="291" y="82"/>
                    <a:pt x="292" y="83"/>
                    <a:pt x="293" y="83"/>
                  </a:cubicBezTo>
                  <a:cubicBezTo>
                    <a:pt x="293" y="84"/>
                    <a:pt x="294" y="86"/>
                    <a:pt x="294" y="87"/>
                  </a:cubicBezTo>
                  <a:cubicBezTo>
                    <a:pt x="295" y="88"/>
                    <a:pt x="296" y="90"/>
                    <a:pt x="297" y="91"/>
                  </a:cubicBezTo>
                  <a:cubicBezTo>
                    <a:pt x="297" y="92"/>
                    <a:pt x="300" y="94"/>
                    <a:pt x="301" y="95"/>
                  </a:cubicBezTo>
                  <a:cubicBezTo>
                    <a:pt x="301" y="96"/>
                    <a:pt x="303" y="99"/>
                    <a:pt x="304" y="100"/>
                  </a:cubicBezTo>
                  <a:cubicBezTo>
                    <a:pt x="304" y="101"/>
                    <a:pt x="305" y="103"/>
                    <a:pt x="305" y="105"/>
                  </a:cubicBezTo>
                  <a:cubicBezTo>
                    <a:pt x="305" y="106"/>
                    <a:pt x="306" y="108"/>
                    <a:pt x="305" y="109"/>
                  </a:cubicBezTo>
                  <a:cubicBezTo>
                    <a:pt x="305" y="109"/>
                    <a:pt x="305" y="111"/>
                    <a:pt x="304" y="111"/>
                  </a:cubicBezTo>
                  <a:cubicBezTo>
                    <a:pt x="304" y="111"/>
                    <a:pt x="303" y="113"/>
                    <a:pt x="303" y="114"/>
                  </a:cubicBezTo>
                  <a:cubicBezTo>
                    <a:pt x="303" y="115"/>
                    <a:pt x="302" y="116"/>
                    <a:pt x="302" y="117"/>
                  </a:cubicBezTo>
                  <a:cubicBezTo>
                    <a:pt x="302" y="118"/>
                    <a:pt x="303" y="120"/>
                    <a:pt x="304" y="120"/>
                  </a:cubicBezTo>
                  <a:cubicBezTo>
                    <a:pt x="305" y="121"/>
                    <a:pt x="306" y="122"/>
                    <a:pt x="307" y="122"/>
                  </a:cubicBezTo>
                  <a:cubicBezTo>
                    <a:pt x="308" y="122"/>
                    <a:pt x="310" y="121"/>
                    <a:pt x="311" y="121"/>
                  </a:cubicBezTo>
                  <a:cubicBezTo>
                    <a:pt x="312" y="121"/>
                    <a:pt x="314" y="121"/>
                    <a:pt x="315" y="122"/>
                  </a:cubicBezTo>
                  <a:cubicBezTo>
                    <a:pt x="315" y="122"/>
                    <a:pt x="317" y="122"/>
                    <a:pt x="317" y="122"/>
                  </a:cubicBezTo>
                  <a:cubicBezTo>
                    <a:pt x="317" y="123"/>
                    <a:pt x="319" y="123"/>
                    <a:pt x="319" y="124"/>
                  </a:cubicBezTo>
                  <a:cubicBezTo>
                    <a:pt x="320" y="125"/>
                    <a:pt x="320" y="127"/>
                    <a:pt x="320" y="128"/>
                  </a:cubicBezTo>
                  <a:cubicBezTo>
                    <a:pt x="320" y="129"/>
                    <a:pt x="319" y="131"/>
                    <a:pt x="319" y="132"/>
                  </a:cubicBezTo>
                  <a:cubicBezTo>
                    <a:pt x="319" y="133"/>
                    <a:pt x="320" y="135"/>
                    <a:pt x="320" y="135"/>
                  </a:cubicBezTo>
                  <a:cubicBezTo>
                    <a:pt x="321" y="137"/>
                    <a:pt x="323" y="138"/>
                    <a:pt x="324" y="139"/>
                  </a:cubicBezTo>
                  <a:cubicBezTo>
                    <a:pt x="325" y="139"/>
                    <a:pt x="326" y="139"/>
                    <a:pt x="327" y="139"/>
                  </a:cubicBezTo>
                  <a:cubicBezTo>
                    <a:pt x="329" y="138"/>
                    <a:pt x="331" y="137"/>
                    <a:pt x="332" y="137"/>
                  </a:cubicBezTo>
                  <a:cubicBezTo>
                    <a:pt x="333" y="136"/>
                    <a:pt x="334" y="135"/>
                    <a:pt x="335" y="134"/>
                  </a:cubicBezTo>
                  <a:cubicBezTo>
                    <a:pt x="336" y="133"/>
                    <a:pt x="338" y="132"/>
                    <a:pt x="339" y="131"/>
                  </a:cubicBezTo>
                  <a:cubicBezTo>
                    <a:pt x="340" y="131"/>
                    <a:pt x="341" y="130"/>
                    <a:pt x="342" y="130"/>
                  </a:cubicBezTo>
                  <a:cubicBezTo>
                    <a:pt x="344" y="130"/>
                    <a:pt x="346" y="130"/>
                    <a:pt x="347" y="130"/>
                  </a:cubicBezTo>
                  <a:cubicBezTo>
                    <a:pt x="348" y="130"/>
                    <a:pt x="350" y="130"/>
                    <a:pt x="351" y="130"/>
                  </a:cubicBezTo>
                  <a:cubicBezTo>
                    <a:pt x="351" y="130"/>
                    <a:pt x="352" y="130"/>
                    <a:pt x="353" y="130"/>
                  </a:cubicBezTo>
                  <a:cubicBezTo>
                    <a:pt x="353" y="130"/>
                    <a:pt x="353" y="131"/>
                    <a:pt x="353" y="131"/>
                  </a:cubicBezTo>
                  <a:cubicBezTo>
                    <a:pt x="354" y="131"/>
                    <a:pt x="354" y="133"/>
                    <a:pt x="355" y="133"/>
                  </a:cubicBezTo>
                  <a:cubicBezTo>
                    <a:pt x="355" y="134"/>
                    <a:pt x="356" y="136"/>
                    <a:pt x="356" y="137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21"/>
            <p:cNvSpPr>
              <a:spLocks/>
            </p:cNvSpPr>
            <p:nvPr/>
          </p:nvSpPr>
          <p:spPr bwMode="auto">
            <a:xfrm>
              <a:off x="4070351" y="3270251"/>
              <a:ext cx="2020888" cy="1504951"/>
            </a:xfrm>
            <a:custGeom>
              <a:avLst/>
              <a:gdLst>
                <a:gd name="T0" fmla="*/ 6 w 458"/>
                <a:gd name="T1" fmla="*/ 61 h 341"/>
                <a:gd name="T2" fmla="*/ 22 w 458"/>
                <a:gd name="T3" fmla="*/ 38 h 341"/>
                <a:gd name="T4" fmla="*/ 39 w 458"/>
                <a:gd name="T5" fmla="*/ 50 h 341"/>
                <a:gd name="T6" fmla="*/ 65 w 458"/>
                <a:gd name="T7" fmla="*/ 48 h 341"/>
                <a:gd name="T8" fmla="*/ 88 w 458"/>
                <a:gd name="T9" fmla="*/ 48 h 341"/>
                <a:gd name="T10" fmla="*/ 103 w 458"/>
                <a:gd name="T11" fmla="*/ 43 h 341"/>
                <a:gd name="T12" fmla="*/ 122 w 458"/>
                <a:gd name="T13" fmla="*/ 32 h 341"/>
                <a:gd name="T14" fmla="*/ 149 w 458"/>
                <a:gd name="T15" fmla="*/ 43 h 341"/>
                <a:gd name="T16" fmla="*/ 162 w 458"/>
                <a:gd name="T17" fmla="*/ 41 h 341"/>
                <a:gd name="T18" fmla="*/ 178 w 458"/>
                <a:gd name="T19" fmla="*/ 26 h 341"/>
                <a:gd name="T20" fmla="*/ 208 w 458"/>
                <a:gd name="T21" fmla="*/ 11 h 341"/>
                <a:gd name="T22" fmla="*/ 230 w 458"/>
                <a:gd name="T23" fmla="*/ 17 h 341"/>
                <a:gd name="T24" fmla="*/ 245 w 458"/>
                <a:gd name="T25" fmla="*/ 20 h 341"/>
                <a:gd name="T26" fmla="*/ 257 w 458"/>
                <a:gd name="T27" fmla="*/ 30 h 341"/>
                <a:gd name="T28" fmla="*/ 277 w 458"/>
                <a:gd name="T29" fmla="*/ 49 h 341"/>
                <a:gd name="T30" fmla="*/ 291 w 458"/>
                <a:gd name="T31" fmla="*/ 31 h 341"/>
                <a:gd name="T32" fmla="*/ 307 w 458"/>
                <a:gd name="T33" fmla="*/ 22 h 341"/>
                <a:gd name="T34" fmla="*/ 338 w 458"/>
                <a:gd name="T35" fmla="*/ 44 h 341"/>
                <a:gd name="T36" fmla="*/ 378 w 458"/>
                <a:gd name="T37" fmla="*/ 72 h 341"/>
                <a:gd name="T38" fmla="*/ 395 w 458"/>
                <a:gd name="T39" fmla="*/ 87 h 341"/>
                <a:gd name="T40" fmla="*/ 408 w 458"/>
                <a:gd name="T41" fmla="*/ 102 h 341"/>
                <a:gd name="T42" fmla="*/ 382 w 458"/>
                <a:gd name="T43" fmla="*/ 128 h 341"/>
                <a:gd name="T44" fmla="*/ 393 w 458"/>
                <a:gd name="T45" fmla="*/ 147 h 341"/>
                <a:gd name="T46" fmla="*/ 420 w 458"/>
                <a:gd name="T47" fmla="*/ 156 h 341"/>
                <a:gd name="T48" fmla="*/ 438 w 458"/>
                <a:gd name="T49" fmla="*/ 173 h 341"/>
                <a:gd name="T50" fmla="*/ 439 w 458"/>
                <a:gd name="T51" fmla="*/ 213 h 341"/>
                <a:gd name="T52" fmla="*/ 447 w 458"/>
                <a:gd name="T53" fmla="*/ 248 h 341"/>
                <a:gd name="T54" fmla="*/ 420 w 458"/>
                <a:gd name="T55" fmla="*/ 263 h 341"/>
                <a:gd name="T56" fmla="*/ 388 w 458"/>
                <a:gd name="T57" fmla="*/ 287 h 341"/>
                <a:gd name="T58" fmla="*/ 380 w 458"/>
                <a:gd name="T59" fmla="*/ 318 h 341"/>
                <a:gd name="T60" fmla="*/ 366 w 458"/>
                <a:gd name="T61" fmla="*/ 338 h 341"/>
                <a:gd name="T62" fmla="*/ 347 w 458"/>
                <a:gd name="T63" fmla="*/ 330 h 341"/>
                <a:gd name="T64" fmla="*/ 340 w 458"/>
                <a:gd name="T65" fmla="*/ 306 h 341"/>
                <a:gd name="T66" fmla="*/ 333 w 458"/>
                <a:gd name="T67" fmla="*/ 294 h 341"/>
                <a:gd name="T68" fmla="*/ 315 w 458"/>
                <a:gd name="T69" fmla="*/ 239 h 341"/>
                <a:gd name="T70" fmla="*/ 286 w 458"/>
                <a:gd name="T71" fmla="*/ 233 h 341"/>
                <a:gd name="T72" fmla="*/ 282 w 458"/>
                <a:gd name="T73" fmla="*/ 252 h 341"/>
                <a:gd name="T74" fmla="*/ 287 w 458"/>
                <a:gd name="T75" fmla="*/ 263 h 341"/>
                <a:gd name="T76" fmla="*/ 275 w 458"/>
                <a:gd name="T77" fmla="*/ 272 h 341"/>
                <a:gd name="T78" fmla="*/ 252 w 458"/>
                <a:gd name="T79" fmla="*/ 272 h 341"/>
                <a:gd name="T80" fmla="*/ 246 w 458"/>
                <a:gd name="T81" fmla="*/ 262 h 341"/>
                <a:gd name="T82" fmla="*/ 233 w 458"/>
                <a:gd name="T83" fmla="*/ 247 h 341"/>
                <a:gd name="T84" fmla="*/ 237 w 458"/>
                <a:gd name="T85" fmla="*/ 233 h 341"/>
                <a:gd name="T86" fmla="*/ 232 w 458"/>
                <a:gd name="T87" fmla="*/ 227 h 341"/>
                <a:gd name="T88" fmla="*/ 203 w 458"/>
                <a:gd name="T89" fmla="*/ 209 h 341"/>
                <a:gd name="T90" fmla="*/ 180 w 458"/>
                <a:gd name="T91" fmla="*/ 208 h 341"/>
                <a:gd name="T92" fmla="*/ 154 w 458"/>
                <a:gd name="T93" fmla="*/ 198 h 341"/>
                <a:gd name="T94" fmla="*/ 139 w 458"/>
                <a:gd name="T95" fmla="*/ 192 h 341"/>
                <a:gd name="T96" fmla="*/ 138 w 458"/>
                <a:gd name="T97" fmla="*/ 209 h 341"/>
                <a:gd name="T98" fmla="*/ 116 w 458"/>
                <a:gd name="T99" fmla="*/ 214 h 341"/>
                <a:gd name="T100" fmla="*/ 97 w 458"/>
                <a:gd name="T101" fmla="*/ 211 h 341"/>
                <a:gd name="T102" fmla="*/ 79 w 458"/>
                <a:gd name="T103" fmla="*/ 200 h 341"/>
                <a:gd name="T104" fmla="*/ 74 w 458"/>
                <a:gd name="T105" fmla="*/ 174 h 341"/>
                <a:gd name="T106" fmla="*/ 61 w 458"/>
                <a:gd name="T107" fmla="*/ 172 h 341"/>
                <a:gd name="T108" fmla="*/ 47 w 458"/>
                <a:gd name="T109" fmla="*/ 153 h 341"/>
                <a:gd name="T110" fmla="*/ 33 w 458"/>
                <a:gd name="T111" fmla="*/ 138 h 341"/>
                <a:gd name="T112" fmla="*/ 18 w 458"/>
                <a:gd name="T113" fmla="*/ 140 h 341"/>
                <a:gd name="T114" fmla="*/ 13 w 458"/>
                <a:gd name="T115" fmla="*/ 107 h 341"/>
                <a:gd name="T116" fmla="*/ 1 w 458"/>
                <a:gd name="T117" fmla="*/ 84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58" h="341">
                  <a:moveTo>
                    <a:pt x="1" y="84"/>
                  </a:moveTo>
                  <a:cubicBezTo>
                    <a:pt x="1" y="83"/>
                    <a:pt x="1" y="83"/>
                    <a:pt x="1" y="83"/>
                  </a:cubicBezTo>
                  <a:cubicBezTo>
                    <a:pt x="2" y="83"/>
                    <a:pt x="3" y="81"/>
                    <a:pt x="3" y="80"/>
                  </a:cubicBezTo>
                  <a:cubicBezTo>
                    <a:pt x="3" y="79"/>
                    <a:pt x="3" y="77"/>
                    <a:pt x="3" y="76"/>
                  </a:cubicBezTo>
                  <a:cubicBezTo>
                    <a:pt x="3" y="75"/>
                    <a:pt x="4" y="72"/>
                    <a:pt x="4" y="71"/>
                  </a:cubicBezTo>
                  <a:cubicBezTo>
                    <a:pt x="4" y="70"/>
                    <a:pt x="4" y="67"/>
                    <a:pt x="5" y="66"/>
                  </a:cubicBezTo>
                  <a:cubicBezTo>
                    <a:pt x="5" y="65"/>
                    <a:pt x="6" y="62"/>
                    <a:pt x="6" y="61"/>
                  </a:cubicBezTo>
                  <a:cubicBezTo>
                    <a:pt x="7" y="58"/>
                    <a:pt x="7" y="53"/>
                    <a:pt x="8" y="50"/>
                  </a:cubicBezTo>
                  <a:cubicBezTo>
                    <a:pt x="9" y="48"/>
                    <a:pt x="10" y="43"/>
                    <a:pt x="10" y="40"/>
                  </a:cubicBezTo>
                  <a:cubicBezTo>
                    <a:pt x="11" y="39"/>
                    <a:pt x="10" y="36"/>
                    <a:pt x="11" y="35"/>
                  </a:cubicBezTo>
                  <a:cubicBezTo>
                    <a:pt x="12" y="34"/>
                    <a:pt x="13" y="34"/>
                    <a:pt x="14" y="33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7" y="33"/>
                    <a:pt x="18" y="34"/>
                    <a:pt x="19" y="34"/>
                  </a:cubicBezTo>
                  <a:cubicBezTo>
                    <a:pt x="20" y="35"/>
                    <a:pt x="21" y="37"/>
                    <a:pt x="22" y="38"/>
                  </a:cubicBezTo>
                  <a:cubicBezTo>
                    <a:pt x="22" y="38"/>
                    <a:pt x="23" y="40"/>
                    <a:pt x="23" y="41"/>
                  </a:cubicBezTo>
                  <a:cubicBezTo>
                    <a:pt x="23" y="42"/>
                    <a:pt x="24" y="44"/>
                    <a:pt x="24" y="45"/>
                  </a:cubicBezTo>
                  <a:cubicBezTo>
                    <a:pt x="25" y="46"/>
                    <a:pt x="25" y="47"/>
                    <a:pt x="26" y="48"/>
                  </a:cubicBezTo>
                  <a:cubicBezTo>
                    <a:pt x="27" y="49"/>
                    <a:pt x="30" y="51"/>
                    <a:pt x="31" y="52"/>
                  </a:cubicBezTo>
                  <a:cubicBezTo>
                    <a:pt x="32" y="53"/>
                    <a:pt x="34" y="53"/>
                    <a:pt x="35" y="53"/>
                  </a:cubicBezTo>
                  <a:cubicBezTo>
                    <a:pt x="35" y="53"/>
                    <a:pt x="37" y="52"/>
                    <a:pt x="37" y="51"/>
                  </a:cubicBezTo>
                  <a:cubicBezTo>
                    <a:pt x="38" y="51"/>
                    <a:pt x="38" y="50"/>
                    <a:pt x="39" y="50"/>
                  </a:cubicBezTo>
                  <a:cubicBezTo>
                    <a:pt x="39" y="50"/>
                    <a:pt x="41" y="50"/>
                    <a:pt x="42" y="50"/>
                  </a:cubicBezTo>
                  <a:cubicBezTo>
                    <a:pt x="43" y="50"/>
                    <a:pt x="44" y="51"/>
                    <a:pt x="45" y="52"/>
                  </a:cubicBezTo>
                  <a:cubicBezTo>
                    <a:pt x="47" y="53"/>
                    <a:pt x="48" y="54"/>
                    <a:pt x="50" y="55"/>
                  </a:cubicBezTo>
                  <a:cubicBezTo>
                    <a:pt x="51" y="55"/>
                    <a:pt x="53" y="56"/>
                    <a:pt x="55" y="56"/>
                  </a:cubicBezTo>
                  <a:cubicBezTo>
                    <a:pt x="55" y="57"/>
                    <a:pt x="58" y="57"/>
                    <a:pt x="59" y="56"/>
                  </a:cubicBezTo>
                  <a:cubicBezTo>
                    <a:pt x="60" y="56"/>
                    <a:pt x="62" y="54"/>
                    <a:pt x="63" y="53"/>
                  </a:cubicBezTo>
                  <a:cubicBezTo>
                    <a:pt x="63" y="52"/>
                    <a:pt x="64" y="50"/>
                    <a:pt x="65" y="48"/>
                  </a:cubicBezTo>
                  <a:cubicBezTo>
                    <a:pt x="65" y="47"/>
                    <a:pt x="66" y="46"/>
                    <a:pt x="67" y="46"/>
                  </a:cubicBezTo>
                  <a:cubicBezTo>
                    <a:pt x="67" y="45"/>
                    <a:pt x="69" y="44"/>
                    <a:pt x="70" y="44"/>
                  </a:cubicBezTo>
                  <a:cubicBezTo>
                    <a:pt x="71" y="44"/>
                    <a:pt x="75" y="44"/>
                    <a:pt x="76" y="44"/>
                  </a:cubicBezTo>
                  <a:cubicBezTo>
                    <a:pt x="78" y="44"/>
                    <a:pt x="80" y="44"/>
                    <a:pt x="82" y="44"/>
                  </a:cubicBezTo>
                  <a:cubicBezTo>
                    <a:pt x="83" y="44"/>
                    <a:pt x="83" y="45"/>
                    <a:pt x="84" y="45"/>
                  </a:cubicBezTo>
                  <a:cubicBezTo>
                    <a:pt x="85" y="46"/>
                    <a:pt x="86" y="46"/>
                    <a:pt x="86" y="46"/>
                  </a:cubicBezTo>
                  <a:cubicBezTo>
                    <a:pt x="87" y="47"/>
                    <a:pt x="87" y="48"/>
                    <a:pt x="88" y="48"/>
                  </a:cubicBezTo>
                  <a:cubicBezTo>
                    <a:pt x="88" y="48"/>
                    <a:pt x="89" y="48"/>
                    <a:pt x="89" y="47"/>
                  </a:cubicBezTo>
                  <a:cubicBezTo>
                    <a:pt x="90" y="47"/>
                    <a:pt x="91" y="47"/>
                    <a:pt x="91" y="46"/>
                  </a:cubicBezTo>
                  <a:cubicBezTo>
                    <a:pt x="92" y="46"/>
                    <a:pt x="92" y="44"/>
                    <a:pt x="93" y="43"/>
                  </a:cubicBezTo>
                  <a:cubicBezTo>
                    <a:pt x="93" y="43"/>
                    <a:pt x="95" y="42"/>
                    <a:pt x="95" y="42"/>
                  </a:cubicBezTo>
                  <a:cubicBezTo>
                    <a:pt x="96" y="41"/>
                    <a:pt x="98" y="41"/>
                    <a:pt x="99" y="41"/>
                  </a:cubicBezTo>
                  <a:cubicBezTo>
                    <a:pt x="99" y="41"/>
                    <a:pt x="100" y="41"/>
                    <a:pt x="101" y="42"/>
                  </a:cubicBezTo>
                  <a:cubicBezTo>
                    <a:pt x="101" y="42"/>
                    <a:pt x="102" y="42"/>
                    <a:pt x="103" y="43"/>
                  </a:cubicBezTo>
                  <a:cubicBezTo>
                    <a:pt x="103" y="43"/>
                    <a:pt x="104" y="44"/>
                    <a:pt x="105" y="44"/>
                  </a:cubicBezTo>
                  <a:cubicBezTo>
                    <a:pt x="105" y="44"/>
                    <a:pt x="107" y="44"/>
                    <a:pt x="107" y="44"/>
                  </a:cubicBezTo>
                  <a:cubicBezTo>
                    <a:pt x="108" y="44"/>
                    <a:pt x="109" y="44"/>
                    <a:pt x="109" y="44"/>
                  </a:cubicBezTo>
                  <a:cubicBezTo>
                    <a:pt x="110" y="43"/>
                    <a:pt x="111" y="42"/>
                    <a:pt x="112" y="41"/>
                  </a:cubicBezTo>
                  <a:cubicBezTo>
                    <a:pt x="112" y="39"/>
                    <a:pt x="113" y="37"/>
                    <a:pt x="114" y="36"/>
                  </a:cubicBezTo>
                  <a:cubicBezTo>
                    <a:pt x="115" y="35"/>
                    <a:pt x="116" y="34"/>
                    <a:pt x="117" y="34"/>
                  </a:cubicBezTo>
                  <a:cubicBezTo>
                    <a:pt x="118" y="33"/>
                    <a:pt x="120" y="32"/>
                    <a:pt x="122" y="32"/>
                  </a:cubicBezTo>
                  <a:cubicBezTo>
                    <a:pt x="123" y="32"/>
                    <a:pt x="124" y="32"/>
                    <a:pt x="125" y="32"/>
                  </a:cubicBezTo>
                  <a:cubicBezTo>
                    <a:pt x="126" y="32"/>
                    <a:pt x="127" y="33"/>
                    <a:pt x="128" y="33"/>
                  </a:cubicBezTo>
                  <a:cubicBezTo>
                    <a:pt x="128" y="33"/>
                    <a:pt x="129" y="34"/>
                    <a:pt x="130" y="35"/>
                  </a:cubicBezTo>
                  <a:cubicBezTo>
                    <a:pt x="131" y="36"/>
                    <a:pt x="133" y="38"/>
                    <a:pt x="135" y="39"/>
                  </a:cubicBezTo>
                  <a:cubicBezTo>
                    <a:pt x="136" y="40"/>
                    <a:pt x="138" y="43"/>
                    <a:pt x="140" y="43"/>
                  </a:cubicBezTo>
                  <a:cubicBezTo>
                    <a:pt x="141" y="44"/>
                    <a:pt x="144" y="43"/>
                    <a:pt x="145" y="43"/>
                  </a:cubicBezTo>
                  <a:cubicBezTo>
                    <a:pt x="146" y="43"/>
                    <a:pt x="148" y="43"/>
                    <a:pt x="149" y="43"/>
                  </a:cubicBezTo>
                  <a:cubicBezTo>
                    <a:pt x="150" y="43"/>
                    <a:pt x="152" y="42"/>
                    <a:pt x="152" y="41"/>
                  </a:cubicBezTo>
                  <a:cubicBezTo>
                    <a:pt x="153" y="41"/>
                    <a:pt x="153" y="39"/>
                    <a:pt x="153" y="39"/>
                  </a:cubicBezTo>
                  <a:cubicBezTo>
                    <a:pt x="154" y="38"/>
                    <a:pt x="155" y="38"/>
                    <a:pt x="155" y="38"/>
                  </a:cubicBezTo>
                  <a:cubicBezTo>
                    <a:pt x="156" y="38"/>
                    <a:pt x="157" y="37"/>
                    <a:pt x="158" y="38"/>
                  </a:cubicBezTo>
                  <a:cubicBezTo>
                    <a:pt x="158" y="38"/>
                    <a:pt x="159" y="39"/>
                    <a:pt x="159" y="39"/>
                  </a:cubicBezTo>
                  <a:cubicBezTo>
                    <a:pt x="159" y="40"/>
                    <a:pt x="159" y="41"/>
                    <a:pt x="159" y="41"/>
                  </a:cubicBezTo>
                  <a:cubicBezTo>
                    <a:pt x="160" y="41"/>
                    <a:pt x="161" y="41"/>
                    <a:pt x="162" y="41"/>
                  </a:cubicBezTo>
                  <a:cubicBezTo>
                    <a:pt x="163" y="41"/>
                    <a:pt x="165" y="41"/>
                    <a:pt x="166" y="40"/>
                  </a:cubicBezTo>
                  <a:cubicBezTo>
                    <a:pt x="167" y="40"/>
                    <a:pt x="169" y="38"/>
                    <a:pt x="170" y="38"/>
                  </a:cubicBezTo>
                  <a:cubicBezTo>
                    <a:pt x="171" y="37"/>
                    <a:pt x="172" y="35"/>
                    <a:pt x="173" y="34"/>
                  </a:cubicBezTo>
                  <a:cubicBezTo>
                    <a:pt x="174" y="34"/>
                    <a:pt x="175" y="33"/>
                    <a:pt x="175" y="32"/>
                  </a:cubicBezTo>
                  <a:cubicBezTo>
                    <a:pt x="176" y="31"/>
                    <a:pt x="176" y="30"/>
                    <a:pt x="176" y="30"/>
                  </a:cubicBezTo>
                  <a:cubicBezTo>
                    <a:pt x="176" y="29"/>
                    <a:pt x="176" y="28"/>
                    <a:pt x="176" y="27"/>
                  </a:cubicBezTo>
                  <a:cubicBezTo>
                    <a:pt x="176" y="26"/>
                    <a:pt x="177" y="26"/>
                    <a:pt x="178" y="26"/>
                  </a:cubicBezTo>
                  <a:cubicBezTo>
                    <a:pt x="179" y="25"/>
                    <a:pt x="180" y="24"/>
                    <a:pt x="180" y="24"/>
                  </a:cubicBezTo>
                  <a:cubicBezTo>
                    <a:pt x="181" y="24"/>
                    <a:pt x="184" y="23"/>
                    <a:pt x="185" y="23"/>
                  </a:cubicBezTo>
                  <a:cubicBezTo>
                    <a:pt x="186" y="23"/>
                    <a:pt x="188" y="23"/>
                    <a:pt x="189" y="23"/>
                  </a:cubicBezTo>
                  <a:cubicBezTo>
                    <a:pt x="190" y="23"/>
                    <a:pt x="191" y="22"/>
                    <a:pt x="192" y="22"/>
                  </a:cubicBezTo>
                  <a:cubicBezTo>
                    <a:pt x="193" y="21"/>
                    <a:pt x="196" y="20"/>
                    <a:pt x="197" y="19"/>
                  </a:cubicBezTo>
                  <a:cubicBezTo>
                    <a:pt x="199" y="18"/>
                    <a:pt x="201" y="16"/>
                    <a:pt x="202" y="15"/>
                  </a:cubicBezTo>
                  <a:cubicBezTo>
                    <a:pt x="204" y="14"/>
                    <a:pt x="207" y="12"/>
                    <a:pt x="208" y="11"/>
                  </a:cubicBezTo>
                  <a:cubicBezTo>
                    <a:pt x="209" y="10"/>
                    <a:pt x="211" y="8"/>
                    <a:pt x="213" y="7"/>
                  </a:cubicBezTo>
                  <a:cubicBezTo>
                    <a:pt x="214" y="6"/>
                    <a:pt x="216" y="4"/>
                    <a:pt x="217" y="3"/>
                  </a:cubicBezTo>
                  <a:cubicBezTo>
                    <a:pt x="218" y="3"/>
                    <a:pt x="219" y="2"/>
                    <a:pt x="220" y="1"/>
                  </a:cubicBezTo>
                  <a:cubicBezTo>
                    <a:pt x="220" y="1"/>
                    <a:pt x="221" y="0"/>
                    <a:pt x="221" y="0"/>
                  </a:cubicBezTo>
                  <a:cubicBezTo>
                    <a:pt x="223" y="1"/>
                    <a:pt x="225" y="2"/>
                    <a:pt x="225" y="3"/>
                  </a:cubicBezTo>
                  <a:cubicBezTo>
                    <a:pt x="226" y="5"/>
                    <a:pt x="228" y="9"/>
                    <a:pt x="229" y="11"/>
                  </a:cubicBezTo>
                  <a:cubicBezTo>
                    <a:pt x="229" y="13"/>
                    <a:pt x="230" y="15"/>
                    <a:pt x="230" y="17"/>
                  </a:cubicBezTo>
                  <a:cubicBezTo>
                    <a:pt x="230" y="18"/>
                    <a:pt x="230" y="21"/>
                    <a:pt x="229" y="22"/>
                  </a:cubicBezTo>
                  <a:cubicBezTo>
                    <a:pt x="229" y="23"/>
                    <a:pt x="227" y="24"/>
                    <a:pt x="226" y="26"/>
                  </a:cubicBezTo>
                  <a:cubicBezTo>
                    <a:pt x="226" y="26"/>
                    <a:pt x="228" y="29"/>
                    <a:pt x="229" y="30"/>
                  </a:cubicBezTo>
                  <a:cubicBezTo>
                    <a:pt x="229" y="30"/>
                    <a:pt x="232" y="32"/>
                    <a:pt x="233" y="32"/>
                  </a:cubicBezTo>
                  <a:cubicBezTo>
                    <a:pt x="235" y="32"/>
                    <a:pt x="236" y="30"/>
                    <a:pt x="237" y="29"/>
                  </a:cubicBezTo>
                  <a:cubicBezTo>
                    <a:pt x="238" y="28"/>
                    <a:pt x="240" y="26"/>
                    <a:pt x="241" y="25"/>
                  </a:cubicBezTo>
                  <a:cubicBezTo>
                    <a:pt x="242" y="24"/>
                    <a:pt x="245" y="21"/>
                    <a:pt x="245" y="20"/>
                  </a:cubicBezTo>
                  <a:cubicBezTo>
                    <a:pt x="245" y="20"/>
                    <a:pt x="247" y="18"/>
                    <a:pt x="248" y="17"/>
                  </a:cubicBezTo>
                  <a:cubicBezTo>
                    <a:pt x="250" y="17"/>
                    <a:pt x="253" y="17"/>
                    <a:pt x="254" y="18"/>
                  </a:cubicBezTo>
                  <a:cubicBezTo>
                    <a:pt x="254" y="18"/>
                    <a:pt x="253" y="20"/>
                    <a:pt x="253" y="20"/>
                  </a:cubicBezTo>
                  <a:cubicBezTo>
                    <a:pt x="253" y="21"/>
                    <a:pt x="253" y="22"/>
                    <a:pt x="254" y="22"/>
                  </a:cubicBezTo>
                  <a:cubicBezTo>
                    <a:pt x="254" y="23"/>
                    <a:pt x="255" y="24"/>
                    <a:pt x="256" y="25"/>
                  </a:cubicBezTo>
                  <a:cubicBezTo>
                    <a:pt x="256" y="25"/>
                    <a:pt x="257" y="26"/>
                    <a:pt x="257" y="27"/>
                  </a:cubicBezTo>
                  <a:cubicBezTo>
                    <a:pt x="257" y="28"/>
                    <a:pt x="257" y="29"/>
                    <a:pt x="257" y="30"/>
                  </a:cubicBezTo>
                  <a:cubicBezTo>
                    <a:pt x="257" y="30"/>
                    <a:pt x="256" y="30"/>
                    <a:pt x="256" y="30"/>
                  </a:cubicBezTo>
                  <a:cubicBezTo>
                    <a:pt x="255" y="31"/>
                    <a:pt x="255" y="33"/>
                    <a:pt x="255" y="34"/>
                  </a:cubicBezTo>
                  <a:cubicBezTo>
                    <a:pt x="256" y="34"/>
                    <a:pt x="256" y="36"/>
                    <a:pt x="257" y="37"/>
                  </a:cubicBezTo>
                  <a:cubicBezTo>
                    <a:pt x="257" y="38"/>
                    <a:pt x="259" y="41"/>
                    <a:pt x="260" y="42"/>
                  </a:cubicBezTo>
                  <a:cubicBezTo>
                    <a:pt x="261" y="43"/>
                    <a:pt x="265" y="44"/>
                    <a:pt x="266" y="44"/>
                  </a:cubicBezTo>
                  <a:cubicBezTo>
                    <a:pt x="267" y="45"/>
                    <a:pt x="270" y="46"/>
                    <a:pt x="271" y="47"/>
                  </a:cubicBezTo>
                  <a:cubicBezTo>
                    <a:pt x="273" y="48"/>
                    <a:pt x="276" y="48"/>
                    <a:pt x="277" y="49"/>
                  </a:cubicBezTo>
                  <a:cubicBezTo>
                    <a:pt x="279" y="49"/>
                    <a:pt x="282" y="49"/>
                    <a:pt x="284" y="49"/>
                  </a:cubicBezTo>
                  <a:cubicBezTo>
                    <a:pt x="285" y="49"/>
                    <a:pt x="287" y="48"/>
                    <a:pt x="288" y="48"/>
                  </a:cubicBezTo>
                  <a:cubicBezTo>
                    <a:pt x="289" y="47"/>
                    <a:pt x="292" y="45"/>
                    <a:pt x="293" y="44"/>
                  </a:cubicBezTo>
                  <a:cubicBezTo>
                    <a:pt x="293" y="43"/>
                    <a:pt x="294" y="42"/>
                    <a:pt x="295" y="40"/>
                  </a:cubicBezTo>
                  <a:cubicBezTo>
                    <a:pt x="295" y="39"/>
                    <a:pt x="295" y="38"/>
                    <a:pt x="295" y="37"/>
                  </a:cubicBezTo>
                  <a:cubicBezTo>
                    <a:pt x="295" y="36"/>
                    <a:pt x="294" y="35"/>
                    <a:pt x="293" y="34"/>
                  </a:cubicBezTo>
                  <a:cubicBezTo>
                    <a:pt x="293" y="33"/>
                    <a:pt x="291" y="32"/>
                    <a:pt x="291" y="31"/>
                  </a:cubicBezTo>
                  <a:cubicBezTo>
                    <a:pt x="291" y="30"/>
                    <a:pt x="291" y="29"/>
                    <a:pt x="291" y="29"/>
                  </a:cubicBezTo>
                  <a:cubicBezTo>
                    <a:pt x="291" y="28"/>
                    <a:pt x="292" y="27"/>
                    <a:pt x="293" y="26"/>
                  </a:cubicBezTo>
                  <a:cubicBezTo>
                    <a:pt x="293" y="26"/>
                    <a:pt x="294" y="26"/>
                    <a:pt x="295" y="26"/>
                  </a:cubicBezTo>
                  <a:cubicBezTo>
                    <a:pt x="295" y="26"/>
                    <a:pt x="296" y="26"/>
                    <a:pt x="296" y="26"/>
                  </a:cubicBezTo>
                  <a:cubicBezTo>
                    <a:pt x="297" y="26"/>
                    <a:pt x="297" y="27"/>
                    <a:pt x="297" y="27"/>
                  </a:cubicBezTo>
                  <a:cubicBezTo>
                    <a:pt x="299" y="28"/>
                    <a:pt x="302" y="27"/>
                    <a:pt x="302" y="27"/>
                  </a:cubicBezTo>
                  <a:cubicBezTo>
                    <a:pt x="304" y="26"/>
                    <a:pt x="306" y="23"/>
                    <a:pt x="307" y="22"/>
                  </a:cubicBezTo>
                  <a:cubicBezTo>
                    <a:pt x="308" y="22"/>
                    <a:pt x="311" y="22"/>
                    <a:pt x="312" y="22"/>
                  </a:cubicBezTo>
                  <a:cubicBezTo>
                    <a:pt x="314" y="22"/>
                    <a:pt x="317" y="24"/>
                    <a:pt x="319" y="25"/>
                  </a:cubicBezTo>
                  <a:cubicBezTo>
                    <a:pt x="321" y="26"/>
                    <a:pt x="326" y="27"/>
                    <a:pt x="328" y="28"/>
                  </a:cubicBezTo>
                  <a:cubicBezTo>
                    <a:pt x="329" y="28"/>
                    <a:pt x="332" y="30"/>
                    <a:pt x="332" y="30"/>
                  </a:cubicBezTo>
                  <a:cubicBezTo>
                    <a:pt x="333" y="32"/>
                    <a:pt x="333" y="34"/>
                    <a:pt x="333" y="36"/>
                  </a:cubicBezTo>
                  <a:cubicBezTo>
                    <a:pt x="334" y="37"/>
                    <a:pt x="334" y="41"/>
                    <a:pt x="335" y="42"/>
                  </a:cubicBezTo>
                  <a:cubicBezTo>
                    <a:pt x="335" y="42"/>
                    <a:pt x="337" y="44"/>
                    <a:pt x="338" y="44"/>
                  </a:cubicBezTo>
                  <a:cubicBezTo>
                    <a:pt x="339" y="44"/>
                    <a:pt x="342" y="42"/>
                    <a:pt x="344" y="42"/>
                  </a:cubicBezTo>
                  <a:cubicBezTo>
                    <a:pt x="346" y="41"/>
                    <a:pt x="349" y="41"/>
                    <a:pt x="350" y="41"/>
                  </a:cubicBezTo>
                  <a:cubicBezTo>
                    <a:pt x="352" y="41"/>
                    <a:pt x="355" y="42"/>
                    <a:pt x="357" y="43"/>
                  </a:cubicBezTo>
                  <a:cubicBezTo>
                    <a:pt x="359" y="44"/>
                    <a:pt x="362" y="48"/>
                    <a:pt x="363" y="50"/>
                  </a:cubicBezTo>
                  <a:cubicBezTo>
                    <a:pt x="364" y="51"/>
                    <a:pt x="366" y="54"/>
                    <a:pt x="367" y="56"/>
                  </a:cubicBezTo>
                  <a:cubicBezTo>
                    <a:pt x="368" y="58"/>
                    <a:pt x="371" y="63"/>
                    <a:pt x="373" y="65"/>
                  </a:cubicBezTo>
                  <a:cubicBezTo>
                    <a:pt x="374" y="67"/>
                    <a:pt x="377" y="70"/>
                    <a:pt x="378" y="72"/>
                  </a:cubicBezTo>
                  <a:cubicBezTo>
                    <a:pt x="379" y="74"/>
                    <a:pt x="380" y="75"/>
                    <a:pt x="381" y="77"/>
                  </a:cubicBezTo>
                  <a:cubicBezTo>
                    <a:pt x="381" y="78"/>
                    <a:pt x="380" y="80"/>
                    <a:pt x="380" y="82"/>
                  </a:cubicBezTo>
                  <a:cubicBezTo>
                    <a:pt x="380" y="83"/>
                    <a:pt x="381" y="86"/>
                    <a:pt x="381" y="87"/>
                  </a:cubicBezTo>
                  <a:cubicBezTo>
                    <a:pt x="382" y="89"/>
                    <a:pt x="382" y="91"/>
                    <a:pt x="384" y="92"/>
                  </a:cubicBezTo>
                  <a:cubicBezTo>
                    <a:pt x="385" y="92"/>
                    <a:pt x="386" y="90"/>
                    <a:pt x="387" y="89"/>
                  </a:cubicBezTo>
                  <a:cubicBezTo>
                    <a:pt x="388" y="89"/>
                    <a:pt x="389" y="87"/>
                    <a:pt x="390" y="87"/>
                  </a:cubicBezTo>
                  <a:cubicBezTo>
                    <a:pt x="391" y="87"/>
                    <a:pt x="393" y="87"/>
                    <a:pt x="395" y="87"/>
                  </a:cubicBezTo>
                  <a:cubicBezTo>
                    <a:pt x="396" y="88"/>
                    <a:pt x="399" y="90"/>
                    <a:pt x="401" y="91"/>
                  </a:cubicBezTo>
                  <a:cubicBezTo>
                    <a:pt x="403" y="91"/>
                    <a:pt x="405" y="91"/>
                    <a:pt x="407" y="91"/>
                  </a:cubicBezTo>
                  <a:cubicBezTo>
                    <a:pt x="408" y="91"/>
                    <a:pt x="410" y="91"/>
                    <a:pt x="411" y="91"/>
                  </a:cubicBezTo>
                  <a:cubicBezTo>
                    <a:pt x="412" y="92"/>
                    <a:pt x="413" y="94"/>
                    <a:pt x="413" y="95"/>
                  </a:cubicBezTo>
                  <a:cubicBezTo>
                    <a:pt x="413" y="96"/>
                    <a:pt x="412" y="97"/>
                    <a:pt x="411" y="97"/>
                  </a:cubicBezTo>
                  <a:cubicBezTo>
                    <a:pt x="411" y="98"/>
                    <a:pt x="409" y="98"/>
                    <a:pt x="409" y="98"/>
                  </a:cubicBezTo>
                  <a:cubicBezTo>
                    <a:pt x="408" y="99"/>
                    <a:pt x="409" y="101"/>
                    <a:pt x="408" y="102"/>
                  </a:cubicBezTo>
                  <a:cubicBezTo>
                    <a:pt x="408" y="103"/>
                    <a:pt x="407" y="104"/>
                    <a:pt x="407" y="105"/>
                  </a:cubicBezTo>
                  <a:cubicBezTo>
                    <a:pt x="406" y="106"/>
                    <a:pt x="403" y="107"/>
                    <a:pt x="403" y="107"/>
                  </a:cubicBezTo>
                  <a:cubicBezTo>
                    <a:pt x="401" y="108"/>
                    <a:pt x="399" y="109"/>
                    <a:pt x="398" y="110"/>
                  </a:cubicBezTo>
                  <a:cubicBezTo>
                    <a:pt x="395" y="111"/>
                    <a:pt x="391" y="114"/>
                    <a:pt x="390" y="115"/>
                  </a:cubicBezTo>
                  <a:cubicBezTo>
                    <a:pt x="389" y="116"/>
                    <a:pt x="387" y="118"/>
                    <a:pt x="386" y="119"/>
                  </a:cubicBezTo>
                  <a:cubicBezTo>
                    <a:pt x="386" y="120"/>
                    <a:pt x="384" y="122"/>
                    <a:pt x="383" y="123"/>
                  </a:cubicBezTo>
                  <a:cubicBezTo>
                    <a:pt x="383" y="124"/>
                    <a:pt x="382" y="127"/>
                    <a:pt x="382" y="128"/>
                  </a:cubicBezTo>
                  <a:cubicBezTo>
                    <a:pt x="382" y="129"/>
                    <a:pt x="383" y="130"/>
                    <a:pt x="384" y="131"/>
                  </a:cubicBezTo>
                  <a:cubicBezTo>
                    <a:pt x="385" y="131"/>
                    <a:pt x="388" y="131"/>
                    <a:pt x="389" y="132"/>
                  </a:cubicBezTo>
                  <a:cubicBezTo>
                    <a:pt x="389" y="133"/>
                    <a:pt x="389" y="135"/>
                    <a:pt x="388" y="136"/>
                  </a:cubicBezTo>
                  <a:cubicBezTo>
                    <a:pt x="387" y="137"/>
                    <a:pt x="385" y="138"/>
                    <a:pt x="385" y="139"/>
                  </a:cubicBezTo>
                  <a:cubicBezTo>
                    <a:pt x="385" y="140"/>
                    <a:pt x="386" y="141"/>
                    <a:pt x="387" y="141"/>
                  </a:cubicBezTo>
                  <a:cubicBezTo>
                    <a:pt x="387" y="142"/>
                    <a:pt x="389" y="143"/>
                    <a:pt x="390" y="143"/>
                  </a:cubicBezTo>
                  <a:cubicBezTo>
                    <a:pt x="390" y="144"/>
                    <a:pt x="392" y="146"/>
                    <a:pt x="393" y="147"/>
                  </a:cubicBezTo>
                  <a:cubicBezTo>
                    <a:pt x="394" y="148"/>
                    <a:pt x="395" y="150"/>
                    <a:pt x="396" y="151"/>
                  </a:cubicBezTo>
                  <a:cubicBezTo>
                    <a:pt x="397" y="153"/>
                    <a:pt x="399" y="156"/>
                    <a:pt x="400" y="156"/>
                  </a:cubicBezTo>
                  <a:cubicBezTo>
                    <a:pt x="401" y="157"/>
                    <a:pt x="404" y="155"/>
                    <a:pt x="405" y="155"/>
                  </a:cubicBezTo>
                  <a:cubicBezTo>
                    <a:pt x="406" y="155"/>
                    <a:pt x="407" y="153"/>
                    <a:pt x="408" y="152"/>
                  </a:cubicBezTo>
                  <a:cubicBezTo>
                    <a:pt x="409" y="152"/>
                    <a:pt x="411" y="154"/>
                    <a:pt x="412" y="154"/>
                  </a:cubicBezTo>
                  <a:cubicBezTo>
                    <a:pt x="413" y="154"/>
                    <a:pt x="415" y="153"/>
                    <a:pt x="416" y="153"/>
                  </a:cubicBezTo>
                  <a:cubicBezTo>
                    <a:pt x="417" y="154"/>
                    <a:pt x="419" y="155"/>
                    <a:pt x="420" y="156"/>
                  </a:cubicBezTo>
                  <a:cubicBezTo>
                    <a:pt x="420" y="156"/>
                    <a:pt x="422" y="155"/>
                    <a:pt x="423" y="155"/>
                  </a:cubicBezTo>
                  <a:cubicBezTo>
                    <a:pt x="423" y="155"/>
                    <a:pt x="425" y="153"/>
                    <a:pt x="426" y="152"/>
                  </a:cubicBezTo>
                  <a:cubicBezTo>
                    <a:pt x="427" y="152"/>
                    <a:pt x="430" y="153"/>
                    <a:pt x="431" y="154"/>
                  </a:cubicBezTo>
                  <a:cubicBezTo>
                    <a:pt x="432" y="155"/>
                    <a:pt x="434" y="156"/>
                    <a:pt x="435" y="157"/>
                  </a:cubicBezTo>
                  <a:cubicBezTo>
                    <a:pt x="435" y="158"/>
                    <a:pt x="437" y="159"/>
                    <a:pt x="438" y="159"/>
                  </a:cubicBezTo>
                  <a:cubicBezTo>
                    <a:pt x="439" y="161"/>
                    <a:pt x="438" y="166"/>
                    <a:pt x="438" y="167"/>
                  </a:cubicBezTo>
                  <a:cubicBezTo>
                    <a:pt x="438" y="169"/>
                    <a:pt x="437" y="171"/>
                    <a:pt x="438" y="173"/>
                  </a:cubicBezTo>
                  <a:cubicBezTo>
                    <a:pt x="438" y="174"/>
                    <a:pt x="442" y="175"/>
                    <a:pt x="443" y="175"/>
                  </a:cubicBezTo>
                  <a:cubicBezTo>
                    <a:pt x="444" y="176"/>
                    <a:pt x="447" y="176"/>
                    <a:pt x="447" y="177"/>
                  </a:cubicBezTo>
                  <a:cubicBezTo>
                    <a:pt x="448" y="178"/>
                    <a:pt x="449" y="180"/>
                    <a:pt x="449" y="181"/>
                  </a:cubicBezTo>
                  <a:cubicBezTo>
                    <a:pt x="450" y="183"/>
                    <a:pt x="451" y="186"/>
                    <a:pt x="450" y="188"/>
                  </a:cubicBezTo>
                  <a:cubicBezTo>
                    <a:pt x="450" y="191"/>
                    <a:pt x="447" y="195"/>
                    <a:pt x="446" y="197"/>
                  </a:cubicBezTo>
                  <a:cubicBezTo>
                    <a:pt x="444" y="199"/>
                    <a:pt x="442" y="204"/>
                    <a:pt x="441" y="206"/>
                  </a:cubicBezTo>
                  <a:cubicBezTo>
                    <a:pt x="440" y="207"/>
                    <a:pt x="439" y="211"/>
                    <a:pt x="439" y="213"/>
                  </a:cubicBezTo>
                  <a:cubicBezTo>
                    <a:pt x="439" y="214"/>
                    <a:pt x="440" y="216"/>
                    <a:pt x="441" y="217"/>
                  </a:cubicBezTo>
                  <a:cubicBezTo>
                    <a:pt x="442" y="219"/>
                    <a:pt x="445" y="222"/>
                    <a:pt x="445" y="222"/>
                  </a:cubicBezTo>
                  <a:cubicBezTo>
                    <a:pt x="446" y="222"/>
                    <a:pt x="450" y="224"/>
                    <a:pt x="451" y="225"/>
                  </a:cubicBezTo>
                  <a:cubicBezTo>
                    <a:pt x="453" y="226"/>
                    <a:pt x="455" y="228"/>
                    <a:pt x="456" y="230"/>
                  </a:cubicBezTo>
                  <a:cubicBezTo>
                    <a:pt x="457" y="232"/>
                    <a:pt x="458" y="236"/>
                    <a:pt x="457" y="238"/>
                  </a:cubicBezTo>
                  <a:cubicBezTo>
                    <a:pt x="457" y="240"/>
                    <a:pt x="456" y="243"/>
                    <a:pt x="455" y="244"/>
                  </a:cubicBezTo>
                  <a:cubicBezTo>
                    <a:pt x="454" y="246"/>
                    <a:pt x="449" y="248"/>
                    <a:pt x="447" y="248"/>
                  </a:cubicBezTo>
                  <a:cubicBezTo>
                    <a:pt x="446" y="249"/>
                    <a:pt x="443" y="249"/>
                    <a:pt x="442" y="249"/>
                  </a:cubicBezTo>
                  <a:cubicBezTo>
                    <a:pt x="440" y="248"/>
                    <a:pt x="438" y="245"/>
                    <a:pt x="437" y="244"/>
                  </a:cubicBezTo>
                  <a:cubicBezTo>
                    <a:pt x="435" y="244"/>
                    <a:pt x="433" y="244"/>
                    <a:pt x="432" y="244"/>
                  </a:cubicBezTo>
                  <a:cubicBezTo>
                    <a:pt x="431" y="244"/>
                    <a:pt x="428" y="245"/>
                    <a:pt x="427" y="246"/>
                  </a:cubicBezTo>
                  <a:cubicBezTo>
                    <a:pt x="427" y="247"/>
                    <a:pt x="424" y="248"/>
                    <a:pt x="423" y="249"/>
                  </a:cubicBezTo>
                  <a:cubicBezTo>
                    <a:pt x="423" y="251"/>
                    <a:pt x="422" y="253"/>
                    <a:pt x="421" y="254"/>
                  </a:cubicBezTo>
                  <a:cubicBezTo>
                    <a:pt x="421" y="256"/>
                    <a:pt x="421" y="261"/>
                    <a:pt x="420" y="263"/>
                  </a:cubicBezTo>
                  <a:cubicBezTo>
                    <a:pt x="420" y="265"/>
                    <a:pt x="420" y="270"/>
                    <a:pt x="419" y="271"/>
                  </a:cubicBezTo>
                  <a:cubicBezTo>
                    <a:pt x="418" y="272"/>
                    <a:pt x="415" y="273"/>
                    <a:pt x="414" y="274"/>
                  </a:cubicBezTo>
                  <a:cubicBezTo>
                    <a:pt x="412" y="274"/>
                    <a:pt x="409" y="273"/>
                    <a:pt x="407" y="273"/>
                  </a:cubicBezTo>
                  <a:cubicBezTo>
                    <a:pt x="406" y="273"/>
                    <a:pt x="402" y="273"/>
                    <a:pt x="401" y="275"/>
                  </a:cubicBezTo>
                  <a:cubicBezTo>
                    <a:pt x="399" y="276"/>
                    <a:pt x="399" y="280"/>
                    <a:pt x="398" y="281"/>
                  </a:cubicBezTo>
                  <a:cubicBezTo>
                    <a:pt x="397" y="282"/>
                    <a:pt x="395" y="285"/>
                    <a:pt x="394" y="286"/>
                  </a:cubicBezTo>
                  <a:cubicBezTo>
                    <a:pt x="392" y="286"/>
                    <a:pt x="390" y="286"/>
                    <a:pt x="388" y="287"/>
                  </a:cubicBezTo>
                  <a:cubicBezTo>
                    <a:pt x="387" y="287"/>
                    <a:pt x="384" y="288"/>
                    <a:pt x="383" y="289"/>
                  </a:cubicBezTo>
                  <a:cubicBezTo>
                    <a:pt x="382" y="290"/>
                    <a:pt x="382" y="293"/>
                    <a:pt x="382" y="294"/>
                  </a:cubicBezTo>
                  <a:cubicBezTo>
                    <a:pt x="381" y="296"/>
                    <a:pt x="382" y="298"/>
                    <a:pt x="382" y="300"/>
                  </a:cubicBezTo>
                  <a:cubicBezTo>
                    <a:pt x="383" y="301"/>
                    <a:pt x="387" y="304"/>
                    <a:pt x="388" y="306"/>
                  </a:cubicBezTo>
                  <a:cubicBezTo>
                    <a:pt x="389" y="307"/>
                    <a:pt x="391" y="309"/>
                    <a:pt x="391" y="310"/>
                  </a:cubicBezTo>
                  <a:cubicBezTo>
                    <a:pt x="391" y="312"/>
                    <a:pt x="389" y="315"/>
                    <a:pt x="388" y="317"/>
                  </a:cubicBezTo>
                  <a:cubicBezTo>
                    <a:pt x="386" y="317"/>
                    <a:pt x="382" y="317"/>
                    <a:pt x="380" y="318"/>
                  </a:cubicBezTo>
                  <a:cubicBezTo>
                    <a:pt x="379" y="318"/>
                    <a:pt x="377" y="319"/>
                    <a:pt x="376" y="319"/>
                  </a:cubicBezTo>
                  <a:cubicBezTo>
                    <a:pt x="375" y="320"/>
                    <a:pt x="373" y="321"/>
                    <a:pt x="373" y="323"/>
                  </a:cubicBezTo>
                  <a:cubicBezTo>
                    <a:pt x="373" y="325"/>
                    <a:pt x="375" y="327"/>
                    <a:pt x="376" y="329"/>
                  </a:cubicBezTo>
                  <a:cubicBezTo>
                    <a:pt x="377" y="331"/>
                    <a:pt x="378" y="334"/>
                    <a:pt x="378" y="337"/>
                  </a:cubicBezTo>
                  <a:cubicBezTo>
                    <a:pt x="377" y="337"/>
                    <a:pt x="375" y="340"/>
                    <a:pt x="374" y="340"/>
                  </a:cubicBezTo>
                  <a:cubicBezTo>
                    <a:pt x="373" y="341"/>
                    <a:pt x="370" y="340"/>
                    <a:pt x="369" y="339"/>
                  </a:cubicBezTo>
                  <a:cubicBezTo>
                    <a:pt x="368" y="339"/>
                    <a:pt x="366" y="339"/>
                    <a:pt x="366" y="338"/>
                  </a:cubicBezTo>
                  <a:cubicBezTo>
                    <a:pt x="364" y="337"/>
                    <a:pt x="364" y="333"/>
                    <a:pt x="364" y="332"/>
                  </a:cubicBezTo>
                  <a:cubicBezTo>
                    <a:pt x="364" y="330"/>
                    <a:pt x="366" y="327"/>
                    <a:pt x="366" y="326"/>
                  </a:cubicBezTo>
                  <a:cubicBezTo>
                    <a:pt x="366" y="325"/>
                    <a:pt x="366" y="322"/>
                    <a:pt x="365" y="321"/>
                  </a:cubicBezTo>
                  <a:cubicBezTo>
                    <a:pt x="364" y="321"/>
                    <a:pt x="362" y="320"/>
                    <a:pt x="362" y="320"/>
                  </a:cubicBezTo>
                  <a:cubicBezTo>
                    <a:pt x="360" y="320"/>
                    <a:pt x="357" y="320"/>
                    <a:pt x="356" y="321"/>
                  </a:cubicBezTo>
                  <a:cubicBezTo>
                    <a:pt x="354" y="322"/>
                    <a:pt x="353" y="327"/>
                    <a:pt x="351" y="328"/>
                  </a:cubicBezTo>
                  <a:cubicBezTo>
                    <a:pt x="350" y="329"/>
                    <a:pt x="348" y="330"/>
                    <a:pt x="347" y="330"/>
                  </a:cubicBezTo>
                  <a:cubicBezTo>
                    <a:pt x="345" y="330"/>
                    <a:pt x="342" y="329"/>
                    <a:pt x="341" y="328"/>
                  </a:cubicBezTo>
                  <a:cubicBezTo>
                    <a:pt x="339" y="327"/>
                    <a:pt x="338" y="324"/>
                    <a:pt x="338" y="323"/>
                  </a:cubicBezTo>
                  <a:cubicBezTo>
                    <a:pt x="338" y="321"/>
                    <a:pt x="338" y="318"/>
                    <a:pt x="337" y="317"/>
                  </a:cubicBezTo>
                  <a:cubicBezTo>
                    <a:pt x="337" y="317"/>
                    <a:pt x="336" y="316"/>
                    <a:pt x="335" y="315"/>
                  </a:cubicBezTo>
                  <a:cubicBezTo>
                    <a:pt x="335" y="314"/>
                    <a:pt x="336" y="313"/>
                    <a:pt x="336" y="313"/>
                  </a:cubicBezTo>
                  <a:cubicBezTo>
                    <a:pt x="337" y="312"/>
                    <a:pt x="338" y="310"/>
                    <a:pt x="339" y="309"/>
                  </a:cubicBezTo>
                  <a:cubicBezTo>
                    <a:pt x="340" y="308"/>
                    <a:pt x="340" y="307"/>
                    <a:pt x="340" y="306"/>
                  </a:cubicBezTo>
                  <a:cubicBezTo>
                    <a:pt x="340" y="305"/>
                    <a:pt x="341" y="304"/>
                    <a:pt x="340" y="304"/>
                  </a:cubicBezTo>
                  <a:cubicBezTo>
                    <a:pt x="340" y="303"/>
                    <a:pt x="339" y="302"/>
                    <a:pt x="339" y="301"/>
                  </a:cubicBezTo>
                  <a:cubicBezTo>
                    <a:pt x="338" y="301"/>
                    <a:pt x="338" y="301"/>
                    <a:pt x="337" y="301"/>
                  </a:cubicBezTo>
                  <a:cubicBezTo>
                    <a:pt x="336" y="301"/>
                    <a:pt x="335" y="301"/>
                    <a:pt x="334" y="301"/>
                  </a:cubicBezTo>
                  <a:cubicBezTo>
                    <a:pt x="334" y="301"/>
                    <a:pt x="334" y="301"/>
                    <a:pt x="334" y="300"/>
                  </a:cubicBezTo>
                  <a:cubicBezTo>
                    <a:pt x="333" y="299"/>
                    <a:pt x="332" y="298"/>
                    <a:pt x="331" y="297"/>
                  </a:cubicBezTo>
                  <a:cubicBezTo>
                    <a:pt x="331" y="296"/>
                    <a:pt x="332" y="295"/>
                    <a:pt x="333" y="294"/>
                  </a:cubicBezTo>
                  <a:cubicBezTo>
                    <a:pt x="333" y="293"/>
                    <a:pt x="333" y="291"/>
                    <a:pt x="333" y="291"/>
                  </a:cubicBezTo>
                  <a:cubicBezTo>
                    <a:pt x="333" y="254"/>
                    <a:pt x="333" y="254"/>
                    <a:pt x="333" y="254"/>
                  </a:cubicBezTo>
                  <a:cubicBezTo>
                    <a:pt x="333" y="254"/>
                    <a:pt x="331" y="252"/>
                    <a:pt x="330" y="252"/>
                  </a:cubicBezTo>
                  <a:cubicBezTo>
                    <a:pt x="330" y="250"/>
                    <a:pt x="328" y="248"/>
                    <a:pt x="328" y="248"/>
                  </a:cubicBezTo>
                  <a:cubicBezTo>
                    <a:pt x="326" y="246"/>
                    <a:pt x="324" y="244"/>
                    <a:pt x="323" y="243"/>
                  </a:cubicBezTo>
                  <a:cubicBezTo>
                    <a:pt x="322" y="242"/>
                    <a:pt x="319" y="241"/>
                    <a:pt x="318" y="241"/>
                  </a:cubicBezTo>
                  <a:cubicBezTo>
                    <a:pt x="317" y="240"/>
                    <a:pt x="316" y="239"/>
                    <a:pt x="315" y="239"/>
                  </a:cubicBezTo>
                  <a:cubicBezTo>
                    <a:pt x="314" y="238"/>
                    <a:pt x="310" y="239"/>
                    <a:pt x="309" y="239"/>
                  </a:cubicBezTo>
                  <a:cubicBezTo>
                    <a:pt x="308" y="239"/>
                    <a:pt x="305" y="239"/>
                    <a:pt x="303" y="239"/>
                  </a:cubicBezTo>
                  <a:cubicBezTo>
                    <a:pt x="302" y="239"/>
                    <a:pt x="299" y="239"/>
                    <a:pt x="298" y="239"/>
                  </a:cubicBezTo>
                  <a:cubicBezTo>
                    <a:pt x="297" y="238"/>
                    <a:pt x="296" y="238"/>
                    <a:pt x="295" y="238"/>
                  </a:cubicBezTo>
                  <a:cubicBezTo>
                    <a:pt x="294" y="237"/>
                    <a:pt x="293" y="236"/>
                    <a:pt x="293" y="236"/>
                  </a:cubicBezTo>
                  <a:cubicBezTo>
                    <a:pt x="292" y="235"/>
                    <a:pt x="290" y="234"/>
                    <a:pt x="290" y="233"/>
                  </a:cubicBezTo>
                  <a:cubicBezTo>
                    <a:pt x="289" y="233"/>
                    <a:pt x="287" y="232"/>
                    <a:pt x="286" y="233"/>
                  </a:cubicBezTo>
                  <a:cubicBezTo>
                    <a:pt x="285" y="233"/>
                    <a:pt x="283" y="233"/>
                    <a:pt x="283" y="234"/>
                  </a:cubicBezTo>
                  <a:cubicBezTo>
                    <a:pt x="282" y="234"/>
                    <a:pt x="281" y="236"/>
                    <a:pt x="281" y="236"/>
                  </a:cubicBezTo>
                  <a:cubicBezTo>
                    <a:pt x="280" y="237"/>
                    <a:pt x="280" y="238"/>
                    <a:pt x="279" y="239"/>
                  </a:cubicBezTo>
                  <a:cubicBezTo>
                    <a:pt x="279" y="240"/>
                    <a:pt x="280" y="241"/>
                    <a:pt x="280" y="242"/>
                  </a:cubicBezTo>
                  <a:cubicBezTo>
                    <a:pt x="280" y="243"/>
                    <a:pt x="281" y="244"/>
                    <a:pt x="281" y="245"/>
                  </a:cubicBezTo>
                  <a:cubicBezTo>
                    <a:pt x="282" y="246"/>
                    <a:pt x="283" y="247"/>
                    <a:pt x="283" y="248"/>
                  </a:cubicBezTo>
                  <a:cubicBezTo>
                    <a:pt x="283" y="249"/>
                    <a:pt x="282" y="251"/>
                    <a:pt x="282" y="252"/>
                  </a:cubicBezTo>
                  <a:cubicBezTo>
                    <a:pt x="282" y="254"/>
                    <a:pt x="282" y="256"/>
                    <a:pt x="281" y="256"/>
                  </a:cubicBezTo>
                  <a:cubicBezTo>
                    <a:pt x="281" y="257"/>
                    <a:pt x="280" y="258"/>
                    <a:pt x="280" y="259"/>
                  </a:cubicBezTo>
                  <a:cubicBezTo>
                    <a:pt x="280" y="260"/>
                    <a:pt x="279" y="260"/>
                    <a:pt x="279" y="261"/>
                  </a:cubicBezTo>
                  <a:cubicBezTo>
                    <a:pt x="279" y="262"/>
                    <a:pt x="279" y="263"/>
                    <a:pt x="280" y="264"/>
                  </a:cubicBezTo>
                  <a:cubicBezTo>
                    <a:pt x="280" y="264"/>
                    <a:pt x="281" y="264"/>
                    <a:pt x="282" y="264"/>
                  </a:cubicBezTo>
                  <a:cubicBezTo>
                    <a:pt x="282" y="264"/>
                    <a:pt x="284" y="263"/>
                    <a:pt x="284" y="263"/>
                  </a:cubicBezTo>
                  <a:cubicBezTo>
                    <a:pt x="285" y="263"/>
                    <a:pt x="286" y="263"/>
                    <a:pt x="287" y="263"/>
                  </a:cubicBezTo>
                  <a:cubicBezTo>
                    <a:pt x="288" y="263"/>
                    <a:pt x="290" y="263"/>
                    <a:pt x="290" y="264"/>
                  </a:cubicBezTo>
                  <a:cubicBezTo>
                    <a:pt x="290" y="264"/>
                    <a:pt x="290" y="265"/>
                    <a:pt x="290" y="266"/>
                  </a:cubicBezTo>
                  <a:cubicBezTo>
                    <a:pt x="290" y="267"/>
                    <a:pt x="290" y="268"/>
                    <a:pt x="290" y="269"/>
                  </a:cubicBezTo>
                  <a:cubicBezTo>
                    <a:pt x="289" y="270"/>
                    <a:pt x="288" y="271"/>
                    <a:pt x="287" y="272"/>
                  </a:cubicBezTo>
                  <a:cubicBezTo>
                    <a:pt x="286" y="272"/>
                    <a:pt x="285" y="272"/>
                    <a:pt x="285" y="272"/>
                  </a:cubicBezTo>
                  <a:cubicBezTo>
                    <a:pt x="284" y="272"/>
                    <a:pt x="281" y="273"/>
                    <a:pt x="281" y="273"/>
                  </a:cubicBezTo>
                  <a:cubicBezTo>
                    <a:pt x="279" y="273"/>
                    <a:pt x="277" y="272"/>
                    <a:pt x="275" y="272"/>
                  </a:cubicBezTo>
                  <a:cubicBezTo>
                    <a:pt x="274" y="272"/>
                    <a:pt x="272" y="273"/>
                    <a:pt x="271" y="273"/>
                  </a:cubicBezTo>
                  <a:cubicBezTo>
                    <a:pt x="270" y="274"/>
                    <a:pt x="269" y="275"/>
                    <a:pt x="269" y="276"/>
                  </a:cubicBezTo>
                  <a:cubicBezTo>
                    <a:pt x="269" y="276"/>
                    <a:pt x="267" y="277"/>
                    <a:pt x="267" y="277"/>
                  </a:cubicBezTo>
                  <a:cubicBezTo>
                    <a:pt x="266" y="277"/>
                    <a:pt x="265" y="276"/>
                    <a:pt x="265" y="276"/>
                  </a:cubicBezTo>
                  <a:cubicBezTo>
                    <a:pt x="264" y="276"/>
                    <a:pt x="262" y="273"/>
                    <a:pt x="261" y="273"/>
                  </a:cubicBezTo>
                  <a:cubicBezTo>
                    <a:pt x="261" y="272"/>
                    <a:pt x="259" y="272"/>
                    <a:pt x="258" y="272"/>
                  </a:cubicBezTo>
                  <a:cubicBezTo>
                    <a:pt x="257" y="272"/>
                    <a:pt x="254" y="272"/>
                    <a:pt x="252" y="272"/>
                  </a:cubicBezTo>
                  <a:cubicBezTo>
                    <a:pt x="251" y="272"/>
                    <a:pt x="249" y="272"/>
                    <a:pt x="249" y="272"/>
                  </a:cubicBezTo>
                  <a:cubicBezTo>
                    <a:pt x="248" y="273"/>
                    <a:pt x="246" y="274"/>
                    <a:pt x="245" y="275"/>
                  </a:cubicBezTo>
                  <a:cubicBezTo>
                    <a:pt x="244" y="275"/>
                    <a:pt x="242" y="275"/>
                    <a:pt x="241" y="274"/>
                  </a:cubicBezTo>
                  <a:cubicBezTo>
                    <a:pt x="241" y="274"/>
                    <a:pt x="240" y="273"/>
                    <a:pt x="240" y="272"/>
                  </a:cubicBezTo>
                  <a:cubicBezTo>
                    <a:pt x="239" y="271"/>
                    <a:pt x="240" y="268"/>
                    <a:pt x="240" y="267"/>
                  </a:cubicBezTo>
                  <a:cubicBezTo>
                    <a:pt x="241" y="266"/>
                    <a:pt x="243" y="265"/>
                    <a:pt x="244" y="264"/>
                  </a:cubicBezTo>
                  <a:cubicBezTo>
                    <a:pt x="244" y="264"/>
                    <a:pt x="246" y="263"/>
                    <a:pt x="246" y="262"/>
                  </a:cubicBezTo>
                  <a:cubicBezTo>
                    <a:pt x="247" y="261"/>
                    <a:pt x="248" y="260"/>
                    <a:pt x="248" y="259"/>
                  </a:cubicBezTo>
                  <a:cubicBezTo>
                    <a:pt x="248" y="258"/>
                    <a:pt x="248" y="256"/>
                    <a:pt x="248" y="255"/>
                  </a:cubicBezTo>
                  <a:cubicBezTo>
                    <a:pt x="247" y="255"/>
                    <a:pt x="246" y="253"/>
                    <a:pt x="246" y="253"/>
                  </a:cubicBezTo>
                  <a:cubicBezTo>
                    <a:pt x="245" y="252"/>
                    <a:pt x="244" y="252"/>
                    <a:pt x="243" y="252"/>
                  </a:cubicBezTo>
                  <a:cubicBezTo>
                    <a:pt x="242" y="251"/>
                    <a:pt x="240" y="251"/>
                    <a:pt x="238" y="251"/>
                  </a:cubicBezTo>
                  <a:cubicBezTo>
                    <a:pt x="237" y="251"/>
                    <a:pt x="236" y="250"/>
                    <a:pt x="235" y="249"/>
                  </a:cubicBezTo>
                  <a:cubicBezTo>
                    <a:pt x="234" y="249"/>
                    <a:pt x="233" y="248"/>
                    <a:pt x="233" y="247"/>
                  </a:cubicBezTo>
                  <a:cubicBezTo>
                    <a:pt x="233" y="246"/>
                    <a:pt x="233" y="244"/>
                    <a:pt x="233" y="243"/>
                  </a:cubicBezTo>
                  <a:cubicBezTo>
                    <a:pt x="233" y="242"/>
                    <a:pt x="235" y="241"/>
                    <a:pt x="235" y="240"/>
                  </a:cubicBezTo>
                  <a:cubicBezTo>
                    <a:pt x="236" y="240"/>
                    <a:pt x="237" y="240"/>
                    <a:pt x="238" y="239"/>
                  </a:cubicBezTo>
                  <a:cubicBezTo>
                    <a:pt x="238" y="239"/>
                    <a:pt x="239" y="238"/>
                    <a:pt x="239" y="237"/>
                  </a:cubicBezTo>
                  <a:cubicBezTo>
                    <a:pt x="239" y="237"/>
                    <a:pt x="240" y="236"/>
                    <a:pt x="240" y="236"/>
                  </a:cubicBezTo>
                  <a:cubicBezTo>
                    <a:pt x="239" y="236"/>
                    <a:pt x="238" y="236"/>
                    <a:pt x="238" y="235"/>
                  </a:cubicBezTo>
                  <a:cubicBezTo>
                    <a:pt x="238" y="235"/>
                    <a:pt x="237" y="234"/>
                    <a:pt x="237" y="233"/>
                  </a:cubicBezTo>
                  <a:cubicBezTo>
                    <a:pt x="237" y="232"/>
                    <a:pt x="238" y="232"/>
                    <a:pt x="238" y="232"/>
                  </a:cubicBezTo>
                  <a:cubicBezTo>
                    <a:pt x="239" y="231"/>
                    <a:pt x="240" y="230"/>
                    <a:pt x="240" y="230"/>
                  </a:cubicBezTo>
                  <a:cubicBezTo>
                    <a:pt x="240" y="229"/>
                    <a:pt x="240" y="228"/>
                    <a:pt x="240" y="227"/>
                  </a:cubicBezTo>
                  <a:cubicBezTo>
                    <a:pt x="240" y="226"/>
                    <a:pt x="239" y="225"/>
                    <a:pt x="238" y="225"/>
                  </a:cubicBezTo>
                  <a:cubicBezTo>
                    <a:pt x="238" y="224"/>
                    <a:pt x="237" y="225"/>
                    <a:pt x="236" y="225"/>
                  </a:cubicBezTo>
                  <a:cubicBezTo>
                    <a:pt x="236" y="225"/>
                    <a:pt x="235" y="226"/>
                    <a:pt x="235" y="226"/>
                  </a:cubicBezTo>
                  <a:cubicBezTo>
                    <a:pt x="234" y="227"/>
                    <a:pt x="233" y="227"/>
                    <a:pt x="232" y="227"/>
                  </a:cubicBezTo>
                  <a:cubicBezTo>
                    <a:pt x="231" y="228"/>
                    <a:pt x="229" y="228"/>
                    <a:pt x="227" y="228"/>
                  </a:cubicBezTo>
                  <a:cubicBezTo>
                    <a:pt x="226" y="228"/>
                    <a:pt x="224" y="227"/>
                    <a:pt x="223" y="227"/>
                  </a:cubicBezTo>
                  <a:cubicBezTo>
                    <a:pt x="222" y="226"/>
                    <a:pt x="220" y="225"/>
                    <a:pt x="219" y="225"/>
                  </a:cubicBezTo>
                  <a:cubicBezTo>
                    <a:pt x="218" y="224"/>
                    <a:pt x="217" y="223"/>
                    <a:pt x="216" y="222"/>
                  </a:cubicBezTo>
                  <a:cubicBezTo>
                    <a:pt x="214" y="221"/>
                    <a:pt x="212" y="219"/>
                    <a:pt x="211" y="217"/>
                  </a:cubicBezTo>
                  <a:cubicBezTo>
                    <a:pt x="210" y="216"/>
                    <a:pt x="208" y="213"/>
                    <a:pt x="206" y="212"/>
                  </a:cubicBezTo>
                  <a:cubicBezTo>
                    <a:pt x="206" y="211"/>
                    <a:pt x="204" y="210"/>
                    <a:pt x="203" y="209"/>
                  </a:cubicBezTo>
                  <a:cubicBezTo>
                    <a:pt x="202" y="209"/>
                    <a:pt x="201" y="208"/>
                    <a:pt x="200" y="208"/>
                  </a:cubicBezTo>
                  <a:cubicBezTo>
                    <a:pt x="200" y="207"/>
                    <a:pt x="198" y="206"/>
                    <a:pt x="196" y="206"/>
                  </a:cubicBezTo>
                  <a:cubicBezTo>
                    <a:pt x="196" y="206"/>
                    <a:pt x="194" y="206"/>
                    <a:pt x="194" y="206"/>
                  </a:cubicBezTo>
                  <a:cubicBezTo>
                    <a:pt x="193" y="206"/>
                    <a:pt x="191" y="207"/>
                    <a:pt x="190" y="207"/>
                  </a:cubicBezTo>
                  <a:cubicBezTo>
                    <a:pt x="189" y="207"/>
                    <a:pt x="188" y="208"/>
                    <a:pt x="187" y="208"/>
                  </a:cubicBezTo>
                  <a:cubicBezTo>
                    <a:pt x="186" y="208"/>
                    <a:pt x="185" y="209"/>
                    <a:pt x="184" y="209"/>
                  </a:cubicBezTo>
                  <a:cubicBezTo>
                    <a:pt x="183" y="209"/>
                    <a:pt x="181" y="209"/>
                    <a:pt x="180" y="208"/>
                  </a:cubicBezTo>
                  <a:cubicBezTo>
                    <a:pt x="179" y="208"/>
                    <a:pt x="178" y="206"/>
                    <a:pt x="177" y="206"/>
                  </a:cubicBezTo>
                  <a:cubicBezTo>
                    <a:pt x="176" y="204"/>
                    <a:pt x="175" y="202"/>
                    <a:pt x="174" y="201"/>
                  </a:cubicBezTo>
                  <a:cubicBezTo>
                    <a:pt x="173" y="200"/>
                    <a:pt x="171" y="198"/>
                    <a:pt x="170" y="197"/>
                  </a:cubicBezTo>
                  <a:cubicBezTo>
                    <a:pt x="169" y="196"/>
                    <a:pt x="168" y="196"/>
                    <a:pt x="168" y="196"/>
                  </a:cubicBezTo>
                  <a:cubicBezTo>
                    <a:pt x="166" y="195"/>
                    <a:pt x="164" y="195"/>
                    <a:pt x="163" y="195"/>
                  </a:cubicBezTo>
                  <a:cubicBezTo>
                    <a:pt x="161" y="195"/>
                    <a:pt x="159" y="196"/>
                    <a:pt x="158" y="196"/>
                  </a:cubicBezTo>
                  <a:cubicBezTo>
                    <a:pt x="157" y="196"/>
                    <a:pt x="156" y="198"/>
                    <a:pt x="154" y="198"/>
                  </a:cubicBezTo>
                  <a:cubicBezTo>
                    <a:pt x="154" y="198"/>
                    <a:pt x="152" y="197"/>
                    <a:pt x="151" y="197"/>
                  </a:cubicBezTo>
                  <a:cubicBezTo>
                    <a:pt x="151" y="196"/>
                    <a:pt x="149" y="195"/>
                    <a:pt x="149" y="195"/>
                  </a:cubicBezTo>
                  <a:cubicBezTo>
                    <a:pt x="148" y="194"/>
                    <a:pt x="148" y="192"/>
                    <a:pt x="147" y="192"/>
                  </a:cubicBezTo>
                  <a:cubicBezTo>
                    <a:pt x="147" y="191"/>
                    <a:pt x="146" y="190"/>
                    <a:pt x="145" y="190"/>
                  </a:cubicBezTo>
                  <a:cubicBezTo>
                    <a:pt x="144" y="189"/>
                    <a:pt x="143" y="189"/>
                    <a:pt x="142" y="189"/>
                  </a:cubicBezTo>
                  <a:cubicBezTo>
                    <a:pt x="142" y="189"/>
                    <a:pt x="140" y="189"/>
                    <a:pt x="140" y="189"/>
                  </a:cubicBezTo>
                  <a:cubicBezTo>
                    <a:pt x="140" y="190"/>
                    <a:pt x="139" y="191"/>
                    <a:pt x="139" y="192"/>
                  </a:cubicBezTo>
                  <a:cubicBezTo>
                    <a:pt x="138" y="192"/>
                    <a:pt x="138" y="194"/>
                    <a:pt x="138" y="195"/>
                  </a:cubicBezTo>
                  <a:cubicBezTo>
                    <a:pt x="138" y="196"/>
                    <a:pt x="139" y="197"/>
                    <a:pt x="140" y="198"/>
                  </a:cubicBezTo>
                  <a:cubicBezTo>
                    <a:pt x="140" y="198"/>
                    <a:pt x="140" y="199"/>
                    <a:pt x="141" y="200"/>
                  </a:cubicBezTo>
                  <a:cubicBezTo>
                    <a:pt x="141" y="200"/>
                    <a:pt x="142" y="202"/>
                    <a:pt x="142" y="203"/>
                  </a:cubicBezTo>
                  <a:cubicBezTo>
                    <a:pt x="142" y="204"/>
                    <a:pt x="142" y="205"/>
                    <a:pt x="142" y="205"/>
                  </a:cubicBezTo>
                  <a:cubicBezTo>
                    <a:pt x="142" y="206"/>
                    <a:pt x="141" y="207"/>
                    <a:pt x="140" y="208"/>
                  </a:cubicBezTo>
                  <a:cubicBezTo>
                    <a:pt x="140" y="208"/>
                    <a:pt x="139" y="209"/>
                    <a:pt x="138" y="209"/>
                  </a:cubicBezTo>
                  <a:cubicBezTo>
                    <a:pt x="138" y="210"/>
                    <a:pt x="137" y="210"/>
                    <a:pt x="136" y="211"/>
                  </a:cubicBezTo>
                  <a:cubicBezTo>
                    <a:pt x="135" y="211"/>
                    <a:pt x="132" y="212"/>
                    <a:pt x="132" y="212"/>
                  </a:cubicBezTo>
                  <a:cubicBezTo>
                    <a:pt x="131" y="212"/>
                    <a:pt x="130" y="212"/>
                    <a:pt x="130" y="212"/>
                  </a:cubicBezTo>
                  <a:cubicBezTo>
                    <a:pt x="129" y="213"/>
                    <a:pt x="128" y="213"/>
                    <a:pt x="128" y="213"/>
                  </a:cubicBezTo>
                  <a:cubicBezTo>
                    <a:pt x="127" y="213"/>
                    <a:pt x="125" y="212"/>
                    <a:pt x="124" y="212"/>
                  </a:cubicBezTo>
                  <a:cubicBezTo>
                    <a:pt x="123" y="212"/>
                    <a:pt x="121" y="212"/>
                    <a:pt x="120" y="212"/>
                  </a:cubicBezTo>
                  <a:cubicBezTo>
                    <a:pt x="119" y="212"/>
                    <a:pt x="117" y="214"/>
                    <a:pt x="116" y="214"/>
                  </a:cubicBezTo>
                  <a:cubicBezTo>
                    <a:pt x="115" y="215"/>
                    <a:pt x="113" y="216"/>
                    <a:pt x="112" y="217"/>
                  </a:cubicBezTo>
                  <a:cubicBezTo>
                    <a:pt x="111" y="217"/>
                    <a:pt x="110" y="219"/>
                    <a:pt x="109" y="220"/>
                  </a:cubicBezTo>
                  <a:cubicBezTo>
                    <a:pt x="108" y="220"/>
                    <a:pt x="106" y="221"/>
                    <a:pt x="104" y="221"/>
                  </a:cubicBezTo>
                  <a:cubicBezTo>
                    <a:pt x="103" y="221"/>
                    <a:pt x="102" y="222"/>
                    <a:pt x="101" y="221"/>
                  </a:cubicBezTo>
                  <a:cubicBezTo>
                    <a:pt x="100" y="221"/>
                    <a:pt x="98" y="220"/>
                    <a:pt x="97" y="218"/>
                  </a:cubicBezTo>
                  <a:cubicBezTo>
                    <a:pt x="97" y="218"/>
                    <a:pt x="96" y="216"/>
                    <a:pt x="96" y="215"/>
                  </a:cubicBezTo>
                  <a:cubicBezTo>
                    <a:pt x="96" y="214"/>
                    <a:pt x="97" y="212"/>
                    <a:pt x="97" y="211"/>
                  </a:cubicBezTo>
                  <a:cubicBezTo>
                    <a:pt x="97" y="210"/>
                    <a:pt x="97" y="208"/>
                    <a:pt x="96" y="207"/>
                  </a:cubicBezTo>
                  <a:cubicBezTo>
                    <a:pt x="96" y="206"/>
                    <a:pt x="95" y="205"/>
                    <a:pt x="94" y="205"/>
                  </a:cubicBezTo>
                  <a:cubicBezTo>
                    <a:pt x="94" y="205"/>
                    <a:pt x="92" y="204"/>
                    <a:pt x="92" y="204"/>
                  </a:cubicBezTo>
                  <a:cubicBezTo>
                    <a:pt x="91" y="204"/>
                    <a:pt x="89" y="204"/>
                    <a:pt x="88" y="204"/>
                  </a:cubicBezTo>
                  <a:cubicBezTo>
                    <a:pt x="87" y="204"/>
                    <a:pt x="85" y="204"/>
                    <a:pt x="84" y="204"/>
                  </a:cubicBezTo>
                  <a:cubicBezTo>
                    <a:pt x="83" y="204"/>
                    <a:pt x="82" y="204"/>
                    <a:pt x="81" y="203"/>
                  </a:cubicBezTo>
                  <a:cubicBezTo>
                    <a:pt x="80" y="203"/>
                    <a:pt x="79" y="200"/>
                    <a:pt x="79" y="200"/>
                  </a:cubicBezTo>
                  <a:cubicBezTo>
                    <a:pt x="79" y="199"/>
                    <a:pt x="80" y="197"/>
                    <a:pt x="80" y="196"/>
                  </a:cubicBezTo>
                  <a:cubicBezTo>
                    <a:pt x="80" y="196"/>
                    <a:pt x="81" y="194"/>
                    <a:pt x="81" y="194"/>
                  </a:cubicBezTo>
                  <a:cubicBezTo>
                    <a:pt x="82" y="193"/>
                    <a:pt x="83" y="192"/>
                    <a:pt x="83" y="192"/>
                  </a:cubicBezTo>
                  <a:cubicBezTo>
                    <a:pt x="83" y="191"/>
                    <a:pt x="83" y="188"/>
                    <a:pt x="83" y="188"/>
                  </a:cubicBezTo>
                  <a:cubicBezTo>
                    <a:pt x="82" y="186"/>
                    <a:pt x="81" y="184"/>
                    <a:pt x="81" y="183"/>
                  </a:cubicBezTo>
                  <a:cubicBezTo>
                    <a:pt x="80" y="182"/>
                    <a:pt x="79" y="179"/>
                    <a:pt x="78" y="178"/>
                  </a:cubicBezTo>
                  <a:cubicBezTo>
                    <a:pt x="77" y="177"/>
                    <a:pt x="75" y="175"/>
                    <a:pt x="74" y="174"/>
                  </a:cubicBezTo>
                  <a:cubicBezTo>
                    <a:pt x="73" y="173"/>
                    <a:pt x="72" y="171"/>
                    <a:pt x="71" y="170"/>
                  </a:cubicBezTo>
                  <a:cubicBezTo>
                    <a:pt x="71" y="169"/>
                    <a:pt x="71" y="167"/>
                    <a:pt x="70" y="166"/>
                  </a:cubicBezTo>
                  <a:cubicBezTo>
                    <a:pt x="69" y="165"/>
                    <a:pt x="68" y="165"/>
                    <a:pt x="68" y="165"/>
                  </a:cubicBezTo>
                  <a:cubicBezTo>
                    <a:pt x="67" y="165"/>
                    <a:pt x="67" y="165"/>
                    <a:pt x="66" y="166"/>
                  </a:cubicBezTo>
                  <a:cubicBezTo>
                    <a:pt x="66" y="166"/>
                    <a:pt x="65" y="167"/>
                    <a:pt x="65" y="168"/>
                  </a:cubicBezTo>
                  <a:cubicBezTo>
                    <a:pt x="64" y="169"/>
                    <a:pt x="64" y="170"/>
                    <a:pt x="63" y="170"/>
                  </a:cubicBezTo>
                  <a:cubicBezTo>
                    <a:pt x="63" y="171"/>
                    <a:pt x="62" y="172"/>
                    <a:pt x="61" y="172"/>
                  </a:cubicBezTo>
                  <a:cubicBezTo>
                    <a:pt x="60" y="172"/>
                    <a:pt x="59" y="171"/>
                    <a:pt x="59" y="171"/>
                  </a:cubicBezTo>
                  <a:cubicBezTo>
                    <a:pt x="59" y="171"/>
                    <a:pt x="58" y="169"/>
                    <a:pt x="58" y="168"/>
                  </a:cubicBezTo>
                  <a:cubicBezTo>
                    <a:pt x="58" y="167"/>
                    <a:pt x="58" y="165"/>
                    <a:pt x="57" y="163"/>
                  </a:cubicBezTo>
                  <a:cubicBezTo>
                    <a:pt x="57" y="163"/>
                    <a:pt x="57" y="162"/>
                    <a:pt x="56" y="161"/>
                  </a:cubicBezTo>
                  <a:cubicBezTo>
                    <a:pt x="56" y="160"/>
                    <a:pt x="54" y="159"/>
                    <a:pt x="53" y="159"/>
                  </a:cubicBezTo>
                  <a:cubicBezTo>
                    <a:pt x="52" y="159"/>
                    <a:pt x="51" y="157"/>
                    <a:pt x="50" y="156"/>
                  </a:cubicBezTo>
                  <a:cubicBezTo>
                    <a:pt x="49" y="155"/>
                    <a:pt x="48" y="154"/>
                    <a:pt x="47" y="153"/>
                  </a:cubicBezTo>
                  <a:cubicBezTo>
                    <a:pt x="47" y="153"/>
                    <a:pt x="47" y="151"/>
                    <a:pt x="46" y="151"/>
                  </a:cubicBezTo>
                  <a:cubicBezTo>
                    <a:pt x="45" y="150"/>
                    <a:pt x="44" y="150"/>
                    <a:pt x="43" y="150"/>
                  </a:cubicBezTo>
                  <a:cubicBezTo>
                    <a:pt x="42" y="150"/>
                    <a:pt x="40" y="151"/>
                    <a:pt x="39" y="150"/>
                  </a:cubicBezTo>
                  <a:cubicBezTo>
                    <a:pt x="39" y="150"/>
                    <a:pt x="39" y="149"/>
                    <a:pt x="38" y="148"/>
                  </a:cubicBezTo>
                  <a:cubicBezTo>
                    <a:pt x="38" y="147"/>
                    <a:pt x="37" y="144"/>
                    <a:pt x="36" y="143"/>
                  </a:cubicBezTo>
                  <a:cubicBezTo>
                    <a:pt x="36" y="142"/>
                    <a:pt x="35" y="140"/>
                    <a:pt x="35" y="139"/>
                  </a:cubicBezTo>
                  <a:cubicBezTo>
                    <a:pt x="35" y="139"/>
                    <a:pt x="34" y="138"/>
                    <a:pt x="33" y="138"/>
                  </a:cubicBezTo>
                  <a:cubicBezTo>
                    <a:pt x="32" y="138"/>
                    <a:pt x="31" y="138"/>
                    <a:pt x="30" y="138"/>
                  </a:cubicBezTo>
                  <a:cubicBezTo>
                    <a:pt x="30" y="138"/>
                    <a:pt x="29" y="139"/>
                    <a:pt x="28" y="139"/>
                  </a:cubicBezTo>
                  <a:cubicBezTo>
                    <a:pt x="28" y="140"/>
                    <a:pt x="27" y="142"/>
                    <a:pt x="26" y="143"/>
                  </a:cubicBezTo>
                  <a:cubicBezTo>
                    <a:pt x="25" y="143"/>
                    <a:pt x="23" y="144"/>
                    <a:pt x="23" y="145"/>
                  </a:cubicBezTo>
                  <a:cubicBezTo>
                    <a:pt x="22" y="145"/>
                    <a:pt x="20" y="146"/>
                    <a:pt x="19" y="146"/>
                  </a:cubicBezTo>
                  <a:cubicBezTo>
                    <a:pt x="18" y="145"/>
                    <a:pt x="17" y="144"/>
                    <a:pt x="17" y="143"/>
                  </a:cubicBezTo>
                  <a:cubicBezTo>
                    <a:pt x="17" y="143"/>
                    <a:pt x="17" y="140"/>
                    <a:pt x="18" y="140"/>
                  </a:cubicBezTo>
                  <a:cubicBezTo>
                    <a:pt x="18" y="139"/>
                    <a:pt x="19" y="138"/>
                    <a:pt x="20" y="137"/>
                  </a:cubicBezTo>
                  <a:cubicBezTo>
                    <a:pt x="21" y="137"/>
                    <a:pt x="22" y="136"/>
                    <a:pt x="22" y="135"/>
                  </a:cubicBezTo>
                  <a:cubicBezTo>
                    <a:pt x="23" y="135"/>
                    <a:pt x="23" y="134"/>
                    <a:pt x="23" y="133"/>
                  </a:cubicBezTo>
                  <a:cubicBezTo>
                    <a:pt x="23" y="133"/>
                    <a:pt x="23" y="131"/>
                    <a:pt x="23" y="130"/>
                  </a:cubicBezTo>
                  <a:cubicBezTo>
                    <a:pt x="23" y="129"/>
                    <a:pt x="23" y="127"/>
                    <a:pt x="22" y="126"/>
                  </a:cubicBezTo>
                  <a:cubicBezTo>
                    <a:pt x="21" y="123"/>
                    <a:pt x="20" y="119"/>
                    <a:pt x="19" y="117"/>
                  </a:cubicBezTo>
                  <a:cubicBezTo>
                    <a:pt x="18" y="114"/>
                    <a:pt x="14" y="109"/>
                    <a:pt x="13" y="107"/>
                  </a:cubicBezTo>
                  <a:cubicBezTo>
                    <a:pt x="12" y="106"/>
                    <a:pt x="11" y="103"/>
                    <a:pt x="10" y="102"/>
                  </a:cubicBezTo>
                  <a:cubicBezTo>
                    <a:pt x="9" y="101"/>
                    <a:pt x="7" y="99"/>
                    <a:pt x="6" y="98"/>
                  </a:cubicBezTo>
                  <a:cubicBezTo>
                    <a:pt x="6" y="98"/>
                    <a:pt x="3" y="97"/>
                    <a:pt x="3" y="97"/>
                  </a:cubicBezTo>
                  <a:cubicBezTo>
                    <a:pt x="2" y="96"/>
                    <a:pt x="1" y="95"/>
                    <a:pt x="1" y="95"/>
                  </a:cubicBezTo>
                  <a:cubicBezTo>
                    <a:pt x="1" y="94"/>
                    <a:pt x="1" y="93"/>
                    <a:pt x="0" y="92"/>
                  </a:cubicBezTo>
                  <a:cubicBezTo>
                    <a:pt x="0" y="91"/>
                    <a:pt x="1" y="89"/>
                    <a:pt x="1" y="88"/>
                  </a:cubicBezTo>
                  <a:cubicBezTo>
                    <a:pt x="1" y="87"/>
                    <a:pt x="1" y="85"/>
                    <a:pt x="1" y="84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22"/>
            <p:cNvSpPr>
              <a:spLocks/>
            </p:cNvSpPr>
            <p:nvPr/>
          </p:nvSpPr>
          <p:spPr bwMode="auto">
            <a:xfrm>
              <a:off x="4070351" y="3270251"/>
              <a:ext cx="2020888" cy="1504951"/>
            </a:xfrm>
            <a:custGeom>
              <a:avLst/>
              <a:gdLst>
                <a:gd name="T0" fmla="*/ 6 w 458"/>
                <a:gd name="T1" fmla="*/ 61 h 341"/>
                <a:gd name="T2" fmla="*/ 22 w 458"/>
                <a:gd name="T3" fmla="*/ 38 h 341"/>
                <a:gd name="T4" fmla="*/ 39 w 458"/>
                <a:gd name="T5" fmla="*/ 50 h 341"/>
                <a:gd name="T6" fmla="*/ 65 w 458"/>
                <a:gd name="T7" fmla="*/ 48 h 341"/>
                <a:gd name="T8" fmla="*/ 88 w 458"/>
                <a:gd name="T9" fmla="*/ 48 h 341"/>
                <a:gd name="T10" fmla="*/ 103 w 458"/>
                <a:gd name="T11" fmla="*/ 43 h 341"/>
                <a:gd name="T12" fmla="*/ 122 w 458"/>
                <a:gd name="T13" fmla="*/ 32 h 341"/>
                <a:gd name="T14" fmla="*/ 149 w 458"/>
                <a:gd name="T15" fmla="*/ 43 h 341"/>
                <a:gd name="T16" fmla="*/ 162 w 458"/>
                <a:gd name="T17" fmla="*/ 41 h 341"/>
                <a:gd name="T18" fmla="*/ 178 w 458"/>
                <a:gd name="T19" fmla="*/ 26 h 341"/>
                <a:gd name="T20" fmla="*/ 208 w 458"/>
                <a:gd name="T21" fmla="*/ 11 h 341"/>
                <a:gd name="T22" fmla="*/ 230 w 458"/>
                <a:gd name="T23" fmla="*/ 17 h 341"/>
                <a:gd name="T24" fmla="*/ 245 w 458"/>
                <a:gd name="T25" fmla="*/ 20 h 341"/>
                <a:gd name="T26" fmla="*/ 257 w 458"/>
                <a:gd name="T27" fmla="*/ 30 h 341"/>
                <a:gd name="T28" fmla="*/ 277 w 458"/>
                <a:gd name="T29" fmla="*/ 49 h 341"/>
                <a:gd name="T30" fmla="*/ 291 w 458"/>
                <a:gd name="T31" fmla="*/ 31 h 341"/>
                <a:gd name="T32" fmla="*/ 307 w 458"/>
                <a:gd name="T33" fmla="*/ 22 h 341"/>
                <a:gd name="T34" fmla="*/ 338 w 458"/>
                <a:gd name="T35" fmla="*/ 44 h 341"/>
                <a:gd name="T36" fmla="*/ 378 w 458"/>
                <a:gd name="T37" fmla="*/ 72 h 341"/>
                <a:gd name="T38" fmla="*/ 395 w 458"/>
                <a:gd name="T39" fmla="*/ 87 h 341"/>
                <a:gd name="T40" fmla="*/ 408 w 458"/>
                <a:gd name="T41" fmla="*/ 102 h 341"/>
                <a:gd name="T42" fmla="*/ 382 w 458"/>
                <a:gd name="T43" fmla="*/ 128 h 341"/>
                <a:gd name="T44" fmla="*/ 393 w 458"/>
                <a:gd name="T45" fmla="*/ 147 h 341"/>
                <a:gd name="T46" fmla="*/ 420 w 458"/>
                <a:gd name="T47" fmla="*/ 156 h 341"/>
                <a:gd name="T48" fmla="*/ 438 w 458"/>
                <a:gd name="T49" fmla="*/ 173 h 341"/>
                <a:gd name="T50" fmla="*/ 439 w 458"/>
                <a:gd name="T51" fmla="*/ 213 h 341"/>
                <a:gd name="T52" fmla="*/ 447 w 458"/>
                <a:gd name="T53" fmla="*/ 248 h 341"/>
                <a:gd name="T54" fmla="*/ 420 w 458"/>
                <a:gd name="T55" fmla="*/ 263 h 341"/>
                <a:gd name="T56" fmla="*/ 388 w 458"/>
                <a:gd name="T57" fmla="*/ 287 h 341"/>
                <a:gd name="T58" fmla="*/ 380 w 458"/>
                <a:gd name="T59" fmla="*/ 318 h 341"/>
                <a:gd name="T60" fmla="*/ 366 w 458"/>
                <a:gd name="T61" fmla="*/ 338 h 341"/>
                <a:gd name="T62" fmla="*/ 347 w 458"/>
                <a:gd name="T63" fmla="*/ 330 h 341"/>
                <a:gd name="T64" fmla="*/ 340 w 458"/>
                <a:gd name="T65" fmla="*/ 306 h 341"/>
                <a:gd name="T66" fmla="*/ 333 w 458"/>
                <a:gd name="T67" fmla="*/ 294 h 341"/>
                <a:gd name="T68" fmla="*/ 315 w 458"/>
                <a:gd name="T69" fmla="*/ 239 h 341"/>
                <a:gd name="T70" fmla="*/ 286 w 458"/>
                <a:gd name="T71" fmla="*/ 233 h 341"/>
                <a:gd name="T72" fmla="*/ 282 w 458"/>
                <a:gd name="T73" fmla="*/ 252 h 341"/>
                <a:gd name="T74" fmla="*/ 287 w 458"/>
                <a:gd name="T75" fmla="*/ 263 h 341"/>
                <a:gd name="T76" fmla="*/ 275 w 458"/>
                <a:gd name="T77" fmla="*/ 272 h 341"/>
                <a:gd name="T78" fmla="*/ 252 w 458"/>
                <a:gd name="T79" fmla="*/ 272 h 341"/>
                <a:gd name="T80" fmla="*/ 246 w 458"/>
                <a:gd name="T81" fmla="*/ 262 h 341"/>
                <a:gd name="T82" fmla="*/ 233 w 458"/>
                <a:gd name="T83" fmla="*/ 247 h 341"/>
                <a:gd name="T84" fmla="*/ 237 w 458"/>
                <a:gd name="T85" fmla="*/ 233 h 341"/>
                <a:gd name="T86" fmla="*/ 232 w 458"/>
                <a:gd name="T87" fmla="*/ 227 h 341"/>
                <a:gd name="T88" fmla="*/ 203 w 458"/>
                <a:gd name="T89" fmla="*/ 209 h 341"/>
                <a:gd name="T90" fmla="*/ 180 w 458"/>
                <a:gd name="T91" fmla="*/ 208 h 341"/>
                <a:gd name="T92" fmla="*/ 154 w 458"/>
                <a:gd name="T93" fmla="*/ 198 h 341"/>
                <a:gd name="T94" fmla="*/ 139 w 458"/>
                <a:gd name="T95" fmla="*/ 192 h 341"/>
                <a:gd name="T96" fmla="*/ 138 w 458"/>
                <a:gd name="T97" fmla="*/ 209 h 341"/>
                <a:gd name="T98" fmla="*/ 116 w 458"/>
                <a:gd name="T99" fmla="*/ 214 h 341"/>
                <a:gd name="T100" fmla="*/ 97 w 458"/>
                <a:gd name="T101" fmla="*/ 211 h 341"/>
                <a:gd name="T102" fmla="*/ 79 w 458"/>
                <a:gd name="T103" fmla="*/ 200 h 341"/>
                <a:gd name="T104" fmla="*/ 74 w 458"/>
                <a:gd name="T105" fmla="*/ 174 h 341"/>
                <a:gd name="T106" fmla="*/ 61 w 458"/>
                <a:gd name="T107" fmla="*/ 172 h 341"/>
                <a:gd name="T108" fmla="*/ 47 w 458"/>
                <a:gd name="T109" fmla="*/ 153 h 341"/>
                <a:gd name="T110" fmla="*/ 33 w 458"/>
                <a:gd name="T111" fmla="*/ 138 h 341"/>
                <a:gd name="T112" fmla="*/ 18 w 458"/>
                <a:gd name="T113" fmla="*/ 140 h 341"/>
                <a:gd name="T114" fmla="*/ 13 w 458"/>
                <a:gd name="T115" fmla="*/ 107 h 341"/>
                <a:gd name="T116" fmla="*/ 1 w 458"/>
                <a:gd name="T117" fmla="*/ 84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58" h="341">
                  <a:moveTo>
                    <a:pt x="1" y="84"/>
                  </a:moveTo>
                  <a:cubicBezTo>
                    <a:pt x="1" y="83"/>
                    <a:pt x="1" y="83"/>
                    <a:pt x="1" y="83"/>
                  </a:cubicBezTo>
                  <a:cubicBezTo>
                    <a:pt x="2" y="83"/>
                    <a:pt x="3" y="81"/>
                    <a:pt x="3" y="80"/>
                  </a:cubicBezTo>
                  <a:cubicBezTo>
                    <a:pt x="3" y="79"/>
                    <a:pt x="3" y="77"/>
                    <a:pt x="3" y="76"/>
                  </a:cubicBezTo>
                  <a:cubicBezTo>
                    <a:pt x="3" y="75"/>
                    <a:pt x="4" y="72"/>
                    <a:pt x="4" y="71"/>
                  </a:cubicBezTo>
                  <a:cubicBezTo>
                    <a:pt x="4" y="70"/>
                    <a:pt x="4" y="67"/>
                    <a:pt x="5" y="66"/>
                  </a:cubicBezTo>
                  <a:cubicBezTo>
                    <a:pt x="5" y="65"/>
                    <a:pt x="6" y="62"/>
                    <a:pt x="6" y="61"/>
                  </a:cubicBezTo>
                  <a:cubicBezTo>
                    <a:pt x="7" y="58"/>
                    <a:pt x="7" y="53"/>
                    <a:pt x="8" y="50"/>
                  </a:cubicBezTo>
                  <a:cubicBezTo>
                    <a:pt x="9" y="48"/>
                    <a:pt x="10" y="43"/>
                    <a:pt x="10" y="40"/>
                  </a:cubicBezTo>
                  <a:cubicBezTo>
                    <a:pt x="11" y="39"/>
                    <a:pt x="10" y="36"/>
                    <a:pt x="11" y="35"/>
                  </a:cubicBezTo>
                  <a:cubicBezTo>
                    <a:pt x="12" y="34"/>
                    <a:pt x="13" y="34"/>
                    <a:pt x="14" y="33"/>
                  </a:cubicBezTo>
                  <a:cubicBezTo>
                    <a:pt x="14" y="33"/>
                    <a:pt x="16" y="33"/>
                    <a:pt x="17" y="33"/>
                  </a:cubicBezTo>
                  <a:cubicBezTo>
                    <a:pt x="17" y="33"/>
                    <a:pt x="18" y="34"/>
                    <a:pt x="19" y="34"/>
                  </a:cubicBezTo>
                  <a:cubicBezTo>
                    <a:pt x="20" y="35"/>
                    <a:pt x="21" y="37"/>
                    <a:pt x="22" y="38"/>
                  </a:cubicBezTo>
                  <a:cubicBezTo>
                    <a:pt x="22" y="38"/>
                    <a:pt x="23" y="40"/>
                    <a:pt x="23" y="41"/>
                  </a:cubicBezTo>
                  <a:cubicBezTo>
                    <a:pt x="23" y="42"/>
                    <a:pt x="24" y="44"/>
                    <a:pt x="24" y="45"/>
                  </a:cubicBezTo>
                  <a:cubicBezTo>
                    <a:pt x="25" y="46"/>
                    <a:pt x="25" y="47"/>
                    <a:pt x="26" y="48"/>
                  </a:cubicBezTo>
                  <a:cubicBezTo>
                    <a:pt x="27" y="49"/>
                    <a:pt x="30" y="51"/>
                    <a:pt x="31" y="52"/>
                  </a:cubicBezTo>
                  <a:cubicBezTo>
                    <a:pt x="32" y="53"/>
                    <a:pt x="34" y="53"/>
                    <a:pt x="35" y="53"/>
                  </a:cubicBezTo>
                  <a:cubicBezTo>
                    <a:pt x="35" y="53"/>
                    <a:pt x="37" y="52"/>
                    <a:pt x="37" y="51"/>
                  </a:cubicBezTo>
                  <a:cubicBezTo>
                    <a:pt x="38" y="51"/>
                    <a:pt x="38" y="50"/>
                    <a:pt x="39" y="50"/>
                  </a:cubicBezTo>
                  <a:cubicBezTo>
                    <a:pt x="39" y="50"/>
                    <a:pt x="41" y="50"/>
                    <a:pt x="42" y="50"/>
                  </a:cubicBezTo>
                  <a:cubicBezTo>
                    <a:pt x="43" y="50"/>
                    <a:pt x="44" y="51"/>
                    <a:pt x="45" y="52"/>
                  </a:cubicBezTo>
                  <a:cubicBezTo>
                    <a:pt x="47" y="53"/>
                    <a:pt x="48" y="54"/>
                    <a:pt x="50" y="55"/>
                  </a:cubicBezTo>
                  <a:cubicBezTo>
                    <a:pt x="51" y="55"/>
                    <a:pt x="53" y="56"/>
                    <a:pt x="55" y="56"/>
                  </a:cubicBezTo>
                  <a:cubicBezTo>
                    <a:pt x="55" y="57"/>
                    <a:pt x="58" y="57"/>
                    <a:pt x="59" y="56"/>
                  </a:cubicBezTo>
                  <a:cubicBezTo>
                    <a:pt x="60" y="56"/>
                    <a:pt x="62" y="54"/>
                    <a:pt x="63" y="53"/>
                  </a:cubicBezTo>
                  <a:cubicBezTo>
                    <a:pt x="63" y="52"/>
                    <a:pt x="64" y="50"/>
                    <a:pt x="65" y="48"/>
                  </a:cubicBezTo>
                  <a:cubicBezTo>
                    <a:pt x="65" y="47"/>
                    <a:pt x="66" y="46"/>
                    <a:pt x="67" y="46"/>
                  </a:cubicBezTo>
                  <a:cubicBezTo>
                    <a:pt x="67" y="45"/>
                    <a:pt x="69" y="44"/>
                    <a:pt x="70" y="44"/>
                  </a:cubicBezTo>
                  <a:cubicBezTo>
                    <a:pt x="71" y="44"/>
                    <a:pt x="75" y="44"/>
                    <a:pt x="76" y="44"/>
                  </a:cubicBezTo>
                  <a:cubicBezTo>
                    <a:pt x="78" y="44"/>
                    <a:pt x="80" y="44"/>
                    <a:pt x="82" y="44"/>
                  </a:cubicBezTo>
                  <a:cubicBezTo>
                    <a:pt x="83" y="44"/>
                    <a:pt x="83" y="45"/>
                    <a:pt x="84" y="45"/>
                  </a:cubicBezTo>
                  <a:cubicBezTo>
                    <a:pt x="85" y="46"/>
                    <a:pt x="86" y="46"/>
                    <a:pt x="86" y="46"/>
                  </a:cubicBezTo>
                  <a:cubicBezTo>
                    <a:pt x="87" y="47"/>
                    <a:pt x="87" y="48"/>
                    <a:pt x="88" y="48"/>
                  </a:cubicBezTo>
                  <a:cubicBezTo>
                    <a:pt x="88" y="48"/>
                    <a:pt x="89" y="48"/>
                    <a:pt x="89" y="47"/>
                  </a:cubicBezTo>
                  <a:cubicBezTo>
                    <a:pt x="90" y="47"/>
                    <a:pt x="91" y="47"/>
                    <a:pt x="91" y="46"/>
                  </a:cubicBezTo>
                  <a:cubicBezTo>
                    <a:pt x="92" y="46"/>
                    <a:pt x="92" y="44"/>
                    <a:pt x="93" y="43"/>
                  </a:cubicBezTo>
                  <a:cubicBezTo>
                    <a:pt x="93" y="43"/>
                    <a:pt x="95" y="42"/>
                    <a:pt x="95" y="42"/>
                  </a:cubicBezTo>
                  <a:cubicBezTo>
                    <a:pt x="96" y="41"/>
                    <a:pt x="98" y="41"/>
                    <a:pt x="99" y="41"/>
                  </a:cubicBezTo>
                  <a:cubicBezTo>
                    <a:pt x="99" y="41"/>
                    <a:pt x="100" y="41"/>
                    <a:pt x="101" y="42"/>
                  </a:cubicBezTo>
                  <a:cubicBezTo>
                    <a:pt x="101" y="42"/>
                    <a:pt x="102" y="42"/>
                    <a:pt x="103" y="43"/>
                  </a:cubicBezTo>
                  <a:cubicBezTo>
                    <a:pt x="103" y="43"/>
                    <a:pt x="104" y="44"/>
                    <a:pt x="105" y="44"/>
                  </a:cubicBezTo>
                  <a:cubicBezTo>
                    <a:pt x="105" y="44"/>
                    <a:pt x="107" y="44"/>
                    <a:pt x="107" y="44"/>
                  </a:cubicBezTo>
                  <a:cubicBezTo>
                    <a:pt x="108" y="44"/>
                    <a:pt x="109" y="44"/>
                    <a:pt x="109" y="44"/>
                  </a:cubicBezTo>
                  <a:cubicBezTo>
                    <a:pt x="110" y="43"/>
                    <a:pt x="111" y="42"/>
                    <a:pt x="112" y="41"/>
                  </a:cubicBezTo>
                  <a:cubicBezTo>
                    <a:pt x="112" y="39"/>
                    <a:pt x="113" y="37"/>
                    <a:pt x="114" y="36"/>
                  </a:cubicBezTo>
                  <a:cubicBezTo>
                    <a:pt x="115" y="35"/>
                    <a:pt x="116" y="34"/>
                    <a:pt x="117" y="34"/>
                  </a:cubicBezTo>
                  <a:cubicBezTo>
                    <a:pt x="118" y="33"/>
                    <a:pt x="120" y="32"/>
                    <a:pt x="122" y="32"/>
                  </a:cubicBezTo>
                  <a:cubicBezTo>
                    <a:pt x="123" y="32"/>
                    <a:pt x="124" y="32"/>
                    <a:pt x="125" y="32"/>
                  </a:cubicBezTo>
                  <a:cubicBezTo>
                    <a:pt x="126" y="32"/>
                    <a:pt x="127" y="33"/>
                    <a:pt x="128" y="33"/>
                  </a:cubicBezTo>
                  <a:cubicBezTo>
                    <a:pt x="128" y="33"/>
                    <a:pt x="129" y="34"/>
                    <a:pt x="130" y="35"/>
                  </a:cubicBezTo>
                  <a:cubicBezTo>
                    <a:pt x="131" y="36"/>
                    <a:pt x="133" y="38"/>
                    <a:pt x="135" y="39"/>
                  </a:cubicBezTo>
                  <a:cubicBezTo>
                    <a:pt x="136" y="40"/>
                    <a:pt x="138" y="43"/>
                    <a:pt x="140" y="43"/>
                  </a:cubicBezTo>
                  <a:cubicBezTo>
                    <a:pt x="141" y="44"/>
                    <a:pt x="144" y="43"/>
                    <a:pt x="145" y="43"/>
                  </a:cubicBezTo>
                  <a:cubicBezTo>
                    <a:pt x="146" y="43"/>
                    <a:pt x="148" y="43"/>
                    <a:pt x="149" y="43"/>
                  </a:cubicBezTo>
                  <a:cubicBezTo>
                    <a:pt x="150" y="43"/>
                    <a:pt x="152" y="42"/>
                    <a:pt x="152" y="41"/>
                  </a:cubicBezTo>
                  <a:cubicBezTo>
                    <a:pt x="153" y="41"/>
                    <a:pt x="153" y="39"/>
                    <a:pt x="153" y="39"/>
                  </a:cubicBezTo>
                  <a:cubicBezTo>
                    <a:pt x="154" y="38"/>
                    <a:pt x="155" y="38"/>
                    <a:pt x="155" y="38"/>
                  </a:cubicBezTo>
                  <a:cubicBezTo>
                    <a:pt x="156" y="38"/>
                    <a:pt x="157" y="37"/>
                    <a:pt x="158" y="38"/>
                  </a:cubicBezTo>
                  <a:cubicBezTo>
                    <a:pt x="158" y="38"/>
                    <a:pt x="159" y="39"/>
                    <a:pt x="159" y="39"/>
                  </a:cubicBezTo>
                  <a:cubicBezTo>
                    <a:pt x="159" y="40"/>
                    <a:pt x="159" y="41"/>
                    <a:pt x="159" y="41"/>
                  </a:cubicBezTo>
                  <a:cubicBezTo>
                    <a:pt x="160" y="41"/>
                    <a:pt x="161" y="41"/>
                    <a:pt x="162" y="41"/>
                  </a:cubicBezTo>
                  <a:cubicBezTo>
                    <a:pt x="163" y="41"/>
                    <a:pt x="165" y="41"/>
                    <a:pt x="166" y="40"/>
                  </a:cubicBezTo>
                  <a:cubicBezTo>
                    <a:pt x="167" y="40"/>
                    <a:pt x="169" y="38"/>
                    <a:pt x="170" y="38"/>
                  </a:cubicBezTo>
                  <a:cubicBezTo>
                    <a:pt x="171" y="37"/>
                    <a:pt x="172" y="35"/>
                    <a:pt x="173" y="34"/>
                  </a:cubicBezTo>
                  <a:cubicBezTo>
                    <a:pt x="174" y="34"/>
                    <a:pt x="175" y="33"/>
                    <a:pt x="175" y="32"/>
                  </a:cubicBezTo>
                  <a:cubicBezTo>
                    <a:pt x="176" y="31"/>
                    <a:pt x="176" y="30"/>
                    <a:pt x="176" y="30"/>
                  </a:cubicBezTo>
                  <a:cubicBezTo>
                    <a:pt x="176" y="29"/>
                    <a:pt x="176" y="28"/>
                    <a:pt x="176" y="27"/>
                  </a:cubicBezTo>
                  <a:cubicBezTo>
                    <a:pt x="176" y="26"/>
                    <a:pt x="177" y="26"/>
                    <a:pt x="178" y="26"/>
                  </a:cubicBezTo>
                  <a:cubicBezTo>
                    <a:pt x="179" y="25"/>
                    <a:pt x="180" y="24"/>
                    <a:pt x="180" y="24"/>
                  </a:cubicBezTo>
                  <a:cubicBezTo>
                    <a:pt x="181" y="24"/>
                    <a:pt x="184" y="23"/>
                    <a:pt x="185" y="23"/>
                  </a:cubicBezTo>
                  <a:cubicBezTo>
                    <a:pt x="186" y="23"/>
                    <a:pt x="188" y="23"/>
                    <a:pt x="189" y="23"/>
                  </a:cubicBezTo>
                  <a:cubicBezTo>
                    <a:pt x="190" y="23"/>
                    <a:pt x="191" y="22"/>
                    <a:pt x="192" y="22"/>
                  </a:cubicBezTo>
                  <a:cubicBezTo>
                    <a:pt x="193" y="21"/>
                    <a:pt x="196" y="20"/>
                    <a:pt x="197" y="19"/>
                  </a:cubicBezTo>
                  <a:cubicBezTo>
                    <a:pt x="199" y="18"/>
                    <a:pt x="201" y="16"/>
                    <a:pt x="202" y="15"/>
                  </a:cubicBezTo>
                  <a:cubicBezTo>
                    <a:pt x="204" y="14"/>
                    <a:pt x="207" y="12"/>
                    <a:pt x="208" y="11"/>
                  </a:cubicBezTo>
                  <a:cubicBezTo>
                    <a:pt x="209" y="10"/>
                    <a:pt x="211" y="8"/>
                    <a:pt x="213" y="7"/>
                  </a:cubicBezTo>
                  <a:cubicBezTo>
                    <a:pt x="214" y="6"/>
                    <a:pt x="216" y="4"/>
                    <a:pt x="217" y="3"/>
                  </a:cubicBezTo>
                  <a:cubicBezTo>
                    <a:pt x="218" y="3"/>
                    <a:pt x="219" y="2"/>
                    <a:pt x="220" y="1"/>
                  </a:cubicBezTo>
                  <a:cubicBezTo>
                    <a:pt x="220" y="1"/>
                    <a:pt x="221" y="0"/>
                    <a:pt x="221" y="0"/>
                  </a:cubicBezTo>
                  <a:cubicBezTo>
                    <a:pt x="223" y="1"/>
                    <a:pt x="225" y="2"/>
                    <a:pt x="225" y="3"/>
                  </a:cubicBezTo>
                  <a:cubicBezTo>
                    <a:pt x="226" y="5"/>
                    <a:pt x="228" y="9"/>
                    <a:pt x="229" y="11"/>
                  </a:cubicBezTo>
                  <a:cubicBezTo>
                    <a:pt x="229" y="13"/>
                    <a:pt x="230" y="15"/>
                    <a:pt x="230" y="17"/>
                  </a:cubicBezTo>
                  <a:cubicBezTo>
                    <a:pt x="230" y="18"/>
                    <a:pt x="230" y="21"/>
                    <a:pt x="229" y="22"/>
                  </a:cubicBezTo>
                  <a:cubicBezTo>
                    <a:pt x="229" y="23"/>
                    <a:pt x="227" y="24"/>
                    <a:pt x="226" y="26"/>
                  </a:cubicBezTo>
                  <a:cubicBezTo>
                    <a:pt x="226" y="26"/>
                    <a:pt x="228" y="29"/>
                    <a:pt x="229" y="30"/>
                  </a:cubicBezTo>
                  <a:cubicBezTo>
                    <a:pt x="229" y="30"/>
                    <a:pt x="232" y="32"/>
                    <a:pt x="233" y="32"/>
                  </a:cubicBezTo>
                  <a:cubicBezTo>
                    <a:pt x="235" y="32"/>
                    <a:pt x="236" y="30"/>
                    <a:pt x="237" y="29"/>
                  </a:cubicBezTo>
                  <a:cubicBezTo>
                    <a:pt x="238" y="28"/>
                    <a:pt x="240" y="26"/>
                    <a:pt x="241" y="25"/>
                  </a:cubicBezTo>
                  <a:cubicBezTo>
                    <a:pt x="242" y="24"/>
                    <a:pt x="245" y="21"/>
                    <a:pt x="245" y="20"/>
                  </a:cubicBezTo>
                  <a:cubicBezTo>
                    <a:pt x="245" y="20"/>
                    <a:pt x="247" y="18"/>
                    <a:pt x="248" y="17"/>
                  </a:cubicBezTo>
                  <a:cubicBezTo>
                    <a:pt x="250" y="17"/>
                    <a:pt x="253" y="17"/>
                    <a:pt x="254" y="18"/>
                  </a:cubicBezTo>
                  <a:cubicBezTo>
                    <a:pt x="254" y="18"/>
                    <a:pt x="253" y="20"/>
                    <a:pt x="253" y="20"/>
                  </a:cubicBezTo>
                  <a:cubicBezTo>
                    <a:pt x="253" y="21"/>
                    <a:pt x="253" y="22"/>
                    <a:pt x="254" y="22"/>
                  </a:cubicBezTo>
                  <a:cubicBezTo>
                    <a:pt x="254" y="23"/>
                    <a:pt x="255" y="24"/>
                    <a:pt x="256" y="25"/>
                  </a:cubicBezTo>
                  <a:cubicBezTo>
                    <a:pt x="256" y="25"/>
                    <a:pt x="257" y="26"/>
                    <a:pt x="257" y="27"/>
                  </a:cubicBezTo>
                  <a:cubicBezTo>
                    <a:pt x="257" y="28"/>
                    <a:pt x="257" y="29"/>
                    <a:pt x="257" y="30"/>
                  </a:cubicBezTo>
                  <a:cubicBezTo>
                    <a:pt x="257" y="30"/>
                    <a:pt x="256" y="30"/>
                    <a:pt x="256" y="30"/>
                  </a:cubicBezTo>
                  <a:cubicBezTo>
                    <a:pt x="255" y="31"/>
                    <a:pt x="255" y="33"/>
                    <a:pt x="255" y="34"/>
                  </a:cubicBezTo>
                  <a:cubicBezTo>
                    <a:pt x="256" y="34"/>
                    <a:pt x="256" y="36"/>
                    <a:pt x="257" y="37"/>
                  </a:cubicBezTo>
                  <a:cubicBezTo>
                    <a:pt x="257" y="38"/>
                    <a:pt x="259" y="41"/>
                    <a:pt x="260" y="42"/>
                  </a:cubicBezTo>
                  <a:cubicBezTo>
                    <a:pt x="261" y="43"/>
                    <a:pt x="265" y="44"/>
                    <a:pt x="266" y="44"/>
                  </a:cubicBezTo>
                  <a:cubicBezTo>
                    <a:pt x="267" y="45"/>
                    <a:pt x="270" y="46"/>
                    <a:pt x="271" y="47"/>
                  </a:cubicBezTo>
                  <a:cubicBezTo>
                    <a:pt x="273" y="48"/>
                    <a:pt x="276" y="48"/>
                    <a:pt x="277" y="49"/>
                  </a:cubicBezTo>
                  <a:cubicBezTo>
                    <a:pt x="279" y="49"/>
                    <a:pt x="282" y="49"/>
                    <a:pt x="284" y="49"/>
                  </a:cubicBezTo>
                  <a:cubicBezTo>
                    <a:pt x="285" y="49"/>
                    <a:pt x="287" y="48"/>
                    <a:pt x="288" y="48"/>
                  </a:cubicBezTo>
                  <a:cubicBezTo>
                    <a:pt x="289" y="47"/>
                    <a:pt x="292" y="45"/>
                    <a:pt x="293" y="44"/>
                  </a:cubicBezTo>
                  <a:cubicBezTo>
                    <a:pt x="293" y="43"/>
                    <a:pt x="294" y="42"/>
                    <a:pt x="295" y="40"/>
                  </a:cubicBezTo>
                  <a:cubicBezTo>
                    <a:pt x="295" y="39"/>
                    <a:pt x="295" y="38"/>
                    <a:pt x="295" y="37"/>
                  </a:cubicBezTo>
                  <a:cubicBezTo>
                    <a:pt x="295" y="36"/>
                    <a:pt x="294" y="35"/>
                    <a:pt x="293" y="34"/>
                  </a:cubicBezTo>
                  <a:cubicBezTo>
                    <a:pt x="293" y="33"/>
                    <a:pt x="291" y="32"/>
                    <a:pt x="291" y="31"/>
                  </a:cubicBezTo>
                  <a:cubicBezTo>
                    <a:pt x="291" y="30"/>
                    <a:pt x="291" y="29"/>
                    <a:pt x="291" y="29"/>
                  </a:cubicBezTo>
                  <a:cubicBezTo>
                    <a:pt x="291" y="28"/>
                    <a:pt x="292" y="27"/>
                    <a:pt x="293" y="26"/>
                  </a:cubicBezTo>
                  <a:cubicBezTo>
                    <a:pt x="293" y="26"/>
                    <a:pt x="294" y="26"/>
                    <a:pt x="295" y="26"/>
                  </a:cubicBezTo>
                  <a:cubicBezTo>
                    <a:pt x="295" y="26"/>
                    <a:pt x="296" y="26"/>
                    <a:pt x="296" y="26"/>
                  </a:cubicBezTo>
                  <a:cubicBezTo>
                    <a:pt x="297" y="26"/>
                    <a:pt x="297" y="27"/>
                    <a:pt x="297" y="27"/>
                  </a:cubicBezTo>
                  <a:cubicBezTo>
                    <a:pt x="299" y="28"/>
                    <a:pt x="302" y="27"/>
                    <a:pt x="302" y="27"/>
                  </a:cubicBezTo>
                  <a:cubicBezTo>
                    <a:pt x="304" y="26"/>
                    <a:pt x="306" y="23"/>
                    <a:pt x="307" y="22"/>
                  </a:cubicBezTo>
                  <a:cubicBezTo>
                    <a:pt x="308" y="22"/>
                    <a:pt x="311" y="22"/>
                    <a:pt x="312" y="22"/>
                  </a:cubicBezTo>
                  <a:cubicBezTo>
                    <a:pt x="314" y="22"/>
                    <a:pt x="317" y="24"/>
                    <a:pt x="319" y="25"/>
                  </a:cubicBezTo>
                  <a:cubicBezTo>
                    <a:pt x="321" y="26"/>
                    <a:pt x="326" y="27"/>
                    <a:pt x="328" y="28"/>
                  </a:cubicBezTo>
                  <a:cubicBezTo>
                    <a:pt x="329" y="28"/>
                    <a:pt x="332" y="30"/>
                    <a:pt x="332" y="30"/>
                  </a:cubicBezTo>
                  <a:cubicBezTo>
                    <a:pt x="333" y="32"/>
                    <a:pt x="333" y="34"/>
                    <a:pt x="333" y="36"/>
                  </a:cubicBezTo>
                  <a:cubicBezTo>
                    <a:pt x="334" y="37"/>
                    <a:pt x="334" y="41"/>
                    <a:pt x="335" y="42"/>
                  </a:cubicBezTo>
                  <a:cubicBezTo>
                    <a:pt x="335" y="42"/>
                    <a:pt x="337" y="44"/>
                    <a:pt x="338" y="44"/>
                  </a:cubicBezTo>
                  <a:cubicBezTo>
                    <a:pt x="339" y="44"/>
                    <a:pt x="342" y="42"/>
                    <a:pt x="344" y="42"/>
                  </a:cubicBezTo>
                  <a:cubicBezTo>
                    <a:pt x="346" y="41"/>
                    <a:pt x="349" y="41"/>
                    <a:pt x="350" y="41"/>
                  </a:cubicBezTo>
                  <a:cubicBezTo>
                    <a:pt x="352" y="41"/>
                    <a:pt x="355" y="42"/>
                    <a:pt x="357" y="43"/>
                  </a:cubicBezTo>
                  <a:cubicBezTo>
                    <a:pt x="359" y="44"/>
                    <a:pt x="362" y="48"/>
                    <a:pt x="363" y="50"/>
                  </a:cubicBezTo>
                  <a:cubicBezTo>
                    <a:pt x="364" y="51"/>
                    <a:pt x="366" y="54"/>
                    <a:pt x="367" y="56"/>
                  </a:cubicBezTo>
                  <a:cubicBezTo>
                    <a:pt x="368" y="58"/>
                    <a:pt x="371" y="63"/>
                    <a:pt x="373" y="65"/>
                  </a:cubicBezTo>
                  <a:cubicBezTo>
                    <a:pt x="374" y="67"/>
                    <a:pt x="377" y="70"/>
                    <a:pt x="378" y="72"/>
                  </a:cubicBezTo>
                  <a:cubicBezTo>
                    <a:pt x="379" y="74"/>
                    <a:pt x="380" y="75"/>
                    <a:pt x="381" y="77"/>
                  </a:cubicBezTo>
                  <a:cubicBezTo>
                    <a:pt x="381" y="78"/>
                    <a:pt x="380" y="80"/>
                    <a:pt x="380" y="82"/>
                  </a:cubicBezTo>
                  <a:cubicBezTo>
                    <a:pt x="380" y="83"/>
                    <a:pt x="381" y="86"/>
                    <a:pt x="381" y="87"/>
                  </a:cubicBezTo>
                  <a:cubicBezTo>
                    <a:pt x="382" y="89"/>
                    <a:pt x="382" y="91"/>
                    <a:pt x="384" y="92"/>
                  </a:cubicBezTo>
                  <a:cubicBezTo>
                    <a:pt x="385" y="92"/>
                    <a:pt x="386" y="90"/>
                    <a:pt x="387" y="89"/>
                  </a:cubicBezTo>
                  <a:cubicBezTo>
                    <a:pt x="388" y="89"/>
                    <a:pt x="389" y="87"/>
                    <a:pt x="390" y="87"/>
                  </a:cubicBezTo>
                  <a:cubicBezTo>
                    <a:pt x="391" y="87"/>
                    <a:pt x="393" y="87"/>
                    <a:pt x="395" y="87"/>
                  </a:cubicBezTo>
                  <a:cubicBezTo>
                    <a:pt x="396" y="88"/>
                    <a:pt x="399" y="90"/>
                    <a:pt x="401" y="91"/>
                  </a:cubicBezTo>
                  <a:cubicBezTo>
                    <a:pt x="403" y="91"/>
                    <a:pt x="405" y="91"/>
                    <a:pt x="407" y="91"/>
                  </a:cubicBezTo>
                  <a:cubicBezTo>
                    <a:pt x="408" y="91"/>
                    <a:pt x="410" y="91"/>
                    <a:pt x="411" y="91"/>
                  </a:cubicBezTo>
                  <a:cubicBezTo>
                    <a:pt x="412" y="92"/>
                    <a:pt x="413" y="94"/>
                    <a:pt x="413" y="95"/>
                  </a:cubicBezTo>
                  <a:cubicBezTo>
                    <a:pt x="413" y="96"/>
                    <a:pt x="412" y="97"/>
                    <a:pt x="411" y="97"/>
                  </a:cubicBezTo>
                  <a:cubicBezTo>
                    <a:pt x="411" y="98"/>
                    <a:pt x="409" y="98"/>
                    <a:pt x="409" y="98"/>
                  </a:cubicBezTo>
                  <a:cubicBezTo>
                    <a:pt x="408" y="99"/>
                    <a:pt x="409" y="101"/>
                    <a:pt x="408" y="102"/>
                  </a:cubicBezTo>
                  <a:cubicBezTo>
                    <a:pt x="408" y="103"/>
                    <a:pt x="407" y="104"/>
                    <a:pt x="407" y="105"/>
                  </a:cubicBezTo>
                  <a:cubicBezTo>
                    <a:pt x="406" y="106"/>
                    <a:pt x="403" y="107"/>
                    <a:pt x="403" y="107"/>
                  </a:cubicBezTo>
                  <a:cubicBezTo>
                    <a:pt x="401" y="108"/>
                    <a:pt x="399" y="109"/>
                    <a:pt x="398" y="110"/>
                  </a:cubicBezTo>
                  <a:cubicBezTo>
                    <a:pt x="395" y="111"/>
                    <a:pt x="391" y="114"/>
                    <a:pt x="390" y="115"/>
                  </a:cubicBezTo>
                  <a:cubicBezTo>
                    <a:pt x="389" y="116"/>
                    <a:pt x="387" y="118"/>
                    <a:pt x="386" y="119"/>
                  </a:cubicBezTo>
                  <a:cubicBezTo>
                    <a:pt x="386" y="120"/>
                    <a:pt x="384" y="122"/>
                    <a:pt x="383" y="123"/>
                  </a:cubicBezTo>
                  <a:cubicBezTo>
                    <a:pt x="383" y="124"/>
                    <a:pt x="382" y="127"/>
                    <a:pt x="382" y="128"/>
                  </a:cubicBezTo>
                  <a:cubicBezTo>
                    <a:pt x="382" y="129"/>
                    <a:pt x="383" y="130"/>
                    <a:pt x="384" y="131"/>
                  </a:cubicBezTo>
                  <a:cubicBezTo>
                    <a:pt x="385" y="131"/>
                    <a:pt x="388" y="131"/>
                    <a:pt x="389" y="132"/>
                  </a:cubicBezTo>
                  <a:cubicBezTo>
                    <a:pt x="389" y="133"/>
                    <a:pt x="389" y="135"/>
                    <a:pt x="388" y="136"/>
                  </a:cubicBezTo>
                  <a:cubicBezTo>
                    <a:pt x="387" y="137"/>
                    <a:pt x="385" y="138"/>
                    <a:pt x="385" y="139"/>
                  </a:cubicBezTo>
                  <a:cubicBezTo>
                    <a:pt x="385" y="140"/>
                    <a:pt x="386" y="141"/>
                    <a:pt x="387" y="141"/>
                  </a:cubicBezTo>
                  <a:cubicBezTo>
                    <a:pt x="387" y="142"/>
                    <a:pt x="389" y="143"/>
                    <a:pt x="390" y="143"/>
                  </a:cubicBezTo>
                  <a:cubicBezTo>
                    <a:pt x="390" y="144"/>
                    <a:pt x="392" y="146"/>
                    <a:pt x="393" y="147"/>
                  </a:cubicBezTo>
                  <a:cubicBezTo>
                    <a:pt x="394" y="148"/>
                    <a:pt x="395" y="150"/>
                    <a:pt x="396" y="151"/>
                  </a:cubicBezTo>
                  <a:cubicBezTo>
                    <a:pt x="397" y="153"/>
                    <a:pt x="399" y="156"/>
                    <a:pt x="400" y="156"/>
                  </a:cubicBezTo>
                  <a:cubicBezTo>
                    <a:pt x="401" y="157"/>
                    <a:pt x="404" y="155"/>
                    <a:pt x="405" y="155"/>
                  </a:cubicBezTo>
                  <a:cubicBezTo>
                    <a:pt x="406" y="155"/>
                    <a:pt x="407" y="153"/>
                    <a:pt x="408" y="152"/>
                  </a:cubicBezTo>
                  <a:cubicBezTo>
                    <a:pt x="409" y="152"/>
                    <a:pt x="411" y="154"/>
                    <a:pt x="412" y="154"/>
                  </a:cubicBezTo>
                  <a:cubicBezTo>
                    <a:pt x="413" y="154"/>
                    <a:pt x="415" y="153"/>
                    <a:pt x="416" y="153"/>
                  </a:cubicBezTo>
                  <a:cubicBezTo>
                    <a:pt x="417" y="154"/>
                    <a:pt x="419" y="155"/>
                    <a:pt x="420" y="156"/>
                  </a:cubicBezTo>
                  <a:cubicBezTo>
                    <a:pt x="420" y="156"/>
                    <a:pt x="422" y="155"/>
                    <a:pt x="423" y="155"/>
                  </a:cubicBezTo>
                  <a:cubicBezTo>
                    <a:pt x="423" y="155"/>
                    <a:pt x="425" y="153"/>
                    <a:pt x="426" y="152"/>
                  </a:cubicBezTo>
                  <a:cubicBezTo>
                    <a:pt x="427" y="152"/>
                    <a:pt x="430" y="153"/>
                    <a:pt x="431" y="154"/>
                  </a:cubicBezTo>
                  <a:cubicBezTo>
                    <a:pt x="432" y="155"/>
                    <a:pt x="434" y="156"/>
                    <a:pt x="435" y="157"/>
                  </a:cubicBezTo>
                  <a:cubicBezTo>
                    <a:pt x="435" y="158"/>
                    <a:pt x="437" y="159"/>
                    <a:pt x="438" y="159"/>
                  </a:cubicBezTo>
                  <a:cubicBezTo>
                    <a:pt x="439" y="161"/>
                    <a:pt x="438" y="166"/>
                    <a:pt x="438" y="167"/>
                  </a:cubicBezTo>
                  <a:cubicBezTo>
                    <a:pt x="438" y="169"/>
                    <a:pt x="437" y="171"/>
                    <a:pt x="438" y="173"/>
                  </a:cubicBezTo>
                  <a:cubicBezTo>
                    <a:pt x="438" y="174"/>
                    <a:pt x="442" y="175"/>
                    <a:pt x="443" y="175"/>
                  </a:cubicBezTo>
                  <a:cubicBezTo>
                    <a:pt x="444" y="176"/>
                    <a:pt x="447" y="176"/>
                    <a:pt x="447" y="177"/>
                  </a:cubicBezTo>
                  <a:cubicBezTo>
                    <a:pt x="448" y="178"/>
                    <a:pt x="449" y="180"/>
                    <a:pt x="449" y="181"/>
                  </a:cubicBezTo>
                  <a:cubicBezTo>
                    <a:pt x="450" y="183"/>
                    <a:pt x="451" y="186"/>
                    <a:pt x="450" y="188"/>
                  </a:cubicBezTo>
                  <a:cubicBezTo>
                    <a:pt x="450" y="191"/>
                    <a:pt x="447" y="195"/>
                    <a:pt x="446" y="197"/>
                  </a:cubicBezTo>
                  <a:cubicBezTo>
                    <a:pt x="444" y="199"/>
                    <a:pt x="442" y="204"/>
                    <a:pt x="441" y="206"/>
                  </a:cubicBezTo>
                  <a:cubicBezTo>
                    <a:pt x="440" y="207"/>
                    <a:pt x="439" y="211"/>
                    <a:pt x="439" y="213"/>
                  </a:cubicBezTo>
                  <a:cubicBezTo>
                    <a:pt x="439" y="214"/>
                    <a:pt x="440" y="216"/>
                    <a:pt x="441" y="217"/>
                  </a:cubicBezTo>
                  <a:cubicBezTo>
                    <a:pt x="442" y="219"/>
                    <a:pt x="445" y="222"/>
                    <a:pt x="445" y="222"/>
                  </a:cubicBezTo>
                  <a:cubicBezTo>
                    <a:pt x="446" y="222"/>
                    <a:pt x="450" y="224"/>
                    <a:pt x="451" y="225"/>
                  </a:cubicBezTo>
                  <a:cubicBezTo>
                    <a:pt x="453" y="226"/>
                    <a:pt x="455" y="228"/>
                    <a:pt x="456" y="230"/>
                  </a:cubicBezTo>
                  <a:cubicBezTo>
                    <a:pt x="457" y="232"/>
                    <a:pt x="458" y="236"/>
                    <a:pt x="457" y="238"/>
                  </a:cubicBezTo>
                  <a:cubicBezTo>
                    <a:pt x="457" y="240"/>
                    <a:pt x="456" y="243"/>
                    <a:pt x="455" y="244"/>
                  </a:cubicBezTo>
                  <a:cubicBezTo>
                    <a:pt x="454" y="246"/>
                    <a:pt x="449" y="248"/>
                    <a:pt x="447" y="248"/>
                  </a:cubicBezTo>
                  <a:cubicBezTo>
                    <a:pt x="446" y="249"/>
                    <a:pt x="443" y="249"/>
                    <a:pt x="442" y="249"/>
                  </a:cubicBezTo>
                  <a:cubicBezTo>
                    <a:pt x="440" y="248"/>
                    <a:pt x="438" y="245"/>
                    <a:pt x="437" y="244"/>
                  </a:cubicBezTo>
                  <a:cubicBezTo>
                    <a:pt x="435" y="244"/>
                    <a:pt x="433" y="244"/>
                    <a:pt x="432" y="244"/>
                  </a:cubicBezTo>
                  <a:cubicBezTo>
                    <a:pt x="431" y="244"/>
                    <a:pt x="428" y="245"/>
                    <a:pt x="427" y="246"/>
                  </a:cubicBezTo>
                  <a:cubicBezTo>
                    <a:pt x="427" y="247"/>
                    <a:pt x="424" y="248"/>
                    <a:pt x="423" y="249"/>
                  </a:cubicBezTo>
                  <a:cubicBezTo>
                    <a:pt x="423" y="251"/>
                    <a:pt x="422" y="253"/>
                    <a:pt x="421" y="254"/>
                  </a:cubicBezTo>
                  <a:cubicBezTo>
                    <a:pt x="421" y="256"/>
                    <a:pt x="421" y="261"/>
                    <a:pt x="420" y="263"/>
                  </a:cubicBezTo>
                  <a:cubicBezTo>
                    <a:pt x="420" y="265"/>
                    <a:pt x="420" y="270"/>
                    <a:pt x="419" y="271"/>
                  </a:cubicBezTo>
                  <a:cubicBezTo>
                    <a:pt x="418" y="272"/>
                    <a:pt x="415" y="273"/>
                    <a:pt x="414" y="274"/>
                  </a:cubicBezTo>
                  <a:cubicBezTo>
                    <a:pt x="412" y="274"/>
                    <a:pt x="409" y="273"/>
                    <a:pt x="407" y="273"/>
                  </a:cubicBezTo>
                  <a:cubicBezTo>
                    <a:pt x="406" y="273"/>
                    <a:pt x="402" y="273"/>
                    <a:pt x="401" y="275"/>
                  </a:cubicBezTo>
                  <a:cubicBezTo>
                    <a:pt x="399" y="276"/>
                    <a:pt x="399" y="280"/>
                    <a:pt x="398" y="281"/>
                  </a:cubicBezTo>
                  <a:cubicBezTo>
                    <a:pt x="397" y="282"/>
                    <a:pt x="395" y="285"/>
                    <a:pt x="394" y="286"/>
                  </a:cubicBezTo>
                  <a:cubicBezTo>
                    <a:pt x="392" y="286"/>
                    <a:pt x="390" y="286"/>
                    <a:pt x="388" y="287"/>
                  </a:cubicBezTo>
                  <a:cubicBezTo>
                    <a:pt x="387" y="287"/>
                    <a:pt x="384" y="288"/>
                    <a:pt x="383" y="289"/>
                  </a:cubicBezTo>
                  <a:cubicBezTo>
                    <a:pt x="382" y="290"/>
                    <a:pt x="382" y="293"/>
                    <a:pt x="382" y="294"/>
                  </a:cubicBezTo>
                  <a:cubicBezTo>
                    <a:pt x="381" y="296"/>
                    <a:pt x="382" y="298"/>
                    <a:pt x="382" y="300"/>
                  </a:cubicBezTo>
                  <a:cubicBezTo>
                    <a:pt x="383" y="301"/>
                    <a:pt x="387" y="304"/>
                    <a:pt x="388" y="306"/>
                  </a:cubicBezTo>
                  <a:cubicBezTo>
                    <a:pt x="389" y="307"/>
                    <a:pt x="391" y="309"/>
                    <a:pt x="391" y="310"/>
                  </a:cubicBezTo>
                  <a:cubicBezTo>
                    <a:pt x="391" y="312"/>
                    <a:pt x="389" y="315"/>
                    <a:pt x="388" y="317"/>
                  </a:cubicBezTo>
                  <a:cubicBezTo>
                    <a:pt x="386" y="317"/>
                    <a:pt x="382" y="317"/>
                    <a:pt x="380" y="318"/>
                  </a:cubicBezTo>
                  <a:cubicBezTo>
                    <a:pt x="379" y="318"/>
                    <a:pt x="377" y="319"/>
                    <a:pt x="376" y="319"/>
                  </a:cubicBezTo>
                  <a:cubicBezTo>
                    <a:pt x="375" y="320"/>
                    <a:pt x="373" y="321"/>
                    <a:pt x="373" y="323"/>
                  </a:cubicBezTo>
                  <a:cubicBezTo>
                    <a:pt x="373" y="325"/>
                    <a:pt x="375" y="327"/>
                    <a:pt x="376" y="329"/>
                  </a:cubicBezTo>
                  <a:cubicBezTo>
                    <a:pt x="377" y="331"/>
                    <a:pt x="378" y="334"/>
                    <a:pt x="378" y="337"/>
                  </a:cubicBezTo>
                  <a:cubicBezTo>
                    <a:pt x="377" y="337"/>
                    <a:pt x="375" y="340"/>
                    <a:pt x="374" y="340"/>
                  </a:cubicBezTo>
                  <a:cubicBezTo>
                    <a:pt x="373" y="341"/>
                    <a:pt x="370" y="340"/>
                    <a:pt x="369" y="339"/>
                  </a:cubicBezTo>
                  <a:cubicBezTo>
                    <a:pt x="368" y="339"/>
                    <a:pt x="366" y="339"/>
                    <a:pt x="366" y="338"/>
                  </a:cubicBezTo>
                  <a:cubicBezTo>
                    <a:pt x="364" y="337"/>
                    <a:pt x="364" y="333"/>
                    <a:pt x="364" y="332"/>
                  </a:cubicBezTo>
                  <a:cubicBezTo>
                    <a:pt x="364" y="330"/>
                    <a:pt x="366" y="327"/>
                    <a:pt x="366" y="326"/>
                  </a:cubicBezTo>
                  <a:cubicBezTo>
                    <a:pt x="366" y="325"/>
                    <a:pt x="366" y="322"/>
                    <a:pt x="365" y="321"/>
                  </a:cubicBezTo>
                  <a:cubicBezTo>
                    <a:pt x="364" y="321"/>
                    <a:pt x="362" y="320"/>
                    <a:pt x="362" y="320"/>
                  </a:cubicBezTo>
                  <a:cubicBezTo>
                    <a:pt x="360" y="320"/>
                    <a:pt x="357" y="320"/>
                    <a:pt x="356" y="321"/>
                  </a:cubicBezTo>
                  <a:cubicBezTo>
                    <a:pt x="354" y="322"/>
                    <a:pt x="353" y="327"/>
                    <a:pt x="351" y="328"/>
                  </a:cubicBezTo>
                  <a:cubicBezTo>
                    <a:pt x="350" y="329"/>
                    <a:pt x="348" y="330"/>
                    <a:pt x="347" y="330"/>
                  </a:cubicBezTo>
                  <a:cubicBezTo>
                    <a:pt x="345" y="330"/>
                    <a:pt x="342" y="329"/>
                    <a:pt x="341" y="328"/>
                  </a:cubicBezTo>
                  <a:cubicBezTo>
                    <a:pt x="339" y="327"/>
                    <a:pt x="338" y="324"/>
                    <a:pt x="338" y="323"/>
                  </a:cubicBezTo>
                  <a:cubicBezTo>
                    <a:pt x="338" y="321"/>
                    <a:pt x="338" y="318"/>
                    <a:pt x="337" y="317"/>
                  </a:cubicBezTo>
                  <a:cubicBezTo>
                    <a:pt x="337" y="317"/>
                    <a:pt x="336" y="316"/>
                    <a:pt x="335" y="315"/>
                  </a:cubicBezTo>
                  <a:cubicBezTo>
                    <a:pt x="335" y="314"/>
                    <a:pt x="336" y="313"/>
                    <a:pt x="336" y="313"/>
                  </a:cubicBezTo>
                  <a:cubicBezTo>
                    <a:pt x="337" y="312"/>
                    <a:pt x="338" y="310"/>
                    <a:pt x="339" y="309"/>
                  </a:cubicBezTo>
                  <a:cubicBezTo>
                    <a:pt x="340" y="308"/>
                    <a:pt x="340" y="307"/>
                    <a:pt x="340" y="306"/>
                  </a:cubicBezTo>
                  <a:cubicBezTo>
                    <a:pt x="340" y="305"/>
                    <a:pt x="341" y="304"/>
                    <a:pt x="340" y="304"/>
                  </a:cubicBezTo>
                  <a:cubicBezTo>
                    <a:pt x="340" y="303"/>
                    <a:pt x="339" y="302"/>
                    <a:pt x="339" y="301"/>
                  </a:cubicBezTo>
                  <a:cubicBezTo>
                    <a:pt x="338" y="301"/>
                    <a:pt x="338" y="301"/>
                    <a:pt x="337" y="301"/>
                  </a:cubicBezTo>
                  <a:cubicBezTo>
                    <a:pt x="336" y="301"/>
                    <a:pt x="335" y="301"/>
                    <a:pt x="334" y="301"/>
                  </a:cubicBezTo>
                  <a:cubicBezTo>
                    <a:pt x="334" y="301"/>
                    <a:pt x="334" y="301"/>
                    <a:pt x="334" y="300"/>
                  </a:cubicBezTo>
                  <a:cubicBezTo>
                    <a:pt x="333" y="299"/>
                    <a:pt x="332" y="298"/>
                    <a:pt x="331" y="297"/>
                  </a:cubicBezTo>
                  <a:cubicBezTo>
                    <a:pt x="331" y="296"/>
                    <a:pt x="332" y="295"/>
                    <a:pt x="333" y="294"/>
                  </a:cubicBezTo>
                  <a:cubicBezTo>
                    <a:pt x="333" y="293"/>
                    <a:pt x="333" y="291"/>
                    <a:pt x="333" y="291"/>
                  </a:cubicBezTo>
                  <a:cubicBezTo>
                    <a:pt x="333" y="254"/>
                    <a:pt x="333" y="254"/>
                    <a:pt x="333" y="254"/>
                  </a:cubicBezTo>
                  <a:cubicBezTo>
                    <a:pt x="333" y="254"/>
                    <a:pt x="331" y="252"/>
                    <a:pt x="330" y="252"/>
                  </a:cubicBezTo>
                  <a:cubicBezTo>
                    <a:pt x="330" y="250"/>
                    <a:pt x="328" y="248"/>
                    <a:pt x="328" y="248"/>
                  </a:cubicBezTo>
                  <a:cubicBezTo>
                    <a:pt x="326" y="246"/>
                    <a:pt x="324" y="244"/>
                    <a:pt x="323" y="243"/>
                  </a:cubicBezTo>
                  <a:cubicBezTo>
                    <a:pt x="322" y="242"/>
                    <a:pt x="319" y="241"/>
                    <a:pt x="318" y="241"/>
                  </a:cubicBezTo>
                  <a:cubicBezTo>
                    <a:pt x="317" y="240"/>
                    <a:pt x="316" y="239"/>
                    <a:pt x="315" y="239"/>
                  </a:cubicBezTo>
                  <a:cubicBezTo>
                    <a:pt x="314" y="238"/>
                    <a:pt x="310" y="239"/>
                    <a:pt x="309" y="239"/>
                  </a:cubicBezTo>
                  <a:cubicBezTo>
                    <a:pt x="308" y="239"/>
                    <a:pt x="305" y="239"/>
                    <a:pt x="303" y="239"/>
                  </a:cubicBezTo>
                  <a:cubicBezTo>
                    <a:pt x="302" y="239"/>
                    <a:pt x="299" y="239"/>
                    <a:pt x="298" y="239"/>
                  </a:cubicBezTo>
                  <a:cubicBezTo>
                    <a:pt x="297" y="238"/>
                    <a:pt x="296" y="238"/>
                    <a:pt x="295" y="238"/>
                  </a:cubicBezTo>
                  <a:cubicBezTo>
                    <a:pt x="294" y="237"/>
                    <a:pt x="293" y="236"/>
                    <a:pt x="293" y="236"/>
                  </a:cubicBezTo>
                  <a:cubicBezTo>
                    <a:pt x="292" y="235"/>
                    <a:pt x="290" y="234"/>
                    <a:pt x="290" y="233"/>
                  </a:cubicBezTo>
                  <a:cubicBezTo>
                    <a:pt x="289" y="233"/>
                    <a:pt x="287" y="232"/>
                    <a:pt x="286" y="233"/>
                  </a:cubicBezTo>
                  <a:cubicBezTo>
                    <a:pt x="285" y="233"/>
                    <a:pt x="283" y="233"/>
                    <a:pt x="283" y="234"/>
                  </a:cubicBezTo>
                  <a:cubicBezTo>
                    <a:pt x="282" y="234"/>
                    <a:pt x="281" y="236"/>
                    <a:pt x="281" y="236"/>
                  </a:cubicBezTo>
                  <a:cubicBezTo>
                    <a:pt x="280" y="237"/>
                    <a:pt x="280" y="238"/>
                    <a:pt x="279" y="239"/>
                  </a:cubicBezTo>
                  <a:cubicBezTo>
                    <a:pt x="279" y="240"/>
                    <a:pt x="280" y="241"/>
                    <a:pt x="280" y="242"/>
                  </a:cubicBezTo>
                  <a:cubicBezTo>
                    <a:pt x="280" y="243"/>
                    <a:pt x="281" y="244"/>
                    <a:pt x="281" y="245"/>
                  </a:cubicBezTo>
                  <a:cubicBezTo>
                    <a:pt x="282" y="246"/>
                    <a:pt x="283" y="247"/>
                    <a:pt x="283" y="248"/>
                  </a:cubicBezTo>
                  <a:cubicBezTo>
                    <a:pt x="283" y="249"/>
                    <a:pt x="282" y="251"/>
                    <a:pt x="282" y="252"/>
                  </a:cubicBezTo>
                  <a:cubicBezTo>
                    <a:pt x="282" y="254"/>
                    <a:pt x="282" y="256"/>
                    <a:pt x="281" y="256"/>
                  </a:cubicBezTo>
                  <a:cubicBezTo>
                    <a:pt x="281" y="257"/>
                    <a:pt x="280" y="258"/>
                    <a:pt x="280" y="259"/>
                  </a:cubicBezTo>
                  <a:cubicBezTo>
                    <a:pt x="280" y="260"/>
                    <a:pt x="279" y="260"/>
                    <a:pt x="279" y="261"/>
                  </a:cubicBezTo>
                  <a:cubicBezTo>
                    <a:pt x="279" y="262"/>
                    <a:pt x="279" y="263"/>
                    <a:pt x="280" y="264"/>
                  </a:cubicBezTo>
                  <a:cubicBezTo>
                    <a:pt x="280" y="264"/>
                    <a:pt x="281" y="264"/>
                    <a:pt x="282" y="264"/>
                  </a:cubicBezTo>
                  <a:cubicBezTo>
                    <a:pt x="282" y="264"/>
                    <a:pt x="284" y="263"/>
                    <a:pt x="284" y="263"/>
                  </a:cubicBezTo>
                  <a:cubicBezTo>
                    <a:pt x="285" y="263"/>
                    <a:pt x="286" y="263"/>
                    <a:pt x="287" y="263"/>
                  </a:cubicBezTo>
                  <a:cubicBezTo>
                    <a:pt x="288" y="263"/>
                    <a:pt x="290" y="263"/>
                    <a:pt x="290" y="264"/>
                  </a:cubicBezTo>
                  <a:cubicBezTo>
                    <a:pt x="290" y="264"/>
                    <a:pt x="290" y="265"/>
                    <a:pt x="290" y="266"/>
                  </a:cubicBezTo>
                  <a:cubicBezTo>
                    <a:pt x="290" y="267"/>
                    <a:pt x="290" y="268"/>
                    <a:pt x="290" y="269"/>
                  </a:cubicBezTo>
                  <a:cubicBezTo>
                    <a:pt x="289" y="270"/>
                    <a:pt x="288" y="271"/>
                    <a:pt x="287" y="272"/>
                  </a:cubicBezTo>
                  <a:cubicBezTo>
                    <a:pt x="286" y="272"/>
                    <a:pt x="285" y="272"/>
                    <a:pt x="285" y="272"/>
                  </a:cubicBezTo>
                  <a:cubicBezTo>
                    <a:pt x="284" y="272"/>
                    <a:pt x="281" y="273"/>
                    <a:pt x="281" y="273"/>
                  </a:cubicBezTo>
                  <a:cubicBezTo>
                    <a:pt x="279" y="273"/>
                    <a:pt x="277" y="272"/>
                    <a:pt x="275" y="272"/>
                  </a:cubicBezTo>
                  <a:cubicBezTo>
                    <a:pt x="274" y="272"/>
                    <a:pt x="272" y="273"/>
                    <a:pt x="271" y="273"/>
                  </a:cubicBezTo>
                  <a:cubicBezTo>
                    <a:pt x="270" y="274"/>
                    <a:pt x="269" y="275"/>
                    <a:pt x="269" y="276"/>
                  </a:cubicBezTo>
                  <a:cubicBezTo>
                    <a:pt x="269" y="276"/>
                    <a:pt x="267" y="277"/>
                    <a:pt x="267" y="277"/>
                  </a:cubicBezTo>
                  <a:cubicBezTo>
                    <a:pt x="266" y="277"/>
                    <a:pt x="265" y="276"/>
                    <a:pt x="265" y="276"/>
                  </a:cubicBezTo>
                  <a:cubicBezTo>
                    <a:pt x="264" y="276"/>
                    <a:pt x="262" y="273"/>
                    <a:pt x="261" y="273"/>
                  </a:cubicBezTo>
                  <a:cubicBezTo>
                    <a:pt x="261" y="272"/>
                    <a:pt x="259" y="272"/>
                    <a:pt x="258" y="272"/>
                  </a:cubicBezTo>
                  <a:cubicBezTo>
                    <a:pt x="257" y="272"/>
                    <a:pt x="254" y="272"/>
                    <a:pt x="252" y="272"/>
                  </a:cubicBezTo>
                  <a:cubicBezTo>
                    <a:pt x="251" y="272"/>
                    <a:pt x="249" y="272"/>
                    <a:pt x="249" y="272"/>
                  </a:cubicBezTo>
                  <a:cubicBezTo>
                    <a:pt x="248" y="273"/>
                    <a:pt x="246" y="274"/>
                    <a:pt x="245" y="275"/>
                  </a:cubicBezTo>
                  <a:cubicBezTo>
                    <a:pt x="244" y="275"/>
                    <a:pt x="242" y="275"/>
                    <a:pt x="241" y="274"/>
                  </a:cubicBezTo>
                  <a:cubicBezTo>
                    <a:pt x="241" y="274"/>
                    <a:pt x="240" y="273"/>
                    <a:pt x="240" y="272"/>
                  </a:cubicBezTo>
                  <a:cubicBezTo>
                    <a:pt x="239" y="271"/>
                    <a:pt x="240" y="268"/>
                    <a:pt x="240" y="267"/>
                  </a:cubicBezTo>
                  <a:cubicBezTo>
                    <a:pt x="241" y="266"/>
                    <a:pt x="243" y="265"/>
                    <a:pt x="244" y="264"/>
                  </a:cubicBezTo>
                  <a:cubicBezTo>
                    <a:pt x="244" y="264"/>
                    <a:pt x="246" y="263"/>
                    <a:pt x="246" y="262"/>
                  </a:cubicBezTo>
                  <a:cubicBezTo>
                    <a:pt x="247" y="261"/>
                    <a:pt x="248" y="260"/>
                    <a:pt x="248" y="259"/>
                  </a:cubicBezTo>
                  <a:cubicBezTo>
                    <a:pt x="248" y="258"/>
                    <a:pt x="248" y="256"/>
                    <a:pt x="248" y="255"/>
                  </a:cubicBezTo>
                  <a:cubicBezTo>
                    <a:pt x="247" y="255"/>
                    <a:pt x="246" y="253"/>
                    <a:pt x="246" y="253"/>
                  </a:cubicBezTo>
                  <a:cubicBezTo>
                    <a:pt x="245" y="252"/>
                    <a:pt x="244" y="252"/>
                    <a:pt x="243" y="252"/>
                  </a:cubicBezTo>
                  <a:cubicBezTo>
                    <a:pt x="242" y="251"/>
                    <a:pt x="240" y="251"/>
                    <a:pt x="238" y="251"/>
                  </a:cubicBezTo>
                  <a:cubicBezTo>
                    <a:pt x="237" y="251"/>
                    <a:pt x="236" y="250"/>
                    <a:pt x="235" y="249"/>
                  </a:cubicBezTo>
                  <a:cubicBezTo>
                    <a:pt x="234" y="249"/>
                    <a:pt x="233" y="248"/>
                    <a:pt x="233" y="247"/>
                  </a:cubicBezTo>
                  <a:cubicBezTo>
                    <a:pt x="233" y="246"/>
                    <a:pt x="233" y="244"/>
                    <a:pt x="233" y="243"/>
                  </a:cubicBezTo>
                  <a:cubicBezTo>
                    <a:pt x="233" y="242"/>
                    <a:pt x="235" y="241"/>
                    <a:pt x="235" y="240"/>
                  </a:cubicBezTo>
                  <a:cubicBezTo>
                    <a:pt x="236" y="240"/>
                    <a:pt x="237" y="240"/>
                    <a:pt x="238" y="239"/>
                  </a:cubicBezTo>
                  <a:cubicBezTo>
                    <a:pt x="238" y="239"/>
                    <a:pt x="239" y="238"/>
                    <a:pt x="239" y="237"/>
                  </a:cubicBezTo>
                  <a:cubicBezTo>
                    <a:pt x="239" y="237"/>
                    <a:pt x="240" y="236"/>
                    <a:pt x="240" y="236"/>
                  </a:cubicBezTo>
                  <a:cubicBezTo>
                    <a:pt x="239" y="236"/>
                    <a:pt x="238" y="236"/>
                    <a:pt x="238" y="235"/>
                  </a:cubicBezTo>
                  <a:cubicBezTo>
                    <a:pt x="238" y="235"/>
                    <a:pt x="237" y="234"/>
                    <a:pt x="237" y="233"/>
                  </a:cubicBezTo>
                  <a:cubicBezTo>
                    <a:pt x="237" y="232"/>
                    <a:pt x="238" y="232"/>
                    <a:pt x="238" y="232"/>
                  </a:cubicBezTo>
                  <a:cubicBezTo>
                    <a:pt x="239" y="231"/>
                    <a:pt x="240" y="230"/>
                    <a:pt x="240" y="230"/>
                  </a:cubicBezTo>
                  <a:cubicBezTo>
                    <a:pt x="240" y="229"/>
                    <a:pt x="240" y="228"/>
                    <a:pt x="240" y="227"/>
                  </a:cubicBezTo>
                  <a:cubicBezTo>
                    <a:pt x="240" y="226"/>
                    <a:pt x="239" y="225"/>
                    <a:pt x="238" y="225"/>
                  </a:cubicBezTo>
                  <a:cubicBezTo>
                    <a:pt x="238" y="224"/>
                    <a:pt x="237" y="225"/>
                    <a:pt x="236" y="225"/>
                  </a:cubicBezTo>
                  <a:cubicBezTo>
                    <a:pt x="236" y="225"/>
                    <a:pt x="235" y="226"/>
                    <a:pt x="235" y="226"/>
                  </a:cubicBezTo>
                  <a:cubicBezTo>
                    <a:pt x="234" y="227"/>
                    <a:pt x="233" y="227"/>
                    <a:pt x="232" y="227"/>
                  </a:cubicBezTo>
                  <a:cubicBezTo>
                    <a:pt x="231" y="228"/>
                    <a:pt x="229" y="228"/>
                    <a:pt x="227" y="228"/>
                  </a:cubicBezTo>
                  <a:cubicBezTo>
                    <a:pt x="226" y="228"/>
                    <a:pt x="224" y="227"/>
                    <a:pt x="223" y="227"/>
                  </a:cubicBezTo>
                  <a:cubicBezTo>
                    <a:pt x="222" y="226"/>
                    <a:pt x="220" y="225"/>
                    <a:pt x="219" y="225"/>
                  </a:cubicBezTo>
                  <a:cubicBezTo>
                    <a:pt x="218" y="224"/>
                    <a:pt x="217" y="223"/>
                    <a:pt x="216" y="222"/>
                  </a:cubicBezTo>
                  <a:cubicBezTo>
                    <a:pt x="214" y="221"/>
                    <a:pt x="212" y="219"/>
                    <a:pt x="211" y="217"/>
                  </a:cubicBezTo>
                  <a:cubicBezTo>
                    <a:pt x="210" y="216"/>
                    <a:pt x="208" y="213"/>
                    <a:pt x="206" y="212"/>
                  </a:cubicBezTo>
                  <a:cubicBezTo>
                    <a:pt x="206" y="211"/>
                    <a:pt x="204" y="210"/>
                    <a:pt x="203" y="209"/>
                  </a:cubicBezTo>
                  <a:cubicBezTo>
                    <a:pt x="202" y="209"/>
                    <a:pt x="201" y="208"/>
                    <a:pt x="200" y="208"/>
                  </a:cubicBezTo>
                  <a:cubicBezTo>
                    <a:pt x="200" y="207"/>
                    <a:pt x="198" y="206"/>
                    <a:pt x="196" y="206"/>
                  </a:cubicBezTo>
                  <a:cubicBezTo>
                    <a:pt x="196" y="206"/>
                    <a:pt x="194" y="206"/>
                    <a:pt x="194" y="206"/>
                  </a:cubicBezTo>
                  <a:cubicBezTo>
                    <a:pt x="193" y="206"/>
                    <a:pt x="191" y="207"/>
                    <a:pt x="190" y="207"/>
                  </a:cubicBezTo>
                  <a:cubicBezTo>
                    <a:pt x="189" y="207"/>
                    <a:pt x="188" y="208"/>
                    <a:pt x="187" y="208"/>
                  </a:cubicBezTo>
                  <a:cubicBezTo>
                    <a:pt x="186" y="208"/>
                    <a:pt x="185" y="209"/>
                    <a:pt x="184" y="209"/>
                  </a:cubicBezTo>
                  <a:cubicBezTo>
                    <a:pt x="183" y="209"/>
                    <a:pt x="181" y="209"/>
                    <a:pt x="180" y="208"/>
                  </a:cubicBezTo>
                  <a:cubicBezTo>
                    <a:pt x="179" y="208"/>
                    <a:pt x="178" y="206"/>
                    <a:pt x="177" y="206"/>
                  </a:cubicBezTo>
                  <a:cubicBezTo>
                    <a:pt x="176" y="204"/>
                    <a:pt x="175" y="202"/>
                    <a:pt x="174" y="201"/>
                  </a:cubicBezTo>
                  <a:cubicBezTo>
                    <a:pt x="173" y="200"/>
                    <a:pt x="171" y="198"/>
                    <a:pt x="170" y="197"/>
                  </a:cubicBezTo>
                  <a:cubicBezTo>
                    <a:pt x="169" y="196"/>
                    <a:pt x="168" y="196"/>
                    <a:pt x="168" y="196"/>
                  </a:cubicBezTo>
                  <a:cubicBezTo>
                    <a:pt x="166" y="195"/>
                    <a:pt x="164" y="195"/>
                    <a:pt x="163" y="195"/>
                  </a:cubicBezTo>
                  <a:cubicBezTo>
                    <a:pt x="161" y="195"/>
                    <a:pt x="159" y="196"/>
                    <a:pt x="158" y="196"/>
                  </a:cubicBezTo>
                  <a:cubicBezTo>
                    <a:pt x="157" y="196"/>
                    <a:pt x="156" y="198"/>
                    <a:pt x="154" y="198"/>
                  </a:cubicBezTo>
                  <a:cubicBezTo>
                    <a:pt x="154" y="198"/>
                    <a:pt x="152" y="197"/>
                    <a:pt x="151" y="197"/>
                  </a:cubicBezTo>
                  <a:cubicBezTo>
                    <a:pt x="151" y="196"/>
                    <a:pt x="149" y="195"/>
                    <a:pt x="149" y="195"/>
                  </a:cubicBezTo>
                  <a:cubicBezTo>
                    <a:pt x="148" y="194"/>
                    <a:pt x="148" y="192"/>
                    <a:pt x="147" y="192"/>
                  </a:cubicBezTo>
                  <a:cubicBezTo>
                    <a:pt x="147" y="191"/>
                    <a:pt x="146" y="190"/>
                    <a:pt x="145" y="190"/>
                  </a:cubicBezTo>
                  <a:cubicBezTo>
                    <a:pt x="144" y="189"/>
                    <a:pt x="143" y="189"/>
                    <a:pt x="142" y="189"/>
                  </a:cubicBezTo>
                  <a:cubicBezTo>
                    <a:pt x="142" y="189"/>
                    <a:pt x="140" y="189"/>
                    <a:pt x="140" y="189"/>
                  </a:cubicBezTo>
                  <a:cubicBezTo>
                    <a:pt x="140" y="190"/>
                    <a:pt x="139" y="191"/>
                    <a:pt x="139" y="192"/>
                  </a:cubicBezTo>
                  <a:cubicBezTo>
                    <a:pt x="138" y="192"/>
                    <a:pt x="138" y="194"/>
                    <a:pt x="138" y="195"/>
                  </a:cubicBezTo>
                  <a:cubicBezTo>
                    <a:pt x="138" y="196"/>
                    <a:pt x="139" y="197"/>
                    <a:pt x="140" y="198"/>
                  </a:cubicBezTo>
                  <a:cubicBezTo>
                    <a:pt x="140" y="198"/>
                    <a:pt x="140" y="199"/>
                    <a:pt x="141" y="200"/>
                  </a:cubicBezTo>
                  <a:cubicBezTo>
                    <a:pt x="141" y="200"/>
                    <a:pt x="142" y="202"/>
                    <a:pt x="142" y="203"/>
                  </a:cubicBezTo>
                  <a:cubicBezTo>
                    <a:pt x="142" y="204"/>
                    <a:pt x="142" y="205"/>
                    <a:pt x="142" y="205"/>
                  </a:cubicBezTo>
                  <a:cubicBezTo>
                    <a:pt x="142" y="206"/>
                    <a:pt x="141" y="207"/>
                    <a:pt x="140" y="208"/>
                  </a:cubicBezTo>
                  <a:cubicBezTo>
                    <a:pt x="140" y="208"/>
                    <a:pt x="139" y="209"/>
                    <a:pt x="138" y="209"/>
                  </a:cubicBezTo>
                  <a:cubicBezTo>
                    <a:pt x="138" y="210"/>
                    <a:pt x="137" y="210"/>
                    <a:pt x="136" y="211"/>
                  </a:cubicBezTo>
                  <a:cubicBezTo>
                    <a:pt x="135" y="211"/>
                    <a:pt x="132" y="212"/>
                    <a:pt x="132" y="212"/>
                  </a:cubicBezTo>
                  <a:cubicBezTo>
                    <a:pt x="131" y="212"/>
                    <a:pt x="130" y="212"/>
                    <a:pt x="130" y="212"/>
                  </a:cubicBezTo>
                  <a:cubicBezTo>
                    <a:pt x="129" y="213"/>
                    <a:pt x="128" y="213"/>
                    <a:pt x="128" y="213"/>
                  </a:cubicBezTo>
                  <a:cubicBezTo>
                    <a:pt x="127" y="213"/>
                    <a:pt x="125" y="212"/>
                    <a:pt x="124" y="212"/>
                  </a:cubicBezTo>
                  <a:cubicBezTo>
                    <a:pt x="123" y="212"/>
                    <a:pt x="121" y="212"/>
                    <a:pt x="120" y="212"/>
                  </a:cubicBezTo>
                  <a:cubicBezTo>
                    <a:pt x="119" y="212"/>
                    <a:pt x="117" y="214"/>
                    <a:pt x="116" y="214"/>
                  </a:cubicBezTo>
                  <a:cubicBezTo>
                    <a:pt x="115" y="215"/>
                    <a:pt x="113" y="216"/>
                    <a:pt x="112" y="217"/>
                  </a:cubicBezTo>
                  <a:cubicBezTo>
                    <a:pt x="111" y="217"/>
                    <a:pt x="110" y="219"/>
                    <a:pt x="109" y="220"/>
                  </a:cubicBezTo>
                  <a:cubicBezTo>
                    <a:pt x="108" y="220"/>
                    <a:pt x="106" y="221"/>
                    <a:pt x="104" y="221"/>
                  </a:cubicBezTo>
                  <a:cubicBezTo>
                    <a:pt x="103" y="221"/>
                    <a:pt x="102" y="222"/>
                    <a:pt x="101" y="221"/>
                  </a:cubicBezTo>
                  <a:cubicBezTo>
                    <a:pt x="100" y="221"/>
                    <a:pt x="98" y="220"/>
                    <a:pt x="97" y="218"/>
                  </a:cubicBezTo>
                  <a:cubicBezTo>
                    <a:pt x="97" y="218"/>
                    <a:pt x="96" y="216"/>
                    <a:pt x="96" y="215"/>
                  </a:cubicBezTo>
                  <a:cubicBezTo>
                    <a:pt x="96" y="214"/>
                    <a:pt x="97" y="212"/>
                    <a:pt x="97" y="211"/>
                  </a:cubicBezTo>
                  <a:cubicBezTo>
                    <a:pt x="97" y="210"/>
                    <a:pt x="97" y="208"/>
                    <a:pt x="96" y="207"/>
                  </a:cubicBezTo>
                  <a:cubicBezTo>
                    <a:pt x="96" y="206"/>
                    <a:pt x="95" y="205"/>
                    <a:pt x="94" y="205"/>
                  </a:cubicBezTo>
                  <a:cubicBezTo>
                    <a:pt x="94" y="205"/>
                    <a:pt x="92" y="204"/>
                    <a:pt x="92" y="204"/>
                  </a:cubicBezTo>
                  <a:cubicBezTo>
                    <a:pt x="91" y="204"/>
                    <a:pt x="89" y="204"/>
                    <a:pt x="88" y="204"/>
                  </a:cubicBezTo>
                  <a:cubicBezTo>
                    <a:pt x="87" y="204"/>
                    <a:pt x="85" y="204"/>
                    <a:pt x="84" y="204"/>
                  </a:cubicBezTo>
                  <a:cubicBezTo>
                    <a:pt x="83" y="204"/>
                    <a:pt x="82" y="204"/>
                    <a:pt x="81" y="203"/>
                  </a:cubicBezTo>
                  <a:cubicBezTo>
                    <a:pt x="80" y="203"/>
                    <a:pt x="79" y="200"/>
                    <a:pt x="79" y="200"/>
                  </a:cubicBezTo>
                  <a:cubicBezTo>
                    <a:pt x="79" y="199"/>
                    <a:pt x="80" y="197"/>
                    <a:pt x="80" y="196"/>
                  </a:cubicBezTo>
                  <a:cubicBezTo>
                    <a:pt x="80" y="196"/>
                    <a:pt x="81" y="194"/>
                    <a:pt x="81" y="194"/>
                  </a:cubicBezTo>
                  <a:cubicBezTo>
                    <a:pt x="82" y="193"/>
                    <a:pt x="83" y="192"/>
                    <a:pt x="83" y="192"/>
                  </a:cubicBezTo>
                  <a:cubicBezTo>
                    <a:pt x="83" y="191"/>
                    <a:pt x="83" y="188"/>
                    <a:pt x="83" y="188"/>
                  </a:cubicBezTo>
                  <a:cubicBezTo>
                    <a:pt x="82" y="186"/>
                    <a:pt x="81" y="184"/>
                    <a:pt x="81" y="183"/>
                  </a:cubicBezTo>
                  <a:cubicBezTo>
                    <a:pt x="80" y="182"/>
                    <a:pt x="79" y="179"/>
                    <a:pt x="78" y="178"/>
                  </a:cubicBezTo>
                  <a:cubicBezTo>
                    <a:pt x="77" y="177"/>
                    <a:pt x="75" y="175"/>
                    <a:pt x="74" y="174"/>
                  </a:cubicBezTo>
                  <a:cubicBezTo>
                    <a:pt x="73" y="173"/>
                    <a:pt x="72" y="171"/>
                    <a:pt x="71" y="170"/>
                  </a:cubicBezTo>
                  <a:cubicBezTo>
                    <a:pt x="71" y="169"/>
                    <a:pt x="71" y="167"/>
                    <a:pt x="70" y="166"/>
                  </a:cubicBezTo>
                  <a:cubicBezTo>
                    <a:pt x="69" y="165"/>
                    <a:pt x="68" y="165"/>
                    <a:pt x="68" y="165"/>
                  </a:cubicBezTo>
                  <a:cubicBezTo>
                    <a:pt x="67" y="165"/>
                    <a:pt x="67" y="165"/>
                    <a:pt x="66" y="166"/>
                  </a:cubicBezTo>
                  <a:cubicBezTo>
                    <a:pt x="66" y="166"/>
                    <a:pt x="65" y="167"/>
                    <a:pt x="65" y="168"/>
                  </a:cubicBezTo>
                  <a:cubicBezTo>
                    <a:pt x="64" y="169"/>
                    <a:pt x="64" y="170"/>
                    <a:pt x="63" y="170"/>
                  </a:cubicBezTo>
                  <a:cubicBezTo>
                    <a:pt x="63" y="171"/>
                    <a:pt x="62" y="172"/>
                    <a:pt x="61" y="172"/>
                  </a:cubicBezTo>
                  <a:cubicBezTo>
                    <a:pt x="60" y="172"/>
                    <a:pt x="59" y="171"/>
                    <a:pt x="59" y="171"/>
                  </a:cubicBezTo>
                  <a:cubicBezTo>
                    <a:pt x="59" y="171"/>
                    <a:pt x="58" y="169"/>
                    <a:pt x="58" y="168"/>
                  </a:cubicBezTo>
                  <a:cubicBezTo>
                    <a:pt x="58" y="167"/>
                    <a:pt x="58" y="165"/>
                    <a:pt x="57" y="163"/>
                  </a:cubicBezTo>
                  <a:cubicBezTo>
                    <a:pt x="57" y="163"/>
                    <a:pt x="57" y="162"/>
                    <a:pt x="56" y="161"/>
                  </a:cubicBezTo>
                  <a:cubicBezTo>
                    <a:pt x="56" y="160"/>
                    <a:pt x="54" y="159"/>
                    <a:pt x="53" y="159"/>
                  </a:cubicBezTo>
                  <a:cubicBezTo>
                    <a:pt x="52" y="159"/>
                    <a:pt x="51" y="157"/>
                    <a:pt x="50" y="156"/>
                  </a:cubicBezTo>
                  <a:cubicBezTo>
                    <a:pt x="49" y="155"/>
                    <a:pt x="48" y="154"/>
                    <a:pt x="47" y="153"/>
                  </a:cubicBezTo>
                  <a:cubicBezTo>
                    <a:pt x="47" y="153"/>
                    <a:pt x="47" y="151"/>
                    <a:pt x="46" y="151"/>
                  </a:cubicBezTo>
                  <a:cubicBezTo>
                    <a:pt x="45" y="150"/>
                    <a:pt x="44" y="150"/>
                    <a:pt x="43" y="150"/>
                  </a:cubicBezTo>
                  <a:cubicBezTo>
                    <a:pt x="42" y="150"/>
                    <a:pt x="40" y="151"/>
                    <a:pt x="39" y="150"/>
                  </a:cubicBezTo>
                  <a:cubicBezTo>
                    <a:pt x="39" y="150"/>
                    <a:pt x="39" y="149"/>
                    <a:pt x="38" y="148"/>
                  </a:cubicBezTo>
                  <a:cubicBezTo>
                    <a:pt x="38" y="147"/>
                    <a:pt x="37" y="144"/>
                    <a:pt x="36" y="143"/>
                  </a:cubicBezTo>
                  <a:cubicBezTo>
                    <a:pt x="36" y="142"/>
                    <a:pt x="35" y="140"/>
                    <a:pt x="35" y="139"/>
                  </a:cubicBezTo>
                  <a:cubicBezTo>
                    <a:pt x="35" y="139"/>
                    <a:pt x="34" y="138"/>
                    <a:pt x="33" y="138"/>
                  </a:cubicBezTo>
                  <a:cubicBezTo>
                    <a:pt x="32" y="138"/>
                    <a:pt x="31" y="138"/>
                    <a:pt x="30" y="138"/>
                  </a:cubicBezTo>
                  <a:cubicBezTo>
                    <a:pt x="30" y="138"/>
                    <a:pt x="29" y="139"/>
                    <a:pt x="28" y="139"/>
                  </a:cubicBezTo>
                  <a:cubicBezTo>
                    <a:pt x="28" y="140"/>
                    <a:pt x="27" y="142"/>
                    <a:pt x="26" y="143"/>
                  </a:cubicBezTo>
                  <a:cubicBezTo>
                    <a:pt x="25" y="143"/>
                    <a:pt x="23" y="144"/>
                    <a:pt x="23" y="145"/>
                  </a:cubicBezTo>
                  <a:cubicBezTo>
                    <a:pt x="22" y="145"/>
                    <a:pt x="20" y="146"/>
                    <a:pt x="19" y="146"/>
                  </a:cubicBezTo>
                  <a:cubicBezTo>
                    <a:pt x="18" y="145"/>
                    <a:pt x="17" y="144"/>
                    <a:pt x="17" y="143"/>
                  </a:cubicBezTo>
                  <a:cubicBezTo>
                    <a:pt x="17" y="143"/>
                    <a:pt x="17" y="140"/>
                    <a:pt x="18" y="140"/>
                  </a:cubicBezTo>
                  <a:cubicBezTo>
                    <a:pt x="18" y="139"/>
                    <a:pt x="19" y="138"/>
                    <a:pt x="20" y="137"/>
                  </a:cubicBezTo>
                  <a:cubicBezTo>
                    <a:pt x="21" y="137"/>
                    <a:pt x="22" y="136"/>
                    <a:pt x="22" y="135"/>
                  </a:cubicBezTo>
                  <a:cubicBezTo>
                    <a:pt x="23" y="135"/>
                    <a:pt x="23" y="134"/>
                    <a:pt x="23" y="133"/>
                  </a:cubicBezTo>
                  <a:cubicBezTo>
                    <a:pt x="23" y="133"/>
                    <a:pt x="23" y="131"/>
                    <a:pt x="23" y="130"/>
                  </a:cubicBezTo>
                  <a:cubicBezTo>
                    <a:pt x="23" y="129"/>
                    <a:pt x="23" y="127"/>
                    <a:pt x="22" y="126"/>
                  </a:cubicBezTo>
                  <a:cubicBezTo>
                    <a:pt x="21" y="123"/>
                    <a:pt x="20" y="119"/>
                    <a:pt x="19" y="117"/>
                  </a:cubicBezTo>
                  <a:cubicBezTo>
                    <a:pt x="18" y="114"/>
                    <a:pt x="14" y="109"/>
                    <a:pt x="13" y="107"/>
                  </a:cubicBezTo>
                  <a:cubicBezTo>
                    <a:pt x="12" y="106"/>
                    <a:pt x="11" y="103"/>
                    <a:pt x="10" y="102"/>
                  </a:cubicBezTo>
                  <a:cubicBezTo>
                    <a:pt x="9" y="101"/>
                    <a:pt x="7" y="99"/>
                    <a:pt x="6" y="98"/>
                  </a:cubicBezTo>
                  <a:cubicBezTo>
                    <a:pt x="6" y="98"/>
                    <a:pt x="3" y="97"/>
                    <a:pt x="3" y="97"/>
                  </a:cubicBezTo>
                  <a:cubicBezTo>
                    <a:pt x="2" y="96"/>
                    <a:pt x="1" y="95"/>
                    <a:pt x="1" y="95"/>
                  </a:cubicBezTo>
                  <a:cubicBezTo>
                    <a:pt x="1" y="94"/>
                    <a:pt x="1" y="93"/>
                    <a:pt x="0" y="92"/>
                  </a:cubicBezTo>
                  <a:cubicBezTo>
                    <a:pt x="0" y="91"/>
                    <a:pt x="1" y="89"/>
                    <a:pt x="1" y="88"/>
                  </a:cubicBezTo>
                  <a:cubicBezTo>
                    <a:pt x="1" y="87"/>
                    <a:pt x="1" y="85"/>
                    <a:pt x="1" y="84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3"/>
            <p:cNvSpPr>
              <a:spLocks/>
            </p:cNvSpPr>
            <p:nvPr/>
          </p:nvSpPr>
          <p:spPr bwMode="auto">
            <a:xfrm>
              <a:off x="1511301" y="3330576"/>
              <a:ext cx="2033588" cy="1878013"/>
            </a:xfrm>
            <a:custGeom>
              <a:avLst/>
              <a:gdLst>
                <a:gd name="T0" fmla="*/ 447 w 461"/>
                <a:gd name="T1" fmla="*/ 137 h 425"/>
                <a:gd name="T2" fmla="*/ 457 w 461"/>
                <a:gd name="T3" fmla="*/ 152 h 425"/>
                <a:gd name="T4" fmla="*/ 453 w 461"/>
                <a:gd name="T5" fmla="*/ 175 h 425"/>
                <a:gd name="T6" fmla="*/ 458 w 461"/>
                <a:gd name="T7" fmla="*/ 195 h 425"/>
                <a:gd name="T8" fmla="*/ 453 w 461"/>
                <a:gd name="T9" fmla="*/ 223 h 425"/>
                <a:gd name="T10" fmla="*/ 431 w 461"/>
                <a:gd name="T11" fmla="*/ 233 h 425"/>
                <a:gd name="T12" fmla="*/ 414 w 461"/>
                <a:gd name="T13" fmla="*/ 238 h 425"/>
                <a:gd name="T14" fmla="*/ 395 w 461"/>
                <a:gd name="T15" fmla="*/ 241 h 425"/>
                <a:gd name="T16" fmla="*/ 378 w 461"/>
                <a:gd name="T17" fmla="*/ 257 h 425"/>
                <a:gd name="T18" fmla="*/ 358 w 461"/>
                <a:gd name="T19" fmla="*/ 269 h 425"/>
                <a:gd name="T20" fmla="*/ 379 w 461"/>
                <a:gd name="T21" fmla="*/ 276 h 425"/>
                <a:gd name="T22" fmla="*/ 389 w 461"/>
                <a:gd name="T23" fmla="*/ 283 h 425"/>
                <a:gd name="T24" fmla="*/ 382 w 461"/>
                <a:gd name="T25" fmla="*/ 305 h 425"/>
                <a:gd name="T26" fmla="*/ 388 w 461"/>
                <a:gd name="T27" fmla="*/ 319 h 425"/>
                <a:gd name="T28" fmla="*/ 396 w 461"/>
                <a:gd name="T29" fmla="*/ 379 h 425"/>
                <a:gd name="T30" fmla="*/ 407 w 461"/>
                <a:gd name="T31" fmla="*/ 411 h 425"/>
                <a:gd name="T32" fmla="*/ 395 w 461"/>
                <a:gd name="T33" fmla="*/ 424 h 425"/>
                <a:gd name="T34" fmla="*/ 349 w 461"/>
                <a:gd name="T35" fmla="*/ 413 h 425"/>
                <a:gd name="T36" fmla="*/ 312 w 461"/>
                <a:gd name="T37" fmla="*/ 405 h 425"/>
                <a:gd name="T38" fmla="*/ 309 w 461"/>
                <a:gd name="T39" fmla="*/ 378 h 425"/>
                <a:gd name="T40" fmla="*/ 328 w 461"/>
                <a:gd name="T41" fmla="*/ 363 h 425"/>
                <a:gd name="T42" fmla="*/ 328 w 461"/>
                <a:gd name="T43" fmla="*/ 339 h 425"/>
                <a:gd name="T44" fmla="*/ 314 w 461"/>
                <a:gd name="T45" fmla="*/ 329 h 425"/>
                <a:gd name="T46" fmla="*/ 314 w 461"/>
                <a:gd name="T47" fmla="*/ 303 h 425"/>
                <a:gd name="T48" fmla="*/ 334 w 461"/>
                <a:gd name="T49" fmla="*/ 267 h 425"/>
                <a:gd name="T50" fmla="*/ 316 w 461"/>
                <a:gd name="T51" fmla="*/ 257 h 425"/>
                <a:gd name="T52" fmla="*/ 301 w 461"/>
                <a:gd name="T53" fmla="*/ 245 h 425"/>
                <a:gd name="T54" fmla="*/ 270 w 461"/>
                <a:gd name="T55" fmla="*/ 216 h 425"/>
                <a:gd name="T56" fmla="*/ 228 w 461"/>
                <a:gd name="T57" fmla="*/ 222 h 425"/>
                <a:gd name="T58" fmla="*/ 187 w 461"/>
                <a:gd name="T59" fmla="*/ 214 h 425"/>
                <a:gd name="T60" fmla="*/ 168 w 461"/>
                <a:gd name="T61" fmla="*/ 233 h 425"/>
                <a:gd name="T62" fmla="*/ 153 w 461"/>
                <a:gd name="T63" fmla="*/ 210 h 425"/>
                <a:gd name="T64" fmla="*/ 156 w 461"/>
                <a:gd name="T65" fmla="*/ 168 h 425"/>
                <a:gd name="T66" fmla="*/ 120 w 461"/>
                <a:gd name="T67" fmla="*/ 141 h 425"/>
                <a:gd name="T68" fmla="*/ 105 w 461"/>
                <a:gd name="T69" fmla="*/ 132 h 425"/>
                <a:gd name="T70" fmla="*/ 87 w 461"/>
                <a:gd name="T71" fmla="*/ 132 h 425"/>
                <a:gd name="T72" fmla="*/ 55 w 461"/>
                <a:gd name="T73" fmla="*/ 136 h 425"/>
                <a:gd name="T74" fmla="*/ 32 w 461"/>
                <a:gd name="T75" fmla="*/ 107 h 425"/>
                <a:gd name="T76" fmla="*/ 24 w 461"/>
                <a:gd name="T77" fmla="*/ 71 h 425"/>
                <a:gd name="T78" fmla="*/ 25 w 461"/>
                <a:gd name="T79" fmla="*/ 41 h 425"/>
                <a:gd name="T80" fmla="*/ 4 w 461"/>
                <a:gd name="T81" fmla="*/ 9 h 425"/>
                <a:gd name="T82" fmla="*/ 29 w 461"/>
                <a:gd name="T83" fmla="*/ 8 h 425"/>
                <a:gd name="T84" fmla="*/ 64 w 461"/>
                <a:gd name="T85" fmla="*/ 27 h 425"/>
                <a:gd name="T86" fmla="*/ 94 w 461"/>
                <a:gd name="T87" fmla="*/ 3 h 425"/>
                <a:gd name="T88" fmla="*/ 119 w 461"/>
                <a:gd name="T89" fmla="*/ 6 h 425"/>
                <a:gd name="T90" fmla="*/ 144 w 461"/>
                <a:gd name="T91" fmla="*/ 22 h 425"/>
                <a:gd name="T92" fmla="*/ 156 w 461"/>
                <a:gd name="T93" fmla="*/ 15 h 425"/>
                <a:gd name="T94" fmla="*/ 176 w 461"/>
                <a:gd name="T95" fmla="*/ 5 h 425"/>
                <a:gd name="T96" fmla="*/ 191 w 461"/>
                <a:gd name="T97" fmla="*/ 9 h 425"/>
                <a:gd name="T98" fmla="*/ 216 w 461"/>
                <a:gd name="T99" fmla="*/ 17 h 425"/>
                <a:gd name="T100" fmla="*/ 235 w 461"/>
                <a:gd name="T101" fmla="*/ 22 h 425"/>
                <a:gd name="T102" fmla="*/ 243 w 461"/>
                <a:gd name="T103" fmla="*/ 41 h 425"/>
                <a:gd name="T104" fmla="*/ 278 w 461"/>
                <a:gd name="T105" fmla="*/ 43 h 425"/>
                <a:gd name="T106" fmla="*/ 300 w 461"/>
                <a:gd name="T107" fmla="*/ 34 h 425"/>
                <a:gd name="T108" fmla="*/ 296 w 461"/>
                <a:gd name="T109" fmla="*/ 56 h 425"/>
                <a:gd name="T110" fmla="*/ 311 w 461"/>
                <a:gd name="T111" fmla="*/ 74 h 425"/>
                <a:gd name="T112" fmla="*/ 328 w 461"/>
                <a:gd name="T113" fmla="*/ 63 h 425"/>
                <a:gd name="T114" fmla="*/ 339 w 461"/>
                <a:gd name="T115" fmla="*/ 79 h 425"/>
                <a:gd name="T116" fmla="*/ 352 w 461"/>
                <a:gd name="T117" fmla="*/ 93 h 425"/>
                <a:gd name="T118" fmla="*/ 363 w 461"/>
                <a:gd name="T119" fmla="*/ 111 h 425"/>
                <a:gd name="T120" fmla="*/ 398 w 461"/>
                <a:gd name="T121" fmla="*/ 107 h 425"/>
                <a:gd name="T122" fmla="*/ 418 w 461"/>
                <a:gd name="T123" fmla="*/ 123 h 425"/>
                <a:gd name="T124" fmla="*/ 439 w 461"/>
                <a:gd name="T125" fmla="*/ 123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1" h="425">
                  <a:moveTo>
                    <a:pt x="448" y="120"/>
                  </a:moveTo>
                  <a:cubicBezTo>
                    <a:pt x="450" y="120"/>
                    <a:pt x="451" y="121"/>
                    <a:pt x="452" y="121"/>
                  </a:cubicBezTo>
                  <a:cubicBezTo>
                    <a:pt x="453" y="122"/>
                    <a:pt x="454" y="125"/>
                    <a:pt x="454" y="126"/>
                  </a:cubicBezTo>
                  <a:cubicBezTo>
                    <a:pt x="454" y="127"/>
                    <a:pt x="453" y="129"/>
                    <a:pt x="453" y="130"/>
                  </a:cubicBezTo>
                  <a:cubicBezTo>
                    <a:pt x="452" y="131"/>
                    <a:pt x="451" y="133"/>
                    <a:pt x="450" y="133"/>
                  </a:cubicBezTo>
                  <a:cubicBezTo>
                    <a:pt x="449" y="134"/>
                    <a:pt x="447" y="136"/>
                    <a:pt x="447" y="137"/>
                  </a:cubicBezTo>
                  <a:cubicBezTo>
                    <a:pt x="446" y="138"/>
                    <a:pt x="445" y="139"/>
                    <a:pt x="444" y="141"/>
                  </a:cubicBezTo>
                  <a:cubicBezTo>
                    <a:pt x="444" y="141"/>
                    <a:pt x="445" y="142"/>
                    <a:pt x="446" y="143"/>
                  </a:cubicBezTo>
                  <a:cubicBezTo>
                    <a:pt x="447" y="144"/>
                    <a:pt x="449" y="144"/>
                    <a:pt x="451" y="144"/>
                  </a:cubicBezTo>
                  <a:cubicBezTo>
                    <a:pt x="451" y="145"/>
                    <a:pt x="454" y="144"/>
                    <a:pt x="455" y="145"/>
                  </a:cubicBezTo>
                  <a:cubicBezTo>
                    <a:pt x="455" y="145"/>
                    <a:pt x="456" y="146"/>
                    <a:pt x="457" y="147"/>
                  </a:cubicBezTo>
                  <a:cubicBezTo>
                    <a:pt x="457" y="148"/>
                    <a:pt x="457" y="151"/>
                    <a:pt x="457" y="152"/>
                  </a:cubicBezTo>
                  <a:cubicBezTo>
                    <a:pt x="457" y="153"/>
                    <a:pt x="456" y="156"/>
                    <a:pt x="456" y="157"/>
                  </a:cubicBezTo>
                  <a:cubicBezTo>
                    <a:pt x="456" y="158"/>
                    <a:pt x="455" y="161"/>
                    <a:pt x="454" y="161"/>
                  </a:cubicBezTo>
                  <a:cubicBezTo>
                    <a:pt x="453" y="162"/>
                    <a:pt x="452" y="165"/>
                    <a:pt x="452" y="165"/>
                  </a:cubicBezTo>
                  <a:cubicBezTo>
                    <a:pt x="451" y="166"/>
                    <a:pt x="451" y="168"/>
                    <a:pt x="451" y="169"/>
                  </a:cubicBezTo>
                  <a:cubicBezTo>
                    <a:pt x="450" y="170"/>
                    <a:pt x="450" y="172"/>
                    <a:pt x="451" y="173"/>
                  </a:cubicBezTo>
                  <a:cubicBezTo>
                    <a:pt x="451" y="174"/>
                    <a:pt x="453" y="175"/>
                    <a:pt x="453" y="175"/>
                  </a:cubicBezTo>
                  <a:cubicBezTo>
                    <a:pt x="455" y="176"/>
                    <a:pt x="457" y="176"/>
                    <a:pt x="458" y="177"/>
                  </a:cubicBezTo>
                  <a:cubicBezTo>
                    <a:pt x="458" y="177"/>
                    <a:pt x="459" y="178"/>
                    <a:pt x="460" y="179"/>
                  </a:cubicBezTo>
                  <a:cubicBezTo>
                    <a:pt x="460" y="180"/>
                    <a:pt x="461" y="181"/>
                    <a:pt x="461" y="181"/>
                  </a:cubicBezTo>
                  <a:cubicBezTo>
                    <a:pt x="461" y="183"/>
                    <a:pt x="461" y="185"/>
                    <a:pt x="461" y="186"/>
                  </a:cubicBezTo>
                  <a:cubicBezTo>
                    <a:pt x="460" y="187"/>
                    <a:pt x="459" y="189"/>
                    <a:pt x="459" y="190"/>
                  </a:cubicBezTo>
                  <a:cubicBezTo>
                    <a:pt x="459" y="191"/>
                    <a:pt x="458" y="193"/>
                    <a:pt x="458" y="195"/>
                  </a:cubicBezTo>
                  <a:cubicBezTo>
                    <a:pt x="457" y="196"/>
                    <a:pt x="458" y="199"/>
                    <a:pt x="458" y="200"/>
                  </a:cubicBezTo>
                  <a:cubicBezTo>
                    <a:pt x="458" y="201"/>
                    <a:pt x="457" y="204"/>
                    <a:pt x="456" y="205"/>
                  </a:cubicBezTo>
                  <a:cubicBezTo>
                    <a:pt x="456" y="205"/>
                    <a:pt x="454" y="208"/>
                    <a:pt x="454" y="209"/>
                  </a:cubicBezTo>
                  <a:cubicBezTo>
                    <a:pt x="453" y="210"/>
                    <a:pt x="452" y="212"/>
                    <a:pt x="452" y="213"/>
                  </a:cubicBezTo>
                  <a:cubicBezTo>
                    <a:pt x="451" y="214"/>
                    <a:pt x="451" y="218"/>
                    <a:pt x="451" y="219"/>
                  </a:cubicBezTo>
                  <a:cubicBezTo>
                    <a:pt x="451" y="221"/>
                    <a:pt x="453" y="222"/>
                    <a:pt x="453" y="223"/>
                  </a:cubicBezTo>
                  <a:cubicBezTo>
                    <a:pt x="454" y="224"/>
                    <a:pt x="456" y="226"/>
                    <a:pt x="456" y="228"/>
                  </a:cubicBezTo>
                  <a:cubicBezTo>
                    <a:pt x="456" y="229"/>
                    <a:pt x="454" y="231"/>
                    <a:pt x="453" y="232"/>
                  </a:cubicBezTo>
                  <a:cubicBezTo>
                    <a:pt x="452" y="233"/>
                    <a:pt x="449" y="234"/>
                    <a:pt x="447" y="235"/>
                  </a:cubicBezTo>
                  <a:cubicBezTo>
                    <a:pt x="446" y="235"/>
                    <a:pt x="444" y="235"/>
                    <a:pt x="443" y="235"/>
                  </a:cubicBezTo>
                  <a:cubicBezTo>
                    <a:pt x="440" y="235"/>
                    <a:pt x="437" y="236"/>
                    <a:pt x="435" y="235"/>
                  </a:cubicBezTo>
                  <a:cubicBezTo>
                    <a:pt x="434" y="235"/>
                    <a:pt x="432" y="234"/>
                    <a:pt x="431" y="233"/>
                  </a:cubicBezTo>
                  <a:cubicBezTo>
                    <a:pt x="431" y="233"/>
                    <a:pt x="429" y="230"/>
                    <a:pt x="428" y="230"/>
                  </a:cubicBezTo>
                  <a:cubicBezTo>
                    <a:pt x="427" y="229"/>
                    <a:pt x="425" y="228"/>
                    <a:pt x="424" y="228"/>
                  </a:cubicBezTo>
                  <a:cubicBezTo>
                    <a:pt x="423" y="228"/>
                    <a:pt x="422" y="229"/>
                    <a:pt x="421" y="229"/>
                  </a:cubicBezTo>
                  <a:cubicBezTo>
                    <a:pt x="420" y="229"/>
                    <a:pt x="419" y="231"/>
                    <a:pt x="419" y="232"/>
                  </a:cubicBezTo>
                  <a:cubicBezTo>
                    <a:pt x="418" y="233"/>
                    <a:pt x="417" y="234"/>
                    <a:pt x="416" y="235"/>
                  </a:cubicBezTo>
                  <a:cubicBezTo>
                    <a:pt x="416" y="236"/>
                    <a:pt x="415" y="237"/>
                    <a:pt x="414" y="238"/>
                  </a:cubicBezTo>
                  <a:cubicBezTo>
                    <a:pt x="414" y="239"/>
                    <a:pt x="412" y="240"/>
                    <a:pt x="411" y="241"/>
                  </a:cubicBezTo>
                  <a:cubicBezTo>
                    <a:pt x="411" y="241"/>
                    <a:pt x="409" y="241"/>
                    <a:pt x="408" y="241"/>
                  </a:cubicBezTo>
                  <a:cubicBezTo>
                    <a:pt x="407" y="242"/>
                    <a:pt x="405" y="241"/>
                    <a:pt x="403" y="241"/>
                  </a:cubicBezTo>
                  <a:cubicBezTo>
                    <a:pt x="403" y="241"/>
                    <a:pt x="402" y="240"/>
                    <a:pt x="401" y="239"/>
                  </a:cubicBezTo>
                  <a:cubicBezTo>
                    <a:pt x="400" y="239"/>
                    <a:pt x="399" y="239"/>
                    <a:pt x="398" y="240"/>
                  </a:cubicBezTo>
                  <a:cubicBezTo>
                    <a:pt x="397" y="240"/>
                    <a:pt x="396" y="241"/>
                    <a:pt x="395" y="241"/>
                  </a:cubicBezTo>
                  <a:cubicBezTo>
                    <a:pt x="394" y="242"/>
                    <a:pt x="392" y="242"/>
                    <a:pt x="391" y="243"/>
                  </a:cubicBezTo>
                  <a:cubicBezTo>
                    <a:pt x="390" y="243"/>
                    <a:pt x="389" y="244"/>
                    <a:pt x="388" y="245"/>
                  </a:cubicBezTo>
                  <a:cubicBezTo>
                    <a:pt x="388" y="245"/>
                    <a:pt x="386" y="248"/>
                    <a:pt x="386" y="249"/>
                  </a:cubicBezTo>
                  <a:cubicBezTo>
                    <a:pt x="385" y="249"/>
                    <a:pt x="384" y="250"/>
                    <a:pt x="384" y="251"/>
                  </a:cubicBezTo>
                  <a:cubicBezTo>
                    <a:pt x="383" y="252"/>
                    <a:pt x="382" y="254"/>
                    <a:pt x="381" y="255"/>
                  </a:cubicBezTo>
                  <a:cubicBezTo>
                    <a:pt x="381" y="256"/>
                    <a:pt x="378" y="256"/>
                    <a:pt x="378" y="257"/>
                  </a:cubicBezTo>
                  <a:cubicBezTo>
                    <a:pt x="377" y="257"/>
                    <a:pt x="375" y="257"/>
                    <a:pt x="374" y="257"/>
                  </a:cubicBezTo>
                  <a:cubicBezTo>
                    <a:pt x="373" y="258"/>
                    <a:pt x="370" y="257"/>
                    <a:pt x="369" y="258"/>
                  </a:cubicBezTo>
                  <a:cubicBezTo>
                    <a:pt x="367" y="258"/>
                    <a:pt x="364" y="259"/>
                    <a:pt x="363" y="259"/>
                  </a:cubicBezTo>
                  <a:cubicBezTo>
                    <a:pt x="362" y="260"/>
                    <a:pt x="360" y="261"/>
                    <a:pt x="359" y="262"/>
                  </a:cubicBezTo>
                  <a:cubicBezTo>
                    <a:pt x="358" y="263"/>
                    <a:pt x="357" y="265"/>
                    <a:pt x="357" y="265"/>
                  </a:cubicBezTo>
                  <a:cubicBezTo>
                    <a:pt x="357" y="266"/>
                    <a:pt x="358" y="268"/>
                    <a:pt x="358" y="269"/>
                  </a:cubicBezTo>
                  <a:cubicBezTo>
                    <a:pt x="358" y="269"/>
                    <a:pt x="359" y="271"/>
                    <a:pt x="360" y="271"/>
                  </a:cubicBezTo>
                  <a:cubicBezTo>
                    <a:pt x="361" y="273"/>
                    <a:pt x="364" y="274"/>
                    <a:pt x="365" y="276"/>
                  </a:cubicBezTo>
                  <a:cubicBezTo>
                    <a:pt x="366" y="276"/>
                    <a:pt x="366" y="278"/>
                    <a:pt x="367" y="278"/>
                  </a:cubicBezTo>
                  <a:cubicBezTo>
                    <a:pt x="368" y="279"/>
                    <a:pt x="370" y="280"/>
                    <a:pt x="371" y="281"/>
                  </a:cubicBezTo>
                  <a:cubicBezTo>
                    <a:pt x="373" y="281"/>
                    <a:pt x="375" y="280"/>
                    <a:pt x="376" y="280"/>
                  </a:cubicBezTo>
                  <a:cubicBezTo>
                    <a:pt x="377" y="279"/>
                    <a:pt x="378" y="277"/>
                    <a:pt x="379" y="276"/>
                  </a:cubicBezTo>
                  <a:cubicBezTo>
                    <a:pt x="380" y="276"/>
                    <a:pt x="380" y="275"/>
                    <a:pt x="381" y="274"/>
                  </a:cubicBezTo>
                  <a:cubicBezTo>
                    <a:pt x="382" y="273"/>
                    <a:pt x="384" y="273"/>
                    <a:pt x="385" y="273"/>
                  </a:cubicBezTo>
                  <a:cubicBezTo>
                    <a:pt x="386" y="273"/>
                    <a:pt x="387" y="273"/>
                    <a:pt x="388" y="273"/>
                  </a:cubicBezTo>
                  <a:cubicBezTo>
                    <a:pt x="389" y="274"/>
                    <a:pt x="391" y="276"/>
                    <a:pt x="391" y="277"/>
                  </a:cubicBezTo>
                  <a:cubicBezTo>
                    <a:pt x="391" y="277"/>
                    <a:pt x="391" y="279"/>
                    <a:pt x="390" y="280"/>
                  </a:cubicBezTo>
                  <a:cubicBezTo>
                    <a:pt x="390" y="281"/>
                    <a:pt x="389" y="282"/>
                    <a:pt x="389" y="283"/>
                  </a:cubicBezTo>
                  <a:cubicBezTo>
                    <a:pt x="389" y="284"/>
                    <a:pt x="388" y="285"/>
                    <a:pt x="388" y="286"/>
                  </a:cubicBezTo>
                  <a:cubicBezTo>
                    <a:pt x="388" y="288"/>
                    <a:pt x="388" y="290"/>
                    <a:pt x="388" y="292"/>
                  </a:cubicBezTo>
                  <a:cubicBezTo>
                    <a:pt x="388" y="293"/>
                    <a:pt x="388" y="295"/>
                    <a:pt x="388" y="296"/>
                  </a:cubicBezTo>
                  <a:cubicBezTo>
                    <a:pt x="388" y="297"/>
                    <a:pt x="388" y="298"/>
                    <a:pt x="387" y="299"/>
                  </a:cubicBezTo>
                  <a:cubicBezTo>
                    <a:pt x="387" y="300"/>
                    <a:pt x="386" y="302"/>
                    <a:pt x="385" y="302"/>
                  </a:cubicBezTo>
                  <a:cubicBezTo>
                    <a:pt x="384" y="303"/>
                    <a:pt x="382" y="304"/>
                    <a:pt x="382" y="305"/>
                  </a:cubicBezTo>
                  <a:cubicBezTo>
                    <a:pt x="382" y="305"/>
                    <a:pt x="380" y="306"/>
                    <a:pt x="380" y="307"/>
                  </a:cubicBezTo>
                  <a:cubicBezTo>
                    <a:pt x="380" y="307"/>
                    <a:pt x="380" y="309"/>
                    <a:pt x="380" y="309"/>
                  </a:cubicBezTo>
                  <a:cubicBezTo>
                    <a:pt x="380" y="310"/>
                    <a:pt x="381" y="311"/>
                    <a:pt x="381" y="312"/>
                  </a:cubicBezTo>
                  <a:cubicBezTo>
                    <a:pt x="382" y="312"/>
                    <a:pt x="384" y="313"/>
                    <a:pt x="384" y="314"/>
                  </a:cubicBezTo>
                  <a:cubicBezTo>
                    <a:pt x="385" y="314"/>
                    <a:pt x="386" y="316"/>
                    <a:pt x="386" y="316"/>
                  </a:cubicBezTo>
                  <a:cubicBezTo>
                    <a:pt x="387" y="317"/>
                    <a:pt x="388" y="318"/>
                    <a:pt x="388" y="319"/>
                  </a:cubicBezTo>
                  <a:cubicBezTo>
                    <a:pt x="389" y="320"/>
                    <a:pt x="389" y="322"/>
                    <a:pt x="389" y="323"/>
                  </a:cubicBezTo>
                  <a:cubicBezTo>
                    <a:pt x="389" y="325"/>
                    <a:pt x="390" y="331"/>
                    <a:pt x="390" y="331"/>
                  </a:cubicBezTo>
                  <a:cubicBezTo>
                    <a:pt x="390" y="368"/>
                    <a:pt x="390" y="368"/>
                    <a:pt x="390" y="368"/>
                  </a:cubicBezTo>
                  <a:cubicBezTo>
                    <a:pt x="390" y="368"/>
                    <a:pt x="392" y="370"/>
                    <a:pt x="393" y="370"/>
                  </a:cubicBezTo>
                  <a:cubicBezTo>
                    <a:pt x="394" y="371"/>
                    <a:pt x="395" y="373"/>
                    <a:pt x="395" y="374"/>
                  </a:cubicBezTo>
                  <a:cubicBezTo>
                    <a:pt x="396" y="375"/>
                    <a:pt x="396" y="377"/>
                    <a:pt x="396" y="379"/>
                  </a:cubicBezTo>
                  <a:cubicBezTo>
                    <a:pt x="396" y="380"/>
                    <a:pt x="396" y="382"/>
                    <a:pt x="396" y="383"/>
                  </a:cubicBezTo>
                  <a:cubicBezTo>
                    <a:pt x="395" y="385"/>
                    <a:pt x="395" y="388"/>
                    <a:pt x="395" y="389"/>
                  </a:cubicBezTo>
                  <a:cubicBezTo>
                    <a:pt x="395" y="391"/>
                    <a:pt x="395" y="394"/>
                    <a:pt x="396" y="396"/>
                  </a:cubicBezTo>
                  <a:cubicBezTo>
                    <a:pt x="396" y="397"/>
                    <a:pt x="400" y="400"/>
                    <a:pt x="401" y="401"/>
                  </a:cubicBezTo>
                  <a:cubicBezTo>
                    <a:pt x="402" y="403"/>
                    <a:pt x="404" y="405"/>
                    <a:pt x="405" y="406"/>
                  </a:cubicBezTo>
                  <a:cubicBezTo>
                    <a:pt x="406" y="407"/>
                    <a:pt x="407" y="410"/>
                    <a:pt x="407" y="411"/>
                  </a:cubicBezTo>
                  <a:cubicBezTo>
                    <a:pt x="408" y="413"/>
                    <a:pt x="408" y="415"/>
                    <a:pt x="407" y="416"/>
                  </a:cubicBezTo>
                  <a:cubicBezTo>
                    <a:pt x="407" y="417"/>
                    <a:pt x="407" y="418"/>
                    <a:pt x="407" y="419"/>
                  </a:cubicBezTo>
                  <a:cubicBezTo>
                    <a:pt x="406" y="419"/>
                    <a:pt x="405" y="420"/>
                    <a:pt x="404" y="421"/>
                  </a:cubicBezTo>
                  <a:cubicBezTo>
                    <a:pt x="403" y="421"/>
                    <a:pt x="402" y="422"/>
                    <a:pt x="402" y="423"/>
                  </a:cubicBezTo>
                  <a:cubicBezTo>
                    <a:pt x="402" y="424"/>
                    <a:pt x="401" y="425"/>
                    <a:pt x="401" y="425"/>
                  </a:cubicBezTo>
                  <a:cubicBezTo>
                    <a:pt x="399" y="425"/>
                    <a:pt x="397" y="424"/>
                    <a:pt x="395" y="424"/>
                  </a:cubicBezTo>
                  <a:cubicBezTo>
                    <a:pt x="393" y="423"/>
                    <a:pt x="388" y="421"/>
                    <a:pt x="386" y="420"/>
                  </a:cubicBezTo>
                  <a:cubicBezTo>
                    <a:pt x="383" y="420"/>
                    <a:pt x="378" y="420"/>
                    <a:pt x="375" y="419"/>
                  </a:cubicBezTo>
                  <a:cubicBezTo>
                    <a:pt x="374" y="418"/>
                    <a:pt x="370" y="416"/>
                    <a:pt x="369" y="415"/>
                  </a:cubicBezTo>
                  <a:cubicBezTo>
                    <a:pt x="367" y="414"/>
                    <a:pt x="365" y="411"/>
                    <a:pt x="364" y="411"/>
                  </a:cubicBezTo>
                  <a:cubicBezTo>
                    <a:pt x="362" y="410"/>
                    <a:pt x="358" y="411"/>
                    <a:pt x="356" y="411"/>
                  </a:cubicBezTo>
                  <a:cubicBezTo>
                    <a:pt x="354" y="412"/>
                    <a:pt x="351" y="413"/>
                    <a:pt x="349" y="413"/>
                  </a:cubicBezTo>
                  <a:cubicBezTo>
                    <a:pt x="346" y="414"/>
                    <a:pt x="342" y="416"/>
                    <a:pt x="340" y="417"/>
                  </a:cubicBezTo>
                  <a:cubicBezTo>
                    <a:pt x="338" y="417"/>
                    <a:pt x="334" y="416"/>
                    <a:pt x="333" y="416"/>
                  </a:cubicBezTo>
                  <a:cubicBezTo>
                    <a:pt x="331" y="415"/>
                    <a:pt x="329" y="414"/>
                    <a:pt x="327" y="413"/>
                  </a:cubicBezTo>
                  <a:cubicBezTo>
                    <a:pt x="326" y="412"/>
                    <a:pt x="325" y="409"/>
                    <a:pt x="324" y="408"/>
                  </a:cubicBezTo>
                  <a:cubicBezTo>
                    <a:pt x="322" y="407"/>
                    <a:pt x="319" y="406"/>
                    <a:pt x="318" y="406"/>
                  </a:cubicBezTo>
                  <a:cubicBezTo>
                    <a:pt x="316" y="406"/>
                    <a:pt x="313" y="406"/>
                    <a:pt x="312" y="405"/>
                  </a:cubicBezTo>
                  <a:cubicBezTo>
                    <a:pt x="311" y="405"/>
                    <a:pt x="310" y="402"/>
                    <a:pt x="310" y="401"/>
                  </a:cubicBezTo>
                  <a:cubicBezTo>
                    <a:pt x="310" y="400"/>
                    <a:pt x="313" y="398"/>
                    <a:pt x="313" y="397"/>
                  </a:cubicBezTo>
                  <a:cubicBezTo>
                    <a:pt x="314" y="396"/>
                    <a:pt x="314" y="393"/>
                    <a:pt x="314" y="393"/>
                  </a:cubicBezTo>
                  <a:cubicBezTo>
                    <a:pt x="313" y="391"/>
                    <a:pt x="310" y="389"/>
                    <a:pt x="310" y="387"/>
                  </a:cubicBezTo>
                  <a:cubicBezTo>
                    <a:pt x="309" y="386"/>
                    <a:pt x="307" y="384"/>
                    <a:pt x="307" y="383"/>
                  </a:cubicBezTo>
                  <a:cubicBezTo>
                    <a:pt x="307" y="381"/>
                    <a:pt x="308" y="379"/>
                    <a:pt x="309" y="378"/>
                  </a:cubicBezTo>
                  <a:cubicBezTo>
                    <a:pt x="309" y="377"/>
                    <a:pt x="310" y="375"/>
                    <a:pt x="311" y="375"/>
                  </a:cubicBezTo>
                  <a:cubicBezTo>
                    <a:pt x="312" y="374"/>
                    <a:pt x="314" y="373"/>
                    <a:pt x="315" y="373"/>
                  </a:cubicBezTo>
                  <a:cubicBezTo>
                    <a:pt x="317" y="373"/>
                    <a:pt x="320" y="372"/>
                    <a:pt x="321" y="372"/>
                  </a:cubicBezTo>
                  <a:cubicBezTo>
                    <a:pt x="322" y="371"/>
                    <a:pt x="323" y="369"/>
                    <a:pt x="323" y="369"/>
                  </a:cubicBezTo>
                  <a:cubicBezTo>
                    <a:pt x="324" y="368"/>
                    <a:pt x="324" y="365"/>
                    <a:pt x="325" y="364"/>
                  </a:cubicBezTo>
                  <a:cubicBezTo>
                    <a:pt x="325" y="364"/>
                    <a:pt x="327" y="363"/>
                    <a:pt x="328" y="363"/>
                  </a:cubicBezTo>
                  <a:cubicBezTo>
                    <a:pt x="330" y="362"/>
                    <a:pt x="332" y="361"/>
                    <a:pt x="333" y="361"/>
                  </a:cubicBezTo>
                  <a:cubicBezTo>
                    <a:pt x="334" y="360"/>
                    <a:pt x="335" y="358"/>
                    <a:pt x="335" y="357"/>
                  </a:cubicBezTo>
                  <a:cubicBezTo>
                    <a:pt x="336" y="356"/>
                    <a:pt x="335" y="354"/>
                    <a:pt x="334" y="353"/>
                  </a:cubicBezTo>
                  <a:cubicBezTo>
                    <a:pt x="334" y="351"/>
                    <a:pt x="333" y="349"/>
                    <a:pt x="332" y="348"/>
                  </a:cubicBezTo>
                  <a:cubicBezTo>
                    <a:pt x="331" y="347"/>
                    <a:pt x="329" y="345"/>
                    <a:pt x="328" y="343"/>
                  </a:cubicBezTo>
                  <a:cubicBezTo>
                    <a:pt x="328" y="342"/>
                    <a:pt x="328" y="340"/>
                    <a:pt x="328" y="339"/>
                  </a:cubicBezTo>
                  <a:cubicBezTo>
                    <a:pt x="328" y="338"/>
                    <a:pt x="329" y="336"/>
                    <a:pt x="330" y="335"/>
                  </a:cubicBezTo>
                  <a:cubicBezTo>
                    <a:pt x="330" y="334"/>
                    <a:pt x="330" y="333"/>
                    <a:pt x="330" y="332"/>
                  </a:cubicBezTo>
                  <a:cubicBezTo>
                    <a:pt x="330" y="331"/>
                    <a:pt x="328" y="329"/>
                    <a:pt x="327" y="328"/>
                  </a:cubicBezTo>
                  <a:cubicBezTo>
                    <a:pt x="326" y="327"/>
                    <a:pt x="324" y="327"/>
                    <a:pt x="323" y="327"/>
                  </a:cubicBezTo>
                  <a:cubicBezTo>
                    <a:pt x="322" y="326"/>
                    <a:pt x="319" y="326"/>
                    <a:pt x="318" y="327"/>
                  </a:cubicBezTo>
                  <a:cubicBezTo>
                    <a:pt x="317" y="327"/>
                    <a:pt x="315" y="329"/>
                    <a:pt x="314" y="329"/>
                  </a:cubicBezTo>
                  <a:cubicBezTo>
                    <a:pt x="312" y="329"/>
                    <a:pt x="310" y="329"/>
                    <a:pt x="308" y="328"/>
                  </a:cubicBezTo>
                  <a:cubicBezTo>
                    <a:pt x="307" y="327"/>
                    <a:pt x="305" y="324"/>
                    <a:pt x="305" y="323"/>
                  </a:cubicBezTo>
                  <a:cubicBezTo>
                    <a:pt x="305" y="321"/>
                    <a:pt x="306" y="320"/>
                    <a:pt x="307" y="319"/>
                  </a:cubicBezTo>
                  <a:cubicBezTo>
                    <a:pt x="308" y="318"/>
                    <a:pt x="310" y="316"/>
                    <a:pt x="310" y="315"/>
                  </a:cubicBezTo>
                  <a:cubicBezTo>
                    <a:pt x="311" y="314"/>
                    <a:pt x="312" y="313"/>
                    <a:pt x="312" y="312"/>
                  </a:cubicBezTo>
                  <a:cubicBezTo>
                    <a:pt x="313" y="309"/>
                    <a:pt x="314" y="305"/>
                    <a:pt x="314" y="303"/>
                  </a:cubicBezTo>
                  <a:cubicBezTo>
                    <a:pt x="314" y="301"/>
                    <a:pt x="315" y="297"/>
                    <a:pt x="315" y="294"/>
                  </a:cubicBezTo>
                  <a:cubicBezTo>
                    <a:pt x="315" y="292"/>
                    <a:pt x="316" y="288"/>
                    <a:pt x="316" y="286"/>
                  </a:cubicBezTo>
                  <a:cubicBezTo>
                    <a:pt x="317" y="284"/>
                    <a:pt x="318" y="281"/>
                    <a:pt x="318" y="279"/>
                  </a:cubicBezTo>
                  <a:cubicBezTo>
                    <a:pt x="319" y="278"/>
                    <a:pt x="322" y="276"/>
                    <a:pt x="323" y="275"/>
                  </a:cubicBezTo>
                  <a:cubicBezTo>
                    <a:pt x="325" y="273"/>
                    <a:pt x="329" y="272"/>
                    <a:pt x="330" y="270"/>
                  </a:cubicBezTo>
                  <a:cubicBezTo>
                    <a:pt x="331" y="269"/>
                    <a:pt x="334" y="268"/>
                    <a:pt x="334" y="267"/>
                  </a:cubicBezTo>
                  <a:cubicBezTo>
                    <a:pt x="334" y="266"/>
                    <a:pt x="334" y="263"/>
                    <a:pt x="334" y="261"/>
                  </a:cubicBezTo>
                  <a:cubicBezTo>
                    <a:pt x="333" y="260"/>
                    <a:pt x="330" y="259"/>
                    <a:pt x="330" y="258"/>
                  </a:cubicBezTo>
                  <a:cubicBezTo>
                    <a:pt x="328" y="257"/>
                    <a:pt x="324" y="255"/>
                    <a:pt x="322" y="254"/>
                  </a:cubicBezTo>
                  <a:cubicBezTo>
                    <a:pt x="322" y="253"/>
                    <a:pt x="320" y="252"/>
                    <a:pt x="319" y="252"/>
                  </a:cubicBezTo>
                  <a:cubicBezTo>
                    <a:pt x="318" y="252"/>
                    <a:pt x="317" y="253"/>
                    <a:pt x="316" y="253"/>
                  </a:cubicBezTo>
                  <a:cubicBezTo>
                    <a:pt x="315" y="254"/>
                    <a:pt x="315" y="256"/>
                    <a:pt x="316" y="257"/>
                  </a:cubicBezTo>
                  <a:cubicBezTo>
                    <a:pt x="316" y="258"/>
                    <a:pt x="319" y="259"/>
                    <a:pt x="319" y="260"/>
                  </a:cubicBezTo>
                  <a:cubicBezTo>
                    <a:pt x="319" y="261"/>
                    <a:pt x="317" y="264"/>
                    <a:pt x="315" y="264"/>
                  </a:cubicBezTo>
                  <a:cubicBezTo>
                    <a:pt x="314" y="265"/>
                    <a:pt x="312" y="265"/>
                    <a:pt x="311" y="264"/>
                  </a:cubicBezTo>
                  <a:cubicBezTo>
                    <a:pt x="310" y="264"/>
                    <a:pt x="307" y="262"/>
                    <a:pt x="306" y="260"/>
                  </a:cubicBezTo>
                  <a:cubicBezTo>
                    <a:pt x="305" y="258"/>
                    <a:pt x="306" y="253"/>
                    <a:pt x="305" y="251"/>
                  </a:cubicBezTo>
                  <a:cubicBezTo>
                    <a:pt x="304" y="249"/>
                    <a:pt x="302" y="246"/>
                    <a:pt x="301" y="245"/>
                  </a:cubicBezTo>
                  <a:cubicBezTo>
                    <a:pt x="299" y="243"/>
                    <a:pt x="296" y="239"/>
                    <a:pt x="294" y="237"/>
                  </a:cubicBezTo>
                  <a:cubicBezTo>
                    <a:pt x="293" y="235"/>
                    <a:pt x="288" y="232"/>
                    <a:pt x="286" y="230"/>
                  </a:cubicBezTo>
                  <a:cubicBezTo>
                    <a:pt x="284" y="229"/>
                    <a:pt x="281" y="228"/>
                    <a:pt x="279" y="226"/>
                  </a:cubicBezTo>
                  <a:cubicBezTo>
                    <a:pt x="278" y="225"/>
                    <a:pt x="278" y="221"/>
                    <a:pt x="277" y="219"/>
                  </a:cubicBezTo>
                  <a:cubicBezTo>
                    <a:pt x="277" y="218"/>
                    <a:pt x="275" y="217"/>
                    <a:pt x="274" y="216"/>
                  </a:cubicBezTo>
                  <a:cubicBezTo>
                    <a:pt x="274" y="215"/>
                    <a:pt x="271" y="216"/>
                    <a:pt x="270" y="216"/>
                  </a:cubicBezTo>
                  <a:cubicBezTo>
                    <a:pt x="268" y="216"/>
                    <a:pt x="265" y="217"/>
                    <a:pt x="263" y="217"/>
                  </a:cubicBezTo>
                  <a:cubicBezTo>
                    <a:pt x="261" y="217"/>
                    <a:pt x="257" y="219"/>
                    <a:pt x="255" y="220"/>
                  </a:cubicBezTo>
                  <a:cubicBezTo>
                    <a:pt x="253" y="221"/>
                    <a:pt x="249" y="223"/>
                    <a:pt x="246" y="224"/>
                  </a:cubicBezTo>
                  <a:cubicBezTo>
                    <a:pt x="245" y="225"/>
                    <a:pt x="241" y="226"/>
                    <a:pt x="239" y="226"/>
                  </a:cubicBezTo>
                  <a:cubicBezTo>
                    <a:pt x="237" y="226"/>
                    <a:pt x="233" y="226"/>
                    <a:pt x="232" y="225"/>
                  </a:cubicBezTo>
                  <a:cubicBezTo>
                    <a:pt x="230" y="225"/>
                    <a:pt x="229" y="223"/>
                    <a:pt x="228" y="222"/>
                  </a:cubicBezTo>
                  <a:cubicBezTo>
                    <a:pt x="226" y="221"/>
                    <a:pt x="223" y="217"/>
                    <a:pt x="221" y="216"/>
                  </a:cubicBezTo>
                  <a:cubicBezTo>
                    <a:pt x="220" y="215"/>
                    <a:pt x="216" y="214"/>
                    <a:pt x="214" y="214"/>
                  </a:cubicBezTo>
                  <a:cubicBezTo>
                    <a:pt x="212" y="213"/>
                    <a:pt x="209" y="213"/>
                    <a:pt x="206" y="213"/>
                  </a:cubicBezTo>
                  <a:cubicBezTo>
                    <a:pt x="205" y="213"/>
                    <a:pt x="201" y="212"/>
                    <a:pt x="199" y="212"/>
                  </a:cubicBezTo>
                  <a:cubicBezTo>
                    <a:pt x="197" y="212"/>
                    <a:pt x="194" y="213"/>
                    <a:pt x="193" y="213"/>
                  </a:cubicBezTo>
                  <a:cubicBezTo>
                    <a:pt x="191" y="213"/>
                    <a:pt x="188" y="214"/>
                    <a:pt x="187" y="214"/>
                  </a:cubicBezTo>
                  <a:cubicBezTo>
                    <a:pt x="185" y="215"/>
                    <a:pt x="182" y="217"/>
                    <a:pt x="181" y="218"/>
                  </a:cubicBezTo>
                  <a:cubicBezTo>
                    <a:pt x="180" y="219"/>
                    <a:pt x="179" y="221"/>
                    <a:pt x="179" y="223"/>
                  </a:cubicBezTo>
                  <a:cubicBezTo>
                    <a:pt x="178" y="224"/>
                    <a:pt x="178" y="227"/>
                    <a:pt x="178" y="229"/>
                  </a:cubicBezTo>
                  <a:cubicBezTo>
                    <a:pt x="177" y="229"/>
                    <a:pt x="177" y="232"/>
                    <a:pt x="176" y="233"/>
                  </a:cubicBezTo>
                  <a:cubicBezTo>
                    <a:pt x="175" y="233"/>
                    <a:pt x="173" y="233"/>
                    <a:pt x="172" y="233"/>
                  </a:cubicBezTo>
                  <a:cubicBezTo>
                    <a:pt x="171" y="233"/>
                    <a:pt x="169" y="232"/>
                    <a:pt x="168" y="233"/>
                  </a:cubicBezTo>
                  <a:cubicBezTo>
                    <a:pt x="167" y="233"/>
                    <a:pt x="167" y="236"/>
                    <a:pt x="166" y="236"/>
                  </a:cubicBezTo>
                  <a:cubicBezTo>
                    <a:pt x="166" y="236"/>
                    <a:pt x="164" y="236"/>
                    <a:pt x="163" y="236"/>
                  </a:cubicBezTo>
                  <a:cubicBezTo>
                    <a:pt x="162" y="235"/>
                    <a:pt x="161" y="232"/>
                    <a:pt x="161" y="231"/>
                  </a:cubicBezTo>
                  <a:cubicBezTo>
                    <a:pt x="161" y="229"/>
                    <a:pt x="160" y="226"/>
                    <a:pt x="160" y="225"/>
                  </a:cubicBezTo>
                  <a:cubicBezTo>
                    <a:pt x="159" y="224"/>
                    <a:pt x="157" y="221"/>
                    <a:pt x="156" y="219"/>
                  </a:cubicBezTo>
                  <a:cubicBezTo>
                    <a:pt x="155" y="217"/>
                    <a:pt x="153" y="213"/>
                    <a:pt x="153" y="210"/>
                  </a:cubicBezTo>
                  <a:cubicBezTo>
                    <a:pt x="153" y="209"/>
                    <a:pt x="153" y="207"/>
                    <a:pt x="153" y="205"/>
                  </a:cubicBezTo>
                  <a:cubicBezTo>
                    <a:pt x="153" y="204"/>
                    <a:pt x="155" y="201"/>
                    <a:pt x="155" y="200"/>
                  </a:cubicBezTo>
                  <a:cubicBezTo>
                    <a:pt x="156" y="198"/>
                    <a:pt x="157" y="196"/>
                    <a:pt x="157" y="194"/>
                  </a:cubicBezTo>
                  <a:cubicBezTo>
                    <a:pt x="157" y="192"/>
                    <a:pt x="156" y="188"/>
                    <a:pt x="156" y="186"/>
                  </a:cubicBezTo>
                  <a:cubicBezTo>
                    <a:pt x="155" y="183"/>
                    <a:pt x="157" y="177"/>
                    <a:pt x="157" y="175"/>
                  </a:cubicBezTo>
                  <a:cubicBezTo>
                    <a:pt x="157" y="173"/>
                    <a:pt x="156" y="170"/>
                    <a:pt x="156" y="168"/>
                  </a:cubicBezTo>
                  <a:cubicBezTo>
                    <a:pt x="155" y="165"/>
                    <a:pt x="154" y="161"/>
                    <a:pt x="153" y="159"/>
                  </a:cubicBezTo>
                  <a:cubicBezTo>
                    <a:pt x="152" y="157"/>
                    <a:pt x="149" y="153"/>
                    <a:pt x="148" y="152"/>
                  </a:cubicBezTo>
                  <a:cubicBezTo>
                    <a:pt x="146" y="150"/>
                    <a:pt x="144" y="149"/>
                    <a:pt x="142" y="148"/>
                  </a:cubicBezTo>
                  <a:cubicBezTo>
                    <a:pt x="140" y="147"/>
                    <a:pt x="135" y="145"/>
                    <a:pt x="132" y="145"/>
                  </a:cubicBezTo>
                  <a:cubicBezTo>
                    <a:pt x="131" y="145"/>
                    <a:pt x="129" y="144"/>
                    <a:pt x="128" y="144"/>
                  </a:cubicBezTo>
                  <a:cubicBezTo>
                    <a:pt x="126" y="143"/>
                    <a:pt x="122" y="141"/>
                    <a:pt x="120" y="141"/>
                  </a:cubicBezTo>
                  <a:cubicBezTo>
                    <a:pt x="119" y="141"/>
                    <a:pt x="117" y="141"/>
                    <a:pt x="116" y="141"/>
                  </a:cubicBezTo>
                  <a:cubicBezTo>
                    <a:pt x="115" y="141"/>
                    <a:pt x="113" y="143"/>
                    <a:pt x="112" y="144"/>
                  </a:cubicBezTo>
                  <a:cubicBezTo>
                    <a:pt x="111" y="144"/>
                    <a:pt x="108" y="143"/>
                    <a:pt x="107" y="143"/>
                  </a:cubicBezTo>
                  <a:cubicBezTo>
                    <a:pt x="105" y="142"/>
                    <a:pt x="104" y="141"/>
                    <a:pt x="103" y="140"/>
                  </a:cubicBezTo>
                  <a:cubicBezTo>
                    <a:pt x="103" y="139"/>
                    <a:pt x="103" y="137"/>
                    <a:pt x="103" y="137"/>
                  </a:cubicBezTo>
                  <a:cubicBezTo>
                    <a:pt x="103" y="135"/>
                    <a:pt x="104" y="133"/>
                    <a:pt x="105" y="132"/>
                  </a:cubicBezTo>
                  <a:cubicBezTo>
                    <a:pt x="105" y="131"/>
                    <a:pt x="107" y="129"/>
                    <a:pt x="107" y="129"/>
                  </a:cubicBezTo>
                  <a:cubicBezTo>
                    <a:pt x="107" y="127"/>
                    <a:pt x="105" y="125"/>
                    <a:pt x="104" y="125"/>
                  </a:cubicBezTo>
                  <a:cubicBezTo>
                    <a:pt x="103" y="124"/>
                    <a:pt x="100" y="123"/>
                    <a:pt x="99" y="123"/>
                  </a:cubicBezTo>
                  <a:cubicBezTo>
                    <a:pt x="98" y="123"/>
                    <a:pt x="96" y="123"/>
                    <a:pt x="95" y="123"/>
                  </a:cubicBezTo>
                  <a:cubicBezTo>
                    <a:pt x="94" y="124"/>
                    <a:pt x="92" y="127"/>
                    <a:pt x="91" y="128"/>
                  </a:cubicBezTo>
                  <a:cubicBezTo>
                    <a:pt x="90" y="129"/>
                    <a:pt x="88" y="131"/>
                    <a:pt x="87" y="132"/>
                  </a:cubicBezTo>
                  <a:cubicBezTo>
                    <a:pt x="86" y="133"/>
                    <a:pt x="83" y="133"/>
                    <a:pt x="81" y="134"/>
                  </a:cubicBezTo>
                  <a:cubicBezTo>
                    <a:pt x="80" y="134"/>
                    <a:pt x="77" y="134"/>
                    <a:pt x="75" y="134"/>
                  </a:cubicBezTo>
                  <a:cubicBezTo>
                    <a:pt x="74" y="135"/>
                    <a:pt x="72" y="137"/>
                    <a:pt x="70" y="137"/>
                  </a:cubicBezTo>
                  <a:cubicBezTo>
                    <a:pt x="69" y="138"/>
                    <a:pt x="67" y="140"/>
                    <a:pt x="66" y="140"/>
                  </a:cubicBezTo>
                  <a:cubicBezTo>
                    <a:pt x="64" y="140"/>
                    <a:pt x="60" y="139"/>
                    <a:pt x="58" y="138"/>
                  </a:cubicBezTo>
                  <a:cubicBezTo>
                    <a:pt x="57" y="138"/>
                    <a:pt x="56" y="136"/>
                    <a:pt x="55" y="136"/>
                  </a:cubicBezTo>
                  <a:cubicBezTo>
                    <a:pt x="54" y="135"/>
                    <a:pt x="52" y="133"/>
                    <a:pt x="51" y="132"/>
                  </a:cubicBezTo>
                  <a:cubicBezTo>
                    <a:pt x="50" y="131"/>
                    <a:pt x="46" y="130"/>
                    <a:pt x="44" y="129"/>
                  </a:cubicBezTo>
                  <a:cubicBezTo>
                    <a:pt x="43" y="129"/>
                    <a:pt x="41" y="128"/>
                    <a:pt x="40" y="127"/>
                  </a:cubicBezTo>
                  <a:cubicBezTo>
                    <a:pt x="40" y="126"/>
                    <a:pt x="37" y="124"/>
                    <a:pt x="36" y="122"/>
                  </a:cubicBezTo>
                  <a:cubicBezTo>
                    <a:pt x="35" y="120"/>
                    <a:pt x="33" y="116"/>
                    <a:pt x="32" y="113"/>
                  </a:cubicBezTo>
                  <a:cubicBezTo>
                    <a:pt x="32" y="112"/>
                    <a:pt x="32" y="109"/>
                    <a:pt x="32" y="107"/>
                  </a:cubicBezTo>
                  <a:cubicBezTo>
                    <a:pt x="31" y="105"/>
                    <a:pt x="31" y="101"/>
                    <a:pt x="31" y="99"/>
                  </a:cubicBezTo>
                  <a:cubicBezTo>
                    <a:pt x="32" y="97"/>
                    <a:pt x="32" y="92"/>
                    <a:pt x="33" y="90"/>
                  </a:cubicBezTo>
                  <a:cubicBezTo>
                    <a:pt x="33" y="89"/>
                    <a:pt x="33" y="87"/>
                    <a:pt x="33" y="85"/>
                  </a:cubicBezTo>
                  <a:cubicBezTo>
                    <a:pt x="32" y="84"/>
                    <a:pt x="29" y="82"/>
                    <a:pt x="28" y="81"/>
                  </a:cubicBezTo>
                  <a:cubicBezTo>
                    <a:pt x="28" y="80"/>
                    <a:pt x="25" y="77"/>
                    <a:pt x="25" y="76"/>
                  </a:cubicBezTo>
                  <a:cubicBezTo>
                    <a:pt x="24" y="75"/>
                    <a:pt x="25" y="72"/>
                    <a:pt x="24" y="71"/>
                  </a:cubicBezTo>
                  <a:cubicBezTo>
                    <a:pt x="24" y="70"/>
                    <a:pt x="23" y="67"/>
                    <a:pt x="22" y="66"/>
                  </a:cubicBezTo>
                  <a:cubicBezTo>
                    <a:pt x="22" y="64"/>
                    <a:pt x="21" y="61"/>
                    <a:pt x="21" y="59"/>
                  </a:cubicBezTo>
                  <a:cubicBezTo>
                    <a:pt x="20" y="58"/>
                    <a:pt x="20" y="55"/>
                    <a:pt x="20" y="53"/>
                  </a:cubicBezTo>
                  <a:cubicBezTo>
                    <a:pt x="20" y="52"/>
                    <a:pt x="21" y="50"/>
                    <a:pt x="22" y="49"/>
                  </a:cubicBezTo>
                  <a:cubicBezTo>
                    <a:pt x="23" y="48"/>
                    <a:pt x="24" y="46"/>
                    <a:pt x="25" y="45"/>
                  </a:cubicBezTo>
                  <a:cubicBezTo>
                    <a:pt x="25" y="45"/>
                    <a:pt x="26" y="42"/>
                    <a:pt x="25" y="41"/>
                  </a:cubicBezTo>
                  <a:cubicBezTo>
                    <a:pt x="25" y="39"/>
                    <a:pt x="24" y="35"/>
                    <a:pt x="23" y="33"/>
                  </a:cubicBezTo>
                  <a:cubicBezTo>
                    <a:pt x="22" y="32"/>
                    <a:pt x="21" y="29"/>
                    <a:pt x="20" y="28"/>
                  </a:cubicBezTo>
                  <a:cubicBezTo>
                    <a:pt x="19" y="27"/>
                    <a:pt x="16" y="28"/>
                    <a:pt x="15" y="28"/>
                  </a:cubicBezTo>
                  <a:cubicBezTo>
                    <a:pt x="13" y="27"/>
                    <a:pt x="11" y="26"/>
                    <a:pt x="9" y="25"/>
                  </a:cubicBezTo>
                  <a:cubicBezTo>
                    <a:pt x="8" y="24"/>
                    <a:pt x="6" y="21"/>
                    <a:pt x="6" y="19"/>
                  </a:cubicBezTo>
                  <a:cubicBezTo>
                    <a:pt x="4" y="17"/>
                    <a:pt x="4" y="11"/>
                    <a:pt x="4" y="9"/>
                  </a:cubicBezTo>
                  <a:cubicBezTo>
                    <a:pt x="3" y="7"/>
                    <a:pt x="2" y="5"/>
                    <a:pt x="0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4" y="1"/>
                    <a:pt x="9" y="0"/>
                    <a:pt x="11" y="0"/>
                  </a:cubicBezTo>
                  <a:cubicBezTo>
                    <a:pt x="12" y="1"/>
                    <a:pt x="16" y="1"/>
                    <a:pt x="17" y="2"/>
                  </a:cubicBezTo>
                  <a:cubicBezTo>
                    <a:pt x="18" y="3"/>
                    <a:pt x="20" y="7"/>
                    <a:pt x="21" y="8"/>
                  </a:cubicBezTo>
                  <a:cubicBezTo>
                    <a:pt x="23" y="9"/>
                    <a:pt x="27" y="8"/>
                    <a:pt x="29" y="8"/>
                  </a:cubicBezTo>
                  <a:cubicBezTo>
                    <a:pt x="32" y="8"/>
                    <a:pt x="36" y="7"/>
                    <a:pt x="38" y="8"/>
                  </a:cubicBezTo>
                  <a:cubicBezTo>
                    <a:pt x="40" y="9"/>
                    <a:pt x="43" y="10"/>
                    <a:pt x="44" y="11"/>
                  </a:cubicBezTo>
                  <a:cubicBezTo>
                    <a:pt x="45" y="13"/>
                    <a:pt x="46" y="16"/>
                    <a:pt x="47" y="17"/>
                  </a:cubicBezTo>
                  <a:cubicBezTo>
                    <a:pt x="48" y="20"/>
                    <a:pt x="49" y="24"/>
                    <a:pt x="51" y="25"/>
                  </a:cubicBezTo>
                  <a:cubicBezTo>
                    <a:pt x="52" y="26"/>
                    <a:pt x="56" y="29"/>
                    <a:pt x="57" y="29"/>
                  </a:cubicBezTo>
                  <a:cubicBezTo>
                    <a:pt x="59" y="29"/>
                    <a:pt x="63" y="28"/>
                    <a:pt x="64" y="27"/>
                  </a:cubicBezTo>
                  <a:cubicBezTo>
                    <a:pt x="66" y="26"/>
                    <a:pt x="70" y="23"/>
                    <a:pt x="72" y="22"/>
                  </a:cubicBezTo>
                  <a:cubicBezTo>
                    <a:pt x="74" y="20"/>
                    <a:pt x="78" y="16"/>
                    <a:pt x="80" y="14"/>
                  </a:cubicBezTo>
                  <a:cubicBezTo>
                    <a:pt x="83" y="12"/>
                    <a:pt x="88" y="9"/>
                    <a:pt x="90" y="6"/>
                  </a:cubicBezTo>
                  <a:cubicBezTo>
                    <a:pt x="91" y="5"/>
                    <a:pt x="92" y="3"/>
                    <a:pt x="93" y="2"/>
                  </a:cubicBezTo>
                  <a:cubicBezTo>
                    <a:pt x="93" y="2"/>
                    <a:pt x="93" y="1"/>
                    <a:pt x="93" y="1"/>
                  </a:cubicBezTo>
                  <a:cubicBezTo>
                    <a:pt x="94" y="2"/>
                    <a:pt x="94" y="2"/>
                    <a:pt x="94" y="3"/>
                  </a:cubicBezTo>
                  <a:cubicBezTo>
                    <a:pt x="95" y="3"/>
                    <a:pt x="97" y="4"/>
                    <a:pt x="98" y="4"/>
                  </a:cubicBezTo>
                  <a:cubicBezTo>
                    <a:pt x="99" y="5"/>
                    <a:pt x="100" y="5"/>
                    <a:pt x="101" y="5"/>
                  </a:cubicBezTo>
                  <a:cubicBezTo>
                    <a:pt x="103" y="6"/>
                    <a:pt x="105" y="7"/>
                    <a:pt x="107" y="7"/>
                  </a:cubicBezTo>
                  <a:cubicBezTo>
                    <a:pt x="108" y="7"/>
                    <a:pt x="110" y="5"/>
                    <a:pt x="111" y="5"/>
                  </a:cubicBezTo>
                  <a:cubicBezTo>
                    <a:pt x="112" y="5"/>
                    <a:pt x="115" y="5"/>
                    <a:pt x="116" y="5"/>
                  </a:cubicBezTo>
                  <a:cubicBezTo>
                    <a:pt x="117" y="5"/>
                    <a:pt x="118" y="5"/>
                    <a:pt x="119" y="6"/>
                  </a:cubicBezTo>
                  <a:cubicBezTo>
                    <a:pt x="120" y="7"/>
                    <a:pt x="119" y="10"/>
                    <a:pt x="120" y="11"/>
                  </a:cubicBezTo>
                  <a:cubicBezTo>
                    <a:pt x="121" y="13"/>
                    <a:pt x="122" y="17"/>
                    <a:pt x="124" y="18"/>
                  </a:cubicBezTo>
                  <a:cubicBezTo>
                    <a:pt x="125" y="19"/>
                    <a:pt x="127" y="21"/>
                    <a:pt x="129" y="21"/>
                  </a:cubicBezTo>
                  <a:cubicBezTo>
                    <a:pt x="130" y="22"/>
                    <a:pt x="132" y="22"/>
                    <a:pt x="133" y="22"/>
                  </a:cubicBezTo>
                  <a:cubicBezTo>
                    <a:pt x="136" y="22"/>
                    <a:pt x="140" y="21"/>
                    <a:pt x="141" y="21"/>
                  </a:cubicBezTo>
                  <a:cubicBezTo>
                    <a:pt x="142" y="21"/>
                    <a:pt x="143" y="21"/>
                    <a:pt x="144" y="22"/>
                  </a:cubicBezTo>
                  <a:cubicBezTo>
                    <a:pt x="145" y="22"/>
                    <a:pt x="145" y="23"/>
                    <a:pt x="146" y="24"/>
                  </a:cubicBezTo>
                  <a:cubicBezTo>
                    <a:pt x="146" y="25"/>
                    <a:pt x="146" y="26"/>
                    <a:pt x="147" y="27"/>
                  </a:cubicBezTo>
                  <a:cubicBezTo>
                    <a:pt x="147" y="27"/>
                    <a:pt x="149" y="26"/>
                    <a:pt x="149" y="26"/>
                  </a:cubicBezTo>
                  <a:cubicBezTo>
                    <a:pt x="150" y="26"/>
                    <a:pt x="152" y="25"/>
                    <a:pt x="152" y="24"/>
                  </a:cubicBezTo>
                  <a:cubicBezTo>
                    <a:pt x="153" y="24"/>
                    <a:pt x="153" y="22"/>
                    <a:pt x="153" y="21"/>
                  </a:cubicBezTo>
                  <a:cubicBezTo>
                    <a:pt x="154" y="20"/>
                    <a:pt x="155" y="17"/>
                    <a:pt x="156" y="15"/>
                  </a:cubicBezTo>
                  <a:cubicBezTo>
                    <a:pt x="156" y="13"/>
                    <a:pt x="157" y="10"/>
                    <a:pt x="157" y="9"/>
                  </a:cubicBezTo>
                  <a:cubicBezTo>
                    <a:pt x="158" y="7"/>
                    <a:pt x="160" y="4"/>
                    <a:pt x="161" y="3"/>
                  </a:cubicBezTo>
                  <a:cubicBezTo>
                    <a:pt x="162" y="2"/>
                    <a:pt x="164" y="1"/>
                    <a:pt x="165" y="0"/>
                  </a:cubicBezTo>
                  <a:cubicBezTo>
                    <a:pt x="166" y="0"/>
                    <a:pt x="169" y="0"/>
                    <a:pt x="170" y="0"/>
                  </a:cubicBezTo>
                  <a:cubicBezTo>
                    <a:pt x="171" y="0"/>
                    <a:pt x="173" y="1"/>
                    <a:pt x="174" y="1"/>
                  </a:cubicBezTo>
                  <a:cubicBezTo>
                    <a:pt x="175" y="2"/>
                    <a:pt x="176" y="4"/>
                    <a:pt x="176" y="5"/>
                  </a:cubicBezTo>
                  <a:cubicBezTo>
                    <a:pt x="177" y="5"/>
                    <a:pt x="180" y="5"/>
                    <a:pt x="181" y="5"/>
                  </a:cubicBezTo>
                  <a:cubicBezTo>
                    <a:pt x="181" y="5"/>
                    <a:pt x="182" y="3"/>
                    <a:pt x="183" y="2"/>
                  </a:cubicBezTo>
                  <a:cubicBezTo>
                    <a:pt x="184" y="2"/>
                    <a:pt x="185" y="1"/>
                    <a:pt x="186" y="1"/>
                  </a:cubicBezTo>
                  <a:cubicBezTo>
                    <a:pt x="187" y="1"/>
                    <a:pt x="188" y="1"/>
                    <a:pt x="189" y="2"/>
                  </a:cubicBezTo>
                  <a:cubicBezTo>
                    <a:pt x="189" y="3"/>
                    <a:pt x="190" y="5"/>
                    <a:pt x="190" y="6"/>
                  </a:cubicBezTo>
                  <a:cubicBezTo>
                    <a:pt x="190" y="7"/>
                    <a:pt x="190" y="9"/>
                    <a:pt x="191" y="9"/>
                  </a:cubicBezTo>
                  <a:cubicBezTo>
                    <a:pt x="192" y="11"/>
                    <a:pt x="196" y="12"/>
                    <a:pt x="197" y="13"/>
                  </a:cubicBezTo>
                  <a:cubicBezTo>
                    <a:pt x="198" y="13"/>
                    <a:pt x="201" y="13"/>
                    <a:pt x="202" y="13"/>
                  </a:cubicBezTo>
                  <a:cubicBezTo>
                    <a:pt x="203" y="13"/>
                    <a:pt x="205" y="14"/>
                    <a:pt x="206" y="14"/>
                  </a:cubicBezTo>
                  <a:cubicBezTo>
                    <a:pt x="206" y="15"/>
                    <a:pt x="208" y="16"/>
                    <a:pt x="208" y="16"/>
                  </a:cubicBezTo>
                  <a:cubicBezTo>
                    <a:pt x="209" y="17"/>
                    <a:pt x="210" y="18"/>
                    <a:pt x="211" y="18"/>
                  </a:cubicBezTo>
                  <a:cubicBezTo>
                    <a:pt x="213" y="18"/>
                    <a:pt x="214" y="17"/>
                    <a:pt x="216" y="17"/>
                  </a:cubicBezTo>
                  <a:cubicBezTo>
                    <a:pt x="217" y="16"/>
                    <a:pt x="220" y="14"/>
                    <a:pt x="221" y="13"/>
                  </a:cubicBezTo>
                  <a:cubicBezTo>
                    <a:pt x="222" y="13"/>
                    <a:pt x="225" y="12"/>
                    <a:pt x="227" y="12"/>
                  </a:cubicBezTo>
                  <a:cubicBezTo>
                    <a:pt x="228" y="13"/>
                    <a:pt x="229" y="14"/>
                    <a:pt x="230" y="15"/>
                  </a:cubicBezTo>
                  <a:cubicBezTo>
                    <a:pt x="231" y="16"/>
                    <a:pt x="232" y="19"/>
                    <a:pt x="232" y="20"/>
                  </a:cubicBezTo>
                  <a:cubicBezTo>
                    <a:pt x="233" y="21"/>
                    <a:pt x="234" y="22"/>
                    <a:pt x="235" y="22"/>
                  </a:cubicBezTo>
                  <a:cubicBezTo>
                    <a:pt x="235" y="22"/>
                    <a:pt x="235" y="22"/>
                    <a:pt x="235" y="22"/>
                  </a:cubicBezTo>
                  <a:cubicBezTo>
                    <a:pt x="235" y="23"/>
                    <a:pt x="234" y="24"/>
                    <a:pt x="234" y="24"/>
                  </a:cubicBezTo>
                  <a:cubicBezTo>
                    <a:pt x="233" y="25"/>
                    <a:pt x="233" y="26"/>
                    <a:pt x="233" y="27"/>
                  </a:cubicBezTo>
                  <a:cubicBezTo>
                    <a:pt x="232" y="28"/>
                    <a:pt x="232" y="29"/>
                    <a:pt x="232" y="29"/>
                  </a:cubicBezTo>
                  <a:cubicBezTo>
                    <a:pt x="232" y="31"/>
                    <a:pt x="233" y="33"/>
                    <a:pt x="233" y="34"/>
                  </a:cubicBezTo>
                  <a:cubicBezTo>
                    <a:pt x="234" y="35"/>
                    <a:pt x="237" y="38"/>
                    <a:pt x="238" y="39"/>
                  </a:cubicBezTo>
                  <a:cubicBezTo>
                    <a:pt x="239" y="40"/>
                    <a:pt x="242" y="41"/>
                    <a:pt x="243" y="41"/>
                  </a:cubicBezTo>
                  <a:cubicBezTo>
                    <a:pt x="245" y="42"/>
                    <a:pt x="249" y="45"/>
                    <a:pt x="251" y="45"/>
                  </a:cubicBezTo>
                  <a:cubicBezTo>
                    <a:pt x="252" y="46"/>
                    <a:pt x="255" y="46"/>
                    <a:pt x="257" y="46"/>
                  </a:cubicBezTo>
                  <a:cubicBezTo>
                    <a:pt x="258" y="46"/>
                    <a:pt x="260" y="46"/>
                    <a:pt x="262" y="46"/>
                  </a:cubicBezTo>
                  <a:cubicBezTo>
                    <a:pt x="262" y="45"/>
                    <a:pt x="264" y="44"/>
                    <a:pt x="265" y="44"/>
                  </a:cubicBezTo>
                  <a:cubicBezTo>
                    <a:pt x="266" y="43"/>
                    <a:pt x="269" y="43"/>
                    <a:pt x="270" y="43"/>
                  </a:cubicBezTo>
                  <a:cubicBezTo>
                    <a:pt x="272" y="43"/>
                    <a:pt x="276" y="43"/>
                    <a:pt x="278" y="43"/>
                  </a:cubicBezTo>
                  <a:cubicBezTo>
                    <a:pt x="278" y="43"/>
                    <a:pt x="280" y="43"/>
                    <a:pt x="281" y="43"/>
                  </a:cubicBezTo>
                  <a:cubicBezTo>
                    <a:pt x="282" y="43"/>
                    <a:pt x="284" y="42"/>
                    <a:pt x="285" y="41"/>
                  </a:cubicBezTo>
                  <a:cubicBezTo>
                    <a:pt x="286" y="41"/>
                    <a:pt x="288" y="39"/>
                    <a:pt x="290" y="37"/>
                  </a:cubicBezTo>
                  <a:cubicBezTo>
                    <a:pt x="290" y="37"/>
                    <a:pt x="292" y="35"/>
                    <a:pt x="293" y="34"/>
                  </a:cubicBezTo>
                  <a:cubicBezTo>
                    <a:pt x="293" y="34"/>
                    <a:pt x="294" y="34"/>
                    <a:pt x="295" y="33"/>
                  </a:cubicBezTo>
                  <a:cubicBezTo>
                    <a:pt x="296" y="33"/>
                    <a:pt x="299" y="33"/>
                    <a:pt x="300" y="34"/>
                  </a:cubicBezTo>
                  <a:cubicBezTo>
                    <a:pt x="300" y="34"/>
                    <a:pt x="300" y="36"/>
                    <a:pt x="300" y="37"/>
                  </a:cubicBezTo>
                  <a:cubicBezTo>
                    <a:pt x="300" y="37"/>
                    <a:pt x="300" y="39"/>
                    <a:pt x="299" y="40"/>
                  </a:cubicBezTo>
                  <a:cubicBezTo>
                    <a:pt x="299" y="40"/>
                    <a:pt x="298" y="41"/>
                    <a:pt x="298" y="42"/>
                  </a:cubicBezTo>
                  <a:cubicBezTo>
                    <a:pt x="297" y="42"/>
                    <a:pt x="297" y="44"/>
                    <a:pt x="297" y="44"/>
                  </a:cubicBezTo>
                  <a:cubicBezTo>
                    <a:pt x="296" y="46"/>
                    <a:pt x="297" y="49"/>
                    <a:pt x="296" y="50"/>
                  </a:cubicBezTo>
                  <a:cubicBezTo>
                    <a:pt x="296" y="52"/>
                    <a:pt x="297" y="55"/>
                    <a:pt x="296" y="56"/>
                  </a:cubicBezTo>
                  <a:cubicBezTo>
                    <a:pt x="296" y="58"/>
                    <a:pt x="296" y="61"/>
                    <a:pt x="296" y="63"/>
                  </a:cubicBezTo>
                  <a:cubicBezTo>
                    <a:pt x="296" y="64"/>
                    <a:pt x="296" y="67"/>
                    <a:pt x="297" y="68"/>
                  </a:cubicBezTo>
                  <a:cubicBezTo>
                    <a:pt x="297" y="69"/>
                    <a:pt x="298" y="70"/>
                    <a:pt x="299" y="70"/>
                  </a:cubicBezTo>
                  <a:cubicBezTo>
                    <a:pt x="300" y="71"/>
                    <a:pt x="302" y="73"/>
                    <a:pt x="302" y="73"/>
                  </a:cubicBezTo>
                  <a:cubicBezTo>
                    <a:pt x="303" y="73"/>
                    <a:pt x="305" y="73"/>
                    <a:pt x="306" y="74"/>
                  </a:cubicBezTo>
                  <a:cubicBezTo>
                    <a:pt x="307" y="74"/>
                    <a:pt x="310" y="74"/>
                    <a:pt x="311" y="74"/>
                  </a:cubicBezTo>
                  <a:cubicBezTo>
                    <a:pt x="312" y="73"/>
                    <a:pt x="313" y="73"/>
                    <a:pt x="314" y="72"/>
                  </a:cubicBezTo>
                  <a:cubicBezTo>
                    <a:pt x="314" y="71"/>
                    <a:pt x="316" y="68"/>
                    <a:pt x="317" y="67"/>
                  </a:cubicBezTo>
                  <a:cubicBezTo>
                    <a:pt x="317" y="66"/>
                    <a:pt x="318" y="64"/>
                    <a:pt x="319" y="64"/>
                  </a:cubicBezTo>
                  <a:cubicBezTo>
                    <a:pt x="320" y="63"/>
                    <a:pt x="321" y="62"/>
                    <a:pt x="322" y="62"/>
                  </a:cubicBezTo>
                  <a:cubicBezTo>
                    <a:pt x="322" y="62"/>
                    <a:pt x="324" y="62"/>
                    <a:pt x="325" y="62"/>
                  </a:cubicBezTo>
                  <a:cubicBezTo>
                    <a:pt x="326" y="62"/>
                    <a:pt x="327" y="63"/>
                    <a:pt x="328" y="63"/>
                  </a:cubicBezTo>
                  <a:cubicBezTo>
                    <a:pt x="329" y="64"/>
                    <a:pt x="330" y="66"/>
                    <a:pt x="330" y="68"/>
                  </a:cubicBezTo>
                  <a:cubicBezTo>
                    <a:pt x="331" y="69"/>
                    <a:pt x="331" y="71"/>
                    <a:pt x="331" y="72"/>
                  </a:cubicBezTo>
                  <a:cubicBezTo>
                    <a:pt x="331" y="73"/>
                    <a:pt x="331" y="74"/>
                    <a:pt x="331" y="75"/>
                  </a:cubicBezTo>
                  <a:cubicBezTo>
                    <a:pt x="331" y="76"/>
                    <a:pt x="333" y="77"/>
                    <a:pt x="334" y="78"/>
                  </a:cubicBezTo>
                  <a:cubicBezTo>
                    <a:pt x="334" y="78"/>
                    <a:pt x="335" y="78"/>
                    <a:pt x="336" y="78"/>
                  </a:cubicBezTo>
                  <a:cubicBezTo>
                    <a:pt x="337" y="78"/>
                    <a:pt x="339" y="78"/>
                    <a:pt x="339" y="79"/>
                  </a:cubicBezTo>
                  <a:cubicBezTo>
                    <a:pt x="340" y="79"/>
                    <a:pt x="342" y="80"/>
                    <a:pt x="342" y="81"/>
                  </a:cubicBezTo>
                  <a:cubicBezTo>
                    <a:pt x="343" y="81"/>
                    <a:pt x="345" y="83"/>
                    <a:pt x="345" y="84"/>
                  </a:cubicBezTo>
                  <a:cubicBezTo>
                    <a:pt x="345" y="85"/>
                    <a:pt x="345" y="86"/>
                    <a:pt x="345" y="87"/>
                  </a:cubicBezTo>
                  <a:cubicBezTo>
                    <a:pt x="346" y="88"/>
                    <a:pt x="346" y="90"/>
                    <a:pt x="347" y="91"/>
                  </a:cubicBezTo>
                  <a:cubicBezTo>
                    <a:pt x="347" y="91"/>
                    <a:pt x="348" y="93"/>
                    <a:pt x="349" y="93"/>
                  </a:cubicBezTo>
                  <a:cubicBezTo>
                    <a:pt x="350" y="93"/>
                    <a:pt x="351" y="93"/>
                    <a:pt x="352" y="93"/>
                  </a:cubicBezTo>
                  <a:cubicBezTo>
                    <a:pt x="353" y="93"/>
                    <a:pt x="354" y="93"/>
                    <a:pt x="355" y="93"/>
                  </a:cubicBezTo>
                  <a:cubicBezTo>
                    <a:pt x="356" y="93"/>
                    <a:pt x="358" y="94"/>
                    <a:pt x="358" y="95"/>
                  </a:cubicBezTo>
                  <a:cubicBezTo>
                    <a:pt x="359" y="95"/>
                    <a:pt x="359" y="97"/>
                    <a:pt x="359" y="97"/>
                  </a:cubicBezTo>
                  <a:cubicBezTo>
                    <a:pt x="360" y="99"/>
                    <a:pt x="360" y="101"/>
                    <a:pt x="360" y="103"/>
                  </a:cubicBezTo>
                  <a:cubicBezTo>
                    <a:pt x="360" y="104"/>
                    <a:pt x="360" y="107"/>
                    <a:pt x="361" y="108"/>
                  </a:cubicBezTo>
                  <a:cubicBezTo>
                    <a:pt x="361" y="109"/>
                    <a:pt x="362" y="110"/>
                    <a:pt x="363" y="111"/>
                  </a:cubicBezTo>
                  <a:cubicBezTo>
                    <a:pt x="364" y="112"/>
                    <a:pt x="367" y="113"/>
                    <a:pt x="368" y="113"/>
                  </a:cubicBezTo>
                  <a:cubicBezTo>
                    <a:pt x="370" y="114"/>
                    <a:pt x="372" y="114"/>
                    <a:pt x="374" y="113"/>
                  </a:cubicBezTo>
                  <a:cubicBezTo>
                    <a:pt x="375" y="113"/>
                    <a:pt x="378" y="113"/>
                    <a:pt x="380" y="112"/>
                  </a:cubicBezTo>
                  <a:cubicBezTo>
                    <a:pt x="381" y="111"/>
                    <a:pt x="382" y="110"/>
                    <a:pt x="384" y="109"/>
                  </a:cubicBezTo>
                  <a:cubicBezTo>
                    <a:pt x="386" y="109"/>
                    <a:pt x="389" y="107"/>
                    <a:pt x="391" y="107"/>
                  </a:cubicBezTo>
                  <a:cubicBezTo>
                    <a:pt x="393" y="106"/>
                    <a:pt x="397" y="107"/>
                    <a:pt x="398" y="107"/>
                  </a:cubicBezTo>
                  <a:cubicBezTo>
                    <a:pt x="400" y="107"/>
                    <a:pt x="403" y="108"/>
                    <a:pt x="405" y="109"/>
                  </a:cubicBezTo>
                  <a:cubicBezTo>
                    <a:pt x="407" y="109"/>
                    <a:pt x="412" y="110"/>
                    <a:pt x="415" y="111"/>
                  </a:cubicBezTo>
                  <a:cubicBezTo>
                    <a:pt x="415" y="112"/>
                    <a:pt x="418" y="113"/>
                    <a:pt x="418" y="114"/>
                  </a:cubicBezTo>
                  <a:cubicBezTo>
                    <a:pt x="419" y="115"/>
                    <a:pt x="418" y="117"/>
                    <a:pt x="418" y="117"/>
                  </a:cubicBezTo>
                  <a:cubicBezTo>
                    <a:pt x="417" y="118"/>
                    <a:pt x="415" y="119"/>
                    <a:pt x="415" y="119"/>
                  </a:cubicBezTo>
                  <a:cubicBezTo>
                    <a:pt x="415" y="121"/>
                    <a:pt x="417" y="122"/>
                    <a:pt x="418" y="123"/>
                  </a:cubicBezTo>
                  <a:cubicBezTo>
                    <a:pt x="419" y="123"/>
                    <a:pt x="420" y="123"/>
                    <a:pt x="421" y="124"/>
                  </a:cubicBezTo>
                  <a:cubicBezTo>
                    <a:pt x="422" y="124"/>
                    <a:pt x="424" y="123"/>
                    <a:pt x="425" y="124"/>
                  </a:cubicBezTo>
                  <a:cubicBezTo>
                    <a:pt x="426" y="124"/>
                    <a:pt x="427" y="125"/>
                    <a:pt x="427" y="126"/>
                  </a:cubicBezTo>
                  <a:cubicBezTo>
                    <a:pt x="428" y="126"/>
                    <a:pt x="430" y="126"/>
                    <a:pt x="430" y="126"/>
                  </a:cubicBezTo>
                  <a:cubicBezTo>
                    <a:pt x="431" y="126"/>
                    <a:pt x="434" y="126"/>
                    <a:pt x="435" y="126"/>
                  </a:cubicBezTo>
                  <a:cubicBezTo>
                    <a:pt x="437" y="125"/>
                    <a:pt x="439" y="124"/>
                    <a:pt x="439" y="123"/>
                  </a:cubicBezTo>
                  <a:cubicBezTo>
                    <a:pt x="440" y="122"/>
                    <a:pt x="442" y="121"/>
                    <a:pt x="443" y="121"/>
                  </a:cubicBezTo>
                  <a:cubicBezTo>
                    <a:pt x="443" y="120"/>
                    <a:pt x="446" y="120"/>
                    <a:pt x="447" y="120"/>
                  </a:cubicBezTo>
                  <a:cubicBezTo>
                    <a:pt x="447" y="120"/>
                    <a:pt x="447" y="120"/>
                    <a:pt x="448" y="120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4"/>
            <p:cNvSpPr>
              <a:spLocks/>
            </p:cNvSpPr>
            <p:nvPr/>
          </p:nvSpPr>
          <p:spPr bwMode="auto">
            <a:xfrm>
              <a:off x="1511301" y="3330576"/>
              <a:ext cx="2033588" cy="1878013"/>
            </a:xfrm>
            <a:custGeom>
              <a:avLst/>
              <a:gdLst>
                <a:gd name="T0" fmla="*/ 447 w 461"/>
                <a:gd name="T1" fmla="*/ 137 h 425"/>
                <a:gd name="T2" fmla="*/ 457 w 461"/>
                <a:gd name="T3" fmla="*/ 152 h 425"/>
                <a:gd name="T4" fmla="*/ 453 w 461"/>
                <a:gd name="T5" fmla="*/ 175 h 425"/>
                <a:gd name="T6" fmla="*/ 458 w 461"/>
                <a:gd name="T7" fmla="*/ 195 h 425"/>
                <a:gd name="T8" fmla="*/ 453 w 461"/>
                <a:gd name="T9" fmla="*/ 223 h 425"/>
                <a:gd name="T10" fmla="*/ 431 w 461"/>
                <a:gd name="T11" fmla="*/ 233 h 425"/>
                <a:gd name="T12" fmla="*/ 414 w 461"/>
                <a:gd name="T13" fmla="*/ 238 h 425"/>
                <a:gd name="T14" fmla="*/ 395 w 461"/>
                <a:gd name="T15" fmla="*/ 241 h 425"/>
                <a:gd name="T16" fmla="*/ 378 w 461"/>
                <a:gd name="T17" fmla="*/ 257 h 425"/>
                <a:gd name="T18" fmla="*/ 358 w 461"/>
                <a:gd name="T19" fmla="*/ 269 h 425"/>
                <a:gd name="T20" fmla="*/ 379 w 461"/>
                <a:gd name="T21" fmla="*/ 276 h 425"/>
                <a:gd name="T22" fmla="*/ 389 w 461"/>
                <a:gd name="T23" fmla="*/ 283 h 425"/>
                <a:gd name="T24" fmla="*/ 382 w 461"/>
                <a:gd name="T25" fmla="*/ 305 h 425"/>
                <a:gd name="T26" fmla="*/ 388 w 461"/>
                <a:gd name="T27" fmla="*/ 319 h 425"/>
                <a:gd name="T28" fmla="*/ 396 w 461"/>
                <a:gd name="T29" fmla="*/ 379 h 425"/>
                <a:gd name="T30" fmla="*/ 407 w 461"/>
                <a:gd name="T31" fmla="*/ 411 h 425"/>
                <a:gd name="T32" fmla="*/ 395 w 461"/>
                <a:gd name="T33" fmla="*/ 424 h 425"/>
                <a:gd name="T34" fmla="*/ 349 w 461"/>
                <a:gd name="T35" fmla="*/ 413 h 425"/>
                <a:gd name="T36" fmla="*/ 312 w 461"/>
                <a:gd name="T37" fmla="*/ 405 h 425"/>
                <a:gd name="T38" fmla="*/ 309 w 461"/>
                <a:gd name="T39" fmla="*/ 378 h 425"/>
                <a:gd name="T40" fmla="*/ 328 w 461"/>
                <a:gd name="T41" fmla="*/ 363 h 425"/>
                <a:gd name="T42" fmla="*/ 328 w 461"/>
                <a:gd name="T43" fmla="*/ 339 h 425"/>
                <a:gd name="T44" fmla="*/ 314 w 461"/>
                <a:gd name="T45" fmla="*/ 329 h 425"/>
                <a:gd name="T46" fmla="*/ 314 w 461"/>
                <a:gd name="T47" fmla="*/ 303 h 425"/>
                <a:gd name="T48" fmla="*/ 334 w 461"/>
                <a:gd name="T49" fmla="*/ 267 h 425"/>
                <a:gd name="T50" fmla="*/ 316 w 461"/>
                <a:gd name="T51" fmla="*/ 257 h 425"/>
                <a:gd name="T52" fmla="*/ 301 w 461"/>
                <a:gd name="T53" fmla="*/ 245 h 425"/>
                <a:gd name="T54" fmla="*/ 270 w 461"/>
                <a:gd name="T55" fmla="*/ 216 h 425"/>
                <a:gd name="T56" fmla="*/ 228 w 461"/>
                <a:gd name="T57" fmla="*/ 222 h 425"/>
                <a:gd name="T58" fmla="*/ 187 w 461"/>
                <a:gd name="T59" fmla="*/ 214 h 425"/>
                <a:gd name="T60" fmla="*/ 168 w 461"/>
                <a:gd name="T61" fmla="*/ 233 h 425"/>
                <a:gd name="T62" fmla="*/ 153 w 461"/>
                <a:gd name="T63" fmla="*/ 210 h 425"/>
                <a:gd name="T64" fmla="*/ 156 w 461"/>
                <a:gd name="T65" fmla="*/ 168 h 425"/>
                <a:gd name="T66" fmla="*/ 120 w 461"/>
                <a:gd name="T67" fmla="*/ 141 h 425"/>
                <a:gd name="T68" fmla="*/ 105 w 461"/>
                <a:gd name="T69" fmla="*/ 132 h 425"/>
                <a:gd name="T70" fmla="*/ 87 w 461"/>
                <a:gd name="T71" fmla="*/ 132 h 425"/>
                <a:gd name="T72" fmla="*/ 55 w 461"/>
                <a:gd name="T73" fmla="*/ 136 h 425"/>
                <a:gd name="T74" fmla="*/ 32 w 461"/>
                <a:gd name="T75" fmla="*/ 107 h 425"/>
                <a:gd name="T76" fmla="*/ 24 w 461"/>
                <a:gd name="T77" fmla="*/ 71 h 425"/>
                <a:gd name="T78" fmla="*/ 25 w 461"/>
                <a:gd name="T79" fmla="*/ 41 h 425"/>
                <a:gd name="T80" fmla="*/ 4 w 461"/>
                <a:gd name="T81" fmla="*/ 9 h 425"/>
                <a:gd name="T82" fmla="*/ 29 w 461"/>
                <a:gd name="T83" fmla="*/ 8 h 425"/>
                <a:gd name="T84" fmla="*/ 64 w 461"/>
                <a:gd name="T85" fmla="*/ 27 h 425"/>
                <a:gd name="T86" fmla="*/ 94 w 461"/>
                <a:gd name="T87" fmla="*/ 3 h 425"/>
                <a:gd name="T88" fmla="*/ 119 w 461"/>
                <a:gd name="T89" fmla="*/ 6 h 425"/>
                <a:gd name="T90" fmla="*/ 144 w 461"/>
                <a:gd name="T91" fmla="*/ 22 h 425"/>
                <a:gd name="T92" fmla="*/ 156 w 461"/>
                <a:gd name="T93" fmla="*/ 15 h 425"/>
                <a:gd name="T94" fmla="*/ 176 w 461"/>
                <a:gd name="T95" fmla="*/ 5 h 425"/>
                <a:gd name="T96" fmla="*/ 191 w 461"/>
                <a:gd name="T97" fmla="*/ 9 h 425"/>
                <a:gd name="T98" fmla="*/ 216 w 461"/>
                <a:gd name="T99" fmla="*/ 17 h 425"/>
                <a:gd name="T100" fmla="*/ 235 w 461"/>
                <a:gd name="T101" fmla="*/ 22 h 425"/>
                <a:gd name="T102" fmla="*/ 243 w 461"/>
                <a:gd name="T103" fmla="*/ 41 h 425"/>
                <a:gd name="T104" fmla="*/ 278 w 461"/>
                <a:gd name="T105" fmla="*/ 43 h 425"/>
                <a:gd name="T106" fmla="*/ 300 w 461"/>
                <a:gd name="T107" fmla="*/ 34 h 425"/>
                <a:gd name="T108" fmla="*/ 296 w 461"/>
                <a:gd name="T109" fmla="*/ 56 h 425"/>
                <a:gd name="T110" fmla="*/ 311 w 461"/>
                <a:gd name="T111" fmla="*/ 74 h 425"/>
                <a:gd name="T112" fmla="*/ 328 w 461"/>
                <a:gd name="T113" fmla="*/ 63 h 425"/>
                <a:gd name="T114" fmla="*/ 339 w 461"/>
                <a:gd name="T115" fmla="*/ 79 h 425"/>
                <a:gd name="T116" fmla="*/ 352 w 461"/>
                <a:gd name="T117" fmla="*/ 93 h 425"/>
                <a:gd name="T118" fmla="*/ 363 w 461"/>
                <a:gd name="T119" fmla="*/ 111 h 425"/>
                <a:gd name="T120" fmla="*/ 398 w 461"/>
                <a:gd name="T121" fmla="*/ 107 h 425"/>
                <a:gd name="T122" fmla="*/ 418 w 461"/>
                <a:gd name="T123" fmla="*/ 123 h 425"/>
                <a:gd name="T124" fmla="*/ 439 w 461"/>
                <a:gd name="T125" fmla="*/ 123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1" h="425">
                  <a:moveTo>
                    <a:pt x="448" y="120"/>
                  </a:moveTo>
                  <a:cubicBezTo>
                    <a:pt x="450" y="120"/>
                    <a:pt x="451" y="121"/>
                    <a:pt x="452" y="121"/>
                  </a:cubicBezTo>
                  <a:cubicBezTo>
                    <a:pt x="453" y="122"/>
                    <a:pt x="454" y="125"/>
                    <a:pt x="454" y="126"/>
                  </a:cubicBezTo>
                  <a:cubicBezTo>
                    <a:pt x="454" y="127"/>
                    <a:pt x="453" y="129"/>
                    <a:pt x="453" y="130"/>
                  </a:cubicBezTo>
                  <a:cubicBezTo>
                    <a:pt x="452" y="131"/>
                    <a:pt x="451" y="133"/>
                    <a:pt x="450" y="133"/>
                  </a:cubicBezTo>
                  <a:cubicBezTo>
                    <a:pt x="449" y="134"/>
                    <a:pt x="447" y="136"/>
                    <a:pt x="447" y="137"/>
                  </a:cubicBezTo>
                  <a:cubicBezTo>
                    <a:pt x="446" y="138"/>
                    <a:pt x="445" y="139"/>
                    <a:pt x="444" y="141"/>
                  </a:cubicBezTo>
                  <a:cubicBezTo>
                    <a:pt x="444" y="141"/>
                    <a:pt x="445" y="142"/>
                    <a:pt x="446" y="143"/>
                  </a:cubicBezTo>
                  <a:cubicBezTo>
                    <a:pt x="447" y="144"/>
                    <a:pt x="449" y="144"/>
                    <a:pt x="451" y="144"/>
                  </a:cubicBezTo>
                  <a:cubicBezTo>
                    <a:pt x="451" y="145"/>
                    <a:pt x="454" y="144"/>
                    <a:pt x="455" y="145"/>
                  </a:cubicBezTo>
                  <a:cubicBezTo>
                    <a:pt x="455" y="145"/>
                    <a:pt x="456" y="146"/>
                    <a:pt x="457" y="147"/>
                  </a:cubicBezTo>
                  <a:cubicBezTo>
                    <a:pt x="457" y="148"/>
                    <a:pt x="457" y="151"/>
                    <a:pt x="457" y="152"/>
                  </a:cubicBezTo>
                  <a:cubicBezTo>
                    <a:pt x="457" y="153"/>
                    <a:pt x="456" y="156"/>
                    <a:pt x="456" y="157"/>
                  </a:cubicBezTo>
                  <a:cubicBezTo>
                    <a:pt x="456" y="158"/>
                    <a:pt x="455" y="161"/>
                    <a:pt x="454" y="161"/>
                  </a:cubicBezTo>
                  <a:cubicBezTo>
                    <a:pt x="453" y="162"/>
                    <a:pt x="452" y="165"/>
                    <a:pt x="452" y="165"/>
                  </a:cubicBezTo>
                  <a:cubicBezTo>
                    <a:pt x="451" y="166"/>
                    <a:pt x="451" y="168"/>
                    <a:pt x="451" y="169"/>
                  </a:cubicBezTo>
                  <a:cubicBezTo>
                    <a:pt x="450" y="170"/>
                    <a:pt x="450" y="172"/>
                    <a:pt x="451" y="173"/>
                  </a:cubicBezTo>
                  <a:cubicBezTo>
                    <a:pt x="451" y="174"/>
                    <a:pt x="453" y="175"/>
                    <a:pt x="453" y="175"/>
                  </a:cubicBezTo>
                  <a:cubicBezTo>
                    <a:pt x="455" y="176"/>
                    <a:pt x="457" y="176"/>
                    <a:pt x="458" y="177"/>
                  </a:cubicBezTo>
                  <a:cubicBezTo>
                    <a:pt x="458" y="177"/>
                    <a:pt x="459" y="178"/>
                    <a:pt x="460" y="179"/>
                  </a:cubicBezTo>
                  <a:cubicBezTo>
                    <a:pt x="460" y="180"/>
                    <a:pt x="461" y="181"/>
                    <a:pt x="461" y="181"/>
                  </a:cubicBezTo>
                  <a:cubicBezTo>
                    <a:pt x="461" y="183"/>
                    <a:pt x="461" y="185"/>
                    <a:pt x="461" y="186"/>
                  </a:cubicBezTo>
                  <a:cubicBezTo>
                    <a:pt x="460" y="187"/>
                    <a:pt x="459" y="189"/>
                    <a:pt x="459" y="190"/>
                  </a:cubicBezTo>
                  <a:cubicBezTo>
                    <a:pt x="459" y="191"/>
                    <a:pt x="458" y="193"/>
                    <a:pt x="458" y="195"/>
                  </a:cubicBezTo>
                  <a:cubicBezTo>
                    <a:pt x="457" y="196"/>
                    <a:pt x="458" y="199"/>
                    <a:pt x="458" y="200"/>
                  </a:cubicBezTo>
                  <a:cubicBezTo>
                    <a:pt x="458" y="201"/>
                    <a:pt x="457" y="204"/>
                    <a:pt x="456" y="205"/>
                  </a:cubicBezTo>
                  <a:cubicBezTo>
                    <a:pt x="456" y="205"/>
                    <a:pt x="454" y="208"/>
                    <a:pt x="454" y="209"/>
                  </a:cubicBezTo>
                  <a:cubicBezTo>
                    <a:pt x="453" y="210"/>
                    <a:pt x="452" y="212"/>
                    <a:pt x="452" y="213"/>
                  </a:cubicBezTo>
                  <a:cubicBezTo>
                    <a:pt x="451" y="214"/>
                    <a:pt x="451" y="218"/>
                    <a:pt x="451" y="219"/>
                  </a:cubicBezTo>
                  <a:cubicBezTo>
                    <a:pt x="451" y="221"/>
                    <a:pt x="453" y="222"/>
                    <a:pt x="453" y="223"/>
                  </a:cubicBezTo>
                  <a:cubicBezTo>
                    <a:pt x="454" y="224"/>
                    <a:pt x="456" y="226"/>
                    <a:pt x="456" y="228"/>
                  </a:cubicBezTo>
                  <a:cubicBezTo>
                    <a:pt x="456" y="229"/>
                    <a:pt x="454" y="231"/>
                    <a:pt x="453" y="232"/>
                  </a:cubicBezTo>
                  <a:cubicBezTo>
                    <a:pt x="452" y="233"/>
                    <a:pt x="449" y="234"/>
                    <a:pt x="447" y="235"/>
                  </a:cubicBezTo>
                  <a:cubicBezTo>
                    <a:pt x="446" y="235"/>
                    <a:pt x="444" y="235"/>
                    <a:pt x="443" y="235"/>
                  </a:cubicBezTo>
                  <a:cubicBezTo>
                    <a:pt x="440" y="235"/>
                    <a:pt x="437" y="236"/>
                    <a:pt x="435" y="235"/>
                  </a:cubicBezTo>
                  <a:cubicBezTo>
                    <a:pt x="434" y="235"/>
                    <a:pt x="432" y="234"/>
                    <a:pt x="431" y="233"/>
                  </a:cubicBezTo>
                  <a:cubicBezTo>
                    <a:pt x="431" y="233"/>
                    <a:pt x="429" y="230"/>
                    <a:pt x="428" y="230"/>
                  </a:cubicBezTo>
                  <a:cubicBezTo>
                    <a:pt x="427" y="229"/>
                    <a:pt x="425" y="228"/>
                    <a:pt x="424" y="228"/>
                  </a:cubicBezTo>
                  <a:cubicBezTo>
                    <a:pt x="423" y="228"/>
                    <a:pt x="422" y="229"/>
                    <a:pt x="421" y="229"/>
                  </a:cubicBezTo>
                  <a:cubicBezTo>
                    <a:pt x="420" y="229"/>
                    <a:pt x="419" y="231"/>
                    <a:pt x="419" y="232"/>
                  </a:cubicBezTo>
                  <a:cubicBezTo>
                    <a:pt x="418" y="233"/>
                    <a:pt x="417" y="234"/>
                    <a:pt x="416" y="235"/>
                  </a:cubicBezTo>
                  <a:cubicBezTo>
                    <a:pt x="416" y="236"/>
                    <a:pt x="415" y="237"/>
                    <a:pt x="414" y="238"/>
                  </a:cubicBezTo>
                  <a:cubicBezTo>
                    <a:pt x="414" y="239"/>
                    <a:pt x="412" y="240"/>
                    <a:pt x="411" y="241"/>
                  </a:cubicBezTo>
                  <a:cubicBezTo>
                    <a:pt x="411" y="241"/>
                    <a:pt x="409" y="241"/>
                    <a:pt x="408" y="241"/>
                  </a:cubicBezTo>
                  <a:cubicBezTo>
                    <a:pt x="407" y="242"/>
                    <a:pt x="405" y="241"/>
                    <a:pt x="403" y="241"/>
                  </a:cubicBezTo>
                  <a:cubicBezTo>
                    <a:pt x="403" y="241"/>
                    <a:pt x="402" y="240"/>
                    <a:pt x="401" y="239"/>
                  </a:cubicBezTo>
                  <a:cubicBezTo>
                    <a:pt x="400" y="239"/>
                    <a:pt x="399" y="239"/>
                    <a:pt x="398" y="240"/>
                  </a:cubicBezTo>
                  <a:cubicBezTo>
                    <a:pt x="397" y="240"/>
                    <a:pt x="396" y="241"/>
                    <a:pt x="395" y="241"/>
                  </a:cubicBezTo>
                  <a:cubicBezTo>
                    <a:pt x="394" y="242"/>
                    <a:pt x="392" y="242"/>
                    <a:pt x="391" y="243"/>
                  </a:cubicBezTo>
                  <a:cubicBezTo>
                    <a:pt x="390" y="243"/>
                    <a:pt x="389" y="244"/>
                    <a:pt x="388" y="245"/>
                  </a:cubicBezTo>
                  <a:cubicBezTo>
                    <a:pt x="388" y="245"/>
                    <a:pt x="386" y="248"/>
                    <a:pt x="386" y="249"/>
                  </a:cubicBezTo>
                  <a:cubicBezTo>
                    <a:pt x="385" y="249"/>
                    <a:pt x="384" y="250"/>
                    <a:pt x="384" y="251"/>
                  </a:cubicBezTo>
                  <a:cubicBezTo>
                    <a:pt x="383" y="252"/>
                    <a:pt x="382" y="254"/>
                    <a:pt x="381" y="255"/>
                  </a:cubicBezTo>
                  <a:cubicBezTo>
                    <a:pt x="381" y="256"/>
                    <a:pt x="378" y="256"/>
                    <a:pt x="378" y="257"/>
                  </a:cubicBezTo>
                  <a:cubicBezTo>
                    <a:pt x="377" y="257"/>
                    <a:pt x="375" y="257"/>
                    <a:pt x="374" y="257"/>
                  </a:cubicBezTo>
                  <a:cubicBezTo>
                    <a:pt x="373" y="258"/>
                    <a:pt x="370" y="257"/>
                    <a:pt x="369" y="258"/>
                  </a:cubicBezTo>
                  <a:cubicBezTo>
                    <a:pt x="367" y="258"/>
                    <a:pt x="364" y="259"/>
                    <a:pt x="363" y="259"/>
                  </a:cubicBezTo>
                  <a:cubicBezTo>
                    <a:pt x="362" y="260"/>
                    <a:pt x="360" y="261"/>
                    <a:pt x="359" y="262"/>
                  </a:cubicBezTo>
                  <a:cubicBezTo>
                    <a:pt x="358" y="263"/>
                    <a:pt x="357" y="265"/>
                    <a:pt x="357" y="265"/>
                  </a:cubicBezTo>
                  <a:cubicBezTo>
                    <a:pt x="357" y="266"/>
                    <a:pt x="358" y="268"/>
                    <a:pt x="358" y="269"/>
                  </a:cubicBezTo>
                  <a:cubicBezTo>
                    <a:pt x="358" y="269"/>
                    <a:pt x="359" y="271"/>
                    <a:pt x="360" y="271"/>
                  </a:cubicBezTo>
                  <a:cubicBezTo>
                    <a:pt x="361" y="273"/>
                    <a:pt x="364" y="274"/>
                    <a:pt x="365" y="276"/>
                  </a:cubicBezTo>
                  <a:cubicBezTo>
                    <a:pt x="366" y="276"/>
                    <a:pt x="366" y="278"/>
                    <a:pt x="367" y="278"/>
                  </a:cubicBezTo>
                  <a:cubicBezTo>
                    <a:pt x="368" y="279"/>
                    <a:pt x="370" y="280"/>
                    <a:pt x="371" y="281"/>
                  </a:cubicBezTo>
                  <a:cubicBezTo>
                    <a:pt x="373" y="281"/>
                    <a:pt x="375" y="280"/>
                    <a:pt x="376" y="280"/>
                  </a:cubicBezTo>
                  <a:cubicBezTo>
                    <a:pt x="377" y="279"/>
                    <a:pt x="378" y="277"/>
                    <a:pt x="379" y="276"/>
                  </a:cubicBezTo>
                  <a:cubicBezTo>
                    <a:pt x="380" y="276"/>
                    <a:pt x="380" y="275"/>
                    <a:pt x="381" y="274"/>
                  </a:cubicBezTo>
                  <a:cubicBezTo>
                    <a:pt x="382" y="273"/>
                    <a:pt x="384" y="273"/>
                    <a:pt x="385" y="273"/>
                  </a:cubicBezTo>
                  <a:cubicBezTo>
                    <a:pt x="386" y="273"/>
                    <a:pt x="387" y="273"/>
                    <a:pt x="388" y="273"/>
                  </a:cubicBezTo>
                  <a:cubicBezTo>
                    <a:pt x="389" y="274"/>
                    <a:pt x="391" y="276"/>
                    <a:pt x="391" y="277"/>
                  </a:cubicBezTo>
                  <a:cubicBezTo>
                    <a:pt x="391" y="277"/>
                    <a:pt x="391" y="279"/>
                    <a:pt x="390" y="280"/>
                  </a:cubicBezTo>
                  <a:cubicBezTo>
                    <a:pt x="390" y="281"/>
                    <a:pt x="389" y="282"/>
                    <a:pt x="389" y="283"/>
                  </a:cubicBezTo>
                  <a:cubicBezTo>
                    <a:pt x="389" y="284"/>
                    <a:pt x="388" y="285"/>
                    <a:pt x="388" y="286"/>
                  </a:cubicBezTo>
                  <a:cubicBezTo>
                    <a:pt x="388" y="288"/>
                    <a:pt x="388" y="290"/>
                    <a:pt x="388" y="292"/>
                  </a:cubicBezTo>
                  <a:cubicBezTo>
                    <a:pt x="388" y="293"/>
                    <a:pt x="388" y="295"/>
                    <a:pt x="388" y="296"/>
                  </a:cubicBezTo>
                  <a:cubicBezTo>
                    <a:pt x="388" y="297"/>
                    <a:pt x="388" y="298"/>
                    <a:pt x="387" y="299"/>
                  </a:cubicBezTo>
                  <a:cubicBezTo>
                    <a:pt x="387" y="300"/>
                    <a:pt x="386" y="302"/>
                    <a:pt x="385" y="302"/>
                  </a:cubicBezTo>
                  <a:cubicBezTo>
                    <a:pt x="384" y="303"/>
                    <a:pt x="382" y="304"/>
                    <a:pt x="382" y="305"/>
                  </a:cubicBezTo>
                  <a:cubicBezTo>
                    <a:pt x="382" y="305"/>
                    <a:pt x="380" y="306"/>
                    <a:pt x="380" y="307"/>
                  </a:cubicBezTo>
                  <a:cubicBezTo>
                    <a:pt x="380" y="307"/>
                    <a:pt x="380" y="309"/>
                    <a:pt x="380" y="309"/>
                  </a:cubicBezTo>
                  <a:cubicBezTo>
                    <a:pt x="380" y="310"/>
                    <a:pt x="381" y="311"/>
                    <a:pt x="381" y="312"/>
                  </a:cubicBezTo>
                  <a:cubicBezTo>
                    <a:pt x="382" y="312"/>
                    <a:pt x="384" y="313"/>
                    <a:pt x="384" y="314"/>
                  </a:cubicBezTo>
                  <a:cubicBezTo>
                    <a:pt x="385" y="314"/>
                    <a:pt x="386" y="316"/>
                    <a:pt x="386" y="316"/>
                  </a:cubicBezTo>
                  <a:cubicBezTo>
                    <a:pt x="387" y="317"/>
                    <a:pt x="388" y="318"/>
                    <a:pt x="388" y="319"/>
                  </a:cubicBezTo>
                  <a:cubicBezTo>
                    <a:pt x="389" y="320"/>
                    <a:pt x="389" y="322"/>
                    <a:pt x="389" y="323"/>
                  </a:cubicBezTo>
                  <a:cubicBezTo>
                    <a:pt x="389" y="325"/>
                    <a:pt x="390" y="331"/>
                    <a:pt x="390" y="331"/>
                  </a:cubicBezTo>
                  <a:cubicBezTo>
                    <a:pt x="390" y="368"/>
                    <a:pt x="390" y="368"/>
                    <a:pt x="390" y="368"/>
                  </a:cubicBezTo>
                  <a:cubicBezTo>
                    <a:pt x="390" y="368"/>
                    <a:pt x="392" y="370"/>
                    <a:pt x="393" y="370"/>
                  </a:cubicBezTo>
                  <a:cubicBezTo>
                    <a:pt x="394" y="371"/>
                    <a:pt x="395" y="373"/>
                    <a:pt x="395" y="374"/>
                  </a:cubicBezTo>
                  <a:cubicBezTo>
                    <a:pt x="396" y="375"/>
                    <a:pt x="396" y="377"/>
                    <a:pt x="396" y="379"/>
                  </a:cubicBezTo>
                  <a:cubicBezTo>
                    <a:pt x="396" y="380"/>
                    <a:pt x="396" y="382"/>
                    <a:pt x="396" y="383"/>
                  </a:cubicBezTo>
                  <a:cubicBezTo>
                    <a:pt x="395" y="385"/>
                    <a:pt x="395" y="388"/>
                    <a:pt x="395" y="389"/>
                  </a:cubicBezTo>
                  <a:cubicBezTo>
                    <a:pt x="395" y="391"/>
                    <a:pt x="395" y="394"/>
                    <a:pt x="396" y="396"/>
                  </a:cubicBezTo>
                  <a:cubicBezTo>
                    <a:pt x="396" y="397"/>
                    <a:pt x="400" y="400"/>
                    <a:pt x="401" y="401"/>
                  </a:cubicBezTo>
                  <a:cubicBezTo>
                    <a:pt x="402" y="403"/>
                    <a:pt x="404" y="405"/>
                    <a:pt x="405" y="406"/>
                  </a:cubicBezTo>
                  <a:cubicBezTo>
                    <a:pt x="406" y="407"/>
                    <a:pt x="407" y="410"/>
                    <a:pt x="407" y="411"/>
                  </a:cubicBezTo>
                  <a:cubicBezTo>
                    <a:pt x="408" y="413"/>
                    <a:pt x="408" y="415"/>
                    <a:pt x="407" y="416"/>
                  </a:cubicBezTo>
                  <a:cubicBezTo>
                    <a:pt x="407" y="417"/>
                    <a:pt x="407" y="418"/>
                    <a:pt x="407" y="419"/>
                  </a:cubicBezTo>
                  <a:cubicBezTo>
                    <a:pt x="406" y="419"/>
                    <a:pt x="405" y="420"/>
                    <a:pt x="404" y="421"/>
                  </a:cubicBezTo>
                  <a:cubicBezTo>
                    <a:pt x="403" y="421"/>
                    <a:pt x="402" y="422"/>
                    <a:pt x="402" y="423"/>
                  </a:cubicBezTo>
                  <a:cubicBezTo>
                    <a:pt x="402" y="424"/>
                    <a:pt x="401" y="425"/>
                    <a:pt x="401" y="425"/>
                  </a:cubicBezTo>
                  <a:cubicBezTo>
                    <a:pt x="399" y="425"/>
                    <a:pt x="397" y="424"/>
                    <a:pt x="395" y="424"/>
                  </a:cubicBezTo>
                  <a:cubicBezTo>
                    <a:pt x="393" y="423"/>
                    <a:pt x="388" y="421"/>
                    <a:pt x="386" y="420"/>
                  </a:cubicBezTo>
                  <a:cubicBezTo>
                    <a:pt x="383" y="420"/>
                    <a:pt x="378" y="420"/>
                    <a:pt x="375" y="419"/>
                  </a:cubicBezTo>
                  <a:cubicBezTo>
                    <a:pt x="374" y="418"/>
                    <a:pt x="370" y="416"/>
                    <a:pt x="369" y="415"/>
                  </a:cubicBezTo>
                  <a:cubicBezTo>
                    <a:pt x="367" y="414"/>
                    <a:pt x="365" y="411"/>
                    <a:pt x="364" y="411"/>
                  </a:cubicBezTo>
                  <a:cubicBezTo>
                    <a:pt x="362" y="410"/>
                    <a:pt x="358" y="411"/>
                    <a:pt x="356" y="411"/>
                  </a:cubicBezTo>
                  <a:cubicBezTo>
                    <a:pt x="354" y="412"/>
                    <a:pt x="351" y="413"/>
                    <a:pt x="349" y="413"/>
                  </a:cubicBezTo>
                  <a:cubicBezTo>
                    <a:pt x="346" y="414"/>
                    <a:pt x="342" y="416"/>
                    <a:pt x="340" y="417"/>
                  </a:cubicBezTo>
                  <a:cubicBezTo>
                    <a:pt x="338" y="417"/>
                    <a:pt x="334" y="416"/>
                    <a:pt x="333" y="416"/>
                  </a:cubicBezTo>
                  <a:cubicBezTo>
                    <a:pt x="331" y="415"/>
                    <a:pt x="329" y="414"/>
                    <a:pt x="327" y="413"/>
                  </a:cubicBezTo>
                  <a:cubicBezTo>
                    <a:pt x="326" y="412"/>
                    <a:pt x="325" y="409"/>
                    <a:pt x="324" y="408"/>
                  </a:cubicBezTo>
                  <a:cubicBezTo>
                    <a:pt x="322" y="407"/>
                    <a:pt x="319" y="406"/>
                    <a:pt x="318" y="406"/>
                  </a:cubicBezTo>
                  <a:cubicBezTo>
                    <a:pt x="316" y="406"/>
                    <a:pt x="313" y="406"/>
                    <a:pt x="312" y="405"/>
                  </a:cubicBezTo>
                  <a:cubicBezTo>
                    <a:pt x="311" y="405"/>
                    <a:pt x="310" y="402"/>
                    <a:pt x="310" y="401"/>
                  </a:cubicBezTo>
                  <a:cubicBezTo>
                    <a:pt x="310" y="400"/>
                    <a:pt x="313" y="398"/>
                    <a:pt x="313" y="397"/>
                  </a:cubicBezTo>
                  <a:cubicBezTo>
                    <a:pt x="314" y="396"/>
                    <a:pt x="314" y="393"/>
                    <a:pt x="314" y="393"/>
                  </a:cubicBezTo>
                  <a:cubicBezTo>
                    <a:pt x="313" y="391"/>
                    <a:pt x="310" y="389"/>
                    <a:pt x="310" y="387"/>
                  </a:cubicBezTo>
                  <a:cubicBezTo>
                    <a:pt x="309" y="386"/>
                    <a:pt x="307" y="384"/>
                    <a:pt x="307" y="383"/>
                  </a:cubicBezTo>
                  <a:cubicBezTo>
                    <a:pt x="307" y="381"/>
                    <a:pt x="308" y="379"/>
                    <a:pt x="309" y="378"/>
                  </a:cubicBezTo>
                  <a:cubicBezTo>
                    <a:pt x="309" y="377"/>
                    <a:pt x="310" y="375"/>
                    <a:pt x="311" y="375"/>
                  </a:cubicBezTo>
                  <a:cubicBezTo>
                    <a:pt x="312" y="374"/>
                    <a:pt x="314" y="373"/>
                    <a:pt x="315" y="373"/>
                  </a:cubicBezTo>
                  <a:cubicBezTo>
                    <a:pt x="317" y="373"/>
                    <a:pt x="320" y="372"/>
                    <a:pt x="321" y="372"/>
                  </a:cubicBezTo>
                  <a:cubicBezTo>
                    <a:pt x="322" y="371"/>
                    <a:pt x="323" y="369"/>
                    <a:pt x="323" y="369"/>
                  </a:cubicBezTo>
                  <a:cubicBezTo>
                    <a:pt x="324" y="368"/>
                    <a:pt x="324" y="365"/>
                    <a:pt x="325" y="364"/>
                  </a:cubicBezTo>
                  <a:cubicBezTo>
                    <a:pt x="325" y="364"/>
                    <a:pt x="327" y="363"/>
                    <a:pt x="328" y="363"/>
                  </a:cubicBezTo>
                  <a:cubicBezTo>
                    <a:pt x="330" y="362"/>
                    <a:pt x="332" y="361"/>
                    <a:pt x="333" y="361"/>
                  </a:cubicBezTo>
                  <a:cubicBezTo>
                    <a:pt x="334" y="360"/>
                    <a:pt x="335" y="358"/>
                    <a:pt x="335" y="357"/>
                  </a:cubicBezTo>
                  <a:cubicBezTo>
                    <a:pt x="336" y="356"/>
                    <a:pt x="335" y="354"/>
                    <a:pt x="334" y="353"/>
                  </a:cubicBezTo>
                  <a:cubicBezTo>
                    <a:pt x="334" y="351"/>
                    <a:pt x="333" y="349"/>
                    <a:pt x="332" y="348"/>
                  </a:cubicBezTo>
                  <a:cubicBezTo>
                    <a:pt x="331" y="347"/>
                    <a:pt x="329" y="345"/>
                    <a:pt x="328" y="343"/>
                  </a:cubicBezTo>
                  <a:cubicBezTo>
                    <a:pt x="328" y="342"/>
                    <a:pt x="328" y="340"/>
                    <a:pt x="328" y="339"/>
                  </a:cubicBezTo>
                  <a:cubicBezTo>
                    <a:pt x="328" y="338"/>
                    <a:pt x="329" y="336"/>
                    <a:pt x="330" y="335"/>
                  </a:cubicBezTo>
                  <a:cubicBezTo>
                    <a:pt x="330" y="334"/>
                    <a:pt x="330" y="333"/>
                    <a:pt x="330" y="332"/>
                  </a:cubicBezTo>
                  <a:cubicBezTo>
                    <a:pt x="330" y="331"/>
                    <a:pt x="328" y="329"/>
                    <a:pt x="327" y="328"/>
                  </a:cubicBezTo>
                  <a:cubicBezTo>
                    <a:pt x="326" y="327"/>
                    <a:pt x="324" y="327"/>
                    <a:pt x="323" y="327"/>
                  </a:cubicBezTo>
                  <a:cubicBezTo>
                    <a:pt x="322" y="326"/>
                    <a:pt x="319" y="326"/>
                    <a:pt x="318" y="327"/>
                  </a:cubicBezTo>
                  <a:cubicBezTo>
                    <a:pt x="317" y="327"/>
                    <a:pt x="315" y="329"/>
                    <a:pt x="314" y="329"/>
                  </a:cubicBezTo>
                  <a:cubicBezTo>
                    <a:pt x="312" y="329"/>
                    <a:pt x="310" y="329"/>
                    <a:pt x="308" y="328"/>
                  </a:cubicBezTo>
                  <a:cubicBezTo>
                    <a:pt x="307" y="327"/>
                    <a:pt x="305" y="324"/>
                    <a:pt x="305" y="323"/>
                  </a:cubicBezTo>
                  <a:cubicBezTo>
                    <a:pt x="305" y="321"/>
                    <a:pt x="306" y="320"/>
                    <a:pt x="307" y="319"/>
                  </a:cubicBezTo>
                  <a:cubicBezTo>
                    <a:pt x="308" y="318"/>
                    <a:pt x="310" y="316"/>
                    <a:pt x="310" y="315"/>
                  </a:cubicBezTo>
                  <a:cubicBezTo>
                    <a:pt x="311" y="314"/>
                    <a:pt x="312" y="313"/>
                    <a:pt x="312" y="312"/>
                  </a:cubicBezTo>
                  <a:cubicBezTo>
                    <a:pt x="313" y="309"/>
                    <a:pt x="314" y="305"/>
                    <a:pt x="314" y="303"/>
                  </a:cubicBezTo>
                  <a:cubicBezTo>
                    <a:pt x="314" y="301"/>
                    <a:pt x="315" y="297"/>
                    <a:pt x="315" y="294"/>
                  </a:cubicBezTo>
                  <a:cubicBezTo>
                    <a:pt x="315" y="292"/>
                    <a:pt x="316" y="288"/>
                    <a:pt x="316" y="286"/>
                  </a:cubicBezTo>
                  <a:cubicBezTo>
                    <a:pt x="317" y="284"/>
                    <a:pt x="318" y="281"/>
                    <a:pt x="318" y="279"/>
                  </a:cubicBezTo>
                  <a:cubicBezTo>
                    <a:pt x="319" y="278"/>
                    <a:pt x="322" y="276"/>
                    <a:pt x="323" y="275"/>
                  </a:cubicBezTo>
                  <a:cubicBezTo>
                    <a:pt x="325" y="273"/>
                    <a:pt x="329" y="272"/>
                    <a:pt x="330" y="270"/>
                  </a:cubicBezTo>
                  <a:cubicBezTo>
                    <a:pt x="331" y="269"/>
                    <a:pt x="334" y="268"/>
                    <a:pt x="334" y="267"/>
                  </a:cubicBezTo>
                  <a:cubicBezTo>
                    <a:pt x="334" y="266"/>
                    <a:pt x="334" y="263"/>
                    <a:pt x="334" y="261"/>
                  </a:cubicBezTo>
                  <a:cubicBezTo>
                    <a:pt x="333" y="260"/>
                    <a:pt x="330" y="259"/>
                    <a:pt x="330" y="258"/>
                  </a:cubicBezTo>
                  <a:cubicBezTo>
                    <a:pt x="328" y="257"/>
                    <a:pt x="324" y="255"/>
                    <a:pt x="322" y="254"/>
                  </a:cubicBezTo>
                  <a:cubicBezTo>
                    <a:pt x="322" y="253"/>
                    <a:pt x="320" y="252"/>
                    <a:pt x="319" y="252"/>
                  </a:cubicBezTo>
                  <a:cubicBezTo>
                    <a:pt x="318" y="252"/>
                    <a:pt x="317" y="253"/>
                    <a:pt x="316" y="253"/>
                  </a:cubicBezTo>
                  <a:cubicBezTo>
                    <a:pt x="315" y="254"/>
                    <a:pt x="315" y="256"/>
                    <a:pt x="316" y="257"/>
                  </a:cubicBezTo>
                  <a:cubicBezTo>
                    <a:pt x="316" y="258"/>
                    <a:pt x="319" y="259"/>
                    <a:pt x="319" y="260"/>
                  </a:cubicBezTo>
                  <a:cubicBezTo>
                    <a:pt x="319" y="261"/>
                    <a:pt x="317" y="264"/>
                    <a:pt x="315" y="264"/>
                  </a:cubicBezTo>
                  <a:cubicBezTo>
                    <a:pt x="314" y="265"/>
                    <a:pt x="312" y="265"/>
                    <a:pt x="311" y="264"/>
                  </a:cubicBezTo>
                  <a:cubicBezTo>
                    <a:pt x="310" y="264"/>
                    <a:pt x="307" y="262"/>
                    <a:pt x="306" y="260"/>
                  </a:cubicBezTo>
                  <a:cubicBezTo>
                    <a:pt x="305" y="258"/>
                    <a:pt x="306" y="253"/>
                    <a:pt x="305" y="251"/>
                  </a:cubicBezTo>
                  <a:cubicBezTo>
                    <a:pt x="304" y="249"/>
                    <a:pt x="302" y="246"/>
                    <a:pt x="301" y="245"/>
                  </a:cubicBezTo>
                  <a:cubicBezTo>
                    <a:pt x="299" y="243"/>
                    <a:pt x="296" y="239"/>
                    <a:pt x="294" y="237"/>
                  </a:cubicBezTo>
                  <a:cubicBezTo>
                    <a:pt x="293" y="235"/>
                    <a:pt x="288" y="232"/>
                    <a:pt x="286" y="230"/>
                  </a:cubicBezTo>
                  <a:cubicBezTo>
                    <a:pt x="284" y="229"/>
                    <a:pt x="281" y="228"/>
                    <a:pt x="279" y="226"/>
                  </a:cubicBezTo>
                  <a:cubicBezTo>
                    <a:pt x="278" y="225"/>
                    <a:pt x="278" y="221"/>
                    <a:pt x="277" y="219"/>
                  </a:cubicBezTo>
                  <a:cubicBezTo>
                    <a:pt x="277" y="218"/>
                    <a:pt x="275" y="217"/>
                    <a:pt x="274" y="216"/>
                  </a:cubicBezTo>
                  <a:cubicBezTo>
                    <a:pt x="274" y="215"/>
                    <a:pt x="271" y="216"/>
                    <a:pt x="270" y="216"/>
                  </a:cubicBezTo>
                  <a:cubicBezTo>
                    <a:pt x="268" y="216"/>
                    <a:pt x="265" y="217"/>
                    <a:pt x="263" y="217"/>
                  </a:cubicBezTo>
                  <a:cubicBezTo>
                    <a:pt x="261" y="217"/>
                    <a:pt x="257" y="219"/>
                    <a:pt x="255" y="220"/>
                  </a:cubicBezTo>
                  <a:cubicBezTo>
                    <a:pt x="253" y="221"/>
                    <a:pt x="249" y="223"/>
                    <a:pt x="246" y="224"/>
                  </a:cubicBezTo>
                  <a:cubicBezTo>
                    <a:pt x="245" y="225"/>
                    <a:pt x="241" y="226"/>
                    <a:pt x="239" y="226"/>
                  </a:cubicBezTo>
                  <a:cubicBezTo>
                    <a:pt x="237" y="226"/>
                    <a:pt x="233" y="226"/>
                    <a:pt x="232" y="225"/>
                  </a:cubicBezTo>
                  <a:cubicBezTo>
                    <a:pt x="230" y="225"/>
                    <a:pt x="229" y="223"/>
                    <a:pt x="228" y="222"/>
                  </a:cubicBezTo>
                  <a:cubicBezTo>
                    <a:pt x="226" y="221"/>
                    <a:pt x="223" y="217"/>
                    <a:pt x="221" y="216"/>
                  </a:cubicBezTo>
                  <a:cubicBezTo>
                    <a:pt x="220" y="215"/>
                    <a:pt x="216" y="214"/>
                    <a:pt x="214" y="214"/>
                  </a:cubicBezTo>
                  <a:cubicBezTo>
                    <a:pt x="212" y="213"/>
                    <a:pt x="209" y="213"/>
                    <a:pt x="206" y="213"/>
                  </a:cubicBezTo>
                  <a:cubicBezTo>
                    <a:pt x="205" y="213"/>
                    <a:pt x="201" y="212"/>
                    <a:pt x="199" y="212"/>
                  </a:cubicBezTo>
                  <a:cubicBezTo>
                    <a:pt x="197" y="212"/>
                    <a:pt x="194" y="213"/>
                    <a:pt x="193" y="213"/>
                  </a:cubicBezTo>
                  <a:cubicBezTo>
                    <a:pt x="191" y="213"/>
                    <a:pt x="188" y="214"/>
                    <a:pt x="187" y="214"/>
                  </a:cubicBezTo>
                  <a:cubicBezTo>
                    <a:pt x="185" y="215"/>
                    <a:pt x="182" y="217"/>
                    <a:pt x="181" y="218"/>
                  </a:cubicBezTo>
                  <a:cubicBezTo>
                    <a:pt x="180" y="219"/>
                    <a:pt x="179" y="221"/>
                    <a:pt x="179" y="223"/>
                  </a:cubicBezTo>
                  <a:cubicBezTo>
                    <a:pt x="178" y="224"/>
                    <a:pt x="178" y="227"/>
                    <a:pt x="178" y="229"/>
                  </a:cubicBezTo>
                  <a:cubicBezTo>
                    <a:pt x="177" y="229"/>
                    <a:pt x="177" y="232"/>
                    <a:pt x="176" y="233"/>
                  </a:cubicBezTo>
                  <a:cubicBezTo>
                    <a:pt x="175" y="233"/>
                    <a:pt x="173" y="233"/>
                    <a:pt x="172" y="233"/>
                  </a:cubicBezTo>
                  <a:cubicBezTo>
                    <a:pt x="171" y="233"/>
                    <a:pt x="169" y="232"/>
                    <a:pt x="168" y="233"/>
                  </a:cubicBezTo>
                  <a:cubicBezTo>
                    <a:pt x="167" y="233"/>
                    <a:pt x="167" y="236"/>
                    <a:pt x="166" y="236"/>
                  </a:cubicBezTo>
                  <a:cubicBezTo>
                    <a:pt x="166" y="236"/>
                    <a:pt x="164" y="236"/>
                    <a:pt x="163" y="236"/>
                  </a:cubicBezTo>
                  <a:cubicBezTo>
                    <a:pt x="162" y="235"/>
                    <a:pt x="161" y="232"/>
                    <a:pt x="161" y="231"/>
                  </a:cubicBezTo>
                  <a:cubicBezTo>
                    <a:pt x="161" y="229"/>
                    <a:pt x="160" y="226"/>
                    <a:pt x="160" y="225"/>
                  </a:cubicBezTo>
                  <a:cubicBezTo>
                    <a:pt x="159" y="224"/>
                    <a:pt x="157" y="221"/>
                    <a:pt x="156" y="219"/>
                  </a:cubicBezTo>
                  <a:cubicBezTo>
                    <a:pt x="155" y="217"/>
                    <a:pt x="153" y="213"/>
                    <a:pt x="153" y="210"/>
                  </a:cubicBezTo>
                  <a:cubicBezTo>
                    <a:pt x="153" y="209"/>
                    <a:pt x="153" y="207"/>
                    <a:pt x="153" y="205"/>
                  </a:cubicBezTo>
                  <a:cubicBezTo>
                    <a:pt x="153" y="204"/>
                    <a:pt x="155" y="201"/>
                    <a:pt x="155" y="200"/>
                  </a:cubicBezTo>
                  <a:cubicBezTo>
                    <a:pt x="156" y="198"/>
                    <a:pt x="157" y="196"/>
                    <a:pt x="157" y="194"/>
                  </a:cubicBezTo>
                  <a:cubicBezTo>
                    <a:pt x="157" y="192"/>
                    <a:pt x="156" y="188"/>
                    <a:pt x="156" y="186"/>
                  </a:cubicBezTo>
                  <a:cubicBezTo>
                    <a:pt x="155" y="183"/>
                    <a:pt x="157" y="177"/>
                    <a:pt x="157" y="175"/>
                  </a:cubicBezTo>
                  <a:cubicBezTo>
                    <a:pt x="157" y="173"/>
                    <a:pt x="156" y="170"/>
                    <a:pt x="156" y="168"/>
                  </a:cubicBezTo>
                  <a:cubicBezTo>
                    <a:pt x="155" y="165"/>
                    <a:pt x="154" y="161"/>
                    <a:pt x="153" y="159"/>
                  </a:cubicBezTo>
                  <a:cubicBezTo>
                    <a:pt x="152" y="157"/>
                    <a:pt x="149" y="153"/>
                    <a:pt x="148" y="152"/>
                  </a:cubicBezTo>
                  <a:cubicBezTo>
                    <a:pt x="146" y="150"/>
                    <a:pt x="144" y="149"/>
                    <a:pt x="142" y="148"/>
                  </a:cubicBezTo>
                  <a:cubicBezTo>
                    <a:pt x="140" y="147"/>
                    <a:pt x="135" y="145"/>
                    <a:pt x="132" y="145"/>
                  </a:cubicBezTo>
                  <a:cubicBezTo>
                    <a:pt x="131" y="145"/>
                    <a:pt x="129" y="144"/>
                    <a:pt x="128" y="144"/>
                  </a:cubicBezTo>
                  <a:cubicBezTo>
                    <a:pt x="126" y="143"/>
                    <a:pt x="122" y="141"/>
                    <a:pt x="120" y="141"/>
                  </a:cubicBezTo>
                  <a:cubicBezTo>
                    <a:pt x="119" y="141"/>
                    <a:pt x="117" y="141"/>
                    <a:pt x="116" y="141"/>
                  </a:cubicBezTo>
                  <a:cubicBezTo>
                    <a:pt x="115" y="141"/>
                    <a:pt x="113" y="143"/>
                    <a:pt x="112" y="144"/>
                  </a:cubicBezTo>
                  <a:cubicBezTo>
                    <a:pt x="111" y="144"/>
                    <a:pt x="108" y="143"/>
                    <a:pt x="107" y="143"/>
                  </a:cubicBezTo>
                  <a:cubicBezTo>
                    <a:pt x="105" y="142"/>
                    <a:pt x="104" y="141"/>
                    <a:pt x="103" y="140"/>
                  </a:cubicBezTo>
                  <a:cubicBezTo>
                    <a:pt x="103" y="139"/>
                    <a:pt x="103" y="137"/>
                    <a:pt x="103" y="137"/>
                  </a:cubicBezTo>
                  <a:cubicBezTo>
                    <a:pt x="103" y="135"/>
                    <a:pt x="104" y="133"/>
                    <a:pt x="105" y="132"/>
                  </a:cubicBezTo>
                  <a:cubicBezTo>
                    <a:pt x="105" y="131"/>
                    <a:pt x="107" y="129"/>
                    <a:pt x="107" y="129"/>
                  </a:cubicBezTo>
                  <a:cubicBezTo>
                    <a:pt x="107" y="127"/>
                    <a:pt x="105" y="125"/>
                    <a:pt x="104" y="125"/>
                  </a:cubicBezTo>
                  <a:cubicBezTo>
                    <a:pt x="103" y="124"/>
                    <a:pt x="100" y="123"/>
                    <a:pt x="99" y="123"/>
                  </a:cubicBezTo>
                  <a:cubicBezTo>
                    <a:pt x="98" y="123"/>
                    <a:pt x="96" y="123"/>
                    <a:pt x="95" y="123"/>
                  </a:cubicBezTo>
                  <a:cubicBezTo>
                    <a:pt x="94" y="124"/>
                    <a:pt x="92" y="127"/>
                    <a:pt x="91" y="128"/>
                  </a:cubicBezTo>
                  <a:cubicBezTo>
                    <a:pt x="90" y="129"/>
                    <a:pt x="88" y="131"/>
                    <a:pt x="87" y="132"/>
                  </a:cubicBezTo>
                  <a:cubicBezTo>
                    <a:pt x="86" y="133"/>
                    <a:pt x="83" y="133"/>
                    <a:pt x="81" y="134"/>
                  </a:cubicBezTo>
                  <a:cubicBezTo>
                    <a:pt x="80" y="134"/>
                    <a:pt x="77" y="134"/>
                    <a:pt x="75" y="134"/>
                  </a:cubicBezTo>
                  <a:cubicBezTo>
                    <a:pt x="74" y="135"/>
                    <a:pt x="72" y="137"/>
                    <a:pt x="70" y="137"/>
                  </a:cubicBezTo>
                  <a:cubicBezTo>
                    <a:pt x="69" y="138"/>
                    <a:pt x="67" y="140"/>
                    <a:pt x="66" y="140"/>
                  </a:cubicBezTo>
                  <a:cubicBezTo>
                    <a:pt x="64" y="140"/>
                    <a:pt x="60" y="139"/>
                    <a:pt x="58" y="138"/>
                  </a:cubicBezTo>
                  <a:cubicBezTo>
                    <a:pt x="57" y="138"/>
                    <a:pt x="56" y="136"/>
                    <a:pt x="55" y="136"/>
                  </a:cubicBezTo>
                  <a:cubicBezTo>
                    <a:pt x="54" y="135"/>
                    <a:pt x="52" y="133"/>
                    <a:pt x="51" y="132"/>
                  </a:cubicBezTo>
                  <a:cubicBezTo>
                    <a:pt x="50" y="131"/>
                    <a:pt x="46" y="130"/>
                    <a:pt x="44" y="129"/>
                  </a:cubicBezTo>
                  <a:cubicBezTo>
                    <a:pt x="43" y="129"/>
                    <a:pt x="41" y="128"/>
                    <a:pt x="40" y="127"/>
                  </a:cubicBezTo>
                  <a:cubicBezTo>
                    <a:pt x="40" y="126"/>
                    <a:pt x="37" y="124"/>
                    <a:pt x="36" y="122"/>
                  </a:cubicBezTo>
                  <a:cubicBezTo>
                    <a:pt x="35" y="120"/>
                    <a:pt x="33" y="116"/>
                    <a:pt x="32" y="113"/>
                  </a:cubicBezTo>
                  <a:cubicBezTo>
                    <a:pt x="32" y="112"/>
                    <a:pt x="32" y="109"/>
                    <a:pt x="32" y="107"/>
                  </a:cubicBezTo>
                  <a:cubicBezTo>
                    <a:pt x="31" y="105"/>
                    <a:pt x="31" y="101"/>
                    <a:pt x="31" y="99"/>
                  </a:cubicBezTo>
                  <a:cubicBezTo>
                    <a:pt x="32" y="97"/>
                    <a:pt x="32" y="92"/>
                    <a:pt x="33" y="90"/>
                  </a:cubicBezTo>
                  <a:cubicBezTo>
                    <a:pt x="33" y="89"/>
                    <a:pt x="33" y="87"/>
                    <a:pt x="33" y="85"/>
                  </a:cubicBezTo>
                  <a:cubicBezTo>
                    <a:pt x="32" y="84"/>
                    <a:pt x="29" y="82"/>
                    <a:pt x="28" y="81"/>
                  </a:cubicBezTo>
                  <a:cubicBezTo>
                    <a:pt x="28" y="80"/>
                    <a:pt x="25" y="77"/>
                    <a:pt x="25" y="76"/>
                  </a:cubicBezTo>
                  <a:cubicBezTo>
                    <a:pt x="24" y="75"/>
                    <a:pt x="25" y="72"/>
                    <a:pt x="24" y="71"/>
                  </a:cubicBezTo>
                  <a:cubicBezTo>
                    <a:pt x="24" y="70"/>
                    <a:pt x="23" y="67"/>
                    <a:pt x="22" y="66"/>
                  </a:cubicBezTo>
                  <a:cubicBezTo>
                    <a:pt x="22" y="64"/>
                    <a:pt x="21" y="61"/>
                    <a:pt x="21" y="59"/>
                  </a:cubicBezTo>
                  <a:cubicBezTo>
                    <a:pt x="20" y="58"/>
                    <a:pt x="20" y="55"/>
                    <a:pt x="20" y="53"/>
                  </a:cubicBezTo>
                  <a:cubicBezTo>
                    <a:pt x="20" y="52"/>
                    <a:pt x="21" y="50"/>
                    <a:pt x="22" y="49"/>
                  </a:cubicBezTo>
                  <a:cubicBezTo>
                    <a:pt x="23" y="48"/>
                    <a:pt x="24" y="46"/>
                    <a:pt x="25" y="45"/>
                  </a:cubicBezTo>
                  <a:cubicBezTo>
                    <a:pt x="25" y="45"/>
                    <a:pt x="26" y="42"/>
                    <a:pt x="25" y="41"/>
                  </a:cubicBezTo>
                  <a:cubicBezTo>
                    <a:pt x="25" y="39"/>
                    <a:pt x="24" y="35"/>
                    <a:pt x="23" y="33"/>
                  </a:cubicBezTo>
                  <a:cubicBezTo>
                    <a:pt x="22" y="32"/>
                    <a:pt x="21" y="29"/>
                    <a:pt x="20" y="28"/>
                  </a:cubicBezTo>
                  <a:cubicBezTo>
                    <a:pt x="19" y="27"/>
                    <a:pt x="16" y="28"/>
                    <a:pt x="15" y="28"/>
                  </a:cubicBezTo>
                  <a:cubicBezTo>
                    <a:pt x="13" y="27"/>
                    <a:pt x="11" y="26"/>
                    <a:pt x="9" y="25"/>
                  </a:cubicBezTo>
                  <a:cubicBezTo>
                    <a:pt x="8" y="24"/>
                    <a:pt x="6" y="21"/>
                    <a:pt x="6" y="19"/>
                  </a:cubicBezTo>
                  <a:cubicBezTo>
                    <a:pt x="4" y="17"/>
                    <a:pt x="4" y="11"/>
                    <a:pt x="4" y="9"/>
                  </a:cubicBezTo>
                  <a:cubicBezTo>
                    <a:pt x="3" y="7"/>
                    <a:pt x="2" y="5"/>
                    <a:pt x="0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4" y="1"/>
                    <a:pt x="9" y="0"/>
                    <a:pt x="11" y="0"/>
                  </a:cubicBezTo>
                  <a:cubicBezTo>
                    <a:pt x="12" y="1"/>
                    <a:pt x="16" y="1"/>
                    <a:pt x="17" y="2"/>
                  </a:cubicBezTo>
                  <a:cubicBezTo>
                    <a:pt x="18" y="3"/>
                    <a:pt x="20" y="7"/>
                    <a:pt x="21" y="8"/>
                  </a:cubicBezTo>
                  <a:cubicBezTo>
                    <a:pt x="23" y="9"/>
                    <a:pt x="27" y="8"/>
                    <a:pt x="29" y="8"/>
                  </a:cubicBezTo>
                  <a:cubicBezTo>
                    <a:pt x="32" y="8"/>
                    <a:pt x="36" y="7"/>
                    <a:pt x="38" y="8"/>
                  </a:cubicBezTo>
                  <a:cubicBezTo>
                    <a:pt x="40" y="9"/>
                    <a:pt x="43" y="10"/>
                    <a:pt x="44" y="11"/>
                  </a:cubicBezTo>
                  <a:cubicBezTo>
                    <a:pt x="45" y="13"/>
                    <a:pt x="46" y="16"/>
                    <a:pt x="47" y="17"/>
                  </a:cubicBezTo>
                  <a:cubicBezTo>
                    <a:pt x="48" y="20"/>
                    <a:pt x="49" y="24"/>
                    <a:pt x="51" y="25"/>
                  </a:cubicBezTo>
                  <a:cubicBezTo>
                    <a:pt x="52" y="26"/>
                    <a:pt x="56" y="29"/>
                    <a:pt x="57" y="29"/>
                  </a:cubicBezTo>
                  <a:cubicBezTo>
                    <a:pt x="59" y="29"/>
                    <a:pt x="63" y="28"/>
                    <a:pt x="64" y="27"/>
                  </a:cubicBezTo>
                  <a:cubicBezTo>
                    <a:pt x="66" y="26"/>
                    <a:pt x="70" y="23"/>
                    <a:pt x="72" y="22"/>
                  </a:cubicBezTo>
                  <a:cubicBezTo>
                    <a:pt x="74" y="20"/>
                    <a:pt x="78" y="16"/>
                    <a:pt x="80" y="14"/>
                  </a:cubicBezTo>
                  <a:cubicBezTo>
                    <a:pt x="83" y="12"/>
                    <a:pt x="88" y="9"/>
                    <a:pt x="90" y="6"/>
                  </a:cubicBezTo>
                  <a:cubicBezTo>
                    <a:pt x="91" y="5"/>
                    <a:pt x="92" y="3"/>
                    <a:pt x="93" y="2"/>
                  </a:cubicBezTo>
                  <a:cubicBezTo>
                    <a:pt x="93" y="2"/>
                    <a:pt x="93" y="1"/>
                    <a:pt x="93" y="1"/>
                  </a:cubicBezTo>
                  <a:cubicBezTo>
                    <a:pt x="94" y="2"/>
                    <a:pt x="94" y="2"/>
                    <a:pt x="94" y="3"/>
                  </a:cubicBezTo>
                  <a:cubicBezTo>
                    <a:pt x="95" y="3"/>
                    <a:pt x="97" y="4"/>
                    <a:pt x="98" y="4"/>
                  </a:cubicBezTo>
                  <a:cubicBezTo>
                    <a:pt x="99" y="5"/>
                    <a:pt x="100" y="5"/>
                    <a:pt x="101" y="5"/>
                  </a:cubicBezTo>
                  <a:cubicBezTo>
                    <a:pt x="103" y="6"/>
                    <a:pt x="105" y="7"/>
                    <a:pt x="107" y="7"/>
                  </a:cubicBezTo>
                  <a:cubicBezTo>
                    <a:pt x="108" y="7"/>
                    <a:pt x="110" y="5"/>
                    <a:pt x="111" y="5"/>
                  </a:cubicBezTo>
                  <a:cubicBezTo>
                    <a:pt x="112" y="5"/>
                    <a:pt x="115" y="5"/>
                    <a:pt x="116" y="5"/>
                  </a:cubicBezTo>
                  <a:cubicBezTo>
                    <a:pt x="117" y="5"/>
                    <a:pt x="118" y="5"/>
                    <a:pt x="119" y="6"/>
                  </a:cubicBezTo>
                  <a:cubicBezTo>
                    <a:pt x="120" y="7"/>
                    <a:pt x="119" y="10"/>
                    <a:pt x="120" y="11"/>
                  </a:cubicBezTo>
                  <a:cubicBezTo>
                    <a:pt x="121" y="13"/>
                    <a:pt x="122" y="17"/>
                    <a:pt x="124" y="18"/>
                  </a:cubicBezTo>
                  <a:cubicBezTo>
                    <a:pt x="125" y="19"/>
                    <a:pt x="127" y="21"/>
                    <a:pt x="129" y="21"/>
                  </a:cubicBezTo>
                  <a:cubicBezTo>
                    <a:pt x="130" y="22"/>
                    <a:pt x="132" y="22"/>
                    <a:pt x="133" y="22"/>
                  </a:cubicBezTo>
                  <a:cubicBezTo>
                    <a:pt x="136" y="22"/>
                    <a:pt x="140" y="21"/>
                    <a:pt x="141" y="21"/>
                  </a:cubicBezTo>
                  <a:cubicBezTo>
                    <a:pt x="142" y="21"/>
                    <a:pt x="143" y="21"/>
                    <a:pt x="144" y="22"/>
                  </a:cubicBezTo>
                  <a:cubicBezTo>
                    <a:pt x="145" y="22"/>
                    <a:pt x="145" y="23"/>
                    <a:pt x="146" y="24"/>
                  </a:cubicBezTo>
                  <a:cubicBezTo>
                    <a:pt x="146" y="25"/>
                    <a:pt x="146" y="26"/>
                    <a:pt x="147" y="27"/>
                  </a:cubicBezTo>
                  <a:cubicBezTo>
                    <a:pt x="147" y="27"/>
                    <a:pt x="149" y="26"/>
                    <a:pt x="149" y="26"/>
                  </a:cubicBezTo>
                  <a:cubicBezTo>
                    <a:pt x="150" y="26"/>
                    <a:pt x="152" y="25"/>
                    <a:pt x="152" y="24"/>
                  </a:cubicBezTo>
                  <a:cubicBezTo>
                    <a:pt x="153" y="24"/>
                    <a:pt x="153" y="22"/>
                    <a:pt x="153" y="21"/>
                  </a:cubicBezTo>
                  <a:cubicBezTo>
                    <a:pt x="154" y="20"/>
                    <a:pt x="155" y="17"/>
                    <a:pt x="156" y="15"/>
                  </a:cubicBezTo>
                  <a:cubicBezTo>
                    <a:pt x="156" y="13"/>
                    <a:pt x="157" y="10"/>
                    <a:pt x="157" y="9"/>
                  </a:cubicBezTo>
                  <a:cubicBezTo>
                    <a:pt x="158" y="7"/>
                    <a:pt x="160" y="4"/>
                    <a:pt x="161" y="3"/>
                  </a:cubicBezTo>
                  <a:cubicBezTo>
                    <a:pt x="162" y="2"/>
                    <a:pt x="164" y="1"/>
                    <a:pt x="165" y="0"/>
                  </a:cubicBezTo>
                  <a:cubicBezTo>
                    <a:pt x="166" y="0"/>
                    <a:pt x="169" y="0"/>
                    <a:pt x="170" y="0"/>
                  </a:cubicBezTo>
                  <a:cubicBezTo>
                    <a:pt x="171" y="0"/>
                    <a:pt x="173" y="1"/>
                    <a:pt x="174" y="1"/>
                  </a:cubicBezTo>
                  <a:cubicBezTo>
                    <a:pt x="175" y="2"/>
                    <a:pt x="176" y="4"/>
                    <a:pt x="176" y="5"/>
                  </a:cubicBezTo>
                  <a:cubicBezTo>
                    <a:pt x="177" y="5"/>
                    <a:pt x="180" y="5"/>
                    <a:pt x="181" y="5"/>
                  </a:cubicBezTo>
                  <a:cubicBezTo>
                    <a:pt x="181" y="5"/>
                    <a:pt x="182" y="3"/>
                    <a:pt x="183" y="2"/>
                  </a:cubicBezTo>
                  <a:cubicBezTo>
                    <a:pt x="184" y="2"/>
                    <a:pt x="185" y="1"/>
                    <a:pt x="186" y="1"/>
                  </a:cubicBezTo>
                  <a:cubicBezTo>
                    <a:pt x="187" y="1"/>
                    <a:pt x="188" y="1"/>
                    <a:pt x="189" y="2"/>
                  </a:cubicBezTo>
                  <a:cubicBezTo>
                    <a:pt x="189" y="3"/>
                    <a:pt x="190" y="5"/>
                    <a:pt x="190" y="6"/>
                  </a:cubicBezTo>
                  <a:cubicBezTo>
                    <a:pt x="190" y="7"/>
                    <a:pt x="190" y="9"/>
                    <a:pt x="191" y="9"/>
                  </a:cubicBezTo>
                  <a:cubicBezTo>
                    <a:pt x="192" y="11"/>
                    <a:pt x="196" y="12"/>
                    <a:pt x="197" y="13"/>
                  </a:cubicBezTo>
                  <a:cubicBezTo>
                    <a:pt x="198" y="13"/>
                    <a:pt x="201" y="13"/>
                    <a:pt x="202" y="13"/>
                  </a:cubicBezTo>
                  <a:cubicBezTo>
                    <a:pt x="203" y="13"/>
                    <a:pt x="205" y="14"/>
                    <a:pt x="206" y="14"/>
                  </a:cubicBezTo>
                  <a:cubicBezTo>
                    <a:pt x="206" y="15"/>
                    <a:pt x="208" y="16"/>
                    <a:pt x="208" y="16"/>
                  </a:cubicBezTo>
                  <a:cubicBezTo>
                    <a:pt x="209" y="17"/>
                    <a:pt x="210" y="18"/>
                    <a:pt x="211" y="18"/>
                  </a:cubicBezTo>
                  <a:cubicBezTo>
                    <a:pt x="213" y="18"/>
                    <a:pt x="214" y="17"/>
                    <a:pt x="216" y="17"/>
                  </a:cubicBezTo>
                  <a:cubicBezTo>
                    <a:pt x="217" y="16"/>
                    <a:pt x="220" y="14"/>
                    <a:pt x="221" y="13"/>
                  </a:cubicBezTo>
                  <a:cubicBezTo>
                    <a:pt x="222" y="13"/>
                    <a:pt x="225" y="12"/>
                    <a:pt x="227" y="12"/>
                  </a:cubicBezTo>
                  <a:cubicBezTo>
                    <a:pt x="228" y="13"/>
                    <a:pt x="229" y="14"/>
                    <a:pt x="230" y="15"/>
                  </a:cubicBezTo>
                  <a:cubicBezTo>
                    <a:pt x="231" y="16"/>
                    <a:pt x="232" y="19"/>
                    <a:pt x="232" y="20"/>
                  </a:cubicBezTo>
                  <a:cubicBezTo>
                    <a:pt x="233" y="21"/>
                    <a:pt x="234" y="22"/>
                    <a:pt x="235" y="22"/>
                  </a:cubicBezTo>
                  <a:cubicBezTo>
                    <a:pt x="235" y="22"/>
                    <a:pt x="235" y="22"/>
                    <a:pt x="235" y="22"/>
                  </a:cubicBezTo>
                  <a:cubicBezTo>
                    <a:pt x="235" y="23"/>
                    <a:pt x="234" y="24"/>
                    <a:pt x="234" y="24"/>
                  </a:cubicBezTo>
                  <a:cubicBezTo>
                    <a:pt x="233" y="25"/>
                    <a:pt x="233" y="26"/>
                    <a:pt x="233" y="27"/>
                  </a:cubicBezTo>
                  <a:cubicBezTo>
                    <a:pt x="232" y="28"/>
                    <a:pt x="232" y="29"/>
                    <a:pt x="232" y="29"/>
                  </a:cubicBezTo>
                  <a:cubicBezTo>
                    <a:pt x="232" y="31"/>
                    <a:pt x="233" y="33"/>
                    <a:pt x="233" y="34"/>
                  </a:cubicBezTo>
                  <a:cubicBezTo>
                    <a:pt x="234" y="35"/>
                    <a:pt x="237" y="38"/>
                    <a:pt x="238" y="39"/>
                  </a:cubicBezTo>
                  <a:cubicBezTo>
                    <a:pt x="239" y="40"/>
                    <a:pt x="242" y="41"/>
                    <a:pt x="243" y="41"/>
                  </a:cubicBezTo>
                  <a:cubicBezTo>
                    <a:pt x="245" y="42"/>
                    <a:pt x="249" y="45"/>
                    <a:pt x="251" y="45"/>
                  </a:cubicBezTo>
                  <a:cubicBezTo>
                    <a:pt x="252" y="46"/>
                    <a:pt x="255" y="46"/>
                    <a:pt x="257" y="46"/>
                  </a:cubicBezTo>
                  <a:cubicBezTo>
                    <a:pt x="258" y="46"/>
                    <a:pt x="260" y="46"/>
                    <a:pt x="262" y="46"/>
                  </a:cubicBezTo>
                  <a:cubicBezTo>
                    <a:pt x="262" y="45"/>
                    <a:pt x="264" y="44"/>
                    <a:pt x="265" y="44"/>
                  </a:cubicBezTo>
                  <a:cubicBezTo>
                    <a:pt x="266" y="43"/>
                    <a:pt x="269" y="43"/>
                    <a:pt x="270" y="43"/>
                  </a:cubicBezTo>
                  <a:cubicBezTo>
                    <a:pt x="272" y="43"/>
                    <a:pt x="276" y="43"/>
                    <a:pt x="278" y="43"/>
                  </a:cubicBezTo>
                  <a:cubicBezTo>
                    <a:pt x="278" y="43"/>
                    <a:pt x="280" y="43"/>
                    <a:pt x="281" y="43"/>
                  </a:cubicBezTo>
                  <a:cubicBezTo>
                    <a:pt x="282" y="43"/>
                    <a:pt x="284" y="42"/>
                    <a:pt x="285" y="41"/>
                  </a:cubicBezTo>
                  <a:cubicBezTo>
                    <a:pt x="286" y="41"/>
                    <a:pt x="288" y="39"/>
                    <a:pt x="290" y="37"/>
                  </a:cubicBezTo>
                  <a:cubicBezTo>
                    <a:pt x="290" y="37"/>
                    <a:pt x="292" y="35"/>
                    <a:pt x="293" y="34"/>
                  </a:cubicBezTo>
                  <a:cubicBezTo>
                    <a:pt x="293" y="34"/>
                    <a:pt x="294" y="34"/>
                    <a:pt x="295" y="33"/>
                  </a:cubicBezTo>
                  <a:cubicBezTo>
                    <a:pt x="296" y="33"/>
                    <a:pt x="299" y="33"/>
                    <a:pt x="300" y="34"/>
                  </a:cubicBezTo>
                  <a:cubicBezTo>
                    <a:pt x="300" y="34"/>
                    <a:pt x="300" y="36"/>
                    <a:pt x="300" y="37"/>
                  </a:cubicBezTo>
                  <a:cubicBezTo>
                    <a:pt x="300" y="37"/>
                    <a:pt x="300" y="39"/>
                    <a:pt x="299" y="40"/>
                  </a:cubicBezTo>
                  <a:cubicBezTo>
                    <a:pt x="299" y="40"/>
                    <a:pt x="298" y="41"/>
                    <a:pt x="298" y="42"/>
                  </a:cubicBezTo>
                  <a:cubicBezTo>
                    <a:pt x="297" y="42"/>
                    <a:pt x="297" y="44"/>
                    <a:pt x="297" y="44"/>
                  </a:cubicBezTo>
                  <a:cubicBezTo>
                    <a:pt x="296" y="46"/>
                    <a:pt x="297" y="49"/>
                    <a:pt x="296" y="50"/>
                  </a:cubicBezTo>
                  <a:cubicBezTo>
                    <a:pt x="296" y="52"/>
                    <a:pt x="297" y="55"/>
                    <a:pt x="296" y="56"/>
                  </a:cubicBezTo>
                  <a:cubicBezTo>
                    <a:pt x="296" y="58"/>
                    <a:pt x="296" y="61"/>
                    <a:pt x="296" y="63"/>
                  </a:cubicBezTo>
                  <a:cubicBezTo>
                    <a:pt x="296" y="64"/>
                    <a:pt x="296" y="67"/>
                    <a:pt x="297" y="68"/>
                  </a:cubicBezTo>
                  <a:cubicBezTo>
                    <a:pt x="297" y="69"/>
                    <a:pt x="298" y="70"/>
                    <a:pt x="299" y="70"/>
                  </a:cubicBezTo>
                  <a:cubicBezTo>
                    <a:pt x="300" y="71"/>
                    <a:pt x="302" y="73"/>
                    <a:pt x="302" y="73"/>
                  </a:cubicBezTo>
                  <a:cubicBezTo>
                    <a:pt x="303" y="73"/>
                    <a:pt x="305" y="73"/>
                    <a:pt x="306" y="74"/>
                  </a:cubicBezTo>
                  <a:cubicBezTo>
                    <a:pt x="307" y="74"/>
                    <a:pt x="310" y="74"/>
                    <a:pt x="311" y="74"/>
                  </a:cubicBezTo>
                  <a:cubicBezTo>
                    <a:pt x="312" y="73"/>
                    <a:pt x="313" y="73"/>
                    <a:pt x="314" y="72"/>
                  </a:cubicBezTo>
                  <a:cubicBezTo>
                    <a:pt x="314" y="71"/>
                    <a:pt x="316" y="68"/>
                    <a:pt x="317" y="67"/>
                  </a:cubicBezTo>
                  <a:cubicBezTo>
                    <a:pt x="317" y="66"/>
                    <a:pt x="318" y="64"/>
                    <a:pt x="319" y="64"/>
                  </a:cubicBezTo>
                  <a:cubicBezTo>
                    <a:pt x="320" y="63"/>
                    <a:pt x="321" y="62"/>
                    <a:pt x="322" y="62"/>
                  </a:cubicBezTo>
                  <a:cubicBezTo>
                    <a:pt x="322" y="62"/>
                    <a:pt x="324" y="62"/>
                    <a:pt x="325" y="62"/>
                  </a:cubicBezTo>
                  <a:cubicBezTo>
                    <a:pt x="326" y="62"/>
                    <a:pt x="327" y="63"/>
                    <a:pt x="328" y="63"/>
                  </a:cubicBezTo>
                  <a:cubicBezTo>
                    <a:pt x="329" y="64"/>
                    <a:pt x="330" y="66"/>
                    <a:pt x="330" y="68"/>
                  </a:cubicBezTo>
                  <a:cubicBezTo>
                    <a:pt x="331" y="69"/>
                    <a:pt x="331" y="71"/>
                    <a:pt x="331" y="72"/>
                  </a:cubicBezTo>
                  <a:cubicBezTo>
                    <a:pt x="331" y="73"/>
                    <a:pt x="331" y="74"/>
                    <a:pt x="331" y="75"/>
                  </a:cubicBezTo>
                  <a:cubicBezTo>
                    <a:pt x="331" y="76"/>
                    <a:pt x="333" y="77"/>
                    <a:pt x="334" y="78"/>
                  </a:cubicBezTo>
                  <a:cubicBezTo>
                    <a:pt x="334" y="78"/>
                    <a:pt x="335" y="78"/>
                    <a:pt x="336" y="78"/>
                  </a:cubicBezTo>
                  <a:cubicBezTo>
                    <a:pt x="337" y="78"/>
                    <a:pt x="339" y="78"/>
                    <a:pt x="339" y="79"/>
                  </a:cubicBezTo>
                  <a:cubicBezTo>
                    <a:pt x="340" y="79"/>
                    <a:pt x="342" y="80"/>
                    <a:pt x="342" y="81"/>
                  </a:cubicBezTo>
                  <a:cubicBezTo>
                    <a:pt x="343" y="81"/>
                    <a:pt x="345" y="83"/>
                    <a:pt x="345" y="84"/>
                  </a:cubicBezTo>
                  <a:cubicBezTo>
                    <a:pt x="345" y="85"/>
                    <a:pt x="345" y="86"/>
                    <a:pt x="345" y="87"/>
                  </a:cubicBezTo>
                  <a:cubicBezTo>
                    <a:pt x="346" y="88"/>
                    <a:pt x="346" y="90"/>
                    <a:pt x="347" y="91"/>
                  </a:cubicBezTo>
                  <a:cubicBezTo>
                    <a:pt x="347" y="91"/>
                    <a:pt x="348" y="93"/>
                    <a:pt x="349" y="93"/>
                  </a:cubicBezTo>
                  <a:cubicBezTo>
                    <a:pt x="350" y="93"/>
                    <a:pt x="351" y="93"/>
                    <a:pt x="352" y="93"/>
                  </a:cubicBezTo>
                  <a:cubicBezTo>
                    <a:pt x="353" y="93"/>
                    <a:pt x="354" y="93"/>
                    <a:pt x="355" y="93"/>
                  </a:cubicBezTo>
                  <a:cubicBezTo>
                    <a:pt x="356" y="93"/>
                    <a:pt x="358" y="94"/>
                    <a:pt x="358" y="95"/>
                  </a:cubicBezTo>
                  <a:cubicBezTo>
                    <a:pt x="359" y="95"/>
                    <a:pt x="359" y="97"/>
                    <a:pt x="359" y="97"/>
                  </a:cubicBezTo>
                  <a:cubicBezTo>
                    <a:pt x="360" y="99"/>
                    <a:pt x="360" y="101"/>
                    <a:pt x="360" y="103"/>
                  </a:cubicBezTo>
                  <a:cubicBezTo>
                    <a:pt x="360" y="104"/>
                    <a:pt x="360" y="107"/>
                    <a:pt x="361" y="108"/>
                  </a:cubicBezTo>
                  <a:cubicBezTo>
                    <a:pt x="361" y="109"/>
                    <a:pt x="362" y="110"/>
                    <a:pt x="363" y="111"/>
                  </a:cubicBezTo>
                  <a:cubicBezTo>
                    <a:pt x="364" y="112"/>
                    <a:pt x="367" y="113"/>
                    <a:pt x="368" y="113"/>
                  </a:cubicBezTo>
                  <a:cubicBezTo>
                    <a:pt x="370" y="114"/>
                    <a:pt x="372" y="114"/>
                    <a:pt x="374" y="113"/>
                  </a:cubicBezTo>
                  <a:cubicBezTo>
                    <a:pt x="375" y="113"/>
                    <a:pt x="378" y="113"/>
                    <a:pt x="380" y="112"/>
                  </a:cubicBezTo>
                  <a:cubicBezTo>
                    <a:pt x="381" y="111"/>
                    <a:pt x="382" y="110"/>
                    <a:pt x="384" y="109"/>
                  </a:cubicBezTo>
                  <a:cubicBezTo>
                    <a:pt x="386" y="109"/>
                    <a:pt x="389" y="107"/>
                    <a:pt x="391" y="107"/>
                  </a:cubicBezTo>
                  <a:cubicBezTo>
                    <a:pt x="393" y="106"/>
                    <a:pt x="397" y="107"/>
                    <a:pt x="398" y="107"/>
                  </a:cubicBezTo>
                  <a:cubicBezTo>
                    <a:pt x="400" y="107"/>
                    <a:pt x="403" y="108"/>
                    <a:pt x="405" y="109"/>
                  </a:cubicBezTo>
                  <a:cubicBezTo>
                    <a:pt x="407" y="109"/>
                    <a:pt x="412" y="110"/>
                    <a:pt x="415" y="111"/>
                  </a:cubicBezTo>
                  <a:cubicBezTo>
                    <a:pt x="415" y="112"/>
                    <a:pt x="418" y="113"/>
                    <a:pt x="418" y="114"/>
                  </a:cubicBezTo>
                  <a:cubicBezTo>
                    <a:pt x="419" y="115"/>
                    <a:pt x="418" y="117"/>
                    <a:pt x="418" y="117"/>
                  </a:cubicBezTo>
                  <a:cubicBezTo>
                    <a:pt x="417" y="118"/>
                    <a:pt x="415" y="119"/>
                    <a:pt x="415" y="119"/>
                  </a:cubicBezTo>
                  <a:cubicBezTo>
                    <a:pt x="415" y="121"/>
                    <a:pt x="417" y="122"/>
                    <a:pt x="418" y="123"/>
                  </a:cubicBezTo>
                  <a:cubicBezTo>
                    <a:pt x="419" y="123"/>
                    <a:pt x="420" y="123"/>
                    <a:pt x="421" y="124"/>
                  </a:cubicBezTo>
                  <a:cubicBezTo>
                    <a:pt x="422" y="124"/>
                    <a:pt x="424" y="123"/>
                    <a:pt x="425" y="124"/>
                  </a:cubicBezTo>
                  <a:cubicBezTo>
                    <a:pt x="426" y="124"/>
                    <a:pt x="427" y="125"/>
                    <a:pt x="427" y="126"/>
                  </a:cubicBezTo>
                  <a:cubicBezTo>
                    <a:pt x="428" y="126"/>
                    <a:pt x="430" y="126"/>
                    <a:pt x="430" y="126"/>
                  </a:cubicBezTo>
                  <a:cubicBezTo>
                    <a:pt x="431" y="126"/>
                    <a:pt x="434" y="126"/>
                    <a:pt x="435" y="126"/>
                  </a:cubicBezTo>
                  <a:cubicBezTo>
                    <a:pt x="437" y="125"/>
                    <a:pt x="439" y="124"/>
                    <a:pt x="439" y="123"/>
                  </a:cubicBezTo>
                  <a:cubicBezTo>
                    <a:pt x="440" y="122"/>
                    <a:pt x="442" y="121"/>
                    <a:pt x="443" y="121"/>
                  </a:cubicBezTo>
                  <a:cubicBezTo>
                    <a:pt x="443" y="120"/>
                    <a:pt x="446" y="120"/>
                    <a:pt x="447" y="120"/>
                  </a:cubicBezTo>
                  <a:cubicBezTo>
                    <a:pt x="447" y="120"/>
                    <a:pt x="447" y="120"/>
                    <a:pt x="448" y="120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5"/>
            <p:cNvSpPr>
              <a:spLocks/>
            </p:cNvSpPr>
            <p:nvPr/>
          </p:nvSpPr>
          <p:spPr bwMode="auto">
            <a:xfrm>
              <a:off x="1047751" y="3243263"/>
              <a:ext cx="265113" cy="242888"/>
            </a:xfrm>
            <a:custGeom>
              <a:avLst/>
              <a:gdLst>
                <a:gd name="T0" fmla="*/ 60 w 60"/>
                <a:gd name="T1" fmla="*/ 18 h 55"/>
                <a:gd name="T2" fmla="*/ 58 w 60"/>
                <a:gd name="T3" fmla="*/ 16 h 55"/>
                <a:gd name="T4" fmla="*/ 57 w 60"/>
                <a:gd name="T5" fmla="*/ 13 h 55"/>
                <a:gd name="T6" fmla="*/ 55 w 60"/>
                <a:gd name="T7" fmla="*/ 8 h 55"/>
                <a:gd name="T8" fmla="*/ 53 w 60"/>
                <a:gd name="T9" fmla="*/ 4 h 55"/>
                <a:gd name="T10" fmla="*/ 53 w 60"/>
                <a:gd name="T11" fmla="*/ 1 h 55"/>
                <a:gd name="T12" fmla="*/ 50 w 60"/>
                <a:gd name="T13" fmla="*/ 0 h 55"/>
                <a:gd name="T14" fmla="*/ 44 w 60"/>
                <a:gd name="T15" fmla="*/ 0 h 55"/>
                <a:gd name="T16" fmla="*/ 41 w 60"/>
                <a:gd name="T17" fmla="*/ 2 h 55"/>
                <a:gd name="T18" fmla="*/ 37 w 60"/>
                <a:gd name="T19" fmla="*/ 3 h 55"/>
                <a:gd name="T20" fmla="*/ 34 w 60"/>
                <a:gd name="T21" fmla="*/ 3 h 55"/>
                <a:gd name="T22" fmla="*/ 32 w 60"/>
                <a:gd name="T23" fmla="*/ 5 h 55"/>
                <a:gd name="T24" fmla="*/ 32 w 60"/>
                <a:gd name="T25" fmla="*/ 7 h 55"/>
                <a:gd name="T26" fmla="*/ 33 w 60"/>
                <a:gd name="T27" fmla="*/ 10 h 55"/>
                <a:gd name="T28" fmla="*/ 36 w 60"/>
                <a:gd name="T29" fmla="*/ 13 h 55"/>
                <a:gd name="T30" fmla="*/ 36 w 60"/>
                <a:gd name="T31" fmla="*/ 16 h 55"/>
                <a:gd name="T32" fmla="*/ 34 w 60"/>
                <a:gd name="T33" fmla="*/ 17 h 55"/>
                <a:gd name="T34" fmla="*/ 31 w 60"/>
                <a:gd name="T35" fmla="*/ 19 h 55"/>
                <a:gd name="T36" fmla="*/ 28 w 60"/>
                <a:gd name="T37" fmla="*/ 21 h 55"/>
                <a:gd name="T38" fmla="*/ 23 w 60"/>
                <a:gd name="T39" fmla="*/ 22 h 55"/>
                <a:gd name="T40" fmla="*/ 21 w 60"/>
                <a:gd name="T41" fmla="*/ 24 h 55"/>
                <a:gd name="T42" fmla="*/ 17 w 60"/>
                <a:gd name="T43" fmla="*/ 25 h 55"/>
                <a:gd name="T44" fmla="*/ 13 w 60"/>
                <a:gd name="T45" fmla="*/ 25 h 55"/>
                <a:gd name="T46" fmla="*/ 9 w 60"/>
                <a:gd name="T47" fmla="*/ 23 h 55"/>
                <a:gd name="T48" fmla="*/ 6 w 60"/>
                <a:gd name="T49" fmla="*/ 22 h 55"/>
                <a:gd name="T50" fmla="*/ 2 w 60"/>
                <a:gd name="T51" fmla="*/ 24 h 55"/>
                <a:gd name="T52" fmla="*/ 1 w 60"/>
                <a:gd name="T53" fmla="*/ 26 h 55"/>
                <a:gd name="T54" fmla="*/ 1 w 60"/>
                <a:gd name="T55" fmla="*/ 29 h 55"/>
                <a:gd name="T56" fmla="*/ 0 w 60"/>
                <a:gd name="T57" fmla="*/ 31 h 55"/>
                <a:gd name="T58" fmla="*/ 1 w 60"/>
                <a:gd name="T59" fmla="*/ 33 h 55"/>
                <a:gd name="T60" fmla="*/ 1 w 60"/>
                <a:gd name="T61" fmla="*/ 36 h 55"/>
                <a:gd name="T62" fmla="*/ 2 w 60"/>
                <a:gd name="T63" fmla="*/ 41 h 55"/>
                <a:gd name="T64" fmla="*/ 3 w 60"/>
                <a:gd name="T65" fmla="*/ 43 h 55"/>
                <a:gd name="T66" fmla="*/ 6 w 60"/>
                <a:gd name="T67" fmla="*/ 46 h 55"/>
                <a:gd name="T68" fmla="*/ 10 w 60"/>
                <a:gd name="T69" fmla="*/ 48 h 55"/>
                <a:gd name="T70" fmla="*/ 12 w 60"/>
                <a:gd name="T71" fmla="*/ 50 h 55"/>
                <a:gd name="T72" fmla="*/ 16 w 60"/>
                <a:gd name="T73" fmla="*/ 55 h 55"/>
                <a:gd name="T74" fmla="*/ 20 w 60"/>
                <a:gd name="T75" fmla="*/ 52 h 55"/>
                <a:gd name="T76" fmla="*/ 24 w 60"/>
                <a:gd name="T77" fmla="*/ 46 h 55"/>
                <a:gd name="T78" fmla="*/ 26 w 60"/>
                <a:gd name="T79" fmla="*/ 39 h 55"/>
                <a:gd name="T80" fmla="*/ 29 w 60"/>
                <a:gd name="T81" fmla="*/ 32 h 55"/>
                <a:gd name="T82" fmla="*/ 33 w 60"/>
                <a:gd name="T83" fmla="*/ 28 h 55"/>
                <a:gd name="T84" fmla="*/ 37 w 60"/>
                <a:gd name="T85" fmla="*/ 27 h 55"/>
                <a:gd name="T86" fmla="*/ 44 w 60"/>
                <a:gd name="T87" fmla="*/ 25 h 55"/>
                <a:gd name="T88" fmla="*/ 49 w 60"/>
                <a:gd name="T89" fmla="*/ 23 h 55"/>
                <a:gd name="T90" fmla="*/ 54 w 60"/>
                <a:gd name="T91" fmla="*/ 20 h 55"/>
                <a:gd name="T92" fmla="*/ 59 w 60"/>
                <a:gd name="T93" fmla="*/ 19 h 55"/>
                <a:gd name="T94" fmla="*/ 60 w 60"/>
                <a:gd name="T95" fmla="*/ 1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0" h="55">
                  <a:moveTo>
                    <a:pt x="60" y="18"/>
                  </a:moveTo>
                  <a:cubicBezTo>
                    <a:pt x="59" y="17"/>
                    <a:pt x="59" y="17"/>
                    <a:pt x="58" y="16"/>
                  </a:cubicBezTo>
                  <a:cubicBezTo>
                    <a:pt x="58" y="15"/>
                    <a:pt x="57" y="14"/>
                    <a:pt x="57" y="13"/>
                  </a:cubicBezTo>
                  <a:cubicBezTo>
                    <a:pt x="56" y="12"/>
                    <a:pt x="55" y="9"/>
                    <a:pt x="55" y="8"/>
                  </a:cubicBezTo>
                  <a:cubicBezTo>
                    <a:pt x="54" y="7"/>
                    <a:pt x="54" y="5"/>
                    <a:pt x="53" y="4"/>
                  </a:cubicBezTo>
                  <a:cubicBezTo>
                    <a:pt x="53" y="3"/>
                    <a:pt x="54" y="1"/>
                    <a:pt x="53" y="1"/>
                  </a:cubicBezTo>
                  <a:cubicBezTo>
                    <a:pt x="53" y="0"/>
                    <a:pt x="50" y="0"/>
                    <a:pt x="50" y="0"/>
                  </a:cubicBezTo>
                  <a:cubicBezTo>
                    <a:pt x="48" y="0"/>
                    <a:pt x="46" y="0"/>
                    <a:pt x="44" y="0"/>
                  </a:cubicBezTo>
                  <a:cubicBezTo>
                    <a:pt x="43" y="0"/>
                    <a:pt x="42" y="2"/>
                    <a:pt x="41" y="2"/>
                  </a:cubicBezTo>
                  <a:cubicBezTo>
                    <a:pt x="40" y="2"/>
                    <a:pt x="38" y="3"/>
                    <a:pt x="37" y="3"/>
                  </a:cubicBezTo>
                  <a:cubicBezTo>
                    <a:pt x="37" y="3"/>
                    <a:pt x="35" y="2"/>
                    <a:pt x="34" y="3"/>
                  </a:cubicBezTo>
                  <a:cubicBezTo>
                    <a:pt x="34" y="3"/>
                    <a:pt x="33" y="4"/>
                    <a:pt x="32" y="5"/>
                  </a:cubicBezTo>
                  <a:cubicBezTo>
                    <a:pt x="32" y="5"/>
                    <a:pt x="32" y="7"/>
                    <a:pt x="32" y="7"/>
                  </a:cubicBezTo>
                  <a:cubicBezTo>
                    <a:pt x="32" y="8"/>
                    <a:pt x="33" y="9"/>
                    <a:pt x="33" y="10"/>
                  </a:cubicBezTo>
                  <a:cubicBezTo>
                    <a:pt x="34" y="11"/>
                    <a:pt x="35" y="12"/>
                    <a:pt x="36" y="13"/>
                  </a:cubicBezTo>
                  <a:cubicBezTo>
                    <a:pt x="36" y="14"/>
                    <a:pt x="36" y="16"/>
                    <a:pt x="36" y="16"/>
                  </a:cubicBezTo>
                  <a:cubicBezTo>
                    <a:pt x="35" y="17"/>
                    <a:pt x="34" y="17"/>
                    <a:pt x="34" y="17"/>
                  </a:cubicBezTo>
                  <a:cubicBezTo>
                    <a:pt x="33" y="18"/>
                    <a:pt x="32" y="18"/>
                    <a:pt x="31" y="19"/>
                  </a:cubicBezTo>
                  <a:cubicBezTo>
                    <a:pt x="30" y="19"/>
                    <a:pt x="29" y="21"/>
                    <a:pt x="28" y="21"/>
                  </a:cubicBezTo>
                  <a:cubicBezTo>
                    <a:pt x="26" y="22"/>
                    <a:pt x="25" y="22"/>
                    <a:pt x="23" y="22"/>
                  </a:cubicBezTo>
                  <a:cubicBezTo>
                    <a:pt x="23" y="23"/>
                    <a:pt x="22" y="24"/>
                    <a:pt x="21" y="24"/>
                  </a:cubicBezTo>
                  <a:cubicBezTo>
                    <a:pt x="20" y="25"/>
                    <a:pt x="18" y="25"/>
                    <a:pt x="17" y="25"/>
                  </a:cubicBezTo>
                  <a:cubicBezTo>
                    <a:pt x="16" y="25"/>
                    <a:pt x="14" y="25"/>
                    <a:pt x="13" y="25"/>
                  </a:cubicBezTo>
                  <a:cubicBezTo>
                    <a:pt x="12" y="25"/>
                    <a:pt x="10" y="23"/>
                    <a:pt x="9" y="23"/>
                  </a:cubicBezTo>
                  <a:cubicBezTo>
                    <a:pt x="8" y="22"/>
                    <a:pt x="6" y="22"/>
                    <a:pt x="6" y="22"/>
                  </a:cubicBezTo>
                  <a:cubicBezTo>
                    <a:pt x="5" y="22"/>
                    <a:pt x="3" y="23"/>
                    <a:pt x="2" y="24"/>
                  </a:cubicBezTo>
                  <a:cubicBezTo>
                    <a:pt x="2" y="24"/>
                    <a:pt x="1" y="25"/>
                    <a:pt x="1" y="26"/>
                  </a:cubicBezTo>
                  <a:cubicBezTo>
                    <a:pt x="0" y="26"/>
                    <a:pt x="1" y="28"/>
                    <a:pt x="1" y="29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1"/>
                    <a:pt x="1" y="32"/>
                    <a:pt x="1" y="33"/>
                  </a:cubicBezTo>
                  <a:cubicBezTo>
                    <a:pt x="1" y="34"/>
                    <a:pt x="1" y="35"/>
                    <a:pt x="1" y="36"/>
                  </a:cubicBezTo>
                  <a:cubicBezTo>
                    <a:pt x="1" y="37"/>
                    <a:pt x="2" y="40"/>
                    <a:pt x="2" y="41"/>
                  </a:cubicBezTo>
                  <a:cubicBezTo>
                    <a:pt x="3" y="42"/>
                    <a:pt x="3" y="42"/>
                    <a:pt x="3" y="43"/>
                  </a:cubicBezTo>
                  <a:cubicBezTo>
                    <a:pt x="3" y="43"/>
                    <a:pt x="6" y="45"/>
                    <a:pt x="6" y="46"/>
                  </a:cubicBezTo>
                  <a:cubicBezTo>
                    <a:pt x="7" y="47"/>
                    <a:pt x="9" y="47"/>
                    <a:pt x="10" y="48"/>
                  </a:cubicBezTo>
                  <a:cubicBezTo>
                    <a:pt x="11" y="48"/>
                    <a:pt x="12" y="49"/>
                    <a:pt x="12" y="50"/>
                  </a:cubicBezTo>
                  <a:cubicBezTo>
                    <a:pt x="14" y="51"/>
                    <a:pt x="14" y="55"/>
                    <a:pt x="16" y="55"/>
                  </a:cubicBezTo>
                  <a:cubicBezTo>
                    <a:pt x="18" y="55"/>
                    <a:pt x="19" y="53"/>
                    <a:pt x="20" y="52"/>
                  </a:cubicBezTo>
                  <a:cubicBezTo>
                    <a:pt x="22" y="51"/>
                    <a:pt x="23" y="48"/>
                    <a:pt x="24" y="46"/>
                  </a:cubicBezTo>
                  <a:cubicBezTo>
                    <a:pt x="25" y="44"/>
                    <a:pt x="25" y="41"/>
                    <a:pt x="26" y="39"/>
                  </a:cubicBezTo>
                  <a:cubicBezTo>
                    <a:pt x="26" y="37"/>
                    <a:pt x="27" y="34"/>
                    <a:pt x="29" y="32"/>
                  </a:cubicBezTo>
                  <a:cubicBezTo>
                    <a:pt x="29" y="31"/>
                    <a:pt x="31" y="29"/>
                    <a:pt x="33" y="28"/>
                  </a:cubicBezTo>
                  <a:cubicBezTo>
                    <a:pt x="34" y="27"/>
                    <a:pt x="36" y="27"/>
                    <a:pt x="37" y="27"/>
                  </a:cubicBezTo>
                  <a:cubicBezTo>
                    <a:pt x="39" y="26"/>
                    <a:pt x="42" y="26"/>
                    <a:pt x="44" y="25"/>
                  </a:cubicBezTo>
                  <a:cubicBezTo>
                    <a:pt x="45" y="25"/>
                    <a:pt x="47" y="23"/>
                    <a:pt x="49" y="23"/>
                  </a:cubicBezTo>
                  <a:cubicBezTo>
                    <a:pt x="50" y="22"/>
                    <a:pt x="53" y="21"/>
                    <a:pt x="54" y="20"/>
                  </a:cubicBezTo>
                  <a:cubicBezTo>
                    <a:pt x="55" y="20"/>
                    <a:pt x="58" y="19"/>
                    <a:pt x="59" y="19"/>
                  </a:cubicBezTo>
                  <a:cubicBezTo>
                    <a:pt x="60" y="18"/>
                    <a:pt x="60" y="18"/>
                    <a:pt x="60" y="18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26"/>
            <p:cNvSpPr>
              <a:spLocks/>
            </p:cNvSpPr>
            <p:nvPr/>
          </p:nvSpPr>
          <p:spPr bwMode="auto">
            <a:xfrm>
              <a:off x="1047751" y="3243263"/>
              <a:ext cx="265113" cy="242888"/>
            </a:xfrm>
            <a:custGeom>
              <a:avLst/>
              <a:gdLst>
                <a:gd name="T0" fmla="*/ 60 w 60"/>
                <a:gd name="T1" fmla="*/ 18 h 55"/>
                <a:gd name="T2" fmla="*/ 58 w 60"/>
                <a:gd name="T3" fmla="*/ 16 h 55"/>
                <a:gd name="T4" fmla="*/ 57 w 60"/>
                <a:gd name="T5" fmla="*/ 13 h 55"/>
                <a:gd name="T6" fmla="*/ 55 w 60"/>
                <a:gd name="T7" fmla="*/ 8 h 55"/>
                <a:gd name="T8" fmla="*/ 53 w 60"/>
                <a:gd name="T9" fmla="*/ 4 h 55"/>
                <a:gd name="T10" fmla="*/ 53 w 60"/>
                <a:gd name="T11" fmla="*/ 1 h 55"/>
                <a:gd name="T12" fmla="*/ 50 w 60"/>
                <a:gd name="T13" fmla="*/ 0 h 55"/>
                <a:gd name="T14" fmla="*/ 44 w 60"/>
                <a:gd name="T15" fmla="*/ 0 h 55"/>
                <a:gd name="T16" fmla="*/ 41 w 60"/>
                <a:gd name="T17" fmla="*/ 2 h 55"/>
                <a:gd name="T18" fmla="*/ 37 w 60"/>
                <a:gd name="T19" fmla="*/ 3 h 55"/>
                <a:gd name="T20" fmla="*/ 34 w 60"/>
                <a:gd name="T21" fmla="*/ 3 h 55"/>
                <a:gd name="T22" fmla="*/ 32 w 60"/>
                <a:gd name="T23" fmla="*/ 5 h 55"/>
                <a:gd name="T24" fmla="*/ 32 w 60"/>
                <a:gd name="T25" fmla="*/ 7 h 55"/>
                <a:gd name="T26" fmla="*/ 33 w 60"/>
                <a:gd name="T27" fmla="*/ 10 h 55"/>
                <a:gd name="T28" fmla="*/ 36 w 60"/>
                <a:gd name="T29" fmla="*/ 13 h 55"/>
                <a:gd name="T30" fmla="*/ 36 w 60"/>
                <a:gd name="T31" fmla="*/ 16 h 55"/>
                <a:gd name="T32" fmla="*/ 34 w 60"/>
                <a:gd name="T33" fmla="*/ 17 h 55"/>
                <a:gd name="T34" fmla="*/ 31 w 60"/>
                <a:gd name="T35" fmla="*/ 19 h 55"/>
                <a:gd name="T36" fmla="*/ 28 w 60"/>
                <a:gd name="T37" fmla="*/ 21 h 55"/>
                <a:gd name="T38" fmla="*/ 23 w 60"/>
                <a:gd name="T39" fmla="*/ 22 h 55"/>
                <a:gd name="T40" fmla="*/ 21 w 60"/>
                <a:gd name="T41" fmla="*/ 24 h 55"/>
                <a:gd name="T42" fmla="*/ 17 w 60"/>
                <a:gd name="T43" fmla="*/ 25 h 55"/>
                <a:gd name="T44" fmla="*/ 13 w 60"/>
                <a:gd name="T45" fmla="*/ 25 h 55"/>
                <a:gd name="T46" fmla="*/ 9 w 60"/>
                <a:gd name="T47" fmla="*/ 23 h 55"/>
                <a:gd name="T48" fmla="*/ 6 w 60"/>
                <a:gd name="T49" fmla="*/ 22 h 55"/>
                <a:gd name="T50" fmla="*/ 2 w 60"/>
                <a:gd name="T51" fmla="*/ 24 h 55"/>
                <a:gd name="T52" fmla="*/ 1 w 60"/>
                <a:gd name="T53" fmla="*/ 26 h 55"/>
                <a:gd name="T54" fmla="*/ 1 w 60"/>
                <a:gd name="T55" fmla="*/ 29 h 55"/>
                <a:gd name="T56" fmla="*/ 0 w 60"/>
                <a:gd name="T57" fmla="*/ 31 h 55"/>
                <a:gd name="T58" fmla="*/ 1 w 60"/>
                <a:gd name="T59" fmla="*/ 33 h 55"/>
                <a:gd name="T60" fmla="*/ 1 w 60"/>
                <a:gd name="T61" fmla="*/ 36 h 55"/>
                <a:gd name="T62" fmla="*/ 2 w 60"/>
                <a:gd name="T63" fmla="*/ 41 h 55"/>
                <a:gd name="T64" fmla="*/ 3 w 60"/>
                <a:gd name="T65" fmla="*/ 43 h 55"/>
                <a:gd name="T66" fmla="*/ 6 w 60"/>
                <a:gd name="T67" fmla="*/ 46 h 55"/>
                <a:gd name="T68" fmla="*/ 10 w 60"/>
                <a:gd name="T69" fmla="*/ 48 h 55"/>
                <a:gd name="T70" fmla="*/ 12 w 60"/>
                <a:gd name="T71" fmla="*/ 50 h 55"/>
                <a:gd name="T72" fmla="*/ 16 w 60"/>
                <a:gd name="T73" fmla="*/ 55 h 55"/>
                <a:gd name="T74" fmla="*/ 20 w 60"/>
                <a:gd name="T75" fmla="*/ 52 h 55"/>
                <a:gd name="T76" fmla="*/ 24 w 60"/>
                <a:gd name="T77" fmla="*/ 46 h 55"/>
                <a:gd name="T78" fmla="*/ 26 w 60"/>
                <a:gd name="T79" fmla="*/ 39 h 55"/>
                <a:gd name="T80" fmla="*/ 29 w 60"/>
                <a:gd name="T81" fmla="*/ 32 h 55"/>
                <a:gd name="T82" fmla="*/ 33 w 60"/>
                <a:gd name="T83" fmla="*/ 28 h 55"/>
                <a:gd name="T84" fmla="*/ 37 w 60"/>
                <a:gd name="T85" fmla="*/ 27 h 55"/>
                <a:gd name="T86" fmla="*/ 44 w 60"/>
                <a:gd name="T87" fmla="*/ 25 h 55"/>
                <a:gd name="T88" fmla="*/ 49 w 60"/>
                <a:gd name="T89" fmla="*/ 23 h 55"/>
                <a:gd name="T90" fmla="*/ 54 w 60"/>
                <a:gd name="T91" fmla="*/ 20 h 55"/>
                <a:gd name="T92" fmla="*/ 59 w 60"/>
                <a:gd name="T93" fmla="*/ 19 h 55"/>
                <a:gd name="T94" fmla="*/ 60 w 60"/>
                <a:gd name="T95" fmla="*/ 1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0" h="55">
                  <a:moveTo>
                    <a:pt x="60" y="18"/>
                  </a:moveTo>
                  <a:cubicBezTo>
                    <a:pt x="59" y="17"/>
                    <a:pt x="59" y="17"/>
                    <a:pt x="58" y="16"/>
                  </a:cubicBezTo>
                  <a:cubicBezTo>
                    <a:pt x="58" y="15"/>
                    <a:pt x="57" y="14"/>
                    <a:pt x="57" y="13"/>
                  </a:cubicBezTo>
                  <a:cubicBezTo>
                    <a:pt x="56" y="12"/>
                    <a:pt x="55" y="9"/>
                    <a:pt x="55" y="8"/>
                  </a:cubicBezTo>
                  <a:cubicBezTo>
                    <a:pt x="54" y="7"/>
                    <a:pt x="54" y="5"/>
                    <a:pt x="53" y="4"/>
                  </a:cubicBezTo>
                  <a:cubicBezTo>
                    <a:pt x="53" y="3"/>
                    <a:pt x="54" y="1"/>
                    <a:pt x="53" y="1"/>
                  </a:cubicBezTo>
                  <a:cubicBezTo>
                    <a:pt x="53" y="0"/>
                    <a:pt x="50" y="0"/>
                    <a:pt x="50" y="0"/>
                  </a:cubicBezTo>
                  <a:cubicBezTo>
                    <a:pt x="48" y="0"/>
                    <a:pt x="46" y="0"/>
                    <a:pt x="44" y="0"/>
                  </a:cubicBezTo>
                  <a:cubicBezTo>
                    <a:pt x="43" y="0"/>
                    <a:pt x="42" y="2"/>
                    <a:pt x="41" y="2"/>
                  </a:cubicBezTo>
                  <a:cubicBezTo>
                    <a:pt x="40" y="2"/>
                    <a:pt x="38" y="3"/>
                    <a:pt x="37" y="3"/>
                  </a:cubicBezTo>
                  <a:cubicBezTo>
                    <a:pt x="37" y="3"/>
                    <a:pt x="35" y="2"/>
                    <a:pt x="34" y="3"/>
                  </a:cubicBezTo>
                  <a:cubicBezTo>
                    <a:pt x="34" y="3"/>
                    <a:pt x="33" y="4"/>
                    <a:pt x="32" y="5"/>
                  </a:cubicBezTo>
                  <a:cubicBezTo>
                    <a:pt x="32" y="5"/>
                    <a:pt x="32" y="7"/>
                    <a:pt x="32" y="7"/>
                  </a:cubicBezTo>
                  <a:cubicBezTo>
                    <a:pt x="32" y="8"/>
                    <a:pt x="33" y="9"/>
                    <a:pt x="33" y="10"/>
                  </a:cubicBezTo>
                  <a:cubicBezTo>
                    <a:pt x="34" y="11"/>
                    <a:pt x="35" y="12"/>
                    <a:pt x="36" y="13"/>
                  </a:cubicBezTo>
                  <a:cubicBezTo>
                    <a:pt x="36" y="14"/>
                    <a:pt x="36" y="16"/>
                    <a:pt x="36" y="16"/>
                  </a:cubicBezTo>
                  <a:cubicBezTo>
                    <a:pt x="35" y="17"/>
                    <a:pt x="34" y="17"/>
                    <a:pt x="34" y="17"/>
                  </a:cubicBezTo>
                  <a:cubicBezTo>
                    <a:pt x="33" y="18"/>
                    <a:pt x="32" y="18"/>
                    <a:pt x="31" y="19"/>
                  </a:cubicBezTo>
                  <a:cubicBezTo>
                    <a:pt x="30" y="19"/>
                    <a:pt x="29" y="21"/>
                    <a:pt x="28" y="21"/>
                  </a:cubicBezTo>
                  <a:cubicBezTo>
                    <a:pt x="26" y="22"/>
                    <a:pt x="25" y="22"/>
                    <a:pt x="23" y="22"/>
                  </a:cubicBezTo>
                  <a:cubicBezTo>
                    <a:pt x="23" y="23"/>
                    <a:pt x="22" y="24"/>
                    <a:pt x="21" y="24"/>
                  </a:cubicBezTo>
                  <a:cubicBezTo>
                    <a:pt x="20" y="25"/>
                    <a:pt x="18" y="25"/>
                    <a:pt x="17" y="25"/>
                  </a:cubicBezTo>
                  <a:cubicBezTo>
                    <a:pt x="16" y="25"/>
                    <a:pt x="14" y="25"/>
                    <a:pt x="13" y="25"/>
                  </a:cubicBezTo>
                  <a:cubicBezTo>
                    <a:pt x="12" y="25"/>
                    <a:pt x="10" y="23"/>
                    <a:pt x="9" y="23"/>
                  </a:cubicBezTo>
                  <a:cubicBezTo>
                    <a:pt x="8" y="22"/>
                    <a:pt x="6" y="22"/>
                    <a:pt x="6" y="22"/>
                  </a:cubicBezTo>
                  <a:cubicBezTo>
                    <a:pt x="5" y="22"/>
                    <a:pt x="3" y="23"/>
                    <a:pt x="2" y="24"/>
                  </a:cubicBezTo>
                  <a:cubicBezTo>
                    <a:pt x="2" y="24"/>
                    <a:pt x="1" y="25"/>
                    <a:pt x="1" y="26"/>
                  </a:cubicBezTo>
                  <a:cubicBezTo>
                    <a:pt x="0" y="26"/>
                    <a:pt x="1" y="28"/>
                    <a:pt x="1" y="29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1"/>
                    <a:pt x="1" y="32"/>
                    <a:pt x="1" y="33"/>
                  </a:cubicBezTo>
                  <a:cubicBezTo>
                    <a:pt x="1" y="34"/>
                    <a:pt x="1" y="35"/>
                    <a:pt x="1" y="36"/>
                  </a:cubicBezTo>
                  <a:cubicBezTo>
                    <a:pt x="1" y="37"/>
                    <a:pt x="2" y="40"/>
                    <a:pt x="2" y="41"/>
                  </a:cubicBezTo>
                  <a:cubicBezTo>
                    <a:pt x="3" y="42"/>
                    <a:pt x="3" y="42"/>
                    <a:pt x="3" y="43"/>
                  </a:cubicBezTo>
                  <a:cubicBezTo>
                    <a:pt x="3" y="43"/>
                    <a:pt x="6" y="45"/>
                    <a:pt x="6" y="46"/>
                  </a:cubicBezTo>
                  <a:cubicBezTo>
                    <a:pt x="7" y="47"/>
                    <a:pt x="9" y="47"/>
                    <a:pt x="10" y="48"/>
                  </a:cubicBezTo>
                  <a:cubicBezTo>
                    <a:pt x="11" y="48"/>
                    <a:pt x="12" y="49"/>
                    <a:pt x="12" y="50"/>
                  </a:cubicBezTo>
                  <a:cubicBezTo>
                    <a:pt x="14" y="51"/>
                    <a:pt x="14" y="55"/>
                    <a:pt x="16" y="55"/>
                  </a:cubicBezTo>
                  <a:cubicBezTo>
                    <a:pt x="18" y="55"/>
                    <a:pt x="19" y="53"/>
                    <a:pt x="20" y="52"/>
                  </a:cubicBezTo>
                  <a:cubicBezTo>
                    <a:pt x="22" y="51"/>
                    <a:pt x="23" y="48"/>
                    <a:pt x="24" y="46"/>
                  </a:cubicBezTo>
                  <a:cubicBezTo>
                    <a:pt x="25" y="44"/>
                    <a:pt x="25" y="41"/>
                    <a:pt x="26" y="39"/>
                  </a:cubicBezTo>
                  <a:cubicBezTo>
                    <a:pt x="26" y="37"/>
                    <a:pt x="27" y="34"/>
                    <a:pt x="29" y="32"/>
                  </a:cubicBezTo>
                  <a:cubicBezTo>
                    <a:pt x="29" y="31"/>
                    <a:pt x="31" y="29"/>
                    <a:pt x="33" y="28"/>
                  </a:cubicBezTo>
                  <a:cubicBezTo>
                    <a:pt x="34" y="27"/>
                    <a:pt x="36" y="27"/>
                    <a:pt x="37" y="27"/>
                  </a:cubicBezTo>
                  <a:cubicBezTo>
                    <a:pt x="39" y="26"/>
                    <a:pt x="42" y="26"/>
                    <a:pt x="44" y="25"/>
                  </a:cubicBezTo>
                  <a:cubicBezTo>
                    <a:pt x="45" y="25"/>
                    <a:pt x="47" y="23"/>
                    <a:pt x="49" y="23"/>
                  </a:cubicBezTo>
                  <a:cubicBezTo>
                    <a:pt x="50" y="22"/>
                    <a:pt x="53" y="21"/>
                    <a:pt x="54" y="20"/>
                  </a:cubicBezTo>
                  <a:cubicBezTo>
                    <a:pt x="55" y="20"/>
                    <a:pt x="58" y="19"/>
                    <a:pt x="59" y="19"/>
                  </a:cubicBezTo>
                  <a:cubicBezTo>
                    <a:pt x="60" y="18"/>
                    <a:pt x="60" y="18"/>
                    <a:pt x="60" y="18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7"/>
            <p:cNvSpPr>
              <a:spLocks/>
            </p:cNvSpPr>
            <p:nvPr/>
          </p:nvSpPr>
          <p:spPr bwMode="auto">
            <a:xfrm>
              <a:off x="4025901" y="4098926"/>
              <a:ext cx="1549400" cy="2081213"/>
            </a:xfrm>
            <a:custGeom>
              <a:avLst/>
              <a:gdLst>
                <a:gd name="T0" fmla="*/ 339 w 351"/>
                <a:gd name="T1" fmla="*/ 126 h 471"/>
                <a:gd name="T2" fmla="*/ 305 w 351"/>
                <a:gd name="T3" fmla="*/ 165 h 471"/>
                <a:gd name="T4" fmla="*/ 291 w 351"/>
                <a:gd name="T5" fmla="*/ 208 h 471"/>
                <a:gd name="T6" fmla="*/ 268 w 351"/>
                <a:gd name="T7" fmla="*/ 244 h 471"/>
                <a:gd name="T8" fmla="*/ 267 w 351"/>
                <a:gd name="T9" fmla="*/ 286 h 471"/>
                <a:gd name="T10" fmla="*/ 262 w 351"/>
                <a:gd name="T11" fmla="*/ 328 h 471"/>
                <a:gd name="T12" fmla="*/ 283 w 351"/>
                <a:gd name="T13" fmla="*/ 347 h 471"/>
                <a:gd name="T14" fmla="*/ 300 w 351"/>
                <a:gd name="T15" fmla="*/ 373 h 471"/>
                <a:gd name="T16" fmla="*/ 311 w 351"/>
                <a:gd name="T17" fmla="*/ 399 h 471"/>
                <a:gd name="T18" fmla="*/ 293 w 351"/>
                <a:gd name="T19" fmla="*/ 447 h 471"/>
                <a:gd name="T20" fmla="*/ 262 w 351"/>
                <a:gd name="T21" fmla="*/ 451 h 471"/>
                <a:gd name="T22" fmla="*/ 230 w 351"/>
                <a:gd name="T23" fmla="*/ 447 h 471"/>
                <a:gd name="T24" fmla="*/ 206 w 351"/>
                <a:gd name="T25" fmla="*/ 460 h 471"/>
                <a:gd name="T26" fmla="*/ 168 w 351"/>
                <a:gd name="T27" fmla="*/ 462 h 471"/>
                <a:gd name="T28" fmla="*/ 161 w 351"/>
                <a:gd name="T29" fmla="*/ 429 h 471"/>
                <a:gd name="T30" fmla="*/ 128 w 351"/>
                <a:gd name="T31" fmla="*/ 414 h 471"/>
                <a:gd name="T32" fmla="*/ 118 w 351"/>
                <a:gd name="T33" fmla="*/ 385 h 471"/>
                <a:gd name="T34" fmla="*/ 86 w 351"/>
                <a:gd name="T35" fmla="*/ 379 h 471"/>
                <a:gd name="T36" fmla="*/ 59 w 351"/>
                <a:gd name="T37" fmla="*/ 362 h 471"/>
                <a:gd name="T38" fmla="*/ 25 w 351"/>
                <a:gd name="T39" fmla="*/ 333 h 471"/>
                <a:gd name="T40" fmla="*/ 0 w 351"/>
                <a:gd name="T41" fmla="*/ 326 h 471"/>
                <a:gd name="T42" fmla="*/ 13 w 351"/>
                <a:gd name="T43" fmla="*/ 299 h 471"/>
                <a:gd name="T44" fmla="*/ 32 w 351"/>
                <a:gd name="T45" fmla="*/ 274 h 471"/>
                <a:gd name="T46" fmla="*/ 52 w 351"/>
                <a:gd name="T47" fmla="*/ 255 h 471"/>
                <a:gd name="T48" fmla="*/ 43 w 351"/>
                <a:gd name="T49" fmla="*/ 236 h 471"/>
                <a:gd name="T50" fmla="*/ 19 w 351"/>
                <a:gd name="T51" fmla="*/ 229 h 471"/>
                <a:gd name="T52" fmla="*/ 9 w 351"/>
                <a:gd name="T53" fmla="*/ 206 h 471"/>
                <a:gd name="T54" fmla="*/ 31 w 351"/>
                <a:gd name="T55" fmla="*/ 189 h 471"/>
                <a:gd name="T56" fmla="*/ 37 w 351"/>
                <a:gd name="T57" fmla="*/ 166 h 471"/>
                <a:gd name="T58" fmla="*/ 56 w 351"/>
                <a:gd name="T59" fmla="*/ 169 h 471"/>
                <a:gd name="T60" fmla="*/ 85 w 351"/>
                <a:gd name="T61" fmla="*/ 169 h 471"/>
                <a:gd name="T62" fmla="*/ 96 w 351"/>
                <a:gd name="T63" fmla="*/ 153 h 471"/>
                <a:gd name="T64" fmla="*/ 98 w 351"/>
                <a:gd name="T65" fmla="*/ 128 h 471"/>
                <a:gd name="T66" fmla="*/ 85 w 351"/>
                <a:gd name="T67" fmla="*/ 109 h 471"/>
                <a:gd name="T68" fmla="*/ 100 w 351"/>
                <a:gd name="T69" fmla="*/ 100 h 471"/>
                <a:gd name="T70" fmla="*/ 129 w 351"/>
                <a:gd name="T71" fmla="*/ 85 h 471"/>
                <a:gd name="T72" fmla="*/ 140 w 351"/>
                <a:gd name="T73" fmla="*/ 65 h 471"/>
                <a:gd name="T74" fmla="*/ 139 w 351"/>
                <a:gd name="T75" fmla="*/ 51 h 471"/>
                <a:gd name="T76" fmla="*/ 143 w 351"/>
                <a:gd name="T77" fmla="*/ 34 h 471"/>
                <a:gd name="T78" fmla="*/ 148 w 351"/>
                <a:gd name="T79" fmla="*/ 21 h 471"/>
                <a:gd name="T80" fmla="*/ 149 w 351"/>
                <a:gd name="T81" fmla="*/ 3 h 471"/>
                <a:gd name="T82" fmla="*/ 164 w 351"/>
                <a:gd name="T83" fmla="*/ 9 h 471"/>
                <a:gd name="T84" fmla="*/ 190 w 351"/>
                <a:gd name="T85" fmla="*/ 20 h 471"/>
                <a:gd name="T86" fmla="*/ 213 w 351"/>
                <a:gd name="T87" fmla="*/ 21 h 471"/>
                <a:gd name="T88" fmla="*/ 242 w 351"/>
                <a:gd name="T89" fmla="*/ 39 h 471"/>
                <a:gd name="T90" fmla="*/ 247 w 351"/>
                <a:gd name="T91" fmla="*/ 44 h 471"/>
                <a:gd name="T92" fmla="*/ 243 w 351"/>
                <a:gd name="T93" fmla="*/ 59 h 471"/>
                <a:gd name="T94" fmla="*/ 256 w 351"/>
                <a:gd name="T95" fmla="*/ 73 h 471"/>
                <a:gd name="T96" fmla="*/ 262 w 351"/>
                <a:gd name="T97" fmla="*/ 83 h 471"/>
                <a:gd name="T98" fmla="*/ 285 w 351"/>
                <a:gd name="T99" fmla="*/ 84 h 471"/>
                <a:gd name="T100" fmla="*/ 297 w 351"/>
                <a:gd name="T101" fmla="*/ 75 h 471"/>
                <a:gd name="T102" fmla="*/ 292 w 351"/>
                <a:gd name="T103" fmla="*/ 64 h 471"/>
                <a:gd name="T104" fmla="*/ 296 w 351"/>
                <a:gd name="T105" fmla="*/ 44 h 471"/>
                <a:gd name="T106" fmla="*/ 325 w 351"/>
                <a:gd name="T107" fmla="*/ 50 h 471"/>
                <a:gd name="T108" fmla="*/ 343 w 351"/>
                <a:gd name="T109" fmla="*/ 106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51" h="471">
                  <a:moveTo>
                    <a:pt x="350" y="115"/>
                  </a:moveTo>
                  <a:cubicBezTo>
                    <a:pt x="351" y="116"/>
                    <a:pt x="350" y="117"/>
                    <a:pt x="350" y="118"/>
                  </a:cubicBezTo>
                  <a:cubicBezTo>
                    <a:pt x="350" y="118"/>
                    <a:pt x="350" y="120"/>
                    <a:pt x="349" y="121"/>
                  </a:cubicBezTo>
                  <a:cubicBezTo>
                    <a:pt x="348" y="122"/>
                    <a:pt x="347" y="123"/>
                    <a:pt x="346" y="124"/>
                  </a:cubicBezTo>
                  <a:cubicBezTo>
                    <a:pt x="346" y="125"/>
                    <a:pt x="345" y="126"/>
                    <a:pt x="345" y="127"/>
                  </a:cubicBezTo>
                  <a:cubicBezTo>
                    <a:pt x="344" y="127"/>
                    <a:pt x="344" y="127"/>
                    <a:pt x="344" y="127"/>
                  </a:cubicBezTo>
                  <a:cubicBezTo>
                    <a:pt x="343" y="126"/>
                    <a:pt x="341" y="126"/>
                    <a:pt x="339" y="126"/>
                  </a:cubicBezTo>
                  <a:cubicBezTo>
                    <a:pt x="339" y="127"/>
                    <a:pt x="336" y="129"/>
                    <a:pt x="335" y="129"/>
                  </a:cubicBezTo>
                  <a:cubicBezTo>
                    <a:pt x="334" y="130"/>
                    <a:pt x="331" y="131"/>
                    <a:pt x="331" y="132"/>
                  </a:cubicBezTo>
                  <a:cubicBezTo>
                    <a:pt x="330" y="134"/>
                    <a:pt x="330" y="138"/>
                    <a:pt x="329" y="140"/>
                  </a:cubicBezTo>
                  <a:cubicBezTo>
                    <a:pt x="329" y="143"/>
                    <a:pt x="327" y="147"/>
                    <a:pt x="326" y="150"/>
                  </a:cubicBezTo>
                  <a:cubicBezTo>
                    <a:pt x="325" y="152"/>
                    <a:pt x="323" y="155"/>
                    <a:pt x="322" y="157"/>
                  </a:cubicBezTo>
                  <a:cubicBezTo>
                    <a:pt x="320" y="159"/>
                    <a:pt x="315" y="161"/>
                    <a:pt x="312" y="162"/>
                  </a:cubicBezTo>
                  <a:cubicBezTo>
                    <a:pt x="311" y="163"/>
                    <a:pt x="307" y="164"/>
                    <a:pt x="305" y="165"/>
                  </a:cubicBezTo>
                  <a:cubicBezTo>
                    <a:pt x="304" y="167"/>
                    <a:pt x="303" y="170"/>
                    <a:pt x="303" y="171"/>
                  </a:cubicBezTo>
                  <a:cubicBezTo>
                    <a:pt x="303" y="173"/>
                    <a:pt x="303" y="177"/>
                    <a:pt x="302" y="179"/>
                  </a:cubicBezTo>
                  <a:cubicBezTo>
                    <a:pt x="301" y="180"/>
                    <a:pt x="300" y="183"/>
                    <a:pt x="299" y="184"/>
                  </a:cubicBezTo>
                  <a:cubicBezTo>
                    <a:pt x="298" y="186"/>
                    <a:pt x="295" y="187"/>
                    <a:pt x="295" y="188"/>
                  </a:cubicBezTo>
                  <a:cubicBezTo>
                    <a:pt x="294" y="190"/>
                    <a:pt x="294" y="194"/>
                    <a:pt x="294" y="196"/>
                  </a:cubicBezTo>
                  <a:cubicBezTo>
                    <a:pt x="294" y="198"/>
                    <a:pt x="295" y="201"/>
                    <a:pt x="295" y="203"/>
                  </a:cubicBezTo>
                  <a:cubicBezTo>
                    <a:pt x="294" y="204"/>
                    <a:pt x="292" y="207"/>
                    <a:pt x="291" y="208"/>
                  </a:cubicBezTo>
                  <a:cubicBezTo>
                    <a:pt x="289" y="210"/>
                    <a:pt x="286" y="212"/>
                    <a:pt x="285" y="214"/>
                  </a:cubicBezTo>
                  <a:cubicBezTo>
                    <a:pt x="284" y="216"/>
                    <a:pt x="282" y="218"/>
                    <a:pt x="282" y="219"/>
                  </a:cubicBezTo>
                  <a:cubicBezTo>
                    <a:pt x="282" y="220"/>
                    <a:pt x="284" y="223"/>
                    <a:pt x="285" y="224"/>
                  </a:cubicBezTo>
                  <a:cubicBezTo>
                    <a:pt x="285" y="226"/>
                    <a:pt x="286" y="230"/>
                    <a:pt x="286" y="232"/>
                  </a:cubicBezTo>
                  <a:cubicBezTo>
                    <a:pt x="285" y="233"/>
                    <a:pt x="283" y="236"/>
                    <a:pt x="281" y="237"/>
                  </a:cubicBezTo>
                  <a:cubicBezTo>
                    <a:pt x="279" y="238"/>
                    <a:pt x="275" y="238"/>
                    <a:pt x="274" y="239"/>
                  </a:cubicBezTo>
                  <a:cubicBezTo>
                    <a:pt x="272" y="240"/>
                    <a:pt x="269" y="242"/>
                    <a:pt x="268" y="244"/>
                  </a:cubicBezTo>
                  <a:cubicBezTo>
                    <a:pt x="267" y="245"/>
                    <a:pt x="267" y="250"/>
                    <a:pt x="266" y="252"/>
                  </a:cubicBezTo>
                  <a:cubicBezTo>
                    <a:pt x="265" y="254"/>
                    <a:pt x="263" y="259"/>
                    <a:pt x="261" y="261"/>
                  </a:cubicBezTo>
                  <a:cubicBezTo>
                    <a:pt x="259" y="264"/>
                    <a:pt x="255" y="268"/>
                    <a:pt x="254" y="270"/>
                  </a:cubicBezTo>
                  <a:cubicBezTo>
                    <a:pt x="253" y="272"/>
                    <a:pt x="251" y="274"/>
                    <a:pt x="251" y="276"/>
                  </a:cubicBezTo>
                  <a:cubicBezTo>
                    <a:pt x="252" y="277"/>
                    <a:pt x="255" y="279"/>
                    <a:pt x="256" y="280"/>
                  </a:cubicBezTo>
                  <a:cubicBezTo>
                    <a:pt x="258" y="281"/>
                    <a:pt x="261" y="282"/>
                    <a:pt x="263" y="283"/>
                  </a:cubicBezTo>
                  <a:cubicBezTo>
                    <a:pt x="264" y="284"/>
                    <a:pt x="267" y="285"/>
                    <a:pt x="267" y="286"/>
                  </a:cubicBezTo>
                  <a:cubicBezTo>
                    <a:pt x="267" y="287"/>
                    <a:pt x="265" y="289"/>
                    <a:pt x="265" y="290"/>
                  </a:cubicBezTo>
                  <a:cubicBezTo>
                    <a:pt x="264" y="290"/>
                    <a:pt x="262" y="292"/>
                    <a:pt x="261" y="293"/>
                  </a:cubicBezTo>
                  <a:cubicBezTo>
                    <a:pt x="260" y="294"/>
                    <a:pt x="258" y="298"/>
                    <a:pt x="257" y="299"/>
                  </a:cubicBezTo>
                  <a:cubicBezTo>
                    <a:pt x="256" y="301"/>
                    <a:pt x="256" y="306"/>
                    <a:pt x="255" y="307"/>
                  </a:cubicBezTo>
                  <a:cubicBezTo>
                    <a:pt x="255" y="310"/>
                    <a:pt x="256" y="315"/>
                    <a:pt x="256" y="317"/>
                  </a:cubicBezTo>
                  <a:cubicBezTo>
                    <a:pt x="256" y="319"/>
                    <a:pt x="257" y="323"/>
                    <a:pt x="258" y="324"/>
                  </a:cubicBezTo>
                  <a:cubicBezTo>
                    <a:pt x="259" y="326"/>
                    <a:pt x="261" y="327"/>
                    <a:pt x="262" y="328"/>
                  </a:cubicBezTo>
                  <a:cubicBezTo>
                    <a:pt x="263" y="328"/>
                    <a:pt x="265" y="327"/>
                    <a:pt x="267" y="326"/>
                  </a:cubicBezTo>
                  <a:cubicBezTo>
                    <a:pt x="267" y="326"/>
                    <a:pt x="269" y="325"/>
                    <a:pt x="270" y="325"/>
                  </a:cubicBezTo>
                  <a:cubicBezTo>
                    <a:pt x="271" y="324"/>
                    <a:pt x="273" y="326"/>
                    <a:pt x="273" y="326"/>
                  </a:cubicBezTo>
                  <a:cubicBezTo>
                    <a:pt x="274" y="328"/>
                    <a:pt x="272" y="331"/>
                    <a:pt x="272" y="332"/>
                  </a:cubicBezTo>
                  <a:cubicBezTo>
                    <a:pt x="272" y="335"/>
                    <a:pt x="274" y="338"/>
                    <a:pt x="275" y="340"/>
                  </a:cubicBezTo>
                  <a:cubicBezTo>
                    <a:pt x="275" y="341"/>
                    <a:pt x="278" y="343"/>
                    <a:pt x="279" y="344"/>
                  </a:cubicBezTo>
                  <a:cubicBezTo>
                    <a:pt x="280" y="345"/>
                    <a:pt x="282" y="347"/>
                    <a:pt x="283" y="347"/>
                  </a:cubicBezTo>
                  <a:cubicBezTo>
                    <a:pt x="283" y="349"/>
                    <a:pt x="283" y="351"/>
                    <a:pt x="283" y="352"/>
                  </a:cubicBezTo>
                  <a:cubicBezTo>
                    <a:pt x="283" y="354"/>
                    <a:pt x="283" y="357"/>
                    <a:pt x="284" y="359"/>
                  </a:cubicBezTo>
                  <a:cubicBezTo>
                    <a:pt x="284" y="360"/>
                    <a:pt x="286" y="363"/>
                    <a:pt x="287" y="363"/>
                  </a:cubicBezTo>
                  <a:cubicBezTo>
                    <a:pt x="289" y="363"/>
                    <a:pt x="292" y="362"/>
                    <a:pt x="293" y="362"/>
                  </a:cubicBezTo>
                  <a:cubicBezTo>
                    <a:pt x="294" y="362"/>
                    <a:pt x="297" y="362"/>
                    <a:pt x="298" y="363"/>
                  </a:cubicBezTo>
                  <a:cubicBezTo>
                    <a:pt x="299" y="363"/>
                    <a:pt x="301" y="366"/>
                    <a:pt x="301" y="367"/>
                  </a:cubicBezTo>
                  <a:cubicBezTo>
                    <a:pt x="301" y="369"/>
                    <a:pt x="300" y="371"/>
                    <a:pt x="300" y="373"/>
                  </a:cubicBezTo>
                  <a:cubicBezTo>
                    <a:pt x="300" y="374"/>
                    <a:pt x="299" y="377"/>
                    <a:pt x="299" y="378"/>
                  </a:cubicBezTo>
                  <a:cubicBezTo>
                    <a:pt x="298" y="379"/>
                    <a:pt x="295" y="380"/>
                    <a:pt x="295" y="381"/>
                  </a:cubicBezTo>
                  <a:cubicBezTo>
                    <a:pt x="295" y="382"/>
                    <a:pt x="295" y="384"/>
                    <a:pt x="296" y="385"/>
                  </a:cubicBezTo>
                  <a:cubicBezTo>
                    <a:pt x="296" y="386"/>
                    <a:pt x="299" y="388"/>
                    <a:pt x="299" y="388"/>
                  </a:cubicBezTo>
                  <a:cubicBezTo>
                    <a:pt x="301" y="389"/>
                    <a:pt x="304" y="388"/>
                    <a:pt x="306" y="389"/>
                  </a:cubicBezTo>
                  <a:cubicBezTo>
                    <a:pt x="307" y="390"/>
                    <a:pt x="309" y="392"/>
                    <a:pt x="310" y="393"/>
                  </a:cubicBezTo>
                  <a:cubicBezTo>
                    <a:pt x="311" y="394"/>
                    <a:pt x="311" y="397"/>
                    <a:pt x="311" y="399"/>
                  </a:cubicBezTo>
                  <a:cubicBezTo>
                    <a:pt x="311" y="400"/>
                    <a:pt x="310" y="403"/>
                    <a:pt x="309" y="404"/>
                  </a:cubicBezTo>
                  <a:cubicBezTo>
                    <a:pt x="308" y="406"/>
                    <a:pt x="305" y="408"/>
                    <a:pt x="304" y="409"/>
                  </a:cubicBezTo>
                  <a:cubicBezTo>
                    <a:pt x="303" y="409"/>
                    <a:pt x="301" y="411"/>
                    <a:pt x="301" y="412"/>
                  </a:cubicBezTo>
                  <a:cubicBezTo>
                    <a:pt x="300" y="414"/>
                    <a:pt x="299" y="418"/>
                    <a:pt x="299" y="420"/>
                  </a:cubicBezTo>
                  <a:cubicBezTo>
                    <a:pt x="299" y="423"/>
                    <a:pt x="300" y="428"/>
                    <a:pt x="300" y="430"/>
                  </a:cubicBezTo>
                  <a:cubicBezTo>
                    <a:pt x="300" y="433"/>
                    <a:pt x="300" y="437"/>
                    <a:pt x="299" y="439"/>
                  </a:cubicBezTo>
                  <a:cubicBezTo>
                    <a:pt x="299" y="441"/>
                    <a:pt x="295" y="445"/>
                    <a:pt x="293" y="447"/>
                  </a:cubicBezTo>
                  <a:cubicBezTo>
                    <a:pt x="292" y="448"/>
                    <a:pt x="289" y="449"/>
                    <a:pt x="287" y="450"/>
                  </a:cubicBezTo>
                  <a:cubicBezTo>
                    <a:pt x="286" y="451"/>
                    <a:pt x="283" y="451"/>
                    <a:pt x="282" y="451"/>
                  </a:cubicBezTo>
                  <a:cubicBezTo>
                    <a:pt x="281" y="451"/>
                    <a:pt x="279" y="450"/>
                    <a:pt x="278" y="450"/>
                  </a:cubicBezTo>
                  <a:cubicBezTo>
                    <a:pt x="277" y="449"/>
                    <a:pt x="275" y="447"/>
                    <a:pt x="274" y="446"/>
                  </a:cubicBezTo>
                  <a:cubicBezTo>
                    <a:pt x="273" y="446"/>
                    <a:pt x="271" y="445"/>
                    <a:pt x="271" y="445"/>
                  </a:cubicBezTo>
                  <a:cubicBezTo>
                    <a:pt x="269" y="445"/>
                    <a:pt x="267" y="446"/>
                    <a:pt x="266" y="446"/>
                  </a:cubicBezTo>
                  <a:cubicBezTo>
                    <a:pt x="264" y="447"/>
                    <a:pt x="263" y="450"/>
                    <a:pt x="262" y="451"/>
                  </a:cubicBezTo>
                  <a:cubicBezTo>
                    <a:pt x="261" y="452"/>
                    <a:pt x="259" y="455"/>
                    <a:pt x="257" y="455"/>
                  </a:cubicBezTo>
                  <a:cubicBezTo>
                    <a:pt x="256" y="456"/>
                    <a:pt x="254" y="457"/>
                    <a:pt x="253" y="457"/>
                  </a:cubicBezTo>
                  <a:cubicBezTo>
                    <a:pt x="252" y="457"/>
                    <a:pt x="249" y="457"/>
                    <a:pt x="248" y="456"/>
                  </a:cubicBezTo>
                  <a:cubicBezTo>
                    <a:pt x="247" y="455"/>
                    <a:pt x="244" y="453"/>
                    <a:pt x="243" y="452"/>
                  </a:cubicBezTo>
                  <a:cubicBezTo>
                    <a:pt x="243" y="451"/>
                    <a:pt x="241" y="449"/>
                    <a:pt x="241" y="449"/>
                  </a:cubicBezTo>
                  <a:cubicBezTo>
                    <a:pt x="240" y="448"/>
                    <a:pt x="238" y="448"/>
                    <a:pt x="236" y="448"/>
                  </a:cubicBezTo>
                  <a:cubicBezTo>
                    <a:pt x="235" y="447"/>
                    <a:pt x="232" y="447"/>
                    <a:pt x="230" y="447"/>
                  </a:cubicBezTo>
                  <a:cubicBezTo>
                    <a:pt x="229" y="448"/>
                    <a:pt x="227" y="451"/>
                    <a:pt x="226" y="452"/>
                  </a:cubicBezTo>
                  <a:cubicBezTo>
                    <a:pt x="225" y="454"/>
                    <a:pt x="224" y="459"/>
                    <a:pt x="223" y="461"/>
                  </a:cubicBezTo>
                  <a:cubicBezTo>
                    <a:pt x="222" y="463"/>
                    <a:pt x="222" y="466"/>
                    <a:pt x="221" y="468"/>
                  </a:cubicBezTo>
                  <a:cubicBezTo>
                    <a:pt x="220" y="468"/>
                    <a:pt x="218" y="469"/>
                    <a:pt x="217" y="469"/>
                  </a:cubicBezTo>
                  <a:cubicBezTo>
                    <a:pt x="215" y="469"/>
                    <a:pt x="213" y="466"/>
                    <a:pt x="211" y="465"/>
                  </a:cubicBezTo>
                  <a:cubicBezTo>
                    <a:pt x="210" y="464"/>
                    <a:pt x="210" y="462"/>
                    <a:pt x="208" y="461"/>
                  </a:cubicBezTo>
                  <a:cubicBezTo>
                    <a:pt x="208" y="461"/>
                    <a:pt x="206" y="460"/>
                    <a:pt x="206" y="460"/>
                  </a:cubicBezTo>
                  <a:cubicBezTo>
                    <a:pt x="204" y="460"/>
                    <a:pt x="200" y="460"/>
                    <a:pt x="198" y="461"/>
                  </a:cubicBezTo>
                  <a:cubicBezTo>
                    <a:pt x="197" y="461"/>
                    <a:pt x="194" y="464"/>
                    <a:pt x="193" y="465"/>
                  </a:cubicBezTo>
                  <a:cubicBezTo>
                    <a:pt x="191" y="466"/>
                    <a:pt x="189" y="469"/>
                    <a:pt x="187" y="470"/>
                  </a:cubicBezTo>
                  <a:cubicBezTo>
                    <a:pt x="186" y="470"/>
                    <a:pt x="182" y="471"/>
                    <a:pt x="181" y="471"/>
                  </a:cubicBezTo>
                  <a:cubicBezTo>
                    <a:pt x="178" y="471"/>
                    <a:pt x="174" y="471"/>
                    <a:pt x="172" y="470"/>
                  </a:cubicBezTo>
                  <a:cubicBezTo>
                    <a:pt x="171" y="470"/>
                    <a:pt x="169" y="469"/>
                    <a:pt x="169" y="468"/>
                  </a:cubicBezTo>
                  <a:cubicBezTo>
                    <a:pt x="168" y="466"/>
                    <a:pt x="167" y="464"/>
                    <a:pt x="168" y="462"/>
                  </a:cubicBezTo>
                  <a:cubicBezTo>
                    <a:pt x="168" y="461"/>
                    <a:pt x="170" y="460"/>
                    <a:pt x="171" y="459"/>
                  </a:cubicBezTo>
                  <a:cubicBezTo>
                    <a:pt x="172" y="458"/>
                    <a:pt x="172" y="457"/>
                    <a:pt x="172" y="456"/>
                  </a:cubicBezTo>
                  <a:cubicBezTo>
                    <a:pt x="172" y="454"/>
                    <a:pt x="170" y="452"/>
                    <a:pt x="169" y="450"/>
                  </a:cubicBezTo>
                  <a:cubicBezTo>
                    <a:pt x="168" y="449"/>
                    <a:pt x="166" y="447"/>
                    <a:pt x="166" y="446"/>
                  </a:cubicBezTo>
                  <a:cubicBezTo>
                    <a:pt x="165" y="445"/>
                    <a:pt x="164" y="443"/>
                    <a:pt x="164" y="442"/>
                  </a:cubicBezTo>
                  <a:cubicBezTo>
                    <a:pt x="163" y="440"/>
                    <a:pt x="163" y="437"/>
                    <a:pt x="163" y="435"/>
                  </a:cubicBezTo>
                  <a:cubicBezTo>
                    <a:pt x="162" y="433"/>
                    <a:pt x="161" y="430"/>
                    <a:pt x="161" y="429"/>
                  </a:cubicBezTo>
                  <a:cubicBezTo>
                    <a:pt x="160" y="427"/>
                    <a:pt x="159" y="425"/>
                    <a:pt x="158" y="424"/>
                  </a:cubicBezTo>
                  <a:cubicBezTo>
                    <a:pt x="158" y="422"/>
                    <a:pt x="156" y="421"/>
                    <a:pt x="154" y="420"/>
                  </a:cubicBezTo>
                  <a:cubicBezTo>
                    <a:pt x="153" y="419"/>
                    <a:pt x="150" y="417"/>
                    <a:pt x="148" y="416"/>
                  </a:cubicBezTo>
                  <a:cubicBezTo>
                    <a:pt x="146" y="416"/>
                    <a:pt x="144" y="415"/>
                    <a:pt x="143" y="414"/>
                  </a:cubicBezTo>
                  <a:cubicBezTo>
                    <a:pt x="142" y="413"/>
                    <a:pt x="141" y="411"/>
                    <a:pt x="139" y="411"/>
                  </a:cubicBezTo>
                  <a:cubicBezTo>
                    <a:pt x="138" y="410"/>
                    <a:pt x="134" y="409"/>
                    <a:pt x="133" y="410"/>
                  </a:cubicBezTo>
                  <a:cubicBezTo>
                    <a:pt x="131" y="410"/>
                    <a:pt x="130" y="413"/>
                    <a:pt x="128" y="414"/>
                  </a:cubicBezTo>
                  <a:cubicBezTo>
                    <a:pt x="127" y="414"/>
                    <a:pt x="124" y="416"/>
                    <a:pt x="122" y="416"/>
                  </a:cubicBezTo>
                  <a:cubicBezTo>
                    <a:pt x="121" y="416"/>
                    <a:pt x="118" y="412"/>
                    <a:pt x="117" y="410"/>
                  </a:cubicBezTo>
                  <a:cubicBezTo>
                    <a:pt x="116" y="409"/>
                    <a:pt x="116" y="405"/>
                    <a:pt x="116" y="404"/>
                  </a:cubicBezTo>
                  <a:cubicBezTo>
                    <a:pt x="117" y="403"/>
                    <a:pt x="119" y="400"/>
                    <a:pt x="120" y="399"/>
                  </a:cubicBezTo>
                  <a:cubicBezTo>
                    <a:pt x="121" y="398"/>
                    <a:pt x="123" y="396"/>
                    <a:pt x="124" y="394"/>
                  </a:cubicBezTo>
                  <a:cubicBezTo>
                    <a:pt x="124" y="393"/>
                    <a:pt x="124" y="391"/>
                    <a:pt x="123" y="390"/>
                  </a:cubicBezTo>
                  <a:cubicBezTo>
                    <a:pt x="122" y="388"/>
                    <a:pt x="119" y="386"/>
                    <a:pt x="118" y="385"/>
                  </a:cubicBezTo>
                  <a:cubicBezTo>
                    <a:pt x="115" y="384"/>
                    <a:pt x="111" y="382"/>
                    <a:pt x="110" y="380"/>
                  </a:cubicBezTo>
                  <a:cubicBezTo>
                    <a:pt x="109" y="379"/>
                    <a:pt x="107" y="377"/>
                    <a:pt x="106" y="376"/>
                  </a:cubicBezTo>
                  <a:cubicBezTo>
                    <a:pt x="105" y="375"/>
                    <a:pt x="103" y="375"/>
                    <a:pt x="102" y="375"/>
                  </a:cubicBezTo>
                  <a:cubicBezTo>
                    <a:pt x="101" y="375"/>
                    <a:pt x="98" y="377"/>
                    <a:pt x="98" y="378"/>
                  </a:cubicBezTo>
                  <a:cubicBezTo>
                    <a:pt x="96" y="379"/>
                    <a:pt x="94" y="381"/>
                    <a:pt x="94" y="381"/>
                  </a:cubicBezTo>
                  <a:cubicBezTo>
                    <a:pt x="92" y="381"/>
                    <a:pt x="90" y="381"/>
                    <a:pt x="90" y="381"/>
                  </a:cubicBezTo>
                  <a:cubicBezTo>
                    <a:pt x="89" y="381"/>
                    <a:pt x="87" y="379"/>
                    <a:pt x="86" y="379"/>
                  </a:cubicBezTo>
                  <a:cubicBezTo>
                    <a:pt x="86" y="379"/>
                    <a:pt x="83" y="378"/>
                    <a:pt x="82" y="378"/>
                  </a:cubicBezTo>
                  <a:cubicBezTo>
                    <a:pt x="81" y="378"/>
                    <a:pt x="78" y="379"/>
                    <a:pt x="77" y="378"/>
                  </a:cubicBezTo>
                  <a:cubicBezTo>
                    <a:pt x="75" y="377"/>
                    <a:pt x="72" y="375"/>
                    <a:pt x="71" y="373"/>
                  </a:cubicBezTo>
                  <a:cubicBezTo>
                    <a:pt x="70" y="372"/>
                    <a:pt x="70" y="370"/>
                    <a:pt x="70" y="368"/>
                  </a:cubicBezTo>
                  <a:cubicBezTo>
                    <a:pt x="69" y="367"/>
                    <a:pt x="69" y="366"/>
                    <a:pt x="68" y="365"/>
                  </a:cubicBezTo>
                  <a:cubicBezTo>
                    <a:pt x="67" y="364"/>
                    <a:pt x="64" y="365"/>
                    <a:pt x="63" y="364"/>
                  </a:cubicBezTo>
                  <a:cubicBezTo>
                    <a:pt x="62" y="364"/>
                    <a:pt x="60" y="363"/>
                    <a:pt x="59" y="362"/>
                  </a:cubicBezTo>
                  <a:cubicBezTo>
                    <a:pt x="58" y="361"/>
                    <a:pt x="58" y="358"/>
                    <a:pt x="58" y="356"/>
                  </a:cubicBezTo>
                  <a:cubicBezTo>
                    <a:pt x="57" y="355"/>
                    <a:pt x="57" y="351"/>
                    <a:pt x="56" y="350"/>
                  </a:cubicBezTo>
                  <a:cubicBezTo>
                    <a:pt x="55" y="349"/>
                    <a:pt x="54" y="346"/>
                    <a:pt x="53" y="345"/>
                  </a:cubicBezTo>
                  <a:cubicBezTo>
                    <a:pt x="51" y="343"/>
                    <a:pt x="48" y="342"/>
                    <a:pt x="46" y="342"/>
                  </a:cubicBezTo>
                  <a:cubicBezTo>
                    <a:pt x="45" y="341"/>
                    <a:pt x="41" y="342"/>
                    <a:pt x="39" y="341"/>
                  </a:cubicBezTo>
                  <a:cubicBezTo>
                    <a:pt x="37" y="341"/>
                    <a:pt x="34" y="340"/>
                    <a:pt x="33" y="339"/>
                  </a:cubicBezTo>
                  <a:cubicBezTo>
                    <a:pt x="30" y="339"/>
                    <a:pt x="26" y="335"/>
                    <a:pt x="25" y="333"/>
                  </a:cubicBezTo>
                  <a:cubicBezTo>
                    <a:pt x="23" y="332"/>
                    <a:pt x="20" y="328"/>
                    <a:pt x="18" y="327"/>
                  </a:cubicBezTo>
                  <a:cubicBezTo>
                    <a:pt x="18" y="326"/>
                    <a:pt x="17" y="325"/>
                    <a:pt x="16" y="324"/>
                  </a:cubicBezTo>
                  <a:cubicBezTo>
                    <a:pt x="15" y="323"/>
                    <a:pt x="13" y="323"/>
                    <a:pt x="11" y="322"/>
                  </a:cubicBezTo>
                  <a:cubicBezTo>
                    <a:pt x="10" y="322"/>
                    <a:pt x="8" y="322"/>
                    <a:pt x="7" y="322"/>
                  </a:cubicBezTo>
                  <a:cubicBezTo>
                    <a:pt x="5" y="323"/>
                    <a:pt x="4" y="326"/>
                    <a:pt x="2" y="326"/>
                  </a:cubicBezTo>
                  <a:cubicBezTo>
                    <a:pt x="1" y="327"/>
                    <a:pt x="1" y="327"/>
                    <a:pt x="0" y="328"/>
                  </a:cubicBezTo>
                  <a:cubicBezTo>
                    <a:pt x="0" y="327"/>
                    <a:pt x="0" y="326"/>
                    <a:pt x="0" y="326"/>
                  </a:cubicBezTo>
                  <a:cubicBezTo>
                    <a:pt x="1" y="325"/>
                    <a:pt x="1" y="323"/>
                    <a:pt x="2" y="322"/>
                  </a:cubicBezTo>
                  <a:cubicBezTo>
                    <a:pt x="3" y="322"/>
                    <a:pt x="5" y="320"/>
                    <a:pt x="6" y="318"/>
                  </a:cubicBezTo>
                  <a:cubicBezTo>
                    <a:pt x="7" y="318"/>
                    <a:pt x="9" y="316"/>
                    <a:pt x="10" y="314"/>
                  </a:cubicBezTo>
                  <a:cubicBezTo>
                    <a:pt x="11" y="314"/>
                    <a:pt x="12" y="312"/>
                    <a:pt x="13" y="311"/>
                  </a:cubicBezTo>
                  <a:cubicBezTo>
                    <a:pt x="13" y="310"/>
                    <a:pt x="12" y="308"/>
                    <a:pt x="12" y="307"/>
                  </a:cubicBezTo>
                  <a:cubicBezTo>
                    <a:pt x="12" y="307"/>
                    <a:pt x="12" y="305"/>
                    <a:pt x="13" y="305"/>
                  </a:cubicBezTo>
                  <a:cubicBezTo>
                    <a:pt x="13" y="303"/>
                    <a:pt x="13" y="301"/>
                    <a:pt x="13" y="299"/>
                  </a:cubicBezTo>
                  <a:cubicBezTo>
                    <a:pt x="14" y="298"/>
                    <a:pt x="15" y="295"/>
                    <a:pt x="16" y="294"/>
                  </a:cubicBezTo>
                  <a:cubicBezTo>
                    <a:pt x="17" y="293"/>
                    <a:pt x="19" y="290"/>
                    <a:pt x="21" y="289"/>
                  </a:cubicBezTo>
                  <a:cubicBezTo>
                    <a:pt x="21" y="288"/>
                    <a:pt x="24" y="286"/>
                    <a:pt x="25" y="286"/>
                  </a:cubicBezTo>
                  <a:cubicBezTo>
                    <a:pt x="26" y="285"/>
                    <a:pt x="29" y="284"/>
                    <a:pt x="30" y="283"/>
                  </a:cubicBezTo>
                  <a:cubicBezTo>
                    <a:pt x="30" y="282"/>
                    <a:pt x="31" y="281"/>
                    <a:pt x="32" y="280"/>
                  </a:cubicBezTo>
                  <a:cubicBezTo>
                    <a:pt x="32" y="280"/>
                    <a:pt x="32" y="278"/>
                    <a:pt x="32" y="277"/>
                  </a:cubicBezTo>
                  <a:cubicBezTo>
                    <a:pt x="32" y="277"/>
                    <a:pt x="32" y="275"/>
                    <a:pt x="32" y="274"/>
                  </a:cubicBezTo>
                  <a:cubicBezTo>
                    <a:pt x="32" y="273"/>
                    <a:pt x="33" y="272"/>
                    <a:pt x="33" y="272"/>
                  </a:cubicBezTo>
                  <a:cubicBezTo>
                    <a:pt x="34" y="271"/>
                    <a:pt x="36" y="269"/>
                    <a:pt x="37" y="269"/>
                  </a:cubicBezTo>
                  <a:cubicBezTo>
                    <a:pt x="38" y="268"/>
                    <a:pt x="41" y="266"/>
                    <a:pt x="42" y="266"/>
                  </a:cubicBezTo>
                  <a:cubicBezTo>
                    <a:pt x="43" y="265"/>
                    <a:pt x="45" y="265"/>
                    <a:pt x="47" y="264"/>
                  </a:cubicBezTo>
                  <a:cubicBezTo>
                    <a:pt x="48" y="264"/>
                    <a:pt x="50" y="263"/>
                    <a:pt x="51" y="262"/>
                  </a:cubicBezTo>
                  <a:cubicBezTo>
                    <a:pt x="52" y="261"/>
                    <a:pt x="53" y="259"/>
                    <a:pt x="53" y="258"/>
                  </a:cubicBezTo>
                  <a:cubicBezTo>
                    <a:pt x="53" y="257"/>
                    <a:pt x="52" y="256"/>
                    <a:pt x="52" y="255"/>
                  </a:cubicBezTo>
                  <a:cubicBezTo>
                    <a:pt x="51" y="254"/>
                    <a:pt x="49" y="253"/>
                    <a:pt x="49" y="253"/>
                  </a:cubicBezTo>
                  <a:cubicBezTo>
                    <a:pt x="49" y="252"/>
                    <a:pt x="48" y="251"/>
                    <a:pt x="48" y="251"/>
                  </a:cubicBezTo>
                  <a:cubicBezTo>
                    <a:pt x="48" y="250"/>
                    <a:pt x="48" y="248"/>
                    <a:pt x="48" y="247"/>
                  </a:cubicBezTo>
                  <a:cubicBezTo>
                    <a:pt x="48" y="245"/>
                    <a:pt x="47" y="243"/>
                    <a:pt x="47" y="241"/>
                  </a:cubicBezTo>
                  <a:cubicBezTo>
                    <a:pt x="47" y="241"/>
                    <a:pt x="48" y="239"/>
                    <a:pt x="48" y="239"/>
                  </a:cubicBezTo>
                  <a:cubicBezTo>
                    <a:pt x="47" y="238"/>
                    <a:pt x="46" y="237"/>
                    <a:pt x="46" y="237"/>
                  </a:cubicBezTo>
                  <a:cubicBezTo>
                    <a:pt x="45" y="237"/>
                    <a:pt x="44" y="237"/>
                    <a:pt x="43" y="236"/>
                  </a:cubicBezTo>
                  <a:cubicBezTo>
                    <a:pt x="42" y="236"/>
                    <a:pt x="41" y="234"/>
                    <a:pt x="41" y="233"/>
                  </a:cubicBezTo>
                  <a:cubicBezTo>
                    <a:pt x="40" y="232"/>
                    <a:pt x="38" y="231"/>
                    <a:pt x="37" y="231"/>
                  </a:cubicBezTo>
                  <a:cubicBezTo>
                    <a:pt x="36" y="231"/>
                    <a:pt x="34" y="230"/>
                    <a:pt x="33" y="230"/>
                  </a:cubicBezTo>
                  <a:cubicBezTo>
                    <a:pt x="32" y="230"/>
                    <a:pt x="30" y="230"/>
                    <a:pt x="29" y="230"/>
                  </a:cubicBezTo>
                  <a:cubicBezTo>
                    <a:pt x="29" y="230"/>
                    <a:pt x="27" y="232"/>
                    <a:pt x="26" y="232"/>
                  </a:cubicBezTo>
                  <a:cubicBezTo>
                    <a:pt x="25" y="232"/>
                    <a:pt x="22" y="232"/>
                    <a:pt x="21" y="232"/>
                  </a:cubicBezTo>
                  <a:cubicBezTo>
                    <a:pt x="21" y="232"/>
                    <a:pt x="19" y="230"/>
                    <a:pt x="19" y="229"/>
                  </a:cubicBezTo>
                  <a:cubicBezTo>
                    <a:pt x="18" y="229"/>
                    <a:pt x="17" y="227"/>
                    <a:pt x="17" y="226"/>
                  </a:cubicBezTo>
                  <a:cubicBezTo>
                    <a:pt x="16" y="225"/>
                    <a:pt x="16" y="222"/>
                    <a:pt x="16" y="221"/>
                  </a:cubicBezTo>
                  <a:cubicBezTo>
                    <a:pt x="16" y="220"/>
                    <a:pt x="16" y="218"/>
                    <a:pt x="15" y="216"/>
                  </a:cubicBezTo>
                  <a:cubicBezTo>
                    <a:pt x="15" y="216"/>
                    <a:pt x="14" y="214"/>
                    <a:pt x="14" y="213"/>
                  </a:cubicBezTo>
                  <a:cubicBezTo>
                    <a:pt x="13" y="212"/>
                    <a:pt x="12" y="211"/>
                    <a:pt x="12" y="210"/>
                  </a:cubicBezTo>
                  <a:cubicBezTo>
                    <a:pt x="11" y="210"/>
                    <a:pt x="9" y="209"/>
                    <a:pt x="9" y="208"/>
                  </a:cubicBezTo>
                  <a:cubicBezTo>
                    <a:pt x="9" y="208"/>
                    <a:pt x="9" y="207"/>
                    <a:pt x="9" y="206"/>
                  </a:cubicBezTo>
                  <a:cubicBezTo>
                    <a:pt x="9" y="206"/>
                    <a:pt x="9" y="204"/>
                    <a:pt x="9" y="204"/>
                  </a:cubicBezTo>
                  <a:cubicBezTo>
                    <a:pt x="9" y="204"/>
                    <a:pt x="10" y="204"/>
                    <a:pt x="11" y="204"/>
                  </a:cubicBezTo>
                  <a:cubicBezTo>
                    <a:pt x="11" y="204"/>
                    <a:pt x="12" y="204"/>
                    <a:pt x="13" y="204"/>
                  </a:cubicBezTo>
                  <a:cubicBezTo>
                    <a:pt x="13" y="204"/>
                    <a:pt x="14" y="203"/>
                    <a:pt x="14" y="203"/>
                  </a:cubicBezTo>
                  <a:cubicBezTo>
                    <a:pt x="16" y="203"/>
                    <a:pt x="18" y="201"/>
                    <a:pt x="20" y="201"/>
                  </a:cubicBezTo>
                  <a:cubicBezTo>
                    <a:pt x="21" y="200"/>
                    <a:pt x="25" y="197"/>
                    <a:pt x="26" y="196"/>
                  </a:cubicBezTo>
                  <a:cubicBezTo>
                    <a:pt x="28" y="194"/>
                    <a:pt x="30" y="191"/>
                    <a:pt x="31" y="189"/>
                  </a:cubicBezTo>
                  <a:cubicBezTo>
                    <a:pt x="32" y="188"/>
                    <a:pt x="33" y="186"/>
                    <a:pt x="34" y="184"/>
                  </a:cubicBezTo>
                  <a:cubicBezTo>
                    <a:pt x="34" y="183"/>
                    <a:pt x="34" y="182"/>
                    <a:pt x="34" y="181"/>
                  </a:cubicBezTo>
                  <a:cubicBezTo>
                    <a:pt x="34" y="179"/>
                    <a:pt x="34" y="176"/>
                    <a:pt x="34" y="175"/>
                  </a:cubicBezTo>
                  <a:cubicBezTo>
                    <a:pt x="34" y="174"/>
                    <a:pt x="34" y="172"/>
                    <a:pt x="34" y="171"/>
                  </a:cubicBezTo>
                  <a:cubicBezTo>
                    <a:pt x="34" y="170"/>
                    <a:pt x="33" y="168"/>
                    <a:pt x="34" y="167"/>
                  </a:cubicBezTo>
                  <a:cubicBezTo>
                    <a:pt x="34" y="167"/>
                    <a:pt x="35" y="165"/>
                    <a:pt x="36" y="165"/>
                  </a:cubicBezTo>
                  <a:cubicBezTo>
                    <a:pt x="36" y="165"/>
                    <a:pt x="37" y="165"/>
                    <a:pt x="37" y="166"/>
                  </a:cubicBezTo>
                  <a:cubicBezTo>
                    <a:pt x="38" y="166"/>
                    <a:pt x="39" y="167"/>
                    <a:pt x="40" y="168"/>
                  </a:cubicBezTo>
                  <a:cubicBezTo>
                    <a:pt x="40" y="169"/>
                    <a:pt x="41" y="171"/>
                    <a:pt x="41" y="171"/>
                  </a:cubicBezTo>
                  <a:cubicBezTo>
                    <a:pt x="42" y="172"/>
                    <a:pt x="44" y="172"/>
                    <a:pt x="44" y="172"/>
                  </a:cubicBezTo>
                  <a:cubicBezTo>
                    <a:pt x="45" y="172"/>
                    <a:pt x="46" y="172"/>
                    <a:pt x="47" y="172"/>
                  </a:cubicBezTo>
                  <a:cubicBezTo>
                    <a:pt x="48" y="171"/>
                    <a:pt x="49" y="171"/>
                    <a:pt x="50" y="170"/>
                  </a:cubicBezTo>
                  <a:cubicBezTo>
                    <a:pt x="51" y="170"/>
                    <a:pt x="52" y="168"/>
                    <a:pt x="53" y="168"/>
                  </a:cubicBezTo>
                  <a:cubicBezTo>
                    <a:pt x="54" y="168"/>
                    <a:pt x="55" y="169"/>
                    <a:pt x="56" y="169"/>
                  </a:cubicBezTo>
                  <a:cubicBezTo>
                    <a:pt x="57" y="170"/>
                    <a:pt x="58" y="171"/>
                    <a:pt x="59" y="172"/>
                  </a:cubicBezTo>
                  <a:cubicBezTo>
                    <a:pt x="59" y="172"/>
                    <a:pt x="61" y="172"/>
                    <a:pt x="62" y="172"/>
                  </a:cubicBezTo>
                  <a:cubicBezTo>
                    <a:pt x="63" y="172"/>
                    <a:pt x="64" y="171"/>
                    <a:pt x="65" y="171"/>
                  </a:cubicBezTo>
                  <a:cubicBezTo>
                    <a:pt x="66" y="170"/>
                    <a:pt x="67" y="170"/>
                    <a:pt x="68" y="170"/>
                  </a:cubicBezTo>
                  <a:cubicBezTo>
                    <a:pt x="69" y="169"/>
                    <a:pt x="73" y="170"/>
                    <a:pt x="74" y="170"/>
                  </a:cubicBezTo>
                  <a:cubicBezTo>
                    <a:pt x="76" y="170"/>
                    <a:pt x="78" y="170"/>
                    <a:pt x="80" y="170"/>
                  </a:cubicBezTo>
                  <a:cubicBezTo>
                    <a:pt x="81" y="170"/>
                    <a:pt x="83" y="169"/>
                    <a:pt x="85" y="169"/>
                  </a:cubicBezTo>
                  <a:cubicBezTo>
                    <a:pt x="86" y="169"/>
                    <a:pt x="90" y="168"/>
                    <a:pt x="92" y="167"/>
                  </a:cubicBezTo>
                  <a:cubicBezTo>
                    <a:pt x="94" y="167"/>
                    <a:pt x="96" y="165"/>
                    <a:pt x="97" y="165"/>
                  </a:cubicBezTo>
                  <a:cubicBezTo>
                    <a:pt x="98" y="164"/>
                    <a:pt x="99" y="163"/>
                    <a:pt x="100" y="162"/>
                  </a:cubicBezTo>
                  <a:cubicBezTo>
                    <a:pt x="100" y="162"/>
                    <a:pt x="101" y="161"/>
                    <a:pt x="101" y="161"/>
                  </a:cubicBezTo>
                  <a:cubicBezTo>
                    <a:pt x="101" y="160"/>
                    <a:pt x="99" y="159"/>
                    <a:pt x="99" y="159"/>
                  </a:cubicBezTo>
                  <a:cubicBezTo>
                    <a:pt x="98" y="158"/>
                    <a:pt x="98" y="156"/>
                    <a:pt x="98" y="156"/>
                  </a:cubicBezTo>
                  <a:cubicBezTo>
                    <a:pt x="97" y="155"/>
                    <a:pt x="96" y="154"/>
                    <a:pt x="96" y="153"/>
                  </a:cubicBezTo>
                  <a:cubicBezTo>
                    <a:pt x="96" y="152"/>
                    <a:pt x="97" y="151"/>
                    <a:pt x="97" y="150"/>
                  </a:cubicBezTo>
                  <a:cubicBezTo>
                    <a:pt x="98" y="149"/>
                    <a:pt x="99" y="149"/>
                    <a:pt x="100" y="148"/>
                  </a:cubicBezTo>
                  <a:cubicBezTo>
                    <a:pt x="101" y="147"/>
                    <a:pt x="102" y="146"/>
                    <a:pt x="103" y="145"/>
                  </a:cubicBezTo>
                  <a:cubicBezTo>
                    <a:pt x="103" y="144"/>
                    <a:pt x="103" y="142"/>
                    <a:pt x="103" y="141"/>
                  </a:cubicBezTo>
                  <a:cubicBezTo>
                    <a:pt x="103" y="140"/>
                    <a:pt x="102" y="138"/>
                    <a:pt x="102" y="137"/>
                  </a:cubicBezTo>
                  <a:cubicBezTo>
                    <a:pt x="102" y="136"/>
                    <a:pt x="101" y="134"/>
                    <a:pt x="101" y="133"/>
                  </a:cubicBezTo>
                  <a:cubicBezTo>
                    <a:pt x="100" y="132"/>
                    <a:pt x="99" y="129"/>
                    <a:pt x="98" y="128"/>
                  </a:cubicBezTo>
                  <a:cubicBezTo>
                    <a:pt x="97" y="126"/>
                    <a:pt x="96" y="122"/>
                    <a:pt x="94" y="121"/>
                  </a:cubicBezTo>
                  <a:cubicBezTo>
                    <a:pt x="94" y="119"/>
                    <a:pt x="91" y="117"/>
                    <a:pt x="90" y="115"/>
                  </a:cubicBezTo>
                  <a:cubicBezTo>
                    <a:pt x="90" y="115"/>
                    <a:pt x="88" y="114"/>
                    <a:pt x="87" y="114"/>
                  </a:cubicBezTo>
                  <a:cubicBezTo>
                    <a:pt x="86" y="113"/>
                    <a:pt x="85" y="113"/>
                    <a:pt x="84" y="113"/>
                  </a:cubicBezTo>
                  <a:cubicBezTo>
                    <a:pt x="83" y="113"/>
                    <a:pt x="82" y="112"/>
                    <a:pt x="82" y="111"/>
                  </a:cubicBezTo>
                  <a:cubicBezTo>
                    <a:pt x="82" y="111"/>
                    <a:pt x="83" y="110"/>
                    <a:pt x="83" y="109"/>
                  </a:cubicBezTo>
                  <a:cubicBezTo>
                    <a:pt x="83" y="109"/>
                    <a:pt x="84" y="109"/>
                    <a:pt x="85" y="109"/>
                  </a:cubicBezTo>
                  <a:cubicBezTo>
                    <a:pt x="86" y="109"/>
                    <a:pt x="87" y="109"/>
                    <a:pt x="88" y="109"/>
                  </a:cubicBezTo>
                  <a:cubicBezTo>
                    <a:pt x="89" y="109"/>
                    <a:pt x="90" y="110"/>
                    <a:pt x="91" y="110"/>
                  </a:cubicBezTo>
                  <a:cubicBezTo>
                    <a:pt x="92" y="109"/>
                    <a:pt x="93" y="109"/>
                    <a:pt x="94" y="108"/>
                  </a:cubicBezTo>
                  <a:cubicBezTo>
                    <a:pt x="94" y="108"/>
                    <a:pt x="95" y="108"/>
                    <a:pt x="96" y="108"/>
                  </a:cubicBezTo>
                  <a:cubicBezTo>
                    <a:pt x="97" y="108"/>
                    <a:pt x="98" y="107"/>
                    <a:pt x="98" y="107"/>
                  </a:cubicBezTo>
                  <a:cubicBezTo>
                    <a:pt x="98" y="106"/>
                    <a:pt x="99" y="105"/>
                    <a:pt x="99" y="104"/>
                  </a:cubicBezTo>
                  <a:cubicBezTo>
                    <a:pt x="100" y="103"/>
                    <a:pt x="99" y="101"/>
                    <a:pt x="100" y="100"/>
                  </a:cubicBezTo>
                  <a:cubicBezTo>
                    <a:pt x="100" y="99"/>
                    <a:pt x="101" y="98"/>
                    <a:pt x="102" y="97"/>
                  </a:cubicBezTo>
                  <a:cubicBezTo>
                    <a:pt x="102" y="96"/>
                    <a:pt x="103" y="96"/>
                    <a:pt x="103" y="96"/>
                  </a:cubicBezTo>
                  <a:cubicBezTo>
                    <a:pt x="104" y="95"/>
                    <a:pt x="106" y="95"/>
                    <a:pt x="106" y="95"/>
                  </a:cubicBezTo>
                  <a:cubicBezTo>
                    <a:pt x="108" y="95"/>
                    <a:pt x="112" y="95"/>
                    <a:pt x="114" y="95"/>
                  </a:cubicBezTo>
                  <a:cubicBezTo>
                    <a:pt x="116" y="94"/>
                    <a:pt x="120" y="94"/>
                    <a:pt x="122" y="94"/>
                  </a:cubicBezTo>
                  <a:cubicBezTo>
                    <a:pt x="122" y="93"/>
                    <a:pt x="124" y="92"/>
                    <a:pt x="125" y="91"/>
                  </a:cubicBezTo>
                  <a:cubicBezTo>
                    <a:pt x="126" y="90"/>
                    <a:pt x="128" y="87"/>
                    <a:pt x="129" y="85"/>
                  </a:cubicBezTo>
                  <a:cubicBezTo>
                    <a:pt x="129" y="85"/>
                    <a:pt x="130" y="83"/>
                    <a:pt x="131" y="82"/>
                  </a:cubicBezTo>
                  <a:cubicBezTo>
                    <a:pt x="131" y="81"/>
                    <a:pt x="133" y="80"/>
                    <a:pt x="134" y="80"/>
                  </a:cubicBezTo>
                  <a:cubicBezTo>
                    <a:pt x="134" y="79"/>
                    <a:pt x="138" y="78"/>
                    <a:pt x="138" y="77"/>
                  </a:cubicBezTo>
                  <a:cubicBezTo>
                    <a:pt x="139" y="77"/>
                    <a:pt x="140" y="76"/>
                    <a:pt x="141" y="75"/>
                  </a:cubicBezTo>
                  <a:cubicBezTo>
                    <a:pt x="141" y="74"/>
                    <a:pt x="142" y="73"/>
                    <a:pt x="142" y="72"/>
                  </a:cubicBezTo>
                  <a:cubicBezTo>
                    <a:pt x="143" y="71"/>
                    <a:pt x="143" y="69"/>
                    <a:pt x="142" y="68"/>
                  </a:cubicBezTo>
                  <a:cubicBezTo>
                    <a:pt x="142" y="67"/>
                    <a:pt x="141" y="65"/>
                    <a:pt x="140" y="65"/>
                  </a:cubicBezTo>
                  <a:cubicBezTo>
                    <a:pt x="139" y="65"/>
                    <a:pt x="137" y="65"/>
                    <a:pt x="136" y="64"/>
                  </a:cubicBezTo>
                  <a:cubicBezTo>
                    <a:pt x="135" y="64"/>
                    <a:pt x="133" y="63"/>
                    <a:pt x="132" y="62"/>
                  </a:cubicBezTo>
                  <a:cubicBezTo>
                    <a:pt x="131" y="62"/>
                    <a:pt x="130" y="62"/>
                    <a:pt x="130" y="61"/>
                  </a:cubicBezTo>
                  <a:cubicBezTo>
                    <a:pt x="130" y="61"/>
                    <a:pt x="130" y="59"/>
                    <a:pt x="130" y="58"/>
                  </a:cubicBezTo>
                  <a:cubicBezTo>
                    <a:pt x="130" y="58"/>
                    <a:pt x="130" y="57"/>
                    <a:pt x="130" y="57"/>
                  </a:cubicBezTo>
                  <a:cubicBezTo>
                    <a:pt x="131" y="55"/>
                    <a:pt x="134" y="54"/>
                    <a:pt x="135" y="53"/>
                  </a:cubicBezTo>
                  <a:cubicBezTo>
                    <a:pt x="136" y="53"/>
                    <a:pt x="138" y="52"/>
                    <a:pt x="139" y="51"/>
                  </a:cubicBezTo>
                  <a:cubicBezTo>
                    <a:pt x="139" y="51"/>
                    <a:pt x="140" y="49"/>
                    <a:pt x="141" y="49"/>
                  </a:cubicBezTo>
                  <a:cubicBezTo>
                    <a:pt x="141" y="48"/>
                    <a:pt x="142" y="47"/>
                    <a:pt x="142" y="47"/>
                  </a:cubicBezTo>
                  <a:cubicBezTo>
                    <a:pt x="141" y="46"/>
                    <a:pt x="139" y="45"/>
                    <a:pt x="139" y="44"/>
                  </a:cubicBezTo>
                  <a:cubicBezTo>
                    <a:pt x="139" y="44"/>
                    <a:pt x="139" y="43"/>
                    <a:pt x="139" y="42"/>
                  </a:cubicBezTo>
                  <a:cubicBezTo>
                    <a:pt x="140" y="41"/>
                    <a:pt x="140" y="39"/>
                    <a:pt x="141" y="38"/>
                  </a:cubicBezTo>
                  <a:cubicBezTo>
                    <a:pt x="141" y="38"/>
                    <a:pt x="142" y="37"/>
                    <a:pt x="142" y="37"/>
                  </a:cubicBezTo>
                  <a:cubicBezTo>
                    <a:pt x="143" y="36"/>
                    <a:pt x="143" y="35"/>
                    <a:pt x="143" y="34"/>
                  </a:cubicBezTo>
                  <a:cubicBezTo>
                    <a:pt x="143" y="33"/>
                    <a:pt x="143" y="32"/>
                    <a:pt x="143" y="31"/>
                  </a:cubicBezTo>
                  <a:cubicBezTo>
                    <a:pt x="143" y="30"/>
                    <a:pt x="142" y="28"/>
                    <a:pt x="142" y="28"/>
                  </a:cubicBezTo>
                  <a:cubicBezTo>
                    <a:pt x="142" y="27"/>
                    <a:pt x="141" y="26"/>
                    <a:pt x="140" y="25"/>
                  </a:cubicBezTo>
                  <a:cubicBezTo>
                    <a:pt x="140" y="25"/>
                    <a:pt x="140" y="24"/>
                    <a:pt x="140" y="24"/>
                  </a:cubicBezTo>
                  <a:cubicBezTo>
                    <a:pt x="140" y="24"/>
                    <a:pt x="141" y="24"/>
                    <a:pt x="142" y="24"/>
                  </a:cubicBezTo>
                  <a:cubicBezTo>
                    <a:pt x="142" y="23"/>
                    <a:pt x="145" y="23"/>
                    <a:pt x="146" y="22"/>
                  </a:cubicBezTo>
                  <a:cubicBezTo>
                    <a:pt x="147" y="22"/>
                    <a:pt x="148" y="21"/>
                    <a:pt x="148" y="21"/>
                  </a:cubicBezTo>
                  <a:cubicBezTo>
                    <a:pt x="149" y="20"/>
                    <a:pt x="150" y="20"/>
                    <a:pt x="150" y="19"/>
                  </a:cubicBezTo>
                  <a:cubicBezTo>
                    <a:pt x="151" y="19"/>
                    <a:pt x="152" y="18"/>
                    <a:pt x="152" y="17"/>
                  </a:cubicBezTo>
                  <a:cubicBezTo>
                    <a:pt x="152" y="16"/>
                    <a:pt x="152" y="15"/>
                    <a:pt x="152" y="14"/>
                  </a:cubicBezTo>
                  <a:cubicBezTo>
                    <a:pt x="152" y="14"/>
                    <a:pt x="151" y="12"/>
                    <a:pt x="151" y="12"/>
                  </a:cubicBezTo>
                  <a:cubicBezTo>
                    <a:pt x="150" y="11"/>
                    <a:pt x="150" y="10"/>
                    <a:pt x="150" y="9"/>
                  </a:cubicBezTo>
                  <a:cubicBezTo>
                    <a:pt x="149" y="8"/>
                    <a:pt x="148" y="7"/>
                    <a:pt x="148" y="6"/>
                  </a:cubicBezTo>
                  <a:cubicBezTo>
                    <a:pt x="148" y="5"/>
                    <a:pt x="148" y="4"/>
                    <a:pt x="149" y="3"/>
                  </a:cubicBezTo>
                  <a:cubicBezTo>
                    <a:pt x="149" y="2"/>
                    <a:pt x="150" y="1"/>
                    <a:pt x="150" y="1"/>
                  </a:cubicBezTo>
                  <a:cubicBezTo>
                    <a:pt x="150" y="0"/>
                    <a:pt x="152" y="0"/>
                    <a:pt x="152" y="0"/>
                  </a:cubicBezTo>
                  <a:cubicBezTo>
                    <a:pt x="153" y="0"/>
                    <a:pt x="154" y="1"/>
                    <a:pt x="155" y="1"/>
                  </a:cubicBezTo>
                  <a:cubicBezTo>
                    <a:pt x="156" y="2"/>
                    <a:pt x="157" y="3"/>
                    <a:pt x="157" y="4"/>
                  </a:cubicBezTo>
                  <a:cubicBezTo>
                    <a:pt x="158" y="4"/>
                    <a:pt x="158" y="5"/>
                    <a:pt x="159" y="6"/>
                  </a:cubicBezTo>
                  <a:cubicBezTo>
                    <a:pt x="159" y="7"/>
                    <a:pt x="161" y="8"/>
                    <a:pt x="161" y="8"/>
                  </a:cubicBezTo>
                  <a:cubicBezTo>
                    <a:pt x="162" y="9"/>
                    <a:pt x="164" y="10"/>
                    <a:pt x="164" y="9"/>
                  </a:cubicBezTo>
                  <a:cubicBezTo>
                    <a:pt x="166" y="9"/>
                    <a:pt x="167" y="8"/>
                    <a:pt x="168" y="8"/>
                  </a:cubicBezTo>
                  <a:cubicBezTo>
                    <a:pt x="169" y="7"/>
                    <a:pt x="171" y="7"/>
                    <a:pt x="173" y="7"/>
                  </a:cubicBezTo>
                  <a:cubicBezTo>
                    <a:pt x="174" y="6"/>
                    <a:pt x="176" y="7"/>
                    <a:pt x="178" y="7"/>
                  </a:cubicBezTo>
                  <a:cubicBezTo>
                    <a:pt x="178" y="7"/>
                    <a:pt x="179" y="8"/>
                    <a:pt x="180" y="8"/>
                  </a:cubicBezTo>
                  <a:cubicBezTo>
                    <a:pt x="181" y="9"/>
                    <a:pt x="183" y="12"/>
                    <a:pt x="184" y="13"/>
                  </a:cubicBezTo>
                  <a:cubicBezTo>
                    <a:pt x="185" y="14"/>
                    <a:pt x="186" y="16"/>
                    <a:pt x="187" y="17"/>
                  </a:cubicBezTo>
                  <a:cubicBezTo>
                    <a:pt x="188" y="18"/>
                    <a:pt x="189" y="20"/>
                    <a:pt x="190" y="20"/>
                  </a:cubicBezTo>
                  <a:cubicBezTo>
                    <a:pt x="191" y="20"/>
                    <a:pt x="193" y="21"/>
                    <a:pt x="194" y="21"/>
                  </a:cubicBezTo>
                  <a:cubicBezTo>
                    <a:pt x="195" y="21"/>
                    <a:pt x="196" y="20"/>
                    <a:pt x="197" y="20"/>
                  </a:cubicBezTo>
                  <a:cubicBezTo>
                    <a:pt x="198" y="20"/>
                    <a:pt x="199" y="19"/>
                    <a:pt x="200" y="18"/>
                  </a:cubicBezTo>
                  <a:cubicBezTo>
                    <a:pt x="201" y="18"/>
                    <a:pt x="203" y="17"/>
                    <a:pt x="204" y="17"/>
                  </a:cubicBezTo>
                  <a:cubicBezTo>
                    <a:pt x="204" y="17"/>
                    <a:pt x="206" y="17"/>
                    <a:pt x="206" y="18"/>
                  </a:cubicBezTo>
                  <a:cubicBezTo>
                    <a:pt x="208" y="18"/>
                    <a:pt x="210" y="19"/>
                    <a:pt x="210" y="19"/>
                  </a:cubicBezTo>
                  <a:cubicBezTo>
                    <a:pt x="211" y="20"/>
                    <a:pt x="212" y="20"/>
                    <a:pt x="213" y="21"/>
                  </a:cubicBezTo>
                  <a:cubicBezTo>
                    <a:pt x="214" y="21"/>
                    <a:pt x="216" y="23"/>
                    <a:pt x="216" y="24"/>
                  </a:cubicBezTo>
                  <a:cubicBezTo>
                    <a:pt x="218" y="25"/>
                    <a:pt x="220" y="28"/>
                    <a:pt x="221" y="29"/>
                  </a:cubicBezTo>
                  <a:cubicBezTo>
                    <a:pt x="222" y="30"/>
                    <a:pt x="224" y="32"/>
                    <a:pt x="226" y="33"/>
                  </a:cubicBezTo>
                  <a:cubicBezTo>
                    <a:pt x="226" y="34"/>
                    <a:pt x="228" y="36"/>
                    <a:pt x="229" y="36"/>
                  </a:cubicBezTo>
                  <a:cubicBezTo>
                    <a:pt x="230" y="37"/>
                    <a:pt x="232" y="38"/>
                    <a:pt x="233" y="38"/>
                  </a:cubicBezTo>
                  <a:cubicBezTo>
                    <a:pt x="234" y="39"/>
                    <a:pt x="236" y="39"/>
                    <a:pt x="237" y="39"/>
                  </a:cubicBezTo>
                  <a:cubicBezTo>
                    <a:pt x="239" y="40"/>
                    <a:pt x="241" y="39"/>
                    <a:pt x="242" y="39"/>
                  </a:cubicBezTo>
                  <a:cubicBezTo>
                    <a:pt x="243" y="39"/>
                    <a:pt x="244" y="38"/>
                    <a:pt x="245" y="38"/>
                  </a:cubicBezTo>
                  <a:cubicBezTo>
                    <a:pt x="245" y="37"/>
                    <a:pt x="246" y="37"/>
                    <a:pt x="246" y="36"/>
                  </a:cubicBezTo>
                  <a:cubicBezTo>
                    <a:pt x="247" y="36"/>
                    <a:pt x="248" y="36"/>
                    <a:pt x="248" y="36"/>
                  </a:cubicBezTo>
                  <a:cubicBezTo>
                    <a:pt x="249" y="36"/>
                    <a:pt x="250" y="38"/>
                    <a:pt x="250" y="38"/>
                  </a:cubicBezTo>
                  <a:cubicBezTo>
                    <a:pt x="250" y="39"/>
                    <a:pt x="250" y="40"/>
                    <a:pt x="250" y="41"/>
                  </a:cubicBezTo>
                  <a:cubicBezTo>
                    <a:pt x="250" y="42"/>
                    <a:pt x="249" y="43"/>
                    <a:pt x="248" y="43"/>
                  </a:cubicBezTo>
                  <a:cubicBezTo>
                    <a:pt x="248" y="44"/>
                    <a:pt x="247" y="44"/>
                    <a:pt x="247" y="44"/>
                  </a:cubicBezTo>
                  <a:cubicBezTo>
                    <a:pt x="247" y="45"/>
                    <a:pt x="248" y="46"/>
                    <a:pt x="248" y="47"/>
                  </a:cubicBezTo>
                  <a:cubicBezTo>
                    <a:pt x="248" y="47"/>
                    <a:pt x="249" y="48"/>
                    <a:pt x="250" y="48"/>
                  </a:cubicBezTo>
                  <a:cubicBezTo>
                    <a:pt x="250" y="48"/>
                    <a:pt x="249" y="49"/>
                    <a:pt x="249" y="49"/>
                  </a:cubicBezTo>
                  <a:cubicBezTo>
                    <a:pt x="249" y="49"/>
                    <a:pt x="248" y="50"/>
                    <a:pt x="248" y="50"/>
                  </a:cubicBezTo>
                  <a:cubicBezTo>
                    <a:pt x="247" y="51"/>
                    <a:pt x="246" y="52"/>
                    <a:pt x="245" y="52"/>
                  </a:cubicBezTo>
                  <a:cubicBezTo>
                    <a:pt x="245" y="53"/>
                    <a:pt x="243" y="53"/>
                    <a:pt x="243" y="54"/>
                  </a:cubicBezTo>
                  <a:cubicBezTo>
                    <a:pt x="243" y="55"/>
                    <a:pt x="243" y="57"/>
                    <a:pt x="243" y="59"/>
                  </a:cubicBezTo>
                  <a:cubicBezTo>
                    <a:pt x="243" y="59"/>
                    <a:pt x="244" y="61"/>
                    <a:pt x="245" y="61"/>
                  </a:cubicBezTo>
                  <a:cubicBezTo>
                    <a:pt x="246" y="61"/>
                    <a:pt x="247" y="62"/>
                    <a:pt x="248" y="63"/>
                  </a:cubicBezTo>
                  <a:cubicBezTo>
                    <a:pt x="250" y="63"/>
                    <a:pt x="252" y="63"/>
                    <a:pt x="253" y="63"/>
                  </a:cubicBezTo>
                  <a:cubicBezTo>
                    <a:pt x="254" y="64"/>
                    <a:pt x="255" y="64"/>
                    <a:pt x="256" y="65"/>
                  </a:cubicBezTo>
                  <a:cubicBezTo>
                    <a:pt x="256" y="65"/>
                    <a:pt x="257" y="66"/>
                    <a:pt x="258" y="67"/>
                  </a:cubicBezTo>
                  <a:cubicBezTo>
                    <a:pt x="258" y="68"/>
                    <a:pt x="258" y="69"/>
                    <a:pt x="258" y="70"/>
                  </a:cubicBezTo>
                  <a:cubicBezTo>
                    <a:pt x="258" y="71"/>
                    <a:pt x="257" y="73"/>
                    <a:pt x="256" y="73"/>
                  </a:cubicBezTo>
                  <a:cubicBezTo>
                    <a:pt x="256" y="74"/>
                    <a:pt x="254" y="75"/>
                    <a:pt x="254" y="76"/>
                  </a:cubicBezTo>
                  <a:cubicBezTo>
                    <a:pt x="253" y="77"/>
                    <a:pt x="251" y="78"/>
                    <a:pt x="250" y="79"/>
                  </a:cubicBezTo>
                  <a:cubicBezTo>
                    <a:pt x="250" y="80"/>
                    <a:pt x="249" y="83"/>
                    <a:pt x="250" y="84"/>
                  </a:cubicBezTo>
                  <a:cubicBezTo>
                    <a:pt x="250" y="85"/>
                    <a:pt x="251" y="86"/>
                    <a:pt x="251" y="86"/>
                  </a:cubicBezTo>
                  <a:cubicBezTo>
                    <a:pt x="252" y="86"/>
                    <a:pt x="254" y="86"/>
                    <a:pt x="255" y="86"/>
                  </a:cubicBezTo>
                  <a:cubicBezTo>
                    <a:pt x="256" y="86"/>
                    <a:pt x="258" y="85"/>
                    <a:pt x="259" y="84"/>
                  </a:cubicBezTo>
                  <a:cubicBezTo>
                    <a:pt x="259" y="84"/>
                    <a:pt x="261" y="84"/>
                    <a:pt x="262" y="83"/>
                  </a:cubicBezTo>
                  <a:cubicBezTo>
                    <a:pt x="264" y="83"/>
                    <a:pt x="267" y="83"/>
                    <a:pt x="268" y="84"/>
                  </a:cubicBezTo>
                  <a:cubicBezTo>
                    <a:pt x="269" y="84"/>
                    <a:pt x="271" y="84"/>
                    <a:pt x="271" y="85"/>
                  </a:cubicBezTo>
                  <a:cubicBezTo>
                    <a:pt x="272" y="85"/>
                    <a:pt x="274" y="87"/>
                    <a:pt x="275" y="88"/>
                  </a:cubicBezTo>
                  <a:cubicBezTo>
                    <a:pt x="275" y="88"/>
                    <a:pt x="276" y="89"/>
                    <a:pt x="277" y="89"/>
                  </a:cubicBezTo>
                  <a:cubicBezTo>
                    <a:pt x="277" y="89"/>
                    <a:pt x="279" y="88"/>
                    <a:pt x="279" y="88"/>
                  </a:cubicBezTo>
                  <a:cubicBezTo>
                    <a:pt x="279" y="87"/>
                    <a:pt x="280" y="85"/>
                    <a:pt x="281" y="85"/>
                  </a:cubicBezTo>
                  <a:cubicBezTo>
                    <a:pt x="282" y="85"/>
                    <a:pt x="284" y="84"/>
                    <a:pt x="285" y="84"/>
                  </a:cubicBezTo>
                  <a:cubicBezTo>
                    <a:pt x="287" y="84"/>
                    <a:pt x="289" y="85"/>
                    <a:pt x="291" y="85"/>
                  </a:cubicBezTo>
                  <a:cubicBezTo>
                    <a:pt x="291" y="85"/>
                    <a:pt x="294" y="84"/>
                    <a:pt x="295" y="84"/>
                  </a:cubicBezTo>
                  <a:cubicBezTo>
                    <a:pt x="295" y="84"/>
                    <a:pt x="296" y="83"/>
                    <a:pt x="297" y="83"/>
                  </a:cubicBezTo>
                  <a:cubicBezTo>
                    <a:pt x="298" y="83"/>
                    <a:pt x="299" y="82"/>
                    <a:pt x="300" y="81"/>
                  </a:cubicBezTo>
                  <a:cubicBezTo>
                    <a:pt x="300" y="80"/>
                    <a:pt x="300" y="78"/>
                    <a:pt x="300" y="77"/>
                  </a:cubicBezTo>
                  <a:cubicBezTo>
                    <a:pt x="300" y="77"/>
                    <a:pt x="300" y="76"/>
                    <a:pt x="300" y="75"/>
                  </a:cubicBezTo>
                  <a:cubicBezTo>
                    <a:pt x="300" y="75"/>
                    <a:pt x="298" y="75"/>
                    <a:pt x="297" y="75"/>
                  </a:cubicBezTo>
                  <a:cubicBezTo>
                    <a:pt x="296" y="75"/>
                    <a:pt x="295" y="75"/>
                    <a:pt x="294" y="75"/>
                  </a:cubicBezTo>
                  <a:cubicBezTo>
                    <a:pt x="294" y="75"/>
                    <a:pt x="292" y="76"/>
                    <a:pt x="292" y="76"/>
                  </a:cubicBezTo>
                  <a:cubicBezTo>
                    <a:pt x="291" y="76"/>
                    <a:pt x="290" y="76"/>
                    <a:pt x="290" y="75"/>
                  </a:cubicBezTo>
                  <a:cubicBezTo>
                    <a:pt x="289" y="75"/>
                    <a:pt x="289" y="73"/>
                    <a:pt x="289" y="73"/>
                  </a:cubicBezTo>
                  <a:cubicBezTo>
                    <a:pt x="289" y="72"/>
                    <a:pt x="290" y="71"/>
                    <a:pt x="290" y="71"/>
                  </a:cubicBezTo>
                  <a:cubicBezTo>
                    <a:pt x="290" y="70"/>
                    <a:pt x="291" y="69"/>
                    <a:pt x="291" y="68"/>
                  </a:cubicBezTo>
                  <a:cubicBezTo>
                    <a:pt x="292" y="67"/>
                    <a:pt x="292" y="65"/>
                    <a:pt x="292" y="64"/>
                  </a:cubicBezTo>
                  <a:cubicBezTo>
                    <a:pt x="292" y="63"/>
                    <a:pt x="293" y="61"/>
                    <a:pt x="293" y="59"/>
                  </a:cubicBezTo>
                  <a:cubicBezTo>
                    <a:pt x="293" y="59"/>
                    <a:pt x="292" y="57"/>
                    <a:pt x="291" y="57"/>
                  </a:cubicBezTo>
                  <a:cubicBezTo>
                    <a:pt x="291" y="56"/>
                    <a:pt x="290" y="55"/>
                    <a:pt x="290" y="54"/>
                  </a:cubicBezTo>
                  <a:cubicBezTo>
                    <a:pt x="290" y="53"/>
                    <a:pt x="289" y="51"/>
                    <a:pt x="289" y="50"/>
                  </a:cubicBezTo>
                  <a:cubicBezTo>
                    <a:pt x="290" y="50"/>
                    <a:pt x="290" y="49"/>
                    <a:pt x="291" y="48"/>
                  </a:cubicBezTo>
                  <a:cubicBezTo>
                    <a:pt x="291" y="47"/>
                    <a:pt x="292" y="46"/>
                    <a:pt x="293" y="45"/>
                  </a:cubicBezTo>
                  <a:cubicBezTo>
                    <a:pt x="293" y="45"/>
                    <a:pt x="295" y="44"/>
                    <a:pt x="296" y="44"/>
                  </a:cubicBezTo>
                  <a:cubicBezTo>
                    <a:pt x="297" y="44"/>
                    <a:pt x="299" y="44"/>
                    <a:pt x="300" y="45"/>
                  </a:cubicBezTo>
                  <a:cubicBezTo>
                    <a:pt x="300" y="45"/>
                    <a:pt x="302" y="47"/>
                    <a:pt x="303" y="47"/>
                  </a:cubicBezTo>
                  <a:cubicBezTo>
                    <a:pt x="303" y="48"/>
                    <a:pt x="304" y="49"/>
                    <a:pt x="305" y="49"/>
                  </a:cubicBezTo>
                  <a:cubicBezTo>
                    <a:pt x="306" y="50"/>
                    <a:pt x="307" y="50"/>
                    <a:pt x="308" y="50"/>
                  </a:cubicBezTo>
                  <a:cubicBezTo>
                    <a:pt x="309" y="50"/>
                    <a:pt x="312" y="51"/>
                    <a:pt x="313" y="51"/>
                  </a:cubicBezTo>
                  <a:cubicBezTo>
                    <a:pt x="315" y="51"/>
                    <a:pt x="318" y="50"/>
                    <a:pt x="319" y="50"/>
                  </a:cubicBezTo>
                  <a:cubicBezTo>
                    <a:pt x="320" y="50"/>
                    <a:pt x="323" y="50"/>
                    <a:pt x="325" y="50"/>
                  </a:cubicBezTo>
                  <a:cubicBezTo>
                    <a:pt x="326" y="51"/>
                    <a:pt x="327" y="52"/>
                    <a:pt x="328" y="53"/>
                  </a:cubicBezTo>
                  <a:cubicBezTo>
                    <a:pt x="329" y="53"/>
                    <a:pt x="331" y="54"/>
                    <a:pt x="333" y="55"/>
                  </a:cubicBezTo>
                  <a:cubicBezTo>
                    <a:pt x="334" y="56"/>
                    <a:pt x="336" y="58"/>
                    <a:pt x="338" y="59"/>
                  </a:cubicBezTo>
                  <a:cubicBezTo>
                    <a:pt x="338" y="60"/>
                    <a:pt x="340" y="62"/>
                    <a:pt x="340" y="63"/>
                  </a:cubicBezTo>
                  <a:cubicBezTo>
                    <a:pt x="341" y="64"/>
                    <a:pt x="343" y="66"/>
                    <a:pt x="343" y="66"/>
                  </a:cubicBezTo>
                  <a:cubicBezTo>
                    <a:pt x="343" y="102"/>
                    <a:pt x="343" y="102"/>
                    <a:pt x="343" y="102"/>
                  </a:cubicBezTo>
                  <a:cubicBezTo>
                    <a:pt x="343" y="102"/>
                    <a:pt x="343" y="105"/>
                    <a:pt x="343" y="106"/>
                  </a:cubicBezTo>
                  <a:cubicBezTo>
                    <a:pt x="342" y="106"/>
                    <a:pt x="341" y="108"/>
                    <a:pt x="341" y="109"/>
                  </a:cubicBezTo>
                  <a:cubicBezTo>
                    <a:pt x="342" y="110"/>
                    <a:pt x="343" y="111"/>
                    <a:pt x="343" y="112"/>
                  </a:cubicBezTo>
                  <a:cubicBezTo>
                    <a:pt x="343" y="112"/>
                    <a:pt x="344" y="113"/>
                    <a:pt x="344" y="113"/>
                  </a:cubicBezTo>
                  <a:cubicBezTo>
                    <a:pt x="345" y="113"/>
                    <a:pt x="346" y="113"/>
                    <a:pt x="347" y="113"/>
                  </a:cubicBezTo>
                  <a:cubicBezTo>
                    <a:pt x="347" y="113"/>
                    <a:pt x="348" y="113"/>
                    <a:pt x="349" y="113"/>
                  </a:cubicBezTo>
                  <a:cubicBezTo>
                    <a:pt x="349" y="114"/>
                    <a:pt x="350" y="114"/>
                    <a:pt x="350" y="115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31548F">
                    <a:lumMod val="67000"/>
                  </a:srgbClr>
                </a:gs>
                <a:gs pos="48000">
                  <a:srgbClr val="34A3C1"/>
                </a:gs>
                <a:gs pos="100000">
                  <a:srgbClr val="6B71C7"/>
                </a:gs>
              </a:gsLst>
              <a:path path="circle">
                <a:fillToRect l="100000" t="100000"/>
              </a:path>
              <a:tileRect r="-100000" b="-100000"/>
            </a:gra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71" name="TextBox 170"/>
          <p:cNvSpPr txBox="1"/>
          <p:nvPr/>
        </p:nvSpPr>
        <p:spPr>
          <a:xfrm>
            <a:off x="6605375" y="2171894"/>
            <a:ext cx="4988807" cy="8679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800" dirty="0">
                <a:latin typeface="Source Sans Pro" panose="020B0503030403020204" pitchFamily="34" charset="0"/>
              </a:rPr>
              <a:t>I’m a </a:t>
            </a:r>
            <a:r>
              <a:rPr lang="en-US" sz="2800" b="1" dirty="0">
                <a:latin typeface="Source Sans Pro" panose="020B0503030403020204" pitchFamily="34" charset="0"/>
              </a:rPr>
              <a:t>big fan </a:t>
            </a:r>
            <a:r>
              <a:rPr lang="en-US" sz="2800" dirty="0">
                <a:latin typeface="Source Sans Pro" panose="020B0503030403020204" pitchFamily="34" charset="0"/>
              </a:rPr>
              <a:t>of doing what you are </a:t>
            </a:r>
            <a:r>
              <a:rPr lang="en-US" sz="2800" i="1" dirty="0">
                <a:latin typeface="Source Sans Pro" panose="020B0503030403020204" pitchFamily="34" charset="0"/>
              </a:rPr>
              <a:t>really</a:t>
            </a:r>
            <a:r>
              <a:rPr lang="en-US" sz="2800" dirty="0">
                <a:latin typeface="Source Sans Pro" panose="020B0503030403020204" pitchFamily="34" charset="0"/>
              </a:rPr>
              <a:t> bad at. A </a:t>
            </a:r>
            <a:r>
              <a:rPr lang="en-US" sz="2800" b="1" dirty="0">
                <a:latin typeface="Source Sans Pro" panose="020B0503030403020204" pitchFamily="34" charset="0"/>
              </a:rPr>
              <a:t>lot</a:t>
            </a:r>
            <a:r>
              <a:rPr lang="en-US" sz="28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172" name="Rectangle 171"/>
          <p:cNvSpPr/>
          <p:nvPr/>
        </p:nvSpPr>
        <p:spPr>
          <a:xfrm>
            <a:off x="6605377" y="3132002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173" name="Group 172"/>
          <p:cNvGrpSpPr/>
          <p:nvPr/>
        </p:nvGrpSpPr>
        <p:grpSpPr>
          <a:xfrm>
            <a:off x="6691610" y="4453466"/>
            <a:ext cx="276224" cy="276224"/>
            <a:chOff x="1460006" y="1642203"/>
            <a:chExt cx="479425" cy="479425"/>
          </a:xfrm>
        </p:grpSpPr>
        <p:sp>
          <p:nvSpPr>
            <p:cNvPr id="174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6" name="Group 175"/>
          <p:cNvGrpSpPr/>
          <p:nvPr/>
        </p:nvGrpSpPr>
        <p:grpSpPr>
          <a:xfrm>
            <a:off x="6691610" y="4907000"/>
            <a:ext cx="276224" cy="276224"/>
            <a:chOff x="1460006" y="1642203"/>
            <a:chExt cx="479425" cy="479425"/>
          </a:xfrm>
        </p:grpSpPr>
        <p:sp>
          <p:nvSpPr>
            <p:cNvPr id="177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79" name="Rectangle 178"/>
          <p:cNvSpPr/>
          <p:nvPr/>
        </p:nvSpPr>
        <p:spPr>
          <a:xfrm>
            <a:off x="7034604" y="4425378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80" name="Rectangle 179"/>
          <p:cNvSpPr/>
          <p:nvPr/>
        </p:nvSpPr>
        <p:spPr>
          <a:xfrm>
            <a:off x="7034604" y="4878912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045720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171" grpId="0"/>
      <p:bldP spid="172" grpId="0"/>
      <p:bldP spid="179" grpId="0"/>
      <p:bldP spid="180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3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4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5" name="TextBox 4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Bulgaria Map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206" name="Group 205"/>
          <p:cNvGrpSpPr/>
          <p:nvPr/>
        </p:nvGrpSpPr>
        <p:grpSpPr>
          <a:xfrm>
            <a:off x="6092827" y="2041528"/>
            <a:ext cx="5456239" cy="3544891"/>
            <a:chOff x="6092827" y="2041528"/>
            <a:chExt cx="5456239" cy="3544891"/>
          </a:xfrm>
        </p:grpSpPr>
        <p:sp>
          <p:nvSpPr>
            <p:cNvPr id="132" name="Freeform 5"/>
            <p:cNvSpPr>
              <a:spLocks/>
            </p:cNvSpPr>
            <p:nvPr/>
          </p:nvSpPr>
          <p:spPr bwMode="auto">
            <a:xfrm>
              <a:off x="6099177" y="3933830"/>
              <a:ext cx="1027113" cy="733426"/>
            </a:xfrm>
            <a:custGeom>
              <a:avLst/>
              <a:gdLst>
                <a:gd name="T0" fmla="*/ 205 w 273"/>
                <a:gd name="T1" fmla="*/ 83 h 195"/>
                <a:gd name="T2" fmla="*/ 215 w 273"/>
                <a:gd name="T3" fmla="*/ 86 h 195"/>
                <a:gd name="T4" fmla="*/ 221 w 273"/>
                <a:gd name="T5" fmla="*/ 92 h 195"/>
                <a:gd name="T6" fmla="*/ 223 w 273"/>
                <a:gd name="T7" fmla="*/ 102 h 195"/>
                <a:gd name="T8" fmla="*/ 237 w 273"/>
                <a:gd name="T9" fmla="*/ 112 h 195"/>
                <a:gd name="T10" fmla="*/ 233 w 273"/>
                <a:gd name="T11" fmla="*/ 125 h 195"/>
                <a:gd name="T12" fmla="*/ 223 w 273"/>
                <a:gd name="T13" fmla="*/ 139 h 195"/>
                <a:gd name="T14" fmla="*/ 252 w 273"/>
                <a:gd name="T15" fmla="*/ 144 h 195"/>
                <a:gd name="T16" fmla="*/ 268 w 273"/>
                <a:gd name="T17" fmla="*/ 158 h 195"/>
                <a:gd name="T18" fmla="*/ 267 w 273"/>
                <a:gd name="T19" fmla="*/ 167 h 195"/>
                <a:gd name="T20" fmla="*/ 263 w 273"/>
                <a:gd name="T21" fmla="*/ 171 h 195"/>
                <a:gd name="T22" fmla="*/ 238 w 273"/>
                <a:gd name="T23" fmla="*/ 182 h 195"/>
                <a:gd name="T24" fmla="*/ 210 w 273"/>
                <a:gd name="T25" fmla="*/ 175 h 195"/>
                <a:gd name="T26" fmla="*/ 189 w 273"/>
                <a:gd name="T27" fmla="*/ 177 h 195"/>
                <a:gd name="T28" fmla="*/ 161 w 273"/>
                <a:gd name="T29" fmla="*/ 191 h 195"/>
                <a:gd name="T30" fmla="*/ 135 w 273"/>
                <a:gd name="T31" fmla="*/ 172 h 195"/>
                <a:gd name="T32" fmla="*/ 125 w 273"/>
                <a:gd name="T33" fmla="*/ 191 h 195"/>
                <a:gd name="T34" fmla="*/ 118 w 273"/>
                <a:gd name="T35" fmla="*/ 195 h 195"/>
                <a:gd name="T36" fmla="*/ 100 w 273"/>
                <a:gd name="T37" fmla="*/ 190 h 195"/>
                <a:gd name="T38" fmla="*/ 83 w 273"/>
                <a:gd name="T39" fmla="*/ 180 h 195"/>
                <a:gd name="T40" fmla="*/ 56 w 273"/>
                <a:gd name="T41" fmla="*/ 171 h 195"/>
                <a:gd name="T42" fmla="*/ 45 w 273"/>
                <a:gd name="T43" fmla="*/ 161 h 195"/>
                <a:gd name="T44" fmla="*/ 35 w 273"/>
                <a:gd name="T45" fmla="*/ 151 h 195"/>
                <a:gd name="T46" fmla="*/ 25 w 273"/>
                <a:gd name="T47" fmla="*/ 134 h 195"/>
                <a:gd name="T48" fmla="*/ 18 w 273"/>
                <a:gd name="T49" fmla="*/ 123 h 195"/>
                <a:gd name="T50" fmla="*/ 9 w 273"/>
                <a:gd name="T51" fmla="*/ 112 h 195"/>
                <a:gd name="T52" fmla="*/ 0 w 273"/>
                <a:gd name="T53" fmla="*/ 104 h 195"/>
                <a:gd name="T54" fmla="*/ 6 w 273"/>
                <a:gd name="T55" fmla="*/ 100 h 195"/>
                <a:gd name="T56" fmla="*/ 14 w 273"/>
                <a:gd name="T57" fmla="*/ 98 h 195"/>
                <a:gd name="T58" fmla="*/ 25 w 273"/>
                <a:gd name="T59" fmla="*/ 84 h 195"/>
                <a:gd name="T60" fmla="*/ 38 w 273"/>
                <a:gd name="T61" fmla="*/ 78 h 195"/>
                <a:gd name="T62" fmla="*/ 42 w 273"/>
                <a:gd name="T63" fmla="*/ 61 h 195"/>
                <a:gd name="T64" fmla="*/ 38 w 273"/>
                <a:gd name="T65" fmla="*/ 37 h 195"/>
                <a:gd name="T66" fmla="*/ 24 w 273"/>
                <a:gd name="T67" fmla="*/ 25 h 195"/>
                <a:gd name="T68" fmla="*/ 22 w 273"/>
                <a:gd name="T69" fmla="*/ 9 h 195"/>
                <a:gd name="T70" fmla="*/ 25 w 273"/>
                <a:gd name="T71" fmla="*/ 1 h 195"/>
                <a:gd name="T72" fmla="*/ 38 w 273"/>
                <a:gd name="T73" fmla="*/ 7 h 195"/>
                <a:gd name="T74" fmla="*/ 47 w 273"/>
                <a:gd name="T75" fmla="*/ 5 h 195"/>
                <a:gd name="T76" fmla="*/ 60 w 273"/>
                <a:gd name="T77" fmla="*/ 23 h 195"/>
                <a:gd name="T78" fmla="*/ 69 w 273"/>
                <a:gd name="T79" fmla="*/ 39 h 195"/>
                <a:gd name="T80" fmla="*/ 80 w 273"/>
                <a:gd name="T81" fmla="*/ 41 h 195"/>
                <a:gd name="T82" fmla="*/ 86 w 273"/>
                <a:gd name="T83" fmla="*/ 62 h 195"/>
                <a:gd name="T84" fmla="*/ 101 w 273"/>
                <a:gd name="T85" fmla="*/ 73 h 195"/>
                <a:gd name="T86" fmla="*/ 124 w 273"/>
                <a:gd name="T87" fmla="*/ 88 h 195"/>
                <a:gd name="T88" fmla="*/ 144 w 273"/>
                <a:gd name="T89" fmla="*/ 79 h 195"/>
                <a:gd name="T90" fmla="*/ 157 w 273"/>
                <a:gd name="T91" fmla="*/ 83 h 195"/>
                <a:gd name="T92" fmla="*/ 172 w 273"/>
                <a:gd name="T93" fmla="*/ 75 h 195"/>
                <a:gd name="T94" fmla="*/ 187 w 273"/>
                <a:gd name="T95" fmla="*/ 83 h 195"/>
                <a:gd name="T96" fmla="*/ 192 w 273"/>
                <a:gd name="T97" fmla="*/ 8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3" h="195">
                  <a:moveTo>
                    <a:pt x="201" y="83"/>
                  </a:moveTo>
                  <a:cubicBezTo>
                    <a:pt x="202" y="83"/>
                    <a:pt x="203" y="83"/>
                    <a:pt x="204" y="83"/>
                  </a:cubicBezTo>
                  <a:cubicBezTo>
                    <a:pt x="204" y="83"/>
                    <a:pt x="205" y="83"/>
                    <a:pt x="205" y="83"/>
                  </a:cubicBezTo>
                  <a:cubicBezTo>
                    <a:pt x="207" y="83"/>
                    <a:pt x="207" y="83"/>
                    <a:pt x="207" y="84"/>
                  </a:cubicBezTo>
                  <a:cubicBezTo>
                    <a:pt x="207" y="85"/>
                    <a:pt x="207" y="86"/>
                    <a:pt x="207" y="88"/>
                  </a:cubicBezTo>
                  <a:cubicBezTo>
                    <a:pt x="211" y="90"/>
                    <a:pt x="212" y="88"/>
                    <a:pt x="215" y="86"/>
                  </a:cubicBezTo>
                  <a:cubicBezTo>
                    <a:pt x="217" y="84"/>
                    <a:pt x="217" y="86"/>
                    <a:pt x="218" y="87"/>
                  </a:cubicBezTo>
                  <a:cubicBezTo>
                    <a:pt x="219" y="88"/>
                    <a:pt x="221" y="89"/>
                    <a:pt x="221" y="89"/>
                  </a:cubicBezTo>
                  <a:cubicBezTo>
                    <a:pt x="221" y="90"/>
                    <a:pt x="220" y="91"/>
                    <a:pt x="221" y="92"/>
                  </a:cubicBezTo>
                  <a:cubicBezTo>
                    <a:pt x="221" y="93"/>
                    <a:pt x="222" y="93"/>
                    <a:pt x="223" y="94"/>
                  </a:cubicBezTo>
                  <a:cubicBezTo>
                    <a:pt x="224" y="96"/>
                    <a:pt x="223" y="97"/>
                    <a:pt x="223" y="99"/>
                  </a:cubicBezTo>
                  <a:cubicBezTo>
                    <a:pt x="223" y="99"/>
                    <a:pt x="223" y="102"/>
                    <a:pt x="223" y="102"/>
                  </a:cubicBezTo>
                  <a:cubicBezTo>
                    <a:pt x="223" y="103"/>
                    <a:pt x="225" y="104"/>
                    <a:pt x="226" y="105"/>
                  </a:cubicBezTo>
                  <a:cubicBezTo>
                    <a:pt x="228" y="107"/>
                    <a:pt x="228" y="108"/>
                    <a:pt x="231" y="109"/>
                  </a:cubicBezTo>
                  <a:cubicBezTo>
                    <a:pt x="233" y="110"/>
                    <a:pt x="235" y="111"/>
                    <a:pt x="237" y="112"/>
                  </a:cubicBezTo>
                  <a:cubicBezTo>
                    <a:pt x="238" y="113"/>
                    <a:pt x="238" y="119"/>
                    <a:pt x="239" y="121"/>
                  </a:cubicBezTo>
                  <a:cubicBezTo>
                    <a:pt x="239" y="122"/>
                    <a:pt x="240" y="129"/>
                    <a:pt x="238" y="126"/>
                  </a:cubicBezTo>
                  <a:cubicBezTo>
                    <a:pt x="236" y="124"/>
                    <a:pt x="236" y="124"/>
                    <a:pt x="233" y="125"/>
                  </a:cubicBezTo>
                  <a:cubicBezTo>
                    <a:pt x="232" y="126"/>
                    <a:pt x="230" y="125"/>
                    <a:pt x="231" y="127"/>
                  </a:cubicBezTo>
                  <a:cubicBezTo>
                    <a:pt x="231" y="129"/>
                    <a:pt x="228" y="131"/>
                    <a:pt x="228" y="133"/>
                  </a:cubicBezTo>
                  <a:cubicBezTo>
                    <a:pt x="226" y="135"/>
                    <a:pt x="225" y="137"/>
                    <a:pt x="223" y="139"/>
                  </a:cubicBezTo>
                  <a:cubicBezTo>
                    <a:pt x="221" y="143"/>
                    <a:pt x="223" y="147"/>
                    <a:pt x="225" y="149"/>
                  </a:cubicBezTo>
                  <a:cubicBezTo>
                    <a:pt x="228" y="151"/>
                    <a:pt x="229" y="148"/>
                    <a:pt x="232" y="149"/>
                  </a:cubicBezTo>
                  <a:cubicBezTo>
                    <a:pt x="239" y="150"/>
                    <a:pt x="244" y="143"/>
                    <a:pt x="252" y="144"/>
                  </a:cubicBezTo>
                  <a:cubicBezTo>
                    <a:pt x="252" y="146"/>
                    <a:pt x="254" y="152"/>
                    <a:pt x="255" y="154"/>
                  </a:cubicBezTo>
                  <a:cubicBezTo>
                    <a:pt x="258" y="157"/>
                    <a:pt x="263" y="154"/>
                    <a:pt x="266" y="156"/>
                  </a:cubicBezTo>
                  <a:cubicBezTo>
                    <a:pt x="267" y="157"/>
                    <a:pt x="268" y="157"/>
                    <a:pt x="268" y="158"/>
                  </a:cubicBezTo>
                  <a:cubicBezTo>
                    <a:pt x="270" y="158"/>
                    <a:pt x="270" y="160"/>
                    <a:pt x="271" y="161"/>
                  </a:cubicBezTo>
                  <a:cubicBezTo>
                    <a:pt x="272" y="162"/>
                    <a:pt x="273" y="166"/>
                    <a:pt x="270" y="166"/>
                  </a:cubicBezTo>
                  <a:cubicBezTo>
                    <a:pt x="269" y="166"/>
                    <a:pt x="268" y="166"/>
                    <a:pt x="267" y="167"/>
                  </a:cubicBezTo>
                  <a:cubicBezTo>
                    <a:pt x="266" y="167"/>
                    <a:pt x="265" y="168"/>
                    <a:pt x="264" y="169"/>
                  </a:cubicBezTo>
                  <a:cubicBezTo>
                    <a:pt x="263" y="171"/>
                    <a:pt x="263" y="171"/>
                    <a:pt x="263" y="171"/>
                  </a:cubicBezTo>
                  <a:cubicBezTo>
                    <a:pt x="263" y="171"/>
                    <a:pt x="263" y="171"/>
                    <a:pt x="263" y="171"/>
                  </a:cubicBezTo>
                  <a:cubicBezTo>
                    <a:pt x="260" y="172"/>
                    <a:pt x="259" y="178"/>
                    <a:pt x="257" y="180"/>
                  </a:cubicBezTo>
                  <a:cubicBezTo>
                    <a:pt x="254" y="182"/>
                    <a:pt x="249" y="184"/>
                    <a:pt x="246" y="185"/>
                  </a:cubicBezTo>
                  <a:cubicBezTo>
                    <a:pt x="243" y="185"/>
                    <a:pt x="241" y="183"/>
                    <a:pt x="238" y="182"/>
                  </a:cubicBezTo>
                  <a:cubicBezTo>
                    <a:pt x="235" y="181"/>
                    <a:pt x="230" y="182"/>
                    <a:pt x="227" y="181"/>
                  </a:cubicBezTo>
                  <a:cubicBezTo>
                    <a:pt x="222" y="181"/>
                    <a:pt x="222" y="178"/>
                    <a:pt x="219" y="177"/>
                  </a:cubicBezTo>
                  <a:cubicBezTo>
                    <a:pt x="217" y="177"/>
                    <a:pt x="211" y="177"/>
                    <a:pt x="210" y="175"/>
                  </a:cubicBezTo>
                  <a:cubicBezTo>
                    <a:pt x="210" y="173"/>
                    <a:pt x="206" y="173"/>
                    <a:pt x="205" y="173"/>
                  </a:cubicBezTo>
                  <a:cubicBezTo>
                    <a:pt x="201" y="172"/>
                    <a:pt x="199" y="173"/>
                    <a:pt x="196" y="171"/>
                  </a:cubicBezTo>
                  <a:cubicBezTo>
                    <a:pt x="192" y="170"/>
                    <a:pt x="191" y="175"/>
                    <a:pt x="189" y="177"/>
                  </a:cubicBezTo>
                  <a:cubicBezTo>
                    <a:pt x="184" y="179"/>
                    <a:pt x="179" y="182"/>
                    <a:pt x="173" y="182"/>
                  </a:cubicBezTo>
                  <a:cubicBezTo>
                    <a:pt x="169" y="182"/>
                    <a:pt x="169" y="186"/>
                    <a:pt x="167" y="186"/>
                  </a:cubicBezTo>
                  <a:cubicBezTo>
                    <a:pt x="163" y="187"/>
                    <a:pt x="162" y="191"/>
                    <a:pt x="161" y="191"/>
                  </a:cubicBezTo>
                  <a:cubicBezTo>
                    <a:pt x="157" y="191"/>
                    <a:pt x="156" y="181"/>
                    <a:pt x="152" y="181"/>
                  </a:cubicBezTo>
                  <a:cubicBezTo>
                    <a:pt x="148" y="182"/>
                    <a:pt x="144" y="183"/>
                    <a:pt x="141" y="180"/>
                  </a:cubicBezTo>
                  <a:cubicBezTo>
                    <a:pt x="139" y="178"/>
                    <a:pt x="138" y="172"/>
                    <a:pt x="135" y="172"/>
                  </a:cubicBezTo>
                  <a:cubicBezTo>
                    <a:pt x="134" y="173"/>
                    <a:pt x="133" y="175"/>
                    <a:pt x="132" y="176"/>
                  </a:cubicBezTo>
                  <a:cubicBezTo>
                    <a:pt x="131" y="178"/>
                    <a:pt x="128" y="177"/>
                    <a:pt x="128" y="178"/>
                  </a:cubicBezTo>
                  <a:cubicBezTo>
                    <a:pt x="125" y="183"/>
                    <a:pt x="126" y="186"/>
                    <a:pt x="125" y="191"/>
                  </a:cubicBezTo>
                  <a:cubicBezTo>
                    <a:pt x="124" y="195"/>
                    <a:pt x="124" y="194"/>
                    <a:pt x="121" y="192"/>
                  </a:cubicBezTo>
                  <a:cubicBezTo>
                    <a:pt x="118" y="195"/>
                    <a:pt x="118" y="195"/>
                    <a:pt x="118" y="195"/>
                  </a:cubicBezTo>
                  <a:cubicBezTo>
                    <a:pt x="118" y="195"/>
                    <a:pt x="118" y="195"/>
                    <a:pt x="118" y="195"/>
                  </a:cubicBezTo>
                  <a:cubicBezTo>
                    <a:pt x="114" y="194"/>
                    <a:pt x="113" y="195"/>
                    <a:pt x="110" y="195"/>
                  </a:cubicBezTo>
                  <a:cubicBezTo>
                    <a:pt x="106" y="195"/>
                    <a:pt x="105" y="192"/>
                    <a:pt x="103" y="189"/>
                  </a:cubicBezTo>
                  <a:cubicBezTo>
                    <a:pt x="102" y="187"/>
                    <a:pt x="101" y="189"/>
                    <a:pt x="100" y="190"/>
                  </a:cubicBezTo>
                  <a:cubicBezTo>
                    <a:pt x="98" y="191"/>
                    <a:pt x="94" y="189"/>
                    <a:pt x="92" y="188"/>
                  </a:cubicBezTo>
                  <a:cubicBezTo>
                    <a:pt x="90" y="187"/>
                    <a:pt x="88" y="189"/>
                    <a:pt x="87" y="187"/>
                  </a:cubicBezTo>
                  <a:cubicBezTo>
                    <a:pt x="83" y="180"/>
                    <a:pt x="83" y="180"/>
                    <a:pt x="83" y="180"/>
                  </a:cubicBezTo>
                  <a:cubicBezTo>
                    <a:pt x="81" y="180"/>
                    <a:pt x="77" y="182"/>
                    <a:pt x="73" y="181"/>
                  </a:cubicBezTo>
                  <a:cubicBezTo>
                    <a:pt x="68" y="180"/>
                    <a:pt x="68" y="177"/>
                    <a:pt x="65" y="174"/>
                  </a:cubicBezTo>
                  <a:cubicBezTo>
                    <a:pt x="62" y="172"/>
                    <a:pt x="60" y="172"/>
                    <a:pt x="56" y="171"/>
                  </a:cubicBezTo>
                  <a:cubicBezTo>
                    <a:pt x="55" y="171"/>
                    <a:pt x="55" y="169"/>
                    <a:pt x="54" y="168"/>
                  </a:cubicBezTo>
                  <a:cubicBezTo>
                    <a:pt x="53" y="167"/>
                    <a:pt x="51" y="167"/>
                    <a:pt x="49" y="166"/>
                  </a:cubicBezTo>
                  <a:cubicBezTo>
                    <a:pt x="47" y="165"/>
                    <a:pt x="46" y="163"/>
                    <a:pt x="45" y="161"/>
                  </a:cubicBezTo>
                  <a:cubicBezTo>
                    <a:pt x="43" y="158"/>
                    <a:pt x="42" y="159"/>
                    <a:pt x="39" y="158"/>
                  </a:cubicBezTo>
                  <a:cubicBezTo>
                    <a:pt x="39" y="158"/>
                    <a:pt x="36" y="154"/>
                    <a:pt x="35" y="154"/>
                  </a:cubicBezTo>
                  <a:cubicBezTo>
                    <a:pt x="34" y="153"/>
                    <a:pt x="35" y="152"/>
                    <a:pt x="35" y="151"/>
                  </a:cubicBezTo>
                  <a:cubicBezTo>
                    <a:pt x="35" y="149"/>
                    <a:pt x="34" y="148"/>
                    <a:pt x="33" y="146"/>
                  </a:cubicBezTo>
                  <a:cubicBezTo>
                    <a:pt x="32" y="142"/>
                    <a:pt x="34" y="141"/>
                    <a:pt x="30" y="139"/>
                  </a:cubicBezTo>
                  <a:cubicBezTo>
                    <a:pt x="24" y="137"/>
                    <a:pt x="26" y="140"/>
                    <a:pt x="25" y="134"/>
                  </a:cubicBezTo>
                  <a:cubicBezTo>
                    <a:pt x="24" y="132"/>
                    <a:pt x="21" y="131"/>
                    <a:pt x="21" y="129"/>
                  </a:cubicBezTo>
                  <a:cubicBezTo>
                    <a:pt x="21" y="128"/>
                    <a:pt x="21" y="127"/>
                    <a:pt x="20" y="126"/>
                  </a:cubicBezTo>
                  <a:cubicBezTo>
                    <a:pt x="19" y="125"/>
                    <a:pt x="19" y="124"/>
                    <a:pt x="18" y="123"/>
                  </a:cubicBezTo>
                  <a:cubicBezTo>
                    <a:pt x="17" y="121"/>
                    <a:pt x="16" y="122"/>
                    <a:pt x="15" y="121"/>
                  </a:cubicBezTo>
                  <a:cubicBezTo>
                    <a:pt x="14" y="119"/>
                    <a:pt x="15" y="119"/>
                    <a:pt x="13" y="117"/>
                  </a:cubicBezTo>
                  <a:cubicBezTo>
                    <a:pt x="11" y="116"/>
                    <a:pt x="10" y="114"/>
                    <a:pt x="9" y="112"/>
                  </a:cubicBezTo>
                  <a:cubicBezTo>
                    <a:pt x="9" y="109"/>
                    <a:pt x="7" y="111"/>
                    <a:pt x="6" y="109"/>
                  </a:cubicBezTo>
                  <a:cubicBezTo>
                    <a:pt x="6" y="108"/>
                    <a:pt x="5" y="107"/>
                    <a:pt x="4" y="105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1" y="102"/>
                    <a:pt x="1" y="102"/>
                    <a:pt x="1" y="102"/>
                  </a:cubicBezTo>
                  <a:cubicBezTo>
                    <a:pt x="2" y="100"/>
                    <a:pt x="4" y="101"/>
                    <a:pt x="6" y="100"/>
                  </a:cubicBezTo>
                  <a:cubicBezTo>
                    <a:pt x="7" y="100"/>
                    <a:pt x="9" y="100"/>
                    <a:pt x="10" y="99"/>
                  </a:cubicBezTo>
                  <a:cubicBezTo>
                    <a:pt x="10" y="97"/>
                    <a:pt x="11" y="98"/>
                    <a:pt x="12" y="99"/>
                  </a:cubicBezTo>
                  <a:cubicBezTo>
                    <a:pt x="13" y="99"/>
                    <a:pt x="14" y="99"/>
                    <a:pt x="14" y="98"/>
                  </a:cubicBezTo>
                  <a:cubicBezTo>
                    <a:pt x="16" y="96"/>
                    <a:pt x="16" y="103"/>
                    <a:pt x="20" y="98"/>
                  </a:cubicBezTo>
                  <a:cubicBezTo>
                    <a:pt x="23" y="96"/>
                    <a:pt x="25" y="93"/>
                    <a:pt x="23" y="89"/>
                  </a:cubicBezTo>
                  <a:cubicBezTo>
                    <a:pt x="23" y="88"/>
                    <a:pt x="25" y="85"/>
                    <a:pt x="25" y="84"/>
                  </a:cubicBezTo>
                  <a:cubicBezTo>
                    <a:pt x="30" y="83"/>
                    <a:pt x="27" y="82"/>
                    <a:pt x="27" y="79"/>
                  </a:cubicBezTo>
                  <a:cubicBezTo>
                    <a:pt x="28" y="79"/>
                    <a:pt x="31" y="78"/>
                    <a:pt x="33" y="78"/>
                  </a:cubicBezTo>
                  <a:cubicBezTo>
                    <a:pt x="34" y="78"/>
                    <a:pt x="37" y="79"/>
                    <a:pt x="38" y="78"/>
                  </a:cubicBezTo>
                  <a:cubicBezTo>
                    <a:pt x="38" y="76"/>
                    <a:pt x="38" y="74"/>
                    <a:pt x="38" y="73"/>
                  </a:cubicBezTo>
                  <a:cubicBezTo>
                    <a:pt x="38" y="70"/>
                    <a:pt x="41" y="70"/>
                    <a:pt x="41" y="69"/>
                  </a:cubicBezTo>
                  <a:cubicBezTo>
                    <a:pt x="42" y="66"/>
                    <a:pt x="41" y="64"/>
                    <a:pt x="42" y="61"/>
                  </a:cubicBezTo>
                  <a:cubicBezTo>
                    <a:pt x="43" y="60"/>
                    <a:pt x="42" y="59"/>
                    <a:pt x="42" y="58"/>
                  </a:cubicBezTo>
                  <a:cubicBezTo>
                    <a:pt x="42" y="56"/>
                    <a:pt x="44" y="55"/>
                    <a:pt x="44" y="53"/>
                  </a:cubicBezTo>
                  <a:cubicBezTo>
                    <a:pt x="48" y="48"/>
                    <a:pt x="42" y="41"/>
                    <a:pt x="38" y="37"/>
                  </a:cubicBezTo>
                  <a:cubicBezTo>
                    <a:pt x="37" y="36"/>
                    <a:pt x="35" y="36"/>
                    <a:pt x="33" y="34"/>
                  </a:cubicBezTo>
                  <a:cubicBezTo>
                    <a:pt x="31" y="31"/>
                    <a:pt x="31" y="30"/>
                    <a:pt x="27" y="28"/>
                  </a:cubicBezTo>
                  <a:cubicBezTo>
                    <a:pt x="26" y="27"/>
                    <a:pt x="26" y="26"/>
                    <a:pt x="24" y="25"/>
                  </a:cubicBezTo>
                  <a:cubicBezTo>
                    <a:pt x="22" y="24"/>
                    <a:pt x="20" y="24"/>
                    <a:pt x="19" y="24"/>
                  </a:cubicBezTo>
                  <a:cubicBezTo>
                    <a:pt x="18" y="23"/>
                    <a:pt x="18" y="18"/>
                    <a:pt x="19" y="17"/>
                  </a:cubicBezTo>
                  <a:cubicBezTo>
                    <a:pt x="23" y="13"/>
                    <a:pt x="21" y="13"/>
                    <a:pt x="22" y="9"/>
                  </a:cubicBezTo>
                  <a:cubicBezTo>
                    <a:pt x="22" y="7"/>
                    <a:pt x="23" y="4"/>
                    <a:pt x="24" y="3"/>
                  </a:cubicBezTo>
                  <a:cubicBezTo>
                    <a:pt x="26" y="3"/>
                    <a:pt x="25" y="2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3"/>
                    <a:pt x="35" y="1"/>
                    <a:pt x="36" y="3"/>
                  </a:cubicBezTo>
                  <a:cubicBezTo>
                    <a:pt x="36" y="5"/>
                    <a:pt x="37" y="7"/>
                    <a:pt x="38" y="7"/>
                  </a:cubicBezTo>
                  <a:cubicBezTo>
                    <a:pt x="40" y="7"/>
                    <a:pt x="41" y="4"/>
                    <a:pt x="42" y="6"/>
                  </a:cubicBezTo>
                  <a:cubicBezTo>
                    <a:pt x="42" y="7"/>
                    <a:pt x="43" y="6"/>
                    <a:pt x="44" y="5"/>
                  </a:cubicBezTo>
                  <a:cubicBezTo>
                    <a:pt x="45" y="5"/>
                    <a:pt x="46" y="5"/>
                    <a:pt x="47" y="5"/>
                  </a:cubicBezTo>
                  <a:cubicBezTo>
                    <a:pt x="49" y="4"/>
                    <a:pt x="49" y="3"/>
                    <a:pt x="52" y="2"/>
                  </a:cubicBezTo>
                  <a:cubicBezTo>
                    <a:pt x="53" y="2"/>
                    <a:pt x="57" y="9"/>
                    <a:pt x="57" y="10"/>
                  </a:cubicBezTo>
                  <a:cubicBezTo>
                    <a:pt x="57" y="14"/>
                    <a:pt x="56" y="19"/>
                    <a:pt x="60" y="23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3" y="28"/>
                    <a:pt x="65" y="27"/>
                    <a:pt x="66" y="27"/>
                  </a:cubicBezTo>
                  <a:cubicBezTo>
                    <a:pt x="67" y="30"/>
                    <a:pt x="67" y="37"/>
                    <a:pt x="69" y="39"/>
                  </a:cubicBezTo>
                  <a:cubicBezTo>
                    <a:pt x="70" y="40"/>
                    <a:pt x="71" y="38"/>
                    <a:pt x="72" y="38"/>
                  </a:cubicBezTo>
                  <a:cubicBezTo>
                    <a:pt x="74" y="37"/>
                    <a:pt x="75" y="40"/>
                    <a:pt x="76" y="40"/>
                  </a:cubicBezTo>
                  <a:cubicBezTo>
                    <a:pt x="78" y="41"/>
                    <a:pt x="79" y="40"/>
                    <a:pt x="80" y="41"/>
                  </a:cubicBezTo>
                  <a:cubicBezTo>
                    <a:pt x="81" y="43"/>
                    <a:pt x="83" y="49"/>
                    <a:pt x="80" y="51"/>
                  </a:cubicBezTo>
                  <a:cubicBezTo>
                    <a:pt x="78" y="52"/>
                    <a:pt x="80" y="53"/>
                    <a:pt x="82" y="54"/>
                  </a:cubicBezTo>
                  <a:cubicBezTo>
                    <a:pt x="85" y="56"/>
                    <a:pt x="87" y="59"/>
                    <a:pt x="86" y="62"/>
                  </a:cubicBezTo>
                  <a:cubicBezTo>
                    <a:pt x="86" y="65"/>
                    <a:pt x="89" y="68"/>
                    <a:pt x="90" y="70"/>
                  </a:cubicBezTo>
                  <a:cubicBezTo>
                    <a:pt x="90" y="71"/>
                    <a:pt x="92" y="70"/>
                    <a:pt x="93" y="71"/>
                  </a:cubicBezTo>
                  <a:cubicBezTo>
                    <a:pt x="95" y="71"/>
                    <a:pt x="100" y="72"/>
                    <a:pt x="101" y="73"/>
                  </a:cubicBezTo>
                  <a:cubicBezTo>
                    <a:pt x="101" y="76"/>
                    <a:pt x="103" y="84"/>
                    <a:pt x="107" y="84"/>
                  </a:cubicBezTo>
                  <a:cubicBezTo>
                    <a:pt x="110" y="84"/>
                    <a:pt x="114" y="91"/>
                    <a:pt x="117" y="86"/>
                  </a:cubicBezTo>
                  <a:cubicBezTo>
                    <a:pt x="119" y="83"/>
                    <a:pt x="123" y="86"/>
                    <a:pt x="124" y="88"/>
                  </a:cubicBezTo>
                  <a:cubicBezTo>
                    <a:pt x="128" y="91"/>
                    <a:pt x="126" y="80"/>
                    <a:pt x="131" y="80"/>
                  </a:cubicBezTo>
                  <a:cubicBezTo>
                    <a:pt x="134" y="80"/>
                    <a:pt x="135" y="77"/>
                    <a:pt x="137" y="77"/>
                  </a:cubicBezTo>
                  <a:cubicBezTo>
                    <a:pt x="139" y="77"/>
                    <a:pt x="140" y="79"/>
                    <a:pt x="144" y="79"/>
                  </a:cubicBezTo>
                  <a:cubicBezTo>
                    <a:pt x="145" y="78"/>
                    <a:pt x="145" y="76"/>
                    <a:pt x="146" y="75"/>
                  </a:cubicBezTo>
                  <a:cubicBezTo>
                    <a:pt x="151" y="75"/>
                    <a:pt x="148" y="78"/>
                    <a:pt x="151" y="79"/>
                  </a:cubicBezTo>
                  <a:cubicBezTo>
                    <a:pt x="155" y="80"/>
                    <a:pt x="155" y="81"/>
                    <a:pt x="157" y="83"/>
                  </a:cubicBezTo>
                  <a:cubicBezTo>
                    <a:pt x="158" y="85"/>
                    <a:pt x="161" y="82"/>
                    <a:pt x="163" y="83"/>
                  </a:cubicBezTo>
                  <a:cubicBezTo>
                    <a:pt x="165" y="85"/>
                    <a:pt x="168" y="90"/>
                    <a:pt x="169" y="83"/>
                  </a:cubicBezTo>
                  <a:cubicBezTo>
                    <a:pt x="169" y="81"/>
                    <a:pt x="171" y="76"/>
                    <a:pt x="172" y="75"/>
                  </a:cubicBezTo>
                  <a:cubicBezTo>
                    <a:pt x="174" y="73"/>
                    <a:pt x="173" y="74"/>
                    <a:pt x="176" y="75"/>
                  </a:cubicBezTo>
                  <a:cubicBezTo>
                    <a:pt x="179" y="76"/>
                    <a:pt x="175" y="82"/>
                    <a:pt x="178" y="83"/>
                  </a:cubicBezTo>
                  <a:cubicBezTo>
                    <a:pt x="181" y="83"/>
                    <a:pt x="184" y="83"/>
                    <a:pt x="187" y="83"/>
                  </a:cubicBezTo>
                  <a:cubicBezTo>
                    <a:pt x="187" y="83"/>
                    <a:pt x="187" y="83"/>
                    <a:pt x="187" y="83"/>
                  </a:cubicBezTo>
                  <a:cubicBezTo>
                    <a:pt x="187" y="83"/>
                    <a:pt x="188" y="83"/>
                    <a:pt x="188" y="83"/>
                  </a:cubicBezTo>
                  <a:cubicBezTo>
                    <a:pt x="189" y="83"/>
                    <a:pt x="187" y="90"/>
                    <a:pt x="192" y="87"/>
                  </a:cubicBezTo>
                  <a:cubicBezTo>
                    <a:pt x="201" y="83"/>
                    <a:pt x="201" y="83"/>
                    <a:pt x="201" y="83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6"/>
            <p:cNvSpPr>
              <a:spLocks/>
            </p:cNvSpPr>
            <p:nvPr/>
          </p:nvSpPr>
          <p:spPr bwMode="auto">
            <a:xfrm>
              <a:off x="6099177" y="3933830"/>
              <a:ext cx="1027113" cy="733426"/>
            </a:xfrm>
            <a:custGeom>
              <a:avLst/>
              <a:gdLst>
                <a:gd name="T0" fmla="*/ 205 w 273"/>
                <a:gd name="T1" fmla="*/ 83 h 195"/>
                <a:gd name="T2" fmla="*/ 215 w 273"/>
                <a:gd name="T3" fmla="*/ 86 h 195"/>
                <a:gd name="T4" fmla="*/ 221 w 273"/>
                <a:gd name="T5" fmla="*/ 92 h 195"/>
                <a:gd name="T6" fmla="*/ 223 w 273"/>
                <a:gd name="T7" fmla="*/ 102 h 195"/>
                <a:gd name="T8" fmla="*/ 237 w 273"/>
                <a:gd name="T9" fmla="*/ 112 h 195"/>
                <a:gd name="T10" fmla="*/ 233 w 273"/>
                <a:gd name="T11" fmla="*/ 125 h 195"/>
                <a:gd name="T12" fmla="*/ 223 w 273"/>
                <a:gd name="T13" fmla="*/ 139 h 195"/>
                <a:gd name="T14" fmla="*/ 252 w 273"/>
                <a:gd name="T15" fmla="*/ 144 h 195"/>
                <a:gd name="T16" fmla="*/ 268 w 273"/>
                <a:gd name="T17" fmla="*/ 158 h 195"/>
                <a:gd name="T18" fmla="*/ 267 w 273"/>
                <a:gd name="T19" fmla="*/ 167 h 195"/>
                <a:gd name="T20" fmla="*/ 263 w 273"/>
                <a:gd name="T21" fmla="*/ 171 h 195"/>
                <a:gd name="T22" fmla="*/ 238 w 273"/>
                <a:gd name="T23" fmla="*/ 182 h 195"/>
                <a:gd name="T24" fmla="*/ 210 w 273"/>
                <a:gd name="T25" fmla="*/ 175 h 195"/>
                <a:gd name="T26" fmla="*/ 189 w 273"/>
                <a:gd name="T27" fmla="*/ 177 h 195"/>
                <a:gd name="T28" fmla="*/ 161 w 273"/>
                <a:gd name="T29" fmla="*/ 191 h 195"/>
                <a:gd name="T30" fmla="*/ 135 w 273"/>
                <a:gd name="T31" fmla="*/ 172 h 195"/>
                <a:gd name="T32" fmla="*/ 125 w 273"/>
                <a:gd name="T33" fmla="*/ 191 h 195"/>
                <a:gd name="T34" fmla="*/ 118 w 273"/>
                <a:gd name="T35" fmla="*/ 195 h 195"/>
                <a:gd name="T36" fmla="*/ 100 w 273"/>
                <a:gd name="T37" fmla="*/ 190 h 195"/>
                <a:gd name="T38" fmla="*/ 83 w 273"/>
                <a:gd name="T39" fmla="*/ 180 h 195"/>
                <a:gd name="T40" fmla="*/ 56 w 273"/>
                <a:gd name="T41" fmla="*/ 171 h 195"/>
                <a:gd name="T42" fmla="*/ 45 w 273"/>
                <a:gd name="T43" fmla="*/ 161 h 195"/>
                <a:gd name="T44" fmla="*/ 35 w 273"/>
                <a:gd name="T45" fmla="*/ 151 h 195"/>
                <a:gd name="T46" fmla="*/ 25 w 273"/>
                <a:gd name="T47" fmla="*/ 134 h 195"/>
                <a:gd name="T48" fmla="*/ 18 w 273"/>
                <a:gd name="T49" fmla="*/ 123 h 195"/>
                <a:gd name="T50" fmla="*/ 9 w 273"/>
                <a:gd name="T51" fmla="*/ 112 h 195"/>
                <a:gd name="T52" fmla="*/ 0 w 273"/>
                <a:gd name="T53" fmla="*/ 104 h 195"/>
                <a:gd name="T54" fmla="*/ 6 w 273"/>
                <a:gd name="T55" fmla="*/ 100 h 195"/>
                <a:gd name="T56" fmla="*/ 14 w 273"/>
                <a:gd name="T57" fmla="*/ 98 h 195"/>
                <a:gd name="T58" fmla="*/ 25 w 273"/>
                <a:gd name="T59" fmla="*/ 84 h 195"/>
                <a:gd name="T60" fmla="*/ 38 w 273"/>
                <a:gd name="T61" fmla="*/ 78 h 195"/>
                <a:gd name="T62" fmla="*/ 42 w 273"/>
                <a:gd name="T63" fmla="*/ 61 h 195"/>
                <a:gd name="T64" fmla="*/ 38 w 273"/>
                <a:gd name="T65" fmla="*/ 37 h 195"/>
                <a:gd name="T66" fmla="*/ 24 w 273"/>
                <a:gd name="T67" fmla="*/ 25 h 195"/>
                <a:gd name="T68" fmla="*/ 22 w 273"/>
                <a:gd name="T69" fmla="*/ 9 h 195"/>
                <a:gd name="T70" fmla="*/ 25 w 273"/>
                <a:gd name="T71" fmla="*/ 1 h 195"/>
                <a:gd name="T72" fmla="*/ 38 w 273"/>
                <a:gd name="T73" fmla="*/ 7 h 195"/>
                <a:gd name="T74" fmla="*/ 47 w 273"/>
                <a:gd name="T75" fmla="*/ 5 h 195"/>
                <a:gd name="T76" fmla="*/ 60 w 273"/>
                <a:gd name="T77" fmla="*/ 23 h 195"/>
                <a:gd name="T78" fmla="*/ 69 w 273"/>
                <a:gd name="T79" fmla="*/ 39 h 195"/>
                <a:gd name="T80" fmla="*/ 80 w 273"/>
                <a:gd name="T81" fmla="*/ 41 h 195"/>
                <a:gd name="T82" fmla="*/ 86 w 273"/>
                <a:gd name="T83" fmla="*/ 62 h 195"/>
                <a:gd name="T84" fmla="*/ 101 w 273"/>
                <a:gd name="T85" fmla="*/ 73 h 195"/>
                <a:gd name="T86" fmla="*/ 124 w 273"/>
                <a:gd name="T87" fmla="*/ 88 h 195"/>
                <a:gd name="T88" fmla="*/ 144 w 273"/>
                <a:gd name="T89" fmla="*/ 79 h 195"/>
                <a:gd name="T90" fmla="*/ 157 w 273"/>
                <a:gd name="T91" fmla="*/ 83 h 195"/>
                <a:gd name="T92" fmla="*/ 172 w 273"/>
                <a:gd name="T93" fmla="*/ 75 h 195"/>
                <a:gd name="T94" fmla="*/ 187 w 273"/>
                <a:gd name="T95" fmla="*/ 83 h 195"/>
                <a:gd name="T96" fmla="*/ 192 w 273"/>
                <a:gd name="T97" fmla="*/ 8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3" h="195">
                  <a:moveTo>
                    <a:pt x="201" y="83"/>
                  </a:moveTo>
                  <a:cubicBezTo>
                    <a:pt x="202" y="83"/>
                    <a:pt x="203" y="83"/>
                    <a:pt x="204" y="83"/>
                  </a:cubicBezTo>
                  <a:cubicBezTo>
                    <a:pt x="204" y="83"/>
                    <a:pt x="205" y="83"/>
                    <a:pt x="205" y="83"/>
                  </a:cubicBezTo>
                  <a:cubicBezTo>
                    <a:pt x="207" y="83"/>
                    <a:pt x="207" y="83"/>
                    <a:pt x="207" y="84"/>
                  </a:cubicBezTo>
                  <a:cubicBezTo>
                    <a:pt x="207" y="85"/>
                    <a:pt x="207" y="86"/>
                    <a:pt x="207" y="88"/>
                  </a:cubicBezTo>
                  <a:cubicBezTo>
                    <a:pt x="211" y="90"/>
                    <a:pt x="212" y="88"/>
                    <a:pt x="215" y="86"/>
                  </a:cubicBezTo>
                  <a:cubicBezTo>
                    <a:pt x="217" y="84"/>
                    <a:pt x="217" y="86"/>
                    <a:pt x="218" y="87"/>
                  </a:cubicBezTo>
                  <a:cubicBezTo>
                    <a:pt x="219" y="88"/>
                    <a:pt x="221" y="89"/>
                    <a:pt x="221" y="89"/>
                  </a:cubicBezTo>
                  <a:cubicBezTo>
                    <a:pt x="221" y="90"/>
                    <a:pt x="220" y="91"/>
                    <a:pt x="221" y="92"/>
                  </a:cubicBezTo>
                  <a:cubicBezTo>
                    <a:pt x="221" y="93"/>
                    <a:pt x="222" y="93"/>
                    <a:pt x="223" y="94"/>
                  </a:cubicBezTo>
                  <a:cubicBezTo>
                    <a:pt x="224" y="96"/>
                    <a:pt x="223" y="97"/>
                    <a:pt x="223" y="99"/>
                  </a:cubicBezTo>
                  <a:cubicBezTo>
                    <a:pt x="223" y="99"/>
                    <a:pt x="223" y="102"/>
                    <a:pt x="223" y="102"/>
                  </a:cubicBezTo>
                  <a:cubicBezTo>
                    <a:pt x="223" y="103"/>
                    <a:pt x="225" y="104"/>
                    <a:pt x="226" y="105"/>
                  </a:cubicBezTo>
                  <a:cubicBezTo>
                    <a:pt x="228" y="107"/>
                    <a:pt x="228" y="108"/>
                    <a:pt x="231" y="109"/>
                  </a:cubicBezTo>
                  <a:cubicBezTo>
                    <a:pt x="233" y="110"/>
                    <a:pt x="235" y="111"/>
                    <a:pt x="237" y="112"/>
                  </a:cubicBezTo>
                  <a:cubicBezTo>
                    <a:pt x="238" y="113"/>
                    <a:pt x="238" y="119"/>
                    <a:pt x="239" y="121"/>
                  </a:cubicBezTo>
                  <a:cubicBezTo>
                    <a:pt x="239" y="122"/>
                    <a:pt x="240" y="129"/>
                    <a:pt x="238" y="126"/>
                  </a:cubicBezTo>
                  <a:cubicBezTo>
                    <a:pt x="236" y="124"/>
                    <a:pt x="236" y="124"/>
                    <a:pt x="233" y="125"/>
                  </a:cubicBezTo>
                  <a:cubicBezTo>
                    <a:pt x="232" y="126"/>
                    <a:pt x="230" y="125"/>
                    <a:pt x="231" y="127"/>
                  </a:cubicBezTo>
                  <a:cubicBezTo>
                    <a:pt x="231" y="129"/>
                    <a:pt x="228" y="131"/>
                    <a:pt x="228" y="133"/>
                  </a:cubicBezTo>
                  <a:cubicBezTo>
                    <a:pt x="226" y="135"/>
                    <a:pt x="225" y="137"/>
                    <a:pt x="223" y="139"/>
                  </a:cubicBezTo>
                  <a:cubicBezTo>
                    <a:pt x="221" y="143"/>
                    <a:pt x="223" y="147"/>
                    <a:pt x="225" y="149"/>
                  </a:cubicBezTo>
                  <a:cubicBezTo>
                    <a:pt x="228" y="151"/>
                    <a:pt x="229" y="148"/>
                    <a:pt x="232" y="149"/>
                  </a:cubicBezTo>
                  <a:cubicBezTo>
                    <a:pt x="239" y="150"/>
                    <a:pt x="244" y="143"/>
                    <a:pt x="252" y="144"/>
                  </a:cubicBezTo>
                  <a:cubicBezTo>
                    <a:pt x="252" y="146"/>
                    <a:pt x="254" y="152"/>
                    <a:pt x="255" y="154"/>
                  </a:cubicBezTo>
                  <a:cubicBezTo>
                    <a:pt x="258" y="157"/>
                    <a:pt x="263" y="154"/>
                    <a:pt x="266" y="156"/>
                  </a:cubicBezTo>
                  <a:cubicBezTo>
                    <a:pt x="267" y="157"/>
                    <a:pt x="268" y="157"/>
                    <a:pt x="268" y="158"/>
                  </a:cubicBezTo>
                  <a:cubicBezTo>
                    <a:pt x="270" y="158"/>
                    <a:pt x="270" y="160"/>
                    <a:pt x="271" y="161"/>
                  </a:cubicBezTo>
                  <a:cubicBezTo>
                    <a:pt x="272" y="162"/>
                    <a:pt x="273" y="166"/>
                    <a:pt x="270" y="166"/>
                  </a:cubicBezTo>
                  <a:cubicBezTo>
                    <a:pt x="269" y="166"/>
                    <a:pt x="268" y="166"/>
                    <a:pt x="267" y="167"/>
                  </a:cubicBezTo>
                  <a:cubicBezTo>
                    <a:pt x="266" y="167"/>
                    <a:pt x="265" y="168"/>
                    <a:pt x="264" y="169"/>
                  </a:cubicBezTo>
                  <a:cubicBezTo>
                    <a:pt x="263" y="171"/>
                    <a:pt x="263" y="171"/>
                    <a:pt x="263" y="171"/>
                  </a:cubicBezTo>
                  <a:cubicBezTo>
                    <a:pt x="263" y="171"/>
                    <a:pt x="263" y="171"/>
                    <a:pt x="263" y="171"/>
                  </a:cubicBezTo>
                  <a:cubicBezTo>
                    <a:pt x="260" y="172"/>
                    <a:pt x="259" y="178"/>
                    <a:pt x="257" y="180"/>
                  </a:cubicBezTo>
                  <a:cubicBezTo>
                    <a:pt x="254" y="182"/>
                    <a:pt x="249" y="184"/>
                    <a:pt x="246" y="185"/>
                  </a:cubicBezTo>
                  <a:cubicBezTo>
                    <a:pt x="243" y="185"/>
                    <a:pt x="241" y="183"/>
                    <a:pt x="238" y="182"/>
                  </a:cubicBezTo>
                  <a:cubicBezTo>
                    <a:pt x="235" y="181"/>
                    <a:pt x="230" y="182"/>
                    <a:pt x="227" y="181"/>
                  </a:cubicBezTo>
                  <a:cubicBezTo>
                    <a:pt x="222" y="181"/>
                    <a:pt x="222" y="178"/>
                    <a:pt x="219" y="177"/>
                  </a:cubicBezTo>
                  <a:cubicBezTo>
                    <a:pt x="217" y="177"/>
                    <a:pt x="211" y="177"/>
                    <a:pt x="210" y="175"/>
                  </a:cubicBezTo>
                  <a:cubicBezTo>
                    <a:pt x="210" y="173"/>
                    <a:pt x="206" y="173"/>
                    <a:pt x="205" y="173"/>
                  </a:cubicBezTo>
                  <a:cubicBezTo>
                    <a:pt x="201" y="172"/>
                    <a:pt x="199" y="173"/>
                    <a:pt x="196" y="171"/>
                  </a:cubicBezTo>
                  <a:cubicBezTo>
                    <a:pt x="192" y="170"/>
                    <a:pt x="191" y="175"/>
                    <a:pt x="189" y="177"/>
                  </a:cubicBezTo>
                  <a:cubicBezTo>
                    <a:pt x="184" y="179"/>
                    <a:pt x="179" y="182"/>
                    <a:pt x="173" y="182"/>
                  </a:cubicBezTo>
                  <a:cubicBezTo>
                    <a:pt x="169" y="182"/>
                    <a:pt x="169" y="186"/>
                    <a:pt x="167" y="186"/>
                  </a:cubicBezTo>
                  <a:cubicBezTo>
                    <a:pt x="163" y="187"/>
                    <a:pt x="162" y="191"/>
                    <a:pt x="161" y="191"/>
                  </a:cubicBezTo>
                  <a:cubicBezTo>
                    <a:pt x="157" y="191"/>
                    <a:pt x="156" y="181"/>
                    <a:pt x="152" y="181"/>
                  </a:cubicBezTo>
                  <a:cubicBezTo>
                    <a:pt x="148" y="182"/>
                    <a:pt x="144" y="183"/>
                    <a:pt x="141" y="180"/>
                  </a:cubicBezTo>
                  <a:cubicBezTo>
                    <a:pt x="139" y="178"/>
                    <a:pt x="138" y="172"/>
                    <a:pt x="135" y="172"/>
                  </a:cubicBezTo>
                  <a:cubicBezTo>
                    <a:pt x="134" y="173"/>
                    <a:pt x="133" y="175"/>
                    <a:pt x="132" y="176"/>
                  </a:cubicBezTo>
                  <a:cubicBezTo>
                    <a:pt x="131" y="178"/>
                    <a:pt x="128" y="177"/>
                    <a:pt x="128" y="178"/>
                  </a:cubicBezTo>
                  <a:cubicBezTo>
                    <a:pt x="125" y="183"/>
                    <a:pt x="126" y="186"/>
                    <a:pt x="125" y="191"/>
                  </a:cubicBezTo>
                  <a:cubicBezTo>
                    <a:pt x="124" y="195"/>
                    <a:pt x="124" y="194"/>
                    <a:pt x="121" y="192"/>
                  </a:cubicBezTo>
                  <a:cubicBezTo>
                    <a:pt x="118" y="195"/>
                    <a:pt x="118" y="195"/>
                    <a:pt x="118" y="195"/>
                  </a:cubicBezTo>
                  <a:cubicBezTo>
                    <a:pt x="118" y="195"/>
                    <a:pt x="118" y="195"/>
                    <a:pt x="118" y="195"/>
                  </a:cubicBezTo>
                  <a:cubicBezTo>
                    <a:pt x="114" y="194"/>
                    <a:pt x="113" y="195"/>
                    <a:pt x="110" y="195"/>
                  </a:cubicBezTo>
                  <a:cubicBezTo>
                    <a:pt x="106" y="195"/>
                    <a:pt x="105" y="192"/>
                    <a:pt x="103" y="189"/>
                  </a:cubicBezTo>
                  <a:cubicBezTo>
                    <a:pt x="102" y="187"/>
                    <a:pt x="101" y="189"/>
                    <a:pt x="100" y="190"/>
                  </a:cubicBezTo>
                  <a:cubicBezTo>
                    <a:pt x="98" y="191"/>
                    <a:pt x="94" y="189"/>
                    <a:pt x="92" y="188"/>
                  </a:cubicBezTo>
                  <a:cubicBezTo>
                    <a:pt x="90" y="187"/>
                    <a:pt x="88" y="189"/>
                    <a:pt x="87" y="187"/>
                  </a:cubicBezTo>
                  <a:cubicBezTo>
                    <a:pt x="83" y="180"/>
                    <a:pt x="83" y="180"/>
                    <a:pt x="83" y="180"/>
                  </a:cubicBezTo>
                  <a:cubicBezTo>
                    <a:pt x="81" y="180"/>
                    <a:pt x="77" y="182"/>
                    <a:pt x="73" y="181"/>
                  </a:cubicBezTo>
                  <a:cubicBezTo>
                    <a:pt x="68" y="180"/>
                    <a:pt x="68" y="177"/>
                    <a:pt x="65" y="174"/>
                  </a:cubicBezTo>
                  <a:cubicBezTo>
                    <a:pt x="62" y="172"/>
                    <a:pt x="60" y="172"/>
                    <a:pt x="56" y="171"/>
                  </a:cubicBezTo>
                  <a:cubicBezTo>
                    <a:pt x="55" y="171"/>
                    <a:pt x="55" y="169"/>
                    <a:pt x="54" y="168"/>
                  </a:cubicBezTo>
                  <a:cubicBezTo>
                    <a:pt x="53" y="167"/>
                    <a:pt x="51" y="167"/>
                    <a:pt x="49" y="166"/>
                  </a:cubicBezTo>
                  <a:cubicBezTo>
                    <a:pt x="47" y="165"/>
                    <a:pt x="46" y="163"/>
                    <a:pt x="45" y="161"/>
                  </a:cubicBezTo>
                  <a:cubicBezTo>
                    <a:pt x="43" y="158"/>
                    <a:pt x="42" y="159"/>
                    <a:pt x="39" y="158"/>
                  </a:cubicBezTo>
                  <a:cubicBezTo>
                    <a:pt x="39" y="158"/>
                    <a:pt x="36" y="154"/>
                    <a:pt x="35" y="154"/>
                  </a:cubicBezTo>
                  <a:cubicBezTo>
                    <a:pt x="34" y="153"/>
                    <a:pt x="35" y="152"/>
                    <a:pt x="35" y="151"/>
                  </a:cubicBezTo>
                  <a:cubicBezTo>
                    <a:pt x="35" y="149"/>
                    <a:pt x="34" y="148"/>
                    <a:pt x="33" y="146"/>
                  </a:cubicBezTo>
                  <a:cubicBezTo>
                    <a:pt x="32" y="142"/>
                    <a:pt x="34" y="141"/>
                    <a:pt x="30" y="139"/>
                  </a:cubicBezTo>
                  <a:cubicBezTo>
                    <a:pt x="24" y="137"/>
                    <a:pt x="26" y="140"/>
                    <a:pt x="25" y="134"/>
                  </a:cubicBezTo>
                  <a:cubicBezTo>
                    <a:pt x="24" y="132"/>
                    <a:pt x="21" y="131"/>
                    <a:pt x="21" y="129"/>
                  </a:cubicBezTo>
                  <a:cubicBezTo>
                    <a:pt x="21" y="128"/>
                    <a:pt x="21" y="127"/>
                    <a:pt x="20" y="126"/>
                  </a:cubicBezTo>
                  <a:cubicBezTo>
                    <a:pt x="19" y="125"/>
                    <a:pt x="19" y="124"/>
                    <a:pt x="18" y="123"/>
                  </a:cubicBezTo>
                  <a:cubicBezTo>
                    <a:pt x="17" y="121"/>
                    <a:pt x="16" y="122"/>
                    <a:pt x="15" y="121"/>
                  </a:cubicBezTo>
                  <a:cubicBezTo>
                    <a:pt x="14" y="119"/>
                    <a:pt x="15" y="119"/>
                    <a:pt x="13" y="117"/>
                  </a:cubicBezTo>
                  <a:cubicBezTo>
                    <a:pt x="11" y="116"/>
                    <a:pt x="10" y="114"/>
                    <a:pt x="9" y="112"/>
                  </a:cubicBezTo>
                  <a:cubicBezTo>
                    <a:pt x="9" y="109"/>
                    <a:pt x="7" y="111"/>
                    <a:pt x="6" y="109"/>
                  </a:cubicBezTo>
                  <a:cubicBezTo>
                    <a:pt x="6" y="108"/>
                    <a:pt x="5" y="107"/>
                    <a:pt x="4" y="105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1" y="102"/>
                    <a:pt x="1" y="102"/>
                    <a:pt x="1" y="102"/>
                  </a:cubicBezTo>
                  <a:cubicBezTo>
                    <a:pt x="2" y="100"/>
                    <a:pt x="4" y="101"/>
                    <a:pt x="6" y="100"/>
                  </a:cubicBezTo>
                  <a:cubicBezTo>
                    <a:pt x="7" y="100"/>
                    <a:pt x="9" y="100"/>
                    <a:pt x="10" y="99"/>
                  </a:cubicBezTo>
                  <a:cubicBezTo>
                    <a:pt x="10" y="97"/>
                    <a:pt x="11" y="98"/>
                    <a:pt x="12" y="99"/>
                  </a:cubicBezTo>
                  <a:cubicBezTo>
                    <a:pt x="13" y="99"/>
                    <a:pt x="14" y="99"/>
                    <a:pt x="14" y="98"/>
                  </a:cubicBezTo>
                  <a:cubicBezTo>
                    <a:pt x="16" y="96"/>
                    <a:pt x="16" y="103"/>
                    <a:pt x="20" y="98"/>
                  </a:cubicBezTo>
                  <a:cubicBezTo>
                    <a:pt x="23" y="96"/>
                    <a:pt x="25" y="93"/>
                    <a:pt x="23" y="89"/>
                  </a:cubicBezTo>
                  <a:cubicBezTo>
                    <a:pt x="23" y="88"/>
                    <a:pt x="25" y="85"/>
                    <a:pt x="25" y="84"/>
                  </a:cubicBezTo>
                  <a:cubicBezTo>
                    <a:pt x="30" y="83"/>
                    <a:pt x="27" y="82"/>
                    <a:pt x="27" y="79"/>
                  </a:cubicBezTo>
                  <a:cubicBezTo>
                    <a:pt x="28" y="79"/>
                    <a:pt x="31" y="78"/>
                    <a:pt x="33" y="78"/>
                  </a:cubicBezTo>
                  <a:cubicBezTo>
                    <a:pt x="34" y="78"/>
                    <a:pt x="37" y="79"/>
                    <a:pt x="38" y="78"/>
                  </a:cubicBezTo>
                  <a:cubicBezTo>
                    <a:pt x="38" y="76"/>
                    <a:pt x="38" y="74"/>
                    <a:pt x="38" y="73"/>
                  </a:cubicBezTo>
                  <a:cubicBezTo>
                    <a:pt x="38" y="70"/>
                    <a:pt x="41" y="70"/>
                    <a:pt x="41" y="69"/>
                  </a:cubicBezTo>
                  <a:cubicBezTo>
                    <a:pt x="42" y="66"/>
                    <a:pt x="41" y="64"/>
                    <a:pt x="42" y="61"/>
                  </a:cubicBezTo>
                  <a:cubicBezTo>
                    <a:pt x="43" y="60"/>
                    <a:pt x="42" y="59"/>
                    <a:pt x="42" y="58"/>
                  </a:cubicBezTo>
                  <a:cubicBezTo>
                    <a:pt x="42" y="56"/>
                    <a:pt x="44" y="55"/>
                    <a:pt x="44" y="53"/>
                  </a:cubicBezTo>
                  <a:cubicBezTo>
                    <a:pt x="48" y="48"/>
                    <a:pt x="42" y="41"/>
                    <a:pt x="38" y="37"/>
                  </a:cubicBezTo>
                  <a:cubicBezTo>
                    <a:pt x="37" y="36"/>
                    <a:pt x="35" y="36"/>
                    <a:pt x="33" y="34"/>
                  </a:cubicBezTo>
                  <a:cubicBezTo>
                    <a:pt x="31" y="31"/>
                    <a:pt x="31" y="30"/>
                    <a:pt x="27" y="28"/>
                  </a:cubicBezTo>
                  <a:cubicBezTo>
                    <a:pt x="26" y="27"/>
                    <a:pt x="26" y="26"/>
                    <a:pt x="24" y="25"/>
                  </a:cubicBezTo>
                  <a:cubicBezTo>
                    <a:pt x="22" y="24"/>
                    <a:pt x="20" y="24"/>
                    <a:pt x="19" y="24"/>
                  </a:cubicBezTo>
                  <a:cubicBezTo>
                    <a:pt x="18" y="23"/>
                    <a:pt x="18" y="18"/>
                    <a:pt x="19" y="17"/>
                  </a:cubicBezTo>
                  <a:cubicBezTo>
                    <a:pt x="23" y="13"/>
                    <a:pt x="21" y="13"/>
                    <a:pt x="22" y="9"/>
                  </a:cubicBezTo>
                  <a:cubicBezTo>
                    <a:pt x="22" y="7"/>
                    <a:pt x="23" y="4"/>
                    <a:pt x="24" y="3"/>
                  </a:cubicBezTo>
                  <a:cubicBezTo>
                    <a:pt x="26" y="3"/>
                    <a:pt x="25" y="2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3"/>
                    <a:pt x="35" y="1"/>
                    <a:pt x="36" y="3"/>
                  </a:cubicBezTo>
                  <a:cubicBezTo>
                    <a:pt x="36" y="5"/>
                    <a:pt x="37" y="7"/>
                    <a:pt x="38" y="7"/>
                  </a:cubicBezTo>
                  <a:cubicBezTo>
                    <a:pt x="40" y="7"/>
                    <a:pt x="41" y="4"/>
                    <a:pt x="42" y="6"/>
                  </a:cubicBezTo>
                  <a:cubicBezTo>
                    <a:pt x="42" y="7"/>
                    <a:pt x="43" y="6"/>
                    <a:pt x="44" y="5"/>
                  </a:cubicBezTo>
                  <a:cubicBezTo>
                    <a:pt x="45" y="5"/>
                    <a:pt x="46" y="5"/>
                    <a:pt x="47" y="5"/>
                  </a:cubicBezTo>
                  <a:cubicBezTo>
                    <a:pt x="49" y="4"/>
                    <a:pt x="49" y="3"/>
                    <a:pt x="52" y="2"/>
                  </a:cubicBezTo>
                  <a:cubicBezTo>
                    <a:pt x="53" y="2"/>
                    <a:pt x="57" y="9"/>
                    <a:pt x="57" y="10"/>
                  </a:cubicBezTo>
                  <a:cubicBezTo>
                    <a:pt x="57" y="14"/>
                    <a:pt x="56" y="19"/>
                    <a:pt x="60" y="23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3" y="28"/>
                    <a:pt x="65" y="27"/>
                    <a:pt x="66" y="27"/>
                  </a:cubicBezTo>
                  <a:cubicBezTo>
                    <a:pt x="67" y="30"/>
                    <a:pt x="67" y="37"/>
                    <a:pt x="69" y="39"/>
                  </a:cubicBezTo>
                  <a:cubicBezTo>
                    <a:pt x="70" y="40"/>
                    <a:pt x="71" y="38"/>
                    <a:pt x="72" y="38"/>
                  </a:cubicBezTo>
                  <a:cubicBezTo>
                    <a:pt x="74" y="37"/>
                    <a:pt x="75" y="40"/>
                    <a:pt x="76" y="40"/>
                  </a:cubicBezTo>
                  <a:cubicBezTo>
                    <a:pt x="78" y="41"/>
                    <a:pt x="79" y="40"/>
                    <a:pt x="80" y="41"/>
                  </a:cubicBezTo>
                  <a:cubicBezTo>
                    <a:pt x="81" y="43"/>
                    <a:pt x="83" y="49"/>
                    <a:pt x="80" y="51"/>
                  </a:cubicBezTo>
                  <a:cubicBezTo>
                    <a:pt x="78" y="52"/>
                    <a:pt x="80" y="53"/>
                    <a:pt x="82" y="54"/>
                  </a:cubicBezTo>
                  <a:cubicBezTo>
                    <a:pt x="85" y="56"/>
                    <a:pt x="87" y="59"/>
                    <a:pt x="86" y="62"/>
                  </a:cubicBezTo>
                  <a:cubicBezTo>
                    <a:pt x="86" y="65"/>
                    <a:pt x="89" y="68"/>
                    <a:pt x="90" y="70"/>
                  </a:cubicBezTo>
                  <a:cubicBezTo>
                    <a:pt x="90" y="71"/>
                    <a:pt x="92" y="70"/>
                    <a:pt x="93" y="71"/>
                  </a:cubicBezTo>
                  <a:cubicBezTo>
                    <a:pt x="95" y="71"/>
                    <a:pt x="100" y="72"/>
                    <a:pt x="101" y="73"/>
                  </a:cubicBezTo>
                  <a:cubicBezTo>
                    <a:pt x="101" y="76"/>
                    <a:pt x="103" y="84"/>
                    <a:pt x="107" y="84"/>
                  </a:cubicBezTo>
                  <a:cubicBezTo>
                    <a:pt x="110" y="84"/>
                    <a:pt x="114" y="91"/>
                    <a:pt x="117" y="86"/>
                  </a:cubicBezTo>
                  <a:cubicBezTo>
                    <a:pt x="119" y="83"/>
                    <a:pt x="123" y="86"/>
                    <a:pt x="124" y="88"/>
                  </a:cubicBezTo>
                  <a:cubicBezTo>
                    <a:pt x="128" y="91"/>
                    <a:pt x="126" y="80"/>
                    <a:pt x="131" y="80"/>
                  </a:cubicBezTo>
                  <a:cubicBezTo>
                    <a:pt x="134" y="80"/>
                    <a:pt x="135" y="77"/>
                    <a:pt x="137" y="77"/>
                  </a:cubicBezTo>
                  <a:cubicBezTo>
                    <a:pt x="139" y="77"/>
                    <a:pt x="140" y="79"/>
                    <a:pt x="144" y="79"/>
                  </a:cubicBezTo>
                  <a:cubicBezTo>
                    <a:pt x="145" y="78"/>
                    <a:pt x="145" y="76"/>
                    <a:pt x="146" y="75"/>
                  </a:cubicBezTo>
                  <a:cubicBezTo>
                    <a:pt x="151" y="75"/>
                    <a:pt x="148" y="78"/>
                    <a:pt x="151" y="79"/>
                  </a:cubicBezTo>
                  <a:cubicBezTo>
                    <a:pt x="155" y="80"/>
                    <a:pt x="155" y="81"/>
                    <a:pt x="157" y="83"/>
                  </a:cubicBezTo>
                  <a:cubicBezTo>
                    <a:pt x="158" y="85"/>
                    <a:pt x="161" y="82"/>
                    <a:pt x="163" y="83"/>
                  </a:cubicBezTo>
                  <a:cubicBezTo>
                    <a:pt x="165" y="85"/>
                    <a:pt x="168" y="90"/>
                    <a:pt x="169" y="83"/>
                  </a:cubicBezTo>
                  <a:cubicBezTo>
                    <a:pt x="169" y="81"/>
                    <a:pt x="171" y="76"/>
                    <a:pt x="172" y="75"/>
                  </a:cubicBezTo>
                  <a:cubicBezTo>
                    <a:pt x="174" y="73"/>
                    <a:pt x="173" y="74"/>
                    <a:pt x="176" y="75"/>
                  </a:cubicBezTo>
                  <a:cubicBezTo>
                    <a:pt x="179" y="76"/>
                    <a:pt x="175" y="82"/>
                    <a:pt x="178" y="83"/>
                  </a:cubicBezTo>
                  <a:cubicBezTo>
                    <a:pt x="181" y="83"/>
                    <a:pt x="184" y="83"/>
                    <a:pt x="187" y="83"/>
                  </a:cubicBezTo>
                  <a:cubicBezTo>
                    <a:pt x="187" y="83"/>
                    <a:pt x="187" y="83"/>
                    <a:pt x="187" y="83"/>
                  </a:cubicBezTo>
                  <a:cubicBezTo>
                    <a:pt x="187" y="83"/>
                    <a:pt x="188" y="83"/>
                    <a:pt x="188" y="83"/>
                  </a:cubicBezTo>
                  <a:cubicBezTo>
                    <a:pt x="189" y="83"/>
                    <a:pt x="187" y="90"/>
                    <a:pt x="192" y="87"/>
                  </a:cubicBezTo>
                  <a:cubicBezTo>
                    <a:pt x="201" y="83"/>
                    <a:pt x="201" y="83"/>
                    <a:pt x="201" y="83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7"/>
            <p:cNvSpPr>
              <a:spLocks/>
            </p:cNvSpPr>
            <p:nvPr/>
          </p:nvSpPr>
          <p:spPr bwMode="auto">
            <a:xfrm>
              <a:off x="7316790" y="3949705"/>
              <a:ext cx="687388" cy="1135064"/>
            </a:xfrm>
            <a:custGeom>
              <a:avLst/>
              <a:gdLst>
                <a:gd name="T0" fmla="*/ 81 w 183"/>
                <a:gd name="T1" fmla="*/ 292 h 302"/>
                <a:gd name="T2" fmla="*/ 93 w 183"/>
                <a:gd name="T3" fmla="*/ 285 h 302"/>
                <a:gd name="T4" fmla="*/ 111 w 183"/>
                <a:gd name="T5" fmla="*/ 286 h 302"/>
                <a:gd name="T6" fmla="*/ 127 w 183"/>
                <a:gd name="T7" fmla="*/ 278 h 302"/>
                <a:gd name="T8" fmla="*/ 130 w 183"/>
                <a:gd name="T9" fmla="*/ 265 h 302"/>
                <a:gd name="T10" fmla="*/ 134 w 183"/>
                <a:gd name="T11" fmla="*/ 251 h 302"/>
                <a:gd name="T12" fmla="*/ 149 w 183"/>
                <a:gd name="T13" fmla="*/ 241 h 302"/>
                <a:gd name="T14" fmla="*/ 160 w 183"/>
                <a:gd name="T15" fmla="*/ 229 h 302"/>
                <a:gd name="T16" fmla="*/ 156 w 183"/>
                <a:gd name="T17" fmla="*/ 220 h 302"/>
                <a:gd name="T18" fmla="*/ 161 w 183"/>
                <a:gd name="T19" fmla="*/ 218 h 302"/>
                <a:gd name="T20" fmla="*/ 164 w 183"/>
                <a:gd name="T21" fmla="*/ 207 h 302"/>
                <a:gd name="T22" fmla="*/ 164 w 183"/>
                <a:gd name="T23" fmla="*/ 196 h 302"/>
                <a:gd name="T24" fmla="*/ 158 w 183"/>
                <a:gd name="T25" fmla="*/ 176 h 302"/>
                <a:gd name="T26" fmla="*/ 157 w 183"/>
                <a:gd name="T27" fmla="*/ 160 h 302"/>
                <a:gd name="T28" fmla="*/ 172 w 183"/>
                <a:gd name="T29" fmla="*/ 153 h 302"/>
                <a:gd name="T30" fmla="*/ 180 w 183"/>
                <a:gd name="T31" fmla="*/ 147 h 302"/>
                <a:gd name="T32" fmla="*/ 171 w 183"/>
                <a:gd name="T33" fmla="*/ 123 h 302"/>
                <a:gd name="T34" fmla="*/ 162 w 183"/>
                <a:gd name="T35" fmla="*/ 106 h 302"/>
                <a:gd name="T36" fmla="*/ 169 w 183"/>
                <a:gd name="T37" fmla="*/ 97 h 302"/>
                <a:gd name="T38" fmla="*/ 158 w 183"/>
                <a:gd name="T39" fmla="*/ 85 h 302"/>
                <a:gd name="T40" fmla="*/ 155 w 183"/>
                <a:gd name="T41" fmla="*/ 71 h 302"/>
                <a:gd name="T42" fmla="*/ 156 w 183"/>
                <a:gd name="T43" fmla="*/ 57 h 302"/>
                <a:gd name="T44" fmla="*/ 146 w 183"/>
                <a:gd name="T45" fmla="*/ 49 h 302"/>
                <a:gd name="T46" fmla="*/ 154 w 183"/>
                <a:gd name="T47" fmla="*/ 30 h 302"/>
                <a:gd name="T48" fmla="*/ 152 w 183"/>
                <a:gd name="T49" fmla="*/ 22 h 302"/>
                <a:gd name="T50" fmla="*/ 138 w 183"/>
                <a:gd name="T51" fmla="*/ 20 h 302"/>
                <a:gd name="T52" fmla="*/ 126 w 183"/>
                <a:gd name="T53" fmla="*/ 7 h 302"/>
                <a:gd name="T54" fmla="*/ 115 w 183"/>
                <a:gd name="T55" fmla="*/ 2 h 302"/>
                <a:gd name="T56" fmla="*/ 85 w 183"/>
                <a:gd name="T57" fmla="*/ 18 h 302"/>
                <a:gd name="T58" fmla="*/ 52 w 183"/>
                <a:gd name="T59" fmla="*/ 19 h 302"/>
                <a:gd name="T60" fmla="*/ 37 w 183"/>
                <a:gd name="T61" fmla="*/ 23 h 302"/>
                <a:gd name="T62" fmla="*/ 37 w 183"/>
                <a:gd name="T63" fmla="*/ 37 h 302"/>
                <a:gd name="T64" fmla="*/ 52 w 183"/>
                <a:gd name="T65" fmla="*/ 53 h 302"/>
                <a:gd name="T66" fmla="*/ 72 w 183"/>
                <a:gd name="T67" fmla="*/ 57 h 302"/>
                <a:gd name="T68" fmla="*/ 64 w 183"/>
                <a:gd name="T69" fmla="*/ 73 h 302"/>
                <a:gd name="T70" fmla="*/ 48 w 183"/>
                <a:gd name="T71" fmla="*/ 80 h 302"/>
                <a:gd name="T72" fmla="*/ 50 w 183"/>
                <a:gd name="T73" fmla="*/ 102 h 302"/>
                <a:gd name="T74" fmla="*/ 39 w 183"/>
                <a:gd name="T75" fmla="*/ 107 h 302"/>
                <a:gd name="T76" fmla="*/ 29 w 183"/>
                <a:gd name="T77" fmla="*/ 118 h 302"/>
                <a:gd name="T78" fmla="*/ 20 w 183"/>
                <a:gd name="T79" fmla="*/ 132 h 302"/>
                <a:gd name="T80" fmla="*/ 4 w 183"/>
                <a:gd name="T81" fmla="*/ 142 h 302"/>
                <a:gd name="T82" fmla="*/ 8 w 183"/>
                <a:gd name="T83" fmla="*/ 154 h 302"/>
                <a:gd name="T84" fmla="*/ 9 w 183"/>
                <a:gd name="T85" fmla="*/ 165 h 302"/>
                <a:gd name="T86" fmla="*/ 11 w 183"/>
                <a:gd name="T87" fmla="*/ 182 h 302"/>
                <a:gd name="T88" fmla="*/ 8 w 183"/>
                <a:gd name="T89" fmla="*/ 194 h 302"/>
                <a:gd name="T90" fmla="*/ 3 w 183"/>
                <a:gd name="T91" fmla="*/ 211 h 302"/>
                <a:gd name="T92" fmla="*/ 2 w 183"/>
                <a:gd name="T93" fmla="*/ 221 h 302"/>
                <a:gd name="T94" fmla="*/ 8 w 183"/>
                <a:gd name="T95" fmla="*/ 244 h 302"/>
                <a:gd name="T96" fmla="*/ 23 w 183"/>
                <a:gd name="T97" fmla="*/ 260 h 302"/>
                <a:gd name="T98" fmla="*/ 44 w 183"/>
                <a:gd name="T99" fmla="*/ 273 h 302"/>
                <a:gd name="T100" fmla="*/ 59 w 183"/>
                <a:gd name="T101" fmla="*/ 285 h 302"/>
                <a:gd name="T102" fmla="*/ 68 w 183"/>
                <a:gd name="T103" fmla="*/ 295 h 302"/>
                <a:gd name="T104" fmla="*/ 73 w 183"/>
                <a:gd name="T105" fmla="*/ 301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3" h="302">
                  <a:moveTo>
                    <a:pt x="74" y="300"/>
                  </a:moveTo>
                  <a:cubicBezTo>
                    <a:pt x="76" y="299"/>
                    <a:pt x="77" y="298"/>
                    <a:pt x="78" y="297"/>
                  </a:cubicBezTo>
                  <a:cubicBezTo>
                    <a:pt x="80" y="295"/>
                    <a:pt x="78" y="293"/>
                    <a:pt x="81" y="292"/>
                  </a:cubicBezTo>
                  <a:cubicBezTo>
                    <a:pt x="82" y="291"/>
                    <a:pt x="83" y="290"/>
                    <a:pt x="83" y="289"/>
                  </a:cubicBezTo>
                  <a:cubicBezTo>
                    <a:pt x="83" y="288"/>
                    <a:pt x="85" y="289"/>
                    <a:pt x="85" y="289"/>
                  </a:cubicBezTo>
                  <a:cubicBezTo>
                    <a:pt x="87" y="290"/>
                    <a:pt x="91" y="285"/>
                    <a:pt x="93" y="285"/>
                  </a:cubicBezTo>
                  <a:cubicBezTo>
                    <a:pt x="96" y="284"/>
                    <a:pt x="96" y="279"/>
                    <a:pt x="98" y="279"/>
                  </a:cubicBezTo>
                  <a:cubicBezTo>
                    <a:pt x="98" y="283"/>
                    <a:pt x="98" y="284"/>
                    <a:pt x="102" y="286"/>
                  </a:cubicBezTo>
                  <a:cubicBezTo>
                    <a:pt x="105" y="286"/>
                    <a:pt x="110" y="284"/>
                    <a:pt x="111" y="286"/>
                  </a:cubicBezTo>
                  <a:cubicBezTo>
                    <a:pt x="112" y="288"/>
                    <a:pt x="114" y="288"/>
                    <a:pt x="117" y="289"/>
                  </a:cubicBezTo>
                  <a:cubicBezTo>
                    <a:pt x="119" y="290"/>
                    <a:pt x="120" y="287"/>
                    <a:pt x="122" y="287"/>
                  </a:cubicBezTo>
                  <a:cubicBezTo>
                    <a:pt x="127" y="286"/>
                    <a:pt x="125" y="281"/>
                    <a:pt x="127" y="278"/>
                  </a:cubicBezTo>
                  <a:cubicBezTo>
                    <a:pt x="127" y="278"/>
                    <a:pt x="127" y="275"/>
                    <a:pt x="128" y="276"/>
                  </a:cubicBezTo>
                  <a:cubicBezTo>
                    <a:pt x="129" y="278"/>
                    <a:pt x="133" y="275"/>
                    <a:pt x="132" y="274"/>
                  </a:cubicBezTo>
                  <a:cubicBezTo>
                    <a:pt x="131" y="271"/>
                    <a:pt x="126" y="269"/>
                    <a:pt x="130" y="265"/>
                  </a:cubicBezTo>
                  <a:cubicBezTo>
                    <a:pt x="131" y="264"/>
                    <a:pt x="129" y="261"/>
                    <a:pt x="130" y="260"/>
                  </a:cubicBezTo>
                  <a:cubicBezTo>
                    <a:pt x="133" y="254"/>
                    <a:pt x="133" y="254"/>
                    <a:pt x="133" y="254"/>
                  </a:cubicBezTo>
                  <a:cubicBezTo>
                    <a:pt x="134" y="251"/>
                    <a:pt x="134" y="251"/>
                    <a:pt x="134" y="251"/>
                  </a:cubicBezTo>
                  <a:cubicBezTo>
                    <a:pt x="137" y="251"/>
                    <a:pt x="136" y="250"/>
                    <a:pt x="138" y="247"/>
                  </a:cubicBezTo>
                  <a:cubicBezTo>
                    <a:pt x="139" y="246"/>
                    <a:pt x="139" y="243"/>
                    <a:pt x="141" y="243"/>
                  </a:cubicBezTo>
                  <a:cubicBezTo>
                    <a:pt x="144" y="243"/>
                    <a:pt x="145" y="241"/>
                    <a:pt x="149" y="241"/>
                  </a:cubicBezTo>
                  <a:cubicBezTo>
                    <a:pt x="152" y="241"/>
                    <a:pt x="154" y="238"/>
                    <a:pt x="154" y="236"/>
                  </a:cubicBezTo>
                  <a:cubicBezTo>
                    <a:pt x="155" y="234"/>
                    <a:pt x="155" y="233"/>
                    <a:pt x="156" y="231"/>
                  </a:cubicBezTo>
                  <a:cubicBezTo>
                    <a:pt x="158" y="230"/>
                    <a:pt x="159" y="230"/>
                    <a:pt x="160" y="229"/>
                  </a:cubicBezTo>
                  <a:cubicBezTo>
                    <a:pt x="160" y="228"/>
                    <a:pt x="159" y="228"/>
                    <a:pt x="159" y="227"/>
                  </a:cubicBezTo>
                  <a:cubicBezTo>
                    <a:pt x="158" y="226"/>
                    <a:pt x="159" y="224"/>
                    <a:pt x="158" y="223"/>
                  </a:cubicBezTo>
                  <a:cubicBezTo>
                    <a:pt x="158" y="222"/>
                    <a:pt x="154" y="222"/>
                    <a:pt x="156" y="220"/>
                  </a:cubicBezTo>
                  <a:cubicBezTo>
                    <a:pt x="159" y="220"/>
                    <a:pt x="159" y="220"/>
                    <a:pt x="159" y="220"/>
                  </a:cubicBezTo>
                  <a:cubicBezTo>
                    <a:pt x="159" y="220"/>
                    <a:pt x="159" y="220"/>
                    <a:pt x="159" y="220"/>
                  </a:cubicBezTo>
                  <a:cubicBezTo>
                    <a:pt x="159" y="218"/>
                    <a:pt x="160" y="218"/>
                    <a:pt x="161" y="218"/>
                  </a:cubicBezTo>
                  <a:cubicBezTo>
                    <a:pt x="162" y="218"/>
                    <a:pt x="162" y="217"/>
                    <a:pt x="162" y="216"/>
                  </a:cubicBezTo>
                  <a:cubicBezTo>
                    <a:pt x="163" y="215"/>
                    <a:pt x="163" y="213"/>
                    <a:pt x="163" y="211"/>
                  </a:cubicBezTo>
                  <a:cubicBezTo>
                    <a:pt x="163" y="210"/>
                    <a:pt x="163" y="208"/>
                    <a:pt x="164" y="207"/>
                  </a:cubicBezTo>
                  <a:cubicBezTo>
                    <a:pt x="165" y="205"/>
                    <a:pt x="163" y="204"/>
                    <a:pt x="164" y="203"/>
                  </a:cubicBezTo>
                  <a:cubicBezTo>
                    <a:pt x="164" y="202"/>
                    <a:pt x="165" y="201"/>
                    <a:pt x="166" y="200"/>
                  </a:cubicBezTo>
                  <a:cubicBezTo>
                    <a:pt x="167" y="198"/>
                    <a:pt x="165" y="197"/>
                    <a:pt x="164" y="196"/>
                  </a:cubicBezTo>
                  <a:cubicBezTo>
                    <a:pt x="162" y="194"/>
                    <a:pt x="162" y="192"/>
                    <a:pt x="162" y="190"/>
                  </a:cubicBezTo>
                  <a:cubicBezTo>
                    <a:pt x="162" y="186"/>
                    <a:pt x="159" y="181"/>
                    <a:pt x="157" y="178"/>
                  </a:cubicBezTo>
                  <a:cubicBezTo>
                    <a:pt x="156" y="178"/>
                    <a:pt x="157" y="176"/>
                    <a:pt x="158" y="176"/>
                  </a:cubicBezTo>
                  <a:cubicBezTo>
                    <a:pt x="160" y="175"/>
                    <a:pt x="160" y="174"/>
                    <a:pt x="160" y="173"/>
                  </a:cubicBezTo>
                  <a:cubicBezTo>
                    <a:pt x="161" y="171"/>
                    <a:pt x="166" y="170"/>
                    <a:pt x="164" y="167"/>
                  </a:cubicBezTo>
                  <a:cubicBezTo>
                    <a:pt x="162" y="165"/>
                    <a:pt x="160" y="162"/>
                    <a:pt x="157" y="160"/>
                  </a:cubicBezTo>
                  <a:cubicBezTo>
                    <a:pt x="156" y="159"/>
                    <a:pt x="158" y="158"/>
                    <a:pt x="159" y="157"/>
                  </a:cubicBezTo>
                  <a:cubicBezTo>
                    <a:pt x="161" y="155"/>
                    <a:pt x="161" y="156"/>
                    <a:pt x="163" y="155"/>
                  </a:cubicBezTo>
                  <a:cubicBezTo>
                    <a:pt x="165" y="154"/>
                    <a:pt x="170" y="151"/>
                    <a:pt x="172" y="153"/>
                  </a:cubicBezTo>
                  <a:cubicBezTo>
                    <a:pt x="173" y="154"/>
                    <a:pt x="173" y="155"/>
                    <a:pt x="175" y="154"/>
                  </a:cubicBezTo>
                  <a:cubicBezTo>
                    <a:pt x="176" y="152"/>
                    <a:pt x="178" y="151"/>
                    <a:pt x="180" y="151"/>
                  </a:cubicBezTo>
                  <a:cubicBezTo>
                    <a:pt x="183" y="150"/>
                    <a:pt x="181" y="148"/>
                    <a:pt x="180" y="147"/>
                  </a:cubicBezTo>
                  <a:cubicBezTo>
                    <a:pt x="177" y="145"/>
                    <a:pt x="177" y="142"/>
                    <a:pt x="175" y="141"/>
                  </a:cubicBezTo>
                  <a:cubicBezTo>
                    <a:pt x="172" y="139"/>
                    <a:pt x="171" y="137"/>
                    <a:pt x="171" y="134"/>
                  </a:cubicBezTo>
                  <a:cubicBezTo>
                    <a:pt x="171" y="130"/>
                    <a:pt x="172" y="127"/>
                    <a:pt x="171" y="123"/>
                  </a:cubicBezTo>
                  <a:cubicBezTo>
                    <a:pt x="171" y="121"/>
                    <a:pt x="170" y="116"/>
                    <a:pt x="169" y="115"/>
                  </a:cubicBezTo>
                  <a:cubicBezTo>
                    <a:pt x="168" y="113"/>
                    <a:pt x="166" y="114"/>
                    <a:pt x="166" y="111"/>
                  </a:cubicBezTo>
                  <a:cubicBezTo>
                    <a:pt x="166" y="108"/>
                    <a:pt x="164" y="108"/>
                    <a:pt x="162" y="106"/>
                  </a:cubicBezTo>
                  <a:cubicBezTo>
                    <a:pt x="162" y="106"/>
                    <a:pt x="164" y="103"/>
                    <a:pt x="164" y="103"/>
                  </a:cubicBezTo>
                  <a:cubicBezTo>
                    <a:pt x="166" y="103"/>
                    <a:pt x="168" y="104"/>
                    <a:pt x="168" y="102"/>
                  </a:cubicBezTo>
                  <a:cubicBezTo>
                    <a:pt x="168" y="99"/>
                    <a:pt x="170" y="99"/>
                    <a:pt x="169" y="97"/>
                  </a:cubicBezTo>
                  <a:cubicBezTo>
                    <a:pt x="168" y="95"/>
                    <a:pt x="167" y="94"/>
                    <a:pt x="166" y="93"/>
                  </a:cubicBezTo>
                  <a:cubicBezTo>
                    <a:pt x="165" y="92"/>
                    <a:pt x="165" y="91"/>
                    <a:pt x="165" y="90"/>
                  </a:cubicBezTo>
                  <a:cubicBezTo>
                    <a:pt x="164" y="88"/>
                    <a:pt x="160" y="87"/>
                    <a:pt x="158" y="85"/>
                  </a:cubicBezTo>
                  <a:cubicBezTo>
                    <a:pt x="157" y="84"/>
                    <a:pt x="160" y="82"/>
                    <a:pt x="160" y="81"/>
                  </a:cubicBezTo>
                  <a:cubicBezTo>
                    <a:pt x="161" y="80"/>
                    <a:pt x="157" y="80"/>
                    <a:pt x="159" y="77"/>
                  </a:cubicBezTo>
                  <a:cubicBezTo>
                    <a:pt x="161" y="74"/>
                    <a:pt x="155" y="75"/>
                    <a:pt x="155" y="71"/>
                  </a:cubicBezTo>
                  <a:cubicBezTo>
                    <a:pt x="156" y="70"/>
                    <a:pt x="156" y="67"/>
                    <a:pt x="156" y="67"/>
                  </a:cubicBezTo>
                  <a:cubicBezTo>
                    <a:pt x="157" y="65"/>
                    <a:pt x="159" y="65"/>
                    <a:pt x="159" y="63"/>
                  </a:cubicBezTo>
                  <a:cubicBezTo>
                    <a:pt x="157" y="60"/>
                    <a:pt x="156" y="61"/>
                    <a:pt x="156" y="57"/>
                  </a:cubicBezTo>
                  <a:cubicBezTo>
                    <a:pt x="156" y="56"/>
                    <a:pt x="157" y="55"/>
                    <a:pt x="157" y="55"/>
                  </a:cubicBezTo>
                  <a:cubicBezTo>
                    <a:pt x="155" y="54"/>
                    <a:pt x="154" y="54"/>
                    <a:pt x="153" y="53"/>
                  </a:cubicBezTo>
                  <a:cubicBezTo>
                    <a:pt x="151" y="51"/>
                    <a:pt x="146" y="52"/>
                    <a:pt x="146" y="49"/>
                  </a:cubicBezTo>
                  <a:cubicBezTo>
                    <a:pt x="146" y="46"/>
                    <a:pt x="145" y="45"/>
                    <a:pt x="144" y="43"/>
                  </a:cubicBezTo>
                  <a:cubicBezTo>
                    <a:pt x="144" y="41"/>
                    <a:pt x="148" y="40"/>
                    <a:pt x="150" y="39"/>
                  </a:cubicBezTo>
                  <a:cubicBezTo>
                    <a:pt x="151" y="38"/>
                    <a:pt x="154" y="31"/>
                    <a:pt x="154" y="30"/>
                  </a:cubicBezTo>
                  <a:cubicBezTo>
                    <a:pt x="154" y="28"/>
                    <a:pt x="154" y="26"/>
                    <a:pt x="153" y="24"/>
                  </a:cubicBezTo>
                  <a:cubicBezTo>
                    <a:pt x="153" y="24"/>
                    <a:pt x="153" y="24"/>
                    <a:pt x="153" y="24"/>
                  </a:cubicBezTo>
                  <a:cubicBezTo>
                    <a:pt x="152" y="22"/>
                    <a:pt x="152" y="22"/>
                    <a:pt x="152" y="22"/>
                  </a:cubicBezTo>
                  <a:cubicBezTo>
                    <a:pt x="151" y="19"/>
                    <a:pt x="145" y="21"/>
                    <a:pt x="142" y="22"/>
                  </a:cubicBezTo>
                  <a:cubicBezTo>
                    <a:pt x="142" y="23"/>
                    <a:pt x="140" y="25"/>
                    <a:pt x="139" y="25"/>
                  </a:cubicBezTo>
                  <a:cubicBezTo>
                    <a:pt x="138" y="24"/>
                    <a:pt x="139" y="21"/>
                    <a:pt x="138" y="20"/>
                  </a:cubicBezTo>
                  <a:cubicBezTo>
                    <a:pt x="136" y="17"/>
                    <a:pt x="136" y="16"/>
                    <a:pt x="132" y="15"/>
                  </a:cubicBezTo>
                  <a:cubicBezTo>
                    <a:pt x="131" y="15"/>
                    <a:pt x="129" y="14"/>
                    <a:pt x="129" y="13"/>
                  </a:cubicBezTo>
                  <a:cubicBezTo>
                    <a:pt x="128" y="11"/>
                    <a:pt x="128" y="10"/>
                    <a:pt x="126" y="7"/>
                  </a:cubicBezTo>
                  <a:cubicBezTo>
                    <a:pt x="123" y="3"/>
                    <a:pt x="123" y="3"/>
                    <a:pt x="123" y="3"/>
                  </a:cubicBezTo>
                  <a:cubicBezTo>
                    <a:pt x="123" y="2"/>
                    <a:pt x="120" y="3"/>
                    <a:pt x="119" y="3"/>
                  </a:cubicBezTo>
                  <a:cubicBezTo>
                    <a:pt x="115" y="2"/>
                    <a:pt x="115" y="2"/>
                    <a:pt x="115" y="2"/>
                  </a:cubicBezTo>
                  <a:cubicBezTo>
                    <a:pt x="113" y="2"/>
                    <a:pt x="111" y="1"/>
                    <a:pt x="109" y="1"/>
                  </a:cubicBezTo>
                  <a:cubicBezTo>
                    <a:pt x="106" y="1"/>
                    <a:pt x="104" y="7"/>
                    <a:pt x="99" y="5"/>
                  </a:cubicBezTo>
                  <a:cubicBezTo>
                    <a:pt x="91" y="0"/>
                    <a:pt x="88" y="15"/>
                    <a:pt x="85" y="18"/>
                  </a:cubicBezTo>
                  <a:cubicBezTo>
                    <a:pt x="82" y="20"/>
                    <a:pt x="80" y="19"/>
                    <a:pt x="78" y="19"/>
                  </a:cubicBezTo>
                  <a:cubicBezTo>
                    <a:pt x="74" y="18"/>
                    <a:pt x="73" y="23"/>
                    <a:pt x="70" y="24"/>
                  </a:cubicBezTo>
                  <a:cubicBezTo>
                    <a:pt x="63" y="32"/>
                    <a:pt x="58" y="20"/>
                    <a:pt x="52" y="19"/>
                  </a:cubicBezTo>
                  <a:cubicBezTo>
                    <a:pt x="49" y="19"/>
                    <a:pt x="48" y="18"/>
                    <a:pt x="45" y="19"/>
                  </a:cubicBezTo>
                  <a:cubicBezTo>
                    <a:pt x="44" y="20"/>
                    <a:pt x="43" y="22"/>
                    <a:pt x="41" y="22"/>
                  </a:cubicBezTo>
                  <a:cubicBezTo>
                    <a:pt x="39" y="22"/>
                    <a:pt x="39" y="22"/>
                    <a:pt x="37" y="23"/>
                  </a:cubicBezTo>
                  <a:cubicBezTo>
                    <a:pt x="36" y="24"/>
                    <a:pt x="32" y="26"/>
                    <a:pt x="32" y="26"/>
                  </a:cubicBezTo>
                  <a:cubicBezTo>
                    <a:pt x="33" y="28"/>
                    <a:pt x="34" y="30"/>
                    <a:pt x="35" y="31"/>
                  </a:cubicBezTo>
                  <a:cubicBezTo>
                    <a:pt x="37" y="33"/>
                    <a:pt x="38" y="34"/>
                    <a:pt x="37" y="37"/>
                  </a:cubicBezTo>
                  <a:cubicBezTo>
                    <a:pt x="37" y="39"/>
                    <a:pt x="36" y="40"/>
                    <a:pt x="39" y="41"/>
                  </a:cubicBezTo>
                  <a:cubicBezTo>
                    <a:pt x="41" y="42"/>
                    <a:pt x="48" y="47"/>
                    <a:pt x="47" y="50"/>
                  </a:cubicBezTo>
                  <a:cubicBezTo>
                    <a:pt x="47" y="53"/>
                    <a:pt x="51" y="54"/>
                    <a:pt x="52" y="53"/>
                  </a:cubicBezTo>
                  <a:cubicBezTo>
                    <a:pt x="53" y="51"/>
                    <a:pt x="54" y="52"/>
                    <a:pt x="54" y="54"/>
                  </a:cubicBezTo>
                  <a:cubicBezTo>
                    <a:pt x="55" y="57"/>
                    <a:pt x="67" y="51"/>
                    <a:pt x="68" y="52"/>
                  </a:cubicBezTo>
                  <a:cubicBezTo>
                    <a:pt x="69" y="52"/>
                    <a:pt x="72" y="56"/>
                    <a:pt x="72" y="57"/>
                  </a:cubicBezTo>
                  <a:cubicBezTo>
                    <a:pt x="71" y="58"/>
                    <a:pt x="69" y="61"/>
                    <a:pt x="68" y="63"/>
                  </a:cubicBezTo>
                  <a:cubicBezTo>
                    <a:pt x="66" y="66"/>
                    <a:pt x="69" y="69"/>
                    <a:pt x="65" y="70"/>
                  </a:cubicBezTo>
                  <a:cubicBezTo>
                    <a:pt x="65" y="70"/>
                    <a:pt x="64" y="72"/>
                    <a:pt x="64" y="73"/>
                  </a:cubicBezTo>
                  <a:cubicBezTo>
                    <a:pt x="62" y="75"/>
                    <a:pt x="62" y="77"/>
                    <a:pt x="59" y="77"/>
                  </a:cubicBezTo>
                  <a:cubicBezTo>
                    <a:pt x="58" y="76"/>
                    <a:pt x="56" y="76"/>
                    <a:pt x="54" y="76"/>
                  </a:cubicBezTo>
                  <a:cubicBezTo>
                    <a:pt x="51" y="78"/>
                    <a:pt x="46" y="75"/>
                    <a:pt x="48" y="80"/>
                  </a:cubicBezTo>
                  <a:cubicBezTo>
                    <a:pt x="48" y="81"/>
                    <a:pt x="47" y="83"/>
                    <a:pt x="46" y="85"/>
                  </a:cubicBezTo>
                  <a:cubicBezTo>
                    <a:pt x="46" y="88"/>
                    <a:pt x="46" y="92"/>
                    <a:pt x="44" y="94"/>
                  </a:cubicBezTo>
                  <a:cubicBezTo>
                    <a:pt x="42" y="96"/>
                    <a:pt x="48" y="101"/>
                    <a:pt x="50" y="102"/>
                  </a:cubicBezTo>
                  <a:cubicBezTo>
                    <a:pt x="59" y="106"/>
                    <a:pt x="52" y="106"/>
                    <a:pt x="50" y="112"/>
                  </a:cubicBezTo>
                  <a:cubicBezTo>
                    <a:pt x="48" y="117"/>
                    <a:pt x="46" y="113"/>
                    <a:pt x="44" y="113"/>
                  </a:cubicBezTo>
                  <a:cubicBezTo>
                    <a:pt x="39" y="112"/>
                    <a:pt x="40" y="112"/>
                    <a:pt x="39" y="107"/>
                  </a:cubicBezTo>
                  <a:cubicBezTo>
                    <a:pt x="39" y="105"/>
                    <a:pt x="37" y="106"/>
                    <a:pt x="35" y="105"/>
                  </a:cubicBezTo>
                  <a:cubicBezTo>
                    <a:pt x="28" y="102"/>
                    <a:pt x="33" y="111"/>
                    <a:pt x="32" y="114"/>
                  </a:cubicBezTo>
                  <a:cubicBezTo>
                    <a:pt x="32" y="115"/>
                    <a:pt x="31" y="117"/>
                    <a:pt x="29" y="118"/>
                  </a:cubicBezTo>
                  <a:cubicBezTo>
                    <a:pt x="28" y="119"/>
                    <a:pt x="26" y="118"/>
                    <a:pt x="27" y="120"/>
                  </a:cubicBezTo>
                  <a:cubicBezTo>
                    <a:pt x="27" y="124"/>
                    <a:pt x="27" y="126"/>
                    <a:pt x="23" y="128"/>
                  </a:cubicBezTo>
                  <a:cubicBezTo>
                    <a:pt x="20" y="129"/>
                    <a:pt x="22" y="130"/>
                    <a:pt x="20" y="132"/>
                  </a:cubicBezTo>
                  <a:cubicBezTo>
                    <a:pt x="18" y="133"/>
                    <a:pt x="13" y="132"/>
                    <a:pt x="11" y="134"/>
                  </a:cubicBezTo>
                  <a:cubicBezTo>
                    <a:pt x="9" y="136"/>
                    <a:pt x="8" y="141"/>
                    <a:pt x="4" y="142"/>
                  </a:cubicBezTo>
                  <a:cubicBezTo>
                    <a:pt x="4" y="142"/>
                    <a:pt x="4" y="142"/>
                    <a:pt x="4" y="142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2" y="147"/>
                    <a:pt x="1" y="149"/>
                    <a:pt x="3" y="150"/>
                  </a:cubicBezTo>
                  <a:cubicBezTo>
                    <a:pt x="5" y="151"/>
                    <a:pt x="7" y="152"/>
                    <a:pt x="8" y="154"/>
                  </a:cubicBezTo>
                  <a:cubicBezTo>
                    <a:pt x="9" y="154"/>
                    <a:pt x="12" y="157"/>
                    <a:pt x="14" y="156"/>
                  </a:cubicBezTo>
                  <a:cubicBezTo>
                    <a:pt x="15" y="159"/>
                    <a:pt x="11" y="159"/>
                    <a:pt x="10" y="160"/>
                  </a:cubicBezTo>
                  <a:cubicBezTo>
                    <a:pt x="9" y="161"/>
                    <a:pt x="9" y="164"/>
                    <a:pt x="9" y="165"/>
                  </a:cubicBezTo>
                  <a:cubicBezTo>
                    <a:pt x="9" y="166"/>
                    <a:pt x="11" y="168"/>
                    <a:pt x="11" y="169"/>
                  </a:cubicBezTo>
                  <a:cubicBezTo>
                    <a:pt x="11" y="172"/>
                    <a:pt x="9" y="172"/>
                    <a:pt x="9" y="176"/>
                  </a:cubicBezTo>
                  <a:cubicBezTo>
                    <a:pt x="9" y="178"/>
                    <a:pt x="9" y="181"/>
                    <a:pt x="11" y="182"/>
                  </a:cubicBezTo>
                  <a:cubicBezTo>
                    <a:pt x="14" y="182"/>
                    <a:pt x="17" y="185"/>
                    <a:pt x="16" y="188"/>
                  </a:cubicBezTo>
                  <a:cubicBezTo>
                    <a:pt x="15" y="190"/>
                    <a:pt x="16" y="190"/>
                    <a:pt x="14" y="190"/>
                  </a:cubicBezTo>
                  <a:cubicBezTo>
                    <a:pt x="12" y="190"/>
                    <a:pt x="8" y="192"/>
                    <a:pt x="8" y="194"/>
                  </a:cubicBezTo>
                  <a:cubicBezTo>
                    <a:pt x="6" y="199"/>
                    <a:pt x="2" y="198"/>
                    <a:pt x="1" y="202"/>
                  </a:cubicBezTo>
                  <a:cubicBezTo>
                    <a:pt x="0" y="203"/>
                    <a:pt x="2" y="204"/>
                    <a:pt x="1" y="206"/>
                  </a:cubicBezTo>
                  <a:cubicBezTo>
                    <a:pt x="1" y="208"/>
                    <a:pt x="3" y="209"/>
                    <a:pt x="3" y="211"/>
                  </a:cubicBezTo>
                  <a:cubicBezTo>
                    <a:pt x="3" y="212"/>
                    <a:pt x="2" y="213"/>
                    <a:pt x="1" y="214"/>
                  </a:cubicBezTo>
                  <a:cubicBezTo>
                    <a:pt x="1" y="215"/>
                    <a:pt x="2" y="216"/>
                    <a:pt x="2" y="217"/>
                  </a:cubicBezTo>
                  <a:cubicBezTo>
                    <a:pt x="1" y="219"/>
                    <a:pt x="0" y="219"/>
                    <a:pt x="2" y="221"/>
                  </a:cubicBezTo>
                  <a:cubicBezTo>
                    <a:pt x="4" y="223"/>
                    <a:pt x="3" y="228"/>
                    <a:pt x="5" y="231"/>
                  </a:cubicBezTo>
                  <a:cubicBezTo>
                    <a:pt x="7" y="233"/>
                    <a:pt x="10" y="231"/>
                    <a:pt x="7" y="235"/>
                  </a:cubicBezTo>
                  <a:cubicBezTo>
                    <a:pt x="3" y="240"/>
                    <a:pt x="7" y="239"/>
                    <a:pt x="8" y="244"/>
                  </a:cubicBezTo>
                  <a:cubicBezTo>
                    <a:pt x="9" y="246"/>
                    <a:pt x="8" y="247"/>
                    <a:pt x="8" y="249"/>
                  </a:cubicBezTo>
                  <a:cubicBezTo>
                    <a:pt x="8" y="250"/>
                    <a:pt x="13" y="252"/>
                    <a:pt x="14" y="253"/>
                  </a:cubicBezTo>
                  <a:cubicBezTo>
                    <a:pt x="17" y="255"/>
                    <a:pt x="20" y="256"/>
                    <a:pt x="23" y="260"/>
                  </a:cubicBezTo>
                  <a:cubicBezTo>
                    <a:pt x="25" y="263"/>
                    <a:pt x="27" y="262"/>
                    <a:pt x="30" y="262"/>
                  </a:cubicBezTo>
                  <a:cubicBezTo>
                    <a:pt x="34" y="261"/>
                    <a:pt x="37" y="268"/>
                    <a:pt x="40" y="270"/>
                  </a:cubicBezTo>
                  <a:cubicBezTo>
                    <a:pt x="41" y="271"/>
                    <a:pt x="43" y="270"/>
                    <a:pt x="44" y="273"/>
                  </a:cubicBezTo>
                  <a:cubicBezTo>
                    <a:pt x="46" y="276"/>
                    <a:pt x="49" y="278"/>
                    <a:pt x="52" y="279"/>
                  </a:cubicBezTo>
                  <a:cubicBezTo>
                    <a:pt x="55" y="281"/>
                    <a:pt x="54" y="281"/>
                    <a:pt x="56" y="283"/>
                  </a:cubicBezTo>
                  <a:cubicBezTo>
                    <a:pt x="56" y="284"/>
                    <a:pt x="59" y="284"/>
                    <a:pt x="59" y="285"/>
                  </a:cubicBezTo>
                  <a:cubicBezTo>
                    <a:pt x="59" y="287"/>
                    <a:pt x="61" y="289"/>
                    <a:pt x="62" y="291"/>
                  </a:cubicBezTo>
                  <a:cubicBezTo>
                    <a:pt x="62" y="292"/>
                    <a:pt x="65" y="289"/>
                    <a:pt x="68" y="292"/>
                  </a:cubicBezTo>
                  <a:cubicBezTo>
                    <a:pt x="68" y="293"/>
                    <a:pt x="69" y="294"/>
                    <a:pt x="68" y="295"/>
                  </a:cubicBezTo>
                  <a:cubicBezTo>
                    <a:pt x="68" y="297"/>
                    <a:pt x="70" y="296"/>
                    <a:pt x="71" y="298"/>
                  </a:cubicBezTo>
                  <a:cubicBezTo>
                    <a:pt x="71" y="299"/>
                    <a:pt x="71" y="299"/>
                    <a:pt x="71" y="300"/>
                  </a:cubicBezTo>
                  <a:cubicBezTo>
                    <a:pt x="71" y="301"/>
                    <a:pt x="72" y="302"/>
                    <a:pt x="73" y="301"/>
                  </a:cubicBezTo>
                  <a:cubicBezTo>
                    <a:pt x="74" y="300"/>
                    <a:pt x="74" y="300"/>
                    <a:pt x="74" y="300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8"/>
            <p:cNvSpPr>
              <a:spLocks/>
            </p:cNvSpPr>
            <p:nvPr/>
          </p:nvSpPr>
          <p:spPr bwMode="auto">
            <a:xfrm>
              <a:off x="7316790" y="3949705"/>
              <a:ext cx="687388" cy="1135064"/>
            </a:xfrm>
            <a:custGeom>
              <a:avLst/>
              <a:gdLst>
                <a:gd name="T0" fmla="*/ 81 w 183"/>
                <a:gd name="T1" fmla="*/ 292 h 302"/>
                <a:gd name="T2" fmla="*/ 93 w 183"/>
                <a:gd name="T3" fmla="*/ 285 h 302"/>
                <a:gd name="T4" fmla="*/ 111 w 183"/>
                <a:gd name="T5" fmla="*/ 286 h 302"/>
                <a:gd name="T6" fmla="*/ 127 w 183"/>
                <a:gd name="T7" fmla="*/ 278 h 302"/>
                <a:gd name="T8" fmla="*/ 130 w 183"/>
                <a:gd name="T9" fmla="*/ 265 h 302"/>
                <a:gd name="T10" fmla="*/ 134 w 183"/>
                <a:gd name="T11" fmla="*/ 251 h 302"/>
                <a:gd name="T12" fmla="*/ 149 w 183"/>
                <a:gd name="T13" fmla="*/ 241 h 302"/>
                <a:gd name="T14" fmla="*/ 160 w 183"/>
                <a:gd name="T15" fmla="*/ 229 h 302"/>
                <a:gd name="T16" fmla="*/ 156 w 183"/>
                <a:gd name="T17" fmla="*/ 220 h 302"/>
                <a:gd name="T18" fmla="*/ 161 w 183"/>
                <a:gd name="T19" fmla="*/ 218 h 302"/>
                <a:gd name="T20" fmla="*/ 164 w 183"/>
                <a:gd name="T21" fmla="*/ 207 h 302"/>
                <a:gd name="T22" fmla="*/ 164 w 183"/>
                <a:gd name="T23" fmla="*/ 196 h 302"/>
                <a:gd name="T24" fmla="*/ 158 w 183"/>
                <a:gd name="T25" fmla="*/ 176 h 302"/>
                <a:gd name="T26" fmla="*/ 157 w 183"/>
                <a:gd name="T27" fmla="*/ 160 h 302"/>
                <a:gd name="T28" fmla="*/ 172 w 183"/>
                <a:gd name="T29" fmla="*/ 153 h 302"/>
                <a:gd name="T30" fmla="*/ 180 w 183"/>
                <a:gd name="T31" fmla="*/ 147 h 302"/>
                <a:gd name="T32" fmla="*/ 171 w 183"/>
                <a:gd name="T33" fmla="*/ 123 h 302"/>
                <a:gd name="T34" fmla="*/ 162 w 183"/>
                <a:gd name="T35" fmla="*/ 106 h 302"/>
                <a:gd name="T36" fmla="*/ 169 w 183"/>
                <a:gd name="T37" fmla="*/ 97 h 302"/>
                <a:gd name="T38" fmla="*/ 158 w 183"/>
                <a:gd name="T39" fmla="*/ 85 h 302"/>
                <a:gd name="T40" fmla="*/ 155 w 183"/>
                <a:gd name="T41" fmla="*/ 71 h 302"/>
                <a:gd name="T42" fmla="*/ 156 w 183"/>
                <a:gd name="T43" fmla="*/ 57 h 302"/>
                <a:gd name="T44" fmla="*/ 146 w 183"/>
                <a:gd name="T45" fmla="*/ 49 h 302"/>
                <a:gd name="T46" fmla="*/ 154 w 183"/>
                <a:gd name="T47" fmla="*/ 30 h 302"/>
                <a:gd name="T48" fmla="*/ 152 w 183"/>
                <a:gd name="T49" fmla="*/ 22 h 302"/>
                <a:gd name="T50" fmla="*/ 138 w 183"/>
                <a:gd name="T51" fmla="*/ 20 h 302"/>
                <a:gd name="T52" fmla="*/ 126 w 183"/>
                <a:gd name="T53" fmla="*/ 7 h 302"/>
                <a:gd name="T54" fmla="*/ 115 w 183"/>
                <a:gd name="T55" fmla="*/ 2 h 302"/>
                <a:gd name="T56" fmla="*/ 85 w 183"/>
                <a:gd name="T57" fmla="*/ 18 h 302"/>
                <a:gd name="T58" fmla="*/ 52 w 183"/>
                <a:gd name="T59" fmla="*/ 19 h 302"/>
                <a:gd name="T60" fmla="*/ 37 w 183"/>
                <a:gd name="T61" fmla="*/ 23 h 302"/>
                <a:gd name="T62" fmla="*/ 37 w 183"/>
                <a:gd name="T63" fmla="*/ 37 h 302"/>
                <a:gd name="T64" fmla="*/ 52 w 183"/>
                <a:gd name="T65" fmla="*/ 53 h 302"/>
                <a:gd name="T66" fmla="*/ 72 w 183"/>
                <a:gd name="T67" fmla="*/ 57 h 302"/>
                <a:gd name="T68" fmla="*/ 64 w 183"/>
                <a:gd name="T69" fmla="*/ 73 h 302"/>
                <a:gd name="T70" fmla="*/ 48 w 183"/>
                <a:gd name="T71" fmla="*/ 80 h 302"/>
                <a:gd name="T72" fmla="*/ 50 w 183"/>
                <a:gd name="T73" fmla="*/ 102 h 302"/>
                <a:gd name="T74" fmla="*/ 39 w 183"/>
                <a:gd name="T75" fmla="*/ 107 h 302"/>
                <a:gd name="T76" fmla="*/ 29 w 183"/>
                <a:gd name="T77" fmla="*/ 118 h 302"/>
                <a:gd name="T78" fmla="*/ 20 w 183"/>
                <a:gd name="T79" fmla="*/ 132 h 302"/>
                <a:gd name="T80" fmla="*/ 4 w 183"/>
                <a:gd name="T81" fmla="*/ 142 h 302"/>
                <a:gd name="T82" fmla="*/ 8 w 183"/>
                <a:gd name="T83" fmla="*/ 154 h 302"/>
                <a:gd name="T84" fmla="*/ 9 w 183"/>
                <a:gd name="T85" fmla="*/ 165 h 302"/>
                <a:gd name="T86" fmla="*/ 11 w 183"/>
                <a:gd name="T87" fmla="*/ 182 h 302"/>
                <a:gd name="T88" fmla="*/ 8 w 183"/>
                <a:gd name="T89" fmla="*/ 194 h 302"/>
                <a:gd name="T90" fmla="*/ 3 w 183"/>
                <a:gd name="T91" fmla="*/ 211 h 302"/>
                <a:gd name="T92" fmla="*/ 2 w 183"/>
                <a:gd name="T93" fmla="*/ 221 h 302"/>
                <a:gd name="T94" fmla="*/ 8 w 183"/>
                <a:gd name="T95" fmla="*/ 244 h 302"/>
                <a:gd name="T96" fmla="*/ 23 w 183"/>
                <a:gd name="T97" fmla="*/ 260 h 302"/>
                <a:gd name="T98" fmla="*/ 44 w 183"/>
                <a:gd name="T99" fmla="*/ 273 h 302"/>
                <a:gd name="T100" fmla="*/ 59 w 183"/>
                <a:gd name="T101" fmla="*/ 285 h 302"/>
                <a:gd name="T102" fmla="*/ 68 w 183"/>
                <a:gd name="T103" fmla="*/ 295 h 302"/>
                <a:gd name="T104" fmla="*/ 73 w 183"/>
                <a:gd name="T105" fmla="*/ 301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3" h="302">
                  <a:moveTo>
                    <a:pt x="74" y="300"/>
                  </a:moveTo>
                  <a:cubicBezTo>
                    <a:pt x="76" y="299"/>
                    <a:pt x="77" y="298"/>
                    <a:pt x="78" y="297"/>
                  </a:cubicBezTo>
                  <a:cubicBezTo>
                    <a:pt x="80" y="295"/>
                    <a:pt x="78" y="293"/>
                    <a:pt x="81" y="292"/>
                  </a:cubicBezTo>
                  <a:cubicBezTo>
                    <a:pt x="82" y="291"/>
                    <a:pt x="83" y="290"/>
                    <a:pt x="83" y="289"/>
                  </a:cubicBezTo>
                  <a:cubicBezTo>
                    <a:pt x="83" y="288"/>
                    <a:pt x="85" y="289"/>
                    <a:pt x="85" y="289"/>
                  </a:cubicBezTo>
                  <a:cubicBezTo>
                    <a:pt x="87" y="290"/>
                    <a:pt x="91" y="285"/>
                    <a:pt x="93" y="285"/>
                  </a:cubicBezTo>
                  <a:cubicBezTo>
                    <a:pt x="96" y="284"/>
                    <a:pt x="96" y="279"/>
                    <a:pt x="98" y="279"/>
                  </a:cubicBezTo>
                  <a:cubicBezTo>
                    <a:pt x="98" y="283"/>
                    <a:pt x="98" y="284"/>
                    <a:pt x="102" y="286"/>
                  </a:cubicBezTo>
                  <a:cubicBezTo>
                    <a:pt x="105" y="286"/>
                    <a:pt x="110" y="284"/>
                    <a:pt x="111" y="286"/>
                  </a:cubicBezTo>
                  <a:cubicBezTo>
                    <a:pt x="112" y="288"/>
                    <a:pt x="114" y="288"/>
                    <a:pt x="117" y="289"/>
                  </a:cubicBezTo>
                  <a:cubicBezTo>
                    <a:pt x="119" y="290"/>
                    <a:pt x="120" y="287"/>
                    <a:pt x="122" y="287"/>
                  </a:cubicBezTo>
                  <a:cubicBezTo>
                    <a:pt x="127" y="286"/>
                    <a:pt x="125" y="281"/>
                    <a:pt x="127" y="278"/>
                  </a:cubicBezTo>
                  <a:cubicBezTo>
                    <a:pt x="127" y="278"/>
                    <a:pt x="127" y="275"/>
                    <a:pt x="128" y="276"/>
                  </a:cubicBezTo>
                  <a:cubicBezTo>
                    <a:pt x="129" y="278"/>
                    <a:pt x="133" y="275"/>
                    <a:pt x="132" y="274"/>
                  </a:cubicBezTo>
                  <a:cubicBezTo>
                    <a:pt x="131" y="271"/>
                    <a:pt x="126" y="269"/>
                    <a:pt x="130" y="265"/>
                  </a:cubicBezTo>
                  <a:cubicBezTo>
                    <a:pt x="131" y="264"/>
                    <a:pt x="129" y="261"/>
                    <a:pt x="130" y="260"/>
                  </a:cubicBezTo>
                  <a:cubicBezTo>
                    <a:pt x="133" y="254"/>
                    <a:pt x="133" y="254"/>
                    <a:pt x="133" y="254"/>
                  </a:cubicBezTo>
                  <a:cubicBezTo>
                    <a:pt x="134" y="251"/>
                    <a:pt x="134" y="251"/>
                    <a:pt x="134" y="251"/>
                  </a:cubicBezTo>
                  <a:cubicBezTo>
                    <a:pt x="137" y="251"/>
                    <a:pt x="136" y="250"/>
                    <a:pt x="138" y="247"/>
                  </a:cubicBezTo>
                  <a:cubicBezTo>
                    <a:pt x="139" y="246"/>
                    <a:pt x="139" y="243"/>
                    <a:pt x="141" y="243"/>
                  </a:cubicBezTo>
                  <a:cubicBezTo>
                    <a:pt x="144" y="243"/>
                    <a:pt x="145" y="241"/>
                    <a:pt x="149" y="241"/>
                  </a:cubicBezTo>
                  <a:cubicBezTo>
                    <a:pt x="152" y="241"/>
                    <a:pt x="154" y="238"/>
                    <a:pt x="154" y="236"/>
                  </a:cubicBezTo>
                  <a:cubicBezTo>
                    <a:pt x="155" y="234"/>
                    <a:pt x="155" y="233"/>
                    <a:pt x="156" y="231"/>
                  </a:cubicBezTo>
                  <a:cubicBezTo>
                    <a:pt x="158" y="230"/>
                    <a:pt x="159" y="230"/>
                    <a:pt x="160" y="229"/>
                  </a:cubicBezTo>
                  <a:cubicBezTo>
                    <a:pt x="160" y="228"/>
                    <a:pt x="159" y="228"/>
                    <a:pt x="159" y="227"/>
                  </a:cubicBezTo>
                  <a:cubicBezTo>
                    <a:pt x="158" y="226"/>
                    <a:pt x="159" y="224"/>
                    <a:pt x="158" y="223"/>
                  </a:cubicBezTo>
                  <a:cubicBezTo>
                    <a:pt x="158" y="222"/>
                    <a:pt x="154" y="222"/>
                    <a:pt x="156" y="220"/>
                  </a:cubicBezTo>
                  <a:cubicBezTo>
                    <a:pt x="159" y="220"/>
                    <a:pt x="159" y="220"/>
                    <a:pt x="159" y="220"/>
                  </a:cubicBezTo>
                  <a:cubicBezTo>
                    <a:pt x="159" y="220"/>
                    <a:pt x="159" y="220"/>
                    <a:pt x="159" y="220"/>
                  </a:cubicBezTo>
                  <a:cubicBezTo>
                    <a:pt x="159" y="218"/>
                    <a:pt x="160" y="218"/>
                    <a:pt x="161" y="218"/>
                  </a:cubicBezTo>
                  <a:cubicBezTo>
                    <a:pt x="162" y="218"/>
                    <a:pt x="162" y="217"/>
                    <a:pt x="162" y="216"/>
                  </a:cubicBezTo>
                  <a:cubicBezTo>
                    <a:pt x="163" y="215"/>
                    <a:pt x="163" y="213"/>
                    <a:pt x="163" y="211"/>
                  </a:cubicBezTo>
                  <a:cubicBezTo>
                    <a:pt x="163" y="210"/>
                    <a:pt x="163" y="208"/>
                    <a:pt x="164" y="207"/>
                  </a:cubicBezTo>
                  <a:cubicBezTo>
                    <a:pt x="165" y="205"/>
                    <a:pt x="163" y="204"/>
                    <a:pt x="164" y="203"/>
                  </a:cubicBezTo>
                  <a:cubicBezTo>
                    <a:pt x="164" y="202"/>
                    <a:pt x="165" y="201"/>
                    <a:pt x="166" y="200"/>
                  </a:cubicBezTo>
                  <a:cubicBezTo>
                    <a:pt x="167" y="198"/>
                    <a:pt x="165" y="197"/>
                    <a:pt x="164" y="196"/>
                  </a:cubicBezTo>
                  <a:cubicBezTo>
                    <a:pt x="162" y="194"/>
                    <a:pt x="162" y="192"/>
                    <a:pt x="162" y="190"/>
                  </a:cubicBezTo>
                  <a:cubicBezTo>
                    <a:pt x="162" y="186"/>
                    <a:pt x="159" y="181"/>
                    <a:pt x="157" y="178"/>
                  </a:cubicBezTo>
                  <a:cubicBezTo>
                    <a:pt x="156" y="178"/>
                    <a:pt x="157" y="176"/>
                    <a:pt x="158" y="176"/>
                  </a:cubicBezTo>
                  <a:cubicBezTo>
                    <a:pt x="160" y="175"/>
                    <a:pt x="160" y="174"/>
                    <a:pt x="160" y="173"/>
                  </a:cubicBezTo>
                  <a:cubicBezTo>
                    <a:pt x="161" y="171"/>
                    <a:pt x="166" y="170"/>
                    <a:pt x="164" y="167"/>
                  </a:cubicBezTo>
                  <a:cubicBezTo>
                    <a:pt x="162" y="165"/>
                    <a:pt x="160" y="162"/>
                    <a:pt x="157" y="160"/>
                  </a:cubicBezTo>
                  <a:cubicBezTo>
                    <a:pt x="156" y="159"/>
                    <a:pt x="158" y="158"/>
                    <a:pt x="159" y="157"/>
                  </a:cubicBezTo>
                  <a:cubicBezTo>
                    <a:pt x="161" y="155"/>
                    <a:pt x="161" y="156"/>
                    <a:pt x="163" y="155"/>
                  </a:cubicBezTo>
                  <a:cubicBezTo>
                    <a:pt x="165" y="154"/>
                    <a:pt x="170" y="151"/>
                    <a:pt x="172" y="153"/>
                  </a:cubicBezTo>
                  <a:cubicBezTo>
                    <a:pt x="173" y="154"/>
                    <a:pt x="173" y="155"/>
                    <a:pt x="175" y="154"/>
                  </a:cubicBezTo>
                  <a:cubicBezTo>
                    <a:pt x="176" y="152"/>
                    <a:pt x="178" y="151"/>
                    <a:pt x="180" y="151"/>
                  </a:cubicBezTo>
                  <a:cubicBezTo>
                    <a:pt x="183" y="150"/>
                    <a:pt x="181" y="148"/>
                    <a:pt x="180" y="147"/>
                  </a:cubicBezTo>
                  <a:cubicBezTo>
                    <a:pt x="177" y="145"/>
                    <a:pt x="177" y="142"/>
                    <a:pt x="175" y="141"/>
                  </a:cubicBezTo>
                  <a:cubicBezTo>
                    <a:pt x="172" y="139"/>
                    <a:pt x="171" y="137"/>
                    <a:pt x="171" y="134"/>
                  </a:cubicBezTo>
                  <a:cubicBezTo>
                    <a:pt x="171" y="130"/>
                    <a:pt x="172" y="127"/>
                    <a:pt x="171" y="123"/>
                  </a:cubicBezTo>
                  <a:cubicBezTo>
                    <a:pt x="171" y="121"/>
                    <a:pt x="170" y="116"/>
                    <a:pt x="169" y="115"/>
                  </a:cubicBezTo>
                  <a:cubicBezTo>
                    <a:pt x="168" y="113"/>
                    <a:pt x="166" y="114"/>
                    <a:pt x="166" y="111"/>
                  </a:cubicBezTo>
                  <a:cubicBezTo>
                    <a:pt x="166" y="108"/>
                    <a:pt x="164" y="108"/>
                    <a:pt x="162" y="106"/>
                  </a:cubicBezTo>
                  <a:cubicBezTo>
                    <a:pt x="162" y="106"/>
                    <a:pt x="164" y="103"/>
                    <a:pt x="164" y="103"/>
                  </a:cubicBezTo>
                  <a:cubicBezTo>
                    <a:pt x="166" y="103"/>
                    <a:pt x="168" y="104"/>
                    <a:pt x="168" y="102"/>
                  </a:cubicBezTo>
                  <a:cubicBezTo>
                    <a:pt x="168" y="99"/>
                    <a:pt x="170" y="99"/>
                    <a:pt x="169" y="97"/>
                  </a:cubicBezTo>
                  <a:cubicBezTo>
                    <a:pt x="168" y="95"/>
                    <a:pt x="167" y="94"/>
                    <a:pt x="166" y="93"/>
                  </a:cubicBezTo>
                  <a:cubicBezTo>
                    <a:pt x="165" y="92"/>
                    <a:pt x="165" y="91"/>
                    <a:pt x="165" y="90"/>
                  </a:cubicBezTo>
                  <a:cubicBezTo>
                    <a:pt x="164" y="88"/>
                    <a:pt x="160" y="87"/>
                    <a:pt x="158" y="85"/>
                  </a:cubicBezTo>
                  <a:cubicBezTo>
                    <a:pt x="157" y="84"/>
                    <a:pt x="160" y="82"/>
                    <a:pt x="160" y="81"/>
                  </a:cubicBezTo>
                  <a:cubicBezTo>
                    <a:pt x="161" y="80"/>
                    <a:pt x="157" y="80"/>
                    <a:pt x="159" y="77"/>
                  </a:cubicBezTo>
                  <a:cubicBezTo>
                    <a:pt x="161" y="74"/>
                    <a:pt x="155" y="75"/>
                    <a:pt x="155" y="71"/>
                  </a:cubicBezTo>
                  <a:cubicBezTo>
                    <a:pt x="156" y="70"/>
                    <a:pt x="156" y="67"/>
                    <a:pt x="156" y="67"/>
                  </a:cubicBezTo>
                  <a:cubicBezTo>
                    <a:pt x="157" y="65"/>
                    <a:pt x="159" y="65"/>
                    <a:pt x="159" y="63"/>
                  </a:cubicBezTo>
                  <a:cubicBezTo>
                    <a:pt x="157" y="60"/>
                    <a:pt x="156" y="61"/>
                    <a:pt x="156" y="57"/>
                  </a:cubicBezTo>
                  <a:cubicBezTo>
                    <a:pt x="156" y="56"/>
                    <a:pt x="157" y="55"/>
                    <a:pt x="157" y="55"/>
                  </a:cubicBezTo>
                  <a:cubicBezTo>
                    <a:pt x="155" y="54"/>
                    <a:pt x="154" y="54"/>
                    <a:pt x="153" y="53"/>
                  </a:cubicBezTo>
                  <a:cubicBezTo>
                    <a:pt x="151" y="51"/>
                    <a:pt x="146" y="52"/>
                    <a:pt x="146" y="49"/>
                  </a:cubicBezTo>
                  <a:cubicBezTo>
                    <a:pt x="146" y="46"/>
                    <a:pt x="145" y="45"/>
                    <a:pt x="144" y="43"/>
                  </a:cubicBezTo>
                  <a:cubicBezTo>
                    <a:pt x="144" y="41"/>
                    <a:pt x="148" y="40"/>
                    <a:pt x="150" y="39"/>
                  </a:cubicBezTo>
                  <a:cubicBezTo>
                    <a:pt x="151" y="38"/>
                    <a:pt x="154" y="31"/>
                    <a:pt x="154" y="30"/>
                  </a:cubicBezTo>
                  <a:cubicBezTo>
                    <a:pt x="154" y="28"/>
                    <a:pt x="154" y="26"/>
                    <a:pt x="153" y="24"/>
                  </a:cubicBezTo>
                  <a:cubicBezTo>
                    <a:pt x="153" y="24"/>
                    <a:pt x="153" y="24"/>
                    <a:pt x="153" y="24"/>
                  </a:cubicBezTo>
                  <a:cubicBezTo>
                    <a:pt x="152" y="22"/>
                    <a:pt x="152" y="22"/>
                    <a:pt x="152" y="22"/>
                  </a:cubicBezTo>
                  <a:cubicBezTo>
                    <a:pt x="151" y="19"/>
                    <a:pt x="145" y="21"/>
                    <a:pt x="142" y="22"/>
                  </a:cubicBezTo>
                  <a:cubicBezTo>
                    <a:pt x="142" y="23"/>
                    <a:pt x="140" y="25"/>
                    <a:pt x="139" y="25"/>
                  </a:cubicBezTo>
                  <a:cubicBezTo>
                    <a:pt x="138" y="24"/>
                    <a:pt x="139" y="21"/>
                    <a:pt x="138" y="20"/>
                  </a:cubicBezTo>
                  <a:cubicBezTo>
                    <a:pt x="136" y="17"/>
                    <a:pt x="136" y="16"/>
                    <a:pt x="132" y="15"/>
                  </a:cubicBezTo>
                  <a:cubicBezTo>
                    <a:pt x="131" y="15"/>
                    <a:pt x="129" y="14"/>
                    <a:pt x="129" y="13"/>
                  </a:cubicBezTo>
                  <a:cubicBezTo>
                    <a:pt x="128" y="11"/>
                    <a:pt x="128" y="10"/>
                    <a:pt x="126" y="7"/>
                  </a:cubicBezTo>
                  <a:cubicBezTo>
                    <a:pt x="123" y="3"/>
                    <a:pt x="123" y="3"/>
                    <a:pt x="123" y="3"/>
                  </a:cubicBezTo>
                  <a:cubicBezTo>
                    <a:pt x="123" y="2"/>
                    <a:pt x="120" y="3"/>
                    <a:pt x="119" y="3"/>
                  </a:cubicBezTo>
                  <a:cubicBezTo>
                    <a:pt x="115" y="2"/>
                    <a:pt x="115" y="2"/>
                    <a:pt x="115" y="2"/>
                  </a:cubicBezTo>
                  <a:cubicBezTo>
                    <a:pt x="113" y="2"/>
                    <a:pt x="111" y="1"/>
                    <a:pt x="109" y="1"/>
                  </a:cubicBezTo>
                  <a:cubicBezTo>
                    <a:pt x="106" y="1"/>
                    <a:pt x="104" y="7"/>
                    <a:pt x="99" y="5"/>
                  </a:cubicBezTo>
                  <a:cubicBezTo>
                    <a:pt x="91" y="0"/>
                    <a:pt x="88" y="15"/>
                    <a:pt x="85" y="18"/>
                  </a:cubicBezTo>
                  <a:cubicBezTo>
                    <a:pt x="82" y="20"/>
                    <a:pt x="80" y="19"/>
                    <a:pt x="78" y="19"/>
                  </a:cubicBezTo>
                  <a:cubicBezTo>
                    <a:pt x="74" y="18"/>
                    <a:pt x="73" y="23"/>
                    <a:pt x="70" y="24"/>
                  </a:cubicBezTo>
                  <a:cubicBezTo>
                    <a:pt x="63" y="32"/>
                    <a:pt x="58" y="20"/>
                    <a:pt x="52" y="19"/>
                  </a:cubicBezTo>
                  <a:cubicBezTo>
                    <a:pt x="49" y="19"/>
                    <a:pt x="48" y="18"/>
                    <a:pt x="45" y="19"/>
                  </a:cubicBezTo>
                  <a:cubicBezTo>
                    <a:pt x="44" y="20"/>
                    <a:pt x="43" y="22"/>
                    <a:pt x="41" y="22"/>
                  </a:cubicBezTo>
                  <a:cubicBezTo>
                    <a:pt x="39" y="22"/>
                    <a:pt x="39" y="22"/>
                    <a:pt x="37" y="23"/>
                  </a:cubicBezTo>
                  <a:cubicBezTo>
                    <a:pt x="36" y="24"/>
                    <a:pt x="32" y="26"/>
                    <a:pt x="32" y="26"/>
                  </a:cubicBezTo>
                  <a:cubicBezTo>
                    <a:pt x="33" y="28"/>
                    <a:pt x="34" y="30"/>
                    <a:pt x="35" y="31"/>
                  </a:cubicBezTo>
                  <a:cubicBezTo>
                    <a:pt x="37" y="33"/>
                    <a:pt x="38" y="34"/>
                    <a:pt x="37" y="37"/>
                  </a:cubicBezTo>
                  <a:cubicBezTo>
                    <a:pt x="37" y="39"/>
                    <a:pt x="36" y="40"/>
                    <a:pt x="39" y="41"/>
                  </a:cubicBezTo>
                  <a:cubicBezTo>
                    <a:pt x="41" y="42"/>
                    <a:pt x="48" y="47"/>
                    <a:pt x="47" y="50"/>
                  </a:cubicBezTo>
                  <a:cubicBezTo>
                    <a:pt x="47" y="53"/>
                    <a:pt x="51" y="54"/>
                    <a:pt x="52" y="53"/>
                  </a:cubicBezTo>
                  <a:cubicBezTo>
                    <a:pt x="53" y="51"/>
                    <a:pt x="54" y="52"/>
                    <a:pt x="54" y="54"/>
                  </a:cubicBezTo>
                  <a:cubicBezTo>
                    <a:pt x="55" y="57"/>
                    <a:pt x="67" y="51"/>
                    <a:pt x="68" y="52"/>
                  </a:cubicBezTo>
                  <a:cubicBezTo>
                    <a:pt x="69" y="52"/>
                    <a:pt x="72" y="56"/>
                    <a:pt x="72" y="57"/>
                  </a:cubicBezTo>
                  <a:cubicBezTo>
                    <a:pt x="71" y="58"/>
                    <a:pt x="69" y="61"/>
                    <a:pt x="68" y="63"/>
                  </a:cubicBezTo>
                  <a:cubicBezTo>
                    <a:pt x="66" y="66"/>
                    <a:pt x="69" y="69"/>
                    <a:pt x="65" y="70"/>
                  </a:cubicBezTo>
                  <a:cubicBezTo>
                    <a:pt x="65" y="70"/>
                    <a:pt x="64" y="72"/>
                    <a:pt x="64" y="73"/>
                  </a:cubicBezTo>
                  <a:cubicBezTo>
                    <a:pt x="62" y="75"/>
                    <a:pt x="62" y="77"/>
                    <a:pt x="59" y="77"/>
                  </a:cubicBezTo>
                  <a:cubicBezTo>
                    <a:pt x="58" y="76"/>
                    <a:pt x="56" y="76"/>
                    <a:pt x="54" y="76"/>
                  </a:cubicBezTo>
                  <a:cubicBezTo>
                    <a:pt x="51" y="78"/>
                    <a:pt x="46" y="75"/>
                    <a:pt x="48" y="80"/>
                  </a:cubicBezTo>
                  <a:cubicBezTo>
                    <a:pt x="48" y="81"/>
                    <a:pt x="47" y="83"/>
                    <a:pt x="46" y="85"/>
                  </a:cubicBezTo>
                  <a:cubicBezTo>
                    <a:pt x="46" y="88"/>
                    <a:pt x="46" y="92"/>
                    <a:pt x="44" y="94"/>
                  </a:cubicBezTo>
                  <a:cubicBezTo>
                    <a:pt x="42" y="96"/>
                    <a:pt x="48" y="101"/>
                    <a:pt x="50" y="102"/>
                  </a:cubicBezTo>
                  <a:cubicBezTo>
                    <a:pt x="59" y="106"/>
                    <a:pt x="52" y="106"/>
                    <a:pt x="50" y="112"/>
                  </a:cubicBezTo>
                  <a:cubicBezTo>
                    <a:pt x="48" y="117"/>
                    <a:pt x="46" y="113"/>
                    <a:pt x="44" y="113"/>
                  </a:cubicBezTo>
                  <a:cubicBezTo>
                    <a:pt x="39" y="112"/>
                    <a:pt x="40" y="112"/>
                    <a:pt x="39" y="107"/>
                  </a:cubicBezTo>
                  <a:cubicBezTo>
                    <a:pt x="39" y="105"/>
                    <a:pt x="37" y="106"/>
                    <a:pt x="35" y="105"/>
                  </a:cubicBezTo>
                  <a:cubicBezTo>
                    <a:pt x="28" y="102"/>
                    <a:pt x="33" y="111"/>
                    <a:pt x="32" y="114"/>
                  </a:cubicBezTo>
                  <a:cubicBezTo>
                    <a:pt x="32" y="115"/>
                    <a:pt x="31" y="117"/>
                    <a:pt x="29" y="118"/>
                  </a:cubicBezTo>
                  <a:cubicBezTo>
                    <a:pt x="28" y="119"/>
                    <a:pt x="26" y="118"/>
                    <a:pt x="27" y="120"/>
                  </a:cubicBezTo>
                  <a:cubicBezTo>
                    <a:pt x="27" y="124"/>
                    <a:pt x="27" y="126"/>
                    <a:pt x="23" y="128"/>
                  </a:cubicBezTo>
                  <a:cubicBezTo>
                    <a:pt x="20" y="129"/>
                    <a:pt x="22" y="130"/>
                    <a:pt x="20" y="132"/>
                  </a:cubicBezTo>
                  <a:cubicBezTo>
                    <a:pt x="18" y="133"/>
                    <a:pt x="13" y="132"/>
                    <a:pt x="11" y="134"/>
                  </a:cubicBezTo>
                  <a:cubicBezTo>
                    <a:pt x="9" y="136"/>
                    <a:pt x="8" y="141"/>
                    <a:pt x="4" y="142"/>
                  </a:cubicBezTo>
                  <a:cubicBezTo>
                    <a:pt x="4" y="142"/>
                    <a:pt x="4" y="142"/>
                    <a:pt x="4" y="142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2" y="147"/>
                    <a:pt x="1" y="149"/>
                    <a:pt x="3" y="150"/>
                  </a:cubicBezTo>
                  <a:cubicBezTo>
                    <a:pt x="5" y="151"/>
                    <a:pt x="7" y="152"/>
                    <a:pt x="8" y="154"/>
                  </a:cubicBezTo>
                  <a:cubicBezTo>
                    <a:pt x="9" y="154"/>
                    <a:pt x="12" y="157"/>
                    <a:pt x="14" y="156"/>
                  </a:cubicBezTo>
                  <a:cubicBezTo>
                    <a:pt x="15" y="159"/>
                    <a:pt x="11" y="159"/>
                    <a:pt x="10" y="160"/>
                  </a:cubicBezTo>
                  <a:cubicBezTo>
                    <a:pt x="9" y="161"/>
                    <a:pt x="9" y="164"/>
                    <a:pt x="9" y="165"/>
                  </a:cubicBezTo>
                  <a:cubicBezTo>
                    <a:pt x="9" y="166"/>
                    <a:pt x="11" y="168"/>
                    <a:pt x="11" y="169"/>
                  </a:cubicBezTo>
                  <a:cubicBezTo>
                    <a:pt x="11" y="172"/>
                    <a:pt x="9" y="172"/>
                    <a:pt x="9" y="176"/>
                  </a:cubicBezTo>
                  <a:cubicBezTo>
                    <a:pt x="9" y="178"/>
                    <a:pt x="9" y="181"/>
                    <a:pt x="11" y="182"/>
                  </a:cubicBezTo>
                  <a:cubicBezTo>
                    <a:pt x="14" y="182"/>
                    <a:pt x="17" y="185"/>
                    <a:pt x="16" y="188"/>
                  </a:cubicBezTo>
                  <a:cubicBezTo>
                    <a:pt x="15" y="190"/>
                    <a:pt x="16" y="190"/>
                    <a:pt x="14" y="190"/>
                  </a:cubicBezTo>
                  <a:cubicBezTo>
                    <a:pt x="12" y="190"/>
                    <a:pt x="8" y="192"/>
                    <a:pt x="8" y="194"/>
                  </a:cubicBezTo>
                  <a:cubicBezTo>
                    <a:pt x="6" y="199"/>
                    <a:pt x="2" y="198"/>
                    <a:pt x="1" y="202"/>
                  </a:cubicBezTo>
                  <a:cubicBezTo>
                    <a:pt x="0" y="203"/>
                    <a:pt x="2" y="204"/>
                    <a:pt x="1" y="206"/>
                  </a:cubicBezTo>
                  <a:cubicBezTo>
                    <a:pt x="1" y="208"/>
                    <a:pt x="3" y="209"/>
                    <a:pt x="3" y="211"/>
                  </a:cubicBezTo>
                  <a:cubicBezTo>
                    <a:pt x="3" y="212"/>
                    <a:pt x="2" y="213"/>
                    <a:pt x="1" y="214"/>
                  </a:cubicBezTo>
                  <a:cubicBezTo>
                    <a:pt x="1" y="215"/>
                    <a:pt x="2" y="216"/>
                    <a:pt x="2" y="217"/>
                  </a:cubicBezTo>
                  <a:cubicBezTo>
                    <a:pt x="1" y="219"/>
                    <a:pt x="0" y="219"/>
                    <a:pt x="2" y="221"/>
                  </a:cubicBezTo>
                  <a:cubicBezTo>
                    <a:pt x="4" y="223"/>
                    <a:pt x="3" y="228"/>
                    <a:pt x="5" y="231"/>
                  </a:cubicBezTo>
                  <a:cubicBezTo>
                    <a:pt x="7" y="233"/>
                    <a:pt x="10" y="231"/>
                    <a:pt x="7" y="235"/>
                  </a:cubicBezTo>
                  <a:cubicBezTo>
                    <a:pt x="3" y="240"/>
                    <a:pt x="7" y="239"/>
                    <a:pt x="8" y="244"/>
                  </a:cubicBezTo>
                  <a:cubicBezTo>
                    <a:pt x="9" y="246"/>
                    <a:pt x="8" y="247"/>
                    <a:pt x="8" y="249"/>
                  </a:cubicBezTo>
                  <a:cubicBezTo>
                    <a:pt x="8" y="250"/>
                    <a:pt x="13" y="252"/>
                    <a:pt x="14" y="253"/>
                  </a:cubicBezTo>
                  <a:cubicBezTo>
                    <a:pt x="17" y="255"/>
                    <a:pt x="20" y="256"/>
                    <a:pt x="23" y="260"/>
                  </a:cubicBezTo>
                  <a:cubicBezTo>
                    <a:pt x="25" y="263"/>
                    <a:pt x="27" y="262"/>
                    <a:pt x="30" y="262"/>
                  </a:cubicBezTo>
                  <a:cubicBezTo>
                    <a:pt x="34" y="261"/>
                    <a:pt x="37" y="268"/>
                    <a:pt x="40" y="270"/>
                  </a:cubicBezTo>
                  <a:cubicBezTo>
                    <a:pt x="41" y="271"/>
                    <a:pt x="43" y="270"/>
                    <a:pt x="44" y="273"/>
                  </a:cubicBezTo>
                  <a:cubicBezTo>
                    <a:pt x="46" y="276"/>
                    <a:pt x="49" y="278"/>
                    <a:pt x="52" y="279"/>
                  </a:cubicBezTo>
                  <a:cubicBezTo>
                    <a:pt x="55" y="281"/>
                    <a:pt x="54" y="281"/>
                    <a:pt x="56" y="283"/>
                  </a:cubicBezTo>
                  <a:cubicBezTo>
                    <a:pt x="56" y="284"/>
                    <a:pt x="59" y="284"/>
                    <a:pt x="59" y="285"/>
                  </a:cubicBezTo>
                  <a:cubicBezTo>
                    <a:pt x="59" y="287"/>
                    <a:pt x="61" y="289"/>
                    <a:pt x="62" y="291"/>
                  </a:cubicBezTo>
                  <a:cubicBezTo>
                    <a:pt x="62" y="292"/>
                    <a:pt x="65" y="289"/>
                    <a:pt x="68" y="292"/>
                  </a:cubicBezTo>
                  <a:cubicBezTo>
                    <a:pt x="68" y="293"/>
                    <a:pt x="69" y="294"/>
                    <a:pt x="68" y="295"/>
                  </a:cubicBezTo>
                  <a:cubicBezTo>
                    <a:pt x="68" y="297"/>
                    <a:pt x="70" y="296"/>
                    <a:pt x="71" y="298"/>
                  </a:cubicBezTo>
                  <a:cubicBezTo>
                    <a:pt x="71" y="299"/>
                    <a:pt x="71" y="299"/>
                    <a:pt x="71" y="300"/>
                  </a:cubicBezTo>
                  <a:cubicBezTo>
                    <a:pt x="71" y="301"/>
                    <a:pt x="72" y="302"/>
                    <a:pt x="73" y="301"/>
                  </a:cubicBezTo>
                  <a:cubicBezTo>
                    <a:pt x="74" y="300"/>
                    <a:pt x="74" y="300"/>
                    <a:pt x="74" y="300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9"/>
            <p:cNvSpPr>
              <a:spLocks/>
            </p:cNvSpPr>
            <p:nvPr/>
          </p:nvSpPr>
          <p:spPr bwMode="auto">
            <a:xfrm>
              <a:off x="6535740" y="4479930"/>
              <a:ext cx="1096963" cy="1016001"/>
            </a:xfrm>
            <a:custGeom>
              <a:avLst/>
              <a:gdLst>
                <a:gd name="T0" fmla="*/ 166 w 292"/>
                <a:gd name="T1" fmla="*/ 27 h 270"/>
                <a:gd name="T2" fmla="*/ 173 w 292"/>
                <a:gd name="T3" fmla="*/ 7 h 270"/>
                <a:gd name="T4" fmla="*/ 194 w 292"/>
                <a:gd name="T5" fmla="*/ 7 h 270"/>
                <a:gd name="T6" fmla="*/ 204 w 292"/>
                <a:gd name="T7" fmla="*/ 2 h 270"/>
                <a:gd name="T8" fmla="*/ 212 w 292"/>
                <a:gd name="T9" fmla="*/ 1 h 270"/>
                <a:gd name="T10" fmla="*/ 216 w 292"/>
                <a:gd name="T11" fmla="*/ 12 h 270"/>
                <a:gd name="T12" fmla="*/ 216 w 292"/>
                <a:gd name="T13" fmla="*/ 24 h 270"/>
                <a:gd name="T14" fmla="*/ 219 w 292"/>
                <a:gd name="T15" fmla="*/ 41 h 270"/>
                <a:gd name="T16" fmla="*/ 216 w 292"/>
                <a:gd name="T17" fmla="*/ 53 h 270"/>
                <a:gd name="T18" fmla="*/ 211 w 292"/>
                <a:gd name="T19" fmla="*/ 70 h 270"/>
                <a:gd name="T20" fmla="*/ 210 w 292"/>
                <a:gd name="T21" fmla="*/ 80 h 270"/>
                <a:gd name="T22" fmla="*/ 216 w 292"/>
                <a:gd name="T23" fmla="*/ 103 h 270"/>
                <a:gd name="T24" fmla="*/ 231 w 292"/>
                <a:gd name="T25" fmla="*/ 119 h 270"/>
                <a:gd name="T26" fmla="*/ 252 w 292"/>
                <a:gd name="T27" fmla="*/ 132 h 270"/>
                <a:gd name="T28" fmla="*/ 266 w 292"/>
                <a:gd name="T29" fmla="*/ 144 h 270"/>
                <a:gd name="T30" fmla="*/ 276 w 292"/>
                <a:gd name="T31" fmla="*/ 154 h 270"/>
                <a:gd name="T32" fmla="*/ 281 w 292"/>
                <a:gd name="T33" fmla="*/ 160 h 270"/>
                <a:gd name="T34" fmla="*/ 287 w 292"/>
                <a:gd name="T35" fmla="*/ 161 h 270"/>
                <a:gd name="T36" fmla="*/ 287 w 292"/>
                <a:gd name="T37" fmla="*/ 174 h 270"/>
                <a:gd name="T38" fmla="*/ 285 w 292"/>
                <a:gd name="T39" fmla="*/ 187 h 270"/>
                <a:gd name="T40" fmla="*/ 279 w 292"/>
                <a:gd name="T41" fmla="*/ 206 h 270"/>
                <a:gd name="T42" fmla="*/ 280 w 292"/>
                <a:gd name="T43" fmla="*/ 217 h 270"/>
                <a:gd name="T44" fmla="*/ 276 w 292"/>
                <a:gd name="T45" fmla="*/ 228 h 270"/>
                <a:gd name="T46" fmla="*/ 269 w 292"/>
                <a:gd name="T47" fmla="*/ 223 h 270"/>
                <a:gd name="T48" fmla="*/ 258 w 292"/>
                <a:gd name="T49" fmla="*/ 231 h 270"/>
                <a:gd name="T50" fmla="*/ 250 w 292"/>
                <a:gd name="T51" fmla="*/ 224 h 270"/>
                <a:gd name="T52" fmla="*/ 239 w 292"/>
                <a:gd name="T53" fmla="*/ 227 h 270"/>
                <a:gd name="T54" fmla="*/ 221 w 292"/>
                <a:gd name="T55" fmla="*/ 232 h 270"/>
                <a:gd name="T56" fmla="*/ 184 w 292"/>
                <a:gd name="T57" fmla="*/ 248 h 270"/>
                <a:gd name="T58" fmla="*/ 164 w 292"/>
                <a:gd name="T59" fmla="*/ 247 h 270"/>
                <a:gd name="T60" fmla="*/ 136 w 292"/>
                <a:gd name="T61" fmla="*/ 242 h 270"/>
                <a:gd name="T62" fmla="*/ 120 w 292"/>
                <a:gd name="T63" fmla="*/ 249 h 270"/>
                <a:gd name="T64" fmla="*/ 98 w 292"/>
                <a:gd name="T65" fmla="*/ 243 h 270"/>
                <a:gd name="T66" fmla="*/ 83 w 292"/>
                <a:gd name="T67" fmla="*/ 265 h 270"/>
                <a:gd name="T68" fmla="*/ 67 w 292"/>
                <a:gd name="T69" fmla="*/ 268 h 270"/>
                <a:gd name="T70" fmla="*/ 27 w 292"/>
                <a:gd name="T71" fmla="*/ 265 h 270"/>
                <a:gd name="T72" fmla="*/ 21 w 292"/>
                <a:gd name="T73" fmla="*/ 260 h 270"/>
                <a:gd name="T74" fmla="*/ 25 w 292"/>
                <a:gd name="T75" fmla="*/ 246 h 270"/>
                <a:gd name="T76" fmla="*/ 26 w 292"/>
                <a:gd name="T77" fmla="*/ 231 h 270"/>
                <a:gd name="T78" fmla="*/ 24 w 292"/>
                <a:gd name="T79" fmla="*/ 216 h 270"/>
                <a:gd name="T80" fmla="*/ 26 w 292"/>
                <a:gd name="T81" fmla="*/ 199 h 270"/>
                <a:gd name="T82" fmla="*/ 21 w 292"/>
                <a:gd name="T83" fmla="*/ 181 h 270"/>
                <a:gd name="T84" fmla="*/ 29 w 292"/>
                <a:gd name="T85" fmla="*/ 167 h 270"/>
                <a:gd name="T86" fmla="*/ 37 w 292"/>
                <a:gd name="T87" fmla="*/ 151 h 270"/>
                <a:gd name="T88" fmla="*/ 35 w 292"/>
                <a:gd name="T89" fmla="*/ 130 h 270"/>
                <a:gd name="T90" fmla="*/ 24 w 292"/>
                <a:gd name="T91" fmla="*/ 122 h 270"/>
                <a:gd name="T92" fmla="*/ 17 w 292"/>
                <a:gd name="T93" fmla="*/ 104 h 270"/>
                <a:gd name="T94" fmla="*/ 9 w 292"/>
                <a:gd name="T95" fmla="*/ 90 h 270"/>
                <a:gd name="T96" fmla="*/ 4 w 292"/>
                <a:gd name="T97" fmla="*/ 80 h 270"/>
                <a:gd name="T98" fmla="*/ 3 w 292"/>
                <a:gd name="T99" fmla="*/ 57 h 270"/>
                <a:gd name="T100" fmla="*/ 2 w 292"/>
                <a:gd name="T101" fmla="*/ 50 h 270"/>
                <a:gd name="T102" fmla="*/ 12 w 292"/>
                <a:gd name="T103" fmla="*/ 33 h 270"/>
                <a:gd name="T104" fmla="*/ 25 w 292"/>
                <a:gd name="T105" fmla="*/ 35 h 270"/>
                <a:gd name="T106" fmla="*/ 51 w 292"/>
                <a:gd name="T107" fmla="*/ 41 h 270"/>
                <a:gd name="T108" fmla="*/ 80 w 292"/>
                <a:gd name="T109" fmla="*/ 26 h 270"/>
                <a:gd name="T110" fmla="*/ 103 w 292"/>
                <a:gd name="T111" fmla="*/ 32 h 270"/>
                <a:gd name="T112" fmla="*/ 130 w 292"/>
                <a:gd name="T113" fmla="*/ 4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2" h="270">
                  <a:moveTo>
                    <a:pt x="147" y="26"/>
                  </a:moveTo>
                  <a:cubicBezTo>
                    <a:pt x="151" y="29"/>
                    <a:pt x="156" y="32"/>
                    <a:pt x="161" y="31"/>
                  </a:cubicBezTo>
                  <a:cubicBezTo>
                    <a:pt x="163" y="30"/>
                    <a:pt x="167" y="32"/>
                    <a:pt x="166" y="27"/>
                  </a:cubicBezTo>
                  <a:cubicBezTo>
                    <a:pt x="165" y="24"/>
                    <a:pt x="169" y="24"/>
                    <a:pt x="167" y="19"/>
                  </a:cubicBezTo>
                  <a:cubicBezTo>
                    <a:pt x="167" y="18"/>
                    <a:pt x="169" y="15"/>
                    <a:pt x="170" y="13"/>
                  </a:cubicBezTo>
                  <a:cubicBezTo>
                    <a:pt x="173" y="7"/>
                    <a:pt x="173" y="7"/>
                    <a:pt x="173" y="7"/>
                  </a:cubicBezTo>
                  <a:cubicBezTo>
                    <a:pt x="174" y="5"/>
                    <a:pt x="184" y="12"/>
                    <a:pt x="184" y="6"/>
                  </a:cubicBezTo>
                  <a:cubicBezTo>
                    <a:pt x="184" y="2"/>
                    <a:pt x="184" y="2"/>
                    <a:pt x="189" y="3"/>
                  </a:cubicBezTo>
                  <a:cubicBezTo>
                    <a:pt x="192" y="4"/>
                    <a:pt x="193" y="4"/>
                    <a:pt x="194" y="7"/>
                  </a:cubicBezTo>
                  <a:cubicBezTo>
                    <a:pt x="194" y="9"/>
                    <a:pt x="196" y="7"/>
                    <a:pt x="198" y="8"/>
                  </a:cubicBezTo>
                  <a:cubicBezTo>
                    <a:pt x="199" y="8"/>
                    <a:pt x="203" y="11"/>
                    <a:pt x="203" y="8"/>
                  </a:cubicBezTo>
                  <a:cubicBezTo>
                    <a:pt x="203" y="6"/>
                    <a:pt x="201" y="3"/>
                    <a:pt x="204" y="2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12" y="1"/>
                    <a:pt x="212" y="1"/>
                    <a:pt x="212" y="1"/>
                  </a:cubicBezTo>
                  <a:cubicBezTo>
                    <a:pt x="212" y="1"/>
                    <a:pt x="212" y="1"/>
                    <a:pt x="212" y="1"/>
                  </a:cubicBezTo>
                  <a:cubicBezTo>
                    <a:pt x="210" y="5"/>
                    <a:pt x="210" y="5"/>
                    <a:pt x="210" y="5"/>
                  </a:cubicBezTo>
                  <a:cubicBezTo>
                    <a:pt x="210" y="6"/>
                    <a:pt x="209" y="8"/>
                    <a:pt x="211" y="9"/>
                  </a:cubicBezTo>
                  <a:cubicBezTo>
                    <a:pt x="213" y="10"/>
                    <a:pt x="215" y="11"/>
                    <a:pt x="216" y="12"/>
                  </a:cubicBezTo>
                  <a:cubicBezTo>
                    <a:pt x="216" y="13"/>
                    <a:pt x="219" y="16"/>
                    <a:pt x="221" y="15"/>
                  </a:cubicBezTo>
                  <a:cubicBezTo>
                    <a:pt x="223" y="18"/>
                    <a:pt x="219" y="18"/>
                    <a:pt x="218" y="19"/>
                  </a:cubicBezTo>
                  <a:cubicBezTo>
                    <a:pt x="217" y="20"/>
                    <a:pt x="216" y="23"/>
                    <a:pt x="216" y="24"/>
                  </a:cubicBezTo>
                  <a:cubicBezTo>
                    <a:pt x="217" y="25"/>
                    <a:pt x="218" y="27"/>
                    <a:pt x="219" y="28"/>
                  </a:cubicBezTo>
                  <a:cubicBezTo>
                    <a:pt x="218" y="31"/>
                    <a:pt x="216" y="31"/>
                    <a:pt x="216" y="35"/>
                  </a:cubicBezTo>
                  <a:cubicBezTo>
                    <a:pt x="216" y="37"/>
                    <a:pt x="216" y="40"/>
                    <a:pt x="219" y="41"/>
                  </a:cubicBezTo>
                  <a:cubicBezTo>
                    <a:pt x="222" y="41"/>
                    <a:pt x="224" y="44"/>
                    <a:pt x="223" y="47"/>
                  </a:cubicBezTo>
                  <a:cubicBezTo>
                    <a:pt x="222" y="49"/>
                    <a:pt x="223" y="49"/>
                    <a:pt x="221" y="49"/>
                  </a:cubicBezTo>
                  <a:cubicBezTo>
                    <a:pt x="219" y="49"/>
                    <a:pt x="216" y="51"/>
                    <a:pt x="216" y="53"/>
                  </a:cubicBezTo>
                  <a:cubicBezTo>
                    <a:pt x="214" y="58"/>
                    <a:pt x="210" y="57"/>
                    <a:pt x="209" y="61"/>
                  </a:cubicBezTo>
                  <a:cubicBezTo>
                    <a:pt x="208" y="62"/>
                    <a:pt x="210" y="63"/>
                    <a:pt x="209" y="65"/>
                  </a:cubicBezTo>
                  <a:cubicBezTo>
                    <a:pt x="209" y="67"/>
                    <a:pt x="211" y="68"/>
                    <a:pt x="211" y="70"/>
                  </a:cubicBezTo>
                  <a:cubicBezTo>
                    <a:pt x="211" y="71"/>
                    <a:pt x="210" y="72"/>
                    <a:pt x="209" y="73"/>
                  </a:cubicBezTo>
                  <a:cubicBezTo>
                    <a:pt x="209" y="74"/>
                    <a:pt x="210" y="75"/>
                    <a:pt x="210" y="76"/>
                  </a:cubicBezTo>
                  <a:cubicBezTo>
                    <a:pt x="209" y="78"/>
                    <a:pt x="208" y="78"/>
                    <a:pt x="210" y="80"/>
                  </a:cubicBezTo>
                  <a:cubicBezTo>
                    <a:pt x="212" y="82"/>
                    <a:pt x="211" y="87"/>
                    <a:pt x="213" y="90"/>
                  </a:cubicBezTo>
                  <a:cubicBezTo>
                    <a:pt x="215" y="92"/>
                    <a:pt x="218" y="90"/>
                    <a:pt x="215" y="94"/>
                  </a:cubicBezTo>
                  <a:cubicBezTo>
                    <a:pt x="211" y="99"/>
                    <a:pt x="215" y="98"/>
                    <a:pt x="216" y="103"/>
                  </a:cubicBezTo>
                  <a:cubicBezTo>
                    <a:pt x="216" y="105"/>
                    <a:pt x="216" y="106"/>
                    <a:pt x="216" y="108"/>
                  </a:cubicBezTo>
                  <a:cubicBezTo>
                    <a:pt x="216" y="109"/>
                    <a:pt x="220" y="111"/>
                    <a:pt x="221" y="112"/>
                  </a:cubicBezTo>
                  <a:cubicBezTo>
                    <a:pt x="225" y="114"/>
                    <a:pt x="228" y="115"/>
                    <a:pt x="231" y="119"/>
                  </a:cubicBezTo>
                  <a:cubicBezTo>
                    <a:pt x="233" y="122"/>
                    <a:pt x="235" y="121"/>
                    <a:pt x="238" y="121"/>
                  </a:cubicBezTo>
                  <a:cubicBezTo>
                    <a:pt x="242" y="120"/>
                    <a:pt x="245" y="127"/>
                    <a:pt x="247" y="129"/>
                  </a:cubicBezTo>
                  <a:cubicBezTo>
                    <a:pt x="249" y="130"/>
                    <a:pt x="251" y="129"/>
                    <a:pt x="252" y="132"/>
                  </a:cubicBezTo>
                  <a:cubicBezTo>
                    <a:pt x="254" y="135"/>
                    <a:pt x="257" y="137"/>
                    <a:pt x="260" y="139"/>
                  </a:cubicBezTo>
                  <a:cubicBezTo>
                    <a:pt x="263" y="140"/>
                    <a:pt x="262" y="140"/>
                    <a:pt x="264" y="142"/>
                  </a:cubicBezTo>
                  <a:cubicBezTo>
                    <a:pt x="264" y="143"/>
                    <a:pt x="266" y="143"/>
                    <a:pt x="266" y="144"/>
                  </a:cubicBezTo>
                  <a:cubicBezTo>
                    <a:pt x="266" y="146"/>
                    <a:pt x="269" y="148"/>
                    <a:pt x="270" y="150"/>
                  </a:cubicBezTo>
                  <a:cubicBezTo>
                    <a:pt x="270" y="151"/>
                    <a:pt x="273" y="148"/>
                    <a:pt x="276" y="151"/>
                  </a:cubicBezTo>
                  <a:cubicBezTo>
                    <a:pt x="276" y="152"/>
                    <a:pt x="277" y="153"/>
                    <a:pt x="276" y="154"/>
                  </a:cubicBezTo>
                  <a:cubicBezTo>
                    <a:pt x="276" y="156"/>
                    <a:pt x="278" y="155"/>
                    <a:pt x="279" y="157"/>
                  </a:cubicBezTo>
                  <a:cubicBezTo>
                    <a:pt x="279" y="158"/>
                    <a:pt x="279" y="158"/>
                    <a:pt x="279" y="159"/>
                  </a:cubicBezTo>
                  <a:cubicBezTo>
                    <a:pt x="279" y="160"/>
                    <a:pt x="280" y="161"/>
                    <a:pt x="281" y="160"/>
                  </a:cubicBezTo>
                  <a:cubicBezTo>
                    <a:pt x="282" y="159"/>
                    <a:pt x="282" y="159"/>
                    <a:pt x="282" y="159"/>
                  </a:cubicBezTo>
                  <a:cubicBezTo>
                    <a:pt x="282" y="159"/>
                    <a:pt x="282" y="159"/>
                    <a:pt x="282" y="159"/>
                  </a:cubicBezTo>
                  <a:cubicBezTo>
                    <a:pt x="284" y="160"/>
                    <a:pt x="285" y="161"/>
                    <a:pt x="287" y="161"/>
                  </a:cubicBezTo>
                  <a:cubicBezTo>
                    <a:pt x="288" y="162"/>
                    <a:pt x="289" y="163"/>
                    <a:pt x="290" y="164"/>
                  </a:cubicBezTo>
                  <a:cubicBezTo>
                    <a:pt x="290" y="166"/>
                    <a:pt x="290" y="167"/>
                    <a:pt x="288" y="169"/>
                  </a:cubicBezTo>
                  <a:cubicBezTo>
                    <a:pt x="287" y="170"/>
                    <a:pt x="288" y="173"/>
                    <a:pt x="287" y="174"/>
                  </a:cubicBezTo>
                  <a:cubicBezTo>
                    <a:pt x="284" y="175"/>
                    <a:pt x="284" y="180"/>
                    <a:pt x="285" y="182"/>
                  </a:cubicBezTo>
                  <a:cubicBezTo>
                    <a:pt x="287" y="185"/>
                    <a:pt x="290" y="183"/>
                    <a:pt x="290" y="183"/>
                  </a:cubicBezTo>
                  <a:cubicBezTo>
                    <a:pt x="292" y="186"/>
                    <a:pt x="287" y="187"/>
                    <a:pt x="285" y="187"/>
                  </a:cubicBezTo>
                  <a:cubicBezTo>
                    <a:pt x="281" y="188"/>
                    <a:pt x="283" y="194"/>
                    <a:pt x="280" y="197"/>
                  </a:cubicBezTo>
                  <a:cubicBezTo>
                    <a:pt x="280" y="198"/>
                    <a:pt x="279" y="202"/>
                    <a:pt x="279" y="203"/>
                  </a:cubicBezTo>
                  <a:cubicBezTo>
                    <a:pt x="279" y="206"/>
                    <a:pt x="279" y="206"/>
                    <a:pt x="279" y="206"/>
                  </a:cubicBezTo>
                  <a:cubicBezTo>
                    <a:pt x="279" y="206"/>
                    <a:pt x="279" y="206"/>
                    <a:pt x="279" y="206"/>
                  </a:cubicBezTo>
                  <a:cubicBezTo>
                    <a:pt x="278" y="209"/>
                    <a:pt x="279" y="210"/>
                    <a:pt x="280" y="212"/>
                  </a:cubicBezTo>
                  <a:cubicBezTo>
                    <a:pt x="281" y="214"/>
                    <a:pt x="280" y="217"/>
                    <a:pt x="280" y="217"/>
                  </a:cubicBezTo>
                  <a:cubicBezTo>
                    <a:pt x="280" y="219"/>
                    <a:pt x="282" y="219"/>
                    <a:pt x="282" y="222"/>
                  </a:cubicBezTo>
                  <a:cubicBezTo>
                    <a:pt x="282" y="225"/>
                    <a:pt x="280" y="224"/>
                    <a:pt x="278" y="225"/>
                  </a:cubicBezTo>
                  <a:cubicBezTo>
                    <a:pt x="276" y="228"/>
                    <a:pt x="276" y="228"/>
                    <a:pt x="276" y="228"/>
                  </a:cubicBezTo>
                  <a:cubicBezTo>
                    <a:pt x="275" y="227"/>
                    <a:pt x="274" y="228"/>
                    <a:pt x="273" y="227"/>
                  </a:cubicBezTo>
                  <a:cubicBezTo>
                    <a:pt x="271" y="225"/>
                    <a:pt x="272" y="227"/>
                    <a:pt x="270" y="226"/>
                  </a:cubicBezTo>
                  <a:cubicBezTo>
                    <a:pt x="269" y="225"/>
                    <a:pt x="269" y="224"/>
                    <a:pt x="269" y="223"/>
                  </a:cubicBezTo>
                  <a:cubicBezTo>
                    <a:pt x="267" y="225"/>
                    <a:pt x="267" y="225"/>
                    <a:pt x="267" y="225"/>
                  </a:cubicBezTo>
                  <a:cubicBezTo>
                    <a:pt x="266" y="227"/>
                    <a:pt x="265" y="226"/>
                    <a:pt x="264" y="227"/>
                  </a:cubicBezTo>
                  <a:cubicBezTo>
                    <a:pt x="262" y="229"/>
                    <a:pt x="261" y="232"/>
                    <a:pt x="258" y="231"/>
                  </a:cubicBezTo>
                  <a:cubicBezTo>
                    <a:pt x="256" y="231"/>
                    <a:pt x="255" y="228"/>
                    <a:pt x="254" y="228"/>
                  </a:cubicBezTo>
                  <a:cubicBezTo>
                    <a:pt x="251" y="228"/>
                    <a:pt x="253" y="227"/>
                    <a:pt x="252" y="225"/>
                  </a:cubicBezTo>
                  <a:cubicBezTo>
                    <a:pt x="251" y="224"/>
                    <a:pt x="250" y="226"/>
                    <a:pt x="250" y="224"/>
                  </a:cubicBezTo>
                  <a:cubicBezTo>
                    <a:pt x="250" y="222"/>
                    <a:pt x="250" y="222"/>
                    <a:pt x="248" y="221"/>
                  </a:cubicBezTo>
                  <a:cubicBezTo>
                    <a:pt x="248" y="220"/>
                    <a:pt x="246" y="218"/>
                    <a:pt x="245" y="218"/>
                  </a:cubicBezTo>
                  <a:cubicBezTo>
                    <a:pt x="241" y="221"/>
                    <a:pt x="247" y="229"/>
                    <a:pt x="239" y="227"/>
                  </a:cubicBezTo>
                  <a:cubicBezTo>
                    <a:pt x="235" y="227"/>
                    <a:pt x="236" y="229"/>
                    <a:pt x="232" y="229"/>
                  </a:cubicBezTo>
                  <a:cubicBezTo>
                    <a:pt x="230" y="229"/>
                    <a:pt x="232" y="230"/>
                    <a:pt x="231" y="231"/>
                  </a:cubicBezTo>
                  <a:cubicBezTo>
                    <a:pt x="229" y="232"/>
                    <a:pt x="223" y="232"/>
                    <a:pt x="221" y="232"/>
                  </a:cubicBezTo>
                  <a:cubicBezTo>
                    <a:pt x="217" y="233"/>
                    <a:pt x="213" y="244"/>
                    <a:pt x="211" y="244"/>
                  </a:cubicBezTo>
                  <a:cubicBezTo>
                    <a:pt x="209" y="244"/>
                    <a:pt x="209" y="242"/>
                    <a:pt x="207" y="242"/>
                  </a:cubicBezTo>
                  <a:cubicBezTo>
                    <a:pt x="200" y="242"/>
                    <a:pt x="184" y="238"/>
                    <a:pt x="184" y="248"/>
                  </a:cubicBezTo>
                  <a:cubicBezTo>
                    <a:pt x="184" y="251"/>
                    <a:pt x="180" y="251"/>
                    <a:pt x="178" y="251"/>
                  </a:cubicBezTo>
                  <a:cubicBezTo>
                    <a:pt x="170" y="250"/>
                    <a:pt x="170" y="250"/>
                    <a:pt x="170" y="250"/>
                  </a:cubicBezTo>
                  <a:cubicBezTo>
                    <a:pt x="166" y="250"/>
                    <a:pt x="169" y="246"/>
                    <a:pt x="164" y="247"/>
                  </a:cubicBezTo>
                  <a:cubicBezTo>
                    <a:pt x="161" y="248"/>
                    <a:pt x="156" y="246"/>
                    <a:pt x="156" y="242"/>
                  </a:cubicBezTo>
                  <a:cubicBezTo>
                    <a:pt x="154" y="242"/>
                    <a:pt x="151" y="243"/>
                    <a:pt x="150" y="243"/>
                  </a:cubicBezTo>
                  <a:cubicBezTo>
                    <a:pt x="145" y="244"/>
                    <a:pt x="141" y="243"/>
                    <a:pt x="136" y="242"/>
                  </a:cubicBezTo>
                  <a:cubicBezTo>
                    <a:pt x="133" y="242"/>
                    <a:pt x="131" y="244"/>
                    <a:pt x="129" y="243"/>
                  </a:cubicBezTo>
                  <a:cubicBezTo>
                    <a:pt x="127" y="242"/>
                    <a:pt x="127" y="243"/>
                    <a:pt x="126" y="245"/>
                  </a:cubicBezTo>
                  <a:cubicBezTo>
                    <a:pt x="125" y="246"/>
                    <a:pt x="121" y="249"/>
                    <a:pt x="120" y="249"/>
                  </a:cubicBezTo>
                  <a:cubicBezTo>
                    <a:pt x="118" y="250"/>
                    <a:pt x="113" y="255"/>
                    <a:pt x="112" y="255"/>
                  </a:cubicBezTo>
                  <a:cubicBezTo>
                    <a:pt x="109" y="254"/>
                    <a:pt x="110" y="243"/>
                    <a:pt x="108" y="243"/>
                  </a:cubicBezTo>
                  <a:cubicBezTo>
                    <a:pt x="106" y="242"/>
                    <a:pt x="101" y="243"/>
                    <a:pt x="98" y="243"/>
                  </a:cubicBezTo>
                  <a:cubicBezTo>
                    <a:pt x="96" y="244"/>
                    <a:pt x="94" y="247"/>
                    <a:pt x="92" y="249"/>
                  </a:cubicBezTo>
                  <a:cubicBezTo>
                    <a:pt x="90" y="251"/>
                    <a:pt x="86" y="250"/>
                    <a:pt x="86" y="254"/>
                  </a:cubicBezTo>
                  <a:cubicBezTo>
                    <a:pt x="86" y="257"/>
                    <a:pt x="86" y="263"/>
                    <a:pt x="83" y="265"/>
                  </a:cubicBezTo>
                  <a:cubicBezTo>
                    <a:pt x="81" y="266"/>
                    <a:pt x="80" y="267"/>
                    <a:pt x="79" y="268"/>
                  </a:cubicBezTo>
                  <a:cubicBezTo>
                    <a:pt x="77" y="268"/>
                    <a:pt x="76" y="268"/>
                    <a:pt x="75" y="268"/>
                  </a:cubicBezTo>
                  <a:cubicBezTo>
                    <a:pt x="72" y="269"/>
                    <a:pt x="70" y="267"/>
                    <a:pt x="67" y="268"/>
                  </a:cubicBezTo>
                  <a:cubicBezTo>
                    <a:pt x="58" y="268"/>
                    <a:pt x="52" y="270"/>
                    <a:pt x="44" y="266"/>
                  </a:cubicBezTo>
                  <a:cubicBezTo>
                    <a:pt x="38" y="263"/>
                    <a:pt x="38" y="266"/>
                    <a:pt x="33" y="265"/>
                  </a:cubicBezTo>
                  <a:cubicBezTo>
                    <a:pt x="30" y="265"/>
                    <a:pt x="29" y="263"/>
                    <a:pt x="27" y="265"/>
                  </a:cubicBezTo>
                  <a:cubicBezTo>
                    <a:pt x="26" y="266"/>
                    <a:pt x="21" y="263"/>
                    <a:pt x="20" y="262"/>
                  </a:cubicBezTo>
                  <a:cubicBezTo>
                    <a:pt x="20" y="262"/>
                    <a:pt x="20" y="262"/>
                    <a:pt x="20" y="262"/>
                  </a:cubicBezTo>
                  <a:cubicBezTo>
                    <a:pt x="21" y="260"/>
                    <a:pt x="21" y="260"/>
                    <a:pt x="21" y="260"/>
                  </a:cubicBezTo>
                  <a:cubicBezTo>
                    <a:pt x="21" y="257"/>
                    <a:pt x="24" y="258"/>
                    <a:pt x="25" y="256"/>
                  </a:cubicBezTo>
                  <a:cubicBezTo>
                    <a:pt x="25" y="254"/>
                    <a:pt x="24" y="251"/>
                    <a:pt x="24" y="249"/>
                  </a:cubicBezTo>
                  <a:cubicBezTo>
                    <a:pt x="24" y="248"/>
                    <a:pt x="25" y="247"/>
                    <a:pt x="25" y="246"/>
                  </a:cubicBezTo>
                  <a:cubicBezTo>
                    <a:pt x="25" y="245"/>
                    <a:pt x="24" y="244"/>
                    <a:pt x="25" y="244"/>
                  </a:cubicBezTo>
                  <a:cubicBezTo>
                    <a:pt x="24" y="242"/>
                    <a:pt x="22" y="240"/>
                    <a:pt x="23" y="238"/>
                  </a:cubicBezTo>
                  <a:cubicBezTo>
                    <a:pt x="23" y="236"/>
                    <a:pt x="25" y="233"/>
                    <a:pt x="26" y="231"/>
                  </a:cubicBezTo>
                  <a:cubicBezTo>
                    <a:pt x="28" y="228"/>
                    <a:pt x="25" y="225"/>
                    <a:pt x="25" y="221"/>
                  </a:cubicBezTo>
                  <a:cubicBezTo>
                    <a:pt x="25" y="220"/>
                    <a:pt x="24" y="220"/>
                    <a:pt x="24" y="219"/>
                  </a:cubicBezTo>
                  <a:cubicBezTo>
                    <a:pt x="23" y="218"/>
                    <a:pt x="24" y="217"/>
                    <a:pt x="24" y="216"/>
                  </a:cubicBezTo>
                  <a:cubicBezTo>
                    <a:pt x="24" y="213"/>
                    <a:pt x="24" y="213"/>
                    <a:pt x="26" y="212"/>
                  </a:cubicBezTo>
                  <a:cubicBezTo>
                    <a:pt x="28" y="209"/>
                    <a:pt x="23" y="204"/>
                    <a:pt x="23" y="201"/>
                  </a:cubicBezTo>
                  <a:cubicBezTo>
                    <a:pt x="24" y="199"/>
                    <a:pt x="25" y="201"/>
                    <a:pt x="26" y="199"/>
                  </a:cubicBezTo>
                  <a:cubicBezTo>
                    <a:pt x="27" y="198"/>
                    <a:pt x="25" y="196"/>
                    <a:pt x="26" y="195"/>
                  </a:cubicBezTo>
                  <a:cubicBezTo>
                    <a:pt x="27" y="194"/>
                    <a:pt x="25" y="187"/>
                    <a:pt x="23" y="187"/>
                  </a:cubicBezTo>
                  <a:cubicBezTo>
                    <a:pt x="21" y="185"/>
                    <a:pt x="21" y="185"/>
                    <a:pt x="21" y="181"/>
                  </a:cubicBezTo>
                  <a:cubicBezTo>
                    <a:pt x="22" y="178"/>
                    <a:pt x="21" y="174"/>
                    <a:pt x="21" y="170"/>
                  </a:cubicBezTo>
                  <a:cubicBezTo>
                    <a:pt x="21" y="166"/>
                    <a:pt x="28" y="168"/>
                    <a:pt x="28" y="167"/>
                  </a:cubicBezTo>
                  <a:cubicBezTo>
                    <a:pt x="29" y="167"/>
                    <a:pt x="29" y="167"/>
                    <a:pt x="29" y="167"/>
                  </a:cubicBezTo>
                  <a:cubicBezTo>
                    <a:pt x="29" y="164"/>
                    <a:pt x="29" y="161"/>
                    <a:pt x="31" y="159"/>
                  </a:cubicBezTo>
                  <a:cubicBezTo>
                    <a:pt x="32" y="158"/>
                    <a:pt x="33" y="158"/>
                    <a:pt x="34" y="157"/>
                  </a:cubicBezTo>
                  <a:cubicBezTo>
                    <a:pt x="35" y="155"/>
                    <a:pt x="36" y="153"/>
                    <a:pt x="37" y="151"/>
                  </a:cubicBezTo>
                  <a:cubicBezTo>
                    <a:pt x="38" y="149"/>
                    <a:pt x="40" y="150"/>
                    <a:pt x="41" y="148"/>
                  </a:cubicBezTo>
                  <a:cubicBezTo>
                    <a:pt x="42" y="146"/>
                    <a:pt x="40" y="137"/>
                    <a:pt x="38" y="136"/>
                  </a:cubicBezTo>
                  <a:cubicBezTo>
                    <a:pt x="35" y="134"/>
                    <a:pt x="36" y="133"/>
                    <a:pt x="35" y="130"/>
                  </a:cubicBezTo>
                  <a:cubicBezTo>
                    <a:pt x="34" y="129"/>
                    <a:pt x="33" y="130"/>
                    <a:pt x="31" y="130"/>
                  </a:cubicBezTo>
                  <a:cubicBezTo>
                    <a:pt x="30" y="130"/>
                    <a:pt x="29" y="129"/>
                    <a:pt x="27" y="129"/>
                  </a:cubicBezTo>
                  <a:cubicBezTo>
                    <a:pt x="22" y="128"/>
                    <a:pt x="25" y="126"/>
                    <a:pt x="24" y="122"/>
                  </a:cubicBezTo>
                  <a:cubicBezTo>
                    <a:pt x="23" y="120"/>
                    <a:pt x="20" y="119"/>
                    <a:pt x="20" y="116"/>
                  </a:cubicBezTo>
                  <a:cubicBezTo>
                    <a:pt x="19" y="114"/>
                    <a:pt x="20" y="112"/>
                    <a:pt x="19" y="110"/>
                  </a:cubicBezTo>
                  <a:cubicBezTo>
                    <a:pt x="18" y="108"/>
                    <a:pt x="18" y="106"/>
                    <a:pt x="17" y="104"/>
                  </a:cubicBezTo>
                  <a:cubicBezTo>
                    <a:pt x="15" y="100"/>
                    <a:pt x="15" y="95"/>
                    <a:pt x="10" y="95"/>
                  </a:cubicBezTo>
                  <a:cubicBezTo>
                    <a:pt x="10" y="95"/>
                    <a:pt x="10" y="95"/>
                    <a:pt x="10" y="95"/>
                  </a:cubicBezTo>
                  <a:cubicBezTo>
                    <a:pt x="9" y="93"/>
                    <a:pt x="10" y="91"/>
                    <a:pt x="9" y="90"/>
                  </a:cubicBezTo>
                  <a:cubicBezTo>
                    <a:pt x="9" y="88"/>
                    <a:pt x="8" y="87"/>
                    <a:pt x="8" y="85"/>
                  </a:cubicBezTo>
                  <a:cubicBezTo>
                    <a:pt x="7" y="85"/>
                    <a:pt x="8" y="83"/>
                    <a:pt x="7" y="83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2" y="78"/>
                    <a:pt x="4" y="77"/>
                    <a:pt x="4" y="75"/>
                  </a:cubicBezTo>
                  <a:cubicBezTo>
                    <a:pt x="3" y="71"/>
                    <a:pt x="5" y="67"/>
                    <a:pt x="4" y="64"/>
                  </a:cubicBezTo>
                  <a:cubicBezTo>
                    <a:pt x="4" y="63"/>
                    <a:pt x="4" y="58"/>
                    <a:pt x="3" y="57"/>
                  </a:cubicBezTo>
                  <a:cubicBezTo>
                    <a:pt x="2" y="56"/>
                    <a:pt x="0" y="57"/>
                    <a:pt x="1" y="54"/>
                  </a:cubicBezTo>
                  <a:cubicBezTo>
                    <a:pt x="2" y="53"/>
                    <a:pt x="3" y="52"/>
                    <a:pt x="2" y="50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8" y="49"/>
                    <a:pt x="8" y="50"/>
                    <a:pt x="9" y="46"/>
                  </a:cubicBezTo>
                  <a:cubicBezTo>
                    <a:pt x="10" y="41"/>
                    <a:pt x="9" y="38"/>
                    <a:pt x="12" y="33"/>
                  </a:cubicBezTo>
                  <a:cubicBezTo>
                    <a:pt x="12" y="32"/>
                    <a:pt x="15" y="33"/>
                    <a:pt x="16" y="31"/>
                  </a:cubicBezTo>
                  <a:cubicBezTo>
                    <a:pt x="17" y="30"/>
                    <a:pt x="18" y="28"/>
                    <a:pt x="19" y="27"/>
                  </a:cubicBezTo>
                  <a:cubicBezTo>
                    <a:pt x="23" y="27"/>
                    <a:pt x="23" y="33"/>
                    <a:pt x="25" y="35"/>
                  </a:cubicBezTo>
                  <a:cubicBezTo>
                    <a:pt x="28" y="38"/>
                    <a:pt x="32" y="37"/>
                    <a:pt x="36" y="37"/>
                  </a:cubicBezTo>
                  <a:cubicBezTo>
                    <a:pt x="40" y="37"/>
                    <a:pt x="41" y="46"/>
                    <a:pt x="45" y="46"/>
                  </a:cubicBezTo>
                  <a:cubicBezTo>
                    <a:pt x="47" y="46"/>
                    <a:pt x="48" y="42"/>
                    <a:pt x="51" y="41"/>
                  </a:cubicBezTo>
                  <a:cubicBezTo>
                    <a:pt x="53" y="41"/>
                    <a:pt x="53" y="37"/>
                    <a:pt x="57" y="37"/>
                  </a:cubicBezTo>
                  <a:cubicBezTo>
                    <a:pt x="63" y="37"/>
                    <a:pt x="68" y="35"/>
                    <a:pt x="73" y="32"/>
                  </a:cubicBezTo>
                  <a:cubicBezTo>
                    <a:pt x="75" y="30"/>
                    <a:pt x="76" y="25"/>
                    <a:pt x="80" y="26"/>
                  </a:cubicBezTo>
                  <a:cubicBezTo>
                    <a:pt x="83" y="28"/>
                    <a:pt x="85" y="27"/>
                    <a:pt x="89" y="28"/>
                  </a:cubicBezTo>
                  <a:cubicBezTo>
                    <a:pt x="90" y="28"/>
                    <a:pt x="94" y="28"/>
                    <a:pt x="95" y="30"/>
                  </a:cubicBezTo>
                  <a:cubicBezTo>
                    <a:pt x="96" y="32"/>
                    <a:pt x="101" y="32"/>
                    <a:pt x="103" y="32"/>
                  </a:cubicBezTo>
                  <a:cubicBezTo>
                    <a:pt x="106" y="33"/>
                    <a:pt x="106" y="37"/>
                    <a:pt x="111" y="37"/>
                  </a:cubicBezTo>
                  <a:cubicBezTo>
                    <a:pt x="115" y="37"/>
                    <a:pt x="119" y="37"/>
                    <a:pt x="122" y="37"/>
                  </a:cubicBezTo>
                  <a:cubicBezTo>
                    <a:pt x="125" y="38"/>
                    <a:pt x="127" y="40"/>
                    <a:pt x="130" y="40"/>
                  </a:cubicBezTo>
                  <a:cubicBezTo>
                    <a:pt x="133" y="39"/>
                    <a:pt x="139" y="37"/>
                    <a:pt x="141" y="35"/>
                  </a:cubicBezTo>
                  <a:cubicBezTo>
                    <a:pt x="143" y="33"/>
                    <a:pt x="144" y="27"/>
                    <a:pt x="147" y="26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10"/>
            <p:cNvSpPr>
              <a:spLocks/>
            </p:cNvSpPr>
            <p:nvPr/>
          </p:nvSpPr>
          <p:spPr bwMode="auto">
            <a:xfrm>
              <a:off x="6535740" y="4479930"/>
              <a:ext cx="1096963" cy="1016001"/>
            </a:xfrm>
            <a:custGeom>
              <a:avLst/>
              <a:gdLst>
                <a:gd name="T0" fmla="*/ 166 w 292"/>
                <a:gd name="T1" fmla="*/ 27 h 270"/>
                <a:gd name="T2" fmla="*/ 173 w 292"/>
                <a:gd name="T3" fmla="*/ 7 h 270"/>
                <a:gd name="T4" fmla="*/ 194 w 292"/>
                <a:gd name="T5" fmla="*/ 7 h 270"/>
                <a:gd name="T6" fmla="*/ 204 w 292"/>
                <a:gd name="T7" fmla="*/ 2 h 270"/>
                <a:gd name="T8" fmla="*/ 212 w 292"/>
                <a:gd name="T9" fmla="*/ 1 h 270"/>
                <a:gd name="T10" fmla="*/ 216 w 292"/>
                <a:gd name="T11" fmla="*/ 12 h 270"/>
                <a:gd name="T12" fmla="*/ 216 w 292"/>
                <a:gd name="T13" fmla="*/ 24 h 270"/>
                <a:gd name="T14" fmla="*/ 219 w 292"/>
                <a:gd name="T15" fmla="*/ 41 h 270"/>
                <a:gd name="T16" fmla="*/ 216 w 292"/>
                <a:gd name="T17" fmla="*/ 53 h 270"/>
                <a:gd name="T18" fmla="*/ 211 w 292"/>
                <a:gd name="T19" fmla="*/ 70 h 270"/>
                <a:gd name="T20" fmla="*/ 210 w 292"/>
                <a:gd name="T21" fmla="*/ 80 h 270"/>
                <a:gd name="T22" fmla="*/ 216 w 292"/>
                <a:gd name="T23" fmla="*/ 103 h 270"/>
                <a:gd name="T24" fmla="*/ 231 w 292"/>
                <a:gd name="T25" fmla="*/ 119 h 270"/>
                <a:gd name="T26" fmla="*/ 252 w 292"/>
                <a:gd name="T27" fmla="*/ 132 h 270"/>
                <a:gd name="T28" fmla="*/ 266 w 292"/>
                <a:gd name="T29" fmla="*/ 144 h 270"/>
                <a:gd name="T30" fmla="*/ 276 w 292"/>
                <a:gd name="T31" fmla="*/ 154 h 270"/>
                <a:gd name="T32" fmla="*/ 281 w 292"/>
                <a:gd name="T33" fmla="*/ 160 h 270"/>
                <a:gd name="T34" fmla="*/ 287 w 292"/>
                <a:gd name="T35" fmla="*/ 161 h 270"/>
                <a:gd name="T36" fmla="*/ 287 w 292"/>
                <a:gd name="T37" fmla="*/ 174 h 270"/>
                <a:gd name="T38" fmla="*/ 285 w 292"/>
                <a:gd name="T39" fmla="*/ 187 h 270"/>
                <a:gd name="T40" fmla="*/ 279 w 292"/>
                <a:gd name="T41" fmla="*/ 206 h 270"/>
                <a:gd name="T42" fmla="*/ 280 w 292"/>
                <a:gd name="T43" fmla="*/ 217 h 270"/>
                <a:gd name="T44" fmla="*/ 276 w 292"/>
                <a:gd name="T45" fmla="*/ 228 h 270"/>
                <a:gd name="T46" fmla="*/ 269 w 292"/>
                <a:gd name="T47" fmla="*/ 223 h 270"/>
                <a:gd name="T48" fmla="*/ 258 w 292"/>
                <a:gd name="T49" fmla="*/ 231 h 270"/>
                <a:gd name="T50" fmla="*/ 250 w 292"/>
                <a:gd name="T51" fmla="*/ 224 h 270"/>
                <a:gd name="T52" fmla="*/ 239 w 292"/>
                <a:gd name="T53" fmla="*/ 227 h 270"/>
                <a:gd name="T54" fmla="*/ 221 w 292"/>
                <a:gd name="T55" fmla="*/ 232 h 270"/>
                <a:gd name="T56" fmla="*/ 184 w 292"/>
                <a:gd name="T57" fmla="*/ 248 h 270"/>
                <a:gd name="T58" fmla="*/ 164 w 292"/>
                <a:gd name="T59" fmla="*/ 247 h 270"/>
                <a:gd name="T60" fmla="*/ 136 w 292"/>
                <a:gd name="T61" fmla="*/ 242 h 270"/>
                <a:gd name="T62" fmla="*/ 120 w 292"/>
                <a:gd name="T63" fmla="*/ 249 h 270"/>
                <a:gd name="T64" fmla="*/ 98 w 292"/>
                <a:gd name="T65" fmla="*/ 243 h 270"/>
                <a:gd name="T66" fmla="*/ 83 w 292"/>
                <a:gd name="T67" fmla="*/ 265 h 270"/>
                <a:gd name="T68" fmla="*/ 67 w 292"/>
                <a:gd name="T69" fmla="*/ 268 h 270"/>
                <a:gd name="T70" fmla="*/ 27 w 292"/>
                <a:gd name="T71" fmla="*/ 265 h 270"/>
                <a:gd name="T72" fmla="*/ 21 w 292"/>
                <a:gd name="T73" fmla="*/ 260 h 270"/>
                <a:gd name="T74" fmla="*/ 25 w 292"/>
                <a:gd name="T75" fmla="*/ 246 h 270"/>
                <a:gd name="T76" fmla="*/ 26 w 292"/>
                <a:gd name="T77" fmla="*/ 231 h 270"/>
                <a:gd name="T78" fmla="*/ 24 w 292"/>
                <a:gd name="T79" fmla="*/ 216 h 270"/>
                <a:gd name="T80" fmla="*/ 26 w 292"/>
                <a:gd name="T81" fmla="*/ 199 h 270"/>
                <a:gd name="T82" fmla="*/ 21 w 292"/>
                <a:gd name="T83" fmla="*/ 181 h 270"/>
                <a:gd name="T84" fmla="*/ 29 w 292"/>
                <a:gd name="T85" fmla="*/ 167 h 270"/>
                <a:gd name="T86" fmla="*/ 37 w 292"/>
                <a:gd name="T87" fmla="*/ 151 h 270"/>
                <a:gd name="T88" fmla="*/ 35 w 292"/>
                <a:gd name="T89" fmla="*/ 130 h 270"/>
                <a:gd name="T90" fmla="*/ 24 w 292"/>
                <a:gd name="T91" fmla="*/ 122 h 270"/>
                <a:gd name="T92" fmla="*/ 17 w 292"/>
                <a:gd name="T93" fmla="*/ 104 h 270"/>
                <a:gd name="T94" fmla="*/ 9 w 292"/>
                <a:gd name="T95" fmla="*/ 90 h 270"/>
                <a:gd name="T96" fmla="*/ 4 w 292"/>
                <a:gd name="T97" fmla="*/ 80 h 270"/>
                <a:gd name="T98" fmla="*/ 3 w 292"/>
                <a:gd name="T99" fmla="*/ 57 h 270"/>
                <a:gd name="T100" fmla="*/ 2 w 292"/>
                <a:gd name="T101" fmla="*/ 50 h 270"/>
                <a:gd name="T102" fmla="*/ 12 w 292"/>
                <a:gd name="T103" fmla="*/ 33 h 270"/>
                <a:gd name="T104" fmla="*/ 25 w 292"/>
                <a:gd name="T105" fmla="*/ 35 h 270"/>
                <a:gd name="T106" fmla="*/ 51 w 292"/>
                <a:gd name="T107" fmla="*/ 41 h 270"/>
                <a:gd name="T108" fmla="*/ 80 w 292"/>
                <a:gd name="T109" fmla="*/ 26 h 270"/>
                <a:gd name="T110" fmla="*/ 103 w 292"/>
                <a:gd name="T111" fmla="*/ 32 h 270"/>
                <a:gd name="T112" fmla="*/ 130 w 292"/>
                <a:gd name="T113" fmla="*/ 4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2" h="270">
                  <a:moveTo>
                    <a:pt x="147" y="26"/>
                  </a:moveTo>
                  <a:cubicBezTo>
                    <a:pt x="151" y="29"/>
                    <a:pt x="156" y="32"/>
                    <a:pt x="161" y="31"/>
                  </a:cubicBezTo>
                  <a:cubicBezTo>
                    <a:pt x="163" y="30"/>
                    <a:pt x="167" y="32"/>
                    <a:pt x="166" y="27"/>
                  </a:cubicBezTo>
                  <a:cubicBezTo>
                    <a:pt x="165" y="24"/>
                    <a:pt x="169" y="24"/>
                    <a:pt x="167" y="19"/>
                  </a:cubicBezTo>
                  <a:cubicBezTo>
                    <a:pt x="167" y="18"/>
                    <a:pt x="169" y="15"/>
                    <a:pt x="170" y="13"/>
                  </a:cubicBezTo>
                  <a:cubicBezTo>
                    <a:pt x="173" y="7"/>
                    <a:pt x="173" y="7"/>
                    <a:pt x="173" y="7"/>
                  </a:cubicBezTo>
                  <a:cubicBezTo>
                    <a:pt x="174" y="5"/>
                    <a:pt x="184" y="12"/>
                    <a:pt x="184" y="6"/>
                  </a:cubicBezTo>
                  <a:cubicBezTo>
                    <a:pt x="184" y="2"/>
                    <a:pt x="184" y="2"/>
                    <a:pt x="189" y="3"/>
                  </a:cubicBezTo>
                  <a:cubicBezTo>
                    <a:pt x="192" y="4"/>
                    <a:pt x="193" y="4"/>
                    <a:pt x="194" y="7"/>
                  </a:cubicBezTo>
                  <a:cubicBezTo>
                    <a:pt x="194" y="9"/>
                    <a:pt x="196" y="7"/>
                    <a:pt x="198" y="8"/>
                  </a:cubicBezTo>
                  <a:cubicBezTo>
                    <a:pt x="199" y="8"/>
                    <a:pt x="203" y="11"/>
                    <a:pt x="203" y="8"/>
                  </a:cubicBezTo>
                  <a:cubicBezTo>
                    <a:pt x="203" y="6"/>
                    <a:pt x="201" y="3"/>
                    <a:pt x="204" y="2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12" y="1"/>
                    <a:pt x="212" y="1"/>
                    <a:pt x="212" y="1"/>
                  </a:cubicBezTo>
                  <a:cubicBezTo>
                    <a:pt x="212" y="1"/>
                    <a:pt x="212" y="1"/>
                    <a:pt x="212" y="1"/>
                  </a:cubicBezTo>
                  <a:cubicBezTo>
                    <a:pt x="210" y="5"/>
                    <a:pt x="210" y="5"/>
                    <a:pt x="210" y="5"/>
                  </a:cubicBezTo>
                  <a:cubicBezTo>
                    <a:pt x="210" y="6"/>
                    <a:pt x="209" y="8"/>
                    <a:pt x="211" y="9"/>
                  </a:cubicBezTo>
                  <a:cubicBezTo>
                    <a:pt x="213" y="10"/>
                    <a:pt x="215" y="11"/>
                    <a:pt x="216" y="12"/>
                  </a:cubicBezTo>
                  <a:cubicBezTo>
                    <a:pt x="216" y="13"/>
                    <a:pt x="219" y="16"/>
                    <a:pt x="221" y="15"/>
                  </a:cubicBezTo>
                  <a:cubicBezTo>
                    <a:pt x="223" y="18"/>
                    <a:pt x="219" y="18"/>
                    <a:pt x="218" y="19"/>
                  </a:cubicBezTo>
                  <a:cubicBezTo>
                    <a:pt x="217" y="20"/>
                    <a:pt x="216" y="23"/>
                    <a:pt x="216" y="24"/>
                  </a:cubicBezTo>
                  <a:cubicBezTo>
                    <a:pt x="217" y="25"/>
                    <a:pt x="218" y="27"/>
                    <a:pt x="219" y="28"/>
                  </a:cubicBezTo>
                  <a:cubicBezTo>
                    <a:pt x="218" y="31"/>
                    <a:pt x="216" y="31"/>
                    <a:pt x="216" y="35"/>
                  </a:cubicBezTo>
                  <a:cubicBezTo>
                    <a:pt x="216" y="37"/>
                    <a:pt x="216" y="40"/>
                    <a:pt x="219" y="41"/>
                  </a:cubicBezTo>
                  <a:cubicBezTo>
                    <a:pt x="222" y="41"/>
                    <a:pt x="224" y="44"/>
                    <a:pt x="223" y="47"/>
                  </a:cubicBezTo>
                  <a:cubicBezTo>
                    <a:pt x="222" y="49"/>
                    <a:pt x="223" y="49"/>
                    <a:pt x="221" y="49"/>
                  </a:cubicBezTo>
                  <a:cubicBezTo>
                    <a:pt x="219" y="49"/>
                    <a:pt x="216" y="51"/>
                    <a:pt x="216" y="53"/>
                  </a:cubicBezTo>
                  <a:cubicBezTo>
                    <a:pt x="214" y="58"/>
                    <a:pt x="210" y="57"/>
                    <a:pt x="209" y="61"/>
                  </a:cubicBezTo>
                  <a:cubicBezTo>
                    <a:pt x="208" y="62"/>
                    <a:pt x="210" y="63"/>
                    <a:pt x="209" y="65"/>
                  </a:cubicBezTo>
                  <a:cubicBezTo>
                    <a:pt x="209" y="67"/>
                    <a:pt x="211" y="68"/>
                    <a:pt x="211" y="70"/>
                  </a:cubicBezTo>
                  <a:cubicBezTo>
                    <a:pt x="211" y="71"/>
                    <a:pt x="210" y="72"/>
                    <a:pt x="209" y="73"/>
                  </a:cubicBezTo>
                  <a:cubicBezTo>
                    <a:pt x="209" y="74"/>
                    <a:pt x="210" y="75"/>
                    <a:pt x="210" y="76"/>
                  </a:cubicBezTo>
                  <a:cubicBezTo>
                    <a:pt x="209" y="78"/>
                    <a:pt x="208" y="78"/>
                    <a:pt x="210" y="80"/>
                  </a:cubicBezTo>
                  <a:cubicBezTo>
                    <a:pt x="212" y="82"/>
                    <a:pt x="211" y="87"/>
                    <a:pt x="213" y="90"/>
                  </a:cubicBezTo>
                  <a:cubicBezTo>
                    <a:pt x="215" y="92"/>
                    <a:pt x="218" y="90"/>
                    <a:pt x="215" y="94"/>
                  </a:cubicBezTo>
                  <a:cubicBezTo>
                    <a:pt x="211" y="99"/>
                    <a:pt x="215" y="98"/>
                    <a:pt x="216" y="103"/>
                  </a:cubicBezTo>
                  <a:cubicBezTo>
                    <a:pt x="216" y="105"/>
                    <a:pt x="216" y="106"/>
                    <a:pt x="216" y="108"/>
                  </a:cubicBezTo>
                  <a:cubicBezTo>
                    <a:pt x="216" y="109"/>
                    <a:pt x="220" y="111"/>
                    <a:pt x="221" y="112"/>
                  </a:cubicBezTo>
                  <a:cubicBezTo>
                    <a:pt x="225" y="114"/>
                    <a:pt x="228" y="115"/>
                    <a:pt x="231" y="119"/>
                  </a:cubicBezTo>
                  <a:cubicBezTo>
                    <a:pt x="233" y="122"/>
                    <a:pt x="235" y="121"/>
                    <a:pt x="238" y="121"/>
                  </a:cubicBezTo>
                  <a:cubicBezTo>
                    <a:pt x="242" y="120"/>
                    <a:pt x="245" y="127"/>
                    <a:pt x="247" y="129"/>
                  </a:cubicBezTo>
                  <a:cubicBezTo>
                    <a:pt x="249" y="130"/>
                    <a:pt x="251" y="129"/>
                    <a:pt x="252" y="132"/>
                  </a:cubicBezTo>
                  <a:cubicBezTo>
                    <a:pt x="254" y="135"/>
                    <a:pt x="257" y="137"/>
                    <a:pt x="260" y="139"/>
                  </a:cubicBezTo>
                  <a:cubicBezTo>
                    <a:pt x="263" y="140"/>
                    <a:pt x="262" y="140"/>
                    <a:pt x="264" y="142"/>
                  </a:cubicBezTo>
                  <a:cubicBezTo>
                    <a:pt x="264" y="143"/>
                    <a:pt x="266" y="143"/>
                    <a:pt x="266" y="144"/>
                  </a:cubicBezTo>
                  <a:cubicBezTo>
                    <a:pt x="266" y="146"/>
                    <a:pt x="269" y="148"/>
                    <a:pt x="270" y="150"/>
                  </a:cubicBezTo>
                  <a:cubicBezTo>
                    <a:pt x="270" y="151"/>
                    <a:pt x="273" y="148"/>
                    <a:pt x="276" y="151"/>
                  </a:cubicBezTo>
                  <a:cubicBezTo>
                    <a:pt x="276" y="152"/>
                    <a:pt x="277" y="153"/>
                    <a:pt x="276" y="154"/>
                  </a:cubicBezTo>
                  <a:cubicBezTo>
                    <a:pt x="276" y="156"/>
                    <a:pt x="278" y="155"/>
                    <a:pt x="279" y="157"/>
                  </a:cubicBezTo>
                  <a:cubicBezTo>
                    <a:pt x="279" y="158"/>
                    <a:pt x="279" y="158"/>
                    <a:pt x="279" y="159"/>
                  </a:cubicBezTo>
                  <a:cubicBezTo>
                    <a:pt x="279" y="160"/>
                    <a:pt x="280" y="161"/>
                    <a:pt x="281" y="160"/>
                  </a:cubicBezTo>
                  <a:cubicBezTo>
                    <a:pt x="282" y="159"/>
                    <a:pt x="282" y="159"/>
                    <a:pt x="282" y="159"/>
                  </a:cubicBezTo>
                  <a:cubicBezTo>
                    <a:pt x="282" y="159"/>
                    <a:pt x="282" y="159"/>
                    <a:pt x="282" y="159"/>
                  </a:cubicBezTo>
                  <a:cubicBezTo>
                    <a:pt x="284" y="160"/>
                    <a:pt x="285" y="161"/>
                    <a:pt x="287" y="161"/>
                  </a:cubicBezTo>
                  <a:cubicBezTo>
                    <a:pt x="288" y="162"/>
                    <a:pt x="289" y="163"/>
                    <a:pt x="290" y="164"/>
                  </a:cubicBezTo>
                  <a:cubicBezTo>
                    <a:pt x="290" y="166"/>
                    <a:pt x="290" y="167"/>
                    <a:pt x="288" y="169"/>
                  </a:cubicBezTo>
                  <a:cubicBezTo>
                    <a:pt x="287" y="170"/>
                    <a:pt x="288" y="173"/>
                    <a:pt x="287" y="174"/>
                  </a:cubicBezTo>
                  <a:cubicBezTo>
                    <a:pt x="284" y="175"/>
                    <a:pt x="284" y="180"/>
                    <a:pt x="285" y="182"/>
                  </a:cubicBezTo>
                  <a:cubicBezTo>
                    <a:pt x="287" y="185"/>
                    <a:pt x="290" y="183"/>
                    <a:pt x="290" y="183"/>
                  </a:cubicBezTo>
                  <a:cubicBezTo>
                    <a:pt x="292" y="186"/>
                    <a:pt x="287" y="187"/>
                    <a:pt x="285" y="187"/>
                  </a:cubicBezTo>
                  <a:cubicBezTo>
                    <a:pt x="281" y="188"/>
                    <a:pt x="283" y="194"/>
                    <a:pt x="280" y="197"/>
                  </a:cubicBezTo>
                  <a:cubicBezTo>
                    <a:pt x="280" y="198"/>
                    <a:pt x="279" y="202"/>
                    <a:pt x="279" y="203"/>
                  </a:cubicBezTo>
                  <a:cubicBezTo>
                    <a:pt x="279" y="206"/>
                    <a:pt x="279" y="206"/>
                    <a:pt x="279" y="206"/>
                  </a:cubicBezTo>
                  <a:cubicBezTo>
                    <a:pt x="279" y="206"/>
                    <a:pt x="279" y="206"/>
                    <a:pt x="279" y="206"/>
                  </a:cubicBezTo>
                  <a:cubicBezTo>
                    <a:pt x="278" y="209"/>
                    <a:pt x="279" y="210"/>
                    <a:pt x="280" y="212"/>
                  </a:cubicBezTo>
                  <a:cubicBezTo>
                    <a:pt x="281" y="214"/>
                    <a:pt x="280" y="217"/>
                    <a:pt x="280" y="217"/>
                  </a:cubicBezTo>
                  <a:cubicBezTo>
                    <a:pt x="280" y="219"/>
                    <a:pt x="282" y="219"/>
                    <a:pt x="282" y="222"/>
                  </a:cubicBezTo>
                  <a:cubicBezTo>
                    <a:pt x="282" y="225"/>
                    <a:pt x="280" y="224"/>
                    <a:pt x="278" y="225"/>
                  </a:cubicBezTo>
                  <a:cubicBezTo>
                    <a:pt x="276" y="228"/>
                    <a:pt x="276" y="228"/>
                    <a:pt x="276" y="228"/>
                  </a:cubicBezTo>
                  <a:cubicBezTo>
                    <a:pt x="275" y="227"/>
                    <a:pt x="274" y="228"/>
                    <a:pt x="273" y="227"/>
                  </a:cubicBezTo>
                  <a:cubicBezTo>
                    <a:pt x="271" y="225"/>
                    <a:pt x="272" y="227"/>
                    <a:pt x="270" y="226"/>
                  </a:cubicBezTo>
                  <a:cubicBezTo>
                    <a:pt x="269" y="225"/>
                    <a:pt x="269" y="224"/>
                    <a:pt x="269" y="223"/>
                  </a:cubicBezTo>
                  <a:cubicBezTo>
                    <a:pt x="267" y="225"/>
                    <a:pt x="267" y="225"/>
                    <a:pt x="267" y="225"/>
                  </a:cubicBezTo>
                  <a:cubicBezTo>
                    <a:pt x="266" y="227"/>
                    <a:pt x="265" y="226"/>
                    <a:pt x="264" y="227"/>
                  </a:cubicBezTo>
                  <a:cubicBezTo>
                    <a:pt x="262" y="229"/>
                    <a:pt x="261" y="232"/>
                    <a:pt x="258" y="231"/>
                  </a:cubicBezTo>
                  <a:cubicBezTo>
                    <a:pt x="256" y="231"/>
                    <a:pt x="255" y="228"/>
                    <a:pt x="254" y="228"/>
                  </a:cubicBezTo>
                  <a:cubicBezTo>
                    <a:pt x="251" y="228"/>
                    <a:pt x="253" y="227"/>
                    <a:pt x="252" y="225"/>
                  </a:cubicBezTo>
                  <a:cubicBezTo>
                    <a:pt x="251" y="224"/>
                    <a:pt x="250" y="226"/>
                    <a:pt x="250" y="224"/>
                  </a:cubicBezTo>
                  <a:cubicBezTo>
                    <a:pt x="250" y="222"/>
                    <a:pt x="250" y="222"/>
                    <a:pt x="248" y="221"/>
                  </a:cubicBezTo>
                  <a:cubicBezTo>
                    <a:pt x="248" y="220"/>
                    <a:pt x="246" y="218"/>
                    <a:pt x="245" y="218"/>
                  </a:cubicBezTo>
                  <a:cubicBezTo>
                    <a:pt x="241" y="221"/>
                    <a:pt x="247" y="229"/>
                    <a:pt x="239" y="227"/>
                  </a:cubicBezTo>
                  <a:cubicBezTo>
                    <a:pt x="235" y="227"/>
                    <a:pt x="236" y="229"/>
                    <a:pt x="232" y="229"/>
                  </a:cubicBezTo>
                  <a:cubicBezTo>
                    <a:pt x="230" y="229"/>
                    <a:pt x="232" y="230"/>
                    <a:pt x="231" y="231"/>
                  </a:cubicBezTo>
                  <a:cubicBezTo>
                    <a:pt x="229" y="232"/>
                    <a:pt x="223" y="232"/>
                    <a:pt x="221" y="232"/>
                  </a:cubicBezTo>
                  <a:cubicBezTo>
                    <a:pt x="217" y="233"/>
                    <a:pt x="213" y="244"/>
                    <a:pt x="211" y="244"/>
                  </a:cubicBezTo>
                  <a:cubicBezTo>
                    <a:pt x="209" y="244"/>
                    <a:pt x="209" y="242"/>
                    <a:pt x="207" y="242"/>
                  </a:cubicBezTo>
                  <a:cubicBezTo>
                    <a:pt x="200" y="242"/>
                    <a:pt x="184" y="238"/>
                    <a:pt x="184" y="248"/>
                  </a:cubicBezTo>
                  <a:cubicBezTo>
                    <a:pt x="184" y="251"/>
                    <a:pt x="180" y="251"/>
                    <a:pt x="178" y="251"/>
                  </a:cubicBezTo>
                  <a:cubicBezTo>
                    <a:pt x="170" y="250"/>
                    <a:pt x="170" y="250"/>
                    <a:pt x="170" y="250"/>
                  </a:cubicBezTo>
                  <a:cubicBezTo>
                    <a:pt x="166" y="250"/>
                    <a:pt x="169" y="246"/>
                    <a:pt x="164" y="247"/>
                  </a:cubicBezTo>
                  <a:cubicBezTo>
                    <a:pt x="161" y="248"/>
                    <a:pt x="156" y="246"/>
                    <a:pt x="156" y="242"/>
                  </a:cubicBezTo>
                  <a:cubicBezTo>
                    <a:pt x="154" y="242"/>
                    <a:pt x="151" y="243"/>
                    <a:pt x="150" y="243"/>
                  </a:cubicBezTo>
                  <a:cubicBezTo>
                    <a:pt x="145" y="244"/>
                    <a:pt x="141" y="243"/>
                    <a:pt x="136" y="242"/>
                  </a:cubicBezTo>
                  <a:cubicBezTo>
                    <a:pt x="133" y="242"/>
                    <a:pt x="131" y="244"/>
                    <a:pt x="129" y="243"/>
                  </a:cubicBezTo>
                  <a:cubicBezTo>
                    <a:pt x="127" y="242"/>
                    <a:pt x="127" y="243"/>
                    <a:pt x="126" y="245"/>
                  </a:cubicBezTo>
                  <a:cubicBezTo>
                    <a:pt x="125" y="246"/>
                    <a:pt x="121" y="249"/>
                    <a:pt x="120" y="249"/>
                  </a:cubicBezTo>
                  <a:cubicBezTo>
                    <a:pt x="118" y="250"/>
                    <a:pt x="113" y="255"/>
                    <a:pt x="112" y="255"/>
                  </a:cubicBezTo>
                  <a:cubicBezTo>
                    <a:pt x="109" y="254"/>
                    <a:pt x="110" y="243"/>
                    <a:pt x="108" y="243"/>
                  </a:cubicBezTo>
                  <a:cubicBezTo>
                    <a:pt x="106" y="242"/>
                    <a:pt x="101" y="243"/>
                    <a:pt x="98" y="243"/>
                  </a:cubicBezTo>
                  <a:cubicBezTo>
                    <a:pt x="96" y="244"/>
                    <a:pt x="94" y="247"/>
                    <a:pt x="92" y="249"/>
                  </a:cubicBezTo>
                  <a:cubicBezTo>
                    <a:pt x="90" y="251"/>
                    <a:pt x="86" y="250"/>
                    <a:pt x="86" y="254"/>
                  </a:cubicBezTo>
                  <a:cubicBezTo>
                    <a:pt x="86" y="257"/>
                    <a:pt x="86" y="263"/>
                    <a:pt x="83" y="265"/>
                  </a:cubicBezTo>
                  <a:cubicBezTo>
                    <a:pt x="81" y="266"/>
                    <a:pt x="80" y="267"/>
                    <a:pt x="79" y="268"/>
                  </a:cubicBezTo>
                  <a:cubicBezTo>
                    <a:pt x="77" y="268"/>
                    <a:pt x="76" y="268"/>
                    <a:pt x="75" y="268"/>
                  </a:cubicBezTo>
                  <a:cubicBezTo>
                    <a:pt x="72" y="269"/>
                    <a:pt x="70" y="267"/>
                    <a:pt x="67" y="268"/>
                  </a:cubicBezTo>
                  <a:cubicBezTo>
                    <a:pt x="58" y="268"/>
                    <a:pt x="52" y="270"/>
                    <a:pt x="44" y="266"/>
                  </a:cubicBezTo>
                  <a:cubicBezTo>
                    <a:pt x="38" y="263"/>
                    <a:pt x="38" y="266"/>
                    <a:pt x="33" y="265"/>
                  </a:cubicBezTo>
                  <a:cubicBezTo>
                    <a:pt x="30" y="265"/>
                    <a:pt x="29" y="263"/>
                    <a:pt x="27" y="265"/>
                  </a:cubicBezTo>
                  <a:cubicBezTo>
                    <a:pt x="26" y="266"/>
                    <a:pt x="21" y="263"/>
                    <a:pt x="20" y="262"/>
                  </a:cubicBezTo>
                  <a:cubicBezTo>
                    <a:pt x="20" y="262"/>
                    <a:pt x="20" y="262"/>
                    <a:pt x="20" y="262"/>
                  </a:cubicBezTo>
                  <a:cubicBezTo>
                    <a:pt x="21" y="260"/>
                    <a:pt x="21" y="260"/>
                    <a:pt x="21" y="260"/>
                  </a:cubicBezTo>
                  <a:cubicBezTo>
                    <a:pt x="21" y="257"/>
                    <a:pt x="24" y="258"/>
                    <a:pt x="25" y="256"/>
                  </a:cubicBezTo>
                  <a:cubicBezTo>
                    <a:pt x="25" y="254"/>
                    <a:pt x="24" y="251"/>
                    <a:pt x="24" y="249"/>
                  </a:cubicBezTo>
                  <a:cubicBezTo>
                    <a:pt x="24" y="248"/>
                    <a:pt x="25" y="247"/>
                    <a:pt x="25" y="246"/>
                  </a:cubicBezTo>
                  <a:cubicBezTo>
                    <a:pt x="25" y="245"/>
                    <a:pt x="24" y="244"/>
                    <a:pt x="25" y="244"/>
                  </a:cubicBezTo>
                  <a:cubicBezTo>
                    <a:pt x="24" y="242"/>
                    <a:pt x="22" y="240"/>
                    <a:pt x="23" y="238"/>
                  </a:cubicBezTo>
                  <a:cubicBezTo>
                    <a:pt x="23" y="236"/>
                    <a:pt x="25" y="233"/>
                    <a:pt x="26" y="231"/>
                  </a:cubicBezTo>
                  <a:cubicBezTo>
                    <a:pt x="28" y="228"/>
                    <a:pt x="25" y="225"/>
                    <a:pt x="25" y="221"/>
                  </a:cubicBezTo>
                  <a:cubicBezTo>
                    <a:pt x="25" y="220"/>
                    <a:pt x="24" y="220"/>
                    <a:pt x="24" y="219"/>
                  </a:cubicBezTo>
                  <a:cubicBezTo>
                    <a:pt x="23" y="218"/>
                    <a:pt x="24" y="217"/>
                    <a:pt x="24" y="216"/>
                  </a:cubicBezTo>
                  <a:cubicBezTo>
                    <a:pt x="24" y="213"/>
                    <a:pt x="24" y="213"/>
                    <a:pt x="26" y="212"/>
                  </a:cubicBezTo>
                  <a:cubicBezTo>
                    <a:pt x="28" y="209"/>
                    <a:pt x="23" y="204"/>
                    <a:pt x="23" y="201"/>
                  </a:cubicBezTo>
                  <a:cubicBezTo>
                    <a:pt x="24" y="199"/>
                    <a:pt x="25" y="201"/>
                    <a:pt x="26" y="199"/>
                  </a:cubicBezTo>
                  <a:cubicBezTo>
                    <a:pt x="27" y="198"/>
                    <a:pt x="25" y="196"/>
                    <a:pt x="26" y="195"/>
                  </a:cubicBezTo>
                  <a:cubicBezTo>
                    <a:pt x="27" y="194"/>
                    <a:pt x="25" y="187"/>
                    <a:pt x="23" y="187"/>
                  </a:cubicBezTo>
                  <a:cubicBezTo>
                    <a:pt x="21" y="185"/>
                    <a:pt x="21" y="185"/>
                    <a:pt x="21" y="181"/>
                  </a:cubicBezTo>
                  <a:cubicBezTo>
                    <a:pt x="22" y="178"/>
                    <a:pt x="21" y="174"/>
                    <a:pt x="21" y="170"/>
                  </a:cubicBezTo>
                  <a:cubicBezTo>
                    <a:pt x="21" y="166"/>
                    <a:pt x="28" y="168"/>
                    <a:pt x="28" y="167"/>
                  </a:cubicBezTo>
                  <a:cubicBezTo>
                    <a:pt x="29" y="167"/>
                    <a:pt x="29" y="167"/>
                    <a:pt x="29" y="167"/>
                  </a:cubicBezTo>
                  <a:cubicBezTo>
                    <a:pt x="29" y="164"/>
                    <a:pt x="29" y="161"/>
                    <a:pt x="31" y="159"/>
                  </a:cubicBezTo>
                  <a:cubicBezTo>
                    <a:pt x="32" y="158"/>
                    <a:pt x="33" y="158"/>
                    <a:pt x="34" y="157"/>
                  </a:cubicBezTo>
                  <a:cubicBezTo>
                    <a:pt x="35" y="155"/>
                    <a:pt x="36" y="153"/>
                    <a:pt x="37" y="151"/>
                  </a:cubicBezTo>
                  <a:cubicBezTo>
                    <a:pt x="38" y="149"/>
                    <a:pt x="40" y="150"/>
                    <a:pt x="41" y="148"/>
                  </a:cubicBezTo>
                  <a:cubicBezTo>
                    <a:pt x="42" y="146"/>
                    <a:pt x="40" y="137"/>
                    <a:pt x="38" y="136"/>
                  </a:cubicBezTo>
                  <a:cubicBezTo>
                    <a:pt x="35" y="134"/>
                    <a:pt x="36" y="133"/>
                    <a:pt x="35" y="130"/>
                  </a:cubicBezTo>
                  <a:cubicBezTo>
                    <a:pt x="34" y="129"/>
                    <a:pt x="33" y="130"/>
                    <a:pt x="31" y="130"/>
                  </a:cubicBezTo>
                  <a:cubicBezTo>
                    <a:pt x="30" y="130"/>
                    <a:pt x="29" y="129"/>
                    <a:pt x="27" y="129"/>
                  </a:cubicBezTo>
                  <a:cubicBezTo>
                    <a:pt x="22" y="128"/>
                    <a:pt x="25" y="126"/>
                    <a:pt x="24" y="122"/>
                  </a:cubicBezTo>
                  <a:cubicBezTo>
                    <a:pt x="23" y="120"/>
                    <a:pt x="20" y="119"/>
                    <a:pt x="20" y="116"/>
                  </a:cubicBezTo>
                  <a:cubicBezTo>
                    <a:pt x="19" y="114"/>
                    <a:pt x="20" y="112"/>
                    <a:pt x="19" y="110"/>
                  </a:cubicBezTo>
                  <a:cubicBezTo>
                    <a:pt x="18" y="108"/>
                    <a:pt x="18" y="106"/>
                    <a:pt x="17" y="104"/>
                  </a:cubicBezTo>
                  <a:cubicBezTo>
                    <a:pt x="15" y="100"/>
                    <a:pt x="15" y="95"/>
                    <a:pt x="10" y="95"/>
                  </a:cubicBezTo>
                  <a:cubicBezTo>
                    <a:pt x="10" y="95"/>
                    <a:pt x="10" y="95"/>
                    <a:pt x="10" y="95"/>
                  </a:cubicBezTo>
                  <a:cubicBezTo>
                    <a:pt x="9" y="93"/>
                    <a:pt x="10" y="91"/>
                    <a:pt x="9" y="90"/>
                  </a:cubicBezTo>
                  <a:cubicBezTo>
                    <a:pt x="9" y="88"/>
                    <a:pt x="8" y="87"/>
                    <a:pt x="8" y="85"/>
                  </a:cubicBezTo>
                  <a:cubicBezTo>
                    <a:pt x="7" y="85"/>
                    <a:pt x="8" y="83"/>
                    <a:pt x="7" y="83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2" y="78"/>
                    <a:pt x="4" y="77"/>
                    <a:pt x="4" y="75"/>
                  </a:cubicBezTo>
                  <a:cubicBezTo>
                    <a:pt x="3" y="71"/>
                    <a:pt x="5" y="67"/>
                    <a:pt x="4" y="64"/>
                  </a:cubicBezTo>
                  <a:cubicBezTo>
                    <a:pt x="4" y="63"/>
                    <a:pt x="4" y="58"/>
                    <a:pt x="3" y="57"/>
                  </a:cubicBezTo>
                  <a:cubicBezTo>
                    <a:pt x="2" y="56"/>
                    <a:pt x="0" y="57"/>
                    <a:pt x="1" y="54"/>
                  </a:cubicBezTo>
                  <a:cubicBezTo>
                    <a:pt x="2" y="53"/>
                    <a:pt x="3" y="52"/>
                    <a:pt x="2" y="50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8" y="49"/>
                    <a:pt x="8" y="50"/>
                    <a:pt x="9" y="46"/>
                  </a:cubicBezTo>
                  <a:cubicBezTo>
                    <a:pt x="10" y="41"/>
                    <a:pt x="9" y="38"/>
                    <a:pt x="12" y="33"/>
                  </a:cubicBezTo>
                  <a:cubicBezTo>
                    <a:pt x="12" y="32"/>
                    <a:pt x="15" y="33"/>
                    <a:pt x="16" y="31"/>
                  </a:cubicBezTo>
                  <a:cubicBezTo>
                    <a:pt x="17" y="30"/>
                    <a:pt x="18" y="28"/>
                    <a:pt x="19" y="27"/>
                  </a:cubicBezTo>
                  <a:cubicBezTo>
                    <a:pt x="23" y="27"/>
                    <a:pt x="23" y="33"/>
                    <a:pt x="25" y="35"/>
                  </a:cubicBezTo>
                  <a:cubicBezTo>
                    <a:pt x="28" y="38"/>
                    <a:pt x="32" y="37"/>
                    <a:pt x="36" y="37"/>
                  </a:cubicBezTo>
                  <a:cubicBezTo>
                    <a:pt x="40" y="37"/>
                    <a:pt x="41" y="46"/>
                    <a:pt x="45" y="46"/>
                  </a:cubicBezTo>
                  <a:cubicBezTo>
                    <a:pt x="47" y="46"/>
                    <a:pt x="48" y="42"/>
                    <a:pt x="51" y="41"/>
                  </a:cubicBezTo>
                  <a:cubicBezTo>
                    <a:pt x="53" y="41"/>
                    <a:pt x="53" y="37"/>
                    <a:pt x="57" y="37"/>
                  </a:cubicBezTo>
                  <a:cubicBezTo>
                    <a:pt x="63" y="37"/>
                    <a:pt x="68" y="35"/>
                    <a:pt x="73" y="32"/>
                  </a:cubicBezTo>
                  <a:cubicBezTo>
                    <a:pt x="75" y="30"/>
                    <a:pt x="76" y="25"/>
                    <a:pt x="80" y="26"/>
                  </a:cubicBezTo>
                  <a:cubicBezTo>
                    <a:pt x="83" y="28"/>
                    <a:pt x="85" y="27"/>
                    <a:pt x="89" y="28"/>
                  </a:cubicBezTo>
                  <a:cubicBezTo>
                    <a:pt x="90" y="28"/>
                    <a:pt x="94" y="28"/>
                    <a:pt x="95" y="30"/>
                  </a:cubicBezTo>
                  <a:cubicBezTo>
                    <a:pt x="96" y="32"/>
                    <a:pt x="101" y="32"/>
                    <a:pt x="103" y="32"/>
                  </a:cubicBezTo>
                  <a:cubicBezTo>
                    <a:pt x="106" y="33"/>
                    <a:pt x="106" y="37"/>
                    <a:pt x="111" y="37"/>
                  </a:cubicBezTo>
                  <a:cubicBezTo>
                    <a:pt x="115" y="37"/>
                    <a:pt x="119" y="37"/>
                    <a:pt x="122" y="37"/>
                  </a:cubicBezTo>
                  <a:cubicBezTo>
                    <a:pt x="125" y="38"/>
                    <a:pt x="127" y="40"/>
                    <a:pt x="130" y="40"/>
                  </a:cubicBezTo>
                  <a:cubicBezTo>
                    <a:pt x="133" y="39"/>
                    <a:pt x="139" y="37"/>
                    <a:pt x="141" y="35"/>
                  </a:cubicBezTo>
                  <a:cubicBezTo>
                    <a:pt x="143" y="33"/>
                    <a:pt x="144" y="27"/>
                    <a:pt x="147" y="26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11"/>
            <p:cNvSpPr>
              <a:spLocks/>
            </p:cNvSpPr>
            <p:nvPr/>
          </p:nvSpPr>
          <p:spPr bwMode="auto">
            <a:xfrm>
              <a:off x="6704015" y="3632205"/>
              <a:ext cx="546100" cy="579438"/>
            </a:xfrm>
            <a:custGeom>
              <a:avLst/>
              <a:gdLst>
                <a:gd name="T0" fmla="*/ 0 w 145"/>
                <a:gd name="T1" fmla="*/ 62 h 154"/>
                <a:gd name="T2" fmla="*/ 12 w 145"/>
                <a:gd name="T3" fmla="*/ 63 h 154"/>
                <a:gd name="T4" fmla="*/ 13 w 145"/>
                <a:gd name="T5" fmla="*/ 69 h 154"/>
                <a:gd name="T6" fmla="*/ 22 w 145"/>
                <a:gd name="T7" fmla="*/ 74 h 154"/>
                <a:gd name="T8" fmla="*/ 26 w 145"/>
                <a:gd name="T9" fmla="*/ 80 h 154"/>
                <a:gd name="T10" fmla="*/ 28 w 145"/>
                <a:gd name="T11" fmla="*/ 90 h 154"/>
                <a:gd name="T12" fmla="*/ 24 w 145"/>
                <a:gd name="T13" fmla="*/ 96 h 154"/>
                <a:gd name="T14" fmla="*/ 41 w 145"/>
                <a:gd name="T15" fmla="*/ 101 h 154"/>
                <a:gd name="T16" fmla="*/ 50 w 145"/>
                <a:gd name="T17" fmla="*/ 105 h 154"/>
                <a:gd name="T18" fmla="*/ 56 w 145"/>
                <a:gd name="T19" fmla="*/ 115 h 154"/>
                <a:gd name="T20" fmla="*/ 60 w 145"/>
                <a:gd name="T21" fmla="*/ 119 h 154"/>
                <a:gd name="T22" fmla="*/ 84 w 145"/>
                <a:gd name="T23" fmla="*/ 137 h 154"/>
                <a:gd name="T24" fmla="*/ 89 w 145"/>
                <a:gd name="T25" fmla="*/ 125 h 154"/>
                <a:gd name="T26" fmla="*/ 95 w 145"/>
                <a:gd name="T27" fmla="*/ 118 h 154"/>
                <a:gd name="T28" fmla="*/ 106 w 145"/>
                <a:gd name="T29" fmla="*/ 121 h 154"/>
                <a:gd name="T30" fmla="*/ 113 w 145"/>
                <a:gd name="T31" fmla="*/ 137 h 154"/>
                <a:gd name="T32" fmla="*/ 118 w 145"/>
                <a:gd name="T33" fmla="*/ 151 h 154"/>
                <a:gd name="T34" fmla="*/ 125 w 145"/>
                <a:gd name="T35" fmla="*/ 150 h 154"/>
                <a:gd name="T36" fmla="*/ 139 w 145"/>
                <a:gd name="T37" fmla="*/ 150 h 154"/>
                <a:gd name="T38" fmla="*/ 140 w 145"/>
                <a:gd name="T39" fmla="*/ 142 h 154"/>
                <a:gd name="T40" fmla="*/ 132 w 145"/>
                <a:gd name="T41" fmla="*/ 128 h 154"/>
                <a:gd name="T42" fmla="*/ 121 w 145"/>
                <a:gd name="T43" fmla="*/ 118 h 154"/>
                <a:gd name="T44" fmla="*/ 118 w 145"/>
                <a:gd name="T45" fmla="*/ 108 h 154"/>
                <a:gd name="T46" fmla="*/ 117 w 145"/>
                <a:gd name="T47" fmla="*/ 91 h 154"/>
                <a:gd name="T48" fmla="*/ 111 w 145"/>
                <a:gd name="T49" fmla="*/ 83 h 154"/>
                <a:gd name="T50" fmla="*/ 102 w 145"/>
                <a:gd name="T51" fmla="*/ 81 h 154"/>
                <a:gd name="T52" fmla="*/ 108 w 145"/>
                <a:gd name="T53" fmla="*/ 68 h 154"/>
                <a:gd name="T54" fmla="*/ 117 w 145"/>
                <a:gd name="T55" fmla="*/ 59 h 154"/>
                <a:gd name="T56" fmla="*/ 130 w 145"/>
                <a:gd name="T57" fmla="*/ 49 h 154"/>
                <a:gd name="T58" fmla="*/ 133 w 145"/>
                <a:gd name="T59" fmla="*/ 40 h 154"/>
                <a:gd name="T60" fmla="*/ 139 w 145"/>
                <a:gd name="T61" fmla="*/ 30 h 154"/>
                <a:gd name="T62" fmla="*/ 145 w 145"/>
                <a:gd name="T63" fmla="*/ 17 h 154"/>
                <a:gd name="T64" fmla="*/ 135 w 145"/>
                <a:gd name="T65" fmla="*/ 17 h 154"/>
                <a:gd name="T66" fmla="*/ 127 w 145"/>
                <a:gd name="T67" fmla="*/ 13 h 154"/>
                <a:gd name="T68" fmla="*/ 114 w 145"/>
                <a:gd name="T69" fmla="*/ 20 h 154"/>
                <a:gd name="T70" fmla="*/ 101 w 145"/>
                <a:gd name="T71" fmla="*/ 11 h 154"/>
                <a:gd name="T72" fmla="*/ 92 w 145"/>
                <a:gd name="T73" fmla="*/ 8 h 154"/>
                <a:gd name="T74" fmla="*/ 86 w 145"/>
                <a:gd name="T75" fmla="*/ 12 h 154"/>
                <a:gd name="T76" fmla="*/ 75 w 145"/>
                <a:gd name="T77" fmla="*/ 17 h 154"/>
                <a:gd name="T78" fmla="*/ 66 w 145"/>
                <a:gd name="T79" fmla="*/ 9 h 154"/>
                <a:gd name="T80" fmla="*/ 60 w 145"/>
                <a:gd name="T81" fmla="*/ 4 h 154"/>
                <a:gd name="T82" fmla="*/ 50 w 145"/>
                <a:gd name="T83" fmla="*/ 2 h 154"/>
                <a:gd name="T84" fmla="*/ 45 w 145"/>
                <a:gd name="T85" fmla="*/ 12 h 154"/>
                <a:gd name="T86" fmla="*/ 45 w 145"/>
                <a:gd name="T87" fmla="*/ 26 h 154"/>
                <a:gd name="T88" fmla="*/ 38 w 145"/>
                <a:gd name="T89" fmla="*/ 36 h 154"/>
                <a:gd name="T90" fmla="*/ 28 w 145"/>
                <a:gd name="T91" fmla="*/ 53 h 154"/>
                <a:gd name="T92" fmla="*/ 15 w 145"/>
                <a:gd name="T93" fmla="*/ 50 h 154"/>
                <a:gd name="T94" fmla="*/ 1 w 145"/>
                <a:gd name="T95" fmla="*/ 5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5" h="154">
                  <a:moveTo>
                    <a:pt x="1" y="58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3" y="63"/>
                    <a:pt x="4" y="64"/>
                    <a:pt x="7" y="64"/>
                  </a:cubicBezTo>
                  <a:cubicBezTo>
                    <a:pt x="8" y="64"/>
                    <a:pt x="11" y="63"/>
                    <a:pt x="12" y="63"/>
                  </a:cubicBezTo>
                  <a:cubicBezTo>
                    <a:pt x="13" y="64"/>
                    <a:pt x="12" y="65"/>
                    <a:pt x="12" y="66"/>
                  </a:cubicBezTo>
                  <a:cubicBezTo>
                    <a:pt x="12" y="67"/>
                    <a:pt x="13" y="68"/>
                    <a:pt x="13" y="69"/>
                  </a:cubicBezTo>
                  <a:cubicBezTo>
                    <a:pt x="14" y="72"/>
                    <a:pt x="15" y="72"/>
                    <a:pt x="18" y="72"/>
                  </a:cubicBezTo>
                  <a:cubicBezTo>
                    <a:pt x="20" y="72"/>
                    <a:pt x="21" y="74"/>
                    <a:pt x="22" y="74"/>
                  </a:cubicBezTo>
                  <a:cubicBezTo>
                    <a:pt x="24" y="75"/>
                    <a:pt x="28" y="75"/>
                    <a:pt x="28" y="77"/>
                  </a:cubicBezTo>
                  <a:cubicBezTo>
                    <a:pt x="28" y="78"/>
                    <a:pt x="26" y="79"/>
                    <a:pt x="26" y="80"/>
                  </a:cubicBezTo>
                  <a:cubicBezTo>
                    <a:pt x="25" y="81"/>
                    <a:pt x="26" y="83"/>
                    <a:pt x="27" y="84"/>
                  </a:cubicBezTo>
                  <a:cubicBezTo>
                    <a:pt x="28" y="86"/>
                    <a:pt x="30" y="86"/>
                    <a:pt x="28" y="90"/>
                  </a:cubicBezTo>
                  <a:cubicBezTo>
                    <a:pt x="27" y="92"/>
                    <a:pt x="20" y="93"/>
                    <a:pt x="21" y="96"/>
                  </a:cubicBezTo>
                  <a:cubicBezTo>
                    <a:pt x="21" y="99"/>
                    <a:pt x="22" y="97"/>
                    <a:pt x="24" y="96"/>
                  </a:cubicBezTo>
                  <a:cubicBezTo>
                    <a:pt x="27" y="96"/>
                    <a:pt x="32" y="96"/>
                    <a:pt x="34" y="98"/>
                  </a:cubicBezTo>
                  <a:cubicBezTo>
                    <a:pt x="37" y="99"/>
                    <a:pt x="39" y="98"/>
                    <a:pt x="41" y="101"/>
                  </a:cubicBezTo>
                  <a:cubicBezTo>
                    <a:pt x="42" y="103"/>
                    <a:pt x="45" y="102"/>
                    <a:pt x="46" y="104"/>
                  </a:cubicBezTo>
                  <a:cubicBezTo>
                    <a:pt x="48" y="105"/>
                    <a:pt x="48" y="105"/>
                    <a:pt x="50" y="105"/>
                  </a:cubicBezTo>
                  <a:cubicBezTo>
                    <a:pt x="56" y="104"/>
                    <a:pt x="57" y="108"/>
                    <a:pt x="57" y="112"/>
                  </a:cubicBezTo>
                  <a:cubicBezTo>
                    <a:pt x="56" y="115"/>
                    <a:pt x="56" y="115"/>
                    <a:pt x="56" y="115"/>
                  </a:cubicBezTo>
                  <a:cubicBezTo>
                    <a:pt x="56" y="115"/>
                    <a:pt x="56" y="115"/>
                    <a:pt x="56" y="115"/>
                  </a:cubicBezTo>
                  <a:cubicBezTo>
                    <a:pt x="60" y="119"/>
                    <a:pt x="60" y="119"/>
                    <a:pt x="60" y="119"/>
                  </a:cubicBezTo>
                  <a:cubicBezTo>
                    <a:pt x="64" y="125"/>
                    <a:pt x="67" y="125"/>
                    <a:pt x="73" y="127"/>
                  </a:cubicBezTo>
                  <a:cubicBezTo>
                    <a:pt x="76" y="129"/>
                    <a:pt x="81" y="137"/>
                    <a:pt x="84" y="137"/>
                  </a:cubicBezTo>
                  <a:cubicBezTo>
                    <a:pt x="85" y="133"/>
                    <a:pt x="94" y="134"/>
                    <a:pt x="91" y="129"/>
                  </a:cubicBezTo>
                  <a:cubicBezTo>
                    <a:pt x="90" y="128"/>
                    <a:pt x="91" y="125"/>
                    <a:pt x="89" y="125"/>
                  </a:cubicBezTo>
                  <a:cubicBezTo>
                    <a:pt x="88" y="124"/>
                    <a:pt x="85" y="121"/>
                    <a:pt x="88" y="120"/>
                  </a:cubicBezTo>
                  <a:cubicBezTo>
                    <a:pt x="91" y="119"/>
                    <a:pt x="91" y="116"/>
                    <a:pt x="95" y="118"/>
                  </a:cubicBezTo>
                  <a:cubicBezTo>
                    <a:pt x="97" y="119"/>
                    <a:pt x="99" y="120"/>
                    <a:pt x="100" y="121"/>
                  </a:cubicBezTo>
                  <a:cubicBezTo>
                    <a:pt x="103" y="122"/>
                    <a:pt x="104" y="121"/>
                    <a:pt x="106" y="121"/>
                  </a:cubicBezTo>
                  <a:cubicBezTo>
                    <a:pt x="106" y="122"/>
                    <a:pt x="106" y="124"/>
                    <a:pt x="106" y="125"/>
                  </a:cubicBezTo>
                  <a:cubicBezTo>
                    <a:pt x="110" y="129"/>
                    <a:pt x="113" y="131"/>
                    <a:pt x="113" y="137"/>
                  </a:cubicBezTo>
                  <a:cubicBezTo>
                    <a:pt x="112" y="142"/>
                    <a:pt x="108" y="144"/>
                    <a:pt x="113" y="149"/>
                  </a:cubicBezTo>
                  <a:cubicBezTo>
                    <a:pt x="115" y="151"/>
                    <a:pt x="114" y="154"/>
                    <a:pt x="118" y="151"/>
                  </a:cubicBezTo>
                  <a:cubicBezTo>
                    <a:pt x="121" y="149"/>
                    <a:pt x="121" y="152"/>
                    <a:pt x="123" y="151"/>
                  </a:cubicBezTo>
                  <a:cubicBezTo>
                    <a:pt x="123" y="151"/>
                    <a:pt x="124" y="150"/>
                    <a:pt x="125" y="150"/>
                  </a:cubicBezTo>
                  <a:cubicBezTo>
                    <a:pt x="126" y="150"/>
                    <a:pt x="129" y="153"/>
                    <a:pt x="132" y="153"/>
                  </a:cubicBezTo>
                  <a:cubicBezTo>
                    <a:pt x="135" y="153"/>
                    <a:pt x="136" y="150"/>
                    <a:pt x="139" y="150"/>
                  </a:cubicBezTo>
                  <a:cubicBezTo>
                    <a:pt x="140" y="150"/>
                    <a:pt x="142" y="151"/>
                    <a:pt x="142" y="150"/>
                  </a:cubicBezTo>
                  <a:cubicBezTo>
                    <a:pt x="142" y="148"/>
                    <a:pt x="141" y="144"/>
                    <a:pt x="140" y="142"/>
                  </a:cubicBezTo>
                  <a:cubicBezTo>
                    <a:pt x="139" y="139"/>
                    <a:pt x="139" y="135"/>
                    <a:pt x="137" y="132"/>
                  </a:cubicBezTo>
                  <a:cubicBezTo>
                    <a:pt x="135" y="131"/>
                    <a:pt x="133" y="130"/>
                    <a:pt x="132" y="128"/>
                  </a:cubicBezTo>
                  <a:cubicBezTo>
                    <a:pt x="134" y="123"/>
                    <a:pt x="131" y="126"/>
                    <a:pt x="128" y="125"/>
                  </a:cubicBezTo>
                  <a:cubicBezTo>
                    <a:pt x="123" y="125"/>
                    <a:pt x="123" y="121"/>
                    <a:pt x="121" y="118"/>
                  </a:cubicBezTo>
                  <a:cubicBezTo>
                    <a:pt x="120" y="116"/>
                    <a:pt x="116" y="115"/>
                    <a:pt x="116" y="114"/>
                  </a:cubicBezTo>
                  <a:cubicBezTo>
                    <a:pt x="117" y="111"/>
                    <a:pt x="116" y="110"/>
                    <a:pt x="118" y="108"/>
                  </a:cubicBezTo>
                  <a:cubicBezTo>
                    <a:pt x="119" y="108"/>
                    <a:pt x="118" y="107"/>
                    <a:pt x="118" y="105"/>
                  </a:cubicBezTo>
                  <a:cubicBezTo>
                    <a:pt x="117" y="100"/>
                    <a:pt x="117" y="96"/>
                    <a:pt x="117" y="91"/>
                  </a:cubicBezTo>
                  <a:cubicBezTo>
                    <a:pt x="117" y="86"/>
                    <a:pt x="111" y="86"/>
                    <a:pt x="111" y="85"/>
                  </a:cubicBezTo>
                  <a:cubicBezTo>
                    <a:pt x="111" y="85"/>
                    <a:pt x="111" y="83"/>
                    <a:pt x="111" y="83"/>
                  </a:cubicBezTo>
                  <a:cubicBezTo>
                    <a:pt x="110" y="82"/>
                    <a:pt x="108" y="82"/>
                    <a:pt x="107" y="81"/>
                  </a:cubicBezTo>
                  <a:cubicBezTo>
                    <a:pt x="105" y="79"/>
                    <a:pt x="103" y="81"/>
                    <a:pt x="102" y="81"/>
                  </a:cubicBezTo>
                  <a:cubicBezTo>
                    <a:pt x="102" y="77"/>
                    <a:pt x="105" y="75"/>
                    <a:pt x="102" y="73"/>
                  </a:cubicBezTo>
                  <a:cubicBezTo>
                    <a:pt x="101" y="70"/>
                    <a:pt x="106" y="70"/>
                    <a:pt x="108" y="68"/>
                  </a:cubicBezTo>
                  <a:cubicBezTo>
                    <a:pt x="110" y="67"/>
                    <a:pt x="112" y="69"/>
                    <a:pt x="114" y="67"/>
                  </a:cubicBezTo>
                  <a:cubicBezTo>
                    <a:pt x="116" y="64"/>
                    <a:pt x="115" y="60"/>
                    <a:pt x="117" y="59"/>
                  </a:cubicBezTo>
                  <a:cubicBezTo>
                    <a:pt x="121" y="58"/>
                    <a:pt x="126" y="61"/>
                    <a:pt x="128" y="55"/>
                  </a:cubicBezTo>
                  <a:cubicBezTo>
                    <a:pt x="129" y="53"/>
                    <a:pt x="130" y="51"/>
                    <a:pt x="130" y="49"/>
                  </a:cubicBezTo>
                  <a:cubicBezTo>
                    <a:pt x="131" y="47"/>
                    <a:pt x="132" y="45"/>
                    <a:pt x="132" y="43"/>
                  </a:cubicBezTo>
                  <a:cubicBezTo>
                    <a:pt x="132" y="42"/>
                    <a:pt x="131" y="40"/>
                    <a:pt x="133" y="40"/>
                  </a:cubicBezTo>
                  <a:cubicBezTo>
                    <a:pt x="135" y="38"/>
                    <a:pt x="136" y="42"/>
                    <a:pt x="138" y="38"/>
                  </a:cubicBezTo>
                  <a:cubicBezTo>
                    <a:pt x="139" y="36"/>
                    <a:pt x="138" y="32"/>
                    <a:pt x="139" y="30"/>
                  </a:cubicBezTo>
                  <a:cubicBezTo>
                    <a:pt x="139" y="28"/>
                    <a:pt x="139" y="27"/>
                    <a:pt x="139" y="25"/>
                  </a:cubicBezTo>
                  <a:cubicBezTo>
                    <a:pt x="141" y="21"/>
                    <a:pt x="145" y="20"/>
                    <a:pt x="145" y="17"/>
                  </a:cubicBezTo>
                  <a:cubicBezTo>
                    <a:pt x="143" y="16"/>
                    <a:pt x="141" y="18"/>
                    <a:pt x="139" y="17"/>
                  </a:cubicBezTo>
                  <a:cubicBezTo>
                    <a:pt x="139" y="17"/>
                    <a:pt x="136" y="18"/>
                    <a:pt x="135" y="17"/>
                  </a:cubicBezTo>
                  <a:cubicBezTo>
                    <a:pt x="134" y="16"/>
                    <a:pt x="136" y="14"/>
                    <a:pt x="134" y="13"/>
                  </a:cubicBezTo>
                  <a:cubicBezTo>
                    <a:pt x="132" y="12"/>
                    <a:pt x="128" y="12"/>
                    <a:pt x="127" y="13"/>
                  </a:cubicBezTo>
                  <a:cubicBezTo>
                    <a:pt x="125" y="15"/>
                    <a:pt x="122" y="16"/>
                    <a:pt x="121" y="17"/>
                  </a:cubicBezTo>
                  <a:cubicBezTo>
                    <a:pt x="119" y="20"/>
                    <a:pt x="118" y="24"/>
                    <a:pt x="114" y="20"/>
                  </a:cubicBezTo>
                  <a:cubicBezTo>
                    <a:pt x="111" y="18"/>
                    <a:pt x="110" y="13"/>
                    <a:pt x="107" y="12"/>
                  </a:cubicBezTo>
                  <a:cubicBezTo>
                    <a:pt x="105" y="11"/>
                    <a:pt x="102" y="12"/>
                    <a:pt x="101" y="11"/>
                  </a:cubicBezTo>
                  <a:cubicBezTo>
                    <a:pt x="100" y="10"/>
                    <a:pt x="99" y="5"/>
                    <a:pt x="97" y="7"/>
                  </a:cubicBezTo>
                  <a:cubicBezTo>
                    <a:pt x="95" y="9"/>
                    <a:pt x="95" y="13"/>
                    <a:pt x="92" y="8"/>
                  </a:cubicBezTo>
                  <a:cubicBezTo>
                    <a:pt x="91" y="8"/>
                    <a:pt x="91" y="9"/>
                    <a:pt x="90" y="9"/>
                  </a:cubicBezTo>
                  <a:cubicBezTo>
                    <a:pt x="89" y="10"/>
                    <a:pt x="87" y="12"/>
                    <a:pt x="86" y="12"/>
                  </a:cubicBezTo>
                  <a:cubicBezTo>
                    <a:pt x="84" y="12"/>
                    <a:pt x="83" y="12"/>
                    <a:pt x="82" y="14"/>
                  </a:cubicBezTo>
                  <a:cubicBezTo>
                    <a:pt x="82" y="14"/>
                    <a:pt x="76" y="17"/>
                    <a:pt x="75" y="17"/>
                  </a:cubicBezTo>
                  <a:cubicBezTo>
                    <a:pt x="74" y="18"/>
                    <a:pt x="72" y="15"/>
                    <a:pt x="71" y="15"/>
                  </a:cubicBezTo>
                  <a:cubicBezTo>
                    <a:pt x="68" y="12"/>
                    <a:pt x="68" y="13"/>
                    <a:pt x="66" y="9"/>
                  </a:cubicBezTo>
                  <a:cubicBezTo>
                    <a:pt x="66" y="8"/>
                    <a:pt x="63" y="7"/>
                    <a:pt x="62" y="6"/>
                  </a:cubicBezTo>
                  <a:cubicBezTo>
                    <a:pt x="61" y="6"/>
                    <a:pt x="61" y="4"/>
                    <a:pt x="60" y="4"/>
                  </a:cubicBezTo>
                  <a:cubicBezTo>
                    <a:pt x="58" y="3"/>
                    <a:pt x="57" y="5"/>
                    <a:pt x="56" y="2"/>
                  </a:cubicBezTo>
                  <a:cubicBezTo>
                    <a:pt x="54" y="0"/>
                    <a:pt x="53" y="0"/>
                    <a:pt x="50" y="2"/>
                  </a:cubicBezTo>
                  <a:cubicBezTo>
                    <a:pt x="48" y="4"/>
                    <a:pt x="49" y="6"/>
                    <a:pt x="48" y="8"/>
                  </a:cubicBezTo>
                  <a:cubicBezTo>
                    <a:pt x="47" y="10"/>
                    <a:pt x="45" y="10"/>
                    <a:pt x="45" y="12"/>
                  </a:cubicBezTo>
                  <a:cubicBezTo>
                    <a:pt x="46" y="15"/>
                    <a:pt x="48" y="20"/>
                    <a:pt x="44" y="22"/>
                  </a:cubicBezTo>
                  <a:cubicBezTo>
                    <a:pt x="43" y="22"/>
                    <a:pt x="45" y="25"/>
                    <a:pt x="45" y="26"/>
                  </a:cubicBezTo>
                  <a:cubicBezTo>
                    <a:pt x="45" y="29"/>
                    <a:pt x="48" y="31"/>
                    <a:pt x="44" y="32"/>
                  </a:cubicBezTo>
                  <a:cubicBezTo>
                    <a:pt x="41" y="33"/>
                    <a:pt x="41" y="36"/>
                    <a:pt x="38" y="36"/>
                  </a:cubicBezTo>
                  <a:cubicBezTo>
                    <a:pt x="33" y="36"/>
                    <a:pt x="39" y="45"/>
                    <a:pt x="36" y="49"/>
                  </a:cubicBezTo>
                  <a:cubicBezTo>
                    <a:pt x="33" y="54"/>
                    <a:pt x="34" y="54"/>
                    <a:pt x="28" y="53"/>
                  </a:cubicBezTo>
                  <a:cubicBezTo>
                    <a:pt x="25" y="52"/>
                    <a:pt x="26" y="54"/>
                    <a:pt x="23" y="52"/>
                  </a:cubicBezTo>
                  <a:cubicBezTo>
                    <a:pt x="21" y="50"/>
                    <a:pt x="17" y="50"/>
                    <a:pt x="15" y="50"/>
                  </a:cubicBezTo>
                  <a:cubicBezTo>
                    <a:pt x="13" y="50"/>
                    <a:pt x="9" y="51"/>
                    <a:pt x="7" y="51"/>
                  </a:cubicBezTo>
                  <a:cubicBezTo>
                    <a:pt x="5" y="52"/>
                    <a:pt x="4" y="58"/>
                    <a:pt x="1" y="58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12"/>
            <p:cNvSpPr>
              <a:spLocks/>
            </p:cNvSpPr>
            <p:nvPr/>
          </p:nvSpPr>
          <p:spPr bwMode="auto">
            <a:xfrm>
              <a:off x="6704015" y="3632205"/>
              <a:ext cx="546100" cy="579438"/>
            </a:xfrm>
            <a:custGeom>
              <a:avLst/>
              <a:gdLst>
                <a:gd name="T0" fmla="*/ 0 w 145"/>
                <a:gd name="T1" fmla="*/ 62 h 154"/>
                <a:gd name="T2" fmla="*/ 12 w 145"/>
                <a:gd name="T3" fmla="*/ 63 h 154"/>
                <a:gd name="T4" fmla="*/ 13 w 145"/>
                <a:gd name="T5" fmla="*/ 69 h 154"/>
                <a:gd name="T6" fmla="*/ 22 w 145"/>
                <a:gd name="T7" fmla="*/ 74 h 154"/>
                <a:gd name="T8" fmla="*/ 26 w 145"/>
                <a:gd name="T9" fmla="*/ 80 h 154"/>
                <a:gd name="T10" fmla="*/ 28 w 145"/>
                <a:gd name="T11" fmla="*/ 90 h 154"/>
                <a:gd name="T12" fmla="*/ 24 w 145"/>
                <a:gd name="T13" fmla="*/ 96 h 154"/>
                <a:gd name="T14" fmla="*/ 41 w 145"/>
                <a:gd name="T15" fmla="*/ 101 h 154"/>
                <a:gd name="T16" fmla="*/ 50 w 145"/>
                <a:gd name="T17" fmla="*/ 105 h 154"/>
                <a:gd name="T18" fmla="*/ 56 w 145"/>
                <a:gd name="T19" fmla="*/ 115 h 154"/>
                <a:gd name="T20" fmla="*/ 60 w 145"/>
                <a:gd name="T21" fmla="*/ 119 h 154"/>
                <a:gd name="T22" fmla="*/ 84 w 145"/>
                <a:gd name="T23" fmla="*/ 137 h 154"/>
                <a:gd name="T24" fmla="*/ 89 w 145"/>
                <a:gd name="T25" fmla="*/ 125 h 154"/>
                <a:gd name="T26" fmla="*/ 95 w 145"/>
                <a:gd name="T27" fmla="*/ 118 h 154"/>
                <a:gd name="T28" fmla="*/ 106 w 145"/>
                <a:gd name="T29" fmla="*/ 121 h 154"/>
                <a:gd name="T30" fmla="*/ 113 w 145"/>
                <a:gd name="T31" fmla="*/ 137 h 154"/>
                <a:gd name="T32" fmla="*/ 118 w 145"/>
                <a:gd name="T33" fmla="*/ 151 h 154"/>
                <a:gd name="T34" fmla="*/ 125 w 145"/>
                <a:gd name="T35" fmla="*/ 150 h 154"/>
                <a:gd name="T36" fmla="*/ 139 w 145"/>
                <a:gd name="T37" fmla="*/ 150 h 154"/>
                <a:gd name="T38" fmla="*/ 140 w 145"/>
                <a:gd name="T39" fmla="*/ 142 h 154"/>
                <a:gd name="T40" fmla="*/ 132 w 145"/>
                <a:gd name="T41" fmla="*/ 128 h 154"/>
                <a:gd name="T42" fmla="*/ 121 w 145"/>
                <a:gd name="T43" fmla="*/ 118 h 154"/>
                <a:gd name="T44" fmla="*/ 118 w 145"/>
                <a:gd name="T45" fmla="*/ 108 h 154"/>
                <a:gd name="T46" fmla="*/ 117 w 145"/>
                <a:gd name="T47" fmla="*/ 91 h 154"/>
                <a:gd name="T48" fmla="*/ 111 w 145"/>
                <a:gd name="T49" fmla="*/ 83 h 154"/>
                <a:gd name="T50" fmla="*/ 102 w 145"/>
                <a:gd name="T51" fmla="*/ 81 h 154"/>
                <a:gd name="T52" fmla="*/ 108 w 145"/>
                <a:gd name="T53" fmla="*/ 68 h 154"/>
                <a:gd name="T54" fmla="*/ 117 w 145"/>
                <a:gd name="T55" fmla="*/ 59 h 154"/>
                <a:gd name="T56" fmla="*/ 130 w 145"/>
                <a:gd name="T57" fmla="*/ 49 h 154"/>
                <a:gd name="T58" fmla="*/ 133 w 145"/>
                <a:gd name="T59" fmla="*/ 40 h 154"/>
                <a:gd name="T60" fmla="*/ 139 w 145"/>
                <a:gd name="T61" fmla="*/ 30 h 154"/>
                <a:gd name="T62" fmla="*/ 145 w 145"/>
                <a:gd name="T63" fmla="*/ 17 h 154"/>
                <a:gd name="T64" fmla="*/ 135 w 145"/>
                <a:gd name="T65" fmla="*/ 17 h 154"/>
                <a:gd name="T66" fmla="*/ 127 w 145"/>
                <a:gd name="T67" fmla="*/ 13 h 154"/>
                <a:gd name="T68" fmla="*/ 114 w 145"/>
                <a:gd name="T69" fmla="*/ 20 h 154"/>
                <a:gd name="T70" fmla="*/ 101 w 145"/>
                <a:gd name="T71" fmla="*/ 11 h 154"/>
                <a:gd name="T72" fmla="*/ 92 w 145"/>
                <a:gd name="T73" fmla="*/ 8 h 154"/>
                <a:gd name="T74" fmla="*/ 86 w 145"/>
                <a:gd name="T75" fmla="*/ 12 h 154"/>
                <a:gd name="T76" fmla="*/ 75 w 145"/>
                <a:gd name="T77" fmla="*/ 17 h 154"/>
                <a:gd name="T78" fmla="*/ 66 w 145"/>
                <a:gd name="T79" fmla="*/ 9 h 154"/>
                <a:gd name="T80" fmla="*/ 60 w 145"/>
                <a:gd name="T81" fmla="*/ 4 h 154"/>
                <a:gd name="T82" fmla="*/ 50 w 145"/>
                <a:gd name="T83" fmla="*/ 2 h 154"/>
                <a:gd name="T84" fmla="*/ 45 w 145"/>
                <a:gd name="T85" fmla="*/ 12 h 154"/>
                <a:gd name="T86" fmla="*/ 45 w 145"/>
                <a:gd name="T87" fmla="*/ 26 h 154"/>
                <a:gd name="T88" fmla="*/ 38 w 145"/>
                <a:gd name="T89" fmla="*/ 36 h 154"/>
                <a:gd name="T90" fmla="*/ 28 w 145"/>
                <a:gd name="T91" fmla="*/ 53 h 154"/>
                <a:gd name="T92" fmla="*/ 15 w 145"/>
                <a:gd name="T93" fmla="*/ 50 h 154"/>
                <a:gd name="T94" fmla="*/ 1 w 145"/>
                <a:gd name="T95" fmla="*/ 5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5" h="154">
                  <a:moveTo>
                    <a:pt x="1" y="58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3" y="63"/>
                    <a:pt x="4" y="64"/>
                    <a:pt x="7" y="64"/>
                  </a:cubicBezTo>
                  <a:cubicBezTo>
                    <a:pt x="8" y="64"/>
                    <a:pt x="11" y="63"/>
                    <a:pt x="12" y="63"/>
                  </a:cubicBezTo>
                  <a:cubicBezTo>
                    <a:pt x="13" y="64"/>
                    <a:pt x="12" y="65"/>
                    <a:pt x="12" y="66"/>
                  </a:cubicBezTo>
                  <a:cubicBezTo>
                    <a:pt x="12" y="67"/>
                    <a:pt x="13" y="68"/>
                    <a:pt x="13" y="69"/>
                  </a:cubicBezTo>
                  <a:cubicBezTo>
                    <a:pt x="14" y="72"/>
                    <a:pt x="15" y="72"/>
                    <a:pt x="18" y="72"/>
                  </a:cubicBezTo>
                  <a:cubicBezTo>
                    <a:pt x="20" y="72"/>
                    <a:pt x="21" y="74"/>
                    <a:pt x="22" y="74"/>
                  </a:cubicBezTo>
                  <a:cubicBezTo>
                    <a:pt x="24" y="75"/>
                    <a:pt x="28" y="75"/>
                    <a:pt x="28" y="77"/>
                  </a:cubicBezTo>
                  <a:cubicBezTo>
                    <a:pt x="28" y="78"/>
                    <a:pt x="26" y="79"/>
                    <a:pt x="26" y="80"/>
                  </a:cubicBezTo>
                  <a:cubicBezTo>
                    <a:pt x="25" y="81"/>
                    <a:pt x="26" y="83"/>
                    <a:pt x="27" y="84"/>
                  </a:cubicBezTo>
                  <a:cubicBezTo>
                    <a:pt x="28" y="86"/>
                    <a:pt x="30" y="86"/>
                    <a:pt x="28" y="90"/>
                  </a:cubicBezTo>
                  <a:cubicBezTo>
                    <a:pt x="27" y="92"/>
                    <a:pt x="20" y="93"/>
                    <a:pt x="21" y="96"/>
                  </a:cubicBezTo>
                  <a:cubicBezTo>
                    <a:pt x="21" y="99"/>
                    <a:pt x="22" y="97"/>
                    <a:pt x="24" y="96"/>
                  </a:cubicBezTo>
                  <a:cubicBezTo>
                    <a:pt x="27" y="96"/>
                    <a:pt x="32" y="96"/>
                    <a:pt x="34" y="98"/>
                  </a:cubicBezTo>
                  <a:cubicBezTo>
                    <a:pt x="37" y="99"/>
                    <a:pt x="39" y="98"/>
                    <a:pt x="41" y="101"/>
                  </a:cubicBezTo>
                  <a:cubicBezTo>
                    <a:pt x="42" y="103"/>
                    <a:pt x="45" y="102"/>
                    <a:pt x="46" y="104"/>
                  </a:cubicBezTo>
                  <a:cubicBezTo>
                    <a:pt x="48" y="105"/>
                    <a:pt x="48" y="105"/>
                    <a:pt x="50" y="105"/>
                  </a:cubicBezTo>
                  <a:cubicBezTo>
                    <a:pt x="56" y="104"/>
                    <a:pt x="57" y="108"/>
                    <a:pt x="57" y="112"/>
                  </a:cubicBezTo>
                  <a:cubicBezTo>
                    <a:pt x="56" y="115"/>
                    <a:pt x="56" y="115"/>
                    <a:pt x="56" y="115"/>
                  </a:cubicBezTo>
                  <a:cubicBezTo>
                    <a:pt x="56" y="115"/>
                    <a:pt x="56" y="115"/>
                    <a:pt x="56" y="115"/>
                  </a:cubicBezTo>
                  <a:cubicBezTo>
                    <a:pt x="60" y="119"/>
                    <a:pt x="60" y="119"/>
                    <a:pt x="60" y="119"/>
                  </a:cubicBezTo>
                  <a:cubicBezTo>
                    <a:pt x="64" y="125"/>
                    <a:pt x="67" y="125"/>
                    <a:pt x="73" y="127"/>
                  </a:cubicBezTo>
                  <a:cubicBezTo>
                    <a:pt x="76" y="129"/>
                    <a:pt x="81" y="137"/>
                    <a:pt x="84" y="137"/>
                  </a:cubicBezTo>
                  <a:cubicBezTo>
                    <a:pt x="85" y="133"/>
                    <a:pt x="94" y="134"/>
                    <a:pt x="91" y="129"/>
                  </a:cubicBezTo>
                  <a:cubicBezTo>
                    <a:pt x="90" y="128"/>
                    <a:pt x="91" y="125"/>
                    <a:pt x="89" y="125"/>
                  </a:cubicBezTo>
                  <a:cubicBezTo>
                    <a:pt x="88" y="124"/>
                    <a:pt x="85" y="121"/>
                    <a:pt x="88" y="120"/>
                  </a:cubicBezTo>
                  <a:cubicBezTo>
                    <a:pt x="91" y="119"/>
                    <a:pt x="91" y="116"/>
                    <a:pt x="95" y="118"/>
                  </a:cubicBezTo>
                  <a:cubicBezTo>
                    <a:pt x="97" y="119"/>
                    <a:pt x="99" y="120"/>
                    <a:pt x="100" y="121"/>
                  </a:cubicBezTo>
                  <a:cubicBezTo>
                    <a:pt x="103" y="122"/>
                    <a:pt x="104" y="121"/>
                    <a:pt x="106" y="121"/>
                  </a:cubicBezTo>
                  <a:cubicBezTo>
                    <a:pt x="106" y="122"/>
                    <a:pt x="106" y="124"/>
                    <a:pt x="106" y="125"/>
                  </a:cubicBezTo>
                  <a:cubicBezTo>
                    <a:pt x="110" y="129"/>
                    <a:pt x="113" y="131"/>
                    <a:pt x="113" y="137"/>
                  </a:cubicBezTo>
                  <a:cubicBezTo>
                    <a:pt x="112" y="142"/>
                    <a:pt x="108" y="144"/>
                    <a:pt x="113" y="149"/>
                  </a:cubicBezTo>
                  <a:cubicBezTo>
                    <a:pt x="115" y="151"/>
                    <a:pt x="114" y="154"/>
                    <a:pt x="118" y="151"/>
                  </a:cubicBezTo>
                  <a:cubicBezTo>
                    <a:pt x="121" y="149"/>
                    <a:pt x="121" y="152"/>
                    <a:pt x="123" y="151"/>
                  </a:cubicBezTo>
                  <a:cubicBezTo>
                    <a:pt x="123" y="151"/>
                    <a:pt x="124" y="150"/>
                    <a:pt x="125" y="150"/>
                  </a:cubicBezTo>
                  <a:cubicBezTo>
                    <a:pt x="126" y="150"/>
                    <a:pt x="129" y="153"/>
                    <a:pt x="132" y="153"/>
                  </a:cubicBezTo>
                  <a:cubicBezTo>
                    <a:pt x="135" y="153"/>
                    <a:pt x="136" y="150"/>
                    <a:pt x="139" y="150"/>
                  </a:cubicBezTo>
                  <a:cubicBezTo>
                    <a:pt x="140" y="150"/>
                    <a:pt x="142" y="151"/>
                    <a:pt x="142" y="150"/>
                  </a:cubicBezTo>
                  <a:cubicBezTo>
                    <a:pt x="142" y="148"/>
                    <a:pt x="141" y="144"/>
                    <a:pt x="140" y="142"/>
                  </a:cubicBezTo>
                  <a:cubicBezTo>
                    <a:pt x="139" y="139"/>
                    <a:pt x="139" y="135"/>
                    <a:pt x="137" y="132"/>
                  </a:cubicBezTo>
                  <a:cubicBezTo>
                    <a:pt x="135" y="131"/>
                    <a:pt x="133" y="130"/>
                    <a:pt x="132" y="128"/>
                  </a:cubicBezTo>
                  <a:cubicBezTo>
                    <a:pt x="134" y="123"/>
                    <a:pt x="131" y="126"/>
                    <a:pt x="128" y="125"/>
                  </a:cubicBezTo>
                  <a:cubicBezTo>
                    <a:pt x="123" y="125"/>
                    <a:pt x="123" y="121"/>
                    <a:pt x="121" y="118"/>
                  </a:cubicBezTo>
                  <a:cubicBezTo>
                    <a:pt x="120" y="116"/>
                    <a:pt x="116" y="115"/>
                    <a:pt x="116" y="114"/>
                  </a:cubicBezTo>
                  <a:cubicBezTo>
                    <a:pt x="117" y="111"/>
                    <a:pt x="116" y="110"/>
                    <a:pt x="118" y="108"/>
                  </a:cubicBezTo>
                  <a:cubicBezTo>
                    <a:pt x="119" y="108"/>
                    <a:pt x="118" y="107"/>
                    <a:pt x="118" y="105"/>
                  </a:cubicBezTo>
                  <a:cubicBezTo>
                    <a:pt x="117" y="100"/>
                    <a:pt x="117" y="96"/>
                    <a:pt x="117" y="91"/>
                  </a:cubicBezTo>
                  <a:cubicBezTo>
                    <a:pt x="117" y="86"/>
                    <a:pt x="111" y="86"/>
                    <a:pt x="111" y="85"/>
                  </a:cubicBezTo>
                  <a:cubicBezTo>
                    <a:pt x="111" y="85"/>
                    <a:pt x="111" y="83"/>
                    <a:pt x="111" y="83"/>
                  </a:cubicBezTo>
                  <a:cubicBezTo>
                    <a:pt x="110" y="82"/>
                    <a:pt x="108" y="82"/>
                    <a:pt x="107" y="81"/>
                  </a:cubicBezTo>
                  <a:cubicBezTo>
                    <a:pt x="105" y="79"/>
                    <a:pt x="103" y="81"/>
                    <a:pt x="102" y="81"/>
                  </a:cubicBezTo>
                  <a:cubicBezTo>
                    <a:pt x="102" y="77"/>
                    <a:pt x="105" y="75"/>
                    <a:pt x="102" y="73"/>
                  </a:cubicBezTo>
                  <a:cubicBezTo>
                    <a:pt x="101" y="70"/>
                    <a:pt x="106" y="70"/>
                    <a:pt x="108" y="68"/>
                  </a:cubicBezTo>
                  <a:cubicBezTo>
                    <a:pt x="110" y="67"/>
                    <a:pt x="112" y="69"/>
                    <a:pt x="114" y="67"/>
                  </a:cubicBezTo>
                  <a:cubicBezTo>
                    <a:pt x="116" y="64"/>
                    <a:pt x="115" y="60"/>
                    <a:pt x="117" y="59"/>
                  </a:cubicBezTo>
                  <a:cubicBezTo>
                    <a:pt x="121" y="58"/>
                    <a:pt x="126" y="61"/>
                    <a:pt x="128" y="55"/>
                  </a:cubicBezTo>
                  <a:cubicBezTo>
                    <a:pt x="129" y="53"/>
                    <a:pt x="130" y="51"/>
                    <a:pt x="130" y="49"/>
                  </a:cubicBezTo>
                  <a:cubicBezTo>
                    <a:pt x="131" y="47"/>
                    <a:pt x="132" y="45"/>
                    <a:pt x="132" y="43"/>
                  </a:cubicBezTo>
                  <a:cubicBezTo>
                    <a:pt x="132" y="42"/>
                    <a:pt x="131" y="40"/>
                    <a:pt x="133" y="40"/>
                  </a:cubicBezTo>
                  <a:cubicBezTo>
                    <a:pt x="135" y="38"/>
                    <a:pt x="136" y="42"/>
                    <a:pt x="138" y="38"/>
                  </a:cubicBezTo>
                  <a:cubicBezTo>
                    <a:pt x="139" y="36"/>
                    <a:pt x="138" y="32"/>
                    <a:pt x="139" y="30"/>
                  </a:cubicBezTo>
                  <a:cubicBezTo>
                    <a:pt x="139" y="28"/>
                    <a:pt x="139" y="27"/>
                    <a:pt x="139" y="25"/>
                  </a:cubicBezTo>
                  <a:cubicBezTo>
                    <a:pt x="141" y="21"/>
                    <a:pt x="145" y="20"/>
                    <a:pt x="145" y="17"/>
                  </a:cubicBezTo>
                  <a:cubicBezTo>
                    <a:pt x="143" y="16"/>
                    <a:pt x="141" y="18"/>
                    <a:pt x="139" y="17"/>
                  </a:cubicBezTo>
                  <a:cubicBezTo>
                    <a:pt x="139" y="17"/>
                    <a:pt x="136" y="18"/>
                    <a:pt x="135" y="17"/>
                  </a:cubicBezTo>
                  <a:cubicBezTo>
                    <a:pt x="134" y="16"/>
                    <a:pt x="136" y="14"/>
                    <a:pt x="134" y="13"/>
                  </a:cubicBezTo>
                  <a:cubicBezTo>
                    <a:pt x="132" y="12"/>
                    <a:pt x="128" y="12"/>
                    <a:pt x="127" y="13"/>
                  </a:cubicBezTo>
                  <a:cubicBezTo>
                    <a:pt x="125" y="15"/>
                    <a:pt x="122" y="16"/>
                    <a:pt x="121" y="17"/>
                  </a:cubicBezTo>
                  <a:cubicBezTo>
                    <a:pt x="119" y="20"/>
                    <a:pt x="118" y="24"/>
                    <a:pt x="114" y="20"/>
                  </a:cubicBezTo>
                  <a:cubicBezTo>
                    <a:pt x="111" y="18"/>
                    <a:pt x="110" y="13"/>
                    <a:pt x="107" y="12"/>
                  </a:cubicBezTo>
                  <a:cubicBezTo>
                    <a:pt x="105" y="11"/>
                    <a:pt x="102" y="12"/>
                    <a:pt x="101" y="11"/>
                  </a:cubicBezTo>
                  <a:cubicBezTo>
                    <a:pt x="100" y="10"/>
                    <a:pt x="99" y="5"/>
                    <a:pt x="97" y="7"/>
                  </a:cubicBezTo>
                  <a:cubicBezTo>
                    <a:pt x="95" y="9"/>
                    <a:pt x="95" y="13"/>
                    <a:pt x="92" y="8"/>
                  </a:cubicBezTo>
                  <a:cubicBezTo>
                    <a:pt x="91" y="8"/>
                    <a:pt x="91" y="9"/>
                    <a:pt x="90" y="9"/>
                  </a:cubicBezTo>
                  <a:cubicBezTo>
                    <a:pt x="89" y="10"/>
                    <a:pt x="87" y="12"/>
                    <a:pt x="86" y="12"/>
                  </a:cubicBezTo>
                  <a:cubicBezTo>
                    <a:pt x="84" y="12"/>
                    <a:pt x="83" y="12"/>
                    <a:pt x="82" y="14"/>
                  </a:cubicBezTo>
                  <a:cubicBezTo>
                    <a:pt x="82" y="14"/>
                    <a:pt x="76" y="17"/>
                    <a:pt x="75" y="17"/>
                  </a:cubicBezTo>
                  <a:cubicBezTo>
                    <a:pt x="74" y="18"/>
                    <a:pt x="72" y="15"/>
                    <a:pt x="71" y="15"/>
                  </a:cubicBezTo>
                  <a:cubicBezTo>
                    <a:pt x="68" y="12"/>
                    <a:pt x="68" y="13"/>
                    <a:pt x="66" y="9"/>
                  </a:cubicBezTo>
                  <a:cubicBezTo>
                    <a:pt x="66" y="8"/>
                    <a:pt x="63" y="7"/>
                    <a:pt x="62" y="6"/>
                  </a:cubicBezTo>
                  <a:cubicBezTo>
                    <a:pt x="61" y="6"/>
                    <a:pt x="61" y="4"/>
                    <a:pt x="60" y="4"/>
                  </a:cubicBezTo>
                  <a:cubicBezTo>
                    <a:pt x="58" y="3"/>
                    <a:pt x="57" y="5"/>
                    <a:pt x="56" y="2"/>
                  </a:cubicBezTo>
                  <a:cubicBezTo>
                    <a:pt x="54" y="0"/>
                    <a:pt x="53" y="0"/>
                    <a:pt x="50" y="2"/>
                  </a:cubicBezTo>
                  <a:cubicBezTo>
                    <a:pt x="48" y="4"/>
                    <a:pt x="49" y="6"/>
                    <a:pt x="48" y="8"/>
                  </a:cubicBezTo>
                  <a:cubicBezTo>
                    <a:pt x="47" y="10"/>
                    <a:pt x="45" y="10"/>
                    <a:pt x="45" y="12"/>
                  </a:cubicBezTo>
                  <a:cubicBezTo>
                    <a:pt x="46" y="15"/>
                    <a:pt x="48" y="20"/>
                    <a:pt x="44" y="22"/>
                  </a:cubicBezTo>
                  <a:cubicBezTo>
                    <a:pt x="43" y="22"/>
                    <a:pt x="45" y="25"/>
                    <a:pt x="45" y="26"/>
                  </a:cubicBezTo>
                  <a:cubicBezTo>
                    <a:pt x="45" y="29"/>
                    <a:pt x="48" y="31"/>
                    <a:pt x="44" y="32"/>
                  </a:cubicBezTo>
                  <a:cubicBezTo>
                    <a:pt x="41" y="33"/>
                    <a:pt x="41" y="36"/>
                    <a:pt x="38" y="36"/>
                  </a:cubicBezTo>
                  <a:cubicBezTo>
                    <a:pt x="33" y="36"/>
                    <a:pt x="39" y="45"/>
                    <a:pt x="36" y="49"/>
                  </a:cubicBezTo>
                  <a:cubicBezTo>
                    <a:pt x="33" y="54"/>
                    <a:pt x="34" y="54"/>
                    <a:pt x="28" y="53"/>
                  </a:cubicBezTo>
                  <a:cubicBezTo>
                    <a:pt x="25" y="52"/>
                    <a:pt x="26" y="54"/>
                    <a:pt x="23" y="52"/>
                  </a:cubicBezTo>
                  <a:cubicBezTo>
                    <a:pt x="21" y="50"/>
                    <a:pt x="17" y="50"/>
                    <a:pt x="15" y="50"/>
                  </a:cubicBezTo>
                  <a:cubicBezTo>
                    <a:pt x="13" y="50"/>
                    <a:pt x="9" y="51"/>
                    <a:pt x="7" y="51"/>
                  </a:cubicBezTo>
                  <a:cubicBezTo>
                    <a:pt x="5" y="52"/>
                    <a:pt x="4" y="58"/>
                    <a:pt x="1" y="58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13"/>
            <p:cNvSpPr>
              <a:spLocks/>
            </p:cNvSpPr>
            <p:nvPr/>
          </p:nvSpPr>
          <p:spPr bwMode="auto">
            <a:xfrm>
              <a:off x="6164265" y="3632205"/>
              <a:ext cx="750888" cy="644526"/>
            </a:xfrm>
            <a:custGeom>
              <a:avLst/>
              <a:gdLst>
                <a:gd name="T0" fmla="*/ 144 w 200"/>
                <a:gd name="T1" fmla="*/ 62 h 171"/>
                <a:gd name="T2" fmla="*/ 156 w 200"/>
                <a:gd name="T3" fmla="*/ 63 h 171"/>
                <a:gd name="T4" fmla="*/ 157 w 200"/>
                <a:gd name="T5" fmla="*/ 69 h 171"/>
                <a:gd name="T6" fmla="*/ 166 w 200"/>
                <a:gd name="T7" fmla="*/ 74 h 171"/>
                <a:gd name="T8" fmla="*/ 170 w 200"/>
                <a:gd name="T9" fmla="*/ 79 h 171"/>
                <a:gd name="T10" fmla="*/ 172 w 200"/>
                <a:gd name="T11" fmla="*/ 90 h 171"/>
                <a:gd name="T12" fmla="*/ 168 w 200"/>
                <a:gd name="T13" fmla="*/ 96 h 171"/>
                <a:gd name="T14" fmla="*/ 185 w 200"/>
                <a:gd name="T15" fmla="*/ 101 h 171"/>
                <a:gd name="T16" fmla="*/ 194 w 200"/>
                <a:gd name="T17" fmla="*/ 105 h 171"/>
                <a:gd name="T18" fmla="*/ 199 w 200"/>
                <a:gd name="T19" fmla="*/ 115 h 171"/>
                <a:gd name="T20" fmla="*/ 195 w 200"/>
                <a:gd name="T21" fmla="*/ 116 h 171"/>
                <a:gd name="T22" fmla="*/ 190 w 200"/>
                <a:gd name="T23" fmla="*/ 125 h 171"/>
                <a:gd name="T24" fmla="*/ 183 w 200"/>
                <a:gd name="T25" fmla="*/ 134 h 171"/>
                <a:gd name="T26" fmla="*/ 183 w 200"/>
                <a:gd name="T27" fmla="*/ 146 h 171"/>
                <a:gd name="T28" fmla="*/ 184 w 200"/>
                <a:gd name="T29" fmla="*/ 159 h 171"/>
                <a:gd name="T30" fmla="*/ 184 w 200"/>
                <a:gd name="T31" fmla="*/ 163 h 171"/>
                <a:gd name="T32" fmla="*/ 171 w 200"/>
                <a:gd name="T33" fmla="*/ 164 h 171"/>
                <a:gd name="T34" fmla="*/ 170 w 200"/>
                <a:gd name="T35" fmla="*/ 163 h 171"/>
                <a:gd name="T36" fmla="*/ 159 w 200"/>
                <a:gd name="T37" fmla="*/ 155 h 171"/>
                <a:gd name="T38" fmla="*/ 152 w 200"/>
                <a:gd name="T39" fmla="*/ 163 h 171"/>
                <a:gd name="T40" fmla="*/ 140 w 200"/>
                <a:gd name="T41" fmla="*/ 164 h 171"/>
                <a:gd name="T42" fmla="*/ 129 w 200"/>
                <a:gd name="T43" fmla="*/ 155 h 171"/>
                <a:gd name="T44" fmla="*/ 120 w 200"/>
                <a:gd name="T45" fmla="*/ 157 h 171"/>
                <a:gd name="T46" fmla="*/ 107 w 200"/>
                <a:gd name="T47" fmla="*/ 168 h 171"/>
                <a:gd name="T48" fmla="*/ 90 w 200"/>
                <a:gd name="T49" fmla="*/ 164 h 171"/>
                <a:gd name="T50" fmla="*/ 77 w 200"/>
                <a:gd name="T51" fmla="*/ 151 h 171"/>
                <a:gd name="T52" fmla="*/ 69 w 200"/>
                <a:gd name="T53" fmla="*/ 142 h 171"/>
                <a:gd name="T54" fmla="*/ 63 w 200"/>
                <a:gd name="T55" fmla="*/ 131 h 171"/>
                <a:gd name="T56" fmla="*/ 59 w 200"/>
                <a:gd name="T57" fmla="*/ 121 h 171"/>
                <a:gd name="T58" fmla="*/ 52 w 200"/>
                <a:gd name="T59" fmla="*/ 119 h 171"/>
                <a:gd name="T60" fmla="*/ 45 w 200"/>
                <a:gd name="T61" fmla="*/ 106 h 171"/>
                <a:gd name="T62" fmla="*/ 40 w 200"/>
                <a:gd name="T63" fmla="*/ 90 h 171"/>
                <a:gd name="T64" fmla="*/ 31 w 200"/>
                <a:gd name="T65" fmla="*/ 85 h 171"/>
                <a:gd name="T66" fmla="*/ 25 w 200"/>
                <a:gd name="T67" fmla="*/ 86 h 171"/>
                <a:gd name="T68" fmla="*/ 19 w 200"/>
                <a:gd name="T69" fmla="*/ 83 h 171"/>
                <a:gd name="T70" fmla="*/ 8 w 200"/>
                <a:gd name="T71" fmla="*/ 81 h 171"/>
                <a:gd name="T72" fmla="*/ 7 w 200"/>
                <a:gd name="T73" fmla="*/ 80 h 171"/>
                <a:gd name="T74" fmla="*/ 8 w 200"/>
                <a:gd name="T75" fmla="*/ 67 h 171"/>
                <a:gd name="T76" fmla="*/ 11 w 200"/>
                <a:gd name="T77" fmla="*/ 57 h 171"/>
                <a:gd name="T78" fmla="*/ 15 w 200"/>
                <a:gd name="T79" fmla="*/ 52 h 171"/>
                <a:gd name="T80" fmla="*/ 14 w 200"/>
                <a:gd name="T81" fmla="*/ 47 h 171"/>
                <a:gd name="T82" fmla="*/ 2 w 200"/>
                <a:gd name="T83" fmla="*/ 23 h 171"/>
                <a:gd name="T84" fmla="*/ 13 w 200"/>
                <a:gd name="T85" fmla="*/ 18 h 171"/>
                <a:gd name="T86" fmla="*/ 23 w 200"/>
                <a:gd name="T87" fmla="*/ 5 h 171"/>
                <a:gd name="T88" fmla="*/ 33 w 200"/>
                <a:gd name="T89" fmla="*/ 8 h 171"/>
                <a:gd name="T90" fmla="*/ 51 w 200"/>
                <a:gd name="T91" fmla="*/ 5 h 171"/>
                <a:gd name="T92" fmla="*/ 63 w 200"/>
                <a:gd name="T93" fmla="*/ 4 h 171"/>
                <a:gd name="T94" fmla="*/ 69 w 200"/>
                <a:gd name="T95" fmla="*/ 3 h 171"/>
                <a:gd name="T96" fmla="*/ 73 w 200"/>
                <a:gd name="T97" fmla="*/ 3 h 171"/>
                <a:gd name="T98" fmla="*/ 84 w 200"/>
                <a:gd name="T99" fmla="*/ 15 h 171"/>
                <a:gd name="T100" fmla="*/ 93 w 200"/>
                <a:gd name="T101" fmla="*/ 13 h 171"/>
                <a:gd name="T102" fmla="*/ 96 w 200"/>
                <a:gd name="T103" fmla="*/ 21 h 171"/>
                <a:gd name="T104" fmla="*/ 105 w 200"/>
                <a:gd name="T105" fmla="*/ 23 h 171"/>
                <a:gd name="T106" fmla="*/ 113 w 200"/>
                <a:gd name="T107" fmla="*/ 33 h 171"/>
                <a:gd name="T108" fmla="*/ 125 w 200"/>
                <a:gd name="T109" fmla="*/ 38 h 171"/>
                <a:gd name="T110" fmla="*/ 129 w 200"/>
                <a:gd name="T111" fmla="*/ 44 h 171"/>
                <a:gd name="T112" fmla="*/ 140 w 200"/>
                <a:gd name="T113" fmla="*/ 47 h 171"/>
                <a:gd name="T114" fmla="*/ 145 w 200"/>
                <a:gd name="T115" fmla="*/ 58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0" h="171">
                  <a:moveTo>
                    <a:pt x="145" y="58"/>
                  </a:moveTo>
                  <a:cubicBezTo>
                    <a:pt x="144" y="62"/>
                    <a:pt x="144" y="62"/>
                    <a:pt x="144" y="62"/>
                  </a:cubicBezTo>
                  <a:cubicBezTo>
                    <a:pt x="147" y="63"/>
                    <a:pt x="147" y="64"/>
                    <a:pt x="150" y="64"/>
                  </a:cubicBezTo>
                  <a:cubicBezTo>
                    <a:pt x="152" y="64"/>
                    <a:pt x="155" y="63"/>
                    <a:pt x="156" y="63"/>
                  </a:cubicBezTo>
                  <a:cubicBezTo>
                    <a:pt x="157" y="64"/>
                    <a:pt x="156" y="65"/>
                    <a:pt x="156" y="66"/>
                  </a:cubicBezTo>
                  <a:cubicBezTo>
                    <a:pt x="156" y="67"/>
                    <a:pt x="157" y="68"/>
                    <a:pt x="157" y="69"/>
                  </a:cubicBezTo>
                  <a:cubicBezTo>
                    <a:pt x="158" y="72"/>
                    <a:pt x="159" y="72"/>
                    <a:pt x="162" y="72"/>
                  </a:cubicBezTo>
                  <a:cubicBezTo>
                    <a:pt x="164" y="72"/>
                    <a:pt x="165" y="74"/>
                    <a:pt x="166" y="74"/>
                  </a:cubicBezTo>
                  <a:cubicBezTo>
                    <a:pt x="168" y="75"/>
                    <a:pt x="171" y="75"/>
                    <a:pt x="171" y="77"/>
                  </a:cubicBezTo>
                  <a:cubicBezTo>
                    <a:pt x="171" y="77"/>
                    <a:pt x="170" y="78"/>
                    <a:pt x="170" y="79"/>
                  </a:cubicBezTo>
                  <a:cubicBezTo>
                    <a:pt x="169" y="81"/>
                    <a:pt x="170" y="82"/>
                    <a:pt x="170" y="84"/>
                  </a:cubicBezTo>
                  <a:cubicBezTo>
                    <a:pt x="172" y="86"/>
                    <a:pt x="174" y="86"/>
                    <a:pt x="172" y="90"/>
                  </a:cubicBezTo>
                  <a:cubicBezTo>
                    <a:pt x="171" y="92"/>
                    <a:pt x="164" y="93"/>
                    <a:pt x="165" y="96"/>
                  </a:cubicBezTo>
                  <a:cubicBezTo>
                    <a:pt x="165" y="99"/>
                    <a:pt x="166" y="97"/>
                    <a:pt x="168" y="96"/>
                  </a:cubicBezTo>
                  <a:cubicBezTo>
                    <a:pt x="170" y="96"/>
                    <a:pt x="176" y="96"/>
                    <a:pt x="178" y="98"/>
                  </a:cubicBezTo>
                  <a:cubicBezTo>
                    <a:pt x="181" y="99"/>
                    <a:pt x="183" y="98"/>
                    <a:pt x="185" y="101"/>
                  </a:cubicBezTo>
                  <a:cubicBezTo>
                    <a:pt x="186" y="103"/>
                    <a:pt x="189" y="102"/>
                    <a:pt x="190" y="103"/>
                  </a:cubicBezTo>
                  <a:cubicBezTo>
                    <a:pt x="192" y="104"/>
                    <a:pt x="192" y="105"/>
                    <a:pt x="194" y="105"/>
                  </a:cubicBezTo>
                  <a:cubicBezTo>
                    <a:pt x="199" y="104"/>
                    <a:pt x="200" y="108"/>
                    <a:pt x="200" y="112"/>
                  </a:cubicBezTo>
                  <a:cubicBezTo>
                    <a:pt x="199" y="115"/>
                    <a:pt x="199" y="115"/>
                    <a:pt x="199" y="115"/>
                  </a:cubicBezTo>
                  <a:cubicBezTo>
                    <a:pt x="199" y="115"/>
                    <a:pt x="199" y="115"/>
                    <a:pt x="199" y="115"/>
                  </a:cubicBezTo>
                  <a:cubicBezTo>
                    <a:pt x="195" y="116"/>
                    <a:pt x="195" y="116"/>
                    <a:pt x="195" y="116"/>
                  </a:cubicBezTo>
                  <a:cubicBezTo>
                    <a:pt x="194" y="117"/>
                    <a:pt x="193" y="118"/>
                    <a:pt x="193" y="119"/>
                  </a:cubicBezTo>
                  <a:cubicBezTo>
                    <a:pt x="192" y="120"/>
                    <a:pt x="191" y="123"/>
                    <a:pt x="190" y="125"/>
                  </a:cubicBezTo>
                  <a:cubicBezTo>
                    <a:pt x="189" y="129"/>
                    <a:pt x="185" y="125"/>
                    <a:pt x="185" y="130"/>
                  </a:cubicBezTo>
                  <a:cubicBezTo>
                    <a:pt x="185" y="133"/>
                    <a:pt x="183" y="132"/>
                    <a:pt x="183" y="134"/>
                  </a:cubicBezTo>
                  <a:cubicBezTo>
                    <a:pt x="182" y="136"/>
                    <a:pt x="183" y="138"/>
                    <a:pt x="182" y="140"/>
                  </a:cubicBezTo>
                  <a:cubicBezTo>
                    <a:pt x="182" y="142"/>
                    <a:pt x="183" y="144"/>
                    <a:pt x="183" y="146"/>
                  </a:cubicBezTo>
                  <a:cubicBezTo>
                    <a:pt x="183" y="148"/>
                    <a:pt x="186" y="150"/>
                    <a:pt x="187" y="153"/>
                  </a:cubicBezTo>
                  <a:cubicBezTo>
                    <a:pt x="188" y="155"/>
                    <a:pt x="186" y="157"/>
                    <a:pt x="184" y="159"/>
                  </a:cubicBezTo>
                  <a:cubicBezTo>
                    <a:pt x="184" y="163"/>
                    <a:pt x="184" y="163"/>
                    <a:pt x="184" y="163"/>
                  </a:cubicBezTo>
                  <a:cubicBezTo>
                    <a:pt x="184" y="163"/>
                    <a:pt x="184" y="163"/>
                    <a:pt x="184" y="163"/>
                  </a:cubicBezTo>
                  <a:cubicBezTo>
                    <a:pt x="175" y="168"/>
                    <a:pt x="175" y="168"/>
                    <a:pt x="175" y="168"/>
                  </a:cubicBezTo>
                  <a:cubicBezTo>
                    <a:pt x="170" y="170"/>
                    <a:pt x="172" y="164"/>
                    <a:pt x="171" y="164"/>
                  </a:cubicBezTo>
                  <a:cubicBezTo>
                    <a:pt x="171" y="163"/>
                    <a:pt x="170" y="163"/>
                    <a:pt x="170" y="163"/>
                  </a:cubicBezTo>
                  <a:cubicBezTo>
                    <a:pt x="170" y="163"/>
                    <a:pt x="170" y="163"/>
                    <a:pt x="170" y="163"/>
                  </a:cubicBezTo>
                  <a:cubicBezTo>
                    <a:pt x="168" y="163"/>
                    <a:pt x="164" y="163"/>
                    <a:pt x="161" y="163"/>
                  </a:cubicBezTo>
                  <a:cubicBezTo>
                    <a:pt x="158" y="162"/>
                    <a:pt x="162" y="156"/>
                    <a:pt x="159" y="155"/>
                  </a:cubicBezTo>
                  <a:cubicBezTo>
                    <a:pt x="156" y="154"/>
                    <a:pt x="157" y="153"/>
                    <a:pt x="155" y="155"/>
                  </a:cubicBezTo>
                  <a:cubicBezTo>
                    <a:pt x="154" y="156"/>
                    <a:pt x="152" y="161"/>
                    <a:pt x="152" y="163"/>
                  </a:cubicBezTo>
                  <a:cubicBezTo>
                    <a:pt x="151" y="170"/>
                    <a:pt x="148" y="165"/>
                    <a:pt x="146" y="163"/>
                  </a:cubicBezTo>
                  <a:cubicBezTo>
                    <a:pt x="144" y="162"/>
                    <a:pt x="141" y="165"/>
                    <a:pt x="140" y="164"/>
                  </a:cubicBezTo>
                  <a:cubicBezTo>
                    <a:pt x="138" y="161"/>
                    <a:pt x="138" y="160"/>
                    <a:pt x="134" y="159"/>
                  </a:cubicBezTo>
                  <a:cubicBezTo>
                    <a:pt x="131" y="158"/>
                    <a:pt x="134" y="155"/>
                    <a:pt x="129" y="155"/>
                  </a:cubicBezTo>
                  <a:cubicBezTo>
                    <a:pt x="128" y="156"/>
                    <a:pt x="128" y="158"/>
                    <a:pt x="127" y="159"/>
                  </a:cubicBezTo>
                  <a:cubicBezTo>
                    <a:pt x="123" y="159"/>
                    <a:pt x="123" y="157"/>
                    <a:pt x="120" y="157"/>
                  </a:cubicBezTo>
                  <a:cubicBezTo>
                    <a:pt x="118" y="157"/>
                    <a:pt x="117" y="160"/>
                    <a:pt x="114" y="160"/>
                  </a:cubicBezTo>
                  <a:cubicBezTo>
                    <a:pt x="109" y="160"/>
                    <a:pt x="111" y="171"/>
                    <a:pt x="107" y="168"/>
                  </a:cubicBezTo>
                  <a:cubicBezTo>
                    <a:pt x="106" y="167"/>
                    <a:pt x="102" y="164"/>
                    <a:pt x="101" y="166"/>
                  </a:cubicBezTo>
                  <a:cubicBezTo>
                    <a:pt x="97" y="171"/>
                    <a:pt x="93" y="164"/>
                    <a:pt x="90" y="164"/>
                  </a:cubicBezTo>
                  <a:cubicBezTo>
                    <a:pt x="86" y="164"/>
                    <a:pt x="84" y="156"/>
                    <a:pt x="84" y="153"/>
                  </a:cubicBezTo>
                  <a:cubicBezTo>
                    <a:pt x="83" y="152"/>
                    <a:pt x="78" y="151"/>
                    <a:pt x="77" y="151"/>
                  </a:cubicBezTo>
                  <a:cubicBezTo>
                    <a:pt x="76" y="150"/>
                    <a:pt x="74" y="151"/>
                    <a:pt x="73" y="150"/>
                  </a:cubicBezTo>
                  <a:cubicBezTo>
                    <a:pt x="72" y="148"/>
                    <a:pt x="69" y="145"/>
                    <a:pt x="69" y="142"/>
                  </a:cubicBezTo>
                  <a:cubicBezTo>
                    <a:pt x="70" y="139"/>
                    <a:pt x="68" y="136"/>
                    <a:pt x="65" y="134"/>
                  </a:cubicBezTo>
                  <a:cubicBezTo>
                    <a:pt x="63" y="133"/>
                    <a:pt x="61" y="132"/>
                    <a:pt x="63" y="131"/>
                  </a:cubicBezTo>
                  <a:cubicBezTo>
                    <a:pt x="66" y="129"/>
                    <a:pt x="64" y="123"/>
                    <a:pt x="63" y="121"/>
                  </a:cubicBezTo>
                  <a:cubicBezTo>
                    <a:pt x="62" y="121"/>
                    <a:pt x="61" y="121"/>
                    <a:pt x="59" y="121"/>
                  </a:cubicBezTo>
                  <a:cubicBezTo>
                    <a:pt x="58" y="120"/>
                    <a:pt x="57" y="118"/>
                    <a:pt x="55" y="118"/>
                  </a:cubicBezTo>
                  <a:cubicBezTo>
                    <a:pt x="55" y="119"/>
                    <a:pt x="53" y="120"/>
                    <a:pt x="52" y="119"/>
                  </a:cubicBezTo>
                  <a:cubicBezTo>
                    <a:pt x="50" y="117"/>
                    <a:pt x="50" y="110"/>
                    <a:pt x="49" y="107"/>
                  </a:cubicBezTo>
                  <a:cubicBezTo>
                    <a:pt x="48" y="107"/>
                    <a:pt x="46" y="108"/>
                    <a:pt x="45" y="106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39" y="99"/>
                    <a:pt x="40" y="95"/>
                    <a:pt x="40" y="90"/>
                  </a:cubicBezTo>
                  <a:cubicBezTo>
                    <a:pt x="40" y="89"/>
                    <a:pt x="36" y="82"/>
                    <a:pt x="35" y="82"/>
                  </a:cubicBezTo>
                  <a:cubicBezTo>
                    <a:pt x="32" y="83"/>
                    <a:pt x="32" y="84"/>
                    <a:pt x="31" y="85"/>
                  </a:cubicBezTo>
                  <a:cubicBezTo>
                    <a:pt x="30" y="85"/>
                    <a:pt x="29" y="85"/>
                    <a:pt x="28" y="85"/>
                  </a:cubicBezTo>
                  <a:cubicBezTo>
                    <a:pt x="27" y="86"/>
                    <a:pt x="26" y="87"/>
                    <a:pt x="25" y="86"/>
                  </a:cubicBezTo>
                  <a:cubicBezTo>
                    <a:pt x="24" y="84"/>
                    <a:pt x="23" y="87"/>
                    <a:pt x="21" y="87"/>
                  </a:cubicBezTo>
                  <a:cubicBezTo>
                    <a:pt x="20" y="87"/>
                    <a:pt x="19" y="85"/>
                    <a:pt x="19" y="83"/>
                  </a:cubicBezTo>
                  <a:cubicBezTo>
                    <a:pt x="18" y="81"/>
                    <a:pt x="14" y="83"/>
                    <a:pt x="14" y="80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8" y="81"/>
                    <a:pt x="7" y="80"/>
                    <a:pt x="7" y="80"/>
                  </a:cubicBezTo>
                  <a:cubicBezTo>
                    <a:pt x="5" y="79"/>
                    <a:pt x="9" y="74"/>
                    <a:pt x="9" y="73"/>
                  </a:cubicBezTo>
                  <a:cubicBezTo>
                    <a:pt x="9" y="71"/>
                    <a:pt x="10" y="67"/>
                    <a:pt x="8" y="67"/>
                  </a:cubicBezTo>
                  <a:cubicBezTo>
                    <a:pt x="4" y="68"/>
                    <a:pt x="9" y="62"/>
                    <a:pt x="10" y="62"/>
                  </a:cubicBezTo>
                  <a:cubicBezTo>
                    <a:pt x="10" y="59"/>
                    <a:pt x="10" y="59"/>
                    <a:pt x="11" y="57"/>
                  </a:cubicBezTo>
                  <a:cubicBezTo>
                    <a:pt x="13" y="53"/>
                    <a:pt x="13" y="57"/>
                    <a:pt x="15" y="55"/>
                  </a:cubicBezTo>
                  <a:cubicBezTo>
                    <a:pt x="15" y="54"/>
                    <a:pt x="15" y="52"/>
                    <a:pt x="15" y="52"/>
                  </a:cubicBezTo>
                  <a:cubicBezTo>
                    <a:pt x="14" y="51"/>
                    <a:pt x="15" y="51"/>
                    <a:pt x="15" y="50"/>
                  </a:cubicBezTo>
                  <a:cubicBezTo>
                    <a:pt x="16" y="49"/>
                    <a:pt x="14" y="48"/>
                    <a:pt x="14" y="47"/>
                  </a:cubicBezTo>
                  <a:cubicBezTo>
                    <a:pt x="11" y="46"/>
                    <a:pt x="6" y="36"/>
                    <a:pt x="6" y="33"/>
                  </a:cubicBezTo>
                  <a:cubicBezTo>
                    <a:pt x="5" y="29"/>
                    <a:pt x="0" y="28"/>
                    <a:pt x="2" y="23"/>
                  </a:cubicBezTo>
                  <a:cubicBezTo>
                    <a:pt x="3" y="23"/>
                    <a:pt x="7" y="20"/>
                    <a:pt x="8" y="21"/>
                  </a:cubicBezTo>
                  <a:cubicBezTo>
                    <a:pt x="9" y="22"/>
                    <a:pt x="12" y="20"/>
                    <a:pt x="13" y="18"/>
                  </a:cubicBezTo>
                  <a:cubicBezTo>
                    <a:pt x="16" y="12"/>
                    <a:pt x="20" y="15"/>
                    <a:pt x="20" y="7"/>
                  </a:cubicBezTo>
                  <a:cubicBezTo>
                    <a:pt x="21" y="7"/>
                    <a:pt x="22" y="5"/>
                    <a:pt x="23" y="5"/>
                  </a:cubicBezTo>
                  <a:cubicBezTo>
                    <a:pt x="25" y="5"/>
                    <a:pt x="27" y="7"/>
                    <a:pt x="28" y="7"/>
                  </a:cubicBezTo>
                  <a:cubicBezTo>
                    <a:pt x="30" y="9"/>
                    <a:pt x="34" y="12"/>
                    <a:pt x="33" y="8"/>
                  </a:cubicBezTo>
                  <a:cubicBezTo>
                    <a:pt x="32" y="0"/>
                    <a:pt x="38" y="1"/>
                    <a:pt x="43" y="0"/>
                  </a:cubicBezTo>
                  <a:cubicBezTo>
                    <a:pt x="44" y="2"/>
                    <a:pt x="49" y="6"/>
                    <a:pt x="51" y="5"/>
                  </a:cubicBezTo>
                  <a:cubicBezTo>
                    <a:pt x="56" y="3"/>
                    <a:pt x="55" y="12"/>
                    <a:pt x="58" y="8"/>
                  </a:cubicBezTo>
                  <a:cubicBezTo>
                    <a:pt x="61" y="6"/>
                    <a:pt x="60" y="2"/>
                    <a:pt x="63" y="4"/>
                  </a:cubicBezTo>
                  <a:cubicBezTo>
                    <a:pt x="65" y="7"/>
                    <a:pt x="64" y="2"/>
                    <a:pt x="66" y="3"/>
                  </a:cubicBezTo>
                  <a:cubicBezTo>
                    <a:pt x="67" y="4"/>
                    <a:pt x="68" y="4"/>
                    <a:pt x="69" y="3"/>
                  </a:cubicBezTo>
                  <a:cubicBezTo>
                    <a:pt x="70" y="3"/>
                    <a:pt x="72" y="4"/>
                    <a:pt x="73" y="3"/>
                  </a:cubicBezTo>
                  <a:cubicBezTo>
                    <a:pt x="73" y="3"/>
                    <a:pt x="73" y="3"/>
                    <a:pt x="73" y="3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9" y="11"/>
                    <a:pt x="78" y="12"/>
                    <a:pt x="84" y="15"/>
                  </a:cubicBezTo>
                  <a:cubicBezTo>
                    <a:pt x="86" y="16"/>
                    <a:pt x="87" y="19"/>
                    <a:pt x="89" y="18"/>
                  </a:cubicBezTo>
                  <a:cubicBezTo>
                    <a:pt x="92" y="18"/>
                    <a:pt x="93" y="15"/>
                    <a:pt x="93" y="13"/>
                  </a:cubicBezTo>
                  <a:cubicBezTo>
                    <a:pt x="94" y="13"/>
                    <a:pt x="101" y="11"/>
                    <a:pt x="100" y="14"/>
                  </a:cubicBezTo>
                  <a:cubicBezTo>
                    <a:pt x="99" y="17"/>
                    <a:pt x="96" y="19"/>
                    <a:pt x="96" y="21"/>
                  </a:cubicBezTo>
                  <a:cubicBezTo>
                    <a:pt x="95" y="22"/>
                    <a:pt x="99" y="27"/>
                    <a:pt x="100" y="27"/>
                  </a:cubicBezTo>
                  <a:cubicBezTo>
                    <a:pt x="103" y="28"/>
                    <a:pt x="103" y="23"/>
                    <a:pt x="105" y="23"/>
                  </a:cubicBezTo>
                  <a:cubicBezTo>
                    <a:pt x="109" y="23"/>
                    <a:pt x="109" y="23"/>
                    <a:pt x="110" y="27"/>
                  </a:cubicBezTo>
                  <a:cubicBezTo>
                    <a:pt x="111" y="29"/>
                    <a:pt x="113" y="30"/>
                    <a:pt x="113" y="33"/>
                  </a:cubicBezTo>
                  <a:cubicBezTo>
                    <a:pt x="113" y="34"/>
                    <a:pt x="121" y="40"/>
                    <a:pt x="121" y="39"/>
                  </a:cubicBezTo>
                  <a:cubicBezTo>
                    <a:pt x="122" y="38"/>
                    <a:pt x="124" y="35"/>
                    <a:pt x="125" y="38"/>
                  </a:cubicBezTo>
                  <a:cubicBezTo>
                    <a:pt x="126" y="39"/>
                    <a:pt x="130" y="39"/>
                    <a:pt x="129" y="41"/>
                  </a:cubicBezTo>
                  <a:cubicBezTo>
                    <a:pt x="129" y="42"/>
                    <a:pt x="129" y="44"/>
                    <a:pt x="129" y="44"/>
                  </a:cubicBezTo>
                  <a:cubicBezTo>
                    <a:pt x="131" y="46"/>
                    <a:pt x="136" y="44"/>
                    <a:pt x="138" y="44"/>
                  </a:cubicBezTo>
                  <a:cubicBezTo>
                    <a:pt x="140" y="44"/>
                    <a:pt x="140" y="45"/>
                    <a:pt x="140" y="47"/>
                  </a:cubicBezTo>
                  <a:cubicBezTo>
                    <a:pt x="139" y="49"/>
                    <a:pt x="139" y="52"/>
                    <a:pt x="140" y="54"/>
                  </a:cubicBezTo>
                  <a:cubicBezTo>
                    <a:pt x="140" y="56"/>
                    <a:pt x="142" y="57"/>
                    <a:pt x="145" y="58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4"/>
            <p:cNvSpPr>
              <a:spLocks/>
            </p:cNvSpPr>
            <p:nvPr/>
          </p:nvSpPr>
          <p:spPr bwMode="auto">
            <a:xfrm>
              <a:off x="6164265" y="3632205"/>
              <a:ext cx="750888" cy="644526"/>
            </a:xfrm>
            <a:custGeom>
              <a:avLst/>
              <a:gdLst>
                <a:gd name="T0" fmla="*/ 144 w 200"/>
                <a:gd name="T1" fmla="*/ 62 h 171"/>
                <a:gd name="T2" fmla="*/ 156 w 200"/>
                <a:gd name="T3" fmla="*/ 63 h 171"/>
                <a:gd name="T4" fmla="*/ 157 w 200"/>
                <a:gd name="T5" fmla="*/ 69 h 171"/>
                <a:gd name="T6" fmla="*/ 166 w 200"/>
                <a:gd name="T7" fmla="*/ 74 h 171"/>
                <a:gd name="T8" fmla="*/ 170 w 200"/>
                <a:gd name="T9" fmla="*/ 79 h 171"/>
                <a:gd name="T10" fmla="*/ 172 w 200"/>
                <a:gd name="T11" fmla="*/ 90 h 171"/>
                <a:gd name="T12" fmla="*/ 168 w 200"/>
                <a:gd name="T13" fmla="*/ 96 h 171"/>
                <a:gd name="T14" fmla="*/ 185 w 200"/>
                <a:gd name="T15" fmla="*/ 101 h 171"/>
                <a:gd name="T16" fmla="*/ 194 w 200"/>
                <a:gd name="T17" fmla="*/ 105 h 171"/>
                <a:gd name="T18" fmla="*/ 199 w 200"/>
                <a:gd name="T19" fmla="*/ 115 h 171"/>
                <a:gd name="T20" fmla="*/ 195 w 200"/>
                <a:gd name="T21" fmla="*/ 116 h 171"/>
                <a:gd name="T22" fmla="*/ 190 w 200"/>
                <a:gd name="T23" fmla="*/ 125 h 171"/>
                <a:gd name="T24" fmla="*/ 183 w 200"/>
                <a:gd name="T25" fmla="*/ 134 h 171"/>
                <a:gd name="T26" fmla="*/ 183 w 200"/>
                <a:gd name="T27" fmla="*/ 146 h 171"/>
                <a:gd name="T28" fmla="*/ 184 w 200"/>
                <a:gd name="T29" fmla="*/ 159 h 171"/>
                <a:gd name="T30" fmla="*/ 184 w 200"/>
                <a:gd name="T31" fmla="*/ 163 h 171"/>
                <a:gd name="T32" fmla="*/ 171 w 200"/>
                <a:gd name="T33" fmla="*/ 164 h 171"/>
                <a:gd name="T34" fmla="*/ 170 w 200"/>
                <a:gd name="T35" fmla="*/ 163 h 171"/>
                <a:gd name="T36" fmla="*/ 159 w 200"/>
                <a:gd name="T37" fmla="*/ 155 h 171"/>
                <a:gd name="T38" fmla="*/ 152 w 200"/>
                <a:gd name="T39" fmla="*/ 163 h 171"/>
                <a:gd name="T40" fmla="*/ 140 w 200"/>
                <a:gd name="T41" fmla="*/ 164 h 171"/>
                <a:gd name="T42" fmla="*/ 129 w 200"/>
                <a:gd name="T43" fmla="*/ 155 h 171"/>
                <a:gd name="T44" fmla="*/ 120 w 200"/>
                <a:gd name="T45" fmla="*/ 157 h 171"/>
                <a:gd name="T46" fmla="*/ 107 w 200"/>
                <a:gd name="T47" fmla="*/ 168 h 171"/>
                <a:gd name="T48" fmla="*/ 90 w 200"/>
                <a:gd name="T49" fmla="*/ 164 h 171"/>
                <a:gd name="T50" fmla="*/ 77 w 200"/>
                <a:gd name="T51" fmla="*/ 151 h 171"/>
                <a:gd name="T52" fmla="*/ 69 w 200"/>
                <a:gd name="T53" fmla="*/ 142 h 171"/>
                <a:gd name="T54" fmla="*/ 63 w 200"/>
                <a:gd name="T55" fmla="*/ 131 h 171"/>
                <a:gd name="T56" fmla="*/ 59 w 200"/>
                <a:gd name="T57" fmla="*/ 121 h 171"/>
                <a:gd name="T58" fmla="*/ 52 w 200"/>
                <a:gd name="T59" fmla="*/ 119 h 171"/>
                <a:gd name="T60" fmla="*/ 45 w 200"/>
                <a:gd name="T61" fmla="*/ 106 h 171"/>
                <a:gd name="T62" fmla="*/ 40 w 200"/>
                <a:gd name="T63" fmla="*/ 90 h 171"/>
                <a:gd name="T64" fmla="*/ 31 w 200"/>
                <a:gd name="T65" fmla="*/ 85 h 171"/>
                <a:gd name="T66" fmla="*/ 25 w 200"/>
                <a:gd name="T67" fmla="*/ 86 h 171"/>
                <a:gd name="T68" fmla="*/ 19 w 200"/>
                <a:gd name="T69" fmla="*/ 83 h 171"/>
                <a:gd name="T70" fmla="*/ 8 w 200"/>
                <a:gd name="T71" fmla="*/ 81 h 171"/>
                <a:gd name="T72" fmla="*/ 7 w 200"/>
                <a:gd name="T73" fmla="*/ 80 h 171"/>
                <a:gd name="T74" fmla="*/ 8 w 200"/>
                <a:gd name="T75" fmla="*/ 67 h 171"/>
                <a:gd name="T76" fmla="*/ 11 w 200"/>
                <a:gd name="T77" fmla="*/ 57 h 171"/>
                <a:gd name="T78" fmla="*/ 15 w 200"/>
                <a:gd name="T79" fmla="*/ 52 h 171"/>
                <a:gd name="T80" fmla="*/ 14 w 200"/>
                <a:gd name="T81" fmla="*/ 47 h 171"/>
                <a:gd name="T82" fmla="*/ 2 w 200"/>
                <a:gd name="T83" fmla="*/ 23 h 171"/>
                <a:gd name="T84" fmla="*/ 13 w 200"/>
                <a:gd name="T85" fmla="*/ 18 h 171"/>
                <a:gd name="T86" fmla="*/ 23 w 200"/>
                <a:gd name="T87" fmla="*/ 5 h 171"/>
                <a:gd name="T88" fmla="*/ 33 w 200"/>
                <a:gd name="T89" fmla="*/ 8 h 171"/>
                <a:gd name="T90" fmla="*/ 51 w 200"/>
                <a:gd name="T91" fmla="*/ 5 h 171"/>
                <a:gd name="T92" fmla="*/ 63 w 200"/>
                <a:gd name="T93" fmla="*/ 4 h 171"/>
                <a:gd name="T94" fmla="*/ 69 w 200"/>
                <a:gd name="T95" fmla="*/ 3 h 171"/>
                <a:gd name="T96" fmla="*/ 73 w 200"/>
                <a:gd name="T97" fmla="*/ 3 h 171"/>
                <a:gd name="T98" fmla="*/ 84 w 200"/>
                <a:gd name="T99" fmla="*/ 15 h 171"/>
                <a:gd name="T100" fmla="*/ 93 w 200"/>
                <a:gd name="T101" fmla="*/ 13 h 171"/>
                <a:gd name="T102" fmla="*/ 96 w 200"/>
                <a:gd name="T103" fmla="*/ 21 h 171"/>
                <a:gd name="T104" fmla="*/ 105 w 200"/>
                <a:gd name="T105" fmla="*/ 23 h 171"/>
                <a:gd name="T106" fmla="*/ 113 w 200"/>
                <a:gd name="T107" fmla="*/ 33 h 171"/>
                <a:gd name="T108" fmla="*/ 125 w 200"/>
                <a:gd name="T109" fmla="*/ 38 h 171"/>
                <a:gd name="T110" fmla="*/ 129 w 200"/>
                <a:gd name="T111" fmla="*/ 44 h 171"/>
                <a:gd name="T112" fmla="*/ 140 w 200"/>
                <a:gd name="T113" fmla="*/ 47 h 171"/>
                <a:gd name="T114" fmla="*/ 145 w 200"/>
                <a:gd name="T115" fmla="*/ 58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0" h="171">
                  <a:moveTo>
                    <a:pt x="145" y="58"/>
                  </a:moveTo>
                  <a:cubicBezTo>
                    <a:pt x="144" y="62"/>
                    <a:pt x="144" y="62"/>
                    <a:pt x="144" y="62"/>
                  </a:cubicBezTo>
                  <a:cubicBezTo>
                    <a:pt x="147" y="63"/>
                    <a:pt x="147" y="64"/>
                    <a:pt x="150" y="64"/>
                  </a:cubicBezTo>
                  <a:cubicBezTo>
                    <a:pt x="152" y="64"/>
                    <a:pt x="155" y="63"/>
                    <a:pt x="156" y="63"/>
                  </a:cubicBezTo>
                  <a:cubicBezTo>
                    <a:pt x="157" y="64"/>
                    <a:pt x="156" y="65"/>
                    <a:pt x="156" y="66"/>
                  </a:cubicBezTo>
                  <a:cubicBezTo>
                    <a:pt x="156" y="67"/>
                    <a:pt x="157" y="68"/>
                    <a:pt x="157" y="69"/>
                  </a:cubicBezTo>
                  <a:cubicBezTo>
                    <a:pt x="158" y="72"/>
                    <a:pt x="159" y="72"/>
                    <a:pt x="162" y="72"/>
                  </a:cubicBezTo>
                  <a:cubicBezTo>
                    <a:pt x="164" y="72"/>
                    <a:pt x="165" y="74"/>
                    <a:pt x="166" y="74"/>
                  </a:cubicBezTo>
                  <a:cubicBezTo>
                    <a:pt x="168" y="75"/>
                    <a:pt x="171" y="75"/>
                    <a:pt x="171" y="77"/>
                  </a:cubicBezTo>
                  <a:cubicBezTo>
                    <a:pt x="171" y="77"/>
                    <a:pt x="170" y="78"/>
                    <a:pt x="170" y="79"/>
                  </a:cubicBezTo>
                  <a:cubicBezTo>
                    <a:pt x="169" y="81"/>
                    <a:pt x="170" y="82"/>
                    <a:pt x="170" y="84"/>
                  </a:cubicBezTo>
                  <a:cubicBezTo>
                    <a:pt x="172" y="86"/>
                    <a:pt x="174" y="86"/>
                    <a:pt x="172" y="90"/>
                  </a:cubicBezTo>
                  <a:cubicBezTo>
                    <a:pt x="171" y="92"/>
                    <a:pt x="164" y="93"/>
                    <a:pt x="165" y="96"/>
                  </a:cubicBezTo>
                  <a:cubicBezTo>
                    <a:pt x="165" y="99"/>
                    <a:pt x="166" y="97"/>
                    <a:pt x="168" y="96"/>
                  </a:cubicBezTo>
                  <a:cubicBezTo>
                    <a:pt x="170" y="96"/>
                    <a:pt x="176" y="96"/>
                    <a:pt x="178" y="98"/>
                  </a:cubicBezTo>
                  <a:cubicBezTo>
                    <a:pt x="181" y="99"/>
                    <a:pt x="183" y="98"/>
                    <a:pt x="185" y="101"/>
                  </a:cubicBezTo>
                  <a:cubicBezTo>
                    <a:pt x="186" y="103"/>
                    <a:pt x="189" y="102"/>
                    <a:pt x="190" y="103"/>
                  </a:cubicBezTo>
                  <a:cubicBezTo>
                    <a:pt x="192" y="104"/>
                    <a:pt x="192" y="105"/>
                    <a:pt x="194" y="105"/>
                  </a:cubicBezTo>
                  <a:cubicBezTo>
                    <a:pt x="199" y="104"/>
                    <a:pt x="200" y="108"/>
                    <a:pt x="200" y="112"/>
                  </a:cubicBezTo>
                  <a:cubicBezTo>
                    <a:pt x="199" y="115"/>
                    <a:pt x="199" y="115"/>
                    <a:pt x="199" y="115"/>
                  </a:cubicBezTo>
                  <a:cubicBezTo>
                    <a:pt x="199" y="115"/>
                    <a:pt x="199" y="115"/>
                    <a:pt x="199" y="115"/>
                  </a:cubicBezTo>
                  <a:cubicBezTo>
                    <a:pt x="195" y="116"/>
                    <a:pt x="195" y="116"/>
                    <a:pt x="195" y="116"/>
                  </a:cubicBezTo>
                  <a:cubicBezTo>
                    <a:pt x="194" y="117"/>
                    <a:pt x="193" y="118"/>
                    <a:pt x="193" y="119"/>
                  </a:cubicBezTo>
                  <a:cubicBezTo>
                    <a:pt x="192" y="120"/>
                    <a:pt x="191" y="123"/>
                    <a:pt x="190" y="125"/>
                  </a:cubicBezTo>
                  <a:cubicBezTo>
                    <a:pt x="189" y="129"/>
                    <a:pt x="185" y="125"/>
                    <a:pt x="185" y="130"/>
                  </a:cubicBezTo>
                  <a:cubicBezTo>
                    <a:pt x="185" y="133"/>
                    <a:pt x="183" y="132"/>
                    <a:pt x="183" y="134"/>
                  </a:cubicBezTo>
                  <a:cubicBezTo>
                    <a:pt x="182" y="136"/>
                    <a:pt x="183" y="138"/>
                    <a:pt x="182" y="140"/>
                  </a:cubicBezTo>
                  <a:cubicBezTo>
                    <a:pt x="182" y="142"/>
                    <a:pt x="183" y="144"/>
                    <a:pt x="183" y="146"/>
                  </a:cubicBezTo>
                  <a:cubicBezTo>
                    <a:pt x="183" y="148"/>
                    <a:pt x="186" y="150"/>
                    <a:pt x="187" y="153"/>
                  </a:cubicBezTo>
                  <a:cubicBezTo>
                    <a:pt x="188" y="155"/>
                    <a:pt x="186" y="157"/>
                    <a:pt x="184" y="159"/>
                  </a:cubicBezTo>
                  <a:cubicBezTo>
                    <a:pt x="184" y="163"/>
                    <a:pt x="184" y="163"/>
                    <a:pt x="184" y="163"/>
                  </a:cubicBezTo>
                  <a:cubicBezTo>
                    <a:pt x="184" y="163"/>
                    <a:pt x="184" y="163"/>
                    <a:pt x="184" y="163"/>
                  </a:cubicBezTo>
                  <a:cubicBezTo>
                    <a:pt x="175" y="168"/>
                    <a:pt x="175" y="168"/>
                    <a:pt x="175" y="168"/>
                  </a:cubicBezTo>
                  <a:cubicBezTo>
                    <a:pt x="170" y="170"/>
                    <a:pt x="172" y="164"/>
                    <a:pt x="171" y="164"/>
                  </a:cubicBezTo>
                  <a:cubicBezTo>
                    <a:pt x="171" y="163"/>
                    <a:pt x="170" y="163"/>
                    <a:pt x="170" y="163"/>
                  </a:cubicBezTo>
                  <a:cubicBezTo>
                    <a:pt x="170" y="163"/>
                    <a:pt x="170" y="163"/>
                    <a:pt x="170" y="163"/>
                  </a:cubicBezTo>
                  <a:cubicBezTo>
                    <a:pt x="168" y="163"/>
                    <a:pt x="164" y="163"/>
                    <a:pt x="161" y="163"/>
                  </a:cubicBezTo>
                  <a:cubicBezTo>
                    <a:pt x="158" y="162"/>
                    <a:pt x="162" y="156"/>
                    <a:pt x="159" y="155"/>
                  </a:cubicBezTo>
                  <a:cubicBezTo>
                    <a:pt x="156" y="154"/>
                    <a:pt x="157" y="153"/>
                    <a:pt x="155" y="155"/>
                  </a:cubicBezTo>
                  <a:cubicBezTo>
                    <a:pt x="154" y="156"/>
                    <a:pt x="152" y="161"/>
                    <a:pt x="152" y="163"/>
                  </a:cubicBezTo>
                  <a:cubicBezTo>
                    <a:pt x="151" y="170"/>
                    <a:pt x="148" y="165"/>
                    <a:pt x="146" y="163"/>
                  </a:cubicBezTo>
                  <a:cubicBezTo>
                    <a:pt x="144" y="162"/>
                    <a:pt x="141" y="165"/>
                    <a:pt x="140" y="164"/>
                  </a:cubicBezTo>
                  <a:cubicBezTo>
                    <a:pt x="138" y="161"/>
                    <a:pt x="138" y="160"/>
                    <a:pt x="134" y="159"/>
                  </a:cubicBezTo>
                  <a:cubicBezTo>
                    <a:pt x="131" y="158"/>
                    <a:pt x="134" y="155"/>
                    <a:pt x="129" y="155"/>
                  </a:cubicBezTo>
                  <a:cubicBezTo>
                    <a:pt x="128" y="156"/>
                    <a:pt x="128" y="158"/>
                    <a:pt x="127" y="159"/>
                  </a:cubicBezTo>
                  <a:cubicBezTo>
                    <a:pt x="123" y="159"/>
                    <a:pt x="123" y="157"/>
                    <a:pt x="120" y="157"/>
                  </a:cubicBezTo>
                  <a:cubicBezTo>
                    <a:pt x="118" y="157"/>
                    <a:pt x="117" y="160"/>
                    <a:pt x="114" y="160"/>
                  </a:cubicBezTo>
                  <a:cubicBezTo>
                    <a:pt x="109" y="160"/>
                    <a:pt x="111" y="171"/>
                    <a:pt x="107" y="168"/>
                  </a:cubicBezTo>
                  <a:cubicBezTo>
                    <a:pt x="106" y="167"/>
                    <a:pt x="102" y="164"/>
                    <a:pt x="101" y="166"/>
                  </a:cubicBezTo>
                  <a:cubicBezTo>
                    <a:pt x="97" y="171"/>
                    <a:pt x="93" y="164"/>
                    <a:pt x="90" y="164"/>
                  </a:cubicBezTo>
                  <a:cubicBezTo>
                    <a:pt x="86" y="164"/>
                    <a:pt x="84" y="156"/>
                    <a:pt x="84" y="153"/>
                  </a:cubicBezTo>
                  <a:cubicBezTo>
                    <a:pt x="83" y="152"/>
                    <a:pt x="78" y="151"/>
                    <a:pt x="77" y="151"/>
                  </a:cubicBezTo>
                  <a:cubicBezTo>
                    <a:pt x="76" y="150"/>
                    <a:pt x="74" y="151"/>
                    <a:pt x="73" y="150"/>
                  </a:cubicBezTo>
                  <a:cubicBezTo>
                    <a:pt x="72" y="148"/>
                    <a:pt x="69" y="145"/>
                    <a:pt x="69" y="142"/>
                  </a:cubicBezTo>
                  <a:cubicBezTo>
                    <a:pt x="70" y="139"/>
                    <a:pt x="68" y="136"/>
                    <a:pt x="65" y="134"/>
                  </a:cubicBezTo>
                  <a:cubicBezTo>
                    <a:pt x="63" y="133"/>
                    <a:pt x="61" y="132"/>
                    <a:pt x="63" y="131"/>
                  </a:cubicBezTo>
                  <a:cubicBezTo>
                    <a:pt x="66" y="129"/>
                    <a:pt x="64" y="123"/>
                    <a:pt x="63" y="121"/>
                  </a:cubicBezTo>
                  <a:cubicBezTo>
                    <a:pt x="62" y="121"/>
                    <a:pt x="61" y="121"/>
                    <a:pt x="59" y="121"/>
                  </a:cubicBezTo>
                  <a:cubicBezTo>
                    <a:pt x="58" y="120"/>
                    <a:pt x="57" y="118"/>
                    <a:pt x="55" y="118"/>
                  </a:cubicBezTo>
                  <a:cubicBezTo>
                    <a:pt x="55" y="119"/>
                    <a:pt x="53" y="120"/>
                    <a:pt x="52" y="119"/>
                  </a:cubicBezTo>
                  <a:cubicBezTo>
                    <a:pt x="50" y="117"/>
                    <a:pt x="50" y="110"/>
                    <a:pt x="49" y="107"/>
                  </a:cubicBezTo>
                  <a:cubicBezTo>
                    <a:pt x="48" y="107"/>
                    <a:pt x="46" y="108"/>
                    <a:pt x="45" y="106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39" y="99"/>
                    <a:pt x="40" y="95"/>
                    <a:pt x="40" y="90"/>
                  </a:cubicBezTo>
                  <a:cubicBezTo>
                    <a:pt x="40" y="89"/>
                    <a:pt x="36" y="82"/>
                    <a:pt x="35" y="82"/>
                  </a:cubicBezTo>
                  <a:cubicBezTo>
                    <a:pt x="32" y="83"/>
                    <a:pt x="32" y="84"/>
                    <a:pt x="31" y="85"/>
                  </a:cubicBezTo>
                  <a:cubicBezTo>
                    <a:pt x="30" y="85"/>
                    <a:pt x="29" y="85"/>
                    <a:pt x="28" y="85"/>
                  </a:cubicBezTo>
                  <a:cubicBezTo>
                    <a:pt x="27" y="86"/>
                    <a:pt x="26" y="87"/>
                    <a:pt x="25" y="86"/>
                  </a:cubicBezTo>
                  <a:cubicBezTo>
                    <a:pt x="24" y="84"/>
                    <a:pt x="23" y="87"/>
                    <a:pt x="21" y="87"/>
                  </a:cubicBezTo>
                  <a:cubicBezTo>
                    <a:pt x="20" y="87"/>
                    <a:pt x="19" y="85"/>
                    <a:pt x="19" y="83"/>
                  </a:cubicBezTo>
                  <a:cubicBezTo>
                    <a:pt x="18" y="81"/>
                    <a:pt x="14" y="83"/>
                    <a:pt x="14" y="80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8" y="81"/>
                    <a:pt x="7" y="80"/>
                    <a:pt x="7" y="80"/>
                  </a:cubicBezTo>
                  <a:cubicBezTo>
                    <a:pt x="5" y="79"/>
                    <a:pt x="9" y="74"/>
                    <a:pt x="9" y="73"/>
                  </a:cubicBezTo>
                  <a:cubicBezTo>
                    <a:pt x="9" y="71"/>
                    <a:pt x="10" y="67"/>
                    <a:pt x="8" y="67"/>
                  </a:cubicBezTo>
                  <a:cubicBezTo>
                    <a:pt x="4" y="68"/>
                    <a:pt x="9" y="62"/>
                    <a:pt x="10" y="62"/>
                  </a:cubicBezTo>
                  <a:cubicBezTo>
                    <a:pt x="10" y="59"/>
                    <a:pt x="10" y="59"/>
                    <a:pt x="11" y="57"/>
                  </a:cubicBezTo>
                  <a:cubicBezTo>
                    <a:pt x="13" y="53"/>
                    <a:pt x="13" y="57"/>
                    <a:pt x="15" y="55"/>
                  </a:cubicBezTo>
                  <a:cubicBezTo>
                    <a:pt x="15" y="54"/>
                    <a:pt x="15" y="52"/>
                    <a:pt x="15" y="52"/>
                  </a:cubicBezTo>
                  <a:cubicBezTo>
                    <a:pt x="14" y="51"/>
                    <a:pt x="15" y="51"/>
                    <a:pt x="15" y="50"/>
                  </a:cubicBezTo>
                  <a:cubicBezTo>
                    <a:pt x="16" y="49"/>
                    <a:pt x="14" y="48"/>
                    <a:pt x="14" y="47"/>
                  </a:cubicBezTo>
                  <a:cubicBezTo>
                    <a:pt x="11" y="46"/>
                    <a:pt x="6" y="36"/>
                    <a:pt x="6" y="33"/>
                  </a:cubicBezTo>
                  <a:cubicBezTo>
                    <a:pt x="5" y="29"/>
                    <a:pt x="0" y="28"/>
                    <a:pt x="2" y="23"/>
                  </a:cubicBezTo>
                  <a:cubicBezTo>
                    <a:pt x="3" y="23"/>
                    <a:pt x="7" y="20"/>
                    <a:pt x="8" y="21"/>
                  </a:cubicBezTo>
                  <a:cubicBezTo>
                    <a:pt x="9" y="22"/>
                    <a:pt x="12" y="20"/>
                    <a:pt x="13" y="18"/>
                  </a:cubicBezTo>
                  <a:cubicBezTo>
                    <a:pt x="16" y="12"/>
                    <a:pt x="20" y="15"/>
                    <a:pt x="20" y="7"/>
                  </a:cubicBezTo>
                  <a:cubicBezTo>
                    <a:pt x="21" y="7"/>
                    <a:pt x="22" y="5"/>
                    <a:pt x="23" y="5"/>
                  </a:cubicBezTo>
                  <a:cubicBezTo>
                    <a:pt x="25" y="5"/>
                    <a:pt x="27" y="7"/>
                    <a:pt x="28" y="7"/>
                  </a:cubicBezTo>
                  <a:cubicBezTo>
                    <a:pt x="30" y="9"/>
                    <a:pt x="34" y="12"/>
                    <a:pt x="33" y="8"/>
                  </a:cubicBezTo>
                  <a:cubicBezTo>
                    <a:pt x="32" y="0"/>
                    <a:pt x="38" y="1"/>
                    <a:pt x="43" y="0"/>
                  </a:cubicBezTo>
                  <a:cubicBezTo>
                    <a:pt x="44" y="2"/>
                    <a:pt x="49" y="6"/>
                    <a:pt x="51" y="5"/>
                  </a:cubicBezTo>
                  <a:cubicBezTo>
                    <a:pt x="56" y="3"/>
                    <a:pt x="55" y="12"/>
                    <a:pt x="58" y="8"/>
                  </a:cubicBezTo>
                  <a:cubicBezTo>
                    <a:pt x="61" y="6"/>
                    <a:pt x="60" y="2"/>
                    <a:pt x="63" y="4"/>
                  </a:cubicBezTo>
                  <a:cubicBezTo>
                    <a:pt x="65" y="7"/>
                    <a:pt x="64" y="2"/>
                    <a:pt x="66" y="3"/>
                  </a:cubicBezTo>
                  <a:cubicBezTo>
                    <a:pt x="67" y="4"/>
                    <a:pt x="68" y="4"/>
                    <a:pt x="69" y="3"/>
                  </a:cubicBezTo>
                  <a:cubicBezTo>
                    <a:pt x="70" y="3"/>
                    <a:pt x="72" y="4"/>
                    <a:pt x="73" y="3"/>
                  </a:cubicBezTo>
                  <a:cubicBezTo>
                    <a:pt x="73" y="3"/>
                    <a:pt x="73" y="3"/>
                    <a:pt x="73" y="3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9" y="11"/>
                    <a:pt x="78" y="12"/>
                    <a:pt x="84" y="15"/>
                  </a:cubicBezTo>
                  <a:cubicBezTo>
                    <a:pt x="86" y="16"/>
                    <a:pt x="87" y="19"/>
                    <a:pt x="89" y="18"/>
                  </a:cubicBezTo>
                  <a:cubicBezTo>
                    <a:pt x="92" y="18"/>
                    <a:pt x="93" y="15"/>
                    <a:pt x="93" y="13"/>
                  </a:cubicBezTo>
                  <a:cubicBezTo>
                    <a:pt x="94" y="13"/>
                    <a:pt x="101" y="11"/>
                    <a:pt x="100" y="14"/>
                  </a:cubicBezTo>
                  <a:cubicBezTo>
                    <a:pt x="99" y="17"/>
                    <a:pt x="96" y="19"/>
                    <a:pt x="96" y="21"/>
                  </a:cubicBezTo>
                  <a:cubicBezTo>
                    <a:pt x="95" y="22"/>
                    <a:pt x="99" y="27"/>
                    <a:pt x="100" y="27"/>
                  </a:cubicBezTo>
                  <a:cubicBezTo>
                    <a:pt x="103" y="28"/>
                    <a:pt x="103" y="23"/>
                    <a:pt x="105" y="23"/>
                  </a:cubicBezTo>
                  <a:cubicBezTo>
                    <a:pt x="109" y="23"/>
                    <a:pt x="109" y="23"/>
                    <a:pt x="110" y="27"/>
                  </a:cubicBezTo>
                  <a:cubicBezTo>
                    <a:pt x="111" y="29"/>
                    <a:pt x="113" y="30"/>
                    <a:pt x="113" y="33"/>
                  </a:cubicBezTo>
                  <a:cubicBezTo>
                    <a:pt x="113" y="34"/>
                    <a:pt x="121" y="40"/>
                    <a:pt x="121" y="39"/>
                  </a:cubicBezTo>
                  <a:cubicBezTo>
                    <a:pt x="122" y="38"/>
                    <a:pt x="124" y="35"/>
                    <a:pt x="125" y="38"/>
                  </a:cubicBezTo>
                  <a:cubicBezTo>
                    <a:pt x="126" y="39"/>
                    <a:pt x="130" y="39"/>
                    <a:pt x="129" y="41"/>
                  </a:cubicBezTo>
                  <a:cubicBezTo>
                    <a:pt x="129" y="42"/>
                    <a:pt x="129" y="44"/>
                    <a:pt x="129" y="44"/>
                  </a:cubicBezTo>
                  <a:cubicBezTo>
                    <a:pt x="131" y="46"/>
                    <a:pt x="136" y="44"/>
                    <a:pt x="138" y="44"/>
                  </a:cubicBezTo>
                  <a:cubicBezTo>
                    <a:pt x="140" y="44"/>
                    <a:pt x="140" y="45"/>
                    <a:pt x="140" y="47"/>
                  </a:cubicBezTo>
                  <a:cubicBezTo>
                    <a:pt x="139" y="49"/>
                    <a:pt x="139" y="52"/>
                    <a:pt x="140" y="54"/>
                  </a:cubicBezTo>
                  <a:cubicBezTo>
                    <a:pt x="140" y="56"/>
                    <a:pt x="142" y="57"/>
                    <a:pt x="145" y="58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5"/>
            <p:cNvSpPr>
              <a:spLocks/>
            </p:cNvSpPr>
            <p:nvPr/>
          </p:nvSpPr>
          <p:spPr bwMode="auto">
            <a:xfrm>
              <a:off x="6937377" y="2538416"/>
              <a:ext cx="871538" cy="974726"/>
            </a:xfrm>
            <a:custGeom>
              <a:avLst/>
              <a:gdLst>
                <a:gd name="T0" fmla="*/ 151 w 232"/>
                <a:gd name="T1" fmla="*/ 231 h 259"/>
                <a:gd name="T2" fmla="*/ 158 w 232"/>
                <a:gd name="T3" fmla="*/ 224 h 259"/>
                <a:gd name="T4" fmla="*/ 162 w 232"/>
                <a:gd name="T5" fmla="*/ 214 h 259"/>
                <a:gd name="T6" fmla="*/ 162 w 232"/>
                <a:gd name="T7" fmla="*/ 202 h 259"/>
                <a:gd name="T8" fmla="*/ 165 w 232"/>
                <a:gd name="T9" fmla="*/ 192 h 259"/>
                <a:gd name="T10" fmla="*/ 158 w 232"/>
                <a:gd name="T11" fmla="*/ 189 h 259"/>
                <a:gd name="T12" fmla="*/ 148 w 232"/>
                <a:gd name="T13" fmla="*/ 181 h 259"/>
                <a:gd name="T14" fmla="*/ 150 w 232"/>
                <a:gd name="T15" fmla="*/ 158 h 259"/>
                <a:gd name="T16" fmla="*/ 156 w 232"/>
                <a:gd name="T17" fmla="*/ 139 h 259"/>
                <a:gd name="T18" fmla="*/ 174 w 232"/>
                <a:gd name="T19" fmla="*/ 116 h 259"/>
                <a:gd name="T20" fmla="*/ 162 w 232"/>
                <a:gd name="T21" fmla="*/ 104 h 259"/>
                <a:gd name="T22" fmla="*/ 158 w 232"/>
                <a:gd name="T23" fmla="*/ 84 h 259"/>
                <a:gd name="T24" fmla="*/ 177 w 232"/>
                <a:gd name="T25" fmla="*/ 62 h 259"/>
                <a:gd name="T26" fmla="*/ 200 w 232"/>
                <a:gd name="T27" fmla="*/ 61 h 259"/>
                <a:gd name="T28" fmla="*/ 223 w 232"/>
                <a:gd name="T29" fmla="*/ 50 h 259"/>
                <a:gd name="T30" fmla="*/ 232 w 232"/>
                <a:gd name="T31" fmla="*/ 35 h 259"/>
                <a:gd name="T32" fmla="*/ 217 w 232"/>
                <a:gd name="T33" fmla="*/ 36 h 259"/>
                <a:gd name="T34" fmla="*/ 180 w 232"/>
                <a:gd name="T35" fmla="*/ 34 h 259"/>
                <a:gd name="T36" fmla="*/ 114 w 232"/>
                <a:gd name="T37" fmla="*/ 11 h 259"/>
                <a:gd name="T38" fmla="*/ 80 w 232"/>
                <a:gd name="T39" fmla="*/ 2 h 259"/>
                <a:gd name="T40" fmla="*/ 72 w 232"/>
                <a:gd name="T41" fmla="*/ 12 h 259"/>
                <a:gd name="T42" fmla="*/ 71 w 232"/>
                <a:gd name="T43" fmla="*/ 31 h 259"/>
                <a:gd name="T44" fmla="*/ 62 w 232"/>
                <a:gd name="T45" fmla="*/ 49 h 259"/>
                <a:gd name="T46" fmla="*/ 56 w 232"/>
                <a:gd name="T47" fmla="*/ 63 h 259"/>
                <a:gd name="T48" fmla="*/ 61 w 232"/>
                <a:gd name="T49" fmla="*/ 80 h 259"/>
                <a:gd name="T50" fmla="*/ 74 w 232"/>
                <a:gd name="T51" fmla="*/ 88 h 259"/>
                <a:gd name="T52" fmla="*/ 61 w 232"/>
                <a:gd name="T53" fmla="*/ 92 h 259"/>
                <a:gd name="T54" fmla="*/ 45 w 232"/>
                <a:gd name="T55" fmla="*/ 103 h 259"/>
                <a:gd name="T56" fmla="*/ 24 w 232"/>
                <a:gd name="T57" fmla="*/ 109 h 259"/>
                <a:gd name="T58" fmla="*/ 19 w 232"/>
                <a:gd name="T59" fmla="*/ 121 h 259"/>
                <a:gd name="T60" fmla="*/ 18 w 232"/>
                <a:gd name="T61" fmla="*/ 136 h 259"/>
                <a:gd name="T62" fmla="*/ 9 w 232"/>
                <a:gd name="T63" fmla="*/ 152 h 259"/>
                <a:gd name="T64" fmla="*/ 1 w 232"/>
                <a:gd name="T65" fmla="*/ 170 h 259"/>
                <a:gd name="T66" fmla="*/ 29 w 232"/>
                <a:gd name="T67" fmla="*/ 181 h 259"/>
                <a:gd name="T68" fmla="*/ 21 w 232"/>
                <a:gd name="T69" fmla="*/ 194 h 259"/>
                <a:gd name="T70" fmla="*/ 20 w 232"/>
                <a:gd name="T71" fmla="*/ 205 h 259"/>
                <a:gd name="T72" fmla="*/ 25 w 232"/>
                <a:gd name="T73" fmla="*/ 208 h 259"/>
                <a:gd name="T74" fmla="*/ 33 w 232"/>
                <a:gd name="T75" fmla="*/ 208 h 259"/>
                <a:gd name="T76" fmla="*/ 36 w 232"/>
                <a:gd name="T77" fmla="*/ 217 h 259"/>
                <a:gd name="T78" fmla="*/ 32 w 232"/>
                <a:gd name="T79" fmla="*/ 226 h 259"/>
                <a:gd name="T80" fmla="*/ 44 w 232"/>
                <a:gd name="T81" fmla="*/ 244 h 259"/>
                <a:gd name="T82" fmla="*/ 57 w 232"/>
                <a:gd name="T83" fmla="*/ 259 h 259"/>
                <a:gd name="T84" fmla="*/ 67 w 232"/>
                <a:gd name="T85" fmla="*/ 245 h 259"/>
                <a:gd name="T86" fmla="*/ 97 w 232"/>
                <a:gd name="T87" fmla="*/ 241 h 259"/>
                <a:gd name="T88" fmla="*/ 126 w 232"/>
                <a:gd name="T89" fmla="*/ 242 h 259"/>
                <a:gd name="T90" fmla="*/ 141 w 232"/>
                <a:gd name="T91" fmla="*/ 247 h 259"/>
                <a:gd name="T92" fmla="*/ 151 w 232"/>
                <a:gd name="T93" fmla="*/ 239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32" h="259">
                  <a:moveTo>
                    <a:pt x="151" y="239"/>
                  </a:moveTo>
                  <a:cubicBezTo>
                    <a:pt x="151" y="238"/>
                    <a:pt x="152" y="234"/>
                    <a:pt x="152" y="233"/>
                  </a:cubicBezTo>
                  <a:cubicBezTo>
                    <a:pt x="151" y="232"/>
                    <a:pt x="152" y="231"/>
                    <a:pt x="151" y="231"/>
                  </a:cubicBezTo>
                  <a:cubicBezTo>
                    <a:pt x="149" y="230"/>
                    <a:pt x="149" y="229"/>
                    <a:pt x="149" y="227"/>
                  </a:cubicBezTo>
                  <a:cubicBezTo>
                    <a:pt x="150" y="225"/>
                    <a:pt x="149" y="223"/>
                    <a:pt x="150" y="221"/>
                  </a:cubicBezTo>
                  <a:cubicBezTo>
                    <a:pt x="152" y="221"/>
                    <a:pt x="156" y="224"/>
                    <a:pt x="158" y="224"/>
                  </a:cubicBezTo>
                  <a:cubicBezTo>
                    <a:pt x="160" y="225"/>
                    <a:pt x="164" y="224"/>
                    <a:pt x="164" y="221"/>
                  </a:cubicBezTo>
                  <a:cubicBezTo>
                    <a:pt x="162" y="219"/>
                    <a:pt x="163" y="218"/>
                    <a:pt x="163" y="216"/>
                  </a:cubicBezTo>
                  <a:cubicBezTo>
                    <a:pt x="163" y="215"/>
                    <a:pt x="162" y="215"/>
                    <a:pt x="162" y="214"/>
                  </a:cubicBezTo>
                  <a:cubicBezTo>
                    <a:pt x="162" y="213"/>
                    <a:pt x="163" y="212"/>
                    <a:pt x="163" y="211"/>
                  </a:cubicBezTo>
                  <a:cubicBezTo>
                    <a:pt x="164" y="210"/>
                    <a:pt x="164" y="208"/>
                    <a:pt x="165" y="207"/>
                  </a:cubicBezTo>
                  <a:cubicBezTo>
                    <a:pt x="165" y="205"/>
                    <a:pt x="163" y="204"/>
                    <a:pt x="162" y="202"/>
                  </a:cubicBezTo>
                  <a:cubicBezTo>
                    <a:pt x="162" y="201"/>
                    <a:pt x="163" y="200"/>
                    <a:pt x="163" y="199"/>
                  </a:cubicBezTo>
                  <a:cubicBezTo>
                    <a:pt x="164" y="198"/>
                    <a:pt x="165" y="198"/>
                    <a:pt x="165" y="196"/>
                  </a:cubicBezTo>
                  <a:cubicBezTo>
                    <a:pt x="165" y="192"/>
                    <a:pt x="165" y="192"/>
                    <a:pt x="165" y="192"/>
                  </a:cubicBezTo>
                  <a:cubicBezTo>
                    <a:pt x="165" y="192"/>
                    <a:pt x="165" y="192"/>
                    <a:pt x="165" y="192"/>
                  </a:cubicBezTo>
                  <a:cubicBezTo>
                    <a:pt x="164" y="192"/>
                    <a:pt x="163" y="190"/>
                    <a:pt x="162" y="190"/>
                  </a:cubicBezTo>
                  <a:cubicBezTo>
                    <a:pt x="161" y="190"/>
                    <a:pt x="159" y="190"/>
                    <a:pt x="158" y="189"/>
                  </a:cubicBezTo>
                  <a:cubicBezTo>
                    <a:pt x="155" y="188"/>
                    <a:pt x="154" y="184"/>
                    <a:pt x="150" y="187"/>
                  </a:cubicBezTo>
                  <a:cubicBezTo>
                    <a:pt x="149" y="188"/>
                    <a:pt x="148" y="184"/>
                    <a:pt x="149" y="183"/>
                  </a:cubicBezTo>
                  <a:cubicBezTo>
                    <a:pt x="151" y="182"/>
                    <a:pt x="149" y="182"/>
                    <a:pt x="148" y="181"/>
                  </a:cubicBezTo>
                  <a:cubicBezTo>
                    <a:pt x="148" y="177"/>
                    <a:pt x="152" y="176"/>
                    <a:pt x="149" y="172"/>
                  </a:cubicBezTo>
                  <a:cubicBezTo>
                    <a:pt x="146" y="169"/>
                    <a:pt x="150" y="168"/>
                    <a:pt x="151" y="165"/>
                  </a:cubicBezTo>
                  <a:cubicBezTo>
                    <a:pt x="152" y="163"/>
                    <a:pt x="151" y="160"/>
                    <a:pt x="150" y="158"/>
                  </a:cubicBezTo>
                  <a:cubicBezTo>
                    <a:pt x="150" y="156"/>
                    <a:pt x="148" y="151"/>
                    <a:pt x="148" y="148"/>
                  </a:cubicBezTo>
                  <a:cubicBezTo>
                    <a:pt x="149" y="147"/>
                    <a:pt x="152" y="143"/>
                    <a:pt x="154" y="143"/>
                  </a:cubicBezTo>
                  <a:cubicBezTo>
                    <a:pt x="156" y="142"/>
                    <a:pt x="157" y="143"/>
                    <a:pt x="156" y="139"/>
                  </a:cubicBezTo>
                  <a:cubicBezTo>
                    <a:pt x="156" y="133"/>
                    <a:pt x="159" y="133"/>
                    <a:pt x="162" y="129"/>
                  </a:cubicBezTo>
                  <a:cubicBezTo>
                    <a:pt x="163" y="128"/>
                    <a:pt x="170" y="123"/>
                    <a:pt x="170" y="121"/>
                  </a:cubicBezTo>
                  <a:cubicBezTo>
                    <a:pt x="170" y="117"/>
                    <a:pt x="172" y="118"/>
                    <a:pt x="174" y="116"/>
                  </a:cubicBezTo>
                  <a:cubicBezTo>
                    <a:pt x="177" y="112"/>
                    <a:pt x="173" y="112"/>
                    <a:pt x="170" y="110"/>
                  </a:cubicBezTo>
                  <a:cubicBezTo>
                    <a:pt x="169" y="109"/>
                    <a:pt x="168" y="108"/>
                    <a:pt x="166" y="108"/>
                  </a:cubicBezTo>
                  <a:cubicBezTo>
                    <a:pt x="163" y="107"/>
                    <a:pt x="163" y="107"/>
                    <a:pt x="162" y="104"/>
                  </a:cubicBezTo>
                  <a:cubicBezTo>
                    <a:pt x="162" y="102"/>
                    <a:pt x="161" y="99"/>
                    <a:pt x="160" y="97"/>
                  </a:cubicBezTo>
                  <a:cubicBezTo>
                    <a:pt x="159" y="94"/>
                    <a:pt x="159" y="91"/>
                    <a:pt x="158" y="89"/>
                  </a:cubicBezTo>
                  <a:cubicBezTo>
                    <a:pt x="156" y="87"/>
                    <a:pt x="154" y="86"/>
                    <a:pt x="158" y="84"/>
                  </a:cubicBezTo>
                  <a:cubicBezTo>
                    <a:pt x="159" y="83"/>
                    <a:pt x="159" y="84"/>
                    <a:pt x="159" y="81"/>
                  </a:cubicBezTo>
                  <a:cubicBezTo>
                    <a:pt x="160" y="78"/>
                    <a:pt x="163" y="64"/>
                    <a:pt x="167" y="63"/>
                  </a:cubicBezTo>
                  <a:cubicBezTo>
                    <a:pt x="171" y="62"/>
                    <a:pt x="176" y="69"/>
                    <a:pt x="177" y="62"/>
                  </a:cubicBezTo>
                  <a:cubicBezTo>
                    <a:pt x="180" y="59"/>
                    <a:pt x="188" y="73"/>
                    <a:pt x="190" y="65"/>
                  </a:cubicBezTo>
                  <a:cubicBezTo>
                    <a:pt x="190" y="64"/>
                    <a:pt x="194" y="65"/>
                    <a:pt x="195" y="66"/>
                  </a:cubicBezTo>
                  <a:cubicBezTo>
                    <a:pt x="197" y="66"/>
                    <a:pt x="199" y="63"/>
                    <a:pt x="200" y="61"/>
                  </a:cubicBezTo>
                  <a:cubicBezTo>
                    <a:pt x="202" y="60"/>
                    <a:pt x="206" y="54"/>
                    <a:pt x="206" y="51"/>
                  </a:cubicBezTo>
                  <a:cubicBezTo>
                    <a:pt x="207" y="51"/>
                    <a:pt x="215" y="54"/>
                    <a:pt x="217" y="55"/>
                  </a:cubicBezTo>
                  <a:cubicBezTo>
                    <a:pt x="220" y="56"/>
                    <a:pt x="220" y="49"/>
                    <a:pt x="223" y="50"/>
                  </a:cubicBezTo>
                  <a:cubicBezTo>
                    <a:pt x="224" y="50"/>
                    <a:pt x="228" y="52"/>
                    <a:pt x="229" y="50"/>
                  </a:cubicBezTo>
                  <a:cubicBezTo>
                    <a:pt x="230" y="48"/>
                    <a:pt x="231" y="44"/>
                    <a:pt x="231" y="41"/>
                  </a:cubicBezTo>
                  <a:cubicBezTo>
                    <a:pt x="232" y="35"/>
                    <a:pt x="232" y="35"/>
                    <a:pt x="232" y="35"/>
                  </a:cubicBezTo>
                  <a:cubicBezTo>
                    <a:pt x="232" y="35"/>
                    <a:pt x="232" y="35"/>
                    <a:pt x="232" y="35"/>
                  </a:cubicBezTo>
                  <a:cubicBezTo>
                    <a:pt x="232" y="35"/>
                    <a:pt x="231" y="35"/>
                    <a:pt x="230" y="34"/>
                  </a:cubicBezTo>
                  <a:cubicBezTo>
                    <a:pt x="226" y="34"/>
                    <a:pt x="222" y="35"/>
                    <a:pt x="217" y="36"/>
                  </a:cubicBezTo>
                  <a:cubicBezTo>
                    <a:pt x="211" y="38"/>
                    <a:pt x="203" y="40"/>
                    <a:pt x="197" y="39"/>
                  </a:cubicBezTo>
                  <a:cubicBezTo>
                    <a:pt x="194" y="38"/>
                    <a:pt x="192" y="36"/>
                    <a:pt x="189" y="35"/>
                  </a:cubicBezTo>
                  <a:cubicBezTo>
                    <a:pt x="186" y="34"/>
                    <a:pt x="183" y="35"/>
                    <a:pt x="180" y="34"/>
                  </a:cubicBezTo>
                  <a:cubicBezTo>
                    <a:pt x="175" y="33"/>
                    <a:pt x="171" y="27"/>
                    <a:pt x="166" y="24"/>
                  </a:cubicBezTo>
                  <a:cubicBezTo>
                    <a:pt x="154" y="19"/>
                    <a:pt x="143" y="21"/>
                    <a:pt x="132" y="17"/>
                  </a:cubicBezTo>
                  <a:cubicBezTo>
                    <a:pt x="125" y="15"/>
                    <a:pt x="120" y="12"/>
                    <a:pt x="114" y="11"/>
                  </a:cubicBezTo>
                  <a:cubicBezTo>
                    <a:pt x="113" y="10"/>
                    <a:pt x="112" y="10"/>
                    <a:pt x="111" y="10"/>
                  </a:cubicBezTo>
                  <a:cubicBezTo>
                    <a:pt x="104" y="8"/>
                    <a:pt x="102" y="2"/>
                    <a:pt x="96" y="1"/>
                  </a:cubicBezTo>
                  <a:cubicBezTo>
                    <a:pt x="92" y="0"/>
                    <a:pt x="85" y="1"/>
                    <a:pt x="80" y="2"/>
                  </a:cubicBezTo>
                  <a:cubicBezTo>
                    <a:pt x="77" y="3"/>
                    <a:pt x="74" y="3"/>
                    <a:pt x="73" y="4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72" y="16"/>
                    <a:pt x="73" y="21"/>
                    <a:pt x="73" y="25"/>
                  </a:cubicBezTo>
                  <a:cubicBezTo>
                    <a:pt x="73" y="30"/>
                    <a:pt x="73" y="30"/>
                    <a:pt x="73" y="30"/>
                  </a:cubicBezTo>
                  <a:cubicBezTo>
                    <a:pt x="73" y="33"/>
                    <a:pt x="72" y="31"/>
                    <a:pt x="71" y="31"/>
                  </a:cubicBezTo>
                  <a:cubicBezTo>
                    <a:pt x="70" y="33"/>
                    <a:pt x="69" y="35"/>
                    <a:pt x="68" y="36"/>
                  </a:cubicBezTo>
                  <a:cubicBezTo>
                    <a:pt x="67" y="39"/>
                    <a:pt x="67" y="44"/>
                    <a:pt x="64" y="44"/>
                  </a:cubicBezTo>
                  <a:cubicBezTo>
                    <a:pt x="62" y="44"/>
                    <a:pt x="62" y="47"/>
                    <a:pt x="62" y="49"/>
                  </a:cubicBezTo>
                  <a:cubicBezTo>
                    <a:pt x="63" y="50"/>
                    <a:pt x="62" y="52"/>
                    <a:pt x="61" y="54"/>
                  </a:cubicBezTo>
                  <a:cubicBezTo>
                    <a:pt x="62" y="56"/>
                    <a:pt x="63" y="57"/>
                    <a:pt x="61" y="60"/>
                  </a:cubicBezTo>
                  <a:cubicBezTo>
                    <a:pt x="60" y="61"/>
                    <a:pt x="58" y="62"/>
                    <a:pt x="56" y="63"/>
                  </a:cubicBezTo>
                  <a:cubicBezTo>
                    <a:pt x="54" y="64"/>
                    <a:pt x="54" y="68"/>
                    <a:pt x="53" y="71"/>
                  </a:cubicBezTo>
                  <a:cubicBezTo>
                    <a:pt x="52" y="75"/>
                    <a:pt x="52" y="75"/>
                    <a:pt x="56" y="76"/>
                  </a:cubicBezTo>
                  <a:cubicBezTo>
                    <a:pt x="58" y="76"/>
                    <a:pt x="59" y="79"/>
                    <a:pt x="61" y="80"/>
                  </a:cubicBezTo>
                  <a:cubicBezTo>
                    <a:pt x="63" y="82"/>
                    <a:pt x="65" y="82"/>
                    <a:pt x="68" y="84"/>
                  </a:cubicBezTo>
                  <a:cubicBezTo>
                    <a:pt x="70" y="85"/>
                    <a:pt x="72" y="87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9"/>
                    <a:pt x="73" y="93"/>
                    <a:pt x="72" y="93"/>
                  </a:cubicBezTo>
                  <a:cubicBezTo>
                    <a:pt x="70" y="94"/>
                    <a:pt x="70" y="92"/>
                    <a:pt x="69" y="91"/>
                  </a:cubicBezTo>
                  <a:cubicBezTo>
                    <a:pt x="68" y="91"/>
                    <a:pt x="61" y="92"/>
                    <a:pt x="61" y="92"/>
                  </a:cubicBezTo>
                  <a:cubicBezTo>
                    <a:pt x="59" y="93"/>
                    <a:pt x="58" y="98"/>
                    <a:pt x="57" y="100"/>
                  </a:cubicBezTo>
                  <a:cubicBezTo>
                    <a:pt x="56" y="102"/>
                    <a:pt x="55" y="102"/>
                    <a:pt x="53" y="100"/>
                  </a:cubicBezTo>
                  <a:cubicBezTo>
                    <a:pt x="51" y="96"/>
                    <a:pt x="48" y="103"/>
                    <a:pt x="45" y="103"/>
                  </a:cubicBezTo>
                  <a:cubicBezTo>
                    <a:pt x="44" y="103"/>
                    <a:pt x="39" y="99"/>
                    <a:pt x="38" y="98"/>
                  </a:cubicBezTo>
                  <a:cubicBezTo>
                    <a:pt x="37" y="92"/>
                    <a:pt x="33" y="98"/>
                    <a:pt x="30" y="98"/>
                  </a:cubicBezTo>
                  <a:cubicBezTo>
                    <a:pt x="29" y="97"/>
                    <a:pt x="24" y="107"/>
                    <a:pt x="24" y="109"/>
                  </a:cubicBezTo>
                  <a:cubicBezTo>
                    <a:pt x="22" y="109"/>
                    <a:pt x="22" y="110"/>
                    <a:pt x="21" y="111"/>
                  </a:cubicBezTo>
                  <a:cubicBezTo>
                    <a:pt x="20" y="114"/>
                    <a:pt x="18" y="112"/>
                    <a:pt x="19" y="115"/>
                  </a:cubicBezTo>
                  <a:cubicBezTo>
                    <a:pt x="19" y="117"/>
                    <a:pt x="19" y="119"/>
                    <a:pt x="19" y="121"/>
                  </a:cubicBezTo>
                  <a:cubicBezTo>
                    <a:pt x="20" y="123"/>
                    <a:pt x="22" y="124"/>
                    <a:pt x="23" y="127"/>
                  </a:cubicBezTo>
                  <a:cubicBezTo>
                    <a:pt x="23" y="133"/>
                    <a:pt x="23" y="133"/>
                    <a:pt x="23" y="133"/>
                  </a:cubicBezTo>
                  <a:cubicBezTo>
                    <a:pt x="21" y="133"/>
                    <a:pt x="18" y="133"/>
                    <a:pt x="18" y="136"/>
                  </a:cubicBezTo>
                  <a:cubicBezTo>
                    <a:pt x="18" y="138"/>
                    <a:pt x="18" y="138"/>
                    <a:pt x="16" y="139"/>
                  </a:cubicBezTo>
                  <a:cubicBezTo>
                    <a:pt x="15" y="140"/>
                    <a:pt x="13" y="145"/>
                    <a:pt x="13" y="147"/>
                  </a:cubicBezTo>
                  <a:cubicBezTo>
                    <a:pt x="14" y="150"/>
                    <a:pt x="12" y="150"/>
                    <a:pt x="9" y="152"/>
                  </a:cubicBezTo>
                  <a:cubicBezTo>
                    <a:pt x="6" y="159"/>
                    <a:pt x="6" y="159"/>
                    <a:pt x="6" y="159"/>
                  </a:cubicBezTo>
                  <a:cubicBezTo>
                    <a:pt x="2" y="163"/>
                    <a:pt x="2" y="163"/>
                    <a:pt x="2" y="163"/>
                  </a:cubicBezTo>
                  <a:cubicBezTo>
                    <a:pt x="0" y="165"/>
                    <a:pt x="0" y="167"/>
                    <a:pt x="1" y="170"/>
                  </a:cubicBezTo>
                  <a:cubicBezTo>
                    <a:pt x="1" y="172"/>
                    <a:pt x="5" y="171"/>
                    <a:pt x="6" y="173"/>
                  </a:cubicBezTo>
                  <a:cubicBezTo>
                    <a:pt x="10" y="177"/>
                    <a:pt x="17" y="176"/>
                    <a:pt x="21" y="177"/>
                  </a:cubicBezTo>
                  <a:cubicBezTo>
                    <a:pt x="25" y="177"/>
                    <a:pt x="27" y="179"/>
                    <a:pt x="29" y="181"/>
                  </a:cubicBezTo>
                  <a:cubicBezTo>
                    <a:pt x="32" y="184"/>
                    <a:pt x="36" y="184"/>
                    <a:pt x="32" y="188"/>
                  </a:cubicBezTo>
                  <a:cubicBezTo>
                    <a:pt x="31" y="190"/>
                    <a:pt x="31" y="191"/>
                    <a:pt x="29" y="192"/>
                  </a:cubicBezTo>
                  <a:cubicBezTo>
                    <a:pt x="26" y="193"/>
                    <a:pt x="24" y="192"/>
                    <a:pt x="21" y="194"/>
                  </a:cubicBezTo>
                  <a:cubicBezTo>
                    <a:pt x="20" y="196"/>
                    <a:pt x="18" y="198"/>
                    <a:pt x="17" y="200"/>
                  </a:cubicBezTo>
                  <a:cubicBezTo>
                    <a:pt x="17" y="201"/>
                    <a:pt x="16" y="202"/>
                    <a:pt x="16" y="203"/>
                  </a:cubicBezTo>
                  <a:cubicBezTo>
                    <a:pt x="16" y="204"/>
                    <a:pt x="19" y="205"/>
                    <a:pt x="20" y="205"/>
                  </a:cubicBezTo>
                  <a:cubicBezTo>
                    <a:pt x="21" y="206"/>
                    <a:pt x="21" y="206"/>
                    <a:pt x="21" y="206"/>
                  </a:cubicBezTo>
                  <a:cubicBezTo>
                    <a:pt x="21" y="206"/>
                    <a:pt x="21" y="206"/>
                    <a:pt x="21" y="206"/>
                  </a:cubicBezTo>
                  <a:cubicBezTo>
                    <a:pt x="25" y="208"/>
                    <a:pt x="25" y="208"/>
                    <a:pt x="25" y="208"/>
                  </a:cubicBezTo>
                  <a:cubicBezTo>
                    <a:pt x="27" y="208"/>
                    <a:pt x="27" y="210"/>
                    <a:pt x="28" y="210"/>
                  </a:cubicBezTo>
                  <a:cubicBezTo>
                    <a:pt x="29" y="209"/>
                    <a:pt x="28" y="206"/>
                    <a:pt x="30" y="208"/>
                  </a:cubicBezTo>
                  <a:cubicBezTo>
                    <a:pt x="30" y="208"/>
                    <a:pt x="32" y="208"/>
                    <a:pt x="33" y="208"/>
                  </a:cubicBezTo>
                  <a:cubicBezTo>
                    <a:pt x="33" y="208"/>
                    <a:pt x="36" y="208"/>
                    <a:pt x="36" y="208"/>
                  </a:cubicBezTo>
                  <a:cubicBezTo>
                    <a:pt x="36" y="211"/>
                    <a:pt x="38" y="213"/>
                    <a:pt x="38" y="215"/>
                  </a:cubicBezTo>
                  <a:cubicBezTo>
                    <a:pt x="38" y="216"/>
                    <a:pt x="37" y="217"/>
                    <a:pt x="36" y="217"/>
                  </a:cubicBezTo>
                  <a:cubicBezTo>
                    <a:pt x="34" y="218"/>
                    <a:pt x="33" y="219"/>
                    <a:pt x="33" y="221"/>
                  </a:cubicBezTo>
                  <a:cubicBezTo>
                    <a:pt x="33" y="222"/>
                    <a:pt x="33" y="222"/>
                    <a:pt x="33" y="223"/>
                  </a:cubicBezTo>
                  <a:cubicBezTo>
                    <a:pt x="33" y="224"/>
                    <a:pt x="32" y="225"/>
                    <a:pt x="32" y="226"/>
                  </a:cubicBezTo>
                  <a:cubicBezTo>
                    <a:pt x="30" y="230"/>
                    <a:pt x="34" y="227"/>
                    <a:pt x="35" y="231"/>
                  </a:cubicBezTo>
                  <a:cubicBezTo>
                    <a:pt x="36" y="237"/>
                    <a:pt x="39" y="231"/>
                    <a:pt x="40" y="235"/>
                  </a:cubicBezTo>
                  <a:cubicBezTo>
                    <a:pt x="41" y="239"/>
                    <a:pt x="41" y="240"/>
                    <a:pt x="44" y="244"/>
                  </a:cubicBezTo>
                  <a:cubicBezTo>
                    <a:pt x="46" y="246"/>
                    <a:pt x="47" y="245"/>
                    <a:pt x="47" y="248"/>
                  </a:cubicBezTo>
                  <a:cubicBezTo>
                    <a:pt x="47" y="251"/>
                    <a:pt x="50" y="254"/>
                    <a:pt x="51" y="255"/>
                  </a:cubicBezTo>
                  <a:cubicBezTo>
                    <a:pt x="52" y="256"/>
                    <a:pt x="57" y="259"/>
                    <a:pt x="57" y="259"/>
                  </a:cubicBezTo>
                  <a:cubicBezTo>
                    <a:pt x="57" y="259"/>
                    <a:pt x="57" y="259"/>
                    <a:pt x="57" y="259"/>
                  </a:cubicBezTo>
                  <a:cubicBezTo>
                    <a:pt x="58" y="259"/>
                    <a:pt x="60" y="254"/>
                    <a:pt x="60" y="253"/>
                  </a:cubicBezTo>
                  <a:cubicBezTo>
                    <a:pt x="60" y="252"/>
                    <a:pt x="65" y="245"/>
                    <a:pt x="67" y="245"/>
                  </a:cubicBezTo>
                  <a:cubicBezTo>
                    <a:pt x="68" y="244"/>
                    <a:pt x="74" y="235"/>
                    <a:pt x="74" y="240"/>
                  </a:cubicBezTo>
                  <a:cubicBezTo>
                    <a:pt x="82" y="249"/>
                    <a:pt x="82" y="249"/>
                    <a:pt x="82" y="249"/>
                  </a:cubicBezTo>
                  <a:cubicBezTo>
                    <a:pt x="86" y="253"/>
                    <a:pt x="95" y="245"/>
                    <a:pt x="97" y="241"/>
                  </a:cubicBezTo>
                  <a:cubicBezTo>
                    <a:pt x="102" y="234"/>
                    <a:pt x="105" y="237"/>
                    <a:pt x="112" y="237"/>
                  </a:cubicBezTo>
                  <a:cubicBezTo>
                    <a:pt x="114" y="243"/>
                    <a:pt x="116" y="239"/>
                    <a:pt x="120" y="242"/>
                  </a:cubicBezTo>
                  <a:cubicBezTo>
                    <a:pt x="121" y="243"/>
                    <a:pt x="125" y="242"/>
                    <a:pt x="126" y="242"/>
                  </a:cubicBezTo>
                  <a:cubicBezTo>
                    <a:pt x="130" y="241"/>
                    <a:pt x="129" y="243"/>
                    <a:pt x="132" y="244"/>
                  </a:cubicBezTo>
                  <a:cubicBezTo>
                    <a:pt x="135" y="245"/>
                    <a:pt x="139" y="243"/>
                    <a:pt x="140" y="245"/>
                  </a:cubicBezTo>
                  <a:cubicBezTo>
                    <a:pt x="141" y="245"/>
                    <a:pt x="140" y="246"/>
                    <a:pt x="141" y="247"/>
                  </a:cubicBezTo>
                  <a:cubicBezTo>
                    <a:pt x="142" y="249"/>
                    <a:pt x="143" y="249"/>
                    <a:pt x="145" y="249"/>
                  </a:cubicBezTo>
                  <a:cubicBezTo>
                    <a:pt x="148" y="250"/>
                    <a:pt x="151" y="247"/>
                    <a:pt x="150" y="244"/>
                  </a:cubicBezTo>
                  <a:cubicBezTo>
                    <a:pt x="149" y="242"/>
                    <a:pt x="148" y="240"/>
                    <a:pt x="151" y="239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6"/>
            <p:cNvSpPr>
              <a:spLocks/>
            </p:cNvSpPr>
            <p:nvPr/>
          </p:nvSpPr>
          <p:spPr bwMode="auto">
            <a:xfrm>
              <a:off x="6937377" y="2538416"/>
              <a:ext cx="871538" cy="974726"/>
            </a:xfrm>
            <a:custGeom>
              <a:avLst/>
              <a:gdLst>
                <a:gd name="T0" fmla="*/ 151 w 232"/>
                <a:gd name="T1" fmla="*/ 231 h 259"/>
                <a:gd name="T2" fmla="*/ 158 w 232"/>
                <a:gd name="T3" fmla="*/ 224 h 259"/>
                <a:gd name="T4" fmla="*/ 162 w 232"/>
                <a:gd name="T5" fmla="*/ 214 h 259"/>
                <a:gd name="T6" fmla="*/ 162 w 232"/>
                <a:gd name="T7" fmla="*/ 202 h 259"/>
                <a:gd name="T8" fmla="*/ 165 w 232"/>
                <a:gd name="T9" fmla="*/ 192 h 259"/>
                <a:gd name="T10" fmla="*/ 158 w 232"/>
                <a:gd name="T11" fmla="*/ 189 h 259"/>
                <a:gd name="T12" fmla="*/ 148 w 232"/>
                <a:gd name="T13" fmla="*/ 181 h 259"/>
                <a:gd name="T14" fmla="*/ 150 w 232"/>
                <a:gd name="T15" fmla="*/ 158 h 259"/>
                <a:gd name="T16" fmla="*/ 156 w 232"/>
                <a:gd name="T17" fmla="*/ 139 h 259"/>
                <a:gd name="T18" fmla="*/ 174 w 232"/>
                <a:gd name="T19" fmla="*/ 116 h 259"/>
                <a:gd name="T20" fmla="*/ 162 w 232"/>
                <a:gd name="T21" fmla="*/ 104 h 259"/>
                <a:gd name="T22" fmla="*/ 158 w 232"/>
                <a:gd name="T23" fmla="*/ 84 h 259"/>
                <a:gd name="T24" fmla="*/ 177 w 232"/>
                <a:gd name="T25" fmla="*/ 62 h 259"/>
                <a:gd name="T26" fmla="*/ 200 w 232"/>
                <a:gd name="T27" fmla="*/ 61 h 259"/>
                <a:gd name="T28" fmla="*/ 223 w 232"/>
                <a:gd name="T29" fmla="*/ 50 h 259"/>
                <a:gd name="T30" fmla="*/ 232 w 232"/>
                <a:gd name="T31" fmla="*/ 35 h 259"/>
                <a:gd name="T32" fmla="*/ 217 w 232"/>
                <a:gd name="T33" fmla="*/ 36 h 259"/>
                <a:gd name="T34" fmla="*/ 180 w 232"/>
                <a:gd name="T35" fmla="*/ 34 h 259"/>
                <a:gd name="T36" fmla="*/ 114 w 232"/>
                <a:gd name="T37" fmla="*/ 11 h 259"/>
                <a:gd name="T38" fmla="*/ 80 w 232"/>
                <a:gd name="T39" fmla="*/ 2 h 259"/>
                <a:gd name="T40" fmla="*/ 72 w 232"/>
                <a:gd name="T41" fmla="*/ 12 h 259"/>
                <a:gd name="T42" fmla="*/ 71 w 232"/>
                <a:gd name="T43" fmla="*/ 31 h 259"/>
                <a:gd name="T44" fmla="*/ 62 w 232"/>
                <a:gd name="T45" fmla="*/ 49 h 259"/>
                <a:gd name="T46" fmla="*/ 56 w 232"/>
                <a:gd name="T47" fmla="*/ 63 h 259"/>
                <a:gd name="T48" fmla="*/ 61 w 232"/>
                <a:gd name="T49" fmla="*/ 80 h 259"/>
                <a:gd name="T50" fmla="*/ 74 w 232"/>
                <a:gd name="T51" fmla="*/ 88 h 259"/>
                <a:gd name="T52" fmla="*/ 61 w 232"/>
                <a:gd name="T53" fmla="*/ 92 h 259"/>
                <a:gd name="T54" fmla="*/ 45 w 232"/>
                <a:gd name="T55" fmla="*/ 103 h 259"/>
                <a:gd name="T56" fmla="*/ 24 w 232"/>
                <a:gd name="T57" fmla="*/ 109 h 259"/>
                <a:gd name="T58" fmla="*/ 19 w 232"/>
                <a:gd name="T59" fmla="*/ 121 h 259"/>
                <a:gd name="T60" fmla="*/ 18 w 232"/>
                <a:gd name="T61" fmla="*/ 136 h 259"/>
                <a:gd name="T62" fmla="*/ 9 w 232"/>
                <a:gd name="T63" fmla="*/ 152 h 259"/>
                <a:gd name="T64" fmla="*/ 1 w 232"/>
                <a:gd name="T65" fmla="*/ 170 h 259"/>
                <a:gd name="T66" fmla="*/ 29 w 232"/>
                <a:gd name="T67" fmla="*/ 181 h 259"/>
                <a:gd name="T68" fmla="*/ 21 w 232"/>
                <a:gd name="T69" fmla="*/ 194 h 259"/>
                <a:gd name="T70" fmla="*/ 20 w 232"/>
                <a:gd name="T71" fmla="*/ 205 h 259"/>
                <a:gd name="T72" fmla="*/ 25 w 232"/>
                <a:gd name="T73" fmla="*/ 208 h 259"/>
                <a:gd name="T74" fmla="*/ 33 w 232"/>
                <a:gd name="T75" fmla="*/ 208 h 259"/>
                <a:gd name="T76" fmla="*/ 36 w 232"/>
                <a:gd name="T77" fmla="*/ 217 h 259"/>
                <a:gd name="T78" fmla="*/ 32 w 232"/>
                <a:gd name="T79" fmla="*/ 226 h 259"/>
                <a:gd name="T80" fmla="*/ 44 w 232"/>
                <a:gd name="T81" fmla="*/ 244 h 259"/>
                <a:gd name="T82" fmla="*/ 57 w 232"/>
                <a:gd name="T83" fmla="*/ 259 h 259"/>
                <a:gd name="T84" fmla="*/ 67 w 232"/>
                <a:gd name="T85" fmla="*/ 245 h 259"/>
                <a:gd name="T86" fmla="*/ 97 w 232"/>
                <a:gd name="T87" fmla="*/ 241 h 259"/>
                <a:gd name="T88" fmla="*/ 126 w 232"/>
                <a:gd name="T89" fmla="*/ 242 h 259"/>
                <a:gd name="T90" fmla="*/ 141 w 232"/>
                <a:gd name="T91" fmla="*/ 247 h 259"/>
                <a:gd name="T92" fmla="*/ 151 w 232"/>
                <a:gd name="T93" fmla="*/ 239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32" h="259">
                  <a:moveTo>
                    <a:pt x="151" y="239"/>
                  </a:moveTo>
                  <a:cubicBezTo>
                    <a:pt x="151" y="238"/>
                    <a:pt x="152" y="234"/>
                    <a:pt x="152" y="233"/>
                  </a:cubicBezTo>
                  <a:cubicBezTo>
                    <a:pt x="151" y="232"/>
                    <a:pt x="152" y="231"/>
                    <a:pt x="151" y="231"/>
                  </a:cubicBezTo>
                  <a:cubicBezTo>
                    <a:pt x="149" y="230"/>
                    <a:pt x="149" y="229"/>
                    <a:pt x="149" y="227"/>
                  </a:cubicBezTo>
                  <a:cubicBezTo>
                    <a:pt x="150" y="225"/>
                    <a:pt x="149" y="223"/>
                    <a:pt x="150" y="221"/>
                  </a:cubicBezTo>
                  <a:cubicBezTo>
                    <a:pt x="152" y="221"/>
                    <a:pt x="156" y="224"/>
                    <a:pt x="158" y="224"/>
                  </a:cubicBezTo>
                  <a:cubicBezTo>
                    <a:pt x="160" y="225"/>
                    <a:pt x="164" y="224"/>
                    <a:pt x="164" y="221"/>
                  </a:cubicBezTo>
                  <a:cubicBezTo>
                    <a:pt x="162" y="219"/>
                    <a:pt x="163" y="218"/>
                    <a:pt x="163" y="216"/>
                  </a:cubicBezTo>
                  <a:cubicBezTo>
                    <a:pt x="163" y="215"/>
                    <a:pt x="162" y="215"/>
                    <a:pt x="162" y="214"/>
                  </a:cubicBezTo>
                  <a:cubicBezTo>
                    <a:pt x="162" y="213"/>
                    <a:pt x="163" y="212"/>
                    <a:pt x="163" y="211"/>
                  </a:cubicBezTo>
                  <a:cubicBezTo>
                    <a:pt x="164" y="210"/>
                    <a:pt x="164" y="208"/>
                    <a:pt x="165" y="207"/>
                  </a:cubicBezTo>
                  <a:cubicBezTo>
                    <a:pt x="165" y="205"/>
                    <a:pt x="163" y="204"/>
                    <a:pt x="162" y="202"/>
                  </a:cubicBezTo>
                  <a:cubicBezTo>
                    <a:pt x="162" y="201"/>
                    <a:pt x="163" y="200"/>
                    <a:pt x="163" y="199"/>
                  </a:cubicBezTo>
                  <a:cubicBezTo>
                    <a:pt x="164" y="198"/>
                    <a:pt x="165" y="198"/>
                    <a:pt x="165" y="196"/>
                  </a:cubicBezTo>
                  <a:cubicBezTo>
                    <a:pt x="165" y="192"/>
                    <a:pt x="165" y="192"/>
                    <a:pt x="165" y="192"/>
                  </a:cubicBezTo>
                  <a:cubicBezTo>
                    <a:pt x="165" y="192"/>
                    <a:pt x="165" y="192"/>
                    <a:pt x="165" y="192"/>
                  </a:cubicBezTo>
                  <a:cubicBezTo>
                    <a:pt x="164" y="192"/>
                    <a:pt x="163" y="190"/>
                    <a:pt x="162" y="190"/>
                  </a:cubicBezTo>
                  <a:cubicBezTo>
                    <a:pt x="161" y="190"/>
                    <a:pt x="159" y="190"/>
                    <a:pt x="158" y="189"/>
                  </a:cubicBezTo>
                  <a:cubicBezTo>
                    <a:pt x="155" y="188"/>
                    <a:pt x="154" y="184"/>
                    <a:pt x="150" y="187"/>
                  </a:cubicBezTo>
                  <a:cubicBezTo>
                    <a:pt x="149" y="188"/>
                    <a:pt x="148" y="184"/>
                    <a:pt x="149" y="183"/>
                  </a:cubicBezTo>
                  <a:cubicBezTo>
                    <a:pt x="151" y="182"/>
                    <a:pt x="149" y="182"/>
                    <a:pt x="148" y="181"/>
                  </a:cubicBezTo>
                  <a:cubicBezTo>
                    <a:pt x="148" y="177"/>
                    <a:pt x="152" y="176"/>
                    <a:pt x="149" y="172"/>
                  </a:cubicBezTo>
                  <a:cubicBezTo>
                    <a:pt x="146" y="169"/>
                    <a:pt x="150" y="168"/>
                    <a:pt x="151" y="165"/>
                  </a:cubicBezTo>
                  <a:cubicBezTo>
                    <a:pt x="152" y="163"/>
                    <a:pt x="151" y="160"/>
                    <a:pt x="150" y="158"/>
                  </a:cubicBezTo>
                  <a:cubicBezTo>
                    <a:pt x="150" y="156"/>
                    <a:pt x="148" y="151"/>
                    <a:pt x="148" y="148"/>
                  </a:cubicBezTo>
                  <a:cubicBezTo>
                    <a:pt x="149" y="147"/>
                    <a:pt x="152" y="143"/>
                    <a:pt x="154" y="143"/>
                  </a:cubicBezTo>
                  <a:cubicBezTo>
                    <a:pt x="156" y="142"/>
                    <a:pt x="157" y="143"/>
                    <a:pt x="156" y="139"/>
                  </a:cubicBezTo>
                  <a:cubicBezTo>
                    <a:pt x="156" y="133"/>
                    <a:pt x="159" y="133"/>
                    <a:pt x="162" y="129"/>
                  </a:cubicBezTo>
                  <a:cubicBezTo>
                    <a:pt x="163" y="128"/>
                    <a:pt x="170" y="123"/>
                    <a:pt x="170" y="121"/>
                  </a:cubicBezTo>
                  <a:cubicBezTo>
                    <a:pt x="170" y="117"/>
                    <a:pt x="172" y="118"/>
                    <a:pt x="174" y="116"/>
                  </a:cubicBezTo>
                  <a:cubicBezTo>
                    <a:pt x="177" y="112"/>
                    <a:pt x="173" y="112"/>
                    <a:pt x="170" y="110"/>
                  </a:cubicBezTo>
                  <a:cubicBezTo>
                    <a:pt x="169" y="109"/>
                    <a:pt x="168" y="108"/>
                    <a:pt x="166" y="108"/>
                  </a:cubicBezTo>
                  <a:cubicBezTo>
                    <a:pt x="163" y="107"/>
                    <a:pt x="163" y="107"/>
                    <a:pt x="162" y="104"/>
                  </a:cubicBezTo>
                  <a:cubicBezTo>
                    <a:pt x="162" y="102"/>
                    <a:pt x="161" y="99"/>
                    <a:pt x="160" y="97"/>
                  </a:cubicBezTo>
                  <a:cubicBezTo>
                    <a:pt x="159" y="94"/>
                    <a:pt x="159" y="91"/>
                    <a:pt x="158" y="89"/>
                  </a:cubicBezTo>
                  <a:cubicBezTo>
                    <a:pt x="156" y="87"/>
                    <a:pt x="154" y="86"/>
                    <a:pt x="158" y="84"/>
                  </a:cubicBezTo>
                  <a:cubicBezTo>
                    <a:pt x="159" y="83"/>
                    <a:pt x="159" y="84"/>
                    <a:pt x="159" y="81"/>
                  </a:cubicBezTo>
                  <a:cubicBezTo>
                    <a:pt x="160" y="78"/>
                    <a:pt x="163" y="64"/>
                    <a:pt x="167" y="63"/>
                  </a:cubicBezTo>
                  <a:cubicBezTo>
                    <a:pt x="171" y="62"/>
                    <a:pt x="176" y="69"/>
                    <a:pt x="177" y="62"/>
                  </a:cubicBezTo>
                  <a:cubicBezTo>
                    <a:pt x="180" y="59"/>
                    <a:pt x="188" y="73"/>
                    <a:pt x="190" y="65"/>
                  </a:cubicBezTo>
                  <a:cubicBezTo>
                    <a:pt x="190" y="64"/>
                    <a:pt x="194" y="65"/>
                    <a:pt x="195" y="66"/>
                  </a:cubicBezTo>
                  <a:cubicBezTo>
                    <a:pt x="197" y="66"/>
                    <a:pt x="199" y="63"/>
                    <a:pt x="200" y="61"/>
                  </a:cubicBezTo>
                  <a:cubicBezTo>
                    <a:pt x="202" y="60"/>
                    <a:pt x="206" y="54"/>
                    <a:pt x="206" y="51"/>
                  </a:cubicBezTo>
                  <a:cubicBezTo>
                    <a:pt x="207" y="51"/>
                    <a:pt x="215" y="54"/>
                    <a:pt x="217" y="55"/>
                  </a:cubicBezTo>
                  <a:cubicBezTo>
                    <a:pt x="220" y="56"/>
                    <a:pt x="220" y="49"/>
                    <a:pt x="223" y="50"/>
                  </a:cubicBezTo>
                  <a:cubicBezTo>
                    <a:pt x="224" y="50"/>
                    <a:pt x="228" y="52"/>
                    <a:pt x="229" y="50"/>
                  </a:cubicBezTo>
                  <a:cubicBezTo>
                    <a:pt x="230" y="48"/>
                    <a:pt x="231" y="44"/>
                    <a:pt x="231" y="41"/>
                  </a:cubicBezTo>
                  <a:cubicBezTo>
                    <a:pt x="232" y="35"/>
                    <a:pt x="232" y="35"/>
                    <a:pt x="232" y="35"/>
                  </a:cubicBezTo>
                  <a:cubicBezTo>
                    <a:pt x="232" y="35"/>
                    <a:pt x="232" y="35"/>
                    <a:pt x="232" y="35"/>
                  </a:cubicBezTo>
                  <a:cubicBezTo>
                    <a:pt x="232" y="35"/>
                    <a:pt x="231" y="35"/>
                    <a:pt x="230" y="34"/>
                  </a:cubicBezTo>
                  <a:cubicBezTo>
                    <a:pt x="226" y="34"/>
                    <a:pt x="222" y="35"/>
                    <a:pt x="217" y="36"/>
                  </a:cubicBezTo>
                  <a:cubicBezTo>
                    <a:pt x="211" y="38"/>
                    <a:pt x="203" y="40"/>
                    <a:pt x="197" y="39"/>
                  </a:cubicBezTo>
                  <a:cubicBezTo>
                    <a:pt x="194" y="38"/>
                    <a:pt x="192" y="36"/>
                    <a:pt x="189" y="35"/>
                  </a:cubicBezTo>
                  <a:cubicBezTo>
                    <a:pt x="186" y="34"/>
                    <a:pt x="183" y="35"/>
                    <a:pt x="180" y="34"/>
                  </a:cubicBezTo>
                  <a:cubicBezTo>
                    <a:pt x="175" y="33"/>
                    <a:pt x="171" y="27"/>
                    <a:pt x="166" y="24"/>
                  </a:cubicBezTo>
                  <a:cubicBezTo>
                    <a:pt x="154" y="19"/>
                    <a:pt x="143" y="21"/>
                    <a:pt x="132" y="17"/>
                  </a:cubicBezTo>
                  <a:cubicBezTo>
                    <a:pt x="125" y="15"/>
                    <a:pt x="120" y="12"/>
                    <a:pt x="114" y="11"/>
                  </a:cubicBezTo>
                  <a:cubicBezTo>
                    <a:pt x="113" y="10"/>
                    <a:pt x="112" y="10"/>
                    <a:pt x="111" y="10"/>
                  </a:cubicBezTo>
                  <a:cubicBezTo>
                    <a:pt x="104" y="8"/>
                    <a:pt x="102" y="2"/>
                    <a:pt x="96" y="1"/>
                  </a:cubicBezTo>
                  <a:cubicBezTo>
                    <a:pt x="92" y="0"/>
                    <a:pt x="85" y="1"/>
                    <a:pt x="80" y="2"/>
                  </a:cubicBezTo>
                  <a:cubicBezTo>
                    <a:pt x="77" y="3"/>
                    <a:pt x="74" y="3"/>
                    <a:pt x="73" y="4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72" y="16"/>
                    <a:pt x="73" y="21"/>
                    <a:pt x="73" y="25"/>
                  </a:cubicBezTo>
                  <a:cubicBezTo>
                    <a:pt x="73" y="30"/>
                    <a:pt x="73" y="30"/>
                    <a:pt x="73" y="30"/>
                  </a:cubicBezTo>
                  <a:cubicBezTo>
                    <a:pt x="73" y="33"/>
                    <a:pt x="72" y="31"/>
                    <a:pt x="71" y="31"/>
                  </a:cubicBezTo>
                  <a:cubicBezTo>
                    <a:pt x="70" y="33"/>
                    <a:pt x="69" y="35"/>
                    <a:pt x="68" y="36"/>
                  </a:cubicBezTo>
                  <a:cubicBezTo>
                    <a:pt x="67" y="39"/>
                    <a:pt x="67" y="44"/>
                    <a:pt x="64" y="44"/>
                  </a:cubicBezTo>
                  <a:cubicBezTo>
                    <a:pt x="62" y="44"/>
                    <a:pt x="62" y="47"/>
                    <a:pt x="62" y="49"/>
                  </a:cubicBezTo>
                  <a:cubicBezTo>
                    <a:pt x="63" y="50"/>
                    <a:pt x="62" y="52"/>
                    <a:pt x="61" y="54"/>
                  </a:cubicBezTo>
                  <a:cubicBezTo>
                    <a:pt x="62" y="56"/>
                    <a:pt x="63" y="57"/>
                    <a:pt x="61" y="60"/>
                  </a:cubicBezTo>
                  <a:cubicBezTo>
                    <a:pt x="60" y="61"/>
                    <a:pt x="58" y="62"/>
                    <a:pt x="56" y="63"/>
                  </a:cubicBezTo>
                  <a:cubicBezTo>
                    <a:pt x="54" y="64"/>
                    <a:pt x="54" y="68"/>
                    <a:pt x="53" y="71"/>
                  </a:cubicBezTo>
                  <a:cubicBezTo>
                    <a:pt x="52" y="75"/>
                    <a:pt x="52" y="75"/>
                    <a:pt x="56" y="76"/>
                  </a:cubicBezTo>
                  <a:cubicBezTo>
                    <a:pt x="58" y="76"/>
                    <a:pt x="59" y="79"/>
                    <a:pt x="61" y="80"/>
                  </a:cubicBezTo>
                  <a:cubicBezTo>
                    <a:pt x="63" y="82"/>
                    <a:pt x="65" y="82"/>
                    <a:pt x="68" y="84"/>
                  </a:cubicBezTo>
                  <a:cubicBezTo>
                    <a:pt x="70" y="85"/>
                    <a:pt x="72" y="87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9"/>
                    <a:pt x="73" y="93"/>
                    <a:pt x="72" y="93"/>
                  </a:cubicBezTo>
                  <a:cubicBezTo>
                    <a:pt x="70" y="94"/>
                    <a:pt x="70" y="92"/>
                    <a:pt x="69" y="91"/>
                  </a:cubicBezTo>
                  <a:cubicBezTo>
                    <a:pt x="68" y="91"/>
                    <a:pt x="61" y="92"/>
                    <a:pt x="61" y="92"/>
                  </a:cubicBezTo>
                  <a:cubicBezTo>
                    <a:pt x="59" y="93"/>
                    <a:pt x="58" y="98"/>
                    <a:pt x="57" y="100"/>
                  </a:cubicBezTo>
                  <a:cubicBezTo>
                    <a:pt x="56" y="102"/>
                    <a:pt x="55" y="102"/>
                    <a:pt x="53" y="100"/>
                  </a:cubicBezTo>
                  <a:cubicBezTo>
                    <a:pt x="51" y="96"/>
                    <a:pt x="48" y="103"/>
                    <a:pt x="45" y="103"/>
                  </a:cubicBezTo>
                  <a:cubicBezTo>
                    <a:pt x="44" y="103"/>
                    <a:pt x="39" y="99"/>
                    <a:pt x="38" y="98"/>
                  </a:cubicBezTo>
                  <a:cubicBezTo>
                    <a:pt x="37" y="92"/>
                    <a:pt x="33" y="98"/>
                    <a:pt x="30" y="98"/>
                  </a:cubicBezTo>
                  <a:cubicBezTo>
                    <a:pt x="29" y="97"/>
                    <a:pt x="24" y="107"/>
                    <a:pt x="24" y="109"/>
                  </a:cubicBezTo>
                  <a:cubicBezTo>
                    <a:pt x="22" y="109"/>
                    <a:pt x="22" y="110"/>
                    <a:pt x="21" y="111"/>
                  </a:cubicBezTo>
                  <a:cubicBezTo>
                    <a:pt x="20" y="114"/>
                    <a:pt x="18" y="112"/>
                    <a:pt x="19" y="115"/>
                  </a:cubicBezTo>
                  <a:cubicBezTo>
                    <a:pt x="19" y="117"/>
                    <a:pt x="19" y="119"/>
                    <a:pt x="19" y="121"/>
                  </a:cubicBezTo>
                  <a:cubicBezTo>
                    <a:pt x="20" y="123"/>
                    <a:pt x="22" y="124"/>
                    <a:pt x="23" y="127"/>
                  </a:cubicBezTo>
                  <a:cubicBezTo>
                    <a:pt x="23" y="133"/>
                    <a:pt x="23" y="133"/>
                    <a:pt x="23" y="133"/>
                  </a:cubicBezTo>
                  <a:cubicBezTo>
                    <a:pt x="21" y="133"/>
                    <a:pt x="18" y="133"/>
                    <a:pt x="18" y="136"/>
                  </a:cubicBezTo>
                  <a:cubicBezTo>
                    <a:pt x="18" y="138"/>
                    <a:pt x="18" y="138"/>
                    <a:pt x="16" y="139"/>
                  </a:cubicBezTo>
                  <a:cubicBezTo>
                    <a:pt x="15" y="140"/>
                    <a:pt x="13" y="145"/>
                    <a:pt x="13" y="147"/>
                  </a:cubicBezTo>
                  <a:cubicBezTo>
                    <a:pt x="14" y="150"/>
                    <a:pt x="12" y="150"/>
                    <a:pt x="9" y="152"/>
                  </a:cubicBezTo>
                  <a:cubicBezTo>
                    <a:pt x="6" y="159"/>
                    <a:pt x="6" y="159"/>
                    <a:pt x="6" y="159"/>
                  </a:cubicBezTo>
                  <a:cubicBezTo>
                    <a:pt x="2" y="163"/>
                    <a:pt x="2" y="163"/>
                    <a:pt x="2" y="163"/>
                  </a:cubicBezTo>
                  <a:cubicBezTo>
                    <a:pt x="0" y="165"/>
                    <a:pt x="0" y="167"/>
                    <a:pt x="1" y="170"/>
                  </a:cubicBezTo>
                  <a:cubicBezTo>
                    <a:pt x="1" y="172"/>
                    <a:pt x="5" y="171"/>
                    <a:pt x="6" y="173"/>
                  </a:cubicBezTo>
                  <a:cubicBezTo>
                    <a:pt x="10" y="177"/>
                    <a:pt x="17" y="176"/>
                    <a:pt x="21" y="177"/>
                  </a:cubicBezTo>
                  <a:cubicBezTo>
                    <a:pt x="25" y="177"/>
                    <a:pt x="27" y="179"/>
                    <a:pt x="29" y="181"/>
                  </a:cubicBezTo>
                  <a:cubicBezTo>
                    <a:pt x="32" y="184"/>
                    <a:pt x="36" y="184"/>
                    <a:pt x="32" y="188"/>
                  </a:cubicBezTo>
                  <a:cubicBezTo>
                    <a:pt x="31" y="190"/>
                    <a:pt x="31" y="191"/>
                    <a:pt x="29" y="192"/>
                  </a:cubicBezTo>
                  <a:cubicBezTo>
                    <a:pt x="26" y="193"/>
                    <a:pt x="24" y="192"/>
                    <a:pt x="21" y="194"/>
                  </a:cubicBezTo>
                  <a:cubicBezTo>
                    <a:pt x="20" y="196"/>
                    <a:pt x="18" y="198"/>
                    <a:pt x="17" y="200"/>
                  </a:cubicBezTo>
                  <a:cubicBezTo>
                    <a:pt x="17" y="201"/>
                    <a:pt x="16" y="202"/>
                    <a:pt x="16" y="203"/>
                  </a:cubicBezTo>
                  <a:cubicBezTo>
                    <a:pt x="16" y="204"/>
                    <a:pt x="19" y="205"/>
                    <a:pt x="20" y="205"/>
                  </a:cubicBezTo>
                  <a:cubicBezTo>
                    <a:pt x="21" y="206"/>
                    <a:pt x="21" y="206"/>
                    <a:pt x="21" y="206"/>
                  </a:cubicBezTo>
                  <a:cubicBezTo>
                    <a:pt x="21" y="206"/>
                    <a:pt x="21" y="206"/>
                    <a:pt x="21" y="206"/>
                  </a:cubicBezTo>
                  <a:cubicBezTo>
                    <a:pt x="25" y="208"/>
                    <a:pt x="25" y="208"/>
                    <a:pt x="25" y="208"/>
                  </a:cubicBezTo>
                  <a:cubicBezTo>
                    <a:pt x="27" y="208"/>
                    <a:pt x="27" y="210"/>
                    <a:pt x="28" y="210"/>
                  </a:cubicBezTo>
                  <a:cubicBezTo>
                    <a:pt x="29" y="209"/>
                    <a:pt x="28" y="206"/>
                    <a:pt x="30" y="208"/>
                  </a:cubicBezTo>
                  <a:cubicBezTo>
                    <a:pt x="30" y="208"/>
                    <a:pt x="32" y="208"/>
                    <a:pt x="33" y="208"/>
                  </a:cubicBezTo>
                  <a:cubicBezTo>
                    <a:pt x="33" y="208"/>
                    <a:pt x="36" y="208"/>
                    <a:pt x="36" y="208"/>
                  </a:cubicBezTo>
                  <a:cubicBezTo>
                    <a:pt x="36" y="211"/>
                    <a:pt x="38" y="213"/>
                    <a:pt x="38" y="215"/>
                  </a:cubicBezTo>
                  <a:cubicBezTo>
                    <a:pt x="38" y="216"/>
                    <a:pt x="37" y="217"/>
                    <a:pt x="36" y="217"/>
                  </a:cubicBezTo>
                  <a:cubicBezTo>
                    <a:pt x="34" y="218"/>
                    <a:pt x="33" y="219"/>
                    <a:pt x="33" y="221"/>
                  </a:cubicBezTo>
                  <a:cubicBezTo>
                    <a:pt x="33" y="222"/>
                    <a:pt x="33" y="222"/>
                    <a:pt x="33" y="223"/>
                  </a:cubicBezTo>
                  <a:cubicBezTo>
                    <a:pt x="33" y="224"/>
                    <a:pt x="32" y="225"/>
                    <a:pt x="32" y="226"/>
                  </a:cubicBezTo>
                  <a:cubicBezTo>
                    <a:pt x="30" y="230"/>
                    <a:pt x="34" y="227"/>
                    <a:pt x="35" y="231"/>
                  </a:cubicBezTo>
                  <a:cubicBezTo>
                    <a:pt x="36" y="237"/>
                    <a:pt x="39" y="231"/>
                    <a:pt x="40" y="235"/>
                  </a:cubicBezTo>
                  <a:cubicBezTo>
                    <a:pt x="41" y="239"/>
                    <a:pt x="41" y="240"/>
                    <a:pt x="44" y="244"/>
                  </a:cubicBezTo>
                  <a:cubicBezTo>
                    <a:pt x="46" y="246"/>
                    <a:pt x="47" y="245"/>
                    <a:pt x="47" y="248"/>
                  </a:cubicBezTo>
                  <a:cubicBezTo>
                    <a:pt x="47" y="251"/>
                    <a:pt x="50" y="254"/>
                    <a:pt x="51" y="255"/>
                  </a:cubicBezTo>
                  <a:cubicBezTo>
                    <a:pt x="52" y="256"/>
                    <a:pt x="57" y="259"/>
                    <a:pt x="57" y="259"/>
                  </a:cubicBezTo>
                  <a:cubicBezTo>
                    <a:pt x="57" y="259"/>
                    <a:pt x="57" y="259"/>
                    <a:pt x="57" y="259"/>
                  </a:cubicBezTo>
                  <a:cubicBezTo>
                    <a:pt x="58" y="259"/>
                    <a:pt x="60" y="254"/>
                    <a:pt x="60" y="253"/>
                  </a:cubicBezTo>
                  <a:cubicBezTo>
                    <a:pt x="60" y="252"/>
                    <a:pt x="65" y="245"/>
                    <a:pt x="67" y="245"/>
                  </a:cubicBezTo>
                  <a:cubicBezTo>
                    <a:pt x="68" y="244"/>
                    <a:pt x="74" y="235"/>
                    <a:pt x="74" y="240"/>
                  </a:cubicBezTo>
                  <a:cubicBezTo>
                    <a:pt x="82" y="249"/>
                    <a:pt x="82" y="249"/>
                    <a:pt x="82" y="249"/>
                  </a:cubicBezTo>
                  <a:cubicBezTo>
                    <a:pt x="86" y="253"/>
                    <a:pt x="95" y="245"/>
                    <a:pt x="97" y="241"/>
                  </a:cubicBezTo>
                  <a:cubicBezTo>
                    <a:pt x="102" y="234"/>
                    <a:pt x="105" y="237"/>
                    <a:pt x="112" y="237"/>
                  </a:cubicBezTo>
                  <a:cubicBezTo>
                    <a:pt x="114" y="243"/>
                    <a:pt x="116" y="239"/>
                    <a:pt x="120" y="242"/>
                  </a:cubicBezTo>
                  <a:cubicBezTo>
                    <a:pt x="121" y="243"/>
                    <a:pt x="125" y="242"/>
                    <a:pt x="126" y="242"/>
                  </a:cubicBezTo>
                  <a:cubicBezTo>
                    <a:pt x="130" y="241"/>
                    <a:pt x="129" y="243"/>
                    <a:pt x="132" y="244"/>
                  </a:cubicBezTo>
                  <a:cubicBezTo>
                    <a:pt x="135" y="245"/>
                    <a:pt x="139" y="243"/>
                    <a:pt x="140" y="245"/>
                  </a:cubicBezTo>
                  <a:cubicBezTo>
                    <a:pt x="141" y="245"/>
                    <a:pt x="140" y="246"/>
                    <a:pt x="141" y="247"/>
                  </a:cubicBezTo>
                  <a:cubicBezTo>
                    <a:pt x="142" y="249"/>
                    <a:pt x="143" y="249"/>
                    <a:pt x="145" y="249"/>
                  </a:cubicBezTo>
                  <a:cubicBezTo>
                    <a:pt x="148" y="250"/>
                    <a:pt x="151" y="247"/>
                    <a:pt x="150" y="244"/>
                  </a:cubicBezTo>
                  <a:cubicBezTo>
                    <a:pt x="149" y="242"/>
                    <a:pt x="148" y="240"/>
                    <a:pt x="151" y="239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7"/>
            <p:cNvSpPr>
              <a:spLocks/>
            </p:cNvSpPr>
            <p:nvPr/>
          </p:nvSpPr>
          <p:spPr bwMode="auto">
            <a:xfrm>
              <a:off x="6437315" y="3271842"/>
              <a:ext cx="1519238" cy="1328739"/>
            </a:xfrm>
            <a:custGeom>
              <a:avLst/>
              <a:gdLst>
                <a:gd name="T0" fmla="*/ 20 w 404"/>
                <a:gd name="T1" fmla="*/ 109 h 353"/>
                <a:gd name="T2" fmla="*/ 37 w 404"/>
                <a:gd name="T3" fmla="*/ 122 h 353"/>
                <a:gd name="T4" fmla="*/ 56 w 404"/>
                <a:gd name="T5" fmla="*/ 140 h 353"/>
                <a:gd name="T6" fmla="*/ 72 w 404"/>
                <a:gd name="T7" fmla="*/ 154 h 353"/>
                <a:gd name="T8" fmla="*/ 107 w 404"/>
                <a:gd name="T9" fmla="*/ 145 h 353"/>
                <a:gd name="T10" fmla="*/ 116 w 404"/>
                <a:gd name="T11" fmla="*/ 108 h 353"/>
                <a:gd name="T12" fmla="*/ 133 w 404"/>
                <a:gd name="T13" fmla="*/ 102 h 353"/>
                <a:gd name="T14" fmla="*/ 157 w 404"/>
                <a:gd name="T15" fmla="*/ 108 h 353"/>
                <a:gd name="T16" fmla="*/ 178 w 404"/>
                <a:gd name="T17" fmla="*/ 108 h 353"/>
                <a:gd name="T18" fmla="*/ 206 w 404"/>
                <a:gd name="T19" fmla="*/ 113 h 353"/>
                <a:gd name="T20" fmla="*/ 209 w 404"/>
                <a:gd name="T21" fmla="*/ 134 h 353"/>
                <a:gd name="T22" fmla="*/ 188 w 404"/>
                <a:gd name="T23" fmla="*/ 155 h 353"/>
                <a:gd name="T24" fmla="*/ 178 w 404"/>
                <a:gd name="T25" fmla="*/ 176 h 353"/>
                <a:gd name="T26" fmla="*/ 189 w 404"/>
                <a:gd name="T27" fmla="*/ 204 h 353"/>
                <a:gd name="T28" fmla="*/ 208 w 404"/>
                <a:gd name="T29" fmla="*/ 228 h 353"/>
                <a:gd name="T30" fmla="*/ 195 w 404"/>
                <a:gd name="T31" fmla="*/ 246 h 353"/>
                <a:gd name="T32" fmla="*/ 177 w 404"/>
                <a:gd name="T33" fmla="*/ 220 h 353"/>
                <a:gd name="T34" fmla="*/ 160 w 404"/>
                <a:gd name="T35" fmla="*/ 220 h 353"/>
                <a:gd name="T36" fmla="*/ 126 w 404"/>
                <a:gd name="T37" fmla="*/ 211 h 353"/>
                <a:gd name="T38" fmla="*/ 112 w 404"/>
                <a:gd name="T39" fmla="*/ 226 h 353"/>
                <a:gd name="T40" fmla="*/ 111 w 404"/>
                <a:gd name="T41" fmla="*/ 255 h 353"/>
                <a:gd name="T42" fmla="*/ 118 w 404"/>
                <a:gd name="T43" fmla="*/ 260 h 353"/>
                <a:gd name="T44" fmla="*/ 131 w 404"/>
                <a:gd name="T45" fmla="*/ 268 h 353"/>
                <a:gd name="T46" fmla="*/ 141 w 404"/>
                <a:gd name="T47" fmla="*/ 285 h 353"/>
                <a:gd name="T48" fmla="*/ 141 w 404"/>
                <a:gd name="T49" fmla="*/ 303 h 353"/>
                <a:gd name="T50" fmla="*/ 162 w 404"/>
                <a:gd name="T51" fmla="*/ 320 h 353"/>
                <a:gd name="T52" fmla="*/ 180 w 404"/>
                <a:gd name="T53" fmla="*/ 342 h 353"/>
                <a:gd name="T54" fmla="*/ 187 w 404"/>
                <a:gd name="T55" fmla="*/ 351 h 353"/>
                <a:gd name="T56" fmla="*/ 210 w 404"/>
                <a:gd name="T57" fmla="*/ 327 h 353"/>
                <a:gd name="T58" fmla="*/ 230 w 404"/>
                <a:gd name="T59" fmla="*/ 323 h 353"/>
                <a:gd name="T60" fmla="*/ 254 w 404"/>
                <a:gd name="T61" fmla="*/ 312 h 353"/>
                <a:gd name="T62" fmla="*/ 269 w 404"/>
                <a:gd name="T63" fmla="*/ 285 h 353"/>
                <a:gd name="T64" fmla="*/ 278 w 404"/>
                <a:gd name="T65" fmla="*/ 274 h 353"/>
                <a:gd name="T66" fmla="*/ 298 w 404"/>
                <a:gd name="T67" fmla="*/ 253 h 353"/>
                <a:gd name="T68" fmla="*/ 288 w 404"/>
                <a:gd name="T69" fmla="*/ 234 h 353"/>
                <a:gd name="T70" fmla="*/ 269 w 404"/>
                <a:gd name="T71" fmla="*/ 211 h 353"/>
                <a:gd name="T72" fmla="*/ 285 w 404"/>
                <a:gd name="T73" fmla="*/ 199 h 353"/>
                <a:gd name="T74" fmla="*/ 343 w 404"/>
                <a:gd name="T75" fmla="*/ 181 h 353"/>
                <a:gd name="T76" fmla="*/ 362 w 404"/>
                <a:gd name="T77" fmla="*/ 193 h 353"/>
                <a:gd name="T78" fmla="*/ 386 w 404"/>
                <a:gd name="T79" fmla="*/ 202 h 353"/>
                <a:gd name="T80" fmla="*/ 398 w 404"/>
                <a:gd name="T81" fmla="*/ 201 h 353"/>
                <a:gd name="T82" fmla="*/ 390 w 404"/>
                <a:gd name="T83" fmla="*/ 176 h 353"/>
                <a:gd name="T84" fmla="*/ 376 w 404"/>
                <a:gd name="T85" fmla="*/ 157 h 353"/>
                <a:gd name="T86" fmla="*/ 365 w 404"/>
                <a:gd name="T87" fmla="*/ 140 h 353"/>
                <a:gd name="T88" fmla="*/ 336 w 404"/>
                <a:gd name="T89" fmla="*/ 120 h 353"/>
                <a:gd name="T90" fmla="*/ 329 w 404"/>
                <a:gd name="T91" fmla="*/ 110 h 353"/>
                <a:gd name="T92" fmla="*/ 321 w 404"/>
                <a:gd name="T93" fmla="*/ 84 h 353"/>
                <a:gd name="T94" fmla="*/ 304 w 404"/>
                <a:gd name="T95" fmla="*/ 57 h 353"/>
                <a:gd name="T96" fmla="*/ 283 w 404"/>
                <a:gd name="T97" fmla="*/ 44 h 353"/>
                <a:gd name="T98" fmla="*/ 273 w 404"/>
                <a:gd name="T99" fmla="*/ 50 h 353"/>
                <a:gd name="T100" fmla="*/ 230 w 404"/>
                <a:gd name="T101" fmla="*/ 46 h 353"/>
                <a:gd name="T102" fmla="*/ 190 w 404"/>
                <a:gd name="T103" fmla="*/ 64 h 353"/>
                <a:gd name="T104" fmla="*/ 173 w 404"/>
                <a:gd name="T105" fmla="*/ 41 h 353"/>
                <a:gd name="T106" fmla="*/ 168 w 404"/>
                <a:gd name="T107" fmla="*/ 23 h 353"/>
                <a:gd name="T108" fmla="*/ 160 w 404"/>
                <a:gd name="T109" fmla="*/ 15 h 353"/>
                <a:gd name="T110" fmla="*/ 143 w 404"/>
                <a:gd name="T111" fmla="*/ 13 h 353"/>
                <a:gd name="T112" fmla="*/ 114 w 404"/>
                <a:gd name="T113" fmla="*/ 28 h 353"/>
                <a:gd name="T114" fmla="*/ 74 w 404"/>
                <a:gd name="T115" fmla="*/ 11 h 353"/>
                <a:gd name="T116" fmla="*/ 60 w 404"/>
                <a:gd name="T117" fmla="*/ 2 h 353"/>
                <a:gd name="T118" fmla="*/ 56 w 404"/>
                <a:gd name="T119" fmla="*/ 23 h 353"/>
                <a:gd name="T120" fmla="*/ 38 w 404"/>
                <a:gd name="T121" fmla="*/ 42 h 353"/>
                <a:gd name="T122" fmla="*/ 9 w 404"/>
                <a:gd name="T123" fmla="*/ 69 h 353"/>
                <a:gd name="T124" fmla="*/ 4 w 404"/>
                <a:gd name="T125" fmla="*/ 90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04" h="353">
                  <a:moveTo>
                    <a:pt x="0" y="98"/>
                  </a:moveTo>
                  <a:cubicBezTo>
                    <a:pt x="6" y="100"/>
                    <a:pt x="6" y="100"/>
                    <a:pt x="6" y="100"/>
                  </a:cubicBezTo>
                  <a:cubicBezTo>
                    <a:pt x="6" y="107"/>
                    <a:pt x="5" y="108"/>
                    <a:pt x="11" y="111"/>
                  </a:cubicBezTo>
                  <a:cubicBezTo>
                    <a:pt x="13" y="112"/>
                    <a:pt x="14" y="115"/>
                    <a:pt x="16" y="114"/>
                  </a:cubicBezTo>
                  <a:cubicBezTo>
                    <a:pt x="19" y="114"/>
                    <a:pt x="20" y="111"/>
                    <a:pt x="20" y="109"/>
                  </a:cubicBezTo>
                  <a:cubicBezTo>
                    <a:pt x="21" y="109"/>
                    <a:pt x="28" y="107"/>
                    <a:pt x="27" y="110"/>
                  </a:cubicBezTo>
                  <a:cubicBezTo>
                    <a:pt x="26" y="113"/>
                    <a:pt x="23" y="115"/>
                    <a:pt x="23" y="117"/>
                  </a:cubicBezTo>
                  <a:cubicBezTo>
                    <a:pt x="22" y="118"/>
                    <a:pt x="26" y="122"/>
                    <a:pt x="27" y="122"/>
                  </a:cubicBezTo>
                  <a:cubicBezTo>
                    <a:pt x="30" y="123"/>
                    <a:pt x="30" y="119"/>
                    <a:pt x="32" y="119"/>
                  </a:cubicBezTo>
                  <a:cubicBezTo>
                    <a:pt x="36" y="119"/>
                    <a:pt x="36" y="119"/>
                    <a:pt x="37" y="122"/>
                  </a:cubicBezTo>
                  <a:cubicBezTo>
                    <a:pt x="38" y="125"/>
                    <a:pt x="40" y="126"/>
                    <a:pt x="40" y="129"/>
                  </a:cubicBezTo>
                  <a:cubicBezTo>
                    <a:pt x="40" y="130"/>
                    <a:pt x="48" y="136"/>
                    <a:pt x="48" y="135"/>
                  </a:cubicBezTo>
                  <a:cubicBezTo>
                    <a:pt x="49" y="134"/>
                    <a:pt x="51" y="131"/>
                    <a:pt x="53" y="134"/>
                  </a:cubicBezTo>
                  <a:cubicBezTo>
                    <a:pt x="53" y="135"/>
                    <a:pt x="57" y="135"/>
                    <a:pt x="56" y="137"/>
                  </a:cubicBezTo>
                  <a:cubicBezTo>
                    <a:pt x="56" y="138"/>
                    <a:pt x="56" y="140"/>
                    <a:pt x="56" y="140"/>
                  </a:cubicBezTo>
                  <a:cubicBezTo>
                    <a:pt x="58" y="142"/>
                    <a:pt x="63" y="140"/>
                    <a:pt x="65" y="140"/>
                  </a:cubicBezTo>
                  <a:cubicBezTo>
                    <a:pt x="67" y="140"/>
                    <a:pt x="67" y="141"/>
                    <a:pt x="67" y="143"/>
                  </a:cubicBezTo>
                  <a:cubicBezTo>
                    <a:pt x="66" y="144"/>
                    <a:pt x="66" y="148"/>
                    <a:pt x="67" y="150"/>
                  </a:cubicBezTo>
                  <a:cubicBezTo>
                    <a:pt x="67" y="152"/>
                    <a:pt x="69" y="153"/>
                    <a:pt x="72" y="154"/>
                  </a:cubicBezTo>
                  <a:cubicBezTo>
                    <a:pt x="72" y="154"/>
                    <a:pt x="72" y="154"/>
                    <a:pt x="72" y="154"/>
                  </a:cubicBezTo>
                  <a:cubicBezTo>
                    <a:pt x="75" y="153"/>
                    <a:pt x="76" y="148"/>
                    <a:pt x="78" y="147"/>
                  </a:cubicBezTo>
                  <a:cubicBezTo>
                    <a:pt x="79" y="146"/>
                    <a:pt x="84" y="146"/>
                    <a:pt x="86" y="146"/>
                  </a:cubicBezTo>
                  <a:cubicBezTo>
                    <a:pt x="88" y="146"/>
                    <a:pt x="92" y="146"/>
                    <a:pt x="94" y="147"/>
                  </a:cubicBezTo>
                  <a:cubicBezTo>
                    <a:pt x="97" y="149"/>
                    <a:pt x="96" y="148"/>
                    <a:pt x="99" y="148"/>
                  </a:cubicBezTo>
                  <a:cubicBezTo>
                    <a:pt x="105" y="149"/>
                    <a:pt x="103" y="149"/>
                    <a:pt x="107" y="145"/>
                  </a:cubicBezTo>
                  <a:cubicBezTo>
                    <a:pt x="110" y="141"/>
                    <a:pt x="104" y="132"/>
                    <a:pt x="109" y="132"/>
                  </a:cubicBezTo>
                  <a:cubicBezTo>
                    <a:pt x="112" y="132"/>
                    <a:pt x="112" y="129"/>
                    <a:pt x="115" y="128"/>
                  </a:cubicBezTo>
                  <a:cubicBezTo>
                    <a:pt x="119" y="127"/>
                    <a:pt x="116" y="125"/>
                    <a:pt x="116" y="122"/>
                  </a:cubicBezTo>
                  <a:cubicBezTo>
                    <a:pt x="116" y="121"/>
                    <a:pt x="114" y="118"/>
                    <a:pt x="115" y="118"/>
                  </a:cubicBezTo>
                  <a:cubicBezTo>
                    <a:pt x="119" y="116"/>
                    <a:pt x="117" y="111"/>
                    <a:pt x="116" y="108"/>
                  </a:cubicBezTo>
                  <a:cubicBezTo>
                    <a:pt x="116" y="106"/>
                    <a:pt x="118" y="106"/>
                    <a:pt x="119" y="104"/>
                  </a:cubicBezTo>
                  <a:cubicBezTo>
                    <a:pt x="120" y="102"/>
                    <a:pt x="119" y="99"/>
                    <a:pt x="121" y="97"/>
                  </a:cubicBezTo>
                  <a:cubicBezTo>
                    <a:pt x="123" y="96"/>
                    <a:pt x="124" y="96"/>
                    <a:pt x="126" y="98"/>
                  </a:cubicBezTo>
                  <a:cubicBezTo>
                    <a:pt x="128" y="100"/>
                    <a:pt x="129" y="98"/>
                    <a:pt x="131" y="99"/>
                  </a:cubicBezTo>
                  <a:cubicBezTo>
                    <a:pt x="132" y="100"/>
                    <a:pt x="132" y="101"/>
                    <a:pt x="133" y="102"/>
                  </a:cubicBezTo>
                  <a:cubicBezTo>
                    <a:pt x="134" y="103"/>
                    <a:pt x="137" y="104"/>
                    <a:pt x="137" y="105"/>
                  </a:cubicBezTo>
                  <a:cubicBezTo>
                    <a:pt x="139" y="109"/>
                    <a:pt x="139" y="108"/>
                    <a:pt x="142" y="111"/>
                  </a:cubicBezTo>
                  <a:cubicBezTo>
                    <a:pt x="143" y="111"/>
                    <a:pt x="145" y="114"/>
                    <a:pt x="145" y="113"/>
                  </a:cubicBezTo>
                  <a:cubicBezTo>
                    <a:pt x="146" y="113"/>
                    <a:pt x="153" y="110"/>
                    <a:pt x="153" y="110"/>
                  </a:cubicBezTo>
                  <a:cubicBezTo>
                    <a:pt x="154" y="108"/>
                    <a:pt x="155" y="108"/>
                    <a:pt x="157" y="108"/>
                  </a:cubicBezTo>
                  <a:cubicBezTo>
                    <a:pt x="158" y="108"/>
                    <a:pt x="160" y="106"/>
                    <a:pt x="161" y="105"/>
                  </a:cubicBezTo>
                  <a:cubicBezTo>
                    <a:pt x="162" y="105"/>
                    <a:pt x="162" y="104"/>
                    <a:pt x="163" y="104"/>
                  </a:cubicBezTo>
                  <a:cubicBezTo>
                    <a:pt x="166" y="109"/>
                    <a:pt x="166" y="105"/>
                    <a:pt x="167" y="103"/>
                  </a:cubicBezTo>
                  <a:cubicBezTo>
                    <a:pt x="170" y="101"/>
                    <a:pt x="170" y="106"/>
                    <a:pt x="171" y="107"/>
                  </a:cubicBezTo>
                  <a:cubicBezTo>
                    <a:pt x="172" y="108"/>
                    <a:pt x="176" y="107"/>
                    <a:pt x="178" y="108"/>
                  </a:cubicBezTo>
                  <a:cubicBezTo>
                    <a:pt x="181" y="109"/>
                    <a:pt x="182" y="114"/>
                    <a:pt x="185" y="116"/>
                  </a:cubicBezTo>
                  <a:cubicBezTo>
                    <a:pt x="189" y="120"/>
                    <a:pt x="190" y="116"/>
                    <a:pt x="191" y="113"/>
                  </a:cubicBezTo>
                  <a:cubicBezTo>
                    <a:pt x="192" y="112"/>
                    <a:pt x="196" y="111"/>
                    <a:pt x="197" y="109"/>
                  </a:cubicBezTo>
                  <a:cubicBezTo>
                    <a:pt x="199" y="108"/>
                    <a:pt x="203" y="108"/>
                    <a:pt x="205" y="109"/>
                  </a:cubicBezTo>
                  <a:cubicBezTo>
                    <a:pt x="207" y="110"/>
                    <a:pt x="205" y="112"/>
                    <a:pt x="206" y="113"/>
                  </a:cubicBezTo>
                  <a:cubicBezTo>
                    <a:pt x="207" y="114"/>
                    <a:pt x="210" y="113"/>
                    <a:pt x="210" y="113"/>
                  </a:cubicBezTo>
                  <a:cubicBezTo>
                    <a:pt x="212" y="114"/>
                    <a:pt x="214" y="112"/>
                    <a:pt x="215" y="113"/>
                  </a:cubicBezTo>
                  <a:cubicBezTo>
                    <a:pt x="216" y="116"/>
                    <a:pt x="212" y="117"/>
                    <a:pt x="210" y="120"/>
                  </a:cubicBezTo>
                  <a:cubicBezTo>
                    <a:pt x="210" y="122"/>
                    <a:pt x="210" y="124"/>
                    <a:pt x="210" y="125"/>
                  </a:cubicBezTo>
                  <a:cubicBezTo>
                    <a:pt x="209" y="128"/>
                    <a:pt x="210" y="132"/>
                    <a:pt x="209" y="134"/>
                  </a:cubicBezTo>
                  <a:cubicBezTo>
                    <a:pt x="207" y="138"/>
                    <a:pt x="206" y="134"/>
                    <a:pt x="204" y="136"/>
                  </a:cubicBezTo>
                  <a:cubicBezTo>
                    <a:pt x="202" y="136"/>
                    <a:pt x="203" y="138"/>
                    <a:pt x="203" y="139"/>
                  </a:cubicBezTo>
                  <a:cubicBezTo>
                    <a:pt x="203" y="141"/>
                    <a:pt x="202" y="142"/>
                    <a:pt x="201" y="144"/>
                  </a:cubicBezTo>
                  <a:cubicBezTo>
                    <a:pt x="201" y="147"/>
                    <a:pt x="200" y="149"/>
                    <a:pt x="198" y="151"/>
                  </a:cubicBezTo>
                  <a:cubicBezTo>
                    <a:pt x="197" y="157"/>
                    <a:pt x="192" y="153"/>
                    <a:pt x="188" y="155"/>
                  </a:cubicBezTo>
                  <a:cubicBezTo>
                    <a:pt x="186" y="156"/>
                    <a:pt x="187" y="160"/>
                    <a:pt x="185" y="163"/>
                  </a:cubicBezTo>
                  <a:cubicBezTo>
                    <a:pt x="183" y="165"/>
                    <a:pt x="181" y="163"/>
                    <a:pt x="179" y="164"/>
                  </a:cubicBezTo>
                  <a:cubicBezTo>
                    <a:pt x="177" y="165"/>
                    <a:pt x="171" y="166"/>
                    <a:pt x="173" y="168"/>
                  </a:cubicBezTo>
                  <a:cubicBezTo>
                    <a:pt x="175" y="171"/>
                    <a:pt x="173" y="173"/>
                    <a:pt x="173" y="176"/>
                  </a:cubicBezTo>
                  <a:cubicBezTo>
                    <a:pt x="174" y="177"/>
                    <a:pt x="176" y="175"/>
                    <a:pt x="178" y="176"/>
                  </a:cubicBezTo>
                  <a:cubicBezTo>
                    <a:pt x="179" y="177"/>
                    <a:pt x="181" y="177"/>
                    <a:pt x="182" y="178"/>
                  </a:cubicBezTo>
                  <a:cubicBezTo>
                    <a:pt x="182" y="179"/>
                    <a:pt x="182" y="180"/>
                    <a:pt x="182" y="181"/>
                  </a:cubicBezTo>
                  <a:cubicBezTo>
                    <a:pt x="182" y="182"/>
                    <a:pt x="188" y="182"/>
                    <a:pt x="188" y="187"/>
                  </a:cubicBezTo>
                  <a:cubicBezTo>
                    <a:pt x="188" y="191"/>
                    <a:pt x="188" y="196"/>
                    <a:pt x="189" y="201"/>
                  </a:cubicBezTo>
                  <a:cubicBezTo>
                    <a:pt x="189" y="202"/>
                    <a:pt x="190" y="203"/>
                    <a:pt x="189" y="204"/>
                  </a:cubicBezTo>
                  <a:cubicBezTo>
                    <a:pt x="187" y="205"/>
                    <a:pt x="188" y="207"/>
                    <a:pt x="187" y="210"/>
                  </a:cubicBezTo>
                  <a:cubicBezTo>
                    <a:pt x="187" y="211"/>
                    <a:pt x="190" y="212"/>
                    <a:pt x="191" y="213"/>
                  </a:cubicBezTo>
                  <a:cubicBezTo>
                    <a:pt x="194" y="217"/>
                    <a:pt x="193" y="220"/>
                    <a:pt x="198" y="221"/>
                  </a:cubicBezTo>
                  <a:cubicBezTo>
                    <a:pt x="202" y="221"/>
                    <a:pt x="205" y="219"/>
                    <a:pt x="203" y="224"/>
                  </a:cubicBezTo>
                  <a:cubicBezTo>
                    <a:pt x="204" y="226"/>
                    <a:pt x="206" y="226"/>
                    <a:pt x="208" y="228"/>
                  </a:cubicBezTo>
                  <a:cubicBezTo>
                    <a:pt x="210" y="230"/>
                    <a:pt x="210" y="234"/>
                    <a:pt x="211" y="237"/>
                  </a:cubicBezTo>
                  <a:cubicBezTo>
                    <a:pt x="212" y="239"/>
                    <a:pt x="213" y="243"/>
                    <a:pt x="213" y="245"/>
                  </a:cubicBezTo>
                  <a:cubicBezTo>
                    <a:pt x="213" y="246"/>
                    <a:pt x="211" y="246"/>
                    <a:pt x="210" y="246"/>
                  </a:cubicBezTo>
                  <a:cubicBezTo>
                    <a:pt x="207" y="246"/>
                    <a:pt x="206" y="248"/>
                    <a:pt x="203" y="248"/>
                  </a:cubicBezTo>
                  <a:cubicBezTo>
                    <a:pt x="200" y="248"/>
                    <a:pt x="197" y="246"/>
                    <a:pt x="195" y="246"/>
                  </a:cubicBezTo>
                  <a:cubicBezTo>
                    <a:pt x="194" y="246"/>
                    <a:pt x="194" y="247"/>
                    <a:pt x="193" y="247"/>
                  </a:cubicBezTo>
                  <a:cubicBezTo>
                    <a:pt x="191" y="247"/>
                    <a:pt x="192" y="245"/>
                    <a:pt x="189" y="247"/>
                  </a:cubicBezTo>
                  <a:cubicBezTo>
                    <a:pt x="185" y="249"/>
                    <a:pt x="186" y="247"/>
                    <a:pt x="184" y="244"/>
                  </a:cubicBezTo>
                  <a:cubicBezTo>
                    <a:pt x="179" y="240"/>
                    <a:pt x="183" y="237"/>
                    <a:pt x="184" y="233"/>
                  </a:cubicBezTo>
                  <a:cubicBezTo>
                    <a:pt x="184" y="226"/>
                    <a:pt x="181" y="225"/>
                    <a:pt x="177" y="220"/>
                  </a:cubicBezTo>
                  <a:cubicBezTo>
                    <a:pt x="177" y="219"/>
                    <a:pt x="177" y="218"/>
                    <a:pt x="177" y="217"/>
                  </a:cubicBezTo>
                  <a:cubicBezTo>
                    <a:pt x="175" y="217"/>
                    <a:pt x="173" y="218"/>
                    <a:pt x="171" y="216"/>
                  </a:cubicBezTo>
                  <a:cubicBezTo>
                    <a:pt x="169" y="215"/>
                    <a:pt x="167" y="215"/>
                    <a:pt x="166" y="214"/>
                  </a:cubicBezTo>
                  <a:cubicBezTo>
                    <a:pt x="162" y="212"/>
                    <a:pt x="162" y="215"/>
                    <a:pt x="159" y="216"/>
                  </a:cubicBezTo>
                  <a:cubicBezTo>
                    <a:pt x="156" y="217"/>
                    <a:pt x="159" y="219"/>
                    <a:pt x="160" y="220"/>
                  </a:cubicBezTo>
                  <a:cubicBezTo>
                    <a:pt x="162" y="221"/>
                    <a:pt x="161" y="223"/>
                    <a:pt x="162" y="224"/>
                  </a:cubicBezTo>
                  <a:cubicBezTo>
                    <a:pt x="165" y="229"/>
                    <a:pt x="156" y="229"/>
                    <a:pt x="155" y="232"/>
                  </a:cubicBezTo>
                  <a:cubicBezTo>
                    <a:pt x="152" y="232"/>
                    <a:pt x="147" y="224"/>
                    <a:pt x="144" y="223"/>
                  </a:cubicBezTo>
                  <a:cubicBezTo>
                    <a:pt x="138" y="220"/>
                    <a:pt x="135" y="220"/>
                    <a:pt x="131" y="214"/>
                  </a:cubicBezTo>
                  <a:cubicBezTo>
                    <a:pt x="126" y="211"/>
                    <a:pt x="126" y="211"/>
                    <a:pt x="126" y="211"/>
                  </a:cubicBezTo>
                  <a:cubicBezTo>
                    <a:pt x="126" y="211"/>
                    <a:pt x="126" y="211"/>
                    <a:pt x="126" y="211"/>
                  </a:cubicBezTo>
                  <a:cubicBezTo>
                    <a:pt x="122" y="211"/>
                    <a:pt x="122" y="211"/>
                    <a:pt x="122" y="211"/>
                  </a:cubicBezTo>
                  <a:cubicBezTo>
                    <a:pt x="121" y="212"/>
                    <a:pt x="121" y="213"/>
                    <a:pt x="120" y="214"/>
                  </a:cubicBezTo>
                  <a:cubicBezTo>
                    <a:pt x="119" y="216"/>
                    <a:pt x="118" y="219"/>
                    <a:pt x="117" y="221"/>
                  </a:cubicBezTo>
                  <a:cubicBezTo>
                    <a:pt x="116" y="225"/>
                    <a:pt x="112" y="221"/>
                    <a:pt x="112" y="226"/>
                  </a:cubicBezTo>
                  <a:cubicBezTo>
                    <a:pt x="112" y="229"/>
                    <a:pt x="110" y="228"/>
                    <a:pt x="110" y="230"/>
                  </a:cubicBezTo>
                  <a:cubicBezTo>
                    <a:pt x="109" y="232"/>
                    <a:pt x="110" y="234"/>
                    <a:pt x="109" y="236"/>
                  </a:cubicBezTo>
                  <a:cubicBezTo>
                    <a:pt x="109" y="237"/>
                    <a:pt x="110" y="239"/>
                    <a:pt x="110" y="241"/>
                  </a:cubicBezTo>
                  <a:cubicBezTo>
                    <a:pt x="110" y="244"/>
                    <a:pt x="113" y="246"/>
                    <a:pt x="114" y="249"/>
                  </a:cubicBezTo>
                  <a:cubicBezTo>
                    <a:pt x="115" y="251"/>
                    <a:pt x="113" y="253"/>
                    <a:pt x="111" y="255"/>
                  </a:cubicBezTo>
                  <a:cubicBezTo>
                    <a:pt x="111" y="258"/>
                    <a:pt x="111" y="258"/>
                    <a:pt x="111" y="258"/>
                  </a:cubicBezTo>
                  <a:cubicBezTo>
                    <a:pt x="111" y="258"/>
                    <a:pt x="111" y="258"/>
                    <a:pt x="111" y="258"/>
                  </a:cubicBezTo>
                  <a:cubicBezTo>
                    <a:pt x="112" y="259"/>
                    <a:pt x="113" y="259"/>
                    <a:pt x="114" y="259"/>
                  </a:cubicBezTo>
                  <a:cubicBezTo>
                    <a:pt x="114" y="259"/>
                    <a:pt x="115" y="259"/>
                    <a:pt x="116" y="259"/>
                  </a:cubicBezTo>
                  <a:cubicBezTo>
                    <a:pt x="117" y="259"/>
                    <a:pt x="118" y="259"/>
                    <a:pt x="118" y="260"/>
                  </a:cubicBezTo>
                  <a:cubicBezTo>
                    <a:pt x="118" y="261"/>
                    <a:pt x="117" y="262"/>
                    <a:pt x="118" y="264"/>
                  </a:cubicBezTo>
                  <a:cubicBezTo>
                    <a:pt x="121" y="266"/>
                    <a:pt x="122" y="264"/>
                    <a:pt x="125" y="262"/>
                  </a:cubicBezTo>
                  <a:cubicBezTo>
                    <a:pt x="127" y="260"/>
                    <a:pt x="127" y="262"/>
                    <a:pt x="128" y="263"/>
                  </a:cubicBezTo>
                  <a:cubicBezTo>
                    <a:pt x="129" y="264"/>
                    <a:pt x="131" y="265"/>
                    <a:pt x="131" y="265"/>
                  </a:cubicBezTo>
                  <a:cubicBezTo>
                    <a:pt x="131" y="266"/>
                    <a:pt x="130" y="267"/>
                    <a:pt x="131" y="268"/>
                  </a:cubicBezTo>
                  <a:cubicBezTo>
                    <a:pt x="131" y="269"/>
                    <a:pt x="132" y="269"/>
                    <a:pt x="133" y="270"/>
                  </a:cubicBezTo>
                  <a:cubicBezTo>
                    <a:pt x="134" y="272"/>
                    <a:pt x="133" y="273"/>
                    <a:pt x="133" y="275"/>
                  </a:cubicBezTo>
                  <a:cubicBezTo>
                    <a:pt x="133" y="275"/>
                    <a:pt x="133" y="278"/>
                    <a:pt x="133" y="278"/>
                  </a:cubicBezTo>
                  <a:cubicBezTo>
                    <a:pt x="133" y="279"/>
                    <a:pt x="135" y="279"/>
                    <a:pt x="136" y="280"/>
                  </a:cubicBezTo>
                  <a:cubicBezTo>
                    <a:pt x="138" y="282"/>
                    <a:pt x="138" y="284"/>
                    <a:pt x="141" y="285"/>
                  </a:cubicBezTo>
                  <a:cubicBezTo>
                    <a:pt x="143" y="286"/>
                    <a:pt x="145" y="287"/>
                    <a:pt x="147" y="288"/>
                  </a:cubicBezTo>
                  <a:cubicBezTo>
                    <a:pt x="148" y="289"/>
                    <a:pt x="148" y="295"/>
                    <a:pt x="149" y="297"/>
                  </a:cubicBezTo>
                  <a:cubicBezTo>
                    <a:pt x="149" y="298"/>
                    <a:pt x="150" y="304"/>
                    <a:pt x="148" y="302"/>
                  </a:cubicBezTo>
                  <a:cubicBezTo>
                    <a:pt x="146" y="300"/>
                    <a:pt x="146" y="300"/>
                    <a:pt x="144" y="301"/>
                  </a:cubicBezTo>
                  <a:cubicBezTo>
                    <a:pt x="142" y="302"/>
                    <a:pt x="141" y="301"/>
                    <a:pt x="141" y="303"/>
                  </a:cubicBezTo>
                  <a:cubicBezTo>
                    <a:pt x="142" y="305"/>
                    <a:pt x="139" y="307"/>
                    <a:pt x="138" y="309"/>
                  </a:cubicBezTo>
                  <a:cubicBezTo>
                    <a:pt x="136" y="311"/>
                    <a:pt x="135" y="313"/>
                    <a:pt x="133" y="315"/>
                  </a:cubicBezTo>
                  <a:cubicBezTo>
                    <a:pt x="131" y="319"/>
                    <a:pt x="133" y="323"/>
                    <a:pt x="135" y="325"/>
                  </a:cubicBezTo>
                  <a:cubicBezTo>
                    <a:pt x="138" y="327"/>
                    <a:pt x="140" y="324"/>
                    <a:pt x="142" y="325"/>
                  </a:cubicBezTo>
                  <a:cubicBezTo>
                    <a:pt x="149" y="326"/>
                    <a:pt x="154" y="319"/>
                    <a:pt x="162" y="320"/>
                  </a:cubicBezTo>
                  <a:cubicBezTo>
                    <a:pt x="163" y="322"/>
                    <a:pt x="164" y="328"/>
                    <a:pt x="165" y="329"/>
                  </a:cubicBezTo>
                  <a:cubicBezTo>
                    <a:pt x="168" y="333"/>
                    <a:pt x="173" y="330"/>
                    <a:pt x="176" y="332"/>
                  </a:cubicBezTo>
                  <a:cubicBezTo>
                    <a:pt x="177" y="333"/>
                    <a:pt x="178" y="333"/>
                    <a:pt x="178" y="334"/>
                  </a:cubicBezTo>
                  <a:cubicBezTo>
                    <a:pt x="180" y="334"/>
                    <a:pt x="180" y="336"/>
                    <a:pt x="181" y="337"/>
                  </a:cubicBezTo>
                  <a:cubicBezTo>
                    <a:pt x="182" y="338"/>
                    <a:pt x="183" y="342"/>
                    <a:pt x="180" y="342"/>
                  </a:cubicBezTo>
                  <a:cubicBezTo>
                    <a:pt x="179" y="342"/>
                    <a:pt x="178" y="342"/>
                    <a:pt x="177" y="343"/>
                  </a:cubicBezTo>
                  <a:cubicBezTo>
                    <a:pt x="176" y="343"/>
                    <a:pt x="175" y="344"/>
                    <a:pt x="174" y="345"/>
                  </a:cubicBezTo>
                  <a:cubicBezTo>
                    <a:pt x="173" y="347"/>
                    <a:pt x="173" y="347"/>
                    <a:pt x="173" y="347"/>
                  </a:cubicBezTo>
                  <a:cubicBezTo>
                    <a:pt x="173" y="347"/>
                    <a:pt x="173" y="347"/>
                    <a:pt x="173" y="347"/>
                  </a:cubicBezTo>
                  <a:cubicBezTo>
                    <a:pt x="177" y="349"/>
                    <a:pt x="182" y="353"/>
                    <a:pt x="187" y="351"/>
                  </a:cubicBezTo>
                  <a:cubicBezTo>
                    <a:pt x="189" y="351"/>
                    <a:pt x="192" y="352"/>
                    <a:pt x="191" y="348"/>
                  </a:cubicBezTo>
                  <a:cubicBezTo>
                    <a:pt x="191" y="345"/>
                    <a:pt x="194" y="345"/>
                    <a:pt x="193" y="340"/>
                  </a:cubicBezTo>
                  <a:cubicBezTo>
                    <a:pt x="192" y="339"/>
                    <a:pt x="195" y="336"/>
                    <a:pt x="196" y="334"/>
                  </a:cubicBezTo>
                  <a:cubicBezTo>
                    <a:pt x="199" y="328"/>
                    <a:pt x="199" y="328"/>
                    <a:pt x="199" y="328"/>
                  </a:cubicBezTo>
                  <a:cubicBezTo>
                    <a:pt x="200" y="326"/>
                    <a:pt x="210" y="333"/>
                    <a:pt x="210" y="327"/>
                  </a:cubicBezTo>
                  <a:cubicBezTo>
                    <a:pt x="210" y="323"/>
                    <a:pt x="210" y="323"/>
                    <a:pt x="215" y="324"/>
                  </a:cubicBezTo>
                  <a:cubicBezTo>
                    <a:pt x="217" y="325"/>
                    <a:pt x="219" y="325"/>
                    <a:pt x="220" y="327"/>
                  </a:cubicBezTo>
                  <a:cubicBezTo>
                    <a:pt x="220" y="329"/>
                    <a:pt x="222" y="328"/>
                    <a:pt x="224" y="328"/>
                  </a:cubicBezTo>
                  <a:cubicBezTo>
                    <a:pt x="225" y="329"/>
                    <a:pt x="229" y="332"/>
                    <a:pt x="229" y="329"/>
                  </a:cubicBezTo>
                  <a:cubicBezTo>
                    <a:pt x="229" y="327"/>
                    <a:pt x="227" y="324"/>
                    <a:pt x="230" y="323"/>
                  </a:cubicBezTo>
                  <a:cubicBezTo>
                    <a:pt x="233" y="321"/>
                    <a:pt x="233" y="321"/>
                    <a:pt x="233" y="321"/>
                  </a:cubicBezTo>
                  <a:cubicBezTo>
                    <a:pt x="237" y="322"/>
                    <a:pt x="237" y="322"/>
                    <a:pt x="237" y="322"/>
                  </a:cubicBezTo>
                  <a:cubicBezTo>
                    <a:pt x="237" y="322"/>
                    <a:pt x="237" y="322"/>
                    <a:pt x="237" y="322"/>
                  </a:cubicBezTo>
                  <a:cubicBezTo>
                    <a:pt x="241" y="321"/>
                    <a:pt x="242" y="316"/>
                    <a:pt x="245" y="314"/>
                  </a:cubicBezTo>
                  <a:cubicBezTo>
                    <a:pt x="247" y="312"/>
                    <a:pt x="252" y="313"/>
                    <a:pt x="254" y="312"/>
                  </a:cubicBezTo>
                  <a:cubicBezTo>
                    <a:pt x="256" y="310"/>
                    <a:pt x="254" y="309"/>
                    <a:pt x="257" y="307"/>
                  </a:cubicBezTo>
                  <a:cubicBezTo>
                    <a:pt x="261" y="305"/>
                    <a:pt x="261" y="303"/>
                    <a:pt x="260" y="300"/>
                  </a:cubicBezTo>
                  <a:cubicBezTo>
                    <a:pt x="260" y="298"/>
                    <a:pt x="262" y="299"/>
                    <a:pt x="263" y="298"/>
                  </a:cubicBezTo>
                  <a:cubicBezTo>
                    <a:pt x="264" y="297"/>
                    <a:pt x="265" y="295"/>
                    <a:pt x="266" y="294"/>
                  </a:cubicBezTo>
                  <a:cubicBezTo>
                    <a:pt x="267" y="291"/>
                    <a:pt x="262" y="282"/>
                    <a:pt x="269" y="285"/>
                  </a:cubicBezTo>
                  <a:cubicBezTo>
                    <a:pt x="270" y="286"/>
                    <a:pt x="272" y="285"/>
                    <a:pt x="272" y="287"/>
                  </a:cubicBezTo>
                  <a:cubicBezTo>
                    <a:pt x="274" y="292"/>
                    <a:pt x="272" y="292"/>
                    <a:pt x="278" y="293"/>
                  </a:cubicBezTo>
                  <a:cubicBezTo>
                    <a:pt x="280" y="293"/>
                    <a:pt x="281" y="297"/>
                    <a:pt x="283" y="292"/>
                  </a:cubicBezTo>
                  <a:cubicBezTo>
                    <a:pt x="286" y="286"/>
                    <a:pt x="293" y="286"/>
                    <a:pt x="284" y="281"/>
                  </a:cubicBezTo>
                  <a:cubicBezTo>
                    <a:pt x="282" y="281"/>
                    <a:pt x="276" y="276"/>
                    <a:pt x="278" y="274"/>
                  </a:cubicBezTo>
                  <a:cubicBezTo>
                    <a:pt x="280" y="272"/>
                    <a:pt x="280" y="268"/>
                    <a:pt x="280" y="265"/>
                  </a:cubicBezTo>
                  <a:cubicBezTo>
                    <a:pt x="281" y="263"/>
                    <a:pt x="281" y="261"/>
                    <a:pt x="281" y="260"/>
                  </a:cubicBezTo>
                  <a:cubicBezTo>
                    <a:pt x="280" y="255"/>
                    <a:pt x="285" y="258"/>
                    <a:pt x="288" y="256"/>
                  </a:cubicBezTo>
                  <a:cubicBezTo>
                    <a:pt x="289" y="256"/>
                    <a:pt x="291" y="256"/>
                    <a:pt x="293" y="256"/>
                  </a:cubicBezTo>
                  <a:cubicBezTo>
                    <a:pt x="296" y="256"/>
                    <a:pt x="296" y="255"/>
                    <a:pt x="298" y="253"/>
                  </a:cubicBezTo>
                  <a:cubicBezTo>
                    <a:pt x="298" y="252"/>
                    <a:pt x="299" y="250"/>
                    <a:pt x="299" y="250"/>
                  </a:cubicBezTo>
                  <a:cubicBezTo>
                    <a:pt x="303" y="249"/>
                    <a:pt x="300" y="246"/>
                    <a:pt x="302" y="243"/>
                  </a:cubicBezTo>
                  <a:cubicBezTo>
                    <a:pt x="303" y="241"/>
                    <a:pt x="305" y="238"/>
                    <a:pt x="305" y="237"/>
                  </a:cubicBezTo>
                  <a:cubicBezTo>
                    <a:pt x="305" y="236"/>
                    <a:pt x="303" y="232"/>
                    <a:pt x="302" y="232"/>
                  </a:cubicBezTo>
                  <a:cubicBezTo>
                    <a:pt x="301" y="231"/>
                    <a:pt x="289" y="237"/>
                    <a:pt x="288" y="234"/>
                  </a:cubicBezTo>
                  <a:cubicBezTo>
                    <a:pt x="287" y="232"/>
                    <a:pt x="286" y="231"/>
                    <a:pt x="285" y="233"/>
                  </a:cubicBezTo>
                  <a:cubicBezTo>
                    <a:pt x="284" y="234"/>
                    <a:pt x="281" y="233"/>
                    <a:pt x="281" y="230"/>
                  </a:cubicBezTo>
                  <a:cubicBezTo>
                    <a:pt x="281" y="227"/>
                    <a:pt x="275" y="222"/>
                    <a:pt x="272" y="221"/>
                  </a:cubicBezTo>
                  <a:cubicBezTo>
                    <a:pt x="270" y="220"/>
                    <a:pt x="270" y="219"/>
                    <a:pt x="271" y="217"/>
                  </a:cubicBezTo>
                  <a:cubicBezTo>
                    <a:pt x="271" y="214"/>
                    <a:pt x="270" y="213"/>
                    <a:pt x="269" y="211"/>
                  </a:cubicBezTo>
                  <a:cubicBezTo>
                    <a:pt x="267" y="211"/>
                    <a:pt x="266" y="208"/>
                    <a:pt x="266" y="206"/>
                  </a:cubicBezTo>
                  <a:cubicBezTo>
                    <a:pt x="266" y="206"/>
                    <a:pt x="270" y="204"/>
                    <a:pt x="270" y="203"/>
                  </a:cubicBezTo>
                  <a:cubicBezTo>
                    <a:pt x="272" y="202"/>
                    <a:pt x="273" y="202"/>
                    <a:pt x="275" y="202"/>
                  </a:cubicBezTo>
                  <a:cubicBezTo>
                    <a:pt x="277" y="202"/>
                    <a:pt x="278" y="200"/>
                    <a:pt x="279" y="199"/>
                  </a:cubicBezTo>
                  <a:cubicBezTo>
                    <a:pt x="281" y="198"/>
                    <a:pt x="283" y="199"/>
                    <a:pt x="285" y="199"/>
                  </a:cubicBezTo>
                  <a:cubicBezTo>
                    <a:pt x="292" y="200"/>
                    <a:pt x="297" y="212"/>
                    <a:pt x="304" y="204"/>
                  </a:cubicBezTo>
                  <a:cubicBezTo>
                    <a:pt x="307" y="203"/>
                    <a:pt x="307" y="198"/>
                    <a:pt x="311" y="199"/>
                  </a:cubicBezTo>
                  <a:cubicBezTo>
                    <a:pt x="313" y="199"/>
                    <a:pt x="316" y="200"/>
                    <a:pt x="318" y="198"/>
                  </a:cubicBezTo>
                  <a:cubicBezTo>
                    <a:pt x="322" y="195"/>
                    <a:pt x="325" y="180"/>
                    <a:pt x="333" y="185"/>
                  </a:cubicBezTo>
                  <a:cubicBezTo>
                    <a:pt x="337" y="188"/>
                    <a:pt x="340" y="181"/>
                    <a:pt x="343" y="181"/>
                  </a:cubicBezTo>
                  <a:cubicBezTo>
                    <a:pt x="345" y="181"/>
                    <a:pt x="347" y="182"/>
                    <a:pt x="349" y="182"/>
                  </a:cubicBezTo>
                  <a:cubicBezTo>
                    <a:pt x="353" y="183"/>
                    <a:pt x="353" y="183"/>
                    <a:pt x="353" y="183"/>
                  </a:cubicBezTo>
                  <a:cubicBezTo>
                    <a:pt x="353" y="183"/>
                    <a:pt x="356" y="182"/>
                    <a:pt x="356" y="183"/>
                  </a:cubicBezTo>
                  <a:cubicBezTo>
                    <a:pt x="360" y="188"/>
                    <a:pt x="360" y="188"/>
                    <a:pt x="360" y="188"/>
                  </a:cubicBezTo>
                  <a:cubicBezTo>
                    <a:pt x="362" y="190"/>
                    <a:pt x="361" y="191"/>
                    <a:pt x="362" y="193"/>
                  </a:cubicBezTo>
                  <a:cubicBezTo>
                    <a:pt x="362" y="194"/>
                    <a:pt x="365" y="195"/>
                    <a:pt x="366" y="195"/>
                  </a:cubicBezTo>
                  <a:cubicBezTo>
                    <a:pt x="370" y="196"/>
                    <a:pt x="370" y="197"/>
                    <a:pt x="372" y="200"/>
                  </a:cubicBezTo>
                  <a:cubicBezTo>
                    <a:pt x="373" y="201"/>
                    <a:pt x="372" y="204"/>
                    <a:pt x="373" y="205"/>
                  </a:cubicBezTo>
                  <a:cubicBezTo>
                    <a:pt x="373" y="205"/>
                    <a:pt x="375" y="203"/>
                    <a:pt x="376" y="202"/>
                  </a:cubicBezTo>
                  <a:cubicBezTo>
                    <a:pt x="378" y="201"/>
                    <a:pt x="384" y="199"/>
                    <a:pt x="386" y="202"/>
                  </a:cubicBezTo>
                  <a:cubicBezTo>
                    <a:pt x="387" y="204"/>
                    <a:pt x="387" y="204"/>
                    <a:pt x="387" y="204"/>
                  </a:cubicBezTo>
                  <a:cubicBezTo>
                    <a:pt x="387" y="204"/>
                    <a:pt x="387" y="204"/>
                    <a:pt x="387" y="204"/>
                  </a:cubicBezTo>
                  <a:cubicBezTo>
                    <a:pt x="389" y="204"/>
                    <a:pt x="391" y="204"/>
                    <a:pt x="392" y="202"/>
                  </a:cubicBezTo>
                  <a:cubicBezTo>
                    <a:pt x="394" y="201"/>
                    <a:pt x="395" y="204"/>
                    <a:pt x="396" y="203"/>
                  </a:cubicBezTo>
                  <a:cubicBezTo>
                    <a:pt x="398" y="203"/>
                    <a:pt x="398" y="202"/>
                    <a:pt x="398" y="201"/>
                  </a:cubicBezTo>
                  <a:cubicBezTo>
                    <a:pt x="398" y="199"/>
                    <a:pt x="396" y="198"/>
                    <a:pt x="398" y="197"/>
                  </a:cubicBezTo>
                  <a:cubicBezTo>
                    <a:pt x="400" y="195"/>
                    <a:pt x="400" y="194"/>
                    <a:pt x="401" y="192"/>
                  </a:cubicBezTo>
                  <a:cubicBezTo>
                    <a:pt x="404" y="188"/>
                    <a:pt x="399" y="188"/>
                    <a:pt x="397" y="185"/>
                  </a:cubicBezTo>
                  <a:cubicBezTo>
                    <a:pt x="397" y="184"/>
                    <a:pt x="396" y="181"/>
                    <a:pt x="396" y="180"/>
                  </a:cubicBezTo>
                  <a:cubicBezTo>
                    <a:pt x="394" y="178"/>
                    <a:pt x="391" y="177"/>
                    <a:pt x="390" y="176"/>
                  </a:cubicBezTo>
                  <a:cubicBezTo>
                    <a:pt x="387" y="173"/>
                    <a:pt x="383" y="173"/>
                    <a:pt x="381" y="171"/>
                  </a:cubicBezTo>
                  <a:cubicBezTo>
                    <a:pt x="380" y="169"/>
                    <a:pt x="378" y="168"/>
                    <a:pt x="376" y="166"/>
                  </a:cubicBezTo>
                  <a:cubicBezTo>
                    <a:pt x="375" y="165"/>
                    <a:pt x="373" y="165"/>
                    <a:pt x="374" y="163"/>
                  </a:cubicBezTo>
                  <a:cubicBezTo>
                    <a:pt x="375" y="163"/>
                    <a:pt x="375" y="161"/>
                    <a:pt x="375" y="160"/>
                  </a:cubicBezTo>
                  <a:cubicBezTo>
                    <a:pt x="376" y="159"/>
                    <a:pt x="376" y="158"/>
                    <a:pt x="376" y="157"/>
                  </a:cubicBezTo>
                  <a:cubicBezTo>
                    <a:pt x="377" y="155"/>
                    <a:pt x="376" y="154"/>
                    <a:pt x="376" y="152"/>
                  </a:cubicBezTo>
                  <a:cubicBezTo>
                    <a:pt x="376" y="149"/>
                    <a:pt x="378" y="151"/>
                    <a:pt x="380" y="149"/>
                  </a:cubicBezTo>
                  <a:cubicBezTo>
                    <a:pt x="380" y="142"/>
                    <a:pt x="380" y="142"/>
                    <a:pt x="380" y="142"/>
                  </a:cubicBezTo>
                  <a:cubicBezTo>
                    <a:pt x="380" y="142"/>
                    <a:pt x="380" y="142"/>
                    <a:pt x="380" y="142"/>
                  </a:cubicBezTo>
                  <a:cubicBezTo>
                    <a:pt x="375" y="142"/>
                    <a:pt x="369" y="143"/>
                    <a:pt x="365" y="140"/>
                  </a:cubicBezTo>
                  <a:cubicBezTo>
                    <a:pt x="362" y="136"/>
                    <a:pt x="354" y="134"/>
                    <a:pt x="350" y="135"/>
                  </a:cubicBezTo>
                  <a:cubicBezTo>
                    <a:pt x="346" y="135"/>
                    <a:pt x="342" y="139"/>
                    <a:pt x="337" y="138"/>
                  </a:cubicBezTo>
                  <a:cubicBezTo>
                    <a:pt x="331" y="138"/>
                    <a:pt x="326" y="133"/>
                    <a:pt x="320" y="134"/>
                  </a:cubicBezTo>
                  <a:cubicBezTo>
                    <a:pt x="320" y="133"/>
                    <a:pt x="327" y="127"/>
                    <a:pt x="327" y="127"/>
                  </a:cubicBezTo>
                  <a:cubicBezTo>
                    <a:pt x="329" y="127"/>
                    <a:pt x="340" y="121"/>
                    <a:pt x="336" y="120"/>
                  </a:cubicBezTo>
                  <a:cubicBezTo>
                    <a:pt x="334" y="120"/>
                    <a:pt x="330" y="123"/>
                    <a:pt x="330" y="119"/>
                  </a:cubicBezTo>
                  <a:cubicBezTo>
                    <a:pt x="330" y="117"/>
                    <a:pt x="333" y="118"/>
                    <a:pt x="333" y="116"/>
                  </a:cubicBezTo>
                  <a:cubicBezTo>
                    <a:pt x="333" y="115"/>
                    <a:pt x="331" y="115"/>
                    <a:pt x="331" y="114"/>
                  </a:cubicBezTo>
                  <a:cubicBezTo>
                    <a:pt x="331" y="114"/>
                    <a:pt x="331" y="113"/>
                    <a:pt x="331" y="113"/>
                  </a:cubicBezTo>
                  <a:cubicBezTo>
                    <a:pt x="330" y="112"/>
                    <a:pt x="329" y="111"/>
                    <a:pt x="329" y="110"/>
                  </a:cubicBezTo>
                  <a:cubicBezTo>
                    <a:pt x="328" y="106"/>
                    <a:pt x="331" y="105"/>
                    <a:pt x="331" y="102"/>
                  </a:cubicBezTo>
                  <a:cubicBezTo>
                    <a:pt x="332" y="99"/>
                    <a:pt x="331" y="96"/>
                    <a:pt x="331" y="93"/>
                  </a:cubicBezTo>
                  <a:cubicBezTo>
                    <a:pt x="331" y="91"/>
                    <a:pt x="328" y="92"/>
                    <a:pt x="327" y="90"/>
                  </a:cubicBezTo>
                  <a:cubicBezTo>
                    <a:pt x="327" y="88"/>
                    <a:pt x="331" y="90"/>
                    <a:pt x="329" y="87"/>
                  </a:cubicBezTo>
                  <a:cubicBezTo>
                    <a:pt x="327" y="83"/>
                    <a:pt x="325" y="84"/>
                    <a:pt x="321" y="84"/>
                  </a:cubicBezTo>
                  <a:cubicBezTo>
                    <a:pt x="317" y="85"/>
                    <a:pt x="312" y="81"/>
                    <a:pt x="311" y="78"/>
                  </a:cubicBezTo>
                  <a:cubicBezTo>
                    <a:pt x="310" y="75"/>
                    <a:pt x="307" y="77"/>
                    <a:pt x="306" y="74"/>
                  </a:cubicBezTo>
                  <a:cubicBezTo>
                    <a:pt x="306" y="71"/>
                    <a:pt x="305" y="70"/>
                    <a:pt x="308" y="67"/>
                  </a:cubicBezTo>
                  <a:cubicBezTo>
                    <a:pt x="309" y="66"/>
                    <a:pt x="304" y="63"/>
                    <a:pt x="304" y="62"/>
                  </a:cubicBezTo>
                  <a:cubicBezTo>
                    <a:pt x="303" y="60"/>
                    <a:pt x="304" y="59"/>
                    <a:pt x="304" y="57"/>
                  </a:cubicBezTo>
                  <a:cubicBezTo>
                    <a:pt x="303" y="55"/>
                    <a:pt x="301" y="55"/>
                    <a:pt x="301" y="51"/>
                  </a:cubicBezTo>
                  <a:cubicBezTo>
                    <a:pt x="301" y="50"/>
                    <a:pt x="302" y="43"/>
                    <a:pt x="300" y="43"/>
                  </a:cubicBezTo>
                  <a:cubicBezTo>
                    <a:pt x="299" y="43"/>
                    <a:pt x="296" y="42"/>
                    <a:pt x="294" y="42"/>
                  </a:cubicBezTo>
                  <a:cubicBezTo>
                    <a:pt x="293" y="42"/>
                    <a:pt x="293" y="45"/>
                    <a:pt x="291" y="46"/>
                  </a:cubicBezTo>
                  <a:cubicBezTo>
                    <a:pt x="288" y="49"/>
                    <a:pt x="286" y="46"/>
                    <a:pt x="283" y="44"/>
                  </a:cubicBezTo>
                  <a:cubicBezTo>
                    <a:pt x="283" y="44"/>
                    <a:pt x="283" y="44"/>
                    <a:pt x="283" y="44"/>
                  </a:cubicBezTo>
                  <a:cubicBezTo>
                    <a:pt x="281" y="46"/>
                    <a:pt x="282" y="47"/>
                    <a:pt x="282" y="50"/>
                  </a:cubicBezTo>
                  <a:cubicBezTo>
                    <a:pt x="283" y="52"/>
                    <a:pt x="281" y="55"/>
                    <a:pt x="278" y="54"/>
                  </a:cubicBezTo>
                  <a:cubicBezTo>
                    <a:pt x="276" y="54"/>
                    <a:pt x="275" y="54"/>
                    <a:pt x="274" y="52"/>
                  </a:cubicBezTo>
                  <a:cubicBezTo>
                    <a:pt x="273" y="51"/>
                    <a:pt x="274" y="51"/>
                    <a:pt x="273" y="50"/>
                  </a:cubicBezTo>
                  <a:cubicBezTo>
                    <a:pt x="271" y="49"/>
                    <a:pt x="267" y="51"/>
                    <a:pt x="265" y="49"/>
                  </a:cubicBezTo>
                  <a:cubicBezTo>
                    <a:pt x="261" y="49"/>
                    <a:pt x="263" y="47"/>
                    <a:pt x="258" y="48"/>
                  </a:cubicBezTo>
                  <a:cubicBezTo>
                    <a:pt x="258" y="48"/>
                    <a:pt x="254" y="48"/>
                    <a:pt x="253" y="47"/>
                  </a:cubicBezTo>
                  <a:cubicBezTo>
                    <a:pt x="248" y="45"/>
                    <a:pt x="247" y="49"/>
                    <a:pt x="245" y="42"/>
                  </a:cubicBezTo>
                  <a:cubicBezTo>
                    <a:pt x="237" y="42"/>
                    <a:pt x="235" y="39"/>
                    <a:pt x="230" y="46"/>
                  </a:cubicBezTo>
                  <a:cubicBezTo>
                    <a:pt x="227" y="50"/>
                    <a:pt x="219" y="58"/>
                    <a:pt x="215" y="54"/>
                  </a:cubicBezTo>
                  <a:cubicBezTo>
                    <a:pt x="207" y="46"/>
                    <a:pt x="207" y="46"/>
                    <a:pt x="207" y="46"/>
                  </a:cubicBezTo>
                  <a:cubicBezTo>
                    <a:pt x="207" y="41"/>
                    <a:pt x="201" y="50"/>
                    <a:pt x="199" y="50"/>
                  </a:cubicBezTo>
                  <a:cubicBezTo>
                    <a:pt x="198" y="51"/>
                    <a:pt x="193" y="57"/>
                    <a:pt x="192" y="58"/>
                  </a:cubicBezTo>
                  <a:cubicBezTo>
                    <a:pt x="192" y="59"/>
                    <a:pt x="191" y="64"/>
                    <a:pt x="190" y="64"/>
                  </a:cubicBezTo>
                  <a:cubicBezTo>
                    <a:pt x="190" y="64"/>
                    <a:pt x="190" y="64"/>
                    <a:pt x="190" y="64"/>
                  </a:cubicBezTo>
                  <a:cubicBezTo>
                    <a:pt x="190" y="65"/>
                    <a:pt x="185" y="61"/>
                    <a:pt x="184" y="61"/>
                  </a:cubicBezTo>
                  <a:cubicBezTo>
                    <a:pt x="182" y="59"/>
                    <a:pt x="180" y="56"/>
                    <a:pt x="180" y="53"/>
                  </a:cubicBezTo>
                  <a:cubicBezTo>
                    <a:pt x="180" y="51"/>
                    <a:pt x="178" y="51"/>
                    <a:pt x="176" y="49"/>
                  </a:cubicBezTo>
                  <a:cubicBezTo>
                    <a:pt x="174" y="46"/>
                    <a:pt x="174" y="44"/>
                    <a:pt x="173" y="41"/>
                  </a:cubicBezTo>
                  <a:cubicBezTo>
                    <a:pt x="172" y="36"/>
                    <a:pt x="168" y="42"/>
                    <a:pt x="167" y="36"/>
                  </a:cubicBezTo>
                  <a:cubicBezTo>
                    <a:pt x="167" y="32"/>
                    <a:pt x="163" y="35"/>
                    <a:pt x="165" y="31"/>
                  </a:cubicBezTo>
                  <a:cubicBezTo>
                    <a:pt x="165" y="30"/>
                    <a:pt x="166" y="29"/>
                    <a:pt x="166" y="28"/>
                  </a:cubicBezTo>
                  <a:cubicBezTo>
                    <a:pt x="166" y="28"/>
                    <a:pt x="166" y="27"/>
                    <a:pt x="166" y="26"/>
                  </a:cubicBezTo>
                  <a:cubicBezTo>
                    <a:pt x="166" y="24"/>
                    <a:pt x="167" y="23"/>
                    <a:pt x="168" y="23"/>
                  </a:cubicBezTo>
                  <a:cubicBezTo>
                    <a:pt x="169" y="22"/>
                    <a:pt x="170" y="21"/>
                    <a:pt x="171" y="21"/>
                  </a:cubicBezTo>
                  <a:cubicBezTo>
                    <a:pt x="171" y="18"/>
                    <a:pt x="168" y="16"/>
                    <a:pt x="168" y="14"/>
                  </a:cubicBezTo>
                  <a:cubicBezTo>
                    <a:pt x="168" y="13"/>
                    <a:pt x="166" y="13"/>
                    <a:pt x="166" y="13"/>
                  </a:cubicBezTo>
                  <a:cubicBezTo>
                    <a:pt x="165" y="13"/>
                    <a:pt x="163" y="14"/>
                    <a:pt x="163" y="13"/>
                  </a:cubicBezTo>
                  <a:cubicBezTo>
                    <a:pt x="160" y="12"/>
                    <a:pt x="162" y="15"/>
                    <a:pt x="160" y="15"/>
                  </a:cubicBezTo>
                  <a:cubicBezTo>
                    <a:pt x="159" y="15"/>
                    <a:pt x="159" y="14"/>
                    <a:pt x="158" y="14"/>
                  </a:cubicBezTo>
                  <a:cubicBezTo>
                    <a:pt x="154" y="12"/>
                    <a:pt x="154" y="12"/>
                    <a:pt x="154" y="12"/>
                  </a:cubicBezTo>
                  <a:cubicBezTo>
                    <a:pt x="154" y="12"/>
                    <a:pt x="154" y="12"/>
                    <a:pt x="154" y="12"/>
                  </a:cubicBezTo>
                  <a:cubicBezTo>
                    <a:pt x="151" y="14"/>
                    <a:pt x="151" y="12"/>
                    <a:pt x="148" y="12"/>
                  </a:cubicBezTo>
                  <a:cubicBezTo>
                    <a:pt x="146" y="13"/>
                    <a:pt x="145" y="13"/>
                    <a:pt x="143" y="13"/>
                  </a:cubicBezTo>
                  <a:cubicBezTo>
                    <a:pt x="141" y="13"/>
                    <a:pt x="139" y="13"/>
                    <a:pt x="137" y="13"/>
                  </a:cubicBezTo>
                  <a:cubicBezTo>
                    <a:pt x="136" y="13"/>
                    <a:pt x="134" y="11"/>
                    <a:pt x="133" y="14"/>
                  </a:cubicBezTo>
                  <a:cubicBezTo>
                    <a:pt x="133" y="17"/>
                    <a:pt x="133" y="19"/>
                    <a:pt x="131" y="21"/>
                  </a:cubicBezTo>
                  <a:cubicBezTo>
                    <a:pt x="128" y="24"/>
                    <a:pt x="124" y="25"/>
                    <a:pt x="121" y="23"/>
                  </a:cubicBezTo>
                  <a:cubicBezTo>
                    <a:pt x="112" y="20"/>
                    <a:pt x="119" y="29"/>
                    <a:pt x="114" y="28"/>
                  </a:cubicBezTo>
                  <a:cubicBezTo>
                    <a:pt x="104" y="26"/>
                    <a:pt x="104" y="26"/>
                    <a:pt x="104" y="26"/>
                  </a:cubicBezTo>
                  <a:cubicBezTo>
                    <a:pt x="102" y="26"/>
                    <a:pt x="100" y="28"/>
                    <a:pt x="98" y="28"/>
                  </a:cubicBezTo>
                  <a:cubicBezTo>
                    <a:pt x="95" y="28"/>
                    <a:pt x="92" y="28"/>
                    <a:pt x="89" y="27"/>
                  </a:cubicBezTo>
                  <a:cubicBezTo>
                    <a:pt x="83" y="26"/>
                    <a:pt x="82" y="22"/>
                    <a:pt x="79" y="17"/>
                  </a:cubicBezTo>
                  <a:cubicBezTo>
                    <a:pt x="78" y="16"/>
                    <a:pt x="76" y="10"/>
                    <a:pt x="74" y="11"/>
                  </a:cubicBezTo>
                  <a:cubicBezTo>
                    <a:pt x="71" y="11"/>
                    <a:pt x="73" y="10"/>
                    <a:pt x="70" y="9"/>
                  </a:cubicBezTo>
                  <a:cubicBezTo>
                    <a:pt x="68" y="8"/>
                    <a:pt x="70" y="5"/>
                    <a:pt x="69" y="4"/>
                  </a:cubicBezTo>
                  <a:cubicBezTo>
                    <a:pt x="67" y="2"/>
                    <a:pt x="65" y="2"/>
                    <a:pt x="63" y="0"/>
                  </a:cubicBezTo>
                  <a:cubicBezTo>
                    <a:pt x="60" y="2"/>
                    <a:pt x="60" y="2"/>
                    <a:pt x="60" y="2"/>
                  </a:cubicBezTo>
                  <a:cubicBezTo>
                    <a:pt x="60" y="2"/>
                    <a:pt x="60" y="2"/>
                    <a:pt x="60" y="2"/>
                  </a:cubicBezTo>
                  <a:cubicBezTo>
                    <a:pt x="60" y="2"/>
                    <a:pt x="60" y="3"/>
                    <a:pt x="60" y="4"/>
                  </a:cubicBezTo>
                  <a:cubicBezTo>
                    <a:pt x="59" y="5"/>
                    <a:pt x="57" y="7"/>
                    <a:pt x="56" y="9"/>
                  </a:cubicBezTo>
                  <a:cubicBezTo>
                    <a:pt x="56" y="10"/>
                    <a:pt x="56" y="11"/>
                    <a:pt x="57" y="11"/>
                  </a:cubicBezTo>
                  <a:cubicBezTo>
                    <a:pt x="58" y="12"/>
                    <a:pt x="57" y="14"/>
                    <a:pt x="57" y="15"/>
                  </a:cubicBezTo>
                  <a:cubicBezTo>
                    <a:pt x="57" y="18"/>
                    <a:pt x="58" y="21"/>
                    <a:pt x="56" y="23"/>
                  </a:cubicBezTo>
                  <a:cubicBezTo>
                    <a:pt x="54" y="24"/>
                    <a:pt x="55" y="26"/>
                    <a:pt x="55" y="27"/>
                  </a:cubicBezTo>
                  <a:cubicBezTo>
                    <a:pt x="55" y="28"/>
                    <a:pt x="52" y="31"/>
                    <a:pt x="51" y="32"/>
                  </a:cubicBezTo>
                  <a:cubicBezTo>
                    <a:pt x="49" y="33"/>
                    <a:pt x="48" y="33"/>
                    <a:pt x="47" y="34"/>
                  </a:cubicBezTo>
                  <a:cubicBezTo>
                    <a:pt x="45" y="34"/>
                    <a:pt x="44" y="35"/>
                    <a:pt x="42" y="36"/>
                  </a:cubicBezTo>
                  <a:cubicBezTo>
                    <a:pt x="40" y="38"/>
                    <a:pt x="39" y="39"/>
                    <a:pt x="38" y="42"/>
                  </a:cubicBezTo>
                  <a:cubicBezTo>
                    <a:pt x="38" y="43"/>
                    <a:pt x="38" y="44"/>
                    <a:pt x="38" y="45"/>
                  </a:cubicBezTo>
                  <a:cubicBezTo>
                    <a:pt x="36" y="48"/>
                    <a:pt x="36" y="47"/>
                    <a:pt x="35" y="50"/>
                  </a:cubicBezTo>
                  <a:cubicBezTo>
                    <a:pt x="34" y="53"/>
                    <a:pt x="29" y="54"/>
                    <a:pt x="27" y="56"/>
                  </a:cubicBezTo>
                  <a:cubicBezTo>
                    <a:pt x="26" y="57"/>
                    <a:pt x="25" y="59"/>
                    <a:pt x="24" y="61"/>
                  </a:cubicBezTo>
                  <a:cubicBezTo>
                    <a:pt x="23" y="64"/>
                    <a:pt x="12" y="67"/>
                    <a:pt x="9" y="69"/>
                  </a:cubicBezTo>
                  <a:cubicBezTo>
                    <a:pt x="8" y="69"/>
                    <a:pt x="8" y="75"/>
                    <a:pt x="8" y="76"/>
                  </a:cubicBezTo>
                  <a:cubicBezTo>
                    <a:pt x="7" y="79"/>
                    <a:pt x="4" y="78"/>
                    <a:pt x="5" y="81"/>
                  </a:cubicBezTo>
                  <a:cubicBezTo>
                    <a:pt x="6" y="82"/>
                    <a:pt x="6" y="84"/>
                    <a:pt x="7" y="84"/>
                  </a:cubicBezTo>
                  <a:cubicBezTo>
                    <a:pt x="7" y="84"/>
                    <a:pt x="7" y="84"/>
                    <a:pt x="7" y="85"/>
                  </a:cubicBezTo>
                  <a:cubicBezTo>
                    <a:pt x="7" y="87"/>
                    <a:pt x="6" y="90"/>
                    <a:pt x="4" y="90"/>
                  </a:cubicBezTo>
                  <a:cubicBezTo>
                    <a:pt x="4" y="91"/>
                    <a:pt x="4" y="91"/>
                    <a:pt x="3" y="91"/>
                  </a:cubicBezTo>
                  <a:cubicBezTo>
                    <a:pt x="3" y="92"/>
                    <a:pt x="4" y="94"/>
                    <a:pt x="2" y="94"/>
                  </a:cubicBezTo>
                  <a:cubicBezTo>
                    <a:pt x="1" y="95"/>
                    <a:pt x="2" y="97"/>
                    <a:pt x="0" y="98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8"/>
            <p:cNvSpPr>
              <a:spLocks/>
            </p:cNvSpPr>
            <p:nvPr/>
          </p:nvSpPr>
          <p:spPr bwMode="auto">
            <a:xfrm>
              <a:off x="6437315" y="3271842"/>
              <a:ext cx="1519238" cy="1328739"/>
            </a:xfrm>
            <a:custGeom>
              <a:avLst/>
              <a:gdLst>
                <a:gd name="T0" fmla="*/ 20 w 404"/>
                <a:gd name="T1" fmla="*/ 109 h 353"/>
                <a:gd name="T2" fmla="*/ 37 w 404"/>
                <a:gd name="T3" fmla="*/ 122 h 353"/>
                <a:gd name="T4" fmla="*/ 56 w 404"/>
                <a:gd name="T5" fmla="*/ 140 h 353"/>
                <a:gd name="T6" fmla="*/ 72 w 404"/>
                <a:gd name="T7" fmla="*/ 154 h 353"/>
                <a:gd name="T8" fmla="*/ 107 w 404"/>
                <a:gd name="T9" fmla="*/ 145 h 353"/>
                <a:gd name="T10" fmla="*/ 116 w 404"/>
                <a:gd name="T11" fmla="*/ 108 h 353"/>
                <a:gd name="T12" fmla="*/ 133 w 404"/>
                <a:gd name="T13" fmla="*/ 102 h 353"/>
                <a:gd name="T14" fmla="*/ 157 w 404"/>
                <a:gd name="T15" fmla="*/ 108 h 353"/>
                <a:gd name="T16" fmla="*/ 178 w 404"/>
                <a:gd name="T17" fmla="*/ 108 h 353"/>
                <a:gd name="T18" fmla="*/ 206 w 404"/>
                <a:gd name="T19" fmla="*/ 113 h 353"/>
                <a:gd name="T20" fmla="*/ 209 w 404"/>
                <a:gd name="T21" fmla="*/ 134 h 353"/>
                <a:gd name="T22" fmla="*/ 188 w 404"/>
                <a:gd name="T23" fmla="*/ 155 h 353"/>
                <a:gd name="T24" fmla="*/ 178 w 404"/>
                <a:gd name="T25" fmla="*/ 176 h 353"/>
                <a:gd name="T26" fmla="*/ 189 w 404"/>
                <a:gd name="T27" fmla="*/ 204 h 353"/>
                <a:gd name="T28" fmla="*/ 208 w 404"/>
                <a:gd name="T29" fmla="*/ 228 h 353"/>
                <a:gd name="T30" fmla="*/ 195 w 404"/>
                <a:gd name="T31" fmla="*/ 246 h 353"/>
                <a:gd name="T32" fmla="*/ 177 w 404"/>
                <a:gd name="T33" fmla="*/ 220 h 353"/>
                <a:gd name="T34" fmla="*/ 160 w 404"/>
                <a:gd name="T35" fmla="*/ 220 h 353"/>
                <a:gd name="T36" fmla="*/ 126 w 404"/>
                <a:gd name="T37" fmla="*/ 211 h 353"/>
                <a:gd name="T38" fmla="*/ 112 w 404"/>
                <a:gd name="T39" fmla="*/ 226 h 353"/>
                <a:gd name="T40" fmla="*/ 111 w 404"/>
                <a:gd name="T41" fmla="*/ 255 h 353"/>
                <a:gd name="T42" fmla="*/ 118 w 404"/>
                <a:gd name="T43" fmla="*/ 260 h 353"/>
                <a:gd name="T44" fmla="*/ 131 w 404"/>
                <a:gd name="T45" fmla="*/ 268 h 353"/>
                <a:gd name="T46" fmla="*/ 141 w 404"/>
                <a:gd name="T47" fmla="*/ 285 h 353"/>
                <a:gd name="T48" fmla="*/ 141 w 404"/>
                <a:gd name="T49" fmla="*/ 303 h 353"/>
                <a:gd name="T50" fmla="*/ 162 w 404"/>
                <a:gd name="T51" fmla="*/ 320 h 353"/>
                <a:gd name="T52" fmla="*/ 180 w 404"/>
                <a:gd name="T53" fmla="*/ 342 h 353"/>
                <a:gd name="T54" fmla="*/ 187 w 404"/>
                <a:gd name="T55" fmla="*/ 351 h 353"/>
                <a:gd name="T56" fmla="*/ 210 w 404"/>
                <a:gd name="T57" fmla="*/ 327 h 353"/>
                <a:gd name="T58" fmla="*/ 230 w 404"/>
                <a:gd name="T59" fmla="*/ 323 h 353"/>
                <a:gd name="T60" fmla="*/ 254 w 404"/>
                <a:gd name="T61" fmla="*/ 312 h 353"/>
                <a:gd name="T62" fmla="*/ 269 w 404"/>
                <a:gd name="T63" fmla="*/ 285 h 353"/>
                <a:gd name="T64" fmla="*/ 278 w 404"/>
                <a:gd name="T65" fmla="*/ 274 h 353"/>
                <a:gd name="T66" fmla="*/ 298 w 404"/>
                <a:gd name="T67" fmla="*/ 253 h 353"/>
                <a:gd name="T68" fmla="*/ 288 w 404"/>
                <a:gd name="T69" fmla="*/ 234 h 353"/>
                <a:gd name="T70" fmla="*/ 269 w 404"/>
                <a:gd name="T71" fmla="*/ 211 h 353"/>
                <a:gd name="T72" fmla="*/ 285 w 404"/>
                <a:gd name="T73" fmla="*/ 199 h 353"/>
                <a:gd name="T74" fmla="*/ 343 w 404"/>
                <a:gd name="T75" fmla="*/ 181 h 353"/>
                <a:gd name="T76" fmla="*/ 362 w 404"/>
                <a:gd name="T77" fmla="*/ 193 h 353"/>
                <a:gd name="T78" fmla="*/ 386 w 404"/>
                <a:gd name="T79" fmla="*/ 202 h 353"/>
                <a:gd name="T80" fmla="*/ 398 w 404"/>
                <a:gd name="T81" fmla="*/ 201 h 353"/>
                <a:gd name="T82" fmla="*/ 390 w 404"/>
                <a:gd name="T83" fmla="*/ 176 h 353"/>
                <a:gd name="T84" fmla="*/ 376 w 404"/>
                <a:gd name="T85" fmla="*/ 157 h 353"/>
                <a:gd name="T86" fmla="*/ 365 w 404"/>
                <a:gd name="T87" fmla="*/ 140 h 353"/>
                <a:gd name="T88" fmla="*/ 336 w 404"/>
                <a:gd name="T89" fmla="*/ 120 h 353"/>
                <a:gd name="T90" fmla="*/ 329 w 404"/>
                <a:gd name="T91" fmla="*/ 110 h 353"/>
                <a:gd name="T92" fmla="*/ 321 w 404"/>
                <a:gd name="T93" fmla="*/ 84 h 353"/>
                <a:gd name="T94" fmla="*/ 304 w 404"/>
                <a:gd name="T95" fmla="*/ 57 h 353"/>
                <a:gd name="T96" fmla="*/ 283 w 404"/>
                <a:gd name="T97" fmla="*/ 44 h 353"/>
                <a:gd name="T98" fmla="*/ 273 w 404"/>
                <a:gd name="T99" fmla="*/ 50 h 353"/>
                <a:gd name="T100" fmla="*/ 230 w 404"/>
                <a:gd name="T101" fmla="*/ 46 h 353"/>
                <a:gd name="T102" fmla="*/ 190 w 404"/>
                <a:gd name="T103" fmla="*/ 64 h 353"/>
                <a:gd name="T104" fmla="*/ 173 w 404"/>
                <a:gd name="T105" fmla="*/ 41 h 353"/>
                <a:gd name="T106" fmla="*/ 168 w 404"/>
                <a:gd name="T107" fmla="*/ 23 h 353"/>
                <a:gd name="T108" fmla="*/ 160 w 404"/>
                <a:gd name="T109" fmla="*/ 15 h 353"/>
                <a:gd name="T110" fmla="*/ 143 w 404"/>
                <a:gd name="T111" fmla="*/ 13 h 353"/>
                <a:gd name="T112" fmla="*/ 114 w 404"/>
                <a:gd name="T113" fmla="*/ 28 h 353"/>
                <a:gd name="T114" fmla="*/ 74 w 404"/>
                <a:gd name="T115" fmla="*/ 11 h 353"/>
                <a:gd name="T116" fmla="*/ 60 w 404"/>
                <a:gd name="T117" fmla="*/ 2 h 353"/>
                <a:gd name="T118" fmla="*/ 56 w 404"/>
                <a:gd name="T119" fmla="*/ 23 h 353"/>
                <a:gd name="T120" fmla="*/ 38 w 404"/>
                <a:gd name="T121" fmla="*/ 42 h 353"/>
                <a:gd name="T122" fmla="*/ 9 w 404"/>
                <a:gd name="T123" fmla="*/ 69 h 353"/>
                <a:gd name="T124" fmla="*/ 4 w 404"/>
                <a:gd name="T125" fmla="*/ 90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04" h="353">
                  <a:moveTo>
                    <a:pt x="0" y="98"/>
                  </a:moveTo>
                  <a:cubicBezTo>
                    <a:pt x="6" y="100"/>
                    <a:pt x="6" y="100"/>
                    <a:pt x="6" y="100"/>
                  </a:cubicBezTo>
                  <a:cubicBezTo>
                    <a:pt x="6" y="107"/>
                    <a:pt x="5" y="108"/>
                    <a:pt x="11" y="111"/>
                  </a:cubicBezTo>
                  <a:cubicBezTo>
                    <a:pt x="13" y="112"/>
                    <a:pt x="14" y="115"/>
                    <a:pt x="16" y="114"/>
                  </a:cubicBezTo>
                  <a:cubicBezTo>
                    <a:pt x="19" y="114"/>
                    <a:pt x="20" y="111"/>
                    <a:pt x="20" y="109"/>
                  </a:cubicBezTo>
                  <a:cubicBezTo>
                    <a:pt x="21" y="109"/>
                    <a:pt x="28" y="107"/>
                    <a:pt x="27" y="110"/>
                  </a:cubicBezTo>
                  <a:cubicBezTo>
                    <a:pt x="26" y="113"/>
                    <a:pt x="23" y="115"/>
                    <a:pt x="23" y="117"/>
                  </a:cubicBezTo>
                  <a:cubicBezTo>
                    <a:pt x="22" y="118"/>
                    <a:pt x="26" y="122"/>
                    <a:pt x="27" y="122"/>
                  </a:cubicBezTo>
                  <a:cubicBezTo>
                    <a:pt x="30" y="123"/>
                    <a:pt x="30" y="119"/>
                    <a:pt x="32" y="119"/>
                  </a:cubicBezTo>
                  <a:cubicBezTo>
                    <a:pt x="36" y="119"/>
                    <a:pt x="36" y="119"/>
                    <a:pt x="37" y="122"/>
                  </a:cubicBezTo>
                  <a:cubicBezTo>
                    <a:pt x="38" y="125"/>
                    <a:pt x="40" y="126"/>
                    <a:pt x="40" y="129"/>
                  </a:cubicBezTo>
                  <a:cubicBezTo>
                    <a:pt x="40" y="130"/>
                    <a:pt x="48" y="136"/>
                    <a:pt x="48" y="135"/>
                  </a:cubicBezTo>
                  <a:cubicBezTo>
                    <a:pt x="49" y="134"/>
                    <a:pt x="51" y="131"/>
                    <a:pt x="53" y="134"/>
                  </a:cubicBezTo>
                  <a:cubicBezTo>
                    <a:pt x="53" y="135"/>
                    <a:pt x="57" y="135"/>
                    <a:pt x="56" y="137"/>
                  </a:cubicBezTo>
                  <a:cubicBezTo>
                    <a:pt x="56" y="138"/>
                    <a:pt x="56" y="140"/>
                    <a:pt x="56" y="140"/>
                  </a:cubicBezTo>
                  <a:cubicBezTo>
                    <a:pt x="58" y="142"/>
                    <a:pt x="63" y="140"/>
                    <a:pt x="65" y="140"/>
                  </a:cubicBezTo>
                  <a:cubicBezTo>
                    <a:pt x="67" y="140"/>
                    <a:pt x="67" y="141"/>
                    <a:pt x="67" y="143"/>
                  </a:cubicBezTo>
                  <a:cubicBezTo>
                    <a:pt x="66" y="144"/>
                    <a:pt x="66" y="148"/>
                    <a:pt x="67" y="150"/>
                  </a:cubicBezTo>
                  <a:cubicBezTo>
                    <a:pt x="67" y="152"/>
                    <a:pt x="69" y="153"/>
                    <a:pt x="72" y="154"/>
                  </a:cubicBezTo>
                  <a:cubicBezTo>
                    <a:pt x="72" y="154"/>
                    <a:pt x="72" y="154"/>
                    <a:pt x="72" y="154"/>
                  </a:cubicBezTo>
                  <a:cubicBezTo>
                    <a:pt x="75" y="153"/>
                    <a:pt x="76" y="148"/>
                    <a:pt x="78" y="147"/>
                  </a:cubicBezTo>
                  <a:cubicBezTo>
                    <a:pt x="79" y="146"/>
                    <a:pt x="84" y="146"/>
                    <a:pt x="86" y="146"/>
                  </a:cubicBezTo>
                  <a:cubicBezTo>
                    <a:pt x="88" y="146"/>
                    <a:pt x="92" y="146"/>
                    <a:pt x="94" y="147"/>
                  </a:cubicBezTo>
                  <a:cubicBezTo>
                    <a:pt x="97" y="149"/>
                    <a:pt x="96" y="148"/>
                    <a:pt x="99" y="148"/>
                  </a:cubicBezTo>
                  <a:cubicBezTo>
                    <a:pt x="105" y="149"/>
                    <a:pt x="103" y="149"/>
                    <a:pt x="107" y="145"/>
                  </a:cubicBezTo>
                  <a:cubicBezTo>
                    <a:pt x="110" y="141"/>
                    <a:pt x="104" y="132"/>
                    <a:pt x="109" y="132"/>
                  </a:cubicBezTo>
                  <a:cubicBezTo>
                    <a:pt x="112" y="132"/>
                    <a:pt x="112" y="129"/>
                    <a:pt x="115" y="128"/>
                  </a:cubicBezTo>
                  <a:cubicBezTo>
                    <a:pt x="119" y="127"/>
                    <a:pt x="116" y="125"/>
                    <a:pt x="116" y="122"/>
                  </a:cubicBezTo>
                  <a:cubicBezTo>
                    <a:pt x="116" y="121"/>
                    <a:pt x="114" y="118"/>
                    <a:pt x="115" y="118"/>
                  </a:cubicBezTo>
                  <a:cubicBezTo>
                    <a:pt x="119" y="116"/>
                    <a:pt x="117" y="111"/>
                    <a:pt x="116" y="108"/>
                  </a:cubicBezTo>
                  <a:cubicBezTo>
                    <a:pt x="116" y="106"/>
                    <a:pt x="118" y="106"/>
                    <a:pt x="119" y="104"/>
                  </a:cubicBezTo>
                  <a:cubicBezTo>
                    <a:pt x="120" y="102"/>
                    <a:pt x="119" y="99"/>
                    <a:pt x="121" y="97"/>
                  </a:cubicBezTo>
                  <a:cubicBezTo>
                    <a:pt x="123" y="96"/>
                    <a:pt x="124" y="96"/>
                    <a:pt x="126" y="98"/>
                  </a:cubicBezTo>
                  <a:cubicBezTo>
                    <a:pt x="128" y="100"/>
                    <a:pt x="129" y="98"/>
                    <a:pt x="131" y="99"/>
                  </a:cubicBezTo>
                  <a:cubicBezTo>
                    <a:pt x="132" y="100"/>
                    <a:pt x="132" y="101"/>
                    <a:pt x="133" y="102"/>
                  </a:cubicBezTo>
                  <a:cubicBezTo>
                    <a:pt x="134" y="103"/>
                    <a:pt x="137" y="104"/>
                    <a:pt x="137" y="105"/>
                  </a:cubicBezTo>
                  <a:cubicBezTo>
                    <a:pt x="139" y="109"/>
                    <a:pt x="139" y="108"/>
                    <a:pt x="142" y="111"/>
                  </a:cubicBezTo>
                  <a:cubicBezTo>
                    <a:pt x="143" y="111"/>
                    <a:pt x="145" y="114"/>
                    <a:pt x="145" y="113"/>
                  </a:cubicBezTo>
                  <a:cubicBezTo>
                    <a:pt x="146" y="113"/>
                    <a:pt x="153" y="110"/>
                    <a:pt x="153" y="110"/>
                  </a:cubicBezTo>
                  <a:cubicBezTo>
                    <a:pt x="154" y="108"/>
                    <a:pt x="155" y="108"/>
                    <a:pt x="157" y="108"/>
                  </a:cubicBezTo>
                  <a:cubicBezTo>
                    <a:pt x="158" y="108"/>
                    <a:pt x="160" y="106"/>
                    <a:pt x="161" y="105"/>
                  </a:cubicBezTo>
                  <a:cubicBezTo>
                    <a:pt x="162" y="105"/>
                    <a:pt x="162" y="104"/>
                    <a:pt x="163" y="104"/>
                  </a:cubicBezTo>
                  <a:cubicBezTo>
                    <a:pt x="166" y="109"/>
                    <a:pt x="166" y="105"/>
                    <a:pt x="167" y="103"/>
                  </a:cubicBezTo>
                  <a:cubicBezTo>
                    <a:pt x="170" y="101"/>
                    <a:pt x="170" y="106"/>
                    <a:pt x="171" y="107"/>
                  </a:cubicBezTo>
                  <a:cubicBezTo>
                    <a:pt x="172" y="108"/>
                    <a:pt x="176" y="107"/>
                    <a:pt x="178" y="108"/>
                  </a:cubicBezTo>
                  <a:cubicBezTo>
                    <a:pt x="181" y="109"/>
                    <a:pt x="182" y="114"/>
                    <a:pt x="185" y="116"/>
                  </a:cubicBezTo>
                  <a:cubicBezTo>
                    <a:pt x="189" y="120"/>
                    <a:pt x="190" y="116"/>
                    <a:pt x="191" y="113"/>
                  </a:cubicBezTo>
                  <a:cubicBezTo>
                    <a:pt x="192" y="112"/>
                    <a:pt x="196" y="111"/>
                    <a:pt x="197" y="109"/>
                  </a:cubicBezTo>
                  <a:cubicBezTo>
                    <a:pt x="199" y="108"/>
                    <a:pt x="203" y="108"/>
                    <a:pt x="205" y="109"/>
                  </a:cubicBezTo>
                  <a:cubicBezTo>
                    <a:pt x="207" y="110"/>
                    <a:pt x="205" y="112"/>
                    <a:pt x="206" y="113"/>
                  </a:cubicBezTo>
                  <a:cubicBezTo>
                    <a:pt x="207" y="114"/>
                    <a:pt x="210" y="113"/>
                    <a:pt x="210" y="113"/>
                  </a:cubicBezTo>
                  <a:cubicBezTo>
                    <a:pt x="212" y="114"/>
                    <a:pt x="214" y="112"/>
                    <a:pt x="215" y="113"/>
                  </a:cubicBezTo>
                  <a:cubicBezTo>
                    <a:pt x="216" y="116"/>
                    <a:pt x="212" y="117"/>
                    <a:pt x="210" y="120"/>
                  </a:cubicBezTo>
                  <a:cubicBezTo>
                    <a:pt x="210" y="122"/>
                    <a:pt x="210" y="124"/>
                    <a:pt x="210" y="125"/>
                  </a:cubicBezTo>
                  <a:cubicBezTo>
                    <a:pt x="209" y="128"/>
                    <a:pt x="210" y="132"/>
                    <a:pt x="209" y="134"/>
                  </a:cubicBezTo>
                  <a:cubicBezTo>
                    <a:pt x="207" y="138"/>
                    <a:pt x="206" y="134"/>
                    <a:pt x="204" y="136"/>
                  </a:cubicBezTo>
                  <a:cubicBezTo>
                    <a:pt x="202" y="136"/>
                    <a:pt x="203" y="138"/>
                    <a:pt x="203" y="139"/>
                  </a:cubicBezTo>
                  <a:cubicBezTo>
                    <a:pt x="203" y="141"/>
                    <a:pt x="202" y="142"/>
                    <a:pt x="201" y="144"/>
                  </a:cubicBezTo>
                  <a:cubicBezTo>
                    <a:pt x="201" y="147"/>
                    <a:pt x="200" y="149"/>
                    <a:pt x="198" y="151"/>
                  </a:cubicBezTo>
                  <a:cubicBezTo>
                    <a:pt x="197" y="157"/>
                    <a:pt x="192" y="153"/>
                    <a:pt x="188" y="155"/>
                  </a:cubicBezTo>
                  <a:cubicBezTo>
                    <a:pt x="186" y="156"/>
                    <a:pt x="187" y="160"/>
                    <a:pt x="185" y="163"/>
                  </a:cubicBezTo>
                  <a:cubicBezTo>
                    <a:pt x="183" y="165"/>
                    <a:pt x="181" y="163"/>
                    <a:pt x="179" y="164"/>
                  </a:cubicBezTo>
                  <a:cubicBezTo>
                    <a:pt x="177" y="165"/>
                    <a:pt x="171" y="166"/>
                    <a:pt x="173" y="168"/>
                  </a:cubicBezTo>
                  <a:cubicBezTo>
                    <a:pt x="175" y="171"/>
                    <a:pt x="173" y="173"/>
                    <a:pt x="173" y="176"/>
                  </a:cubicBezTo>
                  <a:cubicBezTo>
                    <a:pt x="174" y="177"/>
                    <a:pt x="176" y="175"/>
                    <a:pt x="178" y="176"/>
                  </a:cubicBezTo>
                  <a:cubicBezTo>
                    <a:pt x="179" y="177"/>
                    <a:pt x="181" y="177"/>
                    <a:pt x="182" y="178"/>
                  </a:cubicBezTo>
                  <a:cubicBezTo>
                    <a:pt x="182" y="179"/>
                    <a:pt x="182" y="180"/>
                    <a:pt x="182" y="181"/>
                  </a:cubicBezTo>
                  <a:cubicBezTo>
                    <a:pt x="182" y="182"/>
                    <a:pt x="188" y="182"/>
                    <a:pt x="188" y="187"/>
                  </a:cubicBezTo>
                  <a:cubicBezTo>
                    <a:pt x="188" y="191"/>
                    <a:pt x="188" y="196"/>
                    <a:pt x="189" y="201"/>
                  </a:cubicBezTo>
                  <a:cubicBezTo>
                    <a:pt x="189" y="202"/>
                    <a:pt x="190" y="203"/>
                    <a:pt x="189" y="204"/>
                  </a:cubicBezTo>
                  <a:cubicBezTo>
                    <a:pt x="187" y="205"/>
                    <a:pt x="188" y="207"/>
                    <a:pt x="187" y="210"/>
                  </a:cubicBezTo>
                  <a:cubicBezTo>
                    <a:pt x="187" y="211"/>
                    <a:pt x="190" y="212"/>
                    <a:pt x="191" y="213"/>
                  </a:cubicBezTo>
                  <a:cubicBezTo>
                    <a:pt x="194" y="217"/>
                    <a:pt x="193" y="220"/>
                    <a:pt x="198" y="221"/>
                  </a:cubicBezTo>
                  <a:cubicBezTo>
                    <a:pt x="202" y="221"/>
                    <a:pt x="205" y="219"/>
                    <a:pt x="203" y="224"/>
                  </a:cubicBezTo>
                  <a:cubicBezTo>
                    <a:pt x="204" y="226"/>
                    <a:pt x="206" y="226"/>
                    <a:pt x="208" y="228"/>
                  </a:cubicBezTo>
                  <a:cubicBezTo>
                    <a:pt x="210" y="230"/>
                    <a:pt x="210" y="234"/>
                    <a:pt x="211" y="237"/>
                  </a:cubicBezTo>
                  <a:cubicBezTo>
                    <a:pt x="212" y="239"/>
                    <a:pt x="213" y="243"/>
                    <a:pt x="213" y="245"/>
                  </a:cubicBezTo>
                  <a:cubicBezTo>
                    <a:pt x="213" y="246"/>
                    <a:pt x="211" y="246"/>
                    <a:pt x="210" y="246"/>
                  </a:cubicBezTo>
                  <a:cubicBezTo>
                    <a:pt x="207" y="246"/>
                    <a:pt x="206" y="248"/>
                    <a:pt x="203" y="248"/>
                  </a:cubicBezTo>
                  <a:cubicBezTo>
                    <a:pt x="200" y="248"/>
                    <a:pt x="197" y="246"/>
                    <a:pt x="195" y="246"/>
                  </a:cubicBezTo>
                  <a:cubicBezTo>
                    <a:pt x="194" y="246"/>
                    <a:pt x="194" y="247"/>
                    <a:pt x="193" y="247"/>
                  </a:cubicBezTo>
                  <a:cubicBezTo>
                    <a:pt x="191" y="247"/>
                    <a:pt x="192" y="245"/>
                    <a:pt x="189" y="247"/>
                  </a:cubicBezTo>
                  <a:cubicBezTo>
                    <a:pt x="185" y="249"/>
                    <a:pt x="186" y="247"/>
                    <a:pt x="184" y="244"/>
                  </a:cubicBezTo>
                  <a:cubicBezTo>
                    <a:pt x="179" y="240"/>
                    <a:pt x="183" y="237"/>
                    <a:pt x="184" y="233"/>
                  </a:cubicBezTo>
                  <a:cubicBezTo>
                    <a:pt x="184" y="226"/>
                    <a:pt x="181" y="225"/>
                    <a:pt x="177" y="220"/>
                  </a:cubicBezTo>
                  <a:cubicBezTo>
                    <a:pt x="177" y="219"/>
                    <a:pt x="177" y="218"/>
                    <a:pt x="177" y="217"/>
                  </a:cubicBezTo>
                  <a:cubicBezTo>
                    <a:pt x="175" y="217"/>
                    <a:pt x="173" y="218"/>
                    <a:pt x="171" y="216"/>
                  </a:cubicBezTo>
                  <a:cubicBezTo>
                    <a:pt x="169" y="215"/>
                    <a:pt x="167" y="215"/>
                    <a:pt x="166" y="214"/>
                  </a:cubicBezTo>
                  <a:cubicBezTo>
                    <a:pt x="162" y="212"/>
                    <a:pt x="162" y="215"/>
                    <a:pt x="159" y="216"/>
                  </a:cubicBezTo>
                  <a:cubicBezTo>
                    <a:pt x="156" y="217"/>
                    <a:pt x="159" y="219"/>
                    <a:pt x="160" y="220"/>
                  </a:cubicBezTo>
                  <a:cubicBezTo>
                    <a:pt x="162" y="221"/>
                    <a:pt x="161" y="223"/>
                    <a:pt x="162" y="224"/>
                  </a:cubicBezTo>
                  <a:cubicBezTo>
                    <a:pt x="165" y="229"/>
                    <a:pt x="156" y="229"/>
                    <a:pt x="155" y="232"/>
                  </a:cubicBezTo>
                  <a:cubicBezTo>
                    <a:pt x="152" y="232"/>
                    <a:pt x="147" y="224"/>
                    <a:pt x="144" y="223"/>
                  </a:cubicBezTo>
                  <a:cubicBezTo>
                    <a:pt x="138" y="220"/>
                    <a:pt x="135" y="220"/>
                    <a:pt x="131" y="214"/>
                  </a:cubicBezTo>
                  <a:cubicBezTo>
                    <a:pt x="126" y="211"/>
                    <a:pt x="126" y="211"/>
                    <a:pt x="126" y="211"/>
                  </a:cubicBezTo>
                  <a:cubicBezTo>
                    <a:pt x="126" y="211"/>
                    <a:pt x="126" y="211"/>
                    <a:pt x="126" y="211"/>
                  </a:cubicBezTo>
                  <a:cubicBezTo>
                    <a:pt x="122" y="211"/>
                    <a:pt x="122" y="211"/>
                    <a:pt x="122" y="211"/>
                  </a:cubicBezTo>
                  <a:cubicBezTo>
                    <a:pt x="121" y="212"/>
                    <a:pt x="121" y="213"/>
                    <a:pt x="120" y="214"/>
                  </a:cubicBezTo>
                  <a:cubicBezTo>
                    <a:pt x="119" y="216"/>
                    <a:pt x="118" y="219"/>
                    <a:pt x="117" y="221"/>
                  </a:cubicBezTo>
                  <a:cubicBezTo>
                    <a:pt x="116" y="225"/>
                    <a:pt x="112" y="221"/>
                    <a:pt x="112" y="226"/>
                  </a:cubicBezTo>
                  <a:cubicBezTo>
                    <a:pt x="112" y="229"/>
                    <a:pt x="110" y="228"/>
                    <a:pt x="110" y="230"/>
                  </a:cubicBezTo>
                  <a:cubicBezTo>
                    <a:pt x="109" y="232"/>
                    <a:pt x="110" y="234"/>
                    <a:pt x="109" y="236"/>
                  </a:cubicBezTo>
                  <a:cubicBezTo>
                    <a:pt x="109" y="237"/>
                    <a:pt x="110" y="239"/>
                    <a:pt x="110" y="241"/>
                  </a:cubicBezTo>
                  <a:cubicBezTo>
                    <a:pt x="110" y="244"/>
                    <a:pt x="113" y="246"/>
                    <a:pt x="114" y="249"/>
                  </a:cubicBezTo>
                  <a:cubicBezTo>
                    <a:pt x="115" y="251"/>
                    <a:pt x="113" y="253"/>
                    <a:pt x="111" y="255"/>
                  </a:cubicBezTo>
                  <a:cubicBezTo>
                    <a:pt x="111" y="258"/>
                    <a:pt x="111" y="258"/>
                    <a:pt x="111" y="258"/>
                  </a:cubicBezTo>
                  <a:cubicBezTo>
                    <a:pt x="111" y="258"/>
                    <a:pt x="111" y="258"/>
                    <a:pt x="111" y="258"/>
                  </a:cubicBezTo>
                  <a:cubicBezTo>
                    <a:pt x="112" y="259"/>
                    <a:pt x="113" y="259"/>
                    <a:pt x="114" y="259"/>
                  </a:cubicBezTo>
                  <a:cubicBezTo>
                    <a:pt x="114" y="259"/>
                    <a:pt x="115" y="259"/>
                    <a:pt x="116" y="259"/>
                  </a:cubicBezTo>
                  <a:cubicBezTo>
                    <a:pt x="117" y="259"/>
                    <a:pt x="118" y="259"/>
                    <a:pt x="118" y="260"/>
                  </a:cubicBezTo>
                  <a:cubicBezTo>
                    <a:pt x="118" y="261"/>
                    <a:pt x="117" y="262"/>
                    <a:pt x="118" y="264"/>
                  </a:cubicBezTo>
                  <a:cubicBezTo>
                    <a:pt x="121" y="266"/>
                    <a:pt x="122" y="264"/>
                    <a:pt x="125" y="262"/>
                  </a:cubicBezTo>
                  <a:cubicBezTo>
                    <a:pt x="127" y="260"/>
                    <a:pt x="127" y="262"/>
                    <a:pt x="128" y="263"/>
                  </a:cubicBezTo>
                  <a:cubicBezTo>
                    <a:pt x="129" y="264"/>
                    <a:pt x="131" y="265"/>
                    <a:pt x="131" y="265"/>
                  </a:cubicBezTo>
                  <a:cubicBezTo>
                    <a:pt x="131" y="266"/>
                    <a:pt x="130" y="267"/>
                    <a:pt x="131" y="268"/>
                  </a:cubicBezTo>
                  <a:cubicBezTo>
                    <a:pt x="131" y="269"/>
                    <a:pt x="132" y="269"/>
                    <a:pt x="133" y="270"/>
                  </a:cubicBezTo>
                  <a:cubicBezTo>
                    <a:pt x="134" y="272"/>
                    <a:pt x="133" y="273"/>
                    <a:pt x="133" y="275"/>
                  </a:cubicBezTo>
                  <a:cubicBezTo>
                    <a:pt x="133" y="275"/>
                    <a:pt x="133" y="278"/>
                    <a:pt x="133" y="278"/>
                  </a:cubicBezTo>
                  <a:cubicBezTo>
                    <a:pt x="133" y="279"/>
                    <a:pt x="135" y="279"/>
                    <a:pt x="136" y="280"/>
                  </a:cubicBezTo>
                  <a:cubicBezTo>
                    <a:pt x="138" y="282"/>
                    <a:pt x="138" y="284"/>
                    <a:pt x="141" y="285"/>
                  </a:cubicBezTo>
                  <a:cubicBezTo>
                    <a:pt x="143" y="286"/>
                    <a:pt x="145" y="287"/>
                    <a:pt x="147" y="288"/>
                  </a:cubicBezTo>
                  <a:cubicBezTo>
                    <a:pt x="148" y="289"/>
                    <a:pt x="148" y="295"/>
                    <a:pt x="149" y="297"/>
                  </a:cubicBezTo>
                  <a:cubicBezTo>
                    <a:pt x="149" y="298"/>
                    <a:pt x="150" y="304"/>
                    <a:pt x="148" y="302"/>
                  </a:cubicBezTo>
                  <a:cubicBezTo>
                    <a:pt x="146" y="300"/>
                    <a:pt x="146" y="300"/>
                    <a:pt x="144" y="301"/>
                  </a:cubicBezTo>
                  <a:cubicBezTo>
                    <a:pt x="142" y="302"/>
                    <a:pt x="141" y="301"/>
                    <a:pt x="141" y="303"/>
                  </a:cubicBezTo>
                  <a:cubicBezTo>
                    <a:pt x="142" y="305"/>
                    <a:pt x="139" y="307"/>
                    <a:pt x="138" y="309"/>
                  </a:cubicBezTo>
                  <a:cubicBezTo>
                    <a:pt x="136" y="311"/>
                    <a:pt x="135" y="313"/>
                    <a:pt x="133" y="315"/>
                  </a:cubicBezTo>
                  <a:cubicBezTo>
                    <a:pt x="131" y="319"/>
                    <a:pt x="133" y="323"/>
                    <a:pt x="135" y="325"/>
                  </a:cubicBezTo>
                  <a:cubicBezTo>
                    <a:pt x="138" y="327"/>
                    <a:pt x="140" y="324"/>
                    <a:pt x="142" y="325"/>
                  </a:cubicBezTo>
                  <a:cubicBezTo>
                    <a:pt x="149" y="326"/>
                    <a:pt x="154" y="319"/>
                    <a:pt x="162" y="320"/>
                  </a:cubicBezTo>
                  <a:cubicBezTo>
                    <a:pt x="163" y="322"/>
                    <a:pt x="164" y="328"/>
                    <a:pt x="165" y="329"/>
                  </a:cubicBezTo>
                  <a:cubicBezTo>
                    <a:pt x="168" y="333"/>
                    <a:pt x="173" y="330"/>
                    <a:pt x="176" y="332"/>
                  </a:cubicBezTo>
                  <a:cubicBezTo>
                    <a:pt x="177" y="333"/>
                    <a:pt x="178" y="333"/>
                    <a:pt x="178" y="334"/>
                  </a:cubicBezTo>
                  <a:cubicBezTo>
                    <a:pt x="180" y="334"/>
                    <a:pt x="180" y="336"/>
                    <a:pt x="181" y="337"/>
                  </a:cubicBezTo>
                  <a:cubicBezTo>
                    <a:pt x="182" y="338"/>
                    <a:pt x="183" y="342"/>
                    <a:pt x="180" y="342"/>
                  </a:cubicBezTo>
                  <a:cubicBezTo>
                    <a:pt x="179" y="342"/>
                    <a:pt x="178" y="342"/>
                    <a:pt x="177" y="343"/>
                  </a:cubicBezTo>
                  <a:cubicBezTo>
                    <a:pt x="176" y="343"/>
                    <a:pt x="175" y="344"/>
                    <a:pt x="174" y="345"/>
                  </a:cubicBezTo>
                  <a:cubicBezTo>
                    <a:pt x="173" y="347"/>
                    <a:pt x="173" y="347"/>
                    <a:pt x="173" y="347"/>
                  </a:cubicBezTo>
                  <a:cubicBezTo>
                    <a:pt x="173" y="347"/>
                    <a:pt x="173" y="347"/>
                    <a:pt x="173" y="347"/>
                  </a:cubicBezTo>
                  <a:cubicBezTo>
                    <a:pt x="177" y="349"/>
                    <a:pt x="182" y="353"/>
                    <a:pt x="187" y="351"/>
                  </a:cubicBezTo>
                  <a:cubicBezTo>
                    <a:pt x="189" y="351"/>
                    <a:pt x="192" y="352"/>
                    <a:pt x="191" y="348"/>
                  </a:cubicBezTo>
                  <a:cubicBezTo>
                    <a:pt x="191" y="345"/>
                    <a:pt x="194" y="345"/>
                    <a:pt x="193" y="340"/>
                  </a:cubicBezTo>
                  <a:cubicBezTo>
                    <a:pt x="192" y="339"/>
                    <a:pt x="195" y="336"/>
                    <a:pt x="196" y="334"/>
                  </a:cubicBezTo>
                  <a:cubicBezTo>
                    <a:pt x="199" y="328"/>
                    <a:pt x="199" y="328"/>
                    <a:pt x="199" y="328"/>
                  </a:cubicBezTo>
                  <a:cubicBezTo>
                    <a:pt x="200" y="326"/>
                    <a:pt x="210" y="333"/>
                    <a:pt x="210" y="327"/>
                  </a:cubicBezTo>
                  <a:cubicBezTo>
                    <a:pt x="210" y="323"/>
                    <a:pt x="210" y="323"/>
                    <a:pt x="215" y="324"/>
                  </a:cubicBezTo>
                  <a:cubicBezTo>
                    <a:pt x="217" y="325"/>
                    <a:pt x="219" y="325"/>
                    <a:pt x="220" y="327"/>
                  </a:cubicBezTo>
                  <a:cubicBezTo>
                    <a:pt x="220" y="329"/>
                    <a:pt x="222" y="328"/>
                    <a:pt x="224" y="328"/>
                  </a:cubicBezTo>
                  <a:cubicBezTo>
                    <a:pt x="225" y="329"/>
                    <a:pt x="229" y="332"/>
                    <a:pt x="229" y="329"/>
                  </a:cubicBezTo>
                  <a:cubicBezTo>
                    <a:pt x="229" y="327"/>
                    <a:pt x="227" y="324"/>
                    <a:pt x="230" y="323"/>
                  </a:cubicBezTo>
                  <a:cubicBezTo>
                    <a:pt x="233" y="321"/>
                    <a:pt x="233" y="321"/>
                    <a:pt x="233" y="321"/>
                  </a:cubicBezTo>
                  <a:cubicBezTo>
                    <a:pt x="237" y="322"/>
                    <a:pt x="237" y="322"/>
                    <a:pt x="237" y="322"/>
                  </a:cubicBezTo>
                  <a:cubicBezTo>
                    <a:pt x="237" y="322"/>
                    <a:pt x="237" y="322"/>
                    <a:pt x="237" y="322"/>
                  </a:cubicBezTo>
                  <a:cubicBezTo>
                    <a:pt x="241" y="321"/>
                    <a:pt x="242" y="316"/>
                    <a:pt x="245" y="314"/>
                  </a:cubicBezTo>
                  <a:cubicBezTo>
                    <a:pt x="247" y="312"/>
                    <a:pt x="252" y="313"/>
                    <a:pt x="254" y="312"/>
                  </a:cubicBezTo>
                  <a:cubicBezTo>
                    <a:pt x="256" y="310"/>
                    <a:pt x="254" y="309"/>
                    <a:pt x="257" y="307"/>
                  </a:cubicBezTo>
                  <a:cubicBezTo>
                    <a:pt x="261" y="305"/>
                    <a:pt x="261" y="303"/>
                    <a:pt x="260" y="300"/>
                  </a:cubicBezTo>
                  <a:cubicBezTo>
                    <a:pt x="260" y="298"/>
                    <a:pt x="262" y="299"/>
                    <a:pt x="263" y="298"/>
                  </a:cubicBezTo>
                  <a:cubicBezTo>
                    <a:pt x="264" y="297"/>
                    <a:pt x="265" y="295"/>
                    <a:pt x="266" y="294"/>
                  </a:cubicBezTo>
                  <a:cubicBezTo>
                    <a:pt x="267" y="291"/>
                    <a:pt x="262" y="282"/>
                    <a:pt x="269" y="285"/>
                  </a:cubicBezTo>
                  <a:cubicBezTo>
                    <a:pt x="270" y="286"/>
                    <a:pt x="272" y="285"/>
                    <a:pt x="272" y="287"/>
                  </a:cubicBezTo>
                  <a:cubicBezTo>
                    <a:pt x="274" y="292"/>
                    <a:pt x="272" y="292"/>
                    <a:pt x="278" y="293"/>
                  </a:cubicBezTo>
                  <a:cubicBezTo>
                    <a:pt x="280" y="293"/>
                    <a:pt x="281" y="297"/>
                    <a:pt x="283" y="292"/>
                  </a:cubicBezTo>
                  <a:cubicBezTo>
                    <a:pt x="286" y="286"/>
                    <a:pt x="293" y="286"/>
                    <a:pt x="284" y="281"/>
                  </a:cubicBezTo>
                  <a:cubicBezTo>
                    <a:pt x="282" y="281"/>
                    <a:pt x="276" y="276"/>
                    <a:pt x="278" y="274"/>
                  </a:cubicBezTo>
                  <a:cubicBezTo>
                    <a:pt x="280" y="272"/>
                    <a:pt x="280" y="268"/>
                    <a:pt x="280" y="265"/>
                  </a:cubicBezTo>
                  <a:cubicBezTo>
                    <a:pt x="281" y="263"/>
                    <a:pt x="281" y="261"/>
                    <a:pt x="281" y="260"/>
                  </a:cubicBezTo>
                  <a:cubicBezTo>
                    <a:pt x="280" y="255"/>
                    <a:pt x="285" y="258"/>
                    <a:pt x="288" y="256"/>
                  </a:cubicBezTo>
                  <a:cubicBezTo>
                    <a:pt x="289" y="256"/>
                    <a:pt x="291" y="256"/>
                    <a:pt x="293" y="256"/>
                  </a:cubicBezTo>
                  <a:cubicBezTo>
                    <a:pt x="296" y="256"/>
                    <a:pt x="296" y="255"/>
                    <a:pt x="298" y="253"/>
                  </a:cubicBezTo>
                  <a:cubicBezTo>
                    <a:pt x="298" y="252"/>
                    <a:pt x="299" y="250"/>
                    <a:pt x="299" y="250"/>
                  </a:cubicBezTo>
                  <a:cubicBezTo>
                    <a:pt x="303" y="249"/>
                    <a:pt x="300" y="246"/>
                    <a:pt x="302" y="243"/>
                  </a:cubicBezTo>
                  <a:cubicBezTo>
                    <a:pt x="303" y="241"/>
                    <a:pt x="305" y="238"/>
                    <a:pt x="305" y="237"/>
                  </a:cubicBezTo>
                  <a:cubicBezTo>
                    <a:pt x="305" y="236"/>
                    <a:pt x="303" y="232"/>
                    <a:pt x="302" y="232"/>
                  </a:cubicBezTo>
                  <a:cubicBezTo>
                    <a:pt x="301" y="231"/>
                    <a:pt x="289" y="237"/>
                    <a:pt x="288" y="234"/>
                  </a:cubicBezTo>
                  <a:cubicBezTo>
                    <a:pt x="287" y="232"/>
                    <a:pt x="286" y="231"/>
                    <a:pt x="285" y="233"/>
                  </a:cubicBezTo>
                  <a:cubicBezTo>
                    <a:pt x="284" y="234"/>
                    <a:pt x="281" y="233"/>
                    <a:pt x="281" y="230"/>
                  </a:cubicBezTo>
                  <a:cubicBezTo>
                    <a:pt x="281" y="227"/>
                    <a:pt x="275" y="222"/>
                    <a:pt x="272" y="221"/>
                  </a:cubicBezTo>
                  <a:cubicBezTo>
                    <a:pt x="270" y="220"/>
                    <a:pt x="270" y="219"/>
                    <a:pt x="271" y="217"/>
                  </a:cubicBezTo>
                  <a:cubicBezTo>
                    <a:pt x="271" y="214"/>
                    <a:pt x="270" y="213"/>
                    <a:pt x="269" y="211"/>
                  </a:cubicBezTo>
                  <a:cubicBezTo>
                    <a:pt x="267" y="211"/>
                    <a:pt x="266" y="208"/>
                    <a:pt x="266" y="206"/>
                  </a:cubicBezTo>
                  <a:cubicBezTo>
                    <a:pt x="266" y="206"/>
                    <a:pt x="270" y="204"/>
                    <a:pt x="270" y="203"/>
                  </a:cubicBezTo>
                  <a:cubicBezTo>
                    <a:pt x="272" y="202"/>
                    <a:pt x="273" y="202"/>
                    <a:pt x="275" y="202"/>
                  </a:cubicBezTo>
                  <a:cubicBezTo>
                    <a:pt x="277" y="202"/>
                    <a:pt x="278" y="200"/>
                    <a:pt x="279" y="199"/>
                  </a:cubicBezTo>
                  <a:cubicBezTo>
                    <a:pt x="281" y="198"/>
                    <a:pt x="283" y="199"/>
                    <a:pt x="285" y="199"/>
                  </a:cubicBezTo>
                  <a:cubicBezTo>
                    <a:pt x="292" y="200"/>
                    <a:pt x="297" y="212"/>
                    <a:pt x="304" y="204"/>
                  </a:cubicBezTo>
                  <a:cubicBezTo>
                    <a:pt x="307" y="203"/>
                    <a:pt x="307" y="198"/>
                    <a:pt x="311" y="199"/>
                  </a:cubicBezTo>
                  <a:cubicBezTo>
                    <a:pt x="313" y="199"/>
                    <a:pt x="316" y="200"/>
                    <a:pt x="318" y="198"/>
                  </a:cubicBezTo>
                  <a:cubicBezTo>
                    <a:pt x="322" y="195"/>
                    <a:pt x="325" y="180"/>
                    <a:pt x="333" y="185"/>
                  </a:cubicBezTo>
                  <a:cubicBezTo>
                    <a:pt x="337" y="188"/>
                    <a:pt x="340" y="181"/>
                    <a:pt x="343" y="181"/>
                  </a:cubicBezTo>
                  <a:cubicBezTo>
                    <a:pt x="345" y="181"/>
                    <a:pt x="347" y="182"/>
                    <a:pt x="349" y="182"/>
                  </a:cubicBezTo>
                  <a:cubicBezTo>
                    <a:pt x="353" y="183"/>
                    <a:pt x="353" y="183"/>
                    <a:pt x="353" y="183"/>
                  </a:cubicBezTo>
                  <a:cubicBezTo>
                    <a:pt x="353" y="183"/>
                    <a:pt x="356" y="182"/>
                    <a:pt x="356" y="183"/>
                  </a:cubicBezTo>
                  <a:cubicBezTo>
                    <a:pt x="360" y="188"/>
                    <a:pt x="360" y="188"/>
                    <a:pt x="360" y="188"/>
                  </a:cubicBezTo>
                  <a:cubicBezTo>
                    <a:pt x="362" y="190"/>
                    <a:pt x="361" y="191"/>
                    <a:pt x="362" y="193"/>
                  </a:cubicBezTo>
                  <a:cubicBezTo>
                    <a:pt x="362" y="194"/>
                    <a:pt x="365" y="195"/>
                    <a:pt x="366" y="195"/>
                  </a:cubicBezTo>
                  <a:cubicBezTo>
                    <a:pt x="370" y="196"/>
                    <a:pt x="370" y="197"/>
                    <a:pt x="372" y="200"/>
                  </a:cubicBezTo>
                  <a:cubicBezTo>
                    <a:pt x="373" y="201"/>
                    <a:pt x="372" y="204"/>
                    <a:pt x="373" y="205"/>
                  </a:cubicBezTo>
                  <a:cubicBezTo>
                    <a:pt x="373" y="205"/>
                    <a:pt x="375" y="203"/>
                    <a:pt x="376" y="202"/>
                  </a:cubicBezTo>
                  <a:cubicBezTo>
                    <a:pt x="378" y="201"/>
                    <a:pt x="384" y="199"/>
                    <a:pt x="386" y="202"/>
                  </a:cubicBezTo>
                  <a:cubicBezTo>
                    <a:pt x="387" y="204"/>
                    <a:pt x="387" y="204"/>
                    <a:pt x="387" y="204"/>
                  </a:cubicBezTo>
                  <a:cubicBezTo>
                    <a:pt x="387" y="204"/>
                    <a:pt x="387" y="204"/>
                    <a:pt x="387" y="204"/>
                  </a:cubicBezTo>
                  <a:cubicBezTo>
                    <a:pt x="389" y="204"/>
                    <a:pt x="391" y="204"/>
                    <a:pt x="392" y="202"/>
                  </a:cubicBezTo>
                  <a:cubicBezTo>
                    <a:pt x="394" y="201"/>
                    <a:pt x="395" y="204"/>
                    <a:pt x="396" y="203"/>
                  </a:cubicBezTo>
                  <a:cubicBezTo>
                    <a:pt x="398" y="203"/>
                    <a:pt x="398" y="202"/>
                    <a:pt x="398" y="201"/>
                  </a:cubicBezTo>
                  <a:cubicBezTo>
                    <a:pt x="398" y="199"/>
                    <a:pt x="396" y="198"/>
                    <a:pt x="398" y="197"/>
                  </a:cubicBezTo>
                  <a:cubicBezTo>
                    <a:pt x="400" y="195"/>
                    <a:pt x="400" y="194"/>
                    <a:pt x="401" y="192"/>
                  </a:cubicBezTo>
                  <a:cubicBezTo>
                    <a:pt x="404" y="188"/>
                    <a:pt x="399" y="188"/>
                    <a:pt x="397" y="185"/>
                  </a:cubicBezTo>
                  <a:cubicBezTo>
                    <a:pt x="397" y="184"/>
                    <a:pt x="396" y="181"/>
                    <a:pt x="396" y="180"/>
                  </a:cubicBezTo>
                  <a:cubicBezTo>
                    <a:pt x="394" y="178"/>
                    <a:pt x="391" y="177"/>
                    <a:pt x="390" y="176"/>
                  </a:cubicBezTo>
                  <a:cubicBezTo>
                    <a:pt x="387" y="173"/>
                    <a:pt x="383" y="173"/>
                    <a:pt x="381" y="171"/>
                  </a:cubicBezTo>
                  <a:cubicBezTo>
                    <a:pt x="380" y="169"/>
                    <a:pt x="378" y="168"/>
                    <a:pt x="376" y="166"/>
                  </a:cubicBezTo>
                  <a:cubicBezTo>
                    <a:pt x="375" y="165"/>
                    <a:pt x="373" y="165"/>
                    <a:pt x="374" y="163"/>
                  </a:cubicBezTo>
                  <a:cubicBezTo>
                    <a:pt x="375" y="163"/>
                    <a:pt x="375" y="161"/>
                    <a:pt x="375" y="160"/>
                  </a:cubicBezTo>
                  <a:cubicBezTo>
                    <a:pt x="376" y="159"/>
                    <a:pt x="376" y="158"/>
                    <a:pt x="376" y="157"/>
                  </a:cubicBezTo>
                  <a:cubicBezTo>
                    <a:pt x="377" y="155"/>
                    <a:pt x="376" y="154"/>
                    <a:pt x="376" y="152"/>
                  </a:cubicBezTo>
                  <a:cubicBezTo>
                    <a:pt x="376" y="149"/>
                    <a:pt x="378" y="151"/>
                    <a:pt x="380" y="149"/>
                  </a:cubicBezTo>
                  <a:cubicBezTo>
                    <a:pt x="380" y="142"/>
                    <a:pt x="380" y="142"/>
                    <a:pt x="380" y="142"/>
                  </a:cubicBezTo>
                  <a:cubicBezTo>
                    <a:pt x="380" y="142"/>
                    <a:pt x="380" y="142"/>
                    <a:pt x="380" y="142"/>
                  </a:cubicBezTo>
                  <a:cubicBezTo>
                    <a:pt x="375" y="142"/>
                    <a:pt x="369" y="143"/>
                    <a:pt x="365" y="140"/>
                  </a:cubicBezTo>
                  <a:cubicBezTo>
                    <a:pt x="362" y="136"/>
                    <a:pt x="354" y="134"/>
                    <a:pt x="350" y="135"/>
                  </a:cubicBezTo>
                  <a:cubicBezTo>
                    <a:pt x="346" y="135"/>
                    <a:pt x="342" y="139"/>
                    <a:pt x="337" y="138"/>
                  </a:cubicBezTo>
                  <a:cubicBezTo>
                    <a:pt x="331" y="138"/>
                    <a:pt x="326" y="133"/>
                    <a:pt x="320" y="134"/>
                  </a:cubicBezTo>
                  <a:cubicBezTo>
                    <a:pt x="320" y="133"/>
                    <a:pt x="327" y="127"/>
                    <a:pt x="327" y="127"/>
                  </a:cubicBezTo>
                  <a:cubicBezTo>
                    <a:pt x="329" y="127"/>
                    <a:pt x="340" y="121"/>
                    <a:pt x="336" y="120"/>
                  </a:cubicBezTo>
                  <a:cubicBezTo>
                    <a:pt x="334" y="120"/>
                    <a:pt x="330" y="123"/>
                    <a:pt x="330" y="119"/>
                  </a:cubicBezTo>
                  <a:cubicBezTo>
                    <a:pt x="330" y="117"/>
                    <a:pt x="333" y="118"/>
                    <a:pt x="333" y="116"/>
                  </a:cubicBezTo>
                  <a:cubicBezTo>
                    <a:pt x="333" y="115"/>
                    <a:pt x="331" y="115"/>
                    <a:pt x="331" y="114"/>
                  </a:cubicBezTo>
                  <a:cubicBezTo>
                    <a:pt x="331" y="114"/>
                    <a:pt x="331" y="113"/>
                    <a:pt x="331" y="113"/>
                  </a:cubicBezTo>
                  <a:cubicBezTo>
                    <a:pt x="330" y="112"/>
                    <a:pt x="329" y="111"/>
                    <a:pt x="329" y="110"/>
                  </a:cubicBezTo>
                  <a:cubicBezTo>
                    <a:pt x="328" y="106"/>
                    <a:pt x="331" y="105"/>
                    <a:pt x="331" y="102"/>
                  </a:cubicBezTo>
                  <a:cubicBezTo>
                    <a:pt x="332" y="99"/>
                    <a:pt x="331" y="96"/>
                    <a:pt x="331" y="93"/>
                  </a:cubicBezTo>
                  <a:cubicBezTo>
                    <a:pt x="331" y="91"/>
                    <a:pt x="328" y="92"/>
                    <a:pt x="327" y="90"/>
                  </a:cubicBezTo>
                  <a:cubicBezTo>
                    <a:pt x="327" y="88"/>
                    <a:pt x="331" y="90"/>
                    <a:pt x="329" y="87"/>
                  </a:cubicBezTo>
                  <a:cubicBezTo>
                    <a:pt x="327" y="83"/>
                    <a:pt x="325" y="84"/>
                    <a:pt x="321" y="84"/>
                  </a:cubicBezTo>
                  <a:cubicBezTo>
                    <a:pt x="317" y="85"/>
                    <a:pt x="312" y="81"/>
                    <a:pt x="311" y="78"/>
                  </a:cubicBezTo>
                  <a:cubicBezTo>
                    <a:pt x="310" y="75"/>
                    <a:pt x="307" y="77"/>
                    <a:pt x="306" y="74"/>
                  </a:cubicBezTo>
                  <a:cubicBezTo>
                    <a:pt x="306" y="71"/>
                    <a:pt x="305" y="70"/>
                    <a:pt x="308" y="67"/>
                  </a:cubicBezTo>
                  <a:cubicBezTo>
                    <a:pt x="309" y="66"/>
                    <a:pt x="304" y="63"/>
                    <a:pt x="304" y="62"/>
                  </a:cubicBezTo>
                  <a:cubicBezTo>
                    <a:pt x="303" y="60"/>
                    <a:pt x="304" y="59"/>
                    <a:pt x="304" y="57"/>
                  </a:cubicBezTo>
                  <a:cubicBezTo>
                    <a:pt x="303" y="55"/>
                    <a:pt x="301" y="55"/>
                    <a:pt x="301" y="51"/>
                  </a:cubicBezTo>
                  <a:cubicBezTo>
                    <a:pt x="301" y="50"/>
                    <a:pt x="302" y="43"/>
                    <a:pt x="300" y="43"/>
                  </a:cubicBezTo>
                  <a:cubicBezTo>
                    <a:pt x="299" y="43"/>
                    <a:pt x="296" y="42"/>
                    <a:pt x="294" y="42"/>
                  </a:cubicBezTo>
                  <a:cubicBezTo>
                    <a:pt x="293" y="42"/>
                    <a:pt x="293" y="45"/>
                    <a:pt x="291" y="46"/>
                  </a:cubicBezTo>
                  <a:cubicBezTo>
                    <a:pt x="288" y="49"/>
                    <a:pt x="286" y="46"/>
                    <a:pt x="283" y="44"/>
                  </a:cubicBezTo>
                  <a:cubicBezTo>
                    <a:pt x="283" y="44"/>
                    <a:pt x="283" y="44"/>
                    <a:pt x="283" y="44"/>
                  </a:cubicBezTo>
                  <a:cubicBezTo>
                    <a:pt x="281" y="46"/>
                    <a:pt x="282" y="47"/>
                    <a:pt x="282" y="50"/>
                  </a:cubicBezTo>
                  <a:cubicBezTo>
                    <a:pt x="283" y="52"/>
                    <a:pt x="281" y="55"/>
                    <a:pt x="278" y="54"/>
                  </a:cubicBezTo>
                  <a:cubicBezTo>
                    <a:pt x="276" y="54"/>
                    <a:pt x="275" y="54"/>
                    <a:pt x="274" y="52"/>
                  </a:cubicBezTo>
                  <a:cubicBezTo>
                    <a:pt x="273" y="51"/>
                    <a:pt x="274" y="51"/>
                    <a:pt x="273" y="50"/>
                  </a:cubicBezTo>
                  <a:cubicBezTo>
                    <a:pt x="271" y="49"/>
                    <a:pt x="267" y="51"/>
                    <a:pt x="265" y="49"/>
                  </a:cubicBezTo>
                  <a:cubicBezTo>
                    <a:pt x="261" y="49"/>
                    <a:pt x="263" y="47"/>
                    <a:pt x="258" y="48"/>
                  </a:cubicBezTo>
                  <a:cubicBezTo>
                    <a:pt x="258" y="48"/>
                    <a:pt x="254" y="48"/>
                    <a:pt x="253" y="47"/>
                  </a:cubicBezTo>
                  <a:cubicBezTo>
                    <a:pt x="248" y="45"/>
                    <a:pt x="247" y="49"/>
                    <a:pt x="245" y="42"/>
                  </a:cubicBezTo>
                  <a:cubicBezTo>
                    <a:pt x="237" y="42"/>
                    <a:pt x="235" y="39"/>
                    <a:pt x="230" y="46"/>
                  </a:cubicBezTo>
                  <a:cubicBezTo>
                    <a:pt x="227" y="50"/>
                    <a:pt x="219" y="58"/>
                    <a:pt x="215" y="54"/>
                  </a:cubicBezTo>
                  <a:cubicBezTo>
                    <a:pt x="207" y="46"/>
                    <a:pt x="207" y="46"/>
                    <a:pt x="207" y="46"/>
                  </a:cubicBezTo>
                  <a:cubicBezTo>
                    <a:pt x="207" y="41"/>
                    <a:pt x="201" y="50"/>
                    <a:pt x="199" y="50"/>
                  </a:cubicBezTo>
                  <a:cubicBezTo>
                    <a:pt x="198" y="51"/>
                    <a:pt x="193" y="57"/>
                    <a:pt x="192" y="58"/>
                  </a:cubicBezTo>
                  <a:cubicBezTo>
                    <a:pt x="192" y="59"/>
                    <a:pt x="191" y="64"/>
                    <a:pt x="190" y="64"/>
                  </a:cubicBezTo>
                  <a:cubicBezTo>
                    <a:pt x="190" y="64"/>
                    <a:pt x="190" y="64"/>
                    <a:pt x="190" y="64"/>
                  </a:cubicBezTo>
                  <a:cubicBezTo>
                    <a:pt x="190" y="65"/>
                    <a:pt x="185" y="61"/>
                    <a:pt x="184" y="61"/>
                  </a:cubicBezTo>
                  <a:cubicBezTo>
                    <a:pt x="182" y="59"/>
                    <a:pt x="180" y="56"/>
                    <a:pt x="180" y="53"/>
                  </a:cubicBezTo>
                  <a:cubicBezTo>
                    <a:pt x="180" y="51"/>
                    <a:pt x="178" y="51"/>
                    <a:pt x="176" y="49"/>
                  </a:cubicBezTo>
                  <a:cubicBezTo>
                    <a:pt x="174" y="46"/>
                    <a:pt x="174" y="44"/>
                    <a:pt x="173" y="41"/>
                  </a:cubicBezTo>
                  <a:cubicBezTo>
                    <a:pt x="172" y="36"/>
                    <a:pt x="168" y="42"/>
                    <a:pt x="167" y="36"/>
                  </a:cubicBezTo>
                  <a:cubicBezTo>
                    <a:pt x="167" y="32"/>
                    <a:pt x="163" y="35"/>
                    <a:pt x="165" y="31"/>
                  </a:cubicBezTo>
                  <a:cubicBezTo>
                    <a:pt x="165" y="30"/>
                    <a:pt x="166" y="29"/>
                    <a:pt x="166" y="28"/>
                  </a:cubicBezTo>
                  <a:cubicBezTo>
                    <a:pt x="166" y="28"/>
                    <a:pt x="166" y="27"/>
                    <a:pt x="166" y="26"/>
                  </a:cubicBezTo>
                  <a:cubicBezTo>
                    <a:pt x="166" y="24"/>
                    <a:pt x="167" y="23"/>
                    <a:pt x="168" y="23"/>
                  </a:cubicBezTo>
                  <a:cubicBezTo>
                    <a:pt x="169" y="22"/>
                    <a:pt x="170" y="21"/>
                    <a:pt x="171" y="21"/>
                  </a:cubicBezTo>
                  <a:cubicBezTo>
                    <a:pt x="171" y="18"/>
                    <a:pt x="168" y="16"/>
                    <a:pt x="168" y="14"/>
                  </a:cubicBezTo>
                  <a:cubicBezTo>
                    <a:pt x="168" y="13"/>
                    <a:pt x="166" y="13"/>
                    <a:pt x="166" y="13"/>
                  </a:cubicBezTo>
                  <a:cubicBezTo>
                    <a:pt x="165" y="13"/>
                    <a:pt x="163" y="14"/>
                    <a:pt x="163" y="13"/>
                  </a:cubicBezTo>
                  <a:cubicBezTo>
                    <a:pt x="160" y="12"/>
                    <a:pt x="162" y="15"/>
                    <a:pt x="160" y="15"/>
                  </a:cubicBezTo>
                  <a:cubicBezTo>
                    <a:pt x="159" y="15"/>
                    <a:pt x="159" y="14"/>
                    <a:pt x="158" y="14"/>
                  </a:cubicBezTo>
                  <a:cubicBezTo>
                    <a:pt x="154" y="12"/>
                    <a:pt x="154" y="12"/>
                    <a:pt x="154" y="12"/>
                  </a:cubicBezTo>
                  <a:cubicBezTo>
                    <a:pt x="154" y="12"/>
                    <a:pt x="154" y="12"/>
                    <a:pt x="154" y="12"/>
                  </a:cubicBezTo>
                  <a:cubicBezTo>
                    <a:pt x="151" y="14"/>
                    <a:pt x="151" y="12"/>
                    <a:pt x="148" y="12"/>
                  </a:cubicBezTo>
                  <a:cubicBezTo>
                    <a:pt x="146" y="13"/>
                    <a:pt x="145" y="13"/>
                    <a:pt x="143" y="13"/>
                  </a:cubicBezTo>
                  <a:cubicBezTo>
                    <a:pt x="141" y="13"/>
                    <a:pt x="139" y="13"/>
                    <a:pt x="137" y="13"/>
                  </a:cubicBezTo>
                  <a:cubicBezTo>
                    <a:pt x="136" y="13"/>
                    <a:pt x="134" y="11"/>
                    <a:pt x="133" y="14"/>
                  </a:cubicBezTo>
                  <a:cubicBezTo>
                    <a:pt x="133" y="17"/>
                    <a:pt x="133" y="19"/>
                    <a:pt x="131" y="21"/>
                  </a:cubicBezTo>
                  <a:cubicBezTo>
                    <a:pt x="128" y="24"/>
                    <a:pt x="124" y="25"/>
                    <a:pt x="121" y="23"/>
                  </a:cubicBezTo>
                  <a:cubicBezTo>
                    <a:pt x="112" y="20"/>
                    <a:pt x="119" y="29"/>
                    <a:pt x="114" y="28"/>
                  </a:cubicBezTo>
                  <a:cubicBezTo>
                    <a:pt x="104" y="26"/>
                    <a:pt x="104" y="26"/>
                    <a:pt x="104" y="26"/>
                  </a:cubicBezTo>
                  <a:cubicBezTo>
                    <a:pt x="102" y="26"/>
                    <a:pt x="100" y="28"/>
                    <a:pt x="98" y="28"/>
                  </a:cubicBezTo>
                  <a:cubicBezTo>
                    <a:pt x="95" y="28"/>
                    <a:pt x="92" y="28"/>
                    <a:pt x="89" y="27"/>
                  </a:cubicBezTo>
                  <a:cubicBezTo>
                    <a:pt x="83" y="26"/>
                    <a:pt x="82" y="22"/>
                    <a:pt x="79" y="17"/>
                  </a:cubicBezTo>
                  <a:cubicBezTo>
                    <a:pt x="78" y="16"/>
                    <a:pt x="76" y="10"/>
                    <a:pt x="74" y="11"/>
                  </a:cubicBezTo>
                  <a:cubicBezTo>
                    <a:pt x="71" y="11"/>
                    <a:pt x="73" y="10"/>
                    <a:pt x="70" y="9"/>
                  </a:cubicBezTo>
                  <a:cubicBezTo>
                    <a:pt x="68" y="8"/>
                    <a:pt x="70" y="5"/>
                    <a:pt x="69" y="4"/>
                  </a:cubicBezTo>
                  <a:cubicBezTo>
                    <a:pt x="67" y="2"/>
                    <a:pt x="65" y="2"/>
                    <a:pt x="63" y="0"/>
                  </a:cubicBezTo>
                  <a:cubicBezTo>
                    <a:pt x="60" y="2"/>
                    <a:pt x="60" y="2"/>
                    <a:pt x="60" y="2"/>
                  </a:cubicBezTo>
                  <a:cubicBezTo>
                    <a:pt x="60" y="2"/>
                    <a:pt x="60" y="2"/>
                    <a:pt x="60" y="2"/>
                  </a:cubicBezTo>
                  <a:cubicBezTo>
                    <a:pt x="60" y="2"/>
                    <a:pt x="60" y="3"/>
                    <a:pt x="60" y="4"/>
                  </a:cubicBezTo>
                  <a:cubicBezTo>
                    <a:pt x="59" y="5"/>
                    <a:pt x="57" y="7"/>
                    <a:pt x="56" y="9"/>
                  </a:cubicBezTo>
                  <a:cubicBezTo>
                    <a:pt x="56" y="10"/>
                    <a:pt x="56" y="11"/>
                    <a:pt x="57" y="11"/>
                  </a:cubicBezTo>
                  <a:cubicBezTo>
                    <a:pt x="58" y="12"/>
                    <a:pt x="57" y="14"/>
                    <a:pt x="57" y="15"/>
                  </a:cubicBezTo>
                  <a:cubicBezTo>
                    <a:pt x="57" y="18"/>
                    <a:pt x="58" y="21"/>
                    <a:pt x="56" y="23"/>
                  </a:cubicBezTo>
                  <a:cubicBezTo>
                    <a:pt x="54" y="24"/>
                    <a:pt x="55" y="26"/>
                    <a:pt x="55" y="27"/>
                  </a:cubicBezTo>
                  <a:cubicBezTo>
                    <a:pt x="55" y="28"/>
                    <a:pt x="52" y="31"/>
                    <a:pt x="51" y="32"/>
                  </a:cubicBezTo>
                  <a:cubicBezTo>
                    <a:pt x="49" y="33"/>
                    <a:pt x="48" y="33"/>
                    <a:pt x="47" y="34"/>
                  </a:cubicBezTo>
                  <a:cubicBezTo>
                    <a:pt x="45" y="34"/>
                    <a:pt x="44" y="35"/>
                    <a:pt x="42" y="36"/>
                  </a:cubicBezTo>
                  <a:cubicBezTo>
                    <a:pt x="40" y="38"/>
                    <a:pt x="39" y="39"/>
                    <a:pt x="38" y="42"/>
                  </a:cubicBezTo>
                  <a:cubicBezTo>
                    <a:pt x="38" y="43"/>
                    <a:pt x="38" y="44"/>
                    <a:pt x="38" y="45"/>
                  </a:cubicBezTo>
                  <a:cubicBezTo>
                    <a:pt x="36" y="48"/>
                    <a:pt x="36" y="47"/>
                    <a:pt x="35" y="50"/>
                  </a:cubicBezTo>
                  <a:cubicBezTo>
                    <a:pt x="34" y="53"/>
                    <a:pt x="29" y="54"/>
                    <a:pt x="27" y="56"/>
                  </a:cubicBezTo>
                  <a:cubicBezTo>
                    <a:pt x="26" y="57"/>
                    <a:pt x="25" y="59"/>
                    <a:pt x="24" y="61"/>
                  </a:cubicBezTo>
                  <a:cubicBezTo>
                    <a:pt x="23" y="64"/>
                    <a:pt x="12" y="67"/>
                    <a:pt x="9" y="69"/>
                  </a:cubicBezTo>
                  <a:cubicBezTo>
                    <a:pt x="8" y="69"/>
                    <a:pt x="8" y="75"/>
                    <a:pt x="8" y="76"/>
                  </a:cubicBezTo>
                  <a:cubicBezTo>
                    <a:pt x="7" y="79"/>
                    <a:pt x="4" y="78"/>
                    <a:pt x="5" y="81"/>
                  </a:cubicBezTo>
                  <a:cubicBezTo>
                    <a:pt x="6" y="82"/>
                    <a:pt x="6" y="84"/>
                    <a:pt x="7" y="84"/>
                  </a:cubicBezTo>
                  <a:cubicBezTo>
                    <a:pt x="7" y="84"/>
                    <a:pt x="7" y="84"/>
                    <a:pt x="7" y="85"/>
                  </a:cubicBezTo>
                  <a:cubicBezTo>
                    <a:pt x="7" y="87"/>
                    <a:pt x="6" y="90"/>
                    <a:pt x="4" y="90"/>
                  </a:cubicBezTo>
                  <a:cubicBezTo>
                    <a:pt x="4" y="91"/>
                    <a:pt x="4" y="91"/>
                    <a:pt x="3" y="91"/>
                  </a:cubicBezTo>
                  <a:cubicBezTo>
                    <a:pt x="3" y="92"/>
                    <a:pt x="4" y="94"/>
                    <a:pt x="2" y="94"/>
                  </a:cubicBezTo>
                  <a:cubicBezTo>
                    <a:pt x="1" y="95"/>
                    <a:pt x="2" y="97"/>
                    <a:pt x="0" y="98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9"/>
            <p:cNvSpPr>
              <a:spLocks/>
            </p:cNvSpPr>
            <p:nvPr/>
          </p:nvSpPr>
          <p:spPr bwMode="auto">
            <a:xfrm>
              <a:off x="8470903" y="2717804"/>
              <a:ext cx="958850" cy="1050926"/>
            </a:xfrm>
            <a:custGeom>
              <a:avLst/>
              <a:gdLst>
                <a:gd name="T0" fmla="*/ 229 w 255"/>
                <a:gd name="T1" fmla="*/ 112 h 279"/>
                <a:gd name="T2" fmla="*/ 234 w 255"/>
                <a:gd name="T3" fmla="*/ 123 h 279"/>
                <a:gd name="T4" fmla="*/ 234 w 255"/>
                <a:gd name="T5" fmla="*/ 138 h 279"/>
                <a:gd name="T6" fmla="*/ 239 w 255"/>
                <a:gd name="T7" fmla="*/ 156 h 279"/>
                <a:gd name="T8" fmla="*/ 229 w 255"/>
                <a:gd name="T9" fmla="*/ 167 h 279"/>
                <a:gd name="T10" fmla="*/ 228 w 255"/>
                <a:gd name="T11" fmla="*/ 180 h 279"/>
                <a:gd name="T12" fmla="*/ 240 w 255"/>
                <a:gd name="T13" fmla="*/ 200 h 279"/>
                <a:gd name="T14" fmla="*/ 236 w 255"/>
                <a:gd name="T15" fmla="*/ 219 h 279"/>
                <a:gd name="T16" fmla="*/ 254 w 255"/>
                <a:gd name="T17" fmla="*/ 225 h 279"/>
                <a:gd name="T18" fmla="*/ 254 w 255"/>
                <a:gd name="T19" fmla="*/ 233 h 279"/>
                <a:gd name="T20" fmla="*/ 241 w 255"/>
                <a:gd name="T21" fmla="*/ 242 h 279"/>
                <a:gd name="T22" fmla="*/ 224 w 255"/>
                <a:gd name="T23" fmla="*/ 251 h 279"/>
                <a:gd name="T24" fmla="*/ 227 w 255"/>
                <a:gd name="T25" fmla="*/ 265 h 279"/>
                <a:gd name="T26" fmla="*/ 212 w 255"/>
                <a:gd name="T27" fmla="*/ 275 h 279"/>
                <a:gd name="T28" fmla="*/ 197 w 255"/>
                <a:gd name="T29" fmla="*/ 275 h 279"/>
                <a:gd name="T30" fmla="*/ 180 w 255"/>
                <a:gd name="T31" fmla="*/ 278 h 279"/>
                <a:gd name="T32" fmla="*/ 171 w 255"/>
                <a:gd name="T33" fmla="*/ 279 h 279"/>
                <a:gd name="T34" fmla="*/ 158 w 255"/>
                <a:gd name="T35" fmla="*/ 278 h 279"/>
                <a:gd name="T36" fmla="*/ 137 w 255"/>
                <a:gd name="T37" fmla="*/ 274 h 279"/>
                <a:gd name="T38" fmla="*/ 124 w 255"/>
                <a:gd name="T39" fmla="*/ 278 h 279"/>
                <a:gd name="T40" fmla="*/ 122 w 255"/>
                <a:gd name="T41" fmla="*/ 264 h 279"/>
                <a:gd name="T42" fmla="*/ 125 w 255"/>
                <a:gd name="T43" fmla="*/ 239 h 279"/>
                <a:gd name="T44" fmla="*/ 110 w 255"/>
                <a:gd name="T45" fmla="*/ 230 h 279"/>
                <a:gd name="T46" fmla="*/ 110 w 255"/>
                <a:gd name="T47" fmla="*/ 218 h 279"/>
                <a:gd name="T48" fmla="*/ 118 w 255"/>
                <a:gd name="T49" fmla="*/ 207 h 279"/>
                <a:gd name="T50" fmla="*/ 109 w 255"/>
                <a:gd name="T51" fmla="*/ 197 h 279"/>
                <a:gd name="T52" fmla="*/ 81 w 255"/>
                <a:gd name="T53" fmla="*/ 196 h 279"/>
                <a:gd name="T54" fmla="*/ 54 w 255"/>
                <a:gd name="T55" fmla="*/ 191 h 279"/>
                <a:gd name="T56" fmla="*/ 41 w 255"/>
                <a:gd name="T57" fmla="*/ 177 h 279"/>
                <a:gd name="T58" fmla="*/ 19 w 255"/>
                <a:gd name="T59" fmla="*/ 177 h 279"/>
                <a:gd name="T60" fmla="*/ 11 w 255"/>
                <a:gd name="T61" fmla="*/ 169 h 279"/>
                <a:gd name="T62" fmla="*/ 0 w 255"/>
                <a:gd name="T63" fmla="*/ 153 h 279"/>
                <a:gd name="T64" fmla="*/ 9 w 255"/>
                <a:gd name="T65" fmla="*/ 140 h 279"/>
                <a:gd name="T66" fmla="*/ 16 w 255"/>
                <a:gd name="T67" fmla="*/ 128 h 279"/>
                <a:gd name="T68" fmla="*/ 22 w 255"/>
                <a:gd name="T69" fmla="*/ 116 h 279"/>
                <a:gd name="T70" fmla="*/ 41 w 255"/>
                <a:gd name="T71" fmla="*/ 98 h 279"/>
                <a:gd name="T72" fmla="*/ 31 w 255"/>
                <a:gd name="T73" fmla="*/ 89 h 279"/>
                <a:gd name="T74" fmla="*/ 28 w 255"/>
                <a:gd name="T75" fmla="*/ 86 h 279"/>
                <a:gd name="T76" fmla="*/ 20 w 255"/>
                <a:gd name="T77" fmla="*/ 71 h 279"/>
                <a:gd name="T78" fmla="*/ 18 w 255"/>
                <a:gd name="T79" fmla="*/ 63 h 279"/>
                <a:gd name="T80" fmla="*/ 26 w 255"/>
                <a:gd name="T81" fmla="*/ 56 h 279"/>
                <a:gd name="T82" fmla="*/ 30 w 255"/>
                <a:gd name="T83" fmla="*/ 45 h 279"/>
                <a:gd name="T84" fmla="*/ 31 w 255"/>
                <a:gd name="T85" fmla="*/ 35 h 279"/>
                <a:gd name="T86" fmla="*/ 25 w 255"/>
                <a:gd name="T87" fmla="*/ 19 h 279"/>
                <a:gd name="T88" fmla="*/ 31 w 255"/>
                <a:gd name="T89" fmla="*/ 7 h 279"/>
                <a:gd name="T90" fmla="*/ 50 w 255"/>
                <a:gd name="T91" fmla="*/ 0 h 279"/>
                <a:gd name="T92" fmla="*/ 74 w 255"/>
                <a:gd name="T93" fmla="*/ 11 h 279"/>
                <a:gd name="T94" fmla="*/ 107 w 255"/>
                <a:gd name="T95" fmla="*/ 5 h 279"/>
                <a:gd name="T96" fmla="*/ 106 w 255"/>
                <a:gd name="T97" fmla="*/ 17 h 279"/>
                <a:gd name="T98" fmla="*/ 89 w 255"/>
                <a:gd name="T99" fmla="*/ 29 h 279"/>
                <a:gd name="T100" fmla="*/ 94 w 255"/>
                <a:gd name="T101" fmla="*/ 39 h 279"/>
                <a:gd name="T102" fmla="*/ 105 w 255"/>
                <a:gd name="T103" fmla="*/ 50 h 279"/>
                <a:gd name="T104" fmla="*/ 112 w 255"/>
                <a:gd name="T105" fmla="*/ 65 h 279"/>
                <a:gd name="T106" fmla="*/ 130 w 255"/>
                <a:gd name="T107" fmla="*/ 85 h 279"/>
                <a:gd name="T108" fmla="*/ 146 w 255"/>
                <a:gd name="T109" fmla="*/ 78 h 279"/>
                <a:gd name="T110" fmla="*/ 159 w 255"/>
                <a:gd name="T111" fmla="*/ 88 h 279"/>
                <a:gd name="T112" fmla="*/ 178 w 255"/>
                <a:gd name="T113" fmla="*/ 94 h 279"/>
                <a:gd name="T114" fmla="*/ 192 w 255"/>
                <a:gd name="T115" fmla="*/ 90 h 279"/>
                <a:gd name="T116" fmla="*/ 203 w 255"/>
                <a:gd name="T117" fmla="*/ 87 h 279"/>
                <a:gd name="T118" fmla="*/ 205 w 255"/>
                <a:gd name="T119" fmla="*/ 93 h 279"/>
                <a:gd name="T120" fmla="*/ 202 w 255"/>
                <a:gd name="T121" fmla="*/ 105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55" h="279">
                  <a:moveTo>
                    <a:pt x="215" y="109"/>
                  </a:moveTo>
                  <a:cubicBezTo>
                    <a:pt x="217" y="110"/>
                    <a:pt x="219" y="109"/>
                    <a:pt x="221" y="110"/>
                  </a:cubicBezTo>
                  <a:cubicBezTo>
                    <a:pt x="224" y="110"/>
                    <a:pt x="227" y="110"/>
                    <a:pt x="229" y="112"/>
                  </a:cubicBezTo>
                  <a:cubicBezTo>
                    <a:pt x="230" y="113"/>
                    <a:pt x="230" y="113"/>
                    <a:pt x="231" y="114"/>
                  </a:cubicBezTo>
                  <a:cubicBezTo>
                    <a:pt x="232" y="115"/>
                    <a:pt x="233" y="116"/>
                    <a:pt x="234" y="117"/>
                  </a:cubicBezTo>
                  <a:cubicBezTo>
                    <a:pt x="239" y="118"/>
                    <a:pt x="236" y="119"/>
                    <a:pt x="234" y="123"/>
                  </a:cubicBezTo>
                  <a:cubicBezTo>
                    <a:pt x="233" y="126"/>
                    <a:pt x="223" y="127"/>
                    <a:pt x="228" y="130"/>
                  </a:cubicBezTo>
                  <a:cubicBezTo>
                    <a:pt x="230" y="131"/>
                    <a:pt x="232" y="133"/>
                    <a:pt x="233" y="135"/>
                  </a:cubicBezTo>
                  <a:cubicBezTo>
                    <a:pt x="234" y="135"/>
                    <a:pt x="233" y="137"/>
                    <a:pt x="234" y="138"/>
                  </a:cubicBezTo>
                  <a:cubicBezTo>
                    <a:pt x="235" y="141"/>
                    <a:pt x="239" y="141"/>
                    <a:pt x="240" y="144"/>
                  </a:cubicBezTo>
                  <a:cubicBezTo>
                    <a:pt x="241" y="146"/>
                    <a:pt x="244" y="154"/>
                    <a:pt x="241" y="155"/>
                  </a:cubicBezTo>
                  <a:cubicBezTo>
                    <a:pt x="240" y="155"/>
                    <a:pt x="239" y="155"/>
                    <a:pt x="239" y="156"/>
                  </a:cubicBezTo>
                  <a:cubicBezTo>
                    <a:pt x="238" y="160"/>
                    <a:pt x="231" y="155"/>
                    <a:pt x="231" y="160"/>
                  </a:cubicBezTo>
                  <a:cubicBezTo>
                    <a:pt x="231" y="162"/>
                    <a:pt x="231" y="165"/>
                    <a:pt x="230" y="167"/>
                  </a:cubicBezTo>
                  <a:cubicBezTo>
                    <a:pt x="230" y="167"/>
                    <a:pt x="230" y="166"/>
                    <a:pt x="229" y="167"/>
                  </a:cubicBezTo>
                  <a:cubicBezTo>
                    <a:pt x="229" y="167"/>
                    <a:pt x="229" y="168"/>
                    <a:pt x="229" y="169"/>
                  </a:cubicBezTo>
                  <a:cubicBezTo>
                    <a:pt x="229" y="171"/>
                    <a:pt x="227" y="171"/>
                    <a:pt x="229" y="173"/>
                  </a:cubicBezTo>
                  <a:cubicBezTo>
                    <a:pt x="230" y="175"/>
                    <a:pt x="230" y="178"/>
                    <a:pt x="228" y="180"/>
                  </a:cubicBezTo>
                  <a:cubicBezTo>
                    <a:pt x="225" y="183"/>
                    <a:pt x="234" y="187"/>
                    <a:pt x="233" y="191"/>
                  </a:cubicBezTo>
                  <a:cubicBezTo>
                    <a:pt x="232" y="194"/>
                    <a:pt x="234" y="194"/>
                    <a:pt x="235" y="196"/>
                  </a:cubicBezTo>
                  <a:cubicBezTo>
                    <a:pt x="237" y="200"/>
                    <a:pt x="236" y="200"/>
                    <a:pt x="240" y="200"/>
                  </a:cubicBezTo>
                  <a:cubicBezTo>
                    <a:pt x="242" y="201"/>
                    <a:pt x="243" y="201"/>
                    <a:pt x="244" y="203"/>
                  </a:cubicBezTo>
                  <a:cubicBezTo>
                    <a:pt x="244" y="207"/>
                    <a:pt x="241" y="208"/>
                    <a:pt x="238" y="209"/>
                  </a:cubicBezTo>
                  <a:cubicBezTo>
                    <a:pt x="234" y="209"/>
                    <a:pt x="229" y="219"/>
                    <a:pt x="236" y="219"/>
                  </a:cubicBezTo>
                  <a:cubicBezTo>
                    <a:pt x="239" y="219"/>
                    <a:pt x="242" y="217"/>
                    <a:pt x="244" y="220"/>
                  </a:cubicBezTo>
                  <a:cubicBezTo>
                    <a:pt x="245" y="222"/>
                    <a:pt x="250" y="222"/>
                    <a:pt x="251" y="223"/>
                  </a:cubicBezTo>
                  <a:cubicBezTo>
                    <a:pt x="254" y="225"/>
                    <a:pt x="254" y="225"/>
                    <a:pt x="254" y="225"/>
                  </a:cubicBezTo>
                  <a:cubicBezTo>
                    <a:pt x="254" y="225"/>
                    <a:pt x="254" y="225"/>
                    <a:pt x="254" y="225"/>
                  </a:cubicBezTo>
                  <a:cubicBezTo>
                    <a:pt x="254" y="227"/>
                    <a:pt x="252" y="227"/>
                    <a:pt x="253" y="229"/>
                  </a:cubicBezTo>
                  <a:cubicBezTo>
                    <a:pt x="254" y="231"/>
                    <a:pt x="255" y="231"/>
                    <a:pt x="254" y="233"/>
                  </a:cubicBezTo>
                  <a:cubicBezTo>
                    <a:pt x="254" y="235"/>
                    <a:pt x="253" y="235"/>
                    <a:pt x="252" y="237"/>
                  </a:cubicBezTo>
                  <a:cubicBezTo>
                    <a:pt x="252" y="238"/>
                    <a:pt x="249" y="242"/>
                    <a:pt x="247" y="242"/>
                  </a:cubicBezTo>
                  <a:cubicBezTo>
                    <a:pt x="245" y="242"/>
                    <a:pt x="243" y="242"/>
                    <a:pt x="241" y="242"/>
                  </a:cubicBezTo>
                  <a:cubicBezTo>
                    <a:pt x="238" y="243"/>
                    <a:pt x="236" y="248"/>
                    <a:pt x="232" y="248"/>
                  </a:cubicBezTo>
                  <a:cubicBezTo>
                    <a:pt x="230" y="248"/>
                    <a:pt x="229" y="249"/>
                    <a:pt x="227" y="251"/>
                  </a:cubicBezTo>
                  <a:cubicBezTo>
                    <a:pt x="225" y="252"/>
                    <a:pt x="225" y="251"/>
                    <a:pt x="224" y="251"/>
                  </a:cubicBezTo>
                  <a:cubicBezTo>
                    <a:pt x="224" y="251"/>
                    <a:pt x="224" y="251"/>
                    <a:pt x="224" y="251"/>
                  </a:cubicBezTo>
                  <a:cubicBezTo>
                    <a:pt x="223" y="253"/>
                    <a:pt x="228" y="256"/>
                    <a:pt x="229" y="257"/>
                  </a:cubicBezTo>
                  <a:cubicBezTo>
                    <a:pt x="229" y="258"/>
                    <a:pt x="227" y="264"/>
                    <a:pt x="227" y="265"/>
                  </a:cubicBezTo>
                  <a:cubicBezTo>
                    <a:pt x="225" y="268"/>
                    <a:pt x="222" y="268"/>
                    <a:pt x="219" y="268"/>
                  </a:cubicBezTo>
                  <a:cubicBezTo>
                    <a:pt x="219" y="269"/>
                    <a:pt x="219" y="269"/>
                    <a:pt x="219" y="270"/>
                  </a:cubicBezTo>
                  <a:cubicBezTo>
                    <a:pt x="217" y="272"/>
                    <a:pt x="215" y="275"/>
                    <a:pt x="212" y="275"/>
                  </a:cubicBezTo>
                  <a:cubicBezTo>
                    <a:pt x="209" y="275"/>
                    <a:pt x="209" y="275"/>
                    <a:pt x="206" y="277"/>
                  </a:cubicBezTo>
                  <a:cubicBezTo>
                    <a:pt x="205" y="278"/>
                    <a:pt x="204" y="276"/>
                    <a:pt x="203" y="276"/>
                  </a:cubicBezTo>
                  <a:cubicBezTo>
                    <a:pt x="200" y="276"/>
                    <a:pt x="199" y="276"/>
                    <a:pt x="197" y="275"/>
                  </a:cubicBezTo>
                  <a:cubicBezTo>
                    <a:pt x="195" y="275"/>
                    <a:pt x="190" y="276"/>
                    <a:pt x="188" y="276"/>
                  </a:cubicBezTo>
                  <a:cubicBezTo>
                    <a:pt x="184" y="276"/>
                    <a:pt x="187" y="277"/>
                    <a:pt x="185" y="278"/>
                  </a:cubicBezTo>
                  <a:cubicBezTo>
                    <a:pt x="184" y="279"/>
                    <a:pt x="181" y="278"/>
                    <a:pt x="180" y="278"/>
                  </a:cubicBezTo>
                  <a:cubicBezTo>
                    <a:pt x="177" y="279"/>
                    <a:pt x="177" y="279"/>
                    <a:pt x="177" y="279"/>
                  </a:cubicBezTo>
                  <a:cubicBezTo>
                    <a:pt x="177" y="279"/>
                    <a:pt x="177" y="279"/>
                    <a:pt x="177" y="279"/>
                  </a:cubicBezTo>
                  <a:cubicBezTo>
                    <a:pt x="175" y="279"/>
                    <a:pt x="173" y="279"/>
                    <a:pt x="171" y="279"/>
                  </a:cubicBezTo>
                  <a:cubicBezTo>
                    <a:pt x="169" y="279"/>
                    <a:pt x="168" y="277"/>
                    <a:pt x="166" y="277"/>
                  </a:cubicBezTo>
                  <a:cubicBezTo>
                    <a:pt x="164" y="278"/>
                    <a:pt x="163" y="279"/>
                    <a:pt x="161" y="279"/>
                  </a:cubicBezTo>
                  <a:cubicBezTo>
                    <a:pt x="160" y="279"/>
                    <a:pt x="159" y="279"/>
                    <a:pt x="158" y="278"/>
                  </a:cubicBezTo>
                  <a:cubicBezTo>
                    <a:pt x="156" y="278"/>
                    <a:pt x="149" y="276"/>
                    <a:pt x="149" y="274"/>
                  </a:cubicBezTo>
                  <a:cubicBezTo>
                    <a:pt x="148" y="271"/>
                    <a:pt x="145" y="271"/>
                    <a:pt x="142" y="271"/>
                  </a:cubicBezTo>
                  <a:cubicBezTo>
                    <a:pt x="140" y="271"/>
                    <a:pt x="138" y="273"/>
                    <a:pt x="137" y="274"/>
                  </a:cubicBezTo>
                  <a:cubicBezTo>
                    <a:pt x="134" y="276"/>
                    <a:pt x="132" y="276"/>
                    <a:pt x="130" y="278"/>
                  </a:cubicBezTo>
                  <a:cubicBezTo>
                    <a:pt x="129" y="279"/>
                    <a:pt x="125" y="278"/>
                    <a:pt x="124" y="278"/>
                  </a:cubicBezTo>
                  <a:cubicBezTo>
                    <a:pt x="124" y="278"/>
                    <a:pt x="124" y="278"/>
                    <a:pt x="124" y="278"/>
                  </a:cubicBezTo>
                  <a:cubicBezTo>
                    <a:pt x="124" y="277"/>
                    <a:pt x="124" y="275"/>
                    <a:pt x="123" y="273"/>
                  </a:cubicBezTo>
                  <a:cubicBezTo>
                    <a:pt x="123" y="270"/>
                    <a:pt x="121" y="269"/>
                    <a:pt x="120" y="266"/>
                  </a:cubicBezTo>
                  <a:cubicBezTo>
                    <a:pt x="119" y="265"/>
                    <a:pt x="121" y="265"/>
                    <a:pt x="122" y="264"/>
                  </a:cubicBezTo>
                  <a:cubicBezTo>
                    <a:pt x="124" y="262"/>
                    <a:pt x="125" y="261"/>
                    <a:pt x="124" y="259"/>
                  </a:cubicBezTo>
                  <a:cubicBezTo>
                    <a:pt x="124" y="254"/>
                    <a:pt x="123" y="251"/>
                    <a:pt x="121" y="247"/>
                  </a:cubicBezTo>
                  <a:cubicBezTo>
                    <a:pt x="119" y="244"/>
                    <a:pt x="125" y="242"/>
                    <a:pt x="125" y="239"/>
                  </a:cubicBezTo>
                  <a:cubicBezTo>
                    <a:pt x="126" y="237"/>
                    <a:pt x="122" y="236"/>
                    <a:pt x="121" y="236"/>
                  </a:cubicBezTo>
                  <a:cubicBezTo>
                    <a:pt x="116" y="238"/>
                    <a:pt x="113" y="239"/>
                    <a:pt x="112" y="234"/>
                  </a:cubicBezTo>
                  <a:cubicBezTo>
                    <a:pt x="112" y="233"/>
                    <a:pt x="110" y="230"/>
                    <a:pt x="110" y="230"/>
                  </a:cubicBezTo>
                  <a:cubicBezTo>
                    <a:pt x="110" y="229"/>
                    <a:pt x="111" y="229"/>
                    <a:pt x="112" y="229"/>
                  </a:cubicBezTo>
                  <a:cubicBezTo>
                    <a:pt x="112" y="228"/>
                    <a:pt x="112" y="227"/>
                    <a:pt x="111" y="227"/>
                  </a:cubicBezTo>
                  <a:cubicBezTo>
                    <a:pt x="110" y="223"/>
                    <a:pt x="109" y="222"/>
                    <a:pt x="110" y="218"/>
                  </a:cubicBezTo>
                  <a:cubicBezTo>
                    <a:pt x="111" y="218"/>
                    <a:pt x="114" y="217"/>
                    <a:pt x="113" y="215"/>
                  </a:cubicBezTo>
                  <a:cubicBezTo>
                    <a:pt x="113" y="213"/>
                    <a:pt x="113" y="213"/>
                    <a:pt x="115" y="213"/>
                  </a:cubicBezTo>
                  <a:cubicBezTo>
                    <a:pt x="119" y="213"/>
                    <a:pt x="117" y="210"/>
                    <a:pt x="118" y="207"/>
                  </a:cubicBezTo>
                  <a:cubicBezTo>
                    <a:pt x="118" y="206"/>
                    <a:pt x="120" y="205"/>
                    <a:pt x="119" y="203"/>
                  </a:cubicBezTo>
                  <a:cubicBezTo>
                    <a:pt x="119" y="201"/>
                    <a:pt x="114" y="200"/>
                    <a:pt x="113" y="200"/>
                  </a:cubicBezTo>
                  <a:cubicBezTo>
                    <a:pt x="111" y="199"/>
                    <a:pt x="110" y="198"/>
                    <a:pt x="109" y="197"/>
                  </a:cubicBezTo>
                  <a:cubicBezTo>
                    <a:pt x="108" y="196"/>
                    <a:pt x="104" y="197"/>
                    <a:pt x="102" y="197"/>
                  </a:cubicBezTo>
                  <a:cubicBezTo>
                    <a:pt x="98" y="198"/>
                    <a:pt x="93" y="198"/>
                    <a:pt x="91" y="193"/>
                  </a:cubicBezTo>
                  <a:cubicBezTo>
                    <a:pt x="90" y="189"/>
                    <a:pt x="82" y="195"/>
                    <a:pt x="81" y="196"/>
                  </a:cubicBezTo>
                  <a:cubicBezTo>
                    <a:pt x="79" y="196"/>
                    <a:pt x="74" y="195"/>
                    <a:pt x="72" y="194"/>
                  </a:cubicBezTo>
                  <a:cubicBezTo>
                    <a:pt x="71" y="194"/>
                    <a:pt x="72" y="192"/>
                    <a:pt x="71" y="192"/>
                  </a:cubicBezTo>
                  <a:cubicBezTo>
                    <a:pt x="65" y="192"/>
                    <a:pt x="59" y="193"/>
                    <a:pt x="54" y="191"/>
                  </a:cubicBezTo>
                  <a:cubicBezTo>
                    <a:pt x="53" y="191"/>
                    <a:pt x="53" y="181"/>
                    <a:pt x="54" y="179"/>
                  </a:cubicBezTo>
                  <a:cubicBezTo>
                    <a:pt x="55" y="177"/>
                    <a:pt x="51" y="176"/>
                    <a:pt x="51" y="174"/>
                  </a:cubicBezTo>
                  <a:cubicBezTo>
                    <a:pt x="48" y="174"/>
                    <a:pt x="45" y="177"/>
                    <a:pt x="41" y="177"/>
                  </a:cubicBezTo>
                  <a:cubicBezTo>
                    <a:pt x="39" y="177"/>
                    <a:pt x="37" y="178"/>
                    <a:pt x="35" y="178"/>
                  </a:cubicBezTo>
                  <a:cubicBezTo>
                    <a:pt x="33" y="178"/>
                    <a:pt x="32" y="177"/>
                    <a:pt x="31" y="176"/>
                  </a:cubicBezTo>
                  <a:cubicBezTo>
                    <a:pt x="28" y="175"/>
                    <a:pt x="23" y="177"/>
                    <a:pt x="19" y="177"/>
                  </a:cubicBezTo>
                  <a:cubicBezTo>
                    <a:pt x="16" y="177"/>
                    <a:pt x="15" y="179"/>
                    <a:pt x="12" y="180"/>
                  </a:cubicBezTo>
                  <a:cubicBezTo>
                    <a:pt x="9" y="181"/>
                    <a:pt x="8" y="177"/>
                    <a:pt x="7" y="175"/>
                  </a:cubicBezTo>
                  <a:cubicBezTo>
                    <a:pt x="3" y="172"/>
                    <a:pt x="9" y="171"/>
                    <a:pt x="11" y="169"/>
                  </a:cubicBezTo>
                  <a:cubicBezTo>
                    <a:pt x="16" y="163"/>
                    <a:pt x="3" y="165"/>
                    <a:pt x="2" y="160"/>
                  </a:cubicBezTo>
                  <a:cubicBezTo>
                    <a:pt x="2" y="159"/>
                    <a:pt x="1" y="159"/>
                    <a:pt x="0" y="158"/>
                  </a:cubicBezTo>
                  <a:cubicBezTo>
                    <a:pt x="0" y="156"/>
                    <a:pt x="0" y="155"/>
                    <a:pt x="0" y="153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4" y="153"/>
                    <a:pt x="6" y="153"/>
                    <a:pt x="7" y="149"/>
                  </a:cubicBezTo>
                  <a:cubicBezTo>
                    <a:pt x="8" y="146"/>
                    <a:pt x="6" y="142"/>
                    <a:pt x="9" y="140"/>
                  </a:cubicBezTo>
                  <a:cubicBezTo>
                    <a:pt x="10" y="138"/>
                    <a:pt x="11" y="137"/>
                    <a:pt x="12" y="135"/>
                  </a:cubicBezTo>
                  <a:cubicBezTo>
                    <a:pt x="12" y="134"/>
                    <a:pt x="13" y="134"/>
                    <a:pt x="13" y="133"/>
                  </a:cubicBezTo>
                  <a:cubicBezTo>
                    <a:pt x="14" y="132"/>
                    <a:pt x="18" y="129"/>
                    <a:pt x="16" y="128"/>
                  </a:cubicBezTo>
                  <a:cubicBezTo>
                    <a:pt x="14" y="127"/>
                    <a:pt x="15" y="126"/>
                    <a:pt x="15" y="125"/>
                  </a:cubicBezTo>
                  <a:cubicBezTo>
                    <a:pt x="15" y="125"/>
                    <a:pt x="15" y="125"/>
                    <a:pt x="15" y="125"/>
                  </a:cubicBezTo>
                  <a:cubicBezTo>
                    <a:pt x="17" y="121"/>
                    <a:pt x="19" y="119"/>
                    <a:pt x="22" y="116"/>
                  </a:cubicBezTo>
                  <a:cubicBezTo>
                    <a:pt x="26" y="111"/>
                    <a:pt x="28" y="110"/>
                    <a:pt x="33" y="108"/>
                  </a:cubicBezTo>
                  <a:cubicBezTo>
                    <a:pt x="35" y="107"/>
                    <a:pt x="35" y="102"/>
                    <a:pt x="37" y="100"/>
                  </a:cubicBezTo>
                  <a:cubicBezTo>
                    <a:pt x="38" y="100"/>
                    <a:pt x="41" y="98"/>
                    <a:pt x="41" y="98"/>
                  </a:cubicBezTo>
                  <a:cubicBezTo>
                    <a:pt x="41" y="98"/>
                    <a:pt x="40" y="95"/>
                    <a:pt x="40" y="95"/>
                  </a:cubicBezTo>
                  <a:cubicBezTo>
                    <a:pt x="38" y="94"/>
                    <a:pt x="36" y="95"/>
                    <a:pt x="36" y="92"/>
                  </a:cubicBezTo>
                  <a:cubicBezTo>
                    <a:pt x="36" y="91"/>
                    <a:pt x="32" y="89"/>
                    <a:pt x="31" y="89"/>
                  </a:cubicBezTo>
                  <a:cubicBezTo>
                    <a:pt x="31" y="90"/>
                    <a:pt x="30" y="91"/>
                    <a:pt x="30" y="93"/>
                  </a:cubicBezTo>
                  <a:cubicBezTo>
                    <a:pt x="30" y="95"/>
                    <a:pt x="29" y="93"/>
                    <a:pt x="28" y="93"/>
                  </a:cubicBezTo>
                  <a:cubicBezTo>
                    <a:pt x="28" y="91"/>
                    <a:pt x="28" y="89"/>
                    <a:pt x="28" y="86"/>
                  </a:cubicBezTo>
                  <a:cubicBezTo>
                    <a:pt x="28" y="84"/>
                    <a:pt x="28" y="80"/>
                    <a:pt x="29" y="78"/>
                  </a:cubicBezTo>
                  <a:cubicBezTo>
                    <a:pt x="30" y="76"/>
                    <a:pt x="31" y="75"/>
                    <a:pt x="31" y="73"/>
                  </a:cubicBezTo>
                  <a:cubicBezTo>
                    <a:pt x="30" y="68"/>
                    <a:pt x="23" y="70"/>
                    <a:pt x="20" y="71"/>
                  </a:cubicBezTo>
                  <a:cubicBezTo>
                    <a:pt x="19" y="72"/>
                    <a:pt x="12" y="74"/>
                    <a:pt x="12" y="73"/>
                  </a:cubicBezTo>
                  <a:cubicBezTo>
                    <a:pt x="11" y="70"/>
                    <a:pt x="11" y="67"/>
                    <a:pt x="11" y="64"/>
                  </a:cubicBezTo>
                  <a:cubicBezTo>
                    <a:pt x="13" y="63"/>
                    <a:pt x="15" y="65"/>
                    <a:pt x="18" y="63"/>
                  </a:cubicBezTo>
                  <a:cubicBezTo>
                    <a:pt x="20" y="62"/>
                    <a:pt x="20" y="59"/>
                    <a:pt x="22" y="59"/>
                  </a:cubicBezTo>
                  <a:cubicBezTo>
                    <a:pt x="24" y="59"/>
                    <a:pt x="23" y="57"/>
                    <a:pt x="24" y="57"/>
                  </a:cubicBezTo>
                  <a:cubicBezTo>
                    <a:pt x="25" y="56"/>
                    <a:pt x="26" y="57"/>
                    <a:pt x="26" y="56"/>
                  </a:cubicBezTo>
                  <a:cubicBezTo>
                    <a:pt x="27" y="55"/>
                    <a:pt x="26" y="51"/>
                    <a:pt x="27" y="50"/>
                  </a:cubicBezTo>
                  <a:cubicBezTo>
                    <a:pt x="28" y="50"/>
                    <a:pt x="29" y="50"/>
                    <a:pt x="30" y="50"/>
                  </a:cubicBezTo>
                  <a:cubicBezTo>
                    <a:pt x="30" y="48"/>
                    <a:pt x="31" y="46"/>
                    <a:pt x="30" y="45"/>
                  </a:cubicBezTo>
                  <a:cubicBezTo>
                    <a:pt x="31" y="43"/>
                    <a:pt x="31" y="42"/>
                    <a:pt x="33" y="41"/>
                  </a:cubicBezTo>
                  <a:cubicBezTo>
                    <a:pt x="33" y="41"/>
                    <a:pt x="36" y="40"/>
                    <a:pt x="35" y="39"/>
                  </a:cubicBezTo>
                  <a:cubicBezTo>
                    <a:pt x="34" y="36"/>
                    <a:pt x="33" y="36"/>
                    <a:pt x="31" y="35"/>
                  </a:cubicBezTo>
                  <a:cubicBezTo>
                    <a:pt x="29" y="34"/>
                    <a:pt x="29" y="31"/>
                    <a:pt x="28" y="29"/>
                  </a:cubicBezTo>
                  <a:cubicBezTo>
                    <a:pt x="28" y="27"/>
                    <a:pt x="29" y="24"/>
                    <a:pt x="28" y="23"/>
                  </a:cubicBezTo>
                  <a:cubicBezTo>
                    <a:pt x="27" y="22"/>
                    <a:pt x="26" y="20"/>
                    <a:pt x="25" y="19"/>
                  </a:cubicBezTo>
                  <a:cubicBezTo>
                    <a:pt x="25" y="19"/>
                    <a:pt x="21" y="17"/>
                    <a:pt x="22" y="16"/>
                  </a:cubicBezTo>
                  <a:cubicBezTo>
                    <a:pt x="23" y="15"/>
                    <a:pt x="25" y="16"/>
                    <a:pt x="26" y="16"/>
                  </a:cubicBezTo>
                  <a:cubicBezTo>
                    <a:pt x="29" y="18"/>
                    <a:pt x="32" y="10"/>
                    <a:pt x="31" y="7"/>
                  </a:cubicBezTo>
                  <a:cubicBezTo>
                    <a:pt x="30" y="5"/>
                    <a:pt x="36" y="4"/>
                    <a:pt x="37" y="3"/>
                  </a:cubicBezTo>
                  <a:cubicBezTo>
                    <a:pt x="39" y="1"/>
                    <a:pt x="42" y="5"/>
                    <a:pt x="45" y="2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1"/>
                    <a:pt x="55" y="3"/>
                    <a:pt x="56" y="4"/>
                  </a:cubicBezTo>
                  <a:cubicBezTo>
                    <a:pt x="62" y="8"/>
                    <a:pt x="67" y="11"/>
                    <a:pt x="74" y="11"/>
                  </a:cubicBezTo>
                  <a:cubicBezTo>
                    <a:pt x="82" y="11"/>
                    <a:pt x="87" y="5"/>
                    <a:pt x="95" y="4"/>
                  </a:cubicBezTo>
                  <a:cubicBezTo>
                    <a:pt x="99" y="4"/>
                    <a:pt x="103" y="5"/>
                    <a:pt x="107" y="5"/>
                  </a:cubicBezTo>
                  <a:cubicBezTo>
                    <a:pt x="107" y="5"/>
                    <a:pt x="107" y="5"/>
                    <a:pt x="107" y="5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9" y="11"/>
                    <a:pt x="111" y="12"/>
                    <a:pt x="108" y="15"/>
                  </a:cubicBezTo>
                  <a:cubicBezTo>
                    <a:pt x="107" y="15"/>
                    <a:pt x="106" y="17"/>
                    <a:pt x="106" y="17"/>
                  </a:cubicBezTo>
                  <a:cubicBezTo>
                    <a:pt x="104" y="19"/>
                    <a:pt x="101" y="20"/>
                    <a:pt x="99" y="22"/>
                  </a:cubicBezTo>
                  <a:cubicBezTo>
                    <a:pt x="97" y="24"/>
                    <a:pt x="96" y="26"/>
                    <a:pt x="93" y="26"/>
                  </a:cubicBezTo>
                  <a:cubicBezTo>
                    <a:pt x="91" y="26"/>
                    <a:pt x="89" y="27"/>
                    <a:pt x="89" y="29"/>
                  </a:cubicBezTo>
                  <a:cubicBezTo>
                    <a:pt x="89" y="31"/>
                    <a:pt x="92" y="31"/>
                    <a:pt x="91" y="34"/>
                  </a:cubicBezTo>
                  <a:cubicBezTo>
                    <a:pt x="89" y="36"/>
                    <a:pt x="92" y="36"/>
                    <a:pt x="93" y="36"/>
                  </a:cubicBezTo>
                  <a:cubicBezTo>
                    <a:pt x="94" y="37"/>
                    <a:pt x="93" y="38"/>
                    <a:pt x="94" y="39"/>
                  </a:cubicBezTo>
                  <a:cubicBezTo>
                    <a:pt x="96" y="40"/>
                    <a:pt x="100" y="41"/>
                    <a:pt x="101" y="43"/>
                  </a:cubicBezTo>
                  <a:cubicBezTo>
                    <a:pt x="102" y="46"/>
                    <a:pt x="100" y="46"/>
                    <a:pt x="103" y="48"/>
                  </a:cubicBezTo>
                  <a:cubicBezTo>
                    <a:pt x="104" y="48"/>
                    <a:pt x="105" y="51"/>
                    <a:pt x="105" y="50"/>
                  </a:cubicBezTo>
                  <a:cubicBezTo>
                    <a:pt x="107" y="49"/>
                    <a:pt x="108" y="46"/>
                    <a:pt x="110" y="47"/>
                  </a:cubicBezTo>
                  <a:cubicBezTo>
                    <a:pt x="112" y="49"/>
                    <a:pt x="112" y="49"/>
                    <a:pt x="113" y="52"/>
                  </a:cubicBezTo>
                  <a:cubicBezTo>
                    <a:pt x="112" y="55"/>
                    <a:pt x="114" y="63"/>
                    <a:pt x="112" y="65"/>
                  </a:cubicBezTo>
                  <a:cubicBezTo>
                    <a:pt x="111" y="66"/>
                    <a:pt x="105" y="67"/>
                    <a:pt x="108" y="69"/>
                  </a:cubicBezTo>
                  <a:cubicBezTo>
                    <a:pt x="112" y="72"/>
                    <a:pt x="117" y="74"/>
                    <a:pt x="121" y="77"/>
                  </a:cubicBezTo>
                  <a:cubicBezTo>
                    <a:pt x="123" y="79"/>
                    <a:pt x="127" y="85"/>
                    <a:pt x="130" y="85"/>
                  </a:cubicBezTo>
                  <a:cubicBezTo>
                    <a:pt x="134" y="85"/>
                    <a:pt x="137" y="89"/>
                    <a:pt x="139" y="83"/>
                  </a:cubicBezTo>
                  <a:cubicBezTo>
                    <a:pt x="139" y="80"/>
                    <a:pt x="137" y="80"/>
                    <a:pt x="140" y="79"/>
                  </a:cubicBezTo>
                  <a:cubicBezTo>
                    <a:pt x="141" y="79"/>
                    <a:pt x="144" y="77"/>
                    <a:pt x="146" y="78"/>
                  </a:cubicBezTo>
                  <a:cubicBezTo>
                    <a:pt x="147" y="81"/>
                    <a:pt x="147" y="79"/>
                    <a:pt x="148" y="81"/>
                  </a:cubicBezTo>
                  <a:cubicBezTo>
                    <a:pt x="150" y="83"/>
                    <a:pt x="150" y="89"/>
                    <a:pt x="154" y="89"/>
                  </a:cubicBezTo>
                  <a:cubicBezTo>
                    <a:pt x="155" y="89"/>
                    <a:pt x="156" y="88"/>
                    <a:pt x="159" y="88"/>
                  </a:cubicBezTo>
                  <a:cubicBezTo>
                    <a:pt x="162" y="89"/>
                    <a:pt x="163" y="92"/>
                    <a:pt x="166" y="93"/>
                  </a:cubicBezTo>
                  <a:cubicBezTo>
                    <a:pt x="168" y="93"/>
                    <a:pt x="168" y="92"/>
                    <a:pt x="170" y="94"/>
                  </a:cubicBezTo>
                  <a:cubicBezTo>
                    <a:pt x="172" y="96"/>
                    <a:pt x="176" y="92"/>
                    <a:pt x="178" y="94"/>
                  </a:cubicBezTo>
                  <a:cubicBezTo>
                    <a:pt x="181" y="98"/>
                    <a:pt x="182" y="94"/>
                    <a:pt x="185" y="94"/>
                  </a:cubicBezTo>
                  <a:cubicBezTo>
                    <a:pt x="188" y="94"/>
                    <a:pt x="188" y="94"/>
                    <a:pt x="190" y="92"/>
                  </a:cubicBezTo>
                  <a:cubicBezTo>
                    <a:pt x="190" y="91"/>
                    <a:pt x="191" y="91"/>
                    <a:pt x="192" y="90"/>
                  </a:cubicBezTo>
                  <a:cubicBezTo>
                    <a:pt x="193" y="90"/>
                    <a:pt x="194" y="90"/>
                    <a:pt x="194" y="91"/>
                  </a:cubicBezTo>
                  <a:cubicBezTo>
                    <a:pt x="196" y="91"/>
                    <a:pt x="198" y="91"/>
                    <a:pt x="199" y="90"/>
                  </a:cubicBezTo>
                  <a:cubicBezTo>
                    <a:pt x="200" y="90"/>
                    <a:pt x="202" y="88"/>
                    <a:pt x="203" y="87"/>
                  </a:cubicBezTo>
                  <a:cubicBezTo>
                    <a:pt x="203" y="87"/>
                    <a:pt x="203" y="87"/>
                    <a:pt x="203" y="87"/>
                  </a:cubicBezTo>
                  <a:cubicBezTo>
                    <a:pt x="205" y="93"/>
                    <a:pt x="205" y="93"/>
                    <a:pt x="205" y="93"/>
                  </a:cubicBezTo>
                  <a:cubicBezTo>
                    <a:pt x="205" y="93"/>
                    <a:pt x="205" y="93"/>
                    <a:pt x="205" y="93"/>
                  </a:cubicBezTo>
                  <a:cubicBezTo>
                    <a:pt x="204" y="94"/>
                    <a:pt x="203" y="94"/>
                    <a:pt x="202" y="95"/>
                  </a:cubicBezTo>
                  <a:cubicBezTo>
                    <a:pt x="202" y="97"/>
                    <a:pt x="201" y="99"/>
                    <a:pt x="201" y="101"/>
                  </a:cubicBezTo>
                  <a:cubicBezTo>
                    <a:pt x="201" y="102"/>
                    <a:pt x="202" y="104"/>
                    <a:pt x="202" y="105"/>
                  </a:cubicBezTo>
                  <a:cubicBezTo>
                    <a:pt x="205" y="110"/>
                    <a:pt x="210" y="109"/>
                    <a:pt x="215" y="109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20"/>
            <p:cNvSpPr>
              <a:spLocks/>
            </p:cNvSpPr>
            <p:nvPr/>
          </p:nvSpPr>
          <p:spPr bwMode="auto">
            <a:xfrm>
              <a:off x="8470903" y="2717804"/>
              <a:ext cx="958850" cy="1050926"/>
            </a:xfrm>
            <a:custGeom>
              <a:avLst/>
              <a:gdLst>
                <a:gd name="T0" fmla="*/ 229 w 255"/>
                <a:gd name="T1" fmla="*/ 112 h 279"/>
                <a:gd name="T2" fmla="*/ 234 w 255"/>
                <a:gd name="T3" fmla="*/ 123 h 279"/>
                <a:gd name="T4" fmla="*/ 234 w 255"/>
                <a:gd name="T5" fmla="*/ 138 h 279"/>
                <a:gd name="T6" fmla="*/ 239 w 255"/>
                <a:gd name="T7" fmla="*/ 156 h 279"/>
                <a:gd name="T8" fmla="*/ 229 w 255"/>
                <a:gd name="T9" fmla="*/ 167 h 279"/>
                <a:gd name="T10" fmla="*/ 228 w 255"/>
                <a:gd name="T11" fmla="*/ 180 h 279"/>
                <a:gd name="T12" fmla="*/ 240 w 255"/>
                <a:gd name="T13" fmla="*/ 200 h 279"/>
                <a:gd name="T14" fmla="*/ 236 w 255"/>
                <a:gd name="T15" fmla="*/ 219 h 279"/>
                <a:gd name="T16" fmla="*/ 254 w 255"/>
                <a:gd name="T17" fmla="*/ 225 h 279"/>
                <a:gd name="T18" fmla="*/ 254 w 255"/>
                <a:gd name="T19" fmla="*/ 233 h 279"/>
                <a:gd name="T20" fmla="*/ 241 w 255"/>
                <a:gd name="T21" fmla="*/ 242 h 279"/>
                <a:gd name="T22" fmla="*/ 224 w 255"/>
                <a:gd name="T23" fmla="*/ 251 h 279"/>
                <a:gd name="T24" fmla="*/ 227 w 255"/>
                <a:gd name="T25" fmla="*/ 265 h 279"/>
                <a:gd name="T26" fmla="*/ 212 w 255"/>
                <a:gd name="T27" fmla="*/ 275 h 279"/>
                <a:gd name="T28" fmla="*/ 197 w 255"/>
                <a:gd name="T29" fmla="*/ 275 h 279"/>
                <a:gd name="T30" fmla="*/ 180 w 255"/>
                <a:gd name="T31" fmla="*/ 278 h 279"/>
                <a:gd name="T32" fmla="*/ 171 w 255"/>
                <a:gd name="T33" fmla="*/ 279 h 279"/>
                <a:gd name="T34" fmla="*/ 158 w 255"/>
                <a:gd name="T35" fmla="*/ 278 h 279"/>
                <a:gd name="T36" fmla="*/ 137 w 255"/>
                <a:gd name="T37" fmla="*/ 274 h 279"/>
                <a:gd name="T38" fmla="*/ 124 w 255"/>
                <a:gd name="T39" fmla="*/ 278 h 279"/>
                <a:gd name="T40" fmla="*/ 122 w 255"/>
                <a:gd name="T41" fmla="*/ 264 h 279"/>
                <a:gd name="T42" fmla="*/ 125 w 255"/>
                <a:gd name="T43" fmla="*/ 239 h 279"/>
                <a:gd name="T44" fmla="*/ 110 w 255"/>
                <a:gd name="T45" fmla="*/ 230 h 279"/>
                <a:gd name="T46" fmla="*/ 110 w 255"/>
                <a:gd name="T47" fmla="*/ 218 h 279"/>
                <a:gd name="T48" fmla="*/ 118 w 255"/>
                <a:gd name="T49" fmla="*/ 207 h 279"/>
                <a:gd name="T50" fmla="*/ 109 w 255"/>
                <a:gd name="T51" fmla="*/ 197 h 279"/>
                <a:gd name="T52" fmla="*/ 81 w 255"/>
                <a:gd name="T53" fmla="*/ 196 h 279"/>
                <a:gd name="T54" fmla="*/ 54 w 255"/>
                <a:gd name="T55" fmla="*/ 191 h 279"/>
                <a:gd name="T56" fmla="*/ 41 w 255"/>
                <a:gd name="T57" fmla="*/ 177 h 279"/>
                <a:gd name="T58" fmla="*/ 19 w 255"/>
                <a:gd name="T59" fmla="*/ 177 h 279"/>
                <a:gd name="T60" fmla="*/ 11 w 255"/>
                <a:gd name="T61" fmla="*/ 169 h 279"/>
                <a:gd name="T62" fmla="*/ 0 w 255"/>
                <a:gd name="T63" fmla="*/ 153 h 279"/>
                <a:gd name="T64" fmla="*/ 9 w 255"/>
                <a:gd name="T65" fmla="*/ 140 h 279"/>
                <a:gd name="T66" fmla="*/ 16 w 255"/>
                <a:gd name="T67" fmla="*/ 128 h 279"/>
                <a:gd name="T68" fmla="*/ 22 w 255"/>
                <a:gd name="T69" fmla="*/ 116 h 279"/>
                <a:gd name="T70" fmla="*/ 41 w 255"/>
                <a:gd name="T71" fmla="*/ 98 h 279"/>
                <a:gd name="T72" fmla="*/ 31 w 255"/>
                <a:gd name="T73" fmla="*/ 89 h 279"/>
                <a:gd name="T74" fmla="*/ 28 w 255"/>
                <a:gd name="T75" fmla="*/ 86 h 279"/>
                <a:gd name="T76" fmla="*/ 20 w 255"/>
                <a:gd name="T77" fmla="*/ 71 h 279"/>
                <a:gd name="T78" fmla="*/ 18 w 255"/>
                <a:gd name="T79" fmla="*/ 63 h 279"/>
                <a:gd name="T80" fmla="*/ 26 w 255"/>
                <a:gd name="T81" fmla="*/ 56 h 279"/>
                <a:gd name="T82" fmla="*/ 30 w 255"/>
                <a:gd name="T83" fmla="*/ 45 h 279"/>
                <a:gd name="T84" fmla="*/ 31 w 255"/>
                <a:gd name="T85" fmla="*/ 35 h 279"/>
                <a:gd name="T86" fmla="*/ 25 w 255"/>
                <a:gd name="T87" fmla="*/ 19 h 279"/>
                <a:gd name="T88" fmla="*/ 31 w 255"/>
                <a:gd name="T89" fmla="*/ 7 h 279"/>
                <a:gd name="T90" fmla="*/ 50 w 255"/>
                <a:gd name="T91" fmla="*/ 0 h 279"/>
                <a:gd name="T92" fmla="*/ 74 w 255"/>
                <a:gd name="T93" fmla="*/ 11 h 279"/>
                <a:gd name="T94" fmla="*/ 107 w 255"/>
                <a:gd name="T95" fmla="*/ 5 h 279"/>
                <a:gd name="T96" fmla="*/ 106 w 255"/>
                <a:gd name="T97" fmla="*/ 17 h 279"/>
                <a:gd name="T98" fmla="*/ 89 w 255"/>
                <a:gd name="T99" fmla="*/ 29 h 279"/>
                <a:gd name="T100" fmla="*/ 94 w 255"/>
                <a:gd name="T101" fmla="*/ 39 h 279"/>
                <a:gd name="T102" fmla="*/ 105 w 255"/>
                <a:gd name="T103" fmla="*/ 50 h 279"/>
                <a:gd name="T104" fmla="*/ 112 w 255"/>
                <a:gd name="T105" fmla="*/ 65 h 279"/>
                <a:gd name="T106" fmla="*/ 130 w 255"/>
                <a:gd name="T107" fmla="*/ 85 h 279"/>
                <a:gd name="T108" fmla="*/ 146 w 255"/>
                <a:gd name="T109" fmla="*/ 78 h 279"/>
                <a:gd name="T110" fmla="*/ 159 w 255"/>
                <a:gd name="T111" fmla="*/ 88 h 279"/>
                <a:gd name="T112" fmla="*/ 178 w 255"/>
                <a:gd name="T113" fmla="*/ 94 h 279"/>
                <a:gd name="T114" fmla="*/ 192 w 255"/>
                <a:gd name="T115" fmla="*/ 90 h 279"/>
                <a:gd name="T116" fmla="*/ 203 w 255"/>
                <a:gd name="T117" fmla="*/ 87 h 279"/>
                <a:gd name="T118" fmla="*/ 205 w 255"/>
                <a:gd name="T119" fmla="*/ 93 h 279"/>
                <a:gd name="T120" fmla="*/ 202 w 255"/>
                <a:gd name="T121" fmla="*/ 105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55" h="279">
                  <a:moveTo>
                    <a:pt x="215" y="109"/>
                  </a:moveTo>
                  <a:cubicBezTo>
                    <a:pt x="217" y="110"/>
                    <a:pt x="219" y="109"/>
                    <a:pt x="221" y="110"/>
                  </a:cubicBezTo>
                  <a:cubicBezTo>
                    <a:pt x="224" y="110"/>
                    <a:pt x="227" y="110"/>
                    <a:pt x="229" y="112"/>
                  </a:cubicBezTo>
                  <a:cubicBezTo>
                    <a:pt x="230" y="113"/>
                    <a:pt x="230" y="113"/>
                    <a:pt x="231" y="114"/>
                  </a:cubicBezTo>
                  <a:cubicBezTo>
                    <a:pt x="232" y="115"/>
                    <a:pt x="233" y="116"/>
                    <a:pt x="234" y="117"/>
                  </a:cubicBezTo>
                  <a:cubicBezTo>
                    <a:pt x="239" y="118"/>
                    <a:pt x="236" y="119"/>
                    <a:pt x="234" y="123"/>
                  </a:cubicBezTo>
                  <a:cubicBezTo>
                    <a:pt x="233" y="126"/>
                    <a:pt x="223" y="127"/>
                    <a:pt x="228" y="130"/>
                  </a:cubicBezTo>
                  <a:cubicBezTo>
                    <a:pt x="230" y="131"/>
                    <a:pt x="232" y="133"/>
                    <a:pt x="233" y="135"/>
                  </a:cubicBezTo>
                  <a:cubicBezTo>
                    <a:pt x="234" y="135"/>
                    <a:pt x="233" y="137"/>
                    <a:pt x="234" y="138"/>
                  </a:cubicBezTo>
                  <a:cubicBezTo>
                    <a:pt x="235" y="141"/>
                    <a:pt x="239" y="141"/>
                    <a:pt x="240" y="144"/>
                  </a:cubicBezTo>
                  <a:cubicBezTo>
                    <a:pt x="241" y="146"/>
                    <a:pt x="244" y="154"/>
                    <a:pt x="241" y="155"/>
                  </a:cubicBezTo>
                  <a:cubicBezTo>
                    <a:pt x="240" y="155"/>
                    <a:pt x="239" y="155"/>
                    <a:pt x="239" y="156"/>
                  </a:cubicBezTo>
                  <a:cubicBezTo>
                    <a:pt x="238" y="160"/>
                    <a:pt x="231" y="155"/>
                    <a:pt x="231" y="160"/>
                  </a:cubicBezTo>
                  <a:cubicBezTo>
                    <a:pt x="231" y="162"/>
                    <a:pt x="231" y="165"/>
                    <a:pt x="230" y="167"/>
                  </a:cubicBezTo>
                  <a:cubicBezTo>
                    <a:pt x="230" y="167"/>
                    <a:pt x="230" y="166"/>
                    <a:pt x="229" y="167"/>
                  </a:cubicBezTo>
                  <a:cubicBezTo>
                    <a:pt x="229" y="167"/>
                    <a:pt x="229" y="168"/>
                    <a:pt x="229" y="169"/>
                  </a:cubicBezTo>
                  <a:cubicBezTo>
                    <a:pt x="229" y="171"/>
                    <a:pt x="227" y="171"/>
                    <a:pt x="229" y="173"/>
                  </a:cubicBezTo>
                  <a:cubicBezTo>
                    <a:pt x="230" y="175"/>
                    <a:pt x="230" y="178"/>
                    <a:pt x="228" y="180"/>
                  </a:cubicBezTo>
                  <a:cubicBezTo>
                    <a:pt x="225" y="183"/>
                    <a:pt x="234" y="187"/>
                    <a:pt x="233" y="191"/>
                  </a:cubicBezTo>
                  <a:cubicBezTo>
                    <a:pt x="232" y="194"/>
                    <a:pt x="234" y="194"/>
                    <a:pt x="235" y="196"/>
                  </a:cubicBezTo>
                  <a:cubicBezTo>
                    <a:pt x="237" y="200"/>
                    <a:pt x="236" y="200"/>
                    <a:pt x="240" y="200"/>
                  </a:cubicBezTo>
                  <a:cubicBezTo>
                    <a:pt x="242" y="201"/>
                    <a:pt x="243" y="201"/>
                    <a:pt x="244" y="203"/>
                  </a:cubicBezTo>
                  <a:cubicBezTo>
                    <a:pt x="244" y="207"/>
                    <a:pt x="241" y="208"/>
                    <a:pt x="238" y="209"/>
                  </a:cubicBezTo>
                  <a:cubicBezTo>
                    <a:pt x="234" y="209"/>
                    <a:pt x="229" y="219"/>
                    <a:pt x="236" y="219"/>
                  </a:cubicBezTo>
                  <a:cubicBezTo>
                    <a:pt x="239" y="219"/>
                    <a:pt x="242" y="217"/>
                    <a:pt x="244" y="220"/>
                  </a:cubicBezTo>
                  <a:cubicBezTo>
                    <a:pt x="245" y="222"/>
                    <a:pt x="250" y="222"/>
                    <a:pt x="251" y="223"/>
                  </a:cubicBezTo>
                  <a:cubicBezTo>
                    <a:pt x="254" y="225"/>
                    <a:pt x="254" y="225"/>
                    <a:pt x="254" y="225"/>
                  </a:cubicBezTo>
                  <a:cubicBezTo>
                    <a:pt x="254" y="225"/>
                    <a:pt x="254" y="225"/>
                    <a:pt x="254" y="225"/>
                  </a:cubicBezTo>
                  <a:cubicBezTo>
                    <a:pt x="254" y="227"/>
                    <a:pt x="252" y="227"/>
                    <a:pt x="253" y="229"/>
                  </a:cubicBezTo>
                  <a:cubicBezTo>
                    <a:pt x="254" y="231"/>
                    <a:pt x="255" y="231"/>
                    <a:pt x="254" y="233"/>
                  </a:cubicBezTo>
                  <a:cubicBezTo>
                    <a:pt x="254" y="235"/>
                    <a:pt x="253" y="235"/>
                    <a:pt x="252" y="237"/>
                  </a:cubicBezTo>
                  <a:cubicBezTo>
                    <a:pt x="252" y="238"/>
                    <a:pt x="249" y="242"/>
                    <a:pt x="247" y="242"/>
                  </a:cubicBezTo>
                  <a:cubicBezTo>
                    <a:pt x="245" y="242"/>
                    <a:pt x="243" y="242"/>
                    <a:pt x="241" y="242"/>
                  </a:cubicBezTo>
                  <a:cubicBezTo>
                    <a:pt x="238" y="243"/>
                    <a:pt x="236" y="248"/>
                    <a:pt x="232" y="248"/>
                  </a:cubicBezTo>
                  <a:cubicBezTo>
                    <a:pt x="230" y="248"/>
                    <a:pt x="229" y="249"/>
                    <a:pt x="227" y="251"/>
                  </a:cubicBezTo>
                  <a:cubicBezTo>
                    <a:pt x="225" y="252"/>
                    <a:pt x="225" y="251"/>
                    <a:pt x="224" y="251"/>
                  </a:cubicBezTo>
                  <a:cubicBezTo>
                    <a:pt x="224" y="251"/>
                    <a:pt x="224" y="251"/>
                    <a:pt x="224" y="251"/>
                  </a:cubicBezTo>
                  <a:cubicBezTo>
                    <a:pt x="223" y="253"/>
                    <a:pt x="228" y="256"/>
                    <a:pt x="229" y="257"/>
                  </a:cubicBezTo>
                  <a:cubicBezTo>
                    <a:pt x="229" y="258"/>
                    <a:pt x="227" y="264"/>
                    <a:pt x="227" y="265"/>
                  </a:cubicBezTo>
                  <a:cubicBezTo>
                    <a:pt x="225" y="268"/>
                    <a:pt x="222" y="268"/>
                    <a:pt x="219" y="268"/>
                  </a:cubicBezTo>
                  <a:cubicBezTo>
                    <a:pt x="219" y="269"/>
                    <a:pt x="219" y="269"/>
                    <a:pt x="219" y="270"/>
                  </a:cubicBezTo>
                  <a:cubicBezTo>
                    <a:pt x="217" y="272"/>
                    <a:pt x="215" y="275"/>
                    <a:pt x="212" y="275"/>
                  </a:cubicBezTo>
                  <a:cubicBezTo>
                    <a:pt x="209" y="275"/>
                    <a:pt x="209" y="275"/>
                    <a:pt x="206" y="277"/>
                  </a:cubicBezTo>
                  <a:cubicBezTo>
                    <a:pt x="205" y="278"/>
                    <a:pt x="204" y="276"/>
                    <a:pt x="203" y="276"/>
                  </a:cubicBezTo>
                  <a:cubicBezTo>
                    <a:pt x="200" y="276"/>
                    <a:pt x="199" y="276"/>
                    <a:pt x="197" y="275"/>
                  </a:cubicBezTo>
                  <a:cubicBezTo>
                    <a:pt x="195" y="275"/>
                    <a:pt x="190" y="276"/>
                    <a:pt x="188" y="276"/>
                  </a:cubicBezTo>
                  <a:cubicBezTo>
                    <a:pt x="184" y="276"/>
                    <a:pt x="187" y="277"/>
                    <a:pt x="185" y="278"/>
                  </a:cubicBezTo>
                  <a:cubicBezTo>
                    <a:pt x="184" y="279"/>
                    <a:pt x="181" y="278"/>
                    <a:pt x="180" y="278"/>
                  </a:cubicBezTo>
                  <a:cubicBezTo>
                    <a:pt x="177" y="279"/>
                    <a:pt x="177" y="279"/>
                    <a:pt x="177" y="279"/>
                  </a:cubicBezTo>
                  <a:cubicBezTo>
                    <a:pt x="177" y="279"/>
                    <a:pt x="177" y="279"/>
                    <a:pt x="177" y="279"/>
                  </a:cubicBezTo>
                  <a:cubicBezTo>
                    <a:pt x="175" y="279"/>
                    <a:pt x="173" y="279"/>
                    <a:pt x="171" y="279"/>
                  </a:cubicBezTo>
                  <a:cubicBezTo>
                    <a:pt x="169" y="279"/>
                    <a:pt x="168" y="277"/>
                    <a:pt x="166" y="277"/>
                  </a:cubicBezTo>
                  <a:cubicBezTo>
                    <a:pt x="164" y="278"/>
                    <a:pt x="163" y="279"/>
                    <a:pt x="161" y="279"/>
                  </a:cubicBezTo>
                  <a:cubicBezTo>
                    <a:pt x="160" y="279"/>
                    <a:pt x="159" y="279"/>
                    <a:pt x="158" y="278"/>
                  </a:cubicBezTo>
                  <a:cubicBezTo>
                    <a:pt x="156" y="278"/>
                    <a:pt x="149" y="276"/>
                    <a:pt x="149" y="274"/>
                  </a:cubicBezTo>
                  <a:cubicBezTo>
                    <a:pt x="148" y="271"/>
                    <a:pt x="145" y="271"/>
                    <a:pt x="142" y="271"/>
                  </a:cubicBezTo>
                  <a:cubicBezTo>
                    <a:pt x="140" y="271"/>
                    <a:pt x="138" y="273"/>
                    <a:pt x="137" y="274"/>
                  </a:cubicBezTo>
                  <a:cubicBezTo>
                    <a:pt x="134" y="276"/>
                    <a:pt x="132" y="276"/>
                    <a:pt x="130" y="278"/>
                  </a:cubicBezTo>
                  <a:cubicBezTo>
                    <a:pt x="129" y="279"/>
                    <a:pt x="125" y="278"/>
                    <a:pt x="124" y="278"/>
                  </a:cubicBezTo>
                  <a:cubicBezTo>
                    <a:pt x="124" y="278"/>
                    <a:pt x="124" y="278"/>
                    <a:pt x="124" y="278"/>
                  </a:cubicBezTo>
                  <a:cubicBezTo>
                    <a:pt x="124" y="277"/>
                    <a:pt x="124" y="275"/>
                    <a:pt x="123" y="273"/>
                  </a:cubicBezTo>
                  <a:cubicBezTo>
                    <a:pt x="123" y="270"/>
                    <a:pt x="121" y="269"/>
                    <a:pt x="120" y="266"/>
                  </a:cubicBezTo>
                  <a:cubicBezTo>
                    <a:pt x="119" y="265"/>
                    <a:pt x="121" y="265"/>
                    <a:pt x="122" y="264"/>
                  </a:cubicBezTo>
                  <a:cubicBezTo>
                    <a:pt x="124" y="262"/>
                    <a:pt x="125" y="261"/>
                    <a:pt x="124" y="259"/>
                  </a:cubicBezTo>
                  <a:cubicBezTo>
                    <a:pt x="124" y="254"/>
                    <a:pt x="123" y="251"/>
                    <a:pt x="121" y="247"/>
                  </a:cubicBezTo>
                  <a:cubicBezTo>
                    <a:pt x="119" y="244"/>
                    <a:pt x="125" y="242"/>
                    <a:pt x="125" y="239"/>
                  </a:cubicBezTo>
                  <a:cubicBezTo>
                    <a:pt x="126" y="237"/>
                    <a:pt x="122" y="236"/>
                    <a:pt x="121" y="236"/>
                  </a:cubicBezTo>
                  <a:cubicBezTo>
                    <a:pt x="116" y="238"/>
                    <a:pt x="113" y="239"/>
                    <a:pt x="112" y="234"/>
                  </a:cubicBezTo>
                  <a:cubicBezTo>
                    <a:pt x="112" y="233"/>
                    <a:pt x="110" y="230"/>
                    <a:pt x="110" y="230"/>
                  </a:cubicBezTo>
                  <a:cubicBezTo>
                    <a:pt x="110" y="229"/>
                    <a:pt x="111" y="229"/>
                    <a:pt x="112" y="229"/>
                  </a:cubicBezTo>
                  <a:cubicBezTo>
                    <a:pt x="112" y="228"/>
                    <a:pt x="112" y="227"/>
                    <a:pt x="111" y="227"/>
                  </a:cubicBezTo>
                  <a:cubicBezTo>
                    <a:pt x="110" y="223"/>
                    <a:pt x="109" y="222"/>
                    <a:pt x="110" y="218"/>
                  </a:cubicBezTo>
                  <a:cubicBezTo>
                    <a:pt x="111" y="218"/>
                    <a:pt x="114" y="217"/>
                    <a:pt x="113" y="215"/>
                  </a:cubicBezTo>
                  <a:cubicBezTo>
                    <a:pt x="113" y="213"/>
                    <a:pt x="113" y="213"/>
                    <a:pt x="115" y="213"/>
                  </a:cubicBezTo>
                  <a:cubicBezTo>
                    <a:pt x="119" y="213"/>
                    <a:pt x="117" y="210"/>
                    <a:pt x="118" y="207"/>
                  </a:cubicBezTo>
                  <a:cubicBezTo>
                    <a:pt x="118" y="206"/>
                    <a:pt x="120" y="205"/>
                    <a:pt x="119" y="203"/>
                  </a:cubicBezTo>
                  <a:cubicBezTo>
                    <a:pt x="119" y="201"/>
                    <a:pt x="114" y="200"/>
                    <a:pt x="113" y="200"/>
                  </a:cubicBezTo>
                  <a:cubicBezTo>
                    <a:pt x="111" y="199"/>
                    <a:pt x="110" y="198"/>
                    <a:pt x="109" y="197"/>
                  </a:cubicBezTo>
                  <a:cubicBezTo>
                    <a:pt x="108" y="196"/>
                    <a:pt x="104" y="197"/>
                    <a:pt x="102" y="197"/>
                  </a:cubicBezTo>
                  <a:cubicBezTo>
                    <a:pt x="98" y="198"/>
                    <a:pt x="93" y="198"/>
                    <a:pt x="91" y="193"/>
                  </a:cubicBezTo>
                  <a:cubicBezTo>
                    <a:pt x="90" y="189"/>
                    <a:pt x="82" y="195"/>
                    <a:pt x="81" y="196"/>
                  </a:cubicBezTo>
                  <a:cubicBezTo>
                    <a:pt x="79" y="196"/>
                    <a:pt x="74" y="195"/>
                    <a:pt x="72" y="194"/>
                  </a:cubicBezTo>
                  <a:cubicBezTo>
                    <a:pt x="71" y="194"/>
                    <a:pt x="72" y="192"/>
                    <a:pt x="71" y="192"/>
                  </a:cubicBezTo>
                  <a:cubicBezTo>
                    <a:pt x="65" y="192"/>
                    <a:pt x="59" y="193"/>
                    <a:pt x="54" y="191"/>
                  </a:cubicBezTo>
                  <a:cubicBezTo>
                    <a:pt x="53" y="191"/>
                    <a:pt x="53" y="181"/>
                    <a:pt x="54" y="179"/>
                  </a:cubicBezTo>
                  <a:cubicBezTo>
                    <a:pt x="55" y="177"/>
                    <a:pt x="51" y="176"/>
                    <a:pt x="51" y="174"/>
                  </a:cubicBezTo>
                  <a:cubicBezTo>
                    <a:pt x="48" y="174"/>
                    <a:pt x="45" y="177"/>
                    <a:pt x="41" y="177"/>
                  </a:cubicBezTo>
                  <a:cubicBezTo>
                    <a:pt x="39" y="177"/>
                    <a:pt x="37" y="178"/>
                    <a:pt x="35" y="178"/>
                  </a:cubicBezTo>
                  <a:cubicBezTo>
                    <a:pt x="33" y="178"/>
                    <a:pt x="32" y="177"/>
                    <a:pt x="31" y="176"/>
                  </a:cubicBezTo>
                  <a:cubicBezTo>
                    <a:pt x="28" y="175"/>
                    <a:pt x="23" y="177"/>
                    <a:pt x="19" y="177"/>
                  </a:cubicBezTo>
                  <a:cubicBezTo>
                    <a:pt x="16" y="177"/>
                    <a:pt x="15" y="179"/>
                    <a:pt x="12" y="180"/>
                  </a:cubicBezTo>
                  <a:cubicBezTo>
                    <a:pt x="9" y="181"/>
                    <a:pt x="8" y="177"/>
                    <a:pt x="7" y="175"/>
                  </a:cubicBezTo>
                  <a:cubicBezTo>
                    <a:pt x="3" y="172"/>
                    <a:pt x="9" y="171"/>
                    <a:pt x="11" y="169"/>
                  </a:cubicBezTo>
                  <a:cubicBezTo>
                    <a:pt x="16" y="163"/>
                    <a:pt x="3" y="165"/>
                    <a:pt x="2" y="160"/>
                  </a:cubicBezTo>
                  <a:cubicBezTo>
                    <a:pt x="2" y="159"/>
                    <a:pt x="1" y="159"/>
                    <a:pt x="0" y="158"/>
                  </a:cubicBezTo>
                  <a:cubicBezTo>
                    <a:pt x="0" y="156"/>
                    <a:pt x="0" y="155"/>
                    <a:pt x="0" y="153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4" y="153"/>
                    <a:pt x="6" y="153"/>
                    <a:pt x="7" y="149"/>
                  </a:cubicBezTo>
                  <a:cubicBezTo>
                    <a:pt x="8" y="146"/>
                    <a:pt x="6" y="142"/>
                    <a:pt x="9" y="140"/>
                  </a:cubicBezTo>
                  <a:cubicBezTo>
                    <a:pt x="10" y="138"/>
                    <a:pt x="11" y="137"/>
                    <a:pt x="12" y="135"/>
                  </a:cubicBezTo>
                  <a:cubicBezTo>
                    <a:pt x="12" y="134"/>
                    <a:pt x="13" y="134"/>
                    <a:pt x="13" y="133"/>
                  </a:cubicBezTo>
                  <a:cubicBezTo>
                    <a:pt x="14" y="132"/>
                    <a:pt x="18" y="129"/>
                    <a:pt x="16" y="128"/>
                  </a:cubicBezTo>
                  <a:cubicBezTo>
                    <a:pt x="14" y="127"/>
                    <a:pt x="15" y="126"/>
                    <a:pt x="15" y="125"/>
                  </a:cubicBezTo>
                  <a:cubicBezTo>
                    <a:pt x="15" y="125"/>
                    <a:pt x="15" y="125"/>
                    <a:pt x="15" y="125"/>
                  </a:cubicBezTo>
                  <a:cubicBezTo>
                    <a:pt x="17" y="121"/>
                    <a:pt x="19" y="119"/>
                    <a:pt x="22" y="116"/>
                  </a:cubicBezTo>
                  <a:cubicBezTo>
                    <a:pt x="26" y="111"/>
                    <a:pt x="28" y="110"/>
                    <a:pt x="33" y="108"/>
                  </a:cubicBezTo>
                  <a:cubicBezTo>
                    <a:pt x="35" y="107"/>
                    <a:pt x="35" y="102"/>
                    <a:pt x="37" y="100"/>
                  </a:cubicBezTo>
                  <a:cubicBezTo>
                    <a:pt x="38" y="100"/>
                    <a:pt x="41" y="98"/>
                    <a:pt x="41" y="98"/>
                  </a:cubicBezTo>
                  <a:cubicBezTo>
                    <a:pt x="41" y="98"/>
                    <a:pt x="40" y="95"/>
                    <a:pt x="40" y="95"/>
                  </a:cubicBezTo>
                  <a:cubicBezTo>
                    <a:pt x="38" y="94"/>
                    <a:pt x="36" y="95"/>
                    <a:pt x="36" y="92"/>
                  </a:cubicBezTo>
                  <a:cubicBezTo>
                    <a:pt x="36" y="91"/>
                    <a:pt x="32" y="89"/>
                    <a:pt x="31" y="89"/>
                  </a:cubicBezTo>
                  <a:cubicBezTo>
                    <a:pt x="31" y="90"/>
                    <a:pt x="30" y="91"/>
                    <a:pt x="30" y="93"/>
                  </a:cubicBezTo>
                  <a:cubicBezTo>
                    <a:pt x="30" y="95"/>
                    <a:pt x="29" y="93"/>
                    <a:pt x="28" y="93"/>
                  </a:cubicBezTo>
                  <a:cubicBezTo>
                    <a:pt x="28" y="91"/>
                    <a:pt x="28" y="89"/>
                    <a:pt x="28" y="86"/>
                  </a:cubicBezTo>
                  <a:cubicBezTo>
                    <a:pt x="28" y="84"/>
                    <a:pt x="28" y="80"/>
                    <a:pt x="29" y="78"/>
                  </a:cubicBezTo>
                  <a:cubicBezTo>
                    <a:pt x="30" y="76"/>
                    <a:pt x="31" y="75"/>
                    <a:pt x="31" y="73"/>
                  </a:cubicBezTo>
                  <a:cubicBezTo>
                    <a:pt x="30" y="68"/>
                    <a:pt x="23" y="70"/>
                    <a:pt x="20" y="71"/>
                  </a:cubicBezTo>
                  <a:cubicBezTo>
                    <a:pt x="19" y="72"/>
                    <a:pt x="12" y="74"/>
                    <a:pt x="12" y="73"/>
                  </a:cubicBezTo>
                  <a:cubicBezTo>
                    <a:pt x="11" y="70"/>
                    <a:pt x="11" y="67"/>
                    <a:pt x="11" y="64"/>
                  </a:cubicBezTo>
                  <a:cubicBezTo>
                    <a:pt x="13" y="63"/>
                    <a:pt x="15" y="65"/>
                    <a:pt x="18" y="63"/>
                  </a:cubicBezTo>
                  <a:cubicBezTo>
                    <a:pt x="20" y="62"/>
                    <a:pt x="20" y="59"/>
                    <a:pt x="22" y="59"/>
                  </a:cubicBezTo>
                  <a:cubicBezTo>
                    <a:pt x="24" y="59"/>
                    <a:pt x="23" y="57"/>
                    <a:pt x="24" y="57"/>
                  </a:cubicBezTo>
                  <a:cubicBezTo>
                    <a:pt x="25" y="56"/>
                    <a:pt x="26" y="57"/>
                    <a:pt x="26" y="56"/>
                  </a:cubicBezTo>
                  <a:cubicBezTo>
                    <a:pt x="27" y="55"/>
                    <a:pt x="26" y="51"/>
                    <a:pt x="27" y="50"/>
                  </a:cubicBezTo>
                  <a:cubicBezTo>
                    <a:pt x="28" y="50"/>
                    <a:pt x="29" y="50"/>
                    <a:pt x="30" y="50"/>
                  </a:cubicBezTo>
                  <a:cubicBezTo>
                    <a:pt x="30" y="48"/>
                    <a:pt x="31" y="46"/>
                    <a:pt x="30" y="45"/>
                  </a:cubicBezTo>
                  <a:cubicBezTo>
                    <a:pt x="31" y="43"/>
                    <a:pt x="31" y="42"/>
                    <a:pt x="33" y="41"/>
                  </a:cubicBezTo>
                  <a:cubicBezTo>
                    <a:pt x="33" y="41"/>
                    <a:pt x="36" y="40"/>
                    <a:pt x="35" y="39"/>
                  </a:cubicBezTo>
                  <a:cubicBezTo>
                    <a:pt x="34" y="36"/>
                    <a:pt x="33" y="36"/>
                    <a:pt x="31" y="35"/>
                  </a:cubicBezTo>
                  <a:cubicBezTo>
                    <a:pt x="29" y="34"/>
                    <a:pt x="29" y="31"/>
                    <a:pt x="28" y="29"/>
                  </a:cubicBezTo>
                  <a:cubicBezTo>
                    <a:pt x="28" y="27"/>
                    <a:pt x="29" y="24"/>
                    <a:pt x="28" y="23"/>
                  </a:cubicBezTo>
                  <a:cubicBezTo>
                    <a:pt x="27" y="22"/>
                    <a:pt x="26" y="20"/>
                    <a:pt x="25" y="19"/>
                  </a:cubicBezTo>
                  <a:cubicBezTo>
                    <a:pt x="25" y="19"/>
                    <a:pt x="21" y="17"/>
                    <a:pt x="22" y="16"/>
                  </a:cubicBezTo>
                  <a:cubicBezTo>
                    <a:pt x="23" y="15"/>
                    <a:pt x="25" y="16"/>
                    <a:pt x="26" y="16"/>
                  </a:cubicBezTo>
                  <a:cubicBezTo>
                    <a:pt x="29" y="18"/>
                    <a:pt x="32" y="10"/>
                    <a:pt x="31" y="7"/>
                  </a:cubicBezTo>
                  <a:cubicBezTo>
                    <a:pt x="30" y="5"/>
                    <a:pt x="36" y="4"/>
                    <a:pt x="37" y="3"/>
                  </a:cubicBezTo>
                  <a:cubicBezTo>
                    <a:pt x="39" y="1"/>
                    <a:pt x="42" y="5"/>
                    <a:pt x="45" y="2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1"/>
                    <a:pt x="55" y="3"/>
                    <a:pt x="56" y="4"/>
                  </a:cubicBezTo>
                  <a:cubicBezTo>
                    <a:pt x="62" y="8"/>
                    <a:pt x="67" y="11"/>
                    <a:pt x="74" y="11"/>
                  </a:cubicBezTo>
                  <a:cubicBezTo>
                    <a:pt x="82" y="11"/>
                    <a:pt x="87" y="5"/>
                    <a:pt x="95" y="4"/>
                  </a:cubicBezTo>
                  <a:cubicBezTo>
                    <a:pt x="99" y="4"/>
                    <a:pt x="103" y="5"/>
                    <a:pt x="107" y="5"/>
                  </a:cubicBezTo>
                  <a:cubicBezTo>
                    <a:pt x="107" y="5"/>
                    <a:pt x="107" y="5"/>
                    <a:pt x="107" y="5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9" y="11"/>
                    <a:pt x="111" y="12"/>
                    <a:pt x="108" y="15"/>
                  </a:cubicBezTo>
                  <a:cubicBezTo>
                    <a:pt x="107" y="15"/>
                    <a:pt x="106" y="17"/>
                    <a:pt x="106" y="17"/>
                  </a:cubicBezTo>
                  <a:cubicBezTo>
                    <a:pt x="104" y="19"/>
                    <a:pt x="101" y="20"/>
                    <a:pt x="99" y="22"/>
                  </a:cubicBezTo>
                  <a:cubicBezTo>
                    <a:pt x="97" y="24"/>
                    <a:pt x="96" y="26"/>
                    <a:pt x="93" y="26"/>
                  </a:cubicBezTo>
                  <a:cubicBezTo>
                    <a:pt x="91" y="26"/>
                    <a:pt x="89" y="27"/>
                    <a:pt x="89" y="29"/>
                  </a:cubicBezTo>
                  <a:cubicBezTo>
                    <a:pt x="89" y="31"/>
                    <a:pt x="92" y="31"/>
                    <a:pt x="91" y="34"/>
                  </a:cubicBezTo>
                  <a:cubicBezTo>
                    <a:pt x="89" y="36"/>
                    <a:pt x="92" y="36"/>
                    <a:pt x="93" y="36"/>
                  </a:cubicBezTo>
                  <a:cubicBezTo>
                    <a:pt x="94" y="37"/>
                    <a:pt x="93" y="38"/>
                    <a:pt x="94" y="39"/>
                  </a:cubicBezTo>
                  <a:cubicBezTo>
                    <a:pt x="96" y="40"/>
                    <a:pt x="100" y="41"/>
                    <a:pt x="101" y="43"/>
                  </a:cubicBezTo>
                  <a:cubicBezTo>
                    <a:pt x="102" y="46"/>
                    <a:pt x="100" y="46"/>
                    <a:pt x="103" y="48"/>
                  </a:cubicBezTo>
                  <a:cubicBezTo>
                    <a:pt x="104" y="48"/>
                    <a:pt x="105" y="51"/>
                    <a:pt x="105" y="50"/>
                  </a:cubicBezTo>
                  <a:cubicBezTo>
                    <a:pt x="107" y="49"/>
                    <a:pt x="108" y="46"/>
                    <a:pt x="110" y="47"/>
                  </a:cubicBezTo>
                  <a:cubicBezTo>
                    <a:pt x="112" y="49"/>
                    <a:pt x="112" y="49"/>
                    <a:pt x="113" y="52"/>
                  </a:cubicBezTo>
                  <a:cubicBezTo>
                    <a:pt x="112" y="55"/>
                    <a:pt x="114" y="63"/>
                    <a:pt x="112" y="65"/>
                  </a:cubicBezTo>
                  <a:cubicBezTo>
                    <a:pt x="111" y="66"/>
                    <a:pt x="105" y="67"/>
                    <a:pt x="108" y="69"/>
                  </a:cubicBezTo>
                  <a:cubicBezTo>
                    <a:pt x="112" y="72"/>
                    <a:pt x="117" y="74"/>
                    <a:pt x="121" y="77"/>
                  </a:cubicBezTo>
                  <a:cubicBezTo>
                    <a:pt x="123" y="79"/>
                    <a:pt x="127" y="85"/>
                    <a:pt x="130" y="85"/>
                  </a:cubicBezTo>
                  <a:cubicBezTo>
                    <a:pt x="134" y="85"/>
                    <a:pt x="137" y="89"/>
                    <a:pt x="139" y="83"/>
                  </a:cubicBezTo>
                  <a:cubicBezTo>
                    <a:pt x="139" y="80"/>
                    <a:pt x="137" y="80"/>
                    <a:pt x="140" y="79"/>
                  </a:cubicBezTo>
                  <a:cubicBezTo>
                    <a:pt x="141" y="79"/>
                    <a:pt x="144" y="77"/>
                    <a:pt x="146" y="78"/>
                  </a:cubicBezTo>
                  <a:cubicBezTo>
                    <a:pt x="147" y="81"/>
                    <a:pt x="147" y="79"/>
                    <a:pt x="148" y="81"/>
                  </a:cubicBezTo>
                  <a:cubicBezTo>
                    <a:pt x="150" y="83"/>
                    <a:pt x="150" y="89"/>
                    <a:pt x="154" y="89"/>
                  </a:cubicBezTo>
                  <a:cubicBezTo>
                    <a:pt x="155" y="89"/>
                    <a:pt x="156" y="88"/>
                    <a:pt x="159" y="88"/>
                  </a:cubicBezTo>
                  <a:cubicBezTo>
                    <a:pt x="162" y="89"/>
                    <a:pt x="163" y="92"/>
                    <a:pt x="166" y="93"/>
                  </a:cubicBezTo>
                  <a:cubicBezTo>
                    <a:pt x="168" y="93"/>
                    <a:pt x="168" y="92"/>
                    <a:pt x="170" y="94"/>
                  </a:cubicBezTo>
                  <a:cubicBezTo>
                    <a:pt x="172" y="96"/>
                    <a:pt x="176" y="92"/>
                    <a:pt x="178" y="94"/>
                  </a:cubicBezTo>
                  <a:cubicBezTo>
                    <a:pt x="181" y="98"/>
                    <a:pt x="182" y="94"/>
                    <a:pt x="185" y="94"/>
                  </a:cubicBezTo>
                  <a:cubicBezTo>
                    <a:pt x="188" y="94"/>
                    <a:pt x="188" y="94"/>
                    <a:pt x="190" y="92"/>
                  </a:cubicBezTo>
                  <a:cubicBezTo>
                    <a:pt x="190" y="91"/>
                    <a:pt x="191" y="91"/>
                    <a:pt x="192" y="90"/>
                  </a:cubicBezTo>
                  <a:cubicBezTo>
                    <a:pt x="193" y="90"/>
                    <a:pt x="194" y="90"/>
                    <a:pt x="194" y="91"/>
                  </a:cubicBezTo>
                  <a:cubicBezTo>
                    <a:pt x="196" y="91"/>
                    <a:pt x="198" y="91"/>
                    <a:pt x="199" y="90"/>
                  </a:cubicBezTo>
                  <a:cubicBezTo>
                    <a:pt x="200" y="90"/>
                    <a:pt x="202" y="88"/>
                    <a:pt x="203" y="87"/>
                  </a:cubicBezTo>
                  <a:cubicBezTo>
                    <a:pt x="203" y="87"/>
                    <a:pt x="203" y="87"/>
                    <a:pt x="203" y="87"/>
                  </a:cubicBezTo>
                  <a:cubicBezTo>
                    <a:pt x="205" y="93"/>
                    <a:pt x="205" y="93"/>
                    <a:pt x="205" y="93"/>
                  </a:cubicBezTo>
                  <a:cubicBezTo>
                    <a:pt x="205" y="93"/>
                    <a:pt x="205" y="93"/>
                    <a:pt x="205" y="93"/>
                  </a:cubicBezTo>
                  <a:cubicBezTo>
                    <a:pt x="204" y="94"/>
                    <a:pt x="203" y="94"/>
                    <a:pt x="202" y="95"/>
                  </a:cubicBezTo>
                  <a:cubicBezTo>
                    <a:pt x="202" y="97"/>
                    <a:pt x="201" y="99"/>
                    <a:pt x="201" y="101"/>
                  </a:cubicBezTo>
                  <a:cubicBezTo>
                    <a:pt x="201" y="102"/>
                    <a:pt x="202" y="104"/>
                    <a:pt x="202" y="105"/>
                  </a:cubicBezTo>
                  <a:cubicBezTo>
                    <a:pt x="205" y="110"/>
                    <a:pt x="210" y="109"/>
                    <a:pt x="215" y="109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21"/>
            <p:cNvSpPr>
              <a:spLocks/>
            </p:cNvSpPr>
            <p:nvPr/>
          </p:nvSpPr>
          <p:spPr bwMode="auto">
            <a:xfrm>
              <a:off x="7494590" y="3049591"/>
              <a:ext cx="1044575" cy="809626"/>
            </a:xfrm>
            <a:custGeom>
              <a:avLst/>
              <a:gdLst>
                <a:gd name="T0" fmla="*/ 2 w 278"/>
                <a:gd name="T1" fmla="*/ 95 h 215"/>
                <a:gd name="T2" fmla="*/ 10 w 278"/>
                <a:gd name="T3" fmla="*/ 88 h 215"/>
                <a:gd name="T4" fmla="*/ 14 w 278"/>
                <a:gd name="T5" fmla="*/ 78 h 215"/>
                <a:gd name="T6" fmla="*/ 14 w 278"/>
                <a:gd name="T7" fmla="*/ 66 h 215"/>
                <a:gd name="T8" fmla="*/ 17 w 278"/>
                <a:gd name="T9" fmla="*/ 56 h 215"/>
                <a:gd name="T10" fmla="*/ 26 w 278"/>
                <a:gd name="T11" fmla="*/ 55 h 215"/>
                <a:gd name="T12" fmla="*/ 29 w 278"/>
                <a:gd name="T13" fmla="*/ 47 h 215"/>
                <a:gd name="T14" fmla="*/ 45 w 278"/>
                <a:gd name="T15" fmla="*/ 45 h 215"/>
                <a:gd name="T16" fmla="*/ 69 w 278"/>
                <a:gd name="T17" fmla="*/ 51 h 215"/>
                <a:gd name="T18" fmla="*/ 94 w 278"/>
                <a:gd name="T19" fmla="*/ 36 h 215"/>
                <a:gd name="T20" fmla="*/ 101 w 278"/>
                <a:gd name="T21" fmla="*/ 40 h 215"/>
                <a:gd name="T22" fmla="*/ 114 w 278"/>
                <a:gd name="T23" fmla="*/ 52 h 215"/>
                <a:gd name="T24" fmla="*/ 147 w 278"/>
                <a:gd name="T25" fmla="*/ 56 h 215"/>
                <a:gd name="T26" fmla="*/ 163 w 278"/>
                <a:gd name="T27" fmla="*/ 35 h 215"/>
                <a:gd name="T28" fmla="*/ 169 w 278"/>
                <a:gd name="T29" fmla="*/ 34 h 215"/>
                <a:gd name="T30" fmla="*/ 182 w 278"/>
                <a:gd name="T31" fmla="*/ 26 h 215"/>
                <a:gd name="T32" fmla="*/ 200 w 278"/>
                <a:gd name="T33" fmla="*/ 23 h 215"/>
                <a:gd name="T34" fmla="*/ 226 w 278"/>
                <a:gd name="T35" fmla="*/ 28 h 215"/>
                <a:gd name="T36" fmla="*/ 237 w 278"/>
                <a:gd name="T37" fmla="*/ 27 h 215"/>
                <a:gd name="T38" fmla="*/ 249 w 278"/>
                <a:gd name="T39" fmla="*/ 20 h 215"/>
                <a:gd name="T40" fmla="*/ 249 w 278"/>
                <a:gd name="T41" fmla="*/ 9 h 215"/>
                <a:gd name="T42" fmla="*/ 253 w 278"/>
                <a:gd name="T43" fmla="*/ 2 h 215"/>
                <a:gd name="T44" fmla="*/ 262 w 278"/>
                <a:gd name="T45" fmla="*/ 26 h 215"/>
                <a:gd name="T46" fmla="*/ 269 w 278"/>
                <a:gd name="T47" fmla="*/ 34 h 215"/>
                <a:gd name="T48" fmla="*/ 273 w 278"/>
                <a:gd name="T49" fmla="*/ 34 h 215"/>
                <a:gd name="T50" fmla="*/ 276 w 278"/>
                <a:gd name="T51" fmla="*/ 40 h 215"/>
                <a:gd name="T52" fmla="*/ 269 w 278"/>
                <a:gd name="T53" fmla="*/ 52 h 215"/>
                <a:gd name="T54" fmla="*/ 260 w 278"/>
                <a:gd name="T55" fmla="*/ 65 h 215"/>
                <a:gd name="T56" fmla="*/ 242 w 278"/>
                <a:gd name="T57" fmla="*/ 61 h 215"/>
                <a:gd name="T58" fmla="*/ 232 w 278"/>
                <a:gd name="T59" fmla="*/ 63 h 215"/>
                <a:gd name="T60" fmla="*/ 234 w 278"/>
                <a:gd name="T61" fmla="*/ 78 h 215"/>
                <a:gd name="T62" fmla="*/ 224 w 278"/>
                <a:gd name="T63" fmla="*/ 87 h 215"/>
                <a:gd name="T64" fmla="*/ 225 w 278"/>
                <a:gd name="T65" fmla="*/ 103 h 215"/>
                <a:gd name="T66" fmla="*/ 221 w 278"/>
                <a:gd name="T67" fmla="*/ 115 h 215"/>
                <a:gd name="T68" fmla="*/ 212 w 278"/>
                <a:gd name="T69" fmla="*/ 136 h 215"/>
                <a:gd name="T70" fmla="*/ 219 w 278"/>
                <a:gd name="T71" fmla="*/ 158 h 215"/>
                <a:gd name="T72" fmla="*/ 234 w 278"/>
                <a:gd name="T73" fmla="*/ 161 h 215"/>
                <a:gd name="T74" fmla="*/ 239 w 278"/>
                <a:gd name="T75" fmla="*/ 177 h 215"/>
                <a:gd name="T76" fmla="*/ 246 w 278"/>
                <a:gd name="T77" fmla="*/ 195 h 215"/>
                <a:gd name="T78" fmla="*/ 246 w 278"/>
                <a:gd name="T79" fmla="*/ 200 h 215"/>
                <a:gd name="T80" fmla="*/ 230 w 278"/>
                <a:gd name="T81" fmla="*/ 209 h 215"/>
                <a:gd name="T82" fmla="*/ 223 w 278"/>
                <a:gd name="T83" fmla="*/ 212 h 215"/>
                <a:gd name="T84" fmla="*/ 197 w 278"/>
                <a:gd name="T85" fmla="*/ 210 h 215"/>
                <a:gd name="T86" fmla="*/ 178 w 278"/>
                <a:gd name="T87" fmla="*/ 212 h 215"/>
                <a:gd name="T88" fmla="*/ 149 w 278"/>
                <a:gd name="T89" fmla="*/ 191 h 215"/>
                <a:gd name="T90" fmla="*/ 128 w 278"/>
                <a:gd name="T91" fmla="*/ 187 h 215"/>
                <a:gd name="T92" fmla="*/ 104 w 278"/>
                <a:gd name="T93" fmla="*/ 200 h 215"/>
                <a:gd name="T94" fmla="*/ 84 w 278"/>
                <a:gd name="T95" fmla="*/ 198 h 215"/>
                <a:gd name="T96" fmla="*/ 39 w 278"/>
                <a:gd name="T97" fmla="*/ 193 h 215"/>
                <a:gd name="T98" fmla="*/ 49 w 278"/>
                <a:gd name="T99" fmla="*/ 178 h 215"/>
                <a:gd name="T100" fmla="*/ 50 w 278"/>
                <a:gd name="T101" fmla="*/ 171 h 215"/>
                <a:gd name="T102" fmla="*/ 50 w 278"/>
                <a:gd name="T103" fmla="*/ 152 h 215"/>
                <a:gd name="T104" fmla="*/ 40 w 278"/>
                <a:gd name="T105" fmla="*/ 143 h 215"/>
                <a:gd name="T106" fmla="*/ 27 w 278"/>
                <a:gd name="T107" fmla="*/ 126 h 215"/>
                <a:gd name="T108" fmla="*/ 20 w 278"/>
                <a:gd name="T109" fmla="*/ 110 h 215"/>
                <a:gd name="T110" fmla="*/ 10 w 278"/>
                <a:gd name="T111" fmla="*/ 10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78" h="215">
                  <a:moveTo>
                    <a:pt x="2" y="103"/>
                  </a:moveTo>
                  <a:cubicBezTo>
                    <a:pt x="3" y="102"/>
                    <a:pt x="3" y="98"/>
                    <a:pt x="3" y="97"/>
                  </a:cubicBezTo>
                  <a:cubicBezTo>
                    <a:pt x="3" y="96"/>
                    <a:pt x="3" y="95"/>
                    <a:pt x="2" y="95"/>
                  </a:cubicBezTo>
                  <a:cubicBezTo>
                    <a:pt x="0" y="94"/>
                    <a:pt x="0" y="93"/>
                    <a:pt x="1" y="91"/>
                  </a:cubicBezTo>
                  <a:cubicBezTo>
                    <a:pt x="1" y="89"/>
                    <a:pt x="1" y="87"/>
                    <a:pt x="2" y="85"/>
                  </a:cubicBezTo>
                  <a:cubicBezTo>
                    <a:pt x="4" y="85"/>
                    <a:pt x="7" y="88"/>
                    <a:pt x="10" y="88"/>
                  </a:cubicBezTo>
                  <a:cubicBezTo>
                    <a:pt x="12" y="89"/>
                    <a:pt x="16" y="88"/>
                    <a:pt x="16" y="85"/>
                  </a:cubicBezTo>
                  <a:cubicBezTo>
                    <a:pt x="14" y="83"/>
                    <a:pt x="15" y="82"/>
                    <a:pt x="15" y="80"/>
                  </a:cubicBezTo>
                  <a:cubicBezTo>
                    <a:pt x="15" y="79"/>
                    <a:pt x="14" y="79"/>
                    <a:pt x="14" y="78"/>
                  </a:cubicBezTo>
                  <a:cubicBezTo>
                    <a:pt x="14" y="77"/>
                    <a:pt x="15" y="76"/>
                    <a:pt x="15" y="75"/>
                  </a:cubicBezTo>
                  <a:cubicBezTo>
                    <a:pt x="16" y="74"/>
                    <a:pt x="16" y="73"/>
                    <a:pt x="17" y="71"/>
                  </a:cubicBezTo>
                  <a:cubicBezTo>
                    <a:pt x="17" y="69"/>
                    <a:pt x="15" y="68"/>
                    <a:pt x="14" y="66"/>
                  </a:cubicBezTo>
                  <a:cubicBezTo>
                    <a:pt x="14" y="65"/>
                    <a:pt x="15" y="64"/>
                    <a:pt x="15" y="63"/>
                  </a:cubicBezTo>
                  <a:cubicBezTo>
                    <a:pt x="16" y="62"/>
                    <a:pt x="17" y="62"/>
                    <a:pt x="17" y="60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20" y="55"/>
                    <a:pt x="21" y="52"/>
                    <a:pt x="23" y="56"/>
                  </a:cubicBezTo>
                  <a:cubicBezTo>
                    <a:pt x="24" y="59"/>
                    <a:pt x="28" y="57"/>
                    <a:pt x="26" y="55"/>
                  </a:cubicBezTo>
                  <a:cubicBezTo>
                    <a:pt x="25" y="54"/>
                    <a:pt x="23" y="54"/>
                    <a:pt x="23" y="52"/>
                  </a:cubicBezTo>
                  <a:cubicBezTo>
                    <a:pt x="23" y="52"/>
                    <a:pt x="23" y="50"/>
                    <a:pt x="24" y="51"/>
                  </a:cubicBezTo>
                  <a:cubicBezTo>
                    <a:pt x="28" y="51"/>
                    <a:pt x="26" y="48"/>
                    <a:pt x="29" y="47"/>
                  </a:cubicBezTo>
                  <a:cubicBezTo>
                    <a:pt x="30" y="47"/>
                    <a:pt x="30" y="48"/>
                    <a:pt x="31" y="48"/>
                  </a:cubicBezTo>
                  <a:cubicBezTo>
                    <a:pt x="32" y="49"/>
                    <a:pt x="34" y="47"/>
                    <a:pt x="35" y="46"/>
                  </a:cubicBezTo>
                  <a:cubicBezTo>
                    <a:pt x="39" y="46"/>
                    <a:pt x="42" y="42"/>
                    <a:pt x="45" y="45"/>
                  </a:cubicBezTo>
                  <a:cubicBezTo>
                    <a:pt x="46" y="46"/>
                    <a:pt x="49" y="47"/>
                    <a:pt x="51" y="46"/>
                  </a:cubicBezTo>
                  <a:cubicBezTo>
                    <a:pt x="55" y="45"/>
                    <a:pt x="56" y="49"/>
                    <a:pt x="60" y="49"/>
                  </a:cubicBezTo>
                  <a:cubicBezTo>
                    <a:pt x="64" y="49"/>
                    <a:pt x="66" y="50"/>
                    <a:pt x="69" y="51"/>
                  </a:cubicBezTo>
                  <a:cubicBezTo>
                    <a:pt x="69" y="51"/>
                    <a:pt x="69" y="51"/>
                    <a:pt x="69" y="51"/>
                  </a:cubicBezTo>
                  <a:cubicBezTo>
                    <a:pt x="69" y="46"/>
                    <a:pt x="81" y="47"/>
                    <a:pt x="83" y="45"/>
                  </a:cubicBezTo>
                  <a:cubicBezTo>
                    <a:pt x="87" y="40"/>
                    <a:pt x="88" y="39"/>
                    <a:pt x="94" y="36"/>
                  </a:cubicBezTo>
                  <a:cubicBezTo>
                    <a:pt x="96" y="36"/>
                    <a:pt x="97" y="33"/>
                    <a:pt x="100" y="34"/>
                  </a:cubicBezTo>
                  <a:cubicBezTo>
                    <a:pt x="101" y="34"/>
                    <a:pt x="101" y="36"/>
                    <a:pt x="101" y="37"/>
                  </a:cubicBezTo>
                  <a:cubicBezTo>
                    <a:pt x="101" y="38"/>
                    <a:pt x="100" y="40"/>
                    <a:pt x="101" y="40"/>
                  </a:cubicBezTo>
                  <a:cubicBezTo>
                    <a:pt x="103" y="40"/>
                    <a:pt x="105" y="41"/>
                    <a:pt x="107" y="42"/>
                  </a:cubicBezTo>
                  <a:cubicBezTo>
                    <a:pt x="110" y="43"/>
                    <a:pt x="109" y="44"/>
                    <a:pt x="109" y="46"/>
                  </a:cubicBezTo>
                  <a:cubicBezTo>
                    <a:pt x="110" y="49"/>
                    <a:pt x="111" y="52"/>
                    <a:pt x="114" y="52"/>
                  </a:cubicBezTo>
                  <a:cubicBezTo>
                    <a:pt x="117" y="52"/>
                    <a:pt x="119" y="49"/>
                    <a:pt x="121" y="49"/>
                  </a:cubicBezTo>
                  <a:cubicBezTo>
                    <a:pt x="126" y="51"/>
                    <a:pt x="130" y="54"/>
                    <a:pt x="136" y="54"/>
                  </a:cubicBezTo>
                  <a:cubicBezTo>
                    <a:pt x="139" y="54"/>
                    <a:pt x="145" y="57"/>
                    <a:pt x="147" y="56"/>
                  </a:cubicBezTo>
                  <a:cubicBezTo>
                    <a:pt x="150" y="53"/>
                    <a:pt x="153" y="53"/>
                    <a:pt x="155" y="51"/>
                  </a:cubicBezTo>
                  <a:cubicBezTo>
                    <a:pt x="158" y="50"/>
                    <a:pt x="155" y="49"/>
                    <a:pt x="157" y="48"/>
                  </a:cubicBezTo>
                  <a:cubicBezTo>
                    <a:pt x="161" y="44"/>
                    <a:pt x="161" y="40"/>
                    <a:pt x="163" y="35"/>
                  </a:cubicBezTo>
                  <a:cubicBezTo>
                    <a:pt x="164" y="35"/>
                    <a:pt x="164" y="38"/>
                    <a:pt x="164" y="39"/>
                  </a:cubicBezTo>
                  <a:cubicBezTo>
                    <a:pt x="165" y="40"/>
                    <a:pt x="167" y="44"/>
                    <a:pt x="168" y="42"/>
                  </a:cubicBezTo>
                  <a:cubicBezTo>
                    <a:pt x="169" y="41"/>
                    <a:pt x="167" y="37"/>
                    <a:pt x="169" y="34"/>
                  </a:cubicBezTo>
                  <a:cubicBezTo>
                    <a:pt x="172" y="35"/>
                    <a:pt x="173" y="33"/>
                    <a:pt x="174" y="32"/>
                  </a:cubicBezTo>
                  <a:cubicBezTo>
                    <a:pt x="175" y="31"/>
                    <a:pt x="177" y="31"/>
                    <a:pt x="178" y="30"/>
                  </a:cubicBezTo>
                  <a:cubicBezTo>
                    <a:pt x="179" y="29"/>
                    <a:pt x="181" y="27"/>
                    <a:pt x="182" y="26"/>
                  </a:cubicBezTo>
                  <a:cubicBezTo>
                    <a:pt x="182" y="25"/>
                    <a:pt x="183" y="25"/>
                    <a:pt x="184" y="25"/>
                  </a:cubicBezTo>
                  <a:cubicBezTo>
                    <a:pt x="186" y="24"/>
                    <a:pt x="185" y="22"/>
                    <a:pt x="189" y="22"/>
                  </a:cubicBezTo>
                  <a:cubicBezTo>
                    <a:pt x="193" y="22"/>
                    <a:pt x="198" y="19"/>
                    <a:pt x="200" y="23"/>
                  </a:cubicBezTo>
                  <a:cubicBezTo>
                    <a:pt x="203" y="28"/>
                    <a:pt x="215" y="24"/>
                    <a:pt x="219" y="27"/>
                  </a:cubicBezTo>
                  <a:cubicBezTo>
                    <a:pt x="220" y="28"/>
                    <a:pt x="220" y="30"/>
                    <a:pt x="221" y="30"/>
                  </a:cubicBezTo>
                  <a:cubicBezTo>
                    <a:pt x="221" y="29"/>
                    <a:pt x="226" y="29"/>
                    <a:pt x="226" y="28"/>
                  </a:cubicBezTo>
                  <a:cubicBezTo>
                    <a:pt x="226" y="26"/>
                    <a:pt x="223" y="25"/>
                    <a:pt x="228" y="25"/>
                  </a:cubicBezTo>
                  <a:cubicBezTo>
                    <a:pt x="230" y="25"/>
                    <a:pt x="229" y="26"/>
                    <a:pt x="230" y="27"/>
                  </a:cubicBezTo>
                  <a:cubicBezTo>
                    <a:pt x="230" y="27"/>
                    <a:pt x="237" y="27"/>
                    <a:pt x="237" y="27"/>
                  </a:cubicBezTo>
                  <a:cubicBezTo>
                    <a:pt x="237" y="27"/>
                    <a:pt x="237" y="23"/>
                    <a:pt x="237" y="22"/>
                  </a:cubicBezTo>
                  <a:cubicBezTo>
                    <a:pt x="238" y="20"/>
                    <a:pt x="242" y="19"/>
                    <a:pt x="244" y="19"/>
                  </a:cubicBezTo>
                  <a:cubicBezTo>
                    <a:pt x="246" y="20"/>
                    <a:pt x="247" y="23"/>
                    <a:pt x="249" y="20"/>
                  </a:cubicBezTo>
                  <a:cubicBezTo>
                    <a:pt x="249" y="19"/>
                    <a:pt x="250" y="18"/>
                    <a:pt x="250" y="16"/>
                  </a:cubicBezTo>
                  <a:cubicBezTo>
                    <a:pt x="250" y="15"/>
                    <a:pt x="246" y="13"/>
                    <a:pt x="247" y="11"/>
                  </a:cubicBezTo>
                  <a:cubicBezTo>
                    <a:pt x="248" y="10"/>
                    <a:pt x="249" y="10"/>
                    <a:pt x="249" y="9"/>
                  </a:cubicBezTo>
                  <a:cubicBezTo>
                    <a:pt x="249" y="8"/>
                    <a:pt x="247" y="6"/>
                    <a:pt x="246" y="5"/>
                  </a:cubicBezTo>
                  <a:cubicBezTo>
                    <a:pt x="246" y="0"/>
                    <a:pt x="249" y="2"/>
                    <a:pt x="252" y="2"/>
                  </a:cubicBezTo>
                  <a:cubicBezTo>
                    <a:pt x="253" y="2"/>
                    <a:pt x="254" y="1"/>
                    <a:pt x="253" y="2"/>
                  </a:cubicBezTo>
                  <a:cubicBezTo>
                    <a:pt x="252" y="3"/>
                    <a:pt x="252" y="6"/>
                    <a:pt x="254" y="7"/>
                  </a:cubicBezTo>
                  <a:cubicBezTo>
                    <a:pt x="257" y="8"/>
                    <a:pt x="256" y="11"/>
                    <a:pt x="258" y="14"/>
                  </a:cubicBezTo>
                  <a:cubicBezTo>
                    <a:pt x="260" y="18"/>
                    <a:pt x="260" y="22"/>
                    <a:pt x="262" y="26"/>
                  </a:cubicBezTo>
                  <a:cubicBezTo>
                    <a:pt x="263" y="26"/>
                    <a:pt x="264" y="27"/>
                    <a:pt x="265" y="27"/>
                  </a:cubicBezTo>
                  <a:cubicBezTo>
                    <a:pt x="265" y="28"/>
                    <a:pt x="264" y="30"/>
                    <a:pt x="266" y="30"/>
                  </a:cubicBezTo>
                  <a:cubicBezTo>
                    <a:pt x="268" y="30"/>
                    <a:pt x="270" y="31"/>
                    <a:pt x="269" y="34"/>
                  </a:cubicBezTo>
                  <a:cubicBezTo>
                    <a:pt x="269" y="34"/>
                    <a:pt x="269" y="36"/>
                    <a:pt x="270" y="36"/>
                  </a:cubicBezTo>
                  <a:cubicBezTo>
                    <a:pt x="270" y="36"/>
                    <a:pt x="271" y="35"/>
                    <a:pt x="271" y="35"/>
                  </a:cubicBezTo>
                  <a:cubicBezTo>
                    <a:pt x="271" y="35"/>
                    <a:pt x="272" y="34"/>
                    <a:pt x="273" y="34"/>
                  </a:cubicBezTo>
                  <a:cubicBezTo>
                    <a:pt x="275" y="37"/>
                    <a:pt x="275" y="37"/>
                    <a:pt x="275" y="37"/>
                  </a:cubicBezTo>
                  <a:cubicBezTo>
                    <a:pt x="275" y="37"/>
                    <a:pt x="275" y="37"/>
                    <a:pt x="275" y="37"/>
                  </a:cubicBezTo>
                  <a:cubicBezTo>
                    <a:pt x="275" y="38"/>
                    <a:pt x="274" y="39"/>
                    <a:pt x="276" y="40"/>
                  </a:cubicBezTo>
                  <a:cubicBezTo>
                    <a:pt x="278" y="41"/>
                    <a:pt x="274" y="44"/>
                    <a:pt x="273" y="45"/>
                  </a:cubicBezTo>
                  <a:cubicBezTo>
                    <a:pt x="273" y="46"/>
                    <a:pt x="272" y="46"/>
                    <a:pt x="272" y="47"/>
                  </a:cubicBezTo>
                  <a:cubicBezTo>
                    <a:pt x="271" y="50"/>
                    <a:pt x="271" y="51"/>
                    <a:pt x="269" y="52"/>
                  </a:cubicBezTo>
                  <a:cubicBezTo>
                    <a:pt x="267" y="54"/>
                    <a:pt x="269" y="58"/>
                    <a:pt x="268" y="61"/>
                  </a:cubicBezTo>
                  <a:cubicBezTo>
                    <a:pt x="267" y="65"/>
                    <a:pt x="264" y="65"/>
                    <a:pt x="260" y="65"/>
                  </a:cubicBezTo>
                  <a:cubicBezTo>
                    <a:pt x="260" y="65"/>
                    <a:pt x="260" y="65"/>
                    <a:pt x="260" y="65"/>
                  </a:cubicBezTo>
                  <a:cubicBezTo>
                    <a:pt x="253" y="65"/>
                    <a:pt x="253" y="65"/>
                    <a:pt x="253" y="65"/>
                  </a:cubicBezTo>
                  <a:cubicBezTo>
                    <a:pt x="251" y="64"/>
                    <a:pt x="247" y="65"/>
                    <a:pt x="246" y="64"/>
                  </a:cubicBezTo>
                  <a:cubicBezTo>
                    <a:pt x="244" y="62"/>
                    <a:pt x="245" y="61"/>
                    <a:pt x="242" y="61"/>
                  </a:cubicBezTo>
                  <a:cubicBezTo>
                    <a:pt x="236" y="61"/>
                    <a:pt x="236" y="61"/>
                    <a:pt x="236" y="61"/>
                  </a:cubicBezTo>
                  <a:cubicBezTo>
                    <a:pt x="235" y="60"/>
                    <a:pt x="233" y="60"/>
                    <a:pt x="232" y="60"/>
                  </a:cubicBezTo>
                  <a:cubicBezTo>
                    <a:pt x="231" y="60"/>
                    <a:pt x="232" y="63"/>
                    <a:pt x="232" y="63"/>
                  </a:cubicBezTo>
                  <a:cubicBezTo>
                    <a:pt x="233" y="66"/>
                    <a:pt x="232" y="67"/>
                    <a:pt x="234" y="70"/>
                  </a:cubicBezTo>
                  <a:cubicBezTo>
                    <a:pt x="235" y="71"/>
                    <a:pt x="235" y="74"/>
                    <a:pt x="235" y="75"/>
                  </a:cubicBezTo>
                  <a:cubicBezTo>
                    <a:pt x="235" y="76"/>
                    <a:pt x="235" y="77"/>
                    <a:pt x="234" y="78"/>
                  </a:cubicBezTo>
                  <a:cubicBezTo>
                    <a:pt x="233" y="80"/>
                    <a:pt x="234" y="82"/>
                    <a:pt x="232" y="83"/>
                  </a:cubicBezTo>
                  <a:cubicBezTo>
                    <a:pt x="230" y="83"/>
                    <a:pt x="227" y="83"/>
                    <a:pt x="225" y="85"/>
                  </a:cubicBezTo>
                  <a:cubicBezTo>
                    <a:pt x="225" y="86"/>
                    <a:pt x="222" y="87"/>
                    <a:pt x="224" y="87"/>
                  </a:cubicBezTo>
                  <a:cubicBezTo>
                    <a:pt x="225" y="88"/>
                    <a:pt x="223" y="91"/>
                    <a:pt x="223" y="92"/>
                  </a:cubicBezTo>
                  <a:cubicBezTo>
                    <a:pt x="223" y="99"/>
                    <a:pt x="223" y="99"/>
                    <a:pt x="223" y="99"/>
                  </a:cubicBezTo>
                  <a:cubicBezTo>
                    <a:pt x="223" y="101"/>
                    <a:pt x="222" y="102"/>
                    <a:pt x="225" y="103"/>
                  </a:cubicBezTo>
                  <a:cubicBezTo>
                    <a:pt x="225" y="103"/>
                    <a:pt x="229" y="104"/>
                    <a:pt x="228" y="105"/>
                  </a:cubicBezTo>
                  <a:cubicBezTo>
                    <a:pt x="225" y="108"/>
                    <a:pt x="228" y="108"/>
                    <a:pt x="230" y="111"/>
                  </a:cubicBezTo>
                  <a:cubicBezTo>
                    <a:pt x="232" y="114"/>
                    <a:pt x="221" y="114"/>
                    <a:pt x="221" y="115"/>
                  </a:cubicBezTo>
                  <a:cubicBezTo>
                    <a:pt x="218" y="116"/>
                    <a:pt x="217" y="116"/>
                    <a:pt x="215" y="116"/>
                  </a:cubicBezTo>
                  <a:cubicBezTo>
                    <a:pt x="213" y="117"/>
                    <a:pt x="213" y="120"/>
                    <a:pt x="212" y="122"/>
                  </a:cubicBezTo>
                  <a:cubicBezTo>
                    <a:pt x="212" y="136"/>
                    <a:pt x="212" y="136"/>
                    <a:pt x="212" y="136"/>
                  </a:cubicBezTo>
                  <a:cubicBezTo>
                    <a:pt x="212" y="141"/>
                    <a:pt x="217" y="141"/>
                    <a:pt x="216" y="146"/>
                  </a:cubicBezTo>
                  <a:cubicBezTo>
                    <a:pt x="215" y="149"/>
                    <a:pt x="214" y="149"/>
                    <a:pt x="215" y="153"/>
                  </a:cubicBezTo>
                  <a:cubicBezTo>
                    <a:pt x="216" y="155"/>
                    <a:pt x="218" y="156"/>
                    <a:pt x="219" y="158"/>
                  </a:cubicBezTo>
                  <a:cubicBezTo>
                    <a:pt x="221" y="163"/>
                    <a:pt x="222" y="161"/>
                    <a:pt x="226" y="159"/>
                  </a:cubicBezTo>
                  <a:cubicBezTo>
                    <a:pt x="229" y="158"/>
                    <a:pt x="228" y="158"/>
                    <a:pt x="230" y="160"/>
                  </a:cubicBezTo>
                  <a:cubicBezTo>
                    <a:pt x="231" y="161"/>
                    <a:pt x="233" y="161"/>
                    <a:pt x="234" y="161"/>
                  </a:cubicBezTo>
                  <a:cubicBezTo>
                    <a:pt x="234" y="165"/>
                    <a:pt x="234" y="165"/>
                    <a:pt x="234" y="165"/>
                  </a:cubicBezTo>
                  <a:cubicBezTo>
                    <a:pt x="234" y="168"/>
                    <a:pt x="237" y="167"/>
                    <a:pt x="237" y="168"/>
                  </a:cubicBezTo>
                  <a:cubicBezTo>
                    <a:pt x="238" y="171"/>
                    <a:pt x="238" y="174"/>
                    <a:pt x="239" y="177"/>
                  </a:cubicBezTo>
                  <a:cubicBezTo>
                    <a:pt x="240" y="179"/>
                    <a:pt x="243" y="180"/>
                    <a:pt x="244" y="183"/>
                  </a:cubicBezTo>
                  <a:cubicBezTo>
                    <a:pt x="244" y="184"/>
                    <a:pt x="243" y="186"/>
                    <a:pt x="244" y="188"/>
                  </a:cubicBezTo>
                  <a:cubicBezTo>
                    <a:pt x="246" y="190"/>
                    <a:pt x="248" y="192"/>
                    <a:pt x="246" y="195"/>
                  </a:cubicBezTo>
                  <a:cubicBezTo>
                    <a:pt x="246" y="196"/>
                    <a:pt x="244" y="195"/>
                    <a:pt x="243" y="197"/>
                  </a:cubicBezTo>
                  <a:cubicBezTo>
                    <a:pt x="242" y="198"/>
                    <a:pt x="244" y="198"/>
                    <a:pt x="245" y="199"/>
                  </a:cubicBezTo>
                  <a:cubicBezTo>
                    <a:pt x="246" y="200"/>
                    <a:pt x="246" y="200"/>
                    <a:pt x="246" y="200"/>
                  </a:cubicBezTo>
                  <a:cubicBezTo>
                    <a:pt x="244" y="204"/>
                    <a:pt x="244" y="204"/>
                    <a:pt x="244" y="204"/>
                  </a:cubicBezTo>
                  <a:cubicBezTo>
                    <a:pt x="243" y="205"/>
                    <a:pt x="239" y="204"/>
                    <a:pt x="237" y="205"/>
                  </a:cubicBezTo>
                  <a:cubicBezTo>
                    <a:pt x="235" y="206"/>
                    <a:pt x="232" y="207"/>
                    <a:pt x="230" y="209"/>
                  </a:cubicBezTo>
                  <a:cubicBezTo>
                    <a:pt x="229" y="210"/>
                    <a:pt x="228" y="207"/>
                    <a:pt x="228" y="207"/>
                  </a:cubicBezTo>
                  <a:cubicBezTo>
                    <a:pt x="227" y="207"/>
                    <a:pt x="224" y="208"/>
                    <a:pt x="224" y="209"/>
                  </a:cubicBezTo>
                  <a:cubicBezTo>
                    <a:pt x="224" y="210"/>
                    <a:pt x="224" y="211"/>
                    <a:pt x="223" y="212"/>
                  </a:cubicBezTo>
                  <a:cubicBezTo>
                    <a:pt x="220" y="212"/>
                    <a:pt x="216" y="209"/>
                    <a:pt x="212" y="209"/>
                  </a:cubicBezTo>
                  <a:cubicBezTo>
                    <a:pt x="209" y="210"/>
                    <a:pt x="207" y="211"/>
                    <a:pt x="204" y="209"/>
                  </a:cubicBezTo>
                  <a:cubicBezTo>
                    <a:pt x="202" y="207"/>
                    <a:pt x="199" y="210"/>
                    <a:pt x="197" y="210"/>
                  </a:cubicBezTo>
                  <a:cubicBezTo>
                    <a:pt x="193" y="210"/>
                    <a:pt x="193" y="210"/>
                    <a:pt x="193" y="210"/>
                  </a:cubicBezTo>
                  <a:cubicBezTo>
                    <a:pt x="191" y="210"/>
                    <a:pt x="189" y="213"/>
                    <a:pt x="187" y="213"/>
                  </a:cubicBezTo>
                  <a:cubicBezTo>
                    <a:pt x="184" y="215"/>
                    <a:pt x="181" y="213"/>
                    <a:pt x="178" y="212"/>
                  </a:cubicBezTo>
                  <a:cubicBezTo>
                    <a:pt x="172" y="210"/>
                    <a:pt x="171" y="211"/>
                    <a:pt x="166" y="207"/>
                  </a:cubicBezTo>
                  <a:cubicBezTo>
                    <a:pt x="164" y="205"/>
                    <a:pt x="159" y="194"/>
                    <a:pt x="158" y="193"/>
                  </a:cubicBezTo>
                  <a:cubicBezTo>
                    <a:pt x="156" y="193"/>
                    <a:pt x="151" y="192"/>
                    <a:pt x="149" y="191"/>
                  </a:cubicBezTo>
                  <a:cubicBezTo>
                    <a:pt x="148" y="190"/>
                    <a:pt x="147" y="189"/>
                    <a:pt x="145" y="188"/>
                  </a:cubicBezTo>
                  <a:cubicBezTo>
                    <a:pt x="142" y="187"/>
                    <a:pt x="139" y="189"/>
                    <a:pt x="136" y="189"/>
                  </a:cubicBezTo>
                  <a:cubicBezTo>
                    <a:pt x="133" y="189"/>
                    <a:pt x="131" y="188"/>
                    <a:pt x="128" y="187"/>
                  </a:cubicBezTo>
                  <a:cubicBezTo>
                    <a:pt x="123" y="186"/>
                    <a:pt x="123" y="191"/>
                    <a:pt x="122" y="195"/>
                  </a:cubicBezTo>
                  <a:cubicBezTo>
                    <a:pt x="122" y="198"/>
                    <a:pt x="120" y="199"/>
                    <a:pt x="117" y="200"/>
                  </a:cubicBezTo>
                  <a:cubicBezTo>
                    <a:pt x="114" y="201"/>
                    <a:pt x="108" y="200"/>
                    <a:pt x="104" y="200"/>
                  </a:cubicBezTo>
                  <a:cubicBezTo>
                    <a:pt x="99" y="201"/>
                    <a:pt x="99" y="201"/>
                    <a:pt x="99" y="201"/>
                  </a:cubicBezTo>
                  <a:cubicBezTo>
                    <a:pt x="99" y="201"/>
                    <a:pt x="99" y="201"/>
                    <a:pt x="99" y="201"/>
                  </a:cubicBezTo>
                  <a:cubicBezTo>
                    <a:pt x="95" y="201"/>
                    <a:pt x="88" y="202"/>
                    <a:pt x="84" y="198"/>
                  </a:cubicBezTo>
                  <a:cubicBezTo>
                    <a:pt x="81" y="195"/>
                    <a:pt x="73" y="193"/>
                    <a:pt x="69" y="194"/>
                  </a:cubicBezTo>
                  <a:cubicBezTo>
                    <a:pt x="65" y="194"/>
                    <a:pt x="61" y="197"/>
                    <a:pt x="56" y="197"/>
                  </a:cubicBezTo>
                  <a:cubicBezTo>
                    <a:pt x="50" y="197"/>
                    <a:pt x="45" y="192"/>
                    <a:pt x="39" y="193"/>
                  </a:cubicBezTo>
                  <a:cubicBezTo>
                    <a:pt x="39" y="192"/>
                    <a:pt x="46" y="186"/>
                    <a:pt x="46" y="186"/>
                  </a:cubicBezTo>
                  <a:cubicBezTo>
                    <a:pt x="48" y="186"/>
                    <a:pt x="59" y="180"/>
                    <a:pt x="55" y="179"/>
                  </a:cubicBezTo>
                  <a:cubicBezTo>
                    <a:pt x="53" y="179"/>
                    <a:pt x="49" y="182"/>
                    <a:pt x="49" y="178"/>
                  </a:cubicBezTo>
                  <a:cubicBezTo>
                    <a:pt x="49" y="175"/>
                    <a:pt x="52" y="176"/>
                    <a:pt x="52" y="174"/>
                  </a:cubicBezTo>
                  <a:cubicBezTo>
                    <a:pt x="52" y="173"/>
                    <a:pt x="50" y="173"/>
                    <a:pt x="50" y="173"/>
                  </a:cubicBezTo>
                  <a:cubicBezTo>
                    <a:pt x="50" y="172"/>
                    <a:pt x="50" y="171"/>
                    <a:pt x="50" y="171"/>
                  </a:cubicBezTo>
                  <a:cubicBezTo>
                    <a:pt x="49" y="171"/>
                    <a:pt x="48" y="170"/>
                    <a:pt x="48" y="169"/>
                  </a:cubicBezTo>
                  <a:cubicBezTo>
                    <a:pt x="47" y="165"/>
                    <a:pt x="50" y="164"/>
                    <a:pt x="50" y="161"/>
                  </a:cubicBezTo>
                  <a:cubicBezTo>
                    <a:pt x="51" y="158"/>
                    <a:pt x="50" y="154"/>
                    <a:pt x="50" y="152"/>
                  </a:cubicBezTo>
                  <a:cubicBezTo>
                    <a:pt x="50" y="150"/>
                    <a:pt x="47" y="150"/>
                    <a:pt x="47" y="149"/>
                  </a:cubicBezTo>
                  <a:cubicBezTo>
                    <a:pt x="46" y="147"/>
                    <a:pt x="50" y="149"/>
                    <a:pt x="48" y="146"/>
                  </a:cubicBezTo>
                  <a:cubicBezTo>
                    <a:pt x="46" y="142"/>
                    <a:pt x="44" y="143"/>
                    <a:pt x="40" y="143"/>
                  </a:cubicBezTo>
                  <a:cubicBezTo>
                    <a:pt x="36" y="144"/>
                    <a:pt x="31" y="140"/>
                    <a:pt x="30" y="137"/>
                  </a:cubicBezTo>
                  <a:cubicBezTo>
                    <a:pt x="29" y="134"/>
                    <a:pt x="26" y="136"/>
                    <a:pt x="25" y="133"/>
                  </a:cubicBezTo>
                  <a:cubicBezTo>
                    <a:pt x="25" y="130"/>
                    <a:pt x="24" y="128"/>
                    <a:pt x="27" y="126"/>
                  </a:cubicBezTo>
                  <a:cubicBezTo>
                    <a:pt x="28" y="124"/>
                    <a:pt x="23" y="122"/>
                    <a:pt x="23" y="121"/>
                  </a:cubicBezTo>
                  <a:cubicBezTo>
                    <a:pt x="22" y="119"/>
                    <a:pt x="23" y="118"/>
                    <a:pt x="22" y="116"/>
                  </a:cubicBezTo>
                  <a:cubicBezTo>
                    <a:pt x="22" y="114"/>
                    <a:pt x="20" y="114"/>
                    <a:pt x="20" y="110"/>
                  </a:cubicBezTo>
                  <a:cubicBezTo>
                    <a:pt x="20" y="108"/>
                    <a:pt x="21" y="102"/>
                    <a:pt x="19" y="102"/>
                  </a:cubicBezTo>
                  <a:cubicBezTo>
                    <a:pt x="18" y="102"/>
                    <a:pt x="15" y="101"/>
                    <a:pt x="13" y="101"/>
                  </a:cubicBezTo>
                  <a:cubicBezTo>
                    <a:pt x="12" y="101"/>
                    <a:pt x="12" y="104"/>
                    <a:pt x="10" y="105"/>
                  </a:cubicBezTo>
                  <a:cubicBezTo>
                    <a:pt x="7" y="107"/>
                    <a:pt x="5" y="104"/>
                    <a:pt x="2" y="103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22"/>
            <p:cNvSpPr>
              <a:spLocks/>
            </p:cNvSpPr>
            <p:nvPr/>
          </p:nvSpPr>
          <p:spPr bwMode="auto">
            <a:xfrm>
              <a:off x="7494590" y="3049591"/>
              <a:ext cx="1044575" cy="809626"/>
            </a:xfrm>
            <a:custGeom>
              <a:avLst/>
              <a:gdLst>
                <a:gd name="T0" fmla="*/ 2 w 278"/>
                <a:gd name="T1" fmla="*/ 95 h 215"/>
                <a:gd name="T2" fmla="*/ 10 w 278"/>
                <a:gd name="T3" fmla="*/ 88 h 215"/>
                <a:gd name="T4" fmla="*/ 14 w 278"/>
                <a:gd name="T5" fmla="*/ 78 h 215"/>
                <a:gd name="T6" fmla="*/ 14 w 278"/>
                <a:gd name="T7" fmla="*/ 66 h 215"/>
                <a:gd name="T8" fmla="*/ 17 w 278"/>
                <a:gd name="T9" fmla="*/ 56 h 215"/>
                <a:gd name="T10" fmla="*/ 26 w 278"/>
                <a:gd name="T11" fmla="*/ 55 h 215"/>
                <a:gd name="T12" fmla="*/ 29 w 278"/>
                <a:gd name="T13" fmla="*/ 47 h 215"/>
                <a:gd name="T14" fmla="*/ 45 w 278"/>
                <a:gd name="T15" fmla="*/ 45 h 215"/>
                <a:gd name="T16" fmla="*/ 69 w 278"/>
                <a:gd name="T17" fmla="*/ 51 h 215"/>
                <a:gd name="T18" fmla="*/ 94 w 278"/>
                <a:gd name="T19" fmla="*/ 36 h 215"/>
                <a:gd name="T20" fmla="*/ 101 w 278"/>
                <a:gd name="T21" fmla="*/ 40 h 215"/>
                <a:gd name="T22" fmla="*/ 114 w 278"/>
                <a:gd name="T23" fmla="*/ 52 h 215"/>
                <a:gd name="T24" fmla="*/ 147 w 278"/>
                <a:gd name="T25" fmla="*/ 56 h 215"/>
                <a:gd name="T26" fmla="*/ 163 w 278"/>
                <a:gd name="T27" fmla="*/ 35 h 215"/>
                <a:gd name="T28" fmla="*/ 169 w 278"/>
                <a:gd name="T29" fmla="*/ 34 h 215"/>
                <a:gd name="T30" fmla="*/ 182 w 278"/>
                <a:gd name="T31" fmla="*/ 26 h 215"/>
                <a:gd name="T32" fmla="*/ 200 w 278"/>
                <a:gd name="T33" fmla="*/ 23 h 215"/>
                <a:gd name="T34" fmla="*/ 226 w 278"/>
                <a:gd name="T35" fmla="*/ 28 h 215"/>
                <a:gd name="T36" fmla="*/ 237 w 278"/>
                <a:gd name="T37" fmla="*/ 27 h 215"/>
                <a:gd name="T38" fmla="*/ 249 w 278"/>
                <a:gd name="T39" fmla="*/ 20 h 215"/>
                <a:gd name="T40" fmla="*/ 249 w 278"/>
                <a:gd name="T41" fmla="*/ 9 h 215"/>
                <a:gd name="T42" fmla="*/ 253 w 278"/>
                <a:gd name="T43" fmla="*/ 2 h 215"/>
                <a:gd name="T44" fmla="*/ 262 w 278"/>
                <a:gd name="T45" fmla="*/ 26 h 215"/>
                <a:gd name="T46" fmla="*/ 269 w 278"/>
                <a:gd name="T47" fmla="*/ 34 h 215"/>
                <a:gd name="T48" fmla="*/ 273 w 278"/>
                <a:gd name="T49" fmla="*/ 34 h 215"/>
                <a:gd name="T50" fmla="*/ 276 w 278"/>
                <a:gd name="T51" fmla="*/ 40 h 215"/>
                <a:gd name="T52" fmla="*/ 269 w 278"/>
                <a:gd name="T53" fmla="*/ 52 h 215"/>
                <a:gd name="T54" fmla="*/ 260 w 278"/>
                <a:gd name="T55" fmla="*/ 65 h 215"/>
                <a:gd name="T56" fmla="*/ 242 w 278"/>
                <a:gd name="T57" fmla="*/ 61 h 215"/>
                <a:gd name="T58" fmla="*/ 232 w 278"/>
                <a:gd name="T59" fmla="*/ 63 h 215"/>
                <a:gd name="T60" fmla="*/ 234 w 278"/>
                <a:gd name="T61" fmla="*/ 78 h 215"/>
                <a:gd name="T62" fmla="*/ 224 w 278"/>
                <a:gd name="T63" fmla="*/ 87 h 215"/>
                <a:gd name="T64" fmla="*/ 225 w 278"/>
                <a:gd name="T65" fmla="*/ 103 h 215"/>
                <a:gd name="T66" fmla="*/ 221 w 278"/>
                <a:gd name="T67" fmla="*/ 115 h 215"/>
                <a:gd name="T68" fmla="*/ 212 w 278"/>
                <a:gd name="T69" fmla="*/ 136 h 215"/>
                <a:gd name="T70" fmla="*/ 219 w 278"/>
                <a:gd name="T71" fmla="*/ 158 h 215"/>
                <a:gd name="T72" fmla="*/ 234 w 278"/>
                <a:gd name="T73" fmla="*/ 161 h 215"/>
                <a:gd name="T74" fmla="*/ 239 w 278"/>
                <a:gd name="T75" fmla="*/ 177 h 215"/>
                <a:gd name="T76" fmla="*/ 246 w 278"/>
                <a:gd name="T77" fmla="*/ 195 h 215"/>
                <a:gd name="T78" fmla="*/ 246 w 278"/>
                <a:gd name="T79" fmla="*/ 200 h 215"/>
                <a:gd name="T80" fmla="*/ 230 w 278"/>
                <a:gd name="T81" fmla="*/ 209 h 215"/>
                <a:gd name="T82" fmla="*/ 223 w 278"/>
                <a:gd name="T83" fmla="*/ 212 h 215"/>
                <a:gd name="T84" fmla="*/ 197 w 278"/>
                <a:gd name="T85" fmla="*/ 210 h 215"/>
                <a:gd name="T86" fmla="*/ 178 w 278"/>
                <a:gd name="T87" fmla="*/ 212 h 215"/>
                <a:gd name="T88" fmla="*/ 149 w 278"/>
                <a:gd name="T89" fmla="*/ 191 h 215"/>
                <a:gd name="T90" fmla="*/ 128 w 278"/>
                <a:gd name="T91" fmla="*/ 187 h 215"/>
                <a:gd name="T92" fmla="*/ 104 w 278"/>
                <a:gd name="T93" fmla="*/ 200 h 215"/>
                <a:gd name="T94" fmla="*/ 84 w 278"/>
                <a:gd name="T95" fmla="*/ 198 h 215"/>
                <a:gd name="T96" fmla="*/ 39 w 278"/>
                <a:gd name="T97" fmla="*/ 193 h 215"/>
                <a:gd name="T98" fmla="*/ 49 w 278"/>
                <a:gd name="T99" fmla="*/ 178 h 215"/>
                <a:gd name="T100" fmla="*/ 50 w 278"/>
                <a:gd name="T101" fmla="*/ 171 h 215"/>
                <a:gd name="T102" fmla="*/ 50 w 278"/>
                <a:gd name="T103" fmla="*/ 152 h 215"/>
                <a:gd name="T104" fmla="*/ 40 w 278"/>
                <a:gd name="T105" fmla="*/ 143 h 215"/>
                <a:gd name="T106" fmla="*/ 27 w 278"/>
                <a:gd name="T107" fmla="*/ 126 h 215"/>
                <a:gd name="T108" fmla="*/ 20 w 278"/>
                <a:gd name="T109" fmla="*/ 110 h 215"/>
                <a:gd name="T110" fmla="*/ 10 w 278"/>
                <a:gd name="T111" fmla="*/ 10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78" h="215">
                  <a:moveTo>
                    <a:pt x="2" y="103"/>
                  </a:moveTo>
                  <a:cubicBezTo>
                    <a:pt x="3" y="102"/>
                    <a:pt x="3" y="98"/>
                    <a:pt x="3" y="97"/>
                  </a:cubicBezTo>
                  <a:cubicBezTo>
                    <a:pt x="3" y="96"/>
                    <a:pt x="3" y="95"/>
                    <a:pt x="2" y="95"/>
                  </a:cubicBezTo>
                  <a:cubicBezTo>
                    <a:pt x="0" y="94"/>
                    <a:pt x="0" y="93"/>
                    <a:pt x="1" y="91"/>
                  </a:cubicBezTo>
                  <a:cubicBezTo>
                    <a:pt x="1" y="89"/>
                    <a:pt x="1" y="87"/>
                    <a:pt x="2" y="85"/>
                  </a:cubicBezTo>
                  <a:cubicBezTo>
                    <a:pt x="4" y="85"/>
                    <a:pt x="7" y="88"/>
                    <a:pt x="10" y="88"/>
                  </a:cubicBezTo>
                  <a:cubicBezTo>
                    <a:pt x="12" y="89"/>
                    <a:pt x="16" y="88"/>
                    <a:pt x="16" y="85"/>
                  </a:cubicBezTo>
                  <a:cubicBezTo>
                    <a:pt x="14" y="83"/>
                    <a:pt x="15" y="82"/>
                    <a:pt x="15" y="80"/>
                  </a:cubicBezTo>
                  <a:cubicBezTo>
                    <a:pt x="15" y="79"/>
                    <a:pt x="14" y="79"/>
                    <a:pt x="14" y="78"/>
                  </a:cubicBezTo>
                  <a:cubicBezTo>
                    <a:pt x="14" y="77"/>
                    <a:pt x="15" y="76"/>
                    <a:pt x="15" y="75"/>
                  </a:cubicBezTo>
                  <a:cubicBezTo>
                    <a:pt x="16" y="74"/>
                    <a:pt x="16" y="73"/>
                    <a:pt x="17" y="71"/>
                  </a:cubicBezTo>
                  <a:cubicBezTo>
                    <a:pt x="17" y="69"/>
                    <a:pt x="15" y="68"/>
                    <a:pt x="14" y="66"/>
                  </a:cubicBezTo>
                  <a:cubicBezTo>
                    <a:pt x="14" y="65"/>
                    <a:pt x="15" y="64"/>
                    <a:pt x="15" y="63"/>
                  </a:cubicBezTo>
                  <a:cubicBezTo>
                    <a:pt x="16" y="62"/>
                    <a:pt x="17" y="62"/>
                    <a:pt x="17" y="60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20" y="55"/>
                    <a:pt x="21" y="52"/>
                    <a:pt x="23" y="56"/>
                  </a:cubicBezTo>
                  <a:cubicBezTo>
                    <a:pt x="24" y="59"/>
                    <a:pt x="28" y="57"/>
                    <a:pt x="26" y="55"/>
                  </a:cubicBezTo>
                  <a:cubicBezTo>
                    <a:pt x="25" y="54"/>
                    <a:pt x="23" y="54"/>
                    <a:pt x="23" y="52"/>
                  </a:cubicBezTo>
                  <a:cubicBezTo>
                    <a:pt x="23" y="52"/>
                    <a:pt x="23" y="50"/>
                    <a:pt x="24" y="51"/>
                  </a:cubicBezTo>
                  <a:cubicBezTo>
                    <a:pt x="28" y="51"/>
                    <a:pt x="26" y="48"/>
                    <a:pt x="29" y="47"/>
                  </a:cubicBezTo>
                  <a:cubicBezTo>
                    <a:pt x="30" y="47"/>
                    <a:pt x="30" y="48"/>
                    <a:pt x="31" y="48"/>
                  </a:cubicBezTo>
                  <a:cubicBezTo>
                    <a:pt x="32" y="49"/>
                    <a:pt x="34" y="47"/>
                    <a:pt x="35" y="46"/>
                  </a:cubicBezTo>
                  <a:cubicBezTo>
                    <a:pt x="39" y="46"/>
                    <a:pt x="42" y="42"/>
                    <a:pt x="45" y="45"/>
                  </a:cubicBezTo>
                  <a:cubicBezTo>
                    <a:pt x="46" y="46"/>
                    <a:pt x="49" y="47"/>
                    <a:pt x="51" y="46"/>
                  </a:cubicBezTo>
                  <a:cubicBezTo>
                    <a:pt x="55" y="45"/>
                    <a:pt x="56" y="49"/>
                    <a:pt x="60" y="49"/>
                  </a:cubicBezTo>
                  <a:cubicBezTo>
                    <a:pt x="64" y="49"/>
                    <a:pt x="66" y="50"/>
                    <a:pt x="69" y="51"/>
                  </a:cubicBezTo>
                  <a:cubicBezTo>
                    <a:pt x="69" y="51"/>
                    <a:pt x="69" y="51"/>
                    <a:pt x="69" y="51"/>
                  </a:cubicBezTo>
                  <a:cubicBezTo>
                    <a:pt x="69" y="46"/>
                    <a:pt x="81" y="47"/>
                    <a:pt x="83" y="45"/>
                  </a:cubicBezTo>
                  <a:cubicBezTo>
                    <a:pt x="87" y="40"/>
                    <a:pt x="88" y="39"/>
                    <a:pt x="94" y="36"/>
                  </a:cubicBezTo>
                  <a:cubicBezTo>
                    <a:pt x="96" y="36"/>
                    <a:pt x="97" y="33"/>
                    <a:pt x="100" y="34"/>
                  </a:cubicBezTo>
                  <a:cubicBezTo>
                    <a:pt x="101" y="34"/>
                    <a:pt x="101" y="36"/>
                    <a:pt x="101" y="37"/>
                  </a:cubicBezTo>
                  <a:cubicBezTo>
                    <a:pt x="101" y="38"/>
                    <a:pt x="100" y="40"/>
                    <a:pt x="101" y="40"/>
                  </a:cubicBezTo>
                  <a:cubicBezTo>
                    <a:pt x="103" y="40"/>
                    <a:pt x="105" y="41"/>
                    <a:pt x="107" y="42"/>
                  </a:cubicBezTo>
                  <a:cubicBezTo>
                    <a:pt x="110" y="43"/>
                    <a:pt x="109" y="44"/>
                    <a:pt x="109" y="46"/>
                  </a:cubicBezTo>
                  <a:cubicBezTo>
                    <a:pt x="110" y="49"/>
                    <a:pt x="111" y="52"/>
                    <a:pt x="114" y="52"/>
                  </a:cubicBezTo>
                  <a:cubicBezTo>
                    <a:pt x="117" y="52"/>
                    <a:pt x="119" y="49"/>
                    <a:pt x="121" y="49"/>
                  </a:cubicBezTo>
                  <a:cubicBezTo>
                    <a:pt x="126" y="51"/>
                    <a:pt x="130" y="54"/>
                    <a:pt x="136" y="54"/>
                  </a:cubicBezTo>
                  <a:cubicBezTo>
                    <a:pt x="139" y="54"/>
                    <a:pt x="145" y="57"/>
                    <a:pt x="147" y="56"/>
                  </a:cubicBezTo>
                  <a:cubicBezTo>
                    <a:pt x="150" y="53"/>
                    <a:pt x="153" y="53"/>
                    <a:pt x="155" y="51"/>
                  </a:cubicBezTo>
                  <a:cubicBezTo>
                    <a:pt x="158" y="50"/>
                    <a:pt x="155" y="49"/>
                    <a:pt x="157" y="48"/>
                  </a:cubicBezTo>
                  <a:cubicBezTo>
                    <a:pt x="161" y="44"/>
                    <a:pt x="161" y="40"/>
                    <a:pt x="163" y="35"/>
                  </a:cubicBezTo>
                  <a:cubicBezTo>
                    <a:pt x="164" y="35"/>
                    <a:pt x="164" y="38"/>
                    <a:pt x="164" y="39"/>
                  </a:cubicBezTo>
                  <a:cubicBezTo>
                    <a:pt x="165" y="40"/>
                    <a:pt x="167" y="44"/>
                    <a:pt x="168" y="42"/>
                  </a:cubicBezTo>
                  <a:cubicBezTo>
                    <a:pt x="169" y="41"/>
                    <a:pt x="167" y="37"/>
                    <a:pt x="169" y="34"/>
                  </a:cubicBezTo>
                  <a:cubicBezTo>
                    <a:pt x="172" y="35"/>
                    <a:pt x="173" y="33"/>
                    <a:pt x="174" y="32"/>
                  </a:cubicBezTo>
                  <a:cubicBezTo>
                    <a:pt x="175" y="31"/>
                    <a:pt x="177" y="31"/>
                    <a:pt x="178" y="30"/>
                  </a:cubicBezTo>
                  <a:cubicBezTo>
                    <a:pt x="179" y="29"/>
                    <a:pt x="181" y="27"/>
                    <a:pt x="182" y="26"/>
                  </a:cubicBezTo>
                  <a:cubicBezTo>
                    <a:pt x="182" y="25"/>
                    <a:pt x="183" y="25"/>
                    <a:pt x="184" y="25"/>
                  </a:cubicBezTo>
                  <a:cubicBezTo>
                    <a:pt x="186" y="24"/>
                    <a:pt x="185" y="22"/>
                    <a:pt x="189" y="22"/>
                  </a:cubicBezTo>
                  <a:cubicBezTo>
                    <a:pt x="193" y="22"/>
                    <a:pt x="198" y="19"/>
                    <a:pt x="200" y="23"/>
                  </a:cubicBezTo>
                  <a:cubicBezTo>
                    <a:pt x="203" y="28"/>
                    <a:pt x="215" y="24"/>
                    <a:pt x="219" y="27"/>
                  </a:cubicBezTo>
                  <a:cubicBezTo>
                    <a:pt x="220" y="28"/>
                    <a:pt x="220" y="30"/>
                    <a:pt x="221" y="30"/>
                  </a:cubicBezTo>
                  <a:cubicBezTo>
                    <a:pt x="221" y="29"/>
                    <a:pt x="226" y="29"/>
                    <a:pt x="226" y="28"/>
                  </a:cubicBezTo>
                  <a:cubicBezTo>
                    <a:pt x="226" y="26"/>
                    <a:pt x="223" y="25"/>
                    <a:pt x="228" y="25"/>
                  </a:cubicBezTo>
                  <a:cubicBezTo>
                    <a:pt x="230" y="25"/>
                    <a:pt x="229" y="26"/>
                    <a:pt x="230" y="27"/>
                  </a:cubicBezTo>
                  <a:cubicBezTo>
                    <a:pt x="230" y="27"/>
                    <a:pt x="237" y="27"/>
                    <a:pt x="237" y="27"/>
                  </a:cubicBezTo>
                  <a:cubicBezTo>
                    <a:pt x="237" y="27"/>
                    <a:pt x="237" y="23"/>
                    <a:pt x="237" y="22"/>
                  </a:cubicBezTo>
                  <a:cubicBezTo>
                    <a:pt x="238" y="20"/>
                    <a:pt x="242" y="19"/>
                    <a:pt x="244" y="19"/>
                  </a:cubicBezTo>
                  <a:cubicBezTo>
                    <a:pt x="246" y="20"/>
                    <a:pt x="247" y="23"/>
                    <a:pt x="249" y="20"/>
                  </a:cubicBezTo>
                  <a:cubicBezTo>
                    <a:pt x="249" y="19"/>
                    <a:pt x="250" y="18"/>
                    <a:pt x="250" y="16"/>
                  </a:cubicBezTo>
                  <a:cubicBezTo>
                    <a:pt x="250" y="15"/>
                    <a:pt x="246" y="13"/>
                    <a:pt x="247" y="11"/>
                  </a:cubicBezTo>
                  <a:cubicBezTo>
                    <a:pt x="248" y="10"/>
                    <a:pt x="249" y="10"/>
                    <a:pt x="249" y="9"/>
                  </a:cubicBezTo>
                  <a:cubicBezTo>
                    <a:pt x="249" y="8"/>
                    <a:pt x="247" y="6"/>
                    <a:pt x="246" y="5"/>
                  </a:cubicBezTo>
                  <a:cubicBezTo>
                    <a:pt x="246" y="0"/>
                    <a:pt x="249" y="2"/>
                    <a:pt x="252" y="2"/>
                  </a:cubicBezTo>
                  <a:cubicBezTo>
                    <a:pt x="253" y="2"/>
                    <a:pt x="254" y="1"/>
                    <a:pt x="253" y="2"/>
                  </a:cubicBezTo>
                  <a:cubicBezTo>
                    <a:pt x="252" y="3"/>
                    <a:pt x="252" y="6"/>
                    <a:pt x="254" y="7"/>
                  </a:cubicBezTo>
                  <a:cubicBezTo>
                    <a:pt x="257" y="8"/>
                    <a:pt x="256" y="11"/>
                    <a:pt x="258" y="14"/>
                  </a:cubicBezTo>
                  <a:cubicBezTo>
                    <a:pt x="260" y="18"/>
                    <a:pt x="260" y="22"/>
                    <a:pt x="262" y="26"/>
                  </a:cubicBezTo>
                  <a:cubicBezTo>
                    <a:pt x="263" y="26"/>
                    <a:pt x="264" y="27"/>
                    <a:pt x="265" y="27"/>
                  </a:cubicBezTo>
                  <a:cubicBezTo>
                    <a:pt x="265" y="28"/>
                    <a:pt x="264" y="30"/>
                    <a:pt x="266" y="30"/>
                  </a:cubicBezTo>
                  <a:cubicBezTo>
                    <a:pt x="268" y="30"/>
                    <a:pt x="270" y="31"/>
                    <a:pt x="269" y="34"/>
                  </a:cubicBezTo>
                  <a:cubicBezTo>
                    <a:pt x="269" y="34"/>
                    <a:pt x="269" y="36"/>
                    <a:pt x="270" y="36"/>
                  </a:cubicBezTo>
                  <a:cubicBezTo>
                    <a:pt x="270" y="36"/>
                    <a:pt x="271" y="35"/>
                    <a:pt x="271" y="35"/>
                  </a:cubicBezTo>
                  <a:cubicBezTo>
                    <a:pt x="271" y="35"/>
                    <a:pt x="272" y="34"/>
                    <a:pt x="273" y="34"/>
                  </a:cubicBezTo>
                  <a:cubicBezTo>
                    <a:pt x="275" y="37"/>
                    <a:pt x="275" y="37"/>
                    <a:pt x="275" y="37"/>
                  </a:cubicBezTo>
                  <a:cubicBezTo>
                    <a:pt x="275" y="37"/>
                    <a:pt x="275" y="37"/>
                    <a:pt x="275" y="37"/>
                  </a:cubicBezTo>
                  <a:cubicBezTo>
                    <a:pt x="275" y="38"/>
                    <a:pt x="274" y="39"/>
                    <a:pt x="276" y="40"/>
                  </a:cubicBezTo>
                  <a:cubicBezTo>
                    <a:pt x="278" y="41"/>
                    <a:pt x="274" y="44"/>
                    <a:pt x="273" y="45"/>
                  </a:cubicBezTo>
                  <a:cubicBezTo>
                    <a:pt x="273" y="46"/>
                    <a:pt x="272" y="46"/>
                    <a:pt x="272" y="47"/>
                  </a:cubicBezTo>
                  <a:cubicBezTo>
                    <a:pt x="271" y="50"/>
                    <a:pt x="271" y="51"/>
                    <a:pt x="269" y="52"/>
                  </a:cubicBezTo>
                  <a:cubicBezTo>
                    <a:pt x="267" y="54"/>
                    <a:pt x="269" y="58"/>
                    <a:pt x="268" y="61"/>
                  </a:cubicBezTo>
                  <a:cubicBezTo>
                    <a:pt x="267" y="65"/>
                    <a:pt x="264" y="65"/>
                    <a:pt x="260" y="65"/>
                  </a:cubicBezTo>
                  <a:cubicBezTo>
                    <a:pt x="260" y="65"/>
                    <a:pt x="260" y="65"/>
                    <a:pt x="260" y="65"/>
                  </a:cubicBezTo>
                  <a:cubicBezTo>
                    <a:pt x="253" y="65"/>
                    <a:pt x="253" y="65"/>
                    <a:pt x="253" y="65"/>
                  </a:cubicBezTo>
                  <a:cubicBezTo>
                    <a:pt x="251" y="64"/>
                    <a:pt x="247" y="65"/>
                    <a:pt x="246" y="64"/>
                  </a:cubicBezTo>
                  <a:cubicBezTo>
                    <a:pt x="244" y="62"/>
                    <a:pt x="245" y="61"/>
                    <a:pt x="242" y="61"/>
                  </a:cubicBezTo>
                  <a:cubicBezTo>
                    <a:pt x="236" y="61"/>
                    <a:pt x="236" y="61"/>
                    <a:pt x="236" y="61"/>
                  </a:cubicBezTo>
                  <a:cubicBezTo>
                    <a:pt x="235" y="60"/>
                    <a:pt x="233" y="60"/>
                    <a:pt x="232" y="60"/>
                  </a:cubicBezTo>
                  <a:cubicBezTo>
                    <a:pt x="231" y="60"/>
                    <a:pt x="232" y="63"/>
                    <a:pt x="232" y="63"/>
                  </a:cubicBezTo>
                  <a:cubicBezTo>
                    <a:pt x="233" y="66"/>
                    <a:pt x="232" y="67"/>
                    <a:pt x="234" y="70"/>
                  </a:cubicBezTo>
                  <a:cubicBezTo>
                    <a:pt x="235" y="71"/>
                    <a:pt x="235" y="74"/>
                    <a:pt x="235" y="75"/>
                  </a:cubicBezTo>
                  <a:cubicBezTo>
                    <a:pt x="235" y="76"/>
                    <a:pt x="235" y="77"/>
                    <a:pt x="234" y="78"/>
                  </a:cubicBezTo>
                  <a:cubicBezTo>
                    <a:pt x="233" y="80"/>
                    <a:pt x="234" y="82"/>
                    <a:pt x="232" y="83"/>
                  </a:cubicBezTo>
                  <a:cubicBezTo>
                    <a:pt x="230" y="83"/>
                    <a:pt x="227" y="83"/>
                    <a:pt x="225" y="85"/>
                  </a:cubicBezTo>
                  <a:cubicBezTo>
                    <a:pt x="225" y="86"/>
                    <a:pt x="222" y="87"/>
                    <a:pt x="224" y="87"/>
                  </a:cubicBezTo>
                  <a:cubicBezTo>
                    <a:pt x="225" y="88"/>
                    <a:pt x="223" y="91"/>
                    <a:pt x="223" y="92"/>
                  </a:cubicBezTo>
                  <a:cubicBezTo>
                    <a:pt x="223" y="99"/>
                    <a:pt x="223" y="99"/>
                    <a:pt x="223" y="99"/>
                  </a:cubicBezTo>
                  <a:cubicBezTo>
                    <a:pt x="223" y="101"/>
                    <a:pt x="222" y="102"/>
                    <a:pt x="225" y="103"/>
                  </a:cubicBezTo>
                  <a:cubicBezTo>
                    <a:pt x="225" y="103"/>
                    <a:pt x="229" y="104"/>
                    <a:pt x="228" y="105"/>
                  </a:cubicBezTo>
                  <a:cubicBezTo>
                    <a:pt x="225" y="108"/>
                    <a:pt x="228" y="108"/>
                    <a:pt x="230" y="111"/>
                  </a:cubicBezTo>
                  <a:cubicBezTo>
                    <a:pt x="232" y="114"/>
                    <a:pt x="221" y="114"/>
                    <a:pt x="221" y="115"/>
                  </a:cubicBezTo>
                  <a:cubicBezTo>
                    <a:pt x="218" y="116"/>
                    <a:pt x="217" y="116"/>
                    <a:pt x="215" y="116"/>
                  </a:cubicBezTo>
                  <a:cubicBezTo>
                    <a:pt x="213" y="117"/>
                    <a:pt x="213" y="120"/>
                    <a:pt x="212" y="122"/>
                  </a:cubicBezTo>
                  <a:cubicBezTo>
                    <a:pt x="212" y="136"/>
                    <a:pt x="212" y="136"/>
                    <a:pt x="212" y="136"/>
                  </a:cubicBezTo>
                  <a:cubicBezTo>
                    <a:pt x="212" y="141"/>
                    <a:pt x="217" y="141"/>
                    <a:pt x="216" y="146"/>
                  </a:cubicBezTo>
                  <a:cubicBezTo>
                    <a:pt x="215" y="149"/>
                    <a:pt x="214" y="149"/>
                    <a:pt x="215" y="153"/>
                  </a:cubicBezTo>
                  <a:cubicBezTo>
                    <a:pt x="216" y="155"/>
                    <a:pt x="218" y="156"/>
                    <a:pt x="219" y="158"/>
                  </a:cubicBezTo>
                  <a:cubicBezTo>
                    <a:pt x="221" y="163"/>
                    <a:pt x="222" y="161"/>
                    <a:pt x="226" y="159"/>
                  </a:cubicBezTo>
                  <a:cubicBezTo>
                    <a:pt x="229" y="158"/>
                    <a:pt x="228" y="158"/>
                    <a:pt x="230" y="160"/>
                  </a:cubicBezTo>
                  <a:cubicBezTo>
                    <a:pt x="231" y="161"/>
                    <a:pt x="233" y="161"/>
                    <a:pt x="234" y="161"/>
                  </a:cubicBezTo>
                  <a:cubicBezTo>
                    <a:pt x="234" y="165"/>
                    <a:pt x="234" y="165"/>
                    <a:pt x="234" y="165"/>
                  </a:cubicBezTo>
                  <a:cubicBezTo>
                    <a:pt x="234" y="168"/>
                    <a:pt x="237" y="167"/>
                    <a:pt x="237" y="168"/>
                  </a:cubicBezTo>
                  <a:cubicBezTo>
                    <a:pt x="238" y="171"/>
                    <a:pt x="238" y="174"/>
                    <a:pt x="239" y="177"/>
                  </a:cubicBezTo>
                  <a:cubicBezTo>
                    <a:pt x="240" y="179"/>
                    <a:pt x="243" y="180"/>
                    <a:pt x="244" y="183"/>
                  </a:cubicBezTo>
                  <a:cubicBezTo>
                    <a:pt x="244" y="184"/>
                    <a:pt x="243" y="186"/>
                    <a:pt x="244" y="188"/>
                  </a:cubicBezTo>
                  <a:cubicBezTo>
                    <a:pt x="246" y="190"/>
                    <a:pt x="248" y="192"/>
                    <a:pt x="246" y="195"/>
                  </a:cubicBezTo>
                  <a:cubicBezTo>
                    <a:pt x="246" y="196"/>
                    <a:pt x="244" y="195"/>
                    <a:pt x="243" y="197"/>
                  </a:cubicBezTo>
                  <a:cubicBezTo>
                    <a:pt x="242" y="198"/>
                    <a:pt x="244" y="198"/>
                    <a:pt x="245" y="199"/>
                  </a:cubicBezTo>
                  <a:cubicBezTo>
                    <a:pt x="246" y="200"/>
                    <a:pt x="246" y="200"/>
                    <a:pt x="246" y="200"/>
                  </a:cubicBezTo>
                  <a:cubicBezTo>
                    <a:pt x="244" y="204"/>
                    <a:pt x="244" y="204"/>
                    <a:pt x="244" y="204"/>
                  </a:cubicBezTo>
                  <a:cubicBezTo>
                    <a:pt x="243" y="205"/>
                    <a:pt x="239" y="204"/>
                    <a:pt x="237" y="205"/>
                  </a:cubicBezTo>
                  <a:cubicBezTo>
                    <a:pt x="235" y="206"/>
                    <a:pt x="232" y="207"/>
                    <a:pt x="230" y="209"/>
                  </a:cubicBezTo>
                  <a:cubicBezTo>
                    <a:pt x="229" y="210"/>
                    <a:pt x="228" y="207"/>
                    <a:pt x="228" y="207"/>
                  </a:cubicBezTo>
                  <a:cubicBezTo>
                    <a:pt x="227" y="207"/>
                    <a:pt x="224" y="208"/>
                    <a:pt x="224" y="209"/>
                  </a:cubicBezTo>
                  <a:cubicBezTo>
                    <a:pt x="224" y="210"/>
                    <a:pt x="224" y="211"/>
                    <a:pt x="223" y="212"/>
                  </a:cubicBezTo>
                  <a:cubicBezTo>
                    <a:pt x="220" y="212"/>
                    <a:pt x="216" y="209"/>
                    <a:pt x="212" y="209"/>
                  </a:cubicBezTo>
                  <a:cubicBezTo>
                    <a:pt x="209" y="210"/>
                    <a:pt x="207" y="211"/>
                    <a:pt x="204" y="209"/>
                  </a:cubicBezTo>
                  <a:cubicBezTo>
                    <a:pt x="202" y="207"/>
                    <a:pt x="199" y="210"/>
                    <a:pt x="197" y="210"/>
                  </a:cubicBezTo>
                  <a:cubicBezTo>
                    <a:pt x="193" y="210"/>
                    <a:pt x="193" y="210"/>
                    <a:pt x="193" y="210"/>
                  </a:cubicBezTo>
                  <a:cubicBezTo>
                    <a:pt x="191" y="210"/>
                    <a:pt x="189" y="213"/>
                    <a:pt x="187" y="213"/>
                  </a:cubicBezTo>
                  <a:cubicBezTo>
                    <a:pt x="184" y="215"/>
                    <a:pt x="181" y="213"/>
                    <a:pt x="178" y="212"/>
                  </a:cubicBezTo>
                  <a:cubicBezTo>
                    <a:pt x="172" y="210"/>
                    <a:pt x="171" y="211"/>
                    <a:pt x="166" y="207"/>
                  </a:cubicBezTo>
                  <a:cubicBezTo>
                    <a:pt x="164" y="205"/>
                    <a:pt x="159" y="194"/>
                    <a:pt x="158" y="193"/>
                  </a:cubicBezTo>
                  <a:cubicBezTo>
                    <a:pt x="156" y="193"/>
                    <a:pt x="151" y="192"/>
                    <a:pt x="149" y="191"/>
                  </a:cubicBezTo>
                  <a:cubicBezTo>
                    <a:pt x="148" y="190"/>
                    <a:pt x="147" y="189"/>
                    <a:pt x="145" y="188"/>
                  </a:cubicBezTo>
                  <a:cubicBezTo>
                    <a:pt x="142" y="187"/>
                    <a:pt x="139" y="189"/>
                    <a:pt x="136" y="189"/>
                  </a:cubicBezTo>
                  <a:cubicBezTo>
                    <a:pt x="133" y="189"/>
                    <a:pt x="131" y="188"/>
                    <a:pt x="128" y="187"/>
                  </a:cubicBezTo>
                  <a:cubicBezTo>
                    <a:pt x="123" y="186"/>
                    <a:pt x="123" y="191"/>
                    <a:pt x="122" y="195"/>
                  </a:cubicBezTo>
                  <a:cubicBezTo>
                    <a:pt x="122" y="198"/>
                    <a:pt x="120" y="199"/>
                    <a:pt x="117" y="200"/>
                  </a:cubicBezTo>
                  <a:cubicBezTo>
                    <a:pt x="114" y="201"/>
                    <a:pt x="108" y="200"/>
                    <a:pt x="104" y="200"/>
                  </a:cubicBezTo>
                  <a:cubicBezTo>
                    <a:pt x="99" y="201"/>
                    <a:pt x="99" y="201"/>
                    <a:pt x="99" y="201"/>
                  </a:cubicBezTo>
                  <a:cubicBezTo>
                    <a:pt x="99" y="201"/>
                    <a:pt x="99" y="201"/>
                    <a:pt x="99" y="201"/>
                  </a:cubicBezTo>
                  <a:cubicBezTo>
                    <a:pt x="95" y="201"/>
                    <a:pt x="88" y="202"/>
                    <a:pt x="84" y="198"/>
                  </a:cubicBezTo>
                  <a:cubicBezTo>
                    <a:pt x="81" y="195"/>
                    <a:pt x="73" y="193"/>
                    <a:pt x="69" y="194"/>
                  </a:cubicBezTo>
                  <a:cubicBezTo>
                    <a:pt x="65" y="194"/>
                    <a:pt x="61" y="197"/>
                    <a:pt x="56" y="197"/>
                  </a:cubicBezTo>
                  <a:cubicBezTo>
                    <a:pt x="50" y="197"/>
                    <a:pt x="45" y="192"/>
                    <a:pt x="39" y="193"/>
                  </a:cubicBezTo>
                  <a:cubicBezTo>
                    <a:pt x="39" y="192"/>
                    <a:pt x="46" y="186"/>
                    <a:pt x="46" y="186"/>
                  </a:cubicBezTo>
                  <a:cubicBezTo>
                    <a:pt x="48" y="186"/>
                    <a:pt x="59" y="180"/>
                    <a:pt x="55" y="179"/>
                  </a:cubicBezTo>
                  <a:cubicBezTo>
                    <a:pt x="53" y="179"/>
                    <a:pt x="49" y="182"/>
                    <a:pt x="49" y="178"/>
                  </a:cubicBezTo>
                  <a:cubicBezTo>
                    <a:pt x="49" y="175"/>
                    <a:pt x="52" y="176"/>
                    <a:pt x="52" y="174"/>
                  </a:cubicBezTo>
                  <a:cubicBezTo>
                    <a:pt x="52" y="173"/>
                    <a:pt x="50" y="173"/>
                    <a:pt x="50" y="173"/>
                  </a:cubicBezTo>
                  <a:cubicBezTo>
                    <a:pt x="50" y="172"/>
                    <a:pt x="50" y="171"/>
                    <a:pt x="50" y="171"/>
                  </a:cubicBezTo>
                  <a:cubicBezTo>
                    <a:pt x="49" y="171"/>
                    <a:pt x="48" y="170"/>
                    <a:pt x="48" y="169"/>
                  </a:cubicBezTo>
                  <a:cubicBezTo>
                    <a:pt x="47" y="165"/>
                    <a:pt x="50" y="164"/>
                    <a:pt x="50" y="161"/>
                  </a:cubicBezTo>
                  <a:cubicBezTo>
                    <a:pt x="51" y="158"/>
                    <a:pt x="50" y="154"/>
                    <a:pt x="50" y="152"/>
                  </a:cubicBezTo>
                  <a:cubicBezTo>
                    <a:pt x="50" y="150"/>
                    <a:pt x="47" y="150"/>
                    <a:pt x="47" y="149"/>
                  </a:cubicBezTo>
                  <a:cubicBezTo>
                    <a:pt x="46" y="147"/>
                    <a:pt x="50" y="149"/>
                    <a:pt x="48" y="146"/>
                  </a:cubicBezTo>
                  <a:cubicBezTo>
                    <a:pt x="46" y="142"/>
                    <a:pt x="44" y="143"/>
                    <a:pt x="40" y="143"/>
                  </a:cubicBezTo>
                  <a:cubicBezTo>
                    <a:pt x="36" y="144"/>
                    <a:pt x="31" y="140"/>
                    <a:pt x="30" y="137"/>
                  </a:cubicBezTo>
                  <a:cubicBezTo>
                    <a:pt x="29" y="134"/>
                    <a:pt x="26" y="136"/>
                    <a:pt x="25" y="133"/>
                  </a:cubicBezTo>
                  <a:cubicBezTo>
                    <a:pt x="25" y="130"/>
                    <a:pt x="24" y="128"/>
                    <a:pt x="27" y="126"/>
                  </a:cubicBezTo>
                  <a:cubicBezTo>
                    <a:pt x="28" y="124"/>
                    <a:pt x="23" y="122"/>
                    <a:pt x="23" y="121"/>
                  </a:cubicBezTo>
                  <a:cubicBezTo>
                    <a:pt x="22" y="119"/>
                    <a:pt x="23" y="118"/>
                    <a:pt x="22" y="116"/>
                  </a:cubicBezTo>
                  <a:cubicBezTo>
                    <a:pt x="22" y="114"/>
                    <a:pt x="20" y="114"/>
                    <a:pt x="20" y="110"/>
                  </a:cubicBezTo>
                  <a:cubicBezTo>
                    <a:pt x="20" y="108"/>
                    <a:pt x="21" y="102"/>
                    <a:pt x="19" y="102"/>
                  </a:cubicBezTo>
                  <a:cubicBezTo>
                    <a:pt x="18" y="102"/>
                    <a:pt x="15" y="101"/>
                    <a:pt x="13" y="101"/>
                  </a:cubicBezTo>
                  <a:cubicBezTo>
                    <a:pt x="12" y="101"/>
                    <a:pt x="12" y="104"/>
                    <a:pt x="10" y="105"/>
                  </a:cubicBezTo>
                  <a:cubicBezTo>
                    <a:pt x="7" y="107"/>
                    <a:pt x="5" y="104"/>
                    <a:pt x="2" y="103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3"/>
            <p:cNvSpPr>
              <a:spLocks/>
            </p:cNvSpPr>
            <p:nvPr/>
          </p:nvSpPr>
          <p:spPr bwMode="auto">
            <a:xfrm>
              <a:off x="8289928" y="3275017"/>
              <a:ext cx="669925" cy="554038"/>
            </a:xfrm>
            <a:custGeom>
              <a:avLst/>
              <a:gdLst>
                <a:gd name="T0" fmla="*/ 41 w 178"/>
                <a:gd name="T1" fmla="*/ 5 h 147"/>
                <a:gd name="T2" fmla="*/ 30 w 178"/>
                <a:gd name="T3" fmla="*/ 1 h 147"/>
                <a:gd name="T4" fmla="*/ 20 w 178"/>
                <a:gd name="T5" fmla="*/ 0 h 147"/>
                <a:gd name="T6" fmla="*/ 22 w 178"/>
                <a:gd name="T7" fmla="*/ 10 h 147"/>
                <a:gd name="T8" fmla="*/ 22 w 178"/>
                <a:gd name="T9" fmla="*/ 18 h 147"/>
                <a:gd name="T10" fmla="*/ 13 w 178"/>
                <a:gd name="T11" fmla="*/ 26 h 147"/>
                <a:gd name="T12" fmla="*/ 11 w 178"/>
                <a:gd name="T13" fmla="*/ 32 h 147"/>
                <a:gd name="T14" fmla="*/ 13 w 178"/>
                <a:gd name="T15" fmla="*/ 43 h 147"/>
                <a:gd name="T16" fmla="*/ 18 w 178"/>
                <a:gd name="T17" fmla="*/ 51 h 147"/>
                <a:gd name="T18" fmla="*/ 3 w 178"/>
                <a:gd name="T19" fmla="*/ 56 h 147"/>
                <a:gd name="T20" fmla="*/ 0 w 178"/>
                <a:gd name="T21" fmla="*/ 76 h 147"/>
                <a:gd name="T22" fmla="*/ 3 w 178"/>
                <a:gd name="T23" fmla="*/ 94 h 147"/>
                <a:gd name="T24" fmla="*/ 14 w 178"/>
                <a:gd name="T25" fmla="*/ 99 h 147"/>
                <a:gd name="T26" fmla="*/ 22 w 178"/>
                <a:gd name="T27" fmla="*/ 101 h 147"/>
                <a:gd name="T28" fmla="*/ 25 w 178"/>
                <a:gd name="T29" fmla="*/ 108 h 147"/>
                <a:gd name="T30" fmla="*/ 32 w 178"/>
                <a:gd name="T31" fmla="*/ 123 h 147"/>
                <a:gd name="T32" fmla="*/ 34 w 178"/>
                <a:gd name="T33" fmla="*/ 135 h 147"/>
                <a:gd name="T34" fmla="*/ 33 w 178"/>
                <a:gd name="T35" fmla="*/ 139 h 147"/>
                <a:gd name="T36" fmla="*/ 34 w 178"/>
                <a:gd name="T37" fmla="*/ 141 h 147"/>
                <a:gd name="T38" fmla="*/ 39 w 178"/>
                <a:gd name="T39" fmla="*/ 141 h 147"/>
                <a:gd name="T40" fmla="*/ 52 w 178"/>
                <a:gd name="T41" fmla="*/ 141 h 147"/>
                <a:gd name="T42" fmla="*/ 58 w 178"/>
                <a:gd name="T43" fmla="*/ 138 h 147"/>
                <a:gd name="T44" fmla="*/ 72 w 178"/>
                <a:gd name="T45" fmla="*/ 128 h 147"/>
                <a:gd name="T46" fmla="*/ 82 w 178"/>
                <a:gd name="T47" fmla="*/ 139 h 147"/>
                <a:gd name="T48" fmla="*/ 93 w 178"/>
                <a:gd name="T49" fmla="*/ 136 h 147"/>
                <a:gd name="T50" fmla="*/ 107 w 178"/>
                <a:gd name="T51" fmla="*/ 140 h 147"/>
                <a:gd name="T52" fmla="*/ 123 w 178"/>
                <a:gd name="T53" fmla="*/ 143 h 147"/>
                <a:gd name="T54" fmla="*/ 135 w 178"/>
                <a:gd name="T55" fmla="*/ 136 h 147"/>
                <a:gd name="T56" fmla="*/ 151 w 178"/>
                <a:gd name="T57" fmla="*/ 137 h 147"/>
                <a:gd name="T58" fmla="*/ 162 w 178"/>
                <a:gd name="T59" fmla="*/ 135 h 147"/>
                <a:gd name="T60" fmla="*/ 176 w 178"/>
                <a:gd name="T61" fmla="*/ 137 h 147"/>
                <a:gd name="T62" fmla="*/ 172 w 178"/>
                <a:gd name="T63" fmla="*/ 130 h 147"/>
                <a:gd name="T64" fmla="*/ 171 w 178"/>
                <a:gd name="T65" fmla="*/ 125 h 147"/>
                <a:gd name="T66" fmla="*/ 170 w 178"/>
                <a:gd name="T67" fmla="*/ 116 h 147"/>
                <a:gd name="T68" fmla="*/ 169 w 178"/>
                <a:gd name="T69" fmla="*/ 99 h 147"/>
                <a:gd name="T70" fmla="*/ 169 w 178"/>
                <a:gd name="T71" fmla="*/ 89 h 147"/>
                <a:gd name="T72" fmla="*/ 158 w 178"/>
                <a:gd name="T73" fmla="*/ 82 h 147"/>
                <a:gd name="T74" fmla="*/ 160 w 178"/>
                <a:gd name="T75" fmla="*/ 79 h 147"/>
                <a:gd name="T76" fmla="*/ 162 w 178"/>
                <a:gd name="T77" fmla="*/ 68 h 147"/>
                <a:gd name="T78" fmla="*/ 166 w 178"/>
                <a:gd name="T79" fmla="*/ 59 h 147"/>
                <a:gd name="T80" fmla="*/ 161 w 178"/>
                <a:gd name="T81" fmla="*/ 52 h 147"/>
                <a:gd name="T82" fmla="*/ 150 w 178"/>
                <a:gd name="T83" fmla="*/ 49 h 147"/>
                <a:gd name="T84" fmla="*/ 129 w 178"/>
                <a:gd name="T85" fmla="*/ 48 h 147"/>
                <a:gd name="T86" fmla="*/ 119 w 178"/>
                <a:gd name="T87" fmla="*/ 45 h 147"/>
                <a:gd name="T88" fmla="*/ 102 w 178"/>
                <a:gd name="T89" fmla="*/ 31 h 147"/>
                <a:gd name="T90" fmla="*/ 89 w 178"/>
                <a:gd name="T91" fmla="*/ 29 h 147"/>
                <a:gd name="T92" fmla="*/ 79 w 178"/>
                <a:gd name="T93" fmla="*/ 28 h 147"/>
                <a:gd name="T94" fmla="*/ 60 w 178"/>
                <a:gd name="T95" fmla="*/ 32 h 147"/>
                <a:gd name="T96" fmla="*/ 59 w 178"/>
                <a:gd name="T97" fmla="*/ 21 h 147"/>
                <a:gd name="T98" fmla="*/ 48 w 178"/>
                <a:gd name="T99" fmla="*/ 1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8" h="147">
                  <a:moveTo>
                    <a:pt x="48" y="5"/>
                  </a:moveTo>
                  <a:cubicBezTo>
                    <a:pt x="41" y="5"/>
                    <a:pt x="41" y="5"/>
                    <a:pt x="41" y="5"/>
                  </a:cubicBezTo>
                  <a:cubicBezTo>
                    <a:pt x="39" y="4"/>
                    <a:pt x="35" y="5"/>
                    <a:pt x="33" y="4"/>
                  </a:cubicBezTo>
                  <a:cubicBezTo>
                    <a:pt x="32" y="3"/>
                    <a:pt x="33" y="2"/>
                    <a:pt x="30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1" y="0"/>
                    <a:pt x="20" y="0"/>
                  </a:cubicBezTo>
                  <a:cubicBezTo>
                    <a:pt x="19" y="0"/>
                    <a:pt x="20" y="3"/>
                    <a:pt x="20" y="3"/>
                  </a:cubicBezTo>
                  <a:cubicBezTo>
                    <a:pt x="21" y="6"/>
                    <a:pt x="20" y="7"/>
                    <a:pt x="22" y="10"/>
                  </a:cubicBezTo>
                  <a:cubicBezTo>
                    <a:pt x="23" y="11"/>
                    <a:pt x="23" y="14"/>
                    <a:pt x="23" y="15"/>
                  </a:cubicBezTo>
                  <a:cubicBezTo>
                    <a:pt x="23" y="17"/>
                    <a:pt x="23" y="17"/>
                    <a:pt x="22" y="18"/>
                  </a:cubicBezTo>
                  <a:cubicBezTo>
                    <a:pt x="21" y="20"/>
                    <a:pt x="22" y="23"/>
                    <a:pt x="20" y="23"/>
                  </a:cubicBezTo>
                  <a:cubicBezTo>
                    <a:pt x="18" y="24"/>
                    <a:pt x="15" y="24"/>
                    <a:pt x="13" y="26"/>
                  </a:cubicBezTo>
                  <a:cubicBezTo>
                    <a:pt x="13" y="26"/>
                    <a:pt x="10" y="27"/>
                    <a:pt x="12" y="27"/>
                  </a:cubicBezTo>
                  <a:cubicBezTo>
                    <a:pt x="13" y="28"/>
                    <a:pt x="11" y="31"/>
                    <a:pt x="11" y="32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1" y="41"/>
                    <a:pt x="10" y="42"/>
                    <a:pt x="13" y="43"/>
                  </a:cubicBezTo>
                  <a:cubicBezTo>
                    <a:pt x="13" y="44"/>
                    <a:pt x="17" y="45"/>
                    <a:pt x="16" y="46"/>
                  </a:cubicBezTo>
                  <a:cubicBezTo>
                    <a:pt x="13" y="49"/>
                    <a:pt x="16" y="48"/>
                    <a:pt x="18" y="51"/>
                  </a:cubicBezTo>
                  <a:cubicBezTo>
                    <a:pt x="20" y="54"/>
                    <a:pt x="9" y="54"/>
                    <a:pt x="8" y="55"/>
                  </a:cubicBezTo>
                  <a:cubicBezTo>
                    <a:pt x="6" y="56"/>
                    <a:pt x="5" y="56"/>
                    <a:pt x="3" y="56"/>
                  </a:cubicBezTo>
                  <a:cubicBezTo>
                    <a:pt x="1" y="57"/>
                    <a:pt x="1" y="60"/>
                    <a:pt x="0" y="62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81"/>
                    <a:pt x="5" y="81"/>
                    <a:pt x="4" y="86"/>
                  </a:cubicBezTo>
                  <a:cubicBezTo>
                    <a:pt x="3" y="90"/>
                    <a:pt x="2" y="89"/>
                    <a:pt x="3" y="94"/>
                  </a:cubicBezTo>
                  <a:cubicBezTo>
                    <a:pt x="4" y="95"/>
                    <a:pt x="6" y="96"/>
                    <a:pt x="7" y="98"/>
                  </a:cubicBezTo>
                  <a:cubicBezTo>
                    <a:pt x="9" y="103"/>
                    <a:pt x="10" y="101"/>
                    <a:pt x="14" y="99"/>
                  </a:cubicBezTo>
                  <a:cubicBezTo>
                    <a:pt x="17" y="98"/>
                    <a:pt x="16" y="98"/>
                    <a:pt x="18" y="100"/>
                  </a:cubicBezTo>
                  <a:cubicBezTo>
                    <a:pt x="19" y="101"/>
                    <a:pt x="21" y="101"/>
                    <a:pt x="22" y="101"/>
                  </a:cubicBezTo>
                  <a:cubicBezTo>
                    <a:pt x="22" y="105"/>
                    <a:pt x="22" y="105"/>
                    <a:pt x="22" y="105"/>
                  </a:cubicBezTo>
                  <a:cubicBezTo>
                    <a:pt x="22" y="108"/>
                    <a:pt x="25" y="107"/>
                    <a:pt x="25" y="108"/>
                  </a:cubicBezTo>
                  <a:cubicBezTo>
                    <a:pt x="26" y="111"/>
                    <a:pt x="26" y="115"/>
                    <a:pt x="27" y="117"/>
                  </a:cubicBezTo>
                  <a:cubicBezTo>
                    <a:pt x="28" y="120"/>
                    <a:pt x="31" y="120"/>
                    <a:pt x="32" y="123"/>
                  </a:cubicBezTo>
                  <a:cubicBezTo>
                    <a:pt x="32" y="124"/>
                    <a:pt x="31" y="126"/>
                    <a:pt x="32" y="128"/>
                  </a:cubicBezTo>
                  <a:cubicBezTo>
                    <a:pt x="33" y="130"/>
                    <a:pt x="36" y="132"/>
                    <a:pt x="34" y="135"/>
                  </a:cubicBezTo>
                  <a:cubicBezTo>
                    <a:pt x="33" y="136"/>
                    <a:pt x="32" y="136"/>
                    <a:pt x="31" y="137"/>
                  </a:cubicBezTo>
                  <a:cubicBezTo>
                    <a:pt x="30" y="139"/>
                    <a:pt x="32" y="139"/>
                    <a:pt x="33" y="139"/>
                  </a:cubicBezTo>
                  <a:cubicBezTo>
                    <a:pt x="34" y="141"/>
                    <a:pt x="34" y="141"/>
                    <a:pt x="34" y="141"/>
                  </a:cubicBezTo>
                  <a:cubicBezTo>
                    <a:pt x="34" y="141"/>
                    <a:pt x="34" y="141"/>
                    <a:pt x="34" y="141"/>
                  </a:cubicBezTo>
                  <a:cubicBezTo>
                    <a:pt x="36" y="141"/>
                    <a:pt x="36" y="139"/>
                    <a:pt x="38" y="139"/>
                  </a:cubicBezTo>
                  <a:cubicBezTo>
                    <a:pt x="39" y="139"/>
                    <a:pt x="39" y="140"/>
                    <a:pt x="39" y="141"/>
                  </a:cubicBezTo>
                  <a:cubicBezTo>
                    <a:pt x="40" y="143"/>
                    <a:pt x="45" y="142"/>
                    <a:pt x="47" y="143"/>
                  </a:cubicBezTo>
                  <a:cubicBezTo>
                    <a:pt x="49" y="143"/>
                    <a:pt x="51" y="143"/>
                    <a:pt x="52" y="141"/>
                  </a:cubicBezTo>
                  <a:cubicBezTo>
                    <a:pt x="53" y="140"/>
                    <a:pt x="54" y="139"/>
                    <a:pt x="54" y="137"/>
                  </a:cubicBezTo>
                  <a:cubicBezTo>
                    <a:pt x="55" y="136"/>
                    <a:pt x="57" y="138"/>
                    <a:pt x="58" y="138"/>
                  </a:cubicBezTo>
                  <a:cubicBezTo>
                    <a:pt x="60" y="138"/>
                    <a:pt x="63" y="136"/>
                    <a:pt x="65" y="135"/>
                  </a:cubicBezTo>
                  <a:cubicBezTo>
                    <a:pt x="67" y="134"/>
                    <a:pt x="71" y="127"/>
                    <a:pt x="72" y="128"/>
                  </a:cubicBezTo>
                  <a:cubicBezTo>
                    <a:pt x="75" y="130"/>
                    <a:pt x="79" y="129"/>
                    <a:pt x="80" y="132"/>
                  </a:cubicBezTo>
                  <a:cubicBezTo>
                    <a:pt x="81" y="134"/>
                    <a:pt x="82" y="137"/>
                    <a:pt x="82" y="139"/>
                  </a:cubicBezTo>
                  <a:cubicBezTo>
                    <a:pt x="82" y="141"/>
                    <a:pt x="85" y="141"/>
                    <a:pt x="87" y="142"/>
                  </a:cubicBezTo>
                  <a:cubicBezTo>
                    <a:pt x="91" y="143"/>
                    <a:pt x="90" y="135"/>
                    <a:pt x="93" y="136"/>
                  </a:cubicBezTo>
                  <a:cubicBezTo>
                    <a:pt x="97" y="139"/>
                    <a:pt x="95" y="140"/>
                    <a:pt x="101" y="139"/>
                  </a:cubicBezTo>
                  <a:cubicBezTo>
                    <a:pt x="104" y="138"/>
                    <a:pt x="104" y="139"/>
                    <a:pt x="107" y="140"/>
                  </a:cubicBezTo>
                  <a:cubicBezTo>
                    <a:pt x="110" y="141"/>
                    <a:pt x="110" y="143"/>
                    <a:pt x="113" y="144"/>
                  </a:cubicBezTo>
                  <a:cubicBezTo>
                    <a:pt x="114" y="144"/>
                    <a:pt x="121" y="143"/>
                    <a:pt x="123" y="143"/>
                  </a:cubicBezTo>
                  <a:cubicBezTo>
                    <a:pt x="129" y="144"/>
                    <a:pt x="125" y="147"/>
                    <a:pt x="130" y="142"/>
                  </a:cubicBezTo>
                  <a:cubicBezTo>
                    <a:pt x="134" y="138"/>
                    <a:pt x="128" y="137"/>
                    <a:pt x="135" y="136"/>
                  </a:cubicBezTo>
                  <a:cubicBezTo>
                    <a:pt x="137" y="136"/>
                    <a:pt x="140" y="135"/>
                    <a:pt x="140" y="139"/>
                  </a:cubicBezTo>
                  <a:cubicBezTo>
                    <a:pt x="140" y="142"/>
                    <a:pt x="148" y="137"/>
                    <a:pt x="151" y="137"/>
                  </a:cubicBezTo>
                  <a:cubicBezTo>
                    <a:pt x="156" y="138"/>
                    <a:pt x="155" y="142"/>
                    <a:pt x="160" y="137"/>
                  </a:cubicBezTo>
                  <a:cubicBezTo>
                    <a:pt x="161" y="137"/>
                    <a:pt x="162" y="134"/>
                    <a:pt x="162" y="135"/>
                  </a:cubicBezTo>
                  <a:cubicBezTo>
                    <a:pt x="164" y="136"/>
                    <a:pt x="171" y="142"/>
                    <a:pt x="172" y="141"/>
                  </a:cubicBezTo>
                  <a:cubicBezTo>
                    <a:pt x="173" y="141"/>
                    <a:pt x="178" y="138"/>
                    <a:pt x="176" y="137"/>
                  </a:cubicBezTo>
                  <a:cubicBezTo>
                    <a:pt x="174" y="137"/>
                    <a:pt x="171" y="136"/>
                    <a:pt x="171" y="133"/>
                  </a:cubicBezTo>
                  <a:cubicBezTo>
                    <a:pt x="172" y="130"/>
                    <a:pt x="172" y="130"/>
                    <a:pt x="172" y="130"/>
                  </a:cubicBezTo>
                  <a:cubicBezTo>
                    <a:pt x="172" y="130"/>
                    <a:pt x="172" y="130"/>
                    <a:pt x="172" y="130"/>
                  </a:cubicBezTo>
                  <a:cubicBezTo>
                    <a:pt x="172" y="129"/>
                    <a:pt x="172" y="127"/>
                    <a:pt x="171" y="125"/>
                  </a:cubicBezTo>
                  <a:cubicBezTo>
                    <a:pt x="171" y="122"/>
                    <a:pt x="169" y="121"/>
                    <a:pt x="168" y="119"/>
                  </a:cubicBezTo>
                  <a:cubicBezTo>
                    <a:pt x="167" y="118"/>
                    <a:pt x="169" y="117"/>
                    <a:pt x="170" y="116"/>
                  </a:cubicBezTo>
                  <a:cubicBezTo>
                    <a:pt x="172" y="114"/>
                    <a:pt x="173" y="113"/>
                    <a:pt x="172" y="111"/>
                  </a:cubicBezTo>
                  <a:cubicBezTo>
                    <a:pt x="172" y="106"/>
                    <a:pt x="171" y="103"/>
                    <a:pt x="169" y="99"/>
                  </a:cubicBezTo>
                  <a:cubicBezTo>
                    <a:pt x="167" y="96"/>
                    <a:pt x="173" y="95"/>
                    <a:pt x="173" y="91"/>
                  </a:cubicBezTo>
                  <a:cubicBezTo>
                    <a:pt x="174" y="90"/>
                    <a:pt x="170" y="88"/>
                    <a:pt x="169" y="89"/>
                  </a:cubicBezTo>
                  <a:cubicBezTo>
                    <a:pt x="164" y="90"/>
                    <a:pt x="162" y="92"/>
                    <a:pt x="160" y="86"/>
                  </a:cubicBezTo>
                  <a:cubicBezTo>
                    <a:pt x="160" y="85"/>
                    <a:pt x="158" y="82"/>
                    <a:pt x="158" y="82"/>
                  </a:cubicBezTo>
                  <a:cubicBezTo>
                    <a:pt x="159" y="81"/>
                    <a:pt x="160" y="81"/>
                    <a:pt x="160" y="81"/>
                  </a:cubicBezTo>
                  <a:cubicBezTo>
                    <a:pt x="161" y="80"/>
                    <a:pt x="160" y="79"/>
                    <a:pt x="160" y="79"/>
                  </a:cubicBezTo>
                  <a:cubicBezTo>
                    <a:pt x="158" y="75"/>
                    <a:pt x="158" y="74"/>
                    <a:pt x="158" y="70"/>
                  </a:cubicBezTo>
                  <a:cubicBezTo>
                    <a:pt x="160" y="70"/>
                    <a:pt x="162" y="69"/>
                    <a:pt x="162" y="68"/>
                  </a:cubicBezTo>
                  <a:cubicBezTo>
                    <a:pt x="162" y="66"/>
                    <a:pt x="162" y="65"/>
                    <a:pt x="163" y="66"/>
                  </a:cubicBezTo>
                  <a:cubicBezTo>
                    <a:pt x="167" y="66"/>
                    <a:pt x="165" y="62"/>
                    <a:pt x="166" y="59"/>
                  </a:cubicBezTo>
                  <a:cubicBezTo>
                    <a:pt x="166" y="58"/>
                    <a:pt x="168" y="57"/>
                    <a:pt x="167" y="55"/>
                  </a:cubicBezTo>
                  <a:cubicBezTo>
                    <a:pt x="167" y="53"/>
                    <a:pt x="162" y="52"/>
                    <a:pt x="161" y="52"/>
                  </a:cubicBezTo>
                  <a:cubicBezTo>
                    <a:pt x="160" y="51"/>
                    <a:pt x="159" y="50"/>
                    <a:pt x="157" y="49"/>
                  </a:cubicBezTo>
                  <a:cubicBezTo>
                    <a:pt x="156" y="49"/>
                    <a:pt x="152" y="49"/>
                    <a:pt x="150" y="49"/>
                  </a:cubicBezTo>
                  <a:cubicBezTo>
                    <a:pt x="146" y="50"/>
                    <a:pt x="141" y="50"/>
                    <a:pt x="139" y="45"/>
                  </a:cubicBezTo>
                  <a:cubicBezTo>
                    <a:pt x="138" y="42"/>
                    <a:pt x="131" y="48"/>
                    <a:pt x="129" y="48"/>
                  </a:cubicBezTo>
                  <a:cubicBezTo>
                    <a:pt x="127" y="49"/>
                    <a:pt x="122" y="48"/>
                    <a:pt x="120" y="47"/>
                  </a:cubicBezTo>
                  <a:cubicBezTo>
                    <a:pt x="119" y="46"/>
                    <a:pt x="120" y="45"/>
                    <a:pt x="119" y="45"/>
                  </a:cubicBezTo>
                  <a:cubicBezTo>
                    <a:pt x="113" y="45"/>
                    <a:pt x="108" y="45"/>
                    <a:pt x="102" y="44"/>
                  </a:cubicBezTo>
                  <a:cubicBezTo>
                    <a:pt x="101" y="43"/>
                    <a:pt x="101" y="33"/>
                    <a:pt x="102" y="31"/>
                  </a:cubicBezTo>
                  <a:cubicBezTo>
                    <a:pt x="103" y="29"/>
                    <a:pt x="99" y="28"/>
                    <a:pt x="99" y="26"/>
                  </a:cubicBezTo>
                  <a:cubicBezTo>
                    <a:pt x="96" y="26"/>
                    <a:pt x="93" y="29"/>
                    <a:pt x="89" y="29"/>
                  </a:cubicBezTo>
                  <a:cubicBezTo>
                    <a:pt x="87" y="29"/>
                    <a:pt x="85" y="30"/>
                    <a:pt x="83" y="30"/>
                  </a:cubicBezTo>
                  <a:cubicBezTo>
                    <a:pt x="81" y="30"/>
                    <a:pt x="81" y="29"/>
                    <a:pt x="79" y="28"/>
                  </a:cubicBezTo>
                  <a:cubicBezTo>
                    <a:pt x="76" y="27"/>
                    <a:pt x="71" y="29"/>
                    <a:pt x="67" y="29"/>
                  </a:cubicBezTo>
                  <a:cubicBezTo>
                    <a:pt x="64" y="29"/>
                    <a:pt x="63" y="31"/>
                    <a:pt x="60" y="32"/>
                  </a:cubicBezTo>
                  <a:cubicBezTo>
                    <a:pt x="58" y="33"/>
                    <a:pt x="57" y="29"/>
                    <a:pt x="55" y="27"/>
                  </a:cubicBezTo>
                  <a:cubicBezTo>
                    <a:pt x="51" y="24"/>
                    <a:pt x="58" y="23"/>
                    <a:pt x="59" y="21"/>
                  </a:cubicBezTo>
                  <a:cubicBezTo>
                    <a:pt x="64" y="15"/>
                    <a:pt x="51" y="17"/>
                    <a:pt x="50" y="12"/>
                  </a:cubicBezTo>
                  <a:cubicBezTo>
                    <a:pt x="50" y="11"/>
                    <a:pt x="49" y="11"/>
                    <a:pt x="48" y="10"/>
                  </a:cubicBezTo>
                  <a:cubicBezTo>
                    <a:pt x="48" y="8"/>
                    <a:pt x="48" y="7"/>
                    <a:pt x="48" y="5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4"/>
            <p:cNvSpPr>
              <a:spLocks/>
            </p:cNvSpPr>
            <p:nvPr/>
          </p:nvSpPr>
          <p:spPr bwMode="auto">
            <a:xfrm>
              <a:off x="8289928" y="3275017"/>
              <a:ext cx="669925" cy="554038"/>
            </a:xfrm>
            <a:custGeom>
              <a:avLst/>
              <a:gdLst>
                <a:gd name="T0" fmla="*/ 41 w 178"/>
                <a:gd name="T1" fmla="*/ 5 h 147"/>
                <a:gd name="T2" fmla="*/ 30 w 178"/>
                <a:gd name="T3" fmla="*/ 1 h 147"/>
                <a:gd name="T4" fmla="*/ 20 w 178"/>
                <a:gd name="T5" fmla="*/ 0 h 147"/>
                <a:gd name="T6" fmla="*/ 22 w 178"/>
                <a:gd name="T7" fmla="*/ 10 h 147"/>
                <a:gd name="T8" fmla="*/ 22 w 178"/>
                <a:gd name="T9" fmla="*/ 18 h 147"/>
                <a:gd name="T10" fmla="*/ 13 w 178"/>
                <a:gd name="T11" fmla="*/ 26 h 147"/>
                <a:gd name="T12" fmla="*/ 11 w 178"/>
                <a:gd name="T13" fmla="*/ 32 h 147"/>
                <a:gd name="T14" fmla="*/ 13 w 178"/>
                <a:gd name="T15" fmla="*/ 43 h 147"/>
                <a:gd name="T16" fmla="*/ 18 w 178"/>
                <a:gd name="T17" fmla="*/ 51 h 147"/>
                <a:gd name="T18" fmla="*/ 3 w 178"/>
                <a:gd name="T19" fmla="*/ 56 h 147"/>
                <a:gd name="T20" fmla="*/ 0 w 178"/>
                <a:gd name="T21" fmla="*/ 76 h 147"/>
                <a:gd name="T22" fmla="*/ 3 w 178"/>
                <a:gd name="T23" fmla="*/ 94 h 147"/>
                <a:gd name="T24" fmla="*/ 14 w 178"/>
                <a:gd name="T25" fmla="*/ 99 h 147"/>
                <a:gd name="T26" fmla="*/ 22 w 178"/>
                <a:gd name="T27" fmla="*/ 101 h 147"/>
                <a:gd name="T28" fmla="*/ 25 w 178"/>
                <a:gd name="T29" fmla="*/ 108 h 147"/>
                <a:gd name="T30" fmla="*/ 32 w 178"/>
                <a:gd name="T31" fmla="*/ 123 h 147"/>
                <a:gd name="T32" fmla="*/ 34 w 178"/>
                <a:gd name="T33" fmla="*/ 135 h 147"/>
                <a:gd name="T34" fmla="*/ 33 w 178"/>
                <a:gd name="T35" fmla="*/ 139 h 147"/>
                <a:gd name="T36" fmla="*/ 34 w 178"/>
                <a:gd name="T37" fmla="*/ 141 h 147"/>
                <a:gd name="T38" fmla="*/ 39 w 178"/>
                <a:gd name="T39" fmla="*/ 141 h 147"/>
                <a:gd name="T40" fmla="*/ 52 w 178"/>
                <a:gd name="T41" fmla="*/ 141 h 147"/>
                <a:gd name="T42" fmla="*/ 58 w 178"/>
                <a:gd name="T43" fmla="*/ 138 h 147"/>
                <a:gd name="T44" fmla="*/ 72 w 178"/>
                <a:gd name="T45" fmla="*/ 128 h 147"/>
                <a:gd name="T46" fmla="*/ 82 w 178"/>
                <a:gd name="T47" fmla="*/ 139 h 147"/>
                <a:gd name="T48" fmla="*/ 93 w 178"/>
                <a:gd name="T49" fmla="*/ 136 h 147"/>
                <a:gd name="T50" fmla="*/ 107 w 178"/>
                <a:gd name="T51" fmla="*/ 140 h 147"/>
                <a:gd name="T52" fmla="*/ 123 w 178"/>
                <a:gd name="T53" fmla="*/ 143 h 147"/>
                <a:gd name="T54" fmla="*/ 135 w 178"/>
                <a:gd name="T55" fmla="*/ 136 h 147"/>
                <a:gd name="T56" fmla="*/ 151 w 178"/>
                <a:gd name="T57" fmla="*/ 137 h 147"/>
                <a:gd name="T58" fmla="*/ 162 w 178"/>
                <a:gd name="T59" fmla="*/ 135 h 147"/>
                <a:gd name="T60" fmla="*/ 176 w 178"/>
                <a:gd name="T61" fmla="*/ 137 h 147"/>
                <a:gd name="T62" fmla="*/ 172 w 178"/>
                <a:gd name="T63" fmla="*/ 130 h 147"/>
                <a:gd name="T64" fmla="*/ 171 w 178"/>
                <a:gd name="T65" fmla="*/ 125 h 147"/>
                <a:gd name="T66" fmla="*/ 170 w 178"/>
                <a:gd name="T67" fmla="*/ 116 h 147"/>
                <a:gd name="T68" fmla="*/ 169 w 178"/>
                <a:gd name="T69" fmla="*/ 99 h 147"/>
                <a:gd name="T70" fmla="*/ 169 w 178"/>
                <a:gd name="T71" fmla="*/ 89 h 147"/>
                <a:gd name="T72" fmla="*/ 158 w 178"/>
                <a:gd name="T73" fmla="*/ 82 h 147"/>
                <a:gd name="T74" fmla="*/ 160 w 178"/>
                <a:gd name="T75" fmla="*/ 79 h 147"/>
                <a:gd name="T76" fmla="*/ 162 w 178"/>
                <a:gd name="T77" fmla="*/ 68 h 147"/>
                <a:gd name="T78" fmla="*/ 166 w 178"/>
                <a:gd name="T79" fmla="*/ 59 h 147"/>
                <a:gd name="T80" fmla="*/ 161 w 178"/>
                <a:gd name="T81" fmla="*/ 52 h 147"/>
                <a:gd name="T82" fmla="*/ 150 w 178"/>
                <a:gd name="T83" fmla="*/ 49 h 147"/>
                <a:gd name="T84" fmla="*/ 129 w 178"/>
                <a:gd name="T85" fmla="*/ 48 h 147"/>
                <a:gd name="T86" fmla="*/ 119 w 178"/>
                <a:gd name="T87" fmla="*/ 45 h 147"/>
                <a:gd name="T88" fmla="*/ 102 w 178"/>
                <a:gd name="T89" fmla="*/ 31 h 147"/>
                <a:gd name="T90" fmla="*/ 89 w 178"/>
                <a:gd name="T91" fmla="*/ 29 h 147"/>
                <a:gd name="T92" fmla="*/ 79 w 178"/>
                <a:gd name="T93" fmla="*/ 28 h 147"/>
                <a:gd name="T94" fmla="*/ 60 w 178"/>
                <a:gd name="T95" fmla="*/ 32 h 147"/>
                <a:gd name="T96" fmla="*/ 59 w 178"/>
                <a:gd name="T97" fmla="*/ 21 h 147"/>
                <a:gd name="T98" fmla="*/ 48 w 178"/>
                <a:gd name="T99" fmla="*/ 1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8" h="147">
                  <a:moveTo>
                    <a:pt x="48" y="5"/>
                  </a:moveTo>
                  <a:cubicBezTo>
                    <a:pt x="41" y="5"/>
                    <a:pt x="41" y="5"/>
                    <a:pt x="41" y="5"/>
                  </a:cubicBezTo>
                  <a:cubicBezTo>
                    <a:pt x="39" y="4"/>
                    <a:pt x="35" y="5"/>
                    <a:pt x="33" y="4"/>
                  </a:cubicBezTo>
                  <a:cubicBezTo>
                    <a:pt x="32" y="3"/>
                    <a:pt x="33" y="2"/>
                    <a:pt x="30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1" y="0"/>
                    <a:pt x="20" y="0"/>
                  </a:cubicBezTo>
                  <a:cubicBezTo>
                    <a:pt x="19" y="0"/>
                    <a:pt x="20" y="3"/>
                    <a:pt x="20" y="3"/>
                  </a:cubicBezTo>
                  <a:cubicBezTo>
                    <a:pt x="21" y="6"/>
                    <a:pt x="20" y="7"/>
                    <a:pt x="22" y="10"/>
                  </a:cubicBezTo>
                  <a:cubicBezTo>
                    <a:pt x="23" y="11"/>
                    <a:pt x="23" y="14"/>
                    <a:pt x="23" y="15"/>
                  </a:cubicBezTo>
                  <a:cubicBezTo>
                    <a:pt x="23" y="17"/>
                    <a:pt x="23" y="17"/>
                    <a:pt x="22" y="18"/>
                  </a:cubicBezTo>
                  <a:cubicBezTo>
                    <a:pt x="21" y="20"/>
                    <a:pt x="22" y="23"/>
                    <a:pt x="20" y="23"/>
                  </a:cubicBezTo>
                  <a:cubicBezTo>
                    <a:pt x="18" y="24"/>
                    <a:pt x="15" y="24"/>
                    <a:pt x="13" y="26"/>
                  </a:cubicBezTo>
                  <a:cubicBezTo>
                    <a:pt x="13" y="26"/>
                    <a:pt x="10" y="27"/>
                    <a:pt x="12" y="27"/>
                  </a:cubicBezTo>
                  <a:cubicBezTo>
                    <a:pt x="13" y="28"/>
                    <a:pt x="11" y="31"/>
                    <a:pt x="11" y="32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1" y="41"/>
                    <a:pt x="10" y="42"/>
                    <a:pt x="13" y="43"/>
                  </a:cubicBezTo>
                  <a:cubicBezTo>
                    <a:pt x="13" y="44"/>
                    <a:pt x="17" y="45"/>
                    <a:pt x="16" y="46"/>
                  </a:cubicBezTo>
                  <a:cubicBezTo>
                    <a:pt x="13" y="49"/>
                    <a:pt x="16" y="48"/>
                    <a:pt x="18" y="51"/>
                  </a:cubicBezTo>
                  <a:cubicBezTo>
                    <a:pt x="20" y="54"/>
                    <a:pt x="9" y="54"/>
                    <a:pt x="8" y="55"/>
                  </a:cubicBezTo>
                  <a:cubicBezTo>
                    <a:pt x="6" y="56"/>
                    <a:pt x="5" y="56"/>
                    <a:pt x="3" y="56"/>
                  </a:cubicBezTo>
                  <a:cubicBezTo>
                    <a:pt x="1" y="57"/>
                    <a:pt x="1" y="60"/>
                    <a:pt x="0" y="62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81"/>
                    <a:pt x="5" y="81"/>
                    <a:pt x="4" y="86"/>
                  </a:cubicBezTo>
                  <a:cubicBezTo>
                    <a:pt x="3" y="90"/>
                    <a:pt x="2" y="89"/>
                    <a:pt x="3" y="94"/>
                  </a:cubicBezTo>
                  <a:cubicBezTo>
                    <a:pt x="4" y="95"/>
                    <a:pt x="6" y="96"/>
                    <a:pt x="7" y="98"/>
                  </a:cubicBezTo>
                  <a:cubicBezTo>
                    <a:pt x="9" y="103"/>
                    <a:pt x="10" y="101"/>
                    <a:pt x="14" y="99"/>
                  </a:cubicBezTo>
                  <a:cubicBezTo>
                    <a:pt x="17" y="98"/>
                    <a:pt x="16" y="98"/>
                    <a:pt x="18" y="100"/>
                  </a:cubicBezTo>
                  <a:cubicBezTo>
                    <a:pt x="19" y="101"/>
                    <a:pt x="21" y="101"/>
                    <a:pt x="22" y="101"/>
                  </a:cubicBezTo>
                  <a:cubicBezTo>
                    <a:pt x="22" y="105"/>
                    <a:pt x="22" y="105"/>
                    <a:pt x="22" y="105"/>
                  </a:cubicBezTo>
                  <a:cubicBezTo>
                    <a:pt x="22" y="108"/>
                    <a:pt x="25" y="107"/>
                    <a:pt x="25" y="108"/>
                  </a:cubicBezTo>
                  <a:cubicBezTo>
                    <a:pt x="26" y="111"/>
                    <a:pt x="26" y="115"/>
                    <a:pt x="27" y="117"/>
                  </a:cubicBezTo>
                  <a:cubicBezTo>
                    <a:pt x="28" y="120"/>
                    <a:pt x="31" y="120"/>
                    <a:pt x="32" y="123"/>
                  </a:cubicBezTo>
                  <a:cubicBezTo>
                    <a:pt x="32" y="124"/>
                    <a:pt x="31" y="126"/>
                    <a:pt x="32" y="128"/>
                  </a:cubicBezTo>
                  <a:cubicBezTo>
                    <a:pt x="33" y="130"/>
                    <a:pt x="36" y="132"/>
                    <a:pt x="34" y="135"/>
                  </a:cubicBezTo>
                  <a:cubicBezTo>
                    <a:pt x="33" y="136"/>
                    <a:pt x="32" y="136"/>
                    <a:pt x="31" y="137"/>
                  </a:cubicBezTo>
                  <a:cubicBezTo>
                    <a:pt x="30" y="139"/>
                    <a:pt x="32" y="139"/>
                    <a:pt x="33" y="139"/>
                  </a:cubicBezTo>
                  <a:cubicBezTo>
                    <a:pt x="34" y="141"/>
                    <a:pt x="34" y="141"/>
                    <a:pt x="34" y="141"/>
                  </a:cubicBezTo>
                  <a:cubicBezTo>
                    <a:pt x="34" y="141"/>
                    <a:pt x="34" y="141"/>
                    <a:pt x="34" y="141"/>
                  </a:cubicBezTo>
                  <a:cubicBezTo>
                    <a:pt x="36" y="141"/>
                    <a:pt x="36" y="139"/>
                    <a:pt x="38" y="139"/>
                  </a:cubicBezTo>
                  <a:cubicBezTo>
                    <a:pt x="39" y="139"/>
                    <a:pt x="39" y="140"/>
                    <a:pt x="39" y="141"/>
                  </a:cubicBezTo>
                  <a:cubicBezTo>
                    <a:pt x="40" y="143"/>
                    <a:pt x="45" y="142"/>
                    <a:pt x="47" y="143"/>
                  </a:cubicBezTo>
                  <a:cubicBezTo>
                    <a:pt x="49" y="143"/>
                    <a:pt x="51" y="143"/>
                    <a:pt x="52" y="141"/>
                  </a:cubicBezTo>
                  <a:cubicBezTo>
                    <a:pt x="53" y="140"/>
                    <a:pt x="54" y="139"/>
                    <a:pt x="54" y="137"/>
                  </a:cubicBezTo>
                  <a:cubicBezTo>
                    <a:pt x="55" y="136"/>
                    <a:pt x="57" y="138"/>
                    <a:pt x="58" y="138"/>
                  </a:cubicBezTo>
                  <a:cubicBezTo>
                    <a:pt x="60" y="138"/>
                    <a:pt x="63" y="136"/>
                    <a:pt x="65" y="135"/>
                  </a:cubicBezTo>
                  <a:cubicBezTo>
                    <a:pt x="67" y="134"/>
                    <a:pt x="71" y="127"/>
                    <a:pt x="72" y="128"/>
                  </a:cubicBezTo>
                  <a:cubicBezTo>
                    <a:pt x="75" y="130"/>
                    <a:pt x="79" y="129"/>
                    <a:pt x="80" y="132"/>
                  </a:cubicBezTo>
                  <a:cubicBezTo>
                    <a:pt x="81" y="134"/>
                    <a:pt x="82" y="137"/>
                    <a:pt x="82" y="139"/>
                  </a:cubicBezTo>
                  <a:cubicBezTo>
                    <a:pt x="82" y="141"/>
                    <a:pt x="85" y="141"/>
                    <a:pt x="87" y="142"/>
                  </a:cubicBezTo>
                  <a:cubicBezTo>
                    <a:pt x="91" y="143"/>
                    <a:pt x="90" y="135"/>
                    <a:pt x="93" y="136"/>
                  </a:cubicBezTo>
                  <a:cubicBezTo>
                    <a:pt x="97" y="139"/>
                    <a:pt x="95" y="140"/>
                    <a:pt x="101" y="139"/>
                  </a:cubicBezTo>
                  <a:cubicBezTo>
                    <a:pt x="104" y="138"/>
                    <a:pt x="104" y="139"/>
                    <a:pt x="107" y="140"/>
                  </a:cubicBezTo>
                  <a:cubicBezTo>
                    <a:pt x="110" y="141"/>
                    <a:pt x="110" y="143"/>
                    <a:pt x="113" y="144"/>
                  </a:cubicBezTo>
                  <a:cubicBezTo>
                    <a:pt x="114" y="144"/>
                    <a:pt x="121" y="143"/>
                    <a:pt x="123" y="143"/>
                  </a:cubicBezTo>
                  <a:cubicBezTo>
                    <a:pt x="129" y="144"/>
                    <a:pt x="125" y="147"/>
                    <a:pt x="130" y="142"/>
                  </a:cubicBezTo>
                  <a:cubicBezTo>
                    <a:pt x="134" y="138"/>
                    <a:pt x="128" y="137"/>
                    <a:pt x="135" y="136"/>
                  </a:cubicBezTo>
                  <a:cubicBezTo>
                    <a:pt x="137" y="136"/>
                    <a:pt x="140" y="135"/>
                    <a:pt x="140" y="139"/>
                  </a:cubicBezTo>
                  <a:cubicBezTo>
                    <a:pt x="140" y="142"/>
                    <a:pt x="148" y="137"/>
                    <a:pt x="151" y="137"/>
                  </a:cubicBezTo>
                  <a:cubicBezTo>
                    <a:pt x="156" y="138"/>
                    <a:pt x="155" y="142"/>
                    <a:pt x="160" y="137"/>
                  </a:cubicBezTo>
                  <a:cubicBezTo>
                    <a:pt x="161" y="137"/>
                    <a:pt x="162" y="134"/>
                    <a:pt x="162" y="135"/>
                  </a:cubicBezTo>
                  <a:cubicBezTo>
                    <a:pt x="164" y="136"/>
                    <a:pt x="171" y="142"/>
                    <a:pt x="172" y="141"/>
                  </a:cubicBezTo>
                  <a:cubicBezTo>
                    <a:pt x="173" y="141"/>
                    <a:pt x="178" y="138"/>
                    <a:pt x="176" y="137"/>
                  </a:cubicBezTo>
                  <a:cubicBezTo>
                    <a:pt x="174" y="137"/>
                    <a:pt x="171" y="136"/>
                    <a:pt x="171" y="133"/>
                  </a:cubicBezTo>
                  <a:cubicBezTo>
                    <a:pt x="172" y="130"/>
                    <a:pt x="172" y="130"/>
                    <a:pt x="172" y="130"/>
                  </a:cubicBezTo>
                  <a:cubicBezTo>
                    <a:pt x="172" y="130"/>
                    <a:pt x="172" y="130"/>
                    <a:pt x="172" y="130"/>
                  </a:cubicBezTo>
                  <a:cubicBezTo>
                    <a:pt x="172" y="129"/>
                    <a:pt x="172" y="127"/>
                    <a:pt x="171" y="125"/>
                  </a:cubicBezTo>
                  <a:cubicBezTo>
                    <a:pt x="171" y="122"/>
                    <a:pt x="169" y="121"/>
                    <a:pt x="168" y="119"/>
                  </a:cubicBezTo>
                  <a:cubicBezTo>
                    <a:pt x="167" y="118"/>
                    <a:pt x="169" y="117"/>
                    <a:pt x="170" y="116"/>
                  </a:cubicBezTo>
                  <a:cubicBezTo>
                    <a:pt x="172" y="114"/>
                    <a:pt x="173" y="113"/>
                    <a:pt x="172" y="111"/>
                  </a:cubicBezTo>
                  <a:cubicBezTo>
                    <a:pt x="172" y="106"/>
                    <a:pt x="171" y="103"/>
                    <a:pt x="169" y="99"/>
                  </a:cubicBezTo>
                  <a:cubicBezTo>
                    <a:pt x="167" y="96"/>
                    <a:pt x="173" y="95"/>
                    <a:pt x="173" y="91"/>
                  </a:cubicBezTo>
                  <a:cubicBezTo>
                    <a:pt x="174" y="90"/>
                    <a:pt x="170" y="88"/>
                    <a:pt x="169" y="89"/>
                  </a:cubicBezTo>
                  <a:cubicBezTo>
                    <a:pt x="164" y="90"/>
                    <a:pt x="162" y="92"/>
                    <a:pt x="160" y="86"/>
                  </a:cubicBezTo>
                  <a:cubicBezTo>
                    <a:pt x="160" y="85"/>
                    <a:pt x="158" y="82"/>
                    <a:pt x="158" y="82"/>
                  </a:cubicBezTo>
                  <a:cubicBezTo>
                    <a:pt x="159" y="81"/>
                    <a:pt x="160" y="81"/>
                    <a:pt x="160" y="81"/>
                  </a:cubicBezTo>
                  <a:cubicBezTo>
                    <a:pt x="161" y="80"/>
                    <a:pt x="160" y="79"/>
                    <a:pt x="160" y="79"/>
                  </a:cubicBezTo>
                  <a:cubicBezTo>
                    <a:pt x="158" y="75"/>
                    <a:pt x="158" y="74"/>
                    <a:pt x="158" y="70"/>
                  </a:cubicBezTo>
                  <a:cubicBezTo>
                    <a:pt x="160" y="70"/>
                    <a:pt x="162" y="69"/>
                    <a:pt x="162" y="68"/>
                  </a:cubicBezTo>
                  <a:cubicBezTo>
                    <a:pt x="162" y="66"/>
                    <a:pt x="162" y="65"/>
                    <a:pt x="163" y="66"/>
                  </a:cubicBezTo>
                  <a:cubicBezTo>
                    <a:pt x="167" y="66"/>
                    <a:pt x="165" y="62"/>
                    <a:pt x="166" y="59"/>
                  </a:cubicBezTo>
                  <a:cubicBezTo>
                    <a:pt x="166" y="58"/>
                    <a:pt x="168" y="57"/>
                    <a:pt x="167" y="55"/>
                  </a:cubicBezTo>
                  <a:cubicBezTo>
                    <a:pt x="167" y="53"/>
                    <a:pt x="162" y="52"/>
                    <a:pt x="161" y="52"/>
                  </a:cubicBezTo>
                  <a:cubicBezTo>
                    <a:pt x="160" y="51"/>
                    <a:pt x="159" y="50"/>
                    <a:pt x="157" y="49"/>
                  </a:cubicBezTo>
                  <a:cubicBezTo>
                    <a:pt x="156" y="49"/>
                    <a:pt x="152" y="49"/>
                    <a:pt x="150" y="49"/>
                  </a:cubicBezTo>
                  <a:cubicBezTo>
                    <a:pt x="146" y="50"/>
                    <a:pt x="141" y="50"/>
                    <a:pt x="139" y="45"/>
                  </a:cubicBezTo>
                  <a:cubicBezTo>
                    <a:pt x="138" y="42"/>
                    <a:pt x="131" y="48"/>
                    <a:pt x="129" y="48"/>
                  </a:cubicBezTo>
                  <a:cubicBezTo>
                    <a:pt x="127" y="49"/>
                    <a:pt x="122" y="48"/>
                    <a:pt x="120" y="47"/>
                  </a:cubicBezTo>
                  <a:cubicBezTo>
                    <a:pt x="119" y="46"/>
                    <a:pt x="120" y="45"/>
                    <a:pt x="119" y="45"/>
                  </a:cubicBezTo>
                  <a:cubicBezTo>
                    <a:pt x="113" y="45"/>
                    <a:pt x="108" y="45"/>
                    <a:pt x="102" y="44"/>
                  </a:cubicBezTo>
                  <a:cubicBezTo>
                    <a:pt x="101" y="43"/>
                    <a:pt x="101" y="33"/>
                    <a:pt x="102" y="31"/>
                  </a:cubicBezTo>
                  <a:cubicBezTo>
                    <a:pt x="103" y="29"/>
                    <a:pt x="99" y="28"/>
                    <a:pt x="99" y="26"/>
                  </a:cubicBezTo>
                  <a:cubicBezTo>
                    <a:pt x="96" y="26"/>
                    <a:pt x="93" y="29"/>
                    <a:pt x="89" y="29"/>
                  </a:cubicBezTo>
                  <a:cubicBezTo>
                    <a:pt x="87" y="29"/>
                    <a:pt x="85" y="30"/>
                    <a:pt x="83" y="30"/>
                  </a:cubicBezTo>
                  <a:cubicBezTo>
                    <a:pt x="81" y="30"/>
                    <a:pt x="81" y="29"/>
                    <a:pt x="79" y="28"/>
                  </a:cubicBezTo>
                  <a:cubicBezTo>
                    <a:pt x="76" y="27"/>
                    <a:pt x="71" y="29"/>
                    <a:pt x="67" y="29"/>
                  </a:cubicBezTo>
                  <a:cubicBezTo>
                    <a:pt x="64" y="29"/>
                    <a:pt x="63" y="31"/>
                    <a:pt x="60" y="32"/>
                  </a:cubicBezTo>
                  <a:cubicBezTo>
                    <a:pt x="58" y="33"/>
                    <a:pt x="57" y="29"/>
                    <a:pt x="55" y="27"/>
                  </a:cubicBezTo>
                  <a:cubicBezTo>
                    <a:pt x="51" y="24"/>
                    <a:pt x="58" y="23"/>
                    <a:pt x="59" y="21"/>
                  </a:cubicBezTo>
                  <a:cubicBezTo>
                    <a:pt x="64" y="15"/>
                    <a:pt x="51" y="17"/>
                    <a:pt x="50" y="12"/>
                  </a:cubicBezTo>
                  <a:cubicBezTo>
                    <a:pt x="50" y="11"/>
                    <a:pt x="49" y="11"/>
                    <a:pt x="48" y="10"/>
                  </a:cubicBezTo>
                  <a:cubicBezTo>
                    <a:pt x="48" y="8"/>
                    <a:pt x="48" y="7"/>
                    <a:pt x="48" y="5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5"/>
            <p:cNvSpPr>
              <a:spLocks/>
            </p:cNvSpPr>
            <p:nvPr/>
          </p:nvSpPr>
          <p:spPr bwMode="auto">
            <a:xfrm>
              <a:off x="7486652" y="2590804"/>
              <a:ext cx="1176338" cy="681038"/>
            </a:xfrm>
            <a:custGeom>
              <a:avLst/>
              <a:gdLst>
                <a:gd name="T0" fmla="*/ 300 w 313"/>
                <a:gd name="T1" fmla="*/ 37 h 181"/>
                <a:gd name="T2" fmla="*/ 284 w 313"/>
                <a:gd name="T3" fmla="*/ 50 h 181"/>
                <a:gd name="T4" fmla="*/ 290 w 313"/>
                <a:gd name="T5" fmla="*/ 63 h 181"/>
                <a:gd name="T6" fmla="*/ 295 w 313"/>
                <a:gd name="T7" fmla="*/ 75 h 181"/>
                <a:gd name="T8" fmla="*/ 289 w 313"/>
                <a:gd name="T9" fmla="*/ 84 h 181"/>
                <a:gd name="T10" fmla="*/ 284 w 313"/>
                <a:gd name="T11" fmla="*/ 92 h 181"/>
                <a:gd name="T12" fmla="*/ 274 w 313"/>
                <a:gd name="T13" fmla="*/ 107 h 181"/>
                <a:gd name="T14" fmla="*/ 291 w 313"/>
                <a:gd name="T15" fmla="*/ 112 h 181"/>
                <a:gd name="T16" fmla="*/ 292 w 313"/>
                <a:gd name="T17" fmla="*/ 127 h 181"/>
                <a:gd name="T18" fmla="*/ 302 w 313"/>
                <a:gd name="T19" fmla="*/ 129 h 181"/>
                <a:gd name="T20" fmla="*/ 296 w 313"/>
                <a:gd name="T21" fmla="*/ 141 h 181"/>
                <a:gd name="T22" fmla="*/ 277 w 313"/>
                <a:gd name="T23" fmla="*/ 159 h 181"/>
                <a:gd name="T24" fmla="*/ 272 w 313"/>
                <a:gd name="T25" fmla="*/ 158 h 181"/>
                <a:gd name="T26" fmla="*/ 267 w 313"/>
                <a:gd name="T27" fmla="*/ 149 h 181"/>
                <a:gd name="T28" fmla="*/ 256 w 313"/>
                <a:gd name="T29" fmla="*/ 129 h 181"/>
                <a:gd name="T30" fmla="*/ 249 w 313"/>
                <a:gd name="T31" fmla="*/ 127 h 181"/>
                <a:gd name="T32" fmla="*/ 252 w 313"/>
                <a:gd name="T33" fmla="*/ 138 h 181"/>
                <a:gd name="T34" fmla="*/ 240 w 313"/>
                <a:gd name="T35" fmla="*/ 144 h 181"/>
                <a:gd name="T36" fmla="*/ 230 w 313"/>
                <a:gd name="T37" fmla="*/ 147 h 181"/>
                <a:gd name="T38" fmla="*/ 221 w 313"/>
                <a:gd name="T39" fmla="*/ 149 h 181"/>
                <a:gd name="T40" fmla="*/ 187 w 313"/>
                <a:gd name="T41" fmla="*/ 146 h 181"/>
                <a:gd name="T42" fmla="*/ 177 w 313"/>
                <a:gd name="T43" fmla="*/ 154 h 181"/>
                <a:gd name="T44" fmla="*/ 167 w 313"/>
                <a:gd name="T45" fmla="*/ 161 h 181"/>
                <a:gd name="T46" fmla="*/ 158 w 313"/>
                <a:gd name="T47" fmla="*/ 173 h 181"/>
                <a:gd name="T48" fmla="*/ 123 w 313"/>
                <a:gd name="T49" fmla="*/ 171 h 181"/>
                <a:gd name="T50" fmla="*/ 110 w 313"/>
                <a:gd name="T51" fmla="*/ 164 h 181"/>
                <a:gd name="T52" fmla="*/ 102 w 313"/>
                <a:gd name="T53" fmla="*/ 156 h 181"/>
                <a:gd name="T54" fmla="*/ 72 w 313"/>
                <a:gd name="T55" fmla="*/ 172 h 181"/>
                <a:gd name="T56" fmla="*/ 53 w 313"/>
                <a:gd name="T57" fmla="*/ 168 h 181"/>
                <a:gd name="T58" fmla="*/ 34 w 313"/>
                <a:gd name="T59" fmla="*/ 170 h 181"/>
                <a:gd name="T60" fmla="*/ 25 w 313"/>
                <a:gd name="T61" fmla="*/ 174 h 181"/>
                <a:gd name="T62" fmla="*/ 20 w 313"/>
                <a:gd name="T63" fmla="*/ 178 h 181"/>
                <a:gd name="T64" fmla="*/ 12 w 313"/>
                <a:gd name="T65" fmla="*/ 175 h 181"/>
                <a:gd name="T66" fmla="*/ 2 w 313"/>
                <a:gd name="T67" fmla="*/ 166 h 181"/>
                <a:gd name="T68" fmla="*/ 4 w 313"/>
                <a:gd name="T69" fmla="*/ 144 h 181"/>
                <a:gd name="T70" fmla="*/ 10 w 313"/>
                <a:gd name="T71" fmla="*/ 125 h 181"/>
                <a:gd name="T72" fmla="*/ 28 w 313"/>
                <a:gd name="T73" fmla="*/ 102 h 181"/>
                <a:gd name="T74" fmla="*/ 16 w 313"/>
                <a:gd name="T75" fmla="*/ 89 h 181"/>
                <a:gd name="T76" fmla="*/ 12 w 313"/>
                <a:gd name="T77" fmla="*/ 70 h 181"/>
                <a:gd name="T78" fmla="*/ 31 w 313"/>
                <a:gd name="T79" fmla="*/ 48 h 181"/>
                <a:gd name="T80" fmla="*/ 54 w 313"/>
                <a:gd name="T81" fmla="*/ 47 h 181"/>
                <a:gd name="T82" fmla="*/ 77 w 313"/>
                <a:gd name="T83" fmla="*/ 35 h 181"/>
                <a:gd name="T84" fmla="*/ 87 w 313"/>
                <a:gd name="T85" fmla="*/ 20 h 181"/>
                <a:gd name="T86" fmla="*/ 105 w 313"/>
                <a:gd name="T87" fmla="*/ 15 h 181"/>
                <a:gd name="T88" fmla="*/ 140 w 313"/>
                <a:gd name="T89" fmla="*/ 2 h 181"/>
                <a:gd name="T90" fmla="*/ 197 w 313"/>
                <a:gd name="T91" fmla="*/ 17 h 181"/>
                <a:gd name="T92" fmla="*/ 226 w 313"/>
                <a:gd name="T93" fmla="*/ 14 h 181"/>
                <a:gd name="T94" fmla="*/ 271 w 313"/>
                <a:gd name="T95" fmla="*/ 25 h 181"/>
                <a:gd name="T96" fmla="*/ 313 w 313"/>
                <a:gd name="T97" fmla="*/ 3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3" h="181">
                  <a:moveTo>
                    <a:pt x="313" y="33"/>
                  </a:moveTo>
                  <a:cubicBezTo>
                    <a:pt x="307" y="36"/>
                    <a:pt x="307" y="36"/>
                    <a:pt x="307" y="36"/>
                  </a:cubicBezTo>
                  <a:cubicBezTo>
                    <a:pt x="305" y="39"/>
                    <a:pt x="301" y="35"/>
                    <a:pt x="300" y="37"/>
                  </a:cubicBezTo>
                  <a:cubicBezTo>
                    <a:pt x="298" y="38"/>
                    <a:pt x="292" y="39"/>
                    <a:pt x="293" y="41"/>
                  </a:cubicBezTo>
                  <a:cubicBezTo>
                    <a:pt x="294" y="44"/>
                    <a:pt x="291" y="52"/>
                    <a:pt x="288" y="50"/>
                  </a:cubicBezTo>
                  <a:cubicBezTo>
                    <a:pt x="287" y="50"/>
                    <a:pt x="286" y="49"/>
                    <a:pt x="284" y="50"/>
                  </a:cubicBezTo>
                  <a:cubicBezTo>
                    <a:pt x="284" y="51"/>
                    <a:pt x="287" y="53"/>
                    <a:pt x="288" y="53"/>
                  </a:cubicBezTo>
                  <a:cubicBezTo>
                    <a:pt x="289" y="54"/>
                    <a:pt x="289" y="56"/>
                    <a:pt x="290" y="57"/>
                  </a:cubicBezTo>
                  <a:cubicBezTo>
                    <a:pt x="291" y="58"/>
                    <a:pt x="290" y="60"/>
                    <a:pt x="290" y="63"/>
                  </a:cubicBezTo>
                  <a:cubicBezTo>
                    <a:pt x="291" y="64"/>
                    <a:pt x="291" y="67"/>
                    <a:pt x="293" y="68"/>
                  </a:cubicBezTo>
                  <a:cubicBezTo>
                    <a:pt x="295" y="70"/>
                    <a:pt x="297" y="70"/>
                    <a:pt x="298" y="73"/>
                  </a:cubicBezTo>
                  <a:cubicBezTo>
                    <a:pt x="298" y="74"/>
                    <a:pt x="296" y="75"/>
                    <a:pt x="295" y="75"/>
                  </a:cubicBezTo>
                  <a:cubicBezTo>
                    <a:pt x="293" y="76"/>
                    <a:pt x="293" y="77"/>
                    <a:pt x="292" y="79"/>
                  </a:cubicBezTo>
                  <a:cubicBezTo>
                    <a:pt x="293" y="80"/>
                    <a:pt x="292" y="82"/>
                    <a:pt x="292" y="84"/>
                  </a:cubicBezTo>
                  <a:cubicBezTo>
                    <a:pt x="291" y="84"/>
                    <a:pt x="290" y="84"/>
                    <a:pt x="289" y="84"/>
                  </a:cubicBezTo>
                  <a:cubicBezTo>
                    <a:pt x="288" y="84"/>
                    <a:pt x="289" y="88"/>
                    <a:pt x="288" y="90"/>
                  </a:cubicBezTo>
                  <a:cubicBezTo>
                    <a:pt x="288" y="90"/>
                    <a:pt x="287" y="90"/>
                    <a:pt x="287" y="90"/>
                  </a:cubicBezTo>
                  <a:cubicBezTo>
                    <a:pt x="286" y="91"/>
                    <a:pt x="287" y="92"/>
                    <a:pt x="284" y="92"/>
                  </a:cubicBezTo>
                  <a:cubicBezTo>
                    <a:pt x="282" y="92"/>
                    <a:pt x="282" y="96"/>
                    <a:pt x="280" y="97"/>
                  </a:cubicBezTo>
                  <a:cubicBezTo>
                    <a:pt x="278" y="99"/>
                    <a:pt x="276" y="97"/>
                    <a:pt x="274" y="98"/>
                  </a:cubicBezTo>
                  <a:cubicBezTo>
                    <a:pt x="274" y="101"/>
                    <a:pt x="274" y="104"/>
                    <a:pt x="274" y="107"/>
                  </a:cubicBezTo>
                  <a:cubicBezTo>
                    <a:pt x="275" y="108"/>
                    <a:pt x="281" y="106"/>
                    <a:pt x="283" y="105"/>
                  </a:cubicBezTo>
                  <a:cubicBezTo>
                    <a:pt x="285" y="104"/>
                    <a:pt x="292" y="102"/>
                    <a:pt x="293" y="107"/>
                  </a:cubicBezTo>
                  <a:cubicBezTo>
                    <a:pt x="293" y="109"/>
                    <a:pt x="292" y="110"/>
                    <a:pt x="291" y="112"/>
                  </a:cubicBezTo>
                  <a:cubicBezTo>
                    <a:pt x="290" y="114"/>
                    <a:pt x="290" y="118"/>
                    <a:pt x="290" y="120"/>
                  </a:cubicBezTo>
                  <a:cubicBezTo>
                    <a:pt x="290" y="123"/>
                    <a:pt x="290" y="125"/>
                    <a:pt x="290" y="127"/>
                  </a:cubicBezTo>
                  <a:cubicBezTo>
                    <a:pt x="291" y="127"/>
                    <a:pt x="292" y="129"/>
                    <a:pt x="292" y="127"/>
                  </a:cubicBezTo>
                  <a:cubicBezTo>
                    <a:pt x="292" y="125"/>
                    <a:pt x="293" y="124"/>
                    <a:pt x="293" y="123"/>
                  </a:cubicBezTo>
                  <a:cubicBezTo>
                    <a:pt x="294" y="123"/>
                    <a:pt x="298" y="125"/>
                    <a:pt x="298" y="126"/>
                  </a:cubicBezTo>
                  <a:cubicBezTo>
                    <a:pt x="298" y="129"/>
                    <a:pt x="300" y="128"/>
                    <a:pt x="302" y="129"/>
                  </a:cubicBezTo>
                  <a:cubicBezTo>
                    <a:pt x="303" y="129"/>
                    <a:pt x="304" y="132"/>
                    <a:pt x="303" y="132"/>
                  </a:cubicBezTo>
                  <a:cubicBezTo>
                    <a:pt x="303" y="132"/>
                    <a:pt x="300" y="134"/>
                    <a:pt x="300" y="134"/>
                  </a:cubicBezTo>
                  <a:cubicBezTo>
                    <a:pt x="298" y="136"/>
                    <a:pt x="298" y="140"/>
                    <a:pt x="296" y="141"/>
                  </a:cubicBezTo>
                  <a:cubicBezTo>
                    <a:pt x="290" y="144"/>
                    <a:pt x="288" y="145"/>
                    <a:pt x="284" y="150"/>
                  </a:cubicBezTo>
                  <a:cubicBezTo>
                    <a:pt x="281" y="153"/>
                    <a:pt x="279" y="155"/>
                    <a:pt x="277" y="159"/>
                  </a:cubicBezTo>
                  <a:cubicBezTo>
                    <a:pt x="277" y="159"/>
                    <a:pt x="277" y="159"/>
                    <a:pt x="277" y="159"/>
                  </a:cubicBezTo>
                  <a:cubicBezTo>
                    <a:pt x="275" y="156"/>
                    <a:pt x="275" y="156"/>
                    <a:pt x="275" y="156"/>
                  </a:cubicBezTo>
                  <a:cubicBezTo>
                    <a:pt x="274" y="156"/>
                    <a:pt x="274" y="157"/>
                    <a:pt x="273" y="157"/>
                  </a:cubicBezTo>
                  <a:cubicBezTo>
                    <a:pt x="273" y="157"/>
                    <a:pt x="272" y="158"/>
                    <a:pt x="272" y="158"/>
                  </a:cubicBezTo>
                  <a:cubicBezTo>
                    <a:pt x="271" y="158"/>
                    <a:pt x="271" y="156"/>
                    <a:pt x="271" y="156"/>
                  </a:cubicBezTo>
                  <a:cubicBezTo>
                    <a:pt x="272" y="153"/>
                    <a:pt x="270" y="152"/>
                    <a:pt x="268" y="152"/>
                  </a:cubicBezTo>
                  <a:cubicBezTo>
                    <a:pt x="266" y="152"/>
                    <a:pt x="267" y="150"/>
                    <a:pt x="267" y="149"/>
                  </a:cubicBezTo>
                  <a:cubicBezTo>
                    <a:pt x="266" y="149"/>
                    <a:pt x="265" y="148"/>
                    <a:pt x="265" y="147"/>
                  </a:cubicBezTo>
                  <a:cubicBezTo>
                    <a:pt x="263" y="144"/>
                    <a:pt x="262" y="140"/>
                    <a:pt x="260" y="136"/>
                  </a:cubicBezTo>
                  <a:cubicBezTo>
                    <a:pt x="259" y="133"/>
                    <a:pt x="260" y="130"/>
                    <a:pt x="256" y="129"/>
                  </a:cubicBezTo>
                  <a:cubicBezTo>
                    <a:pt x="255" y="128"/>
                    <a:pt x="255" y="125"/>
                    <a:pt x="256" y="124"/>
                  </a:cubicBezTo>
                  <a:cubicBezTo>
                    <a:pt x="257" y="123"/>
                    <a:pt x="256" y="123"/>
                    <a:pt x="255" y="123"/>
                  </a:cubicBezTo>
                  <a:cubicBezTo>
                    <a:pt x="251" y="123"/>
                    <a:pt x="248" y="122"/>
                    <a:pt x="249" y="127"/>
                  </a:cubicBezTo>
                  <a:cubicBezTo>
                    <a:pt x="249" y="128"/>
                    <a:pt x="251" y="130"/>
                    <a:pt x="251" y="131"/>
                  </a:cubicBezTo>
                  <a:cubicBezTo>
                    <a:pt x="252" y="132"/>
                    <a:pt x="251" y="132"/>
                    <a:pt x="250" y="133"/>
                  </a:cubicBezTo>
                  <a:cubicBezTo>
                    <a:pt x="248" y="135"/>
                    <a:pt x="252" y="136"/>
                    <a:pt x="252" y="138"/>
                  </a:cubicBezTo>
                  <a:cubicBezTo>
                    <a:pt x="253" y="139"/>
                    <a:pt x="252" y="141"/>
                    <a:pt x="251" y="142"/>
                  </a:cubicBezTo>
                  <a:cubicBezTo>
                    <a:pt x="250" y="145"/>
                    <a:pt x="248" y="141"/>
                    <a:pt x="246" y="141"/>
                  </a:cubicBezTo>
                  <a:cubicBezTo>
                    <a:pt x="244" y="140"/>
                    <a:pt x="240" y="141"/>
                    <a:pt x="240" y="144"/>
                  </a:cubicBezTo>
                  <a:cubicBezTo>
                    <a:pt x="239" y="145"/>
                    <a:pt x="240" y="149"/>
                    <a:pt x="239" y="149"/>
                  </a:cubicBezTo>
                  <a:cubicBezTo>
                    <a:pt x="239" y="149"/>
                    <a:pt x="233" y="149"/>
                    <a:pt x="232" y="148"/>
                  </a:cubicBezTo>
                  <a:cubicBezTo>
                    <a:pt x="231" y="147"/>
                    <a:pt x="232" y="147"/>
                    <a:pt x="230" y="147"/>
                  </a:cubicBezTo>
                  <a:cubicBezTo>
                    <a:pt x="226" y="147"/>
                    <a:pt x="229" y="148"/>
                    <a:pt x="228" y="150"/>
                  </a:cubicBezTo>
                  <a:cubicBezTo>
                    <a:pt x="228" y="151"/>
                    <a:pt x="224" y="151"/>
                    <a:pt x="223" y="152"/>
                  </a:cubicBezTo>
                  <a:cubicBezTo>
                    <a:pt x="222" y="152"/>
                    <a:pt x="222" y="150"/>
                    <a:pt x="221" y="149"/>
                  </a:cubicBezTo>
                  <a:cubicBezTo>
                    <a:pt x="217" y="145"/>
                    <a:pt x="206" y="150"/>
                    <a:pt x="203" y="145"/>
                  </a:cubicBezTo>
                  <a:cubicBezTo>
                    <a:pt x="200" y="140"/>
                    <a:pt x="195" y="143"/>
                    <a:pt x="192" y="143"/>
                  </a:cubicBezTo>
                  <a:cubicBezTo>
                    <a:pt x="187" y="143"/>
                    <a:pt x="189" y="146"/>
                    <a:pt x="187" y="146"/>
                  </a:cubicBezTo>
                  <a:cubicBezTo>
                    <a:pt x="186" y="146"/>
                    <a:pt x="185" y="146"/>
                    <a:pt x="185" y="147"/>
                  </a:cubicBezTo>
                  <a:cubicBezTo>
                    <a:pt x="184" y="149"/>
                    <a:pt x="182" y="151"/>
                    <a:pt x="180" y="152"/>
                  </a:cubicBezTo>
                  <a:cubicBezTo>
                    <a:pt x="179" y="153"/>
                    <a:pt x="178" y="153"/>
                    <a:pt x="177" y="154"/>
                  </a:cubicBezTo>
                  <a:cubicBezTo>
                    <a:pt x="175" y="155"/>
                    <a:pt x="174" y="157"/>
                    <a:pt x="171" y="156"/>
                  </a:cubicBezTo>
                  <a:cubicBezTo>
                    <a:pt x="169" y="159"/>
                    <a:pt x="171" y="162"/>
                    <a:pt x="170" y="163"/>
                  </a:cubicBezTo>
                  <a:cubicBezTo>
                    <a:pt x="169" y="165"/>
                    <a:pt x="167" y="162"/>
                    <a:pt x="167" y="161"/>
                  </a:cubicBezTo>
                  <a:cubicBezTo>
                    <a:pt x="166" y="160"/>
                    <a:pt x="166" y="157"/>
                    <a:pt x="166" y="157"/>
                  </a:cubicBezTo>
                  <a:cubicBezTo>
                    <a:pt x="164" y="162"/>
                    <a:pt x="164" y="166"/>
                    <a:pt x="159" y="169"/>
                  </a:cubicBezTo>
                  <a:cubicBezTo>
                    <a:pt x="157" y="171"/>
                    <a:pt x="160" y="171"/>
                    <a:pt x="158" y="173"/>
                  </a:cubicBezTo>
                  <a:cubicBezTo>
                    <a:pt x="155" y="175"/>
                    <a:pt x="152" y="175"/>
                    <a:pt x="149" y="178"/>
                  </a:cubicBezTo>
                  <a:cubicBezTo>
                    <a:pt x="147" y="179"/>
                    <a:pt x="142" y="176"/>
                    <a:pt x="138" y="176"/>
                  </a:cubicBezTo>
                  <a:cubicBezTo>
                    <a:pt x="133" y="176"/>
                    <a:pt x="128" y="172"/>
                    <a:pt x="123" y="171"/>
                  </a:cubicBezTo>
                  <a:cubicBezTo>
                    <a:pt x="121" y="170"/>
                    <a:pt x="119" y="174"/>
                    <a:pt x="117" y="174"/>
                  </a:cubicBezTo>
                  <a:cubicBezTo>
                    <a:pt x="114" y="174"/>
                    <a:pt x="112" y="170"/>
                    <a:pt x="112" y="168"/>
                  </a:cubicBezTo>
                  <a:cubicBezTo>
                    <a:pt x="111" y="166"/>
                    <a:pt x="112" y="164"/>
                    <a:pt x="110" y="164"/>
                  </a:cubicBezTo>
                  <a:cubicBezTo>
                    <a:pt x="108" y="163"/>
                    <a:pt x="105" y="162"/>
                    <a:pt x="103" y="161"/>
                  </a:cubicBezTo>
                  <a:cubicBezTo>
                    <a:pt x="102" y="161"/>
                    <a:pt x="103" y="160"/>
                    <a:pt x="103" y="159"/>
                  </a:cubicBezTo>
                  <a:cubicBezTo>
                    <a:pt x="103" y="158"/>
                    <a:pt x="104" y="156"/>
                    <a:pt x="102" y="156"/>
                  </a:cubicBezTo>
                  <a:cubicBezTo>
                    <a:pt x="100" y="155"/>
                    <a:pt x="98" y="158"/>
                    <a:pt x="96" y="158"/>
                  </a:cubicBezTo>
                  <a:cubicBezTo>
                    <a:pt x="90" y="161"/>
                    <a:pt x="90" y="161"/>
                    <a:pt x="85" y="166"/>
                  </a:cubicBezTo>
                  <a:cubicBezTo>
                    <a:pt x="83" y="169"/>
                    <a:pt x="72" y="168"/>
                    <a:pt x="72" y="172"/>
                  </a:cubicBezTo>
                  <a:cubicBezTo>
                    <a:pt x="72" y="172"/>
                    <a:pt x="72" y="172"/>
                    <a:pt x="72" y="172"/>
                  </a:cubicBezTo>
                  <a:cubicBezTo>
                    <a:pt x="68" y="171"/>
                    <a:pt x="66" y="171"/>
                    <a:pt x="62" y="170"/>
                  </a:cubicBezTo>
                  <a:cubicBezTo>
                    <a:pt x="58" y="170"/>
                    <a:pt x="58" y="167"/>
                    <a:pt x="53" y="168"/>
                  </a:cubicBezTo>
                  <a:cubicBezTo>
                    <a:pt x="51" y="169"/>
                    <a:pt x="49" y="168"/>
                    <a:pt x="47" y="166"/>
                  </a:cubicBezTo>
                  <a:cubicBezTo>
                    <a:pt x="44" y="163"/>
                    <a:pt x="41" y="168"/>
                    <a:pt x="38" y="168"/>
                  </a:cubicBezTo>
                  <a:cubicBezTo>
                    <a:pt x="37" y="169"/>
                    <a:pt x="35" y="170"/>
                    <a:pt x="34" y="170"/>
                  </a:cubicBezTo>
                  <a:cubicBezTo>
                    <a:pt x="33" y="170"/>
                    <a:pt x="33" y="169"/>
                    <a:pt x="31" y="169"/>
                  </a:cubicBezTo>
                  <a:cubicBezTo>
                    <a:pt x="29" y="169"/>
                    <a:pt x="30" y="173"/>
                    <a:pt x="27" y="172"/>
                  </a:cubicBezTo>
                  <a:cubicBezTo>
                    <a:pt x="26" y="172"/>
                    <a:pt x="25" y="174"/>
                    <a:pt x="25" y="174"/>
                  </a:cubicBezTo>
                  <a:cubicBezTo>
                    <a:pt x="25" y="176"/>
                    <a:pt x="27" y="176"/>
                    <a:pt x="28" y="177"/>
                  </a:cubicBezTo>
                  <a:cubicBezTo>
                    <a:pt x="30" y="179"/>
                    <a:pt x="27" y="181"/>
                    <a:pt x="25" y="178"/>
                  </a:cubicBezTo>
                  <a:cubicBezTo>
                    <a:pt x="24" y="174"/>
                    <a:pt x="22" y="177"/>
                    <a:pt x="20" y="178"/>
                  </a:cubicBezTo>
                  <a:cubicBezTo>
                    <a:pt x="20" y="178"/>
                    <a:pt x="20" y="178"/>
                    <a:pt x="20" y="178"/>
                  </a:cubicBezTo>
                  <a:cubicBezTo>
                    <a:pt x="19" y="178"/>
                    <a:pt x="18" y="176"/>
                    <a:pt x="16" y="176"/>
                  </a:cubicBezTo>
                  <a:cubicBezTo>
                    <a:pt x="15" y="176"/>
                    <a:pt x="13" y="176"/>
                    <a:pt x="12" y="175"/>
                  </a:cubicBezTo>
                  <a:cubicBezTo>
                    <a:pt x="9" y="174"/>
                    <a:pt x="8" y="170"/>
                    <a:pt x="4" y="173"/>
                  </a:cubicBezTo>
                  <a:cubicBezTo>
                    <a:pt x="3" y="174"/>
                    <a:pt x="2" y="170"/>
                    <a:pt x="3" y="169"/>
                  </a:cubicBezTo>
                  <a:cubicBezTo>
                    <a:pt x="5" y="168"/>
                    <a:pt x="3" y="167"/>
                    <a:pt x="2" y="166"/>
                  </a:cubicBezTo>
                  <a:cubicBezTo>
                    <a:pt x="2" y="163"/>
                    <a:pt x="6" y="162"/>
                    <a:pt x="3" y="158"/>
                  </a:cubicBezTo>
                  <a:cubicBezTo>
                    <a:pt x="0" y="155"/>
                    <a:pt x="4" y="154"/>
                    <a:pt x="5" y="151"/>
                  </a:cubicBezTo>
                  <a:cubicBezTo>
                    <a:pt x="6" y="149"/>
                    <a:pt x="5" y="146"/>
                    <a:pt x="4" y="144"/>
                  </a:cubicBezTo>
                  <a:cubicBezTo>
                    <a:pt x="4" y="142"/>
                    <a:pt x="2" y="136"/>
                    <a:pt x="2" y="134"/>
                  </a:cubicBezTo>
                  <a:cubicBezTo>
                    <a:pt x="3" y="133"/>
                    <a:pt x="6" y="129"/>
                    <a:pt x="8" y="129"/>
                  </a:cubicBezTo>
                  <a:cubicBezTo>
                    <a:pt x="10" y="128"/>
                    <a:pt x="11" y="129"/>
                    <a:pt x="10" y="125"/>
                  </a:cubicBezTo>
                  <a:cubicBezTo>
                    <a:pt x="10" y="119"/>
                    <a:pt x="13" y="119"/>
                    <a:pt x="17" y="115"/>
                  </a:cubicBezTo>
                  <a:cubicBezTo>
                    <a:pt x="18" y="113"/>
                    <a:pt x="25" y="109"/>
                    <a:pt x="25" y="107"/>
                  </a:cubicBezTo>
                  <a:cubicBezTo>
                    <a:pt x="25" y="103"/>
                    <a:pt x="26" y="104"/>
                    <a:pt x="28" y="102"/>
                  </a:cubicBezTo>
                  <a:cubicBezTo>
                    <a:pt x="31" y="98"/>
                    <a:pt x="27" y="98"/>
                    <a:pt x="25" y="96"/>
                  </a:cubicBezTo>
                  <a:cubicBezTo>
                    <a:pt x="23" y="95"/>
                    <a:pt x="23" y="93"/>
                    <a:pt x="21" y="93"/>
                  </a:cubicBezTo>
                  <a:cubicBezTo>
                    <a:pt x="17" y="93"/>
                    <a:pt x="17" y="93"/>
                    <a:pt x="16" y="89"/>
                  </a:cubicBezTo>
                  <a:cubicBezTo>
                    <a:pt x="16" y="87"/>
                    <a:pt x="15" y="85"/>
                    <a:pt x="14" y="83"/>
                  </a:cubicBezTo>
                  <a:cubicBezTo>
                    <a:pt x="13" y="80"/>
                    <a:pt x="13" y="77"/>
                    <a:pt x="12" y="75"/>
                  </a:cubicBezTo>
                  <a:cubicBezTo>
                    <a:pt x="10" y="73"/>
                    <a:pt x="8" y="72"/>
                    <a:pt x="12" y="70"/>
                  </a:cubicBezTo>
                  <a:cubicBezTo>
                    <a:pt x="13" y="69"/>
                    <a:pt x="13" y="69"/>
                    <a:pt x="13" y="67"/>
                  </a:cubicBezTo>
                  <a:cubicBezTo>
                    <a:pt x="14" y="63"/>
                    <a:pt x="18" y="50"/>
                    <a:pt x="22" y="49"/>
                  </a:cubicBezTo>
                  <a:cubicBezTo>
                    <a:pt x="25" y="48"/>
                    <a:pt x="30" y="55"/>
                    <a:pt x="31" y="48"/>
                  </a:cubicBezTo>
                  <a:cubicBezTo>
                    <a:pt x="34" y="44"/>
                    <a:pt x="42" y="59"/>
                    <a:pt x="45" y="51"/>
                  </a:cubicBezTo>
                  <a:cubicBezTo>
                    <a:pt x="45" y="50"/>
                    <a:pt x="49" y="51"/>
                    <a:pt x="49" y="52"/>
                  </a:cubicBezTo>
                  <a:cubicBezTo>
                    <a:pt x="51" y="52"/>
                    <a:pt x="53" y="49"/>
                    <a:pt x="54" y="47"/>
                  </a:cubicBezTo>
                  <a:cubicBezTo>
                    <a:pt x="56" y="45"/>
                    <a:pt x="60" y="40"/>
                    <a:pt x="60" y="37"/>
                  </a:cubicBezTo>
                  <a:cubicBezTo>
                    <a:pt x="62" y="36"/>
                    <a:pt x="69" y="40"/>
                    <a:pt x="72" y="41"/>
                  </a:cubicBezTo>
                  <a:cubicBezTo>
                    <a:pt x="74" y="42"/>
                    <a:pt x="74" y="34"/>
                    <a:pt x="77" y="35"/>
                  </a:cubicBezTo>
                  <a:cubicBezTo>
                    <a:pt x="78" y="36"/>
                    <a:pt x="82" y="38"/>
                    <a:pt x="83" y="36"/>
                  </a:cubicBezTo>
                  <a:cubicBezTo>
                    <a:pt x="84" y="33"/>
                    <a:pt x="86" y="30"/>
                    <a:pt x="86" y="27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9" y="21"/>
                    <a:pt x="90" y="21"/>
                    <a:pt x="93" y="20"/>
                  </a:cubicBezTo>
                  <a:cubicBezTo>
                    <a:pt x="98" y="19"/>
                    <a:pt x="99" y="15"/>
                    <a:pt x="105" y="15"/>
                  </a:cubicBezTo>
                  <a:cubicBezTo>
                    <a:pt x="108" y="15"/>
                    <a:pt x="112" y="9"/>
                    <a:pt x="115" y="7"/>
                  </a:cubicBezTo>
                  <a:cubicBezTo>
                    <a:pt x="119" y="5"/>
                    <a:pt x="123" y="0"/>
                    <a:pt x="128" y="0"/>
                  </a:cubicBezTo>
                  <a:cubicBezTo>
                    <a:pt x="132" y="0"/>
                    <a:pt x="136" y="1"/>
                    <a:pt x="140" y="2"/>
                  </a:cubicBezTo>
                  <a:cubicBezTo>
                    <a:pt x="153" y="4"/>
                    <a:pt x="157" y="7"/>
                    <a:pt x="167" y="16"/>
                  </a:cubicBezTo>
                  <a:cubicBezTo>
                    <a:pt x="170" y="19"/>
                    <a:pt x="175" y="22"/>
                    <a:pt x="180" y="24"/>
                  </a:cubicBezTo>
                  <a:cubicBezTo>
                    <a:pt x="188" y="27"/>
                    <a:pt x="192" y="20"/>
                    <a:pt x="197" y="17"/>
                  </a:cubicBezTo>
                  <a:cubicBezTo>
                    <a:pt x="198" y="16"/>
                    <a:pt x="200" y="16"/>
                    <a:pt x="201" y="15"/>
                  </a:cubicBezTo>
                  <a:cubicBezTo>
                    <a:pt x="205" y="15"/>
                    <a:pt x="208" y="17"/>
                    <a:pt x="213" y="18"/>
                  </a:cubicBezTo>
                  <a:cubicBezTo>
                    <a:pt x="217" y="18"/>
                    <a:pt x="222" y="15"/>
                    <a:pt x="226" y="14"/>
                  </a:cubicBezTo>
                  <a:cubicBezTo>
                    <a:pt x="231" y="13"/>
                    <a:pt x="238" y="10"/>
                    <a:pt x="243" y="11"/>
                  </a:cubicBezTo>
                  <a:cubicBezTo>
                    <a:pt x="246" y="12"/>
                    <a:pt x="249" y="16"/>
                    <a:pt x="252" y="18"/>
                  </a:cubicBezTo>
                  <a:cubicBezTo>
                    <a:pt x="258" y="22"/>
                    <a:pt x="263" y="27"/>
                    <a:pt x="271" y="25"/>
                  </a:cubicBezTo>
                  <a:cubicBezTo>
                    <a:pt x="278" y="23"/>
                    <a:pt x="281" y="19"/>
                    <a:pt x="289" y="21"/>
                  </a:cubicBezTo>
                  <a:cubicBezTo>
                    <a:pt x="295" y="23"/>
                    <a:pt x="300" y="25"/>
                    <a:pt x="306" y="29"/>
                  </a:cubicBezTo>
                  <a:cubicBezTo>
                    <a:pt x="309" y="31"/>
                    <a:pt x="311" y="32"/>
                    <a:pt x="313" y="33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26"/>
            <p:cNvSpPr>
              <a:spLocks/>
            </p:cNvSpPr>
            <p:nvPr/>
          </p:nvSpPr>
          <p:spPr bwMode="auto">
            <a:xfrm>
              <a:off x="7486652" y="2590804"/>
              <a:ext cx="1176338" cy="681038"/>
            </a:xfrm>
            <a:custGeom>
              <a:avLst/>
              <a:gdLst>
                <a:gd name="T0" fmla="*/ 300 w 313"/>
                <a:gd name="T1" fmla="*/ 37 h 181"/>
                <a:gd name="T2" fmla="*/ 284 w 313"/>
                <a:gd name="T3" fmla="*/ 50 h 181"/>
                <a:gd name="T4" fmla="*/ 290 w 313"/>
                <a:gd name="T5" fmla="*/ 63 h 181"/>
                <a:gd name="T6" fmla="*/ 295 w 313"/>
                <a:gd name="T7" fmla="*/ 75 h 181"/>
                <a:gd name="T8" fmla="*/ 289 w 313"/>
                <a:gd name="T9" fmla="*/ 84 h 181"/>
                <a:gd name="T10" fmla="*/ 284 w 313"/>
                <a:gd name="T11" fmla="*/ 92 h 181"/>
                <a:gd name="T12" fmla="*/ 274 w 313"/>
                <a:gd name="T13" fmla="*/ 107 h 181"/>
                <a:gd name="T14" fmla="*/ 291 w 313"/>
                <a:gd name="T15" fmla="*/ 112 h 181"/>
                <a:gd name="T16" fmla="*/ 292 w 313"/>
                <a:gd name="T17" fmla="*/ 127 h 181"/>
                <a:gd name="T18" fmla="*/ 302 w 313"/>
                <a:gd name="T19" fmla="*/ 129 h 181"/>
                <a:gd name="T20" fmla="*/ 296 w 313"/>
                <a:gd name="T21" fmla="*/ 141 h 181"/>
                <a:gd name="T22" fmla="*/ 277 w 313"/>
                <a:gd name="T23" fmla="*/ 159 h 181"/>
                <a:gd name="T24" fmla="*/ 272 w 313"/>
                <a:gd name="T25" fmla="*/ 158 h 181"/>
                <a:gd name="T26" fmla="*/ 267 w 313"/>
                <a:gd name="T27" fmla="*/ 149 h 181"/>
                <a:gd name="T28" fmla="*/ 256 w 313"/>
                <a:gd name="T29" fmla="*/ 129 h 181"/>
                <a:gd name="T30" fmla="*/ 249 w 313"/>
                <a:gd name="T31" fmla="*/ 127 h 181"/>
                <a:gd name="T32" fmla="*/ 252 w 313"/>
                <a:gd name="T33" fmla="*/ 138 h 181"/>
                <a:gd name="T34" fmla="*/ 240 w 313"/>
                <a:gd name="T35" fmla="*/ 144 h 181"/>
                <a:gd name="T36" fmla="*/ 230 w 313"/>
                <a:gd name="T37" fmla="*/ 147 h 181"/>
                <a:gd name="T38" fmla="*/ 221 w 313"/>
                <a:gd name="T39" fmla="*/ 149 h 181"/>
                <a:gd name="T40" fmla="*/ 187 w 313"/>
                <a:gd name="T41" fmla="*/ 146 h 181"/>
                <a:gd name="T42" fmla="*/ 177 w 313"/>
                <a:gd name="T43" fmla="*/ 154 h 181"/>
                <a:gd name="T44" fmla="*/ 167 w 313"/>
                <a:gd name="T45" fmla="*/ 161 h 181"/>
                <a:gd name="T46" fmla="*/ 158 w 313"/>
                <a:gd name="T47" fmla="*/ 173 h 181"/>
                <a:gd name="T48" fmla="*/ 123 w 313"/>
                <a:gd name="T49" fmla="*/ 171 h 181"/>
                <a:gd name="T50" fmla="*/ 110 w 313"/>
                <a:gd name="T51" fmla="*/ 164 h 181"/>
                <a:gd name="T52" fmla="*/ 102 w 313"/>
                <a:gd name="T53" fmla="*/ 156 h 181"/>
                <a:gd name="T54" fmla="*/ 72 w 313"/>
                <a:gd name="T55" fmla="*/ 172 h 181"/>
                <a:gd name="T56" fmla="*/ 53 w 313"/>
                <a:gd name="T57" fmla="*/ 168 h 181"/>
                <a:gd name="T58" fmla="*/ 34 w 313"/>
                <a:gd name="T59" fmla="*/ 170 h 181"/>
                <a:gd name="T60" fmla="*/ 25 w 313"/>
                <a:gd name="T61" fmla="*/ 174 h 181"/>
                <a:gd name="T62" fmla="*/ 20 w 313"/>
                <a:gd name="T63" fmla="*/ 178 h 181"/>
                <a:gd name="T64" fmla="*/ 12 w 313"/>
                <a:gd name="T65" fmla="*/ 175 h 181"/>
                <a:gd name="T66" fmla="*/ 2 w 313"/>
                <a:gd name="T67" fmla="*/ 166 h 181"/>
                <a:gd name="T68" fmla="*/ 4 w 313"/>
                <a:gd name="T69" fmla="*/ 144 h 181"/>
                <a:gd name="T70" fmla="*/ 10 w 313"/>
                <a:gd name="T71" fmla="*/ 125 h 181"/>
                <a:gd name="T72" fmla="*/ 28 w 313"/>
                <a:gd name="T73" fmla="*/ 102 h 181"/>
                <a:gd name="T74" fmla="*/ 16 w 313"/>
                <a:gd name="T75" fmla="*/ 89 h 181"/>
                <a:gd name="T76" fmla="*/ 12 w 313"/>
                <a:gd name="T77" fmla="*/ 70 h 181"/>
                <a:gd name="T78" fmla="*/ 31 w 313"/>
                <a:gd name="T79" fmla="*/ 48 h 181"/>
                <a:gd name="T80" fmla="*/ 54 w 313"/>
                <a:gd name="T81" fmla="*/ 47 h 181"/>
                <a:gd name="T82" fmla="*/ 77 w 313"/>
                <a:gd name="T83" fmla="*/ 35 h 181"/>
                <a:gd name="T84" fmla="*/ 87 w 313"/>
                <a:gd name="T85" fmla="*/ 20 h 181"/>
                <a:gd name="T86" fmla="*/ 105 w 313"/>
                <a:gd name="T87" fmla="*/ 15 h 181"/>
                <a:gd name="T88" fmla="*/ 140 w 313"/>
                <a:gd name="T89" fmla="*/ 2 h 181"/>
                <a:gd name="T90" fmla="*/ 197 w 313"/>
                <a:gd name="T91" fmla="*/ 17 h 181"/>
                <a:gd name="T92" fmla="*/ 226 w 313"/>
                <a:gd name="T93" fmla="*/ 14 h 181"/>
                <a:gd name="T94" fmla="*/ 271 w 313"/>
                <a:gd name="T95" fmla="*/ 25 h 181"/>
                <a:gd name="T96" fmla="*/ 313 w 313"/>
                <a:gd name="T97" fmla="*/ 3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3" h="181">
                  <a:moveTo>
                    <a:pt x="313" y="33"/>
                  </a:moveTo>
                  <a:cubicBezTo>
                    <a:pt x="307" y="36"/>
                    <a:pt x="307" y="36"/>
                    <a:pt x="307" y="36"/>
                  </a:cubicBezTo>
                  <a:cubicBezTo>
                    <a:pt x="305" y="39"/>
                    <a:pt x="301" y="35"/>
                    <a:pt x="300" y="37"/>
                  </a:cubicBezTo>
                  <a:cubicBezTo>
                    <a:pt x="298" y="38"/>
                    <a:pt x="292" y="39"/>
                    <a:pt x="293" y="41"/>
                  </a:cubicBezTo>
                  <a:cubicBezTo>
                    <a:pt x="294" y="44"/>
                    <a:pt x="291" y="52"/>
                    <a:pt x="288" y="50"/>
                  </a:cubicBezTo>
                  <a:cubicBezTo>
                    <a:pt x="287" y="50"/>
                    <a:pt x="286" y="49"/>
                    <a:pt x="284" y="50"/>
                  </a:cubicBezTo>
                  <a:cubicBezTo>
                    <a:pt x="284" y="51"/>
                    <a:pt x="287" y="53"/>
                    <a:pt x="288" y="53"/>
                  </a:cubicBezTo>
                  <a:cubicBezTo>
                    <a:pt x="289" y="54"/>
                    <a:pt x="289" y="56"/>
                    <a:pt x="290" y="57"/>
                  </a:cubicBezTo>
                  <a:cubicBezTo>
                    <a:pt x="291" y="58"/>
                    <a:pt x="290" y="60"/>
                    <a:pt x="290" y="63"/>
                  </a:cubicBezTo>
                  <a:cubicBezTo>
                    <a:pt x="291" y="64"/>
                    <a:pt x="291" y="67"/>
                    <a:pt x="293" y="68"/>
                  </a:cubicBezTo>
                  <a:cubicBezTo>
                    <a:pt x="295" y="70"/>
                    <a:pt x="297" y="70"/>
                    <a:pt x="298" y="73"/>
                  </a:cubicBezTo>
                  <a:cubicBezTo>
                    <a:pt x="298" y="74"/>
                    <a:pt x="296" y="75"/>
                    <a:pt x="295" y="75"/>
                  </a:cubicBezTo>
                  <a:cubicBezTo>
                    <a:pt x="293" y="76"/>
                    <a:pt x="293" y="77"/>
                    <a:pt x="292" y="79"/>
                  </a:cubicBezTo>
                  <a:cubicBezTo>
                    <a:pt x="293" y="80"/>
                    <a:pt x="292" y="82"/>
                    <a:pt x="292" y="84"/>
                  </a:cubicBezTo>
                  <a:cubicBezTo>
                    <a:pt x="291" y="84"/>
                    <a:pt x="290" y="84"/>
                    <a:pt x="289" y="84"/>
                  </a:cubicBezTo>
                  <a:cubicBezTo>
                    <a:pt x="288" y="84"/>
                    <a:pt x="289" y="88"/>
                    <a:pt x="288" y="90"/>
                  </a:cubicBezTo>
                  <a:cubicBezTo>
                    <a:pt x="288" y="90"/>
                    <a:pt x="287" y="90"/>
                    <a:pt x="287" y="90"/>
                  </a:cubicBezTo>
                  <a:cubicBezTo>
                    <a:pt x="286" y="91"/>
                    <a:pt x="287" y="92"/>
                    <a:pt x="284" y="92"/>
                  </a:cubicBezTo>
                  <a:cubicBezTo>
                    <a:pt x="282" y="92"/>
                    <a:pt x="282" y="96"/>
                    <a:pt x="280" y="97"/>
                  </a:cubicBezTo>
                  <a:cubicBezTo>
                    <a:pt x="278" y="99"/>
                    <a:pt x="276" y="97"/>
                    <a:pt x="274" y="98"/>
                  </a:cubicBezTo>
                  <a:cubicBezTo>
                    <a:pt x="274" y="101"/>
                    <a:pt x="274" y="104"/>
                    <a:pt x="274" y="107"/>
                  </a:cubicBezTo>
                  <a:cubicBezTo>
                    <a:pt x="275" y="108"/>
                    <a:pt x="281" y="106"/>
                    <a:pt x="283" y="105"/>
                  </a:cubicBezTo>
                  <a:cubicBezTo>
                    <a:pt x="285" y="104"/>
                    <a:pt x="292" y="102"/>
                    <a:pt x="293" y="107"/>
                  </a:cubicBezTo>
                  <a:cubicBezTo>
                    <a:pt x="293" y="109"/>
                    <a:pt x="292" y="110"/>
                    <a:pt x="291" y="112"/>
                  </a:cubicBezTo>
                  <a:cubicBezTo>
                    <a:pt x="290" y="114"/>
                    <a:pt x="290" y="118"/>
                    <a:pt x="290" y="120"/>
                  </a:cubicBezTo>
                  <a:cubicBezTo>
                    <a:pt x="290" y="123"/>
                    <a:pt x="290" y="125"/>
                    <a:pt x="290" y="127"/>
                  </a:cubicBezTo>
                  <a:cubicBezTo>
                    <a:pt x="291" y="127"/>
                    <a:pt x="292" y="129"/>
                    <a:pt x="292" y="127"/>
                  </a:cubicBezTo>
                  <a:cubicBezTo>
                    <a:pt x="292" y="125"/>
                    <a:pt x="293" y="124"/>
                    <a:pt x="293" y="123"/>
                  </a:cubicBezTo>
                  <a:cubicBezTo>
                    <a:pt x="294" y="123"/>
                    <a:pt x="298" y="125"/>
                    <a:pt x="298" y="126"/>
                  </a:cubicBezTo>
                  <a:cubicBezTo>
                    <a:pt x="298" y="129"/>
                    <a:pt x="300" y="128"/>
                    <a:pt x="302" y="129"/>
                  </a:cubicBezTo>
                  <a:cubicBezTo>
                    <a:pt x="303" y="129"/>
                    <a:pt x="304" y="132"/>
                    <a:pt x="303" y="132"/>
                  </a:cubicBezTo>
                  <a:cubicBezTo>
                    <a:pt x="303" y="132"/>
                    <a:pt x="300" y="134"/>
                    <a:pt x="300" y="134"/>
                  </a:cubicBezTo>
                  <a:cubicBezTo>
                    <a:pt x="298" y="136"/>
                    <a:pt x="298" y="140"/>
                    <a:pt x="296" y="141"/>
                  </a:cubicBezTo>
                  <a:cubicBezTo>
                    <a:pt x="290" y="144"/>
                    <a:pt x="288" y="145"/>
                    <a:pt x="284" y="150"/>
                  </a:cubicBezTo>
                  <a:cubicBezTo>
                    <a:pt x="281" y="153"/>
                    <a:pt x="279" y="155"/>
                    <a:pt x="277" y="159"/>
                  </a:cubicBezTo>
                  <a:cubicBezTo>
                    <a:pt x="277" y="159"/>
                    <a:pt x="277" y="159"/>
                    <a:pt x="277" y="159"/>
                  </a:cubicBezTo>
                  <a:cubicBezTo>
                    <a:pt x="275" y="156"/>
                    <a:pt x="275" y="156"/>
                    <a:pt x="275" y="156"/>
                  </a:cubicBezTo>
                  <a:cubicBezTo>
                    <a:pt x="274" y="156"/>
                    <a:pt x="274" y="157"/>
                    <a:pt x="273" y="157"/>
                  </a:cubicBezTo>
                  <a:cubicBezTo>
                    <a:pt x="273" y="157"/>
                    <a:pt x="272" y="158"/>
                    <a:pt x="272" y="158"/>
                  </a:cubicBezTo>
                  <a:cubicBezTo>
                    <a:pt x="271" y="158"/>
                    <a:pt x="271" y="156"/>
                    <a:pt x="271" y="156"/>
                  </a:cubicBezTo>
                  <a:cubicBezTo>
                    <a:pt x="272" y="153"/>
                    <a:pt x="270" y="152"/>
                    <a:pt x="268" y="152"/>
                  </a:cubicBezTo>
                  <a:cubicBezTo>
                    <a:pt x="266" y="152"/>
                    <a:pt x="267" y="150"/>
                    <a:pt x="267" y="149"/>
                  </a:cubicBezTo>
                  <a:cubicBezTo>
                    <a:pt x="266" y="149"/>
                    <a:pt x="265" y="148"/>
                    <a:pt x="265" y="147"/>
                  </a:cubicBezTo>
                  <a:cubicBezTo>
                    <a:pt x="263" y="144"/>
                    <a:pt x="262" y="140"/>
                    <a:pt x="260" y="136"/>
                  </a:cubicBezTo>
                  <a:cubicBezTo>
                    <a:pt x="259" y="133"/>
                    <a:pt x="260" y="130"/>
                    <a:pt x="256" y="129"/>
                  </a:cubicBezTo>
                  <a:cubicBezTo>
                    <a:pt x="255" y="128"/>
                    <a:pt x="255" y="125"/>
                    <a:pt x="256" y="124"/>
                  </a:cubicBezTo>
                  <a:cubicBezTo>
                    <a:pt x="257" y="123"/>
                    <a:pt x="256" y="123"/>
                    <a:pt x="255" y="123"/>
                  </a:cubicBezTo>
                  <a:cubicBezTo>
                    <a:pt x="251" y="123"/>
                    <a:pt x="248" y="122"/>
                    <a:pt x="249" y="127"/>
                  </a:cubicBezTo>
                  <a:cubicBezTo>
                    <a:pt x="249" y="128"/>
                    <a:pt x="251" y="130"/>
                    <a:pt x="251" y="131"/>
                  </a:cubicBezTo>
                  <a:cubicBezTo>
                    <a:pt x="252" y="132"/>
                    <a:pt x="251" y="132"/>
                    <a:pt x="250" y="133"/>
                  </a:cubicBezTo>
                  <a:cubicBezTo>
                    <a:pt x="248" y="135"/>
                    <a:pt x="252" y="136"/>
                    <a:pt x="252" y="138"/>
                  </a:cubicBezTo>
                  <a:cubicBezTo>
                    <a:pt x="253" y="139"/>
                    <a:pt x="252" y="141"/>
                    <a:pt x="251" y="142"/>
                  </a:cubicBezTo>
                  <a:cubicBezTo>
                    <a:pt x="250" y="145"/>
                    <a:pt x="248" y="141"/>
                    <a:pt x="246" y="141"/>
                  </a:cubicBezTo>
                  <a:cubicBezTo>
                    <a:pt x="244" y="140"/>
                    <a:pt x="240" y="141"/>
                    <a:pt x="240" y="144"/>
                  </a:cubicBezTo>
                  <a:cubicBezTo>
                    <a:pt x="239" y="145"/>
                    <a:pt x="240" y="149"/>
                    <a:pt x="239" y="149"/>
                  </a:cubicBezTo>
                  <a:cubicBezTo>
                    <a:pt x="239" y="149"/>
                    <a:pt x="233" y="149"/>
                    <a:pt x="232" y="148"/>
                  </a:cubicBezTo>
                  <a:cubicBezTo>
                    <a:pt x="231" y="147"/>
                    <a:pt x="232" y="147"/>
                    <a:pt x="230" y="147"/>
                  </a:cubicBezTo>
                  <a:cubicBezTo>
                    <a:pt x="226" y="147"/>
                    <a:pt x="229" y="148"/>
                    <a:pt x="228" y="150"/>
                  </a:cubicBezTo>
                  <a:cubicBezTo>
                    <a:pt x="228" y="151"/>
                    <a:pt x="224" y="151"/>
                    <a:pt x="223" y="152"/>
                  </a:cubicBezTo>
                  <a:cubicBezTo>
                    <a:pt x="222" y="152"/>
                    <a:pt x="222" y="150"/>
                    <a:pt x="221" y="149"/>
                  </a:cubicBezTo>
                  <a:cubicBezTo>
                    <a:pt x="217" y="145"/>
                    <a:pt x="206" y="150"/>
                    <a:pt x="203" y="145"/>
                  </a:cubicBezTo>
                  <a:cubicBezTo>
                    <a:pt x="200" y="140"/>
                    <a:pt x="195" y="143"/>
                    <a:pt x="192" y="143"/>
                  </a:cubicBezTo>
                  <a:cubicBezTo>
                    <a:pt x="187" y="143"/>
                    <a:pt x="189" y="146"/>
                    <a:pt x="187" y="146"/>
                  </a:cubicBezTo>
                  <a:cubicBezTo>
                    <a:pt x="186" y="146"/>
                    <a:pt x="185" y="146"/>
                    <a:pt x="185" y="147"/>
                  </a:cubicBezTo>
                  <a:cubicBezTo>
                    <a:pt x="184" y="149"/>
                    <a:pt x="182" y="151"/>
                    <a:pt x="180" y="152"/>
                  </a:cubicBezTo>
                  <a:cubicBezTo>
                    <a:pt x="179" y="153"/>
                    <a:pt x="178" y="153"/>
                    <a:pt x="177" y="154"/>
                  </a:cubicBezTo>
                  <a:cubicBezTo>
                    <a:pt x="175" y="155"/>
                    <a:pt x="174" y="157"/>
                    <a:pt x="171" y="156"/>
                  </a:cubicBezTo>
                  <a:cubicBezTo>
                    <a:pt x="169" y="159"/>
                    <a:pt x="171" y="162"/>
                    <a:pt x="170" y="163"/>
                  </a:cubicBezTo>
                  <a:cubicBezTo>
                    <a:pt x="169" y="165"/>
                    <a:pt x="167" y="162"/>
                    <a:pt x="167" y="161"/>
                  </a:cubicBezTo>
                  <a:cubicBezTo>
                    <a:pt x="166" y="160"/>
                    <a:pt x="166" y="157"/>
                    <a:pt x="166" y="157"/>
                  </a:cubicBezTo>
                  <a:cubicBezTo>
                    <a:pt x="164" y="162"/>
                    <a:pt x="164" y="166"/>
                    <a:pt x="159" y="169"/>
                  </a:cubicBezTo>
                  <a:cubicBezTo>
                    <a:pt x="157" y="171"/>
                    <a:pt x="160" y="171"/>
                    <a:pt x="158" y="173"/>
                  </a:cubicBezTo>
                  <a:cubicBezTo>
                    <a:pt x="155" y="175"/>
                    <a:pt x="152" y="175"/>
                    <a:pt x="149" y="178"/>
                  </a:cubicBezTo>
                  <a:cubicBezTo>
                    <a:pt x="147" y="179"/>
                    <a:pt x="142" y="176"/>
                    <a:pt x="138" y="176"/>
                  </a:cubicBezTo>
                  <a:cubicBezTo>
                    <a:pt x="133" y="176"/>
                    <a:pt x="128" y="172"/>
                    <a:pt x="123" y="171"/>
                  </a:cubicBezTo>
                  <a:cubicBezTo>
                    <a:pt x="121" y="170"/>
                    <a:pt x="119" y="174"/>
                    <a:pt x="117" y="174"/>
                  </a:cubicBezTo>
                  <a:cubicBezTo>
                    <a:pt x="114" y="174"/>
                    <a:pt x="112" y="170"/>
                    <a:pt x="112" y="168"/>
                  </a:cubicBezTo>
                  <a:cubicBezTo>
                    <a:pt x="111" y="166"/>
                    <a:pt x="112" y="164"/>
                    <a:pt x="110" y="164"/>
                  </a:cubicBezTo>
                  <a:cubicBezTo>
                    <a:pt x="108" y="163"/>
                    <a:pt x="105" y="162"/>
                    <a:pt x="103" y="161"/>
                  </a:cubicBezTo>
                  <a:cubicBezTo>
                    <a:pt x="102" y="161"/>
                    <a:pt x="103" y="160"/>
                    <a:pt x="103" y="159"/>
                  </a:cubicBezTo>
                  <a:cubicBezTo>
                    <a:pt x="103" y="158"/>
                    <a:pt x="104" y="156"/>
                    <a:pt x="102" y="156"/>
                  </a:cubicBezTo>
                  <a:cubicBezTo>
                    <a:pt x="100" y="155"/>
                    <a:pt x="98" y="158"/>
                    <a:pt x="96" y="158"/>
                  </a:cubicBezTo>
                  <a:cubicBezTo>
                    <a:pt x="90" y="161"/>
                    <a:pt x="90" y="161"/>
                    <a:pt x="85" y="166"/>
                  </a:cubicBezTo>
                  <a:cubicBezTo>
                    <a:pt x="83" y="169"/>
                    <a:pt x="72" y="168"/>
                    <a:pt x="72" y="172"/>
                  </a:cubicBezTo>
                  <a:cubicBezTo>
                    <a:pt x="72" y="172"/>
                    <a:pt x="72" y="172"/>
                    <a:pt x="72" y="172"/>
                  </a:cubicBezTo>
                  <a:cubicBezTo>
                    <a:pt x="68" y="171"/>
                    <a:pt x="66" y="171"/>
                    <a:pt x="62" y="170"/>
                  </a:cubicBezTo>
                  <a:cubicBezTo>
                    <a:pt x="58" y="170"/>
                    <a:pt x="58" y="167"/>
                    <a:pt x="53" y="168"/>
                  </a:cubicBezTo>
                  <a:cubicBezTo>
                    <a:pt x="51" y="169"/>
                    <a:pt x="49" y="168"/>
                    <a:pt x="47" y="166"/>
                  </a:cubicBezTo>
                  <a:cubicBezTo>
                    <a:pt x="44" y="163"/>
                    <a:pt x="41" y="168"/>
                    <a:pt x="38" y="168"/>
                  </a:cubicBezTo>
                  <a:cubicBezTo>
                    <a:pt x="37" y="169"/>
                    <a:pt x="35" y="170"/>
                    <a:pt x="34" y="170"/>
                  </a:cubicBezTo>
                  <a:cubicBezTo>
                    <a:pt x="33" y="170"/>
                    <a:pt x="33" y="169"/>
                    <a:pt x="31" y="169"/>
                  </a:cubicBezTo>
                  <a:cubicBezTo>
                    <a:pt x="29" y="169"/>
                    <a:pt x="30" y="173"/>
                    <a:pt x="27" y="172"/>
                  </a:cubicBezTo>
                  <a:cubicBezTo>
                    <a:pt x="26" y="172"/>
                    <a:pt x="25" y="174"/>
                    <a:pt x="25" y="174"/>
                  </a:cubicBezTo>
                  <a:cubicBezTo>
                    <a:pt x="25" y="176"/>
                    <a:pt x="27" y="176"/>
                    <a:pt x="28" y="177"/>
                  </a:cubicBezTo>
                  <a:cubicBezTo>
                    <a:pt x="30" y="179"/>
                    <a:pt x="27" y="181"/>
                    <a:pt x="25" y="178"/>
                  </a:cubicBezTo>
                  <a:cubicBezTo>
                    <a:pt x="24" y="174"/>
                    <a:pt x="22" y="177"/>
                    <a:pt x="20" y="178"/>
                  </a:cubicBezTo>
                  <a:cubicBezTo>
                    <a:pt x="20" y="178"/>
                    <a:pt x="20" y="178"/>
                    <a:pt x="20" y="178"/>
                  </a:cubicBezTo>
                  <a:cubicBezTo>
                    <a:pt x="19" y="178"/>
                    <a:pt x="18" y="176"/>
                    <a:pt x="16" y="176"/>
                  </a:cubicBezTo>
                  <a:cubicBezTo>
                    <a:pt x="15" y="176"/>
                    <a:pt x="13" y="176"/>
                    <a:pt x="12" y="175"/>
                  </a:cubicBezTo>
                  <a:cubicBezTo>
                    <a:pt x="9" y="174"/>
                    <a:pt x="8" y="170"/>
                    <a:pt x="4" y="173"/>
                  </a:cubicBezTo>
                  <a:cubicBezTo>
                    <a:pt x="3" y="174"/>
                    <a:pt x="2" y="170"/>
                    <a:pt x="3" y="169"/>
                  </a:cubicBezTo>
                  <a:cubicBezTo>
                    <a:pt x="5" y="168"/>
                    <a:pt x="3" y="167"/>
                    <a:pt x="2" y="166"/>
                  </a:cubicBezTo>
                  <a:cubicBezTo>
                    <a:pt x="2" y="163"/>
                    <a:pt x="6" y="162"/>
                    <a:pt x="3" y="158"/>
                  </a:cubicBezTo>
                  <a:cubicBezTo>
                    <a:pt x="0" y="155"/>
                    <a:pt x="4" y="154"/>
                    <a:pt x="5" y="151"/>
                  </a:cubicBezTo>
                  <a:cubicBezTo>
                    <a:pt x="6" y="149"/>
                    <a:pt x="5" y="146"/>
                    <a:pt x="4" y="144"/>
                  </a:cubicBezTo>
                  <a:cubicBezTo>
                    <a:pt x="4" y="142"/>
                    <a:pt x="2" y="136"/>
                    <a:pt x="2" y="134"/>
                  </a:cubicBezTo>
                  <a:cubicBezTo>
                    <a:pt x="3" y="133"/>
                    <a:pt x="6" y="129"/>
                    <a:pt x="8" y="129"/>
                  </a:cubicBezTo>
                  <a:cubicBezTo>
                    <a:pt x="10" y="128"/>
                    <a:pt x="11" y="129"/>
                    <a:pt x="10" y="125"/>
                  </a:cubicBezTo>
                  <a:cubicBezTo>
                    <a:pt x="10" y="119"/>
                    <a:pt x="13" y="119"/>
                    <a:pt x="17" y="115"/>
                  </a:cubicBezTo>
                  <a:cubicBezTo>
                    <a:pt x="18" y="113"/>
                    <a:pt x="25" y="109"/>
                    <a:pt x="25" y="107"/>
                  </a:cubicBezTo>
                  <a:cubicBezTo>
                    <a:pt x="25" y="103"/>
                    <a:pt x="26" y="104"/>
                    <a:pt x="28" y="102"/>
                  </a:cubicBezTo>
                  <a:cubicBezTo>
                    <a:pt x="31" y="98"/>
                    <a:pt x="27" y="98"/>
                    <a:pt x="25" y="96"/>
                  </a:cubicBezTo>
                  <a:cubicBezTo>
                    <a:pt x="23" y="95"/>
                    <a:pt x="23" y="93"/>
                    <a:pt x="21" y="93"/>
                  </a:cubicBezTo>
                  <a:cubicBezTo>
                    <a:pt x="17" y="93"/>
                    <a:pt x="17" y="93"/>
                    <a:pt x="16" y="89"/>
                  </a:cubicBezTo>
                  <a:cubicBezTo>
                    <a:pt x="16" y="87"/>
                    <a:pt x="15" y="85"/>
                    <a:pt x="14" y="83"/>
                  </a:cubicBezTo>
                  <a:cubicBezTo>
                    <a:pt x="13" y="80"/>
                    <a:pt x="13" y="77"/>
                    <a:pt x="12" y="75"/>
                  </a:cubicBezTo>
                  <a:cubicBezTo>
                    <a:pt x="10" y="73"/>
                    <a:pt x="8" y="72"/>
                    <a:pt x="12" y="70"/>
                  </a:cubicBezTo>
                  <a:cubicBezTo>
                    <a:pt x="13" y="69"/>
                    <a:pt x="13" y="69"/>
                    <a:pt x="13" y="67"/>
                  </a:cubicBezTo>
                  <a:cubicBezTo>
                    <a:pt x="14" y="63"/>
                    <a:pt x="18" y="50"/>
                    <a:pt x="22" y="49"/>
                  </a:cubicBezTo>
                  <a:cubicBezTo>
                    <a:pt x="25" y="48"/>
                    <a:pt x="30" y="55"/>
                    <a:pt x="31" y="48"/>
                  </a:cubicBezTo>
                  <a:cubicBezTo>
                    <a:pt x="34" y="44"/>
                    <a:pt x="42" y="59"/>
                    <a:pt x="45" y="51"/>
                  </a:cubicBezTo>
                  <a:cubicBezTo>
                    <a:pt x="45" y="50"/>
                    <a:pt x="49" y="51"/>
                    <a:pt x="49" y="52"/>
                  </a:cubicBezTo>
                  <a:cubicBezTo>
                    <a:pt x="51" y="52"/>
                    <a:pt x="53" y="49"/>
                    <a:pt x="54" y="47"/>
                  </a:cubicBezTo>
                  <a:cubicBezTo>
                    <a:pt x="56" y="45"/>
                    <a:pt x="60" y="40"/>
                    <a:pt x="60" y="37"/>
                  </a:cubicBezTo>
                  <a:cubicBezTo>
                    <a:pt x="62" y="36"/>
                    <a:pt x="69" y="40"/>
                    <a:pt x="72" y="41"/>
                  </a:cubicBezTo>
                  <a:cubicBezTo>
                    <a:pt x="74" y="42"/>
                    <a:pt x="74" y="34"/>
                    <a:pt x="77" y="35"/>
                  </a:cubicBezTo>
                  <a:cubicBezTo>
                    <a:pt x="78" y="36"/>
                    <a:pt x="82" y="38"/>
                    <a:pt x="83" y="36"/>
                  </a:cubicBezTo>
                  <a:cubicBezTo>
                    <a:pt x="84" y="33"/>
                    <a:pt x="86" y="30"/>
                    <a:pt x="86" y="27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9" y="21"/>
                    <a:pt x="90" y="21"/>
                    <a:pt x="93" y="20"/>
                  </a:cubicBezTo>
                  <a:cubicBezTo>
                    <a:pt x="98" y="19"/>
                    <a:pt x="99" y="15"/>
                    <a:pt x="105" y="15"/>
                  </a:cubicBezTo>
                  <a:cubicBezTo>
                    <a:pt x="108" y="15"/>
                    <a:pt x="112" y="9"/>
                    <a:pt x="115" y="7"/>
                  </a:cubicBezTo>
                  <a:cubicBezTo>
                    <a:pt x="119" y="5"/>
                    <a:pt x="123" y="0"/>
                    <a:pt x="128" y="0"/>
                  </a:cubicBezTo>
                  <a:cubicBezTo>
                    <a:pt x="132" y="0"/>
                    <a:pt x="136" y="1"/>
                    <a:pt x="140" y="2"/>
                  </a:cubicBezTo>
                  <a:cubicBezTo>
                    <a:pt x="153" y="4"/>
                    <a:pt x="157" y="7"/>
                    <a:pt x="167" y="16"/>
                  </a:cubicBezTo>
                  <a:cubicBezTo>
                    <a:pt x="170" y="19"/>
                    <a:pt x="175" y="22"/>
                    <a:pt x="180" y="24"/>
                  </a:cubicBezTo>
                  <a:cubicBezTo>
                    <a:pt x="188" y="27"/>
                    <a:pt x="192" y="20"/>
                    <a:pt x="197" y="17"/>
                  </a:cubicBezTo>
                  <a:cubicBezTo>
                    <a:pt x="198" y="16"/>
                    <a:pt x="200" y="16"/>
                    <a:pt x="201" y="15"/>
                  </a:cubicBezTo>
                  <a:cubicBezTo>
                    <a:pt x="205" y="15"/>
                    <a:pt x="208" y="17"/>
                    <a:pt x="213" y="18"/>
                  </a:cubicBezTo>
                  <a:cubicBezTo>
                    <a:pt x="217" y="18"/>
                    <a:pt x="222" y="15"/>
                    <a:pt x="226" y="14"/>
                  </a:cubicBezTo>
                  <a:cubicBezTo>
                    <a:pt x="231" y="13"/>
                    <a:pt x="238" y="10"/>
                    <a:pt x="243" y="11"/>
                  </a:cubicBezTo>
                  <a:cubicBezTo>
                    <a:pt x="246" y="12"/>
                    <a:pt x="249" y="16"/>
                    <a:pt x="252" y="18"/>
                  </a:cubicBezTo>
                  <a:cubicBezTo>
                    <a:pt x="258" y="22"/>
                    <a:pt x="263" y="27"/>
                    <a:pt x="271" y="25"/>
                  </a:cubicBezTo>
                  <a:cubicBezTo>
                    <a:pt x="278" y="23"/>
                    <a:pt x="281" y="19"/>
                    <a:pt x="289" y="21"/>
                  </a:cubicBezTo>
                  <a:cubicBezTo>
                    <a:pt x="295" y="23"/>
                    <a:pt x="300" y="25"/>
                    <a:pt x="306" y="29"/>
                  </a:cubicBezTo>
                  <a:cubicBezTo>
                    <a:pt x="309" y="31"/>
                    <a:pt x="311" y="32"/>
                    <a:pt x="313" y="33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7"/>
            <p:cNvSpPr>
              <a:spLocks/>
            </p:cNvSpPr>
            <p:nvPr/>
          </p:nvSpPr>
          <p:spPr bwMode="auto">
            <a:xfrm>
              <a:off x="8586790" y="4449768"/>
              <a:ext cx="1198563" cy="1041401"/>
            </a:xfrm>
            <a:custGeom>
              <a:avLst/>
              <a:gdLst>
                <a:gd name="T0" fmla="*/ 48 w 319"/>
                <a:gd name="T1" fmla="*/ 37 h 277"/>
                <a:gd name="T2" fmla="*/ 59 w 319"/>
                <a:gd name="T3" fmla="*/ 27 h 277"/>
                <a:gd name="T4" fmla="*/ 68 w 319"/>
                <a:gd name="T5" fmla="*/ 11 h 277"/>
                <a:gd name="T6" fmla="*/ 95 w 319"/>
                <a:gd name="T7" fmla="*/ 10 h 277"/>
                <a:gd name="T8" fmla="*/ 105 w 319"/>
                <a:gd name="T9" fmla="*/ 21 h 277"/>
                <a:gd name="T10" fmla="*/ 115 w 319"/>
                <a:gd name="T11" fmla="*/ 28 h 277"/>
                <a:gd name="T12" fmla="*/ 125 w 319"/>
                <a:gd name="T13" fmla="*/ 44 h 277"/>
                <a:gd name="T14" fmla="*/ 140 w 319"/>
                <a:gd name="T15" fmla="*/ 40 h 277"/>
                <a:gd name="T16" fmla="*/ 156 w 319"/>
                <a:gd name="T17" fmla="*/ 29 h 277"/>
                <a:gd name="T18" fmla="*/ 187 w 319"/>
                <a:gd name="T19" fmla="*/ 52 h 277"/>
                <a:gd name="T20" fmla="*/ 219 w 319"/>
                <a:gd name="T21" fmla="*/ 47 h 277"/>
                <a:gd name="T22" fmla="*/ 222 w 319"/>
                <a:gd name="T23" fmla="*/ 9 h 277"/>
                <a:gd name="T24" fmla="*/ 232 w 319"/>
                <a:gd name="T25" fmla="*/ 5 h 277"/>
                <a:gd name="T26" fmla="*/ 249 w 319"/>
                <a:gd name="T27" fmla="*/ 10 h 277"/>
                <a:gd name="T28" fmla="*/ 266 w 319"/>
                <a:gd name="T29" fmla="*/ 15 h 277"/>
                <a:gd name="T30" fmla="*/ 290 w 319"/>
                <a:gd name="T31" fmla="*/ 17 h 277"/>
                <a:gd name="T32" fmla="*/ 307 w 319"/>
                <a:gd name="T33" fmla="*/ 17 h 277"/>
                <a:gd name="T34" fmla="*/ 301 w 319"/>
                <a:gd name="T35" fmla="*/ 38 h 277"/>
                <a:gd name="T36" fmla="*/ 300 w 319"/>
                <a:gd name="T37" fmla="*/ 64 h 277"/>
                <a:gd name="T38" fmla="*/ 307 w 319"/>
                <a:gd name="T39" fmla="*/ 78 h 277"/>
                <a:gd name="T40" fmla="*/ 318 w 319"/>
                <a:gd name="T41" fmla="*/ 95 h 277"/>
                <a:gd name="T42" fmla="*/ 314 w 319"/>
                <a:gd name="T43" fmla="*/ 110 h 277"/>
                <a:gd name="T44" fmla="*/ 308 w 319"/>
                <a:gd name="T45" fmla="*/ 120 h 277"/>
                <a:gd name="T46" fmla="*/ 261 w 319"/>
                <a:gd name="T47" fmla="*/ 141 h 277"/>
                <a:gd name="T48" fmla="*/ 259 w 319"/>
                <a:gd name="T49" fmla="*/ 154 h 277"/>
                <a:gd name="T50" fmla="*/ 233 w 319"/>
                <a:gd name="T51" fmla="*/ 149 h 277"/>
                <a:gd name="T52" fmla="*/ 201 w 319"/>
                <a:gd name="T53" fmla="*/ 156 h 277"/>
                <a:gd name="T54" fmla="*/ 199 w 319"/>
                <a:gd name="T55" fmla="*/ 169 h 277"/>
                <a:gd name="T56" fmla="*/ 209 w 319"/>
                <a:gd name="T57" fmla="*/ 182 h 277"/>
                <a:gd name="T58" fmla="*/ 218 w 319"/>
                <a:gd name="T59" fmla="*/ 201 h 277"/>
                <a:gd name="T60" fmla="*/ 225 w 319"/>
                <a:gd name="T61" fmla="*/ 218 h 277"/>
                <a:gd name="T62" fmla="*/ 220 w 319"/>
                <a:gd name="T63" fmla="*/ 229 h 277"/>
                <a:gd name="T64" fmla="*/ 216 w 319"/>
                <a:gd name="T65" fmla="*/ 259 h 277"/>
                <a:gd name="T66" fmla="*/ 195 w 319"/>
                <a:gd name="T67" fmla="*/ 269 h 277"/>
                <a:gd name="T68" fmla="*/ 172 w 319"/>
                <a:gd name="T69" fmla="*/ 277 h 277"/>
                <a:gd name="T70" fmla="*/ 168 w 319"/>
                <a:gd name="T71" fmla="*/ 268 h 277"/>
                <a:gd name="T72" fmla="*/ 163 w 319"/>
                <a:gd name="T73" fmla="*/ 256 h 277"/>
                <a:gd name="T74" fmla="*/ 143 w 319"/>
                <a:gd name="T75" fmla="*/ 247 h 277"/>
                <a:gd name="T76" fmla="*/ 152 w 319"/>
                <a:gd name="T77" fmla="*/ 230 h 277"/>
                <a:gd name="T78" fmla="*/ 135 w 319"/>
                <a:gd name="T79" fmla="*/ 218 h 277"/>
                <a:gd name="T80" fmla="*/ 137 w 319"/>
                <a:gd name="T81" fmla="*/ 192 h 277"/>
                <a:gd name="T82" fmla="*/ 129 w 319"/>
                <a:gd name="T83" fmla="*/ 173 h 277"/>
                <a:gd name="T84" fmla="*/ 106 w 319"/>
                <a:gd name="T85" fmla="*/ 185 h 277"/>
                <a:gd name="T86" fmla="*/ 97 w 319"/>
                <a:gd name="T87" fmla="*/ 172 h 277"/>
                <a:gd name="T88" fmla="*/ 96 w 319"/>
                <a:gd name="T89" fmla="*/ 149 h 277"/>
                <a:gd name="T90" fmla="*/ 64 w 319"/>
                <a:gd name="T91" fmla="*/ 139 h 277"/>
                <a:gd name="T92" fmla="*/ 47 w 319"/>
                <a:gd name="T93" fmla="*/ 131 h 277"/>
                <a:gd name="T94" fmla="*/ 39 w 319"/>
                <a:gd name="T95" fmla="*/ 115 h 277"/>
                <a:gd name="T96" fmla="*/ 27 w 319"/>
                <a:gd name="T97" fmla="*/ 122 h 277"/>
                <a:gd name="T98" fmla="*/ 19 w 319"/>
                <a:gd name="T99" fmla="*/ 126 h 277"/>
                <a:gd name="T100" fmla="*/ 6 w 319"/>
                <a:gd name="T101" fmla="*/ 111 h 277"/>
                <a:gd name="T102" fmla="*/ 9 w 319"/>
                <a:gd name="T103" fmla="*/ 97 h 277"/>
                <a:gd name="T104" fmla="*/ 25 w 319"/>
                <a:gd name="T105" fmla="*/ 74 h 277"/>
                <a:gd name="T106" fmla="*/ 27 w 319"/>
                <a:gd name="T107" fmla="*/ 42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9" h="277">
                  <a:moveTo>
                    <a:pt x="33" y="29"/>
                  </a:moveTo>
                  <a:cubicBezTo>
                    <a:pt x="35" y="29"/>
                    <a:pt x="35" y="30"/>
                    <a:pt x="36" y="31"/>
                  </a:cubicBezTo>
                  <a:cubicBezTo>
                    <a:pt x="38" y="33"/>
                    <a:pt x="42" y="31"/>
                    <a:pt x="44" y="33"/>
                  </a:cubicBezTo>
                  <a:cubicBezTo>
                    <a:pt x="45" y="34"/>
                    <a:pt x="46" y="36"/>
                    <a:pt x="48" y="37"/>
                  </a:cubicBezTo>
                  <a:cubicBezTo>
                    <a:pt x="50" y="37"/>
                    <a:pt x="49" y="36"/>
                    <a:pt x="50" y="35"/>
                  </a:cubicBezTo>
                  <a:cubicBezTo>
                    <a:pt x="51" y="33"/>
                    <a:pt x="56" y="34"/>
                    <a:pt x="56" y="32"/>
                  </a:cubicBezTo>
                  <a:cubicBezTo>
                    <a:pt x="56" y="31"/>
                    <a:pt x="56" y="31"/>
                    <a:pt x="57" y="30"/>
                  </a:cubicBezTo>
                  <a:cubicBezTo>
                    <a:pt x="58" y="29"/>
                    <a:pt x="58" y="28"/>
                    <a:pt x="59" y="27"/>
                  </a:cubicBezTo>
                  <a:cubicBezTo>
                    <a:pt x="61" y="23"/>
                    <a:pt x="58" y="20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9" y="16"/>
                    <a:pt x="61" y="16"/>
                    <a:pt x="62" y="16"/>
                  </a:cubicBezTo>
                  <a:cubicBezTo>
                    <a:pt x="68" y="11"/>
                    <a:pt x="68" y="11"/>
                    <a:pt x="68" y="11"/>
                  </a:cubicBezTo>
                  <a:cubicBezTo>
                    <a:pt x="72" y="9"/>
                    <a:pt x="77" y="19"/>
                    <a:pt x="80" y="15"/>
                  </a:cubicBezTo>
                  <a:cubicBezTo>
                    <a:pt x="82" y="13"/>
                    <a:pt x="83" y="14"/>
                    <a:pt x="85" y="13"/>
                  </a:cubicBezTo>
                  <a:cubicBezTo>
                    <a:pt x="86" y="13"/>
                    <a:pt x="87" y="6"/>
                    <a:pt x="88" y="4"/>
                  </a:cubicBezTo>
                  <a:cubicBezTo>
                    <a:pt x="91" y="0"/>
                    <a:pt x="96" y="6"/>
                    <a:pt x="95" y="10"/>
                  </a:cubicBezTo>
                  <a:cubicBezTo>
                    <a:pt x="93" y="13"/>
                    <a:pt x="92" y="22"/>
                    <a:pt x="96" y="25"/>
                  </a:cubicBezTo>
                  <a:cubicBezTo>
                    <a:pt x="97" y="25"/>
                    <a:pt x="99" y="26"/>
                    <a:pt x="99" y="25"/>
                  </a:cubicBezTo>
                  <a:cubicBezTo>
                    <a:pt x="100" y="24"/>
                    <a:pt x="100" y="24"/>
                    <a:pt x="101" y="23"/>
                  </a:cubicBezTo>
                  <a:cubicBezTo>
                    <a:pt x="102" y="23"/>
                    <a:pt x="104" y="23"/>
                    <a:pt x="105" y="21"/>
                  </a:cubicBezTo>
                  <a:cubicBezTo>
                    <a:pt x="106" y="21"/>
                    <a:pt x="107" y="19"/>
                    <a:pt x="108" y="20"/>
                  </a:cubicBezTo>
                  <a:cubicBezTo>
                    <a:pt x="109" y="21"/>
                    <a:pt x="109" y="22"/>
                    <a:pt x="109" y="22"/>
                  </a:cubicBezTo>
                  <a:cubicBezTo>
                    <a:pt x="111" y="23"/>
                    <a:pt x="114" y="22"/>
                    <a:pt x="114" y="24"/>
                  </a:cubicBezTo>
                  <a:cubicBezTo>
                    <a:pt x="114" y="26"/>
                    <a:pt x="114" y="28"/>
                    <a:pt x="115" y="28"/>
                  </a:cubicBezTo>
                  <a:cubicBezTo>
                    <a:pt x="119" y="29"/>
                    <a:pt x="118" y="29"/>
                    <a:pt x="118" y="33"/>
                  </a:cubicBezTo>
                  <a:cubicBezTo>
                    <a:pt x="118" y="34"/>
                    <a:pt x="118" y="36"/>
                    <a:pt x="119" y="37"/>
                  </a:cubicBezTo>
                  <a:cubicBezTo>
                    <a:pt x="120" y="38"/>
                    <a:pt x="121" y="38"/>
                    <a:pt x="121" y="40"/>
                  </a:cubicBezTo>
                  <a:cubicBezTo>
                    <a:pt x="120" y="43"/>
                    <a:pt x="122" y="45"/>
                    <a:pt x="125" y="44"/>
                  </a:cubicBezTo>
                  <a:cubicBezTo>
                    <a:pt x="128" y="44"/>
                    <a:pt x="128" y="46"/>
                    <a:pt x="128" y="48"/>
                  </a:cubicBezTo>
                  <a:cubicBezTo>
                    <a:pt x="131" y="49"/>
                    <a:pt x="130" y="48"/>
                    <a:pt x="132" y="46"/>
                  </a:cubicBezTo>
                  <a:cubicBezTo>
                    <a:pt x="133" y="43"/>
                    <a:pt x="135" y="44"/>
                    <a:pt x="136" y="43"/>
                  </a:cubicBezTo>
                  <a:cubicBezTo>
                    <a:pt x="137" y="42"/>
                    <a:pt x="139" y="40"/>
                    <a:pt x="140" y="40"/>
                  </a:cubicBezTo>
                  <a:cubicBezTo>
                    <a:pt x="143" y="40"/>
                    <a:pt x="143" y="40"/>
                    <a:pt x="146" y="37"/>
                  </a:cubicBezTo>
                  <a:cubicBezTo>
                    <a:pt x="148" y="35"/>
                    <a:pt x="147" y="33"/>
                    <a:pt x="147" y="30"/>
                  </a:cubicBezTo>
                  <a:cubicBezTo>
                    <a:pt x="149" y="28"/>
                    <a:pt x="149" y="25"/>
                    <a:pt x="153" y="25"/>
                  </a:cubicBezTo>
                  <a:cubicBezTo>
                    <a:pt x="153" y="27"/>
                    <a:pt x="153" y="28"/>
                    <a:pt x="156" y="29"/>
                  </a:cubicBezTo>
                  <a:cubicBezTo>
                    <a:pt x="157" y="30"/>
                    <a:pt x="159" y="27"/>
                    <a:pt x="161" y="27"/>
                  </a:cubicBezTo>
                  <a:cubicBezTo>
                    <a:pt x="162" y="32"/>
                    <a:pt x="169" y="31"/>
                    <a:pt x="172" y="32"/>
                  </a:cubicBezTo>
                  <a:cubicBezTo>
                    <a:pt x="177" y="34"/>
                    <a:pt x="183" y="40"/>
                    <a:pt x="185" y="45"/>
                  </a:cubicBezTo>
                  <a:cubicBezTo>
                    <a:pt x="188" y="48"/>
                    <a:pt x="186" y="48"/>
                    <a:pt x="187" y="52"/>
                  </a:cubicBezTo>
                  <a:cubicBezTo>
                    <a:pt x="187" y="53"/>
                    <a:pt x="193" y="59"/>
                    <a:pt x="195" y="59"/>
                  </a:cubicBezTo>
                  <a:cubicBezTo>
                    <a:pt x="197" y="60"/>
                    <a:pt x="203" y="55"/>
                    <a:pt x="204" y="54"/>
                  </a:cubicBezTo>
                  <a:cubicBezTo>
                    <a:pt x="207" y="53"/>
                    <a:pt x="211" y="52"/>
                    <a:pt x="213" y="53"/>
                  </a:cubicBezTo>
                  <a:cubicBezTo>
                    <a:pt x="221" y="53"/>
                    <a:pt x="217" y="52"/>
                    <a:pt x="219" y="47"/>
                  </a:cubicBezTo>
                  <a:cubicBezTo>
                    <a:pt x="221" y="42"/>
                    <a:pt x="220" y="39"/>
                    <a:pt x="216" y="35"/>
                  </a:cubicBezTo>
                  <a:cubicBezTo>
                    <a:pt x="216" y="34"/>
                    <a:pt x="215" y="32"/>
                    <a:pt x="215" y="30"/>
                  </a:cubicBezTo>
                  <a:cubicBezTo>
                    <a:pt x="215" y="27"/>
                    <a:pt x="213" y="17"/>
                    <a:pt x="217" y="15"/>
                  </a:cubicBezTo>
                  <a:cubicBezTo>
                    <a:pt x="219" y="13"/>
                    <a:pt x="222" y="12"/>
                    <a:pt x="222" y="9"/>
                  </a:cubicBezTo>
                  <a:cubicBezTo>
                    <a:pt x="222" y="5"/>
                    <a:pt x="224" y="5"/>
                    <a:pt x="227" y="3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229" y="2"/>
                    <a:pt x="231" y="3"/>
                    <a:pt x="232" y="5"/>
                  </a:cubicBezTo>
                  <a:cubicBezTo>
                    <a:pt x="233" y="6"/>
                    <a:pt x="235" y="8"/>
                    <a:pt x="236" y="6"/>
                  </a:cubicBezTo>
                  <a:cubicBezTo>
                    <a:pt x="237" y="4"/>
                    <a:pt x="237" y="4"/>
                    <a:pt x="239" y="5"/>
                  </a:cubicBezTo>
                  <a:cubicBezTo>
                    <a:pt x="240" y="6"/>
                    <a:pt x="242" y="6"/>
                    <a:pt x="243" y="7"/>
                  </a:cubicBezTo>
                  <a:cubicBezTo>
                    <a:pt x="246" y="7"/>
                    <a:pt x="246" y="9"/>
                    <a:pt x="249" y="10"/>
                  </a:cubicBezTo>
                  <a:cubicBezTo>
                    <a:pt x="251" y="10"/>
                    <a:pt x="254" y="10"/>
                    <a:pt x="256" y="11"/>
                  </a:cubicBezTo>
                  <a:cubicBezTo>
                    <a:pt x="257" y="12"/>
                    <a:pt x="257" y="13"/>
                    <a:pt x="259" y="14"/>
                  </a:cubicBezTo>
                  <a:cubicBezTo>
                    <a:pt x="260" y="15"/>
                    <a:pt x="260" y="14"/>
                    <a:pt x="261" y="14"/>
                  </a:cubicBezTo>
                  <a:cubicBezTo>
                    <a:pt x="262" y="14"/>
                    <a:pt x="264" y="15"/>
                    <a:pt x="266" y="15"/>
                  </a:cubicBezTo>
                  <a:cubicBezTo>
                    <a:pt x="269" y="16"/>
                    <a:pt x="268" y="14"/>
                    <a:pt x="269" y="12"/>
                  </a:cubicBezTo>
                  <a:cubicBezTo>
                    <a:pt x="271" y="9"/>
                    <a:pt x="274" y="16"/>
                    <a:pt x="276" y="17"/>
                  </a:cubicBezTo>
                  <a:cubicBezTo>
                    <a:pt x="279" y="18"/>
                    <a:pt x="281" y="19"/>
                    <a:pt x="283" y="16"/>
                  </a:cubicBezTo>
                  <a:cubicBezTo>
                    <a:pt x="286" y="10"/>
                    <a:pt x="287" y="15"/>
                    <a:pt x="290" y="17"/>
                  </a:cubicBezTo>
                  <a:cubicBezTo>
                    <a:pt x="293" y="18"/>
                    <a:pt x="292" y="16"/>
                    <a:pt x="292" y="14"/>
                  </a:cubicBezTo>
                  <a:cubicBezTo>
                    <a:pt x="292" y="14"/>
                    <a:pt x="297" y="12"/>
                    <a:pt x="297" y="12"/>
                  </a:cubicBezTo>
                  <a:cubicBezTo>
                    <a:pt x="297" y="15"/>
                    <a:pt x="297" y="22"/>
                    <a:pt x="301" y="18"/>
                  </a:cubicBezTo>
                  <a:cubicBezTo>
                    <a:pt x="302" y="17"/>
                    <a:pt x="307" y="15"/>
                    <a:pt x="307" y="17"/>
                  </a:cubicBezTo>
                  <a:cubicBezTo>
                    <a:pt x="308" y="19"/>
                    <a:pt x="304" y="20"/>
                    <a:pt x="305" y="22"/>
                  </a:cubicBezTo>
                  <a:cubicBezTo>
                    <a:pt x="305" y="23"/>
                    <a:pt x="307" y="23"/>
                    <a:pt x="305" y="25"/>
                  </a:cubicBezTo>
                  <a:cubicBezTo>
                    <a:pt x="303" y="27"/>
                    <a:pt x="305" y="29"/>
                    <a:pt x="303" y="31"/>
                  </a:cubicBezTo>
                  <a:cubicBezTo>
                    <a:pt x="300" y="34"/>
                    <a:pt x="301" y="34"/>
                    <a:pt x="301" y="38"/>
                  </a:cubicBezTo>
                  <a:cubicBezTo>
                    <a:pt x="301" y="40"/>
                    <a:pt x="300" y="42"/>
                    <a:pt x="300" y="44"/>
                  </a:cubicBezTo>
                  <a:cubicBezTo>
                    <a:pt x="301" y="47"/>
                    <a:pt x="306" y="47"/>
                    <a:pt x="307" y="52"/>
                  </a:cubicBezTo>
                  <a:cubicBezTo>
                    <a:pt x="307" y="55"/>
                    <a:pt x="306" y="57"/>
                    <a:pt x="304" y="60"/>
                  </a:cubicBezTo>
                  <a:cubicBezTo>
                    <a:pt x="303" y="61"/>
                    <a:pt x="300" y="63"/>
                    <a:pt x="300" y="64"/>
                  </a:cubicBezTo>
                  <a:cubicBezTo>
                    <a:pt x="300" y="64"/>
                    <a:pt x="300" y="65"/>
                    <a:pt x="300" y="66"/>
                  </a:cubicBezTo>
                  <a:cubicBezTo>
                    <a:pt x="300" y="67"/>
                    <a:pt x="300" y="68"/>
                    <a:pt x="302" y="70"/>
                  </a:cubicBezTo>
                  <a:cubicBezTo>
                    <a:pt x="303" y="71"/>
                    <a:pt x="305" y="71"/>
                    <a:pt x="304" y="73"/>
                  </a:cubicBezTo>
                  <a:cubicBezTo>
                    <a:pt x="303" y="76"/>
                    <a:pt x="305" y="77"/>
                    <a:pt x="307" y="78"/>
                  </a:cubicBezTo>
                  <a:cubicBezTo>
                    <a:pt x="314" y="88"/>
                    <a:pt x="314" y="88"/>
                    <a:pt x="314" y="88"/>
                  </a:cubicBezTo>
                  <a:cubicBezTo>
                    <a:pt x="314" y="88"/>
                    <a:pt x="314" y="88"/>
                    <a:pt x="314" y="88"/>
                  </a:cubicBezTo>
                  <a:cubicBezTo>
                    <a:pt x="314" y="89"/>
                    <a:pt x="315" y="91"/>
                    <a:pt x="316" y="92"/>
                  </a:cubicBezTo>
                  <a:cubicBezTo>
                    <a:pt x="316" y="94"/>
                    <a:pt x="318" y="93"/>
                    <a:pt x="318" y="95"/>
                  </a:cubicBezTo>
                  <a:cubicBezTo>
                    <a:pt x="318" y="97"/>
                    <a:pt x="318" y="97"/>
                    <a:pt x="317" y="99"/>
                  </a:cubicBezTo>
                  <a:cubicBezTo>
                    <a:pt x="312" y="102"/>
                    <a:pt x="317" y="102"/>
                    <a:pt x="318" y="104"/>
                  </a:cubicBezTo>
                  <a:cubicBezTo>
                    <a:pt x="319" y="107"/>
                    <a:pt x="316" y="106"/>
                    <a:pt x="315" y="107"/>
                  </a:cubicBezTo>
                  <a:cubicBezTo>
                    <a:pt x="314" y="108"/>
                    <a:pt x="315" y="109"/>
                    <a:pt x="314" y="110"/>
                  </a:cubicBezTo>
                  <a:cubicBezTo>
                    <a:pt x="311" y="113"/>
                    <a:pt x="311" y="113"/>
                    <a:pt x="311" y="113"/>
                  </a:cubicBezTo>
                  <a:cubicBezTo>
                    <a:pt x="311" y="114"/>
                    <a:pt x="310" y="115"/>
                    <a:pt x="310" y="116"/>
                  </a:cubicBezTo>
                  <a:cubicBezTo>
                    <a:pt x="309" y="117"/>
                    <a:pt x="309" y="118"/>
                    <a:pt x="309" y="119"/>
                  </a:cubicBezTo>
                  <a:cubicBezTo>
                    <a:pt x="309" y="119"/>
                    <a:pt x="309" y="120"/>
                    <a:pt x="308" y="120"/>
                  </a:cubicBezTo>
                  <a:cubicBezTo>
                    <a:pt x="270" y="121"/>
                    <a:pt x="270" y="121"/>
                    <a:pt x="270" y="121"/>
                  </a:cubicBezTo>
                  <a:cubicBezTo>
                    <a:pt x="269" y="122"/>
                    <a:pt x="267" y="125"/>
                    <a:pt x="267" y="126"/>
                  </a:cubicBezTo>
                  <a:cubicBezTo>
                    <a:pt x="266" y="127"/>
                    <a:pt x="266" y="129"/>
                    <a:pt x="265" y="130"/>
                  </a:cubicBezTo>
                  <a:cubicBezTo>
                    <a:pt x="263" y="133"/>
                    <a:pt x="261" y="138"/>
                    <a:pt x="261" y="141"/>
                  </a:cubicBezTo>
                  <a:cubicBezTo>
                    <a:pt x="260" y="143"/>
                    <a:pt x="260" y="145"/>
                    <a:pt x="260" y="147"/>
                  </a:cubicBezTo>
                  <a:cubicBezTo>
                    <a:pt x="264" y="153"/>
                    <a:pt x="264" y="153"/>
                    <a:pt x="264" y="153"/>
                  </a:cubicBezTo>
                  <a:cubicBezTo>
                    <a:pt x="264" y="153"/>
                    <a:pt x="264" y="153"/>
                    <a:pt x="264" y="153"/>
                  </a:cubicBezTo>
                  <a:cubicBezTo>
                    <a:pt x="263" y="153"/>
                    <a:pt x="261" y="153"/>
                    <a:pt x="259" y="154"/>
                  </a:cubicBezTo>
                  <a:cubicBezTo>
                    <a:pt x="257" y="155"/>
                    <a:pt x="254" y="155"/>
                    <a:pt x="251" y="155"/>
                  </a:cubicBezTo>
                  <a:cubicBezTo>
                    <a:pt x="248" y="155"/>
                    <a:pt x="245" y="153"/>
                    <a:pt x="242" y="151"/>
                  </a:cubicBezTo>
                  <a:cubicBezTo>
                    <a:pt x="240" y="150"/>
                    <a:pt x="238" y="148"/>
                    <a:pt x="236" y="147"/>
                  </a:cubicBezTo>
                  <a:cubicBezTo>
                    <a:pt x="233" y="149"/>
                    <a:pt x="233" y="149"/>
                    <a:pt x="233" y="149"/>
                  </a:cubicBezTo>
                  <a:cubicBezTo>
                    <a:pt x="230" y="150"/>
                    <a:pt x="226" y="148"/>
                    <a:pt x="222" y="147"/>
                  </a:cubicBezTo>
                  <a:cubicBezTo>
                    <a:pt x="218" y="147"/>
                    <a:pt x="214" y="148"/>
                    <a:pt x="211" y="151"/>
                  </a:cubicBezTo>
                  <a:cubicBezTo>
                    <a:pt x="209" y="153"/>
                    <a:pt x="210" y="155"/>
                    <a:pt x="207" y="154"/>
                  </a:cubicBezTo>
                  <a:cubicBezTo>
                    <a:pt x="203" y="154"/>
                    <a:pt x="203" y="154"/>
                    <a:pt x="201" y="156"/>
                  </a:cubicBezTo>
                  <a:cubicBezTo>
                    <a:pt x="199" y="157"/>
                    <a:pt x="200" y="158"/>
                    <a:pt x="200" y="159"/>
                  </a:cubicBezTo>
                  <a:cubicBezTo>
                    <a:pt x="200" y="159"/>
                    <a:pt x="197" y="159"/>
                    <a:pt x="197" y="159"/>
                  </a:cubicBezTo>
                  <a:cubicBezTo>
                    <a:pt x="197" y="161"/>
                    <a:pt x="198" y="162"/>
                    <a:pt x="199" y="164"/>
                  </a:cubicBezTo>
                  <a:cubicBezTo>
                    <a:pt x="199" y="166"/>
                    <a:pt x="200" y="167"/>
                    <a:pt x="199" y="169"/>
                  </a:cubicBezTo>
                  <a:cubicBezTo>
                    <a:pt x="198" y="171"/>
                    <a:pt x="199" y="171"/>
                    <a:pt x="200" y="173"/>
                  </a:cubicBezTo>
                  <a:cubicBezTo>
                    <a:pt x="201" y="174"/>
                    <a:pt x="203" y="178"/>
                    <a:pt x="204" y="177"/>
                  </a:cubicBezTo>
                  <a:cubicBezTo>
                    <a:pt x="206" y="177"/>
                    <a:pt x="204" y="181"/>
                    <a:pt x="206" y="182"/>
                  </a:cubicBezTo>
                  <a:cubicBezTo>
                    <a:pt x="206" y="182"/>
                    <a:pt x="208" y="182"/>
                    <a:pt x="209" y="182"/>
                  </a:cubicBezTo>
                  <a:cubicBezTo>
                    <a:pt x="209" y="182"/>
                    <a:pt x="212" y="181"/>
                    <a:pt x="212" y="181"/>
                  </a:cubicBezTo>
                  <a:cubicBezTo>
                    <a:pt x="213" y="179"/>
                    <a:pt x="212" y="180"/>
                    <a:pt x="215" y="180"/>
                  </a:cubicBezTo>
                  <a:cubicBezTo>
                    <a:pt x="216" y="184"/>
                    <a:pt x="214" y="187"/>
                    <a:pt x="219" y="189"/>
                  </a:cubicBezTo>
                  <a:cubicBezTo>
                    <a:pt x="219" y="192"/>
                    <a:pt x="219" y="198"/>
                    <a:pt x="218" y="201"/>
                  </a:cubicBezTo>
                  <a:cubicBezTo>
                    <a:pt x="216" y="206"/>
                    <a:pt x="223" y="203"/>
                    <a:pt x="225" y="204"/>
                  </a:cubicBezTo>
                  <a:cubicBezTo>
                    <a:pt x="225" y="206"/>
                    <a:pt x="225" y="208"/>
                    <a:pt x="226" y="210"/>
                  </a:cubicBezTo>
                  <a:cubicBezTo>
                    <a:pt x="226" y="212"/>
                    <a:pt x="227" y="215"/>
                    <a:pt x="227" y="215"/>
                  </a:cubicBezTo>
                  <a:cubicBezTo>
                    <a:pt x="227" y="216"/>
                    <a:pt x="226" y="218"/>
                    <a:pt x="225" y="218"/>
                  </a:cubicBezTo>
                  <a:cubicBezTo>
                    <a:pt x="224" y="219"/>
                    <a:pt x="224" y="221"/>
                    <a:pt x="224" y="222"/>
                  </a:cubicBezTo>
                  <a:cubicBezTo>
                    <a:pt x="224" y="226"/>
                    <a:pt x="220" y="224"/>
                    <a:pt x="219" y="225"/>
                  </a:cubicBezTo>
                  <a:cubicBezTo>
                    <a:pt x="219" y="225"/>
                    <a:pt x="219" y="228"/>
                    <a:pt x="220" y="229"/>
                  </a:cubicBezTo>
                  <a:cubicBezTo>
                    <a:pt x="220" y="229"/>
                    <a:pt x="220" y="228"/>
                    <a:pt x="220" y="229"/>
                  </a:cubicBezTo>
                  <a:cubicBezTo>
                    <a:pt x="222" y="229"/>
                    <a:pt x="226" y="235"/>
                    <a:pt x="227" y="237"/>
                  </a:cubicBezTo>
                  <a:cubicBezTo>
                    <a:pt x="228" y="238"/>
                    <a:pt x="228" y="240"/>
                    <a:pt x="230" y="241"/>
                  </a:cubicBezTo>
                  <a:cubicBezTo>
                    <a:pt x="230" y="243"/>
                    <a:pt x="219" y="240"/>
                    <a:pt x="222" y="248"/>
                  </a:cubicBezTo>
                  <a:cubicBezTo>
                    <a:pt x="222" y="251"/>
                    <a:pt x="219" y="259"/>
                    <a:pt x="216" y="259"/>
                  </a:cubicBezTo>
                  <a:cubicBezTo>
                    <a:pt x="211" y="261"/>
                    <a:pt x="218" y="265"/>
                    <a:pt x="211" y="266"/>
                  </a:cubicBezTo>
                  <a:cubicBezTo>
                    <a:pt x="207" y="266"/>
                    <a:pt x="207" y="266"/>
                    <a:pt x="207" y="266"/>
                  </a:cubicBezTo>
                  <a:cubicBezTo>
                    <a:pt x="206" y="267"/>
                    <a:pt x="204" y="269"/>
                    <a:pt x="202" y="268"/>
                  </a:cubicBezTo>
                  <a:cubicBezTo>
                    <a:pt x="198" y="267"/>
                    <a:pt x="198" y="269"/>
                    <a:pt x="195" y="269"/>
                  </a:cubicBezTo>
                  <a:cubicBezTo>
                    <a:pt x="193" y="269"/>
                    <a:pt x="193" y="267"/>
                    <a:pt x="191" y="268"/>
                  </a:cubicBezTo>
                  <a:cubicBezTo>
                    <a:pt x="186" y="270"/>
                    <a:pt x="186" y="270"/>
                    <a:pt x="186" y="270"/>
                  </a:cubicBezTo>
                  <a:cubicBezTo>
                    <a:pt x="182" y="272"/>
                    <a:pt x="185" y="275"/>
                    <a:pt x="181" y="276"/>
                  </a:cubicBezTo>
                  <a:cubicBezTo>
                    <a:pt x="178" y="277"/>
                    <a:pt x="175" y="277"/>
                    <a:pt x="172" y="277"/>
                  </a:cubicBezTo>
                  <a:cubicBezTo>
                    <a:pt x="172" y="277"/>
                    <a:pt x="172" y="277"/>
                    <a:pt x="172" y="277"/>
                  </a:cubicBezTo>
                  <a:cubicBezTo>
                    <a:pt x="171" y="274"/>
                    <a:pt x="171" y="274"/>
                    <a:pt x="171" y="274"/>
                  </a:cubicBezTo>
                  <a:cubicBezTo>
                    <a:pt x="169" y="271"/>
                    <a:pt x="169" y="271"/>
                    <a:pt x="169" y="271"/>
                  </a:cubicBezTo>
                  <a:cubicBezTo>
                    <a:pt x="169" y="271"/>
                    <a:pt x="169" y="268"/>
                    <a:pt x="168" y="268"/>
                  </a:cubicBezTo>
                  <a:cubicBezTo>
                    <a:pt x="167" y="264"/>
                    <a:pt x="170" y="264"/>
                    <a:pt x="170" y="261"/>
                  </a:cubicBezTo>
                  <a:cubicBezTo>
                    <a:pt x="170" y="261"/>
                    <a:pt x="170" y="261"/>
                    <a:pt x="170" y="261"/>
                  </a:cubicBezTo>
                  <a:cubicBezTo>
                    <a:pt x="169" y="261"/>
                    <a:pt x="165" y="262"/>
                    <a:pt x="163" y="262"/>
                  </a:cubicBezTo>
                  <a:cubicBezTo>
                    <a:pt x="160" y="260"/>
                    <a:pt x="165" y="257"/>
                    <a:pt x="163" y="256"/>
                  </a:cubicBezTo>
                  <a:cubicBezTo>
                    <a:pt x="162" y="255"/>
                    <a:pt x="160" y="255"/>
                    <a:pt x="160" y="253"/>
                  </a:cubicBezTo>
                  <a:cubicBezTo>
                    <a:pt x="157" y="253"/>
                    <a:pt x="156" y="255"/>
                    <a:pt x="153" y="254"/>
                  </a:cubicBezTo>
                  <a:cubicBezTo>
                    <a:pt x="150" y="253"/>
                    <a:pt x="148" y="253"/>
                    <a:pt x="146" y="251"/>
                  </a:cubicBezTo>
                  <a:cubicBezTo>
                    <a:pt x="145" y="250"/>
                    <a:pt x="144" y="248"/>
                    <a:pt x="143" y="247"/>
                  </a:cubicBezTo>
                  <a:cubicBezTo>
                    <a:pt x="143" y="246"/>
                    <a:pt x="142" y="243"/>
                    <a:pt x="143" y="242"/>
                  </a:cubicBezTo>
                  <a:cubicBezTo>
                    <a:pt x="144" y="241"/>
                    <a:pt x="145" y="241"/>
                    <a:pt x="145" y="239"/>
                  </a:cubicBezTo>
                  <a:cubicBezTo>
                    <a:pt x="145" y="233"/>
                    <a:pt x="150" y="237"/>
                    <a:pt x="151" y="235"/>
                  </a:cubicBezTo>
                  <a:cubicBezTo>
                    <a:pt x="152" y="230"/>
                    <a:pt x="152" y="230"/>
                    <a:pt x="152" y="230"/>
                  </a:cubicBezTo>
                  <a:cubicBezTo>
                    <a:pt x="153" y="230"/>
                    <a:pt x="150" y="226"/>
                    <a:pt x="149" y="226"/>
                  </a:cubicBezTo>
                  <a:cubicBezTo>
                    <a:pt x="148" y="225"/>
                    <a:pt x="147" y="228"/>
                    <a:pt x="146" y="227"/>
                  </a:cubicBezTo>
                  <a:cubicBezTo>
                    <a:pt x="140" y="219"/>
                    <a:pt x="140" y="219"/>
                    <a:pt x="140" y="219"/>
                  </a:cubicBezTo>
                  <a:cubicBezTo>
                    <a:pt x="138" y="216"/>
                    <a:pt x="136" y="222"/>
                    <a:pt x="135" y="218"/>
                  </a:cubicBezTo>
                  <a:cubicBezTo>
                    <a:pt x="134" y="215"/>
                    <a:pt x="133" y="213"/>
                    <a:pt x="130" y="212"/>
                  </a:cubicBezTo>
                  <a:cubicBezTo>
                    <a:pt x="125" y="210"/>
                    <a:pt x="129" y="207"/>
                    <a:pt x="130" y="208"/>
                  </a:cubicBezTo>
                  <a:cubicBezTo>
                    <a:pt x="131" y="208"/>
                    <a:pt x="133" y="209"/>
                    <a:pt x="134" y="209"/>
                  </a:cubicBezTo>
                  <a:cubicBezTo>
                    <a:pt x="134" y="206"/>
                    <a:pt x="134" y="193"/>
                    <a:pt x="137" y="192"/>
                  </a:cubicBezTo>
                  <a:cubicBezTo>
                    <a:pt x="142" y="191"/>
                    <a:pt x="148" y="189"/>
                    <a:pt x="145" y="182"/>
                  </a:cubicBezTo>
                  <a:cubicBezTo>
                    <a:pt x="143" y="178"/>
                    <a:pt x="148" y="177"/>
                    <a:pt x="147" y="176"/>
                  </a:cubicBezTo>
                  <a:cubicBezTo>
                    <a:pt x="147" y="174"/>
                    <a:pt x="144" y="175"/>
                    <a:pt x="143" y="174"/>
                  </a:cubicBezTo>
                  <a:cubicBezTo>
                    <a:pt x="140" y="172"/>
                    <a:pt x="133" y="173"/>
                    <a:pt x="129" y="173"/>
                  </a:cubicBezTo>
                  <a:cubicBezTo>
                    <a:pt x="127" y="173"/>
                    <a:pt x="128" y="175"/>
                    <a:pt x="127" y="176"/>
                  </a:cubicBezTo>
                  <a:cubicBezTo>
                    <a:pt x="124" y="179"/>
                    <a:pt x="126" y="183"/>
                    <a:pt x="122" y="184"/>
                  </a:cubicBezTo>
                  <a:cubicBezTo>
                    <a:pt x="120" y="184"/>
                    <a:pt x="118" y="187"/>
                    <a:pt x="116" y="186"/>
                  </a:cubicBezTo>
                  <a:cubicBezTo>
                    <a:pt x="113" y="184"/>
                    <a:pt x="109" y="179"/>
                    <a:pt x="106" y="185"/>
                  </a:cubicBezTo>
                  <a:cubicBezTo>
                    <a:pt x="103" y="192"/>
                    <a:pt x="99" y="182"/>
                    <a:pt x="95" y="182"/>
                  </a:cubicBezTo>
                  <a:cubicBezTo>
                    <a:pt x="92" y="183"/>
                    <a:pt x="90" y="184"/>
                    <a:pt x="91" y="180"/>
                  </a:cubicBezTo>
                  <a:cubicBezTo>
                    <a:pt x="92" y="178"/>
                    <a:pt x="91" y="176"/>
                    <a:pt x="92" y="175"/>
                  </a:cubicBezTo>
                  <a:cubicBezTo>
                    <a:pt x="94" y="174"/>
                    <a:pt x="95" y="173"/>
                    <a:pt x="97" y="172"/>
                  </a:cubicBezTo>
                  <a:cubicBezTo>
                    <a:pt x="99" y="170"/>
                    <a:pt x="100" y="165"/>
                    <a:pt x="101" y="161"/>
                  </a:cubicBezTo>
                  <a:cubicBezTo>
                    <a:pt x="101" y="159"/>
                    <a:pt x="99" y="158"/>
                    <a:pt x="99" y="156"/>
                  </a:cubicBezTo>
                  <a:cubicBezTo>
                    <a:pt x="98" y="154"/>
                    <a:pt x="100" y="151"/>
                    <a:pt x="99" y="149"/>
                  </a:cubicBezTo>
                  <a:cubicBezTo>
                    <a:pt x="98" y="148"/>
                    <a:pt x="97" y="149"/>
                    <a:pt x="96" y="149"/>
                  </a:cubicBezTo>
                  <a:cubicBezTo>
                    <a:pt x="92" y="147"/>
                    <a:pt x="92" y="146"/>
                    <a:pt x="90" y="142"/>
                  </a:cubicBezTo>
                  <a:cubicBezTo>
                    <a:pt x="88" y="140"/>
                    <a:pt x="91" y="140"/>
                    <a:pt x="86" y="141"/>
                  </a:cubicBezTo>
                  <a:cubicBezTo>
                    <a:pt x="82" y="141"/>
                    <a:pt x="73" y="143"/>
                    <a:pt x="71" y="139"/>
                  </a:cubicBezTo>
                  <a:cubicBezTo>
                    <a:pt x="68" y="135"/>
                    <a:pt x="67" y="139"/>
                    <a:pt x="64" y="139"/>
                  </a:cubicBezTo>
                  <a:cubicBezTo>
                    <a:pt x="63" y="138"/>
                    <a:pt x="61" y="137"/>
                    <a:pt x="60" y="136"/>
                  </a:cubicBezTo>
                  <a:cubicBezTo>
                    <a:pt x="57" y="132"/>
                    <a:pt x="57" y="132"/>
                    <a:pt x="57" y="132"/>
                  </a:cubicBezTo>
                  <a:cubicBezTo>
                    <a:pt x="57" y="131"/>
                    <a:pt x="50" y="131"/>
                    <a:pt x="49" y="129"/>
                  </a:cubicBezTo>
                  <a:cubicBezTo>
                    <a:pt x="48" y="129"/>
                    <a:pt x="49" y="131"/>
                    <a:pt x="47" y="131"/>
                  </a:cubicBezTo>
                  <a:cubicBezTo>
                    <a:pt x="46" y="131"/>
                    <a:pt x="44" y="129"/>
                    <a:pt x="43" y="129"/>
                  </a:cubicBezTo>
                  <a:cubicBezTo>
                    <a:pt x="42" y="128"/>
                    <a:pt x="43" y="125"/>
                    <a:pt x="41" y="124"/>
                  </a:cubicBezTo>
                  <a:cubicBezTo>
                    <a:pt x="39" y="122"/>
                    <a:pt x="41" y="121"/>
                    <a:pt x="41" y="119"/>
                  </a:cubicBezTo>
                  <a:cubicBezTo>
                    <a:pt x="40" y="118"/>
                    <a:pt x="39" y="116"/>
                    <a:pt x="39" y="115"/>
                  </a:cubicBezTo>
                  <a:cubicBezTo>
                    <a:pt x="37" y="115"/>
                    <a:pt x="36" y="115"/>
                    <a:pt x="34" y="115"/>
                  </a:cubicBezTo>
                  <a:cubicBezTo>
                    <a:pt x="34" y="116"/>
                    <a:pt x="32" y="116"/>
                    <a:pt x="33" y="117"/>
                  </a:cubicBezTo>
                  <a:cubicBezTo>
                    <a:pt x="33" y="118"/>
                    <a:pt x="33" y="119"/>
                    <a:pt x="32" y="120"/>
                  </a:cubicBezTo>
                  <a:cubicBezTo>
                    <a:pt x="31" y="122"/>
                    <a:pt x="29" y="123"/>
                    <a:pt x="27" y="122"/>
                  </a:cubicBezTo>
                  <a:cubicBezTo>
                    <a:pt x="26" y="122"/>
                    <a:pt x="25" y="121"/>
                    <a:pt x="24" y="121"/>
                  </a:cubicBezTo>
                  <a:cubicBezTo>
                    <a:pt x="24" y="121"/>
                    <a:pt x="23" y="125"/>
                    <a:pt x="23" y="125"/>
                  </a:cubicBezTo>
                  <a:cubicBezTo>
                    <a:pt x="23" y="128"/>
                    <a:pt x="21" y="128"/>
                    <a:pt x="19" y="126"/>
                  </a:cubicBezTo>
                  <a:cubicBezTo>
                    <a:pt x="19" y="126"/>
                    <a:pt x="19" y="126"/>
                    <a:pt x="19" y="126"/>
                  </a:cubicBezTo>
                  <a:cubicBezTo>
                    <a:pt x="19" y="123"/>
                    <a:pt x="15" y="122"/>
                    <a:pt x="13" y="121"/>
                  </a:cubicBezTo>
                  <a:cubicBezTo>
                    <a:pt x="10" y="119"/>
                    <a:pt x="9" y="116"/>
                    <a:pt x="7" y="117"/>
                  </a:cubicBezTo>
                  <a:cubicBezTo>
                    <a:pt x="6" y="117"/>
                    <a:pt x="6" y="116"/>
                    <a:pt x="6" y="116"/>
                  </a:cubicBezTo>
                  <a:cubicBezTo>
                    <a:pt x="4" y="114"/>
                    <a:pt x="6" y="113"/>
                    <a:pt x="6" y="111"/>
                  </a:cubicBezTo>
                  <a:cubicBezTo>
                    <a:pt x="6" y="109"/>
                    <a:pt x="1" y="108"/>
                    <a:pt x="1" y="105"/>
                  </a:cubicBezTo>
                  <a:cubicBezTo>
                    <a:pt x="0" y="103"/>
                    <a:pt x="1" y="100"/>
                    <a:pt x="2" y="98"/>
                  </a:cubicBezTo>
                  <a:cubicBezTo>
                    <a:pt x="2" y="98"/>
                    <a:pt x="2" y="98"/>
                    <a:pt x="2" y="98"/>
                  </a:cubicBezTo>
                  <a:cubicBezTo>
                    <a:pt x="3" y="98"/>
                    <a:pt x="8" y="97"/>
                    <a:pt x="9" y="97"/>
                  </a:cubicBezTo>
                  <a:cubicBezTo>
                    <a:pt x="14" y="96"/>
                    <a:pt x="12" y="93"/>
                    <a:pt x="13" y="90"/>
                  </a:cubicBezTo>
                  <a:cubicBezTo>
                    <a:pt x="13" y="87"/>
                    <a:pt x="15" y="86"/>
                    <a:pt x="17" y="84"/>
                  </a:cubicBezTo>
                  <a:cubicBezTo>
                    <a:pt x="18" y="82"/>
                    <a:pt x="20" y="82"/>
                    <a:pt x="21" y="81"/>
                  </a:cubicBezTo>
                  <a:cubicBezTo>
                    <a:pt x="23" y="79"/>
                    <a:pt x="25" y="76"/>
                    <a:pt x="25" y="74"/>
                  </a:cubicBezTo>
                  <a:cubicBezTo>
                    <a:pt x="26" y="72"/>
                    <a:pt x="23" y="68"/>
                    <a:pt x="23" y="65"/>
                  </a:cubicBezTo>
                  <a:cubicBezTo>
                    <a:pt x="25" y="60"/>
                    <a:pt x="23" y="57"/>
                    <a:pt x="21" y="53"/>
                  </a:cubicBezTo>
                  <a:cubicBezTo>
                    <a:pt x="20" y="49"/>
                    <a:pt x="22" y="49"/>
                    <a:pt x="24" y="46"/>
                  </a:cubicBezTo>
                  <a:cubicBezTo>
                    <a:pt x="25" y="45"/>
                    <a:pt x="26" y="42"/>
                    <a:pt x="27" y="42"/>
                  </a:cubicBezTo>
                  <a:cubicBezTo>
                    <a:pt x="30" y="42"/>
                    <a:pt x="33" y="40"/>
                    <a:pt x="32" y="37"/>
                  </a:cubicBezTo>
                  <a:cubicBezTo>
                    <a:pt x="32" y="34"/>
                    <a:pt x="33" y="32"/>
                    <a:pt x="33" y="29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8"/>
            <p:cNvSpPr>
              <a:spLocks/>
            </p:cNvSpPr>
            <p:nvPr/>
          </p:nvSpPr>
          <p:spPr bwMode="auto">
            <a:xfrm>
              <a:off x="8586790" y="4449768"/>
              <a:ext cx="1198563" cy="1041401"/>
            </a:xfrm>
            <a:custGeom>
              <a:avLst/>
              <a:gdLst>
                <a:gd name="T0" fmla="*/ 48 w 319"/>
                <a:gd name="T1" fmla="*/ 37 h 277"/>
                <a:gd name="T2" fmla="*/ 59 w 319"/>
                <a:gd name="T3" fmla="*/ 27 h 277"/>
                <a:gd name="T4" fmla="*/ 68 w 319"/>
                <a:gd name="T5" fmla="*/ 11 h 277"/>
                <a:gd name="T6" fmla="*/ 95 w 319"/>
                <a:gd name="T7" fmla="*/ 10 h 277"/>
                <a:gd name="T8" fmla="*/ 105 w 319"/>
                <a:gd name="T9" fmla="*/ 21 h 277"/>
                <a:gd name="T10" fmla="*/ 115 w 319"/>
                <a:gd name="T11" fmla="*/ 28 h 277"/>
                <a:gd name="T12" fmla="*/ 125 w 319"/>
                <a:gd name="T13" fmla="*/ 44 h 277"/>
                <a:gd name="T14" fmla="*/ 140 w 319"/>
                <a:gd name="T15" fmla="*/ 40 h 277"/>
                <a:gd name="T16" fmla="*/ 156 w 319"/>
                <a:gd name="T17" fmla="*/ 29 h 277"/>
                <a:gd name="T18" fmla="*/ 187 w 319"/>
                <a:gd name="T19" fmla="*/ 52 h 277"/>
                <a:gd name="T20" fmla="*/ 219 w 319"/>
                <a:gd name="T21" fmla="*/ 47 h 277"/>
                <a:gd name="T22" fmla="*/ 222 w 319"/>
                <a:gd name="T23" fmla="*/ 9 h 277"/>
                <a:gd name="T24" fmla="*/ 232 w 319"/>
                <a:gd name="T25" fmla="*/ 5 h 277"/>
                <a:gd name="T26" fmla="*/ 249 w 319"/>
                <a:gd name="T27" fmla="*/ 10 h 277"/>
                <a:gd name="T28" fmla="*/ 266 w 319"/>
                <a:gd name="T29" fmla="*/ 15 h 277"/>
                <a:gd name="T30" fmla="*/ 290 w 319"/>
                <a:gd name="T31" fmla="*/ 17 h 277"/>
                <a:gd name="T32" fmla="*/ 307 w 319"/>
                <a:gd name="T33" fmla="*/ 17 h 277"/>
                <a:gd name="T34" fmla="*/ 301 w 319"/>
                <a:gd name="T35" fmla="*/ 38 h 277"/>
                <a:gd name="T36" fmla="*/ 300 w 319"/>
                <a:gd name="T37" fmla="*/ 64 h 277"/>
                <a:gd name="T38" fmla="*/ 307 w 319"/>
                <a:gd name="T39" fmla="*/ 78 h 277"/>
                <a:gd name="T40" fmla="*/ 318 w 319"/>
                <a:gd name="T41" fmla="*/ 95 h 277"/>
                <a:gd name="T42" fmla="*/ 314 w 319"/>
                <a:gd name="T43" fmla="*/ 110 h 277"/>
                <a:gd name="T44" fmla="*/ 308 w 319"/>
                <a:gd name="T45" fmla="*/ 120 h 277"/>
                <a:gd name="T46" fmla="*/ 261 w 319"/>
                <a:gd name="T47" fmla="*/ 141 h 277"/>
                <a:gd name="T48" fmla="*/ 259 w 319"/>
                <a:gd name="T49" fmla="*/ 154 h 277"/>
                <a:gd name="T50" fmla="*/ 233 w 319"/>
                <a:gd name="T51" fmla="*/ 149 h 277"/>
                <a:gd name="T52" fmla="*/ 201 w 319"/>
                <a:gd name="T53" fmla="*/ 156 h 277"/>
                <a:gd name="T54" fmla="*/ 199 w 319"/>
                <a:gd name="T55" fmla="*/ 169 h 277"/>
                <a:gd name="T56" fmla="*/ 209 w 319"/>
                <a:gd name="T57" fmla="*/ 182 h 277"/>
                <a:gd name="T58" fmla="*/ 218 w 319"/>
                <a:gd name="T59" fmla="*/ 201 h 277"/>
                <a:gd name="T60" fmla="*/ 225 w 319"/>
                <a:gd name="T61" fmla="*/ 218 h 277"/>
                <a:gd name="T62" fmla="*/ 220 w 319"/>
                <a:gd name="T63" fmla="*/ 229 h 277"/>
                <a:gd name="T64" fmla="*/ 216 w 319"/>
                <a:gd name="T65" fmla="*/ 259 h 277"/>
                <a:gd name="T66" fmla="*/ 195 w 319"/>
                <a:gd name="T67" fmla="*/ 269 h 277"/>
                <a:gd name="T68" fmla="*/ 172 w 319"/>
                <a:gd name="T69" fmla="*/ 277 h 277"/>
                <a:gd name="T70" fmla="*/ 168 w 319"/>
                <a:gd name="T71" fmla="*/ 268 h 277"/>
                <a:gd name="T72" fmla="*/ 163 w 319"/>
                <a:gd name="T73" fmla="*/ 256 h 277"/>
                <a:gd name="T74" fmla="*/ 143 w 319"/>
                <a:gd name="T75" fmla="*/ 247 h 277"/>
                <a:gd name="T76" fmla="*/ 152 w 319"/>
                <a:gd name="T77" fmla="*/ 230 h 277"/>
                <a:gd name="T78" fmla="*/ 135 w 319"/>
                <a:gd name="T79" fmla="*/ 218 h 277"/>
                <a:gd name="T80" fmla="*/ 137 w 319"/>
                <a:gd name="T81" fmla="*/ 192 h 277"/>
                <a:gd name="T82" fmla="*/ 129 w 319"/>
                <a:gd name="T83" fmla="*/ 173 h 277"/>
                <a:gd name="T84" fmla="*/ 106 w 319"/>
                <a:gd name="T85" fmla="*/ 185 h 277"/>
                <a:gd name="T86" fmla="*/ 97 w 319"/>
                <a:gd name="T87" fmla="*/ 172 h 277"/>
                <a:gd name="T88" fmla="*/ 96 w 319"/>
                <a:gd name="T89" fmla="*/ 149 h 277"/>
                <a:gd name="T90" fmla="*/ 64 w 319"/>
                <a:gd name="T91" fmla="*/ 139 h 277"/>
                <a:gd name="T92" fmla="*/ 47 w 319"/>
                <a:gd name="T93" fmla="*/ 131 h 277"/>
                <a:gd name="T94" fmla="*/ 39 w 319"/>
                <a:gd name="T95" fmla="*/ 115 h 277"/>
                <a:gd name="T96" fmla="*/ 27 w 319"/>
                <a:gd name="T97" fmla="*/ 122 h 277"/>
                <a:gd name="T98" fmla="*/ 19 w 319"/>
                <a:gd name="T99" fmla="*/ 126 h 277"/>
                <a:gd name="T100" fmla="*/ 6 w 319"/>
                <a:gd name="T101" fmla="*/ 111 h 277"/>
                <a:gd name="T102" fmla="*/ 9 w 319"/>
                <a:gd name="T103" fmla="*/ 97 h 277"/>
                <a:gd name="T104" fmla="*/ 25 w 319"/>
                <a:gd name="T105" fmla="*/ 74 h 277"/>
                <a:gd name="T106" fmla="*/ 27 w 319"/>
                <a:gd name="T107" fmla="*/ 42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9" h="277">
                  <a:moveTo>
                    <a:pt x="33" y="29"/>
                  </a:moveTo>
                  <a:cubicBezTo>
                    <a:pt x="35" y="29"/>
                    <a:pt x="35" y="30"/>
                    <a:pt x="36" y="31"/>
                  </a:cubicBezTo>
                  <a:cubicBezTo>
                    <a:pt x="38" y="33"/>
                    <a:pt x="42" y="31"/>
                    <a:pt x="44" y="33"/>
                  </a:cubicBezTo>
                  <a:cubicBezTo>
                    <a:pt x="45" y="34"/>
                    <a:pt x="46" y="36"/>
                    <a:pt x="48" y="37"/>
                  </a:cubicBezTo>
                  <a:cubicBezTo>
                    <a:pt x="50" y="37"/>
                    <a:pt x="49" y="36"/>
                    <a:pt x="50" y="35"/>
                  </a:cubicBezTo>
                  <a:cubicBezTo>
                    <a:pt x="51" y="33"/>
                    <a:pt x="56" y="34"/>
                    <a:pt x="56" y="32"/>
                  </a:cubicBezTo>
                  <a:cubicBezTo>
                    <a:pt x="56" y="31"/>
                    <a:pt x="56" y="31"/>
                    <a:pt x="57" y="30"/>
                  </a:cubicBezTo>
                  <a:cubicBezTo>
                    <a:pt x="58" y="29"/>
                    <a:pt x="58" y="28"/>
                    <a:pt x="59" y="27"/>
                  </a:cubicBezTo>
                  <a:cubicBezTo>
                    <a:pt x="61" y="23"/>
                    <a:pt x="58" y="20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9" y="16"/>
                    <a:pt x="61" y="16"/>
                    <a:pt x="62" y="16"/>
                  </a:cubicBezTo>
                  <a:cubicBezTo>
                    <a:pt x="68" y="11"/>
                    <a:pt x="68" y="11"/>
                    <a:pt x="68" y="11"/>
                  </a:cubicBezTo>
                  <a:cubicBezTo>
                    <a:pt x="72" y="9"/>
                    <a:pt x="77" y="19"/>
                    <a:pt x="80" y="15"/>
                  </a:cubicBezTo>
                  <a:cubicBezTo>
                    <a:pt x="82" y="13"/>
                    <a:pt x="83" y="14"/>
                    <a:pt x="85" y="13"/>
                  </a:cubicBezTo>
                  <a:cubicBezTo>
                    <a:pt x="86" y="13"/>
                    <a:pt x="87" y="6"/>
                    <a:pt x="88" y="4"/>
                  </a:cubicBezTo>
                  <a:cubicBezTo>
                    <a:pt x="91" y="0"/>
                    <a:pt x="96" y="6"/>
                    <a:pt x="95" y="10"/>
                  </a:cubicBezTo>
                  <a:cubicBezTo>
                    <a:pt x="93" y="13"/>
                    <a:pt x="92" y="22"/>
                    <a:pt x="96" y="25"/>
                  </a:cubicBezTo>
                  <a:cubicBezTo>
                    <a:pt x="97" y="25"/>
                    <a:pt x="99" y="26"/>
                    <a:pt x="99" y="25"/>
                  </a:cubicBezTo>
                  <a:cubicBezTo>
                    <a:pt x="100" y="24"/>
                    <a:pt x="100" y="24"/>
                    <a:pt x="101" y="23"/>
                  </a:cubicBezTo>
                  <a:cubicBezTo>
                    <a:pt x="102" y="23"/>
                    <a:pt x="104" y="23"/>
                    <a:pt x="105" y="21"/>
                  </a:cubicBezTo>
                  <a:cubicBezTo>
                    <a:pt x="106" y="21"/>
                    <a:pt x="107" y="19"/>
                    <a:pt x="108" y="20"/>
                  </a:cubicBezTo>
                  <a:cubicBezTo>
                    <a:pt x="109" y="21"/>
                    <a:pt x="109" y="22"/>
                    <a:pt x="109" y="22"/>
                  </a:cubicBezTo>
                  <a:cubicBezTo>
                    <a:pt x="111" y="23"/>
                    <a:pt x="114" y="22"/>
                    <a:pt x="114" y="24"/>
                  </a:cubicBezTo>
                  <a:cubicBezTo>
                    <a:pt x="114" y="26"/>
                    <a:pt x="114" y="28"/>
                    <a:pt x="115" y="28"/>
                  </a:cubicBezTo>
                  <a:cubicBezTo>
                    <a:pt x="119" y="29"/>
                    <a:pt x="118" y="29"/>
                    <a:pt x="118" y="33"/>
                  </a:cubicBezTo>
                  <a:cubicBezTo>
                    <a:pt x="118" y="34"/>
                    <a:pt x="118" y="36"/>
                    <a:pt x="119" y="37"/>
                  </a:cubicBezTo>
                  <a:cubicBezTo>
                    <a:pt x="120" y="38"/>
                    <a:pt x="121" y="38"/>
                    <a:pt x="121" y="40"/>
                  </a:cubicBezTo>
                  <a:cubicBezTo>
                    <a:pt x="120" y="43"/>
                    <a:pt x="122" y="45"/>
                    <a:pt x="125" y="44"/>
                  </a:cubicBezTo>
                  <a:cubicBezTo>
                    <a:pt x="128" y="44"/>
                    <a:pt x="128" y="46"/>
                    <a:pt x="128" y="48"/>
                  </a:cubicBezTo>
                  <a:cubicBezTo>
                    <a:pt x="131" y="49"/>
                    <a:pt x="130" y="48"/>
                    <a:pt x="132" y="46"/>
                  </a:cubicBezTo>
                  <a:cubicBezTo>
                    <a:pt x="133" y="43"/>
                    <a:pt x="135" y="44"/>
                    <a:pt x="136" y="43"/>
                  </a:cubicBezTo>
                  <a:cubicBezTo>
                    <a:pt x="137" y="42"/>
                    <a:pt x="139" y="40"/>
                    <a:pt x="140" y="40"/>
                  </a:cubicBezTo>
                  <a:cubicBezTo>
                    <a:pt x="143" y="40"/>
                    <a:pt x="143" y="40"/>
                    <a:pt x="146" y="37"/>
                  </a:cubicBezTo>
                  <a:cubicBezTo>
                    <a:pt x="148" y="35"/>
                    <a:pt x="147" y="33"/>
                    <a:pt x="147" y="30"/>
                  </a:cubicBezTo>
                  <a:cubicBezTo>
                    <a:pt x="149" y="28"/>
                    <a:pt x="149" y="25"/>
                    <a:pt x="153" y="25"/>
                  </a:cubicBezTo>
                  <a:cubicBezTo>
                    <a:pt x="153" y="27"/>
                    <a:pt x="153" y="28"/>
                    <a:pt x="156" y="29"/>
                  </a:cubicBezTo>
                  <a:cubicBezTo>
                    <a:pt x="157" y="30"/>
                    <a:pt x="159" y="27"/>
                    <a:pt x="161" y="27"/>
                  </a:cubicBezTo>
                  <a:cubicBezTo>
                    <a:pt x="162" y="32"/>
                    <a:pt x="169" y="31"/>
                    <a:pt x="172" y="32"/>
                  </a:cubicBezTo>
                  <a:cubicBezTo>
                    <a:pt x="177" y="34"/>
                    <a:pt x="183" y="40"/>
                    <a:pt x="185" y="45"/>
                  </a:cubicBezTo>
                  <a:cubicBezTo>
                    <a:pt x="188" y="48"/>
                    <a:pt x="186" y="48"/>
                    <a:pt x="187" y="52"/>
                  </a:cubicBezTo>
                  <a:cubicBezTo>
                    <a:pt x="187" y="53"/>
                    <a:pt x="193" y="59"/>
                    <a:pt x="195" y="59"/>
                  </a:cubicBezTo>
                  <a:cubicBezTo>
                    <a:pt x="197" y="60"/>
                    <a:pt x="203" y="55"/>
                    <a:pt x="204" y="54"/>
                  </a:cubicBezTo>
                  <a:cubicBezTo>
                    <a:pt x="207" y="53"/>
                    <a:pt x="211" y="52"/>
                    <a:pt x="213" y="53"/>
                  </a:cubicBezTo>
                  <a:cubicBezTo>
                    <a:pt x="221" y="53"/>
                    <a:pt x="217" y="52"/>
                    <a:pt x="219" y="47"/>
                  </a:cubicBezTo>
                  <a:cubicBezTo>
                    <a:pt x="221" y="42"/>
                    <a:pt x="220" y="39"/>
                    <a:pt x="216" y="35"/>
                  </a:cubicBezTo>
                  <a:cubicBezTo>
                    <a:pt x="216" y="34"/>
                    <a:pt x="215" y="32"/>
                    <a:pt x="215" y="30"/>
                  </a:cubicBezTo>
                  <a:cubicBezTo>
                    <a:pt x="215" y="27"/>
                    <a:pt x="213" y="17"/>
                    <a:pt x="217" y="15"/>
                  </a:cubicBezTo>
                  <a:cubicBezTo>
                    <a:pt x="219" y="13"/>
                    <a:pt x="222" y="12"/>
                    <a:pt x="222" y="9"/>
                  </a:cubicBezTo>
                  <a:cubicBezTo>
                    <a:pt x="222" y="5"/>
                    <a:pt x="224" y="5"/>
                    <a:pt x="227" y="3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229" y="2"/>
                    <a:pt x="231" y="3"/>
                    <a:pt x="232" y="5"/>
                  </a:cubicBezTo>
                  <a:cubicBezTo>
                    <a:pt x="233" y="6"/>
                    <a:pt x="235" y="8"/>
                    <a:pt x="236" y="6"/>
                  </a:cubicBezTo>
                  <a:cubicBezTo>
                    <a:pt x="237" y="4"/>
                    <a:pt x="237" y="4"/>
                    <a:pt x="239" y="5"/>
                  </a:cubicBezTo>
                  <a:cubicBezTo>
                    <a:pt x="240" y="6"/>
                    <a:pt x="242" y="6"/>
                    <a:pt x="243" y="7"/>
                  </a:cubicBezTo>
                  <a:cubicBezTo>
                    <a:pt x="246" y="7"/>
                    <a:pt x="246" y="9"/>
                    <a:pt x="249" y="10"/>
                  </a:cubicBezTo>
                  <a:cubicBezTo>
                    <a:pt x="251" y="10"/>
                    <a:pt x="254" y="10"/>
                    <a:pt x="256" y="11"/>
                  </a:cubicBezTo>
                  <a:cubicBezTo>
                    <a:pt x="257" y="12"/>
                    <a:pt x="257" y="13"/>
                    <a:pt x="259" y="14"/>
                  </a:cubicBezTo>
                  <a:cubicBezTo>
                    <a:pt x="260" y="15"/>
                    <a:pt x="260" y="14"/>
                    <a:pt x="261" y="14"/>
                  </a:cubicBezTo>
                  <a:cubicBezTo>
                    <a:pt x="262" y="14"/>
                    <a:pt x="264" y="15"/>
                    <a:pt x="266" y="15"/>
                  </a:cubicBezTo>
                  <a:cubicBezTo>
                    <a:pt x="269" y="16"/>
                    <a:pt x="268" y="14"/>
                    <a:pt x="269" y="12"/>
                  </a:cubicBezTo>
                  <a:cubicBezTo>
                    <a:pt x="271" y="9"/>
                    <a:pt x="274" y="16"/>
                    <a:pt x="276" y="17"/>
                  </a:cubicBezTo>
                  <a:cubicBezTo>
                    <a:pt x="279" y="18"/>
                    <a:pt x="281" y="19"/>
                    <a:pt x="283" y="16"/>
                  </a:cubicBezTo>
                  <a:cubicBezTo>
                    <a:pt x="286" y="10"/>
                    <a:pt x="287" y="15"/>
                    <a:pt x="290" y="17"/>
                  </a:cubicBezTo>
                  <a:cubicBezTo>
                    <a:pt x="293" y="18"/>
                    <a:pt x="292" y="16"/>
                    <a:pt x="292" y="14"/>
                  </a:cubicBezTo>
                  <a:cubicBezTo>
                    <a:pt x="292" y="14"/>
                    <a:pt x="297" y="12"/>
                    <a:pt x="297" y="12"/>
                  </a:cubicBezTo>
                  <a:cubicBezTo>
                    <a:pt x="297" y="15"/>
                    <a:pt x="297" y="22"/>
                    <a:pt x="301" y="18"/>
                  </a:cubicBezTo>
                  <a:cubicBezTo>
                    <a:pt x="302" y="17"/>
                    <a:pt x="307" y="15"/>
                    <a:pt x="307" y="17"/>
                  </a:cubicBezTo>
                  <a:cubicBezTo>
                    <a:pt x="308" y="19"/>
                    <a:pt x="304" y="20"/>
                    <a:pt x="305" y="22"/>
                  </a:cubicBezTo>
                  <a:cubicBezTo>
                    <a:pt x="305" y="23"/>
                    <a:pt x="307" y="23"/>
                    <a:pt x="305" y="25"/>
                  </a:cubicBezTo>
                  <a:cubicBezTo>
                    <a:pt x="303" y="27"/>
                    <a:pt x="305" y="29"/>
                    <a:pt x="303" y="31"/>
                  </a:cubicBezTo>
                  <a:cubicBezTo>
                    <a:pt x="300" y="34"/>
                    <a:pt x="301" y="34"/>
                    <a:pt x="301" y="38"/>
                  </a:cubicBezTo>
                  <a:cubicBezTo>
                    <a:pt x="301" y="40"/>
                    <a:pt x="300" y="42"/>
                    <a:pt x="300" y="44"/>
                  </a:cubicBezTo>
                  <a:cubicBezTo>
                    <a:pt x="301" y="47"/>
                    <a:pt x="306" y="47"/>
                    <a:pt x="307" y="52"/>
                  </a:cubicBezTo>
                  <a:cubicBezTo>
                    <a:pt x="307" y="55"/>
                    <a:pt x="306" y="57"/>
                    <a:pt x="304" y="60"/>
                  </a:cubicBezTo>
                  <a:cubicBezTo>
                    <a:pt x="303" y="61"/>
                    <a:pt x="300" y="63"/>
                    <a:pt x="300" y="64"/>
                  </a:cubicBezTo>
                  <a:cubicBezTo>
                    <a:pt x="300" y="64"/>
                    <a:pt x="300" y="65"/>
                    <a:pt x="300" y="66"/>
                  </a:cubicBezTo>
                  <a:cubicBezTo>
                    <a:pt x="300" y="67"/>
                    <a:pt x="300" y="68"/>
                    <a:pt x="302" y="70"/>
                  </a:cubicBezTo>
                  <a:cubicBezTo>
                    <a:pt x="303" y="71"/>
                    <a:pt x="305" y="71"/>
                    <a:pt x="304" y="73"/>
                  </a:cubicBezTo>
                  <a:cubicBezTo>
                    <a:pt x="303" y="76"/>
                    <a:pt x="305" y="77"/>
                    <a:pt x="307" y="78"/>
                  </a:cubicBezTo>
                  <a:cubicBezTo>
                    <a:pt x="314" y="88"/>
                    <a:pt x="314" y="88"/>
                    <a:pt x="314" y="88"/>
                  </a:cubicBezTo>
                  <a:cubicBezTo>
                    <a:pt x="314" y="88"/>
                    <a:pt x="314" y="88"/>
                    <a:pt x="314" y="88"/>
                  </a:cubicBezTo>
                  <a:cubicBezTo>
                    <a:pt x="314" y="89"/>
                    <a:pt x="315" y="91"/>
                    <a:pt x="316" y="92"/>
                  </a:cubicBezTo>
                  <a:cubicBezTo>
                    <a:pt x="316" y="94"/>
                    <a:pt x="318" y="93"/>
                    <a:pt x="318" y="95"/>
                  </a:cubicBezTo>
                  <a:cubicBezTo>
                    <a:pt x="318" y="97"/>
                    <a:pt x="318" y="97"/>
                    <a:pt x="317" y="99"/>
                  </a:cubicBezTo>
                  <a:cubicBezTo>
                    <a:pt x="312" y="102"/>
                    <a:pt x="317" y="102"/>
                    <a:pt x="318" y="104"/>
                  </a:cubicBezTo>
                  <a:cubicBezTo>
                    <a:pt x="319" y="107"/>
                    <a:pt x="316" y="106"/>
                    <a:pt x="315" y="107"/>
                  </a:cubicBezTo>
                  <a:cubicBezTo>
                    <a:pt x="314" y="108"/>
                    <a:pt x="315" y="109"/>
                    <a:pt x="314" y="110"/>
                  </a:cubicBezTo>
                  <a:cubicBezTo>
                    <a:pt x="311" y="113"/>
                    <a:pt x="311" y="113"/>
                    <a:pt x="311" y="113"/>
                  </a:cubicBezTo>
                  <a:cubicBezTo>
                    <a:pt x="311" y="114"/>
                    <a:pt x="310" y="115"/>
                    <a:pt x="310" y="116"/>
                  </a:cubicBezTo>
                  <a:cubicBezTo>
                    <a:pt x="309" y="117"/>
                    <a:pt x="309" y="118"/>
                    <a:pt x="309" y="119"/>
                  </a:cubicBezTo>
                  <a:cubicBezTo>
                    <a:pt x="309" y="119"/>
                    <a:pt x="309" y="120"/>
                    <a:pt x="308" y="120"/>
                  </a:cubicBezTo>
                  <a:cubicBezTo>
                    <a:pt x="270" y="121"/>
                    <a:pt x="270" y="121"/>
                    <a:pt x="270" y="121"/>
                  </a:cubicBezTo>
                  <a:cubicBezTo>
                    <a:pt x="269" y="122"/>
                    <a:pt x="267" y="125"/>
                    <a:pt x="267" y="126"/>
                  </a:cubicBezTo>
                  <a:cubicBezTo>
                    <a:pt x="266" y="127"/>
                    <a:pt x="266" y="129"/>
                    <a:pt x="265" y="130"/>
                  </a:cubicBezTo>
                  <a:cubicBezTo>
                    <a:pt x="263" y="133"/>
                    <a:pt x="261" y="138"/>
                    <a:pt x="261" y="141"/>
                  </a:cubicBezTo>
                  <a:cubicBezTo>
                    <a:pt x="260" y="143"/>
                    <a:pt x="260" y="145"/>
                    <a:pt x="260" y="147"/>
                  </a:cubicBezTo>
                  <a:cubicBezTo>
                    <a:pt x="264" y="153"/>
                    <a:pt x="264" y="153"/>
                    <a:pt x="264" y="153"/>
                  </a:cubicBezTo>
                  <a:cubicBezTo>
                    <a:pt x="264" y="153"/>
                    <a:pt x="264" y="153"/>
                    <a:pt x="264" y="153"/>
                  </a:cubicBezTo>
                  <a:cubicBezTo>
                    <a:pt x="263" y="153"/>
                    <a:pt x="261" y="153"/>
                    <a:pt x="259" y="154"/>
                  </a:cubicBezTo>
                  <a:cubicBezTo>
                    <a:pt x="257" y="155"/>
                    <a:pt x="254" y="155"/>
                    <a:pt x="251" y="155"/>
                  </a:cubicBezTo>
                  <a:cubicBezTo>
                    <a:pt x="248" y="155"/>
                    <a:pt x="245" y="153"/>
                    <a:pt x="242" y="151"/>
                  </a:cubicBezTo>
                  <a:cubicBezTo>
                    <a:pt x="240" y="150"/>
                    <a:pt x="238" y="148"/>
                    <a:pt x="236" y="147"/>
                  </a:cubicBezTo>
                  <a:cubicBezTo>
                    <a:pt x="233" y="149"/>
                    <a:pt x="233" y="149"/>
                    <a:pt x="233" y="149"/>
                  </a:cubicBezTo>
                  <a:cubicBezTo>
                    <a:pt x="230" y="150"/>
                    <a:pt x="226" y="148"/>
                    <a:pt x="222" y="147"/>
                  </a:cubicBezTo>
                  <a:cubicBezTo>
                    <a:pt x="218" y="147"/>
                    <a:pt x="214" y="148"/>
                    <a:pt x="211" y="151"/>
                  </a:cubicBezTo>
                  <a:cubicBezTo>
                    <a:pt x="209" y="153"/>
                    <a:pt x="210" y="155"/>
                    <a:pt x="207" y="154"/>
                  </a:cubicBezTo>
                  <a:cubicBezTo>
                    <a:pt x="203" y="154"/>
                    <a:pt x="203" y="154"/>
                    <a:pt x="201" y="156"/>
                  </a:cubicBezTo>
                  <a:cubicBezTo>
                    <a:pt x="199" y="157"/>
                    <a:pt x="200" y="158"/>
                    <a:pt x="200" y="159"/>
                  </a:cubicBezTo>
                  <a:cubicBezTo>
                    <a:pt x="200" y="159"/>
                    <a:pt x="197" y="159"/>
                    <a:pt x="197" y="159"/>
                  </a:cubicBezTo>
                  <a:cubicBezTo>
                    <a:pt x="197" y="161"/>
                    <a:pt x="198" y="162"/>
                    <a:pt x="199" y="164"/>
                  </a:cubicBezTo>
                  <a:cubicBezTo>
                    <a:pt x="199" y="166"/>
                    <a:pt x="200" y="167"/>
                    <a:pt x="199" y="169"/>
                  </a:cubicBezTo>
                  <a:cubicBezTo>
                    <a:pt x="198" y="171"/>
                    <a:pt x="199" y="171"/>
                    <a:pt x="200" y="173"/>
                  </a:cubicBezTo>
                  <a:cubicBezTo>
                    <a:pt x="201" y="174"/>
                    <a:pt x="203" y="178"/>
                    <a:pt x="204" y="177"/>
                  </a:cubicBezTo>
                  <a:cubicBezTo>
                    <a:pt x="206" y="177"/>
                    <a:pt x="204" y="181"/>
                    <a:pt x="206" y="182"/>
                  </a:cubicBezTo>
                  <a:cubicBezTo>
                    <a:pt x="206" y="182"/>
                    <a:pt x="208" y="182"/>
                    <a:pt x="209" y="182"/>
                  </a:cubicBezTo>
                  <a:cubicBezTo>
                    <a:pt x="209" y="182"/>
                    <a:pt x="212" y="181"/>
                    <a:pt x="212" y="181"/>
                  </a:cubicBezTo>
                  <a:cubicBezTo>
                    <a:pt x="213" y="179"/>
                    <a:pt x="212" y="180"/>
                    <a:pt x="215" y="180"/>
                  </a:cubicBezTo>
                  <a:cubicBezTo>
                    <a:pt x="216" y="184"/>
                    <a:pt x="214" y="187"/>
                    <a:pt x="219" y="189"/>
                  </a:cubicBezTo>
                  <a:cubicBezTo>
                    <a:pt x="219" y="192"/>
                    <a:pt x="219" y="198"/>
                    <a:pt x="218" y="201"/>
                  </a:cubicBezTo>
                  <a:cubicBezTo>
                    <a:pt x="216" y="206"/>
                    <a:pt x="223" y="203"/>
                    <a:pt x="225" y="204"/>
                  </a:cubicBezTo>
                  <a:cubicBezTo>
                    <a:pt x="225" y="206"/>
                    <a:pt x="225" y="208"/>
                    <a:pt x="226" y="210"/>
                  </a:cubicBezTo>
                  <a:cubicBezTo>
                    <a:pt x="226" y="212"/>
                    <a:pt x="227" y="215"/>
                    <a:pt x="227" y="215"/>
                  </a:cubicBezTo>
                  <a:cubicBezTo>
                    <a:pt x="227" y="216"/>
                    <a:pt x="226" y="218"/>
                    <a:pt x="225" y="218"/>
                  </a:cubicBezTo>
                  <a:cubicBezTo>
                    <a:pt x="224" y="219"/>
                    <a:pt x="224" y="221"/>
                    <a:pt x="224" y="222"/>
                  </a:cubicBezTo>
                  <a:cubicBezTo>
                    <a:pt x="224" y="226"/>
                    <a:pt x="220" y="224"/>
                    <a:pt x="219" y="225"/>
                  </a:cubicBezTo>
                  <a:cubicBezTo>
                    <a:pt x="219" y="225"/>
                    <a:pt x="219" y="228"/>
                    <a:pt x="220" y="229"/>
                  </a:cubicBezTo>
                  <a:cubicBezTo>
                    <a:pt x="220" y="229"/>
                    <a:pt x="220" y="228"/>
                    <a:pt x="220" y="229"/>
                  </a:cubicBezTo>
                  <a:cubicBezTo>
                    <a:pt x="222" y="229"/>
                    <a:pt x="226" y="235"/>
                    <a:pt x="227" y="237"/>
                  </a:cubicBezTo>
                  <a:cubicBezTo>
                    <a:pt x="228" y="238"/>
                    <a:pt x="228" y="240"/>
                    <a:pt x="230" y="241"/>
                  </a:cubicBezTo>
                  <a:cubicBezTo>
                    <a:pt x="230" y="243"/>
                    <a:pt x="219" y="240"/>
                    <a:pt x="222" y="248"/>
                  </a:cubicBezTo>
                  <a:cubicBezTo>
                    <a:pt x="222" y="251"/>
                    <a:pt x="219" y="259"/>
                    <a:pt x="216" y="259"/>
                  </a:cubicBezTo>
                  <a:cubicBezTo>
                    <a:pt x="211" y="261"/>
                    <a:pt x="218" y="265"/>
                    <a:pt x="211" y="266"/>
                  </a:cubicBezTo>
                  <a:cubicBezTo>
                    <a:pt x="207" y="266"/>
                    <a:pt x="207" y="266"/>
                    <a:pt x="207" y="266"/>
                  </a:cubicBezTo>
                  <a:cubicBezTo>
                    <a:pt x="206" y="267"/>
                    <a:pt x="204" y="269"/>
                    <a:pt x="202" y="268"/>
                  </a:cubicBezTo>
                  <a:cubicBezTo>
                    <a:pt x="198" y="267"/>
                    <a:pt x="198" y="269"/>
                    <a:pt x="195" y="269"/>
                  </a:cubicBezTo>
                  <a:cubicBezTo>
                    <a:pt x="193" y="269"/>
                    <a:pt x="193" y="267"/>
                    <a:pt x="191" y="268"/>
                  </a:cubicBezTo>
                  <a:cubicBezTo>
                    <a:pt x="186" y="270"/>
                    <a:pt x="186" y="270"/>
                    <a:pt x="186" y="270"/>
                  </a:cubicBezTo>
                  <a:cubicBezTo>
                    <a:pt x="182" y="272"/>
                    <a:pt x="185" y="275"/>
                    <a:pt x="181" y="276"/>
                  </a:cubicBezTo>
                  <a:cubicBezTo>
                    <a:pt x="178" y="277"/>
                    <a:pt x="175" y="277"/>
                    <a:pt x="172" y="277"/>
                  </a:cubicBezTo>
                  <a:cubicBezTo>
                    <a:pt x="172" y="277"/>
                    <a:pt x="172" y="277"/>
                    <a:pt x="172" y="277"/>
                  </a:cubicBezTo>
                  <a:cubicBezTo>
                    <a:pt x="171" y="274"/>
                    <a:pt x="171" y="274"/>
                    <a:pt x="171" y="274"/>
                  </a:cubicBezTo>
                  <a:cubicBezTo>
                    <a:pt x="169" y="271"/>
                    <a:pt x="169" y="271"/>
                    <a:pt x="169" y="271"/>
                  </a:cubicBezTo>
                  <a:cubicBezTo>
                    <a:pt x="169" y="271"/>
                    <a:pt x="169" y="268"/>
                    <a:pt x="168" y="268"/>
                  </a:cubicBezTo>
                  <a:cubicBezTo>
                    <a:pt x="167" y="264"/>
                    <a:pt x="170" y="264"/>
                    <a:pt x="170" y="261"/>
                  </a:cubicBezTo>
                  <a:cubicBezTo>
                    <a:pt x="170" y="261"/>
                    <a:pt x="170" y="261"/>
                    <a:pt x="170" y="261"/>
                  </a:cubicBezTo>
                  <a:cubicBezTo>
                    <a:pt x="169" y="261"/>
                    <a:pt x="165" y="262"/>
                    <a:pt x="163" y="262"/>
                  </a:cubicBezTo>
                  <a:cubicBezTo>
                    <a:pt x="160" y="260"/>
                    <a:pt x="165" y="257"/>
                    <a:pt x="163" y="256"/>
                  </a:cubicBezTo>
                  <a:cubicBezTo>
                    <a:pt x="162" y="255"/>
                    <a:pt x="160" y="255"/>
                    <a:pt x="160" y="253"/>
                  </a:cubicBezTo>
                  <a:cubicBezTo>
                    <a:pt x="157" y="253"/>
                    <a:pt x="156" y="255"/>
                    <a:pt x="153" y="254"/>
                  </a:cubicBezTo>
                  <a:cubicBezTo>
                    <a:pt x="150" y="253"/>
                    <a:pt x="148" y="253"/>
                    <a:pt x="146" y="251"/>
                  </a:cubicBezTo>
                  <a:cubicBezTo>
                    <a:pt x="145" y="250"/>
                    <a:pt x="144" y="248"/>
                    <a:pt x="143" y="247"/>
                  </a:cubicBezTo>
                  <a:cubicBezTo>
                    <a:pt x="143" y="246"/>
                    <a:pt x="142" y="243"/>
                    <a:pt x="143" y="242"/>
                  </a:cubicBezTo>
                  <a:cubicBezTo>
                    <a:pt x="144" y="241"/>
                    <a:pt x="145" y="241"/>
                    <a:pt x="145" y="239"/>
                  </a:cubicBezTo>
                  <a:cubicBezTo>
                    <a:pt x="145" y="233"/>
                    <a:pt x="150" y="237"/>
                    <a:pt x="151" y="235"/>
                  </a:cubicBezTo>
                  <a:cubicBezTo>
                    <a:pt x="152" y="230"/>
                    <a:pt x="152" y="230"/>
                    <a:pt x="152" y="230"/>
                  </a:cubicBezTo>
                  <a:cubicBezTo>
                    <a:pt x="153" y="230"/>
                    <a:pt x="150" y="226"/>
                    <a:pt x="149" y="226"/>
                  </a:cubicBezTo>
                  <a:cubicBezTo>
                    <a:pt x="148" y="225"/>
                    <a:pt x="147" y="228"/>
                    <a:pt x="146" y="227"/>
                  </a:cubicBezTo>
                  <a:cubicBezTo>
                    <a:pt x="140" y="219"/>
                    <a:pt x="140" y="219"/>
                    <a:pt x="140" y="219"/>
                  </a:cubicBezTo>
                  <a:cubicBezTo>
                    <a:pt x="138" y="216"/>
                    <a:pt x="136" y="222"/>
                    <a:pt x="135" y="218"/>
                  </a:cubicBezTo>
                  <a:cubicBezTo>
                    <a:pt x="134" y="215"/>
                    <a:pt x="133" y="213"/>
                    <a:pt x="130" y="212"/>
                  </a:cubicBezTo>
                  <a:cubicBezTo>
                    <a:pt x="125" y="210"/>
                    <a:pt x="129" y="207"/>
                    <a:pt x="130" y="208"/>
                  </a:cubicBezTo>
                  <a:cubicBezTo>
                    <a:pt x="131" y="208"/>
                    <a:pt x="133" y="209"/>
                    <a:pt x="134" y="209"/>
                  </a:cubicBezTo>
                  <a:cubicBezTo>
                    <a:pt x="134" y="206"/>
                    <a:pt x="134" y="193"/>
                    <a:pt x="137" y="192"/>
                  </a:cubicBezTo>
                  <a:cubicBezTo>
                    <a:pt x="142" y="191"/>
                    <a:pt x="148" y="189"/>
                    <a:pt x="145" y="182"/>
                  </a:cubicBezTo>
                  <a:cubicBezTo>
                    <a:pt x="143" y="178"/>
                    <a:pt x="148" y="177"/>
                    <a:pt x="147" y="176"/>
                  </a:cubicBezTo>
                  <a:cubicBezTo>
                    <a:pt x="147" y="174"/>
                    <a:pt x="144" y="175"/>
                    <a:pt x="143" y="174"/>
                  </a:cubicBezTo>
                  <a:cubicBezTo>
                    <a:pt x="140" y="172"/>
                    <a:pt x="133" y="173"/>
                    <a:pt x="129" y="173"/>
                  </a:cubicBezTo>
                  <a:cubicBezTo>
                    <a:pt x="127" y="173"/>
                    <a:pt x="128" y="175"/>
                    <a:pt x="127" y="176"/>
                  </a:cubicBezTo>
                  <a:cubicBezTo>
                    <a:pt x="124" y="179"/>
                    <a:pt x="126" y="183"/>
                    <a:pt x="122" y="184"/>
                  </a:cubicBezTo>
                  <a:cubicBezTo>
                    <a:pt x="120" y="184"/>
                    <a:pt x="118" y="187"/>
                    <a:pt x="116" y="186"/>
                  </a:cubicBezTo>
                  <a:cubicBezTo>
                    <a:pt x="113" y="184"/>
                    <a:pt x="109" y="179"/>
                    <a:pt x="106" y="185"/>
                  </a:cubicBezTo>
                  <a:cubicBezTo>
                    <a:pt x="103" y="192"/>
                    <a:pt x="99" y="182"/>
                    <a:pt x="95" y="182"/>
                  </a:cubicBezTo>
                  <a:cubicBezTo>
                    <a:pt x="92" y="183"/>
                    <a:pt x="90" y="184"/>
                    <a:pt x="91" y="180"/>
                  </a:cubicBezTo>
                  <a:cubicBezTo>
                    <a:pt x="92" y="178"/>
                    <a:pt x="91" y="176"/>
                    <a:pt x="92" y="175"/>
                  </a:cubicBezTo>
                  <a:cubicBezTo>
                    <a:pt x="94" y="174"/>
                    <a:pt x="95" y="173"/>
                    <a:pt x="97" y="172"/>
                  </a:cubicBezTo>
                  <a:cubicBezTo>
                    <a:pt x="99" y="170"/>
                    <a:pt x="100" y="165"/>
                    <a:pt x="101" y="161"/>
                  </a:cubicBezTo>
                  <a:cubicBezTo>
                    <a:pt x="101" y="159"/>
                    <a:pt x="99" y="158"/>
                    <a:pt x="99" y="156"/>
                  </a:cubicBezTo>
                  <a:cubicBezTo>
                    <a:pt x="98" y="154"/>
                    <a:pt x="100" y="151"/>
                    <a:pt x="99" y="149"/>
                  </a:cubicBezTo>
                  <a:cubicBezTo>
                    <a:pt x="98" y="148"/>
                    <a:pt x="97" y="149"/>
                    <a:pt x="96" y="149"/>
                  </a:cubicBezTo>
                  <a:cubicBezTo>
                    <a:pt x="92" y="147"/>
                    <a:pt x="92" y="146"/>
                    <a:pt x="90" y="142"/>
                  </a:cubicBezTo>
                  <a:cubicBezTo>
                    <a:pt x="88" y="140"/>
                    <a:pt x="91" y="140"/>
                    <a:pt x="86" y="141"/>
                  </a:cubicBezTo>
                  <a:cubicBezTo>
                    <a:pt x="82" y="141"/>
                    <a:pt x="73" y="143"/>
                    <a:pt x="71" y="139"/>
                  </a:cubicBezTo>
                  <a:cubicBezTo>
                    <a:pt x="68" y="135"/>
                    <a:pt x="67" y="139"/>
                    <a:pt x="64" y="139"/>
                  </a:cubicBezTo>
                  <a:cubicBezTo>
                    <a:pt x="63" y="138"/>
                    <a:pt x="61" y="137"/>
                    <a:pt x="60" y="136"/>
                  </a:cubicBezTo>
                  <a:cubicBezTo>
                    <a:pt x="57" y="132"/>
                    <a:pt x="57" y="132"/>
                    <a:pt x="57" y="132"/>
                  </a:cubicBezTo>
                  <a:cubicBezTo>
                    <a:pt x="57" y="131"/>
                    <a:pt x="50" y="131"/>
                    <a:pt x="49" y="129"/>
                  </a:cubicBezTo>
                  <a:cubicBezTo>
                    <a:pt x="48" y="129"/>
                    <a:pt x="49" y="131"/>
                    <a:pt x="47" y="131"/>
                  </a:cubicBezTo>
                  <a:cubicBezTo>
                    <a:pt x="46" y="131"/>
                    <a:pt x="44" y="129"/>
                    <a:pt x="43" y="129"/>
                  </a:cubicBezTo>
                  <a:cubicBezTo>
                    <a:pt x="42" y="128"/>
                    <a:pt x="43" y="125"/>
                    <a:pt x="41" y="124"/>
                  </a:cubicBezTo>
                  <a:cubicBezTo>
                    <a:pt x="39" y="122"/>
                    <a:pt x="41" y="121"/>
                    <a:pt x="41" y="119"/>
                  </a:cubicBezTo>
                  <a:cubicBezTo>
                    <a:pt x="40" y="118"/>
                    <a:pt x="39" y="116"/>
                    <a:pt x="39" y="115"/>
                  </a:cubicBezTo>
                  <a:cubicBezTo>
                    <a:pt x="37" y="115"/>
                    <a:pt x="36" y="115"/>
                    <a:pt x="34" y="115"/>
                  </a:cubicBezTo>
                  <a:cubicBezTo>
                    <a:pt x="34" y="116"/>
                    <a:pt x="32" y="116"/>
                    <a:pt x="33" y="117"/>
                  </a:cubicBezTo>
                  <a:cubicBezTo>
                    <a:pt x="33" y="118"/>
                    <a:pt x="33" y="119"/>
                    <a:pt x="32" y="120"/>
                  </a:cubicBezTo>
                  <a:cubicBezTo>
                    <a:pt x="31" y="122"/>
                    <a:pt x="29" y="123"/>
                    <a:pt x="27" y="122"/>
                  </a:cubicBezTo>
                  <a:cubicBezTo>
                    <a:pt x="26" y="122"/>
                    <a:pt x="25" y="121"/>
                    <a:pt x="24" y="121"/>
                  </a:cubicBezTo>
                  <a:cubicBezTo>
                    <a:pt x="24" y="121"/>
                    <a:pt x="23" y="125"/>
                    <a:pt x="23" y="125"/>
                  </a:cubicBezTo>
                  <a:cubicBezTo>
                    <a:pt x="23" y="128"/>
                    <a:pt x="21" y="128"/>
                    <a:pt x="19" y="126"/>
                  </a:cubicBezTo>
                  <a:cubicBezTo>
                    <a:pt x="19" y="126"/>
                    <a:pt x="19" y="126"/>
                    <a:pt x="19" y="126"/>
                  </a:cubicBezTo>
                  <a:cubicBezTo>
                    <a:pt x="19" y="123"/>
                    <a:pt x="15" y="122"/>
                    <a:pt x="13" y="121"/>
                  </a:cubicBezTo>
                  <a:cubicBezTo>
                    <a:pt x="10" y="119"/>
                    <a:pt x="9" y="116"/>
                    <a:pt x="7" y="117"/>
                  </a:cubicBezTo>
                  <a:cubicBezTo>
                    <a:pt x="6" y="117"/>
                    <a:pt x="6" y="116"/>
                    <a:pt x="6" y="116"/>
                  </a:cubicBezTo>
                  <a:cubicBezTo>
                    <a:pt x="4" y="114"/>
                    <a:pt x="6" y="113"/>
                    <a:pt x="6" y="111"/>
                  </a:cubicBezTo>
                  <a:cubicBezTo>
                    <a:pt x="6" y="109"/>
                    <a:pt x="1" y="108"/>
                    <a:pt x="1" y="105"/>
                  </a:cubicBezTo>
                  <a:cubicBezTo>
                    <a:pt x="0" y="103"/>
                    <a:pt x="1" y="100"/>
                    <a:pt x="2" y="98"/>
                  </a:cubicBezTo>
                  <a:cubicBezTo>
                    <a:pt x="2" y="98"/>
                    <a:pt x="2" y="98"/>
                    <a:pt x="2" y="98"/>
                  </a:cubicBezTo>
                  <a:cubicBezTo>
                    <a:pt x="3" y="98"/>
                    <a:pt x="8" y="97"/>
                    <a:pt x="9" y="97"/>
                  </a:cubicBezTo>
                  <a:cubicBezTo>
                    <a:pt x="14" y="96"/>
                    <a:pt x="12" y="93"/>
                    <a:pt x="13" y="90"/>
                  </a:cubicBezTo>
                  <a:cubicBezTo>
                    <a:pt x="13" y="87"/>
                    <a:pt x="15" y="86"/>
                    <a:pt x="17" y="84"/>
                  </a:cubicBezTo>
                  <a:cubicBezTo>
                    <a:pt x="18" y="82"/>
                    <a:pt x="20" y="82"/>
                    <a:pt x="21" y="81"/>
                  </a:cubicBezTo>
                  <a:cubicBezTo>
                    <a:pt x="23" y="79"/>
                    <a:pt x="25" y="76"/>
                    <a:pt x="25" y="74"/>
                  </a:cubicBezTo>
                  <a:cubicBezTo>
                    <a:pt x="26" y="72"/>
                    <a:pt x="23" y="68"/>
                    <a:pt x="23" y="65"/>
                  </a:cubicBezTo>
                  <a:cubicBezTo>
                    <a:pt x="25" y="60"/>
                    <a:pt x="23" y="57"/>
                    <a:pt x="21" y="53"/>
                  </a:cubicBezTo>
                  <a:cubicBezTo>
                    <a:pt x="20" y="49"/>
                    <a:pt x="22" y="49"/>
                    <a:pt x="24" y="46"/>
                  </a:cubicBezTo>
                  <a:cubicBezTo>
                    <a:pt x="25" y="45"/>
                    <a:pt x="26" y="42"/>
                    <a:pt x="27" y="42"/>
                  </a:cubicBezTo>
                  <a:cubicBezTo>
                    <a:pt x="30" y="42"/>
                    <a:pt x="33" y="40"/>
                    <a:pt x="32" y="37"/>
                  </a:cubicBezTo>
                  <a:cubicBezTo>
                    <a:pt x="32" y="34"/>
                    <a:pt x="33" y="32"/>
                    <a:pt x="33" y="29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9"/>
            <p:cNvSpPr>
              <a:spLocks/>
            </p:cNvSpPr>
            <p:nvPr/>
          </p:nvSpPr>
          <p:spPr bwMode="auto">
            <a:xfrm>
              <a:off x="8402640" y="4810131"/>
              <a:ext cx="830263" cy="776288"/>
            </a:xfrm>
            <a:custGeom>
              <a:avLst/>
              <a:gdLst>
                <a:gd name="T0" fmla="*/ 54 w 221"/>
                <a:gd name="T1" fmla="*/ 15 h 206"/>
                <a:gd name="T2" fmla="*/ 61 w 221"/>
                <a:gd name="T3" fmla="*/ 25 h 206"/>
                <a:gd name="T4" fmla="*/ 72 w 221"/>
                <a:gd name="T5" fmla="*/ 29 h 206"/>
                <a:gd name="T6" fmla="*/ 81 w 221"/>
                <a:gd name="T7" fmla="*/ 24 h 206"/>
                <a:gd name="T8" fmla="*/ 88 w 221"/>
                <a:gd name="T9" fmla="*/ 19 h 206"/>
                <a:gd name="T10" fmla="*/ 92 w 221"/>
                <a:gd name="T11" fmla="*/ 33 h 206"/>
                <a:gd name="T12" fmla="*/ 105 w 221"/>
                <a:gd name="T13" fmla="*/ 36 h 206"/>
                <a:gd name="T14" fmla="*/ 120 w 221"/>
                <a:gd name="T15" fmla="*/ 43 h 206"/>
                <a:gd name="T16" fmla="*/ 145 w 221"/>
                <a:gd name="T17" fmla="*/ 53 h 206"/>
                <a:gd name="T18" fmla="*/ 150 w 221"/>
                <a:gd name="T19" fmla="*/ 65 h 206"/>
                <a:gd name="T20" fmla="*/ 140 w 221"/>
                <a:gd name="T21" fmla="*/ 84 h 206"/>
                <a:gd name="T22" fmla="*/ 165 w 221"/>
                <a:gd name="T23" fmla="*/ 90 h 206"/>
                <a:gd name="T24" fmla="*/ 178 w 221"/>
                <a:gd name="T25" fmla="*/ 77 h 206"/>
                <a:gd name="T26" fmla="*/ 194 w 221"/>
                <a:gd name="T27" fmla="*/ 86 h 206"/>
                <a:gd name="T28" fmla="*/ 179 w 221"/>
                <a:gd name="T29" fmla="*/ 112 h 206"/>
                <a:gd name="T30" fmla="*/ 189 w 221"/>
                <a:gd name="T31" fmla="*/ 123 h 206"/>
                <a:gd name="T32" fmla="*/ 201 w 221"/>
                <a:gd name="T33" fmla="*/ 134 h 206"/>
                <a:gd name="T34" fmla="*/ 192 w 221"/>
                <a:gd name="T35" fmla="*/ 146 h 206"/>
                <a:gd name="T36" fmla="*/ 202 w 221"/>
                <a:gd name="T37" fmla="*/ 158 h 206"/>
                <a:gd name="T38" fmla="*/ 212 w 221"/>
                <a:gd name="T39" fmla="*/ 166 h 206"/>
                <a:gd name="T40" fmla="*/ 217 w 221"/>
                <a:gd name="T41" fmla="*/ 172 h 206"/>
                <a:gd name="T42" fmla="*/ 221 w 221"/>
                <a:gd name="T43" fmla="*/ 181 h 206"/>
                <a:gd name="T44" fmla="*/ 203 w 221"/>
                <a:gd name="T45" fmla="*/ 184 h 206"/>
                <a:gd name="T46" fmla="*/ 191 w 221"/>
                <a:gd name="T47" fmla="*/ 173 h 206"/>
                <a:gd name="T48" fmla="*/ 178 w 221"/>
                <a:gd name="T49" fmla="*/ 179 h 206"/>
                <a:gd name="T50" fmla="*/ 165 w 221"/>
                <a:gd name="T51" fmla="*/ 185 h 206"/>
                <a:gd name="T52" fmla="*/ 161 w 221"/>
                <a:gd name="T53" fmla="*/ 186 h 206"/>
                <a:gd name="T54" fmla="*/ 145 w 221"/>
                <a:gd name="T55" fmla="*/ 186 h 206"/>
                <a:gd name="T56" fmla="*/ 125 w 221"/>
                <a:gd name="T57" fmla="*/ 189 h 206"/>
                <a:gd name="T58" fmla="*/ 105 w 221"/>
                <a:gd name="T59" fmla="*/ 194 h 206"/>
                <a:gd name="T60" fmla="*/ 94 w 221"/>
                <a:gd name="T61" fmla="*/ 198 h 206"/>
                <a:gd name="T62" fmla="*/ 77 w 221"/>
                <a:gd name="T63" fmla="*/ 205 h 206"/>
                <a:gd name="T64" fmla="*/ 62 w 221"/>
                <a:gd name="T65" fmla="*/ 204 h 206"/>
                <a:gd name="T66" fmla="*/ 42 w 221"/>
                <a:gd name="T67" fmla="*/ 183 h 206"/>
                <a:gd name="T68" fmla="*/ 37 w 221"/>
                <a:gd name="T69" fmla="*/ 176 h 206"/>
                <a:gd name="T70" fmla="*/ 34 w 221"/>
                <a:gd name="T71" fmla="*/ 164 h 206"/>
                <a:gd name="T72" fmla="*/ 37 w 221"/>
                <a:gd name="T73" fmla="*/ 153 h 206"/>
                <a:gd name="T74" fmla="*/ 40 w 221"/>
                <a:gd name="T75" fmla="*/ 144 h 206"/>
                <a:gd name="T76" fmla="*/ 39 w 221"/>
                <a:gd name="T77" fmla="*/ 134 h 206"/>
                <a:gd name="T78" fmla="*/ 33 w 221"/>
                <a:gd name="T79" fmla="*/ 121 h 206"/>
                <a:gd name="T80" fmla="*/ 20 w 221"/>
                <a:gd name="T81" fmla="*/ 121 h 206"/>
                <a:gd name="T82" fmla="*/ 10 w 221"/>
                <a:gd name="T83" fmla="*/ 122 h 206"/>
                <a:gd name="T84" fmla="*/ 0 w 221"/>
                <a:gd name="T85" fmla="*/ 104 h 206"/>
                <a:gd name="T86" fmla="*/ 16 w 221"/>
                <a:gd name="T87" fmla="*/ 94 h 206"/>
                <a:gd name="T88" fmla="*/ 22 w 221"/>
                <a:gd name="T89" fmla="*/ 83 h 206"/>
                <a:gd name="T90" fmla="*/ 21 w 221"/>
                <a:gd name="T91" fmla="*/ 69 h 206"/>
                <a:gd name="T92" fmla="*/ 16 w 221"/>
                <a:gd name="T93" fmla="*/ 59 h 206"/>
                <a:gd name="T94" fmla="*/ 13 w 221"/>
                <a:gd name="T95" fmla="*/ 41 h 206"/>
                <a:gd name="T96" fmla="*/ 18 w 221"/>
                <a:gd name="T97" fmla="*/ 35 h 206"/>
                <a:gd name="T98" fmla="*/ 28 w 221"/>
                <a:gd name="T99" fmla="*/ 25 h 206"/>
                <a:gd name="T100" fmla="*/ 42 w 221"/>
                <a:gd name="T101" fmla="*/ 6 h 206"/>
                <a:gd name="T102" fmla="*/ 48 w 221"/>
                <a:gd name="T103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1" h="206">
                  <a:moveTo>
                    <a:pt x="50" y="2"/>
                  </a:moveTo>
                  <a:cubicBezTo>
                    <a:pt x="49" y="4"/>
                    <a:pt x="48" y="6"/>
                    <a:pt x="49" y="9"/>
                  </a:cubicBezTo>
                  <a:cubicBezTo>
                    <a:pt x="50" y="12"/>
                    <a:pt x="54" y="13"/>
                    <a:pt x="54" y="15"/>
                  </a:cubicBezTo>
                  <a:cubicBezTo>
                    <a:pt x="54" y="17"/>
                    <a:pt x="53" y="18"/>
                    <a:pt x="54" y="20"/>
                  </a:cubicBezTo>
                  <a:cubicBezTo>
                    <a:pt x="54" y="20"/>
                    <a:pt x="55" y="21"/>
                    <a:pt x="55" y="21"/>
                  </a:cubicBezTo>
                  <a:cubicBezTo>
                    <a:pt x="58" y="20"/>
                    <a:pt x="59" y="23"/>
                    <a:pt x="61" y="25"/>
                  </a:cubicBezTo>
                  <a:cubicBezTo>
                    <a:pt x="63" y="26"/>
                    <a:pt x="68" y="27"/>
                    <a:pt x="68" y="29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70" y="31"/>
                    <a:pt x="72" y="32"/>
                    <a:pt x="72" y="29"/>
                  </a:cubicBezTo>
                  <a:cubicBezTo>
                    <a:pt x="72" y="28"/>
                    <a:pt x="72" y="25"/>
                    <a:pt x="72" y="25"/>
                  </a:cubicBezTo>
                  <a:cubicBezTo>
                    <a:pt x="73" y="25"/>
                    <a:pt x="75" y="26"/>
                    <a:pt x="76" y="26"/>
                  </a:cubicBezTo>
                  <a:cubicBezTo>
                    <a:pt x="78" y="27"/>
                    <a:pt x="80" y="26"/>
                    <a:pt x="81" y="24"/>
                  </a:cubicBezTo>
                  <a:cubicBezTo>
                    <a:pt x="81" y="23"/>
                    <a:pt x="81" y="22"/>
                    <a:pt x="81" y="21"/>
                  </a:cubicBezTo>
                  <a:cubicBezTo>
                    <a:pt x="81" y="20"/>
                    <a:pt x="82" y="20"/>
                    <a:pt x="82" y="19"/>
                  </a:cubicBezTo>
                  <a:cubicBezTo>
                    <a:pt x="84" y="19"/>
                    <a:pt x="86" y="19"/>
                    <a:pt x="88" y="19"/>
                  </a:cubicBezTo>
                  <a:cubicBezTo>
                    <a:pt x="88" y="20"/>
                    <a:pt x="89" y="22"/>
                    <a:pt x="90" y="23"/>
                  </a:cubicBezTo>
                  <a:cubicBezTo>
                    <a:pt x="90" y="25"/>
                    <a:pt x="88" y="26"/>
                    <a:pt x="90" y="28"/>
                  </a:cubicBezTo>
                  <a:cubicBezTo>
                    <a:pt x="92" y="29"/>
                    <a:pt x="91" y="31"/>
                    <a:pt x="92" y="33"/>
                  </a:cubicBezTo>
                  <a:cubicBezTo>
                    <a:pt x="93" y="33"/>
                    <a:pt x="95" y="35"/>
                    <a:pt x="96" y="35"/>
                  </a:cubicBezTo>
                  <a:cubicBezTo>
                    <a:pt x="98" y="35"/>
                    <a:pt x="97" y="33"/>
                    <a:pt x="98" y="33"/>
                  </a:cubicBezTo>
                  <a:cubicBezTo>
                    <a:pt x="99" y="35"/>
                    <a:pt x="105" y="35"/>
                    <a:pt x="105" y="36"/>
                  </a:cubicBezTo>
                  <a:cubicBezTo>
                    <a:pt x="109" y="40"/>
                    <a:pt x="109" y="40"/>
                    <a:pt x="109" y="40"/>
                  </a:cubicBezTo>
                  <a:cubicBezTo>
                    <a:pt x="110" y="41"/>
                    <a:pt x="112" y="42"/>
                    <a:pt x="113" y="43"/>
                  </a:cubicBezTo>
                  <a:cubicBezTo>
                    <a:pt x="116" y="43"/>
                    <a:pt x="117" y="39"/>
                    <a:pt x="120" y="43"/>
                  </a:cubicBezTo>
                  <a:cubicBezTo>
                    <a:pt x="122" y="47"/>
                    <a:pt x="131" y="45"/>
                    <a:pt x="135" y="45"/>
                  </a:cubicBezTo>
                  <a:cubicBezTo>
                    <a:pt x="140" y="44"/>
                    <a:pt x="137" y="44"/>
                    <a:pt x="139" y="46"/>
                  </a:cubicBezTo>
                  <a:cubicBezTo>
                    <a:pt x="141" y="50"/>
                    <a:pt x="141" y="51"/>
                    <a:pt x="145" y="53"/>
                  </a:cubicBezTo>
                  <a:cubicBezTo>
                    <a:pt x="146" y="53"/>
                    <a:pt x="147" y="52"/>
                    <a:pt x="148" y="53"/>
                  </a:cubicBezTo>
                  <a:cubicBezTo>
                    <a:pt x="149" y="54"/>
                    <a:pt x="147" y="58"/>
                    <a:pt x="148" y="60"/>
                  </a:cubicBezTo>
                  <a:cubicBezTo>
                    <a:pt x="148" y="62"/>
                    <a:pt x="150" y="63"/>
                    <a:pt x="150" y="65"/>
                  </a:cubicBezTo>
                  <a:cubicBezTo>
                    <a:pt x="149" y="69"/>
                    <a:pt x="148" y="74"/>
                    <a:pt x="146" y="76"/>
                  </a:cubicBezTo>
                  <a:cubicBezTo>
                    <a:pt x="144" y="77"/>
                    <a:pt x="143" y="78"/>
                    <a:pt x="141" y="79"/>
                  </a:cubicBezTo>
                  <a:cubicBezTo>
                    <a:pt x="140" y="80"/>
                    <a:pt x="141" y="82"/>
                    <a:pt x="140" y="84"/>
                  </a:cubicBezTo>
                  <a:cubicBezTo>
                    <a:pt x="139" y="88"/>
                    <a:pt x="141" y="87"/>
                    <a:pt x="144" y="86"/>
                  </a:cubicBezTo>
                  <a:cubicBezTo>
                    <a:pt x="148" y="86"/>
                    <a:pt x="151" y="96"/>
                    <a:pt x="154" y="89"/>
                  </a:cubicBezTo>
                  <a:cubicBezTo>
                    <a:pt x="157" y="83"/>
                    <a:pt x="162" y="88"/>
                    <a:pt x="165" y="90"/>
                  </a:cubicBezTo>
                  <a:cubicBezTo>
                    <a:pt x="167" y="91"/>
                    <a:pt x="169" y="88"/>
                    <a:pt x="171" y="88"/>
                  </a:cubicBezTo>
                  <a:cubicBezTo>
                    <a:pt x="175" y="87"/>
                    <a:pt x="173" y="83"/>
                    <a:pt x="176" y="80"/>
                  </a:cubicBezTo>
                  <a:cubicBezTo>
                    <a:pt x="177" y="79"/>
                    <a:pt x="176" y="77"/>
                    <a:pt x="178" y="77"/>
                  </a:cubicBezTo>
                  <a:cubicBezTo>
                    <a:pt x="182" y="77"/>
                    <a:pt x="189" y="76"/>
                    <a:pt x="192" y="78"/>
                  </a:cubicBezTo>
                  <a:cubicBezTo>
                    <a:pt x="193" y="79"/>
                    <a:pt x="196" y="78"/>
                    <a:pt x="196" y="79"/>
                  </a:cubicBezTo>
                  <a:cubicBezTo>
                    <a:pt x="197" y="80"/>
                    <a:pt x="192" y="82"/>
                    <a:pt x="194" y="86"/>
                  </a:cubicBezTo>
                  <a:cubicBezTo>
                    <a:pt x="197" y="93"/>
                    <a:pt x="191" y="95"/>
                    <a:pt x="186" y="96"/>
                  </a:cubicBezTo>
                  <a:cubicBezTo>
                    <a:pt x="183" y="97"/>
                    <a:pt x="183" y="110"/>
                    <a:pt x="183" y="113"/>
                  </a:cubicBezTo>
                  <a:cubicBezTo>
                    <a:pt x="182" y="113"/>
                    <a:pt x="179" y="112"/>
                    <a:pt x="179" y="112"/>
                  </a:cubicBezTo>
                  <a:cubicBezTo>
                    <a:pt x="177" y="111"/>
                    <a:pt x="174" y="114"/>
                    <a:pt x="178" y="116"/>
                  </a:cubicBezTo>
                  <a:cubicBezTo>
                    <a:pt x="181" y="117"/>
                    <a:pt x="183" y="119"/>
                    <a:pt x="184" y="122"/>
                  </a:cubicBezTo>
                  <a:cubicBezTo>
                    <a:pt x="185" y="126"/>
                    <a:pt x="187" y="120"/>
                    <a:pt x="189" y="123"/>
                  </a:cubicBezTo>
                  <a:cubicBezTo>
                    <a:pt x="195" y="131"/>
                    <a:pt x="195" y="131"/>
                    <a:pt x="195" y="131"/>
                  </a:cubicBezTo>
                  <a:cubicBezTo>
                    <a:pt x="196" y="132"/>
                    <a:pt x="197" y="129"/>
                    <a:pt x="198" y="129"/>
                  </a:cubicBezTo>
                  <a:cubicBezTo>
                    <a:pt x="199" y="130"/>
                    <a:pt x="202" y="134"/>
                    <a:pt x="201" y="134"/>
                  </a:cubicBezTo>
                  <a:cubicBezTo>
                    <a:pt x="200" y="139"/>
                    <a:pt x="200" y="139"/>
                    <a:pt x="200" y="139"/>
                  </a:cubicBezTo>
                  <a:cubicBezTo>
                    <a:pt x="199" y="141"/>
                    <a:pt x="194" y="137"/>
                    <a:pt x="194" y="143"/>
                  </a:cubicBezTo>
                  <a:cubicBezTo>
                    <a:pt x="194" y="145"/>
                    <a:pt x="193" y="145"/>
                    <a:pt x="192" y="146"/>
                  </a:cubicBezTo>
                  <a:cubicBezTo>
                    <a:pt x="191" y="147"/>
                    <a:pt x="192" y="150"/>
                    <a:pt x="192" y="151"/>
                  </a:cubicBezTo>
                  <a:cubicBezTo>
                    <a:pt x="193" y="152"/>
                    <a:pt x="194" y="154"/>
                    <a:pt x="195" y="154"/>
                  </a:cubicBezTo>
                  <a:cubicBezTo>
                    <a:pt x="197" y="157"/>
                    <a:pt x="199" y="157"/>
                    <a:pt x="202" y="158"/>
                  </a:cubicBezTo>
                  <a:cubicBezTo>
                    <a:pt x="204" y="159"/>
                    <a:pt x="206" y="157"/>
                    <a:pt x="209" y="157"/>
                  </a:cubicBezTo>
                  <a:cubicBezTo>
                    <a:pt x="209" y="159"/>
                    <a:pt x="211" y="159"/>
                    <a:pt x="212" y="160"/>
                  </a:cubicBezTo>
                  <a:cubicBezTo>
                    <a:pt x="214" y="161"/>
                    <a:pt x="209" y="164"/>
                    <a:pt x="212" y="166"/>
                  </a:cubicBezTo>
                  <a:cubicBezTo>
                    <a:pt x="214" y="166"/>
                    <a:pt x="218" y="165"/>
                    <a:pt x="219" y="165"/>
                  </a:cubicBezTo>
                  <a:cubicBezTo>
                    <a:pt x="219" y="165"/>
                    <a:pt x="219" y="165"/>
                    <a:pt x="219" y="165"/>
                  </a:cubicBezTo>
                  <a:cubicBezTo>
                    <a:pt x="219" y="168"/>
                    <a:pt x="216" y="168"/>
                    <a:pt x="217" y="172"/>
                  </a:cubicBezTo>
                  <a:cubicBezTo>
                    <a:pt x="218" y="172"/>
                    <a:pt x="218" y="175"/>
                    <a:pt x="218" y="175"/>
                  </a:cubicBezTo>
                  <a:cubicBezTo>
                    <a:pt x="220" y="178"/>
                    <a:pt x="220" y="178"/>
                    <a:pt x="220" y="178"/>
                  </a:cubicBezTo>
                  <a:cubicBezTo>
                    <a:pt x="221" y="181"/>
                    <a:pt x="221" y="181"/>
                    <a:pt x="221" y="181"/>
                  </a:cubicBezTo>
                  <a:cubicBezTo>
                    <a:pt x="221" y="181"/>
                    <a:pt x="221" y="181"/>
                    <a:pt x="221" y="181"/>
                  </a:cubicBezTo>
                  <a:cubicBezTo>
                    <a:pt x="219" y="180"/>
                    <a:pt x="217" y="181"/>
                    <a:pt x="215" y="181"/>
                  </a:cubicBezTo>
                  <a:cubicBezTo>
                    <a:pt x="213" y="182"/>
                    <a:pt x="206" y="187"/>
                    <a:pt x="203" y="184"/>
                  </a:cubicBezTo>
                  <a:cubicBezTo>
                    <a:pt x="202" y="181"/>
                    <a:pt x="202" y="181"/>
                    <a:pt x="202" y="178"/>
                  </a:cubicBezTo>
                  <a:cubicBezTo>
                    <a:pt x="201" y="178"/>
                    <a:pt x="197" y="179"/>
                    <a:pt x="197" y="177"/>
                  </a:cubicBezTo>
                  <a:cubicBezTo>
                    <a:pt x="197" y="174"/>
                    <a:pt x="193" y="173"/>
                    <a:pt x="191" y="173"/>
                  </a:cubicBezTo>
                  <a:cubicBezTo>
                    <a:pt x="190" y="172"/>
                    <a:pt x="190" y="174"/>
                    <a:pt x="190" y="175"/>
                  </a:cubicBezTo>
                  <a:cubicBezTo>
                    <a:pt x="189" y="176"/>
                    <a:pt x="186" y="176"/>
                    <a:pt x="184" y="177"/>
                  </a:cubicBezTo>
                  <a:cubicBezTo>
                    <a:pt x="180" y="179"/>
                    <a:pt x="184" y="181"/>
                    <a:pt x="178" y="179"/>
                  </a:cubicBezTo>
                  <a:cubicBezTo>
                    <a:pt x="177" y="179"/>
                    <a:pt x="175" y="180"/>
                    <a:pt x="174" y="181"/>
                  </a:cubicBezTo>
                  <a:cubicBezTo>
                    <a:pt x="173" y="182"/>
                    <a:pt x="170" y="180"/>
                    <a:pt x="168" y="180"/>
                  </a:cubicBezTo>
                  <a:cubicBezTo>
                    <a:pt x="167" y="181"/>
                    <a:pt x="166" y="184"/>
                    <a:pt x="165" y="185"/>
                  </a:cubicBezTo>
                  <a:cubicBezTo>
                    <a:pt x="165" y="186"/>
                    <a:pt x="166" y="188"/>
                    <a:pt x="166" y="189"/>
                  </a:cubicBezTo>
                  <a:cubicBezTo>
                    <a:pt x="166" y="189"/>
                    <a:pt x="166" y="189"/>
                    <a:pt x="166" y="189"/>
                  </a:cubicBezTo>
                  <a:cubicBezTo>
                    <a:pt x="162" y="189"/>
                    <a:pt x="163" y="188"/>
                    <a:pt x="161" y="186"/>
                  </a:cubicBezTo>
                  <a:cubicBezTo>
                    <a:pt x="159" y="184"/>
                    <a:pt x="156" y="184"/>
                    <a:pt x="153" y="183"/>
                  </a:cubicBezTo>
                  <a:cubicBezTo>
                    <a:pt x="153" y="182"/>
                    <a:pt x="153" y="182"/>
                    <a:pt x="153" y="182"/>
                  </a:cubicBezTo>
                  <a:cubicBezTo>
                    <a:pt x="150" y="181"/>
                    <a:pt x="148" y="185"/>
                    <a:pt x="145" y="186"/>
                  </a:cubicBezTo>
                  <a:cubicBezTo>
                    <a:pt x="143" y="186"/>
                    <a:pt x="137" y="184"/>
                    <a:pt x="135" y="182"/>
                  </a:cubicBezTo>
                  <a:cubicBezTo>
                    <a:pt x="134" y="181"/>
                    <a:pt x="133" y="180"/>
                    <a:pt x="131" y="181"/>
                  </a:cubicBezTo>
                  <a:cubicBezTo>
                    <a:pt x="128" y="182"/>
                    <a:pt x="125" y="186"/>
                    <a:pt x="125" y="189"/>
                  </a:cubicBezTo>
                  <a:cubicBezTo>
                    <a:pt x="124" y="196"/>
                    <a:pt x="123" y="193"/>
                    <a:pt x="119" y="191"/>
                  </a:cubicBezTo>
                  <a:cubicBezTo>
                    <a:pt x="116" y="190"/>
                    <a:pt x="114" y="191"/>
                    <a:pt x="111" y="190"/>
                  </a:cubicBezTo>
                  <a:cubicBezTo>
                    <a:pt x="109" y="192"/>
                    <a:pt x="106" y="192"/>
                    <a:pt x="105" y="194"/>
                  </a:cubicBezTo>
                  <a:cubicBezTo>
                    <a:pt x="104" y="195"/>
                    <a:pt x="101" y="194"/>
                    <a:pt x="100" y="194"/>
                  </a:cubicBezTo>
                  <a:cubicBezTo>
                    <a:pt x="99" y="195"/>
                    <a:pt x="100" y="197"/>
                    <a:pt x="99" y="197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9"/>
                    <a:pt x="90" y="200"/>
                    <a:pt x="88" y="200"/>
                  </a:cubicBezTo>
                  <a:cubicBezTo>
                    <a:pt x="84" y="200"/>
                    <a:pt x="83" y="202"/>
                    <a:pt x="79" y="203"/>
                  </a:cubicBezTo>
                  <a:cubicBezTo>
                    <a:pt x="78" y="203"/>
                    <a:pt x="78" y="204"/>
                    <a:pt x="77" y="205"/>
                  </a:cubicBezTo>
                  <a:cubicBezTo>
                    <a:pt x="76" y="205"/>
                    <a:pt x="71" y="204"/>
                    <a:pt x="69" y="204"/>
                  </a:cubicBezTo>
                  <a:cubicBezTo>
                    <a:pt x="68" y="204"/>
                    <a:pt x="69" y="206"/>
                    <a:pt x="66" y="206"/>
                  </a:cubicBezTo>
                  <a:cubicBezTo>
                    <a:pt x="65" y="206"/>
                    <a:pt x="63" y="205"/>
                    <a:pt x="62" y="204"/>
                  </a:cubicBezTo>
                  <a:cubicBezTo>
                    <a:pt x="60" y="203"/>
                    <a:pt x="56" y="204"/>
                    <a:pt x="54" y="203"/>
                  </a:cubicBezTo>
                  <a:cubicBezTo>
                    <a:pt x="52" y="197"/>
                    <a:pt x="52" y="193"/>
                    <a:pt x="46" y="189"/>
                  </a:cubicBezTo>
                  <a:cubicBezTo>
                    <a:pt x="43" y="187"/>
                    <a:pt x="42" y="187"/>
                    <a:pt x="42" y="183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41" y="180"/>
                    <a:pt x="41" y="180"/>
                    <a:pt x="41" y="180"/>
                  </a:cubicBezTo>
                  <a:cubicBezTo>
                    <a:pt x="40" y="179"/>
                    <a:pt x="38" y="177"/>
                    <a:pt x="37" y="176"/>
                  </a:cubicBezTo>
                  <a:cubicBezTo>
                    <a:pt x="35" y="175"/>
                    <a:pt x="28" y="174"/>
                    <a:pt x="30" y="170"/>
                  </a:cubicBezTo>
                  <a:cubicBezTo>
                    <a:pt x="31" y="169"/>
                    <a:pt x="32" y="169"/>
                    <a:pt x="33" y="167"/>
                  </a:cubicBezTo>
                  <a:cubicBezTo>
                    <a:pt x="33" y="166"/>
                    <a:pt x="33" y="165"/>
                    <a:pt x="34" y="164"/>
                  </a:cubicBezTo>
                  <a:cubicBezTo>
                    <a:pt x="34" y="163"/>
                    <a:pt x="36" y="163"/>
                    <a:pt x="36" y="162"/>
                  </a:cubicBezTo>
                  <a:cubicBezTo>
                    <a:pt x="37" y="161"/>
                    <a:pt x="37" y="158"/>
                    <a:pt x="37" y="156"/>
                  </a:cubicBezTo>
                  <a:cubicBezTo>
                    <a:pt x="37" y="155"/>
                    <a:pt x="36" y="153"/>
                    <a:pt x="37" y="153"/>
                  </a:cubicBezTo>
                  <a:cubicBezTo>
                    <a:pt x="37" y="152"/>
                    <a:pt x="39" y="152"/>
                    <a:pt x="39" y="151"/>
                  </a:cubicBezTo>
                  <a:cubicBezTo>
                    <a:pt x="40" y="150"/>
                    <a:pt x="38" y="149"/>
                    <a:pt x="39" y="148"/>
                  </a:cubicBezTo>
                  <a:cubicBezTo>
                    <a:pt x="39" y="146"/>
                    <a:pt x="40" y="146"/>
                    <a:pt x="40" y="144"/>
                  </a:cubicBezTo>
                  <a:cubicBezTo>
                    <a:pt x="39" y="144"/>
                    <a:pt x="36" y="145"/>
                    <a:pt x="36" y="145"/>
                  </a:cubicBezTo>
                  <a:cubicBezTo>
                    <a:pt x="35" y="144"/>
                    <a:pt x="37" y="139"/>
                    <a:pt x="37" y="138"/>
                  </a:cubicBezTo>
                  <a:cubicBezTo>
                    <a:pt x="38" y="137"/>
                    <a:pt x="38" y="135"/>
                    <a:pt x="39" y="134"/>
                  </a:cubicBezTo>
                  <a:cubicBezTo>
                    <a:pt x="40" y="132"/>
                    <a:pt x="41" y="129"/>
                    <a:pt x="40" y="127"/>
                  </a:cubicBezTo>
                  <a:cubicBezTo>
                    <a:pt x="39" y="125"/>
                    <a:pt x="37" y="126"/>
                    <a:pt x="36" y="124"/>
                  </a:cubicBezTo>
                  <a:cubicBezTo>
                    <a:pt x="35" y="123"/>
                    <a:pt x="34" y="121"/>
                    <a:pt x="33" y="121"/>
                  </a:cubicBezTo>
                  <a:cubicBezTo>
                    <a:pt x="31" y="121"/>
                    <a:pt x="30" y="120"/>
                    <a:pt x="29" y="119"/>
                  </a:cubicBezTo>
                  <a:cubicBezTo>
                    <a:pt x="27" y="119"/>
                    <a:pt x="26" y="118"/>
                    <a:pt x="25" y="118"/>
                  </a:cubicBezTo>
                  <a:cubicBezTo>
                    <a:pt x="24" y="116"/>
                    <a:pt x="20" y="119"/>
                    <a:pt x="20" y="121"/>
                  </a:cubicBezTo>
                  <a:cubicBezTo>
                    <a:pt x="20" y="123"/>
                    <a:pt x="20" y="125"/>
                    <a:pt x="20" y="127"/>
                  </a:cubicBezTo>
                  <a:cubicBezTo>
                    <a:pt x="20" y="128"/>
                    <a:pt x="15" y="128"/>
                    <a:pt x="14" y="128"/>
                  </a:cubicBezTo>
                  <a:cubicBezTo>
                    <a:pt x="12" y="128"/>
                    <a:pt x="13" y="122"/>
                    <a:pt x="10" y="122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4" y="115"/>
                    <a:pt x="5" y="113"/>
                    <a:pt x="5" y="111"/>
                  </a:cubicBezTo>
                  <a:cubicBezTo>
                    <a:pt x="5" y="107"/>
                    <a:pt x="0" y="106"/>
                    <a:pt x="0" y="104"/>
                  </a:cubicBezTo>
                  <a:cubicBezTo>
                    <a:pt x="0" y="102"/>
                    <a:pt x="2" y="102"/>
                    <a:pt x="2" y="100"/>
                  </a:cubicBezTo>
                  <a:cubicBezTo>
                    <a:pt x="2" y="97"/>
                    <a:pt x="2" y="97"/>
                    <a:pt x="5" y="97"/>
                  </a:cubicBezTo>
                  <a:cubicBezTo>
                    <a:pt x="9" y="97"/>
                    <a:pt x="13" y="97"/>
                    <a:pt x="16" y="94"/>
                  </a:cubicBezTo>
                  <a:cubicBezTo>
                    <a:pt x="18" y="92"/>
                    <a:pt x="17" y="91"/>
                    <a:pt x="19" y="91"/>
                  </a:cubicBezTo>
                  <a:cubicBezTo>
                    <a:pt x="22" y="90"/>
                    <a:pt x="23" y="88"/>
                    <a:pt x="23" y="86"/>
                  </a:cubicBezTo>
                  <a:cubicBezTo>
                    <a:pt x="22" y="85"/>
                    <a:pt x="22" y="84"/>
                    <a:pt x="22" y="83"/>
                  </a:cubicBezTo>
                  <a:cubicBezTo>
                    <a:pt x="20" y="81"/>
                    <a:pt x="19" y="82"/>
                    <a:pt x="21" y="79"/>
                  </a:cubicBezTo>
                  <a:cubicBezTo>
                    <a:pt x="23" y="76"/>
                    <a:pt x="19" y="75"/>
                    <a:pt x="19" y="72"/>
                  </a:cubicBezTo>
                  <a:cubicBezTo>
                    <a:pt x="19" y="71"/>
                    <a:pt x="21" y="70"/>
                    <a:pt x="21" y="69"/>
                  </a:cubicBezTo>
                  <a:cubicBezTo>
                    <a:pt x="20" y="68"/>
                    <a:pt x="19" y="68"/>
                    <a:pt x="19" y="67"/>
                  </a:cubicBezTo>
                  <a:cubicBezTo>
                    <a:pt x="18" y="66"/>
                    <a:pt x="19" y="64"/>
                    <a:pt x="18" y="63"/>
                  </a:cubicBezTo>
                  <a:cubicBezTo>
                    <a:pt x="18" y="61"/>
                    <a:pt x="17" y="60"/>
                    <a:pt x="16" y="59"/>
                  </a:cubicBezTo>
                  <a:cubicBezTo>
                    <a:pt x="16" y="57"/>
                    <a:pt x="18" y="55"/>
                    <a:pt x="17" y="53"/>
                  </a:cubicBezTo>
                  <a:cubicBezTo>
                    <a:pt x="16" y="50"/>
                    <a:pt x="14" y="54"/>
                    <a:pt x="13" y="50"/>
                  </a:cubicBezTo>
                  <a:cubicBezTo>
                    <a:pt x="11" y="48"/>
                    <a:pt x="12" y="44"/>
                    <a:pt x="13" y="41"/>
                  </a:cubicBezTo>
                  <a:cubicBezTo>
                    <a:pt x="13" y="41"/>
                    <a:pt x="14" y="38"/>
                    <a:pt x="15" y="38"/>
                  </a:cubicBezTo>
                  <a:cubicBezTo>
                    <a:pt x="16" y="37"/>
                    <a:pt x="17" y="36"/>
                    <a:pt x="18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9" y="35"/>
                    <a:pt x="22" y="33"/>
                    <a:pt x="23" y="33"/>
                  </a:cubicBezTo>
                  <a:cubicBezTo>
                    <a:pt x="25" y="33"/>
                    <a:pt x="26" y="33"/>
                    <a:pt x="25" y="31"/>
                  </a:cubicBezTo>
                  <a:cubicBezTo>
                    <a:pt x="24" y="28"/>
                    <a:pt x="24" y="25"/>
                    <a:pt x="28" y="25"/>
                  </a:cubicBezTo>
                  <a:cubicBezTo>
                    <a:pt x="33" y="25"/>
                    <a:pt x="34" y="18"/>
                    <a:pt x="33" y="14"/>
                  </a:cubicBezTo>
                  <a:cubicBezTo>
                    <a:pt x="33" y="12"/>
                    <a:pt x="32" y="10"/>
                    <a:pt x="35" y="10"/>
                  </a:cubicBezTo>
                  <a:cubicBezTo>
                    <a:pt x="38" y="10"/>
                    <a:pt x="40" y="8"/>
                    <a:pt x="42" y="6"/>
                  </a:cubicBezTo>
                  <a:cubicBezTo>
                    <a:pt x="43" y="4"/>
                    <a:pt x="43" y="2"/>
                    <a:pt x="44" y="1"/>
                  </a:cubicBezTo>
                  <a:cubicBezTo>
                    <a:pt x="45" y="0"/>
                    <a:pt x="45" y="0"/>
                    <a:pt x="46" y="0"/>
                  </a:cubicBezTo>
                  <a:cubicBezTo>
                    <a:pt x="47" y="0"/>
                    <a:pt x="47" y="0"/>
                    <a:pt x="48" y="0"/>
                  </a:cubicBezTo>
                  <a:cubicBezTo>
                    <a:pt x="50" y="2"/>
                    <a:pt x="50" y="2"/>
                    <a:pt x="50" y="2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30"/>
            <p:cNvSpPr>
              <a:spLocks/>
            </p:cNvSpPr>
            <p:nvPr/>
          </p:nvSpPr>
          <p:spPr bwMode="auto">
            <a:xfrm>
              <a:off x="8402640" y="4810131"/>
              <a:ext cx="830263" cy="776288"/>
            </a:xfrm>
            <a:custGeom>
              <a:avLst/>
              <a:gdLst>
                <a:gd name="T0" fmla="*/ 54 w 221"/>
                <a:gd name="T1" fmla="*/ 15 h 206"/>
                <a:gd name="T2" fmla="*/ 61 w 221"/>
                <a:gd name="T3" fmla="*/ 25 h 206"/>
                <a:gd name="T4" fmla="*/ 72 w 221"/>
                <a:gd name="T5" fmla="*/ 29 h 206"/>
                <a:gd name="T6" fmla="*/ 81 w 221"/>
                <a:gd name="T7" fmla="*/ 24 h 206"/>
                <a:gd name="T8" fmla="*/ 88 w 221"/>
                <a:gd name="T9" fmla="*/ 19 h 206"/>
                <a:gd name="T10" fmla="*/ 92 w 221"/>
                <a:gd name="T11" fmla="*/ 33 h 206"/>
                <a:gd name="T12" fmla="*/ 105 w 221"/>
                <a:gd name="T13" fmla="*/ 36 h 206"/>
                <a:gd name="T14" fmla="*/ 120 w 221"/>
                <a:gd name="T15" fmla="*/ 43 h 206"/>
                <a:gd name="T16" fmla="*/ 145 w 221"/>
                <a:gd name="T17" fmla="*/ 53 h 206"/>
                <a:gd name="T18" fmla="*/ 150 w 221"/>
                <a:gd name="T19" fmla="*/ 65 h 206"/>
                <a:gd name="T20" fmla="*/ 140 w 221"/>
                <a:gd name="T21" fmla="*/ 84 h 206"/>
                <a:gd name="T22" fmla="*/ 165 w 221"/>
                <a:gd name="T23" fmla="*/ 90 h 206"/>
                <a:gd name="T24" fmla="*/ 178 w 221"/>
                <a:gd name="T25" fmla="*/ 77 h 206"/>
                <a:gd name="T26" fmla="*/ 194 w 221"/>
                <a:gd name="T27" fmla="*/ 86 h 206"/>
                <a:gd name="T28" fmla="*/ 179 w 221"/>
                <a:gd name="T29" fmla="*/ 112 h 206"/>
                <a:gd name="T30" fmla="*/ 189 w 221"/>
                <a:gd name="T31" fmla="*/ 123 h 206"/>
                <a:gd name="T32" fmla="*/ 201 w 221"/>
                <a:gd name="T33" fmla="*/ 134 h 206"/>
                <a:gd name="T34" fmla="*/ 192 w 221"/>
                <a:gd name="T35" fmla="*/ 146 h 206"/>
                <a:gd name="T36" fmla="*/ 202 w 221"/>
                <a:gd name="T37" fmla="*/ 158 h 206"/>
                <a:gd name="T38" fmla="*/ 212 w 221"/>
                <a:gd name="T39" fmla="*/ 166 h 206"/>
                <a:gd name="T40" fmla="*/ 217 w 221"/>
                <a:gd name="T41" fmla="*/ 172 h 206"/>
                <a:gd name="T42" fmla="*/ 221 w 221"/>
                <a:gd name="T43" fmla="*/ 181 h 206"/>
                <a:gd name="T44" fmla="*/ 203 w 221"/>
                <a:gd name="T45" fmla="*/ 184 h 206"/>
                <a:gd name="T46" fmla="*/ 191 w 221"/>
                <a:gd name="T47" fmla="*/ 173 h 206"/>
                <a:gd name="T48" fmla="*/ 178 w 221"/>
                <a:gd name="T49" fmla="*/ 179 h 206"/>
                <a:gd name="T50" fmla="*/ 165 w 221"/>
                <a:gd name="T51" fmla="*/ 185 h 206"/>
                <a:gd name="T52" fmla="*/ 161 w 221"/>
                <a:gd name="T53" fmla="*/ 186 h 206"/>
                <a:gd name="T54" fmla="*/ 145 w 221"/>
                <a:gd name="T55" fmla="*/ 186 h 206"/>
                <a:gd name="T56" fmla="*/ 125 w 221"/>
                <a:gd name="T57" fmla="*/ 189 h 206"/>
                <a:gd name="T58" fmla="*/ 105 w 221"/>
                <a:gd name="T59" fmla="*/ 194 h 206"/>
                <a:gd name="T60" fmla="*/ 94 w 221"/>
                <a:gd name="T61" fmla="*/ 198 h 206"/>
                <a:gd name="T62" fmla="*/ 77 w 221"/>
                <a:gd name="T63" fmla="*/ 205 h 206"/>
                <a:gd name="T64" fmla="*/ 62 w 221"/>
                <a:gd name="T65" fmla="*/ 204 h 206"/>
                <a:gd name="T66" fmla="*/ 42 w 221"/>
                <a:gd name="T67" fmla="*/ 183 h 206"/>
                <a:gd name="T68" fmla="*/ 37 w 221"/>
                <a:gd name="T69" fmla="*/ 176 h 206"/>
                <a:gd name="T70" fmla="*/ 34 w 221"/>
                <a:gd name="T71" fmla="*/ 164 h 206"/>
                <a:gd name="T72" fmla="*/ 37 w 221"/>
                <a:gd name="T73" fmla="*/ 153 h 206"/>
                <a:gd name="T74" fmla="*/ 40 w 221"/>
                <a:gd name="T75" fmla="*/ 144 h 206"/>
                <a:gd name="T76" fmla="*/ 39 w 221"/>
                <a:gd name="T77" fmla="*/ 134 h 206"/>
                <a:gd name="T78" fmla="*/ 33 w 221"/>
                <a:gd name="T79" fmla="*/ 121 h 206"/>
                <a:gd name="T80" fmla="*/ 20 w 221"/>
                <a:gd name="T81" fmla="*/ 121 h 206"/>
                <a:gd name="T82" fmla="*/ 10 w 221"/>
                <a:gd name="T83" fmla="*/ 122 h 206"/>
                <a:gd name="T84" fmla="*/ 0 w 221"/>
                <a:gd name="T85" fmla="*/ 104 h 206"/>
                <a:gd name="T86" fmla="*/ 16 w 221"/>
                <a:gd name="T87" fmla="*/ 94 h 206"/>
                <a:gd name="T88" fmla="*/ 22 w 221"/>
                <a:gd name="T89" fmla="*/ 83 h 206"/>
                <a:gd name="T90" fmla="*/ 21 w 221"/>
                <a:gd name="T91" fmla="*/ 69 h 206"/>
                <a:gd name="T92" fmla="*/ 16 w 221"/>
                <a:gd name="T93" fmla="*/ 59 h 206"/>
                <a:gd name="T94" fmla="*/ 13 w 221"/>
                <a:gd name="T95" fmla="*/ 41 h 206"/>
                <a:gd name="T96" fmla="*/ 18 w 221"/>
                <a:gd name="T97" fmla="*/ 35 h 206"/>
                <a:gd name="T98" fmla="*/ 28 w 221"/>
                <a:gd name="T99" fmla="*/ 25 h 206"/>
                <a:gd name="T100" fmla="*/ 42 w 221"/>
                <a:gd name="T101" fmla="*/ 6 h 206"/>
                <a:gd name="T102" fmla="*/ 48 w 221"/>
                <a:gd name="T103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1" h="206">
                  <a:moveTo>
                    <a:pt x="50" y="2"/>
                  </a:moveTo>
                  <a:cubicBezTo>
                    <a:pt x="49" y="4"/>
                    <a:pt x="48" y="6"/>
                    <a:pt x="49" y="9"/>
                  </a:cubicBezTo>
                  <a:cubicBezTo>
                    <a:pt x="50" y="12"/>
                    <a:pt x="54" y="13"/>
                    <a:pt x="54" y="15"/>
                  </a:cubicBezTo>
                  <a:cubicBezTo>
                    <a:pt x="54" y="17"/>
                    <a:pt x="53" y="18"/>
                    <a:pt x="54" y="20"/>
                  </a:cubicBezTo>
                  <a:cubicBezTo>
                    <a:pt x="54" y="20"/>
                    <a:pt x="55" y="21"/>
                    <a:pt x="55" y="21"/>
                  </a:cubicBezTo>
                  <a:cubicBezTo>
                    <a:pt x="58" y="20"/>
                    <a:pt x="59" y="23"/>
                    <a:pt x="61" y="25"/>
                  </a:cubicBezTo>
                  <a:cubicBezTo>
                    <a:pt x="63" y="26"/>
                    <a:pt x="68" y="27"/>
                    <a:pt x="68" y="29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70" y="31"/>
                    <a:pt x="72" y="32"/>
                    <a:pt x="72" y="29"/>
                  </a:cubicBezTo>
                  <a:cubicBezTo>
                    <a:pt x="72" y="28"/>
                    <a:pt x="72" y="25"/>
                    <a:pt x="72" y="25"/>
                  </a:cubicBezTo>
                  <a:cubicBezTo>
                    <a:pt x="73" y="25"/>
                    <a:pt x="75" y="26"/>
                    <a:pt x="76" y="26"/>
                  </a:cubicBezTo>
                  <a:cubicBezTo>
                    <a:pt x="78" y="27"/>
                    <a:pt x="80" y="26"/>
                    <a:pt x="81" y="24"/>
                  </a:cubicBezTo>
                  <a:cubicBezTo>
                    <a:pt x="81" y="23"/>
                    <a:pt x="81" y="22"/>
                    <a:pt x="81" y="21"/>
                  </a:cubicBezTo>
                  <a:cubicBezTo>
                    <a:pt x="81" y="20"/>
                    <a:pt x="82" y="20"/>
                    <a:pt x="82" y="19"/>
                  </a:cubicBezTo>
                  <a:cubicBezTo>
                    <a:pt x="84" y="19"/>
                    <a:pt x="86" y="19"/>
                    <a:pt x="88" y="19"/>
                  </a:cubicBezTo>
                  <a:cubicBezTo>
                    <a:pt x="88" y="20"/>
                    <a:pt x="89" y="22"/>
                    <a:pt x="90" y="23"/>
                  </a:cubicBezTo>
                  <a:cubicBezTo>
                    <a:pt x="90" y="25"/>
                    <a:pt x="88" y="26"/>
                    <a:pt x="90" y="28"/>
                  </a:cubicBezTo>
                  <a:cubicBezTo>
                    <a:pt x="92" y="29"/>
                    <a:pt x="91" y="31"/>
                    <a:pt x="92" y="33"/>
                  </a:cubicBezTo>
                  <a:cubicBezTo>
                    <a:pt x="93" y="33"/>
                    <a:pt x="95" y="35"/>
                    <a:pt x="96" y="35"/>
                  </a:cubicBezTo>
                  <a:cubicBezTo>
                    <a:pt x="98" y="35"/>
                    <a:pt x="97" y="33"/>
                    <a:pt x="98" y="33"/>
                  </a:cubicBezTo>
                  <a:cubicBezTo>
                    <a:pt x="99" y="35"/>
                    <a:pt x="105" y="35"/>
                    <a:pt x="105" y="36"/>
                  </a:cubicBezTo>
                  <a:cubicBezTo>
                    <a:pt x="109" y="40"/>
                    <a:pt x="109" y="40"/>
                    <a:pt x="109" y="40"/>
                  </a:cubicBezTo>
                  <a:cubicBezTo>
                    <a:pt x="110" y="41"/>
                    <a:pt x="112" y="42"/>
                    <a:pt x="113" y="43"/>
                  </a:cubicBezTo>
                  <a:cubicBezTo>
                    <a:pt x="116" y="43"/>
                    <a:pt x="117" y="39"/>
                    <a:pt x="120" y="43"/>
                  </a:cubicBezTo>
                  <a:cubicBezTo>
                    <a:pt x="122" y="47"/>
                    <a:pt x="131" y="45"/>
                    <a:pt x="135" y="45"/>
                  </a:cubicBezTo>
                  <a:cubicBezTo>
                    <a:pt x="140" y="44"/>
                    <a:pt x="137" y="44"/>
                    <a:pt x="139" y="46"/>
                  </a:cubicBezTo>
                  <a:cubicBezTo>
                    <a:pt x="141" y="50"/>
                    <a:pt x="141" y="51"/>
                    <a:pt x="145" y="53"/>
                  </a:cubicBezTo>
                  <a:cubicBezTo>
                    <a:pt x="146" y="53"/>
                    <a:pt x="147" y="52"/>
                    <a:pt x="148" y="53"/>
                  </a:cubicBezTo>
                  <a:cubicBezTo>
                    <a:pt x="149" y="54"/>
                    <a:pt x="147" y="58"/>
                    <a:pt x="148" y="60"/>
                  </a:cubicBezTo>
                  <a:cubicBezTo>
                    <a:pt x="148" y="62"/>
                    <a:pt x="150" y="63"/>
                    <a:pt x="150" y="65"/>
                  </a:cubicBezTo>
                  <a:cubicBezTo>
                    <a:pt x="149" y="69"/>
                    <a:pt x="148" y="74"/>
                    <a:pt x="146" y="76"/>
                  </a:cubicBezTo>
                  <a:cubicBezTo>
                    <a:pt x="144" y="77"/>
                    <a:pt x="143" y="78"/>
                    <a:pt x="141" y="79"/>
                  </a:cubicBezTo>
                  <a:cubicBezTo>
                    <a:pt x="140" y="80"/>
                    <a:pt x="141" y="82"/>
                    <a:pt x="140" y="84"/>
                  </a:cubicBezTo>
                  <a:cubicBezTo>
                    <a:pt x="139" y="88"/>
                    <a:pt x="141" y="87"/>
                    <a:pt x="144" y="86"/>
                  </a:cubicBezTo>
                  <a:cubicBezTo>
                    <a:pt x="148" y="86"/>
                    <a:pt x="151" y="96"/>
                    <a:pt x="154" y="89"/>
                  </a:cubicBezTo>
                  <a:cubicBezTo>
                    <a:pt x="157" y="83"/>
                    <a:pt x="162" y="88"/>
                    <a:pt x="165" y="90"/>
                  </a:cubicBezTo>
                  <a:cubicBezTo>
                    <a:pt x="167" y="91"/>
                    <a:pt x="169" y="88"/>
                    <a:pt x="171" y="88"/>
                  </a:cubicBezTo>
                  <a:cubicBezTo>
                    <a:pt x="175" y="87"/>
                    <a:pt x="173" y="83"/>
                    <a:pt x="176" y="80"/>
                  </a:cubicBezTo>
                  <a:cubicBezTo>
                    <a:pt x="177" y="79"/>
                    <a:pt x="176" y="77"/>
                    <a:pt x="178" y="77"/>
                  </a:cubicBezTo>
                  <a:cubicBezTo>
                    <a:pt x="182" y="77"/>
                    <a:pt x="189" y="76"/>
                    <a:pt x="192" y="78"/>
                  </a:cubicBezTo>
                  <a:cubicBezTo>
                    <a:pt x="193" y="79"/>
                    <a:pt x="196" y="78"/>
                    <a:pt x="196" y="79"/>
                  </a:cubicBezTo>
                  <a:cubicBezTo>
                    <a:pt x="197" y="80"/>
                    <a:pt x="192" y="82"/>
                    <a:pt x="194" y="86"/>
                  </a:cubicBezTo>
                  <a:cubicBezTo>
                    <a:pt x="197" y="93"/>
                    <a:pt x="191" y="95"/>
                    <a:pt x="186" y="96"/>
                  </a:cubicBezTo>
                  <a:cubicBezTo>
                    <a:pt x="183" y="97"/>
                    <a:pt x="183" y="110"/>
                    <a:pt x="183" y="113"/>
                  </a:cubicBezTo>
                  <a:cubicBezTo>
                    <a:pt x="182" y="113"/>
                    <a:pt x="179" y="112"/>
                    <a:pt x="179" y="112"/>
                  </a:cubicBezTo>
                  <a:cubicBezTo>
                    <a:pt x="177" y="111"/>
                    <a:pt x="174" y="114"/>
                    <a:pt x="178" y="116"/>
                  </a:cubicBezTo>
                  <a:cubicBezTo>
                    <a:pt x="181" y="117"/>
                    <a:pt x="183" y="119"/>
                    <a:pt x="184" y="122"/>
                  </a:cubicBezTo>
                  <a:cubicBezTo>
                    <a:pt x="185" y="126"/>
                    <a:pt x="187" y="120"/>
                    <a:pt x="189" y="123"/>
                  </a:cubicBezTo>
                  <a:cubicBezTo>
                    <a:pt x="195" y="131"/>
                    <a:pt x="195" y="131"/>
                    <a:pt x="195" y="131"/>
                  </a:cubicBezTo>
                  <a:cubicBezTo>
                    <a:pt x="196" y="132"/>
                    <a:pt x="197" y="129"/>
                    <a:pt x="198" y="129"/>
                  </a:cubicBezTo>
                  <a:cubicBezTo>
                    <a:pt x="199" y="130"/>
                    <a:pt x="202" y="134"/>
                    <a:pt x="201" y="134"/>
                  </a:cubicBezTo>
                  <a:cubicBezTo>
                    <a:pt x="200" y="139"/>
                    <a:pt x="200" y="139"/>
                    <a:pt x="200" y="139"/>
                  </a:cubicBezTo>
                  <a:cubicBezTo>
                    <a:pt x="199" y="141"/>
                    <a:pt x="194" y="137"/>
                    <a:pt x="194" y="143"/>
                  </a:cubicBezTo>
                  <a:cubicBezTo>
                    <a:pt x="194" y="145"/>
                    <a:pt x="193" y="145"/>
                    <a:pt x="192" y="146"/>
                  </a:cubicBezTo>
                  <a:cubicBezTo>
                    <a:pt x="191" y="147"/>
                    <a:pt x="192" y="150"/>
                    <a:pt x="192" y="151"/>
                  </a:cubicBezTo>
                  <a:cubicBezTo>
                    <a:pt x="193" y="152"/>
                    <a:pt x="194" y="154"/>
                    <a:pt x="195" y="154"/>
                  </a:cubicBezTo>
                  <a:cubicBezTo>
                    <a:pt x="197" y="157"/>
                    <a:pt x="199" y="157"/>
                    <a:pt x="202" y="158"/>
                  </a:cubicBezTo>
                  <a:cubicBezTo>
                    <a:pt x="204" y="159"/>
                    <a:pt x="206" y="157"/>
                    <a:pt x="209" y="157"/>
                  </a:cubicBezTo>
                  <a:cubicBezTo>
                    <a:pt x="209" y="159"/>
                    <a:pt x="211" y="159"/>
                    <a:pt x="212" y="160"/>
                  </a:cubicBezTo>
                  <a:cubicBezTo>
                    <a:pt x="214" y="161"/>
                    <a:pt x="209" y="164"/>
                    <a:pt x="212" y="166"/>
                  </a:cubicBezTo>
                  <a:cubicBezTo>
                    <a:pt x="214" y="166"/>
                    <a:pt x="218" y="165"/>
                    <a:pt x="219" y="165"/>
                  </a:cubicBezTo>
                  <a:cubicBezTo>
                    <a:pt x="219" y="165"/>
                    <a:pt x="219" y="165"/>
                    <a:pt x="219" y="165"/>
                  </a:cubicBezTo>
                  <a:cubicBezTo>
                    <a:pt x="219" y="168"/>
                    <a:pt x="216" y="168"/>
                    <a:pt x="217" y="172"/>
                  </a:cubicBezTo>
                  <a:cubicBezTo>
                    <a:pt x="218" y="172"/>
                    <a:pt x="218" y="175"/>
                    <a:pt x="218" y="175"/>
                  </a:cubicBezTo>
                  <a:cubicBezTo>
                    <a:pt x="220" y="178"/>
                    <a:pt x="220" y="178"/>
                    <a:pt x="220" y="178"/>
                  </a:cubicBezTo>
                  <a:cubicBezTo>
                    <a:pt x="221" y="181"/>
                    <a:pt x="221" y="181"/>
                    <a:pt x="221" y="181"/>
                  </a:cubicBezTo>
                  <a:cubicBezTo>
                    <a:pt x="221" y="181"/>
                    <a:pt x="221" y="181"/>
                    <a:pt x="221" y="181"/>
                  </a:cubicBezTo>
                  <a:cubicBezTo>
                    <a:pt x="219" y="180"/>
                    <a:pt x="217" y="181"/>
                    <a:pt x="215" y="181"/>
                  </a:cubicBezTo>
                  <a:cubicBezTo>
                    <a:pt x="213" y="182"/>
                    <a:pt x="206" y="187"/>
                    <a:pt x="203" y="184"/>
                  </a:cubicBezTo>
                  <a:cubicBezTo>
                    <a:pt x="202" y="181"/>
                    <a:pt x="202" y="181"/>
                    <a:pt x="202" y="178"/>
                  </a:cubicBezTo>
                  <a:cubicBezTo>
                    <a:pt x="201" y="178"/>
                    <a:pt x="197" y="179"/>
                    <a:pt x="197" y="177"/>
                  </a:cubicBezTo>
                  <a:cubicBezTo>
                    <a:pt x="197" y="174"/>
                    <a:pt x="193" y="173"/>
                    <a:pt x="191" y="173"/>
                  </a:cubicBezTo>
                  <a:cubicBezTo>
                    <a:pt x="190" y="172"/>
                    <a:pt x="190" y="174"/>
                    <a:pt x="190" y="175"/>
                  </a:cubicBezTo>
                  <a:cubicBezTo>
                    <a:pt x="189" y="176"/>
                    <a:pt x="186" y="176"/>
                    <a:pt x="184" y="177"/>
                  </a:cubicBezTo>
                  <a:cubicBezTo>
                    <a:pt x="180" y="179"/>
                    <a:pt x="184" y="181"/>
                    <a:pt x="178" y="179"/>
                  </a:cubicBezTo>
                  <a:cubicBezTo>
                    <a:pt x="177" y="179"/>
                    <a:pt x="175" y="180"/>
                    <a:pt x="174" y="181"/>
                  </a:cubicBezTo>
                  <a:cubicBezTo>
                    <a:pt x="173" y="182"/>
                    <a:pt x="170" y="180"/>
                    <a:pt x="168" y="180"/>
                  </a:cubicBezTo>
                  <a:cubicBezTo>
                    <a:pt x="167" y="181"/>
                    <a:pt x="166" y="184"/>
                    <a:pt x="165" y="185"/>
                  </a:cubicBezTo>
                  <a:cubicBezTo>
                    <a:pt x="165" y="186"/>
                    <a:pt x="166" y="188"/>
                    <a:pt x="166" y="189"/>
                  </a:cubicBezTo>
                  <a:cubicBezTo>
                    <a:pt x="166" y="189"/>
                    <a:pt x="166" y="189"/>
                    <a:pt x="166" y="189"/>
                  </a:cubicBezTo>
                  <a:cubicBezTo>
                    <a:pt x="162" y="189"/>
                    <a:pt x="163" y="188"/>
                    <a:pt x="161" y="186"/>
                  </a:cubicBezTo>
                  <a:cubicBezTo>
                    <a:pt x="159" y="184"/>
                    <a:pt x="156" y="184"/>
                    <a:pt x="153" y="183"/>
                  </a:cubicBezTo>
                  <a:cubicBezTo>
                    <a:pt x="153" y="182"/>
                    <a:pt x="153" y="182"/>
                    <a:pt x="153" y="182"/>
                  </a:cubicBezTo>
                  <a:cubicBezTo>
                    <a:pt x="150" y="181"/>
                    <a:pt x="148" y="185"/>
                    <a:pt x="145" y="186"/>
                  </a:cubicBezTo>
                  <a:cubicBezTo>
                    <a:pt x="143" y="186"/>
                    <a:pt x="137" y="184"/>
                    <a:pt x="135" y="182"/>
                  </a:cubicBezTo>
                  <a:cubicBezTo>
                    <a:pt x="134" y="181"/>
                    <a:pt x="133" y="180"/>
                    <a:pt x="131" y="181"/>
                  </a:cubicBezTo>
                  <a:cubicBezTo>
                    <a:pt x="128" y="182"/>
                    <a:pt x="125" y="186"/>
                    <a:pt x="125" y="189"/>
                  </a:cubicBezTo>
                  <a:cubicBezTo>
                    <a:pt x="124" y="196"/>
                    <a:pt x="123" y="193"/>
                    <a:pt x="119" y="191"/>
                  </a:cubicBezTo>
                  <a:cubicBezTo>
                    <a:pt x="116" y="190"/>
                    <a:pt x="114" y="191"/>
                    <a:pt x="111" y="190"/>
                  </a:cubicBezTo>
                  <a:cubicBezTo>
                    <a:pt x="109" y="192"/>
                    <a:pt x="106" y="192"/>
                    <a:pt x="105" y="194"/>
                  </a:cubicBezTo>
                  <a:cubicBezTo>
                    <a:pt x="104" y="195"/>
                    <a:pt x="101" y="194"/>
                    <a:pt x="100" y="194"/>
                  </a:cubicBezTo>
                  <a:cubicBezTo>
                    <a:pt x="99" y="195"/>
                    <a:pt x="100" y="197"/>
                    <a:pt x="99" y="197"/>
                  </a:cubicBezTo>
                  <a:cubicBezTo>
                    <a:pt x="94" y="198"/>
                    <a:pt x="94" y="198"/>
                    <a:pt x="94" y="198"/>
                  </a:cubicBezTo>
                  <a:cubicBezTo>
                    <a:pt x="91" y="199"/>
                    <a:pt x="90" y="200"/>
                    <a:pt x="88" y="200"/>
                  </a:cubicBezTo>
                  <a:cubicBezTo>
                    <a:pt x="84" y="200"/>
                    <a:pt x="83" y="202"/>
                    <a:pt x="79" y="203"/>
                  </a:cubicBezTo>
                  <a:cubicBezTo>
                    <a:pt x="78" y="203"/>
                    <a:pt x="78" y="204"/>
                    <a:pt x="77" y="205"/>
                  </a:cubicBezTo>
                  <a:cubicBezTo>
                    <a:pt x="76" y="205"/>
                    <a:pt x="71" y="204"/>
                    <a:pt x="69" y="204"/>
                  </a:cubicBezTo>
                  <a:cubicBezTo>
                    <a:pt x="68" y="204"/>
                    <a:pt x="69" y="206"/>
                    <a:pt x="66" y="206"/>
                  </a:cubicBezTo>
                  <a:cubicBezTo>
                    <a:pt x="65" y="206"/>
                    <a:pt x="63" y="205"/>
                    <a:pt x="62" y="204"/>
                  </a:cubicBezTo>
                  <a:cubicBezTo>
                    <a:pt x="60" y="203"/>
                    <a:pt x="56" y="204"/>
                    <a:pt x="54" y="203"/>
                  </a:cubicBezTo>
                  <a:cubicBezTo>
                    <a:pt x="52" y="197"/>
                    <a:pt x="52" y="193"/>
                    <a:pt x="46" y="189"/>
                  </a:cubicBezTo>
                  <a:cubicBezTo>
                    <a:pt x="43" y="187"/>
                    <a:pt x="42" y="187"/>
                    <a:pt x="42" y="183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41" y="180"/>
                    <a:pt x="41" y="180"/>
                    <a:pt x="41" y="180"/>
                  </a:cubicBezTo>
                  <a:cubicBezTo>
                    <a:pt x="40" y="179"/>
                    <a:pt x="38" y="177"/>
                    <a:pt x="37" y="176"/>
                  </a:cubicBezTo>
                  <a:cubicBezTo>
                    <a:pt x="35" y="175"/>
                    <a:pt x="28" y="174"/>
                    <a:pt x="30" y="170"/>
                  </a:cubicBezTo>
                  <a:cubicBezTo>
                    <a:pt x="31" y="169"/>
                    <a:pt x="32" y="169"/>
                    <a:pt x="33" y="167"/>
                  </a:cubicBezTo>
                  <a:cubicBezTo>
                    <a:pt x="33" y="166"/>
                    <a:pt x="33" y="165"/>
                    <a:pt x="34" y="164"/>
                  </a:cubicBezTo>
                  <a:cubicBezTo>
                    <a:pt x="34" y="163"/>
                    <a:pt x="36" y="163"/>
                    <a:pt x="36" y="162"/>
                  </a:cubicBezTo>
                  <a:cubicBezTo>
                    <a:pt x="37" y="161"/>
                    <a:pt x="37" y="158"/>
                    <a:pt x="37" y="156"/>
                  </a:cubicBezTo>
                  <a:cubicBezTo>
                    <a:pt x="37" y="155"/>
                    <a:pt x="36" y="153"/>
                    <a:pt x="37" y="153"/>
                  </a:cubicBezTo>
                  <a:cubicBezTo>
                    <a:pt x="37" y="152"/>
                    <a:pt x="39" y="152"/>
                    <a:pt x="39" y="151"/>
                  </a:cubicBezTo>
                  <a:cubicBezTo>
                    <a:pt x="40" y="150"/>
                    <a:pt x="38" y="149"/>
                    <a:pt x="39" y="148"/>
                  </a:cubicBezTo>
                  <a:cubicBezTo>
                    <a:pt x="39" y="146"/>
                    <a:pt x="40" y="146"/>
                    <a:pt x="40" y="144"/>
                  </a:cubicBezTo>
                  <a:cubicBezTo>
                    <a:pt x="39" y="144"/>
                    <a:pt x="36" y="145"/>
                    <a:pt x="36" y="145"/>
                  </a:cubicBezTo>
                  <a:cubicBezTo>
                    <a:pt x="35" y="144"/>
                    <a:pt x="37" y="139"/>
                    <a:pt x="37" y="138"/>
                  </a:cubicBezTo>
                  <a:cubicBezTo>
                    <a:pt x="38" y="137"/>
                    <a:pt x="38" y="135"/>
                    <a:pt x="39" y="134"/>
                  </a:cubicBezTo>
                  <a:cubicBezTo>
                    <a:pt x="40" y="132"/>
                    <a:pt x="41" y="129"/>
                    <a:pt x="40" y="127"/>
                  </a:cubicBezTo>
                  <a:cubicBezTo>
                    <a:pt x="39" y="125"/>
                    <a:pt x="37" y="126"/>
                    <a:pt x="36" y="124"/>
                  </a:cubicBezTo>
                  <a:cubicBezTo>
                    <a:pt x="35" y="123"/>
                    <a:pt x="34" y="121"/>
                    <a:pt x="33" y="121"/>
                  </a:cubicBezTo>
                  <a:cubicBezTo>
                    <a:pt x="31" y="121"/>
                    <a:pt x="30" y="120"/>
                    <a:pt x="29" y="119"/>
                  </a:cubicBezTo>
                  <a:cubicBezTo>
                    <a:pt x="27" y="119"/>
                    <a:pt x="26" y="118"/>
                    <a:pt x="25" y="118"/>
                  </a:cubicBezTo>
                  <a:cubicBezTo>
                    <a:pt x="24" y="116"/>
                    <a:pt x="20" y="119"/>
                    <a:pt x="20" y="121"/>
                  </a:cubicBezTo>
                  <a:cubicBezTo>
                    <a:pt x="20" y="123"/>
                    <a:pt x="20" y="125"/>
                    <a:pt x="20" y="127"/>
                  </a:cubicBezTo>
                  <a:cubicBezTo>
                    <a:pt x="20" y="128"/>
                    <a:pt x="15" y="128"/>
                    <a:pt x="14" y="128"/>
                  </a:cubicBezTo>
                  <a:cubicBezTo>
                    <a:pt x="12" y="128"/>
                    <a:pt x="13" y="122"/>
                    <a:pt x="10" y="122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4" y="115"/>
                    <a:pt x="5" y="113"/>
                    <a:pt x="5" y="111"/>
                  </a:cubicBezTo>
                  <a:cubicBezTo>
                    <a:pt x="5" y="107"/>
                    <a:pt x="0" y="106"/>
                    <a:pt x="0" y="104"/>
                  </a:cubicBezTo>
                  <a:cubicBezTo>
                    <a:pt x="0" y="102"/>
                    <a:pt x="2" y="102"/>
                    <a:pt x="2" y="100"/>
                  </a:cubicBezTo>
                  <a:cubicBezTo>
                    <a:pt x="2" y="97"/>
                    <a:pt x="2" y="97"/>
                    <a:pt x="5" y="97"/>
                  </a:cubicBezTo>
                  <a:cubicBezTo>
                    <a:pt x="9" y="97"/>
                    <a:pt x="13" y="97"/>
                    <a:pt x="16" y="94"/>
                  </a:cubicBezTo>
                  <a:cubicBezTo>
                    <a:pt x="18" y="92"/>
                    <a:pt x="17" y="91"/>
                    <a:pt x="19" y="91"/>
                  </a:cubicBezTo>
                  <a:cubicBezTo>
                    <a:pt x="22" y="90"/>
                    <a:pt x="23" y="88"/>
                    <a:pt x="23" y="86"/>
                  </a:cubicBezTo>
                  <a:cubicBezTo>
                    <a:pt x="22" y="85"/>
                    <a:pt x="22" y="84"/>
                    <a:pt x="22" y="83"/>
                  </a:cubicBezTo>
                  <a:cubicBezTo>
                    <a:pt x="20" y="81"/>
                    <a:pt x="19" y="82"/>
                    <a:pt x="21" y="79"/>
                  </a:cubicBezTo>
                  <a:cubicBezTo>
                    <a:pt x="23" y="76"/>
                    <a:pt x="19" y="75"/>
                    <a:pt x="19" y="72"/>
                  </a:cubicBezTo>
                  <a:cubicBezTo>
                    <a:pt x="19" y="71"/>
                    <a:pt x="21" y="70"/>
                    <a:pt x="21" y="69"/>
                  </a:cubicBezTo>
                  <a:cubicBezTo>
                    <a:pt x="20" y="68"/>
                    <a:pt x="19" y="68"/>
                    <a:pt x="19" y="67"/>
                  </a:cubicBezTo>
                  <a:cubicBezTo>
                    <a:pt x="18" y="66"/>
                    <a:pt x="19" y="64"/>
                    <a:pt x="18" y="63"/>
                  </a:cubicBezTo>
                  <a:cubicBezTo>
                    <a:pt x="18" y="61"/>
                    <a:pt x="17" y="60"/>
                    <a:pt x="16" y="59"/>
                  </a:cubicBezTo>
                  <a:cubicBezTo>
                    <a:pt x="16" y="57"/>
                    <a:pt x="18" y="55"/>
                    <a:pt x="17" y="53"/>
                  </a:cubicBezTo>
                  <a:cubicBezTo>
                    <a:pt x="16" y="50"/>
                    <a:pt x="14" y="54"/>
                    <a:pt x="13" y="50"/>
                  </a:cubicBezTo>
                  <a:cubicBezTo>
                    <a:pt x="11" y="48"/>
                    <a:pt x="12" y="44"/>
                    <a:pt x="13" y="41"/>
                  </a:cubicBezTo>
                  <a:cubicBezTo>
                    <a:pt x="13" y="41"/>
                    <a:pt x="14" y="38"/>
                    <a:pt x="15" y="38"/>
                  </a:cubicBezTo>
                  <a:cubicBezTo>
                    <a:pt x="16" y="37"/>
                    <a:pt x="17" y="36"/>
                    <a:pt x="18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9" y="35"/>
                    <a:pt x="22" y="33"/>
                    <a:pt x="23" y="33"/>
                  </a:cubicBezTo>
                  <a:cubicBezTo>
                    <a:pt x="25" y="33"/>
                    <a:pt x="26" y="33"/>
                    <a:pt x="25" y="31"/>
                  </a:cubicBezTo>
                  <a:cubicBezTo>
                    <a:pt x="24" y="28"/>
                    <a:pt x="24" y="25"/>
                    <a:pt x="28" y="25"/>
                  </a:cubicBezTo>
                  <a:cubicBezTo>
                    <a:pt x="33" y="25"/>
                    <a:pt x="34" y="18"/>
                    <a:pt x="33" y="14"/>
                  </a:cubicBezTo>
                  <a:cubicBezTo>
                    <a:pt x="33" y="12"/>
                    <a:pt x="32" y="10"/>
                    <a:pt x="35" y="10"/>
                  </a:cubicBezTo>
                  <a:cubicBezTo>
                    <a:pt x="38" y="10"/>
                    <a:pt x="40" y="8"/>
                    <a:pt x="42" y="6"/>
                  </a:cubicBezTo>
                  <a:cubicBezTo>
                    <a:pt x="43" y="4"/>
                    <a:pt x="43" y="2"/>
                    <a:pt x="44" y="1"/>
                  </a:cubicBezTo>
                  <a:cubicBezTo>
                    <a:pt x="45" y="0"/>
                    <a:pt x="45" y="0"/>
                    <a:pt x="46" y="0"/>
                  </a:cubicBezTo>
                  <a:cubicBezTo>
                    <a:pt x="47" y="0"/>
                    <a:pt x="47" y="0"/>
                    <a:pt x="48" y="0"/>
                  </a:cubicBezTo>
                  <a:cubicBezTo>
                    <a:pt x="50" y="2"/>
                    <a:pt x="50" y="2"/>
                    <a:pt x="50" y="2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31"/>
            <p:cNvSpPr>
              <a:spLocks/>
            </p:cNvSpPr>
            <p:nvPr/>
          </p:nvSpPr>
          <p:spPr bwMode="auto">
            <a:xfrm>
              <a:off x="7839077" y="3749680"/>
              <a:ext cx="871538" cy="1323976"/>
            </a:xfrm>
            <a:custGeom>
              <a:avLst/>
              <a:gdLst>
                <a:gd name="T0" fmla="*/ 30 w 232"/>
                <a:gd name="T1" fmla="*/ 9 h 352"/>
                <a:gd name="T2" fmla="*/ 57 w 232"/>
                <a:gd name="T3" fmla="*/ 5 h 352"/>
                <a:gd name="T4" fmla="*/ 95 w 232"/>
                <a:gd name="T5" fmla="*/ 27 h 352"/>
                <a:gd name="T6" fmla="*/ 120 w 232"/>
                <a:gd name="T7" fmla="*/ 23 h 352"/>
                <a:gd name="T8" fmla="*/ 138 w 232"/>
                <a:gd name="T9" fmla="*/ 23 h 352"/>
                <a:gd name="T10" fmla="*/ 153 w 232"/>
                <a:gd name="T11" fmla="*/ 22 h 352"/>
                <a:gd name="T12" fmla="*/ 155 w 232"/>
                <a:gd name="T13" fmla="*/ 61 h 352"/>
                <a:gd name="T14" fmla="*/ 160 w 232"/>
                <a:gd name="T15" fmla="*/ 88 h 352"/>
                <a:gd name="T16" fmla="*/ 193 w 232"/>
                <a:gd name="T17" fmla="*/ 100 h 352"/>
                <a:gd name="T18" fmla="*/ 195 w 232"/>
                <a:gd name="T19" fmla="*/ 127 h 352"/>
                <a:gd name="T20" fmla="*/ 178 w 232"/>
                <a:gd name="T21" fmla="*/ 129 h 352"/>
                <a:gd name="T22" fmla="*/ 185 w 232"/>
                <a:gd name="T23" fmla="*/ 162 h 352"/>
                <a:gd name="T24" fmla="*/ 171 w 232"/>
                <a:gd name="T25" fmla="*/ 184 h 352"/>
                <a:gd name="T26" fmla="*/ 180 w 232"/>
                <a:gd name="T27" fmla="*/ 199 h 352"/>
                <a:gd name="T28" fmla="*/ 191 w 232"/>
                <a:gd name="T29" fmla="*/ 195 h 352"/>
                <a:gd name="T30" fmla="*/ 212 w 232"/>
                <a:gd name="T31" fmla="*/ 195 h 352"/>
                <a:gd name="T32" fmla="*/ 225 w 232"/>
                <a:gd name="T33" fmla="*/ 206 h 352"/>
                <a:gd name="T34" fmla="*/ 231 w 232"/>
                <a:gd name="T35" fmla="*/ 215 h 352"/>
                <a:gd name="T36" fmla="*/ 223 w 232"/>
                <a:gd name="T37" fmla="*/ 232 h 352"/>
                <a:gd name="T38" fmla="*/ 220 w 232"/>
                <a:gd name="T39" fmla="*/ 267 h 352"/>
                <a:gd name="T40" fmla="*/ 201 w 232"/>
                <a:gd name="T41" fmla="*/ 284 h 352"/>
                <a:gd name="T42" fmla="*/ 194 w 232"/>
                <a:gd name="T43" fmla="*/ 283 h 352"/>
                <a:gd name="T44" fmla="*/ 179 w 232"/>
                <a:gd name="T45" fmla="*/ 307 h 352"/>
                <a:gd name="T46" fmla="*/ 168 w 232"/>
                <a:gd name="T47" fmla="*/ 317 h 352"/>
                <a:gd name="T48" fmla="*/ 156 w 232"/>
                <a:gd name="T49" fmla="*/ 307 h 352"/>
                <a:gd name="T50" fmla="*/ 140 w 232"/>
                <a:gd name="T51" fmla="*/ 320 h 352"/>
                <a:gd name="T52" fmla="*/ 130 w 232"/>
                <a:gd name="T53" fmla="*/ 335 h 352"/>
                <a:gd name="T54" fmla="*/ 120 w 232"/>
                <a:gd name="T55" fmla="*/ 341 h 352"/>
                <a:gd name="T56" fmla="*/ 105 w 232"/>
                <a:gd name="T57" fmla="*/ 342 h 352"/>
                <a:gd name="T58" fmla="*/ 96 w 232"/>
                <a:gd name="T59" fmla="*/ 327 h 352"/>
                <a:gd name="T60" fmla="*/ 94 w 232"/>
                <a:gd name="T61" fmla="*/ 312 h 352"/>
                <a:gd name="T62" fmla="*/ 92 w 232"/>
                <a:gd name="T63" fmla="*/ 286 h 352"/>
                <a:gd name="T64" fmla="*/ 70 w 232"/>
                <a:gd name="T65" fmla="*/ 281 h 352"/>
                <a:gd name="T66" fmla="*/ 44 w 232"/>
                <a:gd name="T67" fmla="*/ 289 h 352"/>
                <a:gd name="T68" fmla="*/ 20 w 232"/>
                <a:gd name="T69" fmla="*/ 273 h 352"/>
                <a:gd name="T70" fmla="*/ 24 w 232"/>
                <a:gd name="T71" fmla="*/ 264 h 352"/>
                <a:gd name="T72" fmla="*/ 25 w 232"/>
                <a:gd name="T73" fmla="*/ 249 h 352"/>
                <a:gd name="T74" fmla="*/ 21 w 232"/>
                <a:gd name="T75" fmla="*/ 226 h 352"/>
                <a:gd name="T76" fmla="*/ 24 w 232"/>
                <a:gd name="T77" fmla="*/ 208 h 352"/>
                <a:gd name="T78" fmla="*/ 41 w 232"/>
                <a:gd name="T79" fmla="*/ 200 h 352"/>
                <a:gd name="T80" fmla="*/ 30 w 232"/>
                <a:gd name="T81" fmla="*/ 168 h 352"/>
                <a:gd name="T82" fmla="*/ 29 w 232"/>
                <a:gd name="T83" fmla="*/ 155 h 352"/>
                <a:gd name="T84" fmla="*/ 19 w 232"/>
                <a:gd name="T85" fmla="*/ 138 h 352"/>
                <a:gd name="T86" fmla="*/ 17 w 232"/>
                <a:gd name="T87" fmla="*/ 120 h 352"/>
                <a:gd name="T88" fmla="*/ 14 w 232"/>
                <a:gd name="T89" fmla="*/ 106 h 352"/>
                <a:gd name="T90" fmla="*/ 15 w 232"/>
                <a:gd name="T91" fmla="*/ 83 h 352"/>
                <a:gd name="T92" fmla="*/ 24 w 232"/>
                <a:gd name="T93" fmla="*/ 76 h 352"/>
                <a:gd name="T94" fmla="*/ 25 w 232"/>
                <a:gd name="T95" fmla="*/ 58 h 352"/>
                <a:gd name="T96" fmla="*/ 4 w 232"/>
                <a:gd name="T97" fmla="*/ 39 h 352"/>
                <a:gd name="T98" fmla="*/ 4 w 232"/>
                <a:gd name="T99" fmla="*/ 2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2" h="352">
                  <a:moveTo>
                    <a:pt x="7" y="15"/>
                  </a:moveTo>
                  <a:cubicBezTo>
                    <a:pt x="12" y="14"/>
                    <a:pt x="12" y="14"/>
                    <a:pt x="12" y="14"/>
                  </a:cubicBezTo>
                  <a:cubicBezTo>
                    <a:pt x="16" y="14"/>
                    <a:pt x="22" y="15"/>
                    <a:pt x="25" y="14"/>
                  </a:cubicBezTo>
                  <a:cubicBezTo>
                    <a:pt x="28" y="13"/>
                    <a:pt x="30" y="12"/>
                    <a:pt x="30" y="9"/>
                  </a:cubicBezTo>
                  <a:cubicBezTo>
                    <a:pt x="31" y="5"/>
                    <a:pt x="31" y="0"/>
                    <a:pt x="36" y="1"/>
                  </a:cubicBezTo>
                  <a:cubicBezTo>
                    <a:pt x="39" y="2"/>
                    <a:pt x="41" y="3"/>
                    <a:pt x="44" y="3"/>
                  </a:cubicBezTo>
                  <a:cubicBezTo>
                    <a:pt x="47" y="3"/>
                    <a:pt x="50" y="1"/>
                    <a:pt x="53" y="2"/>
                  </a:cubicBezTo>
                  <a:cubicBezTo>
                    <a:pt x="55" y="3"/>
                    <a:pt x="56" y="4"/>
                    <a:pt x="57" y="5"/>
                  </a:cubicBezTo>
                  <a:cubicBezTo>
                    <a:pt x="59" y="6"/>
                    <a:pt x="64" y="7"/>
                    <a:pt x="66" y="7"/>
                  </a:cubicBezTo>
                  <a:cubicBezTo>
                    <a:pt x="67" y="8"/>
                    <a:pt x="72" y="19"/>
                    <a:pt x="74" y="21"/>
                  </a:cubicBezTo>
                  <a:cubicBezTo>
                    <a:pt x="79" y="25"/>
                    <a:pt x="80" y="24"/>
                    <a:pt x="86" y="26"/>
                  </a:cubicBezTo>
                  <a:cubicBezTo>
                    <a:pt x="89" y="27"/>
                    <a:pt x="92" y="29"/>
                    <a:pt x="95" y="27"/>
                  </a:cubicBezTo>
                  <a:cubicBezTo>
                    <a:pt x="97" y="27"/>
                    <a:pt x="99" y="24"/>
                    <a:pt x="101" y="24"/>
                  </a:cubicBezTo>
                  <a:cubicBezTo>
                    <a:pt x="105" y="24"/>
                    <a:pt x="105" y="24"/>
                    <a:pt x="105" y="24"/>
                  </a:cubicBezTo>
                  <a:cubicBezTo>
                    <a:pt x="107" y="24"/>
                    <a:pt x="110" y="21"/>
                    <a:pt x="112" y="23"/>
                  </a:cubicBezTo>
                  <a:cubicBezTo>
                    <a:pt x="115" y="25"/>
                    <a:pt x="117" y="24"/>
                    <a:pt x="120" y="23"/>
                  </a:cubicBezTo>
                  <a:cubicBezTo>
                    <a:pt x="124" y="23"/>
                    <a:pt x="128" y="26"/>
                    <a:pt x="131" y="26"/>
                  </a:cubicBezTo>
                  <a:cubicBezTo>
                    <a:pt x="132" y="25"/>
                    <a:pt x="132" y="24"/>
                    <a:pt x="132" y="23"/>
                  </a:cubicBezTo>
                  <a:cubicBezTo>
                    <a:pt x="132" y="22"/>
                    <a:pt x="135" y="21"/>
                    <a:pt x="136" y="21"/>
                  </a:cubicBezTo>
                  <a:cubicBezTo>
                    <a:pt x="136" y="21"/>
                    <a:pt x="137" y="24"/>
                    <a:pt x="138" y="23"/>
                  </a:cubicBezTo>
                  <a:cubicBezTo>
                    <a:pt x="140" y="21"/>
                    <a:pt x="143" y="20"/>
                    <a:pt x="145" y="19"/>
                  </a:cubicBezTo>
                  <a:cubicBezTo>
                    <a:pt x="147" y="18"/>
                    <a:pt x="151" y="19"/>
                    <a:pt x="152" y="18"/>
                  </a:cubicBezTo>
                  <a:cubicBezTo>
                    <a:pt x="152" y="18"/>
                    <a:pt x="152" y="18"/>
                    <a:pt x="152" y="18"/>
                  </a:cubicBezTo>
                  <a:cubicBezTo>
                    <a:pt x="152" y="19"/>
                    <a:pt x="152" y="21"/>
                    <a:pt x="153" y="22"/>
                  </a:cubicBezTo>
                  <a:cubicBezTo>
                    <a:pt x="155" y="27"/>
                    <a:pt x="154" y="31"/>
                    <a:pt x="154" y="36"/>
                  </a:cubicBezTo>
                  <a:cubicBezTo>
                    <a:pt x="154" y="38"/>
                    <a:pt x="154" y="40"/>
                    <a:pt x="155" y="42"/>
                  </a:cubicBezTo>
                  <a:cubicBezTo>
                    <a:pt x="155" y="45"/>
                    <a:pt x="154" y="48"/>
                    <a:pt x="154" y="51"/>
                  </a:cubicBezTo>
                  <a:cubicBezTo>
                    <a:pt x="155" y="54"/>
                    <a:pt x="156" y="58"/>
                    <a:pt x="155" y="61"/>
                  </a:cubicBezTo>
                  <a:cubicBezTo>
                    <a:pt x="152" y="66"/>
                    <a:pt x="152" y="66"/>
                    <a:pt x="152" y="66"/>
                  </a:cubicBezTo>
                  <a:cubicBezTo>
                    <a:pt x="151" y="68"/>
                    <a:pt x="155" y="69"/>
                    <a:pt x="155" y="70"/>
                  </a:cubicBezTo>
                  <a:cubicBezTo>
                    <a:pt x="155" y="72"/>
                    <a:pt x="154" y="74"/>
                    <a:pt x="154" y="77"/>
                  </a:cubicBezTo>
                  <a:cubicBezTo>
                    <a:pt x="154" y="79"/>
                    <a:pt x="158" y="87"/>
                    <a:pt x="160" y="88"/>
                  </a:cubicBezTo>
                  <a:cubicBezTo>
                    <a:pt x="163" y="89"/>
                    <a:pt x="164" y="89"/>
                    <a:pt x="166" y="92"/>
                  </a:cubicBezTo>
                  <a:cubicBezTo>
                    <a:pt x="171" y="100"/>
                    <a:pt x="188" y="88"/>
                    <a:pt x="191" y="94"/>
                  </a:cubicBezTo>
                  <a:cubicBezTo>
                    <a:pt x="192" y="96"/>
                    <a:pt x="193" y="96"/>
                    <a:pt x="195" y="96"/>
                  </a:cubicBezTo>
                  <a:cubicBezTo>
                    <a:pt x="195" y="97"/>
                    <a:pt x="194" y="99"/>
                    <a:pt x="193" y="100"/>
                  </a:cubicBezTo>
                  <a:cubicBezTo>
                    <a:pt x="191" y="102"/>
                    <a:pt x="192" y="101"/>
                    <a:pt x="191" y="103"/>
                  </a:cubicBezTo>
                  <a:cubicBezTo>
                    <a:pt x="190" y="105"/>
                    <a:pt x="187" y="104"/>
                    <a:pt x="187" y="108"/>
                  </a:cubicBezTo>
                  <a:cubicBezTo>
                    <a:pt x="186" y="112"/>
                    <a:pt x="187" y="112"/>
                    <a:pt x="190" y="113"/>
                  </a:cubicBezTo>
                  <a:cubicBezTo>
                    <a:pt x="198" y="115"/>
                    <a:pt x="198" y="122"/>
                    <a:pt x="195" y="127"/>
                  </a:cubicBezTo>
                  <a:cubicBezTo>
                    <a:pt x="193" y="128"/>
                    <a:pt x="193" y="129"/>
                    <a:pt x="192" y="126"/>
                  </a:cubicBezTo>
                  <a:cubicBezTo>
                    <a:pt x="190" y="122"/>
                    <a:pt x="190" y="123"/>
                    <a:pt x="186" y="122"/>
                  </a:cubicBezTo>
                  <a:cubicBezTo>
                    <a:pt x="183" y="122"/>
                    <a:pt x="180" y="114"/>
                    <a:pt x="179" y="120"/>
                  </a:cubicBezTo>
                  <a:cubicBezTo>
                    <a:pt x="178" y="123"/>
                    <a:pt x="177" y="126"/>
                    <a:pt x="178" y="129"/>
                  </a:cubicBezTo>
                  <a:cubicBezTo>
                    <a:pt x="178" y="132"/>
                    <a:pt x="180" y="136"/>
                    <a:pt x="179" y="139"/>
                  </a:cubicBezTo>
                  <a:cubicBezTo>
                    <a:pt x="177" y="145"/>
                    <a:pt x="180" y="151"/>
                    <a:pt x="180" y="157"/>
                  </a:cubicBezTo>
                  <a:cubicBezTo>
                    <a:pt x="180" y="159"/>
                    <a:pt x="179" y="163"/>
                    <a:pt x="182" y="161"/>
                  </a:cubicBezTo>
                  <a:cubicBezTo>
                    <a:pt x="185" y="159"/>
                    <a:pt x="184" y="160"/>
                    <a:pt x="185" y="162"/>
                  </a:cubicBezTo>
                  <a:cubicBezTo>
                    <a:pt x="187" y="163"/>
                    <a:pt x="188" y="162"/>
                    <a:pt x="190" y="163"/>
                  </a:cubicBezTo>
                  <a:cubicBezTo>
                    <a:pt x="190" y="163"/>
                    <a:pt x="191" y="168"/>
                    <a:pt x="190" y="168"/>
                  </a:cubicBezTo>
                  <a:cubicBezTo>
                    <a:pt x="172" y="169"/>
                    <a:pt x="172" y="169"/>
                    <a:pt x="172" y="169"/>
                  </a:cubicBezTo>
                  <a:cubicBezTo>
                    <a:pt x="168" y="169"/>
                    <a:pt x="170" y="181"/>
                    <a:pt x="171" y="184"/>
                  </a:cubicBezTo>
                  <a:cubicBezTo>
                    <a:pt x="171" y="186"/>
                    <a:pt x="169" y="192"/>
                    <a:pt x="170" y="194"/>
                  </a:cubicBezTo>
                  <a:cubicBezTo>
                    <a:pt x="171" y="195"/>
                    <a:pt x="173" y="195"/>
                    <a:pt x="174" y="196"/>
                  </a:cubicBezTo>
                  <a:cubicBezTo>
                    <a:pt x="175" y="196"/>
                    <a:pt x="176" y="198"/>
                    <a:pt x="177" y="198"/>
                  </a:cubicBezTo>
                  <a:cubicBezTo>
                    <a:pt x="178" y="199"/>
                    <a:pt x="179" y="198"/>
                    <a:pt x="180" y="199"/>
                  </a:cubicBezTo>
                  <a:cubicBezTo>
                    <a:pt x="180" y="199"/>
                    <a:pt x="180" y="201"/>
                    <a:pt x="181" y="201"/>
                  </a:cubicBezTo>
                  <a:cubicBezTo>
                    <a:pt x="182" y="201"/>
                    <a:pt x="183" y="200"/>
                    <a:pt x="184" y="200"/>
                  </a:cubicBezTo>
                  <a:cubicBezTo>
                    <a:pt x="185" y="199"/>
                    <a:pt x="185" y="203"/>
                    <a:pt x="187" y="203"/>
                  </a:cubicBezTo>
                  <a:cubicBezTo>
                    <a:pt x="191" y="204"/>
                    <a:pt x="186" y="192"/>
                    <a:pt x="191" y="195"/>
                  </a:cubicBezTo>
                  <a:cubicBezTo>
                    <a:pt x="192" y="196"/>
                    <a:pt x="193" y="196"/>
                    <a:pt x="194" y="196"/>
                  </a:cubicBezTo>
                  <a:cubicBezTo>
                    <a:pt x="196" y="198"/>
                    <a:pt x="197" y="200"/>
                    <a:pt x="200" y="200"/>
                  </a:cubicBezTo>
                  <a:cubicBezTo>
                    <a:pt x="202" y="200"/>
                    <a:pt x="204" y="197"/>
                    <a:pt x="205" y="196"/>
                  </a:cubicBezTo>
                  <a:cubicBezTo>
                    <a:pt x="206" y="195"/>
                    <a:pt x="211" y="194"/>
                    <a:pt x="212" y="195"/>
                  </a:cubicBezTo>
                  <a:cubicBezTo>
                    <a:pt x="213" y="196"/>
                    <a:pt x="213" y="198"/>
                    <a:pt x="213" y="199"/>
                  </a:cubicBezTo>
                  <a:cubicBezTo>
                    <a:pt x="214" y="201"/>
                    <a:pt x="214" y="202"/>
                    <a:pt x="216" y="204"/>
                  </a:cubicBezTo>
                  <a:cubicBezTo>
                    <a:pt x="218" y="206"/>
                    <a:pt x="219" y="207"/>
                    <a:pt x="222" y="205"/>
                  </a:cubicBezTo>
                  <a:cubicBezTo>
                    <a:pt x="223" y="205"/>
                    <a:pt x="225" y="205"/>
                    <a:pt x="225" y="206"/>
                  </a:cubicBezTo>
                  <a:cubicBezTo>
                    <a:pt x="225" y="207"/>
                    <a:pt x="225" y="208"/>
                    <a:pt x="226" y="209"/>
                  </a:cubicBezTo>
                  <a:cubicBezTo>
                    <a:pt x="227" y="211"/>
                    <a:pt x="227" y="211"/>
                    <a:pt x="227" y="213"/>
                  </a:cubicBezTo>
                  <a:cubicBezTo>
                    <a:pt x="226" y="215"/>
                    <a:pt x="227" y="215"/>
                    <a:pt x="229" y="215"/>
                  </a:cubicBezTo>
                  <a:cubicBezTo>
                    <a:pt x="231" y="215"/>
                    <a:pt x="231" y="215"/>
                    <a:pt x="231" y="215"/>
                  </a:cubicBezTo>
                  <a:cubicBezTo>
                    <a:pt x="231" y="215"/>
                    <a:pt x="231" y="215"/>
                    <a:pt x="231" y="215"/>
                  </a:cubicBezTo>
                  <a:cubicBezTo>
                    <a:pt x="232" y="218"/>
                    <a:pt x="230" y="220"/>
                    <a:pt x="231" y="223"/>
                  </a:cubicBezTo>
                  <a:cubicBezTo>
                    <a:pt x="231" y="226"/>
                    <a:pt x="229" y="228"/>
                    <a:pt x="226" y="228"/>
                  </a:cubicBezTo>
                  <a:cubicBezTo>
                    <a:pt x="225" y="228"/>
                    <a:pt x="224" y="231"/>
                    <a:pt x="223" y="232"/>
                  </a:cubicBezTo>
                  <a:cubicBezTo>
                    <a:pt x="221" y="235"/>
                    <a:pt x="219" y="235"/>
                    <a:pt x="220" y="239"/>
                  </a:cubicBezTo>
                  <a:cubicBezTo>
                    <a:pt x="222" y="243"/>
                    <a:pt x="224" y="246"/>
                    <a:pt x="222" y="251"/>
                  </a:cubicBezTo>
                  <a:cubicBezTo>
                    <a:pt x="222" y="254"/>
                    <a:pt x="225" y="258"/>
                    <a:pt x="224" y="260"/>
                  </a:cubicBezTo>
                  <a:cubicBezTo>
                    <a:pt x="224" y="262"/>
                    <a:pt x="222" y="265"/>
                    <a:pt x="220" y="267"/>
                  </a:cubicBezTo>
                  <a:cubicBezTo>
                    <a:pt x="219" y="268"/>
                    <a:pt x="217" y="268"/>
                    <a:pt x="216" y="270"/>
                  </a:cubicBezTo>
                  <a:cubicBezTo>
                    <a:pt x="214" y="272"/>
                    <a:pt x="212" y="273"/>
                    <a:pt x="211" y="276"/>
                  </a:cubicBezTo>
                  <a:cubicBezTo>
                    <a:pt x="211" y="279"/>
                    <a:pt x="212" y="282"/>
                    <a:pt x="208" y="283"/>
                  </a:cubicBezTo>
                  <a:cubicBezTo>
                    <a:pt x="206" y="283"/>
                    <a:pt x="202" y="284"/>
                    <a:pt x="201" y="284"/>
                  </a:cubicBezTo>
                  <a:cubicBezTo>
                    <a:pt x="201" y="284"/>
                    <a:pt x="201" y="284"/>
                    <a:pt x="201" y="284"/>
                  </a:cubicBezTo>
                  <a:cubicBezTo>
                    <a:pt x="199" y="282"/>
                    <a:pt x="199" y="282"/>
                    <a:pt x="199" y="282"/>
                  </a:cubicBezTo>
                  <a:cubicBezTo>
                    <a:pt x="198" y="282"/>
                    <a:pt x="197" y="282"/>
                    <a:pt x="196" y="282"/>
                  </a:cubicBezTo>
                  <a:cubicBezTo>
                    <a:pt x="195" y="282"/>
                    <a:pt x="195" y="282"/>
                    <a:pt x="194" y="283"/>
                  </a:cubicBezTo>
                  <a:cubicBezTo>
                    <a:pt x="193" y="284"/>
                    <a:pt x="193" y="286"/>
                    <a:pt x="192" y="288"/>
                  </a:cubicBezTo>
                  <a:cubicBezTo>
                    <a:pt x="190" y="290"/>
                    <a:pt x="188" y="292"/>
                    <a:pt x="185" y="292"/>
                  </a:cubicBezTo>
                  <a:cubicBezTo>
                    <a:pt x="182" y="292"/>
                    <a:pt x="183" y="294"/>
                    <a:pt x="183" y="296"/>
                  </a:cubicBezTo>
                  <a:cubicBezTo>
                    <a:pt x="184" y="300"/>
                    <a:pt x="183" y="307"/>
                    <a:pt x="179" y="307"/>
                  </a:cubicBezTo>
                  <a:cubicBezTo>
                    <a:pt x="175" y="307"/>
                    <a:pt x="174" y="310"/>
                    <a:pt x="176" y="313"/>
                  </a:cubicBezTo>
                  <a:cubicBezTo>
                    <a:pt x="177" y="315"/>
                    <a:pt x="175" y="315"/>
                    <a:pt x="174" y="315"/>
                  </a:cubicBezTo>
                  <a:cubicBezTo>
                    <a:pt x="173" y="315"/>
                    <a:pt x="169" y="317"/>
                    <a:pt x="168" y="317"/>
                  </a:cubicBezTo>
                  <a:cubicBezTo>
                    <a:pt x="168" y="317"/>
                    <a:pt x="168" y="317"/>
                    <a:pt x="168" y="317"/>
                  </a:cubicBezTo>
                  <a:cubicBezTo>
                    <a:pt x="167" y="315"/>
                    <a:pt x="167" y="315"/>
                    <a:pt x="167" y="315"/>
                  </a:cubicBezTo>
                  <a:cubicBezTo>
                    <a:pt x="167" y="314"/>
                    <a:pt x="166" y="312"/>
                    <a:pt x="165" y="313"/>
                  </a:cubicBezTo>
                  <a:cubicBezTo>
                    <a:pt x="163" y="313"/>
                    <a:pt x="160" y="315"/>
                    <a:pt x="159" y="315"/>
                  </a:cubicBezTo>
                  <a:cubicBezTo>
                    <a:pt x="155" y="313"/>
                    <a:pt x="159" y="308"/>
                    <a:pt x="156" y="307"/>
                  </a:cubicBezTo>
                  <a:cubicBezTo>
                    <a:pt x="154" y="306"/>
                    <a:pt x="152" y="304"/>
                    <a:pt x="151" y="302"/>
                  </a:cubicBezTo>
                  <a:cubicBezTo>
                    <a:pt x="150" y="302"/>
                    <a:pt x="150" y="304"/>
                    <a:pt x="149" y="305"/>
                  </a:cubicBezTo>
                  <a:cubicBezTo>
                    <a:pt x="149" y="305"/>
                    <a:pt x="147" y="306"/>
                    <a:pt x="146" y="306"/>
                  </a:cubicBezTo>
                  <a:cubicBezTo>
                    <a:pt x="143" y="310"/>
                    <a:pt x="141" y="315"/>
                    <a:pt x="140" y="320"/>
                  </a:cubicBezTo>
                  <a:cubicBezTo>
                    <a:pt x="140" y="322"/>
                    <a:pt x="139" y="330"/>
                    <a:pt x="141" y="331"/>
                  </a:cubicBezTo>
                  <a:cubicBezTo>
                    <a:pt x="142" y="332"/>
                    <a:pt x="143" y="331"/>
                    <a:pt x="143" y="332"/>
                  </a:cubicBezTo>
                  <a:cubicBezTo>
                    <a:pt x="143" y="335"/>
                    <a:pt x="139" y="335"/>
                    <a:pt x="138" y="334"/>
                  </a:cubicBezTo>
                  <a:cubicBezTo>
                    <a:pt x="134" y="331"/>
                    <a:pt x="131" y="330"/>
                    <a:pt x="130" y="335"/>
                  </a:cubicBezTo>
                  <a:cubicBezTo>
                    <a:pt x="130" y="335"/>
                    <a:pt x="130" y="335"/>
                    <a:pt x="130" y="335"/>
                  </a:cubicBezTo>
                  <a:cubicBezTo>
                    <a:pt x="130" y="336"/>
                    <a:pt x="130" y="337"/>
                    <a:pt x="130" y="339"/>
                  </a:cubicBezTo>
                  <a:cubicBezTo>
                    <a:pt x="129" y="339"/>
                    <a:pt x="129" y="341"/>
                    <a:pt x="128" y="341"/>
                  </a:cubicBezTo>
                  <a:cubicBezTo>
                    <a:pt x="126" y="343"/>
                    <a:pt x="123" y="339"/>
                    <a:pt x="120" y="341"/>
                  </a:cubicBezTo>
                  <a:cubicBezTo>
                    <a:pt x="119" y="342"/>
                    <a:pt x="119" y="343"/>
                    <a:pt x="117" y="343"/>
                  </a:cubicBezTo>
                  <a:cubicBezTo>
                    <a:pt x="116" y="343"/>
                    <a:pt x="115" y="348"/>
                    <a:pt x="114" y="349"/>
                  </a:cubicBezTo>
                  <a:cubicBezTo>
                    <a:pt x="113" y="352"/>
                    <a:pt x="110" y="345"/>
                    <a:pt x="109" y="344"/>
                  </a:cubicBezTo>
                  <a:cubicBezTo>
                    <a:pt x="108" y="342"/>
                    <a:pt x="106" y="342"/>
                    <a:pt x="105" y="342"/>
                  </a:cubicBezTo>
                  <a:cubicBezTo>
                    <a:pt x="103" y="341"/>
                    <a:pt x="104" y="339"/>
                    <a:pt x="103" y="339"/>
                  </a:cubicBezTo>
                  <a:cubicBezTo>
                    <a:pt x="102" y="338"/>
                    <a:pt x="101" y="338"/>
                    <a:pt x="101" y="336"/>
                  </a:cubicBezTo>
                  <a:cubicBezTo>
                    <a:pt x="101" y="335"/>
                    <a:pt x="99" y="335"/>
                    <a:pt x="98" y="336"/>
                  </a:cubicBezTo>
                  <a:cubicBezTo>
                    <a:pt x="92" y="342"/>
                    <a:pt x="95" y="327"/>
                    <a:pt x="96" y="327"/>
                  </a:cubicBezTo>
                  <a:cubicBezTo>
                    <a:pt x="98" y="325"/>
                    <a:pt x="96" y="324"/>
                    <a:pt x="96" y="323"/>
                  </a:cubicBezTo>
                  <a:cubicBezTo>
                    <a:pt x="95" y="320"/>
                    <a:pt x="95" y="321"/>
                    <a:pt x="93" y="320"/>
                  </a:cubicBezTo>
                  <a:cubicBezTo>
                    <a:pt x="91" y="319"/>
                    <a:pt x="89" y="316"/>
                    <a:pt x="89" y="314"/>
                  </a:cubicBezTo>
                  <a:cubicBezTo>
                    <a:pt x="91" y="314"/>
                    <a:pt x="93" y="313"/>
                    <a:pt x="94" y="312"/>
                  </a:cubicBezTo>
                  <a:cubicBezTo>
                    <a:pt x="95" y="310"/>
                    <a:pt x="95" y="306"/>
                    <a:pt x="96" y="305"/>
                  </a:cubicBezTo>
                  <a:cubicBezTo>
                    <a:pt x="96" y="305"/>
                    <a:pt x="98" y="305"/>
                    <a:pt x="98" y="303"/>
                  </a:cubicBezTo>
                  <a:cubicBezTo>
                    <a:pt x="100" y="300"/>
                    <a:pt x="97" y="298"/>
                    <a:pt x="96" y="295"/>
                  </a:cubicBezTo>
                  <a:cubicBezTo>
                    <a:pt x="94" y="292"/>
                    <a:pt x="96" y="287"/>
                    <a:pt x="92" y="286"/>
                  </a:cubicBezTo>
                  <a:cubicBezTo>
                    <a:pt x="91" y="286"/>
                    <a:pt x="88" y="284"/>
                    <a:pt x="87" y="285"/>
                  </a:cubicBezTo>
                  <a:cubicBezTo>
                    <a:pt x="86" y="285"/>
                    <a:pt x="85" y="286"/>
                    <a:pt x="84" y="285"/>
                  </a:cubicBezTo>
                  <a:cubicBezTo>
                    <a:pt x="82" y="285"/>
                    <a:pt x="82" y="284"/>
                    <a:pt x="81" y="283"/>
                  </a:cubicBezTo>
                  <a:cubicBezTo>
                    <a:pt x="80" y="282"/>
                    <a:pt x="72" y="280"/>
                    <a:pt x="70" y="281"/>
                  </a:cubicBezTo>
                  <a:cubicBezTo>
                    <a:pt x="68" y="281"/>
                    <a:pt x="66" y="283"/>
                    <a:pt x="64" y="282"/>
                  </a:cubicBezTo>
                  <a:cubicBezTo>
                    <a:pt x="63" y="283"/>
                    <a:pt x="60" y="285"/>
                    <a:pt x="59" y="285"/>
                  </a:cubicBezTo>
                  <a:cubicBezTo>
                    <a:pt x="57" y="285"/>
                    <a:pt x="55" y="286"/>
                    <a:pt x="54" y="287"/>
                  </a:cubicBezTo>
                  <a:cubicBezTo>
                    <a:pt x="53" y="289"/>
                    <a:pt x="45" y="292"/>
                    <a:pt x="44" y="289"/>
                  </a:cubicBezTo>
                  <a:cubicBezTo>
                    <a:pt x="43" y="286"/>
                    <a:pt x="39" y="286"/>
                    <a:pt x="38" y="284"/>
                  </a:cubicBezTo>
                  <a:cubicBezTo>
                    <a:pt x="36" y="281"/>
                    <a:pt x="39" y="277"/>
                    <a:pt x="34" y="277"/>
                  </a:cubicBezTo>
                  <a:cubicBezTo>
                    <a:pt x="31" y="277"/>
                    <a:pt x="29" y="276"/>
                    <a:pt x="26" y="276"/>
                  </a:cubicBezTo>
                  <a:cubicBezTo>
                    <a:pt x="22" y="276"/>
                    <a:pt x="23" y="273"/>
                    <a:pt x="20" y="273"/>
                  </a:cubicBezTo>
                  <a:cubicBezTo>
                    <a:pt x="20" y="273"/>
                    <a:pt x="20" y="273"/>
                    <a:pt x="20" y="273"/>
                  </a:cubicBezTo>
                  <a:cubicBezTo>
                    <a:pt x="20" y="271"/>
                    <a:pt x="21" y="271"/>
                    <a:pt x="22" y="271"/>
                  </a:cubicBezTo>
                  <a:cubicBezTo>
                    <a:pt x="23" y="271"/>
                    <a:pt x="23" y="270"/>
                    <a:pt x="23" y="269"/>
                  </a:cubicBezTo>
                  <a:cubicBezTo>
                    <a:pt x="24" y="268"/>
                    <a:pt x="24" y="266"/>
                    <a:pt x="24" y="264"/>
                  </a:cubicBezTo>
                  <a:cubicBezTo>
                    <a:pt x="24" y="263"/>
                    <a:pt x="24" y="261"/>
                    <a:pt x="25" y="260"/>
                  </a:cubicBezTo>
                  <a:cubicBezTo>
                    <a:pt x="26" y="258"/>
                    <a:pt x="24" y="257"/>
                    <a:pt x="25" y="256"/>
                  </a:cubicBezTo>
                  <a:cubicBezTo>
                    <a:pt x="25" y="255"/>
                    <a:pt x="26" y="254"/>
                    <a:pt x="27" y="253"/>
                  </a:cubicBezTo>
                  <a:cubicBezTo>
                    <a:pt x="28" y="251"/>
                    <a:pt x="26" y="250"/>
                    <a:pt x="25" y="249"/>
                  </a:cubicBezTo>
                  <a:cubicBezTo>
                    <a:pt x="23" y="247"/>
                    <a:pt x="23" y="245"/>
                    <a:pt x="23" y="243"/>
                  </a:cubicBezTo>
                  <a:cubicBezTo>
                    <a:pt x="23" y="239"/>
                    <a:pt x="20" y="234"/>
                    <a:pt x="18" y="231"/>
                  </a:cubicBezTo>
                  <a:cubicBezTo>
                    <a:pt x="17" y="231"/>
                    <a:pt x="18" y="229"/>
                    <a:pt x="19" y="229"/>
                  </a:cubicBezTo>
                  <a:cubicBezTo>
                    <a:pt x="21" y="228"/>
                    <a:pt x="21" y="227"/>
                    <a:pt x="21" y="226"/>
                  </a:cubicBezTo>
                  <a:cubicBezTo>
                    <a:pt x="22" y="224"/>
                    <a:pt x="27" y="223"/>
                    <a:pt x="25" y="220"/>
                  </a:cubicBezTo>
                  <a:cubicBezTo>
                    <a:pt x="23" y="218"/>
                    <a:pt x="21" y="215"/>
                    <a:pt x="18" y="213"/>
                  </a:cubicBezTo>
                  <a:cubicBezTo>
                    <a:pt x="17" y="212"/>
                    <a:pt x="19" y="212"/>
                    <a:pt x="20" y="211"/>
                  </a:cubicBezTo>
                  <a:cubicBezTo>
                    <a:pt x="22" y="208"/>
                    <a:pt x="22" y="209"/>
                    <a:pt x="24" y="208"/>
                  </a:cubicBezTo>
                  <a:cubicBezTo>
                    <a:pt x="26" y="207"/>
                    <a:pt x="31" y="204"/>
                    <a:pt x="32" y="206"/>
                  </a:cubicBezTo>
                  <a:cubicBezTo>
                    <a:pt x="33" y="208"/>
                    <a:pt x="34" y="208"/>
                    <a:pt x="36" y="207"/>
                  </a:cubicBezTo>
                  <a:cubicBezTo>
                    <a:pt x="37" y="205"/>
                    <a:pt x="39" y="204"/>
                    <a:pt x="41" y="204"/>
                  </a:cubicBezTo>
                  <a:cubicBezTo>
                    <a:pt x="44" y="203"/>
                    <a:pt x="42" y="201"/>
                    <a:pt x="41" y="200"/>
                  </a:cubicBezTo>
                  <a:cubicBezTo>
                    <a:pt x="38" y="198"/>
                    <a:pt x="38" y="195"/>
                    <a:pt x="36" y="194"/>
                  </a:cubicBezTo>
                  <a:cubicBezTo>
                    <a:pt x="33" y="192"/>
                    <a:pt x="32" y="190"/>
                    <a:pt x="32" y="187"/>
                  </a:cubicBezTo>
                  <a:cubicBezTo>
                    <a:pt x="32" y="183"/>
                    <a:pt x="32" y="180"/>
                    <a:pt x="31" y="176"/>
                  </a:cubicBezTo>
                  <a:cubicBezTo>
                    <a:pt x="31" y="174"/>
                    <a:pt x="31" y="169"/>
                    <a:pt x="30" y="168"/>
                  </a:cubicBezTo>
                  <a:cubicBezTo>
                    <a:pt x="29" y="166"/>
                    <a:pt x="27" y="167"/>
                    <a:pt x="27" y="164"/>
                  </a:cubicBezTo>
                  <a:cubicBezTo>
                    <a:pt x="27" y="161"/>
                    <a:pt x="25" y="161"/>
                    <a:pt x="23" y="159"/>
                  </a:cubicBezTo>
                  <a:cubicBezTo>
                    <a:pt x="23" y="159"/>
                    <a:pt x="25" y="156"/>
                    <a:pt x="25" y="156"/>
                  </a:cubicBezTo>
                  <a:cubicBezTo>
                    <a:pt x="27" y="156"/>
                    <a:pt x="29" y="157"/>
                    <a:pt x="29" y="155"/>
                  </a:cubicBezTo>
                  <a:cubicBezTo>
                    <a:pt x="29" y="152"/>
                    <a:pt x="30" y="152"/>
                    <a:pt x="30" y="150"/>
                  </a:cubicBezTo>
                  <a:cubicBezTo>
                    <a:pt x="29" y="148"/>
                    <a:pt x="28" y="147"/>
                    <a:pt x="27" y="146"/>
                  </a:cubicBezTo>
                  <a:cubicBezTo>
                    <a:pt x="26" y="145"/>
                    <a:pt x="26" y="144"/>
                    <a:pt x="26" y="143"/>
                  </a:cubicBezTo>
                  <a:cubicBezTo>
                    <a:pt x="25" y="141"/>
                    <a:pt x="21" y="140"/>
                    <a:pt x="19" y="138"/>
                  </a:cubicBezTo>
                  <a:cubicBezTo>
                    <a:pt x="18" y="137"/>
                    <a:pt x="21" y="136"/>
                    <a:pt x="21" y="135"/>
                  </a:cubicBezTo>
                  <a:cubicBezTo>
                    <a:pt x="22" y="133"/>
                    <a:pt x="18" y="133"/>
                    <a:pt x="20" y="130"/>
                  </a:cubicBezTo>
                  <a:cubicBezTo>
                    <a:pt x="22" y="127"/>
                    <a:pt x="16" y="128"/>
                    <a:pt x="16" y="124"/>
                  </a:cubicBezTo>
                  <a:cubicBezTo>
                    <a:pt x="17" y="123"/>
                    <a:pt x="17" y="120"/>
                    <a:pt x="17" y="120"/>
                  </a:cubicBezTo>
                  <a:cubicBezTo>
                    <a:pt x="18" y="118"/>
                    <a:pt x="20" y="118"/>
                    <a:pt x="20" y="116"/>
                  </a:cubicBezTo>
                  <a:cubicBezTo>
                    <a:pt x="18" y="113"/>
                    <a:pt x="17" y="114"/>
                    <a:pt x="17" y="111"/>
                  </a:cubicBezTo>
                  <a:cubicBezTo>
                    <a:pt x="17" y="110"/>
                    <a:pt x="18" y="108"/>
                    <a:pt x="18" y="108"/>
                  </a:cubicBezTo>
                  <a:cubicBezTo>
                    <a:pt x="16" y="107"/>
                    <a:pt x="15" y="107"/>
                    <a:pt x="14" y="106"/>
                  </a:cubicBezTo>
                  <a:cubicBezTo>
                    <a:pt x="11" y="104"/>
                    <a:pt x="7" y="105"/>
                    <a:pt x="7" y="102"/>
                  </a:cubicBezTo>
                  <a:cubicBezTo>
                    <a:pt x="7" y="99"/>
                    <a:pt x="6" y="98"/>
                    <a:pt x="5" y="96"/>
                  </a:cubicBezTo>
                  <a:cubicBezTo>
                    <a:pt x="5" y="94"/>
                    <a:pt x="9" y="93"/>
                    <a:pt x="10" y="92"/>
                  </a:cubicBezTo>
                  <a:cubicBezTo>
                    <a:pt x="11" y="91"/>
                    <a:pt x="15" y="85"/>
                    <a:pt x="15" y="83"/>
                  </a:cubicBezTo>
                  <a:cubicBezTo>
                    <a:pt x="15" y="81"/>
                    <a:pt x="15" y="79"/>
                    <a:pt x="14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6" y="77"/>
                    <a:pt x="18" y="77"/>
                    <a:pt x="19" y="75"/>
                  </a:cubicBezTo>
                  <a:cubicBezTo>
                    <a:pt x="21" y="74"/>
                    <a:pt x="22" y="77"/>
                    <a:pt x="24" y="76"/>
                  </a:cubicBezTo>
                  <a:cubicBezTo>
                    <a:pt x="25" y="76"/>
                    <a:pt x="26" y="75"/>
                    <a:pt x="26" y="74"/>
                  </a:cubicBezTo>
                  <a:cubicBezTo>
                    <a:pt x="26" y="72"/>
                    <a:pt x="24" y="71"/>
                    <a:pt x="26" y="70"/>
                  </a:cubicBezTo>
                  <a:cubicBezTo>
                    <a:pt x="28" y="68"/>
                    <a:pt x="27" y="67"/>
                    <a:pt x="29" y="65"/>
                  </a:cubicBezTo>
                  <a:cubicBezTo>
                    <a:pt x="31" y="62"/>
                    <a:pt x="26" y="61"/>
                    <a:pt x="25" y="58"/>
                  </a:cubicBezTo>
                  <a:cubicBezTo>
                    <a:pt x="24" y="57"/>
                    <a:pt x="23" y="54"/>
                    <a:pt x="23" y="53"/>
                  </a:cubicBezTo>
                  <a:cubicBezTo>
                    <a:pt x="21" y="51"/>
                    <a:pt x="18" y="50"/>
                    <a:pt x="17" y="49"/>
                  </a:cubicBezTo>
                  <a:cubicBezTo>
                    <a:pt x="14" y="46"/>
                    <a:pt x="10" y="46"/>
                    <a:pt x="8" y="44"/>
                  </a:cubicBezTo>
                  <a:cubicBezTo>
                    <a:pt x="7" y="42"/>
                    <a:pt x="6" y="41"/>
                    <a:pt x="4" y="39"/>
                  </a:cubicBezTo>
                  <a:cubicBezTo>
                    <a:pt x="2" y="39"/>
                    <a:pt x="0" y="39"/>
                    <a:pt x="2" y="36"/>
                  </a:cubicBezTo>
                  <a:cubicBezTo>
                    <a:pt x="2" y="36"/>
                    <a:pt x="2" y="34"/>
                    <a:pt x="3" y="33"/>
                  </a:cubicBezTo>
                  <a:cubicBezTo>
                    <a:pt x="4" y="32"/>
                    <a:pt x="4" y="31"/>
                    <a:pt x="4" y="30"/>
                  </a:cubicBezTo>
                  <a:cubicBezTo>
                    <a:pt x="4" y="28"/>
                    <a:pt x="4" y="27"/>
                    <a:pt x="4" y="25"/>
                  </a:cubicBezTo>
                  <a:cubicBezTo>
                    <a:pt x="4" y="22"/>
                    <a:pt x="6" y="24"/>
                    <a:pt x="7" y="22"/>
                  </a:cubicBezTo>
                  <a:cubicBezTo>
                    <a:pt x="7" y="15"/>
                    <a:pt x="7" y="15"/>
                    <a:pt x="7" y="15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32"/>
            <p:cNvSpPr>
              <a:spLocks/>
            </p:cNvSpPr>
            <p:nvPr/>
          </p:nvSpPr>
          <p:spPr bwMode="auto">
            <a:xfrm>
              <a:off x="7839077" y="3749680"/>
              <a:ext cx="871538" cy="1323976"/>
            </a:xfrm>
            <a:custGeom>
              <a:avLst/>
              <a:gdLst>
                <a:gd name="T0" fmla="*/ 30 w 232"/>
                <a:gd name="T1" fmla="*/ 9 h 352"/>
                <a:gd name="T2" fmla="*/ 57 w 232"/>
                <a:gd name="T3" fmla="*/ 5 h 352"/>
                <a:gd name="T4" fmla="*/ 95 w 232"/>
                <a:gd name="T5" fmla="*/ 27 h 352"/>
                <a:gd name="T6" fmla="*/ 120 w 232"/>
                <a:gd name="T7" fmla="*/ 23 h 352"/>
                <a:gd name="T8" fmla="*/ 138 w 232"/>
                <a:gd name="T9" fmla="*/ 23 h 352"/>
                <a:gd name="T10" fmla="*/ 153 w 232"/>
                <a:gd name="T11" fmla="*/ 22 h 352"/>
                <a:gd name="T12" fmla="*/ 155 w 232"/>
                <a:gd name="T13" fmla="*/ 61 h 352"/>
                <a:gd name="T14" fmla="*/ 160 w 232"/>
                <a:gd name="T15" fmla="*/ 88 h 352"/>
                <a:gd name="T16" fmla="*/ 193 w 232"/>
                <a:gd name="T17" fmla="*/ 100 h 352"/>
                <a:gd name="T18" fmla="*/ 195 w 232"/>
                <a:gd name="T19" fmla="*/ 127 h 352"/>
                <a:gd name="T20" fmla="*/ 178 w 232"/>
                <a:gd name="T21" fmla="*/ 129 h 352"/>
                <a:gd name="T22" fmla="*/ 185 w 232"/>
                <a:gd name="T23" fmla="*/ 162 h 352"/>
                <a:gd name="T24" fmla="*/ 171 w 232"/>
                <a:gd name="T25" fmla="*/ 184 h 352"/>
                <a:gd name="T26" fmla="*/ 180 w 232"/>
                <a:gd name="T27" fmla="*/ 199 h 352"/>
                <a:gd name="T28" fmla="*/ 191 w 232"/>
                <a:gd name="T29" fmla="*/ 195 h 352"/>
                <a:gd name="T30" fmla="*/ 212 w 232"/>
                <a:gd name="T31" fmla="*/ 195 h 352"/>
                <a:gd name="T32" fmla="*/ 225 w 232"/>
                <a:gd name="T33" fmla="*/ 206 h 352"/>
                <a:gd name="T34" fmla="*/ 231 w 232"/>
                <a:gd name="T35" fmla="*/ 215 h 352"/>
                <a:gd name="T36" fmla="*/ 223 w 232"/>
                <a:gd name="T37" fmla="*/ 232 h 352"/>
                <a:gd name="T38" fmla="*/ 220 w 232"/>
                <a:gd name="T39" fmla="*/ 267 h 352"/>
                <a:gd name="T40" fmla="*/ 201 w 232"/>
                <a:gd name="T41" fmla="*/ 284 h 352"/>
                <a:gd name="T42" fmla="*/ 194 w 232"/>
                <a:gd name="T43" fmla="*/ 283 h 352"/>
                <a:gd name="T44" fmla="*/ 179 w 232"/>
                <a:gd name="T45" fmla="*/ 307 h 352"/>
                <a:gd name="T46" fmla="*/ 168 w 232"/>
                <a:gd name="T47" fmla="*/ 317 h 352"/>
                <a:gd name="T48" fmla="*/ 156 w 232"/>
                <a:gd name="T49" fmla="*/ 307 h 352"/>
                <a:gd name="T50" fmla="*/ 140 w 232"/>
                <a:gd name="T51" fmla="*/ 320 h 352"/>
                <a:gd name="T52" fmla="*/ 130 w 232"/>
                <a:gd name="T53" fmla="*/ 335 h 352"/>
                <a:gd name="T54" fmla="*/ 120 w 232"/>
                <a:gd name="T55" fmla="*/ 341 h 352"/>
                <a:gd name="T56" fmla="*/ 105 w 232"/>
                <a:gd name="T57" fmla="*/ 342 h 352"/>
                <a:gd name="T58" fmla="*/ 96 w 232"/>
                <a:gd name="T59" fmla="*/ 327 h 352"/>
                <a:gd name="T60" fmla="*/ 94 w 232"/>
                <a:gd name="T61" fmla="*/ 312 h 352"/>
                <a:gd name="T62" fmla="*/ 92 w 232"/>
                <a:gd name="T63" fmla="*/ 286 h 352"/>
                <a:gd name="T64" fmla="*/ 70 w 232"/>
                <a:gd name="T65" fmla="*/ 281 h 352"/>
                <a:gd name="T66" fmla="*/ 44 w 232"/>
                <a:gd name="T67" fmla="*/ 289 h 352"/>
                <a:gd name="T68" fmla="*/ 20 w 232"/>
                <a:gd name="T69" fmla="*/ 273 h 352"/>
                <a:gd name="T70" fmla="*/ 24 w 232"/>
                <a:gd name="T71" fmla="*/ 264 h 352"/>
                <a:gd name="T72" fmla="*/ 25 w 232"/>
                <a:gd name="T73" fmla="*/ 249 h 352"/>
                <a:gd name="T74" fmla="*/ 21 w 232"/>
                <a:gd name="T75" fmla="*/ 226 h 352"/>
                <a:gd name="T76" fmla="*/ 24 w 232"/>
                <a:gd name="T77" fmla="*/ 208 h 352"/>
                <a:gd name="T78" fmla="*/ 41 w 232"/>
                <a:gd name="T79" fmla="*/ 200 h 352"/>
                <a:gd name="T80" fmla="*/ 30 w 232"/>
                <a:gd name="T81" fmla="*/ 168 h 352"/>
                <a:gd name="T82" fmla="*/ 29 w 232"/>
                <a:gd name="T83" fmla="*/ 155 h 352"/>
                <a:gd name="T84" fmla="*/ 19 w 232"/>
                <a:gd name="T85" fmla="*/ 138 h 352"/>
                <a:gd name="T86" fmla="*/ 17 w 232"/>
                <a:gd name="T87" fmla="*/ 120 h 352"/>
                <a:gd name="T88" fmla="*/ 14 w 232"/>
                <a:gd name="T89" fmla="*/ 106 h 352"/>
                <a:gd name="T90" fmla="*/ 15 w 232"/>
                <a:gd name="T91" fmla="*/ 83 h 352"/>
                <a:gd name="T92" fmla="*/ 24 w 232"/>
                <a:gd name="T93" fmla="*/ 76 h 352"/>
                <a:gd name="T94" fmla="*/ 25 w 232"/>
                <a:gd name="T95" fmla="*/ 58 h 352"/>
                <a:gd name="T96" fmla="*/ 4 w 232"/>
                <a:gd name="T97" fmla="*/ 39 h 352"/>
                <a:gd name="T98" fmla="*/ 4 w 232"/>
                <a:gd name="T99" fmla="*/ 2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2" h="352">
                  <a:moveTo>
                    <a:pt x="7" y="15"/>
                  </a:moveTo>
                  <a:cubicBezTo>
                    <a:pt x="12" y="14"/>
                    <a:pt x="12" y="14"/>
                    <a:pt x="12" y="14"/>
                  </a:cubicBezTo>
                  <a:cubicBezTo>
                    <a:pt x="16" y="14"/>
                    <a:pt x="22" y="15"/>
                    <a:pt x="25" y="14"/>
                  </a:cubicBezTo>
                  <a:cubicBezTo>
                    <a:pt x="28" y="13"/>
                    <a:pt x="30" y="12"/>
                    <a:pt x="30" y="9"/>
                  </a:cubicBezTo>
                  <a:cubicBezTo>
                    <a:pt x="31" y="5"/>
                    <a:pt x="31" y="0"/>
                    <a:pt x="36" y="1"/>
                  </a:cubicBezTo>
                  <a:cubicBezTo>
                    <a:pt x="39" y="2"/>
                    <a:pt x="41" y="3"/>
                    <a:pt x="44" y="3"/>
                  </a:cubicBezTo>
                  <a:cubicBezTo>
                    <a:pt x="47" y="3"/>
                    <a:pt x="50" y="1"/>
                    <a:pt x="53" y="2"/>
                  </a:cubicBezTo>
                  <a:cubicBezTo>
                    <a:pt x="55" y="3"/>
                    <a:pt x="56" y="4"/>
                    <a:pt x="57" y="5"/>
                  </a:cubicBezTo>
                  <a:cubicBezTo>
                    <a:pt x="59" y="6"/>
                    <a:pt x="64" y="7"/>
                    <a:pt x="66" y="7"/>
                  </a:cubicBezTo>
                  <a:cubicBezTo>
                    <a:pt x="67" y="8"/>
                    <a:pt x="72" y="19"/>
                    <a:pt x="74" y="21"/>
                  </a:cubicBezTo>
                  <a:cubicBezTo>
                    <a:pt x="79" y="25"/>
                    <a:pt x="80" y="24"/>
                    <a:pt x="86" y="26"/>
                  </a:cubicBezTo>
                  <a:cubicBezTo>
                    <a:pt x="89" y="27"/>
                    <a:pt x="92" y="29"/>
                    <a:pt x="95" y="27"/>
                  </a:cubicBezTo>
                  <a:cubicBezTo>
                    <a:pt x="97" y="27"/>
                    <a:pt x="99" y="24"/>
                    <a:pt x="101" y="24"/>
                  </a:cubicBezTo>
                  <a:cubicBezTo>
                    <a:pt x="105" y="24"/>
                    <a:pt x="105" y="24"/>
                    <a:pt x="105" y="24"/>
                  </a:cubicBezTo>
                  <a:cubicBezTo>
                    <a:pt x="107" y="24"/>
                    <a:pt x="110" y="21"/>
                    <a:pt x="112" y="23"/>
                  </a:cubicBezTo>
                  <a:cubicBezTo>
                    <a:pt x="115" y="25"/>
                    <a:pt x="117" y="24"/>
                    <a:pt x="120" y="23"/>
                  </a:cubicBezTo>
                  <a:cubicBezTo>
                    <a:pt x="124" y="23"/>
                    <a:pt x="128" y="26"/>
                    <a:pt x="131" y="26"/>
                  </a:cubicBezTo>
                  <a:cubicBezTo>
                    <a:pt x="132" y="25"/>
                    <a:pt x="132" y="24"/>
                    <a:pt x="132" y="23"/>
                  </a:cubicBezTo>
                  <a:cubicBezTo>
                    <a:pt x="132" y="22"/>
                    <a:pt x="135" y="21"/>
                    <a:pt x="136" y="21"/>
                  </a:cubicBezTo>
                  <a:cubicBezTo>
                    <a:pt x="136" y="21"/>
                    <a:pt x="137" y="24"/>
                    <a:pt x="138" y="23"/>
                  </a:cubicBezTo>
                  <a:cubicBezTo>
                    <a:pt x="140" y="21"/>
                    <a:pt x="143" y="20"/>
                    <a:pt x="145" y="19"/>
                  </a:cubicBezTo>
                  <a:cubicBezTo>
                    <a:pt x="147" y="18"/>
                    <a:pt x="151" y="19"/>
                    <a:pt x="152" y="18"/>
                  </a:cubicBezTo>
                  <a:cubicBezTo>
                    <a:pt x="152" y="18"/>
                    <a:pt x="152" y="18"/>
                    <a:pt x="152" y="18"/>
                  </a:cubicBezTo>
                  <a:cubicBezTo>
                    <a:pt x="152" y="19"/>
                    <a:pt x="152" y="21"/>
                    <a:pt x="153" y="22"/>
                  </a:cubicBezTo>
                  <a:cubicBezTo>
                    <a:pt x="155" y="27"/>
                    <a:pt x="154" y="31"/>
                    <a:pt x="154" y="36"/>
                  </a:cubicBezTo>
                  <a:cubicBezTo>
                    <a:pt x="154" y="38"/>
                    <a:pt x="154" y="40"/>
                    <a:pt x="155" y="42"/>
                  </a:cubicBezTo>
                  <a:cubicBezTo>
                    <a:pt x="155" y="45"/>
                    <a:pt x="154" y="48"/>
                    <a:pt x="154" y="51"/>
                  </a:cubicBezTo>
                  <a:cubicBezTo>
                    <a:pt x="155" y="54"/>
                    <a:pt x="156" y="58"/>
                    <a:pt x="155" y="61"/>
                  </a:cubicBezTo>
                  <a:cubicBezTo>
                    <a:pt x="152" y="66"/>
                    <a:pt x="152" y="66"/>
                    <a:pt x="152" y="66"/>
                  </a:cubicBezTo>
                  <a:cubicBezTo>
                    <a:pt x="151" y="68"/>
                    <a:pt x="155" y="69"/>
                    <a:pt x="155" y="70"/>
                  </a:cubicBezTo>
                  <a:cubicBezTo>
                    <a:pt x="155" y="72"/>
                    <a:pt x="154" y="74"/>
                    <a:pt x="154" y="77"/>
                  </a:cubicBezTo>
                  <a:cubicBezTo>
                    <a:pt x="154" y="79"/>
                    <a:pt x="158" y="87"/>
                    <a:pt x="160" y="88"/>
                  </a:cubicBezTo>
                  <a:cubicBezTo>
                    <a:pt x="163" y="89"/>
                    <a:pt x="164" y="89"/>
                    <a:pt x="166" y="92"/>
                  </a:cubicBezTo>
                  <a:cubicBezTo>
                    <a:pt x="171" y="100"/>
                    <a:pt x="188" y="88"/>
                    <a:pt x="191" y="94"/>
                  </a:cubicBezTo>
                  <a:cubicBezTo>
                    <a:pt x="192" y="96"/>
                    <a:pt x="193" y="96"/>
                    <a:pt x="195" y="96"/>
                  </a:cubicBezTo>
                  <a:cubicBezTo>
                    <a:pt x="195" y="97"/>
                    <a:pt x="194" y="99"/>
                    <a:pt x="193" y="100"/>
                  </a:cubicBezTo>
                  <a:cubicBezTo>
                    <a:pt x="191" y="102"/>
                    <a:pt x="192" y="101"/>
                    <a:pt x="191" y="103"/>
                  </a:cubicBezTo>
                  <a:cubicBezTo>
                    <a:pt x="190" y="105"/>
                    <a:pt x="187" y="104"/>
                    <a:pt x="187" y="108"/>
                  </a:cubicBezTo>
                  <a:cubicBezTo>
                    <a:pt x="186" y="112"/>
                    <a:pt x="187" y="112"/>
                    <a:pt x="190" y="113"/>
                  </a:cubicBezTo>
                  <a:cubicBezTo>
                    <a:pt x="198" y="115"/>
                    <a:pt x="198" y="122"/>
                    <a:pt x="195" y="127"/>
                  </a:cubicBezTo>
                  <a:cubicBezTo>
                    <a:pt x="193" y="128"/>
                    <a:pt x="193" y="129"/>
                    <a:pt x="192" y="126"/>
                  </a:cubicBezTo>
                  <a:cubicBezTo>
                    <a:pt x="190" y="122"/>
                    <a:pt x="190" y="123"/>
                    <a:pt x="186" y="122"/>
                  </a:cubicBezTo>
                  <a:cubicBezTo>
                    <a:pt x="183" y="122"/>
                    <a:pt x="180" y="114"/>
                    <a:pt x="179" y="120"/>
                  </a:cubicBezTo>
                  <a:cubicBezTo>
                    <a:pt x="178" y="123"/>
                    <a:pt x="177" y="126"/>
                    <a:pt x="178" y="129"/>
                  </a:cubicBezTo>
                  <a:cubicBezTo>
                    <a:pt x="178" y="132"/>
                    <a:pt x="180" y="136"/>
                    <a:pt x="179" y="139"/>
                  </a:cubicBezTo>
                  <a:cubicBezTo>
                    <a:pt x="177" y="145"/>
                    <a:pt x="180" y="151"/>
                    <a:pt x="180" y="157"/>
                  </a:cubicBezTo>
                  <a:cubicBezTo>
                    <a:pt x="180" y="159"/>
                    <a:pt x="179" y="163"/>
                    <a:pt x="182" y="161"/>
                  </a:cubicBezTo>
                  <a:cubicBezTo>
                    <a:pt x="185" y="159"/>
                    <a:pt x="184" y="160"/>
                    <a:pt x="185" y="162"/>
                  </a:cubicBezTo>
                  <a:cubicBezTo>
                    <a:pt x="187" y="163"/>
                    <a:pt x="188" y="162"/>
                    <a:pt x="190" y="163"/>
                  </a:cubicBezTo>
                  <a:cubicBezTo>
                    <a:pt x="190" y="163"/>
                    <a:pt x="191" y="168"/>
                    <a:pt x="190" y="168"/>
                  </a:cubicBezTo>
                  <a:cubicBezTo>
                    <a:pt x="172" y="169"/>
                    <a:pt x="172" y="169"/>
                    <a:pt x="172" y="169"/>
                  </a:cubicBezTo>
                  <a:cubicBezTo>
                    <a:pt x="168" y="169"/>
                    <a:pt x="170" y="181"/>
                    <a:pt x="171" y="184"/>
                  </a:cubicBezTo>
                  <a:cubicBezTo>
                    <a:pt x="171" y="186"/>
                    <a:pt x="169" y="192"/>
                    <a:pt x="170" y="194"/>
                  </a:cubicBezTo>
                  <a:cubicBezTo>
                    <a:pt x="171" y="195"/>
                    <a:pt x="173" y="195"/>
                    <a:pt x="174" y="196"/>
                  </a:cubicBezTo>
                  <a:cubicBezTo>
                    <a:pt x="175" y="196"/>
                    <a:pt x="176" y="198"/>
                    <a:pt x="177" y="198"/>
                  </a:cubicBezTo>
                  <a:cubicBezTo>
                    <a:pt x="178" y="199"/>
                    <a:pt x="179" y="198"/>
                    <a:pt x="180" y="199"/>
                  </a:cubicBezTo>
                  <a:cubicBezTo>
                    <a:pt x="180" y="199"/>
                    <a:pt x="180" y="201"/>
                    <a:pt x="181" y="201"/>
                  </a:cubicBezTo>
                  <a:cubicBezTo>
                    <a:pt x="182" y="201"/>
                    <a:pt x="183" y="200"/>
                    <a:pt x="184" y="200"/>
                  </a:cubicBezTo>
                  <a:cubicBezTo>
                    <a:pt x="185" y="199"/>
                    <a:pt x="185" y="203"/>
                    <a:pt x="187" y="203"/>
                  </a:cubicBezTo>
                  <a:cubicBezTo>
                    <a:pt x="191" y="204"/>
                    <a:pt x="186" y="192"/>
                    <a:pt x="191" y="195"/>
                  </a:cubicBezTo>
                  <a:cubicBezTo>
                    <a:pt x="192" y="196"/>
                    <a:pt x="193" y="196"/>
                    <a:pt x="194" y="196"/>
                  </a:cubicBezTo>
                  <a:cubicBezTo>
                    <a:pt x="196" y="198"/>
                    <a:pt x="197" y="200"/>
                    <a:pt x="200" y="200"/>
                  </a:cubicBezTo>
                  <a:cubicBezTo>
                    <a:pt x="202" y="200"/>
                    <a:pt x="204" y="197"/>
                    <a:pt x="205" y="196"/>
                  </a:cubicBezTo>
                  <a:cubicBezTo>
                    <a:pt x="206" y="195"/>
                    <a:pt x="211" y="194"/>
                    <a:pt x="212" y="195"/>
                  </a:cubicBezTo>
                  <a:cubicBezTo>
                    <a:pt x="213" y="196"/>
                    <a:pt x="213" y="198"/>
                    <a:pt x="213" y="199"/>
                  </a:cubicBezTo>
                  <a:cubicBezTo>
                    <a:pt x="214" y="201"/>
                    <a:pt x="214" y="202"/>
                    <a:pt x="216" y="204"/>
                  </a:cubicBezTo>
                  <a:cubicBezTo>
                    <a:pt x="218" y="206"/>
                    <a:pt x="219" y="207"/>
                    <a:pt x="222" y="205"/>
                  </a:cubicBezTo>
                  <a:cubicBezTo>
                    <a:pt x="223" y="205"/>
                    <a:pt x="225" y="205"/>
                    <a:pt x="225" y="206"/>
                  </a:cubicBezTo>
                  <a:cubicBezTo>
                    <a:pt x="225" y="207"/>
                    <a:pt x="225" y="208"/>
                    <a:pt x="226" y="209"/>
                  </a:cubicBezTo>
                  <a:cubicBezTo>
                    <a:pt x="227" y="211"/>
                    <a:pt x="227" y="211"/>
                    <a:pt x="227" y="213"/>
                  </a:cubicBezTo>
                  <a:cubicBezTo>
                    <a:pt x="226" y="215"/>
                    <a:pt x="227" y="215"/>
                    <a:pt x="229" y="215"/>
                  </a:cubicBezTo>
                  <a:cubicBezTo>
                    <a:pt x="231" y="215"/>
                    <a:pt x="231" y="215"/>
                    <a:pt x="231" y="215"/>
                  </a:cubicBezTo>
                  <a:cubicBezTo>
                    <a:pt x="231" y="215"/>
                    <a:pt x="231" y="215"/>
                    <a:pt x="231" y="215"/>
                  </a:cubicBezTo>
                  <a:cubicBezTo>
                    <a:pt x="232" y="218"/>
                    <a:pt x="230" y="220"/>
                    <a:pt x="231" y="223"/>
                  </a:cubicBezTo>
                  <a:cubicBezTo>
                    <a:pt x="231" y="226"/>
                    <a:pt x="229" y="228"/>
                    <a:pt x="226" y="228"/>
                  </a:cubicBezTo>
                  <a:cubicBezTo>
                    <a:pt x="225" y="228"/>
                    <a:pt x="224" y="231"/>
                    <a:pt x="223" y="232"/>
                  </a:cubicBezTo>
                  <a:cubicBezTo>
                    <a:pt x="221" y="235"/>
                    <a:pt x="219" y="235"/>
                    <a:pt x="220" y="239"/>
                  </a:cubicBezTo>
                  <a:cubicBezTo>
                    <a:pt x="222" y="243"/>
                    <a:pt x="224" y="246"/>
                    <a:pt x="222" y="251"/>
                  </a:cubicBezTo>
                  <a:cubicBezTo>
                    <a:pt x="222" y="254"/>
                    <a:pt x="225" y="258"/>
                    <a:pt x="224" y="260"/>
                  </a:cubicBezTo>
                  <a:cubicBezTo>
                    <a:pt x="224" y="262"/>
                    <a:pt x="222" y="265"/>
                    <a:pt x="220" y="267"/>
                  </a:cubicBezTo>
                  <a:cubicBezTo>
                    <a:pt x="219" y="268"/>
                    <a:pt x="217" y="268"/>
                    <a:pt x="216" y="270"/>
                  </a:cubicBezTo>
                  <a:cubicBezTo>
                    <a:pt x="214" y="272"/>
                    <a:pt x="212" y="273"/>
                    <a:pt x="211" y="276"/>
                  </a:cubicBezTo>
                  <a:cubicBezTo>
                    <a:pt x="211" y="279"/>
                    <a:pt x="212" y="282"/>
                    <a:pt x="208" y="283"/>
                  </a:cubicBezTo>
                  <a:cubicBezTo>
                    <a:pt x="206" y="283"/>
                    <a:pt x="202" y="284"/>
                    <a:pt x="201" y="284"/>
                  </a:cubicBezTo>
                  <a:cubicBezTo>
                    <a:pt x="201" y="284"/>
                    <a:pt x="201" y="284"/>
                    <a:pt x="201" y="284"/>
                  </a:cubicBezTo>
                  <a:cubicBezTo>
                    <a:pt x="199" y="282"/>
                    <a:pt x="199" y="282"/>
                    <a:pt x="199" y="282"/>
                  </a:cubicBezTo>
                  <a:cubicBezTo>
                    <a:pt x="198" y="282"/>
                    <a:pt x="197" y="282"/>
                    <a:pt x="196" y="282"/>
                  </a:cubicBezTo>
                  <a:cubicBezTo>
                    <a:pt x="195" y="282"/>
                    <a:pt x="195" y="282"/>
                    <a:pt x="194" y="283"/>
                  </a:cubicBezTo>
                  <a:cubicBezTo>
                    <a:pt x="193" y="284"/>
                    <a:pt x="193" y="286"/>
                    <a:pt x="192" y="288"/>
                  </a:cubicBezTo>
                  <a:cubicBezTo>
                    <a:pt x="190" y="290"/>
                    <a:pt x="188" y="292"/>
                    <a:pt x="185" y="292"/>
                  </a:cubicBezTo>
                  <a:cubicBezTo>
                    <a:pt x="182" y="292"/>
                    <a:pt x="183" y="294"/>
                    <a:pt x="183" y="296"/>
                  </a:cubicBezTo>
                  <a:cubicBezTo>
                    <a:pt x="184" y="300"/>
                    <a:pt x="183" y="307"/>
                    <a:pt x="179" y="307"/>
                  </a:cubicBezTo>
                  <a:cubicBezTo>
                    <a:pt x="175" y="307"/>
                    <a:pt x="174" y="310"/>
                    <a:pt x="176" y="313"/>
                  </a:cubicBezTo>
                  <a:cubicBezTo>
                    <a:pt x="177" y="315"/>
                    <a:pt x="175" y="315"/>
                    <a:pt x="174" y="315"/>
                  </a:cubicBezTo>
                  <a:cubicBezTo>
                    <a:pt x="173" y="315"/>
                    <a:pt x="169" y="317"/>
                    <a:pt x="168" y="317"/>
                  </a:cubicBezTo>
                  <a:cubicBezTo>
                    <a:pt x="168" y="317"/>
                    <a:pt x="168" y="317"/>
                    <a:pt x="168" y="317"/>
                  </a:cubicBezTo>
                  <a:cubicBezTo>
                    <a:pt x="167" y="315"/>
                    <a:pt x="167" y="315"/>
                    <a:pt x="167" y="315"/>
                  </a:cubicBezTo>
                  <a:cubicBezTo>
                    <a:pt x="167" y="314"/>
                    <a:pt x="166" y="312"/>
                    <a:pt x="165" y="313"/>
                  </a:cubicBezTo>
                  <a:cubicBezTo>
                    <a:pt x="163" y="313"/>
                    <a:pt x="160" y="315"/>
                    <a:pt x="159" y="315"/>
                  </a:cubicBezTo>
                  <a:cubicBezTo>
                    <a:pt x="155" y="313"/>
                    <a:pt x="159" y="308"/>
                    <a:pt x="156" y="307"/>
                  </a:cubicBezTo>
                  <a:cubicBezTo>
                    <a:pt x="154" y="306"/>
                    <a:pt x="152" y="304"/>
                    <a:pt x="151" y="302"/>
                  </a:cubicBezTo>
                  <a:cubicBezTo>
                    <a:pt x="150" y="302"/>
                    <a:pt x="150" y="304"/>
                    <a:pt x="149" y="305"/>
                  </a:cubicBezTo>
                  <a:cubicBezTo>
                    <a:pt x="149" y="305"/>
                    <a:pt x="147" y="306"/>
                    <a:pt x="146" y="306"/>
                  </a:cubicBezTo>
                  <a:cubicBezTo>
                    <a:pt x="143" y="310"/>
                    <a:pt x="141" y="315"/>
                    <a:pt x="140" y="320"/>
                  </a:cubicBezTo>
                  <a:cubicBezTo>
                    <a:pt x="140" y="322"/>
                    <a:pt x="139" y="330"/>
                    <a:pt x="141" y="331"/>
                  </a:cubicBezTo>
                  <a:cubicBezTo>
                    <a:pt x="142" y="332"/>
                    <a:pt x="143" y="331"/>
                    <a:pt x="143" y="332"/>
                  </a:cubicBezTo>
                  <a:cubicBezTo>
                    <a:pt x="143" y="335"/>
                    <a:pt x="139" y="335"/>
                    <a:pt x="138" y="334"/>
                  </a:cubicBezTo>
                  <a:cubicBezTo>
                    <a:pt x="134" y="331"/>
                    <a:pt x="131" y="330"/>
                    <a:pt x="130" y="335"/>
                  </a:cubicBezTo>
                  <a:cubicBezTo>
                    <a:pt x="130" y="335"/>
                    <a:pt x="130" y="335"/>
                    <a:pt x="130" y="335"/>
                  </a:cubicBezTo>
                  <a:cubicBezTo>
                    <a:pt x="130" y="336"/>
                    <a:pt x="130" y="337"/>
                    <a:pt x="130" y="339"/>
                  </a:cubicBezTo>
                  <a:cubicBezTo>
                    <a:pt x="129" y="339"/>
                    <a:pt x="129" y="341"/>
                    <a:pt x="128" y="341"/>
                  </a:cubicBezTo>
                  <a:cubicBezTo>
                    <a:pt x="126" y="343"/>
                    <a:pt x="123" y="339"/>
                    <a:pt x="120" y="341"/>
                  </a:cubicBezTo>
                  <a:cubicBezTo>
                    <a:pt x="119" y="342"/>
                    <a:pt x="119" y="343"/>
                    <a:pt x="117" y="343"/>
                  </a:cubicBezTo>
                  <a:cubicBezTo>
                    <a:pt x="116" y="343"/>
                    <a:pt x="115" y="348"/>
                    <a:pt x="114" y="349"/>
                  </a:cubicBezTo>
                  <a:cubicBezTo>
                    <a:pt x="113" y="352"/>
                    <a:pt x="110" y="345"/>
                    <a:pt x="109" y="344"/>
                  </a:cubicBezTo>
                  <a:cubicBezTo>
                    <a:pt x="108" y="342"/>
                    <a:pt x="106" y="342"/>
                    <a:pt x="105" y="342"/>
                  </a:cubicBezTo>
                  <a:cubicBezTo>
                    <a:pt x="103" y="341"/>
                    <a:pt x="104" y="339"/>
                    <a:pt x="103" y="339"/>
                  </a:cubicBezTo>
                  <a:cubicBezTo>
                    <a:pt x="102" y="338"/>
                    <a:pt x="101" y="338"/>
                    <a:pt x="101" y="336"/>
                  </a:cubicBezTo>
                  <a:cubicBezTo>
                    <a:pt x="101" y="335"/>
                    <a:pt x="99" y="335"/>
                    <a:pt x="98" y="336"/>
                  </a:cubicBezTo>
                  <a:cubicBezTo>
                    <a:pt x="92" y="342"/>
                    <a:pt x="95" y="327"/>
                    <a:pt x="96" y="327"/>
                  </a:cubicBezTo>
                  <a:cubicBezTo>
                    <a:pt x="98" y="325"/>
                    <a:pt x="96" y="324"/>
                    <a:pt x="96" y="323"/>
                  </a:cubicBezTo>
                  <a:cubicBezTo>
                    <a:pt x="95" y="320"/>
                    <a:pt x="95" y="321"/>
                    <a:pt x="93" y="320"/>
                  </a:cubicBezTo>
                  <a:cubicBezTo>
                    <a:pt x="91" y="319"/>
                    <a:pt x="89" y="316"/>
                    <a:pt x="89" y="314"/>
                  </a:cubicBezTo>
                  <a:cubicBezTo>
                    <a:pt x="91" y="314"/>
                    <a:pt x="93" y="313"/>
                    <a:pt x="94" y="312"/>
                  </a:cubicBezTo>
                  <a:cubicBezTo>
                    <a:pt x="95" y="310"/>
                    <a:pt x="95" y="306"/>
                    <a:pt x="96" y="305"/>
                  </a:cubicBezTo>
                  <a:cubicBezTo>
                    <a:pt x="96" y="305"/>
                    <a:pt x="98" y="305"/>
                    <a:pt x="98" y="303"/>
                  </a:cubicBezTo>
                  <a:cubicBezTo>
                    <a:pt x="100" y="300"/>
                    <a:pt x="97" y="298"/>
                    <a:pt x="96" y="295"/>
                  </a:cubicBezTo>
                  <a:cubicBezTo>
                    <a:pt x="94" y="292"/>
                    <a:pt x="96" y="287"/>
                    <a:pt x="92" y="286"/>
                  </a:cubicBezTo>
                  <a:cubicBezTo>
                    <a:pt x="91" y="286"/>
                    <a:pt x="88" y="284"/>
                    <a:pt x="87" y="285"/>
                  </a:cubicBezTo>
                  <a:cubicBezTo>
                    <a:pt x="86" y="285"/>
                    <a:pt x="85" y="286"/>
                    <a:pt x="84" y="285"/>
                  </a:cubicBezTo>
                  <a:cubicBezTo>
                    <a:pt x="82" y="285"/>
                    <a:pt x="82" y="284"/>
                    <a:pt x="81" y="283"/>
                  </a:cubicBezTo>
                  <a:cubicBezTo>
                    <a:pt x="80" y="282"/>
                    <a:pt x="72" y="280"/>
                    <a:pt x="70" y="281"/>
                  </a:cubicBezTo>
                  <a:cubicBezTo>
                    <a:pt x="68" y="281"/>
                    <a:pt x="66" y="283"/>
                    <a:pt x="64" y="282"/>
                  </a:cubicBezTo>
                  <a:cubicBezTo>
                    <a:pt x="63" y="283"/>
                    <a:pt x="60" y="285"/>
                    <a:pt x="59" y="285"/>
                  </a:cubicBezTo>
                  <a:cubicBezTo>
                    <a:pt x="57" y="285"/>
                    <a:pt x="55" y="286"/>
                    <a:pt x="54" y="287"/>
                  </a:cubicBezTo>
                  <a:cubicBezTo>
                    <a:pt x="53" y="289"/>
                    <a:pt x="45" y="292"/>
                    <a:pt x="44" y="289"/>
                  </a:cubicBezTo>
                  <a:cubicBezTo>
                    <a:pt x="43" y="286"/>
                    <a:pt x="39" y="286"/>
                    <a:pt x="38" y="284"/>
                  </a:cubicBezTo>
                  <a:cubicBezTo>
                    <a:pt x="36" y="281"/>
                    <a:pt x="39" y="277"/>
                    <a:pt x="34" y="277"/>
                  </a:cubicBezTo>
                  <a:cubicBezTo>
                    <a:pt x="31" y="277"/>
                    <a:pt x="29" y="276"/>
                    <a:pt x="26" y="276"/>
                  </a:cubicBezTo>
                  <a:cubicBezTo>
                    <a:pt x="22" y="276"/>
                    <a:pt x="23" y="273"/>
                    <a:pt x="20" y="273"/>
                  </a:cubicBezTo>
                  <a:cubicBezTo>
                    <a:pt x="20" y="273"/>
                    <a:pt x="20" y="273"/>
                    <a:pt x="20" y="273"/>
                  </a:cubicBezTo>
                  <a:cubicBezTo>
                    <a:pt x="20" y="271"/>
                    <a:pt x="21" y="271"/>
                    <a:pt x="22" y="271"/>
                  </a:cubicBezTo>
                  <a:cubicBezTo>
                    <a:pt x="23" y="271"/>
                    <a:pt x="23" y="270"/>
                    <a:pt x="23" y="269"/>
                  </a:cubicBezTo>
                  <a:cubicBezTo>
                    <a:pt x="24" y="268"/>
                    <a:pt x="24" y="266"/>
                    <a:pt x="24" y="264"/>
                  </a:cubicBezTo>
                  <a:cubicBezTo>
                    <a:pt x="24" y="263"/>
                    <a:pt x="24" y="261"/>
                    <a:pt x="25" y="260"/>
                  </a:cubicBezTo>
                  <a:cubicBezTo>
                    <a:pt x="26" y="258"/>
                    <a:pt x="24" y="257"/>
                    <a:pt x="25" y="256"/>
                  </a:cubicBezTo>
                  <a:cubicBezTo>
                    <a:pt x="25" y="255"/>
                    <a:pt x="26" y="254"/>
                    <a:pt x="27" y="253"/>
                  </a:cubicBezTo>
                  <a:cubicBezTo>
                    <a:pt x="28" y="251"/>
                    <a:pt x="26" y="250"/>
                    <a:pt x="25" y="249"/>
                  </a:cubicBezTo>
                  <a:cubicBezTo>
                    <a:pt x="23" y="247"/>
                    <a:pt x="23" y="245"/>
                    <a:pt x="23" y="243"/>
                  </a:cubicBezTo>
                  <a:cubicBezTo>
                    <a:pt x="23" y="239"/>
                    <a:pt x="20" y="234"/>
                    <a:pt x="18" y="231"/>
                  </a:cubicBezTo>
                  <a:cubicBezTo>
                    <a:pt x="17" y="231"/>
                    <a:pt x="18" y="229"/>
                    <a:pt x="19" y="229"/>
                  </a:cubicBezTo>
                  <a:cubicBezTo>
                    <a:pt x="21" y="228"/>
                    <a:pt x="21" y="227"/>
                    <a:pt x="21" y="226"/>
                  </a:cubicBezTo>
                  <a:cubicBezTo>
                    <a:pt x="22" y="224"/>
                    <a:pt x="27" y="223"/>
                    <a:pt x="25" y="220"/>
                  </a:cubicBezTo>
                  <a:cubicBezTo>
                    <a:pt x="23" y="218"/>
                    <a:pt x="21" y="215"/>
                    <a:pt x="18" y="213"/>
                  </a:cubicBezTo>
                  <a:cubicBezTo>
                    <a:pt x="17" y="212"/>
                    <a:pt x="19" y="212"/>
                    <a:pt x="20" y="211"/>
                  </a:cubicBezTo>
                  <a:cubicBezTo>
                    <a:pt x="22" y="208"/>
                    <a:pt x="22" y="209"/>
                    <a:pt x="24" y="208"/>
                  </a:cubicBezTo>
                  <a:cubicBezTo>
                    <a:pt x="26" y="207"/>
                    <a:pt x="31" y="204"/>
                    <a:pt x="32" y="206"/>
                  </a:cubicBezTo>
                  <a:cubicBezTo>
                    <a:pt x="33" y="208"/>
                    <a:pt x="34" y="208"/>
                    <a:pt x="36" y="207"/>
                  </a:cubicBezTo>
                  <a:cubicBezTo>
                    <a:pt x="37" y="205"/>
                    <a:pt x="39" y="204"/>
                    <a:pt x="41" y="204"/>
                  </a:cubicBezTo>
                  <a:cubicBezTo>
                    <a:pt x="44" y="203"/>
                    <a:pt x="42" y="201"/>
                    <a:pt x="41" y="200"/>
                  </a:cubicBezTo>
                  <a:cubicBezTo>
                    <a:pt x="38" y="198"/>
                    <a:pt x="38" y="195"/>
                    <a:pt x="36" y="194"/>
                  </a:cubicBezTo>
                  <a:cubicBezTo>
                    <a:pt x="33" y="192"/>
                    <a:pt x="32" y="190"/>
                    <a:pt x="32" y="187"/>
                  </a:cubicBezTo>
                  <a:cubicBezTo>
                    <a:pt x="32" y="183"/>
                    <a:pt x="32" y="180"/>
                    <a:pt x="31" y="176"/>
                  </a:cubicBezTo>
                  <a:cubicBezTo>
                    <a:pt x="31" y="174"/>
                    <a:pt x="31" y="169"/>
                    <a:pt x="30" y="168"/>
                  </a:cubicBezTo>
                  <a:cubicBezTo>
                    <a:pt x="29" y="166"/>
                    <a:pt x="27" y="167"/>
                    <a:pt x="27" y="164"/>
                  </a:cubicBezTo>
                  <a:cubicBezTo>
                    <a:pt x="27" y="161"/>
                    <a:pt x="25" y="161"/>
                    <a:pt x="23" y="159"/>
                  </a:cubicBezTo>
                  <a:cubicBezTo>
                    <a:pt x="23" y="159"/>
                    <a:pt x="25" y="156"/>
                    <a:pt x="25" y="156"/>
                  </a:cubicBezTo>
                  <a:cubicBezTo>
                    <a:pt x="27" y="156"/>
                    <a:pt x="29" y="157"/>
                    <a:pt x="29" y="155"/>
                  </a:cubicBezTo>
                  <a:cubicBezTo>
                    <a:pt x="29" y="152"/>
                    <a:pt x="30" y="152"/>
                    <a:pt x="30" y="150"/>
                  </a:cubicBezTo>
                  <a:cubicBezTo>
                    <a:pt x="29" y="148"/>
                    <a:pt x="28" y="147"/>
                    <a:pt x="27" y="146"/>
                  </a:cubicBezTo>
                  <a:cubicBezTo>
                    <a:pt x="26" y="145"/>
                    <a:pt x="26" y="144"/>
                    <a:pt x="26" y="143"/>
                  </a:cubicBezTo>
                  <a:cubicBezTo>
                    <a:pt x="25" y="141"/>
                    <a:pt x="21" y="140"/>
                    <a:pt x="19" y="138"/>
                  </a:cubicBezTo>
                  <a:cubicBezTo>
                    <a:pt x="18" y="137"/>
                    <a:pt x="21" y="136"/>
                    <a:pt x="21" y="135"/>
                  </a:cubicBezTo>
                  <a:cubicBezTo>
                    <a:pt x="22" y="133"/>
                    <a:pt x="18" y="133"/>
                    <a:pt x="20" y="130"/>
                  </a:cubicBezTo>
                  <a:cubicBezTo>
                    <a:pt x="22" y="127"/>
                    <a:pt x="16" y="128"/>
                    <a:pt x="16" y="124"/>
                  </a:cubicBezTo>
                  <a:cubicBezTo>
                    <a:pt x="17" y="123"/>
                    <a:pt x="17" y="120"/>
                    <a:pt x="17" y="120"/>
                  </a:cubicBezTo>
                  <a:cubicBezTo>
                    <a:pt x="18" y="118"/>
                    <a:pt x="20" y="118"/>
                    <a:pt x="20" y="116"/>
                  </a:cubicBezTo>
                  <a:cubicBezTo>
                    <a:pt x="18" y="113"/>
                    <a:pt x="17" y="114"/>
                    <a:pt x="17" y="111"/>
                  </a:cubicBezTo>
                  <a:cubicBezTo>
                    <a:pt x="17" y="110"/>
                    <a:pt x="18" y="108"/>
                    <a:pt x="18" y="108"/>
                  </a:cubicBezTo>
                  <a:cubicBezTo>
                    <a:pt x="16" y="107"/>
                    <a:pt x="15" y="107"/>
                    <a:pt x="14" y="106"/>
                  </a:cubicBezTo>
                  <a:cubicBezTo>
                    <a:pt x="11" y="104"/>
                    <a:pt x="7" y="105"/>
                    <a:pt x="7" y="102"/>
                  </a:cubicBezTo>
                  <a:cubicBezTo>
                    <a:pt x="7" y="99"/>
                    <a:pt x="6" y="98"/>
                    <a:pt x="5" y="96"/>
                  </a:cubicBezTo>
                  <a:cubicBezTo>
                    <a:pt x="5" y="94"/>
                    <a:pt x="9" y="93"/>
                    <a:pt x="10" y="92"/>
                  </a:cubicBezTo>
                  <a:cubicBezTo>
                    <a:pt x="11" y="91"/>
                    <a:pt x="15" y="85"/>
                    <a:pt x="15" y="83"/>
                  </a:cubicBezTo>
                  <a:cubicBezTo>
                    <a:pt x="15" y="81"/>
                    <a:pt x="15" y="79"/>
                    <a:pt x="14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6" y="77"/>
                    <a:pt x="18" y="77"/>
                    <a:pt x="19" y="75"/>
                  </a:cubicBezTo>
                  <a:cubicBezTo>
                    <a:pt x="21" y="74"/>
                    <a:pt x="22" y="77"/>
                    <a:pt x="24" y="76"/>
                  </a:cubicBezTo>
                  <a:cubicBezTo>
                    <a:pt x="25" y="76"/>
                    <a:pt x="26" y="75"/>
                    <a:pt x="26" y="74"/>
                  </a:cubicBezTo>
                  <a:cubicBezTo>
                    <a:pt x="26" y="72"/>
                    <a:pt x="24" y="71"/>
                    <a:pt x="26" y="70"/>
                  </a:cubicBezTo>
                  <a:cubicBezTo>
                    <a:pt x="28" y="68"/>
                    <a:pt x="27" y="67"/>
                    <a:pt x="29" y="65"/>
                  </a:cubicBezTo>
                  <a:cubicBezTo>
                    <a:pt x="31" y="62"/>
                    <a:pt x="26" y="61"/>
                    <a:pt x="25" y="58"/>
                  </a:cubicBezTo>
                  <a:cubicBezTo>
                    <a:pt x="24" y="57"/>
                    <a:pt x="23" y="54"/>
                    <a:pt x="23" y="53"/>
                  </a:cubicBezTo>
                  <a:cubicBezTo>
                    <a:pt x="21" y="51"/>
                    <a:pt x="18" y="50"/>
                    <a:pt x="17" y="49"/>
                  </a:cubicBezTo>
                  <a:cubicBezTo>
                    <a:pt x="14" y="46"/>
                    <a:pt x="10" y="46"/>
                    <a:pt x="8" y="44"/>
                  </a:cubicBezTo>
                  <a:cubicBezTo>
                    <a:pt x="7" y="42"/>
                    <a:pt x="6" y="41"/>
                    <a:pt x="4" y="39"/>
                  </a:cubicBezTo>
                  <a:cubicBezTo>
                    <a:pt x="2" y="39"/>
                    <a:pt x="0" y="39"/>
                    <a:pt x="2" y="36"/>
                  </a:cubicBezTo>
                  <a:cubicBezTo>
                    <a:pt x="2" y="36"/>
                    <a:pt x="2" y="34"/>
                    <a:pt x="3" y="33"/>
                  </a:cubicBezTo>
                  <a:cubicBezTo>
                    <a:pt x="4" y="32"/>
                    <a:pt x="4" y="31"/>
                    <a:pt x="4" y="30"/>
                  </a:cubicBezTo>
                  <a:cubicBezTo>
                    <a:pt x="4" y="28"/>
                    <a:pt x="4" y="27"/>
                    <a:pt x="4" y="25"/>
                  </a:cubicBezTo>
                  <a:cubicBezTo>
                    <a:pt x="4" y="22"/>
                    <a:pt x="6" y="24"/>
                    <a:pt x="7" y="22"/>
                  </a:cubicBezTo>
                  <a:cubicBezTo>
                    <a:pt x="7" y="15"/>
                    <a:pt x="7" y="15"/>
                    <a:pt x="7" y="15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3"/>
            <p:cNvSpPr>
              <a:spLocks/>
            </p:cNvSpPr>
            <p:nvPr/>
          </p:nvSpPr>
          <p:spPr bwMode="auto">
            <a:xfrm>
              <a:off x="7583490" y="4776793"/>
              <a:ext cx="977900" cy="722313"/>
            </a:xfrm>
            <a:custGeom>
              <a:avLst/>
              <a:gdLst>
                <a:gd name="T0" fmla="*/ 106 w 260"/>
                <a:gd name="T1" fmla="*/ 11 h 192"/>
                <a:gd name="T2" fmla="*/ 132 w 260"/>
                <a:gd name="T3" fmla="*/ 9 h 192"/>
                <a:gd name="T4" fmla="*/ 155 w 260"/>
                <a:gd name="T5" fmla="*/ 12 h 192"/>
                <a:gd name="T6" fmla="*/ 164 w 260"/>
                <a:gd name="T7" fmla="*/ 32 h 192"/>
                <a:gd name="T8" fmla="*/ 164 w 260"/>
                <a:gd name="T9" fmla="*/ 50 h 192"/>
                <a:gd name="T10" fmla="*/ 171 w 260"/>
                <a:gd name="T11" fmla="*/ 66 h 192"/>
                <a:gd name="T12" fmla="*/ 185 w 260"/>
                <a:gd name="T13" fmla="*/ 70 h 192"/>
                <a:gd name="T14" fmla="*/ 198 w 260"/>
                <a:gd name="T15" fmla="*/ 62 h 192"/>
                <a:gd name="T16" fmla="*/ 209 w 260"/>
                <a:gd name="T17" fmla="*/ 58 h 192"/>
                <a:gd name="T18" fmla="*/ 219 w 260"/>
                <a:gd name="T19" fmla="*/ 29 h 192"/>
                <a:gd name="T20" fmla="*/ 235 w 260"/>
                <a:gd name="T21" fmla="*/ 42 h 192"/>
                <a:gd name="T22" fmla="*/ 231 w 260"/>
                <a:gd name="T23" fmla="*/ 50 h 192"/>
                <a:gd name="T24" fmla="*/ 236 w 260"/>
                <a:gd name="T25" fmla="*/ 72 h 192"/>
                <a:gd name="T26" fmla="*/ 239 w 260"/>
                <a:gd name="T27" fmla="*/ 89 h 192"/>
                <a:gd name="T28" fmla="*/ 234 w 260"/>
                <a:gd name="T29" fmla="*/ 103 h 192"/>
                <a:gd name="T30" fmla="*/ 223 w 260"/>
                <a:gd name="T31" fmla="*/ 120 h 192"/>
                <a:gd name="T32" fmla="*/ 238 w 260"/>
                <a:gd name="T33" fmla="*/ 136 h 192"/>
                <a:gd name="T34" fmla="*/ 251 w 260"/>
                <a:gd name="T35" fmla="*/ 130 h 192"/>
                <a:gd name="T36" fmla="*/ 255 w 260"/>
                <a:gd name="T37" fmla="*/ 147 h 192"/>
                <a:gd name="T38" fmla="*/ 257 w 260"/>
                <a:gd name="T39" fmla="*/ 160 h 192"/>
                <a:gd name="T40" fmla="*/ 252 w 260"/>
                <a:gd name="T41" fmla="*/ 173 h 192"/>
                <a:gd name="T42" fmla="*/ 259 w 260"/>
                <a:gd name="T43" fmla="*/ 189 h 192"/>
                <a:gd name="T44" fmla="*/ 255 w 260"/>
                <a:gd name="T45" fmla="*/ 190 h 192"/>
                <a:gd name="T46" fmla="*/ 247 w 260"/>
                <a:gd name="T47" fmla="*/ 183 h 192"/>
                <a:gd name="T48" fmla="*/ 218 w 260"/>
                <a:gd name="T49" fmla="*/ 172 h 192"/>
                <a:gd name="T50" fmla="*/ 189 w 260"/>
                <a:gd name="T51" fmla="*/ 167 h 192"/>
                <a:gd name="T52" fmla="*/ 176 w 260"/>
                <a:gd name="T53" fmla="*/ 172 h 192"/>
                <a:gd name="T54" fmla="*/ 158 w 260"/>
                <a:gd name="T55" fmla="*/ 166 h 192"/>
                <a:gd name="T56" fmla="*/ 138 w 260"/>
                <a:gd name="T57" fmla="*/ 157 h 192"/>
                <a:gd name="T58" fmla="*/ 116 w 260"/>
                <a:gd name="T59" fmla="*/ 134 h 192"/>
                <a:gd name="T60" fmla="*/ 112 w 260"/>
                <a:gd name="T61" fmla="*/ 116 h 192"/>
                <a:gd name="T62" fmla="*/ 106 w 260"/>
                <a:gd name="T63" fmla="*/ 115 h 192"/>
                <a:gd name="T64" fmla="*/ 93 w 260"/>
                <a:gd name="T65" fmla="*/ 122 h 192"/>
                <a:gd name="T66" fmla="*/ 82 w 260"/>
                <a:gd name="T67" fmla="*/ 122 h 192"/>
                <a:gd name="T68" fmla="*/ 62 w 260"/>
                <a:gd name="T69" fmla="*/ 128 h 192"/>
                <a:gd name="T70" fmla="*/ 55 w 260"/>
                <a:gd name="T71" fmla="*/ 119 h 192"/>
                <a:gd name="T72" fmla="*/ 47 w 260"/>
                <a:gd name="T73" fmla="*/ 111 h 192"/>
                <a:gd name="T74" fmla="*/ 35 w 260"/>
                <a:gd name="T75" fmla="*/ 119 h 192"/>
                <a:gd name="T76" fmla="*/ 23 w 260"/>
                <a:gd name="T77" fmla="*/ 122 h 192"/>
                <a:gd name="T78" fmla="*/ 3 w 260"/>
                <a:gd name="T79" fmla="*/ 125 h 192"/>
                <a:gd name="T80" fmla="*/ 1 w 260"/>
                <a:gd name="T81" fmla="*/ 118 h 192"/>
                <a:gd name="T82" fmla="*/ 8 w 260"/>
                <a:gd name="T83" fmla="*/ 95 h 192"/>
                <a:gd name="T84" fmla="*/ 3 w 260"/>
                <a:gd name="T85" fmla="*/ 80 h 192"/>
                <a:gd name="T86" fmla="*/ 12 w 260"/>
                <a:gd name="T87" fmla="*/ 69 h 192"/>
                <a:gd name="T88" fmla="*/ 31 w 260"/>
                <a:gd name="T89" fmla="*/ 66 h 192"/>
                <a:gd name="T90" fmla="*/ 56 w 260"/>
                <a:gd name="T91" fmla="*/ 58 h 192"/>
                <a:gd name="T92" fmla="*/ 59 w 260"/>
                <a:gd name="T93" fmla="*/ 41 h 192"/>
                <a:gd name="T94" fmla="*/ 70 w 260"/>
                <a:gd name="T95" fmla="*/ 23 h 192"/>
                <a:gd name="T96" fmla="*/ 89 w 260"/>
                <a:gd name="T97" fmla="*/ 9 h 192"/>
                <a:gd name="T98" fmla="*/ 88 w 260"/>
                <a:gd name="T99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192">
                  <a:moveTo>
                    <a:pt x="88" y="0"/>
                  </a:moveTo>
                  <a:cubicBezTo>
                    <a:pt x="91" y="0"/>
                    <a:pt x="90" y="3"/>
                    <a:pt x="94" y="3"/>
                  </a:cubicBezTo>
                  <a:cubicBezTo>
                    <a:pt x="97" y="3"/>
                    <a:pt x="100" y="4"/>
                    <a:pt x="103" y="4"/>
                  </a:cubicBezTo>
                  <a:cubicBezTo>
                    <a:pt x="108" y="4"/>
                    <a:pt x="105" y="8"/>
                    <a:pt x="106" y="11"/>
                  </a:cubicBezTo>
                  <a:cubicBezTo>
                    <a:pt x="108" y="13"/>
                    <a:pt x="111" y="14"/>
                    <a:pt x="112" y="16"/>
                  </a:cubicBezTo>
                  <a:cubicBezTo>
                    <a:pt x="113" y="20"/>
                    <a:pt x="121" y="16"/>
                    <a:pt x="122" y="15"/>
                  </a:cubicBezTo>
                  <a:cubicBezTo>
                    <a:pt x="124" y="13"/>
                    <a:pt x="126" y="13"/>
                    <a:pt x="128" y="13"/>
                  </a:cubicBezTo>
                  <a:cubicBezTo>
                    <a:pt x="129" y="13"/>
                    <a:pt x="131" y="10"/>
                    <a:pt x="132" y="9"/>
                  </a:cubicBezTo>
                  <a:cubicBezTo>
                    <a:pt x="134" y="10"/>
                    <a:pt x="136" y="8"/>
                    <a:pt x="138" y="8"/>
                  </a:cubicBezTo>
                  <a:cubicBezTo>
                    <a:pt x="140" y="7"/>
                    <a:pt x="149" y="9"/>
                    <a:pt x="150" y="10"/>
                  </a:cubicBezTo>
                  <a:cubicBezTo>
                    <a:pt x="151" y="11"/>
                    <a:pt x="151" y="12"/>
                    <a:pt x="152" y="13"/>
                  </a:cubicBezTo>
                  <a:cubicBezTo>
                    <a:pt x="154" y="14"/>
                    <a:pt x="154" y="13"/>
                    <a:pt x="155" y="12"/>
                  </a:cubicBezTo>
                  <a:cubicBezTo>
                    <a:pt x="156" y="11"/>
                    <a:pt x="159" y="13"/>
                    <a:pt x="160" y="13"/>
                  </a:cubicBezTo>
                  <a:cubicBezTo>
                    <a:pt x="164" y="14"/>
                    <a:pt x="162" y="19"/>
                    <a:pt x="164" y="22"/>
                  </a:cubicBezTo>
                  <a:cubicBezTo>
                    <a:pt x="165" y="25"/>
                    <a:pt x="168" y="27"/>
                    <a:pt x="166" y="30"/>
                  </a:cubicBezTo>
                  <a:cubicBezTo>
                    <a:pt x="166" y="32"/>
                    <a:pt x="164" y="32"/>
                    <a:pt x="164" y="32"/>
                  </a:cubicBezTo>
                  <a:cubicBezTo>
                    <a:pt x="163" y="33"/>
                    <a:pt x="163" y="38"/>
                    <a:pt x="162" y="39"/>
                  </a:cubicBezTo>
                  <a:cubicBezTo>
                    <a:pt x="161" y="41"/>
                    <a:pt x="159" y="42"/>
                    <a:pt x="157" y="42"/>
                  </a:cubicBezTo>
                  <a:cubicBezTo>
                    <a:pt x="157" y="43"/>
                    <a:pt x="159" y="46"/>
                    <a:pt x="161" y="47"/>
                  </a:cubicBezTo>
                  <a:cubicBezTo>
                    <a:pt x="163" y="48"/>
                    <a:pt x="163" y="47"/>
                    <a:pt x="164" y="50"/>
                  </a:cubicBezTo>
                  <a:cubicBezTo>
                    <a:pt x="164" y="51"/>
                    <a:pt x="166" y="52"/>
                    <a:pt x="164" y="54"/>
                  </a:cubicBezTo>
                  <a:cubicBezTo>
                    <a:pt x="163" y="54"/>
                    <a:pt x="160" y="69"/>
                    <a:pt x="166" y="64"/>
                  </a:cubicBezTo>
                  <a:cubicBezTo>
                    <a:pt x="167" y="63"/>
                    <a:pt x="169" y="62"/>
                    <a:pt x="169" y="64"/>
                  </a:cubicBezTo>
                  <a:cubicBezTo>
                    <a:pt x="169" y="65"/>
                    <a:pt x="170" y="65"/>
                    <a:pt x="171" y="66"/>
                  </a:cubicBezTo>
                  <a:cubicBezTo>
                    <a:pt x="172" y="67"/>
                    <a:pt x="171" y="68"/>
                    <a:pt x="173" y="69"/>
                  </a:cubicBezTo>
                  <a:cubicBezTo>
                    <a:pt x="175" y="69"/>
                    <a:pt x="176" y="69"/>
                    <a:pt x="177" y="71"/>
                  </a:cubicBezTo>
                  <a:cubicBezTo>
                    <a:pt x="178" y="72"/>
                    <a:pt x="181" y="79"/>
                    <a:pt x="182" y="76"/>
                  </a:cubicBezTo>
                  <a:cubicBezTo>
                    <a:pt x="183" y="75"/>
                    <a:pt x="184" y="70"/>
                    <a:pt x="185" y="70"/>
                  </a:cubicBezTo>
                  <a:cubicBezTo>
                    <a:pt x="187" y="70"/>
                    <a:pt x="187" y="69"/>
                    <a:pt x="188" y="69"/>
                  </a:cubicBezTo>
                  <a:cubicBezTo>
                    <a:pt x="191" y="67"/>
                    <a:pt x="194" y="70"/>
                    <a:pt x="196" y="69"/>
                  </a:cubicBezTo>
                  <a:cubicBezTo>
                    <a:pt x="197" y="68"/>
                    <a:pt x="197" y="67"/>
                    <a:pt x="198" y="66"/>
                  </a:cubicBezTo>
                  <a:cubicBezTo>
                    <a:pt x="199" y="65"/>
                    <a:pt x="198" y="64"/>
                    <a:pt x="198" y="62"/>
                  </a:cubicBezTo>
                  <a:cubicBezTo>
                    <a:pt x="198" y="62"/>
                    <a:pt x="198" y="62"/>
                    <a:pt x="198" y="62"/>
                  </a:cubicBezTo>
                  <a:cubicBezTo>
                    <a:pt x="199" y="57"/>
                    <a:pt x="202" y="58"/>
                    <a:pt x="206" y="61"/>
                  </a:cubicBezTo>
                  <a:cubicBezTo>
                    <a:pt x="207" y="62"/>
                    <a:pt x="211" y="62"/>
                    <a:pt x="211" y="59"/>
                  </a:cubicBezTo>
                  <a:cubicBezTo>
                    <a:pt x="211" y="58"/>
                    <a:pt x="210" y="59"/>
                    <a:pt x="209" y="58"/>
                  </a:cubicBezTo>
                  <a:cubicBezTo>
                    <a:pt x="207" y="57"/>
                    <a:pt x="208" y="49"/>
                    <a:pt x="208" y="47"/>
                  </a:cubicBezTo>
                  <a:cubicBezTo>
                    <a:pt x="209" y="43"/>
                    <a:pt x="211" y="37"/>
                    <a:pt x="214" y="33"/>
                  </a:cubicBezTo>
                  <a:cubicBezTo>
                    <a:pt x="215" y="33"/>
                    <a:pt x="217" y="32"/>
                    <a:pt x="217" y="32"/>
                  </a:cubicBezTo>
                  <a:cubicBezTo>
                    <a:pt x="218" y="31"/>
                    <a:pt x="218" y="29"/>
                    <a:pt x="219" y="29"/>
                  </a:cubicBezTo>
                  <a:cubicBezTo>
                    <a:pt x="220" y="31"/>
                    <a:pt x="222" y="33"/>
                    <a:pt x="224" y="34"/>
                  </a:cubicBezTo>
                  <a:cubicBezTo>
                    <a:pt x="227" y="35"/>
                    <a:pt x="223" y="41"/>
                    <a:pt x="227" y="42"/>
                  </a:cubicBezTo>
                  <a:cubicBezTo>
                    <a:pt x="228" y="43"/>
                    <a:pt x="231" y="41"/>
                    <a:pt x="233" y="40"/>
                  </a:cubicBezTo>
                  <a:cubicBezTo>
                    <a:pt x="234" y="40"/>
                    <a:pt x="235" y="41"/>
                    <a:pt x="235" y="42"/>
                  </a:cubicBezTo>
                  <a:cubicBezTo>
                    <a:pt x="236" y="45"/>
                    <a:pt x="236" y="45"/>
                    <a:pt x="236" y="45"/>
                  </a:cubicBezTo>
                  <a:cubicBezTo>
                    <a:pt x="236" y="45"/>
                    <a:pt x="236" y="45"/>
                    <a:pt x="236" y="45"/>
                  </a:cubicBezTo>
                  <a:cubicBezTo>
                    <a:pt x="235" y="45"/>
                    <a:pt x="234" y="46"/>
                    <a:pt x="233" y="47"/>
                  </a:cubicBezTo>
                  <a:cubicBezTo>
                    <a:pt x="232" y="47"/>
                    <a:pt x="231" y="50"/>
                    <a:pt x="231" y="50"/>
                  </a:cubicBezTo>
                  <a:cubicBezTo>
                    <a:pt x="230" y="53"/>
                    <a:pt x="229" y="57"/>
                    <a:pt x="231" y="59"/>
                  </a:cubicBezTo>
                  <a:cubicBezTo>
                    <a:pt x="232" y="63"/>
                    <a:pt x="234" y="59"/>
                    <a:pt x="235" y="62"/>
                  </a:cubicBezTo>
                  <a:cubicBezTo>
                    <a:pt x="236" y="64"/>
                    <a:pt x="234" y="67"/>
                    <a:pt x="234" y="68"/>
                  </a:cubicBezTo>
                  <a:cubicBezTo>
                    <a:pt x="235" y="69"/>
                    <a:pt x="236" y="70"/>
                    <a:pt x="236" y="72"/>
                  </a:cubicBezTo>
                  <a:cubicBezTo>
                    <a:pt x="237" y="73"/>
                    <a:pt x="236" y="75"/>
                    <a:pt x="237" y="76"/>
                  </a:cubicBezTo>
                  <a:cubicBezTo>
                    <a:pt x="238" y="77"/>
                    <a:pt x="239" y="77"/>
                    <a:pt x="239" y="78"/>
                  </a:cubicBezTo>
                  <a:cubicBezTo>
                    <a:pt x="240" y="79"/>
                    <a:pt x="238" y="80"/>
                    <a:pt x="238" y="81"/>
                  </a:cubicBezTo>
                  <a:cubicBezTo>
                    <a:pt x="238" y="84"/>
                    <a:pt x="241" y="85"/>
                    <a:pt x="239" y="89"/>
                  </a:cubicBezTo>
                  <a:cubicBezTo>
                    <a:pt x="238" y="91"/>
                    <a:pt x="239" y="90"/>
                    <a:pt x="240" y="92"/>
                  </a:cubicBezTo>
                  <a:cubicBezTo>
                    <a:pt x="241" y="93"/>
                    <a:pt x="241" y="94"/>
                    <a:pt x="241" y="95"/>
                  </a:cubicBezTo>
                  <a:cubicBezTo>
                    <a:pt x="241" y="97"/>
                    <a:pt x="240" y="99"/>
                    <a:pt x="238" y="100"/>
                  </a:cubicBezTo>
                  <a:cubicBezTo>
                    <a:pt x="235" y="100"/>
                    <a:pt x="236" y="101"/>
                    <a:pt x="234" y="103"/>
                  </a:cubicBezTo>
                  <a:cubicBezTo>
                    <a:pt x="231" y="106"/>
                    <a:pt x="227" y="106"/>
                    <a:pt x="223" y="106"/>
                  </a:cubicBezTo>
                  <a:cubicBezTo>
                    <a:pt x="220" y="106"/>
                    <a:pt x="220" y="106"/>
                    <a:pt x="220" y="109"/>
                  </a:cubicBezTo>
                  <a:cubicBezTo>
                    <a:pt x="220" y="111"/>
                    <a:pt x="219" y="111"/>
                    <a:pt x="219" y="113"/>
                  </a:cubicBezTo>
                  <a:cubicBezTo>
                    <a:pt x="219" y="116"/>
                    <a:pt x="223" y="116"/>
                    <a:pt x="223" y="120"/>
                  </a:cubicBezTo>
                  <a:cubicBezTo>
                    <a:pt x="223" y="122"/>
                    <a:pt x="222" y="124"/>
                    <a:pt x="223" y="125"/>
                  </a:cubicBezTo>
                  <a:cubicBezTo>
                    <a:pt x="228" y="131"/>
                    <a:pt x="228" y="131"/>
                    <a:pt x="228" y="131"/>
                  </a:cubicBezTo>
                  <a:cubicBezTo>
                    <a:pt x="231" y="131"/>
                    <a:pt x="230" y="137"/>
                    <a:pt x="232" y="137"/>
                  </a:cubicBezTo>
                  <a:cubicBezTo>
                    <a:pt x="233" y="137"/>
                    <a:pt x="238" y="137"/>
                    <a:pt x="238" y="136"/>
                  </a:cubicBezTo>
                  <a:cubicBezTo>
                    <a:pt x="238" y="134"/>
                    <a:pt x="239" y="132"/>
                    <a:pt x="239" y="130"/>
                  </a:cubicBezTo>
                  <a:cubicBezTo>
                    <a:pt x="239" y="128"/>
                    <a:pt x="242" y="125"/>
                    <a:pt x="243" y="127"/>
                  </a:cubicBezTo>
                  <a:cubicBezTo>
                    <a:pt x="244" y="127"/>
                    <a:pt x="245" y="128"/>
                    <a:pt x="247" y="128"/>
                  </a:cubicBezTo>
                  <a:cubicBezTo>
                    <a:pt x="248" y="129"/>
                    <a:pt x="249" y="130"/>
                    <a:pt x="251" y="130"/>
                  </a:cubicBezTo>
                  <a:cubicBezTo>
                    <a:pt x="252" y="130"/>
                    <a:pt x="253" y="132"/>
                    <a:pt x="254" y="133"/>
                  </a:cubicBezTo>
                  <a:cubicBezTo>
                    <a:pt x="255" y="135"/>
                    <a:pt x="257" y="134"/>
                    <a:pt x="258" y="136"/>
                  </a:cubicBezTo>
                  <a:cubicBezTo>
                    <a:pt x="259" y="139"/>
                    <a:pt x="258" y="141"/>
                    <a:pt x="257" y="143"/>
                  </a:cubicBezTo>
                  <a:cubicBezTo>
                    <a:pt x="256" y="144"/>
                    <a:pt x="256" y="146"/>
                    <a:pt x="255" y="147"/>
                  </a:cubicBezTo>
                  <a:cubicBezTo>
                    <a:pt x="255" y="148"/>
                    <a:pt x="253" y="153"/>
                    <a:pt x="254" y="154"/>
                  </a:cubicBezTo>
                  <a:cubicBezTo>
                    <a:pt x="254" y="154"/>
                    <a:pt x="257" y="153"/>
                    <a:pt x="258" y="153"/>
                  </a:cubicBezTo>
                  <a:cubicBezTo>
                    <a:pt x="258" y="155"/>
                    <a:pt x="257" y="155"/>
                    <a:pt x="257" y="157"/>
                  </a:cubicBezTo>
                  <a:cubicBezTo>
                    <a:pt x="256" y="158"/>
                    <a:pt x="258" y="159"/>
                    <a:pt x="257" y="160"/>
                  </a:cubicBezTo>
                  <a:cubicBezTo>
                    <a:pt x="257" y="161"/>
                    <a:pt x="255" y="161"/>
                    <a:pt x="255" y="162"/>
                  </a:cubicBezTo>
                  <a:cubicBezTo>
                    <a:pt x="254" y="162"/>
                    <a:pt x="255" y="164"/>
                    <a:pt x="255" y="165"/>
                  </a:cubicBezTo>
                  <a:cubicBezTo>
                    <a:pt x="255" y="167"/>
                    <a:pt x="255" y="170"/>
                    <a:pt x="254" y="171"/>
                  </a:cubicBezTo>
                  <a:cubicBezTo>
                    <a:pt x="254" y="172"/>
                    <a:pt x="252" y="172"/>
                    <a:pt x="252" y="173"/>
                  </a:cubicBezTo>
                  <a:cubicBezTo>
                    <a:pt x="251" y="174"/>
                    <a:pt x="251" y="175"/>
                    <a:pt x="251" y="176"/>
                  </a:cubicBezTo>
                  <a:cubicBezTo>
                    <a:pt x="250" y="178"/>
                    <a:pt x="249" y="178"/>
                    <a:pt x="248" y="179"/>
                  </a:cubicBezTo>
                  <a:cubicBezTo>
                    <a:pt x="246" y="183"/>
                    <a:pt x="253" y="184"/>
                    <a:pt x="255" y="185"/>
                  </a:cubicBezTo>
                  <a:cubicBezTo>
                    <a:pt x="256" y="186"/>
                    <a:pt x="258" y="188"/>
                    <a:pt x="259" y="189"/>
                  </a:cubicBezTo>
                  <a:cubicBezTo>
                    <a:pt x="260" y="192"/>
                    <a:pt x="260" y="192"/>
                    <a:pt x="260" y="192"/>
                  </a:cubicBezTo>
                  <a:cubicBezTo>
                    <a:pt x="260" y="192"/>
                    <a:pt x="260" y="192"/>
                    <a:pt x="260" y="192"/>
                  </a:cubicBezTo>
                  <a:cubicBezTo>
                    <a:pt x="259" y="192"/>
                    <a:pt x="257" y="192"/>
                    <a:pt x="256" y="192"/>
                  </a:cubicBezTo>
                  <a:cubicBezTo>
                    <a:pt x="256" y="192"/>
                    <a:pt x="256" y="190"/>
                    <a:pt x="255" y="190"/>
                  </a:cubicBezTo>
                  <a:cubicBezTo>
                    <a:pt x="251" y="192"/>
                    <a:pt x="252" y="189"/>
                    <a:pt x="250" y="188"/>
                  </a:cubicBezTo>
                  <a:cubicBezTo>
                    <a:pt x="248" y="187"/>
                    <a:pt x="247" y="187"/>
                    <a:pt x="247" y="185"/>
                  </a:cubicBezTo>
                  <a:cubicBezTo>
                    <a:pt x="247" y="185"/>
                    <a:pt x="247" y="183"/>
                    <a:pt x="247" y="183"/>
                  </a:cubicBezTo>
                  <a:cubicBezTo>
                    <a:pt x="247" y="183"/>
                    <a:pt x="247" y="183"/>
                    <a:pt x="247" y="183"/>
                  </a:cubicBezTo>
                  <a:cubicBezTo>
                    <a:pt x="244" y="183"/>
                    <a:pt x="244" y="183"/>
                    <a:pt x="242" y="185"/>
                  </a:cubicBezTo>
                  <a:cubicBezTo>
                    <a:pt x="242" y="185"/>
                    <a:pt x="237" y="183"/>
                    <a:pt x="236" y="183"/>
                  </a:cubicBezTo>
                  <a:cubicBezTo>
                    <a:pt x="233" y="180"/>
                    <a:pt x="234" y="175"/>
                    <a:pt x="228" y="175"/>
                  </a:cubicBezTo>
                  <a:cubicBezTo>
                    <a:pt x="224" y="176"/>
                    <a:pt x="221" y="175"/>
                    <a:pt x="218" y="172"/>
                  </a:cubicBezTo>
                  <a:cubicBezTo>
                    <a:pt x="212" y="172"/>
                    <a:pt x="211" y="171"/>
                    <a:pt x="207" y="168"/>
                  </a:cubicBezTo>
                  <a:cubicBezTo>
                    <a:pt x="204" y="167"/>
                    <a:pt x="199" y="167"/>
                    <a:pt x="199" y="163"/>
                  </a:cubicBezTo>
                  <a:cubicBezTo>
                    <a:pt x="197" y="163"/>
                    <a:pt x="195" y="162"/>
                    <a:pt x="194" y="164"/>
                  </a:cubicBezTo>
                  <a:cubicBezTo>
                    <a:pt x="192" y="165"/>
                    <a:pt x="192" y="168"/>
                    <a:pt x="189" y="167"/>
                  </a:cubicBezTo>
                  <a:cubicBezTo>
                    <a:pt x="188" y="167"/>
                    <a:pt x="186" y="167"/>
                    <a:pt x="185" y="166"/>
                  </a:cubicBezTo>
                  <a:cubicBezTo>
                    <a:pt x="184" y="164"/>
                    <a:pt x="181" y="165"/>
                    <a:pt x="179" y="165"/>
                  </a:cubicBezTo>
                  <a:cubicBezTo>
                    <a:pt x="179" y="165"/>
                    <a:pt x="177" y="164"/>
                    <a:pt x="177" y="164"/>
                  </a:cubicBezTo>
                  <a:cubicBezTo>
                    <a:pt x="176" y="167"/>
                    <a:pt x="178" y="169"/>
                    <a:pt x="176" y="172"/>
                  </a:cubicBezTo>
                  <a:cubicBezTo>
                    <a:pt x="174" y="175"/>
                    <a:pt x="177" y="181"/>
                    <a:pt x="173" y="181"/>
                  </a:cubicBezTo>
                  <a:cubicBezTo>
                    <a:pt x="171" y="181"/>
                    <a:pt x="163" y="174"/>
                    <a:pt x="162" y="172"/>
                  </a:cubicBezTo>
                  <a:cubicBezTo>
                    <a:pt x="162" y="171"/>
                    <a:pt x="160" y="171"/>
                    <a:pt x="159" y="171"/>
                  </a:cubicBezTo>
                  <a:cubicBezTo>
                    <a:pt x="158" y="169"/>
                    <a:pt x="160" y="167"/>
                    <a:pt x="158" y="166"/>
                  </a:cubicBezTo>
                  <a:cubicBezTo>
                    <a:pt x="156" y="165"/>
                    <a:pt x="156" y="164"/>
                    <a:pt x="156" y="162"/>
                  </a:cubicBezTo>
                  <a:cubicBezTo>
                    <a:pt x="156" y="159"/>
                    <a:pt x="151" y="158"/>
                    <a:pt x="149" y="159"/>
                  </a:cubicBezTo>
                  <a:cubicBezTo>
                    <a:pt x="146" y="160"/>
                    <a:pt x="144" y="157"/>
                    <a:pt x="143" y="158"/>
                  </a:cubicBezTo>
                  <a:cubicBezTo>
                    <a:pt x="141" y="160"/>
                    <a:pt x="138" y="162"/>
                    <a:pt x="138" y="157"/>
                  </a:cubicBezTo>
                  <a:cubicBezTo>
                    <a:pt x="138" y="150"/>
                    <a:pt x="131" y="160"/>
                    <a:pt x="127" y="156"/>
                  </a:cubicBezTo>
                  <a:cubicBezTo>
                    <a:pt x="126" y="154"/>
                    <a:pt x="125" y="151"/>
                    <a:pt x="125" y="149"/>
                  </a:cubicBezTo>
                  <a:cubicBezTo>
                    <a:pt x="125" y="144"/>
                    <a:pt x="125" y="144"/>
                    <a:pt x="121" y="143"/>
                  </a:cubicBezTo>
                  <a:cubicBezTo>
                    <a:pt x="118" y="142"/>
                    <a:pt x="118" y="136"/>
                    <a:pt x="116" y="134"/>
                  </a:cubicBezTo>
                  <a:cubicBezTo>
                    <a:pt x="115" y="132"/>
                    <a:pt x="118" y="128"/>
                    <a:pt x="115" y="126"/>
                  </a:cubicBezTo>
                  <a:cubicBezTo>
                    <a:pt x="113" y="123"/>
                    <a:pt x="112" y="121"/>
                    <a:pt x="114" y="119"/>
                  </a:cubicBezTo>
                  <a:cubicBezTo>
                    <a:pt x="114" y="118"/>
                    <a:pt x="113" y="116"/>
                    <a:pt x="112" y="116"/>
                  </a:cubicBezTo>
                  <a:cubicBezTo>
                    <a:pt x="112" y="116"/>
                    <a:pt x="112" y="116"/>
                    <a:pt x="112" y="116"/>
                  </a:cubicBezTo>
                  <a:cubicBezTo>
                    <a:pt x="111" y="116"/>
                    <a:pt x="111" y="116"/>
                    <a:pt x="110" y="116"/>
                  </a:cubicBezTo>
                  <a:cubicBezTo>
                    <a:pt x="110" y="116"/>
                    <a:pt x="110" y="116"/>
                    <a:pt x="110" y="116"/>
                  </a:cubicBezTo>
                  <a:cubicBezTo>
                    <a:pt x="110" y="115"/>
                    <a:pt x="109" y="113"/>
                    <a:pt x="109" y="113"/>
                  </a:cubicBezTo>
                  <a:cubicBezTo>
                    <a:pt x="108" y="112"/>
                    <a:pt x="106" y="115"/>
                    <a:pt x="106" y="115"/>
                  </a:cubicBezTo>
                  <a:cubicBezTo>
                    <a:pt x="104" y="116"/>
                    <a:pt x="103" y="115"/>
                    <a:pt x="102" y="116"/>
                  </a:cubicBezTo>
                  <a:cubicBezTo>
                    <a:pt x="101" y="117"/>
                    <a:pt x="100" y="117"/>
                    <a:pt x="99" y="116"/>
                  </a:cubicBezTo>
                  <a:cubicBezTo>
                    <a:pt x="99" y="116"/>
                    <a:pt x="98" y="116"/>
                    <a:pt x="97" y="116"/>
                  </a:cubicBezTo>
                  <a:cubicBezTo>
                    <a:pt x="96" y="117"/>
                    <a:pt x="93" y="120"/>
                    <a:pt x="93" y="122"/>
                  </a:cubicBezTo>
                  <a:cubicBezTo>
                    <a:pt x="94" y="124"/>
                    <a:pt x="93" y="124"/>
                    <a:pt x="91" y="126"/>
                  </a:cubicBezTo>
                  <a:cubicBezTo>
                    <a:pt x="90" y="127"/>
                    <a:pt x="90" y="125"/>
                    <a:pt x="89" y="125"/>
                  </a:cubicBezTo>
                  <a:cubicBezTo>
                    <a:pt x="87" y="124"/>
                    <a:pt x="86" y="126"/>
                    <a:pt x="86" y="125"/>
                  </a:cubicBezTo>
                  <a:cubicBezTo>
                    <a:pt x="84" y="123"/>
                    <a:pt x="83" y="125"/>
                    <a:pt x="82" y="122"/>
                  </a:cubicBezTo>
                  <a:cubicBezTo>
                    <a:pt x="81" y="120"/>
                    <a:pt x="75" y="122"/>
                    <a:pt x="74" y="123"/>
                  </a:cubicBezTo>
                  <a:cubicBezTo>
                    <a:pt x="74" y="124"/>
                    <a:pt x="72" y="127"/>
                    <a:pt x="71" y="128"/>
                  </a:cubicBezTo>
                  <a:cubicBezTo>
                    <a:pt x="69" y="129"/>
                    <a:pt x="69" y="126"/>
                    <a:pt x="67" y="126"/>
                  </a:cubicBezTo>
                  <a:cubicBezTo>
                    <a:pt x="64" y="125"/>
                    <a:pt x="64" y="127"/>
                    <a:pt x="62" y="128"/>
                  </a:cubicBezTo>
                  <a:cubicBezTo>
                    <a:pt x="61" y="128"/>
                    <a:pt x="59" y="128"/>
                    <a:pt x="58" y="129"/>
                  </a:cubicBezTo>
                  <a:cubicBezTo>
                    <a:pt x="57" y="130"/>
                    <a:pt x="57" y="130"/>
                    <a:pt x="57" y="128"/>
                  </a:cubicBezTo>
                  <a:cubicBezTo>
                    <a:pt x="56" y="127"/>
                    <a:pt x="55" y="126"/>
                    <a:pt x="55" y="124"/>
                  </a:cubicBezTo>
                  <a:cubicBezTo>
                    <a:pt x="57" y="122"/>
                    <a:pt x="56" y="120"/>
                    <a:pt x="55" y="119"/>
                  </a:cubicBezTo>
                  <a:cubicBezTo>
                    <a:pt x="54" y="118"/>
                    <a:pt x="52" y="116"/>
                    <a:pt x="51" y="116"/>
                  </a:cubicBezTo>
                  <a:cubicBezTo>
                    <a:pt x="49" y="116"/>
                    <a:pt x="49" y="116"/>
                    <a:pt x="49" y="115"/>
                  </a:cubicBezTo>
                  <a:cubicBezTo>
                    <a:pt x="49" y="114"/>
                    <a:pt x="50" y="112"/>
                    <a:pt x="49" y="111"/>
                  </a:cubicBezTo>
                  <a:cubicBezTo>
                    <a:pt x="47" y="111"/>
                    <a:pt x="47" y="111"/>
                    <a:pt x="47" y="111"/>
                  </a:cubicBezTo>
                  <a:cubicBezTo>
                    <a:pt x="47" y="112"/>
                    <a:pt x="44" y="113"/>
                    <a:pt x="43" y="113"/>
                  </a:cubicBezTo>
                  <a:cubicBezTo>
                    <a:pt x="42" y="115"/>
                    <a:pt x="42" y="115"/>
                    <a:pt x="42" y="116"/>
                  </a:cubicBezTo>
                  <a:cubicBezTo>
                    <a:pt x="42" y="116"/>
                    <a:pt x="41" y="118"/>
                    <a:pt x="41" y="118"/>
                  </a:cubicBezTo>
                  <a:cubicBezTo>
                    <a:pt x="38" y="120"/>
                    <a:pt x="37" y="116"/>
                    <a:pt x="35" y="119"/>
                  </a:cubicBezTo>
                  <a:cubicBezTo>
                    <a:pt x="34" y="121"/>
                    <a:pt x="33" y="122"/>
                    <a:pt x="32" y="123"/>
                  </a:cubicBezTo>
                  <a:cubicBezTo>
                    <a:pt x="29" y="124"/>
                    <a:pt x="32" y="126"/>
                    <a:pt x="31" y="128"/>
                  </a:cubicBezTo>
                  <a:cubicBezTo>
                    <a:pt x="28" y="134"/>
                    <a:pt x="26" y="126"/>
                    <a:pt x="25" y="126"/>
                  </a:cubicBezTo>
                  <a:cubicBezTo>
                    <a:pt x="24" y="125"/>
                    <a:pt x="23" y="124"/>
                    <a:pt x="23" y="122"/>
                  </a:cubicBezTo>
                  <a:cubicBezTo>
                    <a:pt x="23" y="122"/>
                    <a:pt x="20" y="122"/>
                    <a:pt x="19" y="122"/>
                  </a:cubicBezTo>
                  <a:cubicBezTo>
                    <a:pt x="16" y="123"/>
                    <a:pt x="18" y="121"/>
                    <a:pt x="15" y="121"/>
                  </a:cubicBezTo>
                  <a:cubicBezTo>
                    <a:pt x="13" y="121"/>
                    <a:pt x="9" y="118"/>
                    <a:pt x="9" y="118"/>
                  </a:cubicBezTo>
                  <a:cubicBezTo>
                    <a:pt x="5" y="119"/>
                    <a:pt x="4" y="122"/>
                    <a:pt x="3" y="125"/>
                  </a:cubicBezTo>
                  <a:cubicBezTo>
                    <a:pt x="2" y="126"/>
                    <a:pt x="0" y="126"/>
                    <a:pt x="0" y="127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23"/>
                    <a:pt x="1" y="119"/>
                    <a:pt x="1" y="118"/>
                  </a:cubicBezTo>
                  <a:cubicBezTo>
                    <a:pt x="4" y="116"/>
                    <a:pt x="2" y="109"/>
                    <a:pt x="6" y="108"/>
                  </a:cubicBezTo>
                  <a:cubicBezTo>
                    <a:pt x="8" y="108"/>
                    <a:pt x="14" y="107"/>
                    <a:pt x="12" y="104"/>
                  </a:cubicBezTo>
                  <a:cubicBezTo>
                    <a:pt x="12" y="104"/>
                    <a:pt x="8" y="106"/>
                    <a:pt x="6" y="103"/>
                  </a:cubicBezTo>
                  <a:cubicBezTo>
                    <a:pt x="5" y="101"/>
                    <a:pt x="5" y="96"/>
                    <a:pt x="8" y="95"/>
                  </a:cubicBezTo>
                  <a:cubicBezTo>
                    <a:pt x="10" y="94"/>
                    <a:pt x="8" y="92"/>
                    <a:pt x="10" y="91"/>
                  </a:cubicBezTo>
                  <a:cubicBezTo>
                    <a:pt x="11" y="89"/>
                    <a:pt x="11" y="88"/>
                    <a:pt x="11" y="85"/>
                  </a:cubicBezTo>
                  <a:cubicBezTo>
                    <a:pt x="11" y="84"/>
                    <a:pt x="10" y="83"/>
                    <a:pt x="8" y="82"/>
                  </a:cubicBezTo>
                  <a:cubicBezTo>
                    <a:pt x="6" y="82"/>
                    <a:pt x="5" y="81"/>
                    <a:pt x="3" y="80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5" y="79"/>
                    <a:pt x="6" y="78"/>
                    <a:pt x="7" y="77"/>
                  </a:cubicBezTo>
                  <a:cubicBezTo>
                    <a:pt x="9" y="75"/>
                    <a:pt x="7" y="73"/>
                    <a:pt x="10" y="72"/>
                  </a:cubicBezTo>
                  <a:cubicBezTo>
                    <a:pt x="11" y="71"/>
                    <a:pt x="12" y="70"/>
                    <a:pt x="12" y="69"/>
                  </a:cubicBezTo>
                  <a:cubicBezTo>
                    <a:pt x="12" y="68"/>
                    <a:pt x="14" y="69"/>
                    <a:pt x="14" y="69"/>
                  </a:cubicBezTo>
                  <a:cubicBezTo>
                    <a:pt x="17" y="70"/>
                    <a:pt x="20" y="66"/>
                    <a:pt x="22" y="65"/>
                  </a:cubicBezTo>
                  <a:cubicBezTo>
                    <a:pt x="25" y="65"/>
                    <a:pt x="25" y="60"/>
                    <a:pt x="27" y="60"/>
                  </a:cubicBezTo>
                  <a:cubicBezTo>
                    <a:pt x="27" y="64"/>
                    <a:pt x="27" y="65"/>
                    <a:pt x="31" y="66"/>
                  </a:cubicBezTo>
                  <a:cubicBezTo>
                    <a:pt x="34" y="67"/>
                    <a:pt x="40" y="65"/>
                    <a:pt x="40" y="66"/>
                  </a:cubicBezTo>
                  <a:cubicBezTo>
                    <a:pt x="42" y="69"/>
                    <a:pt x="43" y="69"/>
                    <a:pt x="46" y="69"/>
                  </a:cubicBezTo>
                  <a:cubicBezTo>
                    <a:pt x="48" y="70"/>
                    <a:pt x="49" y="68"/>
                    <a:pt x="51" y="67"/>
                  </a:cubicBezTo>
                  <a:cubicBezTo>
                    <a:pt x="56" y="66"/>
                    <a:pt x="54" y="61"/>
                    <a:pt x="56" y="58"/>
                  </a:cubicBezTo>
                  <a:cubicBezTo>
                    <a:pt x="56" y="58"/>
                    <a:pt x="56" y="55"/>
                    <a:pt x="57" y="56"/>
                  </a:cubicBezTo>
                  <a:cubicBezTo>
                    <a:pt x="59" y="58"/>
                    <a:pt x="62" y="55"/>
                    <a:pt x="62" y="54"/>
                  </a:cubicBezTo>
                  <a:cubicBezTo>
                    <a:pt x="60" y="51"/>
                    <a:pt x="55" y="49"/>
                    <a:pt x="59" y="45"/>
                  </a:cubicBezTo>
                  <a:cubicBezTo>
                    <a:pt x="60" y="45"/>
                    <a:pt x="59" y="42"/>
                    <a:pt x="59" y="41"/>
                  </a:cubicBezTo>
                  <a:cubicBezTo>
                    <a:pt x="63" y="35"/>
                    <a:pt x="63" y="35"/>
                    <a:pt x="63" y="35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6" y="31"/>
                    <a:pt x="65" y="30"/>
                    <a:pt x="67" y="27"/>
                  </a:cubicBezTo>
                  <a:cubicBezTo>
                    <a:pt x="68" y="26"/>
                    <a:pt x="68" y="23"/>
                    <a:pt x="70" y="23"/>
                  </a:cubicBezTo>
                  <a:cubicBezTo>
                    <a:pt x="73" y="23"/>
                    <a:pt x="74" y="21"/>
                    <a:pt x="78" y="21"/>
                  </a:cubicBezTo>
                  <a:cubicBezTo>
                    <a:pt x="81" y="21"/>
                    <a:pt x="83" y="19"/>
                    <a:pt x="84" y="16"/>
                  </a:cubicBezTo>
                  <a:cubicBezTo>
                    <a:pt x="84" y="14"/>
                    <a:pt x="84" y="13"/>
                    <a:pt x="86" y="12"/>
                  </a:cubicBezTo>
                  <a:cubicBezTo>
                    <a:pt x="87" y="11"/>
                    <a:pt x="88" y="11"/>
                    <a:pt x="89" y="9"/>
                  </a:cubicBezTo>
                  <a:cubicBezTo>
                    <a:pt x="89" y="8"/>
                    <a:pt x="88" y="8"/>
                    <a:pt x="88" y="7"/>
                  </a:cubicBezTo>
                  <a:cubicBezTo>
                    <a:pt x="87" y="6"/>
                    <a:pt x="88" y="4"/>
                    <a:pt x="87" y="3"/>
                  </a:cubicBezTo>
                  <a:cubicBezTo>
                    <a:pt x="87" y="2"/>
                    <a:pt x="84" y="2"/>
                    <a:pt x="86" y="0"/>
                  </a:cubicBezTo>
                  <a:cubicBezTo>
                    <a:pt x="88" y="0"/>
                    <a:pt x="88" y="0"/>
                    <a:pt x="88" y="0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4"/>
            <p:cNvSpPr>
              <a:spLocks/>
            </p:cNvSpPr>
            <p:nvPr/>
          </p:nvSpPr>
          <p:spPr bwMode="auto">
            <a:xfrm>
              <a:off x="7583490" y="4776793"/>
              <a:ext cx="977900" cy="722313"/>
            </a:xfrm>
            <a:custGeom>
              <a:avLst/>
              <a:gdLst>
                <a:gd name="T0" fmla="*/ 106 w 260"/>
                <a:gd name="T1" fmla="*/ 11 h 192"/>
                <a:gd name="T2" fmla="*/ 132 w 260"/>
                <a:gd name="T3" fmla="*/ 9 h 192"/>
                <a:gd name="T4" fmla="*/ 155 w 260"/>
                <a:gd name="T5" fmla="*/ 12 h 192"/>
                <a:gd name="T6" fmla="*/ 164 w 260"/>
                <a:gd name="T7" fmla="*/ 32 h 192"/>
                <a:gd name="T8" fmla="*/ 164 w 260"/>
                <a:gd name="T9" fmla="*/ 50 h 192"/>
                <a:gd name="T10" fmla="*/ 171 w 260"/>
                <a:gd name="T11" fmla="*/ 66 h 192"/>
                <a:gd name="T12" fmla="*/ 185 w 260"/>
                <a:gd name="T13" fmla="*/ 70 h 192"/>
                <a:gd name="T14" fmla="*/ 198 w 260"/>
                <a:gd name="T15" fmla="*/ 62 h 192"/>
                <a:gd name="T16" fmla="*/ 209 w 260"/>
                <a:gd name="T17" fmla="*/ 58 h 192"/>
                <a:gd name="T18" fmla="*/ 219 w 260"/>
                <a:gd name="T19" fmla="*/ 29 h 192"/>
                <a:gd name="T20" fmla="*/ 235 w 260"/>
                <a:gd name="T21" fmla="*/ 42 h 192"/>
                <a:gd name="T22" fmla="*/ 231 w 260"/>
                <a:gd name="T23" fmla="*/ 50 h 192"/>
                <a:gd name="T24" fmla="*/ 236 w 260"/>
                <a:gd name="T25" fmla="*/ 72 h 192"/>
                <a:gd name="T26" fmla="*/ 239 w 260"/>
                <a:gd name="T27" fmla="*/ 89 h 192"/>
                <a:gd name="T28" fmla="*/ 234 w 260"/>
                <a:gd name="T29" fmla="*/ 103 h 192"/>
                <a:gd name="T30" fmla="*/ 223 w 260"/>
                <a:gd name="T31" fmla="*/ 120 h 192"/>
                <a:gd name="T32" fmla="*/ 238 w 260"/>
                <a:gd name="T33" fmla="*/ 136 h 192"/>
                <a:gd name="T34" fmla="*/ 251 w 260"/>
                <a:gd name="T35" fmla="*/ 130 h 192"/>
                <a:gd name="T36" fmla="*/ 255 w 260"/>
                <a:gd name="T37" fmla="*/ 147 h 192"/>
                <a:gd name="T38" fmla="*/ 257 w 260"/>
                <a:gd name="T39" fmla="*/ 160 h 192"/>
                <a:gd name="T40" fmla="*/ 252 w 260"/>
                <a:gd name="T41" fmla="*/ 173 h 192"/>
                <a:gd name="T42" fmla="*/ 259 w 260"/>
                <a:gd name="T43" fmla="*/ 189 h 192"/>
                <a:gd name="T44" fmla="*/ 255 w 260"/>
                <a:gd name="T45" fmla="*/ 190 h 192"/>
                <a:gd name="T46" fmla="*/ 247 w 260"/>
                <a:gd name="T47" fmla="*/ 183 h 192"/>
                <a:gd name="T48" fmla="*/ 218 w 260"/>
                <a:gd name="T49" fmla="*/ 172 h 192"/>
                <a:gd name="T50" fmla="*/ 189 w 260"/>
                <a:gd name="T51" fmla="*/ 167 h 192"/>
                <a:gd name="T52" fmla="*/ 176 w 260"/>
                <a:gd name="T53" fmla="*/ 172 h 192"/>
                <a:gd name="T54" fmla="*/ 158 w 260"/>
                <a:gd name="T55" fmla="*/ 166 h 192"/>
                <a:gd name="T56" fmla="*/ 138 w 260"/>
                <a:gd name="T57" fmla="*/ 157 h 192"/>
                <a:gd name="T58" fmla="*/ 116 w 260"/>
                <a:gd name="T59" fmla="*/ 134 h 192"/>
                <a:gd name="T60" fmla="*/ 112 w 260"/>
                <a:gd name="T61" fmla="*/ 116 h 192"/>
                <a:gd name="T62" fmla="*/ 106 w 260"/>
                <a:gd name="T63" fmla="*/ 115 h 192"/>
                <a:gd name="T64" fmla="*/ 93 w 260"/>
                <a:gd name="T65" fmla="*/ 122 h 192"/>
                <a:gd name="T66" fmla="*/ 82 w 260"/>
                <a:gd name="T67" fmla="*/ 122 h 192"/>
                <a:gd name="T68" fmla="*/ 62 w 260"/>
                <a:gd name="T69" fmla="*/ 128 h 192"/>
                <a:gd name="T70" fmla="*/ 55 w 260"/>
                <a:gd name="T71" fmla="*/ 119 h 192"/>
                <a:gd name="T72" fmla="*/ 47 w 260"/>
                <a:gd name="T73" fmla="*/ 111 h 192"/>
                <a:gd name="T74" fmla="*/ 35 w 260"/>
                <a:gd name="T75" fmla="*/ 119 h 192"/>
                <a:gd name="T76" fmla="*/ 23 w 260"/>
                <a:gd name="T77" fmla="*/ 122 h 192"/>
                <a:gd name="T78" fmla="*/ 3 w 260"/>
                <a:gd name="T79" fmla="*/ 125 h 192"/>
                <a:gd name="T80" fmla="*/ 1 w 260"/>
                <a:gd name="T81" fmla="*/ 118 h 192"/>
                <a:gd name="T82" fmla="*/ 8 w 260"/>
                <a:gd name="T83" fmla="*/ 95 h 192"/>
                <a:gd name="T84" fmla="*/ 3 w 260"/>
                <a:gd name="T85" fmla="*/ 80 h 192"/>
                <a:gd name="T86" fmla="*/ 12 w 260"/>
                <a:gd name="T87" fmla="*/ 69 h 192"/>
                <a:gd name="T88" fmla="*/ 31 w 260"/>
                <a:gd name="T89" fmla="*/ 66 h 192"/>
                <a:gd name="T90" fmla="*/ 56 w 260"/>
                <a:gd name="T91" fmla="*/ 58 h 192"/>
                <a:gd name="T92" fmla="*/ 59 w 260"/>
                <a:gd name="T93" fmla="*/ 41 h 192"/>
                <a:gd name="T94" fmla="*/ 70 w 260"/>
                <a:gd name="T95" fmla="*/ 23 h 192"/>
                <a:gd name="T96" fmla="*/ 89 w 260"/>
                <a:gd name="T97" fmla="*/ 9 h 192"/>
                <a:gd name="T98" fmla="*/ 88 w 260"/>
                <a:gd name="T99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192">
                  <a:moveTo>
                    <a:pt x="88" y="0"/>
                  </a:moveTo>
                  <a:cubicBezTo>
                    <a:pt x="91" y="0"/>
                    <a:pt x="90" y="3"/>
                    <a:pt x="94" y="3"/>
                  </a:cubicBezTo>
                  <a:cubicBezTo>
                    <a:pt x="97" y="3"/>
                    <a:pt x="100" y="4"/>
                    <a:pt x="103" y="4"/>
                  </a:cubicBezTo>
                  <a:cubicBezTo>
                    <a:pt x="108" y="4"/>
                    <a:pt x="105" y="8"/>
                    <a:pt x="106" y="11"/>
                  </a:cubicBezTo>
                  <a:cubicBezTo>
                    <a:pt x="108" y="13"/>
                    <a:pt x="111" y="14"/>
                    <a:pt x="112" y="16"/>
                  </a:cubicBezTo>
                  <a:cubicBezTo>
                    <a:pt x="113" y="20"/>
                    <a:pt x="121" y="16"/>
                    <a:pt x="122" y="15"/>
                  </a:cubicBezTo>
                  <a:cubicBezTo>
                    <a:pt x="124" y="13"/>
                    <a:pt x="126" y="13"/>
                    <a:pt x="128" y="13"/>
                  </a:cubicBezTo>
                  <a:cubicBezTo>
                    <a:pt x="129" y="13"/>
                    <a:pt x="131" y="10"/>
                    <a:pt x="132" y="9"/>
                  </a:cubicBezTo>
                  <a:cubicBezTo>
                    <a:pt x="134" y="10"/>
                    <a:pt x="136" y="8"/>
                    <a:pt x="138" y="8"/>
                  </a:cubicBezTo>
                  <a:cubicBezTo>
                    <a:pt x="140" y="7"/>
                    <a:pt x="149" y="9"/>
                    <a:pt x="150" y="10"/>
                  </a:cubicBezTo>
                  <a:cubicBezTo>
                    <a:pt x="151" y="11"/>
                    <a:pt x="151" y="12"/>
                    <a:pt x="152" y="13"/>
                  </a:cubicBezTo>
                  <a:cubicBezTo>
                    <a:pt x="154" y="14"/>
                    <a:pt x="154" y="13"/>
                    <a:pt x="155" y="12"/>
                  </a:cubicBezTo>
                  <a:cubicBezTo>
                    <a:pt x="156" y="11"/>
                    <a:pt x="159" y="13"/>
                    <a:pt x="160" y="13"/>
                  </a:cubicBezTo>
                  <a:cubicBezTo>
                    <a:pt x="164" y="14"/>
                    <a:pt x="162" y="19"/>
                    <a:pt x="164" y="22"/>
                  </a:cubicBezTo>
                  <a:cubicBezTo>
                    <a:pt x="165" y="25"/>
                    <a:pt x="168" y="27"/>
                    <a:pt x="166" y="30"/>
                  </a:cubicBezTo>
                  <a:cubicBezTo>
                    <a:pt x="166" y="32"/>
                    <a:pt x="164" y="32"/>
                    <a:pt x="164" y="32"/>
                  </a:cubicBezTo>
                  <a:cubicBezTo>
                    <a:pt x="163" y="33"/>
                    <a:pt x="163" y="38"/>
                    <a:pt x="162" y="39"/>
                  </a:cubicBezTo>
                  <a:cubicBezTo>
                    <a:pt x="161" y="41"/>
                    <a:pt x="159" y="42"/>
                    <a:pt x="157" y="42"/>
                  </a:cubicBezTo>
                  <a:cubicBezTo>
                    <a:pt x="157" y="43"/>
                    <a:pt x="159" y="46"/>
                    <a:pt x="161" y="47"/>
                  </a:cubicBezTo>
                  <a:cubicBezTo>
                    <a:pt x="163" y="48"/>
                    <a:pt x="163" y="47"/>
                    <a:pt x="164" y="50"/>
                  </a:cubicBezTo>
                  <a:cubicBezTo>
                    <a:pt x="164" y="51"/>
                    <a:pt x="166" y="52"/>
                    <a:pt x="164" y="54"/>
                  </a:cubicBezTo>
                  <a:cubicBezTo>
                    <a:pt x="163" y="54"/>
                    <a:pt x="160" y="69"/>
                    <a:pt x="166" y="64"/>
                  </a:cubicBezTo>
                  <a:cubicBezTo>
                    <a:pt x="167" y="63"/>
                    <a:pt x="169" y="62"/>
                    <a:pt x="169" y="64"/>
                  </a:cubicBezTo>
                  <a:cubicBezTo>
                    <a:pt x="169" y="65"/>
                    <a:pt x="170" y="65"/>
                    <a:pt x="171" y="66"/>
                  </a:cubicBezTo>
                  <a:cubicBezTo>
                    <a:pt x="172" y="67"/>
                    <a:pt x="171" y="68"/>
                    <a:pt x="173" y="69"/>
                  </a:cubicBezTo>
                  <a:cubicBezTo>
                    <a:pt x="175" y="69"/>
                    <a:pt x="176" y="69"/>
                    <a:pt x="177" y="71"/>
                  </a:cubicBezTo>
                  <a:cubicBezTo>
                    <a:pt x="178" y="72"/>
                    <a:pt x="181" y="79"/>
                    <a:pt x="182" y="76"/>
                  </a:cubicBezTo>
                  <a:cubicBezTo>
                    <a:pt x="183" y="75"/>
                    <a:pt x="184" y="70"/>
                    <a:pt x="185" y="70"/>
                  </a:cubicBezTo>
                  <a:cubicBezTo>
                    <a:pt x="187" y="70"/>
                    <a:pt x="187" y="69"/>
                    <a:pt x="188" y="69"/>
                  </a:cubicBezTo>
                  <a:cubicBezTo>
                    <a:pt x="191" y="67"/>
                    <a:pt x="194" y="70"/>
                    <a:pt x="196" y="69"/>
                  </a:cubicBezTo>
                  <a:cubicBezTo>
                    <a:pt x="197" y="68"/>
                    <a:pt x="197" y="67"/>
                    <a:pt x="198" y="66"/>
                  </a:cubicBezTo>
                  <a:cubicBezTo>
                    <a:pt x="199" y="65"/>
                    <a:pt x="198" y="64"/>
                    <a:pt x="198" y="62"/>
                  </a:cubicBezTo>
                  <a:cubicBezTo>
                    <a:pt x="198" y="62"/>
                    <a:pt x="198" y="62"/>
                    <a:pt x="198" y="62"/>
                  </a:cubicBezTo>
                  <a:cubicBezTo>
                    <a:pt x="199" y="57"/>
                    <a:pt x="202" y="58"/>
                    <a:pt x="206" y="61"/>
                  </a:cubicBezTo>
                  <a:cubicBezTo>
                    <a:pt x="207" y="62"/>
                    <a:pt x="211" y="62"/>
                    <a:pt x="211" y="59"/>
                  </a:cubicBezTo>
                  <a:cubicBezTo>
                    <a:pt x="211" y="58"/>
                    <a:pt x="210" y="59"/>
                    <a:pt x="209" y="58"/>
                  </a:cubicBezTo>
                  <a:cubicBezTo>
                    <a:pt x="207" y="57"/>
                    <a:pt x="208" y="49"/>
                    <a:pt x="208" y="47"/>
                  </a:cubicBezTo>
                  <a:cubicBezTo>
                    <a:pt x="209" y="43"/>
                    <a:pt x="211" y="37"/>
                    <a:pt x="214" y="33"/>
                  </a:cubicBezTo>
                  <a:cubicBezTo>
                    <a:pt x="215" y="33"/>
                    <a:pt x="217" y="32"/>
                    <a:pt x="217" y="32"/>
                  </a:cubicBezTo>
                  <a:cubicBezTo>
                    <a:pt x="218" y="31"/>
                    <a:pt x="218" y="29"/>
                    <a:pt x="219" y="29"/>
                  </a:cubicBezTo>
                  <a:cubicBezTo>
                    <a:pt x="220" y="31"/>
                    <a:pt x="222" y="33"/>
                    <a:pt x="224" y="34"/>
                  </a:cubicBezTo>
                  <a:cubicBezTo>
                    <a:pt x="227" y="35"/>
                    <a:pt x="223" y="41"/>
                    <a:pt x="227" y="42"/>
                  </a:cubicBezTo>
                  <a:cubicBezTo>
                    <a:pt x="228" y="43"/>
                    <a:pt x="231" y="41"/>
                    <a:pt x="233" y="40"/>
                  </a:cubicBezTo>
                  <a:cubicBezTo>
                    <a:pt x="234" y="40"/>
                    <a:pt x="235" y="41"/>
                    <a:pt x="235" y="42"/>
                  </a:cubicBezTo>
                  <a:cubicBezTo>
                    <a:pt x="236" y="45"/>
                    <a:pt x="236" y="45"/>
                    <a:pt x="236" y="45"/>
                  </a:cubicBezTo>
                  <a:cubicBezTo>
                    <a:pt x="236" y="45"/>
                    <a:pt x="236" y="45"/>
                    <a:pt x="236" y="45"/>
                  </a:cubicBezTo>
                  <a:cubicBezTo>
                    <a:pt x="235" y="45"/>
                    <a:pt x="234" y="46"/>
                    <a:pt x="233" y="47"/>
                  </a:cubicBezTo>
                  <a:cubicBezTo>
                    <a:pt x="232" y="47"/>
                    <a:pt x="231" y="50"/>
                    <a:pt x="231" y="50"/>
                  </a:cubicBezTo>
                  <a:cubicBezTo>
                    <a:pt x="230" y="53"/>
                    <a:pt x="229" y="57"/>
                    <a:pt x="231" y="59"/>
                  </a:cubicBezTo>
                  <a:cubicBezTo>
                    <a:pt x="232" y="63"/>
                    <a:pt x="234" y="59"/>
                    <a:pt x="235" y="62"/>
                  </a:cubicBezTo>
                  <a:cubicBezTo>
                    <a:pt x="236" y="64"/>
                    <a:pt x="234" y="67"/>
                    <a:pt x="234" y="68"/>
                  </a:cubicBezTo>
                  <a:cubicBezTo>
                    <a:pt x="235" y="69"/>
                    <a:pt x="236" y="70"/>
                    <a:pt x="236" y="72"/>
                  </a:cubicBezTo>
                  <a:cubicBezTo>
                    <a:pt x="237" y="73"/>
                    <a:pt x="236" y="75"/>
                    <a:pt x="237" y="76"/>
                  </a:cubicBezTo>
                  <a:cubicBezTo>
                    <a:pt x="238" y="77"/>
                    <a:pt x="239" y="77"/>
                    <a:pt x="239" y="78"/>
                  </a:cubicBezTo>
                  <a:cubicBezTo>
                    <a:pt x="240" y="79"/>
                    <a:pt x="238" y="80"/>
                    <a:pt x="238" y="81"/>
                  </a:cubicBezTo>
                  <a:cubicBezTo>
                    <a:pt x="238" y="84"/>
                    <a:pt x="241" y="85"/>
                    <a:pt x="239" y="89"/>
                  </a:cubicBezTo>
                  <a:cubicBezTo>
                    <a:pt x="238" y="91"/>
                    <a:pt x="239" y="90"/>
                    <a:pt x="240" y="92"/>
                  </a:cubicBezTo>
                  <a:cubicBezTo>
                    <a:pt x="241" y="93"/>
                    <a:pt x="241" y="94"/>
                    <a:pt x="241" y="95"/>
                  </a:cubicBezTo>
                  <a:cubicBezTo>
                    <a:pt x="241" y="97"/>
                    <a:pt x="240" y="99"/>
                    <a:pt x="238" y="100"/>
                  </a:cubicBezTo>
                  <a:cubicBezTo>
                    <a:pt x="235" y="100"/>
                    <a:pt x="236" y="101"/>
                    <a:pt x="234" y="103"/>
                  </a:cubicBezTo>
                  <a:cubicBezTo>
                    <a:pt x="231" y="106"/>
                    <a:pt x="227" y="106"/>
                    <a:pt x="223" y="106"/>
                  </a:cubicBezTo>
                  <a:cubicBezTo>
                    <a:pt x="220" y="106"/>
                    <a:pt x="220" y="106"/>
                    <a:pt x="220" y="109"/>
                  </a:cubicBezTo>
                  <a:cubicBezTo>
                    <a:pt x="220" y="111"/>
                    <a:pt x="219" y="111"/>
                    <a:pt x="219" y="113"/>
                  </a:cubicBezTo>
                  <a:cubicBezTo>
                    <a:pt x="219" y="116"/>
                    <a:pt x="223" y="116"/>
                    <a:pt x="223" y="120"/>
                  </a:cubicBezTo>
                  <a:cubicBezTo>
                    <a:pt x="223" y="122"/>
                    <a:pt x="222" y="124"/>
                    <a:pt x="223" y="125"/>
                  </a:cubicBezTo>
                  <a:cubicBezTo>
                    <a:pt x="228" y="131"/>
                    <a:pt x="228" y="131"/>
                    <a:pt x="228" y="131"/>
                  </a:cubicBezTo>
                  <a:cubicBezTo>
                    <a:pt x="231" y="131"/>
                    <a:pt x="230" y="137"/>
                    <a:pt x="232" y="137"/>
                  </a:cubicBezTo>
                  <a:cubicBezTo>
                    <a:pt x="233" y="137"/>
                    <a:pt x="238" y="137"/>
                    <a:pt x="238" y="136"/>
                  </a:cubicBezTo>
                  <a:cubicBezTo>
                    <a:pt x="238" y="134"/>
                    <a:pt x="239" y="132"/>
                    <a:pt x="239" y="130"/>
                  </a:cubicBezTo>
                  <a:cubicBezTo>
                    <a:pt x="239" y="128"/>
                    <a:pt x="242" y="125"/>
                    <a:pt x="243" y="127"/>
                  </a:cubicBezTo>
                  <a:cubicBezTo>
                    <a:pt x="244" y="127"/>
                    <a:pt x="245" y="128"/>
                    <a:pt x="247" y="128"/>
                  </a:cubicBezTo>
                  <a:cubicBezTo>
                    <a:pt x="248" y="129"/>
                    <a:pt x="249" y="130"/>
                    <a:pt x="251" y="130"/>
                  </a:cubicBezTo>
                  <a:cubicBezTo>
                    <a:pt x="252" y="130"/>
                    <a:pt x="253" y="132"/>
                    <a:pt x="254" y="133"/>
                  </a:cubicBezTo>
                  <a:cubicBezTo>
                    <a:pt x="255" y="135"/>
                    <a:pt x="257" y="134"/>
                    <a:pt x="258" y="136"/>
                  </a:cubicBezTo>
                  <a:cubicBezTo>
                    <a:pt x="259" y="139"/>
                    <a:pt x="258" y="141"/>
                    <a:pt x="257" y="143"/>
                  </a:cubicBezTo>
                  <a:cubicBezTo>
                    <a:pt x="256" y="144"/>
                    <a:pt x="256" y="146"/>
                    <a:pt x="255" y="147"/>
                  </a:cubicBezTo>
                  <a:cubicBezTo>
                    <a:pt x="255" y="148"/>
                    <a:pt x="253" y="153"/>
                    <a:pt x="254" y="154"/>
                  </a:cubicBezTo>
                  <a:cubicBezTo>
                    <a:pt x="254" y="154"/>
                    <a:pt x="257" y="153"/>
                    <a:pt x="258" y="153"/>
                  </a:cubicBezTo>
                  <a:cubicBezTo>
                    <a:pt x="258" y="155"/>
                    <a:pt x="257" y="155"/>
                    <a:pt x="257" y="157"/>
                  </a:cubicBezTo>
                  <a:cubicBezTo>
                    <a:pt x="256" y="158"/>
                    <a:pt x="258" y="159"/>
                    <a:pt x="257" y="160"/>
                  </a:cubicBezTo>
                  <a:cubicBezTo>
                    <a:pt x="257" y="161"/>
                    <a:pt x="255" y="161"/>
                    <a:pt x="255" y="162"/>
                  </a:cubicBezTo>
                  <a:cubicBezTo>
                    <a:pt x="254" y="162"/>
                    <a:pt x="255" y="164"/>
                    <a:pt x="255" y="165"/>
                  </a:cubicBezTo>
                  <a:cubicBezTo>
                    <a:pt x="255" y="167"/>
                    <a:pt x="255" y="170"/>
                    <a:pt x="254" y="171"/>
                  </a:cubicBezTo>
                  <a:cubicBezTo>
                    <a:pt x="254" y="172"/>
                    <a:pt x="252" y="172"/>
                    <a:pt x="252" y="173"/>
                  </a:cubicBezTo>
                  <a:cubicBezTo>
                    <a:pt x="251" y="174"/>
                    <a:pt x="251" y="175"/>
                    <a:pt x="251" y="176"/>
                  </a:cubicBezTo>
                  <a:cubicBezTo>
                    <a:pt x="250" y="178"/>
                    <a:pt x="249" y="178"/>
                    <a:pt x="248" y="179"/>
                  </a:cubicBezTo>
                  <a:cubicBezTo>
                    <a:pt x="246" y="183"/>
                    <a:pt x="253" y="184"/>
                    <a:pt x="255" y="185"/>
                  </a:cubicBezTo>
                  <a:cubicBezTo>
                    <a:pt x="256" y="186"/>
                    <a:pt x="258" y="188"/>
                    <a:pt x="259" y="189"/>
                  </a:cubicBezTo>
                  <a:cubicBezTo>
                    <a:pt x="260" y="192"/>
                    <a:pt x="260" y="192"/>
                    <a:pt x="260" y="192"/>
                  </a:cubicBezTo>
                  <a:cubicBezTo>
                    <a:pt x="260" y="192"/>
                    <a:pt x="260" y="192"/>
                    <a:pt x="260" y="192"/>
                  </a:cubicBezTo>
                  <a:cubicBezTo>
                    <a:pt x="259" y="192"/>
                    <a:pt x="257" y="192"/>
                    <a:pt x="256" y="192"/>
                  </a:cubicBezTo>
                  <a:cubicBezTo>
                    <a:pt x="256" y="192"/>
                    <a:pt x="256" y="190"/>
                    <a:pt x="255" y="190"/>
                  </a:cubicBezTo>
                  <a:cubicBezTo>
                    <a:pt x="251" y="192"/>
                    <a:pt x="252" y="189"/>
                    <a:pt x="250" y="188"/>
                  </a:cubicBezTo>
                  <a:cubicBezTo>
                    <a:pt x="248" y="187"/>
                    <a:pt x="247" y="187"/>
                    <a:pt x="247" y="185"/>
                  </a:cubicBezTo>
                  <a:cubicBezTo>
                    <a:pt x="247" y="185"/>
                    <a:pt x="247" y="183"/>
                    <a:pt x="247" y="183"/>
                  </a:cubicBezTo>
                  <a:cubicBezTo>
                    <a:pt x="247" y="183"/>
                    <a:pt x="247" y="183"/>
                    <a:pt x="247" y="183"/>
                  </a:cubicBezTo>
                  <a:cubicBezTo>
                    <a:pt x="244" y="183"/>
                    <a:pt x="244" y="183"/>
                    <a:pt x="242" y="185"/>
                  </a:cubicBezTo>
                  <a:cubicBezTo>
                    <a:pt x="242" y="185"/>
                    <a:pt x="237" y="183"/>
                    <a:pt x="236" y="183"/>
                  </a:cubicBezTo>
                  <a:cubicBezTo>
                    <a:pt x="233" y="180"/>
                    <a:pt x="234" y="175"/>
                    <a:pt x="228" y="175"/>
                  </a:cubicBezTo>
                  <a:cubicBezTo>
                    <a:pt x="224" y="176"/>
                    <a:pt x="221" y="175"/>
                    <a:pt x="218" y="172"/>
                  </a:cubicBezTo>
                  <a:cubicBezTo>
                    <a:pt x="212" y="172"/>
                    <a:pt x="211" y="171"/>
                    <a:pt x="207" y="168"/>
                  </a:cubicBezTo>
                  <a:cubicBezTo>
                    <a:pt x="204" y="167"/>
                    <a:pt x="199" y="167"/>
                    <a:pt x="199" y="163"/>
                  </a:cubicBezTo>
                  <a:cubicBezTo>
                    <a:pt x="197" y="163"/>
                    <a:pt x="195" y="162"/>
                    <a:pt x="194" y="164"/>
                  </a:cubicBezTo>
                  <a:cubicBezTo>
                    <a:pt x="192" y="165"/>
                    <a:pt x="192" y="168"/>
                    <a:pt x="189" y="167"/>
                  </a:cubicBezTo>
                  <a:cubicBezTo>
                    <a:pt x="188" y="167"/>
                    <a:pt x="186" y="167"/>
                    <a:pt x="185" y="166"/>
                  </a:cubicBezTo>
                  <a:cubicBezTo>
                    <a:pt x="184" y="164"/>
                    <a:pt x="181" y="165"/>
                    <a:pt x="179" y="165"/>
                  </a:cubicBezTo>
                  <a:cubicBezTo>
                    <a:pt x="179" y="165"/>
                    <a:pt x="177" y="164"/>
                    <a:pt x="177" y="164"/>
                  </a:cubicBezTo>
                  <a:cubicBezTo>
                    <a:pt x="176" y="167"/>
                    <a:pt x="178" y="169"/>
                    <a:pt x="176" y="172"/>
                  </a:cubicBezTo>
                  <a:cubicBezTo>
                    <a:pt x="174" y="175"/>
                    <a:pt x="177" y="181"/>
                    <a:pt x="173" y="181"/>
                  </a:cubicBezTo>
                  <a:cubicBezTo>
                    <a:pt x="171" y="181"/>
                    <a:pt x="163" y="174"/>
                    <a:pt x="162" y="172"/>
                  </a:cubicBezTo>
                  <a:cubicBezTo>
                    <a:pt x="162" y="171"/>
                    <a:pt x="160" y="171"/>
                    <a:pt x="159" y="171"/>
                  </a:cubicBezTo>
                  <a:cubicBezTo>
                    <a:pt x="158" y="169"/>
                    <a:pt x="160" y="167"/>
                    <a:pt x="158" y="166"/>
                  </a:cubicBezTo>
                  <a:cubicBezTo>
                    <a:pt x="156" y="165"/>
                    <a:pt x="156" y="164"/>
                    <a:pt x="156" y="162"/>
                  </a:cubicBezTo>
                  <a:cubicBezTo>
                    <a:pt x="156" y="159"/>
                    <a:pt x="151" y="158"/>
                    <a:pt x="149" y="159"/>
                  </a:cubicBezTo>
                  <a:cubicBezTo>
                    <a:pt x="146" y="160"/>
                    <a:pt x="144" y="157"/>
                    <a:pt x="143" y="158"/>
                  </a:cubicBezTo>
                  <a:cubicBezTo>
                    <a:pt x="141" y="160"/>
                    <a:pt x="138" y="162"/>
                    <a:pt x="138" y="157"/>
                  </a:cubicBezTo>
                  <a:cubicBezTo>
                    <a:pt x="138" y="150"/>
                    <a:pt x="131" y="160"/>
                    <a:pt x="127" y="156"/>
                  </a:cubicBezTo>
                  <a:cubicBezTo>
                    <a:pt x="126" y="154"/>
                    <a:pt x="125" y="151"/>
                    <a:pt x="125" y="149"/>
                  </a:cubicBezTo>
                  <a:cubicBezTo>
                    <a:pt x="125" y="144"/>
                    <a:pt x="125" y="144"/>
                    <a:pt x="121" y="143"/>
                  </a:cubicBezTo>
                  <a:cubicBezTo>
                    <a:pt x="118" y="142"/>
                    <a:pt x="118" y="136"/>
                    <a:pt x="116" y="134"/>
                  </a:cubicBezTo>
                  <a:cubicBezTo>
                    <a:pt x="115" y="132"/>
                    <a:pt x="118" y="128"/>
                    <a:pt x="115" y="126"/>
                  </a:cubicBezTo>
                  <a:cubicBezTo>
                    <a:pt x="113" y="123"/>
                    <a:pt x="112" y="121"/>
                    <a:pt x="114" y="119"/>
                  </a:cubicBezTo>
                  <a:cubicBezTo>
                    <a:pt x="114" y="118"/>
                    <a:pt x="113" y="116"/>
                    <a:pt x="112" y="116"/>
                  </a:cubicBezTo>
                  <a:cubicBezTo>
                    <a:pt x="112" y="116"/>
                    <a:pt x="112" y="116"/>
                    <a:pt x="112" y="116"/>
                  </a:cubicBezTo>
                  <a:cubicBezTo>
                    <a:pt x="111" y="116"/>
                    <a:pt x="111" y="116"/>
                    <a:pt x="110" y="116"/>
                  </a:cubicBezTo>
                  <a:cubicBezTo>
                    <a:pt x="110" y="116"/>
                    <a:pt x="110" y="116"/>
                    <a:pt x="110" y="116"/>
                  </a:cubicBezTo>
                  <a:cubicBezTo>
                    <a:pt x="110" y="115"/>
                    <a:pt x="109" y="113"/>
                    <a:pt x="109" y="113"/>
                  </a:cubicBezTo>
                  <a:cubicBezTo>
                    <a:pt x="108" y="112"/>
                    <a:pt x="106" y="115"/>
                    <a:pt x="106" y="115"/>
                  </a:cubicBezTo>
                  <a:cubicBezTo>
                    <a:pt x="104" y="116"/>
                    <a:pt x="103" y="115"/>
                    <a:pt x="102" y="116"/>
                  </a:cubicBezTo>
                  <a:cubicBezTo>
                    <a:pt x="101" y="117"/>
                    <a:pt x="100" y="117"/>
                    <a:pt x="99" y="116"/>
                  </a:cubicBezTo>
                  <a:cubicBezTo>
                    <a:pt x="99" y="116"/>
                    <a:pt x="98" y="116"/>
                    <a:pt x="97" y="116"/>
                  </a:cubicBezTo>
                  <a:cubicBezTo>
                    <a:pt x="96" y="117"/>
                    <a:pt x="93" y="120"/>
                    <a:pt x="93" y="122"/>
                  </a:cubicBezTo>
                  <a:cubicBezTo>
                    <a:pt x="94" y="124"/>
                    <a:pt x="93" y="124"/>
                    <a:pt x="91" y="126"/>
                  </a:cubicBezTo>
                  <a:cubicBezTo>
                    <a:pt x="90" y="127"/>
                    <a:pt x="90" y="125"/>
                    <a:pt x="89" y="125"/>
                  </a:cubicBezTo>
                  <a:cubicBezTo>
                    <a:pt x="87" y="124"/>
                    <a:pt x="86" y="126"/>
                    <a:pt x="86" y="125"/>
                  </a:cubicBezTo>
                  <a:cubicBezTo>
                    <a:pt x="84" y="123"/>
                    <a:pt x="83" y="125"/>
                    <a:pt x="82" y="122"/>
                  </a:cubicBezTo>
                  <a:cubicBezTo>
                    <a:pt x="81" y="120"/>
                    <a:pt x="75" y="122"/>
                    <a:pt x="74" y="123"/>
                  </a:cubicBezTo>
                  <a:cubicBezTo>
                    <a:pt x="74" y="124"/>
                    <a:pt x="72" y="127"/>
                    <a:pt x="71" y="128"/>
                  </a:cubicBezTo>
                  <a:cubicBezTo>
                    <a:pt x="69" y="129"/>
                    <a:pt x="69" y="126"/>
                    <a:pt x="67" y="126"/>
                  </a:cubicBezTo>
                  <a:cubicBezTo>
                    <a:pt x="64" y="125"/>
                    <a:pt x="64" y="127"/>
                    <a:pt x="62" y="128"/>
                  </a:cubicBezTo>
                  <a:cubicBezTo>
                    <a:pt x="61" y="128"/>
                    <a:pt x="59" y="128"/>
                    <a:pt x="58" y="129"/>
                  </a:cubicBezTo>
                  <a:cubicBezTo>
                    <a:pt x="57" y="130"/>
                    <a:pt x="57" y="130"/>
                    <a:pt x="57" y="128"/>
                  </a:cubicBezTo>
                  <a:cubicBezTo>
                    <a:pt x="56" y="127"/>
                    <a:pt x="55" y="126"/>
                    <a:pt x="55" y="124"/>
                  </a:cubicBezTo>
                  <a:cubicBezTo>
                    <a:pt x="57" y="122"/>
                    <a:pt x="56" y="120"/>
                    <a:pt x="55" y="119"/>
                  </a:cubicBezTo>
                  <a:cubicBezTo>
                    <a:pt x="54" y="118"/>
                    <a:pt x="52" y="116"/>
                    <a:pt x="51" y="116"/>
                  </a:cubicBezTo>
                  <a:cubicBezTo>
                    <a:pt x="49" y="116"/>
                    <a:pt x="49" y="116"/>
                    <a:pt x="49" y="115"/>
                  </a:cubicBezTo>
                  <a:cubicBezTo>
                    <a:pt x="49" y="114"/>
                    <a:pt x="50" y="112"/>
                    <a:pt x="49" y="111"/>
                  </a:cubicBezTo>
                  <a:cubicBezTo>
                    <a:pt x="47" y="111"/>
                    <a:pt x="47" y="111"/>
                    <a:pt x="47" y="111"/>
                  </a:cubicBezTo>
                  <a:cubicBezTo>
                    <a:pt x="47" y="112"/>
                    <a:pt x="44" y="113"/>
                    <a:pt x="43" y="113"/>
                  </a:cubicBezTo>
                  <a:cubicBezTo>
                    <a:pt x="42" y="115"/>
                    <a:pt x="42" y="115"/>
                    <a:pt x="42" y="116"/>
                  </a:cubicBezTo>
                  <a:cubicBezTo>
                    <a:pt x="42" y="116"/>
                    <a:pt x="41" y="118"/>
                    <a:pt x="41" y="118"/>
                  </a:cubicBezTo>
                  <a:cubicBezTo>
                    <a:pt x="38" y="120"/>
                    <a:pt x="37" y="116"/>
                    <a:pt x="35" y="119"/>
                  </a:cubicBezTo>
                  <a:cubicBezTo>
                    <a:pt x="34" y="121"/>
                    <a:pt x="33" y="122"/>
                    <a:pt x="32" y="123"/>
                  </a:cubicBezTo>
                  <a:cubicBezTo>
                    <a:pt x="29" y="124"/>
                    <a:pt x="32" y="126"/>
                    <a:pt x="31" y="128"/>
                  </a:cubicBezTo>
                  <a:cubicBezTo>
                    <a:pt x="28" y="134"/>
                    <a:pt x="26" y="126"/>
                    <a:pt x="25" y="126"/>
                  </a:cubicBezTo>
                  <a:cubicBezTo>
                    <a:pt x="24" y="125"/>
                    <a:pt x="23" y="124"/>
                    <a:pt x="23" y="122"/>
                  </a:cubicBezTo>
                  <a:cubicBezTo>
                    <a:pt x="23" y="122"/>
                    <a:pt x="20" y="122"/>
                    <a:pt x="19" y="122"/>
                  </a:cubicBezTo>
                  <a:cubicBezTo>
                    <a:pt x="16" y="123"/>
                    <a:pt x="18" y="121"/>
                    <a:pt x="15" y="121"/>
                  </a:cubicBezTo>
                  <a:cubicBezTo>
                    <a:pt x="13" y="121"/>
                    <a:pt x="9" y="118"/>
                    <a:pt x="9" y="118"/>
                  </a:cubicBezTo>
                  <a:cubicBezTo>
                    <a:pt x="5" y="119"/>
                    <a:pt x="4" y="122"/>
                    <a:pt x="3" y="125"/>
                  </a:cubicBezTo>
                  <a:cubicBezTo>
                    <a:pt x="2" y="126"/>
                    <a:pt x="0" y="126"/>
                    <a:pt x="0" y="127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23"/>
                    <a:pt x="1" y="119"/>
                    <a:pt x="1" y="118"/>
                  </a:cubicBezTo>
                  <a:cubicBezTo>
                    <a:pt x="4" y="116"/>
                    <a:pt x="2" y="109"/>
                    <a:pt x="6" y="108"/>
                  </a:cubicBezTo>
                  <a:cubicBezTo>
                    <a:pt x="8" y="108"/>
                    <a:pt x="14" y="107"/>
                    <a:pt x="12" y="104"/>
                  </a:cubicBezTo>
                  <a:cubicBezTo>
                    <a:pt x="12" y="104"/>
                    <a:pt x="8" y="106"/>
                    <a:pt x="6" y="103"/>
                  </a:cubicBezTo>
                  <a:cubicBezTo>
                    <a:pt x="5" y="101"/>
                    <a:pt x="5" y="96"/>
                    <a:pt x="8" y="95"/>
                  </a:cubicBezTo>
                  <a:cubicBezTo>
                    <a:pt x="10" y="94"/>
                    <a:pt x="8" y="92"/>
                    <a:pt x="10" y="91"/>
                  </a:cubicBezTo>
                  <a:cubicBezTo>
                    <a:pt x="11" y="89"/>
                    <a:pt x="11" y="88"/>
                    <a:pt x="11" y="85"/>
                  </a:cubicBezTo>
                  <a:cubicBezTo>
                    <a:pt x="11" y="84"/>
                    <a:pt x="10" y="83"/>
                    <a:pt x="8" y="82"/>
                  </a:cubicBezTo>
                  <a:cubicBezTo>
                    <a:pt x="6" y="82"/>
                    <a:pt x="5" y="81"/>
                    <a:pt x="3" y="80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5" y="79"/>
                    <a:pt x="6" y="78"/>
                    <a:pt x="7" y="77"/>
                  </a:cubicBezTo>
                  <a:cubicBezTo>
                    <a:pt x="9" y="75"/>
                    <a:pt x="7" y="73"/>
                    <a:pt x="10" y="72"/>
                  </a:cubicBezTo>
                  <a:cubicBezTo>
                    <a:pt x="11" y="71"/>
                    <a:pt x="12" y="70"/>
                    <a:pt x="12" y="69"/>
                  </a:cubicBezTo>
                  <a:cubicBezTo>
                    <a:pt x="12" y="68"/>
                    <a:pt x="14" y="69"/>
                    <a:pt x="14" y="69"/>
                  </a:cubicBezTo>
                  <a:cubicBezTo>
                    <a:pt x="17" y="70"/>
                    <a:pt x="20" y="66"/>
                    <a:pt x="22" y="65"/>
                  </a:cubicBezTo>
                  <a:cubicBezTo>
                    <a:pt x="25" y="65"/>
                    <a:pt x="25" y="60"/>
                    <a:pt x="27" y="60"/>
                  </a:cubicBezTo>
                  <a:cubicBezTo>
                    <a:pt x="27" y="64"/>
                    <a:pt x="27" y="65"/>
                    <a:pt x="31" y="66"/>
                  </a:cubicBezTo>
                  <a:cubicBezTo>
                    <a:pt x="34" y="67"/>
                    <a:pt x="40" y="65"/>
                    <a:pt x="40" y="66"/>
                  </a:cubicBezTo>
                  <a:cubicBezTo>
                    <a:pt x="42" y="69"/>
                    <a:pt x="43" y="69"/>
                    <a:pt x="46" y="69"/>
                  </a:cubicBezTo>
                  <a:cubicBezTo>
                    <a:pt x="48" y="70"/>
                    <a:pt x="49" y="68"/>
                    <a:pt x="51" y="67"/>
                  </a:cubicBezTo>
                  <a:cubicBezTo>
                    <a:pt x="56" y="66"/>
                    <a:pt x="54" y="61"/>
                    <a:pt x="56" y="58"/>
                  </a:cubicBezTo>
                  <a:cubicBezTo>
                    <a:pt x="56" y="58"/>
                    <a:pt x="56" y="55"/>
                    <a:pt x="57" y="56"/>
                  </a:cubicBezTo>
                  <a:cubicBezTo>
                    <a:pt x="59" y="58"/>
                    <a:pt x="62" y="55"/>
                    <a:pt x="62" y="54"/>
                  </a:cubicBezTo>
                  <a:cubicBezTo>
                    <a:pt x="60" y="51"/>
                    <a:pt x="55" y="49"/>
                    <a:pt x="59" y="45"/>
                  </a:cubicBezTo>
                  <a:cubicBezTo>
                    <a:pt x="60" y="45"/>
                    <a:pt x="59" y="42"/>
                    <a:pt x="59" y="41"/>
                  </a:cubicBezTo>
                  <a:cubicBezTo>
                    <a:pt x="63" y="35"/>
                    <a:pt x="63" y="35"/>
                    <a:pt x="63" y="35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6" y="31"/>
                    <a:pt x="65" y="30"/>
                    <a:pt x="67" y="27"/>
                  </a:cubicBezTo>
                  <a:cubicBezTo>
                    <a:pt x="68" y="26"/>
                    <a:pt x="68" y="23"/>
                    <a:pt x="70" y="23"/>
                  </a:cubicBezTo>
                  <a:cubicBezTo>
                    <a:pt x="73" y="23"/>
                    <a:pt x="74" y="21"/>
                    <a:pt x="78" y="21"/>
                  </a:cubicBezTo>
                  <a:cubicBezTo>
                    <a:pt x="81" y="21"/>
                    <a:pt x="83" y="19"/>
                    <a:pt x="84" y="16"/>
                  </a:cubicBezTo>
                  <a:cubicBezTo>
                    <a:pt x="84" y="14"/>
                    <a:pt x="84" y="13"/>
                    <a:pt x="86" y="12"/>
                  </a:cubicBezTo>
                  <a:cubicBezTo>
                    <a:pt x="87" y="11"/>
                    <a:pt x="88" y="11"/>
                    <a:pt x="89" y="9"/>
                  </a:cubicBezTo>
                  <a:cubicBezTo>
                    <a:pt x="89" y="8"/>
                    <a:pt x="88" y="8"/>
                    <a:pt x="88" y="7"/>
                  </a:cubicBezTo>
                  <a:cubicBezTo>
                    <a:pt x="87" y="6"/>
                    <a:pt x="88" y="4"/>
                    <a:pt x="87" y="3"/>
                  </a:cubicBezTo>
                  <a:cubicBezTo>
                    <a:pt x="87" y="2"/>
                    <a:pt x="84" y="2"/>
                    <a:pt x="86" y="0"/>
                  </a:cubicBezTo>
                  <a:cubicBezTo>
                    <a:pt x="88" y="0"/>
                    <a:pt x="88" y="0"/>
                    <a:pt x="88" y="0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7"/>
            <p:cNvSpPr>
              <a:spLocks/>
            </p:cNvSpPr>
            <p:nvPr/>
          </p:nvSpPr>
          <p:spPr bwMode="auto">
            <a:xfrm>
              <a:off x="6092827" y="2041528"/>
              <a:ext cx="615950" cy="1000126"/>
            </a:xfrm>
            <a:custGeom>
              <a:avLst/>
              <a:gdLst>
                <a:gd name="T0" fmla="*/ 97 w 164"/>
                <a:gd name="T1" fmla="*/ 258 h 266"/>
                <a:gd name="T2" fmla="*/ 102 w 164"/>
                <a:gd name="T3" fmla="*/ 249 h 266"/>
                <a:gd name="T4" fmla="*/ 103 w 164"/>
                <a:gd name="T5" fmla="*/ 235 h 266"/>
                <a:gd name="T6" fmla="*/ 107 w 164"/>
                <a:gd name="T7" fmla="*/ 230 h 266"/>
                <a:gd name="T8" fmla="*/ 117 w 164"/>
                <a:gd name="T9" fmla="*/ 227 h 266"/>
                <a:gd name="T10" fmla="*/ 123 w 164"/>
                <a:gd name="T11" fmla="*/ 220 h 266"/>
                <a:gd name="T12" fmla="*/ 136 w 164"/>
                <a:gd name="T13" fmla="*/ 206 h 266"/>
                <a:gd name="T14" fmla="*/ 138 w 164"/>
                <a:gd name="T15" fmla="*/ 200 h 266"/>
                <a:gd name="T16" fmla="*/ 140 w 164"/>
                <a:gd name="T17" fmla="*/ 188 h 266"/>
                <a:gd name="T18" fmla="*/ 147 w 164"/>
                <a:gd name="T19" fmla="*/ 176 h 266"/>
                <a:gd name="T20" fmla="*/ 160 w 164"/>
                <a:gd name="T21" fmla="*/ 169 h 266"/>
                <a:gd name="T22" fmla="*/ 160 w 164"/>
                <a:gd name="T23" fmla="*/ 155 h 266"/>
                <a:gd name="T24" fmla="*/ 149 w 164"/>
                <a:gd name="T25" fmla="*/ 151 h 266"/>
                <a:gd name="T26" fmla="*/ 142 w 164"/>
                <a:gd name="T27" fmla="*/ 146 h 266"/>
                <a:gd name="T28" fmla="*/ 153 w 164"/>
                <a:gd name="T29" fmla="*/ 144 h 266"/>
                <a:gd name="T30" fmla="*/ 163 w 164"/>
                <a:gd name="T31" fmla="*/ 140 h 266"/>
                <a:gd name="T32" fmla="*/ 161 w 164"/>
                <a:gd name="T33" fmla="*/ 134 h 266"/>
                <a:gd name="T34" fmla="*/ 147 w 164"/>
                <a:gd name="T35" fmla="*/ 131 h 266"/>
                <a:gd name="T36" fmla="*/ 122 w 164"/>
                <a:gd name="T37" fmla="*/ 123 h 266"/>
                <a:gd name="T38" fmla="*/ 120 w 164"/>
                <a:gd name="T39" fmla="*/ 92 h 266"/>
                <a:gd name="T40" fmla="*/ 129 w 164"/>
                <a:gd name="T41" fmla="*/ 71 h 266"/>
                <a:gd name="T42" fmla="*/ 148 w 164"/>
                <a:gd name="T43" fmla="*/ 67 h 266"/>
                <a:gd name="T44" fmla="*/ 149 w 164"/>
                <a:gd name="T45" fmla="*/ 37 h 266"/>
                <a:gd name="T46" fmla="*/ 118 w 164"/>
                <a:gd name="T47" fmla="*/ 25 h 266"/>
                <a:gd name="T48" fmla="*/ 87 w 164"/>
                <a:gd name="T49" fmla="*/ 4 h 266"/>
                <a:gd name="T50" fmla="*/ 74 w 164"/>
                <a:gd name="T51" fmla="*/ 0 h 266"/>
                <a:gd name="T52" fmla="*/ 68 w 164"/>
                <a:gd name="T53" fmla="*/ 6 h 266"/>
                <a:gd name="T54" fmla="*/ 62 w 164"/>
                <a:gd name="T55" fmla="*/ 14 h 266"/>
                <a:gd name="T56" fmla="*/ 62 w 164"/>
                <a:gd name="T57" fmla="*/ 22 h 266"/>
                <a:gd name="T58" fmla="*/ 62 w 164"/>
                <a:gd name="T59" fmla="*/ 39 h 266"/>
                <a:gd name="T60" fmla="*/ 62 w 164"/>
                <a:gd name="T61" fmla="*/ 46 h 266"/>
                <a:gd name="T62" fmla="*/ 53 w 164"/>
                <a:gd name="T63" fmla="*/ 51 h 266"/>
                <a:gd name="T64" fmla="*/ 45 w 164"/>
                <a:gd name="T65" fmla="*/ 52 h 266"/>
                <a:gd name="T66" fmla="*/ 43 w 164"/>
                <a:gd name="T67" fmla="*/ 56 h 266"/>
                <a:gd name="T68" fmla="*/ 43 w 164"/>
                <a:gd name="T69" fmla="*/ 61 h 266"/>
                <a:gd name="T70" fmla="*/ 30 w 164"/>
                <a:gd name="T71" fmla="*/ 63 h 266"/>
                <a:gd name="T72" fmla="*/ 22 w 164"/>
                <a:gd name="T73" fmla="*/ 63 h 266"/>
                <a:gd name="T74" fmla="*/ 14 w 164"/>
                <a:gd name="T75" fmla="*/ 68 h 266"/>
                <a:gd name="T76" fmla="*/ 13 w 164"/>
                <a:gd name="T77" fmla="*/ 74 h 266"/>
                <a:gd name="T78" fmla="*/ 14 w 164"/>
                <a:gd name="T79" fmla="*/ 84 h 266"/>
                <a:gd name="T80" fmla="*/ 9 w 164"/>
                <a:gd name="T81" fmla="*/ 94 h 266"/>
                <a:gd name="T82" fmla="*/ 9 w 164"/>
                <a:gd name="T83" fmla="*/ 102 h 266"/>
                <a:gd name="T84" fmla="*/ 2 w 164"/>
                <a:gd name="T85" fmla="*/ 132 h 266"/>
                <a:gd name="T86" fmla="*/ 8 w 164"/>
                <a:gd name="T87" fmla="*/ 145 h 266"/>
                <a:gd name="T88" fmla="*/ 10 w 164"/>
                <a:gd name="T89" fmla="*/ 157 h 266"/>
                <a:gd name="T90" fmla="*/ 21 w 164"/>
                <a:gd name="T91" fmla="*/ 174 h 266"/>
                <a:gd name="T92" fmla="*/ 30 w 164"/>
                <a:gd name="T93" fmla="*/ 180 h 266"/>
                <a:gd name="T94" fmla="*/ 32 w 164"/>
                <a:gd name="T95" fmla="*/ 187 h 266"/>
                <a:gd name="T96" fmla="*/ 30 w 164"/>
                <a:gd name="T97" fmla="*/ 190 h 266"/>
                <a:gd name="T98" fmla="*/ 34 w 164"/>
                <a:gd name="T99" fmla="*/ 205 h 266"/>
                <a:gd name="T100" fmla="*/ 34 w 164"/>
                <a:gd name="T101" fmla="*/ 215 h 266"/>
                <a:gd name="T102" fmla="*/ 39 w 164"/>
                <a:gd name="T103" fmla="*/ 228 h 266"/>
                <a:gd name="T104" fmla="*/ 42 w 164"/>
                <a:gd name="T105" fmla="*/ 236 h 266"/>
                <a:gd name="T106" fmla="*/ 61 w 164"/>
                <a:gd name="T107" fmla="*/ 252 h 266"/>
                <a:gd name="T108" fmla="*/ 70 w 164"/>
                <a:gd name="T109" fmla="*/ 253 h 266"/>
                <a:gd name="T110" fmla="*/ 73 w 164"/>
                <a:gd name="T111" fmla="*/ 257 h 266"/>
                <a:gd name="T112" fmla="*/ 86 w 164"/>
                <a:gd name="T113" fmla="*/ 264 h 266"/>
                <a:gd name="T114" fmla="*/ 87 w 164"/>
                <a:gd name="T115" fmla="*/ 263 h 266"/>
                <a:gd name="T116" fmla="*/ 91 w 164"/>
                <a:gd name="T117" fmla="*/ 266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4" h="266">
                  <a:moveTo>
                    <a:pt x="91" y="266"/>
                  </a:moveTo>
                  <a:cubicBezTo>
                    <a:pt x="94" y="263"/>
                    <a:pt x="95" y="262"/>
                    <a:pt x="97" y="258"/>
                  </a:cubicBezTo>
                  <a:cubicBezTo>
                    <a:pt x="97" y="256"/>
                    <a:pt x="99" y="256"/>
                    <a:pt x="100" y="253"/>
                  </a:cubicBezTo>
                  <a:cubicBezTo>
                    <a:pt x="100" y="251"/>
                    <a:pt x="100" y="251"/>
                    <a:pt x="102" y="249"/>
                  </a:cubicBezTo>
                  <a:cubicBezTo>
                    <a:pt x="102" y="249"/>
                    <a:pt x="103" y="248"/>
                    <a:pt x="104" y="247"/>
                  </a:cubicBezTo>
                  <a:cubicBezTo>
                    <a:pt x="108" y="243"/>
                    <a:pt x="108" y="238"/>
                    <a:pt x="103" y="235"/>
                  </a:cubicBezTo>
                  <a:cubicBezTo>
                    <a:pt x="103" y="233"/>
                    <a:pt x="103" y="231"/>
                    <a:pt x="104" y="229"/>
                  </a:cubicBezTo>
                  <a:cubicBezTo>
                    <a:pt x="105" y="229"/>
                    <a:pt x="106" y="229"/>
                    <a:pt x="107" y="230"/>
                  </a:cubicBezTo>
                  <a:cubicBezTo>
                    <a:pt x="110" y="232"/>
                    <a:pt x="110" y="231"/>
                    <a:pt x="110" y="228"/>
                  </a:cubicBezTo>
                  <a:cubicBezTo>
                    <a:pt x="111" y="221"/>
                    <a:pt x="116" y="228"/>
                    <a:pt x="117" y="227"/>
                  </a:cubicBezTo>
                  <a:cubicBezTo>
                    <a:pt x="119" y="226"/>
                    <a:pt x="119" y="225"/>
                    <a:pt x="120" y="223"/>
                  </a:cubicBezTo>
                  <a:cubicBezTo>
                    <a:pt x="121" y="223"/>
                    <a:pt x="123" y="221"/>
                    <a:pt x="123" y="220"/>
                  </a:cubicBezTo>
                  <a:cubicBezTo>
                    <a:pt x="121" y="210"/>
                    <a:pt x="132" y="215"/>
                    <a:pt x="132" y="209"/>
                  </a:cubicBezTo>
                  <a:cubicBezTo>
                    <a:pt x="132" y="204"/>
                    <a:pt x="134" y="209"/>
                    <a:pt x="136" y="206"/>
                  </a:cubicBezTo>
                  <a:cubicBezTo>
                    <a:pt x="137" y="206"/>
                    <a:pt x="136" y="204"/>
                    <a:pt x="137" y="204"/>
                  </a:cubicBezTo>
                  <a:cubicBezTo>
                    <a:pt x="139" y="203"/>
                    <a:pt x="138" y="202"/>
                    <a:pt x="138" y="200"/>
                  </a:cubicBezTo>
                  <a:cubicBezTo>
                    <a:pt x="139" y="198"/>
                    <a:pt x="138" y="195"/>
                    <a:pt x="138" y="192"/>
                  </a:cubicBezTo>
                  <a:cubicBezTo>
                    <a:pt x="139" y="192"/>
                    <a:pt x="141" y="189"/>
                    <a:pt x="140" y="188"/>
                  </a:cubicBezTo>
                  <a:cubicBezTo>
                    <a:pt x="138" y="187"/>
                    <a:pt x="139" y="182"/>
                    <a:pt x="140" y="179"/>
                  </a:cubicBezTo>
                  <a:cubicBezTo>
                    <a:pt x="141" y="176"/>
                    <a:pt x="144" y="177"/>
                    <a:pt x="147" y="176"/>
                  </a:cubicBezTo>
                  <a:cubicBezTo>
                    <a:pt x="148" y="176"/>
                    <a:pt x="154" y="166"/>
                    <a:pt x="155" y="169"/>
                  </a:cubicBezTo>
                  <a:cubicBezTo>
                    <a:pt x="156" y="171"/>
                    <a:pt x="158" y="169"/>
                    <a:pt x="160" y="169"/>
                  </a:cubicBezTo>
                  <a:cubicBezTo>
                    <a:pt x="164" y="168"/>
                    <a:pt x="162" y="167"/>
                    <a:pt x="163" y="164"/>
                  </a:cubicBezTo>
                  <a:cubicBezTo>
                    <a:pt x="163" y="162"/>
                    <a:pt x="162" y="156"/>
                    <a:pt x="160" y="155"/>
                  </a:cubicBezTo>
                  <a:cubicBezTo>
                    <a:pt x="159" y="153"/>
                    <a:pt x="157" y="154"/>
                    <a:pt x="155" y="153"/>
                  </a:cubicBezTo>
                  <a:cubicBezTo>
                    <a:pt x="153" y="153"/>
                    <a:pt x="149" y="153"/>
                    <a:pt x="149" y="151"/>
                  </a:cubicBezTo>
                  <a:cubicBezTo>
                    <a:pt x="149" y="148"/>
                    <a:pt x="148" y="150"/>
                    <a:pt x="146" y="149"/>
                  </a:cubicBezTo>
                  <a:cubicBezTo>
                    <a:pt x="144" y="148"/>
                    <a:pt x="143" y="148"/>
                    <a:pt x="142" y="146"/>
                  </a:cubicBezTo>
                  <a:cubicBezTo>
                    <a:pt x="141" y="144"/>
                    <a:pt x="147" y="140"/>
                    <a:pt x="149" y="140"/>
                  </a:cubicBezTo>
                  <a:cubicBezTo>
                    <a:pt x="150" y="140"/>
                    <a:pt x="150" y="144"/>
                    <a:pt x="153" y="144"/>
                  </a:cubicBezTo>
                  <a:cubicBezTo>
                    <a:pt x="154" y="143"/>
                    <a:pt x="155" y="141"/>
                    <a:pt x="156" y="141"/>
                  </a:cubicBezTo>
                  <a:cubicBezTo>
                    <a:pt x="158" y="141"/>
                    <a:pt x="164" y="144"/>
                    <a:pt x="163" y="140"/>
                  </a:cubicBezTo>
                  <a:cubicBezTo>
                    <a:pt x="162" y="139"/>
                    <a:pt x="161" y="139"/>
                    <a:pt x="160" y="139"/>
                  </a:cubicBezTo>
                  <a:cubicBezTo>
                    <a:pt x="159" y="138"/>
                    <a:pt x="161" y="135"/>
                    <a:pt x="161" y="134"/>
                  </a:cubicBezTo>
                  <a:cubicBezTo>
                    <a:pt x="161" y="134"/>
                    <a:pt x="161" y="134"/>
                    <a:pt x="161" y="134"/>
                  </a:cubicBezTo>
                  <a:cubicBezTo>
                    <a:pt x="156" y="133"/>
                    <a:pt x="151" y="133"/>
                    <a:pt x="147" y="131"/>
                  </a:cubicBezTo>
                  <a:cubicBezTo>
                    <a:pt x="141" y="130"/>
                    <a:pt x="137" y="126"/>
                    <a:pt x="131" y="125"/>
                  </a:cubicBezTo>
                  <a:cubicBezTo>
                    <a:pt x="127" y="124"/>
                    <a:pt x="125" y="125"/>
                    <a:pt x="122" y="123"/>
                  </a:cubicBezTo>
                  <a:cubicBezTo>
                    <a:pt x="119" y="121"/>
                    <a:pt x="114" y="114"/>
                    <a:pt x="114" y="111"/>
                  </a:cubicBezTo>
                  <a:cubicBezTo>
                    <a:pt x="113" y="103"/>
                    <a:pt x="117" y="99"/>
                    <a:pt x="120" y="92"/>
                  </a:cubicBezTo>
                  <a:cubicBezTo>
                    <a:pt x="122" y="86"/>
                    <a:pt x="120" y="78"/>
                    <a:pt x="125" y="74"/>
                  </a:cubicBezTo>
                  <a:cubicBezTo>
                    <a:pt x="126" y="73"/>
                    <a:pt x="128" y="72"/>
                    <a:pt x="129" y="71"/>
                  </a:cubicBezTo>
                  <a:cubicBezTo>
                    <a:pt x="132" y="69"/>
                    <a:pt x="135" y="68"/>
                    <a:pt x="139" y="67"/>
                  </a:cubicBezTo>
                  <a:cubicBezTo>
                    <a:pt x="142" y="67"/>
                    <a:pt x="145" y="68"/>
                    <a:pt x="148" y="67"/>
                  </a:cubicBezTo>
                  <a:cubicBezTo>
                    <a:pt x="153" y="65"/>
                    <a:pt x="155" y="62"/>
                    <a:pt x="158" y="58"/>
                  </a:cubicBezTo>
                  <a:cubicBezTo>
                    <a:pt x="163" y="48"/>
                    <a:pt x="161" y="40"/>
                    <a:pt x="149" y="37"/>
                  </a:cubicBezTo>
                  <a:cubicBezTo>
                    <a:pt x="145" y="36"/>
                    <a:pt x="132" y="37"/>
                    <a:pt x="129" y="34"/>
                  </a:cubicBezTo>
                  <a:cubicBezTo>
                    <a:pt x="126" y="31"/>
                    <a:pt x="122" y="28"/>
                    <a:pt x="118" y="25"/>
                  </a:cubicBezTo>
                  <a:cubicBezTo>
                    <a:pt x="116" y="22"/>
                    <a:pt x="110" y="21"/>
                    <a:pt x="106" y="19"/>
                  </a:cubicBezTo>
                  <a:cubicBezTo>
                    <a:pt x="101" y="15"/>
                    <a:pt x="94" y="4"/>
                    <a:pt x="87" y="4"/>
                  </a:cubicBezTo>
                  <a:cubicBezTo>
                    <a:pt x="81" y="4"/>
                    <a:pt x="77" y="5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0" y="3"/>
                    <a:pt x="69" y="4"/>
                    <a:pt x="68" y="6"/>
                  </a:cubicBezTo>
                  <a:cubicBezTo>
                    <a:pt x="67" y="9"/>
                    <a:pt x="67" y="13"/>
                    <a:pt x="62" y="14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2" y="16"/>
                    <a:pt x="60" y="16"/>
                    <a:pt x="63" y="18"/>
                  </a:cubicBezTo>
                  <a:cubicBezTo>
                    <a:pt x="64" y="20"/>
                    <a:pt x="64" y="21"/>
                    <a:pt x="62" y="22"/>
                  </a:cubicBezTo>
                  <a:cubicBezTo>
                    <a:pt x="61" y="25"/>
                    <a:pt x="60" y="30"/>
                    <a:pt x="60" y="34"/>
                  </a:cubicBezTo>
                  <a:cubicBezTo>
                    <a:pt x="60" y="35"/>
                    <a:pt x="63" y="38"/>
                    <a:pt x="62" y="39"/>
                  </a:cubicBezTo>
                  <a:cubicBezTo>
                    <a:pt x="61" y="40"/>
                    <a:pt x="61" y="42"/>
                    <a:pt x="61" y="44"/>
                  </a:cubicBezTo>
                  <a:cubicBezTo>
                    <a:pt x="63" y="44"/>
                    <a:pt x="63" y="45"/>
                    <a:pt x="62" y="46"/>
                  </a:cubicBezTo>
                  <a:cubicBezTo>
                    <a:pt x="62" y="51"/>
                    <a:pt x="57" y="48"/>
                    <a:pt x="55" y="49"/>
                  </a:cubicBezTo>
                  <a:cubicBezTo>
                    <a:pt x="53" y="49"/>
                    <a:pt x="54" y="50"/>
                    <a:pt x="53" y="51"/>
                  </a:cubicBezTo>
                  <a:cubicBezTo>
                    <a:pt x="53" y="52"/>
                    <a:pt x="51" y="51"/>
                    <a:pt x="51" y="51"/>
                  </a:cubicBezTo>
                  <a:cubicBezTo>
                    <a:pt x="48" y="51"/>
                    <a:pt x="48" y="52"/>
                    <a:pt x="45" y="52"/>
                  </a:cubicBezTo>
                  <a:cubicBezTo>
                    <a:pt x="44" y="52"/>
                    <a:pt x="41" y="52"/>
                    <a:pt x="42" y="54"/>
                  </a:cubicBezTo>
                  <a:cubicBezTo>
                    <a:pt x="42" y="55"/>
                    <a:pt x="43" y="55"/>
                    <a:pt x="43" y="56"/>
                  </a:cubicBezTo>
                  <a:cubicBezTo>
                    <a:pt x="43" y="58"/>
                    <a:pt x="43" y="57"/>
                    <a:pt x="44" y="58"/>
                  </a:cubicBezTo>
                  <a:cubicBezTo>
                    <a:pt x="44" y="59"/>
                    <a:pt x="43" y="60"/>
                    <a:pt x="43" y="61"/>
                  </a:cubicBezTo>
                  <a:cubicBezTo>
                    <a:pt x="42" y="63"/>
                    <a:pt x="38" y="63"/>
                    <a:pt x="37" y="63"/>
                  </a:cubicBezTo>
                  <a:cubicBezTo>
                    <a:pt x="35" y="63"/>
                    <a:pt x="32" y="63"/>
                    <a:pt x="30" y="63"/>
                  </a:cubicBezTo>
                  <a:cubicBezTo>
                    <a:pt x="28" y="63"/>
                    <a:pt x="26" y="64"/>
                    <a:pt x="25" y="63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20" y="63"/>
                    <a:pt x="22" y="66"/>
                    <a:pt x="19" y="66"/>
                  </a:cubicBezTo>
                  <a:cubicBezTo>
                    <a:pt x="18" y="67"/>
                    <a:pt x="16" y="67"/>
                    <a:pt x="14" y="68"/>
                  </a:cubicBezTo>
                  <a:cubicBezTo>
                    <a:pt x="14" y="70"/>
                    <a:pt x="13" y="69"/>
                    <a:pt x="15" y="71"/>
                  </a:cubicBezTo>
                  <a:cubicBezTo>
                    <a:pt x="16" y="71"/>
                    <a:pt x="13" y="73"/>
                    <a:pt x="13" y="74"/>
                  </a:cubicBezTo>
                  <a:cubicBezTo>
                    <a:pt x="13" y="75"/>
                    <a:pt x="14" y="77"/>
                    <a:pt x="14" y="78"/>
                  </a:cubicBezTo>
                  <a:cubicBezTo>
                    <a:pt x="14" y="79"/>
                    <a:pt x="14" y="83"/>
                    <a:pt x="14" y="84"/>
                  </a:cubicBezTo>
                  <a:cubicBezTo>
                    <a:pt x="12" y="86"/>
                    <a:pt x="13" y="87"/>
                    <a:pt x="13" y="89"/>
                  </a:cubicBezTo>
                  <a:cubicBezTo>
                    <a:pt x="11" y="91"/>
                    <a:pt x="9" y="92"/>
                    <a:pt x="9" y="94"/>
                  </a:cubicBezTo>
                  <a:cubicBezTo>
                    <a:pt x="8" y="96"/>
                    <a:pt x="9" y="96"/>
                    <a:pt x="10" y="98"/>
                  </a:cubicBezTo>
                  <a:cubicBezTo>
                    <a:pt x="10" y="99"/>
                    <a:pt x="9" y="101"/>
                    <a:pt x="9" y="102"/>
                  </a:cubicBezTo>
                  <a:cubicBezTo>
                    <a:pt x="10" y="109"/>
                    <a:pt x="7" y="118"/>
                    <a:pt x="3" y="124"/>
                  </a:cubicBezTo>
                  <a:cubicBezTo>
                    <a:pt x="2" y="127"/>
                    <a:pt x="0" y="129"/>
                    <a:pt x="2" y="132"/>
                  </a:cubicBezTo>
                  <a:cubicBezTo>
                    <a:pt x="3" y="133"/>
                    <a:pt x="3" y="136"/>
                    <a:pt x="5" y="138"/>
                  </a:cubicBezTo>
                  <a:cubicBezTo>
                    <a:pt x="6" y="140"/>
                    <a:pt x="7" y="142"/>
                    <a:pt x="8" y="145"/>
                  </a:cubicBezTo>
                  <a:cubicBezTo>
                    <a:pt x="10" y="147"/>
                    <a:pt x="12" y="146"/>
                    <a:pt x="12" y="149"/>
                  </a:cubicBezTo>
                  <a:cubicBezTo>
                    <a:pt x="12" y="151"/>
                    <a:pt x="10" y="154"/>
                    <a:pt x="10" y="157"/>
                  </a:cubicBezTo>
                  <a:cubicBezTo>
                    <a:pt x="15" y="158"/>
                    <a:pt x="11" y="174"/>
                    <a:pt x="21" y="174"/>
                  </a:cubicBezTo>
                  <a:cubicBezTo>
                    <a:pt x="21" y="174"/>
                    <a:pt x="21" y="174"/>
                    <a:pt x="21" y="174"/>
                  </a:cubicBezTo>
                  <a:cubicBezTo>
                    <a:pt x="23" y="179"/>
                    <a:pt x="25" y="178"/>
                    <a:pt x="30" y="179"/>
                  </a:cubicBezTo>
                  <a:cubicBezTo>
                    <a:pt x="30" y="180"/>
                    <a:pt x="30" y="180"/>
                    <a:pt x="30" y="180"/>
                  </a:cubicBezTo>
                  <a:cubicBezTo>
                    <a:pt x="31" y="180"/>
                    <a:pt x="33" y="186"/>
                    <a:pt x="33" y="187"/>
                  </a:cubicBezTo>
                  <a:cubicBezTo>
                    <a:pt x="32" y="187"/>
                    <a:pt x="32" y="187"/>
                    <a:pt x="32" y="187"/>
                  </a:cubicBezTo>
                  <a:cubicBezTo>
                    <a:pt x="32" y="187"/>
                    <a:pt x="32" y="187"/>
                    <a:pt x="32" y="188"/>
                  </a:cubicBezTo>
                  <a:cubicBezTo>
                    <a:pt x="32" y="188"/>
                    <a:pt x="30" y="190"/>
                    <a:pt x="30" y="190"/>
                  </a:cubicBezTo>
                  <a:cubicBezTo>
                    <a:pt x="33" y="191"/>
                    <a:pt x="34" y="197"/>
                    <a:pt x="32" y="199"/>
                  </a:cubicBezTo>
                  <a:cubicBezTo>
                    <a:pt x="29" y="202"/>
                    <a:pt x="35" y="202"/>
                    <a:pt x="34" y="205"/>
                  </a:cubicBezTo>
                  <a:cubicBezTo>
                    <a:pt x="33" y="207"/>
                    <a:pt x="31" y="207"/>
                    <a:pt x="32" y="210"/>
                  </a:cubicBezTo>
                  <a:cubicBezTo>
                    <a:pt x="32" y="212"/>
                    <a:pt x="32" y="213"/>
                    <a:pt x="34" y="215"/>
                  </a:cubicBezTo>
                  <a:cubicBezTo>
                    <a:pt x="35" y="217"/>
                    <a:pt x="35" y="216"/>
                    <a:pt x="35" y="220"/>
                  </a:cubicBezTo>
                  <a:cubicBezTo>
                    <a:pt x="35" y="223"/>
                    <a:pt x="37" y="225"/>
                    <a:pt x="39" y="228"/>
                  </a:cubicBezTo>
                  <a:cubicBezTo>
                    <a:pt x="40" y="231"/>
                    <a:pt x="40" y="232"/>
                    <a:pt x="40" y="235"/>
                  </a:cubicBezTo>
                  <a:cubicBezTo>
                    <a:pt x="41" y="235"/>
                    <a:pt x="41" y="236"/>
                    <a:pt x="42" y="236"/>
                  </a:cubicBezTo>
                  <a:cubicBezTo>
                    <a:pt x="42" y="243"/>
                    <a:pt x="48" y="242"/>
                    <a:pt x="53" y="242"/>
                  </a:cubicBezTo>
                  <a:cubicBezTo>
                    <a:pt x="54" y="246"/>
                    <a:pt x="57" y="251"/>
                    <a:pt x="61" y="252"/>
                  </a:cubicBezTo>
                  <a:cubicBezTo>
                    <a:pt x="64" y="253"/>
                    <a:pt x="66" y="251"/>
                    <a:pt x="67" y="251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3" y="254"/>
                    <a:pt x="73" y="254"/>
                    <a:pt x="73" y="254"/>
                  </a:cubicBezTo>
                  <a:cubicBezTo>
                    <a:pt x="73" y="257"/>
                    <a:pt x="73" y="257"/>
                    <a:pt x="73" y="257"/>
                  </a:cubicBezTo>
                  <a:cubicBezTo>
                    <a:pt x="73" y="263"/>
                    <a:pt x="79" y="264"/>
                    <a:pt x="84" y="264"/>
                  </a:cubicBezTo>
                  <a:cubicBezTo>
                    <a:pt x="85" y="264"/>
                    <a:pt x="86" y="264"/>
                    <a:pt x="86" y="264"/>
                  </a:cubicBezTo>
                  <a:cubicBezTo>
                    <a:pt x="87" y="263"/>
                    <a:pt x="87" y="263"/>
                    <a:pt x="87" y="263"/>
                  </a:cubicBezTo>
                  <a:cubicBezTo>
                    <a:pt x="87" y="263"/>
                    <a:pt x="87" y="263"/>
                    <a:pt x="87" y="263"/>
                  </a:cubicBezTo>
                  <a:cubicBezTo>
                    <a:pt x="87" y="264"/>
                    <a:pt x="87" y="264"/>
                    <a:pt x="87" y="264"/>
                  </a:cubicBezTo>
                  <a:cubicBezTo>
                    <a:pt x="88" y="265"/>
                    <a:pt x="89" y="266"/>
                    <a:pt x="91" y="266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8"/>
            <p:cNvSpPr>
              <a:spLocks/>
            </p:cNvSpPr>
            <p:nvPr/>
          </p:nvSpPr>
          <p:spPr bwMode="auto">
            <a:xfrm>
              <a:off x="6092827" y="2041528"/>
              <a:ext cx="615950" cy="1000126"/>
            </a:xfrm>
            <a:custGeom>
              <a:avLst/>
              <a:gdLst>
                <a:gd name="T0" fmla="*/ 97 w 164"/>
                <a:gd name="T1" fmla="*/ 258 h 266"/>
                <a:gd name="T2" fmla="*/ 102 w 164"/>
                <a:gd name="T3" fmla="*/ 249 h 266"/>
                <a:gd name="T4" fmla="*/ 103 w 164"/>
                <a:gd name="T5" fmla="*/ 235 h 266"/>
                <a:gd name="T6" fmla="*/ 107 w 164"/>
                <a:gd name="T7" fmla="*/ 230 h 266"/>
                <a:gd name="T8" fmla="*/ 117 w 164"/>
                <a:gd name="T9" fmla="*/ 227 h 266"/>
                <a:gd name="T10" fmla="*/ 123 w 164"/>
                <a:gd name="T11" fmla="*/ 220 h 266"/>
                <a:gd name="T12" fmla="*/ 136 w 164"/>
                <a:gd name="T13" fmla="*/ 206 h 266"/>
                <a:gd name="T14" fmla="*/ 138 w 164"/>
                <a:gd name="T15" fmla="*/ 200 h 266"/>
                <a:gd name="T16" fmla="*/ 140 w 164"/>
                <a:gd name="T17" fmla="*/ 188 h 266"/>
                <a:gd name="T18" fmla="*/ 147 w 164"/>
                <a:gd name="T19" fmla="*/ 176 h 266"/>
                <a:gd name="T20" fmla="*/ 160 w 164"/>
                <a:gd name="T21" fmla="*/ 169 h 266"/>
                <a:gd name="T22" fmla="*/ 160 w 164"/>
                <a:gd name="T23" fmla="*/ 155 h 266"/>
                <a:gd name="T24" fmla="*/ 149 w 164"/>
                <a:gd name="T25" fmla="*/ 151 h 266"/>
                <a:gd name="T26" fmla="*/ 142 w 164"/>
                <a:gd name="T27" fmla="*/ 146 h 266"/>
                <a:gd name="T28" fmla="*/ 153 w 164"/>
                <a:gd name="T29" fmla="*/ 144 h 266"/>
                <a:gd name="T30" fmla="*/ 163 w 164"/>
                <a:gd name="T31" fmla="*/ 140 h 266"/>
                <a:gd name="T32" fmla="*/ 161 w 164"/>
                <a:gd name="T33" fmla="*/ 134 h 266"/>
                <a:gd name="T34" fmla="*/ 147 w 164"/>
                <a:gd name="T35" fmla="*/ 131 h 266"/>
                <a:gd name="T36" fmla="*/ 122 w 164"/>
                <a:gd name="T37" fmla="*/ 123 h 266"/>
                <a:gd name="T38" fmla="*/ 120 w 164"/>
                <a:gd name="T39" fmla="*/ 92 h 266"/>
                <a:gd name="T40" fmla="*/ 129 w 164"/>
                <a:gd name="T41" fmla="*/ 71 h 266"/>
                <a:gd name="T42" fmla="*/ 148 w 164"/>
                <a:gd name="T43" fmla="*/ 67 h 266"/>
                <a:gd name="T44" fmla="*/ 149 w 164"/>
                <a:gd name="T45" fmla="*/ 37 h 266"/>
                <a:gd name="T46" fmla="*/ 118 w 164"/>
                <a:gd name="T47" fmla="*/ 25 h 266"/>
                <a:gd name="T48" fmla="*/ 87 w 164"/>
                <a:gd name="T49" fmla="*/ 4 h 266"/>
                <a:gd name="T50" fmla="*/ 74 w 164"/>
                <a:gd name="T51" fmla="*/ 0 h 266"/>
                <a:gd name="T52" fmla="*/ 68 w 164"/>
                <a:gd name="T53" fmla="*/ 6 h 266"/>
                <a:gd name="T54" fmla="*/ 62 w 164"/>
                <a:gd name="T55" fmla="*/ 14 h 266"/>
                <a:gd name="T56" fmla="*/ 62 w 164"/>
                <a:gd name="T57" fmla="*/ 22 h 266"/>
                <a:gd name="T58" fmla="*/ 62 w 164"/>
                <a:gd name="T59" fmla="*/ 39 h 266"/>
                <a:gd name="T60" fmla="*/ 62 w 164"/>
                <a:gd name="T61" fmla="*/ 46 h 266"/>
                <a:gd name="T62" fmla="*/ 53 w 164"/>
                <a:gd name="T63" fmla="*/ 51 h 266"/>
                <a:gd name="T64" fmla="*/ 45 w 164"/>
                <a:gd name="T65" fmla="*/ 52 h 266"/>
                <a:gd name="T66" fmla="*/ 43 w 164"/>
                <a:gd name="T67" fmla="*/ 56 h 266"/>
                <a:gd name="T68" fmla="*/ 43 w 164"/>
                <a:gd name="T69" fmla="*/ 61 h 266"/>
                <a:gd name="T70" fmla="*/ 30 w 164"/>
                <a:gd name="T71" fmla="*/ 63 h 266"/>
                <a:gd name="T72" fmla="*/ 22 w 164"/>
                <a:gd name="T73" fmla="*/ 63 h 266"/>
                <a:gd name="T74" fmla="*/ 14 w 164"/>
                <a:gd name="T75" fmla="*/ 68 h 266"/>
                <a:gd name="T76" fmla="*/ 13 w 164"/>
                <a:gd name="T77" fmla="*/ 74 h 266"/>
                <a:gd name="T78" fmla="*/ 14 w 164"/>
                <a:gd name="T79" fmla="*/ 84 h 266"/>
                <a:gd name="T80" fmla="*/ 9 w 164"/>
                <a:gd name="T81" fmla="*/ 94 h 266"/>
                <a:gd name="T82" fmla="*/ 9 w 164"/>
                <a:gd name="T83" fmla="*/ 102 h 266"/>
                <a:gd name="T84" fmla="*/ 2 w 164"/>
                <a:gd name="T85" fmla="*/ 132 h 266"/>
                <a:gd name="T86" fmla="*/ 8 w 164"/>
                <a:gd name="T87" fmla="*/ 145 h 266"/>
                <a:gd name="T88" fmla="*/ 10 w 164"/>
                <a:gd name="T89" fmla="*/ 157 h 266"/>
                <a:gd name="T90" fmla="*/ 21 w 164"/>
                <a:gd name="T91" fmla="*/ 174 h 266"/>
                <a:gd name="T92" fmla="*/ 30 w 164"/>
                <a:gd name="T93" fmla="*/ 180 h 266"/>
                <a:gd name="T94" fmla="*/ 32 w 164"/>
                <a:gd name="T95" fmla="*/ 187 h 266"/>
                <a:gd name="T96" fmla="*/ 30 w 164"/>
                <a:gd name="T97" fmla="*/ 190 h 266"/>
                <a:gd name="T98" fmla="*/ 34 w 164"/>
                <a:gd name="T99" fmla="*/ 205 h 266"/>
                <a:gd name="T100" fmla="*/ 34 w 164"/>
                <a:gd name="T101" fmla="*/ 215 h 266"/>
                <a:gd name="T102" fmla="*/ 39 w 164"/>
                <a:gd name="T103" fmla="*/ 228 h 266"/>
                <a:gd name="T104" fmla="*/ 42 w 164"/>
                <a:gd name="T105" fmla="*/ 236 h 266"/>
                <a:gd name="T106" fmla="*/ 61 w 164"/>
                <a:gd name="T107" fmla="*/ 252 h 266"/>
                <a:gd name="T108" fmla="*/ 70 w 164"/>
                <a:gd name="T109" fmla="*/ 253 h 266"/>
                <a:gd name="T110" fmla="*/ 73 w 164"/>
                <a:gd name="T111" fmla="*/ 257 h 266"/>
                <a:gd name="T112" fmla="*/ 86 w 164"/>
                <a:gd name="T113" fmla="*/ 264 h 266"/>
                <a:gd name="T114" fmla="*/ 87 w 164"/>
                <a:gd name="T115" fmla="*/ 263 h 266"/>
                <a:gd name="T116" fmla="*/ 91 w 164"/>
                <a:gd name="T117" fmla="*/ 266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4" h="266">
                  <a:moveTo>
                    <a:pt x="91" y="266"/>
                  </a:moveTo>
                  <a:cubicBezTo>
                    <a:pt x="94" y="263"/>
                    <a:pt x="95" y="262"/>
                    <a:pt x="97" y="258"/>
                  </a:cubicBezTo>
                  <a:cubicBezTo>
                    <a:pt x="97" y="256"/>
                    <a:pt x="99" y="256"/>
                    <a:pt x="100" y="253"/>
                  </a:cubicBezTo>
                  <a:cubicBezTo>
                    <a:pt x="100" y="251"/>
                    <a:pt x="100" y="251"/>
                    <a:pt x="102" y="249"/>
                  </a:cubicBezTo>
                  <a:cubicBezTo>
                    <a:pt x="102" y="249"/>
                    <a:pt x="103" y="248"/>
                    <a:pt x="104" y="247"/>
                  </a:cubicBezTo>
                  <a:cubicBezTo>
                    <a:pt x="108" y="243"/>
                    <a:pt x="108" y="238"/>
                    <a:pt x="103" y="235"/>
                  </a:cubicBezTo>
                  <a:cubicBezTo>
                    <a:pt x="103" y="233"/>
                    <a:pt x="103" y="231"/>
                    <a:pt x="104" y="229"/>
                  </a:cubicBezTo>
                  <a:cubicBezTo>
                    <a:pt x="105" y="229"/>
                    <a:pt x="106" y="229"/>
                    <a:pt x="107" y="230"/>
                  </a:cubicBezTo>
                  <a:cubicBezTo>
                    <a:pt x="110" y="232"/>
                    <a:pt x="110" y="231"/>
                    <a:pt x="110" y="228"/>
                  </a:cubicBezTo>
                  <a:cubicBezTo>
                    <a:pt x="111" y="221"/>
                    <a:pt x="116" y="228"/>
                    <a:pt x="117" y="227"/>
                  </a:cubicBezTo>
                  <a:cubicBezTo>
                    <a:pt x="119" y="226"/>
                    <a:pt x="119" y="225"/>
                    <a:pt x="120" y="223"/>
                  </a:cubicBezTo>
                  <a:cubicBezTo>
                    <a:pt x="121" y="223"/>
                    <a:pt x="123" y="221"/>
                    <a:pt x="123" y="220"/>
                  </a:cubicBezTo>
                  <a:cubicBezTo>
                    <a:pt x="121" y="210"/>
                    <a:pt x="132" y="215"/>
                    <a:pt x="132" y="209"/>
                  </a:cubicBezTo>
                  <a:cubicBezTo>
                    <a:pt x="132" y="204"/>
                    <a:pt x="134" y="209"/>
                    <a:pt x="136" y="206"/>
                  </a:cubicBezTo>
                  <a:cubicBezTo>
                    <a:pt x="137" y="206"/>
                    <a:pt x="136" y="204"/>
                    <a:pt x="137" y="204"/>
                  </a:cubicBezTo>
                  <a:cubicBezTo>
                    <a:pt x="139" y="203"/>
                    <a:pt x="138" y="202"/>
                    <a:pt x="138" y="200"/>
                  </a:cubicBezTo>
                  <a:cubicBezTo>
                    <a:pt x="139" y="198"/>
                    <a:pt x="138" y="195"/>
                    <a:pt x="138" y="192"/>
                  </a:cubicBezTo>
                  <a:cubicBezTo>
                    <a:pt x="139" y="192"/>
                    <a:pt x="141" y="189"/>
                    <a:pt x="140" y="188"/>
                  </a:cubicBezTo>
                  <a:cubicBezTo>
                    <a:pt x="138" y="187"/>
                    <a:pt x="139" y="182"/>
                    <a:pt x="140" y="179"/>
                  </a:cubicBezTo>
                  <a:cubicBezTo>
                    <a:pt x="141" y="176"/>
                    <a:pt x="144" y="177"/>
                    <a:pt x="147" y="176"/>
                  </a:cubicBezTo>
                  <a:cubicBezTo>
                    <a:pt x="148" y="176"/>
                    <a:pt x="154" y="166"/>
                    <a:pt x="155" y="169"/>
                  </a:cubicBezTo>
                  <a:cubicBezTo>
                    <a:pt x="156" y="171"/>
                    <a:pt x="158" y="169"/>
                    <a:pt x="160" y="169"/>
                  </a:cubicBezTo>
                  <a:cubicBezTo>
                    <a:pt x="164" y="168"/>
                    <a:pt x="162" y="167"/>
                    <a:pt x="163" y="164"/>
                  </a:cubicBezTo>
                  <a:cubicBezTo>
                    <a:pt x="163" y="162"/>
                    <a:pt x="162" y="156"/>
                    <a:pt x="160" y="155"/>
                  </a:cubicBezTo>
                  <a:cubicBezTo>
                    <a:pt x="159" y="153"/>
                    <a:pt x="157" y="154"/>
                    <a:pt x="155" y="153"/>
                  </a:cubicBezTo>
                  <a:cubicBezTo>
                    <a:pt x="153" y="153"/>
                    <a:pt x="149" y="153"/>
                    <a:pt x="149" y="151"/>
                  </a:cubicBezTo>
                  <a:cubicBezTo>
                    <a:pt x="149" y="148"/>
                    <a:pt x="148" y="150"/>
                    <a:pt x="146" y="149"/>
                  </a:cubicBezTo>
                  <a:cubicBezTo>
                    <a:pt x="144" y="148"/>
                    <a:pt x="143" y="148"/>
                    <a:pt x="142" y="146"/>
                  </a:cubicBezTo>
                  <a:cubicBezTo>
                    <a:pt x="141" y="144"/>
                    <a:pt x="147" y="140"/>
                    <a:pt x="149" y="140"/>
                  </a:cubicBezTo>
                  <a:cubicBezTo>
                    <a:pt x="150" y="140"/>
                    <a:pt x="150" y="144"/>
                    <a:pt x="153" y="144"/>
                  </a:cubicBezTo>
                  <a:cubicBezTo>
                    <a:pt x="154" y="143"/>
                    <a:pt x="155" y="141"/>
                    <a:pt x="156" y="141"/>
                  </a:cubicBezTo>
                  <a:cubicBezTo>
                    <a:pt x="158" y="141"/>
                    <a:pt x="164" y="144"/>
                    <a:pt x="163" y="140"/>
                  </a:cubicBezTo>
                  <a:cubicBezTo>
                    <a:pt x="162" y="139"/>
                    <a:pt x="161" y="139"/>
                    <a:pt x="160" y="139"/>
                  </a:cubicBezTo>
                  <a:cubicBezTo>
                    <a:pt x="159" y="138"/>
                    <a:pt x="161" y="135"/>
                    <a:pt x="161" y="134"/>
                  </a:cubicBezTo>
                  <a:cubicBezTo>
                    <a:pt x="161" y="134"/>
                    <a:pt x="161" y="134"/>
                    <a:pt x="161" y="134"/>
                  </a:cubicBezTo>
                  <a:cubicBezTo>
                    <a:pt x="156" y="133"/>
                    <a:pt x="151" y="133"/>
                    <a:pt x="147" y="131"/>
                  </a:cubicBezTo>
                  <a:cubicBezTo>
                    <a:pt x="141" y="130"/>
                    <a:pt x="137" y="126"/>
                    <a:pt x="131" y="125"/>
                  </a:cubicBezTo>
                  <a:cubicBezTo>
                    <a:pt x="127" y="124"/>
                    <a:pt x="125" y="125"/>
                    <a:pt x="122" y="123"/>
                  </a:cubicBezTo>
                  <a:cubicBezTo>
                    <a:pt x="119" y="121"/>
                    <a:pt x="114" y="114"/>
                    <a:pt x="114" y="111"/>
                  </a:cubicBezTo>
                  <a:cubicBezTo>
                    <a:pt x="113" y="103"/>
                    <a:pt x="117" y="99"/>
                    <a:pt x="120" y="92"/>
                  </a:cubicBezTo>
                  <a:cubicBezTo>
                    <a:pt x="122" y="86"/>
                    <a:pt x="120" y="78"/>
                    <a:pt x="125" y="74"/>
                  </a:cubicBezTo>
                  <a:cubicBezTo>
                    <a:pt x="126" y="73"/>
                    <a:pt x="128" y="72"/>
                    <a:pt x="129" y="71"/>
                  </a:cubicBezTo>
                  <a:cubicBezTo>
                    <a:pt x="132" y="69"/>
                    <a:pt x="135" y="68"/>
                    <a:pt x="139" y="67"/>
                  </a:cubicBezTo>
                  <a:cubicBezTo>
                    <a:pt x="142" y="67"/>
                    <a:pt x="145" y="68"/>
                    <a:pt x="148" y="67"/>
                  </a:cubicBezTo>
                  <a:cubicBezTo>
                    <a:pt x="153" y="65"/>
                    <a:pt x="155" y="62"/>
                    <a:pt x="158" y="58"/>
                  </a:cubicBezTo>
                  <a:cubicBezTo>
                    <a:pt x="163" y="48"/>
                    <a:pt x="161" y="40"/>
                    <a:pt x="149" y="37"/>
                  </a:cubicBezTo>
                  <a:cubicBezTo>
                    <a:pt x="145" y="36"/>
                    <a:pt x="132" y="37"/>
                    <a:pt x="129" y="34"/>
                  </a:cubicBezTo>
                  <a:cubicBezTo>
                    <a:pt x="126" y="31"/>
                    <a:pt x="122" y="28"/>
                    <a:pt x="118" y="25"/>
                  </a:cubicBezTo>
                  <a:cubicBezTo>
                    <a:pt x="116" y="22"/>
                    <a:pt x="110" y="21"/>
                    <a:pt x="106" y="19"/>
                  </a:cubicBezTo>
                  <a:cubicBezTo>
                    <a:pt x="101" y="15"/>
                    <a:pt x="94" y="4"/>
                    <a:pt x="87" y="4"/>
                  </a:cubicBezTo>
                  <a:cubicBezTo>
                    <a:pt x="81" y="4"/>
                    <a:pt x="77" y="5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0" y="3"/>
                    <a:pt x="69" y="4"/>
                    <a:pt x="68" y="6"/>
                  </a:cubicBezTo>
                  <a:cubicBezTo>
                    <a:pt x="67" y="9"/>
                    <a:pt x="67" y="13"/>
                    <a:pt x="62" y="14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2" y="16"/>
                    <a:pt x="60" y="16"/>
                    <a:pt x="63" y="18"/>
                  </a:cubicBezTo>
                  <a:cubicBezTo>
                    <a:pt x="64" y="20"/>
                    <a:pt x="64" y="21"/>
                    <a:pt x="62" y="22"/>
                  </a:cubicBezTo>
                  <a:cubicBezTo>
                    <a:pt x="61" y="25"/>
                    <a:pt x="60" y="30"/>
                    <a:pt x="60" y="34"/>
                  </a:cubicBezTo>
                  <a:cubicBezTo>
                    <a:pt x="60" y="35"/>
                    <a:pt x="63" y="38"/>
                    <a:pt x="62" y="39"/>
                  </a:cubicBezTo>
                  <a:cubicBezTo>
                    <a:pt x="61" y="40"/>
                    <a:pt x="61" y="42"/>
                    <a:pt x="61" y="44"/>
                  </a:cubicBezTo>
                  <a:cubicBezTo>
                    <a:pt x="63" y="44"/>
                    <a:pt x="63" y="45"/>
                    <a:pt x="62" y="46"/>
                  </a:cubicBezTo>
                  <a:cubicBezTo>
                    <a:pt x="62" y="51"/>
                    <a:pt x="57" y="48"/>
                    <a:pt x="55" y="49"/>
                  </a:cubicBezTo>
                  <a:cubicBezTo>
                    <a:pt x="53" y="49"/>
                    <a:pt x="54" y="50"/>
                    <a:pt x="53" y="51"/>
                  </a:cubicBezTo>
                  <a:cubicBezTo>
                    <a:pt x="53" y="52"/>
                    <a:pt x="51" y="51"/>
                    <a:pt x="51" y="51"/>
                  </a:cubicBezTo>
                  <a:cubicBezTo>
                    <a:pt x="48" y="51"/>
                    <a:pt x="48" y="52"/>
                    <a:pt x="45" y="52"/>
                  </a:cubicBezTo>
                  <a:cubicBezTo>
                    <a:pt x="44" y="52"/>
                    <a:pt x="41" y="52"/>
                    <a:pt x="42" y="54"/>
                  </a:cubicBezTo>
                  <a:cubicBezTo>
                    <a:pt x="42" y="55"/>
                    <a:pt x="43" y="55"/>
                    <a:pt x="43" y="56"/>
                  </a:cubicBezTo>
                  <a:cubicBezTo>
                    <a:pt x="43" y="58"/>
                    <a:pt x="43" y="57"/>
                    <a:pt x="44" y="58"/>
                  </a:cubicBezTo>
                  <a:cubicBezTo>
                    <a:pt x="44" y="59"/>
                    <a:pt x="43" y="60"/>
                    <a:pt x="43" y="61"/>
                  </a:cubicBezTo>
                  <a:cubicBezTo>
                    <a:pt x="42" y="63"/>
                    <a:pt x="38" y="63"/>
                    <a:pt x="37" y="63"/>
                  </a:cubicBezTo>
                  <a:cubicBezTo>
                    <a:pt x="35" y="63"/>
                    <a:pt x="32" y="63"/>
                    <a:pt x="30" y="63"/>
                  </a:cubicBezTo>
                  <a:cubicBezTo>
                    <a:pt x="28" y="63"/>
                    <a:pt x="26" y="64"/>
                    <a:pt x="25" y="63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20" y="63"/>
                    <a:pt x="22" y="66"/>
                    <a:pt x="19" y="66"/>
                  </a:cubicBezTo>
                  <a:cubicBezTo>
                    <a:pt x="18" y="67"/>
                    <a:pt x="16" y="67"/>
                    <a:pt x="14" y="68"/>
                  </a:cubicBezTo>
                  <a:cubicBezTo>
                    <a:pt x="14" y="70"/>
                    <a:pt x="13" y="69"/>
                    <a:pt x="15" y="71"/>
                  </a:cubicBezTo>
                  <a:cubicBezTo>
                    <a:pt x="16" y="71"/>
                    <a:pt x="13" y="73"/>
                    <a:pt x="13" y="74"/>
                  </a:cubicBezTo>
                  <a:cubicBezTo>
                    <a:pt x="13" y="75"/>
                    <a:pt x="14" y="77"/>
                    <a:pt x="14" y="78"/>
                  </a:cubicBezTo>
                  <a:cubicBezTo>
                    <a:pt x="14" y="79"/>
                    <a:pt x="14" y="83"/>
                    <a:pt x="14" y="84"/>
                  </a:cubicBezTo>
                  <a:cubicBezTo>
                    <a:pt x="12" y="86"/>
                    <a:pt x="13" y="87"/>
                    <a:pt x="13" y="89"/>
                  </a:cubicBezTo>
                  <a:cubicBezTo>
                    <a:pt x="11" y="91"/>
                    <a:pt x="9" y="92"/>
                    <a:pt x="9" y="94"/>
                  </a:cubicBezTo>
                  <a:cubicBezTo>
                    <a:pt x="8" y="96"/>
                    <a:pt x="9" y="96"/>
                    <a:pt x="10" y="98"/>
                  </a:cubicBezTo>
                  <a:cubicBezTo>
                    <a:pt x="10" y="99"/>
                    <a:pt x="9" y="101"/>
                    <a:pt x="9" y="102"/>
                  </a:cubicBezTo>
                  <a:cubicBezTo>
                    <a:pt x="10" y="109"/>
                    <a:pt x="7" y="118"/>
                    <a:pt x="3" y="124"/>
                  </a:cubicBezTo>
                  <a:cubicBezTo>
                    <a:pt x="2" y="127"/>
                    <a:pt x="0" y="129"/>
                    <a:pt x="2" y="132"/>
                  </a:cubicBezTo>
                  <a:cubicBezTo>
                    <a:pt x="3" y="133"/>
                    <a:pt x="3" y="136"/>
                    <a:pt x="5" y="138"/>
                  </a:cubicBezTo>
                  <a:cubicBezTo>
                    <a:pt x="6" y="140"/>
                    <a:pt x="7" y="142"/>
                    <a:pt x="8" y="145"/>
                  </a:cubicBezTo>
                  <a:cubicBezTo>
                    <a:pt x="10" y="147"/>
                    <a:pt x="12" y="146"/>
                    <a:pt x="12" y="149"/>
                  </a:cubicBezTo>
                  <a:cubicBezTo>
                    <a:pt x="12" y="151"/>
                    <a:pt x="10" y="154"/>
                    <a:pt x="10" y="157"/>
                  </a:cubicBezTo>
                  <a:cubicBezTo>
                    <a:pt x="15" y="158"/>
                    <a:pt x="11" y="174"/>
                    <a:pt x="21" y="174"/>
                  </a:cubicBezTo>
                  <a:cubicBezTo>
                    <a:pt x="21" y="174"/>
                    <a:pt x="21" y="174"/>
                    <a:pt x="21" y="174"/>
                  </a:cubicBezTo>
                  <a:cubicBezTo>
                    <a:pt x="23" y="179"/>
                    <a:pt x="25" y="178"/>
                    <a:pt x="30" y="179"/>
                  </a:cubicBezTo>
                  <a:cubicBezTo>
                    <a:pt x="30" y="180"/>
                    <a:pt x="30" y="180"/>
                    <a:pt x="30" y="180"/>
                  </a:cubicBezTo>
                  <a:cubicBezTo>
                    <a:pt x="31" y="180"/>
                    <a:pt x="33" y="186"/>
                    <a:pt x="33" y="187"/>
                  </a:cubicBezTo>
                  <a:cubicBezTo>
                    <a:pt x="32" y="187"/>
                    <a:pt x="32" y="187"/>
                    <a:pt x="32" y="187"/>
                  </a:cubicBezTo>
                  <a:cubicBezTo>
                    <a:pt x="32" y="187"/>
                    <a:pt x="32" y="187"/>
                    <a:pt x="32" y="188"/>
                  </a:cubicBezTo>
                  <a:cubicBezTo>
                    <a:pt x="32" y="188"/>
                    <a:pt x="30" y="190"/>
                    <a:pt x="30" y="190"/>
                  </a:cubicBezTo>
                  <a:cubicBezTo>
                    <a:pt x="33" y="191"/>
                    <a:pt x="34" y="197"/>
                    <a:pt x="32" y="199"/>
                  </a:cubicBezTo>
                  <a:cubicBezTo>
                    <a:pt x="29" y="202"/>
                    <a:pt x="35" y="202"/>
                    <a:pt x="34" y="205"/>
                  </a:cubicBezTo>
                  <a:cubicBezTo>
                    <a:pt x="33" y="207"/>
                    <a:pt x="31" y="207"/>
                    <a:pt x="32" y="210"/>
                  </a:cubicBezTo>
                  <a:cubicBezTo>
                    <a:pt x="32" y="212"/>
                    <a:pt x="32" y="213"/>
                    <a:pt x="34" y="215"/>
                  </a:cubicBezTo>
                  <a:cubicBezTo>
                    <a:pt x="35" y="217"/>
                    <a:pt x="35" y="216"/>
                    <a:pt x="35" y="220"/>
                  </a:cubicBezTo>
                  <a:cubicBezTo>
                    <a:pt x="35" y="223"/>
                    <a:pt x="37" y="225"/>
                    <a:pt x="39" y="228"/>
                  </a:cubicBezTo>
                  <a:cubicBezTo>
                    <a:pt x="40" y="231"/>
                    <a:pt x="40" y="232"/>
                    <a:pt x="40" y="235"/>
                  </a:cubicBezTo>
                  <a:cubicBezTo>
                    <a:pt x="41" y="235"/>
                    <a:pt x="41" y="236"/>
                    <a:pt x="42" y="236"/>
                  </a:cubicBezTo>
                  <a:cubicBezTo>
                    <a:pt x="42" y="243"/>
                    <a:pt x="48" y="242"/>
                    <a:pt x="53" y="242"/>
                  </a:cubicBezTo>
                  <a:cubicBezTo>
                    <a:pt x="54" y="246"/>
                    <a:pt x="57" y="251"/>
                    <a:pt x="61" y="252"/>
                  </a:cubicBezTo>
                  <a:cubicBezTo>
                    <a:pt x="64" y="253"/>
                    <a:pt x="66" y="251"/>
                    <a:pt x="67" y="251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3" y="254"/>
                    <a:pt x="73" y="254"/>
                    <a:pt x="73" y="254"/>
                  </a:cubicBezTo>
                  <a:cubicBezTo>
                    <a:pt x="73" y="257"/>
                    <a:pt x="73" y="257"/>
                    <a:pt x="73" y="257"/>
                  </a:cubicBezTo>
                  <a:cubicBezTo>
                    <a:pt x="73" y="263"/>
                    <a:pt x="79" y="264"/>
                    <a:pt x="84" y="264"/>
                  </a:cubicBezTo>
                  <a:cubicBezTo>
                    <a:pt x="85" y="264"/>
                    <a:pt x="86" y="264"/>
                    <a:pt x="86" y="264"/>
                  </a:cubicBezTo>
                  <a:cubicBezTo>
                    <a:pt x="87" y="263"/>
                    <a:pt x="87" y="263"/>
                    <a:pt x="87" y="263"/>
                  </a:cubicBezTo>
                  <a:cubicBezTo>
                    <a:pt x="87" y="263"/>
                    <a:pt x="87" y="263"/>
                    <a:pt x="87" y="263"/>
                  </a:cubicBezTo>
                  <a:cubicBezTo>
                    <a:pt x="87" y="264"/>
                    <a:pt x="87" y="264"/>
                    <a:pt x="87" y="264"/>
                  </a:cubicBezTo>
                  <a:cubicBezTo>
                    <a:pt x="88" y="265"/>
                    <a:pt x="89" y="266"/>
                    <a:pt x="91" y="266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3"/>
            <p:cNvSpPr>
              <a:spLocks/>
            </p:cNvSpPr>
            <p:nvPr/>
          </p:nvSpPr>
          <p:spPr bwMode="auto">
            <a:xfrm>
              <a:off x="9105903" y="3467104"/>
              <a:ext cx="788988" cy="944563"/>
            </a:xfrm>
            <a:custGeom>
              <a:avLst/>
              <a:gdLst>
                <a:gd name="T0" fmla="*/ 16 w 210"/>
                <a:gd name="T1" fmla="*/ 79 h 251"/>
                <a:gd name="T2" fmla="*/ 33 w 210"/>
                <a:gd name="T3" fmla="*/ 77 h 251"/>
                <a:gd name="T4" fmla="*/ 50 w 210"/>
                <a:gd name="T5" fmla="*/ 71 h 251"/>
                <a:gd name="T6" fmla="*/ 59 w 210"/>
                <a:gd name="T7" fmla="*/ 58 h 251"/>
                <a:gd name="T8" fmla="*/ 57 w 210"/>
                <a:gd name="T9" fmla="*/ 52 h 251"/>
                <a:gd name="T10" fmla="*/ 78 w 210"/>
                <a:gd name="T11" fmla="*/ 43 h 251"/>
                <a:gd name="T12" fmla="*/ 84 w 210"/>
                <a:gd name="T13" fmla="*/ 30 h 251"/>
                <a:gd name="T14" fmla="*/ 87 w 210"/>
                <a:gd name="T15" fmla="*/ 25 h 251"/>
                <a:gd name="T16" fmla="*/ 103 w 210"/>
                <a:gd name="T17" fmla="*/ 12 h 251"/>
                <a:gd name="T18" fmla="*/ 112 w 210"/>
                <a:gd name="T19" fmla="*/ 3 h 251"/>
                <a:gd name="T20" fmla="*/ 132 w 210"/>
                <a:gd name="T21" fmla="*/ 5 h 251"/>
                <a:gd name="T22" fmla="*/ 153 w 210"/>
                <a:gd name="T23" fmla="*/ 11 h 251"/>
                <a:gd name="T24" fmla="*/ 165 w 210"/>
                <a:gd name="T25" fmla="*/ 7 h 251"/>
                <a:gd name="T26" fmla="*/ 178 w 210"/>
                <a:gd name="T27" fmla="*/ 15 h 251"/>
                <a:gd name="T28" fmla="*/ 173 w 210"/>
                <a:gd name="T29" fmla="*/ 28 h 251"/>
                <a:gd name="T30" fmla="*/ 182 w 210"/>
                <a:gd name="T31" fmla="*/ 36 h 251"/>
                <a:gd name="T32" fmla="*/ 183 w 210"/>
                <a:gd name="T33" fmla="*/ 47 h 251"/>
                <a:gd name="T34" fmla="*/ 183 w 210"/>
                <a:gd name="T35" fmla="*/ 61 h 251"/>
                <a:gd name="T36" fmla="*/ 182 w 210"/>
                <a:gd name="T37" fmla="*/ 75 h 251"/>
                <a:gd name="T38" fmla="*/ 194 w 210"/>
                <a:gd name="T39" fmla="*/ 85 h 251"/>
                <a:gd name="T40" fmla="*/ 203 w 210"/>
                <a:gd name="T41" fmla="*/ 97 h 251"/>
                <a:gd name="T42" fmla="*/ 210 w 210"/>
                <a:gd name="T43" fmla="*/ 104 h 251"/>
                <a:gd name="T44" fmla="*/ 210 w 210"/>
                <a:gd name="T45" fmla="*/ 110 h 251"/>
                <a:gd name="T46" fmla="*/ 198 w 210"/>
                <a:gd name="T47" fmla="*/ 113 h 251"/>
                <a:gd name="T48" fmla="*/ 197 w 210"/>
                <a:gd name="T49" fmla="*/ 133 h 251"/>
                <a:gd name="T50" fmla="*/ 191 w 210"/>
                <a:gd name="T51" fmla="*/ 130 h 251"/>
                <a:gd name="T52" fmla="*/ 180 w 210"/>
                <a:gd name="T53" fmla="*/ 139 h 251"/>
                <a:gd name="T54" fmla="*/ 166 w 210"/>
                <a:gd name="T55" fmla="*/ 147 h 251"/>
                <a:gd name="T56" fmla="*/ 145 w 210"/>
                <a:gd name="T57" fmla="*/ 147 h 251"/>
                <a:gd name="T58" fmla="*/ 131 w 210"/>
                <a:gd name="T59" fmla="*/ 171 h 251"/>
                <a:gd name="T60" fmla="*/ 120 w 210"/>
                <a:gd name="T61" fmla="*/ 185 h 251"/>
                <a:gd name="T62" fmla="*/ 109 w 210"/>
                <a:gd name="T63" fmla="*/ 183 h 251"/>
                <a:gd name="T64" fmla="*/ 99 w 210"/>
                <a:gd name="T65" fmla="*/ 187 h 251"/>
                <a:gd name="T66" fmla="*/ 89 w 210"/>
                <a:gd name="T67" fmla="*/ 198 h 251"/>
                <a:gd name="T68" fmla="*/ 87 w 210"/>
                <a:gd name="T69" fmla="*/ 212 h 251"/>
                <a:gd name="T70" fmla="*/ 103 w 210"/>
                <a:gd name="T71" fmla="*/ 211 h 251"/>
                <a:gd name="T72" fmla="*/ 95 w 210"/>
                <a:gd name="T73" fmla="*/ 227 h 251"/>
                <a:gd name="T74" fmla="*/ 87 w 210"/>
                <a:gd name="T75" fmla="*/ 239 h 251"/>
                <a:gd name="T76" fmla="*/ 79 w 210"/>
                <a:gd name="T77" fmla="*/ 245 h 251"/>
                <a:gd name="T78" fmla="*/ 60 w 210"/>
                <a:gd name="T79" fmla="*/ 242 h 251"/>
                <a:gd name="T80" fmla="*/ 39 w 210"/>
                <a:gd name="T81" fmla="*/ 226 h 251"/>
                <a:gd name="T82" fmla="*/ 29 w 210"/>
                <a:gd name="T83" fmla="*/ 224 h 251"/>
                <a:gd name="T84" fmla="*/ 21 w 210"/>
                <a:gd name="T85" fmla="*/ 194 h 251"/>
                <a:gd name="T86" fmla="*/ 16 w 210"/>
                <a:gd name="T87" fmla="*/ 187 h 251"/>
                <a:gd name="T88" fmla="*/ 20 w 210"/>
                <a:gd name="T89" fmla="*/ 169 h 251"/>
                <a:gd name="T90" fmla="*/ 22 w 210"/>
                <a:gd name="T91" fmla="*/ 149 h 251"/>
                <a:gd name="T92" fmla="*/ 18 w 210"/>
                <a:gd name="T93" fmla="*/ 140 h 251"/>
                <a:gd name="T94" fmla="*/ 12 w 210"/>
                <a:gd name="T95" fmla="*/ 121 h 251"/>
                <a:gd name="T96" fmla="*/ 6 w 210"/>
                <a:gd name="T97" fmla="*/ 100 h 251"/>
                <a:gd name="T98" fmla="*/ 2 w 210"/>
                <a:gd name="T99" fmla="*/ 90 h 251"/>
                <a:gd name="T100" fmla="*/ 7 w 210"/>
                <a:gd name="T101" fmla="*/ 8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0" h="251">
                  <a:moveTo>
                    <a:pt x="7" y="80"/>
                  </a:moveTo>
                  <a:cubicBezTo>
                    <a:pt x="11" y="79"/>
                    <a:pt x="11" y="79"/>
                    <a:pt x="11" y="79"/>
                  </a:cubicBezTo>
                  <a:cubicBezTo>
                    <a:pt x="12" y="79"/>
                    <a:pt x="15" y="80"/>
                    <a:pt x="16" y="79"/>
                  </a:cubicBezTo>
                  <a:cubicBezTo>
                    <a:pt x="18" y="78"/>
                    <a:pt x="15" y="77"/>
                    <a:pt x="19" y="77"/>
                  </a:cubicBezTo>
                  <a:cubicBezTo>
                    <a:pt x="21" y="77"/>
                    <a:pt x="26" y="76"/>
                    <a:pt x="28" y="76"/>
                  </a:cubicBezTo>
                  <a:cubicBezTo>
                    <a:pt x="30" y="77"/>
                    <a:pt x="31" y="77"/>
                    <a:pt x="33" y="77"/>
                  </a:cubicBezTo>
                  <a:cubicBezTo>
                    <a:pt x="35" y="77"/>
                    <a:pt x="36" y="79"/>
                    <a:pt x="37" y="78"/>
                  </a:cubicBezTo>
                  <a:cubicBezTo>
                    <a:pt x="40" y="76"/>
                    <a:pt x="40" y="76"/>
                    <a:pt x="43" y="76"/>
                  </a:cubicBezTo>
                  <a:cubicBezTo>
                    <a:pt x="46" y="76"/>
                    <a:pt x="48" y="73"/>
                    <a:pt x="50" y="71"/>
                  </a:cubicBezTo>
                  <a:cubicBezTo>
                    <a:pt x="50" y="71"/>
                    <a:pt x="50" y="70"/>
                    <a:pt x="50" y="70"/>
                  </a:cubicBezTo>
                  <a:cubicBezTo>
                    <a:pt x="53" y="69"/>
                    <a:pt x="55" y="69"/>
                    <a:pt x="57" y="66"/>
                  </a:cubicBezTo>
                  <a:cubicBezTo>
                    <a:pt x="58" y="65"/>
                    <a:pt x="59" y="59"/>
                    <a:pt x="59" y="58"/>
                  </a:cubicBezTo>
                  <a:cubicBezTo>
                    <a:pt x="58" y="57"/>
                    <a:pt x="54" y="54"/>
                    <a:pt x="54" y="52"/>
                  </a:cubicBezTo>
                  <a:cubicBezTo>
                    <a:pt x="54" y="52"/>
                    <a:pt x="54" y="52"/>
                    <a:pt x="54" y="52"/>
                  </a:cubicBezTo>
                  <a:cubicBezTo>
                    <a:pt x="56" y="52"/>
                    <a:pt x="56" y="53"/>
                    <a:pt x="57" y="52"/>
                  </a:cubicBezTo>
                  <a:cubicBezTo>
                    <a:pt x="60" y="50"/>
                    <a:pt x="61" y="49"/>
                    <a:pt x="63" y="49"/>
                  </a:cubicBezTo>
                  <a:cubicBezTo>
                    <a:pt x="67" y="49"/>
                    <a:pt x="69" y="45"/>
                    <a:pt x="72" y="44"/>
                  </a:cubicBezTo>
                  <a:cubicBezTo>
                    <a:pt x="74" y="43"/>
                    <a:pt x="76" y="44"/>
                    <a:pt x="78" y="43"/>
                  </a:cubicBezTo>
                  <a:cubicBezTo>
                    <a:pt x="79" y="43"/>
                    <a:pt x="82" y="40"/>
                    <a:pt x="83" y="38"/>
                  </a:cubicBezTo>
                  <a:cubicBezTo>
                    <a:pt x="84" y="37"/>
                    <a:pt x="85" y="36"/>
                    <a:pt x="85" y="34"/>
                  </a:cubicBezTo>
                  <a:cubicBezTo>
                    <a:pt x="86" y="32"/>
                    <a:pt x="85" y="32"/>
                    <a:pt x="84" y="30"/>
                  </a:cubicBezTo>
                  <a:cubicBezTo>
                    <a:pt x="83" y="28"/>
                    <a:pt x="84" y="28"/>
                    <a:pt x="85" y="26"/>
                  </a:cubicBezTo>
                  <a:cubicBezTo>
                    <a:pt x="85" y="26"/>
                    <a:pt x="85" y="26"/>
                    <a:pt x="85" y="26"/>
                  </a:cubicBezTo>
                  <a:cubicBezTo>
                    <a:pt x="87" y="27"/>
                    <a:pt x="87" y="26"/>
                    <a:pt x="87" y="25"/>
                  </a:cubicBezTo>
                  <a:cubicBezTo>
                    <a:pt x="89" y="22"/>
                    <a:pt x="90" y="20"/>
                    <a:pt x="93" y="21"/>
                  </a:cubicBezTo>
                  <a:cubicBezTo>
                    <a:pt x="94" y="22"/>
                    <a:pt x="99" y="23"/>
                    <a:pt x="101" y="21"/>
                  </a:cubicBezTo>
                  <a:cubicBezTo>
                    <a:pt x="102" y="20"/>
                    <a:pt x="103" y="15"/>
                    <a:pt x="103" y="12"/>
                  </a:cubicBezTo>
                  <a:cubicBezTo>
                    <a:pt x="103" y="11"/>
                    <a:pt x="102" y="9"/>
                    <a:pt x="104" y="9"/>
                  </a:cubicBezTo>
                  <a:cubicBezTo>
                    <a:pt x="106" y="8"/>
                    <a:pt x="108" y="7"/>
                    <a:pt x="109" y="5"/>
                  </a:cubicBezTo>
                  <a:cubicBezTo>
                    <a:pt x="110" y="4"/>
                    <a:pt x="110" y="1"/>
                    <a:pt x="112" y="3"/>
                  </a:cubicBezTo>
                  <a:cubicBezTo>
                    <a:pt x="116" y="4"/>
                    <a:pt x="120" y="0"/>
                    <a:pt x="123" y="0"/>
                  </a:cubicBezTo>
                  <a:cubicBezTo>
                    <a:pt x="125" y="0"/>
                    <a:pt x="131" y="0"/>
                    <a:pt x="128" y="3"/>
                  </a:cubicBezTo>
                  <a:cubicBezTo>
                    <a:pt x="126" y="7"/>
                    <a:pt x="129" y="7"/>
                    <a:pt x="132" y="5"/>
                  </a:cubicBezTo>
                  <a:cubicBezTo>
                    <a:pt x="134" y="4"/>
                    <a:pt x="135" y="1"/>
                    <a:pt x="137" y="4"/>
                  </a:cubicBezTo>
                  <a:cubicBezTo>
                    <a:pt x="140" y="6"/>
                    <a:pt x="144" y="8"/>
                    <a:pt x="145" y="11"/>
                  </a:cubicBezTo>
                  <a:cubicBezTo>
                    <a:pt x="147" y="15"/>
                    <a:pt x="151" y="11"/>
                    <a:pt x="153" y="11"/>
                  </a:cubicBezTo>
                  <a:cubicBezTo>
                    <a:pt x="155" y="11"/>
                    <a:pt x="157" y="11"/>
                    <a:pt x="157" y="9"/>
                  </a:cubicBezTo>
                  <a:cubicBezTo>
                    <a:pt x="158" y="6"/>
                    <a:pt x="159" y="7"/>
                    <a:pt x="160" y="7"/>
                  </a:cubicBezTo>
                  <a:cubicBezTo>
                    <a:pt x="162" y="8"/>
                    <a:pt x="164" y="4"/>
                    <a:pt x="165" y="7"/>
                  </a:cubicBezTo>
                  <a:cubicBezTo>
                    <a:pt x="166" y="8"/>
                    <a:pt x="167" y="7"/>
                    <a:pt x="168" y="7"/>
                  </a:cubicBezTo>
                  <a:cubicBezTo>
                    <a:pt x="169" y="8"/>
                    <a:pt x="170" y="9"/>
                    <a:pt x="171" y="10"/>
                  </a:cubicBezTo>
                  <a:cubicBezTo>
                    <a:pt x="178" y="15"/>
                    <a:pt x="178" y="15"/>
                    <a:pt x="178" y="15"/>
                  </a:cubicBezTo>
                  <a:cubicBezTo>
                    <a:pt x="178" y="15"/>
                    <a:pt x="178" y="15"/>
                    <a:pt x="178" y="15"/>
                  </a:cubicBezTo>
                  <a:cubicBezTo>
                    <a:pt x="178" y="17"/>
                    <a:pt x="176" y="18"/>
                    <a:pt x="175" y="20"/>
                  </a:cubicBezTo>
                  <a:cubicBezTo>
                    <a:pt x="174" y="21"/>
                    <a:pt x="172" y="26"/>
                    <a:pt x="173" y="28"/>
                  </a:cubicBezTo>
                  <a:cubicBezTo>
                    <a:pt x="174" y="30"/>
                    <a:pt x="174" y="31"/>
                    <a:pt x="175" y="33"/>
                  </a:cubicBezTo>
                  <a:cubicBezTo>
                    <a:pt x="175" y="34"/>
                    <a:pt x="177" y="34"/>
                    <a:pt x="178" y="35"/>
                  </a:cubicBezTo>
                  <a:cubicBezTo>
                    <a:pt x="182" y="36"/>
                    <a:pt x="182" y="36"/>
                    <a:pt x="182" y="36"/>
                  </a:cubicBezTo>
                  <a:cubicBezTo>
                    <a:pt x="182" y="36"/>
                    <a:pt x="182" y="36"/>
                    <a:pt x="182" y="36"/>
                  </a:cubicBezTo>
                  <a:cubicBezTo>
                    <a:pt x="182" y="37"/>
                    <a:pt x="184" y="39"/>
                    <a:pt x="184" y="41"/>
                  </a:cubicBezTo>
                  <a:cubicBezTo>
                    <a:pt x="184" y="42"/>
                    <a:pt x="184" y="45"/>
                    <a:pt x="183" y="47"/>
                  </a:cubicBezTo>
                  <a:cubicBezTo>
                    <a:pt x="182" y="47"/>
                    <a:pt x="181" y="47"/>
                    <a:pt x="181" y="49"/>
                  </a:cubicBezTo>
                  <a:cubicBezTo>
                    <a:pt x="180" y="50"/>
                    <a:pt x="180" y="52"/>
                    <a:pt x="181" y="54"/>
                  </a:cubicBezTo>
                  <a:cubicBezTo>
                    <a:pt x="182" y="56"/>
                    <a:pt x="183" y="58"/>
                    <a:pt x="183" y="61"/>
                  </a:cubicBezTo>
                  <a:cubicBezTo>
                    <a:pt x="183" y="64"/>
                    <a:pt x="185" y="66"/>
                    <a:pt x="181" y="68"/>
                  </a:cubicBezTo>
                  <a:cubicBezTo>
                    <a:pt x="178" y="69"/>
                    <a:pt x="182" y="70"/>
                    <a:pt x="183" y="72"/>
                  </a:cubicBezTo>
                  <a:cubicBezTo>
                    <a:pt x="184" y="73"/>
                    <a:pt x="182" y="74"/>
                    <a:pt x="182" y="75"/>
                  </a:cubicBezTo>
                  <a:cubicBezTo>
                    <a:pt x="184" y="76"/>
                    <a:pt x="186" y="76"/>
                    <a:pt x="187" y="79"/>
                  </a:cubicBezTo>
                  <a:cubicBezTo>
                    <a:pt x="188" y="81"/>
                    <a:pt x="186" y="80"/>
                    <a:pt x="186" y="81"/>
                  </a:cubicBezTo>
                  <a:cubicBezTo>
                    <a:pt x="185" y="84"/>
                    <a:pt x="193" y="84"/>
                    <a:pt x="194" y="85"/>
                  </a:cubicBezTo>
                  <a:cubicBezTo>
                    <a:pt x="196" y="87"/>
                    <a:pt x="196" y="87"/>
                    <a:pt x="198" y="87"/>
                  </a:cubicBezTo>
                  <a:cubicBezTo>
                    <a:pt x="200" y="87"/>
                    <a:pt x="200" y="89"/>
                    <a:pt x="201" y="91"/>
                  </a:cubicBezTo>
                  <a:cubicBezTo>
                    <a:pt x="203" y="93"/>
                    <a:pt x="203" y="93"/>
                    <a:pt x="203" y="97"/>
                  </a:cubicBezTo>
                  <a:cubicBezTo>
                    <a:pt x="204" y="98"/>
                    <a:pt x="204" y="100"/>
                    <a:pt x="206" y="100"/>
                  </a:cubicBezTo>
                  <a:cubicBezTo>
                    <a:pt x="208" y="100"/>
                    <a:pt x="208" y="100"/>
                    <a:pt x="209" y="99"/>
                  </a:cubicBezTo>
                  <a:cubicBezTo>
                    <a:pt x="210" y="100"/>
                    <a:pt x="210" y="103"/>
                    <a:pt x="210" y="104"/>
                  </a:cubicBezTo>
                  <a:cubicBezTo>
                    <a:pt x="210" y="106"/>
                    <a:pt x="207" y="106"/>
                    <a:pt x="208" y="108"/>
                  </a:cubicBezTo>
                  <a:cubicBezTo>
                    <a:pt x="208" y="108"/>
                    <a:pt x="210" y="109"/>
                    <a:pt x="210" y="110"/>
                  </a:cubicBezTo>
                  <a:cubicBezTo>
                    <a:pt x="210" y="110"/>
                    <a:pt x="210" y="110"/>
                    <a:pt x="210" y="110"/>
                  </a:cubicBezTo>
                  <a:cubicBezTo>
                    <a:pt x="208" y="111"/>
                    <a:pt x="203" y="109"/>
                    <a:pt x="201" y="107"/>
                  </a:cubicBezTo>
                  <a:cubicBezTo>
                    <a:pt x="199" y="105"/>
                    <a:pt x="195" y="105"/>
                    <a:pt x="195" y="109"/>
                  </a:cubicBezTo>
                  <a:cubicBezTo>
                    <a:pt x="195" y="111"/>
                    <a:pt x="196" y="113"/>
                    <a:pt x="198" y="113"/>
                  </a:cubicBezTo>
                  <a:cubicBezTo>
                    <a:pt x="201" y="114"/>
                    <a:pt x="201" y="116"/>
                    <a:pt x="201" y="118"/>
                  </a:cubicBezTo>
                  <a:cubicBezTo>
                    <a:pt x="201" y="122"/>
                    <a:pt x="200" y="125"/>
                    <a:pt x="197" y="129"/>
                  </a:cubicBezTo>
                  <a:cubicBezTo>
                    <a:pt x="196" y="130"/>
                    <a:pt x="198" y="131"/>
                    <a:pt x="197" y="133"/>
                  </a:cubicBezTo>
                  <a:cubicBezTo>
                    <a:pt x="196" y="135"/>
                    <a:pt x="195" y="134"/>
                    <a:pt x="194" y="133"/>
                  </a:cubicBezTo>
                  <a:cubicBezTo>
                    <a:pt x="193" y="133"/>
                    <a:pt x="191" y="133"/>
                    <a:pt x="190" y="133"/>
                  </a:cubicBezTo>
                  <a:cubicBezTo>
                    <a:pt x="189" y="132"/>
                    <a:pt x="191" y="131"/>
                    <a:pt x="191" y="130"/>
                  </a:cubicBezTo>
                  <a:cubicBezTo>
                    <a:pt x="191" y="129"/>
                    <a:pt x="188" y="130"/>
                    <a:pt x="188" y="130"/>
                  </a:cubicBezTo>
                  <a:cubicBezTo>
                    <a:pt x="187" y="131"/>
                    <a:pt x="186" y="133"/>
                    <a:pt x="185" y="135"/>
                  </a:cubicBezTo>
                  <a:cubicBezTo>
                    <a:pt x="184" y="137"/>
                    <a:pt x="183" y="139"/>
                    <a:pt x="180" y="139"/>
                  </a:cubicBezTo>
                  <a:cubicBezTo>
                    <a:pt x="179" y="140"/>
                    <a:pt x="178" y="140"/>
                    <a:pt x="178" y="142"/>
                  </a:cubicBezTo>
                  <a:cubicBezTo>
                    <a:pt x="178" y="143"/>
                    <a:pt x="180" y="145"/>
                    <a:pt x="177" y="145"/>
                  </a:cubicBezTo>
                  <a:cubicBezTo>
                    <a:pt x="175" y="148"/>
                    <a:pt x="169" y="149"/>
                    <a:pt x="166" y="147"/>
                  </a:cubicBezTo>
                  <a:cubicBezTo>
                    <a:pt x="163" y="144"/>
                    <a:pt x="160" y="150"/>
                    <a:pt x="159" y="151"/>
                  </a:cubicBezTo>
                  <a:cubicBezTo>
                    <a:pt x="158" y="152"/>
                    <a:pt x="153" y="153"/>
                    <a:pt x="152" y="153"/>
                  </a:cubicBezTo>
                  <a:cubicBezTo>
                    <a:pt x="148" y="152"/>
                    <a:pt x="146" y="149"/>
                    <a:pt x="145" y="147"/>
                  </a:cubicBezTo>
                  <a:cubicBezTo>
                    <a:pt x="143" y="144"/>
                    <a:pt x="142" y="151"/>
                    <a:pt x="138" y="151"/>
                  </a:cubicBezTo>
                  <a:cubicBezTo>
                    <a:pt x="134" y="152"/>
                    <a:pt x="138" y="165"/>
                    <a:pt x="140" y="167"/>
                  </a:cubicBezTo>
                  <a:cubicBezTo>
                    <a:pt x="143" y="170"/>
                    <a:pt x="132" y="171"/>
                    <a:pt x="131" y="171"/>
                  </a:cubicBezTo>
                  <a:cubicBezTo>
                    <a:pt x="130" y="171"/>
                    <a:pt x="131" y="173"/>
                    <a:pt x="130" y="174"/>
                  </a:cubicBezTo>
                  <a:cubicBezTo>
                    <a:pt x="128" y="176"/>
                    <a:pt x="127" y="182"/>
                    <a:pt x="124" y="181"/>
                  </a:cubicBezTo>
                  <a:cubicBezTo>
                    <a:pt x="123" y="180"/>
                    <a:pt x="122" y="189"/>
                    <a:pt x="120" y="185"/>
                  </a:cubicBezTo>
                  <a:cubicBezTo>
                    <a:pt x="119" y="183"/>
                    <a:pt x="117" y="184"/>
                    <a:pt x="115" y="183"/>
                  </a:cubicBezTo>
                  <a:cubicBezTo>
                    <a:pt x="114" y="183"/>
                    <a:pt x="113" y="182"/>
                    <a:pt x="112" y="182"/>
                  </a:cubicBezTo>
                  <a:cubicBezTo>
                    <a:pt x="110" y="182"/>
                    <a:pt x="111" y="184"/>
                    <a:pt x="109" y="183"/>
                  </a:cubicBezTo>
                  <a:cubicBezTo>
                    <a:pt x="106" y="182"/>
                    <a:pt x="104" y="177"/>
                    <a:pt x="101" y="179"/>
                  </a:cubicBezTo>
                  <a:cubicBezTo>
                    <a:pt x="100" y="179"/>
                    <a:pt x="97" y="180"/>
                    <a:pt x="97" y="181"/>
                  </a:cubicBezTo>
                  <a:cubicBezTo>
                    <a:pt x="97" y="183"/>
                    <a:pt x="99" y="184"/>
                    <a:pt x="99" y="187"/>
                  </a:cubicBezTo>
                  <a:cubicBezTo>
                    <a:pt x="99" y="189"/>
                    <a:pt x="98" y="194"/>
                    <a:pt x="98" y="195"/>
                  </a:cubicBezTo>
                  <a:cubicBezTo>
                    <a:pt x="99" y="197"/>
                    <a:pt x="98" y="202"/>
                    <a:pt x="95" y="199"/>
                  </a:cubicBezTo>
                  <a:cubicBezTo>
                    <a:pt x="94" y="198"/>
                    <a:pt x="88" y="196"/>
                    <a:pt x="89" y="198"/>
                  </a:cubicBezTo>
                  <a:cubicBezTo>
                    <a:pt x="89" y="199"/>
                    <a:pt x="89" y="200"/>
                    <a:pt x="88" y="202"/>
                  </a:cubicBezTo>
                  <a:cubicBezTo>
                    <a:pt x="88" y="203"/>
                    <a:pt x="87" y="203"/>
                    <a:pt x="88" y="204"/>
                  </a:cubicBezTo>
                  <a:cubicBezTo>
                    <a:pt x="89" y="206"/>
                    <a:pt x="84" y="210"/>
                    <a:pt x="87" y="212"/>
                  </a:cubicBezTo>
                  <a:cubicBezTo>
                    <a:pt x="89" y="214"/>
                    <a:pt x="91" y="213"/>
                    <a:pt x="93" y="212"/>
                  </a:cubicBezTo>
                  <a:cubicBezTo>
                    <a:pt x="97" y="211"/>
                    <a:pt x="94" y="208"/>
                    <a:pt x="96" y="207"/>
                  </a:cubicBezTo>
                  <a:cubicBezTo>
                    <a:pt x="98" y="206"/>
                    <a:pt x="103" y="209"/>
                    <a:pt x="103" y="211"/>
                  </a:cubicBezTo>
                  <a:cubicBezTo>
                    <a:pt x="102" y="214"/>
                    <a:pt x="101" y="214"/>
                    <a:pt x="100" y="215"/>
                  </a:cubicBezTo>
                  <a:cubicBezTo>
                    <a:pt x="99" y="217"/>
                    <a:pt x="98" y="220"/>
                    <a:pt x="97" y="222"/>
                  </a:cubicBezTo>
                  <a:cubicBezTo>
                    <a:pt x="96" y="224"/>
                    <a:pt x="98" y="226"/>
                    <a:pt x="95" y="227"/>
                  </a:cubicBezTo>
                  <a:cubicBezTo>
                    <a:pt x="93" y="228"/>
                    <a:pt x="93" y="230"/>
                    <a:pt x="92" y="231"/>
                  </a:cubicBezTo>
                  <a:cubicBezTo>
                    <a:pt x="92" y="233"/>
                    <a:pt x="92" y="234"/>
                    <a:pt x="91" y="236"/>
                  </a:cubicBezTo>
                  <a:cubicBezTo>
                    <a:pt x="90" y="237"/>
                    <a:pt x="88" y="238"/>
                    <a:pt x="87" y="239"/>
                  </a:cubicBezTo>
                  <a:cubicBezTo>
                    <a:pt x="86" y="240"/>
                    <a:pt x="86" y="242"/>
                    <a:pt x="85" y="243"/>
                  </a:cubicBezTo>
                  <a:cubicBezTo>
                    <a:pt x="85" y="243"/>
                    <a:pt x="85" y="243"/>
                    <a:pt x="85" y="243"/>
                  </a:cubicBezTo>
                  <a:cubicBezTo>
                    <a:pt x="82" y="243"/>
                    <a:pt x="81" y="244"/>
                    <a:pt x="79" y="245"/>
                  </a:cubicBezTo>
                  <a:cubicBezTo>
                    <a:pt x="78" y="245"/>
                    <a:pt x="76" y="244"/>
                    <a:pt x="76" y="246"/>
                  </a:cubicBezTo>
                  <a:cubicBezTo>
                    <a:pt x="76" y="251"/>
                    <a:pt x="70" y="245"/>
                    <a:pt x="68" y="246"/>
                  </a:cubicBezTo>
                  <a:cubicBezTo>
                    <a:pt x="66" y="247"/>
                    <a:pt x="62" y="243"/>
                    <a:pt x="60" y="242"/>
                  </a:cubicBezTo>
                  <a:cubicBezTo>
                    <a:pt x="56" y="240"/>
                    <a:pt x="57" y="237"/>
                    <a:pt x="53" y="236"/>
                  </a:cubicBezTo>
                  <a:cubicBezTo>
                    <a:pt x="49" y="236"/>
                    <a:pt x="51" y="237"/>
                    <a:pt x="48" y="238"/>
                  </a:cubicBezTo>
                  <a:cubicBezTo>
                    <a:pt x="42" y="240"/>
                    <a:pt x="39" y="231"/>
                    <a:pt x="39" y="226"/>
                  </a:cubicBezTo>
                  <a:cubicBezTo>
                    <a:pt x="39" y="226"/>
                    <a:pt x="39" y="226"/>
                    <a:pt x="39" y="226"/>
                  </a:cubicBezTo>
                  <a:cubicBezTo>
                    <a:pt x="32" y="226"/>
                    <a:pt x="32" y="226"/>
                    <a:pt x="32" y="226"/>
                  </a:cubicBezTo>
                  <a:cubicBezTo>
                    <a:pt x="29" y="226"/>
                    <a:pt x="29" y="227"/>
                    <a:pt x="29" y="224"/>
                  </a:cubicBezTo>
                  <a:cubicBezTo>
                    <a:pt x="29" y="215"/>
                    <a:pt x="29" y="215"/>
                    <a:pt x="29" y="215"/>
                  </a:cubicBezTo>
                  <a:cubicBezTo>
                    <a:pt x="29" y="213"/>
                    <a:pt x="25" y="211"/>
                    <a:pt x="24" y="210"/>
                  </a:cubicBezTo>
                  <a:cubicBezTo>
                    <a:pt x="21" y="208"/>
                    <a:pt x="21" y="197"/>
                    <a:pt x="21" y="194"/>
                  </a:cubicBezTo>
                  <a:cubicBezTo>
                    <a:pt x="21" y="194"/>
                    <a:pt x="21" y="194"/>
                    <a:pt x="21" y="194"/>
                  </a:cubicBezTo>
                  <a:cubicBezTo>
                    <a:pt x="20" y="194"/>
                    <a:pt x="17" y="194"/>
                    <a:pt x="17" y="192"/>
                  </a:cubicBezTo>
                  <a:cubicBezTo>
                    <a:pt x="17" y="191"/>
                    <a:pt x="17" y="188"/>
                    <a:pt x="16" y="187"/>
                  </a:cubicBezTo>
                  <a:cubicBezTo>
                    <a:pt x="16" y="185"/>
                    <a:pt x="18" y="186"/>
                    <a:pt x="17" y="184"/>
                  </a:cubicBezTo>
                  <a:cubicBezTo>
                    <a:pt x="17" y="180"/>
                    <a:pt x="26" y="181"/>
                    <a:pt x="25" y="179"/>
                  </a:cubicBezTo>
                  <a:cubicBezTo>
                    <a:pt x="23" y="175"/>
                    <a:pt x="22" y="172"/>
                    <a:pt x="20" y="169"/>
                  </a:cubicBezTo>
                  <a:cubicBezTo>
                    <a:pt x="18" y="166"/>
                    <a:pt x="16" y="164"/>
                    <a:pt x="16" y="161"/>
                  </a:cubicBezTo>
                  <a:cubicBezTo>
                    <a:pt x="16" y="158"/>
                    <a:pt x="10" y="154"/>
                    <a:pt x="10" y="151"/>
                  </a:cubicBezTo>
                  <a:cubicBezTo>
                    <a:pt x="13" y="150"/>
                    <a:pt x="18" y="149"/>
                    <a:pt x="22" y="149"/>
                  </a:cubicBezTo>
                  <a:cubicBezTo>
                    <a:pt x="27" y="148"/>
                    <a:pt x="26" y="146"/>
                    <a:pt x="24" y="143"/>
                  </a:cubicBezTo>
                  <a:cubicBezTo>
                    <a:pt x="24" y="142"/>
                    <a:pt x="22" y="140"/>
                    <a:pt x="21" y="140"/>
                  </a:cubicBezTo>
                  <a:cubicBezTo>
                    <a:pt x="21" y="140"/>
                    <a:pt x="17" y="142"/>
                    <a:pt x="18" y="140"/>
                  </a:cubicBezTo>
                  <a:cubicBezTo>
                    <a:pt x="18" y="135"/>
                    <a:pt x="13" y="136"/>
                    <a:pt x="14" y="131"/>
                  </a:cubicBezTo>
                  <a:cubicBezTo>
                    <a:pt x="14" y="128"/>
                    <a:pt x="13" y="127"/>
                    <a:pt x="12" y="124"/>
                  </a:cubicBezTo>
                  <a:cubicBezTo>
                    <a:pt x="11" y="123"/>
                    <a:pt x="12" y="122"/>
                    <a:pt x="12" y="121"/>
                  </a:cubicBezTo>
                  <a:cubicBezTo>
                    <a:pt x="12" y="116"/>
                    <a:pt x="12" y="114"/>
                    <a:pt x="10" y="110"/>
                  </a:cubicBezTo>
                  <a:cubicBezTo>
                    <a:pt x="8" y="109"/>
                    <a:pt x="8" y="106"/>
                    <a:pt x="7" y="104"/>
                  </a:cubicBezTo>
                  <a:cubicBezTo>
                    <a:pt x="7" y="103"/>
                    <a:pt x="6" y="101"/>
                    <a:pt x="6" y="100"/>
                  </a:cubicBezTo>
                  <a:cubicBezTo>
                    <a:pt x="6" y="99"/>
                    <a:pt x="6" y="98"/>
                    <a:pt x="6" y="97"/>
                  </a:cubicBezTo>
                  <a:cubicBezTo>
                    <a:pt x="5" y="95"/>
                    <a:pt x="3" y="95"/>
                    <a:pt x="2" y="93"/>
                  </a:cubicBezTo>
                  <a:cubicBezTo>
                    <a:pt x="2" y="92"/>
                    <a:pt x="2" y="91"/>
                    <a:pt x="2" y="90"/>
                  </a:cubicBezTo>
                  <a:cubicBezTo>
                    <a:pt x="2" y="88"/>
                    <a:pt x="1" y="87"/>
                    <a:pt x="0" y="86"/>
                  </a:cubicBezTo>
                  <a:cubicBezTo>
                    <a:pt x="1" y="85"/>
                    <a:pt x="4" y="85"/>
                    <a:pt x="5" y="85"/>
                  </a:cubicBezTo>
                  <a:cubicBezTo>
                    <a:pt x="8" y="84"/>
                    <a:pt x="8" y="83"/>
                    <a:pt x="7" y="80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4"/>
            <p:cNvSpPr>
              <a:spLocks/>
            </p:cNvSpPr>
            <p:nvPr/>
          </p:nvSpPr>
          <p:spPr bwMode="auto">
            <a:xfrm>
              <a:off x="9105903" y="3467104"/>
              <a:ext cx="788988" cy="944563"/>
            </a:xfrm>
            <a:custGeom>
              <a:avLst/>
              <a:gdLst>
                <a:gd name="T0" fmla="*/ 16 w 210"/>
                <a:gd name="T1" fmla="*/ 79 h 251"/>
                <a:gd name="T2" fmla="*/ 33 w 210"/>
                <a:gd name="T3" fmla="*/ 77 h 251"/>
                <a:gd name="T4" fmla="*/ 50 w 210"/>
                <a:gd name="T5" fmla="*/ 71 h 251"/>
                <a:gd name="T6" fmla="*/ 59 w 210"/>
                <a:gd name="T7" fmla="*/ 58 h 251"/>
                <a:gd name="T8" fmla="*/ 57 w 210"/>
                <a:gd name="T9" fmla="*/ 52 h 251"/>
                <a:gd name="T10" fmla="*/ 78 w 210"/>
                <a:gd name="T11" fmla="*/ 43 h 251"/>
                <a:gd name="T12" fmla="*/ 84 w 210"/>
                <a:gd name="T13" fmla="*/ 30 h 251"/>
                <a:gd name="T14" fmla="*/ 87 w 210"/>
                <a:gd name="T15" fmla="*/ 25 h 251"/>
                <a:gd name="T16" fmla="*/ 103 w 210"/>
                <a:gd name="T17" fmla="*/ 12 h 251"/>
                <a:gd name="T18" fmla="*/ 112 w 210"/>
                <a:gd name="T19" fmla="*/ 3 h 251"/>
                <a:gd name="T20" fmla="*/ 132 w 210"/>
                <a:gd name="T21" fmla="*/ 5 h 251"/>
                <a:gd name="T22" fmla="*/ 153 w 210"/>
                <a:gd name="T23" fmla="*/ 11 h 251"/>
                <a:gd name="T24" fmla="*/ 165 w 210"/>
                <a:gd name="T25" fmla="*/ 7 h 251"/>
                <a:gd name="T26" fmla="*/ 178 w 210"/>
                <a:gd name="T27" fmla="*/ 15 h 251"/>
                <a:gd name="T28" fmla="*/ 173 w 210"/>
                <a:gd name="T29" fmla="*/ 28 h 251"/>
                <a:gd name="T30" fmla="*/ 182 w 210"/>
                <a:gd name="T31" fmla="*/ 36 h 251"/>
                <a:gd name="T32" fmla="*/ 183 w 210"/>
                <a:gd name="T33" fmla="*/ 47 h 251"/>
                <a:gd name="T34" fmla="*/ 183 w 210"/>
                <a:gd name="T35" fmla="*/ 61 h 251"/>
                <a:gd name="T36" fmla="*/ 182 w 210"/>
                <a:gd name="T37" fmla="*/ 75 h 251"/>
                <a:gd name="T38" fmla="*/ 194 w 210"/>
                <a:gd name="T39" fmla="*/ 85 h 251"/>
                <a:gd name="T40" fmla="*/ 203 w 210"/>
                <a:gd name="T41" fmla="*/ 97 h 251"/>
                <a:gd name="T42" fmla="*/ 210 w 210"/>
                <a:gd name="T43" fmla="*/ 104 h 251"/>
                <a:gd name="T44" fmla="*/ 210 w 210"/>
                <a:gd name="T45" fmla="*/ 110 h 251"/>
                <a:gd name="T46" fmla="*/ 198 w 210"/>
                <a:gd name="T47" fmla="*/ 113 h 251"/>
                <a:gd name="T48" fmla="*/ 197 w 210"/>
                <a:gd name="T49" fmla="*/ 133 h 251"/>
                <a:gd name="T50" fmla="*/ 191 w 210"/>
                <a:gd name="T51" fmla="*/ 130 h 251"/>
                <a:gd name="T52" fmla="*/ 180 w 210"/>
                <a:gd name="T53" fmla="*/ 139 h 251"/>
                <a:gd name="T54" fmla="*/ 166 w 210"/>
                <a:gd name="T55" fmla="*/ 147 h 251"/>
                <a:gd name="T56" fmla="*/ 145 w 210"/>
                <a:gd name="T57" fmla="*/ 147 h 251"/>
                <a:gd name="T58" fmla="*/ 131 w 210"/>
                <a:gd name="T59" fmla="*/ 171 h 251"/>
                <a:gd name="T60" fmla="*/ 120 w 210"/>
                <a:gd name="T61" fmla="*/ 185 h 251"/>
                <a:gd name="T62" fmla="*/ 109 w 210"/>
                <a:gd name="T63" fmla="*/ 183 h 251"/>
                <a:gd name="T64" fmla="*/ 99 w 210"/>
                <a:gd name="T65" fmla="*/ 187 h 251"/>
                <a:gd name="T66" fmla="*/ 89 w 210"/>
                <a:gd name="T67" fmla="*/ 198 h 251"/>
                <a:gd name="T68" fmla="*/ 87 w 210"/>
                <a:gd name="T69" fmla="*/ 212 h 251"/>
                <a:gd name="T70" fmla="*/ 103 w 210"/>
                <a:gd name="T71" fmla="*/ 211 h 251"/>
                <a:gd name="T72" fmla="*/ 95 w 210"/>
                <a:gd name="T73" fmla="*/ 227 h 251"/>
                <a:gd name="T74" fmla="*/ 87 w 210"/>
                <a:gd name="T75" fmla="*/ 239 h 251"/>
                <a:gd name="T76" fmla="*/ 79 w 210"/>
                <a:gd name="T77" fmla="*/ 245 h 251"/>
                <a:gd name="T78" fmla="*/ 60 w 210"/>
                <a:gd name="T79" fmla="*/ 242 h 251"/>
                <a:gd name="T80" fmla="*/ 39 w 210"/>
                <a:gd name="T81" fmla="*/ 226 h 251"/>
                <a:gd name="T82" fmla="*/ 29 w 210"/>
                <a:gd name="T83" fmla="*/ 224 h 251"/>
                <a:gd name="T84" fmla="*/ 21 w 210"/>
                <a:gd name="T85" fmla="*/ 194 h 251"/>
                <a:gd name="T86" fmla="*/ 16 w 210"/>
                <a:gd name="T87" fmla="*/ 187 h 251"/>
                <a:gd name="T88" fmla="*/ 20 w 210"/>
                <a:gd name="T89" fmla="*/ 169 h 251"/>
                <a:gd name="T90" fmla="*/ 22 w 210"/>
                <a:gd name="T91" fmla="*/ 149 h 251"/>
                <a:gd name="T92" fmla="*/ 18 w 210"/>
                <a:gd name="T93" fmla="*/ 140 h 251"/>
                <a:gd name="T94" fmla="*/ 12 w 210"/>
                <a:gd name="T95" fmla="*/ 121 h 251"/>
                <a:gd name="T96" fmla="*/ 6 w 210"/>
                <a:gd name="T97" fmla="*/ 100 h 251"/>
                <a:gd name="T98" fmla="*/ 2 w 210"/>
                <a:gd name="T99" fmla="*/ 90 h 251"/>
                <a:gd name="T100" fmla="*/ 7 w 210"/>
                <a:gd name="T101" fmla="*/ 8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0" h="251">
                  <a:moveTo>
                    <a:pt x="7" y="80"/>
                  </a:moveTo>
                  <a:cubicBezTo>
                    <a:pt x="11" y="79"/>
                    <a:pt x="11" y="79"/>
                    <a:pt x="11" y="79"/>
                  </a:cubicBezTo>
                  <a:cubicBezTo>
                    <a:pt x="12" y="79"/>
                    <a:pt x="15" y="80"/>
                    <a:pt x="16" y="79"/>
                  </a:cubicBezTo>
                  <a:cubicBezTo>
                    <a:pt x="18" y="78"/>
                    <a:pt x="15" y="77"/>
                    <a:pt x="19" y="77"/>
                  </a:cubicBezTo>
                  <a:cubicBezTo>
                    <a:pt x="21" y="77"/>
                    <a:pt x="26" y="76"/>
                    <a:pt x="28" y="76"/>
                  </a:cubicBezTo>
                  <a:cubicBezTo>
                    <a:pt x="30" y="77"/>
                    <a:pt x="31" y="77"/>
                    <a:pt x="33" y="77"/>
                  </a:cubicBezTo>
                  <a:cubicBezTo>
                    <a:pt x="35" y="77"/>
                    <a:pt x="36" y="79"/>
                    <a:pt x="37" y="78"/>
                  </a:cubicBezTo>
                  <a:cubicBezTo>
                    <a:pt x="40" y="76"/>
                    <a:pt x="40" y="76"/>
                    <a:pt x="43" y="76"/>
                  </a:cubicBezTo>
                  <a:cubicBezTo>
                    <a:pt x="46" y="76"/>
                    <a:pt x="48" y="73"/>
                    <a:pt x="50" y="71"/>
                  </a:cubicBezTo>
                  <a:cubicBezTo>
                    <a:pt x="50" y="71"/>
                    <a:pt x="50" y="70"/>
                    <a:pt x="50" y="70"/>
                  </a:cubicBezTo>
                  <a:cubicBezTo>
                    <a:pt x="53" y="69"/>
                    <a:pt x="55" y="69"/>
                    <a:pt x="57" y="66"/>
                  </a:cubicBezTo>
                  <a:cubicBezTo>
                    <a:pt x="58" y="65"/>
                    <a:pt x="59" y="59"/>
                    <a:pt x="59" y="58"/>
                  </a:cubicBezTo>
                  <a:cubicBezTo>
                    <a:pt x="58" y="57"/>
                    <a:pt x="54" y="54"/>
                    <a:pt x="54" y="52"/>
                  </a:cubicBezTo>
                  <a:cubicBezTo>
                    <a:pt x="54" y="52"/>
                    <a:pt x="54" y="52"/>
                    <a:pt x="54" y="52"/>
                  </a:cubicBezTo>
                  <a:cubicBezTo>
                    <a:pt x="56" y="52"/>
                    <a:pt x="56" y="53"/>
                    <a:pt x="57" y="52"/>
                  </a:cubicBezTo>
                  <a:cubicBezTo>
                    <a:pt x="60" y="50"/>
                    <a:pt x="61" y="49"/>
                    <a:pt x="63" y="49"/>
                  </a:cubicBezTo>
                  <a:cubicBezTo>
                    <a:pt x="67" y="49"/>
                    <a:pt x="69" y="45"/>
                    <a:pt x="72" y="44"/>
                  </a:cubicBezTo>
                  <a:cubicBezTo>
                    <a:pt x="74" y="43"/>
                    <a:pt x="76" y="44"/>
                    <a:pt x="78" y="43"/>
                  </a:cubicBezTo>
                  <a:cubicBezTo>
                    <a:pt x="79" y="43"/>
                    <a:pt x="82" y="40"/>
                    <a:pt x="83" y="38"/>
                  </a:cubicBezTo>
                  <a:cubicBezTo>
                    <a:pt x="84" y="37"/>
                    <a:pt x="85" y="36"/>
                    <a:pt x="85" y="34"/>
                  </a:cubicBezTo>
                  <a:cubicBezTo>
                    <a:pt x="86" y="32"/>
                    <a:pt x="85" y="32"/>
                    <a:pt x="84" y="30"/>
                  </a:cubicBezTo>
                  <a:cubicBezTo>
                    <a:pt x="83" y="28"/>
                    <a:pt x="84" y="28"/>
                    <a:pt x="85" y="26"/>
                  </a:cubicBezTo>
                  <a:cubicBezTo>
                    <a:pt x="85" y="26"/>
                    <a:pt x="85" y="26"/>
                    <a:pt x="85" y="26"/>
                  </a:cubicBezTo>
                  <a:cubicBezTo>
                    <a:pt x="87" y="27"/>
                    <a:pt x="87" y="26"/>
                    <a:pt x="87" y="25"/>
                  </a:cubicBezTo>
                  <a:cubicBezTo>
                    <a:pt x="89" y="22"/>
                    <a:pt x="90" y="20"/>
                    <a:pt x="93" y="21"/>
                  </a:cubicBezTo>
                  <a:cubicBezTo>
                    <a:pt x="94" y="22"/>
                    <a:pt x="99" y="23"/>
                    <a:pt x="101" y="21"/>
                  </a:cubicBezTo>
                  <a:cubicBezTo>
                    <a:pt x="102" y="20"/>
                    <a:pt x="103" y="15"/>
                    <a:pt x="103" y="12"/>
                  </a:cubicBezTo>
                  <a:cubicBezTo>
                    <a:pt x="103" y="11"/>
                    <a:pt x="102" y="9"/>
                    <a:pt x="104" y="9"/>
                  </a:cubicBezTo>
                  <a:cubicBezTo>
                    <a:pt x="106" y="8"/>
                    <a:pt x="108" y="7"/>
                    <a:pt x="109" y="5"/>
                  </a:cubicBezTo>
                  <a:cubicBezTo>
                    <a:pt x="110" y="4"/>
                    <a:pt x="110" y="1"/>
                    <a:pt x="112" y="3"/>
                  </a:cubicBezTo>
                  <a:cubicBezTo>
                    <a:pt x="116" y="4"/>
                    <a:pt x="120" y="0"/>
                    <a:pt x="123" y="0"/>
                  </a:cubicBezTo>
                  <a:cubicBezTo>
                    <a:pt x="125" y="0"/>
                    <a:pt x="131" y="0"/>
                    <a:pt x="128" y="3"/>
                  </a:cubicBezTo>
                  <a:cubicBezTo>
                    <a:pt x="126" y="7"/>
                    <a:pt x="129" y="7"/>
                    <a:pt x="132" y="5"/>
                  </a:cubicBezTo>
                  <a:cubicBezTo>
                    <a:pt x="134" y="4"/>
                    <a:pt x="135" y="1"/>
                    <a:pt x="137" y="4"/>
                  </a:cubicBezTo>
                  <a:cubicBezTo>
                    <a:pt x="140" y="6"/>
                    <a:pt x="144" y="8"/>
                    <a:pt x="145" y="11"/>
                  </a:cubicBezTo>
                  <a:cubicBezTo>
                    <a:pt x="147" y="15"/>
                    <a:pt x="151" y="11"/>
                    <a:pt x="153" y="11"/>
                  </a:cubicBezTo>
                  <a:cubicBezTo>
                    <a:pt x="155" y="11"/>
                    <a:pt x="157" y="11"/>
                    <a:pt x="157" y="9"/>
                  </a:cubicBezTo>
                  <a:cubicBezTo>
                    <a:pt x="158" y="6"/>
                    <a:pt x="159" y="7"/>
                    <a:pt x="160" y="7"/>
                  </a:cubicBezTo>
                  <a:cubicBezTo>
                    <a:pt x="162" y="8"/>
                    <a:pt x="164" y="4"/>
                    <a:pt x="165" y="7"/>
                  </a:cubicBezTo>
                  <a:cubicBezTo>
                    <a:pt x="166" y="8"/>
                    <a:pt x="167" y="7"/>
                    <a:pt x="168" y="7"/>
                  </a:cubicBezTo>
                  <a:cubicBezTo>
                    <a:pt x="169" y="8"/>
                    <a:pt x="170" y="9"/>
                    <a:pt x="171" y="10"/>
                  </a:cubicBezTo>
                  <a:cubicBezTo>
                    <a:pt x="178" y="15"/>
                    <a:pt x="178" y="15"/>
                    <a:pt x="178" y="15"/>
                  </a:cubicBezTo>
                  <a:cubicBezTo>
                    <a:pt x="178" y="15"/>
                    <a:pt x="178" y="15"/>
                    <a:pt x="178" y="15"/>
                  </a:cubicBezTo>
                  <a:cubicBezTo>
                    <a:pt x="178" y="17"/>
                    <a:pt x="176" y="18"/>
                    <a:pt x="175" y="20"/>
                  </a:cubicBezTo>
                  <a:cubicBezTo>
                    <a:pt x="174" y="21"/>
                    <a:pt x="172" y="26"/>
                    <a:pt x="173" y="28"/>
                  </a:cubicBezTo>
                  <a:cubicBezTo>
                    <a:pt x="174" y="30"/>
                    <a:pt x="174" y="31"/>
                    <a:pt x="175" y="33"/>
                  </a:cubicBezTo>
                  <a:cubicBezTo>
                    <a:pt x="175" y="34"/>
                    <a:pt x="177" y="34"/>
                    <a:pt x="178" y="35"/>
                  </a:cubicBezTo>
                  <a:cubicBezTo>
                    <a:pt x="182" y="36"/>
                    <a:pt x="182" y="36"/>
                    <a:pt x="182" y="36"/>
                  </a:cubicBezTo>
                  <a:cubicBezTo>
                    <a:pt x="182" y="36"/>
                    <a:pt x="182" y="36"/>
                    <a:pt x="182" y="36"/>
                  </a:cubicBezTo>
                  <a:cubicBezTo>
                    <a:pt x="182" y="37"/>
                    <a:pt x="184" y="39"/>
                    <a:pt x="184" y="41"/>
                  </a:cubicBezTo>
                  <a:cubicBezTo>
                    <a:pt x="184" y="42"/>
                    <a:pt x="184" y="45"/>
                    <a:pt x="183" y="47"/>
                  </a:cubicBezTo>
                  <a:cubicBezTo>
                    <a:pt x="182" y="47"/>
                    <a:pt x="181" y="47"/>
                    <a:pt x="181" y="49"/>
                  </a:cubicBezTo>
                  <a:cubicBezTo>
                    <a:pt x="180" y="50"/>
                    <a:pt x="180" y="52"/>
                    <a:pt x="181" y="54"/>
                  </a:cubicBezTo>
                  <a:cubicBezTo>
                    <a:pt x="182" y="56"/>
                    <a:pt x="183" y="58"/>
                    <a:pt x="183" y="61"/>
                  </a:cubicBezTo>
                  <a:cubicBezTo>
                    <a:pt x="183" y="64"/>
                    <a:pt x="185" y="66"/>
                    <a:pt x="181" y="68"/>
                  </a:cubicBezTo>
                  <a:cubicBezTo>
                    <a:pt x="178" y="69"/>
                    <a:pt x="182" y="70"/>
                    <a:pt x="183" y="72"/>
                  </a:cubicBezTo>
                  <a:cubicBezTo>
                    <a:pt x="184" y="73"/>
                    <a:pt x="182" y="74"/>
                    <a:pt x="182" y="75"/>
                  </a:cubicBezTo>
                  <a:cubicBezTo>
                    <a:pt x="184" y="76"/>
                    <a:pt x="186" y="76"/>
                    <a:pt x="187" y="79"/>
                  </a:cubicBezTo>
                  <a:cubicBezTo>
                    <a:pt x="188" y="81"/>
                    <a:pt x="186" y="80"/>
                    <a:pt x="186" y="81"/>
                  </a:cubicBezTo>
                  <a:cubicBezTo>
                    <a:pt x="185" y="84"/>
                    <a:pt x="193" y="84"/>
                    <a:pt x="194" y="85"/>
                  </a:cubicBezTo>
                  <a:cubicBezTo>
                    <a:pt x="196" y="87"/>
                    <a:pt x="196" y="87"/>
                    <a:pt x="198" y="87"/>
                  </a:cubicBezTo>
                  <a:cubicBezTo>
                    <a:pt x="200" y="87"/>
                    <a:pt x="200" y="89"/>
                    <a:pt x="201" y="91"/>
                  </a:cubicBezTo>
                  <a:cubicBezTo>
                    <a:pt x="203" y="93"/>
                    <a:pt x="203" y="93"/>
                    <a:pt x="203" y="97"/>
                  </a:cubicBezTo>
                  <a:cubicBezTo>
                    <a:pt x="204" y="98"/>
                    <a:pt x="204" y="100"/>
                    <a:pt x="206" y="100"/>
                  </a:cubicBezTo>
                  <a:cubicBezTo>
                    <a:pt x="208" y="100"/>
                    <a:pt x="208" y="100"/>
                    <a:pt x="209" y="99"/>
                  </a:cubicBezTo>
                  <a:cubicBezTo>
                    <a:pt x="210" y="100"/>
                    <a:pt x="210" y="103"/>
                    <a:pt x="210" y="104"/>
                  </a:cubicBezTo>
                  <a:cubicBezTo>
                    <a:pt x="210" y="106"/>
                    <a:pt x="207" y="106"/>
                    <a:pt x="208" y="108"/>
                  </a:cubicBezTo>
                  <a:cubicBezTo>
                    <a:pt x="208" y="108"/>
                    <a:pt x="210" y="109"/>
                    <a:pt x="210" y="110"/>
                  </a:cubicBezTo>
                  <a:cubicBezTo>
                    <a:pt x="210" y="110"/>
                    <a:pt x="210" y="110"/>
                    <a:pt x="210" y="110"/>
                  </a:cubicBezTo>
                  <a:cubicBezTo>
                    <a:pt x="208" y="111"/>
                    <a:pt x="203" y="109"/>
                    <a:pt x="201" y="107"/>
                  </a:cubicBezTo>
                  <a:cubicBezTo>
                    <a:pt x="199" y="105"/>
                    <a:pt x="195" y="105"/>
                    <a:pt x="195" y="109"/>
                  </a:cubicBezTo>
                  <a:cubicBezTo>
                    <a:pt x="195" y="111"/>
                    <a:pt x="196" y="113"/>
                    <a:pt x="198" y="113"/>
                  </a:cubicBezTo>
                  <a:cubicBezTo>
                    <a:pt x="201" y="114"/>
                    <a:pt x="201" y="116"/>
                    <a:pt x="201" y="118"/>
                  </a:cubicBezTo>
                  <a:cubicBezTo>
                    <a:pt x="201" y="122"/>
                    <a:pt x="200" y="125"/>
                    <a:pt x="197" y="129"/>
                  </a:cubicBezTo>
                  <a:cubicBezTo>
                    <a:pt x="196" y="130"/>
                    <a:pt x="198" y="131"/>
                    <a:pt x="197" y="133"/>
                  </a:cubicBezTo>
                  <a:cubicBezTo>
                    <a:pt x="196" y="135"/>
                    <a:pt x="195" y="134"/>
                    <a:pt x="194" y="133"/>
                  </a:cubicBezTo>
                  <a:cubicBezTo>
                    <a:pt x="193" y="133"/>
                    <a:pt x="191" y="133"/>
                    <a:pt x="190" y="133"/>
                  </a:cubicBezTo>
                  <a:cubicBezTo>
                    <a:pt x="189" y="132"/>
                    <a:pt x="191" y="131"/>
                    <a:pt x="191" y="130"/>
                  </a:cubicBezTo>
                  <a:cubicBezTo>
                    <a:pt x="191" y="129"/>
                    <a:pt x="188" y="130"/>
                    <a:pt x="188" y="130"/>
                  </a:cubicBezTo>
                  <a:cubicBezTo>
                    <a:pt x="187" y="131"/>
                    <a:pt x="186" y="133"/>
                    <a:pt x="185" y="135"/>
                  </a:cubicBezTo>
                  <a:cubicBezTo>
                    <a:pt x="184" y="137"/>
                    <a:pt x="183" y="139"/>
                    <a:pt x="180" y="139"/>
                  </a:cubicBezTo>
                  <a:cubicBezTo>
                    <a:pt x="179" y="140"/>
                    <a:pt x="178" y="140"/>
                    <a:pt x="178" y="142"/>
                  </a:cubicBezTo>
                  <a:cubicBezTo>
                    <a:pt x="178" y="143"/>
                    <a:pt x="180" y="145"/>
                    <a:pt x="177" y="145"/>
                  </a:cubicBezTo>
                  <a:cubicBezTo>
                    <a:pt x="175" y="148"/>
                    <a:pt x="169" y="149"/>
                    <a:pt x="166" y="147"/>
                  </a:cubicBezTo>
                  <a:cubicBezTo>
                    <a:pt x="163" y="144"/>
                    <a:pt x="160" y="150"/>
                    <a:pt x="159" y="151"/>
                  </a:cubicBezTo>
                  <a:cubicBezTo>
                    <a:pt x="158" y="152"/>
                    <a:pt x="153" y="153"/>
                    <a:pt x="152" y="153"/>
                  </a:cubicBezTo>
                  <a:cubicBezTo>
                    <a:pt x="148" y="152"/>
                    <a:pt x="146" y="149"/>
                    <a:pt x="145" y="147"/>
                  </a:cubicBezTo>
                  <a:cubicBezTo>
                    <a:pt x="143" y="144"/>
                    <a:pt x="142" y="151"/>
                    <a:pt x="138" y="151"/>
                  </a:cubicBezTo>
                  <a:cubicBezTo>
                    <a:pt x="134" y="152"/>
                    <a:pt x="138" y="165"/>
                    <a:pt x="140" y="167"/>
                  </a:cubicBezTo>
                  <a:cubicBezTo>
                    <a:pt x="143" y="170"/>
                    <a:pt x="132" y="171"/>
                    <a:pt x="131" y="171"/>
                  </a:cubicBezTo>
                  <a:cubicBezTo>
                    <a:pt x="130" y="171"/>
                    <a:pt x="131" y="173"/>
                    <a:pt x="130" y="174"/>
                  </a:cubicBezTo>
                  <a:cubicBezTo>
                    <a:pt x="128" y="176"/>
                    <a:pt x="127" y="182"/>
                    <a:pt x="124" y="181"/>
                  </a:cubicBezTo>
                  <a:cubicBezTo>
                    <a:pt x="123" y="180"/>
                    <a:pt x="122" y="189"/>
                    <a:pt x="120" y="185"/>
                  </a:cubicBezTo>
                  <a:cubicBezTo>
                    <a:pt x="119" y="183"/>
                    <a:pt x="117" y="184"/>
                    <a:pt x="115" y="183"/>
                  </a:cubicBezTo>
                  <a:cubicBezTo>
                    <a:pt x="114" y="183"/>
                    <a:pt x="113" y="182"/>
                    <a:pt x="112" y="182"/>
                  </a:cubicBezTo>
                  <a:cubicBezTo>
                    <a:pt x="110" y="182"/>
                    <a:pt x="111" y="184"/>
                    <a:pt x="109" y="183"/>
                  </a:cubicBezTo>
                  <a:cubicBezTo>
                    <a:pt x="106" y="182"/>
                    <a:pt x="104" y="177"/>
                    <a:pt x="101" y="179"/>
                  </a:cubicBezTo>
                  <a:cubicBezTo>
                    <a:pt x="100" y="179"/>
                    <a:pt x="97" y="180"/>
                    <a:pt x="97" y="181"/>
                  </a:cubicBezTo>
                  <a:cubicBezTo>
                    <a:pt x="97" y="183"/>
                    <a:pt x="99" y="184"/>
                    <a:pt x="99" y="187"/>
                  </a:cubicBezTo>
                  <a:cubicBezTo>
                    <a:pt x="99" y="189"/>
                    <a:pt x="98" y="194"/>
                    <a:pt x="98" y="195"/>
                  </a:cubicBezTo>
                  <a:cubicBezTo>
                    <a:pt x="99" y="197"/>
                    <a:pt x="98" y="202"/>
                    <a:pt x="95" y="199"/>
                  </a:cubicBezTo>
                  <a:cubicBezTo>
                    <a:pt x="94" y="198"/>
                    <a:pt x="88" y="196"/>
                    <a:pt x="89" y="198"/>
                  </a:cubicBezTo>
                  <a:cubicBezTo>
                    <a:pt x="89" y="199"/>
                    <a:pt x="89" y="200"/>
                    <a:pt x="88" y="202"/>
                  </a:cubicBezTo>
                  <a:cubicBezTo>
                    <a:pt x="88" y="203"/>
                    <a:pt x="87" y="203"/>
                    <a:pt x="88" y="204"/>
                  </a:cubicBezTo>
                  <a:cubicBezTo>
                    <a:pt x="89" y="206"/>
                    <a:pt x="84" y="210"/>
                    <a:pt x="87" y="212"/>
                  </a:cubicBezTo>
                  <a:cubicBezTo>
                    <a:pt x="89" y="214"/>
                    <a:pt x="91" y="213"/>
                    <a:pt x="93" y="212"/>
                  </a:cubicBezTo>
                  <a:cubicBezTo>
                    <a:pt x="97" y="211"/>
                    <a:pt x="94" y="208"/>
                    <a:pt x="96" y="207"/>
                  </a:cubicBezTo>
                  <a:cubicBezTo>
                    <a:pt x="98" y="206"/>
                    <a:pt x="103" y="209"/>
                    <a:pt x="103" y="211"/>
                  </a:cubicBezTo>
                  <a:cubicBezTo>
                    <a:pt x="102" y="214"/>
                    <a:pt x="101" y="214"/>
                    <a:pt x="100" y="215"/>
                  </a:cubicBezTo>
                  <a:cubicBezTo>
                    <a:pt x="99" y="217"/>
                    <a:pt x="98" y="220"/>
                    <a:pt x="97" y="222"/>
                  </a:cubicBezTo>
                  <a:cubicBezTo>
                    <a:pt x="96" y="224"/>
                    <a:pt x="98" y="226"/>
                    <a:pt x="95" y="227"/>
                  </a:cubicBezTo>
                  <a:cubicBezTo>
                    <a:pt x="93" y="228"/>
                    <a:pt x="93" y="230"/>
                    <a:pt x="92" y="231"/>
                  </a:cubicBezTo>
                  <a:cubicBezTo>
                    <a:pt x="92" y="233"/>
                    <a:pt x="92" y="234"/>
                    <a:pt x="91" y="236"/>
                  </a:cubicBezTo>
                  <a:cubicBezTo>
                    <a:pt x="90" y="237"/>
                    <a:pt x="88" y="238"/>
                    <a:pt x="87" y="239"/>
                  </a:cubicBezTo>
                  <a:cubicBezTo>
                    <a:pt x="86" y="240"/>
                    <a:pt x="86" y="242"/>
                    <a:pt x="85" y="243"/>
                  </a:cubicBezTo>
                  <a:cubicBezTo>
                    <a:pt x="85" y="243"/>
                    <a:pt x="85" y="243"/>
                    <a:pt x="85" y="243"/>
                  </a:cubicBezTo>
                  <a:cubicBezTo>
                    <a:pt x="82" y="243"/>
                    <a:pt x="81" y="244"/>
                    <a:pt x="79" y="245"/>
                  </a:cubicBezTo>
                  <a:cubicBezTo>
                    <a:pt x="78" y="245"/>
                    <a:pt x="76" y="244"/>
                    <a:pt x="76" y="246"/>
                  </a:cubicBezTo>
                  <a:cubicBezTo>
                    <a:pt x="76" y="251"/>
                    <a:pt x="70" y="245"/>
                    <a:pt x="68" y="246"/>
                  </a:cubicBezTo>
                  <a:cubicBezTo>
                    <a:pt x="66" y="247"/>
                    <a:pt x="62" y="243"/>
                    <a:pt x="60" y="242"/>
                  </a:cubicBezTo>
                  <a:cubicBezTo>
                    <a:pt x="56" y="240"/>
                    <a:pt x="57" y="237"/>
                    <a:pt x="53" y="236"/>
                  </a:cubicBezTo>
                  <a:cubicBezTo>
                    <a:pt x="49" y="236"/>
                    <a:pt x="51" y="237"/>
                    <a:pt x="48" y="238"/>
                  </a:cubicBezTo>
                  <a:cubicBezTo>
                    <a:pt x="42" y="240"/>
                    <a:pt x="39" y="231"/>
                    <a:pt x="39" y="226"/>
                  </a:cubicBezTo>
                  <a:cubicBezTo>
                    <a:pt x="39" y="226"/>
                    <a:pt x="39" y="226"/>
                    <a:pt x="39" y="226"/>
                  </a:cubicBezTo>
                  <a:cubicBezTo>
                    <a:pt x="32" y="226"/>
                    <a:pt x="32" y="226"/>
                    <a:pt x="32" y="226"/>
                  </a:cubicBezTo>
                  <a:cubicBezTo>
                    <a:pt x="29" y="226"/>
                    <a:pt x="29" y="227"/>
                    <a:pt x="29" y="224"/>
                  </a:cubicBezTo>
                  <a:cubicBezTo>
                    <a:pt x="29" y="215"/>
                    <a:pt x="29" y="215"/>
                    <a:pt x="29" y="215"/>
                  </a:cubicBezTo>
                  <a:cubicBezTo>
                    <a:pt x="29" y="213"/>
                    <a:pt x="25" y="211"/>
                    <a:pt x="24" y="210"/>
                  </a:cubicBezTo>
                  <a:cubicBezTo>
                    <a:pt x="21" y="208"/>
                    <a:pt x="21" y="197"/>
                    <a:pt x="21" y="194"/>
                  </a:cubicBezTo>
                  <a:cubicBezTo>
                    <a:pt x="21" y="194"/>
                    <a:pt x="21" y="194"/>
                    <a:pt x="21" y="194"/>
                  </a:cubicBezTo>
                  <a:cubicBezTo>
                    <a:pt x="20" y="194"/>
                    <a:pt x="17" y="194"/>
                    <a:pt x="17" y="192"/>
                  </a:cubicBezTo>
                  <a:cubicBezTo>
                    <a:pt x="17" y="191"/>
                    <a:pt x="17" y="188"/>
                    <a:pt x="16" y="187"/>
                  </a:cubicBezTo>
                  <a:cubicBezTo>
                    <a:pt x="16" y="185"/>
                    <a:pt x="18" y="186"/>
                    <a:pt x="17" y="184"/>
                  </a:cubicBezTo>
                  <a:cubicBezTo>
                    <a:pt x="17" y="180"/>
                    <a:pt x="26" y="181"/>
                    <a:pt x="25" y="179"/>
                  </a:cubicBezTo>
                  <a:cubicBezTo>
                    <a:pt x="23" y="175"/>
                    <a:pt x="22" y="172"/>
                    <a:pt x="20" y="169"/>
                  </a:cubicBezTo>
                  <a:cubicBezTo>
                    <a:pt x="18" y="166"/>
                    <a:pt x="16" y="164"/>
                    <a:pt x="16" y="161"/>
                  </a:cubicBezTo>
                  <a:cubicBezTo>
                    <a:pt x="16" y="158"/>
                    <a:pt x="10" y="154"/>
                    <a:pt x="10" y="151"/>
                  </a:cubicBezTo>
                  <a:cubicBezTo>
                    <a:pt x="13" y="150"/>
                    <a:pt x="18" y="149"/>
                    <a:pt x="22" y="149"/>
                  </a:cubicBezTo>
                  <a:cubicBezTo>
                    <a:pt x="27" y="148"/>
                    <a:pt x="26" y="146"/>
                    <a:pt x="24" y="143"/>
                  </a:cubicBezTo>
                  <a:cubicBezTo>
                    <a:pt x="24" y="142"/>
                    <a:pt x="22" y="140"/>
                    <a:pt x="21" y="140"/>
                  </a:cubicBezTo>
                  <a:cubicBezTo>
                    <a:pt x="21" y="140"/>
                    <a:pt x="17" y="142"/>
                    <a:pt x="18" y="140"/>
                  </a:cubicBezTo>
                  <a:cubicBezTo>
                    <a:pt x="18" y="135"/>
                    <a:pt x="13" y="136"/>
                    <a:pt x="14" y="131"/>
                  </a:cubicBezTo>
                  <a:cubicBezTo>
                    <a:pt x="14" y="128"/>
                    <a:pt x="13" y="127"/>
                    <a:pt x="12" y="124"/>
                  </a:cubicBezTo>
                  <a:cubicBezTo>
                    <a:pt x="11" y="123"/>
                    <a:pt x="12" y="122"/>
                    <a:pt x="12" y="121"/>
                  </a:cubicBezTo>
                  <a:cubicBezTo>
                    <a:pt x="12" y="116"/>
                    <a:pt x="12" y="114"/>
                    <a:pt x="10" y="110"/>
                  </a:cubicBezTo>
                  <a:cubicBezTo>
                    <a:pt x="8" y="109"/>
                    <a:pt x="8" y="106"/>
                    <a:pt x="7" y="104"/>
                  </a:cubicBezTo>
                  <a:cubicBezTo>
                    <a:pt x="7" y="103"/>
                    <a:pt x="6" y="101"/>
                    <a:pt x="6" y="100"/>
                  </a:cubicBezTo>
                  <a:cubicBezTo>
                    <a:pt x="6" y="99"/>
                    <a:pt x="6" y="98"/>
                    <a:pt x="6" y="97"/>
                  </a:cubicBezTo>
                  <a:cubicBezTo>
                    <a:pt x="5" y="95"/>
                    <a:pt x="3" y="95"/>
                    <a:pt x="2" y="93"/>
                  </a:cubicBezTo>
                  <a:cubicBezTo>
                    <a:pt x="2" y="92"/>
                    <a:pt x="2" y="91"/>
                    <a:pt x="2" y="90"/>
                  </a:cubicBezTo>
                  <a:cubicBezTo>
                    <a:pt x="2" y="88"/>
                    <a:pt x="1" y="87"/>
                    <a:pt x="0" y="86"/>
                  </a:cubicBezTo>
                  <a:cubicBezTo>
                    <a:pt x="1" y="85"/>
                    <a:pt x="4" y="85"/>
                    <a:pt x="5" y="85"/>
                  </a:cubicBezTo>
                  <a:cubicBezTo>
                    <a:pt x="8" y="84"/>
                    <a:pt x="8" y="83"/>
                    <a:pt x="7" y="80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45"/>
            <p:cNvSpPr>
              <a:spLocks/>
            </p:cNvSpPr>
            <p:nvPr/>
          </p:nvSpPr>
          <p:spPr bwMode="auto">
            <a:xfrm>
              <a:off x="9421815" y="3862392"/>
              <a:ext cx="785813" cy="917576"/>
            </a:xfrm>
            <a:custGeom>
              <a:avLst/>
              <a:gdLst>
                <a:gd name="T0" fmla="*/ 7 w 209"/>
                <a:gd name="T1" fmla="*/ 131 h 244"/>
                <a:gd name="T2" fmla="*/ 13 w 209"/>
                <a:gd name="T3" fmla="*/ 117 h 244"/>
                <a:gd name="T4" fmla="*/ 12 w 209"/>
                <a:gd name="T5" fmla="*/ 102 h 244"/>
                <a:gd name="T6" fmla="*/ 4 w 209"/>
                <a:gd name="T7" fmla="*/ 99 h 244"/>
                <a:gd name="T8" fmla="*/ 11 w 209"/>
                <a:gd name="T9" fmla="*/ 95 h 244"/>
                <a:gd name="T10" fmla="*/ 13 w 209"/>
                <a:gd name="T11" fmla="*/ 76 h 244"/>
                <a:gd name="T12" fmla="*/ 28 w 209"/>
                <a:gd name="T13" fmla="*/ 77 h 244"/>
                <a:gd name="T14" fmla="*/ 40 w 209"/>
                <a:gd name="T15" fmla="*/ 76 h 244"/>
                <a:gd name="T16" fmla="*/ 56 w 209"/>
                <a:gd name="T17" fmla="*/ 62 h 244"/>
                <a:gd name="T18" fmla="*/ 68 w 209"/>
                <a:gd name="T19" fmla="*/ 48 h 244"/>
                <a:gd name="T20" fmla="*/ 94 w 209"/>
                <a:gd name="T21" fmla="*/ 40 h 244"/>
                <a:gd name="T22" fmla="*/ 102 w 209"/>
                <a:gd name="T23" fmla="*/ 30 h 244"/>
                <a:gd name="T24" fmla="*/ 106 w 209"/>
                <a:gd name="T25" fmla="*/ 28 h 244"/>
                <a:gd name="T26" fmla="*/ 113 w 209"/>
                <a:gd name="T27" fmla="*/ 24 h 244"/>
                <a:gd name="T28" fmla="*/ 111 w 209"/>
                <a:gd name="T29" fmla="*/ 4 h 244"/>
                <a:gd name="T30" fmla="*/ 126 w 209"/>
                <a:gd name="T31" fmla="*/ 5 h 244"/>
                <a:gd name="T32" fmla="*/ 134 w 209"/>
                <a:gd name="T33" fmla="*/ 9 h 244"/>
                <a:gd name="T34" fmla="*/ 138 w 209"/>
                <a:gd name="T35" fmla="*/ 21 h 244"/>
                <a:gd name="T36" fmla="*/ 143 w 209"/>
                <a:gd name="T37" fmla="*/ 33 h 244"/>
                <a:gd name="T38" fmla="*/ 149 w 209"/>
                <a:gd name="T39" fmla="*/ 42 h 244"/>
                <a:gd name="T40" fmla="*/ 158 w 209"/>
                <a:gd name="T41" fmla="*/ 59 h 244"/>
                <a:gd name="T42" fmla="*/ 166 w 209"/>
                <a:gd name="T43" fmla="*/ 78 h 244"/>
                <a:gd name="T44" fmla="*/ 181 w 209"/>
                <a:gd name="T45" fmla="*/ 81 h 244"/>
                <a:gd name="T46" fmla="*/ 172 w 209"/>
                <a:gd name="T47" fmla="*/ 95 h 244"/>
                <a:gd name="T48" fmla="*/ 167 w 209"/>
                <a:gd name="T49" fmla="*/ 107 h 244"/>
                <a:gd name="T50" fmla="*/ 179 w 209"/>
                <a:gd name="T51" fmla="*/ 133 h 244"/>
                <a:gd name="T52" fmla="*/ 182 w 209"/>
                <a:gd name="T53" fmla="*/ 151 h 244"/>
                <a:gd name="T54" fmla="*/ 191 w 209"/>
                <a:gd name="T55" fmla="*/ 156 h 244"/>
                <a:gd name="T56" fmla="*/ 180 w 209"/>
                <a:gd name="T57" fmla="*/ 164 h 244"/>
                <a:gd name="T58" fmla="*/ 192 w 209"/>
                <a:gd name="T59" fmla="*/ 189 h 244"/>
                <a:gd name="T60" fmla="*/ 209 w 209"/>
                <a:gd name="T61" fmla="*/ 193 h 244"/>
                <a:gd name="T62" fmla="*/ 199 w 209"/>
                <a:gd name="T63" fmla="*/ 196 h 244"/>
                <a:gd name="T64" fmla="*/ 189 w 209"/>
                <a:gd name="T65" fmla="*/ 211 h 244"/>
                <a:gd name="T66" fmla="*/ 171 w 209"/>
                <a:gd name="T67" fmla="*/ 226 h 244"/>
                <a:gd name="T68" fmla="*/ 141 w 209"/>
                <a:gd name="T69" fmla="*/ 229 h 244"/>
                <a:gd name="T70" fmla="*/ 127 w 209"/>
                <a:gd name="T71" fmla="*/ 232 h 244"/>
                <a:gd name="T72" fmla="*/ 112 w 209"/>
                <a:gd name="T73" fmla="*/ 230 h 244"/>
                <a:gd name="T74" fmla="*/ 92 w 209"/>
                <a:gd name="T75" fmla="*/ 244 h 244"/>
                <a:gd name="T76" fmla="*/ 82 w 209"/>
                <a:gd name="T77" fmla="*/ 229 h 244"/>
                <a:gd name="T78" fmla="*/ 78 w 209"/>
                <a:gd name="T79" fmla="*/ 220 h 244"/>
                <a:gd name="T80" fmla="*/ 78 w 209"/>
                <a:gd name="T81" fmla="*/ 200 h 244"/>
                <a:gd name="T82" fmla="*/ 83 w 209"/>
                <a:gd name="T83" fmla="*/ 181 h 244"/>
                <a:gd name="T84" fmla="*/ 79 w 209"/>
                <a:gd name="T85" fmla="*/ 174 h 244"/>
                <a:gd name="T86" fmla="*/ 68 w 209"/>
                <a:gd name="T87" fmla="*/ 173 h 244"/>
                <a:gd name="T88" fmla="*/ 47 w 209"/>
                <a:gd name="T89" fmla="*/ 168 h 244"/>
                <a:gd name="T90" fmla="*/ 37 w 209"/>
                <a:gd name="T91" fmla="*/ 170 h 244"/>
                <a:gd name="T92" fmla="*/ 21 w 209"/>
                <a:gd name="T93" fmla="*/ 163 h 244"/>
                <a:gd name="T94" fmla="*/ 10 w 209"/>
                <a:gd name="T95" fmla="*/ 161 h 244"/>
                <a:gd name="T96" fmla="*/ 4 w 209"/>
                <a:gd name="T97" fmla="*/ 153 h 244"/>
                <a:gd name="T98" fmla="*/ 1 w 209"/>
                <a:gd name="T99" fmla="*/ 1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9" h="244">
                  <a:moveTo>
                    <a:pt x="1" y="138"/>
                  </a:moveTo>
                  <a:cubicBezTo>
                    <a:pt x="2" y="137"/>
                    <a:pt x="3" y="135"/>
                    <a:pt x="3" y="134"/>
                  </a:cubicBezTo>
                  <a:cubicBezTo>
                    <a:pt x="4" y="133"/>
                    <a:pt x="6" y="132"/>
                    <a:pt x="7" y="131"/>
                  </a:cubicBezTo>
                  <a:cubicBezTo>
                    <a:pt x="8" y="129"/>
                    <a:pt x="8" y="128"/>
                    <a:pt x="8" y="126"/>
                  </a:cubicBezTo>
                  <a:cubicBezTo>
                    <a:pt x="9" y="125"/>
                    <a:pt x="9" y="123"/>
                    <a:pt x="11" y="122"/>
                  </a:cubicBezTo>
                  <a:cubicBezTo>
                    <a:pt x="14" y="121"/>
                    <a:pt x="12" y="120"/>
                    <a:pt x="13" y="117"/>
                  </a:cubicBezTo>
                  <a:cubicBezTo>
                    <a:pt x="14" y="115"/>
                    <a:pt x="15" y="112"/>
                    <a:pt x="16" y="110"/>
                  </a:cubicBezTo>
                  <a:cubicBezTo>
                    <a:pt x="17" y="109"/>
                    <a:pt x="19" y="109"/>
                    <a:pt x="19" y="106"/>
                  </a:cubicBezTo>
                  <a:cubicBezTo>
                    <a:pt x="20" y="104"/>
                    <a:pt x="14" y="101"/>
                    <a:pt x="12" y="102"/>
                  </a:cubicBezTo>
                  <a:cubicBezTo>
                    <a:pt x="10" y="103"/>
                    <a:pt x="13" y="106"/>
                    <a:pt x="9" y="107"/>
                  </a:cubicBezTo>
                  <a:cubicBezTo>
                    <a:pt x="7" y="108"/>
                    <a:pt x="5" y="109"/>
                    <a:pt x="4" y="107"/>
                  </a:cubicBezTo>
                  <a:cubicBezTo>
                    <a:pt x="1" y="105"/>
                    <a:pt x="5" y="101"/>
                    <a:pt x="4" y="99"/>
                  </a:cubicBezTo>
                  <a:cubicBezTo>
                    <a:pt x="4" y="98"/>
                    <a:pt x="4" y="98"/>
                    <a:pt x="4" y="97"/>
                  </a:cubicBezTo>
                  <a:cubicBezTo>
                    <a:pt x="5" y="96"/>
                    <a:pt x="5" y="95"/>
                    <a:pt x="5" y="93"/>
                  </a:cubicBezTo>
                  <a:cubicBezTo>
                    <a:pt x="4" y="91"/>
                    <a:pt x="10" y="94"/>
                    <a:pt x="11" y="95"/>
                  </a:cubicBezTo>
                  <a:cubicBezTo>
                    <a:pt x="14" y="97"/>
                    <a:pt x="15" y="92"/>
                    <a:pt x="14" y="90"/>
                  </a:cubicBezTo>
                  <a:cubicBezTo>
                    <a:pt x="14" y="89"/>
                    <a:pt x="15" y="84"/>
                    <a:pt x="15" y="82"/>
                  </a:cubicBezTo>
                  <a:cubicBezTo>
                    <a:pt x="15" y="79"/>
                    <a:pt x="13" y="78"/>
                    <a:pt x="13" y="76"/>
                  </a:cubicBezTo>
                  <a:cubicBezTo>
                    <a:pt x="13" y="75"/>
                    <a:pt x="16" y="74"/>
                    <a:pt x="17" y="74"/>
                  </a:cubicBezTo>
                  <a:cubicBezTo>
                    <a:pt x="20" y="72"/>
                    <a:pt x="23" y="77"/>
                    <a:pt x="26" y="78"/>
                  </a:cubicBezTo>
                  <a:cubicBezTo>
                    <a:pt x="27" y="79"/>
                    <a:pt x="27" y="77"/>
                    <a:pt x="28" y="77"/>
                  </a:cubicBezTo>
                  <a:cubicBezTo>
                    <a:pt x="29" y="77"/>
                    <a:pt x="30" y="78"/>
                    <a:pt x="31" y="78"/>
                  </a:cubicBezTo>
                  <a:cubicBezTo>
                    <a:pt x="33" y="79"/>
                    <a:pt x="35" y="78"/>
                    <a:pt x="36" y="80"/>
                  </a:cubicBezTo>
                  <a:cubicBezTo>
                    <a:pt x="38" y="84"/>
                    <a:pt x="39" y="75"/>
                    <a:pt x="40" y="76"/>
                  </a:cubicBezTo>
                  <a:cubicBezTo>
                    <a:pt x="43" y="77"/>
                    <a:pt x="44" y="72"/>
                    <a:pt x="46" y="70"/>
                  </a:cubicBezTo>
                  <a:cubicBezTo>
                    <a:pt x="47" y="69"/>
                    <a:pt x="46" y="66"/>
                    <a:pt x="48" y="66"/>
                  </a:cubicBezTo>
                  <a:cubicBezTo>
                    <a:pt x="49" y="66"/>
                    <a:pt x="59" y="65"/>
                    <a:pt x="56" y="62"/>
                  </a:cubicBezTo>
                  <a:cubicBezTo>
                    <a:pt x="54" y="60"/>
                    <a:pt x="50" y="48"/>
                    <a:pt x="54" y="47"/>
                  </a:cubicBezTo>
                  <a:cubicBezTo>
                    <a:pt x="58" y="46"/>
                    <a:pt x="59" y="39"/>
                    <a:pt x="61" y="42"/>
                  </a:cubicBezTo>
                  <a:cubicBezTo>
                    <a:pt x="62" y="45"/>
                    <a:pt x="64" y="48"/>
                    <a:pt x="68" y="48"/>
                  </a:cubicBezTo>
                  <a:cubicBezTo>
                    <a:pt x="69" y="48"/>
                    <a:pt x="74" y="48"/>
                    <a:pt x="76" y="47"/>
                  </a:cubicBezTo>
                  <a:cubicBezTo>
                    <a:pt x="77" y="45"/>
                    <a:pt x="79" y="39"/>
                    <a:pt x="82" y="42"/>
                  </a:cubicBezTo>
                  <a:cubicBezTo>
                    <a:pt x="85" y="44"/>
                    <a:pt x="91" y="43"/>
                    <a:pt x="94" y="40"/>
                  </a:cubicBezTo>
                  <a:cubicBezTo>
                    <a:pt x="97" y="40"/>
                    <a:pt x="95" y="38"/>
                    <a:pt x="94" y="37"/>
                  </a:cubicBezTo>
                  <a:cubicBezTo>
                    <a:pt x="94" y="35"/>
                    <a:pt x="95" y="35"/>
                    <a:pt x="97" y="34"/>
                  </a:cubicBezTo>
                  <a:cubicBezTo>
                    <a:pt x="100" y="34"/>
                    <a:pt x="101" y="32"/>
                    <a:pt x="102" y="30"/>
                  </a:cubicBezTo>
                  <a:cubicBezTo>
                    <a:pt x="103" y="28"/>
                    <a:pt x="103" y="26"/>
                    <a:pt x="104" y="26"/>
                  </a:cubicBezTo>
                  <a:cubicBezTo>
                    <a:pt x="104" y="26"/>
                    <a:pt x="107" y="24"/>
                    <a:pt x="107" y="25"/>
                  </a:cubicBezTo>
                  <a:cubicBezTo>
                    <a:pt x="107" y="26"/>
                    <a:pt x="105" y="27"/>
                    <a:pt x="106" y="28"/>
                  </a:cubicBezTo>
                  <a:cubicBezTo>
                    <a:pt x="107" y="28"/>
                    <a:pt x="109" y="28"/>
                    <a:pt x="110" y="28"/>
                  </a:cubicBezTo>
                  <a:cubicBezTo>
                    <a:pt x="111" y="29"/>
                    <a:pt x="112" y="30"/>
                    <a:pt x="113" y="28"/>
                  </a:cubicBezTo>
                  <a:cubicBezTo>
                    <a:pt x="114" y="26"/>
                    <a:pt x="112" y="26"/>
                    <a:pt x="113" y="24"/>
                  </a:cubicBezTo>
                  <a:cubicBezTo>
                    <a:pt x="116" y="21"/>
                    <a:pt x="117" y="17"/>
                    <a:pt x="117" y="13"/>
                  </a:cubicBezTo>
                  <a:cubicBezTo>
                    <a:pt x="117" y="11"/>
                    <a:pt x="117" y="9"/>
                    <a:pt x="114" y="8"/>
                  </a:cubicBezTo>
                  <a:cubicBezTo>
                    <a:pt x="112" y="8"/>
                    <a:pt x="111" y="6"/>
                    <a:pt x="111" y="4"/>
                  </a:cubicBezTo>
                  <a:cubicBezTo>
                    <a:pt x="111" y="0"/>
                    <a:pt x="115" y="1"/>
                    <a:pt x="118" y="3"/>
                  </a:cubicBezTo>
                  <a:cubicBezTo>
                    <a:pt x="119" y="4"/>
                    <a:pt x="124" y="6"/>
                    <a:pt x="126" y="5"/>
                  </a:cubicBezTo>
                  <a:cubicBezTo>
                    <a:pt x="126" y="5"/>
                    <a:pt x="126" y="5"/>
                    <a:pt x="126" y="5"/>
                  </a:cubicBezTo>
                  <a:cubicBezTo>
                    <a:pt x="129" y="6"/>
                    <a:pt x="129" y="6"/>
                    <a:pt x="129" y="6"/>
                  </a:cubicBezTo>
                  <a:cubicBezTo>
                    <a:pt x="130" y="9"/>
                    <a:pt x="130" y="9"/>
                    <a:pt x="133" y="9"/>
                  </a:cubicBezTo>
                  <a:cubicBezTo>
                    <a:pt x="133" y="9"/>
                    <a:pt x="133" y="9"/>
                    <a:pt x="134" y="9"/>
                  </a:cubicBezTo>
                  <a:cubicBezTo>
                    <a:pt x="134" y="11"/>
                    <a:pt x="132" y="13"/>
                    <a:pt x="133" y="14"/>
                  </a:cubicBezTo>
                  <a:cubicBezTo>
                    <a:pt x="134" y="15"/>
                    <a:pt x="137" y="16"/>
                    <a:pt x="137" y="17"/>
                  </a:cubicBezTo>
                  <a:cubicBezTo>
                    <a:pt x="138" y="18"/>
                    <a:pt x="138" y="19"/>
                    <a:pt x="138" y="21"/>
                  </a:cubicBezTo>
                  <a:cubicBezTo>
                    <a:pt x="139" y="22"/>
                    <a:pt x="141" y="23"/>
                    <a:pt x="142" y="25"/>
                  </a:cubicBezTo>
                  <a:cubicBezTo>
                    <a:pt x="144" y="26"/>
                    <a:pt x="143" y="27"/>
                    <a:pt x="144" y="30"/>
                  </a:cubicBezTo>
                  <a:cubicBezTo>
                    <a:pt x="144" y="31"/>
                    <a:pt x="143" y="32"/>
                    <a:pt x="143" y="33"/>
                  </a:cubicBezTo>
                  <a:cubicBezTo>
                    <a:pt x="143" y="35"/>
                    <a:pt x="144" y="35"/>
                    <a:pt x="144" y="36"/>
                  </a:cubicBezTo>
                  <a:cubicBezTo>
                    <a:pt x="144" y="37"/>
                    <a:pt x="143" y="38"/>
                    <a:pt x="144" y="39"/>
                  </a:cubicBezTo>
                  <a:cubicBezTo>
                    <a:pt x="145" y="40"/>
                    <a:pt x="150" y="40"/>
                    <a:pt x="149" y="42"/>
                  </a:cubicBezTo>
                  <a:cubicBezTo>
                    <a:pt x="148" y="44"/>
                    <a:pt x="148" y="48"/>
                    <a:pt x="149" y="50"/>
                  </a:cubicBezTo>
                  <a:cubicBezTo>
                    <a:pt x="150" y="53"/>
                    <a:pt x="151" y="54"/>
                    <a:pt x="154" y="56"/>
                  </a:cubicBezTo>
                  <a:cubicBezTo>
                    <a:pt x="155" y="57"/>
                    <a:pt x="157" y="58"/>
                    <a:pt x="158" y="59"/>
                  </a:cubicBezTo>
                  <a:cubicBezTo>
                    <a:pt x="159" y="60"/>
                    <a:pt x="159" y="61"/>
                    <a:pt x="160" y="62"/>
                  </a:cubicBezTo>
                  <a:cubicBezTo>
                    <a:pt x="160" y="65"/>
                    <a:pt x="164" y="67"/>
                    <a:pt x="165" y="69"/>
                  </a:cubicBezTo>
                  <a:cubicBezTo>
                    <a:pt x="166" y="72"/>
                    <a:pt x="164" y="76"/>
                    <a:pt x="166" y="78"/>
                  </a:cubicBezTo>
                  <a:cubicBezTo>
                    <a:pt x="167" y="79"/>
                    <a:pt x="168" y="81"/>
                    <a:pt x="169" y="82"/>
                  </a:cubicBezTo>
                  <a:cubicBezTo>
                    <a:pt x="170" y="83"/>
                    <a:pt x="170" y="81"/>
                    <a:pt x="171" y="80"/>
                  </a:cubicBezTo>
                  <a:cubicBezTo>
                    <a:pt x="173" y="79"/>
                    <a:pt x="182" y="78"/>
                    <a:pt x="181" y="81"/>
                  </a:cubicBezTo>
                  <a:cubicBezTo>
                    <a:pt x="181" y="86"/>
                    <a:pt x="189" y="84"/>
                    <a:pt x="186" y="90"/>
                  </a:cubicBezTo>
                  <a:cubicBezTo>
                    <a:pt x="186" y="92"/>
                    <a:pt x="181" y="94"/>
                    <a:pt x="179" y="95"/>
                  </a:cubicBezTo>
                  <a:cubicBezTo>
                    <a:pt x="177" y="96"/>
                    <a:pt x="174" y="95"/>
                    <a:pt x="172" y="95"/>
                  </a:cubicBezTo>
                  <a:cubicBezTo>
                    <a:pt x="168" y="95"/>
                    <a:pt x="164" y="97"/>
                    <a:pt x="162" y="99"/>
                  </a:cubicBezTo>
                  <a:cubicBezTo>
                    <a:pt x="161" y="101"/>
                    <a:pt x="160" y="103"/>
                    <a:pt x="161" y="105"/>
                  </a:cubicBezTo>
                  <a:cubicBezTo>
                    <a:pt x="163" y="107"/>
                    <a:pt x="165" y="106"/>
                    <a:pt x="167" y="107"/>
                  </a:cubicBezTo>
                  <a:cubicBezTo>
                    <a:pt x="168" y="109"/>
                    <a:pt x="169" y="109"/>
                    <a:pt x="169" y="111"/>
                  </a:cubicBezTo>
                  <a:cubicBezTo>
                    <a:pt x="170" y="115"/>
                    <a:pt x="170" y="126"/>
                    <a:pt x="174" y="128"/>
                  </a:cubicBezTo>
                  <a:cubicBezTo>
                    <a:pt x="176" y="129"/>
                    <a:pt x="177" y="132"/>
                    <a:pt x="179" y="133"/>
                  </a:cubicBezTo>
                  <a:cubicBezTo>
                    <a:pt x="181" y="133"/>
                    <a:pt x="184" y="132"/>
                    <a:pt x="186" y="133"/>
                  </a:cubicBezTo>
                  <a:cubicBezTo>
                    <a:pt x="186" y="135"/>
                    <a:pt x="182" y="138"/>
                    <a:pt x="182" y="140"/>
                  </a:cubicBezTo>
                  <a:cubicBezTo>
                    <a:pt x="180" y="144"/>
                    <a:pt x="179" y="146"/>
                    <a:pt x="182" y="151"/>
                  </a:cubicBezTo>
                  <a:cubicBezTo>
                    <a:pt x="181" y="151"/>
                    <a:pt x="183" y="154"/>
                    <a:pt x="185" y="155"/>
                  </a:cubicBezTo>
                  <a:cubicBezTo>
                    <a:pt x="187" y="155"/>
                    <a:pt x="190" y="155"/>
                    <a:pt x="191" y="156"/>
                  </a:cubicBezTo>
                  <a:cubicBezTo>
                    <a:pt x="191" y="156"/>
                    <a:pt x="191" y="156"/>
                    <a:pt x="191" y="156"/>
                  </a:cubicBezTo>
                  <a:cubicBezTo>
                    <a:pt x="191" y="156"/>
                    <a:pt x="191" y="156"/>
                    <a:pt x="191" y="156"/>
                  </a:cubicBezTo>
                  <a:cubicBezTo>
                    <a:pt x="191" y="156"/>
                    <a:pt x="191" y="156"/>
                    <a:pt x="191" y="156"/>
                  </a:cubicBezTo>
                  <a:cubicBezTo>
                    <a:pt x="189" y="157"/>
                    <a:pt x="180" y="163"/>
                    <a:pt x="180" y="164"/>
                  </a:cubicBezTo>
                  <a:cubicBezTo>
                    <a:pt x="179" y="166"/>
                    <a:pt x="179" y="172"/>
                    <a:pt x="179" y="174"/>
                  </a:cubicBezTo>
                  <a:cubicBezTo>
                    <a:pt x="180" y="177"/>
                    <a:pt x="184" y="177"/>
                    <a:pt x="186" y="180"/>
                  </a:cubicBezTo>
                  <a:cubicBezTo>
                    <a:pt x="187" y="182"/>
                    <a:pt x="187" y="190"/>
                    <a:pt x="192" y="189"/>
                  </a:cubicBezTo>
                  <a:cubicBezTo>
                    <a:pt x="195" y="189"/>
                    <a:pt x="194" y="190"/>
                    <a:pt x="197" y="191"/>
                  </a:cubicBezTo>
                  <a:cubicBezTo>
                    <a:pt x="199" y="191"/>
                    <a:pt x="207" y="193"/>
                    <a:pt x="209" y="193"/>
                  </a:cubicBezTo>
                  <a:cubicBezTo>
                    <a:pt x="209" y="193"/>
                    <a:pt x="209" y="193"/>
                    <a:pt x="209" y="193"/>
                  </a:cubicBezTo>
                  <a:cubicBezTo>
                    <a:pt x="207" y="193"/>
                    <a:pt x="206" y="194"/>
                    <a:pt x="203" y="196"/>
                  </a:cubicBezTo>
                  <a:cubicBezTo>
                    <a:pt x="202" y="196"/>
                    <a:pt x="200" y="196"/>
                    <a:pt x="199" y="196"/>
                  </a:cubicBezTo>
                  <a:cubicBezTo>
                    <a:pt x="199" y="196"/>
                    <a:pt x="199" y="196"/>
                    <a:pt x="199" y="196"/>
                  </a:cubicBezTo>
                  <a:cubicBezTo>
                    <a:pt x="199" y="198"/>
                    <a:pt x="200" y="201"/>
                    <a:pt x="199" y="203"/>
                  </a:cubicBezTo>
                  <a:cubicBezTo>
                    <a:pt x="198" y="205"/>
                    <a:pt x="196" y="209"/>
                    <a:pt x="194" y="211"/>
                  </a:cubicBezTo>
                  <a:cubicBezTo>
                    <a:pt x="193" y="212"/>
                    <a:pt x="191" y="209"/>
                    <a:pt x="189" y="211"/>
                  </a:cubicBezTo>
                  <a:cubicBezTo>
                    <a:pt x="189" y="213"/>
                    <a:pt x="190" y="215"/>
                    <a:pt x="189" y="216"/>
                  </a:cubicBezTo>
                  <a:cubicBezTo>
                    <a:pt x="188" y="220"/>
                    <a:pt x="183" y="221"/>
                    <a:pt x="180" y="222"/>
                  </a:cubicBezTo>
                  <a:cubicBezTo>
                    <a:pt x="175" y="222"/>
                    <a:pt x="175" y="224"/>
                    <a:pt x="171" y="226"/>
                  </a:cubicBezTo>
                  <a:cubicBezTo>
                    <a:pt x="169" y="227"/>
                    <a:pt x="167" y="226"/>
                    <a:pt x="164" y="227"/>
                  </a:cubicBezTo>
                  <a:cubicBezTo>
                    <a:pt x="162" y="227"/>
                    <a:pt x="161" y="229"/>
                    <a:pt x="158" y="230"/>
                  </a:cubicBezTo>
                  <a:cubicBezTo>
                    <a:pt x="152" y="232"/>
                    <a:pt x="147" y="226"/>
                    <a:pt x="141" y="229"/>
                  </a:cubicBezTo>
                  <a:cubicBezTo>
                    <a:pt x="139" y="230"/>
                    <a:pt x="137" y="234"/>
                    <a:pt x="136" y="234"/>
                  </a:cubicBezTo>
                  <a:cubicBezTo>
                    <a:pt x="135" y="234"/>
                    <a:pt x="130" y="233"/>
                    <a:pt x="130" y="233"/>
                  </a:cubicBezTo>
                  <a:cubicBezTo>
                    <a:pt x="129" y="232"/>
                    <a:pt x="128" y="231"/>
                    <a:pt x="127" y="232"/>
                  </a:cubicBezTo>
                  <a:cubicBezTo>
                    <a:pt x="125" y="232"/>
                    <a:pt x="123" y="232"/>
                    <a:pt x="121" y="232"/>
                  </a:cubicBezTo>
                  <a:cubicBezTo>
                    <a:pt x="118" y="230"/>
                    <a:pt x="118" y="233"/>
                    <a:pt x="116" y="232"/>
                  </a:cubicBezTo>
                  <a:cubicBezTo>
                    <a:pt x="112" y="230"/>
                    <a:pt x="112" y="230"/>
                    <a:pt x="112" y="230"/>
                  </a:cubicBezTo>
                  <a:cubicBezTo>
                    <a:pt x="109" y="229"/>
                    <a:pt x="107" y="226"/>
                    <a:pt x="105" y="230"/>
                  </a:cubicBezTo>
                  <a:cubicBezTo>
                    <a:pt x="105" y="233"/>
                    <a:pt x="97" y="239"/>
                    <a:pt x="95" y="240"/>
                  </a:cubicBezTo>
                  <a:cubicBezTo>
                    <a:pt x="92" y="244"/>
                    <a:pt x="92" y="244"/>
                    <a:pt x="92" y="244"/>
                  </a:cubicBezTo>
                  <a:cubicBezTo>
                    <a:pt x="92" y="244"/>
                    <a:pt x="92" y="244"/>
                    <a:pt x="92" y="244"/>
                  </a:cubicBezTo>
                  <a:cubicBezTo>
                    <a:pt x="85" y="234"/>
                    <a:pt x="85" y="234"/>
                    <a:pt x="85" y="234"/>
                  </a:cubicBezTo>
                  <a:cubicBezTo>
                    <a:pt x="83" y="233"/>
                    <a:pt x="81" y="232"/>
                    <a:pt x="82" y="229"/>
                  </a:cubicBezTo>
                  <a:cubicBezTo>
                    <a:pt x="83" y="227"/>
                    <a:pt x="81" y="227"/>
                    <a:pt x="80" y="226"/>
                  </a:cubicBezTo>
                  <a:cubicBezTo>
                    <a:pt x="78" y="224"/>
                    <a:pt x="78" y="223"/>
                    <a:pt x="78" y="222"/>
                  </a:cubicBezTo>
                  <a:cubicBezTo>
                    <a:pt x="78" y="221"/>
                    <a:pt x="78" y="220"/>
                    <a:pt x="78" y="220"/>
                  </a:cubicBezTo>
                  <a:cubicBezTo>
                    <a:pt x="78" y="219"/>
                    <a:pt x="81" y="217"/>
                    <a:pt x="82" y="216"/>
                  </a:cubicBezTo>
                  <a:cubicBezTo>
                    <a:pt x="84" y="214"/>
                    <a:pt x="85" y="211"/>
                    <a:pt x="85" y="208"/>
                  </a:cubicBezTo>
                  <a:cubicBezTo>
                    <a:pt x="84" y="203"/>
                    <a:pt x="79" y="203"/>
                    <a:pt x="78" y="200"/>
                  </a:cubicBezTo>
                  <a:cubicBezTo>
                    <a:pt x="78" y="198"/>
                    <a:pt x="79" y="196"/>
                    <a:pt x="79" y="194"/>
                  </a:cubicBezTo>
                  <a:cubicBezTo>
                    <a:pt x="79" y="191"/>
                    <a:pt x="78" y="190"/>
                    <a:pt x="81" y="187"/>
                  </a:cubicBezTo>
                  <a:cubicBezTo>
                    <a:pt x="83" y="185"/>
                    <a:pt x="81" y="183"/>
                    <a:pt x="83" y="181"/>
                  </a:cubicBezTo>
                  <a:cubicBezTo>
                    <a:pt x="85" y="179"/>
                    <a:pt x="83" y="179"/>
                    <a:pt x="83" y="178"/>
                  </a:cubicBezTo>
                  <a:cubicBezTo>
                    <a:pt x="82" y="176"/>
                    <a:pt x="86" y="175"/>
                    <a:pt x="85" y="173"/>
                  </a:cubicBezTo>
                  <a:cubicBezTo>
                    <a:pt x="85" y="171"/>
                    <a:pt x="80" y="173"/>
                    <a:pt x="79" y="174"/>
                  </a:cubicBezTo>
                  <a:cubicBezTo>
                    <a:pt x="75" y="178"/>
                    <a:pt x="75" y="171"/>
                    <a:pt x="75" y="168"/>
                  </a:cubicBezTo>
                  <a:cubicBezTo>
                    <a:pt x="75" y="168"/>
                    <a:pt x="70" y="170"/>
                    <a:pt x="70" y="170"/>
                  </a:cubicBezTo>
                  <a:cubicBezTo>
                    <a:pt x="70" y="172"/>
                    <a:pt x="71" y="174"/>
                    <a:pt x="68" y="173"/>
                  </a:cubicBezTo>
                  <a:cubicBezTo>
                    <a:pt x="65" y="171"/>
                    <a:pt x="64" y="166"/>
                    <a:pt x="61" y="172"/>
                  </a:cubicBezTo>
                  <a:cubicBezTo>
                    <a:pt x="59" y="175"/>
                    <a:pt x="57" y="174"/>
                    <a:pt x="54" y="173"/>
                  </a:cubicBezTo>
                  <a:cubicBezTo>
                    <a:pt x="52" y="172"/>
                    <a:pt x="49" y="166"/>
                    <a:pt x="47" y="168"/>
                  </a:cubicBezTo>
                  <a:cubicBezTo>
                    <a:pt x="46" y="170"/>
                    <a:pt x="47" y="172"/>
                    <a:pt x="44" y="171"/>
                  </a:cubicBezTo>
                  <a:cubicBezTo>
                    <a:pt x="42" y="171"/>
                    <a:pt x="40" y="170"/>
                    <a:pt x="39" y="170"/>
                  </a:cubicBezTo>
                  <a:cubicBezTo>
                    <a:pt x="38" y="170"/>
                    <a:pt x="38" y="171"/>
                    <a:pt x="37" y="170"/>
                  </a:cubicBezTo>
                  <a:cubicBezTo>
                    <a:pt x="35" y="169"/>
                    <a:pt x="35" y="168"/>
                    <a:pt x="34" y="167"/>
                  </a:cubicBezTo>
                  <a:cubicBezTo>
                    <a:pt x="32" y="166"/>
                    <a:pt x="29" y="167"/>
                    <a:pt x="27" y="166"/>
                  </a:cubicBezTo>
                  <a:cubicBezTo>
                    <a:pt x="24" y="166"/>
                    <a:pt x="24" y="164"/>
                    <a:pt x="21" y="163"/>
                  </a:cubicBezTo>
                  <a:cubicBezTo>
                    <a:pt x="20" y="163"/>
                    <a:pt x="18" y="163"/>
                    <a:pt x="17" y="162"/>
                  </a:cubicBezTo>
                  <a:cubicBezTo>
                    <a:pt x="15" y="161"/>
                    <a:pt x="15" y="160"/>
                    <a:pt x="14" y="162"/>
                  </a:cubicBezTo>
                  <a:cubicBezTo>
                    <a:pt x="13" y="164"/>
                    <a:pt x="11" y="162"/>
                    <a:pt x="10" y="161"/>
                  </a:cubicBezTo>
                  <a:cubicBezTo>
                    <a:pt x="9" y="159"/>
                    <a:pt x="7" y="158"/>
                    <a:pt x="6" y="156"/>
                  </a:cubicBezTo>
                  <a:cubicBezTo>
                    <a:pt x="6" y="156"/>
                    <a:pt x="6" y="156"/>
                    <a:pt x="6" y="156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2" y="153"/>
                    <a:pt x="1" y="151"/>
                    <a:pt x="1" y="150"/>
                  </a:cubicBezTo>
                  <a:cubicBezTo>
                    <a:pt x="1" y="148"/>
                    <a:pt x="1" y="147"/>
                    <a:pt x="1" y="146"/>
                  </a:cubicBezTo>
                  <a:cubicBezTo>
                    <a:pt x="1" y="145"/>
                    <a:pt x="1" y="144"/>
                    <a:pt x="1" y="144"/>
                  </a:cubicBezTo>
                  <a:cubicBezTo>
                    <a:pt x="0" y="142"/>
                    <a:pt x="1" y="142"/>
                    <a:pt x="1" y="140"/>
                  </a:cubicBezTo>
                  <a:cubicBezTo>
                    <a:pt x="2" y="139"/>
                    <a:pt x="2" y="139"/>
                    <a:pt x="1" y="138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6"/>
            <p:cNvSpPr>
              <a:spLocks/>
            </p:cNvSpPr>
            <p:nvPr/>
          </p:nvSpPr>
          <p:spPr bwMode="auto">
            <a:xfrm>
              <a:off x="9421815" y="3862392"/>
              <a:ext cx="785813" cy="917576"/>
            </a:xfrm>
            <a:custGeom>
              <a:avLst/>
              <a:gdLst>
                <a:gd name="T0" fmla="*/ 7 w 209"/>
                <a:gd name="T1" fmla="*/ 131 h 244"/>
                <a:gd name="T2" fmla="*/ 13 w 209"/>
                <a:gd name="T3" fmla="*/ 117 h 244"/>
                <a:gd name="T4" fmla="*/ 12 w 209"/>
                <a:gd name="T5" fmla="*/ 102 h 244"/>
                <a:gd name="T6" fmla="*/ 4 w 209"/>
                <a:gd name="T7" fmla="*/ 99 h 244"/>
                <a:gd name="T8" fmla="*/ 11 w 209"/>
                <a:gd name="T9" fmla="*/ 95 h 244"/>
                <a:gd name="T10" fmla="*/ 13 w 209"/>
                <a:gd name="T11" fmla="*/ 76 h 244"/>
                <a:gd name="T12" fmla="*/ 28 w 209"/>
                <a:gd name="T13" fmla="*/ 77 h 244"/>
                <a:gd name="T14" fmla="*/ 40 w 209"/>
                <a:gd name="T15" fmla="*/ 76 h 244"/>
                <a:gd name="T16" fmla="*/ 56 w 209"/>
                <a:gd name="T17" fmla="*/ 62 h 244"/>
                <a:gd name="T18" fmla="*/ 68 w 209"/>
                <a:gd name="T19" fmla="*/ 48 h 244"/>
                <a:gd name="T20" fmla="*/ 94 w 209"/>
                <a:gd name="T21" fmla="*/ 40 h 244"/>
                <a:gd name="T22" fmla="*/ 102 w 209"/>
                <a:gd name="T23" fmla="*/ 30 h 244"/>
                <a:gd name="T24" fmla="*/ 106 w 209"/>
                <a:gd name="T25" fmla="*/ 28 h 244"/>
                <a:gd name="T26" fmla="*/ 113 w 209"/>
                <a:gd name="T27" fmla="*/ 24 h 244"/>
                <a:gd name="T28" fmla="*/ 111 w 209"/>
                <a:gd name="T29" fmla="*/ 4 h 244"/>
                <a:gd name="T30" fmla="*/ 126 w 209"/>
                <a:gd name="T31" fmla="*/ 5 h 244"/>
                <a:gd name="T32" fmla="*/ 134 w 209"/>
                <a:gd name="T33" fmla="*/ 9 h 244"/>
                <a:gd name="T34" fmla="*/ 138 w 209"/>
                <a:gd name="T35" fmla="*/ 21 h 244"/>
                <a:gd name="T36" fmla="*/ 143 w 209"/>
                <a:gd name="T37" fmla="*/ 33 h 244"/>
                <a:gd name="T38" fmla="*/ 149 w 209"/>
                <a:gd name="T39" fmla="*/ 42 h 244"/>
                <a:gd name="T40" fmla="*/ 158 w 209"/>
                <a:gd name="T41" fmla="*/ 59 h 244"/>
                <a:gd name="T42" fmla="*/ 166 w 209"/>
                <a:gd name="T43" fmla="*/ 78 h 244"/>
                <a:gd name="T44" fmla="*/ 181 w 209"/>
                <a:gd name="T45" fmla="*/ 81 h 244"/>
                <a:gd name="T46" fmla="*/ 172 w 209"/>
                <a:gd name="T47" fmla="*/ 95 h 244"/>
                <a:gd name="T48" fmla="*/ 167 w 209"/>
                <a:gd name="T49" fmla="*/ 107 h 244"/>
                <a:gd name="T50" fmla="*/ 179 w 209"/>
                <a:gd name="T51" fmla="*/ 133 h 244"/>
                <a:gd name="T52" fmla="*/ 182 w 209"/>
                <a:gd name="T53" fmla="*/ 151 h 244"/>
                <a:gd name="T54" fmla="*/ 191 w 209"/>
                <a:gd name="T55" fmla="*/ 156 h 244"/>
                <a:gd name="T56" fmla="*/ 180 w 209"/>
                <a:gd name="T57" fmla="*/ 164 h 244"/>
                <a:gd name="T58" fmla="*/ 192 w 209"/>
                <a:gd name="T59" fmla="*/ 189 h 244"/>
                <a:gd name="T60" fmla="*/ 209 w 209"/>
                <a:gd name="T61" fmla="*/ 193 h 244"/>
                <a:gd name="T62" fmla="*/ 199 w 209"/>
                <a:gd name="T63" fmla="*/ 196 h 244"/>
                <a:gd name="T64" fmla="*/ 189 w 209"/>
                <a:gd name="T65" fmla="*/ 211 h 244"/>
                <a:gd name="T66" fmla="*/ 171 w 209"/>
                <a:gd name="T67" fmla="*/ 226 h 244"/>
                <a:gd name="T68" fmla="*/ 141 w 209"/>
                <a:gd name="T69" fmla="*/ 229 h 244"/>
                <a:gd name="T70" fmla="*/ 127 w 209"/>
                <a:gd name="T71" fmla="*/ 232 h 244"/>
                <a:gd name="T72" fmla="*/ 112 w 209"/>
                <a:gd name="T73" fmla="*/ 230 h 244"/>
                <a:gd name="T74" fmla="*/ 92 w 209"/>
                <a:gd name="T75" fmla="*/ 244 h 244"/>
                <a:gd name="T76" fmla="*/ 82 w 209"/>
                <a:gd name="T77" fmla="*/ 229 h 244"/>
                <a:gd name="T78" fmla="*/ 78 w 209"/>
                <a:gd name="T79" fmla="*/ 220 h 244"/>
                <a:gd name="T80" fmla="*/ 78 w 209"/>
                <a:gd name="T81" fmla="*/ 200 h 244"/>
                <a:gd name="T82" fmla="*/ 83 w 209"/>
                <a:gd name="T83" fmla="*/ 181 h 244"/>
                <a:gd name="T84" fmla="*/ 79 w 209"/>
                <a:gd name="T85" fmla="*/ 174 h 244"/>
                <a:gd name="T86" fmla="*/ 68 w 209"/>
                <a:gd name="T87" fmla="*/ 173 h 244"/>
                <a:gd name="T88" fmla="*/ 47 w 209"/>
                <a:gd name="T89" fmla="*/ 168 h 244"/>
                <a:gd name="T90" fmla="*/ 37 w 209"/>
                <a:gd name="T91" fmla="*/ 170 h 244"/>
                <a:gd name="T92" fmla="*/ 21 w 209"/>
                <a:gd name="T93" fmla="*/ 163 h 244"/>
                <a:gd name="T94" fmla="*/ 10 w 209"/>
                <a:gd name="T95" fmla="*/ 161 h 244"/>
                <a:gd name="T96" fmla="*/ 4 w 209"/>
                <a:gd name="T97" fmla="*/ 153 h 244"/>
                <a:gd name="T98" fmla="*/ 1 w 209"/>
                <a:gd name="T99" fmla="*/ 1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9" h="244">
                  <a:moveTo>
                    <a:pt x="1" y="138"/>
                  </a:moveTo>
                  <a:cubicBezTo>
                    <a:pt x="2" y="137"/>
                    <a:pt x="3" y="135"/>
                    <a:pt x="3" y="134"/>
                  </a:cubicBezTo>
                  <a:cubicBezTo>
                    <a:pt x="4" y="133"/>
                    <a:pt x="6" y="132"/>
                    <a:pt x="7" y="131"/>
                  </a:cubicBezTo>
                  <a:cubicBezTo>
                    <a:pt x="8" y="129"/>
                    <a:pt x="8" y="128"/>
                    <a:pt x="8" y="126"/>
                  </a:cubicBezTo>
                  <a:cubicBezTo>
                    <a:pt x="9" y="125"/>
                    <a:pt x="9" y="123"/>
                    <a:pt x="11" y="122"/>
                  </a:cubicBezTo>
                  <a:cubicBezTo>
                    <a:pt x="14" y="121"/>
                    <a:pt x="12" y="120"/>
                    <a:pt x="13" y="117"/>
                  </a:cubicBezTo>
                  <a:cubicBezTo>
                    <a:pt x="14" y="115"/>
                    <a:pt x="15" y="112"/>
                    <a:pt x="16" y="110"/>
                  </a:cubicBezTo>
                  <a:cubicBezTo>
                    <a:pt x="17" y="109"/>
                    <a:pt x="19" y="109"/>
                    <a:pt x="19" y="106"/>
                  </a:cubicBezTo>
                  <a:cubicBezTo>
                    <a:pt x="20" y="104"/>
                    <a:pt x="14" y="101"/>
                    <a:pt x="12" y="102"/>
                  </a:cubicBezTo>
                  <a:cubicBezTo>
                    <a:pt x="10" y="103"/>
                    <a:pt x="13" y="106"/>
                    <a:pt x="9" y="107"/>
                  </a:cubicBezTo>
                  <a:cubicBezTo>
                    <a:pt x="7" y="108"/>
                    <a:pt x="5" y="109"/>
                    <a:pt x="4" y="107"/>
                  </a:cubicBezTo>
                  <a:cubicBezTo>
                    <a:pt x="1" y="105"/>
                    <a:pt x="5" y="101"/>
                    <a:pt x="4" y="99"/>
                  </a:cubicBezTo>
                  <a:cubicBezTo>
                    <a:pt x="4" y="98"/>
                    <a:pt x="4" y="98"/>
                    <a:pt x="4" y="97"/>
                  </a:cubicBezTo>
                  <a:cubicBezTo>
                    <a:pt x="5" y="96"/>
                    <a:pt x="5" y="95"/>
                    <a:pt x="5" y="93"/>
                  </a:cubicBezTo>
                  <a:cubicBezTo>
                    <a:pt x="4" y="91"/>
                    <a:pt x="10" y="94"/>
                    <a:pt x="11" y="95"/>
                  </a:cubicBezTo>
                  <a:cubicBezTo>
                    <a:pt x="14" y="97"/>
                    <a:pt x="15" y="92"/>
                    <a:pt x="14" y="90"/>
                  </a:cubicBezTo>
                  <a:cubicBezTo>
                    <a:pt x="14" y="89"/>
                    <a:pt x="15" y="84"/>
                    <a:pt x="15" y="82"/>
                  </a:cubicBezTo>
                  <a:cubicBezTo>
                    <a:pt x="15" y="79"/>
                    <a:pt x="13" y="78"/>
                    <a:pt x="13" y="76"/>
                  </a:cubicBezTo>
                  <a:cubicBezTo>
                    <a:pt x="13" y="75"/>
                    <a:pt x="16" y="74"/>
                    <a:pt x="17" y="74"/>
                  </a:cubicBezTo>
                  <a:cubicBezTo>
                    <a:pt x="20" y="72"/>
                    <a:pt x="23" y="77"/>
                    <a:pt x="26" y="78"/>
                  </a:cubicBezTo>
                  <a:cubicBezTo>
                    <a:pt x="27" y="79"/>
                    <a:pt x="27" y="77"/>
                    <a:pt x="28" y="77"/>
                  </a:cubicBezTo>
                  <a:cubicBezTo>
                    <a:pt x="29" y="77"/>
                    <a:pt x="30" y="78"/>
                    <a:pt x="31" y="78"/>
                  </a:cubicBezTo>
                  <a:cubicBezTo>
                    <a:pt x="33" y="79"/>
                    <a:pt x="35" y="78"/>
                    <a:pt x="36" y="80"/>
                  </a:cubicBezTo>
                  <a:cubicBezTo>
                    <a:pt x="38" y="84"/>
                    <a:pt x="39" y="75"/>
                    <a:pt x="40" y="76"/>
                  </a:cubicBezTo>
                  <a:cubicBezTo>
                    <a:pt x="43" y="77"/>
                    <a:pt x="44" y="72"/>
                    <a:pt x="46" y="70"/>
                  </a:cubicBezTo>
                  <a:cubicBezTo>
                    <a:pt x="47" y="69"/>
                    <a:pt x="46" y="66"/>
                    <a:pt x="48" y="66"/>
                  </a:cubicBezTo>
                  <a:cubicBezTo>
                    <a:pt x="49" y="66"/>
                    <a:pt x="59" y="65"/>
                    <a:pt x="56" y="62"/>
                  </a:cubicBezTo>
                  <a:cubicBezTo>
                    <a:pt x="54" y="60"/>
                    <a:pt x="50" y="48"/>
                    <a:pt x="54" y="47"/>
                  </a:cubicBezTo>
                  <a:cubicBezTo>
                    <a:pt x="58" y="46"/>
                    <a:pt x="59" y="39"/>
                    <a:pt x="61" y="42"/>
                  </a:cubicBezTo>
                  <a:cubicBezTo>
                    <a:pt x="62" y="45"/>
                    <a:pt x="64" y="48"/>
                    <a:pt x="68" y="48"/>
                  </a:cubicBezTo>
                  <a:cubicBezTo>
                    <a:pt x="69" y="48"/>
                    <a:pt x="74" y="48"/>
                    <a:pt x="76" y="47"/>
                  </a:cubicBezTo>
                  <a:cubicBezTo>
                    <a:pt x="77" y="45"/>
                    <a:pt x="79" y="39"/>
                    <a:pt x="82" y="42"/>
                  </a:cubicBezTo>
                  <a:cubicBezTo>
                    <a:pt x="85" y="44"/>
                    <a:pt x="91" y="43"/>
                    <a:pt x="94" y="40"/>
                  </a:cubicBezTo>
                  <a:cubicBezTo>
                    <a:pt x="97" y="40"/>
                    <a:pt x="95" y="38"/>
                    <a:pt x="94" y="37"/>
                  </a:cubicBezTo>
                  <a:cubicBezTo>
                    <a:pt x="94" y="35"/>
                    <a:pt x="95" y="35"/>
                    <a:pt x="97" y="34"/>
                  </a:cubicBezTo>
                  <a:cubicBezTo>
                    <a:pt x="100" y="34"/>
                    <a:pt x="101" y="32"/>
                    <a:pt x="102" y="30"/>
                  </a:cubicBezTo>
                  <a:cubicBezTo>
                    <a:pt x="103" y="28"/>
                    <a:pt x="103" y="26"/>
                    <a:pt x="104" y="26"/>
                  </a:cubicBezTo>
                  <a:cubicBezTo>
                    <a:pt x="104" y="26"/>
                    <a:pt x="107" y="24"/>
                    <a:pt x="107" y="25"/>
                  </a:cubicBezTo>
                  <a:cubicBezTo>
                    <a:pt x="107" y="26"/>
                    <a:pt x="105" y="27"/>
                    <a:pt x="106" y="28"/>
                  </a:cubicBezTo>
                  <a:cubicBezTo>
                    <a:pt x="107" y="28"/>
                    <a:pt x="109" y="28"/>
                    <a:pt x="110" y="28"/>
                  </a:cubicBezTo>
                  <a:cubicBezTo>
                    <a:pt x="111" y="29"/>
                    <a:pt x="112" y="30"/>
                    <a:pt x="113" y="28"/>
                  </a:cubicBezTo>
                  <a:cubicBezTo>
                    <a:pt x="114" y="26"/>
                    <a:pt x="112" y="26"/>
                    <a:pt x="113" y="24"/>
                  </a:cubicBezTo>
                  <a:cubicBezTo>
                    <a:pt x="116" y="21"/>
                    <a:pt x="117" y="17"/>
                    <a:pt x="117" y="13"/>
                  </a:cubicBezTo>
                  <a:cubicBezTo>
                    <a:pt x="117" y="11"/>
                    <a:pt x="117" y="9"/>
                    <a:pt x="114" y="8"/>
                  </a:cubicBezTo>
                  <a:cubicBezTo>
                    <a:pt x="112" y="8"/>
                    <a:pt x="111" y="6"/>
                    <a:pt x="111" y="4"/>
                  </a:cubicBezTo>
                  <a:cubicBezTo>
                    <a:pt x="111" y="0"/>
                    <a:pt x="115" y="1"/>
                    <a:pt x="118" y="3"/>
                  </a:cubicBezTo>
                  <a:cubicBezTo>
                    <a:pt x="119" y="4"/>
                    <a:pt x="124" y="6"/>
                    <a:pt x="126" y="5"/>
                  </a:cubicBezTo>
                  <a:cubicBezTo>
                    <a:pt x="126" y="5"/>
                    <a:pt x="126" y="5"/>
                    <a:pt x="126" y="5"/>
                  </a:cubicBezTo>
                  <a:cubicBezTo>
                    <a:pt x="129" y="6"/>
                    <a:pt x="129" y="6"/>
                    <a:pt x="129" y="6"/>
                  </a:cubicBezTo>
                  <a:cubicBezTo>
                    <a:pt x="130" y="9"/>
                    <a:pt x="130" y="9"/>
                    <a:pt x="133" y="9"/>
                  </a:cubicBezTo>
                  <a:cubicBezTo>
                    <a:pt x="133" y="9"/>
                    <a:pt x="133" y="9"/>
                    <a:pt x="134" y="9"/>
                  </a:cubicBezTo>
                  <a:cubicBezTo>
                    <a:pt x="134" y="11"/>
                    <a:pt x="132" y="13"/>
                    <a:pt x="133" y="14"/>
                  </a:cubicBezTo>
                  <a:cubicBezTo>
                    <a:pt x="134" y="15"/>
                    <a:pt x="137" y="16"/>
                    <a:pt x="137" y="17"/>
                  </a:cubicBezTo>
                  <a:cubicBezTo>
                    <a:pt x="138" y="18"/>
                    <a:pt x="138" y="19"/>
                    <a:pt x="138" y="21"/>
                  </a:cubicBezTo>
                  <a:cubicBezTo>
                    <a:pt x="139" y="22"/>
                    <a:pt x="141" y="23"/>
                    <a:pt x="142" y="25"/>
                  </a:cubicBezTo>
                  <a:cubicBezTo>
                    <a:pt x="144" y="26"/>
                    <a:pt x="143" y="27"/>
                    <a:pt x="144" y="30"/>
                  </a:cubicBezTo>
                  <a:cubicBezTo>
                    <a:pt x="144" y="31"/>
                    <a:pt x="143" y="32"/>
                    <a:pt x="143" y="33"/>
                  </a:cubicBezTo>
                  <a:cubicBezTo>
                    <a:pt x="143" y="35"/>
                    <a:pt x="144" y="35"/>
                    <a:pt x="144" y="36"/>
                  </a:cubicBezTo>
                  <a:cubicBezTo>
                    <a:pt x="144" y="37"/>
                    <a:pt x="143" y="38"/>
                    <a:pt x="144" y="39"/>
                  </a:cubicBezTo>
                  <a:cubicBezTo>
                    <a:pt x="145" y="40"/>
                    <a:pt x="150" y="40"/>
                    <a:pt x="149" y="42"/>
                  </a:cubicBezTo>
                  <a:cubicBezTo>
                    <a:pt x="148" y="44"/>
                    <a:pt x="148" y="48"/>
                    <a:pt x="149" y="50"/>
                  </a:cubicBezTo>
                  <a:cubicBezTo>
                    <a:pt x="150" y="53"/>
                    <a:pt x="151" y="54"/>
                    <a:pt x="154" y="56"/>
                  </a:cubicBezTo>
                  <a:cubicBezTo>
                    <a:pt x="155" y="57"/>
                    <a:pt x="157" y="58"/>
                    <a:pt x="158" y="59"/>
                  </a:cubicBezTo>
                  <a:cubicBezTo>
                    <a:pt x="159" y="60"/>
                    <a:pt x="159" y="61"/>
                    <a:pt x="160" y="62"/>
                  </a:cubicBezTo>
                  <a:cubicBezTo>
                    <a:pt x="160" y="65"/>
                    <a:pt x="164" y="67"/>
                    <a:pt x="165" y="69"/>
                  </a:cubicBezTo>
                  <a:cubicBezTo>
                    <a:pt x="166" y="72"/>
                    <a:pt x="164" y="76"/>
                    <a:pt x="166" y="78"/>
                  </a:cubicBezTo>
                  <a:cubicBezTo>
                    <a:pt x="167" y="79"/>
                    <a:pt x="168" y="81"/>
                    <a:pt x="169" y="82"/>
                  </a:cubicBezTo>
                  <a:cubicBezTo>
                    <a:pt x="170" y="83"/>
                    <a:pt x="170" y="81"/>
                    <a:pt x="171" y="80"/>
                  </a:cubicBezTo>
                  <a:cubicBezTo>
                    <a:pt x="173" y="79"/>
                    <a:pt x="182" y="78"/>
                    <a:pt x="181" y="81"/>
                  </a:cubicBezTo>
                  <a:cubicBezTo>
                    <a:pt x="181" y="86"/>
                    <a:pt x="189" y="84"/>
                    <a:pt x="186" y="90"/>
                  </a:cubicBezTo>
                  <a:cubicBezTo>
                    <a:pt x="186" y="92"/>
                    <a:pt x="181" y="94"/>
                    <a:pt x="179" y="95"/>
                  </a:cubicBezTo>
                  <a:cubicBezTo>
                    <a:pt x="177" y="96"/>
                    <a:pt x="174" y="95"/>
                    <a:pt x="172" y="95"/>
                  </a:cubicBezTo>
                  <a:cubicBezTo>
                    <a:pt x="168" y="95"/>
                    <a:pt x="164" y="97"/>
                    <a:pt x="162" y="99"/>
                  </a:cubicBezTo>
                  <a:cubicBezTo>
                    <a:pt x="161" y="101"/>
                    <a:pt x="160" y="103"/>
                    <a:pt x="161" y="105"/>
                  </a:cubicBezTo>
                  <a:cubicBezTo>
                    <a:pt x="163" y="107"/>
                    <a:pt x="165" y="106"/>
                    <a:pt x="167" y="107"/>
                  </a:cubicBezTo>
                  <a:cubicBezTo>
                    <a:pt x="168" y="109"/>
                    <a:pt x="169" y="109"/>
                    <a:pt x="169" y="111"/>
                  </a:cubicBezTo>
                  <a:cubicBezTo>
                    <a:pt x="170" y="115"/>
                    <a:pt x="170" y="126"/>
                    <a:pt x="174" y="128"/>
                  </a:cubicBezTo>
                  <a:cubicBezTo>
                    <a:pt x="176" y="129"/>
                    <a:pt x="177" y="132"/>
                    <a:pt x="179" y="133"/>
                  </a:cubicBezTo>
                  <a:cubicBezTo>
                    <a:pt x="181" y="133"/>
                    <a:pt x="184" y="132"/>
                    <a:pt x="186" y="133"/>
                  </a:cubicBezTo>
                  <a:cubicBezTo>
                    <a:pt x="186" y="135"/>
                    <a:pt x="182" y="138"/>
                    <a:pt x="182" y="140"/>
                  </a:cubicBezTo>
                  <a:cubicBezTo>
                    <a:pt x="180" y="144"/>
                    <a:pt x="179" y="146"/>
                    <a:pt x="182" y="151"/>
                  </a:cubicBezTo>
                  <a:cubicBezTo>
                    <a:pt x="181" y="151"/>
                    <a:pt x="183" y="154"/>
                    <a:pt x="185" y="155"/>
                  </a:cubicBezTo>
                  <a:cubicBezTo>
                    <a:pt x="187" y="155"/>
                    <a:pt x="190" y="155"/>
                    <a:pt x="191" y="156"/>
                  </a:cubicBezTo>
                  <a:cubicBezTo>
                    <a:pt x="191" y="156"/>
                    <a:pt x="191" y="156"/>
                    <a:pt x="191" y="156"/>
                  </a:cubicBezTo>
                  <a:cubicBezTo>
                    <a:pt x="191" y="156"/>
                    <a:pt x="191" y="156"/>
                    <a:pt x="191" y="156"/>
                  </a:cubicBezTo>
                  <a:cubicBezTo>
                    <a:pt x="191" y="156"/>
                    <a:pt x="191" y="156"/>
                    <a:pt x="191" y="156"/>
                  </a:cubicBezTo>
                  <a:cubicBezTo>
                    <a:pt x="189" y="157"/>
                    <a:pt x="180" y="163"/>
                    <a:pt x="180" y="164"/>
                  </a:cubicBezTo>
                  <a:cubicBezTo>
                    <a:pt x="179" y="166"/>
                    <a:pt x="179" y="172"/>
                    <a:pt x="179" y="174"/>
                  </a:cubicBezTo>
                  <a:cubicBezTo>
                    <a:pt x="180" y="177"/>
                    <a:pt x="184" y="177"/>
                    <a:pt x="186" y="180"/>
                  </a:cubicBezTo>
                  <a:cubicBezTo>
                    <a:pt x="187" y="182"/>
                    <a:pt x="187" y="190"/>
                    <a:pt x="192" y="189"/>
                  </a:cubicBezTo>
                  <a:cubicBezTo>
                    <a:pt x="195" y="189"/>
                    <a:pt x="194" y="190"/>
                    <a:pt x="197" y="191"/>
                  </a:cubicBezTo>
                  <a:cubicBezTo>
                    <a:pt x="199" y="191"/>
                    <a:pt x="207" y="193"/>
                    <a:pt x="209" y="193"/>
                  </a:cubicBezTo>
                  <a:cubicBezTo>
                    <a:pt x="209" y="193"/>
                    <a:pt x="209" y="193"/>
                    <a:pt x="209" y="193"/>
                  </a:cubicBezTo>
                  <a:cubicBezTo>
                    <a:pt x="207" y="193"/>
                    <a:pt x="206" y="194"/>
                    <a:pt x="203" y="196"/>
                  </a:cubicBezTo>
                  <a:cubicBezTo>
                    <a:pt x="202" y="196"/>
                    <a:pt x="200" y="196"/>
                    <a:pt x="199" y="196"/>
                  </a:cubicBezTo>
                  <a:cubicBezTo>
                    <a:pt x="199" y="196"/>
                    <a:pt x="199" y="196"/>
                    <a:pt x="199" y="196"/>
                  </a:cubicBezTo>
                  <a:cubicBezTo>
                    <a:pt x="199" y="198"/>
                    <a:pt x="200" y="201"/>
                    <a:pt x="199" y="203"/>
                  </a:cubicBezTo>
                  <a:cubicBezTo>
                    <a:pt x="198" y="205"/>
                    <a:pt x="196" y="209"/>
                    <a:pt x="194" y="211"/>
                  </a:cubicBezTo>
                  <a:cubicBezTo>
                    <a:pt x="193" y="212"/>
                    <a:pt x="191" y="209"/>
                    <a:pt x="189" y="211"/>
                  </a:cubicBezTo>
                  <a:cubicBezTo>
                    <a:pt x="189" y="213"/>
                    <a:pt x="190" y="215"/>
                    <a:pt x="189" y="216"/>
                  </a:cubicBezTo>
                  <a:cubicBezTo>
                    <a:pt x="188" y="220"/>
                    <a:pt x="183" y="221"/>
                    <a:pt x="180" y="222"/>
                  </a:cubicBezTo>
                  <a:cubicBezTo>
                    <a:pt x="175" y="222"/>
                    <a:pt x="175" y="224"/>
                    <a:pt x="171" y="226"/>
                  </a:cubicBezTo>
                  <a:cubicBezTo>
                    <a:pt x="169" y="227"/>
                    <a:pt x="167" y="226"/>
                    <a:pt x="164" y="227"/>
                  </a:cubicBezTo>
                  <a:cubicBezTo>
                    <a:pt x="162" y="227"/>
                    <a:pt x="161" y="229"/>
                    <a:pt x="158" y="230"/>
                  </a:cubicBezTo>
                  <a:cubicBezTo>
                    <a:pt x="152" y="232"/>
                    <a:pt x="147" y="226"/>
                    <a:pt x="141" y="229"/>
                  </a:cubicBezTo>
                  <a:cubicBezTo>
                    <a:pt x="139" y="230"/>
                    <a:pt x="137" y="234"/>
                    <a:pt x="136" y="234"/>
                  </a:cubicBezTo>
                  <a:cubicBezTo>
                    <a:pt x="135" y="234"/>
                    <a:pt x="130" y="233"/>
                    <a:pt x="130" y="233"/>
                  </a:cubicBezTo>
                  <a:cubicBezTo>
                    <a:pt x="129" y="232"/>
                    <a:pt x="128" y="231"/>
                    <a:pt x="127" y="232"/>
                  </a:cubicBezTo>
                  <a:cubicBezTo>
                    <a:pt x="125" y="232"/>
                    <a:pt x="123" y="232"/>
                    <a:pt x="121" y="232"/>
                  </a:cubicBezTo>
                  <a:cubicBezTo>
                    <a:pt x="118" y="230"/>
                    <a:pt x="118" y="233"/>
                    <a:pt x="116" y="232"/>
                  </a:cubicBezTo>
                  <a:cubicBezTo>
                    <a:pt x="112" y="230"/>
                    <a:pt x="112" y="230"/>
                    <a:pt x="112" y="230"/>
                  </a:cubicBezTo>
                  <a:cubicBezTo>
                    <a:pt x="109" y="229"/>
                    <a:pt x="107" y="226"/>
                    <a:pt x="105" y="230"/>
                  </a:cubicBezTo>
                  <a:cubicBezTo>
                    <a:pt x="105" y="233"/>
                    <a:pt x="97" y="239"/>
                    <a:pt x="95" y="240"/>
                  </a:cubicBezTo>
                  <a:cubicBezTo>
                    <a:pt x="92" y="244"/>
                    <a:pt x="92" y="244"/>
                    <a:pt x="92" y="244"/>
                  </a:cubicBezTo>
                  <a:cubicBezTo>
                    <a:pt x="92" y="244"/>
                    <a:pt x="92" y="244"/>
                    <a:pt x="92" y="244"/>
                  </a:cubicBezTo>
                  <a:cubicBezTo>
                    <a:pt x="85" y="234"/>
                    <a:pt x="85" y="234"/>
                    <a:pt x="85" y="234"/>
                  </a:cubicBezTo>
                  <a:cubicBezTo>
                    <a:pt x="83" y="233"/>
                    <a:pt x="81" y="232"/>
                    <a:pt x="82" y="229"/>
                  </a:cubicBezTo>
                  <a:cubicBezTo>
                    <a:pt x="83" y="227"/>
                    <a:pt x="81" y="227"/>
                    <a:pt x="80" y="226"/>
                  </a:cubicBezTo>
                  <a:cubicBezTo>
                    <a:pt x="78" y="224"/>
                    <a:pt x="78" y="223"/>
                    <a:pt x="78" y="222"/>
                  </a:cubicBezTo>
                  <a:cubicBezTo>
                    <a:pt x="78" y="221"/>
                    <a:pt x="78" y="220"/>
                    <a:pt x="78" y="220"/>
                  </a:cubicBezTo>
                  <a:cubicBezTo>
                    <a:pt x="78" y="219"/>
                    <a:pt x="81" y="217"/>
                    <a:pt x="82" y="216"/>
                  </a:cubicBezTo>
                  <a:cubicBezTo>
                    <a:pt x="84" y="214"/>
                    <a:pt x="85" y="211"/>
                    <a:pt x="85" y="208"/>
                  </a:cubicBezTo>
                  <a:cubicBezTo>
                    <a:pt x="84" y="203"/>
                    <a:pt x="79" y="203"/>
                    <a:pt x="78" y="200"/>
                  </a:cubicBezTo>
                  <a:cubicBezTo>
                    <a:pt x="78" y="198"/>
                    <a:pt x="79" y="196"/>
                    <a:pt x="79" y="194"/>
                  </a:cubicBezTo>
                  <a:cubicBezTo>
                    <a:pt x="79" y="191"/>
                    <a:pt x="78" y="190"/>
                    <a:pt x="81" y="187"/>
                  </a:cubicBezTo>
                  <a:cubicBezTo>
                    <a:pt x="83" y="185"/>
                    <a:pt x="81" y="183"/>
                    <a:pt x="83" y="181"/>
                  </a:cubicBezTo>
                  <a:cubicBezTo>
                    <a:pt x="85" y="179"/>
                    <a:pt x="83" y="179"/>
                    <a:pt x="83" y="178"/>
                  </a:cubicBezTo>
                  <a:cubicBezTo>
                    <a:pt x="82" y="176"/>
                    <a:pt x="86" y="175"/>
                    <a:pt x="85" y="173"/>
                  </a:cubicBezTo>
                  <a:cubicBezTo>
                    <a:pt x="85" y="171"/>
                    <a:pt x="80" y="173"/>
                    <a:pt x="79" y="174"/>
                  </a:cubicBezTo>
                  <a:cubicBezTo>
                    <a:pt x="75" y="178"/>
                    <a:pt x="75" y="171"/>
                    <a:pt x="75" y="168"/>
                  </a:cubicBezTo>
                  <a:cubicBezTo>
                    <a:pt x="75" y="168"/>
                    <a:pt x="70" y="170"/>
                    <a:pt x="70" y="170"/>
                  </a:cubicBezTo>
                  <a:cubicBezTo>
                    <a:pt x="70" y="172"/>
                    <a:pt x="71" y="174"/>
                    <a:pt x="68" y="173"/>
                  </a:cubicBezTo>
                  <a:cubicBezTo>
                    <a:pt x="65" y="171"/>
                    <a:pt x="64" y="166"/>
                    <a:pt x="61" y="172"/>
                  </a:cubicBezTo>
                  <a:cubicBezTo>
                    <a:pt x="59" y="175"/>
                    <a:pt x="57" y="174"/>
                    <a:pt x="54" y="173"/>
                  </a:cubicBezTo>
                  <a:cubicBezTo>
                    <a:pt x="52" y="172"/>
                    <a:pt x="49" y="166"/>
                    <a:pt x="47" y="168"/>
                  </a:cubicBezTo>
                  <a:cubicBezTo>
                    <a:pt x="46" y="170"/>
                    <a:pt x="47" y="172"/>
                    <a:pt x="44" y="171"/>
                  </a:cubicBezTo>
                  <a:cubicBezTo>
                    <a:pt x="42" y="171"/>
                    <a:pt x="40" y="170"/>
                    <a:pt x="39" y="170"/>
                  </a:cubicBezTo>
                  <a:cubicBezTo>
                    <a:pt x="38" y="170"/>
                    <a:pt x="38" y="171"/>
                    <a:pt x="37" y="170"/>
                  </a:cubicBezTo>
                  <a:cubicBezTo>
                    <a:pt x="35" y="169"/>
                    <a:pt x="35" y="168"/>
                    <a:pt x="34" y="167"/>
                  </a:cubicBezTo>
                  <a:cubicBezTo>
                    <a:pt x="32" y="166"/>
                    <a:pt x="29" y="167"/>
                    <a:pt x="27" y="166"/>
                  </a:cubicBezTo>
                  <a:cubicBezTo>
                    <a:pt x="24" y="166"/>
                    <a:pt x="24" y="164"/>
                    <a:pt x="21" y="163"/>
                  </a:cubicBezTo>
                  <a:cubicBezTo>
                    <a:pt x="20" y="163"/>
                    <a:pt x="18" y="163"/>
                    <a:pt x="17" y="162"/>
                  </a:cubicBezTo>
                  <a:cubicBezTo>
                    <a:pt x="15" y="161"/>
                    <a:pt x="15" y="160"/>
                    <a:pt x="14" y="162"/>
                  </a:cubicBezTo>
                  <a:cubicBezTo>
                    <a:pt x="13" y="164"/>
                    <a:pt x="11" y="162"/>
                    <a:pt x="10" y="161"/>
                  </a:cubicBezTo>
                  <a:cubicBezTo>
                    <a:pt x="9" y="159"/>
                    <a:pt x="7" y="158"/>
                    <a:pt x="6" y="156"/>
                  </a:cubicBezTo>
                  <a:cubicBezTo>
                    <a:pt x="6" y="156"/>
                    <a:pt x="6" y="156"/>
                    <a:pt x="6" y="156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2" y="153"/>
                    <a:pt x="1" y="151"/>
                    <a:pt x="1" y="150"/>
                  </a:cubicBezTo>
                  <a:cubicBezTo>
                    <a:pt x="1" y="148"/>
                    <a:pt x="1" y="147"/>
                    <a:pt x="1" y="146"/>
                  </a:cubicBezTo>
                  <a:cubicBezTo>
                    <a:pt x="1" y="145"/>
                    <a:pt x="1" y="144"/>
                    <a:pt x="1" y="144"/>
                  </a:cubicBezTo>
                  <a:cubicBezTo>
                    <a:pt x="0" y="142"/>
                    <a:pt x="1" y="142"/>
                    <a:pt x="1" y="140"/>
                  </a:cubicBezTo>
                  <a:cubicBezTo>
                    <a:pt x="2" y="139"/>
                    <a:pt x="2" y="139"/>
                    <a:pt x="1" y="138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7"/>
            <p:cNvSpPr>
              <a:spLocks/>
            </p:cNvSpPr>
            <p:nvPr/>
          </p:nvSpPr>
          <p:spPr bwMode="auto">
            <a:xfrm>
              <a:off x="9410703" y="2357441"/>
              <a:ext cx="762000" cy="766763"/>
            </a:xfrm>
            <a:custGeom>
              <a:avLst/>
              <a:gdLst>
                <a:gd name="T0" fmla="*/ 131 w 203"/>
                <a:gd name="T1" fmla="*/ 163 h 204"/>
                <a:gd name="T2" fmla="*/ 141 w 203"/>
                <a:gd name="T3" fmla="*/ 157 h 204"/>
                <a:gd name="T4" fmla="*/ 150 w 203"/>
                <a:gd name="T5" fmla="*/ 150 h 204"/>
                <a:gd name="T6" fmla="*/ 153 w 203"/>
                <a:gd name="T7" fmla="*/ 139 h 204"/>
                <a:gd name="T8" fmla="*/ 154 w 203"/>
                <a:gd name="T9" fmla="*/ 126 h 204"/>
                <a:gd name="T10" fmla="*/ 172 w 203"/>
                <a:gd name="T11" fmla="*/ 111 h 204"/>
                <a:gd name="T12" fmla="*/ 186 w 203"/>
                <a:gd name="T13" fmla="*/ 110 h 204"/>
                <a:gd name="T14" fmla="*/ 195 w 203"/>
                <a:gd name="T15" fmla="*/ 98 h 204"/>
                <a:gd name="T16" fmla="*/ 196 w 203"/>
                <a:gd name="T17" fmla="*/ 84 h 204"/>
                <a:gd name="T18" fmla="*/ 194 w 203"/>
                <a:gd name="T19" fmla="*/ 79 h 204"/>
                <a:gd name="T20" fmla="*/ 190 w 203"/>
                <a:gd name="T21" fmla="*/ 72 h 204"/>
                <a:gd name="T22" fmla="*/ 180 w 203"/>
                <a:gd name="T23" fmla="*/ 63 h 204"/>
                <a:gd name="T24" fmla="*/ 166 w 203"/>
                <a:gd name="T25" fmla="*/ 49 h 204"/>
                <a:gd name="T26" fmla="*/ 156 w 203"/>
                <a:gd name="T27" fmla="*/ 37 h 204"/>
                <a:gd name="T28" fmla="*/ 145 w 203"/>
                <a:gd name="T29" fmla="*/ 45 h 204"/>
                <a:gd name="T30" fmla="*/ 138 w 203"/>
                <a:gd name="T31" fmla="*/ 37 h 204"/>
                <a:gd name="T32" fmla="*/ 123 w 203"/>
                <a:gd name="T33" fmla="*/ 35 h 204"/>
                <a:gd name="T34" fmla="*/ 113 w 203"/>
                <a:gd name="T35" fmla="*/ 30 h 204"/>
                <a:gd name="T36" fmla="*/ 103 w 203"/>
                <a:gd name="T37" fmla="*/ 19 h 204"/>
                <a:gd name="T38" fmla="*/ 97 w 203"/>
                <a:gd name="T39" fmla="*/ 8 h 204"/>
                <a:gd name="T40" fmla="*/ 81 w 203"/>
                <a:gd name="T41" fmla="*/ 10 h 204"/>
                <a:gd name="T42" fmla="*/ 70 w 203"/>
                <a:gd name="T43" fmla="*/ 3 h 204"/>
                <a:gd name="T44" fmla="*/ 54 w 203"/>
                <a:gd name="T45" fmla="*/ 3 h 204"/>
                <a:gd name="T46" fmla="*/ 51 w 203"/>
                <a:gd name="T47" fmla="*/ 6 h 204"/>
                <a:gd name="T48" fmla="*/ 39 w 203"/>
                <a:gd name="T49" fmla="*/ 26 h 204"/>
                <a:gd name="T50" fmla="*/ 29 w 203"/>
                <a:gd name="T51" fmla="*/ 33 h 204"/>
                <a:gd name="T52" fmla="*/ 37 w 203"/>
                <a:gd name="T53" fmla="*/ 56 h 204"/>
                <a:gd name="T54" fmla="*/ 54 w 203"/>
                <a:gd name="T55" fmla="*/ 56 h 204"/>
                <a:gd name="T56" fmla="*/ 65 w 203"/>
                <a:gd name="T57" fmla="*/ 54 h 204"/>
                <a:gd name="T58" fmla="*/ 72 w 203"/>
                <a:gd name="T59" fmla="*/ 66 h 204"/>
                <a:gd name="T60" fmla="*/ 68 w 203"/>
                <a:gd name="T61" fmla="*/ 88 h 204"/>
                <a:gd name="T62" fmla="*/ 56 w 203"/>
                <a:gd name="T63" fmla="*/ 104 h 204"/>
                <a:gd name="T64" fmla="*/ 36 w 203"/>
                <a:gd name="T65" fmla="*/ 108 h 204"/>
                <a:gd name="T66" fmla="*/ 26 w 203"/>
                <a:gd name="T67" fmla="*/ 94 h 204"/>
                <a:gd name="T68" fmla="*/ 16 w 203"/>
                <a:gd name="T69" fmla="*/ 95 h 204"/>
                <a:gd name="T70" fmla="*/ 3 w 203"/>
                <a:gd name="T71" fmla="*/ 106 h 204"/>
                <a:gd name="T72" fmla="*/ 1 w 203"/>
                <a:gd name="T73" fmla="*/ 128 h 204"/>
                <a:gd name="T74" fmla="*/ 11 w 203"/>
                <a:gd name="T75" fmla="*/ 138 h 204"/>
                <a:gd name="T76" fmla="*/ 20 w 203"/>
                <a:gd name="T77" fmla="*/ 130 h 204"/>
                <a:gd name="T78" fmla="*/ 32 w 203"/>
                <a:gd name="T79" fmla="*/ 137 h 204"/>
                <a:gd name="T80" fmla="*/ 46 w 203"/>
                <a:gd name="T81" fmla="*/ 146 h 204"/>
                <a:gd name="T82" fmla="*/ 49 w 203"/>
                <a:gd name="T83" fmla="*/ 159 h 204"/>
                <a:gd name="T84" fmla="*/ 70 w 203"/>
                <a:gd name="T85" fmla="*/ 163 h 204"/>
                <a:gd name="T86" fmla="*/ 80 w 203"/>
                <a:gd name="T87" fmla="*/ 175 h 204"/>
                <a:gd name="T88" fmla="*/ 77 w 203"/>
                <a:gd name="T89" fmla="*/ 194 h 204"/>
                <a:gd name="T90" fmla="*/ 104 w 203"/>
                <a:gd name="T91" fmla="*/ 200 h 204"/>
                <a:gd name="T92" fmla="*/ 123 w 203"/>
                <a:gd name="T93" fmla="*/ 186 h 204"/>
                <a:gd name="T94" fmla="*/ 131 w 203"/>
                <a:gd name="T95" fmla="*/ 176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3" h="204">
                  <a:moveTo>
                    <a:pt x="133" y="174"/>
                  </a:moveTo>
                  <a:cubicBezTo>
                    <a:pt x="136" y="169"/>
                    <a:pt x="136" y="169"/>
                    <a:pt x="136" y="169"/>
                  </a:cubicBezTo>
                  <a:cubicBezTo>
                    <a:pt x="138" y="166"/>
                    <a:pt x="133" y="165"/>
                    <a:pt x="131" y="163"/>
                  </a:cubicBezTo>
                  <a:cubicBezTo>
                    <a:pt x="130" y="162"/>
                    <a:pt x="129" y="160"/>
                    <a:pt x="132" y="160"/>
                  </a:cubicBezTo>
                  <a:cubicBezTo>
                    <a:pt x="133" y="160"/>
                    <a:pt x="134" y="160"/>
                    <a:pt x="136" y="159"/>
                  </a:cubicBezTo>
                  <a:cubicBezTo>
                    <a:pt x="137" y="159"/>
                    <a:pt x="141" y="158"/>
                    <a:pt x="141" y="157"/>
                  </a:cubicBezTo>
                  <a:cubicBezTo>
                    <a:pt x="141" y="155"/>
                    <a:pt x="140" y="155"/>
                    <a:pt x="142" y="153"/>
                  </a:cubicBezTo>
                  <a:cubicBezTo>
                    <a:pt x="144" y="150"/>
                    <a:pt x="143" y="148"/>
                    <a:pt x="146" y="150"/>
                  </a:cubicBezTo>
                  <a:cubicBezTo>
                    <a:pt x="148" y="151"/>
                    <a:pt x="148" y="150"/>
                    <a:pt x="150" y="150"/>
                  </a:cubicBezTo>
                  <a:cubicBezTo>
                    <a:pt x="150" y="149"/>
                    <a:pt x="151" y="150"/>
                    <a:pt x="152" y="149"/>
                  </a:cubicBezTo>
                  <a:cubicBezTo>
                    <a:pt x="152" y="149"/>
                    <a:pt x="153" y="148"/>
                    <a:pt x="153" y="147"/>
                  </a:cubicBezTo>
                  <a:cubicBezTo>
                    <a:pt x="156" y="145"/>
                    <a:pt x="155" y="141"/>
                    <a:pt x="153" y="139"/>
                  </a:cubicBezTo>
                  <a:cubicBezTo>
                    <a:pt x="152" y="138"/>
                    <a:pt x="149" y="136"/>
                    <a:pt x="149" y="135"/>
                  </a:cubicBezTo>
                  <a:cubicBezTo>
                    <a:pt x="150" y="134"/>
                    <a:pt x="151" y="133"/>
                    <a:pt x="151" y="132"/>
                  </a:cubicBezTo>
                  <a:cubicBezTo>
                    <a:pt x="151" y="129"/>
                    <a:pt x="151" y="127"/>
                    <a:pt x="154" y="126"/>
                  </a:cubicBezTo>
                  <a:cubicBezTo>
                    <a:pt x="160" y="125"/>
                    <a:pt x="164" y="128"/>
                    <a:pt x="165" y="121"/>
                  </a:cubicBezTo>
                  <a:cubicBezTo>
                    <a:pt x="166" y="118"/>
                    <a:pt x="164" y="116"/>
                    <a:pt x="167" y="115"/>
                  </a:cubicBezTo>
                  <a:cubicBezTo>
                    <a:pt x="169" y="114"/>
                    <a:pt x="170" y="111"/>
                    <a:pt x="172" y="111"/>
                  </a:cubicBezTo>
                  <a:cubicBezTo>
                    <a:pt x="173" y="110"/>
                    <a:pt x="172" y="118"/>
                    <a:pt x="176" y="117"/>
                  </a:cubicBezTo>
                  <a:cubicBezTo>
                    <a:pt x="178" y="116"/>
                    <a:pt x="179" y="114"/>
                    <a:pt x="182" y="114"/>
                  </a:cubicBezTo>
                  <a:cubicBezTo>
                    <a:pt x="185" y="113"/>
                    <a:pt x="184" y="113"/>
                    <a:pt x="186" y="110"/>
                  </a:cubicBezTo>
                  <a:cubicBezTo>
                    <a:pt x="187" y="109"/>
                    <a:pt x="188" y="107"/>
                    <a:pt x="188" y="105"/>
                  </a:cubicBezTo>
                  <a:cubicBezTo>
                    <a:pt x="189" y="104"/>
                    <a:pt x="190" y="103"/>
                    <a:pt x="191" y="102"/>
                  </a:cubicBezTo>
                  <a:cubicBezTo>
                    <a:pt x="193" y="101"/>
                    <a:pt x="192" y="98"/>
                    <a:pt x="195" y="98"/>
                  </a:cubicBezTo>
                  <a:cubicBezTo>
                    <a:pt x="198" y="97"/>
                    <a:pt x="202" y="99"/>
                    <a:pt x="203" y="94"/>
                  </a:cubicBezTo>
                  <a:cubicBezTo>
                    <a:pt x="203" y="88"/>
                    <a:pt x="201" y="91"/>
                    <a:pt x="198" y="88"/>
                  </a:cubicBezTo>
                  <a:cubicBezTo>
                    <a:pt x="196" y="84"/>
                    <a:pt x="196" y="84"/>
                    <a:pt x="196" y="84"/>
                  </a:cubicBezTo>
                  <a:cubicBezTo>
                    <a:pt x="196" y="84"/>
                    <a:pt x="196" y="84"/>
                    <a:pt x="196" y="84"/>
                  </a:cubicBezTo>
                  <a:cubicBezTo>
                    <a:pt x="196" y="83"/>
                    <a:pt x="196" y="82"/>
                    <a:pt x="196" y="80"/>
                  </a:cubicBezTo>
                  <a:cubicBezTo>
                    <a:pt x="196" y="79"/>
                    <a:pt x="195" y="79"/>
                    <a:pt x="194" y="79"/>
                  </a:cubicBezTo>
                  <a:cubicBezTo>
                    <a:pt x="192" y="79"/>
                    <a:pt x="192" y="79"/>
                    <a:pt x="192" y="78"/>
                  </a:cubicBezTo>
                  <a:cubicBezTo>
                    <a:pt x="191" y="77"/>
                    <a:pt x="192" y="76"/>
                    <a:pt x="191" y="75"/>
                  </a:cubicBezTo>
                  <a:cubicBezTo>
                    <a:pt x="189" y="74"/>
                    <a:pt x="188" y="74"/>
                    <a:pt x="190" y="72"/>
                  </a:cubicBezTo>
                  <a:cubicBezTo>
                    <a:pt x="190" y="71"/>
                    <a:pt x="190" y="70"/>
                    <a:pt x="189" y="69"/>
                  </a:cubicBezTo>
                  <a:cubicBezTo>
                    <a:pt x="188" y="67"/>
                    <a:pt x="186" y="66"/>
                    <a:pt x="184" y="65"/>
                  </a:cubicBezTo>
                  <a:cubicBezTo>
                    <a:pt x="182" y="64"/>
                    <a:pt x="183" y="63"/>
                    <a:pt x="180" y="63"/>
                  </a:cubicBezTo>
                  <a:cubicBezTo>
                    <a:pt x="179" y="63"/>
                    <a:pt x="178" y="63"/>
                    <a:pt x="176" y="63"/>
                  </a:cubicBezTo>
                  <a:cubicBezTo>
                    <a:pt x="176" y="60"/>
                    <a:pt x="176" y="50"/>
                    <a:pt x="172" y="49"/>
                  </a:cubicBezTo>
                  <a:cubicBezTo>
                    <a:pt x="170" y="49"/>
                    <a:pt x="168" y="49"/>
                    <a:pt x="166" y="49"/>
                  </a:cubicBezTo>
                  <a:cubicBezTo>
                    <a:pt x="163" y="48"/>
                    <a:pt x="163" y="46"/>
                    <a:pt x="163" y="44"/>
                  </a:cubicBezTo>
                  <a:cubicBezTo>
                    <a:pt x="163" y="41"/>
                    <a:pt x="161" y="42"/>
                    <a:pt x="159" y="41"/>
                  </a:cubicBezTo>
                  <a:cubicBezTo>
                    <a:pt x="157" y="39"/>
                    <a:pt x="160" y="33"/>
                    <a:pt x="156" y="37"/>
                  </a:cubicBezTo>
                  <a:cubicBezTo>
                    <a:pt x="155" y="38"/>
                    <a:pt x="154" y="38"/>
                    <a:pt x="154" y="38"/>
                  </a:cubicBezTo>
                  <a:cubicBezTo>
                    <a:pt x="153" y="39"/>
                    <a:pt x="152" y="45"/>
                    <a:pt x="150" y="42"/>
                  </a:cubicBezTo>
                  <a:cubicBezTo>
                    <a:pt x="147" y="38"/>
                    <a:pt x="147" y="43"/>
                    <a:pt x="145" y="45"/>
                  </a:cubicBezTo>
                  <a:cubicBezTo>
                    <a:pt x="144" y="48"/>
                    <a:pt x="144" y="45"/>
                    <a:pt x="143" y="44"/>
                  </a:cubicBezTo>
                  <a:cubicBezTo>
                    <a:pt x="142" y="43"/>
                    <a:pt x="141" y="43"/>
                    <a:pt x="141" y="42"/>
                  </a:cubicBezTo>
                  <a:cubicBezTo>
                    <a:pt x="139" y="41"/>
                    <a:pt x="140" y="38"/>
                    <a:pt x="138" y="37"/>
                  </a:cubicBezTo>
                  <a:cubicBezTo>
                    <a:pt x="137" y="36"/>
                    <a:pt x="132" y="33"/>
                    <a:pt x="132" y="34"/>
                  </a:cubicBezTo>
                  <a:cubicBezTo>
                    <a:pt x="132" y="35"/>
                    <a:pt x="133" y="37"/>
                    <a:pt x="132" y="37"/>
                  </a:cubicBezTo>
                  <a:cubicBezTo>
                    <a:pt x="130" y="37"/>
                    <a:pt x="125" y="36"/>
                    <a:pt x="123" y="35"/>
                  </a:cubicBezTo>
                  <a:cubicBezTo>
                    <a:pt x="115" y="27"/>
                    <a:pt x="115" y="27"/>
                    <a:pt x="115" y="27"/>
                  </a:cubicBezTo>
                  <a:cubicBezTo>
                    <a:pt x="115" y="28"/>
                    <a:pt x="115" y="28"/>
                    <a:pt x="115" y="28"/>
                  </a:cubicBezTo>
                  <a:cubicBezTo>
                    <a:pt x="115" y="29"/>
                    <a:pt x="114" y="31"/>
                    <a:pt x="113" y="30"/>
                  </a:cubicBezTo>
                  <a:cubicBezTo>
                    <a:pt x="113" y="28"/>
                    <a:pt x="112" y="27"/>
                    <a:pt x="110" y="27"/>
                  </a:cubicBezTo>
                  <a:cubicBezTo>
                    <a:pt x="109" y="26"/>
                    <a:pt x="100" y="23"/>
                    <a:pt x="101" y="21"/>
                  </a:cubicBezTo>
                  <a:cubicBezTo>
                    <a:pt x="101" y="21"/>
                    <a:pt x="103" y="21"/>
                    <a:pt x="103" y="19"/>
                  </a:cubicBezTo>
                  <a:cubicBezTo>
                    <a:pt x="102" y="18"/>
                    <a:pt x="102" y="17"/>
                    <a:pt x="103" y="16"/>
                  </a:cubicBezTo>
                  <a:cubicBezTo>
                    <a:pt x="103" y="15"/>
                    <a:pt x="103" y="12"/>
                    <a:pt x="102" y="12"/>
                  </a:cubicBezTo>
                  <a:cubicBezTo>
                    <a:pt x="100" y="11"/>
                    <a:pt x="97" y="10"/>
                    <a:pt x="97" y="8"/>
                  </a:cubicBezTo>
                  <a:cubicBezTo>
                    <a:pt x="96" y="6"/>
                    <a:pt x="93" y="7"/>
                    <a:pt x="92" y="7"/>
                  </a:cubicBezTo>
                  <a:cubicBezTo>
                    <a:pt x="89" y="8"/>
                    <a:pt x="88" y="11"/>
                    <a:pt x="85" y="12"/>
                  </a:cubicBezTo>
                  <a:cubicBezTo>
                    <a:pt x="82" y="13"/>
                    <a:pt x="83" y="10"/>
                    <a:pt x="81" y="10"/>
                  </a:cubicBezTo>
                  <a:cubicBezTo>
                    <a:pt x="79" y="9"/>
                    <a:pt x="78" y="10"/>
                    <a:pt x="77" y="9"/>
                  </a:cubicBezTo>
                  <a:cubicBezTo>
                    <a:pt x="76" y="8"/>
                    <a:pt x="75" y="5"/>
                    <a:pt x="75" y="3"/>
                  </a:cubicBezTo>
                  <a:cubicBezTo>
                    <a:pt x="74" y="0"/>
                    <a:pt x="71" y="4"/>
                    <a:pt x="70" y="3"/>
                  </a:cubicBezTo>
                  <a:cubicBezTo>
                    <a:pt x="68" y="1"/>
                    <a:pt x="69" y="1"/>
                    <a:pt x="67" y="1"/>
                  </a:cubicBezTo>
                  <a:cubicBezTo>
                    <a:pt x="65" y="1"/>
                    <a:pt x="63" y="3"/>
                    <a:pt x="61" y="3"/>
                  </a:cubicBezTo>
                  <a:cubicBezTo>
                    <a:pt x="59" y="3"/>
                    <a:pt x="57" y="2"/>
                    <a:pt x="54" y="3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1" y="3"/>
                    <a:pt x="51" y="4"/>
                    <a:pt x="51" y="6"/>
                  </a:cubicBezTo>
                  <a:cubicBezTo>
                    <a:pt x="50" y="7"/>
                    <a:pt x="48" y="7"/>
                    <a:pt x="47" y="8"/>
                  </a:cubicBezTo>
                  <a:cubicBezTo>
                    <a:pt x="45" y="10"/>
                    <a:pt x="49" y="13"/>
                    <a:pt x="50" y="15"/>
                  </a:cubicBezTo>
                  <a:cubicBezTo>
                    <a:pt x="55" y="19"/>
                    <a:pt x="40" y="24"/>
                    <a:pt x="39" y="26"/>
                  </a:cubicBezTo>
                  <a:cubicBezTo>
                    <a:pt x="39" y="28"/>
                    <a:pt x="39" y="30"/>
                    <a:pt x="37" y="30"/>
                  </a:cubicBezTo>
                  <a:cubicBezTo>
                    <a:pt x="36" y="31"/>
                    <a:pt x="33" y="33"/>
                    <a:pt x="32" y="32"/>
                  </a:cubicBezTo>
                  <a:cubicBezTo>
                    <a:pt x="30" y="31"/>
                    <a:pt x="31" y="30"/>
                    <a:pt x="29" y="33"/>
                  </a:cubicBezTo>
                  <a:cubicBezTo>
                    <a:pt x="26" y="36"/>
                    <a:pt x="26" y="35"/>
                    <a:pt x="30" y="37"/>
                  </a:cubicBezTo>
                  <a:cubicBezTo>
                    <a:pt x="35" y="41"/>
                    <a:pt x="36" y="43"/>
                    <a:pt x="36" y="50"/>
                  </a:cubicBezTo>
                  <a:cubicBezTo>
                    <a:pt x="36" y="54"/>
                    <a:pt x="31" y="55"/>
                    <a:pt x="37" y="56"/>
                  </a:cubicBezTo>
                  <a:cubicBezTo>
                    <a:pt x="38" y="57"/>
                    <a:pt x="41" y="59"/>
                    <a:pt x="42" y="59"/>
                  </a:cubicBezTo>
                  <a:cubicBezTo>
                    <a:pt x="45" y="59"/>
                    <a:pt x="45" y="56"/>
                    <a:pt x="47" y="57"/>
                  </a:cubicBezTo>
                  <a:cubicBezTo>
                    <a:pt x="50" y="59"/>
                    <a:pt x="52" y="60"/>
                    <a:pt x="54" y="56"/>
                  </a:cubicBezTo>
                  <a:cubicBezTo>
                    <a:pt x="55" y="55"/>
                    <a:pt x="55" y="55"/>
                    <a:pt x="57" y="56"/>
                  </a:cubicBezTo>
                  <a:cubicBezTo>
                    <a:pt x="58" y="56"/>
                    <a:pt x="60" y="56"/>
                    <a:pt x="61" y="56"/>
                  </a:cubicBezTo>
                  <a:cubicBezTo>
                    <a:pt x="64" y="55"/>
                    <a:pt x="61" y="52"/>
                    <a:pt x="65" y="54"/>
                  </a:cubicBezTo>
                  <a:cubicBezTo>
                    <a:pt x="66" y="55"/>
                    <a:pt x="68" y="55"/>
                    <a:pt x="69" y="56"/>
                  </a:cubicBezTo>
                  <a:cubicBezTo>
                    <a:pt x="70" y="56"/>
                    <a:pt x="70" y="59"/>
                    <a:pt x="71" y="60"/>
                  </a:cubicBezTo>
                  <a:cubicBezTo>
                    <a:pt x="72" y="63"/>
                    <a:pt x="73" y="63"/>
                    <a:pt x="72" y="66"/>
                  </a:cubicBezTo>
                  <a:cubicBezTo>
                    <a:pt x="72" y="68"/>
                    <a:pt x="72" y="73"/>
                    <a:pt x="70" y="74"/>
                  </a:cubicBezTo>
                  <a:cubicBezTo>
                    <a:pt x="68" y="77"/>
                    <a:pt x="66" y="78"/>
                    <a:pt x="67" y="82"/>
                  </a:cubicBezTo>
                  <a:cubicBezTo>
                    <a:pt x="67" y="84"/>
                    <a:pt x="68" y="86"/>
                    <a:pt x="68" y="88"/>
                  </a:cubicBezTo>
                  <a:cubicBezTo>
                    <a:pt x="67" y="91"/>
                    <a:pt x="68" y="96"/>
                    <a:pt x="65" y="99"/>
                  </a:cubicBezTo>
                  <a:cubicBezTo>
                    <a:pt x="63" y="101"/>
                    <a:pt x="61" y="102"/>
                    <a:pt x="59" y="104"/>
                  </a:cubicBezTo>
                  <a:cubicBezTo>
                    <a:pt x="58" y="106"/>
                    <a:pt x="58" y="105"/>
                    <a:pt x="56" y="104"/>
                  </a:cubicBezTo>
                  <a:cubicBezTo>
                    <a:pt x="54" y="103"/>
                    <a:pt x="52" y="104"/>
                    <a:pt x="50" y="104"/>
                  </a:cubicBezTo>
                  <a:cubicBezTo>
                    <a:pt x="47" y="104"/>
                    <a:pt x="44" y="104"/>
                    <a:pt x="42" y="106"/>
                  </a:cubicBezTo>
                  <a:cubicBezTo>
                    <a:pt x="41" y="107"/>
                    <a:pt x="39" y="109"/>
                    <a:pt x="36" y="108"/>
                  </a:cubicBezTo>
                  <a:cubicBezTo>
                    <a:pt x="35" y="108"/>
                    <a:pt x="31" y="102"/>
                    <a:pt x="30" y="101"/>
                  </a:cubicBezTo>
                  <a:cubicBezTo>
                    <a:pt x="29" y="99"/>
                    <a:pt x="31" y="94"/>
                    <a:pt x="29" y="94"/>
                  </a:cubicBezTo>
                  <a:cubicBezTo>
                    <a:pt x="28" y="94"/>
                    <a:pt x="26" y="93"/>
                    <a:pt x="26" y="94"/>
                  </a:cubicBezTo>
                  <a:cubicBezTo>
                    <a:pt x="26" y="95"/>
                    <a:pt x="29" y="97"/>
                    <a:pt x="27" y="97"/>
                  </a:cubicBezTo>
                  <a:cubicBezTo>
                    <a:pt x="25" y="97"/>
                    <a:pt x="20" y="94"/>
                    <a:pt x="19" y="92"/>
                  </a:cubicBezTo>
                  <a:cubicBezTo>
                    <a:pt x="18" y="92"/>
                    <a:pt x="18" y="95"/>
                    <a:pt x="16" y="95"/>
                  </a:cubicBezTo>
                  <a:cubicBezTo>
                    <a:pt x="15" y="95"/>
                    <a:pt x="16" y="97"/>
                    <a:pt x="16" y="99"/>
                  </a:cubicBezTo>
                  <a:cubicBezTo>
                    <a:pt x="16" y="101"/>
                    <a:pt x="10" y="103"/>
                    <a:pt x="8" y="103"/>
                  </a:cubicBezTo>
                  <a:cubicBezTo>
                    <a:pt x="4" y="103"/>
                    <a:pt x="4" y="102"/>
                    <a:pt x="3" y="106"/>
                  </a:cubicBezTo>
                  <a:cubicBezTo>
                    <a:pt x="3" y="109"/>
                    <a:pt x="3" y="112"/>
                    <a:pt x="2" y="115"/>
                  </a:cubicBezTo>
                  <a:cubicBezTo>
                    <a:pt x="2" y="117"/>
                    <a:pt x="2" y="120"/>
                    <a:pt x="2" y="123"/>
                  </a:cubicBezTo>
                  <a:cubicBezTo>
                    <a:pt x="1" y="124"/>
                    <a:pt x="0" y="126"/>
                    <a:pt x="1" y="128"/>
                  </a:cubicBezTo>
                  <a:cubicBezTo>
                    <a:pt x="2" y="133"/>
                    <a:pt x="9" y="134"/>
                    <a:pt x="8" y="140"/>
                  </a:cubicBezTo>
                  <a:cubicBezTo>
                    <a:pt x="8" y="140"/>
                    <a:pt x="8" y="140"/>
                    <a:pt x="8" y="140"/>
                  </a:cubicBezTo>
                  <a:cubicBezTo>
                    <a:pt x="11" y="138"/>
                    <a:pt x="11" y="138"/>
                    <a:pt x="11" y="138"/>
                  </a:cubicBezTo>
                  <a:cubicBezTo>
                    <a:pt x="14" y="138"/>
                    <a:pt x="15" y="140"/>
                    <a:pt x="16" y="137"/>
                  </a:cubicBezTo>
                  <a:cubicBezTo>
                    <a:pt x="16" y="136"/>
                    <a:pt x="17" y="134"/>
                    <a:pt x="17" y="132"/>
                  </a:cubicBezTo>
                  <a:cubicBezTo>
                    <a:pt x="16" y="130"/>
                    <a:pt x="18" y="131"/>
                    <a:pt x="20" y="130"/>
                  </a:cubicBezTo>
                  <a:cubicBezTo>
                    <a:pt x="22" y="129"/>
                    <a:pt x="26" y="127"/>
                    <a:pt x="27" y="131"/>
                  </a:cubicBezTo>
                  <a:cubicBezTo>
                    <a:pt x="27" y="132"/>
                    <a:pt x="26" y="134"/>
                    <a:pt x="28" y="134"/>
                  </a:cubicBezTo>
                  <a:cubicBezTo>
                    <a:pt x="31" y="134"/>
                    <a:pt x="30" y="135"/>
                    <a:pt x="32" y="137"/>
                  </a:cubicBezTo>
                  <a:cubicBezTo>
                    <a:pt x="33" y="139"/>
                    <a:pt x="38" y="138"/>
                    <a:pt x="39" y="139"/>
                  </a:cubicBezTo>
                  <a:cubicBezTo>
                    <a:pt x="40" y="140"/>
                    <a:pt x="43" y="142"/>
                    <a:pt x="43" y="142"/>
                  </a:cubicBezTo>
                  <a:cubicBezTo>
                    <a:pt x="43" y="145"/>
                    <a:pt x="44" y="145"/>
                    <a:pt x="46" y="146"/>
                  </a:cubicBezTo>
                  <a:cubicBezTo>
                    <a:pt x="48" y="146"/>
                    <a:pt x="49" y="147"/>
                    <a:pt x="51" y="148"/>
                  </a:cubicBezTo>
                  <a:cubicBezTo>
                    <a:pt x="53" y="148"/>
                    <a:pt x="51" y="152"/>
                    <a:pt x="51" y="154"/>
                  </a:cubicBezTo>
                  <a:cubicBezTo>
                    <a:pt x="51" y="156"/>
                    <a:pt x="48" y="157"/>
                    <a:pt x="49" y="159"/>
                  </a:cubicBezTo>
                  <a:cubicBezTo>
                    <a:pt x="51" y="162"/>
                    <a:pt x="49" y="166"/>
                    <a:pt x="54" y="167"/>
                  </a:cubicBezTo>
                  <a:cubicBezTo>
                    <a:pt x="58" y="167"/>
                    <a:pt x="60" y="165"/>
                    <a:pt x="64" y="164"/>
                  </a:cubicBezTo>
                  <a:cubicBezTo>
                    <a:pt x="66" y="164"/>
                    <a:pt x="68" y="164"/>
                    <a:pt x="70" y="163"/>
                  </a:cubicBezTo>
                  <a:cubicBezTo>
                    <a:pt x="73" y="163"/>
                    <a:pt x="73" y="167"/>
                    <a:pt x="72" y="169"/>
                  </a:cubicBezTo>
                  <a:cubicBezTo>
                    <a:pt x="71" y="171"/>
                    <a:pt x="73" y="171"/>
                    <a:pt x="74" y="172"/>
                  </a:cubicBezTo>
                  <a:cubicBezTo>
                    <a:pt x="77" y="172"/>
                    <a:pt x="77" y="173"/>
                    <a:pt x="80" y="175"/>
                  </a:cubicBezTo>
                  <a:cubicBezTo>
                    <a:pt x="81" y="177"/>
                    <a:pt x="82" y="179"/>
                    <a:pt x="81" y="181"/>
                  </a:cubicBezTo>
                  <a:cubicBezTo>
                    <a:pt x="80" y="184"/>
                    <a:pt x="72" y="183"/>
                    <a:pt x="75" y="185"/>
                  </a:cubicBezTo>
                  <a:cubicBezTo>
                    <a:pt x="77" y="187"/>
                    <a:pt x="76" y="193"/>
                    <a:pt x="77" y="194"/>
                  </a:cubicBezTo>
                  <a:cubicBezTo>
                    <a:pt x="78" y="195"/>
                    <a:pt x="88" y="198"/>
                    <a:pt x="89" y="197"/>
                  </a:cubicBezTo>
                  <a:cubicBezTo>
                    <a:pt x="93" y="196"/>
                    <a:pt x="95" y="196"/>
                    <a:pt x="98" y="197"/>
                  </a:cubicBezTo>
                  <a:cubicBezTo>
                    <a:pt x="101" y="198"/>
                    <a:pt x="103" y="197"/>
                    <a:pt x="104" y="200"/>
                  </a:cubicBezTo>
                  <a:cubicBezTo>
                    <a:pt x="104" y="201"/>
                    <a:pt x="114" y="204"/>
                    <a:pt x="114" y="200"/>
                  </a:cubicBezTo>
                  <a:cubicBezTo>
                    <a:pt x="114" y="199"/>
                    <a:pt x="117" y="191"/>
                    <a:pt x="118" y="190"/>
                  </a:cubicBezTo>
                  <a:cubicBezTo>
                    <a:pt x="119" y="189"/>
                    <a:pt x="122" y="188"/>
                    <a:pt x="123" y="186"/>
                  </a:cubicBezTo>
                  <a:cubicBezTo>
                    <a:pt x="124" y="184"/>
                    <a:pt x="123" y="181"/>
                    <a:pt x="123" y="180"/>
                  </a:cubicBezTo>
                  <a:cubicBezTo>
                    <a:pt x="123" y="179"/>
                    <a:pt x="123" y="177"/>
                    <a:pt x="124" y="177"/>
                  </a:cubicBezTo>
                  <a:cubicBezTo>
                    <a:pt x="126" y="178"/>
                    <a:pt x="128" y="175"/>
                    <a:pt x="131" y="176"/>
                  </a:cubicBezTo>
                  <a:cubicBezTo>
                    <a:pt x="133" y="174"/>
                    <a:pt x="133" y="174"/>
                    <a:pt x="133" y="174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8"/>
            <p:cNvSpPr>
              <a:spLocks/>
            </p:cNvSpPr>
            <p:nvPr/>
          </p:nvSpPr>
          <p:spPr bwMode="auto">
            <a:xfrm>
              <a:off x="9410703" y="2357441"/>
              <a:ext cx="762000" cy="766763"/>
            </a:xfrm>
            <a:custGeom>
              <a:avLst/>
              <a:gdLst>
                <a:gd name="T0" fmla="*/ 131 w 203"/>
                <a:gd name="T1" fmla="*/ 163 h 204"/>
                <a:gd name="T2" fmla="*/ 141 w 203"/>
                <a:gd name="T3" fmla="*/ 157 h 204"/>
                <a:gd name="T4" fmla="*/ 150 w 203"/>
                <a:gd name="T5" fmla="*/ 150 h 204"/>
                <a:gd name="T6" fmla="*/ 153 w 203"/>
                <a:gd name="T7" fmla="*/ 139 h 204"/>
                <a:gd name="T8" fmla="*/ 154 w 203"/>
                <a:gd name="T9" fmla="*/ 126 h 204"/>
                <a:gd name="T10" fmla="*/ 172 w 203"/>
                <a:gd name="T11" fmla="*/ 111 h 204"/>
                <a:gd name="T12" fmla="*/ 186 w 203"/>
                <a:gd name="T13" fmla="*/ 110 h 204"/>
                <a:gd name="T14" fmla="*/ 195 w 203"/>
                <a:gd name="T15" fmla="*/ 98 h 204"/>
                <a:gd name="T16" fmla="*/ 196 w 203"/>
                <a:gd name="T17" fmla="*/ 84 h 204"/>
                <a:gd name="T18" fmla="*/ 194 w 203"/>
                <a:gd name="T19" fmla="*/ 79 h 204"/>
                <a:gd name="T20" fmla="*/ 190 w 203"/>
                <a:gd name="T21" fmla="*/ 72 h 204"/>
                <a:gd name="T22" fmla="*/ 180 w 203"/>
                <a:gd name="T23" fmla="*/ 63 h 204"/>
                <a:gd name="T24" fmla="*/ 166 w 203"/>
                <a:gd name="T25" fmla="*/ 49 h 204"/>
                <a:gd name="T26" fmla="*/ 156 w 203"/>
                <a:gd name="T27" fmla="*/ 37 h 204"/>
                <a:gd name="T28" fmla="*/ 145 w 203"/>
                <a:gd name="T29" fmla="*/ 45 h 204"/>
                <a:gd name="T30" fmla="*/ 138 w 203"/>
                <a:gd name="T31" fmla="*/ 37 h 204"/>
                <a:gd name="T32" fmla="*/ 123 w 203"/>
                <a:gd name="T33" fmla="*/ 35 h 204"/>
                <a:gd name="T34" fmla="*/ 113 w 203"/>
                <a:gd name="T35" fmla="*/ 30 h 204"/>
                <a:gd name="T36" fmla="*/ 103 w 203"/>
                <a:gd name="T37" fmla="*/ 19 h 204"/>
                <a:gd name="T38" fmla="*/ 97 w 203"/>
                <a:gd name="T39" fmla="*/ 8 h 204"/>
                <a:gd name="T40" fmla="*/ 81 w 203"/>
                <a:gd name="T41" fmla="*/ 10 h 204"/>
                <a:gd name="T42" fmla="*/ 70 w 203"/>
                <a:gd name="T43" fmla="*/ 3 h 204"/>
                <a:gd name="T44" fmla="*/ 54 w 203"/>
                <a:gd name="T45" fmla="*/ 3 h 204"/>
                <a:gd name="T46" fmla="*/ 51 w 203"/>
                <a:gd name="T47" fmla="*/ 6 h 204"/>
                <a:gd name="T48" fmla="*/ 39 w 203"/>
                <a:gd name="T49" fmla="*/ 26 h 204"/>
                <a:gd name="T50" fmla="*/ 29 w 203"/>
                <a:gd name="T51" fmla="*/ 33 h 204"/>
                <a:gd name="T52" fmla="*/ 37 w 203"/>
                <a:gd name="T53" fmla="*/ 56 h 204"/>
                <a:gd name="T54" fmla="*/ 54 w 203"/>
                <a:gd name="T55" fmla="*/ 56 h 204"/>
                <a:gd name="T56" fmla="*/ 65 w 203"/>
                <a:gd name="T57" fmla="*/ 54 h 204"/>
                <a:gd name="T58" fmla="*/ 72 w 203"/>
                <a:gd name="T59" fmla="*/ 66 h 204"/>
                <a:gd name="T60" fmla="*/ 68 w 203"/>
                <a:gd name="T61" fmla="*/ 88 h 204"/>
                <a:gd name="T62" fmla="*/ 56 w 203"/>
                <a:gd name="T63" fmla="*/ 104 h 204"/>
                <a:gd name="T64" fmla="*/ 36 w 203"/>
                <a:gd name="T65" fmla="*/ 108 h 204"/>
                <a:gd name="T66" fmla="*/ 26 w 203"/>
                <a:gd name="T67" fmla="*/ 94 h 204"/>
                <a:gd name="T68" fmla="*/ 16 w 203"/>
                <a:gd name="T69" fmla="*/ 95 h 204"/>
                <a:gd name="T70" fmla="*/ 3 w 203"/>
                <a:gd name="T71" fmla="*/ 106 h 204"/>
                <a:gd name="T72" fmla="*/ 1 w 203"/>
                <a:gd name="T73" fmla="*/ 128 h 204"/>
                <a:gd name="T74" fmla="*/ 11 w 203"/>
                <a:gd name="T75" fmla="*/ 138 h 204"/>
                <a:gd name="T76" fmla="*/ 20 w 203"/>
                <a:gd name="T77" fmla="*/ 130 h 204"/>
                <a:gd name="T78" fmla="*/ 32 w 203"/>
                <a:gd name="T79" fmla="*/ 137 h 204"/>
                <a:gd name="T80" fmla="*/ 46 w 203"/>
                <a:gd name="T81" fmla="*/ 146 h 204"/>
                <a:gd name="T82" fmla="*/ 49 w 203"/>
                <a:gd name="T83" fmla="*/ 159 h 204"/>
                <a:gd name="T84" fmla="*/ 70 w 203"/>
                <a:gd name="T85" fmla="*/ 163 h 204"/>
                <a:gd name="T86" fmla="*/ 80 w 203"/>
                <a:gd name="T87" fmla="*/ 175 h 204"/>
                <a:gd name="T88" fmla="*/ 77 w 203"/>
                <a:gd name="T89" fmla="*/ 194 h 204"/>
                <a:gd name="T90" fmla="*/ 104 w 203"/>
                <a:gd name="T91" fmla="*/ 200 h 204"/>
                <a:gd name="T92" fmla="*/ 123 w 203"/>
                <a:gd name="T93" fmla="*/ 186 h 204"/>
                <a:gd name="T94" fmla="*/ 131 w 203"/>
                <a:gd name="T95" fmla="*/ 176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3" h="204">
                  <a:moveTo>
                    <a:pt x="133" y="174"/>
                  </a:moveTo>
                  <a:cubicBezTo>
                    <a:pt x="136" y="169"/>
                    <a:pt x="136" y="169"/>
                    <a:pt x="136" y="169"/>
                  </a:cubicBezTo>
                  <a:cubicBezTo>
                    <a:pt x="138" y="166"/>
                    <a:pt x="133" y="165"/>
                    <a:pt x="131" y="163"/>
                  </a:cubicBezTo>
                  <a:cubicBezTo>
                    <a:pt x="130" y="162"/>
                    <a:pt x="129" y="160"/>
                    <a:pt x="132" y="160"/>
                  </a:cubicBezTo>
                  <a:cubicBezTo>
                    <a:pt x="133" y="160"/>
                    <a:pt x="134" y="160"/>
                    <a:pt x="136" y="159"/>
                  </a:cubicBezTo>
                  <a:cubicBezTo>
                    <a:pt x="137" y="159"/>
                    <a:pt x="141" y="158"/>
                    <a:pt x="141" y="157"/>
                  </a:cubicBezTo>
                  <a:cubicBezTo>
                    <a:pt x="141" y="155"/>
                    <a:pt x="140" y="155"/>
                    <a:pt x="142" y="153"/>
                  </a:cubicBezTo>
                  <a:cubicBezTo>
                    <a:pt x="144" y="150"/>
                    <a:pt x="143" y="148"/>
                    <a:pt x="146" y="150"/>
                  </a:cubicBezTo>
                  <a:cubicBezTo>
                    <a:pt x="148" y="151"/>
                    <a:pt x="148" y="150"/>
                    <a:pt x="150" y="150"/>
                  </a:cubicBezTo>
                  <a:cubicBezTo>
                    <a:pt x="150" y="149"/>
                    <a:pt x="151" y="150"/>
                    <a:pt x="152" y="149"/>
                  </a:cubicBezTo>
                  <a:cubicBezTo>
                    <a:pt x="152" y="149"/>
                    <a:pt x="153" y="148"/>
                    <a:pt x="153" y="147"/>
                  </a:cubicBezTo>
                  <a:cubicBezTo>
                    <a:pt x="156" y="145"/>
                    <a:pt x="155" y="141"/>
                    <a:pt x="153" y="139"/>
                  </a:cubicBezTo>
                  <a:cubicBezTo>
                    <a:pt x="152" y="138"/>
                    <a:pt x="149" y="136"/>
                    <a:pt x="149" y="135"/>
                  </a:cubicBezTo>
                  <a:cubicBezTo>
                    <a:pt x="150" y="134"/>
                    <a:pt x="151" y="133"/>
                    <a:pt x="151" y="132"/>
                  </a:cubicBezTo>
                  <a:cubicBezTo>
                    <a:pt x="151" y="129"/>
                    <a:pt x="151" y="127"/>
                    <a:pt x="154" y="126"/>
                  </a:cubicBezTo>
                  <a:cubicBezTo>
                    <a:pt x="160" y="125"/>
                    <a:pt x="164" y="128"/>
                    <a:pt x="165" y="121"/>
                  </a:cubicBezTo>
                  <a:cubicBezTo>
                    <a:pt x="166" y="118"/>
                    <a:pt x="164" y="116"/>
                    <a:pt x="167" y="115"/>
                  </a:cubicBezTo>
                  <a:cubicBezTo>
                    <a:pt x="169" y="114"/>
                    <a:pt x="170" y="111"/>
                    <a:pt x="172" y="111"/>
                  </a:cubicBezTo>
                  <a:cubicBezTo>
                    <a:pt x="173" y="110"/>
                    <a:pt x="172" y="118"/>
                    <a:pt x="176" y="117"/>
                  </a:cubicBezTo>
                  <a:cubicBezTo>
                    <a:pt x="178" y="116"/>
                    <a:pt x="179" y="114"/>
                    <a:pt x="182" y="114"/>
                  </a:cubicBezTo>
                  <a:cubicBezTo>
                    <a:pt x="185" y="113"/>
                    <a:pt x="184" y="113"/>
                    <a:pt x="186" y="110"/>
                  </a:cubicBezTo>
                  <a:cubicBezTo>
                    <a:pt x="187" y="109"/>
                    <a:pt x="188" y="107"/>
                    <a:pt x="188" y="105"/>
                  </a:cubicBezTo>
                  <a:cubicBezTo>
                    <a:pt x="189" y="104"/>
                    <a:pt x="190" y="103"/>
                    <a:pt x="191" y="102"/>
                  </a:cubicBezTo>
                  <a:cubicBezTo>
                    <a:pt x="193" y="101"/>
                    <a:pt x="192" y="98"/>
                    <a:pt x="195" y="98"/>
                  </a:cubicBezTo>
                  <a:cubicBezTo>
                    <a:pt x="198" y="97"/>
                    <a:pt x="202" y="99"/>
                    <a:pt x="203" y="94"/>
                  </a:cubicBezTo>
                  <a:cubicBezTo>
                    <a:pt x="203" y="88"/>
                    <a:pt x="201" y="91"/>
                    <a:pt x="198" y="88"/>
                  </a:cubicBezTo>
                  <a:cubicBezTo>
                    <a:pt x="196" y="84"/>
                    <a:pt x="196" y="84"/>
                    <a:pt x="196" y="84"/>
                  </a:cubicBezTo>
                  <a:cubicBezTo>
                    <a:pt x="196" y="84"/>
                    <a:pt x="196" y="84"/>
                    <a:pt x="196" y="84"/>
                  </a:cubicBezTo>
                  <a:cubicBezTo>
                    <a:pt x="196" y="83"/>
                    <a:pt x="196" y="82"/>
                    <a:pt x="196" y="80"/>
                  </a:cubicBezTo>
                  <a:cubicBezTo>
                    <a:pt x="196" y="79"/>
                    <a:pt x="195" y="79"/>
                    <a:pt x="194" y="79"/>
                  </a:cubicBezTo>
                  <a:cubicBezTo>
                    <a:pt x="192" y="79"/>
                    <a:pt x="192" y="79"/>
                    <a:pt x="192" y="78"/>
                  </a:cubicBezTo>
                  <a:cubicBezTo>
                    <a:pt x="191" y="77"/>
                    <a:pt x="192" y="76"/>
                    <a:pt x="191" y="75"/>
                  </a:cubicBezTo>
                  <a:cubicBezTo>
                    <a:pt x="189" y="74"/>
                    <a:pt x="188" y="74"/>
                    <a:pt x="190" y="72"/>
                  </a:cubicBezTo>
                  <a:cubicBezTo>
                    <a:pt x="190" y="71"/>
                    <a:pt x="190" y="70"/>
                    <a:pt x="189" y="69"/>
                  </a:cubicBezTo>
                  <a:cubicBezTo>
                    <a:pt x="188" y="67"/>
                    <a:pt x="186" y="66"/>
                    <a:pt x="184" y="65"/>
                  </a:cubicBezTo>
                  <a:cubicBezTo>
                    <a:pt x="182" y="64"/>
                    <a:pt x="183" y="63"/>
                    <a:pt x="180" y="63"/>
                  </a:cubicBezTo>
                  <a:cubicBezTo>
                    <a:pt x="179" y="63"/>
                    <a:pt x="178" y="63"/>
                    <a:pt x="176" y="63"/>
                  </a:cubicBezTo>
                  <a:cubicBezTo>
                    <a:pt x="176" y="60"/>
                    <a:pt x="176" y="50"/>
                    <a:pt x="172" y="49"/>
                  </a:cubicBezTo>
                  <a:cubicBezTo>
                    <a:pt x="170" y="49"/>
                    <a:pt x="168" y="49"/>
                    <a:pt x="166" y="49"/>
                  </a:cubicBezTo>
                  <a:cubicBezTo>
                    <a:pt x="163" y="48"/>
                    <a:pt x="163" y="46"/>
                    <a:pt x="163" y="44"/>
                  </a:cubicBezTo>
                  <a:cubicBezTo>
                    <a:pt x="163" y="41"/>
                    <a:pt x="161" y="42"/>
                    <a:pt x="159" y="41"/>
                  </a:cubicBezTo>
                  <a:cubicBezTo>
                    <a:pt x="157" y="39"/>
                    <a:pt x="160" y="33"/>
                    <a:pt x="156" y="37"/>
                  </a:cubicBezTo>
                  <a:cubicBezTo>
                    <a:pt x="155" y="38"/>
                    <a:pt x="154" y="38"/>
                    <a:pt x="154" y="38"/>
                  </a:cubicBezTo>
                  <a:cubicBezTo>
                    <a:pt x="153" y="39"/>
                    <a:pt x="152" y="45"/>
                    <a:pt x="150" y="42"/>
                  </a:cubicBezTo>
                  <a:cubicBezTo>
                    <a:pt x="147" y="38"/>
                    <a:pt x="147" y="43"/>
                    <a:pt x="145" y="45"/>
                  </a:cubicBezTo>
                  <a:cubicBezTo>
                    <a:pt x="144" y="48"/>
                    <a:pt x="144" y="45"/>
                    <a:pt x="143" y="44"/>
                  </a:cubicBezTo>
                  <a:cubicBezTo>
                    <a:pt x="142" y="43"/>
                    <a:pt x="141" y="43"/>
                    <a:pt x="141" y="42"/>
                  </a:cubicBezTo>
                  <a:cubicBezTo>
                    <a:pt x="139" y="41"/>
                    <a:pt x="140" y="38"/>
                    <a:pt x="138" y="37"/>
                  </a:cubicBezTo>
                  <a:cubicBezTo>
                    <a:pt x="137" y="36"/>
                    <a:pt x="132" y="33"/>
                    <a:pt x="132" y="34"/>
                  </a:cubicBezTo>
                  <a:cubicBezTo>
                    <a:pt x="132" y="35"/>
                    <a:pt x="133" y="37"/>
                    <a:pt x="132" y="37"/>
                  </a:cubicBezTo>
                  <a:cubicBezTo>
                    <a:pt x="130" y="37"/>
                    <a:pt x="125" y="36"/>
                    <a:pt x="123" y="35"/>
                  </a:cubicBezTo>
                  <a:cubicBezTo>
                    <a:pt x="115" y="27"/>
                    <a:pt x="115" y="27"/>
                    <a:pt x="115" y="27"/>
                  </a:cubicBezTo>
                  <a:cubicBezTo>
                    <a:pt x="115" y="28"/>
                    <a:pt x="115" y="28"/>
                    <a:pt x="115" y="28"/>
                  </a:cubicBezTo>
                  <a:cubicBezTo>
                    <a:pt x="115" y="29"/>
                    <a:pt x="114" y="31"/>
                    <a:pt x="113" y="30"/>
                  </a:cubicBezTo>
                  <a:cubicBezTo>
                    <a:pt x="113" y="28"/>
                    <a:pt x="112" y="27"/>
                    <a:pt x="110" y="27"/>
                  </a:cubicBezTo>
                  <a:cubicBezTo>
                    <a:pt x="109" y="26"/>
                    <a:pt x="100" y="23"/>
                    <a:pt x="101" y="21"/>
                  </a:cubicBezTo>
                  <a:cubicBezTo>
                    <a:pt x="101" y="21"/>
                    <a:pt x="103" y="21"/>
                    <a:pt x="103" y="19"/>
                  </a:cubicBezTo>
                  <a:cubicBezTo>
                    <a:pt x="102" y="18"/>
                    <a:pt x="102" y="17"/>
                    <a:pt x="103" y="16"/>
                  </a:cubicBezTo>
                  <a:cubicBezTo>
                    <a:pt x="103" y="15"/>
                    <a:pt x="103" y="12"/>
                    <a:pt x="102" y="12"/>
                  </a:cubicBezTo>
                  <a:cubicBezTo>
                    <a:pt x="100" y="11"/>
                    <a:pt x="97" y="10"/>
                    <a:pt x="97" y="8"/>
                  </a:cubicBezTo>
                  <a:cubicBezTo>
                    <a:pt x="96" y="6"/>
                    <a:pt x="93" y="7"/>
                    <a:pt x="92" y="7"/>
                  </a:cubicBezTo>
                  <a:cubicBezTo>
                    <a:pt x="89" y="8"/>
                    <a:pt x="88" y="11"/>
                    <a:pt x="85" y="12"/>
                  </a:cubicBezTo>
                  <a:cubicBezTo>
                    <a:pt x="82" y="13"/>
                    <a:pt x="83" y="10"/>
                    <a:pt x="81" y="10"/>
                  </a:cubicBezTo>
                  <a:cubicBezTo>
                    <a:pt x="79" y="9"/>
                    <a:pt x="78" y="10"/>
                    <a:pt x="77" y="9"/>
                  </a:cubicBezTo>
                  <a:cubicBezTo>
                    <a:pt x="76" y="8"/>
                    <a:pt x="75" y="5"/>
                    <a:pt x="75" y="3"/>
                  </a:cubicBezTo>
                  <a:cubicBezTo>
                    <a:pt x="74" y="0"/>
                    <a:pt x="71" y="4"/>
                    <a:pt x="70" y="3"/>
                  </a:cubicBezTo>
                  <a:cubicBezTo>
                    <a:pt x="68" y="1"/>
                    <a:pt x="69" y="1"/>
                    <a:pt x="67" y="1"/>
                  </a:cubicBezTo>
                  <a:cubicBezTo>
                    <a:pt x="65" y="1"/>
                    <a:pt x="63" y="3"/>
                    <a:pt x="61" y="3"/>
                  </a:cubicBezTo>
                  <a:cubicBezTo>
                    <a:pt x="59" y="3"/>
                    <a:pt x="57" y="2"/>
                    <a:pt x="54" y="3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1" y="3"/>
                    <a:pt x="51" y="4"/>
                    <a:pt x="51" y="6"/>
                  </a:cubicBezTo>
                  <a:cubicBezTo>
                    <a:pt x="50" y="7"/>
                    <a:pt x="48" y="7"/>
                    <a:pt x="47" y="8"/>
                  </a:cubicBezTo>
                  <a:cubicBezTo>
                    <a:pt x="45" y="10"/>
                    <a:pt x="49" y="13"/>
                    <a:pt x="50" y="15"/>
                  </a:cubicBezTo>
                  <a:cubicBezTo>
                    <a:pt x="55" y="19"/>
                    <a:pt x="40" y="24"/>
                    <a:pt x="39" y="26"/>
                  </a:cubicBezTo>
                  <a:cubicBezTo>
                    <a:pt x="39" y="28"/>
                    <a:pt x="39" y="30"/>
                    <a:pt x="37" y="30"/>
                  </a:cubicBezTo>
                  <a:cubicBezTo>
                    <a:pt x="36" y="31"/>
                    <a:pt x="33" y="33"/>
                    <a:pt x="32" y="32"/>
                  </a:cubicBezTo>
                  <a:cubicBezTo>
                    <a:pt x="30" y="31"/>
                    <a:pt x="31" y="30"/>
                    <a:pt x="29" y="33"/>
                  </a:cubicBezTo>
                  <a:cubicBezTo>
                    <a:pt x="26" y="36"/>
                    <a:pt x="26" y="35"/>
                    <a:pt x="30" y="37"/>
                  </a:cubicBezTo>
                  <a:cubicBezTo>
                    <a:pt x="35" y="41"/>
                    <a:pt x="36" y="43"/>
                    <a:pt x="36" y="50"/>
                  </a:cubicBezTo>
                  <a:cubicBezTo>
                    <a:pt x="36" y="54"/>
                    <a:pt x="31" y="55"/>
                    <a:pt x="37" y="56"/>
                  </a:cubicBezTo>
                  <a:cubicBezTo>
                    <a:pt x="38" y="57"/>
                    <a:pt x="41" y="59"/>
                    <a:pt x="42" y="59"/>
                  </a:cubicBezTo>
                  <a:cubicBezTo>
                    <a:pt x="45" y="59"/>
                    <a:pt x="45" y="56"/>
                    <a:pt x="47" y="57"/>
                  </a:cubicBezTo>
                  <a:cubicBezTo>
                    <a:pt x="50" y="59"/>
                    <a:pt x="52" y="60"/>
                    <a:pt x="54" y="56"/>
                  </a:cubicBezTo>
                  <a:cubicBezTo>
                    <a:pt x="55" y="55"/>
                    <a:pt x="55" y="55"/>
                    <a:pt x="57" y="56"/>
                  </a:cubicBezTo>
                  <a:cubicBezTo>
                    <a:pt x="58" y="56"/>
                    <a:pt x="60" y="56"/>
                    <a:pt x="61" y="56"/>
                  </a:cubicBezTo>
                  <a:cubicBezTo>
                    <a:pt x="64" y="55"/>
                    <a:pt x="61" y="52"/>
                    <a:pt x="65" y="54"/>
                  </a:cubicBezTo>
                  <a:cubicBezTo>
                    <a:pt x="66" y="55"/>
                    <a:pt x="68" y="55"/>
                    <a:pt x="69" y="56"/>
                  </a:cubicBezTo>
                  <a:cubicBezTo>
                    <a:pt x="70" y="56"/>
                    <a:pt x="70" y="59"/>
                    <a:pt x="71" y="60"/>
                  </a:cubicBezTo>
                  <a:cubicBezTo>
                    <a:pt x="72" y="63"/>
                    <a:pt x="73" y="63"/>
                    <a:pt x="72" y="66"/>
                  </a:cubicBezTo>
                  <a:cubicBezTo>
                    <a:pt x="72" y="68"/>
                    <a:pt x="72" y="73"/>
                    <a:pt x="70" y="74"/>
                  </a:cubicBezTo>
                  <a:cubicBezTo>
                    <a:pt x="68" y="77"/>
                    <a:pt x="66" y="78"/>
                    <a:pt x="67" y="82"/>
                  </a:cubicBezTo>
                  <a:cubicBezTo>
                    <a:pt x="67" y="84"/>
                    <a:pt x="68" y="86"/>
                    <a:pt x="68" y="88"/>
                  </a:cubicBezTo>
                  <a:cubicBezTo>
                    <a:pt x="67" y="91"/>
                    <a:pt x="68" y="96"/>
                    <a:pt x="65" y="99"/>
                  </a:cubicBezTo>
                  <a:cubicBezTo>
                    <a:pt x="63" y="101"/>
                    <a:pt x="61" y="102"/>
                    <a:pt x="59" y="104"/>
                  </a:cubicBezTo>
                  <a:cubicBezTo>
                    <a:pt x="58" y="106"/>
                    <a:pt x="58" y="105"/>
                    <a:pt x="56" y="104"/>
                  </a:cubicBezTo>
                  <a:cubicBezTo>
                    <a:pt x="54" y="103"/>
                    <a:pt x="52" y="104"/>
                    <a:pt x="50" y="104"/>
                  </a:cubicBezTo>
                  <a:cubicBezTo>
                    <a:pt x="47" y="104"/>
                    <a:pt x="44" y="104"/>
                    <a:pt x="42" y="106"/>
                  </a:cubicBezTo>
                  <a:cubicBezTo>
                    <a:pt x="41" y="107"/>
                    <a:pt x="39" y="109"/>
                    <a:pt x="36" y="108"/>
                  </a:cubicBezTo>
                  <a:cubicBezTo>
                    <a:pt x="35" y="108"/>
                    <a:pt x="31" y="102"/>
                    <a:pt x="30" y="101"/>
                  </a:cubicBezTo>
                  <a:cubicBezTo>
                    <a:pt x="29" y="99"/>
                    <a:pt x="31" y="94"/>
                    <a:pt x="29" y="94"/>
                  </a:cubicBezTo>
                  <a:cubicBezTo>
                    <a:pt x="28" y="94"/>
                    <a:pt x="26" y="93"/>
                    <a:pt x="26" y="94"/>
                  </a:cubicBezTo>
                  <a:cubicBezTo>
                    <a:pt x="26" y="95"/>
                    <a:pt x="29" y="97"/>
                    <a:pt x="27" y="97"/>
                  </a:cubicBezTo>
                  <a:cubicBezTo>
                    <a:pt x="25" y="97"/>
                    <a:pt x="20" y="94"/>
                    <a:pt x="19" y="92"/>
                  </a:cubicBezTo>
                  <a:cubicBezTo>
                    <a:pt x="18" y="92"/>
                    <a:pt x="18" y="95"/>
                    <a:pt x="16" y="95"/>
                  </a:cubicBezTo>
                  <a:cubicBezTo>
                    <a:pt x="15" y="95"/>
                    <a:pt x="16" y="97"/>
                    <a:pt x="16" y="99"/>
                  </a:cubicBezTo>
                  <a:cubicBezTo>
                    <a:pt x="16" y="101"/>
                    <a:pt x="10" y="103"/>
                    <a:pt x="8" y="103"/>
                  </a:cubicBezTo>
                  <a:cubicBezTo>
                    <a:pt x="4" y="103"/>
                    <a:pt x="4" y="102"/>
                    <a:pt x="3" y="106"/>
                  </a:cubicBezTo>
                  <a:cubicBezTo>
                    <a:pt x="3" y="109"/>
                    <a:pt x="3" y="112"/>
                    <a:pt x="2" y="115"/>
                  </a:cubicBezTo>
                  <a:cubicBezTo>
                    <a:pt x="2" y="117"/>
                    <a:pt x="2" y="120"/>
                    <a:pt x="2" y="123"/>
                  </a:cubicBezTo>
                  <a:cubicBezTo>
                    <a:pt x="1" y="124"/>
                    <a:pt x="0" y="126"/>
                    <a:pt x="1" y="128"/>
                  </a:cubicBezTo>
                  <a:cubicBezTo>
                    <a:pt x="2" y="133"/>
                    <a:pt x="9" y="134"/>
                    <a:pt x="8" y="140"/>
                  </a:cubicBezTo>
                  <a:cubicBezTo>
                    <a:pt x="8" y="140"/>
                    <a:pt x="8" y="140"/>
                    <a:pt x="8" y="140"/>
                  </a:cubicBezTo>
                  <a:cubicBezTo>
                    <a:pt x="11" y="138"/>
                    <a:pt x="11" y="138"/>
                    <a:pt x="11" y="138"/>
                  </a:cubicBezTo>
                  <a:cubicBezTo>
                    <a:pt x="14" y="138"/>
                    <a:pt x="15" y="140"/>
                    <a:pt x="16" y="137"/>
                  </a:cubicBezTo>
                  <a:cubicBezTo>
                    <a:pt x="16" y="136"/>
                    <a:pt x="17" y="134"/>
                    <a:pt x="17" y="132"/>
                  </a:cubicBezTo>
                  <a:cubicBezTo>
                    <a:pt x="16" y="130"/>
                    <a:pt x="18" y="131"/>
                    <a:pt x="20" y="130"/>
                  </a:cubicBezTo>
                  <a:cubicBezTo>
                    <a:pt x="22" y="129"/>
                    <a:pt x="26" y="127"/>
                    <a:pt x="27" y="131"/>
                  </a:cubicBezTo>
                  <a:cubicBezTo>
                    <a:pt x="27" y="132"/>
                    <a:pt x="26" y="134"/>
                    <a:pt x="28" y="134"/>
                  </a:cubicBezTo>
                  <a:cubicBezTo>
                    <a:pt x="31" y="134"/>
                    <a:pt x="30" y="135"/>
                    <a:pt x="32" y="137"/>
                  </a:cubicBezTo>
                  <a:cubicBezTo>
                    <a:pt x="33" y="139"/>
                    <a:pt x="38" y="138"/>
                    <a:pt x="39" y="139"/>
                  </a:cubicBezTo>
                  <a:cubicBezTo>
                    <a:pt x="40" y="140"/>
                    <a:pt x="43" y="142"/>
                    <a:pt x="43" y="142"/>
                  </a:cubicBezTo>
                  <a:cubicBezTo>
                    <a:pt x="43" y="145"/>
                    <a:pt x="44" y="145"/>
                    <a:pt x="46" y="146"/>
                  </a:cubicBezTo>
                  <a:cubicBezTo>
                    <a:pt x="48" y="146"/>
                    <a:pt x="49" y="147"/>
                    <a:pt x="51" y="148"/>
                  </a:cubicBezTo>
                  <a:cubicBezTo>
                    <a:pt x="53" y="148"/>
                    <a:pt x="51" y="152"/>
                    <a:pt x="51" y="154"/>
                  </a:cubicBezTo>
                  <a:cubicBezTo>
                    <a:pt x="51" y="156"/>
                    <a:pt x="48" y="157"/>
                    <a:pt x="49" y="159"/>
                  </a:cubicBezTo>
                  <a:cubicBezTo>
                    <a:pt x="51" y="162"/>
                    <a:pt x="49" y="166"/>
                    <a:pt x="54" y="167"/>
                  </a:cubicBezTo>
                  <a:cubicBezTo>
                    <a:pt x="58" y="167"/>
                    <a:pt x="60" y="165"/>
                    <a:pt x="64" y="164"/>
                  </a:cubicBezTo>
                  <a:cubicBezTo>
                    <a:pt x="66" y="164"/>
                    <a:pt x="68" y="164"/>
                    <a:pt x="70" y="163"/>
                  </a:cubicBezTo>
                  <a:cubicBezTo>
                    <a:pt x="73" y="163"/>
                    <a:pt x="73" y="167"/>
                    <a:pt x="72" y="169"/>
                  </a:cubicBezTo>
                  <a:cubicBezTo>
                    <a:pt x="71" y="171"/>
                    <a:pt x="73" y="171"/>
                    <a:pt x="74" y="172"/>
                  </a:cubicBezTo>
                  <a:cubicBezTo>
                    <a:pt x="77" y="172"/>
                    <a:pt x="77" y="173"/>
                    <a:pt x="80" y="175"/>
                  </a:cubicBezTo>
                  <a:cubicBezTo>
                    <a:pt x="81" y="177"/>
                    <a:pt x="82" y="179"/>
                    <a:pt x="81" y="181"/>
                  </a:cubicBezTo>
                  <a:cubicBezTo>
                    <a:pt x="80" y="184"/>
                    <a:pt x="72" y="183"/>
                    <a:pt x="75" y="185"/>
                  </a:cubicBezTo>
                  <a:cubicBezTo>
                    <a:pt x="77" y="187"/>
                    <a:pt x="76" y="193"/>
                    <a:pt x="77" y="194"/>
                  </a:cubicBezTo>
                  <a:cubicBezTo>
                    <a:pt x="78" y="195"/>
                    <a:pt x="88" y="198"/>
                    <a:pt x="89" y="197"/>
                  </a:cubicBezTo>
                  <a:cubicBezTo>
                    <a:pt x="93" y="196"/>
                    <a:pt x="95" y="196"/>
                    <a:pt x="98" y="197"/>
                  </a:cubicBezTo>
                  <a:cubicBezTo>
                    <a:pt x="101" y="198"/>
                    <a:pt x="103" y="197"/>
                    <a:pt x="104" y="200"/>
                  </a:cubicBezTo>
                  <a:cubicBezTo>
                    <a:pt x="104" y="201"/>
                    <a:pt x="114" y="204"/>
                    <a:pt x="114" y="200"/>
                  </a:cubicBezTo>
                  <a:cubicBezTo>
                    <a:pt x="114" y="199"/>
                    <a:pt x="117" y="191"/>
                    <a:pt x="118" y="190"/>
                  </a:cubicBezTo>
                  <a:cubicBezTo>
                    <a:pt x="119" y="189"/>
                    <a:pt x="122" y="188"/>
                    <a:pt x="123" y="186"/>
                  </a:cubicBezTo>
                  <a:cubicBezTo>
                    <a:pt x="124" y="184"/>
                    <a:pt x="123" y="181"/>
                    <a:pt x="123" y="180"/>
                  </a:cubicBezTo>
                  <a:cubicBezTo>
                    <a:pt x="123" y="179"/>
                    <a:pt x="123" y="177"/>
                    <a:pt x="124" y="177"/>
                  </a:cubicBezTo>
                  <a:cubicBezTo>
                    <a:pt x="126" y="178"/>
                    <a:pt x="128" y="175"/>
                    <a:pt x="131" y="176"/>
                  </a:cubicBezTo>
                  <a:cubicBezTo>
                    <a:pt x="133" y="174"/>
                    <a:pt x="133" y="174"/>
                    <a:pt x="133" y="174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9"/>
            <p:cNvSpPr>
              <a:spLocks/>
            </p:cNvSpPr>
            <p:nvPr/>
          </p:nvSpPr>
          <p:spPr bwMode="auto">
            <a:xfrm>
              <a:off x="9229728" y="2835279"/>
              <a:ext cx="739775" cy="733426"/>
            </a:xfrm>
            <a:custGeom>
              <a:avLst/>
              <a:gdLst>
                <a:gd name="T0" fmla="*/ 7 w 197"/>
                <a:gd name="T1" fmla="*/ 51 h 195"/>
                <a:gd name="T2" fmla="*/ 19 w 197"/>
                <a:gd name="T3" fmla="*/ 37 h 195"/>
                <a:gd name="T4" fmla="*/ 22 w 197"/>
                <a:gd name="T5" fmla="*/ 22 h 195"/>
                <a:gd name="T6" fmla="*/ 37 w 197"/>
                <a:gd name="T7" fmla="*/ 12 h 195"/>
                <a:gd name="T8" fmla="*/ 56 w 197"/>
                <a:gd name="T9" fmla="*/ 13 h 195"/>
                <a:gd name="T10" fmla="*/ 65 w 197"/>
                <a:gd name="T11" fmla="*/ 5 h 195"/>
                <a:gd name="T12" fmla="*/ 76 w 197"/>
                <a:gd name="T13" fmla="*/ 6 h 195"/>
                <a:gd name="T14" fmla="*/ 91 w 197"/>
                <a:gd name="T15" fmla="*/ 15 h 195"/>
                <a:gd name="T16" fmla="*/ 99 w 197"/>
                <a:gd name="T17" fmla="*/ 26 h 195"/>
                <a:gd name="T18" fmla="*/ 112 w 197"/>
                <a:gd name="T19" fmla="*/ 36 h 195"/>
                <a:gd name="T20" fmla="*/ 122 w 197"/>
                <a:gd name="T21" fmla="*/ 45 h 195"/>
                <a:gd name="T22" fmla="*/ 123 w 197"/>
                <a:gd name="T23" fmla="*/ 58 h 195"/>
                <a:gd name="T24" fmla="*/ 146 w 197"/>
                <a:gd name="T25" fmla="*/ 70 h 195"/>
                <a:gd name="T26" fmla="*/ 166 w 197"/>
                <a:gd name="T27" fmla="*/ 63 h 195"/>
                <a:gd name="T28" fmla="*/ 173 w 197"/>
                <a:gd name="T29" fmla="*/ 50 h 195"/>
                <a:gd name="T30" fmla="*/ 181 w 197"/>
                <a:gd name="T31" fmla="*/ 47 h 195"/>
                <a:gd name="T32" fmla="*/ 196 w 197"/>
                <a:gd name="T33" fmla="*/ 61 h 195"/>
                <a:gd name="T34" fmla="*/ 187 w 197"/>
                <a:gd name="T35" fmla="*/ 68 h 195"/>
                <a:gd name="T36" fmla="*/ 185 w 197"/>
                <a:gd name="T37" fmla="*/ 78 h 195"/>
                <a:gd name="T38" fmla="*/ 182 w 197"/>
                <a:gd name="T39" fmla="*/ 89 h 195"/>
                <a:gd name="T40" fmla="*/ 191 w 197"/>
                <a:gd name="T41" fmla="*/ 108 h 195"/>
                <a:gd name="T42" fmla="*/ 181 w 197"/>
                <a:gd name="T43" fmla="*/ 121 h 195"/>
                <a:gd name="T44" fmla="*/ 173 w 197"/>
                <a:gd name="T45" fmla="*/ 130 h 195"/>
                <a:gd name="T46" fmla="*/ 168 w 197"/>
                <a:gd name="T47" fmla="*/ 144 h 195"/>
                <a:gd name="T48" fmla="*/ 175 w 197"/>
                <a:gd name="T49" fmla="*/ 154 h 195"/>
                <a:gd name="T50" fmla="*/ 166 w 197"/>
                <a:gd name="T51" fmla="*/ 160 h 195"/>
                <a:gd name="T52" fmla="*/ 156 w 197"/>
                <a:gd name="T53" fmla="*/ 166 h 195"/>
                <a:gd name="T54" fmla="*/ 160 w 197"/>
                <a:gd name="T55" fmla="*/ 172 h 195"/>
                <a:gd name="T56" fmla="*/ 155 w 197"/>
                <a:gd name="T57" fmla="*/ 178 h 195"/>
                <a:gd name="T58" fmla="*/ 146 w 197"/>
                <a:gd name="T59" fmla="*/ 183 h 195"/>
                <a:gd name="T60" fmla="*/ 135 w 197"/>
                <a:gd name="T61" fmla="*/ 175 h 195"/>
                <a:gd name="T62" fmla="*/ 125 w 197"/>
                <a:gd name="T63" fmla="*/ 177 h 195"/>
                <a:gd name="T64" fmla="*/ 104 w 197"/>
                <a:gd name="T65" fmla="*/ 172 h 195"/>
                <a:gd name="T66" fmla="*/ 90 w 197"/>
                <a:gd name="T67" fmla="*/ 168 h 195"/>
                <a:gd name="T68" fmla="*/ 71 w 197"/>
                <a:gd name="T69" fmla="*/ 177 h 195"/>
                <a:gd name="T70" fmla="*/ 60 w 197"/>
                <a:gd name="T71" fmla="*/ 189 h 195"/>
                <a:gd name="T72" fmla="*/ 52 w 197"/>
                <a:gd name="T73" fmla="*/ 194 h 195"/>
                <a:gd name="T74" fmla="*/ 34 w 197"/>
                <a:gd name="T75" fmla="*/ 188 h 195"/>
                <a:gd name="T76" fmla="*/ 38 w 197"/>
                <a:gd name="T77" fmla="*/ 169 h 195"/>
                <a:gd name="T78" fmla="*/ 26 w 197"/>
                <a:gd name="T79" fmla="*/ 149 h 195"/>
                <a:gd name="T80" fmla="*/ 27 w 197"/>
                <a:gd name="T81" fmla="*/ 136 h 195"/>
                <a:gd name="T82" fmla="*/ 37 w 197"/>
                <a:gd name="T83" fmla="*/ 125 h 195"/>
                <a:gd name="T84" fmla="*/ 33 w 197"/>
                <a:gd name="T85" fmla="*/ 107 h 195"/>
                <a:gd name="T86" fmla="*/ 33 w 197"/>
                <a:gd name="T87" fmla="*/ 92 h 195"/>
                <a:gd name="T88" fmla="*/ 27 w 197"/>
                <a:gd name="T89" fmla="*/ 81 h 195"/>
                <a:gd name="T90" fmla="*/ 13 w 197"/>
                <a:gd name="T91" fmla="*/ 78 h 195"/>
                <a:gd name="T92" fmla="*/ 15 w 197"/>
                <a:gd name="T93" fmla="*/ 70 h 195"/>
                <a:gd name="T94" fmla="*/ 10 w 197"/>
                <a:gd name="T95" fmla="*/ 61 h 195"/>
                <a:gd name="T96" fmla="*/ 3 w 197"/>
                <a:gd name="T97" fmla="*/ 62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7" h="195">
                  <a:moveTo>
                    <a:pt x="1" y="56"/>
                  </a:moveTo>
                  <a:cubicBezTo>
                    <a:pt x="0" y="55"/>
                    <a:pt x="0" y="53"/>
                    <a:pt x="0" y="51"/>
                  </a:cubicBezTo>
                  <a:cubicBezTo>
                    <a:pt x="0" y="50"/>
                    <a:pt x="5" y="51"/>
                    <a:pt x="7" y="51"/>
                  </a:cubicBezTo>
                  <a:cubicBezTo>
                    <a:pt x="9" y="51"/>
                    <a:pt x="10" y="48"/>
                    <a:pt x="10" y="47"/>
                  </a:cubicBezTo>
                  <a:cubicBezTo>
                    <a:pt x="11" y="43"/>
                    <a:pt x="13" y="41"/>
                    <a:pt x="15" y="38"/>
                  </a:cubicBezTo>
                  <a:cubicBezTo>
                    <a:pt x="16" y="37"/>
                    <a:pt x="18" y="38"/>
                    <a:pt x="19" y="37"/>
                  </a:cubicBezTo>
                  <a:cubicBezTo>
                    <a:pt x="20" y="36"/>
                    <a:pt x="19" y="32"/>
                    <a:pt x="20" y="30"/>
                  </a:cubicBezTo>
                  <a:cubicBezTo>
                    <a:pt x="22" y="29"/>
                    <a:pt x="23" y="28"/>
                    <a:pt x="22" y="26"/>
                  </a:cubicBezTo>
                  <a:cubicBezTo>
                    <a:pt x="20" y="23"/>
                    <a:pt x="21" y="24"/>
                    <a:pt x="22" y="22"/>
                  </a:cubicBezTo>
                  <a:cubicBezTo>
                    <a:pt x="24" y="19"/>
                    <a:pt x="21" y="14"/>
                    <a:pt x="26" y="14"/>
                  </a:cubicBezTo>
                  <a:cubicBezTo>
                    <a:pt x="27" y="14"/>
                    <a:pt x="30" y="15"/>
                    <a:pt x="31" y="14"/>
                  </a:cubicBezTo>
                  <a:cubicBezTo>
                    <a:pt x="33" y="13"/>
                    <a:pt x="34" y="12"/>
                    <a:pt x="37" y="12"/>
                  </a:cubicBezTo>
                  <a:cubicBezTo>
                    <a:pt x="40" y="12"/>
                    <a:pt x="41" y="12"/>
                    <a:pt x="43" y="11"/>
                  </a:cubicBezTo>
                  <a:cubicBezTo>
                    <a:pt x="47" y="8"/>
                    <a:pt x="51" y="15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62" y="11"/>
                    <a:pt x="63" y="13"/>
                    <a:pt x="64" y="10"/>
                  </a:cubicBezTo>
                  <a:cubicBezTo>
                    <a:pt x="64" y="9"/>
                    <a:pt x="65" y="6"/>
                    <a:pt x="65" y="5"/>
                  </a:cubicBezTo>
                  <a:cubicBezTo>
                    <a:pt x="64" y="2"/>
                    <a:pt x="66" y="3"/>
                    <a:pt x="68" y="3"/>
                  </a:cubicBezTo>
                  <a:cubicBezTo>
                    <a:pt x="70" y="2"/>
                    <a:pt x="74" y="0"/>
                    <a:pt x="75" y="4"/>
                  </a:cubicBezTo>
                  <a:cubicBezTo>
                    <a:pt x="75" y="5"/>
                    <a:pt x="74" y="6"/>
                    <a:pt x="76" y="6"/>
                  </a:cubicBezTo>
                  <a:cubicBezTo>
                    <a:pt x="79" y="6"/>
                    <a:pt x="78" y="8"/>
                    <a:pt x="79" y="9"/>
                  </a:cubicBezTo>
                  <a:cubicBezTo>
                    <a:pt x="81" y="12"/>
                    <a:pt x="86" y="11"/>
                    <a:pt x="87" y="12"/>
                  </a:cubicBezTo>
                  <a:cubicBezTo>
                    <a:pt x="88" y="13"/>
                    <a:pt x="91" y="15"/>
                    <a:pt x="91" y="15"/>
                  </a:cubicBezTo>
                  <a:cubicBezTo>
                    <a:pt x="91" y="18"/>
                    <a:pt x="92" y="18"/>
                    <a:pt x="94" y="19"/>
                  </a:cubicBezTo>
                  <a:cubicBezTo>
                    <a:pt x="96" y="19"/>
                    <a:pt x="97" y="20"/>
                    <a:pt x="99" y="21"/>
                  </a:cubicBezTo>
                  <a:cubicBezTo>
                    <a:pt x="101" y="21"/>
                    <a:pt x="99" y="25"/>
                    <a:pt x="99" y="26"/>
                  </a:cubicBezTo>
                  <a:cubicBezTo>
                    <a:pt x="99" y="29"/>
                    <a:pt x="96" y="30"/>
                    <a:pt x="97" y="32"/>
                  </a:cubicBezTo>
                  <a:cubicBezTo>
                    <a:pt x="99" y="35"/>
                    <a:pt x="97" y="39"/>
                    <a:pt x="102" y="40"/>
                  </a:cubicBezTo>
                  <a:cubicBezTo>
                    <a:pt x="106" y="40"/>
                    <a:pt x="108" y="37"/>
                    <a:pt x="112" y="36"/>
                  </a:cubicBezTo>
                  <a:cubicBezTo>
                    <a:pt x="114" y="36"/>
                    <a:pt x="116" y="36"/>
                    <a:pt x="118" y="36"/>
                  </a:cubicBezTo>
                  <a:cubicBezTo>
                    <a:pt x="121" y="35"/>
                    <a:pt x="121" y="40"/>
                    <a:pt x="120" y="42"/>
                  </a:cubicBezTo>
                  <a:cubicBezTo>
                    <a:pt x="119" y="44"/>
                    <a:pt x="121" y="44"/>
                    <a:pt x="122" y="45"/>
                  </a:cubicBezTo>
                  <a:cubicBezTo>
                    <a:pt x="125" y="45"/>
                    <a:pt x="126" y="46"/>
                    <a:pt x="128" y="48"/>
                  </a:cubicBezTo>
                  <a:cubicBezTo>
                    <a:pt x="129" y="50"/>
                    <a:pt x="130" y="52"/>
                    <a:pt x="129" y="54"/>
                  </a:cubicBezTo>
                  <a:cubicBezTo>
                    <a:pt x="128" y="56"/>
                    <a:pt x="120" y="56"/>
                    <a:pt x="123" y="58"/>
                  </a:cubicBezTo>
                  <a:cubicBezTo>
                    <a:pt x="125" y="60"/>
                    <a:pt x="124" y="66"/>
                    <a:pt x="126" y="67"/>
                  </a:cubicBezTo>
                  <a:cubicBezTo>
                    <a:pt x="126" y="68"/>
                    <a:pt x="136" y="71"/>
                    <a:pt x="137" y="70"/>
                  </a:cubicBezTo>
                  <a:cubicBezTo>
                    <a:pt x="141" y="69"/>
                    <a:pt x="143" y="69"/>
                    <a:pt x="146" y="70"/>
                  </a:cubicBezTo>
                  <a:cubicBezTo>
                    <a:pt x="149" y="71"/>
                    <a:pt x="151" y="70"/>
                    <a:pt x="152" y="73"/>
                  </a:cubicBezTo>
                  <a:cubicBezTo>
                    <a:pt x="152" y="74"/>
                    <a:pt x="162" y="77"/>
                    <a:pt x="162" y="73"/>
                  </a:cubicBezTo>
                  <a:cubicBezTo>
                    <a:pt x="162" y="72"/>
                    <a:pt x="165" y="64"/>
                    <a:pt x="166" y="63"/>
                  </a:cubicBezTo>
                  <a:cubicBezTo>
                    <a:pt x="167" y="61"/>
                    <a:pt x="170" y="60"/>
                    <a:pt x="171" y="58"/>
                  </a:cubicBezTo>
                  <a:cubicBezTo>
                    <a:pt x="172" y="57"/>
                    <a:pt x="171" y="54"/>
                    <a:pt x="171" y="52"/>
                  </a:cubicBezTo>
                  <a:cubicBezTo>
                    <a:pt x="171" y="51"/>
                    <a:pt x="171" y="50"/>
                    <a:pt x="173" y="50"/>
                  </a:cubicBezTo>
                  <a:cubicBezTo>
                    <a:pt x="174" y="51"/>
                    <a:pt x="176" y="48"/>
                    <a:pt x="179" y="49"/>
                  </a:cubicBezTo>
                  <a:cubicBezTo>
                    <a:pt x="181" y="47"/>
                    <a:pt x="181" y="47"/>
                    <a:pt x="181" y="47"/>
                  </a:cubicBezTo>
                  <a:cubicBezTo>
                    <a:pt x="181" y="47"/>
                    <a:pt x="181" y="47"/>
                    <a:pt x="181" y="47"/>
                  </a:cubicBezTo>
                  <a:cubicBezTo>
                    <a:pt x="191" y="49"/>
                    <a:pt x="191" y="49"/>
                    <a:pt x="191" y="49"/>
                  </a:cubicBezTo>
                  <a:cubicBezTo>
                    <a:pt x="193" y="50"/>
                    <a:pt x="194" y="52"/>
                    <a:pt x="195" y="55"/>
                  </a:cubicBezTo>
                  <a:cubicBezTo>
                    <a:pt x="196" y="57"/>
                    <a:pt x="196" y="59"/>
                    <a:pt x="196" y="61"/>
                  </a:cubicBezTo>
                  <a:cubicBezTo>
                    <a:pt x="196" y="62"/>
                    <a:pt x="197" y="64"/>
                    <a:pt x="197" y="65"/>
                  </a:cubicBezTo>
                  <a:cubicBezTo>
                    <a:pt x="196" y="66"/>
                    <a:pt x="194" y="64"/>
                    <a:pt x="193" y="64"/>
                  </a:cubicBezTo>
                  <a:cubicBezTo>
                    <a:pt x="193" y="64"/>
                    <a:pt x="188" y="68"/>
                    <a:pt x="187" y="68"/>
                  </a:cubicBezTo>
                  <a:cubicBezTo>
                    <a:pt x="187" y="69"/>
                    <a:pt x="188" y="69"/>
                    <a:pt x="188" y="70"/>
                  </a:cubicBezTo>
                  <a:cubicBezTo>
                    <a:pt x="188" y="72"/>
                    <a:pt x="187" y="74"/>
                    <a:pt x="187" y="76"/>
                  </a:cubicBezTo>
                  <a:cubicBezTo>
                    <a:pt x="187" y="78"/>
                    <a:pt x="185" y="77"/>
                    <a:pt x="185" y="78"/>
                  </a:cubicBezTo>
                  <a:cubicBezTo>
                    <a:pt x="184" y="79"/>
                    <a:pt x="185" y="80"/>
                    <a:pt x="185" y="81"/>
                  </a:cubicBezTo>
                  <a:cubicBezTo>
                    <a:pt x="186" y="82"/>
                    <a:pt x="183" y="83"/>
                    <a:pt x="183" y="85"/>
                  </a:cubicBezTo>
                  <a:cubicBezTo>
                    <a:pt x="183" y="85"/>
                    <a:pt x="182" y="88"/>
                    <a:pt x="182" y="89"/>
                  </a:cubicBezTo>
                  <a:cubicBezTo>
                    <a:pt x="184" y="89"/>
                    <a:pt x="187" y="92"/>
                    <a:pt x="188" y="94"/>
                  </a:cubicBezTo>
                  <a:cubicBezTo>
                    <a:pt x="190" y="95"/>
                    <a:pt x="192" y="95"/>
                    <a:pt x="192" y="97"/>
                  </a:cubicBezTo>
                  <a:cubicBezTo>
                    <a:pt x="193" y="101"/>
                    <a:pt x="192" y="104"/>
                    <a:pt x="191" y="108"/>
                  </a:cubicBezTo>
                  <a:cubicBezTo>
                    <a:pt x="190" y="109"/>
                    <a:pt x="189" y="113"/>
                    <a:pt x="188" y="115"/>
                  </a:cubicBezTo>
                  <a:cubicBezTo>
                    <a:pt x="187" y="116"/>
                    <a:pt x="185" y="113"/>
                    <a:pt x="184" y="114"/>
                  </a:cubicBezTo>
                  <a:cubicBezTo>
                    <a:pt x="184" y="114"/>
                    <a:pt x="181" y="120"/>
                    <a:pt x="181" y="121"/>
                  </a:cubicBezTo>
                  <a:cubicBezTo>
                    <a:pt x="178" y="123"/>
                    <a:pt x="181" y="126"/>
                    <a:pt x="179" y="129"/>
                  </a:cubicBezTo>
                  <a:cubicBezTo>
                    <a:pt x="179" y="131"/>
                    <a:pt x="178" y="131"/>
                    <a:pt x="176" y="131"/>
                  </a:cubicBezTo>
                  <a:cubicBezTo>
                    <a:pt x="174" y="131"/>
                    <a:pt x="174" y="131"/>
                    <a:pt x="173" y="130"/>
                  </a:cubicBezTo>
                  <a:cubicBezTo>
                    <a:pt x="173" y="129"/>
                    <a:pt x="166" y="129"/>
                    <a:pt x="166" y="130"/>
                  </a:cubicBezTo>
                  <a:cubicBezTo>
                    <a:pt x="166" y="130"/>
                    <a:pt x="169" y="130"/>
                    <a:pt x="169" y="131"/>
                  </a:cubicBezTo>
                  <a:cubicBezTo>
                    <a:pt x="169" y="136"/>
                    <a:pt x="165" y="139"/>
                    <a:pt x="168" y="144"/>
                  </a:cubicBezTo>
                  <a:cubicBezTo>
                    <a:pt x="168" y="146"/>
                    <a:pt x="167" y="147"/>
                    <a:pt x="170" y="148"/>
                  </a:cubicBezTo>
                  <a:cubicBezTo>
                    <a:pt x="171" y="149"/>
                    <a:pt x="173" y="149"/>
                    <a:pt x="174" y="149"/>
                  </a:cubicBezTo>
                  <a:cubicBezTo>
                    <a:pt x="176" y="150"/>
                    <a:pt x="176" y="152"/>
                    <a:pt x="175" y="154"/>
                  </a:cubicBezTo>
                  <a:cubicBezTo>
                    <a:pt x="174" y="155"/>
                    <a:pt x="173" y="155"/>
                    <a:pt x="171" y="155"/>
                  </a:cubicBezTo>
                  <a:cubicBezTo>
                    <a:pt x="170" y="155"/>
                    <a:pt x="164" y="157"/>
                    <a:pt x="164" y="157"/>
                  </a:cubicBezTo>
                  <a:cubicBezTo>
                    <a:pt x="163" y="158"/>
                    <a:pt x="166" y="158"/>
                    <a:pt x="166" y="160"/>
                  </a:cubicBezTo>
                  <a:cubicBezTo>
                    <a:pt x="166" y="161"/>
                    <a:pt x="166" y="162"/>
                    <a:pt x="164" y="163"/>
                  </a:cubicBezTo>
                  <a:cubicBezTo>
                    <a:pt x="163" y="165"/>
                    <a:pt x="162" y="164"/>
                    <a:pt x="161" y="165"/>
                  </a:cubicBezTo>
                  <a:cubicBezTo>
                    <a:pt x="159" y="165"/>
                    <a:pt x="156" y="165"/>
                    <a:pt x="156" y="166"/>
                  </a:cubicBezTo>
                  <a:cubicBezTo>
                    <a:pt x="156" y="167"/>
                    <a:pt x="156" y="168"/>
                    <a:pt x="156" y="168"/>
                  </a:cubicBezTo>
                  <a:cubicBezTo>
                    <a:pt x="155" y="169"/>
                    <a:pt x="155" y="169"/>
                    <a:pt x="155" y="170"/>
                  </a:cubicBezTo>
                  <a:cubicBezTo>
                    <a:pt x="156" y="171"/>
                    <a:pt x="158" y="171"/>
                    <a:pt x="160" y="172"/>
                  </a:cubicBezTo>
                  <a:cubicBezTo>
                    <a:pt x="162" y="173"/>
                    <a:pt x="161" y="174"/>
                    <a:pt x="161" y="175"/>
                  </a:cubicBezTo>
                  <a:cubicBezTo>
                    <a:pt x="161" y="176"/>
                    <a:pt x="159" y="176"/>
                    <a:pt x="158" y="177"/>
                  </a:cubicBezTo>
                  <a:cubicBezTo>
                    <a:pt x="157" y="178"/>
                    <a:pt x="157" y="178"/>
                    <a:pt x="155" y="178"/>
                  </a:cubicBezTo>
                  <a:cubicBezTo>
                    <a:pt x="154" y="178"/>
                    <a:pt x="152" y="178"/>
                    <a:pt x="152" y="179"/>
                  </a:cubicBezTo>
                  <a:cubicBezTo>
                    <a:pt x="151" y="180"/>
                    <a:pt x="151" y="181"/>
                    <a:pt x="150" y="182"/>
                  </a:cubicBezTo>
                  <a:cubicBezTo>
                    <a:pt x="149" y="182"/>
                    <a:pt x="147" y="182"/>
                    <a:pt x="146" y="183"/>
                  </a:cubicBezTo>
                  <a:cubicBezTo>
                    <a:pt x="146" y="183"/>
                    <a:pt x="146" y="183"/>
                    <a:pt x="146" y="183"/>
                  </a:cubicBezTo>
                  <a:cubicBezTo>
                    <a:pt x="138" y="178"/>
                    <a:pt x="138" y="178"/>
                    <a:pt x="138" y="178"/>
                  </a:cubicBezTo>
                  <a:cubicBezTo>
                    <a:pt x="137" y="177"/>
                    <a:pt x="136" y="176"/>
                    <a:pt x="135" y="175"/>
                  </a:cubicBezTo>
                  <a:cubicBezTo>
                    <a:pt x="134" y="175"/>
                    <a:pt x="133" y="176"/>
                    <a:pt x="132" y="175"/>
                  </a:cubicBezTo>
                  <a:cubicBezTo>
                    <a:pt x="131" y="172"/>
                    <a:pt x="129" y="176"/>
                    <a:pt x="127" y="175"/>
                  </a:cubicBezTo>
                  <a:cubicBezTo>
                    <a:pt x="126" y="175"/>
                    <a:pt x="125" y="174"/>
                    <a:pt x="125" y="177"/>
                  </a:cubicBezTo>
                  <a:cubicBezTo>
                    <a:pt x="124" y="179"/>
                    <a:pt x="123" y="179"/>
                    <a:pt x="120" y="179"/>
                  </a:cubicBezTo>
                  <a:cubicBezTo>
                    <a:pt x="118" y="179"/>
                    <a:pt x="114" y="183"/>
                    <a:pt x="112" y="179"/>
                  </a:cubicBezTo>
                  <a:cubicBezTo>
                    <a:pt x="111" y="176"/>
                    <a:pt x="107" y="174"/>
                    <a:pt x="104" y="172"/>
                  </a:cubicBezTo>
                  <a:cubicBezTo>
                    <a:pt x="102" y="169"/>
                    <a:pt x="101" y="172"/>
                    <a:pt x="99" y="173"/>
                  </a:cubicBezTo>
                  <a:cubicBezTo>
                    <a:pt x="97" y="175"/>
                    <a:pt x="93" y="175"/>
                    <a:pt x="96" y="171"/>
                  </a:cubicBezTo>
                  <a:cubicBezTo>
                    <a:pt x="98" y="168"/>
                    <a:pt x="92" y="168"/>
                    <a:pt x="90" y="168"/>
                  </a:cubicBezTo>
                  <a:cubicBezTo>
                    <a:pt x="87" y="168"/>
                    <a:pt x="83" y="172"/>
                    <a:pt x="79" y="171"/>
                  </a:cubicBezTo>
                  <a:cubicBezTo>
                    <a:pt x="78" y="169"/>
                    <a:pt x="78" y="172"/>
                    <a:pt x="77" y="173"/>
                  </a:cubicBezTo>
                  <a:cubicBezTo>
                    <a:pt x="75" y="175"/>
                    <a:pt x="74" y="176"/>
                    <a:pt x="71" y="177"/>
                  </a:cubicBezTo>
                  <a:cubicBezTo>
                    <a:pt x="70" y="177"/>
                    <a:pt x="70" y="179"/>
                    <a:pt x="70" y="180"/>
                  </a:cubicBezTo>
                  <a:cubicBezTo>
                    <a:pt x="71" y="183"/>
                    <a:pt x="69" y="187"/>
                    <a:pt x="68" y="189"/>
                  </a:cubicBezTo>
                  <a:cubicBezTo>
                    <a:pt x="66" y="191"/>
                    <a:pt x="61" y="190"/>
                    <a:pt x="60" y="189"/>
                  </a:cubicBezTo>
                  <a:cubicBezTo>
                    <a:pt x="57" y="188"/>
                    <a:pt x="56" y="190"/>
                    <a:pt x="55" y="193"/>
                  </a:cubicBezTo>
                  <a:cubicBezTo>
                    <a:pt x="54" y="194"/>
                    <a:pt x="54" y="195"/>
                    <a:pt x="52" y="194"/>
                  </a:cubicBezTo>
                  <a:cubicBezTo>
                    <a:pt x="52" y="194"/>
                    <a:pt x="52" y="194"/>
                    <a:pt x="52" y="194"/>
                  </a:cubicBezTo>
                  <a:cubicBezTo>
                    <a:pt x="49" y="192"/>
                    <a:pt x="49" y="192"/>
                    <a:pt x="49" y="192"/>
                  </a:cubicBezTo>
                  <a:cubicBezTo>
                    <a:pt x="48" y="191"/>
                    <a:pt x="43" y="191"/>
                    <a:pt x="42" y="189"/>
                  </a:cubicBezTo>
                  <a:cubicBezTo>
                    <a:pt x="40" y="186"/>
                    <a:pt x="37" y="188"/>
                    <a:pt x="34" y="188"/>
                  </a:cubicBezTo>
                  <a:cubicBezTo>
                    <a:pt x="27" y="188"/>
                    <a:pt x="32" y="179"/>
                    <a:pt x="36" y="178"/>
                  </a:cubicBezTo>
                  <a:cubicBezTo>
                    <a:pt x="39" y="177"/>
                    <a:pt x="42" y="176"/>
                    <a:pt x="42" y="172"/>
                  </a:cubicBezTo>
                  <a:cubicBezTo>
                    <a:pt x="41" y="170"/>
                    <a:pt x="40" y="170"/>
                    <a:pt x="38" y="169"/>
                  </a:cubicBezTo>
                  <a:cubicBezTo>
                    <a:pt x="34" y="169"/>
                    <a:pt x="35" y="169"/>
                    <a:pt x="33" y="165"/>
                  </a:cubicBezTo>
                  <a:cubicBezTo>
                    <a:pt x="32" y="163"/>
                    <a:pt x="31" y="163"/>
                    <a:pt x="32" y="160"/>
                  </a:cubicBezTo>
                  <a:cubicBezTo>
                    <a:pt x="33" y="156"/>
                    <a:pt x="23" y="152"/>
                    <a:pt x="26" y="149"/>
                  </a:cubicBezTo>
                  <a:cubicBezTo>
                    <a:pt x="28" y="147"/>
                    <a:pt x="29" y="144"/>
                    <a:pt x="27" y="142"/>
                  </a:cubicBezTo>
                  <a:cubicBezTo>
                    <a:pt x="25" y="140"/>
                    <a:pt x="27" y="140"/>
                    <a:pt x="27" y="138"/>
                  </a:cubicBezTo>
                  <a:cubicBezTo>
                    <a:pt x="27" y="137"/>
                    <a:pt x="27" y="136"/>
                    <a:pt x="27" y="136"/>
                  </a:cubicBezTo>
                  <a:cubicBezTo>
                    <a:pt x="28" y="135"/>
                    <a:pt x="28" y="136"/>
                    <a:pt x="29" y="136"/>
                  </a:cubicBezTo>
                  <a:cubicBezTo>
                    <a:pt x="30" y="134"/>
                    <a:pt x="30" y="131"/>
                    <a:pt x="30" y="129"/>
                  </a:cubicBezTo>
                  <a:cubicBezTo>
                    <a:pt x="30" y="124"/>
                    <a:pt x="36" y="129"/>
                    <a:pt x="37" y="125"/>
                  </a:cubicBezTo>
                  <a:cubicBezTo>
                    <a:pt x="37" y="124"/>
                    <a:pt x="38" y="124"/>
                    <a:pt x="39" y="124"/>
                  </a:cubicBezTo>
                  <a:cubicBezTo>
                    <a:pt x="42" y="123"/>
                    <a:pt x="39" y="115"/>
                    <a:pt x="38" y="113"/>
                  </a:cubicBezTo>
                  <a:cubicBezTo>
                    <a:pt x="37" y="110"/>
                    <a:pt x="33" y="110"/>
                    <a:pt x="33" y="107"/>
                  </a:cubicBezTo>
                  <a:cubicBezTo>
                    <a:pt x="32" y="106"/>
                    <a:pt x="32" y="104"/>
                    <a:pt x="31" y="104"/>
                  </a:cubicBezTo>
                  <a:cubicBezTo>
                    <a:pt x="30" y="102"/>
                    <a:pt x="28" y="100"/>
                    <a:pt x="26" y="99"/>
                  </a:cubicBezTo>
                  <a:cubicBezTo>
                    <a:pt x="21" y="96"/>
                    <a:pt x="32" y="95"/>
                    <a:pt x="33" y="92"/>
                  </a:cubicBezTo>
                  <a:cubicBezTo>
                    <a:pt x="34" y="88"/>
                    <a:pt x="37" y="87"/>
                    <a:pt x="33" y="86"/>
                  </a:cubicBezTo>
                  <a:cubicBezTo>
                    <a:pt x="31" y="85"/>
                    <a:pt x="31" y="84"/>
                    <a:pt x="30" y="83"/>
                  </a:cubicBezTo>
                  <a:cubicBezTo>
                    <a:pt x="29" y="82"/>
                    <a:pt x="28" y="82"/>
                    <a:pt x="27" y="81"/>
                  </a:cubicBezTo>
                  <a:cubicBezTo>
                    <a:pt x="25" y="79"/>
                    <a:pt x="22" y="79"/>
                    <a:pt x="19" y="78"/>
                  </a:cubicBezTo>
                  <a:cubicBezTo>
                    <a:pt x="17" y="78"/>
                    <a:pt x="15" y="78"/>
                    <a:pt x="13" y="78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4" y="74"/>
                    <a:pt x="16" y="74"/>
                    <a:pt x="16" y="73"/>
                  </a:cubicBezTo>
                  <a:cubicBezTo>
                    <a:pt x="16" y="72"/>
                    <a:pt x="15" y="71"/>
                    <a:pt x="15" y="70"/>
                  </a:cubicBezTo>
                  <a:cubicBezTo>
                    <a:pt x="15" y="68"/>
                    <a:pt x="16" y="67"/>
                    <a:pt x="16" y="66"/>
                  </a:cubicBezTo>
                  <a:cubicBezTo>
                    <a:pt x="16" y="64"/>
                    <a:pt x="13" y="64"/>
                    <a:pt x="12" y="63"/>
                  </a:cubicBezTo>
                  <a:cubicBezTo>
                    <a:pt x="11" y="62"/>
                    <a:pt x="11" y="61"/>
                    <a:pt x="10" y="61"/>
                  </a:cubicBezTo>
                  <a:cubicBezTo>
                    <a:pt x="9" y="61"/>
                    <a:pt x="8" y="62"/>
                    <a:pt x="7" y="62"/>
                  </a:cubicBezTo>
                  <a:cubicBezTo>
                    <a:pt x="5" y="63"/>
                    <a:pt x="4" y="62"/>
                    <a:pt x="3" y="62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1" y="56"/>
                    <a:pt x="1" y="56"/>
                    <a:pt x="1" y="56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50"/>
            <p:cNvSpPr>
              <a:spLocks/>
            </p:cNvSpPr>
            <p:nvPr/>
          </p:nvSpPr>
          <p:spPr bwMode="auto">
            <a:xfrm>
              <a:off x="9229728" y="2835279"/>
              <a:ext cx="739775" cy="733426"/>
            </a:xfrm>
            <a:custGeom>
              <a:avLst/>
              <a:gdLst>
                <a:gd name="T0" fmla="*/ 7 w 197"/>
                <a:gd name="T1" fmla="*/ 51 h 195"/>
                <a:gd name="T2" fmla="*/ 19 w 197"/>
                <a:gd name="T3" fmla="*/ 37 h 195"/>
                <a:gd name="T4" fmla="*/ 22 w 197"/>
                <a:gd name="T5" fmla="*/ 22 h 195"/>
                <a:gd name="T6" fmla="*/ 37 w 197"/>
                <a:gd name="T7" fmla="*/ 12 h 195"/>
                <a:gd name="T8" fmla="*/ 56 w 197"/>
                <a:gd name="T9" fmla="*/ 13 h 195"/>
                <a:gd name="T10" fmla="*/ 65 w 197"/>
                <a:gd name="T11" fmla="*/ 5 h 195"/>
                <a:gd name="T12" fmla="*/ 76 w 197"/>
                <a:gd name="T13" fmla="*/ 6 h 195"/>
                <a:gd name="T14" fmla="*/ 91 w 197"/>
                <a:gd name="T15" fmla="*/ 15 h 195"/>
                <a:gd name="T16" fmla="*/ 99 w 197"/>
                <a:gd name="T17" fmla="*/ 26 h 195"/>
                <a:gd name="T18" fmla="*/ 112 w 197"/>
                <a:gd name="T19" fmla="*/ 36 h 195"/>
                <a:gd name="T20" fmla="*/ 122 w 197"/>
                <a:gd name="T21" fmla="*/ 45 h 195"/>
                <a:gd name="T22" fmla="*/ 123 w 197"/>
                <a:gd name="T23" fmla="*/ 58 h 195"/>
                <a:gd name="T24" fmla="*/ 146 w 197"/>
                <a:gd name="T25" fmla="*/ 70 h 195"/>
                <a:gd name="T26" fmla="*/ 166 w 197"/>
                <a:gd name="T27" fmla="*/ 63 h 195"/>
                <a:gd name="T28" fmla="*/ 173 w 197"/>
                <a:gd name="T29" fmla="*/ 50 h 195"/>
                <a:gd name="T30" fmla="*/ 181 w 197"/>
                <a:gd name="T31" fmla="*/ 47 h 195"/>
                <a:gd name="T32" fmla="*/ 196 w 197"/>
                <a:gd name="T33" fmla="*/ 61 h 195"/>
                <a:gd name="T34" fmla="*/ 187 w 197"/>
                <a:gd name="T35" fmla="*/ 68 h 195"/>
                <a:gd name="T36" fmla="*/ 185 w 197"/>
                <a:gd name="T37" fmla="*/ 78 h 195"/>
                <a:gd name="T38" fmla="*/ 182 w 197"/>
                <a:gd name="T39" fmla="*/ 89 h 195"/>
                <a:gd name="T40" fmla="*/ 191 w 197"/>
                <a:gd name="T41" fmla="*/ 108 h 195"/>
                <a:gd name="T42" fmla="*/ 181 w 197"/>
                <a:gd name="T43" fmla="*/ 121 h 195"/>
                <a:gd name="T44" fmla="*/ 173 w 197"/>
                <a:gd name="T45" fmla="*/ 130 h 195"/>
                <a:gd name="T46" fmla="*/ 168 w 197"/>
                <a:gd name="T47" fmla="*/ 144 h 195"/>
                <a:gd name="T48" fmla="*/ 175 w 197"/>
                <a:gd name="T49" fmla="*/ 154 h 195"/>
                <a:gd name="T50" fmla="*/ 166 w 197"/>
                <a:gd name="T51" fmla="*/ 160 h 195"/>
                <a:gd name="T52" fmla="*/ 156 w 197"/>
                <a:gd name="T53" fmla="*/ 166 h 195"/>
                <a:gd name="T54" fmla="*/ 160 w 197"/>
                <a:gd name="T55" fmla="*/ 172 h 195"/>
                <a:gd name="T56" fmla="*/ 155 w 197"/>
                <a:gd name="T57" fmla="*/ 178 h 195"/>
                <a:gd name="T58" fmla="*/ 146 w 197"/>
                <a:gd name="T59" fmla="*/ 183 h 195"/>
                <a:gd name="T60" fmla="*/ 135 w 197"/>
                <a:gd name="T61" fmla="*/ 175 h 195"/>
                <a:gd name="T62" fmla="*/ 125 w 197"/>
                <a:gd name="T63" fmla="*/ 177 h 195"/>
                <a:gd name="T64" fmla="*/ 104 w 197"/>
                <a:gd name="T65" fmla="*/ 172 h 195"/>
                <a:gd name="T66" fmla="*/ 90 w 197"/>
                <a:gd name="T67" fmla="*/ 168 h 195"/>
                <a:gd name="T68" fmla="*/ 71 w 197"/>
                <a:gd name="T69" fmla="*/ 177 h 195"/>
                <a:gd name="T70" fmla="*/ 60 w 197"/>
                <a:gd name="T71" fmla="*/ 189 h 195"/>
                <a:gd name="T72" fmla="*/ 52 w 197"/>
                <a:gd name="T73" fmla="*/ 194 h 195"/>
                <a:gd name="T74" fmla="*/ 34 w 197"/>
                <a:gd name="T75" fmla="*/ 188 h 195"/>
                <a:gd name="T76" fmla="*/ 38 w 197"/>
                <a:gd name="T77" fmla="*/ 169 h 195"/>
                <a:gd name="T78" fmla="*/ 26 w 197"/>
                <a:gd name="T79" fmla="*/ 149 h 195"/>
                <a:gd name="T80" fmla="*/ 27 w 197"/>
                <a:gd name="T81" fmla="*/ 136 h 195"/>
                <a:gd name="T82" fmla="*/ 37 w 197"/>
                <a:gd name="T83" fmla="*/ 125 h 195"/>
                <a:gd name="T84" fmla="*/ 33 w 197"/>
                <a:gd name="T85" fmla="*/ 107 h 195"/>
                <a:gd name="T86" fmla="*/ 33 w 197"/>
                <a:gd name="T87" fmla="*/ 92 h 195"/>
                <a:gd name="T88" fmla="*/ 27 w 197"/>
                <a:gd name="T89" fmla="*/ 81 h 195"/>
                <a:gd name="T90" fmla="*/ 13 w 197"/>
                <a:gd name="T91" fmla="*/ 78 h 195"/>
                <a:gd name="T92" fmla="*/ 15 w 197"/>
                <a:gd name="T93" fmla="*/ 70 h 195"/>
                <a:gd name="T94" fmla="*/ 10 w 197"/>
                <a:gd name="T95" fmla="*/ 61 h 195"/>
                <a:gd name="T96" fmla="*/ 3 w 197"/>
                <a:gd name="T97" fmla="*/ 62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7" h="195">
                  <a:moveTo>
                    <a:pt x="1" y="56"/>
                  </a:moveTo>
                  <a:cubicBezTo>
                    <a:pt x="0" y="55"/>
                    <a:pt x="0" y="53"/>
                    <a:pt x="0" y="51"/>
                  </a:cubicBezTo>
                  <a:cubicBezTo>
                    <a:pt x="0" y="50"/>
                    <a:pt x="5" y="51"/>
                    <a:pt x="7" y="51"/>
                  </a:cubicBezTo>
                  <a:cubicBezTo>
                    <a:pt x="9" y="51"/>
                    <a:pt x="10" y="48"/>
                    <a:pt x="10" y="47"/>
                  </a:cubicBezTo>
                  <a:cubicBezTo>
                    <a:pt x="11" y="43"/>
                    <a:pt x="13" y="41"/>
                    <a:pt x="15" y="38"/>
                  </a:cubicBezTo>
                  <a:cubicBezTo>
                    <a:pt x="16" y="37"/>
                    <a:pt x="18" y="38"/>
                    <a:pt x="19" y="37"/>
                  </a:cubicBezTo>
                  <a:cubicBezTo>
                    <a:pt x="20" y="36"/>
                    <a:pt x="19" y="32"/>
                    <a:pt x="20" y="30"/>
                  </a:cubicBezTo>
                  <a:cubicBezTo>
                    <a:pt x="22" y="29"/>
                    <a:pt x="23" y="28"/>
                    <a:pt x="22" y="26"/>
                  </a:cubicBezTo>
                  <a:cubicBezTo>
                    <a:pt x="20" y="23"/>
                    <a:pt x="21" y="24"/>
                    <a:pt x="22" y="22"/>
                  </a:cubicBezTo>
                  <a:cubicBezTo>
                    <a:pt x="24" y="19"/>
                    <a:pt x="21" y="14"/>
                    <a:pt x="26" y="14"/>
                  </a:cubicBezTo>
                  <a:cubicBezTo>
                    <a:pt x="27" y="14"/>
                    <a:pt x="30" y="15"/>
                    <a:pt x="31" y="14"/>
                  </a:cubicBezTo>
                  <a:cubicBezTo>
                    <a:pt x="33" y="13"/>
                    <a:pt x="34" y="12"/>
                    <a:pt x="37" y="12"/>
                  </a:cubicBezTo>
                  <a:cubicBezTo>
                    <a:pt x="40" y="12"/>
                    <a:pt x="41" y="12"/>
                    <a:pt x="43" y="11"/>
                  </a:cubicBezTo>
                  <a:cubicBezTo>
                    <a:pt x="47" y="8"/>
                    <a:pt x="51" y="15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62" y="11"/>
                    <a:pt x="63" y="13"/>
                    <a:pt x="64" y="10"/>
                  </a:cubicBezTo>
                  <a:cubicBezTo>
                    <a:pt x="64" y="9"/>
                    <a:pt x="65" y="6"/>
                    <a:pt x="65" y="5"/>
                  </a:cubicBezTo>
                  <a:cubicBezTo>
                    <a:pt x="64" y="2"/>
                    <a:pt x="66" y="3"/>
                    <a:pt x="68" y="3"/>
                  </a:cubicBezTo>
                  <a:cubicBezTo>
                    <a:pt x="70" y="2"/>
                    <a:pt x="74" y="0"/>
                    <a:pt x="75" y="4"/>
                  </a:cubicBezTo>
                  <a:cubicBezTo>
                    <a:pt x="75" y="5"/>
                    <a:pt x="74" y="6"/>
                    <a:pt x="76" y="6"/>
                  </a:cubicBezTo>
                  <a:cubicBezTo>
                    <a:pt x="79" y="6"/>
                    <a:pt x="78" y="8"/>
                    <a:pt x="79" y="9"/>
                  </a:cubicBezTo>
                  <a:cubicBezTo>
                    <a:pt x="81" y="12"/>
                    <a:pt x="86" y="11"/>
                    <a:pt x="87" y="12"/>
                  </a:cubicBezTo>
                  <a:cubicBezTo>
                    <a:pt x="88" y="13"/>
                    <a:pt x="91" y="15"/>
                    <a:pt x="91" y="15"/>
                  </a:cubicBezTo>
                  <a:cubicBezTo>
                    <a:pt x="91" y="18"/>
                    <a:pt x="92" y="18"/>
                    <a:pt x="94" y="19"/>
                  </a:cubicBezTo>
                  <a:cubicBezTo>
                    <a:pt x="96" y="19"/>
                    <a:pt x="97" y="20"/>
                    <a:pt x="99" y="21"/>
                  </a:cubicBezTo>
                  <a:cubicBezTo>
                    <a:pt x="101" y="21"/>
                    <a:pt x="99" y="25"/>
                    <a:pt x="99" y="26"/>
                  </a:cubicBezTo>
                  <a:cubicBezTo>
                    <a:pt x="99" y="29"/>
                    <a:pt x="96" y="30"/>
                    <a:pt x="97" y="32"/>
                  </a:cubicBezTo>
                  <a:cubicBezTo>
                    <a:pt x="99" y="35"/>
                    <a:pt x="97" y="39"/>
                    <a:pt x="102" y="40"/>
                  </a:cubicBezTo>
                  <a:cubicBezTo>
                    <a:pt x="106" y="40"/>
                    <a:pt x="108" y="37"/>
                    <a:pt x="112" y="36"/>
                  </a:cubicBezTo>
                  <a:cubicBezTo>
                    <a:pt x="114" y="36"/>
                    <a:pt x="116" y="36"/>
                    <a:pt x="118" y="36"/>
                  </a:cubicBezTo>
                  <a:cubicBezTo>
                    <a:pt x="121" y="35"/>
                    <a:pt x="121" y="40"/>
                    <a:pt x="120" y="42"/>
                  </a:cubicBezTo>
                  <a:cubicBezTo>
                    <a:pt x="119" y="44"/>
                    <a:pt x="121" y="44"/>
                    <a:pt x="122" y="45"/>
                  </a:cubicBezTo>
                  <a:cubicBezTo>
                    <a:pt x="125" y="45"/>
                    <a:pt x="126" y="46"/>
                    <a:pt x="128" y="48"/>
                  </a:cubicBezTo>
                  <a:cubicBezTo>
                    <a:pt x="129" y="50"/>
                    <a:pt x="130" y="52"/>
                    <a:pt x="129" y="54"/>
                  </a:cubicBezTo>
                  <a:cubicBezTo>
                    <a:pt x="128" y="56"/>
                    <a:pt x="120" y="56"/>
                    <a:pt x="123" y="58"/>
                  </a:cubicBezTo>
                  <a:cubicBezTo>
                    <a:pt x="125" y="60"/>
                    <a:pt x="124" y="66"/>
                    <a:pt x="126" y="67"/>
                  </a:cubicBezTo>
                  <a:cubicBezTo>
                    <a:pt x="126" y="68"/>
                    <a:pt x="136" y="71"/>
                    <a:pt x="137" y="70"/>
                  </a:cubicBezTo>
                  <a:cubicBezTo>
                    <a:pt x="141" y="69"/>
                    <a:pt x="143" y="69"/>
                    <a:pt x="146" y="70"/>
                  </a:cubicBezTo>
                  <a:cubicBezTo>
                    <a:pt x="149" y="71"/>
                    <a:pt x="151" y="70"/>
                    <a:pt x="152" y="73"/>
                  </a:cubicBezTo>
                  <a:cubicBezTo>
                    <a:pt x="152" y="74"/>
                    <a:pt x="162" y="77"/>
                    <a:pt x="162" y="73"/>
                  </a:cubicBezTo>
                  <a:cubicBezTo>
                    <a:pt x="162" y="72"/>
                    <a:pt x="165" y="64"/>
                    <a:pt x="166" y="63"/>
                  </a:cubicBezTo>
                  <a:cubicBezTo>
                    <a:pt x="167" y="61"/>
                    <a:pt x="170" y="60"/>
                    <a:pt x="171" y="58"/>
                  </a:cubicBezTo>
                  <a:cubicBezTo>
                    <a:pt x="172" y="57"/>
                    <a:pt x="171" y="54"/>
                    <a:pt x="171" y="52"/>
                  </a:cubicBezTo>
                  <a:cubicBezTo>
                    <a:pt x="171" y="51"/>
                    <a:pt x="171" y="50"/>
                    <a:pt x="173" y="50"/>
                  </a:cubicBezTo>
                  <a:cubicBezTo>
                    <a:pt x="174" y="51"/>
                    <a:pt x="176" y="48"/>
                    <a:pt x="179" y="49"/>
                  </a:cubicBezTo>
                  <a:cubicBezTo>
                    <a:pt x="181" y="47"/>
                    <a:pt x="181" y="47"/>
                    <a:pt x="181" y="47"/>
                  </a:cubicBezTo>
                  <a:cubicBezTo>
                    <a:pt x="181" y="47"/>
                    <a:pt x="181" y="47"/>
                    <a:pt x="181" y="47"/>
                  </a:cubicBezTo>
                  <a:cubicBezTo>
                    <a:pt x="191" y="49"/>
                    <a:pt x="191" y="49"/>
                    <a:pt x="191" y="49"/>
                  </a:cubicBezTo>
                  <a:cubicBezTo>
                    <a:pt x="193" y="50"/>
                    <a:pt x="194" y="52"/>
                    <a:pt x="195" y="55"/>
                  </a:cubicBezTo>
                  <a:cubicBezTo>
                    <a:pt x="196" y="57"/>
                    <a:pt x="196" y="59"/>
                    <a:pt x="196" y="61"/>
                  </a:cubicBezTo>
                  <a:cubicBezTo>
                    <a:pt x="196" y="62"/>
                    <a:pt x="197" y="64"/>
                    <a:pt x="197" y="65"/>
                  </a:cubicBezTo>
                  <a:cubicBezTo>
                    <a:pt x="196" y="66"/>
                    <a:pt x="194" y="64"/>
                    <a:pt x="193" y="64"/>
                  </a:cubicBezTo>
                  <a:cubicBezTo>
                    <a:pt x="193" y="64"/>
                    <a:pt x="188" y="68"/>
                    <a:pt x="187" y="68"/>
                  </a:cubicBezTo>
                  <a:cubicBezTo>
                    <a:pt x="187" y="69"/>
                    <a:pt x="188" y="69"/>
                    <a:pt x="188" y="70"/>
                  </a:cubicBezTo>
                  <a:cubicBezTo>
                    <a:pt x="188" y="72"/>
                    <a:pt x="187" y="74"/>
                    <a:pt x="187" y="76"/>
                  </a:cubicBezTo>
                  <a:cubicBezTo>
                    <a:pt x="187" y="78"/>
                    <a:pt x="185" y="77"/>
                    <a:pt x="185" y="78"/>
                  </a:cubicBezTo>
                  <a:cubicBezTo>
                    <a:pt x="184" y="79"/>
                    <a:pt x="185" y="80"/>
                    <a:pt x="185" y="81"/>
                  </a:cubicBezTo>
                  <a:cubicBezTo>
                    <a:pt x="186" y="82"/>
                    <a:pt x="183" y="83"/>
                    <a:pt x="183" y="85"/>
                  </a:cubicBezTo>
                  <a:cubicBezTo>
                    <a:pt x="183" y="85"/>
                    <a:pt x="182" y="88"/>
                    <a:pt x="182" y="89"/>
                  </a:cubicBezTo>
                  <a:cubicBezTo>
                    <a:pt x="184" y="89"/>
                    <a:pt x="187" y="92"/>
                    <a:pt x="188" y="94"/>
                  </a:cubicBezTo>
                  <a:cubicBezTo>
                    <a:pt x="190" y="95"/>
                    <a:pt x="192" y="95"/>
                    <a:pt x="192" y="97"/>
                  </a:cubicBezTo>
                  <a:cubicBezTo>
                    <a:pt x="193" y="101"/>
                    <a:pt x="192" y="104"/>
                    <a:pt x="191" y="108"/>
                  </a:cubicBezTo>
                  <a:cubicBezTo>
                    <a:pt x="190" y="109"/>
                    <a:pt x="189" y="113"/>
                    <a:pt x="188" y="115"/>
                  </a:cubicBezTo>
                  <a:cubicBezTo>
                    <a:pt x="187" y="116"/>
                    <a:pt x="185" y="113"/>
                    <a:pt x="184" y="114"/>
                  </a:cubicBezTo>
                  <a:cubicBezTo>
                    <a:pt x="184" y="114"/>
                    <a:pt x="181" y="120"/>
                    <a:pt x="181" y="121"/>
                  </a:cubicBezTo>
                  <a:cubicBezTo>
                    <a:pt x="178" y="123"/>
                    <a:pt x="181" y="126"/>
                    <a:pt x="179" y="129"/>
                  </a:cubicBezTo>
                  <a:cubicBezTo>
                    <a:pt x="179" y="131"/>
                    <a:pt x="178" y="131"/>
                    <a:pt x="176" y="131"/>
                  </a:cubicBezTo>
                  <a:cubicBezTo>
                    <a:pt x="174" y="131"/>
                    <a:pt x="174" y="131"/>
                    <a:pt x="173" y="130"/>
                  </a:cubicBezTo>
                  <a:cubicBezTo>
                    <a:pt x="173" y="129"/>
                    <a:pt x="166" y="129"/>
                    <a:pt x="166" y="130"/>
                  </a:cubicBezTo>
                  <a:cubicBezTo>
                    <a:pt x="166" y="130"/>
                    <a:pt x="169" y="130"/>
                    <a:pt x="169" y="131"/>
                  </a:cubicBezTo>
                  <a:cubicBezTo>
                    <a:pt x="169" y="136"/>
                    <a:pt x="165" y="139"/>
                    <a:pt x="168" y="144"/>
                  </a:cubicBezTo>
                  <a:cubicBezTo>
                    <a:pt x="168" y="146"/>
                    <a:pt x="167" y="147"/>
                    <a:pt x="170" y="148"/>
                  </a:cubicBezTo>
                  <a:cubicBezTo>
                    <a:pt x="171" y="149"/>
                    <a:pt x="173" y="149"/>
                    <a:pt x="174" y="149"/>
                  </a:cubicBezTo>
                  <a:cubicBezTo>
                    <a:pt x="176" y="150"/>
                    <a:pt x="176" y="152"/>
                    <a:pt x="175" y="154"/>
                  </a:cubicBezTo>
                  <a:cubicBezTo>
                    <a:pt x="174" y="155"/>
                    <a:pt x="173" y="155"/>
                    <a:pt x="171" y="155"/>
                  </a:cubicBezTo>
                  <a:cubicBezTo>
                    <a:pt x="170" y="155"/>
                    <a:pt x="164" y="157"/>
                    <a:pt x="164" y="157"/>
                  </a:cubicBezTo>
                  <a:cubicBezTo>
                    <a:pt x="163" y="158"/>
                    <a:pt x="166" y="158"/>
                    <a:pt x="166" y="160"/>
                  </a:cubicBezTo>
                  <a:cubicBezTo>
                    <a:pt x="166" y="161"/>
                    <a:pt x="166" y="162"/>
                    <a:pt x="164" y="163"/>
                  </a:cubicBezTo>
                  <a:cubicBezTo>
                    <a:pt x="163" y="165"/>
                    <a:pt x="162" y="164"/>
                    <a:pt x="161" y="165"/>
                  </a:cubicBezTo>
                  <a:cubicBezTo>
                    <a:pt x="159" y="165"/>
                    <a:pt x="156" y="165"/>
                    <a:pt x="156" y="166"/>
                  </a:cubicBezTo>
                  <a:cubicBezTo>
                    <a:pt x="156" y="167"/>
                    <a:pt x="156" y="168"/>
                    <a:pt x="156" y="168"/>
                  </a:cubicBezTo>
                  <a:cubicBezTo>
                    <a:pt x="155" y="169"/>
                    <a:pt x="155" y="169"/>
                    <a:pt x="155" y="170"/>
                  </a:cubicBezTo>
                  <a:cubicBezTo>
                    <a:pt x="156" y="171"/>
                    <a:pt x="158" y="171"/>
                    <a:pt x="160" y="172"/>
                  </a:cubicBezTo>
                  <a:cubicBezTo>
                    <a:pt x="162" y="173"/>
                    <a:pt x="161" y="174"/>
                    <a:pt x="161" y="175"/>
                  </a:cubicBezTo>
                  <a:cubicBezTo>
                    <a:pt x="161" y="176"/>
                    <a:pt x="159" y="176"/>
                    <a:pt x="158" y="177"/>
                  </a:cubicBezTo>
                  <a:cubicBezTo>
                    <a:pt x="157" y="178"/>
                    <a:pt x="157" y="178"/>
                    <a:pt x="155" y="178"/>
                  </a:cubicBezTo>
                  <a:cubicBezTo>
                    <a:pt x="154" y="178"/>
                    <a:pt x="152" y="178"/>
                    <a:pt x="152" y="179"/>
                  </a:cubicBezTo>
                  <a:cubicBezTo>
                    <a:pt x="151" y="180"/>
                    <a:pt x="151" y="181"/>
                    <a:pt x="150" y="182"/>
                  </a:cubicBezTo>
                  <a:cubicBezTo>
                    <a:pt x="149" y="182"/>
                    <a:pt x="147" y="182"/>
                    <a:pt x="146" y="183"/>
                  </a:cubicBezTo>
                  <a:cubicBezTo>
                    <a:pt x="146" y="183"/>
                    <a:pt x="146" y="183"/>
                    <a:pt x="146" y="183"/>
                  </a:cubicBezTo>
                  <a:cubicBezTo>
                    <a:pt x="138" y="178"/>
                    <a:pt x="138" y="178"/>
                    <a:pt x="138" y="178"/>
                  </a:cubicBezTo>
                  <a:cubicBezTo>
                    <a:pt x="137" y="177"/>
                    <a:pt x="136" y="176"/>
                    <a:pt x="135" y="175"/>
                  </a:cubicBezTo>
                  <a:cubicBezTo>
                    <a:pt x="134" y="175"/>
                    <a:pt x="133" y="176"/>
                    <a:pt x="132" y="175"/>
                  </a:cubicBezTo>
                  <a:cubicBezTo>
                    <a:pt x="131" y="172"/>
                    <a:pt x="129" y="176"/>
                    <a:pt x="127" y="175"/>
                  </a:cubicBezTo>
                  <a:cubicBezTo>
                    <a:pt x="126" y="175"/>
                    <a:pt x="125" y="174"/>
                    <a:pt x="125" y="177"/>
                  </a:cubicBezTo>
                  <a:cubicBezTo>
                    <a:pt x="124" y="179"/>
                    <a:pt x="123" y="179"/>
                    <a:pt x="120" y="179"/>
                  </a:cubicBezTo>
                  <a:cubicBezTo>
                    <a:pt x="118" y="179"/>
                    <a:pt x="114" y="183"/>
                    <a:pt x="112" y="179"/>
                  </a:cubicBezTo>
                  <a:cubicBezTo>
                    <a:pt x="111" y="176"/>
                    <a:pt x="107" y="174"/>
                    <a:pt x="104" y="172"/>
                  </a:cubicBezTo>
                  <a:cubicBezTo>
                    <a:pt x="102" y="169"/>
                    <a:pt x="101" y="172"/>
                    <a:pt x="99" y="173"/>
                  </a:cubicBezTo>
                  <a:cubicBezTo>
                    <a:pt x="97" y="175"/>
                    <a:pt x="93" y="175"/>
                    <a:pt x="96" y="171"/>
                  </a:cubicBezTo>
                  <a:cubicBezTo>
                    <a:pt x="98" y="168"/>
                    <a:pt x="92" y="168"/>
                    <a:pt x="90" y="168"/>
                  </a:cubicBezTo>
                  <a:cubicBezTo>
                    <a:pt x="87" y="168"/>
                    <a:pt x="83" y="172"/>
                    <a:pt x="79" y="171"/>
                  </a:cubicBezTo>
                  <a:cubicBezTo>
                    <a:pt x="78" y="169"/>
                    <a:pt x="78" y="172"/>
                    <a:pt x="77" y="173"/>
                  </a:cubicBezTo>
                  <a:cubicBezTo>
                    <a:pt x="75" y="175"/>
                    <a:pt x="74" y="176"/>
                    <a:pt x="71" y="177"/>
                  </a:cubicBezTo>
                  <a:cubicBezTo>
                    <a:pt x="70" y="177"/>
                    <a:pt x="70" y="179"/>
                    <a:pt x="70" y="180"/>
                  </a:cubicBezTo>
                  <a:cubicBezTo>
                    <a:pt x="71" y="183"/>
                    <a:pt x="69" y="187"/>
                    <a:pt x="68" y="189"/>
                  </a:cubicBezTo>
                  <a:cubicBezTo>
                    <a:pt x="66" y="191"/>
                    <a:pt x="61" y="190"/>
                    <a:pt x="60" y="189"/>
                  </a:cubicBezTo>
                  <a:cubicBezTo>
                    <a:pt x="57" y="188"/>
                    <a:pt x="56" y="190"/>
                    <a:pt x="55" y="193"/>
                  </a:cubicBezTo>
                  <a:cubicBezTo>
                    <a:pt x="54" y="194"/>
                    <a:pt x="54" y="195"/>
                    <a:pt x="52" y="194"/>
                  </a:cubicBezTo>
                  <a:cubicBezTo>
                    <a:pt x="52" y="194"/>
                    <a:pt x="52" y="194"/>
                    <a:pt x="52" y="194"/>
                  </a:cubicBezTo>
                  <a:cubicBezTo>
                    <a:pt x="49" y="192"/>
                    <a:pt x="49" y="192"/>
                    <a:pt x="49" y="192"/>
                  </a:cubicBezTo>
                  <a:cubicBezTo>
                    <a:pt x="48" y="191"/>
                    <a:pt x="43" y="191"/>
                    <a:pt x="42" y="189"/>
                  </a:cubicBezTo>
                  <a:cubicBezTo>
                    <a:pt x="40" y="186"/>
                    <a:pt x="37" y="188"/>
                    <a:pt x="34" y="188"/>
                  </a:cubicBezTo>
                  <a:cubicBezTo>
                    <a:pt x="27" y="188"/>
                    <a:pt x="32" y="179"/>
                    <a:pt x="36" y="178"/>
                  </a:cubicBezTo>
                  <a:cubicBezTo>
                    <a:pt x="39" y="177"/>
                    <a:pt x="42" y="176"/>
                    <a:pt x="42" y="172"/>
                  </a:cubicBezTo>
                  <a:cubicBezTo>
                    <a:pt x="41" y="170"/>
                    <a:pt x="40" y="170"/>
                    <a:pt x="38" y="169"/>
                  </a:cubicBezTo>
                  <a:cubicBezTo>
                    <a:pt x="34" y="169"/>
                    <a:pt x="35" y="169"/>
                    <a:pt x="33" y="165"/>
                  </a:cubicBezTo>
                  <a:cubicBezTo>
                    <a:pt x="32" y="163"/>
                    <a:pt x="31" y="163"/>
                    <a:pt x="32" y="160"/>
                  </a:cubicBezTo>
                  <a:cubicBezTo>
                    <a:pt x="33" y="156"/>
                    <a:pt x="23" y="152"/>
                    <a:pt x="26" y="149"/>
                  </a:cubicBezTo>
                  <a:cubicBezTo>
                    <a:pt x="28" y="147"/>
                    <a:pt x="29" y="144"/>
                    <a:pt x="27" y="142"/>
                  </a:cubicBezTo>
                  <a:cubicBezTo>
                    <a:pt x="25" y="140"/>
                    <a:pt x="27" y="140"/>
                    <a:pt x="27" y="138"/>
                  </a:cubicBezTo>
                  <a:cubicBezTo>
                    <a:pt x="27" y="137"/>
                    <a:pt x="27" y="136"/>
                    <a:pt x="27" y="136"/>
                  </a:cubicBezTo>
                  <a:cubicBezTo>
                    <a:pt x="28" y="135"/>
                    <a:pt x="28" y="136"/>
                    <a:pt x="29" y="136"/>
                  </a:cubicBezTo>
                  <a:cubicBezTo>
                    <a:pt x="30" y="134"/>
                    <a:pt x="30" y="131"/>
                    <a:pt x="30" y="129"/>
                  </a:cubicBezTo>
                  <a:cubicBezTo>
                    <a:pt x="30" y="124"/>
                    <a:pt x="36" y="129"/>
                    <a:pt x="37" y="125"/>
                  </a:cubicBezTo>
                  <a:cubicBezTo>
                    <a:pt x="37" y="124"/>
                    <a:pt x="38" y="124"/>
                    <a:pt x="39" y="124"/>
                  </a:cubicBezTo>
                  <a:cubicBezTo>
                    <a:pt x="42" y="123"/>
                    <a:pt x="39" y="115"/>
                    <a:pt x="38" y="113"/>
                  </a:cubicBezTo>
                  <a:cubicBezTo>
                    <a:pt x="37" y="110"/>
                    <a:pt x="33" y="110"/>
                    <a:pt x="33" y="107"/>
                  </a:cubicBezTo>
                  <a:cubicBezTo>
                    <a:pt x="32" y="106"/>
                    <a:pt x="32" y="104"/>
                    <a:pt x="31" y="104"/>
                  </a:cubicBezTo>
                  <a:cubicBezTo>
                    <a:pt x="30" y="102"/>
                    <a:pt x="28" y="100"/>
                    <a:pt x="26" y="99"/>
                  </a:cubicBezTo>
                  <a:cubicBezTo>
                    <a:pt x="21" y="96"/>
                    <a:pt x="32" y="95"/>
                    <a:pt x="33" y="92"/>
                  </a:cubicBezTo>
                  <a:cubicBezTo>
                    <a:pt x="34" y="88"/>
                    <a:pt x="37" y="87"/>
                    <a:pt x="33" y="86"/>
                  </a:cubicBezTo>
                  <a:cubicBezTo>
                    <a:pt x="31" y="85"/>
                    <a:pt x="31" y="84"/>
                    <a:pt x="30" y="83"/>
                  </a:cubicBezTo>
                  <a:cubicBezTo>
                    <a:pt x="29" y="82"/>
                    <a:pt x="28" y="82"/>
                    <a:pt x="27" y="81"/>
                  </a:cubicBezTo>
                  <a:cubicBezTo>
                    <a:pt x="25" y="79"/>
                    <a:pt x="22" y="79"/>
                    <a:pt x="19" y="78"/>
                  </a:cubicBezTo>
                  <a:cubicBezTo>
                    <a:pt x="17" y="78"/>
                    <a:pt x="15" y="78"/>
                    <a:pt x="13" y="78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4" y="74"/>
                    <a:pt x="16" y="74"/>
                    <a:pt x="16" y="73"/>
                  </a:cubicBezTo>
                  <a:cubicBezTo>
                    <a:pt x="16" y="72"/>
                    <a:pt x="15" y="71"/>
                    <a:pt x="15" y="70"/>
                  </a:cubicBezTo>
                  <a:cubicBezTo>
                    <a:pt x="15" y="68"/>
                    <a:pt x="16" y="67"/>
                    <a:pt x="16" y="66"/>
                  </a:cubicBezTo>
                  <a:cubicBezTo>
                    <a:pt x="16" y="64"/>
                    <a:pt x="13" y="64"/>
                    <a:pt x="12" y="63"/>
                  </a:cubicBezTo>
                  <a:cubicBezTo>
                    <a:pt x="11" y="62"/>
                    <a:pt x="11" y="61"/>
                    <a:pt x="10" y="61"/>
                  </a:cubicBezTo>
                  <a:cubicBezTo>
                    <a:pt x="9" y="61"/>
                    <a:pt x="8" y="62"/>
                    <a:pt x="7" y="62"/>
                  </a:cubicBezTo>
                  <a:cubicBezTo>
                    <a:pt x="5" y="63"/>
                    <a:pt x="4" y="62"/>
                    <a:pt x="3" y="62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1" y="56"/>
                    <a:pt x="1" y="56"/>
                    <a:pt x="1" y="56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51"/>
            <p:cNvSpPr>
              <a:spLocks/>
            </p:cNvSpPr>
            <p:nvPr/>
          </p:nvSpPr>
          <p:spPr bwMode="auto">
            <a:xfrm>
              <a:off x="10315578" y="2289178"/>
              <a:ext cx="1233488" cy="839788"/>
            </a:xfrm>
            <a:custGeom>
              <a:avLst/>
              <a:gdLst>
                <a:gd name="T0" fmla="*/ 20 w 328"/>
                <a:gd name="T1" fmla="*/ 121 h 223"/>
                <a:gd name="T2" fmla="*/ 33 w 328"/>
                <a:gd name="T3" fmla="*/ 132 h 223"/>
                <a:gd name="T4" fmla="*/ 49 w 328"/>
                <a:gd name="T5" fmla="*/ 131 h 223"/>
                <a:gd name="T6" fmla="*/ 55 w 328"/>
                <a:gd name="T7" fmla="*/ 133 h 223"/>
                <a:gd name="T8" fmla="*/ 67 w 328"/>
                <a:gd name="T9" fmla="*/ 145 h 223"/>
                <a:gd name="T10" fmla="*/ 76 w 328"/>
                <a:gd name="T11" fmla="*/ 165 h 223"/>
                <a:gd name="T12" fmla="*/ 87 w 328"/>
                <a:gd name="T13" fmla="*/ 163 h 223"/>
                <a:gd name="T14" fmla="*/ 92 w 328"/>
                <a:gd name="T15" fmla="*/ 154 h 223"/>
                <a:gd name="T16" fmla="*/ 103 w 328"/>
                <a:gd name="T17" fmla="*/ 166 h 223"/>
                <a:gd name="T18" fmla="*/ 116 w 328"/>
                <a:gd name="T19" fmla="*/ 172 h 223"/>
                <a:gd name="T20" fmla="*/ 131 w 328"/>
                <a:gd name="T21" fmla="*/ 185 h 223"/>
                <a:gd name="T22" fmla="*/ 152 w 328"/>
                <a:gd name="T23" fmla="*/ 207 h 223"/>
                <a:gd name="T24" fmla="*/ 172 w 328"/>
                <a:gd name="T25" fmla="*/ 196 h 223"/>
                <a:gd name="T26" fmla="*/ 189 w 328"/>
                <a:gd name="T27" fmla="*/ 205 h 223"/>
                <a:gd name="T28" fmla="*/ 202 w 328"/>
                <a:gd name="T29" fmla="*/ 223 h 223"/>
                <a:gd name="T30" fmla="*/ 206 w 328"/>
                <a:gd name="T31" fmla="*/ 209 h 223"/>
                <a:gd name="T32" fmla="*/ 238 w 328"/>
                <a:gd name="T33" fmla="*/ 197 h 223"/>
                <a:gd name="T34" fmla="*/ 262 w 328"/>
                <a:gd name="T35" fmla="*/ 191 h 223"/>
                <a:gd name="T36" fmla="*/ 282 w 328"/>
                <a:gd name="T37" fmla="*/ 201 h 223"/>
                <a:gd name="T38" fmla="*/ 294 w 328"/>
                <a:gd name="T39" fmla="*/ 205 h 223"/>
                <a:gd name="T40" fmla="*/ 312 w 328"/>
                <a:gd name="T41" fmla="*/ 186 h 223"/>
                <a:gd name="T42" fmla="*/ 323 w 328"/>
                <a:gd name="T43" fmla="*/ 167 h 223"/>
                <a:gd name="T44" fmla="*/ 320 w 328"/>
                <a:gd name="T45" fmla="*/ 128 h 223"/>
                <a:gd name="T46" fmla="*/ 318 w 328"/>
                <a:gd name="T47" fmla="*/ 107 h 223"/>
                <a:gd name="T48" fmla="*/ 321 w 328"/>
                <a:gd name="T49" fmla="*/ 87 h 223"/>
                <a:gd name="T50" fmla="*/ 286 w 328"/>
                <a:gd name="T51" fmla="*/ 88 h 223"/>
                <a:gd name="T52" fmla="*/ 207 w 328"/>
                <a:gd name="T53" fmla="*/ 65 h 223"/>
                <a:gd name="T54" fmla="*/ 183 w 328"/>
                <a:gd name="T55" fmla="*/ 46 h 223"/>
                <a:gd name="T56" fmla="*/ 173 w 328"/>
                <a:gd name="T57" fmla="*/ 6 h 223"/>
                <a:gd name="T58" fmla="*/ 155 w 328"/>
                <a:gd name="T59" fmla="*/ 10 h 223"/>
                <a:gd name="T60" fmla="*/ 116 w 328"/>
                <a:gd name="T61" fmla="*/ 7 h 223"/>
                <a:gd name="T62" fmla="*/ 106 w 328"/>
                <a:gd name="T63" fmla="*/ 20 h 223"/>
                <a:gd name="T64" fmla="*/ 98 w 328"/>
                <a:gd name="T65" fmla="*/ 26 h 223"/>
                <a:gd name="T66" fmla="*/ 97 w 328"/>
                <a:gd name="T67" fmla="*/ 37 h 223"/>
                <a:gd name="T68" fmla="*/ 79 w 328"/>
                <a:gd name="T69" fmla="*/ 34 h 223"/>
                <a:gd name="T70" fmla="*/ 75 w 328"/>
                <a:gd name="T71" fmla="*/ 51 h 223"/>
                <a:gd name="T72" fmla="*/ 57 w 328"/>
                <a:gd name="T73" fmla="*/ 46 h 223"/>
                <a:gd name="T74" fmla="*/ 48 w 328"/>
                <a:gd name="T75" fmla="*/ 50 h 223"/>
                <a:gd name="T76" fmla="*/ 20 w 328"/>
                <a:gd name="T77" fmla="*/ 68 h 223"/>
                <a:gd name="T78" fmla="*/ 12 w 328"/>
                <a:gd name="T79" fmla="*/ 77 h 223"/>
                <a:gd name="T80" fmla="*/ 7 w 328"/>
                <a:gd name="T81" fmla="*/ 85 h 223"/>
                <a:gd name="T82" fmla="*/ 3 w 328"/>
                <a:gd name="T83" fmla="*/ 91 h 223"/>
                <a:gd name="T84" fmla="*/ 8 w 328"/>
                <a:gd name="T85" fmla="*/ 107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8" h="223">
                  <a:moveTo>
                    <a:pt x="3" y="111"/>
                  </a:moveTo>
                  <a:cubicBezTo>
                    <a:pt x="5" y="120"/>
                    <a:pt x="13" y="116"/>
                    <a:pt x="18" y="117"/>
                  </a:cubicBezTo>
                  <a:cubicBezTo>
                    <a:pt x="19" y="119"/>
                    <a:pt x="18" y="119"/>
                    <a:pt x="20" y="121"/>
                  </a:cubicBezTo>
                  <a:cubicBezTo>
                    <a:pt x="21" y="122"/>
                    <a:pt x="22" y="124"/>
                    <a:pt x="23" y="125"/>
                  </a:cubicBezTo>
                  <a:cubicBezTo>
                    <a:pt x="25" y="128"/>
                    <a:pt x="23" y="133"/>
                    <a:pt x="25" y="134"/>
                  </a:cubicBezTo>
                  <a:cubicBezTo>
                    <a:pt x="27" y="135"/>
                    <a:pt x="31" y="133"/>
                    <a:pt x="33" y="132"/>
                  </a:cubicBezTo>
                  <a:cubicBezTo>
                    <a:pt x="46" y="129"/>
                    <a:pt x="46" y="129"/>
                    <a:pt x="46" y="129"/>
                  </a:cubicBezTo>
                  <a:cubicBezTo>
                    <a:pt x="47" y="129"/>
                    <a:pt x="48" y="129"/>
                    <a:pt x="49" y="129"/>
                  </a:cubicBezTo>
                  <a:cubicBezTo>
                    <a:pt x="49" y="129"/>
                    <a:pt x="48" y="130"/>
                    <a:pt x="49" y="131"/>
                  </a:cubicBezTo>
                  <a:cubicBezTo>
                    <a:pt x="50" y="132"/>
                    <a:pt x="52" y="130"/>
                    <a:pt x="53" y="130"/>
                  </a:cubicBezTo>
                  <a:cubicBezTo>
                    <a:pt x="55" y="129"/>
                    <a:pt x="56" y="129"/>
                    <a:pt x="56" y="131"/>
                  </a:cubicBezTo>
                  <a:cubicBezTo>
                    <a:pt x="55" y="133"/>
                    <a:pt x="55" y="133"/>
                    <a:pt x="55" y="133"/>
                  </a:cubicBezTo>
                  <a:cubicBezTo>
                    <a:pt x="55" y="133"/>
                    <a:pt x="55" y="133"/>
                    <a:pt x="55" y="133"/>
                  </a:cubicBezTo>
                  <a:cubicBezTo>
                    <a:pt x="55" y="135"/>
                    <a:pt x="60" y="139"/>
                    <a:pt x="62" y="140"/>
                  </a:cubicBezTo>
                  <a:cubicBezTo>
                    <a:pt x="66" y="142"/>
                    <a:pt x="65" y="142"/>
                    <a:pt x="67" y="145"/>
                  </a:cubicBezTo>
                  <a:cubicBezTo>
                    <a:pt x="67" y="147"/>
                    <a:pt x="69" y="149"/>
                    <a:pt x="69" y="150"/>
                  </a:cubicBezTo>
                  <a:cubicBezTo>
                    <a:pt x="69" y="154"/>
                    <a:pt x="68" y="156"/>
                    <a:pt x="68" y="159"/>
                  </a:cubicBezTo>
                  <a:cubicBezTo>
                    <a:pt x="68" y="162"/>
                    <a:pt x="74" y="165"/>
                    <a:pt x="76" y="165"/>
                  </a:cubicBezTo>
                  <a:cubicBezTo>
                    <a:pt x="78" y="165"/>
                    <a:pt x="79" y="166"/>
                    <a:pt x="80" y="166"/>
                  </a:cubicBezTo>
                  <a:cubicBezTo>
                    <a:pt x="81" y="166"/>
                    <a:pt x="82" y="165"/>
                    <a:pt x="82" y="164"/>
                  </a:cubicBezTo>
                  <a:cubicBezTo>
                    <a:pt x="84" y="164"/>
                    <a:pt x="86" y="164"/>
                    <a:pt x="87" y="163"/>
                  </a:cubicBezTo>
                  <a:cubicBezTo>
                    <a:pt x="88" y="162"/>
                    <a:pt x="90" y="160"/>
                    <a:pt x="90" y="159"/>
                  </a:cubicBezTo>
                  <a:cubicBezTo>
                    <a:pt x="91" y="158"/>
                    <a:pt x="91" y="156"/>
                    <a:pt x="91" y="156"/>
                  </a:cubicBezTo>
                  <a:cubicBezTo>
                    <a:pt x="91" y="155"/>
                    <a:pt x="92" y="155"/>
                    <a:pt x="92" y="154"/>
                  </a:cubicBezTo>
                  <a:cubicBezTo>
                    <a:pt x="92" y="149"/>
                    <a:pt x="99" y="156"/>
                    <a:pt x="100" y="157"/>
                  </a:cubicBezTo>
                  <a:cubicBezTo>
                    <a:pt x="101" y="159"/>
                    <a:pt x="103" y="161"/>
                    <a:pt x="103" y="162"/>
                  </a:cubicBezTo>
                  <a:cubicBezTo>
                    <a:pt x="103" y="164"/>
                    <a:pt x="101" y="164"/>
                    <a:pt x="103" y="166"/>
                  </a:cubicBezTo>
                  <a:cubicBezTo>
                    <a:pt x="104" y="168"/>
                    <a:pt x="106" y="170"/>
                    <a:pt x="108" y="171"/>
                  </a:cubicBezTo>
                  <a:cubicBezTo>
                    <a:pt x="110" y="171"/>
                    <a:pt x="112" y="171"/>
                    <a:pt x="114" y="170"/>
                  </a:cubicBezTo>
                  <a:cubicBezTo>
                    <a:pt x="116" y="170"/>
                    <a:pt x="115" y="170"/>
                    <a:pt x="116" y="172"/>
                  </a:cubicBezTo>
                  <a:cubicBezTo>
                    <a:pt x="117" y="172"/>
                    <a:pt x="122" y="171"/>
                    <a:pt x="122" y="173"/>
                  </a:cubicBezTo>
                  <a:cubicBezTo>
                    <a:pt x="122" y="175"/>
                    <a:pt x="123" y="178"/>
                    <a:pt x="124" y="179"/>
                  </a:cubicBezTo>
                  <a:cubicBezTo>
                    <a:pt x="126" y="180"/>
                    <a:pt x="130" y="185"/>
                    <a:pt x="131" y="185"/>
                  </a:cubicBezTo>
                  <a:cubicBezTo>
                    <a:pt x="137" y="187"/>
                    <a:pt x="136" y="193"/>
                    <a:pt x="144" y="194"/>
                  </a:cubicBezTo>
                  <a:cubicBezTo>
                    <a:pt x="146" y="194"/>
                    <a:pt x="146" y="197"/>
                    <a:pt x="146" y="198"/>
                  </a:cubicBezTo>
                  <a:cubicBezTo>
                    <a:pt x="147" y="201"/>
                    <a:pt x="150" y="205"/>
                    <a:pt x="152" y="207"/>
                  </a:cubicBezTo>
                  <a:cubicBezTo>
                    <a:pt x="153" y="208"/>
                    <a:pt x="154" y="208"/>
                    <a:pt x="155" y="209"/>
                  </a:cubicBezTo>
                  <a:cubicBezTo>
                    <a:pt x="159" y="212"/>
                    <a:pt x="163" y="206"/>
                    <a:pt x="166" y="203"/>
                  </a:cubicBezTo>
                  <a:cubicBezTo>
                    <a:pt x="168" y="201"/>
                    <a:pt x="170" y="197"/>
                    <a:pt x="172" y="196"/>
                  </a:cubicBezTo>
                  <a:cubicBezTo>
                    <a:pt x="173" y="196"/>
                    <a:pt x="179" y="199"/>
                    <a:pt x="180" y="199"/>
                  </a:cubicBezTo>
                  <a:cubicBezTo>
                    <a:pt x="181" y="200"/>
                    <a:pt x="183" y="199"/>
                    <a:pt x="184" y="200"/>
                  </a:cubicBezTo>
                  <a:cubicBezTo>
                    <a:pt x="186" y="201"/>
                    <a:pt x="187" y="204"/>
                    <a:pt x="189" y="205"/>
                  </a:cubicBezTo>
                  <a:cubicBezTo>
                    <a:pt x="190" y="206"/>
                    <a:pt x="190" y="209"/>
                    <a:pt x="190" y="210"/>
                  </a:cubicBezTo>
                  <a:cubicBezTo>
                    <a:pt x="190" y="213"/>
                    <a:pt x="193" y="214"/>
                    <a:pt x="194" y="217"/>
                  </a:cubicBezTo>
                  <a:cubicBezTo>
                    <a:pt x="196" y="220"/>
                    <a:pt x="198" y="222"/>
                    <a:pt x="202" y="223"/>
                  </a:cubicBezTo>
                  <a:cubicBezTo>
                    <a:pt x="202" y="223"/>
                    <a:pt x="202" y="223"/>
                    <a:pt x="202" y="223"/>
                  </a:cubicBezTo>
                  <a:cubicBezTo>
                    <a:pt x="202" y="222"/>
                    <a:pt x="202" y="221"/>
                    <a:pt x="202" y="220"/>
                  </a:cubicBezTo>
                  <a:cubicBezTo>
                    <a:pt x="203" y="216"/>
                    <a:pt x="204" y="213"/>
                    <a:pt x="206" y="209"/>
                  </a:cubicBezTo>
                  <a:cubicBezTo>
                    <a:pt x="209" y="203"/>
                    <a:pt x="213" y="203"/>
                    <a:pt x="217" y="198"/>
                  </a:cubicBezTo>
                  <a:cubicBezTo>
                    <a:pt x="222" y="194"/>
                    <a:pt x="223" y="195"/>
                    <a:pt x="228" y="197"/>
                  </a:cubicBezTo>
                  <a:cubicBezTo>
                    <a:pt x="229" y="199"/>
                    <a:pt x="236" y="197"/>
                    <a:pt x="238" y="197"/>
                  </a:cubicBezTo>
                  <a:cubicBezTo>
                    <a:pt x="240" y="196"/>
                    <a:pt x="240" y="195"/>
                    <a:pt x="242" y="195"/>
                  </a:cubicBezTo>
                  <a:cubicBezTo>
                    <a:pt x="244" y="195"/>
                    <a:pt x="244" y="196"/>
                    <a:pt x="246" y="194"/>
                  </a:cubicBezTo>
                  <a:cubicBezTo>
                    <a:pt x="249" y="193"/>
                    <a:pt x="258" y="190"/>
                    <a:pt x="262" y="191"/>
                  </a:cubicBezTo>
                  <a:cubicBezTo>
                    <a:pt x="264" y="191"/>
                    <a:pt x="268" y="194"/>
                    <a:pt x="270" y="194"/>
                  </a:cubicBezTo>
                  <a:cubicBezTo>
                    <a:pt x="273" y="194"/>
                    <a:pt x="275" y="194"/>
                    <a:pt x="277" y="196"/>
                  </a:cubicBezTo>
                  <a:cubicBezTo>
                    <a:pt x="278" y="197"/>
                    <a:pt x="280" y="200"/>
                    <a:pt x="282" y="201"/>
                  </a:cubicBezTo>
                  <a:cubicBezTo>
                    <a:pt x="285" y="202"/>
                    <a:pt x="288" y="202"/>
                    <a:pt x="290" y="202"/>
                  </a:cubicBezTo>
                  <a:cubicBezTo>
                    <a:pt x="292" y="203"/>
                    <a:pt x="293" y="205"/>
                    <a:pt x="294" y="205"/>
                  </a:cubicBezTo>
                  <a:cubicBezTo>
                    <a:pt x="294" y="205"/>
                    <a:pt x="294" y="205"/>
                    <a:pt x="294" y="205"/>
                  </a:cubicBezTo>
                  <a:cubicBezTo>
                    <a:pt x="294" y="206"/>
                    <a:pt x="294" y="209"/>
                    <a:pt x="295" y="209"/>
                  </a:cubicBezTo>
                  <a:cubicBezTo>
                    <a:pt x="298" y="201"/>
                    <a:pt x="299" y="197"/>
                    <a:pt x="306" y="191"/>
                  </a:cubicBezTo>
                  <a:cubicBezTo>
                    <a:pt x="308" y="189"/>
                    <a:pt x="310" y="188"/>
                    <a:pt x="312" y="186"/>
                  </a:cubicBezTo>
                  <a:cubicBezTo>
                    <a:pt x="314" y="185"/>
                    <a:pt x="315" y="183"/>
                    <a:pt x="316" y="181"/>
                  </a:cubicBezTo>
                  <a:cubicBezTo>
                    <a:pt x="317" y="178"/>
                    <a:pt x="318" y="176"/>
                    <a:pt x="320" y="173"/>
                  </a:cubicBezTo>
                  <a:cubicBezTo>
                    <a:pt x="322" y="171"/>
                    <a:pt x="323" y="168"/>
                    <a:pt x="323" y="167"/>
                  </a:cubicBezTo>
                  <a:cubicBezTo>
                    <a:pt x="324" y="161"/>
                    <a:pt x="328" y="156"/>
                    <a:pt x="327" y="151"/>
                  </a:cubicBezTo>
                  <a:cubicBezTo>
                    <a:pt x="327" y="146"/>
                    <a:pt x="322" y="143"/>
                    <a:pt x="320" y="138"/>
                  </a:cubicBezTo>
                  <a:cubicBezTo>
                    <a:pt x="319" y="134"/>
                    <a:pt x="318" y="131"/>
                    <a:pt x="320" y="128"/>
                  </a:cubicBezTo>
                  <a:cubicBezTo>
                    <a:pt x="320" y="126"/>
                    <a:pt x="320" y="123"/>
                    <a:pt x="320" y="122"/>
                  </a:cubicBezTo>
                  <a:cubicBezTo>
                    <a:pt x="321" y="120"/>
                    <a:pt x="322" y="120"/>
                    <a:pt x="320" y="118"/>
                  </a:cubicBezTo>
                  <a:cubicBezTo>
                    <a:pt x="317" y="116"/>
                    <a:pt x="319" y="110"/>
                    <a:pt x="318" y="107"/>
                  </a:cubicBezTo>
                  <a:cubicBezTo>
                    <a:pt x="317" y="104"/>
                    <a:pt x="318" y="103"/>
                    <a:pt x="320" y="101"/>
                  </a:cubicBezTo>
                  <a:cubicBezTo>
                    <a:pt x="322" y="99"/>
                    <a:pt x="320" y="96"/>
                    <a:pt x="320" y="93"/>
                  </a:cubicBezTo>
                  <a:cubicBezTo>
                    <a:pt x="320" y="92"/>
                    <a:pt x="321" y="89"/>
                    <a:pt x="321" y="87"/>
                  </a:cubicBezTo>
                  <a:cubicBezTo>
                    <a:pt x="321" y="87"/>
                    <a:pt x="321" y="87"/>
                    <a:pt x="321" y="87"/>
                  </a:cubicBezTo>
                  <a:cubicBezTo>
                    <a:pt x="308" y="88"/>
                    <a:pt x="308" y="88"/>
                    <a:pt x="308" y="88"/>
                  </a:cubicBezTo>
                  <a:cubicBezTo>
                    <a:pt x="302" y="89"/>
                    <a:pt x="293" y="90"/>
                    <a:pt x="286" y="88"/>
                  </a:cubicBezTo>
                  <a:cubicBezTo>
                    <a:pt x="279" y="87"/>
                    <a:pt x="273" y="84"/>
                    <a:pt x="266" y="83"/>
                  </a:cubicBezTo>
                  <a:cubicBezTo>
                    <a:pt x="250" y="82"/>
                    <a:pt x="250" y="82"/>
                    <a:pt x="250" y="82"/>
                  </a:cubicBezTo>
                  <a:cubicBezTo>
                    <a:pt x="233" y="82"/>
                    <a:pt x="222" y="71"/>
                    <a:pt x="207" y="65"/>
                  </a:cubicBezTo>
                  <a:cubicBezTo>
                    <a:pt x="203" y="63"/>
                    <a:pt x="195" y="59"/>
                    <a:pt x="191" y="56"/>
                  </a:cubicBezTo>
                  <a:cubicBezTo>
                    <a:pt x="189" y="55"/>
                    <a:pt x="185" y="54"/>
                    <a:pt x="184" y="52"/>
                  </a:cubicBezTo>
                  <a:cubicBezTo>
                    <a:pt x="184" y="51"/>
                    <a:pt x="184" y="48"/>
                    <a:pt x="183" y="46"/>
                  </a:cubicBezTo>
                  <a:cubicBezTo>
                    <a:pt x="182" y="40"/>
                    <a:pt x="181" y="34"/>
                    <a:pt x="179" y="29"/>
                  </a:cubicBezTo>
                  <a:cubicBezTo>
                    <a:pt x="178" y="26"/>
                    <a:pt x="175" y="22"/>
                    <a:pt x="176" y="19"/>
                  </a:cubicBezTo>
                  <a:cubicBezTo>
                    <a:pt x="175" y="15"/>
                    <a:pt x="175" y="9"/>
                    <a:pt x="173" y="6"/>
                  </a:cubicBezTo>
                  <a:cubicBezTo>
                    <a:pt x="172" y="5"/>
                    <a:pt x="168" y="0"/>
                    <a:pt x="166" y="1"/>
                  </a:cubicBezTo>
                  <a:cubicBezTo>
                    <a:pt x="161" y="6"/>
                    <a:pt x="161" y="6"/>
                    <a:pt x="161" y="6"/>
                  </a:cubicBezTo>
                  <a:cubicBezTo>
                    <a:pt x="159" y="7"/>
                    <a:pt x="157" y="10"/>
                    <a:pt x="155" y="10"/>
                  </a:cubicBezTo>
                  <a:cubicBezTo>
                    <a:pt x="146" y="18"/>
                    <a:pt x="139" y="14"/>
                    <a:pt x="129" y="17"/>
                  </a:cubicBezTo>
                  <a:cubicBezTo>
                    <a:pt x="119" y="20"/>
                    <a:pt x="119" y="15"/>
                    <a:pt x="116" y="7"/>
                  </a:cubicBezTo>
                  <a:cubicBezTo>
                    <a:pt x="116" y="7"/>
                    <a:pt x="116" y="7"/>
                    <a:pt x="116" y="7"/>
                  </a:cubicBezTo>
                  <a:cubicBezTo>
                    <a:pt x="114" y="8"/>
                    <a:pt x="109" y="9"/>
                    <a:pt x="107" y="10"/>
                  </a:cubicBezTo>
                  <a:cubicBezTo>
                    <a:pt x="105" y="12"/>
                    <a:pt x="103" y="12"/>
                    <a:pt x="104" y="16"/>
                  </a:cubicBezTo>
                  <a:cubicBezTo>
                    <a:pt x="104" y="17"/>
                    <a:pt x="106" y="19"/>
                    <a:pt x="106" y="20"/>
                  </a:cubicBezTo>
                  <a:cubicBezTo>
                    <a:pt x="106" y="20"/>
                    <a:pt x="104" y="21"/>
                    <a:pt x="104" y="22"/>
                  </a:cubicBezTo>
                  <a:cubicBezTo>
                    <a:pt x="103" y="24"/>
                    <a:pt x="103" y="25"/>
                    <a:pt x="102" y="26"/>
                  </a:cubicBezTo>
                  <a:cubicBezTo>
                    <a:pt x="100" y="29"/>
                    <a:pt x="98" y="25"/>
                    <a:pt x="98" y="26"/>
                  </a:cubicBezTo>
                  <a:cubicBezTo>
                    <a:pt x="97" y="27"/>
                    <a:pt x="98" y="29"/>
                    <a:pt x="99" y="30"/>
                  </a:cubicBezTo>
                  <a:cubicBezTo>
                    <a:pt x="100" y="31"/>
                    <a:pt x="101" y="31"/>
                    <a:pt x="101" y="32"/>
                  </a:cubicBezTo>
                  <a:cubicBezTo>
                    <a:pt x="100" y="34"/>
                    <a:pt x="98" y="35"/>
                    <a:pt x="97" y="37"/>
                  </a:cubicBezTo>
                  <a:cubicBezTo>
                    <a:pt x="96" y="38"/>
                    <a:pt x="91" y="38"/>
                    <a:pt x="90" y="37"/>
                  </a:cubicBezTo>
                  <a:cubicBezTo>
                    <a:pt x="87" y="33"/>
                    <a:pt x="89" y="31"/>
                    <a:pt x="82" y="31"/>
                  </a:cubicBezTo>
                  <a:cubicBezTo>
                    <a:pt x="78" y="31"/>
                    <a:pt x="82" y="32"/>
                    <a:pt x="79" y="34"/>
                  </a:cubicBezTo>
                  <a:cubicBezTo>
                    <a:pt x="79" y="35"/>
                    <a:pt x="77" y="35"/>
                    <a:pt x="77" y="36"/>
                  </a:cubicBezTo>
                  <a:cubicBezTo>
                    <a:pt x="77" y="38"/>
                    <a:pt x="79" y="40"/>
                    <a:pt x="79" y="42"/>
                  </a:cubicBezTo>
                  <a:cubicBezTo>
                    <a:pt x="79" y="46"/>
                    <a:pt x="74" y="46"/>
                    <a:pt x="75" y="51"/>
                  </a:cubicBezTo>
                  <a:cubicBezTo>
                    <a:pt x="77" y="54"/>
                    <a:pt x="70" y="57"/>
                    <a:pt x="67" y="55"/>
                  </a:cubicBezTo>
                  <a:cubicBezTo>
                    <a:pt x="64" y="53"/>
                    <a:pt x="63" y="49"/>
                    <a:pt x="61" y="48"/>
                  </a:cubicBezTo>
                  <a:cubicBezTo>
                    <a:pt x="58" y="47"/>
                    <a:pt x="61" y="44"/>
                    <a:pt x="57" y="46"/>
                  </a:cubicBezTo>
                  <a:cubicBezTo>
                    <a:pt x="57" y="46"/>
                    <a:pt x="57" y="48"/>
                    <a:pt x="57" y="48"/>
                  </a:cubicBezTo>
                  <a:cubicBezTo>
                    <a:pt x="57" y="51"/>
                    <a:pt x="54" y="50"/>
                    <a:pt x="53" y="51"/>
                  </a:cubicBezTo>
                  <a:cubicBezTo>
                    <a:pt x="51" y="53"/>
                    <a:pt x="50" y="51"/>
                    <a:pt x="48" y="50"/>
                  </a:cubicBezTo>
                  <a:cubicBezTo>
                    <a:pt x="46" y="49"/>
                    <a:pt x="44" y="59"/>
                    <a:pt x="42" y="61"/>
                  </a:cubicBezTo>
                  <a:cubicBezTo>
                    <a:pt x="39" y="63"/>
                    <a:pt x="35" y="63"/>
                    <a:pt x="32" y="64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15" y="73"/>
                    <a:pt x="16" y="75"/>
                    <a:pt x="15" y="75"/>
                  </a:cubicBezTo>
                  <a:cubicBezTo>
                    <a:pt x="13" y="75"/>
                    <a:pt x="12" y="75"/>
                    <a:pt x="12" y="77"/>
                  </a:cubicBezTo>
                  <a:cubicBezTo>
                    <a:pt x="11" y="77"/>
                    <a:pt x="11" y="79"/>
                    <a:pt x="10" y="80"/>
                  </a:cubicBezTo>
                  <a:cubicBezTo>
                    <a:pt x="9" y="80"/>
                    <a:pt x="8" y="79"/>
                    <a:pt x="8" y="81"/>
                  </a:cubicBezTo>
                  <a:cubicBezTo>
                    <a:pt x="8" y="82"/>
                    <a:pt x="8" y="85"/>
                    <a:pt x="7" y="85"/>
                  </a:cubicBezTo>
                  <a:cubicBezTo>
                    <a:pt x="6" y="85"/>
                    <a:pt x="6" y="83"/>
                    <a:pt x="6" y="83"/>
                  </a:cubicBezTo>
                  <a:cubicBezTo>
                    <a:pt x="5" y="84"/>
                    <a:pt x="4" y="85"/>
                    <a:pt x="4" y="87"/>
                  </a:cubicBezTo>
                  <a:cubicBezTo>
                    <a:pt x="3" y="88"/>
                    <a:pt x="3" y="89"/>
                    <a:pt x="3" y="91"/>
                  </a:cubicBezTo>
                  <a:cubicBezTo>
                    <a:pt x="2" y="92"/>
                    <a:pt x="4" y="96"/>
                    <a:pt x="1" y="98"/>
                  </a:cubicBezTo>
                  <a:cubicBezTo>
                    <a:pt x="0" y="98"/>
                    <a:pt x="3" y="101"/>
                    <a:pt x="4" y="101"/>
                  </a:cubicBezTo>
                  <a:cubicBezTo>
                    <a:pt x="6" y="103"/>
                    <a:pt x="7" y="105"/>
                    <a:pt x="8" y="107"/>
                  </a:cubicBezTo>
                  <a:cubicBezTo>
                    <a:pt x="10" y="112"/>
                    <a:pt x="7" y="112"/>
                    <a:pt x="3" y="111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52"/>
            <p:cNvSpPr>
              <a:spLocks/>
            </p:cNvSpPr>
            <p:nvPr/>
          </p:nvSpPr>
          <p:spPr bwMode="auto">
            <a:xfrm>
              <a:off x="10315578" y="2289178"/>
              <a:ext cx="1233488" cy="839788"/>
            </a:xfrm>
            <a:custGeom>
              <a:avLst/>
              <a:gdLst>
                <a:gd name="T0" fmla="*/ 20 w 328"/>
                <a:gd name="T1" fmla="*/ 121 h 223"/>
                <a:gd name="T2" fmla="*/ 33 w 328"/>
                <a:gd name="T3" fmla="*/ 132 h 223"/>
                <a:gd name="T4" fmla="*/ 49 w 328"/>
                <a:gd name="T5" fmla="*/ 131 h 223"/>
                <a:gd name="T6" fmla="*/ 55 w 328"/>
                <a:gd name="T7" fmla="*/ 133 h 223"/>
                <a:gd name="T8" fmla="*/ 67 w 328"/>
                <a:gd name="T9" fmla="*/ 145 h 223"/>
                <a:gd name="T10" fmla="*/ 76 w 328"/>
                <a:gd name="T11" fmla="*/ 165 h 223"/>
                <a:gd name="T12" fmla="*/ 87 w 328"/>
                <a:gd name="T13" fmla="*/ 163 h 223"/>
                <a:gd name="T14" fmla="*/ 92 w 328"/>
                <a:gd name="T15" fmla="*/ 154 h 223"/>
                <a:gd name="T16" fmla="*/ 103 w 328"/>
                <a:gd name="T17" fmla="*/ 166 h 223"/>
                <a:gd name="T18" fmla="*/ 116 w 328"/>
                <a:gd name="T19" fmla="*/ 172 h 223"/>
                <a:gd name="T20" fmla="*/ 131 w 328"/>
                <a:gd name="T21" fmla="*/ 185 h 223"/>
                <a:gd name="T22" fmla="*/ 152 w 328"/>
                <a:gd name="T23" fmla="*/ 207 h 223"/>
                <a:gd name="T24" fmla="*/ 172 w 328"/>
                <a:gd name="T25" fmla="*/ 196 h 223"/>
                <a:gd name="T26" fmla="*/ 189 w 328"/>
                <a:gd name="T27" fmla="*/ 205 h 223"/>
                <a:gd name="T28" fmla="*/ 202 w 328"/>
                <a:gd name="T29" fmla="*/ 223 h 223"/>
                <a:gd name="T30" fmla="*/ 206 w 328"/>
                <a:gd name="T31" fmla="*/ 209 h 223"/>
                <a:gd name="T32" fmla="*/ 238 w 328"/>
                <a:gd name="T33" fmla="*/ 197 h 223"/>
                <a:gd name="T34" fmla="*/ 262 w 328"/>
                <a:gd name="T35" fmla="*/ 191 h 223"/>
                <a:gd name="T36" fmla="*/ 282 w 328"/>
                <a:gd name="T37" fmla="*/ 201 h 223"/>
                <a:gd name="T38" fmla="*/ 294 w 328"/>
                <a:gd name="T39" fmla="*/ 205 h 223"/>
                <a:gd name="T40" fmla="*/ 312 w 328"/>
                <a:gd name="T41" fmla="*/ 186 h 223"/>
                <a:gd name="T42" fmla="*/ 323 w 328"/>
                <a:gd name="T43" fmla="*/ 167 h 223"/>
                <a:gd name="T44" fmla="*/ 320 w 328"/>
                <a:gd name="T45" fmla="*/ 128 h 223"/>
                <a:gd name="T46" fmla="*/ 318 w 328"/>
                <a:gd name="T47" fmla="*/ 107 h 223"/>
                <a:gd name="T48" fmla="*/ 321 w 328"/>
                <a:gd name="T49" fmla="*/ 87 h 223"/>
                <a:gd name="T50" fmla="*/ 286 w 328"/>
                <a:gd name="T51" fmla="*/ 88 h 223"/>
                <a:gd name="T52" fmla="*/ 207 w 328"/>
                <a:gd name="T53" fmla="*/ 65 h 223"/>
                <a:gd name="T54" fmla="*/ 183 w 328"/>
                <a:gd name="T55" fmla="*/ 46 h 223"/>
                <a:gd name="T56" fmla="*/ 173 w 328"/>
                <a:gd name="T57" fmla="*/ 6 h 223"/>
                <a:gd name="T58" fmla="*/ 155 w 328"/>
                <a:gd name="T59" fmla="*/ 10 h 223"/>
                <a:gd name="T60" fmla="*/ 116 w 328"/>
                <a:gd name="T61" fmla="*/ 7 h 223"/>
                <a:gd name="T62" fmla="*/ 106 w 328"/>
                <a:gd name="T63" fmla="*/ 20 h 223"/>
                <a:gd name="T64" fmla="*/ 98 w 328"/>
                <a:gd name="T65" fmla="*/ 26 h 223"/>
                <a:gd name="T66" fmla="*/ 97 w 328"/>
                <a:gd name="T67" fmla="*/ 37 h 223"/>
                <a:gd name="T68" fmla="*/ 79 w 328"/>
                <a:gd name="T69" fmla="*/ 34 h 223"/>
                <a:gd name="T70" fmla="*/ 75 w 328"/>
                <a:gd name="T71" fmla="*/ 51 h 223"/>
                <a:gd name="T72" fmla="*/ 57 w 328"/>
                <a:gd name="T73" fmla="*/ 46 h 223"/>
                <a:gd name="T74" fmla="*/ 48 w 328"/>
                <a:gd name="T75" fmla="*/ 50 h 223"/>
                <a:gd name="T76" fmla="*/ 20 w 328"/>
                <a:gd name="T77" fmla="*/ 68 h 223"/>
                <a:gd name="T78" fmla="*/ 12 w 328"/>
                <a:gd name="T79" fmla="*/ 77 h 223"/>
                <a:gd name="T80" fmla="*/ 7 w 328"/>
                <a:gd name="T81" fmla="*/ 85 h 223"/>
                <a:gd name="T82" fmla="*/ 3 w 328"/>
                <a:gd name="T83" fmla="*/ 91 h 223"/>
                <a:gd name="T84" fmla="*/ 8 w 328"/>
                <a:gd name="T85" fmla="*/ 107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8" h="223">
                  <a:moveTo>
                    <a:pt x="3" y="111"/>
                  </a:moveTo>
                  <a:cubicBezTo>
                    <a:pt x="5" y="120"/>
                    <a:pt x="13" y="116"/>
                    <a:pt x="18" y="117"/>
                  </a:cubicBezTo>
                  <a:cubicBezTo>
                    <a:pt x="19" y="119"/>
                    <a:pt x="18" y="119"/>
                    <a:pt x="20" y="121"/>
                  </a:cubicBezTo>
                  <a:cubicBezTo>
                    <a:pt x="21" y="122"/>
                    <a:pt x="22" y="124"/>
                    <a:pt x="23" y="125"/>
                  </a:cubicBezTo>
                  <a:cubicBezTo>
                    <a:pt x="25" y="128"/>
                    <a:pt x="23" y="133"/>
                    <a:pt x="25" y="134"/>
                  </a:cubicBezTo>
                  <a:cubicBezTo>
                    <a:pt x="27" y="135"/>
                    <a:pt x="31" y="133"/>
                    <a:pt x="33" y="132"/>
                  </a:cubicBezTo>
                  <a:cubicBezTo>
                    <a:pt x="46" y="129"/>
                    <a:pt x="46" y="129"/>
                    <a:pt x="46" y="129"/>
                  </a:cubicBezTo>
                  <a:cubicBezTo>
                    <a:pt x="47" y="129"/>
                    <a:pt x="48" y="129"/>
                    <a:pt x="49" y="129"/>
                  </a:cubicBezTo>
                  <a:cubicBezTo>
                    <a:pt x="49" y="129"/>
                    <a:pt x="48" y="130"/>
                    <a:pt x="49" y="131"/>
                  </a:cubicBezTo>
                  <a:cubicBezTo>
                    <a:pt x="50" y="132"/>
                    <a:pt x="52" y="130"/>
                    <a:pt x="53" y="130"/>
                  </a:cubicBezTo>
                  <a:cubicBezTo>
                    <a:pt x="55" y="129"/>
                    <a:pt x="56" y="129"/>
                    <a:pt x="56" y="131"/>
                  </a:cubicBezTo>
                  <a:cubicBezTo>
                    <a:pt x="55" y="133"/>
                    <a:pt x="55" y="133"/>
                    <a:pt x="55" y="133"/>
                  </a:cubicBezTo>
                  <a:cubicBezTo>
                    <a:pt x="55" y="133"/>
                    <a:pt x="55" y="133"/>
                    <a:pt x="55" y="133"/>
                  </a:cubicBezTo>
                  <a:cubicBezTo>
                    <a:pt x="55" y="135"/>
                    <a:pt x="60" y="139"/>
                    <a:pt x="62" y="140"/>
                  </a:cubicBezTo>
                  <a:cubicBezTo>
                    <a:pt x="66" y="142"/>
                    <a:pt x="65" y="142"/>
                    <a:pt x="67" y="145"/>
                  </a:cubicBezTo>
                  <a:cubicBezTo>
                    <a:pt x="67" y="147"/>
                    <a:pt x="69" y="149"/>
                    <a:pt x="69" y="150"/>
                  </a:cubicBezTo>
                  <a:cubicBezTo>
                    <a:pt x="69" y="154"/>
                    <a:pt x="68" y="156"/>
                    <a:pt x="68" y="159"/>
                  </a:cubicBezTo>
                  <a:cubicBezTo>
                    <a:pt x="68" y="162"/>
                    <a:pt x="74" y="165"/>
                    <a:pt x="76" y="165"/>
                  </a:cubicBezTo>
                  <a:cubicBezTo>
                    <a:pt x="78" y="165"/>
                    <a:pt x="79" y="166"/>
                    <a:pt x="80" y="166"/>
                  </a:cubicBezTo>
                  <a:cubicBezTo>
                    <a:pt x="81" y="166"/>
                    <a:pt x="82" y="165"/>
                    <a:pt x="82" y="164"/>
                  </a:cubicBezTo>
                  <a:cubicBezTo>
                    <a:pt x="84" y="164"/>
                    <a:pt x="86" y="164"/>
                    <a:pt x="87" y="163"/>
                  </a:cubicBezTo>
                  <a:cubicBezTo>
                    <a:pt x="88" y="162"/>
                    <a:pt x="90" y="160"/>
                    <a:pt x="90" y="159"/>
                  </a:cubicBezTo>
                  <a:cubicBezTo>
                    <a:pt x="91" y="158"/>
                    <a:pt x="91" y="156"/>
                    <a:pt x="91" y="156"/>
                  </a:cubicBezTo>
                  <a:cubicBezTo>
                    <a:pt x="91" y="155"/>
                    <a:pt x="92" y="155"/>
                    <a:pt x="92" y="154"/>
                  </a:cubicBezTo>
                  <a:cubicBezTo>
                    <a:pt x="92" y="149"/>
                    <a:pt x="99" y="156"/>
                    <a:pt x="100" y="157"/>
                  </a:cubicBezTo>
                  <a:cubicBezTo>
                    <a:pt x="101" y="159"/>
                    <a:pt x="103" y="161"/>
                    <a:pt x="103" y="162"/>
                  </a:cubicBezTo>
                  <a:cubicBezTo>
                    <a:pt x="103" y="164"/>
                    <a:pt x="101" y="164"/>
                    <a:pt x="103" y="166"/>
                  </a:cubicBezTo>
                  <a:cubicBezTo>
                    <a:pt x="104" y="168"/>
                    <a:pt x="106" y="170"/>
                    <a:pt x="108" y="171"/>
                  </a:cubicBezTo>
                  <a:cubicBezTo>
                    <a:pt x="110" y="171"/>
                    <a:pt x="112" y="171"/>
                    <a:pt x="114" y="170"/>
                  </a:cubicBezTo>
                  <a:cubicBezTo>
                    <a:pt x="116" y="170"/>
                    <a:pt x="115" y="170"/>
                    <a:pt x="116" y="172"/>
                  </a:cubicBezTo>
                  <a:cubicBezTo>
                    <a:pt x="117" y="172"/>
                    <a:pt x="122" y="171"/>
                    <a:pt x="122" y="173"/>
                  </a:cubicBezTo>
                  <a:cubicBezTo>
                    <a:pt x="122" y="175"/>
                    <a:pt x="123" y="178"/>
                    <a:pt x="124" y="179"/>
                  </a:cubicBezTo>
                  <a:cubicBezTo>
                    <a:pt x="126" y="180"/>
                    <a:pt x="130" y="185"/>
                    <a:pt x="131" y="185"/>
                  </a:cubicBezTo>
                  <a:cubicBezTo>
                    <a:pt x="137" y="187"/>
                    <a:pt x="136" y="193"/>
                    <a:pt x="144" y="194"/>
                  </a:cubicBezTo>
                  <a:cubicBezTo>
                    <a:pt x="146" y="194"/>
                    <a:pt x="146" y="197"/>
                    <a:pt x="146" y="198"/>
                  </a:cubicBezTo>
                  <a:cubicBezTo>
                    <a:pt x="147" y="201"/>
                    <a:pt x="150" y="205"/>
                    <a:pt x="152" y="207"/>
                  </a:cubicBezTo>
                  <a:cubicBezTo>
                    <a:pt x="153" y="208"/>
                    <a:pt x="154" y="208"/>
                    <a:pt x="155" y="209"/>
                  </a:cubicBezTo>
                  <a:cubicBezTo>
                    <a:pt x="159" y="212"/>
                    <a:pt x="163" y="206"/>
                    <a:pt x="166" y="203"/>
                  </a:cubicBezTo>
                  <a:cubicBezTo>
                    <a:pt x="168" y="201"/>
                    <a:pt x="170" y="197"/>
                    <a:pt x="172" y="196"/>
                  </a:cubicBezTo>
                  <a:cubicBezTo>
                    <a:pt x="173" y="196"/>
                    <a:pt x="179" y="199"/>
                    <a:pt x="180" y="199"/>
                  </a:cubicBezTo>
                  <a:cubicBezTo>
                    <a:pt x="181" y="200"/>
                    <a:pt x="183" y="199"/>
                    <a:pt x="184" y="200"/>
                  </a:cubicBezTo>
                  <a:cubicBezTo>
                    <a:pt x="186" y="201"/>
                    <a:pt x="187" y="204"/>
                    <a:pt x="189" y="205"/>
                  </a:cubicBezTo>
                  <a:cubicBezTo>
                    <a:pt x="190" y="206"/>
                    <a:pt x="190" y="209"/>
                    <a:pt x="190" y="210"/>
                  </a:cubicBezTo>
                  <a:cubicBezTo>
                    <a:pt x="190" y="213"/>
                    <a:pt x="193" y="214"/>
                    <a:pt x="194" y="217"/>
                  </a:cubicBezTo>
                  <a:cubicBezTo>
                    <a:pt x="196" y="220"/>
                    <a:pt x="198" y="222"/>
                    <a:pt x="202" y="223"/>
                  </a:cubicBezTo>
                  <a:cubicBezTo>
                    <a:pt x="202" y="223"/>
                    <a:pt x="202" y="223"/>
                    <a:pt x="202" y="223"/>
                  </a:cubicBezTo>
                  <a:cubicBezTo>
                    <a:pt x="202" y="222"/>
                    <a:pt x="202" y="221"/>
                    <a:pt x="202" y="220"/>
                  </a:cubicBezTo>
                  <a:cubicBezTo>
                    <a:pt x="203" y="216"/>
                    <a:pt x="204" y="213"/>
                    <a:pt x="206" y="209"/>
                  </a:cubicBezTo>
                  <a:cubicBezTo>
                    <a:pt x="209" y="203"/>
                    <a:pt x="213" y="203"/>
                    <a:pt x="217" y="198"/>
                  </a:cubicBezTo>
                  <a:cubicBezTo>
                    <a:pt x="222" y="194"/>
                    <a:pt x="223" y="195"/>
                    <a:pt x="228" y="197"/>
                  </a:cubicBezTo>
                  <a:cubicBezTo>
                    <a:pt x="229" y="199"/>
                    <a:pt x="236" y="197"/>
                    <a:pt x="238" y="197"/>
                  </a:cubicBezTo>
                  <a:cubicBezTo>
                    <a:pt x="240" y="196"/>
                    <a:pt x="240" y="195"/>
                    <a:pt x="242" y="195"/>
                  </a:cubicBezTo>
                  <a:cubicBezTo>
                    <a:pt x="244" y="195"/>
                    <a:pt x="244" y="196"/>
                    <a:pt x="246" y="194"/>
                  </a:cubicBezTo>
                  <a:cubicBezTo>
                    <a:pt x="249" y="193"/>
                    <a:pt x="258" y="190"/>
                    <a:pt x="262" y="191"/>
                  </a:cubicBezTo>
                  <a:cubicBezTo>
                    <a:pt x="264" y="191"/>
                    <a:pt x="268" y="194"/>
                    <a:pt x="270" y="194"/>
                  </a:cubicBezTo>
                  <a:cubicBezTo>
                    <a:pt x="273" y="194"/>
                    <a:pt x="275" y="194"/>
                    <a:pt x="277" y="196"/>
                  </a:cubicBezTo>
                  <a:cubicBezTo>
                    <a:pt x="278" y="197"/>
                    <a:pt x="280" y="200"/>
                    <a:pt x="282" y="201"/>
                  </a:cubicBezTo>
                  <a:cubicBezTo>
                    <a:pt x="285" y="202"/>
                    <a:pt x="288" y="202"/>
                    <a:pt x="290" y="202"/>
                  </a:cubicBezTo>
                  <a:cubicBezTo>
                    <a:pt x="292" y="203"/>
                    <a:pt x="293" y="205"/>
                    <a:pt x="294" y="205"/>
                  </a:cubicBezTo>
                  <a:cubicBezTo>
                    <a:pt x="294" y="205"/>
                    <a:pt x="294" y="205"/>
                    <a:pt x="294" y="205"/>
                  </a:cubicBezTo>
                  <a:cubicBezTo>
                    <a:pt x="294" y="206"/>
                    <a:pt x="294" y="209"/>
                    <a:pt x="295" y="209"/>
                  </a:cubicBezTo>
                  <a:cubicBezTo>
                    <a:pt x="298" y="201"/>
                    <a:pt x="299" y="197"/>
                    <a:pt x="306" y="191"/>
                  </a:cubicBezTo>
                  <a:cubicBezTo>
                    <a:pt x="308" y="189"/>
                    <a:pt x="310" y="188"/>
                    <a:pt x="312" y="186"/>
                  </a:cubicBezTo>
                  <a:cubicBezTo>
                    <a:pt x="314" y="185"/>
                    <a:pt x="315" y="183"/>
                    <a:pt x="316" y="181"/>
                  </a:cubicBezTo>
                  <a:cubicBezTo>
                    <a:pt x="317" y="178"/>
                    <a:pt x="318" y="176"/>
                    <a:pt x="320" y="173"/>
                  </a:cubicBezTo>
                  <a:cubicBezTo>
                    <a:pt x="322" y="171"/>
                    <a:pt x="323" y="168"/>
                    <a:pt x="323" y="167"/>
                  </a:cubicBezTo>
                  <a:cubicBezTo>
                    <a:pt x="324" y="161"/>
                    <a:pt x="328" y="156"/>
                    <a:pt x="327" y="151"/>
                  </a:cubicBezTo>
                  <a:cubicBezTo>
                    <a:pt x="327" y="146"/>
                    <a:pt x="322" y="143"/>
                    <a:pt x="320" y="138"/>
                  </a:cubicBezTo>
                  <a:cubicBezTo>
                    <a:pt x="319" y="134"/>
                    <a:pt x="318" y="131"/>
                    <a:pt x="320" y="128"/>
                  </a:cubicBezTo>
                  <a:cubicBezTo>
                    <a:pt x="320" y="126"/>
                    <a:pt x="320" y="123"/>
                    <a:pt x="320" y="122"/>
                  </a:cubicBezTo>
                  <a:cubicBezTo>
                    <a:pt x="321" y="120"/>
                    <a:pt x="322" y="120"/>
                    <a:pt x="320" y="118"/>
                  </a:cubicBezTo>
                  <a:cubicBezTo>
                    <a:pt x="317" y="116"/>
                    <a:pt x="319" y="110"/>
                    <a:pt x="318" y="107"/>
                  </a:cubicBezTo>
                  <a:cubicBezTo>
                    <a:pt x="317" y="104"/>
                    <a:pt x="318" y="103"/>
                    <a:pt x="320" y="101"/>
                  </a:cubicBezTo>
                  <a:cubicBezTo>
                    <a:pt x="322" y="99"/>
                    <a:pt x="320" y="96"/>
                    <a:pt x="320" y="93"/>
                  </a:cubicBezTo>
                  <a:cubicBezTo>
                    <a:pt x="320" y="92"/>
                    <a:pt x="321" y="89"/>
                    <a:pt x="321" y="87"/>
                  </a:cubicBezTo>
                  <a:cubicBezTo>
                    <a:pt x="321" y="87"/>
                    <a:pt x="321" y="87"/>
                    <a:pt x="321" y="87"/>
                  </a:cubicBezTo>
                  <a:cubicBezTo>
                    <a:pt x="308" y="88"/>
                    <a:pt x="308" y="88"/>
                    <a:pt x="308" y="88"/>
                  </a:cubicBezTo>
                  <a:cubicBezTo>
                    <a:pt x="302" y="89"/>
                    <a:pt x="293" y="90"/>
                    <a:pt x="286" y="88"/>
                  </a:cubicBezTo>
                  <a:cubicBezTo>
                    <a:pt x="279" y="87"/>
                    <a:pt x="273" y="84"/>
                    <a:pt x="266" y="83"/>
                  </a:cubicBezTo>
                  <a:cubicBezTo>
                    <a:pt x="250" y="82"/>
                    <a:pt x="250" y="82"/>
                    <a:pt x="250" y="82"/>
                  </a:cubicBezTo>
                  <a:cubicBezTo>
                    <a:pt x="233" y="82"/>
                    <a:pt x="222" y="71"/>
                    <a:pt x="207" y="65"/>
                  </a:cubicBezTo>
                  <a:cubicBezTo>
                    <a:pt x="203" y="63"/>
                    <a:pt x="195" y="59"/>
                    <a:pt x="191" y="56"/>
                  </a:cubicBezTo>
                  <a:cubicBezTo>
                    <a:pt x="189" y="55"/>
                    <a:pt x="185" y="54"/>
                    <a:pt x="184" y="52"/>
                  </a:cubicBezTo>
                  <a:cubicBezTo>
                    <a:pt x="184" y="51"/>
                    <a:pt x="184" y="48"/>
                    <a:pt x="183" y="46"/>
                  </a:cubicBezTo>
                  <a:cubicBezTo>
                    <a:pt x="182" y="40"/>
                    <a:pt x="181" y="34"/>
                    <a:pt x="179" y="29"/>
                  </a:cubicBezTo>
                  <a:cubicBezTo>
                    <a:pt x="178" y="26"/>
                    <a:pt x="175" y="22"/>
                    <a:pt x="176" y="19"/>
                  </a:cubicBezTo>
                  <a:cubicBezTo>
                    <a:pt x="175" y="15"/>
                    <a:pt x="175" y="9"/>
                    <a:pt x="173" y="6"/>
                  </a:cubicBezTo>
                  <a:cubicBezTo>
                    <a:pt x="172" y="5"/>
                    <a:pt x="168" y="0"/>
                    <a:pt x="166" y="1"/>
                  </a:cubicBezTo>
                  <a:cubicBezTo>
                    <a:pt x="161" y="6"/>
                    <a:pt x="161" y="6"/>
                    <a:pt x="161" y="6"/>
                  </a:cubicBezTo>
                  <a:cubicBezTo>
                    <a:pt x="159" y="7"/>
                    <a:pt x="157" y="10"/>
                    <a:pt x="155" y="10"/>
                  </a:cubicBezTo>
                  <a:cubicBezTo>
                    <a:pt x="146" y="18"/>
                    <a:pt x="139" y="14"/>
                    <a:pt x="129" y="17"/>
                  </a:cubicBezTo>
                  <a:cubicBezTo>
                    <a:pt x="119" y="20"/>
                    <a:pt x="119" y="15"/>
                    <a:pt x="116" y="7"/>
                  </a:cubicBezTo>
                  <a:cubicBezTo>
                    <a:pt x="116" y="7"/>
                    <a:pt x="116" y="7"/>
                    <a:pt x="116" y="7"/>
                  </a:cubicBezTo>
                  <a:cubicBezTo>
                    <a:pt x="114" y="8"/>
                    <a:pt x="109" y="9"/>
                    <a:pt x="107" y="10"/>
                  </a:cubicBezTo>
                  <a:cubicBezTo>
                    <a:pt x="105" y="12"/>
                    <a:pt x="103" y="12"/>
                    <a:pt x="104" y="16"/>
                  </a:cubicBezTo>
                  <a:cubicBezTo>
                    <a:pt x="104" y="17"/>
                    <a:pt x="106" y="19"/>
                    <a:pt x="106" y="20"/>
                  </a:cubicBezTo>
                  <a:cubicBezTo>
                    <a:pt x="106" y="20"/>
                    <a:pt x="104" y="21"/>
                    <a:pt x="104" y="22"/>
                  </a:cubicBezTo>
                  <a:cubicBezTo>
                    <a:pt x="103" y="24"/>
                    <a:pt x="103" y="25"/>
                    <a:pt x="102" y="26"/>
                  </a:cubicBezTo>
                  <a:cubicBezTo>
                    <a:pt x="100" y="29"/>
                    <a:pt x="98" y="25"/>
                    <a:pt x="98" y="26"/>
                  </a:cubicBezTo>
                  <a:cubicBezTo>
                    <a:pt x="97" y="27"/>
                    <a:pt x="98" y="29"/>
                    <a:pt x="99" y="30"/>
                  </a:cubicBezTo>
                  <a:cubicBezTo>
                    <a:pt x="100" y="31"/>
                    <a:pt x="101" y="31"/>
                    <a:pt x="101" y="32"/>
                  </a:cubicBezTo>
                  <a:cubicBezTo>
                    <a:pt x="100" y="34"/>
                    <a:pt x="98" y="35"/>
                    <a:pt x="97" y="37"/>
                  </a:cubicBezTo>
                  <a:cubicBezTo>
                    <a:pt x="96" y="38"/>
                    <a:pt x="91" y="38"/>
                    <a:pt x="90" y="37"/>
                  </a:cubicBezTo>
                  <a:cubicBezTo>
                    <a:pt x="87" y="33"/>
                    <a:pt x="89" y="31"/>
                    <a:pt x="82" y="31"/>
                  </a:cubicBezTo>
                  <a:cubicBezTo>
                    <a:pt x="78" y="31"/>
                    <a:pt x="82" y="32"/>
                    <a:pt x="79" y="34"/>
                  </a:cubicBezTo>
                  <a:cubicBezTo>
                    <a:pt x="79" y="35"/>
                    <a:pt x="77" y="35"/>
                    <a:pt x="77" y="36"/>
                  </a:cubicBezTo>
                  <a:cubicBezTo>
                    <a:pt x="77" y="38"/>
                    <a:pt x="79" y="40"/>
                    <a:pt x="79" y="42"/>
                  </a:cubicBezTo>
                  <a:cubicBezTo>
                    <a:pt x="79" y="46"/>
                    <a:pt x="74" y="46"/>
                    <a:pt x="75" y="51"/>
                  </a:cubicBezTo>
                  <a:cubicBezTo>
                    <a:pt x="77" y="54"/>
                    <a:pt x="70" y="57"/>
                    <a:pt x="67" y="55"/>
                  </a:cubicBezTo>
                  <a:cubicBezTo>
                    <a:pt x="64" y="53"/>
                    <a:pt x="63" y="49"/>
                    <a:pt x="61" y="48"/>
                  </a:cubicBezTo>
                  <a:cubicBezTo>
                    <a:pt x="58" y="47"/>
                    <a:pt x="61" y="44"/>
                    <a:pt x="57" y="46"/>
                  </a:cubicBezTo>
                  <a:cubicBezTo>
                    <a:pt x="57" y="46"/>
                    <a:pt x="57" y="48"/>
                    <a:pt x="57" y="48"/>
                  </a:cubicBezTo>
                  <a:cubicBezTo>
                    <a:pt x="57" y="51"/>
                    <a:pt x="54" y="50"/>
                    <a:pt x="53" y="51"/>
                  </a:cubicBezTo>
                  <a:cubicBezTo>
                    <a:pt x="51" y="53"/>
                    <a:pt x="50" y="51"/>
                    <a:pt x="48" y="50"/>
                  </a:cubicBezTo>
                  <a:cubicBezTo>
                    <a:pt x="46" y="49"/>
                    <a:pt x="44" y="59"/>
                    <a:pt x="42" y="61"/>
                  </a:cubicBezTo>
                  <a:cubicBezTo>
                    <a:pt x="39" y="63"/>
                    <a:pt x="35" y="63"/>
                    <a:pt x="32" y="64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15" y="73"/>
                    <a:pt x="16" y="75"/>
                    <a:pt x="15" y="75"/>
                  </a:cubicBezTo>
                  <a:cubicBezTo>
                    <a:pt x="13" y="75"/>
                    <a:pt x="12" y="75"/>
                    <a:pt x="12" y="77"/>
                  </a:cubicBezTo>
                  <a:cubicBezTo>
                    <a:pt x="11" y="77"/>
                    <a:pt x="11" y="79"/>
                    <a:pt x="10" y="80"/>
                  </a:cubicBezTo>
                  <a:cubicBezTo>
                    <a:pt x="9" y="80"/>
                    <a:pt x="8" y="79"/>
                    <a:pt x="8" y="81"/>
                  </a:cubicBezTo>
                  <a:cubicBezTo>
                    <a:pt x="8" y="82"/>
                    <a:pt x="8" y="85"/>
                    <a:pt x="7" y="85"/>
                  </a:cubicBezTo>
                  <a:cubicBezTo>
                    <a:pt x="6" y="85"/>
                    <a:pt x="6" y="83"/>
                    <a:pt x="6" y="83"/>
                  </a:cubicBezTo>
                  <a:cubicBezTo>
                    <a:pt x="5" y="84"/>
                    <a:pt x="4" y="85"/>
                    <a:pt x="4" y="87"/>
                  </a:cubicBezTo>
                  <a:cubicBezTo>
                    <a:pt x="3" y="88"/>
                    <a:pt x="3" y="89"/>
                    <a:pt x="3" y="91"/>
                  </a:cubicBezTo>
                  <a:cubicBezTo>
                    <a:pt x="2" y="92"/>
                    <a:pt x="4" y="96"/>
                    <a:pt x="1" y="98"/>
                  </a:cubicBezTo>
                  <a:cubicBezTo>
                    <a:pt x="0" y="98"/>
                    <a:pt x="3" y="101"/>
                    <a:pt x="4" y="101"/>
                  </a:cubicBezTo>
                  <a:cubicBezTo>
                    <a:pt x="6" y="103"/>
                    <a:pt x="7" y="105"/>
                    <a:pt x="8" y="107"/>
                  </a:cubicBezTo>
                  <a:cubicBezTo>
                    <a:pt x="10" y="112"/>
                    <a:pt x="7" y="112"/>
                    <a:pt x="3" y="111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3"/>
            <p:cNvSpPr>
              <a:spLocks/>
            </p:cNvSpPr>
            <p:nvPr/>
          </p:nvSpPr>
          <p:spPr bwMode="auto">
            <a:xfrm>
              <a:off x="10199691" y="2790829"/>
              <a:ext cx="874713" cy="928688"/>
            </a:xfrm>
            <a:custGeom>
              <a:avLst/>
              <a:gdLst>
                <a:gd name="T0" fmla="*/ 37 w 233"/>
                <a:gd name="T1" fmla="*/ 195 h 247"/>
                <a:gd name="T2" fmla="*/ 57 w 233"/>
                <a:gd name="T3" fmla="*/ 202 h 247"/>
                <a:gd name="T4" fmla="*/ 63 w 233"/>
                <a:gd name="T5" fmla="*/ 210 h 247"/>
                <a:gd name="T6" fmla="*/ 79 w 233"/>
                <a:gd name="T7" fmla="*/ 221 h 247"/>
                <a:gd name="T8" fmla="*/ 98 w 233"/>
                <a:gd name="T9" fmla="*/ 227 h 247"/>
                <a:gd name="T10" fmla="*/ 112 w 233"/>
                <a:gd name="T11" fmla="*/ 231 h 247"/>
                <a:gd name="T12" fmla="*/ 121 w 233"/>
                <a:gd name="T13" fmla="*/ 226 h 247"/>
                <a:gd name="T14" fmla="*/ 148 w 233"/>
                <a:gd name="T15" fmla="*/ 231 h 247"/>
                <a:gd name="T16" fmla="*/ 181 w 233"/>
                <a:gd name="T17" fmla="*/ 242 h 247"/>
                <a:gd name="T18" fmla="*/ 192 w 233"/>
                <a:gd name="T19" fmla="*/ 237 h 247"/>
                <a:gd name="T20" fmla="*/ 195 w 233"/>
                <a:gd name="T21" fmla="*/ 215 h 247"/>
                <a:gd name="T22" fmla="*/ 194 w 233"/>
                <a:gd name="T23" fmla="*/ 176 h 247"/>
                <a:gd name="T24" fmla="*/ 201 w 233"/>
                <a:gd name="T25" fmla="*/ 156 h 247"/>
                <a:gd name="T26" fmla="*/ 204 w 233"/>
                <a:gd name="T27" fmla="*/ 142 h 247"/>
                <a:gd name="T28" fmla="*/ 196 w 233"/>
                <a:gd name="T29" fmla="*/ 132 h 247"/>
                <a:gd name="T30" fmla="*/ 147 w 233"/>
                <a:gd name="T31" fmla="*/ 130 h 247"/>
                <a:gd name="T32" fmla="*/ 146 w 233"/>
                <a:gd name="T33" fmla="*/ 129 h 247"/>
                <a:gd name="T34" fmla="*/ 177 w 233"/>
                <a:gd name="T35" fmla="*/ 129 h 247"/>
                <a:gd name="T36" fmla="*/ 199 w 233"/>
                <a:gd name="T37" fmla="*/ 128 h 247"/>
                <a:gd name="T38" fmla="*/ 217 w 233"/>
                <a:gd name="T39" fmla="*/ 121 h 247"/>
                <a:gd name="T40" fmla="*/ 225 w 233"/>
                <a:gd name="T41" fmla="*/ 108 h 247"/>
                <a:gd name="T42" fmla="*/ 233 w 233"/>
                <a:gd name="T43" fmla="*/ 90 h 247"/>
                <a:gd name="T44" fmla="*/ 220 w 233"/>
                <a:gd name="T45" fmla="*/ 72 h 247"/>
                <a:gd name="T46" fmla="*/ 203 w 233"/>
                <a:gd name="T47" fmla="*/ 63 h 247"/>
                <a:gd name="T48" fmla="*/ 183 w 233"/>
                <a:gd name="T49" fmla="*/ 74 h 247"/>
                <a:gd name="T50" fmla="*/ 162 w 233"/>
                <a:gd name="T51" fmla="*/ 52 h 247"/>
                <a:gd name="T52" fmla="*/ 147 w 233"/>
                <a:gd name="T53" fmla="*/ 39 h 247"/>
                <a:gd name="T54" fmla="*/ 134 w 233"/>
                <a:gd name="T55" fmla="*/ 33 h 247"/>
                <a:gd name="T56" fmla="*/ 123 w 233"/>
                <a:gd name="T57" fmla="*/ 20 h 247"/>
                <a:gd name="T58" fmla="*/ 119 w 233"/>
                <a:gd name="T59" fmla="*/ 30 h 247"/>
                <a:gd name="T60" fmla="*/ 107 w 233"/>
                <a:gd name="T61" fmla="*/ 32 h 247"/>
                <a:gd name="T62" fmla="*/ 98 w 233"/>
                <a:gd name="T63" fmla="*/ 12 h 247"/>
                <a:gd name="T64" fmla="*/ 86 w 233"/>
                <a:gd name="T65" fmla="*/ 0 h 247"/>
                <a:gd name="T66" fmla="*/ 75 w 233"/>
                <a:gd name="T67" fmla="*/ 12 h 247"/>
                <a:gd name="T68" fmla="*/ 62 w 233"/>
                <a:gd name="T69" fmla="*/ 21 h 247"/>
                <a:gd name="T70" fmla="*/ 63 w 233"/>
                <a:gd name="T71" fmla="*/ 30 h 247"/>
                <a:gd name="T72" fmla="*/ 63 w 233"/>
                <a:gd name="T73" fmla="*/ 41 h 247"/>
                <a:gd name="T74" fmla="*/ 62 w 233"/>
                <a:gd name="T75" fmla="*/ 55 h 247"/>
                <a:gd name="T76" fmla="*/ 53 w 233"/>
                <a:gd name="T77" fmla="*/ 64 h 247"/>
                <a:gd name="T78" fmla="*/ 51 w 233"/>
                <a:gd name="T79" fmla="*/ 75 h 247"/>
                <a:gd name="T80" fmla="*/ 55 w 233"/>
                <a:gd name="T81" fmla="*/ 86 h 247"/>
                <a:gd name="T82" fmla="*/ 45 w 233"/>
                <a:gd name="T83" fmla="*/ 108 h 247"/>
                <a:gd name="T84" fmla="*/ 52 w 233"/>
                <a:gd name="T85" fmla="*/ 130 h 247"/>
                <a:gd name="T86" fmla="*/ 37 w 233"/>
                <a:gd name="T87" fmla="*/ 137 h 247"/>
                <a:gd name="T88" fmla="*/ 31 w 233"/>
                <a:gd name="T89" fmla="*/ 143 h 247"/>
                <a:gd name="T90" fmla="*/ 25 w 233"/>
                <a:gd name="T91" fmla="*/ 154 h 247"/>
                <a:gd name="T92" fmla="*/ 26 w 233"/>
                <a:gd name="T93" fmla="*/ 166 h 247"/>
                <a:gd name="T94" fmla="*/ 36 w 233"/>
                <a:gd name="T95" fmla="*/ 174 h 247"/>
                <a:gd name="T96" fmla="*/ 27 w 233"/>
                <a:gd name="T97" fmla="*/ 179 h 247"/>
                <a:gd name="T98" fmla="*/ 5 w 233"/>
                <a:gd name="T99" fmla="*/ 184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3" h="247">
                  <a:moveTo>
                    <a:pt x="7" y="206"/>
                  </a:moveTo>
                  <a:cubicBezTo>
                    <a:pt x="9" y="207"/>
                    <a:pt x="17" y="204"/>
                    <a:pt x="19" y="203"/>
                  </a:cubicBezTo>
                  <a:cubicBezTo>
                    <a:pt x="24" y="200"/>
                    <a:pt x="31" y="194"/>
                    <a:pt x="37" y="195"/>
                  </a:cubicBezTo>
                  <a:cubicBezTo>
                    <a:pt x="41" y="195"/>
                    <a:pt x="45" y="194"/>
                    <a:pt x="48" y="196"/>
                  </a:cubicBezTo>
                  <a:cubicBezTo>
                    <a:pt x="49" y="197"/>
                    <a:pt x="50" y="198"/>
                    <a:pt x="51" y="199"/>
                  </a:cubicBezTo>
                  <a:cubicBezTo>
                    <a:pt x="53" y="200"/>
                    <a:pt x="55" y="201"/>
                    <a:pt x="57" y="202"/>
                  </a:cubicBezTo>
                  <a:cubicBezTo>
                    <a:pt x="61" y="203"/>
                    <a:pt x="64" y="203"/>
                    <a:pt x="59" y="206"/>
                  </a:cubicBezTo>
                  <a:cubicBezTo>
                    <a:pt x="59" y="207"/>
                    <a:pt x="59" y="209"/>
                    <a:pt x="59" y="209"/>
                  </a:cubicBezTo>
                  <a:cubicBezTo>
                    <a:pt x="59" y="209"/>
                    <a:pt x="62" y="209"/>
                    <a:pt x="63" y="210"/>
                  </a:cubicBezTo>
                  <a:cubicBezTo>
                    <a:pt x="69" y="215"/>
                    <a:pt x="69" y="215"/>
                    <a:pt x="69" y="215"/>
                  </a:cubicBezTo>
                  <a:cubicBezTo>
                    <a:pt x="72" y="218"/>
                    <a:pt x="69" y="217"/>
                    <a:pt x="73" y="219"/>
                  </a:cubicBezTo>
                  <a:cubicBezTo>
                    <a:pt x="74" y="219"/>
                    <a:pt x="78" y="220"/>
                    <a:pt x="79" y="221"/>
                  </a:cubicBezTo>
                  <a:cubicBezTo>
                    <a:pt x="81" y="224"/>
                    <a:pt x="82" y="225"/>
                    <a:pt x="86" y="227"/>
                  </a:cubicBezTo>
                  <a:cubicBezTo>
                    <a:pt x="90" y="230"/>
                    <a:pt x="91" y="228"/>
                    <a:pt x="94" y="225"/>
                  </a:cubicBezTo>
                  <a:cubicBezTo>
                    <a:pt x="96" y="224"/>
                    <a:pt x="97" y="226"/>
                    <a:pt x="98" y="227"/>
                  </a:cubicBezTo>
                  <a:cubicBezTo>
                    <a:pt x="98" y="228"/>
                    <a:pt x="106" y="225"/>
                    <a:pt x="104" y="227"/>
                  </a:cubicBezTo>
                  <a:cubicBezTo>
                    <a:pt x="101" y="230"/>
                    <a:pt x="108" y="230"/>
                    <a:pt x="109" y="230"/>
                  </a:cubicBezTo>
                  <a:cubicBezTo>
                    <a:pt x="110" y="230"/>
                    <a:pt x="111" y="231"/>
                    <a:pt x="112" y="231"/>
                  </a:cubicBezTo>
                  <a:cubicBezTo>
                    <a:pt x="112" y="231"/>
                    <a:pt x="112" y="231"/>
                    <a:pt x="112" y="230"/>
                  </a:cubicBezTo>
                  <a:cubicBezTo>
                    <a:pt x="114" y="226"/>
                    <a:pt x="114" y="226"/>
                    <a:pt x="114" y="226"/>
                  </a:cubicBezTo>
                  <a:cubicBezTo>
                    <a:pt x="116" y="224"/>
                    <a:pt x="120" y="226"/>
                    <a:pt x="121" y="226"/>
                  </a:cubicBezTo>
                  <a:cubicBezTo>
                    <a:pt x="122" y="227"/>
                    <a:pt x="122" y="226"/>
                    <a:pt x="123" y="226"/>
                  </a:cubicBezTo>
                  <a:cubicBezTo>
                    <a:pt x="123" y="222"/>
                    <a:pt x="133" y="222"/>
                    <a:pt x="134" y="225"/>
                  </a:cubicBezTo>
                  <a:cubicBezTo>
                    <a:pt x="139" y="227"/>
                    <a:pt x="146" y="226"/>
                    <a:pt x="148" y="231"/>
                  </a:cubicBezTo>
                  <a:cubicBezTo>
                    <a:pt x="149" y="235"/>
                    <a:pt x="165" y="242"/>
                    <a:pt x="169" y="244"/>
                  </a:cubicBezTo>
                  <a:cubicBezTo>
                    <a:pt x="171" y="244"/>
                    <a:pt x="173" y="245"/>
                    <a:pt x="175" y="246"/>
                  </a:cubicBezTo>
                  <a:cubicBezTo>
                    <a:pt x="178" y="247"/>
                    <a:pt x="179" y="243"/>
                    <a:pt x="181" y="242"/>
                  </a:cubicBezTo>
                  <a:cubicBezTo>
                    <a:pt x="183" y="241"/>
                    <a:pt x="189" y="242"/>
                    <a:pt x="191" y="242"/>
                  </a:cubicBezTo>
                  <a:cubicBezTo>
                    <a:pt x="191" y="242"/>
                    <a:pt x="191" y="242"/>
                    <a:pt x="191" y="242"/>
                  </a:cubicBezTo>
                  <a:cubicBezTo>
                    <a:pt x="191" y="240"/>
                    <a:pt x="191" y="239"/>
                    <a:pt x="192" y="237"/>
                  </a:cubicBezTo>
                  <a:cubicBezTo>
                    <a:pt x="194" y="237"/>
                    <a:pt x="195" y="238"/>
                    <a:pt x="195" y="235"/>
                  </a:cubicBezTo>
                  <a:cubicBezTo>
                    <a:pt x="195" y="230"/>
                    <a:pt x="195" y="230"/>
                    <a:pt x="195" y="230"/>
                  </a:cubicBezTo>
                  <a:cubicBezTo>
                    <a:pt x="194" y="226"/>
                    <a:pt x="193" y="218"/>
                    <a:pt x="195" y="215"/>
                  </a:cubicBezTo>
                  <a:cubicBezTo>
                    <a:pt x="196" y="211"/>
                    <a:pt x="196" y="209"/>
                    <a:pt x="195" y="205"/>
                  </a:cubicBezTo>
                  <a:cubicBezTo>
                    <a:pt x="194" y="199"/>
                    <a:pt x="192" y="193"/>
                    <a:pt x="192" y="187"/>
                  </a:cubicBezTo>
                  <a:cubicBezTo>
                    <a:pt x="192" y="184"/>
                    <a:pt x="191" y="178"/>
                    <a:pt x="194" y="176"/>
                  </a:cubicBezTo>
                  <a:cubicBezTo>
                    <a:pt x="195" y="175"/>
                    <a:pt x="196" y="174"/>
                    <a:pt x="197" y="172"/>
                  </a:cubicBezTo>
                  <a:cubicBezTo>
                    <a:pt x="198" y="170"/>
                    <a:pt x="198" y="166"/>
                    <a:pt x="199" y="164"/>
                  </a:cubicBezTo>
                  <a:cubicBezTo>
                    <a:pt x="201" y="156"/>
                    <a:pt x="201" y="156"/>
                    <a:pt x="201" y="156"/>
                  </a:cubicBezTo>
                  <a:cubicBezTo>
                    <a:pt x="201" y="154"/>
                    <a:pt x="201" y="152"/>
                    <a:pt x="202" y="150"/>
                  </a:cubicBezTo>
                  <a:cubicBezTo>
                    <a:pt x="203" y="149"/>
                    <a:pt x="204" y="148"/>
                    <a:pt x="204" y="147"/>
                  </a:cubicBezTo>
                  <a:cubicBezTo>
                    <a:pt x="204" y="146"/>
                    <a:pt x="204" y="144"/>
                    <a:pt x="204" y="142"/>
                  </a:cubicBezTo>
                  <a:cubicBezTo>
                    <a:pt x="204" y="141"/>
                    <a:pt x="206" y="138"/>
                    <a:pt x="206" y="137"/>
                  </a:cubicBezTo>
                  <a:cubicBezTo>
                    <a:pt x="205" y="136"/>
                    <a:pt x="200" y="136"/>
                    <a:pt x="198" y="135"/>
                  </a:cubicBezTo>
                  <a:cubicBezTo>
                    <a:pt x="197" y="134"/>
                    <a:pt x="197" y="133"/>
                    <a:pt x="196" y="132"/>
                  </a:cubicBezTo>
                  <a:cubicBezTo>
                    <a:pt x="191" y="132"/>
                    <a:pt x="190" y="128"/>
                    <a:pt x="186" y="129"/>
                  </a:cubicBezTo>
                  <a:cubicBezTo>
                    <a:pt x="181" y="131"/>
                    <a:pt x="179" y="132"/>
                    <a:pt x="173" y="132"/>
                  </a:cubicBezTo>
                  <a:cubicBezTo>
                    <a:pt x="147" y="130"/>
                    <a:pt x="147" y="130"/>
                    <a:pt x="147" y="130"/>
                  </a:cubicBezTo>
                  <a:cubicBezTo>
                    <a:pt x="146" y="130"/>
                    <a:pt x="137" y="133"/>
                    <a:pt x="137" y="131"/>
                  </a:cubicBezTo>
                  <a:cubicBezTo>
                    <a:pt x="136" y="131"/>
                    <a:pt x="136" y="131"/>
                    <a:pt x="136" y="130"/>
                  </a:cubicBezTo>
                  <a:cubicBezTo>
                    <a:pt x="140" y="129"/>
                    <a:pt x="143" y="128"/>
                    <a:pt x="146" y="129"/>
                  </a:cubicBezTo>
                  <a:cubicBezTo>
                    <a:pt x="153" y="128"/>
                    <a:pt x="159" y="130"/>
                    <a:pt x="165" y="129"/>
                  </a:cubicBezTo>
                  <a:cubicBezTo>
                    <a:pt x="167" y="129"/>
                    <a:pt x="167" y="128"/>
                    <a:pt x="169" y="127"/>
                  </a:cubicBezTo>
                  <a:cubicBezTo>
                    <a:pt x="172" y="126"/>
                    <a:pt x="174" y="129"/>
                    <a:pt x="177" y="129"/>
                  </a:cubicBezTo>
                  <a:cubicBezTo>
                    <a:pt x="182" y="129"/>
                    <a:pt x="181" y="126"/>
                    <a:pt x="185" y="124"/>
                  </a:cubicBezTo>
                  <a:cubicBezTo>
                    <a:pt x="192" y="121"/>
                    <a:pt x="190" y="128"/>
                    <a:pt x="194" y="129"/>
                  </a:cubicBezTo>
                  <a:cubicBezTo>
                    <a:pt x="196" y="131"/>
                    <a:pt x="197" y="131"/>
                    <a:pt x="199" y="128"/>
                  </a:cubicBezTo>
                  <a:cubicBezTo>
                    <a:pt x="202" y="126"/>
                    <a:pt x="205" y="125"/>
                    <a:pt x="208" y="124"/>
                  </a:cubicBezTo>
                  <a:cubicBezTo>
                    <a:pt x="210" y="123"/>
                    <a:pt x="212" y="121"/>
                    <a:pt x="214" y="121"/>
                  </a:cubicBezTo>
                  <a:cubicBezTo>
                    <a:pt x="215" y="121"/>
                    <a:pt x="216" y="122"/>
                    <a:pt x="217" y="121"/>
                  </a:cubicBezTo>
                  <a:cubicBezTo>
                    <a:pt x="218" y="121"/>
                    <a:pt x="220" y="120"/>
                    <a:pt x="220" y="120"/>
                  </a:cubicBezTo>
                  <a:cubicBezTo>
                    <a:pt x="222" y="117"/>
                    <a:pt x="221" y="115"/>
                    <a:pt x="222" y="113"/>
                  </a:cubicBezTo>
                  <a:cubicBezTo>
                    <a:pt x="223" y="111"/>
                    <a:pt x="224" y="111"/>
                    <a:pt x="225" y="108"/>
                  </a:cubicBezTo>
                  <a:cubicBezTo>
                    <a:pt x="229" y="96"/>
                    <a:pt x="229" y="96"/>
                    <a:pt x="229" y="96"/>
                  </a:cubicBezTo>
                  <a:cubicBezTo>
                    <a:pt x="230" y="93"/>
                    <a:pt x="232" y="91"/>
                    <a:pt x="233" y="90"/>
                  </a:cubicBezTo>
                  <a:cubicBezTo>
                    <a:pt x="233" y="90"/>
                    <a:pt x="233" y="90"/>
                    <a:pt x="233" y="90"/>
                  </a:cubicBezTo>
                  <a:cubicBezTo>
                    <a:pt x="229" y="89"/>
                    <a:pt x="227" y="87"/>
                    <a:pt x="225" y="84"/>
                  </a:cubicBezTo>
                  <a:cubicBezTo>
                    <a:pt x="224" y="81"/>
                    <a:pt x="221" y="80"/>
                    <a:pt x="221" y="77"/>
                  </a:cubicBezTo>
                  <a:cubicBezTo>
                    <a:pt x="221" y="76"/>
                    <a:pt x="221" y="73"/>
                    <a:pt x="220" y="72"/>
                  </a:cubicBezTo>
                  <a:cubicBezTo>
                    <a:pt x="219" y="70"/>
                    <a:pt x="217" y="67"/>
                    <a:pt x="216" y="67"/>
                  </a:cubicBezTo>
                  <a:cubicBezTo>
                    <a:pt x="214" y="66"/>
                    <a:pt x="213" y="67"/>
                    <a:pt x="211" y="66"/>
                  </a:cubicBezTo>
                  <a:cubicBezTo>
                    <a:pt x="210" y="66"/>
                    <a:pt x="204" y="63"/>
                    <a:pt x="203" y="63"/>
                  </a:cubicBezTo>
                  <a:cubicBezTo>
                    <a:pt x="201" y="64"/>
                    <a:pt x="199" y="68"/>
                    <a:pt x="197" y="69"/>
                  </a:cubicBezTo>
                  <a:cubicBezTo>
                    <a:pt x="194" y="72"/>
                    <a:pt x="190" y="79"/>
                    <a:pt x="187" y="76"/>
                  </a:cubicBezTo>
                  <a:cubicBezTo>
                    <a:pt x="185" y="75"/>
                    <a:pt x="184" y="75"/>
                    <a:pt x="183" y="74"/>
                  </a:cubicBezTo>
                  <a:cubicBezTo>
                    <a:pt x="181" y="72"/>
                    <a:pt x="178" y="67"/>
                    <a:pt x="177" y="65"/>
                  </a:cubicBezTo>
                  <a:cubicBezTo>
                    <a:pt x="177" y="64"/>
                    <a:pt x="177" y="61"/>
                    <a:pt x="175" y="61"/>
                  </a:cubicBezTo>
                  <a:cubicBezTo>
                    <a:pt x="168" y="60"/>
                    <a:pt x="168" y="54"/>
                    <a:pt x="162" y="52"/>
                  </a:cubicBezTo>
                  <a:cubicBezTo>
                    <a:pt x="161" y="52"/>
                    <a:pt x="157" y="47"/>
                    <a:pt x="155" y="45"/>
                  </a:cubicBezTo>
                  <a:cubicBezTo>
                    <a:pt x="154" y="44"/>
                    <a:pt x="153" y="42"/>
                    <a:pt x="153" y="40"/>
                  </a:cubicBezTo>
                  <a:cubicBezTo>
                    <a:pt x="153" y="38"/>
                    <a:pt x="148" y="39"/>
                    <a:pt x="147" y="39"/>
                  </a:cubicBezTo>
                  <a:cubicBezTo>
                    <a:pt x="146" y="37"/>
                    <a:pt x="147" y="37"/>
                    <a:pt x="146" y="37"/>
                  </a:cubicBezTo>
                  <a:cubicBezTo>
                    <a:pt x="143" y="38"/>
                    <a:pt x="142" y="38"/>
                    <a:pt x="139" y="38"/>
                  </a:cubicBezTo>
                  <a:cubicBezTo>
                    <a:pt x="137" y="37"/>
                    <a:pt x="135" y="35"/>
                    <a:pt x="134" y="33"/>
                  </a:cubicBezTo>
                  <a:cubicBezTo>
                    <a:pt x="132" y="31"/>
                    <a:pt x="134" y="31"/>
                    <a:pt x="134" y="29"/>
                  </a:cubicBezTo>
                  <a:cubicBezTo>
                    <a:pt x="134" y="28"/>
                    <a:pt x="132" y="26"/>
                    <a:pt x="131" y="24"/>
                  </a:cubicBezTo>
                  <a:cubicBezTo>
                    <a:pt x="130" y="23"/>
                    <a:pt x="123" y="16"/>
                    <a:pt x="123" y="20"/>
                  </a:cubicBezTo>
                  <a:cubicBezTo>
                    <a:pt x="123" y="22"/>
                    <a:pt x="122" y="22"/>
                    <a:pt x="122" y="23"/>
                  </a:cubicBezTo>
                  <a:cubicBezTo>
                    <a:pt x="122" y="23"/>
                    <a:pt x="122" y="25"/>
                    <a:pt x="121" y="26"/>
                  </a:cubicBezTo>
                  <a:cubicBezTo>
                    <a:pt x="121" y="27"/>
                    <a:pt x="119" y="29"/>
                    <a:pt x="119" y="30"/>
                  </a:cubicBezTo>
                  <a:cubicBezTo>
                    <a:pt x="117" y="31"/>
                    <a:pt x="115" y="31"/>
                    <a:pt x="114" y="31"/>
                  </a:cubicBezTo>
                  <a:cubicBezTo>
                    <a:pt x="113" y="32"/>
                    <a:pt x="112" y="33"/>
                    <a:pt x="111" y="33"/>
                  </a:cubicBezTo>
                  <a:cubicBezTo>
                    <a:pt x="110" y="33"/>
                    <a:pt x="109" y="32"/>
                    <a:pt x="107" y="32"/>
                  </a:cubicBezTo>
                  <a:cubicBezTo>
                    <a:pt x="105" y="32"/>
                    <a:pt x="99" y="29"/>
                    <a:pt x="99" y="26"/>
                  </a:cubicBezTo>
                  <a:cubicBezTo>
                    <a:pt x="99" y="23"/>
                    <a:pt x="100" y="20"/>
                    <a:pt x="100" y="17"/>
                  </a:cubicBezTo>
                  <a:cubicBezTo>
                    <a:pt x="100" y="16"/>
                    <a:pt x="98" y="14"/>
                    <a:pt x="98" y="12"/>
                  </a:cubicBezTo>
                  <a:cubicBezTo>
                    <a:pt x="96" y="9"/>
                    <a:pt x="97" y="9"/>
                    <a:pt x="94" y="7"/>
                  </a:cubicBezTo>
                  <a:cubicBezTo>
                    <a:pt x="91" y="6"/>
                    <a:pt x="86" y="2"/>
                    <a:pt x="86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2" y="2"/>
                    <a:pt x="84" y="6"/>
                    <a:pt x="83" y="7"/>
                  </a:cubicBezTo>
                  <a:cubicBezTo>
                    <a:pt x="80" y="9"/>
                    <a:pt x="78" y="10"/>
                    <a:pt x="75" y="12"/>
                  </a:cubicBezTo>
                  <a:cubicBezTo>
                    <a:pt x="74" y="13"/>
                    <a:pt x="72" y="16"/>
                    <a:pt x="71" y="16"/>
                  </a:cubicBezTo>
                  <a:cubicBezTo>
                    <a:pt x="69" y="17"/>
                    <a:pt x="64" y="17"/>
                    <a:pt x="64" y="18"/>
                  </a:cubicBezTo>
                  <a:cubicBezTo>
                    <a:pt x="63" y="19"/>
                    <a:pt x="63" y="20"/>
                    <a:pt x="62" y="21"/>
                  </a:cubicBezTo>
                  <a:cubicBezTo>
                    <a:pt x="60" y="23"/>
                    <a:pt x="60" y="24"/>
                    <a:pt x="58" y="25"/>
                  </a:cubicBezTo>
                  <a:cubicBezTo>
                    <a:pt x="56" y="26"/>
                    <a:pt x="56" y="27"/>
                    <a:pt x="57" y="28"/>
                  </a:cubicBezTo>
                  <a:cubicBezTo>
                    <a:pt x="59" y="31"/>
                    <a:pt x="61" y="29"/>
                    <a:pt x="63" y="30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7" y="33"/>
                    <a:pt x="63" y="38"/>
                    <a:pt x="62" y="38"/>
                  </a:cubicBezTo>
                  <a:cubicBezTo>
                    <a:pt x="61" y="39"/>
                    <a:pt x="62" y="40"/>
                    <a:pt x="63" y="41"/>
                  </a:cubicBezTo>
                  <a:cubicBezTo>
                    <a:pt x="66" y="44"/>
                    <a:pt x="64" y="45"/>
                    <a:pt x="65" y="49"/>
                  </a:cubicBezTo>
                  <a:cubicBezTo>
                    <a:pt x="66" y="52"/>
                    <a:pt x="64" y="52"/>
                    <a:pt x="62" y="52"/>
                  </a:cubicBezTo>
                  <a:cubicBezTo>
                    <a:pt x="59" y="52"/>
                    <a:pt x="64" y="56"/>
                    <a:pt x="62" y="55"/>
                  </a:cubicBezTo>
                  <a:cubicBezTo>
                    <a:pt x="61" y="55"/>
                    <a:pt x="60" y="54"/>
                    <a:pt x="59" y="56"/>
                  </a:cubicBezTo>
                  <a:cubicBezTo>
                    <a:pt x="64" y="58"/>
                    <a:pt x="59" y="58"/>
                    <a:pt x="57" y="59"/>
                  </a:cubicBezTo>
                  <a:cubicBezTo>
                    <a:pt x="55" y="61"/>
                    <a:pt x="57" y="64"/>
                    <a:pt x="53" y="64"/>
                  </a:cubicBezTo>
                  <a:cubicBezTo>
                    <a:pt x="50" y="63"/>
                    <a:pt x="51" y="66"/>
                    <a:pt x="51" y="67"/>
                  </a:cubicBezTo>
                  <a:cubicBezTo>
                    <a:pt x="51" y="68"/>
                    <a:pt x="49" y="67"/>
                    <a:pt x="49" y="68"/>
                  </a:cubicBezTo>
                  <a:cubicBezTo>
                    <a:pt x="48" y="69"/>
                    <a:pt x="50" y="74"/>
                    <a:pt x="51" y="75"/>
                  </a:cubicBezTo>
                  <a:cubicBezTo>
                    <a:pt x="51" y="77"/>
                    <a:pt x="51" y="79"/>
                    <a:pt x="52" y="80"/>
                  </a:cubicBezTo>
                  <a:cubicBezTo>
                    <a:pt x="53" y="80"/>
                    <a:pt x="55" y="82"/>
                    <a:pt x="56" y="83"/>
                  </a:cubicBezTo>
                  <a:cubicBezTo>
                    <a:pt x="57" y="85"/>
                    <a:pt x="57" y="85"/>
                    <a:pt x="55" y="86"/>
                  </a:cubicBezTo>
                  <a:cubicBezTo>
                    <a:pt x="53" y="89"/>
                    <a:pt x="56" y="90"/>
                    <a:pt x="55" y="92"/>
                  </a:cubicBezTo>
                  <a:cubicBezTo>
                    <a:pt x="51" y="94"/>
                    <a:pt x="47" y="97"/>
                    <a:pt x="43" y="100"/>
                  </a:cubicBezTo>
                  <a:cubicBezTo>
                    <a:pt x="40" y="102"/>
                    <a:pt x="44" y="106"/>
                    <a:pt x="45" y="108"/>
                  </a:cubicBezTo>
                  <a:cubicBezTo>
                    <a:pt x="47" y="109"/>
                    <a:pt x="46" y="112"/>
                    <a:pt x="47" y="113"/>
                  </a:cubicBezTo>
                  <a:cubicBezTo>
                    <a:pt x="50" y="114"/>
                    <a:pt x="49" y="115"/>
                    <a:pt x="50" y="118"/>
                  </a:cubicBezTo>
                  <a:cubicBezTo>
                    <a:pt x="50" y="123"/>
                    <a:pt x="50" y="126"/>
                    <a:pt x="52" y="130"/>
                  </a:cubicBezTo>
                  <a:cubicBezTo>
                    <a:pt x="53" y="132"/>
                    <a:pt x="58" y="134"/>
                    <a:pt x="53" y="135"/>
                  </a:cubicBezTo>
                  <a:cubicBezTo>
                    <a:pt x="51" y="135"/>
                    <a:pt x="50" y="133"/>
                    <a:pt x="48" y="133"/>
                  </a:cubicBezTo>
                  <a:cubicBezTo>
                    <a:pt x="44" y="133"/>
                    <a:pt x="43" y="141"/>
                    <a:pt x="37" y="137"/>
                  </a:cubicBezTo>
                  <a:cubicBezTo>
                    <a:pt x="35" y="137"/>
                    <a:pt x="31" y="135"/>
                    <a:pt x="29" y="136"/>
                  </a:cubicBezTo>
                  <a:cubicBezTo>
                    <a:pt x="26" y="140"/>
                    <a:pt x="35" y="138"/>
                    <a:pt x="35" y="139"/>
                  </a:cubicBezTo>
                  <a:cubicBezTo>
                    <a:pt x="35" y="142"/>
                    <a:pt x="33" y="142"/>
                    <a:pt x="31" y="143"/>
                  </a:cubicBezTo>
                  <a:cubicBezTo>
                    <a:pt x="31" y="144"/>
                    <a:pt x="31" y="145"/>
                    <a:pt x="30" y="146"/>
                  </a:cubicBezTo>
                  <a:cubicBezTo>
                    <a:pt x="28" y="149"/>
                    <a:pt x="27" y="148"/>
                    <a:pt x="27" y="152"/>
                  </a:cubicBezTo>
                  <a:cubicBezTo>
                    <a:pt x="27" y="153"/>
                    <a:pt x="24" y="153"/>
                    <a:pt x="25" y="154"/>
                  </a:cubicBezTo>
                  <a:cubicBezTo>
                    <a:pt x="25" y="156"/>
                    <a:pt x="26" y="155"/>
                    <a:pt x="24" y="157"/>
                  </a:cubicBezTo>
                  <a:cubicBezTo>
                    <a:pt x="23" y="158"/>
                    <a:pt x="27" y="161"/>
                    <a:pt x="28" y="163"/>
                  </a:cubicBezTo>
                  <a:cubicBezTo>
                    <a:pt x="28" y="165"/>
                    <a:pt x="26" y="166"/>
                    <a:pt x="26" y="166"/>
                  </a:cubicBezTo>
                  <a:cubicBezTo>
                    <a:pt x="26" y="167"/>
                    <a:pt x="29" y="168"/>
                    <a:pt x="30" y="167"/>
                  </a:cubicBezTo>
                  <a:cubicBezTo>
                    <a:pt x="30" y="165"/>
                    <a:pt x="33" y="169"/>
                    <a:pt x="33" y="169"/>
                  </a:cubicBezTo>
                  <a:cubicBezTo>
                    <a:pt x="33" y="171"/>
                    <a:pt x="35" y="173"/>
                    <a:pt x="36" y="174"/>
                  </a:cubicBezTo>
                  <a:cubicBezTo>
                    <a:pt x="36" y="175"/>
                    <a:pt x="35" y="175"/>
                    <a:pt x="35" y="176"/>
                  </a:cubicBezTo>
                  <a:cubicBezTo>
                    <a:pt x="34" y="177"/>
                    <a:pt x="37" y="176"/>
                    <a:pt x="36" y="178"/>
                  </a:cubicBezTo>
                  <a:cubicBezTo>
                    <a:pt x="35" y="179"/>
                    <a:pt x="29" y="179"/>
                    <a:pt x="27" y="179"/>
                  </a:cubicBezTo>
                  <a:cubicBezTo>
                    <a:pt x="25" y="179"/>
                    <a:pt x="25" y="181"/>
                    <a:pt x="23" y="181"/>
                  </a:cubicBezTo>
                  <a:cubicBezTo>
                    <a:pt x="21" y="182"/>
                    <a:pt x="18" y="181"/>
                    <a:pt x="15" y="181"/>
                  </a:cubicBezTo>
                  <a:cubicBezTo>
                    <a:pt x="11" y="181"/>
                    <a:pt x="8" y="183"/>
                    <a:pt x="5" y="184"/>
                  </a:cubicBezTo>
                  <a:cubicBezTo>
                    <a:pt x="0" y="187"/>
                    <a:pt x="0" y="191"/>
                    <a:pt x="0" y="196"/>
                  </a:cubicBezTo>
                  <a:cubicBezTo>
                    <a:pt x="0" y="203"/>
                    <a:pt x="8" y="199"/>
                    <a:pt x="7" y="206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4"/>
            <p:cNvSpPr>
              <a:spLocks/>
            </p:cNvSpPr>
            <p:nvPr/>
          </p:nvSpPr>
          <p:spPr bwMode="auto">
            <a:xfrm>
              <a:off x="10199691" y="2790829"/>
              <a:ext cx="874713" cy="928688"/>
            </a:xfrm>
            <a:custGeom>
              <a:avLst/>
              <a:gdLst>
                <a:gd name="T0" fmla="*/ 37 w 233"/>
                <a:gd name="T1" fmla="*/ 195 h 247"/>
                <a:gd name="T2" fmla="*/ 57 w 233"/>
                <a:gd name="T3" fmla="*/ 202 h 247"/>
                <a:gd name="T4" fmla="*/ 63 w 233"/>
                <a:gd name="T5" fmla="*/ 210 h 247"/>
                <a:gd name="T6" fmla="*/ 79 w 233"/>
                <a:gd name="T7" fmla="*/ 221 h 247"/>
                <a:gd name="T8" fmla="*/ 98 w 233"/>
                <a:gd name="T9" fmla="*/ 227 h 247"/>
                <a:gd name="T10" fmla="*/ 112 w 233"/>
                <a:gd name="T11" fmla="*/ 231 h 247"/>
                <a:gd name="T12" fmla="*/ 121 w 233"/>
                <a:gd name="T13" fmla="*/ 226 h 247"/>
                <a:gd name="T14" fmla="*/ 148 w 233"/>
                <a:gd name="T15" fmla="*/ 231 h 247"/>
                <a:gd name="T16" fmla="*/ 181 w 233"/>
                <a:gd name="T17" fmla="*/ 242 h 247"/>
                <a:gd name="T18" fmla="*/ 192 w 233"/>
                <a:gd name="T19" fmla="*/ 237 h 247"/>
                <a:gd name="T20" fmla="*/ 195 w 233"/>
                <a:gd name="T21" fmla="*/ 215 h 247"/>
                <a:gd name="T22" fmla="*/ 194 w 233"/>
                <a:gd name="T23" fmla="*/ 176 h 247"/>
                <a:gd name="T24" fmla="*/ 201 w 233"/>
                <a:gd name="T25" fmla="*/ 156 h 247"/>
                <a:gd name="T26" fmla="*/ 204 w 233"/>
                <a:gd name="T27" fmla="*/ 142 h 247"/>
                <a:gd name="T28" fmla="*/ 196 w 233"/>
                <a:gd name="T29" fmla="*/ 132 h 247"/>
                <a:gd name="T30" fmla="*/ 147 w 233"/>
                <a:gd name="T31" fmla="*/ 130 h 247"/>
                <a:gd name="T32" fmla="*/ 146 w 233"/>
                <a:gd name="T33" fmla="*/ 129 h 247"/>
                <a:gd name="T34" fmla="*/ 177 w 233"/>
                <a:gd name="T35" fmla="*/ 129 h 247"/>
                <a:gd name="T36" fmla="*/ 199 w 233"/>
                <a:gd name="T37" fmla="*/ 128 h 247"/>
                <a:gd name="T38" fmla="*/ 217 w 233"/>
                <a:gd name="T39" fmla="*/ 121 h 247"/>
                <a:gd name="T40" fmla="*/ 225 w 233"/>
                <a:gd name="T41" fmla="*/ 108 h 247"/>
                <a:gd name="T42" fmla="*/ 233 w 233"/>
                <a:gd name="T43" fmla="*/ 90 h 247"/>
                <a:gd name="T44" fmla="*/ 220 w 233"/>
                <a:gd name="T45" fmla="*/ 72 h 247"/>
                <a:gd name="T46" fmla="*/ 203 w 233"/>
                <a:gd name="T47" fmla="*/ 63 h 247"/>
                <a:gd name="T48" fmla="*/ 183 w 233"/>
                <a:gd name="T49" fmla="*/ 74 h 247"/>
                <a:gd name="T50" fmla="*/ 162 w 233"/>
                <a:gd name="T51" fmla="*/ 52 h 247"/>
                <a:gd name="T52" fmla="*/ 147 w 233"/>
                <a:gd name="T53" fmla="*/ 39 h 247"/>
                <a:gd name="T54" fmla="*/ 134 w 233"/>
                <a:gd name="T55" fmla="*/ 33 h 247"/>
                <a:gd name="T56" fmla="*/ 123 w 233"/>
                <a:gd name="T57" fmla="*/ 20 h 247"/>
                <a:gd name="T58" fmla="*/ 119 w 233"/>
                <a:gd name="T59" fmla="*/ 30 h 247"/>
                <a:gd name="T60" fmla="*/ 107 w 233"/>
                <a:gd name="T61" fmla="*/ 32 h 247"/>
                <a:gd name="T62" fmla="*/ 98 w 233"/>
                <a:gd name="T63" fmla="*/ 12 h 247"/>
                <a:gd name="T64" fmla="*/ 86 w 233"/>
                <a:gd name="T65" fmla="*/ 0 h 247"/>
                <a:gd name="T66" fmla="*/ 75 w 233"/>
                <a:gd name="T67" fmla="*/ 12 h 247"/>
                <a:gd name="T68" fmla="*/ 62 w 233"/>
                <a:gd name="T69" fmla="*/ 21 h 247"/>
                <a:gd name="T70" fmla="*/ 63 w 233"/>
                <a:gd name="T71" fmla="*/ 30 h 247"/>
                <a:gd name="T72" fmla="*/ 63 w 233"/>
                <a:gd name="T73" fmla="*/ 41 h 247"/>
                <a:gd name="T74" fmla="*/ 62 w 233"/>
                <a:gd name="T75" fmla="*/ 55 h 247"/>
                <a:gd name="T76" fmla="*/ 53 w 233"/>
                <a:gd name="T77" fmla="*/ 64 h 247"/>
                <a:gd name="T78" fmla="*/ 51 w 233"/>
                <a:gd name="T79" fmla="*/ 75 h 247"/>
                <a:gd name="T80" fmla="*/ 55 w 233"/>
                <a:gd name="T81" fmla="*/ 86 h 247"/>
                <a:gd name="T82" fmla="*/ 45 w 233"/>
                <a:gd name="T83" fmla="*/ 108 h 247"/>
                <a:gd name="T84" fmla="*/ 52 w 233"/>
                <a:gd name="T85" fmla="*/ 130 h 247"/>
                <a:gd name="T86" fmla="*/ 37 w 233"/>
                <a:gd name="T87" fmla="*/ 137 h 247"/>
                <a:gd name="T88" fmla="*/ 31 w 233"/>
                <a:gd name="T89" fmla="*/ 143 h 247"/>
                <a:gd name="T90" fmla="*/ 25 w 233"/>
                <a:gd name="T91" fmla="*/ 154 h 247"/>
                <a:gd name="T92" fmla="*/ 26 w 233"/>
                <a:gd name="T93" fmla="*/ 166 h 247"/>
                <a:gd name="T94" fmla="*/ 36 w 233"/>
                <a:gd name="T95" fmla="*/ 174 h 247"/>
                <a:gd name="T96" fmla="*/ 27 w 233"/>
                <a:gd name="T97" fmla="*/ 179 h 247"/>
                <a:gd name="T98" fmla="*/ 5 w 233"/>
                <a:gd name="T99" fmla="*/ 184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3" h="247">
                  <a:moveTo>
                    <a:pt x="7" y="206"/>
                  </a:moveTo>
                  <a:cubicBezTo>
                    <a:pt x="9" y="207"/>
                    <a:pt x="17" y="204"/>
                    <a:pt x="19" y="203"/>
                  </a:cubicBezTo>
                  <a:cubicBezTo>
                    <a:pt x="24" y="200"/>
                    <a:pt x="31" y="194"/>
                    <a:pt x="37" y="195"/>
                  </a:cubicBezTo>
                  <a:cubicBezTo>
                    <a:pt x="41" y="195"/>
                    <a:pt x="45" y="194"/>
                    <a:pt x="48" y="196"/>
                  </a:cubicBezTo>
                  <a:cubicBezTo>
                    <a:pt x="49" y="197"/>
                    <a:pt x="50" y="198"/>
                    <a:pt x="51" y="199"/>
                  </a:cubicBezTo>
                  <a:cubicBezTo>
                    <a:pt x="53" y="200"/>
                    <a:pt x="55" y="201"/>
                    <a:pt x="57" y="202"/>
                  </a:cubicBezTo>
                  <a:cubicBezTo>
                    <a:pt x="61" y="203"/>
                    <a:pt x="64" y="203"/>
                    <a:pt x="59" y="206"/>
                  </a:cubicBezTo>
                  <a:cubicBezTo>
                    <a:pt x="59" y="207"/>
                    <a:pt x="59" y="209"/>
                    <a:pt x="59" y="209"/>
                  </a:cubicBezTo>
                  <a:cubicBezTo>
                    <a:pt x="59" y="209"/>
                    <a:pt x="62" y="209"/>
                    <a:pt x="63" y="210"/>
                  </a:cubicBezTo>
                  <a:cubicBezTo>
                    <a:pt x="69" y="215"/>
                    <a:pt x="69" y="215"/>
                    <a:pt x="69" y="215"/>
                  </a:cubicBezTo>
                  <a:cubicBezTo>
                    <a:pt x="72" y="218"/>
                    <a:pt x="69" y="217"/>
                    <a:pt x="73" y="219"/>
                  </a:cubicBezTo>
                  <a:cubicBezTo>
                    <a:pt x="74" y="219"/>
                    <a:pt x="78" y="220"/>
                    <a:pt x="79" y="221"/>
                  </a:cubicBezTo>
                  <a:cubicBezTo>
                    <a:pt x="81" y="224"/>
                    <a:pt x="82" y="225"/>
                    <a:pt x="86" y="227"/>
                  </a:cubicBezTo>
                  <a:cubicBezTo>
                    <a:pt x="90" y="230"/>
                    <a:pt x="91" y="228"/>
                    <a:pt x="94" y="225"/>
                  </a:cubicBezTo>
                  <a:cubicBezTo>
                    <a:pt x="96" y="224"/>
                    <a:pt x="97" y="226"/>
                    <a:pt x="98" y="227"/>
                  </a:cubicBezTo>
                  <a:cubicBezTo>
                    <a:pt x="98" y="228"/>
                    <a:pt x="106" y="225"/>
                    <a:pt x="104" y="227"/>
                  </a:cubicBezTo>
                  <a:cubicBezTo>
                    <a:pt x="101" y="230"/>
                    <a:pt x="108" y="230"/>
                    <a:pt x="109" y="230"/>
                  </a:cubicBezTo>
                  <a:cubicBezTo>
                    <a:pt x="110" y="230"/>
                    <a:pt x="111" y="231"/>
                    <a:pt x="112" y="231"/>
                  </a:cubicBezTo>
                  <a:cubicBezTo>
                    <a:pt x="112" y="231"/>
                    <a:pt x="112" y="231"/>
                    <a:pt x="112" y="230"/>
                  </a:cubicBezTo>
                  <a:cubicBezTo>
                    <a:pt x="114" y="226"/>
                    <a:pt x="114" y="226"/>
                    <a:pt x="114" y="226"/>
                  </a:cubicBezTo>
                  <a:cubicBezTo>
                    <a:pt x="116" y="224"/>
                    <a:pt x="120" y="226"/>
                    <a:pt x="121" y="226"/>
                  </a:cubicBezTo>
                  <a:cubicBezTo>
                    <a:pt x="122" y="227"/>
                    <a:pt x="122" y="226"/>
                    <a:pt x="123" y="226"/>
                  </a:cubicBezTo>
                  <a:cubicBezTo>
                    <a:pt x="123" y="222"/>
                    <a:pt x="133" y="222"/>
                    <a:pt x="134" y="225"/>
                  </a:cubicBezTo>
                  <a:cubicBezTo>
                    <a:pt x="139" y="227"/>
                    <a:pt x="146" y="226"/>
                    <a:pt x="148" y="231"/>
                  </a:cubicBezTo>
                  <a:cubicBezTo>
                    <a:pt x="149" y="235"/>
                    <a:pt x="165" y="242"/>
                    <a:pt x="169" y="244"/>
                  </a:cubicBezTo>
                  <a:cubicBezTo>
                    <a:pt x="171" y="244"/>
                    <a:pt x="173" y="245"/>
                    <a:pt x="175" y="246"/>
                  </a:cubicBezTo>
                  <a:cubicBezTo>
                    <a:pt x="178" y="247"/>
                    <a:pt x="179" y="243"/>
                    <a:pt x="181" y="242"/>
                  </a:cubicBezTo>
                  <a:cubicBezTo>
                    <a:pt x="183" y="241"/>
                    <a:pt x="189" y="242"/>
                    <a:pt x="191" y="242"/>
                  </a:cubicBezTo>
                  <a:cubicBezTo>
                    <a:pt x="191" y="242"/>
                    <a:pt x="191" y="242"/>
                    <a:pt x="191" y="242"/>
                  </a:cubicBezTo>
                  <a:cubicBezTo>
                    <a:pt x="191" y="240"/>
                    <a:pt x="191" y="239"/>
                    <a:pt x="192" y="237"/>
                  </a:cubicBezTo>
                  <a:cubicBezTo>
                    <a:pt x="194" y="237"/>
                    <a:pt x="195" y="238"/>
                    <a:pt x="195" y="235"/>
                  </a:cubicBezTo>
                  <a:cubicBezTo>
                    <a:pt x="195" y="230"/>
                    <a:pt x="195" y="230"/>
                    <a:pt x="195" y="230"/>
                  </a:cubicBezTo>
                  <a:cubicBezTo>
                    <a:pt x="194" y="226"/>
                    <a:pt x="193" y="218"/>
                    <a:pt x="195" y="215"/>
                  </a:cubicBezTo>
                  <a:cubicBezTo>
                    <a:pt x="196" y="211"/>
                    <a:pt x="196" y="209"/>
                    <a:pt x="195" y="205"/>
                  </a:cubicBezTo>
                  <a:cubicBezTo>
                    <a:pt x="194" y="199"/>
                    <a:pt x="192" y="193"/>
                    <a:pt x="192" y="187"/>
                  </a:cubicBezTo>
                  <a:cubicBezTo>
                    <a:pt x="192" y="184"/>
                    <a:pt x="191" y="178"/>
                    <a:pt x="194" y="176"/>
                  </a:cubicBezTo>
                  <a:cubicBezTo>
                    <a:pt x="195" y="175"/>
                    <a:pt x="196" y="174"/>
                    <a:pt x="197" y="172"/>
                  </a:cubicBezTo>
                  <a:cubicBezTo>
                    <a:pt x="198" y="170"/>
                    <a:pt x="198" y="166"/>
                    <a:pt x="199" y="164"/>
                  </a:cubicBezTo>
                  <a:cubicBezTo>
                    <a:pt x="201" y="156"/>
                    <a:pt x="201" y="156"/>
                    <a:pt x="201" y="156"/>
                  </a:cubicBezTo>
                  <a:cubicBezTo>
                    <a:pt x="201" y="154"/>
                    <a:pt x="201" y="152"/>
                    <a:pt x="202" y="150"/>
                  </a:cubicBezTo>
                  <a:cubicBezTo>
                    <a:pt x="203" y="149"/>
                    <a:pt x="204" y="148"/>
                    <a:pt x="204" y="147"/>
                  </a:cubicBezTo>
                  <a:cubicBezTo>
                    <a:pt x="204" y="146"/>
                    <a:pt x="204" y="144"/>
                    <a:pt x="204" y="142"/>
                  </a:cubicBezTo>
                  <a:cubicBezTo>
                    <a:pt x="204" y="141"/>
                    <a:pt x="206" y="138"/>
                    <a:pt x="206" y="137"/>
                  </a:cubicBezTo>
                  <a:cubicBezTo>
                    <a:pt x="205" y="136"/>
                    <a:pt x="200" y="136"/>
                    <a:pt x="198" y="135"/>
                  </a:cubicBezTo>
                  <a:cubicBezTo>
                    <a:pt x="197" y="134"/>
                    <a:pt x="197" y="133"/>
                    <a:pt x="196" y="132"/>
                  </a:cubicBezTo>
                  <a:cubicBezTo>
                    <a:pt x="191" y="132"/>
                    <a:pt x="190" y="128"/>
                    <a:pt x="186" y="129"/>
                  </a:cubicBezTo>
                  <a:cubicBezTo>
                    <a:pt x="181" y="131"/>
                    <a:pt x="179" y="132"/>
                    <a:pt x="173" y="132"/>
                  </a:cubicBezTo>
                  <a:cubicBezTo>
                    <a:pt x="147" y="130"/>
                    <a:pt x="147" y="130"/>
                    <a:pt x="147" y="130"/>
                  </a:cubicBezTo>
                  <a:cubicBezTo>
                    <a:pt x="146" y="130"/>
                    <a:pt x="137" y="133"/>
                    <a:pt x="137" y="131"/>
                  </a:cubicBezTo>
                  <a:cubicBezTo>
                    <a:pt x="136" y="131"/>
                    <a:pt x="136" y="131"/>
                    <a:pt x="136" y="130"/>
                  </a:cubicBezTo>
                  <a:cubicBezTo>
                    <a:pt x="140" y="129"/>
                    <a:pt x="143" y="128"/>
                    <a:pt x="146" y="129"/>
                  </a:cubicBezTo>
                  <a:cubicBezTo>
                    <a:pt x="153" y="128"/>
                    <a:pt x="159" y="130"/>
                    <a:pt x="165" y="129"/>
                  </a:cubicBezTo>
                  <a:cubicBezTo>
                    <a:pt x="167" y="129"/>
                    <a:pt x="167" y="128"/>
                    <a:pt x="169" y="127"/>
                  </a:cubicBezTo>
                  <a:cubicBezTo>
                    <a:pt x="172" y="126"/>
                    <a:pt x="174" y="129"/>
                    <a:pt x="177" y="129"/>
                  </a:cubicBezTo>
                  <a:cubicBezTo>
                    <a:pt x="182" y="129"/>
                    <a:pt x="181" y="126"/>
                    <a:pt x="185" y="124"/>
                  </a:cubicBezTo>
                  <a:cubicBezTo>
                    <a:pt x="192" y="121"/>
                    <a:pt x="190" y="128"/>
                    <a:pt x="194" y="129"/>
                  </a:cubicBezTo>
                  <a:cubicBezTo>
                    <a:pt x="196" y="131"/>
                    <a:pt x="197" y="131"/>
                    <a:pt x="199" y="128"/>
                  </a:cubicBezTo>
                  <a:cubicBezTo>
                    <a:pt x="202" y="126"/>
                    <a:pt x="205" y="125"/>
                    <a:pt x="208" y="124"/>
                  </a:cubicBezTo>
                  <a:cubicBezTo>
                    <a:pt x="210" y="123"/>
                    <a:pt x="212" y="121"/>
                    <a:pt x="214" y="121"/>
                  </a:cubicBezTo>
                  <a:cubicBezTo>
                    <a:pt x="215" y="121"/>
                    <a:pt x="216" y="122"/>
                    <a:pt x="217" y="121"/>
                  </a:cubicBezTo>
                  <a:cubicBezTo>
                    <a:pt x="218" y="121"/>
                    <a:pt x="220" y="120"/>
                    <a:pt x="220" y="120"/>
                  </a:cubicBezTo>
                  <a:cubicBezTo>
                    <a:pt x="222" y="117"/>
                    <a:pt x="221" y="115"/>
                    <a:pt x="222" y="113"/>
                  </a:cubicBezTo>
                  <a:cubicBezTo>
                    <a:pt x="223" y="111"/>
                    <a:pt x="224" y="111"/>
                    <a:pt x="225" y="108"/>
                  </a:cubicBezTo>
                  <a:cubicBezTo>
                    <a:pt x="229" y="96"/>
                    <a:pt x="229" y="96"/>
                    <a:pt x="229" y="96"/>
                  </a:cubicBezTo>
                  <a:cubicBezTo>
                    <a:pt x="230" y="93"/>
                    <a:pt x="232" y="91"/>
                    <a:pt x="233" y="90"/>
                  </a:cubicBezTo>
                  <a:cubicBezTo>
                    <a:pt x="233" y="90"/>
                    <a:pt x="233" y="90"/>
                    <a:pt x="233" y="90"/>
                  </a:cubicBezTo>
                  <a:cubicBezTo>
                    <a:pt x="229" y="89"/>
                    <a:pt x="227" y="87"/>
                    <a:pt x="225" y="84"/>
                  </a:cubicBezTo>
                  <a:cubicBezTo>
                    <a:pt x="224" y="81"/>
                    <a:pt x="221" y="80"/>
                    <a:pt x="221" y="77"/>
                  </a:cubicBezTo>
                  <a:cubicBezTo>
                    <a:pt x="221" y="76"/>
                    <a:pt x="221" y="73"/>
                    <a:pt x="220" y="72"/>
                  </a:cubicBezTo>
                  <a:cubicBezTo>
                    <a:pt x="219" y="70"/>
                    <a:pt x="217" y="67"/>
                    <a:pt x="216" y="67"/>
                  </a:cubicBezTo>
                  <a:cubicBezTo>
                    <a:pt x="214" y="66"/>
                    <a:pt x="213" y="67"/>
                    <a:pt x="211" y="66"/>
                  </a:cubicBezTo>
                  <a:cubicBezTo>
                    <a:pt x="210" y="66"/>
                    <a:pt x="204" y="63"/>
                    <a:pt x="203" y="63"/>
                  </a:cubicBezTo>
                  <a:cubicBezTo>
                    <a:pt x="201" y="64"/>
                    <a:pt x="199" y="68"/>
                    <a:pt x="197" y="69"/>
                  </a:cubicBezTo>
                  <a:cubicBezTo>
                    <a:pt x="194" y="72"/>
                    <a:pt x="190" y="79"/>
                    <a:pt x="187" y="76"/>
                  </a:cubicBezTo>
                  <a:cubicBezTo>
                    <a:pt x="185" y="75"/>
                    <a:pt x="184" y="75"/>
                    <a:pt x="183" y="74"/>
                  </a:cubicBezTo>
                  <a:cubicBezTo>
                    <a:pt x="181" y="72"/>
                    <a:pt x="178" y="67"/>
                    <a:pt x="177" y="65"/>
                  </a:cubicBezTo>
                  <a:cubicBezTo>
                    <a:pt x="177" y="64"/>
                    <a:pt x="177" y="61"/>
                    <a:pt x="175" y="61"/>
                  </a:cubicBezTo>
                  <a:cubicBezTo>
                    <a:pt x="168" y="60"/>
                    <a:pt x="168" y="54"/>
                    <a:pt x="162" y="52"/>
                  </a:cubicBezTo>
                  <a:cubicBezTo>
                    <a:pt x="161" y="52"/>
                    <a:pt x="157" y="47"/>
                    <a:pt x="155" y="45"/>
                  </a:cubicBezTo>
                  <a:cubicBezTo>
                    <a:pt x="154" y="44"/>
                    <a:pt x="153" y="42"/>
                    <a:pt x="153" y="40"/>
                  </a:cubicBezTo>
                  <a:cubicBezTo>
                    <a:pt x="153" y="38"/>
                    <a:pt x="148" y="39"/>
                    <a:pt x="147" y="39"/>
                  </a:cubicBezTo>
                  <a:cubicBezTo>
                    <a:pt x="146" y="37"/>
                    <a:pt x="147" y="37"/>
                    <a:pt x="146" y="37"/>
                  </a:cubicBezTo>
                  <a:cubicBezTo>
                    <a:pt x="143" y="38"/>
                    <a:pt x="142" y="38"/>
                    <a:pt x="139" y="38"/>
                  </a:cubicBezTo>
                  <a:cubicBezTo>
                    <a:pt x="137" y="37"/>
                    <a:pt x="135" y="35"/>
                    <a:pt x="134" y="33"/>
                  </a:cubicBezTo>
                  <a:cubicBezTo>
                    <a:pt x="132" y="31"/>
                    <a:pt x="134" y="31"/>
                    <a:pt x="134" y="29"/>
                  </a:cubicBezTo>
                  <a:cubicBezTo>
                    <a:pt x="134" y="28"/>
                    <a:pt x="132" y="26"/>
                    <a:pt x="131" y="24"/>
                  </a:cubicBezTo>
                  <a:cubicBezTo>
                    <a:pt x="130" y="23"/>
                    <a:pt x="123" y="16"/>
                    <a:pt x="123" y="20"/>
                  </a:cubicBezTo>
                  <a:cubicBezTo>
                    <a:pt x="123" y="22"/>
                    <a:pt x="122" y="22"/>
                    <a:pt x="122" y="23"/>
                  </a:cubicBezTo>
                  <a:cubicBezTo>
                    <a:pt x="122" y="23"/>
                    <a:pt x="122" y="25"/>
                    <a:pt x="121" y="26"/>
                  </a:cubicBezTo>
                  <a:cubicBezTo>
                    <a:pt x="121" y="27"/>
                    <a:pt x="119" y="29"/>
                    <a:pt x="119" y="30"/>
                  </a:cubicBezTo>
                  <a:cubicBezTo>
                    <a:pt x="117" y="31"/>
                    <a:pt x="115" y="31"/>
                    <a:pt x="114" y="31"/>
                  </a:cubicBezTo>
                  <a:cubicBezTo>
                    <a:pt x="113" y="32"/>
                    <a:pt x="112" y="33"/>
                    <a:pt x="111" y="33"/>
                  </a:cubicBezTo>
                  <a:cubicBezTo>
                    <a:pt x="110" y="33"/>
                    <a:pt x="109" y="32"/>
                    <a:pt x="107" y="32"/>
                  </a:cubicBezTo>
                  <a:cubicBezTo>
                    <a:pt x="105" y="32"/>
                    <a:pt x="99" y="29"/>
                    <a:pt x="99" y="26"/>
                  </a:cubicBezTo>
                  <a:cubicBezTo>
                    <a:pt x="99" y="23"/>
                    <a:pt x="100" y="20"/>
                    <a:pt x="100" y="17"/>
                  </a:cubicBezTo>
                  <a:cubicBezTo>
                    <a:pt x="100" y="16"/>
                    <a:pt x="98" y="14"/>
                    <a:pt x="98" y="12"/>
                  </a:cubicBezTo>
                  <a:cubicBezTo>
                    <a:pt x="96" y="9"/>
                    <a:pt x="97" y="9"/>
                    <a:pt x="94" y="7"/>
                  </a:cubicBezTo>
                  <a:cubicBezTo>
                    <a:pt x="91" y="6"/>
                    <a:pt x="86" y="2"/>
                    <a:pt x="86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2" y="2"/>
                    <a:pt x="84" y="6"/>
                    <a:pt x="83" y="7"/>
                  </a:cubicBezTo>
                  <a:cubicBezTo>
                    <a:pt x="80" y="9"/>
                    <a:pt x="78" y="10"/>
                    <a:pt x="75" y="12"/>
                  </a:cubicBezTo>
                  <a:cubicBezTo>
                    <a:pt x="74" y="13"/>
                    <a:pt x="72" y="16"/>
                    <a:pt x="71" y="16"/>
                  </a:cubicBezTo>
                  <a:cubicBezTo>
                    <a:pt x="69" y="17"/>
                    <a:pt x="64" y="17"/>
                    <a:pt x="64" y="18"/>
                  </a:cubicBezTo>
                  <a:cubicBezTo>
                    <a:pt x="63" y="19"/>
                    <a:pt x="63" y="20"/>
                    <a:pt x="62" y="21"/>
                  </a:cubicBezTo>
                  <a:cubicBezTo>
                    <a:pt x="60" y="23"/>
                    <a:pt x="60" y="24"/>
                    <a:pt x="58" y="25"/>
                  </a:cubicBezTo>
                  <a:cubicBezTo>
                    <a:pt x="56" y="26"/>
                    <a:pt x="56" y="27"/>
                    <a:pt x="57" y="28"/>
                  </a:cubicBezTo>
                  <a:cubicBezTo>
                    <a:pt x="59" y="31"/>
                    <a:pt x="61" y="29"/>
                    <a:pt x="63" y="30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7" y="33"/>
                    <a:pt x="63" y="38"/>
                    <a:pt x="62" y="38"/>
                  </a:cubicBezTo>
                  <a:cubicBezTo>
                    <a:pt x="61" y="39"/>
                    <a:pt x="62" y="40"/>
                    <a:pt x="63" y="41"/>
                  </a:cubicBezTo>
                  <a:cubicBezTo>
                    <a:pt x="66" y="44"/>
                    <a:pt x="64" y="45"/>
                    <a:pt x="65" y="49"/>
                  </a:cubicBezTo>
                  <a:cubicBezTo>
                    <a:pt x="66" y="52"/>
                    <a:pt x="64" y="52"/>
                    <a:pt x="62" y="52"/>
                  </a:cubicBezTo>
                  <a:cubicBezTo>
                    <a:pt x="59" y="52"/>
                    <a:pt x="64" y="56"/>
                    <a:pt x="62" y="55"/>
                  </a:cubicBezTo>
                  <a:cubicBezTo>
                    <a:pt x="61" y="55"/>
                    <a:pt x="60" y="54"/>
                    <a:pt x="59" y="56"/>
                  </a:cubicBezTo>
                  <a:cubicBezTo>
                    <a:pt x="64" y="58"/>
                    <a:pt x="59" y="58"/>
                    <a:pt x="57" y="59"/>
                  </a:cubicBezTo>
                  <a:cubicBezTo>
                    <a:pt x="55" y="61"/>
                    <a:pt x="57" y="64"/>
                    <a:pt x="53" y="64"/>
                  </a:cubicBezTo>
                  <a:cubicBezTo>
                    <a:pt x="50" y="63"/>
                    <a:pt x="51" y="66"/>
                    <a:pt x="51" y="67"/>
                  </a:cubicBezTo>
                  <a:cubicBezTo>
                    <a:pt x="51" y="68"/>
                    <a:pt x="49" y="67"/>
                    <a:pt x="49" y="68"/>
                  </a:cubicBezTo>
                  <a:cubicBezTo>
                    <a:pt x="48" y="69"/>
                    <a:pt x="50" y="74"/>
                    <a:pt x="51" y="75"/>
                  </a:cubicBezTo>
                  <a:cubicBezTo>
                    <a:pt x="51" y="77"/>
                    <a:pt x="51" y="79"/>
                    <a:pt x="52" y="80"/>
                  </a:cubicBezTo>
                  <a:cubicBezTo>
                    <a:pt x="53" y="80"/>
                    <a:pt x="55" y="82"/>
                    <a:pt x="56" y="83"/>
                  </a:cubicBezTo>
                  <a:cubicBezTo>
                    <a:pt x="57" y="85"/>
                    <a:pt x="57" y="85"/>
                    <a:pt x="55" y="86"/>
                  </a:cubicBezTo>
                  <a:cubicBezTo>
                    <a:pt x="53" y="89"/>
                    <a:pt x="56" y="90"/>
                    <a:pt x="55" y="92"/>
                  </a:cubicBezTo>
                  <a:cubicBezTo>
                    <a:pt x="51" y="94"/>
                    <a:pt x="47" y="97"/>
                    <a:pt x="43" y="100"/>
                  </a:cubicBezTo>
                  <a:cubicBezTo>
                    <a:pt x="40" y="102"/>
                    <a:pt x="44" y="106"/>
                    <a:pt x="45" y="108"/>
                  </a:cubicBezTo>
                  <a:cubicBezTo>
                    <a:pt x="47" y="109"/>
                    <a:pt x="46" y="112"/>
                    <a:pt x="47" y="113"/>
                  </a:cubicBezTo>
                  <a:cubicBezTo>
                    <a:pt x="50" y="114"/>
                    <a:pt x="49" y="115"/>
                    <a:pt x="50" y="118"/>
                  </a:cubicBezTo>
                  <a:cubicBezTo>
                    <a:pt x="50" y="123"/>
                    <a:pt x="50" y="126"/>
                    <a:pt x="52" y="130"/>
                  </a:cubicBezTo>
                  <a:cubicBezTo>
                    <a:pt x="53" y="132"/>
                    <a:pt x="58" y="134"/>
                    <a:pt x="53" y="135"/>
                  </a:cubicBezTo>
                  <a:cubicBezTo>
                    <a:pt x="51" y="135"/>
                    <a:pt x="50" y="133"/>
                    <a:pt x="48" y="133"/>
                  </a:cubicBezTo>
                  <a:cubicBezTo>
                    <a:pt x="44" y="133"/>
                    <a:pt x="43" y="141"/>
                    <a:pt x="37" y="137"/>
                  </a:cubicBezTo>
                  <a:cubicBezTo>
                    <a:pt x="35" y="137"/>
                    <a:pt x="31" y="135"/>
                    <a:pt x="29" y="136"/>
                  </a:cubicBezTo>
                  <a:cubicBezTo>
                    <a:pt x="26" y="140"/>
                    <a:pt x="35" y="138"/>
                    <a:pt x="35" y="139"/>
                  </a:cubicBezTo>
                  <a:cubicBezTo>
                    <a:pt x="35" y="142"/>
                    <a:pt x="33" y="142"/>
                    <a:pt x="31" y="143"/>
                  </a:cubicBezTo>
                  <a:cubicBezTo>
                    <a:pt x="31" y="144"/>
                    <a:pt x="31" y="145"/>
                    <a:pt x="30" y="146"/>
                  </a:cubicBezTo>
                  <a:cubicBezTo>
                    <a:pt x="28" y="149"/>
                    <a:pt x="27" y="148"/>
                    <a:pt x="27" y="152"/>
                  </a:cubicBezTo>
                  <a:cubicBezTo>
                    <a:pt x="27" y="153"/>
                    <a:pt x="24" y="153"/>
                    <a:pt x="25" y="154"/>
                  </a:cubicBezTo>
                  <a:cubicBezTo>
                    <a:pt x="25" y="156"/>
                    <a:pt x="26" y="155"/>
                    <a:pt x="24" y="157"/>
                  </a:cubicBezTo>
                  <a:cubicBezTo>
                    <a:pt x="23" y="158"/>
                    <a:pt x="27" y="161"/>
                    <a:pt x="28" y="163"/>
                  </a:cubicBezTo>
                  <a:cubicBezTo>
                    <a:pt x="28" y="165"/>
                    <a:pt x="26" y="166"/>
                    <a:pt x="26" y="166"/>
                  </a:cubicBezTo>
                  <a:cubicBezTo>
                    <a:pt x="26" y="167"/>
                    <a:pt x="29" y="168"/>
                    <a:pt x="30" y="167"/>
                  </a:cubicBezTo>
                  <a:cubicBezTo>
                    <a:pt x="30" y="165"/>
                    <a:pt x="33" y="169"/>
                    <a:pt x="33" y="169"/>
                  </a:cubicBezTo>
                  <a:cubicBezTo>
                    <a:pt x="33" y="171"/>
                    <a:pt x="35" y="173"/>
                    <a:pt x="36" y="174"/>
                  </a:cubicBezTo>
                  <a:cubicBezTo>
                    <a:pt x="36" y="175"/>
                    <a:pt x="35" y="175"/>
                    <a:pt x="35" y="176"/>
                  </a:cubicBezTo>
                  <a:cubicBezTo>
                    <a:pt x="34" y="177"/>
                    <a:pt x="37" y="176"/>
                    <a:pt x="36" y="178"/>
                  </a:cubicBezTo>
                  <a:cubicBezTo>
                    <a:pt x="35" y="179"/>
                    <a:pt x="29" y="179"/>
                    <a:pt x="27" y="179"/>
                  </a:cubicBezTo>
                  <a:cubicBezTo>
                    <a:pt x="25" y="179"/>
                    <a:pt x="25" y="181"/>
                    <a:pt x="23" y="181"/>
                  </a:cubicBezTo>
                  <a:cubicBezTo>
                    <a:pt x="21" y="182"/>
                    <a:pt x="18" y="181"/>
                    <a:pt x="15" y="181"/>
                  </a:cubicBezTo>
                  <a:cubicBezTo>
                    <a:pt x="11" y="181"/>
                    <a:pt x="8" y="183"/>
                    <a:pt x="5" y="184"/>
                  </a:cubicBezTo>
                  <a:cubicBezTo>
                    <a:pt x="0" y="187"/>
                    <a:pt x="0" y="191"/>
                    <a:pt x="0" y="196"/>
                  </a:cubicBezTo>
                  <a:cubicBezTo>
                    <a:pt x="0" y="203"/>
                    <a:pt x="8" y="199"/>
                    <a:pt x="7" y="206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5"/>
            <p:cNvSpPr>
              <a:spLocks/>
            </p:cNvSpPr>
            <p:nvPr/>
          </p:nvSpPr>
          <p:spPr bwMode="auto">
            <a:xfrm>
              <a:off x="9752016" y="2640016"/>
              <a:ext cx="774700" cy="996951"/>
            </a:xfrm>
            <a:custGeom>
              <a:avLst/>
              <a:gdLst>
                <a:gd name="T0" fmla="*/ 122 w 206"/>
                <a:gd name="T1" fmla="*/ 1 h 265"/>
                <a:gd name="T2" fmla="*/ 130 w 206"/>
                <a:gd name="T3" fmla="*/ 5 h 265"/>
                <a:gd name="T4" fmla="*/ 141 w 206"/>
                <a:gd name="T5" fmla="*/ 17 h 265"/>
                <a:gd name="T6" fmla="*/ 153 w 206"/>
                <a:gd name="T7" fmla="*/ 18 h 265"/>
                <a:gd name="T8" fmla="*/ 174 w 206"/>
                <a:gd name="T9" fmla="*/ 31 h 265"/>
                <a:gd name="T10" fmla="*/ 197 w 206"/>
                <a:gd name="T11" fmla="*/ 36 h 265"/>
                <a:gd name="T12" fmla="*/ 203 w 206"/>
                <a:gd name="T13" fmla="*/ 37 h 265"/>
                <a:gd name="T14" fmla="*/ 205 w 206"/>
                <a:gd name="T15" fmla="*/ 40 h 265"/>
                <a:gd name="T16" fmla="*/ 195 w 206"/>
                <a:gd name="T17" fmla="*/ 52 h 265"/>
                <a:gd name="T18" fmla="*/ 181 w 206"/>
                <a:gd name="T19" fmla="*/ 61 h 265"/>
                <a:gd name="T20" fmla="*/ 182 w 206"/>
                <a:gd name="T21" fmla="*/ 70 h 265"/>
                <a:gd name="T22" fmla="*/ 182 w 206"/>
                <a:gd name="T23" fmla="*/ 81 h 265"/>
                <a:gd name="T24" fmla="*/ 181 w 206"/>
                <a:gd name="T25" fmla="*/ 95 h 265"/>
                <a:gd name="T26" fmla="*/ 172 w 206"/>
                <a:gd name="T27" fmla="*/ 104 h 265"/>
                <a:gd name="T28" fmla="*/ 170 w 206"/>
                <a:gd name="T29" fmla="*/ 115 h 265"/>
                <a:gd name="T30" fmla="*/ 175 w 206"/>
                <a:gd name="T31" fmla="*/ 126 h 265"/>
                <a:gd name="T32" fmla="*/ 164 w 206"/>
                <a:gd name="T33" fmla="*/ 148 h 265"/>
                <a:gd name="T34" fmla="*/ 172 w 206"/>
                <a:gd name="T35" fmla="*/ 170 h 265"/>
                <a:gd name="T36" fmla="*/ 156 w 206"/>
                <a:gd name="T37" fmla="*/ 178 h 265"/>
                <a:gd name="T38" fmla="*/ 151 w 206"/>
                <a:gd name="T39" fmla="*/ 184 h 265"/>
                <a:gd name="T40" fmla="*/ 144 w 206"/>
                <a:gd name="T41" fmla="*/ 194 h 265"/>
                <a:gd name="T42" fmla="*/ 145 w 206"/>
                <a:gd name="T43" fmla="*/ 207 h 265"/>
                <a:gd name="T44" fmla="*/ 155 w 206"/>
                <a:gd name="T45" fmla="*/ 214 h 265"/>
                <a:gd name="T46" fmla="*/ 147 w 206"/>
                <a:gd name="T47" fmla="*/ 219 h 265"/>
                <a:gd name="T48" fmla="*/ 124 w 206"/>
                <a:gd name="T49" fmla="*/ 225 h 265"/>
                <a:gd name="T50" fmla="*/ 126 w 206"/>
                <a:gd name="T51" fmla="*/ 246 h 265"/>
                <a:gd name="T52" fmla="*/ 104 w 206"/>
                <a:gd name="T53" fmla="*/ 248 h 265"/>
                <a:gd name="T54" fmla="*/ 90 w 206"/>
                <a:gd name="T55" fmla="*/ 250 h 265"/>
                <a:gd name="T56" fmla="*/ 77 w 206"/>
                <a:gd name="T57" fmla="*/ 247 h 265"/>
                <a:gd name="T58" fmla="*/ 54 w 206"/>
                <a:gd name="T59" fmla="*/ 256 h 265"/>
                <a:gd name="T60" fmla="*/ 38 w 206"/>
                <a:gd name="T61" fmla="*/ 261 h 265"/>
                <a:gd name="T62" fmla="*/ 23 w 206"/>
                <a:gd name="T63" fmla="*/ 253 h 265"/>
                <a:gd name="T64" fmla="*/ 10 w 206"/>
                <a:gd name="T65" fmla="*/ 256 h 265"/>
                <a:gd name="T66" fmla="*/ 3 w 206"/>
                <a:gd name="T67" fmla="*/ 253 h 265"/>
                <a:gd name="T68" fmla="*/ 7 w 206"/>
                <a:gd name="T69" fmla="*/ 235 h 265"/>
                <a:gd name="T70" fmla="*/ 13 w 206"/>
                <a:gd name="T71" fmla="*/ 231 h 265"/>
                <a:gd name="T72" fmla="*/ 22 w 206"/>
                <a:gd name="T73" fmla="*/ 227 h 265"/>
                <a:gd name="T74" fmla="*/ 17 w 206"/>
                <a:gd name="T75" fmla="*/ 220 h 265"/>
                <a:gd name="T76" fmla="*/ 25 w 206"/>
                <a:gd name="T77" fmla="*/ 216 h 265"/>
                <a:gd name="T78" fmla="*/ 32 w 206"/>
                <a:gd name="T79" fmla="*/ 207 h 265"/>
                <a:gd name="T80" fmla="*/ 31 w 206"/>
                <a:gd name="T81" fmla="*/ 200 h 265"/>
                <a:gd name="T82" fmla="*/ 27 w 206"/>
                <a:gd name="T83" fmla="*/ 182 h 265"/>
                <a:gd name="T84" fmla="*/ 40 w 206"/>
                <a:gd name="T85" fmla="*/ 181 h 265"/>
                <a:gd name="T86" fmla="*/ 49 w 206"/>
                <a:gd name="T87" fmla="*/ 167 h 265"/>
                <a:gd name="T88" fmla="*/ 49 w 206"/>
                <a:gd name="T89" fmla="*/ 146 h 265"/>
                <a:gd name="T90" fmla="*/ 46 w 206"/>
                <a:gd name="T91" fmla="*/ 133 h 265"/>
                <a:gd name="T92" fmla="*/ 49 w 206"/>
                <a:gd name="T93" fmla="*/ 122 h 265"/>
                <a:gd name="T94" fmla="*/ 58 w 206"/>
                <a:gd name="T95" fmla="*/ 117 h 265"/>
                <a:gd name="T96" fmla="*/ 52 w 206"/>
                <a:gd name="T97" fmla="*/ 101 h 265"/>
                <a:gd name="T98" fmla="*/ 45 w 206"/>
                <a:gd name="T99" fmla="*/ 94 h 265"/>
                <a:gd name="T100" fmla="*/ 45 w 206"/>
                <a:gd name="T101" fmla="*/ 84 h 265"/>
                <a:gd name="T102" fmla="*/ 56 w 206"/>
                <a:gd name="T103" fmla="*/ 75 h 265"/>
                <a:gd name="T104" fmla="*/ 63 w 206"/>
                <a:gd name="T105" fmla="*/ 72 h 265"/>
                <a:gd name="T106" fmla="*/ 60 w 206"/>
                <a:gd name="T107" fmla="*/ 57 h 265"/>
                <a:gd name="T108" fmla="*/ 76 w 206"/>
                <a:gd name="T109" fmla="*/ 40 h 265"/>
                <a:gd name="T110" fmla="*/ 91 w 206"/>
                <a:gd name="T111" fmla="*/ 38 h 265"/>
                <a:gd name="T112" fmla="*/ 100 w 206"/>
                <a:gd name="T113" fmla="*/ 27 h 265"/>
                <a:gd name="T114" fmla="*/ 107 w 206"/>
                <a:gd name="T115" fmla="*/ 13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6" h="265">
                  <a:moveTo>
                    <a:pt x="106" y="9"/>
                  </a:moveTo>
                  <a:cubicBezTo>
                    <a:pt x="108" y="9"/>
                    <a:pt x="113" y="7"/>
                    <a:pt x="115" y="5"/>
                  </a:cubicBezTo>
                  <a:cubicBezTo>
                    <a:pt x="117" y="5"/>
                    <a:pt x="119" y="0"/>
                    <a:pt x="122" y="1"/>
                  </a:cubicBezTo>
                  <a:cubicBezTo>
                    <a:pt x="125" y="2"/>
                    <a:pt x="125" y="3"/>
                    <a:pt x="128" y="3"/>
                  </a:cubicBezTo>
                  <a:cubicBezTo>
                    <a:pt x="133" y="2"/>
                    <a:pt x="133" y="2"/>
                    <a:pt x="133" y="2"/>
                  </a:cubicBezTo>
                  <a:cubicBezTo>
                    <a:pt x="138" y="1"/>
                    <a:pt x="130" y="5"/>
                    <a:pt x="130" y="5"/>
                  </a:cubicBezTo>
                  <a:cubicBezTo>
                    <a:pt x="130" y="6"/>
                    <a:pt x="129" y="11"/>
                    <a:pt x="129" y="12"/>
                  </a:cubicBezTo>
                  <a:cubicBezTo>
                    <a:pt x="130" y="12"/>
                    <a:pt x="133" y="12"/>
                    <a:pt x="134" y="14"/>
                  </a:cubicBezTo>
                  <a:cubicBezTo>
                    <a:pt x="136" y="16"/>
                    <a:pt x="138" y="20"/>
                    <a:pt x="141" y="17"/>
                  </a:cubicBezTo>
                  <a:cubicBezTo>
                    <a:pt x="144" y="14"/>
                    <a:pt x="146" y="15"/>
                    <a:pt x="149" y="16"/>
                  </a:cubicBezTo>
                  <a:cubicBezTo>
                    <a:pt x="153" y="18"/>
                    <a:pt x="153" y="18"/>
                    <a:pt x="153" y="18"/>
                  </a:cubicBezTo>
                  <a:cubicBezTo>
                    <a:pt x="153" y="18"/>
                    <a:pt x="153" y="18"/>
                    <a:pt x="153" y="18"/>
                  </a:cubicBezTo>
                  <a:cubicBezTo>
                    <a:pt x="155" y="27"/>
                    <a:pt x="163" y="23"/>
                    <a:pt x="169" y="24"/>
                  </a:cubicBezTo>
                  <a:cubicBezTo>
                    <a:pt x="170" y="26"/>
                    <a:pt x="168" y="26"/>
                    <a:pt x="170" y="28"/>
                  </a:cubicBezTo>
                  <a:cubicBezTo>
                    <a:pt x="171" y="29"/>
                    <a:pt x="172" y="31"/>
                    <a:pt x="174" y="31"/>
                  </a:cubicBezTo>
                  <a:cubicBezTo>
                    <a:pt x="175" y="34"/>
                    <a:pt x="174" y="40"/>
                    <a:pt x="175" y="41"/>
                  </a:cubicBezTo>
                  <a:cubicBezTo>
                    <a:pt x="177" y="42"/>
                    <a:pt x="181" y="40"/>
                    <a:pt x="184" y="39"/>
                  </a:cubicBezTo>
                  <a:cubicBezTo>
                    <a:pt x="197" y="36"/>
                    <a:pt x="197" y="36"/>
                    <a:pt x="197" y="36"/>
                  </a:cubicBezTo>
                  <a:cubicBezTo>
                    <a:pt x="198" y="36"/>
                    <a:pt x="198" y="35"/>
                    <a:pt x="199" y="36"/>
                  </a:cubicBezTo>
                  <a:cubicBezTo>
                    <a:pt x="199" y="36"/>
                    <a:pt x="198" y="37"/>
                    <a:pt x="199" y="38"/>
                  </a:cubicBezTo>
                  <a:cubicBezTo>
                    <a:pt x="200" y="39"/>
                    <a:pt x="202" y="37"/>
                    <a:pt x="203" y="37"/>
                  </a:cubicBezTo>
                  <a:cubicBezTo>
                    <a:pt x="205" y="36"/>
                    <a:pt x="206" y="36"/>
                    <a:pt x="206" y="38"/>
                  </a:cubicBezTo>
                  <a:cubicBezTo>
                    <a:pt x="205" y="40"/>
                    <a:pt x="205" y="40"/>
                    <a:pt x="205" y="40"/>
                  </a:cubicBezTo>
                  <a:cubicBezTo>
                    <a:pt x="205" y="40"/>
                    <a:pt x="205" y="40"/>
                    <a:pt x="205" y="40"/>
                  </a:cubicBezTo>
                  <a:cubicBezTo>
                    <a:pt x="202" y="40"/>
                    <a:pt x="202" y="40"/>
                    <a:pt x="202" y="40"/>
                  </a:cubicBezTo>
                  <a:cubicBezTo>
                    <a:pt x="201" y="42"/>
                    <a:pt x="203" y="46"/>
                    <a:pt x="202" y="47"/>
                  </a:cubicBezTo>
                  <a:cubicBezTo>
                    <a:pt x="199" y="49"/>
                    <a:pt x="197" y="50"/>
                    <a:pt x="195" y="52"/>
                  </a:cubicBezTo>
                  <a:cubicBezTo>
                    <a:pt x="194" y="53"/>
                    <a:pt x="191" y="56"/>
                    <a:pt x="190" y="56"/>
                  </a:cubicBezTo>
                  <a:cubicBezTo>
                    <a:pt x="188" y="57"/>
                    <a:pt x="183" y="57"/>
                    <a:pt x="183" y="58"/>
                  </a:cubicBezTo>
                  <a:cubicBezTo>
                    <a:pt x="182" y="59"/>
                    <a:pt x="182" y="60"/>
                    <a:pt x="181" y="61"/>
                  </a:cubicBezTo>
                  <a:cubicBezTo>
                    <a:pt x="179" y="63"/>
                    <a:pt x="179" y="64"/>
                    <a:pt x="177" y="65"/>
                  </a:cubicBezTo>
                  <a:cubicBezTo>
                    <a:pt x="175" y="66"/>
                    <a:pt x="176" y="67"/>
                    <a:pt x="176" y="68"/>
                  </a:cubicBezTo>
                  <a:cubicBezTo>
                    <a:pt x="178" y="71"/>
                    <a:pt x="180" y="69"/>
                    <a:pt x="182" y="70"/>
                  </a:cubicBezTo>
                  <a:cubicBezTo>
                    <a:pt x="185" y="72"/>
                    <a:pt x="185" y="72"/>
                    <a:pt x="185" y="72"/>
                  </a:cubicBezTo>
                  <a:cubicBezTo>
                    <a:pt x="186" y="73"/>
                    <a:pt x="182" y="78"/>
                    <a:pt x="181" y="78"/>
                  </a:cubicBezTo>
                  <a:cubicBezTo>
                    <a:pt x="180" y="79"/>
                    <a:pt x="181" y="80"/>
                    <a:pt x="182" y="81"/>
                  </a:cubicBezTo>
                  <a:cubicBezTo>
                    <a:pt x="185" y="84"/>
                    <a:pt x="183" y="85"/>
                    <a:pt x="184" y="89"/>
                  </a:cubicBezTo>
                  <a:cubicBezTo>
                    <a:pt x="185" y="92"/>
                    <a:pt x="183" y="92"/>
                    <a:pt x="181" y="92"/>
                  </a:cubicBezTo>
                  <a:cubicBezTo>
                    <a:pt x="178" y="92"/>
                    <a:pt x="183" y="96"/>
                    <a:pt x="181" y="95"/>
                  </a:cubicBezTo>
                  <a:cubicBezTo>
                    <a:pt x="180" y="95"/>
                    <a:pt x="179" y="94"/>
                    <a:pt x="178" y="96"/>
                  </a:cubicBezTo>
                  <a:cubicBezTo>
                    <a:pt x="183" y="98"/>
                    <a:pt x="178" y="98"/>
                    <a:pt x="176" y="99"/>
                  </a:cubicBezTo>
                  <a:cubicBezTo>
                    <a:pt x="174" y="101"/>
                    <a:pt x="176" y="104"/>
                    <a:pt x="172" y="104"/>
                  </a:cubicBezTo>
                  <a:cubicBezTo>
                    <a:pt x="170" y="103"/>
                    <a:pt x="171" y="106"/>
                    <a:pt x="170" y="107"/>
                  </a:cubicBezTo>
                  <a:cubicBezTo>
                    <a:pt x="170" y="108"/>
                    <a:pt x="169" y="108"/>
                    <a:pt x="168" y="108"/>
                  </a:cubicBezTo>
                  <a:cubicBezTo>
                    <a:pt x="167" y="110"/>
                    <a:pt x="170" y="114"/>
                    <a:pt x="170" y="115"/>
                  </a:cubicBezTo>
                  <a:cubicBezTo>
                    <a:pt x="171" y="117"/>
                    <a:pt x="170" y="119"/>
                    <a:pt x="172" y="120"/>
                  </a:cubicBezTo>
                  <a:cubicBezTo>
                    <a:pt x="173" y="120"/>
                    <a:pt x="174" y="122"/>
                    <a:pt x="175" y="123"/>
                  </a:cubicBezTo>
                  <a:cubicBezTo>
                    <a:pt x="176" y="125"/>
                    <a:pt x="176" y="125"/>
                    <a:pt x="175" y="126"/>
                  </a:cubicBezTo>
                  <a:cubicBezTo>
                    <a:pt x="172" y="129"/>
                    <a:pt x="175" y="130"/>
                    <a:pt x="174" y="133"/>
                  </a:cubicBezTo>
                  <a:cubicBezTo>
                    <a:pt x="170" y="135"/>
                    <a:pt x="166" y="137"/>
                    <a:pt x="162" y="140"/>
                  </a:cubicBezTo>
                  <a:cubicBezTo>
                    <a:pt x="159" y="142"/>
                    <a:pt x="163" y="146"/>
                    <a:pt x="164" y="148"/>
                  </a:cubicBezTo>
                  <a:cubicBezTo>
                    <a:pt x="166" y="149"/>
                    <a:pt x="165" y="152"/>
                    <a:pt x="166" y="153"/>
                  </a:cubicBezTo>
                  <a:cubicBezTo>
                    <a:pt x="169" y="155"/>
                    <a:pt x="169" y="156"/>
                    <a:pt x="169" y="159"/>
                  </a:cubicBezTo>
                  <a:cubicBezTo>
                    <a:pt x="170" y="163"/>
                    <a:pt x="169" y="166"/>
                    <a:pt x="172" y="170"/>
                  </a:cubicBezTo>
                  <a:cubicBezTo>
                    <a:pt x="172" y="172"/>
                    <a:pt x="177" y="174"/>
                    <a:pt x="172" y="175"/>
                  </a:cubicBezTo>
                  <a:cubicBezTo>
                    <a:pt x="170" y="175"/>
                    <a:pt x="170" y="173"/>
                    <a:pt x="168" y="173"/>
                  </a:cubicBezTo>
                  <a:cubicBezTo>
                    <a:pt x="163" y="173"/>
                    <a:pt x="162" y="181"/>
                    <a:pt x="156" y="178"/>
                  </a:cubicBezTo>
                  <a:cubicBezTo>
                    <a:pt x="154" y="177"/>
                    <a:pt x="150" y="175"/>
                    <a:pt x="149" y="176"/>
                  </a:cubicBezTo>
                  <a:cubicBezTo>
                    <a:pt x="146" y="180"/>
                    <a:pt x="154" y="179"/>
                    <a:pt x="154" y="180"/>
                  </a:cubicBezTo>
                  <a:cubicBezTo>
                    <a:pt x="154" y="183"/>
                    <a:pt x="153" y="182"/>
                    <a:pt x="151" y="184"/>
                  </a:cubicBezTo>
                  <a:cubicBezTo>
                    <a:pt x="150" y="185"/>
                    <a:pt x="150" y="185"/>
                    <a:pt x="150" y="186"/>
                  </a:cubicBezTo>
                  <a:cubicBezTo>
                    <a:pt x="148" y="189"/>
                    <a:pt x="147" y="189"/>
                    <a:pt x="146" y="192"/>
                  </a:cubicBezTo>
                  <a:cubicBezTo>
                    <a:pt x="146" y="193"/>
                    <a:pt x="144" y="193"/>
                    <a:pt x="144" y="194"/>
                  </a:cubicBezTo>
                  <a:cubicBezTo>
                    <a:pt x="145" y="196"/>
                    <a:pt x="145" y="195"/>
                    <a:pt x="144" y="197"/>
                  </a:cubicBezTo>
                  <a:cubicBezTo>
                    <a:pt x="142" y="198"/>
                    <a:pt x="147" y="202"/>
                    <a:pt x="147" y="203"/>
                  </a:cubicBezTo>
                  <a:cubicBezTo>
                    <a:pt x="147" y="205"/>
                    <a:pt x="145" y="207"/>
                    <a:pt x="145" y="207"/>
                  </a:cubicBezTo>
                  <a:cubicBezTo>
                    <a:pt x="146" y="208"/>
                    <a:pt x="149" y="208"/>
                    <a:pt x="149" y="208"/>
                  </a:cubicBezTo>
                  <a:cubicBezTo>
                    <a:pt x="149" y="205"/>
                    <a:pt x="153" y="209"/>
                    <a:pt x="153" y="210"/>
                  </a:cubicBezTo>
                  <a:cubicBezTo>
                    <a:pt x="153" y="211"/>
                    <a:pt x="154" y="213"/>
                    <a:pt x="155" y="214"/>
                  </a:cubicBezTo>
                  <a:cubicBezTo>
                    <a:pt x="155" y="215"/>
                    <a:pt x="154" y="216"/>
                    <a:pt x="154" y="216"/>
                  </a:cubicBezTo>
                  <a:cubicBezTo>
                    <a:pt x="153" y="217"/>
                    <a:pt x="156" y="216"/>
                    <a:pt x="155" y="218"/>
                  </a:cubicBezTo>
                  <a:cubicBezTo>
                    <a:pt x="154" y="219"/>
                    <a:pt x="148" y="219"/>
                    <a:pt x="147" y="219"/>
                  </a:cubicBezTo>
                  <a:cubicBezTo>
                    <a:pt x="145" y="219"/>
                    <a:pt x="145" y="221"/>
                    <a:pt x="143" y="221"/>
                  </a:cubicBezTo>
                  <a:cubicBezTo>
                    <a:pt x="140" y="222"/>
                    <a:pt x="137" y="221"/>
                    <a:pt x="134" y="221"/>
                  </a:cubicBezTo>
                  <a:cubicBezTo>
                    <a:pt x="131" y="221"/>
                    <a:pt x="128" y="223"/>
                    <a:pt x="124" y="225"/>
                  </a:cubicBezTo>
                  <a:cubicBezTo>
                    <a:pt x="119" y="227"/>
                    <a:pt x="119" y="231"/>
                    <a:pt x="119" y="236"/>
                  </a:cubicBezTo>
                  <a:cubicBezTo>
                    <a:pt x="119" y="243"/>
                    <a:pt x="127" y="240"/>
                    <a:pt x="126" y="246"/>
                  </a:cubicBezTo>
                  <a:cubicBezTo>
                    <a:pt x="126" y="246"/>
                    <a:pt x="126" y="246"/>
                    <a:pt x="126" y="246"/>
                  </a:cubicBezTo>
                  <a:cubicBezTo>
                    <a:pt x="122" y="249"/>
                    <a:pt x="122" y="249"/>
                    <a:pt x="122" y="249"/>
                  </a:cubicBezTo>
                  <a:cubicBezTo>
                    <a:pt x="118" y="252"/>
                    <a:pt x="113" y="250"/>
                    <a:pt x="108" y="253"/>
                  </a:cubicBezTo>
                  <a:cubicBezTo>
                    <a:pt x="106" y="256"/>
                    <a:pt x="105" y="250"/>
                    <a:pt x="104" y="248"/>
                  </a:cubicBezTo>
                  <a:cubicBezTo>
                    <a:pt x="103" y="246"/>
                    <a:pt x="100" y="249"/>
                    <a:pt x="98" y="249"/>
                  </a:cubicBezTo>
                  <a:cubicBezTo>
                    <a:pt x="97" y="249"/>
                    <a:pt x="96" y="248"/>
                    <a:pt x="94" y="248"/>
                  </a:cubicBezTo>
                  <a:cubicBezTo>
                    <a:pt x="93" y="249"/>
                    <a:pt x="92" y="250"/>
                    <a:pt x="90" y="250"/>
                  </a:cubicBezTo>
                  <a:cubicBezTo>
                    <a:pt x="88" y="250"/>
                    <a:pt x="88" y="249"/>
                    <a:pt x="86" y="250"/>
                  </a:cubicBezTo>
                  <a:cubicBezTo>
                    <a:pt x="85" y="252"/>
                    <a:pt x="84" y="249"/>
                    <a:pt x="83" y="248"/>
                  </a:cubicBezTo>
                  <a:cubicBezTo>
                    <a:pt x="82" y="246"/>
                    <a:pt x="79" y="248"/>
                    <a:pt x="77" y="247"/>
                  </a:cubicBezTo>
                  <a:cubicBezTo>
                    <a:pt x="74" y="247"/>
                    <a:pt x="73" y="251"/>
                    <a:pt x="71" y="250"/>
                  </a:cubicBezTo>
                  <a:cubicBezTo>
                    <a:pt x="69" y="248"/>
                    <a:pt x="67" y="246"/>
                    <a:pt x="63" y="247"/>
                  </a:cubicBezTo>
                  <a:cubicBezTo>
                    <a:pt x="55" y="247"/>
                    <a:pt x="58" y="252"/>
                    <a:pt x="54" y="256"/>
                  </a:cubicBezTo>
                  <a:cubicBezTo>
                    <a:pt x="53" y="257"/>
                    <a:pt x="52" y="257"/>
                    <a:pt x="51" y="259"/>
                  </a:cubicBezTo>
                  <a:cubicBezTo>
                    <a:pt x="50" y="261"/>
                    <a:pt x="47" y="261"/>
                    <a:pt x="45" y="261"/>
                  </a:cubicBezTo>
                  <a:cubicBezTo>
                    <a:pt x="41" y="261"/>
                    <a:pt x="42" y="263"/>
                    <a:pt x="38" y="261"/>
                  </a:cubicBezTo>
                  <a:cubicBezTo>
                    <a:pt x="34" y="260"/>
                    <a:pt x="31" y="265"/>
                    <a:pt x="28" y="263"/>
                  </a:cubicBezTo>
                  <a:cubicBezTo>
                    <a:pt x="25" y="261"/>
                    <a:pt x="29" y="254"/>
                    <a:pt x="29" y="252"/>
                  </a:cubicBezTo>
                  <a:cubicBezTo>
                    <a:pt x="27" y="251"/>
                    <a:pt x="24" y="252"/>
                    <a:pt x="23" y="253"/>
                  </a:cubicBezTo>
                  <a:cubicBezTo>
                    <a:pt x="20" y="254"/>
                    <a:pt x="21" y="251"/>
                    <a:pt x="18" y="252"/>
                  </a:cubicBezTo>
                  <a:cubicBezTo>
                    <a:pt x="17" y="253"/>
                    <a:pt x="16" y="253"/>
                    <a:pt x="15" y="253"/>
                  </a:cubicBezTo>
                  <a:cubicBezTo>
                    <a:pt x="13" y="253"/>
                    <a:pt x="12" y="254"/>
                    <a:pt x="10" y="256"/>
                  </a:cubicBezTo>
                  <a:cubicBezTo>
                    <a:pt x="10" y="256"/>
                    <a:pt x="10" y="256"/>
                    <a:pt x="10" y="256"/>
                  </a:cubicBezTo>
                  <a:cubicBezTo>
                    <a:pt x="7" y="255"/>
                    <a:pt x="7" y="255"/>
                    <a:pt x="7" y="255"/>
                  </a:cubicBezTo>
                  <a:cubicBezTo>
                    <a:pt x="6" y="254"/>
                    <a:pt x="3" y="254"/>
                    <a:pt x="3" y="253"/>
                  </a:cubicBezTo>
                  <a:cubicBezTo>
                    <a:pt x="2" y="251"/>
                    <a:pt x="2" y="250"/>
                    <a:pt x="1" y="248"/>
                  </a:cubicBezTo>
                  <a:cubicBezTo>
                    <a:pt x="0" y="246"/>
                    <a:pt x="2" y="242"/>
                    <a:pt x="3" y="240"/>
                  </a:cubicBezTo>
                  <a:cubicBezTo>
                    <a:pt x="5" y="238"/>
                    <a:pt x="6" y="237"/>
                    <a:pt x="7" y="235"/>
                  </a:cubicBezTo>
                  <a:cubicBezTo>
                    <a:pt x="7" y="235"/>
                    <a:pt x="7" y="235"/>
                    <a:pt x="7" y="235"/>
                  </a:cubicBezTo>
                  <a:cubicBezTo>
                    <a:pt x="8" y="234"/>
                    <a:pt x="10" y="234"/>
                    <a:pt x="11" y="234"/>
                  </a:cubicBezTo>
                  <a:cubicBezTo>
                    <a:pt x="12" y="233"/>
                    <a:pt x="12" y="232"/>
                    <a:pt x="13" y="231"/>
                  </a:cubicBezTo>
                  <a:cubicBezTo>
                    <a:pt x="14" y="230"/>
                    <a:pt x="15" y="230"/>
                    <a:pt x="17" y="230"/>
                  </a:cubicBezTo>
                  <a:cubicBezTo>
                    <a:pt x="18" y="230"/>
                    <a:pt x="18" y="230"/>
                    <a:pt x="19" y="229"/>
                  </a:cubicBezTo>
                  <a:cubicBezTo>
                    <a:pt x="20" y="228"/>
                    <a:pt x="22" y="228"/>
                    <a:pt x="22" y="227"/>
                  </a:cubicBezTo>
                  <a:cubicBezTo>
                    <a:pt x="22" y="226"/>
                    <a:pt x="23" y="225"/>
                    <a:pt x="21" y="224"/>
                  </a:cubicBezTo>
                  <a:cubicBezTo>
                    <a:pt x="19" y="223"/>
                    <a:pt x="18" y="223"/>
                    <a:pt x="16" y="222"/>
                  </a:cubicBezTo>
                  <a:cubicBezTo>
                    <a:pt x="16" y="221"/>
                    <a:pt x="17" y="221"/>
                    <a:pt x="17" y="220"/>
                  </a:cubicBezTo>
                  <a:cubicBezTo>
                    <a:pt x="18" y="220"/>
                    <a:pt x="17" y="219"/>
                    <a:pt x="18" y="218"/>
                  </a:cubicBezTo>
                  <a:cubicBezTo>
                    <a:pt x="18" y="217"/>
                    <a:pt x="20" y="217"/>
                    <a:pt x="22" y="217"/>
                  </a:cubicBezTo>
                  <a:cubicBezTo>
                    <a:pt x="23" y="216"/>
                    <a:pt x="24" y="217"/>
                    <a:pt x="25" y="216"/>
                  </a:cubicBezTo>
                  <a:cubicBezTo>
                    <a:pt x="27" y="215"/>
                    <a:pt x="27" y="214"/>
                    <a:pt x="27" y="212"/>
                  </a:cubicBezTo>
                  <a:cubicBezTo>
                    <a:pt x="27" y="211"/>
                    <a:pt x="24" y="211"/>
                    <a:pt x="25" y="210"/>
                  </a:cubicBezTo>
                  <a:cubicBezTo>
                    <a:pt x="25" y="209"/>
                    <a:pt x="31" y="207"/>
                    <a:pt x="32" y="207"/>
                  </a:cubicBezTo>
                  <a:cubicBezTo>
                    <a:pt x="35" y="207"/>
                    <a:pt x="35" y="207"/>
                    <a:pt x="37" y="206"/>
                  </a:cubicBezTo>
                  <a:cubicBezTo>
                    <a:pt x="38" y="204"/>
                    <a:pt x="38" y="202"/>
                    <a:pt x="35" y="201"/>
                  </a:cubicBezTo>
                  <a:cubicBezTo>
                    <a:pt x="34" y="201"/>
                    <a:pt x="32" y="201"/>
                    <a:pt x="31" y="200"/>
                  </a:cubicBezTo>
                  <a:cubicBezTo>
                    <a:pt x="28" y="199"/>
                    <a:pt x="29" y="198"/>
                    <a:pt x="29" y="196"/>
                  </a:cubicBezTo>
                  <a:cubicBezTo>
                    <a:pt x="26" y="191"/>
                    <a:pt x="30" y="189"/>
                    <a:pt x="30" y="184"/>
                  </a:cubicBezTo>
                  <a:cubicBezTo>
                    <a:pt x="30" y="182"/>
                    <a:pt x="27" y="182"/>
                    <a:pt x="27" y="182"/>
                  </a:cubicBezTo>
                  <a:cubicBezTo>
                    <a:pt x="27" y="181"/>
                    <a:pt x="34" y="181"/>
                    <a:pt x="35" y="182"/>
                  </a:cubicBezTo>
                  <a:cubicBezTo>
                    <a:pt x="36" y="183"/>
                    <a:pt x="36" y="183"/>
                    <a:pt x="38" y="183"/>
                  </a:cubicBezTo>
                  <a:cubicBezTo>
                    <a:pt x="39" y="183"/>
                    <a:pt x="40" y="183"/>
                    <a:pt x="40" y="181"/>
                  </a:cubicBezTo>
                  <a:cubicBezTo>
                    <a:pt x="42" y="178"/>
                    <a:pt x="40" y="175"/>
                    <a:pt x="42" y="173"/>
                  </a:cubicBezTo>
                  <a:cubicBezTo>
                    <a:pt x="42" y="172"/>
                    <a:pt x="45" y="166"/>
                    <a:pt x="45" y="166"/>
                  </a:cubicBezTo>
                  <a:cubicBezTo>
                    <a:pt x="46" y="165"/>
                    <a:pt x="48" y="168"/>
                    <a:pt x="49" y="167"/>
                  </a:cubicBezTo>
                  <a:cubicBezTo>
                    <a:pt x="50" y="165"/>
                    <a:pt x="51" y="162"/>
                    <a:pt x="52" y="160"/>
                  </a:cubicBezTo>
                  <a:cubicBezTo>
                    <a:pt x="53" y="156"/>
                    <a:pt x="54" y="153"/>
                    <a:pt x="53" y="149"/>
                  </a:cubicBezTo>
                  <a:cubicBezTo>
                    <a:pt x="53" y="147"/>
                    <a:pt x="51" y="147"/>
                    <a:pt x="49" y="146"/>
                  </a:cubicBezTo>
                  <a:cubicBezTo>
                    <a:pt x="48" y="144"/>
                    <a:pt x="45" y="141"/>
                    <a:pt x="43" y="141"/>
                  </a:cubicBezTo>
                  <a:cubicBezTo>
                    <a:pt x="43" y="140"/>
                    <a:pt x="44" y="137"/>
                    <a:pt x="44" y="137"/>
                  </a:cubicBezTo>
                  <a:cubicBezTo>
                    <a:pt x="44" y="136"/>
                    <a:pt x="47" y="135"/>
                    <a:pt x="46" y="133"/>
                  </a:cubicBezTo>
                  <a:cubicBezTo>
                    <a:pt x="46" y="132"/>
                    <a:pt x="45" y="132"/>
                    <a:pt x="46" y="131"/>
                  </a:cubicBezTo>
                  <a:cubicBezTo>
                    <a:pt x="46" y="129"/>
                    <a:pt x="48" y="130"/>
                    <a:pt x="48" y="128"/>
                  </a:cubicBezTo>
                  <a:cubicBezTo>
                    <a:pt x="48" y="126"/>
                    <a:pt x="49" y="124"/>
                    <a:pt x="49" y="122"/>
                  </a:cubicBezTo>
                  <a:cubicBezTo>
                    <a:pt x="49" y="121"/>
                    <a:pt x="48" y="121"/>
                    <a:pt x="48" y="120"/>
                  </a:cubicBezTo>
                  <a:cubicBezTo>
                    <a:pt x="49" y="120"/>
                    <a:pt x="54" y="116"/>
                    <a:pt x="54" y="116"/>
                  </a:cubicBezTo>
                  <a:cubicBezTo>
                    <a:pt x="55" y="116"/>
                    <a:pt x="58" y="118"/>
                    <a:pt x="58" y="117"/>
                  </a:cubicBezTo>
                  <a:cubicBezTo>
                    <a:pt x="59" y="116"/>
                    <a:pt x="57" y="114"/>
                    <a:pt x="57" y="113"/>
                  </a:cubicBezTo>
                  <a:cubicBezTo>
                    <a:pt x="57" y="111"/>
                    <a:pt x="57" y="109"/>
                    <a:pt x="56" y="107"/>
                  </a:cubicBezTo>
                  <a:cubicBezTo>
                    <a:pt x="55" y="105"/>
                    <a:pt x="54" y="103"/>
                    <a:pt x="52" y="101"/>
                  </a:cubicBezTo>
                  <a:cubicBezTo>
                    <a:pt x="42" y="99"/>
                    <a:pt x="42" y="99"/>
                    <a:pt x="42" y="99"/>
                  </a:cubicBezTo>
                  <a:cubicBezTo>
                    <a:pt x="42" y="99"/>
                    <a:pt x="42" y="99"/>
                    <a:pt x="42" y="99"/>
                  </a:cubicBezTo>
                  <a:cubicBezTo>
                    <a:pt x="45" y="94"/>
                    <a:pt x="45" y="94"/>
                    <a:pt x="45" y="94"/>
                  </a:cubicBezTo>
                  <a:cubicBezTo>
                    <a:pt x="47" y="91"/>
                    <a:pt x="42" y="90"/>
                    <a:pt x="40" y="87"/>
                  </a:cubicBezTo>
                  <a:cubicBezTo>
                    <a:pt x="40" y="86"/>
                    <a:pt x="39" y="84"/>
                    <a:pt x="41" y="85"/>
                  </a:cubicBezTo>
                  <a:cubicBezTo>
                    <a:pt x="42" y="85"/>
                    <a:pt x="43" y="84"/>
                    <a:pt x="45" y="84"/>
                  </a:cubicBezTo>
                  <a:cubicBezTo>
                    <a:pt x="46" y="84"/>
                    <a:pt x="50" y="83"/>
                    <a:pt x="50" y="82"/>
                  </a:cubicBezTo>
                  <a:cubicBezTo>
                    <a:pt x="50" y="80"/>
                    <a:pt x="49" y="80"/>
                    <a:pt x="51" y="78"/>
                  </a:cubicBezTo>
                  <a:cubicBezTo>
                    <a:pt x="53" y="75"/>
                    <a:pt x="52" y="73"/>
                    <a:pt x="56" y="75"/>
                  </a:cubicBezTo>
                  <a:cubicBezTo>
                    <a:pt x="57" y="76"/>
                    <a:pt x="58" y="75"/>
                    <a:pt x="59" y="75"/>
                  </a:cubicBezTo>
                  <a:cubicBezTo>
                    <a:pt x="60" y="74"/>
                    <a:pt x="60" y="75"/>
                    <a:pt x="61" y="74"/>
                  </a:cubicBezTo>
                  <a:cubicBezTo>
                    <a:pt x="62" y="74"/>
                    <a:pt x="62" y="73"/>
                    <a:pt x="63" y="72"/>
                  </a:cubicBezTo>
                  <a:cubicBezTo>
                    <a:pt x="65" y="70"/>
                    <a:pt x="64" y="66"/>
                    <a:pt x="62" y="64"/>
                  </a:cubicBezTo>
                  <a:cubicBezTo>
                    <a:pt x="62" y="63"/>
                    <a:pt x="58" y="61"/>
                    <a:pt x="59" y="60"/>
                  </a:cubicBezTo>
                  <a:cubicBezTo>
                    <a:pt x="59" y="59"/>
                    <a:pt x="60" y="58"/>
                    <a:pt x="60" y="57"/>
                  </a:cubicBezTo>
                  <a:cubicBezTo>
                    <a:pt x="61" y="54"/>
                    <a:pt x="61" y="52"/>
                    <a:pt x="63" y="51"/>
                  </a:cubicBezTo>
                  <a:cubicBezTo>
                    <a:pt x="69" y="50"/>
                    <a:pt x="73" y="53"/>
                    <a:pt x="74" y="46"/>
                  </a:cubicBezTo>
                  <a:cubicBezTo>
                    <a:pt x="75" y="43"/>
                    <a:pt x="73" y="41"/>
                    <a:pt x="76" y="40"/>
                  </a:cubicBezTo>
                  <a:cubicBezTo>
                    <a:pt x="79" y="39"/>
                    <a:pt x="79" y="36"/>
                    <a:pt x="81" y="35"/>
                  </a:cubicBezTo>
                  <a:cubicBezTo>
                    <a:pt x="83" y="35"/>
                    <a:pt x="81" y="43"/>
                    <a:pt x="85" y="42"/>
                  </a:cubicBezTo>
                  <a:cubicBezTo>
                    <a:pt x="87" y="41"/>
                    <a:pt x="88" y="39"/>
                    <a:pt x="91" y="38"/>
                  </a:cubicBezTo>
                  <a:cubicBezTo>
                    <a:pt x="94" y="37"/>
                    <a:pt x="93" y="37"/>
                    <a:pt x="95" y="34"/>
                  </a:cubicBezTo>
                  <a:cubicBezTo>
                    <a:pt x="96" y="33"/>
                    <a:pt x="97" y="31"/>
                    <a:pt x="97" y="30"/>
                  </a:cubicBezTo>
                  <a:cubicBezTo>
                    <a:pt x="98" y="29"/>
                    <a:pt x="99" y="28"/>
                    <a:pt x="100" y="27"/>
                  </a:cubicBezTo>
                  <a:cubicBezTo>
                    <a:pt x="102" y="26"/>
                    <a:pt x="101" y="23"/>
                    <a:pt x="104" y="23"/>
                  </a:cubicBezTo>
                  <a:cubicBezTo>
                    <a:pt x="107" y="22"/>
                    <a:pt x="111" y="24"/>
                    <a:pt x="112" y="19"/>
                  </a:cubicBezTo>
                  <a:cubicBezTo>
                    <a:pt x="112" y="13"/>
                    <a:pt x="110" y="16"/>
                    <a:pt x="107" y="13"/>
                  </a:cubicBezTo>
                  <a:cubicBezTo>
                    <a:pt x="106" y="9"/>
                    <a:pt x="106" y="9"/>
                    <a:pt x="106" y="9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6"/>
            <p:cNvSpPr>
              <a:spLocks/>
            </p:cNvSpPr>
            <p:nvPr/>
          </p:nvSpPr>
          <p:spPr bwMode="auto">
            <a:xfrm>
              <a:off x="9752016" y="2640016"/>
              <a:ext cx="774700" cy="996951"/>
            </a:xfrm>
            <a:custGeom>
              <a:avLst/>
              <a:gdLst>
                <a:gd name="T0" fmla="*/ 122 w 206"/>
                <a:gd name="T1" fmla="*/ 1 h 265"/>
                <a:gd name="T2" fmla="*/ 130 w 206"/>
                <a:gd name="T3" fmla="*/ 5 h 265"/>
                <a:gd name="T4" fmla="*/ 141 w 206"/>
                <a:gd name="T5" fmla="*/ 17 h 265"/>
                <a:gd name="T6" fmla="*/ 153 w 206"/>
                <a:gd name="T7" fmla="*/ 18 h 265"/>
                <a:gd name="T8" fmla="*/ 174 w 206"/>
                <a:gd name="T9" fmla="*/ 31 h 265"/>
                <a:gd name="T10" fmla="*/ 197 w 206"/>
                <a:gd name="T11" fmla="*/ 36 h 265"/>
                <a:gd name="T12" fmla="*/ 203 w 206"/>
                <a:gd name="T13" fmla="*/ 37 h 265"/>
                <a:gd name="T14" fmla="*/ 205 w 206"/>
                <a:gd name="T15" fmla="*/ 40 h 265"/>
                <a:gd name="T16" fmla="*/ 195 w 206"/>
                <a:gd name="T17" fmla="*/ 52 h 265"/>
                <a:gd name="T18" fmla="*/ 181 w 206"/>
                <a:gd name="T19" fmla="*/ 61 h 265"/>
                <a:gd name="T20" fmla="*/ 182 w 206"/>
                <a:gd name="T21" fmla="*/ 70 h 265"/>
                <a:gd name="T22" fmla="*/ 182 w 206"/>
                <a:gd name="T23" fmla="*/ 81 h 265"/>
                <a:gd name="T24" fmla="*/ 181 w 206"/>
                <a:gd name="T25" fmla="*/ 95 h 265"/>
                <a:gd name="T26" fmla="*/ 172 w 206"/>
                <a:gd name="T27" fmla="*/ 104 h 265"/>
                <a:gd name="T28" fmla="*/ 170 w 206"/>
                <a:gd name="T29" fmla="*/ 115 h 265"/>
                <a:gd name="T30" fmla="*/ 175 w 206"/>
                <a:gd name="T31" fmla="*/ 126 h 265"/>
                <a:gd name="T32" fmla="*/ 164 w 206"/>
                <a:gd name="T33" fmla="*/ 148 h 265"/>
                <a:gd name="T34" fmla="*/ 172 w 206"/>
                <a:gd name="T35" fmla="*/ 170 h 265"/>
                <a:gd name="T36" fmla="*/ 156 w 206"/>
                <a:gd name="T37" fmla="*/ 178 h 265"/>
                <a:gd name="T38" fmla="*/ 151 w 206"/>
                <a:gd name="T39" fmla="*/ 184 h 265"/>
                <a:gd name="T40" fmla="*/ 144 w 206"/>
                <a:gd name="T41" fmla="*/ 194 h 265"/>
                <a:gd name="T42" fmla="*/ 145 w 206"/>
                <a:gd name="T43" fmla="*/ 207 h 265"/>
                <a:gd name="T44" fmla="*/ 155 w 206"/>
                <a:gd name="T45" fmla="*/ 214 h 265"/>
                <a:gd name="T46" fmla="*/ 147 w 206"/>
                <a:gd name="T47" fmla="*/ 219 h 265"/>
                <a:gd name="T48" fmla="*/ 124 w 206"/>
                <a:gd name="T49" fmla="*/ 225 h 265"/>
                <a:gd name="T50" fmla="*/ 126 w 206"/>
                <a:gd name="T51" fmla="*/ 246 h 265"/>
                <a:gd name="T52" fmla="*/ 104 w 206"/>
                <a:gd name="T53" fmla="*/ 248 h 265"/>
                <a:gd name="T54" fmla="*/ 90 w 206"/>
                <a:gd name="T55" fmla="*/ 250 h 265"/>
                <a:gd name="T56" fmla="*/ 77 w 206"/>
                <a:gd name="T57" fmla="*/ 247 h 265"/>
                <a:gd name="T58" fmla="*/ 54 w 206"/>
                <a:gd name="T59" fmla="*/ 256 h 265"/>
                <a:gd name="T60" fmla="*/ 38 w 206"/>
                <a:gd name="T61" fmla="*/ 261 h 265"/>
                <a:gd name="T62" fmla="*/ 23 w 206"/>
                <a:gd name="T63" fmla="*/ 253 h 265"/>
                <a:gd name="T64" fmla="*/ 10 w 206"/>
                <a:gd name="T65" fmla="*/ 256 h 265"/>
                <a:gd name="T66" fmla="*/ 3 w 206"/>
                <a:gd name="T67" fmla="*/ 253 h 265"/>
                <a:gd name="T68" fmla="*/ 7 w 206"/>
                <a:gd name="T69" fmla="*/ 235 h 265"/>
                <a:gd name="T70" fmla="*/ 13 w 206"/>
                <a:gd name="T71" fmla="*/ 231 h 265"/>
                <a:gd name="T72" fmla="*/ 22 w 206"/>
                <a:gd name="T73" fmla="*/ 227 h 265"/>
                <a:gd name="T74" fmla="*/ 17 w 206"/>
                <a:gd name="T75" fmla="*/ 220 h 265"/>
                <a:gd name="T76" fmla="*/ 25 w 206"/>
                <a:gd name="T77" fmla="*/ 216 h 265"/>
                <a:gd name="T78" fmla="*/ 32 w 206"/>
                <a:gd name="T79" fmla="*/ 207 h 265"/>
                <a:gd name="T80" fmla="*/ 31 w 206"/>
                <a:gd name="T81" fmla="*/ 200 h 265"/>
                <a:gd name="T82" fmla="*/ 27 w 206"/>
                <a:gd name="T83" fmla="*/ 182 h 265"/>
                <a:gd name="T84" fmla="*/ 40 w 206"/>
                <a:gd name="T85" fmla="*/ 181 h 265"/>
                <a:gd name="T86" fmla="*/ 49 w 206"/>
                <a:gd name="T87" fmla="*/ 167 h 265"/>
                <a:gd name="T88" fmla="*/ 49 w 206"/>
                <a:gd name="T89" fmla="*/ 146 h 265"/>
                <a:gd name="T90" fmla="*/ 46 w 206"/>
                <a:gd name="T91" fmla="*/ 133 h 265"/>
                <a:gd name="T92" fmla="*/ 49 w 206"/>
                <a:gd name="T93" fmla="*/ 122 h 265"/>
                <a:gd name="T94" fmla="*/ 58 w 206"/>
                <a:gd name="T95" fmla="*/ 117 h 265"/>
                <a:gd name="T96" fmla="*/ 52 w 206"/>
                <a:gd name="T97" fmla="*/ 101 h 265"/>
                <a:gd name="T98" fmla="*/ 45 w 206"/>
                <a:gd name="T99" fmla="*/ 94 h 265"/>
                <a:gd name="T100" fmla="*/ 45 w 206"/>
                <a:gd name="T101" fmla="*/ 84 h 265"/>
                <a:gd name="T102" fmla="*/ 56 w 206"/>
                <a:gd name="T103" fmla="*/ 75 h 265"/>
                <a:gd name="T104" fmla="*/ 63 w 206"/>
                <a:gd name="T105" fmla="*/ 72 h 265"/>
                <a:gd name="T106" fmla="*/ 60 w 206"/>
                <a:gd name="T107" fmla="*/ 57 h 265"/>
                <a:gd name="T108" fmla="*/ 76 w 206"/>
                <a:gd name="T109" fmla="*/ 40 h 265"/>
                <a:gd name="T110" fmla="*/ 91 w 206"/>
                <a:gd name="T111" fmla="*/ 38 h 265"/>
                <a:gd name="T112" fmla="*/ 100 w 206"/>
                <a:gd name="T113" fmla="*/ 27 h 265"/>
                <a:gd name="T114" fmla="*/ 107 w 206"/>
                <a:gd name="T115" fmla="*/ 13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6" h="265">
                  <a:moveTo>
                    <a:pt x="106" y="9"/>
                  </a:moveTo>
                  <a:cubicBezTo>
                    <a:pt x="108" y="9"/>
                    <a:pt x="113" y="7"/>
                    <a:pt x="115" y="5"/>
                  </a:cubicBezTo>
                  <a:cubicBezTo>
                    <a:pt x="117" y="5"/>
                    <a:pt x="119" y="0"/>
                    <a:pt x="122" y="1"/>
                  </a:cubicBezTo>
                  <a:cubicBezTo>
                    <a:pt x="125" y="2"/>
                    <a:pt x="125" y="3"/>
                    <a:pt x="128" y="3"/>
                  </a:cubicBezTo>
                  <a:cubicBezTo>
                    <a:pt x="133" y="2"/>
                    <a:pt x="133" y="2"/>
                    <a:pt x="133" y="2"/>
                  </a:cubicBezTo>
                  <a:cubicBezTo>
                    <a:pt x="138" y="1"/>
                    <a:pt x="130" y="5"/>
                    <a:pt x="130" y="5"/>
                  </a:cubicBezTo>
                  <a:cubicBezTo>
                    <a:pt x="130" y="6"/>
                    <a:pt x="129" y="11"/>
                    <a:pt x="129" y="12"/>
                  </a:cubicBezTo>
                  <a:cubicBezTo>
                    <a:pt x="130" y="12"/>
                    <a:pt x="133" y="12"/>
                    <a:pt x="134" y="14"/>
                  </a:cubicBezTo>
                  <a:cubicBezTo>
                    <a:pt x="136" y="16"/>
                    <a:pt x="138" y="20"/>
                    <a:pt x="141" y="17"/>
                  </a:cubicBezTo>
                  <a:cubicBezTo>
                    <a:pt x="144" y="14"/>
                    <a:pt x="146" y="15"/>
                    <a:pt x="149" y="16"/>
                  </a:cubicBezTo>
                  <a:cubicBezTo>
                    <a:pt x="153" y="18"/>
                    <a:pt x="153" y="18"/>
                    <a:pt x="153" y="18"/>
                  </a:cubicBezTo>
                  <a:cubicBezTo>
                    <a:pt x="153" y="18"/>
                    <a:pt x="153" y="18"/>
                    <a:pt x="153" y="18"/>
                  </a:cubicBezTo>
                  <a:cubicBezTo>
                    <a:pt x="155" y="27"/>
                    <a:pt x="163" y="23"/>
                    <a:pt x="169" y="24"/>
                  </a:cubicBezTo>
                  <a:cubicBezTo>
                    <a:pt x="170" y="26"/>
                    <a:pt x="168" y="26"/>
                    <a:pt x="170" y="28"/>
                  </a:cubicBezTo>
                  <a:cubicBezTo>
                    <a:pt x="171" y="29"/>
                    <a:pt x="172" y="31"/>
                    <a:pt x="174" y="31"/>
                  </a:cubicBezTo>
                  <a:cubicBezTo>
                    <a:pt x="175" y="34"/>
                    <a:pt x="174" y="40"/>
                    <a:pt x="175" y="41"/>
                  </a:cubicBezTo>
                  <a:cubicBezTo>
                    <a:pt x="177" y="42"/>
                    <a:pt x="181" y="40"/>
                    <a:pt x="184" y="39"/>
                  </a:cubicBezTo>
                  <a:cubicBezTo>
                    <a:pt x="197" y="36"/>
                    <a:pt x="197" y="36"/>
                    <a:pt x="197" y="36"/>
                  </a:cubicBezTo>
                  <a:cubicBezTo>
                    <a:pt x="198" y="36"/>
                    <a:pt x="198" y="35"/>
                    <a:pt x="199" y="36"/>
                  </a:cubicBezTo>
                  <a:cubicBezTo>
                    <a:pt x="199" y="36"/>
                    <a:pt x="198" y="37"/>
                    <a:pt x="199" y="38"/>
                  </a:cubicBezTo>
                  <a:cubicBezTo>
                    <a:pt x="200" y="39"/>
                    <a:pt x="202" y="37"/>
                    <a:pt x="203" y="37"/>
                  </a:cubicBezTo>
                  <a:cubicBezTo>
                    <a:pt x="205" y="36"/>
                    <a:pt x="206" y="36"/>
                    <a:pt x="206" y="38"/>
                  </a:cubicBezTo>
                  <a:cubicBezTo>
                    <a:pt x="205" y="40"/>
                    <a:pt x="205" y="40"/>
                    <a:pt x="205" y="40"/>
                  </a:cubicBezTo>
                  <a:cubicBezTo>
                    <a:pt x="205" y="40"/>
                    <a:pt x="205" y="40"/>
                    <a:pt x="205" y="40"/>
                  </a:cubicBezTo>
                  <a:cubicBezTo>
                    <a:pt x="202" y="40"/>
                    <a:pt x="202" y="40"/>
                    <a:pt x="202" y="40"/>
                  </a:cubicBezTo>
                  <a:cubicBezTo>
                    <a:pt x="201" y="42"/>
                    <a:pt x="203" y="46"/>
                    <a:pt x="202" y="47"/>
                  </a:cubicBezTo>
                  <a:cubicBezTo>
                    <a:pt x="199" y="49"/>
                    <a:pt x="197" y="50"/>
                    <a:pt x="195" y="52"/>
                  </a:cubicBezTo>
                  <a:cubicBezTo>
                    <a:pt x="194" y="53"/>
                    <a:pt x="191" y="56"/>
                    <a:pt x="190" y="56"/>
                  </a:cubicBezTo>
                  <a:cubicBezTo>
                    <a:pt x="188" y="57"/>
                    <a:pt x="183" y="57"/>
                    <a:pt x="183" y="58"/>
                  </a:cubicBezTo>
                  <a:cubicBezTo>
                    <a:pt x="182" y="59"/>
                    <a:pt x="182" y="60"/>
                    <a:pt x="181" y="61"/>
                  </a:cubicBezTo>
                  <a:cubicBezTo>
                    <a:pt x="179" y="63"/>
                    <a:pt x="179" y="64"/>
                    <a:pt x="177" y="65"/>
                  </a:cubicBezTo>
                  <a:cubicBezTo>
                    <a:pt x="175" y="66"/>
                    <a:pt x="176" y="67"/>
                    <a:pt x="176" y="68"/>
                  </a:cubicBezTo>
                  <a:cubicBezTo>
                    <a:pt x="178" y="71"/>
                    <a:pt x="180" y="69"/>
                    <a:pt x="182" y="70"/>
                  </a:cubicBezTo>
                  <a:cubicBezTo>
                    <a:pt x="185" y="72"/>
                    <a:pt x="185" y="72"/>
                    <a:pt x="185" y="72"/>
                  </a:cubicBezTo>
                  <a:cubicBezTo>
                    <a:pt x="186" y="73"/>
                    <a:pt x="182" y="78"/>
                    <a:pt x="181" y="78"/>
                  </a:cubicBezTo>
                  <a:cubicBezTo>
                    <a:pt x="180" y="79"/>
                    <a:pt x="181" y="80"/>
                    <a:pt x="182" y="81"/>
                  </a:cubicBezTo>
                  <a:cubicBezTo>
                    <a:pt x="185" y="84"/>
                    <a:pt x="183" y="85"/>
                    <a:pt x="184" y="89"/>
                  </a:cubicBezTo>
                  <a:cubicBezTo>
                    <a:pt x="185" y="92"/>
                    <a:pt x="183" y="92"/>
                    <a:pt x="181" y="92"/>
                  </a:cubicBezTo>
                  <a:cubicBezTo>
                    <a:pt x="178" y="92"/>
                    <a:pt x="183" y="96"/>
                    <a:pt x="181" y="95"/>
                  </a:cubicBezTo>
                  <a:cubicBezTo>
                    <a:pt x="180" y="95"/>
                    <a:pt x="179" y="94"/>
                    <a:pt x="178" y="96"/>
                  </a:cubicBezTo>
                  <a:cubicBezTo>
                    <a:pt x="183" y="98"/>
                    <a:pt x="178" y="98"/>
                    <a:pt x="176" y="99"/>
                  </a:cubicBezTo>
                  <a:cubicBezTo>
                    <a:pt x="174" y="101"/>
                    <a:pt x="176" y="104"/>
                    <a:pt x="172" y="104"/>
                  </a:cubicBezTo>
                  <a:cubicBezTo>
                    <a:pt x="170" y="103"/>
                    <a:pt x="171" y="106"/>
                    <a:pt x="170" y="107"/>
                  </a:cubicBezTo>
                  <a:cubicBezTo>
                    <a:pt x="170" y="108"/>
                    <a:pt x="169" y="108"/>
                    <a:pt x="168" y="108"/>
                  </a:cubicBezTo>
                  <a:cubicBezTo>
                    <a:pt x="167" y="110"/>
                    <a:pt x="170" y="114"/>
                    <a:pt x="170" y="115"/>
                  </a:cubicBezTo>
                  <a:cubicBezTo>
                    <a:pt x="171" y="117"/>
                    <a:pt x="170" y="119"/>
                    <a:pt x="172" y="120"/>
                  </a:cubicBezTo>
                  <a:cubicBezTo>
                    <a:pt x="173" y="120"/>
                    <a:pt x="174" y="122"/>
                    <a:pt x="175" y="123"/>
                  </a:cubicBezTo>
                  <a:cubicBezTo>
                    <a:pt x="176" y="125"/>
                    <a:pt x="176" y="125"/>
                    <a:pt x="175" y="126"/>
                  </a:cubicBezTo>
                  <a:cubicBezTo>
                    <a:pt x="172" y="129"/>
                    <a:pt x="175" y="130"/>
                    <a:pt x="174" y="133"/>
                  </a:cubicBezTo>
                  <a:cubicBezTo>
                    <a:pt x="170" y="135"/>
                    <a:pt x="166" y="137"/>
                    <a:pt x="162" y="140"/>
                  </a:cubicBezTo>
                  <a:cubicBezTo>
                    <a:pt x="159" y="142"/>
                    <a:pt x="163" y="146"/>
                    <a:pt x="164" y="148"/>
                  </a:cubicBezTo>
                  <a:cubicBezTo>
                    <a:pt x="166" y="149"/>
                    <a:pt x="165" y="152"/>
                    <a:pt x="166" y="153"/>
                  </a:cubicBezTo>
                  <a:cubicBezTo>
                    <a:pt x="169" y="155"/>
                    <a:pt x="169" y="156"/>
                    <a:pt x="169" y="159"/>
                  </a:cubicBezTo>
                  <a:cubicBezTo>
                    <a:pt x="170" y="163"/>
                    <a:pt x="169" y="166"/>
                    <a:pt x="172" y="170"/>
                  </a:cubicBezTo>
                  <a:cubicBezTo>
                    <a:pt x="172" y="172"/>
                    <a:pt x="177" y="174"/>
                    <a:pt x="172" y="175"/>
                  </a:cubicBezTo>
                  <a:cubicBezTo>
                    <a:pt x="170" y="175"/>
                    <a:pt x="170" y="173"/>
                    <a:pt x="168" y="173"/>
                  </a:cubicBezTo>
                  <a:cubicBezTo>
                    <a:pt x="163" y="173"/>
                    <a:pt x="162" y="181"/>
                    <a:pt x="156" y="178"/>
                  </a:cubicBezTo>
                  <a:cubicBezTo>
                    <a:pt x="154" y="177"/>
                    <a:pt x="150" y="175"/>
                    <a:pt x="149" y="176"/>
                  </a:cubicBezTo>
                  <a:cubicBezTo>
                    <a:pt x="146" y="180"/>
                    <a:pt x="154" y="179"/>
                    <a:pt x="154" y="180"/>
                  </a:cubicBezTo>
                  <a:cubicBezTo>
                    <a:pt x="154" y="183"/>
                    <a:pt x="153" y="182"/>
                    <a:pt x="151" y="184"/>
                  </a:cubicBezTo>
                  <a:cubicBezTo>
                    <a:pt x="150" y="185"/>
                    <a:pt x="150" y="185"/>
                    <a:pt x="150" y="186"/>
                  </a:cubicBezTo>
                  <a:cubicBezTo>
                    <a:pt x="148" y="189"/>
                    <a:pt x="147" y="189"/>
                    <a:pt x="146" y="192"/>
                  </a:cubicBezTo>
                  <a:cubicBezTo>
                    <a:pt x="146" y="193"/>
                    <a:pt x="144" y="193"/>
                    <a:pt x="144" y="194"/>
                  </a:cubicBezTo>
                  <a:cubicBezTo>
                    <a:pt x="145" y="196"/>
                    <a:pt x="145" y="195"/>
                    <a:pt x="144" y="197"/>
                  </a:cubicBezTo>
                  <a:cubicBezTo>
                    <a:pt x="142" y="198"/>
                    <a:pt x="147" y="202"/>
                    <a:pt x="147" y="203"/>
                  </a:cubicBezTo>
                  <a:cubicBezTo>
                    <a:pt x="147" y="205"/>
                    <a:pt x="145" y="207"/>
                    <a:pt x="145" y="207"/>
                  </a:cubicBezTo>
                  <a:cubicBezTo>
                    <a:pt x="146" y="208"/>
                    <a:pt x="149" y="208"/>
                    <a:pt x="149" y="208"/>
                  </a:cubicBezTo>
                  <a:cubicBezTo>
                    <a:pt x="149" y="205"/>
                    <a:pt x="153" y="209"/>
                    <a:pt x="153" y="210"/>
                  </a:cubicBezTo>
                  <a:cubicBezTo>
                    <a:pt x="153" y="211"/>
                    <a:pt x="154" y="213"/>
                    <a:pt x="155" y="214"/>
                  </a:cubicBezTo>
                  <a:cubicBezTo>
                    <a:pt x="155" y="215"/>
                    <a:pt x="154" y="216"/>
                    <a:pt x="154" y="216"/>
                  </a:cubicBezTo>
                  <a:cubicBezTo>
                    <a:pt x="153" y="217"/>
                    <a:pt x="156" y="216"/>
                    <a:pt x="155" y="218"/>
                  </a:cubicBezTo>
                  <a:cubicBezTo>
                    <a:pt x="154" y="219"/>
                    <a:pt x="148" y="219"/>
                    <a:pt x="147" y="219"/>
                  </a:cubicBezTo>
                  <a:cubicBezTo>
                    <a:pt x="145" y="219"/>
                    <a:pt x="145" y="221"/>
                    <a:pt x="143" y="221"/>
                  </a:cubicBezTo>
                  <a:cubicBezTo>
                    <a:pt x="140" y="222"/>
                    <a:pt x="137" y="221"/>
                    <a:pt x="134" y="221"/>
                  </a:cubicBezTo>
                  <a:cubicBezTo>
                    <a:pt x="131" y="221"/>
                    <a:pt x="128" y="223"/>
                    <a:pt x="124" y="225"/>
                  </a:cubicBezTo>
                  <a:cubicBezTo>
                    <a:pt x="119" y="227"/>
                    <a:pt x="119" y="231"/>
                    <a:pt x="119" y="236"/>
                  </a:cubicBezTo>
                  <a:cubicBezTo>
                    <a:pt x="119" y="243"/>
                    <a:pt x="127" y="240"/>
                    <a:pt x="126" y="246"/>
                  </a:cubicBezTo>
                  <a:cubicBezTo>
                    <a:pt x="126" y="246"/>
                    <a:pt x="126" y="246"/>
                    <a:pt x="126" y="246"/>
                  </a:cubicBezTo>
                  <a:cubicBezTo>
                    <a:pt x="122" y="249"/>
                    <a:pt x="122" y="249"/>
                    <a:pt x="122" y="249"/>
                  </a:cubicBezTo>
                  <a:cubicBezTo>
                    <a:pt x="118" y="252"/>
                    <a:pt x="113" y="250"/>
                    <a:pt x="108" y="253"/>
                  </a:cubicBezTo>
                  <a:cubicBezTo>
                    <a:pt x="106" y="256"/>
                    <a:pt x="105" y="250"/>
                    <a:pt x="104" y="248"/>
                  </a:cubicBezTo>
                  <a:cubicBezTo>
                    <a:pt x="103" y="246"/>
                    <a:pt x="100" y="249"/>
                    <a:pt x="98" y="249"/>
                  </a:cubicBezTo>
                  <a:cubicBezTo>
                    <a:pt x="97" y="249"/>
                    <a:pt x="96" y="248"/>
                    <a:pt x="94" y="248"/>
                  </a:cubicBezTo>
                  <a:cubicBezTo>
                    <a:pt x="93" y="249"/>
                    <a:pt x="92" y="250"/>
                    <a:pt x="90" y="250"/>
                  </a:cubicBezTo>
                  <a:cubicBezTo>
                    <a:pt x="88" y="250"/>
                    <a:pt x="88" y="249"/>
                    <a:pt x="86" y="250"/>
                  </a:cubicBezTo>
                  <a:cubicBezTo>
                    <a:pt x="85" y="252"/>
                    <a:pt x="84" y="249"/>
                    <a:pt x="83" y="248"/>
                  </a:cubicBezTo>
                  <a:cubicBezTo>
                    <a:pt x="82" y="246"/>
                    <a:pt x="79" y="248"/>
                    <a:pt x="77" y="247"/>
                  </a:cubicBezTo>
                  <a:cubicBezTo>
                    <a:pt x="74" y="247"/>
                    <a:pt x="73" y="251"/>
                    <a:pt x="71" y="250"/>
                  </a:cubicBezTo>
                  <a:cubicBezTo>
                    <a:pt x="69" y="248"/>
                    <a:pt x="67" y="246"/>
                    <a:pt x="63" y="247"/>
                  </a:cubicBezTo>
                  <a:cubicBezTo>
                    <a:pt x="55" y="247"/>
                    <a:pt x="58" y="252"/>
                    <a:pt x="54" y="256"/>
                  </a:cubicBezTo>
                  <a:cubicBezTo>
                    <a:pt x="53" y="257"/>
                    <a:pt x="52" y="257"/>
                    <a:pt x="51" y="259"/>
                  </a:cubicBezTo>
                  <a:cubicBezTo>
                    <a:pt x="50" y="261"/>
                    <a:pt x="47" y="261"/>
                    <a:pt x="45" y="261"/>
                  </a:cubicBezTo>
                  <a:cubicBezTo>
                    <a:pt x="41" y="261"/>
                    <a:pt x="42" y="263"/>
                    <a:pt x="38" y="261"/>
                  </a:cubicBezTo>
                  <a:cubicBezTo>
                    <a:pt x="34" y="260"/>
                    <a:pt x="31" y="265"/>
                    <a:pt x="28" y="263"/>
                  </a:cubicBezTo>
                  <a:cubicBezTo>
                    <a:pt x="25" y="261"/>
                    <a:pt x="29" y="254"/>
                    <a:pt x="29" y="252"/>
                  </a:cubicBezTo>
                  <a:cubicBezTo>
                    <a:pt x="27" y="251"/>
                    <a:pt x="24" y="252"/>
                    <a:pt x="23" y="253"/>
                  </a:cubicBezTo>
                  <a:cubicBezTo>
                    <a:pt x="20" y="254"/>
                    <a:pt x="21" y="251"/>
                    <a:pt x="18" y="252"/>
                  </a:cubicBezTo>
                  <a:cubicBezTo>
                    <a:pt x="17" y="253"/>
                    <a:pt x="16" y="253"/>
                    <a:pt x="15" y="253"/>
                  </a:cubicBezTo>
                  <a:cubicBezTo>
                    <a:pt x="13" y="253"/>
                    <a:pt x="12" y="254"/>
                    <a:pt x="10" y="256"/>
                  </a:cubicBezTo>
                  <a:cubicBezTo>
                    <a:pt x="10" y="256"/>
                    <a:pt x="10" y="256"/>
                    <a:pt x="10" y="256"/>
                  </a:cubicBezTo>
                  <a:cubicBezTo>
                    <a:pt x="7" y="255"/>
                    <a:pt x="7" y="255"/>
                    <a:pt x="7" y="255"/>
                  </a:cubicBezTo>
                  <a:cubicBezTo>
                    <a:pt x="6" y="254"/>
                    <a:pt x="3" y="254"/>
                    <a:pt x="3" y="253"/>
                  </a:cubicBezTo>
                  <a:cubicBezTo>
                    <a:pt x="2" y="251"/>
                    <a:pt x="2" y="250"/>
                    <a:pt x="1" y="248"/>
                  </a:cubicBezTo>
                  <a:cubicBezTo>
                    <a:pt x="0" y="246"/>
                    <a:pt x="2" y="242"/>
                    <a:pt x="3" y="240"/>
                  </a:cubicBezTo>
                  <a:cubicBezTo>
                    <a:pt x="5" y="238"/>
                    <a:pt x="6" y="237"/>
                    <a:pt x="7" y="235"/>
                  </a:cubicBezTo>
                  <a:cubicBezTo>
                    <a:pt x="7" y="235"/>
                    <a:pt x="7" y="235"/>
                    <a:pt x="7" y="235"/>
                  </a:cubicBezTo>
                  <a:cubicBezTo>
                    <a:pt x="8" y="234"/>
                    <a:pt x="10" y="234"/>
                    <a:pt x="11" y="234"/>
                  </a:cubicBezTo>
                  <a:cubicBezTo>
                    <a:pt x="12" y="233"/>
                    <a:pt x="12" y="232"/>
                    <a:pt x="13" y="231"/>
                  </a:cubicBezTo>
                  <a:cubicBezTo>
                    <a:pt x="14" y="230"/>
                    <a:pt x="15" y="230"/>
                    <a:pt x="17" y="230"/>
                  </a:cubicBezTo>
                  <a:cubicBezTo>
                    <a:pt x="18" y="230"/>
                    <a:pt x="18" y="230"/>
                    <a:pt x="19" y="229"/>
                  </a:cubicBezTo>
                  <a:cubicBezTo>
                    <a:pt x="20" y="228"/>
                    <a:pt x="22" y="228"/>
                    <a:pt x="22" y="227"/>
                  </a:cubicBezTo>
                  <a:cubicBezTo>
                    <a:pt x="22" y="226"/>
                    <a:pt x="23" y="225"/>
                    <a:pt x="21" y="224"/>
                  </a:cubicBezTo>
                  <a:cubicBezTo>
                    <a:pt x="19" y="223"/>
                    <a:pt x="18" y="223"/>
                    <a:pt x="16" y="222"/>
                  </a:cubicBezTo>
                  <a:cubicBezTo>
                    <a:pt x="16" y="221"/>
                    <a:pt x="17" y="221"/>
                    <a:pt x="17" y="220"/>
                  </a:cubicBezTo>
                  <a:cubicBezTo>
                    <a:pt x="18" y="220"/>
                    <a:pt x="17" y="219"/>
                    <a:pt x="18" y="218"/>
                  </a:cubicBezTo>
                  <a:cubicBezTo>
                    <a:pt x="18" y="217"/>
                    <a:pt x="20" y="217"/>
                    <a:pt x="22" y="217"/>
                  </a:cubicBezTo>
                  <a:cubicBezTo>
                    <a:pt x="23" y="216"/>
                    <a:pt x="24" y="217"/>
                    <a:pt x="25" y="216"/>
                  </a:cubicBezTo>
                  <a:cubicBezTo>
                    <a:pt x="27" y="215"/>
                    <a:pt x="27" y="214"/>
                    <a:pt x="27" y="212"/>
                  </a:cubicBezTo>
                  <a:cubicBezTo>
                    <a:pt x="27" y="211"/>
                    <a:pt x="24" y="211"/>
                    <a:pt x="25" y="210"/>
                  </a:cubicBezTo>
                  <a:cubicBezTo>
                    <a:pt x="25" y="209"/>
                    <a:pt x="31" y="207"/>
                    <a:pt x="32" y="207"/>
                  </a:cubicBezTo>
                  <a:cubicBezTo>
                    <a:pt x="35" y="207"/>
                    <a:pt x="35" y="207"/>
                    <a:pt x="37" y="206"/>
                  </a:cubicBezTo>
                  <a:cubicBezTo>
                    <a:pt x="38" y="204"/>
                    <a:pt x="38" y="202"/>
                    <a:pt x="35" y="201"/>
                  </a:cubicBezTo>
                  <a:cubicBezTo>
                    <a:pt x="34" y="201"/>
                    <a:pt x="32" y="201"/>
                    <a:pt x="31" y="200"/>
                  </a:cubicBezTo>
                  <a:cubicBezTo>
                    <a:pt x="28" y="199"/>
                    <a:pt x="29" y="198"/>
                    <a:pt x="29" y="196"/>
                  </a:cubicBezTo>
                  <a:cubicBezTo>
                    <a:pt x="26" y="191"/>
                    <a:pt x="30" y="189"/>
                    <a:pt x="30" y="184"/>
                  </a:cubicBezTo>
                  <a:cubicBezTo>
                    <a:pt x="30" y="182"/>
                    <a:pt x="27" y="182"/>
                    <a:pt x="27" y="182"/>
                  </a:cubicBezTo>
                  <a:cubicBezTo>
                    <a:pt x="27" y="181"/>
                    <a:pt x="34" y="181"/>
                    <a:pt x="35" y="182"/>
                  </a:cubicBezTo>
                  <a:cubicBezTo>
                    <a:pt x="36" y="183"/>
                    <a:pt x="36" y="183"/>
                    <a:pt x="38" y="183"/>
                  </a:cubicBezTo>
                  <a:cubicBezTo>
                    <a:pt x="39" y="183"/>
                    <a:pt x="40" y="183"/>
                    <a:pt x="40" y="181"/>
                  </a:cubicBezTo>
                  <a:cubicBezTo>
                    <a:pt x="42" y="178"/>
                    <a:pt x="40" y="175"/>
                    <a:pt x="42" y="173"/>
                  </a:cubicBezTo>
                  <a:cubicBezTo>
                    <a:pt x="42" y="172"/>
                    <a:pt x="45" y="166"/>
                    <a:pt x="45" y="166"/>
                  </a:cubicBezTo>
                  <a:cubicBezTo>
                    <a:pt x="46" y="165"/>
                    <a:pt x="48" y="168"/>
                    <a:pt x="49" y="167"/>
                  </a:cubicBezTo>
                  <a:cubicBezTo>
                    <a:pt x="50" y="165"/>
                    <a:pt x="51" y="162"/>
                    <a:pt x="52" y="160"/>
                  </a:cubicBezTo>
                  <a:cubicBezTo>
                    <a:pt x="53" y="156"/>
                    <a:pt x="54" y="153"/>
                    <a:pt x="53" y="149"/>
                  </a:cubicBezTo>
                  <a:cubicBezTo>
                    <a:pt x="53" y="147"/>
                    <a:pt x="51" y="147"/>
                    <a:pt x="49" y="146"/>
                  </a:cubicBezTo>
                  <a:cubicBezTo>
                    <a:pt x="48" y="144"/>
                    <a:pt x="45" y="141"/>
                    <a:pt x="43" y="141"/>
                  </a:cubicBezTo>
                  <a:cubicBezTo>
                    <a:pt x="43" y="140"/>
                    <a:pt x="44" y="137"/>
                    <a:pt x="44" y="137"/>
                  </a:cubicBezTo>
                  <a:cubicBezTo>
                    <a:pt x="44" y="136"/>
                    <a:pt x="47" y="135"/>
                    <a:pt x="46" y="133"/>
                  </a:cubicBezTo>
                  <a:cubicBezTo>
                    <a:pt x="46" y="132"/>
                    <a:pt x="45" y="132"/>
                    <a:pt x="46" y="131"/>
                  </a:cubicBezTo>
                  <a:cubicBezTo>
                    <a:pt x="46" y="129"/>
                    <a:pt x="48" y="130"/>
                    <a:pt x="48" y="128"/>
                  </a:cubicBezTo>
                  <a:cubicBezTo>
                    <a:pt x="48" y="126"/>
                    <a:pt x="49" y="124"/>
                    <a:pt x="49" y="122"/>
                  </a:cubicBezTo>
                  <a:cubicBezTo>
                    <a:pt x="49" y="121"/>
                    <a:pt x="48" y="121"/>
                    <a:pt x="48" y="120"/>
                  </a:cubicBezTo>
                  <a:cubicBezTo>
                    <a:pt x="49" y="120"/>
                    <a:pt x="54" y="116"/>
                    <a:pt x="54" y="116"/>
                  </a:cubicBezTo>
                  <a:cubicBezTo>
                    <a:pt x="55" y="116"/>
                    <a:pt x="58" y="118"/>
                    <a:pt x="58" y="117"/>
                  </a:cubicBezTo>
                  <a:cubicBezTo>
                    <a:pt x="59" y="116"/>
                    <a:pt x="57" y="114"/>
                    <a:pt x="57" y="113"/>
                  </a:cubicBezTo>
                  <a:cubicBezTo>
                    <a:pt x="57" y="111"/>
                    <a:pt x="57" y="109"/>
                    <a:pt x="56" y="107"/>
                  </a:cubicBezTo>
                  <a:cubicBezTo>
                    <a:pt x="55" y="105"/>
                    <a:pt x="54" y="103"/>
                    <a:pt x="52" y="101"/>
                  </a:cubicBezTo>
                  <a:cubicBezTo>
                    <a:pt x="42" y="99"/>
                    <a:pt x="42" y="99"/>
                    <a:pt x="42" y="99"/>
                  </a:cubicBezTo>
                  <a:cubicBezTo>
                    <a:pt x="42" y="99"/>
                    <a:pt x="42" y="99"/>
                    <a:pt x="42" y="99"/>
                  </a:cubicBezTo>
                  <a:cubicBezTo>
                    <a:pt x="45" y="94"/>
                    <a:pt x="45" y="94"/>
                    <a:pt x="45" y="94"/>
                  </a:cubicBezTo>
                  <a:cubicBezTo>
                    <a:pt x="47" y="91"/>
                    <a:pt x="42" y="90"/>
                    <a:pt x="40" y="87"/>
                  </a:cubicBezTo>
                  <a:cubicBezTo>
                    <a:pt x="40" y="86"/>
                    <a:pt x="39" y="84"/>
                    <a:pt x="41" y="85"/>
                  </a:cubicBezTo>
                  <a:cubicBezTo>
                    <a:pt x="42" y="85"/>
                    <a:pt x="43" y="84"/>
                    <a:pt x="45" y="84"/>
                  </a:cubicBezTo>
                  <a:cubicBezTo>
                    <a:pt x="46" y="84"/>
                    <a:pt x="50" y="83"/>
                    <a:pt x="50" y="82"/>
                  </a:cubicBezTo>
                  <a:cubicBezTo>
                    <a:pt x="50" y="80"/>
                    <a:pt x="49" y="80"/>
                    <a:pt x="51" y="78"/>
                  </a:cubicBezTo>
                  <a:cubicBezTo>
                    <a:pt x="53" y="75"/>
                    <a:pt x="52" y="73"/>
                    <a:pt x="56" y="75"/>
                  </a:cubicBezTo>
                  <a:cubicBezTo>
                    <a:pt x="57" y="76"/>
                    <a:pt x="58" y="75"/>
                    <a:pt x="59" y="75"/>
                  </a:cubicBezTo>
                  <a:cubicBezTo>
                    <a:pt x="60" y="74"/>
                    <a:pt x="60" y="75"/>
                    <a:pt x="61" y="74"/>
                  </a:cubicBezTo>
                  <a:cubicBezTo>
                    <a:pt x="62" y="74"/>
                    <a:pt x="62" y="73"/>
                    <a:pt x="63" y="72"/>
                  </a:cubicBezTo>
                  <a:cubicBezTo>
                    <a:pt x="65" y="70"/>
                    <a:pt x="64" y="66"/>
                    <a:pt x="62" y="64"/>
                  </a:cubicBezTo>
                  <a:cubicBezTo>
                    <a:pt x="62" y="63"/>
                    <a:pt x="58" y="61"/>
                    <a:pt x="59" y="60"/>
                  </a:cubicBezTo>
                  <a:cubicBezTo>
                    <a:pt x="59" y="59"/>
                    <a:pt x="60" y="58"/>
                    <a:pt x="60" y="57"/>
                  </a:cubicBezTo>
                  <a:cubicBezTo>
                    <a:pt x="61" y="54"/>
                    <a:pt x="61" y="52"/>
                    <a:pt x="63" y="51"/>
                  </a:cubicBezTo>
                  <a:cubicBezTo>
                    <a:pt x="69" y="50"/>
                    <a:pt x="73" y="53"/>
                    <a:pt x="74" y="46"/>
                  </a:cubicBezTo>
                  <a:cubicBezTo>
                    <a:pt x="75" y="43"/>
                    <a:pt x="73" y="41"/>
                    <a:pt x="76" y="40"/>
                  </a:cubicBezTo>
                  <a:cubicBezTo>
                    <a:pt x="79" y="39"/>
                    <a:pt x="79" y="36"/>
                    <a:pt x="81" y="35"/>
                  </a:cubicBezTo>
                  <a:cubicBezTo>
                    <a:pt x="83" y="35"/>
                    <a:pt x="81" y="43"/>
                    <a:pt x="85" y="42"/>
                  </a:cubicBezTo>
                  <a:cubicBezTo>
                    <a:pt x="87" y="41"/>
                    <a:pt x="88" y="39"/>
                    <a:pt x="91" y="38"/>
                  </a:cubicBezTo>
                  <a:cubicBezTo>
                    <a:pt x="94" y="37"/>
                    <a:pt x="93" y="37"/>
                    <a:pt x="95" y="34"/>
                  </a:cubicBezTo>
                  <a:cubicBezTo>
                    <a:pt x="96" y="33"/>
                    <a:pt x="97" y="31"/>
                    <a:pt x="97" y="30"/>
                  </a:cubicBezTo>
                  <a:cubicBezTo>
                    <a:pt x="98" y="29"/>
                    <a:pt x="99" y="28"/>
                    <a:pt x="100" y="27"/>
                  </a:cubicBezTo>
                  <a:cubicBezTo>
                    <a:pt x="102" y="26"/>
                    <a:pt x="101" y="23"/>
                    <a:pt x="104" y="23"/>
                  </a:cubicBezTo>
                  <a:cubicBezTo>
                    <a:pt x="107" y="22"/>
                    <a:pt x="111" y="24"/>
                    <a:pt x="112" y="19"/>
                  </a:cubicBezTo>
                  <a:cubicBezTo>
                    <a:pt x="112" y="13"/>
                    <a:pt x="110" y="16"/>
                    <a:pt x="107" y="13"/>
                  </a:cubicBezTo>
                  <a:cubicBezTo>
                    <a:pt x="106" y="9"/>
                    <a:pt x="106" y="9"/>
                    <a:pt x="106" y="9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7"/>
            <p:cNvSpPr>
              <a:spLocks/>
            </p:cNvSpPr>
            <p:nvPr/>
          </p:nvSpPr>
          <p:spPr bwMode="auto">
            <a:xfrm>
              <a:off x="9594853" y="2112966"/>
              <a:ext cx="1157288" cy="601663"/>
            </a:xfrm>
            <a:custGeom>
              <a:avLst/>
              <a:gdLst>
                <a:gd name="T0" fmla="*/ 164 w 308"/>
                <a:gd name="T1" fmla="*/ 141 h 160"/>
                <a:gd name="T2" fmla="*/ 172 w 308"/>
                <a:gd name="T3" fmla="*/ 146 h 160"/>
                <a:gd name="T4" fmla="*/ 183 w 308"/>
                <a:gd name="T5" fmla="*/ 157 h 160"/>
                <a:gd name="T6" fmla="*/ 195 w 308"/>
                <a:gd name="T7" fmla="*/ 158 h 160"/>
                <a:gd name="T8" fmla="*/ 193 w 308"/>
                <a:gd name="T9" fmla="*/ 145 h 160"/>
                <a:gd name="T10" fmla="*/ 198 w 308"/>
                <a:gd name="T11" fmla="*/ 130 h 160"/>
                <a:gd name="T12" fmla="*/ 202 w 308"/>
                <a:gd name="T13" fmla="*/ 127 h 160"/>
                <a:gd name="T14" fmla="*/ 208 w 308"/>
                <a:gd name="T15" fmla="*/ 120 h 160"/>
                <a:gd name="T16" fmla="*/ 234 w 308"/>
                <a:gd name="T17" fmla="*/ 108 h 160"/>
                <a:gd name="T18" fmla="*/ 249 w 308"/>
                <a:gd name="T19" fmla="*/ 95 h 160"/>
                <a:gd name="T20" fmla="*/ 259 w 308"/>
                <a:gd name="T21" fmla="*/ 102 h 160"/>
                <a:gd name="T22" fmla="*/ 269 w 308"/>
                <a:gd name="T23" fmla="*/ 83 h 160"/>
                <a:gd name="T24" fmla="*/ 282 w 308"/>
                <a:gd name="T25" fmla="*/ 84 h 160"/>
                <a:gd name="T26" fmla="*/ 291 w 308"/>
                <a:gd name="T27" fmla="*/ 77 h 160"/>
                <a:gd name="T28" fmla="*/ 296 w 308"/>
                <a:gd name="T29" fmla="*/ 69 h 160"/>
                <a:gd name="T30" fmla="*/ 300 w 308"/>
                <a:gd name="T31" fmla="*/ 57 h 160"/>
                <a:gd name="T32" fmla="*/ 308 w 308"/>
                <a:gd name="T33" fmla="*/ 54 h 160"/>
                <a:gd name="T34" fmla="*/ 291 w 308"/>
                <a:gd name="T35" fmla="*/ 43 h 160"/>
                <a:gd name="T36" fmla="*/ 241 w 308"/>
                <a:gd name="T37" fmla="*/ 46 h 160"/>
                <a:gd name="T38" fmla="*/ 229 w 308"/>
                <a:gd name="T39" fmla="*/ 31 h 160"/>
                <a:gd name="T40" fmla="*/ 214 w 308"/>
                <a:gd name="T41" fmla="*/ 22 h 160"/>
                <a:gd name="T42" fmla="*/ 200 w 308"/>
                <a:gd name="T43" fmla="*/ 12 h 160"/>
                <a:gd name="T44" fmla="*/ 165 w 308"/>
                <a:gd name="T45" fmla="*/ 3 h 160"/>
                <a:gd name="T46" fmla="*/ 98 w 308"/>
                <a:gd name="T47" fmla="*/ 21 h 160"/>
                <a:gd name="T48" fmla="*/ 64 w 308"/>
                <a:gd name="T49" fmla="*/ 31 h 160"/>
                <a:gd name="T50" fmla="*/ 23 w 308"/>
                <a:gd name="T51" fmla="*/ 38 h 160"/>
                <a:gd name="T52" fmla="*/ 1 w 308"/>
                <a:gd name="T53" fmla="*/ 41 h 160"/>
                <a:gd name="T54" fmla="*/ 7 w 308"/>
                <a:gd name="T55" fmla="*/ 46 h 160"/>
                <a:gd name="T56" fmla="*/ 4 w 308"/>
                <a:gd name="T57" fmla="*/ 54 h 160"/>
                <a:gd name="T58" fmla="*/ 6 w 308"/>
                <a:gd name="T59" fmla="*/ 64 h 160"/>
                <a:gd name="T60" fmla="*/ 12 w 308"/>
                <a:gd name="T61" fmla="*/ 68 h 160"/>
                <a:gd name="T62" fmla="*/ 26 w 308"/>
                <a:gd name="T63" fmla="*/ 68 h 160"/>
                <a:gd name="T64" fmla="*/ 36 w 308"/>
                <a:gd name="T65" fmla="*/ 77 h 160"/>
                <a:gd name="T66" fmla="*/ 53 w 308"/>
                <a:gd name="T67" fmla="*/ 76 h 160"/>
                <a:gd name="T68" fmla="*/ 52 w 308"/>
                <a:gd name="T69" fmla="*/ 86 h 160"/>
                <a:gd name="T70" fmla="*/ 66 w 308"/>
                <a:gd name="T71" fmla="*/ 93 h 160"/>
                <a:gd name="T72" fmla="*/ 83 w 308"/>
                <a:gd name="T73" fmla="*/ 102 h 160"/>
                <a:gd name="T74" fmla="*/ 92 w 308"/>
                <a:gd name="T75" fmla="*/ 107 h 160"/>
                <a:gd name="T76" fmla="*/ 101 w 308"/>
                <a:gd name="T77" fmla="*/ 107 h 160"/>
                <a:gd name="T78" fmla="*/ 110 w 308"/>
                <a:gd name="T79" fmla="*/ 106 h 160"/>
                <a:gd name="T80" fmla="*/ 123 w 308"/>
                <a:gd name="T81" fmla="*/ 114 h 160"/>
                <a:gd name="T82" fmla="*/ 135 w 308"/>
                <a:gd name="T83" fmla="*/ 130 h 160"/>
                <a:gd name="T84" fmla="*/ 142 w 308"/>
                <a:gd name="T85" fmla="*/ 140 h 160"/>
                <a:gd name="T86" fmla="*/ 147 w 308"/>
                <a:gd name="T87" fmla="*/ 14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08" h="160">
                  <a:moveTo>
                    <a:pt x="147" y="149"/>
                  </a:moveTo>
                  <a:cubicBezTo>
                    <a:pt x="150" y="149"/>
                    <a:pt x="155" y="147"/>
                    <a:pt x="157" y="146"/>
                  </a:cubicBezTo>
                  <a:cubicBezTo>
                    <a:pt x="159" y="145"/>
                    <a:pt x="161" y="140"/>
                    <a:pt x="164" y="141"/>
                  </a:cubicBezTo>
                  <a:cubicBezTo>
                    <a:pt x="167" y="142"/>
                    <a:pt x="166" y="143"/>
                    <a:pt x="170" y="143"/>
                  </a:cubicBezTo>
                  <a:cubicBezTo>
                    <a:pt x="175" y="142"/>
                    <a:pt x="175" y="142"/>
                    <a:pt x="175" y="142"/>
                  </a:cubicBezTo>
                  <a:cubicBezTo>
                    <a:pt x="180" y="141"/>
                    <a:pt x="172" y="146"/>
                    <a:pt x="172" y="146"/>
                  </a:cubicBezTo>
                  <a:cubicBezTo>
                    <a:pt x="171" y="146"/>
                    <a:pt x="171" y="151"/>
                    <a:pt x="171" y="152"/>
                  </a:cubicBezTo>
                  <a:cubicBezTo>
                    <a:pt x="171" y="152"/>
                    <a:pt x="175" y="152"/>
                    <a:pt x="176" y="154"/>
                  </a:cubicBezTo>
                  <a:cubicBezTo>
                    <a:pt x="178" y="156"/>
                    <a:pt x="180" y="160"/>
                    <a:pt x="183" y="157"/>
                  </a:cubicBezTo>
                  <a:cubicBezTo>
                    <a:pt x="186" y="154"/>
                    <a:pt x="187" y="155"/>
                    <a:pt x="191" y="156"/>
                  </a:cubicBezTo>
                  <a:cubicBezTo>
                    <a:pt x="195" y="158"/>
                    <a:pt x="195" y="158"/>
                    <a:pt x="195" y="158"/>
                  </a:cubicBezTo>
                  <a:cubicBezTo>
                    <a:pt x="195" y="158"/>
                    <a:pt x="195" y="158"/>
                    <a:pt x="195" y="158"/>
                  </a:cubicBezTo>
                  <a:cubicBezTo>
                    <a:pt x="199" y="159"/>
                    <a:pt x="202" y="159"/>
                    <a:pt x="200" y="154"/>
                  </a:cubicBezTo>
                  <a:cubicBezTo>
                    <a:pt x="199" y="152"/>
                    <a:pt x="198" y="149"/>
                    <a:pt x="196" y="148"/>
                  </a:cubicBezTo>
                  <a:cubicBezTo>
                    <a:pt x="195" y="148"/>
                    <a:pt x="192" y="145"/>
                    <a:pt x="193" y="145"/>
                  </a:cubicBezTo>
                  <a:cubicBezTo>
                    <a:pt x="196" y="143"/>
                    <a:pt x="194" y="139"/>
                    <a:pt x="195" y="138"/>
                  </a:cubicBezTo>
                  <a:cubicBezTo>
                    <a:pt x="195" y="136"/>
                    <a:pt x="195" y="135"/>
                    <a:pt x="196" y="134"/>
                  </a:cubicBezTo>
                  <a:cubicBezTo>
                    <a:pt x="196" y="132"/>
                    <a:pt x="197" y="131"/>
                    <a:pt x="198" y="130"/>
                  </a:cubicBezTo>
                  <a:cubicBezTo>
                    <a:pt x="198" y="130"/>
                    <a:pt x="198" y="132"/>
                    <a:pt x="199" y="132"/>
                  </a:cubicBezTo>
                  <a:cubicBezTo>
                    <a:pt x="201" y="132"/>
                    <a:pt x="201" y="129"/>
                    <a:pt x="201" y="128"/>
                  </a:cubicBezTo>
                  <a:cubicBezTo>
                    <a:pt x="201" y="126"/>
                    <a:pt x="201" y="127"/>
                    <a:pt x="202" y="127"/>
                  </a:cubicBezTo>
                  <a:cubicBezTo>
                    <a:pt x="204" y="126"/>
                    <a:pt x="204" y="124"/>
                    <a:pt x="204" y="123"/>
                  </a:cubicBezTo>
                  <a:cubicBezTo>
                    <a:pt x="205" y="122"/>
                    <a:pt x="205" y="122"/>
                    <a:pt x="207" y="122"/>
                  </a:cubicBezTo>
                  <a:cubicBezTo>
                    <a:pt x="209" y="122"/>
                    <a:pt x="208" y="120"/>
                    <a:pt x="208" y="120"/>
                  </a:cubicBezTo>
                  <a:cubicBezTo>
                    <a:pt x="212" y="115"/>
                    <a:pt x="212" y="115"/>
                    <a:pt x="212" y="115"/>
                  </a:cubicBezTo>
                  <a:cubicBezTo>
                    <a:pt x="224" y="111"/>
                    <a:pt x="224" y="111"/>
                    <a:pt x="224" y="111"/>
                  </a:cubicBezTo>
                  <a:cubicBezTo>
                    <a:pt x="227" y="110"/>
                    <a:pt x="232" y="110"/>
                    <a:pt x="234" y="108"/>
                  </a:cubicBezTo>
                  <a:cubicBezTo>
                    <a:pt x="236" y="106"/>
                    <a:pt x="238" y="96"/>
                    <a:pt x="240" y="97"/>
                  </a:cubicBezTo>
                  <a:cubicBezTo>
                    <a:pt x="242" y="97"/>
                    <a:pt x="243" y="100"/>
                    <a:pt x="245" y="98"/>
                  </a:cubicBezTo>
                  <a:cubicBezTo>
                    <a:pt x="246" y="97"/>
                    <a:pt x="249" y="97"/>
                    <a:pt x="249" y="95"/>
                  </a:cubicBezTo>
                  <a:cubicBezTo>
                    <a:pt x="250" y="95"/>
                    <a:pt x="249" y="93"/>
                    <a:pt x="249" y="93"/>
                  </a:cubicBezTo>
                  <a:cubicBezTo>
                    <a:pt x="253" y="91"/>
                    <a:pt x="250" y="94"/>
                    <a:pt x="253" y="95"/>
                  </a:cubicBezTo>
                  <a:cubicBezTo>
                    <a:pt x="255" y="96"/>
                    <a:pt x="256" y="100"/>
                    <a:pt x="259" y="102"/>
                  </a:cubicBezTo>
                  <a:cubicBezTo>
                    <a:pt x="262" y="104"/>
                    <a:pt x="269" y="101"/>
                    <a:pt x="267" y="97"/>
                  </a:cubicBezTo>
                  <a:cubicBezTo>
                    <a:pt x="266" y="93"/>
                    <a:pt x="271" y="93"/>
                    <a:pt x="271" y="89"/>
                  </a:cubicBezTo>
                  <a:cubicBezTo>
                    <a:pt x="271" y="87"/>
                    <a:pt x="269" y="85"/>
                    <a:pt x="269" y="83"/>
                  </a:cubicBezTo>
                  <a:cubicBezTo>
                    <a:pt x="269" y="82"/>
                    <a:pt x="271" y="82"/>
                    <a:pt x="271" y="81"/>
                  </a:cubicBezTo>
                  <a:cubicBezTo>
                    <a:pt x="274" y="79"/>
                    <a:pt x="270" y="78"/>
                    <a:pt x="275" y="78"/>
                  </a:cubicBezTo>
                  <a:cubicBezTo>
                    <a:pt x="281" y="78"/>
                    <a:pt x="279" y="80"/>
                    <a:pt x="282" y="84"/>
                  </a:cubicBezTo>
                  <a:cubicBezTo>
                    <a:pt x="283" y="85"/>
                    <a:pt x="288" y="85"/>
                    <a:pt x="289" y="84"/>
                  </a:cubicBezTo>
                  <a:cubicBezTo>
                    <a:pt x="290" y="82"/>
                    <a:pt x="292" y="81"/>
                    <a:pt x="293" y="79"/>
                  </a:cubicBezTo>
                  <a:cubicBezTo>
                    <a:pt x="293" y="78"/>
                    <a:pt x="292" y="78"/>
                    <a:pt x="291" y="77"/>
                  </a:cubicBezTo>
                  <a:cubicBezTo>
                    <a:pt x="290" y="76"/>
                    <a:pt x="289" y="74"/>
                    <a:pt x="290" y="73"/>
                  </a:cubicBezTo>
                  <a:cubicBezTo>
                    <a:pt x="290" y="72"/>
                    <a:pt x="292" y="76"/>
                    <a:pt x="294" y="73"/>
                  </a:cubicBezTo>
                  <a:cubicBezTo>
                    <a:pt x="295" y="72"/>
                    <a:pt x="295" y="71"/>
                    <a:pt x="296" y="69"/>
                  </a:cubicBezTo>
                  <a:cubicBezTo>
                    <a:pt x="296" y="68"/>
                    <a:pt x="298" y="67"/>
                    <a:pt x="298" y="67"/>
                  </a:cubicBezTo>
                  <a:cubicBezTo>
                    <a:pt x="298" y="66"/>
                    <a:pt x="296" y="64"/>
                    <a:pt x="296" y="63"/>
                  </a:cubicBezTo>
                  <a:cubicBezTo>
                    <a:pt x="295" y="59"/>
                    <a:pt x="297" y="59"/>
                    <a:pt x="300" y="57"/>
                  </a:cubicBezTo>
                  <a:cubicBezTo>
                    <a:pt x="301" y="56"/>
                    <a:pt x="306" y="55"/>
                    <a:pt x="308" y="54"/>
                  </a:cubicBezTo>
                  <a:cubicBezTo>
                    <a:pt x="308" y="54"/>
                    <a:pt x="308" y="54"/>
                    <a:pt x="308" y="54"/>
                  </a:cubicBezTo>
                  <a:cubicBezTo>
                    <a:pt x="308" y="54"/>
                    <a:pt x="308" y="54"/>
                    <a:pt x="308" y="54"/>
                  </a:cubicBezTo>
                  <a:cubicBezTo>
                    <a:pt x="302" y="39"/>
                    <a:pt x="302" y="39"/>
                    <a:pt x="302" y="39"/>
                  </a:cubicBezTo>
                  <a:cubicBezTo>
                    <a:pt x="302" y="37"/>
                    <a:pt x="297" y="35"/>
                    <a:pt x="295" y="35"/>
                  </a:cubicBezTo>
                  <a:cubicBezTo>
                    <a:pt x="292" y="36"/>
                    <a:pt x="292" y="41"/>
                    <a:pt x="291" y="43"/>
                  </a:cubicBezTo>
                  <a:cubicBezTo>
                    <a:pt x="289" y="47"/>
                    <a:pt x="286" y="47"/>
                    <a:pt x="282" y="46"/>
                  </a:cubicBezTo>
                  <a:cubicBezTo>
                    <a:pt x="259" y="44"/>
                    <a:pt x="259" y="44"/>
                    <a:pt x="259" y="44"/>
                  </a:cubicBezTo>
                  <a:cubicBezTo>
                    <a:pt x="253" y="44"/>
                    <a:pt x="248" y="46"/>
                    <a:pt x="241" y="46"/>
                  </a:cubicBezTo>
                  <a:cubicBezTo>
                    <a:pt x="238" y="46"/>
                    <a:pt x="239" y="46"/>
                    <a:pt x="237" y="43"/>
                  </a:cubicBezTo>
                  <a:cubicBezTo>
                    <a:pt x="231" y="34"/>
                    <a:pt x="231" y="34"/>
                    <a:pt x="231" y="34"/>
                  </a:cubicBezTo>
                  <a:cubicBezTo>
                    <a:pt x="230" y="33"/>
                    <a:pt x="230" y="32"/>
                    <a:pt x="229" y="31"/>
                  </a:cubicBezTo>
                  <a:cubicBezTo>
                    <a:pt x="227" y="30"/>
                    <a:pt x="226" y="30"/>
                    <a:pt x="225" y="30"/>
                  </a:cubicBezTo>
                  <a:cubicBezTo>
                    <a:pt x="221" y="28"/>
                    <a:pt x="218" y="26"/>
                    <a:pt x="215" y="26"/>
                  </a:cubicBezTo>
                  <a:cubicBezTo>
                    <a:pt x="213" y="25"/>
                    <a:pt x="214" y="24"/>
                    <a:pt x="214" y="22"/>
                  </a:cubicBezTo>
                  <a:cubicBezTo>
                    <a:pt x="213" y="21"/>
                    <a:pt x="211" y="19"/>
                    <a:pt x="211" y="17"/>
                  </a:cubicBezTo>
                  <a:cubicBezTo>
                    <a:pt x="211" y="13"/>
                    <a:pt x="212" y="12"/>
                    <a:pt x="210" y="8"/>
                  </a:cubicBezTo>
                  <a:cubicBezTo>
                    <a:pt x="207" y="9"/>
                    <a:pt x="201" y="12"/>
                    <a:pt x="200" y="12"/>
                  </a:cubicBezTo>
                  <a:cubicBezTo>
                    <a:pt x="193" y="13"/>
                    <a:pt x="188" y="11"/>
                    <a:pt x="183" y="6"/>
                  </a:cubicBezTo>
                  <a:cubicBezTo>
                    <a:pt x="180" y="4"/>
                    <a:pt x="177" y="5"/>
                    <a:pt x="173" y="5"/>
                  </a:cubicBezTo>
                  <a:cubicBezTo>
                    <a:pt x="170" y="5"/>
                    <a:pt x="167" y="5"/>
                    <a:pt x="165" y="3"/>
                  </a:cubicBezTo>
                  <a:cubicBezTo>
                    <a:pt x="159" y="0"/>
                    <a:pt x="150" y="6"/>
                    <a:pt x="143" y="6"/>
                  </a:cubicBezTo>
                  <a:cubicBezTo>
                    <a:pt x="134" y="6"/>
                    <a:pt x="126" y="10"/>
                    <a:pt x="117" y="11"/>
                  </a:cubicBezTo>
                  <a:cubicBezTo>
                    <a:pt x="110" y="14"/>
                    <a:pt x="105" y="17"/>
                    <a:pt x="98" y="21"/>
                  </a:cubicBezTo>
                  <a:cubicBezTo>
                    <a:pt x="92" y="25"/>
                    <a:pt x="88" y="25"/>
                    <a:pt x="81" y="26"/>
                  </a:cubicBezTo>
                  <a:cubicBezTo>
                    <a:pt x="77" y="27"/>
                    <a:pt x="73" y="29"/>
                    <a:pt x="69" y="30"/>
                  </a:cubicBezTo>
                  <a:cubicBezTo>
                    <a:pt x="67" y="30"/>
                    <a:pt x="66" y="31"/>
                    <a:pt x="64" y="31"/>
                  </a:cubicBezTo>
                  <a:cubicBezTo>
                    <a:pt x="61" y="32"/>
                    <a:pt x="58" y="33"/>
                    <a:pt x="55" y="33"/>
                  </a:cubicBezTo>
                  <a:cubicBezTo>
                    <a:pt x="50" y="35"/>
                    <a:pt x="46" y="33"/>
                    <a:pt x="40" y="33"/>
                  </a:cubicBezTo>
                  <a:cubicBezTo>
                    <a:pt x="34" y="33"/>
                    <a:pt x="29" y="35"/>
                    <a:pt x="23" y="38"/>
                  </a:cubicBezTo>
                  <a:cubicBezTo>
                    <a:pt x="15" y="41"/>
                    <a:pt x="7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2" y="43"/>
                    <a:pt x="1" y="44"/>
                    <a:pt x="4" y="45"/>
                  </a:cubicBezTo>
                  <a:cubicBezTo>
                    <a:pt x="5" y="45"/>
                    <a:pt x="6" y="45"/>
                    <a:pt x="7" y="45"/>
                  </a:cubicBezTo>
                  <a:cubicBezTo>
                    <a:pt x="7" y="45"/>
                    <a:pt x="7" y="45"/>
                    <a:pt x="7" y="46"/>
                  </a:cubicBezTo>
                  <a:cubicBezTo>
                    <a:pt x="7" y="47"/>
                    <a:pt x="9" y="46"/>
                    <a:pt x="9" y="47"/>
                  </a:cubicBezTo>
                  <a:cubicBezTo>
                    <a:pt x="9" y="49"/>
                    <a:pt x="9" y="51"/>
                    <a:pt x="8" y="52"/>
                  </a:cubicBezTo>
                  <a:cubicBezTo>
                    <a:pt x="7" y="53"/>
                    <a:pt x="5" y="53"/>
                    <a:pt x="4" y="54"/>
                  </a:cubicBezTo>
                  <a:cubicBezTo>
                    <a:pt x="3" y="56"/>
                    <a:pt x="3" y="56"/>
                    <a:pt x="4" y="58"/>
                  </a:cubicBezTo>
                  <a:cubicBezTo>
                    <a:pt x="4" y="59"/>
                    <a:pt x="5" y="59"/>
                    <a:pt x="4" y="60"/>
                  </a:cubicBezTo>
                  <a:cubicBezTo>
                    <a:pt x="4" y="62"/>
                    <a:pt x="5" y="63"/>
                    <a:pt x="6" y="64"/>
                  </a:cubicBezTo>
                  <a:cubicBezTo>
                    <a:pt x="6" y="65"/>
                    <a:pt x="6" y="66"/>
                    <a:pt x="6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8" y="67"/>
                    <a:pt x="10" y="68"/>
                    <a:pt x="12" y="68"/>
                  </a:cubicBezTo>
                  <a:cubicBezTo>
                    <a:pt x="14" y="68"/>
                    <a:pt x="16" y="66"/>
                    <a:pt x="18" y="66"/>
                  </a:cubicBezTo>
                  <a:cubicBezTo>
                    <a:pt x="20" y="66"/>
                    <a:pt x="19" y="66"/>
                    <a:pt x="21" y="68"/>
                  </a:cubicBezTo>
                  <a:cubicBezTo>
                    <a:pt x="22" y="69"/>
                    <a:pt x="25" y="65"/>
                    <a:pt x="26" y="68"/>
                  </a:cubicBezTo>
                  <a:cubicBezTo>
                    <a:pt x="26" y="70"/>
                    <a:pt x="27" y="72"/>
                    <a:pt x="28" y="73"/>
                  </a:cubicBezTo>
                  <a:cubicBezTo>
                    <a:pt x="30" y="74"/>
                    <a:pt x="30" y="74"/>
                    <a:pt x="32" y="74"/>
                  </a:cubicBezTo>
                  <a:cubicBezTo>
                    <a:pt x="34" y="75"/>
                    <a:pt x="33" y="78"/>
                    <a:pt x="36" y="77"/>
                  </a:cubicBezTo>
                  <a:cubicBezTo>
                    <a:pt x="39" y="76"/>
                    <a:pt x="40" y="73"/>
                    <a:pt x="43" y="72"/>
                  </a:cubicBezTo>
                  <a:cubicBezTo>
                    <a:pt x="44" y="72"/>
                    <a:pt x="47" y="71"/>
                    <a:pt x="48" y="72"/>
                  </a:cubicBezTo>
                  <a:cubicBezTo>
                    <a:pt x="48" y="75"/>
                    <a:pt x="51" y="76"/>
                    <a:pt x="53" y="76"/>
                  </a:cubicBezTo>
                  <a:cubicBezTo>
                    <a:pt x="54" y="76"/>
                    <a:pt x="54" y="80"/>
                    <a:pt x="54" y="81"/>
                  </a:cubicBezTo>
                  <a:cubicBezTo>
                    <a:pt x="53" y="82"/>
                    <a:pt x="53" y="83"/>
                    <a:pt x="54" y="84"/>
                  </a:cubicBezTo>
                  <a:cubicBezTo>
                    <a:pt x="54" y="86"/>
                    <a:pt x="52" y="86"/>
                    <a:pt x="52" y="86"/>
                  </a:cubicBezTo>
                  <a:cubicBezTo>
                    <a:pt x="51" y="88"/>
                    <a:pt x="60" y="91"/>
                    <a:pt x="61" y="92"/>
                  </a:cubicBezTo>
                  <a:cubicBezTo>
                    <a:pt x="63" y="92"/>
                    <a:pt x="64" y="93"/>
                    <a:pt x="64" y="95"/>
                  </a:cubicBezTo>
                  <a:cubicBezTo>
                    <a:pt x="65" y="96"/>
                    <a:pt x="66" y="94"/>
                    <a:pt x="66" y="93"/>
                  </a:cubicBezTo>
                  <a:cubicBezTo>
                    <a:pt x="66" y="92"/>
                    <a:pt x="66" y="92"/>
                    <a:pt x="66" y="92"/>
                  </a:cubicBezTo>
                  <a:cubicBezTo>
                    <a:pt x="74" y="99"/>
                    <a:pt x="74" y="99"/>
                    <a:pt x="74" y="99"/>
                  </a:cubicBezTo>
                  <a:cubicBezTo>
                    <a:pt x="76" y="101"/>
                    <a:pt x="81" y="102"/>
                    <a:pt x="83" y="102"/>
                  </a:cubicBezTo>
                  <a:cubicBezTo>
                    <a:pt x="84" y="102"/>
                    <a:pt x="83" y="99"/>
                    <a:pt x="83" y="99"/>
                  </a:cubicBezTo>
                  <a:cubicBezTo>
                    <a:pt x="83" y="97"/>
                    <a:pt x="88" y="101"/>
                    <a:pt x="89" y="101"/>
                  </a:cubicBezTo>
                  <a:cubicBezTo>
                    <a:pt x="91" y="103"/>
                    <a:pt x="90" y="106"/>
                    <a:pt x="92" y="107"/>
                  </a:cubicBezTo>
                  <a:cubicBezTo>
                    <a:pt x="92" y="108"/>
                    <a:pt x="93" y="108"/>
                    <a:pt x="94" y="109"/>
                  </a:cubicBezTo>
                  <a:cubicBezTo>
                    <a:pt x="95" y="110"/>
                    <a:pt x="95" y="113"/>
                    <a:pt x="97" y="110"/>
                  </a:cubicBezTo>
                  <a:cubicBezTo>
                    <a:pt x="98" y="108"/>
                    <a:pt x="98" y="103"/>
                    <a:pt x="101" y="107"/>
                  </a:cubicBezTo>
                  <a:cubicBezTo>
                    <a:pt x="103" y="110"/>
                    <a:pt x="104" y="104"/>
                    <a:pt x="105" y="103"/>
                  </a:cubicBezTo>
                  <a:cubicBezTo>
                    <a:pt x="105" y="103"/>
                    <a:pt x="106" y="103"/>
                    <a:pt x="107" y="102"/>
                  </a:cubicBezTo>
                  <a:cubicBezTo>
                    <a:pt x="111" y="98"/>
                    <a:pt x="108" y="104"/>
                    <a:pt x="110" y="106"/>
                  </a:cubicBezTo>
                  <a:cubicBezTo>
                    <a:pt x="112" y="107"/>
                    <a:pt x="114" y="106"/>
                    <a:pt x="114" y="109"/>
                  </a:cubicBezTo>
                  <a:cubicBezTo>
                    <a:pt x="114" y="111"/>
                    <a:pt x="114" y="113"/>
                    <a:pt x="117" y="114"/>
                  </a:cubicBezTo>
                  <a:cubicBezTo>
                    <a:pt x="119" y="114"/>
                    <a:pt x="121" y="114"/>
                    <a:pt x="123" y="114"/>
                  </a:cubicBezTo>
                  <a:cubicBezTo>
                    <a:pt x="127" y="115"/>
                    <a:pt x="127" y="124"/>
                    <a:pt x="127" y="128"/>
                  </a:cubicBezTo>
                  <a:cubicBezTo>
                    <a:pt x="129" y="128"/>
                    <a:pt x="130" y="128"/>
                    <a:pt x="131" y="127"/>
                  </a:cubicBezTo>
                  <a:cubicBezTo>
                    <a:pt x="134" y="127"/>
                    <a:pt x="133" y="129"/>
                    <a:pt x="135" y="130"/>
                  </a:cubicBezTo>
                  <a:cubicBezTo>
                    <a:pt x="137" y="131"/>
                    <a:pt x="139" y="132"/>
                    <a:pt x="140" y="134"/>
                  </a:cubicBezTo>
                  <a:cubicBezTo>
                    <a:pt x="141" y="135"/>
                    <a:pt x="141" y="136"/>
                    <a:pt x="141" y="137"/>
                  </a:cubicBezTo>
                  <a:cubicBezTo>
                    <a:pt x="139" y="139"/>
                    <a:pt x="140" y="139"/>
                    <a:pt x="142" y="140"/>
                  </a:cubicBezTo>
                  <a:cubicBezTo>
                    <a:pt x="143" y="141"/>
                    <a:pt x="142" y="142"/>
                    <a:pt x="143" y="143"/>
                  </a:cubicBezTo>
                  <a:cubicBezTo>
                    <a:pt x="143" y="144"/>
                    <a:pt x="143" y="144"/>
                    <a:pt x="145" y="144"/>
                  </a:cubicBezTo>
                  <a:cubicBezTo>
                    <a:pt x="146" y="144"/>
                    <a:pt x="147" y="144"/>
                    <a:pt x="147" y="145"/>
                  </a:cubicBezTo>
                  <a:cubicBezTo>
                    <a:pt x="147" y="147"/>
                    <a:pt x="147" y="148"/>
                    <a:pt x="147" y="149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8"/>
            <p:cNvSpPr>
              <a:spLocks/>
            </p:cNvSpPr>
            <p:nvPr/>
          </p:nvSpPr>
          <p:spPr bwMode="auto">
            <a:xfrm>
              <a:off x="9594853" y="2112966"/>
              <a:ext cx="1157288" cy="601663"/>
            </a:xfrm>
            <a:custGeom>
              <a:avLst/>
              <a:gdLst>
                <a:gd name="T0" fmla="*/ 164 w 308"/>
                <a:gd name="T1" fmla="*/ 141 h 160"/>
                <a:gd name="T2" fmla="*/ 172 w 308"/>
                <a:gd name="T3" fmla="*/ 146 h 160"/>
                <a:gd name="T4" fmla="*/ 183 w 308"/>
                <a:gd name="T5" fmla="*/ 157 h 160"/>
                <a:gd name="T6" fmla="*/ 195 w 308"/>
                <a:gd name="T7" fmla="*/ 158 h 160"/>
                <a:gd name="T8" fmla="*/ 193 w 308"/>
                <a:gd name="T9" fmla="*/ 145 h 160"/>
                <a:gd name="T10" fmla="*/ 198 w 308"/>
                <a:gd name="T11" fmla="*/ 130 h 160"/>
                <a:gd name="T12" fmla="*/ 202 w 308"/>
                <a:gd name="T13" fmla="*/ 127 h 160"/>
                <a:gd name="T14" fmla="*/ 208 w 308"/>
                <a:gd name="T15" fmla="*/ 120 h 160"/>
                <a:gd name="T16" fmla="*/ 234 w 308"/>
                <a:gd name="T17" fmla="*/ 108 h 160"/>
                <a:gd name="T18" fmla="*/ 249 w 308"/>
                <a:gd name="T19" fmla="*/ 95 h 160"/>
                <a:gd name="T20" fmla="*/ 259 w 308"/>
                <a:gd name="T21" fmla="*/ 102 h 160"/>
                <a:gd name="T22" fmla="*/ 269 w 308"/>
                <a:gd name="T23" fmla="*/ 83 h 160"/>
                <a:gd name="T24" fmla="*/ 282 w 308"/>
                <a:gd name="T25" fmla="*/ 84 h 160"/>
                <a:gd name="T26" fmla="*/ 291 w 308"/>
                <a:gd name="T27" fmla="*/ 77 h 160"/>
                <a:gd name="T28" fmla="*/ 296 w 308"/>
                <a:gd name="T29" fmla="*/ 69 h 160"/>
                <a:gd name="T30" fmla="*/ 300 w 308"/>
                <a:gd name="T31" fmla="*/ 57 h 160"/>
                <a:gd name="T32" fmla="*/ 308 w 308"/>
                <a:gd name="T33" fmla="*/ 54 h 160"/>
                <a:gd name="T34" fmla="*/ 291 w 308"/>
                <a:gd name="T35" fmla="*/ 43 h 160"/>
                <a:gd name="T36" fmla="*/ 241 w 308"/>
                <a:gd name="T37" fmla="*/ 46 h 160"/>
                <a:gd name="T38" fmla="*/ 229 w 308"/>
                <a:gd name="T39" fmla="*/ 31 h 160"/>
                <a:gd name="T40" fmla="*/ 214 w 308"/>
                <a:gd name="T41" fmla="*/ 22 h 160"/>
                <a:gd name="T42" fmla="*/ 200 w 308"/>
                <a:gd name="T43" fmla="*/ 12 h 160"/>
                <a:gd name="T44" fmla="*/ 165 w 308"/>
                <a:gd name="T45" fmla="*/ 3 h 160"/>
                <a:gd name="T46" fmla="*/ 98 w 308"/>
                <a:gd name="T47" fmla="*/ 21 h 160"/>
                <a:gd name="T48" fmla="*/ 64 w 308"/>
                <a:gd name="T49" fmla="*/ 31 h 160"/>
                <a:gd name="T50" fmla="*/ 23 w 308"/>
                <a:gd name="T51" fmla="*/ 38 h 160"/>
                <a:gd name="T52" fmla="*/ 1 w 308"/>
                <a:gd name="T53" fmla="*/ 41 h 160"/>
                <a:gd name="T54" fmla="*/ 7 w 308"/>
                <a:gd name="T55" fmla="*/ 46 h 160"/>
                <a:gd name="T56" fmla="*/ 4 w 308"/>
                <a:gd name="T57" fmla="*/ 54 h 160"/>
                <a:gd name="T58" fmla="*/ 6 w 308"/>
                <a:gd name="T59" fmla="*/ 64 h 160"/>
                <a:gd name="T60" fmla="*/ 12 w 308"/>
                <a:gd name="T61" fmla="*/ 68 h 160"/>
                <a:gd name="T62" fmla="*/ 26 w 308"/>
                <a:gd name="T63" fmla="*/ 68 h 160"/>
                <a:gd name="T64" fmla="*/ 36 w 308"/>
                <a:gd name="T65" fmla="*/ 77 h 160"/>
                <a:gd name="T66" fmla="*/ 53 w 308"/>
                <a:gd name="T67" fmla="*/ 76 h 160"/>
                <a:gd name="T68" fmla="*/ 52 w 308"/>
                <a:gd name="T69" fmla="*/ 86 h 160"/>
                <a:gd name="T70" fmla="*/ 66 w 308"/>
                <a:gd name="T71" fmla="*/ 93 h 160"/>
                <a:gd name="T72" fmla="*/ 83 w 308"/>
                <a:gd name="T73" fmla="*/ 102 h 160"/>
                <a:gd name="T74" fmla="*/ 92 w 308"/>
                <a:gd name="T75" fmla="*/ 107 h 160"/>
                <a:gd name="T76" fmla="*/ 101 w 308"/>
                <a:gd name="T77" fmla="*/ 107 h 160"/>
                <a:gd name="T78" fmla="*/ 110 w 308"/>
                <a:gd name="T79" fmla="*/ 106 h 160"/>
                <a:gd name="T80" fmla="*/ 123 w 308"/>
                <a:gd name="T81" fmla="*/ 114 h 160"/>
                <a:gd name="T82" fmla="*/ 135 w 308"/>
                <a:gd name="T83" fmla="*/ 130 h 160"/>
                <a:gd name="T84" fmla="*/ 142 w 308"/>
                <a:gd name="T85" fmla="*/ 140 h 160"/>
                <a:gd name="T86" fmla="*/ 147 w 308"/>
                <a:gd name="T87" fmla="*/ 14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08" h="160">
                  <a:moveTo>
                    <a:pt x="147" y="149"/>
                  </a:moveTo>
                  <a:cubicBezTo>
                    <a:pt x="150" y="149"/>
                    <a:pt x="155" y="147"/>
                    <a:pt x="157" y="146"/>
                  </a:cubicBezTo>
                  <a:cubicBezTo>
                    <a:pt x="159" y="145"/>
                    <a:pt x="161" y="140"/>
                    <a:pt x="164" y="141"/>
                  </a:cubicBezTo>
                  <a:cubicBezTo>
                    <a:pt x="167" y="142"/>
                    <a:pt x="166" y="143"/>
                    <a:pt x="170" y="143"/>
                  </a:cubicBezTo>
                  <a:cubicBezTo>
                    <a:pt x="175" y="142"/>
                    <a:pt x="175" y="142"/>
                    <a:pt x="175" y="142"/>
                  </a:cubicBezTo>
                  <a:cubicBezTo>
                    <a:pt x="180" y="141"/>
                    <a:pt x="172" y="146"/>
                    <a:pt x="172" y="146"/>
                  </a:cubicBezTo>
                  <a:cubicBezTo>
                    <a:pt x="171" y="146"/>
                    <a:pt x="171" y="151"/>
                    <a:pt x="171" y="152"/>
                  </a:cubicBezTo>
                  <a:cubicBezTo>
                    <a:pt x="171" y="152"/>
                    <a:pt x="175" y="152"/>
                    <a:pt x="176" y="154"/>
                  </a:cubicBezTo>
                  <a:cubicBezTo>
                    <a:pt x="178" y="156"/>
                    <a:pt x="180" y="160"/>
                    <a:pt x="183" y="157"/>
                  </a:cubicBezTo>
                  <a:cubicBezTo>
                    <a:pt x="186" y="154"/>
                    <a:pt x="187" y="155"/>
                    <a:pt x="191" y="156"/>
                  </a:cubicBezTo>
                  <a:cubicBezTo>
                    <a:pt x="195" y="158"/>
                    <a:pt x="195" y="158"/>
                    <a:pt x="195" y="158"/>
                  </a:cubicBezTo>
                  <a:cubicBezTo>
                    <a:pt x="195" y="158"/>
                    <a:pt x="195" y="158"/>
                    <a:pt x="195" y="158"/>
                  </a:cubicBezTo>
                  <a:cubicBezTo>
                    <a:pt x="199" y="159"/>
                    <a:pt x="202" y="159"/>
                    <a:pt x="200" y="154"/>
                  </a:cubicBezTo>
                  <a:cubicBezTo>
                    <a:pt x="199" y="152"/>
                    <a:pt x="198" y="149"/>
                    <a:pt x="196" y="148"/>
                  </a:cubicBezTo>
                  <a:cubicBezTo>
                    <a:pt x="195" y="148"/>
                    <a:pt x="192" y="145"/>
                    <a:pt x="193" y="145"/>
                  </a:cubicBezTo>
                  <a:cubicBezTo>
                    <a:pt x="196" y="143"/>
                    <a:pt x="194" y="139"/>
                    <a:pt x="195" y="138"/>
                  </a:cubicBezTo>
                  <a:cubicBezTo>
                    <a:pt x="195" y="136"/>
                    <a:pt x="195" y="135"/>
                    <a:pt x="196" y="134"/>
                  </a:cubicBezTo>
                  <a:cubicBezTo>
                    <a:pt x="196" y="132"/>
                    <a:pt x="197" y="131"/>
                    <a:pt x="198" y="130"/>
                  </a:cubicBezTo>
                  <a:cubicBezTo>
                    <a:pt x="198" y="130"/>
                    <a:pt x="198" y="132"/>
                    <a:pt x="199" y="132"/>
                  </a:cubicBezTo>
                  <a:cubicBezTo>
                    <a:pt x="201" y="132"/>
                    <a:pt x="201" y="129"/>
                    <a:pt x="201" y="128"/>
                  </a:cubicBezTo>
                  <a:cubicBezTo>
                    <a:pt x="201" y="126"/>
                    <a:pt x="201" y="127"/>
                    <a:pt x="202" y="127"/>
                  </a:cubicBezTo>
                  <a:cubicBezTo>
                    <a:pt x="204" y="126"/>
                    <a:pt x="204" y="124"/>
                    <a:pt x="204" y="123"/>
                  </a:cubicBezTo>
                  <a:cubicBezTo>
                    <a:pt x="205" y="122"/>
                    <a:pt x="205" y="122"/>
                    <a:pt x="207" y="122"/>
                  </a:cubicBezTo>
                  <a:cubicBezTo>
                    <a:pt x="209" y="122"/>
                    <a:pt x="208" y="120"/>
                    <a:pt x="208" y="120"/>
                  </a:cubicBezTo>
                  <a:cubicBezTo>
                    <a:pt x="212" y="115"/>
                    <a:pt x="212" y="115"/>
                    <a:pt x="212" y="115"/>
                  </a:cubicBezTo>
                  <a:cubicBezTo>
                    <a:pt x="224" y="111"/>
                    <a:pt x="224" y="111"/>
                    <a:pt x="224" y="111"/>
                  </a:cubicBezTo>
                  <a:cubicBezTo>
                    <a:pt x="227" y="110"/>
                    <a:pt x="232" y="110"/>
                    <a:pt x="234" y="108"/>
                  </a:cubicBezTo>
                  <a:cubicBezTo>
                    <a:pt x="236" y="106"/>
                    <a:pt x="238" y="96"/>
                    <a:pt x="240" y="97"/>
                  </a:cubicBezTo>
                  <a:cubicBezTo>
                    <a:pt x="242" y="97"/>
                    <a:pt x="243" y="100"/>
                    <a:pt x="245" y="98"/>
                  </a:cubicBezTo>
                  <a:cubicBezTo>
                    <a:pt x="246" y="97"/>
                    <a:pt x="249" y="97"/>
                    <a:pt x="249" y="95"/>
                  </a:cubicBezTo>
                  <a:cubicBezTo>
                    <a:pt x="250" y="95"/>
                    <a:pt x="249" y="93"/>
                    <a:pt x="249" y="93"/>
                  </a:cubicBezTo>
                  <a:cubicBezTo>
                    <a:pt x="253" y="91"/>
                    <a:pt x="250" y="94"/>
                    <a:pt x="253" y="95"/>
                  </a:cubicBezTo>
                  <a:cubicBezTo>
                    <a:pt x="255" y="96"/>
                    <a:pt x="256" y="100"/>
                    <a:pt x="259" y="102"/>
                  </a:cubicBezTo>
                  <a:cubicBezTo>
                    <a:pt x="262" y="104"/>
                    <a:pt x="269" y="101"/>
                    <a:pt x="267" y="97"/>
                  </a:cubicBezTo>
                  <a:cubicBezTo>
                    <a:pt x="266" y="93"/>
                    <a:pt x="271" y="93"/>
                    <a:pt x="271" y="89"/>
                  </a:cubicBezTo>
                  <a:cubicBezTo>
                    <a:pt x="271" y="87"/>
                    <a:pt x="269" y="85"/>
                    <a:pt x="269" y="83"/>
                  </a:cubicBezTo>
                  <a:cubicBezTo>
                    <a:pt x="269" y="82"/>
                    <a:pt x="271" y="82"/>
                    <a:pt x="271" y="81"/>
                  </a:cubicBezTo>
                  <a:cubicBezTo>
                    <a:pt x="274" y="79"/>
                    <a:pt x="270" y="78"/>
                    <a:pt x="275" y="78"/>
                  </a:cubicBezTo>
                  <a:cubicBezTo>
                    <a:pt x="281" y="78"/>
                    <a:pt x="279" y="80"/>
                    <a:pt x="282" y="84"/>
                  </a:cubicBezTo>
                  <a:cubicBezTo>
                    <a:pt x="283" y="85"/>
                    <a:pt x="288" y="85"/>
                    <a:pt x="289" y="84"/>
                  </a:cubicBezTo>
                  <a:cubicBezTo>
                    <a:pt x="290" y="82"/>
                    <a:pt x="292" y="81"/>
                    <a:pt x="293" y="79"/>
                  </a:cubicBezTo>
                  <a:cubicBezTo>
                    <a:pt x="293" y="78"/>
                    <a:pt x="292" y="78"/>
                    <a:pt x="291" y="77"/>
                  </a:cubicBezTo>
                  <a:cubicBezTo>
                    <a:pt x="290" y="76"/>
                    <a:pt x="289" y="74"/>
                    <a:pt x="290" y="73"/>
                  </a:cubicBezTo>
                  <a:cubicBezTo>
                    <a:pt x="290" y="72"/>
                    <a:pt x="292" y="76"/>
                    <a:pt x="294" y="73"/>
                  </a:cubicBezTo>
                  <a:cubicBezTo>
                    <a:pt x="295" y="72"/>
                    <a:pt x="295" y="71"/>
                    <a:pt x="296" y="69"/>
                  </a:cubicBezTo>
                  <a:cubicBezTo>
                    <a:pt x="296" y="68"/>
                    <a:pt x="298" y="67"/>
                    <a:pt x="298" y="67"/>
                  </a:cubicBezTo>
                  <a:cubicBezTo>
                    <a:pt x="298" y="66"/>
                    <a:pt x="296" y="64"/>
                    <a:pt x="296" y="63"/>
                  </a:cubicBezTo>
                  <a:cubicBezTo>
                    <a:pt x="295" y="59"/>
                    <a:pt x="297" y="59"/>
                    <a:pt x="300" y="57"/>
                  </a:cubicBezTo>
                  <a:cubicBezTo>
                    <a:pt x="301" y="56"/>
                    <a:pt x="306" y="55"/>
                    <a:pt x="308" y="54"/>
                  </a:cubicBezTo>
                  <a:cubicBezTo>
                    <a:pt x="308" y="54"/>
                    <a:pt x="308" y="54"/>
                    <a:pt x="308" y="54"/>
                  </a:cubicBezTo>
                  <a:cubicBezTo>
                    <a:pt x="308" y="54"/>
                    <a:pt x="308" y="54"/>
                    <a:pt x="308" y="54"/>
                  </a:cubicBezTo>
                  <a:cubicBezTo>
                    <a:pt x="302" y="39"/>
                    <a:pt x="302" y="39"/>
                    <a:pt x="302" y="39"/>
                  </a:cubicBezTo>
                  <a:cubicBezTo>
                    <a:pt x="302" y="37"/>
                    <a:pt x="297" y="35"/>
                    <a:pt x="295" y="35"/>
                  </a:cubicBezTo>
                  <a:cubicBezTo>
                    <a:pt x="292" y="36"/>
                    <a:pt x="292" y="41"/>
                    <a:pt x="291" y="43"/>
                  </a:cubicBezTo>
                  <a:cubicBezTo>
                    <a:pt x="289" y="47"/>
                    <a:pt x="286" y="47"/>
                    <a:pt x="282" y="46"/>
                  </a:cubicBezTo>
                  <a:cubicBezTo>
                    <a:pt x="259" y="44"/>
                    <a:pt x="259" y="44"/>
                    <a:pt x="259" y="44"/>
                  </a:cubicBezTo>
                  <a:cubicBezTo>
                    <a:pt x="253" y="44"/>
                    <a:pt x="248" y="46"/>
                    <a:pt x="241" y="46"/>
                  </a:cubicBezTo>
                  <a:cubicBezTo>
                    <a:pt x="238" y="46"/>
                    <a:pt x="239" y="46"/>
                    <a:pt x="237" y="43"/>
                  </a:cubicBezTo>
                  <a:cubicBezTo>
                    <a:pt x="231" y="34"/>
                    <a:pt x="231" y="34"/>
                    <a:pt x="231" y="34"/>
                  </a:cubicBezTo>
                  <a:cubicBezTo>
                    <a:pt x="230" y="33"/>
                    <a:pt x="230" y="32"/>
                    <a:pt x="229" y="31"/>
                  </a:cubicBezTo>
                  <a:cubicBezTo>
                    <a:pt x="227" y="30"/>
                    <a:pt x="226" y="30"/>
                    <a:pt x="225" y="30"/>
                  </a:cubicBezTo>
                  <a:cubicBezTo>
                    <a:pt x="221" y="28"/>
                    <a:pt x="218" y="26"/>
                    <a:pt x="215" y="26"/>
                  </a:cubicBezTo>
                  <a:cubicBezTo>
                    <a:pt x="213" y="25"/>
                    <a:pt x="214" y="24"/>
                    <a:pt x="214" y="22"/>
                  </a:cubicBezTo>
                  <a:cubicBezTo>
                    <a:pt x="213" y="21"/>
                    <a:pt x="211" y="19"/>
                    <a:pt x="211" y="17"/>
                  </a:cubicBezTo>
                  <a:cubicBezTo>
                    <a:pt x="211" y="13"/>
                    <a:pt x="212" y="12"/>
                    <a:pt x="210" y="8"/>
                  </a:cubicBezTo>
                  <a:cubicBezTo>
                    <a:pt x="207" y="9"/>
                    <a:pt x="201" y="12"/>
                    <a:pt x="200" y="12"/>
                  </a:cubicBezTo>
                  <a:cubicBezTo>
                    <a:pt x="193" y="13"/>
                    <a:pt x="188" y="11"/>
                    <a:pt x="183" y="6"/>
                  </a:cubicBezTo>
                  <a:cubicBezTo>
                    <a:pt x="180" y="4"/>
                    <a:pt x="177" y="5"/>
                    <a:pt x="173" y="5"/>
                  </a:cubicBezTo>
                  <a:cubicBezTo>
                    <a:pt x="170" y="5"/>
                    <a:pt x="167" y="5"/>
                    <a:pt x="165" y="3"/>
                  </a:cubicBezTo>
                  <a:cubicBezTo>
                    <a:pt x="159" y="0"/>
                    <a:pt x="150" y="6"/>
                    <a:pt x="143" y="6"/>
                  </a:cubicBezTo>
                  <a:cubicBezTo>
                    <a:pt x="134" y="6"/>
                    <a:pt x="126" y="10"/>
                    <a:pt x="117" y="11"/>
                  </a:cubicBezTo>
                  <a:cubicBezTo>
                    <a:pt x="110" y="14"/>
                    <a:pt x="105" y="17"/>
                    <a:pt x="98" y="21"/>
                  </a:cubicBezTo>
                  <a:cubicBezTo>
                    <a:pt x="92" y="25"/>
                    <a:pt x="88" y="25"/>
                    <a:pt x="81" y="26"/>
                  </a:cubicBezTo>
                  <a:cubicBezTo>
                    <a:pt x="77" y="27"/>
                    <a:pt x="73" y="29"/>
                    <a:pt x="69" y="30"/>
                  </a:cubicBezTo>
                  <a:cubicBezTo>
                    <a:pt x="67" y="30"/>
                    <a:pt x="66" y="31"/>
                    <a:pt x="64" y="31"/>
                  </a:cubicBezTo>
                  <a:cubicBezTo>
                    <a:pt x="61" y="32"/>
                    <a:pt x="58" y="33"/>
                    <a:pt x="55" y="33"/>
                  </a:cubicBezTo>
                  <a:cubicBezTo>
                    <a:pt x="50" y="35"/>
                    <a:pt x="46" y="33"/>
                    <a:pt x="40" y="33"/>
                  </a:cubicBezTo>
                  <a:cubicBezTo>
                    <a:pt x="34" y="33"/>
                    <a:pt x="29" y="35"/>
                    <a:pt x="23" y="38"/>
                  </a:cubicBezTo>
                  <a:cubicBezTo>
                    <a:pt x="15" y="41"/>
                    <a:pt x="7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2" y="43"/>
                    <a:pt x="1" y="44"/>
                    <a:pt x="4" y="45"/>
                  </a:cubicBezTo>
                  <a:cubicBezTo>
                    <a:pt x="5" y="45"/>
                    <a:pt x="6" y="45"/>
                    <a:pt x="7" y="45"/>
                  </a:cubicBezTo>
                  <a:cubicBezTo>
                    <a:pt x="7" y="45"/>
                    <a:pt x="7" y="45"/>
                    <a:pt x="7" y="46"/>
                  </a:cubicBezTo>
                  <a:cubicBezTo>
                    <a:pt x="7" y="47"/>
                    <a:pt x="9" y="46"/>
                    <a:pt x="9" y="47"/>
                  </a:cubicBezTo>
                  <a:cubicBezTo>
                    <a:pt x="9" y="49"/>
                    <a:pt x="9" y="51"/>
                    <a:pt x="8" y="52"/>
                  </a:cubicBezTo>
                  <a:cubicBezTo>
                    <a:pt x="7" y="53"/>
                    <a:pt x="5" y="53"/>
                    <a:pt x="4" y="54"/>
                  </a:cubicBezTo>
                  <a:cubicBezTo>
                    <a:pt x="3" y="56"/>
                    <a:pt x="3" y="56"/>
                    <a:pt x="4" y="58"/>
                  </a:cubicBezTo>
                  <a:cubicBezTo>
                    <a:pt x="4" y="59"/>
                    <a:pt x="5" y="59"/>
                    <a:pt x="4" y="60"/>
                  </a:cubicBezTo>
                  <a:cubicBezTo>
                    <a:pt x="4" y="62"/>
                    <a:pt x="5" y="63"/>
                    <a:pt x="6" y="64"/>
                  </a:cubicBezTo>
                  <a:cubicBezTo>
                    <a:pt x="6" y="65"/>
                    <a:pt x="6" y="66"/>
                    <a:pt x="6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8" y="67"/>
                    <a:pt x="10" y="68"/>
                    <a:pt x="12" y="68"/>
                  </a:cubicBezTo>
                  <a:cubicBezTo>
                    <a:pt x="14" y="68"/>
                    <a:pt x="16" y="66"/>
                    <a:pt x="18" y="66"/>
                  </a:cubicBezTo>
                  <a:cubicBezTo>
                    <a:pt x="20" y="66"/>
                    <a:pt x="19" y="66"/>
                    <a:pt x="21" y="68"/>
                  </a:cubicBezTo>
                  <a:cubicBezTo>
                    <a:pt x="22" y="69"/>
                    <a:pt x="25" y="65"/>
                    <a:pt x="26" y="68"/>
                  </a:cubicBezTo>
                  <a:cubicBezTo>
                    <a:pt x="26" y="70"/>
                    <a:pt x="27" y="72"/>
                    <a:pt x="28" y="73"/>
                  </a:cubicBezTo>
                  <a:cubicBezTo>
                    <a:pt x="30" y="74"/>
                    <a:pt x="30" y="74"/>
                    <a:pt x="32" y="74"/>
                  </a:cubicBezTo>
                  <a:cubicBezTo>
                    <a:pt x="34" y="75"/>
                    <a:pt x="33" y="78"/>
                    <a:pt x="36" y="77"/>
                  </a:cubicBezTo>
                  <a:cubicBezTo>
                    <a:pt x="39" y="76"/>
                    <a:pt x="40" y="73"/>
                    <a:pt x="43" y="72"/>
                  </a:cubicBezTo>
                  <a:cubicBezTo>
                    <a:pt x="44" y="72"/>
                    <a:pt x="47" y="71"/>
                    <a:pt x="48" y="72"/>
                  </a:cubicBezTo>
                  <a:cubicBezTo>
                    <a:pt x="48" y="75"/>
                    <a:pt x="51" y="76"/>
                    <a:pt x="53" y="76"/>
                  </a:cubicBezTo>
                  <a:cubicBezTo>
                    <a:pt x="54" y="76"/>
                    <a:pt x="54" y="80"/>
                    <a:pt x="54" y="81"/>
                  </a:cubicBezTo>
                  <a:cubicBezTo>
                    <a:pt x="53" y="82"/>
                    <a:pt x="53" y="83"/>
                    <a:pt x="54" y="84"/>
                  </a:cubicBezTo>
                  <a:cubicBezTo>
                    <a:pt x="54" y="86"/>
                    <a:pt x="52" y="86"/>
                    <a:pt x="52" y="86"/>
                  </a:cubicBezTo>
                  <a:cubicBezTo>
                    <a:pt x="51" y="88"/>
                    <a:pt x="60" y="91"/>
                    <a:pt x="61" y="92"/>
                  </a:cubicBezTo>
                  <a:cubicBezTo>
                    <a:pt x="63" y="92"/>
                    <a:pt x="64" y="93"/>
                    <a:pt x="64" y="95"/>
                  </a:cubicBezTo>
                  <a:cubicBezTo>
                    <a:pt x="65" y="96"/>
                    <a:pt x="66" y="94"/>
                    <a:pt x="66" y="93"/>
                  </a:cubicBezTo>
                  <a:cubicBezTo>
                    <a:pt x="66" y="92"/>
                    <a:pt x="66" y="92"/>
                    <a:pt x="66" y="92"/>
                  </a:cubicBezTo>
                  <a:cubicBezTo>
                    <a:pt x="74" y="99"/>
                    <a:pt x="74" y="99"/>
                    <a:pt x="74" y="99"/>
                  </a:cubicBezTo>
                  <a:cubicBezTo>
                    <a:pt x="76" y="101"/>
                    <a:pt x="81" y="102"/>
                    <a:pt x="83" y="102"/>
                  </a:cubicBezTo>
                  <a:cubicBezTo>
                    <a:pt x="84" y="102"/>
                    <a:pt x="83" y="99"/>
                    <a:pt x="83" y="99"/>
                  </a:cubicBezTo>
                  <a:cubicBezTo>
                    <a:pt x="83" y="97"/>
                    <a:pt x="88" y="101"/>
                    <a:pt x="89" y="101"/>
                  </a:cubicBezTo>
                  <a:cubicBezTo>
                    <a:pt x="91" y="103"/>
                    <a:pt x="90" y="106"/>
                    <a:pt x="92" y="107"/>
                  </a:cubicBezTo>
                  <a:cubicBezTo>
                    <a:pt x="92" y="108"/>
                    <a:pt x="93" y="108"/>
                    <a:pt x="94" y="109"/>
                  </a:cubicBezTo>
                  <a:cubicBezTo>
                    <a:pt x="95" y="110"/>
                    <a:pt x="95" y="113"/>
                    <a:pt x="97" y="110"/>
                  </a:cubicBezTo>
                  <a:cubicBezTo>
                    <a:pt x="98" y="108"/>
                    <a:pt x="98" y="103"/>
                    <a:pt x="101" y="107"/>
                  </a:cubicBezTo>
                  <a:cubicBezTo>
                    <a:pt x="103" y="110"/>
                    <a:pt x="104" y="104"/>
                    <a:pt x="105" y="103"/>
                  </a:cubicBezTo>
                  <a:cubicBezTo>
                    <a:pt x="105" y="103"/>
                    <a:pt x="106" y="103"/>
                    <a:pt x="107" y="102"/>
                  </a:cubicBezTo>
                  <a:cubicBezTo>
                    <a:pt x="111" y="98"/>
                    <a:pt x="108" y="104"/>
                    <a:pt x="110" y="106"/>
                  </a:cubicBezTo>
                  <a:cubicBezTo>
                    <a:pt x="112" y="107"/>
                    <a:pt x="114" y="106"/>
                    <a:pt x="114" y="109"/>
                  </a:cubicBezTo>
                  <a:cubicBezTo>
                    <a:pt x="114" y="111"/>
                    <a:pt x="114" y="113"/>
                    <a:pt x="117" y="114"/>
                  </a:cubicBezTo>
                  <a:cubicBezTo>
                    <a:pt x="119" y="114"/>
                    <a:pt x="121" y="114"/>
                    <a:pt x="123" y="114"/>
                  </a:cubicBezTo>
                  <a:cubicBezTo>
                    <a:pt x="127" y="115"/>
                    <a:pt x="127" y="124"/>
                    <a:pt x="127" y="128"/>
                  </a:cubicBezTo>
                  <a:cubicBezTo>
                    <a:pt x="129" y="128"/>
                    <a:pt x="130" y="128"/>
                    <a:pt x="131" y="127"/>
                  </a:cubicBezTo>
                  <a:cubicBezTo>
                    <a:pt x="134" y="127"/>
                    <a:pt x="133" y="129"/>
                    <a:pt x="135" y="130"/>
                  </a:cubicBezTo>
                  <a:cubicBezTo>
                    <a:pt x="137" y="131"/>
                    <a:pt x="139" y="132"/>
                    <a:pt x="140" y="134"/>
                  </a:cubicBezTo>
                  <a:cubicBezTo>
                    <a:pt x="141" y="135"/>
                    <a:pt x="141" y="136"/>
                    <a:pt x="141" y="137"/>
                  </a:cubicBezTo>
                  <a:cubicBezTo>
                    <a:pt x="139" y="139"/>
                    <a:pt x="140" y="139"/>
                    <a:pt x="142" y="140"/>
                  </a:cubicBezTo>
                  <a:cubicBezTo>
                    <a:pt x="143" y="141"/>
                    <a:pt x="142" y="142"/>
                    <a:pt x="143" y="143"/>
                  </a:cubicBezTo>
                  <a:cubicBezTo>
                    <a:pt x="143" y="144"/>
                    <a:pt x="143" y="144"/>
                    <a:pt x="145" y="144"/>
                  </a:cubicBezTo>
                  <a:cubicBezTo>
                    <a:pt x="146" y="144"/>
                    <a:pt x="147" y="144"/>
                    <a:pt x="147" y="145"/>
                  </a:cubicBezTo>
                  <a:cubicBezTo>
                    <a:pt x="147" y="147"/>
                    <a:pt x="147" y="148"/>
                    <a:pt x="147" y="149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9"/>
            <p:cNvSpPr>
              <a:spLocks noEditPoints="1"/>
            </p:cNvSpPr>
            <p:nvPr/>
          </p:nvSpPr>
          <p:spPr bwMode="auto">
            <a:xfrm>
              <a:off x="8805865" y="2255841"/>
              <a:ext cx="874713" cy="876301"/>
            </a:xfrm>
            <a:custGeom>
              <a:avLst/>
              <a:gdLst>
                <a:gd name="T0" fmla="*/ 123 w 233"/>
                <a:gd name="T1" fmla="*/ 215 h 233"/>
                <a:gd name="T2" fmla="*/ 128 w 233"/>
                <a:gd name="T3" fmla="*/ 224 h 233"/>
                <a:gd name="T4" fmla="*/ 126 w 233"/>
                <a:gd name="T5" fmla="*/ 232 h 233"/>
                <a:gd name="T6" fmla="*/ 112 w 233"/>
                <a:gd name="T7" fmla="*/ 224 h 233"/>
                <a:gd name="T8" fmla="*/ 115 w 233"/>
                <a:gd name="T9" fmla="*/ 216 h 233"/>
                <a:gd name="T10" fmla="*/ 19 w 233"/>
                <a:gd name="T11" fmla="*/ 138 h 233"/>
                <a:gd name="T12" fmla="*/ 4 w 233"/>
                <a:gd name="T13" fmla="*/ 149 h 233"/>
                <a:gd name="T14" fmla="*/ 4 w 233"/>
                <a:gd name="T15" fmla="*/ 160 h 233"/>
                <a:gd name="T16" fmla="*/ 14 w 233"/>
                <a:gd name="T17" fmla="*/ 171 h 233"/>
                <a:gd name="T18" fmla="*/ 24 w 233"/>
                <a:gd name="T19" fmla="*/ 175 h 233"/>
                <a:gd name="T20" fmla="*/ 32 w 233"/>
                <a:gd name="T21" fmla="*/ 200 h 233"/>
                <a:gd name="T22" fmla="*/ 51 w 233"/>
                <a:gd name="T23" fmla="*/ 202 h 233"/>
                <a:gd name="T24" fmla="*/ 65 w 233"/>
                <a:gd name="T25" fmla="*/ 213 h 233"/>
                <a:gd name="T26" fmla="*/ 81 w 233"/>
                <a:gd name="T27" fmla="*/ 217 h 233"/>
                <a:gd name="T28" fmla="*/ 101 w 233"/>
                <a:gd name="T29" fmla="*/ 215 h 233"/>
                <a:gd name="T30" fmla="*/ 110 w 233"/>
                <a:gd name="T31" fmla="*/ 214 h 233"/>
                <a:gd name="T32" fmla="*/ 113 w 233"/>
                <a:gd name="T33" fmla="*/ 206 h 233"/>
                <a:gd name="T34" fmla="*/ 128 w 233"/>
                <a:gd name="T35" fmla="*/ 192 h 233"/>
                <a:gd name="T36" fmla="*/ 134 w 233"/>
                <a:gd name="T37" fmla="*/ 180 h 233"/>
                <a:gd name="T38" fmla="*/ 144 w 233"/>
                <a:gd name="T39" fmla="*/ 168 h 233"/>
                <a:gd name="T40" fmla="*/ 168 w 233"/>
                <a:gd name="T41" fmla="*/ 167 h 233"/>
                <a:gd name="T42" fmla="*/ 162 w 233"/>
                <a:gd name="T43" fmla="*/ 150 h 233"/>
                <a:gd name="T44" fmla="*/ 169 w 233"/>
                <a:gd name="T45" fmla="*/ 130 h 233"/>
                <a:gd name="T46" fmla="*/ 180 w 233"/>
                <a:gd name="T47" fmla="*/ 119 h 233"/>
                <a:gd name="T48" fmla="*/ 189 w 233"/>
                <a:gd name="T49" fmla="*/ 121 h 233"/>
                <a:gd name="T50" fmla="*/ 203 w 233"/>
                <a:gd name="T51" fmla="*/ 133 h 233"/>
                <a:gd name="T52" fmla="*/ 220 w 233"/>
                <a:gd name="T53" fmla="*/ 131 h 233"/>
                <a:gd name="T54" fmla="*/ 227 w 233"/>
                <a:gd name="T55" fmla="*/ 109 h 233"/>
                <a:gd name="T56" fmla="*/ 231 w 233"/>
                <a:gd name="T57" fmla="*/ 87 h 233"/>
                <a:gd name="T58" fmla="*/ 221 w 233"/>
                <a:gd name="T59" fmla="*/ 83 h 233"/>
                <a:gd name="T60" fmla="*/ 207 w 233"/>
                <a:gd name="T61" fmla="*/ 84 h 233"/>
                <a:gd name="T62" fmla="*/ 197 w 233"/>
                <a:gd name="T63" fmla="*/ 77 h 233"/>
                <a:gd name="T64" fmla="*/ 192 w 233"/>
                <a:gd name="T65" fmla="*/ 59 h 233"/>
                <a:gd name="T66" fmla="*/ 211 w 233"/>
                <a:gd name="T67" fmla="*/ 42 h 233"/>
                <a:gd name="T68" fmla="*/ 213 w 233"/>
                <a:gd name="T69" fmla="*/ 30 h 233"/>
                <a:gd name="T70" fmla="*/ 215 w 233"/>
                <a:gd name="T71" fmla="*/ 26 h 233"/>
                <a:gd name="T72" fmla="*/ 214 w 233"/>
                <a:gd name="T73" fmla="*/ 17 h 233"/>
                <a:gd name="T74" fmla="*/ 217 w 233"/>
                <a:gd name="T75" fmla="*/ 8 h 233"/>
                <a:gd name="T76" fmla="*/ 210 w 233"/>
                <a:gd name="T77" fmla="*/ 3 h 233"/>
                <a:gd name="T78" fmla="*/ 201 w 233"/>
                <a:gd name="T79" fmla="*/ 2 h 233"/>
                <a:gd name="T80" fmla="*/ 165 w 233"/>
                <a:gd name="T81" fmla="*/ 17 h 233"/>
                <a:gd name="T82" fmla="*/ 114 w 233"/>
                <a:gd name="T83" fmla="*/ 58 h 233"/>
                <a:gd name="T84" fmla="*/ 100 w 233"/>
                <a:gd name="T85" fmla="*/ 78 h 233"/>
                <a:gd name="T86" fmla="*/ 75 w 233"/>
                <a:gd name="T87" fmla="*/ 104 h 233"/>
                <a:gd name="T88" fmla="*/ 24 w 233"/>
                <a:gd name="T89" fmla="*/ 127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33" h="233">
                  <a:moveTo>
                    <a:pt x="115" y="216"/>
                  </a:moveTo>
                  <a:cubicBezTo>
                    <a:pt x="117" y="216"/>
                    <a:pt x="118" y="217"/>
                    <a:pt x="119" y="216"/>
                  </a:cubicBezTo>
                  <a:cubicBezTo>
                    <a:pt x="121" y="216"/>
                    <a:pt x="122" y="215"/>
                    <a:pt x="123" y="215"/>
                  </a:cubicBezTo>
                  <a:cubicBezTo>
                    <a:pt x="124" y="215"/>
                    <a:pt x="124" y="216"/>
                    <a:pt x="125" y="217"/>
                  </a:cubicBezTo>
                  <a:cubicBezTo>
                    <a:pt x="126" y="218"/>
                    <a:pt x="129" y="218"/>
                    <a:pt x="129" y="220"/>
                  </a:cubicBezTo>
                  <a:cubicBezTo>
                    <a:pt x="129" y="221"/>
                    <a:pt x="128" y="222"/>
                    <a:pt x="128" y="224"/>
                  </a:cubicBezTo>
                  <a:cubicBezTo>
                    <a:pt x="128" y="225"/>
                    <a:pt x="129" y="226"/>
                    <a:pt x="129" y="227"/>
                  </a:cubicBezTo>
                  <a:cubicBezTo>
                    <a:pt x="129" y="228"/>
                    <a:pt x="127" y="228"/>
                    <a:pt x="126" y="229"/>
                  </a:cubicBezTo>
                  <a:cubicBezTo>
                    <a:pt x="126" y="232"/>
                    <a:pt x="126" y="232"/>
                    <a:pt x="126" y="232"/>
                  </a:cubicBezTo>
                  <a:cubicBezTo>
                    <a:pt x="126" y="232"/>
                    <a:pt x="126" y="232"/>
                    <a:pt x="126" y="232"/>
                  </a:cubicBezTo>
                  <a:cubicBezTo>
                    <a:pt x="121" y="232"/>
                    <a:pt x="116" y="233"/>
                    <a:pt x="113" y="228"/>
                  </a:cubicBezTo>
                  <a:cubicBezTo>
                    <a:pt x="112" y="227"/>
                    <a:pt x="111" y="225"/>
                    <a:pt x="112" y="224"/>
                  </a:cubicBezTo>
                  <a:cubicBezTo>
                    <a:pt x="112" y="222"/>
                    <a:pt x="112" y="220"/>
                    <a:pt x="113" y="218"/>
                  </a:cubicBezTo>
                  <a:cubicBezTo>
                    <a:pt x="113" y="217"/>
                    <a:pt x="115" y="217"/>
                    <a:pt x="115" y="216"/>
                  </a:cubicBezTo>
                  <a:cubicBezTo>
                    <a:pt x="115" y="216"/>
                    <a:pt x="115" y="216"/>
                    <a:pt x="115" y="216"/>
                  </a:cubicBezTo>
                  <a:close/>
                  <a:moveTo>
                    <a:pt x="18" y="128"/>
                  </a:moveTo>
                  <a:cubicBezTo>
                    <a:pt x="19" y="131"/>
                    <a:pt x="19" y="131"/>
                    <a:pt x="19" y="131"/>
                  </a:cubicBezTo>
                  <a:cubicBezTo>
                    <a:pt x="20" y="134"/>
                    <a:pt x="22" y="135"/>
                    <a:pt x="19" y="138"/>
                  </a:cubicBezTo>
                  <a:cubicBezTo>
                    <a:pt x="18" y="139"/>
                    <a:pt x="18" y="140"/>
                    <a:pt x="17" y="141"/>
                  </a:cubicBezTo>
                  <a:cubicBezTo>
                    <a:pt x="15" y="142"/>
                    <a:pt x="12" y="143"/>
                    <a:pt x="10" y="145"/>
                  </a:cubicBezTo>
                  <a:cubicBezTo>
                    <a:pt x="8" y="147"/>
                    <a:pt x="7" y="149"/>
                    <a:pt x="4" y="149"/>
                  </a:cubicBezTo>
                  <a:cubicBezTo>
                    <a:pt x="2" y="149"/>
                    <a:pt x="0" y="150"/>
                    <a:pt x="0" y="152"/>
                  </a:cubicBezTo>
                  <a:cubicBezTo>
                    <a:pt x="0" y="154"/>
                    <a:pt x="3" y="154"/>
                    <a:pt x="2" y="157"/>
                  </a:cubicBezTo>
                  <a:cubicBezTo>
                    <a:pt x="0" y="159"/>
                    <a:pt x="3" y="159"/>
                    <a:pt x="4" y="160"/>
                  </a:cubicBezTo>
                  <a:cubicBezTo>
                    <a:pt x="5" y="161"/>
                    <a:pt x="4" y="162"/>
                    <a:pt x="5" y="162"/>
                  </a:cubicBezTo>
                  <a:cubicBezTo>
                    <a:pt x="7" y="164"/>
                    <a:pt x="11" y="164"/>
                    <a:pt x="12" y="166"/>
                  </a:cubicBezTo>
                  <a:cubicBezTo>
                    <a:pt x="13" y="169"/>
                    <a:pt x="11" y="169"/>
                    <a:pt x="14" y="171"/>
                  </a:cubicBezTo>
                  <a:cubicBezTo>
                    <a:pt x="15" y="171"/>
                    <a:pt x="16" y="174"/>
                    <a:pt x="17" y="173"/>
                  </a:cubicBezTo>
                  <a:cubicBezTo>
                    <a:pt x="18" y="172"/>
                    <a:pt x="19" y="169"/>
                    <a:pt x="21" y="170"/>
                  </a:cubicBezTo>
                  <a:cubicBezTo>
                    <a:pt x="23" y="172"/>
                    <a:pt x="23" y="172"/>
                    <a:pt x="24" y="175"/>
                  </a:cubicBezTo>
                  <a:cubicBezTo>
                    <a:pt x="23" y="178"/>
                    <a:pt x="25" y="186"/>
                    <a:pt x="23" y="188"/>
                  </a:cubicBezTo>
                  <a:cubicBezTo>
                    <a:pt x="22" y="190"/>
                    <a:pt x="17" y="190"/>
                    <a:pt x="19" y="192"/>
                  </a:cubicBezTo>
                  <a:cubicBezTo>
                    <a:pt x="23" y="195"/>
                    <a:pt x="28" y="197"/>
                    <a:pt x="32" y="200"/>
                  </a:cubicBezTo>
                  <a:cubicBezTo>
                    <a:pt x="34" y="202"/>
                    <a:pt x="38" y="208"/>
                    <a:pt x="41" y="208"/>
                  </a:cubicBezTo>
                  <a:cubicBezTo>
                    <a:pt x="45" y="208"/>
                    <a:pt x="48" y="212"/>
                    <a:pt x="50" y="206"/>
                  </a:cubicBezTo>
                  <a:cubicBezTo>
                    <a:pt x="50" y="203"/>
                    <a:pt x="48" y="203"/>
                    <a:pt x="51" y="202"/>
                  </a:cubicBezTo>
                  <a:cubicBezTo>
                    <a:pt x="52" y="202"/>
                    <a:pt x="55" y="200"/>
                    <a:pt x="57" y="201"/>
                  </a:cubicBezTo>
                  <a:cubicBezTo>
                    <a:pt x="58" y="204"/>
                    <a:pt x="58" y="202"/>
                    <a:pt x="59" y="204"/>
                  </a:cubicBezTo>
                  <a:cubicBezTo>
                    <a:pt x="61" y="206"/>
                    <a:pt x="61" y="212"/>
                    <a:pt x="65" y="213"/>
                  </a:cubicBezTo>
                  <a:cubicBezTo>
                    <a:pt x="66" y="213"/>
                    <a:pt x="67" y="211"/>
                    <a:pt x="70" y="212"/>
                  </a:cubicBezTo>
                  <a:cubicBezTo>
                    <a:pt x="73" y="213"/>
                    <a:pt x="74" y="215"/>
                    <a:pt x="77" y="216"/>
                  </a:cubicBezTo>
                  <a:cubicBezTo>
                    <a:pt x="79" y="216"/>
                    <a:pt x="79" y="215"/>
                    <a:pt x="81" y="217"/>
                  </a:cubicBezTo>
                  <a:cubicBezTo>
                    <a:pt x="83" y="219"/>
                    <a:pt x="87" y="215"/>
                    <a:pt x="89" y="217"/>
                  </a:cubicBezTo>
                  <a:cubicBezTo>
                    <a:pt x="92" y="221"/>
                    <a:pt x="93" y="217"/>
                    <a:pt x="96" y="217"/>
                  </a:cubicBezTo>
                  <a:cubicBezTo>
                    <a:pt x="99" y="217"/>
                    <a:pt x="99" y="217"/>
                    <a:pt x="101" y="215"/>
                  </a:cubicBezTo>
                  <a:cubicBezTo>
                    <a:pt x="101" y="215"/>
                    <a:pt x="102" y="214"/>
                    <a:pt x="103" y="214"/>
                  </a:cubicBezTo>
                  <a:cubicBezTo>
                    <a:pt x="104" y="214"/>
                    <a:pt x="105" y="214"/>
                    <a:pt x="105" y="214"/>
                  </a:cubicBezTo>
                  <a:cubicBezTo>
                    <a:pt x="107" y="214"/>
                    <a:pt x="108" y="214"/>
                    <a:pt x="110" y="214"/>
                  </a:cubicBezTo>
                  <a:cubicBezTo>
                    <a:pt x="111" y="214"/>
                    <a:pt x="113" y="212"/>
                    <a:pt x="113" y="211"/>
                  </a:cubicBezTo>
                  <a:cubicBezTo>
                    <a:pt x="113" y="211"/>
                    <a:pt x="113" y="211"/>
                    <a:pt x="113" y="211"/>
                  </a:cubicBezTo>
                  <a:cubicBezTo>
                    <a:pt x="113" y="209"/>
                    <a:pt x="113" y="207"/>
                    <a:pt x="113" y="206"/>
                  </a:cubicBezTo>
                  <a:cubicBezTo>
                    <a:pt x="112" y="204"/>
                    <a:pt x="118" y="205"/>
                    <a:pt x="119" y="205"/>
                  </a:cubicBezTo>
                  <a:cubicBezTo>
                    <a:pt x="122" y="205"/>
                    <a:pt x="122" y="202"/>
                    <a:pt x="123" y="201"/>
                  </a:cubicBezTo>
                  <a:cubicBezTo>
                    <a:pt x="124" y="197"/>
                    <a:pt x="126" y="195"/>
                    <a:pt x="128" y="192"/>
                  </a:cubicBezTo>
                  <a:cubicBezTo>
                    <a:pt x="129" y="191"/>
                    <a:pt x="131" y="192"/>
                    <a:pt x="131" y="191"/>
                  </a:cubicBezTo>
                  <a:cubicBezTo>
                    <a:pt x="132" y="190"/>
                    <a:pt x="132" y="187"/>
                    <a:pt x="132" y="185"/>
                  </a:cubicBezTo>
                  <a:cubicBezTo>
                    <a:pt x="134" y="183"/>
                    <a:pt x="136" y="183"/>
                    <a:pt x="134" y="180"/>
                  </a:cubicBezTo>
                  <a:cubicBezTo>
                    <a:pt x="132" y="178"/>
                    <a:pt x="134" y="178"/>
                    <a:pt x="135" y="176"/>
                  </a:cubicBezTo>
                  <a:cubicBezTo>
                    <a:pt x="136" y="173"/>
                    <a:pt x="134" y="168"/>
                    <a:pt x="138" y="168"/>
                  </a:cubicBezTo>
                  <a:cubicBezTo>
                    <a:pt x="140" y="168"/>
                    <a:pt x="142" y="169"/>
                    <a:pt x="144" y="168"/>
                  </a:cubicBezTo>
                  <a:cubicBezTo>
                    <a:pt x="146" y="167"/>
                    <a:pt x="147" y="166"/>
                    <a:pt x="150" y="166"/>
                  </a:cubicBezTo>
                  <a:cubicBezTo>
                    <a:pt x="152" y="166"/>
                    <a:pt x="153" y="166"/>
                    <a:pt x="155" y="165"/>
                  </a:cubicBezTo>
                  <a:cubicBezTo>
                    <a:pt x="159" y="163"/>
                    <a:pt x="164" y="169"/>
                    <a:pt x="168" y="167"/>
                  </a:cubicBezTo>
                  <a:cubicBezTo>
                    <a:pt x="168" y="167"/>
                    <a:pt x="168" y="167"/>
                    <a:pt x="168" y="167"/>
                  </a:cubicBezTo>
                  <a:cubicBezTo>
                    <a:pt x="169" y="161"/>
                    <a:pt x="163" y="160"/>
                    <a:pt x="161" y="155"/>
                  </a:cubicBezTo>
                  <a:cubicBezTo>
                    <a:pt x="161" y="153"/>
                    <a:pt x="162" y="151"/>
                    <a:pt x="162" y="150"/>
                  </a:cubicBezTo>
                  <a:cubicBezTo>
                    <a:pt x="163" y="147"/>
                    <a:pt x="162" y="144"/>
                    <a:pt x="163" y="142"/>
                  </a:cubicBezTo>
                  <a:cubicBezTo>
                    <a:pt x="164" y="139"/>
                    <a:pt x="164" y="136"/>
                    <a:pt x="164" y="133"/>
                  </a:cubicBezTo>
                  <a:cubicBezTo>
                    <a:pt x="165" y="129"/>
                    <a:pt x="165" y="130"/>
                    <a:pt x="169" y="130"/>
                  </a:cubicBezTo>
                  <a:cubicBezTo>
                    <a:pt x="171" y="130"/>
                    <a:pt x="177" y="128"/>
                    <a:pt x="177" y="126"/>
                  </a:cubicBezTo>
                  <a:cubicBezTo>
                    <a:pt x="177" y="124"/>
                    <a:pt x="175" y="122"/>
                    <a:pt x="177" y="122"/>
                  </a:cubicBezTo>
                  <a:cubicBezTo>
                    <a:pt x="179" y="122"/>
                    <a:pt x="178" y="119"/>
                    <a:pt x="180" y="119"/>
                  </a:cubicBezTo>
                  <a:cubicBezTo>
                    <a:pt x="180" y="121"/>
                    <a:pt x="185" y="124"/>
                    <a:pt x="187" y="124"/>
                  </a:cubicBezTo>
                  <a:cubicBezTo>
                    <a:pt x="189" y="124"/>
                    <a:pt x="187" y="122"/>
                    <a:pt x="187" y="121"/>
                  </a:cubicBezTo>
                  <a:cubicBezTo>
                    <a:pt x="187" y="120"/>
                    <a:pt x="189" y="121"/>
                    <a:pt x="189" y="121"/>
                  </a:cubicBezTo>
                  <a:cubicBezTo>
                    <a:pt x="191" y="121"/>
                    <a:pt x="190" y="126"/>
                    <a:pt x="191" y="128"/>
                  </a:cubicBezTo>
                  <a:cubicBezTo>
                    <a:pt x="191" y="129"/>
                    <a:pt x="196" y="135"/>
                    <a:pt x="197" y="135"/>
                  </a:cubicBezTo>
                  <a:cubicBezTo>
                    <a:pt x="199" y="136"/>
                    <a:pt x="201" y="134"/>
                    <a:pt x="203" y="133"/>
                  </a:cubicBezTo>
                  <a:cubicBezTo>
                    <a:pt x="205" y="131"/>
                    <a:pt x="208" y="131"/>
                    <a:pt x="210" y="131"/>
                  </a:cubicBezTo>
                  <a:cubicBezTo>
                    <a:pt x="213" y="131"/>
                    <a:pt x="214" y="130"/>
                    <a:pt x="217" y="131"/>
                  </a:cubicBezTo>
                  <a:cubicBezTo>
                    <a:pt x="219" y="132"/>
                    <a:pt x="219" y="133"/>
                    <a:pt x="220" y="131"/>
                  </a:cubicBezTo>
                  <a:cubicBezTo>
                    <a:pt x="221" y="129"/>
                    <a:pt x="224" y="128"/>
                    <a:pt x="226" y="126"/>
                  </a:cubicBezTo>
                  <a:cubicBezTo>
                    <a:pt x="229" y="123"/>
                    <a:pt x="228" y="118"/>
                    <a:pt x="228" y="115"/>
                  </a:cubicBezTo>
                  <a:cubicBezTo>
                    <a:pt x="228" y="113"/>
                    <a:pt x="228" y="111"/>
                    <a:pt x="227" y="109"/>
                  </a:cubicBezTo>
                  <a:cubicBezTo>
                    <a:pt x="226" y="105"/>
                    <a:pt x="228" y="104"/>
                    <a:pt x="230" y="101"/>
                  </a:cubicBezTo>
                  <a:cubicBezTo>
                    <a:pt x="233" y="100"/>
                    <a:pt x="232" y="95"/>
                    <a:pt x="233" y="93"/>
                  </a:cubicBezTo>
                  <a:cubicBezTo>
                    <a:pt x="233" y="90"/>
                    <a:pt x="232" y="90"/>
                    <a:pt x="231" y="87"/>
                  </a:cubicBezTo>
                  <a:cubicBezTo>
                    <a:pt x="231" y="86"/>
                    <a:pt x="230" y="83"/>
                    <a:pt x="229" y="83"/>
                  </a:cubicBezTo>
                  <a:cubicBezTo>
                    <a:pt x="228" y="82"/>
                    <a:pt x="227" y="82"/>
                    <a:pt x="226" y="81"/>
                  </a:cubicBezTo>
                  <a:cubicBezTo>
                    <a:pt x="222" y="79"/>
                    <a:pt x="224" y="82"/>
                    <a:pt x="221" y="83"/>
                  </a:cubicBezTo>
                  <a:cubicBezTo>
                    <a:pt x="220" y="83"/>
                    <a:pt x="219" y="83"/>
                    <a:pt x="218" y="83"/>
                  </a:cubicBezTo>
                  <a:cubicBezTo>
                    <a:pt x="216" y="82"/>
                    <a:pt x="216" y="82"/>
                    <a:pt x="214" y="83"/>
                  </a:cubicBezTo>
                  <a:cubicBezTo>
                    <a:pt x="212" y="87"/>
                    <a:pt x="210" y="86"/>
                    <a:pt x="207" y="84"/>
                  </a:cubicBezTo>
                  <a:cubicBezTo>
                    <a:pt x="205" y="83"/>
                    <a:pt x="205" y="86"/>
                    <a:pt x="203" y="86"/>
                  </a:cubicBezTo>
                  <a:cubicBezTo>
                    <a:pt x="202" y="86"/>
                    <a:pt x="199" y="84"/>
                    <a:pt x="197" y="83"/>
                  </a:cubicBezTo>
                  <a:cubicBezTo>
                    <a:pt x="192" y="82"/>
                    <a:pt x="197" y="81"/>
                    <a:pt x="197" y="77"/>
                  </a:cubicBezTo>
                  <a:cubicBezTo>
                    <a:pt x="197" y="70"/>
                    <a:pt x="196" y="68"/>
                    <a:pt x="190" y="65"/>
                  </a:cubicBezTo>
                  <a:cubicBezTo>
                    <a:pt x="187" y="62"/>
                    <a:pt x="187" y="63"/>
                    <a:pt x="190" y="60"/>
                  </a:cubicBezTo>
                  <a:cubicBezTo>
                    <a:pt x="192" y="57"/>
                    <a:pt x="191" y="58"/>
                    <a:pt x="192" y="59"/>
                  </a:cubicBezTo>
                  <a:cubicBezTo>
                    <a:pt x="194" y="60"/>
                    <a:pt x="197" y="58"/>
                    <a:pt x="198" y="57"/>
                  </a:cubicBezTo>
                  <a:cubicBezTo>
                    <a:pt x="199" y="57"/>
                    <a:pt x="199" y="55"/>
                    <a:pt x="200" y="53"/>
                  </a:cubicBezTo>
                  <a:cubicBezTo>
                    <a:pt x="200" y="51"/>
                    <a:pt x="216" y="46"/>
                    <a:pt x="211" y="42"/>
                  </a:cubicBezTo>
                  <a:cubicBezTo>
                    <a:pt x="209" y="41"/>
                    <a:pt x="206" y="37"/>
                    <a:pt x="208" y="35"/>
                  </a:cubicBezTo>
                  <a:cubicBezTo>
                    <a:pt x="208" y="34"/>
                    <a:pt x="211" y="34"/>
                    <a:pt x="211" y="33"/>
                  </a:cubicBezTo>
                  <a:cubicBezTo>
                    <a:pt x="211" y="31"/>
                    <a:pt x="211" y="30"/>
                    <a:pt x="213" y="30"/>
                  </a:cubicBezTo>
                  <a:cubicBezTo>
                    <a:pt x="215" y="30"/>
                    <a:pt x="215" y="30"/>
                    <a:pt x="215" y="30"/>
                  </a:cubicBezTo>
                  <a:cubicBezTo>
                    <a:pt x="215" y="30"/>
                    <a:pt x="215" y="30"/>
                    <a:pt x="215" y="30"/>
                  </a:cubicBezTo>
                  <a:cubicBezTo>
                    <a:pt x="215" y="28"/>
                    <a:pt x="216" y="27"/>
                    <a:pt x="215" y="26"/>
                  </a:cubicBezTo>
                  <a:cubicBezTo>
                    <a:pt x="214" y="25"/>
                    <a:pt x="213" y="24"/>
                    <a:pt x="214" y="22"/>
                  </a:cubicBezTo>
                  <a:cubicBezTo>
                    <a:pt x="214" y="21"/>
                    <a:pt x="214" y="21"/>
                    <a:pt x="213" y="20"/>
                  </a:cubicBezTo>
                  <a:cubicBezTo>
                    <a:pt x="212" y="18"/>
                    <a:pt x="213" y="18"/>
                    <a:pt x="214" y="17"/>
                  </a:cubicBezTo>
                  <a:cubicBezTo>
                    <a:pt x="214" y="16"/>
                    <a:pt x="216" y="15"/>
                    <a:pt x="218" y="15"/>
                  </a:cubicBezTo>
                  <a:cubicBezTo>
                    <a:pt x="219" y="14"/>
                    <a:pt x="219" y="12"/>
                    <a:pt x="219" y="10"/>
                  </a:cubicBezTo>
                  <a:cubicBezTo>
                    <a:pt x="219" y="8"/>
                    <a:pt x="217" y="9"/>
                    <a:pt x="217" y="8"/>
                  </a:cubicBezTo>
                  <a:cubicBezTo>
                    <a:pt x="217" y="7"/>
                    <a:pt x="217" y="7"/>
                    <a:pt x="216" y="7"/>
                  </a:cubicBezTo>
                  <a:cubicBezTo>
                    <a:pt x="215" y="7"/>
                    <a:pt x="214" y="7"/>
                    <a:pt x="213" y="7"/>
                  </a:cubicBezTo>
                  <a:cubicBezTo>
                    <a:pt x="210" y="6"/>
                    <a:pt x="212" y="5"/>
                    <a:pt x="210" y="3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06" y="0"/>
                    <a:pt x="204" y="1"/>
                    <a:pt x="201" y="2"/>
                  </a:cubicBezTo>
                  <a:cubicBezTo>
                    <a:pt x="196" y="4"/>
                    <a:pt x="192" y="9"/>
                    <a:pt x="186" y="12"/>
                  </a:cubicBezTo>
                  <a:cubicBezTo>
                    <a:pt x="182" y="13"/>
                    <a:pt x="177" y="15"/>
                    <a:pt x="173" y="17"/>
                  </a:cubicBezTo>
                  <a:cubicBezTo>
                    <a:pt x="170" y="18"/>
                    <a:pt x="168" y="17"/>
                    <a:pt x="165" y="17"/>
                  </a:cubicBezTo>
                  <a:cubicBezTo>
                    <a:pt x="159" y="17"/>
                    <a:pt x="156" y="19"/>
                    <a:pt x="152" y="22"/>
                  </a:cubicBezTo>
                  <a:cubicBezTo>
                    <a:pt x="145" y="25"/>
                    <a:pt x="144" y="36"/>
                    <a:pt x="138" y="41"/>
                  </a:cubicBezTo>
                  <a:cubicBezTo>
                    <a:pt x="131" y="48"/>
                    <a:pt x="120" y="50"/>
                    <a:pt x="114" y="58"/>
                  </a:cubicBezTo>
                  <a:cubicBezTo>
                    <a:pt x="112" y="60"/>
                    <a:pt x="110" y="63"/>
                    <a:pt x="109" y="65"/>
                  </a:cubicBezTo>
                  <a:cubicBezTo>
                    <a:pt x="107" y="66"/>
                    <a:pt x="107" y="70"/>
                    <a:pt x="105" y="72"/>
                  </a:cubicBezTo>
                  <a:cubicBezTo>
                    <a:pt x="104" y="74"/>
                    <a:pt x="102" y="76"/>
                    <a:pt x="100" y="78"/>
                  </a:cubicBezTo>
                  <a:cubicBezTo>
                    <a:pt x="97" y="81"/>
                    <a:pt x="95" y="86"/>
                    <a:pt x="92" y="90"/>
                  </a:cubicBezTo>
                  <a:cubicBezTo>
                    <a:pt x="89" y="92"/>
                    <a:pt x="87" y="92"/>
                    <a:pt x="83" y="93"/>
                  </a:cubicBezTo>
                  <a:cubicBezTo>
                    <a:pt x="78" y="94"/>
                    <a:pt x="78" y="101"/>
                    <a:pt x="75" y="104"/>
                  </a:cubicBezTo>
                  <a:cubicBezTo>
                    <a:pt x="71" y="107"/>
                    <a:pt x="67" y="111"/>
                    <a:pt x="63" y="112"/>
                  </a:cubicBezTo>
                  <a:cubicBezTo>
                    <a:pt x="58" y="113"/>
                    <a:pt x="54" y="112"/>
                    <a:pt x="50" y="113"/>
                  </a:cubicBezTo>
                  <a:cubicBezTo>
                    <a:pt x="40" y="115"/>
                    <a:pt x="33" y="122"/>
                    <a:pt x="24" y="127"/>
                  </a:cubicBezTo>
                  <a:cubicBezTo>
                    <a:pt x="22" y="127"/>
                    <a:pt x="20" y="128"/>
                    <a:pt x="18" y="128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60"/>
            <p:cNvSpPr>
              <a:spLocks noEditPoints="1"/>
            </p:cNvSpPr>
            <p:nvPr/>
          </p:nvSpPr>
          <p:spPr bwMode="auto">
            <a:xfrm>
              <a:off x="8805865" y="2255841"/>
              <a:ext cx="874713" cy="876301"/>
            </a:xfrm>
            <a:custGeom>
              <a:avLst/>
              <a:gdLst>
                <a:gd name="T0" fmla="*/ 123 w 233"/>
                <a:gd name="T1" fmla="*/ 215 h 233"/>
                <a:gd name="T2" fmla="*/ 128 w 233"/>
                <a:gd name="T3" fmla="*/ 224 h 233"/>
                <a:gd name="T4" fmla="*/ 126 w 233"/>
                <a:gd name="T5" fmla="*/ 232 h 233"/>
                <a:gd name="T6" fmla="*/ 112 w 233"/>
                <a:gd name="T7" fmla="*/ 224 h 233"/>
                <a:gd name="T8" fmla="*/ 115 w 233"/>
                <a:gd name="T9" fmla="*/ 216 h 233"/>
                <a:gd name="T10" fmla="*/ 19 w 233"/>
                <a:gd name="T11" fmla="*/ 138 h 233"/>
                <a:gd name="T12" fmla="*/ 4 w 233"/>
                <a:gd name="T13" fmla="*/ 149 h 233"/>
                <a:gd name="T14" fmla="*/ 4 w 233"/>
                <a:gd name="T15" fmla="*/ 160 h 233"/>
                <a:gd name="T16" fmla="*/ 14 w 233"/>
                <a:gd name="T17" fmla="*/ 171 h 233"/>
                <a:gd name="T18" fmla="*/ 24 w 233"/>
                <a:gd name="T19" fmla="*/ 175 h 233"/>
                <a:gd name="T20" fmla="*/ 32 w 233"/>
                <a:gd name="T21" fmla="*/ 200 h 233"/>
                <a:gd name="T22" fmla="*/ 51 w 233"/>
                <a:gd name="T23" fmla="*/ 202 h 233"/>
                <a:gd name="T24" fmla="*/ 65 w 233"/>
                <a:gd name="T25" fmla="*/ 213 h 233"/>
                <a:gd name="T26" fmla="*/ 81 w 233"/>
                <a:gd name="T27" fmla="*/ 217 h 233"/>
                <a:gd name="T28" fmla="*/ 101 w 233"/>
                <a:gd name="T29" fmla="*/ 215 h 233"/>
                <a:gd name="T30" fmla="*/ 110 w 233"/>
                <a:gd name="T31" fmla="*/ 214 h 233"/>
                <a:gd name="T32" fmla="*/ 113 w 233"/>
                <a:gd name="T33" fmla="*/ 206 h 233"/>
                <a:gd name="T34" fmla="*/ 128 w 233"/>
                <a:gd name="T35" fmla="*/ 192 h 233"/>
                <a:gd name="T36" fmla="*/ 134 w 233"/>
                <a:gd name="T37" fmla="*/ 180 h 233"/>
                <a:gd name="T38" fmla="*/ 144 w 233"/>
                <a:gd name="T39" fmla="*/ 168 h 233"/>
                <a:gd name="T40" fmla="*/ 168 w 233"/>
                <a:gd name="T41" fmla="*/ 167 h 233"/>
                <a:gd name="T42" fmla="*/ 162 w 233"/>
                <a:gd name="T43" fmla="*/ 150 h 233"/>
                <a:gd name="T44" fmla="*/ 169 w 233"/>
                <a:gd name="T45" fmla="*/ 130 h 233"/>
                <a:gd name="T46" fmla="*/ 180 w 233"/>
                <a:gd name="T47" fmla="*/ 119 h 233"/>
                <a:gd name="T48" fmla="*/ 189 w 233"/>
                <a:gd name="T49" fmla="*/ 121 h 233"/>
                <a:gd name="T50" fmla="*/ 203 w 233"/>
                <a:gd name="T51" fmla="*/ 133 h 233"/>
                <a:gd name="T52" fmla="*/ 220 w 233"/>
                <a:gd name="T53" fmla="*/ 131 h 233"/>
                <a:gd name="T54" fmla="*/ 227 w 233"/>
                <a:gd name="T55" fmla="*/ 109 h 233"/>
                <a:gd name="T56" fmla="*/ 231 w 233"/>
                <a:gd name="T57" fmla="*/ 87 h 233"/>
                <a:gd name="T58" fmla="*/ 221 w 233"/>
                <a:gd name="T59" fmla="*/ 83 h 233"/>
                <a:gd name="T60" fmla="*/ 207 w 233"/>
                <a:gd name="T61" fmla="*/ 84 h 233"/>
                <a:gd name="T62" fmla="*/ 197 w 233"/>
                <a:gd name="T63" fmla="*/ 77 h 233"/>
                <a:gd name="T64" fmla="*/ 192 w 233"/>
                <a:gd name="T65" fmla="*/ 59 h 233"/>
                <a:gd name="T66" fmla="*/ 211 w 233"/>
                <a:gd name="T67" fmla="*/ 42 h 233"/>
                <a:gd name="T68" fmla="*/ 213 w 233"/>
                <a:gd name="T69" fmla="*/ 30 h 233"/>
                <a:gd name="T70" fmla="*/ 215 w 233"/>
                <a:gd name="T71" fmla="*/ 26 h 233"/>
                <a:gd name="T72" fmla="*/ 214 w 233"/>
                <a:gd name="T73" fmla="*/ 17 h 233"/>
                <a:gd name="T74" fmla="*/ 217 w 233"/>
                <a:gd name="T75" fmla="*/ 8 h 233"/>
                <a:gd name="T76" fmla="*/ 210 w 233"/>
                <a:gd name="T77" fmla="*/ 3 h 233"/>
                <a:gd name="T78" fmla="*/ 201 w 233"/>
                <a:gd name="T79" fmla="*/ 2 h 233"/>
                <a:gd name="T80" fmla="*/ 165 w 233"/>
                <a:gd name="T81" fmla="*/ 17 h 233"/>
                <a:gd name="T82" fmla="*/ 114 w 233"/>
                <a:gd name="T83" fmla="*/ 58 h 233"/>
                <a:gd name="T84" fmla="*/ 100 w 233"/>
                <a:gd name="T85" fmla="*/ 78 h 233"/>
                <a:gd name="T86" fmla="*/ 75 w 233"/>
                <a:gd name="T87" fmla="*/ 104 h 233"/>
                <a:gd name="T88" fmla="*/ 24 w 233"/>
                <a:gd name="T89" fmla="*/ 127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33" h="233">
                  <a:moveTo>
                    <a:pt x="115" y="216"/>
                  </a:moveTo>
                  <a:cubicBezTo>
                    <a:pt x="117" y="216"/>
                    <a:pt x="118" y="217"/>
                    <a:pt x="119" y="216"/>
                  </a:cubicBezTo>
                  <a:cubicBezTo>
                    <a:pt x="121" y="216"/>
                    <a:pt x="122" y="215"/>
                    <a:pt x="123" y="215"/>
                  </a:cubicBezTo>
                  <a:cubicBezTo>
                    <a:pt x="124" y="215"/>
                    <a:pt x="124" y="216"/>
                    <a:pt x="125" y="217"/>
                  </a:cubicBezTo>
                  <a:cubicBezTo>
                    <a:pt x="126" y="218"/>
                    <a:pt x="129" y="218"/>
                    <a:pt x="129" y="220"/>
                  </a:cubicBezTo>
                  <a:cubicBezTo>
                    <a:pt x="129" y="221"/>
                    <a:pt x="128" y="222"/>
                    <a:pt x="128" y="224"/>
                  </a:cubicBezTo>
                  <a:cubicBezTo>
                    <a:pt x="128" y="225"/>
                    <a:pt x="129" y="226"/>
                    <a:pt x="129" y="227"/>
                  </a:cubicBezTo>
                  <a:cubicBezTo>
                    <a:pt x="129" y="228"/>
                    <a:pt x="127" y="228"/>
                    <a:pt x="126" y="229"/>
                  </a:cubicBezTo>
                  <a:cubicBezTo>
                    <a:pt x="126" y="232"/>
                    <a:pt x="126" y="232"/>
                    <a:pt x="126" y="232"/>
                  </a:cubicBezTo>
                  <a:cubicBezTo>
                    <a:pt x="126" y="232"/>
                    <a:pt x="126" y="232"/>
                    <a:pt x="126" y="232"/>
                  </a:cubicBezTo>
                  <a:cubicBezTo>
                    <a:pt x="121" y="232"/>
                    <a:pt x="116" y="233"/>
                    <a:pt x="113" y="228"/>
                  </a:cubicBezTo>
                  <a:cubicBezTo>
                    <a:pt x="112" y="227"/>
                    <a:pt x="111" y="225"/>
                    <a:pt x="112" y="224"/>
                  </a:cubicBezTo>
                  <a:cubicBezTo>
                    <a:pt x="112" y="222"/>
                    <a:pt x="112" y="220"/>
                    <a:pt x="113" y="218"/>
                  </a:cubicBezTo>
                  <a:cubicBezTo>
                    <a:pt x="113" y="217"/>
                    <a:pt x="115" y="217"/>
                    <a:pt x="115" y="216"/>
                  </a:cubicBezTo>
                  <a:cubicBezTo>
                    <a:pt x="115" y="216"/>
                    <a:pt x="115" y="216"/>
                    <a:pt x="115" y="216"/>
                  </a:cubicBezTo>
                  <a:close/>
                  <a:moveTo>
                    <a:pt x="18" y="128"/>
                  </a:moveTo>
                  <a:cubicBezTo>
                    <a:pt x="19" y="131"/>
                    <a:pt x="19" y="131"/>
                    <a:pt x="19" y="131"/>
                  </a:cubicBezTo>
                  <a:cubicBezTo>
                    <a:pt x="20" y="134"/>
                    <a:pt x="22" y="135"/>
                    <a:pt x="19" y="138"/>
                  </a:cubicBezTo>
                  <a:cubicBezTo>
                    <a:pt x="18" y="139"/>
                    <a:pt x="18" y="140"/>
                    <a:pt x="17" y="141"/>
                  </a:cubicBezTo>
                  <a:cubicBezTo>
                    <a:pt x="15" y="142"/>
                    <a:pt x="12" y="143"/>
                    <a:pt x="10" y="145"/>
                  </a:cubicBezTo>
                  <a:cubicBezTo>
                    <a:pt x="8" y="147"/>
                    <a:pt x="7" y="149"/>
                    <a:pt x="4" y="149"/>
                  </a:cubicBezTo>
                  <a:cubicBezTo>
                    <a:pt x="2" y="149"/>
                    <a:pt x="0" y="150"/>
                    <a:pt x="0" y="152"/>
                  </a:cubicBezTo>
                  <a:cubicBezTo>
                    <a:pt x="0" y="154"/>
                    <a:pt x="3" y="154"/>
                    <a:pt x="2" y="157"/>
                  </a:cubicBezTo>
                  <a:cubicBezTo>
                    <a:pt x="0" y="159"/>
                    <a:pt x="3" y="159"/>
                    <a:pt x="4" y="160"/>
                  </a:cubicBezTo>
                  <a:cubicBezTo>
                    <a:pt x="5" y="161"/>
                    <a:pt x="4" y="162"/>
                    <a:pt x="5" y="162"/>
                  </a:cubicBezTo>
                  <a:cubicBezTo>
                    <a:pt x="7" y="164"/>
                    <a:pt x="11" y="164"/>
                    <a:pt x="12" y="166"/>
                  </a:cubicBezTo>
                  <a:cubicBezTo>
                    <a:pt x="13" y="169"/>
                    <a:pt x="11" y="169"/>
                    <a:pt x="14" y="171"/>
                  </a:cubicBezTo>
                  <a:cubicBezTo>
                    <a:pt x="15" y="171"/>
                    <a:pt x="16" y="174"/>
                    <a:pt x="17" y="173"/>
                  </a:cubicBezTo>
                  <a:cubicBezTo>
                    <a:pt x="18" y="172"/>
                    <a:pt x="19" y="169"/>
                    <a:pt x="21" y="170"/>
                  </a:cubicBezTo>
                  <a:cubicBezTo>
                    <a:pt x="23" y="172"/>
                    <a:pt x="23" y="172"/>
                    <a:pt x="24" y="175"/>
                  </a:cubicBezTo>
                  <a:cubicBezTo>
                    <a:pt x="23" y="178"/>
                    <a:pt x="25" y="186"/>
                    <a:pt x="23" y="188"/>
                  </a:cubicBezTo>
                  <a:cubicBezTo>
                    <a:pt x="22" y="190"/>
                    <a:pt x="17" y="190"/>
                    <a:pt x="19" y="192"/>
                  </a:cubicBezTo>
                  <a:cubicBezTo>
                    <a:pt x="23" y="195"/>
                    <a:pt x="28" y="197"/>
                    <a:pt x="32" y="200"/>
                  </a:cubicBezTo>
                  <a:cubicBezTo>
                    <a:pt x="34" y="202"/>
                    <a:pt x="38" y="208"/>
                    <a:pt x="41" y="208"/>
                  </a:cubicBezTo>
                  <a:cubicBezTo>
                    <a:pt x="45" y="208"/>
                    <a:pt x="48" y="212"/>
                    <a:pt x="50" y="206"/>
                  </a:cubicBezTo>
                  <a:cubicBezTo>
                    <a:pt x="50" y="203"/>
                    <a:pt x="48" y="203"/>
                    <a:pt x="51" y="202"/>
                  </a:cubicBezTo>
                  <a:cubicBezTo>
                    <a:pt x="52" y="202"/>
                    <a:pt x="55" y="200"/>
                    <a:pt x="57" y="201"/>
                  </a:cubicBezTo>
                  <a:cubicBezTo>
                    <a:pt x="58" y="204"/>
                    <a:pt x="58" y="202"/>
                    <a:pt x="59" y="204"/>
                  </a:cubicBezTo>
                  <a:cubicBezTo>
                    <a:pt x="61" y="206"/>
                    <a:pt x="61" y="212"/>
                    <a:pt x="65" y="213"/>
                  </a:cubicBezTo>
                  <a:cubicBezTo>
                    <a:pt x="66" y="213"/>
                    <a:pt x="67" y="211"/>
                    <a:pt x="70" y="212"/>
                  </a:cubicBezTo>
                  <a:cubicBezTo>
                    <a:pt x="73" y="213"/>
                    <a:pt x="74" y="215"/>
                    <a:pt x="77" y="216"/>
                  </a:cubicBezTo>
                  <a:cubicBezTo>
                    <a:pt x="79" y="216"/>
                    <a:pt x="79" y="215"/>
                    <a:pt x="81" y="217"/>
                  </a:cubicBezTo>
                  <a:cubicBezTo>
                    <a:pt x="83" y="219"/>
                    <a:pt x="87" y="215"/>
                    <a:pt x="89" y="217"/>
                  </a:cubicBezTo>
                  <a:cubicBezTo>
                    <a:pt x="92" y="221"/>
                    <a:pt x="93" y="217"/>
                    <a:pt x="96" y="217"/>
                  </a:cubicBezTo>
                  <a:cubicBezTo>
                    <a:pt x="99" y="217"/>
                    <a:pt x="99" y="217"/>
                    <a:pt x="101" y="215"/>
                  </a:cubicBezTo>
                  <a:cubicBezTo>
                    <a:pt x="101" y="215"/>
                    <a:pt x="102" y="214"/>
                    <a:pt x="103" y="214"/>
                  </a:cubicBezTo>
                  <a:cubicBezTo>
                    <a:pt x="104" y="214"/>
                    <a:pt x="105" y="214"/>
                    <a:pt x="105" y="214"/>
                  </a:cubicBezTo>
                  <a:cubicBezTo>
                    <a:pt x="107" y="214"/>
                    <a:pt x="108" y="214"/>
                    <a:pt x="110" y="214"/>
                  </a:cubicBezTo>
                  <a:cubicBezTo>
                    <a:pt x="111" y="214"/>
                    <a:pt x="113" y="212"/>
                    <a:pt x="113" y="211"/>
                  </a:cubicBezTo>
                  <a:cubicBezTo>
                    <a:pt x="113" y="211"/>
                    <a:pt x="113" y="211"/>
                    <a:pt x="113" y="211"/>
                  </a:cubicBezTo>
                  <a:cubicBezTo>
                    <a:pt x="113" y="209"/>
                    <a:pt x="113" y="207"/>
                    <a:pt x="113" y="206"/>
                  </a:cubicBezTo>
                  <a:cubicBezTo>
                    <a:pt x="112" y="204"/>
                    <a:pt x="118" y="205"/>
                    <a:pt x="119" y="205"/>
                  </a:cubicBezTo>
                  <a:cubicBezTo>
                    <a:pt x="122" y="205"/>
                    <a:pt x="122" y="202"/>
                    <a:pt x="123" y="201"/>
                  </a:cubicBezTo>
                  <a:cubicBezTo>
                    <a:pt x="124" y="197"/>
                    <a:pt x="126" y="195"/>
                    <a:pt x="128" y="192"/>
                  </a:cubicBezTo>
                  <a:cubicBezTo>
                    <a:pt x="129" y="191"/>
                    <a:pt x="131" y="192"/>
                    <a:pt x="131" y="191"/>
                  </a:cubicBezTo>
                  <a:cubicBezTo>
                    <a:pt x="132" y="190"/>
                    <a:pt x="132" y="187"/>
                    <a:pt x="132" y="185"/>
                  </a:cubicBezTo>
                  <a:cubicBezTo>
                    <a:pt x="134" y="183"/>
                    <a:pt x="136" y="183"/>
                    <a:pt x="134" y="180"/>
                  </a:cubicBezTo>
                  <a:cubicBezTo>
                    <a:pt x="132" y="178"/>
                    <a:pt x="134" y="178"/>
                    <a:pt x="135" y="176"/>
                  </a:cubicBezTo>
                  <a:cubicBezTo>
                    <a:pt x="136" y="173"/>
                    <a:pt x="134" y="168"/>
                    <a:pt x="138" y="168"/>
                  </a:cubicBezTo>
                  <a:cubicBezTo>
                    <a:pt x="140" y="168"/>
                    <a:pt x="142" y="169"/>
                    <a:pt x="144" y="168"/>
                  </a:cubicBezTo>
                  <a:cubicBezTo>
                    <a:pt x="146" y="167"/>
                    <a:pt x="147" y="166"/>
                    <a:pt x="150" y="166"/>
                  </a:cubicBezTo>
                  <a:cubicBezTo>
                    <a:pt x="152" y="166"/>
                    <a:pt x="153" y="166"/>
                    <a:pt x="155" y="165"/>
                  </a:cubicBezTo>
                  <a:cubicBezTo>
                    <a:pt x="159" y="163"/>
                    <a:pt x="164" y="169"/>
                    <a:pt x="168" y="167"/>
                  </a:cubicBezTo>
                  <a:cubicBezTo>
                    <a:pt x="168" y="167"/>
                    <a:pt x="168" y="167"/>
                    <a:pt x="168" y="167"/>
                  </a:cubicBezTo>
                  <a:cubicBezTo>
                    <a:pt x="169" y="161"/>
                    <a:pt x="163" y="160"/>
                    <a:pt x="161" y="155"/>
                  </a:cubicBezTo>
                  <a:cubicBezTo>
                    <a:pt x="161" y="153"/>
                    <a:pt x="162" y="151"/>
                    <a:pt x="162" y="150"/>
                  </a:cubicBezTo>
                  <a:cubicBezTo>
                    <a:pt x="163" y="147"/>
                    <a:pt x="162" y="144"/>
                    <a:pt x="163" y="142"/>
                  </a:cubicBezTo>
                  <a:cubicBezTo>
                    <a:pt x="164" y="139"/>
                    <a:pt x="164" y="136"/>
                    <a:pt x="164" y="133"/>
                  </a:cubicBezTo>
                  <a:cubicBezTo>
                    <a:pt x="165" y="129"/>
                    <a:pt x="165" y="130"/>
                    <a:pt x="169" y="130"/>
                  </a:cubicBezTo>
                  <a:cubicBezTo>
                    <a:pt x="171" y="130"/>
                    <a:pt x="177" y="128"/>
                    <a:pt x="177" y="126"/>
                  </a:cubicBezTo>
                  <a:cubicBezTo>
                    <a:pt x="177" y="124"/>
                    <a:pt x="175" y="122"/>
                    <a:pt x="177" y="122"/>
                  </a:cubicBezTo>
                  <a:cubicBezTo>
                    <a:pt x="179" y="122"/>
                    <a:pt x="178" y="119"/>
                    <a:pt x="180" y="119"/>
                  </a:cubicBezTo>
                  <a:cubicBezTo>
                    <a:pt x="180" y="121"/>
                    <a:pt x="185" y="124"/>
                    <a:pt x="187" y="124"/>
                  </a:cubicBezTo>
                  <a:cubicBezTo>
                    <a:pt x="189" y="124"/>
                    <a:pt x="187" y="122"/>
                    <a:pt x="187" y="121"/>
                  </a:cubicBezTo>
                  <a:cubicBezTo>
                    <a:pt x="187" y="120"/>
                    <a:pt x="189" y="121"/>
                    <a:pt x="189" y="121"/>
                  </a:cubicBezTo>
                  <a:cubicBezTo>
                    <a:pt x="191" y="121"/>
                    <a:pt x="190" y="126"/>
                    <a:pt x="191" y="128"/>
                  </a:cubicBezTo>
                  <a:cubicBezTo>
                    <a:pt x="191" y="129"/>
                    <a:pt x="196" y="135"/>
                    <a:pt x="197" y="135"/>
                  </a:cubicBezTo>
                  <a:cubicBezTo>
                    <a:pt x="199" y="136"/>
                    <a:pt x="201" y="134"/>
                    <a:pt x="203" y="133"/>
                  </a:cubicBezTo>
                  <a:cubicBezTo>
                    <a:pt x="205" y="131"/>
                    <a:pt x="208" y="131"/>
                    <a:pt x="210" y="131"/>
                  </a:cubicBezTo>
                  <a:cubicBezTo>
                    <a:pt x="213" y="131"/>
                    <a:pt x="214" y="130"/>
                    <a:pt x="217" y="131"/>
                  </a:cubicBezTo>
                  <a:cubicBezTo>
                    <a:pt x="219" y="132"/>
                    <a:pt x="219" y="133"/>
                    <a:pt x="220" y="131"/>
                  </a:cubicBezTo>
                  <a:cubicBezTo>
                    <a:pt x="221" y="129"/>
                    <a:pt x="224" y="128"/>
                    <a:pt x="226" y="126"/>
                  </a:cubicBezTo>
                  <a:cubicBezTo>
                    <a:pt x="229" y="123"/>
                    <a:pt x="228" y="118"/>
                    <a:pt x="228" y="115"/>
                  </a:cubicBezTo>
                  <a:cubicBezTo>
                    <a:pt x="228" y="113"/>
                    <a:pt x="228" y="111"/>
                    <a:pt x="227" y="109"/>
                  </a:cubicBezTo>
                  <a:cubicBezTo>
                    <a:pt x="226" y="105"/>
                    <a:pt x="228" y="104"/>
                    <a:pt x="230" y="101"/>
                  </a:cubicBezTo>
                  <a:cubicBezTo>
                    <a:pt x="233" y="100"/>
                    <a:pt x="232" y="95"/>
                    <a:pt x="233" y="93"/>
                  </a:cubicBezTo>
                  <a:cubicBezTo>
                    <a:pt x="233" y="90"/>
                    <a:pt x="232" y="90"/>
                    <a:pt x="231" y="87"/>
                  </a:cubicBezTo>
                  <a:cubicBezTo>
                    <a:pt x="231" y="86"/>
                    <a:pt x="230" y="83"/>
                    <a:pt x="229" y="83"/>
                  </a:cubicBezTo>
                  <a:cubicBezTo>
                    <a:pt x="228" y="82"/>
                    <a:pt x="227" y="82"/>
                    <a:pt x="226" y="81"/>
                  </a:cubicBezTo>
                  <a:cubicBezTo>
                    <a:pt x="222" y="79"/>
                    <a:pt x="224" y="82"/>
                    <a:pt x="221" y="83"/>
                  </a:cubicBezTo>
                  <a:cubicBezTo>
                    <a:pt x="220" y="83"/>
                    <a:pt x="219" y="83"/>
                    <a:pt x="218" y="83"/>
                  </a:cubicBezTo>
                  <a:cubicBezTo>
                    <a:pt x="216" y="82"/>
                    <a:pt x="216" y="82"/>
                    <a:pt x="214" y="83"/>
                  </a:cubicBezTo>
                  <a:cubicBezTo>
                    <a:pt x="212" y="87"/>
                    <a:pt x="210" y="86"/>
                    <a:pt x="207" y="84"/>
                  </a:cubicBezTo>
                  <a:cubicBezTo>
                    <a:pt x="205" y="83"/>
                    <a:pt x="205" y="86"/>
                    <a:pt x="203" y="86"/>
                  </a:cubicBezTo>
                  <a:cubicBezTo>
                    <a:pt x="202" y="86"/>
                    <a:pt x="199" y="84"/>
                    <a:pt x="197" y="83"/>
                  </a:cubicBezTo>
                  <a:cubicBezTo>
                    <a:pt x="192" y="82"/>
                    <a:pt x="197" y="81"/>
                    <a:pt x="197" y="77"/>
                  </a:cubicBezTo>
                  <a:cubicBezTo>
                    <a:pt x="197" y="70"/>
                    <a:pt x="196" y="68"/>
                    <a:pt x="190" y="65"/>
                  </a:cubicBezTo>
                  <a:cubicBezTo>
                    <a:pt x="187" y="62"/>
                    <a:pt x="187" y="63"/>
                    <a:pt x="190" y="60"/>
                  </a:cubicBezTo>
                  <a:cubicBezTo>
                    <a:pt x="192" y="57"/>
                    <a:pt x="191" y="58"/>
                    <a:pt x="192" y="59"/>
                  </a:cubicBezTo>
                  <a:cubicBezTo>
                    <a:pt x="194" y="60"/>
                    <a:pt x="197" y="58"/>
                    <a:pt x="198" y="57"/>
                  </a:cubicBezTo>
                  <a:cubicBezTo>
                    <a:pt x="199" y="57"/>
                    <a:pt x="199" y="55"/>
                    <a:pt x="200" y="53"/>
                  </a:cubicBezTo>
                  <a:cubicBezTo>
                    <a:pt x="200" y="51"/>
                    <a:pt x="216" y="46"/>
                    <a:pt x="211" y="42"/>
                  </a:cubicBezTo>
                  <a:cubicBezTo>
                    <a:pt x="209" y="41"/>
                    <a:pt x="206" y="37"/>
                    <a:pt x="208" y="35"/>
                  </a:cubicBezTo>
                  <a:cubicBezTo>
                    <a:pt x="208" y="34"/>
                    <a:pt x="211" y="34"/>
                    <a:pt x="211" y="33"/>
                  </a:cubicBezTo>
                  <a:cubicBezTo>
                    <a:pt x="211" y="31"/>
                    <a:pt x="211" y="30"/>
                    <a:pt x="213" y="30"/>
                  </a:cubicBezTo>
                  <a:cubicBezTo>
                    <a:pt x="215" y="30"/>
                    <a:pt x="215" y="30"/>
                    <a:pt x="215" y="30"/>
                  </a:cubicBezTo>
                  <a:cubicBezTo>
                    <a:pt x="215" y="30"/>
                    <a:pt x="215" y="30"/>
                    <a:pt x="215" y="30"/>
                  </a:cubicBezTo>
                  <a:cubicBezTo>
                    <a:pt x="215" y="28"/>
                    <a:pt x="216" y="27"/>
                    <a:pt x="215" y="26"/>
                  </a:cubicBezTo>
                  <a:cubicBezTo>
                    <a:pt x="214" y="25"/>
                    <a:pt x="213" y="24"/>
                    <a:pt x="214" y="22"/>
                  </a:cubicBezTo>
                  <a:cubicBezTo>
                    <a:pt x="214" y="21"/>
                    <a:pt x="214" y="21"/>
                    <a:pt x="213" y="20"/>
                  </a:cubicBezTo>
                  <a:cubicBezTo>
                    <a:pt x="212" y="18"/>
                    <a:pt x="213" y="18"/>
                    <a:pt x="214" y="17"/>
                  </a:cubicBezTo>
                  <a:cubicBezTo>
                    <a:pt x="214" y="16"/>
                    <a:pt x="216" y="15"/>
                    <a:pt x="218" y="15"/>
                  </a:cubicBezTo>
                  <a:cubicBezTo>
                    <a:pt x="219" y="14"/>
                    <a:pt x="219" y="12"/>
                    <a:pt x="219" y="10"/>
                  </a:cubicBezTo>
                  <a:cubicBezTo>
                    <a:pt x="219" y="8"/>
                    <a:pt x="217" y="9"/>
                    <a:pt x="217" y="8"/>
                  </a:cubicBezTo>
                  <a:cubicBezTo>
                    <a:pt x="217" y="7"/>
                    <a:pt x="217" y="7"/>
                    <a:pt x="216" y="7"/>
                  </a:cubicBezTo>
                  <a:cubicBezTo>
                    <a:pt x="215" y="7"/>
                    <a:pt x="214" y="7"/>
                    <a:pt x="213" y="7"/>
                  </a:cubicBezTo>
                  <a:cubicBezTo>
                    <a:pt x="210" y="6"/>
                    <a:pt x="212" y="5"/>
                    <a:pt x="210" y="3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06" y="0"/>
                    <a:pt x="204" y="1"/>
                    <a:pt x="201" y="2"/>
                  </a:cubicBezTo>
                  <a:cubicBezTo>
                    <a:pt x="196" y="4"/>
                    <a:pt x="192" y="9"/>
                    <a:pt x="186" y="12"/>
                  </a:cubicBezTo>
                  <a:cubicBezTo>
                    <a:pt x="182" y="13"/>
                    <a:pt x="177" y="15"/>
                    <a:pt x="173" y="17"/>
                  </a:cubicBezTo>
                  <a:cubicBezTo>
                    <a:pt x="170" y="18"/>
                    <a:pt x="168" y="17"/>
                    <a:pt x="165" y="17"/>
                  </a:cubicBezTo>
                  <a:cubicBezTo>
                    <a:pt x="159" y="17"/>
                    <a:pt x="156" y="19"/>
                    <a:pt x="152" y="22"/>
                  </a:cubicBezTo>
                  <a:cubicBezTo>
                    <a:pt x="145" y="25"/>
                    <a:pt x="144" y="36"/>
                    <a:pt x="138" y="41"/>
                  </a:cubicBezTo>
                  <a:cubicBezTo>
                    <a:pt x="131" y="48"/>
                    <a:pt x="120" y="50"/>
                    <a:pt x="114" y="58"/>
                  </a:cubicBezTo>
                  <a:cubicBezTo>
                    <a:pt x="112" y="60"/>
                    <a:pt x="110" y="63"/>
                    <a:pt x="109" y="65"/>
                  </a:cubicBezTo>
                  <a:cubicBezTo>
                    <a:pt x="107" y="66"/>
                    <a:pt x="107" y="70"/>
                    <a:pt x="105" y="72"/>
                  </a:cubicBezTo>
                  <a:cubicBezTo>
                    <a:pt x="104" y="74"/>
                    <a:pt x="102" y="76"/>
                    <a:pt x="100" y="78"/>
                  </a:cubicBezTo>
                  <a:cubicBezTo>
                    <a:pt x="97" y="81"/>
                    <a:pt x="95" y="86"/>
                    <a:pt x="92" y="90"/>
                  </a:cubicBezTo>
                  <a:cubicBezTo>
                    <a:pt x="89" y="92"/>
                    <a:pt x="87" y="92"/>
                    <a:pt x="83" y="93"/>
                  </a:cubicBezTo>
                  <a:cubicBezTo>
                    <a:pt x="78" y="94"/>
                    <a:pt x="78" y="101"/>
                    <a:pt x="75" y="104"/>
                  </a:cubicBezTo>
                  <a:cubicBezTo>
                    <a:pt x="71" y="107"/>
                    <a:pt x="67" y="111"/>
                    <a:pt x="63" y="112"/>
                  </a:cubicBezTo>
                  <a:cubicBezTo>
                    <a:pt x="58" y="113"/>
                    <a:pt x="54" y="112"/>
                    <a:pt x="50" y="113"/>
                  </a:cubicBezTo>
                  <a:cubicBezTo>
                    <a:pt x="40" y="115"/>
                    <a:pt x="33" y="122"/>
                    <a:pt x="24" y="127"/>
                  </a:cubicBezTo>
                  <a:cubicBezTo>
                    <a:pt x="22" y="127"/>
                    <a:pt x="20" y="128"/>
                    <a:pt x="18" y="128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41"/>
            <p:cNvSpPr>
              <a:spLocks/>
            </p:cNvSpPr>
            <p:nvPr/>
          </p:nvSpPr>
          <p:spPr bwMode="auto">
            <a:xfrm>
              <a:off x="9774241" y="3519492"/>
              <a:ext cx="1282700" cy="1287464"/>
            </a:xfrm>
            <a:custGeom>
              <a:avLst/>
              <a:gdLst>
                <a:gd name="T0" fmla="*/ 39 w 341"/>
                <a:gd name="T1" fmla="*/ 105 h 342"/>
                <a:gd name="T2" fmla="*/ 49 w 341"/>
                <a:gd name="T3" fmla="*/ 124 h 342"/>
                <a:gd name="T4" fmla="*/ 60 w 341"/>
                <a:gd name="T5" fmla="*/ 147 h 342"/>
                <a:gd name="T6" fmla="*/ 75 w 341"/>
                <a:gd name="T7" fmla="*/ 173 h 342"/>
                <a:gd name="T8" fmla="*/ 78 w 341"/>
                <a:gd name="T9" fmla="*/ 185 h 342"/>
                <a:gd name="T10" fmla="*/ 80 w 341"/>
                <a:gd name="T11" fmla="*/ 219 h 342"/>
                <a:gd name="T12" fmla="*/ 91 w 341"/>
                <a:gd name="T13" fmla="*/ 246 h 342"/>
                <a:gd name="T14" fmla="*/ 86 w 341"/>
                <a:gd name="T15" fmla="*/ 255 h 342"/>
                <a:gd name="T16" fmla="*/ 115 w 341"/>
                <a:gd name="T17" fmla="*/ 284 h 342"/>
                <a:gd name="T18" fmla="*/ 137 w 341"/>
                <a:gd name="T19" fmla="*/ 292 h 342"/>
                <a:gd name="T20" fmla="*/ 150 w 341"/>
                <a:gd name="T21" fmla="*/ 281 h 342"/>
                <a:gd name="T22" fmla="*/ 168 w 341"/>
                <a:gd name="T23" fmla="*/ 283 h 342"/>
                <a:gd name="T24" fmla="*/ 187 w 341"/>
                <a:gd name="T25" fmla="*/ 299 h 342"/>
                <a:gd name="T26" fmla="*/ 206 w 341"/>
                <a:gd name="T27" fmla="*/ 322 h 342"/>
                <a:gd name="T28" fmla="*/ 229 w 341"/>
                <a:gd name="T29" fmla="*/ 342 h 342"/>
                <a:gd name="T30" fmla="*/ 238 w 341"/>
                <a:gd name="T31" fmla="*/ 330 h 342"/>
                <a:gd name="T32" fmla="*/ 252 w 341"/>
                <a:gd name="T33" fmla="*/ 325 h 342"/>
                <a:gd name="T34" fmla="*/ 272 w 341"/>
                <a:gd name="T35" fmla="*/ 321 h 342"/>
                <a:gd name="T36" fmla="*/ 288 w 341"/>
                <a:gd name="T37" fmla="*/ 327 h 342"/>
                <a:gd name="T38" fmla="*/ 293 w 341"/>
                <a:gd name="T39" fmla="*/ 314 h 342"/>
                <a:gd name="T40" fmla="*/ 313 w 341"/>
                <a:gd name="T41" fmla="*/ 319 h 342"/>
                <a:gd name="T42" fmla="*/ 326 w 341"/>
                <a:gd name="T43" fmla="*/ 315 h 342"/>
                <a:gd name="T44" fmla="*/ 330 w 341"/>
                <a:gd name="T45" fmla="*/ 298 h 342"/>
                <a:gd name="T46" fmla="*/ 310 w 341"/>
                <a:gd name="T47" fmla="*/ 273 h 342"/>
                <a:gd name="T48" fmla="*/ 290 w 341"/>
                <a:gd name="T49" fmla="*/ 249 h 342"/>
                <a:gd name="T50" fmla="*/ 278 w 341"/>
                <a:gd name="T51" fmla="*/ 220 h 342"/>
                <a:gd name="T52" fmla="*/ 277 w 341"/>
                <a:gd name="T53" fmla="*/ 207 h 342"/>
                <a:gd name="T54" fmla="*/ 268 w 341"/>
                <a:gd name="T55" fmla="*/ 186 h 342"/>
                <a:gd name="T56" fmla="*/ 259 w 341"/>
                <a:gd name="T57" fmla="*/ 175 h 342"/>
                <a:gd name="T58" fmla="*/ 247 w 341"/>
                <a:gd name="T59" fmla="*/ 171 h 342"/>
                <a:gd name="T60" fmla="*/ 233 w 341"/>
                <a:gd name="T61" fmla="*/ 169 h 342"/>
                <a:gd name="T62" fmla="*/ 219 w 341"/>
                <a:gd name="T63" fmla="*/ 177 h 342"/>
                <a:gd name="T64" fmla="*/ 203 w 341"/>
                <a:gd name="T65" fmla="*/ 160 h 342"/>
                <a:gd name="T66" fmla="*/ 246 w 341"/>
                <a:gd name="T67" fmla="*/ 137 h 342"/>
                <a:gd name="T68" fmla="*/ 263 w 341"/>
                <a:gd name="T69" fmla="*/ 109 h 342"/>
                <a:gd name="T70" fmla="*/ 267 w 341"/>
                <a:gd name="T71" fmla="*/ 91 h 342"/>
                <a:gd name="T72" fmla="*/ 300 w 341"/>
                <a:gd name="T73" fmla="*/ 92 h 342"/>
                <a:gd name="T74" fmla="*/ 304 w 341"/>
                <a:gd name="T75" fmla="*/ 48 h 342"/>
                <a:gd name="T76" fmla="*/ 261 w 341"/>
                <a:gd name="T77" fmla="*/ 38 h 342"/>
                <a:gd name="T78" fmla="*/ 225 w 341"/>
                <a:gd name="T79" fmla="*/ 37 h 342"/>
                <a:gd name="T80" fmla="*/ 207 w 341"/>
                <a:gd name="T81" fmla="*/ 32 h 342"/>
                <a:gd name="T82" fmla="*/ 176 w 341"/>
                <a:gd name="T83" fmla="*/ 16 h 342"/>
                <a:gd name="T84" fmla="*/ 162 w 341"/>
                <a:gd name="T85" fmla="*/ 3 h 342"/>
                <a:gd name="T86" fmla="*/ 116 w 341"/>
                <a:gd name="T87" fmla="*/ 16 h 342"/>
                <a:gd name="T88" fmla="*/ 84 w 341"/>
                <a:gd name="T89" fmla="*/ 16 h 342"/>
                <a:gd name="T90" fmla="*/ 56 w 341"/>
                <a:gd name="T91" fmla="*/ 13 h 342"/>
                <a:gd name="T92" fmla="*/ 22 w 341"/>
                <a:gd name="T93" fmla="*/ 29 h 342"/>
                <a:gd name="T94" fmla="*/ 4 w 341"/>
                <a:gd name="T95" fmla="*/ 22 h 342"/>
                <a:gd name="T96" fmla="*/ 3 w 341"/>
                <a:gd name="T97" fmla="*/ 40 h 342"/>
                <a:gd name="T98" fmla="*/ 9 w 341"/>
                <a:gd name="T99" fmla="*/ 65 h 342"/>
                <a:gd name="T100" fmla="*/ 26 w 341"/>
                <a:gd name="T101" fmla="*/ 83 h 342"/>
                <a:gd name="T102" fmla="*/ 32 w 341"/>
                <a:gd name="T103" fmla="*/ 96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41" h="342">
                  <a:moveTo>
                    <a:pt x="32" y="96"/>
                  </a:moveTo>
                  <a:cubicBezTo>
                    <a:pt x="35" y="97"/>
                    <a:pt x="35" y="97"/>
                    <a:pt x="35" y="97"/>
                  </a:cubicBezTo>
                  <a:cubicBezTo>
                    <a:pt x="36" y="100"/>
                    <a:pt x="36" y="100"/>
                    <a:pt x="39" y="100"/>
                  </a:cubicBezTo>
                  <a:cubicBezTo>
                    <a:pt x="39" y="100"/>
                    <a:pt x="39" y="100"/>
                    <a:pt x="40" y="100"/>
                  </a:cubicBezTo>
                  <a:cubicBezTo>
                    <a:pt x="40" y="102"/>
                    <a:pt x="38" y="104"/>
                    <a:pt x="39" y="105"/>
                  </a:cubicBezTo>
                  <a:cubicBezTo>
                    <a:pt x="40" y="106"/>
                    <a:pt x="43" y="107"/>
                    <a:pt x="43" y="108"/>
                  </a:cubicBezTo>
                  <a:cubicBezTo>
                    <a:pt x="44" y="109"/>
                    <a:pt x="44" y="110"/>
                    <a:pt x="44" y="111"/>
                  </a:cubicBezTo>
                  <a:cubicBezTo>
                    <a:pt x="45" y="113"/>
                    <a:pt x="47" y="114"/>
                    <a:pt x="48" y="115"/>
                  </a:cubicBezTo>
                  <a:cubicBezTo>
                    <a:pt x="50" y="117"/>
                    <a:pt x="49" y="118"/>
                    <a:pt x="50" y="121"/>
                  </a:cubicBezTo>
                  <a:cubicBezTo>
                    <a:pt x="50" y="122"/>
                    <a:pt x="49" y="123"/>
                    <a:pt x="49" y="124"/>
                  </a:cubicBezTo>
                  <a:cubicBezTo>
                    <a:pt x="49" y="126"/>
                    <a:pt x="50" y="126"/>
                    <a:pt x="50" y="127"/>
                  </a:cubicBezTo>
                  <a:cubicBezTo>
                    <a:pt x="50" y="128"/>
                    <a:pt x="49" y="129"/>
                    <a:pt x="50" y="130"/>
                  </a:cubicBezTo>
                  <a:cubicBezTo>
                    <a:pt x="51" y="131"/>
                    <a:pt x="55" y="131"/>
                    <a:pt x="55" y="133"/>
                  </a:cubicBezTo>
                  <a:cubicBezTo>
                    <a:pt x="54" y="135"/>
                    <a:pt x="54" y="138"/>
                    <a:pt x="55" y="140"/>
                  </a:cubicBezTo>
                  <a:cubicBezTo>
                    <a:pt x="56" y="144"/>
                    <a:pt x="57" y="145"/>
                    <a:pt x="60" y="147"/>
                  </a:cubicBezTo>
                  <a:cubicBezTo>
                    <a:pt x="61" y="148"/>
                    <a:pt x="63" y="149"/>
                    <a:pt x="64" y="150"/>
                  </a:cubicBezTo>
                  <a:cubicBezTo>
                    <a:pt x="65" y="151"/>
                    <a:pt x="65" y="152"/>
                    <a:pt x="66" y="153"/>
                  </a:cubicBezTo>
                  <a:cubicBezTo>
                    <a:pt x="66" y="156"/>
                    <a:pt x="70" y="158"/>
                    <a:pt x="71" y="159"/>
                  </a:cubicBezTo>
                  <a:cubicBezTo>
                    <a:pt x="72" y="163"/>
                    <a:pt x="70" y="167"/>
                    <a:pt x="72" y="169"/>
                  </a:cubicBezTo>
                  <a:cubicBezTo>
                    <a:pt x="73" y="170"/>
                    <a:pt x="74" y="172"/>
                    <a:pt x="75" y="173"/>
                  </a:cubicBezTo>
                  <a:cubicBezTo>
                    <a:pt x="76" y="174"/>
                    <a:pt x="76" y="172"/>
                    <a:pt x="77" y="171"/>
                  </a:cubicBezTo>
                  <a:cubicBezTo>
                    <a:pt x="78" y="170"/>
                    <a:pt x="88" y="169"/>
                    <a:pt x="87" y="172"/>
                  </a:cubicBezTo>
                  <a:cubicBezTo>
                    <a:pt x="87" y="177"/>
                    <a:pt x="95" y="175"/>
                    <a:pt x="92" y="181"/>
                  </a:cubicBezTo>
                  <a:cubicBezTo>
                    <a:pt x="92" y="182"/>
                    <a:pt x="87" y="184"/>
                    <a:pt x="85" y="185"/>
                  </a:cubicBezTo>
                  <a:cubicBezTo>
                    <a:pt x="83" y="186"/>
                    <a:pt x="80" y="185"/>
                    <a:pt x="78" y="185"/>
                  </a:cubicBezTo>
                  <a:cubicBezTo>
                    <a:pt x="74" y="186"/>
                    <a:pt x="70" y="188"/>
                    <a:pt x="68" y="190"/>
                  </a:cubicBezTo>
                  <a:cubicBezTo>
                    <a:pt x="67" y="192"/>
                    <a:pt x="66" y="194"/>
                    <a:pt x="67" y="196"/>
                  </a:cubicBezTo>
                  <a:cubicBezTo>
                    <a:pt x="69" y="198"/>
                    <a:pt x="71" y="197"/>
                    <a:pt x="73" y="198"/>
                  </a:cubicBezTo>
                  <a:cubicBezTo>
                    <a:pt x="74" y="200"/>
                    <a:pt x="75" y="200"/>
                    <a:pt x="75" y="202"/>
                  </a:cubicBezTo>
                  <a:cubicBezTo>
                    <a:pt x="76" y="206"/>
                    <a:pt x="76" y="217"/>
                    <a:pt x="80" y="219"/>
                  </a:cubicBezTo>
                  <a:cubicBezTo>
                    <a:pt x="82" y="220"/>
                    <a:pt x="83" y="223"/>
                    <a:pt x="85" y="224"/>
                  </a:cubicBezTo>
                  <a:cubicBezTo>
                    <a:pt x="87" y="224"/>
                    <a:pt x="90" y="223"/>
                    <a:pt x="92" y="224"/>
                  </a:cubicBezTo>
                  <a:cubicBezTo>
                    <a:pt x="92" y="226"/>
                    <a:pt x="88" y="228"/>
                    <a:pt x="88" y="230"/>
                  </a:cubicBezTo>
                  <a:cubicBezTo>
                    <a:pt x="86" y="235"/>
                    <a:pt x="85" y="237"/>
                    <a:pt x="88" y="242"/>
                  </a:cubicBezTo>
                  <a:cubicBezTo>
                    <a:pt x="87" y="242"/>
                    <a:pt x="89" y="245"/>
                    <a:pt x="91" y="246"/>
                  </a:cubicBezTo>
                  <a:cubicBezTo>
                    <a:pt x="93" y="246"/>
                    <a:pt x="96" y="246"/>
                    <a:pt x="97" y="247"/>
                  </a:cubicBezTo>
                  <a:cubicBezTo>
                    <a:pt x="97" y="247"/>
                    <a:pt x="97" y="247"/>
                    <a:pt x="97" y="247"/>
                  </a:cubicBezTo>
                  <a:cubicBezTo>
                    <a:pt x="97" y="247"/>
                    <a:pt x="97" y="247"/>
                    <a:pt x="97" y="247"/>
                  </a:cubicBezTo>
                  <a:cubicBezTo>
                    <a:pt x="97" y="247"/>
                    <a:pt x="97" y="247"/>
                    <a:pt x="97" y="247"/>
                  </a:cubicBezTo>
                  <a:cubicBezTo>
                    <a:pt x="95" y="248"/>
                    <a:pt x="86" y="253"/>
                    <a:pt x="86" y="255"/>
                  </a:cubicBezTo>
                  <a:cubicBezTo>
                    <a:pt x="85" y="256"/>
                    <a:pt x="85" y="263"/>
                    <a:pt x="85" y="265"/>
                  </a:cubicBezTo>
                  <a:cubicBezTo>
                    <a:pt x="86" y="268"/>
                    <a:pt x="90" y="268"/>
                    <a:pt x="92" y="271"/>
                  </a:cubicBezTo>
                  <a:cubicBezTo>
                    <a:pt x="93" y="273"/>
                    <a:pt x="93" y="280"/>
                    <a:pt x="98" y="280"/>
                  </a:cubicBezTo>
                  <a:cubicBezTo>
                    <a:pt x="101" y="279"/>
                    <a:pt x="100" y="281"/>
                    <a:pt x="102" y="282"/>
                  </a:cubicBezTo>
                  <a:cubicBezTo>
                    <a:pt x="104" y="282"/>
                    <a:pt x="113" y="284"/>
                    <a:pt x="115" y="284"/>
                  </a:cubicBezTo>
                  <a:cubicBezTo>
                    <a:pt x="115" y="284"/>
                    <a:pt x="115" y="284"/>
                    <a:pt x="115" y="284"/>
                  </a:cubicBezTo>
                  <a:cubicBezTo>
                    <a:pt x="116" y="283"/>
                    <a:pt x="117" y="284"/>
                    <a:pt x="118" y="284"/>
                  </a:cubicBezTo>
                  <a:cubicBezTo>
                    <a:pt x="121" y="284"/>
                    <a:pt x="125" y="284"/>
                    <a:pt x="126" y="286"/>
                  </a:cubicBezTo>
                  <a:cubicBezTo>
                    <a:pt x="127" y="288"/>
                    <a:pt x="130" y="293"/>
                    <a:pt x="133" y="291"/>
                  </a:cubicBezTo>
                  <a:cubicBezTo>
                    <a:pt x="135" y="290"/>
                    <a:pt x="135" y="292"/>
                    <a:pt x="137" y="292"/>
                  </a:cubicBezTo>
                  <a:cubicBezTo>
                    <a:pt x="138" y="292"/>
                    <a:pt x="139" y="290"/>
                    <a:pt x="141" y="290"/>
                  </a:cubicBezTo>
                  <a:cubicBezTo>
                    <a:pt x="142" y="294"/>
                    <a:pt x="149" y="295"/>
                    <a:pt x="147" y="291"/>
                  </a:cubicBezTo>
                  <a:cubicBezTo>
                    <a:pt x="146" y="290"/>
                    <a:pt x="143" y="287"/>
                    <a:pt x="146" y="287"/>
                  </a:cubicBezTo>
                  <a:cubicBezTo>
                    <a:pt x="148" y="287"/>
                    <a:pt x="149" y="286"/>
                    <a:pt x="150" y="283"/>
                  </a:cubicBezTo>
                  <a:cubicBezTo>
                    <a:pt x="150" y="283"/>
                    <a:pt x="150" y="281"/>
                    <a:pt x="150" y="281"/>
                  </a:cubicBezTo>
                  <a:cubicBezTo>
                    <a:pt x="155" y="279"/>
                    <a:pt x="155" y="279"/>
                    <a:pt x="155" y="279"/>
                  </a:cubicBezTo>
                  <a:cubicBezTo>
                    <a:pt x="155" y="278"/>
                    <a:pt x="156" y="281"/>
                    <a:pt x="157" y="280"/>
                  </a:cubicBezTo>
                  <a:cubicBezTo>
                    <a:pt x="159" y="280"/>
                    <a:pt x="160" y="279"/>
                    <a:pt x="161" y="279"/>
                  </a:cubicBezTo>
                  <a:cubicBezTo>
                    <a:pt x="163" y="278"/>
                    <a:pt x="162" y="281"/>
                    <a:pt x="165" y="281"/>
                  </a:cubicBezTo>
                  <a:cubicBezTo>
                    <a:pt x="166" y="282"/>
                    <a:pt x="167" y="281"/>
                    <a:pt x="168" y="283"/>
                  </a:cubicBezTo>
                  <a:cubicBezTo>
                    <a:pt x="169" y="285"/>
                    <a:pt x="171" y="284"/>
                    <a:pt x="172" y="286"/>
                  </a:cubicBezTo>
                  <a:cubicBezTo>
                    <a:pt x="173" y="287"/>
                    <a:pt x="173" y="286"/>
                    <a:pt x="174" y="287"/>
                  </a:cubicBezTo>
                  <a:cubicBezTo>
                    <a:pt x="175" y="287"/>
                    <a:pt x="176" y="290"/>
                    <a:pt x="176" y="290"/>
                  </a:cubicBezTo>
                  <a:cubicBezTo>
                    <a:pt x="176" y="291"/>
                    <a:pt x="176" y="292"/>
                    <a:pt x="177" y="293"/>
                  </a:cubicBezTo>
                  <a:cubicBezTo>
                    <a:pt x="183" y="294"/>
                    <a:pt x="184" y="293"/>
                    <a:pt x="187" y="299"/>
                  </a:cubicBezTo>
                  <a:cubicBezTo>
                    <a:pt x="188" y="300"/>
                    <a:pt x="188" y="303"/>
                    <a:pt x="189" y="305"/>
                  </a:cubicBezTo>
                  <a:cubicBezTo>
                    <a:pt x="190" y="306"/>
                    <a:pt x="190" y="307"/>
                    <a:pt x="190" y="310"/>
                  </a:cubicBezTo>
                  <a:cubicBezTo>
                    <a:pt x="196" y="311"/>
                    <a:pt x="193" y="316"/>
                    <a:pt x="198" y="316"/>
                  </a:cubicBezTo>
                  <a:cubicBezTo>
                    <a:pt x="201" y="316"/>
                    <a:pt x="200" y="322"/>
                    <a:pt x="205" y="322"/>
                  </a:cubicBezTo>
                  <a:cubicBezTo>
                    <a:pt x="205" y="322"/>
                    <a:pt x="205" y="322"/>
                    <a:pt x="206" y="322"/>
                  </a:cubicBezTo>
                  <a:cubicBezTo>
                    <a:pt x="206" y="324"/>
                    <a:pt x="209" y="326"/>
                    <a:pt x="210" y="326"/>
                  </a:cubicBezTo>
                  <a:cubicBezTo>
                    <a:pt x="214" y="328"/>
                    <a:pt x="215" y="325"/>
                    <a:pt x="217" y="325"/>
                  </a:cubicBezTo>
                  <a:cubicBezTo>
                    <a:pt x="217" y="326"/>
                    <a:pt x="217" y="326"/>
                    <a:pt x="217" y="326"/>
                  </a:cubicBezTo>
                  <a:cubicBezTo>
                    <a:pt x="219" y="326"/>
                    <a:pt x="220" y="328"/>
                    <a:pt x="221" y="330"/>
                  </a:cubicBezTo>
                  <a:cubicBezTo>
                    <a:pt x="221" y="333"/>
                    <a:pt x="226" y="341"/>
                    <a:pt x="229" y="342"/>
                  </a:cubicBezTo>
                  <a:cubicBezTo>
                    <a:pt x="230" y="342"/>
                    <a:pt x="233" y="341"/>
                    <a:pt x="231" y="340"/>
                  </a:cubicBezTo>
                  <a:cubicBezTo>
                    <a:pt x="231" y="340"/>
                    <a:pt x="230" y="339"/>
                    <a:pt x="230" y="339"/>
                  </a:cubicBezTo>
                  <a:cubicBezTo>
                    <a:pt x="230" y="338"/>
                    <a:pt x="232" y="338"/>
                    <a:pt x="232" y="336"/>
                  </a:cubicBezTo>
                  <a:cubicBezTo>
                    <a:pt x="231" y="334"/>
                    <a:pt x="232" y="330"/>
                    <a:pt x="235" y="332"/>
                  </a:cubicBezTo>
                  <a:cubicBezTo>
                    <a:pt x="236" y="334"/>
                    <a:pt x="238" y="331"/>
                    <a:pt x="238" y="330"/>
                  </a:cubicBezTo>
                  <a:cubicBezTo>
                    <a:pt x="238" y="328"/>
                    <a:pt x="240" y="329"/>
                    <a:pt x="240" y="330"/>
                  </a:cubicBezTo>
                  <a:cubicBezTo>
                    <a:pt x="241" y="332"/>
                    <a:pt x="244" y="330"/>
                    <a:pt x="244" y="328"/>
                  </a:cubicBezTo>
                  <a:cubicBezTo>
                    <a:pt x="244" y="327"/>
                    <a:pt x="243" y="326"/>
                    <a:pt x="244" y="325"/>
                  </a:cubicBezTo>
                  <a:cubicBezTo>
                    <a:pt x="245" y="325"/>
                    <a:pt x="246" y="326"/>
                    <a:pt x="247" y="326"/>
                  </a:cubicBezTo>
                  <a:cubicBezTo>
                    <a:pt x="250" y="325"/>
                    <a:pt x="249" y="323"/>
                    <a:pt x="252" y="325"/>
                  </a:cubicBezTo>
                  <a:cubicBezTo>
                    <a:pt x="252" y="325"/>
                    <a:pt x="255" y="324"/>
                    <a:pt x="256" y="324"/>
                  </a:cubicBezTo>
                  <a:cubicBezTo>
                    <a:pt x="260" y="322"/>
                    <a:pt x="258" y="319"/>
                    <a:pt x="263" y="320"/>
                  </a:cubicBezTo>
                  <a:cubicBezTo>
                    <a:pt x="268" y="321"/>
                    <a:pt x="268" y="321"/>
                    <a:pt x="268" y="321"/>
                  </a:cubicBezTo>
                  <a:cubicBezTo>
                    <a:pt x="269" y="321"/>
                    <a:pt x="269" y="319"/>
                    <a:pt x="271" y="319"/>
                  </a:cubicBezTo>
                  <a:cubicBezTo>
                    <a:pt x="273" y="319"/>
                    <a:pt x="272" y="320"/>
                    <a:pt x="272" y="321"/>
                  </a:cubicBezTo>
                  <a:cubicBezTo>
                    <a:pt x="270" y="324"/>
                    <a:pt x="277" y="321"/>
                    <a:pt x="277" y="323"/>
                  </a:cubicBezTo>
                  <a:cubicBezTo>
                    <a:pt x="278" y="323"/>
                    <a:pt x="277" y="325"/>
                    <a:pt x="278" y="325"/>
                  </a:cubicBezTo>
                  <a:cubicBezTo>
                    <a:pt x="279" y="325"/>
                    <a:pt x="282" y="322"/>
                    <a:pt x="282" y="325"/>
                  </a:cubicBezTo>
                  <a:cubicBezTo>
                    <a:pt x="282" y="329"/>
                    <a:pt x="283" y="327"/>
                    <a:pt x="285" y="328"/>
                  </a:cubicBezTo>
                  <a:cubicBezTo>
                    <a:pt x="287" y="329"/>
                    <a:pt x="287" y="331"/>
                    <a:pt x="288" y="327"/>
                  </a:cubicBezTo>
                  <a:cubicBezTo>
                    <a:pt x="288" y="325"/>
                    <a:pt x="296" y="330"/>
                    <a:pt x="293" y="325"/>
                  </a:cubicBezTo>
                  <a:cubicBezTo>
                    <a:pt x="292" y="323"/>
                    <a:pt x="289" y="325"/>
                    <a:pt x="290" y="322"/>
                  </a:cubicBezTo>
                  <a:cubicBezTo>
                    <a:pt x="291" y="320"/>
                    <a:pt x="290" y="320"/>
                    <a:pt x="290" y="319"/>
                  </a:cubicBezTo>
                  <a:cubicBezTo>
                    <a:pt x="290" y="317"/>
                    <a:pt x="291" y="317"/>
                    <a:pt x="291" y="315"/>
                  </a:cubicBezTo>
                  <a:cubicBezTo>
                    <a:pt x="291" y="312"/>
                    <a:pt x="292" y="313"/>
                    <a:pt x="293" y="314"/>
                  </a:cubicBezTo>
                  <a:cubicBezTo>
                    <a:pt x="296" y="316"/>
                    <a:pt x="296" y="312"/>
                    <a:pt x="297" y="311"/>
                  </a:cubicBezTo>
                  <a:cubicBezTo>
                    <a:pt x="298" y="311"/>
                    <a:pt x="300" y="311"/>
                    <a:pt x="301" y="311"/>
                  </a:cubicBezTo>
                  <a:cubicBezTo>
                    <a:pt x="302" y="312"/>
                    <a:pt x="302" y="313"/>
                    <a:pt x="304" y="313"/>
                  </a:cubicBezTo>
                  <a:cubicBezTo>
                    <a:pt x="308" y="314"/>
                    <a:pt x="307" y="316"/>
                    <a:pt x="309" y="318"/>
                  </a:cubicBezTo>
                  <a:cubicBezTo>
                    <a:pt x="310" y="320"/>
                    <a:pt x="312" y="322"/>
                    <a:pt x="313" y="319"/>
                  </a:cubicBezTo>
                  <a:cubicBezTo>
                    <a:pt x="314" y="317"/>
                    <a:pt x="315" y="319"/>
                    <a:pt x="315" y="319"/>
                  </a:cubicBezTo>
                  <a:cubicBezTo>
                    <a:pt x="317" y="319"/>
                    <a:pt x="318" y="316"/>
                    <a:pt x="319" y="318"/>
                  </a:cubicBezTo>
                  <a:cubicBezTo>
                    <a:pt x="321" y="320"/>
                    <a:pt x="324" y="317"/>
                    <a:pt x="325" y="315"/>
                  </a:cubicBezTo>
                  <a:cubicBezTo>
                    <a:pt x="325" y="315"/>
                    <a:pt x="325" y="315"/>
                    <a:pt x="325" y="315"/>
                  </a:cubicBezTo>
                  <a:cubicBezTo>
                    <a:pt x="325" y="315"/>
                    <a:pt x="325" y="315"/>
                    <a:pt x="326" y="315"/>
                  </a:cubicBezTo>
                  <a:cubicBezTo>
                    <a:pt x="326" y="313"/>
                    <a:pt x="333" y="316"/>
                    <a:pt x="333" y="316"/>
                  </a:cubicBezTo>
                  <a:cubicBezTo>
                    <a:pt x="335" y="316"/>
                    <a:pt x="341" y="318"/>
                    <a:pt x="339" y="314"/>
                  </a:cubicBezTo>
                  <a:cubicBezTo>
                    <a:pt x="338" y="313"/>
                    <a:pt x="337" y="311"/>
                    <a:pt x="336" y="310"/>
                  </a:cubicBezTo>
                  <a:cubicBezTo>
                    <a:pt x="335" y="308"/>
                    <a:pt x="335" y="306"/>
                    <a:pt x="335" y="305"/>
                  </a:cubicBezTo>
                  <a:cubicBezTo>
                    <a:pt x="333" y="302"/>
                    <a:pt x="331" y="300"/>
                    <a:pt x="330" y="298"/>
                  </a:cubicBezTo>
                  <a:cubicBezTo>
                    <a:pt x="329" y="296"/>
                    <a:pt x="330" y="293"/>
                    <a:pt x="329" y="293"/>
                  </a:cubicBezTo>
                  <a:cubicBezTo>
                    <a:pt x="324" y="291"/>
                    <a:pt x="324" y="289"/>
                    <a:pt x="322" y="286"/>
                  </a:cubicBezTo>
                  <a:cubicBezTo>
                    <a:pt x="321" y="284"/>
                    <a:pt x="318" y="282"/>
                    <a:pt x="318" y="281"/>
                  </a:cubicBezTo>
                  <a:cubicBezTo>
                    <a:pt x="318" y="278"/>
                    <a:pt x="316" y="280"/>
                    <a:pt x="314" y="279"/>
                  </a:cubicBezTo>
                  <a:cubicBezTo>
                    <a:pt x="312" y="278"/>
                    <a:pt x="310" y="276"/>
                    <a:pt x="310" y="273"/>
                  </a:cubicBezTo>
                  <a:cubicBezTo>
                    <a:pt x="310" y="272"/>
                    <a:pt x="309" y="271"/>
                    <a:pt x="308" y="269"/>
                  </a:cubicBezTo>
                  <a:cubicBezTo>
                    <a:pt x="308" y="268"/>
                    <a:pt x="305" y="267"/>
                    <a:pt x="304" y="267"/>
                  </a:cubicBezTo>
                  <a:cubicBezTo>
                    <a:pt x="302" y="266"/>
                    <a:pt x="302" y="263"/>
                    <a:pt x="299" y="261"/>
                  </a:cubicBezTo>
                  <a:cubicBezTo>
                    <a:pt x="297" y="260"/>
                    <a:pt x="296" y="258"/>
                    <a:pt x="295" y="256"/>
                  </a:cubicBezTo>
                  <a:cubicBezTo>
                    <a:pt x="293" y="253"/>
                    <a:pt x="291" y="252"/>
                    <a:pt x="290" y="249"/>
                  </a:cubicBezTo>
                  <a:cubicBezTo>
                    <a:pt x="287" y="245"/>
                    <a:pt x="284" y="245"/>
                    <a:pt x="281" y="241"/>
                  </a:cubicBezTo>
                  <a:cubicBezTo>
                    <a:pt x="279" y="239"/>
                    <a:pt x="281" y="239"/>
                    <a:pt x="278" y="237"/>
                  </a:cubicBezTo>
                  <a:cubicBezTo>
                    <a:pt x="275" y="236"/>
                    <a:pt x="271" y="232"/>
                    <a:pt x="275" y="229"/>
                  </a:cubicBezTo>
                  <a:cubicBezTo>
                    <a:pt x="277" y="228"/>
                    <a:pt x="273" y="225"/>
                    <a:pt x="274" y="223"/>
                  </a:cubicBezTo>
                  <a:cubicBezTo>
                    <a:pt x="275" y="221"/>
                    <a:pt x="278" y="221"/>
                    <a:pt x="278" y="220"/>
                  </a:cubicBezTo>
                  <a:cubicBezTo>
                    <a:pt x="279" y="219"/>
                    <a:pt x="278" y="219"/>
                    <a:pt x="278" y="218"/>
                  </a:cubicBezTo>
                  <a:cubicBezTo>
                    <a:pt x="280" y="217"/>
                    <a:pt x="280" y="216"/>
                    <a:pt x="283" y="216"/>
                  </a:cubicBezTo>
                  <a:cubicBezTo>
                    <a:pt x="283" y="214"/>
                    <a:pt x="280" y="214"/>
                    <a:pt x="279" y="213"/>
                  </a:cubicBezTo>
                  <a:cubicBezTo>
                    <a:pt x="277" y="211"/>
                    <a:pt x="281" y="208"/>
                    <a:pt x="281" y="207"/>
                  </a:cubicBezTo>
                  <a:cubicBezTo>
                    <a:pt x="280" y="207"/>
                    <a:pt x="278" y="207"/>
                    <a:pt x="277" y="207"/>
                  </a:cubicBezTo>
                  <a:cubicBezTo>
                    <a:pt x="275" y="207"/>
                    <a:pt x="275" y="209"/>
                    <a:pt x="272" y="209"/>
                  </a:cubicBezTo>
                  <a:cubicBezTo>
                    <a:pt x="269" y="209"/>
                    <a:pt x="266" y="202"/>
                    <a:pt x="266" y="199"/>
                  </a:cubicBezTo>
                  <a:cubicBezTo>
                    <a:pt x="264" y="198"/>
                    <a:pt x="264" y="194"/>
                    <a:pt x="267" y="193"/>
                  </a:cubicBezTo>
                  <a:cubicBezTo>
                    <a:pt x="267" y="192"/>
                    <a:pt x="262" y="192"/>
                    <a:pt x="263" y="189"/>
                  </a:cubicBezTo>
                  <a:cubicBezTo>
                    <a:pt x="264" y="186"/>
                    <a:pt x="268" y="186"/>
                    <a:pt x="268" y="186"/>
                  </a:cubicBezTo>
                  <a:cubicBezTo>
                    <a:pt x="268" y="186"/>
                    <a:pt x="267" y="184"/>
                    <a:pt x="267" y="184"/>
                  </a:cubicBezTo>
                  <a:cubicBezTo>
                    <a:pt x="266" y="183"/>
                    <a:pt x="264" y="183"/>
                    <a:pt x="263" y="183"/>
                  </a:cubicBezTo>
                  <a:cubicBezTo>
                    <a:pt x="262" y="181"/>
                    <a:pt x="262" y="181"/>
                    <a:pt x="262" y="179"/>
                  </a:cubicBezTo>
                  <a:cubicBezTo>
                    <a:pt x="262" y="176"/>
                    <a:pt x="260" y="176"/>
                    <a:pt x="260" y="175"/>
                  </a:cubicBezTo>
                  <a:cubicBezTo>
                    <a:pt x="259" y="175"/>
                    <a:pt x="259" y="175"/>
                    <a:pt x="259" y="175"/>
                  </a:cubicBezTo>
                  <a:cubicBezTo>
                    <a:pt x="258" y="175"/>
                    <a:pt x="259" y="179"/>
                    <a:pt x="259" y="180"/>
                  </a:cubicBezTo>
                  <a:cubicBezTo>
                    <a:pt x="259" y="182"/>
                    <a:pt x="256" y="184"/>
                    <a:pt x="254" y="184"/>
                  </a:cubicBezTo>
                  <a:cubicBezTo>
                    <a:pt x="250" y="183"/>
                    <a:pt x="246" y="172"/>
                    <a:pt x="250" y="171"/>
                  </a:cubicBezTo>
                  <a:cubicBezTo>
                    <a:pt x="250" y="171"/>
                    <a:pt x="250" y="171"/>
                    <a:pt x="250" y="171"/>
                  </a:cubicBezTo>
                  <a:cubicBezTo>
                    <a:pt x="249" y="171"/>
                    <a:pt x="248" y="171"/>
                    <a:pt x="247" y="171"/>
                  </a:cubicBezTo>
                  <a:cubicBezTo>
                    <a:pt x="246" y="171"/>
                    <a:pt x="246" y="169"/>
                    <a:pt x="245" y="169"/>
                  </a:cubicBezTo>
                  <a:cubicBezTo>
                    <a:pt x="244" y="169"/>
                    <a:pt x="245" y="173"/>
                    <a:pt x="242" y="171"/>
                  </a:cubicBezTo>
                  <a:cubicBezTo>
                    <a:pt x="238" y="171"/>
                    <a:pt x="238" y="170"/>
                    <a:pt x="235" y="168"/>
                  </a:cubicBezTo>
                  <a:cubicBezTo>
                    <a:pt x="235" y="168"/>
                    <a:pt x="234" y="166"/>
                    <a:pt x="234" y="167"/>
                  </a:cubicBezTo>
                  <a:cubicBezTo>
                    <a:pt x="234" y="167"/>
                    <a:pt x="234" y="169"/>
                    <a:pt x="233" y="169"/>
                  </a:cubicBezTo>
                  <a:cubicBezTo>
                    <a:pt x="233" y="171"/>
                    <a:pt x="234" y="170"/>
                    <a:pt x="234" y="171"/>
                  </a:cubicBezTo>
                  <a:cubicBezTo>
                    <a:pt x="233" y="174"/>
                    <a:pt x="228" y="171"/>
                    <a:pt x="226" y="171"/>
                  </a:cubicBezTo>
                  <a:cubicBezTo>
                    <a:pt x="226" y="170"/>
                    <a:pt x="224" y="168"/>
                    <a:pt x="224" y="169"/>
                  </a:cubicBezTo>
                  <a:cubicBezTo>
                    <a:pt x="224" y="171"/>
                    <a:pt x="225" y="171"/>
                    <a:pt x="223" y="172"/>
                  </a:cubicBezTo>
                  <a:cubicBezTo>
                    <a:pt x="220" y="173"/>
                    <a:pt x="222" y="177"/>
                    <a:pt x="219" y="177"/>
                  </a:cubicBezTo>
                  <a:cubicBezTo>
                    <a:pt x="218" y="177"/>
                    <a:pt x="217" y="175"/>
                    <a:pt x="217" y="174"/>
                  </a:cubicBezTo>
                  <a:cubicBezTo>
                    <a:pt x="215" y="171"/>
                    <a:pt x="211" y="171"/>
                    <a:pt x="210" y="168"/>
                  </a:cubicBezTo>
                  <a:cubicBezTo>
                    <a:pt x="207" y="168"/>
                    <a:pt x="211" y="173"/>
                    <a:pt x="207" y="172"/>
                  </a:cubicBezTo>
                  <a:cubicBezTo>
                    <a:pt x="205" y="171"/>
                    <a:pt x="202" y="168"/>
                    <a:pt x="201" y="166"/>
                  </a:cubicBezTo>
                  <a:cubicBezTo>
                    <a:pt x="202" y="164"/>
                    <a:pt x="202" y="161"/>
                    <a:pt x="203" y="160"/>
                  </a:cubicBezTo>
                  <a:cubicBezTo>
                    <a:pt x="205" y="159"/>
                    <a:pt x="207" y="161"/>
                    <a:pt x="208" y="159"/>
                  </a:cubicBezTo>
                  <a:cubicBezTo>
                    <a:pt x="209" y="157"/>
                    <a:pt x="212" y="160"/>
                    <a:pt x="212" y="155"/>
                  </a:cubicBezTo>
                  <a:cubicBezTo>
                    <a:pt x="212" y="149"/>
                    <a:pt x="215" y="139"/>
                    <a:pt x="220" y="137"/>
                  </a:cubicBezTo>
                  <a:cubicBezTo>
                    <a:pt x="224" y="136"/>
                    <a:pt x="228" y="139"/>
                    <a:pt x="232" y="137"/>
                  </a:cubicBezTo>
                  <a:cubicBezTo>
                    <a:pt x="236" y="136"/>
                    <a:pt x="243" y="134"/>
                    <a:pt x="246" y="137"/>
                  </a:cubicBezTo>
                  <a:cubicBezTo>
                    <a:pt x="247" y="137"/>
                    <a:pt x="250" y="140"/>
                    <a:pt x="250" y="138"/>
                  </a:cubicBezTo>
                  <a:cubicBezTo>
                    <a:pt x="250" y="135"/>
                    <a:pt x="247" y="134"/>
                    <a:pt x="246" y="131"/>
                  </a:cubicBezTo>
                  <a:cubicBezTo>
                    <a:pt x="246" y="128"/>
                    <a:pt x="244" y="114"/>
                    <a:pt x="247" y="112"/>
                  </a:cubicBezTo>
                  <a:cubicBezTo>
                    <a:pt x="250" y="110"/>
                    <a:pt x="258" y="114"/>
                    <a:pt x="258" y="109"/>
                  </a:cubicBezTo>
                  <a:cubicBezTo>
                    <a:pt x="260" y="108"/>
                    <a:pt x="261" y="107"/>
                    <a:pt x="263" y="109"/>
                  </a:cubicBezTo>
                  <a:cubicBezTo>
                    <a:pt x="265" y="110"/>
                    <a:pt x="265" y="108"/>
                    <a:pt x="265" y="106"/>
                  </a:cubicBezTo>
                  <a:cubicBezTo>
                    <a:pt x="266" y="105"/>
                    <a:pt x="267" y="106"/>
                    <a:pt x="268" y="105"/>
                  </a:cubicBezTo>
                  <a:cubicBezTo>
                    <a:pt x="268" y="105"/>
                    <a:pt x="268" y="104"/>
                    <a:pt x="267" y="104"/>
                  </a:cubicBezTo>
                  <a:cubicBezTo>
                    <a:pt x="267" y="104"/>
                    <a:pt x="265" y="102"/>
                    <a:pt x="265" y="102"/>
                  </a:cubicBezTo>
                  <a:cubicBezTo>
                    <a:pt x="264" y="99"/>
                    <a:pt x="265" y="94"/>
                    <a:pt x="267" y="91"/>
                  </a:cubicBezTo>
                  <a:cubicBezTo>
                    <a:pt x="269" y="87"/>
                    <a:pt x="274" y="89"/>
                    <a:pt x="278" y="90"/>
                  </a:cubicBezTo>
                  <a:cubicBezTo>
                    <a:pt x="280" y="90"/>
                    <a:pt x="282" y="91"/>
                    <a:pt x="284" y="91"/>
                  </a:cubicBezTo>
                  <a:cubicBezTo>
                    <a:pt x="284" y="91"/>
                    <a:pt x="285" y="90"/>
                    <a:pt x="286" y="91"/>
                  </a:cubicBezTo>
                  <a:cubicBezTo>
                    <a:pt x="288" y="92"/>
                    <a:pt x="287" y="91"/>
                    <a:pt x="289" y="91"/>
                  </a:cubicBezTo>
                  <a:cubicBezTo>
                    <a:pt x="293" y="91"/>
                    <a:pt x="296" y="92"/>
                    <a:pt x="300" y="92"/>
                  </a:cubicBezTo>
                  <a:cubicBezTo>
                    <a:pt x="301" y="92"/>
                    <a:pt x="307" y="93"/>
                    <a:pt x="307" y="92"/>
                  </a:cubicBezTo>
                  <a:cubicBezTo>
                    <a:pt x="309" y="92"/>
                    <a:pt x="307" y="87"/>
                    <a:pt x="307" y="86"/>
                  </a:cubicBezTo>
                  <a:cubicBezTo>
                    <a:pt x="306" y="82"/>
                    <a:pt x="304" y="77"/>
                    <a:pt x="306" y="73"/>
                  </a:cubicBezTo>
                  <a:cubicBezTo>
                    <a:pt x="309" y="69"/>
                    <a:pt x="305" y="58"/>
                    <a:pt x="304" y="54"/>
                  </a:cubicBezTo>
                  <a:cubicBezTo>
                    <a:pt x="304" y="52"/>
                    <a:pt x="304" y="50"/>
                    <a:pt x="304" y="48"/>
                  </a:cubicBezTo>
                  <a:cubicBezTo>
                    <a:pt x="304" y="48"/>
                    <a:pt x="304" y="48"/>
                    <a:pt x="304" y="48"/>
                  </a:cubicBezTo>
                  <a:cubicBezTo>
                    <a:pt x="302" y="48"/>
                    <a:pt x="296" y="48"/>
                    <a:pt x="294" y="49"/>
                  </a:cubicBezTo>
                  <a:cubicBezTo>
                    <a:pt x="292" y="50"/>
                    <a:pt x="291" y="53"/>
                    <a:pt x="288" y="52"/>
                  </a:cubicBezTo>
                  <a:cubicBezTo>
                    <a:pt x="286" y="51"/>
                    <a:pt x="284" y="50"/>
                    <a:pt x="282" y="50"/>
                  </a:cubicBezTo>
                  <a:cubicBezTo>
                    <a:pt x="278" y="49"/>
                    <a:pt x="262" y="42"/>
                    <a:pt x="261" y="38"/>
                  </a:cubicBezTo>
                  <a:cubicBezTo>
                    <a:pt x="260" y="33"/>
                    <a:pt x="252" y="33"/>
                    <a:pt x="247" y="31"/>
                  </a:cubicBezTo>
                  <a:cubicBezTo>
                    <a:pt x="246" y="29"/>
                    <a:pt x="237" y="28"/>
                    <a:pt x="236" y="32"/>
                  </a:cubicBezTo>
                  <a:cubicBezTo>
                    <a:pt x="236" y="33"/>
                    <a:pt x="235" y="33"/>
                    <a:pt x="234" y="33"/>
                  </a:cubicBezTo>
                  <a:cubicBezTo>
                    <a:pt x="233" y="33"/>
                    <a:pt x="229" y="31"/>
                    <a:pt x="227" y="32"/>
                  </a:cubicBezTo>
                  <a:cubicBezTo>
                    <a:pt x="225" y="37"/>
                    <a:pt x="225" y="37"/>
                    <a:pt x="225" y="37"/>
                  </a:cubicBezTo>
                  <a:cubicBezTo>
                    <a:pt x="225" y="38"/>
                    <a:pt x="225" y="38"/>
                    <a:pt x="225" y="38"/>
                  </a:cubicBezTo>
                  <a:cubicBezTo>
                    <a:pt x="224" y="38"/>
                    <a:pt x="223" y="37"/>
                    <a:pt x="222" y="36"/>
                  </a:cubicBezTo>
                  <a:cubicBezTo>
                    <a:pt x="221" y="36"/>
                    <a:pt x="215" y="36"/>
                    <a:pt x="218" y="34"/>
                  </a:cubicBezTo>
                  <a:cubicBezTo>
                    <a:pt x="220" y="32"/>
                    <a:pt x="212" y="34"/>
                    <a:pt x="211" y="33"/>
                  </a:cubicBezTo>
                  <a:cubicBezTo>
                    <a:pt x="211" y="32"/>
                    <a:pt x="209" y="30"/>
                    <a:pt x="207" y="32"/>
                  </a:cubicBezTo>
                  <a:cubicBezTo>
                    <a:pt x="204" y="34"/>
                    <a:pt x="203" y="36"/>
                    <a:pt x="199" y="34"/>
                  </a:cubicBezTo>
                  <a:cubicBezTo>
                    <a:pt x="195" y="32"/>
                    <a:pt x="195" y="31"/>
                    <a:pt x="192" y="27"/>
                  </a:cubicBezTo>
                  <a:cubicBezTo>
                    <a:pt x="191" y="26"/>
                    <a:pt x="188" y="26"/>
                    <a:pt x="186" y="25"/>
                  </a:cubicBezTo>
                  <a:cubicBezTo>
                    <a:pt x="182" y="24"/>
                    <a:pt x="185" y="24"/>
                    <a:pt x="182" y="21"/>
                  </a:cubicBezTo>
                  <a:cubicBezTo>
                    <a:pt x="176" y="16"/>
                    <a:pt x="176" y="16"/>
                    <a:pt x="176" y="16"/>
                  </a:cubicBezTo>
                  <a:cubicBezTo>
                    <a:pt x="175" y="16"/>
                    <a:pt x="173" y="16"/>
                    <a:pt x="173" y="16"/>
                  </a:cubicBezTo>
                  <a:cubicBezTo>
                    <a:pt x="172" y="16"/>
                    <a:pt x="172" y="13"/>
                    <a:pt x="173" y="13"/>
                  </a:cubicBezTo>
                  <a:cubicBezTo>
                    <a:pt x="177" y="9"/>
                    <a:pt x="174" y="9"/>
                    <a:pt x="171" y="8"/>
                  </a:cubicBezTo>
                  <a:cubicBezTo>
                    <a:pt x="169" y="8"/>
                    <a:pt x="166" y="7"/>
                    <a:pt x="164" y="6"/>
                  </a:cubicBezTo>
                  <a:cubicBezTo>
                    <a:pt x="163" y="5"/>
                    <a:pt x="163" y="3"/>
                    <a:pt x="162" y="3"/>
                  </a:cubicBezTo>
                  <a:cubicBezTo>
                    <a:pt x="158" y="1"/>
                    <a:pt x="154" y="2"/>
                    <a:pt x="150" y="1"/>
                  </a:cubicBezTo>
                  <a:cubicBezTo>
                    <a:pt x="145" y="0"/>
                    <a:pt x="138" y="7"/>
                    <a:pt x="132" y="10"/>
                  </a:cubicBezTo>
                  <a:cubicBezTo>
                    <a:pt x="130" y="11"/>
                    <a:pt x="122" y="13"/>
                    <a:pt x="120" y="13"/>
                  </a:cubicBezTo>
                  <a:cubicBezTo>
                    <a:pt x="120" y="13"/>
                    <a:pt x="120" y="13"/>
                    <a:pt x="120" y="13"/>
                  </a:cubicBezTo>
                  <a:cubicBezTo>
                    <a:pt x="116" y="16"/>
                    <a:pt x="116" y="16"/>
                    <a:pt x="116" y="16"/>
                  </a:cubicBezTo>
                  <a:cubicBezTo>
                    <a:pt x="112" y="18"/>
                    <a:pt x="107" y="16"/>
                    <a:pt x="102" y="19"/>
                  </a:cubicBezTo>
                  <a:cubicBezTo>
                    <a:pt x="100" y="22"/>
                    <a:pt x="99" y="16"/>
                    <a:pt x="98" y="15"/>
                  </a:cubicBezTo>
                  <a:cubicBezTo>
                    <a:pt x="97" y="12"/>
                    <a:pt x="94" y="15"/>
                    <a:pt x="92" y="15"/>
                  </a:cubicBezTo>
                  <a:cubicBezTo>
                    <a:pt x="91" y="15"/>
                    <a:pt x="90" y="15"/>
                    <a:pt x="88" y="15"/>
                  </a:cubicBezTo>
                  <a:cubicBezTo>
                    <a:pt x="87" y="15"/>
                    <a:pt x="86" y="16"/>
                    <a:pt x="84" y="16"/>
                  </a:cubicBezTo>
                  <a:cubicBezTo>
                    <a:pt x="82" y="16"/>
                    <a:pt x="82" y="16"/>
                    <a:pt x="80" y="16"/>
                  </a:cubicBezTo>
                  <a:cubicBezTo>
                    <a:pt x="78" y="18"/>
                    <a:pt x="78" y="15"/>
                    <a:pt x="77" y="14"/>
                  </a:cubicBezTo>
                  <a:cubicBezTo>
                    <a:pt x="76" y="12"/>
                    <a:pt x="73" y="14"/>
                    <a:pt x="71" y="14"/>
                  </a:cubicBezTo>
                  <a:cubicBezTo>
                    <a:pt x="68" y="13"/>
                    <a:pt x="67" y="17"/>
                    <a:pt x="65" y="16"/>
                  </a:cubicBezTo>
                  <a:cubicBezTo>
                    <a:pt x="63" y="15"/>
                    <a:pt x="61" y="13"/>
                    <a:pt x="56" y="13"/>
                  </a:cubicBezTo>
                  <a:cubicBezTo>
                    <a:pt x="49" y="13"/>
                    <a:pt x="52" y="18"/>
                    <a:pt x="48" y="22"/>
                  </a:cubicBezTo>
                  <a:cubicBezTo>
                    <a:pt x="47" y="23"/>
                    <a:pt x="46" y="23"/>
                    <a:pt x="45" y="25"/>
                  </a:cubicBezTo>
                  <a:cubicBezTo>
                    <a:pt x="44" y="27"/>
                    <a:pt x="41" y="27"/>
                    <a:pt x="39" y="27"/>
                  </a:cubicBezTo>
                  <a:cubicBezTo>
                    <a:pt x="35" y="27"/>
                    <a:pt x="36" y="29"/>
                    <a:pt x="32" y="27"/>
                  </a:cubicBezTo>
                  <a:cubicBezTo>
                    <a:pt x="28" y="26"/>
                    <a:pt x="25" y="31"/>
                    <a:pt x="22" y="29"/>
                  </a:cubicBezTo>
                  <a:cubicBezTo>
                    <a:pt x="19" y="27"/>
                    <a:pt x="23" y="20"/>
                    <a:pt x="23" y="18"/>
                  </a:cubicBezTo>
                  <a:cubicBezTo>
                    <a:pt x="21" y="17"/>
                    <a:pt x="18" y="18"/>
                    <a:pt x="17" y="19"/>
                  </a:cubicBezTo>
                  <a:cubicBezTo>
                    <a:pt x="14" y="20"/>
                    <a:pt x="15" y="17"/>
                    <a:pt x="12" y="18"/>
                  </a:cubicBezTo>
                  <a:cubicBezTo>
                    <a:pt x="10" y="19"/>
                    <a:pt x="10" y="19"/>
                    <a:pt x="8" y="19"/>
                  </a:cubicBezTo>
                  <a:cubicBezTo>
                    <a:pt x="7" y="19"/>
                    <a:pt x="6" y="20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3"/>
                    <a:pt x="7" y="25"/>
                    <a:pt x="7" y="27"/>
                  </a:cubicBezTo>
                  <a:cubicBezTo>
                    <a:pt x="7" y="28"/>
                    <a:pt x="6" y="31"/>
                    <a:pt x="5" y="33"/>
                  </a:cubicBezTo>
                  <a:cubicBezTo>
                    <a:pt x="5" y="34"/>
                    <a:pt x="4" y="34"/>
                    <a:pt x="3" y="35"/>
                  </a:cubicBezTo>
                  <a:cubicBezTo>
                    <a:pt x="3" y="37"/>
                    <a:pt x="3" y="39"/>
                    <a:pt x="3" y="40"/>
                  </a:cubicBezTo>
                  <a:cubicBezTo>
                    <a:pt x="5" y="42"/>
                    <a:pt x="5" y="44"/>
                    <a:pt x="5" y="47"/>
                  </a:cubicBezTo>
                  <a:cubicBezTo>
                    <a:pt x="5" y="50"/>
                    <a:pt x="7" y="52"/>
                    <a:pt x="4" y="54"/>
                  </a:cubicBezTo>
                  <a:cubicBezTo>
                    <a:pt x="0" y="55"/>
                    <a:pt x="5" y="56"/>
                    <a:pt x="5" y="58"/>
                  </a:cubicBezTo>
                  <a:cubicBezTo>
                    <a:pt x="6" y="59"/>
                    <a:pt x="4" y="60"/>
                    <a:pt x="5" y="61"/>
                  </a:cubicBezTo>
                  <a:cubicBezTo>
                    <a:pt x="7" y="63"/>
                    <a:pt x="8" y="63"/>
                    <a:pt x="9" y="65"/>
                  </a:cubicBezTo>
                  <a:cubicBezTo>
                    <a:pt x="10" y="67"/>
                    <a:pt x="8" y="66"/>
                    <a:pt x="8" y="67"/>
                  </a:cubicBezTo>
                  <a:cubicBezTo>
                    <a:pt x="7" y="70"/>
                    <a:pt x="15" y="70"/>
                    <a:pt x="16" y="71"/>
                  </a:cubicBezTo>
                  <a:cubicBezTo>
                    <a:pt x="18" y="73"/>
                    <a:pt x="18" y="73"/>
                    <a:pt x="20" y="73"/>
                  </a:cubicBezTo>
                  <a:cubicBezTo>
                    <a:pt x="22" y="73"/>
                    <a:pt x="22" y="75"/>
                    <a:pt x="23" y="77"/>
                  </a:cubicBezTo>
                  <a:cubicBezTo>
                    <a:pt x="25" y="79"/>
                    <a:pt x="26" y="79"/>
                    <a:pt x="26" y="83"/>
                  </a:cubicBezTo>
                  <a:cubicBezTo>
                    <a:pt x="26" y="84"/>
                    <a:pt x="27" y="87"/>
                    <a:pt x="29" y="87"/>
                  </a:cubicBezTo>
                  <a:cubicBezTo>
                    <a:pt x="30" y="87"/>
                    <a:pt x="30" y="86"/>
                    <a:pt x="31" y="86"/>
                  </a:cubicBezTo>
                  <a:cubicBezTo>
                    <a:pt x="32" y="86"/>
                    <a:pt x="32" y="89"/>
                    <a:pt x="32" y="90"/>
                  </a:cubicBezTo>
                  <a:cubicBezTo>
                    <a:pt x="32" y="92"/>
                    <a:pt x="30" y="92"/>
                    <a:pt x="30" y="94"/>
                  </a:cubicBezTo>
                  <a:cubicBezTo>
                    <a:pt x="31" y="94"/>
                    <a:pt x="32" y="95"/>
                    <a:pt x="32" y="96"/>
                  </a:cubicBezTo>
                  <a:close/>
                </a:path>
              </a:pathLst>
            </a:custGeom>
            <a:gradFill>
              <a:gsLst>
                <a:gs pos="0">
                  <a:srgbClr val="31548F">
                    <a:lumMod val="67000"/>
                  </a:srgbClr>
                </a:gs>
                <a:gs pos="48000">
                  <a:srgbClr val="34A3C1"/>
                </a:gs>
                <a:gs pos="100000">
                  <a:srgbClr val="6B71C7"/>
                </a:gs>
              </a:gsLst>
              <a:path path="circle">
                <a:fillToRect l="100000" t="100000"/>
              </a:path>
            </a:gra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35"/>
            <p:cNvSpPr>
              <a:spLocks/>
            </p:cNvSpPr>
            <p:nvPr/>
          </p:nvSpPr>
          <p:spPr bwMode="auto">
            <a:xfrm>
              <a:off x="8402640" y="3738567"/>
              <a:ext cx="1041400" cy="936626"/>
            </a:xfrm>
            <a:custGeom>
              <a:avLst/>
              <a:gdLst>
                <a:gd name="T0" fmla="*/ 155 w 277"/>
                <a:gd name="T1" fmla="*/ 3 h 249"/>
                <a:gd name="T2" fmla="*/ 176 w 277"/>
                <a:gd name="T3" fmla="*/ 7 h 249"/>
                <a:gd name="T4" fmla="*/ 189 w 277"/>
                <a:gd name="T5" fmla="*/ 8 h 249"/>
                <a:gd name="T6" fmla="*/ 193 w 277"/>
                <a:gd name="T7" fmla="*/ 13 h 249"/>
                <a:gd name="T8" fmla="*/ 189 w 277"/>
                <a:gd name="T9" fmla="*/ 20 h 249"/>
                <a:gd name="T10" fmla="*/ 194 w 277"/>
                <a:gd name="T11" fmla="*/ 32 h 249"/>
                <a:gd name="T12" fmla="*/ 199 w 277"/>
                <a:gd name="T13" fmla="*/ 52 h 249"/>
                <a:gd name="T14" fmla="*/ 208 w 277"/>
                <a:gd name="T15" fmla="*/ 67 h 249"/>
                <a:gd name="T16" fmla="*/ 197 w 277"/>
                <a:gd name="T17" fmla="*/ 79 h 249"/>
                <a:gd name="T18" fmla="*/ 212 w 277"/>
                <a:gd name="T19" fmla="*/ 107 h 249"/>
                <a:gd name="T20" fmla="*/ 204 w 277"/>
                <a:gd name="T21" fmla="*/ 120 h 249"/>
                <a:gd name="T22" fmla="*/ 211 w 277"/>
                <a:gd name="T23" fmla="*/ 138 h 249"/>
                <a:gd name="T24" fmla="*/ 219 w 277"/>
                <a:gd name="T25" fmla="*/ 154 h 249"/>
                <a:gd name="T26" fmla="*/ 235 w 277"/>
                <a:gd name="T27" fmla="*/ 165 h 249"/>
                <a:gd name="T28" fmla="*/ 255 w 277"/>
                <a:gd name="T29" fmla="*/ 174 h 249"/>
                <a:gd name="T30" fmla="*/ 272 w 277"/>
                <a:gd name="T31" fmla="*/ 170 h 249"/>
                <a:gd name="T32" fmla="*/ 271 w 277"/>
                <a:gd name="T33" fmla="*/ 176 h 249"/>
                <a:gd name="T34" fmla="*/ 274 w 277"/>
                <a:gd name="T35" fmla="*/ 186 h 249"/>
                <a:gd name="T36" fmla="*/ 275 w 277"/>
                <a:gd name="T37" fmla="*/ 191 h 249"/>
                <a:gd name="T38" fmla="*/ 264 w 277"/>
                <a:gd name="T39" fmla="*/ 219 h 249"/>
                <a:gd name="T40" fmla="*/ 262 w 277"/>
                <a:gd name="T41" fmla="*/ 241 h 249"/>
                <a:gd name="T42" fmla="*/ 236 w 277"/>
                <a:gd name="T43" fmla="*/ 240 h 249"/>
                <a:gd name="T44" fmla="*/ 210 w 277"/>
                <a:gd name="T45" fmla="*/ 216 h 249"/>
                <a:gd name="T46" fmla="*/ 196 w 277"/>
                <a:gd name="T47" fmla="*/ 219 h 249"/>
                <a:gd name="T48" fmla="*/ 185 w 277"/>
                <a:gd name="T49" fmla="*/ 231 h 249"/>
                <a:gd name="T50" fmla="*/ 174 w 277"/>
                <a:gd name="T51" fmla="*/ 233 h 249"/>
                <a:gd name="T52" fmla="*/ 167 w 277"/>
                <a:gd name="T53" fmla="*/ 222 h 249"/>
                <a:gd name="T54" fmla="*/ 158 w 277"/>
                <a:gd name="T55" fmla="*/ 211 h 249"/>
                <a:gd name="T56" fmla="*/ 149 w 277"/>
                <a:gd name="T57" fmla="*/ 212 h 249"/>
                <a:gd name="T58" fmla="*/ 143 w 277"/>
                <a:gd name="T59" fmla="*/ 199 h 249"/>
                <a:gd name="T60" fmla="*/ 129 w 277"/>
                <a:gd name="T61" fmla="*/ 204 h 249"/>
                <a:gd name="T62" fmla="*/ 106 w 277"/>
                <a:gd name="T63" fmla="*/ 205 h 249"/>
                <a:gd name="T64" fmla="*/ 105 w 277"/>
                <a:gd name="T65" fmla="*/ 219 h 249"/>
                <a:gd name="T66" fmla="*/ 96 w 277"/>
                <a:gd name="T67" fmla="*/ 226 h 249"/>
                <a:gd name="T68" fmla="*/ 81 w 277"/>
                <a:gd name="T69" fmla="*/ 218 h 249"/>
                <a:gd name="T70" fmla="*/ 76 w 277"/>
                <a:gd name="T71" fmla="*/ 216 h 249"/>
                <a:gd name="T72" fmla="*/ 71 w 277"/>
                <a:gd name="T73" fmla="*/ 208 h 249"/>
                <a:gd name="T74" fmla="*/ 62 w 277"/>
                <a:gd name="T75" fmla="*/ 198 h 249"/>
                <a:gd name="T76" fmla="*/ 44 w 277"/>
                <a:gd name="T77" fmla="*/ 199 h 249"/>
                <a:gd name="T78" fmla="*/ 34 w 277"/>
                <a:gd name="T79" fmla="*/ 203 h 249"/>
                <a:gd name="T80" fmla="*/ 26 w 277"/>
                <a:gd name="T81" fmla="*/ 201 h 249"/>
                <a:gd name="T82" fmla="*/ 20 w 277"/>
                <a:gd name="T83" fmla="*/ 186 h 249"/>
                <a:gd name="T84" fmla="*/ 40 w 277"/>
                <a:gd name="T85" fmla="*/ 166 h 249"/>
                <a:gd name="T86" fmla="*/ 30 w 277"/>
                <a:gd name="T87" fmla="*/ 159 h 249"/>
                <a:gd name="T88" fmla="*/ 28 w 277"/>
                <a:gd name="T89" fmla="*/ 123 h 249"/>
                <a:gd name="T90" fmla="*/ 44 w 277"/>
                <a:gd name="T91" fmla="*/ 130 h 249"/>
                <a:gd name="T92" fmla="*/ 41 w 277"/>
                <a:gd name="T93" fmla="*/ 106 h 249"/>
                <a:gd name="T94" fmla="*/ 41 w 277"/>
                <a:gd name="T95" fmla="*/ 97 h 249"/>
                <a:gd name="T96" fmla="*/ 4 w 277"/>
                <a:gd name="T97" fmla="*/ 80 h 249"/>
                <a:gd name="T98" fmla="*/ 4 w 277"/>
                <a:gd name="T99" fmla="*/ 64 h 249"/>
                <a:gd name="T100" fmla="*/ 4 w 277"/>
                <a:gd name="T101" fmla="*/ 39 h 249"/>
                <a:gd name="T102" fmla="*/ 1 w 277"/>
                <a:gd name="T103" fmla="*/ 21 h 249"/>
                <a:gd name="T104" fmla="*/ 8 w 277"/>
                <a:gd name="T105" fmla="*/ 16 h 249"/>
                <a:gd name="T106" fmla="*/ 21 w 277"/>
                <a:gd name="T107" fmla="*/ 18 h 249"/>
                <a:gd name="T108" fmla="*/ 35 w 277"/>
                <a:gd name="T109" fmla="*/ 12 h 249"/>
                <a:gd name="T110" fmla="*/ 52 w 277"/>
                <a:gd name="T111" fmla="*/ 16 h 249"/>
                <a:gd name="T112" fmla="*/ 70 w 277"/>
                <a:gd name="T113" fmla="*/ 16 h 249"/>
                <a:gd name="T114" fmla="*/ 93 w 277"/>
                <a:gd name="T115" fmla="*/ 20 h 249"/>
                <a:gd name="T116" fmla="*/ 110 w 277"/>
                <a:gd name="T117" fmla="*/ 16 h 249"/>
                <a:gd name="T118" fmla="*/ 132 w 277"/>
                <a:gd name="T119" fmla="*/ 12 h 249"/>
                <a:gd name="T120" fmla="*/ 141 w 277"/>
                <a:gd name="T121" fmla="*/ 1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7" h="249">
                  <a:moveTo>
                    <a:pt x="142" y="7"/>
                  </a:moveTo>
                  <a:cubicBezTo>
                    <a:pt x="143" y="7"/>
                    <a:pt x="147" y="8"/>
                    <a:pt x="147" y="7"/>
                  </a:cubicBezTo>
                  <a:cubicBezTo>
                    <a:pt x="150" y="5"/>
                    <a:pt x="152" y="5"/>
                    <a:pt x="155" y="3"/>
                  </a:cubicBezTo>
                  <a:cubicBezTo>
                    <a:pt x="156" y="2"/>
                    <a:pt x="158" y="0"/>
                    <a:pt x="160" y="0"/>
                  </a:cubicBezTo>
                  <a:cubicBezTo>
                    <a:pt x="163" y="0"/>
                    <a:pt x="166" y="0"/>
                    <a:pt x="167" y="3"/>
                  </a:cubicBezTo>
                  <a:cubicBezTo>
                    <a:pt x="167" y="5"/>
                    <a:pt x="174" y="7"/>
                    <a:pt x="176" y="7"/>
                  </a:cubicBezTo>
                  <a:cubicBezTo>
                    <a:pt x="177" y="8"/>
                    <a:pt x="178" y="8"/>
                    <a:pt x="179" y="8"/>
                  </a:cubicBezTo>
                  <a:cubicBezTo>
                    <a:pt x="181" y="8"/>
                    <a:pt x="182" y="7"/>
                    <a:pt x="184" y="6"/>
                  </a:cubicBezTo>
                  <a:cubicBezTo>
                    <a:pt x="186" y="6"/>
                    <a:pt x="187" y="8"/>
                    <a:pt x="189" y="8"/>
                  </a:cubicBezTo>
                  <a:cubicBezTo>
                    <a:pt x="191" y="8"/>
                    <a:pt x="193" y="8"/>
                    <a:pt x="194" y="8"/>
                  </a:cubicBezTo>
                  <a:cubicBezTo>
                    <a:pt x="194" y="8"/>
                    <a:pt x="194" y="8"/>
                    <a:pt x="194" y="8"/>
                  </a:cubicBezTo>
                  <a:cubicBezTo>
                    <a:pt x="195" y="11"/>
                    <a:pt x="195" y="12"/>
                    <a:pt x="193" y="13"/>
                  </a:cubicBezTo>
                  <a:cubicBezTo>
                    <a:pt x="192" y="13"/>
                    <a:pt x="188" y="13"/>
                    <a:pt x="187" y="14"/>
                  </a:cubicBezTo>
                  <a:cubicBezTo>
                    <a:pt x="188" y="15"/>
                    <a:pt x="189" y="16"/>
                    <a:pt x="189" y="18"/>
                  </a:cubicBezTo>
                  <a:cubicBezTo>
                    <a:pt x="189" y="19"/>
                    <a:pt x="189" y="20"/>
                    <a:pt x="189" y="20"/>
                  </a:cubicBezTo>
                  <a:cubicBezTo>
                    <a:pt x="190" y="22"/>
                    <a:pt x="192" y="22"/>
                    <a:pt x="193" y="25"/>
                  </a:cubicBezTo>
                  <a:cubicBezTo>
                    <a:pt x="193" y="26"/>
                    <a:pt x="193" y="27"/>
                    <a:pt x="193" y="28"/>
                  </a:cubicBezTo>
                  <a:cubicBezTo>
                    <a:pt x="193" y="29"/>
                    <a:pt x="194" y="31"/>
                    <a:pt x="194" y="32"/>
                  </a:cubicBezTo>
                  <a:cubicBezTo>
                    <a:pt x="195" y="34"/>
                    <a:pt x="195" y="37"/>
                    <a:pt x="197" y="38"/>
                  </a:cubicBezTo>
                  <a:cubicBezTo>
                    <a:pt x="199" y="42"/>
                    <a:pt x="199" y="44"/>
                    <a:pt x="199" y="48"/>
                  </a:cubicBezTo>
                  <a:cubicBezTo>
                    <a:pt x="199" y="50"/>
                    <a:pt x="198" y="50"/>
                    <a:pt x="199" y="52"/>
                  </a:cubicBezTo>
                  <a:cubicBezTo>
                    <a:pt x="200" y="55"/>
                    <a:pt x="201" y="56"/>
                    <a:pt x="201" y="59"/>
                  </a:cubicBezTo>
                  <a:cubicBezTo>
                    <a:pt x="200" y="64"/>
                    <a:pt x="205" y="63"/>
                    <a:pt x="205" y="67"/>
                  </a:cubicBezTo>
                  <a:cubicBezTo>
                    <a:pt x="204" y="69"/>
                    <a:pt x="208" y="67"/>
                    <a:pt x="208" y="67"/>
                  </a:cubicBezTo>
                  <a:cubicBezTo>
                    <a:pt x="209" y="67"/>
                    <a:pt x="211" y="69"/>
                    <a:pt x="211" y="70"/>
                  </a:cubicBezTo>
                  <a:cubicBezTo>
                    <a:pt x="213" y="74"/>
                    <a:pt x="214" y="76"/>
                    <a:pt x="209" y="77"/>
                  </a:cubicBezTo>
                  <a:cubicBezTo>
                    <a:pt x="205" y="77"/>
                    <a:pt x="200" y="78"/>
                    <a:pt x="197" y="79"/>
                  </a:cubicBezTo>
                  <a:cubicBezTo>
                    <a:pt x="197" y="82"/>
                    <a:pt x="203" y="86"/>
                    <a:pt x="203" y="89"/>
                  </a:cubicBezTo>
                  <a:cubicBezTo>
                    <a:pt x="203" y="92"/>
                    <a:pt x="205" y="94"/>
                    <a:pt x="207" y="96"/>
                  </a:cubicBezTo>
                  <a:cubicBezTo>
                    <a:pt x="209" y="100"/>
                    <a:pt x="210" y="103"/>
                    <a:pt x="212" y="107"/>
                  </a:cubicBezTo>
                  <a:cubicBezTo>
                    <a:pt x="213" y="109"/>
                    <a:pt x="204" y="108"/>
                    <a:pt x="204" y="112"/>
                  </a:cubicBezTo>
                  <a:cubicBezTo>
                    <a:pt x="205" y="114"/>
                    <a:pt x="203" y="113"/>
                    <a:pt x="203" y="114"/>
                  </a:cubicBezTo>
                  <a:cubicBezTo>
                    <a:pt x="204" y="116"/>
                    <a:pt x="204" y="118"/>
                    <a:pt x="204" y="120"/>
                  </a:cubicBezTo>
                  <a:cubicBezTo>
                    <a:pt x="204" y="122"/>
                    <a:pt x="207" y="121"/>
                    <a:pt x="208" y="121"/>
                  </a:cubicBezTo>
                  <a:cubicBezTo>
                    <a:pt x="208" y="121"/>
                    <a:pt x="208" y="121"/>
                    <a:pt x="208" y="121"/>
                  </a:cubicBezTo>
                  <a:cubicBezTo>
                    <a:pt x="208" y="125"/>
                    <a:pt x="208" y="136"/>
                    <a:pt x="211" y="138"/>
                  </a:cubicBezTo>
                  <a:cubicBezTo>
                    <a:pt x="212" y="139"/>
                    <a:pt x="217" y="141"/>
                    <a:pt x="217" y="143"/>
                  </a:cubicBezTo>
                  <a:cubicBezTo>
                    <a:pt x="216" y="152"/>
                    <a:pt x="216" y="152"/>
                    <a:pt x="216" y="152"/>
                  </a:cubicBezTo>
                  <a:cubicBezTo>
                    <a:pt x="216" y="155"/>
                    <a:pt x="216" y="154"/>
                    <a:pt x="219" y="154"/>
                  </a:cubicBezTo>
                  <a:cubicBezTo>
                    <a:pt x="226" y="154"/>
                    <a:pt x="226" y="154"/>
                    <a:pt x="226" y="154"/>
                  </a:cubicBezTo>
                  <a:cubicBezTo>
                    <a:pt x="226" y="154"/>
                    <a:pt x="226" y="154"/>
                    <a:pt x="226" y="154"/>
                  </a:cubicBezTo>
                  <a:cubicBezTo>
                    <a:pt x="226" y="159"/>
                    <a:pt x="229" y="168"/>
                    <a:pt x="235" y="165"/>
                  </a:cubicBezTo>
                  <a:cubicBezTo>
                    <a:pt x="238" y="164"/>
                    <a:pt x="236" y="163"/>
                    <a:pt x="240" y="164"/>
                  </a:cubicBezTo>
                  <a:cubicBezTo>
                    <a:pt x="244" y="165"/>
                    <a:pt x="243" y="167"/>
                    <a:pt x="247" y="169"/>
                  </a:cubicBezTo>
                  <a:cubicBezTo>
                    <a:pt x="249" y="170"/>
                    <a:pt x="253" y="174"/>
                    <a:pt x="255" y="174"/>
                  </a:cubicBezTo>
                  <a:cubicBezTo>
                    <a:pt x="257" y="172"/>
                    <a:pt x="263" y="179"/>
                    <a:pt x="263" y="173"/>
                  </a:cubicBezTo>
                  <a:cubicBezTo>
                    <a:pt x="263" y="171"/>
                    <a:pt x="266" y="173"/>
                    <a:pt x="267" y="172"/>
                  </a:cubicBezTo>
                  <a:cubicBezTo>
                    <a:pt x="268" y="172"/>
                    <a:pt x="269" y="170"/>
                    <a:pt x="272" y="170"/>
                  </a:cubicBezTo>
                  <a:cubicBezTo>
                    <a:pt x="272" y="170"/>
                    <a:pt x="272" y="170"/>
                    <a:pt x="272" y="170"/>
                  </a:cubicBezTo>
                  <a:cubicBezTo>
                    <a:pt x="272" y="171"/>
                    <a:pt x="272" y="172"/>
                    <a:pt x="272" y="173"/>
                  </a:cubicBezTo>
                  <a:cubicBezTo>
                    <a:pt x="271" y="174"/>
                    <a:pt x="271" y="174"/>
                    <a:pt x="271" y="176"/>
                  </a:cubicBezTo>
                  <a:cubicBezTo>
                    <a:pt x="272" y="177"/>
                    <a:pt x="272" y="178"/>
                    <a:pt x="272" y="179"/>
                  </a:cubicBezTo>
                  <a:cubicBezTo>
                    <a:pt x="272" y="180"/>
                    <a:pt x="271" y="181"/>
                    <a:pt x="271" y="182"/>
                  </a:cubicBezTo>
                  <a:cubicBezTo>
                    <a:pt x="272" y="184"/>
                    <a:pt x="273" y="185"/>
                    <a:pt x="274" y="186"/>
                  </a:cubicBezTo>
                  <a:cubicBezTo>
                    <a:pt x="277" y="188"/>
                    <a:pt x="277" y="188"/>
                    <a:pt x="277" y="188"/>
                  </a:cubicBezTo>
                  <a:cubicBezTo>
                    <a:pt x="277" y="188"/>
                    <a:pt x="277" y="188"/>
                    <a:pt x="277" y="188"/>
                  </a:cubicBezTo>
                  <a:cubicBezTo>
                    <a:pt x="275" y="191"/>
                    <a:pt x="275" y="191"/>
                    <a:pt x="275" y="191"/>
                  </a:cubicBezTo>
                  <a:cubicBezTo>
                    <a:pt x="272" y="194"/>
                    <a:pt x="271" y="194"/>
                    <a:pt x="271" y="198"/>
                  </a:cubicBezTo>
                  <a:cubicBezTo>
                    <a:pt x="271" y="201"/>
                    <a:pt x="268" y="202"/>
                    <a:pt x="266" y="204"/>
                  </a:cubicBezTo>
                  <a:cubicBezTo>
                    <a:pt x="262" y="206"/>
                    <a:pt x="264" y="216"/>
                    <a:pt x="264" y="219"/>
                  </a:cubicBezTo>
                  <a:cubicBezTo>
                    <a:pt x="264" y="221"/>
                    <a:pt x="265" y="223"/>
                    <a:pt x="265" y="224"/>
                  </a:cubicBezTo>
                  <a:cubicBezTo>
                    <a:pt x="269" y="228"/>
                    <a:pt x="270" y="230"/>
                    <a:pt x="268" y="235"/>
                  </a:cubicBezTo>
                  <a:cubicBezTo>
                    <a:pt x="266" y="240"/>
                    <a:pt x="269" y="242"/>
                    <a:pt x="262" y="241"/>
                  </a:cubicBezTo>
                  <a:cubicBezTo>
                    <a:pt x="260" y="241"/>
                    <a:pt x="256" y="242"/>
                    <a:pt x="253" y="243"/>
                  </a:cubicBezTo>
                  <a:cubicBezTo>
                    <a:pt x="251" y="244"/>
                    <a:pt x="246" y="249"/>
                    <a:pt x="244" y="248"/>
                  </a:cubicBezTo>
                  <a:cubicBezTo>
                    <a:pt x="242" y="248"/>
                    <a:pt x="236" y="242"/>
                    <a:pt x="236" y="240"/>
                  </a:cubicBezTo>
                  <a:cubicBezTo>
                    <a:pt x="235" y="237"/>
                    <a:pt x="237" y="236"/>
                    <a:pt x="234" y="233"/>
                  </a:cubicBezTo>
                  <a:cubicBezTo>
                    <a:pt x="232" y="229"/>
                    <a:pt x="225" y="223"/>
                    <a:pt x="221" y="221"/>
                  </a:cubicBezTo>
                  <a:cubicBezTo>
                    <a:pt x="218" y="220"/>
                    <a:pt x="211" y="221"/>
                    <a:pt x="210" y="216"/>
                  </a:cubicBezTo>
                  <a:cubicBezTo>
                    <a:pt x="208" y="216"/>
                    <a:pt x="206" y="219"/>
                    <a:pt x="204" y="218"/>
                  </a:cubicBezTo>
                  <a:cubicBezTo>
                    <a:pt x="202" y="217"/>
                    <a:pt x="202" y="216"/>
                    <a:pt x="201" y="213"/>
                  </a:cubicBezTo>
                  <a:cubicBezTo>
                    <a:pt x="198" y="213"/>
                    <a:pt x="198" y="217"/>
                    <a:pt x="196" y="219"/>
                  </a:cubicBezTo>
                  <a:cubicBezTo>
                    <a:pt x="196" y="222"/>
                    <a:pt x="197" y="224"/>
                    <a:pt x="194" y="226"/>
                  </a:cubicBezTo>
                  <a:cubicBezTo>
                    <a:pt x="192" y="229"/>
                    <a:pt x="192" y="229"/>
                    <a:pt x="189" y="229"/>
                  </a:cubicBezTo>
                  <a:cubicBezTo>
                    <a:pt x="188" y="229"/>
                    <a:pt x="186" y="231"/>
                    <a:pt x="185" y="231"/>
                  </a:cubicBezTo>
                  <a:cubicBezTo>
                    <a:pt x="184" y="233"/>
                    <a:pt x="182" y="232"/>
                    <a:pt x="180" y="234"/>
                  </a:cubicBezTo>
                  <a:cubicBezTo>
                    <a:pt x="179" y="236"/>
                    <a:pt x="180" y="238"/>
                    <a:pt x="176" y="236"/>
                  </a:cubicBezTo>
                  <a:cubicBezTo>
                    <a:pt x="176" y="234"/>
                    <a:pt x="176" y="233"/>
                    <a:pt x="174" y="233"/>
                  </a:cubicBezTo>
                  <a:cubicBezTo>
                    <a:pt x="170" y="233"/>
                    <a:pt x="168" y="232"/>
                    <a:pt x="169" y="229"/>
                  </a:cubicBezTo>
                  <a:cubicBezTo>
                    <a:pt x="169" y="227"/>
                    <a:pt x="168" y="227"/>
                    <a:pt x="168" y="226"/>
                  </a:cubicBezTo>
                  <a:cubicBezTo>
                    <a:pt x="167" y="225"/>
                    <a:pt x="167" y="223"/>
                    <a:pt x="167" y="222"/>
                  </a:cubicBezTo>
                  <a:cubicBezTo>
                    <a:pt x="167" y="218"/>
                    <a:pt x="168" y="218"/>
                    <a:pt x="164" y="217"/>
                  </a:cubicBezTo>
                  <a:cubicBezTo>
                    <a:pt x="163" y="216"/>
                    <a:pt x="163" y="214"/>
                    <a:pt x="163" y="213"/>
                  </a:cubicBezTo>
                  <a:cubicBezTo>
                    <a:pt x="163" y="210"/>
                    <a:pt x="160" y="212"/>
                    <a:pt x="158" y="211"/>
                  </a:cubicBezTo>
                  <a:cubicBezTo>
                    <a:pt x="158" y="210"/>
                    <a:pt x="158" y="209"/>
                    <a:pt x="157" y="209"/>
                  </a:cubicBezTo>
                  <a:cubicBezTo>
                    <a:pt x="155" y="208"/>
                    <a:pt x="154" y="209"/>
                    <a:pt x="153" y="210"/>
                  </a:cubicBezTo>
                  <a:cubicBezTo>
                    <a:pt x="152" y="211"/>
                    <a:pt x="150" y="211"/>
                    <a:pt x="149" y="212"/>
                  </a:cubicBezTo>
                  <a:cubicBezTo>
                    <a:pt x="148" y="213"/>
                    <a:pt x="148" y="213"/>
                    <a:pt x="148" y="214"/>
                  </a:cubicBezTo>
                  <a:cubicBezTo>
                    <a:pt x="147" y="214"/>
                    <a:pt x="145" y="214"/>
                    <a:pt x="145" y="213"/>
                  </a:cubicBezTo>
                  <a:cubicBezTo>
                    <a:pt x="141" y="211"/>
                    <a:pt x="142" y="202"/>
                    <a:pt x="143" y="199"/>
                  </a:cubicBezTo>
                  <a:cubicBezTo>
                    <a:pt x="145" y="195"/>
                    <a:pt x="140" y="189"/>
                    <a:pt x="137" y="193"/>
                  </a:cubicBezTo>
                  <a:cubicBezTo>
                    <a:pt x="136" y="195"/>
                    <a:pt x="135" y="202"/>
                    <a:pt x="134" y="202"/>
                  </a:cubicBezTo>
                  <a:cubicBezTo>
                    <a:pt x="132" y="203"/>
                    <a:pt x="130" y="202"/>
                    <a:pt x="129" y="204"/>
                  </a:cubicBezTo>
                  <a:cubicBezTo>
                    <a:pt x="125" y="207"/>
                    <a:pt x="121" y="198"/>
                    <a:pt x="117" y="200"/>
                  </a:cubicBezTo>
                  <a:cubicBezTo>
                    <a:pt x="110" y="205"/>
                    <a:pt x="110" y="205"/>
                    <a:pt x="110" y="205"/>
                  </a:cubicBezTo>
                  <a:cubicBezTo>
                    <a:pt x="109" y="205"/>
                    <a:pt x="108" y="205"/>
                    <a:pt x="106" y="205"/>
                  </a:cubicBezTo>
                  <a:cubicBezTo>
                    <a:pt x="106" y="205"/>
                    <a:pt x="106" y="205"/>
                    <a:pt x="106" y="205"/>
                  </a:cubicBezTo>
                  <a:cubicBezTo>
                    <a:pt x="106" y="209"/>
                    <a:pt x="110" y="211"/>
                    <a:pt x="107" y="216"/>
                  </a:cubicBezTo>
                  <a:cubicBezTo>
                    <a:pt x="107" y="217"/>
                    <a:pt x="107" y="218"/>
                    <a:pt x="105" y="219"/>
                  </a:cubicBezTo>
                  <a:cubicBezTo>
                    <a:pt x="105" y="220"/>
                    <a:pt x="105" y="220"/>
                    <a:pt x="105" y="221"/>
                  </a:cubicBezTo>
                  <a:cubicBezTo>
                    <a:pt x="105" y="223"/>
                    <a:pt x="100" y="222"/>
                    <a:pt x="99" y="224"/>
                  </a:cubicBezTo>
                  <a:cubicBezTo>
                    <a:pt x="98" y="225"/>
                    <a:pt x="98" y="226"/>
                    <a:pt x="96" y="226"/>
                  </a:cubicBezTo>
                  <a:cubicBezTo>
                    <a:pt x="94" y="225"/>
                    <a:pt x="93" y="223"/>
                    <a:pt x="93" y="222"/>
                  </a:cubicBezTo>
                  <a:cubicBezTo>
                    <a:pt x="91" y="220"/>
                    <a:pt x="87" y="222"/>
                    <a:pt x="85" y="220"/>
                  </a:cubicBezTo>
                  <a:cubicBezTo>
                    <a:pt x="83" y="219"/>
                    <a:pt x="83" y="218"/>
                    <a:pt x="81" y="218"/>
                  </a:cubicBezTo>
                  <a:cubicBezTo>
                    <a:pt x="81" y="218"/>
                    <a:pt x="81" y="218"/>
                    <a:pt x="81" y="218"/>
                  </a:cubicBezTo>
                  <a:cubicBezTo>
                    <a:pt x="78" y="218"/>
                    <a:pt x="78" y="218"/>
                    <a:pt x="78" y="218"/>
                  </a:cubicBezTo>
                  <a:cubicBezTo>
                    <a:pt x="77" y="218"/>
                    <a:pt x="76" y="218"/>
                    <a:pt x="76" y="216"/>
                  </a:cubicBezTo>
                  <a:cubicBezTo>
                    <a:pt x="77" y="214"/>
                    <a:pt x="76" y="213"/>
                    <a:pt x="75" y="212"/>
                  </a:cubicBezTo>
                  <a:cubicBezTo>
                    <a:pt x="75" y="211"/>
                    <a:pt x="75" y="210"/>
                    <a:pt x="75" y="209"/>
                  </a:cubicBezTo>
                  <a:cubicBezTo>
                    <a:pt x="74" y="207"/>
                    <a:pt x="73" y="207"/>
                    <a:pt x="71" y="208"/>
                  </a:cubicBezTo>
                  <a:cubicBezTo>
                    <a:pt x="69" y="209"/>
                    <a:pt x="68" y="208"/>
                    <a:pt x="66" y="206"/>
                  </a:cubicBezTo>
                  <a:cubicBezTo>
                    <a:pt x="64" y="205"/>
                    <a:pt x="64" y="204"/>
                    <a:pt x="63" y="202"/>
                  </a:cubicBezTo>
                  <a:cubicBezTo>
                    <a:pt x="63" y="201"/>
                    <a:pt x="63" y="199"/>
                    <a:pt x="62" y="198"/>
                  </a:cubicBezTo>
                  <a:cubicBezTo>
                    <a:pt x="61" y="197"/>
                    <a:pt x="56" y="198"/>
                    <a:pt x="55" y="199"/>
                  </a:cubicBezTo>
                  <a:cubicBezTo>
                    <a:pt x="53" y="200"/>
                    <a:pt x="51" y="203"/>
                    <a:pt x="49" y="203"/>
                  </a:cubicBezTo>
                  <a:cubicBezTo>
                    <a:pt x="47" y="203"/>
                    <a:pt x="46" y="201"/>
                    <a:pt x="44" y="199"/>
                  </a:cubicBezTo>
                  <a:cubicBezTo>
                    <a:pt x="43" y="199"/>
                    <a:pt x="42" y="199"/>
                    <a:pt x="41" y="198"/>
                  </a:cubicBezTo>
                  <a:cubicBezTo>
                    <a:pt x="36" y="195"/>
                    <a:pt x="41" y="206"/>
                    <a:pt x="37" y="206"/>
                  </a:cubicBezTo>
                  <a:cubicBezTo>
                    <a:pt x="35" y="206"/>
                    <a:pt x="35" y="202"/>
                    <a:pt x="34" y="203"/>
                  </a:cubicBezTo>
                  <a:cubicBezTo>
                    <a:pt x="33" y="203"/>
                    <a:pt x="32" y="204"/>
                    <a:pt x="31" y="204"/>
                  </a:cubicBezTo>
                  <a:cubicBezTo>
                    <a:pt x="30" y="204"/>
                    <a:pt x="30" y="202"/>
                    <a:pt x="29" y="202"/>
                  </a:cubicBezTo>
                  <a:cubicBezTo>
                    <a:pt x="29" y="201"/>
                    <a:pt x="27" y="202"/>
                    <a:pt x="26" y="201"/>
                  </a:cubicBezTo>
                  <a:cubicBezTo>
                    <a:pt x="25" y="201"/>
                    <a:pt x="25" y="199"/>
                    <a:pt x="24" y="199"/>
                  </a:cubicBezTo>
                  <a:cubicBezTo>
                    <a:pt x="23" y="198"/>
                    <a:pt x="20" y="198"/>
                    <a:pt x="20" y="197"/>
                  </a:cubicBezTo>
                  <a:cubicBezTo>
                    <a:pt x="19" y="195"/>
                    <a:pt x="20" y="188"/>
                    <a:pt x="20" y="186"/>
                  </a:cubicBezTo>
                  <a:cubicBezTo>
                    <a:pt x="20" y="183"/>
                    <a:pt x="18" y="172"/>
                    <a:pt x="22" y="172"/>
                  </a:cubicBezTo>
                  <a:cubicBezTo>
                    <a:pt x="40" y="171"/>
                    <a:pt x="40" y="171"/>
                    <a:pt x="40" y="171"/>
                  </a:cubicBezTo>
                  <a:cubicBezTo>
                    <a:pt x="41" y="171"/>
                    <a:pt x="40" y="166"/>
                    <a:pt x="40" y="166"/>
                  </a:cubicBezTo>
                  <a:cubicBezTo>
                    <a:pt x="38" y="165"/>
                    <a:pt x="37" y="166"/>
                    <a:pt x="35" y="164"/>
                  </a:cubicBezTo>
                  <a:cubicBezTo>
                    <a:pt x="34" y="163"/>
                    <a:pt x="35" y="161"/>
                    <a:pt x="32" y="163"/>
                  </a:cubicBezTo>
                  <a:cubicBezTo>
                    <a:pt x="29" y="166"/>
                    <a:pt x="30" y="161"/>
                    <a:pt x="30" y="159"/>
                  </a:cubicBezTo>
                  <a:cubicBezTo>
                    <a:pt x="30" y="154"/>
                    <a:pt x="27" y="148"/>
                    <a:pt x="28" y="142"/>
                  </a:cubicBezTo>
                  <a:cubicBezTo>
                    <a:pt x="29" y="139"/>
                    <a:pt x="28" y="135"/>
                    <a:pt x="27" y="132"/>
                  </a:cubicBezTo>
                  <a:cubicBezTo>
                    <a:pt x="26" y="129"/>
                    <a:pt x="27" y="126"/>
                    <a:pt x="28" y="123"/>
                  </a:cubicBezTo>
                  <a:cubicBezTo>
                    <a:pt x="30" y="117"/>
                    <a:pt x="33" y="125"/>
                    <a:pt x="36" y="125"/>
                  </a:cubicBezTo>
                  <a:cubicBezTo>
                    <a:pt x="40" y="126"/>
                    <a:pt x="40" y="125"/>
                    <a:pt x="42" y="129"/>
                  </a:cubicBezTo>
                  <a:cubicBezTo>
                    <a:pt x="43" y="132"/>
                    <a:pt x="43" y="131"/>
                    <a:pt x="44" y="130"/>
                  </a:cubicBezTo>
                  <a:cubicBezTo>
                    <a:pt x="47" y="125"/>
                    <a:pt x="47" y="118"/>
                    <a:pt x="40" y="116"/>
                  </a:cubicBezTo>
                  <a:cubicBezTo>
                    <a:pt x="37" y="114"/>
                    <a:pt x="36" y="114"/>
                    <a:pt x="37" y="111"/>
                  </a:cubicBezTo>
                  <a:cubicBezTo>
                    <a:pt x="37" y="107"/>
                    <a:pt x="40" y="108"/>
                    <a:pt x="41" y="106"/>
                  </a:cubicBezTo>
                  <a:cubicBezTo>
                    <a:pt x="42" y="104"/>
                    <a:pt x="41" y="105"/>
                    <a:pt x="43" y="103"/>
                  </a:cubicBezTo>
                  <a:cubicBezTo>
                    <a:pt x="43" y="102"/>
                    <a:pt x="44" y="100"/>
                    <a:pt x="44" y="99"/>
                  </a:cubicBezTo>
                  <a:cubicBezTo>
                    <a:pt x="43" y="99"/>
                    <a:pt x="42" y="99"/>
                    <a:pt x="41" y="97"/>
                  </a:cubicBezTo>
                  <a:cubicBezTo>
                    <a:pt x="38" y="90"/>
                    <a:pt x="20" y="103"/>
                    <a:pt x="16" y="95"/>
                  </a:cubicBezTo>
                  <a:cubicBezTo>
                    <a:pt x="14" y="92"/>
                    <a:pt x="13" y="92"/>
                    <a:pt x="10" y="90"/>
                  </a:cubicBezTo>
                  <a:cubicBezTo>
                    <a:pt x="8" y="90"/>
                    <a:pt x="4" y="82"/>
                    <a:pt x="4" y="80"/>
                  </a:cubicBezTo>
                  <a:cubicBezTo>
                    <a:pt x="4" y="77"/>
                    <a:pt x="5" y="75"/>
                    <a:pt x="5" y="73"/>
                  </a:cubicBezTo>
                  <a:cubicBezTo>
                    <a:pt x="5" y="72"/>
                    <a:pt x="0" y="71"/>
                    <a:pt x="1" y="69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6" y="61"/>
                    <a:pt x="5" y="57"/>
                    <a:pt x="4" y="54"/>
                  </a:cubicBezTo>
                  <a:cubicBezTo>
                    <a:pt x="4" y="51"/>
                    <a:pt x="5" y="48"/>
                    <a:pt x="4" y="45"/>
                  </a:cubicBezTo>
                  <a:cubicBezTo>
                    <a:pt x="4" y="43"/>
                    <a:pt x="4" y="41"/>
                    <a:pt x="4" y="39"/>
                  </a:cubicBezTo>
                  <a:cubicBezTo>
                    <a:pt x="4" y="34"/>
                    <a:pt x="5" y="30"/>
                    <a:pt x="2" y="25"/>
                  </a:cubicBezTo>
                  <a:cubicBezTo>
                    <a:pt x="2" y="24"/>
                    <a:pt x="2" y="22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6" y="18"/>
                    <a:pt x="6" y="16"/>
                    <a:pt x="8" y="16"/>
                  </a:cubicBezTo>
                  <a:cubicBezTo>
                    <a:pt x="9" y="16"/>
                    <a:pt x="9" y="17"/>
                    <a:pt x="9" y="18"/>
                  </a:cubicBezTo>
                  <a:cubicBezTo>
                    <a:pt x="10" y="20"/>
                    <a:pt x="15" y="19"/>
                    <a:pt x="17" y="20"/>
                  </a:cubicBezTo>
                  <a:cubicBezTo>
                    <a:pt x="19" y="20"/>
                    <a:pt x="20" y="20"/>
                    <a:pt x="21" y="18"/>
                  </a:cubicBezTo>
                  <a:cubicBezTo>
                    <a:pt x="22" y="17"/>
                    <a:pt x="23" y="16"/>
                    <a:pt x="24" y="14"/>
                  </a:cubicBezTo>
                  <a:cubicBezTo>
                    <a:pt x="25" y="13"/>
                    <a:pt x="27" y="15"/>
                    <a:pt x="28" y="15"/>
                  </a:cubicBezTo>
                  <a:cubicBezTo>
                    <a:pt x="30" y="15"/>
                    <a:pt x="33" y="13"/>
                    <a:pt x="35" y="12"/>
                  </a:cubicBezTo>
                  <a:cubicBezTo>
                    <a:pt x="37" y="11"/>
                    <a:pt x="41" y="4"/>
                    <a:pt x="42" y="5"/>
                  </a:cubicBezTo>
                  <a:cubicBezTo>
                    <a:pt x="44" y="7"/>
                    <a:pt x="49" y="6"/>
                    <a:pt x="50" y="9"/>
                  </a:cubicBezTo>
                  <a:cubicBezTo>
                    <a:pt x="51" y="11"/>
                    <a:pt x="51" y="14"/>
                    <a:pt x="52" y="16"/>
                  </a:cubicBezTo>
                  <a:cubicBezTo>
                    <a:pt x="52" y="18"/>
                    <a:pt x="55" y="18"/>
                    <a:pt x="57" y="19"/>
                  </a:cubicBezTo>
                  <a:cubicBezTo>
                    <a:pt x="61" y="20"/>
                    <a:pt x="60" y="12"/>
                    <a:pt x="63" y="13"/>
                  </a:cubicBezTo>
                  <a:cubicBezTo>
                    <a:pt x="67" y="16"/>
                    <a:pt x="65" y="17"/>
                    <a:pt x="70" y="16"/>
                  </a:cubicBezTo>
                  <a:cubicBezTo>
                    <a:pt x="74" y="15"/>
                    <a:pt x="73" y="16"/>
                    <a:pt x="76" y="17"/>
                  </a:cubicBezTo>
                  <a:cubicBezTo>
                    <a:pt x="79" y="18"/>
                    <a:pt x="79" y="20"/>
                    <a:pt x="83" y="21"/>
                  </a:cubicBezTo>
                  <a:cubicBezTo>
                    <a:pt x="84" y="21"/>
                    <a:pt x="91" y="20"/>
                    <a:pt x="93" y="20"/>
                  </a:cubicBezTo>
                  <a:cubicBezTo>
                    <a:pt x="99" y="21"/>
                    <a:pt x="95" y="24"/>
                    <a:pt x="100" y="19"/>
                  </a:cubicBezTo>
                  <a:cubicBezTo>
                    <a:pt x="103" y="15"/>
                    <a:pt x="97" y="14"/>
                    <a:pt x="104" y="13"/>
                  </a:cubicBezTo>
                  <a:cubicBezTo>
                    <a:pt x="107" y="13"/>
                    <a:pt x="110" y="12"/>
                    <a:pt x="110" y="16"/>
                  </a:cubicBezTo>
                  <a:cubicBezTo>
                    <a:pt x="110" y="19"/>
                    <a:pt x="118" y="14"/>
                    <a:pt x="121" y="14"/>
                  </a:cubicBezTo>
                  <a:cubicBezTo>
                    <a:pt x="126" y="15"/>
                    <a:pt x="124" y="19"/>
                    <a:pt x="130" y="14"/>
                  </a:cubicBezTo>
                  <a:cubicBezTo>
                    <a:pt x="130" y="14"/>
                    <a:pt x="132" y="11"/>
                    <a:pt x="132" y="12"/>
                  </a:cubicBezTo>
                  <a:cubicBezTo>
                    <a:pt x="134" y="13"/>
                    <a:pt x="141" y="19"/>
                    <a:pt x="142" y="18"/>
                  </a:cubicBezTo>
                  <a:cubicBezTo>
                    <a:pt x="143" y="18"/>
                    <a:pt x="148" y="15"/>
                    <a:pt x="146" y="14"/>
                  </a:cubicBezTo>
                  <a:cubicBezTo>
                    <a:pt x="144" y="14"/>
                    <a:pt x="141" y="13"/>
                    <a:pt x="141" y="10"/>
                  </a:cubicBezTo>
                  <a:cubicBezTo>
                    <a:pt x="142" y="7"/>
                    <a:pt x="142" y="7"/>
                    <a:pt x="142" y="7"/>
                  </a:cubicBezTo>
                  <a:close/>
                </a:path>
              </a:pathLst>
            </a:custGeom>
            <a:gradFill>
              <a:gsLst>
                <a:gs pos="0">
                  <a:srgbClr val="31548F">
                    <a:lumMod val="67000"/>
                  </a:srgbClr>
                </a:gs>
                <a:gs pos="48000">
                  <a:srgbClr val="34A3C1"/>
                </a:gs>
                <a:gs pos="100000">
                  <a:srgbClr val="6B71C7"/>
                </a:gs>
              </a:gsLst>
              <a:path path="circle">
                <a:fillToRect l="100000" t="100000"/>
              </a:path>
            </a:gra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9"/>
            <p:cNvSpPr>
              <a:spLocks/>
            </p:cNvSpPr>
            <p:nvPr/>
          </p:nvSpPr>
          <p:spPr bwMode="auto">
            <a:xfrm>
              <a:off x="6434140" y="2470153"/>
              <a:ext cx="781050" cy="911226"/>
            </a:xfrm>
            <a:custGeom>
              <a:avLst/>
              <a:gdLst>
                <a:gd name="T0" fmla="*/ 6 w 208"/>
                <a:gd name="T1" fmla="*/ 145 h 242"/>
                <a:gd name="T2" fmla="*/ 11 w 208"/>
                <a:gd name="T3" fmla="*/ 136 h 242"/>
                <a:gd name="T4" fmla="*/ 12 w 208"/>
                <a:gd name="T5" fmla="*/ 121 h 242"/>
                <a:gd name="T6" fmla="*/ 16 w 208"/>
                <a:gd name="T7" fmla="*/ 117 h 242"/>
                <a:gd name="T8" fmla="*/ 26 w 208"/>
                <a:gd name="T9" fmla="*/ 114 h 242"/>
                <a:gd name="T10" fmla="*/ 32 w 208"/>
                <a:gd name="T11" fmla="*/ 106 h 242"/>
                <a:gd name="T12" fmla="*/ 45 w 208"/>
                <a:gd name="T13" fmla="*/ 93 h 242"/>
                <a:gd name="T14" fmla="*/ 47 w 208"/>
                <a:gd name="T15" fmla="*/ 86 h 242"/>
                <a:gd name="T16" fmla="*/ 49 w 208"/>
                <a:gd name="T17" fmla="*/ 75 h 242"/>
                <a:gd name="T18" fmla="*/ 55 w 208"/>
                <a:gd name="T19" fmla="*/ 62 h 242"/>
                <a:gd name="T20" fmla="*/ 69 w 208"/>
                <a:gd name="T21" fmla="*/ 55 h 242"/>
                <a:gd name="T22" fmla="*/ 69 w 208"/>
                <a:gd name="T23" fmla="*/ 41 h 242"/>
                <a:gd name="T24" fmla="*/ 58 w 208"/>
                <a:gd name="T25" fmla="*/ 37 h 242"/>
                <a:gd name="T26" fmla="*/ 51 w 208"/>
                <a:gd name="T27" fmla="*/ 32 h 242"/>
                <a:gd name="T28" fmla="*/ 62 w 208"/>
                <a:gd name="T29" fmla="*/ 30 h 242"/>
                <a:gd name="T30" fmla="*/ 72 w 208"/>
                <a:gd name="T31" fmla="*/ 26 h 242"/>
                <a:gd name="T32" fmla="*/ 70 w 208"/>
                <a:gd name="T33" fmla="*/ 20 h 242"/>
                <a:gd name="T34" fmla="*/ 80 w 208"/>
                <a:gd name="T35" fmla="*/ 20 h 242"/>
                <a:gd name="T36" fmla="*/ 119 w 208"/>
                <a:gd name="T37" fmla="*/ 5 h 242"/>
                <a:gd name="T38" fmla="*/ 164 w 208"/>
                <a:gd name="T39" fmla="*/ 5 h 242"/>
                <a:gd name="T40" fmla="*/ 182 w 208"/>
                <a:gd name="T41" fmla="*/ 12 h 242"/>
                <a:gd name="T42" fmla="*/ 206 w 208"/>
                <a:gd name="T43" fmla="*/ 22 h 242"/>
                <a:gd name="T44" fmla="*/ 206 w 208"/>
                <a:gd name="T45" fmla="*/ 30 h 242"/>
                <a:gd name="T46" fmla="*/ 207 w 208"/>
                <a:gd name="T47" fmla="*/ 48 h 242"/>
                <a:gd name="T48" fmla="*/ 202 w 208"/>
                <a:gd name="T49" fmla="*/ 54 h 242"/>
                <a:gd name="T50" fmla="*/ 196 w 208"/>
                <a:gd name="T51" fmla="*/ 67 h 242"/>
                <a:gd name="T52" fmla="*/ 194 w 208"/>
                <a:gd name="T53" fmla="*/ 77 h 242"/>
                <a:gd name="T54" fmla="*/ 187 w 208"/>
                <a:gd name="T55" fmla="*/ 89 h 242"/>
                <a:gd name="T56" fmla="*/ 194 w 208"/>
                <a:gd name="T57" fmla="*/ 98 h 242"/>
                <a:gd name="T58" fmla="*/ 208 w 208"/>
                <a:gd name="T59" fmla="*/ 106 h 242"/>
                <a:gd name="T60" fmla="*/ 206 w 208"/>
                <a:gd name="T61" fmla="*/ 111 h 242"/>
                <a:gd name="T62" fmla="*/ 194 w 208"/>
                <a:gd name="T63" fmla="*/ 110 h 242"/>
                <a:gd name="T64" fmla="*/ 187 w 208"/>
                <a:gd name="T65" fmla="*/ 118 h 242"/>
                <a:gd name="T66" fmla="*/ 172 w 208"/>
                <a:gd name="T67" fmla="*/ 116 h 242"/>
                <a:gd name="T68" fmla="*/ 157 w 208"/>
                <a:gd name="T69" fmla="*/ 127 h 242"/>
                <a:gd name="T70" fmla="*/ 152 w 208"/>
                <a:gd name="T71" fmla="*/ 133 h 242"/>
                <a:gd name="T72" fmla="*/ 156 w 208"/>
                <a:gd name="T73" fmla="*/ 145 h 242"/>
                <a:gd name="T74" fmla="*/ 152 w 208"/>
                <a:gd name="T75" fmla="*/ 154 h 242"/>
                <a:gd name="T76" fmla="*/ 147 w 208"/>
                <a:gd name="T77" fmla="*/ 165 h 242"/>
                <a:gd name="T78" fmla="*/ 140 w 208"/>
                <a:gd name="T79" fmla="*/ 178 h 242"/>
                <a:gd name="T80" fmla="*/ 134 w 208"/>
                <a:gd name="T81" fmla="*/ 188 h 242"/>
                <a:gd name="T82" fmla="*/ 155 w 208"/>
                <a:gd name="T83" fmla="*/ 195 h 242"/>
                <a:gd name="T84" fmla="*/ 166 w 208"/>
                <a:gd name="T85" fmla="*/ 207 h 242"/>
                <a:gd name="T86" fmla="*/ 154 w 208"/>
                <a:gd name="T87" fmla="*/ 212 h 242"/>
                <a:gd name="T88" fmla="*/ 150 w 208"/>
                <a:gd name="T89" fmla="*/ 221 h 242"/>
                <a:gd name="T90" fmla="*/ 155 w 208"/>
                <a:gd name="T91" fmla="*/ 225 h 242"/>
                <a:gd name="T92" fmla="*/ 149 w 208"/>
                <a:gd name="T93" fmla="*/ 225 h 242"/>
                <a:gd name="T94" fmla="*/ 138 w 208"/>
                <a:gd name="T95" fmla="*/ 226 h 242"/>
                <a:gd name="T96" fmla="*/ 132 w 208"/>
                <a:gd name="T97" fmla="*/ 234 h 242"/>
                <a:gd name="T98" fmla="*/ 115 w 208"/>
                <a:gd name="T99" fmla="*/ 241 h 242"/>
                <a:gd name="T100" fmla="*/ 98 w 208"/>
                <a:gd name="T101" fmla="*/ 241 h 242"/>
                <a:gd name="T102" fmla="*/ 80 w 208"/>
                <a:gd name="T103" fmla="*/ 230 h 242"/>
                <a:gd name="T104" fmla="*/ 71 w 208"/>
                <a:gd name="T105" fmla="*/ 222 h 242"/>
                <a:gd name="T106" fmla="*/ 64 w 208"/>
                <a:gd name="T107" fmla="*/ 212 h 242"/>
                <a:gd name="T108" fmla="*/ 61 w 208"/>
                <a:gd name="T109" fmla="*/ 214 h 242"/>
                <a:gd name="T110" fmla="*/ 38 w 208"/>
                <a:gd name="T111" fmla="*/ 205 h 242"/>
                <a:gd name="T112" fmla="*/ 29 w 208"/>
                <a:gd name="T113" fmla="*/ 194 h 242"/>
                <a:gd name="T114" fmla="*/ 23 w 208"/>
                <a:gd name="T115" fmla="*/ 182 h 242"/>
                <a:gd name="T116" fmla="*/ 6 w 208"/>
                <a:gd name="T117" fmla="*/ 158 h 242"/>
                <a:gd name="T118" fmla="*/ 0 w 208"/>
                <a:gd name="T119" fmla="*/ 153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8" h="242">
                  <a:moveTo>
                    <a:pt x="0" y="153"/>
                  </a:moveTo>
                  <a:cubicBezTo>
                    <a:pt x="3" y="149"/>
                    <a:pt x="4" y="149"/>
                    <a:pt x="6" y="145"/>
                  </a:cubicBezTo>
                  <a:cubicBezTo>
                    <a:pt x="6" y="143"/>
                    <a:pt x="9" y="142"/>
                    <a:pt x="9" y="140"/>
                  </a:cubicBezTo>
                  <a:cubicBezTo>
                    <a:pt x="9" y="138"/>
                    <a:pt x="9" y="137"/>
                    <a:pt x="11" y="136"/>
                  </a:cubicBezTo>
                  <a:cubicBezTo>
                    <a:pt x="11" y="135"/>
                    <a:pt x="12" y="134"/>
                    <a:pt x="13" y="133"/>
                  </a:cubicBezTo>
                  <a:cubicBezTo>
                    <a:pt x="17" y="129"/>
                    <a:pt x="17" y="125"/>
                    <a:pt x="12" y="121"/>
                  </a:cubicBezTo>
                  <a:cubicBezTo>
                    <a:pt x="12" y="119"/>
                    <a:pt x="12" y="117"/>
                    <a:pt x="13" y="116"/>
                  </a:cubicBezTo>
                  <a:cubicBezTo>
                    <a:pt x="14" y="116"/>
                    <a:pt x="15" y="116"/>
                    <a:pt x="16" y="117"/>
                  </a:cubicBezTo>
                  <a:cubicBezTo>
                    <a:pt x="19" y="119"/>
                    <a:pt x="19" y="118"/>
                    <a:pt x="19" y="114"/>
                  </a:cubicBezTo>
                  <a:cubicBezTo>
                    <a:pt x="20" y="107"/>
                    <a:pt x="25" y="115"/>
                    <a:pt x="26" y="114"/>
                  </a:cubicBezTo>
                  <a:cubicBezTo>
                    <a:pt x="28" y="112"/>
                    <a:pt x="28" y="111"/>
                    <a:pt x="29" y="109"/>
                  </a:cubicBezTo>
                  <a:cubicBezTo>
                    <a:pt x="30" y="109"/>
                    <a:pt x="32" y="107"/>
                    <a:pt x="32" y="106"/>
                  </a:cubicBezTo>
                  <a:cubicBezTo>
                    <a:pt x="30" y="96"/>
                    <a:pt x="41" y="102"/>
                    <a:pt x="41" y="95"/>
                  </a:cubicBezTo>
                  <a:cubicBezTo>
                    <a:pt x="41" y="90"/>
                    <a:pt x="43" y="95"/>
                    <a:pt x="45" y="93"/>
                  </a:cubicBezTo>
                  <a:cubicBezTo>
                    <a:pt x="46" y="92"/>
                    <a:pt x="45" y="91"/>
                    <a:pt x="46" y="90"/>
                  </a:cubicBezTo>
                  <a:cubicBezTo>
                    <a:pt x="48" y="89"/>
                    <a:pt x="47" y="88"/>
                    <a:pt x="47" y="86"/>
                  </a:cubicBezTo>
                  <a:cubicBezTo>
                    <a:pt x="48" y="84"/>
                    <a:pt x="47" y="81"/>
                    <a:pt x="47" y="78"/>
                  </a:cubicBezTo>
                  <a:cubicBezTo>
                    <a:pt x="48" y="78"/>
                    <a:pt x="50" y="75"/>
                    <a:pt x="49" y="75"/>
                  </a:cubicBezTo>
                  <a:cubicBezTo>
                    <a:pt x="47" y="73"/>
                    <a:pt x="48" y="68"/>
                    <a:pt x="49" y="66"/>
                  </a:cubicBezTo>
                  <a:cubicBezTo>
                    <a:pt x="50" y="62"/>
                    <a:pt x="53" y="63"/>
                    <a:pt x="55" y="62"/>
                  </a:cubicBezTo>
                  <a:cubicBezTo>
                    <a:pt x="57" y="62"/>
                    <a:pt x="63" y="52"/>
                    <a:pt x="64" y="55"/>
                  </a:cubicBezTo>
                  <a:cubicBezTo>
                    <a:pt x="65" y="57"/>
                    <a:pt x="67" y="55"/>
                    <a:pt x="69" y="55"/>
                  </a:cubicBezTo>
                  <a:cubicBezTo>
                    <a:pt x="73" y="54"/>
                    <a:pt x="71" y="53"/>
                    <a:pt x="72" y="51"/>
                  </a:cubicBezTo>
                  <a:cubicBezTo>
                    <a:pt x="72" y="49"/>
                    <a:pt x="71" y="43"/>
                    <a:pt x="69" y="41"/>
                  </a:cubicBezTo>
                  <a:cubicBezTo>
                    <a:pt x="68" y="39"/>
                    <a:pt x="66" y="40"/>
                    <a:pt x="64" y="39"/>
                  </a:cubicBezTo>
                  <a:cubicBezTo>
                    <a:pt x="62" y="39"/>
                    <a:pt x="58" y="39"/>
                    <a:pt x="58" y="37"/>
                  </a:cubicBezTo>
                  <a:cubicBezTo>
                    <a:pt x="58" y="34"/>
                    <a:pt x="57" y="36"/>
                    <a:pt x="54" y="35"/>
                  </a:cubicBezTo>
                  <a:cubicBezTo>
                    <a:pt x="53" y="34"/>
                    <a:pt x="52" y="34"/>
                    <a:pt x="51" y="32"/>
                  </a:cubicBezTo>
                  <a:cubicBezTo>
                    <a:pt x="50" y="30"/>
                    <a:pt x="56" y="26"/>
                    <a:pt x="58" y="26"/>
                  </a:cubicBezTo>
                  <a:cubicBezTo>
                    <a:pt x="59" y="26"/>
                    <a:pt x="59" y="30"/>
                    <a:pt x="62" y="30"/>
                  </a:cubicBezTo>
                  <a:cubicBezTo>
                    <a:pt x="63" y="29"/>
                    <a:pt x="64" y="27"/>
                    <a:pt x="65" y="27"/>
                  </a:cubicBezTo>
                  <a:cubicBezTo>
                    <a:pt x="67" y="27"/>
                    <a:pt x="73" y="30"/>
                    <a:pt x="72" y="26"/>
                  </a:cubicBezTo>
                  <a:cubicBezTo>
                    <a:pt x="71" y="25"/>
                    <a:pt x="70" y="25"/>
                    <a:pt x="69" y="25"/>
                  </a:cubicBezTo>
                  <a:cubicBezTo>
                    <a:pt x="68" y="24"/>
                    <a:pt x="70" y="21"/>
                    <a:pt x="70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4" y="20"/>
                    <a:pt x="77" y="20"/>
                    <a:pt x="80" y="20"/>
                  </a:cubicBezTo>
                  <a:cubicBezTo>
                    <a:pt x="86" y="19"/>
                    <a:pt x="91" y="20"/>
                    <a:pt x="96" y="17"/>
                  </a:cubicBezTo>
                  <a:cubicBezTo>
                    <a:pt x="103" y="13"/>
                    <a:pt x="111" y="9"/>
                    <a:pt x="119" y="5"/>
                  </a:cubicBezTo>
                  <a:cubicBezTo>
                    <a:pt x="127" y="0"/>
                    <a:pt x="142" y="4"/>
                    <a:pt x="152" y="4"/>
                  </a:cubicBezTo>
                  <a:cubicBezTo>
                    <a:pt x="156" y="4"/>
                    <a:pt x="160" y="3"/>
                    <a:pt x="164" y="5"/>
                  </a:cubicBezTo>
                  <a:cubicBezTo>
                    <a:pt x="166" y="6"/>
                    <a:pt x="169" y="7"/>
                    <a:pt x="172" y="7"/>
                  </a:cubicBezTo>
                  <a:cubicBezTo>
                    <a:pt x="176" y="7"/>
                    <a:pt x="179" y="9"/>
                    <a:pt x="182" y="12"/>
                  </a:cubicBezTo>
                  <a:cubicBezTo>
                    <a:pt x="186" y="15"/>
                    <a:pt x="189" y="17"/>
                    <a:pt x="193" y="19"/>
                  </a:cubicBezTo>
                  <a:cubicBezTo>
                    <a:pt x="199" y="21"/>
                    <a:pt x="202" y="22"/>
                    <a:pt x="206" y="22"/>
                  </a:cubicBezTo>
                  <a:cubicBezTo>
                    <a:pt x="206" y="22"/>
                    <a:pt x="206" y="22"/>
                    <a:pt x="206" y="22"/>
                  </a:cubicBezTo>
                  <a:cubicBezTo>
                    <a:pt x="206" y="30"/>
                    <a:pt x="206" y="30"/>
                    <a:pt x="206" y="30"/>
                  </a:cubicBezTo>
                  <a:cubicBezTo>
                    <a:pt x="205" y="34"/>
                    <a:pt x="207" y="39"/>
                    <a:pt x="207" y="43"/>
                  </a:cubicBezTo>
                  <a:cubicBezTo>
                    <a:pt x="207" y="48"/>
                    <a:pt x="207" y="48"/>
                    <a:pt x="207" y="48"/>
                  </a:cubicBezTo>
                  <a:cubicBezTo>
                    <a:pt x="207" y="51"/>
                    <a:pt x="206" y="49"/>
                    <a:pt x="204" y="49"/>
                  </a:cubicBezTo>
                  <a:cubicBezTo>
                    <a:pt x="204" y="51"/>
                    <a:pt x="202" y="52"/>
                    <a:pt x="202" y="54"/>
                  </a:cubicBezTo>
                  <a:cubicBezTo>
                    <a:pt x="201" y="57"/>
                    <a:pt x="201" y="62"/>
                    <a:pt x="197" y="62"/>
                  </a:cubicBezTo>
                  <a:cubicBezTo>
                    <a:pt x="196" y="62"/>
                    <a:pt x="195" y="65"/>
                    <a:pt x="196" y="67"/>
                  </a:cubicBezTo>
                  <a:cubicBezTo>
                    <a:pt x="197" y="68"/>
                    <a:pt x="195" y="70"/>
                    <a:pt x="194" y="72"/>
                  </a:cubicBezTo>
                  <a:cubicBezTo>
                    <a:pt x="195" y="74"/>
                    <a:pt x="197" y="75"/>
                    <a:pt x="194" y="77"/>
                  </a:cubicBezTo>
                  <a:cubicBezTo>
                    <a:pt x="193" y="79"/>
                    <a:pt x="191" y="80"/>
                    <a:pt x="190" y="81"/>
                  </a:cubicBezTo>
                  <a:cubicBezTo>
                    <a:pt x="187" y="82"/>
                    <a:pt x="188" y="86"/>
                    <a:pt x="187" y="89"/>
                  </a:cubicBezTo>
                  <a:cubicBezTo>
                    <a:pt x="186" y="93"/>
                    <a:pt x="186" y="93"/>
                    <a:pt x="190" y="94"/>
                  </a:cubicBezTo>
                  <a:cubicBezTo>
                    <a:pt x="191" y="94"/>
                    <a:pt x="193" y="97"/>
                    <a:pt x="194" y="98"/>
                  </a:cubicBezTo>
                  <a:cubicBezTo>
                    <a:pt x="196" y="100"/>
                    <a:pt x="199" y="100"/>
                    <a:pt x="202" y="102"/>
                  </a:cubicBezTo>
                  <a:cubicBezTo>
                    <a:pt x="203" y="103"/>
                    <a:pt x="206" y="105"/>
                    <a:pt x="208" y="106"/>
                  </a:cubicBezTo>
                  <a:cubicBezTo>
                    <a:pt x="208" y="106"/>
                    <a:pt x="208" y="106"/>
                    <a:pt x="208" y="106"/>
                  </a:cubicBezTo>
                  <a:cubicBezTo>
                    <a:pt x="208" y="107"/>
                    <a:pt x="206" y="111"/>
                    <a:pt x="206" y="111"/>
                  </a:cubicBezTo>
                  <a:cubicBezTo>
                    <a:pt x="204" y="112"/>
                    <a:pt x="204" y="110"/>
                    <a:pt x="203" y="109"/>
                  </a:cubicBezTo>
                  <a:cubicBezTo>
                    <a:pt x="202" y="109"/>
                    <a:pt x="195" y="110"/>
                    <a:pt x="194" y="110"/>
                  </a:cubicBezTo>
                  <a:cubicBezTo>
                    <a:pt x="193" y="111"/>
                    <a:pt x="191" y="116"/>
                    <a:pt x="191" y="118"/>
                  </a:cubicBezTo>
                  <a:cubicBezTo>
                    <a:pt x="190" y="120"/>
                    <a:pt x="188" y="120"/>
                    <a:pt x="187" y="118"/>
                  </a:cubicBezTo>
                  <a:cubicBezTo>
                    <a:pt x="185" y="114"/>
                    <a:pt x="181" y="121"/>
                    <a:pt x="178" y="121"/>
                  </a:cubicBezTo>
                  <a:cubicBezTo>
                    <a:pt x="177" y="121"/>
                    <a:pt x="172" y="117"/>
                    <a:pt x="172" y="116"/>
                  </a:cubicBezTo>
                  <a:cubicBezTo>
                    <a:pt x="170" y="110"/>
                    <a:pt x="167" y="116"/>
                    <a:pt x="164" y="116"/>
                  </a:cubicBezTo>
                  <a:cubicBezTo>
                    <a:pt x="163" y="115"/>
                    <a:pt x="158" y="125"/>
                    <a:pt x="157" y="127"/>
                  </a:cubicBezTo>
                  <a:cubicBezTo>
                    <a:pt x="156" y="128"/>
                    <a:pt x="155" y="128"/>
                    <a:pt x="155" y="130"/>
                  </a:cubicBezTo>
                  <a:cubicBezTo>
                    <a:pt x="153" y="132"/>
                    <a:pt x="151" y="130"/>
                    <a:pt x="152" y="133"/>
                  </a:cubicBezTo>
                  <a:cubicBezTo>
                    <a:pt x="153" y="135"/>
                    <a:pt x="152" y="137"/>
                    <a:pt x="153" y="139"/>
                  </a:cubicBezTo>
                  <a:cubicBezTo>
                    <a:pt x="154" y="141"/>
                    <a:pt x="156" y="142"/>
                    <a:pt x="156" y="145"/>
                  </a:cubicBezTo>
                  <a:cubicBezTo>
                    <a:pt x="157" y="151"/>
                    <a:pt x="157" y="151"/>
                    <a:pt x="157" y="151"/>
                  </a:cubicBezTo>
                  <a:cubicBezTo>
                    <a:pt x="155" y="151"/>
                    <a:pt x="152" y="151"/>
                    <a:pt x="152" y="154"/>
                  </a:cubicBezTo>
                  <a:cubicBezTo>
                    <a:pt x="152" y="157"/>
                    <a:pt x="152" y="157"/>
                    <a:pt x="150" y="157"/>
                  </a:cubicBezTo>
                  <a:cubicBezTo>
                    <a:pt x="148" y="158"/>
                    <a:pt x="147" y="163"/>
                    <a:pt x="147" y="165"/>
                  </a:cubicBezTo>
                  <a:cubicBezTo>
                    <a:pt x="147" y="168"/>
                    <a:pt x="145" y="168"/>
                    <a:pt x="143" y="170"/>
                  </a:cubicBezTo>
                  <a:cubicBezTo>
                    <a:pt x="140" y="178"/>
                    <a:pt x="140" y="178"/>
                    <a:pt x="140" y="178"/>
                  </a:cubicBezTo>
                  <a:cubicBezTo>
                    <a:pt x="135" y="182"/>
                    <a:pt x="135" y="182"/>
                    <a:pt x="135" y="182"/>
                  </a:cubicBezTo>
                  <a:cubicBezTo>
                    <a:pt x="133" y="183"/>
                    <a:pt x="134" y="185"/>
                    <a:pt x="134" y="188"/>
                  </a:cubicBezTo>
                  <a:cubicBezTo>
                    <a:pt x="135" y="190"/>
                    <a:pt x="138" y="189"/>
                    <a:pt x="140" y="191"/>
                  </a:cubicBezTo>
                  <a:cubicBezTo>
                    <a:pt x="143" y="195"/>
                    <a:pt x="150" y="194"/>
                    <a:pt x="155" y="195"/>
                  </a:cubicBezTo>
                  <a:cubicBezTo>
                    <a:pt x="158" y="195"/>
                    <a:pt x="161" y="197"/>
                    <a:pt x="163" y="199"/>
                  </a:cubicBezTo>
                  <a:cubicBezTo>
                    <a:pt x="165" y="202"/>
                    <a:pt x="170" y="203"/>
                    <a:pt x="166" y="207"/>
                  </a:cubicBezTo>
                  <a:cubicBezTo>
                    <a:pt x="165" y="208"/>
                    <a:pt x="165" y="210"/>
                    <a:pt x="163" y="210"/>
                  </a:cubicBezTo>
                  <a:cubicBezTo>
                    <a:pt x="160" y="211"/>
                    <a:pt x="157" y="210"/>
                    <a:pt x="154" y="212"/>
                  </a:cubicBezTo>
                  <a:cubicBezTo>
                    <a:pt x="154" y="214"/>
                    <a:pt x="152" y="216"/>
                    <a:pt x="151" y="218"/>
                  </a:cubicBezTo>
                  <a:cubicBezTo>
                    <a:pt x="150" y="219"/>
                    <a:pt x="149" y="220"/>
                    <a:pt x="150" y="221"/>
                  </a:cubicBezTo>
                  <a:cubicBezTo>
                    <a:pt x="150" y="222"/>
                    <a:pt x="152" y="223"/>
                    <a:pt x="153" y="223"/>
                  </a:cubicBezTo>
                  <a:cubicBezTo>
                    <a:pt x="155" y="225"/>
                    <a:pt x="155" y="225"/>
                    <a:pt x="155" y="225"/>
                  </a:cubicBezTo>
                  <a:cubicBezTo>
                    <a:pt x="155" y="225"/>
                    <a:pt x="155" y="225"/>
                    <a:pt x="155" y="225"/>
                  </a:cubicBezTo>
                  <a:cubicBezTo>
                    <a:pt x="152" y="227"/>
                    <a:pt x="152" y="225"/>
                    <a:pt x="149" y="225"/>
                  </a:cubicBezTo>
                  <a:cubicBezTo>
                    <a:pt x="147" y="226"/>
                    <a:pt x="146" y="226"/>
                    <a:pt x="143" y="226"/>
                  </a:cubicBezTo>
                  <a:cubicBezTo>
                    <a:pt x="142" y="226"/>
                    <a:pt x="140" y="226"/>
                    <a:pt x="138" y="226"/>
                  </a:cubicBezTo>
                  <a:cubicBezTo>
                    <a:pt x="137" y="226"/>
                    <a:pt x="135" y="224"/>
                    <a:pt x="134" y="227"/>
                  </a:cubicBezTo>
                  <a:cubicBezTo>
                    <a:pt x="134" y="230"/>
                    <a:pt x="134" y="232"/>
                    <a:pt x="132" y="234"/>
                  </a:cubicBezTo>
                  <a:cubicBezTo>
                    <a:pt x="129" y="237"/>
                    <a:pt x="125" y="237"/>
                    <a:pt x="121" y="236"/>
                  </a:cubicBezTo>
                  <a:cubicBezTo>
                    <a:pt x="113" y="233"/>
                    <a:pt x="120" y="242"/>
                    <a:pt x="115" y="241"/>
                  </a:cubicBezTo>
                  <a:cubicBezTo>
                    <a:pt x="105" y="239"/>
                    <a:pt x="105" y="239"/>
                    <a:pt x="105" y="239"/>
                  </a:cubicBezTo>
                  <a:cubicBezTo>
                    <a:pt x="103" y="238"/>
                    <a:pt x="101" y="241"/>
                    <a:pt x="98" y="241"/>
                  </a:cubicBezTo>
                  <a:cubicBezTo>
                    <a:pt x="96" y="240"/>
                    <a:pt x="93" y="241"/>
                    <a:pt x="90" y="240"/>
                  </a:cubicBezTo>
                  <a:cubicBezTo>
                    <a:pt x="84" y="238"/>
                    <a:pt x="83" y="235"/>
                    <a:pt x="80" y="230"/>
                  </a:cubicBezTo>
                  <a:cubicBezTo>
                    <a:pt x="79" y="229"/>
                    <a:pt x="76" y="223"/>
                    <a:pt x="75" y="224"/>
                  </a:cubicBezTo>
                  <a:cubicBezTo>
                    <a:pt x="72" y="224"/>
                    <a:pt x="74" y="223"/>
                    <a:pt x="71" y="222"/>
                  </a:cubicBezTo>
                  <a:cubicBezTo>
                    <a:pt x="69" y="221"/>
                    <a:pt x="71" y="218"/>
                    <a:pt x="70" y="217"/>
                  </a:cubicBezTo>
                  <a:cubicBezTo>
                    <a:pt x="68" y="215"/>
                    <a:pt x="66" y="214"/>
                    <a:pt x="64" y="212"/>
                  </a:cubicBezTo>
                  <a:cubicBezTo>
                    <a:pt x="61" y="214"/>
                    <a:pt x="61" y="214"/>
                    <a:pt x="61" y="214"/>
                  </a:cubicBezTo>
                  <a:cubicBezTo>
                    <a:pt x="61" y="214"/>
                    <a:pt x="61" y="214"/>
                    <a:pt x="61" y="214"/>
                  </a:cubicBezTo>
                  <a:cubicBezTo>
                    <a:pt x="59" y="212"/>
                    <a:pt x="52" y="210"/>
                    <a:pt x="49" y="210"/>
                  </a:cubicBezTo>
                  <a:cubicBezTo>
                    <a:pt x="43" y="211"/>
                    <a:pt x="44" y="208"/>
                    <a:pt x="38" y="205"/>
                  </a:cubicBezTo>
                  <a:cubicBezTo>
                    <a:pt x="35" y="203"/>
                    <a:pt x="36" y="203"/>
                    <a:pt x="35" y="200"/>
                  </a:cubicBezTo>
                  <a:cubicBezTo>
                    <a:pt x="33" y="198"/>
                    <a:pt x="31" y="196"/>
                    <a:pt x="29" y="194"/>
                  </a:cubicBezTo>
                  <a:cubicBezTo>
                    <a:pt x="28" y="193"/>
                    <a:pt x="29" y="188"/>
                    <a:pt x="27" y="188"/>
                  </a:cubicBezTo>
                  <a:cubicBezTo>
                    <a:pt x="23" y="187"/>
                    <a:pt x="23" y="186"/>
                    <a:pt x="23" y="182"/>
                  </a:cubicBezTo>
                  <a:cubicBezTo>
                    <a:pt x="21" y="179"/>
                    <a:pt x="22" y="171"/>
                    <a:pt x="18" y="169"/>
                  </a:cubicBezTo>
                  <a:cubicBezTo>
                    <a:pt x="13" y="167"/>
                    <a:pt x="7" y="163"/>
                    <a:pt x="6" y="158"/>
                  </a:cubicBezTo>
                  <a:cubicBezTo>
                    <a:pt x="6" y="158"/>
                    <a:pt x="6" y="156"/>
                    <a:pt x="5" y="155"/>
                  </a:cubicBezTo>
                  <a:cubicBezTo>
                    <a:pt x="5" y="154"/>
                    <a:pt x="2" y="154"/>
                    <a:pt x="0" y="153"/>
                  </a:cubicBezTo>
                  <a:close/>
                </a:path>
              </a:pathLst>
            </a:custGeom>
            <a:gradFill>
              <a:gsLst>
                <a:gs pos="0">
                  <a:srgbClr val="31548F">
                    <a:lumMod val="67000"/>
                  </a:srgbClr>
                </a:gs>
                <a:gs pos="48000">
                  <a:srgbClr val="34A3C1"/>
                </a:gs>
                <a:gs pos="100000">
                  <a:srgbClr val="6B71C7"/>
                </a:gs>
              </a:gsLst>
              <a:path path="circle">
                <a:fillToRect l="100000" t="100000"/>
              </a:path>
            </a:gra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07" name="TextBox 206"/>
          <p:cNvSpPr txBox="1"/>
          <p:nvPr/>
        </p:nvSpPr>
        <p:spPr>
          <a:xfrm>
            <a:off x="602553" y="2326726"/>
            <a:ext cx="4988807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I’m a </a:t>
            </a:r>
            <a:r>
              <a:rPr lang="en-US" sz="2400" b="1" dirty="0">
                <a:latin typeface="Source Sans Pro" panose="020B0503030403020204" pitchFamily="34" charset="0"/>
              </a:rPr>
              <a:t>big fan </a:t>
            </a:r>
            <a:r>
              <a:rPr lang="en-US" sz="2400" dirty="0">
                <a:latin typeface="Source Sans Pro" panose="020B0503030403020204" pitchFamily="34" charset="0"/>
              </a:rPr>
              <a:t>of doing what you are </a:t>
            </a:r>
            <a:r>
              <a:rPr lang="en-US" sz="2400" i="1" dirty="0">
                <a:latin typeface="Source Sans Pro" panose="020B0503030403020204" pitchFamily="34" charset="0"/>
              </a:rPr>
              <a:t>really</a:t>
            </a:r>
            <a:r>
              <a:rPr lang="en-US" sz="2400" dirty="0">
                <a:latin typeface="Source Sans Pro" panose="020B0503030403020204" pitchFamily="34" charset="0"/>
              </a:rPr>
              <a:t> bad at. A </a:t>
            </a:r>
            <a:r>
              <a:rPr lang="en-US" sz="2400" b="1" dirty="0">
                <a:latin typeface="Source Sans Pro" panose="020B0503030403020204" pitchFamily="34" charset="0"/>
              </a:rPr>
              <a:t>lot</a:t>
            </a:r>
            <a:r>
              <a:rPr lang="en-US" sz="24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208" name="Rectangle 207"/>
          <p:cNvSpPr/>
          <p:nvPr/>
        </p:nvSpPr>
        <p:spPr>
          <a:xfrm>
            <a:off x="602553" y="3209195"/>
            <a:ext cx="4864539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</a:t>
            </a:r>
            <a:r>
              <a:rPr lang="en-US" sz="1200" dirty="0" smtClean="0">
                <a:latin typeface="Source Sans Pro Light" panose="020B0403030403020204" pitchFamily="34" charset="0"/>
              </a:rPr>
              <a:t>offal.</a:t>
            </a:r>
            <a:endParaRPr lang="en-US" sz="1200" dirty="0">
              <a:latin typeface="Source Sans Pro Light" panose="020B0403030403020204" pitchFamily="34" charset="0"/>
            </a:endParaRPr>
          </a:p>
        </p:txBody>
      </p:sp>
      <p:grpSp>
        <p:nvGrpSpPr>
          <p:cNvPr id="209" name="Group 208"/>
          <p:cNvGrpSpPr/>
          <p:nvPr/>
        </p:nvGrpSpPr>
        <p:grpSpPr>
          <a:xfrm>
            <a:off x="608298" y="4318817"/>
            <a:ext cx="5485811" cy="769649"/>
            <a:chOff x="6101350" y="4500002"/>
            <a:chExt cx="5485811" cy="769649"/>
          </a:xfrm>
        </p:grpSpPr>
        <p:sp>
          <p:nvSpPr>
            <p:cNvPr id="210" name="Donut 209"/>
            <p:cNvSpPr/>
            <p:nvPr/>
          </p:nvSpPr>
          <p:spPr>
            <a:xfrm>
              <a:off x="10317804" y="4500002"/>
              <a:ext cx="708704" cy="731273"/>
            </a:xfrm>
            <a:prstGeom prst="donut">
              <a:avLst/>
            </a:prstGeom>
            <a:solidFill>
              <a:srgbClr val="D8DAD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2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211" name="Block Arc 210"/>
            <p:cNvSpPr/>
            <p:nvPr/>
          </p:nvSpPr>
          <p:spPr>
            <a:xfrm>
              <a:off x="10317804" y="4508846"/>
              <a:ext cx="708704" cy="731273"/>
            </a:xfrm>
            <a:prstGeom prst="blockArc">
              <a:avLst>
                <a:gd name="adj1" fmla="val 15313566"/>
                <a:gd name="adj2" fmla="val 9303865"/>
                <a:gd name="adj3" fmla="val 25694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2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212" name="Text Placeholder 33"/>
            <p:cNvSpPr txBox="1">
              <a:spLocks/>
            </p:cNvSpPr>
            <p:nvPr/>
          </p:nvSpPr>
          <p:spPr>
            <a:xfrm flipH="1">
              <a:off x="11136838" y="4654843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rgbClr val="4892C3"/>
                  </a:solidFill>
                  <a:latin typeface="Source Sans Pro" panose="020B0503030403020204" pitchFamily="34" charset="0"/>
                  <a:ea typeface="Roboto Black" panose="02000000000000000000" pitchFamily="2" charset="0"/>
                  <a:cs typeface="Roboto Black" panose="02000000000000000000" pitchFamily="2" charset="0"/>
                </a:rPr>
                <a:t>60%</a:t>
              </a:r>
              <a:endParaRPr lang="en-AU" sz="1600" b="1" dirty="0">
                <a:solidFill>
                  <a:srgbClr val="4892C3"/>
                </a:solidFill>
                <a:latin typeface="Source Sans Pro" panose="020B0503030403020204" pitchFamily="34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213" name="Text Placeholder 32"/>
            <p:cNvSpPr txBox="1">
              <a:spLocks/>
            </p:cNvSpPr>
            <p:nvPr/>
          </p:nvSpPr>
          <p:spPr>
            <a:xfrm flipH="1">
              <a:off x="11136838" y="4928506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D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214" name="Group 213"/>
            <p:cNvGrpSpPr/>
            <p:nvPr/>
          </p:nvGrpSpPr>
          <p:grpSpPr>
            <a:xfrm>
              <a:off x="6101350" y="4535203"/>
              <a:ext cx="708704" cy="731856"/>
              <a:chOff x="6815964" y="4544568"/>
              <a:chExt cx="802117" cy="779299"/>
            </a:xfrm>
          </p:grpSpPr>
          <p:sp>
            <p:nvSpPr>
              <p:cNvPr id="226" name="Donut 225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D8DAD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2"/>
                  </a:solidFill>
                  <a:latin typeface="Source Sans Pro" panose="020B0503030403020204" pitchFamily="34" charset="0"/>
                </a:endParaRPr>
              </a:p>
            </p:txBody>
          </p:sp>
          <p:sp>
            <p:nvSpPr>
              <p:cNvPr id="227" name="Block Arc 226"/>
              <p:cNvSpPr/>
              <p:nvPr/>
            </p:nvSpPr>
            <p:spPr>
              <a:xfrm>
                <a:off x="6815964" y="4544568"/>
                <a:ext cx="802117" cy="778678"/>
              </a:xfrm>
              <a:prstGeom prst="blockArc">
                <a:avLst>
                  <a:gd name="adj1" fmla="val 16263629"/>
                  <a:gd name="adj2" fmla="val 4832971"/>
                  <a:gd name="adj3" fmla="val 2422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2"/>
                  </a:solidFill>
                  <a:latin typeface="Source Sans Pro" panose="020B0503030403020204" pitchFamily="34" charset="0"/>
                </a:endParaRPr>
              </a:p>
            </p:txBody>
          </p:sp>
        </p:grpSp>
        <p:sp>
          <p:nvSpPr>
            <p:cNvPr id="215" name="Text Placeholder 33"/>
            <p:cNvSpPr txBox="1">
              <a:spLocks/>
            </p:cNvSpPr>
            <p:nvPr/>
          </p:nvSpPr>
          <p:spPr>
            <a:xfrm flipH="1">
              <a:off x="6888806" y="4674586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rgbClr val="0FC2BE"/>
                  </a:solidFill>
                  <a:latin typeface="Source Sans Pro" panose="020B0503030403020204" pitchFamily="34" charset="0"/>
                  <a:ea typeface="Roboto Black" panose="02000000000000000000" pitchFamily="2" charset="0"/>
                  <a:cs typeface="Roboto Black" panose="02000000000000000000" pitchFamily="2" charset="0"/>
                </a:rPr>
                <a:t>20%</a:t>
              </a:r>
              <a:endParaRPr lang="en-AU" sz="1600" b="1" dirty="0">
                <a:solidFill>
                  <a:srgbClr val="0FC2BE"/>
                </a:solidFill>
                <a:latin typeface="Source Sans Pro" panose="020B0503030403020204" pitchFamily="34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216" name="Text Placeholder 32"/>
            <p:cNvSpPr txBox="1">
              <a:spLocks/>
            </p:cNvSpPr>
            <p:nvPr/>
          </p:nvSpPr>
          <p:spPr>
            <a:xfrm flipH="1">
              <a:off x="6888806" y="4948249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A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217" name="Group 216"/>
            <p:cNvGrpSpPr/>
            <p:nvPr/>
          </p:nvGrpSpPr>
          <p:grpSpPr>
            <a:xfrm>
              <a:off x="7451303" y="4537743"/>
              <a:ext cx="708704" cy="731857"/>
              <a:chOff x="6815964" y="4544567"/>
              <a:chExt cx="802117" cy="779300"/>
            </a:xfrm>
          </p:grpSpPr>
          <p:sp>
            <p:nvSpPr>
              <p:cNvPr id="224" name="Donut 223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D8DAD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2"/>
                  </a:solidFill>
                  <a:latin typeface="Source Sans Pro" panose="020B0503030403020204" pitchFamily="34" charset="0"/>
                </a:endParaRPr>
              </a:p>
            </p:txBody>
          </p:sp>
          <p:sp>
            <p:nvSpPr>
              <p:cNvPr id="225" name="Block Arc 224"/>
              <p:cNvSpPr/>
              <p:nvPr/>
            </p:nvSpPr>
            <p:spPr>
              <a:xfrm>
                <a:off x="6815964" y="4544567"/>
                <a:ext cx="802117" cy="778678"/>
              </a:xfrm>
              <a:prstGeom prst="blockArc">
                <a:avLst>
                  <a:gd name="adj1" fmla="val 16263629"/>
                  <a:gd name="adj2" fmla="val 5366597"/>
                  <a:gd name="adj3" fmla="val 23937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2"/>
                  </a:solidFill>
                  <a:latin typeface="Source Sans Pro" panose="020B0503030403020204" pitchFamily="34" charset="0"/>
                </a:endParaRPr>
              </a:p>
            </p:txBody>
          </p:sp>
        </p:grpSp>
        <p:sp>
          <p:nvSpPr>
            <p:cNvPr id="218" name="Text Placeholder 33"/>
            <p:cNvSpPr txBox="1">
              <a:spLocks/>
            </p:cNvSpPr>
            <p:nvPr/>
          </p:nvSpPr>
          <p:spPr>
            <a:xfrm flipH="1">
              <a:off x="8253796" y="4677711"/>
              <a:ext cx="450323" cy="26200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rgbClr val="23B2C0"/>
                  </a:solidFill>
                  <a:latin typeface="Source Sans Pro" panose="020B0503030403020204" pitchFamily="34" charset="0"/>
                  <a:ea typeface="Roboto Black" panose="02000000000000000000" pitchFamily="2" charset="0"/>
                  <a:cs typeface="Roboto Black" panose="02000000000000000000" pitchFamily="2" charset="0"/>
                </a:rPr>
                <a:t>50%</a:t>
              </a:r>
              <a:endParaRPr lang="en-AU" sz="1600" b="1" dirty="0">
                <a:solidFill>
                  <a:srgbClr val="23B2C0"/>
                </a:solidFill>
                <a:latin typeface="Source Sans Pro" panose="020B0503030403020204" pitchFamily="34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219" name="Text Placeholder 32"/>
            <p:cNvSpPr txBox="1">
              <a:spLocks/>
            </p:cNvSpPr>
            <p:nvPr/>
          </p:nvSpPr>
          <p:spPr>
            <a:xfrm flipH="1">
              <a:off x="8253797" y="4951374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B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20" name="Donut 219"/>
            <p:cNvSpPr/>
            <p:nvPr/>
          </p:nvSpPr>
          <p:spPr>
            <a:xfrm>
              <a:off x="8928167" y="4538326"/>
              <a:ext cx="708704" cy="731273"/>
            </a:xfrm>
            <a:prstGeom prst="donut">
              <a:avLst/>
            </a:prstGeom>
            <a:solidFill>
              <a:srgbClr val="D8DAD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2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221" name="Block Arc 220"/>
            <p:cNvSpPr/>
            <p:nvPr/>
          </p:nvSpPr>
          <p:spPr>
            <a:xfrm>
              <a:off x="8928167" y="4538378"/>
              <a:ext cx="708704" cy="731273"/>
            </a:xfrm>
            <a:prstGeom prst="blockArc">
              <a:avLst>
                <a:gd name="adj1" fmla="val 15313566"/>
                <a:gd name="adj2" fmla="val 11272707"/>
                <a:gd name="adj3" fmla="val 24966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2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222" name="Text Placeholder 33"/>
            <p:cNvSpPr txBox="1">
              <a:spLocks/>
            </p:cNvSpPr>
            <p:nvPr/>
          </p:nvSpPr>
          <p:spPr>
            <a:xfrm flipH="1">
              <a:off x="9715623" y="4677126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rgbClr val="34A3C1"/>
                  </a:solidFill>
                  <a:latin typeface="Source Sans Pro" panose="020B0503030403020204" pitchFamily="34" charset="0"/>
                  <a:ea typeface="Roboto Black" panose="02000000000000000000" pitchFamily="2" charset="0"/>
                  <a:cs typeface="Roboto Black" panose="02000000000000000000" pitchFamily="2" charset="0"/>
                </a:rPr>
                <a:t>80%</a:t>
              </a:r>
              <a:endParaRPr lang="en-AU" sz="1600" b="1" dirty="0">
                <a:solidFill>
                  <a:srgbClr val="34A3C1"/>
                </a:solidFill>
                <a:latin typeface="Source Sans Pro" panose="020B0503030403020204" pitchFamily="34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223" name="Text Placeholder 32"/>
            <p:cNvSpPr txBox="1">
              <a:spLocks/>
            </p:cNvSpPr>
            <p:nvPr/>
          </p:nvSpPr>
          <p:spPr>
            <a:xfrm flipH="1">
              <a:off x="9715623" y="4950789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C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183792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207" grpId="0"/>
      <p:bldP spid="208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3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4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5" name="TextBox 4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Denmark Map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627883" y="1216037"/>
            <a:ext cx="4136969" cy="5030159"/>
            <a:chOff x="1017" y="960"/>
            <a:chExt cx="2251" cy="2737"/>
          </a:xfrm>
          <a:solidFill>
            <a:schemeClr val="tx2">
              <a:lumMod val="20000"/>
              <a:lumOff val="80000"/>
            </a:schemeClr>
          </a:solidFill>
        </p:grpSpPr>
        <p:grpSp>
          <p:nvGrpSpPr>
            <p:cNvPr id="10" name="Group 205"/>
            <p:cNvGrpSpPr>
              <a:grpSpLocks/>
            </p:cNvGrpSpPr>
            <p:nvPr/>
          </p:nvGrpSpPr>
          <p:grpSpPr bwMode="auto">
            <a:xfrm>
              <a:off x="1017" y="960"/>
              <a:ext cx="2251" cy="2737"/>
              <a:chOff x="1017" y="960"/>
              <a:chExt cx="2251" cy="2737"/>
            </a:xfrm>
            <a:grpFill/>
          </p:grpSpPr>
          <p:sp>
            <p:nvSpPr>
              <p:cNvPr id="35" name="Freeform 5"/>
              <p:cNvSpPr>
                <a:spLocks/>
              </p:cNvSpPr>
              <p:nvPr/>
            </p:nvSpPr>
            <p:spPr bwMode="auto">
              <a:xfrm>
                <a:off x="2034" y="3354"/>
                <a:ext cx="161" cy="137"/>
              </a:xfrm>
              <a:custGeom>
                <a:avLst/>
                <a:gdLst>
                  <a:gd name="T0" fmla="*/ 40 w 68"/>
                  <a:gd name="T1" fmla="*/ 54 h 58"/>
                  <a:gd name="T2" fmla="*/ 35 w 68"/>
                  <a:gd name="T3" fmla="*/ 49 h 58"/>
                  <a:gd name="T4" fmla="*/ 30 w 68"/>
                  <a:gd name="T5" fmla="*/ 44 h 58"/>
                  <a:gd name="T6" fmla="*/ 25 w 68"/>
                  <a:gd name="T7" fmla="*/ 37 h 58"/>
                  <a:gd name="T8" fmla="*/ 19 w 68"/>
                  <a:gd name="T9" fmla="*/ 30 h 58"/>
                  <a:gd name="T10" fmla="*/ 13 w 68"/>
                  <a:gd name="T11" fmla="*/ 26 h 58"/>
                  <a:gd name="T12" fmla="*/ 9 w 68"/>
                  <a:gd name="T13" fmla="*/ 16 h 58"/>
                  <a:gd name="T14" fmla="*/ 4 w 68"/>
                  <a:gd name="T15" fmla="*/ 10 h 58"/>
                  <a:gd name="T16" fmla="*/ 0 w 68"/>
                  <a:gd name="T17" fmla="*/ 4 h 58"/>
                  <a:gd name="T18" fmla="*/ 2 w 68"/>
                  <a:gd name="T19" fmla="*/ 0 h 58"/>
                  <a:gd name="T20" fmla="*/ 4 w 68"/>
                  <a:gd name="T21" fmla="*/ 1 h 58"/>
                  <a:gd name="T22" fmla="*/ 6 w 68"/>
                  <a:gd name="T23" fmla="*/ 4 h 58"/>
                  <a:gd name="T24" fmla="*/ 11 w 68"/>
                  <a:gd name="T25" fmla="*/ 9 h 58"/>
                  <a:gd name="T26" fmla="*/ 18 w 68"/>
                  <a:gd name="T27" fmla="*/ 13 h 58"/>
                  <a:gd name="T28" fmla="*/ 24 w 68"/>
                  <a:gd name="T29" fmla="*/ 17 h 58"/>
                  <a:gd name="T30" fmla="*/ 27 w 68"/>
                  <a:gd name="T31" fmla="*/ 20 h 58"/>
                  <a:gd name="T32" fmla="*/ 31 w 68"/>
                  <a:gd name="T33" fmla="*/ 27 h 58"/>
                  <a:gd name="T34" fmla="*/ 34 w 68"/>
                  <a:gd name="T35" fmla="*/ 32 h 58"/>
                  <a:gd name="T36" fmla="*/ 40 w 68"/>
                  <a:gd name="T37" fmla="*/ 36 h 58"/>
                  <a:gd name="T38" fmla="*/ 37 w 68"/>
                  <a:gd name="T39" fmla="*/ 31 h 58"/>
                  <a:gd name="T40" fmla="*/ 38 w 68"/>
                  <a:gd name="T41" fmla="*/ 28 h 58"/>
                  <a:gd name="T42" fmla="*/ 43 w 68"/>
                  <a:gd name="T43" fmla="*/ 30 h 58"/>
                  <a:gd name="T44" fmla="*/ 45 w 68"/>
                  <a:gd name="T45" fmla="*/ 36 h 58"/>
                  <a:gd name="T46" fmla="*/ 47 w 68"/>
                  <a:gd name="T47" fmla="*/ 40 h 58"/>
                  <a:gd name="T48" fmla="*/ 52 w 68"/>
                  <a:gd name="T49" fmla="*/ 44 h 58"/>
                  <a:gd name="T50" fmla="*/ 53 w 68"/>
                  <a:gd name="T51" fmla="*/ 41 h 58"/>
                  <a:gd name="T52" fmla="*/ 52 w 68"/>
                  <a:gd name="T53" fmla="*/ 38 h 58"/>
                  <a:gd name="T54" fmla="*/ 56 w 68"/>
                  <a:gd name="T55" fmla="*/ 39 h 58"/>
                  <a:gd name="T56" fmla="*/ 60 w 68"/>
                  <a:gd name="T57" fmla="*/ 40 h 58"/>
                  <a:gd name="T58" fmla="*/ 64 w 68"/>
                  <a:gd name="T59" fmla="*/ 41 h 58"/>
                  <a:gd name="T60" fmla="*/ 65 w 68"/>
                  <a:gd name="T61" fmla="*/ 44 h 58"/>
                  <a:gd name="T62" fmla="*/ 68 w 68"/>
                  <a:gd name="T63" fmla="*/ 45 h 58"/>
                  <a:gd name="T64" fmla="*/ 66 w 68"/>
                  <a:gd name="T65" fmla="*/ 47 h 58"/>
                  <a:gd name="T66" fmla="*/ 60 w 68"/>
                  <a:gd name="T67" fmla="*/ 48 h 58"/>
                  <a:gd name="T68" fmla="*/ 50 w 68"/>
                  <a:gd name="T69" fmla="*/ 49 h 58"/>
                  <a:gd name="T70" fmla="*/ 46 w 68"/>
                  <a:gd name="T71" fmla="*/ 54 h 58"/>
                  <a:gd name="T72" fmla="*/ 44 w 68"/>
                  <a:gd name="T7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8" h="58">
                    <a:moveTo>
                      <a:pt x="43" y="58"/>
                    </a:moveTo>
                    <a:cubicBezTo>
                      <a:pt x="42" y="57"/>
                      <a:pt x="40" y="55"/>
                      <a:pt x="40" y="54"/>
                    </a:cubicBezTo>
                    <a:cubicBezTo>
                      <a:pt x="39" y="54"/>
                      <a:pt x="38" y="52"/>
                      <a:pt x="38" y="52"/>
                    </a:cubicBezTo>
                    <a:cubicBezTo>
                      <a:pt x="37" y="51"/>
                      <a:pt x="36" y="50"/>
                      <a:pt x="35" y="49"/>
                    </a:cubicBezTo>
                    <a:cubicBezTo>
                      <a:pt x="35" y="48"/>
                      <a:pt x="34" y="48"/>
                      <a:pt x="33" y="47"/>
                    </a:cubicBezTo>
                    <a:cubicBezTo>
                      <a:pt x="32" y="46"/>
                      <a:pt x="31" y="45"/>
                      <a:pt x="30" y="44"/>
                    </a:cubicBezTo>
                    <a:cubicBezTo>
                      <a:pt x="29" y="44"/>
                      <a:pt x="27" y="42"/>
                      <a:pt x="27" y="41"/>
                    </a:cubicBezTo>
                    <a:cubicBezTo>
                      <a:pt x="26" y="40"/>
                      <a:pt x="26" y="38"/>
                      <a:pt x="25" y="37"/>
                    </a:cubicBezTo>
                    <a:cubicBezTo>
                      <a:pt x="25" y="36"/>
                      <a:pt x="23" y="34"/>
                      <a:pt x="22" y="34"/>
                    </a:cubicBezTo>
                    <a:cubicBezTo>
                      <a:pt x="21" y="33"/>
                      <a:pt x="19" y="31"/>
                      <a:pt x="19" y="30"/>
                    </a:cubicBezTo>
                    <a:cubicBezTo>
                      <a:pt x="18" y="30"/>
                      <a:pt x="17" y="29"/>
                      <a:pt x="17" y="29"/>
                    </a:cubicBezTo>
                    <a:cubicBezTo>
                      <a:pt x="16" y="28"/>
                      <a:pt x="14" y="27"/>
                      <a:pt x="13" y="26"/>
                    </a:cubicBezTo>
                    <a:cubicBezTo>
                      <a:pt x="13" y="25"/>
                      <a:pt x="12" y="23"/>
                      <a:pt x="12" y="22"/>
                    </a:cubicBezTo>
                    <a:cubicBezTo>
                      <a:pt x="11" y="20"/>
                      <a:pt x="10" y="18"/>
                      <a:pt x="9" y="16"/>
                    </a:cubicBezTo>
                    <a:cubicBezTo>
                      <a:pt x="8" y="15"/>
                      <a:pt x="7" y="14"/>
                      <a:pt x="6" y="13"/>
                    </a:cubicBezTo>
                    <a:cubicBezTo>
                      <a:pt x="6" y="12"/>
                      <a:pt x="5" y="11"/>
                      <a:pt x="4" y="10"/>
                    </a:cubicBezTo>
                    <a:cubicBezTo>
                      <a:pt x="4" y="9"/>
                      <a:pt x="3" y="7"/>
                      <a:pt x="2" y="7"/>
                    </a:cubicBezTo>
                    <a:cubicBezTo>
                      <a:pt x="2" y="6"/>
                      <a:pt x="0" y="5"/>
                      <a:pt x="0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5" y="2"/>
                      <a:pt x="5" y="4"/>
                      <a:pt x="6" y="4"/>
                    </a:cubicBezTo>
                    <a:cubicBezTo>
                      <a:pt x="6" y="5"/>
                      <a:pt x="8" y="7"/>
                      <a:pt x="9" y="7"/>
                    </a:cubicBezTo>
                    <a:cubicBezTo>
                      <a:pt x="9" y="8"/>
                      <a:pt x="10" y="8"/>
                      <a:pt x="11" y="9"/>
                    </a:cubicBezTo>
                    <a:cubicBezTo>
                      <a:pt x="12" y="9"/>
                      <a:pt x="13" y="11"/>
                      <a:pt x="14" y="11"/>
                    </a:cubicBezTo>
                    <a:cubicBezTo>
                      <a:pt x="15" y="12"/>
                      <a:pt x="17" y="12"/>
                      <a:pt x="18" y="13"/>
                    </a:cubicBezTo>
                    <a:cubicBezTo>
                      <a:pt x="19" y="13"/>
                      <a:pt x="20" y="14"/>
                      <a:pt x="20" y="15"/>
                    </a:cubicBezTo>
                    <a:cubicBezTo>
                      <a:pt x="21" y="15"/>
                      <a:pt x="23" y="16"/>
                      <a:pt x="24" y="17"/>
                    </a:cubicBezTo>
                    <a:cubicBezTo>
                      <a:pt x="24" y="17"/>
                      <a:pt x="26" y="17"/>
                      <a:pt x="26" y="18"/>
                    </a:cubicBezTo>
                    <a:cubicBezTo>
                      <a:pt x="27" y="18"/>
                      <a:pt x="27" y="20"/>
                      <a:pt x="27" y="20"/>
                    </a:cubicBezTo>
                    <a:cubicBezTo>
                      <a:pt x="27" y="21"/>
                      <a:pt x="28" y="23"/>
                      <a:pt x="28" y="24"/>
                    </a:cubicBezTo>
                    <a:cubicBezTo>
                      <a:pt x="29" y="25"/>
                      <a:pt x="30" y="26"/>
                      <a:pt x="31" y="27"/>
                    </a:cubicBezTo>
                    <a:cubicBezTo>
                      <a:pt x="31" y="28"/>
                      <a:pt x="32" y="29"/>
                      <a:pt x="32" y="29"/>
                    </a:cubicBezTo>
                    <a:cubicBezTo>
                      <a:pt x="33" y="30"/>
                      <a:pt x="34" y="31"/>
                      <a:pt x="34" y="32"/>
                    </a:cubicBezTo>
                    <a:cubicBezTo>
                      <a:pt x="35" y="33"/>
                      <a:pt x="36" y="35"/>
                      <a:pt x="36" y="35"/>
                    </a:cubicBezTo>
                    <a:cubicBezTo>
                      <a:pt x="37" y="35"/>
                      <a:pt x="39" y="36"/>
                      <a:pt x="40" y="36"/>
                    </a:cubicBezTo>
                    <a:cubicBezTo>
                      <a:pt x="40" y="35"/>
                      <a:pt x="39" y="33"/>
                      <a:pt x="39" y="33"/>
                    </a:cubicBezTo>
                    <a:cubicBezTo>
                      <a:pt x="39" y="32"/>
                      <a:pt x="37" y="31"/>
                      <a:pt x="37" y="31"/>
                    </a:cubicBezTo>
                    <a:cubicBezTo>
                      <a:pt x="37" y="30"/>
                      <a:pt x="36" y="30"/>
                      <a:pt x="36" y="29"/>
                    </a:cubicBezTo>
                    <a:cubicBezTo>
                      <a:pt x="37" y="29"/>
                      <a:pt x="37" y="28"/>
                      <a:pt x="38" y="28"/>
                    </a:cubicBezTo>
                    <a:cubicBezTo>
                      <a:pt x="38" y="28"/>
                      <a:pt x="40" y="28"/>
                      <a:pt x="40" y="28"/>
                    </a:cubicBezTo>
                    <a:cubicBezTo>
                      <a:pt x="41" y="29"/>
                      <a:pt x="43" y="30"/>
                      <a:pt x="43" y="30"/>
                    </a:cubicBezTo>
                    <a:cubicBezTo>
                      <a:pt x="43" y="31"/>
                      <a:pt x="43" y="33"/>
                      <a:pt x="44" y="34"/>
                    </a:cubicBezTo>
                    <a:cubicBezTo>
                      <a:pt x="44" y="34"/>
                      <a:pt x="44" y="36"/>
                      <a:pt x="45" y="36"/>
                    </a:cubicBezTo>
                    <a:cubicBezTo>
                      <a:pt x="45" y="37"/>
                      <a:pt x="46" y="37"/>
                      <a:pt x="47" y="38"/>
                    </a:cubicBezTo>
                    <a:cubicBezTo>
                      <a:pt x="47" y="38"/>
                      <a:pt x="47" y="40"/>
                      <a:pt x="47" y="40"/>
                    </a:cubicBezTo>
                    <a:cubicBezTo>
                      <a:pt x="48" y="41"/>
                      <a:pt x="49" y="42"/>
                      <a:pt x="49" y="43"/>
                    </a:cubicBezTo>
                    <a:cubicBezTo>
                      <a:pt x="50" y="43"/>
                      <a:pt x="51" y="44"/>
                      <a:pt x="52" y="44"/>
                    </a:cubicBezTo>
                    <a:cubicBezTo>
                      <a:pt x="52" y="44"/>
                      <a:pt x="53" y="43"/>
                      <a:pt x="53" y="43"/>
                    </a:cubicBezTo>
                    <a:cubicBezTo>
                      <a:pt x="53" y="43"/>
                      <a:pt x="53" y="42"/>
                      <a:pt x="53" y="41"/>
                    </a:cubicBezTo>
                    <a:cubicBezTo>
                      <a:pt x="53" y="41"/>
                      <a:pt x="52" y="40"/>
                      <a:pt x="52" y="40"/>
                    </a:cubicBezTo>
                    <a:cubicBezTo>
                      <a:pt x="52" y="39"/>
                      <a:pt x="52" y="38"/>
                      <a:pt x="52" y="38"/>
                    </a:cubicBezTo>
                    <a:cubicBezTo>
                      <a:pt x="52" y="37"/>
                      <a:pt x="54" y="37"/>
                      <a:pt x="54" y="37"/>
                    </a:cubicBezTo>
                    <a:cubicBezTo>
                      <a:pt x="55" y="37"/>
                      <a:pt x="56" y="38"/>
                      <a:pt x="56" y="39"/>
                    </a:cubicBezTo>
                    <a:cubicBezTo>
                      <a:pt x="57" y="39"/>
                      <a:pt x="58" y="40"/>
                      <a:pt x="59" y="40"/>
                    </a:cubicBezTo>
                    <a:cubicBezTo>
                      <a:pt x="59" y="40"/>
                      <a:pt x="60" y="40"/>
                      <a:pt x="60" y="40"/>
                    </a:cubicBezTo>
                    <a:cubicBezTo>
                      <a:pt x="61" y="40"/>
                      <a:pt x="62" y="40"/>
                      <a:pt x="63" y="40"/>
                    </a:cubicBezTo>
                    <a:cubicBezTo>
                      <a:pt x="63" y="40"/>
                      <a:pt x="64" y="41"/>
                      <a:pt x="64" y="41"/>
                    </a:cubicBezTo>
                    <a:cubicBezTo>
                      <a:pt x="65" y="42"/>
                      <a:pt x="65" y="42"/>
                      <a:pt x="65" y="43"/>
                    </a:cubicBezTo>
                    <a:cubicBezTo>
                      <a:pt x="65" y="43"/>
                      <a:pt x="65" y="44"/>
                      <a:pt x="65" y="44"/>
                    </a:cubicBezTo>
                    <a:cubicBezTo>
                      <a:pt x="65" y="45"/>
                      <a:pt x="66" y="46"/>
                      <a:pt x="66" y="46"/>
                    </a:cubicBezTo>
                    <a:cubicBezTo>
                      <a:pt x="66" y="46"/>
                      <a:pt x="67" y="45"/>
                      <a:pt x="68" y="45"/>
                    </a:cubicBezTo>
                    <a:cubicBezTo>
                      <a:pt x="68" y="45"/>
                      <a:pt x="68" y="46"/>
                      <a:pt x="68" y="46"/>
                    </a:cubicBezTo>
                    <a:cubicBezTo>
                      <a:pt x="68" y="47"/>
                      <a:pt x="67" y="47"/>
                      <a:pt x="66" y="47"/>
                    </a:cubicBezTo>
                    <a:cubicBezTo>
                      <a:pt x="66" y="48"/>
                      <a:pt x="64" y="48"/>
                      <a:pt x="64" y="48"/>
                    </a:cubicBezTo>
                    <a:cubicBezTo>
                      <a:pt x="63" y="48"/>
                      <a:pt x="61" y="48"/>
                      <a:pt x="60" y="48"/>
                    </a:cubicBezTo>
                    <a:cubicBezTo>
                      <a:pt x="59" y="48"/>
                      <a:pt x="57" y="48"/>
                      <a:pt x="55" y="48"/>
                    </a:cubicBezTo>
                    <a:cubicBezTo>
                      <a:pt x="54" y="48"/>
                      <a:pt x="51" y="48"/>
                      <a:pt x="50" y="49"/>
                    </a:cubicBezTo>
                    <a:cubicBezTo>
                      <a:pt x="49" y="49"/>
                      <a:pt x="47" y="50"/>
                      <a:pt x="47" y="51"/>
                    </a:cubicBezTo>
                    <a:cubicBezTo>
                      <a:pt x="47" y="52"/>
                      <a:pt x="46" y="53"/>
                      <a:pt x="46" y="54"/>
                    </a:cubicBezTo>
                    <a:cubicBezTo>
                      <a:pt x="46" y="54"/>
                      <a:pt x="46" y="56"/>
                      <a:pt x="46" y="57"/>
                    </a:cubicBezTo>
                    <a:cubicBezTo>
                      <a:pt x="46" y="57"/>
                      <a:pt x="45" y="58"/>
                      <a:pt x="44" y="58"/>
                    </a:cubicBezTo>
                    <a:cubicBezTo>
                      <a:pt x="44" y="58"/>
                      <a:pt x="43" y="58"/>
                      <a:pt x="43" y="5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Freeform 6"/>
              <p:cNvSpPr>
                <a:spLocks/>
              </p:cNvSpPr>
              <p:nvPr/>
            </p:nvSpPr>
            <p:spPr bwMode="auto">
              <a:xfrm>
                <a:off x="2034" y="3354"/>
                <a:ext cx="161" cy="137"/>
              </a:xfrm>
              <a:custGeom>
                <a:avLst/>
                <a:gdLst>
                  <a:gd name="T0" fmla="*/ 40 w 68"/>
                  <a:gd name="T1" fmla="*/ 54 h 58"/>
                  <a:gd name="T2" fmla="*/ 35 w 68"/>
                  <a:gd name="T3" fmla="*/ 49 h 58"/>
                  <a:gd name="T4" fmla="*/ 30 w 68"/>
                  <a:gd name="T5" fmla="*/ 44 h 58"/>
                  <a:gd name="T6" fmla="*/ 25 w 68"/>
                  <a:gd name="T7" fmla="*/ 37 h 58"/>
                  <a:gd name="T8" fmla="*/ 19 w 68"/>
                  <a:gd name="T9" fmla="*/ 30 h 58"/>
                  <a:gd name="T10" fmla="*/ 13 w 68"/>
                  <a:gd name="T11" fmla="*/ 26 h 58"/>
                  <a:gd name="T12" fmla="*/ 9 w 68"/>
                  <a:gd name="T13" fmla="*/ 16 h 58"/>
                  <a:gd name="T14" fmla="*/ 4 w 68"/>
                  <a:gd name="T15" fmla="*/ 10 h 58"/>
                  <a:gd name="T16" fmla="*/ 0 w 68"/>
                  <a:gd name="T17" fmla="*/ 4 h 58"/>
                  <a:gd name="T18" fmla="*/ 2 w 68"/>
                  <a:gd name="T19" fmla="*/ 0 h 58"/>
                  <a:gd name="T20" fmla="*/ 4 w 68"/>
                  <a:gd name="T21" fmla="*/ 1 h 58"/>
                  <a:gd name="T22" fmla="*/ 6 w 68"/>
                  <a:gd name="T23" fmla="*/ 4 h 58"/>
                  <a:gd name="T24" fmla="*/ 11 w 68"/>
                  <a:gd name="T25" fmla="*/ 9 h 58"/>
                  <a:gd name="T26" fmla="*/ 18 w 68"/>
                  <a:gd name="T27" fmla="*/ 13 h 58"/>
                  <a:gd name="T28" fmla="*/ 24 w 68"/>
                  <a:gd name="T29" fmla="*/ 17 h 58"/>
                  <a:gd name="T30" fmla="*/ 27 w 68"/>
                  <a:gd name="T31" fmla="*/ 20 h 58"/>
                  <a:gd name="T32" fmla="*/ 31 w 68"/>
                  <a:gd name="T33" fmla="*/ 27 h 58"/>
                  <a:gd name="T34" fmla="*/ 34 w 68"/>
                  <a:gd name="T35" fmla="*/ 32 h 58"/>
                  <a:gd name="T36" fmla="*/ 40 w 68"/>
                  <a:gd name="T37" fmla="*/ 36 h 58"/>
                  <a:gd name="T38" fmla="*/ 37 w 68"/>
                  <a:gd name="T39" fmla="*/ 31 h 58"/>
                  <a:gd name="T40" fmla="*/ 38 w 68"/>
                  <a:gd name="T41" fmla="*/ 28 h 58"/>
                  <a:gd name="T42" fmla="*/ 43 w 68"/>
                  <a:gd name="T43" fmla="*/ 30 h 58"/>
                  <a:gd name="T44" fmla="*/ 45 w 68"/>
                  <a:gd name="T45" fmla="*/ 36 h 58"/>
                  <a:gd name="T46" fmla="*/ 47 w 68"/>
                  <a:gd name="T47" fmla="*/ 40 h 58"/>
                  <a:gd name="T48" fmla="*/ 52 w 68"/>
                  <a:gd name="T49" fmla="*/ 44 h 58"/>
                  <a:gd name="T50" fmla="*/ 53 w 68"/>
                  <a:gd name="T51" fmla="*/ 41 h 58"/>
                  <a:gd name="T52" fmla="*/ 52 w 68"/>
                  <a:gd name="T53" fmla="*/ 38 h 58"/>
                  <a:gd name="T54" fmla="*/ 56 w 68"/>
                  <a:gd name="T55" fmla="*/ 39 h 58"/>
                  <a:gd name="T56" fmla="*/ 60 w 68"/>
                  <a:gd name="T57" fmla="*/ 40 h 58"/>
                  <a:gd name="T58" fmla="*/ 64 w 68"/>
                  <a:gd name="T59" fmla="*/ 41 h 58"/>
                  <a:gd name="T60" fmla="*/ 65 w 68"/>
                  <a:gd name="T61" fmla="*/ 44 h 58"/>
                  <a:gd name="T62" fmla="*/ 68 w 68"/>
                  <a:gd name="T63" fmla="*/ 45 h 58"/>
                  <a:gd name="T64" fmla="*/ 66 w 68"/>
                  <a:gd name="T65" fmla="*/ 47 h 58"/>
                  <a:gd name="T66" fmla="*/ 60 w 68"/>
                  <a:gd name="T67" fmla="*/ 48 h 58"/>
                  <a:gd name="T68" fmla="*/ 50 w 68"/>
                  <a:gd name="T69" fmla="*/ 49 h 58"/>
                  <a:gd name="T70" fmla="*/ 46 w 68"/>
                  <a:gd name="T71" fmla="*/ 54 h 58"/>
                  <a:gd name="T72" fmla="*/ 44 w 68"/>
                  <a:gd name="T7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8" h="58">
                    <a:moveTo>
                      <a:pt x="43" y="58"/>
                    </a:moveTo>
                    <a:cubicBezTo>
                      <a:pt x="42" y="57"/>
                      <a:pt x="40" y="55"/>
                      <a:pt x="40" y="54"/>
                    </a:cubicBezTo>
                    <a:cubicBezTo>
                      <a:pt x="39" y="54"/>
                      <a:pt x="38" y="52"/>
                      <a:pt x="38" y="52"/>
                    </a:cubicBezTo>
                    <a:cubicBezTo>
                      <a:pt x="37" y="51"/>
                      <a:pt x="36" y="50"/>
                      <a:pt x="35" y="49"/>
                    </a:cubicBezTo>
                    <a:cubicBezTo>
                      <a:pt x="35" y="48"/>
                      <a:pt x="34" y="48"/>
                      <a:pt x="33" y="47"/>
                    </a:cubicBezTo>
                    <a:cubicBezTo>
                      <a:pt x="32" y="46"/>
                      <a:pt x="31" y="45"/>
                      <a:pt x="30" y="44"/>
                    </a:cubicBezTo>
                    <a:cubicBezTo>
                      <a:pt x="29" y="44"/>
                      <a:pt x="27" y="42"/>
                      <a:pt x="27" y="41"/>
                    </a:cubicBezTo>
                    <a:cubicBezTo>
                      <a:pt x="26" y="40"/>
                      <a:pt x="26" y="38"/>
                      <a:pt x="25" y="37"/>
                    </a:cubicBezTo>
                    <a:cubicBezTo>
                      <a:pt x="25" y="36"/>
                      <a:pt x="23" y="34"/>
                      <a:pt x="22" y="34"/>
                    </a:cubicBezTo>
                    <a:cubicBezTo>
                      <a:pt x="21" y="33"/>
                      <a:pt x="19" y="31"/>
                      <a:pt x="19" y="30"/>
                    </a:cubicBezTo>
                    <a:cubicBezTo>
                      <a:pt x="18" y="30"/>
                      <a:pt x="17" y="29"/>
                      <a:pt x="17" y="29"/>
                    </a:cubicBezTo>
                    <a:cubicBezTo>
                      <a:pt x="16" y="28"/>
                      <a:pt x="14" y="27"/>
                      <a:pt x="13" y="26"/>
                    </a:cubicBezTo>
                    <a:cubicBezTo>
                      <a:pt x="13" y="25"/>
                      <a:pt x="12" y="23"/>
                      <a:pt x="12" y="22"/>
                    </a:cubicBezTo>
                    <a:cubicBezTo>
                      <a:pt x="11" y="20"/>
                      <a:pt x="10" y="18"/>
                      <a:pt x="9" y="16"/>
                    </a:cubicBezTo>
                    <a:cubicBezTo>
                      <a:pt x="8" y="15"/>
                      <a:pt x="7" y="14"/>
                      <a:pt x="6" y="13"/>
                    </a:cubicBezTo>
                    <a:cubicBezTo>
                      <a:pt x="6" y="12"/>
                      <a:pt x="5" y="11"/>
                      <a:pt x="4" y="10"/>
                    </a:cubicBezTo>
                    <a:cubicBezTo>
                      <a:pt x="4" y="9"/>
                      <a:pt x="3" y="7"/>
                      <a:pt x="2" y="7"/>
                    </a:cubicBezTo>
                    <a:cubicBezTo>
                      <a:pt x="2" y="6"/>
                      <a:pt x="0" y="5"/>
                      <a:pt x="0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5" y="2"/>
                      <a:pt x="5" y="4"/>
                      <a:pt x="6" y="4"/>
                    </a:cubicBezTo>
                    <a:cubicBezTo>
                      <a:pt x="6" y="5"/>
                      <a:pt x="8" y="7"/>
                      <a:pt x="9" y="7"/>
                    </a:cubicBezTo>
                    <a:cubicBezTo>
                      <a:pt x="9" y="8"/>
                      <a:pt x="10" y="8"/>
                      <a:pt x="11" y="9"/>
                    </a:cubicBezTo>
                    <a:cubicBezTo>
                      <a:pt x="12" y="9"/>
                      <a:pt x="13" y="11"/>
                      <a:pt x="14" y="11"/>
                    </a:cubicBezTo>
                    <a:cubicBezTo>
                      <a:pt x="15" y="12"/>
                      <a:pt x="17" y="12"/>
                      <a:pt x="18" y="13"/>
                    </a:cubicBezTo>
                    <a:cubicBezTo>
                      <a:pt x="19" y="13"/>
                      <a:pt x="20" y="14"/>
                      <a:pt x="20" y="15"/>
                    </a:cubicBezTo>
                    <a:cubicBezTo>
                      <a:pt x="21" y="15"/>
                      <a:pt x="23" y="16"/>
                      <a:pt x="24" y="17"/>
                    </a:cubicBezTo>
                    <a:cubicBezTo>
                      <a:pt x="24" y="17"/>
                      <a:pt x="26" y="17"/>
                      <a:pt x="26" y="18"/>
                    </a:cubicBezTo>
                    <a:cubicBezTo>
                      <a:pt x="27" y="18"/>
                      <a:pt x="27" y="20"/>
                      <a:pt x="27" y="20"/>
                    </a:cubicBezTo>
                    <a:cubicBezTo>
                      <a:pt x="27" y="21"/>
                      <a:pt x="28" y="23"/>
                      <a:pt x="28" y="24"/>
                    </a:cubicBezTo>
                    <a:cubicBezTo>
                      <a:pt x="29" y="25"/>
                      <a:pt x="30" y="26"/>
                      <a:pt x="31" y="27"/>
                    </a:cubicBezTo>
                    <a:cubicBezTo>
                      <a:pt x="31" y="28"/>
                      <a:pt x="32" y="29"/>
                      <a:pt x="32" y="29"/>
                    </a:cubicBezTo>
                    <a:cubicBezTo>
                      <a:pt x="33" y="30"/>
                      <a:pt x="34" y="31"/>
                      <a:pt x="34" y="32"/>
                    </a:cubicBezTo>
                    <a:cubicBezTo>
                      <a:pt x="35" y="33"/>
                      <a:pt x="36" y="35"/>
                      <a:pt x="36" y="35"/>
                    </a:cubicBezTo>
                    <a:cubicBezTo>
                      <a:pt x="37" y="35"/>
                      <a:pt x="39" y="36"/>
                      <a:pt x="40" y="36"/>
                    </a:cubicBezTo>
                    <a:cubicBezTo>
                      <a:pt x="40" y="35"/>
                      <a:pt x="39" y="33"/>
                      <a:pt x="39" y="33"/>
                    </a:cubicBezTo>
                    <a:cubicBezTo>
                      <a:pt x="39" y="32"/>
                      <a:pt x="37" y="31"/>
                      <a:pt x="37" y="31"/>
                    </a:cubicBezTo>
                    <a:cubicBezTo>
                      <a:pt x="37" y="30"/>
                      <a:pt x="36" y="30"/>
                      <a:pt x="36" y="29"/>
                    </a:cubicBezTo>
                    <a:cubicBezTo>
                      <a:pt x="37" y="29"/>
                      <a:pt x="37" y="28"/>
                      <a:pt x="38" y="28"/>
                    </a:cubicBezTo>
                    <a:cubicBezTo>
                      <a:pt x="38" y="28"/>
                      <a:pt x="40" y="28"/>
                      <a:pt x="40" y="28"/>
                    </a:cubicBezTo>
                    <a:cubicBezTo>
                      <a:pt x="41" y="29"/>
                      <a:pt x="43" y="30"/>
                      <a:pt x="43" y="30"/>
                    </a:cubicBezTo>
                    <a:cubicBezTo>
                      <a:pt x="43" y="31"/>
                      <a:pt x="43" y="33"/>
                      <a:pt x="44" y="34"/>
                    </a:cubicBezTo>
                    <a:cubicBezTo>
                      <a:pt x="44" y="34"/>
                      <a:pt x="44" y="36"/>
                      <a:pt x="45" y="36"/>
                    </a:cubicBezTo>
                    <a:cubicBezTo>
                      <a:pt x="45" y="37"/>
                      <a:pt x="46" y="37"/>
                      <a:pt x="47" y="38"/>
                    </a:cubicBezTo>
                    <a:cubicBezTo>
                      <a:pt x="47" y="38"/>
                      <a:pt x="47" y="40"/>
                      <a:pt x="47" y="40"/>
                    </a:cubicBezTo>
                    <a:cubicBezTo>
                      <a:pt x="48" y="41"/>
                      <a:pt x="49" y="42"/>
                      <a:pt x="49" y="43"/>
                    </a:cubicBezTo>
                    <a:cubicBezTo>
                      <a:pt x="50" y="43"/>
                      <a:pt x="51" y="44"/>
                      <a:pt x="52" y="44"/>
                    </a:cubicBezTo>
                    <a:cubicBezTo>
                      <a:pt x="52" y="44"/>
                      <a:pt x="53" y="43"/>
                      <a:pt x="53" y="43"/>
                    </a:cubicBezTo>
                    <a:cubicBezTo>
                      <a:pt x="53" y="43"/>
                      <a:pt x="53" y="42"/>
                      <a:pt x="53" y="41"/>
                    </a:cubicBezTo>
                    <a:cubicBezTo>
                      <a:pt x="53" y="41"/>
                      <a:pt x="52" y="40"/>
                      <a:pt x="52" y="40"/>
                    </a:cubicBezTo>
                    <a:cubicBezTo>
                      <a:pt x="52" y="39"/>
                      <a:pt x="52" y="38"/>
                      <a:pt x="52" y="38"/>
                    </a:cubicBezTo>
                    <a:cubicBezTo>
                      <a:pt x="52" y="37"/>
                      <a:pt x="54" y="37"/>
                      <a:pt x="54" y="37"/>
                    </a:cubicBezTo>
                    <a:cubicBezTo>
                      <a:pt x="55" y="37"/>
                      <a:pt x="56" y="38"/>
                      <a:pt x="56" y="39"/>
                    </a:cubicBezTo>
                    <a:cubicBezTo>
                      <a:pt x="57" y="39"/>
                      <a:pt x="58" y="40"/>
                      <a:pt x="59" y="40"/>
                    </a:cubicBezTo>
                    <a:cubicBezTo>
                      <a:pt x="59" y="40"/>
                      <a:pt x="60" y="40"/>
                      <a:pt x="60" y="40"/>
                    </a:cubicBezTo>
                    <a:cubicBezTo>
                      <a:pt x="61" y="40"/>
                      <a:pt x="62" y="40"/>
                      <a:pt x="63" y="40"/>
                    </a:cubicBezTo>
                    <a:cubicBezTo>
                      <a:pt x="63" y="40"/>
                      <a:pt x="64" y="41"/>
                      <a:pt x="64" y="41"/>
                    </a:cubicBezTo>
                    <a:cubicBezTo>
                      <a:pt x="65" y="42"/>
                      <a:pt x="65" y="42"/>
                      <a:pt x="65" y="43"/>
                    </a:cubicBezTo>
                    <a:cubicBezTo>
                      <a:pt x="65" y="43"/>
                      <a:pt x="65" y="44"/>
                      <a:pt x="65" y="44"/>
                    </a:cubicBezTo>
                    <a:cubicBezTo>
                      <a:pt x="65" y="45"/>
                      <a:pt x="66" y="46"/>
                      <a:pt x="66" y="46"/>
                    </a:cubicBezTo>
                    <a:cubicBezTo>
                      <a:pt x="66" y="46"/>
                      <a:pt x="67" y="45"/>
                      <a:pt x="68" y="45"/>
                    </a:cubicBezTo>
                    <a:cubicBezTo>
                      <a:pt x="68" y="45"/>
                      <a:pt x="68" y="46"/>
                      <a:pt x="68" y="46"/>
                    </a:cubicBezTo>
                    <a:cubicBezTo>
                      <a:pt x="68" y="47"/>
                      <a:pt x="67" y="47"/>
                      <a:pt x="66" y="47"/>
                    </a:cubicBezTo>
                    <a:cubicBezTo>
                      <a:pt x="66" y="48"/>
                      <a:pt x="64" y="48"/>
                      <a:pt x="64" y="48"/>
                    </a:cubicBezTo>
                    <a:cubicBezTo>
                      <a:pt x="63" y="48"/>
                      <a:pt x="61" y="48"/>
                      <a:pt x="60" y="48"/>
                    </a:cubicBezTo>
                    <a:cubicBezTo>
                      <a:pt x="59" y="48"/>
                      <a:pt x="57" y="48"/>
                      <a:pt x="55" y="48"/>
                    </a:cubicBezTo>
                    <a:cubicBezTo>
                      <a:pt x="54" y="48"/>
                      <a:pt x="51" y="48"/>
                      <a:pt x="50" y="49"/>
                    </a:cubicBezTo>
                    <a:cubicBezTo>
                      <a:pt x="49" y="49"/>
                      <a:pt x="47" y="50"/>
                      <a:pt x="47" y="51"/>
                    </a:cubicBezTo>
                    <a:cubicBezTo>
                      <a:pt x="47" y="52"/>
                      <a:pt x="46" y="53"/>
                      <a:pt x="46" y="54"/>
                    </a:cubicBezTo>
                    <a:cubicBezTo>
                      <a:pt x="46" y="54"/>
                      <a:pt x="46" y="56"/>
                      <a:pt x="46" y="57"/>
                    </a:cubicBezTo>
                    <a:cubicBezTo>
                      <a:pt x="46" y="57"/>
                      <a:pt x="45" y="58"/>
                      <a:pt x="44" y="58"/>
                    </a:cubicBezTo>
                    <a:cubicBezTo>
                      <a:pt x="44" y="58"/>
                      <a:pt x="43" y="58"/>
                      <a:pt x="43" y="58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7"/>
              <p:cNvSpPr>
                <a:spLocks/>
              </p:cNvSpPr>
              <p:nvPr/>
            </p:nvSpPr>
            <p:spPr bwMode="auto">
              <a:xfrm>
                <a:off x="2121" y="3401"/>
                <a:ext cx="15" cy="12"/>
              </a:xfrm>
              <a:custGeom>
                <a:avLst/>
                <a:gdLst>
                  <a:gd name="T0" fmla="*/ 5 w 6"/>
                  <a:gd name="T1" fmla="*/ 5 h 5"/>
                  <a:gd name="T2" fmla="*/ 2 w 6"/>
                  <a:gd name="T3" fmla="*/ 5 h 5"/>
                  <a:gd name="T4" fmla="*/ 0 w 6"/>
                  <a:gd name="T5" fmla="*/ 3 h 5"/>
                  <a:gd name="T6" fmla="*/ 0 w 6"/>
                  <a:gd name="T7" fmla="*/ 0 h 5"/>
                  <a:gd name="T8" fmla="*/ 2 w 6"/>
                  <a:gd name="T9" fmla="*/ 0 h 5"/>
                  <a:gd name="T10" fmla="*/ 4 w 6"/>
                  <a:gd name="T11" fmla="*/ 1 h 5"/>
                  <a:gd name="T12" fmla="*/ 6 w 6"/>
                  <a:gd name="T13" fmla="*/ 3 h 5"/>
                  <a:gd name="T14" fmla="*/ 5 w 6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5" y="5"/>
                    </a:moveTo>
                    <a:cubicBezTo>
                      <a:pt x="4" y="5"/>
                      <a:pt x="3" y="5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2" y="0"/>
                      <a:pt x="2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5" y="1"/>
                      <a:pt x="6" y="2"/>
                      <a:pt x="6" y="3"/>
                    </a:cubicBezTo>
                    <a:cubicBezTo>
                      <a:pt x="6" y="4"/>
                      <a:pt x="5" y="5"/>
                      <a:pt x="5" y="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reeform 8"/>
              <p:cNvSpPr>
                <a:spLocks/>
              </p:cNvSpPr>
              <p:nvPr/>
            </p:nvSpPr>
            <p:spPr bwMode="auto">
              <a:xfrm>
                <a:off x="2121" y="3401"/>
                <a:ext cx="15" cy="12"/>
              </a:xfrm>
              <a:custGeom>
                <a:avLst/>
                <a:gdLst>
                  <a:gd name="T0" fmla="*/ 5 w 6"/>
                  <a:gd name="T1" fmla="*/ 5 h 5"/>
                  <a:gd name="T2" fmla="*/ 2 w 6"/>
                  <a:gd name="T3" fmla="*/ 5 h 5"/>
                  <a:gd name="T4" fmla="*/ 0 w 6"/>
                  <a:gd name="T5" fmla="*/ 3 h 5"/>
                  <a:gd name="T6" fmla="*/ 0 w 6"/>
                  <a:gd name="T7" fmla="*/ 0 h 5"/>
                  <a:gd name="T8" fmla="*/ 2 w 6"/>
                  <a:gd name="T9" fmla="*/ 0 h 5"/>
                  <a:gd name="T10" fmla="*/ 4 w 6"/>
                  <a:gd name="T11" fmla="*/ 1 h 5"/>
                  <a:gd name="T12" fmla="*/ 6 w 6"/>
                  <a:gd name="T13" fmla="*/ 3 h 5"/>
                  <a:gd name="T14" fmla="*/ 5 w 6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5" y="5"/>
                    </a:moveTo>
                    <a:cubicBezTo>
                      <a:pt x="4" y="5"/>
                      <a:pt x="3" y="5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2" y="0"/>
                      <a:pt x="2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5" y="1"/>
                      <a:pt x="6" y="2"/>
                      <a:pt x="6" y="3"/>
                    </a:cubicBezTo>
                    <a:cubicBezTo>
                      <a:pt x="6" y="4"/>
                      <a:pt x="5" y="5"/>
                      <a:pt x="5" y="5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Freeform 9"/>
              <p:cNvSpPr>
                <a:spLocks/>
              </p:cNvSpPr>
              <p:nvPr/>
            </p:nvSpPr>
            <p:spPr bwMode="auto">
              <a:xfrm>
                <a:off x="2157" y="3399"/>
                <a:ext cx="14" cy="9"/>
              </a:xfrm>
              <a:custGeom>
                <a:avLst/>
                <a:gdLst>
                  <a:gd name="T0" fmla="*/ 5 w 6"/>
                  <a:gd name="T1" fmla="*/ 4 h 4"/>
                  <a:gd name="T2" fmla="*/ 3 w 6"/>
                  <a:gd name="T3" fmla="*/ 4 h 4"/>
                  <a:gd name="T4" fmla="*/ 1 w 6"/>
                  <a:gd name="T5" fmla="*/ 3 h 4"/>
                  <a:gd name="T6" fmla="*/ 1 w 6"/>
                  <a:gd name="T7" fmla="*/ 1 h 4"/>
                  <a:gd name="T8" fmla="*/ 4 w 6"/>
                  <a:gd name="T9" fmla="*/ 0 h 4"/>
                  <a:gd name="T10" fmla="*/ 6 w 6"/>
                  <a:gd name="T11" fmla="*/ 1 h 4"/>
                  <a:gd name="T12" fmla="*/ 6 w 6"/>
                  <a:gd name="T13" fmla="*/ 2 h 4"/>
                  <a:gd name="T14" fmla="*/ 5 w 6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5" y="4"/>
                      <a:pt x="3" y="4"/>
                      <a:pt x="3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6" y="3"/>
                      <a:pt x="5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10"/>
              <p:cNvSpPr>
                <a:spLocks/>
              </p:cNvSpPr>
              <p:nvPr/>
            </p:nvSpPr>
            <p:spPr bwMode="auto">
              <a:xfrm>
                <a:off x="2157" y="3399"/>
                <a:ext cx="14" cy="9"/>
              </a:xfrm>
              <a:custGeom>
                <a:avLst/>
                <a:gdLst>
                  <a:gd name="T0" fmla="*/ 5 w 6"/>
                  <a:gd name="T1" fmla="*/ 4 h 4"/>
                  <a:gd name="T2" fmla="*/ 3 w 6"/>
                  <a:gd name="T3" fmla="*/ 4 h 4"/>
                  <a:gd name="T4" fmla="*/ 1 w 6"/>
                  <a:gd name="T5" fmla="*/ 3 h 4"/>
                  <a:gd name="T6" fmla="*/ 1 w 6"/>
                  <a:gd name="T7" fmla="*/ 1 h 4"/>
                  <a:gd name="T8" fmla="*/ 4 w 6"/>
                  <a:gd name="T9" fmla="*/ 0 h 4"/>
                  <a:gd name="T10" fmla="*/ 6 w 6"/>
                  <a:gd name="T11" fmla="*/ 1 h 4"/>
                  <a:gd name="T12" fmla="*/ 6 w 6"/>
                  <a:gd name="T13" fmla="*/ 2 h 4"/>
                  <a:gd name="T14" fmla="*/ 5 w 6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5" y="4"/>
                      <a:pt x="3" y="4"/>
                      <a:pt x="3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6" y="3"/>
                      <a:pt x="5" y="4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Freeform 11"/>
              <p:cNvSpPr>
                <a:spLocks/>
              </p:cNvSpPr>
              <p:nvPr/>
            </p:nvSpPr>
            <p:spPr bwMode="auto">
              <a:xfrm>
                <a:off x="2152" y="3425"/>
                <a:ext cx="17" cy="10"/>
              </a:xfrm>
              <a:custGeom>
                <a:avLst/>
                <a:gdLst>
                  <a:gd name="T0" fmla="*/ 7 w 7"/>
                  <a:gd name="T1" fmla="*/ 3 h 4"/>
                  <a:gd name="T2" fmla="*/ 6 w 7"/>
                  <a:gd name="T3" fmla="*/ 4 h 4"/>
                  <a:gd name="T4" fmla="*/ 3 w 7"/>
                  <a:gd name="T5" fmla="*/ 4 h 4"/>
                  <a:gd name="T6" fmla="*/ 1 w 7"/>
                  <a:gd name="T7" fmla="*/ 2 h 4"/>
                  <a:gd name="T8" fmla="*/ 0 w 7"/>
                  <a:gd name="T9" fmla="*/ 1 h 4"/>
                  <a:gd name="T10" fmla="*/ 1 w 7"/>
                  <a:gd name="T11" fmla="*/ 0 h 4"/>
                  <a:gd name="T12" fmla="*/ 3 w 7"/>
                  <a:gd name="T13" fmla="*/ 0 h 4"/>
                  <a:gd name="T14" fmla="*/ 6 w 7"/>
                  <a:gd name="T15" fmla="*/ 2 h 4"/>
                  <a:gd name="T16" fmla="*/ 7 w 7"/>
                  <a:gd name="T1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7" y="3"/>
                    </a:moveTo>
                    <a:cubicBezTo>
                      <a:pt x="7" y="4"/>
                      <a:pt x="6" y="4"/>
                      <a:pt x="6" y="4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3" y="3"/>
                      <a:pt x="2" y="3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4" y="0"/>
                      <a:pt x="6" y="1"/>
                      <a:pt x="6" y="2"/>
                    </a:cubicBezTo>
                    <a:cubicBezTo>
                      <a:pt x="7" y="2"/>
                      <a:pt x="7" y="3"/>
                      <a:pt x="7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12"/>
              <p:cNvSpPr>
                <a:spLocks/>
              </p:cNvSpPr>
              <p:nvPr/>
            </p:nvSpPr>
            <p:spPr bwMode="auto">
              <a:xfrm>
                <a:off x="2152" y="3425"/>
                <a:ext cx="17" cy="10"/>
              </a:xfrm>
              <a:custGeom>
                <a:avLst/>
                <a:gdLst>
                  <a:gd name="T0" fmla="*/ 7 w 7"/>
                  <a:gd name="T1" fmla="*/ 3 h 4"/>
                  <a:gd name="T2" fmla="*/ 6 w 7"/>
                  <a:gd name="T3" fmla="*/ 4 h 4"/>
                  <a:gd name="T4" fmla="*/ 3 w 7"/>
                  <a:gd name="T5" fmla="*/ 4 h 4"/>
                  <a:gd name="T6" fmla="*/ 1 w 7"/>
                  <a:gd name="T7" fmla="*/ 2 h 4"/>
                  <a:gd name="T8" fmla="*/ 0 w 7"/>
                  <a:gd name="T9" fmla="*/ 1 h 4"/>
                  <a:gd name="T10" fmla="*/ 1 w 7"/>
                  <a:gd name="T11" fmla="*/ 0 h 4"/>
                  <a:gd name="T12" fmla="*/ 3 w 7"/>
                  <a:gd name="T13" fmla="*/ 0 h 4"/>
                  <a:gd name="T14" fmla="*/ 6 w 7"/>
                  <a:gd name="T15" fmla="*/ 2 h 4"/>
                  <a:gd name="T16" fmla="*/ 7 w 7"/>
                  <a:gd name="T1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7" y="3"/>
                    </a:moveTo>
                    <a:cubicBezTo>
                      <a:pt x="7" y="4"/>
                      <a:pt x="6" y="4"/>
                      <a:pt x="6" y="4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3" y="3"/>
                      <a:pt x="2" y="3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4" y="0"/>
                      <a:pt x="6" y="1"/>
                      <a:pt x="6" y="2"/>
                    </a:cubicBezTo>
                    <a:cubicBezTo>
                      <a:pt x="7" y="2"/>
                      <a:pt x="7" y="3"/>
                      <a:pt x="7" y="3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13"/>
              <p:cNvSpPr>
                <a:spLocks/>
              </p:cNvSpPr>
              <p:nvPr/>
            </p:nvSpPr>
            <p:spPr bwMode="auto">
              <a:xfrm>
                <a:off x="2178" y="3423"/>
                <a:ext cx="19" cy="12"/>
              </a:xfrm>
              <a:custGeom>
                <a:avLst/>
                <a:gdLst>
                  <a:gd name="T0" fmla="*/ 7 w 8"/>
                  <a:gd name="T1" fmla="*/ 4 h 5"/>
                  <a:gd name="T2" fmla="*/ 5 w 8"/>
                  <a:gd name="T3" fmla="*/ 5 h 5"/>
                  <a:gd name="T4" fmla="*/ 3 w 8"/>
                  <a:gd name="T5" fmla="*/ 4 h 5"/>
                  <a:gd name="T6" fmla="*/ 1 w 8"/>
                  <a:gd name="T7" fmla="*/ 2 h 5"/>
                  <a:gd name="T8" fmla="*/ 0 w 8"/>
                  <a:gd name="T9" fmla="*/ 1 h 5"/>
                  <a:gd name="T10" fmla="*/ 2 w 8"/>
                  <a:gd name="T11" fmla="*/ 0 h 5"/>
                  <a:gd name="T12" fmla="*/ 4 w 8"/>
                  <a:gd name="T13" fmla="*/ 1 h 5"/>
                  <a:gd name="T14" fmla="*/ 6 w 8"/>
                  <a:gd name="T15" fmla="*/ 1 h 5"/>
                  <a:gd name="T16" fmla="*/ 8 w 8"/>
                  <a:gd name="T17" fmla="*/ 2 h 5"/>
                  <a:gd name="T18" fmla="*/ 7 w 8"/>
                  <a:gd name="T1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5">
                    <a:moveTo>
                      <a:pt x="7" y="4"/>
                    </a:moveTo>
                    <a:cubicBezTo>
                      <a:pt x="7" y="4"/>
                      <a:pt x="5" y="5"/>
                      <a:pt x="5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4" y="1"/>
                    </a:cubicBezTo>
                    <a:cubicBezTo>
                      <a:pt x="4" y="1"/>
                      <a:pt x="5" y="1"/>
                      <a:pt x="6" y="1"/>
                    </a:cubicBezTo>
                    <a:cubicBezTo>
                      <a:pt x="6" y="2"/>
                      <a:pt x="8" y="2"/>
                      <a:pt x="8" y="2"/>
                    </a:cubicBezTo>
                    <a:cubicBezTo>
                      <a:pt x="8" y="3"/>
                      <a:pt x="7" y="4"/>
                      <a:pt x="7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14"/>
              <p:cNvSpPr>
                <a:spLocks/>
              </p:cNvSpPr>
              <p:nvPr/>
            </p:nvSpPr>
            <p:spPr bwMode="auto">
              <a:xfrm>
                <a:off x="2178" y="3423"/>
                <a:ext cx="19" cy="12"/>
              </a:xfrm>
              <a:custGeom>
                <a:avLst/>
                <a:gdLst>
                  <a:gd name="T0" fmla="*/ 7 w 8"/>
                  <a:gd name="T1" fmla="*/ 4 h 5"/>
                  <a:gd name="T2" fmla="*/ 5 w 8"/>
                  <a:gd name="T3" fmla="*/ 5 h 5"/>
                  <a:gd name="T4" fmla="*/ 3 w 8"/>
                  <a:gd name="T5" fmla="*/ 4 h 5"/>
                  <a:gd name="T6" fmla="*/ 1 w 8"/>
                  <a:gd name="T7" fmla="*/ 2 h 5"/>
                  <a:gd name="T8" fmla="*/ 0 w 8"/>
                  <a:gd name="T9" fmla="*/ 1 h 5"/>
                  <a:gd name="T10" fmla="*/ 2 w 8"/>
                  <a:gd name="T11" fmla="*/ 0 h 5"/>
                  <a:gd name="T12" fmla="*/ 4 w 8"/>
                  <a:gd name="T13" fmla="*/ 1 h 5"/>
                  <a:gd name="T14" fmla="*/ 6 w 8"/>
                  <a:gd name="T15" fmla="*/ 1 h 5"/>
                  <a:gd name="T16" fmla="*/ 8 w 8"/>
                  <a:gd name="T17" fmla="*/ 2 h 5"/>
                  <a:gd name="T18" fmla="*/ 7 w 8"/>
                  <a:gd name="T1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5">
                    <a:moveTo>
                      <a:pt x="7" y="4"/>
                    </a:moveTo>
                    <a:cubicBezTo>
                      <a:pt x="7" y="4"/>
                      <a:pt x="5" y="5"/>
                      <a:pt x="5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4" y="1"/>
                    </a:cubicBezTo>
                    <a:cubicBezTo>
                      <a:pt x="4" y="1"/>
                      <a:pt x="5" y="1"/>
                      <a:pt x="6" y="1"/>
                    </a:cubicBezTo>
                    <a:cubicBezTo>
                      <a:pt x="6" y="2"/>
                      <a:pt x="8" y="2"/>
                      <a:pt x="8" y="2"/>
                    </a:cubicBezTo>
                    <a:cubicBezTo>
                      <a:pt x="8" y="3"/>
                      <a:pt x="7" y="4"/>
                      <a:pt x="7" y="4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15"/>
              <p:cNvSpPr>
                <a:spLocks/>
              </p:cNvSpPr>
              <p:nvPr/>
            </p:nvSpPr>
            <p:spPr bwMode="auto">
              <a:xfrm>
                <a:off x="2223" y="3399"/>
                <a:ext cx="17" cy="31"/>
              </a:xfrm>
              <a:custGeom>
                <a:avLst/>
                <a:gdLst>
                  <a:gd name="T0" fmla="*/ 2 w 7"/>
                  <a:gd name="T1" fmla="*/ 11 h 13"/>
                  <a:gd name="T2" fmla="*/ 1 w 7"/>
                  <a:gd name="T3" fmla="*/ 8 h 13"/>
                  <a:gd name="T4" fmla="*/ 0 w 7"/>
                  <a:gd name="T5" fmla="*/ 6 h 13"/>
                  <a:gd name="T6" fmla="*/ 0 w 7"/>
                  <a:gd name="T7" fmla="*/ 4 h 13"/>
                  <a:gd name="T8" fmla="*/ 2 w 7"/>
                  <a:gd name="T9" fmla="*/ 3 h 13"/>
                  <a:gd name="T10" fmla="*/ 3 w 7"/>
                  <a:gd name="T11" fmla="*/ 1 h 13"/>
                  <a:gd name="T12" fmla="*/ 5 w 7"/>
                  <a:gd name="T13" fmla="*/ 1 h 13"/>
                  <a:gd name="T14" fmla="*/ 6 w 7"/>
                  <a:gd name="T15" fmla="*/ 3 h 13"/>
                  <a:gd name="T16" fmla="*/ 7 w 7"/>
                  <a:gd name="T17" fmla="*/ 5 h 13"/>
                  <a:gd name="T18" fmla="*/ 7 w 7"/>
                  <a:gd name="T19" fmla="*/ 8 h 13"/>
                  <a:gd name="T20" fmla="*/ 5 w 7"/>
                  <a:gd name="T21" fmla="*/ 10 h 13"/>
                  <a:gd name="T22" fmla="*/ 4 w 7"/>
                  <a:gd name="T23" fmla="*/ 12 h 13"/>
                  <a:gd name="T24" fmla="*/ 3 w 7"/>
                  <a:gd name="T25" fmla="*/ 12 h 13"/>
                  <a:gd name="T26" fmla="*/ 2 w 7"/>
                  <a:gd name="T27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3">
                    <a:moveTo>
                      <a:pt x="2" y="11"/>
                    </a:moveTo>
                    <a:cubicBezTo>
                      <a:pt x="1" y="10"/>
                      <a:pt x="1" y="9"/>
                      <a:pt x="1" y="8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0" y="6"/>
                      <a:pt x="0" y="4"/>
                      <a:pt x="0" y="4"/>
                    </a:cubicBezTo>
                    <a:cubicBezTo>
                      <a:pt x="0" y="3"/>
                      <a:pt x="2" y="3"/>
                      <a:pt x="2" y="3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0"/>
                      <a:pt x="4" y="1"/>
                      <a:pt x="5" y="1"/>
                    </a:cubicBezTo>
                    <a:cubicBezTo>
                      <a:pt x="5" y="1"/>
                      <a:pt x="6" y="2"/>
                      <a:pt x="6" y="3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6"/>
                      <a:pt x="7" y="7"/>
                      <a:pt x="7" y="8"/>
                    </a:cubicBezTo>
                    <a:cubicBezTo>
                      <a:pt x="6" y="9"/>
                      <a:pt x="5" y="10"/>
                      <a:pt x="5" y="10"/>
                    </a:cubicBezTo>
                    <a:cubicBezTo>
                      <a:pt x="5" y="10"/>
                      <a:pt x="5" y="12"/>
                      <a:pt x="4" y="12"/>
                    </a:cubicBezTo>
                    <a:cubicBezTo>
                      <a:pt x="4" y="13"/>
                      <a:pt x="3" y="13"/>
                      <a:pt x="3" y="12"/>
                    </a:cubicBezTo>
                    <a:cubicBezTo>
                      <a:pt x="2" y="12"/>
                      <a:pt x="2" y="12"/>
                      <a:pt x="2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16"/>
              <p:cNvSpPr>
                <a:spLocks/>
              </p:cNvSpPr>
              <p:nvPr/>
            </p:nvSpPr>
            <p:spPr bwMode="auto">
              <a:xfrm>
                <a:off x="2223" y="3399"/>
                <a:ext cx="17" cy="31"/>
              </a:xfrm>
              <a:custGeom>
                <a:avLst/>
                <a:gdLst>
                  <a:gd name="T0" fmla="*/ 2 w 7"/>
                  <a:gd name="T1" fmla="*/ 11 h 13"/>
                  <a:gd name="T2" fmla="*/ 1 w 7"/>
                  <a:gd name="T3" fmla="*/ 8 h 13"/>
                  <a:gd name="T4" fmla="*/ 0 w 7"/>
                  <a:gd name="T5" fmla="*/ 6 h 13"/>
                  <a:gd name="T6" fmla="*/ 0 w 7"/>
                  <a:gd name="T7" fmla="*/ 4 h 13"/>
                  <a:gd name="T8" fmla="*/ 2 w 7"/>
                  <a:gd name="T9" fmla="*/ 3 h 13"/>
                  <a:gd name="T10" fmla="*/ 3 w 7"/>
                  <a:gd name="T11" fmla="*/ 1 h 13"/>
                  <a:gd name="T12" fmla="*/ 5 w 7"/>
                  <a:gd name="T13" fmla="*/ 1 h 13"/>
                  <a:gd name="T14" fmla="*/ 6 w 7"/>
                  <a:gd name="T15" fmla="*/ 3 h 13"/>
                  <a:gd name="T16" fmla="*/ 7 w 7"/>
                  <a:gd name="T17" fmla="*/ 5 h 13"/>
                  <a:gd name="T18" fmla="*/ 7 w 7"/>
                  <a:gd name="T19" fmla="*/ 8 h 13"/>
                  <a:gd name="T20" fmla="*/ 5 w 7"/>
                  <a:gd name="T21" fmla="*/ 10 h 13"/>
                  <a:gd name="T22" fmla="*/ 4 w 7"/>
                  <a:gd name="T23" fmla="*/ 12 h 13"/>
                  <a:gd name="T24" fmla="*/ 3 w 7"/>
                  <a:gd name="T25" fmla="*/ 12 h 13"/>
                  <a:gd name="T26" fmla="*/ 2 w 7"/>
                  <a:gd name="T27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3">
                    <a:moveTo>
                      <a:pt x="2" y="11"/>
                    </a:moveTo>
                    <a:cubicBezTo>
                      <a:pt x="1" y="10"/>
                      <a:pt x="1" y="9"/>
                      <a:pt x="1" y="8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0" y="6"/>
                      <a:pt x="0" y="4"/>
                      <a:pt x="0" y="4"/>
                    </a:cubicBezTo>
                    <a:cubicBezTo>
                      <a:pt x="0" y="3"/>
                      <a:pt x="2" y="3"/>
                      <a:pt x="2" y="3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0"/>
                      <a:pt x="4" y="1"/>
                      <a:pt x="5" y="1"/>
                    </a:cubicBezTo>
                    <a:cubicBezTo>
                      <a:pt x="5" y="1"/>
                      <a:pt x="6" y="2"/>
                      <a:pt x="6" y="3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6"/>
                      <a:pt x="7" y="7"/>
                      <a:pt x="7" y="8"/>
                    </a:cubicBezTo>
                    <a:cubicBezTo>
                      <a:pt x="6" y="9"/>
                      <a:pt x="5" y="10"/>
                      <a:pt x="5" y="10"/>
                    </a:cubicBezTo>
                    <a:cubicBezTo>
                      <a:pt x="5" y="10"/>
                      <a:pt x="5" y="12"/>
                      <a:pt x="4" y="12"/>
                    </a:cubicBezTo>
                    <a:cubicBezTo>
                      <a:pt x="4" y="13"/>
                      <a:pt x="3" y="13"/>
                      <a:pt x="3" y="12"/>
                    </a:cubicBezTo>
                    <a:cubicBezTo>
                      <a:pt x="2" y="12"/>
                      <a:pt x="2" y="12"/>
                      <a:pt x="2" y="11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17"/>
              <p:cNvSpPr>
                <a:spLocks/>
              </p:cNvSpPr>
              <p:nvPr/>
            </p:nvSpPr>
            <p:spPr bwMode="auto">
              <a:xfrm>
                <a:off x="2157" y="3356"/>
                <a:ext cx="19" cy="15"/>
              </a:xfrm>
              <a:custGeom>
                <a:avLst/>
                <a:gdLst>
                  <a:gd name="T0" fmla="*/ 7 w 8"/>
                  <a:gd name="T1" fmla="*/ 6 h 6"/>
                  <a:gd name="T2" fmla="*/ 6 w 8"/>
                  <a:gd name="T3" fmla="*/ 6 h 6"/>
                  <a:gd name="T4" fmla="*/ 4 w 8"/>
                  <a:gd name="T5" fmla="*/ 5 h 6"/>
                  <a:gd name="T6" fmla="*/ 3 w 8"/>
                  <a:gd name="T7" fmla="*/ 3 h 6"/>
                  <a:gd name="T8" fmla="*/ 1 w 8"/>
                  <a:gd name="T9" fmla="*/ 2 h 6"/>
                  <a:gd name="T10" fmla="*/ 0 w 8"/>
                  <a:gd name="T11" fmla="*/ 0 h 6"/>
                  <a:gd name="T12" fmla="*/ 3 w 8"/>
                  <a:gd name="T13" fmla="*/ 0 h 6"/>
                  <a:gd name="T14" fmla="*/ 4 w 8"/>
                  <a:gd name="T15" fmla="*/ 1 h 6"/>
                  <a:gd name="T16" fmla="*/ 6 w 8"/>
                  <a:gd name="T17" fmla="*/ 1 h 6"/>
                  <a:gd name="T18" fmla="*/ 7 w 8"/>
                  <a:gd name="T19" fmla="*/ 1 h 6"/>
                  <a:gd name="T20" fmla="*/ 8 w 8"/>
                  <a:gd name="T21" fmla="*/ 2 h 6"/>
                  <a:gd name="T22" fmla="*/ 8 w 8"/>
                  <a:gd name="T23" fmla="*/ 3 h 6"/>
                  <a:gd name="T24" fmla="*/ 7 w 8"/>
                  <a:gd name="T2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7" y="6"/>
                      <a:pt x="7" y="6"/>
                      <a:pt x="6" y="6"/>
                    </a:cubicBezTo>
                    <a:cubicBezTo>
                      <a:pt x="6" y="6"/>
                      <a:pt x="4" y="6"/>
                      <a:pt x="4" y="5"/>
                    </a:cubicBezTo>
                    <a:cubicBezTo>
                      <a:pt x="3" y="5"/>
                      <a:pt x="3" y="3"/>
                      <a:pt x="3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1"/>
                      <a:pt x="4" y="1"/>
                    </a:cubicBezTo>
                    <a:cubicBezTo>
                      <a:pt x="4" y="1"/>
                      <a:pt x="5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8" y="2"/>
                    </a:cubicBezTo>
                    <a:cubicBezTo>
                      <a:pt x="8" y="2"/>
                      <a:pt x="8" y="3"/>
                      <a:pt x="8" y="3"/>
                    </a:cubicBezTo>
                    <a:cubicBezTo>
                      <a:pt x="8" y="4"/>
                      <a:pt x="8" y="5"/>
                      <a:pt x="7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Freeform 18"/>
              <p:cNvSpPr>
                <a:spLocks/>
              </p:cNvSpPr>
              <p:nvPr/>
            </p:nvSpPr>
            <p:spPr bwMode="auto">
              <a:xfrm>
                <a:off x="2157" y="3356"/>
                <a:ext cx="19" cy="15"/>
              </a:xfrm>
              <a:custGeom>
                <a:avLst/>
                <a:gdLst>
                  <a:gd name="T0" fmla="*/ 7 w 8"/>
                  <a:gd name="T1" fmla="*/ 6 h 6"/>
                  <a:gd name="T2" fmla="*/ 6 w 8"/>
                  <a:gd name="T3" fmla="*/ 6 h 6"/>
                  <a:gd name="T4" fmla="*/ 4 w 8"/>
                  <a:gd name="T5" fmla="*/ 5 h 6"/>
                  <a:gd name="T6" fmla="*/ 3 w 8"/>
                  <a:gd name="T7" fmla="*/ 3 h 6"/>
                  <a:gd name="T8" fmla="*/ 1 w 8"/>
                  <a:gd name="T9" fmla="*/ 2 h 6"/>
                  <a:gd name="T10" fmla="*/ 0 w 8"/>
                  <a:gd name="T11" fmla="*/ 0 h 6"/>
                  <a:gd name="T12" fmla="*/ 3 w 8"/>
                  <a:gd name="T13" fmla="*/ 0 h 6"/>
                  <a:gd name="T14" fmla="*/ 4 w 8"/>
                  <a:gd name="T15" fmla="*/ 1 h 6"/>
                  <a:gd name="T16" fmla="*/ 6 w 8"/>
                  <a:gd name="T17" fmla="*/ 1 h 6"/>
                  <a:gd name="T18" fmla="*/ 7 w 8"/>
                  <a:gd name="T19" fmla="*/ 1 h 6"/>
                  <a:gd name="T20" fmla="*/ 8 w 8"/>
                  <a:gd name="T21" fmla="*/ 2 h 6"/>
                  <a:gd name="T22" fmla="*/ 8 w 8"/>
                  <a:gd name="T23" fmla="*/ 3 h 6"/>
                  <a:gd name="T24" fmla="*/ 7 w 8"/>
                  <a:gd name="T2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7" y="6"/>
                      <a:pt x="7" y="6"/>
                      <a:pt x="6" y="6"/>
                    </a:cubicBezTo>
                    <a:cubicBezTo>
                      <a:pt x="6" y="6"/>
                      <a:pt x="4" y="6"/>
                      <a:pt x="4" y="5"/>
                    </a:cubicBezTo>
                    <a:cubicBezTo>
                      <a:pt x="3" y="5"/>
                      <a:pt x="3" y="3"/>
                      <a:pt x="3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1"/>
                      <a:pt x="4" y="1"/>
                    </a:cubicBezTo>
                    <a:cubicBezTo>
                      <a:pt x="4" y="1"/>
                      <a:pt x="5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8" y="2"/>
                    </a:cubicBezTo>
                    <a:cubicBezTo>
                      <a:pt x="8" y="2"/>
                      <a:pt x="8" y="3"/>
                      <a:pt x="8" y="3"/>
                    </a:cubicBezTo>
                    <a:cubicBezTo>
                      <a:pt x="8" y="4"/>
                      <a:pt x="8" y="5"/>
                      <a:pt x="7" y="6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Freeform 19"/>
              <p:cNvSpPr>
                <a:spLocks/>
              </p:cNvSpPr>
              <p:nvPr/>
            </p:nvSpPr>
            <p:spPr bwMode="auto">
              <a:xfrm>
                <a:off x="2209" y="3413"/>
                <a:ext cx="9" cy="12"/>
              </a:xfrm>
              <a:custGeom>
                <a:avLst/>
                <a:gdLst>
                  <a:gd name="T0" fmla="*/ 4 w 4"/>
                  <a:gd name="T1" fmla="*/ 5 h 5"/>
                  <a:gd name="T2" fmla="*/ 3 w 4"/>
                  <a:gd name="T3" fmla="*/ 5 h 5"/>
                  <a:gd name="T4" fmla="*/ 2 w 4"/>
                  <a:gd name="T5" fmla="*/ 5 h 5"/>
                  <a:gd name="T6" fmla="*/ 2 w 4"/>
                  <a:gd name="T7" fmla="*/ 4 h 5"/>
                  <a:gd name="T8" fmla="*/ 0 w 4"/>
                  <a:gd name="T9" fmla="*/ 2 h 5"/>
                  <a:gd name="T10" fmla="*/ 0 w 4"/>
                  <a:gd name="T11" fmla="*/ 1 h 5"/>
                  <a:gd name="T12" fmla="*/ 2 w 4"/>
                  <a:gd name="T13" fmla="*/ 0 h 5"/>
                  <a:gd name="T14" fmla="*/ 3 w 4"/>
                  <a:gd name="T15" fmla="*/ 1 h 5"/>
                  <a:gd name="T16" fmla="*/ 3 w 4"/>
                  <a:gd name="T17" fmla="*/ 2 h 5"/>
                  <a:gd name="T18" fmla="*/ 4 w 4"/>
                  <a:gd name="T19" fmla="*/ 4 h 5"/>
                  <a:gd name="T20" fmla="*/ 4 w 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Freeform 20"/>
              <p:cNvSpPr>
                <a:spLocks/>
              </p:cNvSpPr>
              <p:nvPr/>
            </p:nvSpPr>
            <p:spPr bwMode="auto">
              <a:xfrm>
                <a:off x="2209" y="3413"/>
                <a:ext cx="9" cy="12"/>
              </a:xfrm>
              <a:custGeom>
                <a:avLst/>
                <a:gdLst>
                  <a:gd name="T0" fmla="*/ 4 w 4"/>
                  <a:gd name="T1" fmla="*/ 5 h 5"/>
                  <a:gd name="T2" fmla="*/ 3 w 4"/>
                  <a:gd name="T3" fmla="*/ 5 h 5"/>
                  <a:gd name="T4" fmla="*/ 2 w 4"/>
                  <a:gd name="T5" fmla="*/ 5 h 5"/>
                  <a:gd name="T6" fmla="*/ 2 w 4"/>
                  <a:gd name="T7" fmla="*/ 4 h 5"/>
                  <a:gd name="T8" fmla="*/ 0 w 4"/>
                  <a:gd name="T9" fmla="*/ 2 h 5"/>
                  <a:gd name="T10" fmla="*/ 0 w 4"/>
                  <a:gd name="T11" fmla="*/ 1 h 5"/>
                  <a:gd name="T12" fmla="*/ 2 w 4"/>
                  <a:gd name="T13" fmla="*/ 0 h 5"/>
                  <a:gd name="T14" fmla="*/ 3 w 4"/>
                  <a:gd name="T15" fmla="*/ 1 h 5"/>
                  <a:gd name="T16" fmla="*/ 3 w 4"/>
                  <a:gd name="T17" fmla="*/ 2 h 5"/>
                  <a:gd name="T18" fmla="*/ 4 w 4"/>
                  <a:gd name="T19" fmla="*/ 4 h 5"/>
                  <a:gd name="T20" fmla="*/ 4 w 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5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Freeform 21"/>
              <p:cNvSpPr>
                <a:spLocks/>
              </p:cNvSpPr>
              <p:nvPr/>
            </p:nvSpPr>
            <p:spPr bwMode="auto">
              <a:xfrm>
                <a:off x="2112" y="3342"/>
                <a:ext cx="35" cy="24"/>
              </a:xfrm>
              <a:custGeom>
                <a:avLst/>
                <a:gdLst>
                  <a:gd name="T0" fmla="*/ 14 w 15"/>
                  <a:gd name="T1" fmla="*/ 7 h 10"/>
                  <a:gd name="T2" fmla="*/ 13 w 15"/>
                  <a:gd name="T3" fmla="*/ 9 h 10"/>
                  <a:gd name="T4" fmla="*/ 11 w 15"/>
                  <a:gd name="T5" fmla="*/ 10 h 10"/>
                  <a:gd name="T6" fmla="*/ 9 w 15"/>
                  <a:gd name="T7" fmla="*/ 8 h 10"/>
                  <a:gd name="T8" fmla="*/ 7 w 15"/>
                  <a:gd name="T9" fmla="*/ 6 h 10"/>
                  <a:gd name="T10" fmla="*/ 5 w 15"/>
                  <a:gd name="T11" fmla="*/ 5 h 10"/>
                  <a:gd name="T12" fmla="*/ 3 w 15"/>
                  <a:gd name="T13" fmla="*/ 5 h 10"/>
                  <a:gd name="T14" fmla="*/ 2 w 15"/>
                  <a:gd name="T15" fmla="*/ 5 h 10"/>
                  <a:gd name="T16" fmla="*/ 0 w 15"/>
                  <a:gd name="T17" fmla="*/ 4 h 10"/>
                  <a:gd name="T18" fmla="*/ 1 w 15"/>
                  <a:gd name="T19" fmla="*/ 2 h 10"/>
                  <a:gd name="T20" fmla="*/ 3 w 15"/>
                  <a:gd name="T21" fmla="*/ 2 h 10"/>
                  <a:gd name="T22" fmla="*/ 5 w 15"/>
                  <a:gd name="T23" fmla="*/ 1 h 10"/>
                  <a:gd name="T24" fmla="*/ 7 w 15"/>
                  <a:gd name="T25" fmla="*/ 1 h 10"/>
                  <a:gd name="T26" fmla="*/ 8 w 15"/>
                  <a:gd name="T27" fmla="*/ 2 h 10"/>
                  <a:gd name="T28" fmla="*/ 9 w 15"/>
                  <a:gd name="T29" fmla="*/ 4 h 10"/>
                  <a:gd name="T30" fmla="*/ 10 w 15"/>
                  <a:gd name="T31" fmla="*/ 5 h 10"/>
                  <a:gd name="T32" fmla="*/ 11 w 15"/>
                  <a:gd name="T33" fmla="*/ 5 h 10"/>
                  <a:gd name="T34" fmla="*/ 11 w 15"/>
                  <a:gd name="T35" fmla="*/ 4 h 10"/>
                  <a:gd name="T36" fmla="*/ 11 w 15"/>
                  <a:gd name="T37" fmla="*/ 2 h 10"/>
                  <a:gd name="T38" fmla="*/ 9 w 15"/>
                  <a:gd name="T39" fmla="*/ 2 h 10"/>
                  <a:gd name="T40" fmla="*/ 9 w 15"/>
                  <a:gd name="T41" fmla="*/ 1 h 10"/>
                  <a:gd name="T42" fmla="*/ 11 w 15"/>
                  <a:gd name="T43" fmla="*/ 0 h 10"/>
                  <a:gd name="T44" fmla="*/ 12 w 15"/>
                  <a:gd name="T45" fmla="*/ 1 h 10"/>
                  <a:gd name="T46" fmla="*/ 13 w 15"/>
                  <a:gd name="T47" fmla="*/ 2 h 10"/>
                  <a:gd name="T48" fmla="*/ 14 w 15"/>
                  <a:gd name="T49" fmla="*/ 2 h 10"/>
                  <a:gd name="T50" fmla="*/ 15 w 15"/>
                  <a:gd name="T51" fmla="*/ 4 h 10"/>
                  <a:gd name="T52" fmla="*/ 15 w 15"/>
                  <a:gd name="T53" fmla="*/ 5 h 10"/>
                  <a:gd name="T54" fmla="*/ 14 w 15"/>
                  <a:gd name="T5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" h="10">
                    <a:moveTo>
                      <a:pt x="14" y="7"/>
                    </a:moveTo>
                    <a:cubicBezTo>
                      <a:pt x="14" y="8"/>
                      <a:pt x="13" y="9"/>
                      <a:pt x="13" y="9"/>
                    </a:cubicBezTo>
                    <a:cubicBezTo>
                      <a:pt x="12" y="10"/>
                      <a:pt x="11" y="10"/>
                      <a:pt x="11" y="10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7" y="7"/>
                      <a:pt x="7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5" y="5"/>
                      <a:pt x="4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5"/>
                      <a:pt x="1" y="5"/>
                      <a:pt x="0" y="4"/>
                    </a:cubicBezTo>
                    <a:cubicBezTo>
                      <a:pt x="0" y="4"/>
                      <a:pt x="1" y="3"/>
                      <a:pt x="1" y="2"/>
                    </a:cubicBezTo>
                    <a:cubicBezTo>
                      <a:pt x="1" y="2"/>
                      <a:pt x="3" y="2"/>
                      <a:pt x="3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5" y="1"/>
                      <a:pt x="6" y="1"/>
                      <a:pt x="7" y="1"/>
                    </a:cubicBezTo>
                    <a:cubicBezTo>
                      <a:pt x="7" y="1"/>
                      <a:pt x="8" y="2"/>
                      <a:pt x="8" y="2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4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2" y="4"/>
                      <a:pt x="11" y="4"/>
                    </a:cubicBezTo>
                    <a:cubicBezTo>
                      <a:pt x="11" y="3"/>
                      <a:pt x="11" y="3"/>
                      <a:pt x="11" y="2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11" y="0"/>
                      <a:pt x="11" y="0"/>
                    </a:cubicBezTo>
                    <a:cubicBezTo>
                      <a:pt x="11" y="0"/>
                      <a:pt x="12" y="1"/>
                      <a:pt x="12" y="1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2"/>
                      <a:pt x="14" y="2"/>
                      <a:pt x="14" y="2"/>
                    </a:cubicBezTo>
                    <a:cubicBezTo>
                      <a:pt x="15" y="3"/>
                      <a:pt x="15" y="3"/>
                      <a:pt x="15" y="4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6"/>
                      <a:pt x="14" y="7"/>
                      <a:pt x="14" y="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Freeform 22"/>
              <p:cNvSpPr>
                <a:spLocks/>
              </p:cNvSpPr>
              <p:nvPr/>
            </p:nvSpPr>
            <p:spPr bwMode="auto">
              <a:xfrm>
                <a:off x="2112" y="3342"/>
                <a:ext cx="35" cy="24"/>
              </a:xfrm>
              <a:custGeom>
                <a:avLst/>
                <a:gdLst>
                  <a:gd name="T0" fmla="*/ 14 w 15"/>
                  <a:gd name="T1" fmla="*/ 7 h 10"/>
                  <a:gd name="T2" fmla="*/ 13 w 15"/>
                  <a:gd name="T3" fmla="*/ 9 h 10"/>
                  <a:gd name="T4" fmla="*/ 11 w 15"/>
                  <a:gd name="T5" fmla="*/ 10 h 10"/>
                  <a:gd name="T6" fmla="*/ 9 w 15"/>
                  <a:gd name="T7" fmla="*/ 8 h 10"/>
                  <a:gd name="T8" fmla="*/ 7 w 15"/>
                  <a:gd name="T9" fmla="*/ 6 h 10"/>
                  <a:gd name="T10" fmla="*/ 5 w 15"/>
                  <a:gd name="T11" fmla="*/ 5 h 10"/>
                  <a:gd name="T12" fmla="*/ 3 w 15"/>
                  <a:gd name="T13" fmla="*/ 5 h 10"/>
                  <a:gd name="T14" fmla="*/ 2 w 15"/>
                  <a:gd name="T15" fmla="*/ 5 h 10"/>
                  <a:gd name="T16" fmla="*/ 0 w 15"/>
                  <a:gd name="T17" fmla="*/ 4 h 10"/>
                  <a:gd name="T18" fmla="*/ 1 w 15"/>
                  <a:gd name="T19" fmla="*/ 2 h 10"/>
                  <a:gd name="T20" fmla="*/ 3 w 15"/>
                  <a:gd name="T21" fmla="*/ 2 h 10"/>
                  <a:gd name="T22" fmla="*/ 5 w 15"/>
                  <a:gd name="T23" fmla="*/ 1 h 10"/>
                  <a:gd name="T24" fmla="*/ 7 w 15"/>
                  <a:gd name="T25" fmla="*/ 1 h 10"/>
                  <a:gd name="T26" fmla="*/ 8 w 15"/>
                  <a:gd name="T27" fmla="*/ 2 h 10"/>
                  <a:gd name="T28" fmla="*/ 9 w 15"/>
                  <a:gd name="T29" fmla="*/ 4 h 10"/>
                  <a:gd name="T30" fmla="*/ 10 w 15"/>
                  <a:gd name="T31" fmla="*/ 5 h 10"/>
                  <a:gd name="T32" fmla="*/ 11 w 15"/>
                  <a:gd name="T33" fmla="*/ 5 h 10"/>
                  <a:gd name="T34" fmla="*/ 11 w 15"/>
                  <a:gd name="T35" fmla="*/ 4 h 10"/>
                  <a:gd name="T36" fmla="*/ 11 w 15"/>
                  <a:gd name="T37" fmla="*/ 2 h 10"/>
                  <a:gd name="T38" fmla="*/ 9 w 15"/>
                  <a:gd name="T39" fmla="*/ 2 h 10"/>
                  <a:gd name="T40" fmla="*/ 9 w 15"/>
                  <a:gd name="T41" fmla="*/ 1 h 10"/>
                  <a:gd name="T42" fmla="*/ 11 w 15"/>
                  <a:gd name="T43" fmla="*/ 0 h 10"/>
                  <a:gd name="T44" fmla="*/ 12 w 15"/>
                  <a:gd name="T45" fmla="*/ 1 h 10"/>
                  <a:gd name="T46" fmla="*/ 13 w 15"/>
                  <a:gd name="T47" fmla="*/ 2 h 10"/>
                  <a:gd name="T48" fmla="*/ 14 w 15"/>
                  <a:gd name="T49" fmla="*/ 2 h 10"/>
                  <a:gd name="T50" fmla="*/ 15 w 15"/>
                  <a:gd name="T51" fmla="*/ 4 h 10"/>
                  <a:gd name="T52" fmla="*/ 15 w 15"/>
                  <a:gd name="T53" fmla="*/ 5 h 10"/>
                  <a:gd name="T54" fmla="*/ 14 w 15"/>
                  <a:gd name="T5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" h="10">
                    <a:moveTo>
                      <a:pt x="14" y="7"/>
                    </a:moveTo>
                    <a:cubicBezTo>
                      <a:pt x="14" y="8"/>
                      <a:pt x="13" y="9"/>
                      <a:pt x="13" y="9"/>
                    </a:cubicBezTo>
                    <a:cubicBezTo>
                      <a:pt x="12" y="10"/>
                      <a:pt x="11" y="10"/>
                      <a:pt x="11" y="10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7" y="7"/>
                      <a:pt x="7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5" y="5"/>
                      <a:pt x="4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5"/>
                      <a:pt x="1" y="5"/>
                      <a:pt x="0" y="4"/>
                    </a:cubicBezTo>
                    <a:cubicBezTo>
                      <a:pt x="0" y="4"/>
                      <a:pt x="1" y="3"/>
                      <a:pt x="1" y="2"/>
                    </a:cubicBezTo>
                    <a:cubicBezTo>
                      <a:pt x="1" y="2"/>
                      <a:pt x="3" y="2"/>
                      <a:pt x="3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5" y="1"/>
                      <a:pt x="6" y="1"/>
                      <a:pt x="7" y="1"/>
                    </a:cubicBezTo>
                    <a:cubicBezTo>
                      <a:pt x="7" y="1"/>
                      <a:pt x="8" y="2"/>
                      <a:pt x="8" y="2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4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2" y="4"/>
                      <a:pt x="11" y="4"/>
                    </a:cubicBezTo>
                    <a:cubicBezTo>
                      <a:pt x="11" y="3"/>
                      <a:pt x="11" y="3"/>
                      <a:pt x="11" y="2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11" y="0"/>
                      <a:pt x="11" y="0"/>
                    </a:cubicBezTo>
                    <a:cubicBezTo>
                      <a:pt x="11" y="0"/>
                      <a:pt x="12" y="1"/>
                      <a:pt x="12" y="1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2"/>
                      <a:pt x="14" y="2"/>
                      <a:pt x="14" y="2"/>
                    </a:cubicBezTo>
                    <a:cubicBezTo>
                      <a:pt x="15" y="3"/>
                      <a:pt x="15" y="3"/>
                      <a:pt x="15" y="4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6"/>
                      <a:pt x="14" y="7"/>
                      <a:pt x="14" y="7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Freeform 23"/>
              <p:cNvSpPr>
                <a:spLocks/>
              </p:cNvSpPr>
              <p:nvPr/>
            </p:nvSpPr>
            <p:spPr bwMode="auto">
              <a:xfrm>
                <a:off x="2155" y="3321"/>
                <a:ext cx="21" cy="12"/>
              </a:xfrm>
              <a:custGeom>
                <a:avLst/>
                <a:gdLst>
                  <a:gd name="T0" fmla="*/ 5 w 9"/>
                  <a:gd name="T1" fmla="*/ 4 h 5"/>
                  <a:gd name="T2" fmla="*/ 4 w 9"/>
                  <a:gd name="T3" fmla="*/ 3 h 5"/>
                  <a:gd name="T4" fmla="*/ 2 w 9"/>
                  <a:gd name="T5" fmla="*/ 4 h 5"/>
                  <a:gd name="T6" fmla="*/ 0 w 9"/>
                  <a:gd name="T7" fmla="*/ 4 h 5"/>
                  <a:gd name="T8" fmla="*/ 0 w 9"/>
                  <a:gd name="T9" fmla="*/ 2 h 5"/>
                  <a:gd name="T10" fmla="*/ 3 w 9"/>
                  <a:gd name="T11" fmla="*/ 1 h 5"/>
                  <a:gd name="T12" fmla="*/ 5 w 9"/>
                  <a:gd name="T13" fmla="*/ 1 h 5"/>
                  <a:gd name="T14" fmla="*/ 7 w 9"/>
                  <a:gd name="T15" fmla="*/ 1 h 5"/>
                  <a:gd name="T16" fmla="*/ 9 w 9"/>
                  <a:gd name="T17" fmla="*/ 2 h 5"/>
                  <a:gd name="T18" fmla="*/ 9 w 9"/>
                  <a:gd name="T19" fmla="*/ 4 h 5"/>
                  <a:gd name="T20" fmla="*/ 7 w 9"/>
                  <a:gd name="T21" fmla="*/ 5 h 5"/>
                  <a:gd name="T22" fmla="*/ 6 w 9"/>
                  <a:gd name="T23" fmla="*/ 4 h 5"/>
                  <a:gd name="T24" fmla="*/ 5 w 9"/>
                  <a:gd name="T2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5">
                    <a:moveTo>
                      <a:pt x="5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0" y="2"/>
                      <a:pt x="0" y="2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3" y="0"/>
                      <a:pt x="5" y="1"/>
                      <a:pt x="5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9" y="2"/>
                      <a:pt x="9" y="2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7" y="5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Freeform 24"/>
              <p:cNvSpPr>
                <a:spLocks/>
              </p:cNvSpPr>
              <p:nvPr/>
            </p:nvSpPr>
            <p:spPr bwMode="auto">
              <a:xfrm>
                <a:off x="2155" y="3321"/>
                <a:ext cx="21" cy="12"/>
              </a:xfrm>
              <a:custGeom>
                <a:avLst/>
                <a:gdLst>
                  <a:gd name="T0" fmla="*/ 5 w 9"/>
                  <a:gd name="T1" fmla="*/ 4 h 5"/>
                  <a:gd name="T2" fmla="*/ 4 w 9"/>
                  <a:gd name="T3" fmla="*/ 3 h 5"/>
                  <a:gd name="T4" fmla="*/ 2 w 9"/>
                  <a:gd name="T5" fmla="*/ 4 h 5"/>
                  <a:gd name="T6" fmla="*/ 0 w 9"/>
                  <a:gd name="T7" fmla="*/ 4 h 5"/>
                  <a:gd name="T8" fmla="*/ 0 w 9"/>
                  <a:gd name="T9" fmla="*/ 2 h 5"/>
                  <a:gd name="T10" fmla="*/ 3 w 9"/>
                  <a:gd name="T11" fmla="*/ 1 h 5"/>
                  <a:gd name="T12" fmla="*/ 5 w 9"/>
                  <a:gd name="T13" fmla="*/ 1 h 5"/>
                  <a:gd name="T14" fmla="*/ 7 w 9"/>
                  <a:gd name="T15" fmla="*/ 1 h 5"/>
                  <a:gd name="T16" fmla="*/ 9 w 9"/>
                  <a:gd name="T17" fmla="*/ 2 h 5"/>
                  <a:gd name="T18" fmla="*/ 9 w 9"/>
                  <a:gd name="T19" fmla="*/ 4 h 5"/>
                  <a:gd name="T20" fmla="*/ 7 w 9"/>
                  <a:gd name="T21" fmla="*/ 5 h 5"/>
                  <a:gd name="T22" fmla="*/ 6 w 9"/>
                  <a:gd name="T23" fmla="*/ 4 h 5"/>
                  <a:gd name="T24" fmla="*/ 5 w 9"/>
                  <a:gd name="T2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5">
                    <a:moveTo>
                      <a:pt x="5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0" y="2"/>
                      <a:pt x="0" y="2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3" y="0"/>
                      <a:pt x="5" y="1"/>
                      <a:pt x="5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9" y="2"/>
                      <a:pt x="9" y="2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7" y="5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Freeform 25"/>
              <p:cNvSpPr>
                <a:spLocks/>
              </p:cNvSpPr>
              <p:nvPr/>
            </p:nvSpPr>
            <p:spPr bwMode="auto">
              <a:xfrm>
                <a:off x="2050" y="3295"/>
                <a:ext cx="52" cy="31"/>
              </a:xfrm>
              <a:custGeom>
                <a:avLst/>
                <a:gdLst>
                  <a:gd name="T0" fmla="*/ 22 w 22"/>
                  <a:gd name="T1" fmla="*/ 12 h 13"/>
                  <a:gd name="T2" fmla="*/ 18 w 22"/>
                  <a:gd name="T3" fmla="*/ 12 h 13"/>
                  <a:gd name="T4" fmla="*/ 16 w 22"/>
                  <a:gd name="T5" fmla="*/ 11 h 13"/>
                  <a:gd name="T6" fmla="*/ 14 w 22"/>
                  <a:gd name="T7" fmla="*/ 8 h 13"/>
                  <a:gd name="T8" fmla="*/ 11 w 22"/>
                  <a:gd name="T9" fmla="*/ 6 h 13"/>
                  <a:gd name="T10" fmla="*/ 7 w 22"/>
                  <a:gd name="T11" fmla="*/ 6 h 13"/>
                  <a:gd name="T12" fmla="*/ 3 w 22"/>
                  <a:gd name="T13" fmla="*/ 6 h 13"/>
                  <a:gd name="T14" fmla="*/ 2 w 22"/>
                  <a:gd name="T15" fmla="*/ 3 h 13"/>
                  <a:gd name="T16" fmla="*/ 0 w 22"/>
                  <a:gd name="T17" fmla="*/ 2 h 13"/>
                  <a:gd name="T18" fmla="*/ 0 w 22"/>
                  <a:gd name="T19" fmla="*/ 0 h 13"/>
                  <a:gd name="T20" fmla="*/ 2 w 22"/>
                  <a:gd name="T21" fmla="*/ 0 h 13"/>
                  <a:gd name="T22" fmla="*/ 4 w 22"/>
                  <a:gd name="T23" fmla="*/ 1 h 13"/>
                  <a:gd name="T24" fmla="*/ 6 w 22"/>
                  <a:gd name="T25" fmla="*/ 2 h 13"/>
                  <a:gd name="T26" fmla="*/ 8 w 22"/>
                  <a:gd name="T27" fmla="*/ 4 h 13"/>
                  <a:gd name="T28" fmla="*/ 12 w 22"/>
                  <a:gd name="T29" fmla="*/ 4 h 13"/>
                  <a:gd name="T30" fmla="*/ 15 w 22"/>
                  <a:gd name="T31" fmla="*/ 5 h 13"/>
                  <a:gd name="T32" fmla="*/ 17 w 22"/>
                  <a:gd name="T33" fmla="*/ 7 h 13"/>
                  <a:gd name="T34" fmla="*/ 20 w 22"/>
                  <a:gd name="T35" fmla="*/ 8 h 13"/>
                  <a:gd name="T36" fmla="*/ 21 w 22"/>
                  <a:gd name="T37" fmla="*/ 10 h 13"/>
                  <a:gd name="T38" fmla="*/ 22 w 22"/>
                  <a:gd name="T3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2" h="13">
                    <a:moveTo>
                      <a:pt x="22" y="12"/>
                    </a:moveTo>
                    <a:cubicBezTo>
                      <a:pt x="21" y="13"/>
                      <a:pt x="19" y="12"/>
                      <a:pt x="18" y="12"/>
                    </a:cubicBezTo>
                    <a:cubicBezTo>
                      <a:pt x="18" y="12"/>
                      <a:pt x="17" y="11"/>
                      <a:pt x="16" y="11"/>
                    </a:cubicBezTo>
                    <a:cubicBezTo>
                      <a:pt x="16" y="10"/>
                      <a:pt x="15" y="8"/>
                      <a:pt x="14" y="8"/>
                    </a:cubicBezTo>
                    <a:cubicBezTo>
                      <a:pt x="14" y="7"/>
                      <a:pt x="12" y="7"/>
                      <a:pt x="11" y="6"/>
                    </a:cubicBezTo>
                    <a:cubicBezTo>
                      <a:pt x="10" y="6"/>
                      <a:pt x="8" y="6"/>
                      <a:pt x="7" y="6"/>
                    </a:cubicBezTo>
                    <a:cubicBezTo>
                      <a:pt x="6" y="6"/>
                      <a:pt x="4" y="6"/>
                      <a:pt x="3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ubicBezTo>
                      <a:pt x="4" y="1"/>
                      <a:pt x="5" y="2"/>
                      <a:pt x="6" y="2"/>
                    </a:cubicBezTo>
                    <a:cubicBezTo>
                      <a:pt x="6" y="3"/>
                      <a:pt x="8" y="3"/>
                      <a:pt x="8" y="4"/>
                    </a:cubicBezTo>
                    <a:cubicBezTo>
                      <a:pt x="9" y="4"/>
                      <a:pt x="11" y="4"/>
                      <a:pt x="12" y="4"/>
                    </a:cubicBezTo>
                    <a:cubicBezTo>
                      <a:pt x="13" y="4"/>
                      <a:pt x="14" y="4"/>
                      <a:pt x="15" y="5"/>
                    </a:cubicBezTo>
                    <a:cubicBezTo>
                      <a:pt x="15" y="5"/>
                      <a:pt x="16" y="7"/>
                      <a:pt x="17" y="7"/>
                    </a:cubicBezTo>
                    <a:cubicBezTo>
                      <a:pt x="17" y="8"/>
                      <a:pt x="19" y="7"/>
                      <a:pt x="20" y="8"/>
                    </a:cubicBezTo>
                    <a:cubicBezTo>
                      <a:pt x="20" y="8"/>
                      <a:pt x="21" y="9"/>
                      <a:pt x="21" y="10"/>
                    </a:cubicBezTo>
                    <a:cubicBezTo>
                      <a:pt x="21" y="10"/>
                      <a:pt x="22" y="11"/>
                      <a:pt x="22" y="1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Freeform 26"/>
              <p:cNvSpPr>
                <a:spLocks/>
              </p:cNvSpPr>
              <p:nvPr/>
            </p:nvSpPr>
            <p:spPr bwMode="auto">
              <a:xfrm>
                <a:off x="2050" y="3295"/>
                <a:ext cx="52" cy="31"/>
              </a:xfrm>
              <a:custGeom>
                <a:avLst/>
                <a:gdLst>
                  <a:gd name="T0" fmla="*/ 22 w 22"/>
                  <a:gd name="T1" fmla="*/ 12 h 13"/>
                  <a:gd name="T2" fmla="*/ 18 w 22"/>
                  <a:gd name="T3" fmla="*/ 12 h 13"/>
                  <a:gd name="T4" fmla="*/ 16 w 22"/>
                  <a:gd name="T5" fmla="*/ 11 h 13"/>
                  <a:gd name="T6" fmla="*/ 14 w 22"/>
                  <a:gd name="T7" fmla="*/ 8 h 13"/>
                  <a:gd name="T8" fmla="*/ 11 w 22"/>
                  <a:gd name="T9" fmla="*/ 6 h 13"/>
                  <a:gd name="T10" fmla="*/ 7 w 22"/>
                  <a:gd name="T11" fmla="*/ 6 h 13"/>
                  <a:gd name="T12" fmla="*/ 3 w 22"/>
                  <a:gd name="T13" fmla="*/ 6 h 13"/>
                  <a:gd name="T14" fmla="*/ 2 w 22"/>
                  <a:gd name="T15" fmla="*/ 3 h 13"/>
                  <a:gd name="T16" fmla="*/ 0 w 22"/>
                  <a:gd name="T17" fmla="*/ 2 h 13"/>
                  <a:gd name="T18" fmla="*/ 0 w 22"/>
                  <a:gd name="T19" fmla="*/ 0 h 13"/>
                  <a:gd name="T20" fmla="*/ 2 w 22"/>
                  <a:gd name="T21" fmla="*/ 0 h 13"/>
                  <a:gd name="T22" fmla="*/ 4 w 22"/>
                  <a:gd name="T23" fmla="*/ 1 h 13"/>
                  <a:gd name="T24" fmla="*/ 6 w 22"/>
                  <a:gd name="T25" fmla="*/ 2 h 13"/>
                  <a:gd name="T26" fmla="*/ 8 w 22"/>
                  <a:gd name="T27" fmla="*/ 4 h 13"/>
                  <a:gd name="T28" fmla="*/ 12 w 22"/>
                  <a:gd name="T29" fmla="*/ 4 h 13"/>
                  <a:gd name="T30" fmla="*/ 15 w 22"/>
                  <a:gd name="T31" fmla="*/ 5 h 13"/>
                  <a:gd name="T32" fmla="*/ 17 w 22"/>
                  <a:gd name="T33" fmla="*/ 7 h 13"/>
                  <a:gd name="T34" fmla="*/ 20 w 22"/>
                  <a:gd name="T35" fmla="*/ 8 h 13"/>
                  <a:gd name="T36" fmla="*/ 21 w 22"/>
                  <a:gd name="T37" fmla="*/ 10 h 13"/>
                  <a:gd name="T38" fmla="*/ 22 w 22"/>
                  <a:gd name="T3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2" h="13">
                    <a:moveTo>
                      <a:pt x="22" y="12"/>
                    </a:moveTo>
                    <a:cubicBezTo>
                      <a:pt x="21" y="13"/>
                      <a:pt x="19" y="12"/>
                      <a:pt x="18" y="12"/>
                    </a:cubicBezTo>
                    <a:cubicBezTo>
                      <a:pt x="18" y="12"/>
                      <a:pt x="17" y="11"/>
                      <a:pt x="16" y="11"/>
                    </a:cubicBezTo>
                    <a:cubicBezTo>
                      <a:pt x="16" y="10"/>
                      <a:pt x="15" y="8"/>
                      <a:pt x="14" y="8"/>
                    </a:cubicBezTo>
                    <a:cubicBezTo>
                      <a:pt x="14" y="7"/>
                      <a:pt x="12" y="7"/>
                      <a:pt x="11" y="6"/>
                    </a:cubicBezTo>
                    <a:cubicBezTo>
                      <a:pt x="10" y="6"/>
                      <a:pt x="8" y="6"/>
                      <a:pt x="7" y="6"/>
                    </a:cubicBezTo>
                    <a:cubicBezTo>
                      <a:pt x="6" y="6"/>
                      <a:pt x="4" y="6"/>
                      <a:pt x="3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ubicBezTo>
                      <a:pt x="4" y="1"/>
                      <a:pt x="5" y="2"/>
                      <a:pt x="6" y="2"/>
                    </a:cubicBezTo>
                    <a:cubicBezTo>
                      <a:pt x="6" y="3"/>
                      <a:pt x="8" y="3"/>
                      <a:pt x="8" y="4"/>
                    </a:cubicBezTo>
                    <a:cubicBezTo>
                      <a:pt x="9" y="4"/>
                      <a:pt x="11" y="4"/>
                      <a:pt x="12" y="4"/>
                    </a:cubicBezTo>
                    <a:cubicBezTo>
                      <a:pt x="13" y="4"/>
                      <a:pt x="14" y="4"/>
                      <a:pt x="15" y="5"/>
                    </a:cubicBezTo>
                    <a:cubicBezTo>
                      <a:pt x="15" y="5"/>
                      <a:pt x="16" y="7"/>
                      <a:pt x="17" y="7"/>
                    </a:cubicBezTo>
                    <a:cubicBezTo>
                      <a:pt x="17" y="8"/>
                      <a:pt x="19" y="7"/>
                      <a:pt x="20" y="8"/>
                    </a:cubicBezTo>
                    <a:cubicBezTo>
                      <a:pt x="20" y="8"/>
                      <a:pt x="21" y="9"/>
                      <a:pt x="21" y="10"/>
                    </a:cubicBezTo>
                    <a:cubicBezTo>
                      <a:pt x="21" y="10"/>
                      <a:pt x="22" y="11"/>
                      <a:pt x="22" y="12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Freeform 27"/>
              <p:cNvSpPr>
                <a:spLocks/>
              </p:cNvSpPr>
              <p:nvPr/>
            </p:nvSpPr>
            <p:spPr bwMode="auto">
              <a:xfrm>
                <a:off x="2091" y="3290"/>
                <a:ext cx="9" cy="12"/>
              </a:xfrm>
              <a:custGeom>
                <a:avLst/>
                <a:gdLst>
                  <a:gd name="T0" fmla="*/ 3 w 4"/>
                  <a:gd name="T1" fmla="*/ 4 h 5"/>
                  <a:gd name="T2" fmla="*/ 1 w 4"/>
                  <a:gd name="T3" fmla="*/ 5 h 5"/>
                  <a:gd name="T4" fmla="*/ 0 w 4"/>
                  <a:gd name="T5" fmla="*/ 4 h 5"/>
                  <a:gd name="T6" fmla="*/ 1 w 4"/>
                  <a:gd name="T7" fmla="*/ 2 h 5"/>
                  <a:gd name="T8" fmla="*/ 2 w 4"/>
                  <a:gd name="T9" fmla="*/ 1 h 5"/>
                  <a:gd name="T10" fmla="*/ 3 w 4"/>
                  <a:gd name="T11" fmla="*/ 0 h 5"/>
                  <a:gd name="T12" fmla="*/ 3 w 4"/>
                  <a:gd name="T13" fmla="*/ 2 h 5"/>
                  <a:gd name="T14" fmla="*/ 3 w 4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3" y="5"/>
                      <a:pt x="2" y="5"/>
                      <a:pt x="1" y="5"/>
                    </a:cubicBezTo>
                    <a:cubicBezTo>
                      <a:pt x="1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2"/>
                      <a:pt x="3" y="2"/>
                    </a:cubicBezTo>
                    <a:cubicBezTo>
                      <a:pt x="4" y="3"/>
                      <a:pt x="4" y="4"/>
                      <a:pt x="3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Freeform 28"/>
              <p:cNvSpPr>
                <a:spLocks/>
              </p:cNvSpPr>
              <p:nvPr/>
            </p:nvSpPr>
            <p:spPr bwMode="auto">
              <a:xfrm>
                <a:off x="2091" y="3290"/>
                <a:ext cx="9" cy="12"/>
              </a:xfrm>
              <a:custGeom>
                <a:avLst/>
                <a:gdLst>
                  <a:gd name="T0" fmla="*/ 3 w 4"/>
                  <a:gd name="T1" fmla="*/ 4 h 5"/>
                  <a:gd name="T2" fmla="*/ 1 w 4"/>
                  <a:gd name="T3" fmla="*/ 5 h 5"/>
                  <a:gd name="T4" fmla="*/ 0 w 4"/>
                  <a:gd name="T5" fmla="*/ 4 h 5"/>
                  <a:gd name="T6" fmla="*/ 1 w 4"/>
                  <a:gd name="T7" fmla="*/ 2 h 5"/>
                  <a:gd name="T8" fmla="*/ 2 w 4"/>
                  <a:gd name="T9" fmla="*/ 1 h 5"/>
                  <a:gd name="T10" fmla="*/ 3 w 4"/>
                  <a:gd name="T11" fmla="*/ 0 h 5"/>
                  <a:gd name="T12" fmla="*/ 3 w 4"/>
                  <a:gd name="T13" fmla="*/ 2 h 5"/>
                  <a:gd name="T14" fmla="*/ 3 w 4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3" y="5"/>
                      <a:pt x="2" y="5"/>
                      <a:pt x="1" y="5"/>
                    </a:cubicBezTo>
                    <a:cubicBezTo>
                      <a:pt x="1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2"/>
                      <a:pt x="3" y="2"/>
                    </a:cubicBezTo>
                    <a:cubicBezTo>
                      <a:pt x="4" y="3"/>
                      <a:pt x="4" y="4"/>
                      <a:pt x="3" y="4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Freeform 29"/>
              <p:cNvSpPr>
                <a:spLocks/>
              </p:cNvSpPr>
              <p:nvPr/>
            </p:nvSpPr>
            <p:spPr bwMode="auto">
              <a:xfrm>
                <a:off x="2050" y="3271"/>
                <a:ext cx="19" cy="12"/>
              </a:xfrm>
              <a:custGeom>
                <a:avLst/>
                <a:gdLst>
                  <a:gd name="T0" fmla="*/ 7 w 8"/>
                  <a:gd name="T1" fmla="*/ 5 h 5"/>
                  <a:gd name="T2" fmla="*/ 4 w 8"/>
                  <a:gd name="T3" fmla="*/ 5 h 5"/>
                  <a:gd name="T4" fmla="*/ 3 w 8"/>
                  <a:gd name="T5" fmla="*/ 3 h 5"/>
                  <a:gd name="T6" fmla="*/ 1 w 8"/>
                  <a:gd name="T7" fmla="*/ 2 h 5"/>
                  <a:gd name="T8" fmla="*/ 0 w 8"/>
                  <a:gd name="T9" fmla="*/ 2 h 5"/>
                  <a:gd name="T10" fmla="*/ 0 w 8"/>
                  <a:gd name="T11" fmla="*/ 1 h 5"/>
                  <a:gd name="T12" fmla="*/ 1 w 8"/>
                  <a:gd name="T13" fmla="*/ 0 h 5"/>
                  <a:gd name="T14" fmla="*/ 4 w 8"/>
                  <a:gd name="T15" fmla="*/ 0 h 5"/>
                  <a:gd name="T16" fmla="*/ 4 w 8"/>
                  <a:gd name="T17" fmla="*/ 2 h 5"/>
                  <a:gd name="T18" fmla="*/ 7 w 8"/>
                  <a:gd name="T19" fmla="*/ 2 h 5"/>
                  <a:gd name="T20" fmla="*/ 8 w 8"/>
                  <a:gd name="T21" fmla="*/ 4 h 5"/>
                  <a:gd name="T22" fmla="*/ 7 w 8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5">
                    <a:moveTo>
                      <a:pt x="7" y="5"/>
                    </a:moveTo>
                    <a:cubicBezTo>
                      <a:pt x="6" y="5"/>
                      <a:pt x="4" y="5"/>
                      <a:pt x="4" y="5"/>
                    </a:cubicBezTo>
                    <a:cubicBezTo>
                      <a:pt x="3" y="5"/>
                      <a:pt x="3" y="4"/>
                      <a:pt x="3" y="3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5" y="2"/>
                      <a:pt x="6" y="2"/>
                      <a:pt x="7" y="2"/>
                    </a:cubicBezTo>
                    <a:cubicBezTo>
                      <a:pt x="7" y="3"/>
                      <a:pt x="8" y="4"/>
                      <a:pt x="8" y="4"/>
                    </a:cubicBezTo>
                    <a:cubicBezTo>
                      <a:pt x="8" y="5"/>
                      <a:pt x="7" y="5"/>
                      <a:pt x="7" y="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Freeform 30"/>
              <p:cNvSpPr>
                <a:spLocks/>
              </p:cNvSpPr>
              <p:nvPr/>
            </p:nvSpPr>
            <p:spPr bwMode="auto">
              <a:xfrm>
                <a:off x="2050" y="3271"/>
                <a:ext cx="19" cy="12"/>
              </a:xfrm>
              <a:custGeom>
                <a:avLst/>
                <a:gdLst>
                  <a:gd name="T0" fmla="*/ 7 w 8"/>
                  <a:gd name="T1" fmla="*/ 5 h 5"/>
                  <a:gd name="T2" fmla="*/ 4 w 8"/>
                  <a:gd name="T3" fmla="*/ 5 h 5"/>
                  <a:gd name="T4" fmla="*/ 3 w 8"/>
                  <a:gd name="T5" fmla="*/ 3 h 5"/>
                  <a:gd name="T6" fmla="*/ 1 w 8"/>
                  <a:gd name="T7" fmla="*/ 2 h 5"/>
                  <a:gd name="T8" fmla="*/ 0 w 8"/>
                  <a:gd name="T9" fmla="*/ 2 h 5"/>
                  <a:gd name="T10" fmla="*/ 0 w 8"/>
                  <a:gd name="T11" fmla="*/ 1 h 5"/>
                  <a:gd name="T12" fmla="*/ 1 w 8"/>
                  <a:gd name="T13" fmla="*/ 0 h 5"/>
                  <a:gd name="T14" fmla="*/ 4 w 8"/>
                  <a:gd name="T15" fmla="*/ 0 h 5"/>
                  <a:gd name="T16" fmla="*/ 4 w 8"/>
                  <a:gd name="T17" fmla="*/ 2 h 5"/>
                  <a:gd name="T18" fmla="*/ 7 w 8"/>
                  <a:gd name="T19" fmla="*/ 2 h 5"/>
                  <a:gd name="T20" fmla="*/ 8 w 8"/>
                  <a:gd name="T21" fmla="*/ 4 h 5"/>
                  <a:gd name="T22" fmla="*/ 7 w 8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5">
                    <a:moveTo>
                      <a:pt x="7" y="5"/>
                    </a:moveTo>
                    <a:cubicBezTo>
                      <a:pt x="6" y="5"/>
                      <a:pt x="4" y="5"/>
                      <a:pt x="4" y="5"/>
                    </a:cubicBezTo>
                    <a:cubicBezTo>
                      <a:pt x="3" y="5"/>
                      <a:pt x="3" y="4"/>
                      <a:pt x="3" y="3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5" y="2"/>
                      <a:pt x="6" y="2"/>
                      <a:pt x="7" y="2"/>
                    </a:cubicBezTo>
                    <a:cubicBezTo>
                      <a:pt x="7" y="3"/>
                      <a:pt x="8" y="4"/>
                      <a:pt x="8" y="4"/>
                    </a:cubicBezTo>
                    <a:cubicBezTo>
                      <a:pt x="8" y="5"/>
                      <a:pt x="7" y="5"/>
                      <a:pt x="7" y="5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" name="Freeform 31"/>
              <p:cNvSpPr>
                <a:spLocks/>
              </p:cNvSpPr>
              <p:nvPr/>
            </p:nvSpPr>
            <p:spPr bwMode="auto">
              <a:xfrm>
                <a:off x="2226" y="3193"/>
                <a:ext cx="173" cy="374"/>
              </a:xfrm>
              <a:custGeom>
                <a:avLst/>
                <a:gdLst>
                  <a:gd name="T0" fmla="*/ 29 w 73"/>
                  <a:gd name="T1" fmla="*/ 147 h 158"/>
                  <a:gd name="T2" fmla="*/ 34 w 73"/>
                  <a:gd name="T3" fmla="*/ 123 h 158"/>
                  <a:gd name="T4" fmla="*/ 44 w 73"/>
                  <a:gd name="T5" fmla="*/ 97 h 158"/>
                  <a:gd name="T6" fmla="*/ 48 w 73"/>
                  <a:gd name="T7" fmla="*/ 78 h 158"/>
                  <a:gd name="T8" fmla="*/ 56 w 73"/>
                  <a:gd name="T9" fmla="*/ 67 h 158"/>
                  <a:gd name="T10" fmla="*/ 61 w 73"/>
                  <a:gd name="T11" fmla="*/ 53 h 158"/>
                  <a:gd name="T12" fmla="*/ 67 w 73"/>
                  <a:gd name="T13" fmla="*/ 31 h 158"/>
                  <a:gd name="T14" fmla="*/ 70 w 73"/>
                  <a:gd name="T15" fmla="*/ 15 h 158"/>
                  <a:gd name="T16" fmla="*/ 73 w 73"/>
                  <a:gd name="T17" fmla="*/ 5 h 158"/>
                  <a:gd name="T18" fmla="*/ 68 w 73"/>
                  <a:gd name="T19" fmla="*/ 0 h 158"/>
                  <a:gd name="T20" fmla="*/ 65 w 73"/>
                  <a:gd name="T21" fmla="*/ 5 h 158"/>
                  <a:gd name="T22" fmla="*/ 62 w 73"/>
                  <a:gd name="T23" fmla="*/ 10 h 158"/>
                  <a:gd name="T24" fmla="*/ 58 w 73"/>
                  <a:gd name="T25" fmla="*/ 17 h 158"/>
                  <a:gd name="T26" fmla="*/ 56 w 73"/>
                  <a:gd name="T27" fmla="*/ 24 h 158"/>
                  <a:gd name="T28" fmla="*/ 52 w 73"/>
                  <a:gd name="T29" fmla="*/ 41 h 158"/>
                  <a:gd name="T30" fmla="*/ 44 w 73"/>
                  <a:gd name="T31" fmla="*/ 56 h 158"/>
                  <a:gd name="T32" fmla="*/ 39 w 73"/>
                  <a:gd name="T33" fmla="*/ 64 h 158"/>
                  <a:gd name="T34" fmla="*/ 32 w 73"/>
                  <a:gd name="T35" fmla="*/ 68 h 158"/>
                  <a:gd name="T36" fmla="*/ 24 w 73"/>
                  <a:gd name="T37" fmla="*/ 76 h 158"/>
                  <a:gd name="T38" fmla="*/ 19 w 73"/>
                  <a:gd name="T39" fmla="*/ 84 h 158"/>
                  <a:gd name="T40" fmla="*/ 15 w 73"/>
                  <a:gd name="T41" fmla="*/ 90 h 158"/>
                  <a:gd name="T42" fmla="*/ 16 w 73"/>
                  <a:gd name="T43" fmla="*/ 96 h 158"/>
                  <a:gd name="T44" fmla="*/ 22 w 73"/>
                  <a:gd name="T45" fmla="*/ 93 h 158"/>
                  <a:gd name="T46" fmla="*/ 25 w 73"/>
                  <a:gd name="T47" fmla="*/ 90 h 158"/>
                  <a:gd name="T48" fmla="*/ 26 w 73"/>
                  <a:gd name="T49" fmla="*/ 95 h 158"/>
                  <a:gd name="T50" fmla="*/ 27 w 73"/>
                  <a:gd name="T51" fmla="*/ 97 h 158"/>
                  <a:gd name="T52" fmla="*/ 25 w 73"/>
                  <a:gd name="T53" fmla="*/ 99 h 158"/>
                  <a:gd name="T54" fmla="*/ 22 w 73"/>
                  <a:gd name="T55" fmla="*/ 98 h 158"/>
                  <a:gd name="T56" fmla="*/ 24 w 73"/>
                  <a:gd name="T57" fmla="*/ 102 h 158"/>
                  <a:gd name="T58" fmla="*/ 22 w 73"/>
                  <a:gd name="T59" fmla="*/ 106 h 158"/>
                  <a:gd name="T60" fmla="*/ 23 w 73"/>
                  <a:gd name="T61" fmla="*/ 110 h 158"/>
                  <a:gd name="T62" fmla="*/ 19 w 73"/>
                  <a:gd name="T63" fmla="*/ 111 h 158"/>
                  <a:gd name="T64" fmla="*/ 17 w 73"/>
                  <a:gd name="T65" fmla="*/ 107 h 158"/>
                  <a:gd name="T66" fmla="*/ 18 w 73"/>
                  <a:gd name="T67" fmla="*/ 103 h 158"/>
                  <a:gd name="T68" fmla="*/ 14 w 73"/>
                  <a:gd name="T69" fmla="*/ 103 h 158"/>
                  <a:gd name="T70" fmla="*/ 13 w 73"/>
                  <a:gd name="T71" fmla="*/ 107 h 158"/>
                  <a:gd name="T72" fmla="*/ 13 w 73"/>
                  <a:gd name="T73" fmla="*/ 114 h 158"/>
                  <a:gd name="T74" fmla="*/ 11 w 73"/>
                  <a:gd name="T75" fmla="*/ 118 h 158"/>
                  <a:gd name="T76" fmla="*/ 13 w 73"/>
                  <a:gd name="T77" fmla="*/ 123 h 158"/>
                  <a:gd name="T78" fmla="*/ 10 w 73"/>
                  <a:gd name="T79" fmla="*/ 125 h 158"/>
                  <a:gd name="T80" fmla="*/ 8 w 73"/>
                  <a:gd name="T81" fmla="*/ 121 h 158"/>
                  <a:gd name="T82" fmla="*/ 5 w 73"/>
                  <a:gd name="T83" fmla="*/ 120 h 158"/>
                  <a:gd name="T84" fmla="*/ 2 w 73"/>
                  <a:gd name="T85" fmla="*/ 117 h 158"/>
                  <a:gd name="T86" fmla="*/ 0 w 73"/>
                  <a:gd name="T87" fmla="*/ 120 h 158"/>
                  <a:gd name="T88" fmla="*/ 5 w 73"/>
                  <a:gd name="T89" fmla="*/ 125 h 158"/>
                  <a:gd name="T90" fmla="*/ 11 w 73"/>
                  <a:gd name="T91" fmla="*/ 132 h 158"/>
                  <a:gd name="T92" fmla="*/ 12 w 73"/>
                  <a:gd name="T93" fmla="*/ 142 h 158"/>
                  <a:gd name="T94" fmla="*/ 13 w 73"/>
                  <a:gd name="T95" fmla="*/ 150 h 158"/>
                  <a:gd name="T96" fmla="*/ 16 w 73"/>
                  <a:gd name="T97" fmla="*/ 157 h 158"/>
                  <a:gd name="T98" fmla="*/ 23 w 73"/>
                  <a:gd name="T99" fmla="*/ 157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3" h="158">
                    <a:moveTo>
                      <a:pt x="26" y="155"/>
                    </a:moveTo>
                    <a:cubicBezTo>
                      <a:pt x="27" y="154"/>
                      <a:pt x="28" y="149"/>
                      <a:pt x="29" y="147"/>
                    </a:cubicBezTo>
                    <a:cubicBezTo>
                      <a:pt x="30" y="144"/>
                      <a:pt x="31" y="137"/>
                      <a:pt x="32" y="134"/>
                    </a:cubicBezTo>
                    <a:cubicBezTo>
                      <a:pt x="32" y="131"/>
                      <a:pt x="34" y="126"/>
                      <a:pt x="34" y="123"/>
                    </a:cubicBezTo>
                    <a:cubicBezTo>
                      <a:pt x="36" y="119"/>
                      <a:pt x="38" y="112"/>
                      <a:pt x="39" y="109"/>
                    </a:cubicBezTo>
                    <a:cubicBezTo>
                      <a:pt x="40" y="106"/>
                      <a:pt x="43" y="100"/>
                      <a:pt x="44" y="97"/>
                    </a:cubicBezTo>
                    <a:cubicBezTo>
                      <a:pt x="45" y="94"/>
                      <a:pt x="45" y="88"/>
                      <a:pt x="45" y="86"/>
                    </a:cubicBezTo>
                    <a:cubicBezTo>
                      <a:pt x="46" y="84"/>
                      <a:pt x="47" y="80"/>
                      <a:pt x="48" y="78"/>
                    </a:cubicBezTo>
                    <a:cubicBezTo>
                      <a:pt x="49" y="76"/>
                      <a:pt x="51" y="73"/>
                      <a:pt x="53" y="71"/>
                    </a:cubicBezTo>
                    <a:cubicBezTo>
                      <a:pt x="53" y="70"/>
                      <a:pt x="56" y="68"/>
                      <a:pt x="56" y="67"/>
                    </a:cubicBezTo>
                    <a:cubicBezTo>
                      <a:pt x="58" y="66"/>
                      <a:pt x="59" y="63"/>
                      <a:pt x="59" y="62"/>
                    </a:cubicBezTo>
                    <a:cubicBezTo>
                      <a:pt x="60" y="60"/>
                      <a:pt x="61" y="55"/>
                      <a:pt x="61" y="53"/>
                    </a:cubicBezTo>
                    <a:cubicBezTo>
                      <a:pt x="62" y="49"/>
                      <a:pt x="64" y="43"/>
                      <a:pt x="65" y="40"/>
                    </a:cubicBezTo>
                    <a:cubicBezTo>
                      <a:pt x="65" y="38"/>
                      <a:pt x="66" y="33"/>
                      <a:pt x="67" y="31"/>
                    </a:cubicBezTo>
                    <a:cubicBezTo>
                      <a:pt x="67" y="29"/>
                      <a:pt x="69" y="26"/>
                      <a:pt x="69" y="24"/>
                    </a:cubicBezTo>
                    <a:cubicBezTo>
                      <a:pt x="69" y="22"/>
                      <a:pt x="69" y="17"/>
                      <a:pt x="70" y="15"/>
                    </a:cubicBezTo>
                    <a:cubicBezTo>
                      <a:pt x="70" y="13"/>
                      <a:pt x="72" y="11"/>
                      <a:pt x="72" y="10"/>
                    </a:cubicBezTo>
                    <a:cubicBezTo>
                      <a:pt x="73" y="9"/>
                      <a:pt x="73" y="7"/>
                      <a:pt x="73" y="5"/>
                    </a:cubicBezTo>
                    <a:cubicBezTo>
                      <a:pt x="73" y="4"/>
                      <a:pt x="72" y="1"/>
                      <a:pt x="71" y="0"/>
                    </a:cubicBezTo>
                    <a:cubicBezTo>
                      <a:pt x="71" y="0"/>
                      <a:pt x="69" y="0"/>
                      <a:pt x="68" y="0"/>
                    </a:cubicBezTo>
                    <a:cubicBezTo>
                      <a:pt x="68" y="1"/>
                      <a:pt x="68" y="3"/>
                      <a:pt x="67" y="3"/>
                    </a:cubicBezTo>
                    <a:cubicBezTo>
                      <a:pt x="67" y="4"/>
                      <a:pt x="65" y="5"/>
                      <a:pt x="65" y="5"/>
                    </a:cubicBezTo>
                    <a:cubicBezTo>
                      <a:pt x="64" y="6"/>
                      <a:pt x="62" y="6"/>
                      <a:pt x="62" y="7"/>
                    </a:cubicBezTo>
                    <a:cubicBezTo>
                      <a:pt x="62" y="8"/>
                      <a:pt x="62" y="9"/>
                      <a:pt x="62" y="10"/>
                    </a:cubicBezTo>
                    <a:cubicBezTo>
                      <a:pt x="62" y="11"/>
                      <a:pt x="62" y="13"/>
                      <a:pt x="61" y="14"/>
                    </a:cubicBezTo>
                    <a:cubicBezTo>
                      <a:pt x="61" y="15"/>
                      <a:pt x="59" y="17"/>
                      <a:pt x="58" y="17"/>
                    </a:cubicBezTo>
                    <a:cubicBezTo>
                      <a:pt x="58" y="18"/>
                      <a:pt x="56" y="19"/>
                      <a:pt x="56" y="20"/>
                    </a:cubicBezTo>
                    <a:cubicBezTo>
                      <a:pt x="55" y="21"/>
                      <a:pt x="56" y="23"/>
                      <a:pt x="56" y="24"/>
                    </a:cubicBezTo>
                    <a:cubicBezTo>
                      <a:pt x="56" y="26"/>
                      <a:pt x="56" y="29"/>
                      <a:pt x="55" y="31"/>
                    </a:cubicBezTo>
                    <a:cubicBezTo>
                      <a:pt x="55" y="34"/>
                      <a:pt x="53" y="38"/>
                      <a:pt x="52" y="41"/>
                    </a:cubicBezTo>
                    <a:cubicBezTo>
                      <a:pt x="51" y="43"/>
                      <a:pt x="49" y="47"/>
                      <a:pt x="47" y="49"/>
                    </a:cubicBezTo>
                    <a:cubicBezTo>
                      <a:pt x="46" y="51"/>
                      <a:pt x="45" y="54"/>
                      <a:pt x="44" y="56"/>
                    </a:cubicBezTo>
                    <a:cubicBezTo>
                      <a:pt x="43" y="57"/>
                      <a:pt x="41" y="60"/>
                      <a:pt x="41" y="61"/>
                    </a:cubicBezTo>
                    <a:cubicBezTo>
                      <a:pt x="40" y="62"/>
                      <a:pt x="39" y="64"/>
                      <a:pt x="39" y="64"/>
                    </a:cubicBezTo>
                    <a:cubicBezTo>
                      <a:pt x="38" y="65"/>
                      <a:pt x="36" y="65"/>
                      <a:pt x="35" y="65"/>
                    </a:cubicBezTo>
                    <a:cubicBezTo>
                      <a:pt x="34" y="66"/>
                      <a:pt x="33" y="67"/>
                      <a:pt x="32" y="68"/>
                    </a:cubicBezTo>
                    <a:cubicBezTo>
                      <a:pt x="31" y="69"/>
                      <a:pt x="29" y="71"/>
                      <a:pt x="28" y="72"/>
                    </a:cubicBezTo>
                    <a:cubicBezTo>
                      <a:pt x="27" y="73"/>
                      <a:pt x="25" y="75"/>
                      <a:pt x="24" y="76"/>
                    </a:cubicBezTo>
                    <a:cubicBezTo>
                      <a:pt x="23" y="77"/>
                      <a:pt x="22" y="79"/>
                      <a:pt x="22" y="80"/>
                    </a:cubicBezTo>
                    <a:cubicBezTo>
                      <a:pt x="21" y="81"/>
                      <a:pt x="20" y="83"/>
                      <a:pt x="19" y="84"/>
                    </a:cubicBezTo>
                    <a:cubicBezTo>
                      <a:pt x="18" y="84"/>
                      <a:pt x="17" y="86"/>
                      <a:pt x="16" y="87"/>
                    </a:cubicBezTo>
                    <a:cubicBezTo>
                      <a:pt x="16" y="87"/>
                      <a:pt x="15" y="89"/>
                      <a:pt x="15" y="90"/>
                    </a:cubicBezTo>
                    <a:cubicBezTo>
                      <a:pt x="15" y="90"/>
                      <a:pt x="15" y="92"/>
                      <a:pt x="15" y="93"/>
                    </a:cubicBezTo>
                    <a:cubicBezTo>
                      <a:pt x="15" y="93"/>
                      <a:pt x="16" y="95"/>
                      <a:pt x="16" y="96"/>
                    </a:cubicBezTo>
                    <a:cubicBezTo>
                      <a:pt x="17" y="96"/>
                      <a:pt x="18" y="95"/>
                      <a:pt x="19" y="95"/>
                    </a:cubicBezTo>
                    <a:cubicBezTo>
                      <a:pt x="20" y="94"/>
                      <a:pt x="21" y="94"/>
                      <a:pt x="22" y="93"/>
                    </a:cubicBezTo>
                    <a:cubicBezTo>
                      <a:pt x="22" y="92"/>
                      <a:pt x="23" y="91"/>
                      <a:pt x="23" y="91"/>
                    </a:cubicBezTo>
                    <a:cubicBezTo>
                      <a:pt x="24" y="90"/>
                      <a:pt x="25" y="90"/>
                      <a:pt x="25" y="90"/>
                    </a:cubicBezTo>
                    <a:cubicBezTo>
                      <a:pt x="25" y="90"/>
                      <a:pt x="26" y="91"/>
                      <a:pt x="26" y="92"/>
                    </a:cubicBezTo>
                    <a:cubicBezTo>
                      <a:pt x="26" y="92"/>
                      <a:pt x="25" y="94"/>
                      <a:pt x="26" y="95"/>
                    </a:cubicBezTo>
                    <a:cubicBezTo>
                      <a:pt x="26" y="95"/>
                      <a:pt x="26" y="95"/>
                      <a:pt x="26" y="96"/>
                    </a:cubicBezTo>
                    <a:cubicBezTo>
                      <a:pt x="27" y="96"/>
                      <a:pt x="27" y="97"/>
                      <a:pt x="27" y="97"/>
                    </a:cubicBezTo>
                    <a:cubicBezTo>
                      <a:pt x="27" y="98"/>
                      <a:pt x="27" y="99"/>
                      <a:pt x="27" y="99"/>
                    </a:cubicBezTo>
                    <a:cubicBezTo>
                      <a:pt x="26" y="99"/>
                      <a:pt x="26" y="99"/>
                      <a:pt x="25" y="99"/>
                    </a:cubicBezTo>
                    <a:cubicBezTo>
                      <a:pt x="25" y="99"/>
                      <a:pt x="25" y="98"/>
                      <a:pt x="24" y="98"/>
                    </a:cubicBezTo>
                    <a:cubicBezTo>
                      <a:pt x="24" y="98"/>
                      <a:pt x="23" y="98"/>
                      <a:pt x="22" y="98"/>
                    </a:cubicBezTo>
                    <a:cubicBezTo>
                      <a:pt x="22" y="98"/>
                      <a:pt x="22" y="99"/>
                      <a:pt x="22" y="100"/>
                    </a:cubicBezTo>
                    <a:cubicBezTo>
                      <a:pt x="22" y="100"/>
                      <a:pt x="24" y="101"/>
                      <a:pt x="24" y="102"/>
                    </a:cubicBezTo>
                    <a:cubicBezTo>
                      <a:pt x="24" y="103"/>
                      <a:pt x="23" y="103"/>
                      <a:pt x="23" y="104"/>
                    </a:cubicBezTo>
                    <a:cubicBezTo>
                      <a:pt x="22" y="104"/>
                      <a:pt x="22" y="105"/>
                      <a:pt x="22" y="106"/>
                    </a:cubicBezTo>
                    <a:cubicBezTo>
                      <a:pt x="22" y="106"/>
                      <a:pt x="23" y="107"/>
                      <a:pt x="23" y="108"/>
                    </a:cubicBezTo>
                    <a:cubicBezTo>
                      <a:pt x="23" y="108"/>
                      <a:pt x="23" y="110"/>
                      <a:pt x="23" y="110"/>
                    </a:cubicBezTo>
                    <a:cubicBezTo>
                      <a:pt x="22" y="110"/>
                      <a:pt x="22" y="111"/>
                      <a:pt x="22" y="111"/>
                    </a:cubicBezTo>
                    <a:cubicBezTo>
                      <a:pt x="21" y="111"/>
                      <a:pt x="20" y="111"/>
                      <a:pt x="19" y="111"/>
                    </a:cubicBezTo>
                    <a:cubicBezTo>
                      <a:pt x="18" y="111"/>
                      <a:pt x="18" y="110"/>
                      <a:pt x="18" y="110"/>
                    </a:cubicBezTo>
                    <a:cubicBezTo>
                      <a:pt x="17" y="109"/>
                      <a:pt x="17" y="108"/>
                      <a:pt x="17" y="107"/>
                    </a:cubicBezTo>
                    <a:cubicBezTo>
                      <a:pt x="18" y="107"/>
                      <a:pt x="18" y="106"/>
                      <a:pt x="18" y="105"/>
                    </a:cubicBezTo>
                    <a:cubicBezTo>
                      <a:pt x="18" y="105"/>
                      <a:pt x="18" y="103"/>
                      <a:pt x="18" y="103"/>
                    </a:cubicBezTo>
                    <a:cubicBezTo>
                      <a:pt x="18" y="103"/>
                      <a:pt x="17" y="102"/>
                      <a:pt x="16" y="102"/>
                    </a:cubicBezTo>
                    <a:cubicBezTo>
                      <a:pt x="16" y="102"/>
                      <a:pt x="15" y="102"/>
                      <a:pt x="14" y="103"/>
                    </a:cubicBezTo>
                    <a:cubicBezTo>
                      <a:pt x="14" y="103"/>
                      <a:pt x="14" y="104"/>
                      <a:pt x="14" y="105"/>
                    </a:cubicBezTo>
                    <a:cubicBezTo>
                      <a:pt x="14" y="105"/>
                      <a:pt x="14" y="106"/>
                      <a:pt x="13" y="107"/>
                    </a:cubicBezTo>
                    <a:cubicBezTo>
                      <a:pt x="13" y="107"/>
                      <a:pt x="13" y="108"/>
                      <a:pt x="13" y="109"/>
                    </a:cubicBezTo>
                    <a:cubicBezTo>
                      <a:pt x="13" y="110"/>
                      <a:pt x="13" y="113"/>
                      <a:pt x="13" y="114"/>
                    </a:cubicBezTo>
                    <a:cubicBezTo>
                      <a:pt x="13" y="114"/>
                      <a:pt x="12" y="115"/>
                      <a:pt x="12" y="116"/>
                    </a:cubicBezTo>
                    <a:cubicBezTo>
                      <a:pt x="12" y="117"/>
                      <a:pt x="11" y="118"/>
                      <a:pt x="11" y="118"/>
                    </a:cubicBezTo>
                    <a:cubicBezTo>
                      <a:pt x="11" y="119"/>
                      <a:pt x="12" y="120"/>
                      <a:pt x="12" y="120"/>
                    </a:cubicBezTo>
                    <a:cubicBezTo>
                      <a:pt x="13" y="121"/>
                      <a:pt x="13" y="122"/>
                      <a:pt x="13" y="123"/>
                    </a:cubicBezTo>
                    <a:cubicBezTo>
                      <a:pt x="12" y="124"/>
                      <a:pt x="12" y="124"/>
                      <a:pt x="12" y="124"/>
                    </a:cubicBezTo>
                    <a:cubicBezTo>
                      <a:pt x="12" y="125"/>
                      <a:pt x="11" y="125"/>
                      <a:pt x="10" y="125"/>
                    </a:cubicBezTo>
                    <a:cubicBezTo>
                      <a:pt x="10" y="125"/>
                      <a:pt x="9" y="124"/>
                      <a:pt x="9" y="124"/>
                    </a:cubicBezTo>
                    <a:cubicBezTo>
                      <a:pt x="9" y="123"/>
                      <a:pt x="9" y="121"/>
                      <a:pt x="8" y="121"/>
                    </a:cubicBezTo>
                    <a:cubicBezTo>
                      <a:pt x="8" y="120"/>
                      <a:pt x="7" y="120"/>
                      <a:pt x="7" y="120"/>
                    </a:cubicBezTo>
                    <a:cubicBezTo>
                      <a:pt x="6" y="120"/>
                      <a:pt x="5" y="120"/>
                      <a:pt x="5" y="120"/>
                    </a:cubicBezTo>
                    <a:cubicBezTo>
                      <a:pt x="4" y="120"/>
                      <a:pt x="4" y="119"/>
                      <a:pt x="3" y="119"/>
                    </a:cubicBezTo>
                    <a:cubicBezTo>
                      <a:pt x="3" y="118"/>
                      <a:pt x="3" y="117"/>
                      <a:pt x="2" y="117"/>
                    </a:cubicBezTo>
                    <a:cubicBezTo>
                      <a:pt x="2" y="117"/>
                      <a:pt x="1" y="117"/>
                      <a:pt x="1" y="117"/>
                    </a:cubicBezTo>
                    <a:cubicBezTo>
                      <a:pt x="1" y="117"/>
                      <a:pt x="0" y="119"/>
                      <a:pt x="0" y="120"/>
                    </a:cubicBezTo>
                    <a:cubicBezTo>
                      <a:pt x="0" y="120"/>
                      <a:pt x="1" y="122"/>
                      <a:pt x="2" y="122"/>
                    </a:cubicBezTo>
                    <a:cubicBezTo>
                      <a:pt x="2" y="123"/>
                      <a:pt x="4" y="124"/>
                      <a:pt x="5" y="125"/>
                    </a:cubicBezTo>
                    <a:cubicBezTo>
                      <a:pt x="5" y="125"/>
                      <a:pt x="6" y="127"/>
                      <a:pt x="7" y="127"/>
                    </a:cubicBezTo>
                    <a:cubicBezTo>
                      <a:pt x="8" y="128"/>
                      <a:pt x="11" y="130"/>
                      <a:pt x="11" y="132"/>
                    </a:cubicBezTo>
                    <a:cubicBezTo>
                      <a:pt x="12" y="133"/>
                      <a:pt x="12" y="135"/>
                      <a:pt x="12" y="136"/>
                    </a:cubicBezTo>
                    <a:cubicBezTo>
                      <a:pt x="12" y="138"/>
                      <a:pt x="12" y="140"/>
                      <a:pt x="12" y="142"/>
                    </a:cubicBezTo>
                    <a:cubicBezTo>
                      <a:pt x="13" y="143"/>
                      <a:pt x="13" y="144"/>
                      <a:pt x="14" y="145"/>
                    </a:cubicBezTo>
                    <a:cubicBezTo>
                      <a:pt x="14" y="146"/>
                      <a:pt x="13" y="149"/>
                      <a:pt x="13" y="150"/>
                    </a:cubicBezTo>
                    <a:cubicBezTo>
                      <a:pt x="13" y="151"/>
                      <a:pt x="13" y="153"/>
                      <a:pt x="14" y="154"/>
                    </a:cubicBezTo>
                    <a:cubicBezTo>
                      <a:pt x="14" y="155"/>
                      <a:pt x="15" y="157"/>
                      <a:pt x="16" y="157"/>
                    </a:cubicBezTo>
                    <a:cubicBezTo>
                      <a:pt x="17" y="158"/>
                      <a:pt x="18" y="158"/>
                      <a:pt x="20" y="158"/>
                    </a:cubicBezTo>
                    <a:cubicBezTo>
                      <a:pt x="20" y="158"/>
                      <a:pt x="22" y="158"/>
                      <a:pt x="23" y="157"/>
                    </a:cubicBezTo>
                    <a:cubicBezTo>
                      <a:pt x="24" y="157"/>
                      <a:pt x="25" y="156"/>
                      <a:pt x="26" y="15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Freeform 32"/>
              <p:cNvSpPr>
                <a:spLocks/>
              </p:cNvSpPr>
              <p:nvPr/>
            </p:nvSpPr>
            <p:spPr bwMode="auto">
              <a:xfrm>
                <a:off x="2226" y="3193"/>
                <a:ext cx="173" cy="374"/>
              </a:xfrm>
              <a:custGeom>
                <a:avLst/>
                <a:gdLst>
                  <a:gd name="T0" fmla="*/ 29 w 73"/>
                  <a:gd name="T1" fmla="*/ 147 h 158"/>
                  <a:gd name="T2" fmla="*/ 34 w 73"/>
                  <a:gd name="T3" fmla="*/ 123 h 158"/>
                  <a:gd name="T4" fmla="*/ 44 w 73"/>
                  <a:gd name="T5" fmla="*/ 97 h 158"/>
                  <a:gd name="T6" fmla="*/ 48 w 73"/>
                  <a:gd name="T7" fmla="*/ 78 h 158"/>
                  <a:gd name="T8" fmla="*/ 56 w 73"/>
                  <a:gd name="T9" fmla="*/ 67 h 158"/>
                  <a:gd name="T10" fmla="*/ 61 w 73"/>
                  <a:gd name="T11" fmla="*/ 53 h 158"/>
                  <a:gd name="T12" fmla="*/ 67 w 73"/>
                  <a:gd name="T13" fmla="*/ 31 h 158"/>
                  <a:gd name="T14" fmla="*/ 70 w 73"/>
                  <a:gd name="T15" fmla="*/ 15 h 158"/>
                  <a:gd name="T16" fmla="*/ 73 w 73"/>
                  <a:gd name="T17" fmla="*/ 5 h 158"/>
                  <a:gd name="T18" fmla="*/ 68 w 73"/>
                  <a:gd name="T19" fmla="*/ 0 h 158"/>
                  <a:gd name="T20" fmla="*/ 65 w 73"/>
                  <a:gd name="T21" fmla="*/ 5 h 158"/>
                  <a:gd name="T22" fmla="*/ 62 w 73"/>
                  <a:gd name="T23" fmla="*/ 10 h 158"/>
                  <a:gd name="T24" fmla="*/ 58 w 73"/>
                  <a:gd name="T25" fmla="*/ 17 h 158"/>
                  <a:gd name="T26" fmla="*/ 56 w 73"/>
                  <a:gd name="T27" fmla="*/ 24 h 158"/>
                  <a:gd name="T28" fmla="*/ 52 w 73"/>
                  <a:gd name="T29" fmla="*/ 41 h 158"/>
                  <a:gd name="T30" fmla="*/ 44 w 73"/>
                  <a:gd name="T31" fmla="*/ 56 h 158"/>
                  <a:gd name="T32" fmla="*/ 39 w 73"/>
                  <a:gd name="T33" fmla="*/ 64 h 158"/>
                  <a:gd name="T34" fmla="*/ 32 w 73"/>
                  <a:gd name="T35" fmla="*/ 68 h 158"/>
                  <a:gd name="T36" fmla="*/ 24 w 73"/>
                  <a:gd name="T37" fmla="*/ 76 h 158"/>
                  <a:gd name="T38" fmla="*/ 19 w 73"/>
                  <a:gd name="T39" fmla="*/ 84 h 158"/>
                  <a:gd name="T40" fmla="*/ 15 w 73"/>
                  <a:gd name="T41" fmla="*/ 90 h 158"/>
                  <a:gd name="T42" fmla="*/ 16 w 73"/>
                  <a:gd name="T43" fmla="*/ 96 h 158"/>
                  <a:gd name="T44" fmla="*/ 22 w 73"/>
                  <a:gd name="T45" fmla="*/ 93 h 158"/>
                  <a:gd name="T46" fmla="*/ 25 w 73"/>
                  <a:gd name="T47" fmla="*/ 90 h 158"/>
                  <a:gd name="T48" fmla="*/ 26 w 73"/>
                  <a:gd name="T49" fmla="*/ 95 h 158"/>
                  <a:gd name="T50" fmla="*/ 27 w 73"/>
                  <a:gd name="T51" fmla="*/ 97 h 158"/>
                  <a:gd name="T52" fmla="*/ 25 w 73"/>
                  <a:gd name="T53" fmla="*/ 99 h 158"/>
                  <a:gd name="T54" fmla="*/ 22 w 73"/>
                  <a:gd name="T55" fmla="*/ 98 h 158"/>
                  <a:gd name="T56" fmla="*/ 24 w 73"/>
                  <a:gd name="T57" fmla="*/ 102 h 158"/>
                  <a:gd name="T58" fmla="*/ 22 w 73"/>
                  <a:gd name="T59" fmla="*/ 106 h 158"/>
                  <a:gd name="T60" fmla="*/ 23 w 73"/>
                  <a:gd name="T61" fmla="*/ 110 h 158"/>
                  <a:gd name="T62" fmla="*/ 19 w 73"/>
                  <a:gd name="T63" fmla="*/ 111 h 158"/>
                  <a:gd name="T64" fmla="*/ 17 w 73"/>
                  <a:gd name="T65" fmla="*/ 107 h 158"/>
                  <a:gd name="T66" fmla="*/ 18 w 73"/>
                  <a:gd name="T67" fmla="*/ 103 h 158"/>
                  <a:gd name="T68" fmla="*/ 14 w 73"/>
                  <a:gd name="T69" fmla="*/ 103 h 158"/>
                  <a:gd name="T70" fmla="*/ 13 w 73"/>
                  <a:gd name="T71" fmla="*/ 107 h 158"/>
                  <a:gd name="T72" fmla="*/ 13 w 73"/>
                  <a:gd name="T73" fmla="*/ 114 h 158"/>
                  <a:gd name="T74" fmla="*/ 11 w 73"/>
                  <a:gd name="T75" fmla="*/ 118 h 158"/>
                  <a:gd name="T76" fmla="*/ 13 w 73"/>
                  <a:gd name="T77" fmla="*/ 123 h 158"/>
                  <a:gd name="T78" fmla="*/ 10 w 73"/>
                  <a:gd name="T79" fmla="*/ 125 h 158"/>
                  <a:gd name="T80" fmla="*/ 8 w 73"/>
                  <a:gd name="T81" fmla="*/ 121 h 158"/>
                  <a:gd name="T82" fmla="*/ 5 w 73"/>
                  <a:gd name="T83" fmla="*/ 120 h 158"/>
                  <a:gd name="T84" fmla="*/ 2 w 73"/>
                  <a:gd name="T85" fmla="*/ 117 h 158"/>
                  <a:gd name="T86" fmla="*/ 0 w 73"/>
                  <a:gd name="T87" fmla="*/ 120 h 158"/>
                  <a:gd name="T88" fmla="*/ 5 w 73"/>
                  <a:gd name="T89" fmla="*/ 125 h 158"/>
                  <a:gd name="T90" fmla="*/ 11 w 73"/>
                  <a:gd name="T91" fmla="*/ 132 h 158"/>
                  <a:gd name="T92" fmla="*/ 12 w 73"/>
                  <a:gd name="T93" fmla="*/ 142 h 158"/>
                  <a:gd name="T94" fmla="*/ 13 w 73"/>
                  <a:gd name="T95" fmla="*/ 150 h 158"/>
                  <a:gd name="T96" fmla="*/ 16 w 73"/>
                  <a:gd name="T97" fmla="*/ 157 h 158"/>
                  <a:gd name="T98" fmla="*/ 23 w 73"/>
                  <a:gd name="T99" fmla="*/ 157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3" h="158">
                    <a:moveTo>
                      <a:pt x="26" y="155"/>
                    </a:moveTo>
                    <a:cubicBezTo>
                      <a:pt x="27" y="154"/>
                      <a:pt x="28" y="149"/>
                      <a:pt x="29" y="147"/>
                    </a:cubicBezTo>
                    <a:cubicBezTo>
                      <a:pt x="30" y="144"/>
                      <a:pt x="31" y="137"/>
                      <a:pt x="32" y="134"/>
                    </a:cubicBezTo>
                    <a:cubicBezTo>
                      <a:pt x="32" y="131"/>
                      <a:pt x="34" y="126"/>
                      <a:pt x="34" y="123"/>
                    </a:cubicBezTo>
                    <a:cubicBezTo>
                      <a:pt x="36" y="119"/>
                      <a:pt x="38" y="112"/>
                      <a:pt x="39" y="109"/>
                    </a:cubicBezTo>
                    <a:cubicBezTo>
                      <a:pt x="40" y="106"/>
                      <a:pt x="43" y="100"/>
                      <a:pt x="44" y="97"/>
                    </a:cubicBezTo>
                    <a:cubicBezTo>
                      <a:pt x="45" y="94"/>
                      <a:pt x="45" y="88"/>
                      <a:pt x="45" y="86"/>
                    </a:cubicBezTo>
                    <a:cubicBezTo>
                      <a:pt x="46" y="84"/>
                      <a:pt x="47" y="80"/>
                      <a:pt x="48" y="78"/>
                    </a:cubicBezTo>
                    <a:cubicBezTo>
                      <a:pt x="49" y="76"/>
                      <a:pt x="51" y="73"/>
                      <a:pt x="53" y="71"/>
                    </a:cubicBezTo>
                    <a:cubicBezTo>
                      <a:pt x="53" y="70"/>
                      <a:pt x="56" y="68"/>
                      <a:pt x="56" y="67"/>
                    </a:cubicBezTo>
                    <a:cubicBezTo>
                      <a:pt x="58" y="66"/>
                      <a:pt x="59" y="63"/>
                      <a:pt x="59" y="62"/>
                    </a:cubicBezTo>
                    <a:cubicBezTo>
                      <a:pt x="60" y="60"/>
                      <a:pt x="61" y="55"/>
                      <a:pt x="61" y="53"/>
                    </a:cubicBezTo>
                    <a:cubicBezTo>
                      <a:pt x="62" y="49"/>
                      <a:pt x="64" y="43"/>
                      <a:pt x="65" y="40"/>
                    </a:cubicBezTo>
                    <a:cubicBezTo>
                      <a:pt x="65" y="38"/>
                      <a:pt x="66" y="33"/>
                      <a:pt x="67" y="31"/>
                    </a:cubicBezTo>
                    <a:cubicBezTo>
                      <a:pt x="67" y="29"/>
                      <a:pt x="69" y="26"/>
                      <a:pt x="69" y="24"/>
                    </a:cubicBezTo>
                    <a:cubicBezTo>
                      <a:pt x="69" y="22"/>
                      <a:pt x="69" y="17"/>
                      <a:pt x="70" y="15"/>
                    </a:cubicBezTo>
                    <a:cubicBezTo>
                      <a:pt x="70" y="13"/>
                      <a:pt x="72" y="11"/>
                      <a:pt x="72" y="10"/>
                    </a:cubicBezTo>
                    <a:cubicBezTo>
                      <a:pt x="73" y="9"/>
                      <a:pt x="73" y="7"/>
                      <a:pt x="73" y="5"/>
                    </a:cubicBezTo>
                    <a:cubicBezTo>
                      <a:pt x="73" y="4"/>
                      <a:pt x="72" y="1"/>
                      <a:pt x="71" y="0"/>
                    </a:cubicBezTo>
                    <a:cubicBezTo>
                      <a:pt x="71" y="0"/>
                      <a:pt x="69" y="0"/>
                      <a:pt x="68" y="0"/>
                    </a:cubicBezTo>
                    <a:cubicBezTo>
                      <a:pt x="68" y="1"/>
                      <a:pt x="68" y="3"/>
                      <a:pt x="67" y="3"/>
                    </a:cubicBezTo>
                    <a:cubicBezTo>
                      <a:pt x="67" y="4"/>
                      <a:pt x="65" y="5"/>
                      <a:pt x="65" y="5"/>
                    </a:cubicBezTo>
                    <a:cubicBezTo>
                      <a:pt x="64" y="6"/>
                      <a:pt x="62" y="6"/>
                      <a:pt x="62" y="7"/>
                    </a:cubicBezTo>
                    <a:cubicBezTo>
                      <a:pt x="62" y="8"/>
                      <a:pt x="62" y="9"/>
                      <a:pt x="62" y="10"/>
                    </a:cubicBezTo>
                    <a:cubicBezTo>
                      <a:pt x="62" y="11"/>
                      <a:pt x="62" y="13"/>
                      <a:pt x="61" y="14"/>
                    </a:cubicBezTo>
                    <a:cubicBezTo>
                      <a:pt x="61" y="15"/>
                      <a:pt x="59" y="17"/>
                      <a:pt x="58" y="17"/>
                    </a:cubicBezTo>
                    <a:cubicBezTo>
                      <a:pt x="58" y="18"/>
                      <a:pt x="56" y="19"/>
                      <a:pt x="56" y="20"/>
                    </a:cubicBezTo>
                    <a:cubicBezTo>
                      <a:pt x="55" y="21"/>
                      <a:pt x="56" y="23"/>
                      <a:pt x="56" y="24"/>
                    </a:cubicBezTo>
                    <a:cubicBezTo>
                      <a:pt x="56" y="26"/>
                      <a:pt x="56" y="29"/>
                      <a:pt x="55" y="31"/>
                    </a:cubicBezTo>
                    <a:cubicBezTo>
                      <a:pt x="55" y="34"/>
                      <a:pt x="53" y="38"/>
                      <a:pt x="52" y="41"/>
                    </a:cubicBezTo>
                    <a:cubicBezTo>
                      <a:pt x="51" y="43"/>
                      <a:pt x="49" y="47"/>
                      <a:pt x="47" y="49"/>
                    </a:cubicBezTo>
                    <a:cubicBezTo>
                      <a:pt x="46" y="51"/>
                      <a:pt x="45" y="54"/>
                      <a:pt x="44" y="56"/>
                    </a:cubicBezTo>
                    <a:cubicBezTo>
                      <a:pt x="43" y="57"/>
                      <a:pt x="41" y="60"/>
                      <a:pt x="41" y="61"/>
                    </a:cubicBezTo>
                    <a:cubicBezTo>
                      <a:pt x="40" y="62"/>
                      <a:pt x="39" y="64"/>
                      <a:pt x="39" y="64"/>
                    </a:cubicBezTo>
                    <a:cubicBezTo>
                      <a:pt x="38" y="65"/>
                      <a:pt x="36" y="65"/>
                      <a:pt x="35" y="65"/>
                    </a:cubicBezTo>
                    <a:cubicBezTo>
                      <a:pt x="34" y="66"/>
                      <a:pt x="33" y="67"/>
                      <a:pt x="32" y="68"/>
                    </a:cubicBezTo>
                    <a:cubicBezTo>
                      <a:pt x="31" y="69"/>
                      <a:pt x="29" y="71"/>
                      <a:pt x="28" y="72"/>
                    </a:cubicBezTo>
                    <a:cubicBezTo>
                      <a:pt x="27" y="73"/>
                      <a:pt x="25" y="75"/>
                      <a:pt x="24" y="76"/>
                    </a:cubicBezTo>
                    <a:cubicBezTo>
                      <a:pt x="23" y="77"/>
                      <a:pt x="22" y="79"/>
                      <a:pt x="22" y="80"/>
                    </a:cubicBezTo>
                    <a:cubicBezTo>
                      <a:pt x="21" y="81"/>
                      <a:pt x="20" y="83"/>
                      <a:pt x="19" y="84"/>
                    </a:cubicBezTo>
                    <a:cubicBezTo>
                      <a:pt x="18" y="84"/>
                      <a:pt x="17" y="86"/>
                      <a:pt x="16" y="87"/>
                    </a:cubicBezTo>
                    <a:cubicBezTo>
                      <a:pt x="16" y="87"/>
                      <a:pt x="15" y="89"/>
                      <a:pt x="15" y="90"/>
                    </a:cubicBezTo>
                    <a:cubicBezTo>
                      <a:pt x="15" y="90"/>
                      <a:pt x="15" y="92"/>
                      <a:pt x="15" y="93"/>
                    </a:cubicBezTo>
                    <a:cubicBezTo>
                      <a:pt x="15" y="93"/>
                      <a:pt x="16" y="95"/>
                      <a:pt x="16" y="96"/>
                    </a:cubicBezTo>
                    <a:cubicBezTo>
                      <a:pt x="17" y="96"/>
                      <a:pt x="18" y="95"/>
                      <a:pt x="19" y="95"/>
                    </a:cubicBezTo>
                    <a:cubicBezTo>
                      <a:pt x="20" y="94"/>
                      <a:pt x="21" y="94"/>
                      <a:pt x="22" y="93"/>
                    </a:cubicBezTo>
                    <a:cubicBezTo>
                      <a:pt x="22" y="92"/>
                      <a:pt x="23" y="91"/>
                      <a:pt x="23" y="91"/>
                    </a:cubicBezTo>
                    <a:cubicBezTo>
                      <a:pt x="24" y="90"/>
                      <a:pt x="25" y="90"/>
                      <a:pt x="25" y="90"/>
                    </a:cubicBezTo>
                    <a:cubicBezTo>
                      <a:pt x="25" y="90"/>
                      <a:pt x="26" y="91"/>
                      <a:pt x="26" y="92"/>
                    </a:cubicBezTo>
                    <a:cubicBezTo>
                      <a:pt x="26" y="92"/>
                      <a:pt x="25" y="94"/>
                      <a:pt x="26" y="95"/>
                    </a:cubicBezTo>
                    <a:cubicBezTo>
                      <a:pt x="26" y="95"/>
                      <a:pt x="26" y="95"/>
                      <a:pt x="26" y="96"/>
                    </a:cubicBezTo>
                    <a:cubicBezTo>
                      <a:pt x="27" y="96"/>
                      <a:pt x="27" y="97"/>
                      <a:pt x="27" y="97"/>
                    </a:cubicBezTo>
                    <a:cubicBezTo>
                      <a:pt x="27" y="98"/>
                      <a:pt x="27" y="99"/>
                      <a:pt x="27" y="99"/>
                    </a:cubicBezTo>
                    <a:cubicBezTo>
                      <a:pt x="26" y="99"/>
                      <a:pt x="26" y="99"/>
                      <a:pt x="25" y="99"/>
                    </a:cubicBezTo>
                    <a:cubicBezTo>
                      <a:pt x="25" y="99"/>
                      <a:pt x="25" y="98"/>
                      <a:pt x="24" y="98"/>
                    </a:cubicBezTo>
                    <a:cubicBezTo>
                      <a:pt x="24" y="98"/>
                      <a:pt x="23" y="98"/>
                      <a:pt x="22" y="98"/>
                    </a:cubicBezTo>
                    <a:cubicBezTo>
                      <a:pt x="22" y="98"/>
                      <a:pt x="22" y="99"/>
                      <a:pt x="22" y="100"/>
                    </a:cubicBezTo>
                    <a:cubicBezTo>
                      <a:pt x="22" y="100"/>
                      <a:pt x="24" y="101"/>
                      <a:pt x="24" y="102"/>
                    </a:cubicBezTo>
                    <a:cubicBezTo>
                      <a:pt x="24" y="103"/>
                      <a:pt x="23" y="103"/>
                      <a:pt x="23" y="104"/>
                    </a:cubicBezTo>
                    <a:cubicBezTo>
                      <a:pt x="22" y="104"/>
                      <a:pt x="22" y="105"/>
                      <a:pt x="22" y="106"/>
                    </a:cubicBezTo>
                    <a:cubicBezTo>
                      <a:pt x="22" y="106"/>
                      <a:pt x="23" y="107"/>
                      <a:pt x="23" y="108"/>
                    </a:cubicBezTo>
                    <a:cubicBezTo>
                      <a:pt x="23" y="108"/>
                      <a:pt x="23" y="110"/>
                      <a:pt x="23" y="110"/>
                    </a:cubicBezTo>
                    <a:cubicBezTo>
                      <a:pt x="22" y="110"/>
                      <a:pt x="22" y="111"/>
                      <a:pt x="22" y="111"/>
                    </a:cubicBezTo>
                    <a:cubicBezTo>
                      <a:pt x="21" y="111"/>
                      <a:pt x="20" y="111"/>
                      <a:pt x="19" y="111"/>
                    </a:cubicBezTo>
                    <a:cubicBezTo>
                      <a:pt x="18" y="111"/>
                      <a:pt x="18" y="110"/>
                      <a:pt x="18" y="110"/>
                    </a:cubicBezTo>
                    <a:cubicBezTo>
                      <a:pt x="17" y="109"/>
                      <a:pt x="17" y="108"/>
                      <a:pt x="17" y="107"/>
                    </a:cubicBezTo>
                    <a:cubicBezTo>
                      <a:pt x="18" y="107"/>
                      <a:pt x="18" y="106"/>
                      <a:pt x="18" y="105"/>
                    </a:cubicBezTo>
                    <a:cubicBezTo>
                      <a:pt x="18" y="105"/>
                      <a:pt x="18" y="103"/>
                      <a:pt x="18" y="103"/>
                    </a:cubicBezTo>
                    <a:cubicBezTo>
                      <a:pt x="18" y="103"/>
                      <a:pt x="17" y="102"/>
                      <a:pt x="16" y="102"/>
                    </a:cubicBezTo>
                    <a:cubicBezTo>
                      <a:pt x="16" y="102"/>
                      <a:pt x="15" y="102"/>
                      <a:pt x="14" y="103"/>
                    </a:cubicBezTo>
                    <a:cubicBezTo>
                      <a:pt x="14" y="103"/>
                      <a:pt x="14" y="104"/>
                      <a:pt x="14" y="105"/>
                    </a:cubicBezTo>
                    <a:cubicBezTo>
                      <a:pt x="14" y="105"/>
                      <a:pt x="14" y="106"/>
                      <a:pt x="13" y="107"/>
                    </a:cubicBezTo>
                    <a:cubicBezTo>
                      <a:pt x="13" y="107"/>
                      <a:pt x="13" y="108"/>
                      <a:pt x="13" y="109"/>
                    </a:cubicBezTo>
                    <a:cubicBezTo>
                      <a:pt x="13" y="110"/>
                      <a:pt x="13" y="113"/>
                      <a:pt x="13" y="114"/>
                    </a:cubicBezTo>
                    <a:cubicBezTo>
                      <a:pt x="13" y="114"/>
                      <a:pt x="12" y="115"/>
                      <a:pt x="12" y="116"/>
                    </a:cubicBezTo>
                    <a:cubicBezTo>
                      <a:pt x="12" y="117"/>
                      <a:pt x="11" y="118"/>
                      <a:pt x="11" y="118"/>
                    </a:cubicBezTo>
                    <a:cubicBezTo>
                      <a:pt x="11" y="119"/>
                      <a:pt x="12" y="120"/>
                      <a:pt x="12" y="120"/>
                    </a:cubicBezTo>
                    <a:cubicBezTo>
                      <a:pt x="13" y="121"/>
                      <a:pt x="13" y="122"/>
                      <a:pt x="13" y="123"/>
                    </a:cubicBezTo>
                    <a:cubicBezTo>
                      <a:pt x="12" y="124"/>
                      <a:pt x="12" y="124"/>
                      <a:pt x="12" y="124"/>
                    </a:cubicBezTo>
                    <a:cubicBezTo>
                      <a:pt x="12" y="125"/>
                      <a:pt x="11" y="125"/>
                      <a:pt x="10" y="125"/>
                    </a:cubicBezTo>
                    <a:cubicBezTo>
                      <a:pt x="10" y="125"/>
                      <a:pt x="9" y="124"/>
                      <a:pt x="9" y="124"/>
                    </a:cubicBezTo>
                    <a:cubicBezTo>
                      <a:pt x="9" y="123"/>
                      <a:pt x="9" y="121"/>
                      <a:pt x="8" y="121"/>
                    </a:cubicBezTo>
                    <a:cubicBezTo>
                      <a:pt x="8" y="120"/>
                      <a:pt x="7" y="120"/>
                      <a:pt x="7" y="120"/>
                    </a:cubicBezTo>
                    <a:cubicBezTo>
                      <a:pt x="6" y="120"/>
                      <a:pt x="5" y="120"/>
                      <a:pt x="5" y="120"/>
                    </a:cubicBezTo>
                    <a:cubicBezTo>
                      <a:pt x="4" y="120"/>
                      <a:pt x="4" y="119"/>
                      <a:pt x="3" y="119"/>
                    </a:cubicBezTo>
                    <a:cubicBezTo>
                      <a:pt x="3" y="118"/>
                      <a:pt x="3" y="117"/>
                      <a:pt x="2" y="117"/>
                    </a:cubicBezTo>
                    <a:cubicBezTo>
                      <a:pt x="2" y="117"/>
                      <a:pt x="1" y="117"/>
                      <a:pt x="1" y="117"/>
                    </a:cubicBezTo>
                    <a:cubicBezTo>
                      <a:pt x="1" y="117"/>
                      <a:pt x="0" y="119"/>
                      <a:pt x="0" y="120"/>
                    </a:cubicBezTo>
                    <a:cubicBezTo>
                      <a:pt x="0" y="120"/>
                      <a:pt x="1" y="122"/>
                      <a:pt x="2" y="122"/>
                    </a:cubicBezTo>
                    <a:cubicBezTo>
                      <a:pt x="2" y="123"/>
                      <a:pt x="4" y="124"/>
                      <a:pt x="5" y="125"/>
                    </a:cubicBezTo>
                    <a:cubicBezTo>
                      <a:pt x="5" y="125"/>
                      <a:pt x="6" y="127"/>
                      <a:pt x="7" y="127"/>
                    </a:cubicBezTo>
                    <a:cubicBezTo>
                      <a:pt x="8" y="128"/>
                      <a:pt x="11" y="130"/>
                      <a:pt x="11" y="132"/>
                    </a:cubicBezTo>
                    <a:cubicBezTo>
                      <a:pt x="12" y="133"/>
                      <a:pt x="12" y="135"/>
                      <a:pt x="12" y="136"/>
                    </a:cubicBezTo>
                    <a:cubicBezTo>
                      <a:pt x="12" y="138"/>
                      <a:pt x="12" y="140"/>
                      <a:pt x="12" y="142"/>
                    </a:cubicBezTo>
                    <a:cubicBezTo>
                      <a:pt x="13" y="143"/>
                      <a:pt x="13" y="144"/>
                      <a:pt x="14" y="145"/>
                    </a:cubicBezTo>
                    <a:cubicBezTo>
                      <a:pt x="14" y="146"/>
                      <a:pt x="13" y="149"/>
                      <a:pt x="13" y="150"/>
                    </a:cubicBezTo>
                    <a:cubicBezTo>
                      <a:pt x="13" y="151"/>
                      <a:pt x="13" y="153"/>
                      <a:pt x="14" y="154"/>
                    </a:cubicBezTo>
                    <a:cubicBezTo>
                      <a:pt x="14" y="155"/>
                      <a:pt x="15" y="157"/>
                      <a:pt x="16" y="157"/>
                    </a:cubicBezTo>
                    <a:cubicBezTo>
                      <a:pt x="17" y="158"/>
                      <a:pt x="18" y="158"/>
                      <a:pt x="20" y="158"/>
                    </a:cubicBezTo>
                    <a:cubicBezTo>
                      <a:pt x="20" y="158"/>
                      <a:pt x="22" y="158"/>
                      <a:pt x="23" y="157"/>
                    </a:cubicBezTo>
                    <a:cubicBezTo>
                      <a:pt x="24" y="157"/>
                      <a:pt x="25" y="156"/>
                      <a:pt x="26" y="155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Freeform 33"/>
              <p:cNvSpPr>
                <a:spLocks/>
              </p:cNvSpPr>
              <p:nvPr/>
            </p:nvSpPr>
            <p:spPr bwMode="auto">
              <a:xfrm>
                <a:off x="2263" y="3368"/>
                <a:ext cx="12" cy="7"/>
              </a:xfrm>
              <a:custGeom>
                <a:avLst/>
                <a:gdLst>
                  <a:gd name="T0" fmla="*/ 5 w 5"/>
                  <a:gd name="T1" fmla="*/ 3 h 3"/>
                  <a:gd name="T2" fmla="*/ 2 w 5"/>
                  <a:gd name="T3" fmla="*/ 3 h 3"/>
                  <a:gd name="T4" fmla="*/ 1 w 5"/>
                  <a:gd name="T5" fmla="*/ 2 h 3"/>
                  <a:gd name="T6" fmla="*/ 0 w 5"/>
                  <a:gd name="T7" fmla="*/ 1 h 3"/>
                  <a:gd name="T8" fmla="*/ 1 w 5"/>
                  <a:gd name="T9" fmla="*/ 0 h 3"/>
                  <a:gd name="T10" fmla="*/ 3 w 5"/>
                  <a:gd name="T11" fmla="*/ 0 h 3"/>
                  <a:gd name="T12" fmla="*/ 5 w 5"/>
                  <a:gd name="T13" fmla="*/ 1 h 3"/>
                  <a:gd name="T14" fmla="*/ 5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cubicBezTo>
                      <a:pt x="4" y="3"/>
                      <a:pt x="3" y="3"/>
                      <a:pt x="2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4" y="0"/>
                      <a:pt x="5" y="1"/>
                    </a:cubicBezTo>
                    <a:cubicBezTo>
                      <a:pt x="5" y="1"/>
                      <a:pt x="5" y="2"/>
                      <a:pt x="5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" name="Freeform 34"/>
              <p:cNvSpPr>
                <a:spLocks/>
              </p:cNvSpPr>
              <p:nvPr/>
            </p:nvSpPr>
            <p:spPr bwMode="auto">
              <a:xfrm>
                <a:off x="2263" y="3368"/>
                <a:ext cx="12" cy="7"/>
              </a:xfrm>
              <a:custGeom>
                <a:avLst/>
                <a:gdLst>
                  <a:gd name="T0" fmla="*/ 5 w 5"/>
                  <a:gd name="T1" fmla="*/ 3 h 3"/>
                  <a:gd name="T2" fmla="*/ 2 w 5"/>
                  <a:gd name="T3" fmla="*/ 3 h 3"/>
                  <a:gd name="T4" fmla="*/ 1 w 5"/>
                  <a:gd name="T5" fmla="*/ 2 h 3"/>
                  <a:gd name="T6" fmla="*/ 0 w 5"/>
                  <a:gd name="T7" fmla="*/ 1 h 3"/>
                  <a:gd name="T8" fmla="*/ 1 w 5"/>
                  <a:gd name="T9" fmla="*/ 0 h 3"/>
                  <a:gd name="T10" fmla="*/ 3 w 5"/>
                  <a:gd name="T11" fmla="*/ 0 h 3"/>
                  <a:gd name="T12" fmla="*/ 5 w 5"/>
                  <a:gd name="T13" fmla="*/ 1 h 3"/>
                  <a:gd name="T14" fmla="*/ 5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cubicBezTo>
                      <a:pt x="4" y="3"/>
                      <a:pt x="3" y="3"/>
                      <a:pt x="2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4" y="0"/>
                      <a:pt x="5" y="1"/>
                    </a:cubicBezTo>
                    <a:cubicBezTo>
                      <a:pt x="5" y="1"/>
                      <a:pt x="5" y="2"/>
                      <a:pt x="5" y="3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" name="Freeform 35"/>
              <p:cNvSpPr>
                <a:spLocks/>
              </p:cNvSpPr>
              <p:nvPr/>
            </p:nvSpPr>
            <p:spPr bwMode="auto">
              <a:xfrm>
                <a:off x="2183" y="3290"/>
                <a:ext cx="88" cy="90"/>
              </a:xfrm>
              <a:custGeom>
                <a:avLst/>
                <a:gdLst>
                  <a:gd name="T0" fmla="*/ 15 w 37"/>
                  <a:gd name="T1" fmla="*/ 36 h 38"/>
                  <a:gd name="T2" fmla="*/ 13 w 37"/>
                  <a:gd name="T3" fmla="*/ 36 h 38"/>
                  <a:gd name="T4" fmla="*/ 10 w 37"/>
                  <a:gd name="T5" fmla="*/ 36 h 38"/>
                  <a:gd name="T6" fmla="*/ 8 w 37"/>
                  <a:gd name="T7" fmla="*/ 35 h 38"/>
                  <a:gd name="T8" fmla="*/ 7 w 37"/>
                  <a:gd name="T9" fmla="*/ 31 h 38"/>
                  <a:gd name="T10" fmla="*/ 5 w 37"/>
                  <a:gd name="T11" fmla="*/ 30 h 38"/>
                  <a:gd name="T12" fmla="*/ 3 w 37"/>
                  <a:gd name="T13" fmla="*/ 28 h 38"/>
                  <a:gd name="T14" fmla="*/ 2 w 37"/>
                  <a:gd name="T15" fmla="*/ 25 h 38"/>
                  <a:gd name="T16" fmla="*/ 3 w 37"/>
                  <a:gd name="T17" fmla="*/ 24 h 38"/>
                  <a:gd name="T18" fmla="*/ 3 w 37"/>
                  <a:gd name="T19" fmla="*/ 22 h 38"/>
                  <a:gd name="T20" fmla="*/ 2 w 37"/>
                  <a:gd name="T21" fmla="*/ 19 h 38"/>
                  <a:gd name="T22" fmla="*/ 0 w 37"/>
                  <a:gd name="T23" fmla="*/ 17 h 38"/>
                  <a:gd name="T24" fmla="*/ 2 w 37"/>
                  <a:gd name="T25" fmla="*/ 14 h 38"/>
                  <a:gd name="T26" fmla="*/ 5 w 37"/>
                  <a:gd name="T27" fmla="*/ 13 h 38"/>
                  <a:gd name="T28" fmla="*/ 8 w 37"/>
                  <a:gd name="T29" fmla="*/ 11 h 38"/>
                  <a:gd name="T30" fmla="*/ 12 w 37"/>
                  <a:gd name="T31" fmla="*/ 7 h 38"/>
                  <a:gd name="T32" fmla="*/ 15 w 37"/>
                  <a:gd name="T33" fmla="*/ 5 h 38"/>
                  <a:gd name="T34" fmla="*/ 19 w 37"/>
                  <a:gd name="T35" fmla="*/ 3 h 38"/>
                  <a:gd name="T36" fmla="*/ 23 w 37"/>
                  <a:gd name="T37" fmla="*/ 1 h 38"/>
                  <a:gd name="T38" fmla="*/ 25 w 37"/>
                  <a:gd name="T39" fmla="*/ 1 h 38"/>
                  <a:gd name="T40" fmla="*/ 25 w 37"/>
                  <a:gd name="T41" fmla="*/ 4 h 38"/>
                  <a:gd name="T42" fmla="*/ 27 w 37"/>
                  <a:gd name="T43" fmla="*/ 4 h 38"/>
                  <a:gd name="T44" fmla="*/ 29 w 37"/>
                  <a:gd name="T45" fmla="*/ 5 h 38"/>
                  <a:gd name="T46" fmla="*/ 30 w 37"/>
                  <a:gd name="T47" fmla="*/ 7 h 38"/>
                  <a:gd name="T48" fmla="*/ 30 w 37"/>
                  <a:gd name="T49" fmla="*/ 10 h 38"/>
                  <a:gd name="T50" fmla="*/ 29 w 37"/>
                  <a:gd name="T51" fmla="*/ 10 h 38"/>
                  <a:gd name="T52" fmla="*/ 27 w 37"/>
                  <a:gd name="T53" fmla="*/ 10 h 38"/>
                  <a:gd name="T54" fmla="*/ 26 w 37"/>
                  <a:gd name="T55" fmla="*/ 12 h 38"/>
                  <a:gd name="T56" fmla="*/ 27 w 37"/>
                  <a:gd name="T57" fmla="*/ 14 h 38"/>
                  <a:gd name="T58" fmla="*/ 26 w 37"/>
                  <a:gd name="T59" fmla="*/ 17 h 38"/>
                  <a:gd name="T60" fmla="*/ 24 w 37"/>
                  <a:gd name="T61" fmla="*/ 20 h 38"/>
                  <a:gd name="T62" fmla="*/ 24 w 37"/>
                  <a:gd name="T63" fmla="*/ 22 h 38"/>
                  <a:gd name="T64" fmla="*/ 25 w 37"/>
                  <a:gd name="T65" fmla="*/ 24 h 38"/>
                  <a:gd name="T66" fmla="*/ 27 w 37"/>
                  <a:gd name="T67" fmla="*/ 24 h 38"/>
                  <a:gd name="T68" fmla="*/ 29 w 37"/>
                  <a:gd name="T69" fmla="*/ 22 h 38"/>
                  <a:gd name="T70" fmla="*/ 32 w 37"/>
                  <a:gd name="T71" fmla="*/ 19 h 38"/>
                  <a:gd name="T72" fmla="*/ 35 w 37"/>
                  <a:gd name="T73" fmla="*/ 18 h 38"/>
                  <a:gd name="T74" fmla="*/ 36 w 37"/>
                  <a:gd name="T75" fmla="*/ 18 h 38"/>
                  <a:gd name="T76" fmla="*/ 37 w 37"/>
                  <a:gd name="T77" fmla="*/ 21 h 38"/>
                  <a:gd name="T78" fmla="*/ 35 w 37"/>
                  <a:gd name="T79" fmla="*/ 23 h 38"/>
                  <a:gd name="T80" fmla="*/ 36 w 37"/>
                  <a:gd name="T81" fmla="*/ 25 h 38"/>
                  <a:gd name="T82" fmla="*/ 36 w 37"/>
                  <a:gd name="T83" fmla="*/ 27 h 38"/>
                  <a:gd name="T84" fmla="*/ 34 w 37"/>
                  <a:gd name="T85" fmla="*/ 28 h 38"/>
                  <a:gd name="T86" fmla="*/ 31 w 37"/>
                  <a:gd name="T87" fmla="*/ 28 h 38"/>
                  <a:gd name="T88" fmla="*/ 28 w 37"/>
                  <a:gd name="T89" fmla="*/ 29 h 38"/>
                  <a:gd name="T90" fmla="*/ 24 w 37"/>
                  <a:gd name="T91" fmla="*/ 33 h 38"/>
                  <a:gd name="T92" fmla="*/ 22 w 37"/>
                  <a:gd name="T93" fmla="*/ 35 h 38"/>
                  <a:gd name="T94" fmla="*/ 22 w 37"/>
                  <a:gd name="T95" fmla="*/ 37 h 38"/>
                  <a:gd name="T96" fmla="*/ 21 w 37"/>
                  <a:gd name="T97" fmla="*/ 37 h 38"/>
                  <a:gd name="T98" fmla="*/ 20 w 37"/>
                  <a:gd name="T99" fmla="*/ 34 h 38"/>
                  <a:gd name="T100" fmla="*/ 18 w 37"/>
                  <a:gd name="T101" fmla="*/ 34 h 38"/>
                  <a:gd name="T102" fmla="*/ 17 w 37"/>
                  <a:gd name="T103" fmla="*/ 33 h 38"/>
                  <a:gd name="T104" fmla="*/ 15 w 37"/>
                  <a:gd name="T105" fmla="*/ 33 h 38"/>
                  <a:gd name="T106" fmla="*/ 15 w 37"/>
                  <a:gd name="T107" fmla="*/ 34 h 38"/>
                  <a:gd name="T108" fmla="*/ 15 w 37"/>
                  <a:gd name="T109" fmla="*/ 3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7" h="38">
                    <a:moveTo>
                      <a:pt x="15" y="36"/>
                    </a:moveTo>
                    <a:cubicBezTo>
                      <a:pt x="14" y="37"/>
                      <a:pt x="13" y="36"/>
                      <a:pt x="13" y="36"/>
                    </a:cubicBezTo>
                    <a:cubicBezTo>
                      <a:pt x="12" y="35"/>
                      <a:pt x="11" y="36"/>
                      <a:pt x="10" y="36"/>
                    </a:cubicBezTo>
                    <a:cubicBezTo>
                      <a:pt x="10" y="36"/>
                      <a:pt x="9" y="35"/>
                      <a:pt x="8" y="35"/>
                    </a:cubicBezTo>
                    <a:cubicBezTo>
                      <a:pt x="8" y="34"/>
                      <a:pt x="8" y="32"/>
                      <a:pt x="7" y="31"/>
                    </a:cubicBezTo>
                    <a:cubicBezTo>
                      <a:pt x="7" y="31"/>
                      <a:pt x="5" y="30"/>
                      <a:pt x="5" y="30"/>
                    </a:cubicBezTo>
                    <a:cubicBezTo>
                      <a:pt x="4" y="29"/>
                      <a:pt x="3" y="28"/>
                      <a:pt x="3" y="28"/>
                    </a:cubicBezTo>
                    <a:cubicBezTo>
                      <a:pt x="2" y="27"/>
                      <a:pt x="2" y="26"/>
                      <a:pt x="2" y="25"/>
                    </a:cubicBezTo>
                    <a:cubicBezTo>
                      <a:pt x="2" y="25"/>
                      <a:pt x="3" y="24"/>
                      <a:pt x="3" y="24"/>
                    </a:cubicBezTo>
                    <a:cubicBezTo>
                      <a:pt x="3" y="23"/>
                      <a:pt x="4" y="22"/>
                      <a:pt x="3" y="22"/>
                    </a:cubicBezTo>
                    <a:cubicBezTo>
                      <a:pt x="3" y="21"/>
                      <a:pt x="2" y="20"/>
                      <a:pt x="2" y="19"/>
                    </a:cubicBezTo>
                    <a:cubicBezTo>
                      <a:pt x="1" y="19"/>
                      <a:pt x="0" y="18"/>
                      <a:pt x="0" y="17"/>
                    </a:cubicBezTo>
                    <a:cubicBezTo>
                      <a:pt x="0" y="16"/>
                      <a:pt x="1" y="14"/>
                      <a:pt x="2" y="14"/>
                    </a:cubicBezTo>
                    <a:cubicBezTo>
                      <a:pt x="2" y="13"/>
                      <a:pt x="4" y="13"/>
                      <a:pt x="5" y="13"/>
                    </a:cubicBezTo>
                    <a:cubicBezTo>
                      <a:pt x="6" y="13"/>
                      <a:pt x="7" y="12"/>
                      <a:pt x="8" y="11"/>
                    </a:cubicBezTo>
                    <a:cubicBezTo>
                      <a:pt x="9" y="10"/>
                      <a:pt x="10" y="8"/>
                      <a:pt x="12" y="7"/>
                    </a:cubicBezTo>
                    <a:cubicBezTo>
                      <a:pt x="12" y="6"/>
                      <a:pt x="14" y="6"/>
                      <a:pt x="15" y="5"/>
                    </a:cubicBezTo>
                    <a:cubicBezTo>
                      <a:pt x="16" y="5"/>
                      <a:pt x="18" y="3"/>
                      <a:pt x="19" y="3"/>
                    </a:cubicBezTo>
                    <a:cubicBezTo>
                      <a:pt x="20" y="2"/>
                      <a:pt x="22" y="1"/>
                      <a:pt x="23" y="1"/>
                    </a:cubicBezTo>
                    <a:cubicBezTo>
                      <a:pt x="23" y="1"/>
                      <a:pt x="25" y="0"/>
                      <a:pt x="25" y="1"/>
                    </a:cubicBezTo>
                    <a:cubicBezTo>
                      <a:pt x="26" y="1"/>
                      <a:pt x="25" y="3"/>
                      <a:pt x="25" y="4"/>
                    </a:cubicBezTo>
                    <a:cubicBezTo>
                      <a:pt x="26" y="4"/>
                      <a:pt x="26" y="4"/>
                      <a:pt x="27" y="4"/>
                    </a:cubicBezTo>
                    <a:cubicBezTo>
                      <a:pt x="27" y="5"/>
                      <a:pt x="29" y="4"/>
                      <a:pt x="29" y="5"/>
                    </a:cubicBezTo>
                    <a:cubicBezTo>
                      <a:pt x="30" y="5"/>
                      <a:pt x="30" y="6"/>
                      <a:pt x="30" y="7"/>
                    </a:cubicBezTo>
                    <a:cubicBezTo>
                      <a:pt x="30" y="8"/>
                      <a:pt x="30" y="9"/>
                      <a:pt x="30" y="10"/>
                    </a:cubicBezTo>
                    <a:cubicBezTo>
                      <a:pt x="30" y="10"/>
                      <a:pt x="29" y="10"/>
                      <a:pt x="29" y="10"/>
                    </a:cubicBezTo>
                    <a:cubicBezTo>
                      <a:pt x="28" y="10"/>
                      <a:pt x="27" y="10"/>
                      <a:pt x="27" y="10"/>
                    </a:cubicBezTo>
                    <a:cubicBezTo>
                      <a:pt x="26" y="10"/>
                      <a:pt x="26" y="11"/>
                      <a:pt x="26" y="12"/>
                    </a:cubicBezTo>
                    <a:cubicBezTo>
                      <a:pt x="26" y="12"/>
                      <a:pt x="27" y="14"/>
                      <a:pt x="27" y="14"/>
                    </a:cubicBezTo>
                    <a:cubicBezTo>
                      <a:pt x="27" y="15"/>
                      <a:pt x="26" y="16"/>
                      <a:pt x="26" y="17"/>
                    </a:cubicBezTo>
                    <a:cubicBezTo>
                      <a:pt x="26" y="18"/>
                      <a:pt x="25" y="19"/>
                      <a:pt x="24" y="20"/>
                    </a:cubicBezTo>
                    <a:cubicBezTo>
                      <a:pt x="24" y="21"/>
                      <a:pt x="24" y="22"/>
                      <a:pt x="24" y="22"/>
                    </a:cubicBezTo>
                    <a:cubicBezTo>
                      <a:pt x="24" y="23"/>
                      <a:pt x="25" y="24"/>
                      <a:pt x="25" y="24"/>
                    </a:cubicBezTo>
                    <a:cubicBezTo>
                      <a:pt x="26" y="24"/>
                      <a:pt x="27" y="24"/>
                      <a:pt x="27" y="24"/>
                    </a:cubicBezTo>
                    <a:cubicBezTo>
                      <a:pt x="28" y="24"/>
                      <a:pt x="29" y="23"/>
                      <a:pt x="29" y="22"/>
                    </a:cubicBezTo>
                    <a:cubicBezTo>
                      <a:pt x="30" y="21"/>
                      <a:pt x="31" y="19"/>
                      <a:pt x="32" y="19"/>
                    </a:cubicBezTo>
                    <a:cubicBezTo>
                      <a:pt x="33" y="18"/>
                      <a:pt x="34" y="18"/>
                      <a:pt x="35" y="18"/>
                    </a:cubicBezTo>
                    <a:cubicBezTo>
                      <a:pt x="35" y="18"/>
                      <a:pt x="36" y="18"/>
                      <a:pt x="36" y="18"/>
                    </a:cubicBezTo>
                    <a:cubicBezTo>
                      <a:pt x="37" y="19"/>
                      <a:pt x="37" y="20"/>
                      <a:pt x="37" y="21"/>
                    </a:cubicBezTo>
                    <a:cubicBezTo>
                      <a:pt x="36" y="21"/>
                      <a:pt x="36" y="22"/>
                      <a:pt x="35" y="23"/>
                    </a:cubicBezTo>
                    <a:cubicBezTo>
                      <a:pt x="35" y="23"/>
                      <a:pt x="36" y="24"/>
                      <a:pt x="36" y="25"/>
                    </a:cubicBezTo>
                    <a:cubicBezTo>
                      <a:pt x="36" y="26"/>
                      <a:pt x="37" y="26"/>
                      <a:pt x="36" y="27"/>
                    </a:cubicBezTo>
                    <a:cubicBezTo>
                      <a:pt x="36" y="27"/>
                      <a:pt x="35" y="28"/>
                      <a:pt x="34" y="28"/>
                    </a:cubicBezTo>
                    <a:cubicBezTo>
                      <a:pt x="34" y="28"/>
                      <a:pt x="32" y="28"/>
                      <a:pt x="31" y="28"/>
                    </a:cubicBezTo>
                    <a:cubicBezTo>
                      <a:pt x="31" y="28"/>
                      <a:pt x="29" y="28"/>
                      <a:pt x="28" y="29"/>
                    </a:cubicBezTo>
                    <a:cubicBezTo>
                      <a:pt x="27" y="29"/>
                      <a:pt x="25" y="32"/>
                      <a:pt x="24" y="33"/>
                    </a:cubicBezTo>
                    <a:cubicBezTo>
                      <a:pt x="24" y="33"/>
                      <a:pt x="23" y="35"/>
                      <a:pt x="22" y="35"/>
                    </a:cubicBezTo>
                    <a:cubicBezTo>
                      <a:pt x="22" y="36"/>
                      <a:pt x="23" y="37"/>
                      <a:pt x="22" y="37"/>
                    </a:cubicBezTo>
                    <a:cubicBezTo>
                      <a:pt x="22" y="38"/>
                      <a:pt x="21" y="37"/>
                      <a:pt x="21" y="37"/>
                    </a:cubicBezTo>
                    <a:cubicBezTo>
                      <a:pt x="21" y="36"/>
                      <a:pt x="21" y="35"/>
                      <a:pt x="20" y="34"/>
                    </a:cubicBezTo>
                    <a:cubicBezTo>
                      <a:pt x="20" y="34"/>
                      <a:pt x="18" y="34"/>
                      <a:pt x="18" y="34"/>
                    </a:cubicBezTo>
                    <a:cubicBezTo>
                      <a:pt x="18" y="34"/>
                      <a:pt x="17" y="33"/>
                      <a:pt x="17" y="33"/>
                    </a:cubicBezTo>
                    <a:cubicBezTo>
                      <a:pt x="16" y="33"/>
                      <a:pt x="15" y="33"/>
                      <a:pt x="15" y="33"/>
                    </a:cubicBezTo>
                    <a:cubicBezTo>
                      <a:pt x="15" y="33"/>
                      <a:pt x="15" y="34"/>
                      <a:pt x="15" y="34"/>
                    </a:cubicBezTo>
                    <a:cubicBezTo>
                      <a:pt x="15" y="35"/>
                      <a:pt x="15" y="36"/>
                      <a:pt x="15" y="3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" name="Freeform 36"/>
              <p:cNvSpPr>
                <a:spLocks/>
              </p:cNvSpPr>
              <p:nvPr/>
            </p:nvSpPr>
            <p:spPr bwMode="auto">
              <a:xfrm>
                <a:off x="2183" y="3290"/>
                <a:ext cx="88" cy="90"/>
              </a:xfrm>
              <a:custGeom>
                <a:avLst/>
                <a:gdLst>
                  <a:gd name="T0" fmla="*/ 15 w 37"/>
                  <a:gd name="T1" fmla="*/ 36 h 38"/>
                  <a:gd name="T2" fmla="*/ 13 w 37"/>
                  <a:gd name="T3" fmla="*/ 36 h 38"/>
                  <a:gd name="T4" fmla="*/ 10 w 37"/>
                  <a:gd name="T5" fmla="*/ 36 h 38"/>
                  <a:gd name="T6" fmla="*/ 8 w 37"/>
                  <a:gd name="T7" fmla="*/ 35 h 38"/>
                  <a:gd name="T8" fmla="*/ 7 w 37"/>
                  <a:gd name="T9" fmla="*/ 31 h 38"/>
                  <a:gd name="T10" fmla="*/ 5 w 37"/>
                  <a:gd name="T11" fmla="*/ 30 h 38"/>
                  <a:gd name="T12" fmla="*/ 3 w 37"/>
                  <a:gd name="T13" fmla="*/ 28 h 38"/>
                  <a:gd name="T14" fmla="*/ 2 w 37"/>
                  <a:gd name="T15" fmla="*/ 25 h 38"/>
                  <a:gd name="T16" fmla="*/ 3 w 37"/>
                  <a:gd name="T17" fmla="*/ 24 h 38"/>
                  <a:gd name="T18" fmla="*/ 3 w 37"/>
                  <a:gd name="T19" fmla="*/ 22 h 38"/>
                  <a:gd name="T20" fmla="*/ 2 w 37"/>
                  <a:gd name="T21" fmla="*/ 19 h 38"/>
                  <a:gd name="T22" fmla="*/ 0 w 37"/>
                  <a:gd name="T23" fmla="*/ 17 h 38"/>
                  <a:gd name="T24" fmla="*/ 2 w 37"/>
                  <a:gd name="T25" fmla="*/ 14 h 38"/>
                  <a:gd name="T26" fmla="*/ 5 w 37"/>
                  <a:gd name="T27" fmla="*/ 13 h 38"/>
                  <a:gd name="T28" fmla="*/ 8 w 37"/>
                  <a:gd name="T29" fmla="*/ 11 h 38"/>
                  <a:gd name="T30" fmla="*/ 12 w 37"/>
                  <a:gd name="T31" fmla="*/ 7 h 38"/>
                  <a:gd name="T32" fmla="*/ 15 w 37"/>
                  <a:gd name="T33" fmla="*/ 5 h 38"/>
                  <a:gd name="T34" fmla="*/ 19 w 37"/>
                  <a:gd name="T35" fmla="*/ 3 h 38"/>
                  <a:gd name="T36" fmla="*/ 23 w 37"/>
                  <a:gd name="T37" fmla="*/ 1 h 38"/>
                  <a:gd name="T38" fmla="*/ 25 w 37"/>
                  <a:gd name="T39" fmla="*/ 1 h 38"/>
                  <a:gd name="T40" fmla="*/ 25 w 37"/>
                  <a:gd name="T41" fmla="*/ 4 h 38"/>
                  <a:gd name="T42" fmla="*/ 27 w 37"/>
                  <a:gd name="T43" fmla="*/ 4 h 38"/>
                  <a:gd name="T44" fmla="*/ 29 w 37"/>
                  <a:gd name="T45" fmla="*/ 5 h 38"/>
                  <a:gd name="T46" fmla="*/ 30 w 37"/>
                  <a:gd name="T47" fmla="*/ 7 h 38"/>
                  <a:gd name="T48" fmla="*/ 30 w 37"/>
                  <a:gd name="T49" fmla="*/ 10 h 38"/>
                  <a:gd name="T50" fmla="*/ 29 w 37"/>
                  <a:gd name="T51" fmla="*/ 10 h 38"/>
                  <a:gd name="T52" fmla="*/ 27 w 37"/>
                  <a:gd name="T53" fmla="*/ 10 h 38"/>
                  <a:gd name="T54" fmla="*/ 26 w 37"/>
                  <a:gd name="T55" fmla="*/ 12 h 38"/>
                  <a:gd name="T56" fmla="*/ 27 w 37"/>
                  <a:gd name="T57" fmla="*/ 14 h 38"/>
                  <a:gd name="T58" fmla="*/ 26 w 37"/>
                  <a:gd name="T59" fmla="*/ 17 h 38"/>
                  <a:gd name="T60" fmla="*/ 24 w 37"/>
                  <a:gd name="T61" fmla="*/ 20 h 38"/>
                  <a:gd name="T62" fmla="*/ 24 w 37"/>
                  <a:gd name="T63" fmla="*/ 22 h 38"/>
                  <a:gd name="T64" fmla="*/ 25 w 37"/>
                  <a:gd name="T65" fmla="*/ 24 h 38"/>
                  <a:gd name="T66" fmla="*/ 27 w 37"/>
                  <a:gd name="T67" fmla="*/ 24 h 38"/>
                  <a:gd name="T68" fmla="*/ 29 w 37"/>
                  <a:gd name="T69" fmla="*/ 22 h 38"/>
                  <a:gd name="T70" fmla="*/ 32 w 37"/>
                  <a:gd name="T71" fmla="*/ 19 h 38"/>
                  <a:gd name="T72" fmla="*/ 35 w 37"/>
                  <a:gd name="T73" fmla="*/ 18 h 38"/>
                  <a:gd name="T74" fmla="*/ 36 w 37"/>
                  <a:gd name="T75" fmla="*/ 18 h 38"/>
                  <a:gd name="T76" fmla="*/ 37 w 37"/>
                  <a:gd name="T77" fmla="*/ 21 h 38"/>
                  <a:gd name="T78" fmla="*/ 35 w 37"/>
                  <a:gd name="T79" fmla="*/ 23 h 38"/>
                  <a:gd name="T80" fmla="*/ 36 w 37"/>
                  <a:gd name="T81" fmla="*/ 25 h 38"/>
                  <a:gd name="T82" fmla="*/ 36 w 37"/>
                  <a:gd name="T83" fmla="*/ 27 h 38"/>
                  <a:gd name="T84" fmla="*/ 34 w 37"/>
                  <a:gd name="T85" fmla="*/ 28 h 38"/>
                  <a:gd name="T86" fmla="*/ 31 w 37"/>
                  <a:gd name="T87" fmla="*/ 28 h 38"/>
                  <a:gd name="T88" fmla="*/ 28 w 37"/>
                  <a:gd name="T89" fmla="*/ 29 h 38"/>
                  <a:gd name="T90" fmla="*/ 24 w 37"/>
                  <a:gd name="T91" fmla="*/ 33 h 38"/>
                  <a:gd name="T92" fmla="*/ 22 w 37"/>
                  <a:gd name="T93" fmla="*/ 35 h 38"/>
                  <a:gd name="T94" fmla="*/ 22 w 37"/>
                  <a:gd name="T95" fmla="*/ 37 h 38"/>
                  <a:gd name="T96" fmla="*/ 21 w 37"/>
                  <a:gd name="T97" fmla="*/ 37 h 38"/>
                  <a:gd name="T98" fmla="*/ 20 w 37"/>
                  <a:gd name="T99" fmla="*/ 34 h 38"/>
                  <a:gd name="T100" fmla="*/ 18 w 37"/>
                  <a:gd name="T101" fmla="*/ 34 h 38"/>
                  <a:gd name="T102" fmla="*/ 17 w 37"/>
                  <a:gd name="T103" fmla="*/ 33 h 38"/>
                  <a:gd name="T104" fmla="*/ 15 w 37"/>
                  <a:gd name="T105" fmla="*/ 33 h 38"/>
                  <a:gd name="T106" fmla="*/ 15 w 37"/>
                  <a:gd name="T107" fmla="*/ 34 h 38"/>
                  <a:gd name="T108" fmla="*/ 15 w 37"/>
                  <a:gd name="T109" fmla="*/ 3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7" h="38">
                    <a:moveTo>
                      <a:pt x="15" y="36"/>
                    </a:moveTo>
                    <a:cubicBezTo>
                      <a:pt x="14" y="37"/>
                      <a:pt x="13" y="36"/>
                      <a:pt x="13" y="36"/>
                    </a:cubicBezTo>
                    <a:cubicBezTo>
                      <a:pt x="12" y="35"/>
                      <a:pt x="11" y="36"/>
                      <a:pt x="10" y="36"/>
                    </a:cubicBezTo>
                    <a:cubicBezTo>
                      <a:pt x="10" y="36"/>
                      <a:pt x="9" y="35"/>
                      <a:pt x="8" y="35"/>
                    </a:cubicBezTo>
                    <a:cubicBezTo>
                      <a:pt x="8" y="34"/>
                      <a:pt x="8" y="32"/>
                      <a:pt x="7" y="31"/>
                    </a:cubicBezTo>
                    <a:cubicBezTo>
                      <a:pt x="7" y="31"/>
                      <a:pt x="5" y="30"/>
                      <a:pt x="5" y="30"/>
                    </a:cubicBezTo>
                    <a:cubicBezTo>
                      <a:pt x="4" y="29"/>
                      <a:pt x="3" y="28"/>
                      <a:pt x="3" y="28"/>
                    </a:cubicBezTo>
                    <a:cubicBezTo>
                      <a:pt x="2" y="27"/>
                      <a:pt x="2" y="26"/>
                      <a:pt x="2" y="25"/>
                    </a:cubicBezTo>
                    <a:cubicBezTo>
                      <a:pt x="2" y="25"/>
                      <a:pt x="3" y="24"/>
                      <a:pt x="3" y="24"/>
                    </a:cubicBezTo>
                    <a:cubicBezTo>
                      <a:pt x="3" y="23"/>
                      <a:pt x="4" y="22"/>
                      <a:pt x="3" y="22"/>
                    </a:cubicBezTo>
                    <a:cubicBezTo>
                      <a:pt x="3" y="21"/>
                      <a:pt x="2" y="20"/>
                      <a:pt x="2" y="19"/>
                    </a:cubicBezTo>
                    <a:cubicBezTo>
                      <a:pt x="1" y="19"/>
                      <a:pt x="0" y="18"/>
                      <a:pt x="0" y="17"/>
                    </a:cubicBezTo>
                    <a:cubicBezTo>
                      <a:pt x="0" y="16"/>
                      <a:pt x="1" y="14"/>
                      <a:pt x="2" y="14"/>
                    </a:cubicBezTo>
                    <a:cubicBezTo>
                      <a:pt x="2" y="13"/>
                      <a:pt x="4" y="13"/>
                      <a:pt x="5" y="13"/>
                    </a:cubicBezTo>
                    <a:cubicBezTo>
                      <a:pt x="6" y="13"/>
                      <a:pt x="7" y="12"/>
                      <a:pt x="8" y="11"/>
                    </a:cubicBezTo>
                    <a:cubicBezTo>
                      <a:pt x="9" y="10"/>
                      <a:pt x="10" y="8"/>
                      <a:pt x="12" y="7"/>
                    </a:cubicBezTo>
                    <a:cubicBezTo>
                      <a:pt x="12" y="6"/>
                      <a:pt x="14" y="6"/>
                      <a:pt x="15" y="5"/>
                    </a:cubicBezTo>
                    <a:cubicBezTo>
                      <a:pt x="16" y="5"/>
                      <a:pt x="18" y="3"/>
                      <a:pt x="19" y="3"/>
                    </a:cubicBezTo>
                    <a:cubicBezTo>
                      <a:pt x="20" y="2"/>
                      <a:pt x="22" y="1"/>
                      <a:pt x="23" y="1"/>
                    </a:cubicBezTo>
                    <a:cubicBezTo>
                      <a:pt x="23" y="1"/>
                      <a:pt x="25" y="0"/>
                      <a:pt x="25" y="1"/>
                    </a:cubicBezTo>
                    <a:cubicBezTo>
                      <a:pt x="26" y="1"/>
                      <a:pt x="25" y="3"/>
                      <a:pt x="25" y="4"/>
                    </a:cubicBezTo>
                    <a:cubicBezTo>
                      <a:pt x="26" y="4"/>
                      <a:pt x="26" y="4"/>
                      <a:pt x="27" y="4"/>
                    </a:cubicBezTo>
                    <a:cubicBezTo>
                      <a:pt x="27" y="5"/>
                      <a:pt x="29" y="4"/>
                      <a:pt x="29" y="5"/>
                    </a:cubicBezTo>
                    <a:cubicBezTo>
                      <a:pt x="30" y="5"/>
                      <a:pt x="30" y="6"/>
                      <a:pt x="30" y="7"/>
                    </a:cubicBezTo>
                    <a:cubicBezTo>
                      <a:pt x="30" y="8"/>
                      <a:pt x="30" y="9"/>
                      <a:pt x="30" y="10"/>
                    </a:cubicBezTo>
                    <a:cubicBezTo>
                      <a:pt x="30" y="10"/>
                      <a:pt x="29" y="10"/>
                      <a:pt x="29" y="10"/>
                    </a:cubicBezTo>
                    <a:cubicBezTo>
                      <a:pt x="28" y="10"/>
                      <a:pt x="27" y="10"/>
                      <a:pt x="27" y="10"/>
                    </a:cubicBezTo>
                    <a:cubicBezTo>
                      <a:pt x="26" y="10"/>
                      <a:pt x="26" y="11"/>
                      <a:pt x="26" y="12"/>
                    </a:cubicBezTo>
                    <a:cubicBezTo>
                      <a:pt x="26" y="12"/>
                      <a:pt x="27" y="14"/>
                      <a:pt x="27" y="14"/>
                    </a:cubicBezTo>
                    <a:cubicBezTo>
                      <a:pt x="27" y="15"/>
                      <a:pt x="26" y="16"/>
                      <a:pt x="26" y="17"/>
                    </a:cubicBezTo>
                    <a:cubicBezTo>
                      <a:pt x="26" y="18"/>
                      <a:pt x="25" y="19"/>
                      <a:pt x="24" y="20"/>
                    </a:cubicBezTo>
                    <a:cubicBezTo>
                      <a:pt x="24" y="21"/>
                      <a:pt x="24" y="22"/>
                      <a:pt x="24" y="22"/>
                    </a:cubicBezTo>
                    <a:cubicBezTo>
                      <a:pt x="24" y="23"/>
                      <a:pt x="25" y="24"/>
                      <a:pt x="25" y="24"/>
                    </a:cubicBezTo>
                    <a:cubicBezTo>
                      <a:pt x="26" y="24"/>
                      <a:pt x="27" y="24"/>
                      <a:pt x="27" y="24"/>
                    </a:cubicBezTo>
                    <a:cubicBezTo>
                      <a:pt x="28" y="24"/>
                      <a:pt x="29" y="23"/>
                      <a:pt x="29" y="22"/>
                    </a:cubicBezTo>
                    <a:cubicBezTo>
                      <a:pt x="30" y="21"/>
                      <a:pt x="31" y="19"/>
                      <a:pt x="32" y="19"/>
                    </a:cubicBezTo>
                    <a:cubicBezTo>
                      <a:pt x="33" y="18"/>
                      <a:pt x="34" y="18"/>
                      <a:pt x="35" y="18"/>
                    </a:cubicBezTo>
                    <a:cubicBezTo>
                      <a:pt x="35" y="18"/>
                      <a:pt x="36" y="18"/>
                      <a:pt x="36" y="18"/>
                    </a:cubicBezTo>
                    <a:cubicBezTo>
                      <a:pt x="37" y="19"/>
                      <a:pt x="37" y="20"/>
                      <a:pt x="37" y="21"/>
                    </a:cubicBezTo>
                    <a:cubicBezTo>
                      <a:pt x="36" y="21"/>
                      <a:pt x="36" y="22"/>
                      <a:pt x="35" y="23"/>
                    </a:cubicBezTo>
                    <a:cubicBezTo>
                      <a:pt x="35" y="23"/>
                      <a:pt x="36" y="24"/>
                      <a:pt x="36" y="25"/>
                    </a:cubicBezTo>
                    <a:cubicBezTo>
                      <a:pt x="36" y="26"/>
                      <a:pt x="37" y="26"/>
                      <a:pt x="36" y="27"/>
                    </a:cubicBezTo>
                    <a:cubicBezTo>
                      <a:pt x="36" y="27"/>
                      <a:pt x="35" y="28"/>
                      <a:pt x="34" y="28"/>
                    </a:cubicBezTo>
                    <a:cubicBezTo>
                      <a:pt x="34" y="28"/>
                      <a:pt x="32" y="28"/>
                      <a:pt x="31" y="28"/>
                    </a:cubicBezTo>
                    <a:cubicBezTo>
                      <a:pt x="31" y="28"/>
                      <a:pt x="29" y="28"/>
                      <a:pt x="28" y="29"/>
                    </a:cubicBezTo>
                    <a:cubicBezTo>
                      <a:pt x="27" y="29"/>
                      <a:pt x="25" y="32"/>
                      <a:pt x="24" y="33"/>
                    </a:cubicBezTo>
                    <a:cubicBezTo>
                      <a:pt x="24" y="33"/>
                      <a:pt x="23" y="35"/>
                      <a:pt x="22" y="35"/>
                    </a:cubicBezTo>
                    <a:cubicBezTo>
                      <a:pt x="22" y="36"/>
                      <a:pt x="23" y="37"/>
                      <a:pt x="22" y="37"/>
                    </a:cubicBezTo>
                    <a:cubicBezTo>
                      <a:pt x="22" y="38"/>
                      <a:pt x="21" y="37"/>
                      <a:pt x="21" y="37"/>
                    </a:cubicBezTo>
                    <a:cubicBezTo>
                      <a:pt x="21" y="36"/>
                      <a:pt x="21" y="35"/>
                      <a:pt x="20" y="34"/>
                    </a:cubicBezTo>
                    <a:cubicBezTo>
                      <a:pt x="20" y="34"/>
                      <a:pt x="18" y="34"/>
                      <a:pt x="18" y="34"/>
                    </a:cubicBezTo>
                    <a:cubicBezTo>
                      <a:pt x="18" y="34"/>
                      <a:pt x="17" y="33"/>
                      <a:pt x="17" y="33"/>
                    </a:cubicBezTo>
                    <a:cubicBezTo>
                      <a:pt x="16" y="33"/>
                      <a:pt x="15" y="33"/>
                      <a:pt x="15" y="33"/>
                    </a:cubicBezTo>
                    <a:cubicBezTo>
                      <a:pt x="15" y="33"/>
                      <a:pt x="15" y="34"/>
                      <a:pt x="15" y="34"/>
                    </a:cubicBezTo>
                    <a:cubicBezTo>
                      <a:pt x="15" y="35"/>
                      <a:pt x="15" y="36"/>
                      <a:pt x="15" y="36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Freeform 37"/>
              <p:cNvSpPr>
                <a:spLocks/>
              </p:cNvSpPr>
              <p:nvPr/>
            </p:nvSpPr>
            <p:spPr bwMode="auto">
              <a:xfrm>
                <a:off x="2254" y="3288"/>
                <a:ext cx="28" cy="21"/>
              </a:xfrm>
              <a:custGeom>
                <a:avLst/>
                <a:gdLst>
                  <a:gd name="T0" fmla="*/ 8 w 12"/>
                  <a:gd name="T1" fmla="*/ 7 h 9"/>
                  <a:gd name="T2" fmla="*/ 6 w 12"/>
                  <a:gd name="T3" fmla="*/ 7 h 9"/>
                  <a:gd name="T4" fmla="*/ 6 w 12"/>
                  <a:gd name="T5" fmla="*/ 9 h 9"/>
                  <a:gd name="T6" fmla="*/ 4 w 12"/>
                  <a:gd name="T7" fmla="*/ 9 h 9"/>
                  <a:gd name="T8" fmla="*/ 3 w 12"/>
                  <a:gd name="T9" fmla="*/ 8 h 9"/>
                  <a:gd name="T10" fmla="*/ 3 w 12"/>
                  <a:gd name="T11" fmla="*/ 7 h 9"/>
                  <a:gd name="T12" fmla="*/ 3 w 12"/>
                  <a:gd name="T13" fmla="*/ 5 h 9"/>
                  <a:gd name="T14" fmla="*/ 5 w 12"/>
                  <a:gd name="T15" fmla="*/ 5 h 9"/>
                  <a:gd name="T16" fmla="*/ 6 w 12"/>
                  <a:gd name="T17" fmla="*/ 4 h 9"/>
                  <a:gd name="T18" fmla="*/ 5 w 12"/>
                  <a:gd name="T19" fmla="*/ 3 h 9"/>
                  <a:gd name="T20" fmla="*/ 4 w 12"/>
                  <a:gd name="T21" fmla="*/ 3 h 9"/>
                  <a:gd name="T22" fmla="*/ 2 w 12"/>
                  <a:gd name="T23" fmla="*/ 4 h 9"/>
                  <a:gd name="T24" fmla="*/ 1 w 12"/>
                  <a:gd name="T25" fmla="*/ 4 h 9"/>
                  <a:gd name="T26" fmla="*/ 0 w 12"/>
                  <a:gd name="T27" fmla="*/ 3 h 9"/>
                  <a:gd name="T28" fmla="*/ 1 w 12"/>
                  <a:gd name="T29" fmla="*/ 1 h 9"/>
                  <a:gd name="T30" fmla="*/ 2 w 12"/>
                  <a:gd name="T31" fmla="*/ 1 h 9"/>
                  <a:gd name="T32" fmla="*/ 5 w 12"/>
                  <a:gd name="T33" fmla="*/ 1 h 9"/>
                  <a:gd name="T34" fmla="*/ 6 w 12"/>
                  <a:gd name="T35" fmla="*/ 0 h 9"/>
                  <a:gd name="T36" fmla="*/ 8 w 12"/>
                  <a:gd name="T37" fmla="*/ 0 h 9"/>
                  <a:gd name="T38" fmla="*/ 10 w 12"/>
                  <a:gd name="T39" fmla="*/ 0 h 9"/>
                  <a:gd name="T40" fmla="*/ 10 w 12"/>
                  <a:gd name="T41" fmla="*/ 2 h 9"/>
                  <a:gd name="T42" fmla="*/ 12 w 12"/>
                  <a:gd name="T43" fmla="*/ 4 h 9"/>
                  <a:gd name="T44" fmla="*/ 12 w 12"/>
                  <a:gd name="T45" fmla="*/ 5 h 9"/>
                  <a:gd name="T46" fmla="*/ 12 w 12"/>
                  <a:gd name="T47" fmla="*/ 7 h 9"/>
                  <a:gd name="T48" fmla="*/ 11 w 12"/>
                  <a:gd name="T49" fmla="*/ 8 h 9"/>
                  <a:gd name="T50" fmla="*/ 10 w 12"/>
                  <a:gd name="T51" fmla="*/ 9 h 9"/>
                  <a:gd name="T52" fmla="*/ 9 w 12"/>
                  <a:gd name="T53" fmla="*/ 8 h 9"/>
                  <a:gd name="T54" fmla="*/ 8 w 12"/>
                  <a:gd name="T55" fmla="*/ 7 h 9"/>
                  <a:gd name="T56" fmla="*/ 8 w 12"/>
                  <a:gd name="T5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" h="9">
                    <a:moveTo>
                      <a:pt x="8" y="7"/>
                    </a:moveTo>
                    <a:cubicBezTo>
                      <a:pt x="7" y="7"/>
                      <a:pt x="7" y="7"/>
                      <a:pt x="6" y="7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5" y="9"/>
                      <a:pt x="4" y="9"/>
                    </a:cubicBezTo>
                    <a:cubicBezTo>
                      <a:pt x="4" y="9"/>
                      <a:pt x="3" y="9"/>
                      <a:pt x="3" y="8"/>
                    </a:cubicBezTo>
                    <a:cubicBezTo>
                      <a:pt x="2" y="8"/>
                      <a:pt x="2" y="7"/>
                      <a:pt x="3" y="7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5" y="5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4" y="1"/>
                      <a:pt x="5" y="1"/>
                    </a:cubicBezTo>
                    <a:cubicBezTo>
                      <a:pt x="5" y="1"/>
                      <a:pt x="6" y="0"/>
                      <a:pt x="6" y="0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10" y="0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1" y="3"/>
                      <a:pt x="11" y="4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6"/>
                      <a:pt x="12" y="7"/>
                      <a:pt x="12" y="7"/>
                    </a:cubicBezTo>
                    <a:cubicBezTo>
                      <a:pt x="12" y="7"/>
                      <a:pt x="12" y="8"/>
                      <a:pt x="11" y="8"/>
                    </a:cubicBezTo>
                    <a:cubicBezTo>
                      <a:pt x="11" y="9"/>
                      <a:pt x="10" y="9"/>
                      <a:pt x="10" y="9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9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Freeform 38"/>
              <p:cNvSpPr>
                <a:spLocks/>
              </p:cNvSpPr>
              <p:nvPr/>
            </p:nvSpPr>
            <p:spPr bwMode="auto">
              <a:xfrm>
                <a:off x="2254" y="3288"/>
                <a:ext cx="28" cy="21"/>
              </a:xfrm>
              <a:custGeom>
                <a:avLst/>
                <a:gdLst>
                  <a:gd name="T0" fmla="*/ 8 w 12"/>
                  <a:gd name="T1" fmla="*/ 7 h 9"/>
                  <a:gd name="T2" fmla="*/ 6 w 12"/>
                  <a:gd name="T3" fmla="*/ 7 h 9"/>
                  <a:gd name="T4" fmla="*/ 6 w 12"/>
                  <a:gd name="T5" fmla="*/ 9 h 9"/>
                  <a:gd name="T6" fmla="*/ 4 w 12"/>
                  <a:gd name="T7" fmla="*/ 9 h 9"/>
                  <a:gd name="T8" fmla="*/ 3 w 12"/>
                  <a:gd name="T9" fmla="*/ 8 h 9"/>
                  <a:gd name="T10" fmla="*/ 3 w 12"/>
                  <a:gd name="T11" fmla="*/ 7 h 9"/>
                  <a:gd name="T12" fmla="*/ 3 w 12"/>
                  <a:gd name="T13" fmla="*/ 5 h 9"/>
                  <a:gd name="T14" fmla="*/ 5 w 12"/>
                  <a:gd name="T15" fmla="*/ 5 h 9"/>
                  <a:gd name="T16" fmla="*/ 6 w 12"/>
                  <a:gd name="T17" fmla="*/ 4 h 9"/>
                  <a:gd name="T18" fmla="*/ 5 w 12"/>
                  <a:gd name="T19" fmla="*/ 3 h 9"/>
                  <a:gd name="T20" fmla="*/ 4 w 12"/>
                  <a:gd name="T21" fmla="*/ 3 h 9"/>
                  <a:gd name="T22" fmla="*/ 2 w 12"/>
                  <a:gd name="T23" fmla="*/ 4 h 9"/>
                  <a:gd name="T24" fmla="*/ 1 w 12"/>
                  <a:gd name="T25" fmla="*/ 4 h 9"/>
                  <a:gd name="T26" fmla="*/ 0 w 12"/>
                  <a:gd name="T27" fmla="*/ 3 h 9"/>
                  <a:gd name="T28" fmla="*/ 1 w 12"/>
                  <a:gd name="T29" fmla="*/ 1 h 9"/>
                  <a:gd name="T30" fmla="*/ 2 w 12"/>
                  <a:gd name="T31" fmla="*/ 1 h 9"/>
                  <a:gd name="T32" fmla="*/ 5 w 12"/>
                  <a:gd name="T33" fmla="*/ 1 h 9"/>
                  <a:gd name="T34" fmla="*/ 6 w 12"/>
                  <a:gd name="T35" fmla="*/ 0 h 9"/>
                  <a:gd name="T36" fmla="*/ 8 w 12"/>
                  <a:gd name="T37" fmla="*/ 0 h 9"/>
                  <a:gd name="T38" fmla="*/ 10 w 12"/>
                  <a:gd name="T39" fmla="*/ 0 h 9"/>
                  <a:gd name="T40" fmla="*/ 10 w 12"/>
                  <a:gd name="T41" fmla="*/ 2 h 9"/>
                  <a:gd name="T42" fmla="*/ 12 w 12"/>
                  <a:gd name="T43" fmla="*/ 4 h 9"/>
                  <a:gd name="T44" fmla="*/ 12 w 12"/>
                  <a:gd name="T45" fmla="*/ 5 h 9"/>
                  <a:gd name="T46" fmla="*/ 12 w 12"/>
                  <a:gd name="T47" fmla="*/ 7 h 9"/>
                  <a:gd name="T48" fmla="*/ 11 w 12"/>
                  <a:gd name="T49" fmla="*/ 8 h 9"/>
                  <a:gd name="T50" fmla="*/ 10 w 12"/>
                  <a:gd name="T51" fmla="*/ 9 h 9"/>
                  <a:gd name="T52" fmla="*/ 9 w 12"/>
                  <a:gd name="T53" fmla="*/ 8 h 9"/>
                  <a:gd name="T54" fmla="*/ 8 w 12"/>
                  <a:gd name="T55" fmla="*/ 7 h 9"/>
                  <a:gd name="T56" fmla="*/ 8 w 12"/>
                  <a:gd name="T5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" h="9">
                    <a:moveTo>
                      <a:pt x="8" y="7"/>
                    </a:moveTo>
                    <a:cubicBezTo>
                      <a:pt x="7" y="7"/>
                      <a:pt x="7" y="7"/>
                      <a:pt x="6" y="7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5" y="9"/>
                      <a:pt x="4" y="9"/>
                    </a:cubicBezTo>
                    <a:cubicBezTo>
                      <a:pt x="4" y="9"/>
                      <a:pt x="3" y="9"/>
                      <a:pt x="3" y="8"/>
                    </a:cubicBezTo>
                    <a:cubicBezTo>
                      <a:pt x="2" y="8"/>
                      <a:pt x="2" y="7"/>
                      <a:pt x="3" y="7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5" y="5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4" y="1"/>
                      <a:pt x="5" y="1"/>
                    </a:cubicBezTo>
                    <a:cubicBezTo>
                      <a:pt x="5" y="1"/>
                      <a:pt x="6" y="0"/>
                      <a:pt x="6" y="0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10" y="0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1" y="3"/>
                      <a:pt x="11" y="4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6"/>
                      <a:pt x="12" y="7"/>
                      <a:pt x="12" y="7"/>
                    </a:cubicBezTo>
                    <a:cubicBezTo>
                      <a:pt x="12" y="7"/>
                      <a:pt x="12" y="8"/>
                      <a:pt x="11" y="8"/>
                    </a:cubicBezTo>
                    <a:cubicBezTo>
                      <a:pt x="11" y="9"/>
                      <a:pt x="10" y="9"/>
                      <a:pt x="10" y="9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9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" name="Freeform 39"/>
              <p:cNvSpPr>
                <a:spLocks/>
              </p:cNvSpPr>
              <p:nvPr/>
            </p:nvSpPr>
            <p:spPr bwMode="auto">
              <a:xfrm>
                <a:off x="1787" y="2802"/>
                <a:ext cx="564" cy="509"/>
              </a:xfrm>
              <a:custGeom>
                <a:avLst/>
                <a:gdLst>
                  <a:gd name="T0" fmla="*/ 188 w 238"/>
                  <a:gd name="T1" fmla="*/ 203 h 215"/>
                  <a:gd name="T2" fmla="*/ 165 w 238"/>
                  <a:gd name="T3" fmla="*/ 214 h 215"/>
                  <a:gd name="T4" fmla="*/ 140 w 238"/>
                  <a:gd name="T5" fmla="*/ 200 h 215"/>
                  <a:gd name="T6" fmla="*/ 132 w 238"/>
                  <a:gd name="T7" fmla="*/ 203 h 215"/>
                  <a:gd name="T8" fmla="*/ 107 w 238"/>
                  <a:gd name="T9" fmla="*/ 189 h 215"/>
                  <a:gd name="T10" fmla="*/ 102 w 238"/>
                  <a:gd name="T11" fmla="*/ 200 h 215"/>
                  <a:gd name="T12" fmla="*/ 85 w 238"/>
                  <a:gd name="T13" fmla="*/ 194 h 215"/>
                  <a:gd name="T14" fmla="*/ 87 w 238"/>
                  <a:gd name="T15" fmla="*/ 178 h 215"/>
                  <a:gd name="T16" fmla="*/ 96 w 238"/>
                  <a:gd name="T17" fmla="*/ 174 h 215"/>
                  <a:gd name="T18" fmla="*/ 84 w 238"/>
                  <a:gd name="T19" fmla="*/ 156 h 215"/>
                  <a:gd name="T20" fmla="*/ 68 w 238"/>
                  <a:gd name="T21" fmla="*/ 154 h 215"/>
                  <a:gd name="T22" fmla="*/ 64 w 238"/>
                  <a:gd name="T23" fmla="*/ 154 h 215"/>
                  <a:gd name="T24" fmla="*/ 55 w 238"/>
                  <a:gd name="T25" fmla="*/ 144 h 215"/>
                  <a:gd name="T26" fmla="*/ 38 w 238"/>
                  <a:gd name="T27" fmla="*/ 126 h 215"/>
                  <a:gd name="T28" fmla="*/ 41 w 238"/>
                  <a:gd name="T29" fmla="*/ 101 h 215"/>
                  <a:gd name="T30" fmla="*/ 31 w 238"/>
                  <a:gd name="T31" fmla="*/ 93 h 215"/>
                  <a:gd name="T32" fmla="*/ 25 w 238"/>
                  <a:gd name="T33" fmla="*/ 88 h 215"/>
                  <a:gd name="T34" fmla="*/ 29 w 238"/>
                  <a:gd name="T35" fmla="*/ 80 h 215"/>
                  <a:gd name="T36" fmla="*/ 26 w 238"/>
                  <a:gd name="T37" fmla="*/ 75 h 215"/>
                  <a:gd name="T38" fmla="*/ 14 w 238"/>
                  <a:gd name="T39" fmla="*/ 68 h 215"/>
                  <a:gd name="T40" fmla="*/ 15 w 238"/>
                  <a:gd name="T41" fmla="*/ 59 h 215"/>
                  <a:gd name="T42" fmla="*/ 36 w 238"/>
                  <a:gd name="T43" fmla="*/ 68 h 215"/>
                  <a:gd name="T44" fmla="*/ 12 w 238"/>
                  <a:gd name="T45" fmla="*/ 49 h 215"/>
                  <a:gd name="T46" fmla="*/ 1 w 238"/>
                  <a:gd name="T47" fmla="*/ 37 h 215"/>
                  <a:gd name="T48" fmla="*/ 18 w 238"/>
                  <a:gd name="T49" fmla="*/ 35 h 215"/>
                  <a:gd name="T50" fmla="*/ 31 w 238"/>
                  <a:gd name="T51" fmla="*/ 24 h 215"/>
                  <a:gd name="T52" fmla="*/ 52 w 238"/>
                  <a:gd name="T53" fmla="*/ 38 h 215"/>
                  <a:gd name="T54" fmla="*/ 73 w 238"/>
                  <a:gd name="T55" fmla="*/ 24 h 215"/>
                  <a:gd name="T56" fmla="*/ 91 w 238"/>
                  <a:gd name="T57" fmla="*/ 16 h 215"/>
                  <a:gd name="T58" fmla="*/ 109 w 238"/>
                  <a:gd name="T59" fmla="*/ 7 h 215"/>
                  <a:gd name="T60" fmla="*/ 121 w 238"/>
                  <a:gd name="T61" fmla="*/ 9 h 215"/>
                  <a:gd name="T62" fmla="*/ 125 w 238"/>
                  <a:gd name="T63" fmla="*/ 14 h 215"/>
                  <a:gd name="T64" fmla="*/ 125 w 238"/>
                  <a:gd name="T65" fmla="*/ 6 h 215"/>
                  <a:gd name="T66" fmla="*/ 150 w 238"/>
                  <a:gd name="T67" fmla="*/ 14 h 215"/>
                  <a:gd name="T68" fmla="*/ 178 w 238"/>
                  <a:gd name="T69" fmla="*/ 38 h 215"/>
                  <a:gd name="T70" fmla="*/ 164 w 238"/>
                  <a:gd name="T71" fmla="*/ 30 h 215"/>
                  <a:gd name="T72" fmla="*/ 156 w 238"/>
                  <a:gd name="T73" fmla="*/ 34 h 215"/>
                  <a:gd name="T74" fmla="*/ 165 w 238"/>
                  <a:gd name="T75" fmla="*/ 45 h 215"/>
                  <a:gd name="T76" fmla="*/ 160 w 238"/>
                  <a:gd name="T77" fmla="*/ 52 h 215"/>
                  <a:gd name="T78" fmla="*/ 143 w 238"/>
                  <a:gd name="T79" fmla="*/ 56 h 215"/>
                  <a:gd name="T80" fmla="*/ 144 w 238"/>
                  <a:gd name="T81" fmla="*/ 71 h 215"/>
                  <a:gd name="T82" fmla="*/ 158 w 238"/>
                  <a:gd name="T83" fmla="*/ 65 h 215"/>
                  <a:gd name="T84" fmla="*/ 165 w 238"/>
                  <a:gd name="T85" fmla="*/ 58 h 215"/>
                  <a:gd name="T86" fmla="*/ 184 w 238"/>
                  <a:gd name="T87" fmla="*/ 53 h 215"/>
                  <a:gd name="T88" fmla="*/ 181 w 238"/>
                  <a:gd name="T89" fmla="*/ 39 h 215"/>
                  <a:gd name="T90" fmla="*/ 190 w 238"/>
                  <a:gd name="T91" fmla="*/ 32 h 215"/>
                  <a:gd name="T92" fmla="*/ 190 w 238"/>
                  <a:gd name="T93" fmla="*/ 23 h 215"/>
                  <a:gd name="T94" fmla="*/ 183 w 238"/>
                  <a:gd name="T95" fmla="*/ 7 h 215"/>
                  <a:gd name="T96" fmla="*/ 187 w 238"/>
                  <a:gd name="T97" fmla="*/ 3 h 215"/>
                  <a:gd name="T98" fmla="*/ 204 w 238"/>
                  <a:gd name="T99" fmla="*/ 26 h 215"/>
                  <a:gd name="T100" fmla="*/ 215 w 238"/>
                  <a:gd name="T101" fmla="*/ 54 h 215"/>
                  <a:gd name="T102" fmla="*/ 196 w 238"/>
                  <a:gd name="T103" fmla="*/ 62 h 215"/>
                  <a:gd name="T104" fmla="*/ 181 w 238"/>
                  <a:gd name="T105" fmla="*/ 61 h 215"/>
                  <a:gd name="T106" fmla="*/ 180 w 238"/>
                  <a:gd name="T107" fmla="*/ 70 h 215"/>
                  <a:gd name="T108" fmla="*/ 191 w 238"/>
                  <a:gd name="T109" fmla="*/ 66 h 215"/>
                  <a:gd name="T110" fmla="*/ 218 w 238"/>
                  <a:gd name="T111" fmla="*/ 85 h 215"/>
                  <a:gd name="T112" fmla="*/ 235 w 238"/>
                  <a:gd name="T113" fmla="*/ 114 h 215"/>
                  <a:gd name="T114" fmla="*/ 224 w 238"/>
                  <a:gd name="T115" fmla="*/ 116 h 215"/>
                  <a:gd name="T116" fmla="*/ 226 w 238"/>
                  <a:gd name="T117" fmla="*/ 143 h 215"/>
                  <a:gd name="T118" fmla="*/ 214 w 238"/>
                  <a:gd name="T119" fmla="*/ 197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38" h="215">
                    <a:moveTo>
                      <a:pt x="203" y="200"/>
                    </a:moveTo>
                    <a:cubicBezTo>
                      <a:pt x="203" y="200"/>
                      <a:pt x="202" y="200"/>
                      <a:pt x="202" y="199"/>
                    </a:cubicBezTo>
                    <a:cubicBezTo>
                      <a:pt x="201" y="199"/>
                      <a:pt x="200" y="199"/>
                      <a:pt x="199" y="200"/>
                    </a:cubicBezTo>
                    <a:cubicBezTo>
                      <a:pt x="199" y="200"/>
                      <a:pt x="198" y="201"/>
                      <a:pt x="198" y="201"/>
                    </a:cubicBezTo>
                    <a:cubicBezTo>
                      <a:pt x="197" y="202"/>
                      <a:pt x="196" y="202"/>
                      <a:pt x="195" y="202"/>
                    </a:cubicBezTo>
                    <a:cubicBezTo>
                      <a:pt x="194" y="202"/>
                      <a:pt x="193" y="202"/>
                      <a:pt x="192" y="202"/>
                    </a:cubicBezTo>
                    <a:cubicBezTo>
                      <a:pt x="192" y="202"/>
                      <a:pt x="190" y="202"/>
                      <a:pt x="190" y="202"/>
                    </a:cubicBezTo>
                    <a:cubicBezTo>
                      <a:pt x="189" y="202"/>
                      <a:pt x="189" y="203"/>
                      <a:pt x="188" y="203"/>
                    </a:cubicBezTo>
                    <a:cubicBezTo>
                      <a:pt x="188" y="204"/>
                      <a:pt x="187" y="205"/>
                      <a:pt x="186" y="205"/>
                    </a:cubicBezTo>
                    <a:cubicBezTo>
                      <a:pt x="186" y="206"/>
                      <a:pt x="184" y="206"/>
                      <a:pt x="183" y="206"/>
                    </a:cubicBezTo>
                    <a:cubicBezTo>
                      <a:pt x="182" y="207"/>
                      <a:pt x="180" y="208"/>
                      <a:pt x="179" y="209"/>
                    </a:cubicBezTo>
                    <a:cubicBezTo>
                      <a:pt x="178" y="209"/>
                      <a:pt x="177" y="210"/>
                      <a:pt x="176" y="211"/>
                    </a:cubicBezTo>
                    <a:cubicBezTo>
                      <a:pt x="175" y="211"/>
                      <a:pt x="173" y="212"/>
                      <a:pt x="172" y="212"/>
                    </a:cubicBezTo>
                    <a:cubicBezTo>
                      <a:pt x="172" y="212"/>
                      <a:pt x="171" y="213"/>
                      <a:pt x="170" y="213"/>
                    </a:cubicBezTo>
                    <a:cubicBezTo>
                      <a:pt x="169" y="213"/>
                      <a:pt x="169" y="214"/>
                      <a:pt x="168" y="214"/>
                    </a:cubicBezTo>
                    <a:cubicBezTo>
                      <a:pt x="167" y="215"/>
                      <a:pt x="165" y="214"/>
                      <a:pt x="165" y="214"/>
                    </a:cubicBezTo>
                    <a:cubicBezTo>
                      <a:pt x="164" y="213"/>
                      <a:pt x="162" y="212"/>
                      <a:pt x="161" y="211"/>
                    </a:cubicBezTo>
                    <a:cubicBezTo>
                      <a:pt x="160" y="210"/>
                      <a:pt x="160" y="209"/>
                      <a:pt x="159" y="208"/>
                    </a:cubicBezTo>
                    <a:cubicBezTo>
                      <a:pt x="158" y="208"/>
                      <a:pt x="156" y="209"/>
                      <a:pt x="155" y="208"/>
                    </a:cubicBezTo>
                    <a:cubicBezTo>
                      <a:pt x="154" y="208"/>
                      <a:pt x="152" y="207"/>
                      <a:pt x="152" y="206"/>
                    </a:cubicBezTo>
                    <a:cubicBezTo>
                      <a:pt x="151" y="206"/>
                      <a:pt x="149" y="205"/>
                      <a:pt x="148" y="205"/>
                    </a:cubicBezTo>
                    <a:cubicBezTo>
                      <a:pt x="147" y="205"/>
                      <a:pt x="145" y="205"/>
                      <a:pt x="144" y="205"/>
                    </a:cubicBezTo>
                    <a:cubicBezTo>
                      <a:pt x="143" y="205"/>
                      <a:pt x="142" y="204"/>
                      <a:pt x="142" y="203"/>
                    </a:cubicBezTo>
                    <a:cubicBezTo>
                      <a:pt x="141" y="202"/>
                      <a:pt x="141" y="201"/>
                      <a:pt x="140" y="200"/>
                    </a:cubicBezTo>
                    <a:cubicBezTo>
                      <a:pt x="140" y="199"/>
                      <a:pt x="139" y="198"/>
                      <a:pt x="139" y="197"/>
                    </a:cubicBezTo>
                    <a:cubicBezTo>
                      <a:pt x="138" y="197"/>
                      <a:pt x="136" y="196"/>
                      <a:pt x="135" y="197"/>
                    </a:cubicBezTo>
                    <a:cubicBezTo>
                      <a:pt x="135" y="197"/>
                      <a:pt x="135" y="198"/>
                      <a:pt x="135" y="198"/>
                    </a:cubicBezTo>
                    <a:cubicBezTo>
                      <a:pt x="135" y="199"/>
                      <a:pt x="136" y="200"/>
                      <a:pt x="136" y="200"/>
                    </a:cubicBezTo>
                    <a:cubicBezTo>
                      <a:pt x="137" y="201"/>
                      <a:pt x="138" y="202"/>
                      <a:pt x="138" y="202"/>
                    </a:cubicBezTo>
                    <a:cubicBezTo>
                      <a:pt x="138" y="203"/>
                      <a:pt x="138" y="204"/>
                      <a:pt x="138" y="204"/>
                    </a:cubicBezTo>
                    <a:cubicBezTo>
                      <a:pt x="138" y="205"/>
                      <a:pt x="137" y="205"/>
                      <a:pt x="136" y="205"/>
                    </a:cubicBezTo>
                    <a:cubicBezTo>
                      <a:pt x="135" y="205"/>
                      <a:pt x="133" y="204"/>
                      <a:pt x="132" y="203"/>
                    </a:cubicBezTo>
                    <a:cubicBezTo>
                      <a:pt x="131" y="203"/>
                      <a:pt x="129" y="202"/>
                      <a:pt x="128" y="201"/>
                    </a:cubicBezTo>
                    <a:cubicBezTo>
                      <a:pt x="126" y="200"/>
                      <a:pt x="125" y="197"/>
                      <a:pt x="124" y="196"/>
                    </a:cubicBezTo>
                    <a:cubicBezTo>
                      <a:pt x="123" y="195"/>
                      <a:pt x="121" y="193"/>
                      <a:pt x="120" y="192"/>
                    </a:cubicBezTo>
                    <a:cubicBezTo>
                      <a:pt x="118" y="191"/>
                      <a:pt x="116" y="191"/>
                      <a:pt x="115" y="190"/>
                    </a:cubicBezTo>
                    <a:cubicBezTo>
                      <a:pt x="114" y="190"/>
                      <a:pt x="113" y="189"/>
                      <a:pt x="113" y="189"/>
                    </a:cubicBezTo>
                    <a:cubicBezTo>
                      <a:pt x="112" y="188"/>
                      <a:pt x="111" y="187"/>
                      <a:pt x="110" y="187"/>
                    </a:cubicBezTo>
                    <a:cubicBezTo>
                      <a:pt x="109" y="186"/>
                      <a:pt x="107" y="186"/>
                      <a:pt x="106" y="187"/>
                    </a:cubicBezTo>
                    <a:cubicBezTo>
                      <a:pt x="106" y="188"/>
                      <a:pt x="107" y="189"/>
                      <a:pt x="107" y="189"/>
                    </a:cubicBezTo>
                    <a:cubicBezTo>
                      <a:pt x="107" y="190"/>
                      <a:pt x="108" y="190"/>
                      <a:pt x="109" y="191"/>
                    </a:cubicBezTo>
                    <a:cubicBezTo>
                      <a:pt x="109" y="191"/>
                      <a:pt x="110" y="192"/>
                      <a:pt x="110" y="193"/>
                    </a:cubicBezTo>
                    <a:cubicBezTo>
                      <a:pt x="110" y="193"/>
                      <a:pt x="110" y="194"/>
                      <a:pt x="110" y="194"/>
                    </a:cubicBezTo>
                    <a:cubicBezTo>
                      <a:pt x="110" y="195"/>
                      <a:pt x="108" y="195"/>
                      <a:pt x="107" y="196"/>
                    </a:cubicBezTo>
                    <a:cubicBezTo>
                      <a:pt x="107" y="197"/>
                      <a:pt x="106" y="198"/>
                      <a:pt x="106" y="198"/>
                    </a:cubicBezTo>
                    <a:cubicBezTo>
                      <a:pt x="106" y="199"/>
                      <a:pt x="107" y="201"/>
                      <a:pt x="107" y="201"/>
                    </a:cubicBezTo>
                    <a:cubicBezTo>
                      <a:pt x="107" y="202"/>
                      <a:pt x="105" y="202"/>
                      <a:pt x="105" y="202"/>
                    </a:cubicBezTo>
                    <a:cubicBezTo>
                      <a:pt x="104" y="202"/>
                      <a:pt x="103" y="200"/>
                      <a:pt x="102" y="200"/>
                    </a:cubicBezTo>
                    <a:cubicBezTo>
                      <a:pt x="102" y="199"/>
                      <a:pt x="102" y="196"/>
                      <a:pt x="102" y="195"/>
                    </a:cubicBezTo>
                    <a:cubicBezTo>
                      <a:pt x="102" y="194"/>
                      <a:pt x="101" y="192"/>
                      <a:pt x="100" y="191"/>
                    </a:cubicBezTo>
                    <a:cubicBezTo>
                      <a:pt x="99" y="191"/>
                      <a:pt x="98" y="192"/>
                      <a:pt x="97" y="192"/>
                    </a:cubicBezTo>
                    <a:cubicBezTo>
                      <a:pt x="97" y="192"/>
                      <a:pt x="96" y="191"/>
                      <a:pt x="95" y="191"/>
                    </a:cubicBezTo>
                    <a:cubicBezTo>
                      <a:pt x="94" y="190"/>
                      <a:pt x="93" y="190"/>
                      <a:pt x="93" y="190"/>
                    </a:cubicBezTo>
                    <a:cubicBezTo>
                      <a:pt x="92" y="189"/>
                      <a:pt x="90" y="190"/>
                      <a:pt x="89" y="190"/>
                    </a:cubicBezTo>
                    <a:cubicBezTo>
                      <a:pt x="89" y="190"/>
                      <a:pt x="88" y="191"/>
                      <a:pt x="87" y="191"/>
                    </a:cubicBezTo>
                    <a:cubicBezTo>
                      <a:pt x="86" y="192"/>
                      <a:pt x="85" y="193"/>
                      <a:pt x="85" y="194"/>
                    </a:cubicBezTo>
                    <a:cubicBezTo>
                      <a:pt x="84" y="194"/>
                      <a:pt x="83" y="195"/>
                      <a:pt x="82" y="196"/>
                    </a:cubicBezTo>
                    <a:cubicBezTo>
                      <a:pt x="82" y="196"/>
                      <a:pt x="80" y="196"/>
                      <a:pt x="80" y="196"/>
                    </a:cubicBezTo>
                    <a:cubicBezTo>
                      <a:pt x="79" y="196"/>
                      <a:pt x="78" y="194"/>
                      <a:pt x="78" y="193"/>
                    </a:cubicBezTo>
                    <a:cubicBezTo>
                      <a:pt x="78" y="192"/>
                      <a:pt x="78" y="190"/>
                      <a:pt x="78" y="190"/>
                    </a:cubicBezTo>
                    <a:cubicBezTo>
                      <a:pt x="78" y="189"/>
                      <a:pt x="80" y="188"/>
                      <a:pt x="80" y="187"/>
                    </a:cubicBezTo>
                    <a:cubicBezTo>
                      <a:pt x="81" y="187"/>
                      <a:pt x="81" y="185"/>
                      <a:pt x="82" y="184"/>
                    </a:cubicBezTo>
                    <a:cubicBezTo>
                      <a:pt x="82" y="184"/>
                      <a:pt x="83" y="182"/>
                      <a:pt x="83" y="181"/>
                    </a:cubicBezTo>
                    <a:cubicBezTo>
                      <a:pt x="84" y="181"/>
                      <a:pt x="86" y="179"/>
                      <a:pt x="87" y="178"/>
                    </a:cubicBezTo>
                    <a:cubicBezTo>
                      <a:pt x="87" y="178"/>
                      <a:pt x="89" y="176"/>
                      <a:pt x="89" y="177"/>
                    </a:cubicBezTo>
                    <a:cubicBezTo>
                      <a:pt x="90" y="177"/>
                      <a:pt x="89" y="178"/>
                      <a:pt x="89" y="179"/>
                    </a:cubicBezTo>
                    <a:cubicBezTo>
                      <a:pt x="89" y="179"/>
                      <a:pt x="89" y="181"/>
                      <a:pt x="89" y="181"/>
                    </a:cubicBezTo>
                    <a:cubicBezTo>
                      <a:pt x="90" y="181"/>
                      <a:pt x="91" y="179"/>
                      <a:pt x="92" y="179"/>
                    </a:cubicBezTo>
                    <a:cubicBezTo>
                      <a:pt x="93" y="178"/>
                      <a:pt x="95" y="178"/>
                      <a:pt x="96" y="178"/>
                    </a:cubicBezTo>
                    <a:cubicBezTo>
                      <a:pt x="97" y="177"/>
                      <a:pt x="98" y="178"/>
                      <a:pt x="99" y="177"/>
                    </a:cubicBezTo>
                    <a:cubicBezTo>
                      <a:pt x="99" y="177"/>
                      <a:pt x="99" y="176"/>
                      <a:pt x="99" y="176"/>
                    </a:cubicBezTo>
                    <a:cubicBezTo>
                      <a:pt x="99" y="175"/>
                      <a:pt x="97" y="175"/>
                      <a:pt x="96" y="174"/>
                    </a:cubicBezTo>
                    <a:cubicBezTo>
                      <a:pt x="96" y="173"/>
                      <a:pt x="95" y="172"/>
                      <a:pt x="95" y="171"/>
                    </a:cubicBezTo>
                    <a:cubicBezTo>
                      <a:pt x="95" y="170"/>
                      <a:pt x="93" y="169"/>
                      <a:pt x="93" y="168"/>
                    </a:cubicBezTo>
                    <a:cubicBezTo>
                      <a:pt x="92" y="168"/>
                      <a:pt x="91" y="166"/>
                      <a:pt x="91" y="165"/>
                    </a:cubicBezTo>
                    <a:cubicBezTo>
                      <a:pt x="91" y="165"/>
                      <a:pt x="91" y="163"/>
                      <a:pt x="91" y="163"/>
                    </a:cubicBezTo>
                    <a:cubicBezTo>
                      <a:pt x="91" y="162"/>
                      <a:pt x="89" y="160"/>
                      <a:pt x="89" y="160"/>
                    </a:cubicBezTo>
                    <a:cubicBezTo>
                      <a:pt x="88" y="159"/>
                      <a:pt x="87" y="159"/>
                      <a:pt x="87" y="158"/>
                    </a:cubicBezTo>
                    <a:cubicBezTo>
                      <a:pt x="86" y="158"/>
                      <a:pt x="86" y="156"/>
                      <a:pt x="86" y="156"/>
                    </a:cubicBezTo>
                    <a:cubicBezTo>
                      <a:pt x="85" y="156"/>
                      <a:pt x="84" y="156"/>
                      <a:pt x="84" y="156"/>
                    </a:cubicBezTo>
                    <a:cubicBezTo>
                      <a:pt x="83" y="156"/>
                      <a:pt x="83" y="156"/>
                      <a:pt x="82" y="157"/>
                    </a:cubicBezTo>
                    <a:cubicBezTo>
                      <a:pt x="82" y="157"/>
                      <a:pt x="82" y="158"/>
                      <a:pt x="82" y="158"/>
                    </a:cubicBezTo>
                    <a:cubicBezTo>
                      <a:pt x="81" y="159"/>
                      <a:pt x="80" y="159"/>
                      <a:pt x="79" y="159"/>
                    </a:cubicBezTo>
                    <a:cubicBezTo>
                      <a:pt x="78" y="160"/>
                      <a:pt x="77" y="160"/>
                      <a:pt x="76" y="160"/>
                    </a:cubicBezTo>
                    <a:cubicBezTo>
                      <a:pt x="75" y="159"/>
                      <a:pt x="74" y="158"/>
                      <a:pt x="74" y="158"/>
                    </a:cubicBezTo>
                    <a:cubicBezTo>
                      <a:pt x="73" y="158"/>
                      <a:pt x="71" y="158"/>
                      <a:pt x="71" y="158"/>
                    </a:cubicBezTo>
                    <a:cubicBezTo>
                      <a:pt x="70" y="158"/>
                      <a:pt x="69" y="157"/>
                      <a:pt x="68" y="157"/>
                    </a:cubicBezTo>
                    <a:cubicBezTo>
                      <a:pt x="68" y="156"/>
                      <a:pt x="68" y="155"/>
                      <a:pt x="68" y="154"/>
                    </a:cubicBezTo>
                    <a:cubicBezTo>
                      <a:pt x="67" y="153"/>
                      <a:pt x="67" y="153"/>
                      <a:pt x="67" y="152"/>
                    </a:cubicBezTo>
                    <a:cubicBezTo>
                      <a:pt x="67" y="152"/>
                      <a:pt x="66" y="151"/>
                      <a:pt x="66" y="151"/>
                    </a:cubicBezTo>
                    <a:cubicBezTo>
                      <a:pt x="66" y="150"/>
                      <a:pt x="66" y="150"/>
                      <a:pt x="65" y="150"/>
                    </a:cubicBezTo>
                    <a:cubicBezTo>
                      <a:pt x="65" y="149"/>
                      <a:pt x="64" y="149"/>
                      <a:pt x="64" y="149"/>
                    </a:cubicBezTo>
                    <a:cubicBezTo>
                      <a:pt x="64" y="149"/>
                      <a:pt x="63" y="149"/>
                      <a:pt x="63" y="150"/>
                    </a:cubicBezTo>
                    <a:cubicBezTo>
                      <a:pt x="63" y="150"/>
                      <a:pt x="62" y="151"/>
                      <a:pt x="62" y="151"/>
                    </a:cubicBezTo>
                    <a:cubicBezTo>
                      <a:pt x="63" y="152"/>
                      <a:pt x="63" y="152"/>
                      <a:pt x="64" y="152"/>
                    </a:cubicBezTo>
                    <a:cubicBezTo>
                      <a:pt x="64" y="153"/>
                      <a:pt x="64" y="153"/>
                      <a:pt x="64" y="154"/>
                    </a:cubicBezTo>
                    <a:cubicBezTo>
                      <a:pt x="64" y="154"/>
                      <a:pt x="64" y="155"/>
                      <a:pt x="63" y="156"/>
                    </a:cubicBezTo>
                    <a:cubicBezTo>
                      <a:pt x="63" y="156"/>
                      <a:pt x="64" y="158"/>
                      <a:pt x="63" y="158"/>
                    </a:cubicBezTo>
                    <a:cubicBezTo>
                      <a:pt x="63" y="159"/>
                      <a:pt x="62" y="160"/>
                      <a:pt x="62" y="160"/>
                    </a:cubicBezTo>
                    <a:cubicBezTo>
                      <a:pt x="61" y="160"/>
                      <a:pt x="59" y="159"/>
                      <a:pt x="59" y="159"/>
                    </a:cubicBezTo>
                    <a:cubicBezTo>
                      <a:pt x="58" y="157"/>
                      <a:pt x="60" y="155"/>
                      <a:pt x="59" y="153"/>
                    </a:cubicBezTo>
                    <a:cubicBezTo>
                      <a:pt x="59" y="152"/>
                      <a:pt x="59" y="150"/>
                      <a:pt x="58" y="149"/>
                    </a:cubicBezTo>
                    <a:cubicBezTo>
                      <a:pt x="58" y="148"/>
                      <a:pt x="58" y="146"/>
                      <a:pt x="58" y="145"/>
                    </a:cubicBezTo>
                    <a:cubicBezTo>
                      <a:pt x="57" y="144"/>
                      <a:pt x="56" y="144"/>
                      <a:pt x="55" y="144"/>
                    </a:cubicBezTo>
                    <a:cubicBezTo>
                      <a:pt x="54" y="143"/>
                      <a:pt x="51" y="143"/>
                      <a:pt x="50" y="142"/>
                    </a:cubicBezTo>
                    <a:cubicBezTo>
                      <a:pt x="49" y="142"/>
                      <a:pt x="48" y="141"/>
                      <a:pt x="47" y="140"/>
                    </a:cubicBezTo>
                    <a:cubicBezTo>
                      <a:pt x="46" y="139"/>
                      <a:pt x="45" y="138"/>
                      <a:pt x="45" y="137"/>
                    </a:cubicBezTo>
                    <a:cubicBezTo>
                      <a:pt x="44" y="137"/>
                      <a:pt x="43" y="136"/>
                      <a:pt x="43" y="136"/>
                    </a:cubicBezTo>
                    <a:cubicBezTo>
                      <a:pt x="43" y="136"/>
                      <a:pt x="42" y="135"/>
                      <a:pt x="42" y="134"/>
                    </a:cubicBezTo>
                    <a:cubicBezTo>
                      <a:pt x="41" y="133"/>
                      <a:pt x="42" y="131"/>
                      <a:pt x="41" y="130"/>
                    </a:cubicBezTo>
                    <a:cubicBezTo>
                      <a:pt x="41" y="130"/>
                      <a:pt x="39" y="129"/>
                      <a:pt x="39" y="129"/>
                    </a:cubicBezTo>
                    <a:cubicBezTo>
                      <a:pt x="39" y="129"/>
                      <a:pt x="38" y="128"/>
                      <a:pt x="38" y="126"/>
                    </a:cubicBezTo>
                    <a:cubicBezTo>
                      <a:pt x="38" y="126"/>
                      <a:pt x="38" y="125"/>
                      <a:pt x="39" y="124"/>
                    </a:cubicBezTo>
                    <a:cubicBezTo>
                      <a:pt x="39" y="123"/>
                      <a:pt x="40" y="122"/>
                      <a:pt x="41" y="121"/>
                    </a:cubicBezTo>
                    <a:cubicBezTo>
                      <a:pt x="41" y="119"/>
                      <a:pt x="41" y="116"/>
                      <a:pt x="41" y="114"/>
                    </a:cubicBezTo>
                    <a:cubicBezTo>
                      <a:pt x="41" y="112"/>
                      <a:pt x="41" y="109"/>
                      <a:pt x="41" y="107"/>
                    </a:cubicBezTo>
                    <a:cubicBezTo>
                      <a:pt x="40" y="107"/>
                      <a:pt x="39" y="105"/>
                      <a:pt x="38" y="104"/>
                    </a:cubicBezTo>
                    <a:cubicBezTo>
                      <a:pt x="38" y="104"/>
                      <a:pt x="37" y="103"/>
                      <a:pt x="37" y="102"/>
                    </a:cubicBezTo>
                    <a:cubicBezTo>
                      <a:pt x="37" y="102"/>
                      <a:pt x="38" y="101"/>
                      <a:pt x="39" y="100"/>
                    </a:cubicBezTo>
                    <a:cubicBezTo>
                      <a:pt x="39" y="100"/>
                      <a:pt x="41" y="102"/>
                      <a:pt x="41" y="101"/>
                    </a:cubicBezTo>
                    <a:cubicBezTo>
                      <a:pt x="42" y="101"/>
                      <a:pt x="42" y="100"/>
                      <a:pt x="42" y="99"/>
                    </a:cubicBezTo>
                    <a:cubicBezTo>
                      <a:pt x="42" y="99"/>
                      <a:pt x="41" y="98"/>
                      <a:pt x="41" y="97"/>
                    </a:cubicBezTo>
                    <a:cubicBezTo>
                      <a:pt x="41" y="96"/>
                      <a:pt x="41" y="95"/>
                      <a:pt x="41" y="94"/>
                    </a:cubicBezTo>
                    <a:cubicBezTo>
                      <a:pt x="41" y="94"/>
                      <a:pt x="40" y="93"/>
                      <a:pt x="40" y="93"/>
                    </a:cubicBezTo>
                    <a:cubicBezTo>
                      <a:pt x="39" y="93"/>
                      <a:pt x="38" y="93"/>
                      <a:pt x="38" y="93"/>
                    </a:cubicBezTo>
                    <a:cubicBezTo>
                      <a:pt x="38" y="94"/>
                      <a:pt x="37" y="95"/>
                      <a:pt x="37" y="95"/>
                    </a:cubicBezTo>
                    <a:cubicBezTo>
                      <a:pt x="36" y="95"/>
                      <a:pt x="35" y="94"/>
                      <a:pt x="35" y="93"/>
                    </a:cubicBezTo>
                    <a:cubicBezTo>
                      <a:pt x="34" y="93"/>
                      <a:pt x="32" y="93"/>
                      <a:pt x="31" y="93"/>
                    </a:cubicBezTo>
                    <a:cubicBezTo>
                      <a:pt x="30" y="93"/>
                      <a:pt x="29" y="94"/>
                      <a:pt x="28" y="94"/>
                    </a:cubicBezTo>
                    <a:cubicBezTo>
                      <a:pt x="27" y="94"/>
                      <a:pt x="24" y="94"/>
                      <a:pt x="23" y="93"/>
                    </a:cubicBezTo>
                    <a:cubicBezTo>
                      <a:pt x="23" y="93"/>
                      <a:pt x="22" y="93"/>
                      <a:pt x="21" y="92"/>
                    </a:cubicBezTo>
                    <a:cubicBezTo>
                      <a:pt x="21" y="92"/>
                      <a:pt x="20" y="91"/>
                      <a:pt x="20" y="90"/>
                    </a:cubicBezTo>
                    <a:cubicBezTo>
                      <a:pt x="20" y="90"/>
                      <a:pt x="19" y="89"/>
                      <a:pt x="19" y="89"/>
                    </a:cubicBezTo>
                    <a:cubicBezTo>
                      <a:pt x="19" y="88"/>
                      <a:pt x="20" y="88"/>
                      <a:pt x="20" y="88"/>
                    </a:cubicBezTo>
                    <a:cubicBezTo>
                      <a:pt x="21" y="88"/>
                      <a:pt x="22" y="88"/>
                      <a:pt x="22" y="88"/>
                    </a:cubicBezTo>
                    <a:cubicBezTo>
                      <a:pt x="23" y="88"/>
                      <a:pt x="24" y="88"/>
                      <a:pt x="25" y="88"/>
                    </a:cubicBezTo>
                    <a:cubicBezTo>
                      <a:pt x="25" y="88"/>
                      <a:pt x="26" y="87"/>
                      <a:pt x="27" y="87"/>
                    </a:cubicBezTo>
                    <a:cubicBezTo>
                      <a:pt x="28" y="87"/>
                      <a:pt x="29" y="86"/>
                      <a:pt x="30" y="86"/>
                    </a:cubicBezTo>
                    <a:cubicBezTo>
                      <a:pt x="31" y="86"/>
                      <a:pt x="32" y="85"/>
                      <a:pt x="33" y="85"/>
                    </a:cubicBezTo>
                    <a:cubicBezTo>
                      <a:pt x="33" y="85"/>
                      <a:pt x="35" y="85"/>
                      <a:pt x="35" y="85"/>
                    </a:cubicBezTo>
                    <a:cubicBezTo>
                      <a:pt x="35" y="85"/>
                      <a:pt x="36" y="84"/>
                      <a:pt x="35" y="83"/>
                    </a:cubicBezTo>
                    <a:cubicBezTo>
                      <a:pt x="35" y="83"/>
                      <a:pt x="34" y="82"/>
                      <a:pt x="34" y="82"/>
                    </a:cubicBezTo>
                    <a:cubicBezTo>
                      <a:pt x="33" y="82"/>
                      <a:pt x="31" y="82"/>
                      <a:pt x="31" y="81"/>
                    </a:cubicBezTo>
                    <a:cubicBezTo>
                      <a:pt x="30" y="81"/>
                      <a:pt x="30" y="80"/>
                      <a:pt x="29" y="80"/>
                    </a:cubicBezTo>
                    <a:cubicBezTo>
                      <a:pt x="29" y="79"/>
                      <a:pt x="27" y="78"/>
                      <a:pt x="26" y="78"/>
                    </a:cubicBezTo>
                    <a:cubicBezTo>
                      <a:pt x="26" y="77"/>
                      <a:pt x="25" y="77"/>
                      <a:pt x="25" y="77"/>
                    </a:cubicBezTo>
                    <a:cubicBezTo>
                      <a:pt x="24" y="77"/>
                      <a:pt x="23" y="77"/>
                      <a:pt x="23" y="77"/>
                    </a:cubicBezTo>
                    <a:cubicBezTo>
                      <a:pt x="23" y="77"/>
                      <a:pt x="22" y="77"/>
                      <a:pt x="21" y="77"/>
                    </a:cubicBezTo>
                    <a:cubicBezTo>
                      <a:pt x="21" y="77"/>
                      <a:pt x="20" y="76"/>
                      <a:pt x="20" y="76"/>
                    </a:cubicBezTo>
                    <a:cubicBezTo>
                      <a:pt x="20" y="76"/>
                      <a:pt x="21" y="75"/>
                      <a:pt x="21" y="74"/>
                    </a:cubicBezTo>
                    <a:cubicBezTo>
                      <a:pt x="22" y="74"/>
                      <a:pt x="23" y="74"/>
                      <a:pt x="23" y="74"/>
                    </a:cubicBezTo>
                    <a:cubicBezTo>
                      <a:pt x="24" y="74"/>
                      <a:pt x="25" y="75"/>
                      <a:pt x="26" y="75"/>
                    </a:cubicBezTo>
                    <a:cubicBezTo>
                      <a:pt x="26" y="75"/>
                      <a:pt x="28" y="75"/>
                      <a:pt x="28" y="75"/>
                    </a:cubicBezTo>
                    <a:cubicBezTo>
                      <a:pt x="28" y="74"/>
                      <a:pt x="28" y="73"/>
                      <a:pt x="28" y="73"/>
                    </a:cubicBezTo>
                    <a:cubicBezTo>
                      <a:pt x="28" y="72"/>
                      <a:pt x="27" y="71"/>
                      <a:pt x="27" y="71"/>
                    </a:cubicBezTo>
                    <a:cubicBezTo>
                      <a:pt x="26" y="70"/>
                      <a:pt x="25" y="69"/>
                      <a:pt x="24" y="69"/>
                    </a:cubicBezTo>
                    <a:cubicBezTo>
                      <a:pt x="24" y="68"/>
                      <a:pt x="22" y="68"/>
                      <a:pt x="22" y="68"/>
                    </a:cubicBezTo>
                    <a:cubicBezTo>
                      <a:pt x="21" y="68"/>
                      <a:pt x="20" y="68"/>
                      <a:pt x="19" y="68"/>
                    </a:cubicBezTo>
                    <a:cubicBezTo>
                      <a:pt x="18" y="68"/>
                      <a:pt x="17" y="69"/>
                      <a:pt x="16" y="69"/>
                    </a:cubicBezTo>
                    <a:cubicBezTo>
                      <a:pt x="16" y="68"/>
                      <a:pt x="15" y="68"/>
                      <a:pt x="14" y="68"/>
                    </a:cubicBezTo>
                    <a:cubicBezTo>
                      <a:pt x="14" y="68"/>
                      <a:pt x="13" y="67"/>
                      <a:pt x="13" y="66"/>
                    </a:cubicBezTo>
                    <a:cubicBezTo>
                      <a:pt x="13" y="65"/>
                      <a:pt x="13" y="64"/>
                      <a:pt x="13" y="64"/>
                    </a:cubicBezTo>
                    <a:cubicBezTo>
                      <a:pt x="13" y="63"/>
                      <a:pt x="13" y="62"/>
                      <a:pt x="12" y="61"/>
                    </a:cubicBezTo>
                    <a:cubicBezTo>
                      <a:pt x="12" y="60"/>
                      <a:pt x="10" y="60"/>
                      <a:pt x="10" y="59"/>
                    </a:cubicBezTo>
                    <a:cubicBezTo>
                      <a:pt x="10" y="58"/>
                      <a:pt x="11" y="57"/>
                      <a:pt x="11" y="56"/>
                    </a:cubicBezTo>
                    <a:cubicBezTo>
                      <a:pt x="11" y="56"/>
                      <a:pt x="11" y="55"/>
                      <a:pt x="11" y="55"/>
                    </a:cubicBezTo>
                    <a:cubicBezTo>
                      <a:pt x="12" y="55"/>
                      <a:pt x="13" y="56"/>
                      <a:pt x="13" y="57"/>
                    </a:cubicBezTo>
                    <a:cubicBezTo>
                      <a:pt x="14" y="57"/>
                      <a:pt x="15" y="58"/>
                      <a:pt x="15" y="59"/>
                    </a:cubicBezTo>
                    <a:cubicBezTo>
                      <a:pt x="16" y="59"/>
                      <a:pt x="18" y="61"/>
                      <a:pt x="18" y="61"/>
                    </a:cubicBezTo>
                    <a:cubicBezTo>
                      <a:pt x="19" y="62"/>
                      <a:pt x="21" y="63"/>
                      <a:pt x="22" y="63"/>
                    </a:cubicBezTo>
                    <a:cubicBezTo>
                      <a:pt x="22" y="63"/>
                      <a:pt x="24" y="64"/>
                      <a:pt x="24" y="64"/>
                    </a:cubicBezTo>
                    <a:cubicBezTo>
                      <a:pt x="25" y="64"/>
                      <a:pt x="26" y="65"/>
                      <a:pt x="26" y="66"/>
                    </a:cubicBezTo>
                    <a:cubicBezTo>
                      <a:pt x="27" y="66"/>
                      <a:pt x="28" y="66"/>
                      <a:pt x="29" y="66"/>
                    </a:cubicBezTo>
                    <a:cubicBezTo>
                      <a:pt x="29" y="67"/>
                      <a:pt x="30" y="68"/>
                      <a:pt x="31" y="68"/>
                    </a:cubicBezTo>
                    <a:cubicBezTo>
                      <a:pt x="31" y="68"/>
                      <a:pt x="33" y="69"/>
                      <a:pt x="34" y="69"/>
                    </a:cubicBezTo>
                    <a:cubicBezTo>
                      <a:pt x="34" y="69"/>
                      <a:pt x="35" y="69"/>
                      <a:pt x="36" y="68"/>
                    </a:cubicBezTo>
                    <a:cubicBezTo>
                      <a:pt x="36" y="68"/>
                      <a:pt x="35" y="67"/>
                      <a:pt x="34" y="67"/>
                    </a:cubicBezTo>
                    <a:cubicBezTo>
                      <a:pt x="34" y="66"/>
                      <a:pt x="32" y="65"/>
                      <a:pt x="31" y="65"/>
                    </a:cubicBezTo>
                    <a:cubicBezTo>
                      <a:pt x="30" y="64"/>
                      <a:pt x="28" y="63"/>
                      <a:pt x="26" y="62"/>
                    </a:cubicBezTo>
                    <a:cubicBezTo>
                      <a:pt x="25" y="61"/>
                      <a:pt x="24" y="60"/>
                      <a:pt x="23" y="60"/>
                    </a:cubicBezTo>
                    <a:cubicBezTo>
                      <a:pt x="22" y="59"/>
                      <a:pt x="20" y="58"/>
                      <a:pt x="19" y="57"/>
                    </a:cubicBezTo>
                    <a:cubicBezTo>
                      <a:pt x="18" y="57"/>
                      <a:pt x="17" y="55"/>
                      <a:pt x="16" y="54"/>
                    </a:cubicBezTo>
                    <a:cubicBezTo>
                      <a:pt x="16" y="54"/>
                      <a:pt x="14" y="52"/>
                      <a:pt x="14" y="52"/>
                    </a:cubicBezTo>
                    <a:cubicBezTo>
                      <a:pt x="13" y="51"/>
                      <a:pt x="12" y="50"/>
                      <a:pt x="12" y="49"/>
                    </a:cubicBezTo>
                    <a:cubicBezTo>
                      <a:pt x="12" y="48"/>
                      <a:pt x="11" y="46"/>
                      <a:pt x="11" y="45"/>
                    </a:cubicBezTo>
                    <a:cubicBezTo>
                      <a:pt x="10" y="45"/>
                      <a:pt x="9" y="45"/>
                      <a:pt x="9" y="44"/>
                    </a:cubicBezTo>
                    <a:cubicBezTo>
                      <a:pt x="9" y="44"/>
                      <a:pt x="8" y="44"/>
                      <a:pt x="7" y="44"/>
                    </a:cubicBezTo>
                    <a:cubicBezTo>
                      <a:pt x="7" y="44"/>
                      <a:pt x="6" y="43"/>
                      <a:pt x="5" y="43"/>
                    </a:cubicBezTo>
                    <a:cubicBezTo>
                      <a:pt x="5" y="43"/>
                      <a:pt x="4" y="43"/>
                      <a:pt x="3" y="43"/>
                    </a:cubicBezTo>
                    <a:cubicBezTo>
                      <a:pt x="2" y="42"/>
                      <a:pt x="2" y="42"/>
                      <a:pt x="1" y="41"/>
                    </a:cubicBezTo>
                    <a:cubicBezTo>
                      <a:pt x="1" y="41"/>
                      <a:pt x="1" y="40"/>
                      <a:pt x="0" y="40"/>
                    </a:cubicBezTo>
                    <a:cubicBezTo>
                      <a:pt x="0" y="39"/>
                      <a:pt x="1" y="38"/>
                      <a:pt x="1" y="37"/>
                    </a:cubicBezTo>
                    <a:cubicBezTo>
                      <a:pt x="1" y="37"/>
                      <a:pt x="2" y="36"/>
                      <a:pt x="2" y="36"/>
                    </a:cubicBezTo>
                    <a:cubicBezTo>
                      <a:pt x="3" y="36"/>
                      <a:pt x="4" y="37"/>
                      <a:pt x="4" y="37"/>
                    </a:cubicBezTo>
                    <a:cubicBezTo>
                      <a:pt x="5" y="37"/>
                      <a:pt x="6" y="37"/>
                      <a:pt x="7" y="37"/>
                    </a:cubicBezTo>
                    <a:cubicBezTo>
                      <a:pt x="7" y="38"/>
                      <a:pt x="8" y="39"/>
                      <a:pt x="8" y="39"/>
                    </a:cubicBezTo>
                    <a:cubicBezTo>
                      <a:pt x="9" y="39"/>
                      <a:pt x="11" y="40"/>
                      <a:pt x="11" y="40"/>
                    </a:cubicBezTo>
                    <a:cubicBezTo>
                      <a:pt x="12" y="40"/>
                      <a:pt x="14" y="39"/>
                      <a:pt x="14" y="39"/>
                    </a:cubicBezTo>
                    <a:cubicBezTo>
                      <a:pt x="15" y="39"/>
                      <a:pt x="16" y="38"/>
                      <a:pt x="16" y="37"/>
                    </a:cubicBezTo>
                    <a:cubicBezTo>
                      <a:pt x="17" y="36"/>
                      <a:pt x="17" y="35"/>
                      <a:pt x="18" y="35"/>
                    </a:cubicBezTo>
                    <a:cubicBezTo>
                      <a:pt x="18" y="34"/>
                      <a:pt x="18" y="33"/>
                      <a:pt x="18" y="32"/>
                    </a:cubicBezTo>
                    <a:cubicBezTo>
                      <a:pt x="18" y="31"/>
                      <a:pt x="17" y="30"/>
                      <a:pt x="17" y="30"/>
                    </a:cubicBezTo>
                    <a:cubicBezTo>
                      <a:pt x="18" y="29"/>
                      <a:pt x="18" y="28"/>
                      <a:pt x="18" y="28"/>
                    </a:cubicBezTo>
                    <a:cubicBezTo>
                      <a:pt x="19" y="28"/>
                      <a:pt x="20" y="28"/>
                      <a:pt x="20" y="28"/>
                    </a:cubicBezTo>
                    <a:cubicBezTo>
                      <a:pt x="21" y="28"/>
                      <a:pt x="22" y="28"/>
                      <a:pt x="23" y="28"/>
                    </a:cubicBezTo>
                    <a:cubicBezTo>
                      <a:pt x="24" y="27"/>
                      <a:pt x="24" y="26"/>
                      <a:pt x="25" y="26"/>
                    </a:cubicBezTo>
                    <a:cubicBezTo>
                      <a:pt x="25" y="25"/>
                      <a:pt x="27" y="25"/>
                      <a:pt x="27" y="24"/>
                    </a:cubicBezTo>
                    <a:cubicBezTo>
                      <a:pt x="28" y="24"/>
                      <a:pt x="30" y="24"/>
                      <a:pt x="31" y="24"/>
                    </a:cubicBezTo>
                    <a:cubicBezTo>
                      <a:pt x="32" y="25"/>
                      <a:pt x="34" y="25"/>
                      <a:pt x="34" y="25"/>
                    </a:cubicBezTo>
                    <a:cubicBezTo>
                      <a:pt x="35" y="26"/>
                      <a:pt x="36" y="27"/>
                      <a:pt x="37" y="27"/>
                    </a:cubicBezTo>
                    <a:cubicBezTo>
                      <a:pt x="37" y="28"/>
                      <a:pt x="38" y="30"/>
                      <a:pt x="38" y="31"/>
                    </a:cubicBezTo>
                    <a:cubicBezTo>
                      <a:pt x="38" y="31"/>
                      <a:pt x="38" y="33"/>
                      <a:pt x="38" y="34"/>
                    </a:cubicBezTo>
                    <a:cubicBezTo>
                      <a:pt x="39" y="35"/>
                      <a:pt x="40" y="36"/>
                      <a:pt x="40" y="36"/>
                    </a:cubicBezTo>
                    <a:cubicBezTo>
                      <a:pt x="41" y="37"/>
                      <a:pt x="43" y="38"/>
                      <a:pt x="44" y="38"/>
                    </a:cubicBezTo>
                    <a:cubicBezTo>
                      <a:pt x="45" y="38"/>
                      <a:pt x="47" y="38"/>
                      <a:pt x="48" y="38"/>
                    </a:cubicBezTo>
                    <a:cubicBezTo>
                      <a:pt x="49" y="38"/>
                      <a:pt x="51" y="38"/>
                      <a:pt x="52" y="38"/>
                    </a:cubicBezTo>
                    <a:cubicBezTo>
                      <a:pt x="54" y="38"/>
                      <a:pt x="58" y="37"/>
                      <a:pt x="59" y="36"/>
                    </a:cubicBezTo>
                    <a:cubicBezTo>
                      <a:pt x="61" y="35"/>
                      <a:pt x="63" y="33"/>
                      <a:pt x="64" y="32"/>
                    </a:cubicBezTo>
                    <a:cubicBezTo>
                      <a:pt x="65" y="32"/>
                      <a:pt x="65" y="30"/>
                      <a:pt x="66" y="30"/>
                    </a:cubicBezTo>
                    <a:cubicBezTo>
                      <a:pt x="66" y="29"/>
                      <a:pt x="67" y="29"/>
                      <a:pt x="68" y="29"/>
                    </a:cubicBezTo>
                    <a:cubicBezTo>
                      <a:pt x="68" y="29"/>
                      <a:pt x="69" y="29"/>
                      <a:pt x="70" y="29"/>
                    </a:cubicBezTo>
                    <a:cubicBezTo>
                      <a:pt x="70" y="29"/>
                      <a:pt x="71" y="29"/>
                      <a:pt x="72" y="28"/>
                    </a:cubicBezTo>
                    <a:cubicBezTo>
                      <a:pt x="72" y="28"/>
                      <a:pt x="72" y="26"/>
                      <a:pt x="72" y="26"/>
                    </a:cubicBezTo>
                    <a:cubicBezTo>
                      <a:pt x="72" y="25"/>
                      <a:pt x="73" y="24"/>
                      <a:pt x="73" y="24"/>
                    </a:cubicBezTo>
                    <a:cubicBezTo>
                      <a:pt x="74" y="23"/>
                      <a:pt x="75" y="23"/>
                      <a:pt x="76" y="23"/>
                    </a:cubicBezTo>
                    <a:cubicBezTo>
                      <a:pt x="77" y="23"/>
                      <a:pt x="77" y="23"/>
                      <a:pt x="78" y="23"/>
                    </a:cubicBezTo>
                    <a:cubicBezTo>
                      <a:pt x="79" y="23"/>
                      <a:pt x="80" y="23"/>
                      <a:pt x="80" y="23"/>
                    </a:cubicBezTo>
                    <a:cubicBezTo>
                      <a:pt x="81" y="22"/>
                      <a:pt x="82" y="21"/>
                      <a:pt x="82" y="20"/>
                    </a:cubicBezTo>
                    <a:cubicBezTo>
                      <a:pt x="82" y="20"/>
                      <a:pt x="82" y="19"/>
                      <a:pt x="83" y="18"/>
                    </a:cubicBezTo>
                    <a:cubicBezTo>
                      <a:pt x="84" y="18"/>
                      <a:pt x="86" y="18"/>
                      <a:pt x="87" y="18"/>
                    </a:cubicBezTo>
                    <a:cubicBezTo>
                      <a:pt x="87" y="18"/>
                      <a:pt x="88" y="17"/>
                      <a:pt x="88" y="16"/>
                    </a:cubicBezTo>
                    <a:cubicBezTo>
                      <a:pt x="89" y="16"/>
                      <a:pt x="90" y="16"/>
                      <a:pt x="91" y="16"/>
                    </a:cubicBezTo>
                    <a:cubicBezTo>
                      <a:pt x="92" y="15"/>
                      <a:pt x="93" y="16"/>
                      <a:pt x="94" y="15"/>
                    </a:cubicBezTo>
                    <a:cubicBezTo>
                      <a:pt x="94" y="15"/>
                      <a:pt x="95" y="14"/>
                      <a:pt x="96" y="13"/>
                    </a:cubicBezTo>
                    <a:cubicBezTo>
                      <a:pt x="97" y="13"/>
                      <a:pt x="98" y="12"/>
                      <a:pt x="98" y="12"/>
                    </a:cubicBezTo>
                    <a:cubicBezTo>
                      <a:pt x="99" y="12"/>
                      <a:pt x="100" y="11"/>
                      <a:pt x="101" y="11"/>
                    </a:cubicBezTo>
                    <a:cubicBezTo>
                      <a:pt x="101" y="11"/>
                      <a:pt x="102" y="10"/>
                      <a:pt x="102" y="10"/>
                    </a:cubicBezTo>
                    <a:cubicBezTo>
                      <a:pt x="103" y="10"/>
                      <a:pt x="104" y="11"/>
                      <a:pt x="105" y="10"/>
                    </a:cubicBezTo>
                    <a:cubicBezTo>
                      <a:pt x="105" y="10"/>
                      <a:pt x="105" y="8"/>
                      <a:pt x="105" y="8"/>
                    </a:cubicBezTo>
                    <a:cubicBezTo>
                      <a:pt x="106" y="7"/>
                      <a:pt x="108" y="7"/>
                      <a:pt x="109" y="7"/>
                    </a:cubicBezTo>
                    <a:cubicBezTo>
                      <a:pt x="110" y="6"/>
                      <a:pt x="111" y="7"/>
                      <a:pt x="112" y="7"/>
                    </a:cubicBezTo>
                    <a:cubicBezTo>
                      <a:pt x="113" y="6"/>
                      <a:pt x="114" y="6"/>
                      <a:pt x="115" y="6"/>
                    </a:cubicBezTo>
                    <a:cubicBezTo>
                      <a:pt x="116" y="6"/>
                      <a:pt x="118" y="5"/>
                      <a:pt x="120" y="5"/>
                    </a:cubicBezTo>
                    <a:cubicBezTo>
                      <a:pt x="121" y="5"/>
                      <a:pt x="122" y="5"/>
                      <a:pt x="122" y="6"/>
                    </a:cubicBezTo>
                    <a:cubicBezTo>
                      <a:pt x="122" y="6"/>
                      <a:pt x="122" y="6"/>
                      <a:pt x="122" y="7"/>
                    </a:cubicBezTo>
                    <a:cubicBezTo>
                      <a:pt x="122" y="7"/>
                      <a:pt x="122" y="7"/>
                      <a:pt x="121" y="8"/>
                    </a:cubicBezTo>
                    <a:cubicBezTo>
                      <a:pt x="121" y="8"/>
                      <a:pt x="120" y="8"/>
                      <a:pt x="120" y="8"/>
                    </a:cubicBezTo>
                    <a:cubicBezTo>
                      <a:pt x="120" y="8"/>
                      <a:pt x="121" y="9"/>
                      <a:pt x="121" y="9"/>
                    </a:cubicBezTo>
                    <a:cubicBezTo>
                      <a:pt x="121" y="9"/>
                      <a:pt x="121" y="10"/>
                      <a:pt x="122" y="10"/>
                    </a:cubicBezTo>
                    <a:cubicBezTo>
                      <a:pt x="122" y="10"/>
                      <a:pt x="122" y="11"/>
                      <a:pt x="122" y="11"/>
                    </a:cubicBezTo>
                    <a:cubicBezTo>
                      <a:pt x="122" y="12"/>
                      <a:pt x="122" y="13"/>
                      <a:pt x="122" y="14"/>
                    </a:cubicBezTo>
                    <a:cubicBezTo>
                      <a:pt x="122" y="14"/>
                      <a:pt x="121" y="14"/>
                      <a:pt x="121" y="15"/>
                    </a:cubicBezTo>
                    <a:cubicBezTo>
                      <a:pt x="121" y="15"/>
                      <a:pt x="121" y="16"/>
                      <a:pt x="121" y="16"/>
                    </a:cubicBezTo>
                    <a:cubicBezTo>
                      <a:pt x="121" y="16"/>
                      <a:pt x="122" y="17"/>
                      <a:pt x="123" y="17"/>
                    </a:cubicBezTo>
                    <a:cubicBezTo>
                      <a:pt x="123" y="17"/>
                      <a:pt x="124" y="16"/>
                      <a:pt x="124" y="15"/>
                    </a:cubicBezTo>
                    <a:cubicBezTo>
                      <a:pt x="124" y="15"/>
                      <a:pt x="125" y="14"/>
                      <a:pt x="125" y="14"/>
                    </a:cubicBezTo>
                    <a:cubicBezTo>
                      <a:pt x="126" y="14"/>
                      <a:pt x="126" y="15"/>
                      <a:pt x="127" y="15"/>
                    </a:cubicBezTo>
                    <a:cubicBezTo>
                      <a:pt x="127" y="15"/>
                      <a:pt x="129" y="15"/>
                      <a:pt x="129" y="15"/>
                    </a:cubicBezTo>
                    <a:cubicBezTo>
                      <a:pt x="129" y="15"/>
                      <a:pt x="130" y="14"/>
                      <a:pt x="130" y="14"/>
                    </a:cubicBezTo>
                    <a:cubicBezTo>
                      <a:pt x="130" y="13"/>
                      <a:pt x="129" y="13"/>
                      <a:pt x="129" y="12"/>
                    </a:cubicBezTo>
                    <a:cubicBezTo>
                      <a:pt x="128" y="12"/>
                      <a:pt x="127" y="12"/>
                      <a:pt x="127" y="12"/>
                    </a:cubicBezTo>
                    <a:cubicBezTo>
                      <a:pt x="127" y="11"/>
                      <a:pt x="126" y="10"/>
                      <a:pt x="126" y="10"/>
                    </a:cubicBezTo>
                    <a:cubicBezTo>
                      <a:pt x="126" y="9"/>
                      <a:pt x="127" y="8"/>
                      <a:pt x="127" y="7"/>
                    </a:cubicBezTo>
                    <a:cubicBezTo>
                      <a:pt x="127" y="7"/>
                      <a:pt x="126" y="6"/>
                      <a:pt x="125" y="6"/>
                    </a:cubicBezTo>
                    <a:cubicBezTo>
                      <a:pt x="125" y="5"/>
                      <a:pt x="124" y="4"/>
                      <a:pt x="124" y="4"/>
                    </a:cubicBezTo>
                    <a:cubicBezTo>
                      <a:pt x="124" y="3"/>
                      <a:pt x="124" y="2"/>
                      <a:pt x="125" y="1"/>
                    </a:cubicBezTo>
                    <a:cubicBezTo>
                      <a:pt x="125" y="1"/>
                      <a:pt x="127" y="0"/>
                      <a:pt x="127" y="0"/>
                    </a:cubicBezTo>
                    <a:cubicBezTo>
                      <a:pt x="128" y="1"/>
                      <a:pt x="129" y="1"/>
                      <a:pt x="130" y="1"/>
                    </a:cubicBezTo>
                    <a:cubicBezTo>
                      <a:pt x="131" y="1"/>
                      <a:pt x="132" y="2"/>
                      <a:pt x="133" y="2"/>
                    </a:cubicBezTo>
                    <a:cubicBezTo>
                      <a:pt x="135" y="3"/>
                      <a:pt x="137" y="7"/>
                      <a:pt x="139" y="8"/>
                    </a:cubicBezTo>
                    <a:cubicBezTo>
                      <a:pt x="140" y="9"/>
                      <a:pt x="143" y="10"/>
                      <a:pt x="144" y="11"/>
                    </a:cubicBezTo>
                    <a:cubicBezTo>
                      <a:pt x="146" y="12"/>
                      <a:pt x="148" y="13"/>
                      <a:pt x="150" y="14"/>
                    </a:cubicBezTo>
                    <a:cubicBezTo>
                      <a:pt x="151" y="15"/>
                      <a:pt x="154" y="17"/>
                      <a:pt x="155" y="18"/>
                    </a:cubicBezTo>
                    <a:cubicBezTo>
                      <a:pt x="156" y="19"/>
                      <a:pt x="157" y="20"/>
                      <a:pt x="158" y="21"/>
                    </a:cubicBezTo>
                    <a:cubicBezTo>
                      <a:pt x="160" y="23"/>
                      <a:pt x="162" y="25"/>
                      <a:pt x="164" y="26"/>
                    </a:cubicBezTo>
                    <a:cubicBezTo>
                      <a:pt x="165" y="26"/>
                      <a:pt x="166" y="28"/>
                      <a:pt x="167" y="28"/>
                    </a:cubicBezTo>
                    <a:cubicBezTo>
                      <a:pt x="168" y="29"/>
                      <a:pt x="170" y="31"/>
                      <a:pt x="171" y="32"/>
                    </a:cubicBezTo>
                    <a:cubicBezTo>
                      <a:pt x="172" y="32"/>
                      <a:pt x="174" y="34"/>
                      <a:pt x="175" y="34"/>
                    </a:cubicBezTo>
                    <a:cubicBezTo>
                      <a:pt x="175" y="35"/>
                      <a:pt x="176" y="36"/>
                      <a:pt x="177" y="36"/>
                    </a:cubicBezTo>
                    <a:cubicBezTo>
                      <a:pt x="177" y="37"/>
                      <a:pt x="178" y="37"/>
                      <a:pt x="178" y="38"/>
                    </a:cubicBezTo>
                    <a:cubicBezTo>
                      <a:pt x="178" y="38"/>
                      <a:pt x="178" y="39"/>
                      <a:pt x="178" y="39"/>
                    </a:cubicBezTo>
                    <a:cubicBezTo>
                      <a:pt x="178" y="40"/>
                      <a:pt x="176" y="40"/>
                      <a:pt x="175" y="40"/>
                    </a:cubicBezTo>
                    <a:cubicBezTo>
                      <a:pt x="175" y="40"/>
                      <a:pt x="174" y="38"/>
                      <a:pt x="173" y="38"/>
                    </a:cubicBezTo>
                    <a:cubicBezTo>
                      <a:pt x="172" y="37"/>
                      <a:pt x="170" y="36"/>
                      <a:pt x="170" y="36"/>
                    </a:cubicBezTo>
                    <a:cubicBezTo>
                      <a:pt x="170" y="36"/>
                      <a:pt x="169" y="34"/>
                      <a:pt x="169" y="34"/>
                    </a:cubicBezTo>
                    <a:cubicBezTo>
                      <a:pt x="168" y="33"/>
                      <a:pt x="167" y="32"/>
                      <a:pt x="167" y="31"/>
                    </a:cubicBezTo>
                    <a:cubicBezTo>
                      <a:pt x="166" y="31"/>
                      <a:pt x="166" y="30"/>
                      <a:pt x="165" y="30"/>
                    </a:cubicBezTo>
                    <a:cubicBezTo>
                      <a:pt x="165" y="30"/>
                      <a:pt x="164" y="30"/>
                      <a:pt x="164" y="30"/>
                    </a:cubicBezTo>
                    <a:cubicBezTo>
                      <a:pt x="163" y="30"/>
                      <a:pt x="164" y="31"/>
                      <a:pt x="164" y="32"/>
                    </a:cubicBezTo>
                    <a:cubicBezTo>
                      <a:pt x="164" y="32"/>
                      <a:pt x="164" y="34"/>
                      <a:pt x="164" y="34"/>
                    </a:cubicBezTo>
                    <a:cubicBezTo>
                      <a:pt x="164" y="34"/>
                      <a:pt x="163" y="34"/>
                      <a:pt x="162" y="34"/>
                    </a:cubicBezTo>
                    <a:cubicBezTo>
                      <a:pt x="162" y="34"/>
                      <a:pt x="161" y="34"/>
                      <a:pt x="160" y="33"/>
                    </a:cubicBezTo>
                    <a:cubicBezTo>
                      <a:pt x="160" y="33"/>
                      <a:pt x="159" y="32"/>
                      <a:pt x="159" y="31"/>
                    </a:cubicBezTo>
                    <a:cubicBezTo>
                      <a:pt x="158" y="31"/>
                      <a:pt x="157" y="31"/>
                      <a:pt x="157" y="31"/>
                    </a:cubicBezTo>
                    <a:cubicBezTo>
                      <a:pt x="157" y="31"/>
                      <a:pt x="156" y="32"/>
                      <a:pt x="156" y="32"/>
                    </a:cubicBezTo>
                    <a:cubicBezTo>
                      <a:pt x="156" y="32"/>
                      <a:pt x="156" y="34"/>
                      <a:pt x="156" y="34"/>
                    </a:cubicBezTo>
                    <a:cubicBezTo>
                      <a:pt x="157" y="35"/>
                      <a:pt x="158" y="35"/>
                      <a:pt x="159" y="35"/>
                    </a:cubicBezTo>
                    <a:cubicBezTo>
                      <a:pt x="159" y="36"/>
                      <a:pt x="161" y="36"/>
                      <a:pt x="162" y="37"/>
                    </a:cubicBezTo>
                    <a:cubicBezTo>
                      <a:pt x="162" y="37"/>
                      <a:pt x="163" y="38"/>
                      <a:pt x="164" y="38"/>
                    </a:cubicBezTo>
                    <a:cubicBezTo>
                      <a:pt x="164" y="39"/>
                      <a:pt x="164" y="40"/>
                      <a:pt x="164" y="40"/>
                    </a:cubicBezTo>
                    <a:cubicBezTo>
                      <a:pt x="165" y="41"/>
                      <a:pt x="168" y="41"/>
                      <a:pt x="168" y="42"/>
                    </a:cubicBezTo>
                    <a:cubicBezTo>
                      <a:pt x="169" y="43"/>
                      <a:pt x="169" y="45"/>
                      <a:pt x="169" y="45"/>
                    </a:cubicBezTo>
                    <a:cubicBezTo>
                      <a:pt x="168" y="46"/>
                      <a:pt x="168" y="46"/>
                      <a:pt x="167" y="46"/>
                    </a:cubicBezTo>
                    <a:cubicBezTo>
                      <a:pt x="167" y="47"/>
                      <a:pt x="165" y="45"/>
                      <a:pt x="165" y="45"/>
                    </a:cubicBezTo>
                    <a:cubicBezTo>
                      <a:pt x="164" y="45"/>
                      <a:pt x="163" y="46"/>
                      <a:pt x="163" y="46"/>
                    </a:cubicBezTo>
                    <a:cubicBezTo>
                      <a:pt x="162" y="46"/>
                      <a:pt x="161" y="47"/>
                      <a:pt x="161" y="47"/>
                    </a:cubicBezTo>
                    <a:cubicBezTo>
                      <a:pt x="161" y="48"/>
                      <a:pt x="162" y="49"/>
                      <a:pt x="162" y="49"/>
                    </a:cubicBezTo>
                    <a:cubicBezTo>
                      <a:pt x="162" y="50"/>
                      <a:pt x="163" y="50"/>
                      <a:pt x="163" y="50"/>
                    </a:cubicBezTo>
                    <a:cubicBezTo>
                      <a:pt x="163" y="50"/>
                      <a:pt x="164" y="50"/>
                      <a:pt x="164" y="51"/>
                    </a:cubicBezTo>
                    <a:cubicBezTo>
                      <a:pt x="165" y="51"/>
                      <a:pt x="164" y="52"/>
                      <a:pt x="164" y="52"/>
                    </a:cubicBezTo>
                    <a:cubicBezTo>
                      <a:pt x="163" y="53"/>
                      <a:pt x="162" y="53"/>
                      <a:pt x="162" y="53"/>
                    </a:cubicBezTo>
                    <a:cubicBezTo>
                      <a:pt x="161" y="53"/>
                      <a:pt x="161" y="52"/>
                      <a:pt x="160" y="52"/>
                    </a:cubicBezTo>
                    <a:cubicBezTo>
                      <a:pt x="160" y="52"/>
                      <a:pt x="159" y="52"/>
                      <a:pt x="159" y="52"/>
                    </a:cubicBezTo>
                    <a:cubicBezTo>
                      <a:pt x="158" y="52"/>
                      <a:pt x="158" y="53"/>
                      <a:pt x="157" y="53"/>
                    </a:cubicBezTo>
                    <a:cubicBezTo>
                      <a:pt x="157" y="53"/>
                      <a:pt x="155" y="54"/>
                      <a:pt x="155" y="54"/>
                    </a:cubicBezTo>
                    <a:cubicBezTo>
                      <a:pt x="154" y="54"/>
                      <a:pt x="153" y="54"/>
                      <a:pt x="152" y="54"/>
                    </a:cubicBezTo>
                    <a:cubicBezTo>
                      <a:pt x="151" y="54"/>
                      <a:pt x="150" y="54"/>
                      <a:pt x="149" y="54"/>
                    </a:cubicBezTo>
                    <a:cubicBezTo>
                      <a:pt x="149" y="54"/>
                      <a:pt x="147" y="54"/>
                      <a:pt x="147" y="54"/>
                    </a:cubicBezTo>
                    <a:cubicBezTo>
                      <a:pt x="146" y="54"/>
                      <a:pt x="145" y="54"/>
                      <a:pt x="144" y="54"/>
                    </a:cubicBezTo>
                    <a:cubicBezTo>
                      <a:pt x="144" y="54"/>
                      <a:pt x="144" y="55"/>
                      <a:pt x="143" y="56"/>
                    </a:cubicBezTo>
                    <a:cubicBezTo>
                      <a:pt x="143" y="56"/>
                      <a:pt x="144" y="57"/>
                      <a:pt x="144" y="57"/>
                    </a:cubicBezTo>
                    <a:cubicBezTo>
                      <a:pt x="144" y="58"/>
                      <a:pt x="144" y="59"/>
                      <a:pt x="144" y="59"/>
                    </a:cubicBezTo>
                    <a:cubicBezTo>
                      <a:pt x="145" y="60"/>
                      <a:pt x="147" y="61"/>
                      <a:pt x="147" y="61"/>
                    </a:cubicBezTo>
                    <a:cubicBezTo>
                      <a:pt x="147" y="62"/>
                      <a:pt x="148" y="63"/>
                      <a:pt x="148" y="64"/>
                    </a:cubicBezTo>
                    <a:cubicBezTo>
                      <a:pt x="148" y="65"/>
                      <a:pt x="148" y="66"/>
                      <a:pt x="147" y="67"/>
                    </a:cubicBezTo>
                    <a:cubicBezTo>
                      <a:pt x="147" y="68"/>
                      <a:pt x="146" y="68"/>
                      <a:pt x="145" y="68"/>
                    </a:cubicBezTo>
                    <a:cubicBezTo>
                      <a:pt x="144" y="68"/>
                      <a:pt x="143" y="69"/>
                      <a:pt x="143" y="70"/>
                    </a:cubicBezTo>
                    <a:cubicBezTo>
                      <a:pt x="143" y="70"/>
                      <a:pt x="143" y="71"/>
                      <a:pt x="144" y="71"/>
                    </a:cubicBezTo>
                    <a:cubicBezTo>
                      <a:pt x="144" y="72"/>
                      <a:pt x="146" y="72"/>
                      <a:pt x="147" y="72"/>
                    </a:cubicBezTo>
                    <a:cubicBezTo>
                      <a:pt x="147" y="72"/>
                      <a:pt x="150" y="73"/>
                      <a:pt x="151" y="72"/>
                    </a:cubicBezTo>
                    <a:cubicBezTo>
                      <a:pt x="151" y="71"/>
                      <a:pt x="150" y="70"/>
                      <a:pt x="150" y="69"/>
                    </a:cubicBezTo>
                    <a:cubicBezTo>
                      <a:pt x="150" y="69"/>
                      <a:pt x="151" y="68"/>
                      <a:pt x="152" y="68"/>
                    </a:cubicBezTo>
                    <a:cubicBezTo>
                      <a:pt x="152" y="67"/>
                      <a:pt x="153" y="66"/>
                      <a:pt x="153" y="66"/>
                    </a:cubicBezTo>
                    <a:cubicBezTo>
                      <a:pt x="154" y="65"/>
                      <a:pt x="155" y="65"/>
                      <a:pt x="155" y="65"/>
                    </a:cubicBezTo>
                    <a:cubicBezTo>
                      <a:pt x="156" y="65"/>
                      <a:pt x="156" y="65"/>
                      <a:pt x="157" y="65"/>
                    </a:cubicBezTo>
                    <a:cubicBezTo>
                      <a:pt x="157" y="65"/>
                      <a:pt x="158" y="65"/>
                      <a:pt x="158" y="65"/>
                    </a:cubicBezTo>
                    <a:cubicBezTo>
                      <a:pt x="159" y="65"/>
                      <a:pt x="160" y="66"/>
                      <a:pt x="160" y="66"/>
                    </a:cubicBezTo>
                    <a:cubicBezTo>
                      <a:pt x="161" y="65"/>
                      <a:pt x="162" y="64"/>
                      <a:pt x="162" y="64"/>
                    </a:cubicBezTo>
                    <a:cubicBezTo>
                      <a:pt x="163" y="64"/>
                      <a:pt x="165" y="65"/>
                      <a:pt x="166" y="64"/>
                    </a:cubicBezTo>
                    <a:cubicBezTo>
                      <a:pt x="166" y="64"/>
                      <a:pt x="165" y="63"/>
                      <a:pt x="165" y="62"/>
                    </a:cubicBezTo>
                    <a:cubicBezTo>
                      <a:pt x="165" y="62"/>
                      <a:pt x="163" y="62"/>
                      <a:pt x="163" y="62"/>
                    </a:cubicBezTo>
                    <a:cubicBezTo>
                      <a:pt x="162" y="62"/>
                      <a:pt x="162" y="61"/>
                      <a:pt x="162" y="60"/>
                    </a:cubicBezTo>
                    <a:cubicBezTo>
                      <a:pt x="162" y="60"/>
                      <a:pt x="161" y="58"/>
                      <a:pt x="162" y="58"/>
                    </a:cubicBezTo>
                    <a:cubicBezTo>
                      <a:pt x="162" y="57"/>
                      <a:pt x="164" y="57"/>
                      <a:pt x="165" y="58"/>
                    </a:cubicBezTo>
                    <a:cubicBezTo>
                      <a:pt x="166" y="58"/>
                      <a:pt x="165" y="60"/>
                      <a:pt x="166" y="60"/>
                    </a:cubicBezTo>
                    <a:cubicBezTo>
                      <a:pt x="166" y="61"/>
                      <a:pt x="168" y="61"/>
                      <a:pt x="169" y="61"/>
                    </a:cubicBezTo>
                    <a:cubicBezTo>
                      <a:pt x="170" y="61"/>
                      <a:pt x="171" y="60"/>
                      <a:pt x="171" y="60"/>
                    </a:cubicBezTo>
                    <a:cubicBezTo>
                      <a:pt x="172" y="60"/>
                      <a:pt x="172" y="58"/>
                      <a:pt x="173" y="57"/>
                    </a:cubicBezTo>
                    <a:cubicBezTo>
                      <a:pt x="173" y="57"/>
                      <a:pt x="175" y="56"/>
                      <a:pt x="176" y="56"/>
                    </a:cubicBezTo>
                    <a:cubicBezTo>
                      <a:pt x="176" y="55"/>
                      <a:pt x="178" y="54"/>
                      <a:pt x="178" y="54"/>
                    </a:cubicBezTo>
                    <a:cubicBezTo>
                      <a:pt x="179" y="54"/>
                      <a:pt x="180" y="53"/>
                      <a:pt x="181" y="53"/>
                    </a:cubicBezTo>
                    <a:cubicBezTo>
                      <a:pt x="182" y="53"/>
                      <a:pt x="183" y="53"/>
                      <a:pt x="184" y="53"/>
                    </a:cubicBezTo>
                    <a:cubicBezTo>
                      <a:pt x="185" y="53"/>
                      <a:pt x="187" y="53"/>
                      <a:pt x="187" y="54"/>
                    </a:cubicBezTo>
                    <a:cubicBezTo>
                      <a:pt x="187" y="54"/>
                      <a:pt x="188" y="55"/>
                      <a:pt x="188" y="55"/>
                    </a:cubicBezTo>
                    <a:cubicBezTo>
                      <a:pt x="189" y="55"/>
                      <a:pt x="189" y="53"/>
                      <a:pt x="189" y="52"/>
                    </a:cubicBezTo>
                    <a:cubicBezTo>
                      <a:pt x="190" y="51"/>
                      <a:pt x="190" y="49"/>
                      <a:pt x="190" y="48"/>
                    </a:cubicBezTo>
                    <a:cubicBezTo>
                      <a:pt x="189" y="47"/>
                      <a:pt x="189" y="44"/>
                      <a:pt x="189" y="43"/>
                    </a:cubicBezTo>
                    <a:cubicBezTo>
                      <a:pt x="188" y="42"/>
                      <a:pt x="188" y="41"/>
                      <a:pt x="187" y="41"/>
                    </a:cubicBezTo>
                    <a:cubicBezTo>
                      <a:pt x="186" y="41"/>
                      <a:pt x="184" y="41"/>
                      <a:pt x="184" y="41"/>
                    </a:cubicBezTo>
                    <a:cubicBezTo>
                      <a:pt x="183" y="41"/>
                      <a:pt x="182" y="40"/>
                      <a:pt x="181" y="39"/>
                    </a:cubicBezTo>
                    <a:cubicBezTo>
                      <a:pt x="181" y="38"/>
                      <a:pt x="181" y="37"/>
                      <a:pt x="181" y="37"/>
                    </a:cubicBezTo>
                    <a:cubicBezTo>
                      <a:pt x="181" y="36"/>
                      <a:pt x="181" y="35"/>
                      <a:pt x="181" y="35"/>
                    </a:cubicBezTo>
                    <a:cubicBezTo>
                      <a:pt x="182" y="35"/>
                      <a:pt x="183" y="35"/>
                      <a:pt x="184" y="35"/>
                    </a:cubicBezTo>
                    <a:cubicBezTo>
                      <a:pt x="185" y="36"/>
                      <a:pt x="185" y="37"/>
                      <a:pt x="185" y="38"/>
                    </a:cubicBezTo>
                    <a:cubicBezTo>
                      <a:pt x="186" y="38"/>
                      <a:pt x="188" y="39"/>
                      <a:pt x="189" y="39"/>
                    </a:cubicBezTo>
                    <a:cubicBezTo>
                      <a:pt x="190" y="39"/>
                      <a:pt x="190" y="38"/>
                      <a:pt x="191" y="38"/>
                    </a:cubicBezTo>
                    <a:cubicBezTo>
                      <a:pt x="191" y="38"/>
                      <a:pt x="191" y="37"/>
                      <a:pt x="191" y="36"/>
                    </a:cubicBezTo>
                    <a:cubicBezTo>
                      <a:pt x="190" y="35"/>
                      <a:pt x="190" y="33"/>
                      <a:pt x="190" y="32"/>
                    </a:cubicBezTo>
                    <a:cubicBezTo>
                      <a:pt x="190" y="31"/>
                      <a:pt x="190" y="29"/>
                      <a:pt x="189" y="28"/>
                    </a:cubicBezTo>
                    <a:cubicBezTo>
                      <a:pt x="189" y="27"/>
                      <a:pt x="187" y="26"/>
                      <a:pt x="187" y="25"/>
                    </a:cubicBezTo>
                    <a:cubicBezTo>
                      <a:pt x="186" y="24"/>
                      <a:pt x="185" y="23"/>
                      <a:pt x="185" y="22"/>
                    </a:cubicBezTo>
                    <a:cubicBezTo>
                      <a:pt x="184" y="21"/>
                      <a:pt x="185" y="20"/>
                      <a:pt x="185" y="20"/>
                    </a:cubicBezTo>
                    <a:cubicBezTo>
                      <a:pt x="185" y="19"/>
                      <a:pt x="186" y="19"/>
                      <a:pt x="186" y="19"/>
                    </a:cubicBezTo>
                    <a:cubicBezTo>
                      <a:pt x="187" y="19"/>
                      <a:pt x="187" y="19"/>
                      <a:pt x="187" y="19"/>
                    </a:cubicBezTo>
                    <a:cubicBezTo>
                      <a:pt x="188" y="19"/>
                      <a:pt x="188" y="20"/>
                      <a:pt x="189" y="21"/>
                    </a:cubicBezTo>
                    <a:cubicBezTo>
                      <a:pt x="189" y="21"/>
                      <a:pt x="189" y="23"/>
                      <a:pt x="190" y="23"/>
                    </a:cubicBezTo>
                    <a:cubicBezTo>
                      <a:pt x="190" y="24"/>
                      <a:pt x="191" y="25"/>
                      <a:pt x="191" y="24"/>
                    </a:cubicBezTo>
                    <a:cubicBezTo>
                      <a:pt x="192" y="24"/>
                      <a:pt x="192" y="22"/>
                      <a:pt x="193" y="21"/>
                    </a:cubicBezTo>
                    <a:cubicBezTo>
                      <a:pt x="193" y="20"/>
                      <a:pt x="192" y="17"/>
                      <a:pt x="192" y="16"/>
                    </a:cubicBezTo>
                    <a:cubicBezTo>
                      <a:pt x="192" y="15"/>
                      <a:pt x="191" y="13"/>
                      <a:pt x="190" y="12"/>
                    </a:cubicBezTo>
                    <a:cubicBezTo>
                      <a:pt x="190" y="11"/>
                      <a:pt x="189" y="10"/>
                      <a:pt x="188" y="10"/>
                    </a:cubicBezTo>
                    <a:cubicBezTo>
                      <a:pt x="188" y="9"/>
                      <a:pt x="187" y="9"/>
                      <a:pt x="186" y="9"/>
                    </a:cubicBezTo>
                    <a:cubicBezTo>
                      <a:pt x="185" y="9"/>
                      <a:pt x="184" y="8"/>
                      <a:pt x="184" y="8"/>
                    </a:cubicBezTo>
                    <a:cubicBezTo>
                      <a:pt x="184" y="8"/>
                      <a:pt x="183" y="7"/>
                      <a:pt x="183" y="7"/>
                    </a:cubicBezTo>
                    <a:cubicBezTo>
                      <a:pt x="183" y="6"/>
                      <a:pt x="183" y="6"/>
                      <a:pt x="183" y="5"/>
                    </a:cubicBezTo>
                    <a:cubicBezTo>
                      <a:pt x="183" y="5"/>
                      <a:pt x="184" y="4"/>
                      <a:pt x="184" y="4"/>
                    </a:cubicBezTo>
                    <a:cubicBezTo>
                      <a:pt x="185" y="5"/>
                      <a:pt x="185" y="5"/>
                      <a:pt x="185" y="5"/>
                    </a:cubicBezTo>
                    <a:cubicBezTo>
                      <a:pt x="185" y="5"/>
                      <a:pt x="186" y="6"/>
                      <a:pt x="186" y="7"/>
                    </a:cubicBezTo>
                    <a:cubicBezTo>
                      <a:pt x="187" y="7"/>
                      <a:pt x="188" y="7"/>
                      <a:pt x="188" y="7"/>
                    </a:cubicBezTo>
                    <a:cubicBezTo>
                      <a:pt x="189" y="6"/>
                      <a:pt x="189" y="5"/>
                      <a:pt x="189" y="5"/>
                    </a:cubicBezTo>
                    <a:cubicBezTo>
                      <a:pt x="189" y="5"/>
                      <a:pt x="188" y="5"/>
                      <a:pt x="187" y="4"/>
                    </a:cubicBezTo>
                    <a:cubicBezTo>
                      <a:pt x="187" y="3"/>
                      <a:pt x="187" y="3"/>
                      <a:pt x="187" y="3"/>
                    </a:cubicBezTo>
                    <a:cubicBezTo>
                      <a:pt x="187" y="3"/>
                      <a:pt x="188" y="2"/>
                      <a:pt x="188" y="2"/>
                    </a:cubicBezTo>
                    <a:cubicBezTo>
                      <a:pt x="189" y="2"/>
                      <a:pt x="190" y="2"/>
                      <a:pt x="191" y="2"/>
                    </a:cubicBezTo>
                    <a:cubicBezTo>
                      <a:pt x="192" y="2"/>
                      <a:pt x="193" y="5"/>
                      <a:pt x="193" y="5"/>
                    </a:cubicBezTo>
                    <a:cubicBezTo>
                      <a:pt x="194" y="6"/>
                      <a:pt x="195" y="8"/>
                      <a:pt x="195" y="9"/>
                    </a:cubicBezTo>
                    <a:cubicBezTo>
                      <a:pt x="196" y="10"/>
                      <a:pt x="196" y="12"/>
                      <a:pt x="197" y="13"/>
                    </a:cubicBezTo>
                    <a:cubicBezTo>
                      <a:pt x="197" y="14"/>
                      <a:pt x="198" y="16"/>
                      <a:pt x="199" y="17"/>
                    </a:cubicBezTo>
                    <a:cubicBezTo>
                      <a:pt x="200" y="18"/>
                      <a:pt x="202" y="20"/>
                      <a:pt x="202" y="21"/>
                    </a:cubicBezTo>
                    <a:cubicBezTo>
                      <a:pt x="203" y="22"/>
                      <a:pt x="203" y="25"/>
                      <a:pt x="204" y="26"/>
                    </a:cubicBezTo>
                    <a:cubicBezTo>
                      <a:pt x="204" y="27"/>
                      <a:pt x="206" y="28"/>
                      <a:pt x="206" y="29"/>
                    </a:cubicBezTo>
                    <a:cubicBezTo>
                      <a:pt x="207" y="30"/>
                      <a:pt x="207" y="33"/>
                      <a:pt x="207" y="34"/>
                    </a:cubicBezTo>
                    <a:cubicBezTo>
                      <a:pt x="208" y="36"/>
                      <a:pt x="208" y="39"/>
                      <a:pt x="209" y="40"/>
                    </a:cubicBezTo>
                    <a:cubicBezTo>
                      <a:pt x="209" y="41"/>
                      <a:pt x="210" y="43"/>
                      <a:pt x="211" y="44"/>
                    </a:cubicBezTo>
                    <a:cubicBezTo>
                      <a:pt x="211" y="44"/>
                      <a:pt x="212" y="45"/>
                      <a:pt x="213" y="45"/>
                    </a:cubicBezTo>
                    <a:cubicBezTo>
                      <a:pt x="214" y="46"/>
                      <a:pt x="215" y="47"/>
                      <a:pt x="215" y="47"/>
                    </a:cubicBezTo>
                    <a:cubicBezTo>
                      <a:pt x="216" y="49"/>
                      <a:pt x="216" y="50"/>
                      <a:pt x="216" y="51"/>
                    </a:cubicBezTo>
                    <a:cubicBezTo>
                      <a:pt x="216" y="52"/>
                      <a:pt x="215" y="53"/>
                      <a:pt x="215" y="54"/>
                    </a:cubicBezTo>
                    <a:cubicBezTo>
                      <a:pt x="214" y="54"/>
                      <a:pt x="213" y="55"/>
                      <a:pt x="212" y="55"/>
                    </a:cubicBezTo>
                    <a:cubicBezTo>
                      <a:pt x="211" y="55"/>
                      <a:pt x="210" y="54"/>
                      <a:pt x="209" y="54"/>
                    </a:cubicBezTo>
                    <a:cubicBezTo>
                      <a:pt x="209" y="54"/>
                      <a:pt x="207" y="54"/>
                      <a:pt x="207" y="55"/>
                    </a:cubicBezTo>
                    <a:cubicBezTo>
                      <a:pt x="206" y="55"/>
                      <a:pt x="204" y="56"/>
                      <a:pt x="204" y="57"/>
                    </a:cubicBezTo>
                    <a:cubicBezTo>
                      <a:pt x="203" y="57"/>
                      <a:pt x="202" y="59"/>
                      <a:pt x="201" y="59"/>
                    </a:cubicBezTo>
                    <a:cubicBezTo>
                      <a:pt x="201" y="60"/>
                      <a:pt x="200" y="61"/>
                      <a:pt x="200" y="62"/>
                    </a:cubicBezTo>
                    <a:cubicBezTo>
                      <a:pt x="199" y="62"/>
                      <a:pt x="199" y="63"/>
                      <a:pt x="198" y="63"/>
                    </a:cubicBezTo>
                    <a:cubicBezTo>
                      <a:pt x="198" y="63"/>
                      <a:pt x="197" y="63"/>
                      <a:pt x="196" y="62"/>
                    </a:cubicBezTo>
                    <a:cubicBezTo>
                      <a:pt x="195" y="62"/>
                      <a:pt x="194" y="62"/>
                      <a:pt x="193" y="62"/>
                    </a:cubicBezTo>
                    <a:cubicBezTo>
                      <a:pt x="193" y="62"/>
                      <a:pt x="192" y="63"/>
                      <a:pt x="191" y="63"/>
                    </a:cubicBezTo>
                    <a:cubicBezTo>
                      <a:pt x="191" y="62"/>
                      <a:pt x="190" y="62"/>
                      <a:pt x="189" y="62"/>
                    </a:cubicBezTo>
                    <a:cubicBezTo>
                      <a:pt x="189" y="62"/>
                      <a:pt x="188" y="60"/>
                      <a:pt x="187" y="60"/>
                    </a:cubicBezTo>
                    <a:cubicBezTo>
                      <a:pt x="187" y="60"/>
                      <a:pt x="185" y="60"/>
                      <a:pt x="185" y="60"/>
                    </a:cubicBezTo>
                    <a:cubicBezTo>
                      <a:pt x="184" y="59"/>
                      <a:pt x="184" y="59"/>
                      <a:pt x="183" y="59"/>
                    </a:cubicBezTo>
                    <a:cubicBezTo>
                      <a:pt x="183" y="59"/>
                      <a:pt x="182" y="59"/>
                      <a:pt x="182" y="60"/>
                    </a:cubicBezTo>
                    <a:cubicBezTo>
                      <a:pt x="182" y="60"/>
                      <a:pt x="181" y="60"/>
                      <a:pt x="181" y="61"/>
                    </a:cubicBezTo>
                    <a:cubicBezTo>
                      <a:pt x="181" y="61"/>
                      <a:pt x="180" y="61"/>
                      <a:pt x="179" y="61"/>
                    </a:cubicBezTo>
                    <a:cubicBezTo>
                      <a:pt x="179" y="61"/>
                      <a:pt x="178" y="61"/>
                      <a:pt x="177" y="61"/>
                    </a:cubicBezTo>
                    <a:cubicBezTo>
                      <a:pt x="176" y="61"/>
                      <a:pt x="175" y="61"/>
                      <a:pt x="174" y="61"/>
                    </a:cubicBezTo>
                    <a:cubicBezTo>
                      <a:pt x="174" y="62"/>
                      <a:pt x="174" y="63"/>
                      <a:pt x="174" y="63"/>
                    </a:cubicBezTo>
                    <a:cubicBezTo>
                      <a:pt x="174" y="64"/>
                      <a:pt x="174" y="66"/>
                      <a:pt x="175" y="67"/>
                    </a:cubicBezTo>
                    <a:cubicBezTo>
                      <a:pt x="175" y="68"/>
                      <a:pt x="177" y="68"/>
                      <a:pt x="178" y="69"/>
                    </a:cubicBezTo>
                    <a:cubicBezTo>
                      <a:pt x="178" y="69"/>
                      <a:pt x="178" y="70"/>
                      <a:pt x="179" y="71"/>
                    </a:cubicBezTo>
                    <a:cubicBezTo>
                      <a:pt x="179" y="71"/>
                      <a:pt x="180" y="70"/>
                      <a:pt x="180" y="70"/>
                    </a:cubicBezTo>
                    <a:cubicBezTo>
                      <a:pt x="181" y="69"/>
                      <a:pt x="181" y="68"/>
                      <a:pt x="180" y="67"/>
                    </a:cubicBezTo>
                    <a:cubicBezTo>
                      <a:pt x="180" y="66"/>
                      <a:pt x="180" y="65"/>
                      <a:pt x="180" y="65"/>
                    </a:cubicBezTo>
                    <a:cubicBezTo>
                      <a:pt x="180" y="64"/>
                      <a:pt x="181" y="63"/>
                      <a:pt x="182" y="63"/>
                    </a:cubicBezTo>
                    <a:cubicBezTo>
                      <a:pt x="182" y="63"/>
                      <a:pt x="183" y="63"/>
                      <a:pt x="183" y="63"/>
                    </a:cubicBezTo>
                    <a:cubicBezTo>
                      <a:pt x="184" y="63"/>
                      <a:pt x="185" y="63"/>
                      <a:pt x="185" y="63"/>
                    </a:cubicBezTo>
                    <a:cubicBezTo>
                      <a:pt x="186" y="64"/>
                      <a:pt x="186" y="65"/>
                      <a:pt x="186" y="65"/>
                    </a:cubicBezTo>
                    <a:cubicBezTo>
                      <a:pt x="187" y="65"/>
                      <a:pt x="188" y="65"/>
                      <a:pt x="189" y="65"/>
                    </a:cubicBezTo>
                    <a:cubicBezTo>
                      <a:pt x="189" y="65"/>
                      <a:pt x="190" y="66"/>
                      <a:pt x="191" y="66"/>
                    </a:cubicBezTo>
                    <a:cubicBezTo>
                      <a:pt x="192" y="66"/>
                      <a:pt x="193" y="66"/>
                      <a:pt x="194" y="66"/>
                    </a:cubicBezTo>
                    <a:cubicBezTo>
                      <a:pt x="195" y="66"/>
                      <a:pt x="196" y="65"/>
                      <a:pt x="196" y="65"/>
                    </a:cubicBezTo>
                    <a:cubicBezTo>
                      <a:pt x="197" y="65"/>
                      <a:pt x="200" y="65"/>
                      <a:pt x="201" y="66"/>
                    </a:cubicBezTo>
                    <a:cubicBezTo>
                      <a:pt x="201" y="67"/>
                      <a:pt x="202" y="69"/>
                      <a:pt x="203" y="69"/>
                    </a:cubicBezTo>
                    <a:cubicBezTo>
                      <a:pt x="204" y="70"/>
                      <a:pt x="205" y="71"/>
                      <a:pt x="207" y="71"/>
                    </a:cubicBezTo>
                    <a:cubicBezTo>
                      <a:pt x="207" y="72"/>
                      <a:pt x="208" y="74"/>
                      <a:pt x="209" y="75"/>
                    </a:cubicBezTo>
                    <a:cubicBezTo>
                      <a:pt x="210" y="76"/>
                      <a:pt x="212" y="78"/>
                      <a:pt x="213" y="80"/>
                    </a:cubicBezTo>
                    <a:cubicBezTo>
                      <a:pt x="214" y="81"/>
                      <a:pt x="217" y="83"/>
                      <a:pt x="218" y="85"/>
                    </a:cubicBezTo>
                    <a:cubicBezTo>
                      <a:pt x="219" y="86"/>
                      <a:pt x="220" y="88"/>
                      <a:pt x="220" y="88"/>
                    </a:cubicBezTo>
                    <a:cubicBezTo>
                      <a:pt x="221" y="89"/>
                      <a:pt x="222" y="90"/>
                      <a:pt x="222" y="91"/>
                    </a:cubicBezTo>
                    <a:cubicBezTo>
                      <a:pt x="223" y="92"/>
                      <a:pt x="224" y="93"/>
                      <a:pt x="224" y="94"/>
                    </a:cubicBezTo>
                    <a:cubicBezTo>
                      <a:pt x="224" y="95"/>
                      <a:pt x="224" y="96"/>
                      <a:pt x="224" y="97"/>
                    </a:cubicBezTo>
                    <a:cubicBezTo>
                      <a:pt x="224" y="98"/>
                      <a:pt x="226" y="101"/>
                      <a:pt x="227" y="103"/>
                    </a:cubicBezTo>
                    <a:cubicBezTo>
                      <a:pt x="227" y="104"/>
                      <a:pt x="228" y="107"/>
                      <a:pt x="229" y="109"/>
                    </a:cubicBezTo>
                    <a:cubicBezTo>
                      <a:pt x="229" y="110"/>
                      <a:pt x="231" y="111"/>
                      <a:pt x="232" y="112"/>
                    </a:cubicBezTo>
                    <a:cubicBezTo>
                      <a:pt x="232" y="113"/>
                      <a:pt x="234" y="114"/>
                      <a:pt x="235" y="114"/>
                    </a:cubicBezTo>
                    <a:cubicBezTo>
                      <a:pt x="236" y="115"/>
                      <a:pt x="238" y="117"/>
                      <a:pt x="238" y="118"/>
                    </a:cubicBezTo>
                    <a:cubicBezTo>
                      <a:pt x="238" y="119"/>
                      <a:pt x="238" y="120"/>
                      <a:pt x="238" y="121"/>
                    </a:cubicBezTo>
                    <a:cubicBezTo>
                      <a:pt x="237" y="121"/>
                      <a:pt x="236" y="122"/>
                      <a:pt x="234" y="122"/>
                    </a:cubicBezTo>
                    <a:cubicBezTo>
                      <a:pt x="233" y="122"/>
                      <a:pt x="231" y="123"/>
                      <a:pt x="230" y="122"/>
                    </a:cubicBezTo>
                    <a:cubicBezTo>
                      <a:pt x="230" y="121"/>
                      <a:pt x="231" y="119"/>
                      <a:pt x="231" y="118"/>
                    </a:cubicBezTo>
                    <a:cubicBezTo>
                      <a:pt x="231" y="118"/>
                      <a:pt x="229" y="117"/>
                      <a:pt x="229" y="116"/>
                    </a:cubicBezTo>
                    <a:cubicBezTo>
                      <a:pt x="228" y="116"/>
                      <a:pt x="227" y="114"/>
                      <a:pt x="226" y="114"/>
                    </a:cubicBezTo>
                    <a:cubicBezTo>
                      <a:pt x="225" y="114"/>
                      <a:pt x="225" y="116"/>
                      <a:pt x="224" y="116"/>
                    </a:cubicBezTo>
                    <a:cubicBezTo>
                      <a:pt x="224" y="116"/>
                      <a:pt x="222" y="116"/>
                      <a:pt x="222" y="116"/>
                    </a:cubicBezTo>
                    <a:cubicBezTo>
                      <a:pt x="221" y="116"/>
                      <a:pt x="220" y="116"/>
                      <a:pt x="220" y="117"/>
                    </a:cubicBezTo>
                    <a:cubicBezTo>
                      <a:pt x="220" y="117"/>
                      <a:pt x="220" y="118"/>
                      <a:pt x="220" y="118"/>
                    </a:cubicBezTo>
                    <a:cubicBezTo>
                      <a:pt x="220" y="119"/>
                      <a:pt x="222" y="119"/>
                      <a:pt x="223" y="120"/>
                    </a:cubicBezTo>
                    <a:cubicBezTo>
                      <a:pt x="223" y="121"/>
                      <a:pt x="223" y="122"/>
                      <a:pt x="223" y="123"/>
                    </a:cubicBezTo>
                    <a:cubicBezTo>
                      <a:pt x="224" y="125"/>
                      <a:pt x="225" y="128"/>
                      <a:pt x="225" y="129"/>
                    </a:cubicBezTo>
                    <a:cubicBezTo>
                      <a:pt x="225" y="130"/>
                      <a:pt x="225" y="133"/>
                      <a:pt x="225" y="135"/>
                    </a:cubicBezTo>
                    <a:cubicBezTo>
                      <a:pt x="226" y="137"/>
                      <a:pt x="226" y="141"/>
                      <a:pt x="226" y="143"/>
                    </a:cubicBezTo>
                    <a:cubicBezTo>
                      <a:pt x="226" y="145"/>
                      <a:pt x="226" y="148"/>
                      <a:pt x="226" y="150"/>
                    </a:cubicBezTo>
                    <a:cubicBezTo>
                      <a:pt x="226" y="152"/>
                      <a:pt x="226" y="156"/>
                      <a:pt x="226" y="158"/>
                    </a:cubicBezTo>
                    <a:cubicBezTo>
                      <a:pt x="226" y="160"/>
                      <a:pt x="225" y="165"/>
                      <a:pt x="225" y="167"/>
                    </a:cubicBezTo>
                    <a:cubicBezTo>
                      <a:pt x="224" y="168"/>
                      <a:pt x="223" y="171"/>
                      <a:pt x="223" y="172"/>
                    </a:cubicBezTo>
                    <a:cubicBezTo>
                      <a:pt x="222" y="175"/>
                      <a:pt x="221" y="181"/>
                      <a:pt x="220" y="184"/>
                    </a:cubicBezTo>
                    <a:cubicBezTo>
                      <a:pt x="219" y="185"/>
                      <a:pt x="218" y="187"/>
                      <a:pt x="217" y="188"/>
                    </a:cubicBezTo>
                    <a:cubicBezTo>
                      <a:pt x="216" y="189"/>
                      <a:pt x="215" y="191"/>
                      <a:pt x="215" y="192"/>
                    </a:cubicBezTo>
                    <a:cubicBezTo>
                      <a:pt x="215" y="193"/>
                      <a:pt x="215" y="196"/>
                      <a:pt x="214" y="197"/>
                    </a:cubicBezTo>
                    <a:cubicBezTo>
                      <a:pt x="213" y="197"/>
                      <a:pt x="212" y="197"/>
                      <a:pt x="212" y="197"/>
                    </a:cubicBezTo>
                    <a:cubicBezTo>
                      <a:pt x="211" y="197"/>
                      <a:pt x="211" y="198"/>
                      <a:pt x="210" y="198"/>
                    </a:cubicBezTo>
                    <a:cubicBezTo>
                      <a:pt x="210" y="199"/>
                      <a:pt x="210" y="200"/>
                      <a:pt x="209" y="200"/>
                    </a:cubicBezTo>
                    <a:cubicBezTo>
                      <a:pt x="209" y="200"/>
                      <a:pt x="208" y="200"/>
                      <a:pt x="207" y="200"/>
                    </a:cubicBezTo>
                    <a:cubicBezTo>
                      <a:pt x="207" y="200"/>
                      <a:pt x="204" y="201"/>
                      <a:pt x="203" y="20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Freeform 40"/>
              <p:cNvSpPr>
                <a:spLocks/>
              </p:cNvSpPr>
              <p:nvPr/>
            </p:nvSpPr>
            <p:spPr bwMode="auto">
              <a:xfrm>
                <a:off x="1787" y="2802"/>
                <a:ext cx="564" cy="509"/>
              </a:xfrm>
              <a:custGeom>
                <a:avLst/>
                <a:gdLst>
                  <a:gd name="T0" fmla="*/ 188 w 238"/>
                  <a:gd name="T1" fmla="*/ 203 h 215"/>
                  <a:gd name="T2" fmla="*/ 165 w 238"/>
                  <a:gd name="T3" fmla="*/ 214 h 215"/>
                  <a:gd name="T4" fmla="*/ 140 w 238"/>
                  <a:gd name="T5" fmla="*/ 200 h 215"/>
                  <a:gd name="T6" fmla="*/ 132 w 238"/>
                  <a:gd name="T7" fmla="*/ 203 h 215"/>
                  <a:gd name="T8" fmla="*/ 107 w 238"/>
                  <a:gd name="T9" fmla="*/ 189 h 215"/>
                  <a:gd name="T10" fmla="*/ 102 w 238"/>
                  <a:gd name="T11" fmla="*/ 200 h 215"/>
                  <a:gd name="T12" fmla="*/ 85 w 238"/>
                  <a:gd name="T13" fmla="*/ 194 h 215"/>
                  <a:gd name="T14" fmla="*/ 87 w 238"/>
                  <a:gd name="T15" fmla="*/ 178 h 215"/>
                  <a:gd name="T16" fmla="*/ 96 w 238"/>
                  <a:gd name="T17" fmla="*/ 174 h 215"/>
                  <a:gd name="T18" fmla="*/ 84 w 238"/>
                  <a:gd name="T19" fmla="*/ 156 h 215"/>
                  <a:gd name="T20" fmla="*/ 68 w 238"/>
                  <a:gd name="T21" fmla="*/ 154 h 215"/>
                  <a:gd name="T22" fmla="*/ 64 w 238"/>
                  <a:gd name="T23" fmla="*/ 154 h 215"/>
                  <a:gd name="T24" fmla="*/ 55 w 238"/>
                  <a:gd name="T25" fmla="*/ 144 h 215"/>
                  <a:gd name="T26" fmla="*/ 38 w 238"/>
                  <a:gd name="T27" fmla="*/ 126 h 215"/>
                  <a:gd name="T28" fmla="*/ 41 w 238"/>
                  <a:gd name="T29" fmla="*/ 101 h 215"/>
                  <a:gd name="T30" fmla="*/ 31 w 238"/>
                  <a:gd name="T31" fmla="*/ 93 h 215"/>
                  <a:gd name="T32" fmla="*/ 25 w 238"/>
                  <a:gd name="T33" fmla="*/ 88 h 215"/>
                  <a:gd name="T34" fmla="*/ 29 w 238"/>
                  <a:gd name="T35" fmla="*/ 80 h 215"/>
                  <a:gd name="T36" fmla="*/ 26 w 238"/>
                  <a:gd name="T37" fmla="*/ 75 h 215"/>
                  <a:gd name="T38" fmla="*/ 14 w 238"/>
                  <a:gd name="T39" fmla="*/ 68 h 215"/>
                  <a:gd name="T40" fmla="*/ 15 w 238"/>
                  <a:gd name="T41" fmla="*/ 59 h 215"/>
                  <a:gd name="T42" fmla="*/ 36 w 238"/>
                  <a:gd name="T43" fmla="*/ 68 h 215"/>
                  <a:gd name="T44" fmla="*/ 12 w 238"/>
                  <a:gd name="T45" fmla="*/ 49 h 215"/>
                  <a:gd name="T46" fmla="*/ 1 w 238"/>
                  <a:gd name="T47" fmla="*/ 37 h 215"/>
                  <a:gd name="T48" fmla="*/ 18 w 238"/>
                  <a:gd name="T49" fmla="*/ 35 h 215"/>
                  <a:gd name="T50" fmla="*/ 31 w 238"/>
                  <a:gd name="T51" fmla="*/ 24 h 215"/>
                  <a:gd name="T52" fmla="*/ 52 w 238"/>
                  <a:gd name="T53" fmla="*/ 38 h 215"/>
                  <a:gd name="T54" fmla="*/ 73 w 238"/>
                  <a:gd name="T55" fmla="*/ 24 h 215"/>
                  <a:gd name="T56" fmla="*/ 91 w 238"/>
                  <a:gd name="T57" fmla="*/ 16 h 215"/>
                  <a:gd name="T58" fmla="*/ 109 w 238"/>
                  <a:gd name="T59" fmla="*/ 7 h 215"/>
                  <a:gd name="T60" fmla="*/ 121 w 238"/>
                  <a:gd name="T61" fmla="*/ 9 h 215"/>
                  <a:gd name="T62" fmla="*/ 125 w 238"/>
                  <a:gd name="T63" fmla="*/ 14 h 215"/>
                  <a:gd name="T64" fmla="*/ 125 w 238"/>
                  <a:gd name="T65" fmla="*/ 6 h 215"/>
                  <a:gd name="T66" fmla="*/ 150 w 238"/>
                  <a:gd name="T67" fmla="*/ 14 h 215"/>
                  <a:gd name="T68" fmla="*/ 178 w 238"/>
                  <a:gd name="T69" fmla="*/ 38 h 215"/>
                  <a:gd name="T70" fmla="*/ 164 w 238"/>
                  <a:gd name="T71" fmla="*/ 30 h 215"/>
                  <a:gd name="T72" fmla="*/ 156 w 238"/>
                  <a:gd name="T73" fmla="*/ 34 h 215"/>
                  <a:gd name="T74" fmla="*/ 165 w 238"/>
                  <a:gd name="T75" fmla="*/ 45 h 215"/>
                  <a:gd name="T76" fmla="*/ 160 w 238"/>
                  <a:gd name="T77" fmla="*/ 52 h 215"/>
                  <a:gd name="T78" fmla="*/ 143 w 238"/>
                  <a:gd name="T79" fmla="*/ 56 h 215"/>
                  <a:gd name="T80" fmla="*/ 144 w 238"/>
                  <a:gd name="T81" fmla="*/ 71 h 215"/>
                  <a:gd name="T82" fmla="*/ 158 w 238"/>
                  <a:gd name="T83" fmla="*/ 65 h 215"/>
                  <a:gd name="T84" fmla="*/ 165 w 238"/>
                  <a:gd name="T85" fmla="*/ 58 h 215"/>
                  <a:gd name="T86" fmla="*/ 184 w 238"/>
                  <a:gd name="T87" fmla="*/ 53 h 215"/>
                  <a:gd name="T88" fmla="*/ 181 w 238"/>
                  <a:gd name="T89" fmla="*/ 39 h 215"/>
                  <a:gd name="T90" fmla="*/ 190 w 238"/>
                  <a:gd name="T91" fmla="*/ 32 h 215"/>
                  <a:gd name="T92" fmla="*/ 190 w 238"/>
                  <a:gd name="T93" fmla="*/ 23 h 215"/>
                  <a:gd name="T94" fmla="*/ 183 w 238"/>
                  <a:gd name="T95" fmla="*/ 7 h 215"/>
                  <a:gd name="T96" fmla="*/ 187 w 238"/>
                  <a:gd name="T97" fmla="*/ 3 h 215"/>
                  <a:gd name="T98" fmla="*/ 204 w 238"/>
                  <a:gd name="T99" fmla="*/ 26 h 215"/>
                  <a:gd name="T100" fmla="*/ 215 w 238"/>
                  <a:gd name="T101" fmla="*/ 54 h 215"/>
                  <a:gd name="T102" fmla="*/ 196 w 238"/>
                  <a:gd name="T103" fmla="*/ 62 h 215"/>
                  <a:gd name="T104" fmla="*/ 181 w 238"/>
                  <a:gd name="T105" fmla="*/ 61 h 215"/>
                  <a:gd name="T106" fmla="*/ 180 w 238"/>
                  <a:gd name="T107" fmla="*/ 70 h 215"/>
                  <a:gd name="T108" fmla="*/ 191 w 238"/>
                  <a:gd name="T109" fmla="*/ 66 h 215"/>
                  <a:gd name="T110" fmla="*/ 218 w 238"/>
                  <a:gd name="T111" fmla="*/ 85 h 215"/>
                  <a:gd name="T112" fmla="*/ 235 w 238"/>
                  <a:gd name="T113" fmla="*/ 114 h 215"/>
                  <a:gd name="T114" fmla="*/ 224 w 238"/>
                  <a:gd name="T115" fmla="*/ 116 h 215"/>
                  <a:gd name="T116" fmla="*/ 226 w 238"/>
                  <a:gd name="T117" fmla="*/ 143 h 215"/>
                  <a:gd name="T118" fmla="*/ 214 w 238"/>
                  <a:gd name="T119" fmla="*/ 197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38" h="215">
                    <a:moveTo>
                      <a:pt x="203" y="200"/>
                    </a:moveTo>
                    <a:cubicBezTo>
                      <a:pt x="203" y="200"/>
                      <a:pt x="202" y="200"/>
                      <a:pt x="202" y="199"/>
                    </a:cubicBezTo>
                    <a:cubicBezTo>
                      <a:pt x="201" y="199"/>
                      <a:pt x="200" y="199"/>
                      <a:pt x="199" y="200"/>
                    </a:cubicBezTo>
                    <a:cubicBezTo>
                      <a:pt x="199" y="200"/>
                      <a:pt x="198" y="201"/>
                      <a:pt x="198" y="201"/>
                    </a:cubicBezTo>
                    <a:cubicBezTo>
                      <a:pt x="197" y="202"/>
                      <a:pt x="196" y="202"/>
                      <a:pt x="195" y="202"/>
                    </a:cubicBezTo>
                    <a:cubicBezTo>
                      <a:pt x="194" y="202"/>
                      <a:pt x="193" y="202"/>
                      <a:pt x="192" y="202"/>
                    </a:cubicBezTo>
                    <a:cubicBezTo>
                      <a:pt x="192" y="202"/>
                      <a:pt x="190" y="202"/>
                      <a:pt x="190" y="202"/>
                    </a:cubicBezTo>
                    <a:cubicBezTo>
                      <a:pt x="189" y="202"/>
                      <a:pt x="189" y="203"/>
                      <a:pt x="188" y="203"/>
                    </a:cubicBezTo>
                    <a:cubicBezTo>
                      <a:pt x="188" y="204"/>
                      <a:pt x="187" y="205"/>
                      <a:pt x="186" y="205"/>
                    </a:cubicBezTo>
                    <a:cubicBezTo>
                      <a:pt x="186" y="206"/>
                      <a:pt x="184" y="206"/>
                      <a:pt x="183" y="206"/>
                    </a:cubicBezTo>
                    <a:cubicBezTo>
                      <a:pt x="182" y="207"/>
                      <a:pt x="180" y="208"/>
                      <a:pt x="179" y="209"/>
                    </a:cubicBezTo>
                    <a:cubicBezTo>
                      <a:pt x="178" y="209"/>
                      <a:pt x="177" y="210"/>
                      <a:pt x="176" y="211"/>
                    </a:cubicBezTo>
                    <a:cubicBezTo>
                      <a:pt x="175" y="211"/>
                      <a:pt x="173" y="212"/>
                      <a:pt x="172" y="212"/>
                    </a:cubicBezTo>
                    <a:cubicBezTo>
                      <a:pt x="172" y="212"/>
                      <a:pt x="171" y="213"/>
                      <a:pt x="170" y="213"/>
                    </a:cubicBezTo>
                    <a:cubicBezTo>
                      <a:pt x="169" y="213"/>
                      <a:pt x="169" y="214"/>
                      <a:pt x="168" y="214"/>
                    </a:cubicBezTo>
                    <a:cubicBezTo>
                      <a:pt x="167" y="215"/>
                      <a:pt x="165" y="214"/>
                      <a:pt x="165" y="214"/>
                    </a:cubicBezTo>
                    <a:cubicBezTo>
                      <a:pt x="164" y="213"/>
                      <a:pt x="162" y="212"/>
                      <a:pt x="161" y="211"/>
                    </a:cubicBezTo>
                    <a:cubicBezTo>
                      <a:pt x="160" y="210"/>
                      <a:pt x="160" y="209"/>
                      <a:pt x="159" y="208"/>
                    </a:cubicBezTo>
                    <a:cubicBezTo>
                      <a:pt x="158" y="208"/>
                      <a:pt x="156" y="209"/>
                      <a:pt x="155" y="208"/>
                    </a:cubicBezTo>
                    <a:cubicBezTo>
                      <a:pt x="154" y="208"/>
                      <a:pt x="152" y="207"/>
                      <a:pt x="152" y="206"/>
                    </a:cubicBezTo>
                    <a:cubicBezTo>
                      <a:pt x="151" y="206"/>
                      <a:pt x="149" y="205"/>
                      <a:pt x="148" y="205"/>
                    </a:cubicBezTo>
                    <a:cubicBezTo>
                      <a:pt x="147" y="205"/>
                      <a:pt x="145" y="205"/>
                      <a:pt x="144" y="205"/>
                    </a:cubicBezTo>
                    <a:cubicBezTo>
                      <a:pt x="143" y="205"/>
                      <a:pt x="142" y="204"/>
                      <a:pt x="142" y="203"/>
                    </a:cubicBezTo>
                    <a:cubicBezTo>
                      <a:pt x="141" y="202"/>
                      <a:pt x="141" y="201"/>
                      <a:pt x="140" y="200"/>
                    </a:cubicBezTo>
                    <a:cubicBezTo>
                      <a:pt x="140" y="199"/>
                      <a:pt x="139" y="198"/>
                      <a:pt x="139" y="197"/>
                    </a:cubicBezTo>
                    <a:cubicBezTo>
                      <a:pt x="138" y="197"/>
                      <a:pt x="136" y="196"/>
                      <a:pt x="135" y="197"/>
                    </a:cubicBezTo>
                    <a:cubicBezTo>
                      <a:pt x="135" y="197"/>
                      <a:pt x="135" y="198"/>
                      <a:pt x="135" y="198"/>
                    </a:cubicBezTo>
                    <a:cubicBezTo>
                      <a:pt x="135" y="199"/>
                      <a:pt x="136" y="200"/>
                      <a:pt x="136" y="200"/>
                    </a:cubicBezTo>
                    <a:cubicBezTo>
                      <a:pt x="137" y="201"/>
                      <a:pt x="138" y="202"/>
                      <a:pt x="138" y="202"/>
                    </a:cubicBezTo>
                    <a:cubicBezTo>
                      <a:pt x="138" y="203"/>
                      <a:pt x="138" y="204"/>
                      <a:pt x="138" y="204"/>
                    </a:cubicBezTo>
                    <a:cubicBezTo>
                      <a:pt x="138" y="205"/>
                      <a:pt x="137" y="205"/>
                      <a:pt x="136" y="205"/>
                    </a:cubicBezTo>
                    <a:cubicBezTo>
                      <a:pt x="135" y="205"/>
                      <a:pt x="133" y="204"/>
                      <a:pt x="132" y="203"/>
                    </a:cubicBezTo>
                    <a:cubicBezTo>
                      <a:pt x="131" y="203"/>
                      <a:pt x="129" y="202"/>
                      <a:pt x="128" y="201"/>
                    </a:cubicBezTo>
                    <a:cubicBezTo>
                      <a:pt x="126" y="200"/>
                      <a:pt x="125" y="197"/>
                      <a:pt x="124" y="196"/>
                    </a:cubicBezTo>
                    <a:cubicBezTo>
                      <a:pt x="123" y="195"/>
                      <a:pt x="121" y="193"/>
                      <a:pt x="120" y="192"/>
                    </a:cubicBezTo>
                    <a:cubicBezTo>
                      <a:pt x="118" y="191"/>
                      <a:pt x="116" y="191"/>
                      <a:pt x="115" y="190"/>
                    </a:cubicBezTo>
                    <a:cubicBezTo>
                      <a:pt x="114" y="190"/>
                      <a:pt x="113" y="189"/>
                      <a:pt x="113" y="189"/>
                    </a:cubicBezTo>
                    <a:cubicBezTo>
                      <a:pt x="112" y="188"/>
                      <a:pt x="111" y="187"/>
                      <a:pt x="110" y="187"/>
                    </a:cubicBezTo>
                    <a:cubicBezTo>
                      <a:pt x="109" y="186"/>
                      <a:pt x="107" y="186"/>
                      <a:pt x="106" y="187"/>
                    </a:cubicBezTo>
                    <a:cubicBezTo>
                      <a:pt x="106" y="188"/>
                      <a:pt x="107" y="189"/>
                      <a:pt x="107" y="189"/>
                    </a:cubicBezTo>
                    <a:cubicBezTo>
                      <a:pt x="107" y="190"/>
                      <a:pt x="108" y="190"/>
                      <a:pt x="109" y="191"/>
                    </a:cubicBezTo>
                    <a:cubicBezTo>
                      <a:pt x="109" y="191"/>
                      <a:pt x="110" y="192"/>
                      <a:pt x="110" y="193"/>
                    </a:cubicBezTo>
                    <a:cubicBezTo>
                      <a:pt x="110" y="193"/>
                      <a:pt x="110" y="194"/>
                      <a:pt x="110" y="194"/>
                    </a:cubicBezTo>
                    <a:cubicBezTo>
                      <a:pt x="110" y="195"/>
                      <a:pt x="108" y="195"/>
                      <a:pt x="107" y="196"/>
                    </a:cubicBezTo>
                    <a:cubicBezTo>
                      <a:pt x="107" y="197"/>
                      <a:pt x="106" y="198"/>
                      <a:pt x="106" y="198"/>
                    </a:cubicBezTo>
                    <a:cubicBezTo>
                      <a:pt x="106" y="199"/>
                      <a:pt x="107" y="201"/>
                      <a:pt x="107" y="201"/>
                    </a:cubicBezTo>
                    <a:cubicBezTo>
                      <a:pt x="107" y="202"/>
                      <a:pt x="105" y="202"/>
                      <a:pt x="105" y="202"/>
                    </a:cubicBezTo>
                    <a:cubicBezTo>
                      <a:pt x="104" y="202"/>
                      <a:pt x="103" y="200"/>
                      <a:pt x="102" y="200"/>
                    </a:cubicBezTo>
                    <a:cubicBezTo>
                      <a:pt x="102" y="199"/>
                      <a:pt x="102" y="196"/>
                      <a:pt x="102" y="195"/>
                    </a:cubicBezTo>
                    <a:cubicBezTo>
                      <a:pt x="102" y="194"/>
                      <a:pt x="101" y="192"/>
                      <a:pt x="100" y="191"/>
                    </a:cubicBezTo>
                    <a:cubicBezTo>
                      <a:pt x="99" y="191"/>
                      <a:pt x="98" y="192"/>
                      <a:pt x="97" y="192"/>
                    </a:cubicBezTo>
                    <a:cubicBezTo>
                      <a:pt x="97" y="192"/>
                      <a:pt x="96" y="191"/>
                      <a:pt x="95" y="191"/>
                    </a:cubicBezTo>
                    <a:cubicBezTo>
                      <a:pt x="94" y="190"/>
                      <a:pt x="93" y="190"/>
                      <a:pt x="93" y="190"/>
                    </a:cubicBezTo>
                    <a:cubicBezTo>
                      <a:pt x="92" y="189"/>
                      <a:pt x="90" y="190"/>
                      <a:pt x="89" y="190"/>
                    </a:cubicBezTo>
                    <a:cubicBezTo>
                      <a:pt x="89" y="190"/>
                      <a:pt x="88" y="191"/>
                      <a:pt x="87" y="191"/>
                    </a:cubicBezTo>
                    <a:cubicBezTo>
                      <a:pt x="86" y="192"/>
                      <a:pt x="85" y="193"/>
                      <a:pt x="85" y="194"/>
                    </a:cubicBezTo>
                    <a:cubicBezTo>
                      <a:pt x="84" y="194"/>
                      <a:pt x="83" y="195"/>
                      <a:pt x="82" y="196"/>
                    </a:cubicBezTo>
                    <a:cubicBezTo>
                      <a:pt x="82" y="196"/>
                      <a:pt x="80" y="196"/>
                      <a:pt x="80" y="196"/>
                    </a:cubicBezTo>
                    <a:cubicBezTo>
                      <a:pt x="79" y="196"/>
                      <a:pt x="78" y="194"/>
                      <a:pt x="78" y="193"/>
                    </a:cubicBezTo>
                    <a:cubicBezTo>
                      <a:pt x="78" y="192"/>
                      <a:pt x="78" y="190"/>
                      <a:pt x="78" y="190"/>
                    </a:cubicBezTo>
                    <a:cubicBezTo>
                      <a:pt x="78" y="189"/>
                      <a:pt x="80" y="188"/>
                      <a:pt x="80" y="187"/>
                    </a:cubicBezTo>
                    <a:cubicBezTo>
                      <a:pt x="81" y="187"/>
                      <a:pt x="81" y="185"/>
                      <a:pt x="82" y="184"/>
                    </a:cubicBezTo>
                    <a:cubicBezTo>
                      <a:pt x="82" y="184"/>
                      <a:pt x="83" y="182"/>
                      <a:pt x="83" y="181"/>
                    </a:cubicBezTo>
                    <a:cubicBezTo>
                      <a:pt x="84" y="181"/>
                      <a:pt x="86" y="179"/>
                      <a:pt x="87" y="178"/>
                    </a:cubicBezTo>
                    <a:cubicBezTo>
                      <a:pt x="87" y="178"/>
                      <a:pt x="89" y="176"/>
                      <a:pt x="89" y="177"/>
                    </a:cubicBezTo>
                    <a:cubicBezTo>
                      <a:pt x="90" y="177"/>
                      <a:pt x="89" y="178"/>
                      <a:pt x="89" y="179"/>
                    </a:cubicBezTo>
                    <a:cubicBezTo>
                      <a:pt x="89" y="179"/>
                      <a:pt x="89" y="181"/>
                      <a:pt x="89" y="181"/>
                    </a:cubicBezTo>
                    <a:cubicBezTo>
                      <a:pt x="90" y="181"/>
                      <a:pt x="91" y="179"/>
                      <a:pt x="92" y="179"/>
                    </a:cubicBezTo>
                    <a:cubicBezTo>
                      <a:pt x="93" y="178"/>
                      <a:pt x="95" y="178"/>
                      <a:pt x="96" y="178"/>
                    </a:cubicBezTo>
                    <a:cubicBezTo>
                      <a:pt x="97" y="177"/>
                      <a:pt x="98" y="178"/>
                      <a:pt x="99" y="177"/>
                    </a:cubicBezTo>
                    <a:cubicBezTo>
                      <a:pt x="99" y="177"/>
                      <a:pt x="99" y="176"/>
                      <a:pt x="99" y="176"/>
                    </a:cubicBezTo>
                    <a:cubicBezTo>
                      <a:pt x="99" y="175"/>
                      <a:pt x="97" y="175"/>
                      <a:pt x="96" y="174"/>
                    </a:cubicBezTo>
                    <a:cubicBezTo>
                      <a:pt x="96" y="173"/>
                      <a:pt x="95" y="172"/>
                      <a:pt x="95" y="171"/>
                    </a:cubicBezTo>
                    <a:cubicBezTo>
                      <a:pt x="95" y="170"/>
                      <a:pt x="93" y="169"/>
                      <a:pt x="93" y="168"/>
                    </a:cubicBezTo>
                    <a:cubicBezTo>
                      <a:pt x="92" y="168"/>
                      <a:pt x="91" y="166"/>
                      <a:pt x="91" y="165"/>
                    </a:cubicBezTo>
                    <a:cubicBezTo>
                      <a:pt x="91" y="165"/>
                      <a:pt x="91" y="163"/>
                      <a:pt x="91" y="163"/>
                    </a:cubicBezTo>
                    <a:cubicBezTo>
                      <a:pt x="91" y="162"/>
                      <a:pt x="89" y="160"/>
                      <a:pt x="89" y="160"/>
                    </a:cubicBezTo>
                    <a:cubicBezTo>
                      <a:pt x="88" y="159"/>
                      <a:pt x="87" y="159"/>
                      <a:pt x="87" y="158"/>
                    </a:cubicBezTo>
                    <a:cubicBezTo>
                      <a:pt x="86" y="158"/>
                      <a:pt x="86" y="156"/>
                      <a:pt x="86" y="156"/>
                    </a:cubicBezTo>
                    <a:cubicBezTo>
                      <a:pt x="85" y="156"/>
                      <a:pt x="84" y="156"/>
                      <a:pt x="84" y="156"/>
                    </a:cubicBezTo>
                    <a:cubicBezTo>
                      <a:pt x="83" y="156"/>
                      <a:pt x="83" y="156"/>
                      <a:pt x="82" y="157"/>
                    </a:cubicBezTo>
                    <a:cubicBezTo>
                      <a:pt x="82" y="157"/>
                      <a:pt x="82" y="158"/>
                      <a:pt x="82" y="158"/>
                    </a:cubicBezTo>
                    <a:cubicBezTo>
                      <a:pt x="81" y="159"/>
                      <a:pt x="80" y="159"/>
                      <a:pt x="79" y="159"/>
                    </a:cubicBezTo>
                    <a:cubicBezTo>
                      <a:pt x="78" y="160"/>
                      <a:pt x="77" y="160"/>
                      <a:pt x="76" y="160"/>
                    </a:cubicBezTo>
                    <a:cubicBezTo>
                      <a:pt x="75" y="159"/>
                      <a:pt x="74" y="158"/>
                      <a:pt x="74" y="158"/>
                    </a:cubicBezTo>
                    <a:cubicBezTo>
                      <a:pt x="73" y="158"/>
                      <a:pt x="71" y="158"/>
                      <a:pt x="71" y="158"/>
                    </a:cubicBezTo>
                    <a:cubicBezTo>
                      <a:pt x="70" y="158"/>
                      <a:pt x="69" y="157"/>
                      <a:pt x="68" y="157"/>
                    </a:cubicBezTo>
                    <a:cubicBezTo>
                      <a:pt x="68" y="156"/>
                      <a:pt x="68" y="155"/>
                      <a:pt x="68" y="154"/>
                    </a:cubicBezTo>
                    <a:cubicBezTo>
                      <a:pt x="67" y="153"/>
                      <a:pt x="67" y="153"/>
                      <a:pt x="67" y="152"/>
                    </a:cubicBezTo>
                    <a:cubicBezTo>
                      <a:pt x="67" y="152"/>
                      <a:pt x="66" y="151"/>
                      <a:pt x="66" y="151"/>
                    </a:cubicBezTo>
                    <a:cubicBezTo>
                      <a:pt x="66" y="150"/>
                      <a:pt x="66" y="150"/>
                      <a:pt x="65" y="150"/>
                    </a:cubicBezTo>
                    <a:cubicBezTo>
                      <a:pt x="65" y="149"/>
                      <a:pt x="64" y="149"/>
                      <a:pt x="64" y="149"/>
                    </a:cubicBezTo>
                    <a:cubicBezTo>
                      <a:pt x="64" y="149"/>
                      <a:pt x="63" y="149"/>
                      <a:pt x="63" y="150"/>
                    </a:cubicBezTo>
                    <a:cubicBezTo>
                      <a:pt x="63" y="150"/>
                      <a:pt x="62" y="151"/>
                      <a:pt x="62" y="151"/>
                    </a:cubicBezTo>
                    <a:cubicBezTo>
                      <a:pt x="63" y="152"/>
                      <a:pt x="63" y="152"/>
                      <a:pt x="64" y="152"/>
                    </a:cubicBezTo>
                    <a:cubicBezTo>
                      <a:pt x="64" y="153"/>
                      <a:pt x="64" y="153"/>
                      <a:pt x="64" y="154"/>
                    </a:cubicBezTo>
                    <a:cubicBezTo>
                      <a:pt x="64" y="154"/>
                      <a:pt x="64" y="155"/>
                      <a:pt x="63" y="156"/>
                    </a:cubicBezTo>
                    <a:cubicBezTo>
                      <a:pt x="63" y="156"/>
                      <a:pt x="64" y="158"/>
                      <a:pt x="63" y="158"/>
                    </a:cubicBezTo>
                    <a:cubicBezTo>
                      <a:pt x="63" y="159"/>
                      <a:pt x="62" y="160"/>
                      <a:pt x="62" y="160"/>
                    </a:cubicBezTo>
                    <a:cubicBezTo>
                      <a:pt x="61" y="160"/>
                      <a:pt x="59" y="159"/>
                      <a:pt x="59" y="159"/>
                    </a:cubicBezTo>
                    <a:cubicBezTo>
                      <a:pt x="58" y="157"/>
                      <a:pt x="60" y="155"/>
                      <a:pt x="59" y="153"/>
                    </a:cubicBezTo>
                    <a:cubicBezTo>
                      <a:pt x="59" y="152"/>
                      <a:pt x="59" y="150"/>
                      <a:pt x="58" y="149"/>
                    </a:cubicBezTo>
                    <a:cubicBezTo>
                      <a:pt x="58" y="148"/>
                      <a:pt x="58" y="146"/>
                      <a:pt x="58" y="145"/>
                    </a:cubicBezTo>
                    <a:cubicBezTo>
                      <a:pt x="57" y="144"/>
                      <a:pt x="56" y="144"/>
                      <a:pt x="55" y="144"/>
                    </a:cubicBezTo>
                    <a:cubicBezTo>
                      <a:pt x="54" y="143"/>
                      <a:pt x="51" y="143"/>
                      <a:pt x="50" y="142"/>
                    </a:cubicBezTo>
                    <a:cubicBezTo>
                      <a:pt x="49" y="142"/>
                      <a:pt x="48" y="141"/>
                      <a:pt x="47" y="140"/>
                    </a:cubicBezTo>
                    <a:cubicBezTo>
                      <a:pt x="46" y="139"/>
                      <a:pt x="45" y="138"/>
                      <a:pt x="45" y="137"/>
                    </a:cubicBezTo>
                    <a:cubicBezTo>
                      <a:pt x="44" y="137"/>
                      <a:pt x="43" y="136"/>
                      <a:pt x="43" y="136"/>
                    </a:cubicBezTo>
                    <a:cubicBezTo>
                      <a:pt x="43" y="136"/>
                      <a:pt x="42" y="135"/>
                      <a:pt x="42" y="134"/>
                    </a:cubicBezTo>
                    <a:cubicBezTo>
                      <a:pt x="41" y="133"/>
                      <a:pt x="42" y="131"/>
                      <a:pt x="41" y="130"/>
                    </a:cubicBezTo>
                    <a:cubicBezTo>
                      <a:pt x="41" y="130"/>
                      <a:pt x="39" y="129"/>
                      <a:pt x="39" y="129"/>
                    </a:cubicBezTo>
                    <a:cubicBezTo>
                      <a:pt x="39" y="129"/>
                      <a:pt x="38" y="128"/>
                      <a:pt x="38" y="126"/>
                    </a:cubicBezTo>
                    <a:cubicBezTo>
                      <a:pt x="38" y="126"/>
                      <a:pt x="38" y="125"/>
                      <a:pt x="39" y="124"/>
                    </a:cubicBezTo>
                    <a:cubicBezTo>
                      <a:pt x="39" y="123"/>
                      <a:pt x="40" y="122"/>
                      <a:pt x="41" y="121"/>
                    </a:cubicBezTo>
                    <a:cubicBezTo>
                      <a:pt x="41" y="119"/>
                      <a:pt x="41" y="116"/>
                      <a:pt x="41" y="114"/>
                    </a:cubicBezTo>
                    <a:cubicBezTo>
                      <a:pt x="41" y="112"/>
                      <a:pt x="41" y="109"/>
                      <a:pt x="41" y="107"/>
                    </a:cubicBezTo>
                    <a:cubicBezTo>
                      <a:pt x="40" y="107"/>
                      <a:pt x="39" y="105"/>
                      <a:pt x="38" y="104"/>
                    </a:cubicBezTo>
                    <a:cubicBezTo>
                      <a:pt x="38" y="104"/>
                      <a:pt x="37" y="103"/>
                      <a:pt x="37" y="102"/>
                    </a:cubicBezTo>
                    <a:cubicBezTo>
                      <a:pt x="37" y="102"/>
                      <a:pt x="38" y="101"/>
                      <a:pt x="39" y="100"/>
                    </a:cubicBezTo>
                    <a:cubicBezTo>
                      <a:pt x="39" y="100"/>
                      <a:pt x="41" y="102"/>
                      <a:pt x="41" y="101"/>
                    </a:cubicBezTo>
                    <a:cubicBezTo>
                      <a:pt x="42" y="101"/>
                      <a:pt x="42" y="100"/>
                      <a:pt x="42" y="99"/>
                    </a:cubicBezTo>
                    <a:cubicBezTo>
                      <a:pt x="42" y="99"/>
                      <a:pt x="41" y="98"/>
                      <a:pt x="41" y="97"/>
                    </a:cubicBezTo>
                    <a:cubicBezTo>
                      <a:pt x="41" y="96"/>
                      <a:pt x="41" y="95"/>
                      <a:pt x="41" y="94"/>
                    </a:cubicBezTo>
                    <a:cubicBezTo>
                      <a:pt x="41" y="94"/>
                      <a:pt x="40" y="93"/>
                      <a:pt x="40" y="93"/>
                    </a:cubicBezTo>
                    <a:cubicBezTo>
                      <a:pt x="39" y="93"/>
                      <a:pt x="38" y="93"/>
                      <a:pt x="38" y="93"/>
                    </a:cubicBezTo>
                    <a:cubicBezTo>
                      <a:pt x="38" y="94"/>
                      <a:pt x="37" y="95"/>
                      <a:pt x="37" y="95"/>
                    </a:cubicBezTo>
                    <a:cubicBezTo>
                      <a:pt x="36" y="95"/>
                      <a:pt x="35" y="94"/>
                      <a:pt x="35" y="93"/>
                    </a:cubicBezTo>
                    <a:cubicBezTo>
                      <a:pt x="34" y="93"/>
                      <a:pt x="32" y="93"/>
                      <a:pt x="31" y="93"/>
                    </a:cubicBezTo>
                    <a:cubicBezTo>
                      <a:pt x="30" y="93"/>
                      <a:pt x="29" y="94"/>
                      <a:pt x="28" y="94"/>
                    </a:cubicBezTo>
                    <a:cubicBezTo>
                      <a:pt x="27" y="94"/>
                      <a:pt x="24" y="94"/>
                      <a:pt x="23" y="93"/>
                    </a:cubicBezTo>
                    <a:cubicBezTo>
                      <a:pt x="23" y="93"/>
                      <a:pt x="22" y="93"/>
                      <a:pt x="21" y="92"/>
                    </a:cubicBezTo>
                    <a:cubicBezTo>
                      <a:pt x="21" y="92"/>
                      <a:pt x="20" y="91"/>
                      <a:pt x="20" y="90"/>
                    </a:cubicBezTo>
                    <a:cubicBezTo>
                      <a:pt x="20" y="90"/>
                      <a:pt x="19" y="89"/>
                      <a:pt x="19" y="89"/>
                    </a:cubicBezTo>
                    <a:cubicBezTo>
                      <a:pt x="19" y="88"/>
                      <a:pt x="20" y="88"/>
                      <a:pt x="20" y="88"/>
                    </a:cubicBezTo>
                    <a:cubicBezTo>
                      <a:pt x="21" y="88"/>
                      <a:pt x="22" y="88"/>
                      <a:pt x="22" y="88"/>
                    </a:cubicBezTo>
                    <a:cubicBezTo>
                      <a:pt x="23" y="88"/>
                      <a:pt x="24" y="88"/>
                      <a:pt x="25" y="88"/>
                    </a:cubicBezTo>
                    <a:cubicBezTo>
                      <a:pt x="25" y="88"/>
                      <a:pt x="26" y="87"/>
                      <a:pt x="27" y="87"/>
                    </a:cubicBezTo>
                    <a:cubicBezTo>
                      <a:pt x="28" y="87"/>
                      <a:pt x="29" y="86"/>
                      <a:pt x="30" y="86"/>
                    </a:cubicBezTo>
                    <a:cubicBezTo>
                      <a:pt x="31" y="86"/>
                      <a:pt x="32" y="85"/>
                      <a:pt x="33" y="85"/>
                    </a:cubicBezTo>
                    <a:cubicBezTo>
                      <a:pt x="33" y="85"/>
                      <a:pt x="35" y="85"/>
                      <a:pt x="35" y="85"/>
                    </a:cubicBezTo>
                    <a:cubicBezTo>
                      <a:pt x="35" y="85"/>
                      <a:pt x="36" y="84"/>
                      <a:pt x="35" y="83"/>
                    </a:cubicBezTo>
                    <a:cubicBezTo>
                      <a:pt x="35" y="83"/>
                      <a:pt x="34" y="82"/>
                      <a:pt x="34" y="82"/>
                    </a:cubicBezTo>
                    <a:cubicBezTo>
                      <a:pt x="33" y="82"/>
                      <a:pt x="31" y="82"/>
                      <a:pt x="31" y="81"/>
                    </a:cubicBezTo>
                    <a:cubicBezTo>
                      <a:pt x="30" y="81"/>
                      <a:pt x="30" y="80"/>
                      <a:pt x="29" y="80"/>
                    </a:cubicBezTo>
                    <a:cubicBezTo>
                      <a:pt x="29" y="79"/>
                      <a:pt x="27" y="78"/>
                      <a:pt x="26" y="78"/>
                    </a:cubicBezTo>
                    <a:cubicBezTo>
                      <a:pt x="26" y="77"/>
                      <a:pt x="25" y="77"/>
                      <a:pt x="25" y="77"/>
                    </a:cubicBezTo>
                    <a:cubicBezTo>
                      <a:pt x="24" y="77"/>
                      <a:pt x="23" y="77"/>
                      <a:pt x="23" y="77"/>
                    </a:cubicBezTo>
                    <a:cubicBezTo>
                      <a:pt x="23" y="77"/>
                      <a:pt x="22" y="77"/>
                      <a:pt x="21" y="77"/>
                    </a:cubicBezTo>
                    <a:cubicBezTo>
                      <a:pt x="21" y="77"/>
                      <a:pt x="20" y="76"/>
                      <a:pt x="20" y="76"/>
                    </a:cubicBezTo>
                    <a:cubicBezTo>
                      <a:pt x="20" y="76"/>
                      <a:pt x="21" y="75"/>
                      <a:pt x="21" y="74"/>
                    </a:cubicBezTo>
                    <a:cubicBezTo>
                      <a:pt x="22" y="74"/>
                      <a:pt x="23" y="74"/>
                      <a:pt x="23" y="74"/>
                    </a:cubicBezTo>
                    <a:cubicBezTo>
                      <a:pt x="24" y="74"/>
                      <a:pt x="25" y="75"/>
                      <a:pt x="26" y="75"/>
                    </a:cubicBezTo>
                    <a:cubicBezTo>
                      <a:pt x="26" y="75"/>
                      <a:pt x="28" y="75"/>
                      <a:pt x="28" y="75"/>
                    </a:cubicBezTo>
                    <a:cubicBezTo>
                      <a:pt x="28" y="74"/>
                      <a:pt x="28" y="73"/>
                      <a:pt x="28" y="73"/>
                    </a:cubicBezTo>
                    <a:cubicBezTo>
                      <a:pt x="28" y="72"/>
                      <a:pt x="27" y="71"/>
                      <a:pt x="27" y="71"/>
                    </a:cubicBezTo>
                    <a:cubicBezTo>
                      <a:pt x="26" y="70"/>
                      <a:pt x="25" y="69"/>
                      <a:pt x="24" y="69"/>
                    </a:cubicBezTo>
                    <a:cubicBezTo>
                      <a:pt x="24" y="68"/>
                      <a:pt x="22" y="68"/>
                      <a:pt x="22" y="68"/>
                    </a:cubicBezTo>
                    <a:cubicBezTo>
                      <a:pt x="21" y="68"/>
                      <a:pt x="20" y="68"/>
                      <a:pt x="19" y="68"/>
                    </a:cubicBezTo>
                    <a:cubicBezTo>
                      <a:pt x="18" y="68"/>
                      <a:pt x="17" y="69"/>
                      <a:pt x="16" y="69"/>
                    </a:cubicBezTo>
                    <a:cubicBezTo>
                      <a:pt x="16" y="68"/>
                      <a:pt x="15" y="68"/>
                      <a:pt x="14" y="68"/>
                    </a:cubicBezTo>
                    <a:cubicBezTo>
                      <a:pt x="14" y="68"/>
                      <a:pt x="13" y="67"/>
                      <a:pt x="13" y="66"/>
                    </a:cubicBezTo>
                    <a:cubicBezTo>
                      <a:pt x="13" y="65"/>
                      <a:pt x="13" y="64"/>
                      <a:pt x="13" y="64"/>
                    </a:cubicBezTo>
                    <a:cubicBezTo>
                      <a:pt x="13" y="63"/>
                      <a:pt x="13" y="62"/>
                      <a:pt x="12" y="61"/>
                    </a:cubicBezTo>
                    <a:cubicBezTo>
                      <a:pt x="12" y="60"/>
                      <a:pt x="10" y="60"/>
                      <a:pt x="10" y="59"/>
                    </a:cubicBezTo>
                    <a:cubicBezTo>
                      <a:pt x="10" y="58"/>
                      <a:pt x="11" y="57"/>
                      <a:pt x="11" y="56"/>
                    </a:cubicBezTo>
                    <a:cubicBezTo>
                      <a:pt x="11" y="56"/>
                      <a:pt x="11" y="55"/>
                      <a:pt x="11" y="55"/>
                    </a:cubicBezTo>
                    <a:cubicBezTo>
                      <a:pt x="12" y="55"/>
                      <a:pt x="13" y="56"/>
                      <a:pt x="13" y="57"/>
                    </a:cubicBezTo>
                    <a:cubicBezTo>
                      <a:pt x="14" y="57"/>
                      <a:pt x="15" y="58"/>
                      <a:pt x="15" y="59"/>
                    </a:cubicBezTo>
                    <a:cubicBezTo>
                      <a:pt x="16" y="59"/>
                      <a:pt x="18" y="61"/>
                      <a:pt x="18" y="61"/>
                    </a:cubicBezTo>
                    <a:cubicBezTo>
                      <a:pt x="19" y="62"/>
                      <a:pt x="21" y="63"/>
                      <a:pt x="22" y="63"/>
                    </a:cubicBezTo>
                    <a:cubicBezTo>
                      <a:pt x="22" y="63"/>
                      <a:pt x="24" y="64"/>
                      <a:pt x="24" y="64"/>
                    </a:cubicBezTo>
                    <a:cubicBezTo>
                      <a:pt x="25" y="64"/>
                      <a:pt x="26" y="65"/>
                      <a:pt x="26" y="66"/>
                    </a:cubicBezTo>
                    <a:cubicBezTo>
                      <a:pt x="27" y="66"/>
                      <a:pt x="28" y="66"/>
                      <a:pt x="29" y="66"/>
                    </a:cubicBezTo>
                    <a:cubicBezTo>
                      <a:pt x="29" y="67"/>
                      <a:pt x="30" y="68"/>
                      <a:pt x="31" y="68"/>
                    </a:cubicBezTo>
                    <a:cubicBezTo>
                      <a:pt x="31" y="68"/>
                      <a:pt x="33" y="69"/>
                      <a:pt x="34" y="69"/>
                    </a:cubicBezTo>
                    <a:cubicBezTo>
                      <a:pt x="34" y="69"/>
                      <a:pt x="35" y="69"/>
                      <a:pt x="36" y="68"/>
                    </a:cubicBezTo>
                    <a:cubicBezTo>
                      <a:pt x="36" y="68"/>
                      <a:pt x="35" y="67"/>
                      <a:pt x="34" y="67"/>
                    </a:cubicBezTo>
                    <a:cubicBezTo>
                      <a:pt x="34" y="66"/>
                      <a:pt x="32" y="65"/>
                      <a:pt x="31" y="65"/>
                    </a:cubicBezTo>
                    <a:cubicBezTo>
                      <a:pt x="30" y="64"/>
                      <a:pt x="28" y="63"/>
                      <a:pt x="26" y="62"/>
                    </a:cubicBezTo>
                    <a:cubicBezTo>
                      <a:pt x="25" y="61"/>
                      <a:pt x="24" y="60"/>
                      <a:pt x="23" y="60"/>
                    </a:cubicBezTo>
                    <a:cubicBezTo>
                      <a:pt x="22" y="59"/>
                      <a:pt x="20" y="58"/>
                      <a:pt x="19" y="57"/>
                    </a:cubicBezTo>
                    <a:cubicBezTo>
                      <a:pt x="18" y="57"/>
                      <a:pt x="17" y="55"/>
                      <a:pt x="16" y="54"/>
                    </a:cubicBezTo>
                    <a:cubicBezTo>
                      <a:pt x="16" y="54"/>
                      <a:pt x="14" y="52"/>
                      <a:pt x="14" y="52"/>
                    </a:cubicBezTo>
                    <a:cubicBezTo>
                      <a:pt x="13" y="51"/>
                      <a:pt x="12" y="50"/>
                      <a:pt x="12" y="49"/>
                    </a:cubicBezTo>
                    <a:cubicBezTo>
                      <a:pt x="12" y="48"/>
                      <a:pt x="11" y="46"/>
                      <a:pt x="11" y="45"/>
                    </a:cubicBezTo>
                    <a:cubicBezTo>
                      <a:pt x="10" y="45"/>
                      <a:pt x="9" y="45"/>
                      <a:pt x="9" y="44"/>
                    </a:cubicBezTo>
                    <a:cubicBezTo>
                      <a:pt x="9" y="44"/>
                      <a:pt x="8" y="44"/>
                      <a:pt x="7" y="44"/>
                    </a:cubicBezTo>
                    <a:cubicBezTo>
                      <a:pt x="7" y="44"/>
                      <a:pt x="6" y="43"/>
                      <a:pt x="5" y="43"/>
                    </a:cubicBezTo>
                    <a:cubicBezTo>
                      <a:pt x="5" y="43"/>
                      <a:pt x="4" y="43"/>
                      <a:pt x="3" y="43"/>
                    </a:cubicBezTo>
                    <a:cubicBezTo>
                      <a:pt x="2" y="42"/>
                      <a:pt x="2" y="42"/>
                      <a:pt x="1" y="41"/>
                    </a:cubicBezTo>
                    <a:cubicBezTo>
                      <a:pt x="1" y="41"/>
                      <a:pt x="1" y="40"/>
                      <a:pt x="0" y="40"/>
                    </a:cubicBezTo>
                    <a:cubicBezTo>
                      <a:pt x="0" y="39"/>
                      <a:pt x="1" y="38"/>
                      <a:pt x="1" y="37"/>
                    </a:cubicBezTo>
                    <a:cubicBezTo>
                      <a:pt x="1" y="37"/>
                      <a:pt x="2" y="36"/>
                      <a:pt x="2" y="36"/>
                    </a:cubicBezTo>
                    <a:cubicBezTo>
                      <a:pt x="3" y="36"/>
                      <a:pt x="4" y="37"/>
                      <a:pt x="4" y="37"/>
                    </a:cubicBezTo>
                    <a:cubicBezTo>
                      <a:pt x="5" y="37"/>
                      <a:pt x="6" y="37"/>
                      <a:pt x="7" y="37"/>
                    </a:cubicBezTo>
                    <a:cubicBezTo>
                      <a:pt x="7" y="38"/>
                      <a:pt x="8" y="39"/>
                      <a:pt x="8" y="39"/>
                    </a:cubicBezTo>
                    <a:cubicBezTo>
                      <a:pt x="9" y="39"/>
                      <a:pt x="11" y="40"/>
                      <a:pt x="11" y="40"/>
                    </a:cubicBezTo>
                    <a:cubicBezTo>
                      <a:pt x="12" y="40"/>
                      <a:pt x="14" y="39"/>
                      <a:pt x="14" y="39"/>
                    </a:cubicBezTo>
                    <a:cubicBezTo>
                      <a:pt x="15" y="39"/>
                      <a:pt x="16" y="38"/>
                      <a:pt x="16" y="37"/>
                    </a:cubicBezTo>
                    <a:cubicBezTo>
                      <a:pt x="17" y="36"/>
                      <a:pt x="17" y="35"/>
                      <a:pt x="18" y="35"/>
                    </a:cubicBezTo>
                    <a:cubicBezTo>
                      <a:pt x="18" y="34"/>
                      <a:pt x="18" y="33"/>
                      <a:pt x="18" y="32"/>
                    </a:cubicBezTo>
                    <a:cubicBezTo>
                      <a:pt x="18" y="31"/>
                      <a:pt x="17" y="30"/>
                      <a:pt x="17" y="30"/>
                    </a:cubicBezTo>
                    <a:cubicBezTo>
                      <a:pt x="18" y="29"/>
                      <a:pt x="18" y="28"/>
                      <a:pt x="18" y="28"/>
                    </a:cubicBezTo>
                    <a:cubicBezTo>
                      <a:pt x="19" y="28"/>
                      <a:pt x="20" y="28"/>
                      <a:pt x="20" y="28"/>
                    </a:cubicBezTo>
                    <a:cubicBezTo>
                      <a:pt x="21" y="28"/>
                      <a:pt x="22" y="28"/>
                      <a:pt x="23" y="28"/>
                    </a:cubicBezTo>
                    <a:cubicBezTo>
                      <a:pt x="24" y="27"/>
                      <a:pt x="24" y="26"/>
                      <a:pt x="25" y="26"/>
                    </a:cubicBezTo>
                    <a:cubicBezTo>
                      <a:pt x="25" y="25"/>
                      <a:pt x="27" y="25"/>
                      <a:pt x="27" y="24"/>
                    </a:cubicBezTo>
                    <a:cubicBezTo>
                      <a:pt x="28" y="24"/>
                      <a:pt x="30" y="24"/>
                      <a:pt x="31" y="24"/>
                    </a:cubicBezTo>
                    <a:cubicBezTo>
                      <a:pt x="32" y="25"/>
                      <a:pt x="34" y="25"/>
                      <a:pt x="34" y="25"/>
                    </a:cubicBezTo>
                    <a:cubicBezTo>
                      <a:pt x="35" y="26"/>
                      <a:pt x="36" y="27"/>
                      <a:pt x="37" y="27"/>
                    </a:cubicBezTo>
                    <a:cubicBezTo>
                      <a:pt x="37" y="28"/>
                      <a:pt x="38" y="30"/>
                      <a:pt x="38" y="31"/>
                    </a:cubicBezTo>
                    <a:cubicBezTo>
                      <a:pt x="38" y="31"/>
                      <a:pt x="38" y="33"/>
                      <a:pt x="38" y="34"/>
                    </a:cubicBezTo>
                    <a:cubicBezTo>
                      <a:pt x="39" y="35"/>
                      <a:pt x="40" y="36"/>
                      <a:pt x="40" y="36"/>
                    </a:cubicBezTo>
                    <a:cubicBezTo>
                      <a:pt x="41" y="37"/>
                      <a:pt x="43" y="38"/>
                      <a:pt x="44" y="38"/>
                    </a:cubicBezTo>
                    <a:cubicBezTo>
                      <a:pt x="45" y="38"/>
                      <a:pt x="47" y="38"/>
                      <a:pt x="48" y="38"/>
                    </a:cubicBezTo>
                    <a:cubicBezTo>
                      <a:pt x="49" y="38"/>
                      <a:pt x="51" y="38"/>
                      <a:pt x="52" y="38"/>
                    </a:cubicBezTo>
                    <a:cubicBezTo>
                      <a:pt x="54" y="38"/>
                      <a:pt x="58" y="37"/>
                      <a:pt x="59" y="36"/>
                    </a:cubicBezTo>
                    <a:cubicBezTo>
                      <a:pt x="61" y="35"/>
                      <a:pt x="63" y="33"/>
                      <a:pt x="64" y="32"/>
                    </a:cubicBezTo>
                    <a:cubicBezTo>
                      <a:pt x="65" y="32"/>
                      <a:pt x="65" y="30"/>
                      <a:pt x="66" y="30"/>
                    </a:cubicBezTo>
                    <a:cubicBezTo>
                      <a:pt x="66" y="29"/>
                      <a:pt x="67" y="29"/>
                      <a:pt x="68" y="29"/>
                    </a:cubicBezTo>
                    <a:cubicBezTo>
                      <a:pt x="68" y="29"/>
                      <a:pt x="69" y="29"/>
                      <a:pt x="70" y="29"/>
                    </a:cubicBezTo>
                    <a:cubicBezTo>
                      <a:pt x="70" y="29"/>
                      <a:pt x="71" y="29"/>
                      <a:pt x="72" y="28"/>
                    </a:cubicBezTo>
                    <a:cubicBezTo>
                      <a:pt x="72" y="28"/>
                      <a:pt x="72" y="26"/>
                      <a:pt x="72" y="26"/>
                    </a:cubicBezTo>
                    <a:cubicBezTo>
                      <a:pt x="72" y="25"/>
                      <a:pt x="73" y="24"/>
                      <a:pt x="73" y="24"/>
                    </a:cubicBezTo>
                    <a:cubicBezTo>
                      <a:pt x="74" y="23"/>
                      <a:pt x="75" y="23"/>
                      <a:pt x="76" y="23"/>
                    </a:cubicBezTo>
                    <a:cubicBezTo>
                      <a:pt x="77" y="23"/>
                      <a:pt x="77" y="23"/>
                      <a:pt x="78" y="23"/>
                    </a:cubicBezTo>
                    <a:cubicBezTo>
                      <a:pt x="79" y="23"/>
                      <a:pt x="80" y="23"/>
                      <a:pt x="80" y="23"/>
                    </a:cubicBezTo>
                    <a:cubicBezTo>
                      <a:pt x="81" y="22"/>
                      <a:pt x="82" y="21"/>
                      <a:pt x="82" y="20"/>
                    </a:cubicBezTo>
                    <a:cubicBezTo>
                      <a:pt x="82" y="20"/>
                      <a:pt x="82" y="19"/>
                      <a:pt x="83" y="18"/>
                    </a:cubicBezTo>
                    <a:cubicBezTo>
                      <a:pt x="84" y="18"/>
                      <a:pt x="86" y="18"/>
                      <a:pt x="87" y="18"/>
                    </a:cubicBezTo>
                    <a:cubicBezTo>
                      <a:pt x="87" y="18"/>
                      <a:pt x="88" y="17"/>
                      <a:pt x="88" y="16"/>
                    </a:cubicBezTo>
                    <a:cubicBezTo>
                      <a:pt x="89" y="16"/>
                      <a:pt x="90" y="16"/>
                      <a:pt x="91" y="16"/>
                    </a:cubicBezTo>
                    <a:cubicBezTo>
                      <a:pt x="92" y="15"/>
                      <a:pt x="93" y="16"/>
                      <a:pt x="94" y="15"/>
                    </a:cubicBezTo>
                    <a:cubicBezTo>
                      <a:pt x="94" y="15"/>
                      <a:pt x="95" y="14"/>
                      <a:pt x="96" y="13"/>
                    </a:cubicBezTo>
                    <a:cubicBezTo>
                      <a:pt x="97" y="13"/>
                      <a:pt x="98" y="12"/>
                      <a:pt x="98" y="12"/>
                    </a:cubicBezTo>
                    <a:cubicBezTo>
                      <a:pt x="99" y="12"/>
                      <a:pt x="100" y="11"/>
                      <a:pt x="101" y="11"/>
                    </a:cubicBezTo>
                    <a:cubicBezTo>
                      <a:pt x="101" y="11"/>
                      <a:pt x="102" y="10"/>
                      <a:pt x="102" y="10"/>
                    </a:cubicBezTo>
                    <a:cubicBezTo>
                      <a:pt x="103" y="10"/>
                      <a:pt x="104" y="11"/>
                      <a:pt x="105" y="10"/>
                    </a:cubicBezTo>
                    <a:cubicBezTo>
                      <a:pt x="105" y="10"/>
                      <a:pt x="105" y="8"/>
                      <a:pt x="105" y="8"/>
                    </a:cubicBezTo>
                    <a:cubicBezTo>
                      <a:pt x="106" y="7"/>
                      <a:pt x="108" y="7"/>
                      <a:pt x="109" y="7"/>
                    </a:cubicBezTo>
                    <a:cubicBezTo>
                      <a:pt x="110" y="6"/>
                      <a:pt x="111" y="7"/>
                      <a:pt x="112" y="7"/>
                    </a:cubicBezTo>
                    <a:cubicBezTo>
                      <a:pt x="113" y="6"/>
                      <a:pt x="114" y="6"/>
                      <a:pt x="115" y="6"/>
                    </a:cubicBezTo>
                    <a:cubicBezTo>
                      <a:pt x="116" y="6"/>
                      <a:pt x="118" y="5"/>
                      <a:pt x="120" y="5"/>
                    </a:cubicBezTo>
                    <a:cubicBezTo>
                      <a:pt x="121" y="5"/>
                      <a:pt x="122" y="5"/>
                      <a:pt x="122" y="6"/>
                    </a:cubicBezTo>
                    <a:cubicBezTo>
                      <a:pt x="122" y="6"/>
                      <a:pt x="122" y="6"/>
                      <a:pt x="122" y="7"/>
                    </a:cubicBezTo>
                    <a:cubicBezTo>
                      <a:pt x="122" y="7"/>
                      <a:pt x="122" y="7"/>
                      <a:pt x="121" y="8"/>
                    </a:cubicBezTo>
                    <a:cubicBezTo>
                      <a:pt x="121" y="8"/>
                      <a:pt x="120" y="8"/>
                      <a:pt x="120" y="8"/>
                    </a:cubicBezTo>
                    <a:cubicBezTo>
                      <a:pt x="120" y="8"/>
                      <a:pt x="121" y="9"/>
                      <a:pt x="121" y="9"/>
                    </a:cubicBezTo>
                    <a:cubicBezTo>
                      <a:pt x="121" y="9"/>
                      <a:pt x="121" y="10"/>
                      <a:pt x="122" y="10"/>
                    </a:cubicBezTo>
                    <a:cubicBezTo>
                      <a:pt x="122" y="10"/>
                      <a:pt x="122" y="11"/>
                      <a:pt x="122" y="11"/>
                    </a:cubicBezTo>
                    <a:cubicBezTo>
                      <a:pt x="122" y="12"/>
                      <a:pt x="122" y="13"/>
                      <a:pt x="122" y="14"/>
                    </a:cubicBezTo>
                    <a:cubicBezTo>
                      <a:pt x="122" y="14"/>
                      <a:pt x="121" y="14"/>
                      <a:pt x="121" y="15"/>
                    </a:cubicBezTo>
                    <a:cubicBezTo>
                      <a:pt x="121" y="15"/>
                      <a:pt x="121" y="16"/>
                      <a:pt x="121" y="16"/>
                    </a:cubicBezTo>
                    <a:cubicBezTo>
                      <a:pt x="121" y="16"/>
                      <a:pt x="122" y="17"/>
                      <a:pt x="123" y="17"/>
                    </a:cubicBezTo>
                    <a:cubicBezTo>
                      <a:pt x="123" y="17"/>
                      <a:pt x="124" y="16"/>
                      <a:pt x="124" y="15"/>
                    </a:cubicBezTo>
                    <a:cubicBezTo>
                      <a:pt x="124" y="15"/>
                      <a:pt x="125" y="14"/>
                      <a:pt x="125" y="14"/>
                    </a:cubicBezTo>
                    <a:cubicBezTo>
                      <a:pt x="126" y="14"/>
                      <a:pt x="126" y="15"/>
                      <a:pt x="127" y="15"/>
                    </a:cubicBezTo>
                    <a:cubicBezTo>
                      <a:pt x="127" y="15"/>
                      <a:pt x="129" y="15"/>
                      <a:pt x="129" y="15"/>
                    </a:cubicBezTo>
                    <a:cubicBezTo>
                      <a:pt x="129" y="15"/>
                      <a:pt x="130" y="14"/>
                      <a:pt x="130" y="14"/>
                    </a:cubicBezTo>
                    <a:cubicBezTo>
                      <a:pt x="130" y="13"/>
                      <a:pt x="129" y="13"/>
                      <a:pt x="129" y="12"/>
                    </a:cubicBezTo>
                    <a:cubicBezTo>
                      <a:pt x="128" y="12"/>
                      <a:pt x="127" y="12"/>
                      <a:pt x="127" y="12"/>
                    </a:cubicBezTo>
                    <a:cubicBezTo>
                      <a:pt x="127" y="11"/>
                      <a:pt x="126" y="10"/>
                      <a:pt x="126" y="10"/>
                    </a:cubicBezTo>
                    <a:cubicBezTo>
                      <a:pt x="126" y="9"/>
                      <a:pt x="127" y="8"/>
                      <a:pt x="127" y="7"/>
                    </a:cubicBezTo>
                    <a:cubicBezTo>
                      <a:pt x="127" y="7"/>
                      <a:pt x="126" y="6"/>
                      <a:pt x="125" y="6"/>
                    </a:cubicBezTo>
                    <a:cubicBezTo>
                      <a:pt x="125" y="5"/>
                      <a:pt x="124" y="4"/>
                      <a:pt x="124" y="4"/>
                    </a:cubicBezTo>
                    <a:cubicBezTo>
                      <a:pt x="124" y="3"/>
                      <a:pt x="124" y="2"/>
                      <a:pt x="125" y="1"/>
                    </a:cubicBezTo>
                    <a:cubicBezTo>
                      <a:pt x="125" y="1"/>
                      <a:pt x="127" y="0"/>
                      <a:pt x="127" y="0"/>
                    </a:cubicBezTo>
                    <a:cubicBezTo>
                      <a:pt x="128" y="1"/>
                      <a:pt x="129" y="1"/>
                      <a:pt x="130" y="1"/>
                    </a:cubicBezTo>
                    <a:cubicBezTo>
                      <a:pt x="131" y="1"/>
                      <a:pt x="132" y="2"/>
                      <a:pt x="133" y="2"/>
                    </a:cubicBezTo>
                    <a:cubicBezTo>
                      <a:pt x="135" y="3"/>
                      <a:pt x="137" y="7"/>
                      <a:pt x="139" y="8"/>
                    </a:cubicBezTo>
                    <a:cubicBezTo>
                      <a:pt x="140" y="9"/>
                      <a:pt x="143" y="10"/>
                      <a:pt x="144" y="11"/>
                    </a:cubicBezTo>
                    <a:cubicBezTo>
                      <a:pt x="146" y="12"/>
                      <a:pt x="148" y="13"/>
                      <a:pt x="150" y="14"/>
                    </a:cubicBezTo>
                    <a:cubicBezTo>
                      <a:pt x="151" y="15"/>
                      <a:pt x="154" y="17"/>
                      <a:pt x="155" y="18"/>
                    </a:cubicBezTo>
                    <a:cubicBezTo>
                      <a:pt x="156" y="19"/>
                      <a:pt x="157" y="20"/>
                      <a:pt x="158" y="21"/>
                    </a:cubicBezTo>
                    <a:cubicBezTo>
                      <a:pt x="160" y="23"/>
                      <a:pt x="162" y="25"/>
                      <a:pt x="164" y="26"/>
                    </a:cubicBezTo>
                    <a:cubicBezTo>
                      <a:pt x="165" y="26"/>
                      <a:pt x="166" y="28"/>
                      <a:pt x="167" y="28"/>
                    </a:cubicBezTo>
                    <a:cubicBezTo>
                      <a:pt x="168" y="29"/>
                      <a:pt x="170" y="31"/>
                      <a:pt x="171" y="32"/>
                    </a:cubicBezTo>
                    <a:cubicBezTo>
                      <a:pt x="172" y="32"/>
                      <a:pt x="174" y="34"/>
                      <a:pt x="175" y="34"/>
                    </a:cubicBezTo>
                    <a:cubicBezTo>
                      <a:pt x="175" y="35"/>
                      <a:pt x="176" y="36"/>
                      <a:pt x="177" y="36"/>
                    </a:cubicBezTo>
                    <a:cubicBezTo>
                      <a:pt x="177" y="37"/>
                      <a:pt x="178" y="37"/>
                      <a:pt x="178" y="38"/>
                    </a:cubicBezTo>
                    <a:cubicBezTo>
                      <a:pt x="178" y="38"/>
                      <a:pt x="178" y="39"/>
                      <a:pt x="178" y="39"/>
                    </a:cubicBezTo>
                    <a:cubicBezTo>
                      <a:pt x="178" y="40"/>
                      <a:pt x="176" y="40"/>
                      <a:pt x="175" y="40"/>
                    </a:cubicBezTo>
                    <a:cubicBezTo>
                      <a:pt x="175" y="40"/>
                      <a:pt x="174" y="38"/>
                      <a:pt x="173" y="38"/>
                    </a:cubicBezTo>
                    <a:cubicBezTo>
                      <a:pt x="172" y="37"/>
                      <a:pt x="170" y="36"/>
                      <a:pt x="170" y="36"/>
                    </a:cubicBezTo>
                    <a:cubicBezTo>
                      <a:pt x="170" y="36"/>
                      <a:pt x="169" y="34"/>
                      <a:pt x="169" y="34"/>
                    </a:cubicBezTo>
                    <a:cubicBezTo>
                      <a:pt x="168" y="33"/>
                      <a:pt x="167" y="32"/>
                      <a:pt x="167" y="31"/>
                    </a:cubicBezTo>
                    <a:cubicBezTo>
                      <a:pt x="166" y="31"/>
                      <a:pt x="166" y="30"/>
                      <a:pt x="165" y="30"/>
                    </a:cubicBezTo>
                    <a:cubicBezTo>
                      <a:pt x="165" y="30"/>
                      <a:pt x="164" y="30"/>
                      <a:pt x="164" y="30"/>
                    </a:cubicBezTo>
                    <a:cubicBezTo>
                      <a:pt x="163" y="30"/>
                      <a:pt x="164" y="31"/>
                      <a:pt x="164" y="32"/>
                    </a:cubicBezTo>
                    <a:cubicBezTo>
                      <a:pt x="164" y="32"/>
                      <a:pt x="164" y="34"/>
                      <a:pt x="164" y="34"/>
                    </a:cubicBezTo>
                    <a:cubicBezTo>
                      <a:pt x="164" y="34"/>
                      <a:pt x="163" y="34"/>
                      <a:pt x="162" y="34"/>
                    </a:cubicBezTo>
                    <a:cubicBezTo>
                      <a:pt x="162" y="34"/>
                      <a:pt x="161" y="34"/>
                      <a:pt x="160" y="33"/>
                    </a:cubicBezTo>
                    <a:cubicBezTo>
                      <a:pt x="160" y="33"/>
                      <a:pt x="159" y="32"/>
                      <a:pt x="159" y="31"/>
                    </a:cubicBezTo>
                    <a:cubicBezTo>
                      <a:pt x="158" y="31"/>
                      <a:pt x="157" y="31"/>
                      <a:pt x="157" y="31"/>
                    </a:cubicBezTo>
                    <a:cubicBezTo>
                      <a:pt x="157" y="31"/>
                      <a:pt x="156" y="32"/>
                      <a:pt x="156" y="32"/>
                    </a:cubicBezTo>
                    <a:cubicBezTo>
                      <a:pt x="156" y="32"/>
                      <a:pt x="156" y="34"/>
                      <a:pt x="156" y="34"/>
                    </a:cubicBezTo>
                    <a:cubicBezTo>
                      <a:pt x="157" y="35"/>
                      <a:pt x="158" y="35"/>
                      <a:pt x="159" y="35"/>
                    </a:cubicBezTo>
                    <a:cubicBezTo>
                      <a:pt x="159" y="36"/>
                      <a:pt x="161" y="36"/>
                      <a:pt x="162" y="37"/>
                    </a:cubicBezTo>
                    <a:cubicBezTo>
                      <a:pt x="162" y="37"/>
                      <a:pt x="163" y="38"/>
                      <a:pt x="164" y="38"/>
                    </a:cubicBezTo>
                    <a:cubicBezTo>
                      <a:pt x="164" y="39"/>
                      <a:pt x="164" y="40"/>
                      <a:pt x="164" y="40"/>
                    </a:cubicBezTo>
                    <a:cubicBezTo>
                      <a:pt x="165" y="41"/>
                      <a:pt x="168" y="41"/>
                      <a:pt x="168" y="42"/>
                    </a:cubicBezTo>
                    <a:cubicBezTo>
                      <a:pt x="169" y="43"/>
                      <a:pt x="169" y="45"/>
                      <a:pt x="169" y="45"/>
                    </a:cubicBezTo>
                    <a:cubicBezTo>
                      <a:pt x="168" y="46"/>
                      <a:pt x="168" y="46"/>
                      <a:pt x="167" y="46"/>
                    </a:cubicBezTo>
                    <a:cubicBezTo>
                      <a:pt x="167" y="47"/>
                      <a:pt x="165" y="45"/>
                      <a:pt x="165" y="45"/>
                    </a:cubicBezTo>
                    <a:cubicBezTo>
                      <a:pt x="164" y="45"/>
                      <a:pt x="163" y="46"/>
                      <a:pt x="163" y="46"/>
                    </a:cubicBezTo>
                    <a:cubicBezTo>
                      <a:pt x="162" y="46"/>
                      <a:pt x="161" y="47"/>
                      <a:pt x="161" y="47"/>
                    </a:cubicBezTo>
                    <a:cubicBezTo>
                      <a:pt x="161" y="48"/>
                      <a:pt x="162" y="49"/>
                      <a:pt x="162" y="49"/>
                    </a:cubicBezTo>
                    <a:cubicBezTo>
                      <a:pt x="162" y="50"/>
                      <a:pt x="163" y="50"/>
                      <a:pt x="163" y="50"/>
                    </a:cubicBezTo>
                    <a:cubicBezTo>
                      <a:pt x="163" y="50"/>
                      <a:pt x="164" y="50"/>
                      <a:pt x="164" y="51"/>
                    </a:cubicBezTo>
                    <a:cubicBezTo>
                      <a:pt x="165" y="51"/>
                      <a:pt x="164" y="52"/>
                      <a:pt x="164" y="52"/>
                    </a:cubicBezTo>
                    <a:cubicBezTo>
                      <a:pt x="163" y="53"/>
                      <a:pt x="162" y="53"/>
                      <a:pt x="162" y="53"/>
                    </a:cubicBezTo>
                    <a:cubicBezTo>
                      <a:pt x="161" y="53"/>
                      <a:pt x="161" y="52"/>
                      <a:pt x="160" y="52"/>
                    </a:cubicBezTo>
                    <a:cubicBezTo>
                      <a:pt x="160" y="52"/>
                      <a:pt x="159" y="52"/>
                      <a:pt x="159" y="52"/>
                    </a:cubicBezTo>
                    <a:cubicBezTo>
                      <a:pt x="158" y="52"/>
                      <a:pt x="158" y="53"/>
                      <a:pt x="157" y="53"/>
                    </a:cubicBezTo>
                    <a:cubicBezTo>
                      <a:pt x="157" y="53"/>
                      <a:pt x="155" y="54"/>
                      <a:pt x="155" y="54"/>
                    </a:cubicBezTo>
                    <a:cubicBezTo>
                      <a:pt x="154" y="54"/>
                      <a:pt x="153" y="54"/>
                      <a:pt x="152" y="54"/>
                    </a:cubicBezTo>
                    <a:cubicBezTo>
                      <a:pt x="151" y="54"/>
                      <a:pt x="150" y="54"/>
                      <a:pt x="149" y="54"/>
                    </a:cubicBezTo>
                    <a:cubicBezTo>
                      <a:pt x="149" y="54"/>
                      <a:pt x="147" y="54"/>
                      <a:pt x="147" y="54"/>
                    </a:cubicBezTo>
                    <a:cubicBezTo>
                      <a:pt x="146" y="54"/>
                      <a:pt x="145" y="54"/>
                      <a:pt x="144" y="54"/>
                    </a:cubicBezTo>
                    <a:cubicBezTo>
                      <a:pt x="144" y="54"/>
                      <a:pt x="144" y="55"/>
                      <a:pt x="143" y="56"/>
                    </a:cubicBezTo>
                    <a:cubicBezTo>
                      <a:pt x="143" y="56"/>
                      <a:pt x="144" y="57"/>
                      <a:pt x="144" y="57"/>
                    </a:cubicBezTo>
                    <a:cubicBezTo>
                      <a:pt x="144" y="58"/>
                      <a:pt x="144" y="59"/>
                      <a:pt x="144" y="59"/>
                    </a:cubicBezTo>
                    <a:cubicBezTo>
                      <a:pt x="145" y="60"/>
                      <a:pt x="147" y="61"/>
                      <a:pt x="147" y="61"/>
                    </a:cubicBezTo>
                    <a:cubicBezTo>
                      <a:pt x="147" y="62"/>
                      <a:pt x="148" y="63"/>
                      <a:pt x="148" y="64"/>
                    </a:cubicBezTo>
                    <a:cubicBezTo>
                      <a:pt x="148" y="65"/>
                      <a:pt x="148" y="66"/>
                      <a:pt x="147" y="67"/>
                    </a:cubicBezTo>
                    <a:cubicBezTo>
                      <a:pt x="147" y="68"/>
                      <a:pt x="146" y="68"/>
                      <a:pt x="145" y="68"/>
                    </a:cubicBezTo>
                    <a:cubicBezTo>
                      <a:pt x="144" y="68"/>
                      <a:pt x="143" y="69"/>
                      <a:pt x="143" y="70"/>
                    </a:cubicBezTo>
                    <a:cubicBezTo>
                      <a:pt x="143" y="70"/>
                      <a:pt x="143" y="71"/>
                      <a:pt x="144" y="71"/>
                    </a:cubicBezTo>
                    <a:cubicBezTo>
                      <a:pt x="144" y="72"/>
                      <a:pt x="146" y="72"/>
                      <a:pt x="147" y="72"/>
                    </a:cubicBezTo>
                    <a:cubicBezTo>
                      <a:pt x="147" y="72"/>
                      <a:pt x="150" y="73"/>
                      <a:pt x="151" y="72"/>
                    </a:cubicBezTo>
                    <a:cubicBezTo>
                      <a:pt x="151" y="71"/>
                      <a:pt x="150" y="70"/>
                      <a:pt x="150" y="69"/>
                    </a:cubicBezTo>
                    <a:cubicBezTo>
                      <a:pt x="150" y="69"/>
                      <a:pt x="151" y="68"/>
                      <a:pt x="152" y="68"/>
                    </a:cubicBezTo>
                    <a:cubicBezTo>
                      <a:pt x="152" y="67"/>
                      <a:pt x="153" y="66"/>
                      <a:pt x="153" y="66"/>
                    </a:cubicBezTo>
                    <a:cubicBezTo>
                      <a:pt x="154" y="65"/>
                      <a:pt x="155" y="65"/>
                      <a:pt x="155" y="65"/>
                    </a:cubicBezTo>
                    <a:cubicBezTo>
                      <a:pt x="156" y="65"/>
                      <a:pt x="156" y="65"/>
                      <a:pt x="157" y="65"/>
                    </a:cubicBezTo>
                    <a:cubicBezTo>
                      <a:pt x="157" y="65"/>
                      <a:pt x="158" y="65"/>
                      <a:pt x="158" y="65"/>
                    </a:cubicBezTo>
                    <a:cubicBezTo>
                      <a:pt x="159" y="65"/>
                      <a:pt x="160" y="66"/>
                      <a:pt x="160" y="66"/>
                    </a:cubicBezTo>
                    <a:cubicBezTo>
                      <a:pt x="161" y="65"/>
                      <a:pt x="162" y="64"/>
                      <a:pt x="162" y="64"/>
                    </a:cubicBezTo>
                    <a:cubicBezTo>
                      <a:pt x="163" y="64"/>
                      <a:pt x="165" y="65"/>
                      <a:pt x="166" y="64"/>
                    </a:cubicBezTo>
                    <a:cubicBezTo>
                      <a:pt x="166" y="64"/>
                      <a:pt x="165" y="63"/>
                      <a:pt x="165" y="62"/>
                    </a:cubicBezTo>
                    <a:cubicBezTo>
                      <a:pt x="165" y="62"/>
                      <a:pt x="163" y="62"/>
                      <a:pt x="163" y="62"/>
                    </a:cubicBezTo>
                    <a:cubicBezTo>
                      <a:pt x="162" y="62"/>
                      <a:pt x="162" y="61"/>
                      <a:pt x="162" y="60"/>
                    </a:cubicBezTo>
                    <a:cubicBezTo>
                      <a:pt x="162" y="60"/>
                      <a:pt x="161" y="58"/>
                      <a:pt x="162" y="58"/>
                    </a:cubicBezTo>
                    <a:cubicBezTo>
                      <a:pt x="162" y="57"/>
                      <a:pt x="164" y="57"/>
                      <a:pt x="165" y="58"/>
                    </a:cubicBezTo>
                    <a:cubicBezTo>
                      <a:pt x="166" y="58"/>
                      <a:pt x="165" y="60"/>
                      <a:pt x="166" y="60"/>
                    </a:cubicBezTo>
                    <a:cubicBezTo>
                      <a:pt x="166" y="61"/>
                      <a:pt x="168" y="61"/>
                      <a:pt x="169" y="61"/>
                    </a:cubicBezTo>
                    <a:cubicBezTo>
                      <a:pt x="170" y="61"/>
                      <a:pt x="171" y="60"/>
                      <a:pt x="171" y="60"/>
                    </a:cubicBezTo>
                    <a:cubicBezTo>
                      <a:pt x="172" y="60"/>
                      <a:pt x="172" y="58"/>
                      <a:pt x="173" y="57"/>
                    </a:cubicBezTo>
                    <a:cubicBezTo>
                      <a:pt x="173" y="57"/>
                      <a:pt x="175" y="56"/>
                      <a:pt x="176" y="56"/>
                    </a:cubicBezTo>
                    <a:cubicBezTo>
                      <a:pt x="176" y="55"/>
                      <a:pt x="178" y="54"/>
                      <a:pt x="178" y="54"/>
                    </a:cubicBezTo>
                    <a:cubicBezTo>
                      <a:pt x="179" y="54"/>
                      <a:pt x="180" y="53"/>
                      <a:pt x="181" y="53"/>
                    </a:cubicBezTo>
                    <a:cubicBezTo>
                      <a:pt x="182" y="53"/>
                      <a:pt x="183" y="53"/>
                      <a:pt x="184" y="53"/>
                    </a:cubicBezTo>
                    <a:cubicBezTo>
                      <a:pt x="185" y="53"/>
                      <a:pt x="187" y="53"/>
                      <a:pt x="187" y="54"/>
                    </a:cubicBezTo>
                    <a:cubicBezTo>
                      <a:pt x="187" y="54"/>
                      <a:pt x="188" y="55"/>
                      <a:pt x="188" y="55"/>
                    </a:cubicBezTo>
                    <a:cubicBezTo>
                      <a:pt x="189" y="55"/>
                      <a:pt x="189" y="53"/>
                      <a:pt x="189" y="52"/>
                    </a:cubicBezTo>
                    <a:cubicBezTo>
                      <a:pt x="190" y="51"/>
                      <a:pt x="190" y="49"/>
                      <a:pt x="190" y="48"/>
                    </a:cubicBezTo>
                    <a:cubicBezTo>
                      <a:pt x="189" y="47"/>
                      <a:pt x="189" y="44"/>
                      <a:pt x="189" y="43"/>
                    </a:cubicBezTo>
                    <a:cubicBezTo>
                      <a:pt x="188" y="42"/>
                      <a:pt x="188" y="41"/>
                      <a:pt x="187" y="41"/>
                    </a:cubicBezTo>
                    <a:cubicBezTo>
                      <a:pt x="186" y="41"/>
                      <a:pt x="184" y="41"/>
                      <a:pt x="184" y="41"/>
                    </a:cubicBezTo>
                    <a:cubicBezTo>
                      <a:pt x="183" y="41"/>
                      <a:pt x="182" y="40"/>
                      <a:pt x="181" y="39"/>
                    </a:cubicBezTo>
                    <a:cubicBezTo>
                      <a:pt x="181" y="38"/>
                      <a:pt x="181" y="37"/>
                      <a:pt x="181" y="37"/>
                    </a:cubicBezTo>
                    <a:cubicBezTo>
                      <a:pt x="181" y="36"/>
                      <a:pt x="181" y="35"/>
                      <a:pt x="181" y="35"/>
                    </a:cubicBezTo>
                    <a:cubicBezTo>
                      <a:pt x="182" y="35"/>
                      <a:pt x="183" y="35"/>
                      <a:pt x="184" y="35"/>
                    </a:cubicBezTo>
                    <a:cubicBezTo>
                      <a:pt x="185" y="36"/>
                      <a:pt x="185" y="37"/>
                      <a:pt x="185" y="38"/>
                    </a:cubicBezTo>
                    <a:cubicBezTo>
                      <a:pt x="186" y="38"/>
                      <a:pt x="188" y="39"/>
                      <a:pt x="189" y="39"/>
                    </a:cubicBezTo>
                    <a:cubicBezTo>
                      <a:pt x="190" y="39"/>
                      <a:pt x="190" y="38"/>
                      <a:pt x="191" y="38"/>
                    </a:cubicBezTo>
                    <a:cubicBezTo>
                      <a:pt x="191" y="38"/>
                      <a:pt x="191" y="37"/>
                      <a:pt x="191" y="36"/>
                    </a:cubicBezTo>
                    <a:cubicBezTo>
                      <a:pt x="190" y="35"/>
                      <a:pt x="190" y="33"/>
                      <a:pt x="190" y="32"/>
                    </a:cubicBezTo>
                    <a:cubicBezTo>
                      <a:pt x="190" y="31"/>
                      <a:pt x="190" y="29"/>
                      <a:pt x="189" y="28"/>
                    </a:cubicBezTo>
                    <a:cubicBezTo>
                      <a:pt x="189" y="27"/>
                      <a:pt x="187" y="26"/>
                      <a:pt x="187" y="25"/>
                    </a:cubicBezTo>
                    <a:cubicBezTo>
                      <a:pt x="186" y="24"/>
                      <a:pt x="185" y="23"/>
                      <a:pt x="185" y="22"/>
                    </a:cubicBezTo>
                    <a:cubicBezTo>
                      <a:pt x="184" y="21"/>
                      <a:pt x="185" y="20"/>
                      <a:pt x="185" y="20"/>
                    </a:cubicBezTo>
                    <a:cubicBezTo>
                      <a:pt x="185" y="19"/>
                      <a:pt x="186" y="19"/>
                      <a:pt x="186" y="19"/>
                    </a:cubicBezTo>
                    <a:cubicBezTo>
                      <a:pt x="187" y="19"/>
                      <a:pt x="187" y="19"/>
                      <a:pt x="187" y="19"/>
                    </a:cubicBezTo>
                    <a:cubicBezTo>
                      <a:pt x="188" y="19"/>
                      <a:pt x="188" y="20"/>
                      <a:pt x="189" y="21"/>
                    </a:cubicBezTo>
                    <a:cubicBezTo>
                      <a:pt x="189" y="21"/>
                      <a:pt x="189" y="23"/>
                      <a:pt x="190" y="23"/>
                    </a:cubicBezTo>
                    <a:cubicBezTo>
                      <a:pt x="190" y="24"/>
                      <a:pt x="191" y="25"/>
                      <a:pt x="191" y="24"/>
                    </a:cubicBezTo>
                    <a:cubicBezTo>
                      <a:pt x="192" y="24"/>
                      <a:pt x="192" y="22"/>
                      <a:pt x="193" y="21"/>
                    </a:cubicBezTo>
                    <a:cubicBezTo>
                      <a:pt x="193" y="20"/>
                      <a:pt x="192" y="17"/>
                      <a:pt x="192" y="16"/>
                    </a:cubicBezTo>
                    <a:cubicBezTo>
                      <a:pt x="192" y="15"/>
                      <a:pt x="191" y="13"/>
                      <a:pt x="190" y="12"/>
                    </a:cubicBezTo>
                    <a:cubicBezTo>
                      <a:pt x="190" y="11"/>
                      <a:pt x="189" y="10"/>
                      <a:pt x="188" y="10"/>
                    </a:cubicBezTo>
                    <a:cubicBezTo>
                      <a:pt x="188" y="9"/>
                      <a:pt x="187" y="9"/>
                      <a:pt x="186" y="9"/>
                    </a:cubicBezTo>
                    <a:cubicBezTo>
                      <a:pt x="185" y="9"/>
                      <a:pt x="184" y="8"/>
                      <a:pt x="184" y="8"/>
                    </a:cubicBezTo>
                    <a:cubicBezTo>
                      <a:pt x="184" y="8"/>
                      <a:pt x="183" y="7"/>
                      <a:pt x="183" y="7"/>
                    </a:cubicBezTo>
                    <a:cubicBezTo>
                      <a:pt x="183" y="6"/>
                      <a:pt x="183" y="6"/>
                      <a:pt x="183" y="5"/>
                    </a:cubicBezTo>
                    <a:cubicBezTo>
                      <a:pt x="183" y="5"/>
                      <a:pt x="184" y="4"/>
                      <a:pt x="184" y="4"/>
                    </a:cubicBezTo>
                    <a:cubicBezTo>
                      <a:pt x="185" y="5"/>
                      <a:pt x="185" y="5"/>
                      <a:pt x="185" y="5"/>
                    </a:cubicBezTo>
                    <a:cubicBezTo>
                      <a:pt x="185" y="5"/>
                      <a:pt x="186" y="6"/>
                      <a:pt x="186" y="7"/>
                    </a:cubicBezTo>
                    <a:cubicBezTo>
                      <a:pt x="187" y="7"/>
                      <a:pt x="188" y="7"/>
                      <a:pt x="188" y="7"/>
                    </a:cubicBezTo>
                    <a:cubicBezTo>
                      <a:pt x="189" y="6"/>
                      <a:pt x="189" y="5"/>
                      <a:pt x="189" y="5"/>
                    </a:cubicBezTo>
                    <a:cubicBezTo>
                      <a:pt x="189" y="5"/>
                      <a:pt x="188" y="5"/>
                      <a:pt x="187" y="4"/>
                    </a:cubicBezTo>
                    <a:cubicBezTo>
                      <a:pt x="187" y="3"/>
                      <a:pt x="187" y="3"/>
                      <a:pt x="187" y="3"/>
                    </a:cubicBezTo>
                    <a:cubicBezTo>
                      <a:pt x="187" y="3"/>
                      <a:pt x="188" y="2"/>
                      <a:pt x="188" y="2"/>
                    </a:cubicBezTo>
                    <a:cubicBezTo>
                      <a:pt x="189" y="2"/>
                      <a:pt x="190" y="2"/>
                      <a:pt x="191" y="2"/>
                    </a:cubicBezTo>
                    <a:cubicBezTo>
                      <a:pt x="192" y="2"/>
                      <a:pt x="193" y="5"/>
                      <a:pt x="193" y="5"/>
                    </a:cubicBezTo>
                    <a:cubicBezTo>
                      <a:pt x="194" y="6"/>
                      <a:pt x="195" y="8"/>
                      <a:pt x="195" y="9"/>
                    </a:cubicBezTo>
                    <a:cubicBezTo>
                      <a:pt x="196" y="10"/>
                      <a:pt x="196" y="12"/>
                      <a:pt x="197" y="13"/>
                    </a:cubicBezTo>
                    <a:cubicBezTo>
                      <a:pt x="197" y="14"/>
                      <a:pt x="198" y="16"/>
                      <a:pt x="199" y="17"/>
                    </a:cubicBezTo>
                    <a:cubicBezTo>
                      <a:pt x="200" y="18"/>
                      <a:pt x="202" y="20"/>
                      <a:pt x="202" y="21"/>
                    </a:cubicBezTo>
                    <a:cubicBezTo>
                      <a:pt x="203" y="22"/>
                      <a:pt x="203" y="25"/>
                      <a:pt x="204" y="26"/>
                    </a:cubicBezTo>
                    <a:cubicBezTo>
                      <a:pt x="204" y="27"/>
                      <a:pt x="206" y="28"/>
                      <a:pt x="206" y="29"/>
                    </a:cubicBezTo>
                    <a:cubicBezTo>
                      <a:pt x="207" y="30"/>
                      <a:pt x="207" y="33"/>
                      <a:pt x="207" y="34"/>
                    </a:cubicBezTo>
                    <a:cubicBezTo>
                      <a:pt x="208" y="36"/>
                      <a:pt x="208" y="39"/>
                      <a:pt x="209" y="40"/>
                    </a:cubicBezTo>
                    <a:cubicBezTo>
                      <a:pt x="209" y="41"/>
                      <a:pt x="210" y="43"/>
                      <a:pt x="211" y="44"/>
                    </a:cubicBezTo>
                    <a:cubicBezTo>
                      <a:pt x="211" y="44"/>
                      <a:pt x="212" y="45"/>
                      <a:pt x="213" y="45"/>
                    </a:cubicBezTo>
                    <a:cubicBezTo>
                      <a:pt x="214" y="46"/>
                      <a:pt x="215" y="47"/>
                      <a:pt x="215" y="47"/>
                    </a:cubicBezTo>
                    <a:cubicBezTo>
                      <a:pt x="216" y="49"/>
                      <a:pt x="216" y="50"/>
                      <a:pt x="216" y="51"/>
                    </a:cubicBezTo>
                    <a:cubicBezTo>
                      <a:pt x="216" y="52"/>
                      <a:pt x="215" y="53"/>
                      <a:pt x="215" y="54"/>
                    </a:cubicBezTo>
                    <a:cubicBezTo>
                      <a:pt x="214" y="54"/>
                      <a:pt x="213" y="55"/>
                      <a:pt x="212" y="55"/>
                    </a:cubicBezTo>
                    <a:cubicBezTo>
                      <a:pt x="211" y="55"/>
                      <a:pt x="210" y="54"/>
                      <a:pt x="209" y="54"/>
                    </a:cubicBezTo>
                    <a:cubicBezTo>
                      <a:pt x="209" y="54"/>
                      <a:pt x="207" y="54"/>
                      <a:pt x="207" y="55"/>
                    </a:cubicBezTo>
                    <a:cubicBezTo>
                      <a:pt x="206" y="55"/>
                      <a:pt x="204" y="56"/>
                      <a:pt x="204" y="57"/>
                    </a:cubicBezTo>
                    <a:cubicBezTo>
                      <a:pt x="203" y="57"/>
                      <a:pt x="202" y="59"/>
                      <a:pt x="201" y="59"/>
                    </a:cubicBezTo>
                    <a:cubicBezTo>
                      <a:pt x="201" y="60"/>
                      <a:pt x="200" y="61"/>
                      <a:pt x="200" y="62"/>
                    </a:cubicBezTo>
                    <a:cubicBezTo>
                      <a:pt x="199" y="62"/>
                      <a:pt x="199" y="63"/>
                      <a:pt x="198" y="63"/>
                    </a:cubicBezTo>
                    <a:cubicBezTo>
                      <a:pt x="198" y="63"/>
                      <a:pt x="197" y="63"/>
                      <a:pt x="196" y="62"/>
                    </a:cubicBezTo>
                    <a:cubicBezTo>
                      <a:pt x="195" y="62"/>
                      <a:pt x="194" y="62"/>
                      <a:pt x="193" y="62"/>
                    </a:cubicBezTo>
                    <a:cubicBezTo>
                      <a:pt x="193" y="62"/>
                      <a:pt x="192" y="63"/>
                      <a:pt x="191" y="63"/>
                    </a:cubicBezTo>
                    <a:cubicBezTo>
                      <a:pt x="191" y="62"/>
                      <a:pt x="190" y="62"/>
                      <a:pt x="189" y="62"/>
                    </a:cubicBezTo>
                    <a:cubicBezTo>
                      <a:pt x="189" y="62"/>
                      <a:pt x="188" y="60"/>
                      <a:pt x="187" y="60"/>
                    </a:cubicBezTo>
                    <a:cubicBezTo>
                      <a:pt x="187" y="60"/>
                      <a:pt x="185" y="60"/>
                      <a:pt x="185" y="60"/>
                    </a:cubicBezTo>
                    <a:cubicBezTo>
                      <a:pt x="184" y="59"/>
                      <a:pt x="184" y="59"/>
                      <a:pt x="183" y="59"/>
                    </a:cubicBezTo>
                    <a:cubicBezTo>
                      <a:pt x="183" y="59"/>
                      <a:pt x="182" y="59"/>
                      <a:pt x="182" y="60"/>
                    </a:cubicBezTo>
                    <a:cubicBezTo>
                      <a:pt x="182" y="60"/>
                      <a:pt x="181" y="60"/>
                      <a:pt x="181" y="61"/>
                    </a:cubicBezTo>
                    <a:cubicBezTo>
                      <a:pt x="181" y="61"/>
                      <a:pt x="180" y="61"/>
                      <a:pt x="179" y="61"/>
                    </a:cubicBezTo>
                    <a:cubicBezTo>
                      <a:pt x="179" y="61"/>
                      <a:pt x="178" y="61"/>
                      <a:pt x="177" y="61"/>
                    </a:cubicBezTo>
                    <a:cubicBezTo>
                      <a:pt x="176" y="61"/>
                      <a:pt x="175" y="61"/>
                      <a:pt x="174" y="61"/>
                    </a:cubicBezTo>
                    <a:cubicBezTo>
                      <a:pt x="174" y="62"/>
                      <a:pt x="174" y="63"/>
                      <a:pt x="174" y="63"/>
                    </a:cubicBezTo>
                    <a:cubicBezTo>
                      <a:pt x="174" y="64"/>
                      <a:pt x="174" y="66"/>
                      <a:pt x="175" y="67"/>
                    </a:cubicBezTo>
                    <a:cubicBezTo>
                      <a:pt x="175" y="68"/>
                      <a:pt x="177" y="68"/>
                      <a:pt x="178" y="69"/>
                    </a:cubicBezTo>
                    <a:cubicBezTo>
                      <a:pt x="178" y="69"/>
                      <a:pt x="178" y="70"/>
                      <a:pt x="179" y="71"/>
                    </a:cubicBezTo>
                    <a:cubicBezTo>
                      <a:pt x="179" y="71"/>
                      <a:pt x="180" y="70"/>
                      <a:pt x="180" y="70"/>
                    </a:cubicBezTo>
                    <a:cubicBezTo>
                      <a:pt x="181" y="69"/>
                      <a:pt x="181" y="68"/>
                      <a:pt x="180" y="67"/>
                    </a:cubicBezTo>
                    <a:cubicBezTo>
                      <a:pt x="180" y="66"/>
                      <a:pt x="180" y="65"/>
                      <a:pt x="180" y="65"/>
                    </a:cubicBezTo>
                    <a:cubicBezTo>
                      <a:pt x="180" y="64"/>
                      <a:pt x="181" y="63"/>
                      <a:pt x="182" y="63"/>
                    </a:cubicBezTo>
                    <a:cubicBezTo>
                      <a:pt x="182" y="63"/>
                      <a:pt x="183" y="63"/>
                      <a:pt x="183" y="63"/>
                    </a:cubicBezTo>
                    <a:cubicBezTo>
                      <a:pt x="184" y="63"/>
                      <a:pt x="185" y="63"/>
                      <a:pt x="185" y="63"/>
                    </a:cubicBezTo>
                    <a:cubicBezTo>
                      <a:pt x="186" y="64"/>
                      <a:pt x="186" y="65"/>
                      <a:pt x="186" y="65"/>
                    </a:cubicBezTo>
                    <a:cubicBezTo>
                      <a:pt x="187" y="65"/>
                      <a:pt x="188" y="65"/>
                      <a:pt x="189" y="65"/>
                    </a:cubicBezTo>
                    <a:cubicBezTo>
                      <a:pt x="189" y="65"/>
                      <a:pt x="190" y="66"/>
                      <a:pt x="191" y="66"/>
                    </a:cubicBezTo>
                    <a:cubicBezTo>
                      <a:pt x="192" y="66"/>
                      <a:pt x="193" y="66"/>
                      <a:pt x="194" y="66"/>
                    </a:cubicBezTo>
                    <a:cubicBezTo>
                      <a:pt x="195" y="66"/>
                      <a:pt x="196" y="65"/>
                      <a:pt x="196" y="65"/>
                    </a:cubicBezTo>
                    <a:cubicBezTo>
                      <a:pt x="197" y="65"/>
                      <a:pt x="200" y="65"/>
                      <a:pt x="201" y="66"/>
                    </a:cubicBezTo>
                    <a:cubicBezTo>
                      <a:pt x="201" y="67"/>
                      <a:pt x="202" y="69"/>
                      <a:pt x="203" y="69"/>
                    </a:cubicBezTo>
                    <a:cubicBezTo>
                      <a:pt x="204" y="70"/>
                      <a:pt x="205" y="71"/>
                      <a:pt x="207" y="71"/>
                    </a:cubicBezTo>
                    <a:cubicBezTo>
                      <a:pt x="207" y="72"/>
                      <a:pt x="208" y="74"/>
                      <a:pt x="209" y="75"/>
                    </a:cubicBezTo>
                    <a:cubicBezTo>
                      <a:pt x="210" y="76"/>
                      <a:pt x="212" y="78"/>
                      <a:pt x="213" y="80"/>
                    </a:cubicBezTo>
                    <a:cubicBezTo>
                      <a:pt x="214" y="81"/>
                      <a:pt x="217" y="83"/>
                      <a:pt x="218" y="85"/>
                    </a:cubicBezTo>
                    <a:cubicBezTo>
                      <a:pt x="219" y="86"/>
                      <a:pt x="220" y="88"/>
                      <a:pt x="220" y="88"/>
                    </a:cubicBezTo>
                    <a:cubicBezTo>
                      <a:pt x="221" y="89"/>
                      <a:pt x="222" y="90"/>
                      <a:pt x="222" y="91"/>
                    </a:cubicBezTo>
                    <a:cubicBezTo>
                      <a:pt x="223" y="92"/>
                      <a:pt x="224" y="93"/>
                      <a:pt x="224" y="94"/>
                    </a:cubicBezTo>
                    <a:cubicBezTo>
                      <a:pt x="224" y="95"/>
                      <a:pt x="224" y="96"/>
                      <a:pt x="224" y="97"/>
                    </a:cubicBezTo>
                    <a:cubicBezTo>
                      <a:pt x="224" y="98"/>
                      <a:pt x="226" y="101"/>
                      <a:pt x="227" y="103"/>
                    </a:cubicBezTo>
                    <a:cubicBezTo>
                      <a:pt x="227" y="104"/>
                      <a:pt x="228" y="107"/>
                      <a:pt x="229" y="109"/>
                    </a:cubicBezTo>
                    <a:cubicBezTo>
                      <a:pt x="229" y="110"/>
                      <a:pt x="231" y="111"/>
                      <a:pt x="232" y="112"/>
                    </a:cubicBezTo>
                    <a:cubicBezTo>
                      <a:pt x="232" y="113"/>
                      <a:pt x="234" y="114"/>
                      <a:pt x="235" y="114"/>
                    </a:cubicBezTo>
                    <a:cubicBezTo>
                      <a:pt x="236" y="115"/>
                      <a:pt x="238" y="117"/>
                      <a:pt x="238" y="118"/>
                    </a:cubicBezTo>
                    <a:cubicBezTo>
                      <a:pt x="238" y="119"/>
                      <a:pt x="238" y="120"/>
                      <a:pt x="238" y="121"/>
                    </a:cubicBezTo>
                    <a:cubicBezTo>
                      <a:pt x="237" y="121"/>
                      <a:pt x="236" y="122"/>
                      <a:pt x="234" y="122"/>
                    </a:cubicBezTo>
                    <a:cubicBezTo>
                      <a:pt x="233" y="122"/>
                      <a:pt x="231" y="123"/>
                      <a:pt x="230" y="122"/>
                    </a:cubicBezTo>
                    <a:cubicBezTo>
                      <a:pt x="230" y="121"/>
                      <a:pt x="231" y="119"/>
                      <a:pt x="231" y="118"/>
                    </a:cubicBezTo>
                    <a:cubicBezTo>
                      <a:pt x="231" y="118"/>
                      <a:pt x="229" y="117"/>
                      <a:pt x="229" y="116"/>
                    </a:cubicBezTo>
                    <a:cubicBezTo>
                      <a:pt x="228" y="116"/>
                      <a:pt x="227" y="114"/>
                      <a:pt x="226" y="114"/>
                    </a:cubicBezTo>
                    <a:cubicBezTo>
                      <a:pt x="225" y="114"/>
                      <a:pt x="225" y="116"/>
                      <a:pt x="224" y="116"/>
                    </a:cubicBezTo>
                    <a:cubicBezTo>
                      <a:pt x="224" y="116"/>
                      <a:pt x="222" y="116"/>
                      <a:pt x="222" y="116"/>
                    </a:cubicBezTo>
                    <a:cubicBezTo>
                      <a:pt x="221" y="116"/>
                      <a:pt x="220" y="116"/>
                      <a:pt x="220" y="117"/>
                    </a:cubicBezTo>
                    <a:cubicBezTo>
                      <a:pt x="220" y="117"/>
                      <a:pt x="220" y="118"/>
                      <a:pt x="220" y="118"/>
                    </a:cubicBezTo>
                    <a:cubicBezTo>
                      <a:pt x="220" y="119"/>
                      <a:pt x="222" y="119"/>
                      <a:pt x="223" y="120"/>
                    </a:cubicBezTo>
                    <a:cubicBezTo>
                      <a:pt x="223" y="121"/>
                      <a:pt x="223" y="122"/>
                      <a:pt x="223" y="123"/>
                    </a:cubicBezTo>
                    <a:cubicBezTo>
                      <a:pt x="224" y="125"/>
                      <a:pt x="225" y="128"/>
                      <a:pt x="225" y="129"/>
                    </a:cubicBezTo>
                    <a:cubicBezTo>
                      <a:pt x="225" y="130"/>
                      <a:pt x="225" y="133"/>
                      <a:pt x="225" y="135"/>
                    </a:cubicBezTo>
                    <a:cubicBezTo>
                      <a:pt x="226" y="137"/>
                      <a:pt x="226" y="141"/>
                      <a:pt x="226" y="143"/>
                    </a:cubicBezTo>
                    <a:cubicBezTo>
                      <a:pt x="226" y="145"/>
                      <a:pt x="226" y="148"/>
                      <a:pt x="226" y="150"/>
                    </a:cubicBezTo>
                    <a:cubicBezTo>
                      <a:pt x="226" y="152"/>
                      <a:pt x="226" y="156"/>
                      <a:pt x="226" y="158"/>
                    </a:cubicBezTo>
                    <a:cubicBezTo>
                      <a:pt x="226" y="160"/>
                      <a:pt x="225" y="165"/>
                      <a:pt x="225" y="167"/>
                    </a:cubicBezTo>
                    <a:cubicBezTo>
                      <a:pt x="224" y="168"/>
                      <a:pt x="223" y="171"/>
                      <a:pt x="223" y="172"/>
                    </a:cubicBezTo>
                    <a:cubicBezTo>
                      <a:pt x="222" y="175"/>
                      <a:pt x="221" y="181"/>
                      <a:pt x="220" y="184"/>
                    </a:cubicBezTo>
                    <a:cubicBezTo>
                      <a:pt x="219" y="185"/>
                      <a:pt x="218" y="187"/>
                      <a:pt x="217" y="188"/>
                    </a:cubicBezTo>
                    <a:cubicBezTo>
                      <a:pt x="216" y="189"/>
                      <a:pt x="215" y="191"/>
                      <a:pt x="215" y="192"/>
                    </a:cubicBezTo>
                    <a:cubicBezTo>
                      <a:pt x="215" y="193"/>
                      <a:pt x="215" y="196"/>
                      <a:pt x="214" y="197"/>
                    </a:cubicBezTo>
                    <a:cubicBezTo>
                      <a:pt x="213" y="197"/>
                      <a:pt x="212" y="197"/>
                      <a:pt x="212" y="197"/>
                    </a:cubicBezTo>
                    <a:cubicBezTo>
                      <a:pt x="211" y="197"/>
                      <a:pt x="211" y="198"/>
                      <a:pt x="210" y="198"/>
                    </a:cubicBezTo>
                    <a:cubicBezTo>
                      <a:pt x="210" y="199"/>
                      <a:pt x="210" y="200"/>
                      <a:pt x="209" y="200"/>
                    </a:cubicBezTo>
                    <a:cubicBezTo>
                      <a:pt x="209" y="200"/>
                      <a:pt x="208" y="200"/>
                      <a:pt x="207" y="200"/>
                    </a:cubicBezTo>
                    <a:cubicBezTo>
                      <a:pt x="207" y="200"/>
                      <a:pt x="204" y="201"/>
                      <a:pt x="203" y="200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Freeform 41"/>
              <p:cNvSpPr>
                <a:spLocks/>
              </p:cNvSpPr>
              <p:nvPr/>
            </p:nvSpPr>
            <p:spPr bwMode="auto">
              <a:xfrm>
                <a:off x="1927" y="3186"/>
                <a:ext cx="33" cy="40"/>
              </a:xfrm>
              <a:custGeom>
                <a:avLst/>
                <a:gdLst>
                  <a:gd name="T0" fmla="*/ 13 w 14"/>
                  <a:gd name="T1" fmla="*/ 15 h 17"/>
                  <a:gd name="T2" fmla="*/ 11 w 14"/>
                  <a:gd name="T3" fmla="*/ 17 h 17"/>
                  <a:gd name="T4" fmla="*/ 6 w 14"/>
                  <a:gd name="T5" fmla="*/ 17 h 17"/>
                  <a:gd name="T6" fmla="*/ 2 w 14"/>
                  <a:gd name="T7" fmla="*/ 14 h 17"/>
                  <a:gd name="T8" fmla="*/ 1 w 14"/>
                  <a:gd name="T9" fmla="*/ 11 h 17"/>
                  <a:gd name="T10" fmla="*/ 2 w 14"/>
                  <a:gd name="T11" fmla="*/ 9 h 17"/>
                  <a:gd name="T12" fmla="*/ 1 w 14"/>
                  <a:gd name="T13" fmla="*/ 5 h 17"/>
                  <a:gd name="T14" fmla="*/ 0 w 14"/>
                  <a:gd name="T15" fmla="*/ 3 h 17"/>
                  <a:gd name="T16" fmla="*/ 2 w 14"/>
                  <a:gd name="T17" fmla="*/ 1 h 17"/>
                  <a:gd name="T18" fmla="*/ 3 w 14"/>
                  <a:gd name="T19" fmla="*/ 0 h 17"/>
                  <a:gd name="T20" fmla="*/ 5 w 14"/>
                  <a:gd name="T21" fmla="*/ 1 h 17"/>
                  <a:gd name="T22" fmla="*/ 8 w 14"/>
                  <a:gd name="T23" fmla="*/ 3 h 17"/>
                  <a:gd name="T24" fmla="*/ 11 w 14"/>
                  <a:gd name="T25" fmla="*/ 5 h 17"/>
                  <a:gd name="T26" fmla="*/ 13 w 14"/>
                  <a:gd name="T27" fmla="*/ 10 h 17"/>
                  <a:gd name="T28" fmla="*/ 14 w 14"/>
                  <a:gd name="T29" fmla="*/ 13 h 17"/>
                  <a:gd name="T30" fmla="*/ 13 w 14"/>
                  <a:gd name="T31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" h="17">
                    <a:moveTo>
                      <a:pt x="13" y="15"/>
                    </a:moveTo>
                    <a:cubicBezTo>
                      <a:pt x="12" y="16"/>
                      <a:pt x="11" y="17"/>
                      <a:pt x="11" y="17"/>
                    </a:cubicBezTo>
                    <a:cubicBezTo>
                      <a:pt x="9" y="17"/>
                      <a:pt x="7" y="17"/>
                      <a:pt x="6" y="17"/>
                    </a:cubicBezTo>
                    <a:cubicBezTo>
                      <a:pt x="5" y="17"/>
                      <a:pt x="3" y="15"/>
                      <a:pt x="2" y="14"/>
                    </a:cubicBezTo>
                    <a:cubicBezTo>
                      <a:pt x="1" y="14"/>
                      <a:pt x="1" y="12"/>
                      <a:pt x="1" y="11"/>
                    </a:cubicBezTo>
                    <a:cubicBezTo>
                      <a:pt x="1" y="11"/>
                      <a:pt x="2" y="10"/>
                      <a:pt x="2" y="9"/>
                    </a:cubicBezTo>
                    <a:cubicBezTo>
                      <a:pt x="2" y="8"/>
                      <a:pt x="2" y="6"/>
                      <a:pt x="1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3"/>
                      <a:pt x="1" y="2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6" y="1"/>
                      <a:pt x="7" y="2"/>
                      <a:pt x="8" y="3"/>
                    </a:cubicBezTo>
                    <a:cubicBezTo>
                      <a:pt x="9" y="3"/>
                      <a:pt x="11" y="4"/>
                      <a:pt x="11" y="5"/>
                    </a:cubicBezTo>
                    <a:cubicBezTo>
                      <a:pt x="12" y="6"/>
                      <a:pt x="12" y="8"/>
                      <a:pt x="13" y="10"/>
                    </a:cubicBezTo>
                    <a:cubicBezTo>
                      <a:pt x="13" y="10"/>
                      <a:pt x="14" y="12"/>
                      <a:pt x="14" y="13"/>
                    </a:cubicBezTo>
                    <a:cubicBezTo>
                      <a:pt x="14" y="13"/>
                      <a:pt x="13" y="15"/>
                      <a:pt x="13" y="1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" name="Freeform 42"/>
              <p:cNvSpPr>
                <a:spLocks/>
              </p:cNvSpPr>
              <p:nvPr/>
            </p:nvSpPr>
            <p:spPr bwMode="auto">
              <a:xfrm>
                <a:off x="1927" y="3186"/>
                <a:ext cx="33" cy="40"/>
              </a:xfrm>
              <a:custGeom>
                <a:avLst/>
                <a:gdLst>
                  <a:gd name="T0" fmla="*/ 13 w 14"/>
                  <a:gd name="T1" fmla="*/ 15 h 17"/>
                  <a:gd name="T2" fmla="*/ 11 w 14"/>
                  <a:gd name="T3" fmla="*/ 17 h 17"/>
                  <a:gd name="T4" fmla="*/ 6 w 14"/>
                  <a:gd name="T5" fmla="*/ 17 h 17"/>
                  <a:gd name="T6" fmla="*/ 2 w 14"/>
                  <a:gd name="T7" fmla="*/ 14 h 17"/>
                  <a:gd name="T8" fmla="*/ 1 w 14"/>
                  <a:gd name="T9" fmla="*/ 11 h 17"/>
                  <a:gd name="T10" fmla="*/ 2 w 14"/>
                  <a:gd name="T11" fmla="*/ 9 h 17"/>
                  <a:gd name="T12" fmla="*/ 1 w 14"/>
                  <a:gd name="T13" fmla="*/ 5 h 17"/>
                  <a:gd name="T14" fmla="*/ 0 w 14"/>
                  <a:gd name="T15" fmla="*/ 3 h 17"/>
                  <a:gd name="T16" fmla="*/ 2 w 14"/>
                  <a:gd name="T17" fmla="*/ 1 h 17"/>
                  <a:gd name="T18" fmla="*/ 3 w 14"/>
                  <a:gd name="T19" fmla="*/ 0 h 17"/>
                  <a:gd name="T20" fmla="*/ 5 w 14"/>
                  <a:gd name="T21" fmla="*/ 1 h 17"/>
                  <a:gd name="T22" fmla="*/ 8 w 14"/>
                  <a:gd name="T23" fmla="*/ 3 h 17"/>
                  <a:gd name="T24" fmla="*/ 11 w 14"/>
                  <a:gd name="T25" fmla="*/ 5 h 17"/>
                  <a:gd name="T26" fmla="*/ 13 w 14"/>
                  <a:gd name="T27" fmla="*/ 10 h 17"/>
                  <a:gd name="T28" fmla="*/ 14 w 14"/>
                  <a:gd name="T29" fmla="*/ 13 h 17"/>
                  <a:gd name="T30" fmla="*/ 13 w 14"/>
                  <a:gd name="T31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" h="17">
                    <a:moveTo>
                      <a:pt x="13" y="15"/>
                    </a:moveTo>
                    <a:cubicBezTo>
                      <a:pt x="12" y="16"/>
                      <a:pt x="11" y="17"/>
                      <a:pt x="11" y="17"/>
                    </a:cubicBezTo>
                    <a:cubicBezTo>
                      <a:pt x="9" y="17"/>
                      <a:pt x="7" y="17"/>
                      <a:pt x="6" y="17"/>
                    </a:cubicBezTo>
                    <a:cubicBezTo>
                      <a:pt x="5" y="17"/>
                      <a:pt x="3" y="15"/>
                      <a:pt x="2" y="14"/>
                    </a:cubicBezTo>
                    <a:cubicBezTo>
                      <a:pt x="1" y="14"/>
                      <a:pt x="1" y="12"/>
                      <a:pt x="1" y="11"/>
                    </a:cubicBezTo>
                    <a:cubicBezTo>
                      <a:pt x="1" y="11"/>
                      <a:pt x="2" y="10"/>
                      <a:pt x="2" y="9"/>
                    </a:cubicBezTo>
                    <a:cubicBezTo>
                      <a:pt x="2" y="8"/>
                      <a:pt x="2" y="6"/>
                      <a:pt x="1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3"/>
                      <a:pt x="1" y="2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6" y="1"/>
                      <a:pt x="7" y="2"/>
                      <a:pt x="8" y="3"/>
                    </a:cubicBezTo>
                    <a:cubicBezTo>
                      <a:pt x="9" y="3"/>
                      <a:pt x="11" y="4"/>
                      <a:pt x="11" y="5"/>
                    </a:cubicBezTo>
                    <a:cubicBezTo>
                      <a:pt x="12" y="6"/>
                      <a:pt x="12" y="8"/>
                      <a:pt x="13" y="10"/>
                    </a:cubicBezTo>
                    <a:cubicBezTo>
                      <a:pt x="13" y="10"/>
                      <a:pt x="14" y="12"/>
                      <a:pt x="14" y="13"/>
                    </a:cubicBezTo>
                    <a:cubicBezTo>
                      <a:pt x="14" y="13"/>
                      <a:pt x="13" y="15"/>
                      <a:pt x="13" y="15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Freeform 43"/>
              <p:cNvSpPr>
                <a:spLocks/>
              </p:cNvSpPr>
              <p:nvPr/>
            </p:nvSpPr>
            <p:spPr bwMode="auto">
              <a:xfrm>
                <a:off x="1970" y="3212"/>
                <a:ext cx="19" cy="9"/>
              </a:xfrm>
              <a:custGeom>
                <a:avLst/>
                <a:gdLst>
                  <a:gd name="T0" fmla="*/ 6 w 8"/>
                  <a:gd name="T1" fmla="*/ 1 h 4"/>
                  <a:gd name="T2" fmla="*/ 4 w 8"/>
                  <a:gd name="T3" fmla="*/ 1 h 4"/>
                  <a:gd name="T4" fmla="*/ 2 w 8"/>
                  <a:gd name="T5" fmla="*/ 1 h 4"/>
                  <a:gd name="T6" fmla="*/ 0 w 8"/>
                  <a:gd name="T7" fmla="*/ 1 h 4"/>
                  <a:gd name="T8" fmla="*/ 0 w 8"/>
                  <a:gd name="T9" fmla="*/ 3 h 4"/>
                  <a:gd name="T10" fmla="*/ 2 w 8"/>
                  <a:gd name="T11" fmla="*/ 4 h 4"/>
                  <a:gd name="T12" fmla="*/ 4 w 8"/>
                  <a:gd name="T13" fmla="*/ 4 h 4"/>
                  <a:gd name="T14" fmla="*/ 6 w 8"/>
                  <a:gd name="T15" fmla="*/ 4 h 4"/>
                  <a:gd name="T16" fmla="*/ 8 w 8"/>
                  <a:gd name="T17" fmla="*/ 1 h 4"/>
                  <a:gd name="T18" fmla="*/ 6 w 8"/>
                  <a:gd name="T1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4">
                    <a:moveTo>
                      <a:pt x="6" y="1"/>
                    </a:moveTo>
                    <a:cubicBezTo>
                      <a:pt x="6" y="0"/>
                      <a:pt x="4" y="0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4" y="4"/>
                      <a:pt x="6" y="4"/>
                      <a:pt x="6" y="4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7" y="1"/>
                      <a:pt x="6" y="1"/>
                      <a:pt x="6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Freeform 44"/>
              <p:cNvSpPr>
                <a:spLocks/>
              </p:cNvSpPr>
              <p:nvPr/>
            </p:nvSpPr>
            <p:spPr bwMode="auto">
              <a:xfrm>
                <a:off x="1970" y="3212"/>
                <a:ext cx="19" cy="9"/>
              </a:xfrm>
              <a:custGeom>
                <a:avLst/>
                <a:gdLst>
                  <a:gd name="T0" fmla="*/ 6 w 8"/>
                  <a:gd name="T1" fmla="*/ 1 h 4"/>
                  <a:gd name="T2" fmla="*/ 4 w 8"/>
                  <a:gd name="T3" fmla="*/ 1 h 4"/>
                  <a:gd name="T4" fmla="*/ 2 w 8"/>
                  <a:gd name="T5" fmla="*/ 1 h 4"/>
                  <a:gd name="T6" fmla="*/ 0 w 8"/>
                  <a:gd name="T7" fmla="*/ 1 h 4"/>
                  <a:gd name="T8" fmla="*/ 0 w 8"/>
                  <a:gd name="T9" fmla="*/ 3 h 4"/>
                  <a:gd name="T10" fmla="*/ 2 w 8"/>
                  <a:gd name="T11" fmla="*/ 4 h 4"/>
                  <a:gd name="T12" fmla="*/ 4 w 8"/>
                  <a:gd name="T13" fmla="*/ 4 h 4"/>
                  <a:gd name="T14" fmla="*/ 6 w 8"/>
                  <a:gd name="T15" fmla="*/ 4 h 4"/>
                  <a:gd name="T16" fmla="*/ 8 w 8"/>
                  <a:gd name="T17" fmla="*/ 1 h 4"/>
                  <a:gd name="T18" fmla="*/ 6 w 8"/>
                  <a:gd name="T1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4">
                    <a:moveTo>
                      <a:pt x="6" y="1"/>
                    </a:moveTo>
                    <a:cubicBezTo>
                      <a:pt x="6" y="0"/>
                      <a:pt x="4" y="0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4" y="4"/>
                      <a:pt x="6" y="4"/>
                      <a:pt x="6" y="4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7" y="1"/>
                      <a:pt x="6" y="1"/>
                      <a:pt x="6" y="1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Freeform 45"/>
              <p:cNvSpPr>
                <a:spLocks/>
              </p:cNvSpPr>
              <p:nvPr/>
            </p:nvSpPr>
            <p:spPr bwMode="auto">
              <a:xfrm>
                <a:off x="1989" y="3200"/>
                <a:ext cx="9" cy="7"/>
              </a:xfrm>
              <a:custGeom>
                <a:avLst/>
                <a:gdLst>
                  <a:gd name="T0" fmla="*/ 3 w 4"/>
                  <a:gd name="T1" fmla="*/ 2 h 3"/>
                  <a:gd name="T2" fmla="*/ 2 w 4"/>
                  <a:gd name="T3" fmla="*/ 3 h 3"/>
                  <a:gd name="T4" fmla="*/ 0 w 4"/>
                  <a:gd name="T5" fmla="*/ 2 h 3"/>
                  <a:gd name="T6" fmla="*/ 3 w 4"/>
                  <a:gd name="T7" fmla="*/ 0 h 3"/>
                  <a:gd name="T8" fmla="*/ 4 w 4"/>
                  <a:gd name="T9" fmla="*/ 0 h 3"/>
                  <a:gd name="T10" fmla="*/ 4 w 4"/>
                  <a:gd name="T11" fmla="*/ 2 h 3"/>
                  <a:gd name="T12" fmla="*/ 3 w 4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3"/>
                      <a:pt x="2" y="3"/>
                      <a:pt x="2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1" y="1"/>
                      <a:pt x="2" y="1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" name="Freeform 46"/>
              <p:cNvSpPr>
                <a:spLocks/>
              </p:cNvSpPr>
              <p:nvPr/>
            </p:nvSpPr>
            <p:spPr bwMode="auto">
              <a:xfrm>
                <a:off x="1989" y="3200"/>
                <a:ext cx="9" cy="7"/>
              </a:xfrm>
              <a:custGeom>
                <a:avLst/>
                <a:gdLst>
                  <a:gd name="T0" fmla="*/ 3 w 4"/>
                  <a:gd name="T1" fmla="*/ 2 h 3"/>
                  <a:gd name="T2" fmla="*/ 2 w 4"/>
                  <a:gd name="T3" fmla="*/ 3 h 3"/>
                  <a:gd name="T4" fmla="*/ 0 w 4"/>
                  <a:gd name="T5" fmla="*/ 2 h 3"/>
                  <a:gd name="T6" fmla="*/ 3 w 4"/>
                  <a:gd name="T7" fmla="*/ 0 h 3"/>
                  <a:gd name="T8" fmla="*/ 4 w 4"/>
                  <a:gd name="T9" fmla="*/ 0 h 3"/>
                  <a:gd name="T10" fmla="*/ 4 w 4"/>
                  <a:gd name="T11" fmla="*/ 2 h 3"/>
                  <a:gd name="T12" fmla="*/ 3 w 4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3"/>
                      <a:pt x="2" y="3"/>
                      <a:pt x="2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1" y="1"/>
                      <a:pt x="2" y="1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Freeform 47"/>
              <p:cNvSpPr>
                <a:spLocks/>
              </p:cNvSpPr>
              <p:nvPr/>
            </p:nvSpPr>
            <p:spPr bwMode="auto">
              <a:xfrm>
                <a:off x="1998" y="3281"/>
                <a:ext cx="26" cy="26"/>
              </a:xfrm>
              <a:custGeom>
                <a:avLst/>
                <a:gdLst>
                  <a:gd name="T0" fmla="*/ 9 w 11"/>
                  <a:gd name="T1" fmla="*/ 7 h 11"/>
                  <a:gd name="T2" fmla="*/ 11 w 11"/>
                  <a:gd name="T3" fmla="*/ 5 h 11"/>
                  <a:gd name="T4" fmla="*/ 9 w 11"/>
                  <a:gd name="T5" fmla="*/ 3 h 11"/>
                  <a:gd name="T6" fmla="*/ 6 w 11"/>
                  <a:gd name="T7" fmla="*/ 3 h 11"/>
                  <a:gd name="T8" fmla="*/ 5 w 11"/>
                  <a:gd name="T9" fmla="*/ 1 h 11"/>
                  <a:gd name="T10" fmla="*/ 3 w 11"/>
                  <a:gd name="T11" fmla="*/ 0 h 11"/>
                  <a:gd name="T12" fmla="*/ 1 w 11"/>
                  <a:gd name="T13" fmla="*/ 0 h 11"/>
                  <a:gd name="T14" fmla="*/ 1 w 11"/>
                  <a:gd name="T15" fmla="*/ 1 h 11"/>
                  <a:gd name="T16" fmla="*/ 0 w 11"/>
                  <a:gd name="T17" fmla="*/ 3 h 11"/>
                  <a:gd name="T18" fmla="*/ 1 w 11"/>
                  <a:gd name="T19" fmla="*/ 4 h 11"/>
                  <a:gd name="T20" fmla="*/ 2 w 11"/>
                  <a:gd name="T21" fmla="*/ 7 h 11"/>
                  <a:gd name="T22" fmla="*/ 2 w 11"/>
                  <a:gd name="T23" fmla="*/ 9 h 11"/>
                  <a:gd name="T24" fmla="*/ 4 w 11"/>
                  <a:gd name="T25" fmla="*/ 11 h 11"/>
                  <a:gd name="T26" fmla="*/ 7 w 11"/>
                  <a:gd name="T27" fmla="*/ 10 h 11"/>
                  <a:gd name="T28" fmla="*/ 9 w 11"/>
                  <a:gd name="T29" fmla="*/ 10 h 11"/>
                  <a:gd name="T30" fmla="*/ 11 w 11"/>
                  <a:gd name="T31" fmla="*/ 9 h 11"/>
                  <a:gd name="T32" fmla="*/ 11 w 11"/>
                  <a:gd name="T33" fmla="*/ 8 h 11"/>
                  <a:gd name="T34" fmla="*/ 9 w 11"/>
                  <a:gd name="T3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" h="11">
                    <a:moveTo>
                      <a:pt x="9" y="7"/>
                    </a:moveTo>
                    <a:cubicBezTo>
                      <a:pt x="9" y="7"/>
                      <a:pt x="10" y="6"/>
                      <a:pt x="11" y="5"/>
                    </a:cubicBezTo>
                    <a:cubicBezTo>
                      <a:pt x="11" y="5"/>
                      <a:pt x="10" y="4"/>
                      <a:pt x="9" y="3"/>
                    </a:cubicBezTo>
                    <a:cubicBezTo>
                      <a:pt x="9" y="3"/>
                      <a:pt x="7" y="3"/>
                      <a:pt x="6" y="3"/>
                    </a:cubicBezTo>
                    <a:cubicBezTo>
                      <a:pt x="6" y="2"/>
                      <a:pt x="6" y="1"/>
                      <a:pt x="5" y="1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7"/>
                      <a:pt x="2" y="8"/>
                      <a:pt x="2" y="9"/>
                    </a:cubicBezTo>
                    <a:cubicBezTo>
                      <a:pt x="3" y="9"/>
                      <a:pt x="4" y="10"/>
                      <a:pt x="4" y="11"/>
                    </a:cubicBezTo>
                    <a:cubicBezTo>
                      <a:pt x="5" y="11"/>
                      <a:pt x="6" y="10"/>
                      <a:pt x="7" y="10"/>
                    </a:cubicBezTo>
                    <a:cubicBezTo>
                      <a:pt x="7" y="10"/>
                      <a:pt x="8" y="10"/>
                      <a:pt x="9" y="10"/>
                    </a:cubicBezTo>
                    <a:cubicBezTo>
                      <a:pt x="9" y="10"/>
                      <a:pt x="10" y="9"/>
                      <a:pt x="11" y="9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7"/>
                      <a:pt x="9" y="8"/>
                      <a:pt x="9" y="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" name="Freeform 48"/>
              <p:cNvSpPr>
                <a:spLocks/>
              </p:cNvSpPr>
              <p:nvPr/>
            </p:nvSpPr>
            <p:spPr bwMode="auto">
              <a:xfrm>
                <a:off x="1998" y="3281"/>
                <a:ext cx="26" cy="26"/>
              </a:xfrm>
              <a:custGeom>
                <a:avLst/>
                <a:gdLst>
                  <a:gd name="T0" fmla="*/ 9 w 11"/>
                  <a:gd name="T1" fmla="*/ 7 h 11"/>
                  <a:gd name="T2" fmla="*/ 11 w 11"/>
                  <a:gd name="T3" fmla="*/ 5 h 11"/>
                  <a:gd name="T4" fmla="*/ 9 w 11"/>
                  <a:gd name="T5" fmla="*/ 3 h 11"/>
                  <a:gd name="T6" fmla="*/ 6 w 11"/>
                  <a:gd name="T7" fmla="*/ 3 h 11"/>
                  <a:gd name="T8" fmla="*/ 5 w 11"/>
                  <a:gd name="T9" fmla="*/ 1 h 11"/>
                  <a:gd name="T10" fmla="*/ 3 w 11"/>
                  <a:gd name="T11" fmla="*/ 0 h 11"/>
                  <a:gd name="T12" fmla="*/ 1 w 11"/>
                  <a:gd name="T13" fmla="*/ 0 h 11"/>
                  <a:gd name="T14" fmla="*/ 1 w 11"/>
                  <a:gd name="T15" fmla="*/ 1 h 11"/>
                  <a:gd name="T16" fmla="*/ 0 w 11"/>
                  <a:gd name="T17" fmla="*/ 3 h 11"/>
                  <a:gd name="T18" fmla="*/ 1 w 11"/>
                  <a:gd name="T19" fmla="*/ 4 h 11"/>
                  <a:gd name="T20" fmla="*/ 2 w 11"/>
                  <a:gd name="T21" fmla="*/ 7 h 11"/>
                  <a:gd name="T22" fmla="*/ 2 w 11"/>
                  <a:gd name="T23" fmla="*/ 9 h 11"/>
                  <a:gd name="T24" fmla="*/ 4 w 11"/>
                  <a:gd name="T25" fmla="*/ 11 h 11"/>
                  <a:gd name="T26" fmla="*/ 7 w 11"/>
                  <a:gd name="T27" fmla="*/ 10 h 11"/>
                  <a:gd name="T28" fmla="*/ 9 w 11"/>
                  <a:gd name="T29" fmla="*/ 10 h 11"/>
                  <a:gd name="T30" fmla="*/ 11 w 11"/>
                  <a:gd name="T31" fmla="*/ 9 h 11"/>
                  <a:gd name="T32" fmla="*/ 11 w 11"/>
                  <a:gd name="T33" fmla="*/ 8 h 11"/>
                  <a:gd name="T34" fmla="*/ 9 w 11"/>
                  <a:gd name="T3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" h="11">
                    <a:moveTo>
                      <a:pt x="9" y="7"/>
                    </a:moveTo>
                    <a:cubicBezTo>
                      <a:pt x="9" y="7"/>
                      <a:pt x="10" y="6"/>
                      <a:pt x="11" y="5"/>
                    </a:cubicBezTo>
                    <a:cubicBezTo>
                      <a:pt x="11" y="5"/>
                      <a:pt x="10" y="4"/>
                      <a:pt x="9" y="3"/>
                    </a:cubicBezTo>
                    <a:cubicBezTo>
                      <a:pt x="9" y="3"/>
                      <a:pt x="7" y="3"/>
                      <a:pt x="6" y="3"/>
                    </a:cubicBezTo>
                    <a:cubicBezTo>
                      <a:pt x="6" y="2"/>
                      <a:pt x="6" y="1"/>
                      <a:pt x="5" y="1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7"/>
                      <a:pt x="2" y="8"/>
                      <a:pt x="2" y="9"/>
                    </a:cubicBezTo>
                    <a:cubicBezTo>
                      <a:pt x="3" y="9"/>
                      <a:pt x="4" y="10"/>
                      <a:pt x="4" y="11"/>
                    </a:cubicBezTo>
                    <a:cubicBezTo>
                      <a:pt x="5" y="11"/>
                      <a:pt x="6" y="10"/>
                      <a:pt x="7" y="10"/>
                    </a:cubicBezTo>
                    <a:cubicBezTo>
                      <a:pt x="7" y="10"/>
                      <a:pt x="8" y="10"/>
                      <a:pt x="9" y="10"/>
                    </a:cubicBezTo>
                    <a:cubicBezTo>
                      <a:pt x="9" y="10"/>
                      <a:pt x="10" y="9"/>
                      <a:pt x="11" y="9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7"/>
                      <a:pt x="9" y="8"/>
                      <a:pt x="9" y="7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Freeform 49"/>
              <p:cNvSpPr>
                <a:spLocks/>
              </p:cNvSpPr>
              <p:nvPr/>
            </p:nvSpPr>
            <p:spPr bwMode="auto">
              <a:xfrm>
                <a:off x="1837" y="3051"/>
                <a:ext cx="19" cy="28"/>
              </a:xfrm>
              <a:custGeom>
                <a:avLst/>
                <a:gdLst>
                  <a:gd name="T0" fmla="*/ 8 w 8"/>
                  <a:gd name="T1" fmla="*/ 9 h 12"/>
                  <a:gd name="T2" fmla="*/ 6 w 8"/>
                  <a:gd name="T3" fmla="*/ 10 h 12"/>
                  <a:gd name="T4" fmla="*/ 5 w 8"/>
                  <a:gd name="T5" fmla="*/ 11 h 12"/>
                  <a:gd name="T6" fmla="*/ 2 w 8"/>
                  <a:gd name="T7" fmla="*/ 12 h 12"/>
                  <a:gd name="T8" fmla="*/ 1 w 8"/>
                  <a:gd name="T9" fmla="*/ 9 h 12"/>
                  <a:gd name="T10" fmla="*/ 1 w 8"/>
                  <a:gd name="T11" fmla="*/ 6 h 12"/>
                  <a:gd name="T12" fmla="*/ 1 w 8"/>
                  <a:gd name="T13" fmla="*/ 3 h 12"/>
                  <a:gd name="T14" fmla="*/ 1 w 8"/>
                  <a:gd name="T15" fmla="*/ 1 h 12"/>
                  <a:gd name="T16" fmla="*/ 1 w 8"/>
                  <a:gd name="T17" fmla="*/ 0 h 12"/>
                  <a:gd name="T18" fmla="*/ 3 w 8"/>
                  <a:gd name="T19" fmla="*/ 2 h 12"/>
                  <a:gd name="T20" fmla="*/ 4 w 8"/>
                  <a:gd name="T21" fmla="*/ 3 h 12"/>
                  <a:gd name="T22" fmla="*/ 5 w 8"/>
                  <a:gd name="T23" fmla="*/ 2 h 12"/>
                  <a:gd name="T24" fmla="*/ 7 w 8"/>
                  <a:gd name="T25" fmla="*/ 1 h 12"/>
                  <a:gd name="T26" fmla="*/ 8 w 8"/>
                  <a:gd name="T27" fmla="*/ 4 h 12"/>
                  <a:gd name="T28" fmla="*/ 7 w 8"/>
                  <a:gd name="T29" fmla="*/ 6 h 12"/>
                  <a:gd name="T30" fmla="*/ 8 w 8"/>
                  <a:gd name="T31" fmla="*/ 8 h 12"/>
                  <a:gd name="T32" fmla="*/ 8 w 8"/>
                  <a:gd name="T3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12">
                    <a:moveTo>
                      <a:pt x="8" y="9"/>
                    </a:moveTo>
                    <a:cubicBezTo>
                      <a:pt x="7" y="10"/>
                      <a:pt x="6" y="10"/>
                      <a:pt x="6" y="10"/>
                    </a:cubicBezTo>
                    <a:cubicBezTo>
                      <a:pt x="5" y="10"/>
                      <a:pt x="5" y="11"/>
                      <a:pt x="5" y="11"/>
                    </a:cubicBezTo>
                    <a:cubicBezTo>
                      <a:pt x="4" y="11"/>
                      <a:pt x="3" y="12"/>
                      <a:pt x="2" y="12"/>
                    </a:cubicBezTo>
                    <a:cubicBezTo>
                      <a:pt x="1" y="12"/>
                      <a:pt x="1" y="10"/>
                      <a:pt x="1" y="9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3" y="2"/>
                      <a:pt x="3" y="3"/>
                      <a:pt x="4" y="3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5" y="1"/>
                      <a:pt x="6" y="1"/>
                      <a:pt x="7" y="1"/>
                    </a:cubicBezTo>
                    <a:cubicBezTo>
                      <a:pt x="7" y="2"/>
                      <a:pt x="8" y="3"/>
                      <a:pt x="8" y="4"/>
                    </a:cubicBezTo>
                    <a:cubicBezTo>
                      <a:pt x="8" y="4"/>
                      <a:pt x="7" y="5"/>
                      <a:pt x="7" y="6"/>
                    </a:cubicBezTo>
                    <a:cubicBezTo>
                      <a:pt x="7" y="6"/>
                      <a:pt x="8" y="7"/>
                      <a:pt x="8" y="8"/>
                    </a:cubicBezTo>
                    <a:cubicBezTo>
                      <a:pt x="8" y="8"/>
                      <a:pt x="8" y="9"/>
                      <a:pt x="8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Freeform 50"/>
              <p:cNvSpPr>
                <a:spLocks/>
              </p:cNvSpPr>
              <p:nvPr/>
            </p:nvSpPr>
            <p:spPr bwMode="auto">
              <a:xfrm>
                <a:off x="1837" y="3051"/>
                <a:ext cx="19" cy="28"/>
              </a:xfrm>
              <a:custGeom>
                <a:avLst/>
                <a:gdLst>
                  <a:gd name="T0" fmla="*/ 8 w 8"/>
                  <a:gd name="T1" fmla="*/ 9 h 12"/>
                  <a:gd name="T2" fmla="*/ 6 w 8"/>
                  <a:gd name="T3" fmla="*/ 10 h 12"/>
                  <a:gd name="T4" fmla="*/ 5 w 8"/>
                  <a:gd name="T5" fmla="*/ 11 h 12"/>
                  <a:gd name="T6" fmla="*/ 2 w 8"/>
                  <a:gd name="T7" fmla="*/ 12 h 12"/>
                  <a:gd name="T8" fmla="*/ 1 w 8"/>
                  <a:gd name="T9" fmla="*/ 9 h 12"/>
                  <a:gd name="T10" fmla="*/ 1 w 8"/>
                  <a:gd name="T11" fmla="*/ 6 h 12"/>
                  <a:gd name="T12" fmla="*/ 1 w 8"/>
                  <a:gd name="T13" fmla="*/ 3 h 12"/>
                  <a:gd name="T14" fmla="*/ 1 w 8"/>
                  <a:gd name="T15" fmla="*/ 1 h 12"/>
                  <a:gd name="T16" fmla="*/ 1 w 8"/>
                  <a:gd name="T17" fmla="*/ 0 h 12"/>
                  <a:gd name="T18" fmla="*/ 3 w 8"/>
                  <a:gd name="T19" fmla="*/ 2 h 12"/>
                  <a:gd name="T20" fmla="*/ 4 w 8"/>
                  <a:gd name="T21" fmla="*/ 3 h 12"/>
                  <a:gd name="T22" fmla="*/ 5 w 8"/>
                  <a:gd name="T23" fmla="*/ 2 h 12"/>
                  <a:gd name="T24" fmla="*/ 7 w 8"/>
                  <a:gd name="T25" fmla="*/ 1 h 12"/>
                  <a:gd name="T26" fmla="*/ 8 w 8"/>
                  <a:gd name="T27" fmla="*/ 4 h 12"/>
                  <a:gd name="T28" fmla="*/ 7 w 8"/>
                  <a:gd name="T29" fmla="*/ 6 h 12"/>
                  <a:gd name="T30" fmla="*/ 8 w 8"/>
                  <a:gd name="T31" fmla="*/ 8 h 12"/>
                  <a:gd name="T32" fmla="*/ 8 w 8"/>
                  <a:gd name="T3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12">
                    <a:moveTo>
                      <a:pt x="8" y="9"/>
                    </a:moveTo>
                    <a:cubicBezTo>
                      <a:pt x="7" y="10"/>
                      <a:pt x="6" y="10"/>
                      <a:pt x="6" y="10"/>
                    </a:cubicBezTo>
                    <a:cubicBezTo>
                      <a:pt x="5" y="10"/>
                      <a:pt x="5" y="11"/>
                      <a:pt x="5" y="11"/>
                    </a:cubicBezTo>
                    <a:cubicBezTo>
                      <a:pt x="4" y="11"/>
                      <a:pt x="3" y="12"/>
                      <a:pt x="2" y="12"/>
                    </a:cubicBezTo>
                    <a:cubicBezTo>
                      <a:pt x="1" y="12"/>
                      <a:pt x="1" y="10"/>
                      <a:pt x="1" y="9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3" y="2"/>
                      <a:pt x="3" y="3"/>
                      <a:pt x="4" y="3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5" y="1"/>
                      <a:pt x="6" y="1"/>
                      <a:pt x="7" y="1"/>
                    </a:cubicBezTo>
                    <a:cubicBezTo>
                      <a:pt x="7" y="2"/>
                      <a:pt x="8" y="3"/>
                      <a:pt x="8" y="4"/>
                    </a:cubicBezTo>
                    <a:cubicBezTo>
                      <a:pt x="8" y="4"/>
                      <a:pt x="7" y="5"/>
                      <a:pt x="7" y="6"/>
                    </a:cubicBezTo>
                    <a:cubicBezTo>
                      <a:pt x="7" y="6"/>
                      <a:pt x="8" y="7"/>
                      <a:pt x="8" y="8"/>
                    </a:cubicBezTo>
                    <a:cubicBezTo>
                      <a:pt x="8" y="8"/>
                      <a:pt x="8" y="9"/>
                      <a:pt x="8" y="9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51"/>
              <p:cNvSpPr>
                <a:spLocks/>
              </p:cNvSpPr>
              <p:nvPr/>
            </p:nvSpPr>
            <p:spPr bwMode="auto">
              <a:xfrm>
                <a:off x="1787" y="2909"/>
                <a:ext cx="19" cy="19"/>
              </a:xfrm>
              <a:custGeom>
                <a:avLst/>
                <a:gdLst>
                  <a:gd name="T0" fmla="*/ 8 w 8"/>
                  <a:gd name="T1" fmla="*/ 6 h 8"/>
                  <a:gd name="T2" fmla="*/ 6 w 8"/>
                  <a:gd name="T3" fmla="*/ 7 h 8"/>
                  <a:gd name="T4" fmla="*/ 6 w 8"/>
                  <a:gd name="T5" fmla="*/ 8 h 8"/>
                  <a:gd name="T6" fmla="*/ 4 w 8"/>
                  <a:gd name="T7" fmla="*/ 8 h 8"/>
                  <a:gd name="T8" fmla="*/ 3 w 8"/>
                  <a:gd name="T9" fmla="*/ 5 h 8"/>
                  <a:gd name="T10" fmla="*/ 2 w 8"/>
                  <a:gd name="T11" fmla="*/ 4 h 8"/>
                  <a:gd name="T12" fmla="*/ 1 w 8"/>
                  <a:gd name="T13" fmla="*/ 2 h 8"/>
                  <a:gd name="T14" fmla="*/ 0 w 8"/>
                  <a:gd name="T15" fmla="*/ 1 h 8"/>
                  <a:gd name="T16" fmla="*/ 1 w 8"/>
                  <a:gd name="T17" fmla="*/ 0 h 8"/>
                  <a:gd name="T18" fmla="*/ 3 w 8"/>
                  <a:gd name="T19" fmla="*/ 0 h 8"/>
                  <a:gd name="T20" fmla="*/ 4 w 8"/>
                  <a:gd name="T21" fmla="*/ 1 h 8"/>
                  <a:gd name="T22" fmla="*/ 5 w 8"/>
                  <a:gd name="T23" fmla="*/ 3 h 8"/>
                  <a:gd name="T24" fmla="*/ 6 w 8"/>
                  <a:gd name="T25" fmla="*/ 4 h 8"/>
                  <a:gd name="T26" fmla="*/ 7 w 8"/>
                  <a:gd name="T27" fmla="*/ 3 h 8"/>
                  <a:gd name="T28" fmla="*/ 8 w 8"/>
                  <a:gd name="T29" fmla="*/ 4 h 8"/>
                  <a:gd name="T30" fmla="*/ 8 w 8"/>
                  <a:gd name="T3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8">
                    <a:moveTo>
                      <a:pt x="8" y="6"/>
                    </a:moveTo>
                    <a:cubicBezTo>
                      <a:pt x="8" y="6"/>
                      <a:pt x="7" y="6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2"/>
                      <a:pt x="4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Freeform 52"/>
              <p:cNvSpPr>
                <a:spLocks/>
              </p:cNvSpPr>
              <p:nvPr/>
            </p:nvSpPr>
            <p:spPr bwMode="auto">
              <a:xfrm>
                <a:off x="1787" y="2909"/>
                <a:ext cx="19" cy="19"/>
              </a:xfrm>
              <a:custGeom>
                <a:avLst/>
                <a:gdLst>
                  <a:gd name="T0" fmla="*/ 8 w 8"/>
                  <a:gd name="T1" fmla="*/ 6 h 8"/>
                  <a:gd name="T2" fmla="*/ 6 w 8"/>
                  <a:gd name="T3" fmla="*/ 7 h 8"/>
                  <a:gd name="T4" fmla="*/ 6 w 8"/>
                  <a:gd name="T5" fmla="*/ 8 h 8"/>
                  <a:gd name="T6" fmla="*/ 4 w 8"/>
                  <a:gd name="T7" fmla="*/ 8 h 8"/>
                  <a:gd name="T8" fmla="*/ 3 w 8"/>
                  <a:gd name="T9" fmla="*/ 5 h 8"/>
                  <a:gd name="T10" fmla="*/ 2 w 8"/>
                  <a:gd name="T11" fmla="*/ 4 h 8"/>
                  <a:gd name="T12" fmla="*/ 1 w 8"/>
                  <a:gd name="T13" fmla="*/ 2 h 8"/>
                  <a:gd name="T14" fmla="*/ 0 w 8"/>
                  <a:gd name="T15" fmla="*/ 1 h 8"/>
                  <a:gd name="T16" fmla="*/ 1 w 8"/>
                  <a:gd name="T17" fmla="*/ 0 h 8"/>
                  <a:gd name="T18" fmla="*/ 3 w 8"/>
                  <a:gd name="T19" fmla="*/ 0 h 8"/>
                  <a:gd name="T20" fmla="*/ 4 w 8"/>
                  <a:gd name="T21" fmla="*/ 1 h 8"/>
                  <a:gd name="T22" fmla="*/ 5 w 8"/>
                  <a:gd name="T23" fmla="*/ 3 h 8"/>
                  <a:gd name="T24" fmla="*/ 6 w 8"/>
                  <a:gd name="T25" fmla="*/ 4 h 8"/>
                  <a:gd name="T26" fmla="*/ 7 w 8"/>
                  <a:gd name="T27" fmla="*/ 3 h 8"/>
                  <a:gd name="T28" fmla="*/ 8 w 8"/>
                  <a:gd name="T29" fmla="*/ 4 h 8"/>
                  <a:gd name="T30" fmla="*/ 8 w 8"/>
                  <a:gd name="T3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8">
                    <a:moveTo>
                      <a:pt x="8" y="6"/>
                    </a:moveTo>
                    <a:cubicBezTo>
                      <a:pt x="8" y="6"/>
                      <a:pt x="7" y="6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2"/>
                      <a:pt x="4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Freeform 53"/>
              <p:cNvSpPr>
                <a:spLocks/>
              </p:cNvSpPr>
              <p:nvPr/>
            </p:nvSpPr>
            <p:spPr bwMode="auto">
              <a:xfrm>
                <a:off x="2157" y="2930"/>
                <a:ext cx="12" cy="10"/>
              </a:xfrm>
              <a:custGeom>
                <a:avLst/>
                <a:gdLst>
                  <a:gd name="T0" fmla="*/ 3 w 5"/>
                  <a:gd name="T1" fmla="*/ 1 h 4"/>
                  <a:gd name="T2" fmla="*/ 1 w 5"/>
                  <a:gd name="T3" fmla="*/ 1 h 4"/>
                  <a:gd name="T4" fmla="*/ 0 w 5"/>
                  <a:gd name="T5" fmla="*/ 2 h 4"/>
                  <a:gd name="T6" fmla="*/ 1 w 5"/>
                  <a:gd name="T7" fmla="*/ 4 h 4"/>
                  <a:gd name="T8" fmla="*/ 3 w 5"/>
                  <a:gd name="T9" fmla="*/ 4 h 4"/>
                  <a:gd name="T10" fmla="*/ 5 w 5"/>
                  <a:gd name="T11" fmla="*/ 2 h 4"/>
                  <a:gd name="T12" fmla="*/ 3 w 5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3" y="1"/>
                    </a:moveTo>
                    <a:cubicBezTo>
                      <a:pt x="3" y="1"/>
                      <a:pt x="1" y="0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5" y="3"/>
                      <a:pt x="5" y="2"/>
                    </a:cubicBezTo>
                    <a:cubicBezTo>
                      <a:pt x="5" y="2"/>
                      <a:pt x="4" y="1"/>
                      <a:pt x="3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Freeform 54"/>
              <p:cNvSpPr>
                <a:spLocks/>
              </p:cNvSpPr>
              <p:nvPr/>
            </p:nvSpPr>
            <p:spPr bwMode="auto">
              <a:xfrm>
                <a:off x="2157" y="2930"/>
                <a:ext cx="12" cy="10"/>
              </a:xfrm>
              <a:custGeom>
                <a:avLst/>
                <a:gdLst>
                  <a:gd name="T0" fmla="*/ 3 w 5"/>
                  <a:gd name="T1" fmla="*/ 1 h 4"/>
                  <a:gd name="T2" fmla="*/ 1 w 5"/>
                  <a:gd name="T3" fmla="*/ 1 h 4"/>
                  <a:gd name="T4" fmla="*/ 0 w 5"/>
                  <a:gd name="T5" fmla="*/ 2 h 4"/>
                  <a:gd name="T6" fmla="*/ 1 w 5"/>
                  <a:gd name="T7" fmla="*/ 4 h 4"/>
                  <a:gd name="T8" fmla="*/ 3 w 5"/>
                  <a:gd name="T9" fmla="*/ 4 h 4"/>
                  <a:gd name="T10" fmla="*/ 5 w 5"/>
                  <a:gd name="T11" fmla="*/ 2 h 4"/>
                  <a:gd name="T12" fmla="*/ 3 w 5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3" y="1"/>
                    </a:moveTo>
                    <a:cubicBezTo>
                      <a:pt x="3" y="1"/>
                      <a:pt x="1" y="0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5" y="3"/>
                      <a:pt x="5" y="2"/>
                    </a:cubicBezTo>
                    <a:cubicBezTo>
                      <a:pt x="5" y="2"/>
                      <a:pt x="4" y="1"/>
                      <a:pt x="3" y="1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" name="Freeform 55"/>
              <p:cNvSpPr>
                <a:spLocks/>
              </p:cNvSpPr>
              <p:nvPr/>
            </p:nvSpPr>
            <p:spPr bwMode="auto">
              <a:xfrm>
                <a:off x="2019" y="2783"/>
                <a:ext cx="17" cy="29"/>
              </a:xfrm>
              <a:custGeom>
                <a:avLst/>
                <a:gdLst>
                  <a:gd name="T0" fmla="*/ 6 w 7"/>
                  <a:gd name="T1" fmla="*/ 5 h 12"/>
                  <a:gd name="T2" fmla="*/ 5 w 7"/>
                  <a:gd name="T3" fmla="*/ 6 h 12"/>
                  <a:gd name="T4" fmla="*/ 6 w 7"/>
                  <a:gd name="T5" fmla="*/ 8 h 12"/>
                  <a:gd name="T6" fmla="*/ 7 w 7"/>
                  <a:gd name="T7" fmla="*/ 11 h 12"/>
                  <a:gd name="T8" fmla="*/ 7 w 7"/>
                  <a:gd name="T9" fmla="*/ 12 h 12"/>
                  <a:gd name="T10" fmla="*/ 6 w 7"/>
                  <a:gd name="T11" fmla="*/ 12 h 12"/>
                  <a:gd name="T12" fmla="*/ 5 w 7"/>
                  <a:gd name="T13" fmla="*/ 10 h 12"/>
                  <a:gd name="T14" fmla="*/ 4 w 7"/>
                  <a:gd name="T15" fmla="*/ 8 h 12"/>
                  <a:gd name="T16" fmla="*/ 3 w 7"/>
                  <a:gd name="T17" fmla="*/ 5 h 12"/>
                  <a:gd name="T18" fmla="*/ 1 w 7"/>
                  <a:gd name="T19" fmla="*/ 4 h 12"/>
                  <a:gd name="T20" fmla="*/ 1 w 7"/>
                  <a:gd name="T21" fmla="*/ 3 h 12"/>
                  <a:gd name="T22" fmla="*/ 1 w 7"/>
                  <a:gd name="T23" fmla="*/ 1 h 12"/>
                  <a:gd name="T24" fmla="*/ 3 w 7"/>
                  <a:gd name="T25" fmla="*/ 0 h 12"/>
                  <a:gd name="T26" fmla="*/ 5 w 7"/>
                  <a:gd name="T27" fmla="*/ 1 h 12"/>
                  <a:gd name="T28" fmla="*/ 6 w 7"/>
                  <a:gd name="T29" fmla="*/ 2 h 12"/>
                  <a:gd name="T30" fmla="*/ 7 w 7"/>
                  <a:gd name="T31" fmla="*/ 4 h 12"/>
                  <a:gd name="T32" fmla="*/ 6 w 7"/>
                  <a:gd name="T33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12">
                    <a:moveTo>
                      <a:pt x="6" y="5"/>
                    </a:moveTo>
                    <a:cubicBezTo>
                      <a:pt x="6" y="6"/>
                      <a:pt x="6" y="6"/>
                      <a:pt x="5" y="6"/>
                    </a:cubicBezTo>
                    <a:cubicBezTo>
                      <a:pt x="5" y="7"/>
                      <a:pt x="6" y="8"/>
                      <a:pt x="6" y="8"/>
                    </a:cubicBezTo>
                    <a:cubicBezTo>
                      <a:pt x="6" y="9"/>
                      <a:pt x="7" y="10"/>
                      <a:pt x="7" y="11"/>
                    </a:cubicBezTo>
                    <a:cubicBezTo>
                      <a:pt x="7" y="11"/>
                      <a:pt x="7" y="12"/>
                      <a:pt x="7" y="12"/>
                    </a:cubicBezTo>
                    <a:cubicBezTo>
                      <a:pt x="7" y="12"/>
                      <a:pt x="6" y="12"/>
                      <a:pt x="6" y="12"/>
                    </a:cubicBezTo>
                    <a:cubicBezTo>
                      <a:pt x="5" y="12"/>
                      <a:pt x="5" y="10"/>
                      <a:pt x="5" y="10"/>
                    </a:cubicBezTo>
                    <a:cubicBezTo>
                      <a:pt x="5" y="9"/>
                      <a:pt x="4" y="9"/>
                      <a:pt x="4" y="8"/>
                    </a:cubicBezTo>
                    <a:cubicBezTo>
                      <a:pt x="3" y="8"/>
                      <a:pt x="3" y="6"/>
                      <a:pt x="3" y="5"/>
                    </a:cubicBezTo>
                    <a:cubicBezTo>
                      <a:pt x="3" y="5"/>
                      <a:pt x="2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4" y="0"/>
                      <a:pt x="4" y="1"/>
                      <a:pt x="5" y="1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4"/>
                      <a:pt x="7" y="5"/>
                      <a:pt x="6" y="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Freeform 56"/>
              <p:cNvSpPr>
                <a:spLocks/>
              </p:cNvSpPr>
              <p:nvPr/>
            </p:nvSpPr>
            <p:spPr bwMode="auto">
              <a:xfrm>
                <a:off x="2019" y="2783"/>
                <a:ext cx="17" cy="29"/>
              </a:xfrm>
              <a:custGeom>
                <a:avLst/>
                <a:gdLst>
                  <a:gd name="T0" fmla="*/ 6 w 7"/>
                  <a:gd name="T1" fmla="*/ 5 h 12"/>
                  <a:gd name="T2" fmla="*/ 5 w 7"/>
                  <a:gd name="T3" fmla="*/ 6 h 12"/>
                  <a:gd name="T4" fmla="*/ 6 w 7"/>
                  <a:gd name="T5" fmla="*/ 8 h 12"/>
                  <a:gd name="T6" fmla="*/ 7 w 7"/>
                  <a:gd name="T7" fmla="*/ 11 h 12"/>
                  <a:gd name="T8" fmla="*/ 7 w 7"/>
                  <a:gd name="T9" fmla="*/ 12 h 12"/>
                  <a:gd name="T10" fmla="*/ 6 w 7"/>
                  <a:gd name="T11" fmla="*/ 12 h 12"/>
                  <a:gd name="T12" fmla="*/ 5 w 7"/>
                  <a:gd name="T13" fmla="*/ 10 h 12"/>
                  <a:gd name="T14" fmla="*/ 4 w 7"/>
                  <a:gd name="T15" fmla="*/ 8 h 12"/>
                  <a:gd name="T16" fmla="*/ 3 w 7"/>
                  <a:gd name="T17" fmla="*/ 5 h 12"/>
                  <a:gd name="T18" fmla="*/ 1 w 7"/>
                  <a:gd name="T19" fmla="*/ 4 h 12"/>
                  <a:gd name="T20" fmla="*/ 1 w 7"/>
                  <a:gd name="T21" fmla="*/ 3 h 12"/>
                  <a:gd name="T22" fmla="*/ 1 w 7"/>
                  <a:gd name="T23" fmla="*/ 1 h 12"/>
                  <a:gd name="T24" fmla="*/ 3 w 7"/>
                  <a:gd name="T25" fmla="*/ 0 h 12"/>
                  <a:gd name="T26" fmla="*/ 5 w 7"/>
                  <a:gd name="T27" fmla="*/ 1 h 12"/>
                  <a:gd name="T28" fmla="*/ 6 w 7"/>
                  <a:gd name="T29" fmla="*/ 2 h 12"/>
                  <a:gd name="T30" fmla="*/ 7 w 7"/>
                  <a:gd name="T31" fmla="*/ 4 h 12"/>
                  <a:gd name="T32" fmla="*/ 6 w 7"/>
                  <a:gd name="T33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12">
                    <a:moveTo>
                      <a:pt x="6" y="5"/>
                    </a:moveTo>
                    <a:cubicBezTo>
                      <a:pt x="6" y="6"/>
                      <a:pt x="6" y="6"/>
                      <a:pt x="5" y="6"/>
                    </a:cubicBezTo>
                    <a:cubicBezTo>
                      <a:pt x="5" y="7"/>
                      <a:pt x="6" y="8"/>
                      <a:pt x="6" y="8"/>
                    </a:cubicBezTo>
                    <a:cubicBezTo>
                      <a:pt x="6" y="9"/>
                      <a:pt x="7" y="10"/>
                      <a:pt x="7" y="11"/>
                    </a:cubicBezTo>
                    <a:cubicBezTo>
                      <a:pt x="7" y="11"/>
                      <a:pt x="7" y="12"/>
                      <a:pt x="7" y="12"/>
                    </a:cubicBezTo>
                    <a:cubicBezTo>
                      <a:pt x="7" y="12"/>
                      <a:pt x="6" y="12"/>
                      <a:pt x="6" y="12"/>
                    </a:cubicBezTo>
                    <a:cubicBezTo>
                      <a:pt x="5" y="12"/>
                      <a:pt x="5" y="10"/>
                      <a:pt x="5" y="10"/>
                    </a:cubicBezTo>
                    <a:cubicBezTo>
                      <a:pt x="5" y="9"/>
                      <a:pt x="4" y="9"/>
                      <a:pt x="4" y="8"/>
                    </a:cubicBezTo>
                    <a:cubicBezTo>
                      <a:pt x="3" y="8"/>
                      <a:pt x="3" y="6"/>
                      <a:pt x="3" y="5"/>
                    </a:cubicBezTo>
                    <a:cubicBezTo>
                      <a:pt x="3" y="5"/>
                      <a:pt x="2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4" y="0"/>
                      <a:pt x="4" y="1"/>
                      <a:pt x="5" y="1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4"/>
                      <a:pt x="7" y="5"/>
                      <a:pt x="6" y="5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Freeform 57"/>
              <p:cNvSpPr>
                <a:spLocks/>
              </p:cNvSpPr>
              <p:nvPr/>
            </p:nvSpPr>
            <p:spPr bwMode="auto">
              <a:xfrm>
                <a:off x="2311" y="2897"/>
                <a:ext cx="16" cy="9"/>
              </a:xfrm>
              <a:custGeom>
                <a:avLst/>
                <a:gdLst>
                  <a:gd name="T0" fmla="*/ 7 w 7"/>
                  <a:gd name="T1" fmla="*/ 3 h 4"/>
                  <a:gd name="T2" fmla="*/ 4 w 7"/>
                  <a:gd name="T3" fmla="*/ 4 h 4"/>
                  <a:gd name="T4" fmla="*/ 1 w 7"/>
                  <a:gd name="T5" fmla="*/ 4 h 4"/>
                  <a:gd name="T6" fmla="*/ 0 w 7"/>
                  <a:gd name="T7" fmla="*/ 2 h 4"/>
                  <a:gd name="T8" fmla="*/ 1 w 7"/>
                  <a:gd name="T9" fmla="*/ 1 h 4"/>
                  <a:gd name="T10" fmla="*/ 2 w 7"/>
                  <a:gd name="T11" fmla="*/ 0 h 4"/>
                  <a:gd name="T12" fmla="*/ 5 w 7"/>
                  <a:gd name="T13" fmla="*/ 1 h 4"/>
                  <a:gd name="T14" fmla="*/ 6 w 7"/>
                  <a:gd name="T15" fmla="*/ 2 h 4"/>
                  <a:gd name="T16" fmla="*/ 7 w 7"/>
                  <a:gd name="T1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7" y="3"/>
                    </a:moveTo>
                    <a:cubicBezTo>
                      <a:pt x="7" y="4"/>
                      <a:pt x="5" y="4"/>
                      <a:pt x="4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3" y="0"/>
                      <a:pt x="4" y="1"/>
                      <a:pt x="5" y="1"/>
                    </a:cubicBezTo>
                    <a:cubicBezTo>
                      <a:pt x="5" y="1"/>
                      <a:pt x="5" y="1"/>
                      <a:pt x="6" y="2"/>
                    </a:cubicBezTo>
                    <a:cubicBezTo>
                      <a:pt x="6" y="2"/>
                      <a:pt x="7" y="3"/>
                      <a:pt x="7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Freeform 58"/>
              <p:cNvSpPr>
                <a:spLocks/>
              </p:cNvSpPr>
              <p:nvPr/>
            </p:nvSpPr>
            <p:spPr bwMode="auto">
              <a:xfrm>
                <a:off x="2311" y="2897"/>
                <a:ext cx="16" cy="9"/>
              </a:xfrm>
              <a:custGeom>
                <a:avLst/>
                <a:gdLst>
                  <a:gd name="T0" fmla="*/ 7 w 7"/>
                  <a:gd name="T1" fmla="*/ 3 h 4"/>
                  <a:gd name="T2" fmla="*/ 4 w 7"/>
                  <a:gd name="T3" fmla="*/ 4 h 4"/>
                  <a:gd name="T4" fmla="*/ 1 w 7"/>
                  <a:gd name="T5" fmla="*/ 4 h 4"/>
                  <a:gd name="T6" fmla="*/ 0 w 7"/>
                  <a:gd name="T7" fmla="*/ 2 h 4"/>
                  <a:gd name="T8" fmla="*/ 1 w 7"/>
                  <a:gd name="T9" fmla="*/ 1 h 4"/>
                  <a:gd name="T10" fmla="*/ 2 w 7"/>
                  <a:gd name="T11" fmla="*/ 0 h 4"/>
                  <a:gd name="T12" fmla="*/ 5 w 7"/>
                  <a:gd name="T13" fmla="*/ 1 h 4"/>
                  <a:gd name="T14" fmla="*/ 6 w 7"/>
                  <a:gd name="T15" fmla="*/ 2 h 4"/>
                  <a:gd name="T16" fmla="*/ 7 w 7"/>
                  <a:gd name="T1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7" y="3"/>
                    </a:moveTo>
                    <a:cubicBezTo>
                      <a:pt x="7" y="4"/>
                      <a:pt x="5" y="4"/>
                      <a:pt x="4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3" y="0"/>
                      <a:pt x="4" y="1"/>
                      <a:pt x="5" y="1"/>
                    </a:cubicBezTo>
                    <a:cubicBezTo>
                      <a:pt x="5" y="1"/>
                      <a:pt x="5" y="1"/>
                      <a:pt x="6" y="2"/>
                    </a:cubicBezTo>
                    <a:cubicBezTo>
                      <a:pt x="6" y="2"/>
                      <a:pt x="7" y="3"/>
                      <a:pt x="7" y="3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Freeform 59"/>
              <p:cNvSpPr>
                <a:spLocks/>
              </p:cNvSpPr>
              <p:nvPr/>
            </p:nvSpPr>
            <p:spPr bwMode="auto">
              <a:xfrm>
                <a:off x="2927" y="2710"/>
                <a:ext cx="9" cy="12"/>
              </a:xfrm>
              <a:custGeom>
                <a:avLst/>
                <a:gdLst>
                  <a:gd name="T0" fmla="*/ 3 w 4"/>
                  <a:gd name="T1" fmla="*/ 5 h 5"/>
                  <a:gd name="T2" fmla="*/ 3 w 4"/>
                  <a:gd name="T3" fmla="*/ 5 h 5"/>
                  <a:gd name="T4" fmla="*/ 2 w 4"/>
                  <a:gd name="T5" fmla="*/ 5 h 5"/>
                  <a:gd name="T6" fmla="*/ 0 w 4"/>
                  <a:gd name="T7" fmla="*/ 4 h 5"/>
                  <a:gd name="T8" fmla="*/ 1 w 4"/>
                  <a:gd name="T9" fmla="*/ 3 h 5"/>
                  <a:gd name="T10" fmla="*/ 0 w 4"/>
                  <a:gd name="T11" fmla="*/ 1 h 5"/>
                  <a:gd name="T12" fmla="*/ 1 w 4"/>
                  <a:gd name="T13" fmla="*/ 0 h 5"/>
                  <a:gd name="T14" fmla="*/ 2 w 4"/>
                  <a:gd name="T15" fmla="*/ 1 h 5"/>
                  <a:gd name="T16" fmla="*/ 3 w 4"/>
                  <a:gd name="T17" fmla="*/ 1 h 5"/>
                  <a:gd name="T18" fmla="*/ 3 w 4"/>
                  <a:gd name="T19" fmla="*/ 2 h 5"/>
                  <a:gd name="T20" fmla="*/ 3 w 4"/>
                  <a:gd name="T21" fmla="*/ 3 h 5"/>
                  <a:gd name="T22" fmla="*/ 3 w 4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5">
                    <a:moveTo>
                      <a:pt x="3" y="5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4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4"/>
                      <a:pt x="3" y="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Freeform 60"/>
              <p:cNvSpPr>
                <a:spLocks/>
              </p:cNvSpPr>
              <p:nvPr/>
            </p:nvSpPr>
            <p:spPr bwMode="auto">
              <a:xfrm>
                <a:off x="2927" y="2710"/>
                <a:ext cx="9" cy="12"/>
              </a:xfrm>
              <a:custGeom>
                <a:avLst/>
                <a:gdLst>
                  <a:gd name="T0" fmla="*/ 3 w 4"/>
                  <a:gd name="T1" fmla="*/ 5 h 5"/>
                  <a:gd name="T2" fmla="*/ 3 w 4"/>
                  <a:gd name="T3" fmla="*/ 5 h 5"/>
                  <a:gd name="T4" fmla="*/ 2 w 4"/>
                  <a:gd name="T5" fmla="*/ 5 h 5"/>
                  <a:gd name="T6" fmla="*/ 0 w 4"/>
                  <a:gd name="T7" fmla="*/ 4 h 5"/>
                  <a:gd name="T8" fmla="*/ 1 w 4"/>
                  <a:gd name="T9" fmla="*/ 3 h 5"/>
                  <a:gd name="T10" fmla="*/ 0 w 4"/>
                  <a:gd name="T11" fmla="*/ 1 h 5"/>
                  <a:gd name="T12" fmla="*/ 1 w 4"/>
                  <a:gd name="T13" fmla="*/ 0 h 5"/>
                  <a:gd name="T14" fmla="*/ 2 w 4"/>
                  <a:gd name="T15" fmla="*/ 1 h 5"/>
                  <a:gd name="T16" fmla="*/ 3 w 4"/>
                  <a:gd name="T17" fmla="*/ 1 h 5"/>
                  <a:gd name="T18" fmla="*/ 3 w 4"/>
                  <a:gd name="T19" fmla="*/ 2 h 5"/>
                  <a:gd name="T20" fmla="*/ 3 w 4"/>
                  <a:gd name="T21" fmla="*/ 3 h 5"/>
                  <a:gd name="T22" fmla="*/ 3 w 4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5">
                    <a:moveTo>
                      <a:pt x="3" y="5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4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4"/>
                      <a:pt x="3" y="5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Freeform 61"/>
              <p:cNvSpPr>
                <a:spLocks/>
              </p:cNvSpPr>
              <p:nvPr/>
            </p:nvSpPr>
            <p:spPr bwMode="auto">
              <a:xfrm>
                <a:off x="2789" y="2682"/>
                <a:ext cx="275" cy="402"/>
              </a:xfrm>
              <a:custGeom>
                <a:avLst/>
                <a:gdLst>
                  <a:gd name="T0" fmla="*/ 111 w 116"/>
                  <a:gd name="T1" fmla="*/ 68 h 170"/>
                  <a:gd name="T2" fmla="*/ 98 w 116"/>
                  <a:gd name="T3" fmla="*/ 80 h 170"/>
                  <a:gd name="T4" fmla="*/ 92 w 116"/>
                  <a:gd name="T5" fmla="*/ 89 h 170"/>
                  <a:gd name="T6" fmla="*/ 88 w 116"/>
                  <a:gd name="T7" fmla="*/ 99 h 170"/>
                  <a:gd name="T8" fmla="*/ 86 w 116"/>
                  <a:gd name="T9" fmla="*/ 113 h 170"/>
                  <a:gd name="T10" fmla="*/ 93 w 116"/>
                  <a:gd name="T11" fmla="*/ 124 h 170"/>
                  <a:gd name="T12" fmla="*/ 106 w 116"/>
                  <a:gd name="T13" fmla="*/ 129 h 170"/>
                  <a:gd name="T14" fmla="*/ 109 w 116"/>
                  <a:gd name="T15" fmla="*/ 134 h 170"/>
                  <a:gd name="T16" fmla="*/ 95 w 116"/>
                  <a:gd name="T17" fmla="*/ 159 h 170"/>
                  <a:gd name="T18" fmla="*/ 76 w 116"/>
                  <a:gd name="T19" fmla="*/ 159 h 170"/>
                  <a:gd name="T20" fmla="*/ 57 w 116"/>
                  <a:gd name="T21" fmla="*/ 166 h 170"/>
                  <a:gd name="T22" fmla="*/ 62 w 116"/>
                  <a:gd name="T23" fmla="*/ 150 h 170"/>
                  <a:gd name="T24" fmla="*/ 52 w 116"/>
                  <a:gd name="T25" fmla="*/ 142 h 170"/>
                  <a:gd name="T26" fmla="*/ 38 w 116"/>
                  <a:gd name="T27" fmla="*/ 131 h 170"/>
                  <a:gd name="T28" fmla="*/ 32 w 116"/>
                  <a:gd name="T29" fmla="*/ 110 h 170"/>
                  <a:gd name="T30" fmla="*/ 22 w 116"/>
                  <a:gd name="T31" fmla="*/ 89 h 170"/>
                  <a:gd name="T32" fmla="*/ 8 w 116"/>
                  <a:gd name="T33" fmla="*/ 64 h 170"/>
                  <a:gd name="T34" fmla="*/ 0 w 116"/>
                  <a:gd name="T35" fmla="*/ 44 h 170"/>
                  <a:gd name="T36" fmla="*/ 3 w 116"/>
                  <a:gd name="T37" fmla="*/ 41 h 170"/>
                  <a:gd name="T38" fmla="*/ 7 w 116"/>
                  <a:gd name="T39" fmla="*/ 39 h 170"/>
                  <a:gd name="T40" fmla="*/ 11 w 116"/>
                  <a:gd name="T41" fmla="*/ 34 h 170"/>
                  <a:gd name="T42" fmla="*/ 15 w 116"/>
                  <a:gd name="T43" fmla="*/ 30 h 170"/>
                  <a:gd name="T44" fmla="*/ 15 w 116"/>
                  <a:gd name="T45" fmla="*/ 23 h 170"/>
                  <a:gd name="T46" fmla="*/ 20 w 116"/>
                  <a:gd name="T47" fmla="*/ 20 h 170"/>
                  <a:gd name="T48" fmla="*/ 31 w 116"/>
                  <a:gd name="T49" fmla="*/ 16 h 170"/>
                  <a:gd name="T50" fmla="*/ 42 w 116"/>
                  <a:gd name="T51" fmla="*/ 16 h 170"/>
                  <a:gd name="T52" fmla="*/ 41 w 116"/>
                  <a:gd name="T53" fmla="*/ 25 h 170"/>
                  <a:gd name="T54" fmla="*/ 35 w 116"/>
                  <a:gd name="T55" fmla="*/ 35 h 170"/>
                  <a:gd name="T56" fmla="*/ 30 w 116"/>
                  <a:gd name="T57" fmla="*/ 42 h 170"/>
                  <a:gd name="T58" fmla="*/ 33 w 116"/>
                  <a:gd name="T59" fmla="*/ 43 h 170"/>
                  <a:gd name="T60" fmla="*/ 39 w 116"/>
                  <a:gd name="T61" fmla="*/ 37 h 170"/>
                  <a:gd name="T62" fmla="*/ 45 w 116"/>
                  <a:gd name="T63" fmla="*/ 32 h 170"/>
                  <a:gd name="T64" fmla="*/ 45 w 116"/>
                  <a:gd name="T65" fmla="*/ 26 h 170"/>
                  <a:gd name="T66" fmla="*/ 48 w 116"/>
                  <a:gd name="T67" fmla="*/ 26 h 170"/>
                  <a:gd name="T68" fmla="*/ 50 w 116"/>
                  <a:gd name="T69" fmla="*/ 29 h 170"/>
                  <a:gd name="T70" fmla="*/ 54 w 116"/>
                  <a:gd name="T71" fmla="*/ 35 h 170"/>
                  <a:gd name="T72" fmla="*/ 48 w 116"/>
                  <a:gd name="T73" fmla="*/ 33 h 170"/>
                  <a:gd name="T74" fmla="*/ 48 w 116"/>
                  <a:gd name="T75" fmla="*/ 38 h 170"/>
                  <a:gd name="T76" fmla="*/ 55 w 116"/>
                  <a:gd name="T77" fmla="*/ 35 h 170"/>
                  <a:gd name="T78" fmla="*/ 58 w 116"/>
                  <a:gd name="T79" fmla="*/ 38 h 170"/>
                  <a:gd name="T80" fmla="*/ 63 w 116"/>
                  <a:gd name="T81" fmla="*/ 40 h 170"/>
                  <a:gd name="T82" fmla="*/ 59 w 116"/>
                  <a:gd name="T83" fmla="*/ 34 h 170"/>
                  <a:gd name="T84" fmla="*/ 62 w 116"/>
                  <a:gd name="T85" fmla="*/ 29 h 170"/>
                  <a:gd name="T86" fmla="*/ 65 w 116"/>
                  <a:gd name="T87" fmla="*/ 24 h 170"/>
                  <a:gd name="T88" fmla="*/ 66 w 116"/>
                  <a:gd name="T89" fmla="*/ 19 h 170"/>
                  <a:gd name="T90" fmla="*/ 62 w 116"/>
                  <a:gd name="T91" fmla="*/ 13 h 170"/>
                  <a:gd name="T92" fmla="*/ 61 w 116"/>
                  <a:gd name="T93" fmla="*/ 4 h 170"/>
                  <a:gd name="T94" fmla="*/ 69 w 116"/>
                  <a:gd name="T95" fmla="*/ 2 h 170"/>
                  <a:gd name="T96" fmla="*/ 83 w 116"/>
                  <a:gd name="T97" fmla="*/ 2 h 170"/>
                  <a:gd name="T98" fmla="*/ 93 w 116"/>
                  <a:gd name="T99" fmla="*/ 13 h 170"/>
                  <a:gd name="T100" fmla="*/ 100 w 116"/>
                  <a:gd name="T101" fmla="*/ 16 h 170"/>
                  <a:gd name="T102" fmla="*/ 97 w 116"/>
                  <a:gd name="T103" fmla="*/ 28 h 170"/>
                  <a:gd name="T104" fmla="*/ 90 w 116"/>
                  <a:gd name="T105" fmla="*/ 36 h 170"/>
                  <a:gd name="T106" fmla="*/ 77 w 116"/>
                  <a:gd name="T107" fmla="*/ 47 h 170"/>
                  <a:gd name="T108" fmla="*/ 75 w 116"/>
                  <a:gd name="T109" fmla="*/ 56 h 170"/>
                  <a:gd name="T110" fmla="*/ 83 w 116"/>
                  <a:gd name="T111" fmla="*/ 64 h 170"/>
                  <a:gd name="T112" fmla="*/ 98 w 116"/>
                  <a:gd name="T113" fmla="*/ 63 h 170"/>
                  <a:gd name="T114" fmla="*/ 110 w 116"/>
                  <a:gd name="T115" fmla="*/ 62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6" h="170">
                    <a:moveTo>
                      <a:pt x="116" y="65"/>
                    </a:moveTo>
                    <a:cubicBezTo>
                      <a:pt x="116" y="65"/>
                      <a:pt x="116" y="65"/>
                      <a:pt x="116" y="65"/>
                    </a:cubicBezTo>
                    <a:cubicBezTo>
                      <a:pt x="114" y="66"/>
                      <a:pt x="112" y="67"/>
                      <a:pt x="111" y="68"/>
                    </a:cubicBezTo>
                    <a:cubicBezTo>
                      <a:pt x="110" y="69"/>
                      <a:pt x="108" y="70"/>
                      <a:pt x="107" y="71"/>
                    </a:cubicBezTo>
                    <a:cubicBezTo>
                      <a:pt x="105" y="72"/>
                      <a:pt x="102" y="76"/>
                      <a:pt x="100" y="77"/>
                    </a:cubicBezTo>
                    <a:cubicBezTo>
                      <a:pt x="100" y="78"/>
                      <a:pt x="98" y="79"/>
                      <a:pt x="98" y="80"/>
                    </a:cubicBezTo>
                    <a:cubicBezTo>
                      <a:pt x="97" y="81"/>
                      <a:pt x="96" y="83"/>
                      <a:pt x="96" y="84"/>
                    </a:cubicBezTo>
                    <a:cubicBezTo>
                      <a:pt x="95" y="84"/>
                      <a:pt x="94" y="85"/>
                      <a:pt x="93" y="86"/>
                    </a:cubicBezTo>
                    <a:cubicBezTo>
                      <a:pt x="93" y="87"/>
                      <a:pt x="93" y="88"/>
                      <a:pt x="92" y="89"/>
                    </a:cubicBezTo>
                    <a:cubicBezTo>
                      <a:pt x="92" y="90"/>
                      <a:pt x="91" y="91"/>
                      <a:pt x="90" y="92"/>
                    </a:cubicBezTo>
                    <a:cubicBezTo>
                      <a:pt x="90" y="93"/>
                      <a:pt x="90" y="94"/>
                      <a:pt x="89" y="95"/>
                    </a:cubicBezTo>
                    <a:cubicBezTo>
                      <a:pt x="89" y="96"/>
                      <a:pt x="88" y="98"/>
                      <a:pt x="88" y="99"/>
                    </a:cubicBezTo>
                    <a:cubicBezTo>
                      <a:pt x="87" y="100"/>
                      <a:pt x="86" y="102"/>
                      <a:pt x="85" y="104"/>
                    </a:cubicBezTo>
                    <a:cubicBezTo>
                      <a:pt x="85" y="105"/>
                      <a:pt x="85" y="107"/>
                      <a:pt x="85" y="108"/>
                    </a:cubicBezTo>
                    <a:cubicBezTo>
                      <a:pt x="85" y="109"/>
                      <a:pt x="85" y="112"/>
                      <a:pt x="86" y="113"/>
                    </a:cubicBezTo>
                    <a:cubicBezTo>
                      <a:pt x="86" y="114"/>
                      <a:pt x="86" y="116"/>
                      <a:pt x="87" y="117"/>
                    </a:cubicBezTo>
                    <a:cubicBezTo>
                      <a:pt x="87" y="118"/>
                      <a:pt x="89" y="120"/>
                      <a:pt x="90" y="121"/>
                    </a:cubicBezTo>
                    <a:cubicBezTo>
                      <a:pt x="91" y="122"/>
                      <a:pt x="92" y="123"/>
                      <a:pt x="93" y="124"/>
                    </a:cubicBezTo>
                    <a:cubicBezTo>
                      <a:pt x="94" y="124"/>
                      <a:pt x="97" y="125"/>
                      <a:pt x="98" y="126"/>
                    </a:cubicBezTo>
                    <a:cubicBezTo>
                      <a:pt x="99" y="126"/>
                      <a:pt x="100" y="128"/>
                      <a:pt x="101" y="128"/>
                    </a:cubicBezTo>
                    <a:cubicBezTo>
                      <a:pt x="102" y="129"/>
                      <a:pt x="104" y="129"/>
                      <a:pt x="106" y="129"/>
                    </a:cubicBezTo>
                    <a:cubicBezTo>
                      <a:pt x="107" y="130"/>
                      <a:pt x="109" y="131"/>
                      <a:pt x="111" y="131"/>
                    </a:cubicBezTo>
                    <a:cubicBezTo>
                      <a:pt x="111" y="131"/>
                      <a:pt x="112" y="131"/>
                      <a:pt x="112" y="131"/>
                    </a:cubicBezTo>
                    <a:cubicBezTo>
                      <a:pt x="111" y="133"/>
                      <a:pt x="109" y="134"/>
                      <a:pt x="109" y="134"/>
                    </a:cubicBezTo>
                    <a:cubicBezTo>
                      <a:pt x="107" y="136"/>
                      <a:pt x="105" y="139"/>
                      <a:pt x="104" y="141"/>
                    </a:cubicBezTo>
                    <a:cubicBezTo>
                      <a:pt x="103" y="143"/>
                      <a:pt x="103" y="149"/>
                      <a:pt x="102" y="152"/>
                    </a:cubicBezTo>
                    <a:cubicBezTo>
                      <a:pt x="100" y="154"/>
                      <a:pt x="97" y="158"/>
                      <a:pt x="95" y="159"/>
                    </a:cubicBezTo>
                    <a:cubicBezTo>
                      <a:pt x="94" y="160"/>
                      <a:pt x="90" y="160"/>
                      <a:pt x="88" y="160"/>
                    </a:cubicBezTo>
                    <a:cubicBezTo>
                      <a:pt x="87" y="160"/>
                      <a:pt x="84" y="159"/>
                      <a:pt x="82" y="159"/>
                    </a:cubicBezTo>
                    <a:cubicBezTo>
                      <a:pt x="81" y="158"/>
                      <a:pt x="77" y="158"/>
                      <a:pt x="76" y="159"/>
                    </a:cubicBezTo>
                    <a:cubicBezTo>
                      <a:pt x="74" y="159"/>
                      <a:pt x="71" y="162"/>
                      <a:pt x="69" y="163"/>
                    </a:cubicBezTo>
                    <a:cubicBezTo>
                      <a:pt x="67" y="165"/>
                      <a:pt x="62" y="168"/>
                      <a:pt x="59" y="170"/>
                    </a:cubicBezTo>
                    <a:cubicBezTo>
                      <a:pt x="58" y="168"/>
                      <a:pt x="58" y="167"/>
                      <a:pt x="57" y="166"/>
                    </a:cubicBezTo>
                    <a:cubicBezTo>
                      <a:pt x="57" y="165"/>
                      <a:pt x="57" y="162"/>
                      <a:pt x="57" y="160"/>
                    </a:cubicBezTo>
                    <a:cubicBezTo>
                      <a:pt x="57" y="159"/>
                      <a:pt x="59" y="156"/>
                      <a:pt x="59" y="155"/>
                    </a:cubicBezTo>
                    <a:cubicBezTo>
                      <a:pt x="60" y="154"/>
                      <a:pt x="61" y="151"/>
                      <a:pt x="62" y="150"/>
                    </a:cubicBezTo>
                    <a:cubicBezTo>
                      <a:pt x="63" y="148"/>
                      <a:pt x="63" y="146"/>
                      <a:pt x="62" y="145"/>
                    </a:cubicBezTo>
                    <a:cubicBezTo>
                      <a:pt x="61" y="144"/>
                      <a:pt x="60" y="143"/>
                      <a:pt x="59" y="142"/>
                    </a:cubicBezTo>
                    <a:cubicBezTo>
                      <a:pt x="57" y="142"/>
                      <a:pt x="54" y="142"/>
                      <a:pt x="52" y="142"/>
                    </a:cubicBezTo>
                    <a:cubicBezTo>
                      <a:pt x="51" y="142"/>
                      <a:pt x="48" y="143"/>
                      <a:pt x="46" y="142"/>
                    </a:cubicBezTo>
                    <a:cubicBezTo>
                      <a:pt x="45" y="142"/>
                      <a:pt x="42" y="139"/>
                      <a:pt x="41" y="138"/>
                    </a:cubicBezTo>
                    <a:cubicBezTo>
                      <a:pt x="40" y="137"/>
                      <a:pt x="38" y="134"/>
                      <a:pt x="38" y="131"/>
                    </a:cubicBezTo>
                    <a:cubicBezTo>
                      <a:pt x="37" y="130"/>
                      <a:pt x="37" y="127"/>
                      <a:pt x="37" y="126"/>
                    </a:cubicBezTo>
                    <a:cubicBezTo>
                      <a:pt x="37" y="124"/>
                      <a:pt x="36" y="120"/>
                      <a:pt x="36" y="119"/>
                    </a:cubicBezTo>
                    <a:cubicBezTo>
                      <a:pt x="35" y="116"/>
                      <a:pt x="33" y="112"/>
                      <a:pt x="32" y="110"/>
                    </a:cubicBezTo>
                    <a:cubicBezTo>
                      <a:pt x="32" y="108"/>
                      <a:pt x="32" y="104"/>
                      <a:pt x="31" y="101"/>
                    </a:cubicBezTo>
                    <a:cubicBezTo>
                      <a:pt x="31" y="99"/>
                      <a:pt x="28" y="97"/>
                      <a:pt x="27" y="95"/>
                    </a:cubicBezTo>
                    <a:cubicBezTo>
                      <a:pt x="25" y="94"/>
                      <a:pt x="23" y="90"/>
                      <a:pt x="22" y="89"/>
                    </a:cubicBezTo>
                    <a:cubicBezTo>
                      <a:pt x="21" y="86"/>
                      <a:pt x="18" y="81"/>
                      <a:pt x="16" y="78"/>
                    </a:cubicBezTo>
                    <a:cubicBezTo>
                      <a:pt x="15" y="77"/>
                      <a:pt x="13" y="75"/>
                      <a:pt x="13" y="73"/>
                    </a:cubicBezTo>
                    <a:cubicBezTo>
                      <a:pt x="11" y="71"/>
                      <a:pt x="9" y="66"/>
                      <a:pt x="8" y="64"/>
                    </a:cubicBezTo>
                    <a:cubicBezTo>
                      <a:pt x="7" y="62"/>
                      <a:pt x="5" y="59"/>
                      <a:pt x="5" y="57"/>
                    </a:cubicBezTo>
                    <a:cubicBezTo>
                      <a:pt x="4" y="55"/>
                      <a:pt x="2" y="52"/>
                      <a:pt x="2" y="50"/>
                    </a:cubicBezTo>
                    <a:cubicBezTo>
                      <a:pt x="1" y="49"/>
                      <a:pt x="1" y="46"/>
                      <a:pt x="0" y="44"/>
                    </a:cubicBezTo>
                    <a:cubicBezTo>
                      <a:pt x="0" y="43"/>
                      <a:pt x="1" y="42"/>
                      <a:pt x="1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3" y="41"/>
                      <a:pt x="3" y="41"/>
                    </a:cubicBezTo>
                    <a:cubicBezTo>
                      <a:pt x="4" y="41"/>
                      <a:pt x="4" y="40"/>
                      <a:pt x="4" y="39"/>
                    </a:cubicBezTo>
                    <a:cubicBezTo>
                      <a:pt x="5" y="39"/>
                      <a:pt x="6" y="38"/>
                      <a:pt x="6" y="38"/>
                    </a:cubicBezTo>
                    <a:cubicBezTo>
                      <a:pt x="6" y="39"/>
                      <a:pt x="7" y="39"/>
                      <a:pt x="7" y="39"/>
                    </a:cubicBezTo>
                    <a:cubicBezTo>
                      <a:pt x="8" y="39"/>
                      <a:pt x="9" y="38"/>
                      <a:pt x="9" y="37"/>
                    </a:cubicBezTo>
                    <a:cubicBezTo>
                      <a:pt x="10" y="37"/>
                      <a:pt x="10" y="36"/>
                      <a:pt x="10" y="36"/>
                    </a:cubicBezTo>
                    <a:cubicBezTo>
                      <a:pt x="10" y="35"/>
                      <a:pt x="11" y="34"/>
                      <a:pt x="11" y="34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3" y="33"/>
                      <a:pt x="14" y="32"/>
                      <a:pt x="14" y="32"/>
                    </a:cubicBezTo>
                    <a:cubicBezTo>
                      <a:pt x="14" y="32"/>
                      <a:pt x="15" y="31"/>
                      <a:pt x="15" y="30"/>
                    </a:cubicBezTo>
                    <a:cubicBezTo>
                      <a:pt x="15" y="29"/>
                      <a:pt x="15" y="28"/>
                      <a:pt x="15" y="27"/>
                    </a:cubicBezTo>
                    <a:cubicBezTo>
                      <a:pt x="15" y="27"/>
                      <a:pt x="15" y="26"/>
                      <a:pt x="15" y="25"/>
                    </a:cubicBezTo>
                    <a:cubicBezTo>
                      <a:pt x="15" y="25"/>
                      <a:pt x="15" y="24"/>
                      <a:pt x="15" y="23"/>
                    </a:cubicBezTo>
                    <a:cubicBezTo>
                      <a:pt x="15" y="23"/>
                      <a:pt x="15" y="21"/>
                      <a:pt x="16" y="21"/>
                    </a:cubicBezTo>
                    <a:cubicBezTo>
                      <a:pt x="16" y="20"/>
                      <a:pt x="16" y="20"/>
                      <a:pt x="16" y="19"/>
                    </a:cubicBezTo>
                    <a:cubicBezTo>
                      <a:pt x="18" y="20"/>
                      <a:pt x="19" y="20"/>
                      <a:pt x="20" y="20"/>
                    </a:cubicBezTo>
                    <a:cubicBezTo>
                      <a:pt x="21" y="20"/>
                      <a:pt x="24" y="19"/>
                      <a:pt x="25" y="19"/>
                    </a:cubicBezTo>
                    <a:cubicBezTo>
                      <a:pt x="26" y="18"/>
                      <a:pt x="27" y="17"/>
                      <a:pt x="27" y="17"/>
                    </a:cubicBezTo>
                    <a:cubicBezTo>
                      <a:pt x="28" y="16"/>
                      <a:pt x="30" y="16"/>
                      <a:pt x="31" y="16"/>
                    </a:cubicBezTo>
                    <a:cubicBezTo>
                      <a:pt x="33" y="16"/>
                      <a:pt x="34" y="14"/>
                      <a:pt x="35" y="14"/>
                    </a:cubicBezTo>
                    <a:cubicBezTo>
                      <a:pt x="37" y="14"/>
                      <a:pt x="40" y="14"/>
                      <a:pt x="41" y="15"/>
                    </a:cubicBezTo>
                    <a:cubicBezTo>
                      <a:pt x="41" y="15"/>
                      <a:pt x="42" y="15"/>
                      <a:pt x="42" y="16"/>
                    </a:cubicBezTo>
                    <a:cubicBezTo>
                      <a:pt x="42" y="16"/>
                      <a:pt x="42" y="17"/>
                      <a:pt x="42" y="17"/>
                    </a:cubicBezTo>
                    <a:cubicBezTo>
                      <a:pt x="42" y="18"/>
                      <a:pt x="42" y="20"/>
                      <a:pt x="42" y="21"/>
                    </a:cubicBezTo>
                    <a:cubicBezTo>
                      <a:pt x="42" y="22"/>
                      <a:pt x="41" y="24"/>
                      <a:pt x="41" y="25"/>
                    </a:cubicBezTo>
                    <a:cubicBezTo>
                      <a:pt x="40" y="26"/>
                      <a:pt x="39" y="28"/>
                      <a:pt x="39" y="28"/>
                    </a:cubicBezTo>
                    <a:cubicBezTo>
                      <a:pt x="38" y="29"/>
                      <a:pt x="37" y="30"/>
                      <a:pt x="37" y="31"/>
                    </a:cubicBezTo>
                    <a:cubicBezTo>
                      <a:pt x="36" y="32"/>
                      <a:pt x="35" y="34"/>
                      <a:pt x="35" y="35"/>
                    </a:cubicBezTo>
                    <a:cubicBezTo>
                      <a:pt x="34" y="35"/>
                      <a:pt x="34" y="37"/>
                      <a:pt x="34" y="37"/>
                    </a:cubicBezTo>
                    <a:cubicBezTo>
                      <a:pt x="33" y="38"/>
                      <a:pt x="32" y="39"/>
                      <a:pt x="32" y="40"/>
                    </a:cubicBezTo>
                    <a:cubicBezTo>
                      <a:pt x="32" y="40"/>
                      <a:pt x="31" y="41"/>
                      <a:pt x="30" y="42"/>
                    </a:cubicBezTo>
                    <a:cubicBezTo>
                      <a:pt x="30" y="42"/>
                      <a:pt x="30" y="44"/>
                      <a:pt x="30" y="44"/>
                    </a:cubicBezTo>
                    <a:cubicBezTo>
                      <a:pt x="31" y="45"/>
                      <a:pt x="31" y="47"/>
                      <a:pt x="32" y="46"/>
                    </a:cubicBezTo>
                    <a:cubicBezTo>
                      <a:pt x="33" y="46"/>
                      <a:pt x="33" y="44"/>
                      <a:pt x="33" y="43"/>
                    </a:cubicBezTo>
                    <a:cubicBezTo>
                      <a:pt x="34" y="43"/>
                      <a:pt x="35" y="42"/>
                      <a:pt x="35" y="41"/>
                    </a:cubicBezTo>
                    <a:cubicBezTo>
                      <a:pt x="36" y="40"/>
                      <a:pt x="36" y="39"/>
                      <a:pt x="37" y="38"/>
                    </a:cubicBezTo>
                    <a:cubicBezTo>
                      <a:pt x="37" y="38"/>
                      <a:pt x="39" y="37"/>
                      <a:pt x="39" y="37"/>
                    </a:cubicBezTo>
                    <a:cubicBezTo>
                      <a:pt x="40" y="36"/>
                      <a:pt x="41" y="37"/>
                      <a:pt x="41" y="37"/>
                    </a:cubicBezTo>
                    <a:cubicBezTo>
                      <a:pt x="42" y="37"/>
                      <a:pt x="44" y="36"/>
                      <a:pt x="45" y="35"/>
                    </a:cubicBezTo>
                    <a:cubicBezTo>
                      <a:pt x="45" y="35"/>
                      <a:pt x="46" y="33"/>
                      <a:pt x="45" y="32"/>
                    </a:cubicBezTo>
                    <a:cubicBezTo>
                      <a:pt x="45" y="32"/>
                      <a:pt x="44" y="31"/>
                      <a:pt x="43" y="30"/>
                    </a:cubicBezTo>
                    <a:cubicBezTo>
                      <a:pt x="43" y="29"/>
                      <a:pt x="43" y="28"/>
                      <a:pt x="43" y="27"/>
                    </a:cubicBezTo>
                    <a:cubicBezTo>
                      <a:pt x="44" y="27"/>
                      <a:pt x="44" y="26"/>
                      <a:pt x="45" y="26"/>
                    </a:cubicBezTo>
                    <a:cubicBezTo>
                      <a:pt x="45" y="25"/>
                      <a:pt x="45" y="24"/>
                      <a:pt x="45" y="24"/>
                    </a:cubicBezTo>
                    <a:cubicBezTo>
                      <a:pt x="45" y="24"/>
                      <a:pt x="46" y="24"/>
                      <a:pt x="47" y="24"/>
                    </a:cubicBezTo>
                    <a:cubicBezTo>
                      <a:pt x="47" y="24"/>
                      <a:pt x="48" y="25"/>
                      <a:pt x="48" y="26"/>
                    </a:cubicBezTo>
                    <a:cubicBezTo>
                      <a:pt x="48" y="26"/>
                      <a:pt x="46" y="27"/>
                      <a:pt x="46" y="28"/>
                    </a:cubicBezTo>
                    <a:cubicBezTo>
                      <a:pt x="46" y="28"/>
                      <a:pt x="47" y="29"/>
                      <a:pt x="47" y="29"/>
                    </a:cubicBezTo>
                    <a:cubicBezTo>
                      <a:pt x="48" y="30"/>
                      <a:pt x="50" y="29"/>
                      <a:pt x="50" y="29"/>
                    </a:cubicBezTo>
                    <a:cubicBezTo>
                      <a:pt x="51" y="29"/>
                      <a:pt x="53" y="29"/>
                      <a:pt x="54" y="30"/>
                    </a:cubicBezTo>
                    <a:cubicBezTo>
                      <a:pt x="55" y="30"/>
                      <a:pt x="55" y="31"/>
                      <a:pt x="55" y="32"/>
                    </a:cubicBezTo>
                    <a:cubicBezTo>
                      <a:pt x="55" y="33"/>
                      <a:pt x="54" y="34"/>
                      <a:pt x="54" y="35"/>
                    </a:cubicBezTo>
                    <a:cubicBezTo>
                      <a:pt x="53" y="35"/>
                      <a:pt x="52" y="35"/>
                      <a:pt x="51" y="34"/>
                    </a:cubicBezTo>
                    <a:cubicBezTo>
                      <a:pt x="51" y="34"/>
                      <a:pt x="50" y="34"/>
                      <a:pt x="50" y="33"/>
                    </a:cubicBezTo>
                    <a:cubicBezTo>
                      <a:pt x="49" y="33"/>
                      <a:pt x="48" y="33"/>
                      <a:pt x="48" y="33"/>
                    </a:cubicBezTo>
                    <a:cubicBezTo>
                      <a:pt x="48" y="33"/>
                      <a:pt x="48" y="35"/>
                      <a:pt x="48" y="35"/>
                    </a:cubicBezTo>
                    <a:cubicBezTo>
                      <a:pt x="48" y="36"/>
                      <a:pt x="47" y="36"/>
                      <a:pt x="47" y="37"/>
                    </a:cubicBezTo>
                    <a:cubicBezTo>
                      <a:pt x="47" y="37"/>
                      <a:pt x="48" y="38"/>
                      <a:pt x="48" y="38"/>
                    </a:cubicBezTo>
                    <a:cubicBezTo>
                      <a:pt x="49" y="38"/>
                      <a:pt x="50" y="38"/>
                      <a:pt x="51" y="38"/>
                    </a:cubicBezTo>
                    <a:cubicBezTo>
                      <a:pt x="52" y="38"/>
                      <a:pt x="53" y="38"/>
                      <a:pt x="54" y="37"/>
                    </a:cubicBezTo>
                    <a:cubicBezTo>
                      <a:pt x="54" y="37"/>
                      <a:pt x="54" y="36"/>
                      <a:pt x="55" y="35"/>
                    </a:cubicBezTo>
                    <a:cubicBezTo>
                      <a:pt x="55" y="35"/>
                      <a:pt x="56" y="35"/>
                      <a:pt x="57" y="35"/>
                    </a:cubicBezTo>
                    <a:cubicBezTo>
                      <a:pt x="57" y="35"/>
                      <a:pt x="58" y="36"/>
                      <a:pt x="58" y="36"/>
                    </a:cubicBezTo>
                    <a:cubicBezTo>
                      <a:pt x="58" y="36"/>
                      <a:pt x="58" y="37"/>
                      <a:pt x="58" y="38"/>
                    </a:cubicBezTo>
                    <a:cubicBezTo>
                      <a:pt x="58" y="39"/>
                      <a:pt x="59" y="41"/>
                      <a:pt x="59" y="41"/>
                    </a:cubicBezTo>
                    <a:cubicBezTo>
                      <a:pt x="60" y="42"/>
                      <a:pt x="60" y="42"/>
                      <a:pt x="60" y="42"/>
                    </a:cubicBezTo>
                    <a:cubicBezTo>
                      <a:pt x="61" y="42"/>
                      <a:pt x="62" y="41"/>
                      <a:pt x="63" y="40"/>
                    </a:cubicBezTo>
                    <a:cubicBezTo>
                      <a:pt x="63" y="40"/>
                      <a:pt x="63" y="38"/>
                      <a:pt x="62" y="37"/>
                    </a:cubicBezTo>
                    <a:cubicBezTo>
                      <a:pt x="62" y="37"/>
                      <a:pt x="60" y="37"/>
                      <a:pt x="60" y="36"/>
                    </a:cubicBezTo>
                    <a:cubicBezTo>
                      <a:pt x="60" y="36"/>
                      <a:pt x="59" y="35"/>
                      <a:pt x="59" y="34"/>
                    </a:cubicBezTo>
                    <a:cubicBezTo>
                      <a:pt x="59" y="34"/>
                      <a:pt x="59" y="33"/>
                      <a:pt x="60" y="32"/>
                    </a:cubicBezTo>
                    <a:cubicBezTo>
                      <a:pt x="60" y="32"/>
                      <a:pt x="60" y="32"/>
                      <a:pt x="61" y="32"/>
                    </a:cubicBezTo>
                    <a:cubicBezTo>
                      <a:pt x="61" y="31"/>
                      <a:pt x="61" y="30"/>
                      <a:pt x="62" y="29"/>
                    </a:cubicBezTo>
                    <a:cubicBezTo>
                      <a:pt x="63" y="29"/>
                      <a:pt x="64" y="29"/>
                      <a:pt x="65" y="28"/>
                    </a:cubicBezTo>
                    <a:cubicBezTo>
                      <a:pt x="65" y="28"/>
                      <a:pt x="65" y="27"/>
                      <a:pt x="65" y="26"/>
                    </a:cubicBezTo>
                    <a:cubicBezTo>
                      <a:pt x="65" y="26"/>
                      <a:pt x="65" y="25"/>
                      <a:pt x="65" y="24"/>
                    </a:cubicBezTo>
                    <a:cubicBezTo>
                      <a:pt x="65" y="23"/>
                      <a:pt x="64" y="22"/>
                      <a:pt x="65" y="21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6" y="20"/>
                      <a:pt x="66" y="19"/>
                      <a:pt x="66" y="19"/>
                    </a:cubicBezTo>
                    <a:cubicBezTo>
                      <a:pt x="66" y="18"/>
                      <a:pt x="67" y="16"/>
                      <a:pt x="66" y="15"/>
                    </a:cubicBezTo>
                    <a:cubicBezTo>
                      <a:pt x="66" y="15"/>
                      <a:pt x="64" y="16"/>
                      <a:pt x="64" y="15"/>
                    </a:cubicBezTo>
                    <a:cubicBezTo>
                      <a:pt x="63" y="15"/>
                      <a:pt x="63" y="14"/>
                      <a:pt x="62" y="13"/>
                    </a:cubicBezTo>
                    <a:cubicBezTo>
                      <a:pt x="61" y="12"/>
                      <a:pt x="61" y="11"/>
                      <a:pt x="61" y="10"/>
                    </a:cubicBezTo>
                    <a:cubicBezTo>
                      <a:pt x="60" y="9"/>
                      <a:pt x="61" y="8"/>
                      <a:pt x="61" y="7"/>
                    </a:cubicBezTo>
                    <a:cubicBezTo>
                      <a:pt x="61" y="7"/>
                      <a:pt x="61" y="5"/>
                      <a:pt x="61" y="4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61" y="3"/>
                      <a:pt x="63" y="2"/>
                      <a:pt x="64" y="2"/>
                    </a:cubicBezTo>
                    <a:cubicBezTo>
                      <a:pt x="65" y="2"/>
                      <a:pt x="67" y="3"/>
                      <a:pt x="69" y="2"/>
                    </a:cubicBezTo>
                    <a:cubicBezTo>
                      <a:pt x="70" y="2"/>
                      <a:pt x="72" y="1"/>
                      <a:pt x="73" y="0"/>
                    </a:cubicBezTo>
                    <a:cubicBezTo>
                      <a:pt x="75" y="0"/>
                      <a:pt x="78" y="0"/>
                      <a:pt x="80" y="0"/>
                    </a:cubicBezTo>
                    <a:cubicBezTo>
                      <a:pt x="80" y="1"/>
                      <a:pt x="82" y="2"/>
                      <a:pt x="83" y="2"/>
                    </a:cubicBezTo>
                    <a:cubicBezTo>
                      <a:pt x="84" y="3"/>
                      <a:pt x="85" y="6"/>
                      <a:pt x="86" y="7"/>
                    </a:cubicBezTo>
                    <a:cubicBezTo>
                      <a:pt x="87" y="8"/>
                      <a:pt x="88" y="11"/>
                      <a:pt x="90" y="12"/>
                    </a:cubicBezTo>
                    <a:cubicBezTo>
                      <a:pt x="90" y="12"/>
                      <a:pt x="92" y="13"/>
                      <a:pt x="93" y="13"/>
                    </a:cubicBezTo>
                    <a:cubicBezTo>
                      <a:pt x="94" y="13"/>
                      <a:pt x="97" y="13"/>
                      <a:pt x="99" y="14"/>
                    </a:cubicBezTo>
                    <a:cubicBezTo>
                      <a:pt x="99" y="14"/>
                      <a:pt x="99" y="14"/>
                      <a:pt x="100" y="14"/>
                    </a:cubicBezTo>
                    <a:cubicBezTo>
                      <a:pt x="100" y="15"/>
                      <a:pt x="100" y="16"/>
                      <a:pt x="100" y="16"/>
                    </a:cubicBezTo>
                    <a:cubicBezTo>
                      <a:pt x="100" y="18"/>
                      <a:pt x="101" y="19"/>
                      <a:pt x="101" y="20"/>
                    </a:cubicBezTo>
                    <a:cubicBezTo>
                      <a:pt x="101" y="22"/>
                      <a:pt x="102" y="25"/>
                      <a:pt x="101" y="26"/>
                    </a:cubicBezTo>
                    <a:cubicBezTo>
                      <a:pt x="100" y="27"/>
                      <a:pt x="98" y="27"/>
                      <a:pt x="97" y="28"/>
                    </a:cubicBezTo>
                    <a:cubicBezTo>
                      <a:pt x="96" y="28"/>
                      <a:pt x="95" y="30"/>
                      <a:pt x="94" y="31"/>
                    </a:cubicBezTo>
                    <a:cubicBezTo>
                      <a:pt x="93" y="32"/>
                      <a:pt x="91" y="32"/>
                      <a:pt x="90" y="33"/>
                    </a:cubicBezTo>
                    <a:cubicBezTo>
                      <a:pt x="90" y="33"/>
                      <a:pt x="90" y="35"/>
                      <a:pt x="90" y="36"/>
                    </a:cubicBezTo>
                    <a:cubicBezTo>
                      <a:pt x="89" y="37"/>
                      <a:pt x="86" y="37"/>
                      <a:pt x="86" y="38"/>
                    </a:cubicBezTo>
                    <a:cubicBezTo>
                      <a:pt x="84" y="39"/>
                      <a:pt x="82" y="42"/>
                      <a:pt x="81" y="43"/>
                    </a:cubicBezTo>
                    <a:cubicBezTo>
                      <a:pt x="80" y="44"/>
                      <a:pt x="79" y="46"/>
                      <a:pt x="77" y="47"/>
                    </a:cubicBezTo>
                    <a:cubicBezTo>
                      <a:pt x="77" y="48"/>
                      <a:pt x="74" y="49"/>
                      <a:pt x="74" y="50"/>
                    </a:cubicBezTo>
                    <a:cubicBezTo>
                      <a:pt x="73" y="51"/>
                      <a:pt x="73" y="53"/>
                      <a:pt x="73" y="54"/>
                    </a:cubicBezTo>
                    <a:cubicBezTo>
                      <a:pt x="73" y="54"/>
                      <a:pt x="74" y="56"/>
                      <a:pt x="75" y="56"/>
                    </a:cubicBezTo>
                    <a:cubicBezTo>
                      <a:pt x="75" y="57"/>
                      <a:pt x="75" y="59"/>
                      <a:pt x="76" y="60"/>
                    </a:cubicBezTo>
                    <a:cubicBezTo>
                      <a:pt x="77" y="61"/>
                      <a:pt x="79" y="61"/>
                      <a:pt x="80" y="62"/>
                    </a:cubicBezTo>
                    <a:cubicBezTo>
                      <a:pt x="81" y="62"/>
                      <a:pt x="82" y="64"/>
                      <a:pt x="83" y="64"/>
                    </a:cubicBezTo>
                    <a:cubicBezTo>
                      <a:pt x="84" y="65"/>
                      <a:pt x="86" y="65"/>
                      <a:pt x="87" y="65"/>
                    </a:cubicBezTo>
                    <a:cubicBezTo>
                      <a:pt x="89" y="65"/>
                      <a:pt x="92" y="64"/>
                      <a:pt x="93" y="64"/>
                    </a:cubicBezTo>
                    <a:cubicBezTo>
                      <a:pt x="94" y="64"/>
                      <a:pt x="97" y="64"/>
                      <a:pt x="98" y="63"/>
                    </a:cubicBezTo>
                    <a:cubicBezTo>
                      <a:pt x="99" y="63"/>
                      <a:pt x="100" y="62"/>
                      <a:pt x="100" y="61"/>
                    </a:cubicBezTo>
                    <a:cubicBezTo>
                      <a:pt x="101" y="61"/>
                      <a:pt x="104" y="61"/>
                      <a:pt x="105" y="61"/>
                    </a:cubicBezTo>
                    <a:cubicBezTo>
                      <a:pt x="106" y="61"/>
                      <a:pt x="109" y="61"/>
                      <a:pt x="110" y="62"/>
                    </a:cubicBezTo>
                    <a:cubicBezTo>
                      <a:pt x="112" y="62"/>
                      <a:pt x="114" y="63"/>
                      <a:pt x="116" y="64"/>
                    </a:cubicBezTo>
                    <a:cubicBezTo>
                      <a:pt x="116" y="64"/>
                      <a:pt x="116" y="64"/>
                      <a:pt x="116" y="6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Freeform 62"/>
              <p:cNvSpPr>
                <a:spLocks/>
              </p:cNvSpPr>
              <p:nvPr/>
            </p:nvSpPr>
            <p:spPr bwMode="auto">
              <a:xfrm>
                <a:off x="2789" y="2682"/>
                <a:ext cx="275" cy="402"/>
              </a:xfrm>
              <a:custGeom>
                <a:avLst/>
                <a:gdLst>
                  <a:gd name="T0" fmla="*/ 111 w 116"/>
                  <a:gd name="T1" fmla="*/ 68 h 170"/>
                  <a:gd name="T2" fmla="*/ 98 w 116"/>
                  <a:gd name="T3" fmla="*/ 80 h 170"/>
                  <a:gd name="T4" fmla="*/ 92 w 116"/>
                  <a:gd name="T5" fmla="*/ 89 h 170"/>
                  <a:gd name="T6" fmla="*/ 88 w 116"/>
                  <a:gd name="T7" fmla="*/ 99 h 170"/>
                  <a:gd name="T8" fmla="*/ 86 w 116"/>
                  <a:gd name="T9" fmla="*/ 113 h 170"/>
                  <a:gd name="T10" fmla="*/ 93 w 116"/>
                  <a:gd name="T11" fmla="*/ 124 h 170"/>
                  <a:gd name="T12" fmla="*/ 106 w 116"/>
                  <a:gd name="T13" fmla="*/ 129 h 170"/>
                  <a:gd name="T14" fmla="*/ 109 w 116"/>
                  <a:gd name="T15" fmla="*/ 134 h 170"/>
                  <a:gd name="T16" fmla="*/ 95 w 116"/>
                  <a:gd name="T17" fmla="*/ 159 h 170"/>
                  <a:gd name="T18" fmla="*/ 76 w 116"/>
                  <a:gd name="T19" fmla="*/ 159 h 170"/>
                  <a:gd name="T20" fmla="*/ 57 w 116"/>
                  <a:gd name="T21" fmla="*/ 166 h 170"/>
                  <a:gd name="T22" fmla="*/ 62 w 116"/>
                  <a:gd name="T23" fmla="*/ 150 h 170"/>
                  <a:gd name="T24" fmla="*/ 52 w 116"/>
                  <a:gd name="T25" fmla="*/ 142 h 170"/>
                  <a:gd name="T26" fmla="*/ 38 w 116"/>
                  <a:gd name="T27" fmla="*/ 131 h 170"/>
                  <a:gd name="T28" fmla="*/ 32 w 116"/>
                  <a:gd name="T29" fmla="*/ 110 h 170"/>
                  <a:gd name="T30" fmla="*/ 22 w 116"/>
                  <a:gd name="T31" fmla="*/ 89 h 170"/>
                  <a:gd name="T32" fmla="*/ 8 w 116"/>
                  <a:gd name="T33" fmla="*/ 64 h 170"/>
                  <a:gd name="T34" fmla="*/ 0 w 116"/>
                  <a:gd name="T35" fmla="*/ 44 h 170"/>
                  <a:gd name="T36" fmla="*/ 3 w 116"/>
                  <a:gd name="T37" fmla="*/ 41 h 170"/>
                  <a:gd name="T38" fmla="*/ 7 w 116"/>
                  <a:gd name="T39" fmla="*/ 39 h 170"/>
                  <a:gd name="T40" fmla="*/ 11 w 116"/>
                  <a:gd name="T41" fmla="*/ 34 h 170"/>
                  <a:gd name="T42" fmla="*/ 15 w 116"/>
                  <a:gd name="T43" fmla="*/ 30 h 170"/>
                  <a:gd name="T44" fmla="*/ 15 w 116"/>
                  <a:gd name="T45" fmla="*/ 23 h 170"/>
                  <a:gd name="T46" fmla="*/ 20 w 116"/>
                  <a:gd name="T47" fmla="*/ 20 h 170"/>
                  <a:gd name="T48" fmla="*/ 31 w 116"/>
                  <a:gd name="T49" fmla="*/ 16 h 170"/>
                  <a:gd name="T50" fmla="*/ 42 w 116"/>
                  <a:gd name="T51" fmla="*/ 16 h 170"/>
                  <a:gd name="T52" fmla="*/ 41 w 116"/>
                  <a:gd name="T53" fmla="*/ 25 h 170"/>
                  <a:gd name="T54" fmla="*/ 35 w 116"/>
                  <a:gd name="T55" fmla="*/ 35 h 170"/>
                  <a:gd name="T56" fmla="*/ 30 w 116"/>
                  <a:gd name="T57" fmla="*/ 42 h 170"/>
                  <a:gd name="T58" fmla="*/ 33 w 116"/>
                  <a:gd name="T59" fmla="*/ 43 h 170"/>
                  <a:gd name="T60" fmla="*/ 39 w 116"/>
                  <a:gd name="T61" fmla="*/ 37 h 170"/>
                  <a:gd name="T62" fmla="*/ 45 w 116"/>
                  <a:gd name="T63" fmla="*/ 32 h 170"/>
                  <a:gd name="T64" fmla="*/ 45 w 116"/>
                  <a:gd name="T65" fmla="*/ 26 h 170"/>
                  <a:gd name="T66" fmla="*/ 48 w 116"/>
                  <a:gd name="T67" fmla="*/ 26 h 170"/>
                  <a:gd name="T68" fmla="*/ 50 w 116"/>
                  <a:gd name="T69" fmla="*/ 29 h 170"/>
                  <a:gd name="T70" fmla="*/ 54 w 116"/>
                  <a:gd name="T71" fmla="*/ 35 h 170"/>
                  <a:gd name="T72" fmla="*/ 48 w 116"/>
                  <a:gd name="T73" fmla="*/ 33 h 170"/>
                  <a:gd name="T74" fmla="*/ 48 w 116"/>
                  <a:gd name="T75" fmla="*/ 38 h 170"/>
                  <a:gd name="T76" fmla="*/ 55 w 116"/>
                  <a:gd name="T77" fmla="*/ 35 h 170"/>
                  <a:gd name="T78" fmla="*/ 58 w 116"/>
                  <a:gd name="T79" fmla="*/ 38 h 170"/>
                  <a:gd name="T80" fmla="*/ 63 w 116"/>
                  <a:gd name="T81" fmla="*/ 40 h 170"/>
                  <a:gd name="T82" fmla="*/ 59 w 116"/>
                  <a:gd name="T83" fmla="*/ 34 h 170"/>
                  <a:gd name="T84" fmla="*/ 62 w 116"/>
                  <a:gd name="T85" fmla="*/ 29 h 170"/>
                  <a:gd name="T86" fmla="*/ 65 w 116"/>
                  <a:gd name="T87" fmla="*/ 24 h 170"/>
                  <a:gd name="T88" fmla="*/ 66 w 116"/>
                  <a:gd name="T89" fmla="*/ 19 h 170"/>
                  <a:gd name="T90" fmla="*/ 62 w 116"/>
                  <a:gd name="T91" fmla="*/ 13 h 170"/>
                  <a:gd name="T92" fmla="*/ 61 w 116"/>
                  <a:gd name="T93" fmla="*/ 4 h 170"/>
                  <a:gd name="T94" fmla="*/ 69 w 116"/>
                  <a:gd name="T95" fmla="*/ 2 h 170"/>
                  <a:gd name="T96" fmla="*/ 83 w 116"/>
                  <a:gd name="T97" fmla="*/ 2 h 170"/>
                  <a:gd name="T98" fmla="*/ 93 w 116"/>
                  <a:gd name="T99" fmla="*/ 13 h 170"/>
                  <a:gd name="T100" fmla="*/ 100 w 116"/>
                  <a:gd name="T101" fmla="*/ 16 h 170"/>
                  <a:gd name="T102" fmla="*/ 97 w 116"/>
                  <a:gd name="T103" fmla="*/ 28 h 170"/>
                  <a:gd name="T104" fmla="*/ 90 w 116"/>
                  <a:gd name="T105" fmla="*/ 36 h 170"/>
                  <a:gd name="T106" fmla="*/ 77 w 116"/>
                  <a:gd name="T107" fmla="*/ 47 h 170"/>
                  <a:gd name="T108" fmla="*/ 75 w 116"/>
                  <a:gd name="T109" fmla="*/ 56 h 170"/>
                  <a:gd name="T110" fmla="*/ 83 w 116"/>
                  <a:gd name="T111" fmla="*/ 64 h 170"/>
                  <a:gd name="T112" fmla="*/ 98 w 116"/>
                  <a:gd name="T113" fmla="*/ 63 h 170"/>
                  <a:gd name="T114" fmla="*/ 110 w 116"/>
                  <a:gd name="T115" fmla="*/ 62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6" h="170">
                    <a:moveTo>
                      <a:pt x="116" y="65"/>
                    </a:moveTo>
                    <a:cubicBezTo>
                      <a:pt x="116" y="65"/>
                      <a:pt x="116" y="65"/>
                      <a:pt x="116" y="65"/>
                    </a:cubicBezTo>
                    <a:cubicBezTo>
                      <a:pt x="114" y="66"/>
                      <a:pt x="112" y="67"/>
                      <a:pt x="111" y="68"/>
                    </a:cubicBezTo>
                    <a:cubicBezTo>
                      <a:pt x="110" y="69"/>
                      <a:pt x="108" y="70"/>
                      <a:pt x="107" y="71"/>
                    </a:cubicBezTo>
                    <a:cubicBezTo>
                      <a:pt x="105" y="72"/>
                      <a:pt x="102" y="76"/>
                      <a:pt x="100" y="77"/>
                    </a:cubicBezTo>
                    <a:cubicBezTo>
                      <a:pt x="100" y="78"/>
                      <a:pt x="98" y="79"/>
                      <a:pt x="98" y="80"/>
                    </a:cubicBezTo>
                    <a:cubicBezTo>
                      <a:pt x="97" y="81"/>
                      <a:pt x="96" y="83"/>
                      <a:pt x="96" y="84"/>
                    </a:cubicBezTo>
                    <a:cubicBezTo>
                      <a:pt x="95" y="84"/>
                      <a:pt x="94" y="85"/>
                      <a:pt x="93" y="86"/>
                    </a:cubicBezTo>
                    <a:cubicBezTo>
                      <a:pt x="93" y="87"/>
                      <a:pt x="93" y="88"/>
                      <a:pt x="92" y="89"/>
                    </a:cubicBezTo>
                    <a:cubicBezTo>
                      <a:pt x="92" y="90"/>
                      <a:pt x="91" y="91"/>
                      <a:pt x="90" y="92"/>
                    </a:cubicBezTo>
                    <a:cubicBezTo>
                      <a:pt x="90" y="93"/>
                      <a:pt x="90" y="94"/>
                      <a:pt x="89" y="95"/>
                    </a:cubicBezTo>
                    <a:cubicBezTo>
                      <a:pt x="89" y="96"/>
                      <a:pt x="88" y="98"/>
                      <a:pt x="88" y="99"/>
                    </a:cubicBezTo>
                    <a:cubicBezTo>
                      <a:pt x="87" y="100"/>
                      <a:pt x="86" y="102"/>
                      <a:pt x="85" y="104"/>
                    </a:cubicBezTo>
                    <a:cubicBezTo>
                      <a:pt x="85" y="105"/>
                      <a:pt x="85" y="107"/>
                      <a:pt x="85" y="108"/>
                    </a:cubicBezTo>
                    <a:cubicBezTo>
                      <a:pt x="85" y="109"/>
                      <a:pt x="85" y="112"/>
                      <a:pt x="86" y="113"/>
                    </a:cubicBezTo>
                    <a:cubicBezTo>
                      <a:pt x="86" y="114"/>
                      <a:pt x="86" y="116"/>
                      <a:pt x="87" y="117"/>
                    </a:cubicBezTo>
                    <a:cubicBezTo>
                      <a:pt x="87" y="118"/>
                      <a:pt x="89" y="120"/>
                      <a:pt x="90" y="121"/>
                    </a:cubicBezTo>
                    <a:cubicBezTo>
                      <a:pt x="91" y="122"/>
                      <a:pt x="92" y="123"/>
                      <a:pt x="93" y="124"/>
                    </a:cubicBezTo>
                    <a:cubicBezTo>
                      <a:pt x="94" y="124"/>
                      <a:pt x="97" y="125"/>
                      <a:pt x="98" y="126"/>
                    </a:cubicBezTo>
                    <a:cubicBezTo>
                      <a:pt x="99" y="126"/>
                      <a:pt x="100" y="128"/>
                      <a:pt x="101" y="128"/>
                    </a:cubicBezTo>
                    <a:cubicBezTo>
                      <a:pt x="102" y="129"/>
                      <a:pt x="104" y="129"/>
                      <a:pt x="106" y="129"/>
                    </a:cubicBezTo>
                    <a:cubicBezTo>
                      <a:pt x="107" y="130"/>
                      <a:pt x="109" y="131"/>
                      <a:pt x="111" y="131"/>
                    </a:cubicBezTo>
                    <a:cubicBezTo>
                      <a:pt x="111" y="131"/>
                      <a:pt x="112" y="131"/>
                      <a:pt x="112" y="131"/>
                    </a:cubicBezTo>
                    <a:cubicBezTo>
                      <a:pt x="111" y="133"/>
                      <a:pt x="109" y="134"/>
                      <a:pt x="109" y="134"/>
                    </a:cubicBezTo>
                    <a:cubicBezTo>
                      <a:pt x="107" y="136"/>
                      <a:pt x="105" y="139"/>
                      <a:pt x="104" y="141"/>
                    </a:cubicBezTo>
                    <a:cubicBezTo>
                      <a:pt x="103" y="143"/>
                      <a:pt x="103" y="149"/>
                      <a:pt x="102" y="152"/>
                    </a:cubicBezTo>
                    <a:cubicBezTo>
                      <a:pt x="100" y="154"/>
                      <a:pt x="97" y="158"/>
                      <a:pt x="95" y="159"/>
                    </a:cubicBezTo>
                    <a:cubicBezTo>
                      <a:pt x="94" y="160"/>
                      <a:pt x="90" y="160"/>
                      <a:pt x="88" y="160"/>
                    </a:cubicBezTo>
                    <a:cubicBezTo>
                      <a:pt x="87" y="160"/>
                      <a:pt x="84" y="159"/>
                      <a:pt x="82" y="159"/>
                    </a:cubicBezTo>
                    <a:cubicBezTo>
                      <a:pt x="81" y="158"/>
                      <a:pt x="77" y="158"/>
                      <a:pt x="76" y="159"/>
                    </a:cubicBezTo>
                    <a:cubicBezTo>
                      <a:pt x="74" y="159"/>
                      <a:pt x="71" y="162"/>
                      <a:pt x="69" y="163"/>
                    </a:cubicBezTo>
                    <a:cubicBezTo>
                      <a:pt x="67" y="165"/>
                      <a:pt x="62" y="168"/>
                      <a:pt x="59" y="170"/>
                    </a:cubicBezTo>
                    <a:cubicBezTo>
                      <a:pt x="58" y="168"/>
                      <a:pt x="58" y="167"/>
                      <a:pt x="57" y="166"/>
                    </a:cubicBezTo>
                    <a:cubicBezTo>
                      <a:pt x="57" y="165"/>
                      <a:pt x="57" y="162"/>
                      <a:pt x="57" y="160"/>
                    </a:cubicBezTo>
                    <a:cubicBezTo>
                      <a:pt x="57" y="159"/>
                      <a:pt x="59" y="156"/>
                      <a:pt x="59" y="155"/>
                    </a:cubicBezTo>
                    <a:cubicBezTo>
                      <a:pt x="60" y="154"/>
                      <a:pt x="61" y="151"/>
                      <a:pt x="62" y="150"/>
                    </a:cubicBezTo>
                    <a:cubicBezTo>
                      <a:pt x="63" y="148"/>
                      <a:pt x="63" y="146"/>
                      <a:pt x="62" y="145"/>
                    </a:cubicBezTo>
                    <a:cubicBezTo>
                      <a:pt x="61" y="144"/>
                      <a:pt x="60" y="143"/>
                      <a:pt x="59" y="142"/>
                    </a:cubicBezTo>
                    <a:cubicBezTo>
                      <a:pt x="57" y="142"/>
                      <a:pt x="54" y="142"/>
                      <a:pt x="52" y="142"/>
                    </a:cubicBezTo>
                    <a:cubicBezTo>
                      <a:pt x="51" y="142"/>
                      <a:pt x="48" y="143"/>
                      <a:pt x="46" y="142"/>
                    </a:cubicBezTo>
                    <a:cubicBezTo>
                      <a:pt x="45" y="142"/>
                      <a:pt x="42" y="139"/>
                      <a:pt x="41" y="138"/>
                    </a:cubicBezTo>
                    <a:cubicBezTo>
                      <a:pt x="40" y="137"/>
                      <a:pt x="38" y="134"/>
                      <a:pt x="38" y="131"/>
                    </a:cubicBezTo>
                    <a:cubicBezTo>
                      <a:pt x="37" y="130"/>
                      <a:pt x="37" y="127"/>
                      <a:pt x="37" y="126"/>
                    </a:cubicBezTo>
                    <a:cubicBezTo>
                      <a:pt x="37" y="124"/>
                      <a:pt x="36" y="120"/>
                      <a:pt x="36" y="119"/>
                    </a:cubicBezTo>
                    <a:cubicBezTo>
                      <a:pt x="35" y="116"/>
                      <a:pt x="33" y="112"/>
                      <a:pt x="32" y="110"/>
                    </a:cubicBezTo>
                    <a:cubicBezTo>
                      <a:pt x="32" y="108"/>
                      <a:pt x="32" y="104"/>
                      <a:pt x="31" y="101"/>
                    </a:cubicBezTo>
                    <a:cubicBezTo>
                      <a:pt x="31" y="99"/>
                      <a:pt x="28" y="97"/>
                      <a:pt x="27" y="95"/>
                    </a:cubicBezTo>
                    <a:cubicBezTo>
                      <a:pt x="25" y="94"/>
                      <a:pt x="23" y="90"/>
                      <a:pt x="22" y="89"/>
                    </a:cubicBezTo>
                    <a:cubicBezTo>
                      <a:pt x="21" y="86"/>
                      <a:pt x="18" y="81"/>
                      <a:pt x="16" y="78"/>
                    </a:cubicBezTo>
                    <a:cubicBezTo>
                      <a:pt x="15" y="77"/>
                      <a:pt x="13" y="75"/>
                      <a:pt x="13" y="73"/>
                    </a:cubicBezTo>
                    <a:cubicBezTo>
                      <a:pt x="11" y="71"/>
                      <a:pt x="9" y="66"/>
                      <a:pt x="8" y="64"/>
                    </a:cubicBezTo>
                    <a:cubicBezTo>
                      <a:pt x="7" y="62"/>
                      <a:pt x="5" y="59"/>
                      <a:pt x="5" y="57"/>
                    </a:cubicBezTo>
                    <a:cubicBezTo>
                      <a:pt x="4" y="55"/>
                      <a:pt x="2" y="52"/>
                      <a:pt x="2" y="50"/>
                    </a:cubicBezTo>
                    <a:cubicBezTo>
                      <a:pt x="1" y="49"/>
                      <a:pt x="1" y="46"/>
                      <a:pt x="0" y="44"/>
                    </a:cubicBezTo>
                    <a:cubicBezTo>
                      <a:pt x="0" y="43"/>
                      <a:pt x="1" y="42"/>
                      <a:pt x="1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3" y="41"/>
                      <a:pt x="3" y="41"/>
                    </a:cubicBezTo>
                    <a:cubicBezTo>
                      <a:pt x="4" y="41"/>
                      <a:pt x="4" y="40"/>
                      <a:pt x="4" y="39"/>
                    </a:cubicBezTo>
                    <a:cubicBezTo>
                      <a:pt x="5" y="39"/>
                      <a:pt x="6" y="38"/>
                      <a:pt x="6" y="38"/>
                    </a:cubicBezTo>
                    <a:cubicBezTo>
                      <a:pt x="6" y="39"/>
                      <a:pt x="7" y="39"/>
                      <a:pt x="7" y="39"/>
                    </a:cubicBezTo>
                    <a:cubicBezTo>
                      <a:pt x="8" y="39"/>
                      <a:pt x="9" y="38"/>
                      <a:pt x="9" y="37"/>
                    </a:cubicBezTo>
                    <a:cubicBezTo>
                      <a:pt x="10" y="37"/>
                      <a:pt x="10" y="36"/>
                      <a:pt x="10" y="36"/>
                    </a:cubicBezTo>
                    <a:cubicBezTo>
                      <a:pt x="10" y="35"/>
                      <a:pt x="11" y="34"/>
                      <a:pt x="11" y="34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3" y="33"/>
                      <a:pt x="14" y="32"/>
                      <a:pt x="14" y="32"/>
                    </a:cubicBezTo>
                    <a:cubicBezTo>
                      <a:pt x="14" y="32"/>
                      <a:pt x="15" y="31"/>
                      <a:pt x="15" y="30"/>
                    </a:cubicBezTo>
                    <a:cubicBezTo>
                      <a:pt x="15" y="29"/>
                      <a:pt x="15" y="28"/>
                      <a:pt x="15" y="27"/>
                    </a:cubicBezTo>
                    <a:cubicBezTo>
                      <a:pt x="15" y="27"/>
                      <a:pt x="15" y="26"/>
                      <a:pt x="15" y="25"/>
                    </a:cubicBezTo>
                    <a:cubicBezTo>
                      <a:pt x="15" y="25"/>
                      <a:pt x="15" y="24"/>
                      <a:pt x="15" y="23"/>
                    </a:cubicBezTo>
                    <a:cubicBezTo>
                      <a:pt x="15" y="23"/>
                      <a:pt x="15" y="21"/>
                      <a:pt x="16" y="21"/>
                    </a:cubicBezTo>
                    <a:cubicBezTo>
                      <a:pt x="16" y="20"/>
                      <a:pt x="16" y="20"/>
                      <a:pt x="16" y="19"/>
                    </a:cubicBezTo>
                    <a:cubicBezTo>
                      <a:pt x="18" y="20"/>
                      <a:pt x="19" y="20"/>
                      <a:pt x="20" y="20"/>
                    </a:cubicBezTo>
                    <a:cubicBezTo>
                      <a:pt x="21" y="20"/>
                      <a:pt x="24" y="19"/>
                      <a:pt x="25" y="19"/>
                    </a:cubicBezTo>
                    <a:cubicBezTo>
                      <a:pt x="26" y="18"/>
                      <a:pt x="27" y="17"/>
                      <a:pt x="27" y="17"/>
                    </a:cubicBezTo>
                    <a:cubicBezTo>
                      <a:pt x="28" y="16"/>
                      <a:pt x="30" y="16"/>
                      <a:pt x="31" y="16"/>
                    </a:cubicBezTo>
                    <a:cubicBezTo>
                      <a:pt x="33" y="16"/>
                      <a:pt x="34" y="14"/>
                      <a:pt x="35" y="14"/>
                    </a:cubicBezTo>
                    <a:cubicBezTo>
                      <a:pt x="37" y="14"/>
                      <a:pt x="40" y="14"/>
                      <a:pt x="41" y="15"/>
                    </a:cubicBezTo>
                    <a:cubicBezTo>
                      <a:pt x="41" y="15"/>
                      <a:pt x="42" y="15"/>
                      <a:pt x="42" y="16"/>
                    </a:cubicBezTo>
                    <a:cubicBezTo>
                      <a:pt x="42" y="16"/>
                      <a:pt x="42" y="17"/>
                      <a:pt x="42" y="17"/>
                    </a:cubicBezTo>
                    <a:cubicBezTo>
                      <a:pt x="42" y="18"/>
                      <a:pt x="42" y="20"/>
                      <a:pt x="42" y="21"/>
                    </a:cubicBezTo>
                    <a:cubicBezTo>
                      <a:pt x="42" y="22"/>
                      <a:pt x="41" y="24"/>
                      <a:pt x="41" y="25"/>
                    </a:cubicBezTo>
                    <a:cubicBezTo>
                      <a:pt x="40" y="26"/>
                      <a:pt x="39" y="28"/>
                      <a:pt x="39" y="28"/>
                    </a:cubicBezTo>
                    <a:cubicBezTo>
                      <a:pt x="38" y="29"/>
                      <a:pt x="37" y="30"/>
                      <a:pt x="37" y="31"/>
                    </a:cubicBezTo>
                    <a:cubicBezTo>
                      <a:pt x="36" y="32"/>
                      <a:pt x="35" y="34"/>
                      <a:pt x="35" y="35"/>
                    </a:cubicBezTo>
                    <a:cubicBezTo>
                      <a:pt x="34" y="35"/>
                      <a:pt x="34" y="37"/>
                      <a:pt x="34" y="37"/>
                    </a:cubicBezTo>
                    <a:cubicBezTo>
                      <a:pt x="33" y="38"/>
                      <a:pt x="32" y="39"/>
                      <a:pt x="32" y="40"/>
                    </a:cubicBezTo>
                    <a:cubicBezTo>
                      <a:pt x="32" y="40"/>
                      <a:pt x="31" y="41"/>
                      <a:pt x="30" y="42"/>
                    </a:cubicBezTo>
                    <a:cubicBezTo>
                      <a:pt x="30" y="42"/>
                      <a:pt x="30" y="44"/>
                      <a:pt x="30" y="44"/>
                    </a:cubicBezTo>
                    <a:cubicBezTo>
                      <a:pt x="31" y="45"/>
                      <a:pt x="31" y="47"/>
                      <a:pt x="32" y="46"/>
                    </a:cubicBezTo>
                    <a:cubicBezTo>
                      <a:pt x="33" y="46"/>
                      <a:pt x="33" y="44"/>
                      <a:pt x="33" y="43"/>
                    </a:cubicBezTo>
                    <a:cubicBezTo>
                      <a:pt x="34" y="43"/>
                      <a:pt x="35" y="42"/>
                      <a:pt x="35" y="41"/>
                    </a:cubicBezTo>
                    <a:cubicBezTo>
                      <a:pt x="36" y="40"/>
                      <a:pt x="36" y="39"/>
                      <a:pt x="37" y="38"/>
                    </a:cubicBezTo>
                    <a:cubicBezTo>
                      <a:pt x="37" y="38"/>
                      <a:pt x="39" y="37"/>
                      <a:pt x="39" y="37"/>
                    </a:cubicBezTo>
                    <a:cubicBezTo>
                      <a:pt x="40" y="36"/>
                      <a:pt x="41" y="37"/>
                      <a:pt x="41" y="37"/>
                    </a:cubicBezTo>
                    <a:cubicBezTo>
                      <a:pt x="42" y="37"/>
                      <a:pt x="44" y="36"/>
                      <a:pt x="45" y="35"/>
                    </a:cubicBezTo>
                    <a:cubicBezTo>
                      <a:pt x="45" y="35"/>
                      <a:pt x="46" y="33"/>
                      <a:pt x="45" y="32"/>
                    </a:cubicBezTo>
                    <a:cubicBezTo>
                      <a:pt x="45" y="32"/>
                      <a:pt x="44" y="31"/>
                      <a:pt x="43" y="30"/>
                    </a:cubicBezTo>
                    <a:cubicBezTo>
                      <a:pt x="43" y="29"/>
                      <a:pt x="43" y="28"/>
                      <a:pt x="43" y="27"/>
                    </a:cubicBezTo>
                    <a:cubicBezTo>
                      <a:pt x="44" y="27"/>
                      <a:pt x="44" y="26"/>
                      <a:pt x="45" y="26"/>
                    </a:cubicBezTo>
                    <a:cubicBezTo>
                      <a:pt x="45" y="25"/>
                      <a:pt x="45" y="24"/>
                      <a:pt x="45" y="24"/>
                    </a:cubicBezTo>
                    <a:cubicBezTo>
                      <a:pt x="45" y="24"/>
                      <a:pt x="46" y="24"/>
                      <a:pt x="47" y="24"/>
                    </a:cubicBezTo>
                    <a:cubicBezTo>
                      <a:pt x="47" y="24"/>
                      <a:pt x="48" y="25"/>
                      <a:pt x="48" y="26"/>
                    </a:cubicBezTo>
                    <a:cubicBezTo>
                      <a:pt x="48" y="26"/>
                      <a:pt x="46" y="27"/>
                      <a:pt x="46" y="28"/>
                    </a:cubicBezTo>
                    <a:cubicBezTo>
                      <a:pt x="46" y="28"/>
                      <a:pt x="47" y="29"/>
                      <a:pt x="47" y="29"/>
                    </a:cubicBezTo>
                    <a:cubicBezTo>
                      <a:pt x="48" y="30"/>
                      <a:pt x="50" y="29"/>
                      <a:pt x="50" y="29"/>
                    </a:cubicBezTo>
                    <a:cubicBezTo>
                      <a:pt x="51" y="29"/>
                      <a:pt x="53" y="29"/>
                      <a:pt x="54" y="30"/>
                    </a:cubicBezTo>
                    <a:cubicBezTo>
                      <a:pt x="55" y="30"/>
                      <a:pt x="55" y="31"/>
                      <a:pt x="55" y="32"/>
                    </a:cubicBezTo>
                    <a:cubicBezTo>
                      <a:pt x="55" y="33"/>
                      <a:pt x="54" y="34"/>
                      <a:pt x="54" y="35"/>
                    </a:cubicBezTo>
                    <a:cubicBezTo>
                      <a:pt x="53" y="35"/>
                      <a:pt x="52" y="35"/>
                      <a:pt x="51" y="34"/>
                    </a:cubicBezTo>
                    <a:cubicBezTo>
                      <a:pt x="51" y="34"/>
                      <a:pt x="50" y="34"/>
                      <a:pt x="50" y="33"/>
                    </a:cubicBezTo>
                    <a:cubicBezTo>
                      <a:pt x="49" y="33"/>
                      <a:pt x="48" y="33"/>
                      <a:pt x="48" y="33"/>
                    </a:cubicBezTo>
                    <a:cubicBezTo>
                      <a:pt x="48" y="33"/>
                      <a:pt x="48" y="35"/>
                      <a:pt x="48" y="35"/>
                    </a:cubicBezTo>
                    <a:cubicBezTo>
                      <a:pt x="48" y="36"/>
                      <a:pt x="47" y="36"/>
                      <a:pt x="47" y="37"/>
                    </a:cubicBezTo>
                    <a:cubicBezTo>
                      <a:pt x="47" y="37"/>
                      <a:pt x="48" y="38"/>
                      <a:pt x="48" y="38"/>
                    </a:cubicBezTo>
                    <a:cubicBezTo>
                      <a:pt x="49" y="38"/>
                      <a:pt x="50" y="38"/>
                      <a:pt x="51" y="38"/>
                    </a:cubicBezTo>
                    <a:cubicBezTo>
                      <a:pt x="52" y="38"/>
                      <a:pt x="53" y="38"/>
                      <a:pt x="54" y="37"/>
                    </a:cubicBezTo>
                    <a:cubicBezTo>
                      <a:pt x="54" y="37"/>
                      <a:pt x="54" y="36"/>
                      <a:pt x="55" y="35"/>
                    </a:cubicBezTo>
                    <a:cubicBezTo>
                      <a:pt x="55" y="35"/>
                      <a:pt x="56" y="35"/>
                      <a:pt x="57" y="35"/>
                    </a:cubicBezTo>
                    <a:cubicBezTo>
                      <a:pt x="57" y="35"/>
                      <a:pt x="58" y="36"/>
                      <a:pt x="58" y="36"/>
                    </a:cubicBezTo>
                    <a:cubicBezTo>
                      <a:pt x="58" y="36"/>
                      <a:pt x="58" y="37"/>
                      <a:pt x="58" y="38"/>
                    </a:cubicBezTo>
                    <a:cubicBezTo>
                      <a:pt x="58" y="39"/>
                      <a:pt x="59" y="41"/>
                      <a:pt x="59" y="41"/>
                    </a:cubicBezTo>
                    <a:cubicBezTo>
                      <a:pt x="60" y="42"/>
                      <a:pt x="60" y="42"/>
                      <a:pt x="60" y="42"/>
                    </a:cubicBezTo>
                    <a:cubicBezTo>
                      <a:pt x="61" y="42"/>
                      <a:pt x="62" y="41"/>
                      <a:pt x="63" y="40"/>
                    </a:cubicBezTo>
                    <a:cubicBezTo>
                      <a:pt x="63" y="40"/>
                      <a:pt x="63" y="38"/>
                      <a:pt x="62" y="37"/>
                    </a:cubicBezTo>
                    <a:cubicBezTo>
                      <a:pt x="62" y="37"/>
                      <a:pt x="60" y="37"/>
                      <a:pt x="60" y="36"/>
                    </a:cubicBezTo>
                    <a:cubicBezTo>
                      <a:pt x="60" y="36"/>
                      <a:pt x="59" y="35"/>
                      <a:pt x="59" y="34"/>
                    </a:cubicBezTo>
                    <a:cubicBezTo>
                      <a:pt x="59" y="34"/>
                      <a:pt x="59" y="33"/>
                      <a:pt x="60" y="32"/>
                    </a:cubicBezTo>
                    <a:cubicBezTo>
                      <a:pt x="60" y="32"/>
                      <a:pt x="60" y="32"/>
                      <a:pt x="61" y="32"/>
                    </a:cubicBezTo>
                    <a:cubicBezTo>
                      <a:pt x="61" y="31"/>
                      <a:pt x="61" y="30"/>
                      <a:pt x="62" y="29"/>
                    </a:cubicBezTo>
                    <a:cubicBezTo>
                      <a:pt x="63" y="29"/>
                      <a:pt x="64" y="29"/>
                      <a:pt x="65" y="28"/>
                    </a:cubicBezTo>
                    <a:cubicBezTo>
                      <a:pt x="65" y="28"/>
                      <a:pt x="65" y="27"/>
                      <a:pt x="65" y="26"/>
                    </a:cubicBezTo>
                    <a:cubicBezTo>
                      <a:pt x="65" y="26"/>
                      <a:pt x="65" y="25"/>
                      <a:pt x="65" y="24"/>
                    </a:cubicBezTo>
                    <a:cubicBezTo>
                      <a:pt x="65" y="23"/>
                      <a:pt x="64" y="22"/>
                      <a:pt x="65" y="21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6" y="20"/>
                      <a:pt x="66" y="19"/>
                      <a:pt x="66" y="19"/>
                    </a:cubicBezTo>
                    <a:cubicBezTo>
                      <a:pt x="66" y="18"/>
                      <a:pt x="67" y="16"/>
                      <a:pt x="66" y="15"/>
                    </a:cubicBezTo>
                    <a:cubicBezTo>
                      <a:pt x="66" y="15"/>
                      <a:pt x="64" y="16"/>
                      <a:pt x="64" y="15"/>
                    </a:cubicBezTo>
                    <a:cubicBezTo>
                      <a:pt x="63" y="15"/>
                      <a:pt x="63" y="14"/>
                      <a:pt x="62" y="13"/>
                    </a:cubicBezTo>
                    <a:cubicBezTo>
                      <a:pt x="61" y="12"/>
                      <a:pt x="61" y="11"/>
                      <a:pt x="61" y="10"/>
                    </a:cubicBezTo>
                    <a:cubicBezTo>
                      <a:pt x="60" y="9"/>
                      <a:pt x="61" y="8"/>
                      <a:pt x="61" y="7"/>
                    </a:cubicBezTo>
                    <a:cubicBezTo>
                      <a:pt x="61" y="7"/>
                      <a:pt x="61" y="5"/>
                      <a:pt x="61" y="4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61" y="3"/>
                      <a:pt x="63" y="2"/>
                      <a:pt x="64" y="2"/>
                    </a:cubicBezTo>
                    <a:cubicBezTo>
                      <a:pt x="65" y="2"/>
                      <a:pt x="67" y="3"/>
                      <a:pt x="69" y="2"/>
                    </a:cubicBezTo>
                    <a:cubicBezTo>
                      <a:pt x="70" y="2"/>
                      <a:pt x="72" y="1"/>
                      <a:pt x="73" y="0"/>
                    </a:cubicBezTo>
                    <a:cubicBezTo>
                      <a:pt x="75" y="0"/>
                      <a:pt x="78" y="0"/>
                      <a:pt x="80" y="0"/>
                    </a:cubicBezTo>
                    <a:cubicBezTo>
                      <a:pt x="80" y="1"/>
                      <a:pt x="82" y="2"/>
                      <a:pt x="83" y="2"/>
                    </a:cubicBezTo>
                    <a:cubicBezTo>
                      <a:pt x="84" y="3"/>
                      <a:pt x="85" y="6"/>
                      <a:pt x="86" y="7"/>
                    </a:cubicBezTo>
                    <a:cubicBezTo>
                      <a:pt x="87" y="8"/>
                      <a:pt x="88" y="11"/>
                      <a:pt x="90" y="12"/>
                    </a:cubicBezTo>
                    <a:cubicBezTo>
                      <a:pt x="90" y="12"/>
                      <a:pt x="92" y="13"/>
                      <a:pt x="93" y="13"/>
                    </a:cubicBezTo>
                    <a:cubicBezTo>
                      <a:pt x="94" y="13"/>
                      <a:pt x="97" y="13"/>
                      <a:pt x="99" y="14"/>
                    </a:cubicBezTo>
                    <a:cubicBezTo>
                      <a:pt x="99" y="14"/>
                      <a:pt x="99" y="14"/>
                      <a:pt x="100" y="14"/>
                    </a:cubicBezTo>
                    <a:cubicBezTo>
                      <a:pt x="100" y="15"/>
                      <a:pt x="100" y="16"/>
                      <a:pt x="100" y="16"/>
                    </a:cubicBezTo>
                    <a:cubicBezTo>
                      <a:pt x="100" y="18"/>
                      <a:pt x="101" y="19"/>
                      <a:pt x="101" y="20"/>
                    </a:cubicBezTo>
                    <a:cubicBezTo>
                      <a:pt x="101" y="22"/>
                      <a:pt x="102" y="25"/>
                      <a:pt x="101" y="26"/>
                    </a:cubicBezTo>
                    <a:cubicBezTo>
                      <a:pt x="100" y="27"/>
                      <a:pt x="98" y="27"/>
                      <a:pt x="97" y="28"/>
                    </a:cubicBezTo>
                    <a:cubicBezTo>
                      <a:pt x="96" y="28"/>
                      <a:pt x="95" y="30"/>
                      <a:pt x="94" y="31"/>
                    </a:cubicBezTo>
                    <a:cubicBezTo>
                      <a:pt x="93" y="32"/>
                      <a:pt x="91" y="32"/>
                      <a:pt x="90" y="33"/>
                    </a:cubicBezTo>
                    <a:cubicBezTo>
                      <a:pt x="90" y="33"/>
                      <a:pt x="90" y="35"/>
                      <a:pt x="90" y="36"/>
                    </a:cubicBezTo>
                    <a:cubicBezTo>
                      <a:pt x="89" y="37"/>
                      <a:pt x="86" y="37"/>
                      <a:pt x="86" y="38"/>
                    </a:cubicBezTo>
                    <a:cubicBezTo>
                      <a:pt x="84" y="39"/>
                      <a:pt x="82" y="42"/>
                      <a:pt x="81" y="43"/>
                    </a:cubicBezTo>
                    <a:cubicBezTo>
                      <a:pt x="80" y="44"/>
                      <a:pt x="79" y="46"/>
                      <a:pt x="77" y="47"/>
                    </a:cubicBezTo>
                    <a:cubicBezTo>
                      <a:pt x="77" y="48"/>
                      <a:pt x="74" y="49"/>
                      <a:pt x="74" y="50"/>
                    </a:cubicBezTo>
                    <a:cubicBezTo>
                      <a:pt x="73" y="51"/>
                      <a:pt x="73" y="53"/>
                      <a:pt x="73" y="54"/>
                    </a:cubicBezTo>
                    <a:cubicBezTo>
                      <a:pt x="73" y="54"/>
                      <a:pt x="74" y="56"/>
                      <a:pt x="75" y="56"/>
                    </a:cubicBezTo>
                    <a:cubicBezTo>
                      <a:pt x="75" y="57"/>
                      <a:pt x="75" y="59"/>
                      <a:pt x="76" y="60"/>
                    </a:cubicBezTo>
                    <a:cubicBezTo>
                      <a:pt x="77" y="61"/>
                      <a:pt x="79" y="61"/>
                      <a:pt x="80" y="62"/>
                    </a:cubicBezTo>
                    <a:cubicBezTo>
                      <a:pt x="81" y="62"/>
                      <a:pt x="82" y="64"/>
                      <a:pt x="83" y="64"/>
                    </a:cubicBezTo>
                    <a:cubicBezTo>
                      <a:pt x="84" y="65"/>
                      <a:pt x="86" y="65"/>
                      <a:pt x="87" y="65"/>
                    </a:cubicBezTo>
                    <a:cubicBezTo>
                      <a:pt x="89" y="65"/>
                      <a:pt x="92" y="64"/>
                      <a:pt x="93" y="64"/>
                    </a:cubicBezTo>
                    <a:cubicBezTo>
                      <a:pt x="94" y="64"/>
                      <a:pt x="97" y="64"/>
                      <a:pt x="98" y="63"/>
                    </a:cubicBezTo>
                    <a:cubicBezTo>
                      <a:pt x="99" y="63"/>
                      <a:pt x="100" y="62"/>
                      <a:pt x="100" y="61"/>
                    </a:cubicBezTo>
                    <a:cubicBezTo>
                      <a:pt x="101" y="61"/>
                      <a:pt x="104" y="61"/>
                      <a:pt x="105" y="61"/>
                    </a:cubicBezTo>
                    <a:cubicBezTo>
                      <a:pt x="106" y="61"/>
                      <a:pt x="109" y="61"/>
                      <a:pt x="110" y="62"/>
                    </a:cubicBezTo>
                    <a:cubicBezTo>
                      <a:pt x="112" y="62"/>
                      <a:pt x="114" y="63"/>
                      <a:pt x="116" y="64"/>
                    </a:cubicBezTo>
                    <a:cubicBezTo>
                      <a:pt x="116" y="64"/>
                      <a:pt x="116" y="64"/>
                      <a:pt x="116" y="65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Freeform 63"/>
              <p:cNvSpPr>
                <a:spLocks/>
              </p:cNvSpPr>
              <p:nvPr/>
            </p:nvSpPr>
            <p:spPr bwMode="auto">
              <a:xfrm>
                <a:off x="3249" y="2767"/>
                <a:ext cx="19" cy="47"/>
              </a:xfrm>
              <a:custGeom>
                <a:avLst/>
                <a:gdLst>
                  <a:gd name="T0" fmla="*/ 4 w 8"/>
                  <a:gd name="T1" fmla="*/ 20 h 20"/>
                  <a:gd name="T2" fmla="*/ 3 w 8"/>
                  <a:gd name="T3" fmla="*/ 18 h 20"/>
                  <a:gd name="T4" fmla="*/ 0 w 8"/>
                  <a:gd name="T5" fmla="*/ 16 h 20"/>
                  <a:gd name="T6" fmla="*/ 0 w 8"/>
                  <a:gd name="T7" fmla="*/ 13 h 20"/>
                  <a:gd name="T8" fmla="*/ 0 w 8"/>
                  <a:gd name="T9" fmla="*/ 10 h 20"/>
                  <a:gd name="T10" fmla="*/ 0 w 8"/>
                  <a:gd name="T11" fmla="*/ 7 h 20"/>
                  <a:gd name="T12" fmla="*/ 0 w 8"/>
                  <a:gd name="T13" fmla="*/ 5 h 20"/>
                  <a:gd name="T14" fmla="*/ 3 w 8"/>
                  <a:gd name="T15" fmla="*/ 3 h 20"/>
                  <a:gd name="T16" fmla="*/ 4 w 8"/>
                  <a:gd name="T17" fmla="*/ 1 h 20"/>
                  <a:gd name="T18" fmla="*/ 5 w 8"/>
                  <a:gd name="T19" fmla="*/ 0 h 20"/>
                  <a:gd name="T20" fmla="*/ 7 w 8"/>
                  <a:gd name="T21" fmla="*/ 1 h 20"/>
                  <a:gd name="T22" fmla="*/ 7 w 8"/>
                  <a:gd name="T23" fmla="*/ 3 h 20"/>
                  <a:gd name="T24" fmla="*/ 8 w 8"/>
                  <a:gd name="T25" fmla="*/ 5 h 20"/>
                  <a:gd name="T26" fmla="*/ 7 w 8"/>
                  <a:gd name="T27" fmla="*/ 7 h 20"/>
                  <a:gd name="T28" fmla="*/ 7 w 8"/>
                  <a:gd name="T29" fmla="*/ 10 h 20"/>
                  <a:gd name="T30" fmla="*/ 8 w 8"/>
                  <a:gd name="T31" fmla="*/ 12 h 20"/>
                  <a:gd name="T32" fmla="*/ 8 w 8"/>
                  <a:gd name="T33" fmla="*/ 15 h 20"/>
                  <a:gd name="T34" fmla="*/ 7 w 8"/>
                  <a:gd name="T35" fmla="*/ 16 h 20"/>
                  <a:gd name="T36" fmla="*/ 7 w 8"/>
                  <a:gd name="T37" fmla="*/ 18 h 20"/>
                  <a:gd name="T38" fmla="*/ 6 w 8"/>
                  <a:gd name="T39" fmla="*/ 19 h 20"/>
                  <a:gd name="T40" fmla="*/ 4 w 8"/>
                  <a:gd name="T4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20">
                    <a:moveTo>
                      <a:pt x="4" y="20"/>
                    </a:moveTo>
                    <a:cubicBezTo>
                      <a:pt x="3" y="20"/>
                      <a:pt x="3" y="18"/>
                      <a:pt x="3" y="18"/>
                    </a:cubicBezTo>
                    <a:cubicBezTo>
                      <a:pt x="2" y="17"/>
                      <a:pt x="1" y="17"/>
                      <a:pt x="0" y="16"/>
                    </a:cubicBezTo>
                    <a:cubicBezTo>
                      <a:pt x="0" y="15"/>
                      <a:pt x="0" y="14"/>
                      <a:pt x="0" y="13"/>
                    </a:cubicBezTo>
                    <a:cubicBezTo>
                      <a:pt x="0" y="12"/>
                      <a:pt x="0" y="10"/>
                      <a:pt x="0" y="10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4"/>
                      <a:pt x="2" y="4"/>
                      <a:pt x="3" y="3"/>
                    </a:cubicBezTo>
                    <a:cubicBezTo>
                      <a:pt x="3" y="3"/>
                      <a:pt x="3" y="2"/>
                      <a:pt x="4" y="1"/>
                    </a:cubicBezTo>
                    <a:cubicBezTo>
                      <a:pt x="4" y="1"/>
                      <a:pt x="5" y="0"/>
                      <a:pt x="5" y="0"/>
                    </a:cubicBezTo>
                    <a:cubicBezTo>
                      <a:pt x="6" y="0"/>
                      <a:pt x="7" y="0"/>
                      <a:pt x="7" y="1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8" y="5"/>
                      <a:pt x="8" y="5"/>
                    </a:cubicBezTo>
                    <a:cubicBezTo>
                      <a:pt x="8" y="6"/>
                      <a:pt x="7" y="7"/>
                      <a:pt x="7" y="7"/>
                    </a:cubicBezTo>
                    <a:cubicBezTo>
                      <a:pt x="7" y="8"/>
                      <a:pt x="6" y="9"/>
                      <a:pt x="7" y="10"/>
                    </a:cubicBezTo>
                    <a:cubicBezTo>
                      <a:pt x="7" y="11"/>
                      <a:pt x="8" y="11"/>
                      <a:pt x="8" y="12"/>
                    </a:cubicBezTo>
                    <a:cubicBezTo>
                      <a:pt x="8" y="13"/>
                      <a:pt x="8" y="14"/>
                      <a:pt x="8" y="15"/>
                    </a:cubicBezTo>
                    <a:cubicBezTo>
                      <a:pt x="8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8"/>
                    </a:cubicBezTo>
                    <a:cubicBezTo>
                      <a:pt x="7" y="18"/>
                      <a:pt x="6" y="19"/>
                      <a:pt x="6" y="19"/>
                    </a:cubicBezTo>
                    <a:cubicBezTo>
                      <a:pt x="5" y="20"/>
                      <a:pt x="4" y="20"/>
                      <a:pt x="4" y="2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Freeform 64"/>
              <p:cNvSpPr>
                <a:spLocks/>
              </p:cNvSpPr>
              <p:nvPr/>
            </p:nvSpPr>
            <p:spPr bwMode="auto">
              <a:xfrm>
                <a:off x="3249" y="2767"/>
                <a:ext cx="19" cy="47"/>
              </a:xfrm>
              <a:custGeom>
                <a:avLst/>
                <a:gdLst>
                  <a:gd name="T0" fmla="*/ 4 w 8"/>
                  <a:gd name="T1" fmla="*/ 20 h 20"/>
                  <a:gd name="T2" fmla="*/ 3 w 8"/>
                  <a:gd name="T3" fmla="*/ 18 h 20"/>
                  <a:gd name="T4" fmla="*/ 0 w 8"/>
                  <a:gd name="T5" fmla="*/ 16 h 20"/>
                  <a:gd name="T6" fmla="*/ 0 w 8"/>
                  <a:gd name="T7" fmla="*/ 13 h 20"/>
                  <a:gd name="T8" fmla="*/ 0 w 8"/>
                  <a:gd name="T9" fmla="*/ 10 h 20"/>
                  <a:gd name="T10" fmla="*/ 0 w 8"/>
                  <a:gd name="T11" fmla="*/ 7 h 20"/>
                  <a:gd name="T12" fmla="*/ 0 w 8"/>
                  <a:gd name="T13" fmla="*/ 5 h 20"/>
                  <a:gd name="T14" fmla="*/ 3 w 8"/>
                  <a:gd name="T15" fmla="*/ 3 h 20"/>
                  <a:gd name="T16" fmla="*/ 4 w 8"/>
                  <a:gd name="T17" fmla="*/ 1 h 20"/>
                  <a:gd name="T18" fmla="*/ 5 w 8"/>
                  <a:gd name="T19" fmla="*/ 0 h 20"/>
                  <a:gd name="T20" fmla="*/ 7 w 8"/>
                  <a:gd name="T21" fmla="*/ 1 h 20"/>
                  <a:gd name="T22" fmla="*/ 7 w 8"/>
                  <a:gd name="T23" fmla="*/ 3 h 20"/>
                  <a:gd name="T24" fmla="*/ 8 w 8"/>
                  <a:gd name="T25" fmla="*/ 5 h 20"/>
                  <a:gd name="T26" fmla="*/ 7 w 8"/>
                  <a:gd name="T27" fmla="*/ 7 h 20"/>
                  <a:gd name="T28" fmla="*/ 7 w 8"/>
                  <a:gd name="T29" fmla="*/ 10 h 20"/>
                  <a:gd name="T30" fmla="*/ 8 w 8"/>
                  <a:gd name="T31" fmla="*/ 12 h 20"/>
                  <a:gd name="T32" fmla="*/ 8 w 8"/>
                  <a:gd name="T33" fmla="*/ 15 h 20"/>
                  <a:gd name="T34" fmla="*/ 7 w 8"/>
                  <a:gd name="T35" fmla="*/ 16 h 20"/>
                  <a:gd name="T36" fmla="*/ 7 w 8"/>
                  <a:gd name="T37" fmla="*/ 18 h 20"/>
                  <a:gd name="T38" fmla="*/ 6 w 8"/>
                  <a:gd name="T39" fmla="*/ 19 h 20"/>
                  <a:gd name="T40" fmla="*/ 4 w 8"/>
                  <a:gd name="T4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20">
                    <a:moveTo>
                      <a:pt x="4" y="20"/>
                    </a:moveTo>
                    <a:cubicBezTo>
                      <a:pt x="3" y="20"/>
                      <a:pt x="3" y="18"/>
                      <a:pt x="3" y="18"/>
                    </a:cubicBezTo>
                    <a:cubicBezTo>
                      <a:pt x="2" y="17"/>
                      <a:pt x="1" y="17"/>
                      <a:pt x="0" y="16"/>
                    </a:cubicBezTo>
                    <a:cubicBezTo>
                      <a:pt x="0" y="15"/>
                      <a:pt x="0" y="14"/>
                      <a:pt x="0" y="13"/>
                    </a:cubicBezTo>
                    <a:cubicBezTo>
                      <a:pt x="0" y="12"/>
                      <a:pt x="0" y="10"/>
                      <a:pt x="0" y="10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4"/>
                      <a:pt x="2" y="4"/>
                      <a:pt x="3" y="3"/>
                    </a:cubicBezTo>
                    <a:cubicBezTo>
                      <a:pt x="3" y="3"/>
                      <a:pt x="3" y="2"/>
                      <a:pt x="4" y="1"/>
                    </a:cubicBezTo>
                    <a:cubicBezTo>
                      <a:pt x="4" y="1"/>
                      <a:pt x="5" y="0"/>
                      <a:pt x="5" y="0"/>
                    </a:cubicBezTo>
                    <a:cubicBezTo>
                      <a:pt x="6" y="0"/>
                      <a:pt x="7" y="0"/>
                      <a:pt x="7" y="1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8" y="5"/>
                      <a:pt x="8" y="5"/>
                    </a:cubicBezTo>
                    <a:cubicBezTo>
                      <a:pt x="8" y="6"/>
                      <a:pt x="7" y="7"/>
                      <a:pt x="7" y="7"/>
                    </a:cubicBezTo>
                    <a:cubicBezTo>
                      <a:pt x="7" y="8"/>
                      <a:pt x="6" y="9"/>
                      <a:pt x="7" y="10"/>
                    </a:cubicBezTo>
                    <a:cubicBezTo>
                      <a:pt x="7" y="11"/>
                      <a:pt x="8" y="11"/>
                      <a:pt x="8" y="12"/>
                    </a:cubicBezTo>
                    <a:cubicBezTo>
                      <a:pt x="8" y="13"/>
                      <a:pt x="8" y="14"/>
                      <a:pt x="8" y="15"/>
                    </a:cubicBezTo>
                    <a:cubicBezTo>
                      <a:pt x="8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8"/>
                    </a:cubicBezTo>
                    <a:cubicBezTo>
                      <a:pt x="7" y="18"/>
                      <a:pt x="6" y="19"/>
                      <a:pt x="6" y="19"/>
                    </a:cubicBezTo>
                    <a:cubicBezTo>
                      <a:pt x="5" y="20"/>
                      <a:pt x="4" y="20"/>
                      <a:pt x="4" y="20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Freeform 65"/>
              <p:cNvSpPr>
                <a:spLocks/>
              </p:cNvSpPr>
              <p:nvPr/>
            </p:nvSpPr>
            <p:spPr bwMode="auto">
              <a:xfrm>
                <a:off x="3164" y="2802"/>
                <a:ext cx="57" cy="62"/>
              </a:xfrm>
              <a:custGeom>
                <a:avLst/>
                <a:gdLst>
                  <a:gd name="T0" fmla="*/ 23 w 24"/>
                  <a:gd name="T1" fmla="*/ 8 h 26"/>
                  <a:gd name="T2" fmla="*/ 23 w 24"/>
                  <a:gd name="T3" fmla="*/ 13 h 26"/>
                  <a:gd name="T4" fmla="*/ 20 w 24"/>
                  <a:gd name="T5" fmla="*/ 15 h 26"/>
                  <a:gd name="T6" fmla="*/ 16 w 24"/>
                  <a:gd name="T7" fmla="*/ 17 h 26"/>
                  <a:gd name="T8" fmla="*/ 14 w 24"/>
                  <a:gd name="T9" fmla="*/ 20 h 26"/>
                  <a:gd name="T10" fmla="*/ 11 w 24"/>
                  <a:gd name="T11" fmla="*/ 23 h 26"/>
                  <a:gd name="T12" fmla="*/ 7 w 24"/>
                  <a:gd name="T13" fmla="*/ 25 h 26"/>
                  <a:gd name="T14" fmla="*/ 5 w 24"/>
                  <a:gd name="T15" fmla="*/ 23 h 26"/>
                  <a:gd name="T16" fmla="*/ 1 w 24"/>
                  <a:gd name="T17" fmla="*/ 23 h 26"/>
                  <a:gd name="T18" fmla="*/ 0 w 24"/>
                  <a:gd name="T19" fmla="*/ 20 h 26"/>
                  <a:gd name="T20" fmla="*/ 1 w 24"/>
                  <a:gd name="T21" fmla="*/ 16 h 26"/>
                  <a:gd name="T22" fmla="*/ 2 w 24"/>
                  <a:gd name="T23" fmla="*/ 13 h 26"/>
                  <a:gd name="T24" fmla="*/ 3 w 24"/>
                  <a:gd name="T25" fmla="*/ 9 h 26"/>
                  <a:gd name="T26" fmla="*/ 3 w 24"/>
                  <a:gd name="T27" fmla="*/ 8 h 26"/>
                  <a:gd name="T28" fmla="*/ 6 w 24"/>
                  <a:gd name="T29" fmla="*/ 8 h 26"/>
                  <a:gd name="T30" fmla="*/ 8 w 24"/>
                  <a:gd name="T31" fmla="*/ 7 h 26"/>
                  <a:gd name="T32" fmla="*/ 12 w 24"/>
                  <a:gd name="T33" fmla="*/ 8 h 26"/>
                  <a:gd name="T34" fmla="*/ 16 w 24"/>
                  <a:gd name="T35" fmla="*/ 7 h 26"/>
                  <a:gd name="T36" fmla="*/ 18 w 24"/>
                  <a:gd name="T37" fmla="*/ 3 h 26"/>
                  <a:gd name="T38" fmla="*/ 20 w 24"/>
                  <a:gd name="T39" fmla="*/ 0 h 26"/>
                  <a:gd name="T40" fmla="*/ 20 w 24"/>
                  <a:gd name="T41" fmla="*/ 0 h 26"/>
                  <a:gd name="T42" fmla="*/ 21 w 24"/>
                  <a:gd name="T43" fmla="*/ 4 h 26"/>
                  <a:gd name="T44" fmla="*/ 21 w 24"/>
                  <a:gd name="T45" fmla="*/ 6 h 26"/>
                  <a:gd name="T46" fmla="*/ 23 w 24"/>
                  <a:gd name="T47" fmla="*/ 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4" h="26">
                    <a:moveTo>
                      <a:pt x="23" y="8"/>
                    </a:moveTo>
                    <a:cubicBezTo>
                      <a:pt x="24" y="9"/>
                      <a:pt x="24" y="11"/>
                      <a:pt x="23" y="13"/>
                    </a:cubicBezTo>
                    <a:cubicBezTo>
                      <a:pt x="23" y="14"/>
                      <a:pt x="21" y="14"/>
                      <a:pt x="20" y="15"/>
                    </a:cubicBezTo>
                    <a:cubicBezTo>
                      <a:pt x="19" y="15"/>
                      <a:pt x="17" y="16"/>
                      <a:pt x="16" y="17"/>
                    </a:cubicBezTo>
                    <a:cubicBezTo>
                      <a:pt x="15" y="17"/>
                      <a:pt x="14" y="19"/>
                      <a:pt x="14" y="20"/>
                    </a:cubicBezTo>
                    <a:cubicBezTo>
                      <a:pt x="13" y="21"/>
                      <a:pt x="12" y="22"/>
                      <a:pt x="11" y="23"/>
                    </a:cubicBezTo>
                    <a:cubicBezTo>
                      <a:pt x="10" y="24"/>
                      <a:pt x="8" y="26"/>
                      <a:pt x="7" y="25"/>
                    </a:cubicBezTo>
                    <a:cubicBezTo>
                      <a:pt x="7" y="25"/>
                      <a:pt x="6" y="24"/>
                      <a:pt x="5" y="23"/>
                    </a:cubicBezTo>
                    <a:cubicBezTo>
                      <a:pt x="4" y="23"/>
                      <a:pt x="2" y="24"/>
                      <a:pt x="1" y="23"/>
                    </a:cubicBezTo>
                    <a:cubicBezTo>
                      <a:pt x="0" y="23"/>
                      <a:pt x="0" y="21"/>
                      <a:pt x="0" y="20"/>
                    </a:cubicBezTo>
                    <a:cubicBezTo>
                      <a:pt x="0" y="19"/>
                      <a:pt x="0" y="17"/>
                      <a:pt x="1" y="16"/>
                    </a:cubicBezTo>
                    <a:cubicBezTo>
                      <a:pt x="1" y="16"/>
                      <a:pt x="2" y="14"/>
                      <a:pt x="2" y="13"/>
                    </a:cubicBezTo>
                    <a:cubicBezTo>
                      <a:pt x="2" y="12"/>
                      <a:pt x="3" y="10"/>
                      <a:pt x="3" y="9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6" y="8"/>
                      <a:pt x="8" y="7"/>
                      <a:pt x="8" y="7"/>
                    </a:cubicBezTo>
                    <a:cubicBezTo>
                      <a:pt x="9" y="7"/>
                      <a:pt x="11" y="8"/>
                      <a:pt x="12" y="8"/>
                    </a:cubicBezTo>
                    <a:cubicBezTo>
                      <a:pt x="13" y="8"/>
                      <a:pt x="15" y="7"/>
                      <a:pt x="16" y="7"/>
                    </a:cubicBezTo>
                    <a:cubicBezTo>
                      <a:pt x="17" y="6"/>
                      <a:pt x="18" y="4"/>
                      <a:pt x="18" y="3"/>
                    </a:cubicBezTo>
                    <a:cubicBezTo>
                      <a:pt x="18" y="2"/>
                      <a:pt x="19" y="1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1"/>
                      <a:pt x="20" y="3"/>
                      <a:pt x="21" y="4"/>
                    </a:cubicBezTo>
                    <a:cubicBezTo>
                      <a:pt x="21" y="4"/>
                      <a:pt x="21" y="6"/>
                      <a:pt x="21" y="6"/>
                    </a:cubicBezTo>
                    <a:cubicBezTo>
                      <a:pt x="21" y="7"/>
                      <a:pt x="23" y="7"/>
                      <a:pt x="23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Freeform 66"/>
              <p:cNvSpPr>
                <a:spLocks/>
              </p:cNvSpPr>
              <p:nvPr/>
            </p:nvSpPr>
            <p:spPr bwMode="auto">
              <a:xfrm>
                <a:off x="3164" y="2802"/>
                <a:ext cx="57" cy="62"/>
              </a:xfrm>
              <a:custGeom>
                <a:avLst/>
                <a:gdLst>
                  <a:gd name="T0" fmla="*/ 23 w 24"/>
                  <a:gd name="T1" fmla="*/ 8 h 26"/>
                  <a:gd name="T2" fmla="*/ 23 w 24"/>
                  <a:gd name="T3" fmla="*/ 13 h 26"/>
                  <a:gd name="T4" fmla="*/ 20 w 24"/>
                  <a:gd name="T5" fmla="*/ 15 h 26"/>
                  <a:gd name="T6" fmla="*/ 16 w 24"/>
                  <a:gd name="T7" fmla="*/ 17 h 26"/>
                  <a:gd name="T8" fmla="*/ 14 w 24"/>
                  <a:gd name="T9" fmla="*/ 20 h 26"/>
                  <a:gd name="T10" fmla="*/ 11 w 24"/>
                  <a:gd name="T11" fmla="*/ 23 h 26"/>
                  <a:gd name="T12" fmla="*/ 7 w 24"/>
                  <a:gd name="T13" fmla="*/ 25 h 26"/>
                  <a:gd name="T14" fmla="*/ 5 w 24"/>
                  <a:gd name="T15" fmla="*/ 23 h 26"/>
                  <a:gd name="T16" fmla="*/ 1 w 24"/>
                  <a:gd name="T17" fmla="*/ 23 h 26"/>
                  <a:gd name="T18" fmla="*/ 0 w 24"/>
                  <a:gd name="T19" fmla="*/ 20 h 26"/>
                  <a:gd name="T20" fmla="*/ 1 w 24"/>
                  <a:gd name="T21" fmla="*/ 16 h 26"/>
                  <a:gd name="T22" fmla="*/ 2 w 24"/>
                  <a:gd name="T23" fmla="*/ 13 h 26"/>
                  <a:gd name="T24" fmla="*/ 3 w 24"/>
                  <a:gd name="T25" fmla="*/ 9 h 26"/>
                  <a:gd name="T26" fmla="*/ 3 w 24"/>
                  <a:gd name="T27" fmla="*/ 8 h 26"/>
                  <a:gd name="T28" fmla="*/ 6 w 24"/>
                  <a:gd name="T29" fmla="*/ 8 h 26"/>
                  <a:gd name="T30" fmla="*/ 8 w 24"/>
                  <a:gd name="T31" fmla="*/ 7 h 26"/>
                  <a:gd name="T32" fmla="*/ 12 w 24"/>
                  <a:gd name="T33" fmla="*/ 8 h 26"/>
                  <a:gd name="T34" fmla="*/ 16 w 24"/>
                  <a:gd name="T35" fmla="*/ 7 h 26"/>
                  <a:gd name="T36" fmla="*/ 18 w 24"/>
                  <a:gd name="T37" fmla="*/ 3 h 26"/>
                  <a:gd name="T38" fmla="*/ 20 w 24"/>
                  <a:gd name="T39" fmla="*/ 0 h 26"/>
                  <a:gd name="T40" fmla="*/ 20 w 24"/>
                  <a:gd name="T41" fmla="*/ 0 h 26"/>
                  <a:gd name="T42" fmla="*/ 21 w 24"/>
                  <a:gd name="T43" fmla="*/ 4 h 26"/>
                  <a:gd name="T44" fmla="*/ 21 w 24"/>
                  <a:gd name="T45" fmla="*/ 6 h 26"/>
                  <a:gd name="T46" fmla="*/ 23 w 24"/>
                  <a:gd name="T47" fmla="*/ 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4" h="26">
                    <a:moveTo>
                      <a:pt x="23" y="8"/>
                    </a:moveTo>
                    <a:cubicBezTo>
                      <a:pt x="24" y="9"/>
                      <a:pt x="24" y="11"/>
                      <a:pt x="23" y="13"/>
                    </a:cubicBezTo>
                    <a:cubicBezTo>
                      <a:pt x="23" y="14"/>
                      <a:pt x="21" y="14"/>
                      <a:pt x="20" y="15"/>
                    </a:cubicBezTo>
                    <a:cubicBezTo>
                      <a:pt x="19" y="15"/>
                      <a:pt x="17" y="16"/>
                      <a:pt x="16" y="17"/>
                    </a:cubicBezTo>
                    <a:cubicBezTo>
                      <a:pt x="15" y="17"/>
                      <a:pt x="14" y="19"/>
                      <a:pt x="14" y="20"/>
                    </a:cubicBezTo>
                    <a:cubicBezTo>
                      <a:pt x="13" y="21"/>
                      <a:pt x="12" y="22"/>
                      <a:pt x="11" y="23"/>
                    </a:cubicBezTo>
                    <a:cubicBezTo>
                      <a:pt x="10" y="24"/>
                      <a:pt x="8" y="26"/>
                      <a:pt x="7" y="25"/>
                    </a:cubicBezTo>
                    <a:cubicBezTo>
                      <a:pt x="7" y="25"/>
                      <a:pt x="6" y="24"/>
                      <a:pt x="5" y="23"/>
                    </a:cubicBezTo>
                    <a:cubicBezTo>
                      <a:pt x="4" y="23"/>
                      <a:pt x="2" y="24"/>
                      <a:pt x="1" y="23"/>
                    </a:cubicBezTo>
                    <a:cubicBezTo>
                      <a:pt x="0" y="23"/>
                      <a:pt x="0" y="21"/>
                      <a:pt x="0" y="20"/>
                    </a:cubicBezTo>
                    <a:cubicBezTo>
                      <a:pt x="0" y="19"/>
                      <a:pt x="0" y="17"/>
                      <a:pt x="1" y="16"/>
                    </a:cubicBezTo>
                    <a:cubicBezTo>
                      <a:pt x="1" y="16"/>
                      <a:pt x="2" y="14"/>
                      <a:pt x="2" y="13"/>
                    </a:cubicBezTo>
                    <a:cubicBezTo>
                      <a:pt x="2" y="12"/>
                      <a:pt x="3" y="10"/>
                      <a:pt x="3" y="9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6" y="8"/>
                      <a:pt x="8" y="7"/>
                      <a:pt x="8" y="7"/>
                    </a:cubicBezTo>
                    <a:cubicBezTo>
                      <a:pt x="9" y="7"/>
                      <a:pt x="11" y="8"/>
                      <a:pt x="12" y="8"/>
                    </a:cubicBezTo>
                    <a:cubicBezTo>
                      <a:pt x="13" y="8"/>
                      <a:pt x="15" y="7"/>
                      <a:pt x="16" y="7"/>
                    </a:cubicBezTo>
                    <a:cubicBezTo>
                      <a:pt x="17" y="6"/>
                      <a:pt x="18" y="4"/>
                      <a:pt x="18" y="3"/>
                    </a:cubicBezTo>
                    <a:cubicBezTo>
                      <a:pt x="18" y="2"/>
                      <a:pt x="19" y="1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1"/>
                      <a:pt x="20" y="3"/>
                      <a:pt x="21" y="4"/>
                    </a:cubicBezTo>
                    <a:cubicBezTo>
                      <a:pt x="21" y="4"/>
                      <a:pt x="21" y="6"/>
                      <a:pt x="21" y="6"/>
                    </a:cubicBezTo>
                    <a:cubicBezTo>
                      <a:pt x="21" y="7"/>
                      <a:pt x="23" y="7"/>
                      <a:pt x="23" y="8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Freeform 67"/>
              <p:cNvSpPr>
                <a:spLocks/>
              </p:cNvSpPr>
              <p:nvPr/>
            </p:nvSpPr>
            <p:spPr bwMode="auto">
              <a:xfrm>
                <a:off x="2962" y="2608"/>
                <a:ext cx="223" cy="227"/>
              </a:xfrm>
              <a:custGeom>
                <a:avLst/>
                <a:gdLst>
                  <a:gd name="T0" fmla="*/ 27 w 94"/>
                  <a:gd name="T1" fmla="*/ 43 h 96"/>
                  <a:gd name="T2" fmla="*/ 32 w 94"/>
                  <a:gd name="T3" fmla="*/ 32 h 96"/>
                  <a:gd name="T4" fmla="*/ 40 w 94"/>
                  <a:gd name="T5" fmla="*/ 24 h 96"/>
                  <a:gd name="T6" fmla="*/ 50 w 94"/>
                  <a:gd name="T7" fmla="*/ 19 h 96"/>
                  <a:gd name="T8" fmla="*/ 62 w 94"/>
                  <a:gd name="T9" fmla="*/ 15 h 96"/>
                  <a:gd name="T10" fmla="*/ 71 w 94"/>
                  <a:gd name="T11" fmla="*/ 12 h 96"/>
                  <a:gd name="T12" fmla="*/ 81 w 94"/>
                  <a:gd name="T13" fmla="*/ 6 h 96"/>
                  <a:gd name="T14" fmla="*/ 85 w 94"/>
                  <a:gd name="T15" fmla="*/ 0 h 96"/>
                  <a:gd name="T16" fmla="*/ 91 w 94"/>
                  <a:gd name="T17" fmla="*/ 12 h 96"/>
                  <a:gd name="T18" fmla="*/ 93 w 94"/>
                  <a:gd name="T19" fmla="*/ 25 h 96"/>
                  <a:gd name="T20" fmla="*/ 94 w 94"/>
                  <a:gd name="T21" fmla="*/ 37 h 96"/>
                  <a:gd name="T22" fmla="*/ 93 w 94"/>
                  <a:gd name="T23" fmla="*/ 48 h 96"/>
                  <a:gd name="T24" fmla="*/ 90 w 94"/>
                  <a:gd name="T25" fmla="*/ 45 h 96"/>
                  <a:gd name="T26" fmla="*/ 80 w 94"/>
                  <a:gd name="T27" fmla="*/ 45 h 96"/>
                  <a:gd name="T28" fmla="*/ 72 w 94"/>
                  <a:gd name="T29" fmla="*/ 47 h 96"/>
                  <a:gd name="T30" fmla="*/ 69 w 94"/>
                  <a:gd name="T31" fmla="*/ 56 h 96"/>
                  <a:gd name="T32" fmla="*/ 71 w 94"/>
                  <a:gd name="T33" fmla="*/ 65 h 96"/>
                  <a:gd name="T34" fmla="*/ 75 w 94"/>
                  <a:gd name="T35" fmla="*/ 71 h 96"/>
                  <a:gd name="T36" fmla="*/ 79 w 94"/>
                  <a:gd name="T37" fmla="*/ 79 h 96"/>
                  <a:gd name="T38" fmla="*/ 76 w 94"/>
                  <a:gd name="T39" fmla="*/ 83 h 96"/>
                  <a:gd name="T40" fmla="*/ 69 w 94"/>
                  <a:gd name="T41" fmla="*/ 86 h 96"/>
                  <a:gd name="T42" fmla="*/ 62 w 94"/>
                  <a:gd name="T43" fmla="*/ 88 h 96"/>
                  <a:gd name="T44" fmla="*/ 53 w 94"/>
                  <a:gd name="T45" fmla="*/ 88 h 96"/>
                  <a:gd name="T46" fmla="*/ 47 w 94"/>
                  <a:gd name="T47" fmla="*/ 91 h 96"/>
                  <a:gd name="T48" fmla="*/ 43 w 94"/>
                  <a:gd name="T49" fmla="*/ 94 h 96"/>
                  <a:gd name="T50" fmla="*/ 32 w 94"/>
                  <a:gd name="T51" fmla="*/ 91 h 96"/>
                  <a:gd name="T52" fmla="*/ 25 w 94"/>
                  <a:gd name="T53" fmla="*/ 94 h 96"/>
                  <a:gd name="T54" fmla="*/ 15 w 94"/>
                  <a:gd name="T55" fmla="*/ 96 h 96"/>
                  <a:gd name="T56" fmla="*/ 7 w 94"/>
                  <a:gd name="T57" fmla="*/ 92 h 96"/>
                  <a:gd name="T58" fmla="*/ 2 w 94"/>
                  <a:gd name="T59" fmla="*/ 87 h 96"/>
                  <a:gd name="T60" fmla="*/ 1 w 94"/>
                  <a:gd name="T61" fmla="*/ 81 h 96"/>
                  <a:gd name="T62" fmla="*/ 8 w 94"/>
                  <a:gd name="T63" fmla="*/ 74 h 96"/>
                  <a:gd name="T64" fmla="*/ 17 w 94"/>
                  <a:gd name="T65" fmla="*/ 67 h 96"/>
                  <a:gd name="T66" fmla="*/ 21 w 94"/>
                  <a:gd name="T67" fmla="*/ 61 h 96"/>
                  <a:gd name="T68" fmla="*/ 28 w 94"/>
                  <a:gd name="T69" fmla="*/ 57 h 96"/>
                  <a:gd name="T70" fmla="*/ 27 w 94"/>
                  <a:gd name="T71" fmla="*/ 4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4" h="96">
                    <a:moveTo>
                      <a:pt x="27" y="45"/>
                    </a:moveTo>
                    <a:cubicBezTo>
                      <a:pt x="27" y="44"/>
                      <a:pt x="27" y="43"/>
                      <a:pt x="27" y="43"/>
                    </a:cubicBezTo>
                    <a:cubicBezTo>
                      <a:pt x="27" y="41"/>
                      <a:pt x="27" y="38"/>
                      <a:pt x="28" y="37"/>
                    </a:cubicBezTo>
                    <a:cubicBezTo>
                      <a:pt x="29" y="35"/>
                      <a:pt x="31" y="34"/>
                      <a:pt x="32" y="32"/>
                    </a:cubicBezTo>
                    <a:cubicBezTo>
                      <a:pt x="33" y="31"/>
                      <a:pt x="34" y="28"/>
                      <a:pt x="35" y="27"/>
                    </a:cubicBezTo>
                    <a:cubicBezTo>
                      <a:pt x="36" y="26"/>
                      <a:pt x="39" y="25"/>
                      <a:pt x="40" y="24"/>
                    </a:cubicBezTo>
                    <a:cubicBezTo>
                      <a:pt x="41" y="24"/>
                      <a:pt x="43" y="21"/>
                      <a:pt x="44" y="20"/>
                    </a:cubicBezTo>
                    <a:cubicBezTo>
                      <a:pt x="45" y="20"/>
                      <a:pt x="49" y="19"/>
                      <a:pt x="50" y="19"/>
                    </a:cubicBezTo>
                    <a:cubicBezTo>
                      <a:pt x="52" y="18"/>
                      <a:pt x="54" y="19"/>
                      <a:pt x="56" y="19"/>
                    </a:cubicBezTo>
                    <a:cubicBezTo>
                      <a:pt x="58" y="19"/>
                      <a:pt x="61" y="16"/>
                      <a:pt x="62" y="15"/>
                    </a:cubicBezTo>
                    <a:cubicBezTo>
                      <a:pt x="63" y="14"/>
                      <a:pt x="65" y="13"/>
                      <a:pt x="66" y="12"/>
                    </a:cubicBezTo>
                    <a:cubicBezTo>
                      <a:pt x="67" y="12"/>
                      <a:pt x="70" y="13"/>
                      <a:pt x="71" y="12"/>
                    </a:cubicBezTo>
                    <a:cubicBezTo>
                      <a:pt x="73" y="12"/>
                      <a:pt x="76" y="10"/>
                      <a:pt x="77" y="10"/>
                    </a:cubicBezTo>
                    <a:cubicBezTo>
                      <a:pt x="78" y="9"/>
                      <a:pt x="80" y="7"/>
                      <a:pt x="81" y="6"/>
                    </a:cubicBezTo>
                    <a:cubicBezTo>
                      <a:pt x="82" y="5"/>
                      <a:pt x="82" y="2"/>
                      <a:pt x="83" y="2"/>
                    </a:cubicBezTo>
                    <a:cubicBezTo>
                      <a:pt x="83" y="1"/>
                      <a:pt x="85" y="0"/>
                      <a:pt x="85" y="0"/>
                    </a:cubicBezTo>
                    <a:cubicBezTo>
                      <a:pt x="86" y="1"/>
                      <a:pt x="88" y="4"/>
                      <a:pt x="88" y="6"/>
                    </a:cubicBezTo>
                    <a:cubicBezTo>
                      <a:pt x="89" y="7"/>
                      <a:pt x="91" y="10"/>
                      <a:pt x="91" y="12"/>
                    </a:cubicBezTo>
                    <a:cubicBezTo>
                      <a:pt x="92" y="13"/>
                      <a:pt x="91" y="17"/>
                      <a:pt x="91" y="19"/>
                    </a:cubicBezTo>
                    <a:cubicBezTo>
                      <a:pt x="91" y="20"/>
                      <a:pt x="93" y="23"/>
                      <a:pt x="93" y="25"/>
                    </a:cubicBezTo>
                    <a:cubicBezTo>
                      <a:pt x="93" y="26"/>
                      <a:pt x="94" y="29"/>
                      <a:pt x="94" y="31"/>
                    </a:cubicBezTo>
                    <a:cubicBezTo>
                      <a:pt x="94" y="33"/>
                      <a:pt x="94" y="36"/>
                      <a:pt x="94" y="37"/>
                    </a:cubicBezTo>
                    <a:cubicBezTo>
                      <a:pt x="94" y="39"/>
                      <a:pt x="93" y="43"/>
                      <a:pt x="93" y="45"/>
                    </a:cubicBezTo>
                    <a:cubicBezTo>
                      <a:pt x="93" y="46"/>
                      <a:pt x="93" y="47"/>
                      <a:pt x="93" y="48"/>
                    </a:cubicBezTo>
                    <a:cubicBezTo>
                      <a:pt x="92" y="48"/>
                      <a:pt x="91" y="47"/>
                      <a:pt x="91" y="47"/>
                    </a:cubicBezTo>
                    <a:cubicBezTo>
                      <a:pt x="90" y="47"/>
                      <a:pt x="90" y="46"/>
                      <a:pt x="90" y="45"/>
                    </a:cubicBezTo>
                    <a:cubicBezTo>
                      <a:pt x="89" y="45"/>
                      <a:pt x="87" y="45"/>
                      <a:pt x="86" y="45"/>
                    </a:cubicBezTo>
                    <a:cubicBezTo>
                      <a:pt x="84" y="45"/>
                      <a:pt x="81" y="44"/>
                      <a:pt x="80" y="45"/>
                    </a:cubicBezTo>
                    <a:cubicBezTo>
                      <a:pt x="79" y="45"/>
                      <a:pt x="78" y="47"/>
                      <a:pt x="77" y="47"/>
                    </a:cubicBezTo>
                    <a:cubicBezTo>
                      <a:pt x="76" y="47"/>
                      <a:pt x="73" y="46"/>
                      <a:pt x="72" y="47"/>
                    </a:cubicBezTo>
                    <a:cubicBezTo>
                      <a:pt x="71" y="47"/>
                      <a:pt x="70" y="50"/>
                      <a:pt x="69" y="51"/>
                    </a:cubicBezTo>
                    <a:cubicBezTo>
                      <a:pt x="69" y="52"/>
                      <a:pt x="68" y="55"/>
                      <a:pt x="69" y="56"/>
                    </a:cubicBezTo>
                    <a:cubicBezTo>
                      <a:pt x="69" y="57"/>
                      <a:pt x="70" y="58"/>
                      <a:pt x="70" y="59"/>
                    </a:cubicBezTo>
                    <a:cubicBezTo>
                      <a:pt x="71" y="60"/>
                      <a:pt x="71" y="64"/>
                      <a:pt x="71" y="65"/>
                    </a:cubicBezTo>
                    <a:cubicBezTo>
                      <a:pt x="71" y="66"/>
                      <a:pt x="72" y="68"/>
                      <a:pt x="73" y="69"/>
                    </a:cubicBezTo>
                    <a:cubicBezTo>
                      <a:pt x="73" y="69"/>
                      <a:pt x="75" y="70"/>
                      <a:pt x="75" y="71"/>
                    </a:cubicBezTo>
                    <a:cubicBezTo>
                      <a:pt x="76" y="72"/>
                      <a:pt x="77" y="75"/>
                      <a:pt x="77" y="77"/>
                    </a:cubicBezTo>
                    <a:cubicBezTo>
                      <a:pt x="78" y="77"/>
                      <a:pt x="78" y="78"/>
                      <a:pt x="79" y="79"/>
                    </a:cubicBezTo>
                    <a:cubicBezTo>
                      <a:pt x="78" y="79"/>
                      <a:pt x="78" y="79"/>
                      <a:pt x="78" y="79"/>
                    </a:cubicBezTo>
                    <a:cubicBezTo>
                      <a:pt x="77" y="80"/>
                      <a:pt x="77" y="82"/>
                      <a:pt x="76" y="83"/>
                    </a:cubicBezTo>
                    <a:cubicBezTo>
                      <a:pt x="76" y="84"/>
                      <a:pt x="74" y="86"/>
                      <a:pt x="74" y="86"/>
                    </a:cubicBezTo>
                    <a:cubicBezTo>
                      <a:pt x="73" y="87"/>
                      <a:pt x="70" y="86"/>
                      <a:pt x="69" y="86"/>
                    </a:cubicBezTo>
                    <a:cubicBezTo>
                      <a:pt x="68" y="86"/>
                      <a:pt x="67" y="88"/>
                      <a:pt x="66" y="88"/>
                    </a:cubicBezTo>
                    <a:cubicBezTo>
                      <a:pt x="65" y="88"/>
                      <a:pt x="63" y="88"/>
                      <a:pt x="62" y="88"/>
                    </a:cubicBezTo>
                    <a:cubicBezTo>
                      <a:pt x="61" y="88"/>
                      <a:pt x="59" y="87"/>
                      <a:pt x="58" y="87"/>
                    </a:cubicBezTo>
                    <a:cubicBezTo>
                      <a:pt x="56" y="87"/>
                      <a:pt x="54" y="88"/>
                      <a:pt x="53" y="88"/>
                    </a:cubicBezTo>
                    <a:cubicBezTo>
                      <a:pt x="52" y="88"/>
                      <a:pt x="51" y="88"/>
                      <a:pt x="50" y="88"/>
                    </a:cubicBezTo>
                    <a:cubicBezTo>
                      <a:pt x="49" y="89"/>
                      <a:pt x="47" y="90"/>
                      <a:pt x="47" y="91"/>
                    </a:cubicBezTo>
                    <a:cubicBezTo>
                      <a:pt x="46" y="92"/>
                      <a:pt x="44" y="94"/>
                      <a:pt x="43" y="96"/>
                    </a:cubicBezTo>
                    <a:cubicBezTo>
                      <a:pt x="43" y="95"/>
                      <a:pt x="43" y="95"/>
                      <a:pt x="43" y="94"/>
                    </a:cubicBezTo>
                    <a:cubicBezTo>
                      <a:pt x="42" y="93"/>
                      <a:pt x="39" y="93"/>
                      <a:pt x="37" y="92"/>
                    </a:cubicBezTo>
                    <a:cubicBezTo>
                      <a:pt x="36" y="92"/>
                      <a:pt x="33" y="92"/>
                      <a:pt x="32" y="91"/>
                    </a:cubicBezTo>
                    <a:cubicBezTo>
                      <a:pt x="31" y="91"/>
                      <a:pt x="28" y="91"/>
                      <a:pt x="27" y="92"/>
                    </a:cubicBezTo>
                    <a:cubicBezTo>
                      <a:pt x="27" y="92"/>
                      <a:pt x="26" y="93"/>
                      <a:pt x="25" y="94"/>
                    </a:cubicBezTo>
                    <a:cubicBezTo>
                      <a:pt x="24" y="94"/>
                      <a:pt x="21" y="94"/>
                      <a:pt x="20" y="94"/>
                    </a:cubicBezTo>
                    <a:cubicBezTo>
                      <a:pt x="19" y="95"/>
                      <a:pt x="16" y="96"/>
                      <a:pt x="15" y="96"/>
                    </a:cubicBezTo>
                    <a:cubicBezTo>
                      <a:pt x="14" y="96"/>
                      <a:pt x="12" y="96"/>
                      <a:pt x="10" y="95"/>
                    </a:cubicBezTo>
                    <a:cubicBezTo>
                      <a:pt x="9" y="94"/>
                      <a:pt x="8" y="93"/>
                      <a:pt x="7" y="92"/>
                    </a:cubicBezTo>
                    <a:cubicBezTo>
                      <a:pt x="6" y="91"/>
                      <a:pt x="4" y="91"/>
                      <a:pt x="3" y="90"/>
                    </a:cubicBezTo>
                    <a:cubicBezTo>
                      <a:pt x="2" y="90"/>
                      <a:pt x="2" y="88"/>
                      <a:pt x="2" y="87"/>
                    </a:cubicBezTo>
                    <a:cubicBezTo>
                      <a:pt x="1" y="86"/>
                      <a:pt x="0" y="85"/>
                      <a:pt x="0" y="84"/>
                    </a:cubicBezTo>
                    <a:cubicBezTo>
                      <a:pt x="0" y="83"/>
                      <a:pt x="0" y="82"/>
                      <a:pt x="1" y="81"/>
                    </a:cubicBezTo>
                    <a:cubicBezTo>
                      <a:pt x="1" y="80"/>
                      <a:pt x="4" y="78"/>
                      <a:pt x="4" y="78"/>
                    </a:cubicBezTo>
                    <a:cubicBezTo>
                      <a:pt x="6" y="77"/>
                      <a:pt x="7" y="75"/>
                      <a:pt x="8" y="74"/>
                    </a:cubicBezTo>
                    <a:cubicBezTo>
                      <a:pt x="9" y="73"/>
                      <a:pt x="12" y="70"/>
                      <a:pt x="13" y="69"/>
                    </a:cubicBezTo>
                    <a:cubicBezTo>
                      <a:pt x="14" y="68"/>
                      <a:pt x="16" y="68"/>
                      <a:pt x="17" y="67"/>
                    </a:cubicBezTo>
                    <a:cubicBezTo>
                      <a:pt x="17" y="66"/>
                      <a:pt x="17" y="64"/>
                      <a:pt x="17" y="64"/>
                    </a:cubicBezTo>
                    <a:cubicBezTo>
                      <a:pt x="18" y="63"/>
                      <a:pt x="20" y="63"/>
                      <a:pt x="21" y="61"/>
                    </a:cubicBezTo>
                    <a:cubicBezTo>
                      <a:pt x="22" y="61"/>
                      <a:pt x="23" y="59"/>
                      <a:pt x="24" y="58"/>
                    </a:cubicBezTo>
                    <a:cubicBezTo>
                      <a:pt x="25" y="58"/>
                      <a:pt x="27" y="58"/>
                      <a:pt x="28" y="57"/>
                    </a:cubicBezTo>
                    <a:cubicBezTo>
                      <a:pt x="29" y="56"/>
                      <a:pt x="28" y="52"/>
                      <a:pt x="28" y="51"/>
                    </a:cubicBezTo>
                    <a:cubicBezTo>
                      <a:pt x="28" y="50"/>
                      <a:pt x="27" y="48"/>
                      <a:pt x="27" y="47"/>
                    </a:cubicBezTo>
                    <a:cubicBezTo>
                      <a:pt x="27" y="47"/>
                      <a:pt x="27" y="46"/>
                      <a:pt x="27" y="4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Freeform 68"/>
              <p:cNvSpPr>
                <a:spLocks/>
              </p:cNvSpPr>
              <p:nvPr/>
            </p:nvSpPr>
            <p:spPr bwMode="auto">
              <a:xfrm>
                <a:off x="2962" y="2608"/>
                <a:ext cx="223" cy="227"/>
              </a:xfrm>
              <a:custGeom>
                <a:avLst/>
                <a:gdLst>
                  <a:gd name="T0" fmla="*/ 27 w 94"/>
                  <a:gd name="T1" fmla="*/ 43 h 96"/>
                  <a:gd name="T2" fmla="*/ 32 w 94"/>
                  <a:gd name="T3" fmla="*/ 32 h 96"/>
                  <a:gd name="T4" fmla="*/ 40 w 94"/>
                  <a:gd name="T5" fmla="*/ 24 h 96"/>
                  <a:gd name="T6" fmla="*/ 50 w 94"/>
                  <a:gd name="T7" fmla="*/ 19 h 96"/>
                  <a:gd name="T8" fmla="*/ 62 w 94"/>
                  <a:gd name="T9" fmla="*/ 15 h 96"/>
                  <a:gd name="T10" fmla="*/ 71 w 94"/>
                  <a:gd name="T11" fmla="*/ 12 h 96"/>
                  <a:gd name="T12" fmla="*/ 81 w 94"/>
                  <a:gd name="T13" fmla="*/ 6 h 96"/>
                  <a:gd name="T14" fmla="*/ 85 w 94"/>
                  <a:gd name="T15" fmla="*/ 0 h 96"/>
                  <a:gd name="T16" fmla="*/ 91 w 94"/>
                  <a:gd name="T17" fmla="*/ 12 h 96"/>
                  <a:gd name="T18" fmla="*/ 93 w 94"/>
                  <a:gd name="T19" fmla="*/ 25 h 96"/>
                  <a:gd name="T20" fmla="*/ 94 w 94"/>
                  <a:gd name="T21" fmla="*/ 37 h 96"/>
                  <a:gd name="T22" fmla="*/ 93 w 94"/>
                  <a:gd name="T23" fmla="*/ 48 h 96"/>
                  <a:gd name="T24" fmla="*/ 90 w 94"/>
                  <a:gd name="T25" fmla="*/ 45 h 96"/>
                  <a:gd name="T26" fmla="*/ 80 w 94"/>
                  <a:gd name="T27" fmla="*/ 45 h 96"/>
                  <a:gd name="T28" fmla="*/ 72 w 94"/>
                  <a:gd name="T29" fmla="*/ 47 h 96"/>
                  <a:gd name="T30" fmla="*/ 69 w 94"/>
                  <a:gd name="T31" fmla="*/ 56 h 96"/>
                  <a:gd name="T32" fmla="*/ 71 w 94"/>
                  <a:gd name="T33" fmla="*/ 65 h 96"/>
                  <a:gd name="T34" fmla="*/ 75 w 94"/>
                  <a:gd name="T35" fmla="*/ 71 h 96"/>
                  <a:gd name="T36" fmla="*/ 79 w 94"/>
                  <a:gd name="T37" fmla="*/ 79 h 96"/>
                  <a:gd name="T38" fmla="*/ 76 w 94"/>
                  <a:gd name="T39" fmla="*/ 83 h 96"/>
                  <a:gd name="T40" fmla="*/ 69 w 94"/>
                  <a:gd name="T41" fmla="*/ 86 h 96"/>
                  <a:gd name="T42" fmla="*/ 62 w 94"/>
                  <a:gd name="T43" fmla="*/ 88 h 96"/>
                  <a:gd name="T44" fmla="*/ 53 w 94"/>
                  <a:gd name="T45" fmla="*/ 88 h 96"/>
                  <a:gd name="T46" fmla="*/ 47 w 94"/>
                  <a:gd name="T47" fmla="*/ 91 h 96"/>
                  <a:gd name="T48" fmla="*/ 43 w 94"/>
                  <a:gd name="T49" fmla="*/ 94 h 96"/>
                  <a:gd name="T50" fmla="*/ 32 w 94"/>
                  <a:gd name="T51" fmla="*/ 91 h 96"/>
                  <a:gd name="T52" fmla="*/ 25 w 94"/>
                  <a:gd name="T53" fmla="*/ 94 h 96"/>
                  <a:gd name="T54" fmla="*/ 15 w 94"/>
                  <a:gd name="T55" fmla="*/ 96 h 96"/>
                  <a:gd name="T56" fmla="*/ 7 w 94"/>
                  <a:gd name="T57" fmla="*/ 92 h 96"/>
                  <a:gd name="T58" fmla="*/ 2 w 94"/>
                  <a:gd name="T59" fmla="*/ 87 h 96"/>
                  <a:gd name="T60" fmla="*/ 1 w 94"/>
                  <a:gd name="T61" fmla="*/ 81 h 96"/>
                  <a:gd name="T62" fmla="*/ 8 w 94"/>
                  <a:gd name="T63" fmla="*/ 74 h 96"/>
                  <a:gd name="T64" fmla="*/ 17 w 94"/>
                  <a:gd name="T65" fmla="*/ 67 h 96"/>
                  <a:gd name="T66" fmla="*/ 21 w 94"/>
                  <a:gd name="T67" fmla="*/ 61 h 96"/>
                  <a:gd name="T68" fmla="*/ 28 w 94"/>
                  <a:gd name="T69" fmla="*/ 57 h 96"/>
                  <a:gd name="T70" fmla="*/ 27 w 94"/>
                  <a:gd name="T71" fmla="*/ 4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4" h="96">
                    <a:moveTo>
                      <a:pt x="27" y="45"/>
                    </a:moveTo>
                    <a:cubicBezTo>
                      <a:pt x="27" y="44"/>
                      <a:pt x="27" y="43"/>
                      <a:pt x="27" y="43"/>
                    </a:cubicBezTo>
                    <a:cubicBezTo>
                      <a:pt x="27" y="41"/>
                      <a:pt x="27" y="38"/>
                      <a:pt x="28" y="37"/>
                    </a:cubicBezTo>
                    <a:cubicBezTo>
                      <a:pt x="29" y="35"/>
                      <a:pt x="31" y="34"/>
                      <a:pt x="32" y="32"/>
                    </a:cubicBezTo>
                    <a:cubicBezTo>
                      <a:pt x="33" y="31"/>
                      <a:pt x="34" y="28"/>
                      <a:pt x="35" y="27"/>
                    </a:cubicBezTo>
                    <a:cubicBezTo>
                      <a:pt x="36" y="26"/>
                      <a:pt x="39" y="25"/>
                      <a:pt x="40" y="24"/>
                    </a:cubicBezTo>
                    <a:cubicBezTo>
                      <a:pt x="41" y="24"/>
                      <a:pt x="43" y="21"/>
                      <a:pt x="44" y="20"/>
                    </a:cubicBezTo>
                    <a:cubicBezTo>
                      <a:pt x="45" y="20"/>
                      <a:pt x="49" y="19"/>
                      <a:pt x="50" y="19"/>
                    </a:cubicBezTo>
                    <a:cubicBezTo>
                      <a:pt x="52" y="18"/>
                      <a:pt x="54" y="19"/>
                      <a:pt x="56" y="19"/>
                    </a:cubicBezTo>
                    <a:cubicBezTo>
                      <a:pt x="58" y="19"/>
                      <a:pt x="61" y="16"/>
                      <a:pt x="62" y="15"/>
                    </a:cubicBezTo>
                    <a:cubicBezTo>
                      <a:pt x="63" y="14"/>
                      <a:pt x="65" y="13"/>
                      <a:pt x="66" y="12"/>
                    </a:cubicBezTo>
                    <a:cubicBezTo>
                      <a:pt x="67" y="12"/>
                      <a:pt x="70" y="13"/>
                      <a:pt x="71" y="12"/>
                    </a:cubicBezTo>
                    <a:cubicBezTo>
                      <a:pt x="73" y="12"/>
                      <a:pt x="76" y="10"/>
                      <a:pt x="77" y="10"/>
                    </a:cubicBezTo>
                    <a:cubicBezTo>
                      <a:pt x="78" y="9"/>
                      <a:pt x="80" y="7"/>
                      <a:pt x="81" y="6"/>
                    </a:cubicBezTo>
                    <a:cubicBezTo>
                      <a:pt x="82" y="5"/>
                      <a:pt x="82" y="2"/>
                      <a:pt x="83" y="2"/>
                    </a:cubicBezTo>
                    <a:cubicBezTo>
                      <a:pt x="83" y="1"/>
                      <a:pt x="85" y="0"/>
                      <a:pt x="85" y="0"/>
                    </a:cubicBezTo>
                    <a:cubicBezTo>
                      <a:pt x="86" y="1"/>
                      <a:pt x="88" y="4"/>
                      <a:pt x="88" y="6"/>
                    </a:cubicBezTo>
                    <a:cubicBezTo>
                      <a:pt x="89" y="7"/>
                      <a:pt x="91" y="10"/>
                      <a:pt x="91" y="12"/>
                    </a:cubicBezTo>
                    <a:cubicBezTo>
                      <a:pt x="92" y="13"/>
                      <a:pt x="91" y="17"/>
                      <a:pt x="91" y="19"/>
                    </a:cubicBezTo>
                    <a:cubicBezTo>
                      <a:pt x="91" y="20"/>
                      <a:pt x="93" y="23"/>
                      <a:pt x="93" y="25"/>
                    </a:cubicBezTo>
                    <a:cubicBezTo>
                      <a:pt x="93" y="26"/>
                      <a:pt x="94" y="29"/>
                      <a:pt x="94" y="31"/>
                    </a:cubicBezTo>
                    <a:cubicBezTo>
                      <a:pt x="94" y="33"/>
                      <a:pt x="94" y="36"/>
                      <a:pt x="94" y="37"/>
                    </a:cubicBezTo>
                    <a:cubicBezTo>
                      <a:pt x="94" y="39"/>
                      <a:pt x="93" y="43"/>
                      <a:pt x="93" y="45"/>
                    </a:cubicBezTo>
                    <a:cubicBezTo>
                      <a:pt x="93" y="46"/>
                      <a:pt x="93" y="47"/>
                      <a:pt x="93" y="48"/>
                    </a:cubicBezTo>
                    <a:cubicBezTo>
                      <a:pt x="92" y="48"/>
                      <a:pt x="91" y="47"/>
                      <a:pt x="91" y="47"/>
                    </a:cubicBezTo>
                    <a:cubicBezTo>
                      <a:pt x="90" y="47"/>
                      <a:pt x="90" y="46"/>
                      <a:pt x="90" y="45"/>
                    </a:cubicBezTo>
                    <a:cubicBezTo>
                      <a:pt x="89" y="45"/>
                      <a:pt x="87" y="45"/>
                      <a:pt x="86" y="45"/>
                    </a:cubicBezTo>
                    <a:cubicBezTo>
                      <a:pt x="84" y="45"/>
                      <a:pt x="81" y="44"/>
                      <a:pt x="80" y="45"/>
                    </a:cubicBezTo>
                    <a:cubicBezTo>
                      <a:pt x="79" y="45"/>
                      <a:pt x="78" y="47"/>
                      <a:pt x="77" y="47"/>
                    </a:cubicBezTo>
                    <a:cubicBezTo>
                      <a:pt x="76" y="47"/>
                      <a:pt x="73" y="46"/>
                      <a:pt x="72" y="47"/>
                    </a:cubicBezTo>
                    <a:cubicBezTo>
                      <a:pt x="71" y="47"/>
                      <a:pt x="70" y="50"/>
                      <a:pt x="69" y="51"/>
                    </a:cubicBezTo>
                    <a:cubicBezTo>
                      <a:pt x="69" y="52"/>
                      <a:pt x="68" y="55"/>
                      <a:pt x="69" y="56"/>
                    </a:cubicBezTo>
                    <a:cubicBezTo>
                      <a:pt x="69" y="57"/>
                      <a:pt x="70" y="58"/>
                      <a:pt x="70" y="59"/>
                    </a:cubicBezTo>
                    <a:cubicBezTo>
                      <a:pt x="71" y="60"/>
                      <a:pt x="71" y="64"/>
                      <a:pt x="71" y="65"/>
                    </a:cubicBezTo>
                    <a:cubicBezTo>
                      <a:pt x="71" y="66"/>
                      <a:pt x="72" y="68"/>
                      <a:pt x="73" y="69"/>
                    </a:cubicBezTo>
                    <a:cubicBezTo>
                      <a:pt x="73" y="69"/>
                      <a:pt x="75" y="70"/>
                      <a:pt x="75" y="71"/>
                    </a:cubicBezTo>
                    <a:cubicBezTo>
                      <a:pt x="76" y="72"/>
                      <a:pt x="77" y="75"/>
                      <a:pt x="77" y="77"/>
                    </a:cubicBezTo>
                    <a:cubicBezTo>
                      <a:pt x="78" y="77"/>
                      <a:pt x="78" y="78"/>
                      <a:pt x="79" y="79"/>
                    </a:cubicBezTo>
                    <a:cubicBezTo>
                      <a:pt x="78" y="79"/>
                      <a:pt x="78" y="79"/>
                      <a:pt x="78" y="79"/>
                    </a:cubicBezTo>
                    <a:cubicBezTo>
                      <a:pt x="77" y="80"/>
                      <a:pt x="77" y="82"/>
                      <a:pt x="76" y="83"/>
                    </a:cubicBezTo>
                    <a:cubicBezTo>
                      <a:pt x="76" y="84"/>
                      <a:pt x="74" y="86"/>
                      <a:pt x="74" y="86"/>
                    </a:cubicBezTo>
                    <a:cubicBezTo>
                      <a:pt x="73" y="87"/>
                      <a:pt x="70" y="86"/>
                      <a:pt x="69" y="86"/>
                    </a:cubicBezTo>
                    <a:cubicBezTo>
                      <a:pt x="68" y="86"/>
                      <a:pt x="67" y="88"/>
                      <a:pt x="66" y="88"/>
                    </a:cubicBezTo>
                    <a:cubicBezTo>
                      <a:pt x="65" y="88"/>
                      <a:pt x="63" y="88"/>
                      <a:pt x="62" y="88"/>
                    </a:cubicBezTo>
                    <a:cubicBezTo>
                      <a:pt x="61" y="88"/>
                      <a:pt x="59" y="87"/>
                      <a:pt x="58" y="87"/>
                    </a:cubicBezTo>
                    <a:cubicBezTo>
                      <a:pt x="56" y="87"/>
                      <a:pt x="54" y="88"/>
                      <a:pt x="53" y="88"/>
                    </a:cubicBezTo>
                    <a:cubicBezTo>
                      <a:pt x="52" y="88"/>
                      <a:pt x="51" y="88"/>
                      <a:pt x="50" y="88"/>
                    </a:cubicBezTo>
                    <a:cubicBezTo>
                      <a:pt x="49" y="89"/>
                      <a:pt x="47" y="90"/>
                      <a:pt x="47" y="91"/>
                    </a:cubicBezTo>
                    <a:cubicBezTo>
                      <a:pt x="46" y="92"/>
                      <a:pt x="44" y="94"/>
                      <a:pt x="43" y="96"/>
                    </a:cubicBezTo>
                    <a:cubicBezTo>
                      <a:pt x="43" y="95"/>
                      <a:pt x="43" y="95"/>
                      <a:pt x="43" y="94"/>
                    </a:cubicBezTo>
                    <a:cubicBezTo>
                      <a:pt x="42" y="93"/>
                      <a:pt x="39" y="93"/>
                      <a:pt x="37" y="92"/>
                    </a:cubicBezTo>
                    <a:cubicBezTo>
                      <a:pt x="36" y="92"/>
                      <a:pt x="33" y="92"/>
                      <a:pt x="32" y="91"/>
                    </a:cubicBezTo>
                    <a:cubicBezTo>
                      <a:pt x="31" y="91"/>
                      <a:pt x="28" y="91"/>
                      <a:pt x="27" y="92"/>
                    </a:cubicBezTo>
                    <a:cubicBezTo>
                      <a:pt x="27" y="92"/>
                      <a:pt x="26" y="93"/>
                      <a:pt x="25" y="94"/>
                    </a:cubicBezTo>
                    <a:cubicBezTo>
                      <a:pt x="24" y="94"/>
                      <a:pt x="21" y="94"/>
                      <a:pt x="20" y="94"/>
                    </a:cubicBezTo>
                    <a:cubicBezTo>
                      <a:pt x="19" y="95"/>
                      <a:pt x="16" y="96"/>
                      <a:pt x="15" y="96"/>
                    </a:cubicBezTo>
                    <a:cubicBezTo>
                      <a:pt x="14" y="96"/>
                      <a:pt x="12" y="96"/>
                      <a:pt x="10" y="95"/>
                    </a:cubicBezTo>
                    <a:cubicBezTo>
                      <a:pt x="9" y="94"/>
                      <a:pt x="8" y="93"/>
                      <a:pt x="7" y="92"/>
                    </a:cubicBezTo>
                    <a:cubicBezTo>
                      <a:pt x="6" y="91"/>
                      <a:pt x="4" y="91"/>
                      <a:pt x="3" y="90"/>
                    </a:cubicBezTo>
                    <a:cubicBezTo>
                      <a:pt x="2" y="90"/>
                      <a:pt x="2" y="88"/>
                      <a:pt x="2" y="87"/>
                    </a:cubicBezTo>
                    <a:cubicBezTo>
                      <a:pt x="1" y="86"/>
                      <a:pt x="0" y="85"/>
                      <a:pt x="0" y="84"/>
                    </a:cubicBezTo>
                    <a:cubicBezTo>
                      <a:pt x="0" y="83"/>
                      <a:pt x="0" y="82"/>
                      <a:pt x="1" y="81"/>
                    </a:cubicBezTo>
                    <a:cubicBezTo>
                      <a:pt x="1" y="80"/>
                      <a:pt x="4" y="78"/>
                      <a:pt x="4" y="78"/>
                    </a:cubicBezTo>
                    <a:cubicBezTo>
                      <a:pt x="6" y="77"/>
                      <a:pt x="7" y="75"/>
                      <a:pt x="8" y="74"/>
                    </a:cubicBezTo>
                    <a:cubicBezTo>
                      <a:pt x="9" y="73"/>
                      <a:pt x="12" y="70"/>
                      <a:pt x="13" y="69"/>
                    </a:cubicBezTo>
                    <a:cubicBezTo>
                      <a:pt x="14" y="68"/>
                      <a:pt x="16" y="68"/>
                      <a:pt x="17" y="67"/>
                    </a:cubicBezTo>
                    <a:cubicBezTo>
                      <a:pt x="17" y="66"/>
                      <a:pt x="17" y="64"/>
                      <a:pt x="17" y="64"/>
                    </a:cubicBezTo>
                    <a:cubicBezTo>
                      <a:pt x="18" y="63"/>
                      <a:pt x="20" y="63"/>
                      <a:pt x="21" y="61"/>
                    </a:cubicBezTo>
                    <a:cubicBezTo>
                      <a:pt x="22" y="61"/>
                      <a:pt x="23" y="59"/>
                      <a:pt x="24" y="58"/>
                    </a:cubicBezTo>
                    <a:cubicBezTo>
                      <a:pt x="25" y="58"/>
                      <a:pt x="27" y="58"/>
                      <a:pt x="28" y="57"/>
                    </a:cubicBezTo>
                    <a:cubicBezTo>
                      <a:pt x="29" y="56"/>
                      <a:pt x="28" y="52"/>
                      <a:pt x="28" y="51"/>
                    </a:cubicBezTo>
                    <a:cubicBezTo>
                      <a:pt x="28" y="50"/>
                      <a:pt x="27" y="48"/>
                      <a:pt x="27" y="47"/>
                    </a:cubicBezTo>
                    <a:cubicBezTo>
                      <a:pt x="27" y="47"/>
                      <a:pt x="27" y="46"/>
                      <a:pt x="27" y="45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Freeform 69"/>
              <p:cNvSpPr>
                <a:spLocks/>
              </p:cNvSpPr>
              <p:nvPr/>
            </p:nvSpPr>
            <p:spPr bwMode="auto">
              <a:xfrm>
                <a:off x="3169" y="2748"/>
                <a:ext cx="42" cy="73"/>
              </a:xfrm>
              <a:custGeom>
                <a:avLst/>
                <a:gdLst>
                  <a:gd name="T0" fmla="*/ 18 w 18"/>
                  <a:gd name="T1" fmla="*/ 23 h 31"/>
                  <a:gd name="T2" fmla="*/ 18 w 18"/>
                  <a:gd name="T3" fmla="*/ 23 h 31"/>
                  <a:gd name="T4" fmla="*/ 17 w 18"/>
                  <a:gd name="T5" fmla="*/ 26 h 31"/>
                  <a:gd name="T6" fmla="*/ 14 w 18"/>
                  <a:gd name="T7" fmla="*/ 30 h 31"/>
                  <a:gd name="T8" fmla="*/ 10 w 18"/>
                  <a:gd name="T9" fmla="*/ 31 h 31"/>
                  <a:gd name="T10" fmla="*/ 6 w 18"/>
                  <a:gd name="T11" fmla="*/ 30 h 31"/>
                  <a:gd name="T12" fmla="*/ 4 w 18"/>
                  <a:gd name="T13" fmla="*/ 31 h 31"/>
                  <a:gd name="T14" fmla="*/ 1 w 18"/>
                  <a:gd name="T15" fmla="*/ 31 h 31"/>
                  <a:gd name="T16" fmla="*/ 1 w 18"/>
                  <a:gd name="T17" fmla="*/ 28 h 31"/>
                  <a:gd name="T18" fmla="*/ 1 w 18"/>
                  <a:gd name="T19" fmla="*/ 25 h 31"/>
                  <a:gd name="T20" fmla="*/ 2 w 18"/>
                  <a:gd name="T21" fmla="*/ 20 h 31"/>
                  <a:gd name="T22" fmla="*/ 2 w 18"/>
                  <a:gd name="T23" fmla="*/ 16 h 31"/>
                  <a:gd name="T24" fmla="*/ 1 w 18"/>
                  <a:gd name="T25" fmla="*/ 15 h 31"/>
                  <a:gd name="T26" fmla="*/ 1 w 18"/>
                  <a:gd name="T27" fmla="*/ 12 h 31"/>
                  <a:gd name="T28" fmla="*/ 1 w 18"/>
                  <a:gd name="T29" fmla="*/ 9 h 31"/>
                  <a:gd name="T30" fmla="*/ 2 w 18"/>
                  <a:gd name="T31" fmla="*/ 8 h 31"/>
                  <a:gd name="T32" fmla="*/ 4 w 18"/>
                  <a:gd name="T33" fmla="*/ 7 h 31"/>
                  <a:gd name="T34" fmla="*/ 5 w 18"/>
                  <a:gd name="T35" fmla="*/ 6 h 31"/>
                  <a:gd name="T36" fmla="*/ 7 w 18"/>
                  <a:gd name="T37" fmla="*/ 4 h 31"/>
                  <a:gd name="T38" fmla="*/ 7 w 18"/>
                  <a:gd name="T39" fmla="*/ 2 h 31"/>
                  <a:gd name="T40" fmla="*/ 8 w 18"/>
                  <a:gd name="T41" fmla="*/ 0 h 31"/>
                  <a:gd name="T42" fmla="*/ 10 w 18"/>
                  <a:gd name="T43" fmla="*/ 3 h 31"/>
                  <a:gd name="T44" fmla="*/ 11 w 18"/>
                  <a:gd name="T45" fmla="*/ 6 h 31"/>
                  <a:gd name="T46" fmla="*/ 13 w 18"/>
                  <a:gd name="T47" fmla="*/ 9 h 31"/>
                  <a:gd name="T48" fmla="*/ 14 w 18"/>
                  <a:gd name="T49" fmla="*/ 13 h 31"/>
                  <a:gd name="T50" fmla="*/ 15 w 18"/>
                  <a:gd name="T51" fmla="*/ 17 h 31"/>
                  <a:gd name="T52" fmla="*/ 16 w 18"/>
                  <a:gd name="T53" fmla="*/ 20 h 31"/>
                  <a:gd name="T54" fmla="*/ 18 w 18"/>
                  <a:gd name="T55" fmla="*/ 22 h 31"/>
                  <a:gd name="T56" fmla="*/ 18 w 18"/>
                  <a:gd name="T57" fmla="*/ 2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" h="31">
                    <a:moveTo>
                      <a:pt x="18" y="23"/>
                    </a:move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4"/>
                      <a:pt x="17" y="25"/>
                      <a:pt x="17" y="26"/>
                    </a:cubicBezTo>
                    <a:cubicBezTo>
                      <a:pt x="16" y="27"/>
                      <a:pt x="15" y="29"/>
                      <a:pt x="14" y="30"/>
                    </a:cubicBezTo>
                    <a:cubicBezTo>
                      <a:pt x="14" y="30"/>
                      <a:pt x="12" y="31"/>
                      <a:pt x="10" y="31"/>
                    </a:cubicBezTo>
                    <a:cubicBezTo>
                      <a:pt x="9" y="31"/>
                      <a:pt x="7" y="30"/>
                      <a:pt x="6" y="30"/>
                    </a:cubicBezTo>
                    <a:cubicBezTo>
                      <a:pt x="6" y="30"/>
                      <a:pt x="4" y="31"/>
                      <a:pt x="4" y="31"/>
                    </a:cubicBezTo>
                    <a:cubicBezTo>
                      <a:pt x="3" y="31"/>
                      <a:pt x="2" y="31"/>
                      <a:pt x="1" y="31"/>
                    </a:cubicBezTo>
                    <a:cubicBezTo>
                      <a:pt x="1" y="30"/>
                      <a:pt x="1" y="28"/>
                      <a:pt x="1" y="28"/>
                    </a:cubicBezTo>
                    <a:cubicBezTo>
                      <a:pt x="1" y="27"/>
                      <a:pt x="1" y="25"/>
                      <a:pt x="1" y="25"/>
                    </a:cubicBezTo>
                    <a:cubicBezTo>
                      <a:pt x="1" y="23"/>
                      <a:pt x="2" y="21"/>
                      <a:pt x="2" y="20"/>
                    </a:cubicBezTo>
                    <a:cubicBezTo>
                      <a:pt x="2" y="19"/>
                      <a:pt x="2" y="17"/>
                      <a:pt x="2" y="16"/>
                    </a:cubicBezTo>
                    <a:cubicBezTo>
                      <a:pt x="2" y="15"/>
                      <a:pt x="1" y="15"/>
                      <a:pt x="1" y="15"/>
                    </a:cubicBezTo>
                    <a:cubicBezTo>
                      <a:pt x="0" y="14"/>
                      <a:pt x="1" y="13"/>
                      <a:pt x="1" y="12"/>
                    </a:cubicBezTo>
                    <a:cubicBezTo>
                      <a:pt x="1" y="11"/>
                      <a:pt x="0" y="10"/>
                      <a:pt x="1" y="9"/>
                    </a:cubicBezTo>
                    <a:cubicBezTo>
                      <a:pt x="1" y="9"/>
                      <a:pt x="1" y="9"/>
                      <a:pt x="2" y="8"/>
                    </a:cubicBezTo>
                    <a:cubicBezTo>
                      <a:pt x="2" y="8"/>
                      <a:pt x="3" y="7"/>
                      <a:pt x="4" y="7"/>
                    </a:cubicBezTo>
                    <a:cubicBezTo>
                      <a:pt x="4" y="7"/>
                      <a:pt x="4" y="6"/>
                      <a:pt x="5" y="6"/>
                    </a:cubicBezTo>
                    <a:cubicBezTo>
                      <a:pt x="5" y="5"/>
                      <a:pt x="6" y="5"/>
                      <a:pt x="7" y="4"/>
                    </a:cubicBezTo>
                    <a:cubicBezTo>
                      <a:pt x="7" y="4"/>
                      <a:pt x="6" y="3"/>
                      <a:pt x="7" y="2"/>
                    </a:cubicBezTo>
                    <a:cubicBezTo>
                      <a:pt x="7" y="2"/>
                      <a:pt x="7" y="0"/>
                      <a:pt x="8" y="0"/>
                    </a:cubicBezTo>
                    <a:cubicBezTo>
                      <a:pt x="9" y="1"/>
                      <a:pt x="9" y="3"/>
                      <a:pt x="10" y="3"/>
                    </a:cubicBezTo>
                    <a:cubicBezTo>
                      <a:pt x="10" y="4"/>
                      <a:pt x="11" y="5"/>
                      <a:pt x="11" y="6"/>
                    </a:cubicBezTo>
                    <a:cubicBezTo>
                      <a:pt x="12" y="7"/>
                      <a:pt x="13" y="8"/>
                      <a:pt x="13" y="9"/>
                    </a:cubicBezTo>
                    <a:cubicBezTo>
                      <a:pt x="13" y="10"/>
                      <a:pt x="14" y="12"/>
                      <a:pt x="14" y="13"/>
                    </a:cubicBezTo>
                    <a:cubicBezTo>
                      <a:pt x="14" y="14"/>
                      <a:pt x="15" y="16"/>
                      <a:pt x="15" y="17"/>
                    </a:cubicBezTo>
                    <a:cubicBezTo>
                      <a:pt x="16" y="18"/>
                      <a:pt x="16" y="19"/>
                      <a:pt x="16" y="20"/>
                    </a:cubicBezTo>
                    <a:cubicBezTo>
                      <a:pt x="16" y="21"/>
                      <a:pt x="18" y="22"/>
                      <a:pt x="18" y="22"/>
                    </a:cubicBezTo>
                    <a:cubicBezTo>
                      <a:pt x="18" y="23"/>
                      <a:pt x="18" y="23"/>
                      <a:pt x="18" y="2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Freeform 70"/>
              <p:cNvSpPr>
                <a:spLocks/>
              </p:cNvSpPr>
              <p:nvPr/>
            </p:nvSpPr>
            <p:spPr bwMode="auto">
              <a:xfrm>
                <a:off x="3169" y="2748"/>
                <a:ext cx="42" cy="73"/>
              </a:xfrm>
              <a:custGeom>
                <a:avLst/>
                <a:gdLst>
                  <a:gd name="T0" fmla="*/ 18 w 18"/>
                  <a:gd name="T1" fmla="*/ 23 h 31"/>
                  <a:gd name="T2" fmla="*/ 18 w 18"/>
                  <a:gd name="T3" fmla="*/ 23 h 31"/>
                  <a:gd name="T4" fmla="*/ 17 w 18"/>
                  <a:gd name="T5" fmla="*/ 26 h 31"/>
                  <a:gd name="T6" fmla="*/ 14 w 18"/>
                  <a:gd name="T7" fmla="*/ 30 h 31"/>
                  <a:gd name="T8" fmla="*/ 10 w 18"/>
                  <a:gd name="T9" fmla="*/ 31 h 31"/>
                  <a:gd name="T10" fmla="*/ 6 w 18"/>
                  <a:gd name="T11" fmla="*/ 30 h 31"/>
                  <a:gd name="T12" fmla="*/ 4 w 18"/>
                  <a:gd name="T13" fmla="*/ 31 h 31"/>
                  <a:gd name="T14" fmla="*/ 1 w 18"/>
                  <a:gd name="T15" fmla="*/ 31 h 31"/>
                  <a:gd name="T16" fmla="*/ 1 w 18"/>
                  <a:gd name="T17" fmla="*/ 28 h 31"/>
                  <a:gd name="T18" fmla="*/ 1 w 18"/>
                  <a:gd name="T19" fmla="*/ 25 h 31"/>
                  <a:gd name="T20" fmla="*/ 2 w 18"/>
                  <a:gd name="T21" fmla="*/ 20 h 31"/>
                  <a:gd name="T22" fmla="*/ 2 w 18"/>
                  <a:gd name="T23" fmla="*/ 16 h 31"/>
                  <a:gd name="T24" fmla="*/ 1 w 18"/>
                  <a:gd name="T25" fmla="*/ 15 h 31"/>
                  <a:gd name="T26" fmla="*/ 1 w 18"/>
                  <a:gd name="T27" fmla="*/ 12 h 31"/>
                  <a:gd name="T28" fmla="*/ 1 w 18"/>
                  <a:gd name="T29" fmla="*/ 9 h 31"/>
                  <a:gd name="T30" fmla="*/ 2 w 18"/>
                  <a:gd name="T31" fmla="*/ 8 h 31"/>
                  <a:gd name="T32" fmla="*/ 4 w 18"/>
                  <a:gd name="T33" fmla="*/ 7 h 31"/>
                  <a:gd name="T34" fmla="*/ 5 w 18"/>
                  <a:gd name="T35" fmla="*/ 6 h 31"/>
                  <a:gd name="T36" fmla="*/ 7 w 18"/>
                  <a:gd name="T37" fmla="*/ 4 h 31"/>
                  <a:gd name="T38" fmla="*/ 7 w 18"/>
                  <a:gd name="T39" fmla="*/ 2 h 31"/>
                  <a:gd name="T40" fmla="*/ 8 w 18"/>
                  <a:gd name="T41" fmla="*/ 0 h 31"/>
                  <a:gd name="T42" fmla="*/ 10 w 18"/>
                  <a:gd name="T43" fmla="*/ 3 h 31"/>
                  <a:gd name="T44" fmla="*/ 11 w 18"/>
                  <a:gd name="T45" fmla="*/ 6 h 31"/>
                  <a:gd name="T46" fmla="*/ 13 w 18"/>
                  <a:gd name="T47" fmla="*/ 9 h 31"/>
                  <a:gd name="T48" fmla="*/ 14 w 18"/>
                  <a:gd name="T49" fmla="*/ 13 h 31"/>
                  <a:gd name="T50" fmla="*/ 15 w 18"/>
                  <a:gd name="T51" fmla="*/ 17 h 31"/>
                  <a:gd name="T52" fmla="*/ 16 w 18"/>
                  <a:gd name="T53" fmla="*/ 20 h 31"/>
                  <a:gd name="T54" fmla="*/ 18 w 18"/>
                  <a:gd name="T55" fmla="*/ 22 h 31"/>
                  <a:gd name="T56" fmla="*/ 18 w 18"/>
                  <a:gd name="T57" fmla="*/ 2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" h="31">
                    <a:moveTo>
                      <a:pt x="18" y="23"/>
                    </a:move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4"/>
                      <a:pt x="17" y="25"/>
                      <a:pt x="17" y="26"/>
                    </a:cubicBezTo>
                    <a:cubicBezTo>
                      <a:pt x="16" y="27"/>
                      <a:pt x="15" y="29"/>
                      <a:pt x="14" y="30"/>
                    </a:cubicBezTo>
                    <a:cubicBezTo>
                      <a:pt x="14" y="30"/>
                      <a:pt x="12" y="31"/>
                      <a:pt x="10" y="31"/>
                    </a:cubicBezTo>
                    <a:cubicBezTo>
                      <a:pt x="9" y="31"/>
                      <a:pt x="7" y="30"/>
                      <a:pt x="6" y="30"/>
                    </a:cubicBezTo>
                    <a:cubicBezTo>
                      <a:pt x="6" y="30"/>
                      <a:pt x="4" y="31"/>
                      <a:pt x="4" y="31"/>
                    </a:cubicBezTo>
                    <a:cubicBezTo>
                      <a:pt x="3" y="31"/>
                      <a:pt x="2" y="31"/>
                      <a:pt x="1" y="31"/>
                    </a:cubicBezTo>
                    <a:cubicBezTo>
                      <a:pt x="1" y="30"/>
                      <a:pt x="1" y="28"/>
                      <a:pt x="1" y="28"/>
                    </a:cubicBezTo>
                    <a:cubicBezTo>
                      <a:pt x="1" y="27"/>
                      <a:pt x="1" y="25"/>
                      <a:pt x="1" y="25"/>
                    </a:cubicBezTo>
                    <a:cubicBezTo>
                      <a:pt x="1" y="23"/>
                      <a:pt x="2" y="21"/>
                      <a:pt x="2" y="20"/>
                    </a:cubicBezTo>
                    <a:cubicBezTo>
                      <a:pt x="2" y="19"/>
                      <a:pt x="2" y="17"/>
                      <a:pt x="2" y="16"/>
                    </a:cubicBezTo>
                    <a:cubicBezTo>
                      <a:pt x="2" y="15"/>
                      <a:pt x="1" y="15"/>
                      <a:pt x="1" y="15"/>
                    </a:cubicBezTo>
                    <a:cubicBezTo>
                      <a:pt x="0" y="14"/>
                      <a:pt x="1" y="13"/>
                      <a:pt x="1" y="12"/>
                    </a:cubicBezTo>
                    <a:cubicBezTo>
                      <a:pt x="1" y="11"/>
                      <a:pt x="0" y="10"/>
                      <a:pt x="1" y="9"/>
                    </a:cubicBezTo>
                    <a:cubicBezTo>
                      <a:pt x="1" y="9"/>
                      <a:pt x="1" y="9"/>
                      <a:pt x="2" y="8"/>
                    </a:cubicBezTo>
                    <a:cubicBezTo>
                      <a:pt x="2" y="8"/>
                      <a:pt x="3" y="7"/>
                      <a:pt x="4" y="7"/>
                    </a:cubicBezTo>
                    <a:cubicBezTo>
                      <a:pt x="4" y="7"/>
                      <a:pt x="4" y="6"/>
                      <a:pt x="5" y="6"/>
                    </a:cubicBezTo>
                    <a:cubicBezTo>
                      <a:pt x="5" y="5"/>
                      <a:pt x="6" y="5"/>
                      <a:pt x="7" y="4"/>
                    </a:cubicBezTo>
                    <a:cubicBezTo>
                      <a:pt x="7" y="4"/>
                      <a:pt x="6" y="3"/>
                      <a:pt x="7" y="2"/>
                    </a:cubicBezTo>
                    <a:cubicBezTo>
                      <a:pt x="7" y="2"/>
                      <a:pt x="7" y="0"/>
                      <a:pt x="8" y="0"/>
                    </a:cubicBezTo>
                    <a:cubicBezTo>
                      <a:pt x="9" y="1"/>
                      <a:pt x="9" y="3"/>
                      <a:pt x="10" y="3"/>
                    </a:cubicBezTo>
                    <a:cubicBezTo>
                      <a:pt x="10" y="4"/>
                      <a:pt x="11" y="5"/>
                      <a:pt x="11" y="6"/>
                    </a:cubicBezTo>
                    <a:cubicBezTo>
                      <a:pt x="12" y="7"/>
                      <a:pt x="13" y="8"/>
                      <a:pt x="13" y="9"/>
                    </a:cubicBezTo>
                    <a:cubicBezTo>
                      <a:pt x="13" y="10"/>
                      <a:pt x="14" y="12"/>
                      <a:pt x="14" y="13"/>
                    </a:cubicBezTo>
                    <a:cubicBezTo>
                      <a:pt x="14" y="14"/>
                      <a:pt x="15" y="16"/>
                      <a:pt x="15" y="17"/>
                    </a:cubicBezTo>
                    <a:cubicBezTo>
                      <a:pt x="16" y="18"/>
                      <a:pt x="16" y="19"/>
                      <a:pt x="16" y="20"/>
                    </a:cubicBezTo>
                    <a:cubicBezTo>
                      <a:pt x="16" y="21"/>
                      <a:pt x="18" y="22"/>
                      <a:pt x="18" y="22"/>
                    </a:cubicBezTo>
                    <a:cubicBezTo>
                      <a:pt x="18" y="23"/>
                      <a:pt x="18" y="23"/>
                      <a:pt x="18" y="23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Freeform 71"/>
              <p:cNvSpPr>
                <a:spLocks/>
              </p:cNvSpPr>
              <p:nvPr/>
            </p:nvSpPr>
            <p:spPr bwMode="auto">
              <a:xfrm>
                <a:off x="3123" y="2712"/>
                <a:ext cx="60" cy="83"/>
              </a:xfrm>
              <a:custGeom>
                <a:avLst/>
                <a:gdLst>
                  <a:gd name="T0" fmla="*/ 25 w 25"/>
                  <a:gd name="T1" fmla="*/ 4 h 35"/>
                  <a:gd name="T2" fmla="*/ 25 w 25"/>
                  <a:gd name="T3" fmla="*/ 5 h 35"/>
                  <a:gd name="T4" fmla="*/ 24 w 25"/>
                  <a:gd name="T5" fmla="*/ 10 h 35"/>
                  <a:gd name="T6" fmla="*/ 24 w 25"/>
                  <a:gd name="T7" fmla="*/ 13 h 35"/>
                  <a:gd name="T8" fmla="*/ 23 w 25"/>
                  <a:gd name="T9" fmla="*/ 17 h 35"/>
                  <a:gd name="T10" fmla="*/ 22 w 25"/>
                  <a:gd name="T11" fmla="*/ 20 h 35"/>
                  <a:gd name="T12" fmla="*/ 18 w 25"/>
                  <a:gd name="T13" fmla="*/ 23 h 35"/>
                  <a:gd name="T14" fmla="*/ 15 w 25"/>
                  <a:gd name="T15" fmla="*/ 26 h 35"/>
                  <a:gd name="T16" fmla="*/ 14 w 25"/>
                  <a:gd name="T17" fmla="*/ 32 h 35"/>
                  <a:gd name="T18" fmla="*/ 11 w 25"/>
                  <a:gd name="T19" fmla="*/ 35 h 35"/>
                  <a:gd name="T20" fmla="*/ 11 w 25"/>
                  <a:gd name="T21" fmla="*/ 35 h 35"/>
                  <a:gd name="T22" fmla="*/ 9 w 25"/>
                  <a:gd name="T23" fmla="*/ 33 h 35"/>
                  <a:gd name="T24" fmla="*/ 7 w 25"/>
                  <a:gd name="T25" fmla="*/ 27 h 35"/>
                  <a:gd name="T26" fmla="*/ 5 w 25"/>
                  <a:gd name="T27" fmla="*/ 25 h 35"/>
                  <a:gd name="T28" fmla="*/ 4 w 25"/>
                  <a:gd name="T29" fmla="*/ 21 h 35"/>
                  <a:gd name="T30" fmla="*/ 2 w 25"/>
                  <a:gd name="T31" fmla="*/ 16 h 35"/>
                  <a:gd name="T32" fmla="*/ 1 w 25"/>
                  <a:gd name="T33" fmla="*/ 13 h 35"/>
                  <a:gd name="T34" fmla="*/ 1 w 25"/>
                  <a:gd name="T35" fmla="*/ 7 h 35"/>
                  <a:gd name="T36" fmla="*/ 4 w 25"/>
                  <a:gd name="T37" fmla="*/ 3 h 35"/>
                  <a:gd name="T38" fmla="*/ 9 w 25"/>
                  <a:gd name="T39" fmla="*/ 3 h 35"/>
                  <a:gd name="T40" fmla="*/ 12 w 25"/>
                  <a:gd name="T41" fmla="*/ 1 h 35"/>
                  <a:gd name="T42" fmla="*/ 18 w 25"/>
                  <a:gd name="T43" fmla="*/ 1 h 35"/>
                  <a:gd name="T44" fmla="*/ 22 w 25"/>
                  <a:gd name="T45" fmla="*/ 1 h 35"/>
                  <a:gd name="T46" fmla="*/ 23 w 25"/>
                  <a:gd name="T47" fmla="*/ 3 h 35"/>
                  <a:gd name="T48" fmla="*/ 25 w 25"/>
                  <a:gd name="T49" fmla="*/ 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5" h="35">
                    <a:moveTo>
                      <a:pt x="25" y="4"/>
                    </a:moveTo>
                    <a:cubicBezTo>
                      <a:pt x="25" y="4"/>
                      <a:pt x="25" y="5"/>
                      <a:pt x="25" y="5"/>
                    </a:cubicBezTo>
                    <a:cubicBezTo>
                      <a:pt x="25" y="6"/>
                      <a:pt x="24" y="9"/>
                      <a:pt x="24" y="10"/>
                    </a:cubicBezTo>
                    <a:cubicBezTo>
                      <a:pt x="24" y="11"/>
                      <a:pt x="25" y="12"/>
                      <a:pt x="24" y="13"/>
                    </a:cubicBezTo>
                    <a:cubicBezTo>
                      <a:pt x="24" y="14"/>
                      <a:pt x="24" y="16"/>
                      <a:pt x="23" y="17"/>
                    </a:cubicBezTo>
                    <a:cubicBezTo>
                      <a:pt x="23" y="18"/>
                      <a:pt x="22" y="20"/>
                      <a:pt x="22" y="20"/>
                    </a:cubicBezTo>
                    <a:cubicBezTo>
                      <a:pt x="21" y="21"/>
                      <a:pt x="19" y="22"/>
                      <a:pt x="18" y="23"/>
                    </a:cubicBezTo>
                    <a:cubicBezTo>
                      <a:pt x="17" y="24"/>
                      <a:pt x="16" y="25"/>
                      <a:pt x="15" y="26"/>
                    </a:cubicBezTo>
                    <a:cubicBezTo>
                      <a:pt x="15" y="27"/>
                      <a:pt x="15" y="31"/>
                      <a:pt x="14" y="32"/>
                    </a:cubicBezTo>
                    <a:cubicBezTo>
                      <a:pt x="13" y="33"/>
                      <a:pt x="12" y="35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0" y="35"/>
                      <a:pt x="10" y="34"/>
                      <a:pt x="9" y="33"/>
                    </a:cubicBezTo>
                    <a:cubicBezTo>
                      <a:pt x="9" y="32"/>
                      <a:pt x="8" y="29"/>
                      <a:pt x="7" y="27"/>
                    </a:cubicBezTo>
                    <a:cubicBezTo>
                      <a:pt x="7" y="26"/>
                      <a:pt x="5" y="25"/>
                      <a:pt x="5" y="25"/>
                    </a:cubicBezTo>
                    <a:cubicBezTo>
                      <a:pt x="4" y="24"/>
                      <a:pt x="4" y="22"/>
                      <a:pt x="4" y="21"/>
                    </a:cubicBezTo>
                    <a:cubicBezTo>
                      <a:pt x="4" y="20"/>
                      <a:pt x="3" y="17"/>
                      <a:pt x="2" y="16"/>
                    </a:cubicBezTo>
                    <a:cubicBezTo>
                      <a:pt x="2" y="15"/>
                      <a:pt x="1" y="14"/>
                      <a:pt x="1" y="13"/>
                    </a:cubicBezTo>
                    <a:cubicBezTo>
                      <a:pt x="0" y="11"/>
                      <a:pt x="1" y="8"/>
                      <a:pt x="1" y="7"/>
                    </a:cubicBezTo>
                    <a:cubicBezTo>
                      <a:pt x="2" y="6"/>
                      <a:pt x="3" y="3"/>
                      <a:pt x="4" y="3"/>
                    </a:cubicBezTo>
                    <a:cubicBezTo>
                      <a:pt x="5" y="2"/>
                      <a:pt x="8" y="3"/>
                      <a:pt x="9" y="3"/>
                    </a:cubicBezTo>
                    <a:cubicBezTo>
                      <a:pt x="10" y="3"/>
                      <a:pt x="11" y="1"/>
                      <a:pt x="12" y="1"/>
                    </a:cubicBezTo>
                    <a:cubicBezTo>
                      <a:pt x="13" y="0"/>
                      <a:pt x="16" y="1"/>
                      <a:pt x="18" y="1"/>
                    </a:cubicBezTo>
                    <a:cubicBezTo>
                      <a:pt x="19" y="1"/>
                      <a:pt x="21" y="1"/>
                      <a:pt x="22" y="1"/>
                    </a:cubicBezTo>
                    <a:cubicBezTo>
                      <a:pt x="22" y="2"/>
                      <a:pt x="22" y="3"/>
                      <a:pt x="23" y="3"/>
                    </a:cubicBezTo>
                    <a:cubicBezTo>
                      <a:pt x="23" y="3"/>
                      <a:pt x="24" y="4"/>
                      <a:pt x="25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" name="Freeform 72"/>
              <p:cNvSpPr>
                <a:spLocks/>
              </p:cNvSpPr>
              <p:nvPr/>
            </p:nvSpPr>
            <p:spPr bwMode="auto">
              <a:xfrm>
                <a:off x="3123" y="2712"/>
                <a:ext cx="60" cy="83"/>
              </a:xfrm>
              <a:custGeom>
                <a:avLst/>
                <a:gdLst>
                  <a:gd name="T0" fmla="*/ 25 w 25"/>
                  <a:gd name="T1" fmla="*/ 4 h 35"/>
                  <a:gd name="T2" fmla="*/ 25 w 25"/>
                  <a:gd name="T3" fmla="*/ 5 h 35"/>
                  <a:gd name="T4" fmla="*/ 24 w 25"/>
                  <a:gd name="T5" fmla="*/ 10 h 35"/>
                  <a:gd name="T6" fmla="*/ 24 w 25"/>
                  <a:gd name="T7" fmla="*/ 13 h 35"/>
                  <a:gd name="T8" fmla="*/ 23 w 25"/>
                  <a:gd name="T9" fmla="*/ 17 h 35"/>
                  <a:gd name="T10" fmla="*/ 22 w 25"/>
                  <a:gd name="T11" fmla="*/ 20 h 35"/>
                  <a:gd name="T12" fmla="*/ 18 w 25"/>
                  <a:gd name="T13" fmla="*/ 23 h 35"/>
                  <a:gd name="T14" fmla="*/ 15 w 25"/>
                  <a:gd name="T15" fmla="*/ 26 h 35"/>
                  <a:gd name="T16" fmla="*/ 14 w 25"/>
                  <a:gd name="T17" fmla="*/ 32 h 35"/>
                  <a:gd name="T18" fmla="*/ 11 w 25"/>
                  <a:gd name="T19" fmla="*/ 35 h 35"/>
                  <a:gd name="T20" fmla="*/ 11 w 25"/>
                  <a:gd name="T21" fmla="*/ 35 h 35"/>
                  <a:gd name="T22" fmla="*/ 9 w 25"/>
                  <a:gd name="T23" fmla="*/ 33 h 35"/>
                  <a:gd name="T24" fmla="*/ 7 w 25"/>
                  <a:gd name="T25" fmla="*/ 27 h 35"/>
                  <a:gd name="T26" fmla="*/ 5 w 25"/>
                  <a:gd name="T27" fmla="*/ 25 h 35"/>
                  <a:gd name="T28" fmla="*/ 4 w 25"/>
                  <a:gd name="T29" fmla="*/ 21 h 35"/>
                  <a:gd name="T30" fmla="*/ 2 w 25"/>
                  <a:gd name="T31" fmla="*/ 16 h 35"/>
                  <a:gd name="T32" fmla="*/ 1 w 25"/>
                  <a:gd name="T33" fmla="*/ 13 h 35"/>
                  <a:gd name="T34" fmla="*/ 1 w 25"/>
                  <a:gd name="T35" fmla="*/ 7 h 35"/>
                  <a:gd name="T36" fmla="*/ 4 w 25"/>
                  <a:gd name="T37" fmla="*/ 3 h 35"/>
                  <a:gd name="T38" fmla="*/ 9 w 25"/>
                  <a:gd name="T39" fmla="*/ 3 h 35"/>
                  <a:gd name="T40" fmla="*/ 12 w 25"/>
                  <a:gd name="T41" fmla="*/ 1 h 35"/>
                  <a:gd name="T42" fmla="*/ 18 w 25"/>
                  <a:gd name="T43" fmla="*/ 1 h 35"/>
                  <a:gd name="T44" fmla="*/ 22 w 25"/>
                  <a:gd name="T45" fmla="*/ 1 h 35"/>
                  <a:gd name="T46" fmla="*/ 23 w 25"/>
                  <a:gd name="T47" fmla="*/ 3 h 35"/>
                  <a:gd name="T48" fmla="*/ 25 w 25"/>
                  <a:gd name="T49" fmla="*/ 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5" h="35">
                    <a:moveTo>
                      <a:pt x="25" y="4"/>
                    </a:moveTo>
                    <a:cubicBezTo>
                      <a:pt x="25" y="4"/>
                      <a:pt x="25" y="5"/>
                      <a:pt x="25" y="5"/>
                    </a:cubicBezTo>
                    <a:cubicBezTo>
                      <a:pt x="25" y="6"/>
                      <a:pt x="24" y="9"/>
                      <a:pt x="24" y="10"/>
                    </a:cubicBezTo>
                    <a:cubicBezTo>
                      <a:pt x="24" y="11"/>
                      <a:pt x="25" y="12"/>
                      <a:pt x="24" y="13"/>
                    </a:cubicBezTo>
                    <a:cubicBezTo>
                      <a:pt x="24" y="14"/>
                      <a:pt x="24" y="16"/>
                      <a:pt x="23" y="17"/>
                    </a:cubicBezTo>
                    <a:cubicBezTo>
                      <a:pt x="23" y="18"/>
                      <a:pt x="22" y="20"/>
                      <a:pt x="22" y="20"/>
                    </a:cubicBezTo>
                    <a:cubicBezTo>
                      <a:pt x="21" y="21"/>
                      <a:pt x="19" y="22"/>
                      <a:pt x="18" y="23"/>
                    </a:cubicBezTo>
                    <a:cubicBezTo>
                      <a:pt x="17" y="24"/>
                      <a:pt x="16" y="25"/>
                      <a:pt x="15" y="26"/>
                    </a:cubicBezTo>
                    <a:cubicBezTo>
                      <a:pt x="15" y="27"/>
                      <a:pt x="15" y="31"/>
                      <a:pt x="14" y="32"/>
                    </a:cubicBezTo>
                    <a:cubicBezTo>
                      <a:pt x="13" y="33"/>
                      <a:pt x="12" y="35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0" y="35"/>
                      <a:pt x="10" y="34"/>
                      <a:pt x="9" y="33"/>
                    </a:cubicBezTo>
                    <a:cubicBezTo>
                      <a:pt x="9" y="32"/>
                      <a:pt x="8" y="29"/>
                      <a:pt x="7" y="27"/>
                    </a:cubicBezTo>
                    <a:cubicBezTo>
                      <a:pt x="7" y="26"/>
                      <a:pt x="5" y="25"/>
                      <a:pt x="5" y="25"/>
                    </a:cubicBezTo>
                    <a:cubicBezTo>
                      <a:pt x="4" y="24"/>
                      <a:pt x="4" y="22"/>
                      <a:pt x="4" y="21"/>
                    </a:cubicBezTo>
                    <a:cubicBezTo>
                      <a:pt x="4" y="20"/>
                      <a:pt x="3" y="17"/>
                      <a:pt x="2" y="16"/>
                    </a:cubicBezTo>
                    <a:cubicBezTo>
                      <a:pt x="2" y="15"/>
                      <a:pt x="1" y="14"/>
                      <a:pt x="1" y="13"/>
                    </a:cubicBezTo>
                    <a:cubicBezTo>
                      <a:pt x="0" y="11"/>
                      <a:pt x="1" y="8"/>
                      <a:pt x="1" y="7"/>
                    </a:cubicBezTo>
                    <a:cubicBezTo>
                      <a:pt x="2" y="6"/>
                      <a:pt x="3" y="3"/>
                      <a:pt x="4" y="3"/>
                    </a:cubicBezTo>
                    <a:cubicBezTo>
                      <a:pt x="5" y="2"/>
                      <a:pt x="8" y="3"/>
                      <a:pt x="9" y="3"/>
                    </a:cubicBezTo>
                    <a:cubicBezTo>
                      <a:pt x="10" y="3"/>
                      <a:pt x="11" y="1"/>
                      <a:pt x="12" y="1"/>
                    </a:cubicBezTo>
                    <a:cubicBezTo>
                      <a:pt x="13" y="0"/>
                      <a:pt x="16" y="1"/>
                      <a:pt x="18" y="1"/>
                    </a:cubicBezTo>
                    <a:cubicBezTo>
                      <a:pt x="19" y="1"/>
                      <a:pt x="21" y="1"/>
                      <a:pt x="22" y="1"/>
                    </a:cubicBezTo>
                    <a:cubicBezTo>
                      <a:pt x="22" y="2"/>
                      <a:pt x="22" y="3"/>
                      <a:pt x="23" y="3"/>
                    </a:cubicBezTo>
                    <a:cubicBezTo>
                      <a:pt x="23" y="3"/>
                      <a:pt x="24" y="4"/>
                      <a:pt x="25" y="4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Freeform 73"/>
              <p:cNvSpPr>
                <a:spLocks/>
              </p:cNvSpPr>
              <p:nvPr/>
            </p:nvSpPr>
            <p:spPr bwMode="auto">
              <a:xfrm>
                <a:off x="2756" y="3162"/>
                <a:ext cx="14" cy="22"/>
              </a:xfrm>
              <a:custGeom>
                <a:avLst/>
                <a:gdLst>
                  <a:gd name="T0" fmla="*/ 5 w 6"/>
                  <a:gd name="T1" fmla="*/ 9 h 9"/>
                  <a:gd name="T2" fmla="*/ 3 w 6"/>
                  <a:gd name="T3" fmla="*/ 9 h 9"/>
                  <a:gd name="T4" fmla="*/ 0 w 6"/>
                  <a:gd name="T5" fmla="*/ 8 h 9"/>
                  <a:gd name="T6" fmla="*/ 1 w 6"/>
                  <a:gd name="T7" fmla="*/ 5 h 9"/>
                  <a:gd name="T8" fmla="*/ 1 w 6"/>
                  <a:gd name="T9" fmla="*/ 2 h 9"/>
                  <a:gd name="T10" fmla="*/ 3 w 6"/>
                  <a:gd name="T11" fmla="*/ 1 h 9"/>
                  <a:gd name="T12" fmla="*/ 5 w 6"/>
                  <a:gd name="T13" fmla="*/ 1 h 9"/>
                  <a:gd name="T14" fmla="*/ 5 w 6"/>
                  <a:gd name="T15" fmla="*/ 2 h 9"/>
                  <a:gd name="T16" fmla="*/ 6 w 6"/>
                  <a:gd name="T17" fmla="*/ 5 h 9"/>
                  <a:gd name="T18" fmla="*/ 6 w 6"/>
                  <a:gd name="T19" fmla="*/ 7 h 9"/>
                  <a:gd name="T20" fmla="*/ 5 w 6"/>
                  <a:gd name="T2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9">
                    <a:moveTo>
                      <a:pt x="5" y="9"/>
                    </a:moveTo>
                    <a:cubicBezTo>
                      <a:pt x="4" y="9"/>
                      <a:pt x="3" y="9"/>
                      <a:pt x="3" y="9"/>
                    </a:cubicBezTo>
                    <a:cubicBezTo>
                      <a:pt x="2" y="8"/>
                      <a:pt x="1" y="8"/>
                      <a:pt x="0" y="8"/>
                    </a:cubicBezTo>
                    <a:cubicBezTo>
                      <a:pt x="0" y="7"/>
                      <a:pt x="1" y="6"/>
                      <a:pt x="1" y="5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6" y="4"/>
                      <a:pt x="6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7"/>
                      <a:pt x="5" y="8"/>
                      <a:pt x="5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" name="Freeform 74"/>
              <p:cNvSpPr>
                <a:spLocks/>
              </p:cNvSpPr>
              <p:nvPr/>
            </p:nvSpPr>
            <p:spPr bwMode="auto">
              <a:xfrm>
                <a:off x="2756" y="3162"/>
                <a:ext cx="14" cy="22"/>
              </a:xfrm>
              <a:custGeom>
                <a:avLst/>
                <a:gdLst>
                  <a:gd name="T0" fmla="*/ 5 w 6"/>
                  <a:gd name="T1" fmla="*/ 9 h 9"/>
                  <a:gd name="T2" fmla="*/ 3 w 6"/>
                  <a:gd name="T3" fmla="*/ 9 h 9"/>
                  <a:gd name="T4" fmla="*/ 0 w 6"/>
                  <a:gd name="T5" fmla="*/ 8 h 9"/>
                  <a:gd name="T6" fmla="*/ 1 w 6"/>
                  <a:gd name="T7" fmla="*/ 5 h 9"/>
                  <a:gd name="T8" fmla="*/ 1 w 6"/>
                  <a:gd name="T9" fmla="*/ 2 h 9"/>
                  <a:gd name="T10" fmla="*/ 3 w 6"/>
                  <a:gd name="T11" fmla="*/ 1 h 9"/>
                  <a:gd name="T12" fmla="*/ 5 w 6"/>
                  <a:gd name="T13" fmla="*/ 1 h 9"/>
                  <a:gd name="T14" fmla="*/ 5 w 6"/>
                  <a:gd name="T15" fmla="*/ 2 h 9"/>
                  <a:gd name="T16" fmla="*/ 6 w 6"/>
                  <a:gd name="T17" fmla="*/ 5 h 9"/>
                  <a:gd name="T18" fmla="*/ 6 w 6"/>
                  <a:gd name="T19" fmla="*/ 7 h 9"/>
                  <a:gd name="T20" fmla="*/ 5 w 6"/>
                  <a:gd name="T2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9">
                    <a:moveTo>
                      <a:pt x="5" y="9"/>
                    </a:moveTo>
                    <a:cubicBezTo>
                      <a:pt x="4" y="9"/>
                      <a:pt x="3" y="9"/>
                      <a:pt x="3" y="9"/>
                    </a:cubicBezTo>
                    <a:cubicBezTo>
                      <a:pt x="2" y="8"/>
                      <a:pt x="1" y="8"/>
                      <a:pt x="0" y="8"/>
                    </a:cubicBezTo>
                    <a:cubicBezTo>
                      <a:pt x="0" y="7"/>
                      <a:pt x="1" y="6"/>
                      <a:pt x="1" y="5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6" y="4"/>
                      <a:pt x="6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7"/>
                      <a:pt x="5" y="8"/>
                      <a:pt x="5" y="9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" name="Freeform 75"/>
              <p:cNvSpPr>
                <a:spLocks/>
              </p:cNvSpPr>
              <p:nvPr/>
            </p:nvSpPr>
            <p:spPr bwMode="auto">
              <a:xfrm>
                <a:off x="2740" y="3184"/>
                <a:ext cx="23" cy="23"/>
              </a:xfrm>
              <a:custGeom>
                <a:avLst/>
                <a:gdLst>
                  <a:gd name="T0" fmla="*/ 9 w 10"/>
                  <a:gd name="T1" fmla="*/ 7 h 10"/>
                  <a:gd name="T2" fmla="*/ 7 w 10"/>
                  <a:gd name="T3" fmla="*/ 5 h 10"/>
                  <a:gd name="T4" fmla="*/ 5 w 10"/>
                  <a:gd name="T5" fmla="*/ 3 h 10"/>
                  <a:gd name="T6" fmla="*/ 5 w 10"/>
                  <a:gd name="T7" fmla="*/ 1 h 10"/>
                  <a:gd name="T8" fmla="*/ 4 w 10"/>
                  <a:gd name="T9" fmla="*/ 0 h 10"/>
                  <a:gd name="T10" fmla="*/ 3 w 10"/>
                  <a:gd name="T11" fmla="*/ 1 h 10"/>
                  <a:gd name="T12" fmla="*/ 1 w 10"/>
                  <a:gd name="T13" fmla="*/ 2 h 10"/>
                  <a:gd name="T14" fmla="*/ 1 w 10"/>
                  <a:gd name="T15" fmla="*/ 4 h 10"/>
                  <a:gd name="T16" fmla="*/ 4 w 10"/>
                  <a:gd name="T17" fmla="*/ 6 h 10"/>
                  <a:gd name="T18" fmla="*/ 6 w 10"/>
                  <a:gd name="T19" fmla="*/ 8 h 10"/>
                  <a:gd name="T20" fmla="*/ 7 w 10"/>
                  <a:gd name="T21" fmla="*/ 9 h 10"/>
                  <a:gd name="T22" fmla="*/ 9 w 10"/>
                  <a:gd name="T23" fmla="*/ 9 h 10"/>
                  <a:gd name="T24" fmla="*/ 10 w 10"/>
                  <a:gd name="T25" fmla="*/ 9 h 10"/>
                  <a:gd name="T26" fmla="*/ 9 w 10"/>
                  <a:gd name="T2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10">
                    <a:moveTo>
                      <a:pt x="9" y="7"/>
                    </a:moveTo>
                    <a:cubicBezTo>
                      <a:pt x="9" y="6"/>
                      <a:pt x="8" y="5"/>
                      <a:pt x="7" y="5"/>
                    </a:cubicBezTo>
                    <a:cubicBezTo>
                      <a:pt x="7" y="4"/>
                      <a:pt x="5" y="4"/>
                      <a:pt x="5" y="3"/>
                    </a:cubicBezTo>
                    <a:cubicBezTo>
                      <a:pt x="5" y="3"/>
                      <a:pt x="6" y="2"/>
                      <a:pt x="5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3"/>
                      <a:pt x="0" y="4"/>
                      <a:pt x="1" y="4"/>
                    </a:cubicBezTo>
                    <a:cubicBezTo>
                      <a:pt x="1" y="5"/>
                      <a:pt x="3" y="5"/>
                      <a:pt x="4" y="6"/>
                    </a:cubicBezTo>
                    <a:cubicBezTo>
                      <a:pt x="5" y="6"/>
                      <a:pt x="5" y="7"/>
                      <a:pt x="6" y="8"/>
                    </a:cubicBezTo>
                    <a:cubicBezTo>
                      <a:pt x="6" y="8"/>
                      <a:pt x="7" y="9"/>
                      <a:pt x="7" y="9"/>
                    </a:cubicBezTo>
                    <a:cubicBezTo>
                      <a:pt x="8" y="9"/>
                      <a:pt x="8" y="10"/>
                      <a:pt x="9" y="9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10" y="8"/>
                      <a:pt x="10" y="7"/>
                      <a:pt x="9" y="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Freeform 76"/>
              <p:cNvSpPr>
                <a:spLocks/>
              </p:cNvSpPr>
              <p:nvPr/>
            </p:nvSpPr>
            <p:spPr bwMode="auto">
              <a:xfrm>
                <a:off x="2740" y="3184"/>
                <a:ext cx="23" cy="23"/>
              </a:xfrm>
              <a:custGeom>
                <a:avLst/>
                <a:gdLst>
                  <a:gd name="T0" fmla="*/ 9 w 10"/>
                  <a:gd name="T1" fmla="*/ 7 h 10"/>
                  <a:gd name="T2" fmla="*/ 7 w 10"/>
                  <a:gd name="T3" fmla="*/ 5 h 10"/>
                  <a:gd name="T4" fmla="*/ 5 w 10"/>
                  <a:gd name="T5" fmla="*/ 3 h 10"/>
                  <a:gd name="T6" fmla="*/ 5 w 10"/>
                  <a:gd name="T7" fmla="*/ 1 h 10"/>
                  <a:gd name="T8" fmla="*/ 4 w 10"/>
                  <a:gd name="T9" fmla="*/ 0 h 10"/>
                  <a:gd name="T10" fmla="*/ 3 w 10"/>
                  <a:gd name="T11" fmla="*/ 1 h 10"/>
                  <a:gd name="T12" fmla="*/ 1 w 10"/>
                  <a:gd name="T13" fmla="*/ 2 h 10"/>
                  <a:gd name="T14" fmla="*/ 1 w 10"/>
                  <a:gd name="T15" fmla="*/ 4 h 10"/>
                  <a:gd name="T16" fmla="*/ 4 w 10"/>
                  <a:gd name="T17" fmla="*/ 6 h 10"/>
                  <a:gd name="T18" fmla="*/ 6 w 10"/>
                  <a:gd name="T19" fmla="*/ 8 h 10"/>
                  <a:gd name="T20" fmla="*/ 7 w 10"/>
                  <a:gd name="T21" fmla="*/ 9 h 10"/>
                  <a:gd name="T22" fmla="*/ 9 w 10"/>
                  <a:gd name="T23" fmla="*/ 9 h 10"/>
                  <a:gd name="T24" fmla="*/ 10 w 10"/>
                  <a:gd name="T25" fmla="*/ 9 h 10"/>
                  <a:gd name="T26" fmla="*/ 9 w 10"/>
                  <a:gd name="T2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10">
                    <a:moveTo>
                      <a:pt x="9" y="7"/>
                    </a:moveTo>
                    <a:cubicBezTo>
                      <a:pt x="9" y="6"/>
                      <a:pt x="8" y="5"/>
                      <a:pt x="7" y="5"/>
                    </a:cubicBezTo>
                    <a:cubicBezTo>
                      <a:pt x="7" y="4"/>
                      <a:pt x="5" y="4"/>
                      <a:pt x="5" y="3"/>
                    </a:cubicBezTo>
                    <a:cubicBezTo>
                      <a:pt x="5" y="3"/>
                      <a:pt x="6" y="2"/>
                      <a:pt x="5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3"/>
                      <a:pt x="0" y="4"/>
                      <a:pt x="1" y="4"/>
                    </a:cubicBezTo>
                    <a:cubicBezTo>
                      <a:pt x="1" y="5"/>
                      <a:pt x="3" y="5"/>
                      <a:pt x="4" y="6"/>
                    </a:cubicBezTo>
                    <a:cubicBezTo>
                      <a:pt x="5" y="6"/>
                      <a:pt x="5" y="7"/>
                      <a:pt x="6" y="8"/>
                    </a:cubicBezTo>
                    <a:cubicBezTo>
                      <a:pt x="6" y="8"/>
                      <a:pt x="7" y="9"/>
                      <a:pt x="7" y="9"/>
                    </a:cubicBezTo>
                    <a:cubicBezTo>
                      <a:pt x="8" y="9"/>
                      <a:pt x="8" y="10"/>
                      <a:pt x="9" y="9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10" y="8"/>
                      <a:pt x="10" y="7"/>
                      <a:pt x="9" y="7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Freeform 77"/>
              <p:cNvSpPr>
                <a:spLocks/>
              </p:cNvSpPr>
              <p:nvPr/>
            </p:nvSpPr>
            <p:spPr bwMode="auto">
              <a:xfrm>
                <a:off x="2766" y="3210"/>
                <a:ext cx="9" cy="16"/>
              </a:xfrm>
              <a:custGeom>
                <a:avLst/>
                <a:gdLst>
                  <a:gd name="T0" fmla="*/ 2 w 4"/>
                  <a:gd name="T1" fmla="*/ 7 h 7"/>
                  <a:gd name="T2" fmla="*/ 1 w 4"/>
                  <a:gd name="T3" fmla="*/ 7 h 7"/>
                  <a:gd name="T4" fmla="*/ 1 w 4"/>
                  <a:gd name="T5" fmla="*/ 5 h 7"/>
                  <a:gd name="T6" fmla="*/ 0 w 4"/>
                  <a:gd name="T7" fmla="*/ 3 h 7"/>
                  <a:gd name="T8" fmla="*/ 1 w 4"/>
                  <a:gd name="T9" fmla="*/ 1 h 7"/>
                  <a:gd name="T10" fmla="*/ 2 w 4"/>
                  <a:gd name="T11" fmla="*/ 0 h 7"/>
                  <a:gd name="T12" fmla="*/ 3 w 4"/>
                  <a:gd name="T13" fmla="*/ 2 h 7"/>
                  <a:gd name="T14" fmla="*/ 3 w 4"/>
                  <a:gd name="T15" fmla="*/ 4 h 7"/>
                  <a:gd name="T16" fmla="*/ 3 w 4"/>
                  <a:gd name="T17" fmla="*/ 5 h 7"/>
                  <a:gd name="T18" fmla="*/ 2 w 4"/>
                  <a:gd name="T1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7">
                    <a:moveTo>
                      <a:pt x="2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3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4" y="3"/>
                      <a:pt x="3" y="3"/>
                      <a:pt x="3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6"/>
                      <a:pt x="3" y="7"/>
                      <a:pt x="2" y="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" name="Freeform 78"/>
              <p:cNvSpPr>
                <a:spLocks/>
              </p:cNvSpPr>
              <p:nvPr/>
            </p:nvSpPr>
            <p:spPr bwMode="auto">
              <a:xfrm>
                <a:off x="2766" y="3210"/>
                <a:ext cx="9" cy="16"/>
              </a:xfrm>
              <a:custGeom>
                <a:avLst/>
                <a:gdLst>
                  <a:gd name="T0" fmla="*/ 2 w 4"/>
                  <a:gd name="T1" fmla="*/ 7 h 7"/>
                  <a:gd name="T2" fmla="*/ 1 w 4"/>
                  <a:gd name="T3" fmla="*/ 7 h 7"/>
                  <a:gd name="T4" fmla="*/ 1 w 4"/>
                  <a:gd name="T5" fmla="*/ 5 h 7"/>
                  <a:gd name="T6" fmla="*/ 0 w 4"/>
                  <a:gd name="T7" fmla="*/ 3 h 7"/>
                  <a:gd name="T8" fmla="*/ 1 w 4"/>
                  <a:gd name="T9" fmla="*/ 1 h 7"/>
                  <a:gd name="T10" fmla="*/ 2 w 4"/>
                  <a:gd name="T11" fmla="*/ 0 h 7"/>
                  <a:gd name="T12" fmla="*/ 3 w 4"/>
                  <a:gd name="T13" fmla="*/ 2 h 7"/>
                  <a:gd name="T14" fmla="*/ 3 w 4"/>
                  <a:gd name="T15" fmla="*/ 4 h 7"/>
                  <a:gd name="T16" fmla="*/ 3 w 4"/>
                  <a:gd name="T17" fmla="*/ 5 h 7"/>
                  <a:gd name="T18" fmla="*/ 2 w 4"/>
                  <a:gd name="T1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7">
                    <a:moveTo>
                      <a:pt x="2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3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4" y="3"/>
                      <a:pt x="3" y="3"/>
                      <a:pt x="3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6"/>
                      <a:pt x="3" y="7"/>
                      <a:pt x="2" y="7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" name="Freeform 79"/>
              <p:cNvSpPr>
                <a:spLocks/>
              </p:cNvSpPr>
              <p:nvPr/>
            </p:nvSpPr>
            <p:spPr bwMode="auto">
              <a:xfrm>
                <a:off x="2839" y="3340"/>
                <a:ext cx="19" cy="12"/>
              </a:xfrm>
              <a:custGeom>
                <a:avLst/>
                <a:gdLst>
                  <a:gd name="T0" fmla="*/ 8 w 8"/>
                  <a:gd name="T1" fmla="*/ 4 h 5"/>
                  <a:gd name="T2" fmla="*/ 4 w 8"/>
                  <a:gd name="T3" fmla="*/ 4 h 5"/>
                  <a:gd name="T4" fmla="*/ 2 w 8"/>
                  <a:gd name="T5" fmla="*/ 2 h 5"/>
                  <a:gd name="T6" fmla="*/ 1 w 8"/>
                  <a:gd name="T7" fmla="*/ 0 h 5"/>
                  <a:gd name="T8" fmla="*/ 3 w 8"/>
                  <a:gd name="T9" fmla="*/ 0 h 5"/>
                  <a:gd name="T10" fmla="*/ 4 w 8"/>
                  <a:gd name="T11" fmla="*/ 0 h 5"/>
                  <a:gd name="T12" fmla="*/ 6 w 8"/>
                  <a:gd name="T13" fmla="*/ 2 h 5"/>
                  <a:gd name="T14" fmla="*/ 7 w 8"/>
                  <a:gd name="T15" fmla="*/ 3 h 5"/>
                  <a:gd name="T16" fmla="*/ 8 w 8"/>
                  <a:gd name="T1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5">
                    <a:moveTo>
                      <a:pt x="8" y="4"/>
                    </a:moveTo>
                    <a:cubicBezTo>
                      <a:pt x="7" y="5"/>
                      <a:pt x="5" y="4"/>
                      <a:pt x="4" y="4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6" y="1"/>
                      <a:pt x="6" y="2"/>
                    </a:cubicBezTo>
                    <a:cubicBezTo>
                      <a:pt x="6" y="2"/>
                      <a:pt x="7" y="2"/>
                      <a:pt x="7" y="3"/>
                    </a:cubicBezTo>
                    <a:cubicBezTo>
                      <a:pt x="8" y="3"/>
                      <a:pt x="8" y="4"/>
                      <a:pt x="8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" name="Freeform 80"/>
              <p:cNvSpPr>
                <a:spLocks/>
              </p:cNvSpPr>
              <p:nvPr/>
            </p:nvSpPr>
            <p:spPr bwMode="auto">
              <a:xfrm>
                <a:off x="2839" y="3340"/>
                <a:ext cx="19" cy="12"/>
              </a:xfrm>
              <a:custGeom>
                <a:avLst/>
                <a:gdLst>
                  <a:gd name="T0" fmla="*/ 8 w 8"/>
                  <a:gd name="T1" fmla="*/ 4 h 5"/>
                  <a:gd name="T2" fmla="*/ 4 w 8"/>
                  <a:gd name="T3" fmla="*/ 4 h 5"/>
                  <a:gd name="T4" fmla="*/ 2 w 8"/>
                  <a:gd name="T5" fmla="*/ 2 h 5"/>
                  <a:gd name="T6" fmla="*/ 1 w 8"/>
                  <a:gd name="T7" fmla="*/ 0 h 5"/>
                  <a:gd name="T8" fmla="*/ 3 w 8"/>
                  <a:gd name="T9" fmla="*/ 0 h 5"/>
                  <a:gd name="T10" fmla="*/ 4 w 8"/>
                  <a:gd name="T11" fmla="*/ 0 h 5"/>
                  <a:gd name="T12" fmla="*/ 6 w 8"/>
                  <a:gd name="T13" fmla="*/ 2 h 5"/>
                  <a:gd name="T14" fmla="*/ 7 w 8"/>
                  <a:gd name="T15" fmla="*/ 3 h 5"/>
                  <a:gd name="T16" fmla="*/ 8 w 8"/>
                  <a:gd name="T1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5">
                    <a:moveTo>
                      <a:pt x="8" y="4"/>
                    </a:moveTo>
                    <a:cubicBezTo>
                      <a:pt x="7" y="5"/>
                      <a:pt x="5" y="4"/>
                      <a:pt x="4" y="4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6" y="1"/>
                      <a:pt x="6" y="2"/>
                    </a:cubicBezTo>
                    <a:cubicBezTo>
                      <a:pt x="6" y="2"/>
                      <a:pt x="7" y="2"/>
                      <a:pt x="7" y="3"/>
                    </a:cubicBezTo>
                    <a:cubicBezTo>
                      <a:pt x="8" y="3"/>
                      <a:pt x="8" y="4"/>
                      <a:pt x="8" y="4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" name="Freeform 81"/>
              <p:cNvSpPr>
                <a:spLocks/>
              </p:cNvSpPr>
              <p:nvPr/>
            </p:nvSpPr>
            <p:spPr bwMode="auto">
              <a:xfrm>
                <a:off x="2929" y="3368"/>
                <a:ext cx="26" cy="10"/>
              </a:xfrm>
              <a:custGeom>
                <a:avLst/>
                <a:gdLst>
                  <a:gd name="T0" fmla="*/ 10 w 11"/>
                  <a:gd name="T1" fmla="*/ 3 h 4"/>
                  <a:gd name="T2" fmla="*/ 8 w 11"/>
                  <a:gd name="T3" fmla="*/ 4 h 4"/>
                  <a:gd name="T4" fmla="*/ 5 w 11"/>
                  <a:gd name="T5" fmla="*/ 4 h 4"/>
                  <a:gd name="T6" fmla="*/ 2 w 11"/>
                  <a:gd name="T7" fmla="*/ 4 h 4"/>
                  <a:gd name="T8" fmla="*/ 1 w 11"/>
                  <a:gd name="T9" fmla="*/ 4 h 4"/>
                  <a:gd name="T10" fmla="*/ 1 w 11"/>
                  <a:gd name="T11" fmla="*/ 1 h 4"/>
                  <a:gd name="T12" fmla="*/ 4 w 11"/>
                  <a:gd name="T13" fmla="*/ 0 h 4"/>
                  <a:gd name="T14" fmla="*/ 8 w 11"/>
                  <a:gd name="T15" fmla="*/ 0 h 4"/>
                  <a:gd name="T16" fmla="*/ 10 w 11"/>
                  <a:gd name="T17" fmla="*/ 1 h 4"/>
                  <a:gd name="T18" fmla="*/ 10 w 11"/>
                  <a:gd name="T1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4">
                    <a:moveTo>
                      <a:pt x="10" y="3"/>
                    </a:moveTo>
                    <a:cubicBezTo>
                      <a:pt x="10" y="4"/>
                      <a:pt x="8" y="4"/>
                      <a:pt x="8" y="4"/>
                    </a:cubicBezTo>
                    <a:cubicBezTo>
                      <a:pt x="7" y="4"/>
                      <a:pt x="6" y="4"/>
                      <a:pt x="5" y="4"/>
                    </a:cubicBezTo>
                    <a:cubicBezTo>
                      <a:pt x="4" y="4"/>
                      <a:pt x="3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5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0" y="1"/>
                    </a:cubicBezTo>
                    <a:cubicBezTo>
                      <a:pt x="11" y="1"/>
                      <a:pt x="11" y="3"/>
                      <a:pt x="10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" name="Freeform 82"/>
              <p:cNvSpPr>
                <a:spLocks/>
              </p:cNvSpPr>
              <p:nvPr/>
            </p:nvSpPr>
            <p:spPr bwMode="auto">
              <a:xfrm>
                <a:off x="2929" y="3368"/>
                <a:ext cx="26" cy="10"/>
              </a:xfrm>
              <a:custGeom>
                <a:avLst/>
                <a:gdLst>
                  <a:gd name="T0" fmla="*/ 10 w 11"/>
                  <a:gd name="T1" fmla="*/ 3 h 4"/>
                  <a:gd name="T2" fmla="*/ 8 w 11"/>
                  <a:gd name="T3" fmla="*/ 4 h 4"/>
                  <a:gd name="T4" fmla="*/ 5 w 11"/>
                  <a:gd name="T5" fmla="*/ 4 h 4"/>
                  <a:gd name="T6" fmla="*/ 2 w 11"/>
                  <a:gd name="T7" fmla="*/ 4 h 4"/>
                  <a:gd name="T8" fmla="*/ 1 w 11"/>
                  <a:gd name="T9" fmla="*/ 4 h 4"/>
                  <a:gd name="T10" fmla="*/ 1 w 11"/>
                  <a:gd name="T11" fmla="*/ 1 h 4"/>
                  <a:gd name="T12" fmla="*/ 4 w 11"/>
                  <a:gd name="T13" fmla="*/ 0 h 4"/>
                  <a:gd name="T14" fmla="*/ 8 w 11"/>
                  <a:gd name="T15" fmla="*/ 0 h 4"/>
                  <a:gd name="T16" fmla="*/ 10 w 11"/>
                  <a:gd name="T17" fmla="*/ 1 h 4"/>
                  <a:gd name="T18" fmla="*/ 10 w 11"/>
                  <a:gd name="T1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4">
                    <a:moveTo>
                      <a:pt x="10" y="3"/>
                    </a:moveTo>
                    <a:cubicBezTo>
                      <a:pt x="10" y="4"/>
                      <a:pt x="8" y="4"/>
                      <a:pt x="8" y="4"/>
                    </a:cubicBezTo>
                    <a:cubicBezTo>
                      <a:pt x="7" y="4"/>
                      <a:pt x="6" y="4"/>
                      <a:pt x="5" y="4"/>
                    </a:cubicBezTo>
                    <a:cubicBezTo>
                      <a:pt x="4" y="4"/>
                      <a:pt x="3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5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0" y="1"/>
                    </a:cubicBezTo>
                    <a:cubicBezTo>
                      <a:pt x="11" y="1"/>
                      <a:pt x="11" y="3"/>
                      <a:pt x="10" y="3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" name="Freeform 83"/>
              <p:cNvSpPr>
                <a:spLocks/>
              </p:cNvSpPr>
              <p:nvPr/>
            </p:nvSpPr>
            <p:spPr bwMode="auto">
              <a:xfrm>
                <a:off x="2951" y="3345"/>
                <a:ext cx="14" cy="16"/>
              </a:xfrm>
              <a:custGeom>
                <a:avLst/>
                <a:gdLst>
                  <a:gd name="T0" fmla="*/ 6 w 6"/>
                  <a:gd name="T1" fmla="*/ 2 h 7"/>
                  <a:gd name="T2" fmla="*/ 5 w 6"/>
                  <a:gd name="T3" fmla="*/ 3 h 7"/>
                  <a:gd name="T4" fmla="*/ 3 w 6"/>
                  <a:gd name="T5" fmla="*/ 5 h 7"/>
                  <a:gd name="T6" fmla="*/ 2 w 6"/>
                  <a:gd name="T7" fmla="*/ 7 h 7"/>
                  <a:gd name="T8" fmla="*/ 0 w 6"/>
                  <a:gd name="T9" fmla="*/ 7 h 7"/>
                  <a:gd name="T10" fmla="*/ 0 w 6"/>
                  <a:gd name="T11" fmla="*/ 5 h 7"/>
                  <a:gd name="T12" fmla="*/ 1 w 6"/>
                  <a:gd name="T13" fmla="*/ 3 h 7"/>
                  <a:gd name="T14" fmla="*/ 3 w 6"/>
                  <a:gd name="T15" fmla="*/ 2 h 7"/>
                  <a:gd name="T16" fmla="*/ 4 w 6"/>
                  <a:gd name="T17" fmla="*/ 1 h 7"/>
                  <a:gd name="T18" fmla="*/ 5 w 6"/>
                  <a:gd name="T19" fmla="*/ 0 h 7"/>
                  <a:gd name="T20" fmla="*/ 6 w 6"/>
                  <a:gd name="T21" fmla="*/ 0 h 7"/>
                  <a:gd name="T22" fmla="*/ 6 w 6"/>
                  <a:gd name="T2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7">
                    <a:moveTo>
                      <a:pt x="6" y="2"/>
                    </a:moveTo>
                    <a:cubicBezTo>
                      <a:pt x="6" y="2"/>
                      <a:pt x="5" y="3"/>
                      <a:pt x="5" y="3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2" y="7"/>
                      <a:pt x="1" y="7"/>
                      <a:pt x="0" y="7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1" y="3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1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1"/>
                      <a:pt x="6" y="2"/>
                      <a:pt x="6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" name="Freeform 84"/>
              <p:cNvSpPr>
                <a:spLocks/>
              </p:cNvSpPr>
              <p:nvPr/>
            </p:nvSpPr>
            <p:spPr bwMode="auto">
              <a:xfrm>
                <a:off x="2951" y="3345"/>
                <a:ext cx="14" cy="16"/>
              </a:xfrm>
              <a:custGeom>
                <a:avLst/>
                <a:gdLst>
                  <a:gd name="T0" fmla="*/ 6 w 6"/>
                  <a:gd name="T1" fmla="*/ 2 h 7"/>
                  <a:gd name="T2" fmla="*/ 5 w 6"/>
                  <a:gd name="T3" fmla="*/ 3 h 7"/>
                  <a:gd name="T4" fmla="*/ 3 w 6"/>
                  <a:gd name="T5" fmla="*/ 5 h 7"/>
                  <a:gd name="T6" fmla="*/ 2 w 6"/>
                  <a:gd name="T7" fmla="*/ 7 h 7"/>
                  <a:gd name="T8" fmla="*/ 0 w 6"/>
                  <a:gd name="T9" fmla="*/ 7 h 7"/>
                  <a:gd name="T10" fmla="*/ 0 w 6"/>
                  <a:gd name="T11" fmla="*/ 5 h 7"/>
                  <a:gd name="T12" fmla="*/ 1 w 6"/>
                  <a:gd name="T13" fmla="*/ 3 h 7"/>
                  <a:gd name="T14" fmla="*/ 3 w 6"/>
                  <a:gd name="T15" fmla="*/ 2 h 7"/>
                  <a:gd name="T16" fmla="*/ 4 w 6"/>
                  <a:gd name="T17" fmla="*/ 1 h 7"/>
                  <a:gd name="T18" fmla="*/ 5 w 6"/>
                  <a:gd name="T19" fmla="*/ 0 h 7"/>
                  <a:gd name="T20" fmla="*/ 6 w 6"/>
                  <a:gd name="T21" fmla="*/ 0 h 7"/>
                  <a:gd name="T22" fmla="*/ 6 w 6"/>
                  <a:gd name="T2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7">
                    <a:moveTo>
                      <a:pt x="6" y="2"/>
                    </a:moveTo>
                    <a:cubicBezTo>
                      <a:pt x="6" y="2"/>
                      <a:pt x="5" y="3"/>
                      <a:pt x="5" y="3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2" y="7"/>
                      <a:pt x="1" y="7"/>
                      <a:pt x="0" y="7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1" y="3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1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1"/>
                      <a:pt x="6" y="2"/>
                      <a:pt x="6" y="2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" name="Freeform 85"/>
              <p:cNvSpPr>
                <a:spLocks/>
              </p:cNvSpPr>
              <p:nvPr/>
            </p:nvSpPr>
            <p:spPr bwMode="auto">
              <a:xfrm>
                <a:off x="2979" y="3345"/>
                <a:ext cx="21" cy="14"/>
              </a:xfrm>
              <a:custGeom>
                <a:avLst/>
                <a:gdLst>
                  <a:gd name="T0" fmla="*/ 7 w 9"/>
                  <a:gd name="T1" fmla="*/ 6 h 6"/>
                  <a:gd name="T2" fmla="*/ 5 w 9"/>
                  <a:gd name="T3" fmla="*/ 5 h 6"/>
                  <a:gd name="T4" fmla="*/ 3 w 9"/>
                  <a:gd name="T5" fmla="*/ 5 h 6"/>
                  <a:gd name="T6" fmla="*/ 2 w 9"/>
                  <a:gd name="T7" fmla="*/ 3 h 6"/>
                  <a:gd name="T8" fmla="*/ 1 w 9"/>
                  <a:gd name="T9" fmla="*/ 1 h 6"/>
                  <a:gd name="T10" fmla="*/ 3 w 9"/>
                  <a:gd name="T11" fmla="*/ 0 h 6"/>
                  <a:gd name="T12" fmla="*/ 4 w 9"/>
                  <a:gd name="T13" fmla="*/ 0 h 6"/>
                  <a:gd name="T14" fmla="*/ 6 w 9"/>
                  <a:gd name="T15" fmla="*/ 1 h 6"/>
                  <a:gd name="T16" fmla="*/ 7 w 9"/>
                  <a:gd name="T17" fmla="*/ 2 h 6"/>
                  <a:gd name="T18" fmla="*/ 8 w 9"/>
                  <a:gd name="T19" fmla="*/ 4 h 6"/>
                  <a:gd name="T20" fmla="*/ 8 w 9"/>
                  <a:gd name="T21" fmla="*/ 5 h 6"/>
                  <a:gd name="T22" fmla="*/ 7 w 9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6">
                    <a:moveTo>
                      <a:pt x="7" y="6"/>
                    </a:moveTo>
                    <a:cubicBezTo>
                      <a:pt x="7" y="6"/>
                      <a:pt x="6" y="5"/>
                      <a:pt x="5" y="5"/>
                    </a:cubicBezTo>
                    <a:cubicBezTo>
                      <a:pt x="5" y="5"/>
                      <a:pt x="4" y="5"/>
                      <a:pt x="3" y="5"/>
                    </a:cubicBezTo>
                    <a:cubicBezTo>
                      <a:pt x="2" y="5"/>
                      <a:pt x="2" y="3"/>
                      <a:pt x="2" y="3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8" y="4"/>
                      <a:pt x="9" y="5"/>
                      <a:pt x="8" y="5"/>
                    </a:cubicBezTo>
                    <a:cubicBezTo>
                      <a:pt x="8" y="6"/>
                      <a:pt x="8" y="6"/>
                      <a:pt x="7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" name="Freeform 86"/>
              <p:cNvSpPr>
                <a:spLocks/>
              </p:cNvSpPr>
              <p:nvPr/>
            </p:nvSpPr>
            <p:spPr bwMode="auto">
              <a:xfrm>
                <a:off x="2979" y="3345"/>
                <a:ext cx="21" cy="14"/>
              </a:xfrm>
              <a:custGeom>
                <a:avLst/>
                <a:gdLst>
                  <a:gd name="T0" fmla="*/ 7 w 9"/>
                  <a:gd name="T1" fmla="*/ 6 h 6"/>
                  <a:gd name="T2" fmla="*/ 5 w 9"/>
                  <a:gd name="T3" fmla="*/ 5 h 6"/>
                  <a:gd name="T4" fmla="*/ 3 w 9"/>
                  <a:gd name="T5" fmla="*/ 5 h 6"/>
                  <a:gd name="T6" fmla="*/ 2 w 9"/>
                  <a:gd name="T7" fmla="*/ 3 h 6"/>
                  <a:gd name="T8" fmla="*/ 1 w 9"/>
                  <a:gd name="T9" fmla="*/ 1 h 6"/>
                  <a:gd name="T10" fmla="*/ 3 w 9"/>
                  <a:gd name="T11" fmla="*/ 0 h 6"/>
                  <a:gd name="T12" fmla="*/ 4 w 9"/>
                  <a:gd name="T13" fmla="*/ 0 h 6"/>
                  <a:gd name="T14" fmla="*/ 6 w 9"/>
                  <a:gd name="T15" fmla="*/ 1 h 6"/>
                  <a:gd name="T16" fmla="*/ 7 w 9"/>
                  <a:gd name="T17" fmla="*/ 2 h 6"/>
                  <a:gd name="T18" fmla="*/ 8 w 9"/>
                  <a:gd name="T19" fmla="*/ 4 h 6"/>
                  <a:gd name="T20" fmla="*/ 8 w 9"/>
                  <a:gd name="T21" fmla="*/ 5 h 6"/>
                  <a:gd name="T22" fmla="*/ 7 w 9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6">
                    <a:moveTo>
                      <a:pt x="7" y="6"/>
                    </a:moveTo>
                    <a:cubicBezTo>
                      <a:pt x="7" y="6"/>
                      <a:pt x="6" y="5"/>
                      <a:pt x="5" y="5"/>
                    </a:cubicBezTo>
                    <a:cubicBezTo>
                      <a:pt x="5" y="5"/>
                      <a:pt x="4" y="5"/>
                      <a:pt x="3" y="5"/>
                    </a:cubicBezTo>
                    <a:cubicBezTo>
                      <a:pt x="2" y="5"/>
                      <a:pt x="2" y="3"/>
                      <a:pt x="2" y="3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8" y="4"/>
                      <a:pt x="9" y="5"/>
                      <a:pt x="8" y="5"/>
                    </a:cubicBezTo>
                    <a:cubicBezTo>
                      <a:pt x="8" y="6"/>
                      <a:pt x="8" y="6"/>
                      <a:pt x="7" y="6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" name="Freeform 87"/>
              <p:cNvSpPr>
                <a:spLocks/>
              </p:cNvSpPr>
              <p:nvPr/>
            </p:nvSpPr>
            <p:spPr bwMode="auto">
              <a:xfrm>
                <a:off x="2993" y="3281"/>
                <a:ext cx="19" cy="16"/>
              </a:xfrm>
              <a:custGeom>
                <a:avLst/>
                <a:gdLst>
                  <a:gd name="T0" fmla="*/ 7 w 8"/>
                  <a:gd name="T1" fmla="*/ 4 h 7"/>
                  <a:gd name="T2" fmla="*/ 7 w 8"/>
                  <a:gd name="T3" fmla="*/ 1 h 7"/>
                  <a:gd name="T4" fmla="*/ 5 w 8"/>
                  <a:gd name="T5" fmla="*/ 0 h 7"/>
                  <a:gd name="T6" fmla="*/ 3 w 8"/>
                  <a:gd name="T7" fmla="*/ 0 h 7"/>
                  <a:gd name="T8" fmla="*/ 2 w 8"/>
                  <a:gd name="T9" fmla="*/ 1 h 7"/>
                  <a:gd name="T10" fmla="*/ 0 w 8"/>
                  <a:gd name="T11" fmla="*/ 2 h 7"/>
                  <a:gd name="T12" fmla="*/ 2 w 8"/>
                  <a:gd name="T13" fmla="*/ 4 h 7"/>
                  <a:gd name="T14" fmla="*/ 2 w 8"/>
                  <a:gd name="T15" fmla="*/ 6 h 7"/>
                  <a:gd name="T16" fmla="*/ 6 w 8"/>
                  <a:gd name="T17" fmla="*/ 6 h 7"/>
                  <a:gd name="T18" fmla="*/ 7 w 8"/>
                  <a:gd name="T1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7">
                    <a:moveTo>
                      <a:pt x="7" y="4"/>
                    </a:moveTo>
                    <a:cubicBezTo>
                      <a:pt x="7" y="4"/>
                      <a:pt x="8" y="2"/>
                      <a:pt x="7" y="1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3"/>
                      <a:pt x="2" y="4"/>
                      <a:pt x="2" y="4"/>
                    </a:cubicBezTo>
                    <a:cubicBezTo>
                      <a:pt x="3" y="5"/>
                      <a:pt x="2" y="6"/>
                      <a:pt x="2" y="6"/>
                    </a:cubicBezTo>
                    <a:cubicBezTo>
                      <a:pt x="3" y="7"/>
                      <a:pt x="5" y="7"/>
                      <a:pt x="6" y="6"/>
                    </a:cubicBezTo>
                    <a:cubicBezTo>
                      <a:pt x="6" y="6"/>
                      <a:pt x="7" y="5"/>
                      <a:pt x="7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" name="Freeform 88"/>
              <p:cNvSpPr>
                <a:spLocks/>
              </p:cNvSpPr>
              <p:nvPr/>
            </p:nvSpPr>
            <p:spPr bwMode="auto">
              <a:xfrm>
                <a:off x="2993" y="3281"/>
                <a:ext cx="19" cy="16"/>
              </a:xfrm>
              <a:custGeom>
                <a:avLst/>
                <a:gdLst>
                  <a:gd name="T0" fmla="*/ 7 w 8"/>
                  <a:gd name="T1" fmla="*/ 4 h 7"/>
                  <a:gd name="T2" fmla="*/ 7 w 8"/>
                  <a:gd name="T3" fmla="*/ 1 h 7"/>
                  <a:gd name="T4" fmla="*/ 5 w 8"/>
                  <a:gd name="T5" fmla="*/ 0 h 7"/>
                  <a:gd name="T6" fmla="*/ 3 w 8"/>
                  <a:gd name="T7" fmla="*/ 0 h 7"/>
                  <a:gd name="T8" fmla="*/ 2 w 8"/>
                  <a:gd name="T9" fmla="*/ 1 h 7"/>
                  <a:gd name="T10" fmla="*/ 0 w 8"/>
                  <a:gd name="T11" fmla="*/ 2 h 7"/>
                  <a:gd name="T12" fmla="*/ 2 w 8"/>
                  <a:gd name="T13" fmla="*/ 4 h 7"/>
                  <a:gd name="T14" fmla="*/ 2 w 8"/>
                  <a:gd name="T15" fmla="*/ 6 h 7"/>
                  <a:gd name="T16" fmla="*/ 6 w 8"/>
                  <a:gd name="T17" fmla="*/ 6 h 7"/>
                  <a:gd name="T18" fmla="*/ 7 w 8"/>
                  <a:gd name="T1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7">
                    <a:moveTo>
                      <a:pt x="7" y="4"/>
                    </a:moveTo>
                    <a:cubicBezTo>
                      <a:pt x="7" y="4"/>
                      <a:pt x="8" y="2"/>
                      <a:pt x="7" y="1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3"/>
                      <a:pt x="2" y="4"/>
                      <a:pt x="2" y="4"/>
                    </a:cubicBezTo>
                    <a:cubicBezTo>
                      <a:pt x="3" y="5"/>
                      <a:pt x="2" y="6"/>
                      <a:pt x="2" y="6"/>
                    </a:cubicBezTo>
                    <a:cubicBezTo>
                      <a:pt x="3" y="7"/>
                      <a:pt x="5" y="7"/>
                      <a:pt x="6" y="6"/>
                    </a:cubicBezTo>
                    <a:cubicBezTo>
                      <a:pt x="6" y="6"/>
                      <a:pt x="7" y="5"/>
                      <a:pt x="7" y="4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" name="Freeform 89"/>
              <p:cNvSpPr>
                <a:spLocks/>
              </p:cNvSpPr>
              <p:nvPr/>
            </p:nvSpPr>
            <p:spPr bwMode="auto">
              <a:xfrm>
                <a:off x="2913" y="3387"/>
                <a:ext cx="38" cy="24"/>
              </a:xfrm>
              <a:custGeom>
                <a:avLst/>
                <a:gdLst>
                  <a:gd name="T0" fmla="*/ 8 w 16"/>
                  <a:gd name="T1" fmla="*/ 2 h 10"/>
                  <a:gd name="T2" fmla="*/ 5 w 16"/>
                  <a:gd name="T3" fmla="*/ 1 h 10"/>
                  <a:gd name="T4" fmla="*/ 1 w 16"/>
                  <a:gd name="T5" fmla="*/ 0 h 10"/>
                  <a:gd name="T6" fmla="*/ 0 w 16"/>
                  <a:gd name="T7" fmla="*/ 2 h 10"/>
                  <a:gd name="T8" fmla="*/ 1 w 16"/>
                  <a:gd name="T9" fmla="*/ 5 h 10"/>
                  <a:gd name="T10" fmla="*/ 7 w 16"/>
                  <a:gd name="T11" fmla="*/ 7 h 10"/>
                  <a:gd name="T12" fmla="*/ 9 w 16"/>
                  <a:gd name="T13" fmla="*/ 9 h 10"/>
                  <a:gd name="T14" fmla="*/ 13 w 16"/>
                  <a:gd name="T15" fmla="*/ 9 h 10"/>
                  <a:gd name="T16" fmla="*/ 15 w 16"/>
                  <a:gd name="T17" fmla="*/ 7 h 10"/>
                  <a:gd name="T18" fmla="*/ 15 w 16"/>
                  <a:gd name="T19" fmla="*/ 2 h 10"/>
                  <a:gd name="T20" fmla="*/ 12 w 16"/>
                  <a:gd name="T21" fmla="*/ 3 h 10"/>
                  <a:gd name="T22" fmla="*/ 8 w 16"/>
                  <a:gd name="T2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0">
                    <a:moveTo>
                      <a:pt x="8" y="2"/>
                    </a:moveTo>
                    <a:cubicBezTo>
                      <a:pt x="7" y="2"/>
                      <a:pt x="6" y="1"/>
                      <a:pt x="5" y="1"/>
                    </a:cubicBezTo>
                    <a:cubicBezTo>
                      <a:pt x="4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4"/>
                      <a:pt x="1" y="5"/>
                    </a:cubicBezTo>
                    <a:cubicBezTo>
                      <a:pt x="2" y="6"/>
                      <a:pt x="5" y="7"/>
                      <a:pt x="7" y="7"/>
                    </a:cubicBezTo>
                    <a:cubicBezTo>
                      <a:pt x="7" y="7"/>
                      <a:pt x="8" y="8"/>
                      <a:pt x="9" y="9"/>
                    </a:cubicBezTo>
                    <a:cubicBezTo>
                      <a:pt x="10" y="9"/>
                      <a:pt x="12" y="10"/>
                      <a:pt x="13" y="9"/>
                    </a:cubicBezTo>
                    <a:cubicBezTo>
                      <a:pt x="14" y="9"/>
                      <a:pt x="15" y="7"/>
                      <a:pt x="15" y="7"/>
                    </a:cubicBezTo>
                    <a:cubicBezTo>
                      <a:pt x="15" y="6"/>
                      <a:pt x="16" y="3"/>
                      <a:pt x="15" y="2"/>
                    </a:cubicBezTo>
                    <a:cubicBezTo>
                      <a:pt x="14" y="2"/>
                      <a:pt x="12" y="3"/>
                      <a:pt x="12" y="3"/>
                    </a:cubicBezTo>
                    <a:cubicBezTo>
                      <a:pt x="11" y="3"/>
                      <a:pt x="9" y="2"/>
                      <a:pt x="8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" name="Freeform 90"/>
              <p:cNvSpPr>
                <a:spLocks/>
              </p:cNvSpPr>
              <p:nvPr/>
            </p:nvSpPr>
            <p:spPr bwMode="auto">
              <a:xfrm>
                <a:off x="2913" y="3387"/>
                <a:ext cx="38" cy="24"/>
              </a:xfrm>
              <a:custGeom>
                <a:avLst/>
                <a:gdLst>
                  <a:gd name="T0" fmla="*/ 8 w 16"/>
                  <a:gd name="T1" fmla="*/ 2 h 10"/>
                  <a:gd name="T2" fmla="*/ 5 w 16"/>
                  <a:gd name="T3" fmla="*/ 1 h 10"/>
                  <a:gd name="T4" fmla="*/ 1 w 16"/>
                  <a:gd name="T5" fmla="*/ 0 h 10"/>
                  <a:gd name="T6" fmla="*/ 0 w 16"/>
                  <a:gd name="T7" fmla="*/ 2 h 10"/>
                  <a:gd name="T8" fmla="*/ 1 w 16"/>
                  <a:gd name="T9" fmla="*/ 5 h 10"/>
                  <a:gd name="T10" fmla="*/ 7 w 16"/>
                  <a:gd name="T11" fmla="*/ 7 h 10"/>
                  <a:gd name="T12" fmla="*/ 9 w 16"/>
                  <a:gd name="T13" fmla="*/ 9 h 10"/>
                  <a:gd name="T14" fmla="*/ 13 w 16"/>
                  <a:gd name="T15" fmla="*/ 9 h 10"/>
                  <a:gd name="T16" fmla="*/ 15 w 16"/>
                  <a:gd name="T17" fmla="*/ 7 h 10"/>
                  <a:gd name="T18" fmla="*/ 15 w 16"/>
                  <a:gd name="T19" fmla="*/ 2 h 10"/>
                  <a:gd name="T20" fmla="*/ 12 w 16"/>
                  <a:gd name="T21" fmla="*/ 3 h 10"/>
                  <a:gd name="T22" fmla="*/ 8 w 16"/>
                  <a:gd name="T2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0">
                    <a:moveTo>
                      <a:pt x="8" y="2"/>
                    </a:moveTo>
                    <a:cubicBezTo>
                      <a:pt x="7" y="2"/>
                      <a:pt x="6" y="1"/>
                      <a:pt x="5" y="1"/>
                    </a:cubicBezTo>
                    <a:cubicBezTo>
                      <a:pt x="4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4"/>
                      <a:pt x="1" y="5"/>
                    </a:cubicBezTo>
                    <a:cubicBezTo>
                      <a:pt x="2" y="6"/>
                      <a:pt x="5" y="7"/>
                      <a:pt x="7" y="7"/>
                    </a:cubicBezTo>
                    <a:cubicBezTo>
                      <a:pt x="7" y="7"/>
                      <a:pt x="8" y="8"/>
                      <a:pt x="9" y="9"/>
                    </a:cubicBezTo>
                    <a:cubicBezTo>
                      <a:pt x="10" y="9"/>
                      <a:pt x="12" y="10"/>
                      <a:pt x="13" y="9"/>
                    </a:cubicBezTo>
                    <a:cubicBezTo>
                      <a:pt x="14" y="9"/>
                      <a:pt x="15" y="7"/>
                      <a:pt x="15" y="7"/>
                    </a:cubicBezTo>
                    <a:cubicBezTo>
                      <a:pt x="15" y="6"/>
                      <a:pt x="16" y="3"/>
                      <a:pt x="15" y="2"/>
                    </a:cubicBezTo>
                    <a:cubicBezTo>
                      <a:pt x="14" y="2"/>
                      <a:pt x="12" y="3"/>
                      <a:pt x="12" y="3"/>
                    </a:cubicBezTo>
                    <a:cubicBezTo>
                      <a:pt x="11" y="3"/>
                      <a:pt x="9" y="2"/>
                      <a:pt x="8" y="2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" name="Freeform 91"/>
              <p:cNvSpPr>
                <a:spLocks/>
              </p:cNvSpPr>
              <p:nvPr/>
            </p:nvSpPr>
            <p:spPr bwMode="auto">
              <a:xfrm>
                <a:off x="2955" y="3283"/>
                <a:ext cx="216" cy="149"/>
              </a:xfrm>
              <a:custGeom>
                <a:avLst/>
                <a:gdLst>
                  <a:gd name="T0" fmla="*/ 2 w 91"/>
                  <a:gd name="T1" fmla="*/ 47 h 63"/>
                  <a:gd name="T2" fmla="*/ 5 w 91"/>
                  <a:gd name="T3" fmla="*/ 43 h 63"/>
                  <a:gd name="T4" fmla="*/ 10 w 91"/>
                  <a:gd name="T5" fmla="*/ 41 h 63"/>
                  <a:gd name="T6" fmla="*/ 6 w 91"/>
                  <a:gd name="T7" fmla="*/ 40 h 63"/>
                  <a:gd name="T8" fmla="*/ 3 w 91"/>
                  <a:gd name="T9" fmla="*/ 36 h 63"/>
                  <a:gd name="T10" fmla="*/ 8 w 91"/>
                  <a:gd name="T11" fmla="*/ 32 h 63"/>
                  <a:gd name="T12" fmla="*/ 13 w 91"/>
                  <a:gd name="T13" fmla="*/ 34 h 63"/>
                  <a:gd name="T14" fmla="*/ 19 w 91"/>
                  <a:gd name="T15" fmla="*/ 36 h 63"/>
                  <a:gd name="T16" fmla="*/ 24 w 91"/>
                  <a:gd name="T17" fmla="*/ 29 h 63"/>
                  <a:gd name="T18" fmla="*/ 30 w 91"/>
                  <a:gd name="T19" fmla="*/ 27 h 63"/>
                  <a:gd name="T20" fmla="*/ 34 w 91"/>
                  <a:gd name="T21" fmla="*/ 28 h 63"/>
                  <a:gd name="T22" fmla="*/ 32 w 91"/>
                  <a:gd name="T23" fmla="*/ 33 h 63"/>
                  <a:gd name="T24" fmla="*/ 34 w 91"/>
                  <a:gd name="T25" fmla="*/ 34 h 63"/>
                  <a:gd name="T26" fmla="*/ 41 w 91"/>
                  <a:gd name="T27" fmla="*/ 29 h 63"/>
                  <a:gd name="T28" fmla="*/ 45 w 91"/>
                  <a:gd name="T29" fmla="*/ 27 h 63"/>
                  <a:gd name="T30" fmla="*/ 49 w 91"/>
                  <a:gd name="T31" fmla="*/ 25 h 63"/>
                  <a:gd name="T32" fmla="*/ 44 w 91"/>
                  <a:gd name="T33" fmla="*/ 25 h 63"/>
                  <a:gd name="T34" fmla="*/ 38 w 91"/>
                  <a:gd name="T35" fmla="*/ 24 h 63"/>
                  <a:gd name="T36" fmla="*/ 34 w 91"/>
                  <a:gd name="T37" fmla="*/ 22 h 63"/>
                  <a:gd name="T38" fmla="*/ 35 w 91"/>
                  <a:gd name="T39" fmla="*/ 14 h 63"/>
                  <a:gd name="T40" fmla="*/ 29 w 91"/>
                  <a:gd name="T41" fmla="*/ 9 h 63"/>
                  <a:gd name="T42" fmla="*/ 26 w 91"/>
                  <a:gd name="T43" fmla="*/ 7 h 63"/>
                  <a:gd name="T44" fmla="*/ 25 w 91"/>
                  <a:gd name="T45" fmla="*/ 4 h 63"/>
                  <a:gd name="T46" fmla="*/ 28 w 91"/>
                  <a:gd name="T47" fmla="*/ 4 h 63"/>
                  <a:gd name="T48" fmla="*/ 29 w 91"/>
                  <a:gd name="T49" fmla="*/ 0 h 63"/>
                  <a:gd name="T50" fmla="*/ 33 w 91"/>
                  <a:gd name="T51" fmla="*/ 1 h 63"/>
                  <a:gd name="T52" fmla="*/ 37 w 91"/>
                  <a:gd name="T53" fmla="*/ 7 h 63"/>
                  <a:gd name="T54" fmla="*/ 42 w 91"/>
                  <a:gd name="T55" fmla="*/ 10 h 63"/>
                  <a:gd name="T56" fmla="*/ 52 w 91"/>
                  <a:gd name="T57" fmla="*/ 10 h 63"/>
                  <a:gd name="T58" fmla="*/ 63 w 91"/>
                  <a:gd name="T59" fmla="*/ 11 h 63"/>
                  <a:gd name="T60" fmla="*/ 74 w 91"/>
                  <a:gd name="T61" fmla="*/ 13 h 63"/>
                  <a:gd name="T62" fmla="*/ 84 w 91"/>
                  <a:gd name="T63" fmla="*/ 17 h 63"/>
                  <a:gd name="T64" fmla="*/ 89 w 91"/>
                  <a:gd name="T65" fmla="*/ 23 h 63"/>
                  <a:gd name="T66" fmla="*/ 91 w 91"/>
                  <a:gd name="T67" fmla="*/ 33 h 63"/>
                  <a:gd name="T68" fmla="*/ 88 w 91"/>
                  <a:gd name="T69" fmla="*/ 36 h 63"/>
                  <a:gd name="T70" fmla="*/ 84 w 91"/>
                  <a:gd name="T71" fmla="*/ 41 h 63"/>
                  <a:gd name="T72" fmla="*/ 78 w 91"/>
                  <a:gd name="T73" fmla="*/ 39 h 63"/>
                  <a:gd name="T74" fmla="*/ 72 w 91"/>
                  <a:gd name="T75" fmla="*/ 37 h 63"/>
                  <a:gd name="T76" fmla="*/ 66 w 91"/>
                  <a:gd name="T77" fmla="*/ 34 h 63"/>
                  <a:gd name="T78" fmla="*/ 55 w 91"/>
                  <a:gd name="T79" fmla="*/ 33 h 63"/>
                  <a:gd name="T80" fmla="*/ 50 w 91"/>
                  <a:gd name="T81" fmla="*/ 32 h 63"/>
                  <a:gd name="T82" fmla="*/ 45 w 91"/>
                  <a:gd name="T83" fmla="*/ 36 h 63"/>
                  <a:gd name="T84" fmla="*/ 37 w 91"/>
                  <a:gd name="T85" fmla="*/ 40 h 63"/>
                  <a:gd name="T86" fmla="*/ 34 w 91"/>
                  <a:gd name="T87" fmla="*/ 45 h 63"/>
                  <a:gd name="T88" fmla="*/ 32 w 91"/>
                  <a:gd name="T89" fmla="*/ 50 h 63"/>
                  <a:gd name="T90" fmla="*/ 30 w 91"/>
                  <a:gd name="T91" fmla="*/ 53 h 63"/>
                  <a:gd name="T92" fmla="*/ 27 w 91"/>
                  <a:gd name="T93" fmla="*/ 57 h 63"/>
                  <a:gd name="T94" fmla="*/ 22 w 91"/>
                  <a:gd name="T95" fmla="*/ 60 h 63"/>
                  <a:gd name="T96" fmla="*/ 18 w 91"/>
                  <a:gd name="T97" fmla="*/ 62 h 63"/>
                  <a:gd name="T98" fmla="*/ 12 w 91"/>
                  <a:gd name="T99" fmla="*/ 62 h 63"/>
                  <a:gd name="T100" fmla="*/ 8 w 91"/>
                  <a:gd name="T101" fmla="*/ 59 h 63"/>
                  <a:gd name="T102" fmla="*/ 5 w 91"/>
                  <a:gd name="T103" fmla="*/ 56 h 63"/>
                  <a:gd name="T104" fmla="*/ 9 w 91"/>
                  <a:gd name="T105" fmla="*/ 57 h 63"/>
                  <a:gd name="T106" fmla="*/ 11 w 91"/>
                  <a:gd name="T107" fmla="*/ 55 h 63"/>
                  <a:gd name="T108" fmla="*/ 8 w 91"/>
                  <a:gd name="T109" fmla="*/ 53 h 63"/>
                  <a:gd name="T110" fmla="*/ 5 w 91"/>
                  <a:gd name="T111" fmla="*/ 54 h 63"/>
                  <a:gd name="T112" fmla="*/ 1 w 91"/>
                  <a:gd name="T113" fmla="*/ 55 h 63"/>
                  <a:gd name="T114" fmla="*/ 0 w 91"/>
                  <a:gd name="T115" fmla="*/ 52 h 63"/>
                  <a:gd name="T116" fmla="*/ 2 w 91"/>
                  <a:gd name="T117" fmla="*/ 5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1" h="63">
                    <a:moveTo>
                      <a:pt x="2" y="50"/>
                    </a:moveTo>
                    <a:cubicBezTo>
                      <a:pt x="2" y="50"/>
                      <a:pt x="2" y="48"/>
                      <a:pt x="2" y="47"/>
                    </a:cubicBezTo>
                    <a:cubicBezTo>
                      <a:pt x="2" y="47"/>
                      <a:pt x="2" y="45"/>
                      <a:pt x="3" y="44"/>
                    </a:cubicBezTo>
                    <a:cubicBezTo>
                      <a:pt x="3" y="44"/>
                      <a:pt x="4" y="43"/>
                      <a:pt x="5" y="43"/>
                    </a:cubicBezTo>
                    <a:cubicBezTo>
                      <a:pt x="6" y="43"/>
                      <a:pt x="8" y="44"/>
                      <a:pt x="9" y="43"/>
                    </a:cubicBezTo>
                    <a:cubicBezTo>
                      <a:pt x="9" y="43"/>
                      <a:pt x="10" y="41"/>
                      <a:pt x="10" y="41"/>
                    </a:cubicBezTo>
                    <a:cubicBezTo>
                      <a:pt x="9" y="40"/>
                      <a:pt x="9" y="40"/>
                      <a:pt x="8" y="40"/>
                    </a:cubicBezTo>
                    <a:cubicBezTo>
                      <a:pt x="8" y="40"/>
                      <a:pt x="6" y="40"/>
                      <a:pt x="6" y="40"/>
                    </a:cubicBezTo>
                    <a:cubicBezTo>
                      <a:pt x="5" y="39"/>
                      <a:pt x="4" y="39"/>
                      <a:pt x="3" y="38"/>
                    </a:cubicBezTo>
                    <a:cubicBezTo>
                      <a:pt x="3" y="37"/>
                      <a:pt x="3" y="36"/>
                      <a:pt x="3" y="36"/>
                    </a:cubicBezTo>
                    <a:cubicBezTo>
                      <a:pt x="3" y="35"/>
                      <a:pt x="4" y="34"/>
                      <a:pt x="5" y="33"/>
                    </a:cubicBezTo>
                    <a:cubicBezTo>
                      <a:pt x="6" y="33"/>
                      <a:pt x="7" y="32"/>
                      <a:pt x="8" y="32"/>
                    </a:cubicBezTo>
                    <a:cubicBezTo>
                      <a:pt x="9" y="32"/>
                      <a:pt x="10" y="32"/>
                      <a:pt x="10" y="32"/>
                    </a:cubicBezTo>
                    <a:cubicBezTo>
                      <a:pt x="11" y="32"/>
                      <a:pt x="13" y="33"/>
                      <a:pt x="13" y="34"/>
                    </a:cubicBezTo>
                    <a:cubicBezTo>
                      <a:pt x="14" y="34"/>
                      <a:pt x="16" y="36"/>
                      <a:pt x="16" y="36"/>
                    </a:cubicBezTo>
                    <a:cubicBezTo>
                      <a:pt x="17" y="36"/>
                      <a:pt x="19" y="36"/>
                      <a:pt x="19" y="36"/>
                    </a:cubicBezTo>
                    <a:cubicBezTo>
                      <a:pt x="20" y="35"/>
                      <a:pt x="21" y="34"/>
                      <a:pt x="22" y="33"/>
                    </a:cubicBezTo>
                    <a:cubicBezTo>
                      <a:pt x="23" y="32"/>
                      <a:pt x="24" y="30"/>
                      <a:pt x="24" y="29"/>
                    </a:cubicBezTo>
                    <a:cubicBezTo>
                      <a:pt x="25" y="29"/>
                      <a:pt x="26" y="28"/>
                      <a:pt x="27" y="27"/>
                    </a:cubicBezTo>
                    <a:cubicBezTo>
                      <a:pt x="28" y="27"/>
                      <a:pt x="29" y="27"/>
                      <a:pt x="30" y="27"/>
                    </a:cubicBezTo>
                    <a:cubicBezTo>
                      <a:pt x="30" y="27"/>
                      <a:pt x="32" y="27"/>
                      <a:pt x="32" y="27"/>
                    </a:cubicBezTo>
                    <a:cubicBezTo>
                      <a:pt x="33" y="27"/>
                      <a:pt x="34" y="28"/>
                      <a:pt x="34" y="28"/>
                    </a:cubicBezTo>
                    <a:cubicBezTo>
                      <a:pt x="34" y="29"/>
                      <a:pt x="33" y="30"/>
                      <a:pt x="33" y="31"/>
                    </a:cubicBezTo>
                    <a:cubicBezTo>
                      <a:pt x="33" y="31"/>
                      <a:pt x="32" y="32"/>
                      <a:pt x="32" y="33"/>
                    </a:cubicBezTo>
                    <a:cubicBezTo>
                      <a:pt x="32" y="33"/>
                      <a:pt x="32" y="34"/>
                      <a:pt x="32" y="34"/>
                    </a:cubicBezTo>
                    <a:cubicBezTo>
                      <a:pt x="33" y="35"/>
                      <a:pt x="34" y="35"/>
                      <a:pt x="34" y="34"/>
                    </a:cubicBezTo>
                    <a:cubicBezTo>
                      <a:pt x="36" y="34"/>
                      <a:pt x="37" y="31"/>
                      <a:pt x="38" y="30"/>
                    </a:cubicBezTo>
                    <a:cubicBezTo>
                      <a:pt x="38" y="30"/>
                      <a:pt x="41" y="29"/>
                      <a:pt x="41" y="29"/>
                    </a:cubicBezTo>
                    <a:cubicBezTo>
                      <a:pt x="42" y="29"/>
                      <a:pt x="43" y="28"/>
                      <a:pt x="43" y="28"/>
                    </a:cubicBezTo>
                    <a:cubicBezTo>
                      <a:pt x="44" y="27"/>
                      <a:pt x="45" y="27"/>
                      <a:pt x="45" y="27"/>
                    </a:cubicBezTo>
                    <a:cubicBezTo>
                      <a:pt x="46" y="27"/>
                      <a:pt x="49" y="28"/>
                      <a:pt x="49" y="27"/>
                    </a:cubicBezTo>
                    <a:cubicBezTo>
                      <a:pt x="50" y="27"/>
                      <a:pt x="50" y="26"/>
                      <a:pt x="49" y="25"/>
                    </a:cubicBezTo>
                    <a:cubicBezTo>
                      <a:pt x="49" y="24"/>
                      <a:pt x="47" y="24"/>
                      <a:pt x="46" y="24"/>
                    </a:cubicBezTo>
                    <a:cubicBezTo>
                      <a:pt x="46" y="24"/>
                      <a:pt x="44" y="25"/>
                      <a:pt x="44" y="25"/>
                    </a:cubicBezTo>
                    <a:cubicBezTo>
                      <a:pt x="43" y="25"/>
                      <a:pt x="41" y="24"/>
                      <a:pt x="40" y="24"/>
                    </a:cubicBezTo>
                    <a:cubicBezTo>
                      <a:pt x="39" y="24"/>
                      <a:pt x="38" y="24"/>
                      <a:pt x="38" y="24"/>
                    </a:cubicBezTo>
                    <a:cubicBezTo>
                      <a:pt x="37" y="24"/>
                      <a:pt x="36" y="24"/>
                      <a:pt x="35" y="24"/>
                    </a:cubicBezTo>
                    <a:cubicBezTo>
                      <a:pt x="35" y="24"/>
                      <a:pt x="34" y="23"/>
                      <a:pt x="34" y="22"/>
                    </a:cubicBezTo>
                    <a:cubicBezTo>
                      <a:pt x="34" y="22"/>
                      <a:pt x="35" y="20"/>
                      <a:pt x="35" y="19"/>
                    </a:cubicBezTo>
                    <a:cubicBezTo>
                      <a:pt x="35" y="18"/>
                      <a:pt x="35" y="15"/>
                      <a:pt x="35" y="14"/>
                    </a:cubicBezTo>
                    <a:cubicBezTo>
                      <a:pt x="34" y="13"/>
                      <a:pt x="33" y="11"/>
                      <a:pt x="32" y="11"/>
                    </a:cubicBezTo>
                    <a:cubicBezTo>
                      <a:pt x="32" y="10"/>
                      <a:pt x="30" y="10"/>
                      <a:pt x="29" y="9"/>
                    </a:cubicBezTo>
                    <a:cubicBezTo>
                      <a:pt x="29" y="9"/>
                      <a:pt x="29" y="7"/>
                      <a:pt x="28" y="7"/>
                    </a:cubicBezTo>
                    <a:cubicBezTo>
                      <a:pt x="28" y="7"/>
                      <a:pt x="27" y="7"/>
                      <a:pt x="26" y="7"/>
                    </a:cubicBezTo>
                    <a:cubicBezTo>
                      <a:pt x="26" y="7"/>
                      <a:pt x="25" y="7"/>
                      <a:pt x="25" y="7"/>
                    </a:cubicBezTo>
                    <a:cubicBezTo>
                      <a:pt x="25" y="6"/>
                      <a:pt x="25" y="5"/>
                      <a:pt x="25" y="4"/>
                    </a:cubicBezTo>
                    <a:cubicBezTo>
                      <a:pt x="25" y="4"/>
                      <a:pt x="26" y="3"/>
                      <a:pt x="27" y="3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9" y="3"/>
                      <a:pt x="30" y="2"/>
                    </a:cubicBezTo>
                    <a:cubicBezTo>
                      <a:pt x="30" y="2"/>
                      <a:pt x="29" y="0"/>
                      <a:pt x="29" y="0"/>
                    </a:cubicBezTo>
                    <a:cubicBezTo>
                      <a:pt x="29" y="0"/>
                      <a:pt x="30" y="0"/>
                      <a:pt x="30" y="0"/>
                    </a:cubicBezTo>
                    <a:cubicBezTo>
                      <a:pt x="31" y="0"/>
                      <a:pt x="32" y="1"/>
                      <a:pt x="33" y="1"/>
                    </a:cubicBezTo>
                    <a:cubicBezTo>
                      <a:pt x="33" y="2"/>
                      <a:pt x="34" y="3"/>
                      <a:pt x="35" y="4"/>
                    </a:cubicBezTo>
                    <a:cubicBezTo>
                      <a:pt x="35" y="4"/>
                      <a:pt x="36" y="6"/>
                      <a:pt x="37" y="7"/>
                    </a:cubicBezTo>
                    <a:cubicBezTo>
                      <a:pt x="37" y="8"/>
                      <a:pt x="39" y="9"/>
                      <a:pt x="39" y="10"/>
                    </a:cubicBezTo>
                    <a:cubicBezTo>
                      <a:pt x="40" y="10"/>
                      <a:pt x="41" y="10"/>
                      <a:pt x="42" y="10"/>
                    </a:cubicBezTo>
                    <a:cubicBezTo>
                      <a:pt x="44" y="10"/>
                      <a:pt x="46" y="11"/>
                      <a:pt x="47" y="11"/>
                    </a:cubicBezTo>
                    <a:cubicBezTo>
                      <a:pt x="48" y="11"/>
                      <a:pt x="50" y="10"/>
                      <a:pt x="52" y="10"/>
                    </a:cubicBezTo>
                    <a:cubicBezTo>
                      <a:pt x="53" y="10"/>
                      <a:pt x="55" y="10"/>
                      <a:pt x="57" y="10"/>
                    </a:cubicBezTo>
                    <a:cubicBezTo>
                      <a:pt x="58" y="10"/>
                      <a:pt x="62" y="11"/>
                      <a:pt x="63" y="11"/>
                    </a:cubicBezTo>
                    <a:cubicBezTo>
                      <a:pt x="64" y="11"/>
                      <a:pt x="67" y="11"/>
                      <a:pt x="68" y="11"/>
                    </a:cubicBezTo>
                    <a:cubicBezTo>
                      <a:pt x="70" y="11"/>
                      <a:pt x="73" y="13"/>
                      <a:pt x="74" y="13"/>
                    </a:cubicBezTo>
                    <a:cubicBezTo>
                      <a:pt x="75" y="14"/>
                      <a:pt x="78" y="14"/>
                      <a:pt x="79" y="15"/>
                    </a:cubicBezTo>
                    <a:cubicBezTo>
                      <a:pt x="80" y="16"/>
                      <a:pt x="82" y="16"/>
                      <a:pt x="84" y="17"/>
                    </a:cubicBezTo>
                    <a:cubicBezTo>
                      <a:pt x="84" y="17"/>
                      <a:pt x="86" y="19"/>
                      <a:pt x="87" y="19"/>
                    </a:cubicBezTo>
                    <a:cubicBezTo>
                      <a:pt x="88" y="20"/>
                      <a:pt x="89" y="22"/>
                      <a:pt x="89" y="23"/>
                    </a:cubicBezTo>
                    <a:cubicBezTo>
                      <a:pt x="89" y="25"/>
                      <a:pt x="90" y="27"/>
                      <a:pt x="90" y="28"/>
                    </a:cubicBezTo>
                    <a:cubicBezTo>
                      <a:pt x="91" y="29"/>
                      <a:pt x="91" y="32"/>
                      <a:pt x="91" y="33"/>
                    </a:cubicBezTo>
                    <a:cubicBezTo>
                      <a:pt x="91" y="34"/>
                      <a:pt x="91" y="35"/>
                      <a:pt x="91" y="35"/>
                    </a:cubicBezTo>
                    <a:cubicBezTo>
                      <a:pt x="90" y="36"/>
                      <a:pt x="89" y="36"/>
                      <a:pt x="88" y="36"/>
                    </a:cubicBezTo>
                    <a:cubicBezTo>
                      <a:pt x="87" y="37"/>
                      <a:pt x="87" y="38"/>
                      <a:pt x="86" y="39"/>
                    </a:cubicBezTo>
                    <a:cubicBezTo>
                      <a:pt x="86" y="39"/>
                      <a:pt x="85" y="40"/>
                      <a:pt x="84" y="41"/>
                    </a:cubicBezTo>
                    <a:cubicBezTo>
                      <a:pt x="83" y="41"/>
                      <a:pt x="81" y="40"/>
                      <a:pt x="81" y="40"/>
                    </a:cubicBezTo>
                    <a:cubicBezTo>
                      <a:pt x="80" y="40"/>
                      <a:pt x="79" y="39"/>
                      <a:pt x="78" y="39"/>
                    </a:cubicBezTo>
                    <a:cubicBezTo>
                      <a:pt x="78" y="39"/>
                      <a:pt x="76" y="38"/>
                      <a:pt x="75" y="37"/>
                    </a:cubicBezTo>
                    <a:cubicBezTo>
                      <a:pt x="75" y="37"/>
                      <a:pt x="73" y="37"/>
                      <a:pt x="72" y="37"/>
                    </a:cubicBezTo>
                    <a:cubicBezTo>
                      <a:pt x="72" y="36"/>
                      <a:pt x="70" y="35"/>
                      <a:pt x="70" y="35"/>
                    </a:cubicBezTo>
                    <a:cubicBezTo>
                      <a:pt x="69" y="34"/>
                      <a:pt x="67" y="34"/>
                      <a:pt x="66" y="34"/>
                    </a:cubicBezTo>
                    <a:cubicBezTo>
                      <a:pt x="65" y="34"/>
                      <a:pt x="63" y="34"/>
                      <a:pt x="61" y="33"/>
                    </a:cubicBezTo>
                    <a:cubicBezTo>
                      <a:pt x="60" y="33"/>
                      <a:pt x="57" y="33"/>
                      <a:pt x="55" y="33"/>
                    </a:cubicBezTo>
                    <a:cubicBezTo>
                      <a:pt x="55" y="33"/>
                      <a:pt x="54" y="32"/>
                      <a:pt x="53" y="32"/>
                    </a:cubicBezTo>
                    <a:cubicBezTo>
                      <a:pt x="52" y="32"/>
                      <a:pt x="51" y="32"/>
                      <a:pt x="50" y="32"/>
                    </a:cubicBezTo>
                    <a:cubicBezTo>
                      <a:pt x="50" y="33"/>
                      <a:pt x="49" y="34"/>
                      <a:pt x="48" y="34"/>
                    </a:cubicBezTo>
                    <a:cubicBezTo>
                      <a:pt x="48" y="35"/>
                      <a:pt x="46" y="36"/>
                      <a:pt x="45" y="36"/>
                    </a:cubicBezTo>
                    <a:cubicBezTo>
                      <a:pt x="44" y="37"/>
                      <a:pt x="42" y="37"/>
                      <a:pt x="41" y="37"/>
                    </a:cubicBezTo>
                    <a:cubicBezTo>
                      <a:pt x="40" y="38"/>
                      <a:pt x="38" y="39"/>
                      <a:pt x="37" y="40"/>
                    </a:cubicBezTo>
                    <a:cubicBezTo>
                      <a:pt x="37" y="40"/>
                      <a:pt x="36" y="42"/>
                      <a:pt x="36" y="42"/>
                    </a:cubicBezTo>
                    <a:cubicBezTo>
                      <a:pt x="35" y="43"/>
                      <a:pt x="35" y="44"/>
                      <a:pt x="34" y="45"/>
                    </a:cubicBezTo>
                    <a:cubicBezTo>
                      <a:pt x="34" y="46"/>
                      <a:pt x="32" y="47"/>
                      <a:pt x="32" y="47"/>
                    </a:cubicBezTo>
                    <a:cubicBezTo>
                      <a:pt x="32" y="48"/>
                      <a:pt x="32" y="50"/>
                      <a:pt x="32" y="50"/>
                    </a:cubicBezTo>
                    <a:cubicBezTo>
                      <a:pt x="32" y="51"/>
                      <a:pt x="32" y="52"/>
                      <a:pt x="31" y="53"/>
                    </a:cubicBezTo>
                    <a:cubicBezTo>
                      <a:pt x="31" y="53"/>
                      <a:pt x="30" y="53"/>
                      <a:pt x="30" y="53"/>
                    </a:cubicBezTo>
                    <a:cubicBezTo>
                      <a:pt x="29" y="53"/>
                      <a:pt x="29" y="54"/>
                      <a:pt x="28" y="55"/>
                    </a:cubicBezTo>
                    <a:cubicBezTo>
                      <a:pt x="28" y="55"/>
                      <a:pt x="28" y="56"/>
                      <a:pt x="27" y="57"/>
                    </a:cubicBezTo>
                    <a:cubicBezTo>
                      <a:pt x="27" y="57"/>
                      <a:pt x="26" y="58"/>
                      <a:pt x="25" y="58"/>
                    </a:cubicBezTo>
                    <a:cubicBezTo>
                      <a:pt x="24" y="58"/>
                      <a:pt x="22" y="60"/>
                      <a:pt x="22" y="60"/>
                    </a:cubicBezTo>
                    <a:cubicBezTo>
                      <a:pt x="21" y="61"/>
                      <a:pt x="20" y="62"/>
                      <a:pt x="20" y="62"/>
                    </a:cubicBezTo>
                    <a:cubicBezTo>
                      <a:pt x="19" y="62"/>
                      <a:pt x="18" y="62"/>
                      <a:pt x="18" y="62"/>
                    </a:cubicBezTo>
                    <a:cubicBezTo>
                      <a:pt x="17" y="62"/>
                      <a:pt x="16" y="62"/>
                      <a:pt x="16" y="62"/>
                    </a:cubicBezTo>
                    <a:cubicBezTo>
                      <a:pt x="15" y="62"/>
                      <a:pt x="13" y="63"/>
                      <a:pt x="12" y="62"/>
                    </a:cubicBezTo>
                    <a:cubicBezTo>
                      <a:pt x="12" y="62"/>
                      <a:pt x="10" y="62"/>
                      <a:pt x="10" y="62"/>
                    </a:cubicBezTo>
                    <a:cubicBezTo>
                      <a:pt x="9" y="62"/>
                      <a:pt x="9" y="60"/>
                      <a:pt x="8" y="59"/>
                    </a:cubicBezTo>
                    <a:cubicBezTo>
                      <a:pt x="8" y="59"/>
                      <a:pt x="7" y="58"/>
                      <a:pt x="7" y="58"/>
                    </a:cubicBezTo>
                    <a:cubicBezTo>
                      <a:pt x="7" y="57"/>
                      <a:pt x="5" y="57"/>
                      <a:pt x="5" y="56"/>
                    </a:cubicBezTo>
                    <a:cubicBezTo>
                      <a:pt x="6" y="56"/>
                      <a:pt x="7" y="56"/>
                      <a:pt x="7" y="56"/>
                    </a:cubicBezTo>
                    <a:cubicBezTo>
                      <a:pt x="8" y="56"/>
                      <a:pt x="8" y="56"/>
                      <a:pt x="9" y="57"/>
                    </a:cubicBezTo>
                    <a:cubicBezTo>
                      <a:pt x="9" y="57"/>
                      <a:pt x="11" y="57"/>
                      <a:pt x="11" y="56"/>
                    </a:cubicBezTo>
                    <a:cubicBezTo>
                      <a:pt x="11" y="55"/>
                      <a:pt x="11" y="55"/>
                      <a:pt x="11" y="55"/>
                    </a:cubicBezTo>
                    <a:cubicBezTo>
                      <a:pt x="11" y="55"/>
                      <a:pt x="10" y="54"/>
                      <a:pt x="9" y="54"/>
                    </a:cubicBezTo>
                    <a:cubicBezTo>
                      <a:pt x="9" y="54"/>
                      <a:pt x="9" y="53"/>
                      <a:pt x="8" y="53"/>
                    </a:cubicBezTo>
                    <a:cubicBezTo>
                      <a:pt x="8" y="52"/>
                      <a:pt x="7" y="53"/>
                      <a:pt x="6" y="53"/>
                    </a:cubicBezTo>
                    <a:cubicBezTo>
                      <a:pt x="6" y="53"/>
                      <a:pt x="5" y="54"/>
                      <a:pt x="5" y="54"/>
                    </a:cubicBezTo>
                    <a:cubicBezTo>
                      <a:pt x="4" y="54"/>
                      <a:pt x="4" y="54"/>
                      <a:pt x="3" y="54"/>
                    </a:cubicBezTo>
                    <a:cubicBezTo>
                      <a:pt x="3" y="54"/>
                      <a:pt x="2" y="55"/>
                      <a:pt x="1" y="55"/>
                    </a:cubicBezTo>
                    <a:cubicBezTo>
                      <a:pt x="1" y="55"/>
                      <a:pt x="0" y="54"/>
                      <a:pt x="0" y="54"/>
                    </a:cubicBezTo>
                    <a:cubicBezTo>
                      <a:pt x="0" y="53"/>
                      <a:pt x="0" y="52"/>
                      <a:pt x="0" y="52"/>
                    </a:cubicBezTo>
                    <a:cubicBezTo>
                      <a:pt x="0" y="52"/>
                      <a:pt x="1" y="52"/>
                      <a:pt x="1" y="51"/>
                    </a:cubicBezTo>
                    <a:cubicBezTo>
                      <a:pt x="2" y="51"/>
                      <a:pt x="2" y="51"/>
                      <a:pt x="2" y="5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" name="Freeform 92"/>
              <p:cNvSpPr>
                <a:spLocks/>
              </p:cNvSpPr>
              <p:nvPr/>
            </p:nvSpPr>
            <p:spPr bwMode="auto">
              <a:xfrm>
                <a:off x="2955" y="3283"/>
                <a:ext cx="216" cy="149"/>
              </a:xfrm>
              <a:custGeom>
                <a:avLst/>
                <a:gdLst>
                  <a:gd name="T0" fmla="*/ 2 w 91"/>
                  <a:gd name="T1" fmla="*/ 47 h 63"/>
                  <a:gd name="T2" fmla="*/ 5 w 91"/>
                  <a:gd name="T3" fmla="*/ 43 h 63"/>
                  <a:gd name="T4" fmla="*/ 10 w 91"/>
                  <a:gd name="T5" fmla="*/ 41 h 63"/>
                  <a:gd name="T6" fmla="*/ 6 w 91"/>
                  <a:gd name="T7" fmla="*/ 40 h 63"/>
                  <a:gd name="T8" fmla="*/ 3 w 91"/>
                  <a:gd name="T9" fmla="*/ 36 h 63"/>
                  <a:gd name="T10" fmla="*/ 8 w 91"/>
                  <a:gd name="T11" fmla="*/ 32 h 63"/>
                  <a:gd name="T12" fmla="*/ 13 w 91"/>
                  <a:gd name="T13" fmla="*/ 34 h 63"/>
                  <a:gd name="T14" fmla="*/ 19 w 91"/>
                  <a:gd name="T15" fmla="*/ 36 h 63"/>
                  <a:gd name="T16" fmla="*/ 24 w 91"/>
                  <a:gd name="T17" fmla="*/ 29 h 63"/>
                  <a:gd name="T18" fmla="*/ 30 w 91"/>
                  <a:gd name="T19" fmla="*/ 27 h 63"/>
                  <a:gd name="T20" fmla="*/ 34 w 91"/>
                  <a:gd name="T21" fmla="*/ 28 h 63"/>
                  <a:gd name="T22" fmla="*/ 32 w 91"/>
                  <a:gd name="T23" fmla="*/ 33 h 63"/>
                  <a:gd name="T24" fmla="*/ 34 w 91"/>
                  <a:gd name="T25" fmla="*/ 34 h 63"/>
                  <a:gd name="T26" fmla="*/ 41 w 91"/>
                  <a:gd name="T27" fmla="*/ 29 h 63"/>
                  <a:gd name="T28" fmla="*/ 45 w 91"/>
                  <a:gd name="T29" fmla="*/ 27 h 63"/>
                  <a:gd name="T30" fmla="*/ 49 w 91"/>
                  <a:gd name="T31" fmla="*/ 25 h 63"/>
                  <a:gd name="T32" fmla="*/ 44 w 91"/>
                  <a:gd name="T33" fmla="*/ 25 h 63"/>
                  <a:gd name="T34" fmla="*/ 38 w 91"/>
                  <a:gd name="T35" fmla="*/ 24 h 63"/>
                  <a:gd name="T36" fmla="*/ 34 w 91"/>
                  <a:gd name="T37" fmla="*/ 22 h 63"/>
                  <a:gd name="T38" fmla="*/ 35 w 91"/>
                  <a:gd name="T39" fmla="*/ 14 h 63"/>
                  <a:gd name="T40" fmla="*/ 29 w 91"/>
                  <a:gd name="T41" fmla="*/ 9 h 63"/>
                  <a:gd name="T42" fmla="*/ 26 w 91"/>
                  <a:gd name="T43" fmla="*/ 7 h 63"/>
                  <a:gd name="T44" fmla="*/ 25 w 91"/>
                  <a:gd name="T45" fmla="*/ 4 h 63"/>
                  <a:gd name="T46" fmla="*/ 28 w 91"/>
                  <a:gd name="T47" fmla="*/ 4 h 63"/>
                  <a:gd name="T48" fmla="*/ 29 w 91"/>
                  <a:gd name="T49" fmla="*/ 0 h 63"/>
                  <a:gd name="T50" fmla="*/ 33 w 91"/>
                  <a:gd name="T51" fmla="*/ 1 h 63"/>
                  <a:gd name="T52" fmla="*/ 37 w 91"/>
                  <a:gd name="T53" fmla="*/ 7 h 63"/>
                  <a:gd name="T54" fmla="*/ 42 w 91"/>
                  <a:gd name="T55" fmla="*/ 10 h 63"/>
                  <a:gd name="T56" fmla="*/ 52 w 91"/>
                  <a:gd name="T57" fmla="*/ 10 h 63"/>
                  <a:gd name="T58" fmla="*/ 63 w 91"/>
                  <a:gd name="T59" fmla="*/ 11 h 63"/>
                  <a:gd name="T60" fmla="*/ 74 w 91"/>
                  <a:gd name="T61" fmla="*/ 13 h 63"/>
                  <a:gd name="T62" fmla="*/ 84 w 91"/>
                  <a:gd name="T63" fmla="*/ 17 h 63"/>
                  <a:gd name="T64" fmla="*/ 89 w 91"/>
                  <a:gd name="T65" fmla="*/ 23 h 63"/>
                  <a:gd name="T66" fmla="*/ 91 w 91"/>
                  <a:gd name="T67" fmla="*/ 33 h 63"/>
                  <a:gd name="T68" fmla="*/ 88 w 91"/>
                  <a:gd name="T69" fmla="*/ 36 h 63"/>
                  <a:gd name="T70" fmla="*/ 84 w 91"/>
                  <a:gd name="T71" fmla="*/ 41 h 63"/>
                  <a:gd name="T72" fmla="*/ 78 w 91"/>
                  <a:gd name="T73" fmla="*/ 39 h 63"/>
                  <a:gd name="T74" fmla="*/ 72 w 91"/>
                  <a:gd name="T75" fmla="*/ 37 h 63"/>
                  <a:gd name="T76" fmla="*/ 66 w 91"/>
                  <a:gd name="T77" fmla="*/ 34 h 63"/>
                  <a:gd name="T78" fmla="*/ 55 w 91"/>
                  <a:gd name="T79" fmla="*/ 33 h 63"/>
                  <a:gd name="T80" fmla="*/ 50 w 91"/>
                  <a:gd name="T81" fmla="*/ 32 h 63"/>
                  <a:gd name="T82" fmla="*/ 45 w 91"/>
                  <a:gd name="T83" fmla="*/ 36 h 63"/>
                  <a:gd name="T84" fmla="*/ 37 w 91"/>
                  <a:gd name="T85" fmla="*/ 40 h 63"/>
                  <a:gd name="T86" fmla="*/ 34 w 91"/>
                  <a:gd name="T87" fmla="*/ 45 h 63"/>
                  <a:gd name="T88" fmla="*/ 32 w 91"/>
                  <a:gd name="T89" fmla="*/ 50 h 63"/>
                  <a:gd name="T90" fmla="*/ 30 w 91"/>
                  <a:gd name="T91" fmla="*/ 53 h 63"/>
                  <a:gd name="T92" fmla="*/ 27 w 91"/>
                  <a:gd name="T93" fmla="*/ 57 h 63"/>
                  <a:gd name="T94" fmla="*/ 22 w 91"/>
                  <a:gd name="T95" fmla="*/ 60 h 63"/>
                  <a:gd name="T96" fmla="*/ 18 w 91"/>
                  <a:gd name="T97" fmla="*/ 62 h 63"/>
                  <a:gd name="T98" fmla="*/ 12 w 91"/>
                  <a:gd name="T99" fmla="*/ 62 h 63"/>
                  <a:gd name="T100" fmla="*/ 8 w 91"/>
                  <a:gd name="T101" fmla="*/ 59 h 63"/>
                  <a:gd name="T102" fmla="*/ 5 w 91"/>
                  <a:gd name="T103" fmla="*/ 56 h 63"/>
                  <a:gd name="T104" fmla="*/ 9 w 91"/>
                  <a:gd name="T105" fmla="*/ 57 h 63"/>
                  <a:gd name="T106" fmla="*/ 11 w 91"/>
                  <a:gd name="T107" fmla="*/ 55 h 63"/>
                  <a:gd name="T108" fmla="*/ 8 w 91"/>
                  <a:gd name="T109" fmla="*/ 53 h 63"/>
                  <a:gd name="T110" fmla="*/ 5 w 91"/>
                  <a:gd name="T111" fmla="*/ 54 h 63"/>
                  <a:gd name="T112" fmla="*/ 1 w 91"/>
                  <a:gd name="T113" fmla="*/ 55 h 63"/>
                  <a:gd name="T114" fmla="*/ 0 w 91"/>
                  <a:gd name="T115" fmla="*/ 52 h 63"/>
                  <a:gd name="T116" fmla="*/ 2 w 91"/>
                  <a:gd name="T117" fmla="*/ 5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1" h="63">
                    <a:moveTo>
                      <a:pt x="2" y="50"/>
                    </a:moveTo>
                    <a:cubicBezTo>
                      <a:pt x="2" y="50"/>
                      <a:pt x="2" y="48"/>
                      <a:pt x="2" y="47"/>
                    </a:cubicBezTo>
                    <a:cubicBezTo>
                      <a:pt x="2" y="47"/>
                      <a:pt x="2" y="45"/>
                      <a:pt x="3" y="44"/>
                    </a:cubicBezTo>
                    <a:cubicBezTo>
                      <a:pt x="3" y="44"/>
                      <a:pt x="4" y="43"/>
                      <a:pt x="5" y="43"/>
                    </a:cubicBezTo>
                    <a:cubicBezTo>
                      <a:pt x="6" y="43"/>
                      <a:pt x="8" y="44"/>
                      <a:pt x="9" y="43"/>
                    </a:cubicBezTo>
                    <a:cubicBezTo>
                      <a:pt x="9" y="43"/>
                      <a:pt x="10" y="41"/>
                      <a:pt x="10" y="41"/>
                    </a:cubicBezTo>
                    <a:cubicBezTo>
                      <a:pt x="9" y="40"/>
                      <a:pt x="9" y="40"/>
                      <a:pt x="8" y="40"/>
                    </a:cubicBezTo>
                    <a:cubicBezTo>
                      <a:pt x="8" y="40"/>
                      <a:pt x="6" y="40"/>
                      <a:pt x="6" y="40"/>
                    </a:cubicBezTo>
                    <a:cubicBezTo>
                      <a:pt x="5" y="39"/>
                      <a:pt x="4" y="39"/>
                      <a:pt x="3" y="38"/>
                    </a:cubicBezTo>
                    <a:cubicBezTo>
                      <a:pt x="3" y="37"/>
                      <a:pt x="3" y="36"/>
                      <a:pt x="3" y="36"/>
                    </a:cubicBezTo>
                    <a:cubicBezTo>
                      <a:pt x="3" y="35"/>
                      <a:pt x="4" y="34"/>
                      <a:pt x="5" y="33"/>
                    </a:cubicBezTo>
                    <a:cubicBezTo>
                      <a:pt x="6" y="33"/>
                      <a:pt x="7" y="32"/>
                      <a:pt x="8" y="32"/>
                    </a:cubicBezTo>
                    <a:cubicBezTo>
                      <a:pt x="9" y="32"/>
                      <a:pt x="10" y="32"/>
                      <a:pt x="10" y="32"/>
                    </a:cubicBezTo>
                    <a:cubicBezTo>
                      <a:pt x="11" y="32"/>
                      <a:pt x="13" y="33"/>
                      <a:pt x="13" y="34"/>
                    </a:cubicBezTo>
                    <a:cubicBezTo>
                      <a:pt x="14" y="34"/>
                      <a:pt x="16" y="36"/>
                      <a:pt x="16" y="36"/>
                    </a:cubicBezTo>
                    <a:cubicBezTo>
                      <a:pt x="17" y="36"/>
                      <a:pt x="19" y="36"/>
                      <a:pt x="19" y="36"/>
                    </a:cubicBezTo>
                    <a:cubicBezTo>
                      <a:pt x="20" y="35"/>
                      <a:pt x="21" y="34"/>
                      <a:pt x="22" y="33"/>
                    </a:cubicBezTo>
                    <a:cubicBezTo>
                      <a:pt x="23" y="32"/>
                      <a:pt x="24" y="30"/>
                      <a:pt x="24" y="29"/>
                    </a:cubicBezTo>
                    <a:cubicBezTo>
                      <a:pt x="25" y="29"/>
                      <a:pt x="26" y="28"/>
                      <a:pt x="27" y="27"/>
                    </a:cubicBezTo>
                    <a:cubicBezTo>
                      <a:pt x="28" y="27"/>
                      <a:pt x="29" y="27"/>
                      <a:pt x="30" y="27"/>
                    </a:cubicBezTo>
                    <a:cubicBezTo>
                      <a:pt x="30" y="27"/>
                      <a:pt x="32" y="27"/>
                      <a:pt x="32" y="27"/>
                    </a:cubicBezTo>
                    <a:cubicBezTo>
                      <a:pt x="33" y="27"/>
                      <a:pt x="34" y="28"/>
                      <a:pt x="34" y="28"/>
                    </a:cubicBezTo>
                    <a:cubicBezTo>
                      <a:pt x="34" y="29"/>
                      <a:pt x="33" y="30"/>
                      <a:pt x="33" y="31"/>
                    </a:cubicBezTo>
                    <a:cubicBezTo>
                      <a:pt x="33" y="31"/>
                      <a:pt x="32" y="32"/>
                      <a:pt x="32" y="33"/>
                    </a:cubicBezTo>
                    <a:cubicBezTo>
                      <a:pt x="32" y="33"/>
                      <a:pt x="32" y="34"/>
                      <a:pt x="32" y="34"/>
                    </a:cubicBezTo>
                    <a:cubicBezTo>
                      <a:pt x="33" y="35"/>
                      <a:pt x="34" y="35"/>
                      <a:pt x="34" y="34"/>
                    </a:cubicBezTo>
                    <a:cubicBezTo>
                      <a:pt x="36" y="34"/>
                      <a:pt x="37" y="31"/>
                      <a:pt x="38" y="30"/>
                    </a:cubicBezTo>
                    <a:cubicBezTo>
                      <a:pt x="38" y="30"/>
                      <a:pt x="41" y="29"/>
                      <a:pt x="41" y="29"/>
                    </a:cubicBezTo>
                    <a:cubicBezTo>
                      <a:pt x="42" y="29"/>
                      <a:pt x="43" y="28"/>
                      <a:pt x="43" y="28"/>
                    </a:cubicBezTo>
                    <a:cubicBezTo>
                      <a:pt x="44" y="27"/>
                      <a:pt x="45" y="27"/>
                      <a:pt x="45" y="27"/>
                    </a:cubicBezTo>
                    <a:cubicBezTo>
                      <a:pt x="46" y="27"/>
                      <a:pt x="49" y="28"/>
                      <a:pt x="49" y="27"/>
                    </a:cubicBezTo>
                    <a:cubicBezTo>
                      <a:pt x="50" y="27"/>
                      <a:pt x="50" y="26"/>
                      <a:pt x="49" y="25"/>
                    </a:cubicBezTo>
                    <a:cubicBezTo>
                      <a:pt x="49" y="24"/>
                      <a:pt x="47" y="24"/>
                      <a:pt x="46" y="24"/>
                    </a:cubicBezTo>
                    <a:cubicBezTo>
                      <a:pt x="46" y="24"/>
                      <a:pt x="44" y="25"/>
                      <a:pt x="44" y="25"/>
                    </a:cubicBezTo>
                    <a:cubicBezTo>
                      <a:pt x="43" y="25"/>
                      <a:pt x="41" y="24"/>
                      <a:pt x="40" y="24"/>
                    </a:cubicBezTo>
                    <a:cubicBezTo>
                      <a:pt x="39" y="24"/>
                      <a:pt x="38" y="24"/>
                      <a:pt x="38" y="24"/>
                    </a:cubicBezTo>
                    <a:cubicBezTo>
                      <a:pt x="37" y="24"/>
                      <a:pt x="36" y="24"/>
                      <a:pt x="35" y="24"/>
                    </a:cubicBezTo>
                    <a:cubicBezTo>
                      <a:pt x="35" y="24"/>
                      <a:pt x="34" y="23"/>
                      <a:pt x="34" y="22"/>
                    </a:cubicBezTo>
                    <a:cubicBezTo>
                      <a:pt x="34" y="22"/>
                      <a:pt x="35" y="20"/>
                      <a:pt x="35" y="19"/>
                    </a:cubicBezTo>
                    <a:cubicBezTo>
                      <a:pt x="35" y="18"/>
                      <a:pt x="35" y="15"/>
                      <a:pt x="35" y="14"/>
                    </a:cubicBezTo>
                    <a:cubicBezTo>
                      <a:pt x="34" y="13"/>
                      <a:pt x="33" y="11"/>
                      <a:pt x="32" y="11"/>
                    </a:cubicBezTo>
                    <a:cubicBezTo>
                      <a:pt x="32" y="10"/>
                      <a:pt x="30" y="10"/>
                      <a:pt x="29" y="9"/>
                    </a:cubicBezTo>
                    <a:cubicBezTo>
                      <a:pt x="29" y="9"/>
                      <a:pt x="29" y="7"/>
                      <a:pt x="28" y="7"/>
                    </a:cubicBezTo>
                    <a:cubicBezTo>
                      <a:pt x="28" y="7"/>
                      <a:pt x="27" y="7"/>
                      <a:pt x="26" y="7"/>
                    </a:cubicBezTo>
                    <a:cubicBezTo>
                      <a:pt x="26" y="7"/>
                      <a:pt x="25" y="7"/>
                      <a:pt x="25" y="7"/>
                    </a:cubicBezTo>
                    <a:cubicBezTo>
                      <a:pt x="25" y="6"/>
                      <a:pt x="25" y="5"/>
                      <a:pt x="25" y="4"/>
                    </a:cubicBezTo>
                    <a:cubicBezTo>
                      <a:pt x="25" y="4"/>
                      <a:pt x="26" y="3"/>
                      <a:pt x="27" y="3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9" y="3"/>
                      <a:pt x="30" y="2"/>
                    </a:cubicBezTo>
                    <a:cubicBezTo>
                      <a:pt x="30" y="2"/>
                      <a:pt x="29" y="0"/>
                      <a:pt x="29" y="0"/>
                    </a:cubicBezTo>
                    <a:cubicBezTo>
                      <a:pt x="29" y="0"/>
                      <a:pt x="30" y="0"/>
                      <a:pt x="30" y="0"/>
                    </a:cubicBezTo>
                    <a:cubicBezTo>
                      <a:pt x="31" y="0"/>
                      <a:pt x="32" y="1"/>
                      <a:pt x="33" y="1"/>
                    </a:cubicBezTo>
                    <a:cubicBezTo>
                      <a:pt x="33" y="2"/>
                      <a:pt x="34" y="3"/>
                      <a:pt x="35" y="4"/>
                    </a:cubicBezTo>
                    <a:cubicBezTo>
                      <a:pt x="35" y="4"/>
                      <a:pt x="36" y="6"/>
                      <a:pt x="37" y="7"/>
                    </a:cubicBezTo>
                    <a:cubicBezTo>
                      <a:pt x="37" y="8"/>
                      <a:pt x="39" y="9"/>
                      <a:pt x="39" y="10"/>
                    </a:cubicBezTo>
                    <a:cubicBezTo>
                      <a:pt x="40" y="10"/>
                      <a:pt x="41" y="10"/>
                      <a:pt x="42" y="10"/>
                    </a:cubicBezTo>
                    <a:cubicBezTo>
                      <a:pt x="44" y="10"/>
                      <a:pt x="46" y="11"/>
                      <a:pt x="47" y="11"/>
                    </a:cubicBezTo>
                    <a:cubicBezTo>
                      <a:pt x="48" y="11"/>
                      <a:pt x="50" y="10"/>
                      <a:pt x="52" y="10"/>
                    </a:cubicBezTo>
                    <a:cubicBezTo>
                      <a:pt x="53" y="10"/>
                      <a:pt x="55" y="10"/>
                      <a:pt x="57" y="10"/>
                    </a:cubicBezTo>
                    <a:cubicBezTo>
                      <a:pt x="58" y="10"/>
                      <a:pt x="62" y="11"/>
                      <a:pt x="63" y="11"/>
                    </a:cubicBezTo>
                    <a:cubicBezTo>
                      <a:pt x="64" y="11"/>
                      <a:pt x="67" y="11"/>
                      <a:pt x="68" y="11"/>
                    </a:cubicBezTo>
                    <a:cubicBezTo>
                      <a:pt x="70" y="11"/>
                      <a:pt x="73" y="13"/>
                      <a:pt x="74" y="13"/>
                    </a:cubicBezTo>
                    <a:cubicBezTo>
                      <a:pt x="75" y="14"/>
                      <a:pt x="78" y="14"/>
                      <a:pt x="79" y="15"/>
                    </a:cubicBezTo>
                    <a:cubicBezTo>
                      <a:pt x="80" y="16"/>
                      <a:pt x="82" y="16"/>
                      <a:pt x="84" y="17"/>
                    </a:cubicBezTo>
                    <a:cubicBezTo>
                      <a:pt x="84" y="17"/>
                      <a:pt x="86" y="19"/>
                      <a:pt x="87" y="19"/>
                    </a:cubicBezTo>
                    <a:cubicBezTo>
                      <a:pt x="88" y="20"/>
                      <a:pt x="89" y="22"/>
                      <a:pt x="89" y="23"/>
                    </a:cubicBezTo>
                    <a:cubicBezTo>
                      <a:pt x="89" y="25"/>
                      <a:pt x="90" y="27"/>
                      <a:pt x="90" y="28"/>
                    </a:cubicBezTo>
                    <a:cubicBezTo>
                      <a:pt x="91" y="29"/>
                      <a:pt x="91" y="32"/>
                      <a:pt x="91" y="33"/>
                    </a:cubicBezTo>
                    <a:cubicBezTo>
                      <a:pt x="91" y="34"/>
                      <a:pt x="91" y="35"/>
                      <a:pt x="91" y="35"/>
                    </a:cubicBezTo>
                    <a:cubicBezTo>
                      <a:pt x="90" y="36"/>
                      <a:pt x="89" y="36"/>
                      <a:pt x="88" y="36"/>
                    </a:cubicBezTo>
                    <a:cubicBezTo>
                      <a:pt x="87" y="37"/>
                      <a:pt x="87" y="38"/>
                      <a:pt x="86" y="39"/>
                    </a:cubicBezTo>
                    <a:cubicBezTo>
                      <a:pt x="86" y="39"/>
                      <a:pt x="85" y="40"/>
                      <a:pt x="84" y="41"/>
                    </a:cubicBezTo>
                    <a:cubicBezTo>
                      <a:pt x="83" y="41"/>
                      <a:pt x="81" y="40"/>
                      <a:pt x="81" y="40"/>
                    </a:cubicBezTo>
                    <a:cubicBezTo>
                      <a:pt x="80" y="40"/>
                      <a:pt x="79" y="39"/>
                      <a:pt x="78" y="39"/>
                    </a:cubicBezTo>
                    <a:cubicBezTo>
                      <a:pt x="78" y="39"/>
                      <a:pt x="76" y="38"/>
                      <a:pt x="75" y="37"/>
                    </a:cubicBezTo>
                    <a:cubicBezTo>
                      <a:pt x="75" y="37"/>
                      <a:pt x="73" y="37"/>
                      <a:pt x="72" y="37"/>
                    </a:cubicBezTo>
                    <a:cubicBezTo>
                      <a:pt x="72" y="36"/>
                      <a:pt x="70" y="35"/>
                      <a:pt x="70" y="35"/>
                    </a:cubicBezTo>
                    <a:cubicBezTo>
                      <a:pt x="69" y="34"/>
                      <a:pt x="67" y="34"/>
                      <a:pt x="66" y="34"/>
                    </a:cubicBezTo>
                    <a:cubicBezTo>
                      <a:pt x="65" y="34"/>
                      <a:pt x="63" y="34"/>
                      <a:pt x="61" y="33"/>
                    </a:cubicBezTo>
                    <a:cubicBezTo>
                      <a:pt x="60" y="33"/>
                      <a:pt x="57" y="33"/>
                      <a:pt x="55" y="33"/>
                    </a:cubicBezTo>
                    <a:cubicBezTo>
                      <a:pt x="55" y="33"/>
                      <a:pt x="54" y="32"/>
                      <a:pt x="53" y="32"/>
                    </a:cubicBezTo>
                    <a:cubicBezTo>
                      <a:pt x="52" y="32"/>
                      <a:pt x="51" y="32"/>
                      <a:pt x="50" y="32"/>
                    </a:cubicBezTo>
                    <a:cubicBezTo>
                      <a:pt x="50" y="33"/>
                      <a:pt x="49" y="34"/>
                      <a:pt x="48" y="34"/>
                    </a:cubicBezTo>
                    <a:cubicBezTo>
                      <a:pt x="48" y="35"/>
                      <a:pt x="46" y="36"/>
                      <a:pt x="45" y="36"/>
                    </a:cubicBezTo>
                    <a:cubicBezTo>
                      <a:pt x="44" y="37"/>
                      <a:pt x="42" y="37"/>
                      <a:pt x="41" y="37"/>
                    </a:cubicBezTo>
                    <a:cubicBezTo>
                      <a:pt x="40" y="38"/>
                      <a:pt x="38" y="39"/>
                      <a:pt x="37" y="40"/>
                    </a:cubicBezTo>
                    <a:cubicBezTo>
                      <a:pt x="37" y="40"/>
                      <a:pt x="36" y="42"/>
                      <a:pt x="36" y="42"/>
                    </a:cubicBezTo>
                    <a:cubicBezTo>
                      <a:pt x="35" y="43"/>
                      <a:pt x="35" y="44"/>
                      <a:pt x="34" y="45"/>
                    </a:cubicBezTo>
                    <a:cubicBezTo>
                      <a:pt x="34" y="46"/>
                      <a:pt x="32" y="47"/>
                      <a:pt x="32" y="47"/>
                    </a:cubicBezTo>
                    <a:cubicBezTo>
                      <a:pt x="32" y="48"/>
                      <a:pt x="32" y="50"/>
                      <a:pt x="32" y="50"/>
                    </a:cubicBezTo>
                    <a:cubicBezTo>
                      <a:pt x="32" y="51"/>
                      <a:pt x="32" y="52"/>
                      <a:pt x="31" y="53"/>
                    </a:cubicBezTo>
                    <a:cubicBezTo>
                      <a:pt x="31" y="53"/>
                      <a:pt x="30" y="53"/>
                      <a:pt x="30" y="53"/>
                    </a:cubicBezTo>
                    <a:cubicBezTo>
                      <a:pt x="29" y="53"/>
                      <a:pt x="29" y="54"/>
                      <a:pt x="28" y="55"/>
                    </a:cubicBezTo>
                    <a:cubicBezTo>
                      <a:pt x="28" y="55"/>
                      <a:pt x="28" y="56"/>
                      <a:pt x="27" y="57"/>
                    </a:cubicBezTo>
                    <a:cubicBezTo>
                      <a:pt x="27" y="57"/>
                      <a:pt x="26" y="58"/>
                      <a:pt x="25" y="58"/>
                    </a:cubicBezTo>
                    <a:cubicBezTo>
                      <a:pt x="24" y="58"/>
                      <a:pt x="22" y="60"/>
                      <a:pt x="22" y="60"/>
                    </a:cubicBezTo>
                    <a:cubicBezTo>
                      <a:pt x="21" y="61"/>
                      <a:pt x="20" y="62"/>
                      <a:pt x="20" y="62"/>
                    </a:cubicBezTo>
                    <a:cubicBezTo>
                      <a:pt x="19" y="62"/>
                      <a:pt x="18" y="62"/>
                      <a:pt x="18" y="62"/>
                    </a:cubicBezTo>
                    <a:cubicBezTo>
                      <a:pt x="17" y="62"/>
                      <a:pt x="16" y="62"/>
                      <a:pt x="16" y="62"/>
                    </a:cubicBezTo>
                    <a:cubicBezTo>
                      <a:pt x="15" y="62"/>
                      <a:pt x="13" y="63"/>
                      <a:pt x="12" y="62"/>
                    </a:cubicBezTo>
                    <a:cubicBezTo>
                      <a:pt x="12" y="62"/>
                      <a:pt x="10" y="62"/>
                      <a:pt x="10" y="62"/>
                    </a:cubicBezTo>
                    <a:cubicBezTo>
                      <a:pt x="9" y="62"/>
                      <a:pt x="9" y="60"/>
                      <a:pt x="8" y="59"/>
                    </a:cubicBezTo>
                    <a:cubicBezTo>
                      <a:pt x="8" y="59"/>
                      <a:pt x="7" y="58"/>
                      <a:pt x="7" y="58"/>
                    </a:cubicBezTo>
                    <a:cubicBezTo>
                      <a:pt x="7" y="57"/>
                      <a:pt x="5" y="57"/>
                      <a:pt x="5" y="56"/>
                    </a:cubicBezTo>
                    <a:cubicBezTo>
                      <a:pt x="6" y="56"/>
                      <a:pt x="7" y="56"/>
                      <a:pt x="7" y="56"/>
                    </a:cubicBezTo>
                    <a:cubicBezTo>
                      <a:pt x="8" y="56"/>
                      <a:pt x="8" y="56"/>
                      <a:pt x="9" y="57"/>
                    </a:cubicBezTo>
                    <a:cubicBezTo>
                      <a:pt x="9" y="57"/>
                      <a:pt x="11" y="57"/>
                      <a:pt x="11" y="56"/>
                    </a:cubicBezTo>
                    <a:cubicBezTo>
                      <a:pt x="11" y="55"/>
                      <a:pt x="11" y="55"/>
                      <a:pt x="11" y="55"/>
                    </a:cubicBezTo>
                    <a:cubicBezTo>
                      <a:pt x="11" y="55"/>
                      <a:pt x="10" y="54"/>
                      <a:pt x="9" y="54"/>
                    </a:cubicBezTo>
                    <a:cubicBezTo>
                      <a:pt x="9" y="54"/>
                      <a:pt x="9" y="53"/>
                      <a:pt x="8" y="53"/>
                    </a:cubicBezTo>
                    <a:cubicBezTo>
                      <a:pt x="8" y="52"/>
                      <a:pt x="7" y="53"/>
                      <a:pt x="6" y="53"/>
                    </a:cubicBezTo>
                    <a:cubicBezTo>
                      <a:pt x="6" y="53"/>
                      <a:pt x="5" y="54"/>
                      <a:pt x="5" y="54"/>
                    </a:cubicBezTo>
                    <a:cubicBezTo>
                      <a:pt x="4" y="54"/>
                      <a:pt x="4" y="54"/>
                      <a:pt x="3" y="54"/>
                    </a:cubicBezTo>
                    <a:cubicBezTo>
                      <a:pt x="3" y="54"/>
                      <a:pt x="2" y="55"/>
                      <a:pt x="1" y="55"/>
                    </a:cubicBezTo>
                    <a:cubicBezTo>
                      <a:pt x="1" y="55"/>
                      <a:pt x="0" y="54"/>
                      <a:pt x="0" y="54"/>
                    </a:cubicBezTo>
                    <a:cubicBezTo>
                      <a:pt x="0" y="53"/>
                      <a:pt x="0" y="52"/>
                      <a:pt x="0" y="52"/>
                    </a:cubicBezTo>
                    <a:cubicBezTo>
                      <a:pt x="0" y="52"/>
                      <a:pt x="1" y="52"/>
                      <a:pt x="1" y="51"/>
                    </a:cubicBezTo>
                    <a:cubicBezTo>
                      <a:pt x="2" y="51"/>
                      <a:pt x="2" y="51"/>
                      <a:pt x="2" y="50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" name="Freeform 93"/>
              <p:cNvSpPr>
                <a:spLocks/>
              </p:cNvSpPr>
              <p:nvPr/>
            </p:nvSpPr>
            <p:spPr bwMode="auto">
              <a:xfrm>
                <a:off x="2775" y="3359"/>
                <a:ext cx="218" cy="338"/>
              </a:xfrm>
              <a:custGeom>
                <a:avLst/>
                <a:gdLst>
                  <a:gd name="T0" fmla="*/ 40 w 92"/>
                  <a:gd name="T1" fmla="*/ 133 h 143"/>
                  <a:gd name="T2" fmla="*/ 33 w 92"/>
                  <a:gd name="T3" fmla="*/ 122 h 143"/>
                  <a:gd name="T4" fmla="*/ 29 w 92"/>
                  <a:gd name="T5" fmla="*/ 116 h 143"/>
                  <a:gd name="T6" fmla="*/ 29 w 92"/>
                  <a:gd name="T7" fmla="*/ 106 h 143"/>
                  <a:gd name="T8" fmla="*/ 33 w 92"/>
                  <a:gd name="T9" fmla="*/ 98 h 143"/>
                  <a:gd name="T10" fmla="*/ 36 w 92"/>
                  <a:gd name="T11" fmla="*/ 91 h 143"/>
                  <a:gd name="T12" fmla="*/ 32 w 92"/>
                  <a:gd name="T13" fmla="*/ 90 h 143"/>
                  <a:gd name="T14" fmla="*/ 31 w 92"/>
                  <a:gd name="T15" fmla="*/ 82 h 143"/>
                  <a:gd name="T16" fmla="*/ 29 w 92"/>
                  <a:gd name="T17" fmla="*/ 72 h 143"/>
                  <a:gd name="T18" fmla="*/ 24 w 92"/>
                  <a:gd name="T19" fmla="*/ 63 h 143"/>
                  <a:gd name="T20" fmla="*/ 18 w 92"/>
                  <a:gd name="T21" fmla="*/ 61 h 143"/>
                  <a:gd name="T22" fmla="*/ 17 w 92"/>
                  <a:gd name="T23" fmla="*/ 53 h 143"/>
                  <a:gd name="T24" fmla="*/ 18 w 92"/>
                  <a:gd name="T25" fmla="*/ 45 h 143"/>
                  <a:gd name="T26" fmla="*/ 14 w 92"/>
                  <a:gd name="T27" fmla="*/ 45 h 143"/>
                  <a:gd name="T28" fmla="*/ 9 w 92"/>
                  <a:gd name="T29" fmla="*/ 42 h 143"/>
                  <a:gd name="T30" fmla="*/ 7 w 92"/>
                  <a:gd name="T31" fmla="*/ 36 h 143"/>
                  <a:gd name="T32" fmla="*/ 2 w 92"/>
                  <a:gd name="T33" fmla="*/ 27 h 143"/>
                  <a:gd name="T34" fmla="*/ 3 w 92"/>
                  <a:gd name="T35" fmla="*/ 23 h 143"/>
                  <a:gd name="T36" fmla="*/ 4 w 92"/>
                  <a:gd name="T37" fmla="*/ 16 h 143"/>
                  <a:gd name="T38" fmla="*/ 2 w 92"/>
                  <a:gd name="T39" fmla="*/ 10 h 143"/>
                  <a:gd name="T40" fmla="*/ 1 w 92"/>
                  <a:gd name="T41" fmla="*/ 4 h 143"/>
                  <a:gd name="T42" fmla="*/ 5 w 92"/>
                  <a:gd name="T43" fmla="*/ 3 h 143"/>
                  <a:gd name="T44" fmla="*/ 11 w 92"/>
                  <a:gd name="T45" fmla="*/ 7 h 143"/>
                  <a:gd name="T46" fmla="*/ 15 w 92"/>
                  <a:gd name="T47" fmla="*/ 12 h 143"/>
                  <a:gd name="T48" fmla="*/ 23 w 92"/>
                  <a:gd name="T49" fmla="*/ 11 h 143"/>
                  <a:gd name="T50" fmla="*/ 19 w 92"/>
                  <a:gd name="T51" fmla="*/ 7 h 143"/>
                  <a:gd name="T52" fmla="*/ 17 w 92"/>
                  <a:gd name="T53" fmla="*/ 3 h 143"/>
                  <a:gd name="T54" fmla="*/ 19 w 92"/>
                  <a:gd name="T55" fmla="*/ 0 h 143"/>
                  <a:gd name="T56" fmla="*/ 23 w 92"/>
                  <a:gd name="T57" fmla="*/ 2 h 143"/>
                  <a:gd name="T58" fmla="*/ 30 w 92"/>
                  <a:gd name="T59" fmla="*/ 7 h 143"/>
                  <a:gd name="T60" fmla="*/ 31 w 92"/>
                  <a:gd name="T61" fmla="*/ 12 h 143"/>
                  <a:gd name="T62" fmla="*/ 33 w 92"/>
                  <a:gd name="T63" fmla="*/ 17 h 143"/>
                  <a:gd name="T64" fmla="*/ 39 w 92"/>
                  <a:gd name="T65" fmla="*/ 21 h 143"/>
                  <a:gd name="T66" fmla="*/ 41 w 92"/>
                  <a:gd name="T67" fmla="*/ 17 h 143"/>
                  <a:gd name="T68" fmla="*/ 37 w 92"/>
                  <a:gd name="T69" fmla="*/ 11 h 143"/>
                  <a:gd name="T70" fmla="*/ 42 w 92"/>
                  <a:gd name="T71" fmla="*/ 8 h 143"/>
                  <a:gd name="T72" fmla="*/ 50 w 92"/>
                  <a:gd name="T73" fmla="*/ 10 h 143"/>
                  <a:gd name="T74" fmla="*/ 52 w 92"/>
                  <a:gd name="T75" fmla="*/ 15 h 143"/>
                  <a:gd name="T76" fmla="*/ 54 w 92"/>
                  <a:gd name="T77" fmla="*/ 22 h 143"/>
                  <a:gd name="T78" fmla="*/ 59 w 92"/>
                  <a:gd name="T79" fmla="*/ 26 h 143"/>
                  <a:gd name="T80" fmla="*/ 64 w 92"/>
                  <a:gd name="T81" fmla="*/ 27 h 143"/>
                  <a:gd name="T82" fmla="*/ 71 w 92"/>
                  <a:gd name="T83" fmla="*/ 27 h 143"/>
                  <a:gd name="T84" fmla="*/ 76 w 92"/>
                  <a:gd name="T85" fmla="*/ 27 h 143"/>
                  <a:gd name="T86" fmla="*/ 80 w 92"/>
                  <a:gd name="T87" fmla="*/ 29 h 143"/>
                  <a:gd name="T88" fmla="*/ 84 w 92"/>
                  <a:gd name="T89" fmla="*/ 35 h 143"/>
                  <a:gd name="T90" fmla="*/ 91 w 92"/>
                  <a:gd name="T91" fmla="*/ 37 h 143"/>
                  <a:gd name="T92" fmla="*/ 91 w 92"/>
                  <a:gd name="T93" fmla="*/ 43 h 143"/>
                  <a:gd name="T94" fmla="*/ 86 w 92"/>
                  <a:gd name="T95" fmla="*/ 51 h 143"/>
                  <a:gd name="T96" fmla="*/ 79 w 92"/>
                  <a:gd name="T97" fmla="*/ 60 h 143"/>
                  <a:gd name="T98" fmla="*/ 68 w 92"/>
                  <a:gd name="T99" fmla="*/ 70 h 143"/>
                  <a:gd name="T100" fmla="*/ 63 w 92"/>
                  <a:gd name="T101" fmla="*/ 79 h 143"/>
                  <a:gd name="T102" fmla="*/ 57 w 92"/>
                  <a:gd name="T103" fmla="*/ 91 h 143"/>
                  <a:gd name="T104" fmla="*/ 50 w 92"/>
                  <a:gd name="T105" fmla="*/ 105 h 143"/>
                  <a:gd name="T106" fmla="*/ 48 w 92"/>
                  <a:gd name="T107" fmla="*/ 115 h 143"/>
                  <a:gd name="T108" fmla="*/ 47 w 92"/>
                  <a:gd name="T109" fmla="*/ 122 h 143"/>
                  <a:gd name="T110" fmla="*/ 50 w 92"/>
                  <a:gd name="T111" fmla="*/ 132 h 143"/>
                  <a:gd name="T112" fmla="*/ 51 w 92"/>
                  <a:gd name="T113" fmla="*/ 141 h 143"/>
                  <a:gd name="T114" fmla="*/ 47 w 92"/>
                  <a:gd name="T115" fmla="*/ 142 h 143"/>
                  <a:gd name="T116" fmla="*/ 43 w 92"/>
                  <a:gd name="T117" fmla="*/ 141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2" h="143">
                    <a:moveTo>
                      <a:pt x="42" y="138"/>
                    </a:moveTo>
                    <a:cubicBezTo>
                      <a:pt x="41" y="137"/>
                      <a:pt x="40" y="134"/>
                      <a:pt x="40" y="133"/>
                    </a:cubicBezTo>
                    <a:cubicBezTo>
                      <a:pt x="39" y="131"/>
                      <a:pt x="36" y="129"/>
                      <a:pt x="35" y="127"/>
                    </a:cubicBezTo>
                    <a:cubicBezTo>
                      <a:pt x="35" y="126"/>
                      <a:pt x="34" y="123"/>
                      <a:pt x="33" y="122"/>
                    </a:cubicBezTo>
                    <a:cubicBezTo>
                      <a:pt x="33" y="121"/>
                      <a:pt x="32" y="120"/>
                      <a:pt x="32" y="119"/>
                    </a:cubicBezTo>
                    <a:cubicBezTo>
                      <a:pt x="31" y="118"/>
                      <a:pt x="29" y="117"/>
                      <a:pt x="29" y="116"/>
                    </a:cubicBezTo>
                    <a:cubicBezTo>
                      <a:pt x="29" y="115"/>
                      <a:pt x="29" y="113"/>
                      <a:pt x="29" y="113"/>
                    </a:cubicBezTo>
                    <a:cubicBezTo>
                      <a:pt x="29" y="111"/>
                      <a:pt x="28" y="107"/>
                      <a:pt x="29" y="106"/>
                    </a:cubicBezTo>
                    <a:cubicBezTo>
                      <a:pt x="29" y="104"/>
                      <a:pt x="30" y="102"/>
                      <a:pt x="31" y="101"/>
                    </a:cubicBezTo>
                    <a:cubicBezTo>
                      <a:pt x="31" y="100"/>
                      <a:pt x="32" y="98"/>
                      <a:pt x="33" y="98"/>
                    </a:cubicBezTo>
                    <a:cubicBezTo>
                      <a:pt x="33" y="97"/>
                      <a:pt x="35" y="95"/>
                      <a:pt x="35" y="94"/>
                    </a:cubicBezTo>
                    <a:cubicBezTo>
                      <a:pt x="36" y="94"/>
                      <a:pt x="36" y="92"/>
                      <a:pt x="36" y="91"/>
                    </a:cubicBezTo>
                    <a:cubicBezTo>
                      <a:pt x="36" y="91"/>
                      <a:pt x="35" y="90"/>
                      <a:pt x="35" y="90"/>
                    </a:cubicBezTo>
                    <a:cubicBezTo>
                      <a:pt x="34" y="90"/>
                      <a:pt x="33" y="90"/>
                      <a:pt x="32" y="90"/>
                    </a:cubicBezTo>
                    <a:cubicBezTo>
                      <a:pt x="31" y="89"/>
                      <a:pt x="30" y="87"/>
                      <a:pt x="30" y="86"/>
                    </a:cubicBezTo>
                    <a:cubicBezTo>
                      <a:pt x="30" y="85"/>
                      <a:pt x="30" y="83"/>
                      <a:pt x="31" y="82"/>
                    </a:cubicBezTo>
                    <a:cubicBezTo>
                      <a:pt x="31" y="81"/>
                      <a:pt x="30" y="79"/>
                      <a:pt x="30" y="78"/>
                    </a:cubicBezTo>
                    <a:cubicBezTo>
                      <a:pt x="30" y="77"/>
                      <a:pt x="29" y="74"/>
                      <a:pt x="29" y="72"/>
                    </a:cubicBezTo>
                    <a:cubicBezTo>
                      <a:pt x="28" y="71"/>
                      <a:pt x="27" y="68"/>
                      <a:pt x="27" y="66"/>
                    </a:cubicBezTo>
                    <a:cubicBezTo>
                      <a:pt x="26" y="65"/>
                      <a:pt x="25" y="64"/>
                      <a:pt x="24" y="63"/>
                    </a:cubicBezTo>
                    <a:cubicBezTo>
                      <a:pt x="24" y="62"/>
                      <a:pt x="22" y="61"/>
                      <a:pt x="21" y="61"/>
                    </a:cubicBezTo>
                    <a:cubicBezTo>
                      <a:pt x="20" y="61"/>
                      <a:pt x="19" y="61"/>
                      <a:pt x="18" y="61"/>
                    </a:cubicBezTo>
                    <a:cubicBezTo>
                      <a:pt x="18" y="60"/>
                      <a:pt x="17" y="59"/>
                      <a:pt x="17" y="58"/>
                    </a:cubicBezTo>
                    <a:cubicBezTo>
                      <a:pt x="16" y="57"/>
                      <a:pt x="17" y="54"/>
                      <a:pt x="17" y="53"/>
                    </a:cubicBezTo>
                    <a:cubicBezTo>
                      <a:pt x="17" y="52"/>
                      <a:pt x="18" y="50"/>
                      <a:pt x="18" y="49"/>
                    </a:cubicBezTo>
                    <a:cubicBezTo>
                      <a:pt x="18" y="48"/>
                      <a:pt x="18" y="46"/>
                      <a:pt x="18" y="45"/>
                    </a:cubicBezTo>
                    <a:cubicBezTo>
                      <a:pt x="18" y="45"/>
                      <a:pt x="16" y="44"/>
                      <a:pt x="16" y="44"/>
                    </a:cubicBezTo>
                    <a:cubicBezTo>
                      <a:pt x="15" y="44"/>
                      <a:pt x="14" y="45"/>
                      <a:pt x="14" y="45"/>
                    </a:cubicBezTo>
                    <a:cubicBezTo>
                      <a:pt x="13" y="45"/>
                      <a:pt x="12" y="44"/>
                      <a:pt x="12" y="44"/>
                    </a:cubicBezTo>
                    <a:cubicBezTo>
                      <a:pt x="11" y="44"/>
                      <a:pt x="9" y="43"/>
                      <a:pt x="9" y="42"/>
                    </a:cubicBezTo>
                    <a:cubicBezTo>
                      <a:pt x="9" y="42"/>
                      <a:pt x="8" y="40"/>
                      <a:pt x="8" y="39"/>
                    </a:cubicBezTo>
                    <a:cubicBezTo>
                      <a:pt x="8" y="38"/>
                      <a:pt x="8" y="36"/>
                      <a:pt x="7" y="36"/>
                    </a:cubicBezTo>
                    <a:cubicBezTo>
                      <a:pt x="7" y="34"/>
                      <a:pt x="4" y="31"/>
                      <a:pt x="3" y="29"/>
                    </a:cubicBezTo>
                    <a:cubicBezTo>
                      <a:pt x="3" y="29"/>
                      <a:pt x="2" y="27"/>
                      <a:pt x="2" y="27"/>
                    </a:cubicBezTo>
                    <a:cubicBezTo>
                      <a:pt x="2" y="26"/>
                      <a:pt x="2" y="25"/>
                      <a:pt x="2" y="24"/>
                    </a:cubicBezTo>
                    <a:cubicBezTo>
                      <a:pt x="2" y="24"/>
                      <a:pt x="3" y="23"/>
                      <a:pt x="3" y="23"/>
                    </a:cubicBezTo>
                    <a:cubicBezTo>
                      <a:pt x="4" y="22"/>
                      <a:pt x="5" y="20"/>
                      <a:pt x="5" y="19"/>
                    </a:cubicBezTo>
                    <a:cubicBezTo>
                      <a:pt x="5" y="18"/>
                      <a:pt x="4" y="17"/>
                      <a:pt x="4" y="16"/>
                    </a:cubicBezTo>
                    <a:cubicBezTo>
                      <a:pt x="4" y="15"/>
                      <a:pt x="3" y="14"/>
                      <a:pt x="3" y="14"/>
                    </a:cubicBezTo>
                    <a:cubicBezTo>
                      <a:pt x="2" y="13"/>
                      <a:pt x="2" y="11"/>
                      <a:pt x="2" y="10"/>
                    </a:cubicBezTo>
                    <a:cubicBezTo>
                      <a:pt x="2" y="9"/>
                      <a:pt x="1" y="8"/>
                      <a:pt x="1" y="7"/>
                    </a:cubicBezTo>
                    <a:cubicBezTo>
                      <a:pt x="0" y="7"/>
                      <a:pt x="1" y="4"/>
                      <a:pt x="1" y="4"/>
                    </a:cubicBezTo>
                    <a:cubicBezTo>
                      <a:pt x="1" y="3"/>
                      <a:pt x="2" y="2"/>
                      <a:pt x="3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6" y="3"/>
                      <a:pt x="9" y="3"/>
                      <a:pt x="10" y="4"/>
                    </a:cubicBezTo>
                    <a:cubicBezTo>
                      <a:pt x="11" y="4"/>
                      <a:pt x="11" y="6"/>
                      <a:pt x="11" y="7"/>
                    </a:cubicBezTo>
                    <a:cubicBezTo>
                      <a:pt x="12" y="8"/>
                      <a:pt x="14" y="9"/>
                      <a:pt x="14" y="9"/>
                    </a:cubicBezTo>
                    <a:cubicBezTo>
                      <a:pt x="14" y="10"/>
                      <a:pt x="15" y="11"/>
                      <a:pt x="15" y="12"/>
                    </a:cubicBezTo>
                    <a:cubicBezTo>
                      <a:pt x="16" y="12"/>
                      <a:pt x="17" y="11"/>
                      <a:pt x="18" y="11"/>
                    </a:cubicBezTo>
                    <a:cubicBezTo>
                      <a:pt x="19" y="11"/>
                      <a:pt x="22" y="13"/>
                      <a:pt x="23" y="11"/>
                    </a:cubicBezTo>
                    <a:cubicBezTo>
                      <a:pt x="23" y="11"/>
                      <a:pt x="23" y="10"/>
                      <a:pt x="22" y="9"/>
                    </a:cubicBezTo>
                    <a:cubicBezTo>
                      <a:pt x="21" y="8"/>
                      <a:pt x="19" y="8"/>
                      <a:pt x="19" y="7"/>
                    </a:cubicBezTo>
                    <a:cubicBezTo>
                      <a:pt x="18" y="6"/>
                      <a:pt x="18" y="5"/>
                      <a:pt x="18" y="4"/>
                    </a:cubicBezTo>
                    <a:cubicBezTo>
                      <a:pt x="18" y="4"/>
                      <a:pt x="17" y="3"/>
                      <a:pt x="17" y="3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7" y="0"/>
                      <a:pt x="18" y="0"/>
                      <a:pt x="19" y="0"/>
                    </a:cubicBezTo>
                    <a:cubicBezTo>
                      <a:pt x="19" y="0"/>
                      <a:pt x="20" y="1"/>
                      <a:pt x="20" y="1"/>
                    </a:cubicBezTo>
                    <a:cubicBezTo>
                      <a:pt x="21" y="1"/>
                      <a:pt x="23" y="1"/>
                      <a:pt x="23" y="2"/>
                    </a:cubicBezTo>
                    <a:cubicBezTo>
                      <a:pt x="24" y="2"/>
                      <a:pt x="27" y="4"/>
                      <a:pt x="28" y="5"/>
                    </a:cubicBezTo>
                    <a:cubicBezTo>
                      <a:pt x="28" y="6"/>
                      <a:pt x="30" y="6"/>
                      <a:pt x="30" y="7"/>
                    </a:cubicBezTo>
                    <a:cubicBezTo>
                      <a:pt x="30" y="8"/>
                      <a:pt x="29" y="8"/>
                      <a:pt x="30" y="9"/>
                    </a:cubicBezTo>
                    <a:cubicBezTo>
                      <a:pt x="30" y="10"/>
                      <a:pt x="31" y="11"/>
                      <a:pt x="31" y="12"/>
                    </a:cubicBezTo>
                    <a:cubicBezTo>
                      <a:pt x="31" y="13"/>
                      <a:pt x="31" y="14"/>
                      <a:pt x="31" y="15"/>
                    </a:cubicBezTo>
                    <a:cubicBezTo>
                      <a:pt x="32" y="15"/>
                      <a:pt x="32" y="17"/>
                      <a:pt x="33" y="17"/>
                    </a:cubicBezTo>
                    <a:cubicBezTo>
                      <a:pt x="34" y="18"/>
                      <a:pt x="36" y="19"/>
                      <a:pt x="37" y="20"/>
                    </a:cubicBezTo>
                    <a:cubicBezTo>
                      <a:pt x="38" y="20"/>
                      <a:pt x="39" y="21"/>
                      <a:pt x="39" y="21"/>
                    </a:cubicBezTo>
                    <a:cubicBezTo>
                      <a:pt x="40" y="21"/>
                      <a:pt x="41" y="21"/>
                      <a:pt x="41" y="21"/>
                    </a:cubicBezTo>
                    <a:cubicBezTo>
                      <a:pt x="41" y="20"/>
                      <a:pt x="41" y="18"/>
                      <a:pt x="41" y="17"/>
                    </a:cubicBezTo>
                    <a:cubicBezTo>
                      <a:pt x="40" y="17"/>
                      <a:pt x="38" y="16"/>
                      <a:pt x="38" y="15"/>
                    </a:cubicBezTo>
                    <a:cubicBezTo>
                      <a:pt x="38" y="14"/>
                      <a:pt x="37" y="12"/>
                      <a:pt x="37" y="11"/>
                    </a:cubicBezTo>
                    <a:cubicBezTo>
                      <a:pt x="38" y="10"/>
                      <a:pt x="39" y="9"/>
                      <a:pt x="39" y="8"/>
                    </a:cubicBezTo>
                    <a:cubicBezTo>
                      <a:pt x="40" y="8"/>
                      <a:pt x="42" y="8"/>
                      <a:pt x="42" y="8"/>
                    </a:cubicBezTo>
                    <a:cubicBezTo>
                      <a:pt x="43" y="9"/>
                      <a:pt x="45" y="9"/>
                      <a:pt x="46" y="10"/>
                    </a:cubicBezTo>
                    <a:cubicBezTo>
                      <a:pt x="47" y="10"/>
                      <a:pt x="50" y="9"/>
                      <a:pt x="50" y="10"/>
                    </a:cubicBezTo>
                    <a:cubicBezTo>
                      <a:pt x="51" y="10"/>
                      <a:pt x="51" y="11"/>
                      <a:pt x="51" y="12"/>
                    </a:cubicBezTo>
                    <a:cubicBezTo>
                      <a:pt x="51" y="13"/>
                      <a:pt x="51" y="14"/>
                      <a:pt x="52" y="15"/>
                    </a:cubicBezTo>
                    <a:cubicBezTo>
                      <a:pt x="52" y="16"/>
                      <a:pt x="53" y="17"/>
                      <a:pt x="53" y="18"/>
                    </a:cubicBezTo>
                    <a:cubicBezTo>
                      <a:pt x="53" y="19"/>
                      <a:pt x="53" y="21"/>
                      <a:pt x="54" y="22"/>
                    </a:cubicBezTo>
                    <a:cubicBezTo>
                      <a:pt x="54" y="22"/>
                      <a:pt x="55" y="24"/>
                      <a:pt x="56" y="25"/>
                    </a:cubicBezTo>
                    <a:cubicBezTo>
                      <a:pt x="56" y="25"/>
                      <a:pt x="58" y="25"/>
                      <a:pt x="59" y="26"/>
                    </a:cubicBezTo>
                    <a:cubicBezTo>
                      <a:pt x="59" y="26"/>
                      <a:pt x="60" y="27"/>
                      <a:pt x="60" y="27"/>
                    </a:cubicBezTo>
                    <a:cubicBezTo>
                      <a:pt x="61" y="27"/>
                      <a:pt x="63" y="27"/>
                      <a:pt x="64" y="27"/>
                    </a:cubicBezTo>
                    <a:cubicBezTo>
                      <a:pt x="66" y="27"/>
                      <a:pt x="68" y="26"/>
                      <a:pt x="70" y="27"/>
                    </a:cubicBezTo>
                    <a:cubicBezTo>
                      <a:pt x="70" y="27"/>
                      <a:pt x="71" y="27"/>
                      <a:pt x="71" y="27"/>
                    </a:cubicBezTo>
                    <a:cubicBezTo>
                      <a:pt x="72" y="27"/>
                      <a:pt x="73" y="28"/>
                      <a:pt x="73" y="28"/>
                    </a:cubicBezTo>
                    <a:cubicBezTo>
                      <a:pt x="74" y="28"/>
                      <a:pt x="75" y="27"/>
                      <a:pt x="76" y="27"/>
                    </a:cubicBezTo>
                    <a:cubicBezTo>
                      <a:pt x="77" y="27"/>
                      <a:pt x="78" y="27"/>
                      <a:pt x="79" y="27"/>
                    </a:cubicBezTo>
                    <a:cubicBezTo>
                      <a:pt x="79" y="28"/>
                      <a:pt x="80" y="29"/>
                      <a:pt x="80" y="29"/>
                    </a:cubicBezTo>
                    <a:cubicBezTo>
                      <a:pt x="81" y="30"/>
                      <a:pt x="81" y="32"/>
                      <a:pt x="82" y="33"/>
                    </a:cubicBezTo>
                    <a:cubicBezTo>
                      <a:pt x="82" y="34"/>
                      <a:pt x="83" y="34"/>
                      <a:pt x="84" y="35"/>
                    </a:cubicBezTo>
                    <a:cubicBezTo>
                      <a:pt x="85" y="35"/>
                      <a:pt x="86" y="36"/>
                      <a:pt x="87" y="36"/>
                    </a:cubicBezTo>
                    <a:cubicBezTo>
                      <a:pt x="88" y="36"/>
                      <a:pt x="90" y="36"/>
                      <a:pt x="91" y="37"/>
                    </a:cubicBezTo>
                    <a:cubicBezTo>
                      <a:pt x="92" y="37"/>
                      <a:pt x="92" y="39"/>
                      <a:pt x="92" y="39"/>
                    </a:cubicBezTo>
                    <a:cubicBezTo>
                      <a:pt x="92" y="41"/>
                      <a:pt x="91" y="42"/>
                      <a:pt x="91" y="43"/>
                    </a:cubicBezTo>
                    <a:cubicBezTo>
                      <a:pt x="91" y="43"/>
                      <a:pt x="89" y="45"/>
                      <a:pt x="89" y="46"/>
                    </a:cubicBezTo>
                    <a:cubicBezTo>
                      <a:pt x="88" y="47"/>
                      <a:pt x="86" y="49"/>
                      <a:pt x="86" y="51"/>
                    </a:cubicBezTo>
                    <a:cubicBezTo>
                      <a:pt x="85" y="52"/>
                      <a:pt x="84" y="55"/>
                      <a:pt x="83" y="56"/>
                    </a:cubicBezTo>
                    <a:cubicBezTo>
                      <a:pt x="82" y="57"/>
                      <a:pt x="80" y="59"/>
                      <a:pt x="79" y="60"/>
                    </a:cubicBezTo>
                    <a:cubicBezTo>
                      <a:pt x="77" y="61"/>
                      <a:pt x="74" y="63"/>
                      <a:pt x="73" y="64"/>
                    </a:cubicBezTo>
                    <a:cubicBezTo>
                      <a:pt x="72" y="65"/>
                      <a:pt x="69" y="68"/>
                      <a:pt x="68" y="70"/>
                    </a:cubicBezTo>
                    <a:cubicBezTo>
                      <a:pt x="67" y="71"/>
                      <a:pt x="65" y="74"/>
                      <a:pt x="64" y="75"/>
                    </a:cubicBezTo>
                    <a:cubicBezTo>
                      <a:pt x="64" y="76"/>
                      <a:pt x="63" y="78"/>
                      <a:pt x="63" y="79"/>
                    </a:cubicBezTo>
                    <a:cubicBezTo>
                      <a:pt x="62" y="81"/>
                      <a:pt x="62" y="83"/>
                      <a:pt x="61" y="85"/>
                    </a:cubicBezTo>
                    <a:cubicBezTo>
                      <a:pt x="61" y="86"/>
                      <a:pt x="58" y="89"/>
                      <a:pt x="57" y="91"/>
                    </a:cubicBezTo>
                    <a:cubicBezTo>
                      <a:pt x="56" y="93"/>
                      <a:pt x="54" y="97"/>
                      <a:pt x="53" y="99"/>
                    </a:cubicBezTo>
                    <a:cubicBezTo>
                      <a:pt x="52" y="101"/>
                      <a:pt x="51" y="104"/>
                      <a:pt x="50" y="105"/>
                    </a:cubicBezTo>
                    <a:cubicBezTo>
                      <a:pt x="49" y="106"/>
                      <a:pt x="48" y="109"/>
                      <a:pt x="48" y="110"/>
                    </a:cubicBezTo>
                    <a:cubicBezTo>
                      <a:pt x="48" y="111"/>
                      <a:pt x="48" y="114"/>
                      <a:pt x="48" y="115"/>
                    </a:cubicBezTo>
                    <a:cubicBezTo>
                      <a:pt x="48" y="116"/>
                      <a:pt x="48" y="118"/>
                      <a:pt x="48" y="119"/>
                    </a:cubicBezTo>
                    <a:cubicBezTo>
                      <a:pt x="48" y="120"/>
                      <a:pt x="47" y="121"/>
                      <a:pt x="47" y="122"/>
                    </a:cubicBezTo>
                    <a:cubicBezTo>
                      <a:pt x="47" y="124"/>
                      <a:pt x="48" y="127"/>
                      <a:pt x="48" y="128"/>
                    </a:cubicBezTo>
                    <a:cubicBezTo>
                      <a:pt x="48" y="129"/>
                      <a:pt x="50" y="131"/>
                      <a:pt x="50" y="132"/>
                    </a:cubicBezTo>
                    <a:cubicBezTo>
                      <a:pt x="50" y="133"/>
                      <a:pt x="51" y="136"/>
                      <a:pt x="51" y="137"/>
                    </a:cubicBezTo>
                    <a:cubicBezTo>
                      <a:pt x="51" y="138"/>
                      <a:pt x="52" y="140"/>
                      <a:pt x="51" y="141"/>
                    </a:cubicBezTo>
                    <a:cubicBezTo>
                      <a:pt x="51" y="142"/>
                      <a:pt x="51" y="143"/>
                      <a:pt x="51" y="143"/>
                    </a:cubicBezTo>
                    <a:cubicBezTo>
                      <a:pt x="50" y="143"/>
                      <a:pt x="48" y="142"/>
                      <a:pt x="47" y="142"/>
                    </a:cubicBezTo>
                    <a:cubicBezTo>
                      <a:pt x="47" y="142"/>
                      <a:pt x="45" y="142"/>
                      <a:pt x="45" y="142"/>
                    </a:cubicBezTo>
                    <a:cubicBezTo>
                      <a:pt x="44" y="141"/>
                      <a:pt x="43" y="141"/>
                      <a:pt x="43" y="141"/>
                    </a:cubicBezTo>
                    <a:cubicBezTo>
                      <a:pt x="42" y="140"/>
                      <a:pt x="42" y="139"/>
                      <a:pt x="42" y="13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" name="Freeform 94"/>
              <p:cNvSpPr>
                <a:spLocks/>
              </p:cNvSpPr>
              <p:nvPr/>
            </p:nvSpPr>
            <p:spPr bwMode="auto">
              <a:xfrm>
                <a:off x="2775" y="3359"/>
                <a:ext cx="218" cy="338"/>
              </a:xfrm>
              <a:custGeom>
                <a:avLst/>
                <a:gdLst>
                  <a:gd name="T0" fmla="*/ 40 w 92"/>
                  <a:gd name="T1" fmla="*/ 133 h 143"/>
                  <a:gd name="T2" fmla="*/ 33 w 92"/>
                  <a:gd name="T3" fmla="*/ 122 h 143"/>
                  <a:gd name="T4" fmla="*/ 29 w 92"/>
                  <a:gd name="T5" fmla="*/ 116 h 143"/>
                  <a:gd name="T6" fmla="*/ 29 w 92"/>
                  <a:gd name="T7" fmla="*/ 106 h 143"/>
                  <a:gd name="T8" fmla="*/ 33 w 92"/>
                  <a:gd name="T9" fmla="*/ 98 h 143"/>
                  <a:gd name="T10" fmla="*/ 36 w 92"/>
                  <a:gd name="T11" fmla="*/ 91 h 143"/>
                  <a:gd name="T12" fmla="*/ 32 w 92"/>
                  <a:gd name="T13" fmla="*/ 90 h 143"/>
                  <a:gd name="T14" fmla="*/ 31 w 92"/>
                  <a:gd name="T15" fmla="*/ 82 h 143"/>
                  <a:gd name="T16" fmla="*/ 29 w 92"/>
                  <a:gd name="T17" fmla="*/ 72 h 143"/>
                  <a:gd name="T18" fmla="*/ 24 w 92"/>
                  <a:gd name="T19" fmla="*/ 63 h 143"/>
                  <a:gd name="T20" fmla="*/ 18 w 92"/>
                  <a:gd name="T21" fmla="*/ 61 h 143"/>
                  <a:gd name="T22" fmla="*/ 17 w 92"/>
                  <a:gd name="T23" fmla="*/ 53 h 143"/>
                  <a:gd name="T24" fmla="*/ 18 w 92"/>
                  <a:gd name="T25" fmla="*/ 45 h 143"/>
                  <a:gd name="T26" fmla="*/ 14 w 92"/>
                  <a:gd name="T27" fmla="*/ 45 h 143"/>
                  <a:gd name="T28" fmla="*/ 9 w 92"/>
                  <a:gd name="T29" fmla="*/ 42 h 143"/>
                  <a:gd name="T30" fmla="*/ 7 w 92"/>
                  <a:gd name="T31" fmla="*/ 36 h 143"/>
                  <a:gd name="T32" fmla="*/ 2 w 92"/>
                  <a:gd name="T33" fmla="*/ 27 h 143"/>
                  <a:gd name="T34" fmla="*/ 3 w 92"/>
                  <a:gd name="T35" fmla="*/ 23 h 143"/>
                  <a:gd name="T36" fmla="*/ 4 w 92"/>
                  <a:gd name="T37" fmla="*/ 16 h 143"/>
                  <a:gd name="T38" fmla="*/ 2 w 92"/>
                  <a:gd name="T39" fmla="*/ 10 h 143"/>
                  <a:gd name="T40" fmla="*/ 1 w 92"/>
                  <a:gd name="T41" fmla="*/ 4 h 143"/>
                  <a:gd name="T42" fmla="*/ 5 w 92"/>
                  <a:gd name="T43" fmla="*/ 3 h 143"/>
                  <a:gd name="T44" fmla="*/ 11 w 92"/>
                  <a:gd name="T45" fmla="*/ 7 h 143"/>
                  <a:gd name="T46" fmla="*/ 15 w 92"/>
                  <a:gd name="T47" fmla="*/ 12 h 143"/>
                  <a:gd name="T48" fmla="*/ 23 w 92"/>
                  <a:gd name="T49" fmla="*/ 11 h 143"/>
                  <a:gd name="T50" fmla="*/ 19 w 92"/>
                  <a:gd name="T51" fmla="*/ 7 h 143"/>
                  <a:gd name="T52" fmla="*/ 17 w 92"/>
                  <a:gd name="T53" fmla="*/ 3 h 143"/>
                  <a:gd name="T54" fmla="*/ 19 w 92"/>
                  <a:gd name="T55" fmla="*/ 0 h 143"/>
                  <a:gd name="T56" fmla="*/ 23 w 92"/>
                  <a:gd name="T57" fmla="*/ 2 h 143"/>
                  <a:gd name="T58" fmla="*/ 30 w 92"/>
                  <a:gd name="T59" fmla="*/ 7 h 143"/>
                  <a:gd name="T60" fmla="*/ 31 w 92"/>
                  <a:gd name="T61" fmla="*/ 12 h 143"/>
                  <a:gd name="T62" fmla="*/ 33 w 92"/>
                  <a:gd name="T63" fmla="*/ 17 h 143"/>
                  <a:gd name="T64" fmla="*/ 39 w 92"/>
                  <a:gd name="T65" fmla="*/ 21 h 143"/>
                  <a:gd name="T66" fmla="*/ 41 w 92"/>
                  <a:gd name="T67" fmla="*/ 17 h 143"/>
                  <a:gd name="T68" fmla="*/ 37 w 92"/>
                  <a:gd name="T69" fmla="*/ 11 h 143"/>
                  <a:gd name="T70" fmla="*/ 42 w 92"/>
                  <a:gd name="T71" fmla="*/ 8 h 143"/>
                  <a:gd name="T72" fmla="*/ 50 w 92"/>
                  <a:gd name="T73" fmla="*/ 10 h 143"/>
                  <a:gd name="T74" fmla="*/ 52 w 92"/>
                  <a:gd name="T75" fmla="*/ 15 h 143"/>
                  <a:gd name="T76" fmla="*/ 54 w 92"/>
                  <a:gd name="T77" fmla="*/ 22 h 143"/>
                  <a:gd name="T78" fmla="*/ 59 w 92"/>
                  <a:gd name="T79" fmla="*/ 26 h 143"/>
                  <a:gd name="T80" fmla="*/ 64 w 92"/>
                  <a:gd name="T81" fmla="*/ 27 h 143"/>
                  <a:gd name="T82" fmla="*/ 71 w 92"/>
                  <a:gd name="T83" fmla="*/ 27 h 143"/>
                  <a:gd name="T84" fmla="*/ 76 w 92"/>
                  <a:gd name="T85" fmla="*/ 27 h 143"/>
                  <a:gd name="T86" fmla="*/ 80 w 92"/>
                  <a:gd name="T87" fmla="*/ 29 h 143"/>
                  <a:gd name="T88" fmla="*/ 84 w 92"/>
                  <a:gd name="T89" fmla="*/ 35 h 143"/>
                  <a:gd name="T90" fmla="*/ 91 w 92"/>
                  <a:gd name="T91" fmla="*/ 37 h 143"/>
                  <a:gd name="T92" fmla="*/ 91 w 92"/>
                  <a:gd name="T93" fmla="*/ 43 h 143"/>
                  <a:gd name="T94" fmla="*/ 86 w 92"/>
                  <a:gd name="T95" fmla="*/ 51 h 143"/>
                  <a:gd name="T96" fmla="*/ 79 w 92"/>
                  <a:gd name="T97" fmla="*/ 60 h 143"/>
                  <a:gd name="T98" fmla="*/ 68 w 92"/>
                  <a:gd name="T99" fmla="*/ 70 h 143"/>
                  <a:gd name="T100" fmla="*/ 63 w 92"/>
                  <a:gd name="T101" fmla="*/ 79 h 143"/>
                  <a:gd name="T102" fmla="*/ 57 w 92"/>
                  <a:gd name="T103" fmla="*/ 91 h 143"/>
                  <a:gd name="T104" fmla="*/ 50 w 92"/>
                  <a:gd name="T105" fmla="*/ 105 h 143"/>
                  <a:gd name="T106" fmla="*/ 48 w 92"/>
                  <a:gd name="T107" fmla="*/ 115 h 143"/>
                  <a:gd name="T108" fmla="*/ 47 w 92"/>
                  <a:gd name="T109" fmla="*/ 122 h 143"/>
                  <a:gd name="T110" fmla="*/ 50 w 92"/>
                  <a:gd name="T111" fmla="*/ 132 h 143"/>
                  <a:gd name="T112" fmla="*/ 51 w 92"/>
                  <a:gd name="T113" fmla="*/ 141 h 143"/>
                  <a:gd name="T114" fmla="*/ 47 w 92"/>
                  <a:gd name="T115" fmla="*/ 142 h 143"/>
                  <a:gd name="T116" fmla="*/ 43 w 92"/>
                  <a:gd name="T117" fmla="*/ 141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2" h="143">
                    <a:moveTo>
                      <a:pt x="42" y="138"/>
                    </a:moveTo>
                    <a:cubicBezTo>
                      <a:pt x="41" y="137"/>
                      <a:pt x="40" y="134"/>
                      <a:pt x="40" y="133"/>
                    </a:cubicBezTo>
                    <a:cubicBezTo>
                      <a:pt x="39" y="131"/>
                      <a:pt x="36" y="129"/>
                      <a:pt x="35" y="127"/>
                    </a:cubicBezTo>
                    <a:cubicBezTo>
                      <a:pt x="35" y="126"/>
                      <a:pt x="34" y="123"/>
                      <a:pt x="33" y="122"/>
                    </a:cubicBezTo>
                    <a:cubicBezTo>
                      <a:pt x="33" y="121"/>
                      <a:pt x="32" y="120"/>
                      <a:pt x="32" y="119"/>
                    </a:cubicBezTo>
                    <a:cubicBezTo>
                      <a:pt x="31" y="118"/>
                      <a:pt x="29" y="117"/>
                      <a:pt x="29" y="116"/>
                    </a:cubicBezTo>
                    <a:cubicBezTo>
                      <a:pt x="29" y="115"/>
                      <a:pt x="29" y="113"/>
                      <a:pt x="29" y="113"/>
                    </a:cubicBezTo>
                    <a:cubicBezTo>
                      <a:pt x="29" y="111"/>
                      <a:pt x="28" y="107"/>
                      <a:pt x="29" y="106"/>
                    </a:cubicBezTo>
                    <a:cubicBezTo>
                      <a:pt x="29" y="104"/>
                      <a:pt x="30" y="102"/>
                      <a:pt x="31" y="101"/>
                    </a:cubicBezTo>
                    <a:cubicBezTo>
                      <a:pt x="31" y="100"/>
                      <a:pt x="32" y="98"/>
                      <a:pt x="33" y="98"/>
                    </a:cubicBezTo>
                    <a:cubicBezTo>
                      <a:pt x="33" y="97"/>
                      <a:pt x="35" y="95"/>
                      <a:pt x="35" y="94"/>
                    </a:cubicBezTo>
                    <a:cubicBezTo>
                      <a:pt x="36" y="94"/>
                      <a:pt x="36" y="92"/>
                      <a:pt x="36" y="91"/>
                    </a:cubicBezTo>
                    <a:cubicBezTo>
                      <a:pt x="36" y="91"/>
                      <a:pt x="35" y="90"/>
                      <a:pt x="35" y="90"/>
                    </a:cubicBezTo>
                    <a:cubicBezTo>
                      <a:pt x="34" y="90"/>
                      <a:pt x="33" y="90"/>
                      <a:pt x="32" y="90"/>
                    </a:cubicBezTo>
                    <a:cubicBezTo>
                      <a:pt x="31" y="89"/>
                      <a:pt x="30" y="87"/>
                      <a:pt x="30" y="86"/>
                    </a:cubicBezTo>
                    <a:cubicBezTo>
                      <a:pt x="30" y="85"/>
                      <a:pt x="30" y="83"/>
                      <a:pt x="31" y="82"/>
                    </a:cubicBezTo>
                    <a:cubicBezTo>
                      <a:pt x="31" y="81"/>
                      <a:pt x="30" y="79"/>
                      <a:pt x="30" y="78"/>
                    </a:cubicBezTo>
                    <a:cubicBezTo>
                      <a:pt x="30" y="77"/>
                      <a:pt x="29" y="74"/>
                      <a:pt x="29" y="72"/>
                    </a:cubicBezTo>
                    <a:cubicBezTo>
                      <a:pt x="28" y="71"/>
                      <a:pt x="27" y="68"/>
                      <a:pt x="27" y="66"/>
                    </a:cubicBezTo>
                    <a:cubicBezTo>
                      <a:pt x="26" y="65"/>
                      <a:pt x="25" y="64"/>
                      <a:pt x="24" y="63"/>
                    </a:cubicBezTo>
                    <a:cubicBezTo>
                      <a:pt x="24" y="62"/>
                      <a:pt x="22" y="61"/>
                      <a:pt x="21" y="61"/>
                    </a:cubicBezTo>
                    <a:cubicBezTo>
                      <a:pt x="20" y="61"/>
                      <a:pt x="19" y="61"/>
                      <a:pt x="18" y="61"/>
                    </a:cubicBezTo>
                    <a:cubicBezTo>
                      <a:pt x="18" y="60"/>
                      <a:pt x="17" y="59"/>
                      <a:pt x="17" y="58"/>
                    </a:cubicBezTo>
                    <a:cubicBezTo>
                      <a:pt x="16" y="57"/>
                      <a:pt x="17" y="54"/>
                      <a:pt x="17" y="53"/>
                    </a:cubicBezTo>
                    <a:cubicBezTo>
                      <a:pt x="17" y="52"/>
                      <a:pt x="18" y="50"/>
                      <a:pt x="18" y="49"/>
                    </a:cubicBezTo>
                    <a:cubicBezTo>
                      <a:pt x="18" y="48"/>
                      <a:pt x="18" y="46"/>
                      <a:pt x="18" y="45"/>
                    </a:cubicBezTo>
                    <a:cubicBezTo>
                      <a:pt x="18" y="45"/>
                      <a:pt x="16" y="44"/>
                      <a:pt x="16" y="44"/>
                    </a:cubicBezTo>
                    <a:cubicBezTo>
                      <a:pt x="15" y="44"/>
                      <a:pt x="14" y="45"/>
                      <a:pt x="14" y="45"/>
                    </a:cubicBezTo>
                    <a:cubicBezTo>
                      <a:pt x="13" y="45"/>
                      <a:pt x="12" y="44"/>
                      <a:pt x="12" y="44"/>
                    </a:cubicBezTo>
                    <a:cubicBezTo>
                      <a:pt x="11" y="44"/>
                      <a:pt x="9" y="43"/>
                      <a:pt x="9" y="42"/>
                    </a:cubicBezTo>
                    <a:cubicBezTo>
                      <a:pt x="9" y="42"/>
                      <a:pt x="8" y="40"/>
                      <a:pt x="8" y="39"/>
                    </a:cubicBezTo>
                    <a:cubicBezTo>
                      <a:pt x="8" y="38"/>
                      <a:pt x="8" y="36"/>
                      <a:pt x="7" y="36"/>
                    </a:cubicBezTo>
                    <a:cubicBezTo>
                      <a:pt x="7" y="34"/>
                      <a:pt x="4" y="31"/>
                      <a:pt x="3" y="29"/>
                    </a:cubicBezTo>
                    <a:cubicBezTo>
                      <a:pt x="3" y="29"/>
                      <a:pt x="2" y="27"/>
                      <a:pt x="2" y="27"/>
                    </a:cubicBezTo>
                    <a:cubicBezTo>
                      <a:pt x="2" y="26"/>
                      <a:pt x="2" y="25"/>
                      <a:pt x="2" y="24"/>
                    </a:cubicBezTo>
                    <a:cubicBezTo>
                      <a:pt x="2" y="24"/>
                      <a:pt x="3" y="23"/>
                      <a:pt x="3" y="23"/>
                    </a:cubicBezTo>
                    <a:cubicBezTo>
                      <a:pt x="4" y="22"/>
                      <a:pt x="5" y="20"/>
                      <a:pt x="5" y="19"/>
                    </a:cubicBezTo>
                    <a:cubicBezTo>
                      <a:pt x="5" y="18"/>
                      <a:pt x="4" y="17"/>
                      <a:pt x="4" y="16"/>
                    </a:cubicBezTo>
                    <a:cubicBezTo>
                      <a:pt x="4" y="15"/>
                      <a:pt x="3" y="14"/>
                      <a:pt x="3" y="14"/>
                    </a:cubicBezTo>
                    <a:cubicBezTo>
                      <a:pt x="2" y="13"/>
                      <a:pt x="2" y="11"/>
                      <a:pt x="2" y="10"/>
                    </a:cubicBezTo>
                    <a:cubicBezTo>
                      <a:pt x="2" y="9"/>
                      <a:pt x="1" y="8"/>
                      <a:pt x="1" y="7"/>
                    </a:cubicBezTo>
                    <a:cubicBezTo>
                      <a:pt x="0" y="7"/>
                      <a:pt x="1" y="4"/>
                      <a:pt x="1" y="4"/>
                    </a:cubicBezTo>
                    <a:cubicBezTo>
                      <a:pt x="1" y="3"/>
                      <a:pt x="2" y="2"/>
                      <a:pt x="3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6" y="3"/>
                      <a:pt x="9" y="3"/>
                      <a:pt x="10" y="4"/>
                    </a:cubicBezTo>
                    <a:cubicBezTo>
                      <a:pt x="11" y="4"/>
                      <a:pt x="11" y="6"/>
                      <a:pt x="11" y="7"/>
                    </a:cubicBezTo>
                    <a:cubicBezTo>
                      <a:pt x="12" y="8"/>
                      <a:pt x="14" y="9"/>
                      <a:pt x="14" y="9"/>
                    </a:cubicBezTo>
                    <a:cubicBezTo>
                      <a:pt x="14" y="10"/>
                      <a:pt x="15" y="11"/>
                      <a:pt x="15" y="12"/>
                    </a:cubicBezTo>
                    <a:cubicBezTo>
                      <a:pt x="16" y="12"/>
                      <a:pt x="17" y="11"/>
                      <a:pt x="18" y="11"/>
                    </a:cubicBezTo>
                    <a:cubicBezTo>
                      <a:pt x="19" y="11"/>
                      <a:pt x="22" y="13"/>
                      <a:pt x="23" y="11"/>
                    </a:cubicBezTo>
                    <a:cubicBezTo>
                      <a:pt x="23" y="11"/>
                      <a:pt x="23" y="10"/>
                      <a:pt x="22" y="9"/>
                    </a:cubicBezTo>
                    <a:cubicBezTo>
                      <a:pt x="21" y="8"/>
                      <a:pt x="19" y="8"/>
                      <a:pt x="19" y="7"/>
                    </a:cubicBezTo>
                    <a:cubicBezTo>
                      <a:pt x="18" y="6"/>
                      <a:pt x="18" y="5"/>
                      <a:pt x="18" y="4"/>
                    </a:cubicBezTo>
                    <a:cubicBezTo>
                      <a:pt x="18" y="4"/>
                      <a:pt x="17" y="3"/>
                      <a:pt x="17" y="3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7" y="0"/>
                      <a:pt x="18" y="0"/>
                      <a:pt x="19" y="0"/>
                    </a:cubicBezTo>
                    <a:cubicBezTo>
                      <a:pt x="19" y="0"/>
                      <a:pt x="20" y="1"/>
                      <a:pt x="20" y="1"/>
                    </a:cubicBezTo>
                    <a:cubicBezTo>
                      <a:pt x="21" y="1"/>
                      <a:pt x="23" y="1"/>
                      <a:pt x="23" y="2"/>
                    </a:cubicBezTo>
                    <a:cubicBezTo>
                      <a:pt x="24" y="2"/>
                      <a:pt x="27" y="4"/>
                      <a:pt x="28" y="5"/>
                    </a:cubicBezTo>
                    <a:cubicBezTo>
                      <a:pt x="28" y="6"/>
                      <a:pt x="30" y="6"/>
                      <a:pt x="30" y="7"/>
                    </a:cubicBezTo>
                    <a:cubicBezTo>
                      <a:pt x="30" y="8"/>
                      <a:pt x="29" y="8"/>
                      <a:pt x="30" y="9"/>
                    </a:cubicBezTo>
                    <a:cubicBezTo>
                      <a:pt x="30" y="10"/>
                      <a:pt x="31" y="11"/>
                      <a:pt x="31" y="12"/>
                    </a:cubicBezTo>
                    <a:cubicBezTo>
                      <a:pt x="31" y="13"/>
                      <a:pt x="31" y="14"/>
                      <a:pt x="31" y="15"/>
                    </a:cubicBezTo>
                    <a:cubicBezTo>
                      <a:pt x="32" y="15"/>
                      <a:pt x="32" y="17"/>
                      <a:pt x="33" y="17"/>
                    </a:cubicBezTo>
                    <a:cubicBezTo>
                      <a:pt x="34" y="18"/>
                      <a:pt x="36" y="19"/>
                      <a:pt x="37" y="20"/>
                    </a:cubicBezTo>
                    <a:cubicBezTo>
                      <a:pt x="38" y="20"/>
                      <a:pt x="39" y="21"/>
                      <a:pt x="39" y="21"/>
                    </a:cubicBezTo>
                    <a:cubicBezTo>
                      <a:pt x="40" y="21"/>
                      <a:pt x="41" y="21"/>
                      <a:pt x="41" y="21"/>
                    </a:cubicBezTo>
                    <a:cubicBezTo>
                      <a:pt x="41" y="20"/>
                      <a:pt x="41" y="18"/>
                      <a:pt x="41" y="17"/>
                    </a:cubicBezTo>
                    <a:cubicBezTo>
                      <a:pt x="40" y="17"/>
                      <a:pt x="38" y="16"/>
                      <a:pt x="38" y="15"/>
                    </a:cubicBezTo>
                    <a:cubicBezTo>
                      <a:pt x="38" y="14"/>
                      <a:pt x="37" y="12"/>
                      <a:pt x="37" y="11"/>
                    </a:cubicBezTo>
                    <a:cubicBezTo>
                      <a:pt x="38" y="10"/>
                      <a:pt x="39" y="9"/>
                      <a:pt x="39" y="8"/>
                    </a:cubicBezTo>
                    <a:cubicBezTo>
                      <a:pt x="40" y="8"/>
                      <a:pt x="42" y="8"/>
                      <a:pt x="42" y="8"/>
                    </a:cubicBezTo>
                    <a:cubicBezTo>
                      <a:pt x="43" y="9"/>
                      <a:pt x="45" y="9"/>
                      <a:pt x="46" y="10"/>
                    </a:cubicBezTo>
                    <a:cubicBezTo>
                      <a:pt x="47" y="10"/>
                      <a:pt x="50" y="9"/>
                      <a:pt x="50" y="10"/>
                    </a:cubicBezTo>
                    <a:cubicBezTo>
                      <a:pt x="51" y="10"/>
                      <a:pt x="51" y="11"/>
                      <a:pt x="51" y="12"/>
                    </a:cubicBezTo>
                    <a:cubicBezTo>
                      <a:pt x="51" y="13"/>
                      <a:pt x="51" y="14"/>
                      <a:pt x="52" y="15"/>
                    </a:cubicBezTo>
                    <a:cubicBezTo>
                      <a:pt x="52" y="16"/>
                      <a:pt x="53" y="17"/>
                      <a:pt x="53" y="18"/>
                    </a:cubicBezTo>
                    <a:cubicBezTo>
                      <a:pt x="53" y="19"/>
                      <a:pt x="53" y="21"/>
                      <a:pt x="54" y="22"/>
                    </a:cubicBezTo>
                    <a:cubicBezTo>
                      <a:pt x="54" y="22"/>
                      <a:pt x="55" y="24"/>
                      <a:pt x="56" y="25"/>
                    </a:cubicBezTo>
                    <a:cubicBezTo>
                      <a:pt x="56" y="25"/>
                      <a:pt x="58" y="25"/>
                      <a:pt x="59" y="26"/>
                    </a:cubicBezTo>
                    <a:cubicBezTo>
                      <a:pt x="59" y="26"/>
                      <a:pt x="60" y="27"/>
                      <a:pt x="60" y="27"/>
                    </a:cubicBezTo>
                    <a:cubicBezTo>
                      <a:pt x="61" y="27"/>
                      <a:pt x="63" y="27"/>
                      <a:pt x="64" y="27"/>
                    </a:cubicBezTo>
                    <a:cubicBezTo>
                      <a:pt x="66" y="27"/>
                      <a:pt x="68" y="26"/>
                      <a:pt x="70" y="27"/>
                    </a:cubicBezTo>
                    <a:cubicBezTo>
                      <a:pt x="70" y="27"/>
                      <a:pt x="71" y="27"/>
                      <a:pt x="71" y="27"/>
                    </a:cubicBezTo>
                    <a:cubicBezTo>
                      <a:pt x="72" y="27"/>
                      <a:pt x="73" y="28"/>
                      <a:pt x="73" y="28"/>
                    </a:cubicBezTo>
                    <a:cubicBezTo>
                      <a:pt x="74" y="28"/>
                      <a:pt x="75" y="27"/>
                      <a:pt x="76" y="27"/>
                    </a:cubicBezTo>
                    <a:cubicBezTo>
                      <a:pt x="77" y="27"/>
                      <a:pt x="78" y="27"/>
                      <a:pt x="79" y="27"/>
                    </a:cubicBezTo>
                    <a:cubicBezTo>
                      <a:pt x="79" y="28"/>
                      <a:pt x="80" y="29"/>
                      <a:pt x="80" y="29"/>
                    </a:cubicBezTo>
                    <a:cubicBezTo>
                      <a:pt x="81" y="30"/>
                      <a:pt x="81" y="32"/>
                      <a:pt x="82" y="33"/>
                    </a:cubicBezTo>
                    <a:cubicBezTo>
                      <a:pt x="82" y="34"/>
                      <a:pt x="83" y="34"/>
                      <a:pt x="84" y="35"/>
                    </a:cubicBezTo>
                    <a:cubicBezTo>
                      <a:pt x="85" y="35"/>
                      <a:pt x="86" y="36"/>
                      <a:pt x="87" y="36"/>
                    </a:cubicBezTo>
                    <a:cubicBezTo>
                      <a:pt x="88" y="36"/>
                      <a:pt x="90" y="36"/>
                      <a:pt x="91" y="37"/>
                    </a:cubicBezTo>
                    <a:cubicBezTo>
                      <a:pt x="92" y="37"/>
                      <a:pt x="92" y="39"/>
                      <a:pt x="92" y="39"/>
                    </a:cubicBezTo>
                    <a:cubicBezTo>
                      <a:pt x="92" y="41"/>
                      <a:pt x="91" y="42"/>
                      <a:pt x="91" y="43"/>
                    </a:cubicBezTo>
                    <a:cubicBezTo>
                      <a:pt x="91" y="43"/>
                      <a:pt x="89" y="45"/>
                      <a:pt x="89" y="46"/>
                    </a:cubicBezTo>
                    <a:cubicBezTo>
                      <a:pt x="88" y="47"/>
                      <a:pt x="86" y="49"/>
                      <a:pt x="86" y="51"/>
                    </a:cubicBezTo>
                    <a:cubicBezTo>
                      <a:pt x="85" y="52"/>
                      <a:pt x="84" y="55"/>
                      <a:pt x="83" y="56"/>
                    </a:cubicBezTo>
                    <a:cubicBezTo>
                      <a:pt x="82" y="57"/>
                      <a:pt x="80" y="59"/>
                      <a:pt x="79" y="60"/>
                    </a:cubicBezTo>
                    <a:cubicBezTo>
                      <a:pt x="77" y="61"/>
                      <a:pt x="74" y="63"/>
                      <a:pt x="73" y="64"/>
                    </a:cubicBezTo>
                    <a:cubicBezTo>
                      <a:pt x="72" y="65"/>
                      <a:pt x="69" y="68"/>
                      <a:pt x="68" y="70"/>
                    </a:cubicBezTo>
                    <a:cubicBezTo>
                      <a:pt x="67" y="71"/>
                      <a:pt x="65" y="74"/>
                      <a:pt x="64" y="75"/>
                    </a:cubicBezTo>
                    <a:cubicBezTo>
                      <a:pt x="64" y="76"/>
                      <a:pt x="63" y="78"/>
                      <a:pt x="63" y="79"/>
                    </a:cubicBezTo>
                    <a:cubicBezTo>
                      <a:pt x="62" y="81"/>
                      <a:pt x="62" y="83"/>
                      <a:pt x="61" y="85"/>
                    </a:cubicBezTo>
                    <a:cubicBezTo>
                      <a:pt x="61" y="86"/>
                      <a:pt x="58" y="89"/>
                      <a:pt x="57" y="91"/>
                    </a:cubicBezTo>
                    <a:cubicBezTo>
                      <a:pt x="56" y="93"/>
                      <a:pt x="54" y="97"/>
                      <a:pt x="53" y="99"/>
                    </a:cubicBezTo>
                    <a:cubicBezTo>
                      <a:pt x="52" y="101"/>
                      <a:pt x="51" y="104"/>
                      <a:pt x="50" y="105"/>
                    </a:cubicBezTo>
                    <a:cubicBezTo>
                      <a:pt x="49" y="106"/>
                      <a:pt x="48" y="109"/>
                      <a:pt x="48" y="110"/>
                    </a:cubicBezTo>
                    <a:cubicBezTo>
                      <a:pt x="48" y="111"/>
                      <a:pt x="48" y="114"/>
                      <a:pt x="48" y="115"/>
                    </a:cubicBezTo>
                    <a:cubicBezTo>
                      <a:pt x="48" y="116"/>
                      <a:pt x="48" y="118"/>
                      <a:pt x="48" y="119"/>
                    </a:cubicBezTo>
                    <a:cubicBezTo>
                      <a:pt x="48" y="120"/>
                      <a:pt x="47" y="121"/>
                      <a:pt x="47" y="122"/>
                    </a:cubicBezTo>
                    <a:cubicBezTo>
                      <a:pt x="47" y="124"/>
                      <a:pt x="48" y="127"/>
                      <a:pt x="48" y="128"/>
                    </a:cubicBezTo>
                    <a:cubicBezTo>
                      <a:pt x="48" y="129"/>
                      <a:pt x="50" y="131"/>
                      <a:pt x="50" y="132"/>
                    </a:cubicBezTo>
                    <a:cubicBezTo>
                      <a:pt x="50" y="133"/>
                      <a:pt x="51" y="136"/>
                      <a:pt x="51" y="137"/>
                    </a:cubicBezTo>
                    <a:cubicBezTo>
                      <a:pt x="51" y="138"/>
                      <a:pt x="52" y="140"/>
                      <a:pt x="51" y="141"/>
                    </a:cubicBezTo>
                    <a:cubicBezTo>
                      <a:pt x="51" y="142"/>
                      <a:pt x="51" y="143"/>
                      <a:pt x="51" y="143"/>
                    </a:cubicBezTo>
                    <a:cubicBezTo>
                      <a:pt x="50" y="143"/>
                      <a:pt x="48" y="142"/>
                      <a:pt x="47" y="142"/>
                    </a:cubicBezTo>
                    <a:cubicBezTo>
                      <a:pt x="47" y="142"/>
                      <a:pt x="45" y="142"/>
                      <a:pt x="45" y="142"/>
                    </a:cubicBezTo>
                    <a:cubicBezTo>
                      <a:pt x="44" y="141"/>
                      <a:pt x="43" y="141"/>
                      <a:pt x="43" y="141"/>
                    </a:cubicBezTo>
                    <a:cubicBezTo>
                      <a:pt x="42" y="140"/>
                      <a:pt x="42" y="139"/>
                      <a:pt x="42" y="138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" name="Freeform 95"/>
              <p:cNvSpPr>
                <a:spLocks/>
              </p:cNvSpPr>
              <p:nvPr/>
            </p:nvSpPr>
            <p:spPr bwMode="auto">
              <a:xfrm>
                <a:off x="2657" y="3416"/>
                <a:ext cx="19" cy="16"/>
              </a:xfrm>
              <a:custGeom>
                <a:avLst/>
                <a:gdLst>
                  <a:gd name="T0" fmla="*/ 5 w 8"/>
                  <a:gd name="T1" fmla="*/ 6 h 7"/>
                  <a:gd name="T2" fmla="*/ 3 w 8"/>
                  <a:gd name="T3" fmla="*/ 7 h 7"/>
                  <a:gd name="T4" fmla="*/ 1 w 8"/>
                  <a:gd name="T5" fmla="*/ 6 h 7"/>
                  <a:gd name="T6" fmla="*/ 0 w 8"/>
                  <a:gd name="T7" fmla="*/ 4 h 7"/>
                  <a:gd name="T8" fmla="*/ 1 w 8"/>
                  <a:gd name="T9" fmla="*/ 3 h 7"/>
                  <a:gd name="T10" fmla="*/ 1 w 8"/>
                  <a:gd name="T11" fmla="*/ 1 h 7"/>
                  <a:gd name="T12" fmla="*/ 3 w 8"/>
                  <a:gd name="T13" fmla="*/ 0 h 7"/>
                  <a:gd name="T14" fmla="*/ 5 w 8"/>
                  <a:gd name="T15" fmla="*/ 1 h 7"/>
                  <a:gd name="T16" fmla="*/ 5 w 8"/>
                  <a:gd name="T17" fmla="*/ 3 h 7"/>
                  <a:gd name="T18" fmla="*/ 8 w 8"/>
                  <a:gd name="T19" fmla="*/ 4 h 7"/>
                  <a:gd name="T20" fmla="*/ 8 w 8"/>
                  <a:gd name="T21" fmla="*/ 6 h 7"/>
                  <a:gd name="T22" fmla="*/ 7 w 8"/>
                  <a:gd name="T23" fmla="*/ 6 h 7"/>
                  <a:gd name="T24" fmla="*/ 5 w 8"/>
                  <a:gd name="T25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5" y="6"/>
                    </a:moveTo>
                    <a:cubicBezTo>
                      <a:pt x="4" y="6"/>
                      <a:pt x="3" y="7"/>
                      <a:pt x="3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4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7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7" y="6"/>
                      <a:pt x="7" y="6"/>
                    </a:cubicBezTo>
                    <a:cubicBezTo>
                      <a:pt x="6" y="7"/>
                      <a:pt x="5" y="6"/>
                      <a:pt x="5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" name="Freeform 96"/>
              <p:cNvSpPr>
                <a:spLocks/>
              </p:cNvSpPr>
              <p:nvPr/>
            </p:nvSpPr>
            <p:spPr bwMode="auto">
              <a:xfrm>
                <a:off x="2657" y="3416"/>
                <a:ext cx="19" cy="16"/>
              </a:xfrm>
              <a:custGeom>
                <a:avLst/>
                <a:gdLst>
                  <a:gd name="T0" fmla="*/ 5 w 8"/>
                  <a:gd name="T1" fmla="*/ 6 h 7"/>
                  <a:gd name="T2" fmla="*/ 3 w 8"/>
                  <a:gd name="T3" fmla="*/ 7 h 7"/>
                  <a:gd name="T4" fmla="*/ 1 w 8"/>
                  <a:gd name="T5" fmla="*/ 6 h 7"/>
                  <a:gd name="T6" fmla="*/ 0 w 8"/>
                  <a:gd name="T7" fmla="*/ 4 h 7"/>
                  <a:gd name="T8" fmla="*/ 1 w 8"/>
                  <a:gd name="T9" fmla="*/ 3 h 7"/>
                  <a:gd name="T10" fmla="*/ 1 w 8"/>
                  <a:gd name="T11" fmla="*/ 1 h 7"/>
                  <a:gd name="T12" fmla="*/ 3 w 8"/>
                  <a:gd name="T13" fmla="*/ 0 h 7"/>
                  <a:gd name="T14" fmla="*/ 5 w 8"/>
                  <a:gd name="T15" fmla="*/ 1 h 7"/>
                  <a:gd name="T16" fmla="*/ 5 w 8"/>
                  <a:gd name="T17" fmla="*/ 3 h 7"/>
                  <a:gd name="T18" fmla="*/ 8 w 8"/>
                  <a:gd name="T19" fmla="*/ 4 h 7"/>
                  <a:gd name="T20" fmla="*/ 8 w 8"/>
                  <a:gd name="T21" fmla="*/ 6 h 7"/>
                  <a:gd name="T22" fmla="*/ 7 w 8"/>
                  <a:gd name="T23" fmla="*/ 6 h 7"/>
                  <a:gd name="T24" fmla="*/ 5 w 8"/>
                  <a:gd name="T25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5" y="6"/>
                    </a:moveTo>
                    <a:cubicBezTo>
                      <a:pt x="4" y="6"/>
                      <a:pt x="3" y="7"/>
                      <a:pt x="3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4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7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7" y="6"/>
                      <a:pt x="7" y="6"/>
                    </a:cubicBezTo>
                    <a:cubicBezTo>
                      <a:pt x="6" y="7"/>
                      <a:pt x="5" y="6"/>
                      <a:pt x="5" y="6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" name="Freeform 97"/>
              <p:cNvSpPr>
                <a:spLocks/>
              </p:cNvSpPr>
              <p:nvPr/>
            </p:nvSpPr>
            <p:spPr bwMode="auto">
              <a:xfrm>
                <a:off x="2652" y="3401"/>
                <a:ext cx="17" cy="12"/>
              </a:xfrm>
              <a:custGeom>
                <a:avLst/>
                <a:gdLst>
                  <a:gd name="T0" fmla="*/ 5 w 7"/>
                  <a:gd name="T1" fmla="*/ 3 h 5"/>
                  <a:gd name="T2" fmla="*/ 4 w 7"/>
                  <a:gd name="T3" fmla="*/ 4 h 5"/>
                  <a:gd name="T4" fmla="*/ 3 w 7"/>
                  <a:gd name="T5" fmla="*/ 5 h 5"/>
                  <a:gd name="T6" fmla="*/ 1 w 7"/>
                  <a:gd name="T7" fmla="*/ 4 h 5"/>
                  <a:gd name="T8" fmla="*/ 0 w 7"/>
                  <a:gd name="T9" fmla="*/ 3 h 5"/>
                  <a:gd name="T10" fmla="*/ 1 w 7"/>
                  <a:gd name="T11" fmla="*/ 1 h 5"/>
                  <a:gd name="T12" fmla="*/ 3 w 7"/>
                  <a:gd name="T13" fmla="*/ 2 h 5"/>
                  <a:gd name="T14" fmla="*/ 4 w 7"/>
                  <a:gd name="T15" fmla="*/ 1 h 5"/>
                  <a:gd name="T16" fmla="*/ 6 w 7"/>
                  <a:gd name="T17" fmla="*/ 0 h 5"/>
                  <a:gd name="T18" fmla="*/ 7 w 7"/>
                  <a:gd name="T19" fmla="*/ 1 h 5"/>
                  <a:gd name="T20" fmla="*/ 7 w 7"/>
                  <a:gd name="T21" fmla="*/ 3 h 5"/>
                  <a:gd name="T22" fmla="*/ 5 w 7"/>
                  <a:gd name="T2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5">
                    <a:moveTo>
                      <a:pt x="5" y="3"/>
                    </a:moveTo>
                    <a:cubicBezTo>
                      <a:pt x="5" y="4"/>
                      <a:pt x="4" y="4"/>
                      <a:pt x="4" y="4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2" y="5"/>
                      <a:pt x="2" y="4"/>
                      <a:pt x="1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6" y="3"/>
                      <a:pt x="6" y="3"/>
                      <a:pt x="5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" name="Freeform 98"/>
              <p:cNvSpPr>
                <a:spLocks/>
              </p:cNvSpPr>
              <p:nvPr/>
            </p:nvSpPr>
            <p:spPr bwMode="auto">
              <a:xfrm>
                <a:off x="2652" y="3401"/>
                <a:ext cx="17" cy="12"/>
              </a:xfrm>
              <a:custGeom>
                <a:avLst/>
                <a:gdLst>
                  <a:gd name="T0" fmla="*/ 5 w 7"/>
                  <a:gd name="T1" fmla="*/ 3 h 5"/>
                  <a:gd name="T2" fmla="*/ 4 w 7"/>
                  <a:gd name="T3" fmla="*/ 4 h 5"/>
                  <a:gd name="T4" fmla="*/ 3 w 7"/>
                  <a:gd name="T5" fmla="*/ 5 h 5"/>
                  <a:gd name="T6" fmla="*/ 1 w 7"/>
                  <a:gd name="T7" fmla="*/ 4 h 5"/>
                  <a:gd name="T8" fmla="*/ 0 w 7"/>
                  <a:gd name="T9" fmla="*/ 3 h 5"/>
                  <a:gd name="T10" fmla="*/ 1 w 7"/>
                  <a:gd name="T11" fmla="*/ 1 h 5"/>
                  <a:gd name="T12" fmla="*/ 3 w 7"/>
                  <a:gd name="T13" fmla="*/ 2 h 5"/>
                  <a:gd name="T14" fmla="*/ 4 w 7"/>
                  <a:gd name="T15" fmla="*/ 1 h 5"/>
                  <a:gd name="T16" fmla="*/ 6 w 7"/>
                  <a:gd name="T17" fmla="*/ 0 h 5"/>
                  <a:gd name="T18" fmla="*/ 7 w 7"/>
                  <a:gd name="T19" fmla="*/ 1 h 5"/>
                  <a:gd name="T20" fmla="*/ 7 w 7"/>
                  <a:gd name="T21" fmla="*/ 3 h 5"/>
                  <a:gd name="T22" fmla="*/ 5 w 7"/>
                  <a:gd name="T2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5">
                    <a:moveTo>
                      <a:pt x="5" y="3"/>
                    </a:moveTo>
                    <a:cubicBezTo>
                      <a:pt x="5" y="4"/>
                      <a:pt x="4" y="4"/>
                      <a:pt x="4" y="4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2" y="5"/>
                      <a:pt x="2" y="4"/>
                      <a:pt x="1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6" y="3"/>
                      <a:pt x="6" y="3"/>
                      <a:pt x="5" y="3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" name="Freeform 99"/>
              <p:cNvSpPr>
                <a:spLocks/>
              </p:cNvSpPr>
              <p:nvPr/>
            </p:nvSpPr>
            <p:spPr bwMode="auto">
              <a:xfrm>
                <a:off x="2602" y="3361"/>
                <a:ext cx="45" cy="38"/>
              </a:xfrm>
              <a:custGeom>
                <a:avLst/>
                <a:gdLst>
                  <a:gd name="T0" fmla="*/ 16 w 19"/>
                  <a:gd name="T1" fmla="*/ 7 h 16"/>
                  <a:gd name="T2" fmla="*/ 14 w 19"/>
                  <a:gd name="T3" fmla="*/ 8 h 16"/>
                  <a:gd name="T4" fmla="*/ 12 w 19"/>
                  <a:gd name="T5" fmla="*/ 10 h 16"/>
                  <a:gd name="T6" fmla="*/ 11 w 19"/>
                  <a:gd name="T7" fmla="*/ 13 h 16"/>
                  <a:gd name="T8" fmla="*/ 10 w 19"/>
                  <a:gd name="T9" fmla="*/ 14 h 16"/>
                  <a:gd name="T10" fmla="*/ 8 w 19"/>
                  <a:gd name="T11" fmla="*/ 16 h 16"/>
                  <a:gd name="T12" fmla="*/ 6 w 19"/>
                  <a:gd name="T13" fmla="*/ 16 h 16"/>
                  <a:gd name="T14" fmla="*/ 4 w 19"/>
                  <a:gd name="T15" fmla="*/ 12 h 16"/>
                  <a:gd name="T16" fmla="*/ 3 w 19"/>
                  <a:gd name="T17" fmla="*/ 10 h 16"/>
                  <a:gd name="T18" fmla="*/ 1 w 19"/>
                  <a:gd name="T19" fmla="*/ 8 h 16"/>
                  <a:gd name="T20" fmla="*/ 0 w 19"/>
                  <a:gd name="T21" fmla="*/ 7 h 16"/>
                  <a:gd name="T22" fmla="*/ 2 w 19"/>
                  <a:gd name="T23" fmla="*/ 6 h 16"/>
                  <a:gd name="T24" fmla="*/ 2 w 19"/>
                  <a:gd name="T25" fmla="*/ 4 h 16"/>
                  <a:gd name="T26" fmla="*/ 4 w 19"/>
                  <a:gd name="T27" fmla="*/ 4 h 16"/>
                  <a:gd name="T28" fmla="*/ 6 w 19"/>
                  <a:gd name="T29" fmla="*/ 4 h 16"/>
                  <a:gd name="T30" fmla="*/ 6 w 19"/>
                  <a:gd name="T31" fmla="*/ 6 h 16"/>
                  <a:gd name="T32" fmla="*/ 8 w 19"/>
                  <a:gd name="T33" fmla="*/ 6 h 16"/>
                  <a:gd name="T34" fmla="*/ 9 w 19"/>
                  <a:gd name="T35" fmla="*/ 3 h 16"/>
                  <a:gd name="T36" fmla="*/ 9 w 19"/>
                  <a:gd name="T37" fmla="*/ 2 h 16"/>
                  <a:gd name="T38" fmla="*/ 10 w 19"/>
                  <a:gd name="T39" fmla="*/ 0 h 16"/>
                  <a:gd name="T40" fmla="*/ 12 w 19"/>
                  <a:gd name="T41" fmla="*/ 0 h 16"/>
                  <a:gd name="T42" fmla="*/ 13 w 19"/>
                  <a:gd name="T43" fmla="*/ 2 h 16"/>
                  <a:gd name="T44" fmla="*/ 14 w 19"/>
                  <a:gd name="T45" fmla="*/ 1 h 16"/>
                  <a:gd name="T46" fmla="*/ 16 w 19"/>
                  <a:gd name="T47" fmla="*/ 1 h 16"/>
                  <a:gd name="T48" fmla="*/ 17 w 19"/>
                  <a:gd name="T49" fmla="*/ 1 h 16"/>
                  <a:gd name="T50" fmla="*/ 18 w 19"/>
                  <a:gd name="T51" fmla="*/ 3 h 16"/>
                  <a:gd name="T52" fmla="*/ 19 w 19"/>
                  <a:gd name="T53" fmla="*/ 4 h 16"/>
                  <a:gd name="T54" fmla="*/ 19 w 19"/>
                  <a:gd name="T55" fmla="*/ 6 h 16"/>
                  <a:gd name="T56" fmla="*/ 18 w 19"/>
                  <a:gd name="T57" fmla="*/ 7 h 16"/>
                  <a:gd name="T58" fmla="*/ 16 w 19"/>
                  <a:gd name="T59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" h="16">
                    <a:moveTo>
                      <a:pt x="16" y="7"/>
                    </a:moveTo>
                    <a:cubicBezTo>
                      <a:pt x="15" y="8"/>
                      <a:pt x="14" y="8"/>
                      <a:pt x="14" y="8"/>
                    </a:cubicBezTo>
                    <a:cubicBezTo>
                      <a:pt x="13" y="9"/>
                      <a:pt x="12" y="10"/>
                      <a:pt x="12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3"/>
                      <a:pt x="11" y="14"/>
                      <a:pt x="10" y="14"/>
                    </a:cubicBezTo>
                    <a:cubicBezTo>
                      <a:pt x="10" y="15"/>
                      <a:pt x="9" y="16"/>
                      <a:pt x="8" y="16"/>
                    </a:cubicBezTo>
                    <a:cubicBezTo>
                      <a:pt x="8" y="16"/>
                      <a:pt x="7" y="16"/>
                      <a:pt x="6" y="16"/>
                    </a:cubicBezTo>
                    <a:cubicBezTo>
                      <a:pt x="5" y="15"/>
                      <a:pt x="4" y="13"/>
                      <a:pt x="4" y="12"/>
                    </a:cubicBezTo>
                    <a:cubicBezTo>
                      <a:pt x="4" y="11"/>
                      <a:pt x="3" y="10"/>
                      <a:pt x="3" y="10"/>
                    </a:cubicBezTo>
                    <a:cubicBezTo>
                      <a:pt x="2" y="9"/>
                      <a:pt x="1" y="9"/>
                      <a:pt x="1" y="8"/>
                    </a:cubicBezTo>
                    <a:cubicBezTo>
                      <a:pt x="1" y="8"/>
                      <a:pt x="0" y="7"/>
                      <a:pt x="0" y="7"/>
                    </a:cubicBezTo>
                    <a:cubicBezTo>
                      <a:pt x="0" y="6"/>
                      <a:pt x="2" y="6"/>
                      <a:pt x="2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8" y="6"/>
                      <a:pt x="8" y="6"/>
                    </a:cubicBezTo>
                    <a:cubicBezTo>
                      <a:pt x="9" y="6"/>
                      <a:pt x="9" y="4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1"/>
                      <a:pt x="9" y="0"/>
                      <a:pt x="10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2" y="0"/>
                      <a:pt x="12" y="2"/>
                      <a:pt x="13" y="2"/>
                    </a:cubicBezTo>
                    <a:cubicBezTo>
                      <a:pt x="13" y="2"/>
                      <a:pt x="14" y="1"/>
                      <a:pt x="14" y="1"/>
                    </a:cubicBezTo>
                    <a:cubicBezTo>
                      <a:pt x="15" y="1"/>
                      <a:pt x="15" y="1"/>
                      <a:pt x="16" y="1"/>
                    </a:cubicBezTo>
                    <a:cubicBezTo>
                      <a:pt x="16" y="1"/>
                      <a:pt x="17" y="1"/>
                      <a:pt x="17" y="1"/>
                    </a:cubicBezTo>
                    <a:cubicBezTo>
                      <a:pt x="18" y="2"/>
                      <a:pt x="18" y="3"/>
                      <a:pt x="18" y="3"/>
                    </a:cubicBezTo>
                    <a:cubicBezTo>
                      <a:pt x="18" y="3"/>
                      <a:pt x="19" y="3"/>
                      <a:pt x="19" y="4"/>
                    </a:cubicBezTo>
                    <a:cubicBezTo>
                      <a:pt x="19" y="4"/>
                      <a:pt x="19" y="5"/>
                      <a:pt x="19" y="6"/>
                    </a:cubicBezTo>
                    <a:cubicBezTo>
                      <a:pt x="19" y="6"/>
                      <a:pt x="18" y="7"/>
                      <a:pt x="18" y="7"/>
                    </a:cubicBezTo>
                    <a:cubicBezTo>
                      <a:pt x="18" y="7"/>
                      <a:pt x="17" y="7"/>
                      <a:pt x="16" y="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" name="Freeform 100"/>
              <p:cNvSpPr>
                <a:spLocks/>
              </p:cNvSpPr>
              <p:nvPr/>
            </p:nvSpPr>
            <p:spPr bwMode="auto">
              <a:xfrm>
                <a:off x="2602" y="3361"/>
                <a:ext cx="45" cy="38"/>
              </a:xfrm>
              <a:custGeom>
                <a:avLst/>
                <a:gdLst>
                  <a:gd name="T0" fmla="*/ 16 w 19"/>
                  <a:gd name="T1" fmla="*/ 7 h 16"/>
                  <a:gd name="T2" fmla="*/ 14 w 19"/>
                  <a:gd name="T3" fmla="*/ 8 h 16"/>
                  <a:gd name="T4" fmla="*/ 12 w 19"/>
                  <a:gd name="T5" fmla="*/ 10 h 16"/>
                  <a:gd name="T6" fmla="*/ 11 w 19"/>
                  <a:gd name="T7" fmla="*/ 13 h 16"/>
                  <a:gd name="T8" fmla="*/ 10 w 19"/>
                  <a:gd name="T9" fmla="*/ 14 h 16"/>
                  <a:gd name="T10" fmla="*/ 8 w 19"/>
                  <a:gd name="T11" fmla="*/ 16 h 16"/>
                  <a:gd name="T12" fmla="*/ 6 w 19"/>
                  <a:gd name="T13" fmla="*/ 16 h 16"/>
                  <a:gd name="T14" fmla="*/ 4 w 19"/>
                  <a:gd name="T15" fmla="*/ 12 h 16"/>
                  <a:gd name="T16" fmla="*/ 3 w 19"/>
                  <a:gd name="T17" fmla="*/ 10 h 16"/>
                  <a:gd name="T18" fmla="*/ 1 w 19"/>
                  <a:gd name="T19" fmla="*/ 8 h 16"/>
                  <a:gd name="T20" fmla="*/ 0 w 19"/>
                  <a:gd name="T21" fmla="*/ 7 h 16"/>
                  <a:gd name="T22" fmla="*/ 2 w 19"/>
                  <a:gd name="T23" fmla="*/ 6 h 16"/>
                  <a:gd name="T24" fmla="*/ 2 w 19"/>
                  <a:gd name="T25" fmla="*/ 4 h 16"/>
                  <a:gd name="T26" fmla="*/ 4 w 19"/>
                  <a:gd name="T27" fmla="*/ 4 h 16"/>
                  <a:gd name="T28" fmla="*/ 6 w 19"/>
                  <a:gd name="T29" fmla="*/ 4 h 16"/>
                  <a:gd name="T30" fmla="*/ 6 w 19"/>
                  <a:gd name="T31" fmla="*/ 6 h 16"/>
                  <a:gd name="T32" fmla="*/ 8 w 19"/>
                  <a:gd name="T33" fmla="*/ 6 h 16"/>
                  <a:gd name="T34" fmla="*/ 9 w 19"/>
                  <a:gd name="T35" fmla="*/ 3 h 16"/>
                  <a:gd name="T36" fmla="*/ 9 w 19"/>
                  <a:gd name="T37" fmla="*/ 2 h 16"/>
                  <a:gd name="T38" fmla="*/ 10 w 19"/>
                  <a:gd name="T39" fmla="*/ 0 h 16"/>
                  <a:gd name="T40" fmla="*/ 12 w 19"/>
                  <a:gd name="T41" fmla="*/ 0 h 16"/>
                  <a:gd name="T42" fmla="*/ 13 w 19"/>
                  <a:gd name="T43" fmla="*/ 2 h 16"/>
                  <a:gd name="T44" fmla="*/ 14 w 19"/>
                  <a:gd name="T45" fmla="*/ 1 h 16"/>
                  <a:gd name="T46" fmla="*/ 16 w 19"/>
                  <a:gd name="T47" fmla="*/ 1 h 16"/>
                  <a:gd name="T48" fmla="*/ 17 w 19"/>
                  <a:gd name="T49" fmla="*/ 1 h 16"/>
                  <a:gd name="T50" fmla="*/ 18 w 19"/>
                  <a:gd name="T51" fmla="*/ 3 h 16"/>
                  <a:gd name="T52" fmla="*/ 19 w 19"/>
                  <a:gd name="T53" fmla="*/ 4 h 16"/>
                  <a:gd name="T54" fmla="*/ 19 w 19"/>
                  <a:gd name="T55" fmla="*/ 6 h 16"/>
                  <a:gd name="T56" fmla="*/ 18 w 19"/>
                  <a:gd name="T57" fmla="*/ 7 h 16"/>
                  <a:gd name="T58" fmla="*/ 16 w 19"/>
                  <a:gd name="T59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" h="16">
                    <a:moveTo>
                      <a:pt x="16" y="7"/>
                    </a:moveTo>
                    <a:cubicBezTo>
                      <a:pt x="15" y="8"/>
                      <a:pt x="14" y="8"/>
                      <a:pt x="14" y="8"/>
                    </a:cubicBezTo>
                    <a:cubicBezTo>
                      <a:pt x="13" y="9"/>
                      <a:pt x="12" y="10"/>
                      <a:pt x="12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3"/>
                      <a:pt x="11" y="14"/>
                      <a:pt x="10" y="14"/>
                    </a:cubicBezTo>
                    <a:cubicBezTo>
                      <a:pt x="10" y="15"/>
                      <a:pt x="9" y="16"/>
                      <a:pt x="8" y="16"/>
                    </a:cubicBezTo>
                    <a:cubicBezTo>
                      <a:pt x="8" y="16"/>
                      <a:pt x="7" y="16"/>
                      <a:pt x="6" y="16"/>
                    </a:cubicBezTo>
                    <a:cubicBezTo>
                      <a:pt x="5" y="15"/>
                      <a:pt x="4" y="13"/>
                      <a:pt x="4" y="12"/>
                    </a:cubicBezTo>
                    <a:cubicBezTo>
                      <a:pt x="4" y="11"/>
                      <a:pt x="3" y="10"/>
                      <a:pt x="3" y="10"/>
                    </a:cubicBezTo>
                    <a:cubicBezTo>
                      <a:pt x="2" y="9"/>
                      <a:pt x="1" y="9"/>
                      <a:pt x="1" y="8"/>
                    </a:cubicBezTo>
                    <a:cubicBezTo>
                      <a:pt x="1" y="8"/>
                      <a:pt x="0" y="7"/>
                      <a:pt x="0" y="7"/>
                    </a:cubicBezTo>
                    <a:cubicBezTo>
                      <a:pt x="0" y="6"/>
                      <a:pt x="2" y="6"/>
                      <a:pt x="2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8" y="6"/>
                      <a:pt x="8" y="6"/>
                    </a:cubicBezTo>
                    <a:cubicBezTo>
                      <a:pt x="9" y="6"/>
                      <a:pt x="9" y="4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1"/>
                      <a:pt x="9" y="0"/>
                      <a:pt x="10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2" y="0"/>
                      <a:pt x="12" y="2"/>
                      <a:pt x="13" y="2"/>
                    </a:cubicBezTo>
                    <a:cubicBezTo>
                      <a:pt x="13" y="2"/>
                      <a:pt x="14" y="1"/>
                      <a:pt x="14" y="1"/>
                    </a:cubicBezTo>
                    <a:cubicBezTo>
                      <a:pt x="15" y="1"/>
                      <a:pt x="15" y="1"/>
                      <a:pt x="16" y="1"/>
                    </a:cubicBezTo>
                    <a:cubicBezTo>
                      <a:pt x="16" y="1"/>
                      <a:pt x="17" y="1"/>
                      <a:pt x="17" y="1"/>
                    </a:cubicBezTo>
                    <a:cubicBezTo>
                      <a:pt x="18" y="2"/>
                      <a:pt x="18" y="3"/>
                      <a:pt x="18" y="3"/>
                    </a:cubicBezTo>
                    <a:cubicBezTo>
                      <a:pt x="18" y="3"/>
                      <a:pt x="19" y="3"/>
                      <a:pt x="19" y="4"/>
                    </a:cubicBezTo>
                    <a:cubicBezTo>
                      <a:pt x="19" y="4"/>
                      <a:pt x="19" y="5"/>
                      <a:pt x="19" y="6"/>
                    </a:cubicBezTo>
                    <a:cubicBezTo>
                      <a:pt x="19" y="6"/>
                      <a:pt x="18" y="7"/>
                      <a:pt x="18" y="7"/>
                    </a:cubicBezTo>
                    <a:cubicBezTo>
                      <a:pt x="18" y="7"/>
                      <a:pt x="17" y="7"/>
                      <a:pt x="16" y="7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" name="Freeform 101"/>
              <p:cNvSpPr>
                <a:spLocks/>
              </p:cNvSpPr>
              <p:nvPr/>
            </p:nvSpPr>
            <p:spPr bwMode="auto">
              <a:xfrm>
                <a:off x="2567" y="3356"/>
                <a:ext cx="14" cy="12"/>
              </a:xfrm>
              <a:custGeom>
                <a:avLst/>
                <a:gdLst>
                  <a:gd name="T0" fmla="*/ 2 w 6"/>
                  <a:gd name="T1" fmla="*/ 4 h 5"/>
                  <a:gd name="T2" fmla="*/ 1 w 6"/>
                  <a:gd name="T3" fmla="*/ 3 h 5"/>
                  <a:gd name="T4" fmla="*/ 0 w 6"/>
                  <a:gd name="T5" fmla="*/ 2 h 5"/>
                  <a:gd name="T6" fmla="*/ 1 w 6"/>
                  <a:gd name="T7" fmla="*/ 0 h 5"/>
                  <a:gd name="T8" fmla="*/ 2 w 6"/>
                  <a:gd name="T9" fmla="*/ 0 h 5"/>
                  <a:gd name="T10" fmla="*/ 4 w 6"/>
                  <a:gd name="T11" fmla="*/ 1 h 5"/>
                  <a:gd name="T12" fmla="*/ 6 w 6"/>
                  <a:gd name="T13" fmla="*/ 2 h 5"/>
                  <a:gd name="T14" fmla="*/ 5 w 6"/>
                  <a:gd name="T15" fmla="*/ 4 h 5"/>
                  <a:gd name="T16" fmla="*/ 3 w 6"/>
                  <a:gd name="T17" fmla="*/ 4 h 5"/>
                  <a:gd name="T18" fmla="*/ 2 w 6"/>
                  <a:gd name="T1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2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6" y="3"/>
                      <a:pt x="5" y="4"/>
                      <a:pt x="5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3" y="4"/>
                      <a:pt x="2" y="5"/>
                      <a:pt x="2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" name="Freeform 102"/>
              <p:cNvSpPr>
                <a:spLocks/>
              </p:cNvSpPr>
              <p:nvPr/>
            </p:nvSpPr>
            <p:spPr bwMode="auto">
              <a:xfrm>
                <a:off x="2567" y="3356"/>
                <a:ext cx="14" cy="12"/>
              </a:xfrm>
              <a:custGeom>
                <a:avLst/>
                <a:gdLst>
                  <a:gd name="T0" fmla="*/ 2 w 6"/>
                  <a:gd name="T1" fmla="*/ 4 h 5"/>
                  <a:gd name="T2" fmla="*/ 1 w 6"/>
                  <a:gd name="T3" fmla="*/ 3 h 5"/>
                  <a:gd name="T4" fmla="*/ 0 w 6"/>
                  <a:gd name="T5" fmla="*/ 2 h 5"/>
                  <a:gd name="T6" fmla="*/ 1 w 6"/>
                  <a:gd name="T7" fmla="*/ 0 h 5"/>
                  <a:gd name="T8" fmla="*/ 2 w 6"/>
                  <a:gd name="T9" fmla="*/ 0 h 5"/>
                  <a:gd name="T10" fmla="*/ 4 w 6"/>
                  <a:gd name="T11" fmla="*/ 1 h 5"/>
                  <a:gd name="T12" fmla="*/ 6 w 6"/>
                  <a:gd name="T13" fmla="*/ 2 h 5"/>
                  <a:gd name="T14" fmla="*/ 5 w 6"/>
                  <a:gd name="T15" fmla="*/ 4 h 5"/>
                  <a:gd name="T16" fmla="*/ 3 w 6"/>
                  <a:gd name="T17" fmla="*/ 4 h 5"/>
                  <a:gd name="T18" fmla="*/ 2 w 6"/>
                  <a:gd name="T1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2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6" y="3"/>
                      <a:pt x="5" y="4"/>
                      <a:pt x="5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3" y="4"/>
                      <a:pt x="2" y="5"/>
                      <a:pt x="2" y="4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" name="Freeform 103"/>
              <p:cNvSpPr>
                <a:spLocks/>
              </p:cNvSpPr>
              <p:nvPr/>
            </p:nvSpPr>
            <p:spPr bwMode="auto">
              <a:xfrm>
                <a:off x="2590" y="3359"/>
                <a:ext cx="12" cy="9"/>
              </a:xfrm>
              <a:custGeom>
                <a:avLst/>
                <a:gdLst>
                  <a:gd name="T0" fmla="*/ 3 w 5"/>
                  <a:gd name="T1" fmla="*/ 4 h 4"/>
                  <a:gd name="T2" fmla="*/ 1 w 5"/>
                  <a:gd name="T3" fmla="*/ 4 h 4"/>
                  <a:gd name="T4" fmla="*/ 0 w 5"/>
                  <a:gd name="T5" fmla="*/ 2 h 4"/>
                  <a:gd name="T6" fmla="*/ 2 w 5"/>
                  <a:gd name="T7" fmla="*/ 0 h 4"/>
                  <a:gd name="T8" fmla="*/ 4 w 5"/>
                  <a:gd name="T9" fmla="*/ 0 h 4"/>
                  <a:gd name="T10" fmla="*/ 5 w 5"/>
                  <a:gd name="T11" fmla="*/ 1 h 4"/>
                  <a:gd name="T12" fmla="*/ 5 w 5"/>
                  <a:gd name="T13" fmla="*/ 3 h 4"/>
                  <a:gd name="T14" fmla="*/ 3 w 5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4"/>
                      <a:pt x="2" y="4"/>
                      <a:pt x="1" y="4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5" y="3"/>
                      <a:pt x="4" y="4"/>
                      <a:pt x="3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" name="Freeform 104"/>
              <p:cNvSpPr>
                <a:spLocks/>
              </p:cNvSpPr>
              <p:nvPr/>
            </p:nvSpPr>
            <p:spPr bwMode="auto">
              <a:xfrm>
                <a:off x="2590" y="3359"/>
                <a:ext cx="12" cy="9"/>
              </a:xfrm>
              <a:custGeom>
                <a:avLst/>
                <a:gdLst>
                  <a:gd name="T0" fmla="*/ 3 w 5"/>
                  <a:gd name="T1" fmla="*/ 4 h 4"/>
                  <a:gd name="T2" fmla="*/ 1 w 5"/>
                  <a:gd name="T3" fmla="*/ 4 h 4"/>
                  <a:gd name="T4" fmla="*/ 0 w 5"/>
                  <a:gd name="T5" fmla="*/ 2 h 4"/>
                  <a:gd name="T6" fmla="*/ 2 w 5"/>
                  <a:gd name="T7" fmla="*/ 0 h 4"/>
                  <a:gd name="T8" fmla="*/ 4 w 5"/>
                  <a:gd name="T9" fmla="*/ 0 h 4"/>
                  <a:gd name="T10" fmla="*/ 5 w 5"/>
                  <a:gd name="T11" fmla="*/ 1 h 4"/>
                  <a:gd name="T12" fmla="*/ 5 w 5"/>
                  <a:gd name="T13" fmla="*/ 3 h 4"/>
                  <a:gd name="T14" fmla="*/ 3 w 5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4"/>
                      <a:pt x="2" y="4"/>
                      <a:pt x="1" y="4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5" y="3"/>
                      <a:pt x="4" y="4"/>
                      <a:pt x="3" y="4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" name="Freeform 105"/>
              <p:cNvSpPr>
                <a:spLocks/>
              </p:cNvSpPr>
              <p:nvPr/>
            </p:nvSpPr>
            <p:spPr bwMode="auto">
              <a:xfrm>
                <a:off x="2590" y="3297"/>
                <a:ext cx="19" cy="19"/>
              </a:xfrm>
              <a:custGeom>
                <a:avLst/>
                <a:gdLst>
                  <a:gd name="T0" fmla="*/ 4 w 8"/>
                  <a:gd name="T1" fmla="*/ 6 h 8"/>
                  <a:gd name="T2" fmla="*/ 2 w 8"/>
                  <a:gd name="T3" fmla="*/ 8 h 8"/>
                  <a:gd name="T4" fmla="*/ 0 w 8"/>
                  <a:gd name="T5" fmla="*/ 6 h 8"/>
                  <a:gd name="T6" fmla="*/ 1 w 8"/>
                  <a:gd name="T7" fmla="*/ 3 h 8"/>
                  <a:gd name="T8" fmla="*/ 4 w 8"/>
                  <a:gd name="T9" fmla="*/ 0 h 8"/>
                  <a:gd name="T10" fmla="*/ 5 w 8"/>
                  <a:gd name="T11" fmla="*/ 1 h 8"/>
                  <a:gd name="T12" fmla="*/ 8 w 8"/>
                  <a:gd name="T13" fmla="*/ 2 h 8"/>
                  <a:gd name="T14" fmla="*/ 7 w 8"/>
                  <a:gd name="T15" fmla="*/ 4 h 8"/>
                  <a:gd name="T16" fmla="*/ 4 w 8"/>
                  <a:gd name="T1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6"/>
                    </a:moveTo>
                    <a:cubicBezTo>
                      <a:pt x="4" y="7"/>
                      <a:pt x="3" y="8"/>
                      <a:pt x="2" y="8"/>
                    </a:cubicBezTo>
                    <a:cubicBezTo>
                      <a:pt x="1" y="7"/>
                      <a:pt x="1" y="7"/>
                      <a:pt x="0" y="6"/>
                    </a:cubicBezTo>
                    <a:cubicBezTo>
                      <a:pt x="0" y="5"/>
                      <a:pt x="1" y="3"/>
                      <a:pt x="1" y="3"/>
                    </a:cubicBezTo>
                    <a:cubicBezTo>
                      <a:pt x="2" y="2"/>
                      <a:pt x="3" y="0"/>
                      <a:pt x="4" y="0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2"/>
                      <a:pt x="7" y="3"/>
                      <a:pt x="7" y="4"/>
                    </a:cubicBezTo>
                    <a:cubicBezTo>
                      <a:pt x="6" y="4"/>
                      <a:pt x="5" y="6"/>
                      <a:pt x="4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" name="Freeform 106"/>
              <p:cNvSpPr>
                <a:spLocks/>
              </p:cNvSpPr>
              <p:nvPr/>
            </p:nvSpPr>
            <p:spPr bwMode="auto">
              <a:xfrm>
                <a:off x="2590" y="3297"/>
                <a:ext cx="19" cy="19"/>
              </a:xfrm>
              <a:custGeom>
                <a:avLst/>
                <a:gdLst>
                  <a:gd name="T0" fmla="*/ 4 w 8"/>
                  <a:gd name="T1" fmla="*/ 6 h 8"/>
                  <a:gd name="T2" fmla="*/ 2 w 8"/>
                  <a:gd name="T3" fmla="*/ 8 h 8"/>
                  <a:gd name="T4" fmla="*/ 0 w 8"/>
                  <a:gd name="T5" fmla="*/ 6 h 8"/>
                  <a:gd name="T6" fmla="*/ 1 w 8"/>
                  <a:gd name="T7" fmla="*/ 3 h 8"/>
                  <a:gd name="T8" fmla="*/ 4 w 8"/>
                  <a:gd name="T9" fmla="*/ 0 h 8"/>
                  <a:gd name="T10" fmla="*/ 5 w 8"/>
                  <a:gd name="T11" fmla="*/ 1 h 8"/>
                  <a:gd name="T12" fmla="*/ 8 w 8"/>
                  <a:gd name="T13" fmla="*/ 2 h 8"/>
                  <a:gd name="T14" fmla="*/ 7 w 8"/>
                  <a:gd name="T15" fmla="*/ 4 h 8"/>
                  <a:gd name="T16" fmla="*/ 4 w 8"/>
                  <a:gd name="T1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6"/>
                    </a:moveTo>
                    <a:cubicBezTo>
                      <a:pt x="4" y="7"/>
                      <a:pt x="3" y="8"/>
                      <a:pt x="2" y="8"/>
                    </a:cubicBezTo>
                    <a:cubicBezTo>
                      <a:pt x="1" y="7"/>
                      <a:pt x="1" y="7"/>
                      <a:pt x="0" y="6"/>
                    </a:cubicBezTo>
                    <a:cubicBezTo>
                      <a:pt x="0" y="5"/>
                      <a:pt x="1" y="3"/>
                      <a:pt x="1" y="3"/>
                    </a:cubicBezTo>
                    <a:cubicBezTo>
                      <a:pt x="2" y="2"/>
                      <a:pt x="3" y="0"/>
                      <a:pt x="4" y="0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2"/>
                      <a:pt x="7" y="3"/>
                      <a:pt x="7" y="4"/>
                    </a:cubicBezTo>
                    <a:cubicBezTo>
                      <a:pt x="6" y="4"/>
                      <a:pt x="5" y="6"/>
                      <a:pt x="4" y="6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" name="Freeform 107"/>
              <p:cNvSpPr>
                <a:spLocks/>
              </p:cNvSpPr>
              <p:nvPr/>
            </p:nvSpPr>
            <p:spPr bwMode="auto">
              <a:xfrm>
                <a:off x="2659" y="3340"/>
                <a:ext cx="43" cy="33"/>
              </a:xfrm>
              <a:custGeom>
                <a:avLst/>
                <a:gdLst>
                  <a:gd name="T0" fmla="*/ 8 w 18"/>
                  <a:gd name="T1" fmla="*/ 14 h 14"/>
                  <a:gd name="T2" fmla="*/ 5 w 18"/>
                  <a:gd name="T3" fmla="*/ 12 h 14"/>
                  <a:gd name="T4" fmla="*/ 5 w 18"/>
                  <a:gd name="T5" fmla="*/ 9 h 14"/>
                  <a:gd name="T6" fmla="*/ 3 w 18"/>
                  <a:gd name="T7" fmla="*/ 7 h 14"/>
                  <a:gd name="T8" fmla="*/ 1 w 18"/>
                  <a:gd name="T9" fmla="*/ 6 h 14"/>
                  <a:gd name="T10" fmla="*/ 1 w 18"/>
                  <a:gd name="T11" fmla="*/ 4 h 14"/>
                  <a:gd name="T12" fmla="*/ 2 w 18"/>
                  <a:gd name="T13" fmla="*/ 2 h 14"/>
                  <a:gd name="T14" fmla="*/ 7 w 18"/>
                  <a:gd name="T15" fmla="*/ 1 h 14"/>
                  <a:gd name="T16" fmla="*/ 12 w 18"/>
                  <a:gd name="T17" fmla="*/ 1 h 14"/>
                  <a:gd name="T18" fmla="*/ 15 w 18"/>
                  <a:gd name="T19" fmla="*/ 2 h 14"/>
                  <a:gd name="T20" fmla="*/ 16 w 18"/>
                  <a:gd name="T21" fmla="*/ 5 h 14"/>
                  <a:gd name="T22" fmla="*/ 18 w 18"/>
                  <a:gd name="T23" fmla="*/ 6 h 14"/>
                  <a:gd name="T24" fmla="*/ 17 w 18"/>
                  <a:gd name="T25" fmla="*/ 8 h 14"/>
                  <a:gd name="T26" fmla="*/ 15 w 18"/>
                  <a:gd name="T27" fmla="*/ 9 h 14"/>
                  <a:gd name="T28" fmla="*/ 12 w 18"/>
                  <a:gd name="T29" fmla="*/ 11 h 14"/>
                  <a:gd name="T30" fmla="*/ 11 w 18"/>
                  <a:gd name="T31" fmla="*/ 14 h 14"/>
                  <a:gd name="T32" fmla="*/ 10 w 18"/>
                  <a:gd name="T33" fmla="*/ 14 h 14"/>
                  <a:gd name="T34" fmla="*/ 8 w 18"/>
                  <a:gd name="T3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" h="14">
                    <a:moveTo>
                      <a:pt x="8" y="14"/>
                    </a:moveTo>
                    <a:cubicBezTo>
                      <a:pt x="7" y="14"/>
                      <a:pt x="6" y="13"/>
                      <a:pt x="5" y="12"/>
                    </a:cubicBezTo>
                    <a:cubicBezTo>
                      <a:pt x="5" y="11"/>
                      <a:pt x="5" y="9"/>
                      <a:pt x="5" y="9"/>
                    </a:cubicBezTo>
                    <a:cubicBezTo>
                      <a:pt x="4" y="8"/>
                      <a:pt x="3" y="7"/>
                      <a:pt x="3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0" y="5"/>
                      <a:pt x="1" y="4"/>
                      <a:pt x="1" y="4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3" y="1"/>
                      <a:pt x="6" y="1"/>
                      <a:pt x="7" y="1"/>
                    </a:cubicBezTo>
                    <a:cubicBezTo>
                      <a:pt x="8" y="1"/>
                      <a:pt x="11" y="0"/>
                      <a:pt x="12" y="1"/>
                    </a:cubicBezTo>
                    <a:cubicBezTo>
                      <a:pt x="13" y="1"/>
                      <a:pt x="15" y="2"/>
                      <a:pt x="15" y="2"/>
                    </a:cubicBezTo>
                    <a:cubicBezTo>
                      <a:pt x="16" y="3"/>
                      <a:pt x="16" y="4"/>
                      <a:pt x="16" y="5"/>
                    </a:cubicBezTo>
                    <a:cubicBezTo>
                      <a:pt x="17" y="5"/>
                      <a:pt x="18" y="6"/>
                      <a:pt x="18" y="6"/>
                    </a:cubicBezTo>
                    <a:cubicBezTo>
                      <a:pt x="18" y="7"/>
                      <a:pt x="17" y="7"/>
                      <a:pt x="17" y="8"/>
                    </a:cubicBezTo>
                    <a:cubicBezTo>
                      <a:pt x="16" y="8"/>
                      <a:pt x="15" y="9"/>
                      <a:pt x="15" y="9"/>
                    </a:cubicBezTo>
                    <a:cubicBezTo>
                      <a:pt x="14" y="10"/>
                      <a:pt x="13" y="11"/>
                      <a:pt x="12" y="11"/>
                    </a:cubicBezTo>
                    <a:cubicBezTo>
                      <a:pt x="12" y="12"/>
                      <a:pt x="12" y="13"/>
                      <a:pt x="11" y="14"/>
                    </a:cubicBezTo>
                    <a:cubicBezTo>
                      <a:pt x="11" y="14"/>
                      <a:pt x="11" y="14"/>
                      <a:pt x="10" y="14"/>
                    </a:cubicBezTo>
                    <a:cubicBezTo>
                      <a:pt x="10" y="14"/>
                      <a:pt x="9" y="14"/>
                      <a:pt x="8" y="1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" name="Freeform 108"/>
              <p:cNvSpPr>
                <a:spLocks/>
              </p:cNvSpPr>
              <p:nvPr/>
            </p:nvSpPr>
            <p:spPr bwMode="auto">
              <a:xfrm>
                <a:off x="2659" y="3340"/>
                <a:ext cx="43" cy="33"/>
              </a:xfrm>
              <a:custGeom>
                <a:avLst/>
                <a:gdLst>
                  <a:gd name="T0" fmla="*/ 8 w 18"/>
                  <a:gd name="T1" fmla="*/ 14 h 14"/>
                  <a:gd name="T2" fmla="*/ 5 w 18"/>
                  <a:gd name="T3" fmla="*/ 12 h 14"/>
                  <a:gd name="T4" fmla="*/ 5 w 18"/>
                  <a:gd name="T5" fmla="*/ 9 h 14"/>
                  <a:gd name="T6" fmla="*/ 3 w 18"/>
                  <a:gd name="T7" fmla="*/ 7 h 14"/>
                  <a:gd name="T8" fmla="*/ 1 w 18"/>
                  <a:gd name="T9" fmla="*/ 6 h 14"/>
                  <a:gd name="T10" fmla="*/ 1 w 18"/>
                  <a:gd name="T11" fmla="*/ 4 h 14"/>
                  <a:gd name="T12" fmla="*/ 2 w 18"/>
                  <a:gd name="T13" fmla="*/ 2 h 14"/>
                  <a:gd name="T14" fmla="*/ 7 w 18"/>
                  <a:gd name="T15" fmla="*/ 1 h 14"/>
                  <a:gd name="T16" fmla="*/ 12 w 18"/>
                  <a:gd name="T17" fmla="*/ 1 h 14"/>
                  <a:gd name="T18" fmla="*/ 15 w 18"/>
                  <a:gd name="T19" fmla="*/ 2 h 14"/>
                  <a:gd name="T20" fmla="*/ 16 w 18"/>
                  <a:gd name="T21" fmla="*/ 5 h 14"/>
                  <a:gd name="T22" fmla="*/ 18 w 18"/>
                  <a:gd name="T23" fmla="*/ 6 h 14"/>
                  <a:gd name="T24" fmla="*/ 17 w 18"/>
                  <a:gd name="T25" fmla="*/ 8 h 14"/>
                  <a:gd name="T26" fmla="*/ 15 w 18"/>
                  <a:gd name="T27" fmla="*/ 9 h 14"/>
                  <a:gd name="T28" fmla="*/ 12 w 18"/>
                  <a:gd name="T29" fmla="*/ 11 h 14"/>
                  <a:gd name="T30" fmla="*/ 11 w 18"/>
                  <a:gd name="T31" fmla="*/ 14 h 14"/>
                  <a:gd name="T32" fmla="*/ 10 w 18"/>
                  <a:gd name="T33" fmla="*/ 14 h 14"/>
                  <a:gd name="T34" fmla="*/ 8 w 18"/>
                  <a:gd name="T3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" h="14">
                    <a:moveTo>
                      <a:pt x="8" y="14"/>
                    </a:moveTo>
                    <a:cubicBezTo>
                      <a:pt x="7" y="14"/>
                      <a:pt x="6" y="13"/>
                      <a:pt x="5" y="12"/>
                    </a:cubicBezTo>
                    <a:cubicBezTo>
                      <a:pt x="5" y="11"/>
                      <a:pt x="5" y="9"/>
                      <a:pt x="5" y="9"/>
                    </a:cubicBezTo>
                    <a:cubicBezTo>
                      <a:pt x="4" y="8"/>
                      <a:pt x="3" y="7"/>
                      <a:pt x="3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0" y="5"/>
                      <a:pt x="1" y="4"/>
                      <a:pt x="1" y="4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3" y="1"/>
                      <a:pt x="6" y="1"/>
                      <a:pt x="7" y="1"/>
                    </a:cubicBezTo>
                    <a:cubicBezTo>
                      <a:pt x="8" y="1"/>
                      <a:pt x="11" y="0"/>
                      <a:pt x="12" y="1"/>
                    </a:cubicBezTo>
                    <a:cubicBezTo>
                      <a:pt x="13" y="1"/>
                      <a:pt x="15" y="2"/>
                      <a:pt x="15" y="2"/>
                    </a:cubicBezTo>
                    <a:cubicBezTo>
                      <a:pt x="16" y="3"/>
                      <a:pt x="16" y="4"/>
                      <a:pt x="16" y="5"/>
                    </a:cubicBezTo>
                    <a:cubicBezTo>
                      <a:pt x="17" y="5"/>
                      <a:pt x="18" y="6"/>
                      <a:pt x="18" y="6"/>
                    </a:cubicBezTo>
                    <a:cubicBezTo>
                      <a:pt x="18" y="7"/>
                      <a:pt x="17" y="7"/>
                      <a:pt x="17" y="8"/>
                    </a:cubicBezTo>
                    <a:cubicBezTo>
                      <a:pt x="16" y="8"/>
                      <a:pt x="15" y="9"/>
                      <a:pt x="15" y="9"/>
                    </a:cubicBezTo>
                    <a:cubicBezTo>
                      <a:pt x="14" y="10"/>
                      <a:pt x="13" y="11"/>
                      <a:pt x="12" y="11"/>
                    </a:cubicBezTo>
                    <a:cubicBezTo>
                      <a:pt x="12" y="12"/>
                      <a:pt x="12" y="13"/>
                      <a:pt x="11" y="14"/>
                    </a:cubicBezTo>
                    <a:cubicBezTo>
                      <a:pt x="11" y="14"/>
                      <a:pt x="11" y="14"/>
                      <a:pt x="10" y="14"/>
                    </a:cubicBezTo>
                    <a:cubicBezTo>
                      <a:pt x="10" y="14"/>
                      <a:pt x="9" y="14"/>
                      <a:pt x="8" y="14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" name="Freeform 109"/>
              <p:cNvSpPr>
                <a:spLocks/>
              </p:cNvSpPr>
              <p:nvPr/>
            </p:nvSpPr>
            <p:spPr bwMode="auto">
              <a:xfrm>
                <a:off x="2391" y="3363"/>
                <a:ext cx="448" cy="301"/>
              </a:xfrm>
              <a:custGeom>
                <a:avLst/>
                <a:gdLst>
                  <a:gd name="T0" fmla="*/ 97 w 189"/>
                  <a:gd name="T1" fmla="*/ 119 h 127"/>
                  <a:gd name="T2" fmla="*/ 80 w 189"/>
                  <a:gd name="T3" fmla="*/ 108 h 127"/>
                  <a:gd name="T4" fmla="*/ 68 w 189"/>
                  <a:gd name="T5" fmla="*/ 94 h 127"/>
                  <a:gd name="T6" fmla="*/ 51 w 189"/>
                  <a:gd name="T7" fmla="*/ 89 h 127"/>
                  <a:gd name="T8" fmla="*/ 27 w 189"/>
                  <a:gd name="T9" fmla="*/ 79 h 127"/>
                  <a:gd name="T10" fmla="*/ 2 w 189"/>
                  <a:gd name="T11" fmla="*/ 56 h 127"/>
                  <a:gd name="T12" fmla="*/ 7 w 189"/>
                  <a:gd name="T13" fmla="*/ 43 h 127"/>
                  <a:gd name="T14" fmla="*/ 5 w 189"/>
                  <a:gd name="T15" fmla="*/ 48 h 127"/>
                  <a:gd name="T16" fmla="*/ 4 w 189"/>
                  <a:gd name="T17" fmla="*/ 55 h 127"/>
                  <a:gd name="T18" fmla="*/ 14 w 189"/>
                  <a:gd name="T19" fmla="*/ 65 h 127"/>
                  <a:gd name="T20" fmla="*/ 11 w 189"/>
                  <a:gd name="T21" fmla="*/ 54 h 127"/>
                  <a:gd name="T22" fmla="*/ 22 w 189"/>
                  <a:gd name="T23" fmla="*/ 61 h 127"/>
                  <a:gd name="T24" fmla="*/ 30 w 189"/>
                  <a:gd name="T25" fmla="*/ 58 h 127"/>
                  <a:gd name="T26" fmla="*/ 32 w 189"/>
                  <a:gd name="T27" fmla="*/ 54 h 127"/>
                  <a:gd name="T28" fmla="*/ 43 w 189"/>
                  <a:gd name="T29" fmla="*/ 54 h 127"/>
                  <a:gd name="T30" fmla="*/ 27 w 189"/>
                  <a:gd name="T31" fmla="*/ 44 h 127"/>
                  <a:gd name="T32" fmla="*/ 19 w 189"/>
                  <a:gd name="T33" fmla="*/ 34 h 127"/>
                  <a:gd name="T34" fmla="*/ 17 w 189"/>
                  <a:gd name="T35" fmla="*/ 19 h 127"/>
                  <a:gd name="T36" fmla="*/ 28 w 189"/>
                  <a:gd name="T37" fmla="*/ 8 h 127"/>
                  <a:gd name="T38" fmla="*/ 34 w 189"/>
                  <a:gd name="T39" fmla="*/ 5 h 127"/>
                  <a:gd name="T40" fmla="*/ 47 w 189"/>
                  <a:gd name="T41" fmla="*/ 3 h 127"/>
                  <a:gd name="T42" fmla="*/ 59 w 189"/>
                  <a:gd name="T43" fmla="*/ 0 h 127"/>
                  <a:gd name="T44" fmla="*/ 85 w 189"/>
                  <a:gd name="T45" fmla="*/ 15 h 127"/>
                  <a:gd name="T46" fmla="*/ 94 w 189"/>
                  <a:gd name="T47" fmla="*/ 28 h 127"/>
                  <a:gd name="T48" fmla="*/ 97 w 189"/>
                  <a:gd name="T49" fmla="*/ 32 h 127"/>
                  <a:gd name="T50" fmla="*/ 101 w 189"/>
                  <a:gd name="T51" fmla="*/ 36 h 127"/>
                  <a:gd name="T52" fmla="*/ 109 w 189"/>
                  <a:gd name="T53" fmla="*/ 41 h 127"/>
                  <a:gd name="T54" fmla="*/ 125 w 189"/>
                  <a:gd name="T55" fmla="*/ 46 h 127"/>
                  <a:gd name="T56" fmla="*/ 136 w 189"/>
                  <a:gd name="T57" fmla="*/ 54 h 127"/>
                  <a:gd name="T58" fmla="*/ 130 w 189"/>
                  <a:gd name="T59" fmla="*/ 43 h 127"/>
                  <a:gd name="T60" fmla="*/ 135 w 189"/>
                  <a:gd name="T61" fmla="*/ 36 h 127"/>
                  <a:gd name="T62" fmla="*/ 143 w 189"/>
                  <a:gd name="T63" fmla="*/ 40 h 127"/>
                  <a:gd name="T64" fmla="*/ 147 w 189"/>
                  <a:gd name="T65" fmla="*/ 34 h 127"/>
                  <a:gd name="T66" fmla="*/ 143 w 189"/>
                  <a:gd name="T67" fmla="*/ 23 h 127"/>
                  <a:gd name="T68" fmla="*/ 153 w 189"/>
                  <a:gd name="T69" fmla="*/ 25 h 127"/>
                  <a:gd name="T70" fmla="*/ 162 w 189"/>
                  <a:gd name="T71" fmla="*/ 30 h 127"/>
                  <a:gd name="T72" fmla="*/ 167 w 189"/>
                  <a:gd name="T73" fmla="*/ 45 h 127"/>
                  <a:gd name="T74" fmla="*/ 173 w 189"/>
                  <a:gd name="T75" fmla="*/ 52 h 127"/>
                  <a:gd name="T76" fmla="*/ 183 w 189"/>
                  <a:gd name="T77" fmla="*/ 62 h 127"/>
                  <a:gd name="T78" fmla="*/ 187 w 189"/>
                  <a:gd name="T79" fmla="*/ 74 h 127"/>
                  <a:gd name="T80" fmla="*/ 184 w 189"/>
                  <a:gd name="T81" fmla="*/ 83 h 127"/>
                  <a:gd name="T82" fmla="*/ 185 w 189"/>
                  <a:gd name="T83" fmla="*/ 89 h 127"/>
                  <a:gd name="T84" fmla="*/ 182 w 189"/>
                  <a:gd name="T85" fmla="*/ 97 h 127"/>
                  <a:gd name="T86" fmla="*/ 185 w 189"/>
                  <a:gd name="T87" fmla="*/ 106 h 127"/>
                  <a:gd name="T88" fmla="*/ 180 w 189"/>
                  <a:gd name="T89" fmla="*/ 109 h 127"/>
                  <a:gd name="T90" fmla="*/ 179 w 189"/>
                  <a:gd name="T91" fmla="*/ 112 h 127"/>
                  <a:gd name="T92" fmla="*/ 172 w 189"/>
                  <a:gd name="T93" fmla="*/ 112 h 127"/>
                  <a:gd name="T94" fmla="*/ 163 w 189"/>
                  <a:gd name="T95" fmla="*/ 109 h 127"/>
                  <a:gd name="T96" fmla="*/ 156 w 189"/>
                  <a:gd name="T97" fmla="*/ 107 h 127"/>
                  <a:gd name="T98" fmla="*/ 149 w 189"/>
                  <a:gd name="T99" fmla="*/ 108 h 127"/>
                  <a:gd name="T100" fmla="*/ 132 w 189"/>
                  <a:gd name="T101" fmla="*/ 109 h 127"/>
                  <a:gd name="T102" fmla="*/ 126 w 189"/>
                  <a:gd name="T103" fmla="*/ 115 h 127"/>
                  <a:gd name="T104" fmla="*/ 115 w 189"/>
                  <a:gd name="T105" fmla="*/ 114 h 127"/>
                  <a:gd name="T106" fmla="*/ 104 w 189"/>
                  <a:gd name="T107" fmla="*/ 110 h 127"/>
                  <a:gd name="T108" fmla="*/ 99 w 189"/>
                  <a:gd name="T109" fmla="*/ 112 h 127"/>
                  <a:gd name="T110" fmla="*/ 103 w 189"/>
                  <a:gd name="T111" fmla="*/ 116 h 127"/>
                  <a:gd name="T112" fmla="*/ 103 w 189"/>
                  <a:gd name="T113" fmla="*/ 120 h 127"/>
                  <a:gd name="T114" fmla="*/ 109 w 189"/>
                  <a:gd name="T11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89" h="127">
                    <a:moveTo>
                      <a:pt x="108" y="127"/>
                    </a:moveTo>
                    <a:cubicBezTo>
                      <a:pt x="107" y="126"/>
                      <a:pt x="106" y="125"/>
                      <a:pt x="106" y="125"/>
                    </a:cubicBezTo>
                    <a:cubicBezTo>
                      <a:pt x="105" y="124"/>
                      <a:pt x="104" y="123"/>
                      <a:pt x="103" y="122"/>
                    </a:cubicBezTo>
                    <a:cubicBezTo>
                      <a:pt x="102" y="122"/>
                      <a:pt x="101" y="121"/>
                      <a:pt x="100" y="121"/>
                    </a:cubicBezTo>
                    <a:cubicBezTo>
                      <a:pt x="99" y="120"/>
                      <a:pt x="98" y="119"/>
                      <a:pt x="97" y="119"/>
                    </a:cubicBezTo>
                    <a:cubicBezTo>
                      <a:pt x="96" y="118"/>
                      <a:pt x="95" y="118"/>
                      <a:pt x="94" y="117"/>
                    </a:cubicBezTo>
                    <a:cubicBezTo>
                      <a:pt x="94" y="117"/>
                      <a:pt x="92" y="117"/>
                      <a:pt x="91" y="116"/>
                    </a:cubicBezTo>
                    <a:cubicBezTo>
                      <a:pt x="91" y="116"/>
                      <a:pt x="89" y="115"/>
                      <a:pt x="89" y="114"/>
                    </a:cubicBezTo>
                    <a:cubicBezTo>
                      <a:pt x="87" y="113"/>
                      <a:pt x="85" y="112"/>
                      <a:pt x="84" y="111"/>
                    </a:cubicBezTo>
                    <a:cubicBezTo>
                      <a:pt x="83" y="110"/>
                      <a:pt x="81" y="109"/>
                      <a:pt x="80" y="108"/>
                    </a:cubicBezTo>
                    <a:cubicBezTo>
                      <a:pt x="79" y="107"/>
                      <a:pt x="78" y="106"/>
                      <a:pt x="78" y="105"/>
                    </a:cubicBezTo>
                    <a:cubicBezTo>
                      <a:pt x="77" y="104"/>
                      <a:pt x="76" y="102"/>
                      <a:pt x="76" y="101"/>
                    </a:cubicBezTo>
                    <a:cubicBezTo>
                      <a:pt x="75" y="101"/>
                      <a:pt x="74" y="100"/>
                      <a:pt x="74" y="100"/>
                    </a:cubicBezTo>
                    <a:cubicBezTo>
                      <a:pt x="73" y="99"/>
                      <a:pt x="70" y="98"/>
                      <a:pt x="69" y="96"/>
                    </a:cubicBezTo>
                    <a:cubicBezTo>
                      <a:pt x="69" y="96"/>
                      <a:pt x="69" y="95"/>
                      <a:pt x="68" y="94"/>
                    </a:cubicBezTo>
                    <a:cubicBezTo>
                      <a:pt x="68" y="94"/>
                      <a:pt x="66" y="93"/>
                      <a:pt x="65" y="93"/>
                    </a:cubicBezTo>
                    <a:cubicBezTo>
                      <a:pt x="64" y="92"/>
                      <a:pt x="62" y="92"/>
                      <a:pt x="61" y="92"/>
                    </a:cubicBezTo>
                    <a:cubicBezTo>
                      <a:pt x="60" y="92"/>
                      <a:pt x="59" y="91"/>
                      <a:pt x="58" y="91"/>
                    </a:cubicBezTo>
                    <a:cubicBezTo>
                      <a:pt x="57" y="91"/>
                      <a:pt x="55" y="90"/>
                      <a:pt x="54" y="90"/>
                    </a:cubicBezTo>
                    <a:cubicBezTo>
                      <a:pt x="53" y="89"/>
                      <a:pt x="52" y="89"/>
                      <a:pt x="51" y="89"/>
                    </a:cubicBezTo>
                    <a:cubicBezTo>
                      <a:pt x="50" y="88"/>
                      <a:pt x="48" y="87"/>
                      <a:pt x="47" y="86"/>
                    </a:cubicBezTo>
                    <a:cubicBezTo>
                      <a:pt x="46" y="86"/>
                      <a:pt x="44" y="85"/>
                      <a:pt x="43" y="85"/>
                    </a:cubicBezTo>
                    <a:cubicBezTo>
                      <a:pt x="42" y="84"/>
                      <a:pt x="41" y="83"/>
                      <a:pt x="40" y="83"/>
                    </a:cubicBezTo>
                    <a:cubicBezTo>
                      <a:pt x="39" y="83"/>
                      <a:pt x="36" y="82"/>
                      <a:pt x="34" y="81"/>
                    </a:cubicBezTo>
                    <a:cubicBezTo>
                      <a:pt x="33" y="81"/>
                      <a:pt x="29" y="79"/>
                      <a:pt x="27" y="79"/>
                    </a:cubicBezTo>
                    <a:cubicBezTo>
                      <a:pt x="25" y="78"/>
                      <a:pt x="20" y="77"/>
                      <a:pt x="18" y="76"/>
                    </a:cubicBezTo>
                    <a:cubicBezTo>
                      <a:pt x="17" y="75"/>
                      <a:pt x="13" y="73"/>
                      <a:pt x="12" y="71"/>
                    </a:cubicBezTo>
                    <a:cubicBezTo>
                      <a:pt x="11" y="70"/>
                      <a:pt x="8" y="67"/>
                      <a:pt x="7" y="66"/>
                    </a:cubicBezTo>
                    <a:cubicBezTo>
                      <a:pt x="6" y="65"/>
                      <a:pt x="4" y="62"/>
                      <a:pt x="4" y="61"/>
                    </a:cubicBezTo>
                    <a:cubicBezTo>
                      <a:pt x="3" y="60"/>
                      <a:pt x="2" y="57"/>
                      <a:pt x="2" y="56"/>
                    </a:cubicBezTo>
                    <a:cubicBezTo>
                      <a:pt x="1" y="55"/>
                      <a:pt x="0" y="53"/>
                      <a:pt x="0" y="52"/>
                    </a:cubicBezTo>
                    <a:cubicBezTo>
                      <a:pt x="0" y="51"/>
                      <a:pt x="1" y="49"/>
                      <a:pt x="1" y="48"/>
                    </a:cubicBezTo>
                    <a:cubicBezTo>
                      <a:pt x="1" y="47"/>
                      <a:pt x="2" y="46"/>
                      <a:pt x="2" y="45"/>
                    </a:cubicBezTo>
                    <a:cubicBezTo>
                      <a:pt x="2" y="45"/>
                      <a:pt x="3" y="44"/>
                      <a:pt x="3" y="44"/>
                    </a:cubicBezTo>
                    <a:cubicBezTo>
                      <a:pt x="4" y="43"/>
                      <a:pt x="6" y="43"/>
                      <a:pt x="7" y="43"/>
                    </a:cubicBezTo>
                    <a:cubicBezTo>
                      <a:pt x="8" y="43"/>
                      <a:pt x="9" y="45"/>
                      <a:pt x="9" y="46"/>
                    </a:cubicBezTo>
                    <a:cubicBezTo>
                      <a:pt x="10" y="47"/>
                      <a:pt x="10" y="48"/>
                      <a:pt x="10" y="48"/>
                    </a:cubicBezTo>
                    <a:cubicBezTo>
                      <a:pt x="10" y="49"/>
                      <a:pt x="8" y="50"/>
                      <a:pt x="8" y="50"/>
                    </a:cubicBezTo>
                    <a:cubicBezTo>
                      <a:pt x="7" y="50"/>
                      <a:pt x="7" y="48"/>
                      <a:pt x="6" y="48"/>
                    </a:cubicBezTo>
                    <a:cubicBezTo>
                      <a:pt x="6" y="48"/>
                      <a:pt x="5" y="48"/>
                      <a:pt x="5" y="48"/>
                    </a:cubicBezTo>
                    <a:cubicBezTo>
                      <a:pt x="5" y="48"/>
                      <a:pt x="5" y="49"/>
                      <a:pt x="5" y="49"/>
                    </a:cubicBezTo>
                    <a:cubicBezTo>
                      <a:pt x="5" y="50"/>
                      <a:pt x="6" y="50"/>
                      <a:pt x="6" y="51"/>
                    </a:cubicBezTo>
                    <a:cubicBezTo>
                      <a:pt x="7" y="51"/>
                      <a:pt x="7" y="52"/>
                      <a:pt x="6" y="52"/>
                    </a:cubicBezTo>
                    <a:cubicBezTo>
                      <a:pt x="6" y="52"/>
                      <a:pt x="5" y="52"/>
                      <a:pt x="5" y="52"/>
                    </a:cubicBezTo>
                    <a:cubicBezTo>
                      <a:pt x="4" y="52"/>
                      <a:pt x="4" y="54"/>
                      <a:pt x="4" y="55"/>
                    </a:cubicBezTo>
                    <a:cubicBezTo>
                      <a:pt x="4" y="55"/>
                      <a:pt x="4" y="57"/>
                      <a:pt x="4" y="58"/>
                    </a:cubicBezTo>
                    <a:cubicBezTo>
                      <a:pt x="5" y="59"/>
                      <a:pt x="6" y="61"/>
                      <a:pt x="7" y="62"/>
                    </a:cubicBezTo>
                    <a:cubicBezTo>
                      <a:pt x="7" y="63"/>
                      <a:pt x="9" y="65"/>
                      <a:pt x="10" y="66"/>
                    </a:cubicBezTo>
                    <a:cubicBezTo>
                      <a:pt x="10" y="66"/>
                      <a:pt x="12" y="67"/>
                      <a:pt x="12" y="67"/>
                    </a:cubicBezTo>
                    <a:cubicBezTo>
                      <a:pt x="13" y="67"/>
                      <a:pt x="14" y="66"/>
                      <a:pt x="14" y="65"/>
                    </a:cubicBezTo>
                    <a:cubicBezTo>
                      <a:pt x="14" y="65"/>
                      <a:pt x="16" y="64"/>
                      <a:pt x="16" y="63"/>
                    </a:cubicBezTo>
                    <a:cubicBezTo>
                      <a:pt x="16" y="63"/>
                      <a:pt x="16" y="61"/>
                      <a:pt x="16" y="60"/>
                    </a:cubicBezTo>
                    <a:cubicBezTo>
                      <a:pt x="16" y="60"/>
                      <a:pt x="15" y="58"/>
                      <a:pt x="15" y="58"/>
                    </a:cubicBezTo>
                    <a:cubicBezTo>
                      <a:pt x="14" y="57"/>
                      <a:pt x="12" y="56"/>
                      <a:pt x="12" y="55"/>
                    </a:cubicBezTo>
                    <a:cubicBezTo>
                      <a:pt x="12" y="55"/>
                      <a:pt x="11" y="54"/>
                      <a:pt x="11" y="54"/>
                    </a:cubicBezTo>
                    <a:cubicBezTo>
                      <a:pt x="11" y="54"/>
                      <a:pt x="12" y="53"/>
                      <a:pt x="12" y="53"/>
                    </a:cubicBezTo>
                    <a:cubicBezTo>
                      <a:pt x="13" y="53"/>
                      <a:pt x="15" y="53"/>
                      <a:pt x="16" y="53"/>
                    </a:cubicBezTo>
                    <a:cubicBezTo>
                      <a:pt x="17" y="54"/>
                      <a:pt x="18" y="55"/>
                      <a:pt x="19" y="55"/>
                    </a:cubicBezTo>
                    <a:cubicBezTo>
                      <a:pt x="19" y="56"/>
                      <a:pt x="20" y="57"/>
                      <a:pt x="21" y="58"/>
                    </a:cubicBezTo>
                    <a:cubicBezTo>
                      <a:pt x="21" y="59"/>
                      <a:pt x="22" y="60"/>
                      <a:pt x="22" y="61"/>
                    </a:cubicBezTo>
                    <a:cubicBezTo>
                      <a:pt x="22" y="62"/>
                      <a:pt x="21" y="64"/>
                      <a:pt x="22" y="65"/>
                    </a:cubicBezTo>
                    <a:cubicBezTo>
                      <a:pt x="22" y="66"/>
                      <a:pt x="25" y="66"/>
                      <a:pt x="26" y="66"/>
                    </a:cubicBezTo>
                    <a:cubicBezTo>
                      <a:pt x="27" y="66"/>
                      <a:pt x="29" y="67"/>
                      <a:pt x="30" y="66"/>
                    </a:cubicBezTo>
                    <a:cubicBezTo>
                      <a:pt x="31" y="65"/>
                      <a:pt x="32" y="63"/>
                      <a:pt x="32" y="62"/>
                    </a:cubicBezTo>
                    <a:cubicBezTo>
                      <a:pt x="32" y="61"/>
                      <a:pt x="30" y="59"/>
                      <a:pt x="30" y="58"/>
                    </a:cubicBezTo>
                    <a:cubicBezTo>
                      <a:pt x="29" y="58"/>
                      <a:pt x="28" y="57"/>
                      <a:pt x="28" y="56"/>
                    </a:cubicBezTo>
                    <a:cubicBezTo>
                      <a:pt x="27" y="55"/>
                      <a:pt x="25" y="54"/>
                      <a:pt x="26" y="53"/>
                    </a:cubicBezTo>
                    <a:cubicBezTo>
                      <a:pt x="26" y="53"/>
                      <a:pt x="27" y="52"/>
                      <a:pt x="27" y="52"/>
                    </a:cubicBezTo>
                    <a:cubicBezTo>
                      <a:pt x="28" y="52"/>
                      <a:pt x="29" y="53"/>
                      <a:pt x="30" y="53"/>
                    </a:cubicBezTo>
                    <a:cubicBezTo>
                      <a:pt x="31" y="53"/>
                      <a:pt x="32" y="53"/>
                      <a:pt x="32" y="54"/>
                    </a:cubicBezTo>
                    <a:cubicBezTo>
                      <a:pt x="33" y="54"/>
                      <a:pt x="33" y="56"/>
                      <a:pt x="34" y="56"/>
                    </a:cubicBezTo>
                    <a:cubicBezTo>
                      <a:pt x="34" y="56"/>
                      <a:pt x="36" y="56"/>
                      <a:pt x="37" y="56"/>
                    </a:cubicBezTo>
                    <a:cubicBezTo>
                      <a:pt x="37" y="57"/>
                      <a:pt x="38" y="58"/>
                      <a:pt x="39" y="58"/>
                    </a:cubicBezTo>
                    <a:cubicBezTo>
                      <a:pt x="40" y="58"/>
                      <a:pt x="42" y="58"/>
                      <a:pt x="43" y="57"/>
                    </a:cubicBezTo>
                    <a:cubicBezTo>
                      <a:pt x="43" y="57"/>
                      <a:pt x="43" y="55"/>
                      <a:pt x="43" y="54"/>
                    </a:cubicBezTo>
                    <a:cubicBezTo>
                      <a:pt x="43" y="53"/>
                      <a:pt x="44" y="52"/>
                      <a:pt x="44" y="51"/>
                    </a:cubicBezTo>
                    <a:cubicBezTo>
                      <a:pt x="43" y="49"/>
                      <a:pt x="41" y="48"/>
                      <a:pt x="39" y="47"/>
                    </a:cubicBezTo>
                    <a:cubicBezTo>
                      <a:pt x="39" y="47"/>
                      <a:pt x="37" y="48"/>
                      <a:pt x="37" y="48"/>
                    </a:cubicBezTo>
                    <a:cubicBezTo>
                      <a:pt x="34" y="47"/>
                      <a:pt x="31" y="47"/>
                      <a:pt x="30" y="46"/>
                    </a:cubicBezTo>
                    <a:cubicBezTo>
                      <a:pt x="29" y="46"/>
                      <a:pt x="28" y="45"/>
                      <a:pt x="27" y="44"/>
                    </a:cubicBezTo>
                    <a:cubicBezTo>
                      <a:pt x="27" y="43"/>
                      <a:pt x="28" y="43"/>
                      <a:pt x="28" y="42"/>
                    </a:cubicBezTo>
                    <a:cubicBezTo>
                      <a:pt x="28" y="42"/>
                      <a:pt x="26" y="41"/>
                      <a:pt x="26" y="40"/>
                    </a:cubicBezTo>
                    <a:cubicBezTo>
                      <a:pt x="25" y="40"/>
                      <a:pt x="24" y="39"/>
                      <a:pt x="24" y="38"/>
                    </a:cubicBezTo>
                    <a:cubicBezTo>
                      <a:pt x="23" y="38"/>
                      <a:pt x="23" y="36"/>
                      <a:pt x="23" y="36"/>
                    </a:cubicBezTo>
                    <a:cubicBezTo>
                      <a:pt x="22" y="35"/>
                      <a:pt x="20" y="35"/>
                      <a:pt x="19" y="34"/>
                    </a:cubicBezTo>
                    <a:cubicBezTo>
                      <a:pt x="19" y="33"/>
                      <a:pt x="19" y="32"/>
                      <a:pt x="18" y="31"/>
                    </a:cubicBezTo>
                    <a:cubicBezTo>
                      <a:pt x="18" y="30"/>
                      <a:pt x="18" y="29"/>
                      <a:pt x="18" y="28"/>
                    </a:cubicBezTo>
                    <a:cubicBezTo>
                      <a:pt x="18" y="27"/>
                      <a:pt x="16" y="26"/>
                      <a:pt x="16" y="26"/>
                    </a:cubicBezTo>
                    <a:cubicBezTo>
                      <a:pt x="15" y="25"/>
                      <a:pt x="15" y="23"/>
                      <a:pt x="15" y="22"/>
                    </a:cubicBezTo>
                    <a:cubicBezTo>
                      <a:pt x="16" y="21"/>
                      <a:pt x="17" y="19"/>
                      <a:pt x="17" y="19"/>
                    </a:cubicBezTo>
                    <a:cubicBezTo>
                      <a:pt x="18" y="18"/>
                      <a:pt x="18" y="18"/>
                      <a:pt x="19" y="18"/>
                    </a:cubicBezTo>
                    <a:cubicBezTo>
                      <a:pt x="19" y="17"/>
                      <a:pt x="20" y="18"/>
                      <a:pt x="21" y="17"/>
                    </a:cubicBezTo>
                    <a:cubicBezTo>
                      <a:pt x="22" y="17"/>
                      <a:pt x="24" y="15"/>
                      <a:pt x="24" y="14"/>
                    </a:cubicBezTo>
                    <a:cubicBezTo>
                      <a:pt x="25" y="13"/>
                      <a:pt x="25" y="12"/>
                      <a:pt x="25" y="11"/>
                    </a:cubicBezTo>
                    <a:cubicBezTo>
                      <a:pt x="26" y="10"/>
                      <a:pt x="27" y="9"/>
                      <a:pt x="28" y="8"/>
                    </a:cubicBezTo>
                    <a:cubicBezTo>
                      <a:pt x="29" y="8"/>
                      <a:pt x="31" y="8"/>
                      <a:pt x="31" y="9"/>
                    </a:cubicBezTo>
                    <a:cubicBezTo>
                      <a:pt x="32" y="9"/>
                      <a:pt x="34" y="12"/>
                      <a:pt x="35" y="11"/>
                    </a:cubicBezTo>
                    <a:cubicBezTo>
                      <a:pt x="36" y="11"/>
                      <a:pt x="35" y="10"/>
                      <a:pt x="34" y="9"/>
                    </a:cubicBezTo>
                    <a:cubicBezTo>
                      <a:pt x="34" y="9"/>
                      <a:pt x="33" y="8"/>
                      <a:pt x="33" y="7"/>
                    </a:cubicBezTo>
                    <a:cubicBezTo>
                      <a:pt x="33" y="6"/>
                      <a:pt x="33" y="5"/>
                      <a:pt x="34" y="5"/>
                    </a:cubicBezTo>
                    <a:cubicBezTo>
                      <a:pt x="34" y="4"/>
                      <a:pt x="37" y="5"/>
                      <a:pt x="38" y="5"/>
                    </a:cubicBezTo>
                    <a:cubicBezTo>
                      <a:pt x="38" y="5"/>
                      <a:pt x="39" y="4"/>
                      <a:pt x="39" y="4"/>
                    </a:cubicBezTo>
                    <a:cubicBezTo>
                      <a:pt x="40" y="3"/>
                      <a:pt x="42" y="3"/>
                      <a:pt x="43" y="3"/>
                    </a:cubicBezTo>
                    <a:cubicBezTo>
                      <a:pt x="43" y="3"/>
                      <a:pt x="44" y="2"/>
                      <a:pt x="45" y="2"/>
                    </a:cubicBezTo>
                    <a:cubicBezTo>
                      <a:pt x="45" y="2"/>
                      <a:pt x="46" y="3"/>
                      <a:pt x="47" y="3"/>
                    </a:cubicBezTo>
                    <a:cubicBezTo>
                      <a:pt x="47" y="3"/>
                      <a:pt x="47" y="2"/>
                      <a:pt x="48" y="2"/>
                    </a:cubicBezTo>
                    <a:cubicBezTo>
                      <a:pt x="48" y="2"/>
                      <a:pt x="49" y="2"/>
                      <a:pt x="50" y="2"/>
                    </a:cubicBezTo>
                    <a:cubicBezTo>
                      <a:pt x="51" y="3"/>
                      <a:pt x="52" y="2"/>
                      <a:pt x="53" y="2"/>
                    </a:cubicBezTo>
                    <a:cubicBezTo>
                      <a:pt x="54" y="2"/>
                      <a:pt x="54" y="0"/>
                      <a:pt x="55" y="0"/>
                    </a:cubicBezTo>
                    <a:cubicBezTo>
                      <a:pt x="56" y="0"/>
                      <a:pt x="58" y="0"/>
                      <a:pt x="59" y="0"/>
                    </a:cubicBezTo>
                    <a:cubicBezTo>
                      <a:pt x="60" y="0"/>
                      <a:pt x="63" y="0"/>
                      <a:pt x="64" y="1"/>
                    </a:cubicBezTo>
                    <a:cubicBezTo>
                      <a:pt x="66" y="1"/>
                      <a:pt x="71" y="3"/>
                      <a:pt x="73" y="5"/>
                    </a:cubicBezTo>
                    <a:cubicBezTo>
                      <a:pt x="74" y="6"/>
                      <a:pt x="76" y="9"/>
                      <a:pt x="78" y="10"/>
                    </a:cubicBezTo>
                    <a:cubicBezTo>
                      <a:pt x="79" y="11"/>
                      <a:pt x="81" y="12"/>
                      <a:pt x="82" y="13"/>
                    </a:cubicBezTo>
                    <a:cubicBezTo>
                      <a:pt x="83" y="13"/>
                      <a:pt x="84" y="14"/>
                      <a:pt x="85" y="15"/>
                    </a:cubicBezTo>
                    <a:cubicBezTo>
                      <a:pt x="85" y="16"/>
                      <a:pt x="87" y="17"/>
                      <a:pt x="88" y="18"/>
                    </a:cubicBezTo>
                    <a:cubicBezTo>
                      <a:pt x="88" y="19"/>
                      <a:pt x="87" y="20"/>
                      <a:pt x="88" y="21"/>
                    </a:cubicBezTo>
                    <a:cubicBezTo>
                      <a:pt x="88" y="22"/>
                      <a:pt x="88" y="25"/>
                      <a:pt x="89" y="26"/>
                    </a:cubicBezTo>
                    <a:cubicBezTo>
                      <a:pt x="89" y="26"/>
                      <a:pt x="91" y="27"/>
                      <a:pt x="92" y="28"/>
                    </a:cubicBezTo>
                    <a:cubicBezTo>
                      <a:pt x="92" y="28"/>
                      <a:pt x="94" y="28"/>
                      <a:pt x="94" y="28"/>
                    </a:cubicBezTo>
                    <a:cubicBezTo>
                      <a:pt x="95" y="29"/>
                      <a:pt x="96" y="30"/>
                      <a:pt x="97" y="30"/>
                    </a:cubicBezTo>
                    <a:cubicBezTo>
                      <a:pt x="97" y="30"/>
                      <a:pt x="98" y="30"/>
                      <a:pt x="99" y="30"/>
                    </a:cubicBezTo>
                    <a:cubicBezTo>
                      <a:pt x="99" y="30"/>
                      <a:pt x="99" y="31"/>
                      <a:pt x="99" y="31"/>
                    </a:cubicBezTo>
                    <a:cubicBezTo>
                      <a:pt x="99" y="31"/>
                      <a:pt x="99" y="32"/>
                      <a:pt x="99" y="32"/>
                    </a:cubicBezTo>
                    <a:cubicBezTo>
                      <a:pt x="99" y="32"/>
                      <a:pt x="98" y="32"/>
                      <a:pt x="97" y="32"/>
                    </a:cubicBezTo>
                    <a:cubicBezTo>
                      <a:pt x="97" y="32"/>
                      <a:pt x="96" y="33"/>
                      <a:pt x="96" y="33"/>
                    </a:cubicBezTo>
                    <a:cubicBezTo>
                      <a:pt x="96" y="34"/>
                      <a:pt x="96" y="36"/>
                      <a:pt x="97" y="36"/>
                    </a:cubicBezTo>
                    <a:cubicBezTo>
                      <a:pt x="97" y="36"/>
                      <a:pt x="98" y="36"/>
                      <a:pt x="98" y="36"/>
                    </a:cubicBezTo>
                    <a:cubicBezTo>
                      <a:pt x="98" y="36"/>
                      <a:pt x="99" y="35"/>
                      <a:pt x="99" y="35"/>
                    </a:cubicBezTo>
                    <a:cubicBezTo>
                      <a:pt x="100" y="35"/>
                      <a:pt x="101" y="36"/>
                      <a:pt x="101" y="36"/>
                    </a:cubicBezTo>
                    <a:cubicBezTo>
                      <a:pt x="101" y="36"/>
                      <a:pt x="101" y="37"/>
                      <a:pt x="102" y="37"/>
                    </a:cubicBezTo>
                    <a:cubicBezTo>
                      <a:pt x="102" y="37"/>
                      <a:pt x="103" y="37"/>
                      <a:pt x="104" y="36"/>
                    </a:cubicBezTo>
                    <a:cubicBezTo>
                      <a:pt x="105" y="36"/>
                      <a:pt x="106" y="35"/>
                      <a:pt x="107" y="36"/>
                    </a:cubicBezTo>
                    <a:cubicBezTo>
                      <a:pt x="108" y="36"/>
                      <a:pt x="108" y="37"/>
                      <a:pt x="109" y="37"/>
                    </a:cubicBezTo>
                    <a:cubicBezTo>
                      <a:pt x="109" y="38"/>
                      <a:pt x="109" y="40"/>
                      <a:pt x="109" y="41"/>
                    </a:cubicBezTo>
                    <a:cubicBezTo>
                      <a:pt x="110" y="41"/>
                      <a:pt x="111" y="43"/>
                      <a:pt x="112" y="43"/>
                    </a:cubicBezTo>
                    <a:cubicBezTo>
                      <a:pt x="112" y="44"/>
                      <a:pt x="114" y="45"/>
                      <a:pt x="115" y="45"/>
                    </a:cubicBezTo>
                    <a:cubicBezTo>
                      <a:pt x="115" y="45"/>
                      <a:pt x="116" y="46"/>
                      <a:pt x="116" y="46"/>
                    </a:cubicBezTo>
                    <a:cubicBezTo>
                      <a:pt x="117" y="47"/>
                      <a:pt x="119" y="46"/>
                      <a:pt x="120" y="46"/>
                    </a:cubicBezTo>
                    <a:cubicBezTo>
                      <a:pt x="122" y="46"/>
                      <a:pt x="124" y="46"/>
                      <a:pt x="125" y="46"/>
                    </a:cubicBezTo>
                    <a:cubicBezTo>
                      <a:pt x="126" y="46"/>
                      <a:pt x="127" y="46"/>
                      <a:pt x="127" y="47"/>
                    </a:cubicBezTo>
                    <a:cubicBezTo>
                      <a:pt x="127" y="47"/>
                      <a:pt x="127" y="49"/>
                      <a:pt x="128" y="49"/>
                    </a:cubicBezTo>
                    <a:cubicBezTo>
                      <a:pt x="128" y="50"/>
                      <a:pt x="130" y="49"/>
                      <a:pt x="131" y="50"/>
                    </a:cubicBezTo>
                    <a:cubicBezTo>
                      <a:pt x="132" y="50"/>
                      <a:pt x="134" y="50"/>
                      <a:pt x="135" y="51"/>
                    </a:cubicBezTo>
                    <a:cubicBezTo>
                      <a:pt x="135" y="52"/>
                      <a:pt x="136" y="53"/>
                      <a:pt x="136" y="54"/>
                    </a:cubicBezTo>
                    <a:cubicBezTo>
                      <a:pt x="137" y="54"/>
                      <a:pt x="138" y="54"/>
                      <a:pt x="138" y="54"/>
                    </a:cubicBezTo>
                    <a:cubicBezTo>
                      <a:pt x="139" y="53"/>
                      <a:pt x="139" y="51"/>
                      <a:pt x="139" y="50"/>
                    </a:cubicBezTo>
                    <a:cubicBezTo>
                      <a:pt x="138" y="50"/>
                      <a:pt x="137" y="48"/>
                      <a:pt x="136" y="48"/>
                    </a:cubicBezTo>
                    <a:cubicBezTo>
                      <a:pt x="136" y="47"/>
                      <a:pt x="134" y="46"/>
                      <a:pt x="133" y="45"/>
                    </a:cubicBezTo>
                    <a:cubicBezTo>
                      <a:pt x="132" y="45"/>
                      <a:pt x="131" y="44"/>
                      <a:pt x="130" y="43"/>
                    </a:cubicBezTo>
                    <a:cubicBezTo>
                      <a:pt x="130" y="43"/>
                      <a:pt x="130" y="42"/>
                      <a:pt x="130" y="42"/>
                    </a:cubicBezTo>
                    <a:cubicBezTo>
                      <a:pt x="130" y="41"/>
                      <a:pt x="130" y="40"/>
                      <a:pt x="130" y="40"/>
                    </a:cubicBezTo>
                    <a:cubicBezTo>
                      <a:pt x="130" y="40"/>
                      <a:pt x="131" y="40"/>
                      <a:pt x="131" y="39"/>
                    </a:cubicBezTo>
                    <a:cubicBezTo>
                      <a:pt x="132" y="39"/>
                      <a:pt x="133" y="38"/>
                      <a:pt x="133" y="38"/>
                    </a:cubicBezTo>
                    <a:cubicBezTo>
                      <a:pt x="134" y="37"/>
                      <a:pt x="134" y="37"/>
                      <a:pt x="135" y="36"/>
                    </a:cubicBezTo>
                    <a:cubicBezTo>
                      <a:pt x="135" y="36"/>
                      <a:pt x="136" y="36"/>
                      <a:pt x="137" y="36"/>
                    </a:cubicBezTo>
                    <a:cubicBezTo>
                      <a:pt x="137" y="36"/>
                      <a:pt x="138" y="37"/>
                      <a:pt x="138" y="38"/>
                    </a:cubicBezTo>
                    <a:cubicBezTo>
                      <a:pt x="138" y="38"/>
                      <a:pt x="138" y="40"/>
                      <a:pt x="139" y="40"/>
                    </a:cubicBezTo>
                    <a:cubicBezTo>
                      <a:pt x="139" y="41"/>
                      <a:pt x="141" y="41"/>
                      <a:pt x="141" y="41"/>
                    </a:cubicBezTo>
                    <a:cubicBezTo>
                      <a:pt x="142" y="41"/>
                      <a:pt x="143" y="41"/>
                      <a:pt x="143" y="40"/>
                    </a:cubicBezTo>
                    <a:cubicBezTo>
                      <a:pt x="143" y="40"/>
                      <a:pt x="144" y="38"/>
                      <a:pt x="144" y="38"/>
                    </a:cubicBezTo>
                    <a:cubicBezTo>
                      <a:pt x="145" y="38"/>
                      <a:pt x="146" y="38"/>
                      <a:pt x="147" y="38"/>
                    </a:cubicBezTo>
                    <a:cubicBezTo>
                      <a:pt x="147" y="38"/>
                      <a:pt x="148" y="37"/>
                      <a:pt x="148" y="37"/>
                    </a:cubicBezTo>
                    <a:cubicBezTo>
                      <a:pt x="149" y="36"/>
                      <a:pt x="149" y="35"/>
                      <a:pt x="149" y="35"/>
                    </a:cubicBezTo>
                    <a:cubicBezTo>
                      <a:pt x="148" y="34"/>
                      <a:pt x="147" y="34"/>
                      <a:pt x="147" y="34"/>
                    </a:cubicBezTo>
                    <a:cubicBezTo>
                      <a:pt x="146" y="33"/>
                      <a:pt x="146" y="32"/>
                      <a:pt x="146" y="31"/>
                    </a:cubicBezTo>
                    <a:cubicBezTo>
                      <a:pt x="146" y="31"/>
                      <a:pt x="146" y="29"/>
                      <a:pt x="146" y="28"/>
                    </a:cubicBezTo>
                    <a:cubicBezTo>
                      <a:pt x="146" y="28"/>
                      <a:pt x="146" y="26"/>
                      <a:pt x="146" y="26"/>
                    </a:cubicBezTo>
                    <a:cubicBezTo>
                      <a:pt x="145" y="25"/>
                      <a:pt x="144" y="25"/>
                      <a:pt x="144" y="25"/>
                    </a:cubicBezTo>
                    <a:cubicBezTo>
                      <a:pt x="143" y="24"/>
                      <a:pt x="143" y="23"/>
                      <a:pt x="143" y="23"/>
                    </a:cubicBezTo>
                    <a:cubicBezTo>
                      <a:pt x="143" y="22"/>
                      <a:pt x="143" y="22"/>
                      <a:pt x="143" y="21"/>
                    </a:cubicBezTo>
                    <a:cubicBezTo>
                      <a:pt x="143" y="21"/>
                      <a:pt x="144" y="21"/>
                      <a:pt x="145" y="21"/>
                    </a:cubicBezTo>
                    <a:cubicBezTo>
                      <a:pt x="146" y="21"/>
                      <a:pt x="148" y="21"/>
                      <a:pt x="149" y="21"/>
                    </a:cubicBezTo>
                    <a:cubicBezTo>
                      <a:pt x="149" y="21"/>
                      <a:pt x="150" y="23"/>
                      <a:pt x="151" y="23"/>
                    </a:cubicBezTo>
                    <a:cubicBezTo>
                      <a:pt x="151" y="24"/>
                      <a:pt x="153" y="24"/>
                      <a:pt x="153" y="25"/>
                    </a:cubicBezTo>
                    <a:cubicBezTo>
                      <a:pt x="154" y="25"/>
                      <a:pt x="155" y="25"/>
                      <a:pt x="155" y="25"/>
                    </a:cubicBezTo>
                    <a:cubicBezTo>
                      <a:pt x="156" y="26"/>
                      <a:pt x="156" y="26"/>
                      <a:pt x="156" y="26"/>
                    </a:cubicBezTo>
                    <a:cubicBezTo>
                      <a:pt x="157" y="27"/>
                      <a:pt x="157" y="28"/>
                      <a:pt x="158" y="28"/>
                    </a:cubicBezTo>
                    <a:cubicBezTo>
                      <a:pt x="158" y="28"/>
                      <a:pt x="160" y="28"/>
                      <a:pt x="160" y="29"/>
                    </a:cubicBezTo>
                    <a:cubicBezTo>
                      <a:pt x="161" y="29"/>
                      <a:pt x="162" y="30"/>
                      <a:pt x="162" y="30"/>
                    </a:cubicBezTo>
                    <a:cubicBezTo>
                      <a:pt x="163" y="31"/>
                      <a:pt x="164" y="31"/>
                      <a:pt x="164" y="31"/>
                    </a:cubicBezTo>
                    <a:cubicBezTo>
                      <a:pt x="165" y="32"/>
                      <a:pt x="165" y="33"/>
                      <a:pt x="165" y="34"/>
                    </a:cubicBezTo>
                    <a:cubicBezTo>
                      <a:pt x="165" y="35"/>
                      <a:pt x="165" y="37"/>
                      <a:pt x="165" y="38"/>
                    </a:cubicBezTo>
                    <a:cubicBezTo>
                      <a:pt x="165" y="39"/>
                      <a:pt x="165" y="41"/>
                      <a:pt x="165" y="42"/>
                    </a:cubicBezTo>
                    <a:cubicBezTo>
                      <a:pt x="166" y="42"/>
                      <a:pt x="167" y="44"/>
                      <a:pt x="167" y="45"/>
                    </a:cubicBezTo>
                    <a:cubicBezTo>
                      <a:pt x="168" y="45"/>
                      <a:pt x="168" y="46"/>
                      <a:pt x="169" y="47"/>
                    </a:cubicBezTo>
                    <a:cubicBezTo>
                      <a:pt x="169" y="47"/>
                      <a:pt x="170" y="48"/>
                      <a:pt x="171" y="48"/>
                    </a:cubicBezTo>
                    <a:cubicBezTo>
                      <a:pt x="171" y="48"/>
                      <a:pt x="173" y="47"/>
                      <a:pt x="173" y="47"/>
                    </a:cubicBezTo>
                    <a:cubicBezTo>
                      <a:pt x="174" y="48"/>
                      <a:pt x="174" y="49"/>
                      <a:pt x="174" y="49"/>
                    </a:cubicBezTo>
                    <a:cubicBezTo>
                      <a:pt x="174" y="50"/>
                      <a:pt x="173" y="52"/>
                      <a:pt x="173" y="52"/>
                    </a:cubicBezTo>
                    <a:cubicBezTo>
                      <a:pt x="173" y="53"/>
                      <a:pt x="174" y="55"/>
                      <a:pt x="174" y="56"/>
                    </a:cubicBezTo>
                    <a:cubicBezTo>
                      <a:pt x="174" y="57"/>
                      <a:pt x="175" y="58"/>
                      <a:pt x="176" y="59"/>
                    </a:cubicBezTo>
                    <a:cubicBezTo>
                      <a:pt x="176" y="59"/>
                      <a:pt x="177" y="60"/>
                      <a:pt x="178" y="60"/>
                    </a:cubicBezTo>
                    <a:cubicBezTo>
                      <a:pt x="179" y="61"/>
                      <a:pt x="180" y="61"/>
                      <a:pt x="181" y="61"/>
                    </a:cubicBezTo>
                    <a:cubicBezTo>
                      <a:pt x="181" y="62"/>
                      <a:pt x="183" y="62"/>
                      <a:pt x="183" y="62"/>
                    </a:cubicBezTo>
                    <a:cubicBezTo>
                      <a:pt x="183" y="62"/>
                      <a:pt x="184" y="63"/>
                      <a:pt x="184" y="64"/>
                    </a:cubicBezTo>
                    <a:cubicBezTo>
                      <a:pt x="185" y="64"/>
                      <a:pt x="186" y="66"/>
                      <a:pt x="186" y="66"/>
                    </a:cubicBezTo>
                    <a:cubicBezTo>
                      <a:pt x="187" y="67"/>
                      <a:pt x="187" y="68"/>
                      <a:pt x="187" y="68"/>
                    </a:cubicBezTo>
                    <a:cubicBezTo>
                      <a:pt x="187" y="69"/>
                      <a:pt x="187" y="71"/>
                      <a:pt x="187" y="71"/>
                    </a:cubicBezTo>
                    <a:cubicBezTo>
                      <a:pt x="187" y="72"/>
                      <a:pt x="187" y="74"/>
                      <a:pt x="187" y="74"/>
                    </a:cubicBezTo>
                    <a:cubicBezTo>
                      <a:pt x="188" y="75"/>
                      <a:pt x="188" y="76"/>
                      <a:pt x="188" y="76"/>
                    </a:cubicBezTo>
                    <a:cubicBezTo>
                      <a:pt x="188" y="77"/>
                      <a:pt x="189" y="79"/>
                      <a:pt x="189" y="80"/>
                    </a:cubicBezTo>
                    <a:cubicBezTo>
                      <a:pt x="189" y="81"/>
                      <a:pt x="188" y="82"/>
                      <a:pt x="187" y="83"/>
                    </a:cubicBezTo>
                    <a:cubicBezTo>
                      <a:pt x="187" y="83"/>
                      <a:pt x="186" y="84"/>
                      <a:pt x="185" y="84"/>
                    </a:cubicBezTo>
                    <a:cubicBezTo>
                      <a:pt x="185" y="84"/>
                      <a:pt x="184" y="84"/>
                      <a:pt x="184" y="83"/>
                    </a:cubicBezTo>
                    <a:cubicBezTo>
                      <a:pt x="183" y="83"/>
                      <a:pt x="182" y="82"/>
                      <a:pt x="182" y="82"/>
                    </a:cubicBezTo>
                    <a:cubicBezTo>
                      <a:pt x="181" y="82"/>
                      <a:pt x="181" y="83"/>
                      <a:pt x="181" y="83"/>
                    </a:cubicBezTo>
                    <a:cubicBezTo>
                      <a:pt x="181" y="84"/>
                      <a:pt x="181" y="85"/>
                      <a:pt x="181" y="85"/>
                    </a:cubicBezTo>
                    <a:cubicBezTo>
                      <a:pt x="181" y="86"/>
                      <a:pt x="183" y="87"/>
                      <a:pt x="183" y="87"/>
                    </a:cubicBezTo>
                    <a:cubicBezTo>
                      <a:pt x="184" y="88"/>
                      <a:pt x="185" y="88"/>
                      <a:pt x="185" y="89"/>
                    </a:cubicBezTo>
                    <a:cubicBezTo>
                      <a:pt x="186" y="89"/>
                      <a:pt x="186" y="91"/>
                      <a:pt x="186" y="91"/>
                    </a:cubicBezTo>
                    <a:cubicBezTo>
                      <a:pt x="187" y="92"/>
                      <a:pt x="186" y="93"/>
                      <a:pt x="186" y="94"/>
                    </a:cubicBezTo>
                    <a:cubicBezTo>
                      <a:pt x="186" y="94"/>
                      <a:pt x="187" y="96"/>
                      <a:pt x="186" y="96"/>
                    </a:cubicBezTo>
                    <a:cubicBezTo>
                      <a:pt x="186" y="97"/>
                      <a:pt x="185" y="97"/>
                      <a:pt x="184" y="97"/>
                    </a:cubicBezTo>
                    <a:cubicBezTo>
                      <a:pt x="184" y="97"/>
                      <a:pt x="182" y="96"/>
                      <a:pt x="182" y="97"/>
                    </a:cubicBezTo>
                    <a:cubicBezTo>
                      <a:pt x="182" y="97"/>
                      <a:pt x="181" y="98"/>
                      <a:pt x="181" y="99"/>
                    </a:cubicBezTo>
                    <a:cubicBezTo>
                      <a:pt x="182" y="99"/>
                      <a:pt x="183" y="100"/>
                      <a:pt x="184" y="101"/>
                    </a:cubicBezTo>
                    <a:cubicBezTo>
                      <a:pt x="184" y="101"/>
                      <a:pt x="186" y="101"/>
                      <a:pt x="186" y="102"/>
                    </a:cubicBezTo>
                    <a:cubicBezTo>
                      <a:pt x="186" y="103"/>
                      <a:pt x="186" y="104"/>
                      <a:pt x="186" y="105"/>
                    </a:cubicBezTo>
                    <a:cubicBezTo>
                      <a:pt x="186" y="105"/>
                      <a:pt x="185" y="106"/>
                      <a:pt x="185" y="106"/>
                    </a:cubicBezTo>
                    <a:cubicBezTo>
                      <a:pt x="184" y="107"/>
                      <a:pt x="184" y="107"/>
                      <a:pt x="183" y="107"/>
                    </a:cubicBezTo>
                    <a:cubicBezTo>
                      <a:pt x="183" y="107"/>
                      <a:pt x="182" y="107"/>
                      <a:pt x="181" y="106"/>
                    </a:cubicBezTo>
                    <a:cubicBezTo>
                      <a:pt x="181" y="106"/>
                      <a:pt x="180" y="106"/>
                      <a:pt x="179" y="107"/>
                    </a:cubicBezTo>
                    <a:cubicBezTo>
                      <a:pt x="179" y="107"/>
                      <a:pt x="178" y="108"/>
                      <a:pt x="178" y="108"/>
                    </a:cubicBezTo>
                    <a:cubicBezTo>
                      <a:pt x="178" y="109"/>
                      <a:pt x="179" y="109"/>
                      <a:pt x="180" y="109"/>
                    </a:cubicBezTo>
                    <a:cubicBezTo>
                      <a:pt x="180" y="109"/>
                      <a:pt x="181" y="109"/>
                      <a:pt x="182" y="109"/>
                    </a:cubicBezTo>
                    <a:cubicBezTo>
                      <a:pt x="182" y="109"/>
                      <a:pt x="183" y="109"/>
                      <a:pt x="183" y="110"/>
                    </a:cubicBezTo>
                    <a:cubicBezTo>
                      <a:pt x="183" y="110"/>
                      <a:pt x="183" y="111"/>
                      <a:pt x="183" y="112"/>
                    </a:cubicBezTo>
                    <a:cubicBezTo>
                      <a:pt x="183" y="112"/>
                      <a:pt x="182" y="112"/>
                      <a:pt x="182" y="112"/>
                    </a:cubicBezTo>
                    <a:cubicBezTo>
                      <a:pt x="181" y="112"/>
                      <a:pt x="180" y="112"/>
                      <a:pt x="179" y="112"/>
                    </a:cubicBezTo>
                    <a:cubicBezTo>
                      <a:pt x="179" y="112"/>
                      <a:pt x="180" y="114"/>
                      <a:pt x="179" y="114"/>
                    </a:cubicBezTo>
                    <a:cubicBezTo>
                      <a:pt x="179" y="114"/>
                      <a:pt x="179" y="115"/>
                      <a:pt x="178" y="115"/>
                    </a:cubicBezTo>
                    <a:cubicBezTo>
                      <a:pt x="178" y="116"/>
                      <a:pt x="177" y="115"/>
                      <a:pt x="176" y="115"/>
                    </a:cubicBezTo>
                    <a:cubicBezTo>
                      <a:pt x="176" y="115"/>
                      <a:pt x="175" y="113"/>
                      <a:pt x="175" y="113"/>
                    </a:cubicBezTo>
                    <a:cubicBezTo>
                      <a:pt x="174" y="112"/>
                      <a:pt x="173" y="112"/>
                      <a:pt x="172" y="112"/>
                    </a:cubicBezTo>
                    <a:cubicBezTo>
                      <a:pt x="171" y="112"/>
                      <a:pt x="170" y="112"/>
                      <a:pt x="169" y="112"/>
                    </a:cubicBezTo>
                    <a:cubicBezTo>
                      <a:pt x="169" y="111"/>
                      <a:pt x="168" y="111"/>
                      <a:pt x="167" y="111"/>
                    </a:cubicBezTo>
                    <a:cubicBezTo>
                      <a:pt x="167" y="111"/>
                      <a:pt x="165" y="110"/>
                      <a:pt x="165" y="110"/>
                    </a:cubicBezTo>
                    <a:cubicBezTo>
                      <a:pt x="165" y="110"/>
                      <a:pt x="164" y="110"/>
                      <a:pt x="164" y="110"/>
                    </a:cubicBezTo>
                    <a:cubicBezTo>
                      <a:pt x="163" y="110"/>
                      <a:pt x="163" y="109"/>
                      <a:pt x="163" y="109"/>
                    </a:cubicBezTo>
                    <a:cubicBezTo>
                      <a:pt x="162" y="109"/>
                      <a:pt x="162" y="108"/>
                      <a:pt x="161" y="108"/>
                    </a:cubicBezTo>
                    <a:cubicBezTo>
                      <a:pt x="161" y="109"/>
                      <a:pt x="161" y="110"/>
                      <a:pt x="161" y="110"/>
                    </a:cubicBezTo>
                    <a:cubicBezTo>
                      <a:pt x="161" y="110"/>
                      <a:pt x="160" y="110"/>
                      <a:pt x="160" y="109"/>
                    </a:cubicBezTo>
                    <a:cubicBezTo>
                      <a:pt x="159" y="109"/>
                      <a:pt x="158" y="108"/>
                      <a:pt x="158" y="108"/>
                    </a:cubicBezTo>
                    <a:cubicBezTo>
                      <a:pt x="157" y="108"/>
                      <a:pt x="156" y="107"/>
                      <a:pt x="156" y="107"/>
                    </a:cubicBezTo>
                    <a:cubicBezTo>
                      <a:pt x="155" y="107"/>
                      <a:pt x="154" y="107"/>
                      <a:pt x="153" y="107"/>
                    </a:cubicBezTo>
                    <a:cubicBezTo>
                      <a:pt x="153" y="107"/>
                      <a:pt x="152" y="106"/>
                      <a:pt x="152" y="106"/>
                    </a:cubicBezTo>
                    <a:cubicBezTo>
                      <a:pt x="151" y="106"/>
                      <a:pt x="151" y="106"/>
                      <a:pt x="151" y="106"/>
                    </a:cubicBezTo>
                    <a:cubicBezTo>
                      <a:pt x="150" y="106"/>
                      <a:pt x="150" y="106"/>
                      <a:pt x="150" y="107"/>
                    </a:cubicBezTo>
                    <a:cubicBezTo>
                      <a:pt x="149" y="107"/>
                      <a:pt x="149" y="108"/>
                      <a:pt x="149" y="108"/>
                    </a:cubicBezTo>
                    <a:cubicBezTo>
                      <a:pt x="148" y="109"/>
                      <a:pt x="146" y="109"/>
                      <a:pt x="145" y="109"/>
                    </a:cubicBezTo>
                    <a:cubicBezTo>
                      <a:pt x="144" y="108"/>
                      <a:pt x="143" y="108"/>
                      <a:pt x="142" y="108"/>
                    </a:cubicBezTo>
                    <a:cubicBezTo>
                      <a:pt x="141" y="108"/>
                      <a:pt x="138" y="108"/>
                      <a:pt x="137" y="108"/>
                    </a:cubicBezTo>
                    <a:cubicBezTo>
                      <a:pt x="136" y="108"/>
                      <a:pt x="135" y="109"/>
                      <a:pt x="134" y="109"/>
                    </a:cubicBezTo>
                    <a:cubicBezTo>
                      <a:pt x="134" y="109"/>
                      <a:pt x="133" y="109"/>
                      <a:pt x="132" y="109"/>
                    </a:cubicBezTo>
                    <a:cubicBezTo>
                      <a:pt x="132" y="108"/>
                      <a:pt x="131" y="108"/>
                      <a:pt x="130" y="108"/>
                    </a:cubicBezTo>
                    <a:cubicBezTo>
                      <a:pt x="130" y="109"/>
                      <a:pt x="129" y="110"/>
                      <a:pt x="129" y="110"/>
                    </a:cubicBezTo>
                    <a:cubicBezTo>
                      <a:pt x="129" y="110"/>
                      <a:pt x="128" y="110"/>
                      <a:pt x="128" y="110"/>
                    </a:cubicBezTo>
                    <a:cubicBezTo>
                      <a:pt x="127" y="111"/>
                      <a:pt x="128" y="112"/>
                      <a:pt x="127" y="113"/>
                    </a:cubicBezTo>
                    <a:cubicBezTo>
                      <a:pt x="127" y="113"/>
                      <a:pt x="127" y="115"/>
                      <a:pt x="126" y="115"/>
                    </a:cubicBezTo>
                    <a:cubicBezTo>
                      <a:pt x="126" y="116"/>
                      <a:pt x="125" y="115"/>
                      <a:pt x="124" y="115"/>
                    </a:cubicBezTo>
                    <a:cubicBezTo>
                      <a:pt x="123" y="115"/>
                      <a:pt x="122" y="114"/>
                      <a:pt x="121" y="114"/>
                    </a:cubicBezTo>
                    <a:cubicBezTo>
                      <a:pt x="120" y="113"/>
                      <a:pt x="119" y="113"/>
                      <a:pt x="118" y="113"/>
                    </a:cubicBezTo>
                    <a:cubicBezTo>
                      <a:pt x="117" y="113"/>
                      <a:pt x="117" y="114"/>
                      <a:pt x="116" y="114"/>
                    </a:cubicBezTo>
                    <a:cubicBezTo>
                      <a:pt x="116" y="114"/>
                      <a:pt x="115" y="114"/>
                      <a:pt x="115" y="114"/>
                    </a:cubicBezTo>
                    <a:cubicBezTo>
                      <a:pt x="114" y="114"/>
                      <a:pt x="113" y="114"/>
                      <a:pt x="112" y="114"/>
                    </a:cubicBezTo>
                    <a:cubicBezTo>
                      <a:pt x="112" y="113"/>
                      <a:pt x="111" y="114"/>
                      <a:pt x="110" y="114"/>
                    </a:cubicBezTo>
                    <a:cubicBezTo>
                      <a:pt x="109" y="114"/>
                      <a:pt x="108" y="114"/>
                      <a:pt x="108" y="114"/>
                    </a:cubicBezTo>
                    <a:cubicBezTo>
                      <a:pt x="107" y="114"/>
                      <a:pt x="107" y="113"/>
                      <a:pt x="107" y="112"/>
                    </a:cubicBezTo>
                    <a:cubicBezTo>
                      <a:pt x="106" y="112"/>
                      <a:pt x="104" y="110"/>
                      <a:pt x="104" y="110"/>
                    </a:cubicBezTo>
                    <a:cubicBezTo>
                      <a:pt x="103" y="109"/>
                      <a:pt x="101" y="109"/>
                      <a:pt x="100" y="109"/>
                    </a:cubicBezTo>
                    <a:cubicBezTo>
                      <a:pt x="100" y="108"/>
                      <a:pt x="98" y="108"/>
                      <a:pt x="98" y="108"/>
                    </a:cubicBezTo>
                    <a:cubicBezTo>
                      <a:pt x="97" y="108"/>
                      <a:pt x="97" y="109"/>
                      <a:pt x="97" y="109"/>
                    </a:cubicBezTo>
                    <a:cubicBezTo>
                      <a:pt x="96" y="110"/>
                      <a:pt x="97" y="111"/>
                      <a:pt x="97" y="112"/>
                    </a:cubicBezTo>
                    <a:cubicBezTo>
                      <a:pt x="97" y="112"/>
                      <a:pt x="98" y="112"/>
                      <a:pt x="99" y="112"/>
                    </a:cubicBezTo>
                    <a:cubicBezTo>
                      <a:pt x="99" y="113"/>
                      <a:pt x="100" y="112"/>
                      <a:pt x="101" y="113"/>
                    </a:cubicBezTo>
                    <a:cubicBezTo>
                      <a:pt x="102" y="113"/>
                      <a:pt x="103" y="114"/>
                      <a:pt x="104" y="114"/>
                    </a:cubicBezTo>
                    <a:cubicBezTo>
                      <a:pt x="105" y="115"/>
                      <a:pt x="105" y="115"/>
                      <a:pt x="105" y="115"/>
                    </a:cubicBezTo>
                    <a:cubicBezTo>
                      <a:pt x="105" y="115"/>
                      <a:pt x="105" y="116"/>
                      <a:pt x="104" y="116"/>
                    </a:cubicBezTo>
                    <a:cubicBezTo>
                      <a:pt x="104" y="116"/>
                      <a:pt x="103" y="116"/>
                      <a:pt x="103" y="116"/>
                    </a:cubicBezTo>
                    <a:cubicBezTo>
                      <a:pt x="102" y="116"/>
                      <a:pt x="102" y="115"/>
                      <a:pt x="102" y="115"/>
                    </a:cubicBezTo>
                    <a:cubicBezTo>
                      <a:pt x="101" y="115"/>
                      <a:pt x="101" y="115"/>
                      <a:pt x="100" y="115"/>
                    </a:cubicBezTo>
                    <a:cubicBezTo>
                      <a:pt x="100" y="115"/>
                      <a:pt x="100" y="116"/>
                      <a:pt x="100" y="117"/>
                    </a:cubicBezTo>
                    <a:cubicBezTo>
                      <a:pt x="100" y="117"/>
                      <a:pt x="101" y="118"/>
                      <a:pt x="101" y="119"/>
                    </a:cubicBezTo>
                    <a:cubicBezTo>
                      <a:pt x="102" y="119"/>
                      <a:pt x="103" y="120"/>
                      <a:pt x="103" y="120"/>
                    </a:cubicBezTo>
                    <a:cubicBezTo>
                      <a:pt x="103" y="120"/>
                      <a:pt x="104" y="121"/>
                      <a:pt x="105" y="122"/>
                    </a:cubicBezTo>
                    <a:cubicBezTo>
                      <a:pt x="105" y="122"/>
                      <a:pt x="106" y="123"/>
                      <a:pt x="107" y="123"/>
                    </a:cubicBezTo>
                    <a:cubicBezTo>
                      <a:pt x="107" y="123"/>
                      <a:pt x="108" y="124"/>
                      <a:pt x="109" y="124"/>
                    </a:cubicBezTo>
                    <a:cubicBezTo>
                      <a:pt x="109" y="124"/>
                      <a:pt x="109" y="125"/>
                      <a:pt x="109" y="126"/>
                    </a:cubicBezTo>
                    <a:cubicBezTo>
                      <a:pt x="109" y="127"/>
                      <a:pt x="109" y="127"/>
                      <a:pt x="109" y="127"/>
                    </a:cubicBezTo>
                    <a:cubicBezTo>
                      <a:pt x="108" y="127"/>
                      <a:pt x="108" y="127"/>
                      <a:pt x="108" y="12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" name="Freeform 110"/>
              <p:cNvSpPr>
                <a:spLocks/>
              </p:cNvSpPr>
              <p:nvPr/>
            </p:nvSpPr>
            <p:spPr bwMode="auto">
              <a:xfrm>
                <a:off x="2391" y="3363"/>
                <a:ext cx="448" cy="301"/>
              </a:xfrm>
              <a:custGeom>
                <a:avLst/>
                <a:gdLst>
                  <a:gd name="T0" fmla="*/ 97 w 189"/>
                  <a:gd name="T1" fmla="*/ 119 h 127"/>
                  <a:gd name="T2" fmla="*/ 80 w 189"/>
                  <a:gd name="T3" fmla="*/ 108 h 127"/>
                  <a:gd name="T4" fmla="*/ 68 w 189"/>
                  <a:gd name="T5" fmla="*/ 94 h 127"/>
                  <a:gd name="T6" fmla="*/ 51 w 189"/>
                  <a:gd name="T7" fmla="*/ 89 h 127"/>
                  <a:gd name="T8" fmla="*/ 27 w 189"/>
                  <a:gd name="T9" fmla="*/ 79 h 127"/>
                  <a:gd name="T10" fmla="*/ 2 w 189"/>
                  <a:gd name="T11" fmla="*/ 56 h 127"/>
                  <a:gd name="T12" fmla="*/ 7 w 189"/>
                  <a:gd name="T13" fmla="*/ 43 h 127"/>
                  <a:gd name="T14" fmla="*/ 5 w 189"/>
                  <a:gd name="T15" fmla="*/ 48 h 127"/>
                  <a:gd name="T16" fmla="*/ 4 w 189"/>
                  <a:gd name="T17" fmla="*/ 55 h 127"/>
                  <a:gd name="T18" fmla="*/ 14 w 189"/>
                  <a:gd name="T19" fmla="*/ 65 h 127"/>
                  <a:gd name="T20" fmla="*/ 11 w 189"/>
                  <a:gd name="T21" fmla="*/ 54 h 127"/>
                  <a:gd name="T22" fmla="*/ 22 w 189"/>
                  <a:gd name="T23" fmla="*/ 61 h 127"/>
                  <a:gd name="T24" fmla="*/ 30 w 189"/>
                  <a:gd name="T25" fmla="*/ 58 h 127"/>
                  <a:gd name="T26" fmla="*/ 32 w 189"/>
                  <a:gd name="T27" fmla="*/ 54 h 127"/>
                  <a:gd name="T28" fmla="*/ 43 w 189"/>
                  <a:gd name="T29" fmla="*/ 54 h 127"/>
                  <a:gd name="T30" fmla="*/ 27 w 189"/>
                  <a:gd name="T31" fmla="*/ 44 h 127"/>
                  <a:gd name="T32" fmla="*/ 19 w 189"/>
                  <a:gd name="T33" fmla="*/ 34 h 127"/>
                  <a:gd name="T34" fmla="*/ 17 w 189"/>
                  <a:gd name="T35" fmla="*/ 19 h 127"/>
                  <a:gd name="T36" fmla="*/ 28 w 189"/>
                  <a:gd name="T37" fmla="*/ 8 h 127"/>
                  <a:gd name="T38" fmla="*/ 34 w 189"/>
                  <a:gd name="T39" fmla="*/ 5 h 127"/>
                  <a:gd name="T40" fmla="*/ 47 w 189"/>
                  <a:gd name="T41" fmla="*/ 3 h 127"/>
                  <a:gd name="T42" fmla="*/ 59 w 189"/>
                  <a:gd name="T43" fmla="*/ 0 h 127"/>
                  <a:gd name="T44" fmla="*/ 85 w 189"/>
                  <a:gd name="T45" fmla="*/ 15 h 127"/>
                  <a:gd name="T46" fmla="*/ 94 w 189"/>
                  <a:gd name="T47" fmla="*/ 28 h 127"/>
                  <a:gd name="T48" fmla="*/ 97 w 189"/>
                  <a:gd name="T49" fmla="*/ 32 h 127"/>
                  <a:gd name="T50" fmla="*/ 101 w 189"/>
                  <a:gd name="T51" fmla="*/ 36 h 127"/>
                  <a:gd name="T52" fmla="*/ 109 w 189"/>
                  <a:gd name="T53" fmla="*/ 41 h 127"/>
                  <a:gd name="T54" fmla="*/ 125 w 189"/>
                  <a:gd name="T55" fmla="*/ 46 h 127"/>
                  <a:gd name="T56" fmla="*/ 136 w 189"/>
                  <a:gd name="T57" fmla="*/ 54 h 127"/>
                  <a:gd name="T58" fmla="*/ 130 w 189"/>
                  <a:gd name="T59" fmla="*/ 43 h 127"/>
                  <a:gd name="T60" fmla="*/ 135 w 189"/>
                  <a:gd name="T61" fmla="*/ 36 h 127"/>
                  <a:gd name="T62" fmla="*/ 143 w 189"/>
                  <a:gd name="T63" fmla="*/ 40 h 127"/>
                  <a:gd name="T64" fmla="*/ 147 w 189"/>
                  <a:gd name="T65" fmla="*/ 34 h 127"/>
                  <a:gd name="T66" fmla="*/ 143 w 189"/>
                  <a:gd name="T67" fmla="*/ 23 h 127"/>
                  <a:gd name="T68" fmla="*/ 153 w 189"/>
                  <a:gd name="T69" fmla="*/ 25 h 127"/>
                  <a:gd name="T70" fmla="*/ 162 w 189"/>
                  <a:gd name="T71" fmla="*/ 30 h 127"/>
                  <a:gd name="T72" fmla="*/ 167 w 189"/>
                  <a:gd name="T73" fmla="*/ 45 h 127"/>
                  <a:gd name="T74" fmla="*/ 173 w 189"/>
                  <a:gd name="T75" fmla="*/ 52 h 127"/>
                  <a:gd name="T76" fmla="*/ 183 w 189"/>
                  <a:gd name="T77" fmla="*/ 62 h 127"/>
                  <a:gd name="T78" fmla="*/ 187 w 189"/>
                  <a:gd name="T79" fmla="*/ 74 h 127"/>
                  <a:gd name="T80" fmla="*/ 184 w 189"/>
                  <a:gd name="T81" fmla="*/ 83 h 127"/>
                  <a:gd name="T82" fmla="*/ 185 w 189"/>
                  <a:gd name="T83" fmla="*/ 89 h 127"/>
                  <a:gd name="T84" fmla="*/ 182 w 189"/>
                  <a:gd name="T85" fmla="*/ 97 h 127"/>
                  <a:gd name="T86" fmla="*/ 185 w 189"/>
                  <a:gd name="T87" fmla="*/ 106 h 127"/>
                  <a:gd name="T88" fmla="*/ 180 w 189"/>
                  <a:gd name="T89" fmla="*/ 109 h 127"/>
                  <a:gd name="T90" fmla="*/ 179 w 189"/>
                  <a:gd name="T91" fmla="*/ 112 h 127"/>
                  <a:gd name="T92" fmla="*/ 172 w 189"/>
                  <a:gd name="T93" fmla="*/ 112 h 127"/>
                  <a:gd name="T94" fmla="*/ 163 w 189"/>
                  <a:gd name="T95" fmla="*/ 109 h 127"/>
                  <a:gd name="T96" fmla="*/ 156 w 189"/>
                  <a:gd name="T97" fmla="*/ 107 h 127"/>
                  <a:gd name="T98" fmla="*/ 149 w 189"/>
                  <a:gd name="T99" fmla="*/ 108 h 127"/>
                  <a:gd name="T100" fmla="*/ 132 w 189"/>
                  <a:gd name="T101" fmla="*/ 109 h 127"/>
                  <a:gd name="T102" fmla="*/ 126 w 189"/>
                  <a:gd name="T103" fmla="*/ 115 h 127"/>
                  <a:gd name="T104" fmla="*/ 115 w 189"/>
                  <a:gd name="T105" fmla="*/ 114 h 127"/>
                  <a:gd name="T106" fmla="*/ 104 w 189"/>
                  <a:gd name="T107" fmla="*/ 110 h 127"/>
                  <a:gd name="T108" fmla="*/ 99 w 189"/>
                  <a:gd name="T109" fmla="*/ 112 h 127"/>
                  <a:gd name="T110" fmla="*/ 103 w 189"/>
                  <a:gd name="T111" fmla="*/ 116 h 127"/>
                  <a:gd name="T112" fmla="*/ 103 w 189"/>
                  <a:gd name="T113" fmla="*/ 120 h 127"/>
                  <a:gd name="T114" fmla="*/ 109 w 189"/>
                  <a:gd name="T11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89" h="127">
                    <a:moveTo>
                      <a:pt x="108" y="127"/>
                    </a:moveTo>
                    <a:cubicBezTo>
                      <a:pt x="107" y="126"/>
                      <a:pt x="106" y="125"/>
                      <a:pt x="106" y="125"/>
                    </a:cubicBezTo>
                    <a:cubicBezTo>
                      <a:pt x="105" y="124"/>
                      <a:pt x="104" y="123"/>
                      <a:pt x="103" y="122"/>
                    </a:cubicBezTo>
                    <a:cubicBezTo>
                      <a:pt x="102" y="122"/>
                      <a:pt x="101" y="121"/>
                      <a:pt x="100" y="121"/>
                    </a:cubicBezTo>
                    <a:cubicBezTo>
                      <a:pt x="99" y="120"/>
                      <a:pt x="98" y="119"/>
                      <a:pt x="97" y="119"/>
                    </a:cubicBezTo>
                    <a:cubicBezTo>
                      <a:pt x="96" y="118"/>
                      <a:pt x="95" y="118"/>
                      <a:pt x="94" y="117"/>
                    </a:cubicBezTo>
                    <a:cubicBezTo>
                      <a:pt x="94" y="117"/>
                      <a:pt x="92" y="117"/>
                      <a:pt x="91" y="116"/>
                    </a:cubicBezTo>
                    <a:cubicBezTo>
                      <a:pt x="91" y="116"/>
                      <a:pt x="89" y="115"/>
                      <a:pt x="89" y="114"/>
                    </a:cubicBezTo>
                    <a:cubicBezTo>
                      <a:pt x="87" y="113"/>
                      <a:pt x="85" y="112"/>
                      <a:pt x="84" y="111"/>
                    </a:cubicBezTo>
                    <a:cubicBezTo>
                      <a:pt x="83" y="110"/>
                      <a:pt x="81" y="109"/>
                      <a:pt x="80" y="108"/>
                    </a:cubicBezTo>
                    <a:cubicBezTo>
                      <a:pt x="79" y="107"/>
                      <a:pt x="78" y="106"/>
                      <a:pt x="78" y="105"/>
                    </a:cubicBezTo>
                    <a:cubicBezTo>
                      <a:pt x="77" y="104"/>
                      <a:pt x="76" y="102"/>
                      <a:pt x="76" y="101"/>
                    </a:cubicBezTo>
                    <a:cubicBezTo>
                      <a:pt x="75" y="101"/>
                      <a:pt x="74" y="100"/>
                      <a:pt x="74" y="100"/>
                    </a:cubicBezTo>
                    <a:cubicBezTo>
                      <a:pt x="73" y="99"/>
                      <a:pt x="70" y="98"/>
                      <a:pt x="69" y="96"/>
                    </a:cubicBezTo>
                    <a:cubicBezTo>
                      <a:pt x="69" y="96"/>
                      <a:pt x="69" y="95"/>
                      <a:pt x="68" y="94"/>
                    </a:cubicBezTo>
                    <a:cubicBezTo>
                      <a:pt x="68" y="94"/>
                      <a:pt x="66" y="93"/>
                      <a:pt x="65" y="93"/>
                    </a:cubicBezTo>
                    <a:cubicBezTo>
                      <a:pt x="64" y="92"/>
                      <a:pt x="62" y="92"/>
                      <a:pt x="61" y="92"/>
                    </a:cubicBezTo>
                    <a:cubicBezTo>
                      <a:pt x="60" y="92"/>
                      <a:pt x="59" y="91"/>
                      <a:pt x="58" y="91"/>
                    </a:cubicBezTo>
                    <a:cubicBezTo>
                      <a:pt x="57" y="91"/>
                      <a:pt x="55" y="90"/>
                      <a:pt x="54" y="90"/>
                    </a:cubicBezTo>
                    <a:cubicBezTo>
                      <a:pt x="53" y="89"/>
                      <a:pt x="52" y="89"/>
                      <a:pt x="51" y="89"/>
                    </a:cubicBezTo>
                    <a:cubicBezTo>
                      <a:pt x="50" y="88"/>
                      <a:pt x="48" y="87"/>
                      <a:pt x="47" y="86"/>
                    </a:cubicBezTo>
                    <a:cubicBezTo>
                      <a:pt x="46" y="86"/>
                      <a:pt x="44" y="85"/>
                      <a:pt x="43" y="85"/>
                    </a:cubicBezTo>
                    <a:cubicBezTo>
                      <a:pt x="42" y="84"/>
                      <a:pt x="41" y="83"/>
                      <a:pt x="40" y="83"/>
                    </a:cubicBezTo>
                    <a:cubicBezTo>
                      <a:pt x="39" y="83"/>
                      <a:pt x="36" y="82"/>
                      <a:pt x="34" y="81"/>
                    </a:cubicBezTo>
                    <a:cubicBezTo>
                      <a:pt x="33" y="81"/>
                      <a:pt x="29" y="79"/>
                      <a:pt x="27" y="79"/>
                    </a:cubicBezTo>
                    <a:cubicBezTo>
                      <a:pt x="25" y="78"/>
                      <a:pt x="20" y="77"/>
                      <a:pt x="18" y="76"/>
                    </a:cubicBezTo>
                    <a:cubicBezTo>
                      <a:pt x="17" y="75"/>
                      <a:pt x="13" y="73"/>
                      <a:pt x="12" y="71"/>
                    </a:cubicBezTo>
                    <a:cubicBezTo>
                      <a:pt x="11" y="70"/>
                      <a:pt x="8" y="67"/>
                      <a:pt x="7" y="66"/>
                    </a:cubicBezTo>
                    <a:cubicBezTo>
                      <a:pt x="6" y="65"/>
                      <a:pt x="4" y="62"/>
                      <a:pt x="4" y="61"/>
                    </a:cubicBezTo>
                    <a:cubicBezTo>
                      <a:pt x="3" y="60"/>
                      <a:pt x="2" y="57"/>
                      <a:pt x="2" y="56"/>
                    </a:cubicBezTo>
                    <a:cubicBezTo>
                      <a:pt x="1" y="55"/>
                      <a:pt x="0" y="53"/>
                      <a:pt x="0" y="52"/>
                    </a:cubicBezTo>
                    <a:cubicBezTo>
                      <a:pt x="0" y="51"/>
                      <a:pt x="1" y="49"/>
                      <a:pt x="1" y="48"/>
                    </a:cubicBezTo>
                    <a:cubicBezTo>
                      <a:pt x="1" y="47"/>
                      <a:pt x="2" y="46"/>
                      <a:pt x="2" y="45"/>
                    </a:cubicBezTo>
                    <a:cubicBezTo>
                      <a:pt x="2" y="45"/>
                      <a:pt x="3" y="44"/>
                      <a:pt x="3" y="44"/>
                    </a:cubicBezTo>
                    <a:cubicBezTo>
                      <a:pt x="4" y="43"/>
                      <a:pt x="6" y="43"/>
                      <a:pt x="7" y="43"/>
                    </a:cubicBezTo>
                    <a:cubicBezTo>
                      <a:pt x="8" y="43"/>
                      <a:pt x="9" y="45"/>
                      <a:pt x="9" y="46"/>
                    </a:cubicBezTo>
                    <a:cubicBezTo>
                      <a:pt x="10" y="47"/>
                      <a:pt x="10" y="48"/>
                      <a:pt x="10" y="48"/>
                    </a:cubicBezTo>
                    <a:cubicBezTo>
                      <a:pt x="10" y="49"/>
                      <a:pt x="8" y="50"/>
                      <a:pt x="8" y="50"/>
                    </a:cubicBezTo>
                    <a:cubicBezTo>
                      <a:pt x="7" y="50"/>
                      <a:pt x="7" y="48"/>
                      <a:pt x="6" y="48"/>
                    </a:cubicBezTo>
                    <a:cubicBezTo>
                      <a:pt x="6" y="48"/>
                      <a:pt x="5" y="48"/>
                      <a:pt x="5" y="48"/>
                    </a:cubicBezTo>
                    <a:cubicBezTo>
                      <a:pt x="5" y="48"/>
                      <a:pt x="5" y="49"/>
                      <a:pt x="5" y="49"/>
                    </a:cubicBezTo>
                    <a:cubicBezTo>
                      <a:pt x="5" y="50"/>
                      <a:pt x="6" y="50"/>
                      <a:pt x="6" y="51"/>
                    </a:cubicBezTo>
                    <a:cubicBezTo>
                      <a:pt x="7" y="51"/>
                      <a:pt x="7" y="52"/>
                      <a:pt x="6" y="52"/>
                    </a:cubicBezTo>
                    <a:cubicBezTo>
                      <a:pt x="6" y="52"/>
                      <a:pt x="5" y="52"/>
                      <a:pt x="5" y="52"/>
                    </a:cubicBezTo>
                    <a:cubicBezTo>
                      <a:pt x="4" y="52"/>
                      <a:pt x="4" y="54"/>
                      <a:pt x="4" y="55"/>
                    </a:cubicBezTo>
                    <a:cubicBezTo>
                      <a:pt x="4" y="55"/>
                      <a:pt x="4" y="57"/>
                      <a:pt x="4" y="58"/>
                    </a:cubicBezTo>
                    <a:cubicBezTo>
                      <a:pt x="5" y="59"/>
                      <a:pt x="6" y="61"/>
                      <a:pt x="7" y="62"/>
                    </a:cubicBezTo>
                    <a:cubicBezTo>
                      <a:pt x="7" y="63"/>
                      <a:pt x="9" y="65"/>
                      <a:pt x="10" y="66"/>
                    </a:cubicBezTo>
                    <a:cubicBezTo>
                      <a:pt x="10" y="66"/>
                      <a:pt x="12" y="67"/>
                      <a:pt x="12" y="67"/>
                    </a:cubicBezTo>
                    <a:cubicBezTo>
                      <a:pt x="13" y="67"/>
                      <a:pt x="14" y="66"/>
                      <a:pt x="14" y="65"/>
                    </a:cubicBezTo>
                    <a:cubicBezTo>
                      <a:pt x="14" y="65"/>
                      <a:pt x="16" y="64"/>
                      <a:pt x="16" y="63"/>
                    </a:cubicBezTo>
                    <a:cubicBezTo>
                      <a:pt x="16" y="63"/>
                      <a:pt x="16" y="61"/>
                      <a:pt x="16" y="60"/>
                    </a:cubicBezTo>
                    <a:cubicBezTo>
                      <a:pt x="16" y="60"/>
                      <a:pt x="15" y="58"/>
                      <a:pt x="15" y="58"/>
                    </a:cubicBezTo>
                    <a:cubicBezTo>
                      <a:pt x="14" y="57"/>
                      <a:pt x="12" y="56"/>
                      <a:pt x="12" y="55"/>
                    </a:cubicBezTo>
                    <a:cubicBezTo>
                      <a:pt x="12" y="55"/>
                      <a:pt x="11" y="54"/>
                      <a:pt x="11" y="54"/>
                    </a:cubicBezTo>
                    <a:cubicBezTo>
                      <a:pt x="11" y="54"/>
                      <a:pt x="12" y="53"/>
                      <a:pt x="12" y="53"/>
                    </a:cubicBezTo>
                    <a:cubicBezTo>
                      <a:pt x="13" y="53"/>
                      <a:pt x="15" y="53"/>
                      <a:pt x="16" y="53"/>
                    </a:cubicBezTo>
                    <a:cubicBezTo>
                      <a:pt x="17" y="54"/>
                      <a:pt x="18" y="55"/>
                      <a:pt x="19" y="55"/>
                    </a:cubicBezTo>
                    <a:cubicBezTo>
                      <a:pt x="19" y="56"/>
                      <a:pt x="20" y="57"/>
                      <a:pt x="21" y="58"/>
                    </a:cubicBezTo>
                    <a:cubicBezTo>
                      <a:pt x="21" y="59"/>
                      <a:pt x="22" y="60"/>
                      <a:pt x="22" y="61"/>
                    </a:cubicBezTo>
                    <a:cubicBezTo>
                      <a:pt x="22" y="62"/>
                      <a:pt x="21" y="64"/>
                      <a:pt x="22" y="65"/>
                    </a:cubicBezTo>
                    <a:cubicBezTo>
                      <a:pt x="22" y="66"/>
                      <a:pt x="25" y="66"/>
                      <a:pt x="26" y="66"/>
                    </a:cubicBezTo>
                    <a:cubicBezTo>
                      <a:pt x="27" y="66"/>
                      <a:pt x="29" y="67"/>
                      <a:pt x="30" y="66"/>
                    </a:cubicBezTo>
                    <a:cubicBezTo>
                      <a:pt x="31" y="65"/>
                      <a:pt x="32" y="63"/>
                      <a:pt x="32" y="62"/>
                    </a:cubicBezTo>
                    <a:cubicBezTo>
                      <a:pt x="32" y="61"/>
                      <a:pt x="30" y="59"/>
                      <a:pt x="30" y="58"/>
                    </a:cubicBezTo>
                    <a:cubicBezTo>
                      <a:pt x="29" y="58"/>
                      <a:pt x="28" y="57"/>
                      <a:pt x="28" y="56"/>
                    </a:cubicBezTo>
                    <a:cubicBezTo>
                      <a:pt x="27" y="55"/>
                      <a:pt x="25" y="54"/>
                      <a:pt x="26" y="53"/>
                    </a:cubicBezTo>
                    <a:cubicBezTo>
                      <a:pt x="26" y="53"/>
                      <a:pt x="27" y="52"/>
                      <a:pt x="27" y="52"/>
                    </a:cubicBezTo>
                    <a:cubicBezTo>
                      <a:pt x="28" y="52"/>
                      <a:pt x="29" y="53"/>
                      <a:pt x="30" y="53"/>
                    </a:cubicBezTo>
                    <a:cubicBezTo>
                      <a:pt x="31" y="53"/>
                      <a:pt x="32" y="53"/>
                      <a:pt x="32" y="54"/>
                    </a:cubicBezTo>
                    <a:cubicBezTo>
                      <a:pt x="33" y="54"/>
                      <a:pt x="33" y="56"/>
                      <a:pt x="34" y="56"/>
                    </a:cubicBezTo>
                    <a:cubicBezTo>
                      <a:pt x="34" y="56"/>
                      <a:pt x="36" y="56"/>
                      <a:pt x="37" y="56"/>
                    </a:cubicBezTo>
                    <a:cubicBezTo>
                      <a:pt x="37" y="57"/>
                      <a:pt x="38" y="58"/>
                      <a:pt x="39" y="58"/>
                    </a:cubicBezTo>
                    <a:cubicBezTo>
                      <a:pt x="40" y="58"/>
                      <a:pt x="42" y="58"/>
                      <a:pt x="43" y="57"/>
                    </a:cubicBezTo>
                    <a:cubicBezTo>
                      <a:pt x="43" y="57"/>
                      <a:pt x="43" y="55"/>
                      <a:pt x="43" y="54"/>
                    </a:cubicBezTo>
                    <a:cubicBezTo>
                      <a:pt x="43" y="53"/>
                      <a:pt x="44" y="52"/>
                      <a:pt x="44" y="51"/>
                    </a:cubicBezTo>
                    <a:cubicBezTo>
                      <a:pt x="43" y="49"/>
                      <a:pt x="41" y="48"/>
                      <a:pt x="39" y="47"/>
                    </a:cubicBezTo>
                    <a:cubicBezTo>
                      <a:pt x="39" y="47"/>
                      <a:pt x="37" y="48"/>
                      <a:pt x="37" y="48"/>
                    </a:cubicBezTo>
                    <a:cubicBezTo>
                      <a:pt x="34" y="47"/>
                      <a:pt x="31" y="47"/>
                      <a:pt x="30" y="46"/>
                    </a:cubicBezTo>
                    <a:cubicBezTo>
                      <a:pt x="29" y="46"/>
                      <a:pt x="28" y="45"/>
                      <a:pt x="27" y="44"/>
                    </a:cubicBezTo>
                    <a:cubicBezTo>
                      <a:pt x="27" y="43"/>
                      <a:pt x="28" y="43"/>
                      <a:pt x="28" y="42"/>
                    </a:cubicBezTo>
                    <a:cubicBezTo>
                      <a:pt x="28" y="42"/>
                      <a:pt x="26" y="41"/>
                      <a:pt x="26" y="40"/>
                    </a:cubicBezTo>
                    <a:cubicBezTo>
                      <a:pt x="25" y="40"/>
                      <a:pt x="24" y="39"/>
                      <a:pt x="24" y="38"/>
                    </a:cubicBezTo>
                    <a:cubicBezTo>
                      <a:pt x="23" y="38"/>
                      <a:pt x="23" y="36"/>
                      <a:pt x="23" y="36"/>
                    </a:cubicBezTo>
                    <a:cubicBezTo>
                      <a:pt x="22" y="35"/>
                      <a:pt x="20" y="35"/>
                      <a:pt x="19" y="34"/>
                    </a:cubicBezTo>
                    <a:cubicBezTo>
                      <a:pt x="19" y="33"/>
                      <a:pt x="19" y="32"/>
                      <a:pt x="18" y="31"/>
                    </a:cubicBezTo>
                    <a:cubicBezTo>
                      <a:pt x="18" y="30"/>
                      <a:pt x="18" y="29"/>
                      <a:pt x="18" y="28"/>
                    </a:cubicBezTo>
                    <a:cubicBezTo>
                      <a:pt x="18" y="27"/>
                      <a:pt x="16" y="26"/>
                      <a:pt x="16" y="26"/>
                    </a:cubicBezTo>
                    <a:cubicBezTo>
                      <a:pt x="15" y="25"/>
                      <a:pt x="15" y="23"/>
                      <a:pt x="15" y="22"/>
                    </a:cubicBezTo>
                    <a:cubicBezTo>
                      <a:pt x="16" y="21"/>
                      <a:pt x="17" y="19"/>
                      <a:pt x="17" y="19"/>
                    </a:cubicBezTo>
                    <a:cubicBezTo>
                      <a:pt x="18" y="18"/>
                      <a:pt x="18" y="18"/>
                      <a:pt x="19" y="18"/>
                    </a:cubicBezTo>
                    <a:cubicBezTo>
                      <a:pt x="19" y="17"/>
                      <a:pt x="20" y="18"/>
                      <a:pt x="21" y="17"/>
                    </a:cubicBezTo>
                    <a:cubicBezTo>
                      <a:pt x="22" y="17"/>
                      <a:pt x="24" y="15"/>
                      <a:pt x="24" y="14"/>
                    </a:cubicBezTo>
                    <a:cubicBezTo>
                      <a:pt x="25" y="13"/>
                      <a:pt x="25" y="12"/>
                      <a:pt x="25" y="11"/>
                    </a:cubicBezTo>
                    <a:cubicBezTo>
                      <a:pt x="26" y="10"/>
                      <a:pt x="27" y="9"/>
                      <a:pt x="28" y="8"/>
                    </a:cubicBezTo>
                    <a:cubicBezTo>
                      <a:pt x="29" y="8"/>
                      <a:pt x="31" y="8"/>
                      <a:pt x="31" y="9"/>
                    </a:cubicBezTo>
                    <a:cubicBezTo>
                      <a:pt x="32" y="9"/>
                      <a:pt x="34" y="12"/>
                      <a:pt x="35" y="11"/>
                    </a:cubicBezTo>
                    <a:cubicBezTo>
                      <a:pt x="36" y="11"/>
                      <a:pt x="35" y="10"/>
                      <a:pt x="34" y="9"/>
                    </a:cubicBezTo>
                    <a:cubicBezTo>
                      <a:pt x="34" y="9"/>
                      <a:pt x="33" y="8"/>
                      <a:pt x="33" y="7"/>
                    </a:cubicBezTo>
                    <a:cubicBezTo>
                      <a:pt x="33" y="6"/>
                      <a:pt x="33" y="5"/>
                      <a:pt x="34" y="5"/>
                    </a:cubicBezTo>
                    <a:cubicBezTo>
                      <a:pt x="34" y="4"/>
                      <a:pt x="37" y="5"/>
                      <a:pt x="38" y="5"/>
                    </a:cubicBezTo>
                    <a:cubicBezTo>
                      <a:pt x="38" y="5"/>
                      <a:pt x="39" y="4"/>
                      <a:pt x="39" y="4"/>
                    </a:cubicBezTo>
                    <a:cubicBezTo>
                      <a:pt x="40" y="3"/>
                      <a:pt x="42" y="3"/>
                      <a:pt x="43" y="3"/>
                    </a:cubicBezTo>
                    <a:cubicBezTo>
                      <a:pt x="43" y="3"/>
                      <a:pt x="44" y="2"/>
                      <a:pt x="45" y="2"/>
                    </a:cubicBezTo>
                    <a:cubicBezTo>
                      <a:pt x="45" y="2"/>
                      <a:pt x="46" y="3"/>
                      <a:pt x="47" y="3"/>
                    </a:cubicBezTo>
                    <a:cubicBezTo>
                      <a:pt x="47" y="3"/>
                      <a:pt x="47" y="2"/>
                      <a:pt x="48" y="2"/>
                    </a:cubicBezTo>
                    <a:cubicBezTo>
                      <a:pt x="48" y="2"/>
                      <a:pt x="49" y="2"/>
                      <a:pt x="50" y="2"/>
                    </a:cubicBezTo>
                    <a:cubicBezTo>
                      <a:pt x="51" y="3"/>
                      <a:pt x="52" y="2"/>
                      <a:pt x="53" y="2"/>
                    </a:cubicBezTo>
                    <a:cubicBezTo>
                      <a:pt x="54" y="2"/>
                      <a:pt x="54" y="0"/>
                      <a:pt x="55" y="0"/>
                    </a:cubicBezTo>
                    <a:cubicBezTo>
                      <a:pt x="56" y="0"/>
                      <a:pt x="58" y="0"/>
                      <a:pt x="59" y="0"/>
                    </a:cubicBezTo>
                    <a:cubicBezTo>
                      <a:pt x="60" y="0"/>
                      <a:pt x="63" y="0"/>
                      <a:pt x="64" y="1"/>
                    </a:cubicBezTo>
                    <a:cubicBezTo>
                      <a:pt x="66" y="1"/>
                      <a:pt x="71" y="3"/>
                      <a:pt x="73" y="5"/>
                    </a:cubicBezTo>
                    <a:cubicBezTo>
                      <a:pt x="74" y="6"/>
                      <a:pt x="76" y="9"/>
                      <a:pt x="78" y="10"/>
                    </a:cubicBezTo>
                    <a:cubicBezTo>
                      <a:pt x="79" y="11"/>
                      <a:pt x="81" y="12"/>
                      <a:pt x="82" y="13"/>
                    </a:cubicBezTo>
                    <a:cubicBezTo>
                      <a:pt x="83" y="13"/>
                      <a:pt x="84" y="14"/>
                      <a:pt x="85" y="15"/>
                    </a:cubicBezTo>
                    <a:cubicBezTo>
                      <a:pt x="85" y="16"/>
                      <a:pt x="87" y="17"/>
                      <a:pt x="88" y="18"/>
                    </a:cubicBezTo>
                    <a:cubicBezTo>
                      <a:pt x="88" y="19"/>
                      <a:pt x="87" y="20"/>
                      <a:pt x="88" y="21"/>
                    </a:cubicBezTo>
                    <a:cubicBezTo>
                      <a:pt x="88" y="22"/>
                      <a:pt x="88" y="25"/>
                      <a:pt x="89" y="26"/>
                    </a:cubicBezTo>
                    <a:cubicBezTo>
                      <a:pt x="89" y="26"/>
                      <a:pt x="91" y="27"/>
                      <a:pt x="92" y="28"/>
                    </a:cubicBezTo>
                    <a:cubicBezTo>
                      <a:pt x="92" y="28"/>
                      <a:pt x="94" y="28"/>
                      <a:pt x="94" y="28"/>
                    </a:cubicBezTo>
                    <a:cubicBezTo>
                      <a:pt x="95" y="29"/>
                      <a:pt x="96" y="30"/>
                      <a:pt x="97" y="30"/>
                    </a:cubicBezTo>
                    <a:cubicBezTo>
                      <a:pt x="97" y="30"/>
                      <a:pt x="98" y="30"/>
                      <a:pt x="99" y="30"/>
                    </a:cubicBezTo>
                    <a:cubicBezTo>
                      <a:pt x="99" y="30"/>
                      <a:pt x="99" y="31"/>
                      <a:pt x="99" y="31"/>
                    </a:cubicBezTo>
                    <a:cubicBezTo>
                      <a:pt x="99" y="31"/>
                      <a:pt x="99" y="32"/>
                      <a:pt x="99" y="32"/>
                    </a:cubicBezTo>
                    <a:cubicBezTo>
                      <a:pt x="99" y="32"/>
                      <a:pt x="98" y="32"/>
                      <a:pt x="97" y="32"/>
                    </a:cubicBezTo>
                    <a:cubicBezTo>
                      <a:pt x="97" y="32"/>
                      <a:pt x="96" y="33"/>
                      <a:pt x="96" y="33"/>
                    </a:cubicBezTo>
                    <a:cubicBezTo>
                      <a:pt x="96" y="34"/>
                      <a:pt x="96" y="36"/>
                      <a:pt x="97" y="36"/>
                    </a:cubicBezTo>
                    <a:cubicBezTo>
                      <a:pt x="97" y="36"/>
                      <a:pt x="98" y="36"/>
                      <a:pt x="98" y="36"/>
                    </a:cubicBezTo>
                    <a:cubicBezTo>
                      <a:pt x="98" y="36"/>
                      <a:pt x="99" y="35"/>
                      <a:pt x="99" y="35"/>
                    </a:cubicBezTo>
                    <a:cubicBezTo>
                      <a:pt x="100" y="35"/>
                      <a:pt x="101" y="36"/>
                      <a:pt x="101" y="36"/>
                    </a:cubicBezTo>
                    <a:cubicBezTo>
                      <a:pt x="101" y="36"/>
                      <a:pt x="101" y="37"/>
                      <a:pt x="102" y="37"/>
                    </a:cubicBezTo>
                    <a:cubicBezTo>
                      <a:pt x="102" y="37"/>
                      <a:pt x="103" y="37"/>
                      <a:pt x="104" y="36"/>
                    </a:cubicBezTo>
                    <a:cubicBezTo>
                      <a:pt x="105" y="36"/>
                      <a:pt x="106" y="35"/>
                      <a:pt x="107" y="36"/>
                    </a:cubicBezTo>
                    <a:cubicBezTo>
                      <a:pt x="108" y="36"/>
                      <a:pt x="108" y="37"/>
                      <a:pt x="109" y="37"/>
                    </a:cubicBezTo>
                    <a:cubicBezTo>
                      <a:pt x="109" y="38"/>
                      <a:pt x="109" y="40"/>
                      <a:pt x="109" y="41"/>
                    </a:cubicBezTo>
                    <a:cubicBezTo>
                      <a:pt x="110" y="41"/>
                      <a:pt x="111" y="43"/>
                      <a:pt x="112" y="43"/>
                    </a:cubicBezTo>
                    <a:cubicBezTo>
                      <a:pt x="112" y="44"/>
                      <a:pt x="114" y="45"/>
                      <a:pt x="115" y="45"/>
                    </a:cubicBezTo>
                    <a:cubicBezTo>
                      <a:pt x="115" y="45"/>
                      <a:pt x="116" y="46"/>
                      <a:pt x="116" y="46"/>
                    </a:cubicBezTo>
                    <a:cubicBezTo>
                      <a:pt x="117" y="47"/>
                      <a:pt x="119" y="46"/>
                      <a:pt x="120" y="46"/>
                    </a:cubicBezTo>
                    <a:cubicBezTo>
                      <a:pt x="122" y="46"/>
                      <a:pt x="124" y="46"/>
                      <a:pt x="125" y="46"/>
                    </a:cubicBezTo>
                    <a:cubicBezTo>
                      <a:pt x="126" y="46"/>
                      <a:pt x="127" y="46"/>
                      <a:pt x="127" y="47"/>
                    </a:cubicBezTo>
                    <a:cubicBezTo>
                      <a:pt x="127" y="47"/>
                      <a:pt x="127" y="49"/>
                      <a:pt x="128" y="49"/>
                    </a:cubicBezTo>
                    <a:cubicBezTo>
                      <a:pt x="128" y="50"/>
                      <a:pt x="130" y="49"/>
                      <a:pt x="131" y="50"/>
                    </a:cubicBezTo>
                    <a:cubicBezTo>
                      <a:pt x="132" y="50"/>
                      <a:pt x="134" y="50"/>
                      <a:pt x="135" y="51"/>
                    </a:cubicBezTo>
                    <a:cubicBezTo>
                      <a:pt x="135" y="52"/>
                      <a:pt x="136" y="53"/>
                      <a:pt x="136" y="54"/>
                    </a:cubicBezTo>
                    <a:cubicBezTo>
                      <a:pt x="137" y="54"/>
                      <a:pt x="138" y="54"/>
                      <a:pt x="138" y="54"/>
                    </a:cubicBezTo>
                    <a:cubicBezTo>
                      <a:pt x="139" y="53"/>
                      <a:pt x="139" y="51"/>
                      <a:pt x="139" y="50"/>
                    </a:cubicBezTo>
                    <a:cubicBezTo>
                      <a:pt x="138" y="50"/>
                      <a:pt x="137" y="48"/>
                      <a:pt x="136" y="48"/>
                    </a:cubicBezTo>
                    <a:cubicBezTo>
                      <a:pt x="136" y="47"/>
                      <a:pt x="134" y="46"/>
                      <a:pt x="133" y="45"/>
                    </a:cubicBezTo>
                    <a:cubicBezTo>
                      <a:pt x="132" y="45"/>
                      <a:pt x="131" y="44"/>
                      <a:pt x="130" y="43"/>
                    </a:cubicBezTo>
                    <a:cubicBezTo>
                      <a:pt x="130" y="43"/>
                      <a:pt x="130" y="42"/>
                      <a:pt x="130" y="42"/>
                    </a:cubicBezTo>
                    <a:cubicBezTo>
                      <a:pt x="130" y="41"/>
                      <a:pt x="130" y="40"/>
                      <a:pt x="130" y="40"/>
                    </a:cubicBezTo>
                    <a:cubicBezTo>
                      <a:pt x="130" y="40"/>
                      <a:pt x="131" y="40"/>
                      <a:pt x="131" y="39"/>
                    </a:cubicBezTo>
                    <a:cubicBezTo>
                      <a:pt x="132" y="39"/>
                      <a:pt x="133" y="38"/>
                      <a:pt x="133" y="38"/>
                    </a:cubicBezTo>
                    <a:cubicBezTo>
                      <a:pt x="134" y="37"/>
                      <a:pt x="134" y="37"/>
                      <a:pt x="135" y="36"/>
                    </a:cubicBezTo>
                    <a:cubicBezTo>
                      <a:pt x="135" y="36"/>
                      <a:pt x="136" y="36"/>
                      <a:pt x="137" y="36"/>
                    </a:cubicBezTo>
                    <a:cubicBezTo>
                      <a:pt x="137" y="36"/>
                      <a:pt x="138" y="37"/>
                      <a:pt x="138" y="38"/>
                    </a:cubicBezTo>
                    <a:cubicBezTo>
                      <a:pt x="138" y="38"/>
                      <a:pt x="138" y="40"/>
                      <a:pt x="139" y="40"/>
                    </a:cubicBezTo>
                    <a:cubicBezTo>
                      <a:pt x="139" y="41"/>
                      <a:pt x="141" y="41"/>
                      <a:pt x="141" y="41"/>
                    </a:cubicBezTo>
                    <a:cubicBezTo>
                      <a:pt x="142" y="41"/>
                      <a:pt x="143" y="41"/>
                      <a:pt x="143" y="40"/>
                    </a:cubicBezTo>
                    <a:cubicBezTo>
                      <a:pt x="143" y="40"/>
                      <a:pt x="144" y="38"/>
                      <a:pt x="144" y="38"/>
                    </a:cubicBezTo>
                    <a:cubicBezTo>
                      <a:pt x="145" y="38"/>
                      <a:pt x="146" y="38"/>
                      <a:pt x="147" y="38"/>
                    </a:cubicBezTo>
                    <a:cubicBezTo>
                      <a:pt x="147" y="38"/>
                      <a:pt x="148" y="37"/>
                      <a:pt x="148" y="37"/>
                    </a:cubicBezTo>
                    <a:cubicBezTo>
                      <a:pt x="149" y="36"/>
                      <a:pt x="149" y="35"/>
                      <a:pt x="149" y="35"/>
                    </a:cubicBezTo>
                    <a:cubicBezTo>
                      <a:pt x="148" y="34"/>
                      <a:pt x="147" y="34"/>
                      <a:pt x="147" y="34"/>
                    </a:cubicBezTo>
                    <a:cubicBezTo>
                      <a:pt x="146" y="33"/>
                      <a:pt x="146" y="32"/>
                      <a:pt x="146" y="31"/>
                    </a:cubicBezTo>
                    <a:cubicBezTo>
                      <a:pt x="146" y="31"/>
                      <a:pt x="146" y="29"/>
                      <a:pt x="146" y="28"/>
                    </a:cubicBezTo>
                    <a:cubicBezTo>
                      <a:pt x="146" y="28"/>
                      <a:pt x="146" y="26"/>
                      <a:pt x="146" y="26"/>
                    </a:cubicBezTo>
                    <a:cubicBezTo>
                      <a:pt x="145" y="25"/>
                      <a:pt x="144" y="25"/>
                      <a:pt x="144" y="25"/>
                    </a:cubicBezTo>
                    <a:cubicBezTo>
                      <a:pt x="143" y="24"/>
                      <a:pt x="143" y="23"/>
                      <a:pt x="143" y="23"/>
                    </a:cubicBezTo>
                    <a:cubicBezTo>
                      <a:pt x="143" y="22"/>
                      <a:pt x="143" y="22"/>
                      <a:pt x="143" y="21"/>
                    </a:cubicBezTo>
                    <a:cubicBezTo>
                      <a:pt x="143" y="21"/>
                      <a:pt x="144" y="21"/>
                      <a:pt x="145" y="21"/>
                    </a:cubicBezTo>
                    <a:cubicBezTo>
                      <a:pt x="146" y="21"/>
                      <a:pt x="148" y="21"/>
                      <a:pt x="149" y="21"/>
                    </a:cubicBezTo>
                    <a:cubicBezTo>
                      <a:pt x="149" y="21"/>
                      <a:pt x="150" y="23"/>
                      <a:pt x="151" y="23"/>
                    </a:cubicBezTo>
                    <a:cubicBezTo>
                      <a:pt x="151" y="24"/>
                      <a:pt x="153" y="24"/>
                      <a:pt x="153" y="25"/>
                    </a:cubicBezTo>
                    <a:cubicBezTo>
                      <a:pt x="154" y="25"/>
                      <a:pt x="155" y="25"/>
                      <a:pt x="155" y="25"/>
                    </a:cubicBezTo>
                    <a:cubicBezTo>
                      <a:pt x="156" y="26"/>
                      <a:pt x="156" y="26"/>
                      <a:pt x="156" y="26"/>
                    </a:cubicBezTo>
                    <a:cubicBezTo>
                      <a:pt x="157" y="27"/>
                      <a:pt x="157" y="28"/>
                      <a:pt x="158" y="28"/>
                    </a:cubicBezTo>
                    <a:cubicBezTo>
                      <a:pt x="158" y="28"/>
                      <a:pt x="160" y="28"/>
                      <a:pt x="160" y="29"/>
                    </a:cubicBezTo>
                    <a:cubicBezTo>
                      <a:pt x="161" y="29"/>
                      <a:pt x="162" y="30"/>
                      <a:pt x="162" y="30"/>
                    </a:cubicBezTo>
                    <a:cubicBezTo>
                      <a:pt x="163" y="31"/>
                      <a:pt x="164" y="31"/>
                      <a:pt x="164" y="31"/>
                    </a:cubicBezTo>
                    <a:cubicBezTo>
                      <a:pt x="165" y="32"/>
                      <a:pt x="165" y="33"/>
                      <a:pt x="165" y="34"/>
                    </a:cubicBezTo>
                    <a:cubicBezTo>
                      <a:pt x="165" y="35"/>
                      <a:pt x="165" y="37"/>
                      <a:pt x="165" y="38"/>
                    </a:cubicBezTo>
                    <a:cubicBezTo>
                      <a:pt x="165" y="39"/>
                      <a:pt x="165" y="41"/>
                      <a:pt x="165" y="42"/>
                    </a:cubicBezTo>
                    <a:cubicBezTo>
                      <a:pt x="166" y="42"/>
                      <a:pt x="167" y="44"/>
                      <a:pt x="167" y="45"/>
                    </a:cubicBezTo>
                    <a:cubicBezTo>
                      <a:pt x="168" y="45"/>
                      <a:pt x="168" y="46"/>
                      <a:pt x="169" y="47"/>
                    </a:cubicBezTo>
                    <a:cubicBezTo>
                      <a:pt x="169" y="47"/>
                      <a:pt x="170" y="48"/>
                      <a:pt x="171" y="48"/>
                    </a:cubicBezTo>
                    <a:cubicBezTo>
                      <a:pt x="171" y="48"/>
                      <a:pt x="173" y="47"/>
                      <a:pt x="173" y="47"/>
                    </a:cubicBezTo>
                    <a:cubicBezTo>
                      <a:pt x="174" y="48"/>
                      <a:pt x="174" y="49"/>
                      <a:pt x="174" y="49"/>
                    </a:cubicBezTo>
                    <a:cubicBezTo>
                      <a:pt x="174" y="50"/>
                      <a:pt x="173" y="52"/>
                      <a:pt x="173" y="52"/>
                    </a:cubicBezTo>
                    <a:cubicBezTo>
                      <a:pt x="173" y="53"/>
                      <a:pt x="174" y="55"/>
                      <a:pt x="174" y="56"/>
                    </a:cubicBezTo>
                    <a:cubicBezTo>
                      <a:pt x="174" y="57"/>
                      <a:pt x="175" y="58"/>
                      <a:pt x="176" y="59"/>
                    </a:cubicBezTo>
                    <a:cubicBezTo>
                      <a:pt x="176" y="59"/>
                      <a:pt x="177" y="60"/>
                      <a:pt x="178" y="60"/>
                    </a:cubicBezTo>
                    <a:cubicBezTo>
                      <a:pt x="179" y="61"/>
                      <a:pt x="180" y="61"/>
                      <a:pt x="181" y="61"/>
                    </a:cubicBezTo>
                    <a:cubicBezTo>
                      <a:pt x="181" y="62"/>
                      <a:pt x="183" y="62"/>
                      <a:pt x="183" y="62"/>
                    </a:cubicBezTo>
                    <a:cubicBezTo>
                      <a:pt x="183" y="62"/>
                      <a:pt x="184" y="63"/>
                      <a:pt x="184" y="64"/>
                    </a:cubicBezTo>
                    <a:cubicBezTo>
                      <a:pt x="185" y="64"/>
                      <a:pt x="186" y="66"/>
                      <a:pt x="186" y="66"/>
                    </a:cubicBezTo>
                    <a:cubicBezTo>
                      <a:pt x="187" y="67"/>
                      <a:pt x="187" y="68"/>
                      <a:pt x="187" y="68"/>
                    </a:cubicBezTo>
                    <a:cubicBezTo>
                      <a:pt x="187" y="69"/>
                      <a:pt x="187" y="71"/>
                      <a:pt x="187" y="71"/>
                    </a:cubicBezTo>
                    <a:cubicBezTo>
                      <a:pt x="187" y="72"/>
                      <a:pt x="187" y="74"/>
                      <a:pt x="187" y="74"/>
                    </a:cubicBezTo>
                    <a:cubicBezTo>
                      <a:pt x="188" y="75"/>
                      <a:pt x="188" y="76"/>
                      <a:pt x="188" y="76"/>
                    </a:cubicBezTo>
                    <a:cubicBezTo>
                      <a:pt x="188" y="77"/>
                      <a:pt x="189" y="79"/>
                      <a:pt x="189" y="80"/>
                    </a:cubicBezTo>
                    <a:cubicBezTo>
                      <a:pt x="189" y="81"/>
                      <a:pt x="188" y="82"/>
                      <a:pt x="187" y="83"/>
                    </a:cubicBezTo>
                    <a:cubicBezTo>
                      <a:pt x="187" y="83"/>
                      <a:pt x="186" y="84"/>
                      <a:pt x="185" y="84"/>
                    </a:cubicBezTo>
                    <a:cubicBezTo>
                      <a:pt x="185" y="84"/>
                      <a:pt x="184" y="84"/>
                      <a:pt x="184" y="83"/>
                    </a:cubicBezTo>
                    <a:cubicBezTo>
                      <a:pt x="183" y="83"/>
                      <a:pt x="182" y="82"/>
                      <a:pt x="182" y="82"/>
                    </a:cubicBezTo>
                    <a:cubicBezTo>
                      <a:pt x="181" y="82"/>
                      <a:pt x="181" y="83"/>
                      <a:pt x="181" y="83"/>
                    </a:cubicBezTo>
                    <a:cubicBezTo>
                      <a:pt x="181" y="84"/>
                      <a:pt x="181" y="85"/>
                      <a:pt x="181" y="85"/>
                    </a:cubicBezTo>
                    <a:cubicBezTo>
                      <a:pt x="181" y="86"/>
                      <a:pt x="183" y="87"/>
                      <a:pt x="183" y="87"/>
                    </a:cubicBezTo>
                    <a:cubicBezTo>
                      <a:pt x="184" y="88"/>
                      <a:pt x="185" y="88"/>
                      <a:pt x="185" y="89"/>
                    </a:cubicBezTo>
                    <a:cubicBezTo>
                      <a:pt x="186" y="89"/>
                      <a:pt x="186" y="91"/>
                      <a:pt x="186" y="91"/>
                    </a:cubicBezTo>
                    <a:cubicBezTo>
                      <a:pt x="187" y="92"/>
                      <a:pt x="186" y="93"/>
                      <a:pt x="186" y="94"/>
                    </a:cubicBezTo>
                    <a:cubicBezTo>
                      <a:pt x="186" y="94"/>
                      <a:pt x="187" y="96"/>
                      <a:pt x="186" y="96"/>
                    </a:cubicBezTo>
                    <a:cubicBezTo>
                      <a:pt x="186" y="97"/>
                      <a:pt x="185" y="97"/>
                      <a:pt x="184" y="97"/>
                    </a:cubicBezTo>
                    <a:cubicBezTo>
                      <a:pt x="184" y="97"/>
                      <a:pt x="182" y="96"/>
                      <a:pt x="182" y="97"/>
                    </a:cubicBezTo>
                    <a:cubicBezTo>
                      <a:pt x="182" y="97"/>
                      <a:pt x="181" y="98"/>
                      <a:pt x="181" y="99"/>
                    </a:cubicBezTo>
                    <a:cubicBezTo>
                      <a:pt x="182" y="99"/>
                      <a:pt x="183" y="100"/>
                      <a:pt x="184" y="101"/>
                    </a:cubicBezTo>
                    <a:cubicBezTo>
                      <a:pt x="184" y="101"/>
                      <a:pt x="186" y="101"/>
                      <a:pt x="186" y="102"/>
                    </a:cubicBezTo>
                    <a:cubicBezTo>
                      <a:pt x="186" y="103"/>
                      <a:pt x="186" y="104"/>
                      <a:pt x="186" y="105"/>
                    </a:cubicBezTo>
                    <a:cubicBezTo>
                      <a:pt x="186" y="105"/>
                      <a:pt x="185" y="106"/>
                      <a:pt x="185" y="106"/>
                    </a:cubicBezTo>
                    <a:cubicBezTo>
                      <a:pt x="184" y="107"/>
                      <a:pt x="184" y="107"/>
                      <a:pt x="183" y="107"/>
                    </a:cubicBezTo>
                    <a:cubicBezTo>
                      <a:pt x="183" y="107"/>
                      <a:pt x="182" y="107"/>
                      <a:pt x="181" y="106"/>
                    </a:cubicBezTo>
                    <a:cubicBezTo>
                      <a:pt x="181" y="106"/>
                      <a:pt x="180" y="106"/>
                      <a:pt x="179" y="107"/>
                    </a:cubicBezTo>
                    <a:cubicBezTo>
                      <a:pt x="179" y="107"/>
                      <a:pt x="178" y="108"/>
                      <a:pt x="178" y="108"/>
                    </a:cubicBezTo>
                    <a:cubicBezTo>
                      <a:pt x="178" y="109"/>
                      <a:pt x="179" y="109"/>
                      <a:pt x="180" y="109"/>
                    </a:cubicBezTo>
                    <a:cubicBezTo>
                      <a:pt x="180" y="109"/>
                      <a:pt x="181" y="109"/>
                      <a:pt x="182" y="109"/>
                    </a:cubicBezTo>
                    <a:cubicBezTo>
                      <a:pt x="182" y="109"/>
                      <a:pt x="183" y="109"/>
                      <a:pt x="183" y="110"/>
                    </a:cubicBezTo>
                    <a:cubicBezTo>
                      <a:pt x="183" y="110"/>
                      <a:pt x="183" y="111"/>
                      <a:pt x="183" y="112"/>
                    </a:cubicBezTo>
                    <a:cubicBezTo>
                      <a:pt x="183" y="112"/>
                      <a:pt x="182" y="112"/>
                      <a:pt x="182" y="112"/>
                    </a:cubicBezTo>
                    <a:cubicBezTo>
                      <a:pt x="181" y="112"/>
                      <a:pt x="180" y="112"/>
                      <a:pt x="179" y="112"/>
                    </a:cubicBezTo>
                    <a:cubicBezTo>
                      <a:pt x="179" y="112"/>
                      <a:pt x="180" y="114"/>
                      <a:pt x="179" y="114"/>
                    </a:cubicBezTo>
                    <a:cubicBezTo>
                      <a:pt x="179" y="114"/>
                      <a:pt x="179" y="115"/>
                      <a:pt x="178" y="115"/>
                    </a:cubicBezTo>
                    <a:cubicBezTo>
                      <a:pt x="178" y="116"/>
                      <a:pt x="177" y="115"/>
                      <a:pt x="176" y="115"/>
                    </a:cubicBezTo>
                    <a:cubicBezTo>
                      <a:pt x="176" y="115"/>
                      <a:pt x="175" y="113"/>
                      <a:pt x="175" y="113"/>
                    </a:cubicBezTo>
                    <a:cubicBezTo>
                      <a:pt x="174" y="112"/>
                      <a:pt x="173" y="112"/>
                      <a:pt x="172" y="112"/>
                    </a:cubicBezTo>
                    <a:cubicBezTo>
                      <a:pt x="171" y="112"/>
                      <a:pt x="170" y="112"/>
                      <a:pt x="169" y="112"/>
                    </a:cubicBezTo>
                    <a:cubicBezTo>
                      <a:pt x="169" y="111"/>
                      <a:pt x="168" y="111"/>
                      <a:pt x="167" y="111"/>
                    </a:cubicBezTo>
                    <a:cubicBezTo>
                      <a:pt x="167" y="111"/>
                      <a:pt x="165" y="110"/>
                      <a:pt x="165" y="110"/>
                    </a:cubicBezTo>
                    <a:cubicBezTo>
                      <a:pt x="165" y="110"/>
                      <a:pt x="164" y="110"/>
                      <a:pt x="164" y="110"/>
                    </a:cubicBezTo>
                    <a:cubicBezTo>
                      <a:pt x="163" y="110"/>
                      <a:pt x="163" y="109"/>
                      <a:pt x="163" y="109"/>
                    </a:cubicBezTo>
                    <a:cubicBezTo>
                      <a:pt x="162" y="109"/>
                      <a:pt x="162" y="108"/>
                      <a:pt x="161" y="108"/>
                    </a:cubicBezTo>
                    <a:cubicBezTo>
                      <a:pt x="161" y="109"/>
                      <a:pt x="161" y="110"/>
                      <a:pt x="161" y="110"/>
                    </a:cubicBezTo>
                    <a:cubicBezTo>
                      <a:pt x="161" y="110"/>
                      <a:pt x="160" y="110"/>
                      <a:pt x="160" y="109"/>
                    </a:cubicBezTo>
                    <a:cubicBezTo>
                      <a:pt x="159" y="109"/>
                      <a:pt x="158" y="108"/>
                      <a:pt x="158" y="108"/>
                    </a:cubicBezTo>
                    <a:cubicBezTo>
                      <a:pt x="157" y="108"/>
                      <a:pt x="156" y="107"/>
                      <a:pt x="156" y="107"/>
                    </a:cubicBezTo>
                    <a:cubicBezTo>
                      <a:pt x="155" y="107"/>
                      <a:pt x="154" y="107"/>
                      <a:pt x="153" y="107"/>
                    </a:cubicBezTo>
                    <a:cubicBezTo>
                      <a:pt x="153" y="107"/>
                      <a:pt x="152" y="106"/>
                      <a:pt x="152" y="106"/>
                    </a:cubicBezTo>
                    <a:cubicBezTo>
                      <a:pt x="151" y="106"/>
                      <a:pt x="151" y="106"/>
                      <a:pt x="151" y="106"/>
                    </a:cubicBezTo>
                    <a:cubicBezTo>
                      <a:pt x="150" y="106"/>
                      <a:pt x="150" y="106"/>
                      <a:pt x="150" y="107"/>
                    </a:cubicBezTo>
                    <a:cubicBezTo>
                      <a:pt x="149" y="107"/>
                      <a:pt x="149" y="108"/>
                      <a:pt x="149" y="108"/>
                    </a:cubicBezTo>
                    <a:cubicBezTo>
                      <a:pt x="148" y="109"/>
                      <a:pt x="146" y="109"/>
                      <a:pt x="145" y="109"/>
                    </a:cubicBezTo>
                    <a:cubicBezTo>
                      <a:pt x="144" y="108"/>
                      <a:pt x="143" y="108"/>
                      <a:pt x="142" y="108"/>
                    </a:cubicBezTo>
                    <a:cubicBezTo>
                      <a:pt x="141" y="108"/>
                      <a:pt x="138" y="108"/>
                      <a:pt x="137" y="108"/>
                    </a:cubicBezTo>
                    <a:cubicBezTo>
                      <a:pt x="136" y="108"/>
                      <a:pt x="135" y="109"/>
                      <a:pt x="134" y="109"/>
                    </a:cubicBezTo>
                    <a:cubicBezTo>
                      <a:pt x="134" y="109"/>
                      <a:pt x="133" y="109"/>
                      <a:pt x="132" y="109"/>
                    </a:cubicBezTo>
                    <a:cubicBezTo>
                      <a:pt x="132" y="108"/>
                      <a:pt x="131" y="108"/>
                      <a:pt x="130" y="108"/>
                    </a:cubicBezTo>
                    <a:cubicBezTo>
                      <a:pt x="130" y="109"/>
                      <a:pt x="129" y="110"/>
                      <a:pt x="129" y="110"/>
                    </a:cubicBezTo>
                    <a:cubicBezTo>
                      <a:pt x="129" y="110"/>
                      <a:pt x="128" y="110"/>
                      <a:pt x="128" y="110"/>
                    </a:cubicBezTo>
                    <a:cubicBezTo>
                      <a:pt x="127" y="111"/>
                      <a:pt x="128" y="112"/>
                      <a:pt x="127" y="113"/>
                    </a:cubicBezTo>
                    <a:cubicBezTo>
                      <a:pt x="127" y="113"/>
                      <a:pt x="127" y="115"/>
                      <a:pt x="126" y="115"/>
                    </a:cubicBezTo>
                    <a:cubicBezTo>
                      <a:pt x="126" y="116"/>
                      <a:pt x="125" y="115"/>
                      <a:pt x="124" y="115"/>
                    </a:cubicBezTo>
                    <a:cubicBezTo>
                      <a:pt x="123" y="115"/>
                      <a:pt x="122" y="114"/>
                      <a:pt x="121" y="114"/>
                    </a:cubicBezTo>
                    <a:cubicBezTo>
                      <a:pt x="120" y="113"/>
                      <a:pt x="119" y="113"/>
                      <a:pt x="118" y="113"/>
                    </a:cubicBezTo>
                    <a:cubicBezTo>
                      <a:pt x="117" y="113"/>
                      <a:pt x="117" y="114"/>
                      <a:pt x="116" y="114"/>
                    </a:cubicBezTo>
                    <a:cubicBezTo>
                      <a:pt x="116" y="114"/>
                      <a:pt x="115" y="114"/>
                      <a:pt x="115" y="114"/>
                    </a:cubicBezTo>
                    <a:cubicBezTo>
                      <a:pt x="114" y="114"/>
                      <a:pt x="113" y="114"/>
                      <a:pt x="112" y="114"/>
                    </a:cubicBezTo>
                    <a:cubicBezTo>
                      <a:pt x="112" y="113"/>
                      <a:pt x="111" y="114"/>
                      <a:pt x="110" y="114"/>
                    </a:cubicBezTo>
                    <a:cubicBezTo>
                      <a:pt x="109" y="114"/>
                      <a:pt x="108" y="114"/>
                      <a:pt x="108" y="114"/>
                    </a:cubicBezTo>
                    <a:cubicBezTo>
                      <a:pt x="107" y="114"/>
                      <a:pt x="107" y="113"/>
                      <a:pt x="107" y="112"/>
                    </a:cubicBezTo>
                    <a:cubicBezTo>
                      <a:pt x="106" y="112"/>
                      <a:pt x="104" y="110"/>
                      <a:pt x="104" y="110"/>
                    </a:cubicBezTo>
                    <a:cubicBezTo>
                      <a:pt x="103" y="109"/>
                      <a:pt x="101" y="109"/>
                      <a:pt x="100" y="109"/>
                    </a:cubicBezTo>
                    <a:cubicBezTo>
                      <a:pt x="100" y="108"/>
                      <a:pt x="98" y="108"/>
                      <a:pt x="98" y="108"/>
                    </a:cubicBezTo>
                    <a:cubicBezTo>
                      <a:pt x="97" y="108"/>
                      <a:pt x="97" y="109"/>
                      <a:pt x="97" y="109"/>
                    </a:cubicBezTo>
                    <a:cubicBezTo>
                      <a:pt x="96" y="110"/>
                      <a:pt x="97" y="111"/>
                      <a:pt x="97" y="112"/>
                    </a:cubicBezTo>
                    <a:cubicBezTo>
                      <a:pt x="97" y="112"/>
                      <a:pt x="98" y="112"/>
                      <a:pt x="99" y="112"/>
                    </a:cubicBezTo>
                    <a:cubicBezTo>
                      <a:pt x="99" y="113"/>
                      <a:pt x="100" y="112"/>
                      <a:pt x="101" y="113"/>
                    </a:cubicBezTo>
                    <a:cubicBezTo>
                      <a:pt x="102" y="113"/>
                      <a:pt x="103" y="114"/>
                      <a:pt x="104" y="114"/>
                    </a:cubicBezTo>
                    <a:cubicBezTo>
                      <a:pt x="105" y="115"/>
                      <a:pt x="105" y="115"/>
                      <a:pt x="105" y="115"/>
                    </a:cubicBezTo>
                    <a:cubicBezTo>
                      <a:pt x="105" y="115"/>
                      <a:pt x="105" y="116"/>
                      <a:pt x="104" y="116"/>
                    </a:cubicBezTo>
                    <a:cubicBezTo>
                      <a:pt x="104" y="116"/>
                      <a:pt x="103" y="116"/>
                      <a:pt x="103" y="116"/>
                    </a:cubicBezTo>
                    <a:cubicBezTo>
                      <a:pt x="102" y="116"/>
                      <a:pt x="102" y="115"/>
                      <a:pt x="102" y="115"/>
                    </a:cubicBezTo>
                    <a:cubicBezTo>
                      <a:pt x="101" y="115"/>
                      <a:pt x="101" y="115"/>
                      <a:pt x="100" y="115"/>
                    </a:cubicBezTo>
                    <a:cubicBezTo>
                      <a:pt x="100" y="115"/>
                      <a:pt x="100" y="116"/>
                      <a:pt x="100" y="117"/>
                    </a:cubicBezTo>
                    <a:cubicBezTo>
                      <a:pt x="100" y="117"/>
                      <a:pt x="101" y="118"/>
                      <a:pt x="101" y="119"/>
                    </a:cubicBezTo>
                    <a:cubicBezTo>
                      <a:pt x="102" y="119"/>
                      <a:pt x="103" y="120"/>
                      <a:pt x="103" y="120"/>
                    </a:cubicBezTo>
                    <a:cubicBezTo>
                      <a:pt x="103" y="120"/>
                      <a:pt x="104" y="121"/>
                      <a:pt x="105" y="122"/>
                    </a:cubicBezTo>
                    <a:cubicBezTo>
                      <a:pt x="105" y="122"/>
                      <a:pt x="106" y="123"/>
                      <a:pt x="107" y="123"/>
                    </a:cubicBezTo>
                    <a:cubicBezTo>
                      <a:pt x="107" y="123"/>
                      <a:pt x="108" y="124"/>
                      <a:pt x="109" y="124"/>
                    </a:cubicBezTo>
                    <a:cubicBezTo>
                      <a:pt x="109" y="124"/>
                      <a:pt x="109" y="125"/>
                      <a:pt x="109" y="126"/>
                    </a:cubicBezTo>
                    <a:cubicBezTo>
                      <a:pt x="109" y="127"/>
                      <a:pt x="109" y="127"/>
                      <a:pt x="109" y="127"/>
                    </a:cubicBezTo>
                    <a:cubicBezTo>
                      <a:pt x="108" y="127"/>
                      <a:pt x="108" y="127"/>
                      <a:pt x="108" y="127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" name="Freeform 111"/>
              <p:cNvSpPr>
                <a:spLocks/>
              </p:cNvSpPr>
              <p:nvPr/>
            </p:nvSpPr>
            <p:spPr bwMode="auto">
              <a:xfrm>
                <a:off x="2654" y="3641"/>
                <a:ext cx="12" cy="9"/>
              </a:xfrm>
              <a:custGeom>
                <a:avLst/>
                <a:gdLst>
                  <a:gd name="T0" fmla="*/ 5 w 5"/>
                  <a:gd name="T1" fmla="*/ 1 h 4"/>
                  <a:gd name="T2" fmla="*/ 2 w 5"/>
                  <a:gd name="T3" fmla="*/ 0 h 4"/>
                  <a:gd name="T4" fmla="*/ 0 w 5"/>
                  <a:gd name="T5" fmla="*/ 1 h 4"/>
                  <a:gd name="T6" fmla="*/ 0 w 5"/>
                  <a:gd name="T7" fmla="*/ 3 h 4"/>
                  <a:gd name="T8" fmla="*/ 1 w 5"/>
                  <a:gd name="T9" fmla="*/ 3 h 4"/>
                  <a:gd name="T10" fmla="*/ 3 w 5"/>
                  <a:gd name="T11" fmla="*/ 3 h 4"/>
                  <a:gd name="T12" fmla="*/ 5 w 5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4" y="3"/>
                      <a:pt x="5" y="2"/>
                      <a:pt x="5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" name="Freeform 112"/>
              <p:cNvSpPr>
                <a:spLocks/>
              </p:cNvSpPr>
              <p:nvPr/>
            </p:nvSpPr>
            <p:spPr bwMode="auto">
              <a:xfrm>
                <a:off x="2654" y="3641"/>
                <a:ext cx="12" cy="9"/>
              </a:xfrm>
              <a:custGeom>
                <a:avLst/>
                <a:gdLst>
                  <a:gd name="T0" fmla="*/ 5 w 5"/>
                  <a:gd name="T1" fmla="*/ 1 h 4"/>
                  <a:gd name="T2" fmla="*/ 2 w 5"/>
                  <a:gd name="T3" fmla="*/ 0 h 4"/>
                  <a:gd name="T4" fmla="*/ 0 w 5"/>
                  <a:gd name="T5" fmla="*/ 1 h 4"/>
                  <a:gd name="T6" fmla="*/ 0 w 5"/>
                  <a:gd name="T7" fmla="*/ 3 h 4"/>
                  <a:gd name="T8" fmla="*/ 1 w 5"/>
                  <a:gd name="T9" fmla="*/ 3 h 4"/>
                  <a:gd name="T10" fmla="*/ 3 w 5"/>
                  <a:gd name="T11" fmla="*/ 3 h 4"/>
                  <a:gd name="T12" fmla="*/ 5 w 5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4" y="3"/>
                      <a:pt x="5" y="2"/>
                      <a:pt x="5" y="1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" name="Freeform 113"/>
              <p:cNvSpPr>
                <a:spLocks/>
              </p:cNvSpPr>
              <p:nvPr/>
            </p:nvSpPr>
            <p:spPr bwMode="auto">
              <a:xfrm>
                <a:off x="2669" y="2992"/>
                <a:ext cx="452" cy="374"/>
              </a:xfrm>
              <a:custGeom>
                <a:avLst/>
                <a:gdLst>
                  <a:gd name="T0" fmla="*/ 139 w 191"/>
                  <a:gd name="T1" fmla="*/ 29 h 158"/>
                  <a:gd name="T2" fmla="*/ 164 w 191"/>
                  <a:gd name="T3" fmla="*/ 0 h 158"/>
                  <a:gd name="T4" fmla="*/ 188 w 191"/>
                  <a:gd name="T5" fmla="*/ 29 h 158"/>
                  <a:gd name="T6" fmla="*/ 170 w 191"/>
                  <a:gd name="T7" fmla="*/ 56 h 158"/>
                  <a:gd name="T8" fmla="*/ 146 w 191"/>
                  <a:gd name="T9" fmla="*/ 61 h 158"/>
                  <a:gd name="T10" fmla="*/ 123 w 191"/>
                  <a:gd name="T11" fmla="*/ 79 h 158"/>
                  <a:gd name="T12" fmla="*/ 118 w 191"/>
                  <a:gd name="T13" fmla="*/ 95 h 158"/>
                  <a:gd name="T14" fmla="*/ 116 w 191"/>
                  <a:gd name="T15" fmla="*/ 85 h 158"/>
                  <a:gd name="T16" fmla="*/ 117 w 191"/>
                  <a:gd name="T17" fmla="*/ 78 h 158"/>
                  <a:gd name="T18" fmla="*/ 104 w 191"/>
                  <a:gd name="T19" fmla="*/ 87 h 158"/>
                  <a:gd name="T20" fmla="*/ 108 w 191"/>
                  <a:gd name="T21" fmla="*/ 99 h 158"/>
                  <a:gd name="T22" fmla="*/ 115 w 191"/>
                  <a:gd name="T23" fmla="*/ 99 h 158"/>
                  <a:gd name="T24" fmla="*/ 125 w 191"/>
                  <a:gd name="T25" fmla="*/ 98 h 158"/>
                  <a:gd name="T26" fmla="*/ 134 w 191"/>
                  <a:gd name="T27" fmla="*/ 103 h 158"/>
                  <a:gd name="T28" fmla="*/ 131 w 191"/>
                  <a:gd name="T29" fmla="*/ 115 h 158"/>
                  <a:gd name="T30" fmla="*/ 121 w 191"/>
                  <a:gd name="T31" fmla="*/ 110 h 158"/>
                  <a:gd name="T32" fmla="*/ 122 w 191"/>
                  <a:gd name="T33" fmla="*/ 116 h 158"/>
                  <a:gd name="T34" fmla="*/ 127 w 191"/>
                  <a:gd name="T35" fmla="*/ 127 h 158"/>
                  <a:gd name="T36" fmla="*/ 132 w 191"/>
                  <a:gd name="T37" fmla="*/ 140 h 158"/>
                  <a:gd name="T38" fmla="*/ 125 w 191"/>
                  <a:gd name="T39" fmla="*/ 145 h 158"/>
                  <a:gd name="T40" fmla="*/ 113 w 191"/>
                  <a:gd name="T41" fmla="*/ 155 h 158"/>
                  <a:gd name="T42" fmla="*/ 94 w 191"/>
                  <a:gd name="T43" fmla="*/ 150 h 158"/>
                  <a:gd name="T44" fmla="*/ 83 w 191"/>
                  <a:gd name="T45" fmla="*/ 144 h 158"/>
                  <a:gd name="T46" fmla="*/ 70 w 191"/>
                  <a:gd name="T47" fmla="*/ 138 h 158"/>
                  <a:gd name="T48" fmla="*/ 47 w 191"/>
                  <a:gd name="T49" fmla="*/ 126 h 158"/>
                  <a:gd name="T50" fmla="*/ 25 w 191"/>
                  <a:gd name="T51" fmla="*/ 116 h 158"/>
                  <a:gd name="T52" fmla="*/ 27 w 191"/>
                  <a:gd name="T53" fmla="*/ 114 h 158"/>
                  <a:gd name="T54" fmla="*/ 45 w 191"/>
                  <a:gd name="T55" fmla="*/ 121 h 158"/>
                  <a:gd name="T56" fmla="*/ 58 w 191"/>
                  <a:gd name="T57" fmla="*/ 127 h 158"/>
                  <a:gd name="T58" fmla="*/ 62 w 191"/>
                  <a:gd name="T59" fmla="*/ 124 h 158"/>
                  <a:gd name="T60" fmla="*/ 53 w 191"/>
                  <a:gd name="T61" fmla="*/ 114 h 158"/>
                  <a:gd name="T62" fmla="*/ 53 w 191"/>
                  <a:gd name="T63" fmla="*/ 118 h 158"/>
                  <a:gd name="T64" fmla="*/ 48 w 191"/>
                  <a:gd name="T65" fmla="*/ 113 h 158"/>
                  <a:gd name="T66" fmla="*/ 44 w 191"/>
                  <a:gd name="T67" fmla="*/ 101 h 158"/>
                  <a:gd name="T68" fmla="*/ 52 w 191"/>
                  <a:gd name="T69" fmla="*/ 98 h 158"/>
                  <a:gd name="T70" fmla="*/ 60 w 191"/>
                  <a:gd name="T71" fmla="*/ 99 h 158"/>
                  <a:gd name="T72" fmla="*/ 59 w 191"/>
                  <a:gd name="T73" fmla="*/ 90 h 158"/>
                  <a:gd name="T74" fmla="*/ 53 w 191"/>
                  <a:gd name="T75" fmla="*/ 88 h 158"/>
                  <a:gd name="T76" fmla="*/ 43 w 191"/>
                  <a:gd name="T77" fmla="*/ 84 h 158"/>
                  <a:gd name="T78" fmla="*/ 45 w 191"/>
                  <a:gd name="T79" fmla="*/ 75 h 158"/>
                  <a:gd name="T80" fmla="*/ 39 w 191"/>
                  <a:gd name="T81" fmla="*/ 71 h 158"/>
                  <a:gd name="T82" fmla="*/ 31 w 191"/>
                  <a:gd name="T83" fmla="*/ 72 h 158"/>
                  <a:gd name="T84" fmla="*/ 31 w 191"/>
                  <a:gd name="T85" fmla="*/ 80 h 158"/>
                  <a:gd name="T86" fmla="*/ 23 w 191"/>
                  <a:gd name="T87" fmla="*/ 80 h 158"/>
                  <a:gd name="T88" fmla="*/ 7 w 191"/>
                  <a:gd name="T89" fmla="*/ 75 h 158"/>
                  <a:gd name="T90" fmla="*/ 5 w 191"/>
                  <a:gd name="T91" fmla="*/ 68 h 158"/>
                  <a:gd name="T92" fmla="*/ 6 w 191"/>
                  <a:gd name="T93" fmla="*/ 44 h 158"/>
                  <a:gd name="T94" fmla="*/ 28 w 191"/>
                  <a:gd name="T95" fmla="*/ 45 h 158"/>
                  <a:gd name="T96" fmla="*/ 14 w 191"/>
                  <a:gd name="T97" fmla="*/ 17 h 158"/>
                  <a:gd name="T98" fmla="*/ 47 w 191"/>
                  <a:gd name="T99" fmla="*/ 6 h 158"/>
                  <a:gd name="T100" fmla="*/ 76 w 191"/>
                  <a:gd name="T101" fmla="*/ 26 h 158"/>
                  <a:gd name="T102" fmla="*/ 70 w 191"/>
                  <a:gd name="T103" fmla="*/ 42 h 158"/>
                  <a:gd name="T104" fmla="*/ 110 w 191"/>
                  <a:gd name="T105" fmla="*/ 3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91" h="158">
                    <a:moveTo>
                      <a:pt x="111" y="38"/>
                    </a:moveTo>
                    <a:cubicBezTo>
                      <a:pt x="113" y="36"/>
                      <a:pt x="118" y="33"/>
                      <a:pt x="120" y="32"/>
                    </a:cubicBezTo>
                    <a:cubicBezTo>
                      <a:pt x="122" y="31"/>
                      <a:pt x="125" y="28"/>
                      <a:pt x="127" y="28"/>
                    </a:cubicBezTo>
                    <a:cubicBezTo>
                      <a:pt x="128" y="27"/>
                      <a:pt x="132" y="27"/>
                      <a:pt x="133" y="28"/>
                    </a:cubicBezTo>
                    <a:cubicBezTo>
                      <a:pt x="135" y="28"/>
                      <a:pt x="138" y="29"/>
                      <a:pt x="139" y="29"/>
                    </a:cubicBezTo>
                    <a:cubicBezTo>
                      <a:pt x="141" y="29"/>
                      <a:pt x="145" y="29"/>
                      <a:pt x="146" y="28"/>
                    </a:cubicBezTo>
                    <a:cubicBezTo>
                      <a:pt x="148" y="27"/>
                      <a:pt x="151" y="23"/>
                      <a:pt x="153" y="21"/>
                    </a:cubicBezTo>
                    <a:cubicBezTo>
                      <a:pt x="154" y="18"/>
                      <a:pt x="154" y="12"/>
                      <a:pt x="155" y="9"/>
                    </a:cubicBezTo>
                    <a:cubicBezTo>
                      <a:pt x="156" y="8"/>
                      <a:pt x="158" y="4"/>
                      <a:pt x="160" y="3"/>
                    </a:cubicBezTo>
                    <a:cubicBezTo>
                      <a:pt x="160" y="2"/>
                      <a:pt x="162" y="1"/>
                      <a:pt x="164" y="0"/>
                    </a:cubicBezTo>
                    <a:cubicBezTo>
                      <a:pt x="165" y="0"/>
                      <a:pt x="167" y="0"/>
                      <a:pt x="168" y="1"/>
                    </a:cubicBezTo>
                    <a:cubicBezTo>
                      <a:pt x="170" y="2"/>
                      <a:pt x="175" y="5"/>
                      <a:pt x="177" y="7"/>
                    </a:cubicBezTo>
                    <a:cubicBezTo>
                      <a:pt x="178" y="8"/>
                      <a:pt x="181" y="12"/>
                      <a:pt x="183" y="14"/>
                    </a:cubicBezTo>
                    <a:cubicBezTo>
                      <a:pt x="184" y="16"/>
                      <a:pt x="190" y="18"/>
                      <a:pt x="191" y="21"/>
                    </a:cubicBezTo>
                    <a:cubicBezTo>
                      <a:pt x="191" y="23"/>
                      <a:pt x="188" y="27"/>
                      <a:pt x="188" y="29"/>
                    </a:cubicBezTo>
                    <a:cubicBezTo>
                      <a:pt x="188" y="30"/>
                      <a:pt x="188" y="33"/>
                      <a:pt x="188" y="35"/>
                    </a:cubicBezTo>
                    <a:cubicBezTo>
                      <a:pt x="188" y="37"/>
                      <a:pt x="188" y="42"/>
                      <a:pt x="187" y="44"/>
                    </a:cubicBezTo>
                    <a:cubicBezTo>
                      <a:pt x="186" y="46"/>
                      <a:pt x="183" y="49"/>
                      <a:pt x="181" y="51"/>
                    </a:cubicBezTo>
                    <a:cubicBezTo>
                      <a:pt x="180" y="52"/>
                      <a:pt x="177" y="53"/>
                      <a:pt x="175" y="54"/>
                    </a:cubicBezTo>
                    <a:cubicBezTo>
                      <a:pt x="174" y="54"/>
                      <a:pt x="171" y="55"/>
                      <a:pt x="170" y="56"/>
                    </a:cubicBezTo>
                    <a:cubicBezTo>
                      <a:pt x="170" y="56"/>
                      <a:pt x="168" y="57"/>
                      <a:pt x="168" y="58"/>
                    </a:cubicBezTo>
                    <a:cubicBezTo>
                      <a:pt x="166" y="58"/>
                      <a:pt x="163" y="58"/>
                      <a:pt x="162" y="58"/>
                    </a:cubicBezTo>
                    <a:cubicBezTo>
                      <a:pt x="160" y="58"/>
                      <a:pt x="158" y="59"/>
                      <a:pt x="157" y="59"/>
                    </a:cubicBezTo>
                    <a:cubicBezTo>
                      <a:pt x="156" y="59"/>
                      <a:pt x="153" y="59"/>
                      <a:pt x="152" y="59"/>
                    </a:cubicBezTo>
                    <a:cubicBezTo>
                      <a:pt x="150" y="59"/>
                      <a:pt x="147" y="60"/>
                      <a:pt x="146" y="61"/>
                    </a:cubicBezTo>
                    <a:cubicBezTo>
                      <a:pt x="144" y="61"/>
                      <a:pt x="141" y="63"/>
                      <a:pt x="140" y="64"/>
                    </a:cubicBezTo>
                    <a:cubicBezTo>
                      <a:pt x="138" y="65"/>
                      <a:pt x="135" y="67"/>
                      <a:pt x="134" y="68"/>
                    </a:cubicBezTo>
                    <a:cubicBezTo>
                      <a:pt x="133" y="69"/>
                      <a:pt x="130" y="70"/>
                      <a:pt x="130" y="70"/>
                    </a:cubicBezTo>
                    <a:cubicBezTo>
                      <a:pt x="128" y="72"/>
                      <a:pt x="127" y="74"/>
                      <a:pt x="126" y="76"/>
                    </a:cubicBezTo>
                    <a:cubicBezTo>
                      <a:pt x="125" y="77"/>
                      <a:pt x="123" y="78"/>
                      <a:pt x="123" y="79"/>
                    </a:cubicBezTo>
                    <a:cubicBezTo>
                      <a:pt x="122" y="80"/>
                      <a:pt x="121" y="82"/>
                      <a:pt x="121" y="83"/>
                    </a:cubicBezTo>
                    <a:cubicBezTo>
                      <a:pt x="120" y="84"/>
                      <a:pt x="121" y="86"/>
                      <a:pt x="120" y="88"/>
                    </a:cubicBezTo>
                    <a:cubicBezTo>
                      <a:pt x="120" y="89"/>
                      <a:pt x="120" y="90"/>
                      <a:pt x="120" y="91"/>
                    </a:cubicBezTo>
                    <a:cubicBezTo>
                      <a:pt x="120" y="92"/>
                      <a:pt x="120" y="94"/>
                      <a:pt x="120" y="95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5"/>
                      <a:pt x="117" y="96"/>
                      <a:pt x="116" y="96"/>
                    </a:cubicBezTo>
                    <a:cubicBezTo>
                      <a:pt x="116" y="96"/>
                      <a:pt x="115" y="95"/>
                      <a:pt x="115" y="95"/>
                    </a:cubicBezTo>
                    <a:cubicBezTo>
                      <a:pt x="114" y="94"/>
                      <a:pt x="114" y="92"/>
                      <a:pt x="115" y="91"/>
                    </a:cubicBezTo>
                    <a:cubicBezTo>
                      <a:pt x="115" y="90"/>
                      <a:pt x="115" y="89"/>
                      <a:pt x="115" y="88"/>
                    </a:cubicBezTo>
                    <a:cubicBezTo>
                      <a:pt x="116" y="87"/>
                      <a:pt x="116" y="86"/>
                      <a:pt x="116" y="85"/>
                    </a:cubicBezTo>
                    <a:cubicBezTo>
                      <a:pt x="116" y="85"/>
                      <a:pt x="117" y="84"/>
                      <a:pt x="117" y="83"/>
                    </a:cubicBezTo>
                    <a:cubicBezTo>
                      <a:pt x="118" y="83"/>
                      <a:pt x="118" y="81"/>
                      <a:pt x="118" y="81"/>
                    </a:cubicBezTo>
                    <a:cubicBezTo>
                      <a:pt x="118" y="80"/>
                      <a:pt x="119" y="80"/>
                      <a:pt x="120" y="79"/>
                    </a:cubicBezTo>
                    <a:cubicBezTo>
                      <a:pt x="119" y="78"/>
                      <a:pt x="119" y="78"/>
                      <a:pt x="119" y="78"/>
                    </a:cubicBezTo>
                    <a:cubicBezTo>
                      <a:pt x="119" y="78"/>
                      <a:pt x="118" y="78"/>
                      <a:pt x="117" y="78"/>
                    </a:cubicBezTo>
                    <a:cubicBezTo>
                      <a:pt x="117" y="78"/>
                      <a:pt x="117" y="79"/>
                      <a:pt x="116" y="79"/>
                    </a:cubicBezTo>
                    <a:cubicBezTo>
                      <a:pt x="116" y="80"/>
                      <a:pt x="114" y="81"/>
                      <a:pt x="114" y="81"/>
                    </a:cubicBezTo>
                    <a:cubicBezTo>
                      <a:pt x="113" y="81"/>
                      <a:pt x="111" y="81"/>
                      <a:pt x="110" y="82"/>
                    </a:cubicBezTo>
                    <a:cubicBezTo>
                      <a:pt x="108" y="82"/>
                      <a:pt x="107" y="83"/>
                      <a:pt x="107" y="83"/>
                    </a:cubicBezTo>
                    <a:cubicBezTo>
                      <a:pt x="106" y="84"/>
                      <a:pt x="104" y="86"/>
                      <a:pt x="104" y="87"/>
                    </a:cubicBezTo>
                    <a:cubicBezTo>
                      <a:pt x="104" y="88"/>
                      <a:pt x="103" y="89"/>
                      <a:pt x="103" y="90"/>
                    </a:cubicBezTo>
                    <a:cubicBezTo>
                      <a:pt x="104" y="91"/>
                      <a:pt x="105" y="92"/>
                      <a:pt x="106" y="93"/>
                    </a:cubicBezTo>
                    <a:cubicBezTo>
                      <a:pt x="106" y="93"/>
                      <a:pt x="107" y="95"/>
                      <a:pt x="107" y="96"/>
                    </a:cubicBezTo>
                    <a:cubicBezTo>
                      <a:pt x="107" y="96"/>
                      <a:pt x="106" y="97"/>
                      <a:pt x="107" y="98"/>
                    </a:cubicBezTo>
                    <a:cubicBezTo>
                      <a:pt x="107" y="98"/>
                      <a:pt x="108" y="99"/>
                      <a:pt x="108" y="99"/>
                    </a:cubicBezTo>
                    <a:cubicBezTo>
                      <a:pt x="109" y="99"/>
                      <a:pt x="110" y="99"/>
                      <a:pt x="110" y="98"/>
                    </a:cubicBezTo>
                    <a:cubicBezTo>
                      <a:pt x="110" y="98"/>
                      <a:pt x="110" y="98"/>
                      <a:pt x="110" y="98"/>
                    </a:cubicBezTo>
                    <a:cubicBezTo>
                      <a:pt x="111" y="97"/>
                      <a:pt x="112" y="97"/>
                      <a:pt x="112" y="97"/>
                    </a:cubicBezTo>
                    <a:cubicBezTo>
                      <a:pt x="113" y="97"/>
                      <a:pt x="113" y="98"/>
                      <a:pt x="114" y="98"/>
                    </a:cubicBezTo>
                    <a:cubicBezTo>
                      <a:pt x="114" y="98"/>
                      <a:pt x="114" y="99"/>
                      <a:pt x="115" y="99"/>
                    </a:cubicBezTo>
                    <a:cubicBezTo>
                      <a:pt x="115" y="99"/>
                      <a:pt x="117" y="99"/>
                      <a:pt x="118" y="99"/>
                    </a:cubicBezTo>
                    <a:cubicBezTo>
                      <a:pt x="118" y="99"/>
                      <a:pt x="119" y="98"/>
                      <a:pt x="119" y="98"/>
                    </a:cubicBezTo>
                    <a:cubicBezTo>
                      <a:pt x="120" y="97"/>
                      <a:pt x="121" y="97"/>
                      <a:pt x="121" y="97"/>
                    </a:cubicBezTo>
                    <a:cubicBezTo>
                      <a:pt x="122" y="97"/>
                      <a:pt x="122" y="97"/>
                      <a:pt x="123" y="98"/>
                    </a:cubicBezTo>
                    <a:cubicBezTo>
                      <a:pt x="123" y="98"/>
                      <a:pt x="125" y="98"/>
                      <a:pt x="125" y="98"/>
                    </a:cubicBezTo>
                    <a:cubicBezTo>
                      <a:pt x="126" y="98"/>
                      <a:pt x="127" y="98"/>
                      <a:pt x="128" y="98"/>
                    </a:cubicBezTo>
                    <a:cubicBezTo>
                      <a:pt x="128" y="98"/>
                      <a:pt x="129" y="99"/>
                      <a:pt x="129" y="99"/>
                    </a:cubicBezTo>
                    <a:cubicBezTo>
                      <a:pt x="130" y="99"/>
                      <a:pt x="131" y="99"/>
                      <a:pt x="131" y="99"/>
                    </a:cubicBezTo>
                    <a:cubicBezTo>
                      <a:pt x="132" y="100"/>
                      <a:pt x="134" y="100"/>
                      <a:pt x="134" y="100"/>
                    </a:cubicBezTo>
                    <a:cubicBezTo>
                      <a:pt x="135" y="101"/>
                      <a:pt x="134" y="102"/>
                      <a:pt x="134" y="103"/>
                    </a:cubicBezTo>
                    <a:cubicBezTo>
                      <a:pt x="134" y="103"/>
                      <a:pt x="134" y="105"/>
                      <a:pt x="134" y="105"/>
                    </a:cubicBezTo>
                    <a:cubicBezTo>
                      <a:pt x="134" y="106"/>
                      <a:pt x="134" y="107"/>
                      <a:pt x="134" y="108"/>
                    </a:cubicBezTo>
                    <a:cubicBezTo>
                      <a:pt x="134" y="108"/>
                      <a:pt x="133" y="109"/>
                      <a:pt x="133" y="109"/>
                    </a:cubicBezTo>
                    <a:cubicBezTo>
                      <a:pt x="132" y="110"/>
                      <a:pt x="132" y="111"/>
                      <a:pt x="132" y="112"/>
                    </a:cubicBezTo>
                    <a:cubicBezTo>
                      <a:pt x="131" y="113"/>
                      <a:pt x="131" y="114"/>
                      <a:pt x="131" y="115"/>
                    </a:cubicBezTo>
                    <a:cubicBezTo>
                      <a:pt x="131" y="115"/>
                      <a:pt x="130" y="115"/>
                      <a:pt x="129" y="115"/>
                    </a:cubicBezTo>
                    <a:cubicBezTo>
                      <a:pt x="129" y="115"/>
                      <a:pt x="127" y="115"/>
                      <a:pt x="127" y="115"/>
                    </a:cubicBezTo>
                    <a:cubicBezTo>
                      <a:pt x="126" y="115"/>
                      <a:pt x="125" y="115"/>
                      <a:pt x="124" y="115"/>
                    </a:cubicBezTo>
                    <a:cubicBezTo>
                      <a:pt x="124" y="114"/>
                      <a:pt x="123" y="113"/>
                      <a:pt x="122" y="112"/>
                    </a:cubicBezTo>
                    <a:cubicBezTo>
                      <a:pt x="122" y="111"/>
                      <a:pt x="121" y="110"/>
                      <a:pt x="121" y="110"/>
                    </a:cubicBezTo>
                    <a:cubicBezTo>
                      <a:pt x="120" y="109"/>
                      <a:pt x="119" y="109"/>
                      <a:pt x="119" y="109"/>
                    </a:cubicBezTo>
                    <a:cubicBezTo>
                      <a:pt x="118" y="109"/>
                      <a:pt x="118" y="110"/>
                      <a:pt x="118" y="111"/>
                    </a:cubicBezTo>
                    <a:cubicBezTo>
                      <a:pt x="118" y="111"/>
                      <a:pt x="119" y="112"/>
                      <a:pt x="119" y="113"/>
                    </a:cubicBezTo>
                    <a:cubicBezTo>
                      <a:pt x="119" y="113"/>
                      <a:pt x="120" y="114"/>
                      <a:pt x="121" y="115"/>
                    </a:cubicBezTo>
                    <a:cubicBezTo>
                      <a:pt x="121" y="115"/>
                      <a:pt x="122" y="115"/>
                      <a:pt x="122" y="116"/>
                    </a:cubicBezTo>
                    <a:cubicBezTo>
                      <a:pt x="123" y="116"/>
                      <a:pt x="123" y="118"/>
                      <a:pt x="123" y="118"/>
                    </a:cubicBezTo>
                    <a:cubicBezTo>
                      <a:pt x="122" y="119"/>
                      <a:pt x="122" y="120"/>
                      <a:pt x="122" y="120"/>
                    </a:cubicBezTo>
                    <a:cubicBezTo>
                      <a:pt x="122" y="121"/>
                      <a:pt x="122" y="122"/>
                      <a:pt x="123" y="123"/>
                    </a:cubicBezTo>
                    <a:cubicBezTo>
                      <a:pt x="123" y="123"/>
                      <a:pt x="124" y="124"/>
                      <a:pt x="125" y="125"/>
                    </a:cubicBezTo>
                    <a:cubicBezTo>
                      <a:pt x="125" y="125"/>
                      <a:pt x="126" y="126"/>
                      <a:pt x="127" y="127"/>
                    </a:cubicBezTo>
                    <a:cubicBezTo>
                      <a:pt x="127" y="128"/>
                      <a:pt x="127" y="130"/>
                      <a:pt x="127" y="131"/>
                    </a:cubicBezTo>
                    <a:cubicBezTo>
                      <a:pt x="127" y="131"/>
                      <a:pt x="128" y="132"/>
                      <a:pt x="129" y="133"/>
                    </a:cubicBezTo>
                    <a:cubicBezTo>
                      <a:pt x="129" y="133"/>
                      <a:pt x="130" y="134"/>
                      <a:pt x="130" y="135"/>
                    </a:cubicBezTo>
                    <a:cubicBezTo>
                      <a:pt x="130" y="135"/>
                      <a:pt x="131" y="137"/>
                      <a:pt x="131" y="138"/>
                    </a:cubicBezTo>
                    <a:cubicBezTo>
                      <a:pt x="131" y="138"/>
                      <a:pt x="132" y="140"/>
                      <a:pt x="132" y="140"/>
                    </a:cubicBezTo>
                    <a:cubicBezTo>
                      <a:pt x="132" y="141"/>
                      <a:pt x="133" y="142"/>
                      <a:pt x="133" y="142"/>
                    </a:cubicBezTo>
                    <a:cubicBezTo>
                      <a:pt x="133" y="143"/>
                      <a:pt x="133" y="144"/>
                      <a:pt x="132" y="144"/>
                    </a:cubicBezTo>
                    <a:cubicBezTo>
                      <a:pt x="132" y="145"/>
                      <a:pt x="131" y="145"/>
                      <a:pt x="131" y="145"/>
                    </a:cubicBezTo>
                    <a:cubicBezTo>
                      <a:pt x="130" y="146"/>
                      <a:pt x="128" y="146"/>
                      <a:pt x="127" y="146"/>
                    </a:cubicBezTo>
                    <a:cubicBezTo>
                      <a:pt x="127" y="146"/>
                      <a:pt x="125" y="145"/>
                      <a:pt x="125" y="145"/>
                    </a:cubicBezTo>
                    <a:cubicBezTo>
                      <a:pt x="124" y="145"/>
                      <a:pt x="123" y="145"/>
                      <a:pt x="122" y="146"/>
                    </a:cubicBezTo>
                    <a:cubicBezTo>
                      <a:pt x="122" y="146"/>
                      <a:pt x="121" y="147"/>
                      <a:pt x="120" y="148"/>
                    </a:cubicBezTo>
                    <a:cubicBezTo>
                      <a:pt x="120" y="148"/>
                      <a:pt x="120" y="149"/>
                      <a:pt x="119" y="150"/>
                    </a:cubicBezTo>
                    <a:cubicBezTo>
                      <a:pt x="119" y="151"/>
                      <a:pt x="117" y="152"/>
                      <a:pt x="116" y="153"/>
                    </a:cubicBezTo>
                    <a:cubicBezTo>
                      <a:pt x="115" y="153"/>
                      <a:pt x="114" y="155"/>
                      <a:pt x="113" y="155"/>
                    </a:cubicBezTo>
                    <a:cubicBezTo>
                      <a:pt x="112" y="156"/>
                      <a:pt x="109" y="157"/>
                      <a:pt x="108" y="158"/>
                    </a:cubicBezTo>
                    <a:cubicBezTo>
                      <a:pt x="107" y="158"/>
                      <a:pt x="105" y="158"/>
                      <a:pt x="104" y="158"/>
                    </a:cubicBezTo>
                    <a:cubicBezTo>
                      <a:pt x="104" y="157"/>
                      <a:pt x="102" y="156"/>
                      <a:pt x="102" y="155"/>
                    </a:cubicBezTo>
                    <a:cubicBezTo>
                      <a:pt x="101" y="155"/>
                      <a:pt x="99" y="154"/>
                      <a:pt x="98" y="154"/>
                    </a:cubicBezTo>
                    <a:cubicBezTo>
                      <a:pt x="97" y="153"/>
                      <a:pt x="95" y="151"/>
                      <a:pt x="94" y="150"/>
                    </a:cubicBezTo>
                    <a:cubicBezTo>
                      <a:pt x="93" y="150"/>
                      <a:pt x="92" y="148"/>
                      <a:pt x="91" y="147"/>
                    </a:cubicBezTo>
                    <a:cubicBezTo>
                      <a:pt x="91" y="146"/>
                      <a:pt x="90" y="145"/>
                      <a:pt x="89" y="145"/>
                    </a:cubicBezTo>
                    <a:cubicBezTo>
                      <a:pt x="88" y="144"/>
                      <a:pt x="87" y="143"/>
                      <a:pt x="86" y="143"/>
                    </a:cubicBezTo>
                    <a:cubicBezTo>
                      <a:pt x="85" y="143"/>
                      <a:pt x="84" y="142"/>
                      <a:pt x="84" y="142"/>
                    </a:cubicBezTo>
                    <a:cubicBezTo>
                      <a:pt x="83" y="143"/>
                      <a:pt x="83" y="144"/>
                      <a:pt x="83" y="144"/>
                    </a:cubicBezTo>
                    <a:cubicBezTo>
                      <a:pt x="83" y="145"/>
                      <a:pt x="81" y="145"/>
                      <a:pt x="81" y="145"/>
                    </a:cubicBezTo>
                    <a:cubicBezTo>
                      <a:pt x="80" y="146"/>
                      <a:pt x="79" y="146"/>
                      <a:pt x="78" y="146"/>
                    </a:cubicBezTo>
                    <a:cubicBezTo>
                      <a:pt x="77" y="145"/>
                      <a:pt x="76" y="143"/>
                      <a:pt x="76" y="143"/>
                    </a:cubicBezTo>
                    <a:cubicBezTo>
                      <a:pt x="75" y="142"/>
                      <a:pt x="73" y="141"/>
                      <a:pt x="73" y="141"/>
                    </a:cubicBezTo>
                    <a:cubicBezTo>
                      <a:pt x="72" y="140"/>
                      <a:pt x="71" y="139"/>
                      <a:pt x="70" y="138"/>
                    </a:cubicBezTo>
                    <a:cubicBezTo>
                      <a:pt x="69" y="137"/>
                      <a:pt x="68" y="136"/>
                      <a:pt x="67" y="135"/>
                    </a:cubicBezTo>
                    <a:cubicBezTo>
                      <a:pt x="65" y="134"/>
                      <a:pt x="61" y="132"/>
                      <a:pt x="59" y="132"/>
                    </a:cubicBezTo>
                    <a:cubicBezTo>
                      <a:pt x="58" y="131"/>
                      <a:pt x="55" y="130"/>
                      <a:pt x="54" y="129"/>
                    </a:cubicBezTo>
                    <a:cubicBezTo>
                      <a:pt x="53" y="129"/>
                      <a:pt x="52" y="127"/>
                      <a:pt x="51" y="127"/>
                    </a:cubicBezTo>
                    <a:cubicBezTo>
                      <a:pt x="50" y="126"/>
                      <a:pt x="48" y="126"/>
                      <a:pt x="47" y="126"/>
                    </a:cubicBezTo>
                    <a:cubicBezTo>
                      <a:pt x="46" y="125"/>
                      <a:pt x="44" y="125"/>
                      <a:pt x="44" y="124"/>
                    </a:cubicBezTo>
                    <a:cubicBezTo>
                      <a:pt x="43" y="124"/>
                      <a:pt x="42" y="123"/>
                      <a:pt x="41" y="122"/>
                    </a:cubicBezTo>
                    <a:cubicBezTo>
                      <a:pt x="40" y="122"/>
                      <a:pt x="36" y="120"/>
                      <a:pt x="35" y="120"/>
                    </a:cubicBezTo>
                    <a:cubicBezTo>
                      <a:pt x="33" y="119"/>
                      <a:pt x="30" y="117"/>
                      <a:pt x="29" y="117"/>
                    </a:cubicBezTo>
                    <a:cubicBezTo>
                      <a:pt x="28" y="117"/>
                      <a:pt x="26" y="117"/>
                      <a:pt x="25" y="116"/>
                    </a:cubicBezTo>
                    <a:cubicBezTo>
                      <a:pt x="25" y="116"/>
                      <a:pt x="24" y="116"/>
                      <a:pt x="23" y="116"/>
                    </a:cubicBezTo>
                    <a:cubicBezTo>
                      <a:pt x="23" y="115"/>
                      <a:pt x="22" y="115"/>
                      <a:pt x="22" y="115"/>
                    </a:cubicBezTo>
                    <a:cubicBezTo>
                      <a:pt x="21" y="114"/>
                      <a:pt x="21" y="113"/>
                      <a:pt x="22" y="113"/>
                    </a:cubicBezTo>
                    <a:cubicBezTo>
                      <a:pt x="22" y="113"/>
                      <a:pt x="23" y="113"/>
                      <a:pt x="24" y="113"/>
                    </a:cubicBezTo>
                    <a:cubicBezTo>
                      <a:pt x="25" y="113"/>
                      <a:pt x="26" y="114"/>
                      <a:pt x="27" y="114"/>
                    </a:cubicBezTo>
                    <a:cubicBezTo>
                      <a:pt x="29" y="114"/>
                      <a:pt x="30" y="115"/>
                      <a:pt x="31" y="115"/>
                    </a:cubicBezTo>
                    <a:cubicBezTo>
                      <a:pt x="32" y="115"/>
                      <a:pt x="33" y="115"/>
                      <a:pt x="34" y="116"/>
                    </a:cubicBezTo>
                    <a:cubicBezTo>
                      <a:pt x="35" y="116"/>
                      <a:pt x="37" y="117"/>
                      <a:pt x="38" y="118"/>
                    </a:cubicBezTo>
                    <a:cubicBezTo>
                      <a:pt x="39" y="118"/>
                      <a:pt x="41" y="119"/>
                      <a:pt x="42" y="119"/>
                    </a:cubicBezTo>
                    <a:cubicBezTo>
                      <a:pt x="42" y="120"/>
                      <a:pt x="44" y="120"/>
                      <a:pt x="45" y="121"/>
                    </a:cubicBezTo>
                    <a:cubicBezTo>
                      <a:pt x="45" y="121"/>
                      <a:pt x="46" y="122"/>
                      <a:pt x="47" y="122"/>
                    </a:cubicBezTo>
                    <a:cubicBezTo>
                      <a:pt x="48" y="123"/>
                      <a:pt x="50" y="122"/>
                      <a:pt x="51" y="123"/>
                    </a:cubicBezTo>
                    <a:cubicBezTo>
                      <a:pt x="52" y="123"/>
                      <a:pt x="53" y="123"/>
                      <a:pt x="54" y="124"/>
                    </a:cubicBezTo>
                    <a:cubicBezTo>
                      <a:pt x="55" y="124"/>
                      <a:pt x="56" y="125"/>
                      <a:pt x="56" y="125"/>
                    </a:cubicBezTo>
                    <a:cubicBezTo>
                      <a:pt x="57" y="126"/>
                      <a:pt x="58" y="126"/>
                      <a:pt x="58" y="127"/>
                    </a:cubicBezTo>
                    <a:cubicBezTo>
                      <a:pt x="59" y="127"/>
                      <a:pt x="61" y="129"/>
                      <a:pt x="61" y="129"/>
                    </a:cubicBezTo>
                    <a:cubicBezTo>
                      <a:pt x="62" y="129"/>
                      <a:pt x="63" y="130"/>
                      <a:pt x="64" y="129"/>
                    </a:cubicBezTo>
                    <a:cubicBezTo>
                      <a:pt x="64" y="129"/>
                      <a:pt x="64" y="128"/>
                      <a:pt x="64" y="128"/>
                    </a:cubicBezTo>
                    <a:cubicBezTo>
                      <a:pt x="64" y="127"/>
                      <a:pt x="64" y="126"/>
                      <a:pt x="64" y="126"/>
                    </a:cubicBezTo>
                    <a:cubicBezTo>
                      <a:pt x="63" y="125"/>
                      <a:pt x="62" y="125"/>
                      <a:pt x="62" y="124"/>
                    </a:cubicBezTo>
                    <a:cubicBezTo>
                      <a:pt x="61" y="124"/>
                      <a:pt x="61" y="122"/>
                      <a:pt x="60" y="122"/>
                    </a:cubicBezTo>
                    <a:cubicBezTo>
                      <a:pt x="60" y="120"/>
                      <a:pt x="60" y="119"/>
                      <a:pt x="59" y="118"/>
                    </a:cubicBezTo>
                    <a:cubicBezTo>
                      <a:pt x="58" y="118"/>
                      <a:pt x="56" y="118"/>
                      <a:pt x="56" y="117"/>
                    </a:cubicBezTo>
                    <a:cubicBezTo>
                      <a:pt x="55" y="117"/>
                      <a:pt x="55" y="116"/>
                      <a:pt x="54" y="116"/>
                    </a:cubicBezTo>
                    <a:cubicBezTo>
                      <a:pt x="54" y="115"/>
                      <a:pt x="54" y="114"/>
                      <a:pt x="53" y="114"/>
                    </a:cubicBezTo>
                    <a:cubicBezTo>
                      <a:pt x="53" y="114"/>
                      <a:pt x="52" y="113"/>
                      <a:pt x="52" y="114"/>
                    </a:cubicBezTo>
                    <a:cubicBezTo>
                      <a:pt x="51" y="114"/>
                      <a:pt x="51" y="115"/>
                      <a:pt x="51" y="115"/>
                    </a:cubicBezTo>
                    <a:cubicBezTo>
                      <a:pt x="51" y="115"/>
                      <a:pt x="51" y="116"/>
                      <a:pt x="52" y="116"/>
                    </a:cubicBezTo>
                    <a:cubicBezTo>
                      <a:pt x="52" y="117"/>
                      <a:pt x="52" y="117"/>
                      <a:pt x="53" y="117"/>
                    </a:cubicBezTo>
                    <a:cubicBezTo>
                      <a:pt x="53" y="117"/>
                      <a:pt x="53" y="118"/>
                      <a:pt x="53" y="118"/>
                    </a:cubicBezTo>
                    <a:cubicBezTo>
                      <a:pt x="53" y="118"/>
                      <a:pt x="51" y="118"/>
                      <a:pt x="51" y="118"/>
                    </a:cubicBezTo>
                    <a:cubicBezTo>
                      <a:pt x="51" y="118"/>
                      <a:pt x="50" y="117"/>
                      <a:pt x="50" y="117"/>
                    </a:cubicBezTo>
                    <a:cubicBezTo>
                      <a:pt x="50" y="117"/>
                      <a:pt x="49" y="117"/>
                      <a:pt x="48" y="116"/>
                    </a:cubicBezTo>
                    <a:cubicBezTo>
                      <a:pt x="48" y="116"/>
                      <a:pt x="48" y="115"/>
                      <a:pt x="48" y="114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48" y="112"/>
                      <a:pt x="48" y="111"/>
                      <a:pt x="48" y="110"/>
                    </a:cubicBezTo>
                    <a:cubicBezTo>
                      <a:pt x="48" y="110"/>
                      <a:pt x="47" y="109"/>
                      <a:pt x="47" y="108"/>
                    </a:cubicBezTo>
                    <a:cubicBezTo>
                      <a:pt x="46" y="108"/>
                      <a:pt x="45" y="106"/>
                      <a:pt x="45" y="106"/>
                    </a:cubicBezTo>
                    <a:cubicBezTo>
                      <a:pt x="45" y="105"/>
                      <a:pt x="44" y="104"/>
                      <a:pt x="44" y="103"/>
                    </a:cubicBezTo>
                    <a:cubicBezTo>
                      <a:pt x="44" y="103"/>
                      <a:pt x="44" y="102"/>
                      <a:pt x="44" y="101"/>
                    </a:cubicBezTo>
                    <a:cubicBezTo>
                      <a:pt x="44" y="101"/>
                      <a:pt x="44" y="100"/>
                      <a:pt x="44" y="99"/>
                    </a:cubicBezTo>
                    <a:cubicBezTo>
                      <a:pt x="45" y="99"/>
                      <a:pt x="45" y="99"/>
                      <a:pt x="45" y="99"/>
                    </a:cubicBezTo>
                    <a:cubicBezTo>
                      <a:pt x="46" y="99"/>
                      <a:pt x="47" y="100"/>
                      <a:pt x="47" y="100"/>
                    </a:cubicBezTo>
                    <a:cubicBezTo>
                      <a:pt x="48" y="100"/>
                      <a:pt x="50" y="100"/>
                      <a:pt x="50" y="100"/>
                    </a:cubicBezTo>
                    <a:cubicBezTo>
                      <a:pt x="51" y="99"/>
                      <a:pt x="52" y="99"/>
                      <a:pt x="52" y="98"/>
                    </a:cubicBezTo>
                    <a:cubicBezTo>
                      <a:pt x="53" y="98"/>
                      <a:pt x="54" y="97"/>
                      <a:pt x="54" y="97"/>
                    </a:cubicBezTo>
                    <a:cubicBezTo>
                      <a:pt x="55" y="97"/>
                      <a:pt x="56" y="97"/>
                      <a:pt x="56" y="97"/>
                    </a:cubicBezTo>
                    <a:cubicBezTo>
                      <a:pt x="57" y="97"/>
                      <a:pt x="58" y="97"/>
                      <a:pt x="58" y="97"/>
                    </a:cubicBezTo>
                    <a:cubicBezTo>
                      <a:pt x="58" y="97"/>
                      <a:pt x="58" y="98"/>
                      <a:pt x="58" y="98"/>
                    </a:cubicBezTo>
                    <a:cubicBezTo>
                      <a:pt x="59" y="98"/>
                      <a:pt x="59" y="99"/>
                      <a:pt x="60" y="99"/>
                    </a:cubicBezTo>
                    <a:cubicBezTo>
                      <a:pt x="60" y="99"/>
                      <a:pt x="61" y="98"/>
                      <a:pt x="61" y="98"/>
                    </a:cubicBezTo>
                    <a:cubicBezTo>
                      <a:pt x="61" y="97"/>
                      <a:pt x="60" y="96"/>
                      <a:pt x="60" y="96"/>
                    </a:cubicBezTo>
                    <a:cubicBezTo>
                      <a:pt x="60" y="95"/>
                      <a:pt x="61" y="94"/>
                      <a:pt x="61" y="93"/>
                    </a:cubicBezTo>
                    <a:cubicBezTo>
                      <a:pt x="61" y="93"/>
                      <a:pt x="61" y="91"/>
                      <a:pt x="61" y="91"/>
                    </a:cubicBezTo>
                    <a:cubicBezTo>
                      <a:pt x="61" y="90"/>
                      <a:pt x="60" y="90"/>
                      <a:pt x="59" y="90"/>
                    </a:cubicBezTo>
                    <a:cubicBezTo>
                      <a:pt x="59" y="89"/>
                      <a:pt x="58" y="88"/>
                      <a:pt x="58" y="88"/>
                    </a:cubicBezTo>
                    <a:cubicBezTo>
                      <a:pt x="58" y="88"/>
                      <a:pt x="57" y="88"/>
                      <a:pt x="57" y="89"/>
                    </a:cubicBezTo>
                    <a:cubicBezTo>
                      <a:pt x="56" y="90"/>
                      <a:pt x="56" y="90"/>
                      <a:pt x="56" y="90"/>
                    </a:cubicBezTo>
                    <a:cubicBezTo>
                      <a:pt x="56" y="90"/>
                      <a:pt x="55" y="90"/>
                      <a:pt x="54" y="89"/>
                    </a:cubicBezTo>
                    <a:cubicBezTo>
                      <a:pt x="54" y="89"/>
                      <a:pt x="53" y="88"/>
                      <a:pt x="53" y="88"/>
                    </a:cubicBezTo>
                    <a:cubicBezTo>
                      <a:pt x="52" y="87"/>
                      <a:pt x="51" y="87"/>
                      <a:pt x="50" y="87"/>
                    </a:cubicBezTo>
                    <a:cubicBezTo>
                      <a:pt x="49" y="87"/>
                      <a:pt x="47" y="88"/>
                      <a:pt x="47" y="88"/>
                    </a:cubicBezTo>
                    <a:cubicBezTo>
                      <a:pt x="46" y="88"/>
                      <a:pt x="45" y="87"/>
                      <a:pt x="45" y="87"/>
                    </a:cubicBezTo>
                    <a:cubicBezTo>
                      <a:pt x="45" y="87"/>
                      <a:pt x="44" y="87"/>
                      <a:pt x="44" y="86"/>
                    </a:cubicBezTo>
                    <a:cubicBezTo>
                      <a:pt x="43" y="86"/>
                      <a:pt x="43" y="84"/>
                      <a:pt x="43" y="84"/>
                    </a:cubicBezTo>
                    <a:cubicBezTo>
                      <a:pt x="44" y="83"/>
                      <a:pt x="44" y="82"/>
                      <a:pt x="45" y="81"/>
                    </a:cubicBezTo>
                    <a:cubicBezTo>
                      <a:pt x="45" y="81"/>
                      <a:pt x="47" y="81"/>
                      <a:pt x="47" y="81"/>
                    </a:cubicBezTo>
                    <a:cubicBezTo>
                      <a:pt x="47" y="80"/>
                      <a:pt x="47" y="79"/>
                      <a:pt x="47" y="79"/>
                    </a:cubicBezTo>
                    <a:cubicBezTo>
                      <a:pt x="47" y="78"/>
                      <a:pt x="46" y="79"/>
                      <a:pt x="46" y="78"/>
                    </a:cubicBezTo>
                    <a:cubicBezTo>
                      <a:pt x="45" y="78"/>
                      <a:pt x="45" y="76"/>
                      <a:pt x="45" y="75"/>
                    </a:cubicBezTo>
                    <a:cubicBezTo>
                      <a:pt x="45" y="75"/>
                      <a:pt x="45" y="74"/>
                      <a:pt x="45" y="74"/>
                    </a:cubicBezTo>
                    <a:cubicBezTo>
                      <a:pt x="45" y="73"/>
                      <a:pt x="44" y="72"/>
                      <a:pt x="44" y="72"/>
                    </a:cubicBezTo>
                    <a:cubicBezTo>
                      <a:pt x="44" y="71"/>
                      <a:pt x="43" y="70"/>
                      <a:pt x="42" y="70"/>
                    </a:cubicBezTo>
                    <a:cubicBezTo>
                      <a:pt x="42" y="70"/>
                      <a:pt x="41" y="71"/>
                      <a:pt x="41" y="71"/>
                    </a:cubicBezTo>
                    <a:cubicBezTo>
                      <a:pt x="40" y="71"/>
                      <a:pt x="40" y="71"/>
                      <a:pt x="39" y="71"/>
                    </a:cubicBezTo>
                    <a:cubicBezTo>
                      <a:pt x="39" y="71"/>
                      <a:pt x="38" y="71"/>
                      <a:pt x="37" y="71"/>
                    </a:cubicBezTo>
                    <a:cubicBezTo>
                      <a:pt x="37" y="71"/>
                      <a:pt x="36" y="72"/>
                      <a:pt x="36" y="72"/>
                    </a:cubicBezTo>
                    <a:cubicBezTo>
                      <a:pt x="36" y="72"/>
                      <a:pt x="35" y="72"/>
                      <a:pt x="34" y="72"/>
                    </a:cubicBezTo>
                    <a:cubicBezTo>
                      <a:pt x="34" y="72"/>
                      <a:pt x="33" y="71"/>
                      <a:pt x="33" y="71"/>
                    </a:cubicBezTo>
                    <a:cubicBezTo>
                      <a:pt x="32" y="71"/>
                      <a:pt x="32" y="72"/>
                      <a:pt x="31" y="72"/>
                    </a:cubicBezTo>
                    <a:cubicBezTo>
                      <a:pt x="31" y="73"/>
                      <a:pt x="31" y="73"/>
                      <a:pt x="31" y="73"/>
                    </a:cubicBezTo>
                    <a:cubicBezTo>
                      <a:pt x="31" y="74"/>
                      <a:pt x="30" y="75"/>
                      <a:pt x="30" y="75"/>
                    </a:cubicBezTo>
                    <a:cubicBezTo>
                      <a:pt x="30" y="76"/>
                      <a:pt x="30" y="76"/>
                      <a:pt x="30" y="77"/>
                    </a:cubicBezTo>
                    <a:cubicBezTo>
                      <a:pt x="30" y="77"/>
                      <a:pt x="30" y="78"/>
                      <a:pt x="30" y="79"/>
                    </a:cubicBezTo>
                    <a:cubicBezTo>
                      <a:pt x="30" y="79"/>
                      <a:pt x="31" y="80"/>
                      <a:pt x="31" y="80"/>
                    </a:cubicBezTo>
                    <a:cubicBezTo>
                      <a:pt x="30" y="81"/>
                      <a:pt x="30" y="81"/>
                      <a:pt x="30" y="81"/>
                    </a:cubicBezTo>
                    <a:cubicBezTo>
                      <a:pt x="30" y="81"/>
                      <a:pt x="29" y="81"/>
                      <a:pt x="29" y="81"/>
                    </a:cubicBezTo>
                    <a:cubicBezTo>
                      <a:pt x="28" y="81"/>
                      <a:pt x="27" y="80"/>
                      <a:pt x="27" y="80"/>
                    </a:cubicBezTo>
                    <a:cubicBezTo>
                      <a:pt x="26" y="80"/>
                      <a:pt x="25" y="80"/>
                      <a:pt x="25" y="80"/>
                    </a:cubicBezTo>
                    <a:cubicBezTo>
                      <a:pt x="24" y="80"/>
                      <a:pt x="23" y="80"/>
                      <a:pt x="23" y="80"/>
                    </a:cubicBezTo>
                    <a:cubicBezTo>
                      <a:pt x="22" y="80"/>
                      <a:pt x="21" y="79"/>
                      <a:pt x="21" y="79"/>
                    </a:cubicBezTo>
                    <a:cubicBezTo>
                      <a:pt x="20" y="78"/>
                      <a:pt x="18" y="77"/>
                      <a:pt x="16" y="77"/>
                    </a:cubicBezTo>
                    <a:cubicBezTo>
                      <a:pt x="16" y="77"/>
                      <a:pt x="14" y="76"/>
                      <a:pt x="13" y="76"/>
                    </a:cubicBezTo>
                    <a:cubicBezTo>
                      <a:pt x="12" y="76"/>
                      <a:pt x="10" y="75"/>
                      <a:pt x="10" y="75"/>
                    </a:cubicBezTo>
                    <a:cubicBezTo>
                      <a:pt x="9" y="75"/>
                      <a:pt x="8" y="76"/>
                      <a:pt x="7" y="75"/>
                    </a:cubicBezTo>
                    <a:cubicBezTo>
                      <a:pt x="6" y="75"/>
                      <a:pt x="5" y="75"/>
                      <a:pt x="4" y="74"/>
                    </a:cubicBezTo>
                    <a:cubicBezTo>
                      <a:pt x="4" y="74"/>
                      <a:pt x="3" y="73"/>
                      <a:pt x="2" y="73"/>
                    </a:cubicBezTo>
                    <a:cubicBezTo>
                      <a:pt x="2" y="73"/>
                      <a:pt x="0" y="73"/>
                      <a:pt x="0" y="73"/>
                    </a:cubicBezTo>
                    <a:cubicBezTo>
                      <a:pt x="0" y="72"/>
                      <a:pt x="2" y="71"/>
                      <a:pt x="2" y="70"/>
                    </a:cubicBezTo>
                    <a:cubicBezTo>
                      <a:pt x="3" y="70"/>
                      <a:pt x="5" y="69"/>
                      <a:pt x="5" y="68"/>
                    </a:cubicBezTo>
                    <a:cubicBezTo>
                      <a:pt x="6" y="66"/>
                      <a:pt x="7" y="63"/>
                      <a:pt x="7" y="62"/>
                    </a:cubicBezTo>
                    <a:cubicBezTo>
                      <a:pt x="7" y="60"/>
                      <a:pt x="7" y="57"/>
                      <a:pt x="6" y="55"/>
                    </a:cubicBezTo>
                    <a:cubicBezTo>
                      <a:pt x="6" y="54"/>
                      <a:pt x="4" y="53"/>
                      <a:pt x="3" y="51"/>
                    </a:cubicBezTo>
                    <a:cubicBezTo>
                      <a:pt x="3" y="50"/>
                      <a:pt x="2" y="48"/>
                      <a:pt x="3" y="47"/>
                    </a:cubicBezTo>
                    <a:cubicBezTo>
                      <a:pt x="3" y="46"/>
                      <a:pt x="5" y="44"/>
                      <a:pt x="6" y="44"/>
                    </a:cubicBezTo>
                    <a:cubicBezTo>
                      <a:pt x="7" y="43"/>
                      <a:pt x="9" y="43"/>
                      <a:pt x="10" y="43"/>
                    </a:cubicBezTo>
                    <a:cubicBezTo>
                      <a:pt x="12" y="43"/>
                      <a:pt x="15" y="43"/>
                      <a:pt x="16" y="44"/>
                    </a:cubicBezTo>
                    <a:cubicBezTo>
                      <a:pt x="17" y="45"/>
                      <a:pt x="19" y="47"/>
                      <a:pt x="21" y="47"/>
                    </a:cubicBezTo>
                    <a:cubicBezTo>
                      <a:pt x="22" y="48"/>
                      <a:pt x="24" y="49"/>
                      <a:pt x="25" y="48"/>
                    </a:cubicBezTo>
                    <a:cubicBezTo>
                      <a:pt x="26" y="48"/>
                      <a:pt x="27" y="46"/>
                      <a:pt x="28" y="45"/>
                    </a:cubicBezTo>
                    <a:cubicBezTo>
                      <a:pt x="29" y="44"/>
                      <a:pt x="30" y="40"/>
                      <a:pt x="30" y="38"/>
                    </a:cubicBezTo>
                    <a:cubicBezTo>
                      <a:pt x="30" y="35"/>
                      <a:pt x="27" y="31"/>
                      <a:pt x="25" y="30"/>
                    </a:cubicBezTo>
                    <a:cubicBezTo>
                      <a:pt x="24" y="28"/>
                      <a:pt x="21" y="27"/>
                      <a:pt x="20" y="26"/>
                    </a:cubicBezTo>
                    <a:cubicBezTo>
                      <a:pt x="19" y="25"/>
                      <a:pt x="16" y="23"/>
                      <a:pt x="15" y="22"/>
                    </a:cubicBezTo>
                    <a:cubicBezTo>
                      <a:pt x="15" y="21"/>
                      <a:pt x="14" y="18"/>
                      <a:pt x="14" y="17"/>
                    </a:cubicBezTo>
                    <a:cubicBezTo>
                      <a:pt x="13" y="15"/>
                      <a:pt x="13" y="12"/>
                      <a:pt x="14" y="10"/>
                    </a:cubicBezTo>
                    <a:cubicBezTo>
                      <a:pt x="15" y="9"/>
                      <a:pt x="18" y="7"/>
                      <a:pt x="20" y="6"/>
                    </a:cubicBezTo>
                    <a:cubicBezTo>
                      <a:pt x="22" y="5"/>
                      <a:pt x="26" y="5"/>
                      <a:pt x="28" y="5"/>
                    </a:cubicBezTo>
                    <a:cubicBezTo>
                      <a:pt x="31" y="4"/>
                      <a:pt x="36" y="2"/>
                      <a:pt x="39" y="3"/>
                    </a:cubicBezTo>
                    <a:cubicBezTo>
                      <a:pt x="41" y="3"/>
                      <a:pt x="45" y="5"/>
                      <a:pt x="47" y="6"/>
                    </a:cubicBezTo>
                    <a:cubicBezTo>
                      <a:pt x="49" y="6"/>
                      <a:pt x="51" y="9"/>
                      <a:pt x="52" y="10"/>
                    </a:cubicBezTo>
                    <a:cubicBezTo>
                      <a:pt x="56" y="12"/>
                      <a:pt x="61" y="15"/>
                      <a:pt x="64" y="16"/>
                    </a:cubicBezTo>
                    <a:cubicBezTo>
                      <a:pt x="66" y="17"/>
                      <a:pt x="70" y="18"/>
                      <a:pt x="72" y="19"/>
                    </a:cubicBezTo>
                    <a:cubicBezTo>
                      <a:pt x="73" y="19"/>
                      <a:pt x="75" y="20"/>
                      <a:pt x="76" y="21"/>
                    </a:cubicBezTo>
                    <a:cubicBezTo>
                      <a:pt x="77" y="22"/>
                      <a:pt x="77" y="25"/>
                      <a:pt x="76" y="26"/>
                    </a:cubicBezTo>
                    <a:cubicBezTo>
                      <a:pt x="76" y="27"/>
                      <a:pt x="73" y="28"/>
                      <a:pt x="71" y="28"/>
                    </a:cubicBezTo>
                    <a:cubicBezTo>
                      <a:pt x="70" y="28"/>
                      <a:pt x="67" y="26"/>
                      <a:pt x="65" y="27"/>
                    </a:cubicBezTo>
                    <a:cubicBezTo>
                      <a:pt x="65" y="27"/>
                      <a:pt x="64" y="29"/>
                      <a:pt x="64" y="30"/>
                    </a:cubicBezTo>
                    <a:cubicBezTo>
                      <a:pt x="63" y="32"/>
                      <a:pt x="64" y="35"/>
                      <a:pt x="65" y="37"/>
                    </a:cubicBezTo>
                    <a:cubicBezTo>
                      <a:pt x="66" y="39"/>
                      <a:pt x="69" y="41"/>
                      <a:pt x="70" y="42"/>
                    </a:cubicBezTo>
                    <a:cubicBezTo>
                      <a:pt x="71" y="43"/>
                      <a:pt x="74" y="45"/>
                      <a:pt x="75" y="46"/>
                    </a:cubicBezTo>
                    <a:cubicBezTo>
                      <a:pt x="77" y="48"/>
                      <a:pt x="80" y="51"/>
                      <a:pt x="82" y="52"/>
                    </a:cubicBezTo>
                    <a:cubicBezTo>
                      <a:pt x="84" y="52"/>
                      <a:pt x="87" y="52"/>
                      <a:pt x="88" y="52"/>
                    </a:cubicBezTo>
                    <a:cubicBezTo>
                      <a:pt x="92" y="51"/>
                      <a:pt x="97" y="48"/>
                      <a:pt x="100" y="46"/>
                    </a:cubicBezTo>
                    <a:cubicBezTo>
                      <a:pt x="103" y="44"/>
                      <a:pt x="107" y="41"/>
                      <a:pt x="110" y="39"/>
                    </a:cubicBezTo>
                    <a:cubicBezTo>
                      <a:pt x="110" y="38"/>
                      <a:pt x="110" y="38"/>
                      <a:pt x="111" y="3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" name="Freeform 114"/>
              <p:cNvSpPr>
                <a:spLocks/>
              </p:cNvSpPr>
              <p:nvPr/>
            </p:nvSpPr>
            <p:spPr bwMode="auto">
              <a:xfrm>
                <a:off x="2669" y="2992"/>
                <a:ext cx="452" cy="374"/>
              </a:xfrm>
              <a:custGeom>
                <a:avLst/>
                <a:gdLst>
                  <a:gd name="T0" fmla="*/ 139 w 191"/>
                  <a:gd name="T1" fmla="*/ 29 h 158"/>
                  <a:gd name="T2" fmla="*/ 164 w 191"/>
                  <a:gd name="T3" fmla="*/ 0 h 158"/>
                  <a:gd name="T4" fmla="*/ 188 w 191"/>
                  <a:gd name="T5" fmla="*/ 29 h 158"/>
                  <a:gd name="T6" fmla="*/ 170 w 191"/>
                  <a:gd name="T7" fmla="*/ 56 h 158"/>
                  <a:gd name="T8" fmla="*/ 146 w 191"/>
                  <a:gd name="T9" fmla="*/ 61 h 158"/>
                  <a:gd name="T10" fmla="*/ 123 w 191"/>
                  <a:gd name="T11" fmla="*/ 79 h 158"/>
                  <a:gd name="T12" fmla="*/ 118 w 191"/>
                  <a:gd name="T13" fmla="*/ 95 h 158"/>
                  <a:gd name="T14" fmla="*/ 116 w 191"/>
                  <a:gd name="T15" fmla="*/ 85 h 158"/>
                  <a:gd name="T16" fmla="*/ 117 w 191"/>
                  <a:gd name="T17" fmla="*/ 78 h 158"/>
                  <a:gd name="T18" fmla="*/ 104 w 191"/>
                  <a:gd name="T19" fmla="*/ 87 h 158"/>
                  <a:gd name="T20" fmla="*/ 108 w 191"/>
                  <a:gd name="T21" fmla="*/ 99 h 158"/>
                  <a:gd name="T22" fmla="*/ 115 w 191"/>
                  <a:gd name="T23" fmla="*/ 99 h 158"/>
                  <a:gd name="T24" fmla="*/ 125 w 191"/>
                  <a:gd name="T25" fmla="*/ 98 h 158"/>
                  <a:gd name="T26" fmla="*/ 134 w 191"/>
                  <a:gd name="T27" fmla="*/ 103 h 158"/>
                  <a:gd name="T28" fmla="*/ 131 w 191"/>
                  <a:gd name="T29" fmla="*/ 115 h 158"/>
                  <a:gd name="T30" fmla="*/ 121 w 191"/>
                  <a:gd name="T31" fmla="*/ 110 h 158"/>
                  <a:gd name="T32" fmla="*/ 122 w 191"/>
                  <a:gd name="T33" fmla="*/ 116 h 158"/>
                  <a:gd name="T34" fmla="*/ 127 w 191"/>
                  <a:gd name="T35" fmla="*/ 127 h 158"/>
                  <a:gd name="T36" fmla="*/ 132 w 191"/>
                  <a:gd name="T37" fmla="*/ 140 h 158"/>
                  <a:gd name="T38" fmla="*/ 125 w 191"/>
                  <a:gd name="T39" fmla="*/ 145 h 158"/>
                  <a:gd name="T40" fmla="*/ 113 w 191"/>
                  <a:gd name="T41" fmla="*/ 155 h 158"/>
                  <a:gd name="T42" fmla="*/ 94 w 191"/>
                  <a:gd name="T43" fmla="*/ 150 h 158"/>
                  <a:gd name="T44" fmla="*/ 83 w 191"/>
                  <a:gd name="T45" fmla="*/ 144 h 158"/>
                  <a:gd name="T46" fmla="*/ 70 w 191"/>
                  <a:gd name="T47" fmla="*/ 138 h 158"/>
                  <a:gd name="T48" fmla="*/ 47 w 191"/>
                  <a:gd name="T49" fmla="*/ 126 h 158"/>
                  <a:gd name="T50" fmla="*/ 25 w 191"/>
                  <a:gd name="T51" fmla="*/ 116 h 158"/>
                  <a:gd name="T52" fmla="*/ 27 w 191"/>
                  <a:gd name="T53" fmla="*/ 114 h 158"/>
                  <a:gd name="T54" fmla="*/ 45 w 191"/>
                  <a:gd name="T55" fmla="*/ 121 h 158"/>
                  <a:gd name="T56" fmla="*/ 58 w 191"/>
                  <a:gd name="T57" fmla="*/ 127 h 158"/>
                  <a:gd name="T58" fmla="*/ 62 w 191"/>
                  <a:gd name="T59" fmla="*/ 124 h 158"/>
                  <a:gd name="T60" fmla="*/ 53 w 191"/>
                  <a:gd name="T61" fmla="*/ 114 h 158"/>
                  <a:gd name="T62" fmla="*/ 53 w 191"/>
                  <a:gd name="T63" fmla="*/ 118 h 158"/>
                  <a:gd name="T64" fmla="*/ 48 w 191"/>
                  <a:gd name="T65" fmla="*/ 113 h 158"/>
                  <a:gd name="T66" fmla="*/ 44 w 191"/>
                  <a:gd name="T67" fmla="*/ 101 h 158"/>
                  <a:gd name="T68" fmla="*/ 52 w 191"/>
                  <a:gd name="T69" fmla="*/ 98 h 158"/>
                  <a:gd name="T70" fmla="*/ 60 w 191"/>
                  <a:gd name="T71" fmla="*/ 99 h 158"/>
                  <a:gd name="T72" fmla="*/ 59 w 191"/>
                  <a:gd name="T73" fmla="*/ 90 h 158"/>
                  <a:gd name="T74" fmla="*/ 53 w 191"/>
                  <a:gd name="T75" fmla="*/ 88 h 158"/>
                  <a:gd name="T76" fmla="*/ 43 w 191"/>
                  <a:gd name="T77" fmla="*/ 84 h 158"/>
                  <a:gd name="T78" fmla="*/ 45 w 191"/>
                  <a:gd name="T79" fmla="*/ 75 h 158"/>
                  <a:gd name="T80" fmla="*/ 39 w 191"/>
                  <a:gd name="T81" fmla="*/ 71 h 158"/>
                  <a:gd name="T82" fmla="*/ 31 w 191"/>
                  <a:gd name="T83" fmla="*/ 72 h 158"/>
                  <a:gd name="T84" fmla="*/ 31 w 191"/>
                  <a:gd name="T85" fmla="*/ 80 h 158"/>
                  <a:gd name="T86" fmla="*/ 23 w 191"/>
                  <a:gd name="T87" fmla="*/ 80 h 158"/>
                  <a:gd name="T88" fmla="*/ 7 w 191"/>
                  <a:gd name="T89" fmla="*/ 75 h 158"/>
                  <a:gd name="T90" fmla="*/ 5 w 191"/>
                  <a:gd name="T91" fmla="*/ 68 h 158"/>
                  <a:gd name="T92" fmla="*/ 6 w 191"/>
                  <a:gd name="T93" fmla="*/ 44 h 158"/>
                  <a:gd name="T94" fmla="*/ 28 w 191"/>
                  <a:gd name="T95" fmla="*/ 45 h 158"/>
                  <a:gd name="T96" fmla="*/ 14 w 191"/>
                  <a:gd name="T97" fmla="*/ 17 h 158"/>
                  <a:gd name="T98" fmla="*/ 47 w 191"/>
                  <a:gd name="T99" fmla="*/ 6 h 158"/>
                  <a:gd name="T100" fmla="*/ 76 w 191"/>
                  <a:gd name="T101" fmla="*/ 26 h 158"/>
                  <a:gd name="T102" fmla="*/ 70 w 191"/>
                  <a:gd name="T103" fmla="*/ 42 h 158"/>
                  <a:gd name="T104" fmla="*/ 110 w 191"/>
                  <a:gd name="T105" fmla="*/ 3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91" h="158">
                    <a:moveTo>
                      <a:pt x="111" y="38"/>
                    </a:moveTo>
                    <a:cubicBezTo>
                      <a:pt x="113" y="36"/>
                      <a:pt x="118" y="33"/>
                      <a:pt x="120" y="32"/>
                    </a:cubicBezTo>
                    <a:cubicBezTo>
                      <a:pt x="122" y="31"/>
                      <a:pt x="125" y="28"/>
                      <a:pt x="127" y="28"/>
                    </a:cubicBezTo>
                    <a:cubicBezTo>
                      <a:pt x="128" y="27"/>
                      <a:pt x="132" y="27"/>
                      <a:pt x="133" y="28"/>
                    </a:cubicBezTo>
                    <a:cubicBezTo>
                      <a:pt x="135" y="28"/>
                      <a:pt x="138" y="29"/>
                      <a:pt x="139" y="29"/>
                    </a:cubicBezTo>
                    <a:cubicBezTo>
                      <a:pt x="141" y="29"/>
                      <a:pt x="145" y="29"/>
                      <a:pt x="146" y="28"/>
                    </a:cubicBezTo>
                    <a:cubicBezTo>
                      <a:pt x="148" y="27"/>
                      <a:pt x="151" y="23"/>
                      <a:pt x="153" y="21"/>
                    </a:cubicBezTo>
                    <a:cubicBezTo>
                      <a:pt x="154" y="18"/>
                      <a:pt x="154" y="12"/>
                      <a:pt x="155" y="9"/>
                    </a:cubicBezTo>
                    <a:cubicBezTo>
                      <a:pt x="156" y="8"/>
                      <a:pt x="158" y="4"/>
                      <a:pt x="160" y="3"/>
                    </a:cubicBezTo>
                    <a:cubicBezTo>
                      <a:pt x="160" y="2"/>
                      <a:pt x="162" y="1"/>
                      <a:pt x="164" y="0"/>
                    </a:cubicBezTo>
                    <a:cubicBezTo>
                      <a:pt x="165" y="0"/>
                      <a:pt x="167" y="0"/>
                      <a:pt x="168" y="1"/>
                    </a:cubicBezTo>
                    <a:cubicBezTo>
                      <a:pt x="170" y="2"/>
                      <a:pt x="175" y="5"/>
                      <a:pt x="177" y="7"/>
                    </a:cubicBezTo>
                    <a:cubicBezTo>
                      <a:pt x="178" y="8"/>
                      <a:pt x="181" y="12"/>
                      <a:pt x="183" y="14"/>
                    </a:cubicBezTo>
                    <a:cubicBezTo>
                      <a:pt x="184" y="16"/>
                      <a:pt x="190" y="18"/>
                      <a:pt x="191" y="21"/>
                    </a:cubicBezTo>
                    <a:cubicBezTo>
                      <a:pt x="191" y="23"/>
                      <a:pt x="188" y="27"/>
                      <a:pt x="188" y="29"/>
                    </a:cubicBezTo>
                    <a:cubicBezTo>
                      <a:pt x="188" y="30"/>
                      <a:pt x="188" y="33"/>
                      <a:pt x="188" y="35"/>
                    </a:cubicBezTo>
                    <a:cubicBezTo>
                      <a:pt x="188" y="37"/>
                      <a:pt x="188" y="42"/>
                      <a:pt x="187" y="44"/>
                    </a:cubicBezTo>
                    <a:cubicBezTo>
                      <a:pt x="186" y="46"/>
                      <a:pt x="183" y="49"/>
                      <a:pt x="181" y="51"/>
                    </a:cubicBezTo>
                    <a:cubicBezTo>
                      <a:pt x="180" y="52"/>
                      <a:pt x="177" y="53"/>
                      <a:pt x="175" y="54"/>
                    </a:cubicBezTo>
                    <a:cubicBezTo>
                      <a:pt x="174" y="54"/>
                      <a:pt x="171" y="55"/>
                      <a:pt x="170" y="56"/>
                    </a:cubicBezTo>
                    <a:cubicBezTo>
                      <a:pt x="170" y="56"/>
                      <a:pt x="168" y="57"/>
                      <a:pt x="168" y="58"/>
                    </a:cubicBezTo>
                    <a:cubicBezTo>
                      <a:pt x="166" y="58"/>
                      <a:pt x="163" y="58"/>
                      <a:pt x="162" y="58"/>
                    </a:cubicBezTo>
                    <a:cubicBezTo>
                      <a:pt x="160" y="58"/>
                      <a:pt x="158" y="59"/>
                      <a:pt x="157" y="59"/>
                    </a:cubicBezTo>
                    <a:cubicBezTo>
                      <a:pt x="156" y="59"/>
                      <a:pt x="153" y="59"/>
                      <a:pt x="152" y="59"/>
                    </a:cubicBezTo>
                    <a:cubicBezTo>
                      <a:pt x="150" y="59"/>
                      <a:pt x="147" y="60"/>
                      <a:pt x="146" y="61"/>
                    </a:cubicBezTo>
                    <a:cubicBezTo>
                      <a:pt x="144" y="61"/>
                      <a:pt x="141" y="63"/>
                      <a:pt x="140" y="64"/>
                    </a:cubicBezTo>
                    <a:cubicBezTo>
                      <a:pt x="138" y="65"/>
                      <a:pt x="135" y="67"/>
                      <a:pt x="134" y="68"/>
                    </a:cubicBezTo>
                    <a:cubicBezTo>
                      <a:pt x="133" y="69"/>
                      <a:pt x="130" y="70"/>
                      <a:pt x="130" y="70"/>
                    </a:cubicBezTo>
                    <a:cubicBezTo>
                      <a:pt x="128" y="72"/>
                      <a:pt x="127" y="74"/>
                      <a:pt x="126" y="76"/>
                    </a:cubicBezTo>
                    <a:cubicBezTo>
                      <a:pt x="125" y="77"/>
                      <a:pt x="123" y="78"/>
                      <a:pt x="123" y="79"/>
                    </a:cubicBezTo>
                    <a:cubicBezTo>
                      <a:pt x="122" y="80"/>
                      <a:pt x="121" y="82"/>
                      <a:pt x="121" y="83"/>
                    </a:cubicBezTo>
                    <a:cubicBezTo>
                      <a:pt x="120" y="84"/>
                      <a:pt x="121" y="86"/>
                      <a:pt x="120" y="88"/>
                    </a:cubicBezTo>
                    <a:cubicBezTo>
                      <a:pt x="120" y="89"/>
                      <a:pt x="120" y="90"/>
                      <a:pt x="120" y="91"/>
                    </a:cubicBezTo>
                    <a:cubicBezTo>
                      <a:pt x="120" y="92"/>
                      <a:pt x="120" y="94"/>
                      <a:pt x="120" y="95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5"/>
                      <a:pt x="117" y="96"/>
                      <a:pt x="116" y="96"/>
                    </a:cubicBezTo>
                    <a:cubicBezTo>
                      <a:pt x="116" y="96"/>
                      <a:pt x="115" y="95"/>
                      <a:pt x="115" y="95"/>
                    </a:cubicBezTo>
                    <a:cubicBezTo>
                      <a:pt x="114" y="94"/>
                      <a:pt x="114" y="92"/>
                      <a:pt x="115" y="91"/>
                    </a:cubicBezTo>
                    <a:cubicBezTo>
                      <a:pt x="115" y="90"/>
                      <a:pt x="115" y="89"/>
                      <a:pt x="115" y="88"/>
                    </a:cubicBezTo>
                    <a:cubicBezTo>
                      <a:pt x="116" y="87"/>
                      <a:pt x="116" y="86"/>
                      <a:pt x="116" y="85"/>
                    </a:cubicBezTo>
                    <a:cubicBezTo>
                      <a:pt x="116" y="85"/>
                      <a:pt x="117" y="84"/>
                      <a:pt x="117" y="83"/>
                    </a:cubicBezTo>
                    <a:cubicBezTo>
                      <a:pt x="118" y="83"/>
                      <a:pt x="118" y="81"/>
                      <a:pt x="118" y="81"/>
                    </a:cubicBezTo>
                    <a:cubicBezTo>
                      <a:pt x="118" y="80"/>
                      <a:pt x="119" y="80"/>
                      <a:pt x="120" y="79"/>
                    </a:cubicBezTo>
                    <a:cubicBezTo>
                      <a:pt x="119" y="78"/>
                      <a:pt x="119" y="78"/>
                      <a:pt x="119" y="78"/>
                    </a:cubicBezTo>
                    <a:cubicBezTo>
                      <a:pt x="119" y="78"/>
                      <a:pt x="118" y="78"/>
                      <a:pt x="117" y="78"/>
                    </a:cubicBezTo>
                    <a:cubicBezTo>
                      <a:pt x="117" y="78"/>
                      <a:pt x="117" y="79"/>
                      <a:pt x="116" y="79"/>
                    </a:cubicBezTo>
                    <a:cubicBezTo>
                      <a:pt x="116" y="80"/>
                      <a:pt x="114" y="81"/>
                      <a:pt x="114" y="81"/>
                    </a:cubicBezTo>
                    <a:cubicBezTo>
                      <a:pt x="113" y="81"/>
                      <a:pt x="111" y="81"/>
                      <a:pt x="110" y="82"/>
                    </a:cubicBezTo>
                    <a:cubicBezTo>
                      <a:pt x="108" y="82"/>
                      <a:pt x="107" y="83"/>
                      <a:pt x="107" y="83"/>
                    </a:cubicBezTo>
                    <a:cubicBezTo>
                      <a:pt x="106" y="84"/>
                      <a:pt x="104" y="86"/>
                      <a:pt x="104" y="87"/>
                    </a:cubicBezTo>
                    <a:cubicBezTo>
                      <a:pt x="104" y="88"/>
                      <a:pt x="103" y="89"/>
                      <a:pt x="103" y="90"/>
                    </a:cubicBezTo>
                    <a:cubicBezTo>
                      <a:pt x="104" y="91"/>
                      <a:pt x="105" y="92"/>
                      <a:pt x="106" y="93"/>
                    </a:cubicBezTo>
                    <a:cubicBezTo>
                      <a:pt x="106" y="93"/>
                      <a:pt x="107" y="95"/>
                      <a:pt x="107" y="96"/>
                    </a:cubicBezTo>
                    <a:cubicBezTo>
                      <a:pt x="107" y="96"/>
                      <a:pt x="106" y="97"/>
                      <a:pt x="107" y="98"/>
                    </a:cubicBezTo>
                    <a:cubicBezTo>
                      <a:pt x="107" y="98"/>
                      <a:pt x="108" y="99"/>
                      <a:pt x="108" y="99"/>
                    </a:cubicBezTo>
                    <a:cubicBezTo>
                      <a:pt x="109" y="99"/>
                      <a:pt x="110" y="99"/>
                      <a:pt x="110" y="98"/>
                    </a:cubicBezTo>
                    <a:cubicBezTo>
                      <a:pt x="110" y="98"/>
                      <a:pt x="110" y="98"/>
                      <a:pt x="110" y="98"/>
                    </a:cubicBezTo>
                    <a:cubicBezTo>
                      <a:pt x="111" y="97"/>
                      <a:pt x="112" y="97"/>
                      <a:pt x="112" y="97"/>
                    </a:cubicBezTo>
                    <a:cubicBezTo>
                      <a:pt x="113" y="97"/>
                      <a:pt x="113" y="98"/>
                      <a:pt x="114" y="98"/>
                    </a:cubicBezTo>
                    <a:cubicBezTo>
                      <a:pt x="114" y="98"/>
                      <a:pt x="114" y="99"/>
                      <a:pt x="115" y="99"/>
                    </a:cubicBezTo>
                    <a:cubicBezTo>
                      <a:pt x="115" y="99"/>
                      <a:pt x="117" y="99"/>
                      <a:pt x="118" y="99"/>
                    </a:cubicBezTo>
                    <a:cubicBezTo>
                      <a:pt x="118" y="99"/>
                      <a:pt x="119" y="98"/>
                      <a:pt x="119" y="98"/>
                    </a:cubicBezTo>
                    <a:cubicBezTo>
                      <a:pt x="120" y="97"/>
                      <a:pt x="121" y="97"/>
                      <a:pt x="121" y="97"/>
                    </a:cubicBezTo>
                    <a:cubicBezTo>
                      <a:pt x="122" y="97"/>
                      <a:pt x="122" y="97"/>
                      <a:pt x="123" y="98"/>
                    </a:cubicBezTo>
                    <a:cubicBezTo>
                      <a:pt x="123" y="98"/>
                      <a:pt x="125" y="98"/>
                      <a:pt x="125" y="98"/>
                    </a:cubicBezTo>
                    <a:cubicBezTo>
                      <a:pt x="126" y="98"/>
                      <a:pt x="127" y="98"/>
                      <a:pt x="128" y="98"/>
                    </a:cubicBezTo>
                    <a:cubicBezTo>
                      <a:pt x="128" y="98"/>
                      <a:pt x="129" y="99"/>
                      <a:pt x="129" y="99"/>
                    </a:cubicBezTo>
                    <a:cubicBezTo>
                      <a:pt x="130" y="99"/>
                      <a:pt x="131" y="99"/>
                      <a:pt x="131" y="99"/>
                    </a:cubicBezTo>
                    <a:cubicBezTo>
                      <a:pt x="132" y="100"/>
                      <a:pt x="134" y="100"/>
                      <a:pt x="134" y="100"/>
                    </a:cubicBezTo>
                    <a:cubicBezTo>
                      <a:pt x="135" y="101"/>
                      <a:pt x="134" y="102"/>
                      <a:pt x="134" y="103"/>
                    </a:cubicBezTo>
                    <a:cubicBezTo>
                      <a:pt x="134" y="103"/>
                      <a:pt x="134" y="105"/>
                      <a:pt x="134" y="105"/>
                    </a:cubicBezTo>
                    <a:cubicBezTo>
                      <a:pt x="134" y="106"/>
                      <a:pt x="134" y="107"/>
                      <a:pt x="134" y="108"/>
                    </a:cubicBezTo>
                    <a:cubicBezTo>
                      <a:pt x="134" y="108"/>
                      <a:pt x="133" y="109"/>
                      <a:pt x="133" y="109"/>
                    </a:cubicBezTo>
                    <a:cubicBezTo>
                      <a:pt x="132" y="110"/>
                      <a:pt x="132" y="111"/>
                      <a:pt x="132" y="112"/>
                    </a:cubicBezTo>
                    <a:cubicBezTo>
                      <a:pt x="131" y="113"/>
                      <a:pt x="131" y="114"/>
                      <a:pt x="131" y="115"/>
                    </a:cubicBezTo>
                    <a:cubicBezTo>
                      <a:pt x="131" y="115"/>
                      <a:pt x="130" y="115"/>
                      <a:pt x="129" y="115"/>
                    </a:cubicBezTo>
                    <a:cubicBezTo>
                      <a:pt x="129" y="115"/>
                      <a:pt x="127" y="115"/>
                      <a:pt x="127" y="115"/>
                    </a:cubicBezTo>
                    <a:cubicBezTo>
                      <a:pt x="126" y="115"/>
                      <a:pt x="125" y="115"/>
                      <a:pt x="124" y="115"/>
                    </a:cubicBezTo>
                    <a:cubicBezTo>
                      <a:pt x="124" y="114"/>
                      <a:pt x="123" y="113"/>
                      <a:pt x="122" y="112"/>
                    </a:cubicBezTo>
                    <a:cubicBezTo>
                      <a:pt x="122" y="111"/>
                      <a:pt x="121" y="110"/>
                      <a:pt x="121" y="110"/>
                    </a:cubicBezTo>
                    <a:cubicBezTo>
                      <a:pt x="120" y="109"/>
                      <a:pt x="119" y="109"/>
                      <a:pt x="119" y="109"/>
                    </a:cubicBezTo>
                    <a:cubicBezTo>
                      <a:pt x="118" y="109"/>
                      <a:pt x="118" y="110"/>
                      <a:pt x="118" y="111"/>
                    </a:cubicBezTo>
                    <a:cubicBezTo>
                      <a:pt x="118" y="111"/>
                      <a:pt x="119" y="112"/>
                      <a:pt x="119" y="113"/>
                    </a:cubicBezTo>
                    <a:cubicBezTo>
                      <a:pt x="119" y="113"/>
                      <a:pt x="120" y="114"/>
                      <a:pt x="121" y="115"/>
                    </a:cubicBezTo>
                    <a:cubicBezTo>
                      <a:pt x="121" y="115"/>
                      <a:pt x="122" y="115"/>
                      <a:pt x="122" y="116"/>
                    </a:cubicBezTo>
                    <a:cubicBezTo>
                      <a:pt x="123" y="116"/>
                      <a:pt x="123" y="118"/>
                      <a:pt x="123" y="118"/>
                    </a:cubicBezTo>
                    <a:cubicBezTo>
                      <a:pt x="122" y="119"/>
                      <a:pt x="122" y="120"/>
                      <a:pt x="122" y="120"/>
                    </a:cubicBezTo>
                    <a:cubicBezTo>
                      <a:pt x="122" y="121"/>
                      <a:pt x="122" y="122"/>
                      <a:pt x="123" y="123"/>
                    </a:cubicBezTo>
                    <a:cubicBezTo>
                      <a:pt x="123" y="123"/>
                      <a:pt x="124" y="124"/>
                      <a:pt x="125" y="125"/>
                    </a:cubicBezTo>
                    <a:cubicBezTo>
                      <a:pt x="125" y="125"/>
                      <a:pt x="126" y="126"/>
                      <a:pt x="127" y="127"/>
                    </a:cubicBezTo>
                    <a:cubicBezTo>
                      <a:pt x="127" y="128"/>
                      <a:pt x="127" y="130"/>
                      <a:pt x="127" y="131"/>
                    </a:cubicBezTo>
                    <a:cubicBezTo>
                      <a:pt x="127" y="131"/>
                      <a:pt x="128" y="132"/>
                      <a:pt x="129" y="133"/>
                    </a:cubicBezTo>
                    <a:cubicBezTo>
                      <a:pt x="129" y="133"/>
                      <a:pt x="130" y="134"/>
                      <a:pt x="130" y="135"/>
                    </a:cubicBezTo>
                    <a:cubicBezTo>
                      <a:pt x="130" y="135"/>
                      <a:pt x="131" y="137"/>
                      <a:pt x="131" y="138"/>
                    </a:cubicBezTo>
                    <a:cubicBezTo>
                      <a:pt x="131" y="138"/>
                      <a:pt x="132" y="140"/>
                      <a:pt x="132" y="140"/>
                    </a:cubicBezTo>
                    <a:cubicBezTo>
                      <a:pt x="132" y="141"/>
                      <a:pt x="133" y="142"/>
                      <a:pt x="133" y="142"/>
                    </a:cubicBezTo>
                    <a:cubicBezTo>
                      <a:pt x="133" y="143"/>
                      <a:pt x="133" y="144"/>
                      <a:pt x="132" y="144"/>
                    </a:cubicBezTo>
                    <a:cubicBezTo>
                      <a:pt x="132" y="145"/>
                      <a:pt x="131" y="145"/>
                      <a:pt x="131" y="145"/>
                    </a:cubicBezTo>
                    <a:cubicBezTo>
                      <a:pt x="130" y="146"/>
                      <a:pt x="128" y="146"/>
                      <a:pt x="127" y="146"/>
                    </a:cubicBezTo>
                    <a:cubicBezTo>
                      <a:pt x="127" y="146"/>
                      <a:pt x="125" y="145"/>
                      <a:pt x="125" y="145"/>
                    </a:cubicBezTo>
                    <a:cubicBezTo>
                      <a:pt x="124" y="145"/>
                      <a:pt x="123" y="145"/>
                      <a:pt x="122" y="146"/>
                    </a:cubicBezTo>
                    <a:cubicBezTo>
                      <a:pt x="122" y="146"/>
                      <a:pt x="121" y="147"/>
                      <a:pt x="120" y="148"/>
                    </a:cubicBezTo>
                    <a:cubicBezTo>
                      <a:pt x="120" y="148"/>
                      <a:pt x="120" y="149"/>
                      <a:pt x="119" y="150"/>
                    </a:cubicBezTo>
                    <a:cubicBezTo>
                      <a:pt x="119" y="151"/>
                      <a:pt x="117" y="152"/>
                      <a:pt x="116" y="153"/>
                    </a:cubicBezTo>
                    <a:cubicBezTo>
                      <a:pt x="115" y="153"/>
                      <a:pt x="114" y="155"/>
                      <a:pt x="113" y="155"/>
                    </a:cubicBezTo>
                    <a:cubicBezTo>
                      <a:pt x="112" y="156"/>
                      <a:pt x="109" y="157"/>
                      <a:pt x="108" y="158"/>
                    </a:cubicBezTo>
                    <a:cubicBezTo>
                      <a:pt x="107" y="158"/>
                      <a:pt x="105" y="158"/>
                      <a:pt x="104" y="158"/>
                    </a:cubicBezTo>
                    <a:cubicBezTo>
                      <a:pt x="104" y="157"/>
                      <a:pt x="102" y="156"/>
                      <a:pt x="102" y="155"/>
                    </a:cubicBezTo>
                    <a:cubicBezTo>
                      <a:pt x="101" y="155"/>
                      <a:pt x="99" y="154"/>
                      <a:pt x="98" y="154"/>
                    </a:cubicBezTo>
                    <a:cubicBezTo>
                      <a:pt x="97" y="153"/>
                      <a:pt x="95" y="151"/>
                      <a:pt x="94" y="150"/>
                    </a:cubicBezTo>
                    <a:cubicBezTo>
                      <a:pt x="93" y="150"/>
                      <a:pt x="92" y="148"/>
                      <a:pt x="91" y="147"/>
                    </a:cubicBezTo>
                    <a:cubicBezTo>
                      <a:pt x="91" y="146"/>
                      <a:pt x="90" y="145"/>
                      <a:pt x="89" y="145"/>
                    </a:cubicBezTo>
                    <a:cubicBezTo>
                      <a:pt x="88" y="144"/>
                      <a:pt x="87" y="143"/>
                      <a:pt x="86" y="143"/>
                    </a:cubicBezTo>
                    <a:cubicBezTo>
                      <a:pt x="85" y="143"/>
                      <a:pt x="84" y="142"/>
                      <a:pt x="84" y="142"/>
                    </a:cubicBezTo>
                    <a:cubicBezTo>
                      <a:pt x="83" y="143"/>
                      <a:pt x="83" y="144"/>
                      <a:pt x="83" y="144"/>
                    </a:cubicBezTo>
                    <a:cubicBezTo>
                      <a:pt x="83" y="145"/>
                      <a:pt x="81" y="145"/>
                      <a:pt x="81" y="145"/>
                    </a:cubicBezTo>
                    <a:cubicBezTo>
                      <a:pt x="80" y="146"/>
                      <a:pt x="79" y="146"/>
                      <a:pt x="78" y="146"/>
                    </a:cubicBezTo>
                    <a:cubicBezTo>
                      <a:pt x="77" y="145"/>
                      <a:pt x="76" y="143"/>
                      <a:pt x="76" y="143"/>
                    </a:cubicBezTo>
                    <a:cubicBezTo>
                      <a:pt x="75" y="142"/>
                      <a:pt x="73" y="141"/>
                      <a:pt x="73" y="141"/>
                    </a:cubicBezTo>
                    <a:cubicBezTo>
                      <a:pt x="72" y="140"/>
                      <a:pt x="71" y="139"/>
                      <a:pt x="70" y="138"/>
                    </a:cubicBezTo>
                    <a:cubicBezTo>
                      <a:pt x="69" y="137"/>
                      <a:pt x="68" y="136"/>
                      <a:pt x="67" y="135"/>
                    </a:cubicBezTo>
                    <a:cubicBezTo>
                      <a:pt x="65" y="134"/>
                      <a:pt x="61" y="132"/>
                      <a:pt x="59" y="132"/>
                    </a:cubicBezTo>
                    <a:cubicBezTo>
                      <a:pt x="58" y="131"/>
                      <a:pt x="55" y="130"/>
                      <a:pt x="54" y="129"/>
                    </a:cubicBezTo>
                    <a:cubicBezTo>
                      <a:pt x="53" y="129"/>
                      <a:pt x="52" y="127"/>
                      <a:pt x="51" y="127"/>
                    </a:cubicBezTo>
                    <a:cubicBezTo>
                      <a:pt x="50" y="126"/>
                      <a:pt x="48" y="126"/>
                      <a:pt x="47" y="126"/>
                    </a:cubicBezTo>
                    <a:cubicBezTo>
                      <a:pt x="46" y="125"/>
                      <a:pt x="44" y="125"/>
                      <a:pt x="44" y="124"/>
                    </a:cubicBezTo>
                    <a:cubicBezTo>
                      <a:pt x="43" y="124"/>
                      <a:pt x="42" y="123"/>
                      <a:pt x="41" y="122"/>
                    </a:cubicBezTo>
                    <a:cubicBezTo>
                      <a:pt x="40" y="122"/>
                      <a:pt x="36" y="120"/>
                      <a:pt x="35" y="120"/>
                    </a:cubicBezTo>
                    <a:cubicBezTo>
                      <a:pt x="33" y="119"/>
                      <a:pt x="30" y="117"/>
                      <a:pt x="29" y="117"/>
                    </a:cubicBezTo>
                    <a:cubicBezTo>
                      <a:pt x="28" y="117"/>
                      <a:pt x="26" y="117"/>
                      <a:pt x="25" y="116"/>
                    </a:cubicBezTo>
                    <a:cubicBezTo>
                      <a:pt x="25" y="116"/>
                      <a:pt x="24" y="116"/>
                      <a:pt x="23" y="116"/>
                    </a:cubicBezTo>
                    <a:cubicBezTo>
                      <a:pt x="23" y="115"/>
                      <a:pt x="22" y="115"/>
                      <a:pt x="22" y="115"/>
                    </a:cubicBezTo>
                    <a:cubicBezTo>
                      <a:pt x="21" y="114"/>
                      <a:pt x="21" y="113"/>
                      <a:pt x="22" y="113"/>
                    </a:cubicBezTo>
                    <a:cubicBezTo>
                      <a:pt x="22" y="113"/>
                      <a:pt x="23" y="113"/>
                      <a:pt x="24" y="113"/>
                    </a:cubicBezTo>
                    <a:cubicBezTo>
                      <a:pt x="25" y="113"/>
                      <a:pt x="26" y="114"/>
                      <a:pt x="27" y="114"/>
                    </a:cubicBezTo>
                    <a:cubicBezTo>
                      <a:pt x="29" y="114"/>
                      <a:pt x="30" y="115"/>
                      <a:pt x="31" y="115"/>
                    </a:cubicBezTo>
                    <a:cubicBezTo>
                      <a:pt x="32" y="115"/>
                      <a:pt x="33" y="115"/>
                      <a:pt x="34" y="116"/>
                    </a:cubicBezTo>
                    <a:cubicBezTo>
                      <a:pt x="35" y="116"/>
                      <a:pt x="37" y="117"/>
                      <a:pt x="38" y="118"/>
                    </a:cubicBezTo>
                    <a:cubicBezTo>
                      <a:pt x="39" y="118"/>
                      <a:pt x="41" y="119"/>
                      <a:pt x="42" y="119"/>
                    </a:cubicBezTo>
                    <a:cubicBezTo>
                      <a:pt x="42" y="120"/>
                      <a:pt x="44" y="120"/>
                      <a:pt x="45" y="121"/>
                    </a:cubicBezTo>
                    <a:cubicBezTo>
                      <a:pt x="45" y="121"/>
                      <a:pt x="46" y="122"/>
                      <a:pt x="47" y="122"/>
                    </a:cubicBezTo>
                    <a:cubicBezTo>
                      <a:pt x="48" y="123"/>
                      <a:pt x="50" y="122"/>
                      <a:pt x="51" y="123"/>
                    </a:cubicBezTo>
                    <a:cubicBezTo>
                      <a:pt x="52" y="123"/>
                      <a:pt x="53" y="123"/>
                      <a:pt x="54" y="124"/>
                    </a:cubicBezTo>
                    <a:cubicBezTo>
                      <a:pt x="55" y="124"/>
                      <a:pt x="56" y="125"/>
                      <a:pt x="56" y="125"/>
                    </a:cubicBezTo>
                    <a:cubicBezTo>
                      <a:pt x="57" y="126"/>
                      <a:pt x="58" y="126"/>
                      <a:pt x="58" y="127"/>
                    </a:cubicBezTo>
                    <a:cubicBezTo>
                      <a:pt x="59" y="127"/>
                      <a:pt x="61" y="129"/>
                      <a:pt x="61" y="129"/>
                    </a:cubicBezTo>
                    <a:cubicBezTo>
                      <a:pt x="62" y="129"/>
                      <a:pt x="63" y="130"/>
                      <a:pt x="64" y="129"/>
                    </a:cubicBezTo>
                    <a:cubicBezTo>
                      <a:pt x="64" y="129"/>
                      <a:pt x="64" y="128"/>
                      <a:pt x="64" y="128"/>
                    </a:cubicBezTo>
                    <a:cubicBezTo>
                      <a:pt x="64" y="127"/>
                      <a:pt x="64" y="126"/>
                      <a:pt x="64" y="126"/>
                    </a:cubicBezTo>
                    <a:cubicBezTo>
                      <a:pt x="63" y="125"/>
                      <a:pt x="62" y="125"/>
                      <a:pt x="62" y="124"/>
                    </a:cubicBezTo>
                    <a:cubicBezTo>
                      <a:pt x="61" y="124"/>
                      <a:pt x="61" y="122"/>
                      <a:pt x="60" y="122"/>
                    </a:cubicBezTo>
                    <a:cubicBezTo>
                      <a:pt x="60" y="120"/>
                      <a:pt x="60" y="119"/>
                      <a:pt x="59" y="118"/>
                    </a:cubicBezTo>
                    <a:cubicBezTo>
                      <a:pt x="58" y="118"/>
                      <a:pt x="56" y="118"/>
                      <a:pt x="56" y="117"/>
                    </a:cubicBezTo>
                    <a:cubicBezTo>
                      <a:pt x="55" y="117"/>
                      <a:pt x="55" y="116"/>
                      <a:pt x="54" y="116"/>
                    </a:cubicBezTo>
                    <a:cubicBezTo>
                      <a:pt x="54" y="115"/>
                      <a:pt x="54" y="114"/>
                      <a:pt x="53" y="114"/>
                    </a:cubicBezTo>
                    <a:cubicBezTo>
                      <a:pt x="53" y="114"/>
                      <a:pt x="52" y="113"/>
                      <a:pt x="52" y="114"/>
                    </a:cubicBezTo>
                    <a:cubicBezTo>
                      <a:pt x="51" y="114"/>
                      <a:pt x="51" y="115"/>
                      <a:pt x="51" y="115"/>
                    </a:cubicBezTo>
                    <a:cubicBezTo>
                      <a:pt x="51" y="115"/>
                      <a:pt x="51" y="116"/>
                      <a:pt x="52" y="116"/>
                    </a:cubicBezTo>
                    <a:cubicBezTo>
                      <a:pt x="52" y="117"/>
                      <a:pt x="52" y="117"/>
                      <a:pt x="53" y="117"/>
                    </a:cubicBezTo>
                    <a:cubicBezTo>
                      <a:pt x="53" y="117"/>
                      <a:pt x="53" y="118"/>
                      <a:pt x="53" y="118"/>
                    </a:cubicBezTo>
                    <a:cubicBezTo>
                      <a:pt x="53" y="118"/>
                      <a:pt x="51" y="118"/>
                      <a:pt x="51" y="118"/>
                    </a:cubicBezTo>
                    <a:cubicBezTo>
                      <a:pt x="51" y="118"/>
                      <a:pt x="50" y="117"/>
                      <a:pt x="50" y="117"/>
                    </a:cubicBezTo>
                    <a:cubicBezTo>
                      <a:pt x="50" y="117"/>
                      <a:pt x="49" y="117"/>
                      <a:pt x="48" y="116"/>
                    </a:cubicBezTo>
                    <a:cubicBezTo>
                      <a:pt x="48" y="116"/>
                      <a:pt x="48" y="115"/>
                      <a:pt x="48" y="114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48" y="112"/>
                      <a:pt x="48" y="111"/>
                      <a:pt x="48" y="110"/>
                    </a:cubicBezTo>
                    <a:cubicBezTo>
                      <a:pt x="48" y="110"/>
                      <a:pt x="47" y="109"/>
                      <a:pt x="47" y="108"/>
                    </a:cubicBezTo>
                    <a:cubicBezTo>
                      <a:pt x="46" y="108"/>
                      <a:pt x="45" y="106"/>
                      <a:pt x="45" y="106"/>
                    </a:cubicBezTo>
                    <a:cubicBezTo>
                      <a:pt x="45" y="105"/>
                      <a:pt x="44" y="104"/>
                      <a:pt x="44" y="103"/>
                    </a:cubicBezTo>
                    <a:cubicBezTo>
                      <a:pt x="44" y="103"/>
                      <a:pt x="44" y="102"/>
                      <a:pt x="44" y="101"/>
                    </a:cubicBezTo>
                    <a:cubicBezTo>
                      <a:pt x="44" y="101"/>
                      <a:pt x="44" y="100"/>
                      <a:pt x="44" y="99"/>
                    </a:cubicBezTo>
                    <a:cubicBezTo>
                      <a:pt x="45" y="99"/>
                      <a:pt x="45" y="99"/>
                      <a:pt x="45" y="99"/>
                    </a:cubicBezTo>
                    <a:cubicBezTo>
                      <a:pt x="46" y="99"/>
                      <a:pt x="47" y="100"/>
                      <a:pt x="47" y="100"/>
                    </a:cubicBezTo>
                    <a:cubicBezTo>
                      <a:pt x="48" y="100"/>
                      <a:pt x="50" y="100"/>
                      <a:pt x="50" y="100"/>
                    </a:cubicBezTo>
                    <a:cubicBezTo>
                      <a:pt x="51" y="99"/>
                      <a:pt x="52" y="99"/>
                      <a:pt x="52" y="98"/>
                    </a:cubicBezTo>
                    <a:cubicBezTo>
                      <a:pt x="53" y="98"/>
                      <a:pt x="54" y="97"/>
                      <a:pt x="54" y="97"/>
                    </a:cubicBezTo>
                    <a:cubicBezTo>
                      <a:pt x="55" y="97"/>
                      <a:pt x="56" y="97"/>
                      <a:pt x="56" y="97"/>
                    </a:cubicBezTo>
                    <a:cubicBezTo>
                      <a:pt x="57" y="97"/>
                      <a:pt x="58" y="97"/>
                      <a:pt x="58" y="97"/>
                    </a:cubicBezTo>
                    <a:cubicBezTo>
                      <a:pt x="58" y="97"/>
                      <a:pt x="58" y="98"/>
                      <a:pt x="58" y="98"/>
                    </a:cubicBezTo>
                    <a:cubicBezTo>
                      <a:pt x="59" y="98"/>
                      <a:pt x="59" y="99"/>
                      <a:pt x="60" y="99"/>
                    </a:cubicBezTo>
                    <a:cubicBezTo>
                      <a:pt x="60" y="99"/>
                      <a:pt x="61" y="98"/>
                      <a:pt x="61" y="98"/>
                    </a:cubicBezTo>
                    <a:cubicBezTo>
                      <a:pt x="61" y="97"/>
                      <a:pt x="60" y="96"/>
                      <a:pt x="60" y="96"/>
                    </a:cubicBezTo>
                    <a:cubicBezTo>
                      <a:pt x="60" y="95"/>
                      <a:pt x="61" y="94"/>
                      <a:pt x="61" y="93"/>
                    </a:cubicBezTo>
                    <a:cubicBezTo>
                      <a:pt x="61" y="93"/>
                      <a:pt x="61" y="91"/>
                      <a:pt x="61" y="91"/>
                    </a:cubicBezTo>
                    <a:cubicBezTo>
                      <a:pt x="61" y="90"/>
                      <a:pt x="60" y="90"/>
                      <a:pt x="59" y="90"/>
                    </a:cubicBezTo>
                    <a:cubicBezTo>
                      <a:pt x="59" y="89"/>
                      <a:pt x="58" y="88"/>
                      <a:pt x="58" y="88"/>
                    </a:cubicBezTo>
                    <a:cubicBezTo>
                      <a:pt x="58" y="88"/>
                      <a:pt x="57" y="88"/>
                      <a:pt x="57" y="89"/>
                    </a:cubicBezTo>
                    <a:cubicBezTo>
                      <a:pt x="56" y="90"/>
                      <a:pt x="56" y="90"/>
                      <a:pt x="56" y="90"/>
                    </a:cubicBezTo>
                    <a:cubicBezTo>
                      <a:pt x="56" y="90"/>
                      <a:pt x="55" y="90"/>
                      <a:pt x="54" y="89"/>
                    </a:cubicBezTo>
                    <a:cubicBezTo>
                      <a:pt x="54" y="89"/>
                      <a:pt x="53" y="88"/>
                      <a:pt x="53" y="88"/>
                    </a:cubicBezTo>
                    <a:cubicBezTo>
                      <a:pt x="52" y="87"/>
                      <a:pt x="51" y="87"/>
                      <a:pt x="50" y="87"/>
                    </a:cubicBezTo>
                    <a:cubicBezTo>
                      <a:pt x="49" y="87"/>
                      <a:pt x="47" y="88"/>
                      <a:pt x="47" y="88"/>
                    </a:cubicBezTo>
                    <a:cubicBezTo>
                      <a:pt x="46" y="88"/>
                      <a:pt x="45" y="87"/>
                      <a:pt x="45" y="87"/>
                    </a:cubicBezTo>
                    <a:cubicBezTo>
                      <a:pt x="45" y="87"/>
                      <a:pt x="44" y="87"/>
                      <a:pt x="44" y="86"/>
                    </a:cubicBezTo>
                    <a:cubicBezTo>
                      <a:pt x="43" y="86"/>
                      <a:pt x="43" y="84"/>
                      <a:pt x="43" y="84"/>
                    </a:cubicBezTo>
                    <a:cubicBezTo>
                      <a:pt x="44" y="83"/>
                      <a:pt x="44" y="82"/>
                      <a:pt x="45" y="81"/>
                    </a:cubicBezTo>
                    <a:cubicBezTo>
                      <a:pt x="45" y="81"/>
                      <a:pt x="47" y="81"/>
                      <a:pt x="47" y="81"/>
                    </a:cubicBezTo>
                    <a:cubicBezTo>
                      <a:pt x="47" y="80"/>
                      <a:pt x="47" y="79"/>
                      <a:pt x="47" y="79"/>
                    </a:cubicBezTo>
                    <a:cubicBezTo>
                      <a:pt x="47" y="78"/>
                      <a:pt x="46" y="79"/>
                      <a:pt x="46" y="78"/>
                    </a:cubicBezTo>
                    <a:cubicBezTo>
                      <a:pt x="45" y="78"/>
                      <a:pt x="45" y="76"/>
                      <a:pt x="45" y="75"/>
                    </a:cubicBezTo>
                    <a:cubicBezTo>
                      <a:pt x="45" y="75"/>
                      <a:pt x="45" y="74"/>
                      <a:pt x="45" y="74"/>
                    </a:cubicBezTo>
                    <a:cubicBezTo>
                      <a:pt x="45" y="73"/>
                      <a:pt x="44" y="72"/>
                      <a:pt x="44" y="72"/>
                    </a:cubicBezTo>
                    <a:cubicBezTo>
                      <a:pt x="44" y="71"/>
                      <a:pt x="43" y="70"/>
                      <a:pt x="42" y="70"/>
                    </a:cubicBezTo>
                    <a:cubicBezTo>
                      <a:pt x="42" y="70"/>
                      <a:pt x="41" y="71"/>
                      <a:pt x="41" y="71"/>
                    </a:cubicBezTo>
                    <a:cubicBezTo>
                      <a:pt x="40" y="71"/>
                      <a:pt x="40" y="71"/>
                      <a:pt x="39" y="71"/>
                    </a:cubicBezTo>
                    <a:cubicBezTo>
                      <a:pt x="39" y="71"/>
                      <a:pt x="38" y="71"/>
                      <a:pt x="37" y="71"/>
                    </a:cubicBezTo>
                    <a:cubicBezTo>
                      <a:pt x="37" y="71"/>
                      <a:pt x="36" y="72"/>
                      <a:pt x="36" y="72"/>
                    </a:cubicBezTo>
                    <a:cubicBezTo>
                      <a:pt x="36" y="72"/>
                      <a:pt x="35" y="72"/>
                      <a:pt x="34" y="72"/>
                    </a:cubicBezTo>
                    <a:cubicBezTo>
                      <a:pt x="34" y="72"/>
                      <a:pt x="33" y="71"/>
                      <a:pt x="33" y="71"/>
                    </a:cubicBezTo>
                    <a:cubicBezTo>
                      <a:pt x="32" y="71"/>
                      <a:pt x="32" y="72"/>
                      <a:pt x="31" y="72"/>
                    </a:cubicBezTo>
                    <a:cubicBezTo>
                      <a:pt x="31" y="73"/>
                      <a:pt x="31" y="73"/>
                      <a:pt x="31" y="73"/>
                    </a:cubicBezTo>
                    <a:cubicBezTo>
                      <a:pt x="31" y="74"/>
                      <a:pt x="30" y="75"/>
                      <a:pt x="30" y="75"/>
                    </a:cubicBezTo>
                    <a:cubicBezTo>
                      <a:pt x="30" y="76"/>
                      <a:pt x="30" y="76"/>
                      <a:pt x="30" y="77"/>
                    </a:cubicBezTo>
                    <a:cubicBezTo>
                      <a:pt x="30" y="77"/>
                      <a:pt x="30" y="78"/>
                      <a:pt x="30" y="79"/>
                    </a:cubicBezTo>
                    <a:cubicBezTo>
                      <a:pt x="30" y="79"/>
                      <a:pt x="31" y="80"/>
                      <a:pt x="31" y="80"/>
                    </a:cubicBezTo>
                    <a:cubicBezTo>
                      <a:pt x="30" y="81"/>
                      <a:pt x="30" y="81"/>
                      <a:pt x="30" y="81"/>
                    </a:cubicBezTo>
                    <a:cubicBezTo>
                      <a:pt x="30" y="81"/>
                      <a:pt x="29" y="81"/>
                      <a:pt x="29" y="81"/>
                    </a:cubicBezTo>
                    <a:cubicBezTo>
                      <a:pt x="28" y="81"/>
                      <a:pt x="27" y="80"/>
                      <a:pt x="27" y="80"/>
                    </a:cubicBezTo>
                    <a:cubicBezTo>
                      <a:pt x="26" y="80"/>
                      <a:pt x="25" y="80"/>
                      <a:pt x="25" y="80"/>
                    </a:cubicBezTo>
                    <a:cubicBezTo>
                      <a:pt x="24" y="80"/>
                      <a:pt x="23" y="80"/>
                      <a:pt x="23" y="80"/>
                    </a:cubicBezTo>
                    <a:cubicBezTo>
                      <a:pt x="22" y="80"/>
                      <a:pt x="21" y="79"/>
                      <a:pt x="21" y="79"/>
                    </a:cubicBezTo>
                    <a:cubicBezTo>
                      <a:pt x="20" y="78"/>
                      <a:pt x="18" y="77"/>
                      <a:pt x="16" y="77"/>
                    </a:cubicBezTo>
                    <a:cubicBezTo>
                      <a:pt x="16" y="77"/>
                      <a:pt x="14" y="76"/>
                      <a:pt x="13" y="76"/>
                    </a:cubicBezTo>
                    <a:cubicBezTo>
                      <a:pt x="12" y="76"/>
                      <a:pt x="10" y="75"/>
                      <a:pt x="10" y="75"/>
                    </a:cubicBezTo>
                    <a:cubicBezTo>
                      <a:pt x="9" y="75"/>
                      <a:pt x="8" y="76"/>
                      <a:pt x="7" y="75"/>
                    </a:cubicBezTo>
                    <a:cubicBezTo>
                      <a:pt x="6" y="75"/>
                      <a:pt x="5" y="75"/>
                      <a:pt x="4" y="74"/>
                    </a:cubicBezTo>
                    <a:cubicBezTo>
                      <a:pt x="4" y="74"/>
                      <a:pt x="3" y="73"/>
                      <a:pt x="2" y="73"/>
                    </a:cubicBezTo>
                    <a:cubicBezTo>
                      <a:pt x="2" y="73"/>
                      <a:pt x="0" y="73"/>
                      <a:pt x="0" y="73"/>
                    </a:cubicBezTo>
                    <a:cubicBezTo>
                      <a:pt x="0" y="72"/>
                      <a:pt x="2" y="71"/>
                      <a:pt x="2" y="70"/>
                    </a:cubicBezTo>
                    <a:cubicBezTo>
                      <a:pt x="3" y="70"/>
                      <a:pt x="5" y="69"/>
                      <a:pt x="5" y="68"/>
                    </a:cubicBezTo>
                    <a:cubicBezTo>
                      <a:pt x="6" y="66"/>
                      <a:pt x="7" y="63"/>
                      <a:pt x="7" y="62"/>
                    </a:cubicBezTo>
                    <a:cubicBezTo>
                      <a:pt x="7" y="60"/>
                      <a:pt x="7" y="57"/>
                      <a:pt x="6" y="55"/>
                    </a:cubicBezTo>
                    <a:cubicBezTo>
                      <a:pt x="6" y="54"/>
                      <a:pt x="4" y="53"/>
                      <a:pt x="3" y="51"/>
                    </a:cubicBezTo>
                    <a:cubicBezTo>
                      <a:pt x="3" y="50"/>
                      <a:pt x="2" y="48"/>
                      <a:pt x="3" y="47"/>
                    </a:cubicBezTo>
                    <a:cubicBezTo>
                      <a:pt x="3" y="46"/>
                      <a:pt x="5" y="44"/>
                      <a:pt x="6" y="44"/>
                    </a:cubicBezTo>
                    <a:cubicBezTo>
                      <a:pt x="7" y="43"/>
                      <a:pt x="9" y="43"/>
                      <a:pt x="10" y="43"/>
                    </a:cubicBezTo>
                    <a:cubicBezTo>
                      <a:pt x="12" y="43"/>
                      <a:pt x="15" y="43"/>
                      <a:pt x="16" y="44"/>
                    </a:cubicBezTo>
                    <a:cubicBezTo>
                      <a:pt x="17" y="45"/>
                      <a:pt x="19" y="47"/>
                      <a:pt x="21" y="47"/>
                    </a:cubicBezTo>
                    <a:cubicBezTo>
                      <a:pt x="22" y="48"/>
                      <a:pt x="24" y="49"/>
                      <a:pt x="25" y="48"/>
                    </a:cubicBezTo>
                    <a:cubicBezTo>
                      <a:pt x="26" y="48"/>
                      <a:pt x="27" y="46"/>
                      <a:pt x="28" y="45"/>
                    </a:cubicBezTo>
                    <a:cubicBezTo>
                      <a:pt x="29" y="44"/>
                      <a:pt x="30" y="40"/>
                      <a:pt x="30" y="38"/>
                    </a:cubicBezTo>
                    <a:cubicBezTo>
                      <a:pt x="30" y="35"/>
                      <a:pt x="27" y="31"/>
                      <a:pt x="25" y="30"/>
                    </a:cubicBezTo>
                    <a:cubicBezTo>
                      <a:pt x="24" y="28"/>
                      <a:pt x="21" y="27"/>
                      <a:pt x="20" y="26"/>
                    </a:cubicBezTo>
                    <a:cubicBezTo>
                      <a:pt x="19" y="25"/>
                      <a:pt x="16" y="23"/>
                      <a:pt x="15" y="22"/>
                    </a:cubicBezTo>
                    <a:cubicBezTo>
                      <a:pt x="15" y="21"/>
                      <a:pt x="14" y="18"/>
                      <a:pt x="14" y="17"/>
                    </a:cubicBezTo>
                    <a:cubicBezTo>
                      <a:pt x="13" y="15"/>
                      <a:pt x="13" y="12"/>
                      <a:pt x="14" y="10"/>
                    </a:cubicBezTo>
                    <a:cubicBezTo>
                      <a:pt x="15" y="9"/>
                      <a:pt x="18" y="7"/>
                      <a:pt x="20" y="6"/>
                    </a:cubicBezTo>
                    <a:cubicBezTo>
                      <a:pt x="22" y="5"/>
                      <a:pt x="26" y="5"/>
                      <a:pt x="28" y="5"/>
                    </a:cubicBezTo>
                    <a:cubicBezTo>
                      <a:pt x="31" y="4"/>
                      <a:pt x="36" y="2"/>
                      <a:pt x="39" y="3"/>
                    </a:cubicBezTo>
                    <a:cubicBezTo>
                      <a:pt x="41" y="3"/>
                      <a:pt x="45" y="5"/>
                      <a:pt x="47" y="6"/>
                    </a:cubicBezTo>
                    <a:cubicBezTo>
                      <a:pt x="49" y="6"/>
                      <a:pt x="51" y="9"/>
                      <a:pt x="52" y="10"/>
                    </a:cubicBezTo>
                    <a:cubicBezTo>
                      <a:pt x="56" y="12"/>
                      <a:pt x="61" y="15"/>
                      <a:pt x="64" y="16"/>
                    </a:cubicBezTo>
                    <a:cubicBezTo>
                      <a:pt x="66" y="17"/>
                      <a:pt x="70" y="18"/>
                      <a:pt x="72" y="19"/>
                    </a:cubicBezTo>
                    <a:cubicBezTo>
                      <a:pt x="73" y="19"/>
                      <a:pt x="75" y="20"/>
                      <a:pt x="76" y="21"/>
                    </a:cubicBezTo>
                    <a:cubicBezTo>
                      <a:pt x="77" y="22"/>
                      <a:pt x="77" y="25"/>
                      <a:pt x="76" y="26"/>
                    </a:cubicBezTo>
                    <a:cubicBezTo>
                      <a:pt x="76" y="27"/>
                      <a:pt x="73" y="28"/>
                      <a:pt x="71" y="28"/>
                    </a:cubicBezTo>
                    <a:cubicBezTo>
                      <a:pt x="70" y="28"/>
                      <a:pt x="67" y="26"/>
                      <a:pt x="65" y="27"/>
                    </a:cubicBezTo>
                    <a:cubicBezTo>
                      <a:pt x="65" y="27"/>
                      <a:pt x="64" y="29"/>
                      <a:pt x="64" y="30"/>
                    </a:cubicBezTo>
                    <a:cubicBezTo>
                      <a:pt x="63" y="32"/>
                      <a:pt x="64" y="35"/>
                      <a:pt x="65" y="37"/>
                    </a:cubicBezTo>
                    <a:cubicBezTo>
                      <a:pt x="66" y="39"/>
                      <a:pt x="69" y="41"/>
                      <a:pt x="70" y="42"/>
                    </a:cubicBezTo>
                    <a:cubicBezTo>
                      <a:pt x="71" y="43"/>
                      <a:pt x="74" y="45"/>
                      <a:pt x="75" y="46"/>
                    </a:cubicBezTo>
                    <a:cubicBezTo>
                      <a:pt x="77" y="48"/>
                      <a:pt x="80" y="51"/>
                      <a:pt x="82" y="52"/>
                    </a:cubicBezTo>
                    <a:cubicBezTo>
                      <a:pt x="84" y="52"/>
                      <a:pt x="87" y="52"/>
                      <a:pt x="88" y="52"/>
                    </a:cubicBezTo>
                    <a:cubicBezTo>
                      <a:pt x="92" y="51"/>
                      <a:pt x="97" y="48"/>
                      <a:pt x="100" y="46"/>
                    </a:cubicBezTo>
                    <a:cubicBezTo>
                      <a:pt x="103" y="44"/>
                      <a:pt x="107" y="41"/>
                      <a:pt x="110" y="39"/>
                    </a:cubicBezTo>
                    <a:cubicBezTo>
                      <a:pt x="110" y="38"/>
                      <a:pt x="110" y="38"/>
                      <a:pt x="111" y="38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" name="Freeform 115"/>
              <p:cNvSpPr>
                <a:spLocks/>
              </p:cNvSpPr>
              <p:nvPr/>
            </p:nvSpPr>
            <p:spPr bwMode="auto">
              <a:xfrm>
                <a:off x="2460" y="2565"/>
                <a:ext cx="66" cy="55"/>
              </a:xfrm>
              <a:custGeom>
                <a:avLst/>
                <a:gdLst>
                  <a:gd name="T0" fmla="*/ 27 w 28"/>
                  <a:gd name="T1" fmla="*/ 22 h 23"/>
                  <a:gd name="T2" fmla="*/ 20 w 28"/>
                  <a:gd name="T3" fmla="*/ 20 h 23"/>
                  <a:gd name="T4" fmla="*/ 12 w 28"/>
                  <a:gd name="T5" fmla="*/ 14 h 23"/>
                  <a:gd name="T6" fmla="*/ 8 w 28"/>
                  <a:gd name="T7" fmla="*/ 9 h 23"/>
                  <a:gd name="T8" fmla="*/ 4 w 28"/>
                  <a:gd name="T9" fmla="*/ 7 h 23"/>
                  <a:gd name="T10" fmla="*/ 1 w 28"/>
                  <a:gd name="T11" fmla="*/ 4 h 23"/>
                  <a:gd name="T12" fmla="*/ 0 w 28"/>
                  <a:gd name="T13" fmla="*/ 1 h 23"/>
                  <a:gd name="T14" fmla="*/ 1 w 28"/>
                  <a:gd name="T15" fmla="*/ 0 h 23"/>
                  <a:gd name="T16" fmla="*/ 2 w 28"/>
                  <a:gd name="T17" fmla="*/ 1 h 23"/>
                  <a:gd name="T18" fmla="*/ 7 w 28"/>
                  <a:gd name="T19" fmla="*/ 2 h 23"/>
                  <a:gd name="T20" fmla="*/ 10 w 28"/>
                  <a:gd name="T21" fmla="*/ 5 h 23"/>
                  <a:gd name="T22" fmla="*/ 14 w 28"/>
                  <a:gd name="T23" fmla="*/ 8 h 23"/>
                  <a:gd name="T24" fmla="*/ 18 w 28"/>
                  <a:gd name="T25" fmla="*/ 11 h 23"/>
                  <a:gd name="T26" fmla="*/ 19 w 28"/>
                  <a:gd name="T27" fmla="*/ 14 h 23"/>
                  <a:gd name="T28" fmla="*/ 23 w 28"/>
                  <a:gd name="T29" fmla="*/ 17 h 23"/>
                  <a:gd name="T30" fmla="*/ 26 w 28"/>
                  <a:gd name="T31" fmla="*/ 18 h 23"/>
                  <a:gd name="T32" fmla="*/ 28 w 28"/>
                  <a:gd name="T33" fmla="*/ 20 h 23"/>
                  <a:gd name="T34" fmla="*/ 27 w 28"/>
                  <a:gd name="T35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23">
                    <a:moveTo>
                      <a:pt x="27" y="22"/>
                    </a:moveTo>
                    <a:cubicBezTo>
                      <a:pt x="25" y="23"/>
                      <a:pt x="21" y="21"/>
                      <a:pt x="20" y="20"/>
                    </a:cubicBezTo>
                    <a:cubicBezTo>
                      <a:pt x="18" y="19"/>
                      <a:pt x="14" y="15"/>
                      <a:pt x="12" y="14"/>
                    </a:cubicBezTo>
                    <a:cubicBezTo>
                      <a:pt x="11" y="13"/>
                      <a:pt x="9" y="10"/>
                      <a:pt x="8" y="9"/>
                    </a:cubicBezTo>
                    <a:cubicBezTo>
                      <a:pt x="7" y="9"/>
                      <a:pt x="5" y="8"/>
                      <a:pt x="4" y="7"/>
                    </a:cubicBezTo>
                    <a:cubicBezTo>
                      <a:pt x="4" y="6"/>
                      <a:pt x="2" y="5"/>
                      <a:pt x="1" y="4"/>
                    </a:cubicBezTo>
                    <a:cubicBezTo>
                      <a:pt x="1" y="4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3" y="1"/>
                      <a:pt x="6" y="1"/>
                      <a:pt x="7" y="2"/>
                    </a:cubicBezTo>
                    <a:cubicBezTo>
                      <a:pt x="8" y="2"/>
                      <a:pt x="9" y="4"/>
                      <a:pt x="10" y="5"/>
                    </a:cubicBezTo>
                    <a:cubicBezTo>
                      <a:pt x="11" y="6"/>
                      <a:pt x="13" y="8"/>
                      <a:pt x="14" y="8"/>
                    </a:cubicBezTo>
                    <a:cubicBezTo>
                      <a:pt x="15" y="9"/>
                      <a:pt x="17" y="10"/>
                      <a:pt x="18" y="11"/>
                    </a:cubicBezTo>
                    <a:cubicBezTo>
                      <a:pt x="18" y="12"/>
                      <a:pt x="19" y="13"/>
                      <a:pt x="19" y="14"/>
                    </a:cubicBezTo>
                    <a:cubicBezTo>
                      <a:pt x="20" y="15"/>
                      <a:pt x="22" y="16"/>
                      <a:pt x="23" y="17"/>
                    </a:cubicBezTo>
                    <a:cubicBezTo>
                      <a:pt x="24" y="18"/>
                      <a:pt x="25" y="18"/>
                      <a:pt x="26" y="18"/>
                    </a:cubicBezTo>
                    <a:cubicBezTo>
                      <a:pt x="26" y="19"/>
                      <a:pt x="27" y="20"/>
                      <a:pt x="28" y="20"/>
                    </a:cubicBezTo>
                    <a:cubicBezTo>
                      <a:pt x="28" y="21"/>
                      <a:pt x="27" y="22"/>
                      <a:pt x="27" y="2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" name="Freeform 116"/>
              <p:cNvSpPr>
                <a:spLocks/>
              </p:cNvSpPr>
              <p:nvPr/>
            </p:nvSpPr>
            <p:spPr bwMode="auto">
              <a:xfrm>
                <a:off x="2460" y="2565"/>
                <a:ext cx="66" cy="55"/>
              </a:xfrm>
              <a:custGeom>
                <a:avLst/>
                <a:gdLst>
                  <a:gd name="T0" fmla="*/ 27 w 28"/>
                  <a:gd name="T1" fmla="*/ 22 h 23"/>
                  <a:gd name="T2" fmla="*/ 20 w 28"/>
                  <a:gd name="T3" fmla="*/ 20 h 23"/>
                  <a:gd name="T4" fmla="*/ 12 w 28"/>
                  <a:gd name="T5" fmla="*/ 14 h 23"/>
                  <a:gd name="T6" fmla="*/ 8 w 28"/>
                  <a:gd name="T7" fmla="*/ 9 h 23"/>
                  <a:gd name="T8" fmla="*/ 4 w 28"/>
                  <a:gd name="T9" fmla="*/ 7 h 23"/>
                  <a:gd name="T10" fmla="*/ 1 w 28"/>
                  <a:gd name="T11" fmla="*/ 4 h 23"/>
                  <a:gd name="T12" fmla="*/ 0 w 28"/>
                  <a:gd name="T13" fmla="*/ 1 h 23"/>
                  <a:gd name="T14" fmla="*/ 1 w 28"/>
                  <a:gd name="T15" fmla="*/ 0 h 23"/>
                  <a:gd name="T16" fmla="*/ 2 w 28"/>
                  <a:gd name="T17" fmla="*/ 1 h 23"/>
                  <a:gd name="T18" fmla="*/ 7 w 28"/>
                  <a:gd name="T19" fmla="*/ 2 h 23"/>
                  <a:gd name="T20" fmla="*/ 10 w 28"/>
                  <a:gd name="T21" fmla="*/ 5 h 23"/>
                  <a:gd name="T22" fmla="*/ 14 w 28"/>
                  <a:gd name="T23" fmla="*/ 8 h 23"/>
                  <a:gd name="T24" fmla="*/ 18 w 28"/>
                  <a:gd name="T25" fmla="*/ 11 h 23"/>
                  <a:gd name="T26" fmla="*/ 19 w 28"/>
                  <a:gd name="T27" fmla="*/ 14 h 23"/>
                  <a:gd name="T28" fmla="*/ 23 w 28"/>
                  <a:gd name="T29" fmla="*/ 17 h 23"/>
                  <a:gd name="T30" fmla="*/ 26 w 28"/>
                  <a:gd name="T31" fmla="*/ 18 h 23"/>
                  <a:gd name="T32" fmla="*/ 28 w 28"/>
                  <a:gd name="T33" fmla="*/ 20 h 23"/>
                  <a:gd name="T34" fmla="*/ 27 w 28"/>
                  <a:gd name="T35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23">
                    <a:moveTo>
                      <a:pt x="27" y="22"/>
                    </a:moveTo>
                    <a:cubicBezTo>
                      <a:pt x="25" y="23"/>
                      <a:pt x="21" y="21"/>
                      <a:pt x="20" y="20"/>
                    </a:cubicBezTo>
                    <a:cubicBezTo>
                      <a:pt x="18" y="19"/>
                      <a:pt x="14" y="15"/>
                      <a:pt x="12" y="14"/>
                    </a:cubicBezTo>
                    <a:cubicBezTo>
                      <a:pt x="11" y="13"/>
                      <a:pt x="9" y="10"/>
                      <a:pt x="8" y="9"/>
                    </a:cubicBezTo>
                    <a:cubicBezTo>
                      <a:pt x="7" y="9"/>
                      <a:pt x="5" y="8"/>
                      <a:pt x="4" y="7"/>
                    </a:cubicBezTo>
                    <a:cubicBezTo>
                      <a:pt x="4" y="6"/>
                      <a:pt x="2" y="5"/>
                      <a:pt x="1" y="4"/>
                    </a:cubicBezTo>
                    <a:cubicBezTo>
                      <a:pt x="1" y="4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3" y="1"/>
                      <a:pt x="6" y="1"/>
                      <a:pt x="7" y="2"/>
                    </a:cubicBezTo>
                    <a:cubicBezTo>
                      <a:pt x="8" y="2"/>
                      <a:pt x="9" y="4"/>
                      <a:pt x="10" y="5"/>
                    </a:cubicBezTo>
                    <a:cubicBezTo>
                      <a:pt x="11" y="6"/>
                      <a:pt x="13" y="8"/>
                      <a:pt x="14" y="8"/>
                    </a:cubicBezTo>
                    <a:cubicBezTo>
                      <a:pt x="15" y="9"/>
                      <a:pt x="17" y="10"/>
                      <a:pt x="18" y="11"/>
                    </a:cubicBezTo>
                    <a:cubicBezTo>
                      <a:pt x="18" y="12"/>
                      <a:pt x="19" y="13"/>
                      <a:pt x="19" y="14"/>
                    </a:cubicBezTo>
                    <a:cubicBezTo>
                      <a:pt x="20" y="15"/>
                      <a:pt x="22" y="16"/>
                      <a:pt x="23" y="17"/>
                    </a:cubicBezTo>
                    <a:cubicBezTo>
                      <a:pt x="24" y="18"/>
                      <a:pt x="25" y="18"/>
                      <a:pt x="26" y="18"/>
                    </a:cubicBezTo>
                    <a:cubicBezTo>
                      <a:pt x="26" y="19"/>
                      <a:pt x="27" y="20"/>
                      <a:pt x="28" y="20"/>
                    </a:cubicBezTo>
                    <a:cubicBezTo>
                      <a:pt x="28" y="21"/>
                      <a:pt x="27" y="22"/>
                      <a:pt x="27" y="22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" name="Freeform 117"/>
              <p:cNvSpPr>
                <a:spLocks/>
              </p:cNvSpPr>
              <p:nvPr/>
            </p:nvSpPr>
            <p:spPr bwMode="auto">
              <a:xfrm>
                <a:off x="2553" y="2663"/>
                <a:ext cx="18" cy="26"/>
              </a:xfrm>
              <a:custGeom>
                <a:avLst/>
                <a:gdLst>
                  <a:gd name="T0" fmla="*/ 7 w 8"/>
                  <a:gd name="T1" fmla="*/ 10 h 11"/>
                  <a:gd name="T2" fmla="*/ 4 w 8"/>
                  <a:gd name="T3" fmla="*/ 10 h 11"/>
                  <a:gd name="T4" fmla="*/ 2 w 8"/>
                  <a:gd name="T5" fmla="*/ 6 h 11"/>
                  <a:gd name="T6" fmla="*/ 1 w 8"/>
                  <a:gd name="T7" fmla="*/ 4 h 11"/>
                  <a:gd name="T8" fmla="*/ 1 w 8"/>
                  <a:gd name="T9" fmla="*/ 1 h 11"/>
                  <a:gd name="T10" fmla="*/ 3 w 8"/>
                  <a:gd name="T11" fmla="*/ 0 h 11"/>
                  <a:gd name="T12" fmla="*/ 5 w 8"/>
                  <a:gd name="T13" fmla="*/ 1 h 11"/>
                  <a:gd name="T14" fmla="*/ 5 w 8"/>
                  <a:gd name="T15" fmla="*/ 4 h 11"/>
                  <a:gd name="T16" fmla="*/ 7 w 8"/>
                  <a:gd name="T17" fmla="*/ 6 h 11"/>
                  <a:gd name="T18" fmla="*/ 7 w 8"/>
                  <a:gd name="T19" fmla="*/ 7 h 11"/>
                  <a:gd name="T20" fmla="*/ 7 w 8"/>
                  <a:gd name="T2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1">
                    <a:moveTo>
                      <a:pt x="7" y="10"/>
                    </a:moveTo>
                    <a:cubicBezTo>
                      <a:pt x="7" y="11"/>
                      <a:pt x="5" y="10"/>
                      <a:pt x="4" y="10"/>
                    </a:cubicBezTo>
                    <a:cubicBezTo>
                      <a:pt x="3" y="9"/>
                      <a:pt x="3" y="7"/>
                      <a:pt x="2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0" y="3"/>
                      <a:pt x="0" y="1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4" y="1"/>
                      <a:pt x="5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6" y="4"/>
                      <a:pt x="7" y="5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8"/>
                      <a:pt x="8" y="10"/>
                      <a:pt x="7" y="1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" name="Freeform 118"/>
              <p:cNvSpPr>
                <a:spLocks/>
              </p:cNvSpPr>
              <p:nvPr/>
            </p:nvSpPr>
            <p:spPr bwMode="auto">
              <a:xfrm>
                <a:off x="2553" y="2663"/>
                <a:ext cx="18" cy="26"/>
              </a:xfrm>
              <a:custGeom>
                <a:avLst/>
                <a:gdLst>
                  <a:gd name="T0" fmla="*/ 7 w 8"/>
                  <a:gd name="T1" fmla="*/ 10 h 11"/>
                  <a:gd name="T2" fmla="*/ 4 w 8"/>
                  <a:gd name="T3" fmla="*/ 10 h 11"/>
                  <a:gd name="T4" fmla="*/ 2 w 8"/>
                  <a:gd name="T5" fmla="*/ 6 h 11"/>
                  <a:gd name="T6" fmla="*/ 1 w 8"/>
                  <a:gd name="T7" fmla="*/ 4 h 11"/>
                  <a:gd name="T8" fmla="*/ 1 w 8"/>
                  <a:gd name="T9" fmla="*/ 1 h 11"/>
                  <a:gd name="T10" fmla="*/ 3 w 8"/>
                  <a:gd name="T11" fmla="*/ 0 h 11"/>
                  <a:gd name="T12" fmla="*/ 5 w 8"/>
                  <a:gd name="T13" fmla="*/ 1 h 11"/>
                  <a:gd name="T14" fmla="*/ 5 w 8"/>
                  <a:gd name="T15" fmla="*/ 4 h 11"/>
                  <a:gd name="T16" fmla="*/ 7 w 8"/>
                  <a:gd name="T17" fmla="*/ 6 h 11"/>
                  <a:gd name="T18" fmla="*/ 7 w 8"/>
                  <a:gd name="T19" fmla="*/ 7 h 11"/>
                  <a:gd name="T20" fmla="*/ 7 w 8"/>
                  <a:gd name="T2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1">
                    <a:moveTo>
                      <a:pt x="7" y="10"/>
                    </a:moveTo>
                    <a:cubicBezTo>
                      <a:pt x="7" y="11"/>
                      <a:pt x="5" y="10"/>
                      <a:pt x="4" y="10"/>
                    </a:cubicBezTo>
                    <a:cubicBezTo>
                      <a:pt x="3" y="9"/>
                      <a:pt x="3" y="7"/>
                      <a:pt x="2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0" y="3"/>
                      <a:pt x="0" y="1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4" y="1"/>
                      <a:pt x="5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6" y="4"/>
                      <a:pt x="7" y="5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8"/>
                      <a:pt x="8" y="10"/>
                      <a:pt x="7" y="10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" name="Freeform 119"/>
              <p:cNvSpPr>
                <a:spLocks/>
              </p:cNvSpPr>
              <p:nvPr/>
            </p:nvSpPr>
            <p:spPr bwMode="auto">
              <a:xfrm>
                <a:off x="2460" y="2921"/>
                <a:ext cx="12" cy="19"/>
              </a:xfrm>
              <a:custGeom>
                <a:avLst/>
                <a:gdLst>
                  <a:gd name="T0" fmla="*/ 4 w 5"/>
                  <a:gd name="T1" fmla="*/ 2 h 8"/>
                  <a:gd name="T2" fmla="*/ 3 w 5"/>
                  <a:gd name="T3" fmla="*/ 4 h 8"/>
                  <a:gd name="T4" fmla="*/ 3 w 5"/>
                  <a:gd name="T5" fmla="*/ 6 h 8"/>
                  <a:gd name="T6" fmla="*/ 2 w 5"/>
                  <a:gd name="T7" fmla="*/ 8 h 8"/>
                  <a:gd name="T8" fmla="*/ 1 w 5"/>
                  <a:gd name="T9" fmla="*/ 7 h 8"/>
                  <a:gd name="T10" fmla="*/ 0 w 5"/>
                  <a:gd name="T11" fmla="*/ 5 h 8"/>
                  <a:gd name="T12" fmla="*/ 1 w 5"/>
                  <a:gd name="T13" fmla="*/ 3 h 8"/>
                  <a:gd name="T14" fmla="*/ 2 w 5"/>
                  <a:gd name="T15" fmla="*/ 1 h 8"/>
                  <a:gd name="T16" fmla="*/ 3 w 5"/>
                  <a:gd name="T17" fmla="*/ 0 h 8"/>
                  <a:gd name="T18" fmla="*/ 5 w 5"/>
                  <a:gd name="T19" fmla="*/ 1 h 8"/>
                  <a:gd name="T20" fmla="*/ 4 w 5"/>
                  <a:gd name="T2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8">
                    <a:moveTo>
                      <a:pt x="4" y="2"/>
                    </a:moveTo>
                    <a:cubicBezTo>
                      <a:pt x="4" y="3"/>
                      <a:pt x="3" y="4"/>
                      <a:pt x="3" y="4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7"/>
                      <a:pt x="2" y="8"/>
                      <a:pt x="2" y="8"/>
                    </a:cubicBezTo>
                    <a:cubicBezTo>
                      <a:pt x="2" y="8"/>
                      <a:pt x="1" y="7"/>
                      <a:pt x="1" y="7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1" y="3"/>
                      <a:pt x="2" y="2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4" y="0"/>
                      <a:pt x="5" y="1"/>
                    </a:cubicBezTo>
                    <a:cubicBezTo>
                      <a:pt x="5" y="1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" name="Freeform 120"/>
              <p:cNvSpPr>
                <a:spLocks/>
              </p:cNvSpPr>
              <p:nvPr/>
            </p:nvSpPr>
            <p:spPr bwMode="auto">
              <a:xfrm>
                <a:off x="2460" y="2921"/>
                <a:ext cx="12" cy="19"/>
              </a:xfrm>
              <a:custGeom>
                <a:avLst/>
                <a:gdLst>
                  <a:gd name="T0" fmla="*/ 4 w 5"/>
                  <a:gd name="T1" fmla="*/ 2 h 8"/>
                  <a:gd name="T2" fmla="*/ 3 w 5"/>
                  <a:gd name="T3" fmla="*/ 4 h 8"/>
                  <a:gd name="T4" fmla="*/ 3 w 5"/>
                  <a:gd name="T5" fmla="*/ 6 h 8"/>
                  <a:gd name="T6" fmla="*/ 2 w 5"/>
                  <a:gd name="T7" fmla="*/ 8 h 8"/>
                  <a:gd name="T8" fmla="*/ 1 w 5"/>
                  <a:gd name="T9" fmla="*/ 7 h 8"/>
                  <a:gd name="T10" fmla="*/ 0 w 5"/>
                  <a:gd name="T11" fmla="*/ 5 h 8"/>
                  <a:gd name="T12" fmla="*/ 1 w 5"/>
                  <a:gd name="T13" fmla="*/ 3 h 8"/>
                  <a:gd name="T14" fmla="*/ 2 w 5"/>
                  <a:gd name="T15" fmla="*/ 1 h 8"/>
                  <a:gd name="T16" fmla="*/ 3 w 5"/>
                  <a:gd name="T17" fmla="*/ 0 h 8"/>
                  <a:gd name="T18" fmla="*/ 5 w 5"/>
                  <a:gd name="T19" fmla="*/ 1 h 8"/>
                  <a:gd name="T20" fmla="*/ 4 w 5"/>
                  <a:gd name="T2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8">
                    <a:moveTo>
                      <a:pt x="4" y="2"/>
                    </a:moveTo>
                    <a:cubicBezTo>
                      <a:pt x="4" y="3"/>
                      <a:pt x="3" y="4"/>
                      <a:pt x="3" y="4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7"/>
                      <a:pt x="2" y="8"/>
                      <a:pt x="2" y="8"/>
                    </a:cubicBezTo>
                    <a:cubicBezTo>
                      <a:pt x="2" y="8"/>
                      <a:pt x="1" y="7"/>
                      <a:pt x="1" y="7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1" y="3"/>
                      <a:pt x="2" y="2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4" y="0"/>
                      <a:pt x="5" y="1"/>
                    </a:cubicBezTo>
                    <a:cubicBezTo>
                      <a:pt x="5" y="1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" name="Freeform 121"/>
              <p:cNvSpPr>
                <a:spLocks/>
              </p:cNvSpPr>
              <p:nvPr/>
            </p:nvSpPr>
            <p:spPr bwMode="auto">
              <a:xfrm>
                <a:off x="2489" y="3176"/>
                <a:ext cx="23" cy="38"/>
              </a:xfrm>
              <a:custGeom>
                <a:avLst/>
                <a:gdLst>
                  <a:gd name="T0" fmla="*/ 7 w 10"/>
                  <a:gd name="T1" fmla="*/ 8 h 16"/>
                  <a:gd name="T2" fmla="*/ 6 w 10"/>
                  <a:gd name="T3" fmla="*/ 9 h 16"/>
                  <a:gd name="T4" fmla="*/ 5 w 10"/>
                  <a:gd name="T5" fmla="*/ 11 h 16"/>
                  <a:gd name="T6" fmla="*/ 5 w 10"/>
                  <a:gd name="T7" fmla="*/ 13 h 16"/>
                  <a:gd name="T8" fmla="*/ 4 w 10"/>
                  <a:gd name="T9" fmla="*/ 15 h 16"/>
                  <a:gd name="T10" fmla="*/ 3 w 10"/>
                  <a:gd name="T11" fmla="*/ 15 h 16"/>
                  <a:gd name="T12" fmla="*/ 2 w 10"/>
                  <a:gd name="T13" fmla="*/ 13 h 16"/>
                  <a:gd name="T14" fmla="*/ 0 w 10"/>
                  <a:gd name="T15" fmla="*/ 12 h 16"/>
                  <a:gd name="T16" fmla="*/ 0 w 10"/>
                  <a:gd name="T17" fmla="*/ 10 h 16"/>
                  <a:gd name="T18" fmla="*/ 0 w 10"/>
                  <a:gd name="T19" fmla="*/ 8 h 16"/>
                  <a:gd name="T20" fmla="*/ 0 w 10"/>
                  <a:gd name="T21" fmla="*/ 6 h 16"/>
                  <a:gd name="T22" fmla="*/ 2 w 10"/>
                  <a:gd name="T23" fmla="*/ 6 h 16"/>
                  <a:gd name="T24" fmla="*/ 5 w 10"/>
                  <a:gd name="T25" fmla="*/ 4 h 16"/>
                  <a:gd name="T26" fmla="*/ 7 w 10"/>
                  <a:gd name="T27" fmla="*/ 2 h 16"/>
                  <a:gd name="T28" fmla="*/ 9 w 10"/>
                  <a:gd name="T29" fmla="*/ 0 h 16"/>
                  <a:gd name="T30" fmla="*/ 10 w 10"/>
                  <a:gd name="T31" fmla="*/ 3 h 16"/>
                  <a:gd name="T32" fmla="*/ 10 w 10"/>
                  <a:gd name="T33" fmla="*/ 5 h 16"/>
                  <a:gd name="T34" fmla="*/ 9 w 10"/>
                  <a:gd name="T35" fmla="*/ 7 h 16"/>
                  <a:gd name="T36" fmla="*/ 7 w 10"/>
                  <a:gd name="T37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16">
                    <a:moveTo>
                      <a:pt x="7" y="8"/>
                    </a:moveTo>
                    <a:cubicBezTo>
                      <a:pt x="7" y="9"/>
                      <a:pt x="6" y="9"/>
                      <a:pt x="6" y="9"/>
                    </a:cubicBezTo>
                    <a:cubicBezTo>
                      <a:pt x="5" y="10"/>
                      <a:pt x="5" y="11"/>
                      <a:pt x="5" y="11"/>
                    </a:cubicBezTo>
                    <a:cubicBezTo>
                      <a:pt x="4" y="12"/>
                      <a:pt x="5" y="13"/>
                      <a:pt x="5" y="13"/>
                    </a:cubicBezTo>
                    <a:cubicBezTo>
                      <a:pt x="5" y="14"/>
                      <a:pt x="5" y="15"/>
                      <a:pt x="4" y="15"/>
                    </a:cubicBezTo>
                    <a:cubicBezTo>
                      <a:pt x="4" y="16"/>
                      <a:pt x="3" y="15"/>
                      <a:pt x="3" y="15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1" y="13"/>
                      <a:pt x="0" y="13"/>
                      <a:pt x="0" y="12"/>
                    </a:cubicBezTo>
                    <a:cubicBezTo>
                      <a:pt x="0" y="12"/>
                      <a:pt x="0" y="11"/>
                      <a:pt x="0" y="10"/>
                    </a:cubicBezTo>
                    <a:cubicBezTo>
                      <a:pt x="0" y="10"/>
                      <a:pt x="0" y="9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3" y="5"/>
                      <a:pt x="4" y="5"/>
                      <a:pt x="5" y="4"/>
                    </a:cubicBezTo>
                    <a:cubicBezTo>
                      <a:pt x="6" y="4"/>
                      <a:pt x="7" y="3"/>
                      <a:pt x="7" y="2"/>
                    </a:cubicBezTo>
                    <a:cubicBezTo>
                      <a:pt x="8" y="2"/>
                      <a:pt x="8" y="0"/>
                      <a:pt x="9" y="0"/>
                    </a:cubicBezTo>
                    <a:cubicBezTo>
                      <a:pt x="10" y="0"/>
                      <a:pt x="10" y="2"/>
                      <a:pt x="10" y="3"/>
                    </a:cubicBezTo>
                    <a:cubicBezTo>
                      <a:pt x="10" y="3"/>
                      <a:pt x="10" y="5"/>
                      <a:pt x="10" y="5"/>
                    </a:cubicBezTo>
                    <a:cubicBezTo>
                      <a:pt x="10" y="6"/>
                      <a:pt x="9" y="7"/>
                      <a:pt x="9" y="7"/>
                    </a:cubicBezTo>
                    <a:cubicBezTo>
                      <a:pt x="8" y="7"/>
                      <a:pt x="8" y="8"/>
                      <a:pt x="7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" name="Freeform 122"/>
              <p:cNvSpPr>
                <a:spLocks/>
              </p:cNvSpPr>
              <p:nvPr/>
            </p:nvSpPr>
            <p:spPr bwMode="auto">
              <a:xfrm>
                <a:off x="2489" y="3176"/>
                <a:ext cx="23" cy="38"/>
              </a:xfrm>
              <a:custGeom>
                <a:avLst/>
                <a:gdLst>
                  <a:gd name="T0" fmla="*/ 7 w 10"/>
                  <a:gd name="T1" fmla="*/ 8 h 16"/>
                  <a:gd name="T2" fmla="*/ 6 w 10"/>
                  <a:gd name="T3" fmla="*/ 9 h 16"/>
                  <a:gd name="T4" fmla="*/ 5 w 10"/>
                  <a:gd name="T5" fmla="*/ 11 h 16"/>
                  <a:gd name="T6" fmla="*/ 5 w 10"/>
                  <a:gd name="T7" fmla="*/ 13 h 16"/>
                  <a:gd name="T8" fmla="*/ 4 w 10"/>
                  <a:gd name="T9" fmla="*/ 15 h 16"/>
                  <a:gd name="T10" fmla="*/ 3 w 10"/>
                  <a:gd name="T11" fmla="*/ 15 h 16"/>
                  <a:gd name="T12" fmla="*/ 2 w 10"/>
                  <a:gd name="T13" fmla="*/ 13 h 16"/>
                  <a:gd name="T14" fmla="*/ 0 w 10"/>
                  <a:gd name="T15" fmla="*/ 12 h 16"/>
                  <a:gd name="T16" fmla="*/ 0 w 10"/>
                  <a:gd name="T17" fmla="*/ 10 h 16"/>
                  <a:gd name="T18" fmla="*/ 0 w 10"/>
                  <a:gd name="T19" fmla="*/ 8 h 16"/>
                  <a:gd name="T20" fmla="*/ 0 w 10"/>
                  <a:gd name="T21" fmla="*/ 6 h 16"/>
                  <a:gd name="T22" fmla="*/ 2 w 10"/>
                  <a:gd name="T23" fmla="*/ 6 h 16"/>
                  <a:gd name="T24" fmla="*/ 5 w 10"/>
                  <a:gd name="T25" fmla="*/ 4 h 16"/>
                  <a:gd name="T26" fmla="*/ 7 w 10"/>
                  <a:gd name="T27" fmla="*/ 2 h 16"/>
                  <a:gd name="T28" fmla="*/ 9 w 10"/>
                  <a:gd name="T29" fmla="*/ 0 h 16"/>
                  <a:gd name="T30" fmla="*/ 10 w 10"/>
                  <a:gd name="T31" fmla="*/ 3 h 16"/>
                  <a:gd name="T32" fmla="*/ 10 w 10"/>
                  <a:gd name="T33" fmla="*/ 5 h 16"/>
                  <a:gd name="T34" fmla="*/ 9 w 10"/>
                  <a:gd name="T35" fmla="*/ 7 h 16"/>
                  <a:gd name="T36" fmla="*/ 7 w 10"/>
                  <a:gd name="T37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16">
                    <a:moveTo>
                      <a:pt x="7" y="8"/>
                    </a:moveTo>
                    <a:cubicBezTo>
                      <a:pt x="7" y="9"/>
                      <a:pt x="6" y="9"/>
                      <a:pt x="6" y="9"/>
                    </a:cubicBezTo>
                    <a:cubicBezTo>
                      <a:pt x="5" y="10"/>
                      <a:pt x="5" y="11"/>
                      <a:pt x="5" y="11"/>
                    </a:cubicBezTo>
                    <a:cubicBezTo>
                      <a:pt x="4" y="12"/>
                      <a:pt x="5" y="13"/>
                      <a:pt x="5" y="13"/>
                    </a:cubicBezTo>
                    <a:cubicBezTo>
                      <a:pt x="5" y="14"/>
                      <a:pt x="5" y="15"/>
                      <a:pt x="4" y="15"/>
                    </a:cubicBezTo>
                    <a:cubicBezTo>
                      <a:pt x="4" y="16"/>
                      <a:pt x="3" y="15"/>
                      <a:pt x="3" y="15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1" y="13"/>
                      <a:pt x="0" y="13"/>
                      <a:pt x="0" y="12"/>
                    </a:cubicBezTo>
                    <a:cubicBezTo>
                      <a:pt x="0" y="12"/>
                      <a:pt x="0" y="11"/>
                      <a:pt x="0" y="10"/>
                    </a:cubicBezTo>
                    <a:cubicBezTo>
                      <a:pt x="0" y="10"/>
                      <a:pt x="0" y="9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3" y="5"/>
                      <a:pt x="4" y="5"/>
                      <a:pt x="5" y="4"/>
                    </a:cubicBezTo>
                    <a:cubicBezTo>
                      <a:pt x="6" y="4"/>
                      <a:pt x="7" y="3"/>
                      <a:pt x="7" y="2"/>
                    </a:cubicBezTo>
                    <a:cubicBezTo>
                      <a:pt x="8" y="2"/>
                      <a:pt x="8" y="0"/>
                      <a:pt x="9" y="0"/>
                    </a:cubicBezTo>
                    <a:cubicBezTo>
                      <a:pt x="10" y="0"/>
                      <a:pt x="10" y="2"/>
                      <a:pt x="10" y="3"/>
                    </a:cubicBezTo>
                    <a:cubicBezTo>
                      <a:pt x="10" y="3"/>
                      <a:pt x="10" y="5"/>
                      <a:pt x="10" y="5"/>
                    </a:cubicBezTo>
                    <a:cubicBezTo>
                      <a:pt x="10" y="6"/>
                      <a:pt x="9" y="7"/>
                      <a:pt x="9" y="7"/>
                    </a:cubicBezTo>
                    <a:cubicBezTo>
                      <a:pt x="8" y="7"/>
                      <a:pt x="8" y="8"/>
                      <a:pt x="7" y="8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" name="Freeform 123"/>
              <p:cNvSpPr>
                <a:spLocks/>
              </p:cNvSpPr>
              <p:nvPr/>
            </p:nvSpPr>
            <p:spPr bwMode="auto">
              <a:xfrm>
                <a:off x="2503" y="3136"/>
                <a:ext cx="26" cy="40"/>
              </a:xfrm>
              <a:custGeom>
                <a:avLst/>
                <a:gdLst>
                  <a:gd name="T0" fmla="*/ 10 w 11"/>
                  <a:gd name="T1" fmla="*/ 17 h 17"/>
                  <a:gd name="T2" fmla="*/ 8 w 11"/>
                  <a:gd name="T3" fmla="*/ 15 h 17"/>
                  <a:gd name="T4" fmla="*/ 6 w 11"/>
                  <a:gd name="T5" fmla="*/ 14 h 17"/>
                  <a:gd name="T6" fmla="*/ 3 w 11"/>
                  <a:gd name="T7" fmla="*/ 12 h 17"/>
                  <a:gd name="T8" fmla="*/ 1 w 11"/>
                  <a:gd name="T9" fmla="*/ 11 h 17"/>
                  <a:gd name="T10" fmla="*/ 0 w 11"/>
                  <a:gd name="T11" fmla="*/ 8 h 17"/>
                  <a:gd name="T12" fmla="*/ 0 w 11"/>
                  <a:gd name="T13" fmla="*/ 5 h 17"/>
                  <a:gd name="T14" fmla="*/ 0 w 11"/>
                  <a:gd name="T15" fmla="*/ 2 h 17"/>
                  <a:gd name="T16" fmla="*/ 0 w 11"/>
                  <a:gd name="T17" fmla="*/ 0 h 17"/>
                  <a:gd name="T18" fmla="*/ 2 w 11"/>
                  <a:gd name="T19" fmla="*/ 0 h 17"/>
                  <a:gd name="T20" fmla="*/ 4 w 11"/>
                  <a:gd name="T21" fmla="*/ 2 h 17"/>
                  <a:gd name="T22" fmla="*/ 5 w 11"/>
                  <a:gd name="T23" fmla="*/ 4 h 17"/>
                  <a:gd name="T24" fmla="*/ 6 w 11"/>
                  <a:gd name="T25" fmla="*/ 5 h 17"/>
                  <a:gd name="T26" fmla="*/ 8 w 11"/>
                  <a:gd name="T27" fmla="*/ 7 h 17"/>
                  <a:gd name="T28" fmla="*/ 8 w 11"/>
                  <a:gd name="T29" fmla="*/ 9 h 17"/>
                  <a:gd name="T30" fmla="*/ 7 w 11"/>
                  <a:gd name="T31" fmla="*/ 10 h 17"/>
                  <a:gd name="T32" fmla="*/ 7 w 11"/>
                  <a:gd name="T33" fmla="*/ 12 h 17"/>
                  <a:gd name="T34" fmla="*/ 8 w 11"/>
                  <a:gd name="T35" fmla="*/ 13 h 17"/>
                  <a:gd name="T36" fmla="*/ 11 w 11"/>
                  <a:gd name="T37" fmla="*/ 15 h 17"/>
                  <a:gd name="T38" fmla="*/ 10 w 11"/>
                  <a:gd name="T3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" h="17">
                    <a:moveTo>
                      <a:pt x="10" y="17"/>
                    </a:moveTo>
                    <a:cubicBezTo>
                      <a:pt x="9" y="17"/>
                      <a:pt x="8" y="16"/>
                      <a:pt x="8" y="15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4" y="13"/>
                      <a:pt x="3" y="12"/>
                    </a:cubicBezTo>
                    <a:cubicBezTo>
                      <a:pt x="2" y="12"/>
                      <a:pt x="1" y="12"/>
                      <a:pt x="1" y="11"/>
                    </a:cubicBezTo>
                    <a:cubicBezTo>
                      <a:pt x="0" y="11"/>
                      <a:pt x="0" y="9"/>
                      <a:pt x="0" y="8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4" y="2"/>
                      <a:pt x="4" y="2"/>
                    </a:cubicBezTo>
                    <a:cubicBezTo>
                      <a:pt x="4" y="3"/>
                      <a:pt x="5" y="3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8"/>
                      <a:pt x="8" y="9"/>
                      <a:pt x="8" y="9"/>
                    </a:cubicBezTo>
                    <a:cubicBezTo>
                      <a:pt x="8" y="10"/>
                      <a:pt x="7" y="10"/>
                      <a:pt x="7" y="10"/>
                    </a:cubicBezTo>
                    <a:cubicBezTo>
                      <a:pt x="7" y="11"/>
                      <a:pt x="7" y="12"/>
                      <a:pt x="7" y="12"/>
                    </a:cubicBezTo>
                    <a:cubicBezTo>
                      <a:pt x="7" y="12"/>
                      <a:pt x="8" y="13"/>
                      <a:pt x="8" y="13"/>
                    </a:cubicBezTo>
                    <a:cubicBezTo>
                      <a:pt x="9" y="13"/>
                      <a:pt x="11" y="14"/>
                      <a:pt x="11" y="15"/>
                    </a:cubicBezTo>
                    <a:cubicBezTo>
                      <a:pt x="11" y="16"/>
                      <a:pt x="10" y="17"/>
                      <a:pt x="10" y="1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" name="Freeform 124"/>
              <p:cNvSpPr>
                <a:spLocks/>
              </p:cNvSpPr>
              <p:nvPr/>
            </p:nvSpPr>
            <p:spPr bwMode="auto">
              <a:xfrm>
                <a:off x="2503" y="3136"/>
                <a:ext cx="26" cy="40"/>
              </a:xfrm>
              <a:custGeom>
                <a:avLst/>
                <a:gdLst>
                  <a:gd name="T0" fmla="*/ 10 w 11"/>
                  <a:gd name="T1" fmla="*/ 17 h 17"/>
                  <a:gd name="T2" fmla="*/ 8 w 11"/>
                  <a:gd name="T3" fmla="*/ 15 h 17"/>
                  <a:gd name="T4" fmla="*/ 6 w 11"/>
                  <a:gd name="T5" fmla="*/ 14 h 17"/>
                  <a:gd name="T6" fmla="*/ 3 w 11"/>
                  <a:gd name="T7" fmla="*/ 12 h 17"/>
                  <a:gd name="T8" fmla="*/ 1 w 11"/>
                  <a:gd name="T9" fmla="*/ 11 h 17"/>
                  <a:gd name="T10" fmla="*/ 0 w 11"/>
                  <a:gd name="T11" fmla="*/ 8 h 17"/>
                  <a:gd name="T12" fmla="*/ 0 w 11"/>
                  <a:gd name="T13" fmla="*/ 5 h 17"/>
                  <a:gd name="T14" fmla="*/ 0 w 11"/>
                  <a:gd name="T15" fmla="*/ 2 h 17"/>
                  <a:gd name="T16" fmla="*/ 0 w 11"/>
                  <a:gd name="T17" fmla="*/ 0 h 17"/>
                  <a:gd name="T18" fmla="*/ 2 w 11"/>
                  <a:gd name="T19" fmla="*/ 0 h 17"/>
                  <a:gd name="T20" fmla="*/ 4 w 11"/>
                  <a:gd name="T21" fmla="*/ 2 h 17"/>
                  <a:gd name="T22" fmla="*/ 5 w 11"/>
                  <a:gd name="T23" fmla="*/ 4 h 17"/>
                  <a:gd name="T24" fmla="*/ 6 w 11"/>
                  <a:gd name="T25" fmla="*/ 5 h 17"/>
                  <a:gd name="T26" fmla="*/ 8 w 11"/>
                  <a:gd name="T27" fmla="*/ 7 h 17"/>
                  <a:gd name="T28" fmla="*/ 8 w 11"/>
                  <a:gd name="T29" fmla="*/ 9 h 17"/>
                  <a:gd name="T30" fmla="*/ 7 w 11"/>
                  <a:gd name="T31" fmla="*/ 10 h 17"/>
                  <a:gd name="T32" fmla="*/ 7 w 11"/>
                  <a:gd name="T33" fmla="*/ 12 h 17"/>
                  <a:gd name="T34" fmla="*/ 8 w 11"/>
                  <a:gd name="T35" fmla="*/ 13 h 17"/>
                  <a:gd name="T36" fmla="*/ 11 w 11"/>
                  <a:gd name="T37" fmla="*/ 15 h 17"/>
                  <a:gd name="T38" fmla="*/ 10 w 11"/>
                  <a:gd name="T3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" h="17">
                    <a:moveTo>
                      <a:pt x="10" y="17"/>
                    </a:moveTo>
                    <a:cubicBezTo>
                      <a:pt x="9" y="17"/>
                      <a:pt x="8" y="16"/>
                      <a:pt x="8" y="15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4" y="13"/>
                      <a:pt x="3" y="12"/>
                    </a:cubicBezTo>
                    <a:cubicBezTo>
                      <a:pt x="2" y="12"/>
                      <a:pt x="1" y="12"/>
                      <a:pt x="1" y="11"/>
                    </a:cubicBezTo>
                    <a:cubicBezTo>
                      <a:pt x="0" y="11"/>
                      <a:pt x="0" y="9"/>
                      <a:pt x="0" y="8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4" y="2"/>
                      <a:pt x="4" y="2"/>
                    </a:cubicBezTo>
                    <a:cubicBezTo>
                      <a:pt x="4" y="3"/>
                      <a:pt x="5" y="3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8"/>
                      <a:pt x="8" y="9"/>
                      <a:pt x="8" y="9"/>
                    </a:cubicBezTo>
                    <a:cubicBezTo>
                      <a:pt x="8" y="10"/>
                      <a:pt x="7" y="10"/>
                      <a:pt x="7" y="10"/>
                    </a:cubicBezTo>
                    <a:cubicBezTo>
                      <a:pt x="7" y="11"/>
                      <a:pt x="7" y="12"/>
                      <a:pt x="7" y="12"/>
                    </a:cubicBezTo>
                    <a:cubicBezTo>
                      <a:pt x="7" y="12"/>
                      <a:pt x="8" y="13"/>
                      <a:pt x="8" y="13"/>
                    </a:cubicBezTo>
                    <a:cubicBezTo>
                      <a:pt x="9" y="13"/>
                      <a:pt x="11" y="14"/>
                      <a:pt x="11" y="15"/>
                    </a:cubicBezTo>
                    <a:cubicBezTo>
                      <a:pt x="11" y="16"/>
                      <a:pt x="10" y="17"/>
                      <a:pt x="10" y="17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" name="Freeform 125"/>
              <p:cNvSpPr>
                <a:spLocks/>
              </p:cNvSpPr>
              <p:nvPr/>
            </p:nvSpPr>
            <p:spPr bwMode="auto">
              <a:xfrm>
                <a:off x="2503" y="3115"/>
                <a:ext cx="16" cy="14"/>
              </a:xfrm>
              <a:custGeom>
                <a:avLst/>
                <a:gdLst>
                  <a:gd name="T0" fmla="*/ 6 w 7"/>
                  <a:gd name="T1" fmla="*/ 5 h 6"/>
                  <a:gd name="T2" fmla="*/ 5 w 7"/>
                  <a:gd name="T3" fmla="*/ 6 h 6"/>
                  <a:gd name="T4" fmla="*/ 1 w 7"/>
                  <a:gd name="T5" fmla="*/ 5 h 6"/>
                  <a:gd name="T6" fmla="*/ 0 w 7"/>
                  <a:gd name="T7" fmla="*/ 3 h 6"/>
                  <a:gd name="T8" fmla="*/ 2 w 7"/>
                  <a:gd name="T9" fmla="*/ 0 h 6"/>
                  <a:gd name="T10" fmla="*/ 3 w 7"/>
                  <a:gd name="T11" fmla="*/ 0 h 6"/>
                  <a:gd name="T12" fmla="*/ 5 w 7"/>
                  <a:gd name="T13" fmla="*/ 2 h 6"/>
                  <a:gd name="T14" fmla="*/ 6 w 7"/>
                  <a:gd name="T15" fmla="*/ 3 h 6"/>
                  <a:gd name="T16" fmla="*/ 6 w 7"/>
                  <a:gd name="T1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6">
                    <a:moveTo>
                      <a:pt x="6" y="5"/>
                    </a:moveTo>
                    <a:cubicBezTo>
                      <a:pt x="5" y="5"/>
                      <a:pt x="5" y="6"/>
                      <a:pt x="5" y="6"/>
                    </a:cubicBezTo>
                    <a:cubicBezTo>
                      <a:pt x="4" y="6"/>
                      <a:pt x="2" y="5"/>
                      <a:pt x="1" y="5"/>
                    </a:cubicBezTo>
                    <a:cubicBezTo>
                      <a:pt x="1" y="5"/>
                      <a:pt x="0" y="3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4" y="0"/>
                      <a:pt x="5" y="2"/>
                      <a:pt x="5" y="2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7" y="3"/>
                      <a:pt x="6" y="4"/>
                      <a:pt x="6" y="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" name="Freeform 126"/>
              <p:cNvSpPr>
                <a:spLocks/>
              </p:cNvSpPr>
              <p:nvPr/>
            </p:nvSpPr>
            <p:spPr bwMode="auto">
              <a:xfrm>
                <a:off x="2503" y="3115"/>
                <a:ext cx="16" cy="14"/>
              </a:xfrm>
              <a:custGeom>
                <a:avLst/>
                <a:gdLst>
                  <a:gd name="T0" fmla="*/ 6 w 7"/>
                  <a:gd name="T1" fmla="*/ 5 h 6"/>
                  <a:gd name="T2" fmla="*/ 5 w 7"/>
                  <a:gd name="T3" fmla="*/ 6 h 6"/>
                  <a:gd name="T4" fmla="*/ 1 w 7"/>
                  <a:gd name="T5" fmla="*/ 5 h 6"/>
                  <a:gd name="T6" fmla="*/ 0 w 7"/>
                  <a:gd name="T7" fmla="*/ 3 h 6"/>
                  <a:gd name="T8" fmla="*/ 2 w 7"/>
                  <a:gd name="T9" fmla="*/ 0 h 6"/>
                  <a:gd name="T10" fmla="*/ 3 w 7"/>
                  <a:gd name="T11" fmla="*/ 0 h 6"/>
                  <a:gd name="T12" fmla="*/ 5 w 7"/>
                  <a:gd name="T13" fmla="*/ 2 h 6"/>
                  <a:gd name="T14" fmla="*/ 6 w 7"/>
                  <a:gd name="T15" fmla="*/ 3 h 6"/>
                  <a:gd name="T16" fmla="*/ 6 w 7"/>
                  <a:gd name="T1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6">
                    <a:moveTo>
                      <a:pt x="6" y="5"/>
                    </a:moveTo>
                    <a:cubicBezTo>
                      <a:pt x="5" y="5"/>
                      <a:pt x="5" y="6"/>
                      <a:pt x="5" y="6"/>
                    </a:cubicBezTo>
                    <a:cubicBezTo>
                      <a:pt x="4" y="6"/>
                      <a:pt x="2" y="5"/>
                      <a:pt x="1" y="5"/>
                    </a:cubicBezTo>
                    <a:cubicBezTo>
                      <a:pt x="1" y="5"/>
                      <a:pt x="0" y="3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4" y="0"/>
                      <a:pt x="5" y="2"/>
                      <a:pt x="5" y="2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7" y="3"/>
                      <a:pt x="6" y="4"/>
                      <a:pt x="6" y="5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" name="Freeform 127"/>
              <p:cNvSpPr>
                <a:spLocks/>
              </p:cNvSpPr>
              <p:nvPr/>
            </p:nvSpPr>
            <p:spPr bwMode="auto">
              <a:xfrm>
                <a:off x="2602" y="3157"/>
                <a:ext cx="52" cy="19"/>
              </a:xfrm>
              <a:custGeom>
                <a:avLst/>
                <a:gdLst>
                  <a:gd name="T0" fmla="*/ 19 w 22"/>
                  <a:gd name="T1" fmla="*/ 8 h 8"/>
                  <a:gd name="T2" fmla="*/ 20 w 22"/>
                  <a:gd name="T3" fmla="*/ 7 h 8"/>
                  <a:gd name="T4" fmla="*/ 22 w 22"/>
                  <a:gd name="T5" fmla="*/ 5 h 8"/>
                  <a:gd name="T6" fmla="*/ 21 w 22"/>
                  <a:gd name="T7" fmla="*/ 4 h 8"/>
                  <a:gd name="T8" fmla="*/ 20 w 22"/>
                  <a:gd name="T9" fmla="*/ 4 h 8"/>
                  <a:gd name="T10" fmla="*/ 19 w 22"/>
                  <a:gd name="T11" fmla="*/ 5 h 8"/>
                  <a:gd name="T12" fmla="*/ 17 w 22"/>
                  <a:gd name="T13" fmla="*/ 5 h 8"/>
                  <a:gd name="T14" fmla="*/ 16 w 22"/>
                  <a:gd name="T15" fmla="*/ 4 h 8"/>
                  <a:gd name="T16" fmla="*/ 16 w 22"/>
                  <a:gd name="T17" fmla="*/ 2 h 8"/>
                  <a:gd name="T18" fmla="*/ 15 w 22"/>
                  <a:gd name="T19" fmla="*/ 1 h 8"/>
                  <a:gd name="T20" fmla="*/ 12 w 22"/>
                  <a:gd name="T21" fmla="*/ 0 h 8"/>
                  <a:gd name="T22" fmla="*/ 10 w 22"/>
                  <a:gd name="T23" fmla="*/ 1 h 8"/>
                  <a:gd name="T24" fmla="*/ 9 w 22"/>
                  <a:gd name="T25" fmla="*/ 4 h 8"/>
                  <a:gd name="T26" fmla="*/ 6 w 22"/>
                  <a:gd name="T27" fmla="*/ 4 h 8"/>
                  <a:gd name="T28" fmla="*/ 5 w 22"/>
                  <a:gd name="T29" fmla="*/ 4 h 8"/>
                  <a:gd name="T30" fmla="*/ 3 w 22"/>
                  <a:gd name="T31" fmla="*/ 5 h 8"/>
                  <a:gd name="T32" fmla="*/ 1 w 22"/>
                  <a:gd name="T33" fmla="*/ 5 h 8"/>
                  <a:gd name="T34" fmla="*/ 0 w 22"/>
                  <a:gd name="T35" fmla="*/ 5 h 8"/>
                  <a:gd name="T36" fmla="*/ 2 w 22"/>
                  <a:gd name="T37" fmla="*/ 8 h 8"/>
                  <a:gd name="T38" fmla="*/ 5 w 22"/>
                  <a:gd name="T39" fmla="*/ 8 h 8"/>
                  <a:gd name="T40" fmla="*/ 8 w 22"/>
                  <a:gd name="T41" fmla="*/ 7 h 8"/>
                  <a:gd name="T42" fmla="*/ 9 w 22"/>
                  <a:gd name="T43" fmla="*/ 8 h 8"/>
                  <a:gd name="T44" fmla="*/ 12 w 22"/>
                  <a:gd name="T45" fmla="*/ 8 h 8"/>
                  <a:gd name="T46" fmla="*/ 16 w 22"/>
                  <a:gd name="T47" fmla="*/ 8 h 8"/>
                  <a:gd name="T48" fmla="*/ 19 w 22"/>
                  <a:gd name="T4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2" h="8">
                    <a:moveTo>
                      <a:pt x="19" y="8"/>
                    </a:moveTo>
                    <a:cubicBezTo>
                      <a:pt x="19" y="8"/>
                      <a:pt x="20" y="7"/>
                      <a:pt x="20" y="7"/>
                    </a:cubicBezTo>
                    <a:cubicBezTo>
                      <a:pt x="21" y="6"/>
                      <a:pt x="22" y="6"/>
                      <a:pt x="22" y="5"/>
                    </a:cubicBezTo>
                    <a:cubicBezTo>
                      <a:pt x="22" y="5"/>
                      <a:pt x="22" y="4"/>
                      <a:pt x="21" y="4"/>
                    </a:cubicBezTo>
                    <a:cubicBezTo>
                      <a:pt x="21" y="3"/>
                      <a:pt x="20" y="4"/>
                      <a:pt x="20" y="4"/>
                    </a:cubicBezTo>
                    <a:cubicBezTo>
                      <a:pt x="20" y="4"/>
                      <a:pt x="19" y="5"/>
                      <a:pt x="19" y="5"/>
                    </a:cubicBezTo>
                    <a:cubicBezTo>
                      <a:pt x="19" y="5"/>
                      <a:pt x="18" y="5"/>
                      <a:pt x="17" y="5"/>
                    </a:cubicBezTo>
                    <a:cubicBezTo>
                      <a:pt x="17" y="5"/>
                      <a:pt x="16" y="5"/>
                      <a:pt x="16" y="4"/>
                    </a:cubicBezTo>
                    <a:cubicBezTo>
                      <a:pt x="16" y="4"/>
                      <a:pt x="16" y="3"/>
                      <a:pt x="16" y="2"/>
                    </a:cubicBezTo>
                    <a:cubicBezTo>
                      <a:pt x="16" y="2"/>
                      <a:pt x="16" y="1"/>
                      <a:pt x="15" y="1"/>
                    </a:cubicBezTo>
                    <a:cubicBezTo>
                      <a:pt x="15" y="0"/>
                      <a:pt x="13" y="0"/>
                      <a:pt x="12" y="0"/>
                    </a:cubicBezTo>
                    <a:cubicBezTo>
                      <a:pt x="12" y="0"/>
                      <a:pt x="11" y="1"/>
                      <a:pt x="10" y="1"/>
                    </a:cubicBezTo>
                    <a:cubicBezTo>
                      <a:pt x="10" y="2"/>
                      <a:pt x="10" y="3"/>
                      <a:pt x="9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6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3" y="5"/>
                    </a:cubicBezTo>
                    <a:cubicBezTo>
                      <a:pt x="3" y="5"/>
                      <a:pt x="2" y="4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1" y="7"/>
                      <a:pt x="2" y="8"/>
                    </a:cubicBezTo>
                    <a:cubicBezTo>
                      <a:pt x="3" y="8"/>
                      <a:pt x="4" y="8"/>
                      <a:pt x="5" y="8"/>
                    </a:cubicBezTo>
                    <a:cubicBezTo>
                      <a:pt x="6" y="8"/>
                      <a:pt x="7" y="7"/>
                      <a:pt x="8" y="7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10" y="8"/>
                      <a:pt x="12" y="8"/>
                      <a:pt x="12" y="8"/>
                    </a:cubicBezTo>
                    <a:cubicBezTo>
                      <a:pt x="13" y="8"/>
                      <a:pt x="15" y="8"/>
                      <a:pt x="16" y="8"/>
                    </a:cubicBezTo>
                    <a:cubicBezTo>
                      <a:pt x="17" y="8"/>
                      <a:pt x="18" y="8"/>
                      <a:pt x="19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" name="Freeform 128"/>
              <p:cNvSpPr>
                <a:spLocks/>
              </p:cNvSpPr>
              <p:nvPr/>
            </p:nvSpPr>
            <p:spPr bwMode="auto">
              <a:xfrm>
                <a:off x="2602" y="3157"/>
                <a:ext cx="52" cy="19"/>
              </a:xfrm>
              <a:custGeom>
                <a:avLst/>
                <a:gdLst>
                  <a:gd name="T0" fmla="*/ 19 w 22"/>
                  <a:gd name="T1" fmla="*/ 8 h 8"/>
                  <a:gd name="T2" fmla="*/ 20 w 22"/>
                  <a:gd name="T3" fmla="*/ 7 h 8"/>
                  <a:gd name="T4" fmla="*/ 22 w 22"/>
                  <a:gd name="T5" fmla="*/ 5 h 8"/>
                  <a:gd name="T6" fmla="*/ 21 w 22"/>
                  <a:gd name="T7" fmla="*/ 4 h 8"/>
                  <a:gd name="T8" fmla="*/ 20 w 22"/>
                  <a:gd name="T9" fmla="*/ 4 h 8"/>
                  <a:gd name="T10" fmla="*/ 19 w 22"/>
                  <a:gd name="T11" fmla="*/ 5 h 8"/>
                  <a:gd name="T12" fmla="*/ 17 w 22"/>
                  <a:gd name="T13" fmla="*/ 5 h 8"/>
                  <a:gd name="T14" fmla="*/ 16 w 22"/>
                  <a:gd name="T15" fmla="*/ 4 h 8"/>
                  <a:gd name="T16" fmla="*/ 16 w 22"/>
                  <a:gd name="T17" fmla="*/ 2 h 8"/>
                  <a:gd name="T18" fmla="*/ 15 w 22"/>
                  <a:gd name="T19" fmla="*/ 1 h 8"/>
                  <a:gd name="T20" fmla="*/ 12 w 22"/>
                  <a:gd name="T21" fmla="*/ 0 h 8"/>
                  <a:gd name="T22" fmla="*/ 10 w 22"/>
                  <a:gd name="T23" fmla="*/ 1 h 8"/>
                  <a:gd name="T24" fmla="*/ 9 w 22"/>
                  <a:gd name="T25" fmla="*/ 4 h 8"/>
                  <a:gd name="T26" fmla="*/ 6 w 22"/>
                  <a:gd name="T27" fmla="*/ 4 h 8"/>
                  <a:gd name="T28" fmla="*/ 5 w 22"/>
                  <a:gd name="T29" fmla="*/ 4 h 8"/>
                  <a:gd name="T30" fmla="*/ 3 w 22"/>
                  <a:gd name="T31" fmla="*/ 5 h 8"/>
                  <a:gd name="T32" fmla="*/ 1 w 22"/>
                  <a:gd name="T33" fmla="*/ 5 h 8"/>
                  <a:gd name="T34" fmla="*/ 0 w 22"/>
                  <a:gd name="T35" fmla="*/ 5 h 8"/>
                  <a:gd name="T36" fmla="*/ 2 w 22"/>
                  <a:gd name="T37" fmla="*/ 8 h 8"/>
                  <a:gd name="T38" fmla="*/ 5 w 22"/>
                  <a:gd name="T39" fmla="*/ 8 h 8"/>
                  <a:gd name="T40" fmla="*/ 8 w 22"/>
                  <a:gd name="T41" fmla="*/ 7 h 8"/>
                  <a:gd name="T42" fmla="*/ 9 w 22"/>
                  <a:gd name="T43" fmla="*/ 8 h 8"/>
                  <a:gd name="T44" fmla="*/ 12 w 22"/>
                  <a:gd name="T45" fmla="*/ 8 h 8"/>
                  <a:gd name="T46" fmla="*/ 16 w 22"/>
                  <a:gd name="T47" fmla="*/ 8 h 8"/>
                  <a:gd name="T48" fmla="*/ 19 w 22"/>
                  <a:gd name="T4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2" h="8">
                    <a:moveTo>
                      <a:pt x="19" y="8"/>
                    </a:moveTo>
                    <a:cubicBezTo>
                      <a:pt x="19" y="8"/>
                      <a:pt x="20" y="7"/>
                      <a:pt x="20" y="7"/>
                    </a:cubicBezTo>
                    <a:cubicBezTo>
                      <a:pt x="21" y="6"/>
                      <a:pt x="22" y="6"/>
                      <a:pt x="22" y="5"/>
                    </a:cubicBezTo>
                    <a:cubicBezTo>
                      <a:pt x="22" y="5"/>
                      <a:pt x="22" y="4"/>
                      <a:pt x="21" y="4"/>
                    </a:cubicBezTo>
                    <a:cubicBezTo>
                      <a:pt x="21" y="3"/>
                      <a:pt x="20" y="4"/>
                      <a:pt x="20" y="4"/>
                    </a:cubicBezTo>
                    <a:cubicBezTo>
                      <a:pt x="20" y="4"/>
                      <a:pt x="19" y="5"/>
                      <a:pt x="19" y="5"/>
                    </a:cubicBezTo>
                    <a:cubicBezTo>
                      <a:pt x="19" y="5"/>
                      <a:pt x="18" y="5"/>
                      <a:pt x="17" y="5"/>
                    </a:cubicBezTo>
                    <a:cubicBezTo>
                      <a:pt x="17" y="5"/>
                      <a:pt x="16" y="5"/>
                      <a:pt x="16" y="4"/>
                    </a:cubicBezTo>
                    <a:cubicBezTo>
                      <a:pt x="16" y="4"/>
                      <a:pt x="16" y="3"/>
                      <a:pt x="16" y="2"/>
                    </a:cubicBezTo>
                    <a:cubicBezTo>
                      <a:pt x="16" y="2"/>
                      <a:pt x="16" y="1"/>
                      <a:pt x="15" y="1"/>
                    </a:cubicBezTo>
                    <a:cubicBezTo>
                      <a:pt x="15" y="0"/>
                      <a:pt x="13" y="0"/>
                      <a:pt x="12" y="0"/>
                    </a:cubicBezTo>
                    <a:cubicBezTo>
                      <a:pt x="12" y="0"/>
                      <a:pt x="11" y="1"/>
                      <a:pt x="10" y="1"/>
                    </a:cubicBezTo>
                    <a:cubicBezTo>
                      <a:pt x="10" y="2"/>
                      <a:pt x="10" y="3"/>
                      <a:pt x="9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6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3" y="5"/>
                    </a:cubicBezTo>
                    <a:cubicBezTo>
                      <a:pt x="3" y="5"/>
                      <a:pt x="2" y="4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1" y="7"/>
                      <a:pt x="2" y="8"/>
                    </a:cubicBezTo>
                    <a:cubicBezTo>
                      <a:pt x="3" y="8"/>
                      <a:pt x="4" y="8"/>
                      <a:pt x="5" y="8"/>
                    </a:cubicBezTo>
                    <a:cubicBezTo>
                      <a:pt x="6" y="8"/>
                      <a:pt x="7" y="7"/>
                      <a:pt x="8" y="7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10" y="8"/>
                      <a:pt x="12" y="8"/>
                      <a:pt x="12" y="8"/>
                    </a:cubicBezTo>
                    <a:cubicBezTo>
                      <a:pt x="13" y="8"/>
                      <a:pt x="15" y="8"/>
                      <a:pt x="16" y="8"/>
                    </a:cubicBezTo>
                    <a:cubicBezTo>
                      <a:pt x="17" y="8"/>
                      <a:pt x="18" y="8"/>
                      <a:pt x="19" y="8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" name="Freeform 129"/>
              <p:cNvSpPr>
                <a:spLocks/>
              </p:cNvSpPr>
              <p:nvPr/>
            </p:nvSpPr>
            <p:spPr bwMode="auto">
              <a:xfrm>
                <a:off x="2358" y="2494"/>
                <a:ext cx="581" cy="673"/>
              </a:xfrm>
              <a:custGeom>
                <a:avLst/>
                <a:gdLst>
                  <a:gd name="T0" fmla="*/ 232 w 245"/>
                  <a:gd name="T1" fmla="*/ 256 h 284"/>
                  <a:gd name="T2" fmla="*/ 202 w 245"/>
                  <a:gd name="T3" fmla="*/ 238 h 284"/>
                  <a:gd name="T4" fmla="*/ 159 w 245"/>
                  <a:gd name="T5" fmla="*/ 215 h 284"/>
                  <a:gd name="T6" fmla="*/ 159 w 245"/>
                  <a:gd name="T7" fmla="*/ 255 h 284"/>
                  <a:gd name="T8" fmla="*/ 137 w 245"/>
                  <a:gd name="T9" fmla="*/ 265 h 284"/>
                  <a:gd name="T10" fmla="*/ 126 w 245"/>
                  <a:gd name="T11" fmla="*/ 279 h 284"/>
                  <a:gd name="T12" fmla="*/ 113 w 245"/>
                  <a:gd name="T13" fmla="*/ 279 h 284"/>
                  <a:gd name="T14" fmla="*/ 98 w 245"/>
                  <a:gd name="T15" fmla="*/ 279 h 284"/>
                  <a:gd name="T16" fmla="*/ 91 w 245"/>
                  <a:gd name="T17" fmla="*/ 280 h 284"/>
                  <a:gd name="T18" fmla="*/ 82 w 245"/>
                  <a:gd name="T19" fmla="*/ 280 h 284"/>
                  <a:gd name="T20" fmla="*/ 78 w 245"/>
                  <a:gd name="T21" fmla="*/ 273 h 284"/>
                  <a:gd name="T22" fmla="*/ 80 w 245"/>
                  <a:gd name="T23" fmla="*/ 270 h 284"/>
                  <a:gd name="T24" fmla="*/ 83 w 245"/>
                  <a:gd name="T25" fmla="*/ 262 h 284"/>
                  <a:gd name="T26" fmla="*/ 75 w 245"/>
                  <a:gd name="T27" fmla="*/ 254 h 284"/>
                  <a:gd name="T28" fmla="*/ 56 w 245"/>
                  <a:gd name="T29" fmla="*/ 240 h 284"/>
                  <a:gd name="T30" fmla="*/ 67 w 245"/>
                  <a:gd name="T31" fmla="*/ 234 h 284"/>
                  <a:gd name="T32" fmla="*/ 58 w 245"/>
                  <a:gd name="T33" fmla="*/ 229 h 284"/>
                  <a:gd name="T34" fmla="*/ 46 w 245"/>
                  <a:gd name="T35" fmla="*/ 229 h 284"/>
                  <a:gd name="T36" fmla="*/ 66 w 245"/>
                  <a:gd name="T37" fmla="*/ 217 h 284"/>
                  <a:gd name="T38" fmla="*/ 69 w 245"/>
                  <a:gd name="T39" fmla="*/ 200 h 284"/>
                  <a:gd name="T40" fmla="*/ 58 w 245"/>
                  <a:gd name="T41" fmla="*/ 174 h 284"/>
                  <a:gd name="T42" fmla="*/ 50 w 245"/>
                  <a:gd name="T43" fmla="*/ 170 h 284"/>
                  <a:gd name="T44" fmla="*/ 51 w 245"/>
                  <a:gd name="T45" fmla="*/ 161 h 284"/>
                  <a:gd name="T46" fmla="*/ 58 w 245"/>
                  <a:gd name="T47" fmla="*/ 158 h 284"/>
                  <a:gd name="T48" fmla="*/ 27 w 245"/>
                  <a:gd name="T49" fmla="*/ 123 h 284"/>
                  <a:gd name="T50" fmla="*/ 21 w 245"/>
                  <a:gd name="T51" fmla="*/ 116 h 284"/>
                  <a:gd name="T52" fmla="*/ 46 w 245"/>
                  <a:gd name="T53" fmla="*/ 122 h 284"/>
                  <a:gd name="T54" fmla="*/ 43 w 245"/>
                  <a:gd name="T55" fmla="*/ 117 h 284"/>
                  <a:gd name="T56" fmla="*/ 26 w 245"/>
                  <a:gd name="T57" fmla="*/ 100 h 284"/>
                  <a:gd name="T58" fmla="*/ 4 w 245"/>
                  <a:gd name="T59" fmla="*/ 93 h 284"/>
                  <a:gd name="T60" fmla="*/ 31 w 245"/>
                  <a:gd name="T61" fmla="*/ 92 h 284"/>
                  <a:gd name="T62" fmla="*/ 64 w 245"/>
                  <a:gd name="T63" fmla="*/ 86 h 284"/>
                  <a:gd name="T64" fmla="*/ 75 w 245"/>
                  <a:gd name="T65" fmla="*/ 92 h 284"/>
                  <a:gd name="T66" fmla="*/ 87 w 245"/>
                  <a:gd name="T67" fmla="*/ 92 h 284"/>
                  <a:gd name="T68" fmla="*/ 105 w 245"/>
                  <a:gd name="T69" fmla="*/ 73 h 284"/>
                  <a:gd name="T70" fmla="*/ 104 w 245"/>
                  <a:gd name="T71" fmla="*/ 57 h 284"/>
                  <a:gd name="T72" fmla="*/ 127 w 245"/>
                  <a:gd name="T73" fmla="*/ 54 h 284"/>
                  <a:gd name="T74" fmla="*/ 124 w 245"/>
                  <a:gd name="T75" fmla="*/ 24 h 284"/>
                  <a:gd name="T76" fmla="*/ 86 w 245"/>
                  <a:gd name="T77" fmla="*/ 11 h 284"/>
                  <a:gd name="T78" fmla="*/ 100 w 245"/>
                  <a:gd name="T79" fmla="*/ 11 h 284"/>
                  <a:gd name="T80" fmla="*/ 134 w 245"/>
                  <a:gd name="T81" fmla="*/ 19 h 284"/>
                  <a:gd name="T82" fmla="*/ 164 w 245"/>
                  <a:gd name="T83" fmla="*/ 21 h 284"/>
                  <a:gd name="T84" fmla="*/ 186 w 245"/>
                  <a:gd name="T85" fmla="*/ 20 h 284"/>
                  <a:gd name="T86" fmla="*/ 170 w 245"/>
                  <a:gd name="T87" fmla="*/ 36 h 284"/>
                  <a:gd name="T88" fmla="*/ 170 w 245"/>
                  <a:gd name="T89" fmla="*/ 51 h 284"/>
                  <a:gd name="T90" fmla="*/ 160 w 245"/>
                  <a:gd name="T91" fmla="*/ 66 h 284"/>
                  <a:gd name="T92" fmla="*/ 153 w 245"/>
                  <a:gd name="T93" fmla="*/ 82 h 284"/>
                  <a:gd name="T94" fmla="*/ 176 w 245"/>
                  <a:gd name="T95" fmla="*/ 76 h 284"/>
                  <a:gd name="T96" fmla="*/ 180 w 245"/>
                  <a:gd name="T97" fmla="*/ 82 h 284"/>
                  <a:gd name="T98" fmla="*/ 180 w 245"/>
                  <a:gd name="T99" fmla="*/ 93 h 284"/>
                  <a:gd name="T100" fmla="*/ 164 w 245"/>
                  <a:gd name="T101" fmla="*/ 94 h 284"/>
                  <a:gd name="T102" fmla="*/ 172 w 245"/>
                  <a:gd name="T103" fmla="*/ 100 h 284"/>
                  <a:gd name="T104" fmla="*/ 187 w 245"/>
                  <a:gd name="T105" fmla="*/ 98 h 284"/>
                  <a:gd name="T106" fmla="*/ 190 w 245"/>
                  <a:gd name="T107" fmla="*/ 114 h 284"/>
                  <a:gd name="T108" fmla="*/ 184 w 245"/>
                  <a:gd name="T109" fmla="*/ 129 h 284"/>
                  <a:gd name="T110" fmla="*/ 215 w 245"/>
                  <a:gd name="T111" fmla="*/ 188 h 284"/>
                  <a:gd name="T112" fmla="*/ 244 w 245"/>
                  <a:gd name="T113" fmla="*/ 224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45" h="284">
                    <a:moveTo>
                      <a:pt x="244" y="224"/>
                    </a:moveTo>
                    <a:cubicBezTo>
                      <a:pt x="245" y="225"/>
                      <a:pt x="245" y="227"/>
                      <a:pt x="244" y="229"/>
                    </a:cubicBezTo>
                    <a:cubicBezTo>
                      <a:pt x="244" y="230"/>
                      <a:pt x="242" y="233"/>
                      <a:pt x="242" y="234"/>
                    </a:cubicBezTo>
                    <a:cubicBezTo>
                      <a:pt x="241" y="235"/>
                      <a:pt x="240" y="238"/>
                      <a:pt x="240" y="239"/>
                    </a:cubicBezTo>
                    <a:cubicBezTo>
                      <a:pt x="239" y="240"/>
                      <a:pt x="240" y="243"/>
                      <a:pt x="240" y="245"/>
                    </a:cubicBezTo>
                    <a:cubicBezTo>
                      <a:pt x="240" y="245"/>
                      <a:pt x="241" y="247"/>
                      <a:pt x="242" y="249"/>
                    </a:cubicBezTo>
                    <a:cubicBezTo>
                      <a:pt x="241" y="249"/>
                      <a:pt x="241" y="249"/>
                      <a:pt x="241" y="249"/>
                    </a:cubicBezTo>
                    <a:cubicBezTo>
                      <a:pt x="238" y="251"/>
                      <a:pt x="234" y="254"/>
                      <a:pt x="232" y="256"/>
                    </a:cubicBezTo>
                    <a:cubicBezTo>
                      <a:pt x="228" y="258"/>
                      <a:pt x="223" y="261"/>
                      <a:pt x="219" y="262"/>
                    </a:cubicBezTo>
                    <a:cubicBezTo>
                      <a:pt x="218" y="262"/>
                      <a:pt x="215" y="262"/>
                      <a:pt x="213" y="262"/>
                    </a:cubicBezTo>
                    <a:cubicBezTo>
                      <a:pt x="211" y="261"/>
                      <a:pt x="208" y="258"/>
                      <a:pt x="207" y="256"/>
                    </a:cubicBezTo>
                    <a:cubicBezTo>
                      <a:pt x="205" y="255"/>
                      <a:pt x="202" y="253"/>
                      <a:pt x="201" y="252"/>
                    </a:cubicBezTo>
                    <a:cubicBezTo>
                      <a:pt x="200" y="251"/>
                      <a:pt x="197" y="249"/>
                      <a:pt x="196" y="247"/>
                    </a:cubicBezTo>
                    <a:cubicBezTo>
                      <a:pt x="195" y="245"/>
                      <a:pt x="194" y="242"/>
                      <a:pt x="195" y="240"/>
                    </a:cubicBezTo>
                    <a:cubicBezTo>
                      <a:pt x="195" y="239"/>
                      <a:pt x="196" y="237"/>
                      <a:pt x="196" y="237"/>
                    </a:cubicBezTo>
                    <a:cubicBezTo>
                      <a:pt x="198" y="236"/>
                      <a:pt x="201" y="238"/>
                      <a:pt x="202" y="238"/>
                    </a:cubicBezTo>
                    <a:cubicBezTo>
                      <a:pt x="204" y="238"/>
                      <a:pt x="207" y="237"/>
                      <a:pt x="208" y="236"/>
                    </a:cubicBezTo>
                    <a:cubicBezTo>
                      <a:pt x="209" y="235"/>
                      <a:pt x="208" y="232"/>
                      <a:pt x="208" y="231"/>
                    </a:cubicBezTo>
                    <a:cubicBezTo>
                      <a:pt x="207" y="230"/>
                      <a:pt x="204" y="229"/>
                      <a:pt x="203" y="229"/>
                    </a:cubicBezTo>
                    <a:cubicBezTo>
                      <a:pt x="201" y="228"/>
                      <a:pt x="197" y="227"/>
                      <a:pt x="195" y="226"/>
                    </a:cubicBezTo>
                    <a:cubicBezTo>
                      <a:pt x="192" y="225"/>
                      <a:pt x="187" y="222"/>
                      <a:pt x="184" y="220"/>
                    </a:cubicBezTo>
                    <a:cubicBezTo>
                      <a:pt x="182" y="219"/>
                      <a:pt x="180" y="216"/>
                      <a:pt x="179" y="216"/>
                    </a:cubicBezTo>
                    <a:cubicBezTo>
                      <a:pt x="177" y="215"/>
                      <a:pt x="172" y="213"/>
                      <a:pt x="170" y="213"/>
                    </a:cubicBezTo>
                    <a:cubicBezTo>
                      <a:pt x="167" y="212"/>
                      <a:pt x="162" y="214"/>
                      <a:pt x="159" y="215"/>
                    </a:cubicBezTo>
                    <a:cubicBezTo>
                      <a:pt x="157" y="215"/>
                      <a:pt x="153" y="215"/>
                      <a:pt x="151" y="216"/>
                    </a:cubicBezTo>
                    <a:cubicBezTo>
                      <a:pt x="150" y="217"/>
                      <a:pt x="146" y="219"/>
                      <a:pt x="145" y="221"/>
                    </a:cubicBezTo>
                    <a:cubicBezTo>
                      <a:pt x="144" y="222"/>
                      <a:pt x="144" y="225"/>
                      <a:pt x="145" y="227"/>
                    </a:cubicBezTo>
                    <a:cubicBezTo>
                      <a:pt x="145" y="228"/>
                      <a:pt x="146" y="231"/>
                      <a:pt x="146" y="232"/>
                    </a:cubicBezTo>
                    <a:cubicBezTo>
                      <a:pt x="148" y="233"/>
                      <a:pt x="150" y="235"/>
                      <a:pt x="152" y="236"/>
                    </a:cubicBezTo>
                    <a:cubicBezTo>
                      <a:pt x="153" y="237"/>
                      <a:pt x="156" y="238"/>
                      <a:pt x="157" y="240"/>
                    </a:cubicBezTo>
                    <a:cubicBezTo>
                      <a:pt x="158" y="241"/>
                      <a:pt x="161" y="245"/>
                      <a:pt x="161" y="248"/>
                    </a:cubicBezTo>
                    <a:cubicBezTo>
                      <a:pt x="161" y="250"/>
                      <a:pt x="160" y="254"/>
                      <a:pt x="159" y="255"/>
                    </a:cubicBezTo>
                    <a:cubicBezTo>
                      <a:pt x="159" y="256"/>
                      <a:pt x="158" y="258"/>
                      <a:pt x="157" y="258"/>
                    </a:cubicBezTo>
                    <a:cubicBezTo>
                      <a:pt x="156" y="259"/>
                      <a:pt x="153" y="258"/>
                      <a:pt x="152" y="257"/>
                    </a:cubicBezTo>
                    <a:cubicBezTo>
                      <a:pt x="151" y="257"/>
                      <a:pt x="149" y="255"/>
                      <a:pt x="148" y="254"/>
                    </a:cubicBezTo>
                    <a:cubicBezTo>
                      <a:pt x="146" y="253"/>
                      <a:pt x="143" y="253"/>
                      <a:pt x="141" y="253"/>
                    </a:cubicBezTo>
                    <a:cubicBezTo>
                      <a:pt x="140" y="253"/>
                      <a:pt x="138" y="253"/>
                      <a:pt x="137" y="254"/>
                    </a:cubicBezTo>
                    <a:cubicBezTo>
                      <a:pt x="136" y="254"/>
                      <a:pt x="134" y="256"/>
                      <a:pt x="134" y="257"/>
                    </a:cubicBezTo>
                    <a:cubicBezTo>
                      <a:pt x="133" y="258"/>
                      <a:pt x="134" y="260"/>
                      <a:pt x="134" y="261"/>
                    </a:cubicBezTo>
                    <a:cubicBezTo>
                      <a:pt x="135" y="263"/>
                      <a:pt x="137" y="264"/>
                      <a:pt x="137" y="265"/>
                    </a:cubicBezTo>
                    <a:cubicBezTo>
                      <a:pt x="138" y="267"/>
                      <a:pt x="138" y="270"/>
                      <a:pt x="138" y="272"/>
                    </a:cubicBezTo>
                    <a:cubicBezTo>
                      <a:pt x="138" y="273"/>
                      <a:pt x="137" y="277"/>
                      <a:pt x="136" y="278"/>
                    </a:cubicBezTo>
                    <a:cubicBezTo>
                      <a:pt x="136" y="279"/>
                      <a:pt x="134" y="280"/>
                      <a:pt x="133" y="280"/>
                    </a:cubicBezTo>
                    <a:cubicBezTo>
                      <a:pt x="133" y="281"/>
                      <a:pt x="132" y="282"/>
                      <a:pt x="131" y="283"/>
                    </a:cubicBezTo>
                    <a:cubicBezTo>
                      <a:pt x="131" y="283"/>
                      <a:pt x="131" y="283"/>
                      <a:pt x="131" y="283"/>
                    </a:cubicBezTo>
                    <a:cubicBezTo>
                      <a:pt x="130" y="283"/>
                      <a:pt x="129" y="283"/>
                      <a:pt x="129" y="282"/>
                    </a:cubicBezTo>
                    <a:cubicBezTo>
                      <a:pt x="128" y="282"/>
                      <a:pt x="128" y="281"/>
                      <a:pt x="128" y="280"/>
                    </a:cubicBezTo>
                    <a:cubicBezTo>
                      <a:pt x="127" y="280"/>
                      <a:pt x="126" y="280"/>
                      <a:pt x="126" y="279"/>
                    </a:cubicBezTo>
                    <a:cubicBezTo>
                      <a:pt x="125" y="279"/>
                      <a:pt x="124" y="279"/>
                      <a:pt x="124" y="279"/>
                    </a:cubicBezTo>
                    <a:cubicBezTo>
                      <a:pt x="123" y="278"/>
                      <a:pt x="123" y="278"/>
                      <a:pt x="123" y="277"/>
                    </a:cubicBezTo>
                    <a:cubicBezTo>
                      <a:pt x="122" y="277"/>
                      <a:pt x="121" y="277"/>
                      <a:pt x="120" y="277"/>
                    </a:cubicBezTo>
                    <a:cubicBezTo>
                      <a:pt x="120" y="277"/>
                      <a:pt x="119" y="277"/>
                      <a:pt x="119" y="276"/>
                    </a:cubicBezTo>
                    <a:cubicBezTo>
                      <a:pt x="118" y="276"/>
                      <a:pt x="117" y="274"/>
                      <a:pt x="117" y="274"/>
                    </a:cubicBezTo>
                    <a:cubicBezTo>
                      <a:pt x="116" y="274"/>
                      <a:pt x="115" y="274"/>
                      <a:pt x="115" y="274"/>
                    </a:cubicBezTo>
                    <a:cubicBezTo>
                      <a:pt x="114" y="275"/>
                      <a:pt x="114" y="277"/>
                      <a:pt x="114" y="277"/>
                    </a:cubicBezTo>
                    <a:cubicBezTo>
                      <a:pt x="113" y="278"/>
                      <a:pt x="113" y="279"/>
                      <a:pt x="113" y="279"/>
                    </a:cubicBezTo>
                    <a:cubicBezTo>
                      <a:pt x="112" y="279"/>
                      <a:pt x="111" y="278"/>
                      <a:pt x="111" y="278"/>
                    </a:cubicBezTo>
                    <a:cubicBezTo>
                      <a:pt x="110" y="278"/>
                      <a:pt x="109" y="279"/>
                      <a:pt x="108" y="279"/>
                    </a:cubicBezTo>
                    <a:cubicBezTo>
                      <a:pt x="107" y="279"/>
                      <a:pt x="107" y="280"/>
                      <a:pt x="106" y="281"/>
                    </a:cubicBezTo>
                    <a:cubicBezTo>
                      <a:pt x="106" y="281"/>
                      <a:pt x="105" y="281"/>
                      <a:pt x="104" y="281"/>
                    </a:cubicBezTo>
                    <a:cubicBezTo>
                      <a:pt x="104" y="281"/>
                      <a:pt x="102" y="281"/>
                      <a:pt x="102" y="281"/>
                    </a:cubicBezTo>
                    <a:cubicBezTo>
                      <a:pt x="102" y="281"/>
                      <a:pt x="101" y="279"/>
                      <a:pt x="101" y="279"/>
                    </a:cubicBezTo>
                    <a:cubicBezTo>
                      <a:pt x="100" y="279"/>
                      <a:pt x="100" y="278"/>
                      <a:pt x="99" y="278"/>
                    </a:cubicBezTo>
                    <a:cubicBezTo>
                      <a:pt x="99" y="278"/>
                      <a:pt x="98" y="279"/>
                      <a:pt x="98" y="279"/>
                    </a:cubicBezTo>
                    <a:cubicBezTo>
                      <a:pt x="97" y="280"/>
                      <a:pt x="97" y="281"/>
                      <a:pt x="97" y="281"/>
                    </a:cubicBezTo>
                    <a:cubicBezTo>
                      <a:pt x="97" y="281"/>
                      <a:pt x="96" y="282"/>
                      <a:pt x="96" y="282"/>
                    </a:cubicBezTo>
                    <a:cubicBezTo>
                      <a:pt x="95" y="282"/>
                      <a:pt x="95" y="281"/>
                      <a:pt x="95" y="280"/>
                    </a:cubicBezTo>
                    <a:cubicBezTo>
                      <a:pt x="95" y="280"/>
                      <a:pt x="95" y="279"/>
                      <a:pt x="95" y="279"/>
                    </a:cubicBezTo>
                    <a:cubicBezTo>
                      <a:pt x="95" y="278"/>
                      <a:pt x="94" y="278"/>
                      <a:pt x="94" y="278"/>
                    </a:cubicBezTo>
                    <a:cubicBezTo>
                      <a:pt x="93" y="278"/>
                      <a:pt x="93" y="278"/>
                      <a:pt x="92" y="279"/>
                    </a:cubicBezTo>
                    <a:cubicBezTo>
                      <a:pt x="92" y="279"/>
                      <a:pt x="92" y="280"/>
                      <a:pt x="92" y="280"/>
                    </a:cubicBezTo>
                    <a:cubicBezTo>
                      <a:pt x="92" y="280"/>
                      <a:pt x="91" y="280"/>
                      <a:pt x="91" y="280"/>
                    </a:cubicBezTo>
                    <a:cubicBezTo>
                      <a:pt x="90" y="280"/>
                      <a:pt x="90" y="279"/>
                      <a:pt x="89" y="278"/>
                    </a:cubicBezTo>
                    <a:cubicBezTo>
                      <a:pt x="89" y="278"/>
                      <a:pt x="88" y="279"/>
                      <a:pt x="88" y="279"/>
                    </a:cubicBezTo>
                    <a:cubicBezTo>
                      <a:pt x="88" y="279"/>
                      <a:pt x="87" y="281"/>
                      <a:pt x="88" y="281"/>
                    </a:cubicBezTo>
                    <a:cubicBezTo>
                      <a:pt x="88" y="282"/>
                      <a:pt x="89" y="282"/>
                      <a:pt x="89" y="282"/>
                    </a:cubicBezTo>
                    <a:cubicBezTo>
                      <a:pt x="89" y="283"/>
                      <a:pt x="88" y="284"/>
                      <a:pt x="88" y="284"/>
                    </a:cubicBezTo>
                    <a:cubicBezTo>
                      <a:pt x="87" y="284"/>
                      <a:pt x="86" y="284"/>
                      <a:pt x="86" y="283"/>
                    </a:cubicBezTo>
                    <a:cubicBezTo>
                      <a:pt x="85" y="283"/>
                      <a:pt x="85" y="281"/>
                      <a:pt x="85" y="281"/>
                    </a:cubicBezTo>
                    <a:cubicBezTo>
                      <a:pt x="84" y="280"/>
                      <a:pt x="83" y="280"/>
                      <a:pt x="82" y="280"/>
                    </a:cubicBezTo>
                    <a:cubicBezTo>
                      <a:pt x="82" y="280"/>
                      <a:pt x="81" y="281"/>
                      <a:pt x="80" y="281"/>
                    </a:cubicBezTo>
                    <a:cubicBezTo>
                      <a:pt x="79" y="281"/>
                      <a:pt x="78" y="280"/>
                      <a:pt x="78" y="280"/>
                    </a:cubicBezTo>
                    <a:cubicBezTo>
                      <a:pt x="77" y="280"/>
                      <a:pt x="77" y="278"/>
                      <a:pt x="77" y="278"/>
                    </a:cubicBezTo>
                    <a:cubicBezTo>
                      <a:pt x="77" y="277"/>
                      <a:pt x="76" y="277"/>
                      <a:pt x="76" y="277"/>
                    </a:cubicBezTo>
                    <a:cubicBezTo>
                      <a:pt x="76" y="277"/>
                      <a:pt x="76" y="276"/>
                      <a:pt x="76" y="276"/>
                    </a:cubicBezTo>
                    <a:cubicBezTo>
                      <a:pt x="76" y="276"/>
                      <a:pt x="76" y="276"/>
                      <a:pt x="77" y="276"/>
                    </a:cubicBezTo>
                    <a:cubicBezTo>
                      <a:pt x="77" y="275"/>
                      <a:pt x="78" y="275"/>
                      <a:pt x="78" y="275"/>
                    </a:cubicBezTo>
                    <a:cubicBezTo>
                      <a:pt x="78" y="274"/>
                      <a:pt x="78" y="273"/>
                      <a:pt x="78" y="273"/>
                    </a:cubicBezTo>
                    <a:cubicBezTo>
                      <a:pt x="78" y="272"/>
                      <a:pt x="77" y="272"/>
                      <a:pt x="76" y="272"/>
                    </a:cubicBezTo>
                    <a:cubicBezTo>
                      <a:pt x="75" y="271"/>
                      <a:pt x="74" y="271"/>
                      <a:pt x="74" y="270"/>
                    </a:cubicBezTo>
                    <a:cubicBezTo>
                      <a:pt x="74" y="270"/>
                      <a:pt x="73" y="269"/>
                      <a:pt x="73" y="268"/>
                    </a:cubicBezTo>
                    <a:cubicBezTo>
                      <a:pt x="73" y="268"/>
                      <a:pt x="73" y="266"/>
                      <a:pt x="74" y="265"/>
                    </a:cubicBezTo>
                    <a:cubicBezTo>
                      <a:pt x="74" y="265"/>
                      <a:pt x="75" y="266"/>
                      <a:pt x="75" y="266"/>
                    </a:cubicBezTo>
                    <a:cubicBezTo>
                      <a:pt x="76" y="266"/>
                      <a:pt x="76" y="268"/>
                      <a:pt x="77" y="269"/>
                    </a:cubicBezTo>
                    <a:cubicBezTo>
                      <a:pt x="77" y="269"/>
                      <a:pt x="79" y="269"/>
                      <a:pt x="79" y="269"/>
                    </a:cubicBezTo>
                    <a:cubicBezTo>
                      <a:pt x="79" y="270"/>
                      <a:pt x="79" y="270"/>
                      <a:pt x="80" y="270"/>
                    </a:cubicBezTo>
                    <a:cubicBezTo>
                      <a:pt x="80" y="271"/>
                      <a:pt x="82" y="271"/>
                      <a:pt x="83" y="270"/>
                    </a:cubicBezTo>
                    <a:cubicBezTo>
                      <a:pt x="83" y="270"/>
                      <a:pt x="84" y="269"/>
                      <a:pt x="84" y="268"/>
                    </a:cubicBezTo>
                    <a:cubicBezTo>
                      <a:pt x="85" y="267"/>
                      <a:pt x="85" y="265"/>
                      <a:pt x="85" y="265"/>
                    </a:cubicBezTo>
                    <a:cubicBezTo>
                      <a:pt x="85" y="265"/>
                      <a:pt x="87" y="265"/>
                      <a:pt x="87" y="264"/>
                    </a:cubicBezTo>
                    <a:cubicBezTo>
                      <a:pt x="87" y="264"/>
                      <a:pt x="88" y="264"/>
                      <a:pt x="88" y="263"/>
                    </a:cubicBezTo>
                    <a:cubicBezTo>
                      <a:pt x="88" y="263"/>
                      <a:pt x="88" y="263"/>
                      <a:pt x="87" y="262"/>
                    </a:cubicBezTo>
                    <a:cubicBezTo>
                      <a:pt x="87" y="262"/>
                      <a:pt x="85" y="262"/>
                      <a:pt x="85" y="262"/>
                    </a:cubicBezTo>
                    <a:cubicBezTo>
                      <a:pt x="84" y="262"/>
                      <a:pt x="84" y="262"/>
                      <a:pt x="83" y="262"/>
                    </a:cubicBezTo>
                    <a:cubicBezTo>
                      <a:pt x="83" y="263"/>
                      <a:pt x="83" y="264"/>
                      <a:pt x="82" y="264"/>
                    </a:cubicBezTo>
                    <a:cubicBezTo>
                      <a:pt x="82" y="264"/>
                      <a:pt x="82" y="266"/>
                      <a:pt x="82" y="266"/>
                    </a:cubicBezTo>
                    <a:cubicBezTo>
                      <a:pt x="81" y="266"/>
                      <a:pt x="80" y="266"/>
                      <a:pt x="79" y="265"/>
                    </a:cubicBezTo>
                    <a:cubicBezTo>
                      <a:pt x="79" y="265"/>
                      <a:pt x="79" y="264"/>
                      <a:pt x="78" y="264"/>
                    </a:cubicBezTo>
                    <a:cubicBezTo>
                      <a:pt x="78" y="263"/>
                      <a:pt x="77" y="263"/>
                      <a:pt x="76" y="263"/>
                    </a:cubicBezTo>
                    <a:cubicBezTo>
                      <a:pt x="76" y="262"/>
                      <a:pt x="75" y="261"/>
                      <a:pt x="75" y="260"/>
                    </a:cubicBezTo>
                    <a:cubicBezTo>
                      <a:pt x="75" y="259"/>
                      <a:pt x="75" y="258"/>
                      <a:pt x="75" y="257"/>
                    </a:cubicBezTo>
                    <a:cubicBezTo>
                      <a:pt x="75" y="257"/>
                      <a:pt x="76" y="255"/>
                      <a:pt x="75" y="254"/>
                    </a:cubicBezTo>
                    <a:cubicBezTo>
                      <a:pt x="75" y="254"/>
                      <a:pt x="74" y="253"/>
                      <a:pt x="74" y="252"/>
                    </a:cubicBezTo>
                    <a:cubicBezTo>
                      <a:pt x="73" y="252"/>
                      <a:pt x="72" y="251"/>
                      <a:pt x="71" y="250"/>
                    </a:cubicBezTo>
                    <a:cubicBezTo>
                      <a:pt x="70" y="250"/>
                      <a:pt x="69" y="249"/>
                      <a:pt x="68" y="249"/>
                    </a:cubicBezTo>
                    <a:cubicBezTo>
                      <a:pt x="68" y="248"/>
                      <a:pt x="67" y="248"/>
                      <a:pt x="66" y="248"/>
                    </a:cubicBezTo>
                    <a:cubicBezTo>
                      <a:pt x="65" y="248"/>
                      <a:pt x="63" y="247"/>
                      <a:pt x="63" y="246"/>
                    </a:cubicBezTo>
                    <a:cubicBezTo>
                      <a:pt x="62" y="246"/>
                      <a:pt x="61" y="244"/>
                      <a:pt x="61" y="244"/>
                    </a:cubicBezTo>
                    <a:cubicBezTo>
                      <a:pt x="60" y="244"/>
                      <a:pt x="59" y="243"/>
                      <a:pt x="58" y="243"/>
                    </a:cubicBezTo>
                    <a:cubicBezTo>
                      <a:pt x="58" y="242"/>
                      <a:pt x="57" y="241"/>
                      <a:pt x="56" y="240"/>
                    </a:cubicBezTo>
                    <a:cubicBezTo>
                      <a:pt x="56" y="240"/>
                      <a:pt x="54" y="239"/>
                      <a:pt x="54" y="238"/>
                    </a:cubicBezTo>
                    <a:cubicBezTo>
                      <a:pt x="54" y="237"/>
                      <a:pt x="55" y="237"/>
                      <a:pt x="55" y="237"/>
                    </a:cubicBezTo>
                    <a:cubicBezTo>
                      <a:pt x="55" y="236"/>
                      <a:pt x="56" y="236"/>
                      <a:pt x="57" y="236"/>
                    </a:cubicBezTo>
                    <a:cubicBezTo>
                      <a:pt x="58" y="236"/>
                      <a:pt x="59" y="236"/>
                      <a:pt x="59" y="237"/>
                    </a:cubicBezTo>
                    <a:cubicBezTo>
                      <a:pt x="60" y="237"/>
                      <a:pt x="60" y="237"/>
                      <a:pt x="60" y="237"/>
                    </a:cubicBezTo>
                    <a:cubicBezTo>
                      <a:pt x="61" y="237"/>
                      <a:pt x="63" y="237"/>
                      <a:pt x="63" y="236"/>
                    </a:cubicBezTo>
                    <a:cubicBezTo>
                      <a:pt x="64" y="236"/>
                      <a:pt x="64" y="235"/>
                      <a:pt x="65" y="235"/>
                    </a:cubicBezTo>
                    <a:cubicBezTo>
                      <a:pt x="65" y="235"/>
                      <a:pt x="66" y="235"/>
                      <a:pt x="67" y="234"/>
                    </a:cubicBezTo>
                    <a:cubicBezTo>
                      <a:pt x="67" y="234"/>
                      <a:pt x="67" y="233"/>
                      <a:pt x="67" y="233"/>
                    </a:cubicBezTo>
                    <a:cubicBezTo>
                      <a:pt x="67" y="232"/>
                      <a:pt x="66" y="231"/>
                      <a:pt x="66" y="231"/>
                    </a:cubicBezTo>
                    <a:cubicBezTo>
                      <a:pt x="66" y="230"/>
                      <a:pt x="66" y="229"/>
                      <a:pt x="65" y="229"/>
                    </a:cubicBezTo>
                    <a:cubicBezTo>
                      <a:pt x="65" y="228"/>
                      <a:pt x="64" y="228"/>
                      <a:pt x="64" y="228"/>
                    </a:cubicBezTo>
                    <a:cubicBezTo>
                      <a:pt x="63" y="228"/>
                      <a:pt x="62" y="228"/>
                      <a:pt x="61" y="228"/>
                    </a:cubicBezTo>
                    <a:cubicBezTo>
                      <a:pt x="61" y="227"/>
                      <a:pt x="61" y="227"/>
                      <a:pt x="60" y="227"/>
                    </a:cubicBezTo>
                    <a:cubicBezTo>
                      <a:pt x="60" y="227"/>
                      <a:pt x="59" y="226"/>
                      <a:pt x="58" y="227"/>
                    </a:cubicBezTo>
                    <a:cubicBezTo>
                      <a:pt x="58" y="227"/>
                      <a:pt x="58" y="228"/>
                      <a:pt x="58" y="229"/>
                    </a:cubicBezTo>
                    <a:cubicBezTo>
                      <a:pt x="58" y="229"/>
                      <a:pt x="58" y="229"/>
                      <a:pt x="58" y="230"/>
                    </a:cubicBezTo>
                    <a:cubicBezTo>
                      <a:pt x="58" y="230"/>
                      <a:pt x="57" y="231"/>
                      <a:pt x="57" y="231"/>
                    </a:cubicBezTo>
                    <a:cubicBezTo>
                      <a:pt x="57" y="231"/>
                      <a:pt x="56" y="231"/>
                      <a:pt x="56" y="231"/>
                    </a:cubicBezTo>
                    <a:cubicBezTo>
                      <a:pt x="55" y="232"/>
                      <a:pt x="55" y="232"/>
                      <a:pt x="55" y="232"/>
                    </a:cubicBezTo>
                    <a:cubicBezTo>
                      <a:pt x="55" y="233"/>
                      <a:pt x="54" y="233"/>
                      <a:pt x="54" y="233"/>
                    </a:cubicBezTo>
                    <a:cubicBezTo>
                      <a:pt x="53" y="233"/>
                      <a:pt x="51" y="233"/>
                      <a:pt x="51" y="232"/>
                    </a:cubicBezTo>
                    <a:cubicBezTo>
                      <a:pt x="50" y="232"/>
                      <a:pt x="49" y="230"/>
                      <a:pt x="49" y="230"/>
                    </a:cubicBezTo>
                    <a:cubicBezTo>
                      <a:pt x="48" y="229"/>
                      <a:pt x="47" y="229"/>
                      <a:pt x="46" y="229"/>
                    </a:cubicBezTo>
                    <a:cubicBezTo>
                      <a:pt x="46" y="228"/>
                      <a:pt x="46" y="227"/>
                      <a:pt x="47" y="226"/>
                    </a:cubicBezTo>
                    <a:cubicBezTo>
                      <a:pt x="47" y="226"/>
                      <a:pt x="47" y="224"/>
                      <a:pt x="48" y="224"/>
                    </a:cubicBezTo>
                    <a:cubicBezTo>
                      <a:pt x="48" y="224"/>
                      <a:pt x="49" y="223"/>
                      <a:pt x="50" y="223"/>
                    </a:cubicBezTo>
                    <a:cubicBezTo>
                      <a:pt x="50" y="223"/>
                      <a:pt x="51" y="224"/>
                      <a:pt x="51" y="224"/>
                    </a:cubicBezTo>
                    <a:cubicBezTo>
                      <a:pt x="52" y="224"/>
                      <a:pt x="53" y="224"/>
                      <a:pt x="53" y="224"/>
                    </a:cubicBezTo>
                    <a:cubicBezTo>
                      <a:pt x="54" y="224"/>
                      <a:pt x="56" y="223"/>
                      <a:pt x="57" y="223"/>
                    </a:cubicBezTo>
                    <a:cubicBezTo>
                      <a:pt x="58" y="222"/>
                      <a:pt x="60" y="220"/>
                      <a:pt x="62" y="219"/>
                    </a:cubicBezTo>
                    <a:cubicBezTo>
                      <a:pt x="63" y="218"/>
                      <a:pt x="65" y="217"/>
                      <a:pt x="66" y="217"/>
                    </a:cubicBezTo>
                    <a:cubicBezTo>
                      <a:pt x="67" y="217"/>
                      <a:pt x="68" y="218"/>
                      <a:pt x="69" y="218"/>
                    </a:cubicBezTo>
                    <a:cubicBezTo>
                      <a:pt x="70" y="218"/>
                      <a:pt x="72" y="218"/>
                      <a:pt x="72" y="217"/>
                    </a:cubicBezTo>
                    <a:cubicBezTo>
                      <a:pt x="73" y="217"/>
                      <a:pt x="74" y="216"/>
                      <a:pt x="74" y="216"/>
                    </a:cubicBezTo>
                    <a:cubicBezTo>
                      <a:pt x="74" y="215"/>
                      <a:pt x="73" y="214"/>
                      <a:pt x="72" y="213"/>
                    </a:cubicBezTo>
                    <a:cubicBezTo>
                      <a:pt x="72" y="212"/>
                      <a:pt x="70" y="212"/>
                      <a:pt x="70" y="211"/>
                    </a:cubicBezTo>
                    <a:cubicBezTo>
                      <a:pt x="69" y="210"/>
                      <a:pt x="69" y="208"/>
                      <a:pt x="68" y="207"/>
                    </a:cubicBezTo>
                    <a:cubicBezTo>
                      <a:pt x="68" y="207"/>
                      <a:pt x="67" y="205"/>
                      <a:pt x="67" y="205"/>
                    </a:cubicBezTo>
                    <a:cubicBezTo>
                      <a:pt x="67" y="203"/>
                      <a:pt x="69" y="201"/>
                      <a:pt x="69" y="200"/>
                    </a:cubicBezTo>
                    <a:cubicBezTo>
                      <a:pt x="69" y="199"/>
                      <a:pt x="69" y="198"/>
                      <a:pt x="69" y="198"/>
                    </a:cubicBezTo>
                    <a:cubicBezTo>
                      <a:pt x="69" y="197"/>
                      <a:pt x="68" y="196"/>
                      <a:pt x="67" y="195"/>
                    </a:cubicBezTo>
                    <a:cubicBezTo>
                      <a:pt x="67" y="194"/>
                      <a:pt x="66" y="190"/>
                      <a:pt x="66" y="189"/>
                    </a:cubicBezTo>
                    <a:cubicBezTo>
                      <a:pt x="65" y="188"/>
                      <a:pt x="64" y="187"/>
                      <a:pt x="63" y="186"/>
                    </a:cubicBezTo>
                    <a:cubicBezTo>
                      <a:pt x="63" y="185"/>
                      <a:pt x="63" y="184"/>
                      <a:pt x="63" y="183"/>
                    </a:cubicBezTo>
                    <a:cubicBezTo>
                      <a:pt x="63" y="183"/>
                      <a:pt x="63" y="182"/>
                      <a:pt x="63" y="181"/>
                    </a:cubicBezTo>
                    <a:cubicBezTo>
                      <a:pt x="63" y="180"/>
                      <a:pt x="61" y="178"/>
                      <a:pt x="60" y="177"/>
                    </a:cubicBezTo>
                    <a:cubicBezTo>
                      <a:pt x="60" y="176"/>
                      <a:pt x="59" y="175"/>
                      <a:pt x="58" y="174"/>
                    </a:cubicBezTo>
                    <a:cubicBezTo>
                      <a:pt x="58" y="173"/>
                      <a:pt x="56" y="172"/>
                      <a:pt x="56" y="171"/>
                    </a:cubicBezTo>
                    <a:cubicBezTo>
                      <a:pt x="55" y="171"/>
                      <a:pt x="53" y="170"/>
                      <a:pt x="53" y="169"/>
                    </a:cubicBezTo>
                    <a:cubicBezTo>
                      <a:pt x="53" y="168"/>
                      <a:pt x="53" y="167"/>
                      <a:pt x="53" y="167"/>
                    </a:cubicBezTo>
                    <a:cubicBezTo>
                      <a:pt x="53" y="166"/>
                      <a:pt x="52" y="166"/>
                      <a:pt x="51" y="166"/>
                    </a:cubicBezTo>
                    <a:cubicBezTo>
                      <a:pt x="51" y="166"/>
                      <a:pt x="50" y="166"/>
                      <a:pt x="49" y="166"/>
                    </a:cubicBezTo>
                    <a:cubicBezTo>
                      <a:pt x="49" y="167"/>
                      <a:pt x="48" y="167"/>
                      <a:pt x="48" y="168"/>
                    </a:cubicBezTo>
                    <a:cubicBezTo>
                      <a:pt x="49" y="168"/>
                      <a:pt x="50" y="168"/>
                      <a:pt x="50" y="169"/>
                    </a:cubicBezTo>
                    <a:cubicBezTo>
                      <a:pt x="50" y="169"/>
                      <a:pt x="50" y="170"/>
                      <a:pt x="50" y="170"/>
                    </a:cubicBezTo>
                    <a:cubicBezTo>
                      <a:pt x="50" y="171"/>
                      <a:pt x="50" y="172"/>
                      <a:pt x="50" y="172"/>
                    </a:cubicBezTo>
                    <a:cubicBezTo>
                      <a:pt x="49" y="173"/>
                      <a:pt x="48" y="172"/>
                      <a:pt x="48" y="172"/>
                    </a:cubicBezTo>
                    <a:cubicBezTo>
                      <a:pt x="47" y="172"/>
                      <a:pt x="46" y="172"/>
                      <a:pt x="45" y="171"/>
                    </a:cubicBezTo>
                    <a:cubicBezTo>
                      <a:pt x="45" y="171"/>
                      <a:pt x="44" y="169"/>
                      <a:pt x="44" y="169"/>
                    </a:cubicBezTo>
                    <a:cubicBezTo>
                      <a:pt x="44" y="168"/>
                      <a:pt x="44" y="166"/>
                      <a:pt x="44" y="165"/>
                    </a:cubicBezTo>
                    <a:cubicBezTo>
                      <a:pt x="44" y="164"/>
                      <a:pt x="45" y="162"/>
                      <a:pt x="45" y="162"/>
                    </a:cubicBezTo>
                    <a:cubicBezTo>
                      <a:pt x="46" y="161"/>
                      <a:pt x="48" y="161"/>
                      <a:pt x="49" y="161"/>
                    </a:cubicBezTo>
                    <a:cubicBezTo>
                      <a:pt x="50" y="161"/>
                      <a:pt x="51" y="161"/>
                      <a:pt x="51" y="161"/>
                    </a:cubicBezTo>
                    <a:cubicBezTo>
                      <a:pt x="51" y="161"/>
                      <a:pt x="52" y="162"/>
                      <a:pt x="52" y="163"/>
                    </a:cubicBezTo>
                    <a:cubicBezTo>
                      <a:pt x="53" y="163"/>
                      <a:pt x="54" y="163"/>
                      <a:pt x="55" y="164"/>
                    </a:cubicBezTo>
                    <a:cubicBezTo>
                      <a:pt x="55" y="164"/>
                      <a:pt x="56" y="164"/>
                      <a:pt x="57" y="165"/>
                    </a:cubicBezTo>
                    <a:cubicBezTo>
                      <a:pt x="57" y="165"/>
                      <a:pt x="58" y="164"/>
                      <a:pt x="59" y="164"/>
                    </a:cubicBezTo>
                    <a:cubicBezTo>
                      <a:pt x="59" y="164"/>
                      <a:pt x="60" y="163"/>
                      <a:pt x="60" y="162"/>
                    </a:cubicBezTo>
                    <a:cubicBezTo>
                      <a:pt x="60" y="162"/>
                      <a:pt x="59" y="162"/>
                      <a:pt x="59" y="162"/>
                    </a:cubicBezTo>
                    <a:cubicBezTo>
                      <a:pt x="58" y="161"/>
                      <a:pt x="58" y="160"/>
                      <a:pt x="58" y="160"/>
                    </a:cubicBezTo>
                    <a:cubicBezTo>
                      <a:pt x="57" y="159"/>
                      <a:pt x="58" y="158"/>
                      <a:pt x="58" y="158"/>
                    </a:cubicBezTo>
                    <a:cubicBezTo>
                      <a:pt x="58" y="157"/>
                      <a:pt x="59" y="155"/>
                      <a:pt x="59" y="154"/>
                    </a:cubicBezTo>
                    <a:cubicBezTo>
                      <a:pt x="59" y="153"/>
                      <a:pt x="58" y="151"/>
                      <a:pt x="58" y="150"/>
                    </a:cubicBezTo>
                    <a:cubicBezTo>
                      <a:pt x="58" y="149"/>
                      <a:pt x="56" y="145"/>
                      <a:pt x="55" y="144"/>
                    </a:cubicBezTo>
                    <a:cubicBezTo>
                      <a:pt x="55" y="143"/>
                      <a:pt x="54" y="140"/>
                      <a:pt x="54" y="139"/>
                    </a:cubicBezTo>
                    <a:cubicBezTo>
                      <a:pt x="53" y="137"/>
                      <a:pt x="51" y="134"/>
                      <a:pt x="50" y="133"/>
                    </a:cubicBezTo>
                    <a:cubicBezTo>
                      <a:pt x="48" y="132"/>
                      <a:pt x="44" y="129"/>
                      <a:pt x="42" y="128"/>
                    </a:cubicBezTo>
                    <a:cubicBezTo>
                      <a:pt x="40" y="128"/>
                      <a:pt x="37" y="126"/>
                      <a:pt x="36" y="126"/>
                    </a:cubicBezTo>
                    <a:cubicBezTo>
                      <a:pt x="34" y="125"/>
                      <a:pt x="29" y="123"/>
                      <a:pt x="27" y="123"/>
                    </a:cubicBezTo>
                    <a:cubicBezTo>
                      <a:pt x="25" y="122"/>
                      <a:pt x="22" y="121"/>
                      <a:pt x="21" y="121"/>
                    </a:cubicBezTo>
                    <a:cubicBezTo>
                      <a:pt x="20" y="121"/>
                      <a:pt x="18" y="121"/>
                      <a:pt x="17" y="121"/>
                    </a:cubicBezTo>
                    <a:cubicBezTo>
                      <a:pt x="16" y="121"/>
                      <a:pt x="15" y="120"/>
                      <a:pt x="14" y="120"/>
                    </a:cubicBezTo>
                    <a:cubicBezTo>
                      <a:pt x="14" y="119"/>
                      <a:pt x="13" y="118"/>
                      <a:pt x="13" y="117"/>
                    </a:cubicBezTo>
                    <a:cubicBezTo>
                      <a:pt x="13" y="117"/>
                      <a:pt x="13" y="115"/>
                      <a:pt x="13" y="115"/>
                    </a:cubicBezTo>
                    <a:cubicBezTo>
                      <a:pt x="14" y="114"/>
                      <a:pt x="15" y="114"/>
                      <a:pt x="16" y="114"/>
                    </a:cubicBezTo>
                    <a:cubicBezTo>
                      <a:pt x="17" y="114"/>
                      <a:pt x="18" y="115"/>
                      <a:pt x="18" y="115"/>
                    </a:cubicBezTo>
                    <a:cubicBezTo>
                      <a:pt x="19" y="115"/>
                      <a:pt x="20" y="116"/>
                      <a:pt x="21" y="116"/>
                    </a:cubicBezTo>
                    <a:cubicBezTo>
                      <a:pt x="22" y="117"/>
                      <a:pt x="24" y="116"/>
                      <a:pt x="25" y="116"/>
                    </a:cubicBezTo>
                    <a:cubicBezTo>
                      <a:pt x="25" y="116"/>
                      <a:pt x="27" y="117"/>
                      <a:pt x="27" y="117"/>
                    </a:cubicBezTo>
                    <a:cubicBezTo>
                      <a:pt x="28" y="117"/>
                      <a:pt x="29" y="118"/>
                      <a:pt x="29" y="118"/>
                    </a:cubicBezTo>
                    <a:cubicBezTo>
                      <a:pt x="30" y="119"/>
                      <a:pt x="32" y="119"/>
                      <a:pt x="34" y="119"/>
                    </a:cubicBezTo>
                    <a:cubicBezTo>
                      <a:pt x="35" y="119"/>
                      <a:pt x="36" y="119"/>
                      <a:pt x="37" y="119"/>
                    </a:cubicBezTo>
                    <a:cubicBezTo>
                      <a:pt x="38" y="120"/>
                      <a:pt x="39" y="121"/>
                      <a:pt x="40" y="121"/>
                    </a:cubicBezTo>
                    <a:cubicBezTo>
                      <a:pt x="41" y="121"/>
                      <a:pt x="43" y="121"/>
                      <a:pt x="43" y="122"/>
                    </a:cubicBezTo>
                    <a:cubicBezTo>
                      <a:pt x="44" y="122"/>
                      <a:pt x="46" y="122"/>
                      <a:pt x="46" y="122"/>
                    </a:cubicBezTo>
                    <a:cubicBezTo>
                      <a:pt x="47" y="121"/>
                      <a:pt x="49" y="120"/>
                      <a:pt x="50" y="120"/>
                    </a:cubicBezTo>
                    <a:cubicBezTo>
                      <a:pt x="50" y="119"/>
                      <a:pt x="50" y="118"/>
                      <a:pt x="50" y="117"/>
                    </a:cubicBezTo>
                    <a:cubicBezTo>
                      <a:pt x="50" y="116"/>
                      <a:pt x="49" y="115"/>
                      <a:pt x="49" y="115"/>
                    </a:cubicBezTo>
                    <a:cubicBezTo>
                      <a:pt x="49" y="114"/>
                      <a:pt x="48" y="114"/>
                      <a:pt x="47" y="114"/>
                    </a:cubicBezTo>
                    <a:cubicBezTo>
                      <a:pt x="47" y="114"/>
                      <a:pt x="46" y="114"/>
                      <a:pt x="45" y="114"/>
                    </a:cubicBezTo>
                    <a:cubicBezTo>
                      <a:pt x="45" y="114"/>
                      <a:pt x="44" y="114"/>
                      <a:pt x="44" y="114"/>
                    </a:cubicBezTo>
                    <a:cubicBezTo>
                      <a:pt x="44" y="115"/>
                      <a:pt x="45" y="116"/>
                      <a:pt x="44" y="116"/>
                    </a:cubicBezTo>
                    <a:cubicBezTo>
                      <a:pt x="44" y="116"/>
                      <a:pt x="44" y="117"/>
                      <a:pt x="43" y="117"/>
                    </a:cubicBezTo>
                    <a:cubicBezTo>
                      <a:pt x="43" y="117"/>
                      <a:pt x="42" y="116"/>
                      <a:pt x="42" y="116"/>
                    </a:cubicBezTo>
                    <a:cubicBezTo>
                      <a:pt x="41" y="115"/>
                      <a:pt x="41" y="113"/>
                      <a:pt x="40" y="112"/>
                    </a:cubicBezTo>
                    <a:cubicBezTo>
                      <a:pt x="39" y="111"/>
                      <a:pt x="38" y="111"/>
                      <a:pt x="37" y="110"/>
                    </a:cubicBezTo>
                    <a:cubicBezTo>
                      <a:pt x="36" y="109"/>
                      <a:pt x="35" y="109"/>
                      <a:pt x="35" y="108"/>
                    </a:cubicBezTo>
                    <a:cubicBezTo>
                      <a:pt x="34" y="108"/>
                      <a:pt x="33" y="106"/>
                      <a:pt x="32" y="106"/>
                    </a:cubicBezTo>
                    <a:cubicBezTo>
                      <a:pt x="32" y="105"/>
                      <a:pt x="31" y="104"/>
                      <a:pt x="30" y="104"/>
                    </a:cubicBezTo>
                    <a:cubicBezTo>
                      <a:pt x="29" y="103"/>
                      <a:pt x="28" y="103"/>
                      <a:pt x="27" y="103"/>
                    </a:cubicBezTo>
                    <a:cubicBezTo>
                      <a:pt x="27" y="102"/>
                      <a:pt x="26" y="101"/>
                      <a:pt x="26" y="100"/>
                    </a:cubicBezTo>
                    <a:cubicBezTo>
                      <a:pt x="26" y="99"/>
                      <a:pt x="25" y="98"/>
                      <a:pt x="25" y="97"/>
                    </a:cubicBezTo>
                    <a:cubicBezTo>
                      <a:pt x="24" y="97"/>
                      <a:pt x="23" y="97"/>
                      <a:pt x="23" y="97"/>
                    </a:cubicBezTo>
                    <a:cubicBezTo>
                      <a:pt x="22" y="96"/>
                      <a:pt x="20" y="95"/>
                      <a:pt x="19" y="95"/>
                    </a:cubicBezTo>
                    <a:cubicBezTo>
                      <a:pt x="19" y="95"/>
                      <a:pt x="18" y="96"/>
                      <a:pt x="17" y="96"/>
                    </a:cubicBezTo>
                    <a:cubicBezTo>
                      <a:pt x="16" y="97"/>
                      <a:pt x="14" y="97"/>
                      <a:pt x="13" y="97"/>
                    </a:cubicBezTo>
                    <a:cubicBezTo>
                      <a:pt x="12" y="97"/>
                      <a:pt x="11" y="96"/>
                      <a:pt x="10" y="96"/>
                    </a:cubicBezTo>
                    <a:cubicBezTo>
                      <a:pt x="10" y="95"/>
                      <a:pt x="8" y="95"/>
                      <a:pt x="7" y="95"/>
                    </a:cubicBezTo>
                    <a:cubicBezTo>
                      <a:pt x="6" y="95"/>
                      <a:pt x="5" y="94"/>
                      <a:pt x="4" y="93"/>
                    </a:cubicBezTo>
                    <a:cubicBezTo>
                      <a:pt x="3" y="93"/>
                      <a:pt x="2" y="93"/>
                      <a:pt x="2" y="92"/>
                    </a:cubicBezTo>
                    <a:cubicBezTo>
                      <a:pt x="1" y="92"/>
                      <a:pt x="0" y="91"/>
                      <a:pt x="0" y="91"/>
                    </a:cubicBezTo>
                    <a:cubicBezTo>
                      <a:pt x="0" y="90"/>
                      <a:pt x="1" y="89"/>
                      <a:pt x="2" y="89"/>
                    </a:cubicBezTo>
                    <a:cubicBezTo>
                      <a:pt x="3" y="88"/>
                      <a:pt x="4" y="87"/>
                      <a:pt x="5" y="87"/>
                    </a:cubicBezTo>
                    <a:cubicBezTo>
                      <a:pt x="7" y="87"/>
                      <a:pt x="12" y="87"/>
                      <a:pt x="14" y="87"/>
                    </a:cubicBezTo>
                    <a:cubicBezTo>
                      <a:pt x="16" y="87"/>
                      <a:pt x="20" y="87"/>
                      <a:pt x="22" y="88"/>
                    </a:cubicBezTo>
                    <a:cubicBezTo>
                      <a:pt x="23" y="88"/>
                      <a:pt x="26" y="89"/>
                      <a:pt x="27" y="89"/>
                    </a:cubicBezTo>
                    <a:cubicBezTo>
                      <a:pt x="28" y="90"/>
                      <a:pt x="30" y="91"/>
                      <a:pt x="31" y="92"/>
                    </a:cubicBezTo>
                    <a:cubicBezTo>
                      <a:pt x="32" y="93"/>
                      <a:pt x="35" y="94"/>
                      <a:pt x="36" y="94"/>
                    </a:cubicBezTo>
                    <a:cubicBezTo>
                      <a:pt x="37" y="94"/>
                      <a:pt x="39" y="94"/>
                      <a:pt x="40" y="94"/>
                    </a:cubicBezTo>
                    <a:cubicBezTo>
                      <a:pt x="42" y="94"/>
                      <a:pt x="46" y="94"/>
                      <a:pt x="48" y="93"/>
                    </a:cubicBezTo>
                    <a:cubicBezTo>
                      <a:pt x="49" y="93"/>
                      <a:pt x="51" y="91"/>
                      <a:pt x="53" y="91"/>
                    </a:cubicBezTo>
                    <a:cubicBezTo>
                      <a:pt x="54" y="90"/>
                      <a:pt x="56" y="89"/>
                      <a:pt x="57" y="88"/>
                    </a:cubicBezTo>
                    <a:cubicBezTo>
                      <a:pt x="58" y="88"/>
                      <a:pt x="59" y="87"/>
                      <a:pt x="60" y="87"/>
                    </a:cubicBezTo>
                    <a:cubicBezTo>
                      <a:pt x="61" y="86"/>
                      <a:pt x="62" y="86"/>
                      <a:pt x="63" y="86"/>
                    </a:cubicBezTo>
                    <a:cubicBezTo>
                      <a:pt x="63" y="86"/>
                      <a:pt x="64" y="86"/>
                      <a:pt x="64" y="86"/>
                    </a:cubicBezTo>
                    <a:cubicBezTo>
                      <a:pt x="65" y="87"/>
                      <a:pt x="65" y="87"/>
                      <a:pt x="64" y="88"/>
                    </a:cubicBezTo>
                    <a:cubicBezTo>
                      <a:pt x="64" y="88"/>
                      <a:pt x="64" y="89"/>
                      <a:pt x="64" y="89"/>
                    </a:cubicBezTo>
                    <a:cubicBezTo>
                      <a:pt x="64" y="90"/>
                      <a:pt x="64" y="91"/>
                      <a:pt x="65" y="92"/>
                    </a:cubicBezTo>
                    <a:cubicBezTo>
                      <a:pt x="65" y="92"/>
                      <a:pt x="66" y="93"/>
                      <a:pt x="67" y="93"/>
                    </a:cubicBezTo>
                    <a:cubicBezTo>
                      <a:pt x="68" y="93"/>
                      <a:pt x="69" y="93"/>
                      <a:pt x="69" y="92"/>
                    </a:cubicBezTo>
                    <a:cubicBezTo>
                      <a:pt x="70" y="92"/>
                      <a:pt x="69" y="91"/>
                      <a:pt x="70" y="91"/>
                    </a:cubicBezTo>
                    <a:cubicBezTo>
                      <a:pt x="70" y="90"/>
                      <a:pt x="71" y="90"/>
                      <a:pt x="72" y="90"/>
                    </a:cubicBezTo>
                    <a:cubicBezTo>
                      <a:pt x="73" y="91"/>
                      <a:pt x="74" y="92"/>
                      <a:pt x="75" y="92"/>
                    </a:cubicBezTo>
                    <a:cubicBezTo>
                      <a:pt x="75" y="92"/>
                      <a:pt x="76" y="93"/>
                      <a:pt x="77" y="94"/>
                    </a:cubicBezTo>
                    <a:cubicBezTo>
                      <a:pt x="78" y="94"/>
                      <a:pt x="80" y="94"/>
                      <a:pt x="81" y="94"/>
                    </a:cubicBezTo>
                    <a:cubicBezTo>
                      <a:pt x="81" y="94"/>
                      <a:pt x="83" y="94"/>
                      <a:pt x="83" y="93"/>
                    </a:cubicBezTo>
                    <a:cubicBezTo>
                      <a:pt x="84" y="93"/>
                      <a:pt x="83" y="91"/>
                      <a:pt x="83" y="91"/>
                    </a:cubicBezTo>
                    <a:cubicBezTo>
                      <a:pt x="84" y="90"/>
                      <a:pt x="84" y="89"/>
                      <a:pt x="85" y="89"/>
                    </a:cubicBezTo>
                    <a:cubicBezTo>
                      <a:pt x="85" y="89"/>
                      <a:pt x="86" y="89"/>
                      <a:pt x="86" y="89"/>
                    </a:cubicBezTo>
                    <a:cubicBezTo>
                      <a:pt x="86" y="90"/>
                      <a:pt x="86" y="91"/>
                      <a:pt x="86" y="91"/>
                    </a:cubicBezTo>
                    <a:cubicBezTo>
                      <a:pt x="86" y="91"/>
                      <a:pt x="86" y="92"/>
                      <a:pt x="87" y="92"/>
                    </a:cubicBezTo>
                    <a:cubicBezTo>
                      <a:pt x="87" y="92"/>
                      <a:pt x="88" y="91"/>
                      <a:pt x="88" y="91"/>
                    </a:cubicBezTo>
                    <a:cubicBezTo>
                      <a:pt x="88" y="90"/>
                      <a:pt x="88" y="89"/>
                      <a:pt x="88" y="89"/>
                    </a:cubicBezTo>
                    <a:cubicBezTo>
                      <a:pt x="88" y="89"/>
                      <a:pt x="89" y="89"/>
                      <a:pt x="89" y="88"/>
                    </a:cubicBezTo>
                    <a:cubicBezTo>
                      <a:pt x="90" y="88"/>
                      <a:pt x="92" y="88"/>
                      <a:pt x="93" y="88"/>
                    </a:cubicBezTo>
                    <a:cubicBezTo>
                      <a:pt x="94" y="88"/>
                      <a:pt x="96" y="87"/>
                      <a:pt x="98" y="86"/>
                    </a:cubicBezTo>
                    <a:cubicBezTo>
                      <a:pt x="99" y="85"/>
                      <a:pt x="101" y="82"/>
                      <a:pt x="102" y="81"/>
                    </a:cubicBezTo>
                    <a:cubicBezTo>
                      <a:pt x="103" y="80"/>
                      <a:pt x="104" y="78"/>
                      <a:pt x="104" y="77"/>
                    </a:cubicBezTo>
                    <a:cubicBezTo>
                      <a:pt x="105" y="76"/>
                      <a:pt x="106" y="74"/>
                      <a:pt x="105" y="73"/>
                    </a:cubicBezTo>
                    <a:cubicBezTo>
                      <a:pt x="105" y="72"/>
                      <a:pt x="103" y="70"/>
                      <a:pt x="103" y="69"/>
                    </a:cubicBezTo>
                    <a:cubicBezTo>
                      <a:pt x="103" y="68"/>
                      <a:pt x="104" y="66"/>
                      <a:pt x="103" y="65"/>
                    </a:cubicBezTo>
                    <a:cubicBezTo>
                      <a:pt x="103" y="65"/>
                      <a:pt x="103" y="63"/>
                      <a:pt x="103" y="62"/>
                    </a:cubicBezTo>
                    <a:cubicBezTo>
                      <a:pt x="102" y="62"/>
                      <a:pt x="101" y="61"/>
                      <a:pt x="101" y="60"/>
                    </a:cubicBezTo>
                    <a:cubicBezTo>
                      <a:pt x="100" y="60"/>
                      <a:pt x="100" y="58"/>
                      <a:pt x="100" y="58"/>
                    </a:cubicBezTo>
                    <a:cubicBezTo>
                      <a:pt x="100" y="57"/>
                      <a:pt x="100" y="55"/>
                      <a:pt x="101" y="55"/>
                    </a:cubicBezTo>
                    <a:cubicBezTo>
                      <a:pt x="101" y="55"/>
                      <a:pt x="102" y="55"/>
                      <a:pt x="103" y="55"/>
                    </a:cubicBezTo>
                    <a:cubicBezTo>
                      <a:pt x="103" y="55"/>
                      <a:pt x="104" y="57"/>
                      <a:pt x="104" y="57"/>
                    </a:cubicBezTo>
                    <a:cubicBezTo>
                      <a:pt x="104" y="58"/>
                      <a:pt x="105" y="59"/>
                      <a:pt x="105" y="59"/>
                    </a:cubicBezTo>
                    <a:cubicBezTo>
                      <a:pt x="106" y="60"/>
                      <a:pt x="107" y="61"/>
                      <a:pt x="108" y="61"/>
                    </a:cubicBezTo>
                    <a:cubicBezTo>
                      <a:pt x="109" y="61"/>
                      <a:pt x="110" y="60"/>
                      <a:pt x="111" y="59"/>
                    </a:cubicBezTo>
                    <a:cubicBezTo>
                      <a:pt x="112" y="59"/>
                      <a:pt x="113" y="57"/>
                      <a:pt x="114" y="56"/>
                    </a:cubicBezTo>
                    <a:cubicBezTo>
                      <a:pt x="114" y="55"/>
                      <a:pt x="115" y="55"/>
                      <a:pt x="116" y="55"/>
                    </a:cubicBezTo>
                    <a:cubicBezTo>
                      <a:pt x="117" y="55"/>
                      <a:pt x="119" y="55"/>
                      <a:pt x="120" y="55"/>
                    </a:cubicBezTo>
                    <a:cubicBezTo>
                      <a:pt x="120" y="55"/>
                      <a:pt x="122" y="55"/>
                      <a:pt x="123" y="55"/>
                    </a:cubicBezTo>
                    <a:cubicBezTo>
                      <a:pt x="124" y="55"/>
                      <a:pt x="126" y="55"/>
                      <a:pt x="127" y="54"/>
                    </a:cubicBezTo>
                    <a:cubicBezTo>
                      <a:pt x="128" y="54"/>
                      <a:pt x="128" y="52"/>
                      <a:pt x="129" y="51"/>
                    </a:cubicBezTo>
                    <a:cubicBezTo>
                      <a:pt x="129" y="51"/>
                      <a:pt x="130" y="50"/>
                      <a:pt x="131" y="50"/>
                    </a:cubicBezTo>
                    <a:cubicBezTo>
                      <a:pt x="131" y="49"/>
                      <a:pt x="133" y="48"/>
                      <a:pt x="133" y="47"/>
                    </a:cubicBezTo>
                    <a:cubicBezTo>
                      <a:pt x="134" y="45"/>
                      <a:pt x="134" y="42"/>
                      <a:pt x="134" y="41"/>
                    </a:cubicBezTo>
                    <a:cubicBezTo>
                      <a:pt x="134" y="39"/>
                      <a:pt x="133" y="35"/>
                      <a:pt x="133" y="33"/>
                    </a:cubicBezTo>
                    <a:cubicBezTo>
                      <a:pt x="132" y="32"/>
                      <a:pt x="131" y="30"/>
                      <a:pt x="131" y="29"/>
                    </a:cubicBezTo>
                    <a:cubicBezTo>
                      <a:pt x="130" y="28"/>
                      <a:pt x="128" y="27"/>
                      <a:pt x="127" y="27"/>
                    </a:cubicBezTo>
                    <a:cubicBezTo>
                      <a:pt x="126" y="26"/>
                      <a:pt x="125" y="25"/>
                      <a:pt x="124" y="24"/>
                    </a:cubicBezTo>
                    <a:cubicBezTo>
                      <a:pt x="123" y="24"/>
                      <a:pt x="121" y="23"/>
                      <a:pt x="120" y="22"/>
                    </a:cubicBezTo>
                    <a:cubicBezTo>
                      <a:pt x="119" y="22"/>
                      <a:pt x="117" y="22"/>
                      <a:pt x="116" y="22"/>
                    </a:cubicBezTo>
                    <a:cubicBezTo>
                      <a:pt x="114" y="22"/>
                      <a:pt x="110" y="22"/>
                      <a:pt x="108" y="22"/>
                    </a:cubicBezTo>
                    <a:cubicBezTo>
                      <a:pt x="106" y="21"/>
                      <a:pt x="104" y="20"/>
                      <a:pt x="102" y="20"/>
                    </a:cubicBezTo>
                    <a:cubicBezTo>
                      <a:pt x="101" y="19"/>
                      <a:pt x="99" y="17"/>
                      <a:pt x="97" y="16"/>
                    </a:cubicBezTo>
                    <a:cubicBezTo>
                      <a:pt x="96" y="16"/>
                      <a:pt x="94" y="15"/>
                      <a:pt x="92" y="15"/>
                    </a:cubicBezTo>
                    <a:cubicBezTo>
                      <a:pt x="91" y="14"/>
                      <a:pt x="88" y="14"/>
                      <a:pt x="87" y="13"/>
                    </a:cubicBezTo>
                    <a:cubicBezTo>
                      <a:pt x="87" y="13"/>
                      <a:pt x="86" y="11"/>
                      <a:pt x="86" y="11"/>
                    </a:cubicBezTo>
                    <a:cubicBezTo>
                      <a:pt x="85" y="10"/>
                      <a:pt x="85" y="8"/>
                      <a:pt x="85" y="7"/>
                    </a:cubicBezTo>
                    <a:cubicBezTo>
                      <a:pt x="85" y="6"/>
                      <a:pt x="83" y="5"/>
                      <a:pt x="83" y="4"/>
                    </a:cubicBezTo>
                    <a:cubicBezTo>
                      <a:pt x="83" y="3"/>
                      <a:pt x="82" y="2"/>
                      <a:pt x="83" y="1"/>
                    </a:cubicBezTo>
                    <a:cubicBezTo>
                      <a:pt x="83" y="0"/>
                      <a:pt x="84" y="1"/>
                      <a:pt x="85" y="1"/>
                    </a:cubicBezTo>
                    <a:cubicBezTo>
                      <a:pt x="85" y="1"/>
                      <a:pt x="86" y="2"/>
                      <a:pt x="87" y="2"/>
                    </a:cubicBezTo>
                    <a:cubicBezTo>
                      <a:pt x="88" y="3"/>
                      <a:pt x="88" y="6"/>
                      <a:pt x="88" y="7"/>
                    </a:cubicBezTo>
                    <a:cubicBezTo>
                      <a:pt x="89" y="8"/>
                      <a:pt x="92" y="9"/>
                      <a:pt x="93" y="10"/>
                    </a:cubicBezTo>
                    <a:cubicBezTo>
                      <a:pt x="94" y="10"/>
                      <a:pt x="98" y="11"/>
                      <a:pt x="100" y="11"/>
                    </a:cubicBezTo>
                    <a:cubicBezTo>
                      <a:pt x="100" y="12"/>
                      <a:pt x="102" y="13"/>
                      <a:pt x="103" y="13"/>
                    </a:cubicBezTo>
                    <a:cubicBezTo>
                      <a:pt x="103" y="14"/>
                      <a:pt x="105" y="14"/>
                      <a:pt x="106" y="14"/>
                    </a:cubicBezTo>
                    <a:cubicBezTo>
                      <a:pt x="107" y="14"/>
                      <a:pt x="109" y="14"/>
                      <a:pt x="110" y="14"/>
                    </a:cubicBezTo>
                    <a:cubicBezTo>
                      <a:pt x="111" y="15"/>
                      <a:pt x="113" y="16"/>
                      <a:pt x="114" y="17"/>
                    </a:cubicBezTo>
                    <a:cubicBezTo>
                      <a:pt x="116" y="17"/>
                      <a:pt x="119" y="17"/>
                      <a:pt x="120" y="17"/>
                    </a:cubicBezTo>
                    <a:cubicBezTo>
                      <a:pt x="122" y="17"/>
                      <a:pt x="125" y="16"/>
                      <a:pt x="127" y="17"/>
                    </a:cubicBezTo>
                    <a:cubicBezTo>
                      <a:pt x="128" y="17"/>
                      <a:pt x="129" y="19"/>
                      <a:pt x="130" y="19"/>
                    </a:cubicBezTo>
                    <a:cubicBezTo>
                      <a:pt x="131" y="19"/>
                      <a:pt x="133" y="20"/>
                      <a:pt x="134" y="19"/>
                    </a:cubicBezTo>
                    <a:cubicBezTo>
                      <a:pt x="135" y="19"/>
                      <a:pt x="137" y="18"/>
                      <a:pt x="138" y="18"/>
                    </a:cubicBezTo>
                    <a:cubicBezTo>
                      <a:pt x="139" y="17"/>
                      <a:pt x="141" y="16"/>
                      <a:pt x="142" y="15"/>
                    </a:cubicBezTo>
                    <a:cubicBezTo>
                      <a:pt x="143" y="15"/>
                      <a:pt x="144" y="15"/>
                      <a:pt x="145" y="15"/>
                    </a:cubicBezTo>
                    <a:cubicBezTo>
                      <a:pt x="146" y="15"/>
                      <a:pt x="148" y="16"/>
                      <a:pt x="148" y="17"/>
                    </a:cubicBezTo>
                    <a:cubicBezTo>
                      <a:pt x="149" y="18"/>
                      <a:pt x="150" y="20"/>
                      <a:pt x="150" y="20"/>
                    </a:cubicBezTo>
                    <a:cubicBezTo>
                      <a:pt x="151" y="21"/>
                      <a:pt x="153" y="23"/>
                      <a:pt x="154" y="23"/>
                    </a:cubicBezTo>
                    <a:cubicBezTo>
                      <a:pt x="155" y="24"/>
                      <a:pt x="157" y="24"/>
                      <a:pt x="158" y="23"/>
                    </a:cubicBezTo>
                    <a:cubicBezTo>
                      <a:pt x="159" y="23"/>
                      <a:pt x="162" y="22"/>
                      <a:pt x="164" y="21"/>
                    </a:cubicBezTo>
                    <a:cubicBezTo>
                      <a:pt x="166" y="21"/>
                      <a:pt x="170" y="20"/>
                      <a:pt x="172" y="19"/>
                    </a:cubicBezTo>
                    <a:cubicBezTo>
                      <a:pt x="173" y="18"/>
                      <a:pt x="174" y="16"/>
                      <a:pt x="176" y="15"/>
                    </a:cubicBezTo>
                    <a:cubicBezTo>
                      <a:pt x="176" y="14"/>
                      <a:pt x="178" y="13"/>
                      <a:pt x="179" y="13"/>
                    </a:cubicBezTo>
                    <a:cubicBezTo>
                      <a:pt x="180" y="12"/>
                      <a:pt x="182" y="10"/>
                      <a:pt x="183" y="10"/>
                    </a:cubicBezTo>
                    <a:cubicBezTo>
                      <a:pt x="183" y="10"/>
                      <a:pt x="184" y="11"/>
                      <a:pt x="185" y="12"/>
                    </a:cubicBezTo>
                    <a:cubicBezTo>
                      <a:pt x="185" y="12"/>
                      <a:pt x="187" y="14"/>
                      <a:pt x="187" y="15"/>
                    </a:cubicBezTo>
                    <a:cubicBezTo>
                      <a:pt x="187" y="16"/>
                      <a:pt x="188" y="18"/>
                      <a:pt x="187" y="19"/>
                    </a:cubicBezTo>
                    <a:cubicBezTo>
                      <a:pt x="187" y="19"/>
                      <a:pt x="186" y="20"/>
                      <a:pt x="186" y="20"/>
                    </a:cubicBezTo>
                    <a:cubicBezTo>
                      <a:pt x="185" y="20"/>
                      <a:pt x="184" y="21"/>
                      <a:pt x="183" y="22"/>
                    </a:cubicBezTo>
                    <a:cubicBezTo>
                      <a:pt x="183" y="23"/>
                      <a:pt x="181" y="24"/>
                      <a:pt x="181" y="25"/>
                    </a:cubicBezTo>
                    <a:cubicBezTo>
                      <a:pt x="180" y="26"/>
                      <a:pt x="180" y="27"/>
                      <a:pt x="180" y="29"/>
                    </a:cubicBezTo>
                    <a:cubicBezTo>
                      <a:pt x="180" y="29"/>
                      <a:pt x="182" y="31"/>
                      <a:pt x="182" y="31"/>
                    </a:cubicBezTo>
                    <a:cubicBezTo>
                      <a:pt x="182" y="32"/>
                      <a:pt x="181" y="34"/>
                      <a:pt x="181" y="35"/>
                    </a:cubicBezTo>
                    <a:cubicBezTo>
                      <a:pt x="180" y="36"/>
                      <a:pt x="180" y="37"/>
                      <a:pt x="179" y="37"/>
                    </a:cubicBezTo>
                    <a:cubicBezTo>
                      <a:pt x="178" y="38"/>
                      <a:pt x="176" y="38"/>
                      <a:pt x="174" y="38"/>
                    </a:cubicBezTo>
                    <a:cubicBezTo>
                      <a:pt x="173" y="38"/>
                      <a:pt x="171" y="37"/>
                      <a:pt x="170" y="36"/>
                    </a:cubicBezTo>
                    <a:cubicBezTo>
                      <a:pt x="170" y="36"/>
                      <a:pt x="169" y="34"/>
                      <a:pt x="168" y="33"/>
                    </a:cubicBezTo>
                    <a:cubicBezTo>
                      <a:pt x="167" y="33"/>
                      <a:pt x="166" y="32"/>
                      <a:pt x="165" y="32"/>
                    </a:cubicBezTo>
                    <a:cubicBezTo>
                      <a:pt x="165" y="32"/>
                      <a:pt x="163" y="32"/>
                      <a:pt x="163" y="32"/>
                    </a:cubicBezTo>
                    <a:cubicBezTo>
                      <a:pt x="162" y="33"/>
                      <a:pt x="162" y="35"/>
                      <a:pt x="161" y="35"/>
                    </a:cubicBezTo>
                    <a:cubicBezTo>
                      <a:pt x="161" y="37"/>
                      <a:pt x="162" y="40"/>
                      <a:pt x="163" y="42"/>
                    </a:cubicBezTo>
                    <a:cubicBezTo>
                      <a:pt x="163" y="43"/>
                      <a:pt x="165" y="45"/>
                      <a:pt x="165" y="46"/>
                    </a:cubicBezTo>
                    <a:cubicBezTo>
                      <a:pt x="166" y="46"/>
                      <a:pt x="168" y="47"/>
                      <a:pt x="168" y="48"/>
                    </a:cubicBezTo>
                    <a:cubicBezTo>
                      <a:pt x="169" y="49"/>
                      <a:pt x="169" y="50"/>
                      <a:pt x="170" y="51"/>
                    </a:cubicBezTo>
                    <a:cubicBezTo>
                      <a:pt x="170" y="52"/>
                      <a:pt x="171" y="53"/>
                      <a:pt x="172" y="54"/>
                    </a:cubicBezTo>
                    <a:cubicBezTo>
                      <a:pt x="172" y="54"/>
                      <a:pt x="173" y="55"/>
                      <a:pt x="174" y="55"/>
                    </a:cubicBezTo>
                    <a:cubicBezTo>
                      <a:pt x="175" y="57"/>
                      <a:pt x="177" y="60"/>
                      <a:pt x="177" y="62"/>
                    </a:cubicBezTo>
                    <a:cubicBezTo>
                      <a:pt x="177" y="63"/>
                      <a:pt x="176" y="66"/>
                      <a:pt x="175" y="66"/>
                    </a:cubicBezTo>
                    <a:cubicBezTo>
                      <a:pt x="174" y="67"/>
                      <a:pt x="172" y="68"/>
                      <a:pt x="171" y="68"/>
                    </a:cubicBezTo>
                    <a:cubicBezTo>
                      <a:pt x="170" y="68"/>
                      <a:pt x="168" y="67"/>
                      <a:pt x="167" y="67"/>
                    </a:cubicBezTo>
                    <a:cubicBezTo>
                      <a:pt x="166" y="67"/>
                      <a:pt x="164" y="66"/>
                      <a:pt x="164" y="66"/>
                    </a:cubicBezTo>
                    <a:cubicBezTo>
                      <a:pt x="163" y="66"/>
                      <a:pt x="161" y="66"/>
                      <a:pt x="160" y="66"/>
                    </a:cubicBezTo>
                    <a:cubicBezTo>
                      <a:pt x="160" y="67"/>
                      <a:pt x="160" y="68"/>
                      <a:pt x="160" y="69"/>
                    </a:cubicBezTo>
                    <a:cubicBezTo>
                      <a:pt x="160" y="70"/>
                      <a:pt x="159" y="71"/>
                      <a:pt x="159" y="72"/>
                    </a:cubicBezTo>
                    <a:cubicBezTo>
                      <a:pt x="159" y="72"/>
                      <a:pt x="158" y="74"/>
                      <a:pt x="157" y="74"/>
                    </a:cubicBezTo>
                    <a:cubicBezTo>
                      <a:pt x="157" y="75"/>
                      <a:pt x="155" y="75"/>
                      <a:pt x="155" y="76"/>
                    </a:cubicBezTo>
                    <a:cubicBezTo>
                      <a:pt x="154" y="76"/>
                      <a:pt x="153" y="77"/>
                      <a:pt x="153" y="77"/>
                    </a:cubicBezTo>
                    <a:cubicBezTo>
                      <a:pt x="152" y="78"/>
                      <a:pt x="151" y="79"/>
                      <a:pt x="151" y="79"/>
                    </a:cubicBezTo>
                    <a:cubicBezTo>
                      <a:pt x="151" y="80"/>
                      <a:pt x="152" y="80"/>
                      <a:pt x="153" y="81"/>
                    </a:cubicBezTo>
                    <a:cubicBezTo>
                      <a:pt x="153" y="81"/>
                      <a:pt x="153" y="82"/>
                      <a:pt x="153" y="82"/>
                    </a:cubicBezTo>
                    <a:cubicBezTo>
                      <a:pt x="154" y="83"/>
                      <a:pt x="156" y="81"/>
                      <a:pt x="157" y="81"/>
                    </a:cubicBezTo>
                    <a:cubicBezTo>
                      <a:pt x="158" y="80"/>
                      <a:pt x="159" y="79"/>
                      <a:pt x="160" y="78"/>
                    </a:cubicBezTo>
                    <a:cubicBezTo>
                      <a:pt x="161" y="78"/>
                      <a:pt x="163" y="77"/>
                      <a:pt x="163" y="77"/>
                    </a:cubicBezTo>
                    <a:cubicBezTo>
                      <a:pt x="164" y="76"/>
                      <a:pt x="165" y="75"/>
                      <a:pt x="166" y="74"/>
                    </a:cubicBezTo>
                    <a:cubicBezTo>
                      <a:pt x="167" y="74"/>
                      <a:pt x="168" y="74"/>
                      <a:pt x="169" y="74"/>
                    </a:cubicBezTo>
                    <a:cubicBezTo>
                      <a:pt x="170" y="73"/>
                      <a:pt x="171" y="73"/>
                      <a:pt x="172" y="73"/>
                    </a:cubicBezTo>
                    <a:cubicBezTo>
                      <a:pt x="172" y="74"/>
                      <a:pt x="173" y="75"/>
                      <a:pt x="173" y="75"/>
                    </a:cubicBezTo>
                    <a:cubicBezTo>
                      <a:pt x="174" y="76"/>
                      <a:pt x="175" y="76"/>
                      <a:pt x="176" y="76"/>
                    </a:cubicBezTo>
                    <a:cubicBezTo>
                      <a:pt x="176" y="76"/>
                      <a:pt x="177" y="76"/>
                      <a:pt x="178" y="76"/>
                    </a:cubicBezTo>
                    <a:cubicBezTo>
                      <a:pt x="178" y="76"/>
                      <a:pt x="178" y="77"/>
                      <a:pt x="178" y="77"/>
                    </a:cubicBezTo>
                    <a:cubicBezTo>
                      <a:pt x="179" y="78"/>
                      <a:pt x="179" y="79"/>
                      <a:pt x="179" y="79"/>
                    </a:cubicBezTo>
                    <a:cubicBezTo>
                      <a:pt x="179" y="79"/>
                      <a:pt x="180" y="80"/>
                      <a:pt x="181" y="80"/>
                    </a:cubicBezTo>
                    <a:cubicBezTo>
                      <a:pt x="181" y="80"/>
                      <a:pt x="182" y="81"/>
                      <a:pt x="182" y="81"/>
                    </a:cubicBezTo>
                    <a:cubicBezTo>
                      <a:pt x="183" y="82"/>
                      <a:pt x="183" y="83"/>
                      <a:pt x="182" y="84"/>
                    </a:cubicBezTo>
                    <a:cubicBezTo>
                      <a:pt x="182" y="84"/>
                      <a:pt x="182" y="84"/>
                      <a:pt x="181" y="84"/>
                    </a:cubicBezTo>
                    <a:cubicBezTo>
                      <a:pt x="181" y="84"/>
                      <a:pt x="180" y="82"/>
                      <a:pt x="180" y="82"/>
                    </a:cubicBezTo>
                    <a:cubicBezTo>
                      <a:pt x="179" y="82"/>
                      <a:pt x="179" y="82"/>
                      <a:pt x="178" y="82"/>
                    </a:cubicBezTo>
                    <a:cubicBezTo>
                      <a:pt x="178" y="82"/>
                      <a:pt x="178" y="83"/>
                      <a:pt x="178" y="84"/>
                    </a:cubicBezTo>
                    <a:cubicBezTo>
                      <a:pt x="178" y="84"/>
                      <a:pt x="178" y="85"/>
                      <a:pt x="179" y="85"/>
                    </a:cubicBezTo>
                    <a:cubicBezTo>
                      <a:pt x="179" y="86"/>
                      <a:pt x="180" y="86"/>
                      <a:pt x="181" y="86"/>
                    </a:cubicBezTo>
                    <a:cubicBezTo>
                      <a:pt x="181" y="86"/>
                      <a:pt x="182" y="87"/>
                      <a:pt x="182" y="87"/>
                    </a:cubicBezTo>
                    <a:cubicBezTo>
                      <a:pt x="182" y="88"/>
                      <a:pt x="182" y="89"/>
                      <a:pt x="182" y="90"/>
                    </a:cubicBezTo>
                    <a:cubicBezTo>
                      <a:pt x="182" y="91"/>
                      <a:pt x="182" y="91"/>
                      <a:pt x="182" y="92"/>
                    </a:cubicBezTo>
                    <a:cubicBezTo>
                      <a:pt x="181" y="92"/>
                      <a:pt x="181" y="93"/>
                      <a:pt x="180" y="93"/>
                    </a:cubicBezTo>
                    <a:cubicBezTo>
                      <a:pt x="180" y="93"/>
                      <a:pt x="178" y="93"/>
                      <a:pt x="178" y="93"/>
                    </a:cubicBezTo>
                    <a:cubicBezTo>
                      <a:pt x="177" y="93"/>
                      <a:pt x="178" y="92"/>
                      <a:pt x="178" y="92"/>
                    </a:cubicBezTo>
                    <a:cubicBezTo>
                      <a:pt x="178" y="91"/>
                      <a:pt x="177" y="91"/>
                      <a:pt x="177" y="91"/>
                    </a:cubicBezTo>
                    <a:cubicBezTo>
                      <a:pt x="176" y="91"/>
                      <a:pt x="175" y="91"/>
                      <a:pt x="174" y="91"/>
                    </a:cubicBezTo>
                    <a:cubicBezTo>
                      <a:pt x="174" y="91"/>
                      <a:pt x="173" y="92"/>
                      <a:pt x="173" y="92"/>
                    </a:cubicBezTo>
                    <a:cubicBezTo>
                      <a:pt x="172" y="93"/>
                      <a:pt x="171" y="93"/>
                      <a:pt x="171" y="93"/>
                    </a:cubicBezTo>
                    <a:cubicBezTo>
                      <a:pt x="170" y="94"/>
                      <a:pt x="168" y="94"/>
                      <a:pt x="167" y="94"/>
                    </a:cubicBezTo>
                    <a:cubicBezTo>
                      <a:pt x="166" y="94"/>
                      <a:pt x="165" y="94"/>
                      <a:pt x="164" y="94"/>
                    </a:cubicBezTo>
                    <a:cubicBezTo>
                      <a:pt x="164" y="94"/>
                      <a:pt x="162" y="94"/>
                      <a:pt x="161" y="94"/>
                    </a:cubicBezTo>
                    <a:cubicBezTo>
                      <a:pt x="161" y="94"/>
                      <a:pt x="160" y="95"/>
                      <a:pt x="160" y="95"/>
                    </a:cubicBezTo>
                    <a:cubicBezTo>
                      <a:pt x="160" y="96"/>
                      <a:pt x="160" y="97"/>
                      <a:pt x="160" y="97"/>
                    </a:cubicBezTo>
                    <a:cubicBezTo>
                      <a:pt x="160" y="97"/>
                      <a:pt x="161" y="97"/>
                      <a:pt x="161" y="97"/>
                    </a:cubicBezTo>
                    <a:cubicBezTo>
                      <a:pt x="162" y="98"/>
                      <a:pt x="162" y="99"/>
                      <a:pt x="162" y="99"/>
                    </a:cubicBezTo>
                    <a:cubicBezTo>
                      <a:pt x="162" y="99"/>
                      <a:pt x="163" y="100"/>
                      <a:pt x="163" y="100"/>
                    </a:cubicBezTo>
                    <a:cubicBezTo>
                      <a:pt x="164" y="100"/>
                      <a:pt x="166" y="100"/>
                      <a:pt x="167" y="100"/>
                    </a:cubicBezTo>
                    <a:cubicBezTo>
                      <a:pt x="168" y="100"/>
                      <a:pt x="171" y="101"/>
                      <a:pt x="172" y="100"/>
                    </a:cubicBezTo>
                    <a:cubicBezTo>
                      <a:pt x="173" y="100"/>
                      <a:pt x="173" y="99"/>
                      <a:pt x="173" y="99"/>
                    </a:cubicBezTo>
                    <a:cubicBezTo>
                      <a:pt x="174" y="98"/>
                      <a:pt x="177" y="98"/>
                      <a:pt x="177" y="98"/>
                    </a:cubicBezTo>
                    <a:cubicBezTo>
                      <a:pt x="178" y="98"/>
                      <a:pt x="179" y="97"/>
                      <a:pt x="180" y="96"/>
                    </a:cubicBezTo>
                    <a:cubicBezTo>
                      <a:pt x="180" y="96"/>
                      <a:pt x="181" y="95"/>
                      <a:pt x="181" y="95"/>
                    </a:cubicBezTo>
                    <a:cubicBezTo>
                      <a:pt x="182" y="95"/>
                      <a:pt x="183" y="95"/>
                      <a:pt x="184" y="95"/>
                    </a:cubicBezTo>
                    <a:cubicBezTo>
                      <a:pt x="184" y="95"/>
                      <a:pt x="184" y="96"/>
                      <a:pt x="184" y="96"/>
                    </a:cubicBezTo>
                    <a:cubicBezTo>
                      <a:pt x="185" y="97"/>
                      <a:pt x="185" y="96"/>
                      <a:pt x="186" y="97"/>
                    </a:cubicBezTo>
                    <a:cubicBezTo>
                      <a:pt x="186" y="97"/>
                      <a:pt x="187" y="98"/>
                      <a:pt x="187" y="98"/>
                    </a:cubicBezTo>
                    <a:cubicBezTo>
                      <a:pt x="187" y="99"/>
                      <a:pt x="188" y="100"/>
                      <a:pt x="188" y="101"/>
                    </a:cubicBezTo>
                    <a:cubicBezTo>
                      <a:pt x="188" y="102"/>
                      <a:pt x="188" y="103"/>
                      <a:pt x="188" y="103"/>
                    </a:cubicBezTo>
                    <a:cubicBezTo>
                      <a:pt x="188" y="104"/>
                      <a:pt x="188" y="105"/>
                      <a:pt x="189" y="106"/>
                    </a:cubicBezTo>
                    <a:cubicBezTo>
                      <a:pt x="189" y="106"/>
                      <a:pt x="190" y="107"/>
                      <a:pt x="190" y="108"/>
                    </a:cubicBezTo>
                    <a:cubicBezTo>
                      <a:pt x="190" y="108"/>
                      <a:pt x="191" y="108"/>
                      <a:pt x="191" y="109"/>
                    </a:cubicBezTo>
                    <a:cubicBezTo>
                      <a:pt x="191" y="109"/>
                      <a:pt x="191" y="111"/>
                      <a:pt x="191" y="111"/>
                    </a:cubicBezTo>
                    <a:cubicBezTo>
                      <a:pt x="191" y="112"/>
                      <a:pt x="190" y="112"/>
                      <a:pt x="190" y="112"/>
                    </a:cubicBezTo>
                    <a:cubicBezTo>
                      <a:pt x="190" y="113"/>
                      <a:pt x="190" y="114"/>
                      <a:pt x="190" y="114"/>
                    </a:cubicBezTo>
                    <a:cubicBezTo>
                      <a:pt x="189" y="115"/>
                      <a:pt x="188" y="115"/>
                      <a:pt x="188" y="115"/>
                    </a:cubicBezTo>
                    <a:cubicBezTo>
                      <a:pt x="187" y="115"/>
                      <a:pt x="187" y="115"/>
                      <a:pt x="187" y="115"/>
                    </a:cubicBezTo>
                    <a:cubicBezTo>
                      <a:pt x="186" y="115"/>
                      <a:pt x="185" y="116"/>
                      <a:pt x="185" y="116"/>
                    </a:cubicBezTo>
                    <a:cubicBezTo>
                      <a:pt x="185" y="116"/>
                      <a:pt x="184" y="117"/>
                      <a:pt x="184" y="117"/>
                    </a:cubicBezTo>
                    <a:cubicBezTo>
                      <a:pt x="184" y="117"/>
                      <a:pt x="183" y="118"/>
                      <a:pt x="183" y="118"/>
                    </a:cubicBezTo>
                    <a:cubicBezTo>
                      <a:pt x="183" y="119"/>
                      <a:pt x="183" y="119"/>
                      <a:pt x="184" y="120"/>
                    </a:cubicBezTo>
                    <a:cubicBezTo>
                      <a:pt x="183" y="121"/>
                      <a:pt x="183" y="122"/>
                      <a:pt x="183" y="123"/>
                    </a:cubicBezTo>
                    <a:cubicBezTo>
                      <a:pt x="183" y="124"/>
                      <a:pt x="184" y="127"/>
                      <a:pt x="184" y="129"/>
                    </a:cubicBezTo>
                    <a:cubicBezTo>
                      <a:pt x="185" y="131"/>
                      <a:pt x="187" y="134"/>
                      <a:pt x="188" y="136"/>
                    </a:cubicBezTo>
                    <a:cubicBezTo>
                      <a:pt x="188" y="137"/>
                      <a:pt x="190" y="141"/>
                      <a:pt x="190" y="143"/>
                    </a:cubicBezTo>
                    <a:cubicBezTo>
                      <a:pt x="191" y="145"/>
                      <a:pt x="193" y="150"/>
                      <a:pt x="195" y="152"/>
                    </a:cubicBezTo>
                    <a:cubicBezTo>
                      <a:pt x="195" y="154"/>
                      <a:pt x="197" y="156"/>
                      <a:pt x="198" y="157"/>
                    </a:cubicBezTo>
                    <a:cubicBezTo>
                      <a:pt x="200" y="159"/>
                      <a:pt x="203" y="165"/>
                      <a:pt x="205" y="168"/>
                    </a:cubicBezTo>
                    <a:cubicBezTo>
                      <a:pt x="206" y="169"/>
                      <a:pt x="208" y="173"/>
                      <a:pt x="209" y="174"/>
                    </a:cubicBezTo>
                    <a:cubicBezTo>
                      <a:pt x="210" y="176"/>
                      <a:pt x="213" y="178"/>
                      <a:pt x="214" y="180"/>
                    </a:cubicBezTo>
                    <a:cubicBezTo>
                      <a:pt x="215" y="182"/>
                      <a:pt x="214" y="186"/>
                      <a:pt x="215" y="188"/>
                    </a:cubicBezTo>
                    <a:cubicBezTo>
                      <a:pt x="215" y="191"/>
                      <a:pt x="218" y="195"/>
                      <a:pt x="218" y="198"/>
                    </a:cubicBezTo>
                    <a:cubicBezTo>
                      <a:pt x="218" y="199"/>
                      <a:pt x="219" y="203"/>
                      <a:pt x="219" y="205"/>
                    </a:cubicBezTo>
                    <a:cubicBezTo>
                      <a:pt x="219" y="206"/>
                      <a:pt x="219" y="209"/>
                      <a:pt x="220" y="210"/>
                    </a:cubicBezTo>
                    <a:cubicBezTo>
                      <a:pt x="220" y="212"/>
                      <a:pt x="222" y="215"/>
                      <a:pt x="223" y="217"/>
                    </a:cubicBezTo>
                    <a:cubicBezTo>
                      <a:pt x="224" y="218"/>
                      <a:pt x="227" y="221"/>
                      <a:pt x="228" y="221"/>
                    </a:cubicBezTo>
                    <a:cubicBezTo>
                      <a:pt x="230" y="222"/>
                      <a:pt x="233" y="221"/>
                      <a:pt x="235" y="221"/>
                    </a:cubicBezTo>
                    <a:cubicBezTo>
                      <a:pt x="236" y="221"/>
                      <a:pt x="240" y="221"/>
                      <a:pt x="241" y="221"/>
                    </a:cubicBezTo>
                    <a:cubicBezTo>
                      <a:pt x="242" y="222"/>
                      <a:pt x="244" y="223"/>
                      <a:pt x="244" y="2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" name="Freeform 130"/>
              <p:cNvSpPr>
                <a:spLocks/>
              </p:cNvSpPr>
              <p:nvPr/>
            </p:nvSpPr>
            <p:spPr bwMode="auto">
              <a:xfrm>
                <a:off x="2358" y="2494"/>
                <a:ext cx="581" cy="673"/>
              </a:xfrm>
              <a:custGeom>
                <a:avLst/>
                <a:gdLst>
                  <a:gd name="T0" fmla="*/ 232 w 245"/>
                  <a:gd name="T1" fmla="*/ 256 h 284"/>
                  <a:gd name="T2" fmla="*/ 202 w 245"/>
                  <a:gd name="T3" fmla="*/ 238 h 284"/>
                  <a:gd name="T4" fmla="*/ 159 w 245"/>
                  <a:gd name="T5" fmla="*/ 215 h 284"/>
                  <a:gd name="T6" fmla="*/ 159 w 245"/>
                  <a:gd name="T7" fmla="*/ 255 h 284"/>
                  <a:gd name="T8" fmla="*/ 137 w 245"/>
                  <a:gd name="T9" fmla="*/ 265 h 284"/>
                  <a:gd name="T10" fmla="*/ 126 w 245"/>
                  <a:gd name="T11" fmla="*/ 279 h 284"/>
                  <a:gd name="T12" fmla="*/ 113 w 245"/>
                  <a:gd name="T13" fmla="*/ 279 h 284"/>
                  <a:gd name="T14" fmla="*/ 98 w 245"/>
                  <a:gd name="T15" fmla="*/ 279 h 284"/>
                  <a:gd name="T16" fmla="*/ 91 w 245"/>
                  <a:gd name="T17" fmla="*/ 280 h 284"/>
                  <a:gd name="T18" fmla="*/ 82 w 245"/>
                  <a:gd name="T19" fmla="*/ 280 h 284"/>
                  <a:gd name="T20" fmla="*/ 78 w 245"/>
                  <a:gd name="T21" fmla="*/ 273 h 284"/>
                  <a:gd name="T22" fmla="*/ 80 w 245"/>
                  <a:gd name="T23" fmla="*/ 270 h 284"/>
                  <a:gd name="T24" fmla="*/ 83 w 245"/>
                  <a:gd name="T25" fmla="*/ 262 h 284"/>
                  <a:gd name="T26" fmla="*/ 75 w 245"/>
                  <a:gd name="T27" fmla="*/ 254 h 284"/>
                  <a:gd name="T28" fmla="*/ 56 w 245"/>
                  <a:gd name="T29" fmla="*/ 240 h 284"/>
                  <a:gd name="T30" fmla="*/ 67 w 245"/>
                  <a:gd name="T31" fmla="*/ 234 h 284"/>
                  <a:gd name="T32" fmla="*/ 58 w 245"/>
                  <a:gd name="T33" fmla="*/ 229 h 284"/>
                  <a:gd name="T34" fmla="*/ 46 w 245"/>
                  <a:gd name="T35" fmla="*/ 229 h 284"/>
                  <a:gd name="T36" fmla="*/ 66 w 245"/>
                  <a:gd name="T37" fmla="*/ 217 h 284"/>
                  <a:gd name="T38" fmla="*/ 69 w 245"/>
                  <a:gd name="T39" fmla="*/ 200 h 284"/>
                  <a:gd name="T40" fmla="*/ 58 w 245"/>
                  <a:gd name="T41" fmla="*/ 174 h 284"/>
                  <a:gd name="T42" fmla="*/ 50 w 245"/>
                  <a:gd name="T43" fmla="*/ 170 h 284"/>
                  <a:gd name="T44" fmla="*/ 51 w 245"/>
                  <a:gd name="T45" fmla="*/ 161 h 284"/>
                  <a:gd name="T46" fmla="*/ 58 w 245"/>
                  <a:gd name="T47" fmla="*/ 158 h 284"/>
                  <a:gd name="T48" fmla="*/ 27 w 245"/>
                  <a:gd name="T49" fmla="*/ 123 h 284"/>
                  <a:gd name="T50" fmla="*/ 21 w 245"/>
                  <a:gd name="T51" fmla="*/ 116 h 284"/>
                  <a:gd name="T52" fmla="*/ 46 w 245"/>
                  <a:gd name="T53" fmla="*/ 122 h 284"/>
                  <a:gd name="T54" fmla="*/ 43 w 245"/>
                  <a:gd name="T55" fmla="*/ 117 h 284"/>
                  <a:gd name="T56" fmla="*/ 26 w 245"/>
                  <a:gd name="T57" fmla="*/ 100 h 284"/>
                  <a:gd name="T58" fmla="*/ 4 w 245"/>
                  <a:gd name="T59" fmla="*/ 93 h 284"/>
                  <a:gd name="T60" fmla="*/ 31 w 245"/>
                  <a:gd name="T61" fmla="*/ 92 h 284"/>
                  <a:gd name="T62" fmla="*/ 64 w 245"/>
                  <a:gd name="T63" fmla="*/ 86 h 284"/>
                  <a:gd name="T64" fmla="*/ 75 w 245"/>
                  <a:gd name="T65" fmla="*/ 92 h 284"/>
                  <a:gd name="T66" fmla="*/ 87 w 245"/>
                  <a:gd name="T67" fmla="*/ 92 h 284"/>
                  <a:gd name="T68" fmla="*/ 105 w 245"/>
                  <a:gd name="T69" fmla="*/ 73 h 284"/>
                  <a:gd name="T70" fmla="*/ 104 w 245"/>
                  <a:gd name="T71" fmla="*/ 57 h 284"/>
                  <a:gd name="T72" fmla="*/ 127 w 245"/>
                  <a:gd name="T73" fmla="*/ 54 h 284"/>
                  <a:gd name="T74" fmla="*/ 124 w 245"/>
                  <a:gd name="T75" fmla="*/ 24 h 284"/>
                  <a:gd name="T76" fmla="*/ 86 w 245"/>
                  <a:gd name="T77" fmla="*/ 11 h 284"/>
                  <a:gd name="T78" fmla="*/ 100 w 245"/>
                  <a:gd name="T79" fmla="*/ 11 h 284"/>
                  <a:gd name="T80" fmla="*/ 134 w 245"/>
                  <a:gd name="T81" fmla="*/ 19 h 284"/>
                  <a:gd name="T82" fmla="*/ 164 w 245"/>
                  <a:gd name="T83" fmla="*/ 21 h 284"/>
                  <a:gd name="T84" fmla="*/ 186 w 245"/>
                  <a:gd name="T85" fmla="*/ 20 h 284"/>
                  <a:gd name="T86" fmla="*/ 170 w 245"/>
                  <a:gd name="T87" fmla="*/ 36 h 284"/>
                  <a:gd name="T88" fmla="*/ 170 w 245"/>
                  <a:gd name="T89" fmla="*/ 51 h 284"/>
                  <a:gd name="T90" fmla="*/ 160 w 245"/>
                  <a:gd name="T91" fmla="*/ 66 h 284"/>
                  <a:gd name="T92" fmla="*/ 153 w 245"/>
                  <a:gd name="T93" fmla="*/ 82 h 284"/>
                  <a:gd name="T94" fmla="*/ 176 w 245"/>
                  <a:gd name="T95" fmla="*/ 76 h 284"/>
                  <a:gd name="T96" fmla="*/ 180 w 245"/>
                  <a:gd name="T97" fmla="*/ 82 h 284"/>
                  <a:gd name="T98" fmla="*/ 180 w 245"/>
                  <a:gd name="T99" fmla="*/ 93 h 284"/>
                  <a:gd name="T100" fmla="*/ 164 w 245"/>
                  <a:gd name="T101" fmla="*/ 94 h 284"/>
                  <a:gd name="T102" fmla="*/ 172 w 245"/>
                  <a:gd name="T103" fmla="*/ 100 h 284"/>
                  <a:gd name="T104" fmla="*/ 187 w 245"/>
                  <a:gd name="T105" fmla="*/ 98 h 284"/>
                  <a:gd name="T106" fmla="*/ 190 w 245"/>
                  <a:gd name="T107" fmla="*/ 114 h 284"/>
                  <a:gd name="T108" fmla="*/ 184 w 245"/>
                  <a:gd name="T109" fmla="*/ 129 h 284"/>
                  <a:gd name="T110" fmla="*/ 215 w 245"/>
                  <a:gd name="T111" fmla="*/ 188 h 284"/>
                  <a:gd name="T112" fmla="*/ 244 w 245"/>
                  <a:gd name="T113" fmla="*/ 224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45" h="284">
                    <a:moveTo>
                      <a:pt x="244" y="224"/>
                    </a:moveTo>
                    <a:cubicBezTo>
                      <a:pt x="245" y="225"/>
                      <a:pt x="245" y="227"/>
                      <a:pt x="244" y="229"/>
                    </a:cubicBezTo>
                    <a:cubicBezTo>
                      <a:pt x="244" y="230"/>
                      <a:pt x="242" y="233"/>
                      <a:pt x="242" y="234"/>
                    </a:cubicBezTo>
                    <a:cubicBezTo>
                      <a:pt x="241" y="235"/>
                      <a:pt x="240" y="238"/>
                      <a:pt x="240" y="239"/>
                    </a:cubicBezTo>
                    <a:cubicBezTo>
                      <a:pt x="239" y="240"/>
                      <a:pt x="240" y="243"/>
                      <a:pt x="240" y="245"/>
                    </a:cubicBezTo>
                    <a:cubicBezTo>
                      <a:pt x="240" y="245"/>
                      <a:pt x="241" y="247"/>
                      <a:pt x="242" y="249"/>
                    </a:cubicBezTo>
                    <a:cubicBezTo>
                      <a:pt x="241" y="249"/>
                      <a:pt x="241" y="249"/>
                      <a:pt x="241" y="249"/>
                    </a:cubicBezTo>
                    <a:cubicBezTo>
                      <a:pt x="238" y="251"/>
                      <a:pt x="234" y="254"/>
                      <a:pt x="232" y="256"/>
                    </a:cubicBezTo>
                    <a:cubicBezTo>
                      <a:pt x="228" y="258"/>
                      <a:pt x="223" y="261"/>
                      <a:pt x="219" y="262"/>
                    </a:cubicBezTo>
                    <a:cubicBezTo>
                      <a:pt x="218" y="262"/>
                      <a:pt x="215" y="262"/>
                      <a:pt x="213" y="262"/>
                    </a:cubicBezTo>
                    <a:cubicBezTo>
                      <a:pt x="211" y="261"/>
                      <a:pt x="208" y="258"/>
                      <a:pt x="207" y="256"/>
                    </a:cubicBezTo>
                    <a:cubicBezTo>
                      <a:pt x="205" y="255"/>
                      <a:pt x="202" y="253"/>
                      <a:pt x="201" y="252"/>
                    </a:cubicBezTo>
                    <a:cubicBezTo>
                      <a:pt x="200" y="251"/>
                      <a:pt x="197" y="249"/>
                      <a:pt x="196" y="247"/>
                    </a:cubicBezTo>
                    <a:cubicBezTo>
                      <a:pt x="195" y="245"/>
                      <a:pt x="194" y="242"/>
                      <a:pt x="195" y="240"/>
                    </a:cubicBezTo>
                    <a:cubicBezTo>
                      <a:pt x="195" y="239"/>
                      <a:pt x="196" y="237"/>
                      <a:pt x="196" y="237"/>
                    </a:cubicBezTo>
                    <a:cubicBezTo>
                      <a:pt x="198" y="236"/>
                      <a:pt x="201" y="238"/>
                      <a:pt x="202" y="238"/>
                    </a:cubicBezTo>
                    <a:cubicBezTo>
                      <a:pt x="204" y="238"/>
                      <a:pt x="207" y="237"/>
                      <a:pt x="208" y="236"/>
                    </a:cubicBezTo>
                    <a:cubicBezTo>
                      <a:pt x="209" y="235"/>
                      <a:pt x="208" y="232"/>
                      <a:pt x="208" y="231"/>
                    </a:cubicBezTo>
                    <a:cubicBezTo>
                      <a:pt x="207" y="230"/>
                      <a:pt x="204" y="229"/>
                      <a:pt x="203" y="229"/>
                    </a:cubicBezTo>
                    <a:cubicBezTo>
                      <a:pt x="201" y="228"/>
                      <a:pt x="197" y="227"/>
                      <a:pt x="195" y="226"/>
                    </a:cubicBezTo>
                    <a:cubicBezTo>
                      <a:pt x="192" y="225"/>
                      <a:pt x="187" y="222"/>
                      <a:pt x="184" y="220"/>
                    </a:cubicBezTo>
                    <a:cubicBezTo>
                      <a:pt x="182" y="219"/>
                      <a:pt x="180" y="216"/>
                      <a:pt x="179" y="216"/>
                    </a:cubicBezTo>
                    <a:cubicBezTo>
                      <a:pt x="177" y="215"/>
                      <a:pt x="172" y="213"/>
                      <a:pt x="170" y="213"/>
                    </a:cubicBezTo>
                    <a:cubicBezTo>
                      <a:pt x="167" y="212"/>
                      <a:pt x="162" y="214"/>
                      <a:pt x="159" y="215"/>
                    </a:cubicBezTo>
                    <a:cubicBezTo>
                      <a:pt x="157" y="215"/>
                      <a:pt x="153" y="215"/>
                      <a:pt x="151" y="216"/>
                    </a:cubicBezTo>
                    <a:cubicBezTo>
                      <a:pt x="150" y="217"/>
                      <a:pt x="146" y="219"/>
                      <a:pt x="145" y="221"/>
                    </a:cubicBezTo>
                    <a:cubicBezTo>
                      <a:pt x="144" y="222"/>
                      <a:pt x="144" y="225"/>
                      <a:pt x="145" y="227"/>
                    </a:cubicBezTo>
                    <a:cubicBezTo>
                      <a:pt x="145" y="228"/>
                      <a:pt x="146" y="231"/>
                      <a:pt x="146" y="232"/>
                    </a:cubicBezTo>
                    <a:cubicBezTo>
                      <a:pt x="148" y="233"/>
                      <a:pt x="150" y="235"/>
                      <a:pt x="152" y="236"/>
                    </a:cubicBezTo>
                    <a:cubicBezTo>
                      <a:pt x="153" y="237"/>
                      <a:pt x="156" y="238"/>
                      <a:pt x="157" y="240"/>
                    </a:cubicBezTo>
                    <a:cubicBezTo>
                      <a:pt x="158" y="241"/>
                      <a:pt x="161" y="245"/>
                      <a:pt x="161" y="248"/>
                    </a:cubicBezTo>
                    <a:cubicBezTo>
                      <a:pt x="161" y="250"/>
                      <a:pt x="160" y="254"/>
                      <a:pt x="159" y="255"/>
                    </a:cubicBezTo>
                    <a:cubicBezTo>
                      <a:pt x="159" y="256"/>
                      <a:pt x="158" y="258"/>
                      <a:pt x="157" y="258"/>
                    </a:cubicBezTo>
                    <a:cubicBezTo>
                      <a:pt x="156" y="259"/>
                      <a:pt x="153" y="258"/>
                      <a:pt x="152" y="257"/>
                    </a:cubicBezTo>
                    <a:cubicBezTo>
                      <a:pt x="151" y="257"/>
                      <a:pt x="149" y="255"/>
                      <a:pt x="148" y="254"/>
                    </a:cubicBezTo>
                    <a:cubicBezTo>
                      <a:pt x="146" y="253"/>
                      <a:pt x="143" y="253"/>
                      <a:pt x="141" y="253"/>
                    </a:cubicBezTo>
                    <a:cubicBezTo>
                      <a:pt x="140" y="253"/>
                      <a:pt x="138" y="253"/>
                      <a:pt x="137" y="254"/>
                    </a:cubicBezTo>
                    <a:cubicBezTo>
                      <a:pt x="136" y="254"/>
                      <a:pt x="134" y="256"/>
                      <a:pt x="134" y="257"/>
                    </a:cubicBezTo>
                    <a:cubicBezTo>
                      <a:pt x="133" y="258"/>
                      <a:pt x="134" y="260"/>
                      <a:pt x="134" y="261"/>
                    </a:cubicBezTo>
                    <a:cubicBezTo>
                      <a:pt x="135" y="263"/>
                      <a:pt x="137" y="264"/>
                      <a:pt x="137" y="265"/>
                    </a:cubicBezTo>
                    <a:cubicBezTo>
                      <a:pt x="138" y="267"/>
                      <a:pt x="138" y="270"/>
                      <a:pt x="138" y="272"/>
                    </a:cubicBezTo>
                    <a:cubicBezTo>
                      <a:pt x="138" y="273"/>
                      <a:pt x="137" y="277"/>
                      <a:pt x="136" y="278"/>
                    </a:cubicBezTo>
                    <a:cubicBezTo>
                      <a:pt x="136" y="279"/>
                      <a:pt x="134" y="280"/>
                      <a:pt x="133" y="280"/>
                    </a:cubicBezTo>
                    <a:cubicBezTo>
                      <a:pt x="133" y="281"/>
                      <a:pt x="132" y="282"/>
                      <a:pt x="131" y="283"/>
                    </a:cubicBezTo>
                    <a:cubicBezTo>
                      <a:pt x="131" y="283"/>
                      <a:pt x="131" y="283"/>
                      <a:pt x="131" y="283"/>
                    </a:cubicBezTo>
                    <a:cubicBezTo>
                      <a:pt x="130" y="283"/>
                      <a:pt x="129" y="283"/>
                      <a:pt x="129" y="282"/>
                    </a:cubicBezTo>
                    <a:cubicBezTo>
                      <a:pt x="128" y="282"/>
                      <a:pt x="128" y="281"/>
                      <a:pt x="128" y="280"/>
                    </a:cubicBezTo>
                    <a:cubicBezTo>
                      <a:pt x="127" y="280"/>
                      <a:pt x="126" y="280"/>
                      <a:pt x="126" y="279"/>
                    </a:cubicBezTo>
                    <a:cubicBezTo>
                      <a:pt x="125" y="279"/>
                      <a:pt x="124" y="279"/>
                      <a:pt x="124" y="279"/>
                    </a:cubicBezTo>
                    <a:cubicBezTo>
                      <a:pt x="123" y="278"/>
                      <a:pt x="123" y="278"/>
                      <a:pt x="123" y="277"/>
                    </a:cubicBezTo>
                    <a:cubicBezTo>
                      <a:pt x="122" y="277"/>
                      <a:pt x="121" y="277"/>
                      <a:pt x="120" y="277"/>
                    </a:cubicBezTo>
                    <a:cubicBezTo>
                      <a:pt x="120" y="277"/>
                      <a:pt x="119" y="277"/>
                      <a:pt x="119" y="276"/>
                    </a:cubicBezTo>
                    <a:cubicBezTo>
                      <a:pt x="118" y="276"/>
                      <a:pt x="117" y="274"/>
                      <a:pt x="117" y="274"/>
                    </a:cubicBezTo>
                    <a:cubicBezTo>
                      <a:pt x="116" y="274"/>
                      <a:pt x="115" y="274"/>
                      <a:pt x="115" y="274"/>
                    </a:cubicBezTo>
                    <a:cubicBezTo>
                      <a:pt x="114" y="275"/>
                      <a:pt x="114" y="277"/>
                      <a:pt x="114" y="277"/>
                    </a:cubicBezTo>
                    <a:cubicBezTo>
                      <a:pt x="113" y="278"/>
                      <a:pt x="113" y="279"/>
                      <a:pt x="113" y="279"/>
                    </a:cubicBezTo>
                    <a:cubicBezTo>
                      <a:pt x="112" y="279"/>
                      <a:pt x="111" y="278"/>
                      <a:pt x="111" y="278"/>
                    </a:cubicBezTo>
                    <a:cubicBezTo>
                      <a:pt x="110" y="278"/>
                      <a:pt x="109" y="279"/>
                      <a:pt x="108" y="279"/>
                    </a:cubicBezTo>
                    <a:cubicBezTo>
                      <a:pt x="107" y="279"/>
                      <a:pt x="107" y="280"/>
                      <a:pt x="106" y="281"/>
                    </a:cubicBezTo>
                    <a:cubicBezTo>
                      <a:pt x="106" y="281"/>
                      <a:pt x="105" y="281"/>
                      <a:pt x="104" y="281"/>
                    </a:cubicBezTo>
                    <a:cubicBezTo>
                      <a:pt x="104" y="281"/>
                      <a:pt x="102" y="281"/>
                      <a:pt x="102" y="281"/>
                    </a:cubicBezTo>
                    <a:cubicBezTo>
                      <a:pt x="102" y="281"/>
                      <a:pt x="101" y="279"/>
                      <a:pt x="101" y="279"/>
                    </a:cubicBezTo>
                    <a:cubicBezTo>
                      <a:pt x="100" y="279"/>
                      <a:pt x="100" y="278"/>
                      <a:pt x="99" y="278"/>
                    </a:cubicBezTo>
                    <a:cubicBezTo>
                      <a:pt x="99" y="278"/>
                      <a:pt x="98" y="279"/>
                      <a:pt x="98" y="279"/>
                    </a:cubicBezTo>
                    <a:cubicBezTo>
                      <a:pt x="97" y="280"/>
                      <a:pt x="97" y="281"/>
                      <a:pt x="97" y="281"/>
                    </a:cubicBezTo>
                    <a:cubicBezTo>
                      <a:pt x="97" y="281"/>
                      <a:pt x="96" y="282"/>
                      <a:pt x="96" y="282"/>
                    </a:cubicBezTo>
                    <a:cubicBezTo>
                      <a:pt x="95" y="282"/>
                      <a:pt x="95" y="281"/>
                      <a:pt x="95" y="280"/>
                    </a:cubicBezTo>
                    <a:cubicBezTo>
                      <a:pt x="95" y="280"/>
                      <a:pt x="95" y="279"/>
                      <a:pt x="95" y="279"/>
                    </a:cubicBezTo>
                    <a:cubicBezTo>
                      <a:pt x="95" y="278"/>
                      <a:pt x="94" y="278"/>
                      <a:pt x="94" y="278"/>
                    </a:cubicBezTo>
                    <a:cubicBezTo>
                      <a:pt x="93" y="278"/>
                      <a:pt x="93" y="278"/>
                      <a:pt x="92" y="279"/>
                    </a:cubicBezTo>
                    <a:cubicBezTo>
                      <a:pt x="92" y="279"/>
                      <a:pt x="92" y="280"/>
                      <a:pt x="92" y="280"/>
                    </a:cubicBezTo>
                    <a:cubicBezTo>
                      <a:pt x="92" y="280"/>
                      <a:pt x="91" y="280"/>
                      <a:pt x="91" y="280"/>
                    </a:cubicBezTo>
                    <a:cubicBezTo>
                      <a:pt x="90" y="280"/>
                      <a:pt x="90" y="279"/>
                      <a:pt x="89" y="278"/>
                    </a:cubicBezTo>
                    <a:cubicBezTo>
                      <a:pt x="89" y="278"/>
                      <a:pt x="88" y="279"/>
                      <a:pt x="88" y="279"/>
                    </a:cubicBezTo>
                    <a:cubicBezTo>
                      <a:pt x="88" y="279"/>
                      <a:pt x="87" y="281"/>
                      <a:pt x="88" y="281"/>
                    </a:cubicBezTo>
                    <a:cubicBezTo>
                      <a:pt x="88" y="282"/>
                      <a:pt x="89" y="282"/>
                      <a:pt x="89" y="282"/>
                    </a:cubicBezTo>
                    <a:cubicBezTo>
                      <a:pt x="89" y="283"/>
                      <a:pt x="88" y="284"/>
                      <a:pt x="88" y="284"/>
                    </a:cubicBezTo>
                    <a:cubicBezTo>
                      <a:pt x="87" y="284"/>
                      <a:pt x="86" y="284"/>
                      <a:pt x="86" y="283"/>
                    </a:cubicBezTo>
                    <a:cubicBezTo>
                      <a:pt x="85" y="283"/>
                      <a:pt x="85" y="281"/>
                      <a:pt x="85" y="281"/>
                    </a:cubicBezTo>
                    <a:cubicBezTo>
                      <a:pt x="84" y="280"/>
                      <a:pt x="83" y="280"/>
                      <a:pt x="82" y="280"/>
                    </a:cubicBezTo>
                    <a:cubicBezTo>
                      <a:pt x="82" y="280"/>
                      <a:pt x="81" y="281"/>
                      <a:pt x="80" y="281"/>
                    </a:cubicBezTo>
                    <a:cubicBezTo>
                      <a:pt x="79" y="281"/>
                      <a:pt x="78" y="280"/>
                      <a:pt x="78" y="280"/>
                    </a:cubicBezTo>
                    <a:cubicBezTo>
                      <a:pt x="77" y="280"/>
                      <a:pt x="77" y="278"/>
                      <a:pt x="77" y="278"/>
                    </a:cubicBezTo>
                    <a:cubicBezTo>
                      <a:pt x="77" y="277"/>
                      <a:pt x="76" y="277"/>
                      <a:pt x="76" y="277"/>
                    </a:cubicBezTo>
                    <a:cubicBezTo>
                      <a:pt x="76" y="277"/>
                      <a:pt x="76" y="276"/>
                      <a:pt x="76" y="276"/>
                    </a:cubicBezTo>
                    <a:cubicBezTo>
                      <a:pt x="76" y="276"/>
                      <a:pt x="76" y="276"/>
                      <a:pt x="77" y="276"/>
                    </a:cubicBezTo>
                    <a:cubicBezTo>
                      <a:pt x="77" y="275"/>
                      <a:pt x="78" y="275"/>
                      <a:pt x="78" y="275"/>
                    </a:cubicBezTo>
                    <a:cubicBezTo>
                      <a:pt x="78" y="274"/>
                      <a:pt x="78" y="273"/>
                      <a:pt x="78" y="273"/>
                    </a:cubicBezTo>
                    <a:cubicBezTo>
                      <a:pt x="78" y="272"/>
                      <a:pt x="77" y="272"/>
                      <a:pt x="76" y="272"/>
                    </a:cubicBezTo>
                    <a:cubicBezTo>
                      <a:pt x="75" y="271"/>
                      <a:pt x="74" y="271"/>
                      <a:pt x="74" y="270"/>
                    </a:cubicBezTo>
                    <a:cubicBezTo>
                      <a:pt x="74" y="270"/>
                      <a:pt x="73" y="269"/>
                      <a:pt x="73" y="268"/>
                    </a:cubicBezTo>
                    <a:cubicBezTo>
                      <a:pt x="73" y="268"/>
                      <a:pt x="73" y="266"/>
                      <a:pt x="74" y="265"/>
                    </a:cubicBezTo>
                    <a:cubicBezTo>
                      <a:pt x="74" y="265"/>
                      <a:pt x="75" y="266"/>
                      <a:pt x="75" y="266"/>
                    </a:cubicBezTo>
                    <a:cubicBezTo>
                      <a:pt x="76" y="266"/>
                      <a:pt x="76" y="268"/>
                      <a:pt x="77" y="269"/>
                    </a:cubicBezTo>
                    <a:cubicBezTo>
                      <a:pt x="77" y="269"/>
                      <a:pt x="79" y="269"/>
                      <a:pt x="79" y="269"/>
                    </a:cubicBezTo>
                    <a:cubicBezTo>
                      <a:pt x="79" y="270"/>
                      <a:pt x="79" y="270"/>
                      <a:pt x="80" y="270"/>
                    </a:cubicBezTo>
                    <a:cubicBezTo>
                      <a:pt x="80" y="271"/>
                      <a:pt x="82" y="271"/>
                      <a:pt x="83" y="270"/>
                    </a:cubicBezTo>
                    <a:cubicBezTo>
                      <a:pt x="83" y="270"/>
                      <a:pt x="84" y="269"/>
                      <a:pt x="84" y="268"/>
                    </a:cubicBezTo>
                    <a:cubicBezTo>
                      <a:pt x="85" y="267"/>
                      <a:pt x="85" y="265"/>
                      <a:pt x="85" y="265"/>
                    </a:cubicBezTo>
                    <a:cubicBezTo>
                      <a:pt x="85" y="265"/>
                      <a:pt x="87" y="265"/>
                      <a:pt x="87" y="264"/>
                    </a:cubicBezTo>
                    <a:cubicBezTo>
                      <a:pt x="87" y="264"/>
                      <a:pt x="88" y="264"/>
                      <a:pt x="88" y="263"/>
                    </a:cubicBezTo>
                    <a:cubicBezTo>
                      <a:pt x="88" y="263"/>
                      <a:pt x="88" y="263"/>
                      <a:pt x="87" y="262"/>
                    </a:cubicBezTo>
                    <a:cubicBezTo>
                      <a:pt x="87" y="262"/>
                      <a:pt x="85" y="262"/>
                      <a:pt x="85" y="262"/>
                    </a:cubicBezTo>
                    <a:cubicBezTo>
                      <a:pt x="84" y="262"/>
                      <a:pt x="84" y="262"/>
                      <a:pt x="83" y="262"/>
                    </a:cubicBezTo>
                    <a:cubicBezTo>
                      <a:pt x="83" y="263"/>
                      <a:pt x="83" y="264"/>
                      <a:pt x="82" y="264"/>
                    </a:cubicBezTo>
                    <a:cubicBezTo>
                      <a:pt x="82" y="264"/>
                      <a:pt x="82" y="266"/>
                      <a:pt x="82" y="266"/>
                    </a:cubicBezTo>
                    <a:cubicBezTo>
                      <a:pt x="81" y="266"/>
                      <a:pt x="80" y="266"/>
                      <a:pt x="79" y="265"/>
                    </a:cubicBezTo>
                    <a:cubicBezTo>
                      <a:pt x="79" y="265"/>
                      <a:pt x="79" y="264"/>
                      <a:pt x="78" y="264"/>
                    </a:cubicBezTo>
                    <a:cubicBezTo>
                      <a:pt x="78" y="263"/>
                      <a:pt x="77" y="263"/>
                      <a:pt x="76" y="263"/>
                    </a:cubicBezTo>
                    <a:cubicBezTo>
                      <a:pt x="76" y="262"/>
                      <a:pt x="75" y="261"/>
                      <a:pt x="75" y="260"/>
                    </a:cubicBezTo>
                    <a:cubicBezTo>
                      <a:pt x="75" y="259"/>
                      <a:pt x="75" y="258"/>
                      <a:pt x="75" y="257"/>
                    </a:cubicBezTo>
                    <a:cubicBezTo>
                      <a:pt x="75" y="257"/>
                      <a:pt x="76" y="255"/>
                      <a:pt x="75" y="254"/>
                    </a:cubicBezTo>
                    <a:cubicBezTo>
                      <a:pt x="75" y="254"/>
                      <a:pt x="74" y="253"/>
                      <a:pt x="74" y="252"/>
                    </a:cubicBezTo>
                    <a:cubicBezTo>
                      <a:pt x="73" y="252"/>
                      <a:pt x="72" y="251"/>
                      <a:pt x="71" y="250"/>
                    </a:cubicBezTo>
                    <a:cubicBezTo>
                      <a:pt x="70" y="250"/>
                      <a:pt x="69" y="249"/>
                      <a:pt x="68" y="249"/>
                    </a:cubicBezTo>
                    <a:cubicBezTo>
                      <a:pt x="68" y="248"/>
                      <a:pt x="67" y="248"/>
                      <a:pt x="66" y="248"/>
                    </a:cubicBezTo>
                    <a:cubicBezTo>
                      <a:pt x="65" y="248"/>
                      <a:pt x="63" y="247"/>
                      <a:pt x="63" y="246"/>
                    </a:cubicBezTo>
                    <a:cubicBezTo>
                      <a:pt x="62" y="246"/>
                      <a:pt x="61" y="244"/>
                      <a:pt x="61" y="244"/>
                    </a:cubicBezTo>
                    <a:cubicBezTo>
                      <a:pt x="60" y="244"/>
                      <a:pt x="59" y="243"/>
                      <a:pt x="58" y="243"/>
                    </a:cubicBezTo>
                    <a:cubicBezTo>
                      <a:pt x="58" y="242"/>
                      <a:pt x="57" y="241"/>
                      <a:pt x="56" y="240"/>
                    </a:cubicBezTo>
                    <a:cubicBezTo>
                      <a:pt x="56" y="240"/>
                      <a:pt x="54" y="239"/>
                      <a:pt x="54" y="238"/>
                    </a:cubicBezTo>
                    <a:cubicBezTo>
                      <a:pt x="54" y="237"/>
                      <a:pt x="55" y="237"/>
                      <a:pt x="55" y="237"/>
                    </a:cubicBezTo>
                    <a:cubicBezTo>
                      <a:pt x="55" y="236"/>
                      <a:pt x="56" y="236"/>
                      <a:pt x="57" y="236"/>
                    </a:cubicBezTo>
                    <a:cubicBezTo>
                      <a:pt x="58" y="236"/>
                      <a:pt x="59" y="236"/>
                      <a:pt x="59" y="237"/>
                    </a:cubicBezTo>
                    <a:cubicBezTo>
                      <a:pt x="60" y="237"/>
                      <a:pt x="60" y="237"/>
                      <a:pt x="60" y="237"/>
                    </a:cubicBezTo>
                    <a:cubicBezTo>
                      <a:pt x="61" y="237"/>
                      <a:pt x="63" y="237"/>
                      <a:pt x="63" y="236"/>
                    </a:cubicBezTo>
                    <a:cubicBezTo>
                      <a:pt x="64" y="236"/>
                      <a:pt x="64" y="235"/>
                      <a:pt x="65" y="235"/>
                    </a:cubicBezTo>
                    <a:cubicBezTo>
                      <a:pt x="65" y="235"/>
                      <a:pt x="66" y="235"/>
                      <a:pt x="67" y="234"/>
                    </a:cubicBezTo>
                    <a:cubicBezTo>
                      <a:pt x="67" y="234"/>
                      <a:pt x="67" y="233"/>
                      <a:pt x="67" y="233"/>
                    </a:cubicBezTo>
                    <a:cubicBezTo>
                      <a:pt x="67" y="232"/>
                      <a:pt x="66" y="231"/>
                      <a:pt x="66" y="231"/>
                    </a:cubicBezTo>
                    <a:cubicBezTo>
                      <a:pt x="66" y="230"/>
                      <a:pt x="66" y="229"/>
                      <a:pt x="65" y="229"/>
                    </a:cubicBezTo>
                    <a:cubicBezTo>
                      <a:pt x="65" y="228"/>
                      <a:pt x="64" y="228"/>
                      <a:pt x="64" y="228"/>
                    </a:cubicBezTo>
                    <a:cubicBezTo>
                      <a:pt x="63" y="228"/>
                      <a:pt x="62" y="228"/>
                      <a:pt x="61" y="228"/>
                    </a:cubicBezTo>
                    <a:cubicBezTo>
                      <a:pt x="61" y="227"/>
                      <a:pt x="61" y="227"/>
                      <a:pt x="60" y="227"/>
                    </a:cubicBezTo>
                    <a:cubicBezTo>
                      <a:pt x="60" y="227"/>
                      <a:pt x="59" y="226"/>
                      <a:pt x="58" y="227"/>
                    </a:cubicBezTo>
                    <a:cubicBezTo>
                      <a:pt x="58" y="227"/>
                      <a:pt x="58" y="228"/>
                      <a:pt x="58" y="229"/>
                    </a:cubicBezTo>
                    <a:cubicBezTo>
                      <a:pt x="58" y="229"/>
                      <a:pt x="58" y="229"/>
                      <a:pt x="58" y="230"/>
                    </a:cubicBezTo>
                    <a:cubicBezTo>
                      <a:pt x="58" y="230"/>
                      <a:pt x="57" y="231"/>
                      <a:pt x="57" y="231"/>
                    </a:cubicBezTo>
                    <a:cubicBezTo>
                      <a:pt x="57" y="231"/>
                      <a:pt x="56" y="231"/>
                      <a:pt x="56" y="231"/>
                    </a:cubicBezTo>
                    <a:cubicBezTo>
                      <a:pt x="55" y="232"/>
                      <a:pt x="55" y="232"/>
                      <a:pt x="55" y="232"/>
                    </a:cubicBezTo>
                    <a:cubicBezTo>
                      <a:pt x="55" y="233"/>
                      <a:pt x="54" y="233"/>
                      <a:pt x="54" y="233"/>
                    </a:cubicBezTo>
                    <a:cubicBezTo>
                      <a:pt x="53" y="233"/>
                      <a:pt x="51" y="233"/>
                      <a:pt x="51" y="232"/>
                    </a:cubicBezTo>
                    <a:cubicBezTo>
                      <a:pt x="50" y="232"/>
                      <a:pt x="49" y="230"/>
                      <a:pt x="49" y="230"/>
                    </a:cubicBezTo>
                    <a:cubicBezTo>
                      <a:pt x="48" y="229"/>
                      <a:pt x="47" y="229"/>
                      <a:pt x="46" y="229"/>
                    </a:cubicBezTo>
                    <a:cubicBezTo>
                      <a:pt x="46" y="228"/>
                      <a:pt x="46" y="227"/>
                      <a:pt x="47" y="226"/>
                    </a:cubicBezTo>
                    <a:cubicBezTo>
                      <a:pt x="47" y="226"/>
                      <a:pt x="47" y="224"/>
                      <a:pt x="48" y="224"/>
                    </a:cubicBezTo>
                    <a:cubicBezTo>
                      <a:pt x="48" y="224"/>
                      <a:pt x="49" y="223"/>
                      <a:pt x="50" y="223"/>
                    </a:cubicBezTo>
                    <a:cubicBezTo>
                      <a:pt x="50" y="223"/>
                      <a:pt x="51" y="224"/>
                      <a:pt x="51" y="224"/>
                    </a:cubicBezTo>
                    <a:cubicBezTo>
                      <a:pt x="52" y="224"/>
                      <a:pt x="53" y="224"/>
                      <a:pt x="53" y="224"/>
                    </a:cubicBezTo>
                    <a:cubicBezTo>
                      <a:pt x="54" y="224"/>
                      <a:pt x="56" y="223"/>
                      <a:pt x="57" y="223"/>
                    </a:cubicBezTo>
                    <a:cubicBezTo>
                      <a:pt x="58" y="222"/>
                      <a:pt x="60" y="220"/>
                      <a:pt x="62" y="219"/>
                    </a:cubicBezTo>
                    <a:cubicBezTo>
                      <a:pt x="63" y="218"/>
                      <a:pt x="65" y="217"/>
                      <a:pt x="66" y="217"/>
                    </a:cubicBezTo>
                    <a:cubicBezTo>
                      <a:pt x="67" y="217"/>
                      <a:pt x="68" y="218"/>
                      <a:pt x="69" y="218"/>
                    </a:cubicBezTo>
                    <a:cubicBezTo>
                      <a:pt x="70" y="218"/>
                      <a:pt x="72" y="218"/>
                      <a:pt x="72" y="217"/>
                    </a:cubicBezTo>
                    <a:cubicBezTo>
                      <a:pt x="73" y="217"/>
                      <a:pt x="74" y="216"/>
                      <a:pt x="74" y="216"/>
                    </a:cubicBezTo>
                    <a:cubicBezTo>
                      <a:pt x="74" y="215"/>
                      <a:pt x="73" y="214"/>
                      <a:pt x="72" y="213"/>
                    </a:cubicBezTo>
                    <a:cubicBezTo>
                      <a:pt x="72" y="212"/>
                      <a:pt x="70" y="212"/>
                      <a:pt x="70" y="211"/>
                    </a:cubicBezTo>
                    <a:cubicBezTo>
                      <a:pt x="69" y="210"/>
                      <a:pt x="69" y="208"/>
                      <a:pt x="68" y="207"/>
                    </a:cubicBezTo>
                    <a:cubicBezTo>
                      <a:pt x="68" y="207"/>
                      <a:pt x="67" y="205"/>
                      <a:pt x="67" y="205"/>
                    </a:cubicBezTo>
                    <a:cubicBezTo>
                      <a:pt x="67" y="203"/>
                      <a:pt x="69" y="201"/>
                      <a:pt x="69" y="200"/>
                    </a:cubicBezTo>
                    <a:cubicBezTo>
                      <a:pt x="69" y="199"/>
                      <a:pt x="69" y="198"/>
                      <a:pt x="69" y="198"/>
                    </a:cubicBezTo>
                    <a:cubicBezTo>
                      <a:pt x="69" y="197"/>
                      <a:pt x="68" y="196"/>
                      <a:pt x="67" y="195"/>
                    </a:cubicBezTo>
                    <a:cubicBezTo>
                      <a:pt x="67" y="194"/>
                      <a:pt x="66" y="190"/>
                      <a:pt x="66" y="189"/>
                    </a:cubicBezTo>
                    <a:cubicBezTo>
                      <a:pt x="65" y="188"/>
                      <a:pt x="64" y="187"/>
                      <a:pt x="63" y="186"/>
                    </a:cubicBezTo>
                    <a:cubicBezTo>
                      <a:pt x="63" y="185"/>
                      <a:pt x="63" y="184"/>
                      <a:pt x="63" y="183"/>
                    </a:cubicBezTo>
                    <a:cubicBezTo>
                      <a:pt x="63" y="183"/>
                      <a:pt x="63" y="182"/>
                      <a:pt x="63" y="181"/>
                    </a:cubicBezTo>
                    <a:cubicBezTo>
                      <a:pt x="63" y="180"/>
                      <a:pt x="61" y="178"/>
                      <a:pt x="60" y="177"/>
                    </a:cubicBezTo>
                    <a:cubicBezTo>
                      <a:pt x="60" y="176"/>
                      <a:pt x="59" y="175"/>
                      <a:pt x="58" y="174"/>
                    </a:cubicBezTo>
                    <a:cubicBezTo>
                      <a:pt x="58" y="173"/>
                      <a:pt x="56" y="172"/>
                      <a:pt x="56" y="171"/>
                    </a:cubicBezTo>
                    <a:cubicBezTo>
                      <a:pt x="55" y="171"/>
                      <a:pt x="53" y="170"/>
                      <a:pt x="53" y="169"/>
                    </a:cubicBezTo>
                    <a:cubicBezTo>
                      <a:pt x="53" y="168"/>
                      <a:pt x="53" y="167"/>
                      <a:pt x="53" y="167"/>
                    </a:cubicBezTo>
                    <a:cubicBezTo>
                      <a:pt x="53" y="166"/>
                      <a:pt x="52" y="166"/>
                      <a:pt x="51" y="166"/>
                    </a:cubicBezTo>
                    <a:cubicBezTo>
                      <a:pt x="51" y="166"/>
                      <a:pt x="50" y="166"/>
                      <a:pt x="49" y="166"/>
                    </a:cubicBezTo>
                    <a:cubicBezTo>
                      <a:pt x="49" y="167"/>
                      <a:pt x="48" y="167"/>
                      <a:pt x="48" y="168"/>
                    </a:cubicBezTo>
                    <a:cubicBezTo>
                      <a:pt x="49" y="168"/>
                      <a:pt x="50" y="168"/>
                      <a:pt x="50" y="169"/>
                    </a:cubicBezTo>
                    <a:cubicBezTo>
                      <a:pt x="50" y="169"/>
                      <a:pt x="50" y="170"/>
                      <a:pt x="50" y="170"/>
                    </a:cubicBezTo>
                    <a:cubicBezTo>
                      <a:pt x="50" y="171"/>
                      <a:pt x="50" y="172"/>
                      <a:pt x="50" y="172"/>
                    </a:cubicBezTo>
                    <a:cubicBezTo>
                      <a:pt x="49" y="173"/>
                      <a:pt x="48" y="172"/>
                      <a:pt x="48" y="172"/>
                    </a:cubicBezTo>
                    <a:cubicBezTo>
                      <a:pt x="47" y="172"/>
                      <a:pt x="46" y="172"/>
                      <a:pt x="45" y="171"/>
                    </a:cubicBezTo>
                    <a:cubicBezTo>
                      <a:pt x="45" y="171"/>
                      <a:pt x="44" y="169"/>
                      <a:pt x="44" y="169"/>
                    </a:cubicBezTo>
                    <a:cubicBezTo>
                      <a:pt x="44" y="168"/>
                      <a:pt x="44" y="166"/>
                      <a:pt x="44" y="165"/>
                    </a:cubicBezTo>
                    <a:cubicBezTo>
                      <a:pt x="44" y="164"/>
                      <a:pt x="45" y="162"/>
                      <a:pt x="45" y="162"/>
                    </a:cubicBezTo>
                    <a:cubicBezTo>
                      <a:pt x="46" y="161"/>
                      <a:pt x="48" y="161"/>
                      <a:pt x="49" y="161"/>
                    </a:cubicBezTo>
                    <a:cubicBezTo>
                      <a:pt x="50" y="161"/>
                      <a:pt x="51" y="161"/>
                      <a:pt x="51" y="161"/>
                    </a:cubicBezTo>
                    <a:cubicBezTo>
                      <a:pt x="51" y="161"/>
                      <a:pt x="52" y="162"/>
                      <a:pt x="52" y="163"/>
                    </a:cubicBezTo>
                    <a:cubicBezTo>
                      <a:pt x="53" y="163"/>
                      <a:pt x="54" y="163"/>
                      <a:pt x="55" y="164"/>
                    </a:cubicBezTo>
                    <a:cubicBezTo>
                      <a:pt x="55" y="164"/>
                      <a:pt x="56" y="164"/>
                      <a:pt x="57" y="165"/>
                    </a:cubicBezTo>
                    <a:cubicBezTo>
                      <a:pt x="57" y="165"/>
                      <a:pt x="58" y="164"/>
                      <a:pt x="59" y="164"/>
                    </a:cubicBezTo>
                    <a:cubicBezTo>
                      <a:pt x="59" y="164"/>
                      <a:pt x="60" y="163"/>
                      <a:pt x="60" y="162"/>
                    </a:cubicBezTo>
                    <a:cubicBezTo>
                      <a:pt x="60" y="162"/>
                      <a:pt x="59" y="162"/>
                      <a:pt x="59" y="162"/>
                    </a:cubicBezTo>
                    <a:cubicBezTo>
                      <a:pt x="58" y="161"/>
                      <a:pt x="58" y="160"/>
                      <a:pt x="58" y="160"/>
                    </a:cubicBezTo>
                    <a:cubicBezTo>
                      <a:pt x="57" y="159"/>
                      <a:pt x="58" y="158"/>
                      <a:pt x="58" y="158"/>
                    </a:cubicBezTo>
                    <a:cubicBezTo>
                      <a:pt x="58" y="157"/>
                      <a:pt x="59" y="155"/>
                      <a:pt x="59" y="154"/>
                    </a:cubicBezTo>
                    <a:cubicBezTo>
                      <a:pt x="59" y="153"/>
                      <a:pt x="58" y="151"/>
                      <a:pt x="58" y="150"/>
                    </a:cubicBezTo>
                    <a:cubicBezTo>
                      <a:pt x="58" y="149"/>
                      <a:pt x="56" y="145"/>
                      <a:pt x="55" y="144"/>
                    </a:cubicBezTo>
                    <a:cubicBezTo>
                      <a:pt x="55" y="143"/>
                      <a:pt x="54" y="140"/>
                      <a:pt x="54" y="139"/>
                    </a:cubicBezTo>
                    <a:cubicBezTo>
                      <a:pt x="53" y="137"/>
                      <a:pt x="51" y="134"/>
                      <a:pt x="50" y="133"/>
                    </a:cubicBezTo>
                    <a:cubicBezTo>
                      <a:pt x="48" y="132"/>
                      <a:pt x="44" y="129"/>
                      <a:pt x="42" y="128"/>
                    </a:cubicBezTo>
                    <a:cubicBezTo>
                      <a:pt x="40" y="128"/>
                      <a:pt x="37" y="126"/>
                      <a:pt x="36" y="126"/>
                    </a:cubicBezTo>
                    <a:cubicBezTo>
                      <a:pt x="34" y="125"/>
                      <a:pt x="29" y="123"/>
                      <a:pt x="27" y="123"/>
                    </a:cubicBezTo>
                    <a:cubicBezTo>
                      <a:pt x="25" y="122"/>
                      <a:pt x="22" y="121"/>
                      <a:pt x="21" y="121"/>
                    </a:cubicBezTo>
                    <a:cubicBezTo>
                      <a:pt x="20" y="121"/>
                      <a:pt x="18" y="121"/>
                      <a:pt x="17" y="121"/>
                    </a:cubicBezTo>
                    <a:cubicBezTo>
                      <a:pt x="16" y="121"/>
                      <a:pt x="15" y="120"/>
                      <a:pt x="14" y="120"/>
                    </a:cubicBezTo>
                    <a:cubicBezTo>
                      <a:pt x="14" y="119"/>
                      <a:pt x="13" y="118"/>
                      <a:pt x="13" y="117"/>
                    </a:cubicBezTo>
                    <a:cubicBezTo>
                      <a:pt x="13" y="117"/>
                      <a:pt x="13" y="115"/>
                      <a:pt x="13" y="115"/>
                    </a:cubicBezTo>
                    <a:cubicBezTo>
                      <a:pt x="14" y="114"/>
                      <a:pt x="15" y="114"/>
                      <a:pt x="16" y="114"/>
                    </a:cubicBezTo>
                    <a:cubicBezTo>
                      <a:pt x="17" y="114"/>
                      <a:pt x="18" y="115"/>
                      <a:pt x="18" y="115"/>
                    </a:cubicBezTo>
                    <a:cubicBezTo>
                      <a:pt x="19" y="115"/>
                      <a:pt x="20" y="116"/>
                      <a:pt x="21" y="116"/>
                    </a:cubicBezTo>
                    <a:cubicBezTo>
                      <a:pt x="22" y="117"/>
                      <a:pt x="24" y="116"/>
                      <a:pt x="25" y="116"/>
                    </a:cubicBezTo>
                    <a:cubicBezTo>
                      <a:pt x="25" y="116"/>
                      <a:pt x="27" y="117"/>
                      <a:pt x="27" y="117"/>
                    </a:cubicBezTo>
                    <a:cubicBezTo>
                      <a:pt x="28" y="117"/>
                      <a:pt x="29" y="118"/>
                      <a:pt x="29" y="118"/>
                    </a:cubicBezTo>
                    <a:cubicBezTo>
                      <a:pt x="30" y="119"/>
                      <a:pt x="32" y="119"/>
                      <a:pt x="34" y="119"/>
                    </a:cubicBezTo>
                    <a:cubicBezTo>
                      <a:pt x="35" y="119"/>
                      <a:pt x="36" y="119"/>
                      <a:pt x="37" y="119"/>
                    </a:cubicBezTo>
                    <a:cubicBezTo>
                      <a:pt x="38" y="120"/>
                      <a:pt x="39" y="121"/>
                      <a:pt x="40" y="121"/>
                    </a:cubicBezTo>
                    <a:cubicBezTo>
                      <a:pt x="41" y="121"/>
                      <a:pt x="43" y="121"/>
                      <a:pt x="43" y="122"/>
                    </a:cubicBezTo>
                    <a:cubicBezTo>
                      <a:pt x="44" y="122"/>
                      <a:pt x="46" y="122"/>
                      <a:pt x="46" y="122"/>
                    </a:cubicBezTo>
                    <a:cubicBezTo>
                      <a:pt x="47" y="121"/>
                      <a:pt x="49" y="120"/>
                      <a:pt x="50" y="120"/>
                    </a:cubicBezTo>
                    <a:cubicBezTo>
                      <a:pt x="50" y="119"/>
                      <a:pt x="50" y="118"/>
                      <a:pt x="50" y="117"/>
                    </a:cubicBezTo>
                    <a:cubicBezTo>
                      <a:pt x="50" y="116"/>
                      <a:pt x="49" y="115"/>
                      <a:pt x="49" y="115"/>
                    </a:cubicBezTo>
                    <a:cubicBezTo>
                      <a:pt x="49" y="114"/>
                      <a:pt x="48" y="114"/>
                      <a:pt x="47" y="114"/>
                    </a:cubicBezTo>
                    <a:cubicBezTo>
                      <a:pt x="47" y="114"/>
                      <a:pt x="46" y="114"/>
                      <a:pt x="45" y="114"/>
                    </a:cubicBezTo>
                    <a:cubicBezTo>
                      <a:pt x="45" y="114"/>
                      <a:pt x="44" y="114"/>
                      <a:pt x="44" y="114"/>
                    </a:cubicBezTo>
                    <a:cubicBezTo>
                      <a:pt x="44" y="115"/>
                      <a:pt x="45" y="116"/>
                      <a:pt x="44" y="116"/>
                    </a:cubicBezTo>
                    <a:cubicBezTo>
                      <a:pt x="44" y="116"/>
                      <a:pt x="44" y="117"/>
                      <a:pt x="43" y="117"/>
                    </a:cubicBezTo>
                    <a:cubicBezTo>
                      <a:pt x="43" y="117"/>
                      <a:pt x="42" y="116"/>
                      <a:pt x="42" y="116"/>
                    </a:cubicBezTo>
                    <a:cubicBezTo>
                      <a:pt x="41" y="115"/>
                      <a:pt x="41" y="113"/>
                      <a:pt x="40" y="112"/>
                    </a:cubicBezTo>
                    <a:cubicBezTo>
                      <a:pt x="39" y="111"/>
                      <a:pt x="38" y="111"/>
                      <a:pt x="37" y="110"/>
                    </a:cubicBezTo>
                    <a:cubicBezTo>
                      <a:pt x="36" y="109"/>
                      <a:pt x="35" y="109"/>
                      <a:pt x="35" y="108"/>
                    </a:cubicBezTo>
                    <a:cubicBezTo>
                      <a:pt x="34" y="108"/>
                      <a:pt x="33" y="106"/>
                      <a:pt x="32" y="106"/>
                    </a:cubicBezTo>
                    <a:cubicBezTo>
                      <a:pt x="32" y="105"/>
                      <a:pt x="31" y="104"/>
                      <a:pt x="30" y="104"/>
                    </a:cubicBezTo>
                    <a:cubicBezTo>
                      <a:pt x="29" y="103"/>
                      <a:pt x="28" y="103"/>
                      <a:pt x="27" y="103"/>
                    </a:cubicBezTo>
                    <a:cubicBezTo>
                      <a:pt x="27" y="102"/>
                      <a:pt x="26" y="101"/>
                      <a:pt x="26" y="100"/>
                    </a:cubicBezTo>
                    <a:cubicBezTo>
                      <a:pt x="26" y="99"/>
                      <a:pt x="25" y="98"/>
                      <a:pt x="25" y="97"/>
                    </a:cubicBezTo>
                    <a:cubicBezTo>
                      <a:pt x="24" y="97"/>
                      <a:pt x="23" y="97"/>
                      <a:pt x="23" y="97"/>
                    </a:cubicBezTo>
                    <a:cubicBezTo>
                      <a:pt x="22" y="96"/>
                      <a:pt x="20" y="95"/>
                      <a:pt x="19" y="95"/>
                    </a:cubicBezTo>
                    <a:cubicBezTo>
                      <a:pt x="19" y="95"/>
                      <a:pt x="18" y="96"/>
                      <a:pt x="17" y="96"/>
                    </a:cubicBezTo>
                    <a:cubicBezTo>
                      <a:pt x="16" y="97"/>
                      <a:pt x="14" y="97"/>
                      <a:pt x="13" y="97"/>
                    </a:cubicBezTo>
                    <a:cubicBezTo>
                      <a:pt x="12" y="97"/>
                      <a:pt x="11" y="96"/>
                      <a:pt x="10" y="96"/>
                    </a:cubicBezTo>
                    <a:cubicBezTo>
                      <a:pt x="10" y="95"/>
                      <a:pt x="8" y="95"/>
                      <a:pt x="7" y="95"/>
                    </a:cubicBezTo>
                    <a:cubicBezTo>
                      <a:pt x="6" y="95"/>
                      <a:pt x="5" y="94"/>
                      <a:pt x="4" y="93"/>
                    </a:cubicBezTo>
                    <a:cubicBezTo>
                      <a:pt x="3" y="93"/>
                      <a:pt x="2" y="93"/>
                      <a:pt x="2" y="92"/>
                    </a:cubicBezTo>
                    <a:cubicBezTo>
                      <a:pt x="1" y="92"/>
                      <a:pt x="0" y="91"/>
                      <a:pt x="0" y="91"/>
                    </a:cubicBezTo>
                    <a:cubicBezTo>
                      <a:pt x="0" y="90"/>
                      <a:pt x="1" y="89"/>
                      <a:pt x="2" y="89"/>
                    </a:cubicBezTo>
                    <a:cubicBezTo>
                      <a:pt x="3" y="88"/>
                      <a:pt x="4" y="87"/>
                      <a:pt x="5" y="87"/>
                    </a:cubicBezTo>
                    <a:cubicBezTo>
                      <a:pt x="7" y="87"/>
                      <a:pt x="12" y="87"/>
                      <a:pt x="14" y="87"/>
                    </a:cubicBezTo>
                    <a:cubicBezTo>
                      <a:pt x="16" y="87"/>
                      <a:pt x="20" y="87"/>
                      <a:pt x="22" y="88"/>
                    </a:cubicBezTo>
                    <a:cubicBezTo>
                      <a:pt x="23" y="88"/>
                      <a:pt x="26" y="89"/>
                      <a:pt x="27" y="89"/>
                    </a:cubicBezTo>
                    <a:cubicBezTo>
                      <a:pt x="28" y="90"/>
                      <a:pt x="30" y="91"/>
                      <a:pt x="31" y="92"/>
                    </a:cubicBezTo>
                    <a:cubicBezTo>
                      <a:pt x="32" y="93"/>
                      <a:pt x="35" y="94"/>
                      <a:pt x="36" y="94"/>
                    </a:cubicBezTo>
                    <a:cubicBezTo>
                      <a:pt x="37" y="94"/>
                      <a:pt x="39" y="94"/>
                      <a:pt x="40" y="94"/>
                    </a:cubicBezTo>
                    <a:cubicBezTo>
                      <a:pt x="42" y="94"/>
                      <a:pt x="46" y="94"/>
                      <a:pt x="48" y="93"/>
                    </a:cubicBezTo>
                    <a:cubicBezTo>
                      <a:pt x="49" y="93"/>
                      <a:pt x="51" y="91"/>
                      <a:pt x="53" y="91"/>
                    </a:cubicBezTo>
                    <a:cubicBezTo>
                      <a:pt x="54" y="90"/>
                      <a:pt x="56" y="89"/>
                      <a:pt x="57" y="88"/>
                    </a:cubicBezTo>
                    <a:cubicBezTo>
                      <a:pt x="58" y="88"/>
                      <a:pt x="59" y="87"/>
                      <a:pt x="60" y="87"/>
                    </a:cubicBezTo>
                    <a:cubicBezTo>
                      <a:pt x="61" y="86"/>
                      <a:pt x="62" y="86"/>
                      <a:pt x="63" y="86"/>
                    </a:cubicBezTo>
                    <a:cubicBezTo>
                      <a:pt x="63" y="86"/>
                      <a:pt x="64" y="86"/>
                      <a:pt x="64" y="86"/>
                    </a:cubicBezTo>
                    <a:cubicBezTo>
                      <a:pt x="65" y="87"/>
                      <a:pt x="65" y="87"/>
                      <a:pt x="64" y="88"/>
                    </a:cubicBezTo>
                    <a:cubicBezTo>
                      <a:pt x="64" y="88"/>
                      <a:pt x="64" y="89"/>
                      <a:pt x="64" y="89"/>
                    </a:cubicBezTo>
                    <a:cubicBezTo>
                      <a:pt x="64" y="90"/>
                      <a:pt x="64" y="91"/>
                      <a:pt x="65" y="92"/>
                    </a:cubicBezTo>
                    <a:cubicBezTo>
                      <a:pt x="65" y="92"/>
                      <a:pt x="66" y="93"/>
                      <a:pt x="67" y="93"/>
                    </a:cubicBezTo>
                    <a:cubicBezTo>
                      <a:pt x="68" y="93"/>
                      <a:pt x="69" y="93"/>
                      <a:pt x="69" y="92"/>
                    </a:cubicBezTo>
                    <a:cubicBezTo>
                      <a:pt x="70" y="92"/>
                      <a:pt x="69" y="91"/>
                      <a:pt x="70" y="91"/>
                    </a:cubicBezTo>
                    <a:cubicBezTo>
                      <a:pt x="70" y="90"/>
                      <a:pt x="71" y="90"/>
                      <a:pt x="72" y="90"/>
                    </a:cubicBezTo>
                    <a:cubicBezTo>
                      <a:pt x="73" y="91"/>
                      <a:pt x="74" y="92"/>
                      <a:pt x="75" y="92"/>
                    </a:cubicBezTo>
                    <a:cubicBezTo>
                      <a:pt x="75" y="92"/>
                      <a:pt x="76" y="93"/>
                      <a:pt x="77" y="94"/>
                    </a:cubicBezTo>
                    <a:cubicBezTo>
                      <a:pt x="78" y="94"/>
                      <a:pt x="80" y="94"/>
                      <a:pt x="81" y="94"/>
                    </a:cubicBezTo>
                    <a:cubicBezTo>
                      <a:pt x="81" y="94"/>
                      <a:pt x="83" y="94"/>
                      <a:pt x="83" y="93"/>
                    </a:cubicBezTo>
                    <a:cubicBezTo>
                      <a:pt x="84" y="93"/>
                      <a:pt x="83" y="91"/>
                      <a:pt x="83" y="91"/>
                    </a:cubicBezTo>
                    <a:cubicBezTo>
                      <a:pt x="84" y="90"/>
                      <a:pt x="84" y="89"/>
                      <a:pt x="85" y="89"/>
                    </a:cubicBezTo>
                    <a:cubicBezTo>
                      <a:pt x="85" y="89"/>
                      <a:pt x="86" y="89"/>
                      <a:pt x="86" y="89"/>
                    </a:cubicBezTo>
                    <a:cubicBezTo>
                      <a:pt x="86" y="90"/>
                      <a:pt x="86" y="91"/>
                      <a:pt x="86" y="91"/>
                    </a:cubicBezTo>
                    <a:cubicBezTo>
                      <a:pt x="86" y="91"/>
                      <a:pt x="86" y="92"/>
                      <a:pt x="87" y="92"/>
                    </a:cubicBezTo>
                    <a:cubicBezTo>
                      <a:pt x="87" y="92"/>
                      <a:pt x="88" y="91"/>
                      <a:pt x="88" y="91"/>
                    </a:cubicBezTo>
                    <a:cubicBezTo>
                      <a:pt x="88" y="90"/>
                      <a:pt x="88" y="89"/>
                      <a:pt x="88" y="89"/>
                    </a:cubicBezTo>
                    <a:cubicBezTo>
                      <a:pt x="88" y="89"/>
                      <a:pt x="89" y="89"/>
                      <a:pt x="89" y="88"/>
                    </a:cubicBezTo>
                    <a:cubicBezTo>
                      <a:pt x="90" y="88"/>
                      <a:pt x="92" y="88"/>
                      <a:pt x="93" y="88"/>
                    </a:cubicBezTo>
                    <a:cubicBezTo>
                      <a:pt x="94" y="88"/>
                      <a:pt x="96" y="87"/>
                      <a:pt x="98" y="86"/>
                    </a:cubicBezTo>
                    <a:cubicBezTo>
                      <a:pt x="99" y="85"/>
                      <a:pt x="101" y="82"/>
                      <a:pt x="102" y="81"/>
                    </a:cubicBezTo>
                    <a:cubicBezTo>
                      <a:pt x="103" y="80"/>
                      <a:pt x="104" y="78"/>
                      <a:pt x="104" y="77"/>
                    </a:cubicBezTo>
                    <a:cubicBezTo>
                      <a:pt x="105" y="76"/>
                      <a:pt x="106" y="74"/>
                      <a:pt x="105" y="73"/>
                    </a:cubicBezTo>
                    <a:cubicBezTo>
                      <a:pt x="105" y="72"/>
                      <a:pt x="103" y="70"/>
                      <a:pt x="103" y="69"/>
                    </a:cubicBezTo>
                    <a:cubicBezTo>
                      <a:pt x="103" y="68"/>
                      <a:pt x="104" y="66"/>
                      <a:pt x="103" y="65"/>
                    </a:cubicBezTo>
                    <a:cubicBezTo>
                      <a:pt x="103" y="65"/>
                      <a:pt x="103" y="63"/>
                      <a:pt x="103" y="62"/>
                    </a:cubicBezTo>
                    <a:cubicBezTo>
                      <a:pt x="102" y="62"/>
                      <a:pt x="101" y="61"/>
                      <a:pt x="101" y="60"/>
                    </a:cubicBezTo>
                    <a:cubicBezTo>
                      <a:pt x="100" y="60"/>
                      <a:pt x="100" y="58"/>
                      <a:pt x="100" y="58"/>
                    </a:cubicBezTo>
                    <a:cubicBezTo>
                      <a:pt x="100" y="57"/>
                      <a:pt x="100" y="55"/>
                      <a:pt x="101" y="55"/>
                    </a:cubicBezTo>
                    <a:cubicBezTo>
                      <a:pt x="101" y="55"/>
                      <a:pt x="102" y="55"/>
                      <a:pt x="103" y="55"/>
                    </a:cubicBezTo>
                    <a:cubicBezTo>
                      <a:pt x="103" y="55"/>
                      <a:pt x="104" y="57"/>
                      <a:pt x="104" y="57"/>
                    </a:cubicBezTo>
                    <a:cubicBezTo>
                      <a:pt x="104" y="58"/>
                      <a:pt x="105" y="59"/>
                      <a:pt x="105" y="59"/>
                    </a:cubicBezTo>
                    <a:cubicBezTo>
                      <a:pt x="106" y="60"/>
                      <a:pt x="107" y="61"/>
                      <a:pt x="108" y="61"/>
                    </a:cubicBezTo>
                    <a:cubicBezTo>
                      <a:pt x="109" y="61"/>
                      <a:pt x="110" y="60"/>
                      <a:pt x="111" y="59"/>
                    </a:cubicBezTo>
                    <a:cubicBezTo>
                      <a:pt x="112" y="59"/>
                      <a:pt x="113" y="57"/>
                      <a:pt x="114" y="56"/>
                    </a:cubicBezTo>
                    <a:cubicBezTo>
                      <a:pt x="114" y="55"/>
                      <a:pt x="115" y="55"/>
                      <a:pt x="116" y="55"/>
                    </a:cubicBezTo>
                    <a:cubicBezTo>
                      <a:pt x="117" y="55"/>
                      <a:pt x="119" y="55"/>
                      <a:pt x="120" y="55"/>
                    </a:cubicBezTo>
                    <a:cubicBezTo>
                      <a:pt x="120" y="55"/>
                      <a:pt x="122" y="55"/>
                      <a:pt x="123" y="55"/>
                    </a:cubicBezTo>
                    <a:cubicBezTo>
                      <a:pt x="124" y="55"/>
                      <a:pt x="126" y="55"/>
                      <a:pt x="127" y="54"/>
                    </a:cubicBezTo>
                    <a:cubicBezTo>
                      <a:pt x="128" y="54"/>
                      <a:pt x="128" y="52"/>
                      <a:pt x="129" y="51"/>
                    </a:cubicBezTo>
                    <a:cubicBezTo>
                      <a:pt x="129" y="51"/>
                      <a:pt x="130" y="50"/>
                      <a:pt x="131" y="50"/>
                    </a:cubicBezTo>
                    <a:cubicBezTo>
                      <a:pt x="131" y="49"/>
                      <a:pt x="133" y="48"/>
                      <a:pt x="133" y="47"/>
                    </a:cubicBezTo>
                    <a:cubicBezTo>
                      <a:pt x="134" y="45"/>
                      <a:pt x="134" y="42"/>
                      <a:pt x="134" y="41"/>
                    </a:cubicBezTo>
                    <a:cubicBezTo>
                      <a:pt x="134" y="39"/>
                      <a:pt x="133" y="35"/>
                      <a:pt x="133" y="33"/>
                    </a:cubicBezTo>
                    <a:cubicBezTo>
                      <a:pt x="132" y="32"/>
                      <a:pt x="131" y="30"/>
                      <a:pt x="131" y="29"/>
                    </a:cubicBezTo>
                    <a:cubicBezTo>
                      <a:pt x="130" y="28"/>
                      <a:pt x="128" y="27"/>
                      <a:pt x="127" y="27"/>
                    </a:cubicBezTo>
                    <a:cubicBezTo>
                      <a:pt x="126" y="26"/>
                      <a:pt x="125" y="25"/>
                      <a:pt x="124" y="24"/>
                    </a:cubicBezTo>
                    <a:cubicBezTo>
                      <a:pt x="123" y="24"/>
                      <a:pt x="121" y="23"/>
                      <a:pt x="120" y="22"/>
                    </a:cubicBezTo>
                    <a:cubicBezTo>
                      <a:pt x="119" y="22"/>
                      <a:pt x="117" y="22"/>
                      <a:pt x="116" y="22"/>
                    </a:cubicBezTo>
                    <a:cubicBezTo>
                      <a:pt x="114" y="22"/>
                      <a:pt x="110" y="22"/>
                      <a:pt x="108" y="22"/>
                    </a:cubicBezTo>
                    <a:cubicBezTo>
                      <a:pt x="106" y="21"/>
                      <a:pt x="104" y="20"/>
                      <a:pt x="102" y="20"/>
                    </a:cubicBezTo>
                    <a:cubicBezTo>
                      <a:pt x="101" y="19"/>
                      <a:pt x="99" y="17"/>
                      <a:pt x="97" y="16"/>
                    </a:cubicBezTo>
                    <a:cubicBezTo>
                      <a:pt x="96" y="16"/>
                      <a:pt x="94" y="15"/>
                      <a:pt x="92" y="15"/>
                    </a:cubicBezTo>
                    <a:cubicBezTo>
                      <a:pt x="91" y="14"/>
                      <a:pt x="88" y="14"/>
                      <a:pt x="87" y="13"/>
                    </a:cubicBezTo>
                    <a:cubicBezTo>
                      <a:pt x="87" y="13"/>
                      <a:pt x="86" y="11"/>
                      <a:pt x="86" y="11"/>
                    </a:cubicBezTo>
                    <a:cubicBezTo>
                      <a:pt x="85" y="10"/>
                      <a:pt x="85" y="8"/>
                      <a:pt x="85" y="7"/>
                    </a:cubicBezTo>
                    <a:cubicBezTo>
                      <a:pt x="85" y="6"/>
                      <a:pt x="83" y="5"/>
                      <a:pt x="83" y="4"/>
                    </a:cubicBezTo>
                    <a:cubicBezTo>
                      <a:pt x="83" y="3"/>
                      <a:pt x="82" y="2"/>
                      <a:pt x="83" y="1"/>
                    </a:cubicBezTo>
                    <a:cubicBezTo>
                      <a:pt x="83" y="0"/>
                      <a:pt x="84" y="1"/>
                      <a:pt x="85" y="1"/>
                    </a:cubicBezTo>
                    <a:cubicBezTo>
                      <a:pt x="85" y="1"/>
                      <a:pt x="86" y="2"/>
                      <a:pt x="87" y="2"/>
                    </a:cubicBezTo>
                    <a:cubicBezTo>
                      <a:pt x="88" y="3"/>
                      <a:pt x="88" y="6"/>
                      <a:pt x="88" y="7"/>
                    </a:cubicBezTo>
                    <a:cubicBezTo>
                      <a:pt x="89" y="8"/>
                      <a:pt x="92" y="9"/>
                      <a:pt x="93" y="10"/>
                    </a:cubicBezTo>
                    <a:cubicBezTo>
                      <a:pt x="94" y="10"/>
                      <a:pt x="98" y="11"/>
                      <a:pt x="100" y="11"/>
                    </a:cubicBezTo>
                    <a:cubicBezTo>
                      <a:pt x="100" y="12"/>
                      <a:pt x="102" y="13"/>
                      <a:pt x="103" y="13"/>
                    </a:cubicBezTo>
                    <a:cubicBezTo>
                      <a:pt x="103" y="14"/>
                      <a:pt x="105" y="14"/>
                      <a:pt x="106" y="14"/>
                    </a:cubicBezTo>
                    <a:cubicBezTo>
                      <a:pt x="107" y="14"/>
                      <a:pt x="109" y="14"/>
                      <a:pt x="110" y="14"/>
                    </a:cubicBezTo>
                    <a:cubicBezTo>
                      <a:pt x="111" y="15"/>
                      <a:pt x="113" y="16"/>
                      <a:pt x="114" y="17"/>
                    </a:cubicBezTo>
                    <a:cubicBezTo>
                      <a:pt x="116" y="17"/>
                      <a:pt x="119" y="17"/>
                      <a:pt x="120" y="17"/>
                    </a:cubicBezTo>
                    <a:cubicBezTo>
                      <a:pt x="122" y="17"/>
                      <a:pt x="125" y="16"/>
                      <a:pt x="127" y="17"/>
                    </a:cubicBezTo>
                    <a:cubicBezTo>
                      <a:pt x="128" y="17"/>
                      <a:pt x="129" y="19"/>
                      <a:pt x="130" y="19"/>
                    </a:cubicBezTo>
                    <a:cubicBezTo>
                      <a:pt x="131" y="19"/>
                      <a:pt x="133" y="20"/>
                      <a:pt x="134" y="19"/>
                    </a:cubicBezTo>
                    <a:cubicBezTo>
                      <a:pt x="135" y="19"/>
                      <a:pt x="137" y="18"/>
                      <a:pt x="138" y="18"/>
                    </a:cubicBezTo>
                    <a:cubicBezTo>
                      <a:pt x="139" y="17"/>
                      <a:pt x="141" y="16"/>
                      <a:pt x="142" y="15"/>
                    </a:cubicBezTo>
                    <a:cubicBezTo>
                      <a:pt x="143" y="15"/>
                      <a:pt x="144" y="15"/>
                      <a:pt x="145" y="15"/>
                    </a:cubicBezTo>
                    <a:cubicBezTo>
                      <a:pt x="146" y="15"/>
                      <a:pt x="148" y="16"/>
                      <a:pt x="148" y="17"/>
                    </a:cubicBezTo>
                    <a:cubicBezTo>
                      <a:pt x="149" y="18"/>
                      <a:pt x="150" y="20"/>
                      <a:pt x="150" y="20"/>
                    </a:cubicBezTo>
                    <a:cubicBezTo>
                      <a:pt x="151" y="21"/>
                      <a:pt x="153" y="23"/>
                      <a:pt x="154" y="23"/>
                    </a:cubicBezTo>
                    <a:cubicBezTo>
                      <a:pt x="155" y="24"/>
                      <a:pt x="157" y="24"/>
                      <a:pt x="158" y="23"/>
                    </a:cubicBezTo>
                    <a:cubicBezTo>
                      <a:pt x="159" y="23"/>
                      <a:pt x="162" y="22"/>
                      <a:pt x="164" y="21"/>
                    </a:cubicBezTo>
                    <a:cubicBezTo>
                      <a:pt x="166" y="21"/>
                      <a:pt x="170" y="20"/>
                      <a:pt x="172" y="19"/>
                    </a:cubicBezTo>
                    <a:cubicBezTo>
                      <a:pt x="173" y="18"/>
                      <a:pt x="174" y="16"/>
                      <a:pt x="176" y="15"/>
                    </a:cubicBezTo>
                    <a:cubicBezTo>
                      <a:pt x="176" y="14"/>
                      <a:pt x="178" y="13"/>
                      <a:pt x="179" y="13"/>
                    </a:cubicBezTo>
                    <a:cubicBezTo>
                      <a:pt x="180" y="12"/>
                      <a:pt x="182" y="10"/>
                      <a:pt x="183" y="10"/>
                    </a:cubicBezTo>
                    <a:cubicBezTo>
                      <a:pt x="183" y="10"/>
                      <a:pt x="184" y="11"/>
                      <a:pt x="185" y="12"/>
                    </a:cubicBezTo>
                    <a:cubicBezTo>
                      <a:pt x="185" y="12"/>
                      <a:pt x="187" y="14"/>
                      <a:pt x="187" y="15"/>
                    </a:cubicBezTo>
                    <a:cubicBezTo>
                      <a:pt x="187" y="16"/>
                      <a:pt x="188" y="18"/>
                      <a:pt x="187" y="19"/>
                    </a:cubicBezTo>
                    <a:cubicBezTo>
                      <a:pt x="187" y="19"/>
                      <a:pt x="186" y="20"/>
                      <a:pt x="186" y="20"/>
                    </a:cubicBezTo>
                    <a:cubicBezTo>
                      <a:pt x="185" y="20"/>
                      <a:pt x="184" y="21"/>
                      <a:pt x="183" y="22"/>
                    </a:cubicBezTo>
                    <a:cubicBezTo>
                      <a:pt x="183" y="23"/>
                      <a:pt x="181" y="24"/>
                      <a:pt x="181" y="25"/>
                    </a:cubicBezTo>
                    <a:cubicBezTo>
                      <a:pt x="180" y="26"/>
                      <a:pt x="180" y="27"/>
                      <a:pt x="180" y="29"/>
                    </a:cubicBezTo>
                    <a:cubicBezTo>
                      <a:pt x="180" y="29"/>
                      <a:pt x="182" y="31"/>
                      <a:pt x="182" y="31"/>
                    </a:cubicBezTo>
                    <a:cubicBezTo>
                      <a:pt x="182" y="32"/>
                      <a:pt x="181" y="34"/>
                      <a:pt x="181" y="35"/>
                    </a:cubicBezTo>
                    <a:cubicBezTo>
                      <a:pt x="180" y="36"/>
                      <a:pt x="180" y="37"/>
                      <a:pt x="179" y="37"/>
                    </a:cubicBezTo>
                    <a:cubicBezTo>
                      <a:pt x="178" y="38"/>
                      <a:pt x="176" y="38"/>
                      <a:pt x="174" y="38"/>
                    </a:cubicBezTo>
                    <a:cubicBezTo>
                      <a:pt x="173" y="38"/>
                      <a:pt x="171" y="37"/>
                      <a:pt x="170" y="36"/>
                    </a:cubicBezTo>
                    <a:cubicBezTo>
                      <a:pt x="170" y="36"/>
                      <a:pt x="169" y="34"/>
                      <a:pt x="168" y="33"/>
                    </a:cubicBezTo>
                    <a:cubicBezTo>
                      <a:pt x="167" y="33"/>
                      <a:pt x="166" y="32"/>
                      <a:pt x="165" y="32"/>
                    </a:cubicBezTo>
                    <a:cubicBezTo>
                      <a:pt x="165" y="32"/>
                      <a:pt x="163" y="32"/>
                      <a:pt x="163" y="32"/>
                    </a:cubicBezTo>
                    <a:cubicBezTo>
                      <a:pt x="162" y="33"/>
                      <a:pt x="162" y="35"/>
                      <a:pt x="161" y="35"/>
                    </a:cubicBezTo>
                    <a:cubicBezTo>
                      <a:pt x="161" y="37"/>
                      <a:pt x="162" y="40"/>
                      <a:pt x="163" y="42"/>
                    </a:cubicBezTo>
                    <a:cubicBezTo>
                      <a:pt x="163" y="43"/>
                      <a:pt x="165" y="45"/>
                      <a:pt x="165" y="46"/>
                    </a:cubicBezTo>
                    <a:cubicBezTo>
                      <a:pt x="166" y="46"/>
                      <a:pt x="168" y="47"/>
                      <a:pt x="168" y="48"/>
                    </a:cubicBezTo>
                    <a:cubicBezTo>
                      <a:pt x="169" y="49"/>
                      <a:pt x="169" y="50"/>
                      <a:pt x="170" y="51"/>
                    </a:cubicBezTo>
                    <a:cubicBezTo>
                      <a:pt x="170" y="52"/>
                      <a:pt x="171" y="53"/>
                      <a:pt x="172" y="54"/>
                    </a:cubicBezTo>
                    <a:cubicBezTo>
                      <a:pt x="172" y="54"/>
                      <a:pt x="173" y="55"/>
                      <a:pt x="174" y="55"/>
                    </a:cubicBezTo>
                    <a:cubicBezTo>
                      <a:pt x="175" y="57"/>
                      <a:pt x="177" y="60"/>
                      <a:pt x="177" y="62"/>
                    </a:cubicBezTo>
                    <a:cubicBezTo>
                      <a:pt x="177" y="63"/>
                      <a:pt x="176" y="66"/>
                      <a:pt x="175" y="66"/>
                    </a:cubicBezTo>
                    <a:cubicBezTo>
                      <a:pt x="174" y="67"/>
                      <a:pt x="172" y="68"/>
                      <a:pt x="171" y="68"/>
                    </a:cubicBezTo>
                    <a:cubicBezTo>
                      <a:pt x="170" y="68"/>
                      <a:pt x="168" y="67"/>
                      <a:pt x="167" y="67"/>
                    </a:cubicBezTo>
                    <a:cubicBezTo>
                      <a:pt x="166" y="67"/>
                      <a:pt x="164" y="66"/>
                      <a:pt x="164" y="66"/>
                    </a:cubicBezTo>
                    <a:cubicBezTo>
                      <a:pt x="163" y="66"/>
                      <a:pt x="161" y="66"/>
                      <a:pt x="160" y="66"/>
                    </a:cubicBezTo>
                    <a:cubicBezTo>
                      <a:pt x="160" y="67"/>
                      <a:pt x="160" y="68"/>
                      <a:pt x="160" y="69"/>
                    </a:cubicBezTo>
                    <a:cubicBezTo>
                      <a:pt x="160" y="70"/>
                      <a:pt x="159" y="71"/>
                      <a:pt x="159" y="72"/>
                    </a:cubicBezTo>
                    <a:cubicBezTo>
                      <a:pt x="159" y="72"/>
                      <a:pt x="158" y="74"/>
                      <a:pt x="157" y="74"/>
                    </a:cubicBezTo>
                    <a:cubicBezTo>
                      <a:pt x="157" y="75"/>
                      <a:pt x="155" y="75"/>
                      <a:pt x="155" y="76"/>
                    </a:cubicBezTo>
                    <a:cubicBezTo>
                      <a:pt x="154" y="76"/>
                      <a:pt x="153" y="77"/>
                      <a:pt x="153" y="77"/>
                    </a:cubicBezTo>
                    <a:cubicBezTo>
                      <a:pt x="152" y="78"/>
                      <a:pt x="151" y="79"/>
                      <a:pt x="151" y="79"/>
                    </a:cubicBezTo>
                    <a:cubicBezTo>
                      <a:pt x="151" y="80"/>
                      <a:pt x="152" y="80"/>
                      <a:pt x="153" y="81"/>
                    </a:cubicBezTo>
                    <a:cubicBezTo>
                      <a:pt x="153" y="81"/>
                      <a:pt x="153" y="82"/>
                      <a:pt x="153" y="82"/>
                    </a:cubicBezTo>
                    <a:cubicBezTo>
                      <a:pt x="154" y="83"/>
                      <a:pt x="156" y="81"/>
                      <a:pt x="157" y="81"/>
                    </a:cubicBezTo>
                    <a:cubicBezTo>
                      <a:pt x="158" y="80"/>
                      <a:pt x="159" y="79"/>
                      <a:pt x="160" y="78"/>
                    </a:cubicBezTo>
                    <a:cubicBezTo>
                      <a:pt x="161" y="78"/>
                      <a:pt x="163" y="77"/>
                      <a:pt x="163" y="77"/>
                    </a:cubicBezTo>
                    <a:cubicBezTo>
                      <a:pt x="164" y="76"/>
                      <a:pt x="165" y="75"/>
                      <a:pt x="166" y="74"/>
                    </a:cubicBezTo>
                    <a:cubicBezTo>
                      <a:pt x="167" y="74"/>
                      <a:pt x="168" y="74"/>
                      <a:pt x="169" y="74"/>
                    </a:cubicBezTo>
                    <a:cubicBezTo>
                      <a:pt x="170" y="73"/>
                      <a:pt x="171" y="73"/>
                      <a:pt x="172" y="73"/>
                    </a:cubicBezTo>
                    <a:cubicBezTo>
                      <a:pt x="172" y="74"/>
                      <a:pt x="173" y="75"/>
                      <a:pt x="173" y="75"/>
                    </a:cubicBezTo>
                    <a:cubicBezTo>
                      <a:pt x="174" y="76"/>
                      <a:pt x="175" y="76"/>
                      <a:pt x="176" y="76"/>
                    </a:cubicBezTo>
                    <a:cubicBezTo>
                      <a:pt x="176" y="76"/>
                      <a:pt x="177" y="76"/>
                      <a:pt x="178" y="76"/>
                    </a:cubicBezTo>
                    <a:cubicBezTo>
                      <a:pt x="178" y="76"/>
                      <a:pt x="178" y="77"/>
                      <a:pt x="178" y="77"/>
                    </a:cubicBezTo>
                    <a:cubicBezTo>
                      <a:pt x="179" y="78"/>
                      <a:pt x="179" y="79"/>
                      <a:pt x="179" y="79"/>
                    </a:cubicBezTo>
                    <a:cubicBezTo>
                      <a:pt x="179" y="79"/>
                      <a:pt x="180" y="80"/>
                      <a:pt x="181" y="80"/>
                    </a:cubicBezTo>
                    <a:cubicBezTo>
                      <a:pt x="181" y="80"/>
                      <a:pt x="182" y="81"/>
                      <a:pt x="182" y="81"/>
                    </a:cubicBezTo>
                    <a:cubicBezTo>
                      <a:pt x="183" y="82"/>
                      <a:pt x="183" y="83"/>
                      <a:pt x="182" y="84"/>
                    </a:cubicBezTo>
                    <a:cubicBezTo>
                      <a:pt x="182" y="84"/>
                      <a:pt x="182" y="84"/>
                      <a:pt x="181" y="84"/>
                    </a:cubicBezTo>
                    <a:cubicBezTo>
                      <a:pt x="181" y="84"/>
                      <a:pt x="180" y="82"/>
                      <a:pt x="180" y="82"/>
                    </a:cubicBezTo>
                    <a:cubicBezTo>
                      <a:pt x="179" y="82"/>
                      <a:pt x="179" y="82"/>
                      <a:pt x="178" y="82"/>
                    </a:cubicBezTo>
                    <a:cubicBezTo>
                      <a:pt x="178" y="82"/>
                      <a:pt x="178" y="83"/>
                      <a:pt x="178" y="84"/>
                    </a:cubicBezTo>
                    <a:cubicBezTo>
                      <a:pt x="178" y="84"/>
                      <a:pt x="178" y="85"/>
                      <a:pt x="179" y="85"/>
                    </a:cubicBezTo>
                    <a:cubicBezTo>
                      <a:pt x="179" y="86"/>
                      <a:pt x="180" y="86"/>
                      <a:pt x="181" y="86"/>
                    </a:cubicBezTo>
                    <a:cubicBezTo>
                      <a:pt x="181" y="86"/>
                      <a:pt x="182" y="87"/>
                      <a:pt x="182" y="87"/>
                    </a:cubicBezTo>
                    <a:cubicBezTo>
                      <a:pt x="182" y="88"/>
                      <a:pt x="182" y="89"/>
                      <a:pt x="182" y="90"/>
                    </a:cubicBezTo>
                    <a:cubicBezTo>
                      <a:pt x="182" y="91"/>
                      <a:pt x="182" y="91"/>
                      <a:pt x="182" y="92"/>
                    </a:cubicBezTo>
                    <a:cubicBezTo>
                      <a:pt x="181" y="92"/>
                      <a:pt x="181" y="93"/>
                      <a:pt x="180" y="93"/>
                    </a:cubicBezTo>
                    <a:cubicBezTo>
                      <a:pt x="180" y="93"/>
                      <a:pt x="178" y="93"/>
                      <a:pt x="178" y="93"/>
                    </a:cubicBezTo>
                    <a:cubicBezTo>
                      <a:pt x="177" y="93"/>
                      <a:pt x="178" y="92"/>
                      <a:pt x="178" y="92"/>
                    </a:cubicBezTo>
                    <a:cubicBezTo>
                      <a:pt x="178" y="91"/>
                      <a:pt x="177" y="91"/>
                      <a:pt x="177" y="91"/>
                    </a:cubicBezTo>
                    <a:cubicBezTo>
                      <a:pt x="176" y="91"/>
                      <a:pt x="175" y="91"/>
                      <a:pt x="174" y="91"/>
                    </a:cubicBezTo>
                    <a:cubicBezTo>
                      <a:pt x="174" y="91"/>
                      <a:pt x="173" y="92"/>
                      <a:pt x="173" y="92"/>
                    </a:cubicBezTo>
                    <a:cubicBezTo>
                      <a:pt x="172" y="93"/>
                      <a:pt x="171" y="93"/>
                      <a:pt x="171" y="93"/>
                    </a:cubicBezTo>
                    <a:cubicBezTo>
                      <a:pt x="170" y="94"/>
                      <a:pt x="168" y="94"/>
                      <a:pt x="167" y="94"/>
                    </a:cubicBezTo>
                    <a:cubicBezTo>
                      <a:pt x="166" y="94"/>
                      <a:pt x="165" y="94"/>
                      <a:pt x="164" y="94"/>
                    </a:cubicBezTo>
                    <a:cubicBezTo>
                      <a:pt x="164" y="94"/>
                      <a:pt x="162" y="94"/>
                      <a:pt x="161" y="94"/>
                    </a:cubicBezTo>
                    <a:cubicBezTo>
                      <a:pt x="161" y="94"/>
                      <a:pt x="160" y="95"/>
                      <a:pt x="160" y="95"/>
                    </a:cubicBezTo>
                    <a:cubicBezTo>
                      <a:pt x="160" y="96"/>
                      <a:pt x="160" y="97"/>
                      <a:pt x="160" y="97"/>
                    </a:cubicBezTo>
                    <a:cubicBezTo>
                      <a:pt x="160" y="97"/>
                      <a:pt x="161" y="97"/>
                      <a:pt x="161" y="97"/>
                    </a:cubicBezTo>
                    <a:cubicBezTo>
                      <a:pt x="162" y="98"/>
                      <a:pt x="162" y="99"/>
                      <a:pt x="162" y="99"/>
                    </a:cubicBezTo>
                    <a:cubicBezTo>
                      <a:pt x="162" y="99"/>
                      <a:pt x="163" y="100"/>
                      <a:pt x="163" y="100"/>
                    </a:cubicBezTo>
                    <a:cubicBezTo>
                      <a:pt x="164" y="100"/>
                      <a:pt x="166" y="100"/>
                      <a:pt x="167" y="100"/>
                    </a:cubicBezTo>
                    <a:cubicBezTo>
                      <a:pt x="168" y="100"/>
                      <a:pt x="171" y="101"/>
                      <a:pt x="172" y="100"/>
                    </a:cubicBezTo>
                    <a:cubicBezTo>
                      <a:pt x="173" y="100"/>
                      <a:pt x="173" y="99"/>
                      <a:pt x="173" y="99"/>
                    </a:cubicBezTo>
                    <a:cubicBezTo>
                      <a:pt x="174" y="98"/>
                      <a:pt x="177" y="98"/>
                      <a:pt x="177" y="98"/>
                    </a:cubicBezTo>
                    <a:cubicBezTo>
                      <a:pt x="178" y="98"/>
                      <a:pt x="179" y="97"/>
                      <a:pt x="180" y="96"/>
                    </a:cubicBezTo>
                    <a:cubicBezTo>
                      <a:pt x="180" y="96"/>
                      <a:pt x="181" y="95"/>
                      <a:pt x="181" y="95"/>
                    </a:cubicBezTo>
                    <a:cubicBezTo>
                      <a:pt x="182" y="95"/>
                      <a:pt x="183" y="95"/>
                      <a:pt x="184" y="95"/>
                    </a:cubicBezTo>
                    <a:cubicBezTo>
                      <a:pt x="184" y="95"/>
                      <a:pt x="184" y="96"/>
                      <a:pt x="184" y="96"/>
                    </a:cubicBezTo>
                    <a:cubicBezTo>
                      <a:pt x="185" y="97"/>
                      <a:pt x="185" y="96"/>
                      <a:pt x="186" y="97"/>
                    </a:cubicBezTo>
                    <a:cubicBezTo>
                      <a:pt x="186" y="97"/>
                      <a:pt x="187" y="98"/>
                      <a:pt x="187" y="98"/>
                    </a:cubicBezTo>
                    <a:cubicBezTo>
                      <a:pt x="187" y="99"/>
                      <a:pt x="188" y="100"/>
                      <a:pt x="188" y="101"/>
                    </a:cubicBezTo>
                    <a:cubicBezTo>
                      <a:pt x="188" y="102"/>
                      <a:pt x="188" y="103"/>
                      <a:pt x="188" y="103"/>
                    </a:cubicBezTo>
                    <a:cubicBezTo>
                      <a:pt x="188" y="104"/>
                      <a:pt x="188" y="105"/>
                      <a:pt x="189" y="106"/>
                    </a:cubicBezTo>
                    <a:cubicBezTo>
                      <a:pt x="189" y="106"/>
                      <a:pt x="190" y="107"/>
                      <a:pt x="190" y="108"/>
                    </a:cubicBezTo>
                    <a:cubicBezTo>
                      <a:pt x="190" y="108"/>
                      <a:pt x="191" y="108"/>
                      <a:pt x="191" y="109"/>
                    </a:cubicBezTo>
                    <a:cubicBezTo>
                      <a:pt x="191" y="109"/>
                      <a:pt x="191" y="111"/>
                      <a:pt x="191" y="111"/>
                    </a:cubicBezTo>
                    <a:cubicBezTo>
                      <a:pt x="191" y="112"/>
                      <a:pt x="190" y="112"/>
                      <a:pt x="190" y="112"/>
                    </a:cubicBezTo>
                    <a:cubicBezTo>
                      <a:pt x="190" y="113"/>
                      <a:pt x="190" y="114"/>
                      <a:pt x="190" y="114"/>
                    </a:cubicBezTo>
                    <a:cubicBezTo>
                      <a:pt x="189" y="115"/>
                      <a:pt x="188" y="115"/>
                      <a:pt x="188" y="115"/>
                    </a:cubicBezTo>
                    <a:cubicBezTo>
                      <a:pt x="187" y="115"/>
                      <a:pt x="187" y="115"/>
                      <a:pt x="187" y="115"/>
                    </a:cubicBezTo>
                    <a:cubicBezTo>
                      <a:pt x="186" y="115"/>
                      <a:pt x="185" y="116"/>
                      <a:pt x="185" y="116"/>
                    </a:cubicBezTo>
                    <a:cubicBezTo>
                      <a:pt x="185" y="116"/>
                      <a:pt x="184" y="117"/>
                      <a:pt x="184" y="117"/>
                    </a:cubicBezTo>
                    <a:cubicBezTo>
                      <a:pt x="184" y="117"/>
                      <a:pt x="183" y="118"/>
                      <a:pt x="183" y="118"/>
                    </a:cubicBezTo>
                    <a:cubicBezTo>
                      <a:pt x="183" y="119"/>
                      <a:pt x="183" y="119"/>
                      <a:pt x="184" y="120"/>
                    </a:cubicBezTo>
                    <a:cubicBezTo>
                      <a:pt x="183" y="121"/>
                      <a:pt x="183" y="122"/>
                      <a:pt x="183" y="123"/>
                    </a:cubicBezTo>
                    <a:cubicBezTo>
                      <a:pt x="183" y="124"/>
                      <a:pt x="184" y="127"/>
                      <a:pt x="184" y="129"/>
                    </a:cubicBezTo>
                    <a:cubicBezTo>
                      <a:pt x="185" y="131"/>
                      <a:pt x="187" y="134"/>
                      <a:pt x="188" y="136"/>
                    </a:cubicBezTo>
                    <a:cubicBezTo>
                      <a:pt x="188" y="137"/>
                      <a:pt x="190" y="141"/>
                      <a:pt x="190" y="143"/>
                    </a:cubicBezTo>
                    <a:cubicBezTo>
                      <a:pt x="191" y="145"/>
                      <a:pt x="193" y="150"/>
                      <a:pt x="195" y="152"/>
                    </a:cubicBezTo>
                    <a:cubicBezTo>
                      <a:pt x="195" y="154"/>
                      <a:pt x="197" y="156"/>
                      <a:pt x="198" y="157"/>
                    </a:cubicBezTo>
                    <a:cubicBezTo>
                      <a:pt x="200" y="159"/>
                      <a:pt x="203" y="165"/>
                      <a:pt x="205" y="168"/>
                    </a:cubicBezTo>
                    <a:cubicBezTo>
                      <a:pt x="206" y="169"/>
                      <a:pt x="208" y="173"/>
                      <a:pt x="209" y="174"/>
                    </a:cubicBezTo>
                    <a:cubicBezTo>
                      <a:pt x="210" y="176"/>
                      <a:pt x="213" y="178"/>
                      <a:pt x="214" y="180"/>
                    </a:cubicBezTo>
                    <a:cubicBezTo>
                      <a:pt x="215" y="182"/>
                      <a:pt x="214" y="186"/>
                      <a:pt x="215" y="188"/>
                    </a:cubicBezTo>
                    <a:cubicBezTo>
                      <a:pt x="215" y="191"/>
                      <a:pt x="218" y="195"/>
                      <a:pt x="218" y="198"/>
                    </a:cubicBezTo>
                    <a:cubicBezTo>
                      <a:pt x="218" y="199"/>
                      <a:pt x="219" y="203"/>
                      <a:pt x="219" y="205"/>
                    </a:cubicBezTo>
                    <a:cubicBezTo>
                      <a:pt x="219" y="206"/>
                      <a:pt x="219" y="209"/>
                      <a:pt x="220" y="210"/>
                    </a:cubicBezTo>
                    <a:cubicBezTo>
                      <a:pt x="220" y="212"/>
                      <a:pt x="222" y="215"/>
                      <a:pt x="223" y="217"/>
                    </a:cubicBezTo>
                    <a:cubicBezTo>
                      <a:pt x="224" y="218"/>
                      <a:pt x="227" y="221"/>
                      <a:pt x="228" y="221"/>
                    </a:cubicBezTo>
                    <a:cubicBezTo>
                      <a:pt x="230" y="222"/>
                      <a:pt x="233" y="221"/>
                      <a:pt x="235" y="221"/>
                    </a:cubicBezTo>
                    <a:cubicBezTo>
                      <a:pt x="236" y="221"/>
                      <a:pt x="240" y="221"/>
                      <a:pt x="241" y="221"/>
                    </a:cubicBezTo>
                    <a:cubicBezTo>
                      <a:pt x="242" y="222"/>
                      <a:pt x="244" y="223"/>
                      <a:pt x="244" y="224"/>
                    </a:cubicBezTo>
                    <a:close/>
                  </a:path>
                </a:pathLst>
              </a:custGeom>
              <a:gradFill>
                <a:gsLst>
                  <a:gs pos="0">
                    <a:srgbClr val="31548F">
                      <a:lumMod val="67000"/>
                    </a:srgbClr>
                  </a:gs>
                  <a:gs pos="48000">
                    <a:srgbClr val="34A3C1"/>
                  </a:gs>
                  <a:gs pos="100000">
                    <a:srgbClr val="6B71C7"/>
                  </a:gs>
                </a:gsLst>
                <a:path path="circle">
                  <a:fillToRect l="100000" t="100000"/>
                </a:path>
              </a:gradFill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" name="Freeform 131"/>
              <p:cNvSpPr>
                <a:spLocks/>
              </p:cNvSpPr>
              <p:nvPr/>
            </p:nvSpPr>
            <p:spPr bwMode="auto">
              <a:xfrm>
                <a:off x="2794" y="2653"/>
                <a:ext cx="33" cy="50"/>
              </a:xfrm>
              <a:custGeom>
                <a:avLst/>
                <a:gdLst>
                  <a:gd name="T0" fmla="*/ 11 w 14"/>
                  <a:gd name="T1" fmla="*/ 20 h 21"/>
                  <a:gd name="T2" fmla="*/ 6 w 14"/>
                  <a:gd name="T3" fmla="*/ 20 h 21"/>
                  <a:gd name="T4" fmla="*/ 5 w 14"/>
                  <a:gd name="T5" fmla="*/ 19 h 21"/>
                  <a:gd name="T6" fmla="*/ 2 w 14"/>
                  <a:gd name="T7" fmla="*/ 17 h 21"/>
                  <a:gd name="T8" fmla="*/ 0 w 14"/>
                  <a:gd name="T9" fmla="*/ 14 h 21"/>
                  <a:gd name="T10" fmla="*/ 0 w 14"/>
                  <a:gd name="T11" fmla="*/ 12 h 21"/>
                  <a:gd name="T12" fmla="*/ 3 w 14"/>
                  <a:gd name="T13" fmla="*/ 10 h 21"/>
                  <a:gd name="T14" fmla="*/ 3 w 14"/>
                  <a:gd name="T15" fmla="*/ 8 h 21"/>
                  <a:gd name="T16" fmla="*/ 6 w 14"/>
                  <a:gd name="T17" fmla="*/ 8 h 21"/>
                  <a:gd name="T18" fmla="*/ 6 w 14"/>
                  <a:gd name="T19" fmla="*/ 10 h 21"/>
                  <a:gd name="T20" fmla="*/ 8 w 14"/>
                  <a:gd name="T21" fmla="*/ 10 h 21"/>
                  <a:gd name="T22" fmla="*/ 9 w 14"/>
                  <a:gd name="T23" fmla="*/ 7 h 21"/>
                  <a:gd name="T24" fmla="*/ 8 w 14"/>
                  <a:gd name="T25" fmla="*/ 5 h 21"/>
                  <a:gd name="T26" fmla="*/ 7 w 14"/>
                  <a:gd name="T27" fmla="*/ 2 h 21"/>
                  <a:gd name="T28" fmla="*/ 9 w 14"/>
                  <a:gd name="T29" fmla="*/ 0 h 21"/>
                  <a:gd name="T30" fmla="*/ 11 w 14"/>
                  <a:gd name="T31" fmla="*/ 0 h 21"/>
                  <a:gd name="T32" fmla="*/ 13 w 14"/>
                  <a:gd name="T33" fmla="*/ 2 h 21"/>
                  <a:gd name="T34" fmla="*/ 11 w 14"/>
                  <a:gd name="T35" fmla="*/ 3 h 21"/>
                  <a:gd name="T36" fmla="*/ 12 w 14"/>
                  <a:gd name="T37" fmla="*/ 6 h 21"/>
                  <a:gd name="T38" fmla="*/ 13 w 14"/>
                  <a:gd name="T39" fmla="*/ 8 h 21"/>
                  <a:gd name="T40" fmla="*/ 13 w 14"/>
                  <a:gd name="T41" fmla="*/ 11 h 21"/>
                  <a:gd name="T42" fmla="*/ 14 w 14"/>
                  <a:gd name="T43" fmla="*/ 15 h 21"/>
                  <a:gd name="T44" fmla="*/ 12 w 14"/>
                  <a:gd name="T45" fmla="*/ 17 h 21"/>
                  <a:gd name="T46" fmla="*/ 11 w 14"/>
                  <a:gd name="T47" fmla="*/ 18 h 21"/>
                  <a:gd name="T48" fmla="*/ 11 w 14"/>
                  <a:gd name="T49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" h="21">
                    <a:moveTo>
                      <a:pt x="11" y="20"/>
                    </a:moveTo>
                    <a:cubicBezTo>
                      <a:pt x="10" y="21"/>
                      <a:pt x="7" y="21"/>
                      <a:pt x="6" y="20"/>
                    </a:cubicBezTo>
                    <a:cubicBezTo>
                      <a:pt x="5" y="20"/>
                      <a:pt x="5" y="19"/>
                      <a:pt x="5" y="19"/>
                    </a:cubicBezTo>
                    <a:cubicBezTo>
                      <a:pt x="4" y="18"/>
                      <a:pt x="2" y="18"/>
                      <a:pt x="2" y="17"/>
                    </a:cubicBezTo>
                    <a:cubicBezTo>
                      <a:pt x="1" y="16"/>
                      <a:pt x="1" y="15"/>
                      <a:pt x="0" y="14"/>
                    </a:cubicBezTo>
                    <a:cubicBezTo>
                      <a:pt x="0" y="14"/>
                      <a:pt x="0" y="12"/>
                      <a:pt x="0" y="12"/>
                    </a:cubicBezTo>
                    <a:cubicBezTo>
                      <a:pt x="0" y="11"/>
                      <a:pt x="2" y="10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6" y="9"/>
                      <a:pt x="5" y="10"/>
                      <a:pt x="6" y="10"/>
                    </a:cubicBezTo>
                    <a:cubicBezTo>
                      <a:pt x="6" y="11"/>
                      <a:pt x="7" y="10"/>
                      <a:pt x="8" y="10"/>
                    </a:cubicBezTo>
                    <a:cubicBezTo>
                      <a:pt x="9" y="9"/>
                      <a:pt x="9" y="8"/>
                      <a:pt x="9" y="7"/>
                    </a:cubicBezTo>
                    <a:cubicBezTo>
                      <a:pt x="9" y="7"/>
                      <a:pt x="8" y="5"/>
                      <a:pt x="8" y="5"/>
                    </a:cubicBezTo>
                    <a:cubicBezTo>
                      <a:pt x="7" y="4"/>
                      <a:pt x="7" y="3"/>
                      <a:pt x="7" y="2"/>
                    </a:cubicBezTo>
                    <a:cubicBezTo>
                      <a:pt x="7" y="1"/>
                      <a:pt x="8" y="1"/>
                      <a:pt x="9" y="0"/>
                    </a:cubicBezTo>
                    <a:cubicBezTo>
                      <a:pt x="9" y="0"/>
                      <a:pt x="10" y="0"/>
                      <a:pt x="11" y="0"/>
                    </a:cubicBezTo>
                    <a:cubicBezTo>
                      <a:pt x="11" y="0"/>
                      <a:pt x="13" y="1"/>
                      <a:pt x="13" y="2"/>
                    </a:cubicBezTo>
                    <a:cubicBezTo>
                      <a:pt x="13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7"/>
                      <a:pt x="13" y="8"/>
                      <a:pt x="13" y="8"/>
                    </a:cubicBezTo>
                    <a:cubicBezTo>
                      <a:pt x="13" y="9"/>
                      <a:pt x="13" y="10"/>
                      <a:pt x="13" y="11"/>
                    </a:cubicBezTo>
                    <a:cubicBezTo>
                      <a:pt x="14" y="12"/>
                      <a:pt x="14" y="14"/>
                      <a:pt x="14" y="15"/>
                    </a:cubicBezTo>
                    <a:cubicBezTo>
                      <a:pt x="14" y="16"/>
                      <a:pt x="13" y="17"/>
                      <a:pt x="12" y="17"/>
                    </a:cubicBezTo>
                    <a:cubicBezTo>
                      <a:pt x="12" y="17"/>
                      <a:pt x="11" y="17"/>
                      <a:pt x="11" y="18"/>
                    </a:cubicBezTo>
                    <a:cubicBezTo>
                      <a:pt x="10" y="18"/>
                      <a:pt x="11" y="20"/>
                      <a:pt x="11" y="2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" name="Freeform 132"/>
              <p:cNvSpPr>
                <a:spLocks/>
              </p:cNvSpPr>
              <p:nvPr/>
            </p:nvSpPr>
            <p:spPr bwMode="auto">
              <a:xfrm>
                <a:off x="2794" y="2653"/>
                <a:ext cx="33" cy="50"/>
              </a:xfrm>
              <a:custGeom>
                <a:avLst/>
                <a:gdLst>
                  <a:gd name="T0" fmla="*/ 11 w 14"/>
                  <a:gd name="T1" fmla="*/ 20 h 21"/>
                  <a:gd name="T2" fmla="*/ 6 w 14"/>
                  <a:gd name="T3" fmla="*/ 20 h 21"/>
                  <a:gd name="T4" fmla="*/ 5 w 14"/>
                  <a:gd name="T5" fmla="*/ 19 h 21"/>
                  <a:gd name="T6" fmla="*/ 2 w 14"/>
                  <a:gd name="T7" fmla="*/ 17 h 21"/>
                  <a:gd name="T8" fmla="*/ 0 w 14"/>
                  <a:gd name="T9" fmla="*/ 14 h 21"/>
                  <a:gd name="T10" fmla="*/ 0 w 14"/>
                  <a:gd name="T11" fmla="*/ 12 h 21"/>
                  <a:gd name="T12" fmla="*/ 3 w 14"/>
                  <a:gd name="T13" fmla="*/ 10 h 21"/>
                  <a:gd name="T14" fmla="*/ 3 w 14"/>
                  <a:gd name="T15" fmla="*/ 8 h 21"/>
                  <a:gd name="T16" fmla="*/ 6 w 14"/>
                  <a:gd name="T17" fmla="*/ 8 h 21"/>
                  <a:gd name="T18" fmla="*/ 6 w 14"/>
                  <a:gd name="T19" fmla="*/ 10 h 21"/>
                  <a:gd name="T20" fmla="*/ 8 w 14"/>
                  <a:gd name="T21" fmla="*/ 10 h 21"/>
                  <a:gd name="T22" fmla="*/ 9 w 14"/>
                  <a:gd name="T23" fmla="*/ 7 h 21"/>
                  <a:gd name="T24" fmla="*/ 8 w 14"/>
                  <a:gd name="T25" fmla="*/ 5 h 21"/>
                  <a:gd name="T26" fmla="*/ 7 w 14"/>
                  <a:gd name="T27" fmla="*/ 2 h 21"/>
                  <a:gd name="T28" fmla="*/ 9 w 14"/>
                  <a:gd name="T29" fmla="*/ 0 h 21"/>
                  <a:gd name="T30" fmla="*/ 11 w 14"/>
                  <a:gd name="T31" fmla="*/ 0 h 21"/>
                  <a:gd name="T32" fmla="*/ 13 w 14"/>
                  <a:gd name="T33" fmla="*/ 2 h 21"/>
                  <a:gd name="T34" fmla="*/ 11 w 14"/>
                  <a:gd name="T35" fmla="*/ 3 h 21"/>
                  <a:gd name="T36" fmla="*/ 12 w 14"/>
                  <a:gd name="T37" fmla="*/ 6 h 21"/>
                  <a:gd name="T38" fmla="*/ 13 w 14"/>
                  <a:gd name="T39" fmla="*/ 8 h 21"/>
                  <a:gd name="T40" fmla="*/ 13 w 14"/>
                  <a:gd name="T41" fmla="*/ 11 h 21"/>
                  <a:gd name="T42" fmla="*/ 14 w 14"/>
                  <a:gd name="T43" fmla="*/ 15 h 21"/>
                  <a:gd name="T44" fmla="*/ 12 w 14"/>
                  <a:gd name="T45" fmla="*/ 17 h 21"/>
                  <a:gd name="T46" fmla="*/ 11 w 14"/>
                  <a:gd name="T47" fmla="*/ 18 h 21"/>
                  <a:gd name="T48" fmla="*/ 11 w 14"/>
                  <a:gd name="T49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" h="21">
                    <a:moveTo>
                      <a:pt x="11" y="20"/>
                    </a:moveTo>
                    <a:cubicBezTo>
                      <a:pt x="10" y="21"/>
                      <a:pt x="7" y="21"/>
                      <a:pt x="6" y="20"/>
                    </a:cubicBezTo>
                    <a:cubicBezTo>
                      <a:pt x="5" y="20"/>
                      <a:pt x="5" y="19"/>
                      <a:pt x="5" y="19"/>
                    </a:cubicBezTo>
                    <a:cubicBezTo>
                      <a:pt x="4" y="18"/>
                      <a:pt x="2" y="18"/>
                      <a:pt x="2" y="17"/>
                    </a:cubicBezTo>
                    <a:cubicBezTo>
                      <a:pt x="1" y="16"/>
                      <a:pt x="1" y="15"/>
                      <a:pt x="0" y="14"/>
                    </a:cubicBezTo>
                    <a:cubicBezTo>
                      <a:pt x="0" y="14"/>
                      <a:pt x="0" y="12"/>
                      <a:pt x="0" y="12"/>
                    </a:cubicBezTo>
                    <a:cubicBezTo>
                      <a:pt x="0" y="11"/>
                      <a:pt x="2" y="10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6" y="9"/>
                      <a:pt x="5" y="10"/>
                      <a:pt x="6" y="10"/>
                    </a:cubicBezTo>
                    <a:cubicBezTo>
                      <a:pt x="6" y="11"/>
                      <a:pt x="7" y="10"/>
                      <a:pt x="8" y="10"/>
                    </a:cubicBezTo>
                    <a:cubicBezTo>
                      <a:pt x="9" y="9"/>
                      <a:pt x="9" y="8"/>
                      <a:pt x="9" y="7"/>
                    </a:cubicBezTo>
                    <a:cubicBezTo>
                      <a:pt x="9" y="7"/>
                      <a:pt x="8" y="5"/>
                      <a:pt x="8" y="5"/>
                    </a:cubicBezTo>
                    <a:cubicBezTo>
                      <a:pt x="7" y="4"/>
                      <a:pt x="7" y="3"/>
                      <a:pt x="7" y="2"/>
                    </a:cubicBezTo>
                    <a:cubicBezTo>
                      <a:pt x="7" y="1"/>
                      <a:pt x="8" y="1"/>
                      <a:pt x="9" y="0"/>
                    </a:cubicBezTo>
                    <a:cubicBezTo>
                      <a:pt x="9" y="0"/>
                      <a:pt x="10" y="0"/>
                      <a:pt x="11" y="0"/>
                    </a:cubicBezTo>
                    <a:cubicBezTo>
                      <a:pt x="11" y="0"/>
                      <a:pt x="13" y="1"/>
                      <a:pt x="13" y="2"/>
                    </a:cubicBezTo>
                    <a:cubicBezTo>
                      <a:pt x="13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7"/>
                      <a:pt x="13" y="8"/>
                      <a:pt x="13" y="8"/>
                    </a:cubicBezTo>
                    <a:cubicBezTo>
                      <a:pt x="13" y="9"/>
                      <a:pt x="13" y="10"/>
                      <a:pt x="13" y="11"/>
                    </a:cubicBezTo>
                    <a:cubicBezTo>
                      <a:pt x="14" y="12"/>
                      <a:pt x="14" y="14"/>
                      <a:pt x="14" y="15"/>
                    </a:cubicBezTo>
                    <a:cubicBezTo>
                      <a:pt x="14" y="16"/>
                      <a:pt x="13" y="17"/>
                      <a:pt x="12" y="17"/>
                    </a:cubicBezTo>
                    <a:cubicBezTo>
                      <a:pt x="12" y="17"/>
                      <a:pt x="11" y="17"/>
                      <a:pt x="11" y="18"/>
                    </a:cubicBezTo>
                    <a:cubicBezTo>
                      <a:pt x="10" y="18"/>
                      <a:pt x="11" y="20"/>
                      <a:pt x="11" y="20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" name="Freeform 133"/>
              <p:cNvSpPr>
                <a:spLocks/>
              </p:cNvSpPr>
              <p:nvPr/>
            </p:nvSpPr>
            <p:spPr bwMode="auto">
              <a:xfrm>
                <a:off x="2391" y="1322"/>
                <a:ext cx="154" cy="69"/>
              </a:xfrm>
              <a:custGeom>
                <a:avLst/>
                <a:gdLst>
                  <a:gd name="T0" fmla="*/ 7 w 65"/>
                  <a:gd name="T1" fmla="*/ 25 h 29"/>
                  <a:gd name="T2" fmla="*/ 2 w 65"/>
                  <a:gd name="T3" fmla="*/ 24 h 29"/>
                  <a:gd name="T4" fmla="*/ 1 w 65"/>
                  <a:gd name="T5" fmla="*/ 21 h 29"/>
                  <a:gd name="T6" fmla="*/ 5 w 65"/>
                  <a:gd name="T7" fmla="*/ 18 h 29"/>
                  <a:gd name="T8" fmla="*/ 11 w 65"/>
                  <a:gd name="T9" fmla="*/ 16 h 29"/>
                  <a:gd name="T10" fmla="*/ 12 w 65"/>
                  <a:gd name="T11" fmla="*/ 13 h 29"/>
                  <a:gd name="T12" fmla="*/ 16 w 65"/>
                  <a:gd name="T13" fmla="*/ 8 h 29"/>
                  <a:gd name="T14" fmla="*/ 22 w 65"/>
                  <a:gd name="T15" fmla="*/ 9 h 29"/>
                  <a:gd name="T16" fmla="*/ 28 w 65"/>
                  <a:gd name="T17" fmla="*/ 7 h 29"/>
                  <a:gd name="T18" fmla="*/ 34 w 65"/>
                  <a:gd name="T19" fmla="*/ 3 h 29"/>
                  <a:gd name="T20" fmla="*/ 38 w 65"/>
                  <a:gd name="T21" fmla="*/ 4 h 29"/>
                  <a:gd name="T22" fmla="*/ 44 w 65"/>
                  <a:gd name="T23" fmla="*/ 3 h 29"/>
                  <a:gd name="T24" fmla="*/ 52 w 65"/>
                  <a:gd name="T25" fmla="*/ 2 h 29"/>
                  <a:gd name="T26" fmla="*/ 57 w 65"/>
                  <a:gd name="T27" fmla="*/ 1 h 29"/>
                  <a:gd name="T28" fmla="*/ 63 w 65"/>
                  <a:gd name="T29" fmla="*/ 1 h 29"/>
                  <a:gd name="T30" fmla="*/ 65 w 65"/>
                  <a:gd name="T31" fmla="*/ 6 h 29"/>
                  <a:gd name="T32" fmla="*/ 64 w 65"/>
                  <a:gd name="T33" fmla="*/ 9 h 29"/>
                  <a:gd name="T34" fmla="*/ 61 w 65"/>
                  <a:gd name="T35" fmla="*/ 8 h 29"/>
                  <a:gd name="T36" fmla="*/ 62 w 65"/>
                  <a:gd name="T37" fmla="*/ 6 h 29"/>
                  <a:gd name="T38" fmla="*/ 61 w 65"/>
                  <a:gd name="T39" fmla="*/ 4 h 29"/>
                  <a:gd name="T40" fmla="*/ 59 w 65"/>
                  <a:gd name="T41" fmla="*/ 7 h 29"/>
                  <a:gd name="T42" fmla="*/ 55 w 65"/>
                  <a:gd name="T43" fmla="*/ 9 h 29"/>
                  <a:gd name="T44" fmla="*/ 51 w 65"/>
                  <a:gd name="T45" fmla="*/ 9 h 29"/>
                  <a:gd name="T46" fmla="*/ 45 w 65"/>
                  <a:gd name="T47" fmla="*/ 11 h 29"/>
                  <a:gd name="T48" fmla="*/ 40 w 65"/>
                  <a:gd name="T49" fmla="*/ 13 h 29"/>
                  <a:gd name="T50" fmla="*/ 42 w 65"/>
                  <a:gd name="T51" fmla="*/ 17 h 29"/>
                  <a:gd name="T52" fmla="*/ 43 w 65"/>
                  <a:gd name="T53" fmla="*/ 22 h 29"/>
                  <a:gd name="T54" fmla="*/ 40 w 65"/>
                  <a:gd name="T55" fmla="*/ 28 h 29"/>
                  <a:gd name="T56" fmla="*/ 36 w 65"/>
                  <a:gd name="T57" fmla="*/ 28 h 29"/>
                  <a:gd name="T58" fmla="*/ 31 w 65"/>
                  <a:gd name="T59" fmla="*/ 27 h 29"/>
                  <a:gd name="T60" fmla="*/ 27 w 65"/>
                  <a:gd name="T61" fmla="*/ 27 h 29"/>
                  <a:gd name="T62" fmla="*/ 23 w 65"/>
                  <a:gd name="T63" fmla="*/ 26 h 29"/>
                  <a:gd name="T64" fmla="*/ 16 w 65"/>
                  <a:gd name="T65" fmla="*/ 26 h 29"/>
                  <a:gd name="T66" fmla="*/ 10 w 65"/>
                  <a:gd name="T67" fmla="*/ 2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5" h="29">
                    <a:moveTo>
                      <a:pt x="10" y="25"/>
                    </a:moveTo>
                    <a:cubicBezTo>
                      <a:pt x="10" y="25"/>
                      <a:pt x="8" y="25"/>
                      <a:pt x="7" y="25"/>
                    </a:cubicBezTo>
                    <a:cubicBezTo>
                      <a:pt x="6" y="25"/>
                      <a:pt x="4" y="25"/>
                      <a:pt x="3" y="25"/>
                    </a:cubicBezTo>
                    <a:cubicBezTo>
                      <a:pt x="3" y="25"/>
                      <a:pt x="2" y="24"/>
                      <a:pt x="2" y="24"/>
                    </a:cubicBezTo>
                    <a:cubicBezTo>
                      <a:pt x="2" y="23"/>
                      <a:pt x="0" y="23"/>
                      <a:pt x="0" y="22"/>
                    </a:cubicBezTo>
                    <a:cubicBezTo>
                      <a:pt x="0" y="22"/>
                      <a:pt x="1" y="21"/>
                      <a:pt x="1" y="21"/>
                    </a:cubicBezTo>
                    <a:cubicBezTo>
                      <a:pt x="2" y="20"/>
                      <a:pt x="3" y="20"/>
                      <a:pt x="4" y="19"/>
                    </a:cubicBezTo>
                    <a:cubicBezTo>
                      <a:pt x="4" y="19"/>
                      <a:pt x="5" y="18"/>
                      <a:pt x="5" y="18"/>
                    </a:cubicBezTo>
                    <a:cubicBezTo>
                      <a:pt x="6" y="18"/>
                      <a:pt x="7" y="17"/>
                      <a:pt x="7" y="17"/>
                    </a:cubicBezTo>
                    <a:cubicBezTo>
                      <a:pt x="8" y="16"/>
                      <a:pt x="10" y="16"/>
                      <a:pt x="11" y="16"/>
                    </a:cubicBezTo>
                    <a:cubicBezTo>
                      <a:pt x="11" y="16"/>
                      <a:pt x="12" y="15"/>
                      <a:pt x="12" y="15"/>
                    </a:cubicBezTo>
                    <a:cubicBezTo>
                      <a:pt x="12" y="14"/>
                      <a:pt x="12" y="13"/>
                      <a:pt x="12" y="13"/>
                    </a:cubicBezTo>
                    <a:cubicBezTo>
                      <a:pt x="12" y="12"/>
                      <a:pt x="13" y="10"/>
                      <a:pt x="13" y="10"/>
                    </a:cubicBezTo>
                    <a:cubicBezTo>
                      <a:pt x="14" y="9"/>
                      <a:pt x="15" y="8"/>
                      <a:pt x="16" y="8"/>
                    </a:cubicBezTo>
                    <a:cubicBezTo>
                      <a:pt x="16" y="8"/>
                      <a:pt x="17" y="9"/>
                      <a:pt x="18" y="9"/>
                    </a:cubicBezTo>
                    <a:cubicBezTo>
                      <a:pt x="19" y="9"/>
                      <a:pt x="21" y="9"/>
                      <a:pt x="22" y="9"/>
                    </a:cubicBezTo>
                    <a:cubicBezTo>
                      <a:pt x="23" y="9"/>
                      <a:pt x="25" y="9"/>
                      <a:pt x="26" y="9"/>
                    </a:cubicBezTo>
                    <a:cubicBezTo>
                      <a:pt x="27" y="8"/>
                      <a:pt x="28" y="7"/>
                      <a:pt x="28" y="7"/>
                    </a:cubicBezTo>
                    <a:cubicBezTo>
                      <a:pt x="29" y="6"/>
                      <a:pt x="30" y="5"/>
                      <a:pt x="31" y="4"/>
                    </a:cubicBezTo>
                    <a:cubicBezTo>
                      <a:pt x="32" y="4"/>
                      <a:pt x="33" y="3"/>
                      <a:pt x="34" y="3"/>
                    </a:cubicBezTo>
                    <a:cubicBezTo>
                      <a:pt x="35" y="3"/>
                      <a:pt x="36" y="3"/>
                      <a:pt x="36" y="3"/>
                    </a:cubicBezTo>
                    <a:cubicBezTo>
                      <a:pt x="37" y="3"/>
                      <a:pt x="37" y="3"/>
                      <a:pt x="38" y="4"/>
                    </a:cubicBezTo>
                    <a:cubicBezTo>
                      <a:pt x="39" y="4"/>
                      <a:pt x="40" y="3"/>
                      <a:pt x="41" y="3"/>
                    </a:cubicBezTo>
                    <a:cubicBezTo>
                      <a:pt x="41" y="3"/>
                      <a:pt x="43" y="3"/>
                      <a:pt x="44" y="3"/>
                    </a:cubicBezTo>
                    <a:cubicBezTo>
                      <a:pt x="45" y="4"/>
                      <a:pt x="47" y="4"/>
                      <a:pt x="49" y="3"/>
                    </a:cubicBezTo>
                    <a:cubicBezTo>
                      <a:pt x="49" y="3"/>
                      <a:pt x="51" y="2"/>
                      <a:pt x="52" y="2"/>
                    </a:cubicBezTo>
                    <a:cubicBezTo>
                      <a:pt x="52" y="1"/>
                      <a:pt x="54" y="1"/>
                      <a:pt x="54" y="1"/>
                    </a:cubicBezTo>
                    <a:cubicBezTo>
                      <a:pt x="55" y="0"/>
                      <a:pt x="56" y="1"/>
                      <a:pt x="57" y="1"/>
                    </a:cubicBezTo>
                    <a:cubicBezTo>
                      <a:pt x="58" y="1"/>
                      <a:pt x="59" y="0"/>
                      <a:pt x="60" y="1"/>
                    </a:cubicBezTo>
                    <a:cubicBezTo>
                      <a:pt x="61" y="1"/>
                      <a:pt x="62" y="1"/>
                      <a:pt x="63" y="1"/>
                    </a:cubicBezTo>
                    <a:cubicBezTo>
                      <a:pt x="64" y="2"/>
                      <a:pt x="65" y="3"/>
                      <a:pt x="65" y="3"/>
                    </a:cubicBezTo>
                    <a:cubicBezTo>
                      <a:pt x="65" y="4"/>
                      <a:pt x="65" y="5"/>
                      <a:pt x="65" y="6"/>
                    </a:cubicBezTo>
                    <a:cubicBezTo>
                      <a:pt x="65" y="6"/>
                      <a:pt x="65" y="7"/>
                      <a:pt x="65" y="7"/>
                    </a:cubicBezTo>
                    <a:cubicBezTo>
                      <a:pt x="64" y="8"/>
                      <a:pt x="64" y="9"/>
                      <a:pt x="64" y="9"/>
                    </a:cubicBezTo>
                    <a:cubicBezTo>
                      <a:pt x="63" y="9"/>
                      <a:pt x="62" y="9"/>
                      <a:pt x="62" y="9"/>
                    </a:cubicBezTo>
                    <a:cubicBezTo>
                      <a:pt x="61" y="9"/>
                      <a:pt x="61" y="9"/>
                      <a:pt x="61" y="8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2" y="7"/>
                      <a:pt x="62" y="6"/>
                      <a:pt x="62" y="6"/>
                    </a:cubicBezTo>
                    <a:cubicBezTo>
                      <a:pt x="63" y="6"/>
                      <a:pt x="62" y="5"/>
                      <a:pt x="62" y="4"/>
                    </a:cubicBezTo>
                    <a:cubicBezTo>
                      <a:pt x="62" y="4"/>
                      <a:pt x="61" y="4"/>
                      <a:pt x="61" y="4"/>
                    </a:cubicBezTo>
                    <a:cubicBezTo>
                      <a:pt x="61" y="4"/>
                      <a:pt x="60" y="5"/>
                      <a:pt x="60" y="5"/>
                    </a:cubicBezTo>
                    <a:cubicBezTo>
                      <a:pt x="60" y="6"/>
                      <a:pt x="59" y="6"/>
                      <a:pt x="59" y="7"/>
                    </a:cubicBezTo>
                    <a:cubicBezTo>
                      <a:pt x="59" y="7"/>
                      <a:pt x="59" y="8"/>
                      <a:pt x="58" y="8"/>
                    </a:cubicBezTo>
                    <a:cubicBezTo>
                      <a:pt x="57" y="9"/>
                      <a:pt x="56" y="9"/>
                      <a:pt x="55" y="9"/>
                    </a:cubicBezTo>
                    <a:cubicBezTo>
                      <a:pt x="55" y="9"/>
                      <a:pt x="54" y="8"/>
                      <a:pt x="53" y="8"/>
                    </a:cubicBezTo>
                    <a:cubicBezTo>
                      <a:pt x="53" y="8"/>
                      <a:pt x="51" y="9"/>
                      <a:pt x="51" y="9"/>
                    </a:cubicBezTo>
                    <a:cubicBezTo>
                      <a:pt x="50" y="10"/>
                      <a:pt x="48" y="10"/>
                      <a:pt x="48" y="11"/>
                    </a:cubicBezTo>
                    <a:cubicBezTo>
                      <a:pt x="47" y="11"/>
                      <a:pt x="46" y="11"/>
                      <a:pt x="45" y="11"/>
                    </a:cubicBezTo>
                    <a:cubicBezTo>
                      <a:pt x="44" y="11"/>
                      <a:pt x="43" y="11"/>
                      <a:pt x="42" y="11"/>
                    </a:cubicBezTo>
                    <a:cubicBezTo>
                      <a:pt x="41" y="12"/>
                      <a:pt x="40" y="13"/>
                      <a:pt x="40" y="13"/>
                    </a:cubicBezTo>
                    <a:cubicBezTo>
                      <a:pt x="40" y="14"/>
                      <a:pt x="40" y="15"/>
                      <a:pt x="40" y="15"/>
                    </a:cubicBezTo>
                    <a:cubicBezTo>
                      <a:pt x="40" y="16"/>
                      <a:pt x="42" y="16"/>
                      <a:pt x="42" y="17"/>
                    </a:cubicBezTo>
                    <a:cubicBezTo>
                      <a:pt x="42" y="17"/>
                      <a:pt x="43" y="18"/>
                      <a:pt x="43" y="19"/>
                    </a:cubicBezTo>
                    <a:cubicBezTo>
                      <a:pt x="43" y="20"/>
                      <a:pt x="43" y="21"/>
                      <a:pt x="43" y="22"/>
                    </a:cubicBezTo>
                    <a:cubicBezTo>
                      <a:pt x="43" y="23"/>
                      <a:pt x="42" y="24"/>
                      <a:pt x="42" y="24"/>
                    </a:cubicBezTo>
                    <a:cubicBezTo>
                      <a:pt x="41" y="25"/>
                      <a:pt x="40" y="27"/>
                      <a:pt x="40" y="28"/>
                    </a:cubicBezTo>
                    <a:cubicBezTo>
                      <a:pt x="39" y="28"/>
                      <a:pt x="38" y="29"/>
                      <a:pt x="38" y="29"/>
                    </a:cubicBezTo>
                    <a:cubicBezTo>
                      <a:pt x="37" y="29"/>
                      <a:pt x="37" y="28"/>
                      <a:pt x="36" y="28"/>
                    </a:cubicBezTo>
                    <a:cubicBezTo>
                      <a:pt x="36" y="28"/>
                      <a:pt x="34" y="27"/>
                      <a:pt x="34" y="27"/>
                    </a:cubicBezTo>
                    <a:cubicBezTo>
                      <a:pt x="33" y="27"/>
                      <a:pt x="32" y="27"/>
                      <a:pt x="31" y="27"/>
                    </a:cubicBezTo>
                    <a:cubicBezTo>
                      <a:pt x="31" y="27"/>
                      <a:pt x="30" y="27"/>
                      <a:pt x="29" y="27"/>
                    </a:cubicBezTo>
                    <a:cubicBezTo>
                      <a:pt x="29" y="27"/>
                      <a:pt x="28" y="27"/>
                      <a:pt x="27" y="27"/>
                    </a:cubicBezTo>
                    <a:cubicBezTo>
                      <a:pt x="27" y="27"/>
                      <a:pt x="26" y="27"/>
                      <a:pt x="25" y="27"/>
                    </a:cubicBezTo>
                    <a:cubicBezTo>
                      <a:pt x="25" y="27"/>
                      <a:pt x="24" y="26"/>
                      <a:pt x="23" y="26"/>
                    </a:cubicBezTo>
                    <a:cubicBezTo>
                      <a:pt x="22" y="26"/>
                      <a:pt x="21" y="26"/>
                      <a:pt x="20" y="26"/>
                    </a:cubicBezTo>
                    <a:cubicBezTo>
                      <a:pt x="19" y="26"/>
                      <a:pt x="17" y="26"/>
                      <a:pt x="16" y="26"/>
                    </a:cubicBezTo>
                    <a:cubicBezTo>
                      <a:pt x="15" y="26"/>
                      <a:pt x="14" y="26"/>
                      <a:pt x="13" y="26"/>
                    </a:cubicBezTo>
                    <a:cubicBezTo>
                      <a:pt x="12" y="26"/>
                      <a:pt x="11" y="26"/>
                      <a:pt x="10" y="2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" name="Freeform 134"/>
              <p:cNvSpPr>
                <a:spLocks/>
              </p:cNvSpPr>
              <p:nvPr/>
            </p:nvSpPr>
            <p:spPr bwMode="auto">
              <a:xfrm>
                <a:off x="2391" y="1322"/>
                <a:ext cx="154" cy="69"/>
              </a:xfrm>
              <a:custGeom>
                <a:avLst/>
                <a:gdLst>
                  <a:gd name="T0" fmla="*/ 7 w 65"/>
                  <a:gd name="T1" fmla="*/ 25 h 29"/>
                  <a:gd name="T2" fmla="*/ 2 w 65"/>
                  <a:gd name="T3" fmla="*/ 24 h 29"/>
                  <a:gd name="T4" fmla="*/ 1 w 65"/>
                  <a:gd name="T5" fmla="*/ 21 h 29"/>
                  <a:gd name="T6" fmla="*/ 5 w 65"/>
                  <a:gd name="T7" fmla="*/ 18 h 29"/>
                  <a:gd name="T8" fmla="*/ 11 w 65"/>
                  <a:gd name="T9" fmla="*/ 16 h 29"/>
                  <a:gd name="T10" fmla="*/ 12 w 65"/>
                  <a:gd name="T11" fmla="*/ 13 h 29"/>
                  <a:gd name="T12" fmla="*/ 16 w 65"/>
                  <a:gd name="T13" fmla="*/ 8 h 29"/>
                  <a:gd name="T14" fmla="*/ 22 w 65"/>
                  <a:gd name="T15" fmla="*/ 9 h 29"/>
                  <a:gd name="T16" fmla="*/ 28 w 65"/>
                  <a:gd name="T17" fmla="*/ 7 h 29"/>
                  <a:gd name="T18" fmla="*/ 34 w 65"/>
                  <a:gd name="T19" fmla="*/ 3 h 29"/>
                  <a:gd name="T20" fmla="*/ 38 w 65"/>
                  <a:gd name="T21" fmla="*/ 4 h 29"/>
                  <a:gd name="T22" fmla="*/ 44 w 65"/>
                  <a:gd name="T23" fmla="*/ 3 h 29"/>
                  <a:gd name="T24" fmla="*/ 52 w 65"/>
                  <a:gd name="T25" fmla="*/ 2 h 29"/>
                  <a:gd name="T26" fmla="*/ 57 w 65"/>
                  <a:gd name="T27" fmla="*/ 1 h 29"/>
                  <a:gd name="T28" fmla="*/ 63 w 65"/>
                  <a:gd name="T29" fmla="*/ 1 h 29"/>
                  <a:gd name="T30" fmla="*/ 65 w 65"/>
                  <a:gd name="T31" fmla="*/ 6 h 29"/>
                  <a:gd name="T32" fmla="*/ 64 w 65"/>
                  <a:gd name="T33" fmla="*/ 9 h 29"/>
                  <a:gd name="T34" fmla="*/ 61 w 65"/>
                  <a:gd name="T35" fmla="*/ 8 h 29"/>
                  <a:gd name="T36" fmla="*/ 62 w 65"/>
                  <a:gd name="T37" fmla="*/ 6 h 29"/>
                  <a:gd name="T38" fmla="*/ 61 w 65"/>
                  <a:gd name="T39" fmla="*/ 4 h 29"/>
                  <a:gd name="T40" fmla="*/ 59 w 65"/>
                  <a:gd name="T41" fmla="*/ 7 h 29"/>
                  <a:gd name="T42" fmla="*/ 55 w 65"/>
                  <a:gd name="T43" fmla="*/ 9 h 29"/>
                  <a:gd name="T44" fmla="*/ 51 w 65"/>
                  <a:gd name="T45" fmla="*/ 9 h 29"/>
                  <a:gd name="T46" fmla="*/ 45 w 65"/>
                  <a:gd name="T47" fmla="*/ 11 h 29"/>
                  <a:gd name="T48" fmla="*/ 40 w 65"/>
                  <a:gd name="T49" fmla="*/ 13 h 29"/>
                  <a:gd name="T50" fmla="*/ 42 w 65"/>
                  <a:gd name="T51" fmla="*/ 17 h 29"/>
                  <a:gd name="T52" fmla="*/ 43 w 65"/>
                  <a:gd name="T53" fmla="*/ 22 h 29"/>
                  <a:gd name="T54" fmla="*/ 40 w 65"/>
                  <a:gd name="T55" fmla="*/ 28 h 29"/>
                  <a:gd name="T56" fmla="*/ 36 w 65"/>
                  <a:gd name="T57" fmla="*/ 28 h 29"/>
                  <a:gd name="T58" fmla="*/ 31 w 65"/>
                  <a:gd name="T59" fmla="*/ 27 h 29"/>
                  <a:gd name="T60" fmla="*/ 27 w 65"/>
                  <a:gd name="T61" fmla="*/ 27 h 29"/>
                  <a:gd name="T62" fmla="*/ 23 w 65"/>
                  <a:gd name="T63" fmla="*/ 26 h 29"/>
                  <a:gd name="T64" fmla="*/ 16 w 65"/>
                  <a:gd name="T65" fmla="*/ 26 h 29"/>
                  <a:gd name="T66" fmla="*/ 10 w 65"/>
                  <a:gd name="T67" fmla="*/ 2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5" h="29">
                    <a:moveTo>
                      <a:pt x="10" y="25"/>
                    </a:moveTo>
                    <a:cubicBezTo>
                      <a:pt x="10" y="25"/>
                      <a:pt x="8" y="25"/>
                      <a:pt x="7" y="25"/>
                    </a:cubicBezTo>
                    <a:cubicBezTo>
                      <a:pt x="6" y="25"/>
                      <a:pt x="4" y="25"/>
                      <a:pt x="3" y="25"/>
                    </a:cubicBezTo>
                    <a:cubicBezTo>
                      <a:pt x="3" y="25"/>
                      <a:pt x="2" y="24"/>
                      <a:pt x="2" y="24"/>
                    </a:cubicBezTo>
                    <a:cubicBezTo>
                      <a:pt x="2" y="23"/>
                      <a:pt x="0" y="23"/>
                      <a:pt x="0" y="22"/>
                    </a:cubicBezTo>
                    <a:cubicBezTo>
                      <a:pt x="0" y="22"/>
                      <a:pt x="1" y="21"/>
                      <a:pt x="1" y="21"/>
                    </a:cubicBezTo>
                    <a:cubicBezTo>
                      <a:pt x="2" y="20"/>
                      <a:pt x="3" y="20"/>
                      <a:pt x="4" y="19"/>
                    </a:cubicBezTo>
                    <a:cubicBezTo>
                      <a:pt x="4" y="19"/>
                      <a:pt x="5" y="18"/>
                      <a:pt x="5" y="18"/>
                    </a:cubicBezTo>
                    <a:cubicBezTo>
                      <a:pt x="6" y="18"/>
                      <a:pt x="7" y="17"/>
                      <a:pt x="7" y="17"/>
                    </a:cubicBezTo>
                    <a:cubicBezTo>
                      <a:pt x="8" y="16"/>
                      <a:pt x="10" y="16"/>
                      <a:pt x="11" y="16"/>
                    </a:cubicBezTo>
                    <a:cubicBezTo>
                      <a:pt x="11" y="16"/>
                      <a:pt x="12" y="15"/>
                      <a:pt x="12" y="15"/>
                    </a:cubicBezTo>
                    <a:cubicBezTo>
                      <a:pt x="12" y="14"/>
                      <a:pt x="12" y="13"/>
                      <a:pt x="12" y="13"/>
                    </a:cubicBezTo>
                    <a:cubicBezTo>
                      <a:pt x="12" y="12"/>
                      <a:pt x="13" y="10"/>
                      <a:pt x="13" y="10"/>
                    </a:cubicBezTo>
                    <a:cubicBezTo>
                      <a:pt x="14" y="9"/>
                      <a:pt x="15" y="8"/>
                      <a:pt x="16" y="8"/>
                    </a:cubicBezTo>
                    <a:cubicBezTo>
                      <a:pt x="16" y="8"/>
                      <a:pt x="17" y="9"/>
                      <a:pt x="18" y="9"/>
                    </a:cubicBezTo>
                    <a:cubicBezTo>
                      <a:pt x="19" y="9"/>
                      <a:pt x="21" y="9"/>
                      <a:pt x="22" y="9"/>
                    </a:cubicBezTo>
                    <a:cubicBezTo>
                      <a:pt x="23" y="9"/>
                      <a:pt x="25" y="9"/>
                      <a:pt x="26" y="9"/>
                    </a:cubicBezTo>
                    <a:cubicBezTo>
                      <a:pt x="27" y="8"/>
                      <a:pt x="28" y="7"/>
                      <a:pt x="28" y="7"/>
                    </a:cubicBezTo>
                    <a:cubicBezTo>
                      <a:pt x="29" y="6"/>
                      <a:pt x="30" y="5"/>
                      <a:pt x="31" y="4"/>
                    </a:cubicBezTo>
                    <a:cubicBezTo>
                      <a:pt x="32" y="4"/>
                      <a:pt x="33" y="3"/>
                      <a:pt x="34" y="3"/>
                    </a:cubicBezTo>
                    <a:cubicBezTo>
                      <a:pt x="35" y="3"/>
                      <a:pt x="36" y="3"/>
                      <a:pt x="36" y="3"/>
                    </a:cubicBezTo>
                    <a:cubicBezTo>
                      <a:pt x="37" y="3"/>
                      <a:pt x="37" y="3"/>
                      <a:pt x="38" y="4"/>
                    </a:cubicBezTo>
                    <a:cubicBezTo>
                      <a:pt x="39" y="4"/>
                      <a:pt x="40" y="3"/>
                      <a:pt x="41" y="3"/>
                    </a:cubicBezTo>
                    <a:cubicBezTo>
                      <a:pt x="41" y="3"/>
                      <a:pt x="43" y="3"/>
                      <a:pt x="44" y="3"/>
                    </a:cubicBezTo>
                    <a:cubicBezTo>
                      <a:pt x="45" y="4"/>
                      <a:pt x="47" y="4"/>
                      <a:pt x="49" y="3"/>
                    </a:cubicBezTo>
                    <a:cubicBezTo>
                      <a:pt x="49" y="3"/>
                      <a:pt x="51" y="2"/>
                      <a:pt x="52" y="2"/>
                    </a:cubicBezTo>
                    <a:cubicBezTo>
                      <a:pt x="52" y="1"/>
                      <a:pt x="54" y="1"/>
                      <a:pt x="54" y="1"/>
                    </a:cubicBezTo>
                    <a:cubicBezTo>
                      <a:pt x="55" y="0"/>
                      <a:pt x="56" y="1"/>
                      <a:pt x="57" y="1"/>
                    </a:cubicBezTo>
                    <a:cubicBezTo>
                      <a:pt x="58" y="1"/>
                      <a:pt x="59" y="0"/>
                      <a:pt x="60" y="1"/>
                    </a:cubicBezTo>
                    <a:cubicBezTo>
                      <a:pt x="61" y="1"/>
                      <a:pt x="62" y="1"/>
                      <a:pt x="63" y="1"/>
                    </a:cubicBezTo>
                    <a:cubicBezTo>
                      <a:pt x="64" y="2"/>
                      <a:pt x="65" y="3"/>
                      <a:pt x="65" y="3"/>
                    </a:cubicBezTo>
                    <a:cubicBezTo>
                      <a:pt x="65" y="4"/>
                      <a:pt x="65" y="5"/>
                      <a:pt x="65" y="6"/>
                    </a:cubicBezTo>
                    <a:cubicBezTo>
                      <a:pt x="65" y="6"/>
                      <a:pt x="65" y="7"/>
                      <a:pt x="65" y="7"/>
                    </a:cubicBezTo>
                    <a:cubicBezTo>
                      <a:pt x="64" y="8"/>
                      <a:pt x="64" y="9"/>
                      <a:pt x="64" y="9"/>
                    </a:cubicBezTo>
                    <a:cubicBezTo>
                      <a:pt x="63" y="9"/>
                      <a:pt x="62" y="9"/>
                      <a:pt x="62" y="9"/>
                    </a:cubicBezTo>
                    <a:cubicBezTo>
                      <a:pt x="61" y="9"/>
                      <a:pt x="61" y="9"/>
                      <a:pt x="61" y="8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2" y="7"/>
                      <a:pt x="62" y="6"/>
                      <a:pt x="62" y="6"/>
                    </a:cubicBezTo>
                    <a:cubicBezTo>
                      <a:pt x="63" y="6"/>
                      <a:pt x="62" y="5"/>
                      <a:pt x="62" y="4"/>
                    </a:cubicBezTo>
                    <a:cubicBezTo>
                      <a:pt x="62" y="4"/>
                      <a:pt x="61" y="4"/>
                      <a:pt x="61" y="4"/>
                    </a:cubicBezTo>
                    <a:cubicBezTo>
                      <a:pt x="61" y="4"/>
                      <a:pt x="60" y="5"/>
                      <a:pt x="60" y="5"/>
                    </a:cubicBezTo>
                    <a:cubicBezTo>
                      <a:pt x="60" y="6"/>
                      <a:pt x="59" y="6"/>
                      <a:pt x="59" y="7"/>
                    </a:cubicBezTo>
                    <a:cubicBezTo>
                      <a:pt x="59" y="7"/>
                      <a:pt x="59" y="8"/>
                      <a:pt x="58" y="8"/>
                    </a:cubicBezTo>
                    <a:cubicBezTo>
                      <a:pt x="57" y="9"/>
                      <a:pt x="56" y="9"/>
                      <a:pt x="55" y="9"/>
                    </a:cubicBezTo>
                    <a:cubicBezTo>
                      <a:pt x="55" y="9"/>
                      <a:pt x="54" y="8"/>
                      <a:pt x="53" y="8"/>
                    </a:cubicBezTo>
                    <a:cubicBezTo>
                      <a:pt x="53" y="8"/>
                      <a:pt x="51" y="9"/>
                      <a:pt x="51" y="9"/>
                    </a:cubicBezTo>
                    <a:cubicBezTo>
                      <a:pt x="50" y="10"/>
                      <a:pt x="48" y="10"/>
                      <a:pt x="48" y="11"/>
                    </a:cubicBezTo>
                    <a:cubicBezTo>
                      <a:pt x="47" y="11"/>
                      <a:pt x="46" y="11"/>
                      <a:pt x="45" y="11"/>
                    </a:cubicBezTo>
                    <a:cubicBezTo>
                      <a:pt x="44" y="11"/>
                      <a:pt x="43" y="11"/>
                      <a:pt x="42" y="11"/>
                    </a:cubicBezTo>
                    <a:cubicBezTo>
                      <a:pt x="41" y="12"/>
                      <a:pt x="40" y="13"/>
                      <a:pt x="40" y="13"/>
                    </a:cubicBezTo>
                    <a:cubicBezTo>
                      <a:pt x="40" y="14"/>
                      <a:pt x="40" y="15"/>
                      <a:pt x="40" y="15"/>
                    </a:cubicBezTo>
                    <a:cubicBezTo>
                      <a:pt x="40" y="16"/>
                      <a:pt x="42" y="16"/>
                      <a:pt x="42" y="17"/>
                    </a:cubicBezTo>
                    <a:cubicBezTo>
                      <a:pt x="42" y="17"/>
                      <a:pt x="43" y="18"/>
                      <a:pt x="43" y="19"/>
                    </a:cubicBezTo>
                    <a:cubicBezTo>
                      <a:pt x="43" y="20"/>
                      <a:pt x="43" y="21"/>
                      <a:pt x="43" y="22"/>
                    </a:cubicBezTo>
                    <a:cubicBezTo>
                      <a:pt x="43" y="23"/>
                      <a:pt x="42" y="24"/>
                      <a:pt x="42" y="24"/>
                    </a:cubicBezTo>
                    <a:cubicBezTo>
                      <a:pt x="41" y="25"/>
                      <a:pt x="40" y="27"/>
                      <a:pt x="40" y="28"/>
                    </a:cubicBezTo>
                    <a:cubicBezTo>
                      <a:pt x="39" y="28"/>
                      <a:pt x="38" y="29"/>
                      <a:pt x="38" y="29"/>
                    </a:cubicBezTo>
                    <a:cubicBezTo>
                      <a:pt x="37" y="29"/>
                      <a:pt x="37" y="28"/>
                      <a:pt x="36" y="28"/>
                    </a:cubicBezTo>
                    <a:cubicBezTo>
                      <a:pt x="36" y="28"/>
                      <a:pt x="34" y="27"/>
                      <a:pt x="34" y="27"/>
                    </a:cubicBezTo>
                    <a:cubicBezTo>
                      <a:pt x="33" y="27"/>
                      <a:pt x="32" y="27"/>
                      <a:pt x="31" y="27"/>
                    </a:cubicBezTo>
                    <a:cubicBezTo>
                      <a:pt x="31" y="27"/>
                      <a:pt x="30" y="27"/>
                      <a:pt x="29" y="27"/>
                    </a:cubicBezTo>
                    <a:cubicBezTo>
                      <a:pt x="29" y="27"/>
                      <a:pt x="28" y="27"/>
                      <a:pt x="27" y="27"/>
                    </a:cubicBezTo>
                    <a:cubicBezTo>
                      <a:pt x="27" y="27"/>
                      <a:pt x="26" y="27"/>
                      <a:pt x="25" y="27"/>
                    </a:cubicBezTo>
                    <a:cubicBezTo>
                      <a:pt x="25" y="27"/>
                      <a:pt x="24" y="26"/>
                      <a:pt x="23" y="26"/>
                    </a:cubicBezTo>
                    <a:cubicBezTo>
                      <a:pt x="22" y="26"/>
                      <a:pt x="21" y="26"/>
                      <a:pt x="20" y="26"/>
                    </a:cubicBezTo>
                    <a:cubicBezTo>
                      <a:pt x="19" y="26"/>
                      <a:pt x="17" y="26"/>
                      <a:pt x="16" y="26"/>
                    </a:cubicBezTo>
                    <a:cubicBezTo>
                      <a:pt x="15" y="26"/>
                      <a:pt x="14" y="26"/>
                      <a:pt x="13" y="26"/>
                    </a:cubicBezTo>
                    <a:cubicBezTo>
                      <a:pt x="12" y="26"/>
                      <a:pt x="11" y="26"/>
                      <a:pt x="10" y="25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" name="Freeform 135"/>
              <p:cNvSpPr>
                <a:spLocks/>
              </p:cNvSpPr>
              <p:nvPr/>
            </p:nvSpPr>
            <p:spPr bwMode="auto">
              <a:xfrm>
                <a:off x="2432" y="1389"/>
                <a:ext cx="9" cy="9"/>
              </a:xfrm>
              <a:custGeom>
                <a:avLst/>
                <a:gdLst>
                  <a:gd name="T0" fmla="*/ 2 w 4"/>
                  <a:gd name="T1" fmla="*/ 4 h 4"/>
                  <a:gd name="T2" fmla="*/ 0 w 4"/>
                  <a:gd name="T3" fmla="*/ 3 h 4"/>
                  <a:gd name="T4" fmla="*/ 0 w 4"/>
                  <a:gd name="T5" fmla="*/ 2 h 4"/>
                  <a:gd name="T6" fmla="*/ 0 w 4"/>
                  <a:gd name="T7" fmla="*/ 1 h 4"/>
                  <a:gd name="T8" fmla="*/ 1 w 4"/>
                  <a:gd name="T9" fmla="*/ 0 h 4"/>
                  <a:gd name="T10" fmla="*/ 3 w 4"/>
                  <a:gd name="T11" fmla="*/ 0 h 4"/>
                  <a:gd name="T12" fmla="*/ 4 w 4"/>
                  <a:gd name="T13" fmla="*/ 1 h 4"/>
                  <a:gd name="T14" fmla="*/ 4 w 4"/>
                  <a:gd name="T15" fmla="*/ 2 h 4"/>
                  <a:gd name="T16" fmla="*/ 4 w 4"/>
                  <a:gd name="T17" fmla="*/ 4 h 4"/>
                  <a:gd name="T18" fmla="*/ 2 w 4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2" y="4"/>
                      <a:pt x="1" y="4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3" y="4"/>
                      <a:pt x="3" y="4"/>
                      <a:pt x="2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" name="Freeform 136"/>
              <p:cNvSpPr>
                <a:spLocks/>
              </p:cNvSpPr>
              <p:nvPr/>
            </p:nvSpPr>
            <p:spPr bwMode="auto">
              <a:xfrm>
                <a:off x="2432" y="1389"/>
                <a:ext cx="9" cy="9"/>
              </a:xfrm>
              <a:custGeom>
                <a:avLst/>
                <a:gdLst>
                  <a:gd name="T0" fmla="*/ 2 w 4"/>
                  <a:gd name="T1" fmla="*/ 4 h 4"/>
                  <a:gd name="T2" fmla="*/ 0 w 4"/>
                  <a:gd name="T3" fmla="*/ 3 h 4"/>
                  <a:gd name="T4" fmla="*/ 0 w 4"/>
                  <a:gd name="T5" fmla="*/ 2 h 4"/>
                  <a:gd name="T6" fmla="*/ 0 w 4"/>
                  <a:gd name="T7" fmla="*/ 1 h 4"/>
                  <a:gd name="T8" fmla="*/ 1 w 4"/>
                  <a:gd name="T9" fmla="*/ 0 h 4"/>
                  <a:gd name="T10" fmla="*/ 3 w 4"/>
                  <a:gd name="T11" fmla="*/ 0 h 4"/>
                  <a:gd name="T12" fmla="*/ 4 w 4"/>
                  <a:gd name="T13" fmla="*/ 1 h 4"/>
                  <a:gd name="T14" fmla="*/ 4 w 4"/>
                  <a:gd name="T15" fmla="*/ 2 h 4"/>
                  <a:gd name="T16" fmla="*/ 4 w 4"/>
                  <a:gd name="T17" fmla="*/ 4 h 4"/>
                  <a:gd name="T18" fmla="*/ 2 w 4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2" y="4"/>
                      <a:pt x="1" y="4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3" y="4"/>
                      <a:pt x="3" y="4"/>
                      <a:pt x="2" y="4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" name="Freeform 137"/>
              <p:cNvSpPr>
                <a:spLocks/>
              </p:cNvSpPr>
              <p:nvPr/>
            </p:nvSpPr>
            <p:spPr bwMode="auto">
              <a:xfrm>
                <a:off x="2453" y="1417"/>
                <a:ext cx="14" cy="12"/>
              </a:xfrm>
              <a:custGeom>
                <a:avLst/>
                <a:gdLst>
                  <a:gd name="T0" fmla="*/ 3 w 6"/>
                  <a:gd name="T1" fmla="*/ 0 h 5"/>
                  <a:gd name="T2" fmla="*/ 1 w 6"/>
                  <a:gd name="T3" fmla="*/ 0 h 5"/>
                  <a:gd name="T4" fmla="*/ 0 w 6"/>
                  <a:gd name="T5" fmla="*/ 2 h 5"/>
                  <a:gd name="T6" fmla="*/ 1 w 6"/>
                  <a:gd name="T7" fmla="*/ 4 h 5"/>
                  <a:gd name="T8" fmla="*/ 3 w 6"/>
                  <a:gd name="T9" fmla="*/ 5 h 5"/>
                  <a:gd name="T10" fmla="*/ 5 w 6"/>
                  <a:gd name="T11" fmla="*/ 4 h 5"/>
                  <a:gd name="T12" fmla="*/ 6 w 6"/>
                  <a:gd name="T13" fmla="*/ 3 h 5"/>
                  <a:gd name="T14" fmla="*/ 6 w 6"/>
                  <a:gd name="T15" fmla="*/ 1 h 5"/>
                  <a:gd name="T16" fmla="*/ 4 w 6"/>
                  <a:gd name="T17" fmla="*/ 0 h 5"/>
                  <a:gd name="T18" fmla="*/ 3 w 6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4" y="5"/>
                      <a:pt x="5" y="5"/>
                      <a:pt x="5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" name="Freeform 138"/>
              <p:cNvSpPr>
                <a:spLocks/>
              </p:cNvSpPr>
              <p:nvPr/>
            </p:nvSpPr>
            <p:spPr bwMode="auto">
              <a:xfrm>
                <a:off x="2453" y="1417"/>
                <a:ext cx="14" cy="12"/>
              </a:xfrm>
              <a:custGeom>
                <a:avLst/>
                <a:gdLst>
                  <a:gd name="T0" fmla="*/ 3 w 6"/>
                  <a:gd name="T1" fmla="*/ 0 h 5"/>
                  <a:gd name="T2" fmla="*/ 1 w 6"/>
                  <a:gd name="T3" fmla="*/ 0 h 5"/>
                  <a:gd name="T4" fmla="*/ 0 w 6"/>
                  <a:gd name="T5" fmla="*/ 2 h 5"/>
                  <a:gd name="T6" fmla="*/ 1 w 6"/>
                  <a:gd name="T7" fmla="*/ 4 h 5"/>
                  <a:gd name="T8" fmla="*/ 3 w 6"/>
                  <a:gd name="T9" fmla="*/ 5 h 5"/>
                  <a:gd name="T10" fmla="*/ 5 w 6"/>
                  <a:gd name="T11" fmla="*/ 4 h 5"/>
                  <a:gd name="T12" fmla="*/ 6 w 6"/>
                  <a:gd name="T13" fmla="*/ 3 h 5"/>
                  <a:gd name="T14" fmla="*/ 6 w 6"/>
                  <a:gd name="T15" fmla="*/ 1 h 5"/>
                  <a:gd name="T16" fmla="*/ 4 w 6"/>
                  <a:gd name="T17" fmla="*/ 0 h 5"/>
                  <a:gd name="T18" fmla="*/ 3 w 6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4" y="5"/>
                      <a:pt x="5" y="5"/>
                      <a:pt x="5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" name="Freeform 139"/>
              <p:cNvSpPr>
                <a:spLocks/>
              </p:cNvSpPr>
              <p:nvPr/>
            </p:nvSpPr>
            <p:spPr bwMode="auto">
              <a:xfrm>
                <a:off x="2444" y="1398"/>
                <a:ext cx="18" cy="10"/>
              </a:xfrm>
              <a:custGeom>
                <a:avLst/>
                <a:gdLst>
                  <a:gd name="T0" fmla="*/ 6 w 8"/>
                  <a:gd name="T1" fmla="*/ 4 h 4"/>
                  <a:gd name="T2" fmla="*/ 4 w 8"/>
                  <a:gd name="T3" fmla="*/ 4 h 4"/>
                  <a:gd name="T4" fmla="*/ 2 w 8"/>
                  <a:gd name="T5" fmla="*/ 4 h 4"/>
                  <a:gd name="T6" fmla="*/ 0 w 8"/>
                  <a:gd name="T7" fmla="*/ 3 h 4"/>
                  <a:gd name="T8" fmla="*/ 0 w 8"/>
                  <a:gd name="T9" fmla="*/ 1 h 4"/>
                  <a:gd name="T10" fmla="*/ 1 w 8"/>
                  <a:gd name="T11" fmla="*/ 0 h 4"/>
                  <a:gd name="T12" fmla="*/ 3 w 8"/>
                  <a:gd name="T13" fmla="*/ 0 h 4"/>
                  <a:gd name="T14" fmla="*/ 5 w 8"/>
                  <a:gd name="T15" fmla="*/ 1 h 4"/>
                  <a:gd name="T16" fmla="*/ 6 w 8"/>
                  <a:gd name="T17" fmla="*/ 2 h 4"/>
                  <a:gd name="T18" fmla="*/ 8 w 8"/>
                  <a:gd name="T19" fmla="*/ 2 h 4"/>
                  <a:gd name="T20" fmla="*/ 8 w 8"/>
                  <a:gd name="T21" fmla="*/ 3 h 4"/>
                  <a:gd name="T22" fmla="*/ 7 w 8"/>
                  <a:gd name="T23" fmla="*/ 4 h 4"/>
                  <a:gd name="T24" fmla="*/ 6 w 8"/>
                  <a:gd name="T2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4">
                    <a:moveTo>
                      <a:pt x="6" y="4"/>
                    </a:moveTo>
                    <a:cubicBezTo>
                      <a:pt x="5" y="4"/>
                      <a:pt x="4" y="4"/>
                      <a:pt x="4" y="4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7" y="4"/>
                      <a:pt x="7" y="4"/>
                    </a:cubicBezTo>
                    <a:cubicBezTo>
                      <a:pt x="7" y="4"/>
                      <a:pt x="6" y="4"/>
                      <a:pt x="6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" name="Freeform 140"/>
              <p:cNvSpPr>
                <a:spLocks/>
              </p:cNvSpPr>
              <p:nvPr/>
            </p:nvSpPr>
            <p:spPr bwMode="auto">
              <a:xfrm>
                <a:off x="2444" y="1398"/>
                <a:ext cx="18" cy="10"/>
              </a:xfrm>
              <a:custGeom>
                <a:avLst/>
                <a:gdLst>
                  <a:gd name="T0" fmla="*/ 6 w 8"/>
                  <a:gd name="T1" fmla="*/ 4 h 4"/>
                  <a:gd name="T2" fmla="*/ 4 w 8"/>
                  <a:gd name="T3" fmla="*/ 4 h 4"/>
                  <a:gd name="T4" fmla="*/ 2 w 8"/>
                  <a:gd name="T5" fmla="*/ 4 h 4"/>
                  <a:gd name="T6" fmla="*/ 0 w 8"/>
                  <a:gd name="T7" fmla="*/ 3 h 4"/>
                  <a:gd name="T8" fmla="*/ 0 w 8"/>
                  <a:gd name="T9" fmla="*/ 1 h 4"/>
                  <a:gd name="T10" fmla="*/ 1 w 8"/>
                  <a:gd name="T11" fmla="*/ 0 h 4"/>
                  <a:gd name="T12" fmla="*/ 3 w 8"/>
                  <a:gd name="T13" fmla="*/ 0 h 4"/>
                  <a:gd name="T14" fmla="*/ 5 w 8"/>
                  <a:gd name="T15" fmla="*/ 1 h 4"/>
                  <a:gd name="T16" fmla="*/ 6 w 8"/>
                  <a:gd name="T17" fmla="*/ 2 h 4"/>
                  <a:gd name="T18" fmla="*/ 8 w 8"/>
                  <a:gd name="T19" fmla="*/ 2 h 4"/>
                  <a:gd name="T20" fmla="*/ 8 w 8"/>
                  <a:gd name="T21" fmla="*/ 3 h 4"/>
                  <a:gd name="T22" fmla="*/ 7 w 8"/>
                  <a:gd name="T23" fmla="*/ 4 h 4"/>
                  <a:gd name="T24" fmla="*/ 6 w 8"/>
                  <a:gd name="T2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4">
                    <a:moveTo>
                      <a:pt x="6" y="4"/>
                    </a:moveTo>
                    <a:cubicBezTo>
                      <a:pt x="5" y="4"/>
                      <a:pt x="4" y="4"/>
                      <a:pt x="4" y="4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7" y="4"/>
                      <a:pt x="7" y="4"/>
                    </a:cubicBezTo>
                    <a:cubicBezTo>
                      <a:pt x="7" y="4"/>
                      <a:pt x="6" y="4"/>
                      <a:pt x="6" y="4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" name="Freeform 141"/>
              <p:cNvSpPr>
                <a:spLocks/>
              </p:cNvSpPr>
              <p:nvPr/>
            </p:nvSpPr>
            <p:spPr bwMode="auto">
              <a:xfrm>
                <a:off x="2455" y="1391"/>
                <a:ext cx="24" cy="12"/>
              </a:xfrm>
              <a:custGeom>
                <a:avLst/>
                <a:gdLst>
                  <a:gd name="T0" fmla="*/ 9 w 10"/>
                  <a:gd name="T1" fmla="*/ 4 h 5"/>
                  <a:gd name="T2" fmla="*/ 7 w 10"/>
                  <a:gd name="T3" fmla="*/ 5 h 5"/>
                  <a:gd name="T4" fmla="*/ 5 w 10"/>
                  <a:gd name="T5" fmla="*/ 5 h 5"/>
                  <a:gd name="T6" fmla="*/ 4 w 10"/>
                  <a:gd name="T7" fmla="*/ 3 h 5"/>
                  <a:gd name="T8" fmla="*/ 3 w 10"/>
                  <a:gd name="T9" fmla="*/ 3 h 5"/>
                  <a:gd name="T10" fmla="*/ 1 w 10"/>
                  <a:gd name="T11" fmla="*/ 2 h 5"/>
                  <a:gd name="T12" fmla="*/ 1 w 10"/>
                  <a:gd name="T13" fmla="*/ 1 h 5"/>
                  <a:gd name="T14" fmla="*/ 2 w 10"/>
                  <a:gd name="T15" fmla="*/ 0 h 5"/>
                  <a:gd name="T16" fmla="*/ 4 w 10"/>
                  <a:gd name="T17" fmla="*/ 0 h 5"/>
                  <a:gd name="T18" fmla="*/ 6 w 10"/>
                  <a:gd name="T19" fmla="*/ 1 h 5"/>
                  <a:gd name="T20" fmla="*/ 8 w 10"/>
                  <a:gd name="T21" fmla="*/ 1 h 5"/>
                  <a:gd name="T22" fmla="*/ 9 w 10"/>
                  <a:gd name="T23" fmla="*/ 2 h 5"/>
                  <a:gd name="T24" fmla="*/ 10 w 10"/>
                  <a:gd name="T25" fmla="*/ 4 h 5"/>
                  <a:gd name="T26" fmla="*/ 9 w 10"/>
                  <a:gd name="T2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5">
                    <a:moveTo>
                      <a:pt x="9" y="4"/>
                    </a:moveTo>
                    <a:cubicBezTo>
                      <a:pt x="9" y="5"/>
                      <a:pt x="8" y="5"/>
                      <a:pt x="7" y="5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3" y="3"/>
                      <a:pt x="1" y="3"/>
                      <a:pt x="1" y="2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6" y="1"/>
                      <a:pt x="6" y="1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0" y="3"/>
                      <a:pt x="10" y="4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" name="Freeform 142"/>
              <p:cNvSpPr>
                <a:spLocks/>
              </p:cNvSpPr>
              <p:nvPr/>
            </p:nvSpPr>
            <p:spPr bwMode="auto">
              <a:xfrm>
                <a:off x="2455" y="1391"/>
                <a:ext cx="24" cy="12"/>
              </a:xfrm>
              <a:custGeom>
                <a:avLst/>
                <a:gdLst>
                  <a:gd name="T0" fmla="*/ 9 w 10"/>
                  <a:gd name="T1" fmla="*/ 4 h 5"/>
                  <a:gd name="T2" fmla="*/ 7 w 10"/>
                  <a:gd name="T3" fmla="*/ 5 h 5"/>
                  <a:gd name="T4" fmla="*/ 5 w 10"/>
                  <a:gd name="T5" fmla="*/ 5 h 5"/>
                  <a:gd name="T6" fmla="*/ 4 w 10"/>
                  <a:gd name="T7" fmla="*/ 3 h 5"/>
                  <a:gd name="T8" fmla="*/ 3 w 10"/>
                  <a:gd name="T9" fmla="*/ 3 h 5"/>
                  <a:gd name="T10" fmla="*/ 1 w 10"/>
                  <a:gd name="T11" fmla="*/ 2 h 5"/>
                  <a:gd name="T12" fmla="*/ 1 w 10"/>
                  <a:gd name="T13" fmla="*/ 1 h 5"/>
                  <a:gd name="T14" fmla="*/ 2 w 10"/>
                  <a:gd name="T15" fmla="*/ 0 h 5"/>
                  <a:gd name="T16" fmla="*/ 4 w 10"/>
                  <a:gd name="T17" fmla="*/ 0 h 5"/>
                  <a:gd name="T18" fmla="*/ 6 w 10"/>
                  <a:gd name="T19" fmla="*/ 1 h 5"/>
                  <a:gd name="T20" fmla="*/ 8 w 10"/>
                  <a:gd name="T21" fmla="*/ 1 h 5"/>
                  <a:gd name="T22" fmla="*/ 9 w 10"/>
                  <a:gd name="T23" fmla="*/ 2 h 5"/>
                  <a:gd name="T24" fmla="*/ 10 w 10"/>
                  <a:gd name="T25" fmla="*/ 4 h 5"/>
                  <a:gd name="T26" fmla="*/ 9 w 10"/>
                  <a:gd name="T2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5">
                    <a:moveTo>
                      <a:pt x="9" y="4"/>
                    </a:moveTo>
                    <a:cubicBezTo>
                      <a:pt x="9" y="5"/>
                      <a:pt x="8" y="5"/>
                      <a:pt x="7" y="5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3" y="3"/>
                      <a:pt x="1" y="3"/>
                      <a:pt x="1" y="2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6" y="1"/>
                      <a:pt x="6" y="1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0" y="3"/>
                      <a:pt x="10" y="4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" name="Freeform 143"/>
              <p:cNvSpPr>
                <a:spLocks/>
              </p:cNvSpPr>
              <p:nvPr/>
            </p:nvSpPr>
            <p:spPr bwMode="auto">
              <a:xfrm>
                <a:off x="1906" y="1526"/>
                <a:ext cx="26" cy="14"/>
              </a:xfrm>
              <a:custGeom>
                <a:avLst/>
                <a:gdLst>
                  <a:gd name="T0" fmla="*/ 7 w 11"/>
                  <a:gd name="T1" fmla="*/ 6 h 6"/>
                  <a:gd name="T2" fmla="*/ 4 w 11"/>
                  <a:gd name="T3" fmla="*/ 6 h 6"/>
                  <a:gd name="T4" fmla="*/ 3 w 11"/>
                  <a:gd name="T5" fmla="*/ 5 h 6"/>
                  <a:gd name="T6" fmla="*/ 1 w 11"/>
                  <a:gd name="T7" fmla="*/ 4 h 6"/>
                  <a:gd name="T8" fmla="*/ 0 w 11"/>
                  <a:gd name="T9" fmla="*/ 4 h 6"/>
                  <a:gd name="T10" fmla="*/ 0 w 11"/>
                  <a:gd name="T11" fmla="*/ 2 h 6"/>
                  <a:gd name="T12" fmla="*/ 1 w 11"/>
                  <a:gd name="T13" fmla="*/ 1 h 6"/>
                  <a:gd name="T14" fmla="*/ 3 w 11"/>
                  <a:gd name="T15" fmla="*/ 0 h 6"/>
                  <a:gd name="T16" fmla="*/ 6 w 11"/>
                  <a:gd name="T17" fmla="*/ 0 h 6"/>
                  <a:gd name="T18" fmla="*/ 8 w 11"/>
                  <a:gd name="T19" fmla="*/ 1 h 6"/>
                  <a:gd name="T20" fmla="*/ 9 w 11"/>
                  <a:gd name="T21" fmla="*/ 2 h 6"/>
                  <a:gd name="T22" fmla="*/ 11 w 11"/>
                  <a:gd name="T23" fmla="*/ 2 h 6"/>
                  <a:gd name="T24" fmla="*/ 11 w 11"/>
                  <a:gd name="T25" fmla="*/ 3 h 6"/>
                  <a:gd name="T26" fmla="*/ 11 w 11"/>
                  <a:gd name="T27" fmla="*/ 5 h 6"/>
                  <a:gd name="T28" fmla="*/ 9 w 11"/>
                  <a:gd name="T29" fmla="*/ 6 h 6"/>
                  <a:gd name="T30" fmla="*/ 7 w 11"/>
                  <a:gd name="T3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6">
                    <a:moveTo>
                      <a:pt x="7" y="6"/>
                    </a:moveTo>
                    <a:cubicBezTo>
                      <a:pt x="6" y="6"/>
                      <a:pt x="5" y="6"/>
                      <a:pt x="4" y="6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0"/>
                      <a:pt x="3" y="0"/>
                      <a:pt x="3" y="0"/>
                    </a:cubicBezTo>
                    <a:cubicBezTo>
                      <a:pt x="4" y="0"/>
                      <a:pt x="6" y="0"/>
                      <a:pt x="6" y="0"/>
                    </a:cubicBezTo>
                    <a:cubicBezTo>
                      <a:pt x="7" y="0"/>
                      <a:pt x="7" y="1"/>
                      <a:pt x="8" y="1"/>
                    </a:cubicBezTo>
                    <a:cubicBezTo>
                      <a:pt x="8" y="1"/>
                      <a:pt x="9" y="2"/>
                      <a:pt x="9" y="2"/>
                    </a:cubicBezTo>
                    <a:cubicBezTo>
                      <a:pt x="10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0" y="5"/>
                      <a:pt x="9" y="5"/>
                      <a:pt x="9" y="6"/>
                    </a:cubicBezTo>
                    <a:cubicBezTo>
                      <a:pt x="9" y="6"/>
                      <a:pt x="8" y="6"/>
                      <a:pt x="7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" name="Freeform 144"/>
              <p:cNvSpPr>
                <a:spLocks/>
              </p:cNvSpPr>
              <p:nvPr/>
            </p:nvSpPr>
            <p:spPr bwMode="auto">
              <a:xfrm>
                <a:off x="1906" y="1526"/>
                <a:ext cx="26" cy="14"/>
              </a:xfrm>
              <a:custGeom>
                <a:avLst/>
                <a:gdLst>
                  <a:gd name="T0" fmla="*/ 7 w 11"/>
                  <a:gd name="T1" fmla="*/ 6 h 6"/>
                  <a:gd name="T2" fmla="*/ 4 w 11"/>
                  <a:gd name="T3" fmla="*/ 6 h 6"/>
                  <a:gd name="T4" fmla="*/ 3 w 11"/>
                  <a:gd name="T5" fmla="*/ 5 h 6"/>
                  <a:gd name="T6" fmla="*/ 1 w 11"/>
                  <a:gd name="T7" fmla="*/ 4 h 6"/>
                  <a:gd name="T8" fmla="*/ 0 w 11"/>
                  <a:gd name="T9" fmla="*/ 4 h 6"/>
                  <a:gd name="T10" fmla="*/ 0 w 11"/>
                  <a:gd name="T11" fmla="*/ 2 h 6"/>
                  <a:gd name="T12" fmla="*/ 1 w 11"/>
                  <a:gd name="T13" fmla="*/ 1 h 6"/>
                  <a:gd name="T14" fmla="*/ 3 w 11"/>
                  <a:gd name="T15" fmla="*/ 0 h 6"/>
                  <a:gd name="T16" fmla="*/ 6 w 11"/>
                  <a:gd name="T17" fmla="*/ 0 h 6"/>
                  <a:gd name="T18" fmla="*/ 8 w 11"/>
                  <a:gd name="T19" fmla="*/ 1 h 6"/>
                  <a:gd name="T20" fmla="*/ 9 w 11"/>
                  <a:gd name="T21" fmla="*/ 2 h 6"/>
                  <a:gd name="T22" fmla="*/ 11 w 11"/>
                  <a:gd name="T23" fmla="*/ 2 h 6"/>
                  <a:gd name="T24" fmla="*/ 11 w 11"/>
                  <a:gd name="T25" fmla="*/ 3 h 6"/>
                  <a:gd name="T26" fmla="*/ 11 w 11"/>
                  <a:gd name="T27" fmla="*/ 5 h 6"/>
                  <a:gd name="T28" fmla="*/ 9 w 11"/>
                  <a:gd name="T29" fmla="*/ 6 h 6"/>
                  <a:gd name="T30" fmla="*/ 7 w 11"/>
                  <a:gd name="T3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6">
                    <a:moveTo>
                      <a:pt x="7" y="6"/>
                    </a:moveTo>
                    <a:cubicBezTo>
                      <a:pt x="6" y="6"/>
                      <a:pt x="5" y="6"/>
                      <a:pt x="4" y="6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0"/>
                      <a:pt x="3" y="0"/>
                      <a:pt x="3" y="0"/>
                    </a:cubicBezTo>
                    <a:cubicBezTo>
                      <a:pt x="4" y="0"/>
                      <a:pt x="6" y="0"/>
                      <a:pt x="6" y="0"/>
                    </a:cubicBezTo>
                    <a:cubicBezTo>
                      <a:pt x="7" y="0"/>
                      <a:pt x="7" y="1"/>
                      <a:pt x="8" y="1"/>
                    </a:cubicBezTo>
                    <a:cubicBezTo>
                      <a:pt x="8" y="1"/>
                      <a:pt x="9" y="2"/>
                      <a:pt x="9" y="2"/>
                    </a:cubicBezTo>
                    <a:cubicBezTo>
                      <a:pt x="10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0" y="5"/>
                      <a:pt x="9" y="5"/>
                      <a:pt x="9" y="6"/>
                    </a:cubicBezTo>
                    <a:cubicBezTo>
                      <a:pt x="9" y="6"/>
                      <a:pt x="8" y="6"/>
                      <a:pt x="7" y="6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" name="Freeform 145"/>
              <p:cNvSpPr>
                <a:spLocks/>
              </p:cNvSpPr>
              <p:nvPr/>
            </p:nvSpPr>
            <p:spPr bwMode="auto">
              <a:xfrm>
                <a:off x="1560" y="1659"/>
                <a:ext cx="21" cy="28"/>
              </a:xfrm>
              <a:custGeom>
                <a:avLst/>
                <a:gdLst>
                  <a:gd name="T0" fmla="*/ 7 w 9"/>
                  <a:gd name="T1" fmla="*/ 11 h 12"/>
                  <a:gd name="T2" fmla="*/ 5 w 9"/>
                  <a:gd name="T3" fmla="*/ 10 h 12"/>
                  <a:gd name="T4" fmla="*/ 3 w 9"/>
                  <a:gd name="T5" fmla="*/ 8 h 12"/>
                  <a:gd name="T6" fmla="*/ 0 w 9"/>
                  <a:gd name="T7" fmla="*/ 6 h 12"/>
                  <a:gd name="T8" fmla="*/ 0 w 9"/>
                  <a:gd name="T9" fmla="*/ 4 h 12"/>
                  <a:gd name="T10" fmla="*/ 1 w 9"/>
                  <a:gd name="T11" fmla="*/ 2 h 12"/>
                  <a:gd name="T12" fmla="*/ 3 w 9"/>
                  <a:gd name="T13" fmla="*/ 0 h 12"/>
                  <a:gd name="T14" fmla="*/ 4 w 9"/>
                  <a:gd name="T15" fmla="*/ 1 h 12"/>
                  <a:gd name="T16" fmla="*/ 5 w 9"/>
                  <a:gd name="T17" fmla="*/ 3 h 12"/>
                  <a:gd name="T18" fmla="*/ 8 w 9"/>
                  <a:gd name="T19" fmla="*/ 5 h 12"/>
                  <a:gd name="T20" fmla="*/ 9 w 9"/>
                  <a:gd name="T21" fmla="*/ 8 h 12"/>
                  <a:gd name="T22" fmla="*/ 8 w 9"/>
                  <a:gd name="T23" fmla="*/ 10 h 12"/>
                  <a:gd name="T24" fmla="*/ 8 w 9"/>
                  <a:gd name="T25" fmla="*/ 11 h 12"/>
                  <a:gd name="T26" fmla="*/ 7 w 9"/>
                  <a:gd name="T2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2">
                    <a:moveTo>
                      <a:pt x="7" y="11"/>
                    </a:moveTo>
                    <a:cubicBezTo>
                      <a:pt x="6" y="11"/>
                      <a:pt x="5" y="10"/>
                      <a:pt x="5" y="10"/>
                    </a:cubicBezTo>
                    <a:cubicBezTo>
                      <a:pt x="4" y="9"/>
                      <a:pt x="3" y="9"/>
                      <a:pt x="3" y="8"/>
                    </a:cubicBezTo>
                    <a:cubicBezTo>
                      <a:pt x="2" y="8"/>
                      <a:pt x="1" y="7"/>
                      <a:pt x="0" y="6"/>
                    </a:cubicBezTo>
                    <a:cubicBezTo>
                      <a:pt x="0" y="6"/>
                      <a:pt x="0" y="4"/>
                      <a:pt x="0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5"/>
                      <a:pt x="8" y="7"/>
                      <a:pt x="9" y="8"/>
                    </a:cubicBezTo>
                    <a:cubicBezTo>
                      <a:pt x="9" y="8"/>
                      <a:pt x="9" y="9"/>
                      <a:pt x="8" y="10"/>
                    </a:cubicBezTo>
                    <a:cubicBezTo>
                      <a:pt x="8" y="10"/>
                      <a:pt x="8" y="11"/>
                      <a:pt x="8" y="11"/>
                    </a:cubicBezTo>
                    <a:cubicBezTo>
                      <a:pt x="8" y="12"/>
                      <a:pt x="7" y="11"/>
                      <a:pt x="7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" name="Freeform 146"/>
              <p:cNvSpPr>
                <a:spLocks/>
              </p:cNvSpPr>
              <p:nvPr/>
            </p:nvSpPr>
            <p:spPr bwMode="auto">
              <a:xfrm>
                <a:off x="1560" y="1659"/>
                <a:ext cx="21" cy="28"/>
              </a:xfrm>
              <a:custGeom>
                <a:avLst/>
                <a:gdLst>
                  <a:gd name="T0" fmla="*/ 7 w 9"/>
                  <a:gd name="T1" fmla="*/ 11 h 12"/>
                  <a:gd name="T2" fmla="*/ 5 w 9"/>
                  <a:gd name="T3" fmla="*/ 10 h 12"/>
                  <a:gd name="T4" fmla="*/ 3 w 9"/>
                  <a:gd name="T5" fmla="*/ 8 h 12"/>
                  <a:gd name="T6" fmla="*/ 0 w 9"/>
                  <a:gd name="T7" fmla="*/ 6 h 12"/>
                  <a:gd name="T8" fmla="*/ 0 w 9"/>
                  <a:gd name="T9" fmla="*/ 4 h 12"/>
                  <a:gd name="T10" fmla="*/ 1 w 9"/>
                  <a:gd name="T11" fmla="*/ 2 h 12"/>
                  <a:gd name="T12" fmla="*/ 3 w 9"/>
                  <a:gd name="T13" fmla="*/ 0 h 12"/>
                  <a:gd name="T14" fmla="*/ 4 w 9"/>
                  <a:gd name="T15" fmla="*/ 1 h 12"/>
                  <a:gd name="T16" fmla="*/ 5 w 9"/>
                  <a:gd name="T17" fmla="*/ 3 h 12"/>
                  <a:gd name="T18" fmla="*/ 8 w 9"/>
                  <a:gd name="T19" fmla="*/ 5 h 12"/>
                  <a:gd name="T20" fmla="*/ 9 w 9"/>
                  <a:gd name="T21" fmla="*/ 8 h 12"/>
                  <a:gd name="T22" fmla="*/ 8 w 9"/>
                  <a:gd name="T23" fmla="*/ 10 h 12"/>
                  <a:gd name="T24" fmla="*/ 8 w 9"/>
                  <a:gd name="T25" fmla="*/ 11 h 12"/>
                  <a:gd name="T26" fmla="*/ 7 w 9"/>
                  <a:gd name="T2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2">
                    <a:moveTo>
                      <a:pt x="7" y="11"/>
                    </a:moveTo>
                    <a:cubicBezTo>
                      <a:pt x="6" y="11"/>
                      <a:pt x="5" y="10"/>
                      <a:pt x="5" y="10"/>
                    </a:cubicBezTo>
                    <a:cubicBezTo>
                      <a:pt x="4" y="9"/>
                      <a:pt x="3" y="9"/>
                      <a:pt x="3" y="8"/>
                    </a:cubicBezTo>
                    <a:cubicBezTo>
                      <a:pt x="2" y="8"/>
                      <a:pt x="1" y="7"/>
                      <a:pt x="0" y="6"/>
                    </a:cubicBezTo>
                    <a:cubicBezTo>
                      <a:pt x="0" y="6"/>
                      <a:pt x="0" y="4"/>
                      <a:pt x="0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5"/>
                      <a:pt x="8" y="7"/>
                      <a:pt x="9" y="8"/>
                    </a:cubicBezTo>
                    <a:cubicBezTo>
                      <a:pt x="9" y="8"/>
                      <a:pt x="9" y="9"/>
                      <a:pt x="8" y="10"/>
                    </a:cubicBezTo>
                    <a:cubicBezTo>
                      <a:pt x="8" y="10"/>
                      <a:pt x="8" y="11"/>
                      <a:pt x="8" y="11"/>
                    </a:cubicBezTo>
                    <a:cubicBezTo>
                      <a:pt x="8" y="12"/>
                      <a:pt x="7" y="11"/>
                      <a:pt x="7" y="11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" name="Freeform 147"/>
              <p:cNvSpPr>
                <a:spLocks/>
              </p:cNvSpPr>
              <p:nvPr/>
            </p:nvSpPr>
            <p:spPr bwMode="auto">
              <a:xfrm>
                <a:off x="1536" y="960"/>
                <a:ext cx="751" cy="644"/>
              </a:xfrm>
              <a:custGeom>
                <a:avLst/>
                <a:gdLst>
                  <a:gd name="T0" fmla="*/ 311 w 317"/>
                  <a:gd name="T1" fmla="*/ 10 h 272"/>
                  <a:gd name="T2" fmla="*/ 285 w 317"/>
                  <a:gd name="T3" fmla="*/ 42 h 272"/>
                  <a:gd name="T4" fmla="*/ 277 w 317"/>
                  <a:gd name="T5" fmla="*/ 71 h 272"/>
                  <a:gd name="T6" fmla="*/ 291 w 317"/>
                  <a:gd name="T7" fmla="*/ 92 h 272"/>
                  <a:gd name="T8" fmla="*/ 301 w 317"/>
                  <a:gd name="T9" fmla="*/ 110 h 272"/>
                  <a:gd name="T10" fmla="*/ 297 w 317"/>
                  <a:gd name="T11" fmla="*/ 152 h 272"/>
                  <a:gd name="T12" fmla="*/ 300 w 317"/>
                  <a:gd name="T13" fmla="*/ 181 h 272"/>
                  <a:gd name="T14" fmla="*/ 285 w 317"/>
                  <a:gd name="T15" fmla="*/ 200 h 272"/>
                  <a:gd name="T16" fmla="*/ 263 w 317"/>
                  <a:gd name="T17" fmla="*/ 254 h 272"/>
                  <a:gd name="T18" fmla="*/ 250 w 317"/>
                  <a:gd name="T19" fmla="*/ 272 h 272"/>
                  <a:gd name="T20" fmla="*/ 234 w 317"/>
                  <a:gd name="T21" fmla="*/ 269 h 272"/>
                  <a:gd name="T22" fmla="*/ 216 w 317"/>
                  <a:gd name="T23" fmla="*/ 250 h 272"/>
                  <a:gd name="T24" fmla="*/ 201 w 317"/>
                  <a:gd name="T25" fmla="*/ 243 h 272"/>
                  <a:gd name="T26" fmla="*/ 192 w 317"/>
                  <a:gd name="T27" fmla="*/ 234 h 272"/>
                  <a:gd name="T28" fmla="*/ 185 w 317"/>
                  <a:gd name="T29" fmla="*/ 244 h 272"/>
                  <a:gd name="T30" fmla="*/ 174 w 317"/>
                  <a:gd name="T31" fmla="*/ 242 h 272"/>
                  <a:gd name="T32" fmla="*/ 162 w 317"/>
                  <a:gd name="T33" fmla="*/ 231 h 272"/>
                  <a:gd name="T34" fmla="*/ 148 w 317"/>
                  <a:gd name="T35" fmla="*/ 222 h 272"/>
                  <a:gd name="T36" fmla="*/ 138 w 317"/>
                  <a:gd name="T37" fmla="*/ 225 h 272"/>
                  <a:gd name="T38" fmla="*/ 142 w 317"/>
                  <a:gd name="T39" fmla="*/ 228 h 272"/>
                  <a:gd name="T40" fmla="*/ 148 w 317"/>
                  <a:gd name="T41" fmla="*/ 233 h 272"/>
                  <a:gd name="T42" fmla="*/ 139 w 317"/>
                  <a:gd name="T43" fmla="*/ 242 h 272"/>
                  <a:gd name="T44" fmla="*/ 129 w 317"/>
                  <a:gd name="T45" fmla="*/ 240 h 272"/>
                  <a:gd name="T46" fmla="*/ 127 w 317"/>
                  <a:gd name="T47" fmla="*/ 236 h 272"/>
                  <a:gd name="T48" fmla="*/ 134 w 317"/>
                  <a:gd name="T49" fmla="*/ 232 h 272"/>
                  <a:gd name="T50" fmla="*/ 136 w 317"/>
                  <a:gd name="T51" fmla="*/ 229 h 272"/>
                  <a:gd name="T52" fmla="*/ 124 w 317"/>
                  <a:gd name="T53" fmla="*/ 233 h 272"/>
                  <a:gd name="T54" fmla="*/ 121 w 317"/>
                  <a:gd name="T55" fmla="*/ 240 h 272"/>
                  <a:gd name="T56" fmla="*/ 110 w 317"/>
                  <a:gd name="T57" fmla="*/ 248 h 272"/>
                  <a:gd name="T58" fmla="*/ 107 w 317"/>
                  <a:gd name="T59" fmla="*/ 236 h 272"/>
                  <a:gd name="T60" fmla="*/ 108 w 317"/>
                  <a:gd name="T61" fmla="*/ 232 h 272"/>
                  <a:gd name="T62" fmla="*/ 99 w 317"/>
                  <a:gd name="T63" fmla="*/ 241 h 272"/>
                  <a:gd name="T64" fmla="*/ 87 w 317"/>
                  <a:gd name="T65" fmla="*/ 249 h 272"/>
                  <a:gd name="T66" fmla="*/ 73 w 317"/>
                  <a:gd name="T67" fmla="*/ 254 h 272"/>
                  <a:gd name="T68" fmla="*/ 58 w 317"/>
                  <a:gd name="T69" fmla="*/ 259 h 272"/>
                  <a:gd name="T70" fmla="*/ 41 w 317"/>
                  <a:gd name="T71" fmla="*/ 265 h 272"/>
                  <a:gd name="T72" fmla="*/ 30 w 317"/>
                  <a:gd name="T73" fmla="*/ 256 h 272"/>
                  <a:gd name="T74" fmla="*/ 22 w 317"/>
                  <a:gd name="T75" fmla="*/ 250 h 272"/>
                  <a:gd name="T76" fmla="*/ 10 w 317"/>
                  <a:gd name="T77" fmla="*/ 223 h 272"/>
                  <a:gd name="T78" fmla="*/ 0 w 317"/>
                  <a:gd name="T79" fmla="*/ 207 h 272"/>
                  <a:gd name="T80" fmla="*/ 23 w 317"/>
                  <a:gd name="T81" fmla="*/ 213 h 272"/>
                  <a:gd name="T82" fmla="*/ 58 w 317"/>
                  <a:gd name="T83" fmla="*/ 210 h 272"/>
                  <a:gd name="T84" fmla="*/ 70 w 317"/>
                  <a:gd name="T85" fmla="*/ 209 h 272"/>
                  <a:gd name="T86" fmla="*/ 88 w 317"/>
                  <a:gd name="T87" fmla="*/ 199 h 272"/>
                  <a:gd name="T88" fmla="*/ 110 w 317"/>
                  <a:gd name="T89" fmla="*/ 178 h 272"/>
                  <a:gd name="T90" fmla="*/ 121 w 317"/>
                  <a:gd name="T91" fmla="*/ 160 h 272"/>
                  <a:gd name="T92" fmla="*/ 137 w 317"/>
                  <a:gd name="T93" fmla="*/ 129 h 272"/>
                  <a:gd name="T94" fmla="*/ 154 w 317"/>
                  <a:gd name="T95" fmla="*/ 98 h 272"/>
                  <a:gd name="T96" fmla="*/ 165 w 317"/>
                  <a:gd name="T97" fmla="*/ 85 h 272"/>
                  <a:gd name="T98" fmla="*/ 181 w 317"/>
                  <a:gd name="T99" fmla="*/ 62 h 272"/>
                  <a:gd name="T100" fmla="*/ 213 w 317"/>
                  <a:gd name="T101" fmla="*/ 54 h 272"/>
                  <a:gd name="T102" fmla="*/ 244 w 317"/>
                  <a:gd name="T103" fmla="*/ 49 h 272"/>
                  <a:gd name="T104" fmla="*/ 279 w 317"/>
                  <a:gd name="T105" fmla="*/ 20 h 272"/>
                  <a:gd name="T106" fmla="*/ 304 w 317"/>
                  <a:gd name="T107" fmla="*/ 1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17" h="272">
                    <a:moveTo>
                      <a:pt x="317" y="4"/>
                    </a:moveTo>
                    <a:cubicBezTo>
                      <a:pt x="317" y="4"/>
                      <a:pt x="317" y="6"/>
                      <a:pt x="317" y="6"/>
                    </a:cubicBezTo>
                    <a:cubicBezTo>
                      <a:pt x="316" y="7"/>
                      <a:pt x="315" y="8"/>
                      <a:pt x="314" y="8"/>
                    </a:cubicBezTo>
                    <a:cubicBezTo>
                      <a:pt x="314" y="8"/>
                      <a:pt x="312" y="9"/>
                      <a:pt x="311" y="10"/>
                    </a:cubicBezTo>
                    <a:cubicBezTo>
                      <a:pt x="309" y="11"/>
                      <a:pt x="305" y="15"/>
                      <a:pt x="303" y="16"/>
                    </a:cubicBezTo>
                    <a:cubicBezTo>
                      <a:pt x="302" y="18"/>
                      <a:pt x="299" y="21"/>
                      <a:pt x="297" y="23"/>
                    </a:cubicBezTo>
                    <a:cubicBezTo>
                      <a:pt x="296" y="25"/>
                      <a:pt x="292" y="30"/>
                      <a:pt x="290" y="32"/>
                    </a:cubicBezTo>
                    <a:cubicBezTo>
                      <a:pt x="289" y="35"/>
                      <a:pt x="286" y="40"/>
                      <a:pt x="285" y="42"/>
                    </a:cubicBezTo>
                    <a:cubicBezTo>
                      <a:pt x="283" y="44"/>
                      <a:pt x="279" y="48"/>
                      <a:pt x="278" y="50"/>
                    </a:cubicBezTo>
                    <a:cubicBezTo>
                      <a:pt x="277" y="52"/>
                      <a:pt x="277" y="57"/>
                      <a:pt x="277" y="59"/>
                    </a:cubicBezTo>
                    <a:cubicBezTo>
                      <a:pt x="277" y="61"/>
                      <a:pt x="277" y="64"/>
                      <a:pt x="277" y="66"/>
                    </a:cubicBezTo>
                    <a:cubicBezTo>
                      <a:pt x="277" y="67"/>
                      <a:pt x="277" y="70"/>
                      <a:pt x="277" y="71"/>
                    </a:cubicBezTo>
                    <a:cubicBezTo>
                      <a:pt x="277" y="73"/>
                      <a:pt x="279" y="75"/>
                      <a:pt x="280" y="76"/>
                    </a:cubicBezTo>
                    <a:cubicBezTo>
                      <a:pt x="281" y="78"/>
                      <a:pt x="282" y="81"/>
                      <a:pt x="283" y="82"/>
                    </a:cubicBezTo>
                    <a:cubicBezTo>
                      <a:pt x="284" y="83"/>
                      <a:pt x="286" y="86"/>
                      <a:pt x="287" y="87"/>
                    </a:cubicBezTo>
                    <a:cubicBezTo>
                      <a:pt x="288" y="88"/>
                      <a:pt x="290" y="90"/>
                      <a:pt x="291" y="92"/>
                    </a:cubicBezTo>
                    <a:cubicBezTo>
                      <a:pt x="291" y="93"/>
                      <a:pt x="293" y="95"/>
                      <a:pt x="294" y="96"/>
                    </a:cubicBezTo>
                    <a:cubicBezTo>
                      <a:pt x="295" y="98"/>
                      <a:pt x="297" y="100"/>
                      <a:pt x="298" y="101"/>
                    </a:cubicBezTo>
                    <a:cubicBezTo>
                      <a:pt x="299" y="102"/>
                      <a:pt x="301" y="105"/>
                      <a:pt x="301" y="107"/>
                    </a:cubicBezTo>
                    <a:cubicBezTo>
                      <a:pt x="301" y="108"/>
                      <a:pt x="301" y="109"/>
                      <a:pt x="301" y="110"/>
                    </a:cubicBezTo>
                    <a:cubicBezTo>
                      <a:pt x="301" y="111"/>
                      <a:pt x="299" y="114"/>
                      <a:pt x="299" y="115"/>
                    </a:cubicBezTo>
                    <a:cubicBezTo>
                      <a:pt x="299" y="117"/>
                      <a:pt x="298" y="122"/>
                      <a:pt x="298" y="124"/>
                    </a:cubicBezTo>
                    <a:cubicBezTo>
                      <a:pt x="298" y="128"/>
                      <a:pt x="297" y="135"/>
                      <a:pt x="297" y="139"/>
                    </a:cubicBezTo>
                    <a:cubicBezTo>
                      <a:pt x="297" y="142"/>
                      <a:pt x="297" y="149"/>
                      <a:pt x="297" y="152"/>
                    </a:cubicBezTo>
                    <a:cubicBezTo>
                      <a:pt x="297" y="155"/>
                      <a:pt x="296" y="161"/>
                      <a:pt x="296" y="164"/>
                    </a:cubicBezTo>
                    <a:cubicBezTo>
                      <a:pt x="296" y="166"/>
                      <a:pt x="297" y="170"/>
                      <a:pt x="298" y="172"/>
                    </a:cubicBezTo>
                    <a:cubicBezTo>
                      <a:pt x="298" y="173"/>
                      <a:pt x="299" y="175"/>
                      <a:pt x="300" y="176"/>
                    </a:cubicBezTo>
                    <a:cubicBezTo>
                      <a:pt x="300" y="177"/>
                      <a:pt x="300" y="180"/>
                      <a:pt x="300" y="181"/>
                    </a:cubicBezTo>
                    <a:cubicBezTo>
                      <a:pt x="300" y="183"/>
                      <a:pt x="299" y="186"/>
                      <a:pt x="298" y="188"/>
                    </a:cubicBezTo>
                    <a:cubicBezTo>
                      <a:pt x="298" y="189"/>
                      <a:pt x="296" y="191"/>
                      <a:pt x="295" y="191"/>
                    </a:cubicBezTo>
                    <a:cubicBezTo>
                      <a:pt x="294" y="192"/>
                      <a:pt x="293" y="194"/>
                      <a:pt x="292" y="195"/>
                    </a:cubicBezTo>
                    <a:cubicBezTo>
                      <a:pt x="290" y="196"/>
                      <a:pt x="287" y="198"/>
                      <a:pt x="285" y="200"/>
                    </a:cubicBezTo>
                    <a:cubicBezTo>
                      <a:pt x="284" y="202"/>
                      <a:pt x="281" y="205"/>
                      <a:pt x="279" y="208"/>
                    </a:cubicBezTo>
                    <a:cubicBezTo>
                      <a:pt x="277" y="211"/>
                      <a:pt x="275" y="218"/>
                      <a:pt x="273" y="221"/>
                    </a:cubicBezTo>
                    <a:cubicBezTo>
                      <a:pt x="272" y="225"/>
                      <a:pt x="269" y="232"/>
                      <a:pt x="268" y="236"/>
                    </a:cubicBezTo>
                    <a:cubicBezTo>
                      <a:pt x="266" y="241"/>
                      <a:pt x="264" y="249"/>
                      <a:pt x="263" y="254"/>
                    </a:cubicBezTo>
                    <a:cubicBezTo>
                      <a:pt x="262" y="257"/>
                      <a:pt x="260" y="264"/>
                      <a:pt x="259" y="267"/>
                    </a:cubicBezTo>
                    <a:cubicBezTo>
                      <a:pt x="259" y="268"/>
                      <a:pt x="259" y="271"/>
                      <a:pt x="258" y="272"/>
                    </a:cubicBezTo>
                    <a:cubicBezTo>
                      <a:pt x="258" y="272"/>
                      <a:pt x="257" y="272"/>
                      <a:pt x="256" y="272"/>
                    </a:cubicBezTo>
                    <a:cubicBezTo>
                      <a:pt x="255" y="272"/>
                      <a:pt x="251" y="272"/>
                      <a:pt x="250" y="272"/>
                    </a:cubicBezTo>
                    <a:cubicBezTo>
                      <a:pt x="249" y="272"/>
                      <a:pt x="246" y="272"/>
                      <a:pt x="245" y="272"/>
                    </a:cubicBezTo>
                    <a:cubicBezTo>
                      <a:pt x="243" y="272"/>
                      <a:pt x="241" y="272"/>
                      <a:pt x="240" y="271"/>
                    </a:cubicBezTo>
                    <a:cubicBezTo>
                      <a:pt x="239" y="271"/>
                      <a:pt x="237" y="271"/>
                      <a:pt x="236" y="271"/>
                    </a:cubicBezTo>
                    <a:cubicBezTo>
                      <a:pt x="236" y="270"/>
                      <a:pt x="234" y="270"/>
                      <a:pt x="234" y="269"/>
                    </a:cubicBezTo>
                    <a:cubicBezTo>
                      <a:pt x="233" y="269"/>
                      <a:pt x="232" y="267"/>
                      <a:pt x="231" y="266"/>
                    </a:cubicBezTo>
                    <a:cubicBezTo>
                      <a:pt x="230" y="265"/>
                      <a:pt x="228" y="263"/>
                      <a:pt x="227" y="262"/>
                    </a:cubicBezTo>
                    <a:cubicBezTo>
                      <a:pt x="226" y="261"/>
                      <a:pt x="223" y="258"/>
                      <a:pt x="222" y="257"/>
                    </a:cubicBezTo>
                    <a:cubicBezTo>
                      <a:pt x="220" y="255"/>
                      <a:pt x="217" y="251"/>
                      <a:pt x="216" y="250"/>
                    </a:cubicBezTo>
                    <a:cubicBezTo>
                      <a:pt x="215" y="249"/>
                      <a:pt x="213" y="248"/>
                      <a:pt x="212" y="248"/>
                    </a:cubicBezTo>
                    <a:cubicBezTo>
                      <a:pt x="211" y="247"/>
                      <a:pt x="209" y="245"/>
                      <a:pt x="208" y="245"/>
                    </a:cubicBezTo>
                    <a:cubicBezTo>
                      <a:pt x="207" y="245"/>
                      <a:pt x="205" y="245"/>
                      <a:pt x="204" y="244"/>
                    </a:cubicBezTo>
                    <a:cubicBezTo>
                      <a:pt x="203" y="244"/>
                      <a:pt x="202" y="244"/>
                      <a:pt x="201" y="243"/>
                    </a:cubicBezTo>
                    <a:cubicBezTo>
                      <a:pt x="201" y="243"/>
                      <a:pt x="200" y="241"/>
                      <a:pt x="200" y="240"/>
                    </a:cubicBezTo>
                    <a:cubicBezTo>
                      <a:pt x="199" y="240"/>
                      <a:pt x="199" y="238"/>
                      <a:pt x="198" y="237"/>
                    </a:cubicBezTo>
                    <a:cubicBezTo>
                      <a:pt x="197" y="236"/>
                      <a:pt x="196" y="234"/>
                      <a:pt x="195" y="234"/>
                    </a:cubicBezTo>
                    <a:cubicBezTo>
                      <a:pt x="194" y="234"/>
                      <a:pt x="193" y="234"/>
                      <a:pt x="192" y="234"/>
                    </a:cubicBezTo>
                    <a:cubicBezTo>
                      <a:pt x="192" y="234"/>
                      <a:pt x="191" y="235"/>
                      <a:pt x="190" y="235"/>
                    </a:cubicBezTo>
                    <a:cubicBezTo>
                      <a:pt x="189" y="235"/>
                      <a:pt x="188" y="236"/>
                      <a:pt x="188" y="237"/>
                    </a:cubicBezTo>
                    <a:cubicBezTo>
                      <a:pt x="187" y="238"/>
                      <a:pt x="187" y="239"/>
                      <a:pt x="186" y="240"/>
                    </a:cubicBezTo>
                    <a:cubicBezTo>
                      <a:pt x="186" y="241"/>
                      <a:pt x="185" y="243"/>
                      <a:pt x="185" y="244"/>
                    </a:cubicBezTo>
                    <a:cubicBezTo>
                      <a:pt x="185" y="244"/>
                      <a:pt x="184" y="245"/>
                      <a:pt x="183" y="246"/>
                    </a:cubicBezTo>
                    <a:cubicBezTo>
                      <a:pt x="182" y="246"/>
                      <a:pt x="181" y="246"/>
                      <a:pt x="180" y="246"/>
                    </a:cubicBezTo>
                    <a:cubicBezTo>
                      <a:pt x="179" y="246"/>
                      <a:pt x="177" y="244"/>
                      <a:pt x="176" y="244"/>
                    </a:cubicBezTo>
                    <a:cubicBezTo>
                      <a:pt x="176" y="243"/>
                      <a:pt x="174" y="242"/>
                      <a:pt x="174" y="242"/>
                    </a:cubicBezTo>
                    <a:cubicBezTo>
                      <a:pt x="173" y="241"/>
                      <a:pt x="171" y="240"/>
                      <a:pt x="170" y="239"/>
                    </a:cubicBezTo>
                    <a:cubicBezTo>
                      <a:pt x="169" y="239"/>
                      <a:pt x="169" y="238"/>
                      <a:pt x="168" y="237"/>
                    </a:cubicBezTo>
                    <a:cubicBezTo>
                      <a:pt x="167" y="236"/>
                      <a:pt x="166" y="235"/>
                      <a:pt x="165" y="234"/>
                    </a:cubicBezTo>
                    <a:cubicBezTo>
                      <a:pt x="164" y="234"/>
                      <a:pt x="163" y="232"/>
                      <a:pt x="162" y="231"/>
                    </a:cubicBezTo>
                    <a:cubicBezTo>
                      <a:pt x="162" y="230"/>
                      <a:pt x="159" y="230"/>
                      <a:pt x="159" y="229"/>
                    </a:cubicBezTo>
                    <a:cubicBezTo>
                      <a:pt x="158" y="229"/>
                      <a:pt x="156" y="227"/>
                      <a:pt x="155" y="227"/>
                    </a:cubicBezTo>
                    <a:cubicBezTo>
                      <a:pt x="154" y="226"/>
                      <a:pt x="153" y="224"/>
                      <a:pt x="152" y="224"/>
                    </a:cubicBezTo>
                    <a:cubicBezTo>
                      <a:pt x="151" y="223"/>
                      <a:pt x="149" y="222"/>
                      <a:pt x="148" y="222"/>
                    </a:cubicBezTo>
                    <a:cubicBezTo>
                      <a:pt x="147" y="222"/>
                      <a:pt x="146" y="223"/>
                      <a:pt x="145" y="223"/>
                    </a:cubicBezTo>
                    <a:cubicBezTo>
                      <a:pt x="145" y="224"/>
                      <a:pt x="145" y="225"/>
                      <a:pt x="145" y="225"/>
                    </a:cubicBezTo>
                    <a:cubicBezTo>
                      <a:pt x="144" y="226"/>
                      <a:pt x="142" y="225"/>
                      <a:pt x="141" y="225"/>
                    </a:cubicBezTo>
                    <a:cubicBezTo>
                      <a:pt x="140" y="225"/>
                      <a:pt x="139" y="225"/>
                      <a:pt x="138" y="225"/>
                    </a:cubicBezTo>
                    <a:cubicBezTo>
                      <a:pt x="138" y="225"/>
                      <a:pt x="137" y="226"/>
                      <a:pt x="138" y="226"/>
                    </a:cubicBezTo>
                    <a:cubicBezTo>
                      <a:pt x="138" y="227"/>
                      <a:pt x="139" y="227"/>
                      <a:pt x="139" y="228"/>
                    </a:cubicBezTo>
                    <a:cubicBezTo>
                      <a:pt x="140" y="228"/>
                      <a:pt x="140" y="228"/>
                      <a:pt x="141" y="228"/>
                    </a:cubicBezTo>
                    <a:cubicBezTo>
                      <a:pt x="141" y="228"/>
                      <a:pt x="142" y="228"/>
                      <a:pt x="142" y="228"/>
                    </a:cubicBezTo>
                    <a:cubicBezTo>
                      <a:pt x="144" y="228"/>
                      <a:pt x="145" y="227"/>
                      <a:pt x="146" y="227"/>
                    </a:cubicBezTo>
                    <a:cubicBezTo>
                      <a:pt x="147" y="227"/>
                      <a:pt x="148" y="228"/>
                      <a:pt x="148" y="228"/>
                    </a:cubicBezTo>
                    <a:cubicBezTo>
                      <a:pt x="149" y="229"/>
                      <a:pt x="149" y="230"/>
                      <a:pt x="149" y="230"/>
                    </a:cubicBezTo>
                    <a:cubicBezTo>
                      <a:pt x="149" y="231"/>
                      <a:pt x="149" y="232"/>
                      <a:pt x="148" y="233"/>
                    </a:cubicBezTo>
                    <a:cubicBezTo>
                      <a:pt x="148" y="234"/>
                      <a:pt x="147" y="235"/>
                      <a:pt x="147" y="236"/>
                    </a:cubicBezTo>
                    <a:cubicBezTo>
                      <a:pt x="146" y="236"/>
                      <a:pt x="145" y="238"/>
                      <a:pt x="144" y="239"/>
                    </a:cubicBezTo>
                    <a:cubicBezTo>
                      <a:pt x="144" y="239"/>
                      <a:pt x="143" y="240"/>
                      <a:pt x="142" y="240"/>
                    </a:cubicBezTo>
                    <a:cubicBezTo>
                      <a:pt x="142" y="241"/>
                      <a:pt x="140" y="242"/>
                      <a:pt x="139" y="242"/>
                    </a:cubicBezTo>
                    <a:cubicBezTo>
                      <a:pt x="138" y="243"/>
                      <a:pt x="136" y="243"/>
                      <a:pt x="135" y="243"/>
                    </a:cubicBezTo>
                    <a:cubicBezTo>
                      <a:pt x="135" y="243"/>
                      <a:pt x="133" y="243"/>
                      <a:pt x="133" y="243"/>
                    </a:cubicBezTo>
                    <a:cubicBezTo>
                      <a:pt x="132" y="243"/>
                      <a:pt x="132" y="241"/>
                      <a:pt x="131" y="241"/>
                    </a:cubicBezTo>
                    <a:cubicBezTo>
                      <a:pt x="131" y="240"/>
                      <a:pt x="129" y="240"/>
                      <a:pt x="129" y="240"/>
                    </a:cubicBezTo>
                    <a:cubicBezTo>
                      <a:pt x="128" y="240"/>
                      <a:pt x="127" y="241"/>
                      <a:pt x="127" y="240"/>
                    </a:cubicBezTo>
                    <a:cubicBezTo>
                      <a:pt x="126" y="240"/>
                      <a:pt x="126" y="239"/>
                      <a:pt x="125" y="238"/>
                    </a:cubicBezTo>
                    <a:cubicBezTo>
                      <a:pt x="125" y="238"/>
                      <a:pt x="125" y="237"/>
                      <a:pt x="125" y="236"/>
                    </a:cubicBezTo>
                    <a:cubicBezTo>
                      <a:pt x="126" y="236"/>
                      <a:pt x="127" y="236"/>
                      <a:pt x="127" y="236"/>
                    </a:cubicBezTo>
                    <a:cubicBezTo>
                      <a:pt x="128" y="236"/>
                      <a:pt x="129" y="236"/>
                      <a:pt x="129" y="236"/>
                    </a:cubicBezTo>
                    <a:cubicBezTo>
                      <a:pt x="130" y="235"/>
                      <a:pt x="130" y="234"/>
                      <a:pt x="131" y="233"/>
                    </a:cubicBezTo>
                    <a:cubicBezTo>
                      <a:pt x="131" y="233"/>
                      <a:pt x="132" y="232"/>
                      <a:pt x="132" y="232"/>
                    </a:cubicBezTo>
                    <a:cubicBezTo>
                      <a:pt x="132" y="232"/>
                      <a:pt x="134" y="232"/>
                      <a:pt x="134" y="232"/>
                    </a:cubicBezTo>
                    <a:cubicBezTo>
                      <a:pt x="135" y="232"/>
                      <a:pt x="136" y="232"/>
                      <a:pt x="136" y="232"/>
                    </a:cubicBezTo>
                    <a:cubicBezTo>
                      <a:pt x="137" y="232"/>
                      <a:pt x="138" y="232"/>
                      <a:pt x="138" y="232"/>
                    </a:cubicBezTo>
                    <a:cubicBezTo>
                      <a:pt x="139" y="231"/>
                      <a:pt x="138" y="230"/>
                      <a:pt x="138" y="229"/>
                    </a:cubicBezTo>
                    <a:cubicBezTo>
                      <a:pt x="138" y="229"/>
                      <a:pt x="136" y="229"/>
                      <a:pt x="136" y="229"/>
                    </a:cubicBezTo>
                    <a:cubicBezTo>
                      <a:pt x="135" y="229"/>
                      <a:pt x="134" y="229"/>
                      <a:pt x="133" y="229"/>
                    </a:cubicBezTo>
                    <a:cubicBezTo>
                      <a:pt x="132" y="229"/>
                      <a:pt x="130" y="230"/>
                      <a:pt x="130" y="230"/>
                    </a:cubicBezTo>
                    <a:cubicBezTo>
                      <a:pt x="129" y="230"/>
                      <a:pt x="128" y="231"/>
                      <a:pt x="127" y="232"/>
                    </a:cubicBezTo>
                    <a:cubicBezTo>
                      <a:pt x="126" y="232"/>
                      <a:pt x="125" y="232"/>
                      <a:pt x="124" y="233"/>
                    </a:cubicBezTo>
                    <a:cubicBezTo>
                      <a:pt x="123" y="233"/>
                      <a:pt x="122" y="233"/>
                      <a:pt x="122" y="233"/>
                    </a:cubicBezTo>
                    <a:cubicBezTo>
                      <a:pt x="121" y="233"/>
                      <a:pt x="119" y="234"/>
                      <a:pt x="119" y="234"/>
                    </a:cubicBezTo>
                    <a:cubicBezTo>
                      <a:pt x="118" y="235"/>
                      <a:pt x="119" y="236"/>
                      <a:pt x="119" y="237"/>
                    </a:cubicBezTo>
                    <a:cubicBezTo>
                      <a:pt x="119" y="238"/>
                      <a:pt x="120" y="239"/>
                      <a:pt x="121" y="240"/>
                    </a:cubicBezTo>
                    <a:cubicBezTo>
                      <a:pt x="121" y="240"/>
                      <a:pt x="121" y="243"/>
                      <a:pt x="121" y="243"/>
                    </a:cubicBezTo>
                    <a:cubicBezTo>
                      <a:pt x="120" y="244"/>
                      <a:pt x="119" y="246"/>
                      <a:pt x="119" y="247"/>
                    </a:cubicBezTo>
                    <a:cubicBezTo>
                      <a:pt x="118" y="247"/>
                      <a:pt x="117" y="248"/>
                      <a:pt x="116" y="248"/>
                    </a:cubicBezTo>
                    <a:cubicBezTo>
                      <a:pt x="114" y="248"/>
                      <a:pt x="111" y="248"/>
                      <a:pt x="110" y="248"/>
                    </a:cubicBezTo>
                    <a:cubicBezTo>
                      <a:pt x="109" y="248"/>
                      <a:pt x="107" y="247"/>
                      <a:pt x="106" y="247"/>
                    </a:cubicBezTo>
                    <a:cubicBezTo>
                      <a:pt x="106" y="246"/>
                      <a:pt x="105" y="243"/>
                      <a:pt x="105" y="241"/>
                    </a:cubicBezTo>
                    <a:cubicBezTo>
                      <a:pt x="105" y="241"/>
                      <a:pt x="105" y="239"/>
                      <a:pt x="105" y="239"/>
                    </a:cubicBezTo>
                    <a:cubicBezTo>
                      <a:pt x="105" y="238"/>
                      <a:pt x="106" y="236"/>
                      <a:pt x="107" y="236"/>
                    </a:cubicBezTo>
                    <a:cubicBezTo>
                      <a:pt x="107" y="235"/>
                      <a:pt x="109" y="235"/>
                      <a:pt x="109" y="234"/>
                    </a:cubicBezTo>
                    <a:cubicBezTo>
                      <a:pt x="110" y="234"/>
                      <a:pt x="110" y="233"/>
                      <a:pt x="111" y="233"/>
                    </a:cubicBezTo>
                    <a:cubicBezTo>
                      <a:pt x="111" y="233"/>
                      <a:pt x="111" y="232"/>
                      <a:pt x="110" y="232"/>
                    </a:cubicBezTo>
                    <a:cubicBezTo>
                      <a:pt x="110" y="231"/>
                      <a:pt x="109" y="231"/>
                      <a:pt x="108" y="232"/>
                    </a:cubicBezTo>
                    <a:cubicBezTo>
                      <a:pt x="107" y="232"/>
                      <a:pt x="106" y="233"/>
                      <a:pt x="106" y="233"/>
                    </a:cubicBezTo>
                    <a:cubicBezTo>
                      <a:pt x="105" y="234"/>
                      <a:pt x="104" y="234"/>
                      <a:pt x="104" y="235"/>
                    </a:cubicBezTo>
                    <a:cubicBezTo>
                      <a:pt x="103" y="235"/>
                      <a:pt x="102" y="236"/>
                      <a:pt x="102" y="236"/>
                    </a:cubicBezTo>
                    <a:cubicBezTo>
                      <a:pt x="101" y="238"/>
                      <a:pt x="99" y="240"/>
                      <a:pt x="99" y="241"/>
                    </a:cubicBezTo>
                    <a:cubicBezTo>
                      <a:pt x="98" y="242"/>
                      <a:pt x="98" y="244"/>
                      <a:pt x="98" y="244"/>
                    </a:cubicBezTo>
                    <a:cubicBezTo>
                      <a:pt x="98" y="245"/>
                      <a:pt x="96" y="247"/>
                      <a:pt x="96" y="247"/>
                    </a:cubicBezTo>
                    <a:cubicBezTo>
                      <a:pt x="95" y="247"/>
                      <a:pt x="93" y="247"/>
                      <a:pt x="93" y="248"/>
                    </a:cubicBezTo>
                    <a:cubicBezTo>
                      <a:pt x="91" y="248"/>
                      <a:pt x="89" y="248"/>
                      <a:pt x="87" y="249"/>
                    </a:cubicBezTo>
                    <a:cubicBezTo>
                      <a:pt x="86" y="249"/>
                      <a:pt x="84" y="250"/>
                      <a:pt x="83" y="250"/>
                    </a:cubicBezTo>
                    <a:cubicBezTo>
                      <a:pt x="82" y="250"/>
                      <a:pt x="79" y="250"/>
                      <a:pt x="78" y="250"/>
                    </a:cubicBezTo>
                    <a:cubicBezTo>
                      <a:pt x="77" y="251"/>
                      <a:pt x="77" y="252"/>
                      <a:pt x="76" y="253"/>
                    </a:cubicBezTo>
                    <a:cubicBezTo>
                      <a:pt x="76" y="253"/>
                      <a:pt x="74" y="254"/>
                      <a:pt x="73" y="254"/>
                    </a:cubicBezTo>
                    <a:cubicBezTo>
                      <a:pt x="72" y="255"/>
                      <a:pt x="71" y="255"/>
                      <a:pt x="70" y="255"/>
                    </a:cubicBezTo>
                    <a:cubicBezTo>
                      <a:pt x="69" y="255"/>
                      <a:pt x="67" y="256"/>
                      <a:pt x="66" y="256"/>
                    </a:cubicBezTo>
                    <a:cubicBezTo>
                      <a:pt x="65" y="257"/>
                      <a:pt x="63" y="257"/>
                      <a:pt x="62" y="258"/>
                    </a:cubicBezTo>
                    <a:cubicBezTo>
                      <a:pt x="61" y="258"/>
                      <a:pt x="59" y="259"/>
                      <a:pt x="58" y="259"/>
                    </a:cubicBezTo>
                    <a:cubicBezTo>
                      <a:pt x="57" y="260"/>
                      <a:pt x="54" y="262"/>
                      <a:pt x="53" y="262"/>
                    </a:cubicBezTo>
                    <a:cubicBezTo>
                      <a:pt x="52" y="264"/>
                      <a:pt x="51" y="266"/>
                      <a:pt x="50" y="266"/>
                    </a:cubicBezTo>
                    <a:cubicBezTo>
                      <a:pt x="49" y="267"/>
                      <a:pt x="46" y="267"/>
                      <a:pt x="45" y="267"/>
                    </a:cubicBezTo>
                    <a:cubicBezTo>
                      <a:pt x="44" y="266"/>
                      <a:pt x="42" y="265"/>
                      <a:pt x="41" y="265"/>
                    </a:cubicBezTo>
                    <a:cubicBezTo>
                      <a:pt x="40" y="264"/>
                      <a:pt x="39" y="262"/>
                      <a:pt x="38" y="262"/>
                    </a:cubicBezTo>
                    <a:cubicBezTo>
                      <a:pt x="37" y="262"/>
                      <a:pt x="35" y="261"/>
                      <a:pt x="34" y="261"/>
                    </a:cubicBezTo>
                    <a:cubicBezTo>
                      <a:pt x="34" y="260"/>
                      <a:pt x="32" y="259"/>
                      <a:pt x="32" y="259"/>
                    </a:cubicBezTo>
                    <a:cubicBezTo>
                      <a:pt x="31" y="258"/>
                      <a:pt x="30" y="257"/>
                      <a:pt x="30" y="256"/>
                    </a:cubicBezTo>
                    <a:cubicBezTo>
                      <a:pt x="29" y="256"/>
                      <a:pt x="28" y="255"/>
                      <a:pt x="28" y="254"/>
                    </a:cubicBezTo>
                    <a:cubicBezTo>
                      <a:pt x="27" y="254"/>
                      <a:pt x="26" y="253"/>
                      <a:pt x="25" y="252"/>
                    </a:cubicBezTo>
                    <a:cubicBezTo>
                      <a:pt x="24" y="252"/>
                      <a:pt x="23" y="251"/>
                      <a:pt x="22" y="250"/>
                    </a:cubicBezTo>
                    <a:cubicBezTo>
                      <a:pt x="22" y="250"/>
                      <a:pt x="22" y="250"/>
                      <a:pt x="22" y="250"/>
                    </a:cubicBezTo>
                    <a:cubicBezTo>
                      <a:pt x="22" y="249"/>
                      <a:pt x="22" y="247"/>
                      <a:pt x="22" y="246"/>
                    </a:cubicBezTo>
                    <a:cubicBezTo>
                      <a:pt x="22" y="244"/>
                      <a:pt x="20" y="240"/>
                      <a:pt x="19" y="238"/>
                    </a:cubicBezTo>
                    <a:cubicBezTo>
                      <a:pt x="18" y="236"/>
                      <a:pt x="15" y="232"/>
                      <a:pt x="13" y="230"/>
                    </a:cubicBezTo>
                    <a:cubicBezTo>
                      <a:pt x="12" y="229"/>
                      <a:pt x="11" y="225"/>
                      <a:pt x="10" y="223"/>
                    </a:cubicBezTo>
                    <a:cubicBezTo>
                      <a:pt x="10" y="221"/>
                      <a:pt x="8" y="217"/>
                      <a:pt x="7" y="215"/>
                    </a:cubicBezTo>
                    <a:cubicBezTo>
                      <a:pt x="5" y="214"/>
                      <a:pt x="3" y="213"/>
                      <a:pt x="2" y="211"/>
                    </a:cubicBezTo>
                    <a:cubicBezTo>
                      <a:pt x="1" y="210"/>
                      <a:pt x="0" y="208"/>
                      <a:pt x="0" y="207"/>
                    </a:cubicBezTo>
                    <a:cubicBezTo>
                      <a:pt x="0" y="207"/>
                      <a:pt x="0" y="207"/>
                      <a:pt x="0" y="207"/>
                    </a:cubicBezTo>
                    <a:cubicBezTo>
                      <a:pt x="2" y="207"/>
                      <a:pt x="4" y="206"/>
                      <a:pt x="5" y="207"/>
                    </a:cubicBezTo>
                    <a:cubicBezTo>
                      <a:pt x="7" y="207"/>
                      <a:pt x="9" y="209"/>
                      <a:pt x="10" y="210"/>
                    </a:cubicBezTo>
                    <a:cubicBezTo>
                      <a:pt x="11" y="210"/>
                      <a:pt x="14" y="212"/>
                      <a:pt x="16" y="213"/>
                    </a:cubicBezTo>
                    <a:cubicBezTo>
                      <a:pt x="18" y="213"/>
                      <a:pt x="21" y="213"/>
                      <a:pt x="23" y="213"/>
                    </a:cubicBezTo>
                    <a:cubicBezTo>
                      <a:pt x="25" y="213"/>
                      <a:pt x="29" y="213"/>
                      <a:pt x="32" y="213"/>
                    </a:cubicBezTo>
                    <a:cubicBezTo>
                      <a:pt x="35" y="213"/>
                      <a:pt x="40" y="213"/>
                      <a:pt x="43" y="213"/>
                    </a:cubicBezTo>
                    <a:cubicBezTo>
                      <a:pt x="46" y="213"/>
                      <a:pt x="51" y="213"/>
                      <a:pt x="53" y="213"/>
                    </a:cubicBezTo>
                    <a:cubicBezTo>
                      <a:pt x="54" y="213"/>
                      <a:pt x="57" y="212"/>
                      <a:pt x="58" y="210"/>
                    </a:cubicBezTo>
                    <a:cubicBezTo>
                      <a:pt x="59" y="210"/>
                      <a:pt x="60" y="208"/>
                      <a:pt x="61" y="207"/>
                    </a:cubicBezTo>
                    <a:cubicBezTo>
                      <a:pt x="62" y="207"/>
                      <a:pt x="64" y="207"/>
                      <a:pt x="65" y="207"/>
                    </a:cubicBezTo>
                    <a:cubicBezTo>
                      <a:pt x="65" y="207"/>
                      <a:pt x="66" y="209"/>
                      <a:pt x="67" y="209"/>
                    </a:cubicBezTo>
                    <a:cubicBezTo>
                      <a:pt x="67" y="209"/>
                      <a:pt x="69" y="209"/>
                      <a:pt x="70" y="209"/>
                    </a:cubicBezTo>
                    <a:cubicBezTo>
                      <a:pt x="71" y="209"/>
                      <a:pt x="72" y="208"/>
                      <a:pt x="72" y="208"/>
                    </a:cubicBezTo>
                    <a:cubicBezTo>
                      <a:pt x="73" y="207"/>
                      <a:pt x="74" y="207"/>
                      <a:pt x="75" y="207"/>
                    </a:cubicBezTo>
                    <a:cubicBezTo>
                      <a:pt x="76" y="207"/>
                      <a:pt x="78" y="206"/>
                      <a:pt x="79" y="205"/>
                    </a:cubicBezTo>
                    <a:cubicBezTo>
                      <a:pt x="81" y="204"/>
                      <a:pt x="85" y="200"/>
                      <a:pt x="88" y="199"/>
                    </a:cubicBezTo>
                    <a:cubicBezTo>
                      <a:pt x="89" y="198"/>
                      <a:pt x="92" y="197"/>
                      <a:pt x="93" y="196"/>
                    </a:cubicBezTo>
                    <a:cubicBezTo>
                      <a:pt x="95" y="195"/>
                      <a:pt x="98" y="191"/>
                      <a:pt x="100" y="190"/>
                    </a:cubicBezTo>
                    <a:cubicBezTo>
                      <a:pt x="101" y="188"/>
                      <a:pt x="104" y="186"/>
                      <a:pt x="106" y="184"/>
                    </a:cubicBezTo>
                    <a:cubicBezTo>
                      <a:pt x="107" y="182"/>
                      <a:pt x="109" y="180"/>
                      <a:pt x="110" y="178"/>
                    </a:cubicBezTo>
                    <a:cubicBezTo>
                      <a:pt x="111" y="177"/>
                      <a:pt x="112" y="174"/>
                      <a:pt x="113" y="173"/>
                    </a:cubicBezTo>
                    <a:cubicBezTo>
                      <a:pt x="113" y="172"/>
                      <a:pt x="114" y="170"/>
                      <a:pt x="114" y="169"/>
                    </a:cubicBezTo>
                    <a:cubicBezTo>
                      <a:pt x="115" y="167"/>
                      <a:pt x="118" y="166"/>
                      <a:pt x="119" y="165"/>
                    </a:cubicBezTo>
                    <a:cubicBezTo>
                      <a:pt x="119" y="164"/>
                      <a:pt x="120" y="161"/>
                      <a:pt x="121" y="160"/>
                    </a:cubicBezTo>
                    <a:cubicBezTo>
                      <a:pt x="122" y="157"/>
                      <a:pt x="123" y="154"/>
                      <a:pt x="124" y="153"/>
                    </a:cubicBezTo>
                    <a:cubicBezTo>
                      <a:pt x="125" y="151"/>
                      <a:pt x="127" y="148"/>
                      <a:pt x="128" y="147"/>
                    </a:cubicBezTo>
                    <a:cubicBezTo>
                      <a:pt x="130" y="144"/>
                      <a:pt x="133" y="139"/>
                      <a:pt x="134" y="136"/>
                    </a:cubicBezTo>
                    <a:cubicBezTo>
                      <a:pt x="135" y="134"/>
                      <a:pt x="136" y="131"/>
                      <a:pt x="137" y="129"/>
                    </a:cubicBezTo>
                    <a:cubicBezTo>
                      <a:pt x="138" y="127"/>
                      <a:pt x="139" y="122"/>
                      <a:pt x="140" y="120"/>
                    </a:cubicBezTo>
                    <a:cubicBezTo>
                      <a:pt x="142" y="117"/>
                      <a:pt x="146" y="113"/>
                      <a:pt x="148" y="110"/>
                    </a:cubicBezTo>
                    <a:cubicBezTo>
                      <a:pt x="149" y="108"/>
                      <a:pt x="152" y="104"/>
                      <a:pt x="153" y="102"/>
                    </a:cubicBezTo>
                    <a:cubicBezTo>
                      <a:pt x="153" y="101"/>
                      <a:pt x="154" y="99"/>
                      <a:pt x="154" y="98"/>
                    </a:cubicBezTo>
                    <a:cubicBezTo>
                      <a:pt x="154" y="97"/>
                      <a:pt x="154" y="96"/>
                      <a:pt x="154" y="95"/>
                    </a:cubicBezTo>
                    <a:cubicBezTo>
                      <a:pt x="155" y="94"/>
                      <a:pt x="156" y="93"/>
                      <a:pt x="157" y="92"/>
                    </a:cubicBezTo>
                    <a:cubicBezTo>
                      <a:pt x="158" y="91"/>
                      <a:pt x="160" y="89"/>
                      <a:pt x="161" y="88"/>
                    </a:cubicBezTo>
                    <a:cubicBezTo>
                      <a:pt x="162" y="87"/>
                      <a:pt x="164" y="86"/>
                      <a:pt x="165" y="85"/>
                    </a:cubicBezTo>
                    <a:cubicBezTo>
                      <a:pt x="166" y="84"/>
                      <a:pt x="168" y="81"/>
                      <a:pt x="169" y="80"/>
                    </a:cubicBezTo>
                    <a:cubicBezTo>
                      <a:pt x="171" y="78"/>
                      <a:pt x="173" y="75"/>
                      <a:pt x="174" y="74"/>
                    </a:cubicBezTo>
                    <a:cubicBezTo>
                      <a:pt x="175" y="72"/>
                      <a:pt x="177" y="68"/>
                      <a:pt x="178" y="66"/>
                    </a:cubicBezTo>
                    <a:cubicBezTo>
                      <a:pt x="179" y="65"/>
                      <a:pt x="180" y="63"/>
                      <a:pt x="181" y="62"/>
                    </a:cubicBezTo>
                    <a:cubicBezTo>
                      <a:pt x="181" y="61"/>
                      <a:pt x="182" y="58"/>
                      <a:pt x="183" y="58"/>
                    </a:cubicBezTo>
                    <a:cubicBezTo>
                      <a:pt x="184" y="57"/>
                      <a:pt x="186" y="56"/>
                      <a:pt x="187" y="55"/>
                    </a:cubicBezTo>
                    <a:cubicBezTo>
                      <a:pt x="190" y="55"/>
                      <a:pt x="195" y="55"/>
                      <a:pt x="199" y="55"/>
                    </a:cubicBezTo>
                    <a:cubicBezTo>
                      <a:pt x="202" y="54"/>
                      <a:pt x="209" y="54"/>
                      <a:pt x="213" y="54"/>
                    </a:cubicBezTo>
                    <a:cubicBezTo>
                      <a:pt x="216" y="54"/>
                      <a:pt x="222" y="54"/>
                      <a:pt x="226" y="54"/>
                    </a:cubicBezTo>
                    <a:cubicBezTo>
                      <a:pt x="228" y="54"/>
                      <a:pt x="232" y="54"/>
                      <a:pt x="234" y="54"/>
                    </a:cubicBezTo>
                    <a:cubicBezTo>
                      <a:pt x="235" y="54"/>
                      <a:pt x="237" y="52"/>
                      <a:pt x="238" y="52"/>
                    </a:cubicBezTo>
                    <a:cubicBezTo>
                      <a:pt x="240" y="51"/>
                      <a:pt x="243" y="50"/>
                      <a:pt x="244" y="49"/>
                    </a:cubicBezTo>
                    <a:cubicBezTo>
                      <a:pt x="246" y="48"/>
                      <a:pt x="248" y="46"/>
                      <a:pt x="249" y="45"/>
                    </a:cubicBezTo>
                    <a:cubicBezTo>
                      <a:pt x="252" y="43"/>
                      <a:pt x="257" y="40"/>
                      <a:pt x="259" y="38"/>
                    </a:cubicBezTo>
                    <a:cubicBezTo>
                      <a:pt x="262" y="36"/>
                      <a:pt x="267" y="31"/>
                      <a:pt x="270" y="28"/>
                    </a:cubicBezTo>
                    <a:cubicBezTo>
                      <a:pt x="272" y="26"/>
                      <a:pt x="277" y="22"/>
                      <a:pt x="279" y="20"/>
                    </a:cubicBezTo>
                    <a:cubicBezTo>
                      <a:pt x="281" y="19"/>
                      <a:pt x="284" y="17"/>
                      <a:pt x="286" y="15"/>
                    </a:cubicBezTo>
                    <a:cubicBezTo>
                      <a:pt x="288" y="14"/>
                      <a:pt x="291" y="10"/>
                      <a:pt x="293" y="8"/>
                    </a:cubicBezTo>
                    <a:cubicBezTo>
                      <a:pt x="295" y="7"/>
                      <a:pt x="298" y="4"/>
                      <a:pt x="300" y="3"/>
                    </a:cubicBezTo>
                    <a:cubicBezTo>
                      <a:pt x="301" y="2"/>
                      <a:pt x="303" y="1"/>
                      <a:pt x="304" y="1"/>
                    </a:cubicBezTo>
                    <a:cubicBezTo>
                      <a:pt x="305" y="0"/>
                      <a:pt x="308" y="0"/>
                      <a:pt x="309" y="0"/>
                    </a:cubicBezTo>
                    <a:cubicBezTo>
                      <a:pt x="311" y="0"/>
                      <a:pt x="313" y="1"/>
                      <a:pt x="314" y="2"/>
                    </a:cubicBezTo>
                    <a:cubicBezTo>
                      <a:pt x="315" y="2"/>
                      <a:pt x="317" y="3"/>
                      <a:pt x="317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" name="Freeform 148"/>
              <p:cNvSpPr>
                <a:spLocks/>
              </p:cNvSpPr>
              <p:nvPr/>
            </p:nvSpPr>
            <p:spPr bwMode="auto">
              <a:xfrm>
                <a:off x="1536" y="960"/>
                <a:ext cx="751" cy="644"/>
              </a:xfrm>
              <a:custGeom>
                <a:avLst/>
                <a:gdLst>
                  <a:gd name="T0" fmla="*/ 311 w 317"/>
                  <a:gd name="T1" fmla="*/ 10 h 272"/>
                  <a:gd name="T2" fmla="*/ 285 w 317"/>
                  <a:gd name="T3" fmla="*/ 42 h 272"/>
                  <a:gd name="T4" fmla="*/ 277 w 317"/>
                  <a:gd name="T5" fmla="*/ 71 h 272"/>
                  <a:gd name="T6" fmla="*/ 291 w 317"/>
                  <a:gd name="T7" fmla="*/ 92 h 272"/>
                  <a:gd name="T8" fmla="*/ 301 w 317"/>
                  <a:gd name="T9" fmla="*/ 110 h 272"/>
                  <a:gd name="T10" fmla="*/ 297 w 317"/>
                  <a:gd name="T11" fmla="*/ 152 h 272"/>
                  <a:gd name="T12" fmla="*/ 300 w 317"/>
                  <a:gd name="T13" fmla="*/ 181 h 272"/>
                  <a:gd name="T14" fmla="*/ 285 w 317"/>
                  <a:gd name="T15" fmla="*/ 200 h 272"/>
                  <a:gd name="T16" fmla="*/ 263 w 317"/>
                  <a:gd name="T17" fmla="*/ 254 h 272"/>
                  <a:gd name="T18" fmla="*/ 250 w 317"/>
                  <a:gd name="T19" fmla="*/ 272 h 272"/>
                  <a:gd name="T20" fmla="*/ 234 w 317"/>
                  <a:gd name="T21" fmla="*/ 269 h 272"/>
                  <a:gd name="T22" fmla="*/ 216 w 317"/>
                  <a:gd name="T23" fmla="*/ 250 h 272"/>
                  <a:gd name="T24" fmla="*/ 201 w 317"/>
                  <a:gd name="T25" fmla="*/ 243 h 272"/>
                  <a:gd name="T26" fmla="*/ 192 w 317"/>
                  <a:gd name="T27" fmla="*/ 234 h 272"/>
                  <a:gd name="T28" fmla="*/ 185 w 317"/>
                  <a:gd name="T29" fmla="*/ 244 h 272"/>
                  <a:gd name="T30" fmla="*/ 174 w 317"/>
                  <a:gd name="T31" fmla="*/ 242 h 272"/>
                  <a:gd name="T32" fmla="*/ 162 w 317"/>
                  <a:gd name="T33" fmla="*/ 231 h 272"/>
                  <a:gd name="T34" fmla="*/ 148 w 317"/>
                  <a:gd name="T35" fmla="*/ 222 h 272"/>
                  <a:gd name="T36" fmla="*/ 138 w 317"/>
                  <a:gd name="T37" fmla="*/ 225 h 272"/>
                  <a:gd name="T38" fmla="*/ 142 w 317"/>
                  <a:gd name="T39" fmla="*/ 228 h 272"/>
                  <a:gd name="T40" fmla="*/ 148 w 317"/>
                  <a:gd name="T41" fmla="*/ 233 h 272"/>
                  <a:gd name="T42" fmla="*/ 139 w 317"/>
                  <a:gd name="T43" fmla="*/ 242 h 272"/>
                  <a:gd name="T44" fmla="*/ 129 w 317"/>
                  <a:gd name="T45" fmla="*/ 240 h 272"/>
                  <a:gd name="T46" fmla="*/ 127 w 317"/>
                  <a:gd name="T47" fmla="*/ 236 h 272"/>
                  <a:gd name="T48" fmla="*/ 134 w 317"/>
                  <a:gd name="T49" fmla="*/ 232 h 272"/>
                  <a:gd name="T50" fmla="*/ 136 w 317"/>
                  <a:gd name="T51" fmla="*/ 229 h 272"/>
                  <a:gd name="T52" fmla="*/ 124 w 317"/>
                  <a:gd name="T53" fmla="*/ 233 h 272"/>
                  <a:gd name="T54" fmla="*/ 121 w 317"/>
                  <a:gd name="T55" fmla="*/ 240 h 272"/>
                  <a:gd name="T56" fmla="*/ 110 w 317"/>
                  <a:gd name="T57" fmla="*/ 248 h 272"/>
                  <a:gd name="T58" fmla="*/ 107 w 317"/>
                  <a:gd name="T59" fmla="*/ 236 h 272"/>
                  <a:gd name="T60" fmla="*/ 108 w 317"/>
                  <a:gd name="T61" fmla="*/ 232 h 272"/>
                  <a:gd name="T62" fmla="*/ 99 w 317"/>
                  <a:gd name="T63" fmla="*/ 241 h 272"/>
                  <a:gd name="T64" fmla="*/ 87 w 317"/>
                  <a:gd name="T65" fmla="*/ 249 h 272"/>
                  <a:gd name="T66" fmla="*/ 73 w 317"/>
                  <a:gd name="T67" fmla="*/ 254 h 272"/>
                  <a:gd name="T68" fmla="*/ 58 w 317"/>
                  <a:gd name="T69" fmla="*/ 259 h 272"/>
                  <a:gd name="T70" fmla="*/ 41 w 317"/>
                  <a:gd name="T71" fmla="*/ 265 h 272"/>
                  <a:gd name="T72" fmla="*/ 30 w 317"/>
                  <a:gd name="T73" fmla="*/ 256 h 272"/>
                  <a:gd name="T74" fmla="*/ 22 w 317"/>
                  <a:gd name="T75" fmla="*/ 250 h 272"/>
                  <a:gd name="T76" fmla="*/ 10 w 317"/>
                  <a:gd name="T77" fmla="*/ 223 h 272"/>
                  <a:gd name="T78" fmla="*/ 0 w 317"/>
                  <a:gd name="T79" fmla="*/ 207 h 272"/>
                  <a:gd name="T80" fmla="*/ 23 w 317"/>
                  <a:gd name="T81" fmla="*/ 213 h 272"/>
                  <a:gd name="T82" fmla="*/ 58 w 317"/>
                  <a:gd name="T83" fmla="*/ 210 h 272"/>
                  <a:gd name="T84" fmla="*/ 70 w 317"/>
                  <a:gd name="T85" fmla="*/ 209 h 272"/>
                  <a:gd name="T86" fmla="*/ 88 w 317"/>
                  <a:gd name="T87" fmla="*/ 199 h 272"/>
                  <a:gd name="T88" fmla="*/ 110 w 317"/>
                  <a:gd name="T89" fmla="*/ 178 h 272"/>
                  <a:gd name="T90" fmla="*/ 121 w 317"/>
                  <a:gd name="T91" fmla="*/ 160 h 272"/>
                  <a:gd name="T92" fmla="*/ 137 w 317"/>
                  <a:gd name="T93" fmla="*/ 129 h 272"/>
                  <a:gd name="T94" fmla="*/ 154 w 317"/>
                  <a:gd name="T95" fmla="*/ 98 h 272"/>
                  <a:gd name="T96" fmla="*/ 165 w 317"/>
                  <a:gd name="T97" fmla="*/ 85 h 272"/>
                  <a:gd name="T98" fmla="*/ 181 w 317"/>
                  <a:gd name="T99" fmla="*/ 62 h 272"/>
                  <a:gd name="T100" fmla="*/ 213 w 317"/>
                  <a:gd name="T101" fmla="*/ 54 h 272"/>
                  <a:gd name="T102" fmla="*/ 244 w 317"/>
                  <a:gd name="T103" fmla="*/ 49 h 272"/>
                  <a:gd name="T104" fmla="*/ 279 w 317"/>
                  <a:gd name="T105" fmla="*/ 20 h 272"/>
                  <a:gd name="T106" fmla="*/ 304 w 317"/>
                  <a:gd name="T107" fmla="*/ 1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17" h="272">
                    <a:moveTo>
                      <a:pt x="317" y="4"/>
                    </a:moveTo>
                    <a:cubicBezTo>
                      <a:pt x="317" y="4"/>
                      <a:pt x="317" y="6"/>
                      <a:pt x="317" y="6"/>
                    </a:cubicBezTo>
                    <a:cubicBezTo>
                      <a:pt x="316" y="7"/>
                      <a:pt x="315" y="8"/>
                      <a:pt x="314" y="8"/>
                    </a:cubicBezTo>
                    <a:cubicBezTo>
                      <a:pt x="314" y="8"/>
                      <a:pt x="312" y="9"/>
                      <a:pt x="311" y="10"/>
                    </a:cubicBezTo>
                    <a:cubicBezTo>
                      <a:pt x="309" y="11"/>
                      <a:pt x="305" y="15"/>
                      <a:pt x="303" y="16"/>
                    </a:cubicBezTo>
                    <a:cubicBezTo>
                      <a:pt x="302" y="18"/>
                      <a:pt x="299" y="21"/>
                      <a:pt x="297" y="23"/>
                    </a:cubicBezTo>
                    <a:cubicBezTo>
                      <a:pt x="296" y="25"/>
                      <a:pt x="292" y="30"/>
                      <a:pt x="290" y="32"/>
                    </a:cubicBezTo>
                    <a:cubicBezTo>
                      <a:pt x="289" y="35"/>
                      <a:pt x="286" y="40"/>
                      <a:pt x="285" y="42"/>
                    </a:cubicBezTo>
                    <a:cubicBezTo>
                      <a:pt x="283" y="44"/>
                      <a:pt x="279" y="48"/>
                      <a:pt x="278" y="50"/>
                    </a:cubicBezTo>
                    <a:cubicBezTo>
                      <a:pt x="277" y="52"/>
                      <a:pt x="277" y="57"/>
                      <a:pt x="277" y="59"/>
                    </a:cubicBezTo>
                    <a:cubicBezTo>
                      <a:pt x="277" y="61"/>
                      <a:pt x="277" y="64"/>
                      <a:pt x="277" y="66"/>
                    </a:cubicBezTo>
                    <a:cubicBezTo>
                      <a:pt x="277" y="67"/>
                      <a:pt x="277" y="70"/>
                      <a:pt x="277" y="71"/>
                    </a:cubicBezTo>
                    <a:cubicBezTo>
                      <a:pt x="277" y="73"/>
                      <a:pt x="279" y="75"/>
                      <a:pt x="280" y="76"/>
                    </a:cubicBezTo>
                    <a:cubicBezTo>
                      <a:pt x="281" y="78"/>
                      <a:pt x="282" y="81"/>
                      <a:pt x="283" y="82"/>
                    </a:cubicBezTo>
                    <a:cubicBezTo>
                      <a:pt x="284" y="83"/>
                      <a:pt x="286" y="86"/>
                      <a:pt x="287" y="87"/>
                    </a:cubicBezTo>
                    <a:cubicBezTo>
                      <a:pt x="288" y="88"/>
                      <a:pt x="290" y="90"/>
                      <a:pt x="291" y="92"/>
                    </a:cubicBezTo>
                    <a:cubicBezTo>
                      <a:pt x="291" y="93"/>
                      <a:pt x="293" y="95"/>
                      <a:pt x="294" y="96"/>
                    </a:cubicBezTo>
                    <a:cubicBezTo>
                      <a:pt x="295" y="98"/>
                      <a:pt x="297" y="100"/>
                      <a:pt x="298" y="101"/>
                    </a:cubicBezTo>
                    <a:cubicBezTo>
                      <a:pt x="299" y="102"/>
                      <a:pt x="301" y="105"/>
                      <a:pt x="301" y="107"/>
                    </a:cubicBezTo>
                    <a:cubicBezTo>
                      <a:pt x="301" y="108"/>
                      <a:pt x="301" y="109"/>
                      <a:pt x="301" y="110"/>
                    </a:cubicBezTo>
                    <a:cubicBezTo>
                      <a:pt x="301" y="111"/>
                      <a:pt x="299" y="114"/>
                      <a:pt x="299" y="115"/>
                    </a:cubicBezTo>
                    <a:cubicBezTo>
                      <a:pt x="299" y="117"/>
                      <a:pt x="298" y="122"/>
                      <a:pt x="298" y="124"/>
                    </a:cubicBezTo>
                    <a:cubicBezTo>
                      <a:pt x="298" y="128"/>
                      <a:pt x="297" y="135"/>
                      <a:pt x="297" y="139"/>
                    </a:cubicBezTo>
                    <a:cubicBezTo>
                      <a:pt x="297" y="142"/>
                      <a:pt x="297" y="149"/>
                      <a:pt x="297" y="152"/>
                    </a:cubicBezTo>
                    <a:cubicBezTo>
                      <a:pt x="297" y="155"/>
                      <a:pt x="296" y="161"/>
                      <a:pt x="296" y="164"/>
                    </a:cubicBezTo>
                    <a:cubicBezTo>
                      <a:pt x="296" y="166"/>
                      <a:pt x="297" y="170"/>
                      <a:pt x="298" y="172"/>
                    </a:cubicBezTo>
                    <a:cubicBezTo>
                      <a:pt x="298" y="173"/>
                      <a:pt x="299" y="175"/>
                      <a:pt x="300" y="176"/>
                    </a:cubicBezTo>
                    <a:cubicBezTo>
                      <a:pt x="300" y="177"/>
                      <a:pt x="300" y="180"/>
                      <a:pt x="300" y="181"/>
                    </a:cubicBezTo>
                    <a:cubicBezTo>
                      <a:pt x="300" y="183"/>
                      <a:pt x="299" y="186"/>
                      <a:pt x="298" y="188"/>
                    </a:cubicBezTo>
                    <a:cubicBezTo>
                      <a:pt x="298" y="189"/>
                      <a:pt x="296" y="191"/>
                      <a:pt x="295" y="191"/>
                    </a:cubicBezTo>
                    <a:cubicBezTo>
                      <a:pt x="294" y="192"/>
                      <a:pt x="293" y="194"/>
                      <a:pt x="292" y="195"/>
                    </a:cubicBezTo>
                    <a:cubicBezTo>
                      <a:pt x="290" y="196"/>
                      <a:pt x="287" y="198"/>
                      <a:pt x="285" y="200"/>
                    </a:cubicBezTo>
                    <a:cubicBezTo>
                      <a:pt x="284" y="202"/>
                      <a:pt x="281" y="205"/>
                      <a:pt x="279" y="208"/>
                    </a:cubicBezTo>
                    <a:cubicBezTo>
                      <a:pt x="277" y="211"/>
                      <a:pt x="275" y="218"/>
                      <a:pt x="273" y="221"/>
                    </a:cubicBezTo>
                    <a:cubicBezTo>
                      <a:pt x="272" y="225"/>
                      <a:pt x="269" y="232"/>
                      <a:pt x="268" y="236"/>
                    </a:cubicBezTo>
                    <a:cubicBezTo>
                      <a:pt x="266" y="241"/>
                      <a:pt x="264" y="249"/>
                      <a:pt x="263" y="254"/>
                    </a:cubicBezTo>
                    <a:cubicBezTo>
                      <a:pt x="262" y="257"/>
                      <a:pt x="260" y="264"/>
                      <a:pt x="259" y="267"/>
                    </a:cubicBezTo>
                    <a:cubicBezTo>
                      <a:pt x="259" y="268"/>
                      <a:pt x="259" y="271"/>
                      <a:pt x="258" y="272"/>
                    </a:cubicBezTo>
                    <a:cubicBezTo>
                      <a:pt x="258" y="272"/>
                      <a:pt x="257" y="272"/>
                      <a:pt x="256" y="272"/>
                    </a:cubicBezTo>
                    <a:cubicBezTo>
                      <a:pt x="255" y="272"/>
                      <a:pt x="251" y="272"/>
                      <a:pt x="250" y="272"/>
                    </a:cubicBezTo>
                    <a:cubicBezTo>
                      <a:pt x="249" y="272"/>
                      <a:pt x="246" y="272"/>
                      <a:pt x="245" y="272"/>
                    </a:cubicBezTo>
                    <a:cubicBezTo>
                      <a:pt x="243" y="272"/>
                      <a:pt x="241" y="272"/>
                      <a:pt x="240" y="271"/>
                    </a:cubicBezTo>
                    <a:cubicBezTo>
                      <a:pt x="239" y="271"/>
                      <a:pt x="237" y="271"/>
                      <a:pt x="236" y="271"/>
                    </a:cubicBezTo>
                    <a:cubicBezTo>
                      <a:pt x="236" y="270"/>
                      <a:pt x="234" y="270"/>
                      <a:pt x="234" y="269"/>
                    </a:cubicBezTo>
                    <a:cubicBezTo>
                      <a:pt x="233" y="269"/>
                      <a:pt x="232" y="267"/>
                      <a:pt x="231" y="266"/>
                    </a:cubicBezTo>
                    <a:cubicBezTo>
                      <a:pt x="230" y="265"/>
                      <a:pt x="228" y="263"/>
                      <a:pt x="227" y="262"/>
                    </a:cubicBezTo>
                    <a:cubicBezTo>
                      <a:pt x="226" y="261"/>
                      <a:pt x="223" y="258"/>
                      <a:pt x="222" y="257"/>
                    </a:cubicBezTo>
                    <a:cubicBezTo>
                      <a:pt x="220" y="255"/>
                      <a:pt x="217" y="251"/>
                      <a:pt x="216" y="250"/>
                    </a:cubicBezTo>
                    <a:cubicBezTo>
                      <a:pt x="215" y="249"/>
                      <a:pt x="213" y="248"/>
                      <a:pt x="212" y="248"/>
                    </a:cubicBezTo>
                    <a:cubicBezTo>
                      <a:pt x="211" y="247"/>
                      <a:pt x="209" y="245"/>
                      <a:pt x="208" y="245"/>
                    </a:cubicBezTo>
                    <a:cubicBezTo>
                      <a:pt x="207" y="245"/>
                      <a:pt x="205" y="245"/>
                      <a:pt x="204" y="244"/>
                    </a:cubicBezTo>
                    <a:cubicBezTo>
                      <a:pt x="203" y="244"/>
                      <a:pt x="202" y="244"/>
                      <a:pt x="201" y="243"/>
                    </a:cubicBezTo>
                    <a:cubicBezTo>
                      <a:pt x="201" y="243"/>
                      <a:pt x="200" y="241"/>
                      <a:pt x="200" y="240"/>
                    </a:cubicBezTo>
                    <a:cubicBezTo>
                      <a:pt x="199" y="240"/>
                      <a:pt x="199" y="238"/>
                      <a:pt x="198" y="237"/>
                    </a:cubicBezTo>
                    <a:cubicBezTo>
                      <a:pt x="197" y="236"/>
                      <a:pt x="196" y="234"/>
                      <a:pt x="195" y="234"/>
                    </a:cubicBezTo>
                    <a:cubicBezTo>
                      <a:pt x="194" y="234"/>
                      <a:pt x="193" y="234"/>
                      <a:pt x="192" y="234"/>
                    </a:cubicBezTo>
                    <a:cubicBezTo>
                      <a:pt x="192" y="234"/>
                      <a:pt x="191" y="235"/>
                      <a:pt x="190" y="235"/>
                    </a:cubicBezTo>
                    <a:cubicBezTo>
                      <a:pt x="189" y="235"/>
                      <a:pt x="188" y="236"/>
                      <a:pt x="188" y="237"/>
                    </a:cubicBezTo>
                    <a:cubicBezTo>
                      <a:pt x="187" y="238"/>
                      <a:pt x="187" y="239"/>
                      <a:pt x="186" y="240"/>
                    </a:cubicBezTo>
                    <a:cubicBezTo>
                      <a:pt x="186" y="241"/>
                      <a:pt x="185" y="243"/>
                      <a:pt x="185" y="244"/>
                    </a:cubicBezTo>
                    <a:cubicBezTo>
                      <a:pt x="185" y="244"/>
                      <a:pt x="184" y="245"/>
                      <a:pt x="183" y="246"/>
                    </a:cubicBezTo>
                    <a:cubicBezTo>
                      <a:pt x="182" y="246"/>
                      <a:pt x="181" y="246"/>
                      <a:pt x="180" y="246"/>
                    </a:cubicBezTo>
                    <a:cubicBezTo>
                      <a:pt x="179" y="246"/>
                      <a:pt x="177" y="244"/>
                      <a:pt x="176" y="244"/>
                    </a:cubicBezTo>
                    <a:cubicBezTo>
                      <a:pt x="176" y="243"/>
                      <a:pt x="174" y="242"/>
                      <a:pt x="174" y="242"/>
                    </a:cubicBezTo>
                    <a:cubicBezTo>
                      <a:pt x="173" y="241"/>
                      <a:pt x="171" y="240"/>
                      <a:pt x="170" y="239"/>
                    </a:cubicBezTo>
                    <a:cubicBezTo>
                      <a:pt x="169" y="239"/>
                      <a:pt x="169" y="238"/>
                      <a:pt x="168" y="237"/>
                    </a:cubicBezTo>
                    <a:cubicBezTo>
                      <a:pt x="167" y="236"/>
                      <a:pt x="166" y="235"/>
                      <a:pt x="165" y="234"/>
                    </a:cubicBezTo>
                    <a:cubicBezTo>
                      <a:pt x="164" y="234"/>
                      <a:pt x="163" y="232"/>
                      <a:pt x="162" y="231"/>
                    </a:cubicBezTo>
                    <a:cubicBezTo>
                      <a:pt x="162" y="230"/>
                      <a:pt x="159" y="230"/>
                      <a:pt x="159" y="229"/>
                    </a:cubicBezTo>
                    <a:cubicBezTo>
                      <a:pt x="158" y="229"/>
                      <a:pt x="156" y="227"/>
                      <a:pt x="155" y="227"/>
                    </a:cubicBezTo>
                    <a:cubicBezTo>
                      <a:pt x="154" y="226"/>
                      <a:pt x="153" y="224"/>
                      <a:pt x="152" y="224"/>
                    </a:cubicBezTo>
                    <a:cubicBezTo>
                      <a:pt x="151" y="223"/>
                      <a:pt x="149" y="222"/>
                      <a:pt x="148" y="222"/>
                    </a:cubicBezTo>
                    <a:cubicBezTo>
                      <a:pt x="147" y="222"/>
                      <a:pt x="146" y="223"/>
                      <a:pt x="145" y="223"/>
                    </a:cubicBezTo>
                    <a:cubicBezTo>
                      <a:pt x="145" y="224"/>
                      <a:pt x="145" y="225"/>
                      <a:pt x="145" y="225"/>
                    </a:cubicBezTo>
                    <a:cubicBezTo>
                      <a:pt x="144" y="226"/>
                      <a:pt x="142" y="225"/>
                      <a:pt x="141" y="225"/>
                    </a:cubicBezTo>
                    <a:cubicBezTo>
                      <a:pt x="140" y="225"/>
                      <a:pt x="139" y="225"/>
                      <a:pt x="138" y="225"/>
                    </a:cubicBezTo>
                    <a:cubicBezTo>
                      <a:pt x="138" y="225"/>
                      <a:pt x="137" y="226"/>
                      <a:pt x="138" y="226"/>
                    </a:cubicBezTo>
                    <a:cubicBezTo>
                      <a:pt x="138" y="227"/>
                      <a:pt x="139" y="227"/>
                      <a:pt x="139" y="228"/>
                    </a:cubicBezTo>
                    <a:cubicBezTo>
                      <a:pt x="140" y="228"/>
                      <a:pt x="140" y="228"/>
                      <a:pt x="141" y="228"/>
                    </a:cubicBezTo>
                    <a:cubicBezTo>
                      <a:pt x="141" y="228"/>
                      <a:pt x="142" y="228"/>
                      <a:pt x="142" y="228"/>
                    </a:cubicBezTo>
                    <a:cubicBezTo>
                      <a:pt x="144" y="228"/>
                      <a:pt x="145" y="227"/>
                      <a:pt x="146" y="227"/>
                    </a:cubicBezTo>
                    <a:cubicBezTo>
                      <a:pt x="147" y="227"/>
                      <a:pt x="148" y="228"/>
                      <a:pt x="148" y="228"/>
                    </a:cubicBezTo>
                    <a:cubicBezTo>
                      <a:pt x="149" y="229"/>
                      <a:pt x="149" y="230"/>
                      <a:pt x="149" y="230"/>
                    </a:cubicBezTo>
                    <a:cubicBezTo>
                      <a:pt x="149" y="231"/>
                      <a:pt x="149" y="232"/>
                      <a:pt x="148" y="233"/>
                    </a:cubicBezTo>
                    <a:cubicBezTo>
                      <a:pt x="148" y="234"/>
                      <a:pt x="147" y="235"/>
                      <a:pt x="147" y="236"/>
                    </a:cubicBezTo>
                    <a:cubicBezTo>
                      <a:pt x="146" y="236"/>
                      <a:pt x="145" y="238"/>
                      <a:pt x="144" y="239"/>
                    </a:cubicBezTo>
                    <a:cubicBezTo>
                      <a:pt x="144" y="239"/>
                      <a:pt x="143" y="240"/>
                      <a:pt x="142" y="240"/>
                    </a:cubicBezTo>
                    <a:cubicBezTo>
                      <a:pt x="142" y="241"/>
                      <a:pt x="140" y="242"/>
                      <a:pt x="139" y="242"/>
                    </a:cubicBezTo>
                    <a:cubicBezTo>
                      <a:pt x="138" y="243"/>
                      <a:pt x="136" y="243"/>
                      <a:pt x="135" y="243"/>
                    </a:cubicBezTo>
                    <a:cubicBezTo>
                      <a:pt x="135" y="243"/>
                      <a:pt x="133" y="243"/>
                      <a:pt x="133" y="243"/>
                    </a:cubicBezTo>
                    <a:cubicBezTo>
                      <a:pt x="132" y="243"/>
                      <a:pt x="132" y="241"/>
                      <a:pt x="131" y="241"/>
                    </a:cubicBezTo>
                    <a:cubicBezTo>
                      <a:pt x="131" y="240"/>
                      <a:pt x="129" y="240"/>
                      <a:pt x="129" y="240"/>
                    </a:cubicBezTo>
                    <a:cubicBezTo>
                      <a:pt x="128" y="240"/>
                      <a:pt x="127" y="241"/>
                      <a:pt x="127" y="240"/>
                    </a:cubicBezTo>
                    <a:cubicBezTo>
                      <a:pt x="126" y="240"/>
                      <a:pt x="126" y="239"/>
                      <a:pt x="125" y="238"/>
                    </a:cubicBezTo>
                    <a:cubicBezTo>
                      <a:pt x="125" y="238"/>
                      <a:pt x="125" y="237"/>
                      <a:pt x="125" y="236"/>
                    </a:cubicBezTo>
                    <a:cubicBezTo>
                      <a:pt x="126" y="236"/>
                      <a:pt x="127" y="236"/>
                      <a:pt x="127" y="236"/>
                    </a:cubicBezTo>
                    <a:cubicBezTo>
                      <a:pt x="128" y="236"/>
                      <a:pt x="129" y="236"/>
                      <a:pt x="129" y="236"/>
                    </a:cubicBezTo>
                    <a:cubicBezTo>
                      <a:pt x="130" y="235"/>
                      <a:pt x="130" y="234"/>
                      <a:pt x="131" y="233"/>
                    </a:cubicBezTo>
                    <a:cubicBezTo>
                      <a:pt x="131" y="233"/>
                      <a:pt x="132" y="232"/>
                      <a:pt x="132" y="232"/>
                    </a:cubicBezTo>
                    <a:cubicBezTo>
                      <a:pt x="132" y="232"/>
                      <a:pt x="134" y="232"/>
                      <a:pt x="134" y="232"/>
                    </a:cubicBezTo>
                    <a:cubicBezTo>
                      <a:pt x="135" y="232"/>
                      <a:pt x="136" y="232"/>
                      <a:pt x="136" y="232"/>
                    </a:cubicBezTo>
                    <a:cubicBezTo>
                      <a:pt x="137" y="232"/>
                      <a:pt x="138" y="232"/>
                      <a:pt x="138" y="232"/>
                    </a:cubicBezTo>
                    <a:cubicBezTo>
                      <a:pt x="139" y="231"/>
                      <a:pt x="138" y="230"/>
                      <a:pt x="138" y="229"/>
                    </a:cubicBezTo>
                    <a:cubicBezTo>
                      <a:pt x="138" y="229"/>
                      <a:pt x="136" y="229"/>
                      <a:pt x="136" y="229"/>
                    </a:cubicBezTo>
                    <a:cubicBezTo>
                      <a:pt x="135" y="229"/>
                      <a:pt x="134" y="229"/>
                      <a:pt x="133" y="229"/>
                    </a:cubicBezTo>
                    <a:cubicBezTo>
                      <a:pt x="132" y="229"/>
                      <a:pt x="130" y="230"/>
                      <a:pt x="130" y="230"/>
                    </a:cubicBezTo>
                    <a:cubicBezTo>
                      <a:pt x="129" y="230"/>
                      <a:pt x="128" y="231"/>
                      <a:pt x="127" y="232"/>
                    </a:cubicBezTo>
                    <a:cubicBezTo>
                      <a:pt x="126" y="232"/>
                      <a:pt x="125" y="232"/>
                      <a:pt x="124" y="233"/>
                    </a:cubicBezTo>
                    <a:cubicBezTo>
                      <a:pt x="123" y="233"/>
                      <a:pt x="122" y="233"/>
                      <a:pt x="122" y="233"/>
                    </a:cubicBezTo>
                    <a:cubicBezTo>
                      <a:pt x="121" y="233"/>
                      <a:pt x="119" y="234"/>
                      <a:pt x="119" y="234"/>
                    </a:cubicBezTo>
                    <a:cubicBezTo>
                      <a:pt x="118" y="235"/>
                      <a:pt x="119" y="236"/>
                      <a:pt x="119" y="237"/>
                    </a:cubicBezTo>
                    <a:cubicBezTo>
                      <a:pt x="119" y="238"/>
                      <a:pt x="120" y="239"/>
                      <a:pt x="121" y="240"/>
                    </a:cubicBezTo>
                    <a:cubicBezTo>
                      <a:pt x="121" y="240"/>
                      <a:pt x="121" y="243"/>
                      <a:pt x="121" y="243"/>
                    </a:cubicBezTo>
                    <a:cubicBezTo>
                      <a:pt x="120" y="244"/>
                      <a:pt x="119" y="246"/>
                      <a:pt x="119" y="247"/>
                    </a:cubicBezTo>
                    <a:cubicBezTo>
                      <a:pt x="118" y="247"/>
                      <a:pt x="117" y="248"/>
                      <a:pt x="116" y="248"/>
                    </a:cubicBezTo>
                    <a:cubicBezTo>
                      <a:pt x="114" y="248"/>
                      <a:pt x="111" y="248"/>
                      <a:pt x="110" y="248"/>
                    </a:cubicBezTo>
                    <a:cubicBezTo>
                      <a:pt x="109" y="248"/>
                      <a:pt x="107" y="247"/>
                      <a:pt x="106" y="247"/>
                    </a:cubicBezTo>
                    <a:cubicBezTo>
                      <a:pt x="106" y="246"/>
                      <a:pt x="105" y="243"/>
                      <a:pt x="105" y="241"/>
                    </a:cubicBezTo>
                    <a:cubicBezTo>
                      <a:pt x="105" y="241"/>
                      <a:pt x="105" y="239"/>
                      <a:pt x="105" y="239"/>
                    </a:cubicBezTo>
                    <a:cubicBezTo>
                      <a:pt x="105" y="238"/>
                      <a:pt x="106" y="236"/>
                      <a:pt x="107" y="236"/>
                    </a:cubicBezTo>
                    <a:cubicBezTo>
                      <a:pt x="107" y="235"/>
                      <a:pt x="109" y="235"/>
                      <a:pt x="109" y="234"/>
                    </a:cubicBezTo>
                    <a:cubicBezTo>
                      <a:pt x="110" y="234"/>
                      <a:pt x="110" y="233"/>
                      <a:pt x="111" y="233"/>
                    </a:cubicBezTo>
                    <a:cubicBezTo>
                      <a:pt x="111" y="233"/>
                      <a:pt x="111" y="232"/>
                      <a:pt x="110" y="232"/>
                    </a:cubicBezTo>
                    <a:cubicBezTo>
                      <a:pt x="110" y="231"/>
                      <a:pt x="109" y="231"/>
                      <a:pt x="108" y="232"/>
                    </a:cubicBezTo>
                    <a:cubicBezTo>
                      <a:pt x="107" y="232"/>
                      <a:pt x="106" y="233"/>
                      <a:pt x="106" y="233"/>
                    </a:cubicBezTo>
                    <a:cubicBezTo>
                      <a:pt x="105" y="234"/>
                      <a:pt x="104" y="234"/>
                      <a:pt x="104" y="235"/>
                    </a:cubicBezTo>
                    <a:cubicBezTo>
                      <a:pt x="103" y="235"/>
                      <a:pt x="102" y="236"/>
                      <a:pt x="102" y="236"/>
                    </a:cubicBezTo>
                    <a:cubicBezTo>
                      <a:pt x="101" y="238"/>
                      <a:pt x="99" y="240"/>
                      <a:pt x="99" y="241"/>
                    </a:cubicBezTo>
                    <a:cubicBezTo>
                      <a:pt x="98" y="242"/>
                      <a:pt x="98" y="244"/>
                      <a:pt x="98" y="244"/>
                    </a:cubicBezTo>
                    <a:cubicBezTo>
                      <a:pt x="98" y="245"/>
                      <a:pt x="96" y="247"/>
                      <a:pt x="96" y="247"/>
                    </a:cubicBezTo>
                    <a:cubicBezTo>
                      <a:pt x="95" y="247"/>
                      <a:pt x="93" y="247"/>
                      <a:pt x="93" y="248"/>
                    </a:cubicBezTo>
                    <a:cubicBezTo>
                      <a:pt x="91" y="248"/>
                      <a:pt x="89" y="248"/>
                      <a:pt x="87" y="249"/>
                    </a:cubicBezTo>
                    <a:cubicBezTo>
                      <a:pt x="86" y="249"/>
                      <a:pt x="84" y="250"/>
                      <a:pt x="83" y="250"/>
                    </a:cubicBezTo>
                    <a:cubicBezTo>
                      <a:pt x="82" y="250"/>
                      <a:pt x="79" y="250"/>
                      <a:pt x="78" y="250"/>
                    </a:cubicBezTo>
                    <a:cubicBezTo>
                      <a:pt x="77" y="251"/>
                      <a:pt x="77" y="252"/>
                      <a:pt x="76" y="253"/>
                    </a:cubicBezTo>
                    <a:cubicBezTo>
                      <a:pt x="76" y="253"/>
                      <a:pt x="74" y="254"/>
                      <a:pt x="73" y="254"/>
                    </a:cubicBezTo>
                    <a:cubicBezTo>
                      <a:pt x="72" y="255"/>
                      <a:pt x="71" y="255"/>
                      <a:pt x="70" y="255"/>
                    </a:cubicBezTo>
                    <a:cubicBezTo>
                      <a:pt x="69" y="255"/>
                      <a:pt x="67" y="256"/>
                      <a:pt x="66" y="256"/>
                    </a:cubicBezTo>
                    <a:cubicBezTo>
                      <a:pt x="65" y="257"/>
                      <a:pt x="63" y="257"/>
                      <a:pt x="62" y="258"/>
                    </a:cubicBezTo>
                    <a:cubicBezTo>
                      <a:pt x="61" y="258"/>
                      <a:pt x="59" y="259"/>
                      <a:pt x="58" y="259"/>
                    </a:cubicBezTo>
                    <a:cubicBezTo>
                      <a:pt x="57" y="260"/>
                      <a:pt x="54" y="262"/>
                      <a:pt x="53" y="262"/>
                    </a:cubicBezTo>
                    <a:cubicBezTo>
                      <a:pt x="52" y="264"/>
                      <a:pt x="51" y="266"/>
                      <a:pt x="50" y="266"/>
                    </a:cubicBezTo>
                    <a:cubicBezTo>
                      <a:pt x="49" y="267"/>
                      <a:pt x="46" y="267"/>
                      <a:pt x="45" y="267"/>
                    </a:cubicBezTo>
                    <a:cubicBezTo>
                      <a:pt x="44" y="266"/>
                      <a:pt x="42" y="265"/>
                      <a:pt x="41" y="265"/>
                    </a:cubicBezTo>
                    <a:cubicBezTo>
                      <a:pt x="40" y="264"/>
                      <a:pt x="39" y="262"/>
                      <a:pt x="38" y="262"/>
                    </a:cubicBezTo>
                    <a:cubicBezTo>
                      <a:pt x="37" y="262"/>
                      <a:pt x="35" y="261"/>
                      <a:pt x="34" y="261"/>
                    </a:cubicBezTo>
                    <a:cubicBezTo>
                      <a:pt x="34" y="260"/>
                      <a:pt x="32" y="259"/>
                      <a:pt x="32" y="259"/>
                    </a:cubicBezTo>
                    <a:cubicBezTo>
                      <a:pt x="31" y="258"/>
                      <a:pt x="30" y="257"/>
                      <a:pt x="30" y="256"/>
                    </a:cubicBezTo>
                    <a:cubicBezTo>
                      <a:pt x="29" y="256"/>
                      <a:pt x="28" y="255"/>
                      <a:pt x="28" y="254"/>
                    </a:cubicBezTo>
                    <a:cubicBezTo>
                      <a:pt x="27" y="254"/>
                      <a:pt x="26" y="253"/>
                      <a:pt x="25" y="252"/>
                    </a:cubicBezTo>
                    <a:cubicBezTo>
                      <a:pt x="24" y="252"/>
                      <a:pt x="23" y="251"/>
                      <a:pt x="22" y="250"/>
                    </a:cubicBezTo>
                    <a:cubicBezTo>
                      <a:pt x="22" y="250"/>
                      <a:pt x="22" y="250"/>
                      <a:pt x="22" y="250"/>
                    </a:cubicBezTo>
                    <a:cubicBezTo>
                      <a:pt x="22" y="249"/>
                      <a:pt x="22" y="247"/>
                      <a:pt x="22" y="246"/>
                    </a:cubicBezTo>
                    <a:cubicBezTo>
                      <a:pt x="22" y="244"/>
                      <a:pt x="20" y="240"/>
                      <a:pt x="19" y="238"/>
                    </a:cubicBezTo>
                    <a:cubicBezTo>
                      <a:pt x="18" y="236"/>
                      <a:pt x="15" y="232"/>
                      <a:pt x="13" y="230"/>
                    </a:cubicBezTo>
                    <a:cubicBezTo>
                      <a:pt x="12" y="229"/>
                      <a:pt x="11" y="225"/>
                      <a:pt x="10" y="223"/>
                    </a:cubicBezTo>
                    <a:cubicBezTo>
                      <a:pt x="10" y="221"/>
                      <a:pt x="8" y="217"/>
                      <a:pt x="7" y="215"/>
                    </a:cubicBezTo>
                    <a:cubicBezTo>
                      <a:pt x="5" y="214"/>
                      <a:pt x="3" y="213"/>
                      <a:pt x="2" y="211"/>
                    </a:cubicBezTo>
                    <a:cubicBezTo>
                      <a:pt x="1" y="210"/>
                      <a:pt x="0" y="208"/>
                      <a:pt x="0" y="207"/>
                    </a:cubicBezTo>
                    <a:cubicBezTo>
                      <a:pt x="0" y="207"/>
                      <a:pt x="0" y="207"/>
                      <a:pt x="0" y="207"/>
                    </a:cubicBezTo>
                    <a:cubicBezTo>
                      <a:pt x="2" y="207"/>
                      <a:pt x="4" y="206"/>
                      <a:pt x="5" y="207"/>
                    </a:cubicBezTo>
                    <a:cubicBezTo>
                      <a:pt x="7" y="207"/>
                      <a:pt x="9" y="209"/>
                      <a:pt x="10" y="210"/>
                    </a:cubicBezTo>
                    <a:cubicBezTo>
                      <a:pt x="11" y="210"/>
                      <a:pt x="14" y="212"/>
                      <a:pt x="16" y="213"/>
                    </a:cubicBezTo>
                    <a:cubicBezTo>
                      <a:pt x="18" y="213"/>
                      <a:pt x="21" y="213"/>
                      <a:pt x="23" y="213"/>
                    </a:cubicBezTo>
                    <a:cubicBezTo>
                      <a:pt x="25" y="213"/>
                      <a:pt x="29" y="213"/>
                      <a:pt x="32" y="213"/>
                    </a:cubicBezTo>
                    <a:cubicBezTo>
                      <a:pt x="35" y="213"/>
                      <a:pt x="40" y="213"/>
                      <a:pt x="43" y="213"/>
                    </a:cubicBezTo>
                    <a:cubicBezTo>
                      <a:pt x="46" y="213"/>
                      <a:pt x="51" y="213"/>
                      <a:pt x="53" y="213"/>
                    </a:cubicBezTo>
                    <a:cubicBezTo>
                      <a:pt x="54" y="213"/>
                      <a:pt x="57" y="212"/>
                      <a:pt x="58" y="210"/>
                    </a:cubicBezTo>
                    <a:cubicBezTo>
                      <a:pt x="59" y="210"/>
                      <a:pt x="60" y="208"/>
                      <a:pt x="61" y="207"/>
                    </a:cubicBezTo>
                    <a:cubicBezTo>
                      <a:pt x="62" y="207"/>
                      <a:pt x="64" y="207"/>
                      <a:pt x="65" y="207"/>
                    </a:cubicBezTo>
                    <a:cubicBezTo>
                      <a:pt x="65" y="207"/>
                      <a:pt x="66" y="209"/>
                      <a:pt x="67" y="209"/>
                    </a:cubicBezTo>
                    <a:cubicBezTo>
                      <a:pt x="67" y="209"/>
                      <a:pt x="69" y="209"/>
                      <a:pt x="70" y="209"/>
                    </a:cubicBezTo>
                    <a:cubicBezTo>
                      <a:pt x="71" y="209"/>
                      <a:pt x="72" y="208"/>
                      <a:pt x="72" y="208"/>
                    </a:cubicBezTo>
                    <a:cubicBezTo>
                      <a:pt x="73" y="207"/>
                      <a:pt x="74" y="207"/>
                      <a:pt x="75" y="207"/>
                    </a:cubicBezTo>
                    <a:cubicBezTo>
                      <a:pt x="76" y="207"/>
                      <a:pt x="78" y="206"/>
                      <a:pt x="79" y="205"/>
                    </a:cubicBezTo>
                    <a:cubicBezTo>
                      <a:pt x="81" y="204"/>
                      <a:pt x="85" y="200"/>
                      <a:pt x="88" y="199"/>
                    </a:cubicBezTo>
                    <a:cubicBezTo>
                      <a:pt x="89" y="198"/>
                      <a:pt x="92" y="197"/>
                      <a:pt x="93" y="196"/>
                    </a:cubicBezTo>
                    <a:cubicBezTo>
                      <a:pt x="95" y="195"/>
                      <a:pt x="98" y="191"/>
                      <a:pt x="100" y="190"/>
                    </a:cubicBezTo>
                    <a:cubicBezTo>
                      <a:pt x="101" y="188"/>
                      <a:pt x="104" y="186"/>
                      <a:pt x="106" y="184"/>
                    </a:cubicBezTo>
                    <a:cubicBezTo>
                      <a:pt x="107" y="182"/>
                      <a:pt x="109" y="180"/>
                      <a:pt x="110" y="178"/>
                    </a:cubicBezTo>
                    <a:cubicBezTo>
                      <a:pt x="111" y="177"/>
                      <a:pt x="112" y="174"/>
                      <a:pt x="113" y="173"/>
                    </a:cubicBezTo>
                    <a:cubicBezTo>
                      <a:pt x="113" y="172"/>
                      <a:pt x="114" y="170"/>
                      <a:pt x="114" y="169"/>
                    </a:cubicBezTo>
                    <a:cubicBezTo>
                      <a:pt x="115" y="167"/>
                      <a:pt x="118" y="166"/>
                      <a:pt x="119" y="165"/>
                    </a:cubicBezTo>
                    <a:cubicBezTo>
                      <a:pt x="119" y="164"/>
                      <a:pt x="120" y="161"/>
                      <a:pt x="121" y="160"/>
                    </a:cubicBezTo>
                    <a:cubicBezTo>
                      <a:pt x="122" y="157"/>
                      <a:pt x="123" y="154"/>
                      <a:pt x="124" y="153"/>
                    </a:cubicBezTo>
                    <a:cubicBezTo>
                      <a:pt x="125" y="151"/>
                      <a:pt x="127" y="148"/>
                      <a:pt x="128" y="147"/>
                    </a:cubicBezTo>
                    <a:cubicBezTo>
                      <a:pt x="130" y="144"/>
                      <a:pt x="133" y="139"/>
                      <a:pt x="134" y="136"/>
                    </a:cubicBezTo>
                    <a:cubicBezTo>
                      <a:pt x="135" y="134"/>
                      <a:pt x="136" y="131"/>
                      <a:pt x="137" y="129"/>
                    </a:cubicBezTo>
                    <a:cubicBezTo>
                      <a:pt x="138" y="127"/>
                      <a:pt x="139" y="122"/>
                      <a:pt x="140" y="120"/>
                    </a:cubicBezTo>
                    <a:cubicBezTo>
                      <a:pt x="142" y="117"/>
                      <a:pt x="146" y="113"/>
                      <a:pt x="148" y="110"/>
                    </a:cubicBezTo>
                    <a:cubicBezTo>
                      <a:pt x="149" y="108"/>
                      <a:pt x="152" y="104"/>
                      <a:pt x="153" y="102"/>
                    </a:cubicBezTo>
                    <a:cubicBezTo>
                      <a:pt x="153" y="101"/>
                      <a:pt x="154" y="99"/>
                      <a:pt x="154" y="98"/>
                    </a:cubicBezTo>
                    <a:cubicBezTo>
                      <a:pt x="154" y="97"/>
                      <a:pt x="154" y="96"/>
                      <a:pt x="154" y="95"/>
                    </a:cubicBezTo>
                    <a:cubicBezTo>
                      <a:pt x="155" y="94"/>
                      <a:pt x="156" y="93"/>
                      <a:pt x="157" y="92"/>
                    </a:cubicBezTo>
                    <a:cubicBezTo>
                      <a:pt x="158" y="91"/>
                      <a:pt x="160" y="89"/>
                      <a:pt x="161" y="88"/>
                    </a:cubicBezTo>
                    <a:cubicBezTo>
                      <a:pt x="162" y="87"/>
                      <a:pt x="164" y="86"/>
                      <a:pt x="165" y="85"/>
                    </a:cubicBezTo>
                    <a:cubicBezTo>
                      <a:pt x="166" y="84"/>
                      <a:pt x="168" y="81"/>
                      <a:pt x="169" y="80"/>
                    </a:cubicBezTo>
                    <a:cubicBezTo>
                      <a:pt x="171" y="78"/>
                      <a:pt x="173" y="75"/>
                      <a:pt x="174" y="74"/>
                    </a:cubicBezTo>
                    <a:cubicBezTo>
                      <a:pt x="175" y="72"/>
                      <a:pt x="177" y="68"/>
                      <a:pt x="178" y="66"/>
                    </a:cubicBezTo>
                    <a:cubicBezTo>
                      <a:pt x="179" y="65"/>
                      <a:pt x="180" y="63"/>
                      <a:pt x="181" y="62"/>
                    </a:cubicBezTo>
                    <a:cubicBezTo>
                      <a:pt x="181" y="61"/>
                      <a:pt x="182" y="58"/>
                      <a:pt x="183" y="58"/>
                    </a:cubicBezTo>
                    <a:cubicBezTo>
                      <a:pt x="184" y="57"/>
                      <a:pt x="186" y="56"/>
                      <a:pt x="187" y="55"/>
                    </a:cubicBezTo>
                    <a:cubicBezTo>
                      <a:pt x="190" y="55"/>
                      <a:pt x="195" y="55"/>
                      <a:pt x="199" y="55"/>
                    </a:cubicBezTo>
                    <a:cubicBezTo>
                      <a:pt x="202" y="54"/>
                      <a:pt x="209" y="54"/>
                      <a:pt x="213" y="54"/>
                    </a:cubicBezTo>
                    <a:cubicBezTo>
                      <a:pt x="216" y="54"/>
                      <a:pt x="222" y="54"/>
                      <a:pt x="226" y="54"/>
                    </a:cubicBezTo>
                    <a:cubicBezTo>
                      <a:pt x="228" y="54"/>
                      <a:pt x="232" y="54"/>
                      <a:pt x="234" y="54"/>
                    </a:cubicBezTo>
                    <a:cubicBezTo>
                      <a:pt x="235" y="54"/>
                      <a:pt x="237" y="52"/>
                      <a:pt x="238" y="52"/>
                    </a:cubicBezTo>
                    <a:cubicBezTo>
                      <a:pt x="240" y="51"/>
                      <a:pt x="243" y="50"/>
                      <a:pt x="244" y="49"/>
                    </a:cubicBezTo>
                    <a:cubicBezTo>
                      <a:pt x="246" y="48"/>
                      <a:pt x="248" y="46"/>
                      <a:pt x="249" y="45"/>
                    </a:cubicBezTo>
                    <a:cubicBezTo>
                      <a:pt x="252" y="43"/>
                      <a:pt x="257" y="40"/>
                      <a:pt x="259" y="38"/>
                    </a:cubicBezTo>
                    <a:cubicBezTo>
                      <a:pt x="262" y="36"/>
                      <a:pt x="267" y="31"/>
                      <a:pt x="270" y="28"/>
                    </a:cubicBezTo>
                    <a:cubicBezTo>
                      <a:pt x="272" y="26"/>
                      <a:pt x="277" y="22"/>
                      <a:pt x="279" y="20"/>
                    </a:cubicBezTo>
                    <a:cubicBezTo>
                      <a:pt x="281" y="19"/>
                      <a:pt x="284" y="17"/>
                      <a:pt x="286" y="15"/>
                    </a:cubicBezTo>
                    <a:cubicBezTo>
                      <a:pt x="288" y="14"/>
                      <a:pt x="291" y="10"/>
                      <a:pt x="293" y="8"/>
                    </a:cubicBezTo>
                    <a:cubicBezTo>
                      <a:pt x="295" y="7"/>
                      <a:pt x="298" y="4"/>
                      <a:pt x="300" y="3"/>
                    </a:cubicBezTo>
                    <a:cubicBezTo>
                      <a:pt x="301" y="2"/>
                      <a:pt x="303" y="1"/>
                      <a:pt x="304" y="1"/>
                    </a:cubicBezTo>
                    <a:cubicBezTo>
                      <a:pt x="305" y="0"/>
                      <a:pt x="308" y="0"/>
                      <a:pt x="309" y="0"/>
                    </a:cubicBezTo>
                    <a:cubicBezTo>
                      <a:pt x="311" y="0"/>
                      <a:pt x="313" y="1"/>
                      <a:pt x="314" y="2"/>
                    </a:cubicBezTo>
                    <a:cubicBezTo>
                      <a:pt x="315" y="2"/>
                      <a:pt x="317" y="3"/>
                      <a:pt x="317" y="4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" name="Freeform 149"/>
              <p:cNvSpPr>
                <a:spLocks/>
              </p:cNvSpPr>
              <p:nvPr/>
            </p:nvSpPr>
            <p:spPr bwMode="auto">
              <a:xfrm>
                <a:off x="1598" y="1521"/>
                <a:ext cx="547" cy="450"/>
              </a:xfrm>
              <a:custGeom>
                <a:avLst/>
                <a:gdLst>
                  <a:gd name="T0" fmla="*/ 227 w 231"/>
                  <a:gd name="T1" fmla="*/ 131 h 190"/>
                  <a:gd name="T2" fmla="*/ 212 w 231"/>
                  <a:gd name="T3" fmla="*/ 127 h 190"/>
                  <a:gd name="T4" fmla="*/ 201 w 231"/>
                  <a:gd name="T5" fmla="*/ 131 h 190"/>
                  <a:gd name="T6" fmla="*/ 187 w 231"/>
                  <a:gd name="T7" fmla="*/ 129 h 190"/>
                  <a:gd name="T8" fmla="*/ 179 w 231"/>
                  <a:gd name="T9" fmla="*/ 135 h 190"/>
                  <a:gd name="T10" fmla="*/ 163 w 231"/>
                  <a:gd name="T11" fmla="*/ 143 h 190"/>
                  <a:gd name="T12" fmla="*/ 148 w 231"/>
                  <a:gd name="T13" fmla="*/ 150 h 190"/>
                  <a:gd name="T14" fmla="*/ 131 w 231"/>
                  <a:gd name="T15" fmla="*/ 153 h 190"/>
                  <a:gd name="T16" fmla="*/ 128 w 231"/>
                  <a:gd name="T17" fmla="*/ 156 h 190"/>
                  <a:gd name="T18" fmla="*/ 153 w 231"/>
                  <a:gd name="T19" fmla="*/ 153 h 190"/>
                  <a:gd name="T20" fmla="*/ 151 w 231"/>
                  <a:gd name="T21" fmla="*/ 169 h 190"/>
                  <a:gd name="T22" fmla="*/ 140 w 231"/>
                  <a:gd name="T23" fmla="*/ 184 h 190"/>
                  <a:gd name="T24" fmla="*/ 120 w 231"/>
                  <a:gd name="T25" fmla="*/ 189 h 190"/>
                  <a:gd name="T26" fmla="*/ 104 w 231"/>
                  <a:gd name="T27" fmla="*/ 176 h 190"/>
                  <a:gd name="T28" fmla="*/ 93 w 231"/>
                  <a:gd name="T29" fmla="*/ 165 h 190"/>
                  <a:gd name="T30" fmla="*/ 93 w 231"/>
                  <a:gd name="T31" fmla="*/ 153 h 190"/>
                  <a:gd name="T32" fmla="*/ 83 w 231"/>
                  <a:gd name="T33" fmla="*/ 133 h 190"/>
                  <a:gd name="T34" fmla="*/ 54 w 231"/>
                  <a:gd name="T35" fmla="*/ 122 h 190"/>
                  <a:gd name="T36" fmla="*/ 24 w 231"/>
                  <a:gd name="T37" fmla="*/ 134 h 190"/>
                  <a:gd name="T38" fmla="*/ 16 w 231"/>
                  <a:gd name="T39" fmla="*/ 136 h 190"/>
                  <a:gd name="T40" fmla="*/ 8 w 231"/>
                  <a:gd name="T41" fmla="*/ 141 h 190"/>
                  <a:gd name="T42" fmla="*/ 0 w 231"/>
                  <a:gd name="T43" fmla="*/ 140 h 190"/>
                  <a:gd name="T44" fmla="*/ 9 w 231"/>
                  <a:gd name="T45" fmla="*/ 129 h 190"/>
                  <a:gd name="T46" fmla="*/ 18 w 231"/>
                  <a:gd name="T47" fmla="*/ 115 h 190"/>
                  <a:gd name="T48" fmla="*/ 6 w 231"/>
                  <a:gd name="T49" fmla="*/ 109 h 190"/>
                  <a:gd name="T50" fmla="*/ 4 w 231"/>
                  <a:gd name="T51" fmla="*/ 97 h 190"/>
                  <a:gd name="T52" fmla="*/ 9 w 231"/>
                  <a:gd name="T53" fmla="*/ 82 h 190"/>
                  <a:gd name="T54" fmla="*/ 6 w 231"/>
                  <a:gd name="T55" fmla="*/ 68 h 190"/>
                  <a:gd name="T56" fmla="*/ 8 w 231"/>
                  <a:gd name="T57" fmla="*/ 51 h 190"/>
                  <a:gd name="T58" fmla="*/ 18 w 231"/>
                  <a:gd name="T59" fmla="*/ 38 h 190"/>
                  <a:gd name="T60" fmla="*/ 37 w 231"/>
                  <a:gd name="T61" fmla="*/ 26 h 190"/>
                  <a:gd name="T62" fmla="*/ 66 w 231"/>
                  <a:gd name="T63" fmla="*/ 22 h 190"/>
                  <a:gd name="T64" fmla="*/ 84 w 231"/>
                  <a:gd name="T65" fmla="*/ 32 h 190"/>
                  <a:gd name="T66" fmla="*/ 83 w 231"/>
                  <a:gd name="T67" fmla="*/ 42 h 190"/>
                  <a:gd name="T68" fmla="*/ 77 w 231"/>
                  <a:gd name="T69" fmla="*/ 43 h 190"/>
                  <a:gd name="T70" fmla="*/ 83 w 231"/>
                  <a:gd name="T71" fmla="*/ 52 h 190"/>
                  <a:gd name="T72" fmla="*/ 84 w 231"/>
                  <a:gd name="T73" fmla="*/ 45 h 190"/>
                  <a:gd name="T74" fmla="*/ 92 w 231"/>
                  <a:gd name="T75" fmla="*/ 35 h 190"/>
                  <a:gd name="T76" fmla="*/ 104 w 231"/>
                  <a:gd name="T77" fmla="*/ 16 h 190"/>
                  <a:gd name="T78" fmla="*/ 119 w 231"/>
                  <a:gd name="T79" fmla="*/ 9 h 190"/>
                  <a:gd name="T80" fmla="*/ 136 w 231"/>
                  <a:gd name="T81" fmla="*/ 12 h 190"/>
                  <a:gd name="T82" fmla="*/ 149 w 231"/>
                  <a:gd name="T83" fmla="*/ 9 h 190"/>
                  <a:gd name="T84" fmla="*/ 161 w 231"/>
                  <a:gd name="T85" fmla="*/ 11 h 190"/>
                  <a:gd name="T86" fmla="*/ 167 w 231"/>
                  <a:gd name="T87" fmla="*/ 1 h 190"/>
                  <a:gd name="T88" fmla="*/ 173 w 231"/>
                  <a:gd name="T89" fmla="*/ 7 h 190"/>
                  <a:gd name="T90" fmla="*/ 178 w 231"/>
                  <a:gd name="T91" fmla="*/ 12 h 190"/>
                  <a:gd name="T92" fmla="*/ 193 w 231"/>
                  <a:gd name="T93" fmla="*/ 26 h 190"/>
                  <a:gd name="T94" fmla="*/ 218 w 231"/>
                  <a:gd name="T95" fmla="*/ 38 h 190"/>
                  <a:gd name="T96" fmla="*/ 220 w 231"/>
                  <a:gd name="T97" fmla="*/ 52 h 190"/>
                  <a:gd name="T98" fmla="*/ 224 w 231"/>
                  <a:gd name="T99" fmla="*/ 111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31" h="190">
                    <a:moveTo>
                      <a:pt x="231" y="128"/>
                    </a:moveTo>
                    <a:cubicBezTo>
                      <a:pt x="231" y="129"/>
                      <a:pt x="231" y="130"/>
                      <a:pt x="231" y="131"/>
                    </a:cubicBezTo>
                    <a:cubicBezTo>
                      <a:pt x="231" y="132"/>
                      <a:pt x="230" y="132"/>
                      <a:pt x="230" y="133"/>
                    </a:cubicBezTo>
                    <a:cubicBezTo>
                      <a:pt x="229" y="133"/>
                      <a:pt x="228" y="131"/>
                      <a:pt x="227" y="131"/>
                    </a:cubicBezTo>
                    <a:cubicBezTo>
                      <a:pt x="227" y="131"/>
                      <a:pt x="225" y="130"/>
                      <a:pt x="224" y="130"/>
                    </a:cubicBezTo>
                    <a:cubicBezTo>
                      <a:pt x="223" y="130"/>
                      <a:pt x="220" y="131"/>
                      <a:pt x="219" y="131"/>
                    </a:cubicBezTo>
                    <a:cubicBezTo>
                      <a:pt x="218" y="130"/>
                      <a:pt x="217" y="128"/>
                      <a:pt x="216" y="128"/>
                    </a:cubicBezTo>
                    <a:cubicBezTo>
                      <a:pt x="215" y="128"/>
                      <a:pt x="213" y="127"/>
                      <a:pt x="212" y="127"/>
                    </a:cubicBezTo>
                    <a:cubicBezTo>
                      <a:pt x="211" y="127"/>
                      <a:pt x="210" y="129"/>
                      <a:pt x="209" y="129"/>
                    </a:cubicBezTo>
                    <a:cubicBezTo>
                      <a:pt x="208" y="129"/>
                      <a:pt x="207" y="130"/>
                      <a:pt x="206" y="130"/>
                    </a:cubicBezTo>
                    <a:cubicBezTo>
                      <a:pt x="206" y="131"/>
                      <a:pt x="204" y="132"/>
                      <a:pt x="203" y="132"/>
                    </a:cubicBezTo>
                    <a:cubicBezTo>
                      <a:pt x="203" y="132"/>
                      <a:pt x="201" y="131"/>
                      <a:pt x="201" y="131"/>
                    </a:cubicBezTo>
                    <a:cubicBezTo>
                      <a:pt x="200" y="130"/>
                      <a:pt x="199" y="128"/>
                      <a:pt x="198" y="128"/>
                    </a:cubicBezTo>
                    <a:cubicBezTo>
                      <a:pt x="197" y="127"/>
                      <a:pt x="195" y="126"/>
                      <a:pt x="194" y="126"/>
                    </a:cubicBezTo>
                    <a:cubicBezTo>
                      <a:pt x="193" y="126"/>
                      <a:pt x="192" y="127"/>
                      <a:pt x="191" y="127"/>
                    </a:cubicBezTo>
                    <a:cubicBezTo>
                      <a:pt x="190" y="128"/>
                      <a:pt x="188" y="128"/>
                      <a:pt x="187" y="129"/>
                    </a:cubicBezTo>
                    <a:cubicBezTo>
                      <a:pt x="187" y="130"/>
                      <a:pt x="186" y="131"/>
                      <a:pt x="186" y="132"/>
                    </a:cubicBezTo>
                    <a:cubicBezTo>
                      <a:pt x="186" y="133"/>
                      <a:pt x="185" y="134"/>
                      <a:pt x="185" y="134"/>
                    </a:cubicBezTo>
                    <a:cubicBezTo>
                      <a:pt x="184" y="135"/>
                      <a:pt x="183" y="136"/>
                      <a:pt x="183" y="136"/>
                    </a:cubicBezTo>
                    <a:cubicBezTo>
                      <a:pt x="182" y="136"/>
                      <a:pt x="180" y="135"/>
                      <a:pt x="179" y="135"/>
                    </a:cubicBezTo>
                    <a:cubicBezTo>
                      <a:pt x="178" y="135"/>
                      <a:pt x="176" y="135"/>
                      <a:pt x="175" y="135"/>
                    </a:cubicBezTo>
                    <a:cubicBezTo>
                      <a:pt x="174" y="136"/>
                      <a:pt x="172" y="137"/>
                      <a:pt x="171" y="138"/>
                    </a:cubicBezTo>
                    <a:cubicBezTo>
                      <a:pt x="171" y="139"/>
                      <a:pt x="170" y="140"/>
                      <a:pt x="168" y="141"/>
                    </a:cubicBezTo>
                    <a:cubicBezTo>
                      <a:pt x="167" y="142"/>
                      <a:pt x="164" y="142"/>
                      <a:pt x="163" y="143"/>
                    </a:cubicBezTo>
                    <a:cubicBezTo>
                      <a:pt x="162" y="144"/>
                      <a:pt x="161" y="145"/>
                      <a:pt x="161" y="146"/>
                    </a:cubicBezTo>
                    <a:cubicBezTo>
                      <a:pt x="160" y="147"/>
                      <a:pt x="158" y="148"/>
                      <a:pt x="157" y="148"/>
                    </a:cubicBezTo>
                    <a:cubicBezTo>
                      <a:pt x="156" y="149"/>
                      <a:pt x="154" y="149"/>
                      <a:pt x="153" y="149"/>
                    </a:cubicBezTo>
                    <a:cubicBezTo>
                      <a:pt x="152" y="149"/>
                      <a:pt x="149" y="150"/>
                      <a:pt x="148" y="150"/>
                    </a:cubicBezTo>
                    <a:cubicBezTo>
                      <a:pt x="147" y="151"/>
                      <a:pt x="144" y="151"/>
                      <a:pt x="142" y="151"/>
                    </a:cubicBezTo>
                    <a:cubicBezTo>
                      <a:pt x="140" y="151"/>
                      <a:pt x="138" y="150"/>
                      <a:pt x="137" y="151"/>
                    </a:cubicBezTo>
                    <a:cubicBezTo>
                      <a:pt x="137" y="151"/>
                      <a:pt x="136" y="152"/>
                      <a:pt x="135" y="153"/>
                    </a:cubicBezTo>
                    <a:cubicBezTo>
                      <a:pt x="134" y="153"/>
                      <a:pt x="132" y="153"/>
                      <a:pt x="131" y="153"/>
                    </a:cubicBezTo>
                    <a:cubicBezTo>
                      <a:pt x="130" y="153"/>
                      <a:pt x="128" y="153"/>
                      <a:pt x="127" y="153"/>
                    </a:cubicBezTo>
                    <a:cubicBezTo>
                      <a:pt x="127" y="153"/>
                      <a:pt x="125" y="153"/>
                      <a:pt x="124" y="153"/>
                    </a:cubicBezTo>
                    <a:cubicBezTo>
                      <a:pt x="124" y="153"/>
                      <a:pt x="123" y="154"/>
                      <a:pt x="123" y="155"/>
                    </a:cubicBezTo>
                    <a:cubicBezTo>
                      <a:pt x="124" y="156"/>
                      <a:pt x="127" y="156"/>
                      <a:pt x="128" y="156"/>
                    </a:cubicBezTo>
                    <a:cubicBezTo>
                      <a:pt x="129" y="156"/>
                      <a:pt x="132" y="156"/>
                      <a:pt x="133" y="155"/>
                    </a:cubicBezTo>
                    <a:cubicBezTo>
                      <a:pt x="134" y="155"/>
                      <a:pt x="137" y="154"/>
                      <a:pt x="138" y="154"/>
                    </a:cubicBezTo>
                    <a:cubicBezTo>
                      <a:pt x="140" y="154"/>
                      <a:pt x="144" y="154"/>
                      <a:pt x="145" y="154"/>
                    </a:cubicBezTo>
                    <a:cubicBezTo>
                      <a:pt x="147" y="154"/>
                      <a:pt x="151" y="153"/>
                      <a:pt x="153" y="153"/>
                    </a:cubicBezTo>
                    <a:cubicBezTo>
                      <a:pt x="153" y="153"/>
                      <a:pt x="154" y="153"/>
                      <a:pt x="154" y="153"/>
                    </a:cubicBezTo>
                    <a:cubicBezTo>
                      <a:pt x="153" y="154"/>
                      <a:pt x="153" y="155"/>
                      <a:pt x="152" y="155"/>
                    </a:cubicBezTo>
                    <a:cubicBezTo>
                      <a:pt x="152" y="157"/>
                      <a:pt x="151" y="161"/>
                      <a:pt x="151" y="163"/>
                    </a:cubicBezTo>
                    <a:cubicBezTo>
                      <a:pt x="151" y="164"/>
                      <a:pt x="151" y="167"/>
                      <a:pt x="151" y="169"/>
                    </a:cubicBezTo>
                    <a:cubicBezTo>
                      <a:pt x="151" y="170"/>
                      <a:pt x="151" y="174"/>
                      <a:pt x="150" y="175"/>
                    </a:cubicBezTo>
                    <a:cubicBezTo>
                      <a:pt x="150" y="176"/>
                      <a:pt x="148" y="179"/>
                      <a:pt x="148" y="179"/>
                    </a:cubicBezTo>
                    <a:cubicBezTo>
                      <a:pt x="147" y="180"/>
                      <a:pt x="145" y="180"/>
                      <a:pt x="144" y="181"/>
                    </a:cubicBezTo>
                    <a:cubicBezTo>
                      <a:pt x="143" y="182"/>
                      <a:pt x="141" y="184"/>
                      <a:pt x="140" y="184"/>
                    </a:cubicBezTo>
                    <a:cubicBezTo>
                      <a:pt x="139" y="185"/>
                      <a:pt x="136" y="185"/>
                      <a:pt x="135" y="185"/>
                    </a:cubicBezTo>
                    <a:cubicBezTo>
                      <a:pt x="133" y="185"/>
                      <a:pt x="130" y="186"/>
                      <a:pt x="128" y="186"/>
                    </a:cubicBezTo>
                    <a:cubicBezTo>
                      <a:pt x="127" y="186"/>
                      <a:pt x="124" y="187"/>
                      <a:pt x="123" y="188"/>
                    </a:cubicBezTo>
                    <a:cubicBezTo>
                      <a:pt x="122" y="188"/>
                      <a:pt x="121" y="189"/>
                      <a:pt x="120" y="189"/>
                    </a:cubicBezTo>
                    <a:cubicBezTo>
                      <a:pt x="120" y="189"/>
                      <a:pt x="119" y="190"/>
                      <a:pt x="118" y="190"/>
                    </a:cubicBezTo>
                    <a:cubicBezTo>
                      <a:pt x="117" y="188"/>
                      <a:pt x="116" y="185"/>
                      <a:pt x="115" y="184"/>
                    </a:cubicBezTo>
                    <a:cubicBezTo>
                      <a:pt x="114" y="182"/>
                      <a:pt x="110" y="178"/>
                      <a:pt x="108" y="177"/>
                    </a:cubicBezTo>
                    <a:cubicBezTo>
                      <a:pt x="107" y="176"/>
                      <a:pt x="105" y="176"/>
                      <a:pt x="104" y="176"/>
                    </a:cubicBezTo>
                    <a:cubicBezTo>
                      <a:pt x="102" y="176"/>
                      <a:pt x="98" y="178"/>
                      <a:pt x="96" y="178"/>
                    </a:cubicBezTo>
                    <a:cubicBezTo>
                      <a:pt x="95" y="177"/>
                      <a:pt x="93" y="176"/>
                      <a:pt x="93" y="175"/>
                    </a:cubicBezTo>
                    <a:cubicBezTo>
                      <a:pt x="92" y="173"/>
                      <a:pt x="93" y="170"/>
                      <a:pt x="93" y="168"/>
                    </a:cubicBezTo>
                    <a:cubicBezTo>
                      <a:pt x="93" y="168"/>
                      <a:pt x="93" y="166"/>
                      <a:pt x="93" y="165"/>
                    </a:cubicBezTo>
                    <a:cubicBezTo>
                      <a:pt x="92" y="164"/>
                      <a:pt x="90" y="165"/>
                      <a:pt x="90" y="164"/>
                    </a:cubicBezTo>
                    <a:cubicBezTo>
                      <a:pt x="89" y="163"/>
                      <a:pt x="88" y="161"/>
                      <a:pt x="89" y="160"/>
                    </a:cubicBezTo>
                    <a:cubicBezTo>
                      <a:pt x="89" y="159"/>
                      <a:pt x="91" y="158"/>
                      <a:pt x="91" y="157"/>
                    </a:cubicBezTo>
                    <a:cubicBezTo>
                      <a:pt x="92" y="156"/>
                      <a:pt x="93" y="154"/>
                      <a:pt x="93" y="153"/>
                    </a:cubicBezTo>
                    <a:cubicBezTo>
                      <a:pt x="93" y="151"/>
                      <a:pt x="92" y="148"/>
                      <a:pt x="91" y="147"/>
                    </a:cubicBezTo>
                    <a:cubicBezTo>
                      <a:pt x="91" y="146"/>
                      <a:pt x="88" y="144"/>
                      <a:pt x="88" y="143"/>
                    </a:cubicBezTo>
                    <a:cubicBezTo>
                      <a:pt x="87" y="142"/>
                      <a:pt x="88" y="139"/>
                      <a:pt x="87" y="137"/>
                    </a:cubicBezTo>
                    <a:cubicBezTo>
                      <a:pt x="86" y="136"/>
                      <a:pt x="84" y="134"/>
                      <a:pt x="83" y="133"/>
                    </a:cubicBezTo>
                    <a:cubicBezTo>
                      <a:pt x="82" y="132"/>
                      <a:pt x="78" y="129"/>
                      <a:pt x="77" y="128"/>
                    </a:cubicBezTo>
                    <a:cubicBezTo>
                      <a:pt x="75" y="126"/>
                      <a:pt x="72" y="123"/>
                      <a:pt x="70" y="122"/>
                    </a:cubicBezTo>
                    <a:cubicBezTo>
                      <a:pt x="68" y="121"/>
                      <a:pt x="64" y="121"/>
                      <a:pt x="61" y="121"/>
                    </a:cubicBezTo>
                    <a:cubicBezTo>
                      <a:pt x="60" y="121"/>
                      <a:pt x="56" y="122"/>
                      <a:pt x="54" y="122"/>
                    </a:cubicBezTo>
                    <a:cubicBezTo>
                      <a:pt x="53" y="123"/>
                      <a:pt x="49" y="124"/>
                      <a:pt x="47" y="124"/>
                    </a:cubicBezTo>
                    <a:cubicBezTo>
                      <a:pt x="45" y="125"/>
                      <a:pt x="41" y="125"/>
                      <a:pt x="39" y="126"/>
                    </a:cubicBezTo>
                    <a:cubicBezTo>
                      <a:pt x="36" y="127"/>
                      <a:pt x="31" y="130"/>
                      <a:pt x="29" y="131"/>
                    </a:cubicBezTo>
                    <a:cubicBezTo>
                      <a:pt x="28" y="132"/>
                      <a:pt x="24" y="134"/>
                      <a:pt x="24" y="134"/>
                    </a:cubicBezTo>
                    <a:cubicBezTo>
                      <a:pt x="23" y="134"/>
                      <a:pt x="22" y="135"/>
                      <a:pt x="21" y="135"/>
                    </a:cubicBezTo>
                    <a:cubicBezTo>
                      <a:pt x="21" y="136"/>
                      <a:pt x="20" y="137"/>
                      <a:pt x="20" y="137"/>
                    </a:cubicBezTo>
                    <a:cubicBezTo>
                      <a:pt x="19" y="137"/>
                      <a:pt x="18" y="137"/>
                      <a:pt x="17" y="137"/>
                    </a:cubicBezTo>
                    <a:cubicBezTo>
                      <a:pt x="17" y="137"/>
                      <a:pt x="16" y="136"/>
                      <a:pt x="16" y="136"/>
                    </a:cubicBezTo>
                    <a:cubicBezTo>
                      <a:pt x="15" y="136"/>
                      <a:pt x="15" y="137"/>
                      <a:pt x="15" y="138"/>
                    </a:cubicBezTo>
                    <a:cubicBezTo>
                      <a:pt x="14" y="138"/>
                      <a:pt x="13" y="139"/>
                      <a:pt x="13" y="139"/>
                    </a:cubicBezTo>
                    <a:cubicBezTo>
                      <a:pt x="12" y="140"/>
                      <a:pt x="11" y="140"/>
                      <a:pt x="10" y="140"/>
                    </a:cubicBezTo>
                    <a:cubicBezTo>
                      <a:pt x="9" y="141"/>
                      <a:pt x="8" y="141"/>
                      <a:pt x="8" y="141"/>
                    </a:cubicBezTo>
                    <a:cubicBezTo>
                      <a:pt x="7" y="141"/>
                      <a:pt x="7" y="142"/>
                      <a:pt x="7" y="143"/>
                    </a:cubicBezTo>
                    <a:cubicBezTo>
                      <a:pt x="6" y="143"/>
                      <a:pt x="5" y="144"/>
                      <a:pt x="4" y="144"/>
                    </a:cubicBezTo>
                    <a:cubicBezTo>
                      <a:pt x="4" y="144"/>
                      <a:pt x="2" y="143"/>
                      <a:pt x="2" y="143"/>
                    </a:cubicBezTo>
                    <a:cubicBezTo>
                      <a:pt x="1" y="142"/>
                      <a:pt x="0" y="141"/>
                      <a:pt x="0" y="140"/>
                    </a:cubicBezTo>
                    <a:cubicBezTo>
                      <a:pt x="0" y="139"/>
                      <a:pt x="1" y="138"/>
                      <a:pt x="1" y="138"/>
                    </a:cubicBezTo>
                    <a:cubicBezTo>
                      <a:pt x="2" y="137"/>
                      <a:pt x="3" y="136"/>
                      <a:pt x="4" y="136"/>
                    </a:cubicBezTo>
                    <a:cubicBezTo>
                      <a:pt x="4" y="135"/>
                      <a:pt x="6" y="133"/>
                      <a:pt x="7" y="133"/>
                    </a:cubicBezTo>
                    <a:cubicBezTo>
                      <a:pt x="7" y="132"/>
                      <a:pt x="9" y="130"/>
                      <a:pt x="9" y="129"/>
                    </a:cubicBezTo>
                    <a:cubicBezTo>
                      <a:pt x="10" y="128"/>
                      <a:pt x="11" y="126"/>
                      <a:pt x="12" y="125"/>
                    </a:cubicBezTo>
                    <a:cubicBezTo>
                      <a:pt x="12" y="124"/>
                      <a:pt x="14" y="122"/>
                      <a:pt x="14" y="122"/>
                    </a:cubicBezTo>
                    <a:cubicBezTo>
                      <a:pt x="15" y="121"/>
                      <a:pt x="16" y="120"/>
                      <a:pt x="17" y="119"/>
                    </a:cubicBezTo>
                    <a:cubicBezTo>
                      <a:pt x="17" y="118"/>
                      <a:pt x="18" y="116"/>
                      <a:pt x="18" y="115"/>
                    </a:cubicBezTo>
                    <a:cubicBezTo>
                      <a:pt x="18" y="114"/>
                      <a:pt x="17" y="112"/>
                      <a:pt x="16" y="111"/>
                    </a:cubicBezTo>
                    <a:cubicBezTo>
                      <a:pt x="15" y="111"/>
                      <a:pt x="13" y="111"/>
                      <a:pt x="12" y="111"/>
                    </a:cubicBezTo>
                    <a:cubicBezTo>
                      <a:pt x="11" y="110"/>
                      <a:pt x="9" y="111"/>
                      <a:pt x="8" y="111"/>
                    </a:cubicBezTo>
                    <a:cubicBezTo>
                      <a:pt x="8" y="111"/>
                      <a:pt x="6" y="110"/>
                      <a:pt x="6" y="109"/>
                    </a:cubicBezTo>
                    <a:cubicBezTo>
                      <a:pt x="6" y="109"/>
                      <a:pt x="6" y="108"/>
                      <a:pt x="6" y="107"/>
                    </a:cubicBezTo>
                    <a:cubicBezTo>
                      <a:pt x="6" y="107"/>
                      <a:pt x="7" y="105"/>
                      <a:pt x="7" y="105"/>
                    </a:cubicBezTo>
                    <a:cubicBezTo>
                      <a:pt x="7" y="104"/>
                      <a:pt x="7" y="102"/>
                      <a:pt x="6" y="101"/>
                    </a:cubicBezTo>
                    <a:cubicBezTo>
                      <a:pt x="6" y="100"/>
                      <a:pt x="4" y="98"/>
                      <a:pt x="4" y="97"/>
                    </a:cubicBezTo>
                    <a:cubicBezTo>
                      <a:pt x="3" y="96"/>
                      <a:pt x="3" y="94"/>
                      <a:pt x="3" y="93"/>
                    </a:cubicBezTo>
                    <a:cubicBezTo>
                      <a:pt x="3" y="92"/>
                      <a:pt x="4" y="90"/>
                      <a:pt x="5" y="89"/>
                    </a:cubicBezTo>
                    <a:cubicBezTo>
                      <a:pt x="5" y="89"/>
                      <a:pt x="7" y="87"/>
                      <a:pt x="7" y="86"/>
                    </a:cubicBezTo>
                    <a:cubicBezTo>
                      <a:pt x="8" y="85"/>
                      <a:pt x="9" y="83"/>
                      <a:pt x="9" y="82"/>
                    </a:cubicBezTo>
                    <a:cubicBezTo>
                      <a:pt x="10" y="81"/>
                      <a:pt x="11" y="79"/>
                      <a:pt x="11" y="78"/>
                    </a:cubicBezTo>
                    <a:cubicBezTo>
                      <a:pt x="11" y="77"/>
                      <a:pt x="11" y="75"/>
                      <a:pt x="11" y="74"/>
                    </a:cubicBezTo>
                    <a:cubicBezTo>
                      <a:pt x="11" y="73"/>
                      <a:pt x="9" y="71"/>
                      <a:pt x="8" y="70"/>
                    </a:cubicBezTo>
                    <a:cubicBezTo>
                      <a:pt x="8" y="70"/>
                      <a:pt x="6" y="69"/>
                      <a:pt x="6" y="68"/>
                    </a:cubicBezTo>
                    <a:cubicBezTo>
                      <a:pt x="5" y="68"/>
                      <a:pt x="4" y="67"/>
                      <a:pt x="3" y="66"/>
                    </a:cubicBezTo>
                    <a:cubicBezTo>
                      <a:pt x="3" y="65"/>
                      <a:pt x="3" y="64"/>
                      <a:pt x="3" y="63"/>
                    </a:cubicBezTo>
                    <a:cubicBezTo>
                      <a:pt x="3" y="61"/>
                      <a:pt x="5" y="58"/>
                      <a:pt x="6" y="56"/>
                    </a:cubicBezTo>
                    <a:cubicBezTo>
                      <a:pt x="6" y="55"/>
                      <a:pt x="8" y="52"/>
                      <a:pt x="8" y="51"/>
                    </a:cubicBezTo>
                    <a:cubicBezTo>
                      <a:pt x="9" y="51"/>
                      <a:pt x="11" y="50"/>
                      <a:pt x="12" y="49"/>
                    </a:cubicBezTo>
                    <a:cubicBezTo>
                      <a:pt x="13" y="48"/>
                      <a:pt x="14" y="46"/>
                      <a:pt x="15" y="45"/>
                    </a:cubicBezTo>
                    <a:cubicBezTo>
                      <a:pt x="15" y="44"/>
                      <a:pt x="16" y="42"/>
                      <a:pt x="17" y="41"/>
                    </a:cubicBezTo>
                    <a:cubicBezTo>
                      <a:pt x="17" y="40"/>
                      <a:pt x="17" y="39"/>
                      <a:pt x="18" y="38"/>
                    </a:cubicBezTo>
                    <a:cubicBezTo>
                      <a:pt x="18" y="37"/>
                      <a:pt x="20" y="37"/>
                      <a:pt x="21" y="37"/>
                    </a:cubicBezTo>
                    <a:cubicBezTo>
                      <a:pt x="22" y="36"/>
                      <a:pt x="23" y="35"/>
                      <a:pt x="24" y="34"/>
                    </a:cubicBezTo>
                    <a:cubicBezTo>
                      <a:pt x="25" y="33"/>
                      <a:pt x="28" y="32"/>
                      <a:pt x="29" y="31"/>
                    </a:cubicBezTo>
                    <a:cubicBezTo>
                      <a:pt x="31" y="30"/>
                      <a:pt x="34" y="27"/>
                      <a:pt x="37" y="26"/>
                    </a:cubicBezTo>
                    <a:cubicBezTo>
                      <a:pt x="38" y="25"/>
                      <a:pt x="42" y="24"/>
                      <a:pt x="44" y="23"/>
                    </a:cubicBezTo>
                    <a:cubicBezTo>
                      <a:pt x="46" y="22"/>
                      <a:pt x="50" y="21"/>
                      <a:pt x="52" y="20"/>
                    </a:cubicBezTo>
                    <a:cubicBezTo>
                      <a:pt x="54" y="20"/>
                      <a:pt x="58" y="20"/>
                      <a:pt x="60" y="21"/>
                    </a:cubicBezTo>
                    <a:cubicBezTo>
                      <a:pt x="61" y="21"/>
                      <a:pt x="65" y="22"/>
                      <a:pt x="66" y="22"/>
                    </a:cubicBezTo>
                    <a:cubicBezTo>
                      <a:pt x="68" y="23"/>
                      <a:pt x="72" y="25"/>
                      <a:pt x="74" y="25"/>
                    </a:cubicBezTo>
                    <a:cubicBezTo>
                      <a:pt x="76" y="26"/>
                      <a:pt x="79" y="28"/>
                      <a:pt x="80" y="29"/>
                    </a:cubicBezTo>
                    <a:cubicBezTo>
                      <a:pt x="81" y="29"/>
                      <a:pt x="83" y="29"/>
                      <a:pt x="84" y="30"/>
                    </a:cubicBezTo>
                    <a:cubicBezTo>
                      <a:pt x="84" y="30"/>
                      <a:pt x="84" y="31"/>
                      <a:pt x="84" y="32"/>
                    </a:cubicBezTo>
                    <a:cubicBezTo>
                      <a:pt x="85" y="32"/>
                      <a:pt x="84" y="33"/>
                      <a:pt x="84" y="34"/>
                    </a:cubicBezTo>
                    <a:cubicBezTo>
                      <a:pt x="84" y="34"/>
                      <a:pt x="83" y="35"/>
                      <a:pt x="83" y="36"/>
                    </a:cubicBezTo>
                    <a:cubicBezTo>
                      <a:pt x="82" y="37"/>
                      <a:pt x="83" y="38"/>
                      <a:pt x="83" y="39"/>
                    </a:cubicBezTo>
                    <a:cubicBezTo>
                      <a:pt x="83" y="40"/>
                      <a:pt x="83" y="41"/>
                      <a:pt x="83" y="42"/>
                    </a:cubicBezTo>
                    <a:cubicBezTo>
                      <a:pt x="82" y="42"/>
                      <a:pt x="82" y="43"/>
                      <a:pt x="81" y="43"/>
                    </a:cubicBezTo>
                    <a:cubicBezTo>
                      <a:pt x="81" y="43"/>
                      <a:pt x="80" y="43"/>
                      <a:pt x="80" y="42"/>
                    </a:cubicBezTo>
                    <a:cubicBezTo>
                      <a:pt x="79" y="42"/>
                      <a:pt x="79" y="41"/>
                      <a:pt x="78" y="41"/>
                    </a:cubicBezTo>
                    <a:cubicBezTo>
                      <a:pt x="78" y="41"/>
                      <a:pt x="77" y="42"/>
                      <a:pt x="77" y="43"/>
                    </a:cubicBezTo>
                    <a:cubicBezTo>
                      <a:pt x="77" y="44"/>
                      <a:pt x="77" y="45"/>
                      <a:pt x="77" y="46"/>
                    </a:cubicBezTo>
                    <a:cubicBezTo>
                      <a:pt x="78" y="46"/>
                      <a:pt x="79" y="48"/>
                      <a:pt x="79" y="48"/>
                    </a:cubicBezTo>
                    <a:cubicBezTo>
                      <a:pt x="80" y="49"/>
                      <a:pt x="80" y="50"/>
                      <a:pt x="81" y="51"/>
                    </a:cubicBezTo>
                    <a:cubicBezTo>
                      <a:pt x="81" y="51"/>
                      <a:pt x="82" y="52"/>
                      <a:pt x="83" y="52"/>
                    </a:cubicBezTo>
                    <a:cubicBezTo>
                      <a:pt x="83" y="52"/>
                      <a:pt x="84" y="52"/>
                      <a:pt x="85" y="51"/>
                    </a:cubicBezTo>
                    <a:cubicBezTo>
                      <a:pt x="85" y="51"/>
                      <a:pt x="85" y="49"/>
                      <a:pt x="85" y="49"/>
                    </a:cubicBezTo>
                    <a:cubicBezTo>
                      <a:pt x="85" y="48"/>
                      <a:pt x="84" y="47"/>
                      <a:pt x="83" y="47"/>
                    </a:cubicBezTo>
                    <a:cubicBezTo>
                      <a:pt x="83" y="46"/>
                      <a:pt x="84" y="45"/>
                      <a:pt x="84" y="45"/>
                    </a:cubicBezTo>
                    <a:cubicBezTo>
                      <a:pt x="84" y="44"/>
                      <a:pt x="83" y="43"/>
                      <a:pt x="84" y="42"/>
                    </a:cubicBezTo>
                    <a:cubicBezTo>
                      <a:pt x="84" y="42"/>
                      <a:pt x="86" y="41"/>
                      <a:pt x="87" y="41"/>
                    </a:cubicBezTo>
                    <a:cubicBezTo>
                      <a:pt x="88" y="40"/>
                      <a:pt x="90" y="39"/>
                      <a:pt x="90" y="38"/>
                    </a:cubicBezTo>
                    <a:cubicBezTo>
                      <a:pt x="91" y="38"/>
                      <a:pt x="92" y="36"/>
                      <a:pt x="92" y="35"/>
                    </a:cubicBezTo>
                    <a:cubicBezTo>
                      <a:pt x="93" y="34"/>
                      <a:pt x="95" y="32"/>
                      <a:pt x="96" y="31"/>
                    </a:cubicBezTo>
                    <a:cubicBezTo>
                      <a:pt x="97" y="30"/>
                      <a:pt x="99" y="28"/>
                      <a:pt x="100" y="27"/>
                    </a:cubicBezTo>
                    <a:cubicBezTo>
                      <a:pt x="100" y="26"/>
                      <a:pt x="102" y="23"/>
                      <a:pt x="103" y="21"/>
                    </a:cubicBezTo>
                    <a:cubicBezTo>
                      <a:pt x="103" y="20"/>
                      <a:pt x="103" y="17"/>
                      <a:pt x="104" y="16"/>
                    </a:cubicBezTo>
                    <a:cubicBezTo>
                      <a:pt x="104" y="15"/>
                      <a:pt x="105" y="13"/>
                      <a:pt x="105" y="12"/>
                    </a:cubicBezTo>
                    <a:cubicBezTo>
                      <a:pt x="106" y="12"/>
                      <a:pt x="108" y="11"/>
                      <a:pt x="109" y="11"/>
                    </a:cubicBezTo>
                    <a:cubicBezTo>
                      <a:pt x="110" y="11"/>
                      <a:pt x="112" y="11"/>
                      <a:pt x="113" y="11"/>
                    </a:cubicBezTo>
                    <a:cubicBezTo>
                      <a:pt x="114" y="11"/>
                      <a:pt x="117" y="10"/>
                      <a:pt x="119" y="9"/>
                    </a:cubicBezTo>
                    <a:cubicBezTo>
                      <a:pt x="120" y="9"/>
                      <a:pt x="122" y="8"/>
                      <a:pt x="122" y="8"/>
                    </a:cubicBezTo>
                    <a:cubicBezTo>
                      <a:pt x="123" y="8"/>
                      <a:pt x="125" y="9"/>
                      <a:pt x="126" y="9"/>
                    </a:cubicBezTo>
                    <a:cubicBezTo>
                      <a:pt x="127" y="10"/>
                      <a:pt x="130" y="11"/>
                      <a:pt x="131" y="11"/>
                    </a:cubicBezTo>
                    <a:cubicBezTo>
                      <a:pt x="132" y="11"/>
                      <a:pt x="135" y="12"/>
                      <a:pt x="136" y="12"/>
                    </a:cubicBezTo>
                    <a:cubicBezTo>
                      <a:pt x="137" y="12"/>
                      <a:pt x="139" y="11"/>
                      <a:pt x="140" y="11"/>
                    </a:cubicBezTo>
                    <a:cubicBezTo>
                      <a:pt x="141" y="11"/>
                      <a:pt x="143" y="9"/>
                      <a:pt x="143" y="9"/>
                    </a:cubicBezTo>
                    <a:cubicBezTo>
                      <a:pt x="144" y="9"/>
                      <a:pt x="145" y="8"/>
                      <a:pt x="146" y="8"/>
                    </a:cubicBezTo>
                    <a:cubicBezTo>
                      <a:pt x="147" y="8"/>
                      <a:pt x="148" y="9"/>
                      <a:pt x="149" y="9"/>
                    </a:cubicBezTo>
                    <a:cubicBezTo>
                      <a:pt x="149" y="9"/>
                      <a:pt x="150" y="11"/>
                      <a:pt x="150" y="11"/>
                    </a:cubicBezTo>
                    <a:cubicBezTo>
                      <a:pt x="151" y="12"/>
                      <a:pt x="153" y="12"/>
                      <a:pt x="154" y="12"/>
                    </a:cubicBezTo>
                    <a:cubicBezTo>
                      <a:pt x="154" y="12"/>
                      <a:pt x="156" y="12"/>
                      <a:pt x="157" y="12"/>
                    </a:cubicBezTo>
                    <a:cubicBezTo>
                      <a:pt x="158" y="12"/>
                      <a:pt x="160" y="11"/>
                      <a:pt x="161" y="11"/>
                    </a:cubicBezTo>
                    <a:cubicBezTo>
                      <a:pt x="162" y="10"/>
                      <a:pt x="163" y="7"/>
                      <a:pt x="163" y="6"/>
                    </a:cubicBezTo>
                    <a:cubicBezTo>
                      <a:pt x="164" y="6"/>
                      <a:pt x="164" y="5"/>
                      <a:pt x="164" y="4"/>
                    </a:cubicBezTo>
                    <a:cubicBezTo>
                      <a:pt x="164" y="4"/>
                      <a:pt x="165" y="3"/>
                      <a:pt x="166" y="2"/>
                    </a:cubicBezTo>
                    <a:cubicBezTo>
                      <a:pt x="166" y="2"/>
                      <a:pt x="166" y="1"/>
                      <a:pt x="167" y="1"/>
                    </a:cubicBezTo>
                    <a:cubicBezTo>
                      <a:pt x="167" y="0"/>
                      <a:pt x="168" y="1"/>
                      <a:pt x="169" y="1"/>
                    </a:cubicBezTo>
                    <a:cubicBezTo>
                      <a:pt x="170" y="1"/>
                      <a:pt x="171" y="2"/>
                      <a:pt x="171" y="3"/>
                    </a:cubicBezTo>
                    <a:cubicBezTo>
                      <a:pt x="171" y="3"/>
                      <a:pt x="171" y="4"/>
                      <a:pt x="171" y="5"/>
                    </a:cubicBezTo>
                    <a:cubicBezTo>
                      <a:pt x="171" y="5"/>
                      <a:pt x="172" y="6"/>
                      <a:pt x="173" y="7"/>
                    </a:cubicBezTo>
                    <a:cubicBezTo>
                      <a:pt x="173" y="7"/>
                      <a:pt x="174" y="8"/>
                      <a:pt x="174" y="8"/>
                    </a:cubicBezTo>
                    <a:cubicBezTo>
                      <a:pt x="175" y="8"/>
                      <a:pt x="175" y="8"/>
                      <a:pt x="175" y="9"/>
                    </a:cubicBezTo>
                    <a:cubicBezTo>
                      <a:pt x="176" y="9"/>
                      <a:pt x="176" y="9"/>
                      <a:pt x="176" y="10"/>
                    </a:cubicBezTo>
                    <a:cubicBezTo>
                      <a:pt x="177" y="10"/>
                      <a:pt x="177" y="11"/>
                      <a:pt x="178" y="12"/>
                    </a:cubicBezTo>
                    <a:cubicBezTo>
                      <a:pt x="178" y="12"/>
                      <a:pt x="180" y="13"/>
                      <a:pt x="181" y="13"/>
                    </a:cubicBezTo>
                    <a:cubicBezTo>
                      <a:pt x="181" y="14"/>
                      <a:pt x="181" y="14"/>
                      <a:pt x="181" y="14"/>
                    </a:cubicBezTo>
                    <a:cubicBezTo>
                      <a:pt x="183" y="16"/>
                      <a:pt x="186" y="17"/>
                      <a:pt x="187" y="19"/>
                    </a:cubicBezTo>
                    <a:cubicBezTo>
                      <a:pt x="189" y="20"/>
                      <a:pt x="192" y="25"/>
                      <a:pt x="193" y="26"/>
                    </a:cubicBezTo>
                    <a:cubicBezTo>
                      <a:pt x="194" y="28"/>
                      <a:pt x="197" y="30"/>
                      <a:pt x="199" y="31"/>
                    </a:cubicBezTo>
                    <a:cubicBezTo>
                      <a:pt x="200" y="32"/>
                      <a:pt x="203" y="33"/>
                      <a:pt x="204" y="34"/>
                    </a:cubicBezTo>
                    <a:cubicBezTo>
                      <a:pt x="206" y="34"/>
                      <a:pt x="208" y="35"/>
                      <a:pt x="210" y="36"/>
                    </a:cubicBezTo>
                    <a:cubicBezTo>
                      <a:pt x="212" y="36"/>
                      <a:pt x="216" y="38"/>
                      <a:pt x="218" y="38"/>
                    </a:cubicBezTo>
                    <a:cubicBezTo>
                      <a:pt x="219" y="38"/>
                      <a:pt x="222" y="38"/>
                      <a:pt x="224" y="38"/>
                    </a:cubicBezTo>
                    <a:cubicBezTo>
                      <a:pt x="224" y="38"/>
                      <a:pt x="225" y="37"/>
                      <a:pt x="226" y="38"/>
                    </a:cubicBezTo>
                    <a:cubicBezTo>
                      <a:pt x="226" y="39"/>
                      <a:pt x="225" y="41"/>
                      <a:pt x="224" y="42"/>
                    </a:cubicBezTo>
                    <a:cubicBezTo>
                      <a:pt x="223" y="44"/>
                      <a:pt x="221" y="49"/>
                      <a:pt x="220" y="52"/>
                    </a:cubicBezTo>
                    <a:cubicBezTo>
                      <a:pt x="219" y="56"/>
                      <a:pt x="218" y="65"/>
                      <a:pt x="218" y="69"/>
                    </a:cubicBezTo>
                    <a:cubicBezTo>
                      <a:pt x="218" y="72"/>
                      <a:pt x="218" y="79"/>
                      <a:pt x="218" y="82"/>
                    </a:cubicBezTo>
                    <a:cubicBezTo>
                      <a:pt x="218" y="87"/>
                      <a:pt x="220" y="96"/>
                      <a:pt x="221" y="101"/>
                    </a:cubicBezTo>
                    <a:cubicBezTo>
                      <a:pt x="221" y="103"/>
                      <a:pt x="224" y="111"/>
                      <a:pt x="224" y="111"/>
                    </a:cubicBezTo>
                    <a:cubicBezTo>
                      <a:pt x="224" y="111"/>
                      <a:pt x="224" y="118"/>
                      <a:pt x="225" y="120"/>
                    </a:cubicBezTo>
                    <a:cubicBezTo>
                      <a:pt x="225" y="121"/>
                      <a:pt x="226" y="123"/>
                      <a:pt x="227" y="124"/>
                    </a:cubicBezTo>
                    <a:cubicBezTo>
                      <a:pt x="227" y="125"/>
                      <a:pt x="230" y="127"/>
                      <a:pt x="231" y="12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" name="Freeform 150"/>
              <p:cNvSpPr>
                <a:spLocks/>
              </p:cNvSpPr>
              <p:nvPr/>
            </p:nvSpPr>
            <p:spPr bwMode="auto">
              <a:xfrm>
                <a:off x="1598" y="1521"/>
                <a:ext cx="547" cy="450"/>
              </a:xfrm>
              <a:custGeom>
                <a:avLst/>
                <a:gdLst>
                  <a:gd name="T0" fmla="*/ 227 w 231"/>
                  <a:gd name="T1" fmla="*/ 131 h 190"/>
                  <a:gd name="T2" fmla="*/ 212 w 231"/>
                  <a:gd name="T3" fmla="*/ 127 h 190"/>
                  <a:gd name="T4" fmla="*/ 201 w 231"/>
                  <a:gd name="T5" fmla="*/ 131 h 190"/>
                  <a:gd name="T6" fmla="*/ 187 w 231"/>
                  <a:gd name="T7" fmla="*/ 129 h 190"/>
                  <a:gd name="T8" fmla="*/ 179 w 231"/>
                  <a:gd name="T9" fmla="*/ 135 h 190"/>
                  <a:gd name="T10" fmla="*/ 163 w 231"/>
                  <a:gd name="T11" fmla="*/ 143 h 190"/>
                  <a:gd name="T12" fmla="*/ 148 w 231"/>
                  <a:gd name="T13" fmla="*/ 150 h 190"/>
                  <a:gd name="T14" fmla="*/ 131 w 231"/>
                  <a:gd name="T15" fmla="*/ 153 h 190"/>
                  <a:gd name="T16" fmla="*/ 128 w 231"/>
                  <a:gd name="T17" fmla="*/ 156 h 190"/>
                  <a:gd name="T18" fmla="*/ 153 w 231"/>
                  <a:gd name="T19" fmla="*/ 153 h 190"/>
                  <a:gd name="T20" fmla="*/ 151 w 231"/>
                  <a:gd name="T21" fmla="*/ 169 h 190"/>
                  <a:gd name="T22" fmla="*/ 140 w 231"/>
                  <a:gd name="T23" fmla="*/ 184 h 190"/>
                  <a:gd name="T24" fmla="*/ 120 w 231"/>
                  <a:gd name="T25" fmla="*/ 189 h 190"/>
                  <a:gd name="T26" fmla="*/ 104 w 231"/>
                  <a:gd name="T27" fmla="*/ 176 h 190"/>
                  <a:gd name="T28" fmla="*/ 93 w 231"/>
                  <a:gd name="T29" fmla="*/ 165 h 190"/>
                  <a:gd name="T30" fmla="*/ 93 w 231"/>
                  <a:gd name="T31" fmla="*/ 153 h 190"/>
                  <a:gd name="T32" fmla="*/ 83 w 231"/>
                  <a:gd name="T33" fmla="*/ 133 h 190"/>
                  <a:gd name="T34" fmla="*/ 54 w 231"/>
                  <a:gd name="T35" fmla="*/ 122 h 190"/>
                  <a:gd name="T36" fmla="*/ 24 w 231"/>
                  <a:gd name="T37" fmla="*/ 134 h 190"/>
                  <a:gd name="T38" fmla="*/ 16 w 231"/>
                  <a:gd name="T39" fmla="*/ 136 h 190"/>
                  <a:gd name="T40" fmla="*/ 8 w 231"/>
                  <a:gd name="T41" fmla="*/ 141 h 190"/>
                  <a:gd name="T42" fmla="*/ 0 w 231"/>
                  <a:gd name="T43" fmla="*/ 140 h 190"/>
                  <a:gd name="T44" fmla="*/ 9 w 231"/>
                  <a:gd name="T45" fmla="*/ 129 h 190"/>
                  <a:gd name="T46" fmla="*/ 18 w 231"/>
                  <a:gd name="T47" fmla="*/ 115 h 190"/>
                  <a:gd name="T48" fmla="*/ 6 w 231"/>
                  <a:gd name="T49" fmla="*/ 109 h 190"/>
                  <a:gd name="T50" fmla="*/ 4 w 231"/>
                  <a:gd name="T51" fmla="*/ 97 h 190"/>
                  <a:gd name="T52" fmla="*/ 9 w 231"/>
                  <a:gd name="T53" fmla="*/ 82 h 190"/>
                  <a:gd name="T54" fmla="*/ 6 w 231"/>
                  <a:gd name="T55" fmla="*/ 68 h 190"/>
                  <a:gd name="T56" fmla="*/ 8 w 231"/>
                  <a:gd name="T57" fmla="*/ 51 h 190"/>
                  <a:gd name="T58" fmla="*/ 18 w 231"/>
                  <a:gd name="T59" fmla="*/ 38 h 190"/>
                  <a:gd name="T60" fmla="*/ 37 w 231"/>
                  <a:gd name="T61" fmla="*/ 26 h 190"/>
                  <a:gd name="T62" fmla="*/ 66 w 231"/>
                  <a:gd name="T63" fmla="*/ 22 h 190"/>
                  <a:gd name="T64" fmla="*/ 84 w 231"/>
                  <a:gd name="T65" fmla="*/ 32 h 190"/>
                  <a:gd name="T66" fmla="*/ 83 w 231"/>
                  <a:gd name="T67" fmla="*/ 42 h 190"/>
                  <a:gd name="T68" fmla="*/ 77 w 231"/>
                  <a:gd name="T69" fmla="*/ 43 h 190"/>
                  <a:gd name="T70" fmla="*/ 83 w 231"/>
                  <a:gd name="T71" fmla="*/ 52 h 190"/>
                  <a:gd name="T72" fmla="*/ 84 w 231"/>
                  <a:gd name="T73" fmla="*/ 45 h 190"/>
                  <a:gd name="T74" fmla="*/ 92 w 231"/>
                  <a:gd name="T75" fmla="*/ 35 h 190"/>
                  <a:gd name="T76" fmla="*/ 104 w 231"/>
                  <a:gd name="T77" fmla="*/ 16 h 190"/>
                  <a:gd name="T78" fmla="*/ 119 w 231"/>
                  <a:gd name="T79" fmla="*/ 9 h 190"/>
                  <a:gd name="T80" fmla="*/ 136 w 231"/>
                  <a:gd name="T81" fmla="*/ 12 h 190"/>
                  <a:gd name="T82" fmla="*/ 149 w 231"/>
                  <a:gd name="T83" fmla="*/ 9 h 190"/>
                  <a:gd name="T84" fmla="*/ 161 w 231"/>
                  <a:gd name="T85" fmla="*/ 11 h 190"/>
                  <a:gd name="T86" fmla="*/ 167 w 231"/>
                  <a:gd name="T87" fmla="*/ 1 h 190"/>
                  <a:gd name="T88" fmla="*/ 173 w 231"/>
                  <a:gd name="T89" fmla="*/ 7 h 190"/>
                  <a:gd name="T90" fmla="*/ 178 w 231"/>
                  <a:gd name="T91" fmla="*/ 12 h 190"/>
                  <a:gd name="T92" fmla="*/ 193 w 231"/>
                  <a:gd name="T93" fmla="*/ 26 h 190"/>
                  <a:gd name="T94" fmla="*/ 218 w 231"/>
                  <a:gd name="T95" fmla="*/ 38 h 190"/>
                  <a:gd name="T96" fmla="*/ 220 w 231"/>
                  <a:gd name="T97" fmla="*/ 52 h 190"/>
                  <a:gd name="T98" fmla="*/ 224 w 231"/>
                  <a:gd name="T99" fmla="*/ 111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31" h="190">
                    <a:moveTo>
                      <a:pt x="231" y="128"/>
                    </a:moveTo>
                    <a:cubicBezTo>
                      <a:pt x="231" y="129"/>
                      <a:pt x="231" y="130"/>
                      <a:pt x="231" y="131"/>
                    </a:cubicBezTo>
                    <a:cubicBezTo>
                      <a:pt x="231" y="132"/>
                      <a:pt x="230" y="132"/>
                      <a:pt x="230" y="133"/>
                    </a:cubicBezTo>
                    <a:cubicBezTo>
                      <a:pt x="229" y="133"/>
                      <a:pt x="228" y="131"/>
                      <a:pt x="227" y="131"/>
                    </a:cubicBezTo>
                    <a:cubicBezTo>
                      <a:pt x="227" y="131"/>
                      <a:pt x="225" y="130"/>
                      <a:pt x="224" y="130"/>
                    </a:cubicBezTo>
                    <a:cubicBezTo>
                      <a:pt x="223" y="130"/>
                      <a:pt x="220" y="131"/>
                      <a:pt x="219" y="131"/>
                    </a:cubicBezTo>
                    <a:cubicBezTo>
                      <a:pt x="218" y="130"/>
                      <a:pt x="217" y="128"/>
                      <a:pt x="216" y="128"/>
                    </a:cubicBezTo>
                    <a:cubicBezTo>
                      <a:pt x="215" y="128"/>
                      <a:pt x="213" y="127"/>
                      <a:pt x="212" y="127"/>
                    </a:cubicBezTo>
                    <a:cubicBezTo>
                      <a:pt x="211" y="127"/>
                      <a:pt x="210" y="129"/>
                      <a:pt x="209" y="129"/>
                    </a:cubicBezTo>
                    <a:cubicBezTo>
                      <a:pt x="208" y="129"/>
                      <a:pt x="207" y="130"/>
                      <a:pt x="206" y="130"/>
                    </a:cubicBezTo>
                    <a:cubicBezTo>
                      <a:pt x="206" y="131"/>
                      <a:pt x="204" y="132"/>
                      <a:pt x="203" y="132"/>
                    </a:cubicBezTo>
                    <a:cubicBezTo>
                      <a:pt x="203" y="132"/>
                      <a:pt x="201" y="131"/>
                      <a:pt x="201" y="131"/>
                    </a:cubicBezTo>
                    <a:cubicBezTo>
                      <a:pt x="200" y="130"/>
                      <a:pt x="199" y="128"/>
                      <a:pt x="198" y="128"/>
                    </a:cubicBezTo>
                    <a:cubicBezTo>
                      <a:pt x="197" y="127"/>
                      <a:pt x="195" y="126"/>
                      <a:pt x="194" y="126"/>
                    </a:cubicBezTo>
                    <a:cubicBezTo>
                      <a:pt x="193" y="126"/>
                      <a:pt x="192" y="127"/>
                      <a:pt x="191" y="127"/>
                    </a:cubicBezTo>
                    <a:cubicBezTo>
                      <a:pt x="190" y="128"/>
                      <a:pt x="188" y="128"/>
                      <a:pt x="187" y="129"/>
                    </a:cubicBezTo>
                    <a:cubicBezTo>
                      <a:pt x="187" y="130"/>
                      <a:pt x="186" y="131"/>
                      <a:pt x="186" y="132"/>
                    </a:cubicBezTo>
                    <a:cubicBezTo>
                      <a:pt x="186" y="133"/>
                      <a:pt x="185" y="134"/>
                      <a:pt x="185" y="134"/>
                    </a:cubicBezTo>
                    <a:cubicBezTo>
                      <a:pt x="184" y="135"/>
                      <a:pt x="183" y="136"/>
                      <a:pt x="183" y="136"/>
                    </a:cubicBezTo>
                    <a:cubicBezTo>
                      <a:pt x="182" y="136"/>
                      <a:pt x="180" y="135"/>
                      <a:pt x="179" y="135"/>
                    </a:cubicBezTo>
                    <a:cubicBezTo>
                      <a:pt x="178" y="135"/>
                      <a:pt x="176" y="135"/>
                      <a:pt x="175" y="135"/>
                    </a:cubicBezTo>
                    <a:cubicBezTo>
                      <a:pt x="174" y="136"/>
                      <a:pt x="172" y="137"/>
                      <a:pt x="171" y="138"/>
                    </a:cubicBezTo>
                    <a:cubicBezTo>
                      <a:pt x="171" y="139"/>
                      <a:pt x="170" y="140"/>
                      <a:pt x="168" y="141"/>
                    </a:cubicBezTo>
                    <a:cubicBezTo>
                      <a:pt x="167" y="142"/>
                      <a:pt x="164" y="142"/>
                      <a:pt x="163" y="143"/>
                    </a:cubicBezTo>
                    <a:cubicBezTo>
                      <a:pt x="162" y="144"/>
                      <a:pt x="161" y="145"/>
                      <a:pt x="161" y="146"/>
                    </a:cubicBezTo>
                    <a:cubicBezTo>
                      <a:pt x="160" y="147"/>
                      <a:pt x="158" y="148"/>
                      <a:pt x="157" y="148"/>
                    </a:cubicBezTo>
                    <a:cubicBezTo>
                      <a:pt x="156" y="149"/>
                      <a:pt x="154" y="149"/>
                      <a:pt x="153" y="149"/>
                    </a:cubicBezTo>
                    <a:cubicBezTo>
                      <a:pt x="152" y="149"/>
                      <a:pt x="149" y="150"/>
                      <a:pt x="148" y="150"/>
                    </a:cubicBezTo>
                    <a:cubicBezTo>
                      <a:pt x="147" y="151"/>
                      <a:pt x="144" y="151"/>
                      <a:pt x="142" y="151"/>
                    </a:cubicBezTo>
                    <a:cubicBezTo>
                      <a:pt x="140" y="151"/>
                      <a:pt x="138" y="150"/>
                      <a:pt x="137" y="151"/>
                    </a:cubicBezTo>
                    <a:cubicBezTo>
                      <a:pt x="137" y="151"/>
                      <a:pt x="136" y="152"/>
                      <a:pt x="135" y="153"/>
                    </a:cubicBezTo>
                    <a:cubicBezTo>
                      <a:pt x="134" y="153"/>
                      <a:pt x="132" y="153"/>
                      <a:pt x="131" y="153"/>
                    </a:cubicBezTo>
                    <a:cubicBezTo>
                      <a:pt x="130" y="153"/>
                      <a:pt x="128" y="153"/>
                      <a:pt x="127" y="153"/>
                    </a:cubicBezTo>
                    <a:cubicBezTo>
                      <a:pt x="127" y="153"/>
                      <a:pt x="125" y="153"/>
                      <a:pt x="124" y="153"/>
                    </a:cubicBezTo>
                    <a:cubicBezTo>
                      <a:pt x="124" y="153"/>
                      <a:pt x="123" y="154"/>
                      <a:pt x="123" y="155"/>
                    </a:cubicBezTo>
                    <a:cubicBezTo>
                      <a:pt x="124" y="156"/>
                      <a:pt x="127" y="156"/>
                      <a:pt x="128" y="156"/>
                    </a:cubicBezTo>
                    <a:cubicBezTo>
                      <a:pt x="129" y="156"/>
                      <a:pt x="132" y="156"/>
                      <a:pt x="133" y="155"/>
                    </a:cubicBezTo>
                    <a:cubicBezTo>
                      <a:pt x="134" y="155"/>
                      <a:pt x="137" y="154"/>
                      <a:pt x="138" y="154"/>
                    </a:cubicBezTo>
                    <a:cubicBezTo>
                      <a:pt x="140" y="154"/>
                      <a:pt x="144" y="154"/>
                      <a:pt x="145" y="154"/>
                    </a:cubicBezTo>
                    <a:cubicBezTo>
                      <a:pt x="147" y="154"/>
                      <a:pt x="151" y="153"/>
                      <a:pt x="153" y="153"/>
                    </a:cubicBezTo>
                    <a:cubicBezTo>
                      <a:pt x="153" y="153"/>
                      <a:pt x="154" y="153"/>
                      <a:pt x="154" y="153"/>
                    </a:cubicBezTo>
                    <a:cubicBezTo>
                      <a:pt x="153" y="154"/>
                      <a:pt x="153" y="155"/>
                      <a:pt x="152" y="155"/>
                    </a:cubicBezTo>
                    <a:cubicBezTo>
                      <a:pt x="152" y="157"/>
                      <a:pt x="151" y="161"/>
                      <a:pt x="151" y="163"/>
                    </a:cubicBezTo>
                    <a:cubicBezTo>
                      <a:pt x="151" y="164"/>
                      <a:pt x="151" y="167"/>
                      <a:pt x="151" y="169"/>
                    </a:cubicBezTo>
                    <a:cubicBezTo>
                      <a:pt x="151" y="170"/>
                      <a:pt x="151" y="174"/>
                      <a:pt x="150" y="175"/>
                    </a:cubicBezTo>
                    <a:cubicBezTo>
                      <a:pt x="150" y="176"/>
                      <a:pt x="148" y="179"/>
                      <a:pt x="148" y="179"/>
                    </a:cubicBezTo>
                    <a:cubicBezTo>
                      <a:pt x="147" y="180"/>
                      <a:pt x="145" y="180"/>
                      <a:pt x="144" y="181"/>
                    </a:cubicBezTo>
                    <a:cubicBezTo>
                      <a:pt x="143" y="182"/>
                      <a:pt x="141" y="184"/>
                      <a:pt x="140" y="184"/>
                    </a:cubicBezTo>
                    <a:cubicBezTo>
                      <a:pt x="139" y="185"/>
                      <a:pt x="136" y="185"/>
                      <a:pt x="135" y="185"/>
                    </a:cubicBezTo>
                    <a:cubicBezTo>
                      <a:pt x="133" y="185"/>
                      <a:pt x="130" y="186"/>
                      <a:pt x="128" y="186"/>
                    </a:cubicBezTo>
                    <a:cubicBezTo>
                      <a:pt x="127" y="186"/>
                      <a:pt x="124" y="187"/>
                      <a:pt x="123" y="188"/>
                    </a:cubicBezTo>
                    <a:cubicBezTo>
                      <a:pt x="122" y="188"/>
                      <a:pt x="121" y="189"/>
                      <a:pt x="120" y="189"/>
                    </a:cubicBezTo>
                    <a:cubicBezTo>
                      <a:pt x="120" y="189"/>
                      <a:pt x="119" y="190"/>
                      <a:pt x="118" y="190"/>
                    </a:cubicBezTo>
                    <a:cubicBezTo>
                      <a:pt x="117" y="188"/>
                      <a:pt x="116" y="185"/>
                      <a:pt x="115" y="184"/>
                    </a:cubicBezTo>
                    <a:cubicBezTo>
                      <a:pt x="114" y="182"/>
                      <a:pt x="110" y="178"/>
                      <a:pt x="108" y="177"/>
                    </a:cubicBezTo>
                    <a:cubicBezTo>
                      <a:pt x="107" y="176"/>
                      <a:pt x="105" y="176"/>
                      <a:pt x="104" y="176"/>
                    </a:cubicBezTo>
                    <a:cubicBezTo>
                      <a:pt x="102" y="176"/>
                      <a:pt x="98" y="178"/>
                      <a:pt x="96" y="178"/>
                    </a:cubicBezTo>
                    <a:cubicBezTo>
                      <a:pt x="95" y="177"/>
                      <a:pt x="93" y="176"/>
                      <a:pt x="93" y="175"/>
                    </a:cubicBezTo>
                    <a:cubicBezTo>
                      <a:pt x="92" y="173"/>
                      <a:pt x="93" y="170"/>
                      <a:pt x="93" y="168"/>
                    </a:cubicBezTo>
                    <a:cubicBezTo>
                      <a:pt x="93" y="168"/>
                      <a:pt x="93" y="166"/>
                      <a:pt x="93" y="165"/>
                    </a:cubicBezTo>
                    <a:cubicBezTo>
                      <a:pt x="92" y="164"/>
                      <a:pt x="90" y="165"/>
                      <a:pt x="90" y="164"/>
                    </a:cubicBezTo>
                    <a:cubicBezTo>
                      <a:pt x="89" y="163"/>
                      <a:pt x="88" y="161"/>
                      <a:pt x="89" y="160"/>
                    </a:cubicBezTo>
                    <a:cubicBezTo>
                      <a:pt x="89" y="159"/>
                      <a:pt x="91" y="158"/>
                      <a:pt x="91" y="157"/>
                    </a:cubicBezTo>
                    <a:cubicBezTo>
                      <a:pt x="92" y="156"/>
                      <a:pt x="93" y="154"/>
                      <a:pt x="93" y="153"/>
                    </a:cubicBezTo>
                    <a:cubicBezTo>
                      <a:pt x="93" y="151"/>
                      <a:pt x="92" y="148"/>
                      <a:pt x="91" y="147"/>
                    </a:cubicBezTo>
                    <a:cubicBezTo>
                      <a:pt x="91" y="146"/>
                      <a:pt x="88" y="144"/>
                      <a:pt x="88" y="143"/>
                    </a:cubicBezTo>
                    <a:cubicBezTo>
                      <a:pt x="87" y="142"/>
                      <a:pt x="88" y="139"/>
                      <a:pt x="87" y="137"/>
                    </a:cubicBezTo>
                    <a:cubicBezTo>
                      <a:pt x="86" y="136"/>
                      <a:pt x="84" y="134"/>
                      <a:pt x="83" y="133"/>
                    </a:cubicBezTo>
                    <a:cubicBezTo>
                      <a:pt x="82" y="132"/>
                      <a:pt x="78" y="129"/>
                      <a:pt x="77" y="128"/>
                    </a:cubicBezTo>
                    <a:cubicBezTo>
                      <a:pt x="75" y="126"/>
                      <a:pt x="72" y="123"/>
                      <a:pt x="70" y="122"/>
                    </a:cubicBezTo>
                    <a:cubicBezTo>
                      <a:pt x="68" y="121"/>
                      <a:pt x="64" y="121"/>
                      <a:pt x="61" y="121"/>
                    </a:cubicBezTo>
                    <a:cubicBezTo>
                      <a:pt x="60" y="121"/>
                      <a:pt x="56" y="122"/>
                      <a:pt x="54" y="122"/>
                    </a:cubicBezTo>
                    <a:cubicBezTo>
                      <a:pt x="53" y="123"/>
                      <a:pt x="49" y="124"/>
                      <a:pt x="47" y="124"/>
                    </a:cubicBezTo>
                    <a:cubicBezTo>
                      <a:pt x="45" y="125"/>
                      <a:pt x="41" y="125"/>
                      <a:pt x="39" y="126"/>
                    </a:cubicBezTo>
                    <a:cubicBezTo>
                      <a:pt x="36" y="127"/>
                      <a:pt x="31" y="130"/>
                      <a:pt x="29" y="131"/>
                    </a:cubicBezTo>
                    <a:cubicBezTo>
                      <a:pt x="28" y="132"/>
                      <a:pt x="24" y="134"/>
                      <a:pt x="24" y="134"/>
                    </a:cubicBezTo>
                    <a:cubicBezTo>
                      <a:pt x="23" y="134"/>
                      <a:pt x="22" y="135"/>
                      <a:pt x="21" y="135"/>
                    </a:cubicBezTo>
                    <a:cubicBezTo>
                      <a:pt x="21" y="136"/>
                      <a:pt x="20" y="137"/>
                      <a:pt x="20" y="137"/>
                    </a:cubicBezTo>
                    <a:cubicBezTo>
                      <a:pt x="19" y="137"/>
                      <a:pt x="18" y="137"/>
                      <a:pt x="17" y="137"/>
                    </a:cubicBezTo>
                    <a:cubicBezTo>
                      <a:pt x="17" y="137"/>
                      <a:pt x="16" y="136"/>
                      <a:pt x="16" y="136"/>
                    </a:cubicBezTo>
                    <a:cubicBezTo>
                      <a:pt x="15" y="136"/>
                      <a:pt x="15" y="137"/>
                      <a:pt x="15" y="138"/>
                    </a:cubicBezTo>
                    <a:cubicBezTo>
                      <a:pt x="14" y="138"/>
                      <a:pt x="13" y="139"/>
                      <a:pt x="13" y="139"/>
                    </a:cubicBezTo>
                    <a:cubicBezTo>
                      <a:pt x="12" y="140"/>
                      <a:pt x="11" y="140"/>
                      <a:pt x="10" y="140"/>
                    </a:cubicBezTo>
                    <a:cubicBezTo>
                      <a:pt x="9" y="141"/>
                      <a:pt x="8" y="141"/>
                      <a:pt x="8" y="141"/>
                    </a:cubicBezTo>
                    <a:cubicBezTo>
                      <a:pt x="7" y="141"/>
                      <a:pt x="7" y="142"/>
                      <a:pt x="7" y="143"/>
                    </a:cubicBezTo>
                    <a:cubicBezTo>
                      <a:pt x="6" y="143"/>
                      <a:pt x="5" y="144"/>
                      <a:pt x="4" y="144"/>
                    </a:cubicBezTo>
                    <a:cubicBezTo>
                      <a:pt x="4" y="144"/>
                      <a:pt x="2" y="143"/>
                      <a:pt x="2" y="143"/>
                    </a:cubicBezTo>
                    <a:cubicBezTo>
                      <a:pt x="1" y="142"/>
                      <a:pt x="0" y="141"/>
                      <a:pt x="0" y="140"/>
                    </a:cubicBezTo>
                    <a:cubicBezTo>
                      <a:pt x="0" y="139"/>
                      <a:pt x="1" y="138"/>
                      <a:pt x="1" y="138"/>
                    </a:cubicBezTo>
                    <a:cubicBezTo>
                      <a:pt x="2" y="137"/>
                      <a:pt x="3" y="136"/>
                      <a:pt x="4" y="136"/>
                    </a:cubicBezTo>
                    <a:cubicBezTo>
                      <a:pt x="4" y="135"/>
                      <a:pt x="6" y="133"/>
                      <a:pt x="7" y="133"/>
                    </a:cubicBezTo>
                    <a:cubicBezTo>
                      <a:pt x="7" y="132"/>
                      <a:pt x="9" y="130"/>
                      <a:pt x="9" y="129"/>
                    </a:cubicBezTo>
                    <a:cubicBezTo>
                      <a:pt x="10" y="128"/>
                      <a:pt x="11" y="126"/>
                      <a:pt x="12" y="125"/>
                    </a:cubicBezTo>
                    <a:cubicBezTo>
                      <a:pt x="12" y="124"/>
                      <a:pt x="14" y="122"/>
                      <a:pt x="14" y="122"/>
                    </a:cubicBezTo>
                    <a:cubicBezTo>
                      <a:pt x="15" y="121"/>
                      <a:pt x="16" y="120"/>
                      <a:pt x="17" y="119"/>
                    </a:cubicBezTo>
                    <a:cubicBezTo>
                      <a:pt x="17" y="118"/>
                      <a:pt x="18" y="116"/>
                      <a:pt x="18" y="115"/>
                    </a:cubicBezTo>
                    <a:cubicBezTo>
                      <a:pt x="18" y="114"/>
                      <a:pt x="17" y="112"/>
                      <a:pt x="16" y="111"/>
                    </a:cubicBezTo>
                    <a:cubicBezTo>
                      <a:pt x="15" y="111"/>
                      <a:pt x="13" y="111"/>
                      <a:pt x="12" y="111"/>
                    </a:cubicBezTo>
                    <a:cubicBezTo>
                      <a:pt x="11" y="110"/>
                      <a:pt x="9" y="111"/>
                      <a:pt x="8" y="111"/>
                    </a:cubicBezTo>
                    <a:cubicBezTo>
                      <a:pt x="8" y="111"/>
                      <a:pt x="6" y="110"/>
                      <a:pt x="6" y="109"/>
                    </a:cubicBezTo>
                    <a:cubicBezTo>
                      <a:pt x="6" y="109"/>
                      <a:pt x="6" y="108"/>
                      <a:pt x="6" y="107"/>
                    </a:cubicBezTo>
                    <a:cubicBezTo>
                      <a:pt x="6" y="107"/>
                      <a:pt x="7" y="105"/>
                      <a:pt x="7" y="105"/>
                    </a:cubicBezTo>
                    <a:cubicBezTo>
                      <a:pt x="7" y="104"/>
                      <a:pt x="7" y="102"/>
                      <a:pt x="6" y="101"/>
                    </a:cubicBezTo>
                    <a:cubicBezTo>
                      <a:pt x="6" y="100"/>
                      <a:pt x="4" y="98"/>
                      <a:pt x="4" y="97"/>
                    </a:cubicBezTo>
                    <a:cubicBezTo>
                      <a:pt x="3" y="96"/>
                      <a:pt x="3" y="94"/>
                      <a:pt x="3" y="93"/>
                    </a:cubicBezTo>
                    <a:cubicBezTo>
                      <a:pt x="3" y="92"/>
                      <a:pt x="4" y="90"/>
                      <a:pt x="5" y="89"/>
                    </a:cubicBezTo>
                    <a:cubicBezTo>
                      <a:pt x="5" y="89"/>
                      <a:pt x="7" y="87"/>
                      <a:pt x="7" y="86"/>
                    </a:cubicBezTo>
                    <a:cubicBezTo>
                      <a:pt x="8" y="85"/>
                      <a:pt x="9" y="83"/>
                      <a:pt x="9" y="82"/>
                    </a:cubicBezTo>
                    <a:cubicBezTo>
                      <a:pt x="10" y="81"/>
                      <a:pt x="11" y="79"/>
                      <a:pt x="11" y="78"/>
                    </a:cubicBezTo>
                    <a:cubicBezTo>
                      <a:pt x="11" y="77"/>
                      <a:pt x="11" y="75"/>
                      <a:pt x="11" y="74"/>
                    </a:cubicBezTo>
                    <a:cubicBezTo>
                      <a:pt x="11" y="73"/>
                      <a:pt x="9" y="71"/>
                      <a:pt x="8" y="70"/>
                    </a:cubicBezTo>
                    <a:cubicBezTo>
                      <a:pt x="8" y="70"/>
                      <a:pt x="6" y="69"/>
                      <a:pt x="6" y="68"/>
                    </a:cubicBezTo>
                    <a:cubicBezTo>
                      <a:pt x="5" y="68"/>
                      <a:pt x="4" y="67"/>
                      <a:pt x="3" y="66"/>
                    </a:cubicBezTo>
                    <a:cubicBezTo>
                      <a:pt x="3" y="65"/>
                      <a:pt x="3" y="64"/>
                      <a:pt x="3" y="63"/>
                    </a:cubicBezTo>
                    <a:cubicBezTo>
                      <a:pt x="3" y="61"/>
                      <a:pt x="5" y="58"/>
                      <a:pt x="6" y="56"/>
                    </a:cubicBezTo>
                    <a:cubicBezTo>
                      <a:pt x="6" y="55"/>
                      <a:pt x="8" y="52"/>
                      <a:pt x="8" y="51"/>
                    </a:cubicBezTo>
                    <a:cubicBezTo>
                      <a:pt x="9" y="51"/>
                      <a:pt x="11" y="50"/>
                      <a:pt x="12" y="49"/>
                    </a:cubicBezTo>
                    <a:cubicBezTo>
                      <a:pt x="13" y="48"/>
                      <a:pt x="14" y="46"/>
                      <a:pt x="15" y="45"/>
                    </a:cubicBezTo>
                    <a:cubicBezTo>
                      <a:pt x="15" y="44"/>
                      <a:pt x="16" y="42"/>
                      <a:pt x="17" y="41"/>
                    </a:cubicBezTo>
                    <a:cubicBezTo>
                      <a:pt x="17" y="40"/>
                      <a:pt x="17" y="39"/>
                      <a:pt x="18" y="38"/>
                    </a:cubicBezTo>
                    <a:cubicBezTo>
                      <a:pt x="18" y="37"/>
                      <a:pt x="20" y="37"/>
                      <a:pt x="21" y="37"/>
                    </a:cubicBezTo>
                    <a:cubicBezTo>
                      <a:pt x="22" y="36"/>
                      <a:pt x="23" y="35"/>
                      <a:pt x="24" y="34"/>
                    </a:cubicBezTo>
                    <a:cubicBezTo>
                      <a:pt x="25" y="33"/>
                      <a:pt x="28" y="32"/>
                      <a:pt x="29" y="31"/>
                    </a:cubicBezTo>
                    <a:cubicBezTo>
                      <a:pt x="31" y="30"/>
                      <a:pt x="34" y="27"/>
                      <a:pt x="37" y="26"/>
                    </a:cubicBezTo>
                    <a:cubicBezTo>
                      <a:pt x="38" y="25"/>
                      <a:pt x="42" y="24"/>
                      <a:pt x="44" y="23"/>
                    </a:cubicBezTo>
                    <a:cubicBezTo>
                      <a:pt x="46" y="22"/>
                      <a:pt x="50" y="21"/>
                      <a:pt x="52" y="20"/>
                    </a:cubicBezTo>
                    <a:cubicBezTo>
                      <a:pt x="54" y="20"/>
                      <a:pt x="58" y="20"/>
                      <a:pt x="60" y="21"/>
                    </a:cubicBezTo>
                    <a:cubicBezTo>
                      <a:pt x="61" y="21"/>
                      <a:pt x="65" y="22"/>
                      <a:pt x="66" y="22"/>
                    </a:cubicBezTo>
                    <a:cubicBezTo>
                      <a:pt x="68" y="23"/>
                      <a:pt x="72" y="25"/>
                      <a:pt x="74" y="25"/>
                    </a:cubicBezTo>
                    <a:cubicBezTo>
                      <a:pt x="76" y="26"/>
                      <a:pt x="79" y="28"/>
                      <a:pt x="80" y="29"/>
                    </a:cubicBezTo>
                    <a:cubicBezTo>
                      <a:pt x="81" y="29"/>
                      <a:pt x="83" y="29"/>
                      <a:pt x="84" y="30"/>
                    </a:cubicBezTo>
                    <a:cubicBezTo>
                      <a:pt x="84" y="30"/>
                      <a:pt x="84" y="31"/>
                      <a:pt x="84" y="32"/>
                    </a:cubicBezTo>
                    <a:cubicBezTo>
                      <a:pt x="85" y="32"/>
                      <a:pt x="84" y="33"/>
                      <a:pt x="84" y="34"/>
                    </a:cubicBezTo>
                    <a:cubicBezTo>
                      <a:pt x="84" y="34"/>
                      <a:pt x="83" y="35"/>
                      <a:pt x="83" y="36"/>
                    </a:cubicBezTo>
                    <a:cubicBezTo>
                      <a:pt x="82" y="37"/>
                      <a:pt x="83" y="38"/>
                      <a:pt x="83" y="39"/>
                    </a:cubicBezTo>
                    <a:cubicBezTo>
                      <a:pt x="83" y="40"/>
                      <a:pt x="83" y="41"/>
                      <a:pt x="83" y="42"/>
                    </a:cubicBezTo>
                    <a:cubicBezTo>
                      <a:pt x="82" y="42"/>
                      <a:pt x="82" y="43"/>
                      <a:pt x="81" y="43"/>
                    </a:cubicBezTo>
                    <a:cubicBezTo>
                      <a:pt x="81" y="43"/>
                      <a:pt x="80" y="43"/>
                      <a:pt x="80" y="42"/>
                    </a:cubicBezTo>
                    <a:cubicBezTo>
                      <a:pt x="79" y="42"/>
                      <a:pt x="79" y="41"/>
                      <a:pt x="78" y="41"/>
                    </a:cubicBezTo>
                    <a:cubicBezTo>
                      <a:pt x="78" y="41"/>
                      <a:pt x="77" y="42"/>
                      <a:pt x="77" y="43"/>
                    </a:cubicBezTo>
                    <a:cubicBezTo>
                      <a:pt x="77" y="44"/>
                      <a:pt x="77" y="45"/>
                      <a:pt x="77" y="46"/>
                    </a:cubicBezTo>
                    <a:cubicBezTo>
                      <a:pt x="78" y="46"/>
                      <a:pt x="79" y="48"/>
                      <a:pt x="79" y="48"/>
                    </a:cubicBezTo>
                    <a:cubicBezTo>
                      <a:pt x="80" y="49"/>
                      <a:pt x="80" y="50"/>
                      <a:pt x="81" y="51"/>
                    </a:cubicBezTo>
                    <a:cubicBezTo>
                      <a:pt x="81" y="51"/>
                      <a:pt x="82" y="52"/>
                      <a:pt x="83" y="52"/>
                    </a:cubicBezTo>
                    <a:cubicBezTo>
                      <a:pt x="83" y="52"/>
                      <a:pt x="84" y="52"/>
                      <a:pt x="85" y="51"/>
                    </a:cubicBezTo>
                    <a:cubicBezTo>
                      <a:pt x="85" y="51"/>
                      <a:pt x="85" y="49"/>
                      <a:pt x="85" y="49"/>
                    </a:cubicBezTo>
                    <a:cubicBezTo>
                      <a:pt x="85" y="48"/>
                      <a:pt x="84" y="47"/>
                      <a:pt x="83" y="47"/>
                    </a:cubicBezTo>
                    <a:cubicBezTo>
                      <a:pt x="83" y="46"/>
                      <a:pt x="84" y="45"/>
                      <a:pt x="84" y="45"/>
                    </a:cubicBezTo>
                    <a:cubicBezTo>
                      <a:pt x="84" y="44"/>
                      <a:pt x="83" y="43"/>
                      <a:pt x="84" y="42"/>
                    </a:cubicBezTo>
                    <a:cubicBezTo>
                      <a:pt x="84" y="42"/>
                      <a:pt x="86" y="41"/>
                      <a:pt x="87" y="41"/>
                    </a:cubicBezTo>
                    <a:cubicBezTo>
                      <a:pt x="88" y="40"/>
                      <a:pt x="90" y="39"/>
                      <a:pt x="90" y="38"/>
                    </a:cubicBezTo>
                    <a:cubicBezTo>
                      <a:pt x="91" y="38"/>
                      <a:pt x="92" y="36"/>
                      <a:pt x="92" y="35"/>
                    </a:cubicBezTo>
                    <a:cubicBezTo>
                      <a:pt x="93" y="34"/>
                      <a:pt x="95" y="32"/>
                      <a:pt x="96" y="31"/>
                    </a:cubicBezTo>
                    <a:cubicBezTo>
                      <a:pt x="97" y="30"/>
                      <a:pt x="99" y="28"/>
                      <a:pt x="100" y="27"/>
                    </a:cubicBezTo>
                    <a:cubicBezTo>
                      <a:pt x="100" y="26"/>
                      <a:pt x="102" y="23"/>
                      <a:pt x="103" y="21"/>
                    </a:cubicBezTo>
                    <a:cubicBezTo>
                      <a:pt x="103" y="20"/>
                      <a:pt x="103" y="17"/>
                      <a:pt x="104" y="16"/>
                    </a:cubicBezTo>
                    <a:cubicBezTo>
                      <a:pt x="104" y="15"/>
                      <a:pt x="105" y="13"/>
                      <a:pt x="105" y="12"/>
                    </a:cubicBezTo>
                    <a:cubicBezTo>
                      <a:pt x="106" y="12"/>
                      <a:pt x="108" y="11"/>
                      <a:pt x="109" y="11"/>
                    </a:cubicBezTo>
                    <a:cubicBezTo>
                      <a:pt x="110" y="11"/>
                      <a:pt x="112" y="11"/>
                      <a:pt x="113" y="11"/>
                    </a:cubicBezTo>
                    <a:cubicBezTo>
                      <a:pt x="114" y="11"/>
                      <a:pt x="117" y="10"/>
                      <a:pt x="119" y="9"/>
                    </a:cubicBezTo>
                    <a:cubicBezTo>
                      <a:pt x="120" y="9"/>
                      <a:pt x="122" y="8"/>
                      <a:pt x="122" y="8"/>
                    </a:cubicBezTo>
                    <a:cubicBezTo>
                      <a:pt x="123" y="8"/>
                      <a:pt x="125" y="9"/>
                      <a:pt x="126" y="9"/>
                    </a:cubicBezTo>
                    <a:cubicBezTo>
                      <a:pt x="127" y="10"/>
                      <a:pt x="130" y="11"/>
                      <a:pt x="131" y="11"/>
                    </a:cubicBezTo>
                    <a:cubicBezTo>
                      <a:pt x="132" y="11"/>
                      <a:pt x="135" y="12"/>
                      <a:pt x="136" y="12"/>
                    </a:cubicBezTo>
                    <a:cubicBezTo>
                      <a:pt x="137" y="12"/>
                      <a:pt x="139" y="11"/>
                      <a:pt x="140" y="11"/>
                    </a:cubicBezTo>
                    <a:cubicBezTo>
                      <a:pt x="141" y="11"/>
                      <a:pt x="143" y="9"/>
                      <a:pt x="143" y="9"/>
                    </a:cubicBezTo>
                    <a:cubicBezTo>
                      <a:pt x="144" y="9"/>
                      <a:pt x="145" y="8"/>
                      <a:pt x="146" y="8"/>
                    </a:cubicBezTo>
                    <a:cubicBezTo>
                      <a:pt x="147" y="8"/>
                      <a:pt x="148" y="9"/>
                      <a:pt x="149" y="9"/>
                    </a:cubicBezTo>
                    <a:cubicBezTo>
                      <a:pt x="149" y="9"/>
                      <a:pt x="150" y="11"/>
                      <a:pt x="150" y="11"/>
                    </a:cubicBezTo>
                    <a:cubicBezTo>
                      <a:pt x="151" y="12"/>
                      <a:pt x="153" y="12"/>
                      <a:pt x="154" y="12"/>
                    </a:cubicBezTo>
                    <a:cubicBezTo>
                      <a:pt x="154" y="12"/>
                      <a:pt x="156" y="12"/>
                      <a:pt x="157" y="12"/>
                    </a:cubicBezTo>
                    <a:cubicBezTo>
                      <a:pt x="158" y="12"/>
                      <a:pt x="160" y="11"/>
                      <a:pt x="161" y="11"/>
                    </a:cubicBezTo>
                    <a:cubicBezTo>
                      <a:pt x="162" y="10"/>
                      <a:pt x="163" y="7"/>
                      <a:pt x="163" y="6"/>
                    </a:cubicBezTo>
                    <a:cubicBezTo>
                      <a:pt x="164" y="6"/>
                      <a:pt x="164" y="5"/>
                      <a:pt x="164" y="4"/>
                    </a:cubicBezTo>
                    <a:cubicBezTo>
                      <a:pt x="164" y="4"/>
                      <a:pt x="165" y="3"/>
                      <a:pt x="166" y="2"/>
                    </a:cubicBezTo>
                    <a:cubicBezTo>
                      <a:pt x="166" y="2"/>
                      <a:pt x="166" y="1"/>
                      <a:pt x="167" y="1"/>
                    </a:cubicBezTo>
                    <a:cubicBezTo>
                      <a:pt x="167" y="0"/>
                      <a:pt x="168" y="1"/>
                      <a:pt x="169" y="1"/>
                    </a:cubicBezTo>
                    <a:cubicBezTo>
                      <a:pt x="170" y="1"/>
                      <a:pt x="171" y="2"/>
                      <a:pt x="171" y="3"/>
                    </a:cubicBezTo>
                    <a:cubicBezTo>
                      <a:pt x="171" y="3"/>
                      <a:pt x="171" y="4"/>
                      <a:pt x="171" y="5"/>
                    </a:cubicBezTo>
                    <a:cubicBezTo>
                      <a:pt x="171" y="5"/>
                      <a:pt x="172" y="6"/>
                      <a:pt x="173" y="7"/>
                    </a:cubicBezTo>
                    <a:cubicBezTo>
                      <a:pt x="173" y="7"/>
                      <a:pt x="174" y="8"/>
                      <a:pt x="174" y="8"/>
                    </a:cubicBezTo>
                    <a:cubicBezTo>
                      <a:pt x="175" y="8"/>
                      <a:pt x="175" y="8"/>
                      <a:pt x="175" y="9"/>
                    </a:cubicBezTo>
                    <a:cubicBezTo>
                      <a:pt x="176" y="9"/>
                      <a:pt x="176" y="9"/>
                      <a:pt x="176" y="10"/>
                    </a:cubicBezTo>
                    <a:cubicBezTo>
                      <a:pt x="177" y="10"/>
                      <a:pt x="177" y="11"/>
                      <a:pt x="178" y="12"/>
                    </a:cubicBezTo>
                    <a:cubicBezTo>
                      <a:pt x="178" y="12"/>
                      <a:pt x="180" y="13"/>
                      <a:pt x="181" y="13"/>
                    </a:cubicBezTo>
                    <a:cubicBezTo>
                      <a:pt x="181" y="14"/>
                      <a:pt x="181" y="14"/>
                      <a:pt x="181" y="14"/>
                    </a:cubicBezTo>
                    <a:cubicBezTo>
                      <a:pt x="183" y="16"/>
                      <a:pt x="186" y="17"/>
                      <a:pt x="187" y="19"/>
                    </a:cubicBezTo>
                    <a:cubicBezTo>
                      <a:pt x="189" y="20"/>
                      <a:pt x="192" y="25"/>
                      <a:pt x="193" y="26"/>
                    </a:cubicBezTo>
                    <a:cubicBezTo>
                      <a:pt x="194" y="28"/>
                      <a:pt x="197" y="30"/>
                      <a:pt x="199" y="31"/>
                    </a:cubicBezTo>
                    <a:cubicBezTo>
                      <a:pt x="200" y="32"/>
                      <a:pt x="203" y="33"/>
                      <a:pt x="204" y="34"/>
                    </a:cubicBezTo>
                    <a:cubicBezTo>
                      <a:pt x="206" y="34"/>
                      <a:pt x="208" y="35"/>
                      <a:pt x="210" y="36"/>
                    </a:cubicBezTo>
                    <a:cubicBezTo>
                      <a:pt x="212" y="36"/>
                      <a:pt x="216" y="38"/>
                      <a:pt x="218" y="38"/>
                    </a:cubicBezTo>
                    <a:cubicBezTo>
                      <a:pt x="219" y="38"/>
                      <a:pt x="222" y="38"/>
                      <a:pt x="224" y="38"/>
                    </a:cubicBezTo>
                    <a:cubicBezTo>
                      <a:pt x="224" y="38"/>
                      <a:pt x="225" y="37"/>
                      <a:pt x="226" y="38"/>
                    </a:cubicBezTo>
                    <a:cubicBezTo>
                      <a:pt x="226" y="39"/>
                      <a:pt x="225" y="41"/>
                      <a:pt x="224" y="42"/>
                    </a:cubicBezTo>
                    <a:cubicBezTo>
                      <a:pt x="223" y="44"/>
                      <a:pt x="221" y="49"/>
                      <a:pt x="220" y="52"/>
                    </a:cubicBezTo>
                    <a:cubicBezTo>
                      <a:pt x="219" y="56"/>
                      <a:pt x="218" y="65"/>
                      <a:pt x="218" y="69"/>
                    </a:cubicBezTo>
                    <a:cubicBezTo>
                      <a:pt x="218" y="72"/>
                      <a:pt x="218" y="79"/>
                      <a:pt x="218" y="82"/>
                    </a:cubicBezTo>
                    <a:cubicBezTo>
                      <a:pt x="218" y="87"/>
                      <a:pt x="220" y="96"/>
                      <a:pt x="221" y="101"/>
                    </a:cubicBezTo>
                    <a:cubicBezTo>
                      <a:pt x="221" y="103"/>
                      <a:pt x="224" y="111"/>
                      <a:pt x="224" y="111"/>
                    </a:cubicBezTo>
                    <a:cubicBezTo>
                      <a:pt x="224" y="111"/>
                      <a:pt x="224" y="118"/>
                      <a:pt x="225" y="120"/>
                    </a:cubicBezTo>
                    <a:cubicBezTo>
                      <a:pt x="225" y="121"/>
                      <a:pt x="226" y="123"/>
                      <a:pt x="227" y="124"/>
                    </a:cubicBezTo>
                    <a:cubicBezTo>
                      <a:pt x="227" y="125"/>
                      <a:pt x="230" y="127"/>
                      <a:pt x="231" y="128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" name="Freeform 151"/>
              <p:cNvSpPr>
                <a:spLocks/>
              </p:cNvSpPr>
              <p:nvPr/>
            </p:nvSpPr>
            <p:spPr bwMode="auto">
              <a:xfrm>
                <a:off x="2053" y="2665"/>
                <a:ext cx="47" cy="43"/>
              </a:xfrm>
              <a:custGeom>
                <a:avLst/>
                <a:gdLst>
                  <a:gd name="T0" fmla="*/ 15 w 20"/>
                  <a:gd name="T1" fmla="*/ 18 h 18"/>
                  <a:gd name="T2" fmla="*/ 13 w 20"/>
                  <a:gd name="T3" fmla="*/ 16 h 18"/>
                  <a:gd name="T4" fmla="*/ 9 w 20"/>
                  <a:gd name="T5" fmla="*/ 16 h 18"/>
                  <a:gd name="T6" fmla="*/ 5 w 20"/>
                  <a:gd name="T7" fmla="*/ 16 h 18"/>
                  <a:gd name="T8" fmla="*/ 3 w 20"/>
                  <a:gd name="T9" fmla="*/ 17 h 18"/>
                  <a:gd name="T10" fmla="*/ 1 w 20"/>
                  <a:gd name="T11" fmla="*/ 16 h 18"/>
                  <a:gd name="T12" fmla="*/ 0 w 20"/>
                  <a:gd name="T13" fmla="*/ 14 h 18"/>
                  <a:gd name="T14" fmla="*/ 1 w 20"/>
                  <a:gd name="T15" fmla="*/ 11 h 18"/>
                  <a:gd name="T16" fmla="*/ 4 w 20"/>
                  <a:gd name="T17" fmla="*/ 11 h 18"/>
                  <a:gd name="T18" fmla="*/ 7 w 20"/>
                  <a:gd name="T19" fmla="*/ 11 h 18"/>
                  <a:gd name="T20" fmla="*/ 9 w 20"/>
                  <a:gd name="T21" fmla="*/ 11 h 18"/>
                  <a:gd name="T22" fmla="*/ 11 w 20"/>
                  <a:gd name="T23" fmla="*/ 11 h 18"/>
                  <a:gd name="T24" fmla="*/ 13 w 20"/>
                  <a:gd name="T25" fmla="*/ 11 h 18"/>
                  <a:gd name="T26" fmla="*/ 15 w 20"/>
                  <a:gd name="T27" fmla="*/ 11 h 18"/>
                  <a:gd name="T28" fmla="*/ 16 w 20"/>
                  <a:gd name="T29" fmla="*/ 10 h 18"/>
                  <a:gd name="T30" fmla="*/ 16 w 20"/>
                  <a:gd name="T31" fmla="*/ 9 h 18"/>
                  <a:gd name="T32" fmla="*/ 14 w 20"/>
                  <a:gd name="T33" fmla="*/ 8 h 18"/>
                  <a:gd name="T34" fmla="*/ 14 w 20"/>
                  <a:gd name="T35" fmla="*/ 7 h 18"/>
                  <a:gd name="T36" fmla="*/ 16 w 20"/>
                  <a:gd name="T37" fmla="*/ 5 h 18"/>
                  <a:gd name="T38" fmla="*/ 15 w 20"/>
                  <a:gd name="T39" fmla="*/ 4 h 18"/>
                  <a:gd name="T40" fmla="*/ 16 w 20"/>
                  <a:gd name="T41" fmla="*/ 3 h 18"/>
                  <a:gd name="T42" fmla="*/ 18 w 20"/>
                  <a:gd name="T43" fmla="*/ 1 h 18"/>
                  <a:gd name="T44" fmla="*/ 19 w 20"/>
                  <a:gd name="T45" fmla="*/ 2 h 18"/>
                  <a:gd name="T46" fmla="*/ 20 w 20"/>
                  <a:gd name="T47" fmla="*/ 6 h 18"/>
                  <a:gd name="T48" fmla="*/ 20 w 20"/>
                  <a:gd name="T49" fmla="*/ 11 h 18"/>
                  <a:gd name="T50" fmla="*/ 18 w 20"/>
                  <a:gd name="T51" fmla="*/ 13 h 18"/>
                  <a:gd name="T52" fmla="*/ 18 w 20"/>
                  <a:gd name="T53" fmla="*/ 16 h 18"/>
                  <a:gd name="T54" fmla="*/ 18 w 20"/>
                  <a:gd name="T55" fmla="*/ 18 h 18"/>
                  <a:gd name="T56" fmla="*/ 16 w 20"/>
                  <a:gd name="T57" fmla="*/ 18 h 18"/>
                  <a:gd name="T58" fmla="*/ 15 w 20"/>
                  <a:gd name="T5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" h="18">
                    <a:moveTo>
                      <a:pt x="15" y="18"/>
                    </a:moveTo>
                    <a:cubicBezTo>
                      <a:pt x="14" y="18"/>
                      <a:pt x="13" y="17"/>
                      <a:pt x="13" y="16"/>
                    </a:cubicBezTo>
                    <a:cubicBezTo>
                      <a:pt x="12" y="16"/>
                      <a:pt x="10" y="16"/>
                      <a:pt x="9" y="16"/>
                    </a:cubicBezTo>
                    <a:cubicBezTo>
                      <a:pt x="8" y="16"/>
                      <a:pt x="7" y="16"/>
                      <a:pt x="5" y="16"/>
                    </a:cubicBezTo>
                    <a:cubicBezTo>
                      <a:pt x="5" y="16"/>
                      <a:pt x="3" y="16"/>
                      <a:pt x="3" y="17"/>
                    </a:cubicBezTo>
                    <a:cubicBezTo>
                      <a:pt x="2" y="17"/>
                      <a:pt x="1" y="17"/>
                      <a:pt x="1" y="16"/>
                    </a:cubicBezTo>
                    <a:cubicBezTo>
                      <a:pt x="0" y="16"/>
                      <a:pt x="0" y="15"/>
                      <a:pt x="0" y="14"/>
                    </a:cubicBezTo>
                    <a:cubicBezTo>
                      <a:pt x="0" y="13"/>
                      <a:pt x="1" y="12"/>
                      <a:pt x="1" y="11"/>
                    </a:cubicBezTo>
                    <a:cubicBezTo>
                      <a:pt x="2" y="11"/>
                      <a:pt x="3" y="11"/>
                      <a:pt x="4" y="11"/>
                    </a:cubicBezTo>
                    <a:cubicBezTo>
                      <a:pt x="4" y="11"/>
                      <a:pt x="6" y="11"/>
                      <a:pt x="7" y="11"/>
                    </a:cubicBezTo>
                    <a:cubicBezTo>
                      <a:pt x="7" y="11"/>
                      <a:pt x="9" y="12"/>
                      <a:pt x="9" y="11"/>
                    </a:cubicBezTo>
                    <a:cubicBezTo>
                      <a:pt x="10" y="11"/>
                      <a:pt x="10" y="11"/>
                      <a:pt x="11" y="11"/>
                    </a:cubicBezTo>
                    <a:cubicBezTo>
                      <a:pt x="11" y="11"/>
                      <a:pt x="12" y="11"/>
                      <a:pt x="13" y="11"/>
                    </a:cubicBezTo>
                    <a:cubicBezTo>
                      <a:pt x="14" y="11"/>
                      <a:pt x="15" y="11"/>
                      <a:pt x="15" y="11"/>
                    </a:cubicBezTo>
                    <a:cubicBezTo>
                      <a:pt x="16" y="11"/>
                      <a:pt x="16" y="10"/>
                      <a:pt x="16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9"/>
                      <a:pt x="15" y="9"/>
                      <a:pt x="14" y="8"/>
                    </a:cubicBezTo>
                    <a:cubicBezTo>
                      <a:pt x="14" y="8"/>
                      <a:pt x="14" y="7"/>
                      <a:pt x="14" y="7"/>
                    </a:cubicBezTo>
                    <a:cubicBezTo>
                      <a:pt x="14" y="6"/>
                      <a:pt x="15" y="6"/>
                      <a:pt x="16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6" y="3"/>
                      <a:pt x="16" y="3"/>
                    </a:cubicBezTo>
                    <a:cubicBezTo>
                      <a:pt x="16" y="2"/>
                      <a:pt x="17" y="1"/>
                      <a:pt x="18" y="1"/>
                    </a:cubicBezTo>
                    <a:cubicBezTo>
                      <a:pt x="18" y="0"/>
                      <a:pt x="19" y="2"/>
                      <a:pt x="19" y="2"/>
                    </a:cubicBezTo>
                    <a:cubicBezTo>
                      <a:pt x="20" y="3"/>
                      <a:pt x="20" y="5"/>
                      <a:pt x="20" y="6"/>
                    </a:cubicBezTo>
                    <a:cubicBezTo>
                      <a:pt x="20" y="7"/>
                      <a:pt x="20" y="9"/>
                      <a:pt x="20" y="11"/>
                    </a:cubicBezTo>
                    <a:cubicBezTo>
                      <a:pt x="19" y="11"/>
                      <a:pt x="18" y="12"/>
                      <a:pt x="18" y="13"/>
                    </a:cubicBezTo>
                    <a:cubicBezTo>
                      <a:pt x="18" y="13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8"/>
                    </a:cubicBezTo>
                    <a:cubicBezTo>
                      <a:pt x="18" y="18"/>
                      <a:pt x="17" y="18"/>
                      <a:pt x="16" y="18"/>
                    </a:cubicBezTo>
                    <a:cubicBezTo>
                      <a:pt x="16" y="18"/>
                      <a:pt x="15" y="18"/>
                      <a:pt x="15" y="1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" name="Freeform 152"/>
              <p:cNvSpPr>
                <a:spLocks/>
              </p:cNvSpPr>
              <p:nvPr/>
            </p:nvSpPr>
            <p:spPr bwMode="auto">
              <a:xfrm>
                <a:off x="2053" y="2665"/>
                <a:ext cx="47" cy="43"/>
              </a:xfrm>
              <a:custGeom>
                <a:avLst/>
                <a:gdLst>
                  <a:gd name="T0" fmla="*/ 15 w 20"/>
                  <a:gd name="T1" fmla="*/ 18 h 18"/>
                  <a:gd name="T2" fmla="*/ 13 w 20"/>
                  <a:gd name="T3" fmla="*/ 16 h 18"/>
                  <a:gd name="T4" fmla="*/ 9 w 20"/>
                  <a:gd name="T5" fmla="*/ 16 h 18"/>
                  <a:gd name="T6" fmla="*/ 5 w 20"/>
                  <a:gd name="T7" fmla="*/ 16 h 18"/>
                  <a:gd name="T8" fmla="*/ 3 w 20"/>
                  <a:gd name="T9" fmla="*/ 17 h 18"/>
                  <a:gd name="T10" fmla="*/ 1 w 20"/>
                  <a:gd name="T11" fmla="*/ 16 h 18"/>
                  <a:gd name="T12" fmla="*/ 0 w 20"/>
                  <a:gd name="T13" fmla="*/ 14 h 18"/>
                  <a:gd name="T14" fmla="*/ 1 w 20"/>
                  <a:gd name="T15" fmla="*/ 11 h 18"/>
                  <a:gd name="T16" fmla="*/ 4 w 20"/>
                  <a:gd name="T17" fmla="*/ 11 h 18"/>
                  <a:gd name="T18" fmla="*/ 7 w 20"/>
                  <a:gd name="T19" fmla="*/ 11 h 18"/>
                  <a:gd name="T20" fmla="*/ 9 w 20"/>
                  <a:gd name="T21" fmla="*/ 11 h 18"/>
                  <a:gd name="T22" fmla="*/ 11 w 20"/>
                  <a:gd name="T23" fmla="*/ 11 h 18"/>
                  <a:gd name="T24" fmla="*/ 13 w 20"/>
                  <a:gd name="T25" fmla="*/ 11 h 18"/>
                  <a:gd name="T26" fmla="*/ 15 w 20"/>
                  <a:gd name="T27" fmla="*/ 11 h 18"/>
                  <a:gd name="T28" fmla="*/ 16 w 20"/>
                  <a:gd name="T29" fmla="*/ 10 h 18"/>
                  <a:gd name="T30" fmla="*/ 16 w 20"/>
                  <a:gd name="T31" fmla="*/ 9 h 18"/>
                  <a:gd name="T32" fmla="*/ 14 w 20"/>
                  <a:gd name="T33" fmla="*/ 8 h 18"/>
                  <a:gd name="T34" fmla="*/ 14 w 20"/>
                  <a:gd name="T35" fmla="*/ 7 h 18"/>
                  <a:gd name="T36" fmla="*/ 16 w 20"/>
                  <a:gd name="T37" fmla="*/ 5 h 18"/>
                  <a:gd name="T38" fmla="*/ 15 w 20"/>
                  <a:gd name="T39" fmla="*/ 4 h 18"/>
                  <a:gd name="T40" fmla="*/ 16 w 20"/>
                  <a:gd name="T41" fmla="*/ 3 h 18"/>
                  <a:gd name="T42" fmla="*/ 18 w 20"/>
                  <a:gd name="T43" fmla="*/ 1 h 18"/>
                  <a:gd name="T44" fmla="*/ 19 w 20"/>
                  <a:gd name="T45" fmla="*/ 2 h 18"/>
                  <a:gd name="T46" fmla="*/ 20 w 20"/>
                  <a:gd name="T47" fmla="*/ 6 h 18"/>
                  <a:gd name="T48" fmla="*/ 20 w 20"/>
                  <a:gd name="T49" fmla="*/ 11 h 18"/>
                  <a:gd name="T50" fmla="*/ 18 w 20"/>
                  <a:gd name="T51" fmla="*/ 13 h 18"/>
                  <a:gd name="T52" fmla="*/ 18 w 20"/>
                  <a:gd name="T53" fmla="*/ 16 h 18"/>
                  <a:gd name="T54" fmla="*/ 18 w 20"/>
                  <a:gd name="T55" fmla="*/ 18 h 18"/>
                  <a:gd name="T56" fmla="*/ 16 w 20"/>
                  <a:gd name="T57" fmla="*/ 18 h 18"/>
                  <a:gd name="T58" fmla="*/ 15 w 20"/>
                  <a:gd name="T5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" h="18">
                    <a:moveTo>
                      <a:pt x="15" y="18"/>
                    </a:moveTo>
                    <a:cubicBezTo>
                      <a:pt x="14" y="18"/>
                      <a:pt x="13" y="17"/>
                      <a:pt x="13" y="16"/>
                    </a:cubicBezTo>
                    <a:cubicBezTo>
                      <a:pt x="12" y="16"/>
                      <a:pt x="10" y="16"/>
                      <a:pt x="9" y="16"/>
                    </a:cubicBezTo>
                    <a:cubicBezTo>
                      <a:pt x="8" y="16"/>
                      <a:pt x="7" y="16"/>
                      <a:pt x="5" y="16"/>
                    </a:cubicBezTo>
                    <a:cubicBezTo>
                      <a:pt x="5" y="16"/>
                      <a:pt x="3" y="16"/>
                      <a:pt x="3" y="17"/>
                    </a:cubicBezTo>
                    <a:cubicBezTo>
                      <a:pt x="2" y="17"/>
                      <a:pt x="1" y="17"/>
                      <a:pt x="1" y="16"/>
                    </a:cubicBezTo>
                    <a:cubicBezTo>
                      <a:pt x="0" y="16"/>
                      <a:pt x="0" y="15"/>
                      <a:pt x="0" y="14"/>
                    </a:cubicBezTo>
                    <a:cubicBezTo>
                      <a:pt x="0" y="13"/>
                      <a:pt x="1" y="12"/>
                      <a:pt x="1" y="11"/>
                    </a:cubicBezTo>
                    <a:cubicBezTo>
                      <a:pt x="2" y="11"/>
                      <a:pt x="3" y="11"/>
                      <a:pt x="4" y="11"/>
                    </a:cubicBezTo>
                    <a:cubicBezTo>
                      <a:pt x="4" y="11"/>
                      <a:pt x="6" y="11"/>
                      <a:pt x="7" y="11"/>
                    </a:cubicBezTo>
                    <a:cubicBezTo>
                      <a:pt x="7" y="11"/>
                      <a:pt x="9" y="12"/>
                      <a:pt x="9" y="11"/>
                    </a:cubicBezTo>
                    <a:cubicBezTo>
                      <a:pt x="10" y="11"/>
                      <a:pt x="10" y="11"/>
                      <a:pt x="11" y="11"/>
                    </a:cubicBezTo>
                    <a:cubicBezTo>
                      <a:pt x="11" y="11"/>
                      <a:pt x="12" y="11"/>
                      <a:pt x="13" y="11"/>
                    </a:cubicBezTo>
                    <a:cubicBezTo>
                      <a:pt x="14" y="11"/>
                      <a:pt x="15" y="11"/>
                      <a:pt x="15" y="11"/>
                    </a:cubicBezTo>
                    <a:cubicBezTo>
                      <a:pt x="16" y="11"/>
                      <a:pt x="16" y="10"/>
                      <a:pt x="16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9"/>
                      <a:pt x="15" y="9"/>
                      <a:pt x="14" y="8"/>
                    </a:cubicBezTo>
                    <a:cubicBezTo>
                      <a:pt x="14" y="8"/>
                      <a:pt x="14" y="7"/>
                      <a:pt x="14" y="7"/>
                    </a:cubicBezTo>
                    <a:cubicBezTo>
                      <a:pt x="14" y="6"/>
                      <a:pt x="15" y="6"/>
                      <a:pt x="16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6" y="3"/>
                      <a:pt x="16" y="3"/>
                    </a:cubicBezTo>
                    <a:cubicBezTo>
                      <a:pt x="16" y="2"/>
                      <a:pt x="17" y="1"/>
                      <a:pt x="18" y="1"/>
                    </a:cubicBezTo>
                    <a:cubicBezTo>
                      <a:pt x="18" y="0"/>
                      <a:pt x="19" y="2"/>
                      <a:pt x="19" y="2"/>
                    </a:cubicBezTo>
                    <a:cubicBezTo>
                      <a:pt x="20" y="3"/>
                      <a:pt x="20" y="5"/>
                      <a:pt x="20" y="6"/>
                    </a:cubicBezTo>
                    <a:cubicBezTo>
                      <a:pt x="20" y="7"/>
                      <a:pt x="20" y="9"/>
                      <a:pt x="20" y="11"/>
                    </a:cubicBezTo>
                    <a:cubicBezTo>
                      <a:pt x="19" y="11"/>
                      <a:pt x="18" y="12"/>
                      <a:pt x="18" y="13"/>
                    </a:cubicBezTo>
                    <a:cubicBezTo>
                      <a:pt x="18" y="13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8"/>
                    </a:cubicBezTo>
                    <a:cubicBezTo>
                      <a:pt x="18" y="18"/>
                      <a:pt x="17" y="18"/>
                      <a:pt x="16" y="18"/>
                    </a:cubicBezTo>
                    <a:cubicBezTo>
                      <a:pt x="16" y="18"/>
                      <a:pt x="15" y="18"/>
                      <a:pt x="15" y="18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" name="Freeform 153"/>
              <p:cNvSpPr>
                <a:spLocks/>
              </p:cNvSpPr>
              <p:nvPr/>
            </p:nvSpPr>
            <p:spPr bwMode="auto">
              <a:xfrm>
                <a:off x="1517" y="2395"/>
                <a:ext cx="467" cy="609"/>
              </a:xfrm>
              <a:custGeom>
                <a:avLst/>
                <a:gdLst>
                  <a:gd name="T0" fmla="*/ 2 w 197"/>
                  <a:gd name="T1" fmla="*/ 76 h 257"/>
                  <a:gd name="T2" fmla="*/ 18 w 197"/>
                  <a:gd name="T3" fmla="*/ 61 h 257"/>
                  <a:gd name="T4" fmla="*/ 29 w 197"/>
                  <a:gd name="T5" fmla="*/ 38 h 257"/>
                  <a:gd name="T6" fmla="*/ 18 w 197"/>
                  <a:gd name="T7" fmla="*/ 24 h 257"/>
                  <a:gd name="T8" fmla="*/ 26 w 197"/>
                  <a:gd name="T9" fmla="*/ 9 h 257"/>
                  <a:gd name="T10" fmla="*/ 43 w 197"/>
                  <a:gd name="T11" fmla="*/ 3 h 257"/>
                  <a:gd name="T12" fmla="*/ 59 w 197"/>
                  <a:gd name="T13" fmla="*/ 27 h 257"/>
                  <a:gd name="T14" fmla="*/ 75 w 197"/>
                  <a:gd name="T15" fmla="*/ 36 h 257"/>
                  <a:gd name="T16" fmla="*/ 81 w 197"/>
                  <a:gd name="T17" fmla="*/ 19 h 257"/>
                  <a:gd name="T18" fmla="*/ 120 w 197"/>
                  <a:gd name="T19" fmla="*/ 26 h 257"/>
                  <a:gd name="T20" fmla="*/ 145 w 197"/>
                  <a:gd name="T21" fmla="*/ 41 h 257"/>
                  <a:gd name="T22" fmla="*/ 179 w 197"/>
                  <a:gd name="T23" fmla="*/ 43 h 257"/>
                  <a:gd name="T24" fmla="*/ 184 w 197"/>
                  <a:gd name="T25" fmla="*/ 79 h 257"/>
                  <a:gd name="T26" fmla="*/ 172 w 197"/>
                  <a:gd name="T27" fmla="*/ 89 h 257"/>
                  <a:gd name="T28" fmla="*/ 152 w 197"/>
                  <a:gd name="T29" fmla="*/ 88 h 257"/>
                  <a:gd name="T30" fmla="*/ 173 w 197"/>
                  <a:gd name="T31" fmla="*/ 97 h 257"/>
                  <a:gd name="T32" fmla="*/ 188 w 197"/>
                  <a:gd name="T33" fmla="*/ 101 h 257"/>
                  <a:gd name="T34" fmla="*/ 189 w 197"/>
                  <a:gd name="T35" fmla="*/ 114 h 257"/>
                  <a:gd name="T36" fmla="*/ 194 w 197"/>
                  <a:gd name="T37" fmla="*/ 126 h 257"/>
                  <a:gd name="T38" fmla="*/ 187 w 197"/>
                  <a:gd name="T39" fmla="*/ 132 h 257"/>
                  <a:gd name="T40" fmla="*/ 186 w 197"/>
                  <a:gd name="T41" fmla="*/ 144 h 257"/>
                  <a:gd name="T42" fmla="*/ 155 w 197"/>
                  <a:gd name="T43" fmla="*/ 151 h 257"/>
                  <a:gd name="T44" fmla="*/ 136 w 197"/>
                  <a:gd name="T45" fmla="*/ 152 h 257"/>
                  <a:gd name="T46" fmla="*/ 112 w 197"/>
                  <a:gd name="T47" fmla="*/ 138 h 257"/>
                  <a:gd name="T48" fmla="*/ 90 w 197"/>
                  <a:gd name="T49" fmla="*/ 138 h 257"/>
                  <a:gd name="T50" fmla="*/ 91 w 197"/>
                  <a:gd name="T51" fmla="*/ 143 h 257"/>
                  <a:gd name="T52" fmla="*/ 119 w 197"/>
                  <a:gd name="T53" fmla="*/ 151 h 257"/>
                  <a:gd name="T54" fmla="*/ 126 w 197"/>
                  <a:gd name="T55" fmla="*/ 172 h 257"/>
                  <a:gd name="T56" fmla="*/ 130 w 197"/>
                  <a:gd name="T57" fmla="*/ 173 h 257"/>
                  <a:gd name="T58" fmla="*/ 155 w 197"/>
                  <a:gd name="T59" fmla="*/ 172 h 257"/>
                  <a:gd name="T60" fmla="*/ 137 w 197"/>
                  <a:gd name="T61" fmla="*/ 186 h 257"/>
                  <a:gd name="T62" fmla="*/ 131 w 197"/>
                  <a:gd name="T63" fmla="*/ 195 h 257"/>
                  <a:gd name="T64" fmla="*/ 129 w 197"/>
                  <a:gd name="T65" fmla="*/ 205 h 257"/>
                  <a:gd name="T66" fmla="*/ 116 w 197"/>
                  <a:gd name="T67" fmla="*/ 205 h 257"/>
                  <a:gd name="T68" fmla="*/ 107 w 197"/>
                  <a:gd name="T69" fmla="*/ 212 h 257"/>
                  <a:gd name="T70" fmla="*/ 100 w 197"/>
                  <a:gd name="T71" fmla="*/ 211 h 257"/>
                  <a:gd name="T72" fmla="*/ 95 w 197"/>
                  <a:gd name="T73" fmla="*/ 210 h 257"/>
                  <a:gd name="T74" fmla="*/ 96 w 197"/>
                  <a:gd name="T75" fmla="*/ 215 h 257"/>
                  <a:gd name="T76" fmla="*/ 82 w 197"/>
                  <a:gd name="T77" fmla="*/ 218 h 257"/>
                  <a:gd name="T78" fmla="*/ 95 w 197"/>
                  <a:gd name="T79" fmla="*/ 221 h 257"/>
                  <a:gd name="T80" fmla="*/ 110 w 197"/>
                  <a:gd name="T81" fmla="*/ 220 h 257"/>
                  <a:gd name="T82" fmla="*/ 114 w 197"/>
                  <a:gd name="T83" fmla="*/ 232 h 257"/>
                  <a:gd name="T84" fmla="*/ 99 w 197"/>
                  <a:gd name="T85" fmla="*/ 242 h 257"/>
                  <a:gd name="T86" fmla="*/ 89 w 197"/>
                  <a:gd name="T87" fmla="*/ 241 h 257"/>
                  <a:gd name="T88" fmla="*/ 69 w 197"/>
                  <a:gd name="T89" fmla="*/ 245 h 257"/>
                  <a:gd name="T90" fmla="*/ 37 w 197"/>
                  <a:gd name="T91" fmla="*/ 252 h 257"/>
                  <a:gd name="T92" fmla="*/ 21 w 197"/>
                  <a:gd name="T93" fmla="*/ 236 h 257"/>
                  <a:gd name="T94" fmla="*/ 39 w 197"/>
                  <a:gd name="T95" fmla="*/ 216 h 257"/>
                  <a:gd name="T96" fmla="*/ 42 w 197"/>
                  <a:gd name="T97" fmla="*/ 194 h 257"/>
                  <a:gd name="T98" fmla="*/ 25 w 197"/>
                  <a:gd name="T99" fmla="*/ 180 h 257"/>
                  <a:gd name="T100" fmla="*/ 12 w 197"/>
                  <a:gd name="T101" fmla="*/ 143 h 257"/>
                  <a:gd name="T102" fmla="*/ 1 w 197"/>
                  <a:gd name="T103" fmla="*/ 109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97" h="257">
                    <a:moveTo>
                      <a:pt x="1" y="89"/>
                    </a:moveTo>
                    <a:cubicBezTo>
                      <a:pt x="1" y="88"/>
                      <a:pt x="2" y="86"/>
                      <a:pt x="2" y="85"/>
                    </a:cubicBezTo>
                    <a:cubicBezTo>
                      <a:pt x="2" y="84"/>
                      <a:pt x="2" y="83"/>
                      <a:pt x="2" y="82"/>
                    </a:cubicBezTo>
                    <a:cubicBezTo>
                      <a:pt x="2" y="81"/>
                      <a:pt x="2" y="79"/>
                      <a:pt x="2" y="78"/>
                    </a:cubicBezTo>
                    <a:cubicBezTo>
                      <a:pt x="2" y="77"/>
                      <a:pt x="2" y="76"/>
                      <a:pt x="2" y="76"/>
                    </a:cubicBezTo>
                    <a:cubicBezTo>
                      <a:pt x="3" y="75"/>
                      <a:pt x="5" y="74"/>
                      <a:pt x="5" y="73"/>
                    </a:cubicBezTo>
                    <a:cubicBezTo>
                      <a:pt x="6" y="73"/>
                      <a:pt x="6" y="71"/>
                      <a:pt x="6" y="71"/>
                    </a:cubicBezTo>
                    <a:cubicBezTo>
                      <a:pt x="7" y="70"/>
                      <a:pt x="10" y="68"/>
                      <a:pt x="11" y="67"/>
                    </a:cubicBezTo>
                    <a:cubicBezTo>
                      <a:pt x="12" y="66"/>
                      <a:pt x="15" y="65"/>
                      <a:pt x="16" y="64"/>
                    </a:cubicBezTo>
                    <a:cubicBezTo>
                      <a:pt x="16" y="63"/>
                      <a:pt x="17" y="62"/>
                      <a:pt x="18" y="61"/>
                    </a:cubicBezTo>
                    <a:cubicBezTo>
                      <a:pt x="18" y="59"/>
                      <a:pt x="19" y="56"/>
                      <a:pt x="20" y="55"/>
                    </a:cubicBezTo>
                    <a:cubicBezTo>
                      <a:pt x="21" y="53"/>
                      <a:pt x="23" y="50"/>
                      <a:pt x="23" y="49"/>
                    </a:cubicBezTo>
                    <a:cubicBezTo>
                      <a:pt x="24" y="48"/>
                      <a:pt x="24" y="45"/>
                      <a:pt x="25" y="44"/>
                    </a:cubicBezTo>
                    <a:cubicBezTo>
                      <a:pt x="25" y="43"/>
                      <a:pt x="28" y="43"/>
                      <a:pt x="28" y="42"/>
                    </a:cubicBezTo>
                    <a:cubicBezTo>
                      <a:pt x="29" y="41"/>
                      <a:pt x="29" y="39"/>
                      <a:pt x="29" y="38"/>
                    </a:cubicBezTo>
                    <a:cubicBezTo>
                      <a:pt x="29" y="37"/>
                      <a:pt x="28" y="35"/>
                      <a:pt x="27" y="34"/>
                    </a:cubicBezTo>
                    <a:cubicBezTo>
                      <a:pt x="27" y="34"/>
                      <a:pt x="27" y="32"/>
                      <a:pt x="27" y="31"/>
                    </a:cubicBezTo>
                    <a:cubicBezTo>
                      <a:pt x="26" y="31"/>
                      <a:pt x="25" y="30"/>
                      <a:pt x="24" y="29"/>
                    </a:cubicBezTo>
                    <a:cubicBezTo>
                      <a:pt x="23" y="29"/>
                      <a:pt x="22" y="28"/>
                      <a:pt x="21" y="27"/>
                    </a:cubicBezTo>
                    <a:cubicBezTo>
                      <a:pt x="20" y="27"/>
                      <a:pt x="18" y="25"/>
                      <a:pt x="18" y="24"/>
                    </a:cubicBezTo>
                    <a:cubicBezTo>
                      <a:pt x="17" y="23"/>
                      <a:pt x="16" y="21"/>
                      <a:pt x="16" y="20"/>
                    </a:cubicBezTo>
                    <a:cubicBezTo>
                      <a:pt x="16" y="19"/>
                      <a:pt x="17" y="17"/>
                      <a:pt x="17" y="16"/>
                    </a:cubicBezTo>
                    <a:cubicBezTo>
                      <a:pt x="18" y="14"/>
                      <a:pt x="20" y="12"/>
                      <a:pt x="21" y="11"/>
                    </a:cubicBezTo>
                    <a:cubicBezTo>
                      <a:pt x="21" y="11"/>
                      <a:pt x="23" y="11"/>
                      <a:pt x="23" y="11"/>
                    </a:cubicBezTo>
                    <a:cubicBezTo>
                      <a:pt x="24" y="11"/>
                      <a:pt x="25" y="10"/>
                      <a:pt x="26" y="9"/>
                    </a:cubicBezTo>
                    <a:cubicBezTo>
                      <a:pt x="27" y="8"/>
                      <a:pt x="28" y="6"/>
                      <a:pt x="29" y="5"/>
                    </a:cubicBezTo>
                    <a:cubicBezTo>
                      <a:pt x="29" y="5"/>
                      <a:pt x="30" y="4"/>
                      <a:pt x="31" y="3"/>
                    </a:cubicBezTo>
                    <a:cubicBezTo>
                      <a:pt x="32" y="2"/>
                      <a:pt x="34" y="1"/>
                      <a:pt x="35" y="1"/>
                    </a:cubicBezTo>
                    <a:cubicBezTo>
                      <a:pt x="37" y="0"/>
                      <a:pt x="41" y="0"/>
                      <a:pt x="43" y="0"/>
                    </a:cubicBezTo>
                    <a:cubicBezTo>
                      <a:pt x="43" y="1"/>
                      <a:pt x="43" y="3"/>
                      <a:pt x="43" y="3"/>
                    </a:cubicBezTo>
                    <a:cubicBezTo>
                      <a:pt x="43" y="5"/>
                      <a:pt x="43" y="8"/>
                      <a:pt x="43" y="10"/>
                    </a:cubicBezTo>
                    <a:cubicBezTo>
                      <a:pt x="43" y="11"/>
                      <a:pt x="44" y="15"/>
                      <a:pt x="44" y="17"/>
                    </a:cubicBezTo>
                    <a:cubicBezTo>
                      <a:pt x="45" y="18"/>
                      <a:pt x="49" y="20"/>
                      <a:pt x="50" y="21"/>
                    </a:cubicBezTo>
                    <a:cubicBezTo>
                      <a:pt x="51" y="22"/>
                      <a:pt x="55" y="23"/>
                      <a:pt x="56" y="24"/>
                    </a:cubicBezTo>
                    <a:cubicBezTo>
                      <a:pt x="57" y="25"/>
                      <a:pt x="59" y="26"/>
                      <a:pt x="59" y="27"/>
                    </a:cubicBezTo>
                    <a:cubicBezTo>
                      <a:pt x="60" y="28"/>
                      <a:pt x="60" y="31"/>
                      <a:pt x="60" y="33"/>
                    </a:cubicBezTo>
                    <a:cubicBezTo>
                      <a:pt x="61" y="34"/>
                      <a:pt x="62" y="37"/>
                      <a:pt x="63" y="38"/>
                    </a:cubicBezTo>
                    <a:cubicBezTo>
                      <a:pt x="64" y="39"/>
                      <a:pt x="67" y="40"/>
                      <a:pt x="68" y="41"/>
                    </a:cubicBezTo>
                    <a:cubicBezTo>
                      <a:pt x="69" y="41"/>
                      <a:pt x="71" y="41"/>
                      <a:pt x="72" y="40"/>
                    </a:cubicBezTo>
                    <a:cubicBezTo>
                      <a:pt x="73" y="40"/>
                      <a:pt x="74" y="37"/>
                      <a:pt x="75" y="36"/>
                    </a:cubicBezTo>
                    <a:cubicBezTo>
                      <a:pt x="76" y="36"/>
                      <a:pt x="78" y="36"/>
                      <a:pt x="78" y="36"/>
                    </a:cubicBezTo>
                    <a:cubicBezTo>
                      <a:pt x="79" y="35"/>
                      <a:pt x="79" y="33"/>
                      <a:pt x="79" y="32"/>
                    </a:cubicBezTo>
                    <a:cubicBezTo>
                      <a:pt x="79" y="31"/>
                      <a:pt x="77" y="29"/>
                      <a:pt x="77" y="28"/>
                    </a:cubicBezTo>
                    <a:cubicBezTo>
                      <a:pt x="76" y="27"/>
                      <a:pt x="76" y="25"/>
                      <a:pt x="77" y="24"/>
                    </a:cubicBezTo>
                    <a:cubicBezTo>
                      <a:pt x="77" y="23"/>
                      <a:pt x="80" y="20"/>
                      <a:pt x="81" y="19"/>
                    </a:cubicBezTo>
                    <a:cubicBezTo>
                      <a:pt x="82" y="18"/>
                      <a:pt x="84" y="18"/>
                      <a:pt x="86" y="18"/>
                    </a:cubicBezTo>
                    <a:cubicBezTo>
                      <a:pt x="87" y="18"/>
                      <a:pt x="91" y="17"/>
                      <a:pt x="93" y="18"/>
                    </a:cubicBezTo>
                    <a:cubicBezTo>
                      <a:pt x="95" y="18"/>
                      <a:pt x="100" y="20"/>
                      <a:pt x="102" y="21"/>
                    </a:cubicBezTo>
                    <a:cubicBezTo>
                      <a:pt x="104" y="21"/>
                      <a:pt x="108" y="24"/>
                      <a:pt x="111" y="24"/>
                    </a:cubicBezTo>
                    <a:cubicBezTo>
                      <a:pt x="113" y="25"/>
                      <a:pt x="117" y="26"/>
                      <a:pt x="120" y="26"/>
                    </a:cubicBezTo>
                    <a:cubicBezTo>
                      <a:pt x="123" y="26"/>
                      <a:pt x="129" y="27"/>
                      <a:pt x="132" y="27"/>
                    </a:cubicBezTo>
                    <a:cubicBezTo>
                      <a:pt x="134" y="28"/>
                      <a:pt x="137" y="27"/>
                      <a:pt x="139" y="27"/>
                    </a:cubicBezTo>
                    <a:cubicBezTo>
                      <a:pt x="140" y="28"/>
                      <a:pt x="143" y="29"/>
                      <a:pt x="144" y="30"/>
                    </a:cubicBezTo>
                    <a:cubicBezTo>
                      <a:pt x="146" y="31"/>
                      <a:pt x="146" y="35"/>
                      <a:pt x="146" y="36"/>
                    </a:cubicBezTo>
                    <a:cubicBezTo>
                      <a:pt x="146" y="37"/>
                      <a:pt x="145" y="40"/>
                      <a:pt x="145" y="41"/>
                    </a:cubicBezTo>
                    <a:cubicBezTo>
                      <a:pt x="145" y="42"/>
                      <a:pt x="145" y="44"/>
                      <a:pt x="146" y="45"/>
                    </a:cubicBezTo>
                    <a:cubicBezTo>
                      <a:pt x="147" y="46"/>
                      <a:pt x="153" y="47"/>
                      <a:pt x="155" y="47"/>
                    </a:cubicBezTo>
                    <a:cubicBezTo>
                      <a:pt x="157" y="47"/>
                      <a:pt x="161" y="47"/>
                      <a:pt x="163" y="46"/>
                    </a:cubicBezTo>
                    <a:cubicBezTo>
                      <a:pt x="165" y="46"/>
                      <a:pt x="169" y="44"/>
                      <a:pt x="171" y="43"/>
                    </a:cubicBezTo>
                    <a:cubicBezTo>
                      <a:pt x="173" y="43"/>
                      <a:pt x="177" y="43"/>
                      <a:pt x="179" y="43"/>
                    </a:cubicBezTo>
                    <a:cubicBezTo>
                      <a:pt x="180" y="43"/>
                      <a:pt x="183" y="45"/>
                      <a:pt x="184" y="46"/>
                    </a:cubicBezTo>
                    <a:cubicBezTo>
                      <a:pt x="186" y="48"/>
                      <a:pt x="187" y="52"/>
                      <a:pt x="188" y="54"/>
                    </a:cubicBezTo>
                    <a:cubicBezTo>
                      <a:pt x="188" y="56"/>
                      <a:pt x="188" y="60"/>
                      <a:pt x="188" y="62"/>
                    </a:cubicBezTo>
                    <a:cubicBezTo>
                      <a:pt x="187" y="64"/>
                      <a:pt x="185" y="67"/>
                      <a:pt x="185" y="69"/>
                    </a:cubicBezTo>
                    <a:cubicBezTo>
                      <a:pt x="184" y="72"/>
                      <a:pt x="184" y="77"/>
                      <a:pt x="184" y="79"/>
                    </a:cubicBezTo>
                    <a:cubicBezTo>
                      <a:pt x="184" y="80"/>
                      <a:pt x="185" y="82"/>
                      <a:pt x="185" y="83"/>
                    </a:cubicBezTo>
                    <a:cubicBezTo>
                      <a:pt x="184" y="83"/>
                      <a:pt x="183" y="83"/>
                      <a:pt x="182" y="83"/>
                    </a:cubicBezTo>
                    <a:cubicBezTo>
                      <a:pt x="181" y="83"/>
                      <a:pt x="180" y="83"/>
                      <a:pt x="179" y="83"/>
                    </a:cubicBezTo>
                    <a:cubicBezTo>
                      <a:pt x="178" y="84"/>
                      <a:pt x="177" y="87"/>
                      <a:pt x="176" y="88"/>
                    </a:cubicBezTo>
                    <a:cubicBezTo>
                      <a:pt x="175" y="88"/>
                      <a:pt x="173" y="89"/>
                      <a:pt x="172" y="89"/>
                    </a:cubicBezTo>
                    <a:cubicBezTo>
                      <a:pt x="170" y="89"/>
                      <a:pt x="166" y="88"/>
                      <a:pt x="164" y="88"/>
                    </a:cubicBezTo>
                    <a:cubicBezTo>
                      <a:pt x="163" y="88"/>
                      <a:pt x="160" y="87"/>
                      <a:pt x="159" y="86"/>
                    </a:cubicBezTo>
                    <a:cubicBezTo>
                      <a:pt x="158" y="86"/>
                      <a:pt x="156" y="86"/>
                      <a:pt x="155" y="86"/>
                    </a:cubicBezTo>
                    <a:cubicBezTo>
                      <a:pt x="154" y="86"/>
                      <a:pt x="153" y="87"/>
                      <a:pt x="153" y="88"/>
                    </a:cubicBezTo>
                    <a:cubicBezTo>
                      <a:pt x="152" y="88"/>
                      <a:pt x="152" y="88"/>
                      <a:pt x="152" y="88"/>
                    </a:cubicBezTo>
                    <a:cubicBezTo>
                      <a:pt x="151" y="89"/>
                      <a:pt x="152" y="92"/>
                      <a:pt x="153" y="93"/>
                    </a:cubicBezTo>
                    <a:cubicBezTo>
                      <a:pt x="154" y="94"/>
                      <a:pt x="156" y="93"/>
                      <a:pt x="157" y="93"/>
                    </a:cubicBezTo>
                    <a:cubicBezTo>
                      <a:pt x="158" y="93"/>
                      <a:pt x="161" y="93"/>
                      <a:pt x="163" y="94"/>
                    </a:cubicBezTo>
                    <a:cubicBezTo>
                      <a:pt x="164" y="94"/>
                      <a:pt x="167" y="96"/>
                      <a:pt x="168" y="96"/>
                    </a:cubicBezTo>
                    <a:cubicBezTo>
                      <a:pt x="169" y="97"/>
                      <a:pt x="172" y="97"/>
                      <a:pt x="173" y="97"/>
                    </a:cubicBezTo>
                    <a:cubicBezTo>
                      <a:pt x="174" y="98"/>
                      <a:pt x="176" y="98"/>
                      <a:pt x="177" y="99"/>
                    </a:cubicBezTo>
                    <a:cubicBezTo>
                      <a:pt x="178" y="99"/>
                      <a:pt x="179" y="100"/>
                      <a:pt x="179" y="100"/>
                    </a:cubicBezTo>
                    <a:cubicBezTo>
                      <a:pt x="180" y="100"/>
                      <a:pt x="180" y="99"/>
                      <a:pt x="181" y="99"/>
                    </a:cubicBezTo>
                    <a:cubicBezTo>
                      <a:pt x="182" y="98"/>
                      <a:pt x="184" y="98"/>
                      <a:pt x="186" y="98"/>
                    </a:cubicBezTo>
                    <a:cubicBezTo>
                      <a:pt x="186" y="98"/>
                      <a:pt x="188" y="100"/>
                      <a:pt x="188" y="101"/>
                    </a:cubicBezTo>
                    <a:cubicBezTo>
                      <a:pt x="189" y="101"/>
                      <a:pt x="188" y="103"/>
                      <a:pt x="189" y="103"/>
                    </a:cubicBezTo>
                    <a:cubicBezTo>
                      <a:pt x="189" y="104"/>
                      <a:pt x="192" y="104"/>
                      <a:pt x="192" y="105"/>
                    </a:cubicBezTo>
                    <a:cubicBezTo>
                      <a:pt x="192" y="106"/>
                      <a:pt x="191" y="107"/>
                      <a:pt x="191" y="107"/>
                    </a:cubicBezTo>
                    <a:cubicBezTo>
                      <a:pt x="190" y="108"/>
                      <a:pt x="189" y="109"/>
                      <a:pt x="189" y="109"/>
                    </a:cubicBezTo>
                    <a:cubicBezTo>
                      <a:pt x="188" y="110"/>
                      <a:pt x="189" y="113"/>
                      <a:pt x="189" y="114"/>
                    </a:cubicBezTo>
                    <a:cubicBezTo>
                      <a:pt x="189" y="115"/>
                      <a:pt x="188" y="116"/>
                      <a:pt x="188" y="116"/>
                    </a:cubicBezTo>
                    <a:cubicBezTo>
                      <a:pt x="187" y="117"/>
                      <a:pt x="187" y="119"/>
                      <a:pt x="186" y="120"/>
                    </a:cubicBezTo>
                    <a:cubicBezTo>
                      <a:pt x="186" y="121"/>
                      <a:pt x="186" y="123"/>
                      <a:pt x="186" y="123"/>
                    </a:cubicBezTo>
                    <a:cubicBezTo>
                      <a:pt x="187" y="124"/>
                      <a:pt x="189" y="125"/>
                      <a:pt x="190" y="126"/>
                    </a:cubicBezTo>
                    <a:cubicBezTo>
                      <a:pt x="191" y="126"/>
                      <a:pt x="193" y="126"/>
                      <a:pt x="194" y="126"/>
                    </a:cubicBezTo>
                    <a:cubicBezTo>
                      <a:pt x="195" y="126"/>
                      <a:pt x="197" y="126"/>
                      <a:pt x="197" y="127"/>
                    </a:cubicBezTo>
                    <a:cubicBezTo>
                      <a:pt x="197" y="128"/>
                      <a:pt x="197" y="129"/>
                      <a:pt x="196" y="130"/>
                    </a:cubicBezTo>
                    <a:cubicBezTo>
                      <a:pt x="196" y="130"/>
                      <a:pt x="194" y="129"/>
                      <a:pt x="193" y="129"/>
                    </a:cubicBezTo>
                    <a:cubicBezTo>
                      <a:pt x="192" y="129"/>
                      <a:pt x="191" y="129"/>
                      <a:pt x="190" y="129"/>
                    </a:cubicBezTo>
                    <a:cubicBezTo>
                      <a:pt x="189" y="130"/>
                      <a:pt x="187" y="131"/>
                      <a:pt x="187" y="132"/>
                    </a:cubicBezTo>
                    <a:cubicBezTo>
                      <a:pt x="186" y="133"/>
                      <a:pt x="184" y="135"/>
                      <a:pt x="184" y="136"/>
                    </a:cubicBezTo>
                    <a:cubicBezTo>
                      <a:pt x="184" y="137"/>
                      <a:pt x="185" y="138"/>
                      <a:pt x="186" y="139"/>
                    </a:cubicBezTo>
                    <a:cubicBezTo>
                      <a:pt x="187" y="140"/>
                      <a:pt x="188" y="141"/>
                      <a:pt x="188" y="141"/>
                    </a:cubicBezTo>
                    <a:cubicBezTo>
                      <a:pt x="189" y="142"/>
                      <a:pt x="190" y="144"/>
                      <a:pt x="189" y="144"/>
                    </a:cubicBezTo>
                    <a:cubicBezTo>
                      <a:pt x="189" y="145"/>
                      <a:pt x="186" y="144"/>
                      <a:pt x="186" y="144"/>
                    </a:cubicBezTo>
                    <a:cubicBezTo>
                      <a:pt x="185" y="145"/>
                      <a:pt x="183" y="145"/>
                      <a:pt x="182" y="145"/>
                    </a:cubicBezTo>
                    <a:cubicBezTo>
                      <a:pt x="181" y="145"/>
                      <a:pt x="178" y="147"/>
                      <a:pt x="176" y="147"/>
                    </a:cubicBezTo>
                    <a:cubicBezTo>
                      <a:pt x="175" y="147"/>
                      <a:pt x="170" y="147"/>
                      <a:pt x="168" y="148"/>
                    </a:cubicBezTo>
                    <a:cubicBezTo>
                      <a:pt x="166" y="148"/>
                      <a:pt x="163" y="150"/>
                      <a:pt x="161" y="150"/>
                    </a:cubicBezTo>
                    <a:cubicBezTo>
                      <a:pt x="160" y="151"/>
                      <a:pt x="157" y="150"/>
                      <a:pt x="155" y="151"/>
                    </a:cubicBezTo>
                    <a:cubicBezTo>
                      <a:pt x="154" y="151"/>
                      <a:pt x="152" y="153"/>
                      <a:pt x="151" y="153"/>
                    </a:cubicBezTo>
                    <a:cubicBezTo>
                      <a:pt x="150" y="154"/>
                      <a:pt x="148" y="155"/>
                      <a:pt x="147" y="154"/>
                    </a:cubicBezTo>
                    <a:cubicBezTo>
                      <a:pt x="146" y="154"/>
                      <a:pt x="144" y="153"/>
                      <a:pt x="143" y="153"/>
                    </a:cubicBezTo>
                    <a:cubicBezTo>
                      <a:pt x="142" y="152"/>
                      <a:pt x="141" y="151"/>
                      <a:pt x="140" y="151"/>
                    </a:cubicBezTo>
                    <a:cubicBezTo>
                      <a:pt x="139" y="151"/>
                      <a:pt x="137" y="152"/>
                      <a:pt x="136" y="152"/>
                    </a:cubicBezTo>
                    <a:cubicBezTo>
                      <a:pt x="134" y="152"/>
                      <a:pt x="131" y="151"/>
                      <a:pt x="129" y="150"/>
                    </a:cubicBezTo>
                    <a:cubicBezTo>
                      <a:pt x="128" y="149"/>
                      <a:pt x="125" y="147"/>
                      <a:pt x="124" y="146"/>
                    </a:cubicBezTo>
                    <a:cubicBezTo>
                      <a:pt x="123" y="145"/>
                      <a:pt x="121" y="142"/>
                      <a:pt x="120" y="141"/>
                    </a:cubicBezTo>
                    <a:cubicBezTo>
                      <a:pt x="119" y="141"/>
                      <a:pt x="117" y="140"/>
                      <a:pt x="116" y="139"/>
                    </a:cubicBezTo>
                    <a:cubicBezTo>
                      <a:pt x="115" y="139"/>
                      <a:pt x="113" y="138"/>
                      <a:pt x="112" y="138"/>
                    </a:cubicBezTo>
                    <a:cubicBezTo>
                      <a:pt x="111" y="139"/>
                      <a:pt x="110" y="140"/>
                      <a:pt x="109" y="141"/>
                    </a:cubicBezTo>
                    <a:cubicBezTo>
                      <a:pt x="108" y="141"/>
                      <a:pt x="106" y="142"/>
                      <a:pt x="104" y="142"/>
                    </a:cubicBezTo>
                    <a:cubicBezTo>
                      <a:pt x="103" y="142"/>
                      <a:pt x="101" y="142"/>
                      <a:pt x="100" y="142"/>
                    </a:cubicBezTo>
                    <a:cubicBezTo>
                      <a:pt x="99" y="142"/>
                      <a:pt x="96" y="141"/>
                      <a:pt x="95" y="140"/>
                    </a:cubicBezTo>
                    <a:cubicBezTo>
                      <a:pt x="94" y="140"/>
                      <a:pt x="91" y="139"/>
                      <a:pt x="90" y="138"/>
                    </a:cubicBezTo>
                    <a:cubicBezTo>
                      <a:pt x="89" y="138"/>
                      <a:pt x="86" y="138"/>
                      <a:pt x="85" y="138"/>
                    </a:cubicBezTo>
                    <a:cubicBezTo>
                      <a:pt x="84" y="138"/>
                      <a:pt x="82" y="138"/>
                      <a:pt x="82" y="138"/>
                    </a:cubicBezTo>
                    <a:cubicBezTo>
                      <a:pt x="82" y="139"/>
                      <a:pt x="84" y="140"/>
                      <a:pt x="84" y="141"/>
                    </a:cubicBezTo>
                    <a:cubicBezTo>
                      <a:pt x="85" y="141"/>
                      <a:pt x="86" y="141"/>
                      <a:pt x="87" y="141"/>
                    </a:cubicBezTo>
                    <a:cubicBezTo>
                      <a:pt x="88" y="142"/>
                      <a:pt x="90" y="143"/>
                      <a:pt x="91" y="143"/>
                    </a:cubicBezTo>
                    <a:cubicBezTo>
                      <a:pt x="92" y="144"/>
                      <a:pt x="96" y="145"/>
                      <a:pt x="97" y="146"/>
                    </a:cubicBezTo>
                    <a:cubicBezTo>
                      <a:pt x="99" y="147"/>
                      <a:pt x="102" y="147"/>
                      <a:pt x="104" y="147"/>
                    </a:cubicBezTo>
                    <a:cubicBezTo>
                      <a:pt x="106" y="147"/>
                      <a:pt x="109" y="147"/>
                      <a:pt x="111" y="147"/>
                    </a:cubicBezTo>
                    <a:cubicBezTo>
                      <a:pt x="112" y="147"/>
                      <a:pt x="114" y="147"/>
                      <a:pt x="115" y="148"/>
                    </a:cubicBezTo>
                    <a:cubicBezTo>
                      <a:pt x="116" y="149"/>
                      <a:pt x="118" y="151"/>
                      <a:pt x="119" y="151"/>
                    </a:cubicBezTo>
                    <a:cubicBezTo>
                      <a:pt x="121" y="153"/>
                      <a:pt x="124" y="155"/>
                      <a:pt x="125" y="157"/>
                    </a:cubicBezTo>
                    <a:cubicBezTo>
                      <a:pt x="127" y="158"/>
                      <a:pt x="130" y="159"/>
                      <a:pt x="130" y="161"/>
                    </a:cubicBezTo>
                    <a:cubicBezTo>
                      <a:pt x="131" y="162"/>
                      <a:pt x="131" y="165"/>
                      <a:pt x="130" y="166"/>
                    </a:cubicBezTo>
                    <a:cubicBezTo>
                      <a:pt x="130" y="167"/>
                      <a:pt x="129" y="170"/>
                      <a:pt x="128" y="171"/>
                    </a:cubicBezTo>
                    <a:cubicBezTo>
                      <a:pt x="128" y="171"/>
                      <a:pt x="126" y="171"/>
                      <a:pt x="126" y="172"/>
                    </a:cubicBezTo>
                    <a:cubicBezTo>
                      <a:pt x="125" y="172"/>
                      <a:pt x="124" y="174"/>
                      <a:pt x="123" y="174"/>
                    </a:cubicBezTo>
                    <a:cubicBezTo>
                      <a:pt x="123" y="175"/>
                      <a:pt x="120" y="176"/>
                      <a:pt x="121" y="176"/>
                    </a:cubicBezTo>
                    <a:cubicBezTo>
                      <a:pt x="121" y="177"/>
                      <a:pt x="123" y="177"/>
                      <a:pt x="124" y="177"/>
                    </a:cubicBezTo>
                    <a:cubicBezTo>
                      <a:pt x="125" y="177"/>
                      <a:pt x="127" y="176"/>
                      <a:pt x="128" y="175"/>
                    </a:cubicBezTo>
                    <a:cubicBezTo>
                      <a:pt x="128" y="175"/>
                      <a:pt x="129" y="173"/>
                      <a:pt x="130" y="173"/>
                    </a:cubicBezTo>
                    <a:cubicBezTo>
                      <a:pt x="131" y="172"/>
                      <a:pt x="133" y="172"/>
                      <a:pt x="135" y="171"/>
                    </a:cubicBezTo>
                    <a:cubicBezTo>
                      <a:pt x="136" y="171"/>
                      <a:pt x="138" y="171"/>
                      <a:pt x="139" y="171"/>
                    </a:cubicBezTo>
                    <a:cubicBezTo>
                      <a:pt x="140" y="171"/>
                      <a:pt x="144" y="171"/>
                      <a:pt x="146" y="172"/>
                    </a:cubicBezTo>
                    <a:cubicBezTo>
                      <a:pt x="147" y="172"/>
                      <a:pt x="149" y="172"/>
                      <a:pt x="151" y="172"/>
                    </a:cubicBezTo>
                    <a:cubicBezTo>
                      <a:pt x="152" y="172"/>
                      <a:pt x="154" y="171"/>
                      <a:pt x="155" y="172"/>
                    </a:cubicBezTo>
                    <a:cubicBezTo>
                      <a:pt x="155" y="173"/>
                      <a:pt x="152" y="174"/>
                      <a:pt x="151" y="174"/>
                    </a:cubicBezTo>
                    <a:cubicBezTo>
                      <a:pt x="150" y="175"/>
                      <a:pt x="147" y="175"/>
                      <a:pt x="146" y="175"/>
                    </a:cubicBezTo>
                    <a:cubicBezTo>
                      <a:pt x="144" y="176"/>
                      <a:pt x="142" y="178"/>
                      <a:pt x="142" y="179"/>
                    </a:cubicBezTo>
                    <a:cubicBezTo>
                      <a:pt x="141" y="180"/>
                      <a:pt x="140" y="181"/>
                      <a:pt x="139" y="182"/>
                    </a:cubicBezTo>
                    <a:cubicBezTo>
                      <a:pt x="138" y="183"/>
                      <a:pt x="138" y="185"/>
                      <a:pt x="137" y="186"/>
                    </a:cubicBezTo>
                    <a:cubicBezTo>
                      <a:pt x="137" y="187"/>
                      <a:pt x="136" y="187"/>
                      <a:pt x="136" y="188"/>
                    </a:cubicBezTo>
                    <a:cubicBezTo>
                      <a:pt x="135" y="188"/>
                      <a:pt x="136" y="190"/>
                      <a:pt x="135" y="191"/>
                    </a:cubicBezTo>
                    <a:cubicBezTo>
                      <a:pt x="135" y="192"/>
                      <a:pt x="135" y="194"/>
                      <a:pt x="134" y="195"/>
                    </a:cubicBezTo>
                    <a:cubicBezTo>
                      <a:pt x="134" y="195"/>
                      <a:pt x="134" y="196"/>
                      <a:pt x="133" y="196"/>
                    </a:cubicBezTo>
                    <a:cubicBezTo>
                      <a:pt x="133" y="196"/>
                      <a:pt x="132" y="195"/>
                      <a:pt x="131" y="195"/>
                    </a:cubicBezTo>
                    <a:cubicBezTo>
                      <a:pt x="131" y="195"/>
                      <a:pt x="129" y="194"/>
                      <a:pt x="129" y="194"/>
                    </a:cubicBezTo>
                    <a:cubicBezTo>
                      <a:pt x="128" y="194"/>
                      <a:pt x="127" y="195"/>
                      <a:pt x="127" y="195"/>
                    </a:cubicBezTo>
                    <a:cubicBezTo>
                      <a:pt x="127" y="196"/>
                      <a:pt x="127" y="197"/>
                      <a:pt x="127" y="198"/>
                    </a:cubicBezTo>
                    <a:cubicBezTo>
                      <a:pt x="126" y="199"/>
                      <a:pt x="127" y="201"/>
                      <a:pt x="127" y="202"/>
                    </a:cubicBezTo>
                    <a:cubicBezTo>
                      <a:pt x="127" y="203"/>
                      <a:pt x="129" y="204"/>
                      <a:pt x="129" y="205"/>
                    </a:cubicBezTo>
                    <a:cubicBezTo>
                      <a:pt x="129" y="206"/>
                      <a:pt x="129" y="207"/>
                      <a:pt x="128" y="208"/>
                    </a:cubicBezTo>
                    <a:cubicBezTo>
                      <a:pt x="128" y="208"/>
                      <a:pt x="126" y="208"/>
                      <a:pt x="125" y="208"/>
                    </a:cubicBezTo>
                    <a:cubicBezTo>
                      <a:pt x="125" y="208"/>
                      <a:pt x="123" y="208"/>
                      <a:pt x="123" y="208"/>
                    </a:cubicBezTo>
                    <a:cubicBezTo>
                      <a:pt x="122" y="207"/>
                      <a:pt x="120" y="206"/>
                      <a:pt x="118" y="206"/>
                    </a:cubicBezTo>
                    <a:cubicBezTo>
                      <a:pt x="118" y="205"/>
                      <a:pt x="116" y="205"/>
                      <a:pt x="116" y="205"/>
                    </a:cubicBezTo>
                    <a:cubicBezTo>
                      <a:pt x="115" y="205"/>
                      <a:pt x="114" y="205"/>
                      <a:pt x="114" y="205"/>
                    </a:cubicBezTo>
                    <a:cubicBezTo>
                      <a:pt x="113" y="206"/>
                      <a:pt x="112" y="207"/>
                      <a:pt x="112" y="208"/>
                    </a:cubicBezTo>
                    <a:cubicBezTo>
                      <a:pt x="112" y="208"/>
                      <a:pt x="110" y="209"/>
                      <a:pt x="110" y="210"/>
                    </a:cubicBezTo>
                    <a:cubicBezTo>
                      <a:pt x="110" y="210"/>
                      <a:pt x="110" y="212"/>
                      <a:pt x="109" y="212"/>
                    </a:cubicBezTo>
                    <a:cubicBezTo>
                      <a:pt x="109" y="212"/>
                      <a:pt x="107" y="212"/>
                      <a:pt x="107" y="212"/>
                    </a:cubicBezTo>
                    <a:cubicBezTo>
                      <a:pt x="106" y="212"/>
                      <a:pt x="105" y="210"/>
                      <a:pt x="105" y="210"/>
                    </a:cubicBezTo>
                    <a:cubicBezTo>
                      <a:pt x="104" y="210"/>
                      <a:pt x="104" y="211"/>
                      <a:pt x="103" y="211"/>
                    </a:cubicBezTo>
                    <a:cubicBezTo>
                      <a:pt x="103" y="211"/>
                      <a:pt x="103" y="212"/>
                      <a:pt x="103" y="212"/>
                    </a:cubicBezTo>
                    <a:cubicBezTo>
                      <a:pt x="102" y="213"/>
                      <a:pt x="101" y="213"/>
                      <a:pt x="101" y="212"/>
                    </a:cubicBezTo>
                    <a:cubicBezTo>
                      <a:pt x="100" y="212"/>
                      <a:pt x="100" y="211"/>
                      <a:pt x="100" y="211"/>
                    </a:cubicBezTo>
                    <a:cubicBezTo>
                      <a:pt x="100" y="210"/>
                      <a:pt x="101" y="210"/>
                      <a:pt x="101" y="209"/>
                    </a:cubicBezTo>
                    <a:cubicBezTo>
                      <a:pt x="101" y="209"/>
                      <a:pt x="101" y="207"/>
                      <a:pt x="100" y="207"/>
                    </a:cubicBezTo>
                    <a:cubicBezTo>
                      <a:pt x="100" y="207"/>
                      <a:pt x="99" y="207"/>
                      <a:pt x="98" y="207"/>
                    </a:cubicBezTo>
                    <a:cubicBezTo>
                      <a:pt x="98" y="207"/>
                      <a:pt x="97" y="209"/>
                      <a:pt x="97" y="209"/>
                    </a:cubicBezTo>
                    <a:cubicBezTo>
                      <a:pt x="96" y="209"/>
                      <a:pt x="95" y="210"/>
                      <a:pt x="95" y="210"/>
                    </a:cubicBezTo>
                    <a:cubicBezTo>
                      <a:pt x="94" y="210"/>
                      <a:pt x="92" y="209"/>
                      <a:pt x="92" y="210"/>
                    </a:cubicBezTo>
                    <a:cubicBezTo>
                      <a:pt x="92" y="210"/>
                      <a:pt x="92" y="211"/>
                      <a:pt x="92" y="211"/>
                    </a:cubicBezTo>
                    <a:cubicBezTo>
                      <a:pt x="92" y="212"/>
                      <a:pt x="94" y="212"/>
                      <a:pt x="94" y="212"/>
                    </a:cubicBezTo>
                    <a:cubicBezTo>
                      <a:pt x="95" y="212"/>
                      <a:pt x="96" y="212"/>
                      <a:pt x="96" y="212"/>
                    </a:cubicBezTo>
                    <a:cubicBezTo>
                      <a:pt x="97" y="213"/>
                      <a:pt x="96" y="214"/>
                      <a:pt x="96" y="215"/>
                    </a:cubicBezTo>
                    <a:cubicBezTo>
                      <a:pt x="96" y="215"/>
                      <a:pt x="95" y="217"/>
                      <a:pt x="95" y="217"/>
                    </a:cubicBezTo>
                    <a:cubicBezTo>
                      <a:pt x="94" y="218"/>
                      <a:pt x="92" y="218"/>
                      <a:pt x="91" y="218"/>
                    </a:cubicBezTo>
                    <a:cubicBezTo>
                      <a:pt x="90" y="218"/>
                      <a:pt x="88" y="218"/>
                      <a:pt x="87" y="218"/>
                    </a:cubicBezTo>
                    <a:cubicBezTo>
                      <a:pt x="86" y="218"/>
                      <a:pt x="84" y="218"/>
                      <a:pt x="83" y="218"/>
                    </a:cubicBezTo>
                    <a:cubicBezTo>
                      <a:pt x="83" y="218"/>
                      <a:pt x="82" y="218"/>
                      <a:pt x="82" y="218"/>
                    </a:cubicBezTo>
                    <a:cubicBezTo>
                      <a:pt x="82" y="218"/>
                      <a:pt x="81" y="220"/>
                      <a:pt x="81" y="220"/>
                    </a:cubicBezTo>
                    <a:cubicBezTo>
                      <a:pt x="81" y="220"/>
                      <a:pt x="82" y="221"/>
                      <a:pt x="83" y="221"/>
                    </a:cubicBezTo>
                    <a:cubicBezTo>
                      <a:pt x="84" y="222"/>
                      <a:pt x="87" y="221"/>
                      <a:pt x="88" y="221"/>
                    </a:cubicBezTo>
                    <a:cubicBezTo>
                      <a:pt x="89" y="221"/>
                      <a:pt x="91" y="221"/>
                      <a:pt x="91" y="221"/>
                    </a:cubicBezTo>
                    <a:cubicBezTo>
                      <a:pt x="92" y="221"/>
                      <a:pt x="94" y="221"/>
                      <a:pt x="95" y="221"/>
                    </a:cubicBezTo>
                    <a:cubicBezTo>
                      <a:pt x="96" y="221"/>
                      <a:pt x="98" y="220"/>
                      <a:pt x="98" y="219"/>
                    </a:cubicBezTo>
                    <a:cubicBezTo>
                      <a:pt x="99" y="218"/>
                      <a:pt x="101" y="217"/>
                      <a:pt x="101" y="217"/>
                    </a:cubicBezTo>
                    <a:cubicBezTo>
                      <a:pt x="102" y="216"/>
                      <a:pt x="104" y="216"/>
                      <a:pt x="105" y="216"/>
                    </a:cubicBezTo>
                    <a:cubicBezTo>
                      <a:pt x="106" y="217"/>
                      <a:pt x="108" y="217"/>
                      <a:pt x="108" y="218"/>
                    </a:cubicBezTo>
                    <a:cubicBezTo>
                      <a:pt x="109" y="218"/>
                      <a:pt x="110" y="219"/>
                      <a:pt x="110" y="220"/>
                    </a:cubicBezTo>
                    <a:cubicBezTo>
                      <a:pt x="111" y="220"/>
                      <a:pt x="112" y="221"/>
                      <a:pt x="113" y="222"/>
                    </a:cubicBezTo>
                    <a:cubicBezTo>
                      <a:pt x="113" y="222"/>
                      <a:pt x="114" y="224"/>
                      <a:pt x="115" y="225"/>
                    </a:cubicBezTo>
                    <a:cubicBezTo>
                      <a:pt x="115" y="225"/>
                      <a:pt x="117" y="227"/>
                      <a:pt x="117" y="228"/>
                    </a:cubicBezTo>
                    <a:cubicBezTo>
                      <a:pt x="117" y="228"/>
                      <a:pt x="117" y="230"/>
                      <a:pt x="116" y="230"/>
                    </a:cubicBezTo>
                    <a:cubicBezTo>
                      <a:pt x="116" y="231"/>
                      <a:pt x="115" y="232"/>
                      <a:pt x="114" y="232"/>
                    </a:cubicBezTo>
                    <a:cubicBezTo>
                      <a:pt x="113" y="233"/>
                      <a:pt x="112" y="234"/>
                      <a:pt x="111" y="235"/>
                    </a:cubicBezTo>
                    <a:cubicBezTo>
                      <a:pt x="110" y="236"/>
                      <a:pt x="108" y="237"/>
                      <a:pt x="107" y="238"/>
                    </a:cubicBezTo>
                    <a:cubicBezTo>
                      <a:pt x="106" y="238"/>
                      <a:pt x="106" y="240"/>
                      <a:pt x="105" y="240"/>
                    </a:cubicBezTo>
                    <a:cubicBezTo>
                      <a:pt x="104" y="241"/>
                      <a:pt x="102" y="240"/>
                      <a:pt x="102" y="241"/>
                    </a:cubicBezTo>
                    <a:cubicBezTo>
                      <a:pt x="101" y="241"/>
                      <a:pt x="99" y="241"/>
                      <a:pt x="99" y="242"/>
                    </a:cubicBezTo>
                    <a:cubicBezTo>
                      <a:pt x="99" y="242"/>
                      <a:pt x="99" y="244"/>
                      <a:pt x="100" y="245"/>
                    </a:cubicBezTo>
                    <a:cubicBezTo>
                      <a:pt x="100" y="245"/>
                      <a:pt x="100" y="245"/>
                      <a:pt x="100" y="245"/>
                    </a:cubicBezTo>
                    <a:cubicBezTo>
                      <a:pt x="99" y="245"/>
                      <a:pt x="97" y="244"/>
                      <a:pt x="97" y="244"/>
                    </a:cubicBezTo>
                    <a:cubicBezTo>
                      <a:pt x="95" y="244"/>
                      <a:pt x="93" y="244"/>
                      <a:pt x="92" y="243"/>
                    </a:cubicBezTo>
                    <a:cubicBezTo>
                      <a:pt x="91" y="243"/>
                      <a:pt x="89" y="242"/>
                      <a:pt x="89" y="241"/>
                    </a:cubicBezTo>
                    <a:cubicBezTo>
                      <a:pt x="88" y="241"/>
                      <a:pt x="86" y="238"/>
                      <a:pt x="85" y="238"/>
                    </a:cubicBezTo>
                    <a:cubicBezTo>
                      <a:pt x="84" y="237"/>
                      <a:pt x="81" y="237"/>
                      <a:pt x="80" y="237"/>
                    </a:cubicBezTo>
                    <a:cubicBezTo>
                      <a:pt x="79" y="236"/>
                      <a:pt x="78" y="235"/>
                      <a:pt x="77" y="235"/>
                    </a:cubicBezTo>
                    <a:cubicBezTo>
                      <a:pt x="75" y="236"/>
                      <a:pt x="75" y="241"/>
                      <a:pt x="74" y="242"/>
                    </a:cubicBezTo>
                    <a:cubicBezTo>
                      <a:pt x="73" y="243"/>
                      <a:pt x="70" y="244"/>
                      <a:pt x="69" y="245"/>
                    </a:cubicBezTo>
                    <a:cubicBezTo>
                      <a:pt x="68" y="245"/>
                      <a:pt x="66" y="246"/>
                      <a:pt x="65" y="246"/>
                    </a:cubicBezTo>
                    <a:cubicBezTo>
                      <a:pt x="63" y="248"/>
                      <a:pt x="60" y="252"/>
                      <a:pt x="58" y="254"/>
                    </a:cubicBezTo>
                    <a:cubicBezTo>
                      <a:pt x="56" y="255"/>
                      <a:pt x="54" y="256"/>
                      <a:pt x="53" y="256"/>
                    </a:cubicBezTo>
                    <a:cubicBezTo>
                      <a:pt x="51" y="257"/>
                      <a:pt x="48" y="257"/>
                      <a:pt x="47" y="256"/>
                    </a:cubicBezTo>
                    <a:cubicBezTo>
                      <a:pt x="44" y="256"/>
                      <a:pt x="40" y="254"/>
                      <a:pt x="37" y="252"/>
                    </a:cubicBezTo>
                    <a:cubicBezTo>
                      <a:pt x="36" y="252"/>
                      <a:pt x="33" y="251"/>
                      <a:pt x="32" y="250"/>
                    </a:cubicBezTo>
                    <a:cubicBezTo>
                      <a:pt x="30" y="249"/>
                      <a:pt x="27" y="247"/>
                      <a:pt x="25" y="245"/>
                    </a:cubicBezTo>
                    <a:cubicBezTo>
                      <a:pt x="24" y="244"/>
                      <a:pt x="24" y="241"/>
                      <a:pt x="23" y="240"/>
                    </a:cubicBezTo>
                    <a:cubicBezTo>
                      <a:pt x="23" y="239"/>
                      <a:pt x="22" y="238"/>
                      <a:pt x="21" y="236"/>
                    </a:cubicBezTo>
                    <a:cubicBezTo>
                      <a:pt x="21" y="236"/>
                      <a:pt x="21" y="236"/>
                      <a:pt x="21" y="236"/>
                    </a:cubicBezTo>
                    <a:cubicBezTo>
                      <a:pt x="21" y="234"/>
                      <a:pt x="23" y="231"/>
                      <a:pt x="24" y="229"/>
                    </a:cubicBezTo>
                    <a:cubicBezTo>
                      <a:pt x="25" y="228"/>
                      <a:pt x="27" y="226"/>
                      <a:pt x="28" y="225"/>
                    </a:cubicBezTo>
                    <a:cubicBezTo>
                      <a:pt x="28" y="224"/>
                      <a:pt x="29" y="223"/>
                      <a:pt x="30" y="222"/>
                    </a:cubicBezTo>
                    <a:cubicBezTo>
                      <a:pt x="31" y="221"/>
                      <a:pt x="34" y="220"/>
                      <a:pt x="35" y="219"/>
                    </a:cubicBezTo>
                    <a:cubicBezTo>
                      <a:pt x="36" y="218"/>
                      <a:pt x="38" y="217"/>
                      <a:pt x="39" y="216"/>
                    </a:cubicBezTo>
                    <a:cubicBezTo>
                      <a:pt x="40" y="216"/>
                      <a:pt x="42" y="214"/>
                      <a:pt x="42" y="213"/>
                    </a:cubicBezTo>
                    <a:cubicBezTo>
                      <a:pt x="42" y="211"/>
                      <a:pt x="42" y="207"/>
                      <a:pt x="41" y="206"/>
                    </a:cubicBezTo>
                    <a:cubicBezTo>
                      <a:pt x="41" y="205"/>
                      <a:pt x="40" y="204"/>
                      <a:pt x="39" y="203"/>
                    </a:cubicBezTo>
                    <a:cubicBezTo>
                      <a:pt x="39" y="202"/>
                      <a:pt x="39" y="200"/>
                      <a:pt x="40" y="200"/>
                    </a:cubicBezTo>
                    <a:cubicBezTo>
                      <a:pt x="40" y="198"/>
                      <a:pt x="42" y="195"/>
                      <a:pt x="42" y="194"/>
                    </a:cubicBezTo>
                    <a:cubicBezTo>
                      <a:pt x="42" y="193"/>
                      <a:pt x="42" y="190"/>
                      <a:pt x="42" y="189"/>
                    </a:cubicBezTo>
                    <a:cubicBezTo>
                      <a:pt x="41" y="188"/>
                      <a:pt x="39" y="187"/>
                      <a:pt x="38" y="186"/>
                    </a:cubicBezTo>
                    <a:cubicBezTo>
                      <a:pt x="37" y="186"/>
                      <a:pt x="36" y="185"/>
                      <a:pt x="35" y="185"/>
                    </a:cubicBezTo>
                    <a:cubicBezTo>
                      <a:pt x="33" y="184"/>
                      <a:pt x="31" y="184"/>
                      <a:pt x="30" y="183"/>
                    </a:cubicBezTo>
                    <a:cubicBezTo>
                      <a:pt x="28" y="183"/>
                      <a:pt x="26" y="181"/>
                      <a:pt x="25" y="180"/>
                    </a:cubicBezTo>
                    <a:cubicBezTo>
                      <a:pt x="23" y="179"/>
                      <a:pt x="20" y="175"/>
                      <a:pt x="18" y="173"/>
                    </a:cubicBezTo>
                    <a:cubicBezTo>
                      <a:pt x="17" y="171"/>
                      <a:pt x="14" y="169"/>
                      <a:pt x="13" y="167"/>
                    </a:cubicBezTo>
                    <a:cubicBezTo>
                      <a:pt x="12" y="166"/>
                      <a:pt x="11" y="163"/>
                      <a:pt x="11" y="161"/>
                    </a:cubicBezTo>
                    <a:cubicBezTo>
                      <a:pt x="11" y="159"/>
                      <a:pt x="11" y="155"/>
                      <a:pt x="11" y="153"/>
                    </a:cubicBezTo>
                    <a:cubicBezTo>
                      <a:pt x="11" y="150"/>
                      <a:pt x="12" y="145"/>
                      <a:pt x="12" y="143"/>
                    </a:cubicBezTo>
                    <a:cubicBezTo>
                      <a:pt x="12" y="141"/>
                      <a:pt x="12" y="136"/>
                      <a:pt x="12" y="133"/>
                    </a:cubicBezTo>
                    <a:cubicBezTo>
                      <a:pt x="12" y="132"/>
                      <a:pt x="11" y="130"/>
                      <a:pt x="11" y="129"/>
                    </a:cubicBezTo>
                    <a:cubicBezTo>
                      <a:pt x="10" y="127"/>
                      <a:pt x="9" y="124"/>
                      <a:pt x="9" y="123"/>
                    </a:cubicBezTo>
                    <a:cubicBezTo>
                      <a:pt x="8" y="122"/>
                      <a:pt x="5" y="119"/>
                      <a:pt x="4" y="117"/>
                    </a:cubicBezTo>
                    <a:cubicBezTo>
                      <a:pt x="3" y="115"/>
                      <a:pt x="1" y="111"/>
                      <a:pt x="1" y="109"/>
                    </a:cubicBezTo>
                    <a:cubicBezTo>
                      <a:pt x="0" y="108"/>
                      <a:pt x="0" y="97"/>
                      <a:pt x="0" y="96"/>
                    </a:cubicBezTo>
                    <a:cubicBezTo>
                      <a:pt x="0" y="95"/>
                      <a:pt x="0" y="92"/>
                      <a:pt x="0" y="91"/>
                    </a:cubicBezTo>
                    <a:cubicBezTo>
                      <a:pt x="0" y="90"/>
                      <a:pt x="1" y="90"/>
                      <a:pt x="1" y="8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" name="Freeform 154"/>
              <p:cNvSpPr>
                <a:spLocks/>
              </p:cNvSpPr>
              <p:nvPr/>
            </p:nvSpPr>
            <p:spPr bwMode="auto">
              <a:xfrm>
                <a:off x="1517" y="2395"/>
                <a:ext cx="467" cy="609"/>
              </a:xfrm>
              <a:custGeom>
                <a:avLst/>
                <a:gdLst>
                  <a:gd name="T0" fmla="*/ 2 w 197"/>
                  <a:gd name="T1" fmla="*/ 76 h 257"/>
                  <a:gd name="T2" fmla="*/ 18 w 197"/>
                  <a:gd name="T3" fmla="*/ 61 h 257"/>
                  <a:gd name="T4" fmla="*/ 29 w 197"/>
                  <a:gd name="T5" fmla="*/ 38 h 257"/>
                  <a:gd name="T6" fmla="*/ 18 w 197"/>
                  <a:gd name="T7" fmla="*/ 24 h 257"/>
                  <a:gd name="T8" fmla="*/ 26 w 197"/>
                  <a:gd name="T9" fmla="*/ 9 h 257"/>
                  <a:gd name="T10" fmla="*/ 43 w 197"/>
                  <a:gd name="T11" fmla="*/ 3 h 257"/>
                  <a:gd name="T12" fmla="*/ 59 w 197"/>
                  <a:gd name="T13" fmla="*/ 27 h 257"/>
                  <a:gd name="T14" fmla="*/ 75 w 197"/>
                  <a:gd name="T15" fmla="*/ 36 h 257"/>
                  <a:gd name="T16" fmla="*/ 81 w 197"/>
                  <a:gd name="T17" fmla="*/ 19 h 257"/>
                  <a:gd name="T18" fmla="*/ 120 w 197"/>
                  <a:gd name="T19" fmla="*/ 26 h 257"/>
                  <a:gd name="T20" fmla="*/ 145 w 197"/>
                  <a:gd name="T21" fmla="*/ 41 h 257"/>
                  <a:gd name="T22" fmla="*/ 179 w 197"/>
                  <a:gd name="T23" fmla="*/ 43 h 257"/>
                  <a:gd name="T24" fmla="*/ 184 w 197"/>
                  <a:gd name="T25" fmla="*/ 79 h 257"/>
                  <a:gd name="T26" fmla="*/ 172 w 197"/>
                  <a:gd name="T27" fmla="*/ 89 h 257"/>
                  <a:gd name="T28" fmla="*/ 152 w 197"/>
                  <a:gd name="T29" fmla="*/ 88 h 257"/>
                  <a:gd name="T30" fmla="*/ 173 w 197"/>
                  <a:gd name="T31" fmla="*/ 97 h 257"/>
                  <a:gd name="T32" fmla="*/ 188 w 197"/>
                  <a:gd name="T33" fmla="*/ 101 h 257"/>
                  <a:gd name="T34" fmla="*/ 189 w 197"/>
                  <a:gd name="T35" fmla="*/ 114 h 257"/>
                  <a:gd name="T36" fmla="*/ 194 w 197"/>
                  <a:gd name="T37" fmla="*/ 126 h 257"/>
                  <a:gd name="T38" fmla="*/ 187 w 197"/>
                  <a:gd name="T39" fmla="*/ 132 h 257"/>
                  <a:gd name="T40" fmla="*/ 186 w 197"/>
                  <a:gd name="T41" fmla="*/ 144 h 257"/>
                  <a:gd name="T42" fmla="*/ 155 w 197"/>
                  <a:gd name="T43" fmla="*/ 151 h 257"/>
                  <a:gd name="T44" fmla="*/ 136 w 197"/>
                  <a:gd name="T45" fmla="*/ 152 h 257"/>
                  <a:gd name="T46" fmla="*/ 112 w 197"/>
                  <a:gd name="T47" fmla="*/ 138 h 257"/>
                  <a:gd name="T48" fmla="*/ 90 w 197"/>
                  <a:gd name="T49" fmla="*/ 138 h 257"/>
                  <a:gd name="T50" fmla="*/ 91 w 197"/>
                  <a:gd name="T51" fmla="*/ 143 h 257"/>
                  <a:gd name="T52" fmla="*/ 119 w 197"/>
                  <a:gd name="T53" fmla="*/ 151 h 257"/>
                  <a:gd name="T54" fmla="*/ 126 w 197"/>
                  <a:gd name="T55" fmla="*/ 172 h 257"/>
                  <a:gd name="T56" fmla="*/ 130 w 197"/>
                  <a:gd name="T57" fmla="*/ 173 h 257"/>
                  <a:gd name="T58" fmla="*/ 155 w 197"/>
                  <a:gd name="T59" fmla="*/ 172 h 257"/>
                  <a:gd name="T60" fmla="*/ 137 w 197"/>
                  <a:gd name="T61" fmla="*/ 186 h 257"/>
                  <a:gd name="T62" fmla="*/ 131 w 197"/>
                  <a:gd name="T63" fmla="*/ 195 h 257"/>
                  <a:gd name="T64" fmla="*/ 129 w 197"/>
                  <a:gd name="T65" fmla="*/ 205 h 257"/>
                  <a:gd name="T66" fmla="*/ 116 w 197"/>
                  <a:gd name="T67" fmla="*/ 205 h 257"/>
                  <a:gd name="T68" fmla="*/ 107 w 197"/>
                  <a:gd name="T69" fmla="*/ 212 h 257"/>
                  <a:gd name="T70" fmla="*/ 100 w 197"/>
                  <a:gd name="T71" fmla="*/ 211 h 257"/>
                  <a:gd name="T72" fmla="*/ 95 w 197"/>
                  <a:gd name="T73" fmla="*/ 210 h 257"/>
                  <a:gd name="T74" fmla="*/ 96 w 197"/>
                  <a:gd name="T75" fmla="*/ 215 h 257"/>
                  <a:gd name="T76" fmla="*/ 82 w 197"/>
                  <a:gd name="T77" fmla="*/ 218 h 257"/>
                  <a:gd name="T78" fmla="*/ 95 w 197"/>
                  <a:gd name="T79" fmla="*/ 221 h 257"/>
                  <a:gd name="T80" fmla="*/ 110 w 197"/>
                  <a:gd name="T81" fmla="*/ 220 h 257"/>
                  <a:gd name="T82" fmla="*/ 114 w 197"/>
                  <a:gd name="T83" fmla="*/ 232 h 257"/>
                  <a:gd name="T84" fmla="*/ 99 w 197"/>
                  <a:gd name="T85" fmla="*/ 242 h 257"/>
                  <a:gd name="T86" fmla="*/ 89 w 197"/>
                  <a:gd name="T87" fmla="*/ 241 h 257"/>
                  <a:gd name="T88" fmla="*/ 69 w 197"/>
                  <a:gd name="T89" fmla="*/ 245 h 257"/>
                  <a:gd name="T90" fmla="*/ 37 w 197"/>
                  <a:gd name="T91" fmla="*/ 252 h 257"/>
                  <a:gd name="T92" fmla="*/ 21 w 197"/>
                  <a:gd name="T93" fmla="*/ 236 h 257"/>
                  <a:gd name="T94" fmla="*/ 39 w 197"/>
                  <a:gd name="T95" fmla="*/ 216 h 257"/>
                  <a:gd name="T96" fmla="*/ 42 w 197"/>
                  <a:gd name="T97" fmla="*/ 194 h 257"/>
                  <a:gd name="T98" fmla="*/ 25 w 197"/>
                  <a:gd name="T99" fmla="*/ 180 h 257"/>
                  <a:gd name="T100" fmla="*/ 12 w 197"/>
                  <a:gd name="T101" fmla="*/ 143 h 257"/>
                  <a:gd name="T102" fmla="*/ 1 w 197"/>
                  <a:gd name="T103" fmla="*/ 109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97" h="257">
                    <a:moveTo>
                      <a:pt x="1" y="89"/>
                    </a:moveTo>
                    <a:cubicBezTo>
                      <a:pt x="1" y="88"/>
                      <a:pt x="2" y="86"/>
                      <a:pt x="2" y="85"/>
                    </a:cubicBezTo>
                    <a:cubicBezTo>
                      <a:pt x="2" y="84"/>
                      <a:pt x="2" y="83"/>
                      <a:pt x="2" y="82"/>
                    </a:cubicBezTo>
                    <a:cubicBezTo>
                      <a:pt x="2" y="81"/>
                      <a:pt x="2" y="79"/>
                      <a:pt x="2" y="78"/>
                    </a:cubicBezTo>
                    <a:cubicBezTo>
                      <a:pt x="2" y="77"/>
                      <a:pt x="2" y="76"/>
                      <a:pt x="2" y="76"/>
                    </a:cubicBezTo>
                    <a:cubicBezTo>
                      <a:pt x="3" y="75"/>
                      <a:pt x="5" y="74"/>
                      <a:pt x="5" y="73"/>
                    </a:cubicBezTo>
                    <a:cubicBezTo>
                      <a:pt x="6" y="73"/>
                      <a:pt x="6" y="71"/>
                      <a:pt x="6" y="71"/>
                    </a:cubicBezTo>
                    <a:cubicBezTo>
                      <a:pt x="7" y="70"/>
                      <a:pt x="10" y="68"/>
                      <a:pt x="11" y="67"/>
                    </a:cubicBezTo>
                    <a:cubicBezTo>
                      <a:pt x="12" y="66"/>
                      <a:pt x="15" y="65"/>
                      <a:pt x="16" y="64"/>
                    </a:cubicBezTo>
                    <a:cubicBezTo>
                      <a:pt x="16" y="63"/>
                      <a:pt x="17" y="62"/>
                      <a:pt x="18" y="61"/>
                    </a:cubicBezTo>
                    <a:cubicBezTo>
                      <a:pt x="18" y="59"/>
                      <a:pt x="19" y="56"/>
                      <a:pt x="20" y="55"/>
                    </a:cubicBezTo>
                    <a:cubicBezTo>
                      <a:pt x="21" y="53"/>
                      <a:pt x="23" y="50"/>
                      <a:pt x="23" y="49"/>
                    </a:cubicBezTo>
                    <a:cubicBezTo>
                      <a:pt x="24" y="48"/>
                      <a:pt x="24" y="45"/>
                      <a:pt x="25" y="44"/>
                    </a:cubicBezTo>
                    <a:cubicBezTo>
                      <a:pt x="25" y="43"/>
                      <a:pt x="28" y="43"/>
                      <a:pt x="28" y="42"/>
                    </a:cubicBezTo>
                    <a:cubicBezTo>
                      <a:pt x="29" y="41"/>
                      <a:pt x="29" y="39"/>
                      <a:pt x="29" y="38"/>
                    </a:cubicBezTo>
                    <a:cubicBezTo>
                      <a:pt x="29" y="37"/>
                      <a:pt x="28" y="35"/>
                      <a:pt x="27" y="34"/>
                    </a:cubicBezTo>
                    <a:cubicBezTo>
                      <a:pt x="27" y="34"/>
                      <a:pt x="27" y="32"/>
                      <a:pt x="27" y="31"/>
                    </a:cubicBezTo>
                    <a:cubicBezTo>
                      <a:pt x="26" y="31"/>
                      <a:pt x="25" y="30"/>
                      <a:pt x="24" y="29"/>
                    </a:cubicBezTo>
                    <a:cubicBezTo>
                      <a:pt x="23" y="29"/>
                      <a:pt x="22" y="28"/>
                      <a:pt x="21" y="27"/>
                    </a:cubicBezTo>
                    <a:cubicBezTo>
                      <a:pt x="20" y="27"/>
                      <a:pt x="18" y="25"/>
                      <a:pt x="18" y="24"/>
                    </a:cubicBezTo>
                    <a:cubicBezTo>
                      <a:pt x="17" y="23"/>
                      <a:pt x="16" y="21"/>
                      <a:pt x="16" y="20"/>
                    </a:cubicBezTo>
                    <a:cubicBezTo>
                      <a:pt x="16" y="19"/>
                      <a:pt x="17" y="17"/>
                      <a:pt x="17" y="16"/>
                    </a:cubicBezTo>
                    <a:cubicBezTo>
                      <a:pt x="18" y="14"/>
                      <a:pt x="20" y="12"/>
                      <a:pt x="21" y="11"/>
                    </a:cubicBezTo>
                    <a:cubicBezTo>
                      <a:pt x="21" y="11"/>
                      <a:pt x="23" y="11"/>
                      <a:pt x="23" y="11"/>
                    </a:cubicBezTo>
                    <a:cubicBezTo>
                      <a:pt x="24" y="11"/>
                      <a:pt x="25" y="10"/>
                      <a:pt x="26" y="9"/>
                    </a:cubicBezTo>
                    <a:cubicBezTo>
                      <a:pt x="27" y="8"/>
                      <a:pt x="28" y="6"/>
                      <a:pt x="29" y="5"/>
                    </a:cubicBezTo>
                    <a:cubicBezTo>
                      <a:pt x="29" y="5"/>
                      <a:pt x="30" y="4"/>
                      <a:pt x="31" y="3"/>
                    </a:cubicBezTo>
                    <a:cubicBezTo>
                      <a:pt x="32" y="2"/>
                      <a:pt x="34" y="1"/>
                      <a:pt x="35" y="1"/>
                    </a:cubicBezTo>
                    <a:cubicBezTo>
                      <a:pt x="37" y="0"/>
                      <a:pt x="41" y="0"/>
                      <a:pt x="43" y="0"/>
                    </a:cubicBezTo>
                    <a:cubicBezTo>
                      <a:pt x="43" y="1"/>
                      <a:pt x="43" y="3"/>
                      <a:pt x="43" y="3"/>
                    </a:cubicBezTo>
                    <a:cubicBezTo>
                      <a:pt x="43" y="5"/>
                      <a:pt x="43" y="8"/>
                      <a:pt x="43" y="10"/>
                    </a:cubicBezTo>
                    <a:cubicBezTo>
                      <a:pt x="43" y="11"/>
                      <a:pt x="44" y="15"/>
                      <a:pt x="44" y="17"/>
                    </a:cubicBezTo>
                    <a:cubicBezTo>
                      <a:pt x="45" y="18"/>
                      <a:pt x="49" y="20"/>
                      <a:pt x="50" y="21"/>
                    </a:cubicBezTo>
                    <a:cubicBezTo>
                      <a:pt x="51" y="22"/>
                      <a:pt x="55" y="23"/>
                      <a:pt x="56" y="24"/>
                    </a:cubicBezTo>
                    <a:cubicBezTo>
                      <a:pt x="57" y="25"/>
                      <a:pt x="59" y="26"/>
                      <a:pt x="59" y="27"/>
                    </a:cubicBezTo>
                    <a:cubicBezTo>
                      <a:pt x="60" y="28"/>
                      <a:pt x="60" y="31"/>
                      <a:pt x="60" y="33"/>
                    </a:cubicBezTo>
                    <a:cubicBezTo>
                      <a:pt x="61" y="34"/>
                      <a:pt x="62" y="37"/>
                      <a:pt x="63" y="38"/>
                    </a:cubicBezTo>
                    <a:cubicBezTo>
                      <a:pt x="64" y="39"/>
                      <a:pt x="67" y="40"/>
                      <a:pt x="68" y="41"/>
                    </a:cubicBezTo>
                    <a:cubicBezTo>
                      <a:pt x="69" y="41"/>
                      <a:pt x="71" y="41"/>
                      <a:pt x="72" y="40"/>
                    </a:cubicBezTo>
                    <a:cubicBezTo>
                      <a:pt x="73" y="40"/>
                      <a:pt x="74" y="37"/>
                      <a:pt x="75" y="36"/>
                    </a:cubicBezTo>
                    <a:cubicBezTo>
                      <a:pt x="76" y="36"/>
                      <a:pt x="78" y="36"/>
                      <a:pt x="78" y="36"/>
                    </a:cubicBezTo>
                    <a:cubicBezTo>
                      <a:pt x="79" y="35"/>
                      <a:pt x="79" y="33"/>
                      <a:pt x="79" y="32"/>
                    </a:cubicBezTo>
                    <a:cubicBezTo>
                      <a:pt x="79" y="31"/>
                      <a:pt x="77" y="29"/>
                      <a:pt x="77" y="28"/>
                    </a:cubicBezTo>
                    <a:cubicBezTo>
                      <a:pt x="76" y="27"/>
                      <a:pt x="76" y="25"/>
                      <a:pt x="77" y="24"/>
                    </a:cubicBezTo>
                    <a:cubicBezTo>
                      <a:pt x="77" y="23"/>
                      <a:pt x="80" y="20"/>
                      <a:pt x="81" y="19"/>
                    </a:cubicBezTo>
                    <a:cubicBezTo>
                      <a:pt x="82" y="18"/>
                      <a:pt x="84" y="18"/>
                      <a:pt x="86" y="18"/>
                    </a:cubicBezTo>
                    <a:cubicBezTo>
                      <a:pt x="87" y="18"/>
                      <a:pt x="91" y="17"/>
                      <a:pt x="93" y="18"/>
                    </a:cubicBezTo>
                    <a:cubicBezTo>
                      <a:pt x="95" y="18"/>
                      <a:pt x="100" y="20"/>
                      <a:pt x="102" y="21"/>
                    </a:cubicBezTo>
                    <a:cubicBezTo>
                      <a:pt x="104" y="21"/>
                      <a:pt x="108" y="24"/>
                      <a:pt x="111" y="24"/>
                    </a:cubicBezTo>
                    <a:cubicBezTo>
                      <a:pt x="113" y="25"/>
                      <a:pt x="117" y="26"/>
                      <a:pt x="120" y="26"/>
                    </a:cubicBezTo>
                    <a:cubicBezTo>
                      <a:pt x="123" y="26"/>
                      <a:pt x="129" y="27"/>
                      <a:pt x="132" y="27"/>
                    </a:cubicBezTo>
                    <a:cubicBezTo>
                      <a:pt x="134" y="28"/>
                      <a:pt x="137" y="27"/>
                      <a:pt x="139" y="27"/>
                    </a:cubicBezTo>
                    <a:cubicBezTo>
                      <a:pt x="140" y="28"/>
                      <a:pt x="143" y="29"/>
                      <a:pt x="144" y="30"/>
                    </a:cubicBezTo>
                    <a:cubicBezTo>
                      <a:pt x="146" y="31"/>
                      <a:pt x="146" y="35"/>
                      <a:pt x="146" y="36"/>
                    </a:cubicBezTo>
                    <a:cubicBezTo>
                      <a:pt x="146" y="37"/>
                      <a:pt x="145" y="40"/>
                      <a:pt x="145" y="41"/>
                    </a:cubicBezTo>
                    <a:cubicBezTo>
                      <a:pt x="145" y="42"/>
                      <a:pt x="145" y="44"/>
                      <a:pt x="146" y="45"/>
                    </a:cubicBezTo>
                    <a:cubicBezTo>
                      <a:pt x="147" y="46"/>
                      <a:pt x="153" y="47"/>
                      <a:pt x="155" y="47"/>
                    </a:cubicBezTo>
                    <a:cubicBezTo>
                      <a:pt x="157" y="47"/>
                      <a:pt x="161" y="47"/>
                      <a:pt x="163" y="46"/>
                    </a:cubicBezTo>
                    <a:cubicBezTo>
                      <a:pt x="165" y="46"/>
                      <a:pt x="169" y="44"/>
                      <a:pt x="171" y="43"/>
                    </a:cubicBezTo>
                    <a:cubicBezTo>
                      <a:pt x="173" y="43"/>
                      <a:pt x="177" y="43"/>
                      <a:pt x="179" y="43"/>
                    </a:cubicBezTo>
                    <a:cubicBezTo>
                      <a:pt x="180" y="43"/>
                      <a:pt x="183" y="45"/>
                      <a:pt x="184" y="46"/>
                    </a:cubicBezTo>
                    <a:cubicBezTo>
                      <a:pt x="186" y="48"/>
                      <a:pt x="187" y="52"/>
                      <a:pt x="188" y="54"/>
                    </a:cubicBezTo>
                    <a:cubicBezTo>
                      <a:pt x="188" y="56"/>
                      <a:pt x="188" y="60"/>
                      <a:pt x="188" y="62"/>
                    </a:cubicBezTo>
                    <a:cubicBezTo>
                      <a:pt x="187" y="64"/>
                      <a:pt x="185" y="67"/>
                      <a:pt x="185" y="69"/>
                    </a:cubicBezTo>
                    <a:cubicBezTo>
                      <a:pt x="184" y="72"/>
                      <a:pt x="184" y="77"/>
                      <a:pt x="184" y="79"/>
                    </a:cubicBezTo>
                    <a:cubicBezTo>
                      <a:pt x="184" y="80"/>
                      <a:pt x="185" y="82"/>
                      <a:pt x="185" y="83"/>
                    </a:cubicBezTo>
                    <a:cubicBezTo>
                      <a:pt x="184" y="83"/>
                      <a:pt x="183" y="83"/>
                      <a:pt x="182" y="83"/>
                    </a:cubicBezTo>
                    <a:cubicBezTo>
                      <a:pt x="181" y="83"/>
                      <a:pt x="180" y="83"/>
                      <a:pt x="179" y="83"/>
                    </a:cubicBezTo>
                    <a:cubicBezTo>
                      <a:pt x="178" y="84"/>
                      <a:pt x="177" y="87"/>
                      <a:pt x="176" y="88"/>
                    </a:cubicBezTo>
                    <a:cubicBezTo>
                      <a:pt x="175" y="88"/>
                      <a:pt x="173" y="89"/>
                      <a:pt x="172" y="89"/>
                    </a:cubicBezTo>
                    <a:cubicBezTo>
                      <a:pt x="170" y="89"/>
                      <a:pt x="166" y="88"/>
                      <a:pt x="164" y="88"/>
                    </a:cubicBezTo>
                    <a:cubicBezTo>
                      <a:pt x="163" y="88"/>
                      <a:pt x="160" y="87"/>
                      <a:pt x="159" y="86"/>
                    </a:cubicBezTo>
                    <a:cubicBezTo>
                      <a:pt x="158" y="86"/>
                      <a:pt x="156" y="86"/>
                      <a:pt x="155" y="86"/>
                    </a:cubicBezTo>
                    <a:cubicBezTo>
                      <a:pt x="154" y="86"/>
                      <a:pt x="153" y="87"/>
                      <a:pt x="153" y="88"/>
                    </a:cubicBezTo>
                    <a:cubicBezTo>
                      <a:pt x="152" y="88"/>
                      <a:pt x="152" y="88"/>
                      <a:pt x="152" y="88"/>
                    </a:cubicBezTo>
                    <a:cubicBezTo>
                      <a:pt x="151" y="89"/>
                      <a:pt x="152" y="92"/>
                      <a:pt x="153" y="93"/>
                    </a:cubicBezTo>
                    <a:cubicBezTo>
                      <a:pt x="154" y="94"/>
                      <a:pt x="156" y="93"/>
                      <a:pt x="157" y="93"/>
                    </a:cubicBezTo>
                    <a:cubicBezTo>
                      <a:pt x="158" y="93"/>
                      <a:pt x="161" y="93"/>
                      <a:pt x="163" y="94"/>
                    </a:cubicBezTo>
                    <a:cubicBezTo>
                      <a:pt x="164" y="94"/>
                      <a:pt x="167" y="96"/>
                      <a:pt x="168" y="96"/>
                    </a:cubicBezTo>
                    <a:cubicBezTo>
                      <a:pt x="169" y="97"/>
                      <a:pt x="172" y="97"/>
                      <a:pt x="173" y="97"/>
                    </a:cubicBezTo>
                    <a:cubicBezTo>
                      <a:pt x="174" y="98"/>
                      <a:pt x="176" y="98"/>
                      <a:pt x="177" y="99"/>
                    </a:cubicBezTo>
                    <a:cubicBezTo>
                      <a:pt x="178" y="99"/>
                      <a:pt x="179" y="100"/>
                      <a:pt x="179" y="100"/>
                    </a:cubicBezTo>
                    <a:cubicBezTo>
                      <a:pt x="180" y="100"/>
                      <a:pt x="180" y="99"/>
                      <a:pt x="181" y="99"/>
                    </a:cubicBezTo>
                    <a:cubicBezTo>
                      <a:pt x="182" y="98"/>
                      <a:pt x="184" y="98"/>
                      <a:pt x="186" y="98"/>
                    </a:cubicBezTo>
                    <a:cubicBezTo>
                      <a:pt x="186" y="98"/>
                      <a:pt x="188" y="100"/>
                      <a:pt x="188" y="101"/>
                    </a:cubicBezTo>
                    <a:cubicBezTo>
                      <a:pt x="189" y="101"/>
                      <a:pt x="188" y="103"/>
                      <a:pt x="189" y="103"/>
                    </a:cubicBezTo>
                    <a:cubicBezTo>
                      <a:pt x="189" y="104"/>
                      <a:pt x="192" y="104"/>
                      <a:pt x="192" y="105"/>
                    </a:cubicBezTo>
                    <a:cubicBezTo>
                      <a:pt x="192" y="106"/>
                      <a:pt x="191" y="107"/>
                      <a:pt x="191" y="107"/>
                    </a:cubicBezTo>
                    <a:cubicBezTo>
                      <a:pt x="190" y="108"/>
                      <a:pt x="189" y="109"/>
                      <a:pt x="189" y="109"/>
                    </a:cubicBezTo>
                    <a:cubicBezTo>
                      <a:pt x="188" y="110"/>
                      <a:pt x="189" y="113"/>
                      <a:pt x="189" y="114"/>
                    </a:cubicBezTo>
                    <a:cubicBezTo>
                      <a:pt x="189" y="115"/>
                      <a:pt x="188" y="116"/>
                      <a:pt x="188" y="116"/>
                    </a:cubicBezTo>
                    <a:cubicBezTo>
                      <a:pt x="187" y="117"/>
                      <a:pt x="187" y="119"/>
                      <a:pt x="186" y="120"/>
                    </a:cubicBezTo>
                    <a:cubicBezTo>
                      <a:pt x="186" y="121"/>
                      <a:pt x="186" y="123"/>
                      <a:pt x="186" y="123"/>
                    </a:cubicBezTo>
                    <a:cubicBezTo>
                      <a:pt x="187" y="124"/>
                      <a:pt x="189" y="125"/>
                      <a:pt x="190" y="126"/>
                    </a:cubicBezTo>
                    <a:cubicBezTo>
                      <a:pt x="191" y="126"/>
                      <a:pt x="193" y="126"/>
                      <a:pt x="194" y="126"/>
                    </a:cubicBezTo>
                    <a:cubicBezTo>
                      <a:pt x="195" y="126"/>
                      <a:pt x="197" y="126"/>
                      <a:pt x="197" y="127"/>
                    </a:cubicBezTo>
                    <a:cubicBezTo>
                      <a:pt x="197" y="128"/>
                      <a:pt x="197" y="129"/>
                      <a:pt x="196" y="130"/>
                    </a:cubicBezTo>
                    <a:cubicBezTo>
                      <a:pt x="196" y="130"/>
                      <a:pt x="194" y="129"/>
                      <a:pt x="193" y="129"/>
                    </a:cubicBezTo>
                    <a:cubicBezTo>
                      <a:pt x="192" y="129"/>
                      <a:pt x="191" y="129"/>
                      <a:pt x="190" y="129"/>
                    </a:cubicBezTo>
                    <a:cubicBezTo>
                      <a:pt x="189" y="130"/>
                      <a:pt x="187" y="131"/>
                      <a:pt x="187" y="132"/>
                    </a:cubicBezTo>
                    <a:cubicBezTo>
                      <a:pt x="186" y="133"/>
                      <a:pt x="184" y="135"/>
                      <a:pt x="184" y="136"/>
                    </a:cubicBezTo>
                    <a:cubicBezTo>
                      <a:pt x="184" y="137"/>
                      <a:pt x="185" y="138"/>
                      <a:pt x="186" y="139"/>
                    </a:cubicBezTo>
                    <a:cubicBezTo>
                      <a:pt x="187" y="140"/>
                      <a:pt x="188" y="141"/>
                      <a:pt x="188" y="141"/>
                    </a:cubicBezTo>
                    <a:cubicBezTo>
                      <a:pt x="189" y="142"/>
                      <a:pt x="190" y="144"/>
                      <a:pt x="189" y="144"/>
                    </a:cubicBezTo>
                    <a:cubicBezTo>
                      <a:pt x="189" y="145"/>
                      <a:pt x="186" y="144"/>
                      <a:pt x="186" y="144"/>
                    </a:cubicBezTo>
                    <a:cubicBezTo>
                      <a:pt x="185" y="145"/>
                      <a:pt x="183" y="145"/>
                      <a:pt x="182" y="145"/>
                    </a:cubicBezTo>
                    <a:cubicBezTo>
                      <a:pt x="181" y="145"/>
                      <a:pt x="178" y="147"/>
                      <a:pt x="176" y="147"/>
                    </a:cubicBezTo>
                    <a:cubicBezTo>
                      <a:pt x="175" y="147"/>
                      <a:pt x="170" y="147"/>
                      <a:pt x="168" y="148"/>
                    </a:cubicBezTo>
                    <a:cubicBezTo>
                      <a:pt x="166" y="148"/>
                      <a:pt x="163" y="150"/>
                      <a:pt x="161" y="150"/>
                    </a:cubicBezTo>
                    <a:cubicBezTo>
                      <a:pt x="160" y="151"/>
                      <a:pt x="157" y="150"/>
                      <a:pt x="155" y="151"/>
                    </a:cubicBezTo>
                    <a:cubicBezTo>
                      <a:pt x="154" y="151"/>
                      <a:pt x="152" y="153"/>
                      <a:pt x="151" y="153"/>
                    </a:cubicBezTo>
                    <a:cubicBezTo>
                      <a:pt x="150" y="154"/>
                      <a:pt x="148" y="155"/>
                      <a:pt x="147" y="154"/>
                    </a:cubicBezTo>
                    <a:cubicBezTo>
                      <a:pt x="146" y="154"/>
                      <a:pt x="144" y="153"/>
                      <a:pt x="143" y="153"/>
                    </a:cubicBezTo>
                    <a:cubicBezTo>
                      <a:pt x="142" y="152"/>
                      <a:pt x="141" y="151"/>
                      <a:pt x="140" y="151"/>
                    </a:cubicBezTo>
                    <a:cubicBezTo>
                      <a:pt x="139" y="151"/>
                      <a:pt x="137" y="152"/>
                      <a:pt x="136" y="152"/>
                    </a:cubicBezTo>
                    <a:cubicBezTo>
                      <a:pt x="134" y="152"/>
                      <a:pt x="131" y="151"/>
                      <a:pt x="129" y="150"/>
                    </a:cubicBezTo>
                    <a:cubicBezTo>
                      <a:pt x="128" y="149"/>
                      <a:pt x="125" y="147"/>
                      <a:pt x="124" y="146"/>
                    </a:cubicBezTo>
                    <a:cubicBezTo>
                      <a:pt x="123" y="145"/>
                      <a:pt x="121" y="142"/>
                      <a:pt x="120" y="141"/>
                    </a:cubicBezTo>
                    <a:cubicBezTo>
                      <a:pt x="119" y="141"/>
                      <a:pt x="117" y="140"/>
                      <a:pt x="116" y="139"/>
                    </a:cubicBezTo>
                    <a:cubicBezTo>
                      <a:pt x="115" y="139"/>
                      <a:pt x="113" y="138"/>
                      <a:pt x="112" y="138"/>
                    </a:cubicBezTo>
                    <a:cubicBezTo>
                      <a:pt x="111" y="139"/>
                      <a:pt x="110" y="140"/>
                      <a:pt x="109" y="141"/>
                    </a:cubicBezTo>
                    <a:cubicBezTo>
                      <a:pt x="108" y="141"/>
                      <a:pt x="106" y="142"/>
                      <a:pt x="104" y="142"/>
                    </a:cubicBezTo>
                    <a:cubicBezTo>
                      <a:pt x="103" y="142"/>
                      <a:pt x="101" y="142"/>
                      <a:pt x="100" y="142"/>
                    </a:cubicBezTo>
                    <a:cubicBezTo>
                      <a:pt x="99" y="142"/>
                      <a:pt x="96" y="141"/>
                      <a:pt x="95" y="140"/>
                    </a:cubicBezTo>
                    <a:cubicBezTo>
                      <a:pt x="94" y="140"/>
                      <a:pt x="91" y="139"/>
                      <a:pt x="90" y="138"/>
                    </a:cubicBezTo>
                    <a:cubicBezTo>
                      <a:pt x="89" y="138"/>
                      <a:pt x="86" y="138"/>
                      <a:pt x="85" y="138"/>
                    </a:cubicBezTo>
                    <a:cubicBezTo>
                      <a:pt x="84" y="138"/>
                      <a:pt x="82" y="138"/>
                      <a:pt x="82" y="138"/>
                    </a:cubicBezTo>
                    <a:cubicBezTo>
                      <a:pt x="82" y="139"/>
                      <a:pt x="84" y="140"/>
                      <a:pt x="84" y="141"/>
                    </a:cubicBezTo>
                    <a:cubicBezTo>
                      <a:pt x="85" y="141"/>
                      <a:pt x="86" y="141"/>
                      <a:pt x="87" y="141"/>
                    </a:cubicBezTo>
                    <a:cubicBezTo>
                      <a:pt x="88" y="142"/>
                      <a:pt x="90" y="143"/>
                      <a:pt x="91" y="143"/>
                    </a:cubicBezTo>
                    <a:cubicBezTo>
                      <a:pt x="92" y="144"/>
                      <a:pt x="96" y="145"/>
                      <a:pt x="97" y="146"/>
                    </a:cubicBezTo>
                    <a:cubicBezTo>
                      <a:pt x="99" y="147"/>
                      <a:pt x="102" y="147"/>
                      <a:pt x="104" y="147"/>
                    </a:cubicBezTo>
                    <a:cubicBezTo>
                      <a:pt x="106" y="147"/>
                      <a:pt x="109" y="147"/>
                      <a:pt x="111" y="147"/>
                    </a:cubicBezTo>
                    <a:cubicBezTo>
                      <a:pt x="112" y="147"/>
                      <a:pt x="114" y="147"/>
                      <a:pt x="115" y="148"/>
                    </a:cubicBezTo>
                    <a:cubicBezTo>
                      <a:pt x="116" y="149"/>
                      <a:pt x="118" y="151"/>
                      <a:pt x="119" y="151"/>
                    </a:cubicBezTo>
                    <a:cubicBezTo>
                      <a:pt x="121" y="153"/>
                      <a:pt x="124" y="155"/>
                      <a:pt x="125" y="157"/>
                    </a:cubicBezTo>
                    <a:cubicBezTo>
                      <a:pt x="127" y="158"/>
                      <a:pt x="130" y="159"/>
                      <a:pt x="130" y="161"/>
                    </a:cubicBezTo>
                    <a:cubicBezTo>
                      <a:pt x="131" y="162"/>
                      <a:pt x="131" y="165"/>
                      <a:pt x="130" y="166"/>
                    </a:cubicBezTo>
                    <a:cubicBezTo>
                      <a:pt x="130" y="167"/>
                      <a:pt x="129" y="170"/>
                      <a:pt x="128" y="171"/>
                    </a:cubicBezTo>
                    <a:cubicBezTo>
                      <a:pt x="128" y="171"/>
                      <a:pt x="126" y="171"/>
                      <a:pt x="126" y="172"/>
                    </a:cubicBezTo>
                    <a:cubicBezTo>
                      <a:pt x="125" y="172"/>
                      <a:pt x="124" y="174"/>
                      <a:pt x="123" y="174"/>
                    </a:cubicBezTo>
                    <a:cubicBezTo>
                      <a:pt x="123" y="175"/>
                      <a:pt x="120" y="176"/>
                      <a:pt x="121" y="176"/>
                    </a:cubicBezTo>
                    <a:cubicBezTo>
                      <a:pt x="121" y="177"/>
                      <a:pt x="123" y="177"/>
                      <a:pt x="124" y="177"/>
                    </a:cubicBezTo>
                    <a:cubicBezTo>
                      <a:pt x="125" y="177"/>
                      <a:pt x="127" y="176"/>
                      <a:pt x="128" y="175"/>
                    </a:cubicBezTo>
                    <a:cubicBezTo>
                      <a:pt x="128" y="175"/>
                      <a:pt x="129" y="173"/>
                      <a:pt x="130" y="173"/>
                    </a:cubicBezTo>
                    <a:cubicBezTo>
                      <a:pt x="131" y="172"/>
                      <a:pt x="133" y="172"/>
                      <a:pt x="135" y="171"/>
                    </a:cubicBezTo>
                    <a:cubicBezTo>
                      <a:pt x="136" y="171"/>
                      <a:pt x="138" y="171"/>
                      <a:pt x="139" y="171"/>
                    </a:cubicBezTo>
                    <a:cubicBezTo>
                      <a:pt x="140" y="171"/>
                      <a:pt x="144" y="171"/>
                      <a:pt x="146" y="172"/>
                    </a:cubicBezTo>
                    <a:cubicBezTo>
                      <a:pt x="147" y="172"/>
                      <a:pt x="149" y="172"/>
                      <a:pt x="151" y="172"/>
                    </a:cubicBezTo>
                    <a:cubicBezTo>
                      <a:pt x="152" y="172"/>
                      <a:pt x="154" y="171"/>
                      <a:pt x="155" y="172"/>
                    </a:cubicBezTo>
                    <a:cubicBezTo>
                      <a:pt x="155" y="173"/>
                      <a:pt x="152" y="174"/>
                      <a:pt x="151" y="174"/>
                    </a:cubicBezTo>
                    <a:cubicBezTo>
                      <a:pt x="150" y="175"/>
                      <a:pt x="147" y="175"/>
                      <a:pt x="146" y="175"/>
                    </a:cubicBezTo>
                    <a:cubicBezTo>
                      <a:pt x="144" y="176"/>
                      <a:pt x="142" y="178"/>
                      <a:pt x="142" y="179"/>
                    </a:cubicBezTo>
                    <a:cubicBezTo>
                      <a:pt x="141" y="180"/>
                      <a:pt x="140" y="181"/>
                      <a:pt x="139" y="182"/>
                    </a:cubicBezTo>
                    <a:cubicBezTo>
                      <a:pt x="138" y="183"/>
                      <a:pt x="138" y="185"/>
                      <a:pt x="137" y="186"/>
                    </a:cubicBezTo>
                    <a:cubicBezTo>
                      <a:pt x="137" y="187"/>
                      <a:pt x="136" y="187"/>
                      <a:pt x="136" y="188"/>
                    </a:cubicBezTo>
                    <a:cubicBezTo>
                      <a:pt x="135" y="188"/>
                      <a:pt x="136" y="190"/>
                      <a:pt x="135" y="191"/>
                    </a:cubicBezTo>
                    <a:cubicBezTo>
                      <a:pt x="135" y="192"/>
                      <a:pt x="135" y="194"/>
                      <a:pt x="134" y="195"/>
                    </a:cubicBezTo>
                    <a:cubicBezTo>
                      <a:pt x="134" y="195"/>
                      <a:pt x="134" y="196"/>
                      <a:pt x="133" y="196"/>
                    </a:cubicBezTo>
                    <a:cubicBezTo>
                      <a:pt x="133" y="196"/>
                      <a:pt x="132" y="195"/>
                      <a:pt x="131" y="195"/>
                    </a:cubicBezTo>
                    <a:cubicBezTo>
                      <a:pt x="131" y="195"/>
                      <a:pt x="129" y="194"/>
                      <a:pt x="129" y="194"/>
                    </a:cubicBezTo>
                    <a:cubicBezTo>
                      <a:pt x="128" y="194"/>
                      <a:pt x="127" y="195"/>
                      <a:pt x="127" y="195"/>
                    </a:cubicBezTo>
                    <a:cubicBezTo>
                      <a:pt x="127" y="196"/>
                      <a:pt x="127" y="197"/>
                      <a:pt x="127" y="198"/>
                    </a:cubicBezTo>
                    <a:cubicBezTo>
                      <a:pt x="126" y="199"/>
                      <a:pt x="127" y="201"/>
                      <a:pt x="127" y="202"/>
                    </a:cubicBezTo>
                    <a:cubicBezTo>
                      <a:pt x="127" y="203"/>
                      <a:pt x="129" y="204"/>
                      <a:pt x="129" y="205"/>
                    </a:cubicBezTo>
                    <a:cubicBezTo>
                      <a:pt x="129" y="206"/>
                      <a:pt x="129" y="207"/>
                      <a:pt x="128" y="208"/>
                    </a:cubicBezTo>
                    <a:cubicBezTo>
                      <a:pt x="128" y="208"/>
                      <a:pt x="126" y="208"/>
                      <a:pt x="125" y="208"/>
                    </a:cubicBezTo>
                    <a:cubicBezTo>
                      <a:pt x="125" y="208"/>
                      <a:pt x="123" y="208"/>
                      <a:pt x="123" y="208"/>
                    </a:cubicBezTo>
                    <a:cubicBezTo>
                      <a:pt x="122" y="207"/>
                      <a:pt x="120" y="206"/>
                      <a:pt x="118" y="206"/>
                    </a:cubicBezTo>
                    <a:cubicBezTo>
                      <a:pt x="118" y="205"/>
                      <a:pt x="116" y="205"/>
                      <a:pt x="116" y="205"/>
                    </a:cubicBezTo>
                    <a:cubicBezTo>
                      <a:pt x="115" y="205"/>
                      <a:pt x="114" y="205"/>
                      <a:pt x="114" y="205"/>
                    </a:cubicBezTo>
                    <a:cubicBezTo>
                      <a:pt x="113" y="206"/>
                      <a:pt x="112" y="207"/>
                      <a:pt x="112" y="208"/>
                    </a:cubicBezTo>
                    <a:cubicBezTo>
                      <a:pt x="112" y="208"/>
                      <a:pt x="110" y="209"/>
                      <a:pt x="110" y="210"/>
                    </a:cubicBezTo>
                    <a:cubicBezTo>
                      <a:pt x="110" y="210"/>
                      <a:pt x="110" y="212"/>
                      <a:pt x="109" y="212"/>
                    </a:cubicBezTo>
                    <a:cubicBezTo>
                      <a:pt x="109" y="212"/>
                      <a:pt x="107" y="212"/>
                      <a:pt x="107" y="212"/>
                    </a:cubicBezTo>
                    <a:cubicBezTo>
                      <a:pt x="106" y="212"/>
                      <a:pt x="105" y="210"/>
                      <a:pt x="105" y="210"/>
                    </a:cubicBezTo>
                    <a:cubicBezTo>
                      <a:pt x="104" y="210"/>
                      <a:pt x="104" y="211"/>
                      <a:pt x="103" y="211"/>
                    </a:cubicBezTo>
                    <a:cubicBezTo>
                      <a:pt x="103" y="211"/>
                      <a:pt x="103" y="212"/>
                      <a:pt x="103" y="212"/>
                    </a:cubicBezTo>
                    <a:cubicBezTo>
                      <a:pt x="102" y="213"/>
                      <a:pt x="101" y="213"/>
                      <a:pt x="101" y="212"/>
                    </a:cubicBezTo>
                    <a:cubicBezTo>
                      <a:pt x="100" y="212"/>
                      <a:pt x="100" y="211"/>
                      <a:pt x="100" y="211"/>
                    </a:cubicBezTo>
                    <a:cubicBezTo>
                      <a:pt x="100" y="210"/>
                      <a:pt x="101" y="210"/>
                      <a:pt x="101" y="209"/>
                    </a:cubicBezTo>
                    <a:cubicBezTo>
                      <a:pt x="101" y="209"/>
                      <a:pt x="101" y="207"/>
                      <a:pt x="100" y="207"/>
                    </a:cubicBezTo>
                    <a:cubicBezTo>
                      <a:pt x="100" y="207"/>
                      <a:pt x="99" y="207"/>
                      <a:pt x="98" y="207"/>
                    </a:cubicBezTo>
                    <a:cubicBezTo>
                      <a:pt x="98" y="207"/>
                      <a:pt x="97" y="209"/>
                      <a:pt x="97" y="209"/>
                    </a:cubicBezTo>
                    <a:cubicBezTo>
                      <a:pt x="96" y="209"/>
                      <a:pt x="95" y="210"/>
                      <a:pt x="95" y="210"/>
                    </a:cubicBezTo>
                    <a:cubicBezTo>
                      <a:pt x="94" y="210"/>
                      <a:pt x="92" y="209"/>
                      <a:pt x="92" y="210"/>
                    </a:cubicBezTo>
                    <a:cubicBezTo>
                      <a:pt x="92" y="210"/>
                      <a:pt x="92" y="211"/>
                      <a:pt x="92" y="211"/>
                    </a:cubicBezTo>
                    <a:cubicBezTo>
                      <a:pt x="92" y="212"/>
                      <a:pt x="94" y="212"/>
                      <a:pt x="94" y="212"/>
                    </a:cubicBezTo>
                    <a:cubicBezTo>
                      <a:pt x="95" y="212"/>
                      <a:pt x="96" y="212"/>
                      <a:pt x="96" y="212"/>
                    </a:cubicBezTo>
                    <a:cubicBezTo>
                      <a:pt x="97" y="213"/>
                      <a:pt x="96" y="214"/>
                      <a:pt x="96" y="215"/>
                    </a:cubicBezTo>
                    <a:cubicBezTo>
                      <a:pt x="96" y="215"/>
                      <a:pt x="95" y="217"/>
                      <a:pt x="95" y="217"/>
                    </a:cubicBezTo>
                    <a:cubicBezTo>
                      <a:pt x="94" y="218"/>
                      <a:pt x="92" y="218"/>
                      <a:pt x="91" y="218"/>
                    </a:cubicBezTo>
                    <a:cubicBezTo>
                      <a:pt x="90" y="218"/>
                      <a:pt x="88" y="218"/>
                      <a:pt x="87" y="218"/>
                    </a:cubicBezTo>
                    <a:cubicBezTo>
                      <a:pt x="86" y="218"/>
                      <a:pt x="84" y="218"/>
                      <a:pt x="83" y="218"/>
                    </a:cubicBezTo>
                    <a:cubicBezTo>
                      <a:pt x="83" y="218"/>
                      <a:pt x="82" y="218"/>
                      <a:pt x="82" y="218"/>
                    </a:cubicBezTo>
                    <a:cubicBezTo>
                      <a:pt x="82" y="218"/>
                      <a:pt x="81" y="220"/>
                      <a:pt x="81" y="220"/>
                    </a:cubicBezTo>
                    <a:cubicBezTo>
                      <a:pt x="81" y="220"/>
                      <a:pt x="82" y="221"/>
                      <a:pt x="83" y="221"/>
                    </a:cubicBezTo>
                    <a:cubicBezTo>
                      <a:pt x="84" y="222"/>
                      <a:pt x="87" y="221"/>
                      <a:pt x="88" y="221"/>
                    </a:cubicBezTo>
                    <a:cubicBezTo>
                      <a:pt x="89" y="221"/>
                      <a:pt x="91" y="221"/>
                      <a:pt x="91" y="221"/>
                    </a:cubicBezTo>
                    <a:cubicBezTo>
                      <a:pt x="92" y="221"/>
                      <a:pt x="94" y="221"/>
                      <a:pt x="95" y="221"/>
                    </a:cubicBezTo>
                    <a:cubicBezTo>
                      <a:pt x="96" y="221"/>
                      <a:pt x="98" y="220"/>
                      <a:pt x="98" y="219"/>
                    </a:cubicBezTo>
                    <a:cubicBezTo>
                      <a:pt x="99" y="218"/>
                      <a:pt x="101" y="217"/>
                      <a:pt x="101" y="217"/>
                    </a:cubicBezTo>
                    <a:cubicBezTo>
                      <a:pt x="102" y="216"/>
                      <a:pt x="104" y="216"/>
                      <a:pt x="105" y="216"/>
                    </a:cubicBezTo>
                    <a:cubicBezTo>
                      <a:pt x="106" y="217"/>
                      <a:pt x="108" y="217"/>
                      <a:pt x="108" y="218"/>
                    </a:cubicBezTo>
                    <a:cubicBezTo>
                      <a:pt x="109" y="218"/>
                      <a:pt x="110" y="219"/>
                      <a:pt x="110" y="220"/>
                    </a:cubicBezTo>
                    <a:cubicBezTo>
                      <a:pt x="111" y="220"/>
                      <a:pt x="112" y="221"/>
                      <a:pt x="113" y="222"/>
                    </a:cubicBezTo>
                    <a:cubicBezTo>
                      <a:pt x="113" y="222"/>
                      <a:pt x="114" y="224"/>
                      <a:pt x="115" y="225"/>
                    </a:cubicBezTo>
                    <a:cubicBezTo>
                      <a:pt x="115" y="225"/>
                      <a:pt x="117" y="227"/>
                      <a:pt x="117" y="228"/>
                    </a:cubicBezTo>
                    <a:cubicBezTo>
                      <a:pt x="117" y="228"/>
                      <a:pt x="117" y="230"/>
                      <a:pt x="116" y="230"/>
                    </a:cubicBezTo>
                    <a:cubicBezTo>
                      <a:pt x="116" y="231"/>
                      <a:pt x="115" y="232"/>
                      <a:pt x="114" y="232"/>
                    </a:cubicBezTo>
                    <a:cubicBezTo>
                      <a:pt x="113" y="233"/>
                      <a:pt x="112" y="234"/>
                      <a:pt x="111" y="235"/>
                    </a:cubicBezTo>
                    <a:cubicBezTo>
                      <a:pt x="110" y="236"/>
                      <a:pt x="108" y="237"/>
                      <a:pt x="107" y="238"/>
                    </a:cubicBezTo>
                    <a:cubicBezTo>
                      <a:pt x="106" y="238"/>
                      <a:pt x="106" y="240"/>
                      <a:pt x="105" y="240"/>
                    </a:cubicBezTo>
                    <a:cubicBezTo>
                      <a:pt x="104" y="241"/>
                      <a:pt x="102" y="240"/>
                      <a:pt x="102" y="241"/>
                    </a:cubicBezTo>
                    <a:cubicBezTo>
                      <a:pt x="101" y="241"/>
                      <a:pt x="99" y="241"/>
                      <a:pt x="99" y="242"/>
                    </a:cubicBezTo>
                    <a:cubicBezTo>
                      <a:pt x="99" y="242"/>
                      <a:pt x="99" y="244"/>
                      <a:pt x="100" y="245"/>
                    </a:cubicBezTo>
                    <a:cubicBezTo>
                      <a:pt x="100" y="245"/>
                      <a:pt x="100" y="245"/>
                      <a:pt x="100" y="245"/>
                    </a:cubicBezTo>
                    <a:cubicBezTo>
                      <a:pt x="99" y="245"/>
                      <a:pt x="97" y="244"/>
                      <a:pt x="97" y="244"/>
                    </a:cubicBezTo>
                    <a:cubicBezTo>
                      <a:pt x="95" y="244"/>
                      <a:pt x="93" y="244"/>
                      <a:pt x="92" y="243"/>
                    </a:cubicBezTo>
                    <a:cubicBezTo>
                      <a:pt x="91" y="243"/>
                      <a:pt x="89" y="242"/>
                      <a:pt x="89" y="241"/>
                    </a:cubicBezTo>
                    <a:cubicBezTo>
                      <a:pt x="88" y="241"/>
                      <a:pt x="86" y="238"/>
                      <a:pt x="85" y="238"/>
                    </a:cubicBezTo>
                    <a:cubicBezTo>
                      <a:pt x="84" y="237"/>
                      <a:pt x="81" y="237"/>
                      <a:pt x="80" y="237"/>
                    </a:cubicBezTo>
                    <a:cubicBezTo>
                      <a:pt x="79" y="236"/>
                      <a:pt x="78" y="235"/>
                      <a:pt x="77" y="235"/>
                    </a:cubicBezTo>
                    <a:cubicBezTo>
                      <a:pt x="75" y="236"/>
                      <a:pt x="75" y="241"/>
                      <a:pt x="74" y="242"/>
                    </a:cubicBezTo>
                    <a:cubicBezTo>
                      <a:pt x="73" y="243"/>
                      <a:pt x="70" y="244"/>
                      <a:pt x="69" y="245"/>
                    </a:cubicBezTo>
                    <a:cubicBezTo>
                      <a:pt x="68" y="245"/>
                      <a:pt x="66" y="246"/>
                      <a:pt x="65" y="246"/>
                    </a:cubicBezTo>
                    <a:cubicBezTo>
                      <a:pt x="63" y="248"/>
                      <a:pt x="60" y="252"/>
                      <a:pt x="58" y="254"/>
                    </a:cubicBezTo>
                    <a:cubicBezTo>
                      <a:pt x="56" y="255"/>
                      <a:pt x="54" y="256"/>
                      <a:pt x="53" y="256"/>
                    </a:cubicBezTo>
                    <a:cubicBezTo>
                      <a:pt x="51" y="257"/>
                      <a:pt x="48" y="257"/>
                      <a:pt x="47" y="256"/>
                    </a:cubicBezTo>
                    <a:cubicBezTo>
                      <a:pt x="44" y="256"/>
                      <a:pt x="40" y="254"/>
                      <a:pt x="37" y="252"/>
                    </a:cubicBezTo>
                    <a:cubicBezTo>
                      <a:pt x="36" y="252"/>
                      <a:pt x="33" y="251"/>
                      <a:pt x="32" y="250"/>
                    </a:cubicBezTo>
                    <a:cubicBezTo>
                      <a:pt x="30" y="249"/>
                      <a:pt x="27" y="247"/>
                      <a:pt x="25" y="245"/>
                    </a:cubicBezTo>
                    <a:cubicBezTo>
                      <a:pt x="24" y="244"/>
                      <a:pt x="24" y="241"/>
                      <a:pt x="23" y="240"/>
                    </a:cubicBezTo>
                    <a:cubicBezTo>
                      <a:pt x="23" y="239"/>
                      <a:pt x="22" y="238"/>
                      <a:pt x="21" y="236"/>
                    </a:cubicBezTo>
                    <a:cubicBezTo>
                      <a:pt x="21" y="236"/>
                      <a:pt x="21" y="236"/>
                      <a:pt x="21" y="236"/>
                    </a:cubicBezTo>
                    <a:cubicBezTo>
                      <a:pt x="21" y="234"/>
                      <a:pt x="23" y="231"/>
                      <a:pt x="24" y="229"/>
                    </a:cubicBezTo>
                    <a:cubicBezTo>
                      <a:pt x="25" y="228"/>
                      <a:pt x="27" y="226"/>
                      <a:pt x="28" y="225"/>
                    </a:cubicBezTo>
                    <a:cubicBezTo>
                      <a:pt x="28" y="224"/>
                      <a:pt x="29" y="223"/>
                      <a:pt x="30" y="222"/>
                    </a:cubicBezTo>
                    <a:cubicBezTo>
                      <a:pt x="31" y="221"/>
                      <a:pt x="34" y="220"/>
                      <a:pt x="35" y="219"/>
                    </a:cubicBezTo>
                    <a:cubicBezTo>
                      <a:pt x="36" y="218"/>
                      <a:pt x="38" y="217"/>
                      <a:pt x="39" y="216"/>
                    </a:cubicBezTo>
                    <a:cubicBezTo>
                      <a:pt x="40" y="216"/>
                      <a:pt x="42" y="214"/>
                      <a:pt x="42" y="213"/>
                    </a:cubicBezTo>
                    <a:cubicBezTo>
                      <a:pt x="42" y="211"/>
                      <a:pt x="42" y="207"/>
                      <a:pt x="41" y="206"/>
                    </a:cubicBezTo>
                    <a:cubicBezTo>
                      <a:pt x="41" y="205"/>
                      <a:pt x="40" y="204"/>
                      <a:pt x="39" y="203"/>
                    </a:cubicBezTo>
                    <a:cubicBezTo>
                      <a:pt x="39" y="202"/>
                      <a:pt x="39" y="200"/>
                      <a:pt x="40" y="200"/>
                    </a:cubicBezTo>
                    <a:cubicBezTo>
                      <a:pt x="40" y="198"/>
                      <a:pt x="42" y="195"/>
                      <a:pt x="42" y="194"/>
                    </a:cubicBezTo>
                    <a:cubicBezTo>
                      <a:pt x="42" y="193"/>
                      <a:pt x="42" y="190"/>
                      <a:pt x="42" y="189"/>
                    </a:cubicBezTo>
                    <a:cubicBezTo>
                      <a:pt x="41" y="188"/>
                      <a:pt x="39" y="187"/>
                      <a:pt x="38" y="186"/>
                    </a:cubicBezTo>
                    <a:cubicBezTo>
                      <a:pt x="37" y="186"/>
                      <a:pt x="36" y="185"/>
                      <a:pt x="35" y="185"/>
                    </a:cubicBezTo>
                    <a:cubicBezTo>
                      <a:pt x="33" y="184"/>
                      <a:pt x="31" y="184"/>
                      <a:pt x="30" y="183"/>
                    </a:cubicBezTo>
                    <a:cubicBezTo>
                      <a:pt x="28" y="183"/>
                      <a:pt x="26" y="181"/>
                      <a:pt x="25" y="180"/>
                    </a:cubicBezTo>
                    <a:cubicBezTo>
                      <a:pt x="23" y="179"/>
                      <a:pt x="20" y="175"/>
                      <a:pt x="18" y="173"/>
                    </a:cubicBezTo>
                    <a:cubicBezTo>
                      <a:pt x="17" y="171"/>
                      <a:pt x="14" y="169"/>
                      <a:pt x="13" y="167"/>
                    </a:cubicBezTo>
                    <a:cubicBezTo>
                      <a:pt x="12" y="166"/>
                      <a:pt x="11" y="163"/>
                      <a:pt x="11" y="161"/>
                    </a:cubicBezTo>
                    <a:cubicBezTo>
                      <a:pt x="11" y="159"/>
                      <a:pt x="11" y="155"/>
                      <a:pt x="11" y="153"/>
                    </a:cubicBezTo>
                    <a:cubicBezTo>
                      <a:pt x="11" y="150"/>
                      <a:pt x="12" y="145"/>
                      <a:pt x="12" y="143"/>
                    </a:cubicBezTo>
                    <a:cubicBezTo>
                      <a:pt x="12" y="141"/>
                      <a:pt x="12" y="136"/>
                      <a:pt x="12" y="133"/>
                    </a:cubicBezTo>
                    <a:cubicBezTo>
                      <a:pt x="12" y="132"/>
                      <a:pt x="11" y="130"/>
                      <a:pt x="11" y="129"/>
                    </a:cubicBezTo>
                    <a:cubicBezTo>
                      <a:pt x="10" y="127"/>
                      <a:pt x="9" y="124"/>
                      <a:pt x="9" y="123"/>
                    </a:cubicBezTo>
                    <a:cubicBezTo>
                      <a:pt x="8" y="122"/>
                      <a:pt x="5" y="119"/>
                      <a:pt x="4" y="117"/>
                    </a:cubicBezTo>
                    <a:cubicBezTo>
                      <a:pt x="3" y="115"/>
                      <a:pt x="1" y="111"/>
                      <a:pt x="1" y="109"/>
                    </a:cubicBezTo>
                    <a:cubicBezTo>
                      <a:pt x="0" y="108"/>
                      <a:pt x="0" y="97"/>
                      <a:pt x="0" y="96"/>
                    </a:cubicBezTo>
                    <a:cubicBezTo>
                      <a:pt x="0" y="95"/>
                      <a:pt x="0" y="92"/>
                      <a:pt x="0" y="91"/>
                    </a:cubicBezTo>
                    <a:cubicBezTo>
                      <a:pt x="0" y="90"/>
                      <a:pt x="1" y="90"/>
                      <a:pt x="1" y="89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" name="Freeform 155"/>
              <p:cNvSpPr>
                <a:spLocks/>
              </p:cNvSpPr>
              <p:nvPr/>
            </p:nvSpPr>
            <p:spPr bwMode="auto">
              <a:xfrm>
                <a:off x="1501" y="1708"/>
                <a:ext cx="61" cy="41"/>
              </a:xfrm>
              <a:custGeom>
                <a:avLst/>
                <a:gdLst>
                  <a:gd name="T0" fmla="*/ 13 w 26"/>
                  <a:gd name="T1" fmla="*/ 17 h 17"/>
                  <a:gd name="T2" fmla="*/ 14 w 26"/>
                  <a:gd name="T3" fmla="*/ 15 h 17"/>
                  <a:gd name="T4" fmla="*/ 14 w 26"/>
                  <a:gd name="T5" fmla="*/ 13 h 17"/>
                  <a:gd name="T6" fmla="*/ 16 w 26"/>
                  <a:gd name="T7" fmla="*/ 10 h 17"/>
                  <a:gd name="T8" fmla="*/ 17 w 26"/>
                  <a:gd name="T9" fmla="*/ 10 h 17"/>
                  <a:gd name="T10" fmla="*/ 19 w 26"/>
                  <a:gd name="T11" fmla="*/ 10 h 17"/>
                  <a:gd name="T12" fmla="*/ 23 w 26"/>
                  <a:gd name="T13" fmla="*/ 11 h 17"/>
                  <a:gd name="T14" fmla="*/ 25 w 26"/>
                  <a:gd name="T15" fmla="*/ 10 h 17"/>
                  <a:gd name="T16" fmla="*/ 26 w 26"/>
                  <a:gd name="T17" fmla="*/ 8 h 17"/>
                  <a:gd name="T18" fmla="*/ 25 w 26"/>
                  <a:gd name="T19" fmla="*/ 6 h 17"/>
                  <a:gd name="T20" fmla="*/ 24 w 26"/>
                  <a:gd name="T21" fmla="*/ 4 h 17"/>
                  <a:gd name="T22" fmla="*/ 23 w 26"/>
                  <a:gd name="T23" fmla="*/ 2 h 17"/>
                  <a:gd name="T24" fmla="*/ 19 w 26"/>
                  <a:gd name="T25" fmla="*/ 1 h 17"/>
                  <a:gd name="T26" fmla="*/ 15 w 26"/>
                  <a:gd name="T27" fmla="*/ 0 h 17"/>
                  <a:gd name="T28" fmla="*/ 12 w 26"/>
                  <a:gd name="T29" fmla="*/ 1 h 17"/>
                  <a:gd name="T30" fmla="*/ 11 w 26"/>
                  <a:gd name="T31" fmla="*/ 2 h 17"/>
                  <a:gd name="T32" fmla="*/ 10 w 26"/>
                  <a:gd name="T33" fmla="*/ 4 h 17"/>
                  <a:gd name="T34" fmla="*/ 9 w 26"/>
                  <a:gd name="T35" fmla="*/ 4 h 17"/>
                  <a:gd name="T36" fmla="*/ 8 w 26"/>
                  <a:gd name="T37" fmla="*/ 3 h 17"/>
                  <a:gd name="T38" fmla="*/ 6 w 26"/>
                  <a:gd name="T39" fmla="*/ 3 h 17"/>
                  <a:gd name="T40" fmla="*/ 3 w 26"/>
                  <a:gd name="T41" fmla="*/ 3 h 17"/>
                  <a:gd name="T42" fmla="*/ 1 w 26"/>
                  <a:gd name="T43" fmla="*/ 4 h 17"/>
                  <a:gd name="T44" fmla="*/ 1 w 26"/>
                  <a:gd name="T45" fmla="*/ 7 h 17"/>
                  <a:gd name="T46" fmla="*/ 3 w 26"/>
                  <a:gd name="T47" fmla="*/ 7 h 17"/>
                  <a:gd name="T48" fmla="*/ 5 w 26"/>
                  <a:gd name="T49" fmla="*/ 8 h 17"/>
                  <a:gd name="T50" fmla="*/ 5 w 26"/>
                  <a:gd name="T51" fmla="*/ 10 h 17"/>
                  <a:gd name="T52" fmla="*/ 6 w 26"/>
                  <a:gd name="T53" fmla="*/ 12 h 17"/>
                  <a:gd name="T54" fmla="*/ 8 w 26"/>
                  <a:gd name="T55" fmla="*/ 13 h 17"/>
                  <a:gd name="T56" fmla="*/ 9 w 26"/>
                  <a:gd name="T57" fmla="*/ 15 h 17"/>
                  <a:gd name="T58" fmla="*/ 11 w 26"/>
                  <a:gd name="T59" fmla="*/ 17 h 17"/>
                  <a:gd name="T60" fmla="*/ 13 w 26"/>
                  <a:gd name="T6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6" h="17">
                    <a:moveTo>
                      <a:pt x="13" y="17"/>
                    </a:moveTo>
                    <a:cubicBezTo>
                      <a:pt x="13" y="17"/>
                      <a:pt x="13" y="15"/>
                      <a:pt x="14" y="15"/>
                    </a:cubicBezTo>
                    <a:cubicBezTo>
                      <a:pt x="14" y="14"/>
                      <a:pt x="14" y="13"/>
                      <a:pt x="14" y="13"/>
                    </a:cubicBezTo>
                    <a:cubicBezTo>
                      <a:pt x="15" y="12"/>
                      <a:pt x="15" y="11"/>
                      <a:pt x="16" y="10"/>
                    </a:cubicBezTo>
                    <a:cubicBezTo>
                      <a:pt x="16" y="10"/>
                      <a:pt x="17" y="10"/>
                      <a:pt x="17" y="10"/>
                    </a:cubicBezTo>
                    <a:cubicBezTo>
                      <a:pt x="18" y="10"/>
                      <a:pt x="19" y="10"/>
                      <a:pt x="19" y="10"/>
                    </a:cubicBezTo>
                    <a:cubicBezTo>
                      <a:pt x="20" y="10"/>
                      <a:pt x="22" y="11"/>
                      <a:pt x="23" y="11"/>
                    </a:cubicBezTo>
                    <a:cubicBezTo>
                      <a:pt x="23" y="10"/>
                      <a:pt x="25" y="10"/>
                      <a:pt x="25" y="10"/>
                    </a:cubicBezTo>
                    <a:cubicBezTo>
                      <a:pt x="25" y="10"/>
                      <a:pt x="26" y="9"/>
                      <a:pt x="26" y="8"/>
                    </a:cubicBezTo>
                    <a:cubicBezTo>
                      <a:pt x="26" y="8"/>
                      <a:pt x="25" y="7"/>
                      <a:pt x="25" y="6"/>
                    </a:cubicBezTo>
                    <a:cubicBezTo>
                      <a:pt x="25" y="6"/>
                      <a:pt x="25" y="4"/>
                      <a:pt x="24" y="4"/>
                    </a:cubicBezTo>
                    <a:cubicBezTo>
                      <a:pt x="24" y="3"/>
                      <a:pt x="23" y="2"/>
                      <a:pt x="23" y="2"/>
                    </a:cubicBezTo>
                    <a:cubicBezTo>
                      <a:pt x="22" y="1"/>
                      <a:pt x="20" y="1"/>
                      <a:pt x="19" y="1"/>
                    </a:cubicBezTo>
                    <a:cubicBezTo>
                      <a:pt x="18" y="1"/>
                      <a:pt x="16" y="0"/>
                      <a:pt x="15" y="0"/>
                    </a:cubicBezTo>
                    <a:cubicBezTo>
                      <a:pt x="14" y="0"/>
                      <a:pt x="13" y="0"/>
                      <a:pt x="12" y="1"/>
                    </a:cubicBezTo>
                    <a:cubicBezTo>
                      <a:pt x="12" y="1"/>
                      <a:pt x="11" y="2"/>
                      <a:pt x="11" y="2"/>
                    </a:cubicBezTo>
                    <a:cubicBezTo>
                      <a:pt x="11" y="2"/>
                      <a:pt x="11" y="3"/>
                      <a:pt x="10" y="4"/>
                    </a:cubicBezTo>
                    <a:cubicBezTo>
                      <a:pt x="10" y="4"/>
                      <a:pt x="10" y="4"/>
                      <a:pt x="9" y="4"/>
                    </a:cubicBezTo>
                    <a:cubicBezTo>
                      <a:pt x="9" y="4"/>
                      <a:pt x="8" y="4"/>
                      <a:pt x="8" y="3"/>
                    </a:cubicBezTo>
                    <a:cubicBezTo>
                      <a:pt x="8" y="3"/>
                      <a:pt x="7" y="3"/>
                      <a:pt x="6" y="3"/>
                    </a:cubicBezTo>
                    <a:cubicBezTo>
                      <a:pt x="5" y="3"/>
                      <a:pt x="4" y="3"/>
                      <a:pt x="3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0" y="5"/>
                      <a:pt x="1" y="6"/>
                      <a:pt x="1" y="7"/>
                    </a:cubicBezTo>
                    <a:cubicBezTo>
                      <a:pt x="1" y="7"/>
                      <a:pt x="3" y="7"/>
                      <a:pt x="3" y="7"/>
                    </a:cubicBezTo>
                    <a:cubicBezTo>
                      <a:pt x="4" y="7"/>
                      <a:pt x="4" y="8"/>
                      <a:pt x="5" y="8"/>
                    </a:cubicBezTo>
                    <a:cubicBezTo>
                      <a:pt x="5" y="8"/>
                      <a:pt x="5" y="10"/>
                      <a:pt x="5" y="10"/>
                    </a:cubicBezTo>
                    <a:cubicBezTo>
                      <a:pt x="6" y="11"/>
                      <a:pt x="6" y="12"/>
                      <a:pt x="6" y="12"/>
                    </a:cubicBezTo>
                    <a:cubicBezTo>
                      <a:pt x="6" y="12"/>
                      <a:pt x="8" y="13"/>
                      <a:pt x="8" y="13"/>
                    </a:cubicBezTo>
                    <a:cubicBezTo>
                      <a:pt x="9" y="14"/>
                      <a:pt x="9" y="15"/>
                      <a:pt x="9" y="15"/>
                    </a:cubicBezTo>
                    <a:cubicBezTo>
                      <a:pt x="10" y="16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3" y="1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" name="Freeform 156"/>
              <p:cNvSpPr>
                <a:spLocks/>
              </p:cNvSpPr>
              <p:nvPr/>
            </p:nvSpPr>
            <p:spPr bwMode="auto">
              <a:xfrm>
                <a:off x="1501" y="1708"/>
                <a:ext cx="61" cy="41"/>
              </a:xfrm>
              <a:custGeom>
                <a:avLst/>
                <a:gdLst>
                  <a:gd name="T0" fmla="*/ 13 w 26"/>
                  <a:gd name="T1" fmla="*/ 17 h 17"/>
                  <a:gd name="T2" fmla="*/ 14 w 26"/>
                  <a:gd name="T3" fmla="*/ 15 h 17"/>
                  <a:gd name="T4" fmla="*/ 14 w 26"/>
                  <a:gd name="T5" fmla="*/ 13 h 17"/>
                  <a:gd name="T6" fmla="*/ 16 w 26"/>
                  <a:gd name="T7" fmla="*/ 10 h 17"/>
                  <a:gd name="T8" fmla="*/ 17 w 26"/>
                  <a:gd name="T9" fmla="*/ 10 h 17"/>
                  <a:gd name="T10" fmla="*/ 19 w 26"/>
                  <a:gd name="T11" fmla="*/ 10 h 17"/>
                  <a:gd name="T12" fmla="*/ 23 w 26"/>
                  <a:gd name="T13" fmla="*/ 11 h 17"/>
                  <a:gd name="T14" fmla="*/ 25 w 26"/>
                  <a:gd name="T15" fmla="*/ 10 h 17"/>
                  <a:gd name="T16" fmla="*/ 26 w 26"/>
                  <a:gd name="T17" fmla="*/ 8 h 17"/>
                  <a:gd name="T18" fmla="*/ 25 w 26"/>
                  <a:gd name="T19" fmla="*/ 6 h 17"/>
                  <a:gd name="T20" fmla="*/ 24 w 26"/>
                  <a:gd name="T21" fmla="*/ 4 h 17"/>
                  <a:gd name="T22" fmla="*/ 23 w 26"/>
                  <a:gd name="T23" fmla="*/ 2 h 17"/>
                  <a:gd name="T24" fmla="*/ 19 w 26"/>
                  <a:gd name="T25" fmla="*/ 1 h 17"/>
                  <a:gd name="T26" fmla="*/ 15 w 26"/>
                  <a:gd name="T27" fmla="*/ 0 h 17"/>
                  <a:gd name="T28" fmla="*/ 12 w 26"/>
                  <a:gd name="T29" fmla="*/ 1 h 17"/>
                  <a:gd name="T30" fmla="*/ 11 w 26"/>
                  <a:gd name="T31" fmla="*/ 2 h 17"/>
                  <a:gd name="T32" fmla="*/ 10 w 26"/>
                  <a:gd name="T33" fmla="*/ 4 h 17"/>
                  <a:gd name="T34" fmla="*/ 9 w 26"/>
                  <a:gd name="T35" fmla="*/ 4 h 17"/>
                  <a:gd name="T36" fmla="*/ 8 w 26"/>
                  <a:gd name="T37" fmla="*/ 3 h 17"/>
                  <a:gd name="T38" fmla="*/ 6 w 26"/>
                  <a:gd name="T39" fmla="*/ 3 h 17"/>
                  <a:gd name="T40" fmla="*/ 3 w 26"/>
                  <a:gd name="T41" fmla="*/ 3 h 17"/>
                  <a:gd name="T42" fmla="*/ 1 w 26"/>
                  <a:gd name="T43" fmla="*/ 4 h 17"/>
                  <a:gd name="T44" fmla="*/ 1 w 26"/>
                  <a:gd name="T45" fmla="*/ 7 h 17"/>
                  <a:gd name="T46" fmla="*/ 3 w 26"/>
                  <a:gd name="T47" fmla="*/ 7 h 17"/>
                  <a:gd name="T48" fmla="*/ 5 w 26"/>
                  <a:gd name="T49" fmla="*/ 8 h 17"/>
                  <a:gd name="T50" fmla="*/ 5 w 26"/>
                  <a:gd name="T51" fmla="*/ 10 h 17"/>
                  <a:gd name="T52" fmla="*/ 6 w 26"/>
                  <a:gd name="T53" fmla="*/ 12 h 17"/>
                  <a:gd name="T54" fmla="*/ 8 w 26"/>
                  <a:gd name="T55" fmla="*/ 13 h 17"/>
                  <a:gd name="T56" fmla="*/ 9 w 26"/>
                  <a:gd name="T57" fmla="*/ 15 h 17"/>
                  <a:gd name="T58" fmla="*/ 11 w 26"/>
                  <a:gd name="T59" fmla="*/ 17 h 17"/>
                  <a:gd name="T60" fmla="*/ 13 w 26"/>
                  <a:gd name="T6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6" h="17">
                    <a:moveTo>
                      <a:pt x="13" y="17"/>
                    </a:moveTo>
                    <a:cubicBezTo>
                      <a:pt x="13" y="17"/>
                      <a:pt x="13" y="15"/>
                      <a:pt x="14" y="15"/>
                    </a:cubicBezTo>
                    <a:cubicBezTo>
                      <a:pt x="14" y="14"/>
                      <a:pt x="14" y="13"/>
                      <a:pt x="14" y="13"/>
                    </a:cubicBezTo>
                    <a:cubicBezTo>
                      <a:pt x="15" y="12"/>
                      <a:pt x="15" y="11"/>
                      <a:pt x="16" y="10"/>
                    </a:cubicBezTo>
                    <a:cubicBezTo>
                      <a:pt x="16" y="10"/>
                      <a:pt x="17" y="10"/>
                      <a:pt x="17" y="10"/>
                    </a:cubicBezTo>
                    <a:cubicBezTo>
                      <a:pt x="18" y="10"/>
                      <a:pt x="19" y="10"/>
                      <a:pt x="19" y="10"/>
                    </a:cubicBezTo>
                    <a:cubicBezTo>
                      <a:pt x="20" y="10"/>
                      <a:pt x="22" y="11"/>
                      <a:pt x="23" y="11"/>
                    </a:cubicBezTo>
                    <a:cubicBezTo>
                      <a:pt x="23" y="10"/>
                      <a:pt x="25" y="10"/>
                      <a:pt x="25" y="10"/>
                    </a:cubicBezTo>
                    <a:cubicBezTo>
                      <a:pt x="25" y="10"/>
                      <a:pt x="26" y="9"/>
                      <a:pt x="26" y="8"/>
                    </a:cubicBezTo>
                    <a:cubicBezTo>
                      <a:pt x="26" y="8"/>
                      <a:pt x="25" y="7"/>
                      <a:pt x="25" y="6"/>
                    </a:cubicBezTo>
                    <a:cubicBezTo>
                      <a:pt x="25" y="6"/>
                      <a:pt x="25" y="4"/>
                      <a:pt x="24" y="4"/>
                    </a:cubicBezTo>
                    <a:cubicBezTo>
                      <a:pt x="24" y="3"/>
                      <a:pt x="23" y="2"/>
                      <a:pt x="23" y="2"/>
                    </a:cubicBezTo>
                    <a:cubicBezTo>
                      <a:pt x="22" y="1"/>
                      <a:pt x="20" y="1"/>
                      <a:pt x="19" y="1"/>
                    </a:cubicBezTo>
                    <a:cubicBezTo>
                      <a:pt x="18" y="1"/>
                      <a:pt x="16" y="0"/>
                      <a:pt x="15" y="0"/>
                    </a:cubicBezTo>
                    <a:cubicBezTo>
                      <a:pt x="14" y="0"/>
                      <a:pt x="13" y="0"/>
                      <a:pt x="12" y="1"/>
                    </a:cubicBezTo>
                    <a:cubicBezTo>
                      <a:pt x="12" y="1"/>
                      <a:pt x="11" y="2"/>
                      <a:pt x="11" y="2"/>
                    </a:cubicBezTo>
                    <a:cubicBezTo>
                      <a:pt x="11" y="2"/>
                      <a:pt x="11" y="3"/>
                      <a:pt x="10" y="4"/>
                    </a:cubicBezTo>
                    <a:cubicBezTo>
                      <a:pt x="10" y="4"/>
                      <a:pt x="10" y="4"/>
                      <a:pt x="9" y="4"/>
                    </a:cubicBezTo>
                    <a:cubicBezTo>
                      <a:pt x="9" y="4"/>
                      <a:pt x="8" y="4"/>
                      <a:pt x="8" y="3"/>
                    </a:cubicBezTo>
                    <a:cubicBezTo>
                      <a:pt x="8" y="3"/>
                      <a:pt x="7" y="3"/>
                      <a:pt x="6" y="3"/>
                    </a:cubicBezTo>
                    <a:cubicBezTo>
                      <a:pt x="5" y="3"/>
                      <a:pt x="4" y="3"/>
                      <a:pt x="3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0" y="5"/>
                      <a:pt x="1" y="6"/>
                      <a:pt x="1" y="7"/>
                    </a:cubicBezTo>
                    <a:cubicBezTo>
                      <a:pt x="1" y="7"/>
                      <a:pt x="3" y="7"/>
                      <a:pt x="3" y="7"/>
                    </a:cubicBezTo>
                    <a:cubicBezTo>
                      <a:pt x="4" y="7"/>
                      <a:pt x="4" y="8"/>
                      <a:pt x="5" y="8"/>
                    </a:cubicBezTo>
                    <a:cubicBezTo>
                      <a:pt x="5" y="8"/>
                      <a:pt x="5" y="10"/>
                      <a:pt x="5" y="10"/>
                    </a:cubicBezTo>
                    <a:cubicBezTo>
                      <a:pt x="6" y="11"/>
                      <a:pt x="6" y="12"/>
                      <a:pt x="6" y="12"/>
                    </a:cubicBezTo>
                    <a:cubicBezTo>
                      <a:pt x="6" y="12"/>
                      <a:pt x="8" y="13"/>
                      <a:pt x="8" y="13"/>
                    </a:cubicBezTo>
                    <a:cubicBezTo>
                      <a:pt x="9" y="14"/>
                      <a:pt x="9" y="15"/>
                      <a:pt x="9" y="15"/>
                    </a:cubicBezTo>
                    <a:cubicBezTo>
                      <a:pt x="10" y="16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3" y="17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" name="Freeform 157"/>
              <p:cNvSpPr>
                <a:spLocks/>
              </p:cNvSpPr>
              <p:nvPr/>
            </p:nvSpPr>
            <p:spPr bwMode="auto">
              <a:xfrm>
                <a:off x="1292" y="1606"/>
                <a:ext cx="204" cy="256"/>
              </a:xfrm>
              <a:custGeom>
                <a:avLst/>
                <a:gdLst>
                  <a:gd name="T0" fmla="*/ 25 w 86"/>
                  <a:gd name="T1" fmla="*/ 102 h 108"/>
                  <a:gd name="T2" fmla="*/ 22 w 86"/>
                  <a:gd name="T3" fmla="*/ 95 h 108"/>
                  <a:gd name="T4" fmla="*/ 22 w 86"/>
                  <a:gd name="T5" fmla="*/ 89 h 108"/>
                  <a:gd name="T6" fmla="*/ 20 w 86"/>
                  <a:gd name="T7" fmla="*/ 88 h 108"/>
                  <a:gd name="T8" fmla="*/ 18 w 86"/>
                  <a:gd name="T9" fmla="*/ 84 h 108"/>
                  <a:gd name="T10" fmla="*/ 16 w 86"/>
                  <a:gd name="T11" fmla="*/ 85 h 108"/>
                  <a:gd name="T12" fmla="*/ 15 w 86"/>
                  <a:gd name="T13" fmla="*/ 91 h 108"/>
                  <a:gd name="T14" fmla="*/ 12 w 86"/>
                  <a:gd name="T15" fmla="*/ 93 h 108"/>
                  <a:gd name="T16" fmla="*/ 12 w 86"/>
                  <a:gd name="T17" fmla="*/ 87 h 108"/>
                  <a:gd name="T18" fmla="*/ 9 w 86"/>
                  <a:gd name="T19" fmla="*/ 80 h 108"/>
                  <a:gd name="T20" fmla="*/ 7 w 86"/>
                  <a:gd name="T21" fmla="*/ 77 h 108"/>
                  <a:gd name="T22" fmla="*/ 4 w 86"/>
                  <a:gd name="T23" fmla="*/ 84 h 108"/>
                  <a:gd name="T24" fmla="*/ 0 w 86"/>
                  <a:gd name="T25" fmla="*/ 81 h 108"/>
                  <a:gd name="T26" fmla="*/ 5 w 86"/>
                  <a:gd name="T27" fmla="*/ 74 h 108"/>
                  <a:gd name="T28" fmla="*/ 12 w 86"/>
                  <a:gd name="T29" fmla="*/ 72 h 108"/>
                  <a:gd name="T30" fmla="*/ 10 w 86"/>
                  <a:gd name="T31" fmla="*/ 65 h 108"/>
                  <a:gd name="T32" fmla="*/ 9 w 86"/>
                  <a:gd name="T33" fmla="*/ 60 h 108"/>
                  <a:gd name="T34" fmla="*/ 12 w 86"/>
                  <a:gd name="T35" fmla="*/ 62 h 108"/>
                  <a:gd name="T36" fmla="*/ 14 w 86"/>
                  <a:gd name="T37" fmla="*/ 61 h 108"/>
                  <a:gd name="T38" fmla="*/ 15 w 86"/>
                  <a:gd name="T39" fmla="*/ 58 h 108"/>
                  <a:gd name="T40" fmla="*/ 21 w 86"/>
                  <a:gd name="T41" fmla="*/ 60 h 108"/>
                  <a:gd name="T42" fmla="*/ 26 w 86"/>
                  <a:gd name="T43" fmla="*/ 58 h 108"/>
                  <a:gd name="T44" fmla="*/ 31 w 86"/>
                  <a:gd name="T45" fmla="*/ 57 h 108"/>
                  <a:gd name="T46" fmla="*/ 30 w 86"/>
                  <a:gd name="T47" fmla="*/ 52 h 108"/>
                  <a:gd name="T48" fmla="*/ 23 w 86"/>
                  <a:gd name="T49" fmla="*/ 52 h 108"/>
                  <a:gd name="T50" fmla="*/ 24 w 86"/>
                  <a:gd name="T51" fmla="*/ 49 h 108"/>
                  <a:gd name="T52" fmla="*/ 29 w 86"/>
                  <a:gd name="T53" fmla="*/ 47 h 108"/>
                  <a:gd name="T54" fmla="*/ 28 w 86"/>
                  <a:gd name="T55" fmla="*/ 41 h 108"/>
                  <a:gd name="T56" fmla="*/ 30 w 86"/>
                  <a:gd name="T57" fmla="*/ 35 h 108"/>
                  <a:gd name="T58" fmla="*/ 32 w 86"/>
                  <a:gd name="T59" fmla="*/ 28 h 108"/>
                  <a:gd name="T60" fmla="*/ 44 w 86"/>
                  <a:gd name="T61" fmla="*/ 28 h 108"/>
                  <a:gd name="T62" fmla="*/ 59 w 86"/>
                  <a:gd name="T63" fmla="*/ 23 h 108"/>
                  <a:gd name="T64" fmla="*/ 67 w 86"/>
                  <a:gd name="T65" fmla="*/ 20 h 108"/>
                  <a:gd name="T66" fmla="*/ 68 w 86"/>
                  <a:gd name="T67" fmla="*/ 12 h 108"/>
                  <a:gd name="T68" fmla="*/ 73 w 86"/>
                  <a:gd name="T69" fmla="*/ 7 h 108"/>
                  <a:gd name="T70" fmla="*/ 79 w 86"/>
                  <a:gd name="T71" fmla="*/ 8 h 108"/>
                  <a:gd name="T72" fmla="*/ 83 w 86"/>
                  <a:gd name="T73" fmla="*/ 0 h 108"/>
                  <a:gd name="T74" fmla="*/ 86 w 86"/>
                  <a:gd name="T75" fmla="*/ 5 h 108"/>
                  <a:gd name="T76" fmla="*/ 84 w 86"/>
                  <a:gd name="T77" fmla="*/ 12 h 108"/>
                  <a:gd name="T78" fmla="*/ 84 w 86"/>
                  <a:gd name="T79" fmla="*/ 20 h 108"/>
                  <a:gd name="T80" fmla="*/ 81 w 86"/>
                  <a:gd name="T81" fmla="*/ 29 h 108"/>
                  <a:gd name="T82" fmla="*/ 79 w 86"/>
                  <a:gd name="T83" fmla="*/ 39 h 108"/>
                  <a:gd name="T84" fmla="*/ 76 w 86"/>
                  <a:gd name="T85" fmla="*/ 35 h 108"/>
                  <a:gd name="T86" fmla="*/ 71 w 86"/>
                  <a:gd name="T87" fmla="*/ 32 h 108"/>
                  <a:gd name="T88" fmla="*/ 68 w 86"/>
                  <a:gd name="T89" fmla="*/ 30 h 108"/>
                  <a:gd name="T90" fmla="*/ 64 w 86"/>
                  <a:gd name="T91" fmla="*/ 36 h 108"/>
                  <a:gd name="T92" fmla="*/ 68 w 86"/>
                  <a:gd name="T93" fmla="*/ 46 h 108"/>
                  <a:gd name="T94" fmla="*/ 72 w 86"/>
                  <a:gd name="T95" fmla="*/ 52 h 108"/>
                  <a:gd name="T96" fmla="*/ 75 w 86"/>
                  <a:gd name="T97" fmla="*/ 59 h 108"/>
                  <a:gd name="T98" fmla="*/ 73 w 86"/>
                  <a:gd name="T99" fmla="*/ 64 h 108"/>
                  <a:gd name="T100" fmla="*/ 70 w 86"/>
                  <a:gd name="T101" fmla="*/ 64 h 108"/>
                  <a:gd name="T102" fmla="*/ 67 w 86"/>
                  <a:gd name="T103" fmla="*/ 70 h 108"/>
                  <a:gd name="T104" fmla="*/ 66 w 86"/>
                  <a:gd name="T105" fmla="*/ 78 h 108"/>
                  <a:gd name="T106" fmla="*/ 64 w 86"/>
                  <a:gd name="T107" fmla="*/ 83 h 108"/>
                  <a:gd name="T108" fmla="*/ 57 w 86"/>
                  <a:gd name="T109" fmla="*/ 89 h 108"/>
                  <a:gd name="T110" fmla="*/ 53 w 86"/>
                  <a:gd name="T111" fmla="*/ 94 h 108"/>
                  <a:gd name="T112" fmla="*/ 49 w 86"/>
                  <a:gd name="T113" fmla="*/ 99 h 108"/>
                  <a:gd name="T114" fmla="*/ 36 w 86"/>
                  <a:gd name="T115" fmla="*/ 104 h 108"/>
                  <a:gd name="T116" fmla="*/ 27 w 86"/>
                  <a:gd name="T117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6" h="108">
                    <a:moveTo>
                      <a:pt x="27" y="108"/>
                    </a:moveTo>
                    <a:cubicBezTo>
                      <a:pt x="27" y="108"/>
                      <a:pt x="26" y="107"/>
                      <a:pt x="26" y="106"/>
                    </a:cubicBezTo>
                    <a:cubicBezTo>
                      <a:pt x="25" y="105"/>
                      <a:pt x="25" y="103"/>
                      <a:pt x="25" y="102"/>
                    </a:cubicBezTo>
                    <a:cubicBezTo>
                      <a:pt x="25" y="102"/>
                      <a:pt x="25" y="100"/>
                      <a:pt x="25" y="100"/>
                    </a:cubicBezTo>
                    <a:cubicBezTo>
                      <a:pt x="25" y="99"/>
                      <a:pt x="24" y="98"/>
                      <a:pt x="24" y="97"/>
                    </a:cubicBezTo>
                    <a:cubicBezTo>
                      <a:pt x="23" y="97"/>
                      <a:pt x="22" y="96"/>
                      <a:pt x="22" y="95"/>
                    </a:cubicBezTo>
                    <a:cubicBezTo>
                      <a:pt x="21" y="95"/>
                      <a:pt x="21" y="94"/>
                      <a:pt x="20" y="93"/>
                    </a:cubicBezTo>
                    <a:cubicBezTo>
                      <a:pt x="20" y="92"/>
                      <a:pt x="19" y="91"/>
                      <a:pt x="20" y="90"/>
                    </a:cubicBezTo>
                    <a:cubicBezTo>
                      <a:pt x="20" y="90"/>
                      <a:pt x="22" y="90"/>
                      <a:pt x="22" y="89"/>
                    </a:cubicBezTo>
                    <a:cubicBezTo>
                      <a:pt x="22" y="89"/>
                      <a:pt x="23" y="88"/>
                      <a:pt x="23" y="87"/>
                    </a:cubicBezTo>
                    <a:cubicBezTo>
                      <a:pt x="22" y="87"/>
                      <a:pt x="22" y="86"/>
                      <a:pt x="22" y="86"/>
                    </a:cubicBezTo>
                    <a:cubicBezTo>
                      <a:pt x="21" y="86"/>
                      <a:pt x="21" y="87"/>
                      <a:pt x="20" y="88"/>
                    </a:cubicBezTo>
                    <a:cubicBezTo>
                      <a:pt x="20" y="88"/>
                      <a:pt x="19" y="88"/>
                      <a:pt x="19" y="87"/>
                    </a:cubicBezTo>
                    <a:cubicBezTo>
                      <a:pt x="18" y="87"/>
                      <a:pt x="18" y="86"/>
                      <a:pt x="18" y="85"/>
                    </a:cubicBezTo>
                    <a:cubicBezTo>
                      <a:pt x="18" y="85"/>
                      <a:pt x="18" y="84"/>
                      <a:pt x="18" y="84"/>
                    </a:cubicBezTo>
                    <a:cubicBezTo>
                      <a:pt x="18" y="83"/>
                      <a:pt x="18" y="83"/>
                      <a:pt x="18" y="83"/>
                    </a:cubicBezTo>
                    <a:cubicBezTo>
                      <a:pt x="17" y="82"/>
                      <a:pt x="16" y="83"/>
                      <a:pt x="16" y="83"/>
                    </a:cubicBezTo>
                    <a:cubicBezTo>
                      <a:pt x="16" y="84"/>
                      <a:pt x="16" y="84"/>
                      <a:pt x="16" y="85"/>
                    </a:cubicBezTo>
                    <a:cubicBezTo>
                      <a:pt x="16" y="85"/>
                      <a:pt x="15" y="86"/>
                      <a:pt x="15" y="87"/>
                    </a:cubicBezTo>
                    <a:cubicBezTo>
                      <a:pt x="15" y="87"/>
                      <a:pt x="15" y="88"/>
                      <a:pt x="15" y="88"/>
                    </a:cubicBezTo>
                    <a:cubicBezTo>
                      <a:pt x="15" y="89"/>
                      <a:pt x="15" y="90"/>
                      <a:pt x="15" y="91"/>
                    </a:cubicBezTo>
                    <a:cubicBezTo>
                      <a:pt x="15" y="91"/>
                      <a:pt x="14" y="91"/>
                      <a:pt x="14" y="91"/>
                    </a:cubicBezTo>
                    <a:cubicBezTo>
                      <a:pt x="13" y="92"/>
                      <a:pt x="13" y="93"/>
                      <a:pt x="13" y="93"/>
                    </a:cubicBezTo>
                    <a:cubicBezTo>
                      <a:pt x="13" y="93"/>
                      <a:pt x="12" y="93"/>
                      <a:pt x="12" y="93"/>
                    </a:cubicBezTo>
                    <a:cubicBezTo>
                      <a:pt x="11" y="93"/>
                      <a:pt x="10" y="93"/>
                      <a:pt x="10" y="93"/>
                    </a:cubicBezTo>
                    <a:cubicBezTo>
                      <a:pt x="9" y="92"/>
                      <a:pt x="10" y="90"/>
                      <a:pt x="10" y="89"/>
                    </a:cubicBezTo>
                    <a:cubicBezTo>
                      <a:pt x="10" y="88"/>
                      <a:pt x="11" y="87"/>
                      <a:pt x="12" y="87"/>
                    </a:cubicBezTo>
                    <a:cubicBezTo>
                      <a:pt x="12" y="86"/>
                      <a:pt x="12" y="85"/>
                      <a:pt x="12" y="84"/>
                    </a:cubicBezTo>
                    <a:cubicBezTo>
                      <a:pt x="12" y="84"/>
                      <a:pt x="11" y="83"/>
                      <a:pt x="10" y="82"/>
                    </a:cubicBezTo>
                    <a:cubicBezTo>
                      <a:pt x="10" y="82"/>
                      <a:pt x="9" y="81"/>
                      <a:pt x="9" y="80"/>
                    </a:cubicBezTo>
                    <a:cubicBezTo>
                      <a:pt x="9" y="80"/>
                      <a:pt x="9" y="79"/>
                      <a:pt x="9" y="78"/>
                    </a:cubicBezTo>
                    <a:cubicBezTo>
                      <a:pt x="9" y="78"/>
                      <a:pt x="9" y="77"/>
                      <a:pt x="8" y="77"/>
                    </a:cubicBezTo>
                    <a:cubicBezTo>
                      <a:pt x="8" y="77"/>
                      <a:pt x="7" y="77"/>
                      <a:pt x="7" y="77"/>
                    </a:cubicBezTo>
                    <a:cubicBezTo>
                      <a:pt x="6" y="78"/>
                      <a:pt x="6" y="79"/>
                      <a:pt x="6" y="80"/>
                    </a:cubicBezTo>
                    <a:cubicBezTo>
                      <a:pt x="6" y="81"/>
                      <a:pt x="5" y="82"/>
                      <a:pt x="5" y="82"/>
                    </a:cubicBezTo>
                    <a:cubicBezTo>
                      <a:pt x="5" y="83"/>
                      <a:pt x="4" y="83"/>
                      <a:pt x="4" y="84"/>
                    </a:cubicBezTo>
                    <a:cubicBezTo>
                      <a:pt x="3" y="84"/>
                      <a:pt x="3" y="85"/>
                      <a:pt x="2" y="85"/>
                    </a:cubicBezTo>
                    <a:cubicBezTo>
                      <a:pt x="2" y="85"/>
                      <a:pt x="1" y="84"/>
                      <a:pt x="1" y="84"/>
                    </a:cubicBezTo>
                    <a:cubicBezTo>
                      <a:pt x="0" y="83"/>
                      <a:pt x="0" y="82"/>
                      <a:pt x="0" y="81"/>
                    </a:cubicBezTo>
                    <a:cubicBezTo>
                      <a:pt x="0" y="80"/>
                      <a:pt x="0" y="79"/>
                      <a:pt x="1" y="78"/>
                    </a:cubicBezTo>
                    <a:cubicBezTo>
                      <a:pt x="1" y="78"/>
                      <a:pt x="2" y="77"/>
                      <a:pt x="3" y="76"/>
                    </a:cubicBezTo>
                    <a:cubicBezTo>
                      <a:pt x="3" y="76"/>
                      <a:pt x="5" y="75"/>
                      <a:pt x="5" y="74"/>
                    </a:cubicBezTo>
                    <a:cubicBezTo>
                      <a:pt x="6" y="74"/>
                      <a:pt x="7" y="73"/>
                      <a:pt x="7" y="73"/>
                    </a:cubicBezTo>
                    <a:cubicBezTo>
                      <a:pt x="8" y="73"/>
                      <a:pt x="10" y="74"/>
                      <a:pt x="10" y="73"/>
                    </a:cubicBezTo>
                    <a:cubicBezTo>
                      <a:pt x="11" y="73"/>
                      <a:pt x="12" y="72"/>
                      <a:pt x="12" y="72"/>
                    </a:cubicBezTo>
                    <a:cubicBezTo>
                      <a:pt x="12" y="72"/>
                      <a:pt x="12" y="71"/>
                      <a:pt x="12" y="70"/>
                    </a:cubicBezTo>
                    <a:cubicBezTo>
                      <a:pt x="12" y="70"/>
                      <a:pt x="11" y="69"/>
                      <a:pt x="11" y="68"/>
                    </a:cubicBezTo>
                    <a:cubicBezTo>
                      <a:pt x="10" y="68"/>
                      <a:pt x="10" y="66"/>
                      <a:pt x="10" y="65"/>
                    </a:cubicBezTo>
                    <a:cubicBezTo>
                      <a:pt x="10" y="65"/>
                      <a:pt x="10" y="64"/>
                      <a:pt x="10" y="63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9" y="62"/>
                      <a:pt x="9" y="61"/>
                      <a:pt x="9" y="60"/>
                    </a:cubicBezTo>
                    <a:cubicBezTo>
                      <a:pt x="9" y="60"/>
                      <a:pt x="10" y="60"/>
                      <a:pt x="10" y="60"/>
                    </a:cubicBezTo>
                    <a:cubicBezTo>
                      <a:pt x="11" y="60"/>
                      <a:pt x="11" y="60"/>
                      <a:pt x="11" y="60"/>
                    </a:cubicBezTo>
                    <a:cubicBezTo>
                      <a:pt x="12" y="60"/>
                      <a:pt x="11" y="61"/>
                      <a:pt x="12" y="62"/>
                    </a:cubicBezTo>
                    <a:cubicBezTo>
                      <a:pt x="12" y="62"/>
                      <a:pt x="12" y="63"/>
                      <a:pt x="13" y="63"/>
                    </a:cubicBezTo>
                    <a:cubicBezTo>
                      <a:pt x="13" y="63"/>
                      <a:pt x="14" y="63"/>
                      <a:pt x="14" y="63"/>
                    </a:cubicBezTo>
                    <a:cubicBezTo>
                      <a:pt x="14" y="63"/>
                      <a:pt x="14" y="61"/>
                      <a:pt x="14" y="61"/>
                    </a:cubicBezTo>
                    <a:cubicBezTo>
                      <a:pt x="13" y="60"/>
                      <a:pt x="13" y="60"/>
                      <a:pt x="13" y="60"/>
                    </a:cubicBezTo>
                    <a:cubicBezTo>
                      <a:pt x="13" y="59"/>
                      <a:pt x="13" y="59"/>
                      <a:pt x="14" y="58"/>
                    </a:cubicBezTo>
                    <a:cubicBezTo>
                      <a:pt x="14" y="58"/>
                      <a:pt x="15" y="58"/>
                      <a:pt x="15" y="58"/>
                    </a:cubicBezTo>
                    <a:cubicBezTo>
                      <a:pt x="16" y="58"/>
                      <a:pt x="17" y="58"/>
                      <a:pt x="17" y="58"/>
                    </a:cubicBezTo>
                    <a:cubicBezTo>
                      <a:pt x="18" y="58"/>
                      <a:pt x="18" y="59"/>
                      <a:pt x="18" y="59"/>
                    </a:cubicBezTo>
                    <a:cubicBezTo>
                      <a:pt x="19" y="60"/>
                      <a:pt x="20" y="60"/>
                      <a:pt x="21" y="60"/>
                    </a:cubicBezTo>
                    <a:cubicBezTo>
                      <a:pt x="21" y="60"/>
                      <a:pt x="22" y="60"/>
                      <a:pt x="22" y="60"/>
                    </a:cubicBezTo>
                    <a:cubicBezTo>
                      <a:pt x="23" y="60"/>
                      <a:pt x="23" y="58"/>
                      <a:pt x="23" y="58"/>
                    </a:cubicBezTo>
                    <a:cubicBezTo>
                      <a:pt x="24" y="58"/>
                      <a:pt x="25" y="58"/>
                      <a:pt x="26" y="58"/>
                    </a:cubicBezTo>
                    <a:cubicBezTo>
                      <a:pt x="26" y="58"/>
                      <a:pt x="27" y="59"/>
                      <a:pt x="27" y="59"/>
                    </a:cubicBezTo>
                    <a:cubicBezTo>
                      <a:pt x="28" y="59"/>
                      <a:pt x="29" y="59"/>
                      <a:pt x="30" y="58"/>
                    </a:cubicBezTo>
                    <a:cubicBezTo>
                      <a:pt x="30" y="58"/>
                      <a:pt x="31" y="57"/>
                      <a:pt x="31" y="57"/>
                    </a:cubicBezTo>
                    <a:cubicBezTo>
                      <a:pt x="31" y="56"/>
                      <a:pt x="32" y="55"/>
                      <a:pt x="32" y="55"/>
                    </a:cubicBezTo>
                    <a:cubicBezTo>
                      <a:pt x="32" y="54"/>
                      <a:pt x="32" y="53"/>
                      <a:pt x="31" y="53"/>
                    </a:cubicBezTo>
                    <a:cubicBezTo>
                      <a:pt x="31" y="52"/>
                      <a:pt x="30" y="52"/>
                      <a:pt x="30" y="52"/>
                    </a:cubicBezTo>
                    <a:cubicBezTo>
                      <a:pt x="29" y="52"/>
                      <a:pt x="29" y="53"/>
                      <a:pt x="28" y="53"/>
                    </a:cubicBezTo>
                    <a:cubicBezTo>
                      <a:pt x="28" y="53"/>
                      <a:pt x="26" y="53"/>
                      <a:pt x="26" y="53"/>
                    </a:cubicBezTo>
                    <a:cubicBezTo>
                      <a:pt x="25" y="53"/>
                      <a:pt x="24" y="53"/>
                      <a:pt x="23" y="52"/>
                    </a:cubicBezTo>
                    <a:cubicBezTo>
                      <a:pt x="23" y="52"/>
                      <a:pt x="22" y="52"/>
                      <a:pt x="22" y="51"/>
                    </a:cubicBezTo>
                    <a:cubicBezTo>
                      <a:pt x="22" y="51"/>
                      <a:pt x="22" y="50"/>
                      <a:pt x="22" y="49"/>
                    </a:cubicBezTo>
                    <a:cubicBezTo>
                      <a:pt x="23" y="49"/>
                      <a:pt x="24" y="49"/>
                      <a:pt x="24" y="49"/>
                    </a:cubicBezTo>
                    <a:cubicBezTo>
                      <a:pt x="25" y="48"/>
                      <a:pt x="26" y="49"/>
                      <a:pt x="26" y="49"/>
                    </a:cubicBezTo>
                    <a:cubicBezTo>
                      <a:pt x="27" y="49"/>
                      <a:pt x="28" y="49"/>
                      <a:pt x="28" y="49"/>
                    </a:cubicBezTo>
                    <a:cubicBezTo>
                      <a:pt x="29" y="49"/>
                      <a:pt x="29" y="48"/>
                      <a:pt x="29" y="47"/>
                    </a:cubicBezTo>
                    <a:cubicBezTo>
                      <a:pt x="29" y="47"/>
                      <a:pt x="29" y="46"/>
                      <a:pt x="29" y="45"/>
                    </a:cubicBezTo>
                    <a:cubicBezTo>
                      <a:pt x="29" y="45"/>
                      <a:pt x="28" y="44"/>
                      <a:pt x="28" y="44"/>
                    </a:cubicBezTo>
                    <a:cubicBezTo>
                      <a:pt x="28" y="43"/>
                      <a:pt x="28" y="42"/>
                      <a:pt x="28" y="41"/>
                    </a:cubicBezTo>
                    <a:cubicBezTo>
                      <a:pt x="28" y="40"/>
                      <a:pt x="29" y="39"/>
                      <a:pt x="29" y="39"/>
                    </a:cubicBezTo>
                    <a:cubicBezTo>
                      <a:pt x="29" y="38"/>
                      <a:pt x="29" y="37"/>
                      <a:pt x="29" y="37"/>
                    </a:cubicBezTo>
                    <a:cubicBezTo>
                      <a:pt x="29" y="36"/>
                      <a:pt x="30" y="36"/>
                      <a:pt x="30" y="35"/>
                    </a:cubicBezTo>
                    <a:cubicBezTo>
                      <a:pt x="31" y="35"/>
                      <a:pt x="30" y="33"/>
                      <a:pt x="30" y="32"/>
                    </a:cubicBezTo>
                    <a:cubicBezTo>
                      <a:pt x="31" y="32"/>
                      <a:pt x="30" y="30"/>
                      <a:pt x="31" y="29"/>
                    </a:cubicBezTo>
                    <a:cubicBezTo>
                      <a:pt x="31" y="29"/>
                      <a:pt x="32" y="28"/>
                      <a:pt x="32" y="28"/>
                    </a:cubicBezTo>
                    <a:cubicBezTo>
                      <a:pt x="33" y="28"/>
                      <a:pt x="34" y="27"/>
                      <a:pt x="35" y="27"/>
                    </a:cubicBezTo>
                    <a:cubicBezTo>
                      <a:pt x="36" y="27"/>
                      <a:pt x="38" y="27"/>
                      <a:pt x="39" y="27"/>
                    </a:cubicBezTo>
                    <a:cubicBezTo>
                      <a:pt x="40" y="28"/>
                      <a:pt x="43" y="28"/>
                      <a:pt x="44" y="28"/>
                    </a:cubicBezTo>
                    <a:cubicBezTo>
                      <a:pt x="45" y="28"/>
                      <a:pt x="48" y="27"/>
                      <a:pt x="50" y="27"/>
                    </a:cubicBezTo>
                    <a:cubicBezTo>
                      <a:pt x="52" y="27"/>
                      <a:pt x="55" y="26"/>
                      <a:pt x="57" y="25"/>
                    </a:cubicBezTo>
                    <a:cubicBezTo>
                      <a:pt x="58" y="25"/>
                      <a:pt x="59" y="24"/>
                      <a:pt x="59" y="23"/>
                    </a:cubicBezTo>
                    <a:cubicBezTo>
                      <a:pt x="60" y="23"/>
                      <a:pt x="61" y="23"/>
                      <a:pt x="62" y="23"/>
                    </a:cubicBezTo>
                    <a:cubicBezTo>
                      <a:pt x="62" y="22"/>
                      <a:pt x="64" y="22"/>
                      <a:pt x="64" y="21"/>
                    </a:cubicBezTo>
                    <a:cubicBezTo>
                      <a:pt x="65" y="21"/>
                      <a:pt x="66" y="21"/>
                      <a:pt x="67" y="20"/>
                    </a:cubicBezTo>
                    <a:cubicBezTo>
                      <a:pt x="67" y="19"/>
                      <a:pt x="66" y="18"/>
                      <a:pt x="66" y="18"/>
                    </a:cubicBezTo>
                    <a:cubicBezTo>
                      <a:pt x="66" y="17"/>
                      <a:pt x="67" y="16"/>
                      <a:pt x="67" y="15"/>
                    </a:cubicBezTo>
                    <a:cubicBezTo>
                      <a:pt x="67" y="14"/>
                      <a:pt x="67" y="13"/>
                      <a:pt x="68" y="12"/>
                    </a:cubicBezTo>
                    <a:cubicBezTo>
                      <a:pt x="68" y="12"/>
                      <a:pt x="69" y="10"/>
                      <a:pt x="70" y="9"/>
                    </a:cubicBezTo>
                    <a:cubicBezTo>
                      <a:pt x="70" y="9"/>
                      <a:pt x="71" y="8"/>
                      <a:pt x="72" y="7"/>
                    </a:cubicBezTo>
                    <a:cubicBezTo>
                      <a:pt x="73" y="7"/>
                      <a:pt x="73" y="7"/>
                      <a:pt x="73" y="7"/>
                    </a:cubicBezTo>
                    <a:cubicBezTo>
                      <a:pt x="74" y="7"/>
                      <a:pt x="74" y="8"/>
                      <a:pt x="75" y="8"/>
                    </a:cubicBezTo>
                    <a:cubicBezTo>
                      <a:pt x="75" y="9"/>
                      <a:pt x="77" y="9"/>
                      <a:pt x="77" y="9"/>
                    </a:cubicBezTo>
                    <a:cubicBezTo>
                      <a:pt x="78" y="9"/>
                      <a:pt x="79" y="8"/>
                      <a:pt x="79" y="8"/>
                    </a:cubicBezTo>
                    <a:cubicBezTo>
                      <a:pt x="80" y="8"/>
                      <a:pt x="81" y="6"/>
                      <a:pt x="82" y="6"/>
                    </a:cubicBezTo>
                    <a:cubicBezTo>
                      <a:pt x="82" y="5"/>
                      <a:pt x="83" y="4"/>
                      <a:pt x="83" y="3"/>
                    </a:cubicBezTo>
                    <a:cubicBezTo>
                      <a:pt x="83" y="2"/>
                      <a:pt x="83" y="1"/>
                      <a:pt x="83" y="0"/>
                    </a:cubicBezTo>
                    <a:cubicBezTo>
                      <a:pt x="84" y="0"/>
                      <a:pt x="85" y="0"/>
                      <a:pt x="85" y="0"/>
                    </a:cubicBezTo>
                    <a:cubicBezTo>
                      <a:pt x="86" y="0"/>
                      <a:pt x="86" y="2"/>
                      <a:pt x="86" y="2"/>
                    </a:cubicBezTo>
                    <a:cubicBezTo>
                      <a:pt x="86" y="3"/>
                      <a:pt x="86" y="4"/>
                      <a:pt x="86" y="5"/>
                    </a:cubicBezTo>
                    <a:cubicBezTo>
                      <a:pt x="86" y="6"/>
                      <a:pt x="85" y="6"/>
                      <a:pt x="85" y="7"/>
                    </a:cubicBezTo>
                    <a:cubicBezTo>
                      <a:pt x="84" y="7"/>
                      <a:pt x="84" y="8"/>
                      <a:pt x="84" y="9"/>
                    </a:cubicBezTo>
                    <a:cubicBezTo>
                      <a:pt x="83" y="9"/>
                      <a:pt x="84" y="11"/>
                      <a:pt x="84" y="12"/>
                    </a:cubicBezTo>
                    <a:cubicBezTo>
                      <a:pt x="84" y="12"/>
                      <a:pt x="83" y="14"/>
                      <a:pt x="83" y="15"/>
                    </a:cubicBezTo>
                    <a:cubicBezTo>
                      <a:pt x="83" y="15"/>
                      <a:pt x="84" y="16"/>
                      <a:pt x="84" y="17"/>
                    </a:cubicBezTo>
                    <a:cubicBezTo>
                      <a:pt x="84" y="17"/>
                      <a:pt x="85" y="19"/>
                      <a:pt x="84" y="20"/>
                    </a:cubicBezTo>
                    <a:cubicBezTo>
                      <a:pt x="84" y="21"/>
                      <a:pt x="83" y="22"/>
                      <a:pt x="83" y="23"/>
                    </a:cubicBezTo>
                    <a:cubicBezTo>
                      <a:pt x="82" y="24"/>
                      <a:pt x="82" y="26"/>
                      <a:pt x="81" y="27"/>
                    </a:cubicBezTo>
                    <a:cubicBezTo>
                      <a:pt x="81" y="27"/>
                      <a:pt x="81" y="29"/>
                      <a:pt x="81" y="29"/>
                    </a:cubicBezTo>
                    <a:cubicBezTo>
                      <a:pt x="80" y="30"/>
                      <a:pt x="80" y="33"/>
                      <a:pt x="80" y="34"/>
                    </a:cubicBezTo>
                    <a:cubicBezTo>
                      <a:pt x="80" y="35"/>
                      <a:pt x="80" y="37"/>
                      <a:pt x="80" y="37"/>
                    </a:cubicBezTo>
                    <a:cubicBezTo>
                      <a:pt x="80" y="38"/>
                      <a:pt x="79" y="39"/>
                      <a:pt x="79" y="39"/>
                    </a:cubicBezTo>
                    <a:cubicBezTo>
                      <a:pt x="78" y="39"/>
                      <a:pt x="77" y="39"/>
                      <a:pt x="77" y="39"/>
                    </a:cubicBezTo>
                    <a:cubicBezTo>
                      <a:pt x="76" y="39"/>
                      <a:pt x="75" y="38"/>
                      <a:pt x="75" y="37"/>
                    </a:cubicBezTo>
                    <a:cubicBezTo>
                      <a:pt x="75" y="37"/>
                      <a:pt x="76" y="35"/>
                      <a:pt x="76" y="35"/>
                    </a:cubicBezTo>
                    <a:cubicBezTo>
                      <a:pt x="76" y="34"/>
                      <a:pt x="75" y="33"/>
                      <a:pt x="75" y="32"/>
                    </a:cubicBezTo>
                    <a:cubicBezTo>
                      <a:pt x="75" y="32"/>
                      <a:pt x="74" y="31"/>
                      <a:pt x="74" y="31"/>
                    </a:cubicBezTo>
                    <a:cubicBezTo>
                      <a:pt x="73" y="31"/>
                      <a:pt x="72" y="32"/>
                      <a:pt x="71" y="32"/>
                    </a:cubicBezTo>
                    <a:cubicBezTo>
                      <a:pt x="71" y="31"/>
                      <a:pt x="71" y="30"/>
                      <a:pt x="70" y="30"/>
                    </a:cubicBezTo>
                    <a:cubicBezTo>
                      <a:pt x="70" y="29"/>
                      <a:pt x="69" y="29"/>
                      <a:pt x="69" y="29"/>
                    </a:cubicBezTo>
                    <a:cubicBezTo>
                      <a:pt x="68" y="29"/>
                      <a:pt x="68" y="30"/>
                      <a:pt x="68" y="30"/>
                    </a:cubicBezTo>
                    <a:cubicBezTo>
                      <a:pt x="67" y="31"/>
                      <a:pt x="67" y="32"/>
                      <a:pt x="67" y="32"/>
                    </a:cubicBezTo>
                    <a:cubicBezTo>
                      <a:pt x="67" y="32"/>
                      <a:pt x="66" y="33"/>
                      <a:pt x="66" y="34"/>
                    </a:cubicBezTo>
                    <a:cubicBezTo>
                      <a:pt x="65" y="34"/>
                      <a:pt x="64" y="36"/>
                      <a:pt x="64" y="36"/>
                    </a:cubicBezTo>
                    <a:cubicBezTo>
                      <a:pt x="64" y="37"/>
                      <a:pt x="65" y="38"/>
                      <a:pt x="65" y="39"/>
                    </a:cubicBezTo>
                    <a:cubicBezTo>
                      <a:pt x="66" y="40"/>
                      <a:pt x="65" y="42"/>
                      <a:pt x="66" y="43"/>
                    </a:cubicBezTo>
                    <a:cubicBezTo>
                      <a:pt x="66" y="44"/>
                      <a:pt x="67" y="45"/>
                      <a:pt x="68" y="46"/>
                    </a:cubicBezTo>
                    <a:cubicBezTo>
                      <a:pt x="68" y="46"/>
                      <a:pt x="68" y="48"/>
                      <a:pt x="68" y="48"/>
                    </a:cubicBezTo>
                    <a:cubicBezTo>
                      <a:pt x="69" y="49"/>
                      <a:pt x="69" y="50"/>
                      <a:pt x="70" y="50"/>
                    </a:cubicBezTo>
                    <a:cubicBezTo>
                      <a:pt x="70" y="50"/>
                      <a:pt x="71" y="51"/>
                      <a:pt x="72" y="52"/>
                    </a:cubicBezTo>
                    <a:cubicBezTo>
                      <a:pt x="72" y="52"/>
                      <a:pt x="73" y="52"/>
                      <a:pt x="74" y="53"/>
                    </a:cubicBezTo>
                    <a:cubicBezTo>
                      <a:pt x="74" y="53"/>
                      <a:pt x="75" y="55"/>
                      <a:pt x="75" y="55"/>
                    </a:cubicBezTo>
                    <a:cubicBezTo>
                      <a:pt x="75" y="56"/>
                      <a:pt x="75" y="58"/>
                      <a:pt x="75" y="59"/>
                    </a:cubicBezTo>
                    <a:cubicBezTo>
                      <a:pt x="75" y="60"/>
                      <a:pt x="75" y="61"/>
                      <a:pt x="75" y="62"/>
                    </a:cubicBezTo>
                    <a:cubicBezTo>
                      <a:pt x="75" y="63"/>
                      <a:pt x="75" y="64"/>
                      <a:pt x="75" y="64"/>
                    </a:cubicBezTo>
                    <a:cubicBezTo>
                      <a:pt x="74" y="64"/>
                      <a:pt x="73" y="64"/>
                      <a:pt x="73" y="64"/>
                    </a:cubicBezTo>
                    <a:cubicBezTo>
                      <a:pt x="73" y="63"/>
                      <a:pt x="72" y="62"/>
                      <a:pt x="72" y="62"/>
                    </a:cubicBezTo>
                    <a:cubicBezTo>
                      <a:pt x="72" y="61"/>
                      <a:pt x="71" y="61"/>
                      <a:pt x="71" y="62"/>
                    </a:cubicBezTo>
                    <a:cubicBezTo>
                      <a:pt x="70" y="63"/>
                      <a:pt x="70" y="64"/>
                      <a:pt x="70" y="64"/>
                    </a:cubicBezTo>
                    <a:cubicBezTo>
                      <a:pt x="70" y="65"/>
                      <a:pt x="71" y="66"/>
                      <a:pt x="71" y="66"/>
                    </a:cubicBezTo>
                    <a:cubicBezTo>
                      <a:pt x="71" y="67"/>
                      <a:pt x="70" y="68"/>
                      <a:pt x="70" y="68"/>
                    </a:cubicBezTo>
                    <a:cubicBezTo>
                      <a:pt x="69" y="68"/>
                      <a:pt x="68" y="69"/>
                      <a:pt x="67" y="70"/>
                    </a:cubicBezTo>
                    <a:cubicBezTo>
                      <a:pt x="67" y="70"/>
                      <a:pt x="66" y="71"/>
                      <a:pt x="66" y="72"/>
                    </a:cubicBezTo>
                    <a:cubicBezTo>
                      <a:pt x="66" y="73"/>
                      <a:pt x="67" y="75"/>
                      <a:pt x="67" y="76"/>
                    </a:cubicBezTo>
                    <a:cubicBezTo>
                      <a:pt x="67" y="76"/>
                      <a:pt x="66" y="78"/>
                      <a:pt x="66" y="78"/>
                    </a:cubicBezTo>
                    <a:cubicBezTo>
                      <a:pt x="65" y="78"/>
                      <a:pt x="65" y="79"/>
                      <a:pt x="64" y="80"/>
                    </a:cubicBezTo>
                    <a:cubicBezTo>
                      <a:pt x="64" y="80"/>
                      <a:pt x="65" y="81"/>
                      <a:pt x="65" y="81"/>
                    </a:cubicBezTo>
                    <a:cubicBezTo>
                      <a:pt x="64" y="82"/>
                      <a:pt x="64" y="83"/>
                      <a:pt x="64" y="83"/>
                    </a:cubicBezTo>
                    <a:cubicBezTo>
                      <a:pt x="63" y="84"/>
                      <a:pt x="62" y="84"/>
                      <a:pt x="62" y="85"/>
                    </a:cubicBezTo>
                    <a:cubicBezTo>
                      <a:pt x="61" y="85"/>
                      <a:pt x="59" y="86"/>
                      <a:pt x="59" y="87"/>
                    </a:cubicBezTo>
                    <a:cubicBezTo>
                      <a:pt x="58" y="87"/>
                      <a:pt x="57" y="88"/>
                      <a:pt x="57" y="89"/>
                    </a:cubicBezTo>
                    <a:cubicBezTo>
                      <a:pt x="56" y="89"/>
                      <a:pt x="54" y="90"/>
                      <a:pt x="54" y="91"/>
                    </a:cubicBezTo>
                    <a:cubicBezTo>
                      <a:pt x="54" y="91"/>
                      <a:pt x="54" y="92"/>
                      <a:pt x="54" y="92"/>
                    </a:cubicBezTo>
                    <a:cubicBezTo>
                      <a:pt x="54" y="93"/>
                      <a:pt x="53" y="94"/>
                      <a:pt x="53" y="94"/>
                    </a:cubicBezTo>
                    <a:cubicBezTo>
                      <a:pt x="53" y="95"/>
                      <a:pt x="53" y="96"/>
                      <a:pt x="53" y="97"/>
                    </a:cubicBezTo>
                    <a:cubicBezTo>
                      <a:pt x="53" y="97"/>
                      <a:pt x="52" y="97"/>
                      <a:pt x="51" y="98"/>
                    </a:cubicBezTo>
                    <a:cubicBezTo>
                      <a:pt x="51" y="98"/>
                      <a:pt x="49" y="99"/>
                      <a:pt x="49" y="99"/>
                    </a:cubicBezTo>
                    <a:cubicBezTo>
                      <a:pt x="48" y="100"/>
                      <a:pt x="45" y="100"/>
                      <a:pt x="44" y="100"/>
                    </a:cubicBezTo>
                    <a:cubicBezTo>
                      <a:pt x="43" y="100"/>
                      <a:pt x="40" y="101"/>
                      <a:pt x="39" y="102"/>
                    </a:cubicBezTo>
                    <a:cubicBezTo>
                      <a:pt x="38" y="102"/>
                      <a:pt x="37" y="103"/>
                      <a:pt x="36" y="104"/>
                    </a:cubicBezTo>
                    <a:cubicBezTo>
                      <a:pt x="35" y="104"/>
                      <a:pt x="33" y="105"/>
                      <a:pt x="32" y="105"/>
                    </a:cubicBezTo>
                    <a:cubicBezTo>
                      <a:pt x="32" y="106"/>
                      <a:pt x="30" y="106"/>
                      <a:pt x="30" y="106"/>
                    </a:cubicBezTo>
                    <a:cubicBezTo>
                      <a:pt x="29" y="107"/>
                      <a:pt x="28" y="108"/>
                      <a:pt x="27" y="10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" name="Freeform 158"/>
              <p:cNvSpPr>
                <a:spLocks/>
              </p:cNvSpPr>
              <p:nvPr/>
            </p:nvSpPr>
            <p:spPr bwMode="auto">
              <a:xfrm>
                <a:off x="1292" y="1606"/>
                <a:ext cx="204" cy="256"/>
              </a:xfrm>
              <a:custGeom>
                <a:avLst/>
                <a:gdLst>
                  <a:gd name="T0" fmla="*/ 25 w 86"/>
                  <a:gd name="T1" fmla="*/ 102 h 108"/>
                  <a:gd name="T2" fmla="*/ 22 w 86"/>
                  <a:gd name="T3" fmla="*/ 95 h 108"/>
                  <a:gd name="T4" fmla="*/ 22 w 86"/>
                  <a:gd name="T5" fmla="*/ 89 h 108"/>
                  <a:gd name="T6" fmla="*/ 20 w 86"/>
                  <a:gd name="T7" fmla="*/ 88 h 108"/>
                  <a:gd name="T8" fmla="*/ 18 w 86"/>
                  <a:gd name="T9" fmla="*/ 84 h 108"/>
                  <a:gd name="T10" fmla="*/ 16 w 86"/>
                  <a:gd name="T11" fmla="*/ 85 h 108"/>
                  <a:gd name="T12" fmla="*/ 15 w 86"/>
                  <a:gd name="T13" fmla="*/ 91 h 108"/>
                  <a:gd name="T14" fmla="*/ 12 w 86"/>
                  <a:gd name="T15" fmla="*/ 93 h 108"/>
                  <a:gd name="T16" fmla="*/ 12 w 86"/>
                  <a:gd name="T17" fmla="*/ 87 h 108"/>
                  <a:gd name="T18" fmla="*/ 9 w 86"/>
                  <a:gd name="T19" fmla="*/ 80 h 108"/>
                  <a:gd name="T20" fmla="*/ 7 w 86"/>
                  <a:gd name="T21" fmla="*/ 77 h 108"/>
                  <a:gd name="T22" fmla="*/ 4 w 86"/>
                  <a:gd name="T23" fmla="*/ 84 h 108"/>
                  <a:gd name="T24" fmla="*/ 0 w 86"/>
                  <a:gd name="T25" fmla="*/ 81 h 108"/>
                  <a:gd name="T26" fmla="*/ 5 w 86"/>
                  <a:gd name="T27" fmla="*/ 74 h 108"/>
                  <a:gd name="T28" fmla="*/ 12 w 86"/>
                  <a:gd name="T29" fmla="*/ 72 h 108"/>
                  <a:gd name="T30" fmla="*/ 10 w 86"/>
                  <a:gd name="T31" fmla="*/ 65 h 108"/>
                  <a:gd name="T32" fmla="*/ 9 w 86"/>
                  <a:gd name="T33" fmla="*/ 60 h 108"/>
                  <a:gd name="T34" fmla="*/ 12 w 86"/>
                  <a:gd name="T35" fmla="*/ 62 h 108"/>
                  <a:gd name="T36" fmla="*/ 14 w 86"/>
                  <a:gd name="T37" fmla="*/ 61 h 108"/>
                  <a:gd name="T38" fmla="*/ 15 w 86"/>
                  <a:gd name="T39" fmla="*/ 58 h 108"/>
                  <a:gd name="T40" fmla="*/ 21 w 86"/>
                  <a:gd name="T41" fmla="*/ 60 h 108"/>
                  <a:gd name="T42" fmla="*/ 26 w 86"/>
                  <a:gd name="T43" fmla="*/ 58 h 108"/>
                  <a:gd name="T44" fmla="*/ 31 w 86"/>
                  <a:gd name="T45" fmla="*/ 57 h 108"/>
                  <a:gd name="T46" fmla="*/ 30 w 86"/>
                  <a:gd name="T47" fmla="*/ 52 h 108"/>
                  <a:gd name="T48" fmla="*/ 23 w 86"/>
                  <a:gd name="T49" fmla="*/ 52 h 108"/>
                  <a:gd name="T50" fmla="*/ 24 w 86"/>
                  <a:gd name="T51" fmla="*/ 49 h 108"/>
                  <a:gd name="T52" fmla="*/ 29 w 86"/>
                  <a:gd name="T53" fmla="*/ 47 h 108"/>
                  <a:gd name="T54" fmla="*/ 28 w 86"/>
                  <a:gd name="T55" fmla="*/ 41 h 108"/>
                  <a:gd name="T56" fmla="*/ 30 w 86"/>
                  <a:gd name="T57" fmla="*/ 35 h 108"/>
                  <a:gd name="T58" fmla="*/ 32 w 86"/>
                  <a:gd name="T59" fmla="*/ 28 h 108"/>
                  <a:gd name="T60" fmla="*/ 44 w 86"/>
                  <a:gd name="T61" fmla="*/ 28 h 108"/>
                  <a:gd name="T62" fmla="*/ 59 w 86"/>
                  <a:gd name="T63" fmla="*/ 23 h 108"/>
                  <a:gd name="T64" fmla="*/ 67 w 86"/>
                  <a:gd name="T65" fmla="*/ 20 h 108"/>
                  <a:gd name="T66" fmla="*/ 68 w 86"/>
                  <a:gd name="T67" fmla="*/ 12 h 108"/>
                  <a:gd name="T68" fmla="*/ 73 w 86"/>
                  <a:gd name="T69" fmla="*/ 7 h 108"/>
                  <a:gd name="T70" fmla="*/ 79 w 86"/>
                  <a:gd name="T71" fmla="*/ 8 h 108"/>
                  <a:gd name="T72" fmla="*/ 83 w 86"/>
                  <a:gd name="T73" fmla="*/ 0 h 108"/>
                  <a:gd name="T74" fmla="*/ 86 w 86"/>
                  <a:gd name="T75" fmla="*/ 5 h 108"/>
                  <a:gd name="T76" fmla="*/ 84 w 86"/>
                  <a:gd name="T77" fmla="*/ 12 h 108"/>
                  <a:gd name="T78" fmla="*/ 84 w 86"/>
                  <a:gd name="T79" fmla="*/ 20 h 108"/>
                  <a:gd name="T80" fmla="*/ 81 w 86"/>
                  <a:gd name="T81" fmla="*/ 29 h 108"/>
                  <a:gd name="T82" fmla="*/ 79 w 86"/>
                  <a:gd name="T83" fmla="*/ 39 h 108"/>
                  <a:gd name="T84" fmla="*/ 76 w 86"/>
                  <a:gd name="T85" fmla="*/ 35 h 108"/>
                  <a:gd name="T86" fmla="*/ 71 w 86"/>
                  <a:gd name="T87" fmla="*/ 32 h 108"/>
                  <a:gd name="T88" fmla="*/ 68 w 86"/>
                  <a:gd name="T89" fmla="*/ 30 h 108"/>
                  <a:gd name="T90" fmla="*/ 64 w 86"/>
                  <a:gd name="T91" fmla="*/ 36 h 108"/>
                  <a:gd name="T92" fmla="*/ 68 w 86"/>
                  <a:gd name="T93" fmla="*/ 46 h 108"/>
                  <a:gd name="T94" fmla="*/ 72 w 86"/>
                  <a:gd name="T95" fmla="*/ 52 h 108"/>
                  <a:gd name="T96" fmla="*/ 75 w 86"/>
                  <a:gd name="T97" fmla="*/ 59 h 108"/>
                  <a:gd name="T98" fmla="*/ 73 w 86"/>
                  <a:gd name="T99" fmla="*/ 64 h 108"/>
                  <a:gd name="T100" fmla="*/ 70 w 86"/>
                  <a:gd name="T101" fmla="*/ 64 h 108"/>
                  <a:gd name="T102" fmla="*/ 67 w 86"/>
                  <a:gd name="T103" fmla="*/ 70 h 108"/>
                  <a:gd name="T104" fmla="*/ 66 w 86"/>
                  <a:gd name="T105" fmla="*/ 78 h 108"/>
                  <a:gd name="T106" fmla="*/ 64 w 86"/>
                  <a:gd name="T107" fmla="*/ 83 h 108"/>
                  <a:gd name="T108" fmla="*/ 57 w 86"/>
                  <a:gd name="T109" fmla="*/ 89 h 108"/>
                  <a:gd name="T110" fmla="*/ 53 w 86"/>
                  <a:gd name="T111" fmla="*/ 94 h 108"/>
                  <a:gd name="T112" fmla="*/ 49 w 86"/>
                  <a:gd name="T113" fmla="*/ 99 h 108"/>
                  <a:gd name="T114" fmla="*/ 36 w 86"/>
                  <a:gd name="T115" fmla="*/ 104 h 108"/>
                  <a:gd name="T116" fmla="*/ 27 w 86"/>
                  <a:gd name="T117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6" h="108">
                    <a:moveTo>
                      <a:pt x="27" y="108"/>
                    </a:moveTo>
                    <a:cubicBezTo>
                      <a:pt x="27" y="108"/>
                      <a:pt x="26" y="107"/>
                      <a:pt x="26" y="106"/>
                    </a:cubicBezTo>
                    <a:cubicBezTo>
                      <a:pt x="25" y="105"/>
                      <a:pt x="25" y="103"/>
                      <a:pt x="25" y="102"/>
                    </a:cubicBezTo>
                    <a:cubicBezTo>
                      <a:pt x="25" y="102"/>
                      <a:pt x="25" y="100"/>
                      <a:pt x="25" y="100"/>
                    </a:cubicBezTo>
                    <a:cubicBezTo>
                      <a:pt x="25" y="99"/>
                      <a:pt x="24" y="98"/>
                      <a:pt x="24" y="97"/>
                    </a:cubicBezTo>
                    <a:cubicBezTo>
                      <a:pt x="23" y="97"/>
                      <a:pt x="22" y="96"/>
                      <a:pt x="22" y="95"/>
                    </a:cubicBezTo>
                    <a:cubicBezTo>
                      <a:pt x="21" y="95"/>
                      <a:pt x="21" y="94"/>
                      <a:pt x="20" y="93"/>
                    </a:cubicBezTo>
                    <a:cubicBezTo>
                      <a:pt x="20" y="92"/>
                      <a:pt x="19" y="91"/>
                      <a:pt x="20" y="90"/>
                    </a:cubicBezTo>
                    <a:cubicBezTo>
                      <a:pt x="20" y="90"/>
                      <a:pt x="22" y="90"/>
                      <a:pt x="22" y="89"/>
                    </a:cubicBezTo>
                    <a:cubicBezTo>
                      <a:pt x="22" y="89"/>
                      <a:pt x="23" y="88"/>
                      <a:pt x="23" y="87"/>
                    </a:cubicBezTo>
                    <a:cubicBezTo>
                      <a:pt x="22" y="87"/>
                      <a:pt x="22" y="86"/>
                      <a:pt x="22" y="86"/>
                    </a:cubicBezTo>
                    <a:cubicBezTo>
                      <a:pt x="21" y="86"/>
                      <a:pt x="21" y="87"/>
                      <a:pt x="20" y="88"/>
                    </a:cubicBezTo>
                    <a:cubicBezTo>
                      <a:pt x="20" y="88"/>
                      <a:pt x="19" y="88"/>
                      <a:pt x="19" y="87"/>
                    </a:cubicBezTo>
                    <a:cubicBezTo>
                      <a:pt x="18" y="87"/>
                      <a:pt x="18" y="86"/>
                      <a:pt x="18" y="85"/>
                    </a:cubicBezTo>
                    <a:cubicBezTo>
                      <a:pt x="18" y="85"/>
                      <a:pt x="18" y="84"/>
                      <a:pt x="18" y="84"/>
                    </a:cubicBezTo>
                    <a:cubicBezTo>
                      <a:pt x="18" y="83"/>
                      <a:pt x="18" y="83"/>
                      <a:pt x="18" y="83"/>
                    </a:cubicBezTo>
                    <a:cubicBezTo>
                      <a:pt x="17" y="82"/>
                      <a:pt x="16" y="83"/>
                      <a:pt x="16" y="83"/>
                    </a:cubicBezTo>
                    <a:cubicBezTo>
                      <a:pt x="16" y="84"/>
                      <a:pt x="16" y="84"/>
                      <a:pt x="16" y="85"/>
                    </a:cubicBezTo>
                    <a:cubicBezTo>
                      <a:pt x="16" y="85"/>
                      <a:pt x="15" y="86"/>
                      <a:pt x="15" y="87"/>
                    </a:cubicBezTo>
                    <a:cubicBezTo>
                      <a:pt x="15" y="87"/>
                      <a:pt x="15" y="88"/>
                      <a:pt x="15" y="88"/>
                    </a:cubicBezTo>
                    <a:cubicBezTo>
                      <a:pt x="15" y="89"/>
                      <a:pt x="15" y="90"/>
                      <a:pt x="15" y="91"/>
                    </a:cubicBezTo>
                    <a:cubicBezTo>
                      <a:pt x="15" y="91"/>
                      <a:pt x="14" y="91"/>
                      <a:pt x="14" y="91"/>
                    </a:cubicBezTo>
                    <a:cubicBezTo>
                      <a:pt x="13" y="92"/>
                      <a:pt x="13" y="93"/>
                      <a:pt x="13" y="93"/>
                    </a:cubicBezTo>
                    <a:cubicBezTo>
                      <a:pt x="13" y="93"/>
                      <a:pt x="12" y="93"/>
                      <a:pt x="12" y="93"/>
                    </a:cubicBezTo>
                    <a:cubicBezTo>
                      <a:pt x="11" y="93"/>
                      <a:pt x="10" y="93"/>
                      <a:pt x="10" y="93"/>
                    </a:cubicBezTo>
                    <a:cubicBezTo>
                      <a:pt x="9" y="92"/>
                      <a:pt x="10" y="90"/>
                      <a:pt x="10" y="89"/>
                    </a:cubicBezTo>
                    <a:cubicBezTo>
                      <a:pt x="10" y="88"/>
                      <a:pt x="11" y="87"/>
                      <a:pt x="12" y="87"/>
                    </a:cubicBezTo>
                    <a:cubicBezTo>
                      <a:pt x="12" y="86"/>
                      <a:pt x="12" y="85"/>
                      <a:pt x="12" y="84"/>
                    </a:cubicBezTo>
                    <a:cubicBezTo>
                      <a:pt x="12" y="84"/>
                      <a:pt x="11" y="83"/>
                      <a:pt x="10" y="82"/>
                    </a:cubicBezTo>
                    <a:cubicBezTo>
                      <a:pt x="10" y="82"/>
                      <a:pt x="9" y="81"/>
                      <a:pt x="9" y="80"/>
                    </a:cubicBezTo>
                    <a:cubicBezTo>
                      <a:pt x="9" y="80"/>
                      <a:pt x="9" y="79"/>
                      <a:pt x="9" y="78"/>
                    </a:cubicBezTo>
                    <a:cubicBezTo>
                      <a:pt x="9" y="78"/>
                      <a:pt x="9" y="77"/>
                      <a:pt x="8" y="77"/>
                    </a:cubicBezTo>
                    <a:cubicBezTo>
                      <a:pt x="8" y="77"/>
                      <a:pt x="7" y="77"/>
                      <a:pt x="7" y="77"/>
                    </a:cubicBezTo>
                    <a:cubicBezTo>
                      <a:pt x="6" y="78"/>
                      <a:pt x="6" y="79"/>
                      <a:pt x="6" y="80"/>
                    </a:cubicBezTo>
                    <a:cubicBezTo>
                      <a:pt x="6" y="81"/>
                      <a:pt x="5" y="82"/>
                      <a:pt x="5" y="82"/>
                    </a:cubicBezTo>
                    <a:cubicBezTo>
                      <a:pt x="5" y="83"/>
                      <a:pt x="4" y="83"/>
                      <a:pt x="4" y="84"/>
                    </a:cubicBezTo>
                    <a:cubicBezTo>
                      <a:pt x="3" y="84"/>
                      <a:pt x="3" y="85"/>
                      <a:pt x="2" y="85"/>
                    </a:cubicBezTo>
                    <a:cubicBezTo>
                      <a:pt x="2" y="85"/>
                      <a:pt x="1" y="84"/>
                      <a:pt x="1" y="84"/>
                    </a:cubicBezTo>
                    <a:cubicBezTo>
                      <a:pt x="0" y="83"/>
                      <a:pt x="0" y="82"/>
                      <a:pt x="0" y="81"/>
                    </a:cubicBezTo>
                    <a:cubicBezTo>
                      <a:pt x="0" y="80"/>
                      <a:pt x="0" y="79"/>
                      <a:pt x="1" y="78"/>
                    </a:cubicBezTo>
                    <a:cubicBezTo>
                      <a:pt x="1" y="78"/>
                      <a:pt x="2" y="77"/>
                      <a:pt x="3" y="76"/>
                    </a:cubicBezTo>
                    <a:cubicBezTo>
                      <a:pt x="3" y="76"/>
                      <a:pt x="5" y="75"/>
                      <a:pt x="5" y="74"/>
                    </a:cubicBezTo>
                    <a:cubicBezTo>
                      <a:pt x="6" y="74"/>
                      <a:pt x="7" y="73"/>
                      <a:pt x="7" y="73"/>
                    </a:cubicBezTo>
                    <a:cubicBezTo>
                      <a:pt x="8" y="73"/>
                      <a:pt x="10" y="74"/>
                      <a:pt x="10" y="73"/>
                    </a:cubicBezTo>
                    <a:cubicBezTo>
                      <a:pt x="11" y="73"/>
                      <a:pt x="12" y="72"/>
                      <a:pt x="12" y="72"/>
                    </a:cubicBezTo>
                    <a:cubicBezTo>
                      <a:pt x="12" y="72"/>
                      <a:pt x="12" y="71"/>
                      <a:pt x="12" y="70"/>
                    </a:cubicBezTo>
                    <a:cubicBezTo>
                      <a:pt x="12" y="70"/>
                      <a:pt x="11" y="69"/>
                      <a:pt x="11" y="68"/>
                    </a:cubicBezTo>
                    <a:cubicBezTo>
                      <a:pt x="10" y="68"/>
                      <a:pt x="10" y="66"/>
                      <a:pt x="10" y="65"/>
                    </a:cubicBezTo>
                    <a:cubicBezTo>
                      <a:pt x="10" y="65"/>
                      <a:pt x="10" y="64"/>
                      <a:pt x="10" y="63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9" y="62"/>
                      <a:pt x="9" y="61"/>
                      <a:pt x="9" y="60"/>
                    </a:cubicBezTo>
                    <a:cubicBezTo>
                      <a:pt x="9" y="60"/>
                      <a:pt x="10" y="60"/>
                      <a:pt x="10" y="60"/>
                    </a:cubicBezTo>
                    <a:cubicBezTo>
                      <a:pt x="11" y="60"/>
                      <a:pt x="11" y="60"/>
                      <a:pt x="11" y="60"/>
                    </a:cubicBezTo>
                    <a:cubicBezTo>
                      <a:pt x="12" y="60"/>
                      <a:pt x="11" y="61"/>
                      <a:pt x="12" y="62"/>
                    </a:cubicBezTo>
                    <a:cubicBezTo>
                      <a:pt x="12" y="62"/>
                      <a:pt x="12" y="63"/>
                      <a:pt x="13" y="63"/>
                    </a:cubicBezTo>
                    <a:cubicBezTo>
                      <a:pt x="13" y="63"/>
                      <a:pt x="14" y="63"/>
                      <a:pt x="14" y="63"/>
                    </a:cubicBezTo>
                    <a:cubicBezTo>
                      <a:pt x="14" y="63"/>
                      <a:pt x="14" y="61"/>
                      <a:pt x="14" y="61"/>
                    </a:cubicBezTo>
                    <a:cubicBezTo>
                      <a:pt x="13" y="60"/>
                      <a:pt x="13" y="60"/>
                      <a:pt x="13" y="60"/>
                    </a:cubicBezTo>
                    <a:cubicBezTo>
                      <a:pt x="13" y="59"/>
                      <a:pt x="13" y="59"/>
                      <a:pt x="14" y="58"/>
                    </a:cubicBezTo>
                    <a:cubicBezTo>
                      <a:pt x="14" y="58"/>
                      <a:pt x="15" y="58"/>
                      <a:pt x="15" y="58"/>
                    </a:cubicBezTo>
                    <a:cubicBezTo>
                      <a:pt x="16" y="58"/>
                      <a:pt x="17" y="58"/>
                      <a:pt x="17" y="58"/>
                    </a:cubicBezTo>
                    <a:cubicBezTo>
                      <a:pt x="18" y="58"/>
                      <a:pt x="18" y="59"/>
                      <a:pt x="18" y="59"/>
                    </a:cubicBezTo>
                    <a:cubicBezTo>
                      <a:pt x="19" y="60"/>
                      <a:pt x="20" y="60"/>
                      <a:pt x="21" y="60"/>
                    </a:cubicBezTo>
                    <a:cubicBezTo>
                      <a:pt x="21" y="60"/>
                      <a:pt x="22" y="60"/>
                      <a:pt x="22" y="60"/>
                    </a:cubicBezTo>
                    <a:cubicBezTo>
                      <a:pt x="23" y="60"/>
                      <a:pt x="23" y="58"/>
                      <a:pt x="23" y="58"/>
                    </a:cubicBezTo>
                    <a:cubicBezTo>
                      <a:pt x="24" y="58"/>
                      <a:pt x="25" y="58"/>
                      <a:pt x="26" y="58"/>
                    </a:cubicBezTo>
                    <a:cubicBezTo>
                      <a:pt x="26" y="58"/>
                      <a:pt x="27" y="59"/>
                      <a:pt x="27" y="59"/>
                    </a:cubicBezTo>
                    <a:cubicBezTo>
                      <a:pt x="28" y="59"/>
                      <a:pt x="29" y="59"/>
                      <a:pt x="30" y="58"/>
                    </a:cubicBezTo>
                    <a:cubicBezTo>
                      <a:pt x="30" y="58"/>
                      <a:pt x="31" y="57"/>
                      <a:pt x="31" y="57"/>
                    </a:cubicBezTo>
                    <a:cubicBezTo>
                      <a:pt x="31" y="56"/>
                      <a:pt x="32" y="55"/>
                      <a:pt x="32" y="55"/>
                    </a:cubicBezTo>
                    <a:cubicBezTo>
                      <a:pt x="32" y="54"/>
                      <a:pt x="32" y="53"/>
                      <a:pt x="31" y="53"/>
                    </a:cubicBezTo>
                    <a:cubicBezTo>
                      <a:pt x="31" y="52"/>
                      <a:pt x="30" y="52"/>
                      <a:pt x="30" y="52"/>
                    </a:cubicBezTo>
                    <a:cubicBezTo>
                      <a:pt x="29" y="52"/>
                      <a:pt x="29" y="53"/>
                      <a:pt x="28" y="53"/>
                    </a:cubicBezTo>
                    <a:cubicBezTo>
                      <a:pt x="28" y="53"/>
                      <a:pt x="26" y="53"/>
                      <a:pt x="26" y="53"/>
                    </a:cubicBezTo>
                    <a:cubicBezTo>
                      <a:pt x="25" y="53"/>
                      <a:pt x="24" y="53"/>
                      <a:pt x="23" y="52"/>
                    </a:cubicBezTo>
                    <a:cubicBezTo>
                      <a:pt x="23" y="52"/>
                      <a:pt x="22" y="52"/>
                      <a:pt x="22" y="51"/>
                    </a:cubicBezTo>
                    <a:cubicBezTo>
                      <a:pt x="22" y="51"/>
                      <a:pt x="22" y="50"/>
                      <a:pt x="22" y="49"/>
                    </a:cubicBezTo>
                    <a:cubicBezTo>
                      <a:pt x="23" y="49"/>
                      <a:pt x="24" y="49"/>
                      <a:pt x="24" y="49"/>
                    </a:cubicBezTo>
                    <a:cubicBezTo>
                      <a:pt x="25" y="48"/>
                      <a:pt x="26" y="49"/>
                      <a:pt x="26" y="49"/>
                    </a:cubicBezTo>
                    <a:cubicBezTo>
                      <a:pt x="27" y="49"/>
                      <a:pt x="28" y="49"/>
                      <a:pt x="28" y="49"/>
                    </a:cubicBezTo>
                    <a:cubicBezTo>
                      <a:pt x="29" y="49"/>
                      <a:pt x="29" y="48"/>
                      <a:pt x="29" y="47"/>
                    </a:cubicBezTo>
                    <a:cubicBezTo>
                      <a:pt x="29" y="47"/>
                      <a:pt x="29" y="46"/>
                      <a:pt x="29" y="45"/>
                    </a:cubicBezTo>
                    <a:cubicBezTo>
                      <a:pt x="29" y="45"/>
                      <a:pt x="28" y="44"/>
                      <a:pt x="28" y="44"/>
                    </a:cubicBezTo>
                    <a:cubicBezTo>
                      <a:pt x="28" y="43"/>
                      <a:pt x="28" y="42"/>
                      <a:pt x="28" y="41"/>
                    </a:cubicBezTo>
                    <a:cubicBezTo>
                      <a:pt x="28" y="40"/>
                      <a:pt x="29" y="39"/>
                      <a:pt x="29" y="39"/>
                    </a:cubicBezTo>
                    <a:cubicBezTo>
                      <a:pt x="29" y="38"/>
                      <a:pt x="29" y="37"/>
                      <a:pt x="29" y="37"/>
                    </a:cubicBezTo>
                    <a:cubicBezTo>
                      <a:pt x="29" y="36"/>
                      <a:pt x="30" y="36"/>
                      <a:pt x="30" y="35"/>
                    </a:cubicBezTo>
                    <a:cubicBezTo>
                      <a:pt x="31" y="35"/>
                      <a:pt x="30" y="33"/>
                      <a:pt x="30" y="32"/>
                    </a:cubicBezTo>
                    <a:cubicBezTo>
                      <a:pt x="31" y="32"/>
                      <a:pt x="30" y="30"/>
                      <a:pt x="31" y="29"/>
                    </a:cubicBezTo>
                    <a:cubicBezTo>
                      <a:pt x="31" y="29"/>
                      <a:pt x="32" y="28"/>
                      <a:pt x="32" y="28"/>
                    </a:cubicBezTo>
                    <a:cubicBezTo>
                      <a:pt x="33" y="28"/>
                      <a:pt x="34" y="27"/>
                      <a:pt x="35" y="27"/>
                    </a:cubicBezTo>
                    <a:cubicBezTo>
                      <a:pt x="36" y="27"/>
                      <a:pt x="38" y="27"/>
                      <a:pt x="39" y="27"/>
                    </a:cubicBezTo>
                    <a:cubicBezTo>
                      <a:pt x="40" y="28"/>
                      <a:pt x="43" y="28"/>
                      <a:pt x="44" y="28"/>
                    </a:cubicBezTo>
                    <a:cubicBezTo>
                      <a:pt x="45" y="28"/>
                      <a:pt x="48" y="27"/>
                      <a:pt x="50" y="27"/>
                    </a:cubicBezTo>
                    <a:cubicBezTo>
                      <a:pt x="52" y="27"/>
                      <a:pt x="55" y="26"/>
                      <a:pt x="57" y="25"/>
                    </a:cubicBezTo>
                    <a:cubicBezTo>
                      <a:pt x="58" y="25"/>
                      <a:pt x="59" y="24"/>
                      <a:pt x="59" y="23"/>
                    </a:cubicBezTo>
                    <a:cubicBezTo>
                      <a:pt x="60" y="23"/>
                      <a:pt x="61" y="23"/>
                      <a:pt x="62" y="23"/>
                    </a:cubicBezTo>
                    <a:cubicBezTo>
                      <a:pt x="62" y="22"/>
                      <a:pt x="64" y="22"/>
                      <a:pt x="64" y="21"/>
                    </a:cubicBezTo>
                    <a:cubicBezTo>
                      <a:pt x="65" y="21"/>
                      <a:pt x="66" y="21"/>
                      <a:pt x="67" y="20"/>
                    </a:cubicBezTo>
                    <a:cubicBezTo>
                      <a:pt x="67" y="19"/>
                      <a:pt x="66" y="18"/>
                      <a:pt x="66" y="18"/>
                    </a:cubicBezTo>
                    <a:cubicBezTo>
                      <a:pt x="66" y="17"/>
                      <a:pt x="67" y="16"/>
                      <a:pt x="67" y="15"/>
                    </a:cubicBezTo>
                    <a:cubicBezTo>
                      <a:pt x="67" y="14"/>
                      <a:pt x="67" y="13"/>
                      <a:pt x="68" y="12"/>
                    </a:cubicBezTo>
                    <a:cubicBezTo>
                      <a:pt x="68" y="12"/>
                      <a:pt x="69" y="10"/>
                      <a:pt x="70" y="9"/>
                    </a:cubicBezTo>
                    <a:cubicBezTo>
                      <a:pt x="70" y="9"/>
                      <a:pt x="71" y="8"/>
                      <a:pt x="72" y="7"/>
                    </a:cubicBezTo>
                    <a:cubicBezTo>
                      <a:pt x="73" y="7"/>
                      <a:pt x="73" y="7"/>
                      <a:pt x="73" y="7"/>
                    </a:cubicBezTo>
                    <a:cubicBezTo>
                      <a:pt x="74" y="7"/>
                      <a:pt x="74" y="8"/>
                      <a:pt x="75" y="8"/>
                    </a:cubicBezTo>
                    <a:cubicBezTo>
                      <a:pt x="75" y="9"/>
                      <a:pt x="77" y="9"/>
                      <a:pt x="77" y="9"/>
                    </a:cubicBezTo>
                    <a:cubicBezTo>
                      <a:pt x="78" y="9"/>
                      <a:pt x="79" y="8"/>
                      <a:pt x="79" y="8"/>
                    </a:cubicBezTo>
                    <a:cubicBezTo>
                      <a:pt x="80" y="8"/>
                      <a:pt x="81" y="6"/>
                      <a:pt x="82" y="6"/>
                    </a:cubicBezTo>
                    <a:cubicBezTo>
                      <a:pt x="82" y="5"/>
                      <a:pt x="83" y="4"/>
                      <a:pt x="83" y="3"/>
                    </a:cubicBezTo>
                    <a:cubicBezTo>
                      <a:pt x="83" y="2"/>
                      <a:pt x="83" y="1"/>
                      <a:pt x="83" y="0"/>
                    </a:cubicBezTo>
                    <a:cubicBezTo>
                      <a:pt x="84" y="0"/>
                      <a:pt x="85" y="0"/>
                      <a:pt x="85" y="0"/>
                    </a:cubicBezTo>
                    <a:cubicBezTo>
                      <a:pt x="86" y="0"/>
                      <a:pt x="86" y="2"/>
                      <a:pt x="86" y="2"/>
                    </a:cubicBezTo>
                    <a:cubicBezTo>
                      <a:pt x="86" y="3"/>
                      <a:pt x="86" y="4"/>
                      <a:pt x="86" y="5"/>
                    </a:cubicBezTo>
                    <a:cubicBezTo>
                      <a:pt x="86" y="6"/>
                      <a:pt x="85" y="6"/>
                      <a:pt x="85" y="7"/>
                    </a:cubicBezTo>
                    <a:cubicBezTo>
                      <a:pt x="84" y="7"/>
                      <a:pt x="84" y="8"/>
                      <a:pt x="84" y="9"/>
                    </a:cubicBezTo>
                    <a:cubicBezTo>
                      <a:pt x="83" y="9"/>
                      <a:pt x="84" y="11"/>
                      <a:pt x="84" y="12"/>
                    </a:cubicBezTo>
                    <a:cubicBezTo>
                      <a:pt x="84" y="12"/>
                      <a:pt x="83" y="14"/>
                      <a:pt x="83" y="15"/>
                    </a:cubicBezTo>
                    <a:cubicBezTo>
                      <a:pt x="83" y="15"/>
                      <a:pt x="84" y="16"/>
                      <a:pt x="84" y="17"/>
                    </a:cubicBezTo>
                    <a:cubicBezTo>
                      <a:pt x="84" y="17"/>
                      <a:pt x="85" y="19"/>
                      <a:pt x="84" y="20"/>
                    </a:cubicBezTo>
                    <a:cubicBezTo>
                      <a:pt x="84" y="21"/>
                      <a:pt x="83" y="22"/>
                      <a:pt x="83" y="23"/>
                    </a:cubicBezTo>
                    <a:cubicBezTo>
                      <a:pt x="82" y="24"/>
                      <a:pt x="82" y="26"/>
                      <a:pt x="81" y="27"/>
                    </a:cubicBezTo>
                    <a:cubicBezTo>
                      <a:pt x="81" y="27"/>
                      <a:pt x="81" y="29"/>
                      <a:pt x="81" y="29"/>
                    </a:cubicBezTo>
                    <a:cubicBezTo>
                      <a:pt x="80" y="30"/>
                      <a:pt x="80" y="33"/>
                      <a:pt x="80" y="34"/>
                    </a:cubicBezTo>
                    <a:cubicBezTo>
                      <a:pt x="80" y="35"/>
                      <a:pt x="80" y="37"/>
                      <a:pt x="80" y="37"/>
                    </a:cubicBezTo>
                    <a:cubicBezTo>
                      <a:pt x="80" y="38"/>
                      <a:pt x="79" y="39"/>
                      <a:pt x="79" y="39"/>
                    </a:cubicBezTo>
                    <a:cubicBezTo>
                      <a:pt x="78" y="39"/>
                      <a:pt x="77" y="39"/>
                      <a:pt x="77" y="39"/>
                    </a:cubicBezTo>
                    <a:cubicBezTo>
                      <a:pt x="76" y="39"/>
                      <a:pt x="75" y="38"/>
                      <a:pt x="75" y="37"/>
                    </a:cubicBezTo>
                    <a:cubicBezTo>
                      <a:pt x="75" y="37"/>
                      <a:pt x="76" y="35"/>
                      <a:pt x="76" y="35"/>
                    </a:cubicBezTo>
                    <a:cubicBezTo>
                      <a:pt x="76" y="34"/>
                      <a:pt x="75" y="33"/>
                      <a:pt x="75" y="32"/>
                    </a:cubicBezTo>
                    <a:cubicBezTo>
                      <a:pt x="75" y="32"/>
                      <a:pt x="74" y="31"/>
                      <a:pt x="74" y="31"/>
                    </a:cubicBezTo>
                    <a:cubicBezTo>
                      <a:pt x="73" y="31"/>
                      <a:pt x="72" y="32"/>
                      <a:pt x="71" y="32"/>
                    </a:cubicBezTo>
                    <a:cubicBezTo>
                      <a:pt x="71" y="31"/>
                      <a:pt x="71" y="30"/>
                      <a:pt x="70" y="30"/>
                    </a:cubicBezTo>
                    <a:cubicBezTo>
                      <a:pt x="70" y="29"/>
                      <a:pt x="69" y="29"/>
                      <a:pt x="69" y="29"/>
                    </a:cubicBezTo>
                    <a:cubicBezTo>
                      <a:pt x="68" y="29"/>
                      <a:pt x="68" y="30"/>
                      <a:pt x="68" y="30"/>
                    </a:cubicBezTo>
                    <a:cubicBezTo>
                      <a:pt x="67" y="31"/>
                      <a:pt x="67" y="32"/>
                      <a:pt x="67" y="32"/>
                    </a:cubicBezTo>
                    <a:cubicBezTo>
                      <a:pt x="67" y="32"/>
                      <a:pt x="66" y="33"/>
                      <a:pt x="66" y="34"/>
                    </a:cubicBezTo>
                    <a:cubicBezTo>
                      <a:pt x="65" y="34"/>
                      <a:pt x="64" y="36"/>
                      <a:pt x="64" y="36"/>
                    </a:cubicBezTo>
                    <a:cubicBezTo>
                      <a:pt x="64" y="37"/>
                      <a:pt x="65" y="38"/>
                      <a:pt x="65" y="39"/>
                    </a:cubicBezTo>
                    <a:cubicBezTo>
                      <a:pt x="66" y="40"/>
                      <a:pt x="65" y="42"/>
                      <a:pt x="66" y="43"/>
                    </a:cubicBezTo>
                    <a:cubicBezTo>
                      <a:pt x="66" y="44"/>
                      <a:pt x="67" y="45"/>
                      <a:pt x="68" y="46"/>
                    </a:cubicBezTo>
                    <a:cubicBezTo>
                      <a:pt x="68" y="46"/>
                      <a:pt x="68" y="48"/>
                      <a:pt x="68" y="48"/>
                    </a:cubicBezTo>
                    <a:cubicBezTo>
                      <a:pt x="69" y="49"/>
                      <a:pt x="69" y="50"/>
                      <a:pt x="70" y="50"/>
                    </a:cubicBezTo>
                    <a:cubicBezTo>
                      <a:pt x="70" y="50"/>
                      <a:pt x="71" y="51"/>
                      <a:pt x="72" y="52"/>
                    </a:cubicBezTo>
                    <a:cubicBezTo>
                      <a:pt x="72" y="52"/>
                      <a:pt x="73" y="52"/>
                      <a:pt x="74" y="53"/>
                    </a:cubicBezTo>
                    <a:cubicBezTo>
                      <a:pt x="74" y="53"/>
                      <a:pt x="75" y="55"/>
                      <a:pt x="75" y="55"/>
                    </a:cubicBezTo>
                    <a:cubicBezTo>
                      <a:pt x="75" y="56"/>
                      <a:pt x="75" y="58"/>
                      <a:pt x="75" y="59"/>
                    </a:cubicBezTo>
                    <a:cubicBezTo>
                      <a:pt x="75" y="60"/>
                      <a:pt x="75" y="61"/>
                      <a:pt x="75" y="62"/>
                    </a:cubicBezTo>
                    <a:cubicBezTo>
                      <a:pt x="75" y="63"/>
                      <a:pt x="75" y="64"/>
                      <a:pt x="75" y="64"/>
                    </a:cubicBezTo>
                    <a:cubicBezTo>
                      <a:pt x="74" y="64"/>
                      <a:pt x="73" y="64"/>
                      <a:pt x="73" y="64"/>
                    </a:cubicBezTo>
                    <a:cubicBezTo>
                      <a:pt x="73" y="63"/>
                      <a:pt x="72" y="62"/>
                      <a:pt x="72" y="62"/>
                    </a:cubicBezTo>
                    <a:cubicBezTo>
                      <a:pt x="72" y="61"/>
                      <a:pt x="71" y="61"/>
                      <a:pt x="71" y="62"/>
                    </a:cubicBezTo>
                    <a:cubicBezTo>
                      <a:pt x="70" y="63"/>
                      <a:pt x="70" y="64"/>
                      <a:pt x="70" y="64"/>
                    </a:cubicBezTo>
                    <a:cubicBezTo>
                      <a:pt x="70" y="65"/>
                      <a:pt x="71" y="66"/>
                      <a:pt x="71" y="66"/>
                    </a:cubicBezTo>
                    <a:cubicBezTo>
                      <a:pt x="71" y="67"/>
                      <a:pt x="70" y="68"/>
                      <a:pt x="70" y="68"/>
                    </a:cubicBezTo>
                    <a:cubicBezTo>
                      <a:pt x="69" y="68"/>
                      <a:pt x="68" y="69"/>
                      <a:pt x="67" y="70"/>
                    </a:cubicBezTo>
                    <a:cubicBezTo>
                      <a:pt x="67" y="70"/>
                      <a:pt x="66" y="71"/>
                      <a:pt x="66" y="72"/>
                    </a:cubicBezTo>
                    <a:cubicBezTo>
                      <a:pt x="66" y="73"/>
                      <a:pt x="67" y="75"/>
                      <a:pt x="67" y="76"/>
                    </a:cubicBezTo>
                    <a:cubicBezTo>
                      <a:pt x="67" y="76"/>
                      <a:pt x="66" y="78"/>
                      <a:pt x="66" y="78"/>
                    </a:cubicBezTo>
                    <a:cubicBezTo>
                      <a:pt x="65" y="78"/>
                      <a:pt x="65" y="79"/>
                      <a:pt x="64" y="80"/>
                    </a:cubicBezTo>
                    <a:cubicBezTo>
                      <a:pt x="64" y="80"/>
                      <a:pt x="65" y="81"/>
                      <a:pt x="65" y="81"/>
                    </a:cubicBezTo>
                    <a:cubicBezTo>
                      <a:pt x="64" y="82"/>
                      <a:pt x="64" y="83"/>
                      <a:pt x="64" y="83"/>
                    </a:cubicBezTo>
                    <a:cubicBezTo>
                      <a:pt x="63" y="84"/>
                      <a:pt x="62" y="84"/>
                      <a:pt x="62" y="85"/>
                    </a:cubicBezTo>
                    <a:cubicBezTo>
                      <a:pt x="61" y="85"/>
                      <a:pt x="59" y="86"/>
                      <a:pt x="59" y="87"/>
                    </a:cubicBezTo>
                    <a:cubicBezTo>
                      <a:pt x="58" y="87"/>
                      <a:pt x="57" y="88"/>
                      <a:pt x="57" y="89"/>
                    </a:cubicBezTo>
                    <a:cubicBezTo>
                      <a:pt x="56" y="89"/>
                      <a:pt x="54" y="90"/>
                      <a:pt x="54" y="91"/>
                    </a:cubicBezTo>
                    <a:cubicBezTo>
                      <a:pt x="54" y="91"/>
                      <a:pt x="54" y="92"/>
                      <a:pt x="54" y="92"/>
                    </a:cubicBezTo>
                    <a:cubicBezTo>
                      <a:pt x="54" y="93"/>
                      <a:pt x="53" y="94"/>
                      <a:pt x="53" y="94"/>
                    </a:cubicBezTo>
                    <a:cubicBezTo>
                      <a:pt x="53" y="95"/>
                      <a:pt x="53" y="96"/>
                      <a:pt x="53" y="97"/>
                    </a:cubicBezTo>
                    <a:cubicBezTo>
                      <a:pt x="53" y="97"/>
                      <a:pt x="52" y="97"/>
                      <a:pt x="51" y="98"/>
                    </a:cubicBezTo>
                    <a:cubicBezTo>
                      <a:pt x="51" y="98"/>
                      <a:pt x="49" y="99"/>
                      <a:pt x="49" y="99"/>
                    </a:cubicBezTo>
                    <a:cubicBezTo>
                      <a:pt x="48" y="100"/>
                      <a:pt x="45" y="100"/>
                      <a:pt x="44" y="100"/>
                    </a:cubicBezTo>
                    <a:cubicBezTo>
                      <a:pt x="43" y="100"/>
                      <a:pt x="40" y="101"/>
                      <a:pt x="39" y="102"/>
                    </a:cubicBezTo>
                    <a:cubicBezTo>
                      <a:pt x="38" y="102"/>
                      <a:pt x="37" y="103"/>
                      <a:pt x="36" y="104"/>
                    </a:cubicBezTo>
                    <a:cubicBezTo>
                      <a:pt x="35" y="104"/>
                      <a:pt x="33" y="105"/>
                      <a:pt x="32" y="105"/>
                    </a:cubicBezTo>
                    <a:cubicBezTo>
                      <a:pt x="32" y="106"/>
                      <a:pt x="30" y="106"/>
                      <a:pt x="30" y="106"/>
                    </a:cubicBezTo>
                    <a:cubicBezTo>
                      <a:pt x="29" y="107"/>
                      <a:pt x="28" y="108"/>
                      <a:pt x="27" y="108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" name="Freeform 159"/>
              <p:cNvSpPr>
                <a:spLocks/>
              </p:cNvSpPr>
              <p:nvPr/>
            </p:nvSpPr>
            <p:spPr bwMode="auto">
              <a:xfrm>
                <a:off x="1304" y="1810"/>
                <a:ext cx="7" cy="10"/>
              </a:xfrm>
              <a:custGeom>
                <a:avLst/>
                <a:gdLst>
                  <a:gd name="T0" fmla="*/ 3 w 3"/>
                  <a:gd name="T1" fmla="*/ 1 h 4"/>
                  <a:gd name="T2" fmla="*/ 2 w 3"/>
                  <a:gd name="T3" fmla="*/ 0 h 4"/>
                  <a:gd name="T4" fmla="*/ 0 w 3"/>
                  <a:gd name="T5" fmla="*/ 1 h 4"/>
                  <a:gd name="T6" fmla="*/ 0 w 3"/>
                  <a:gd name="T7" fmla="*/ 3 h 4"/>
                  <a:gd name="T8" fmla="*/ 1 w 3"/>
                  <a:gd name="T9" fmla="*/ 4 h 4"/>
                  <a:gd name="T10" fmla="*/ 2 w 3"/>
                  <a:gd name="T11" fmla="*/ 3 h 4"/>
                  <a:gd name="T12" fmla="*/ 3 w 3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1" y="4"/>
                      <a:pt x="2" y="4"/>
                      <a:pt x="2" y="3"/>
                    </a:cubicBezTo>
                    <a:cubicBezTo>
                      <a:pt x="3" y="3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" name="Freeform 160"/>
              <p:cNvSpPr>
                <a:spLocks/>
              </p:cNvSpPr>
              <p:nvPr/>
            </p:nvSpPr>
            <p:spPr bwMode="auto">
              <a:xfrm>
                <a:off x="1304" y="1810"/>
                <a:ext cx="7" cy="10"/>
              </a:xfrm>
              <a:custGeom>
                <a:avLst/>
                <a:gdLst>
                  <a:gd name="T0" fmla="*/ 3 w 3"/>
                  <a:gd name="T1" fmla="*/ 1 h 4"/>
                  <a:gd name="T2" fmla="*/ 2 w 3"/>
                  <a:gd name="T3" fmla="*/ 0 h 4"/>
                  <a:gd name="T4" fmla="*/ 0 w 3"/>
                  <a:gd name="T5" fmla="*/ 1 h 4"/>
                  <a:gd name="T6" fmla="*/ 0 w 3"/>
                  <a:gd name="T7" fmla="*/ 3 h 4"/>
                  <a:gd name="T8" fmla="*/ 1 w 3"/>
                  <a:gd name="T9" fmla="*/ 4 h 4"/>
                  <a:gd name="T10" fmla="*/ 2 w 3"/>
                  <a:gd name="T11" fmla="*/ 3 h 4"/>
                  <a:gd name="T12" fmla="*/ 3 w 3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1" y="4"/>
                      <a:pt x="2" y="4"/>
                      <a:pt x="2" y="3"/>
                    </a:cubicBezTo>
                    <a:cubicBezTo>
                      <a:pt x="3" y="3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" name="Freeform 161"/>
              <p:cNvSpPr>
                <a:spLocks/>
              </p:cNvSpPr>
              <p:nvPr/>
            </p:nvSpPr>
            <p:spPr bwMode="auto">
              <a:xfrm>
                <a:off x="1453" y="1694"/>
                <a:ext cx="10" cy="10"/>
              </a:xfrm>
              <a:custGeom>
                <a:avLst/>
                <a:gdLst>
                  <a:gd name="T0" fmla="*/ 3 w 4"/>
                  <a:gd name="T1" fmla="*/ 3 h 4"/>
                  <a:gd name="T2" fmla="*/ 2 w 4"/>
                  <a:gd name="T3" fmla="*/ 4 h 4"/>
                  <a:gd name="T4" fmla="*/ 0 w 4"/>
                  <a:gd name="T5" fmla="*/ 4 h 4"/>
                  <a:gd name="T6" fmla="*/ 0 w 4"/>
                  <a:gd name="T7" fmla="*/ 2 h 4"/>
                  <a:gd name="T8" fmla="*/ 1 w 4"/>
                  <a:gd name="T9" fmla="*/ 1 h 4"/>
                  <a:gd name="T10" fmla="*/ 2 w 4"/>
                  <a:gd name="T11" fmla="*/ 1 h 4"/>
                  <a:gd name="T12" fmla="*/ 3 w 4"/>
                  <a:gd name="T13" fmla="*/ 2 h 4"/>
                  <a:gd name="T14" fmla="*/ 3 w 4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3" y="4"/>
                      <a:pt x="3" y="4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3" y="2"/>
                      <a:pt x="4" y="3"/>
                      <a:pt x="3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" name="Freeform 162"/>
              <p:cNvSpPr>
                <a:spLocks/>
              </p:cNvSpPr>
              <p:nvPr/>
            </p:nvSpPr>
            <p:spPr bwMode="auto">
              <a:xfrm>
                <a:off x="1453" y="1694"/>
                <a:ext cx="10" cy="10"/>
              </a:xfrm>
              <a:custGeom>
                <a:avLst/>
                <a:gdLst>
                  <a:gd name="T0" fmla="*/ 3 w 4"/>
                  <a:gd name="T1" fmla="*/ 3 h 4"/>
                  <a:gd name="T2" fmla="*/ 2 w 4"/>
                  <a:gd name="T3" fmla="*/ 4 h 4"/>
                  <a:gd name="T4" fmla="*/ 0 w 4"/>
                  <a:gd name="T5" fmla="*/ 4 h 4"/>
                  <a:gd name="T6" fmla="*/ 0 w 4"/>
                  <a:gd name="T7" fmla="*/ 2 h 4"/>
                  <a:gd name="T8" fmla="*/ 1 w 4"/>
                  <a:gd name="T9" fmla="*/ 1 h 4"/>
                  <a:gd name="T10" fmla="*/ 2 w 4"/>
                  <a:gd name="T11" fmla="*/ 1 h 4"/>
                  <a:gd name="T12" fmla="*/ 3 w 4"/>
                  <a:gd name="T13" fmla="*/ 2 h 4"/>
                  <a:gd name="T14" fmla="*/ 3 w 4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3" y="4"/>
                      <a:pt x="3" y="4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3" y="2"/>
                      <a:pt x="4" y="3"/>
                      <a:pt x="3" y="3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" name="Freeform 163"/>
              <p:cNvSpPr>
                <a:spLocks/>
              </p:cNvSpPr>
              <p:nvPr/>
            </p:nvSpPr>
            <p:spPr bwMode="auto">
              <a:xfrm>
                <a:off x="1152" y="1450"/>
                <a:ext cx="436" cy="400"/>
              </a:xfrm>
              <a:custGeom>
                <a:avLst/>
                <a:gdLst>
                  <a:gd name="T0" fmla="*/ 179 w 184"/>
                  <a:gd name="T1" fmla="*/ 45 h 169"/>
                  <a:gd name="T2" fmla="*/ 173 w 184"/>
                  <a:gd name="T3" fmla="*/ 48 h 169"/>
                  <a:gd name="T4" fmla="*/ 165 w 184"/>
                  <a:gd name="T5" fmla="*/ 51 h 169"/>
                  <a:gd name="T6" fmla="*/ 163 w 184"/>
                  <a:gd name="T7" fmla="*/ 46 h 169"/>
                  <a:gd name="T8" fmla="*/ 157 w 184"/>
                  <a:gd name="T9" fmla="*/ 51 h 169"/>
                  <a:gd name="T10" fmla="*/ 150 w 184"/>
                  <a:gd name="T11" fmla="*/ 54 h 169"/>
                  <a:gd name="T12" fmla="*/ 145 w 184"/>
                  <a:gd name="T13" fmla="*/ 57 h 169"/>
                  <a:gd name="T14" fmla="*/ 139 w 184"/>
                  <a:gd name="T15" fmla="*/ 60 h 169"/>
                  <a:gd name="T16" fmla="*/ 139 w 184"/>
                  <a:gd name="T17" fmla="*/ 54 h 169"/>
                  <a:gd name="T18" fmla="*/ 146 w 184"/>
                  <a:gd name="T19" fmla="*/ 49 h 169"/>
                  <a:gd name="T20" fmla="*/ 138 w 184"/>
                  <a:gd name="T21" fmla="*/ 47 h 169"/>
                  <a:gd name="T22" fmla="*/ 133 w 184"/>
                  <a:gd name="T23" fmla="*/ 47 h 169"/>
                  <a:gd name="T24" fmla="*/ 130 w 184"/>
                  <a:gd name="T25" fmla="*/ 52 h 169"/>
                  <a:gd name="T26" fmla="*/ 130 w 184"/>
                  <a:gd name="T27" fmla="*/ 59 h 169"/>
                  <a:gd name="T28" fmla="*/ 125 w 184"/>
                  <a:gd name="T29" fmla="*/ 55 h 169"/>
                  <a:gd name="T30" fmla="*/ 120 w 184"/>
                  <a:gd name="T31" fmla="*/ 49 h 169"/>
                  <a:gd name="T32" fmla="*/ 119 w 184"/>
                  <a:gd name="T33" fmla="*/ 54 h 169"/>
                  <a:gd name="T34" fmla="*/ 125 w 184"/>
                  <a:gd name="T35" fmla="*/ 60 h 169"/>
                  <a:gd name="T36" fmla="*/ 129 w 184"/>
                  <a:gd name="T37" fmla="*/ 65 h 169"/>
                  <a:gd name="T38" fmla="*/ 123 w 184"/>
                  <a:gd name="T39" fmla="*/ 70 h 169"/>
                  <a:gd name="T40" fmla="*/ 112 w 184"/>
                  <a:gd name="T41" fmla="*/ 73 h 169"/>
                  <a:gd name="T42" fmla="*/ 100 w 184"/>
                  <a:gd name="T43" fmla="*/ 74 h 169"/>
                  <a:gd name="T44" fmla="*/ 92 w 184"/>
                  <a:gd name="T45" fmla="*/ 75 h 169"/>
                  <a:gd name="T46" fmla="*/ 91 w 184"/>
                  <a:gd name="T47" fmla="*/ 86 h 169"/>
                  <a:gd name="T48" fmla="*/ 86 w 184"/>
                  <a:gd name="T49" fmla="*/ 94 h 169"/>
                  <a:gd name="T50" fmla="*/ 85 w 184"/>
                  <a:gd name="T51" fmla="*/ 101 h 169"/>
                  <a:gd name="T52" fmla="*/ 82 w 184"/>
                  <a:gd name="T53" fmla="*/ 108 h 169"/>
                  <a:gd name="T54" fmla="*/ 74 w 184"/>
                  <a:gd name="T55" fmla="*/ 119 h 169"/>
                  <a:gd name="T56" fmla="*/ 67 w 184"/>
                  <a:gd name="T57" fmla="*/ 118 h 169"/>
                  <a:gd name="T58" fmla="*/ 59 w 184"/>
                  <a:gd name="T59" fmla="*/ 124 h 169"/>
                  <a:gd name="T60" fmla="*/ 54 w 184"/>
                  <a:gd name="T61" fmla="*/ 133 h 169"/>
                  <a:gd name="T62" fmla="*/ 56 w 184"/>
                  <a:gd name="T63" fmla="*/ 142 h 169"/>
                  <a:gd name="T64" fmla="*/ 51 w 184"/>
                  <a:gd name="T65" fmla="*/ 152 h 169"/>
                  <a:gd name="T66" fmla="*/ 54 w 184"/>
                  <a:gd name="T67" fmla="*/ 154 h 169"/>
                  <a:gd name="T68" fmla="*/ 62 w 184"/>
                  <a:gd name="T69" fmla="*/ 157 h 169"/>
                  <a:gd name="T70" fmla="*/ 60 w 184"/>
                  <a:gd name="T71" fmla="*/ 162 h 169"/>
                  <a:gd name="T72" fmla="*/ 56 w 184"/>
                  <a:gd name="T73" fmla="*/ 166 h 169"/>
                  <a:gd name="T74" fmla="*/ 46 w 184"/>
                  <a:gd name="T75" fmla="*/ 161 h 169"/>
                  <a:gd name="T76" fmla="*/ 42 w 184"/>
                  <a:gd name="T77" fmla="*/ 165 h 169"/>
                  <a:gd name="T78" fmla="*/ 31 w 184"/>
                  <a:gd name="T79" fmla="*/ 167 h 169"/>
                  <a:gd name="T80" fmla="*/ 25 w 184"/>
                  <a:gd name="T81" fmla="*/ 158 h 169"/>
                  <a:gd name="T82" fmla="*/ 17 w 184"/>
                  <a:gd name="T83" fmla="*/ 142 h 169"/>
                  <a:gd name="T84" fmla="*/ 11 w 184"/>
                  <a:gd name="T85" fmla="*/ 131 h 169"/>
                  <a:gd name="T86" fmla="*/ 6 w 184"/>
                  <a:gd name="T87" fmla="*/ 133 h 169"/>
                  <a:gd name="T88" fmla="*/ 7 w 184"/>
                  <a:gd name="T89" fmla="*/ 143 h 169"/>
                  <a:gd name="T90" fmla="*/ 9 w 184"/>
                  <a:gd name="T91" fmla="*/ 149 h 169"/>
                  <a:gd name="T92" fmla="*/ 8 w 184"/>
                  <a:gd name="T93" fmla="*/ 151 h 169"/>
                  <a:gd name="T94" fmla="*/ 0 w 184"/>
                  <a:gd name="T95" fmla="*/ 139 h 169"/>
                  <a:gd name="T96" fmla="*/ 5 w 184"/>
                  <a:gd name="T97" fmla="*/ 116 h 169"/>
                  <a:gd name="T98" fmla="*/ 22 w 184"/>
                  <a:gd name="T99" fmla="*/ 88 h 169"/>
                  <a:gd name="T100" fmla="*/ 37 w 184"/>
                  <a:gd name="T101" fmla="*/ 66 h 169"/>
                  <a:gd name="T102" fmla="*/ 53 w 184"/>
                  <a:gd name="T103" fmla="*/ 45 h 169"/>
                  <a:gd name="T104" fmla="*/ 66 w 184"/>
                  <a:gd name="T105" fmla="*/ 33 h 169"/>
                  <a:gd name="T106" fmla="*/ 82 w 184"/>
                  <a:gd name="T107" fmla="*/ 11 h 169"/>
                  <a:gd name="T108" fmla="*/ 97 w 184"/>
                  <a:gd name="T109" fmla="*/ 13 h 169"/>
                  <a:gd name="T110" fmla="*/ 127 w 184"/>
                  <a:gd name="T111" fmla="*/ 17 h 169"/>
                  <a:gd name="T112" fmla="*/ 157 w 184"/>
                  <a:gd name="T113" fmla="*/ 1 h 169"/>
                  <a:gd name="T114" fmla="*/ 172 w 184"/>
                  <a:gd name="T115" fmla="*/ 16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84" h="169">
                    <a:moveTo>
                      <a:pt x="184" y="39"/>
                    </a:moveTo>
                    <a:cubicBezTo>
                      <a:pt x="184" y="40"/>
                      <a:pt x="184" y="42"/>
                      <a:pt x="184" y="43"/>
                    </a:cubicBezTo>
                    <a:cubicBezTo>
                      <a:pt x="183" y="43"/>
                      <a:pt x="182" y="43"/>
                      <a:pt x="181" y="43"/>
                    </a:cubicBezTo>
                    <a:cubicBezTo>
                      <a:pt x="181" y="44"/>
                      <a:pt x="180" y="45"/>
                      <a:pt x="179" y="45"/>
                    </a:cubicBezTo>
                    <a:cubicBezTo>
                      <a:pt x="179" y="45"/>
                      <a:pt x="177" y="45"/>
                      <a:pt x="176" y="45"/>
                    </a:cubicBezTo>
                    <a:cubicBezTo>
                      <a:pt x="176" y="46"/>
                      <a:pt x="176" y="47"/>
                      <a:pt x="176" y="47"/>
                    </a:cubicBezTo>
                    <a:cubicBezTo>
                      <a:pt x="175" y="47"/>
                      <a:pt x="174" y="46"/>
                      <a:pt x="174" y="46"/>
                    </a:cubicBezTo>
                    <a:cubicBezTo>
                      <a:pt x="173" y="46"/>
                      <a:pt x="173" y="48"/>
                      <a:pt x="173" y="48"/>
                    </a:cubicBezTo>
                    <a:cubicBezTo>
                      <a:pt x="172" y="49"/>
                      <a:pt x="171" y="50"/>
                      <a:pt x="170" y="51"/>
                    </a:cubicBezTo>
                    <a:cubicBezTo>
                      <a:pt x="169" y="51"/>
                      <a:pt x="168" y="53"/>
                      <a:pt x="166" y="53"/>
                    </a:cubicBezTo>
                    <a:cubicBezTo>
                      <a:pt x="165" y="52"/>
                      <a:pt x="165" y="52"/>
                      <a:pt x="165" y="52"/>
                    </a:cubicBezTo>
                    <a:cubicBezTo>
                      <a:pt x="165" y="52"/>
                      <a:pt x="165" y="51"/>
                      <a:pt x="165" y="51"/>
                    </a:cubicBezTo>
                    <a:cubicBezTo>
                      <a:pt x="165" y="50"/>
                      <a:pt x="166" y="50"/>
                      <a:pt x="166" y="50"/>
                    </a:cubicBezTo>
                    <a:cubicBezTo>
                      <a:pt x="166" y="49"/>
                      <a:pt x="166" y="48"/>
                      <a:pt x="166" y="48"/>
                    </a:cubicBezTo>
                    <a:cubicBezTo>
                      <a:pt x="166" y="48"/>
                      <a:pt x="165" y="47"/>
                      <a:pt x="165" y="47"/>
                    </a:cubicBezTo>
                    <a:cubicBezTo>
                      <a:pt x="164" y="47"/>
                      <a:pt x="164" y="46"/>
                      <a:pt x="163" y="46"/>
                    </a:cubicBezTo>
                    <a:cubicBezTo>
                      <a:pt x="163" y="45"/>
                      <a:pt x="162" y="45"/>
                      <a:pt x="162" y="46"/>
                    </a:cubicBezTo>
                    <a:cubicBezTo>
                      <a:pt x="161" y="46"/>
                      <a:pt x="160" y="46"/>
                      <a:pt x="160" y="47"/>
                    </a:cubicBezTo>
                    <a:cubicBezTo>
                      <a:pt x="160" y="47"/>
                      <a:pt x="160" y="48"/>
                      <a:pt x="159" y="49"/>
                    </a:cubicBezTo>
                    <a:cubicBezTo>
                      <a:pt x="158" y="49"/>
                      <a:pt x="157" y="50"/>
                      <a:pt x="157" y="51"/>
                    </a:cubicBezTo>
                    <a:cubicBezTo>
                      <a:pt x="156" y="51"/>
                      <a:pt x="156" y="53"/>
                      <a:pt x="155" y="54"/>
                    </a:cubicBezTo>
                    <a:cubicBezTo>
                      <a:pt x="155" y="54"/>
                      <a:pt x="154" y="55"/>
                      <a:pt x="154" y="55"/>
                    </a:cubicBezTo>
                    <a:cubicBezTo>
                      <a:pt x="154" y="55"/>
                      <a:pt x="153" y="54"/>
                      <a:pt x="152" y="54"/>
                    </a:cubicBezTo>
                    <a:cubicBezTo>
                      <a:pt x="152" y="54"/>
                      <a:pt x="151" y="54"/>
                      <a:pt x="150" y="54"/>
                    </a:cubicBezTo>
                    <a:cubicBezTo>
                      <a:pt x="150" y="54"/>
                      <a:pt x="149" y="54"/>
                      <a:pt x="149" y="54"/>
                    </a:cubicBezTo>
                    <a:cubicBezTo>
                      <a:pt x="149" y="54"/>
                      <a:pt x="148" y="54"/>
                      <a:pt x="147" y="54"/>
                    </a:cubicBezTo>
                    <a:cubicBezTo>
                      <a:pt x="147" y="54"/>
                      <a:pt x="146" y="55"/>
                      <a:pt x="146" y="55"/>
                    </a:cubicBezTo>
                    <a:cubicBezTo>
                      <a:pt x="145" y="56"/>
                      <a:pt x="145" y="57"/>
                      <a:pt x="145" y="57"/>
                    </a:cubicBezTo>
                    <a:cubicBezTo>
                      <a:pt x="145" y="58"/>
                      <a:pt x="145" y="59"/>
                      <a:pt x="144" y="60"/>
                    </a:cubicBezTo>
                    <a:cubicBezTo>
                      <a:pt x="144" y="60"/>
                      <a:pt x="143" y="61"/>
                      <a:pt x="143" y="61"/>
                    </a:cubicBezTo>
                    <a:cubicBezTo>
                      <a:pt x="142" y="61"/>
                      <a:pt x="141" y="61"/>
                      <a:pt x="140" y="61"/>
                    </a:cubicBezTo>
                    <a:cubicBezTo>
                      <a:pt x="140" y="61"/>
                      <a:pt x="139" y="60"/>
                      <a:pt x="139" y="60"/>
                    </a:cubicBezTo>
                    <a:cubicBezTo>
                      <a:pt x="138" y="60"/>
                      <a:pt x="138" y="59"/>
                      <a:pt x="138" y="59"/>
                    </a:cubicBezTo>
                    <a:cubicBezTo>
                      <a:pt x="137" y="59"/>
                      <a:pt x="137" y="58"/>
                      <a:pt x="137" y="57"/>
                    </a:cubicBezTo>
                    <a:cubicBezTo>
                      <a:pt x="137" y="57"/>
                      <a:pt x="137" y="56"/>
                      <a:pt x="137" y="55"/>
                    </a:cubicBezTo>
                    <a:cubicBezTo>
                      <a:pt x="138" y="55"/>
                      <a:pt x="138" y="54"/>
                      <a:pt x="139" y="54"/>
                    </a:cubicBezTo>
                    <a:cubicBezTo>
                      <a:pt x="139" y="53"/>
                      <a:pt x="141" y="53"/>
                      <a:pt x="141" y="53"/>
                    </a:cubicBezTo>
                    <a:cubicBezTo>
                      <a:pt x="142" y="52"/>
                      <a:pt x="143" y="52"/>
                      <a:pt x="143" y="52"/>
                    </a:cubicBezTo>
                    <a:cubicBezTo>
                      <a:pt x="144" y="52"/>
                      <a:pt x="145" y="51"/>
                      <a:pt x="145" y="50"/>
                    </a:cubicBezTo>
                    <a:cubicBezTo>
                      <a:pt x="145" y="50"/>
                      <a:pt x="146" y="49"/>
                      <a:pt x="146" y="49"/>
                    </a:cubicBezTo>
                    <a:cubicBezTo>
                      <a:pt x="146" y="48"/>
                      <a:pt x="146" y="48"/>
                      <a:pt x="145" y="47"/>
                    </a:cubicBezTo>
                    <a:cubicBezTo>
                      <a:pt x="145" y="47"/>
                      <a:pt x="143" y="47"/>
                      <a:pt x="143" y="47"/>
                    </a:cubicBezTo>
                    <a:cubicBezTo>
                      <a:pt x="142" y="47"/>
                      <a:pt x="141" y="48"/>
                      <a:pt x="140" y="48"/>
                    </a:cubicBezTo>
                    <a:cubicBezTo>
                      <a:pt x="139" y="48"/>
                      <a:pt x="138" y="47"/>
                      <a:pt x="138" y="47"/>
                    </a:cubicBezTo>
                    <a:cubicBezTo>
                      <a:pt x="138" y="47"/>
                      <a:pt x="137" y="47"/>
                      <a:pt x="137" y="47"/>
                    </a:cubicBezTo>
                    <a:cubicBezTo>
                      <a:pt x="136" y="47"/>
                      <a:pt x="136" y="48"/>
                      <a:pt x="135" y="48"/>
                    </a:cubicBezTo>
                    <a:cubicBezTo>
                      <a:pt x="135" y="48"/>
                      <a:pt x="134" y="48"/>
                      <a:pt x="134" y="48"/>
                    </a:cubicBezTo>
                    <a:cubicBezTo>
                      <a:pt x="134" y="48"/>
                      <a:pt x="133" y="48"/>
                      <a:pt x="133" y="47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48"/>
                      <a:pt x="130" y="48"/>
                      <a:pt x="130" y="48"/>
                    </a:cubicBezTo>
                    <a:cubicBezTo>
                      <a:pt x="130" y="49"/>
                      <a:pt x="129" y="49"/>
                      <a:pt x="129" y="50"/>
                    </a:cubicBezTo>
                    <a:cubicBezTo>
                      <a:pt x="129" y="50"/>
                      <a:pt x="130" y="51"/>
                      <a:pt x="130" y="52"/>
                    </a:cubicBezTo>
                    <a:cubicBezTo>
                      <a:pt x="130" y="52"/>
                      <a:pt x="129" y="53"/>
                      <a:pt x="129" y="54"/>
                    </a:cubicBezTo>
                    <a:cubicBezTo>
                      <a:pt x="130" y="54"/>
                      <a:pt x="131" y="55"/>
                      <a:pt x="132" y="56"/>
                    </a:cubicBezTo>
                    <a:cubicBezTo>
                      <a:pt x="132" y="56"/>
                      <a:pt x="131" y="57"/>
                      <a:pt x="131" y="57"/>
                    </a:cubicBezTo>
                    <a:cubicBezTo>
                      <a:pt x="130" y="58"/>
                      <a:pt x="130" y="59"/>
                      <a:pt x="130" y="59"/>
                    </a:cubicBezTo>
                    <a:cubicBezTo>
                      <a:pt x="129" y="59"/>
                      <a:pt x="128" y="59"/>
                      <a:pt x="128" y="58"/>
                    </a:cubicBezTo>
                    <a:cubicBezTo>
                      <a:pt x="128" y="58"/>
                      <a:pt x="127" y="58"/>
                      <a:pt x="127" y="57"/>
                    </a:cubicBezTo>
                    <a:cubicBezTo>
                      <a:pt x="127" y="57"/>
                      <a:pt x="127" y="56"/>
                      <a:pt x="126" y="56"/>
                    </a:cubicBezTo>
                    <a:cubicBezTo>
                      <a:pt x="126" y="56"/>
                      <a:pt x="125" y="55"/>
                      <a:pt x="125" y="55"/>
                    </a:cubicBezTo>
                    <a:cubicBezTo>
                      <a:pt x="124" y="55"/>
                      <a:pt x="123" y="54"/>
                      <a:pt x="123" y="54"/>
                    </a:cubicBezTo>
                    <a:cubicBezTo>
                      <a:pt x="122" y="53"/>
                      <a:pt x="122" y="52"/>
                      <a:pt x="122" y="51"/>
                    </a:cubicBezTo>
                    <a:cubicBezTo>
                      <a:pt x="122" y="51"/>
                      <a:pt x="121" y="50"/>
                      <a:pt x="121" y="50"/>
                    </a:cubicBezTo>
                    <a:cubicBezTo>
                      <a:pt x="121" y="49"/>
                      <a:pt x="120" y="49"/>
                      <a:pt x="120" y="49"/>
                    </a:cubicBezTo>
                    <a:cubicBezTo>
                      <a:pt x="119" y="49"/>
                      <a:pt x="119" y="49"/>
                      <a:pt x="118" y="50"/>
                    </a:cubicBezTo>
                    <a:cubicBezTo>
                      <a:pt x="118" y="51"/>
                      <a:pt x="118" y="51"/>
                      <a:pt x="118" y="51"/>
                    </a:cubicBezTo>
                    <a:cubicBezTo>
                      <a:pt x="118" y="51"/>
                      <a:pt x="119" y="52"/>
                      <a:pt x="119" y="52"/>
                    </a:cubicBezTo>
                    <a:cubicBezTo>
                      <a:pt x="119" y="53"/>
                      <a:pt x="119" y="54"/>
                      <a:pt x="119" y="54"/>
                    </a:cubicBezTo>
                    <a:cubicBezTo>
                      <a:pt x="119" y="54"/>
                      <a:pt x="120" y="55"/>
                      <a:pt x="120" y="55"/>
                    </a:cubicBezTo>
                    <a:cubicBezTo>
                      <a:pt x="121" y="55"/>
                      <a:pt x="121" y="56"/>
                      <a:pt x="122" y="56"/>
                    </a:cubicBezTo>
                    <a:cubicBezTo>
                      <a:pt x="122" y="57"/>
                      <a:pt x="123" y="57"/>
                      <a:pt x="124" y="58"/>
                    </a:cubicBezTo>
                    <a:cubicBezTo>
                      <a:pt x="124" y="58"/>
                      <a:pt x="125" y="59"/>
                      <a:pt x="125" y="60"/>
                    </a:cubicBezTo>
                    <a:cubicBezTo>
                      <a:pt x="126" y="60"/>
                      <a:pt x="127" y="61"/>
                      <a:pt x="127" y="61"/>
                    </a:cubicBezTo>
                    <a:cubicBezTo>
                      <a:pt x="128" y="62"/>
                      <a:pt x="129" y="61"/>
                      <a:pt x="130" y="62"/>
                    </a:cubicBezTo>
                    <a:cubicBezTo>
                      <a:pt x="130" y="62"/>
                      <a:pt x="130" y="63"/>
                      <a:pt x="130" y="64"/>
                    </a:cubicBezTo>
                    <a:cubicBezTo>
                      <a:pt x="130" y="64"/>
                      <a:pt x="130" y="65"/>
                      <a:pt x="129" y="65"/>
                    </a:cubicBezTo>
                    <a:cubicBezTo>
                      <a:pt x="129" y="66"/>
                      <a:pt x="128" y="66"/>
                      <a:pt x="127" y="66"/>
                    </a:cubicBezTo>
                    <a:cubicBezTo>
                      <a:pt x="127" y="67"/>
                      <a:pt x="125" y="66"/>
                      <a:pt x="125" y="67"/>
                    </a:cubicBezTo>
                    <a:cubicBezTo>
                      <a:pt x="124" y="67"/>
                      <a:pt x="124" y="68"/>
                      <a:pt x="123" y="68"/>
                    </a:cubicBezTo>
                    <a:cubicBezTo>
                      <a:pt x="123" y="69"/>
                      <a:pt x="123" y="70"/>
                      <a:pt x="123" y="70"/>
                    </a:cubicBezTo>
                    <a:cubicBezTo>
                      <a:pt x="122" y="71"/>
                      <a:pt x="121" y="70"/>
                      <a:pt x="120" y="71"/>
                    </a:cubicBezTo>
                    <a:cubicBezTo>
                      <a:pt x="119" y="71"/>
                      <a:pt x="118" y="72"/>
                      <a:pt x="118" y="72"/>
                    </a:cubicBezTo>
                    <a:cubicBezTo>
                      <a:pt x="117" y="72"/>
                      <a:pt x="115" y="73"/>
                      <a:pt x="115" y="73"/>
                    </a:cubicBezTo>
                    <a:cubicBezTo>
                      <a:pt x="114" y="73"/>
                      <a:pt x="112" y="73"/>
                      <a:pt x="112" y="73"/>
                    </a:cubicBezTo>
                    <a:cubicBezTo>
                      <a:pt x="111" y="73"/>
                      <a:pt x="109" y="74"/>
                      <a:pt x="109" y="74"/>
                    </a:cubicBezTo>
                    <a:cubicBezTo>
                      <a:pt x="108" y="75"/>
                      <a:pt x="106" y="75"/>
                      <a:pt x="106" y="74"/>
                    </a:cubicBezTo>
                    <a:cubicBezTo>
                      <a:pt x="105" y="74"/>
                      <a:pt x="104" y="74"/>
                      <a:pt x="103" y="74"/>
                    </a:cubicBezTo>
                    <a:cubicBezTo>
                      <a:pt x="102" y="74"/>
                      <a:pt x="101" y="74"/>
                      <a:pt x="100" y="74"/>
                    </a:cubicBezTo>
                    <a:cubicBezTo>
                      <a:pt x="100" y="74"/>
                      <a:pt x="99" y="75"/>
                      <a:pt x="98" y="75"/>
                    </a:cubicBezTo>
                    <a:cubicBezTo>
                      <a:pt x="98" y="74"/>
                      <a:pt x="97" y="74"/>
                      <a:pt x="96" y="74"/>
                    </a:cubicBezTo>
                    <a:cubicBezTo>
                      <a:pt x="96" y="74"/>
                      <a:pt x="94" y="74"/>
                      <a:pt x="94" y="74"/>
                    </a:cubicBezTo>
                    <a:cubicBezTo>
                      <a:pt x="93" y="75"/>
                      <a:pt x="92" y="75"/>
                      <a:pt x="92" y="75"/>
                    </a:cubicBezTo>
                    <a:cubicBezTo>
                      <a:pt x="91" y="76"/>
                      <a:pt x="92" y="78"/>
                      <a:pt x="92" y="79"/>
                    </a:cubicBezTo>
                    <a:cubicBezTo>
                      <a:pt x="92" y="79"/>
                      <a:pt x="92" y="80"/>
                      <a:pt x="92" y="81"/>
                    </a:cubicBezTo>
                    <a:cubicBezTo>
                      <a:pt x="92" y="81"/>
                      <a:pt x="92" y="82"/>
                      <a:pt x="92" y="83"/>
                    </a:cubicBezTo>
                    <a:cubicBezTo>
                      <a:pt x="92" y="83"/>
                      <a:pt x="91" y="85"/>
                      <a:pt x="91" y="86"/>
                    </a:cubicBezTo>
                    <a:cubicBezTo>
                      <a:pt x="90" y="86"/>
                      <a:pt x="89" y="87"/>
                      <a:pt x="89" y="88"/>
                    </a:cubicBezTo>
                    <a:cubicBezTo>
                      <a:pt x="88" y="88"/>
                      <a:pt x="87" y="90"/>
                      <a:pt x="87" y="90"/>
                    </a:cubicBezTo>
                    <a:cubicBezTo>
                      <a:pt x="87" y="91"/>
                      <a:pt x="86" y="92"/>
                      <a:pt x="86" y="93"/>
                    </a:cubicBezTo>
                    <a:cubicBezTo>
                      <a:pt x="86" y="93"/>
                      <a:pt x="86" y="94"/>
                      <a:pt x="86" y="94"/>
                    </a:cubicBezTo>
                    <a:cubicBezTo>
                      <a:pt x="87" y="95"/>
                      <a:pt x="87" y="96"/>
                      <a:pt x="87" y="96"/>
                    </a:cubicBezTo>
                    <a:cubicBezTo>
                      <a:pt x="87" y="97"/>
                      <a:pt x="86" y="97"/>
                      <a:pt x="86" y="98"/>
                    </a:cubicBezTo>
                    <a:cubicBezTo>
                      <a:pt x="85" y="98"/>
                      <a:pt x="85" y="99"/>
                      <a:pt x="84" y="100"/>
                    </a:cubicBezTo>
                    <a:cubicBezTo>
                      <a:pt x="84" y="100"/>
                      <a:pt x="85" y="101"/>
                      <a:pt x="85" y="101"/>
                    </a:cubicBezTo>
                    <a:cubicBezTo>
                      <a:pt x="85" y="102"/>
                      <a:pt x="86" y="102"/>
                      <a:pt x="86" y="103"/>
                    </a:cubicBezTo>
                    <a:cubicBezTo>
                      <a:pt x="86" y="103"/>
                      <a:pt x="85" y="105"/>
                      <a:pt x="84" y="105"/>
                    </a:cubicBezTo>
                    <a:cubicBezTo>
                      <a:pt x="84" y="106"/>
                      <a:pt x="84" y="106"/>
                      <a:pt x="83" y="107"/>
                    </a:cubicBezTo>
                    <a:cubicBezTo>
                      <a:pt x="83" y="107"/>
                      <a:pt x="82" y="108"/>
                      <a:pt x="82" y="108"/>
                    </a:cubicBezTo>
                    <a:cubicBezTo>
                      <a:pt x="82" y="109"/>
                      <a:pt x="80" y="111"/>
                      <a:pt x="80" y="112"/>
                    </a:cubicBezTo>
                    <a:cubicBezTo>
                      <a:pt x="80" y="112"/>
                      <a:pt x="79" y="114"/>
                      <a:pt x="78" y="115"/>
                    </a:cubicBezTo>
                    <a:cubicBezTo>
                      <a:pt x="78" y="116"/>
                      <a:pt x="78" y="117"/>
                      <a:pt x="77" y="118"/>
                    </a:cubicBezTo>
                    <a:cubicBezTo>
                      <a:pt x="76" y="118"/>
                      <a:pt x="75" y="119"/>
                      <a:pt x="74" y="119"/>
                    </a:cubicBezTo>
                    <a:cubicBezTo>
                      <a:pt x="74" y="119"/>
                      <a:pt x="73" y="118"/>
                      <a:pt x="73" y="118"/>
                    </a:cubicBezTo>
                    <a:cubicBezTo>
                      <a:pt x="73" y="118"/>
                      <a:pt x="72" y="117"/>
                      <a:pt x="72" y="117"/>
                    </a:cubicBezTo>
                    <a:cubicBezTo>
                      <a:pt x="71" y="117"/>
                      <a:pt x="70" y="117"/>
                      <a:pt x="69" y="117"/>
                    </a:cubicBezTo>
                    <a:cubicBezTo>
                      <a:pt x="68" y="117"/>
                      <a:pt x="67" y="118"/>
                      <a:pt x="67" y="118"/>
                    </a:cubicBezTo>
                    <a:cubicBezTo>
                      <a:pt x="66" y="119"/>
                      <a:pt x="67" y="120"/>
                      <a:pt x="66" y="121"/>
                    </a:cubicBezTo>
                    <a:cubicBezTo>
                      <a:pt x="66" y="122"/>
                      <a:pt x="66" y="122"/>
                      <a:pt x="65" y="122"/>
                    </a:cubicBezTo>
                    <a:cubicBezTo>
                      <a:pt x="64" y="122"/>
                      <a:pt x="63" y="122"/>
                      <a:pt x="62" y="122"/>
                    </a:cubicBezTo>
                    <a:cubicBezTo>
                      <a:pt x="61" y="122"/>
                      <a:pt x="60" y="123"/>
                      <a:pt x="59" y="124"/>
                    </a:cubicBezTo>
                    <a:cubicBezTo>
                      <a:pt x="59" y="124"/>
                      <a:pt x="58" y="125"/>
                      <a:pt x="57" y="126"/>
                    </a:cubicBezTo>
                    <a:cubicBezTo>
                      <a:pt x="57" y="127"/>
                      <a:pt x="55" y="127"/>
                      <a:pt x="54" y="128"/>
                    </a:cubicBezTo>
                    <a:cubicBezTo>
                      <a:pt x="54" y="129"/>
                      <a:pt x="54" y="130"/>
                      <a:pt x="54" y="131"/>
                    </a:cubicBezTo>
                    <a:cubicBezTo>
                      <a:pt x="54" y="132"/>
                      <a:pt x="54" y="133"/>
                      <a:pt x="54" y="133"/>
                    </a:cubicBezTo>
                    <a:cubicBezTo>
                      <a:pt x="54" y="134"/>
                      <a:pt x="57" y="135"/>
                      <a:pt x="57" y="136"/>
                    </a:cubicBezTo>
                    <a:cubicBezTo>
                      <a:pt x="58" y="136"/>
                      <a:pt x="58" y="137"/>
                      <a:pt x="58" y="138"/>
                    </a:cubicBezTo>
                    <a:cubicBezTo>
                      <a:pt x="58" y="139"/>
                      <a:pt x="59" y="140"/>
                      <a:pt x="58" y="141"/>
                    </a:cubicBezTo>
                    <a:cubicBezTo>
                      <a:pt x="58" y="141"/>
                      <a:pt x="57" y="142"/>
                      <a:pt x="56" y="142"/>
                    </a:cubicBezTo>
                    <a:cubicBezTo>
                      <a:pt x="56" y="143"/>
                      <a:pt x="56" y="145"/>
                      <a:pt x="55" y="146"/>
                    </a:cubicBezTo>
                    <a:cubicBezTo>
                      <a:pt x="55" y="147"/>
                      <a:pt x="55" y="148"/>
                      <a:pt x="54" y="149"/>
                    </a:cubicBezTo>
                    <a:cubicBezTo>
                      <a:pt x="54" y="149"/>
                      <a:pt x="53" y="150"/>
                      <a:pt x="53" y="151"/>
                    </a:cubicBezTo>
                    <a:cubicBezTo>
                      <a:pt x="52" y="151"/>
                      <a:pt x="52" y="152"/>
                      <a:pt x="51" y="152"/>
                    </a:cubicBezTo>
                    <a:cubicBezTo>
                      <a:pt x="51" y="152"/>
                      <a:pt x="51" y="154"/>
                      <a:pt x="51" y="154"/>
                    </a:cubicBezTo>
                    <a:cubicBezTo>
                      <a:pt x="51" y="155"/>
                      <a:pt x="51" y="156"/>
                      <a:pt x="52" y="156"/>
                    </a:cubicBezTo>
                    <a:cubicBezTo>
                      <a:pt x="52" y="156"/>
                      <a:pt x="53" y="155"/>
                      <a:pt x="53" y="155"/>
                    </a:cubicBezTo>
                    <a:cubicBezTo>
                      <a:pt x="53" y="155"/>
                      <a:pt x="53" y="154"/>
                      <a:pt x="54" y="154"/>
                    </a:cubicBezTo>
                    <a:cubicBezTo>
                      <a:pt x="54" y="153"/>
                      <a:pt x="56" y="153"/>
                      <a:pt x="57" y="153"/>
                    </a:cubicBezTo>
                    <a:cubicBezTo>
                      <a:pt x="57" y="153"/>
                      <a:pt x="59" y="153"/>
                      <a:pt x="59" y="154"/>
                    </a:cubicBezTo>
                    <a:cubicBezTo>
                      <a:pt x="60" y="154"/>
                      <a:pt x="61" y="154"/>
                      <a:pt x="61" y="154"/>
                    </a:cubicBezTo>
                    <a:cubicBezTo>
                      <a:pt x="61" y="155"/>
                      <a:pt x="62" y="156"/>
                      <a:pt x="62" y="157"/>
                    </a:cubicBezTo>
                    <a:cubicBezTo>
                      <a:pt x="62" y="157"/>
                      <a:pt x="61" y="158"/>
                      <a:pt x="61" y="159"/>
                    </a:cubicBezTo>
                    <a:cubicBezTo>
                      <a:pt x="63" y="159"/>
                      <a:pt x="63" y="159"/>
                      <a:pt x="63" y="159"/>
                    </a:cubicBezTo>
                    <a:cubicBezTo>
                      <a:pt x="63" y="159"/>
                      <a:pt x="63" y="160"/>
                      <a:pt x="63" y="160"/>
                    </a:cubicBezTo>
                    <a:cubicBezTo>
                      <a:pt x="62" y="161"/>
                      <a:pt x="61" y="161"/>
                      <a:pt x="60" y="162"/>
                    </a:cubicBezTo>
                    <a:cubicBezTo>
                      <a:pt x="60" y="163"/>
                      <a:pt x="60" y="164"/>
                      <a:pt x="60" y="164"/>
                    </a:cubicBezTo>
                    <a:cubicBezTo>
                      <a:pt x="60" y="165"/>
                      <a:pt x="60" y="166"/>
                      <a:pt x="60" y="167"/>
                    </a:cubicBezTo>
                    <a:cubicBezTo>
                      <a:pt x="59" y="167"/>
                      <a:pt x="58" y="167"/>
                      <a:pt x="58" y="167"/>
                    </a:cubicBezTo>
                    <a:cubicBezTo>
                      <a:pt x="57" y="167"/>
                      <a:pt x="56" y="166"/>
                      <a:pt x="56" y="166"/>
                    </a:cubicBezTo>
                    <a:cubicBezTo>
                      <a:pt x="55" y="165"/>
                      <a:pt x="55" y="164"/>
                      <a:pt x="54" y="164"/>
                    </a:cubicBezTo>
                    <a:cubicBezTo>
                      <a:pt x="54" y="163"/>
                      <a:pt x="52" y="162"/>
                      <a:pt x="51" y="162"/>
                    </a:cubicBezTo>
                    <a:cubicBezTo>
                      <a:pt x="51" y="162"/>
                      <a:pt x="50" y="161"/>
                      <a:pt x="49" y="161"/>
                    </a:cubicBezTo>
                    <a:cubicBezTo>
                      <a:pt x="48" y="161"/>
                      <a:pt x="47" y="161"/>
                      <a:pt x="46" y="161"/>
                    </a:cubicBezTo>
                    <a:cubicBezTo>
                      <a:pt x="46" y="161"/>
                      <a:pt x="44" y="161"/>
                      <a:pt x="44" y="162"/>
                    </a:cubicBezTo>
                    <a:cubicBezTo>
                      <a:pt x="44" y="162"/>
                      <a:pt x="43" y="163"/>
                      <a:pt x="43" y="164"/>
                    </a:cubicBezTo>
                    <a:cubicBezTo>
                      <a:pt x="43" y="164"/>
                      <a:pt x="43" y="164"/>
                      <a:pt x="43" y="164"/>
                    </a:cubicBezTo>
                    <a:cubicBezTo>
                      <a:pt x="43" y="164"/>
                      <a:pt x="42" y="164"/>
                      <a:pt x="42" y="165"/>
                    </a:cubicBezTo>
                    <a:cubicBezTo>
                      <a:pt x="41" y="165"/>
                      <a:pt x="40" y="165"/>
                      <a:pt x="39" y="166"/>
                    </a:cubicBezTo>
                    <a:cubicBezTo>
                      <a:pt x="39" y="166"/>
                      <a:pt x="38" y="167"/>
                      <a:pt x="38" y="168"/>
                    </a:cubicBezTo>
                    <a:cubicBezTo>
                      <a:pt x="38" y="168"/>
                      <a:pt x="37" y="169"/>
                      <a:pt x="37" y="169"/>
                    </a:cubicBezTo>
                    <a:cubicBezTo>
                      <a:pt x="35" y="168"/>
                      <a:pt x="32" y="168"/>
                      <a:pt x="31" y="167"/>
                    </a:cubicBezTo>
                    <a:cubicBezTo>
                      <a:pt x="30" y="167"/>
                      <a:pt x="28" y="167"/>
                      <a:pt x="28" y="167"/>
                    </a:cubicBezTo>
                    <a:cubicBezTo>
                      <a:pt x="27" y="166"/>
                      <a:pt x="27" y="165"/>
                      <a:pt x="27" y="164"/>
                    </a:cubicBezTo>
                    <a:cubicBezTo>
                      <a:pt x="27" y="163"/>
                      <a:pt x="27" y="161"/>
                      <a:pt x="27" y="160"/>
                    </a:cubicBezTo>
                    <a:cubicBezTo>
                      <a:pt x="27" y="160"/>
                      <a:pt x="26" y="159"/>
                      <a:pt x="25" y="158"/>
                    </a:cubicBezTo>
                    <a:cubicBezTo>
                      <a:pt x="25" y="157"/>
                      <a:pt x="24" y="156"/>
                      <a:pt x="24" y="155"/>
                    </a:cubicBezTo>
                    <a:cubicBezTo>
                      <a:pt x="23" y="154"/>
                      <a:pt x="23" y="152"/>
                      <a:pt x="22" y="152"/>
                    </a:cubicBezTo>
                    <a:cubicBezTo>
                      <a:pt x="22" y="150"/>
                      <a:pt x="21" y="147"/>
                      <a:pt x="20" y="146"/>
                    </a:cubicBezTo>
                    <a:cubicBezTo>
                      <a:pt x="19" y="145"/>
                      <a:pt x="17" y="143"/>
                      <a:pt x="17" y="142"/>
                    </a:cubicBezTo>
                    <a:cubicBezTo>
                      <a:pt x="16" y="141"/>
                      <a:pt x="16" y="139"/>
                      <a:pt x="15" y="138"/>
                    </a:cubicBezTo>
                    <a:cubicBezTo>
                      <a:pt x="15" y="138"/>
                      <a:pt x="15" y="136"/>
                      <a:pt x="14" y="135"/>
                    </a:cubicBezTo>
                    <a:cubicBezTo>
                      <a:pt x="14" y="135"/>
                      <a:pt x="12" y="134"/>
                      <a:pt x="12" y="134"/>
                    </a:cubicBezTo>
                    <a:cubicBezTo>
                      <a:pt x="11" y="133"/>
                      <a:pt x="11" y="132"/>
                      <a:pt x="11" y="131"/>
                    </a:cubicBezTo>
                    <a:cubicBezTo>
                      <a:pt x="10" y="131"/>
                      <a:pt x="8" y="130"/>
                      <a:pt x="7" y="130"/>
                    </a:cubicBezTo>
                    <a:cubicBezTo>
                      <a:pt x="7" y="130"/>
                      <a:pt x="6" y="130"/>
                      <a:pt x="6" y="130"/>
                    </a:cubicBezTo>
                    <a:cubicBezTo>
                      <a:pt x="6" y="130"/>
                      <a:pt x="6" y="131"/>
                      <a:pt x="6" y="131"/>
                    </a:cubicBezTo>
                    <a:cubicBezTo>
                      <a:pt x="6" y="132"/>
                      <a:pt x="6" y="133"/>
                      <a:pt x="6" y="133"/>
                    </a:cubicBezTo>
                    <a:cubicBezTo>
                      <a:pt x="7" y="134"/>
                      <a:pt x="8" y="135"/>
                      <a:pt x="8" y="136"/>
                    </a:cubicBezTo>
                    <a:cubicBezTo>
                      <a:pt x="8" y="137"/>
                      <a:pt x="9" y="139"/>
                      <a:pt x="9" y="141"/>
                    </a:cubicBezTo>
                    <a:cubicBezTo>
                      <a:pt x="9" y="141"/>
                      <a:pt x="8" y="142"/>
                      <a:pt x="8" y="142"/>
                    </a:cubicBezTo>
                    <a:cubicBezTo>
                      <a:pt x="8" y="142"/>
                      <a:pt x="7" y="143"/>
                      <a:pt x="7" y="143"/>
                    </a:cubicBezTo>
                    <a:cubicBezTo>
                      <a:pt x="7" y="143"/>
                      <a:pt x="6" y="144"/>
                      <a:pt x="6" y="145"/>
                    </a:cubicBezTo>
                    <a:cubicBezTo>
                      <a:pt x="6" y="145"/>
                      <a:pt x="7" y="145"/>
                      <a:pt x="8" y="145"/>
                    </a:cubicBezTo>
                    <a:cubicBezTo>
                      <a:pt x="8" y="145"/>
                      <a:pt x="9" y="146"/>
                      <a:pt x="10" y="146"/>
                    </a:cubicBezTo>
                    <a:cubicBezTo>
                      <a:pt x="10" y="147"/>
                      <a:pt x="9" y="148"/>
                      <a:pt x="9" y="149"/>
                    </a:cubicBezTo>
                    <a:cubicBezTo>
                      <a:pt x="10" y="149"/>
                      <a:pt x="11" y="150"/>
                      <a:pt x="11" y="151"/>
                    </a:cubicBezTo>
                    <a:cubicBezTo>
                      <a:pt x="12" y="151"/>
                      <a:pt x="11" y="153"/>
                      <a:pt x="11" y="153"/>
                    </a:cubicBezTo>
                    <a:cubicBezTo>
                      <a:pt x="11" y="153"/>
                      <a:pt x="10" y="153"/>
                      <a:pt x="9" y="153"/>
                    </a:cubicBezTo>
                    <a:cubicBezTo>
                      <a:pt x="9" y="153"/>
                      <a:pt x="8" y="152"/>
                      <a:pt x="8" y="151"/>
                    </a:cubicBezTo>
                    <a:cubicBezTo>
                      <a:pt x="7" y="151"/>
                      <a:pt x="6" y="149"/>
                      <a:pt x="6" y="149"/>
                    </a:cubicBezTo>
                    <a:cubicBezTo>
                      <a:pt x="5" y="148"/>
                      <a:pt x="3" y="148"/>
                      <a:pt x="2" y="147"/>
                    </a:cubicBezTo>
                    <a:cubicBezTo>
                      <a:pt x="2" y="146"/>
                      <a:pt x="1" y="144"/>
                      <a:pt x="1" y="144"/>
                    </a:cubicBezTo>
                    <a:cubicBezTo>
                      <a:pt x="1" y="142"/>
                      <a:pt x="1" y="140"/>
                      <a:pt x="0" y="139"/>
                    </a:cubicBezTo>
                    <a:cubicBezTo>
                      <a:pt x="0" y="138"/>
                      <a:pt x="1" y="135"/>
                      <a:pt x="1" y="133"/>
                    </a:cubicBezTo>
                    <a:cubicBezTo>
                      <a:pt x="1" y="132"/>
                      <a:pt x="0" y="129"/>
                      <a:pt x="1" y="128"/>
                    </a:cubicBezTo>
                    <a:cubicBezTo>
                      <a:pt x="1" y="126"/>
                      <a:pt x="2" y="123"/>
                      <a:pt x="3" y="122"/>
                    </a:cubicBezTo>
                    <a:cubicBezTo>
                      <a:pt x="3" y="120"/>
                      <a:pt x="4" y="117"/>
                      <a:pt x="5" y="116"/>
                    </a:cubicBezTo>
                    <a:cubicBezTo>
                      <a:pt x="6" y="114"/>
                      <a:pt x="8" y="111"/>
                      <a:pt x="9" y="109"/>
                    </a:cubicBezTo>
                    <a:cubicBezTo>
                      <a:pt x="10" y="107"/>
                      <a:pt x="13" y="103"/>
                      <a:pt x="14" y="101"/>
                    </a:cubicBezTo>
                    <a:cubicBezTo>
                      <a:pt x="15" y="100"/>
                      <a:pt x="17" y="97"/>
                      <a:pt x="18" y="96"/>
                    </a:cubicBezTo>
                    <a:cubicBezTo>
                      <a:pt x="19" y="94"/>
                      <a:pt x="21" y="90"/>
                      <a:pt x="22" y="88"/>
                    </a:cubicBezTo>
                    <a:cubicBezTo>
                      <a:pt x="23" y="87"/>
                      <a:pt x="25" y="84"/>
                      <a:pt x="26" y="82"/>
                    </a:cubicBezTo>
                    <a:cubicBezTo>
                      <a:pt x="27" y="81"/>
                      <a:pt x="28" y="77"/>
                      <a:pt x="29" y="76"/>
                    </a:cubicBezTo>
                    <a:cubicBezTo>
                      <a:pt x="29" y="75"/>
                      <a:pt x="31" y="73"/>
                      <a:pt x="32" y="72"/>
                    </a:cubicBezTo>
                    <a:cubicBezTo>
                      <a:pt x="33" y="70"/>
                      <a:pt x="35" y="67"/>
                      <a:pt x="37" y="66"/>
                    </a:cubicBezTo>
                    <a:cubicBezTo>
                      <a:pt x="38" y="65"/>
                      <a:pt x="41" y="62"/>
                      <a:pt x="42" y="61"/>
                    </a:cubicBezTo>
                    <a:cubicBezTo>
                      <a:pt x="43" y="59"/>
                      <a:pt x="46" y="56"/>
                      <a:pt x="47" y="55"/>
                    </a:cubicBezTo>
                    <a:cubicBezTo>
                      <a:pt x="49" y="53"/>
                      <a:pt x="50" y="51"/>
                      <a:pt x="51" y="49"/>
                    </a:cubicBezTo>
                    <a:cubicBezTo>
                      <a:pt x="52" y="48"/>
                      <a:pt x="53" y="46"/>
                      <a:pt x="53" y="45"/>
                    </a:cubicBezTo>
                    <a:cubicBezTo>
                      <a:pt x="54" y="44"/>
                      <a:pt x="55" y="41"/>
                      <a:pt x="55" y="40"/>
                    </a:cubicBezTo>
                    <a:cubicBezTo>
                      <a:pt x="56" y="40"/>
                      <a:pt x="57" y="39"/>
                      <a:pt x="57" y="38"/>
                    </a:cubicBezTo>
                    <a:cubicBezTo>
                      <a:pt x="58" y="38"/>
                      <a:pt x="61" y="37"/>
                      <a:pt x="62" y="36"/>
                    </a:cubicBezTo>
                    <a:cubicBezTo>
                      <a:pt x="63" y="36"/>
                      <a:pt x="65" y="34"/>
                      <a:pt x="66" y="33"/>
                    </a:cubicBezTo>
                    <a:cubicBezTo>
                      <a:pt x="67" y="32"/>
                      <a:pt x="69" y="29"/>
                      <a:pt x="70" y="28"/>
                    </a:cubicBezTo>
                    <a:cubicBezTo>
                      <a:pt x="71" y="27"/>
                      <a:pt x="73" y="24"/>
                      <a:pt x="74" y="23"/>
                    </a:cubicBezTo>
                    <a:cubicBezTo>
                      <a:pt x="75" y="22"/>
                      <a:pt x="77" y="19"/>
                      <a:pt x="78" y="17"/>
                    </a:cubicBezTo>
                    <a:cubicBezTo>
                      <a:pt x="79" y="16"/>
                      <a:pt x="81" y="13"/>
                      <a:pt x="82" y="11"/>
                    </a:cubicBezTo>
                    <a:cubicBezTo>
                      <a:pt x="82" y="11"/>
                      <a:pt x="83" y="10"/>
                      <a:pt x="84" y="10"/>
                    </a:cubicBezTo>
                    <a:cubicBezTo>
                      <a:pt x="85" y="9"/>
                      <a:pt x="87" y="9"/>
                      <a:pt x="87" y="9"/>
                    </a:cubicBezTo>
                    <a:cubicBezTo>
                      <a:pt x="88" y="9"/>
                      <a:pt x="90" y="10"/>
                      <a:pt x="91" y="10"/>
                    </a:cubicBezTo>
                    <a:cubicBezTo>
                      <a:pt x="93" y="11"/>
                      <a:pt x="95" y="12"/>
                      <a:pt x="97" y="13"/>
                    </a:cubicBezTo>
                    <a:cubicBezTo>
                      <a:pt x="98" y="14"/>
                      <a:pt x="99" y="15"/>
                      <a:pt x="100" y="16"/>
                    </a:cubicBezTo>
                    <a:cubicBezTo>
                      <a:pt x="102" y="17"/>
                      <a:pt x="106" y="18"/>
                      <a:pt x="108" y="18"/>
                    </a:cubicBezTo>
                    <a:cubicBezTo>
                      <a:pt x="110" y="18"/>
                      <a:pt x="115" y="19"/>
                      <a:pt x="117" y="19"/>
                    </a:cubicBezTo>
                    <a:cubicBezTo>
                      <a:pt x="120" y="19"/>
                      <a:pt x="124" y="18"/>
                      <a:pt x="127" y="17"/>
                    </a:cubicBezTo>
                    <a:cubicBezTo>
                      <a:pt x="130" y="16"/>
                      <a:pt x="137" y="15"/>
                      <a:pt x="140" y="13"/>
                    </a:cubicBezTo>
                    <a:cubicBezTo>
                      <a:pt x="142" y="12"/>
                      <a:pt x="146" y="10"/>
                      <a:pt x="148" y="8"/>
                    </a:cubicBezTo>
                    <a:cubicBezTo>
                      <a:pt x="149" y="7"/>
                      <a:pt x="152" y="4"/>
                      <a:pt x="153" y="2"/>
                    </a:cubicBezTo>
                    <a:cubicBezTo>
                      <a:pt x="154" y="2"/>
                      <a:pt x="156" y="1"/>
                      <a:pt x="157" y="1"/>
                    </a:cubicBezTo>
                    <a:cubicBezTo>
                      <a:pt x="158" y="0"/>
                      <a:pt x="161" y="0"/>
                      <a:pt x="162" y="0"/>
                    </a:cubicBezTo>
                    <a:cubicBezTo>
                      <a:pt x="163" y="1"/>
                      <a:pt x="164" y="3"/>
                      <a:pt x="164" y="4"/>
                    </a:cubicBezTo>
                    <a:cubicBezTo>
                      <a:pt x="165" y="5"/>
                      <a:pt x="168" y="7"/>
                      <a:pt x="169" y="8"/>
                    </a:cubicBezTo>
                    <a:cubicBezTo>
                      <a:pt x="170" y="10"/>
                      <a:pt x="172" y="14"/>
                      <a:pt x="172" y="16"/>
                    </a:cubicBezTo>
                    <a:cubicBezTo>
                      <a:pt x="173" y="18"/>
                      <a:pt x="174" y="22"/>
                      <a:pt x="175" y="23"/>
                    </a:cubicBezTo>
                    <a:cubicBezTo>
                      <a:pt x="177" y="25"/>
                      <a:pt x="180" y="29"/>
                      <a:pt x="181" y="31"/>
                    </a:cubicBezTo>
                    <a:cubicBezTo>
                      <a:pt x="182" y="32"/>
                      <a:pt x="184" y="37"/>
                      <a:pt x="184" y="3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" name="Freeform 164"/>
              <p:cNvSpPr>
                <a:spLocks/>
              </p:cNvSpPr>
              <p:nvPr/>
            </p:nvSpPr>
            <p:spPr bwMode="auto">
              <a:xfrm>
                <a:off x="1152" y="1450"/>
                <a:ext cx="436" cy="400"/>
              </a:xfrm>
              <a:custGeom>
                <a:avLst/>
                <a:gdLst>
                  <a:gd name="T0" fmla="*/ 179 w 184"/>
                  <a:gd name="T1" fmla="*/ 45 h 169"/>
                  <a:gd name="T2" fmla="*/ 173 w 184"/>
                  <a:gd name="T3" fmla="*/ 48 h 169"/>
                  <a:gd name="T4" fmla="*/ 165 w 184"/>
                  <a:gd name="T5" fmla="*/ 51 h 169"/>
                  <a:gd name="T6" fmla="*/ 163 w 184"/>
                  <a:gd name="T7" fmla="*/ 46 h 169"/>
                  <a:gd name="T8" fmla="*/ 157 w 184"/>
                  <a:gd name="T9" fmla="*/ 51 h 169"/>
                  <a:gd name="T10" fmla="*/ 150 w 184"/>
                  <a:gd name="T11" fmla="*/ 54 h 169"/>
                  <a:gd name="T12" fmla="*/ 145 w 184"/>
                  <a:gd name="T13" fmla="*/ 57 h 169"/>
                  <a:gd name="T14" fmla="*/ 139 w 184"/>
                  <a:gd name="T15" fmla="*/ 60 h 169"/>
                  <a:gd name="T16" fmla="*/ 139 w 184"/>
                  <a:gd name="T17" fmla="*/ 54 h 169"/>
                  <a:gd name="T18" fmla="*/ 146 w 184"/>
                  <a:gd name="T19" fmla="*/ 49 h 169"/>
                  <a:gd name="T20" fmla="*/ 138 w 184"/>
                  <a:gd name="T21" fmla="*/ 47 h 169"/>
                  <a:gd name="T22" fmla="*/ 133 w 184"/>
                  <a:gd name="T23" fmla="*/ 47 h 169"/>
                  <a:gd name="T24" fmla="*/ 130 w 184"/>
                  <a:gd name="T25" fmla="*/ 52 h 169"/>
                  <a:gd name="T26" fmla="*/ 130 w 184"/>
                  <a:gd name="T27" fmla="*/ 59 h 169"/>
                  <a:gd name="T28" fmla="*/ 125 w 184"/>
                  <a:gd name="T29" fmla="*/ 55 h 169"/>
                  <a:gd name="T30" fmla="*/ 120 w 184"/>
                  <a:gd name="T31" fmla="*/ 49 h 169"/>
                  <a:gd name="T32" fmla="*/ 119 w 184"/>
                  <a:gd name="T33" fmla="*/ 54 h 169"/>
                  <a:gd name="T34" fmla="*/ 125 w 184"/>
                  <a:gd name="T35" fmla="*/ 60 h 169"/>
                  <a:gd name="T36" fmla="*/ 129 w 184"/>
                  <a:gd name="T37" fmla="*/ 65 h 169"/>
                  <a:gd name="T38" fmla="*/ 123 w 184"/>
                  <a:gd name="T39" fmla="*/ 70 h 169"/>
                  <a:gd name="T40" fmla="*/ 112 w 184"/>
                  <a:gd name="T41" fmla="*/ 73 h 169"/>
                  <a:gd name="T42" fmla="*/ 100 w 184"/>
                  <a:gd name="T43" fmla="*/ 74 h 169"/>
                  <a:gd name="T44" fmla="*/ 92 w 184"/>
                  <a:gd name="T45" fmla="*/ 75 h 169"/>
                  <a:gd name="T46" fmla="*/ 91 w 184"/>
                  <a:gd name="T47" fmla="*/ 86 h 169"/>
                  <a:gd name="T48" fmla="*/ 86 w 184"/>
                  <a:gd name="T49" fmla="*/ 94 h 169"/>
                  <a:gd name="T50" fmla="*/ 85 w 184"/>
                  <a:gd name="T51" fmla="*/ 101 h 169"/>
                  <a:gd name="T52" fmla="*/ 82 w 184"/>
                  <a:gd name="T53" fmla="*/ 108 h 169"/>
                  <a:gd name="T54" fmla="*/ 74 w 184"/>
                  <a:gd name="T55" fmla="*/ 119 h 169"/>
                  <a:gd name="T56" fmla="*/ 67 w 184"/>
                  <a:gd name="T57" fmla="*/ 118 h 169"/>
                  <a:gd name="T58" fmla="*/ 59 w 184"/>
                  <a:gd name="T59" fmla="*/ 124 h 169"/>
                  <a:gd name="T60" fmla="*/ 54 w 184"/>
                  <a:gd name="T61" fmla="*/ 133 h 169"/>
                  <a:gd name="T62" fmla="*/ 56 w 184"/>
                  <a:gd name="T63" fmla="*/ 142 h 169"/>
                  <a:gd name="T64" fmla="*/ 51 w 184"/>
                  <a:gd name="T65" fmla="*/ 152 h 169"/>
                  <a:gd name="T66" fmla="*/ 54 w 184"/>
                  <a:gd name="T67" fmla="*/ 154 h 169"/>
                  <a:gd name="T68" fmla="*/ 62 w 184"/>
                  <a:gd name="T69" fmla="*/ 157 h 169"/>
                  <a:gd name="T70" fmla="*/ 60 w 184"/>
                  <a:gd name="T71" fmla="*/ 162 h 169"/>
                  <a:gd name="T72" fmla="*/ 56 w 184"/>
                  <a:gd name="T73" fmla="*/ 166 h 169"/>
                  <a:gd name="T74" fmla="*/ 46 w 184"/>
                  <a:gd name="T75" fmla="*/ 161 h 169"/>
                  <a:gd name="T76" fmla="*/ 42 w 184"/>
                  <a:gd name="T77" fmla="*/ 165 h 169"/>
                  <a:gd name="T78" fmla="*/ 31 w 184"/>
                  <a:gd name="T79" fmla="*/ 167 h 169"/>
                  <a:gd name="T80" fmla="*/ 25 w 184"/>
                  <a:gd name="T81" fmla="*/ 158 h 169"/>
                  <a:gd name="T82" fmla="*/ 17 w 184"/>
                  <a:gd name="T83" fmla="*/ 142 h 169"/>
                  <a:gd name="T84" fmla="*/ 11 w 184"/>
                  <a:gd name="T85" fmla="*/ 131 h 169"/>
                  <a:gd name="T86" fmla="*/ 6 w 184"/>
                  <a:gd name="T87" fmla="*/ 133 h 169"/>
                  <a:gd name="T88" fmla="*/ 7 w 184"/>
                  <a:gd name="T89" fmla="*/ 143 h 169"/>
                  <a:gd name="T90" fmla="*/ 9 w 184"/>
                  <a:gd name="T91" fmla="*/ 149 h 169"/>
                  <a:gd name="T92" fmla="*/ 8 w 184"/>
                  <a:gd name="T93" fmla="*/ 151 h 169"/>
                  <a:gd name="T94" fmla="*/ 0 w 184"/>
                  <a:gd name="T95" fmla="*/ 139 h 169"/>
                  <a:gd name="T96" fmla="*/ 5 w 184"/>
                  <a:gd name="T97" fmla="*/ 116 h 169"/>
                  <a:gd name="T98" fmla="*/ 22 w 184"/>
                  <a:gd name="T99" fmla="*/ 88 h 169"/>
                  <a:gd name="T100" fmla="*/ 37 w 184"/>
                  <a:gd name="T101" fmla="*/ 66 h 169"/>
                  <a:gd name="T102" fmla="*/ 53 w 184"/>
                  <a:gd name="T103" fmla="*/ 45 h 169"/>
                  <a:gd name="T104" fmla="*/ 66 w 184"/>
                  <a:gd name="T105" fmla="*/ 33 h 169"/>
                  <a:gd name="T106" fmla="*/ 82 w 184"/>
                  <a:gd name="T107" fmla="*/ 11 h 169"/>
                  <a:gd name="T108" fmla="*/ 97 w 184"/>
                  <a:gd name="T109" fmla="*/ 13 h 169"/>
                  <a:gd name="T110" fmla="*/ 127 w 184"/>
                  <a:gd name="T111" fmla="*/ 17 h 169"/>
                  <a:gd name="T112" fmla="*/ 157 w 184"/>
                  <a:gd name="T113" fmla="*/ 1 h 169"/>
                  <a:gd name="T114" fmla="*/ 172 w 184"/>
                  <a:gd name="T115" fmla="*/ 16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84" h="169">
                    <a:moveTo>
                      <a:pt x="184" y="39"/>
                    </a:moveTo>
                    <a:cubicBezTo>
                      <a:pt x="184" y="40"/>
                      <a:pt x="184" y="42"/>
                      <a:pt x="184" y="43"/>
                    </a:cubicBezTo>
                    <a:cubicBezTo>
                      <a:pt x="183" y="43"/>
                      <a:pt x="182" y="43"/>
                      <a:pt x="181" y="43"/>
                    </a:cubicBezTo>
                    <a:cubicBezTo>
                      <a:pt x="181" y="44"/>
                      <a:pt x="180" y="45"/>
                      <a:pt x="179" y="45"/>
                    </a:cubicBezTo>
                    <a:cubicBezTo>
                      <a:pt x="179" y="45"/>
                      <a:pt x="177" y="45"/>
                      <a:pt x="176" y="45"/>
                    </a:cubicBezTo>
                    <a:cubicBezTo>
                      <a:pt x="176" y="46"/>
                      <a:pt x="176" y="47"/>
                      <a:pt x="176" y="47"/>
                    </a:cubicBezTo>
                    <a:cubicBezTo>
                      <a:pt x="175" y="47"/>
                      <a:pt x="174" y="46"/>
                      <a:pt x="174" y="46"/>
                    </a:cubicBezTo>
                    <a:cubicBezTo>
                      <a:pt x="173" y="46"/>
                      <a:pt x="173" y="48"/>
                      <a:pt x="173" y="48"/>
                    </a:cubicBezTo>
                    <a:cubicBezTo>
                      <a:pt x="172" y="49"/>
                      <a:pt x="171" y="50"/>
                      <a:pt x="170" y="51"/>
                    </a:cubicBezTo>
                    <a:cubicBezTo>
                      <a:pt x="169" y="51"/>
                      <a:pt x="168" y="53"/>
                      <a:pt x="166" y="53"/>
                    </a:cubicBezTo>
                    <a:cubicBezTo>
                      <a:pt x="165" y="52"/>
                      <a:pt x="165" y="52"/>
                      <a:pt x="165" y="52"/>
                    </a:cubicBezTo>
                    <a:cubicBezTo>
                      <a:pt x="165" y="52"/>
                      <a:pt x="165" y="51"/>
                      <a:pt x="165" y="51"/>
                    </a:cubicBezTo>
                    <a:cubicBezTo>
                      <a:pt x="165" y="50"/>
                      <a:pt x="166" y="50"/>
                      <a:pt x="166" y="50"/>
                    </a:cubicBezTo>
                    <a:cubicBezTo>
                      <a:pt x="166" y="49"/>
                      <a:pt x="166" y="48"/>
                      <a:pt x="166" y="48"/>
                    </a:cubicBezTo>
                    <a:cubicBezTo>
                      <a:pt x="166" y="48"/>
                      <a:pt x="165" y="47"/>
                      <a:pt x="165" y="47"/>
                    </a:cubicBezTo>
                    <a:cubicBezTo>
                      <a:pt x="164" y="47"/>
                      <a:pt x="164" y="46"/>
                      <a:pt x="163" y="46"/>
                    </a:cubicBezTo>
                    <a:cubicBezTo>
                      <a:pt x="163" y="45"/>
                      <a:pt x="162" y="45"/>
                      <a:pt x="162" y="46"/>
                    </a:cubicBezTo>
                    <a:cubicBezTo>
                      <a:pt x="161" y="46"/>
                      <a:pt x="160" y="46"/>
                      <a:pt x="160" y="47"/>
                    </a:cubicBezTo>
                    <a:cubicBezTo>
                      <a:pt x="160" y="47"/>
                      <a:pt x="160" y="48"/>
                      <a:pt x="159" y="49"/>
                    </a:cubicBezTo>
                    <a:cubicBezTo>
                      <a:pt x="158" y="49"/>
                      <a:pt x="157" y="50"/>
                      <a:pt x="157" y="51"/>
                    </a:cubicBezTo>
                    <a:cubicBezTo>
                      <a:pt x="156" y="51"/>
                      <a:pt x="156" y="53"/>
                      <a:pt x="155" y="54"/>
                    </a:cubicBezTo>
                    <a:cubicBezTo>
                      <a:pt x="155" y="54"/>
                      <a:pt x="154" y="55"/>
                      <a:pt x="154" y="55"/>
                    </a:cubicBezTo>
                    <a:cubicBezTo>
                      <a:pt x="154" y="55"/>
                      <a:pt x="153" y="54"/>
                      <a:pt x="152" y="54"/>
                    </a:cubicBezTo>
                    <a:cubicBezTo>
                      <a:pt x="152" y="54"/>
                      <a:pt x="151" y="54"/>
                      <a:pt x="150" y="54"/>
                    </a:cubicBezTo>
                    <a:cubicBezTo>
                      <a:pt x="150" y="54"/>
                      <a:pt x="149" y="54"/>
                      <a:pt x="149" y="54"/>
                    </a:cubicBezTo>
                    <a:cubicBezTo>
                      <a:pt x="149" y="54"/>
                      <a:pt x="148" y="54"/>
                      <a:pt x="147" y="54"/>
                    </a:cubicBezTo>
                    <a:cubicBezTo>
                      <a:pt x="147" y="54"/>
                      <a:pt x="146" y="55"/>
                      <a:pt x="146" y="55"/>
                    </a:cubicBezTo>
                    <a:cubicBezTo>
                      <a:pt x="145" y="56"/>
                      <a:pt x="145" y="57"/>
                      <a:pt x="145" y="57"/>
                    </a:cubicBezTo>
                    <a:cubicBezTo>
                      <a:pt x="145" y="58"/>
                      <a:pt x="145" y="59"/>
                      <a:pt x="144" y="60"/>
                    </a:cubicBezTo>
                    <a:cubicBezTo>
                      <a:pt x="144" y="60"/>
                      <a:pt x="143" y="61"/>
                      <a:pt x="143" y="61"/>
                    </a:cubicBezTo>
                    <a:cubicBezTo>
                      <a:pt x="142" y="61"/>
                      <a:pt x="141" y="61"/>
                      <a:pt x="140" y="61"/>
                    </a:cubicBezTo>
                    <a:cubicBezTo>
                      <a:pt x="140" y="61"/>
                      <a:pt x="139" y="60"/>
                      <a:pt x="139" y="60"/>
                    </a:cubicBezTo>
                    <a:cubicBezTo>
                      <a:pt x="138" y="60"/>
                      <a:pt x="138" y="59"/>
                      <a:pt x="138" y="59"/>
                    </a:cubicBezTo>
                    <a:cubicBezTo>
                      <a:pt x="137" y="59"/>
                      <a:pt x="137" y="58"/>
                      <a:pt x="137" y="57"/>
                    </a:cubicBezTo>
                    <a:cubicBezTo>
                      <a:pt x="137" y="57"/>
                      <a:pt x="137" y="56"/>
                      <a:pt x="137" y="55"/>
                    </a:cubicBezTo>
                    <a:cubicBezTo>
                      <a:pt x="138" y="55"/>
                      <a:pt x="138" y="54"/>
                      <a:pt x="139" y="54"/>
                    </a:cubicBezTo>
                    <a:cubicBezTo>
                      <a:pt x="139" y="53"/>
                      <a:pt x="141" y="53"/>
                      <a:pt x="141" y="53"/>
                    </a:cubicBezTo>
                    <a:cubicBezTo>
                      <a:pt x="142" y="52"/>
                      <a:pt x="143" y="52"/>
                      <a:pt x="143" y="52"/>
                    </a:cubicBezTo>
                    <a:cubicBezTo>
                      <a:pt x="144" y="52"/>
                      <a:pt x="145" y="51"/>
                      <a:pt x="145" y="50"/>
                    </a:cubicBezTo>
                    <a:cubicBezTo>
                      <a:pt x="145" y="50"/>
                      <a:pt x="146" y="49"/>
                      <a:pt x="146" y="49"/>
                    </a:cubicBezTo>
                    <a:cubicBezTo>
                      <a:pt x="146" y="48"/>
                      <a:pt x="146" y="48"/>
                      <a:pt x="145" y="47"/>
                    </a:cubicBezTo>
                    <a:cubicBezTo>
                      <a:pt x="145" y="47"/>
                      <a:pt x="143" y="47"/>
                      <a:pt x="143" y="47"/>
                    </a:cubicBezTo>
                    <a:cubicBezTo>
                      <a:pt x="142" y="47"/>
                      <a:pt x="141" y="48"/>
                      <a:pt x="140" y="48"/>
                    </a:cubicBezTo>
                    <a:cubicBezTo>
                      <a:pt x="139" y="48"/>
                      <a:pt x="138" y="47"/>
                      <a:pt x="138" y="47"/>
                    </a:cubicBezTo>
                    <a:cubicBezTo>
                      <a:pt x="138" y="47"/>
                      <a:pt x="137" y="47"/>
                      <a:pt x="137" y="47"/>
                    </a:cubicBezTo>
                    <a:cubicBezTo>
                      <a:pt x="136" y="47"/>
                      <a:pt x="136" y="48"/>
                      <a:pt x="135" y="48"/>
                    </a:cubicBezTo>
                    <a:cubicBezTo>
                      <a:pt x="135" y="48"/>
                      <a:pt x="134" y="48"/>
                      <a:pt x="134" y="48"/>
                    </a:cubicBezTo>
                    <a:cubicBezTo>
                      <a:pt x="134" y="48"/>
                      <a:pt x="133" y="48"/>
                      <a:pt x="133" y="47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48"/>
                      <a:pt x="130" y="48"/>
                      <a:pt x="130" y="48"/>
                    </a:cubicBezTo>
                    <a:cubicBezTo>
                      <a:pt x="130" y="49"/>
                      <a:pt x="129" y="49"/>
                      <a:pt x="129" y="50"/>
                    </a:cubicBezTo>
                    <a:cubicBezTo>
                      <a:pt x="129" y="50"/>
                      <a:pt x="130" y="51"/>
                      <a:pt x="130" y="52"/>
                    </a:cubicBezTo>
                    <a:cubicBezTo>
                      <a:pt x="130" y="52"/>
                      <a:pt x="129" y="53"/>
                      <a:pt x="129" y="54"/>
                    </a:cubicBezTo>
                    <a:cubicBezTo>
                      <a:pt x="130" y="54"/>
                      <a:pt x="131" y="55"/>
                      <a:pt x="132" y="56"/>
                    </a:cubicBezTo>
                    <a:cubicBezTo>
                      <a:pt x="132" y="56"/>
                      <a:pt x="131" y="57"/>
                      <a:pt x="131" y="57"/>
                    </a:cubicBezTo>
                    <a:cubicBezTo>
                      <a:pt x="130" y="58"/>
                      <a:pt x="130" y="59"/>
                      <a:pt x="130" y="59"/>
                    </a:cubicBezTo>
                    <a:cubicBezTo>
                      <a:pt x="129" y="59"/>
                      <a:pt x="128" y="59"/>
                      <a:pt x="128" y="58"/>
                    </a:cubicBezTo>
                    <a:cubicBezTo>
                      <a:pt x="128" y="58"/>
                      <a:pt x="127" y="58"/>
                      <a:pt x="127" y="57"/>
                    </a:cubicBezTo>
                    <a:cubicBezTo>
                      <a:pt x="127" y="57"/>
                      <a:pt x="127" y="56"/>
                      <a:pt x="126" y="56"/>
                    </a:cubicBezTo>
                    <a:cubicBezTo>
                      <a:pt x="126" y="56"/>
                      <a:pt x="125" y="55"/>
                      <a:pt x="125" y="55"/>
                    </a:cubicBezTo>
                    <a:cubicBezTo>
                      <a:pt x="124" y="55"/>
                      <a:pt x="123" y="54"/>
                      <a:pt x="123" y="54"/>
                    </a:cubicBezTo>
                    <a:cubicBezTo>
                      <a:pt x="122" y="53"/>
                      <a:pt x="122" y="52"/>
                      <a:pt x="122" y="51"/>
                    </a:cubicBezTo>
                    <a:cubicBezTo>
                      <a:pt x="122" y="51"/>
                      <a:pt x="121" y="50"/>
                      <a:pt x="121" y="50"/>
                    </a:cubicBezTo>
                    <a:cubicBezTo>
                      <a:pt x="121" y="49"/>
                      <a:pt x="120" y="49"/>
                      <a:pt x="120" y="49"/>
                    </a:cubicBezTo>
                    <a:cubicBezTo>
                      <a:pt x="119" y="49"/>
                      <a:pt x="119" y="49"/>
                      <a:pt x="118" y="50"/>
                    </a:cubicBezTo>
                    <a:cubicBezTo>
                      <a:pt x="118" y="51"/>
                      <a:pt x="118" y="51"/>
                      <a:pt x="118" y="51"/>
                    </a:cubicBezTo>
                    <a:cubicBezTo>
                      <a:pt x="118" y="51"/>
                      <a:pt x="119" y="52"/>
                      <a:pt x="119" y="52"/>
                    </a:cubicBezTo>
                    <a:cubicBezTo>
                      <a:pt x="119" y="53"/>
                      <a:pt x="119" y="54"/>
                      <a:pt x="119" y="54"/>
                    </a:cubicBezTo>
                    <a:cubicBezTo>
                      <a:pt x="119" y="54"/>
                      <a:pt x="120" y="55"/>
                      <a:pt x="120" y="55"/>
                    </a:cubicBezTo>
                    <a:cubicBezTo>
                      <a:pt x="121" y="55"/>
                      <a:pt x="121" y="56"/>
                      <a:pt x="122" y="56"/>
                    </a:cubicBezTo>
                    <a:cubicBezTo>
                      <a:pt x="122" y="57"/>
                      <a:pt x="123" y="57"/>
                      <a:pt x="124" y="58"/>
                    </a:cubicBezTo>
                    <a:cubicBezTo>
                      <a:pt x="124" y="58"/>
                      <a:pt x="125" y="59"/>
                      <a:pt x="125" y="60"/>
                    </a:cubicBezTo>
                    <a:cubicBezTo>
                      <a:pt x="126" y="60"/>
                      <a:pt x="127" y="61"/>
                      <a:pt x="127" y="61"/>
                    </a:cubicBezTo>
                    <a:cubicBezTo>
                      <a:pt x="128" y="62"/>
                      <a:pt x="129" y="61"/>
                      <a:pt x="130" y="62"/>
                    </a:cubicBezTo>
                    <a:cubicBezTo>
                      <a:pt x="130" y="62"/>
                      <a:pt x="130" y="63"/>
                      <a:pt x="130" y="64"/>
                    </a:cubicBezTo>
                    <a:cubicBezTo>
                      <a:pt x="130" y="64"/>
                      <a:pt x="130" y="65"/>
                      <a:pt x="129" y="65"/>
                    </a:cubicBezTo>
                    <a:cubicBezTo>
                      <a:pt x="129" y="66"/>
                      <a:pt x="128" y="66"/>
                      <a:pt x="127" y="66"/>
                    </a:cubicBezTo>
                    <a:cubicBezTo>
                      <a:pt x="127" y="67"/>
                      <a:pt x="125" y="66"/>
                      <a:pt x="125" y="67"/>
                    </a:cubicBezTo>
                    <a:cubicBezTo>
                      <a:pt x="124" y="67"/>
                      <a:pt x="124" y="68"/>
                      <a:pt x="123" y="68"/>
                    </a:cubicBezTo>
                    <a:cubicBezTo>
                      <a:pt x="123" y="69"/>
                      <a:pt x="123" y="70"/>
                      <a:pt x="123" y="70"/>
                    </a:cubicBezTo>
                    <a:cubicBezTo>
                      <a:pt x="122" y="71"/>
                      <a:pt x="121" y="70"/>
                      <a:pt x="120" y="71"/>
                    </a:cubicBezTo>
                    <a:cubicBezTo>
                      <a:pt x="119" y="71"/>
                      <a:pt x="118" y="72"/>
                      <a:pt x="118" y="72"/>
                    </a:cubicBezTo>
                    <a:cubicBezTo>
                      <a:pt x="117" y="72"/>
                      <a:pt x="115" y="73"/>
                      <a:pt x="115" y="73"/>
                    </a:cubicBezTo>
                    <a:cubicBezTo>
                      <a:pt x="114" y="73"/>
                      <a:pt x="112" y="73"/>
                      <a:pt x="112" y="73"/>
                    </a:cubicBezTo>
                    <a:cubicBezTo>
                      <a:pt x="111" y="73"/>
                      <a:pt x="109" y="74"/>
                      <a:pt x="109" y="74"/>
                    </a:cubicBezTo>
                    <a:cubicBezTo>
                      <a:pt x="108" y="75"/>
                      <a:pt x="106" y="75"/>
                      <a:pt x="106" y="74"/>
                    </a:cubicBezTo>
                    <a:cubicBezTo>
                      <a:pt x="105" y="74"/>
                      <a:pt x="104" y="74"/>
                      <a:pt x="103" y="74"/>
                    </a:cubicBezTo>
                    <a:cubicBezTo>
                      <a:pt x="102" y="74"/>
                      <a:pt x="101" y="74"/>
                      <a:pt x="100" y="74"/>
                    </a:cubicBezTo>
                    <a:cubicBezTo>
                      <a:pt x="100" y="74"/>
                      <a:pt x="99" y="75"/>
                      <a:pt x="98" y="75"/>
                    </a:cubicBezTo>
                    <a:cubicBezTo>
                      <a:pt x="98" y="74"/>
                      <a:pt x="97" y="74"/>
                      <a:pt x="96" y="74"/>
                    </a:cubicBezTo>
                    <a:cubicBezTo>
                      <a:pt x="96" y="74"/>
                      <a:pt x="94" y="74"/>
                      <a:pt x="94" y="74"/>
                    </a:cubicBezTo>
                    <a:cubicBezTo>
                      <a:pt x="93" y="75"/>
                      <a:pt x="92" y="75"/>
                      <a:pt x="92" y="75"/>
                    </a:cubicBezTo>
                    <a:cubicBezTo>
                      <a:pt x="91" y="76"/>
                      <a:pt x="92" y="78"/>
                      <a:pt x="92" y="79"/>
                    </a:cubicBezTo>
                    <a:cubicBezTo>
                      <a:pt x="92" y="79"/>
                      <a:pt x="92" y="80"/>
                      <a:pt x="92" y="81"/>
                    </a:cubicBezTo>
                    <a:cubicBezTo>
                      <a:pt x="92" y="81"/>
                      <a:pt x="92" y="82"/>
                      <a:pt x="92" y="83"/>
                    </a:cubicBezTo>
                    <a:cubicBezTo>
                      <a:pt x="92" y="83"/>
                      <a:pt x="91" y="85"/>
                      <a:pt x="91" y="86"/>
                    </a:cubicBezTo>
                    <a:cubicBezTo>
                      <a:pt x="90" y="86"/>
                      <a:pt x="89" y="87"/>
                      <a:pt x="89" y="88"/>
                    </a:cubicBezTo>
                    <a:cubicBezTo>
                      <a:pt x="88" y="88"/>
                      <a:pt x="87" y="90"/>
                      <a:pt x="87" y="90"/>
                    </a:cubicBezTo>
                    <a:cubicBezTo>
                      <a:pt x="87" y="91"/>
                      <a:pt x="86" y="92"/>
                      <a:pt x="86" y="93"/>
                    </a:cubicBezTo>
                    <a:cubicBezTo>
                      <a:pt x="86" y="93"/>
                      <a:pt x="86" y="94"/>
                      <a:pt x="86" y="94"/>
                    </a:cubicBezTo>
                    <a:cubicBezTo>
                      <a:pt x="87" y="95"/>
                      <a:pt x="87" y="96"/>
                      <a:pt x="87" y="96"/>
                    </a:cubicBezTo>
                    <a:cubicBezTo>
                      <a:pt x="87" y="97"/>
                      <a:pt x="86" y="97"/>
                      <a:pt x="86" y="98"/>
                    </a:cubicBezTo>
                    <a:cubicBezTo>
                      <a:pt x="85" y="98"/>
                      <a:pt x="85" y="99"/>
                      <a:pt x="84" y="100"/>
                    </a:cubicBezTo>
                    <a:cubicBezTo>
                      <a:pt x="84" y="100"/>
                      <a:pt x="85" y="101"/>
                      <a:pt x="85" y="101"/>
                    </a:cubicBezTo>
                    <a:cubicBezTo>
                      <a:pt x="85" y="102"/>
                      <a:pt x="86" y="102"/>
                      <a:pt x="86" y="103"/>
                    </a:cubicBezTo>
                    <a:cubicBezTo>
                      <a:pt x="86" y="103"/>
                      <a:pt x="85" y="105"/>
                      <a:pt x="84" y="105"/>
                    </a:cubicBezTo>
                    <a:cubicBezTo>
                      <a:pt x="84" y="106"/>
                      <a:pt x="84" y="106"/>
                      <a:pt x="83" y="107"/>
                    </a:cubicBezTo>
                    <a:cubicBezTo>
                      <a:pt x="83" y="107"/>
                      <a:pt x="82" y="108"/>
                      <a:pt x="82" y="108"/>
                    </a:cubicBezTo>
                    <a:cubicBezTo>
                      <a:pt x="82" y="109"/>
                      <a:pt x="80" y="111"/>
                      <a:pt x="80" y="112"/>
                    </a:cubicBezTo>
                    <a:cubicBezTo>
                      <a:pt x="80" y="112"/>
                      <a:pt x="79" y="114"/>
                      <a:pt x="78" y="115"/>
                    </a:cubicBezTo>
                    <a:cubicBezTo>
                      <a:pt x="78" y="116"/>
                      <a:pt x="78" y="117"/>
                      <a:pt x="77" y="118"/>
                    </a:cubicBezTo>
                    <a:cubicBezTo>
                      <a:pt x="76" y="118"/>
                      <a:pt x="75" y="119"/>
                      <a:pt x="74" y="119"/>
                    </a:cubicBezTo>
                    <a:cubicBezTo>
                      <a:pt x="74" y="119"/>
                      <a:pt x="73" y="118"/>
                      <a:pt x="73" y="118"/>
                    </a:cubicBezTo>
                    <a:cubicBezTo>
                      <a:pt x="73" y="118"/>
                      <a:pt x="72" y="117"/>
                      <a:pt x="72" y="117"/>
                    </a:cubicBezTo>
                    <a:cubicBezTo>
                      <a:pt x="71" y="117"/>
                      <a:pt x="70" y="117"/>
                      <a:pt x="69" y="117"/>
                    </a:cubicBezTo>
                    <a:cubicBezTo>
                      <a:pt x="68" y="117"/>
                      <a:pt x="67" y="118"/>
                      <a:pt x="67" y="118"/>
                    </a:cubicBezTo>
                    <a:cubicBezTo>
                      <a:pt x="66" y="119"/>
                      <a:pt x="67" y="120"/>
                      <a:pt x="66" y="121"/>
                    </a:cubicBezTo>
                    <a:cubicBezTo>
                      <a:pt x="66" y="122"/>
                      <a:pt x="66" y="122"/>
                      <a:pt x="65" y="122"/>
                    </a:cubicBezTo>
                    <a:cubicBezTo>
                      <a:pt x="64" y="122"/>
                      <a:pt x="63" y="122"/>
                      <a:pt x="62" y="122"/>
                    </a:cubicBezTo>
                    <a:cubicBezTo>
                      <a:pt x="61" y="122"/>
                      <a:pt x="60" y="123"/>
                      <a:pt x="59" y="124"/>
                    </a:cubicBezTo>
                    <a:cubicBezTo>
                      <a:pt x="59" y="124"/>
                      <a:pt x="58" y="125"/>
                      <a:pt x="57" y="126"/>
                    </a:cubicBezTo>
                    <a:cubicBezTo>
                      <a:pt x="57" y="127"/>
                      <a:pt x="55" y="127"/>
                      <a:pt x="54" y="128"/>
                    </a:cubicBezTo>
                    <a:cubicBezTo>
                      <a:pt x="54" y="129"/>
                      <a:pt x="54" y="130"/>
                      <a:pt x="54" y="131"/>
                    </a:cubicBezTo>
                    <a:cubicBezTo>
                      <a:pt x="54" y="132"/>
                      <a:pt x="54" y="133"/>
                      <a:pt x="54" y="133"/>
                    </a:cubicBezTo>
                    <a:cubicBezTo>
                      <a:pt x="54" y="134"/>
                      <a:pt x="57" y="135"/>
                      <a:pt x="57" y="136"/>
                    </a:cubicBezTo>
                    <a:cubicBezTo>
                      <a:pt x="58" y="136"/>
                      <a:pt x="58" y="137"/>
                      <a:pt x="58" y="138"/>
                    </a:cubicBezTo>
                    <a:cubicBezTo>
                      <a:pt x="58" y="139"/>
                      <a:pt x="59" y="140"/>
                      <a:pt x="58" y="141"/>
                    </a:cubicBezTo>
                    <a:cubicBezTo>
                      <a:pt x="58" y="141"/>
                      <a:pt x="57" y="142"/>
                      <a:pt x="56" y="142"/>
                    </a:cubicBezTo>
                    <a:cubicBezTo>
                      <a:pt x="56" y="143"/>
                      <a:pt x="56" y="145"/>
                      <a:pt x="55" y="146"/>
                    </a:cubicBezTo>
                    <a:cubicBezTo>
                      <a:pt x="55" y="147"/>
                      <a:pt x="55" y="148"/>
                      <a:pt x="54" y="149"/>
                    </a:cubicBezTo>
                    <a:cubicBezTo>
                      <a:pt x="54" y="149"/>
                      <a:pt x="53" y="150"/>
                      <a:pt x="53" y="151"/>
                    </a:cubicBezTo>
                    <a:cubicBezTo>
                      <a:pt x="52" y="151"/>
                      <a:pt x="52" y="152"/>
                      <a:pt x="51" y="152"/>
                    </a:cubicBezTo>
                    <a:cubicBezTo>
                      <a:pt x="51" y="152"/>
                      <a:pt x="51" y="154"/>
                      <a:pt x="51" y="154"/>
                    </a:cubicBezTo>
                    <a:cubicBezTo>
                      <a:pt x="51" y="155"/>
                      <a:pt x="51" y="156"/>
                      <a:pt x="52" y="156"/>
                    </a:cubicBezTo>
                    <a:cubicBezTo>
                      <a:pt x="52" y="156"/>
                      <a:pt x="53" y="155"/>
                      <a:pt x="53" y="155"/>
                    </a:cubicBezTo>
                    <a:cubicBezTo>
                      <a:pt x="53" y="155"/>
                      <a:pt x="53" y="154"/>
                      <a:pt x="54" y="154"/>
                    </a:cubicBezTo>
                    <a:cubicBezTo>
                      <a:pt x="54" y="153"/>
                      <a:pt x="56" y="153"/>
                      <a:pt x="57" y="153"/>
                    </a:cubicBezTo>
                    <a:cubicBezTo>
                      <a:pt x="57" y="153"/>
                      <a:pt x="59" y="153"/>
                      <a:pt x="59" y="154"/>
                    </a:cubicBezTo>
                    <a:cubicBezTo>
                      <a:pt x="60" y="154"/>
                      <a:pt x="61" y="154"/>
                      <a:pt x="61" y="154"/>
                    </a:cubicBezTo>
                    <a:cubicBezTo>
                      <a:pt x="61" y="155"/>
                      <a:pt x="62" y="156"/>
                      <a:pt x="62" y="157"/>
                    </a:cubicBezTo>
                    <a:cubicBezTo>
                      <a:pt x="62" y="157"/>
                      <a:pt x="61" y="158"/>
                      <a:pt x="61" y="159"/>
                    </a:cubicBezTo>
                    <a:cubicBezTo>
                      <a:pt x="63" y="159"/>
                      <a:pt x="63" y="159"/>
                      <a:pt x="63" y="159"/>
                    </a:cubicBezTo>
                    <a:cubicBezTo>
                      <a:pt x="63" y="159"/>
                      <a:pt x="63" y="160"/>
                      <a:pt x="63" y="160"/>
                    </a:cubicBezTo>
                    <a:cubicBezTo>
                      <a:pt x="62" y="161"/>
                      <a:pt x="61" y="161"/>
                      <a:pt x="60" y="162"/>
                    </a:cubicBezTo>
                    <a:cubicBezTo>
                      <a:pt x="60" y="163"/>
                      <a:pt x="60" y="164"/>
                      <a:pt x="60" y="164"/>
                    </a:cubicBezTo>
                    <a:cubicBezTo>
                      <a:pt x="60" y="165"/>
                      <a:pt x="60" y="166"/>
                      <a:pt x="60" y="167"/>
                    </a:cubicBezTo>
                    <a:cubicBezTo>
                      <a:pt x="59" y="167"/>
                      <a:pt x="58" y="167"/>
                      <a:pt x="58" y="167"/>
                    </a:cubicBezTo>
                    <a:cubicBezTo>
                      <a:pt x="57" y="167"/>
                      <a:pt x="56" y="166"/>
                      <a:pt x="56" y="166"/>
                    </a:cubicBezTo>
                    <a:cubicBezTo>
                      <a:pt x="55" y="165"/>
                      <a:pt x="55" y="164"/>
                      <a:pt x="54" y="164"/>
                    </a:cubicBezTo>
                    <a:cubicBezTo>
                      <a:pt x="54" y="163"/>
                      <a:pt x="52" y="162"/>
                      <a:pt x="51" y="162"/>
                    </a:cubicBezTo>
                    <a:cubicBezTo>
                      <a:pt x="51" y="162"/>
                      <a:pt x="50" y="161"/>
                      <a:pt x="49" y="161"/>
                    </a:cubicBezTo>
                    <a:cubicBezTo>
                      <a:pt x="48" y="161"/>
                      <a:pt x="47" y="161"/>
                      <a:pt x="46" y="161"/>
                    </a:cubicBezTo>
                    <a:cubicBezTo>
                      <a:pt x="46" y="161"/>
                      <a:pt x="44" y="161"/>
                      <a:pt x="44" y="162"/>
                    </a:cubicBezTo>
                    <a:cubicBezTo>
                      <a:pt x="44" y="162"/>
                      <a:pt x="43" y="163"/>
                      <a:pt x="43" y="164"/>
                    </a:cubicBezTo>
                    <a:cubicBezTo>
                      <a:pt x="43" y="164"/>
                      <a:pt x="43" y="164"/>
                      <a:pt x="43" y="164"/>
                    </a:cubicBezTo>
                    <a:cubicBezTo>
                      <a:pt x="43" y="164"/>
                      <a:pt x="42" y="164"/>
                      <a:pt x="42" y="165"/>
                    </a:cubicBezTo>
                    <a:cubicBezTo>
                      <a:pt x="41" y="165"/>
                      <a:pt x="40" y="165"/>
                      <a:pt x="39" y="166"/>
                    </a:cubicBezTo>
                    <a:cubicBezTo>
                      <a:pt x="39" y="166"/>
                      <a:pt x="38" y="167"/>
                      <a:pt x="38" y="168"/>
                    </a:cubicBezTo>
                    <a:cubicBezTo>
                      <a:pt x="38" y="168"/>
                      <a:pt x="37" y="169"/>
                      <a:pt x="37" y="169"/>
                    </a:cubicBezTo>
                    <a:cubicBezTo>
                      <a:pt x="35" y="168"/>
                      <a:pt x="32" y="168"/>
                      <a:pt x="31" y="167"/>
                    </a:cubicBezTo>
                    <a:cubicBezTo>
                      <a:pt x="30" y="167"/>
                      <a:pt x="28" y="167"/>
                      <a:pt x="28" y="167"/>
                    </a:cubicBezTo>
                    <a:cubicBezTo>
                      <a:pt x="27" y="166"/>
                      <a:pt x="27" y="165"/>
                      <a:pt x="27" y="164"/>
                    </a:cubicBezTo>
                    <a:cubicBezTo>
                      <a:pt x="27" y="163"/>
                      <a:pt x="27" y="161"/>
                      <a:pt x="27" y="160"/>
                    </a:cubicBezTo>
                    <a:cubicBezTo>
                      <a:pt x="27" y="160"/>
                      <a:pt x="26" y="159"/>
                      <a:pt x="25" y="158"/>
                    </a:cubicBezTo>
                    <a:cubicBezTo>
                      <a:pt x="25" y="157"/>
                      <a:pt x="24" y="156"/>
                      <a:pt x="24" y="155"/>
                    </a:cubicBezTo>
                    <a:cubicBezTo>
                      <a:pt x="23" y="154"/>
                      <a:pt x="23" y="152"/>
                      <a:pt x="22" y="152"/>
                    </a:cubicBezTo>
                    <a:cubicBezTo>
                      <a:pt x="22" y="150"/>
                      <a:pt x="21" y="147"/>
                      <a:pt x="20" y="146"/>
                    </a:cubicBezTo>
                    <a:cubicBezTo>
                      <a:pt x="19" y="145"/>
                      <a:pt x="17" y="143"/>
                      <a:pt x="17" y="142"/>
                    </a:cubicBezTo>
                    <a:cubicBezTo>
                      <a:pt x="16" y="141"/>
                      <a:pt x="16" y="139"/>
                      <a:pt x="15" y="138"/>
                    </a:cubicBezTo>
                    <a:cubicBezTo>
                      <a:pt x="15" y="138"/>
                      <a:pt x="15" y="136"/>
                      <a:pt x="14" y="135"/>
                    </a:cubicBezTo>
                    <a:cubicBezTo>
                      <a:pt x="14" y="135"/>
                      <a:pt x="12" y="134"/>
                      <a:pt x="12" y="134"/>
                    </a:cubicBezTo>
                    <a:cubicBezTo>
                      <a:pt x="11" y="133"/>
                      <a:pt x="11" y="132"/>
                      <a:pt x="11" y="131"/>
                    </a:cubicBezTo>
                    <a:cubicBezTo>
                      <a:pt x="10" y="131"/>
                      <a:pt x="8" y="130"/>
                      <a:pt x="7" y="130"/>
                    </a:cubicBezTo>
                    <a:cubicBezTo>
                      <a:pt x="7" y="130"/>
                      <a:pt x="6" y="130"/>
                      <a:pt x="6" y="130"/>
                    </a:cubicBezTo>
                    <a:cubicBezTo>
                      <a:pt x="6" y="130"/>
                      <a:pt x="6" y="131"/>
                      <a:pt x="6" y="131"/>
                    </a:cubicBezTo>
                    <a:cubicBezTo>
                      <a:pt x="6" y="132"/>
                      <a:pt x="6" y="133"/>
                      <a:pt x="6" y="133"/>
                    </a:cubicBezTo>
                    <a:cubicBezTo>
                      <a:pt x="7" y="134"/>
                      <a:pt x="8" y="135"/>
                      <a:pt x="8" y="136"/>
                    </a:cubicBezTo>
                    <a:cubicBezTo>
                      <a:pt x="8" y="137"/>
                      <a:pt x="9" y="139"/>
                      <a:pt x="9" y="141"/>
                    </a:cubicBezTo>
                    <a:cubicBezTo>
                      <a:pt x="9" y="141"/>
                      <a:pt x="8" y="142"/>
                      <a:pt x="8" y="142"/>
                    </a:cubicBezTo>
                    <a:cubicBezTo>
                      <a:pt x="8" y="142"/>
                      <a:pt x="7" y="143"/>
                      <a:pt x="7" y="143"/>
                    </a:cubicBezTo>
                    <a:cubicBezTo>
                      <a:pt x="7" y="143"/>
                      <a:pt x="6" y="144"/>
                      <a:pt x="6" y="145"/>
                    </a:cubicBezTo>
                    <a:cubicBezTo>
                      <a:pt x="6" y="145"/>
                      <a:pt x="7" y="145"/>
                      <a:pt x="8" y="145"/>
                    </a:cubicBezTo>
                    <a:cubicBezTo>
                      <a:pt x="8" y="145"/>
                      <a:pt x="9" y="146"/>
                      <a:pt x="10" y="146"/>
                    </a:cubicBezTo>
                    <a:cubicBezTo>
                      <a:pt x="10" y="147"/>
                      <a:pt x="9" y="148"/>
                      <a:pt x="9" y="149"/>
                    </a:cubicBezTo>
                    <a:cubicBezTo>
                      <a:pt x="10" y="149"/>
                      <a:pt x="11" y="150"/>
                      <a:pt x="11" y="151"/>
                    </a:cubicBezTo>
                    <a:cubicBezTo>
                      <a:pt x="12" y="151"/>
                      <a:pt x="11" y="153"/>
                      <a:pt x="11" y="153"/>
                    </a:cubicBezTo>
                    <a:cubicBezTo>
                      <a:pt x="11" y="153"/>
                      <a:pt x="10" y="153"/>
                      <a:pt x="9" y="153"/>
                    </a:cubicBezTo>
                    <a:cubicBezTo>
                      <a:pt x="9" y="153"/>
                      <a:pt x="8" y="152"/>
                      <a:pt x="8" y="151"/>
                    </a:cubicBezTo>
                    <a:cubicBezTo>
                      <a:pt x="7" y="151"/>
                      <a:pt x="6" y="149"/>
                      <a:pt x="6" y="149"/>
                    </a:cubicBezTo>
                    <a:cubicBezTo>
                      <a:pt x="5" y="148"/>
                      <a:pt x="3" y="148"/>
                      <a:pt x="2" y="147"/>
                    </a:cubicBezTo>
                    <a:cubicBezTo>
                      <a:pt x="2" y="146"/>
                      <a:pt x="1" y="144"/>
                      <a:pt x="1" y="144"/>
                    </a:cubicBezTo>
                    <a:cubicBezTo>
                      <a:pt x="1" y="142"/>
                      <a:pt x="1" y="140"/>
                      <a:pt x="0" y="139"/>
                    </a:cubicBezTo>
                    <a:cubicBezTo>
                      <a:pt x="0" y="138"/>
                      <a:pt x="1" y="135"/>
                      <a:pt x="1" y="133"/>
                    </a:cubicBezTo>
                    <a:cubicBezTo>
                      <a:pt x="1" y="132"/>
                      <a:pt x="0" y="129"/>
                      <a:pt x="1" y="128"/>
                    </a:cubicBezTo>
                    <a:cubicBezTo>
                      <a:pt x="1" y="126"/>
                      <a:pt x="2" y="123"/>
                      <a:pt x="3" y="122"/>
                    </a:cubicBezTo>
                    <a:cubicBezTo>
                      <a:pt x="3" y="120"/>
                      <a:pt x="4" y="117"/>
                      <a:pt x="5" y="116"/>
                    </a:cubicBezTo>
                    <a:cubicBezTo>
                      <a:pt x="6" y="114"/>
                      <a:pt x="8" y="111"/>
                      <a:pt x="9" y="109"/>
                    </a:cubicBezTo>
                    <a:cubicBezTo>
                      <a:pt x="10" y="107"/>
                      <a:pt x="13" y="103"/>
                      <a:pt x="14" y="101"/>
                    </a:cubicBezTo>
                    <a:cubicBezTo>
                      <a:pt x="15" y="100"/>
                      <a:pt x="17" y="97"/>
                      <a:pt x="18" y="96"/>
                    </a:cubicBezTo>
                    <a:cubicBezTo>
                      <a:pt x="19" y="94"/>
                      <a:pt x="21" y="90"/>
                      <a:pt x="22" y="88"/>
                    </a:cubicBezTo>
                    <a:cubicBezTo>
                      <a:pt x="23" y="87"/>
                      <a:pt x="25" y="84"/>
                      <a:pt x="26" y="82"/>
                    </a:cubicBezTo>
                    <a:cubicBezTo>
                      <a:pt x="27" y="81"/>
                      <a:pt x="28" y="77"/>
                      <a:pt x="29" y="76"/>
                    </a:cubicBezTo>
                    <a:cubicBezTo>
                      <a:pt x="29" y="75"/>
                      <a:pt x="31" y="73"/>
                      <a:pt x="32" y="72"/>
                    </a:cubicBezTo>
                    <a:cubicBezTo>
                      <a:pt x="33" y="70"/>
                      <a:pt x="35" y="67"/>
                      <a:pt x="37" y="66"/>
                    </a:cubicBezTo>
                    <a:cubicBezTo>
                      <a:pt x="38" y="65"/>
                      <a:pt x="41" y="62"/>
                      <a:pt x="42" y="61"/>
                    </a:cubicBezTo>
                    <a:cubicBezTo>
                      <a:pt x="43" y="59"/>
                      <a:pt x="46" y="56"/>
                      <a:pt x="47" y="55"/>
                    </a:cubicBezTo>
                    <a:cubicBezTo>
                      <a:pt x="49" y="53"/>
                      <a:pt x="50" y="51"/>
                      <a:pt x="51" y="49"/>
                    </a:cubicBezTo>
                    <a:cubicBezTo>
                      <a:pt x="52" y="48"/>
                      <a:pt x="53" y="46"/>
                      <a:pt x="53" y="45"/>
                    </a:cubicBezTo>
                    <a:cubicBezTo>
                      <a:pt x="54" y="44"/>
                      <a:pt x="55" y="41"/>
                      <a:pt x="55" y="40"/>
                    </a:cubicBezTo>
                    <a:cubicBezTo>
                      <a:pt x="56" y="40"/>
                      <a:pt x="57" y="39"/>
                      <a:pt x="57" y="38"/>
                    </a:cubicBezTo>
                    <a:cubicBezTo>
                      <a:pt x="58" y="38"/>
                      <a:pt x="61" y="37"/>
                      <a:pt x="62" y="36"/>
                    </a:cubicBezTo>
                    <a:cubicBezTo>
                      <a:pt x="63" y="36"/>
                      <a:pt x="65" y="34"/>
                      <a:pt x="66" y="33"/>
                    </a:cubicBezTo>
                    <a:cubicBezTo>
                      <a:pt x="67" y="32"/>
                      <a:pt x="69" y="29"/>
                      <a:pt x="70" y="28"/>
                    </a:cubicBezTo>
                    <a:cubicBezTo>
                      <a:pt x="71" y="27"/>
                      <a:pt x="73" y="24"/>
                      <a:pt x="74" y="23"/>
                    </a:cubicBezTo>
                    <a:cubicBezTo>
                      <a:pt x="75" y="22"/>
                      <a:pt x="77" y="19"/>
                      <a:pt x="78" y="17"/>
                    </a:cubicBezTo>
                    <a:cubicBezTo>
                      <a:pt x="79" y="16"/>
                      <a:pt x="81" y="13"/>
                      <a:pt x="82" y="11"/>
                    </a:cubicBezTo>
                    <a:cubicBezTo>
                      <a:pt x="82" y="11"/>
                      <a:pt x="83" y="10"/>
                      <a:pt x="84" y="10"/>
                    </a:cubicBezTo>
                    <a:cubicBezTo>
                      <a:pt x="85" y="9"/>
                      <a:pt x="87" y="9"/>
                      <a:pt x="87" y="9"/>
                    </a:cubicBezTo>
                    <a:cubicBezTo>
                      <a:pt x="88" y="9"/>
                      <a:pt x="90" y="10"/>
                      <a:pt x="91" y="10"/>
                    </a:cubicBezTo>
                    <a:cubicBezTo>
                      <a:pt x="93" y="11"/>
                      <a:pt x="95" y="12"/>
                      <a:pt x="97" y="13"/>
                    </a:cubicBezTo>
                    <a:cubicBezTo>
                      <a:pt x="98" y="14"/>
                      <a:pt x="99" y="15"/>
                      <a:pt x="100" y="16"/>
                    </a:cubicBezTo>
                    <a:cubicBezTo>
                      <a:pt x="102" y="17"/>
                      <a:pt x="106" y="18"/>
                      <a:pt x="108" y="18"/>
                    </a:cubicBezTo>
                    <a:cubicBezTo>
                      <a:pt x="110" y="18"/>
                      <a:pt x="115" y="19"/>
                      <a:pt x="117" y="19"/>
                    </a:cubicBezTo>
                    <a:cubicBezTo>
                      <a:pt x="120" y="19"/>
                      <a:pt x="124" y="18"/>
                      <a:pt x="127" y="17"/>
                    </a:cubicBezTo>
                    <a:cubicBezTo>
                      <a:pt x="130" y="16"/>
                      <a:pt x="137" y="15"/>
                      <a:pt x="140" y="13"/>
                    </a:cubicBezTo>
                    <a:cubicBezTo>
                      <a:pt x="142" y="12"/>
                      <a:pt x="146" y="10"/>
                      <a:pt x="148" y="8"/>
                    </a:cubicBezTo>
                    <a:cubicBezTo>
                      <a:pt x="149" y="7"/>
                      <a:pt x="152" y="4"/>
                      <a:pt x="153" y="2"/>
                    </a:cubicBezTo>
                    <a:cubicBezTo>
                      <a:pt x="154" y="2"/>
                      <a:pt x="156" y="1"/>
                      <a:pt x="157" y="1"/>
                    </a:cubicBezTo>
                    <a:cubicBezTo>
                      <a:pt x="158" y="0"/>
                      <a:pt x="161" y="0"/>
                      <a:pt x="162" y="0"/>
                    </a:cubicBezTo>
                    <a:cubicBezTo>
                      <a:pt x="163" y="1"/>
                      <a:pt x="164" y="3"/>
                      <a:pt x="164" y="4"/>
                    </a:cubicBezTo>
                    <a:cubicBezTo>
                      <a:pt x="165" y="5"/>
                      <a:pt x="168" y="7"/>
                      <a:pt x="169" y="8"/>
                    </a:cubicBezTo>
                    <a:cubicBezTo>
                      <a:pt x="170" y="10"/>
                      <a:pt x="172" y="14"/>
                      <a:pt x="172" y="16"/>
                    </a:cubicBezTo>
                    <a:cubicBezTo>
                      <a:pt x="173" y="18"/>
                      <a:pt x="174" y="22"/>
                      <a:pt x="175" y="23"/>
                    </a:cubicBezTo>
                    <a:cubicBezTo>
                      <a:pt x="177" y="25"/>
                      <a:pt x="180" y="29"/>
                      <a:pt x="181" y="31"/>
                    </a:cubicBezTo>
                    <a:cubicBezTo>
                      <a:pt x="182" y="32"/>
                      <a:pt x="184" y="37"/>
                      <a:pt x="184" y="39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" name="Freeform 165"/>
              <p:cNvSpPr>
                <a:spLocks/>
              </p:cNvSpPr>
              <p:nvPr/>
            </p:nvSpPr>
            <p:spPr bwMode="auto">
              <a:xfrm>
                <a:off x="1366" y="1744"/>
                <a:ext cx="561" cy="547"/>
              </a:xfrm>
              <a:custGeom>
                <a:avLst/>
                <a:gdLst>
                  <a:gd name="T0" fmla="*/ 221 w 237"/>
                  <a:gd name="T1" fmla="*/ 128 h 231"/>
                  <a:gd name="T2" fmla="*/ 224 w 237"/>
                  <a:gd name="T3" fmla="*/ 151 h 231"/>
                  <a:gd name="T4" fmla="*/ 234 w 237"/>
                  <a:gd name="T5" fmla="*/ 170 h 231"/>
                  <a:gd name="T6" fmla="*/ 225 w 237"/>
                  <a:gd name="T7" fmla="*/ 190 h 231"/>
                  <a:gd name="T8" fmla="*/ 210 w 237"/>
                  <a:gd name="T9" fmla="*/ 186 h 231"/>
                  <a:gd name="T10" fmla="*/ 182 w 237"/>
                  <a:gd name="T11" fmla="*/ 193 h 231"/>
                  <a:gd name="T12" fmla="*/ 153 w 237"/>
                  <a:gd name="T13" fmla="*/ 207 h 231"/>
                  <a:gd name="T14" fmla="*/ 136 w 237"/>
                  <a:gd name="T15" fmla="*/ 219 h 231"/>
                  <a:gd name="T16" fmla="*/ 125 w 237"/>
                  <a:gd name="T17" fmla="*/ 211 h 231"/>
                  <a:gd name="T18" fmla="*/ 114 w 237"/>
                  <a:gd name="T19" fmla="*/ 231 h 231"/>
                  <a:gd name="T20" fmla="*/ 103 w 237"/>
                  <a:gd name="T21" fmla="*/ 216 h 231"/>
                  <a:gd name="T22" fmla="*/ 89 w 237"/>
                  <a:gd name="T23" fmla="*/ 205 h 231"/>
                  <a:gd name="T24" fmla="*/ 79 w 237"/>
                  <a:gd name="T25" fmla="*/ 193 h 231"/>
                  <a:gd name="T26" fmla="*/ 83 w 237"/>
                  <a:gd name="T27" fmla="*/ 171 h 231"/>
                  <a:gd name="T28" fmla="*/ 65 w 237"/>
                  <a:gd name="T29" fmla="*/ 148 h 231"/>
                  <a:gd name="T30" fmla="*/ 53 w 237"/>
                  <a:gd name="T31" fmla="*/ 121 h 231"/>
                  <a:gd name="T32" fmla="*/ 29 w 237"/>
                  <a:gd name="T33" fmla="*/ 115 h 231"/>
                  <a:gd name="T34" fmla="*/ 15 w 237"/>
                  <a:gd name="T35" fmla="*/ 95 h 231"/>
                  <a:gd name="T36" fmla="*/ 17 w 237"/>
                  <a:gd name="T37" fmla="*/ 88 h 231"/>
                  <a:gd name="T38" fmla="*/ 8 w 237"/>
                  <a:gd name="T39" fmla="*/ 78 h 231"/>
                  <a:gd name="T40" fmla="*/ 0 w 237"/>
                  <a:gd name="T41" fmla="*/ 68 h 231"/>
                  <a:gd name="T42" fmla="*/ 9 w 237"/>
                  <a:gd name="T43" fmla="*/ 63 h 231"/>
                  <a:gd name="T44" fmla="*/ 17 w 237"/>
                  <a:gd name="T45" fmla="*/ 57 h 231"/>
                  <a:gd name="T46" fmla="*/ 24 w 237"/>
                  <a:gd name="T47" fmla="*/ 46 h 231"/>
                  <a:gd name="T48" fmla="*/ 32 w 237"/>
                  <a:gd name="T49" fmla="*/ 41 h 231"/>
                  <a:gd name="T50" fmla="*/ 36 w 237"/>
                  <a:gd name="T51" fmla="*/ 38 h 231"/>
                  <a:gd name="T52" fmla="*/ 43 w 237"/>
                  <a:gd name="T53" fmla="*/ 37 h 231"/>
                  <a:gd name="T54" fmla="*/ 48 w 237"/>
                  <a:gd name="T55" fmla="*/ 41 h 231"/>
                  <a:gd name="T56" fmla="*/ 46 w 237"/>
                  <a:gd name="T57" fmla="*/ 36 h 231"/>
                  <a:gd name="T58" fmla="*/ 43 w 237"/>
                  <a:gd name="T59" fmla="*/ 31 h 231"/>
                  <a:gd name="T60" fmla="*/ 37 w 237"/>
                  <a:gd name="T61" fmla="*/ 34 h 231"/>
                  <a:gd name="T62" fmla="*/ 31 w 237"/>
                  <a:gd name="T63" fmla="*/ 31 h 231"/>
                  <a:gd name="T64" fmla="*/ 42 w 237"/>
                  <a:gd name="T65" fmla="*/ 16 h 231"/>
                  <a:gd name="T66" fmla="*/ 61 w 237"/>
                  <a:gd name="T67" fmla="*/ 2 h 231"/>
                  <a:gd name="T68" fmla="*/ 74 w 237"/>
                  <a:gd name="T69" fmla="*/ 8 h 231"/>
                  <a:gd name="T70" fmla="*/ 82 w 237"/>
                  <a:gd name="T71" fmla="*/ 1 h 231"/>
                  <a:gd name="T72" fmla="*/ 88 w 237"/>
                  <a:gd name="T73" fmla="*/ 12 h 231"/>
                  <a:gd name="T74" fmla="*/ 102 w 237"/>
                  <a:gd name="T75" fmla="*/ 35 h 231"/>
                  <a:gd name="T76" fmla="*/ 91 w 237"/>
                  <a:gd name="T77" fmla="*/ 46 h 231"/>
                  <a:gd name="T78" fmla="*/ 86 w 237"/>
                  <a:gd name="T79" fmla="*/ 50 h 231"/>
                  <a:gd name="T80" fmla="*/ 82 w 237"/>
                  <a:gd name="T81" fmla="*/ 60 h 231"/>
                  <a:gd name="T82" fmla="*/ 71 w 237"/>
                  <a:gd name="T83" fmla="*/ 73 h 231"/>
                  <a:gd name="T84" fmla="*/ 73 w 237"/>
                  <a:gd name="T85" fmla="*/ 88 h 231"/>
                  <a:gd name="T86" fmla="*/ 81 w 237"/>
                  <a:gd name="T87" fmla="*/ 82 h 231"/>
                  <a:gd name="T88" fmla="*/ 87 w 237"/>
                  <a:gd name="T89" fmla="*/ 73 h 231"/>
                  <a:gd name="T90" fmla="*/ 95 w 237"/>
                  <a:gd name="T91" fmla="*/ 71 h 231"/>
                  <a:gd name="T92" fmla="*/ 88 w 237"/>
                  <a:gd name="T93" fmla="*/ 66 h 231"/>
                  <a:gd name="T94" fmla="*/ 96 w 237"/>
                  <a:gd name="T95" fmla="*/ 53 h 231"/>
                  <a:gd name="T96" fmla="*/ 99 w 237"/>
                  <a:gd name="T97" fmla="*/ 67 h 231"/>
                  <a:gd name="T98" fmla="*/ 119 w 237"/>
                  <a:gd name="T99" fmla="*/ 66 h 231"/>
                  <a:gd name="T100" fmla="*/ 119 w 237"/>
                  <a:gd name="T101" fmla="*/ 77 h 231"/>
                  <a:gd name="T102" fmla="*/ 112 w 237"/>
                  <a:gd name="T103" fmla="*/ 87 h 231"/>
                  <a:gd name="T104" fmla="*/ 123 w 237"/>
                  <a:gd name="T105" fmla="*/ 98 h 231"/>
                  <a:gd name="T106" fmla="*/ 131 w 237"/>
                  <a:gd name="T107" fmla="*/ 94 h 231"/>
                  <a:gd name="T108" fmla="*/ 135 w 237"/>
                  <a:gd name="T109" fmla="*/ 87 h 231"/>
                  <a:gd name="T110" fmla="*/ 120 w 237"/>
                  <a:gd name="T111" fmla="*/ 89 h 231"/>
                  <a:gd name="T112" fmla="*/ 130 w 237"/>
                  <a:gd name="T113" fmla="*/ 58 h 231"/>
                  <a:gd name="T114" fmla="*/ 137 w 237"/>
                  <a:gd name="T115" fmla="*/ 32 h 231"/>
                  <a:gd name="T116" fmla="*/ 174 w 237"/>
                  <a:gd name="T117" fmla="*/ 34 h 231"/>
                  <a:gd name="T118" fmla="*/ 190 w 237"/>
                  <a:gd name="T119" fmla="*/ 59 h 231"/>
                  <a:gd name="T120" fmla="*/ 190 w 237"/>
                  <a:gd name="T121" fmla="*/ 75 h 231"/>
                  <a:gd name="T122" fmla="*/ 213 w 237"/>
                  <a:gd name="T123" fmla="*/ 9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7" h="231">
                    <a:moveTo>
                      <a:pt x="215" y="97"/>
                    </a:moveTo>
                    <a:cubicBezTo>
                      <a:pt x="215" y="97"/>
                      <a:pt x="215" y="97"/>
                      <a:pt x="215" y="97"/>
                    </a:cubicBezTo>
                    <a:cubicBezTo>
                      <a:pt x="216" y="100"/>
                      <a:pt x="216" y="105"/>
                      <a:pt x="216" y="107"/>
                    </a:cubicBezTo>
                    <a:cubicBezTo>
                      <a:pt x="217" y="110"/>
                      <a:pt x="218" y="116"/>
                      <a:pt x="218" y="118"/>
                    </a:cubicBezTo>
                    <a:cubicBezTo>
                      <a:pt x="219" y="121"/>
                      <a:pt x="220" y="126"/>
                      <a:pt x="221" y="128"/>
                    </a:cubicBezTo>
                    <a:cubicBezTo>
                      <a:pt x="222" y="129"/>
                      <a:pt x="224" y="131"/>
                      <a:pt x="225" y="131"/>
                    </a:cubicBezTo>
                    <a:cubicBezTo>
                      <a:pt x="227" y="132"/>
                      <a:pt x="231" y="131"/>
                      <a:pt x="232" y="132"/>
                    </a:cubicBezTo>
                    <a:cubicBezTo>
                      <a:pt x="233" y="133"/>
                      <a:pt x="232" y="137"/>
                      <a:pt x="232" y="138"/>
                    </a:cubicBezTo>
                    <a:cubicBezTo>
                      <a:pt x="232" y="140"/>
                      <a:pt x="230" y="143"/>
                      <a:pt x="229" y="146"/>
                    </a:cubicBezTo>
                    <a:cubicBezTo>
                      <a:pt x="228" y="147"/>
                      <a:pt x="225" y="150"/>
                      <a:pt x="224" y="151"/>
                    </a:cubicBezTo>
                    <a:cubicBezTo>
                      <a:pt x="223" y="152"/>
                      <a:pt x="219" y="155"/>
                      <a:pt x="219" y="157"/>
                    </a:cubicBezTo>
                    <a:cubicBezTo>
                      <a:pt x="219" y="158"/>
                      <a:pt x="221" y="160"/>
                      <a:pt x="222" y="160"/>
                    </a:cubicBezTo>
                    <a:cubicBezTo>
                      <a:pt x="223" y="161"/>
                      <a:pt x="226" y="160"/>
                      <a:pt x="228" y="161"/>
                    </a:cubicBezTo>
                    <a:cubicBezTo>
                      <a:pt x="229" y="161"/>
                      <a:pt x="232" y="163"/>
                      <a:pt x="232" y="165"/>
                    </a:cubicBezTo>
                    <a:cubicBezTo>
                      <a:pt x="233" y="166"/>
                      <a:pt x="233" y="169"/>
                      <a:pt x="234" y="170"/>
                    </a:cubicBezTo>
                    <a:cubicBezTo>
                      <a:pt x="234" y="172"/>
                      <a:pt x="237" y="174"/>
                      <a:pt x="237" y="176"/>
                    </a:cubicBezTo>
                    <a:cubicBezTo>
                      <a:pt x="237" y="177"/>
                      <a:pt x="237" y="180"/>
                      <a:pt x="237" y="181"/>
                    </a:cubicBezTo>
                    <a:cubicBezTo>
                      <a:pt x="236" y="182"/>
                      <a:pt x="234" y="183"/>
                      <a:pt x="234" y="184"/>
                    </a:cubicBezTo>
                    <a:cubicBezTo>
                      <a:pt x="233" y="184"/>
                      <a:pt x="230" y="185"/>
                      <a:pt x="229" y="186"/>
                    </a:cubicBezTo>
                    <a:cubicBezTo>
                      <a:pt x="228" y="187"/>
                      <a:pt x="226" y="189"/>
                      <a:pt x="225" y="190"/>
                    </a:cubicBezTo>
                    <a:cubicBezTo>
                      <a:pt x="225" y="191"/>
                      <a:pt x="224" y="194"/>
                      <a:pt x="223" y="194"/>
                    </a:cubicBezTo>
                    <a:cubicBezTo>
                      <a:pt x="222" y="195"/>
                      <a:pt x="220" y="196"/>
                      <a:pt x="218" y="196"/>
                    </a:cubicBezTo>
                    <a:cubicBezTo>
                      <a:pt x="217" y="196"/>
                      <a:pt x="214" y="195"/>
                      <a:pt x="214" y="194"/>
                    </a:cubicBezTo>
                    <a:cubicBezTo>
                      <a:pt x="213" y="193"/>
                      <a:pt x="213" y="191"/>
                      <a:pt x="213" y="189"/>
                    </a:cubicBezTo>
                    <a:cubicBezTo>
                      <a:pt x="212" y="188"/>
                      <a:pt x="211" y="187"/>
                      <a:pt x="210" y="186"/>
                    </a:cubicBezTo>
                    <a:cubicBezTo>
                      <a:pt x="209" y="185"/>
                      <a:pt x="207" y="184"/>
                      <a:pt x="205" y="184"/>
                    </a:cubicBezTo>
                    <a:cubicBezTo>
                      <a:pt x="203" y="184"/>
                      <a:pt x="200" y="185"/>
                      <a:pt x="198" y="185"/>
                    </a:cubicBezTo>
                    <a:cubicBezTo>
                      <a:pt x="196" y="185"/>
                      <a:pt x="193" y="186"/>
                      <a:pt x="192" y="186"/>
                    </a:cubicBezTo>
                    <a:cubicBezTo>
                      <a:pt x="191" y="187"/>
                      <a:pt x="189" y="188"/>
                      <a:pt x="188" y="189"/>
                    </a:cubicBezTo>
                    <a:cubicBezTo>
                      <a:pt x="186" y="190"/>
                      <a:pt x="183" y="192"/>
                      <a:pt x="182" y="193"/>
                    </a:cubicBezTo>
                    <a:cubicBezTo>
                      <a:pt x="181" y="193"/>
                      <a:pt x="179" y="195"/>
                      <a:pt x="178" y="195"/>
                    </a:cubicBezTo>
                    <a:cubicBezTo>
                      <a:pt x="177" y="196"/>
                      <a:pt x="174" y="198"/>
                      <a:pt x="173" y="199"/>
                    </a:cubicBezTo>
                    <a:cubicBezTo>
                      <a:pt x="171" y="200"/>
                      <a:pt x="167" y="201"/>
                      <a:pt x="165" y="202"/>
                    </a:cubicBezTo>
                    <a:cubicBezTo>
                      <a:pt x="164" y="202"/>
                      <a:pt x="161" y="204"/>
                      <a:pt x="159" y="205"/>
                    </a:cubicBezTo>
                    <a:cubicBezTo>
                      <a:pt x="157" y="206"/>
                      <a:pt x="154" y="206"/>
                      <a:pt x="153" y="207"/>
                    </a:cubicBezTo>
                    <a:cubicBezTo>
                      <a:pt x="152" y="207"/>
                      <a:pt x="149" y="208"/>
                      <a:pt x="148" y="208"/>
                    </a:cubicBezTo>
                    <a:cubicBezTo>
                      <a:pt x="147" y="209"/>
                      <a:pt x="146" y="210"/>
                      <a:pt x="145" y="211"/>
                    </a:cubicBezTo>
                    <a:cubicBezTo>
                      <a:pt x="145" y="212"/>
                      <a:pt x="144" y="213"/>
                      <a:pt x="143" y="214"/>
                    </a:cubicBezTo>
                    <a:cubicBezTo>
                      <a:pt x="142" y="215"/>
                      <a:pt x="141" y="217"/>
                      <a:pt x="140" y="218"/>
                    </a:cubicBezTo>
                    <a:cubicBezTo>
                      <a:pt x="139" y="218"/>
                      <a:pt x="137" y="219"/>
                      <a:pt x="136" y="219"/>
                    </a:cubicBezTo>
                    <a:cubicBezTo>
                      <a:pt x="135" y="218"/>
                      <a:pt x="134" y="217"/>
                      <a:pt x="134" y="216"/>
                    </a:cubicBezTo>
                    <a:cubicBezTo>
                      <a:pt x="134" y="215"/>
                      <a:pt x="134" y="213"/>
                      <a:pt x="134" y="211"/>
                    </a:cubicBezTo>
                    <a:cubicBezTo>
                      <a:pt x="134" y="211"/>
                      <a:pt x="134" y="209"/>
                      <a:pt x="134" y="208"/>
                    </a:cubicBezTo>
                    <a:cubicBezTo>
                      <a:pt x="133" y="207"/>
                      <a:pt x="131" y="207"/>
                      <a:pt x="129" y="207"/>
                    </a:cubicBezTo>
                    <a:cubicBezTo>
                      <a:pt x="128" y="208"/>
                      <a:pt x="126" y="210"/>
                      <a:pt x="125" y="211"/>
                    </a:cubicBezTo>
                    <a:cubicBezTo>
                      <a:pt x="124" y="212"/>
                      <a:pt x="124" y="214"/>
                      <a:pt x="123" y="216"/>
                    </a:cubicBezTo>
                    <a:cubicBezTo>
                      <a:pt x="122" y="217"/>
                      <a:pt x="120" y="219"/>
                      <a:pt x="120" y="220"/>
                    </a:cubicBezTo>
                    <a:cubicBezTo>
                      <a:pt x="119" y="221"/>
                      <a:pt x="119" y="222"/>
                      <a:pt x="118" y="223"/>
                    </a:cubicBezTo>
                    <a:cubicBezTo>
                      <a:pt x="118" y="224"/>
                      <a:pt x="117" y="226"/>
                      <a:pt x="117" y="227"/>
                    </a:cubicBezTo>
                    <a:cubicBezTo>
                      <a:pt x="116" y="228"/>
                      <a:pt x="114" y="231"/>
                      <a:pt x="114" y="231"/>
                    </a:cubicBezTo>
                    <a:cubicBezTo>
                      <a:pt x="113" y="230"/>
                      <a:pt x="112" y="230"/>
                      <a:pt x="111" y="229"/>
                    </a:cubicBezTo>
                    <a:cubicBezTo>
                      <a:pt x="111" y="229"/>
                      <a:pt x="109" y="228"/>
                      <a:pt x="109" y="227"/>
                    </a:cubicBezTo>
                    <a:cubicBezTo>
                      <a:pt x="108" y="226"/>
                      <a:pt x="109" y="224"/>
                      <a:pt x="108" y="223"/>
                    </a:cubicBezTo>
                    <a:cubicBezTo>
                      <a:pt x="108" y="221"/>
                      <a:pt x="106" y="219"/>
                      <a:pt x="105" y="218"/>
                    </a:cubicBezTo>
                    <a:cubicBezTo>
                      <a:pt x="104" y="217"/>
                      <a:pt x="103" y="216"/>
                      <a:pt x="103" y="216"/>
                    </a:cubicBezTo>
                    <a:cubicBezTo>
                      <a:pt x="102" y="215"/>
                      <a:pt x="102" y="213"/>
                      <a:pt x="101" y="212"/>
                    </a:cubicBezTo>
                    <a:cubicBezTo>
                      <a:pt x="101" y="212"/>
                      <a:pt x="100" y="211"/>
                      <a:pt x="99" y="210"/>
                    </a:cubicBezTo>
                    <a:cubicBezTo>
                      <a:pt x="98" y="210"/>
                      <a:pt x="96" y="210"/>
                      <a:pt x="95" y="210"/>
                    </a:cubicBezTo>
                    <a:cubicBezTo>
                      <a:pt x="94" y="210"/>
                      <a:pt x="91" y="209"/>
                      <a:pt x="90" y="208"/>
                    </a:cubicBezTo>
                    <a:cubicBezTo>
                      <a:pt x="89" y="208"/>
                      <a:pt x="90" y="206"/>
                      <a:pt x="89" y="205"/>
                    </a:cubicBezTo>
                    <a:cubicBezTo>
                      <a:pt x="89" y="205"/>
                      <a:pt x="87" y="204"/>
                      <a:pt x="87" y="203"/>
                    </a:cubicBezTo>
                    <a:cubicBezTo>
                      <a:pt x="87" y="202"/>
                      <a:pt x="87" y="200"/>
                      <a:pt x="87" y="199"/>
                    </a:cubicBezTo>
                    <a:cubicBezTo>
                      <a:pt x="87" y="198"/>
                      <a:pt x="86" y="196"/>
                      <a:pt x="85" y="196"/>
                    </a:cubicBezTo>
                    <a:cubicBezTo>
                      <a:pt x="84" y="195"/>
                      <a:pt x="82" y="195"/>
                      <a:pt x="81" y="194"/>
                    </a:cubicBezTo>
                    <a:cubicBezTo>
                      <a:pt x="81" y="194"/>
                      <a:pt x="79" y="193"/>
                      <a:pt x="79" y="193"/>
                    </a:cubicBezTo>
                    <a:cubicBezTo>
                      <a:pt x="78" y="192"/>
                      <a:pt x="78" y="190"/>
                      <a:pt x="78" y="189"/>
                    </a:cubicBezTo>
                    <a:cubicBezTo>
                      <a:pt x="78" y="188"/>
                      <a:pt x="79" y="186"/>
                      <a:pt x="79" y="185"/>
                    </a:cubicBezTo>
                    <a:cubicBezTo>
                      <a:pt x="80" y="185"/>
                      <a:pt x="81" y="183"/>
                      <a:pt x="82" y="182"/>
                    </a:cubicBezTo>
                    <a:cubicBezTo>
                      <a:pt x="82" y="181"/>
                      <a:pt x="83" y="178"/>
                      <a:pt x="83" y="177"/>
                    </a:cubicBezTo>
                    <a:cubicBezTo>
                      <a:pt x="83" y="176"/>
                      <a:pt x="84" y="172"/>
                      <a:pt x="83" y="171"/>
                    </a:cubicBezTo>
                    <a:cubicBezTo>
                      <a:pt x="82" y="170"/>
                      <a:pt x="80" y="169"/>
                      <a:pt x="79" y="169"/>
                    </a:cubicBezTo>
                    <a:cubicBezTo>
                      <a:pt x="78" y="168"/>
                      <a:pt x="77" y="166"/>
                      <a:pt x="76" y="165"/>
                    </a:cubicBezTo>
                    <a:cubicBezTo>
                      <a:pt x="76" y="164"/>
                      <a:pt x="76" y="162"/>
                      <a:pt x="76" y="161"/>
                    </a:cubicBezTo>
                    <a:cubicBezTo>
                      <a:pt x="75" y="159"/>
                      <a:pt x="73" y="155"/>
                      <a:pt x="71" y="153"/>
                    </a:cubicBezTo>
                    <a:cubicBezTo>
                      <a:pt x="70" y="152"/>
                      <a:pt x="66" y="150"/>
                      <a:pt x="65" y="148"/>
                    </a:cubicBezTo>
                    <a:cubicBezTo>
                      <a:pt x="63" y="145"/>
                      <a:pt x="60" y="139"/>
                      <a:pt x="59" y="136"/>
                    </a:cubicBezTo>
                    <a:cubicBezTo>
                      <a:pt x="59" y="135"/>
                      <a:pt x="58" y="133"/>
                      <a:pt x="58" y="132"/>
                    </a:cubicBezTo>
                    <a:cubicBezTo>
                      <a:pt x="58" y="130"/>
                      <a:pt x="59" y="128"/>
                      <a:pt x="58" y="127"/>
                    </a:cubicBezTo>
                    <a:cubicBezTo>
                      <a:pt x="58" y="126"/>
                      <a:pt x="57" y="124"/>
                      <a:pt x="56" y="123"/>
                    </a:cubicBezTo>
                    <a:cubicBezTo>
                      <a:pt x="55" y="123"/>
                      <a:pt x="54" y="121"/>
                      <a:pt x="53" y="121"/>
                    </a:cubicBezTo>
                    <a:cubicBezTo>
                      <a:pt x="52" y="121"/>
                      <a:pt x="49" y="121"/>
                      <a:pt x="48" y="121"/>
                    </a:cubicBezTo>
                    <a:cubicBezTo>
                      <a:pt x="46" y="121"/>
                      <a:pt x="43" y="122"/>
                      <a:pt x="42" y="122"/>
                    </a:cubicBezTo>
                    <a:cubicBezTo>
                      <a:pt x="40" y="122"/>
                      <a:pt x="37" y="122"/>
                      <a:pt x="36" y="121"/>
                    </a:cubicBezTo>
                    <a:cubicBezTo>
                      <a:pt x="34" y="121"/>
                      <a:pt x="32" y="120"/>
                      <a:pt x="31" y="118"/>
                    </a:cubicBezTo>
                    <a:cubicBezTo>
                      <a:pt x="30" y="118"/>
                      <a:pt x="29" y="116"/>
                      <a:pt x="29" y="115"/>
                    </a:cubicBezTo>
                    <a:cubicBezTo>
                      <a:pt x="28" y="114"/>
                      <a:pt x="28" y="112"/>
                      <a:pt x="28" y="111"/>
                    </a:cubicBezTo>
                    <a:cubicBezTo>
                      <a:pt x="28" y="110"/>
                      <a:pt x="26" y="109"/>
                      <a:pt x="26" y="108"/>
                    </a:cubicBezTo>
                    <a:cubicBezTo>
                      <a:pt x="25" y="107"/>
                      <a:pt x="24" y="104"/>
                      <a:pt x="24" y="103"/>
                    </a:cubicBezTo>
                    <a:cubicBezTo>
                      <a:pt x="23" y="102"/>
                      <a:pt x="21" y="99"/>
                      <a:pt x="20" y="98"/>
                    </a:cubicBezTo>
                    <a:cubicBezTo>
                      <a:pt x="19" y="97"/>
                      <a:pt x="16" y="96"/>
                      <a:pt x="15" y="95"/>
                    </a:cubicBezTo>
                    <a:cubicBezTo>
                      <a:pt x="14" y="94"/>
                      <a:pt x="14" y="93"/>
                      <a:pt x="13" y="92"/>
                    </a:cubicBezTo>
                    <a:cubicBezTo>
                      <a:pt x="13" y="92"/>
                      <a:pt x="13" y="92"/>
                      <a:pt x="13" y="92"/>
                    </a:cubicBezTo>
                    <a:cubicBezTo>
                      <a:pt x="14" y="91"/>
                      <a:pt x="16" y="91"/>
                      <a:pt x="16" y="91"/>
                    </a:cubicBezTo>
                    <a:cubicBezTo>
                      <a:pt x="17" y="91"/>
                      <a:pt x="18" y="90"/>
                      <a:pt x="18" y="90"/>
                    </a:cubicBezTo>
                    <a:cubicBezTo>
                      <a:pt x="18" y="89"/>
                      <a:pt x="17" y="88"/>
                      <a:pt x="17" y="88"/>
                    </a:cubicBezTo>
                    <a:cubicBezTo>
                      <a:pt x="17" y="87"/>
                      <a:pt x="16" y="87"/>
                      <a:pt x="15" y="86"/>
                    </a:cubicBezTo>
                    <a:cubicBezTo>
                      <a:pt x="15" y="86"/>
                      <a:pt x="15" y="85"/>
                      <a:pt x="14" y="85"/>
                    </a:cubicBezTo>
                    <a:cubicBezTo>
                      <a:pt x="14" y="84"/>
                      <a:pt x="12" y="84"/>
                      <a:pt x="12" y="83"/>
                    </a:cubicBezTo>
                    <a:cubicBezTo>
                      <a:pt x="11" y="83"/>
                      <a:pt x="11" y="82"/>
                      <a:pt x="11" y="81"/>
                    </a:cubicBezTo>
                    <a:cubicBezTo>
                      <a:pt x="10" y="80"/>
                      <a:pt x="9" y="79"/>
                      <a:pt x="8" y="78"/>
                    </a:cubicBezTo>
                    <a:cubicBezTo>
                      <a:pt x="8" y="78"/>
                      <a:pt x="7" y="77"/>
                      <a:pt x="7" y="77"/>
                    </a:cubicBezTo>
                    <a:cubicBezTo>
                      <a:pt x="6" y="76"/>
                      <a:pt x="4" y="75"/>
                      <a:pt x="4" y="75"/>
                    </a:cubicBezTo>
                    <a:cubicBezTo>
                      <a:pt x="4" y="74"/>
                      <a:pt x="3" y="73"/>
                      <a:pt x="3" y="72"/>
                    </a:cubicBezTo>
                    <a:cubicBezTo>
                      <a:pt x="3" y="71"/>
                      <a:pt x="2" y="70"/>
                      <a:pt x="2" y="69"/>
                    </a:cubicBezTo>
                    <a:cubicBezTo>
                      <a:pt x="2" y="69"/>
                      <a:pt x="0" y="69"/>
                      <a:pt x="0" y="68"/>
                    </a:cubicBezTo>
                    <a:cubicBezTo>
                      <a:pt x="0" y="68"/>
                      <a:pt x="0" y="66"/>
                      <a:pt x="0" y="65"/>
                    </a:cubicBezTo>
                    <a:cubicBezTo>
                      <a:pt x="0" y="65"/>
                      <a:pt x="0" y="63"/>
                      <a:pt x="1" y="63"/>
                    </a:cubicBezTo>
                    <a:cubicBezTo>
                      <a:pt x="1" y="62"/>
                      <a:pt x="2" y="62"/>
                      <a:pt x="3" y="62"/>
                    </a:cubicBezTo>
                    <a:cubicBezTo>
                      <a:pt x="4" y="62"/>
                      <a:pt x="5" y="62"/>
                      <a:pt x="6" y="62"/>
                    </a:cubicBezTo>
                    <a:cubicBezTo>
                      <a:pt x="7" y="62"/>
                      <a:pt x="8" y="63"/>
                      <a:pt x="9" y="63"/>
                    </a:cubicBezTo>
                    <a:cubicBezTo>
                      <a:pt x="9" y="63"/>
                      <a:pt x="11" y="63"/>
                      <a:pt x="12" y="63"/>
                    </a:cubicBezTo>
                    <a:cubicBezTo>
                      <a:pt x="12" y="63"/>
                      <a:pt x="13" y="63"/>
                      <a:pt x="13" y="62"/>
                    </a:cubicBezTo>
                    <a:cubicBezTo>
                      <a:pt x="14" y="62"/>
                      <a:pt x="15" y="60"/>
                      <a:pt x="15" y="60"/>
                    </a:cubicBezTo>
                    <a:cubicBezTo>
                      <a:pt x="15" y="60"/>
                      <a:pt x="16" y="59"/>
                      <a:pt x="16" y="58"/>
                    </a:cubicBezTo>
                    <a:cubicBezTo>
                      <a:pt x="17" y="58"/>
                      <a:pt x="17" y="57"/>
                      <a:pt x="17" y="57"/>
                    </a:cubicBezTo>
                    <a:cubicBezTo>
                      <a:pt x="18" y="56"/>
                      <a:pt x="19" y="55"/>
                      <a:pt x="20" y="54"/>
                    </a:cubicBezTo>
                    <a:cubicBezTo>
                      <a:pt x="20" y="54"/>
                      <a:pt x="22" y="53"/>
                      <a:pt x="22" y="53"/>
                    </a:cubicBezTo>
                    <a:cubicBezTo>
                      <a:pt x="22" y="52"/>
                      <a:pt x="22" y="50"/>
                      <a:pt x="22" y="49"/>
                    </a:cubicBezTo>
                    <a:cubicBezTo>
                      <a:pt x="22" y="49"/>
                      <a:pt x="23" y="48"/>
                      <a:pt x="23" y="48"/>
                    </a:cubicBezTo>
                    <a:cubicBezTo>
                      <a:pt x="23" y="47"/>
                      <a:pt x="24" y="47"/>
                      <a:pt x="24" y="46"/>
                    </a:cubicBezTo>
                    <a:cubicBezTo>
                      <a:pt x="25" y="46"/>
                      <a:pt x="26" y="46"/>
                      <a:pt x="26" y="45"/>
                    </a:cubicBezTo>
                    <a:cubicBezTo>
                      <a:pt x="27" y="45"/>
                      <a:pt x="27" y="44"/>
                      <a:pt x="27" y="43"/>
                    </a:cubicBezTo>
                    <a:cubicBezTo>
                      <a:pt x="27" y="43"/>
                      <a:pt x="28" y="42"/>
                      <a:pt x="28" y="41"/>
                    </a:cubicBezTo>
                    <a:cubicBezTo>
                      <a:pt x="29" y="41"/>
                      <a:pt x="30" y="41"/>
                      <a:pt x="30" y="41"/>
                    </a:cubicBezTo>
                    <a:cubicBezTo>
                      <a:pt x="31" y="41"/>
                      <a:pt x="31" y="41"/>
                      <a:pt x="32" y="41"/>
                    </a:cubicBezTo>
                    <a:cubicBezTo>
                      <a:pt x="32" y="41"/>
                      <a:pt x="33" y="42"/>
                      <a:pt x="33" y="42"/>
                    </a:cubicBezTo>
                    <a:cubicBezTo>
                      <a:pt x="34" y="43"/>
                      <a:pt x="34" y="43"/>
                      <a:pt x="35" y="42"/>
                    </a:cubicBezTo>
                    <a:cubicBezTo>
                      <a:pt x="36" y="42"/>
                      <a:pt x="35" y="41"/>
                      <a:pt x="35" y="41"/>
                    </a:cubicBezTo>
                    <a:cubicBezTo>
                      <a:pt x="35" y="39"/>
                      <a:pt x="35" y="38"/>
                      <a:pt x="35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7" y="38"/>
                      <a:pt x="38" y="38"/>
                      <a:pt x="38" y="38"/>
                    </a:cubicBezTo>
                    <a:cubicBezTo>
                      <a:pt x="39" y="39"/>
                      <a:pt x="39" y="40"/>
                      <a:pt x="39" y="41"/>
                    </a:cubicBezTo>
                    <a:cubicBezTo>
                      <a:pt x="39" y="41"/>
                      <a:pt x="40" y="40"/>
                      <a:pt x="41" y="40"/>
                    </a:cubicBezTo>
                    <a:cubicBezTo>
                      <a:pt x="41" y="39"/>
                      <a:pt x="41" y="38"/>
                      <a:pt x="41" y="38"/>
                    </a:cubicBezTo>
                    <a:cubicBezTo>
                      <a:pt x="42" y="38"/>
                      <a:pt x="42" y="37"/>
                      <a:pt x="43" y="37"/>
                    </a:cubicBezTo>
                    <a:cubicBezTo>
                      <a:pt x="43" y="37"/>
                      <a:pt x="43" y="37"/>
                      <a:pt x="43" y="37"/>
                    </a:cubicBezTo>
                    <a:cubicBezTo>
                      <a:pt x="44" y="37"/>
                      <a:pt x="44" y="38"/>
                      <a:pt x="44" y="38"/>
                    </a:cubicBezTo>
                    <a:cubicBezTo>
                      <a:pt x="44" y="38"/>
                      <a:pt x="44" y="39"/>
                      <a:pt x="44" y="40"/>
                    </a:cubicBezTo>
                    <a:cubicBezTo>
                      <a:pt x="44" y="41"/>
                      <a:pt x="45" y="41"/>
                      <a:pt x="45" y="41"/>
                    </a:cubicBezTo>
                    <a:cubicBezTo>
                      <a:pt x="46" y="41"/>
                      <a:pt x="47" y="41"/>
                      <a:pt x="48" y="41"/>
                    </a:cubicBezTo>
                    <a:cubicBezTo>
                      <a:pt x="48" y="41"/>
                      <a:pt x="49" y="39"/>
                      <a:pt x="50" y="39"/>
                    </a:cubicBezTo>
                    <a:cubicBezTo>
                      <a:pt x="50" y="38"/>
                      <a:pt x="50" y="38"/>
                      <a:pt x="50" y="37"/>
                    </a:cubicBezTo>
                    <a:cubicBezTo>
                      <a:pt x="50" y="37"/>
                      <a:pt x="49" y="36"/>
                      <a:pt x="49" y="35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7" y="35"/>
                      <a:pt x="47" y="36"/>
                      <a:pt x="46" y="36"/>
                    </a:cubicBezTo>
                    <a:cubicBezTo>
                      <a:pt x="46" y="36"/>
                      <a:pt x="45" y="35"/>
                      <a:pt x="45" y="35"/>
                    </a:cubicBezTo>
                    <a:cubicBezTo>
                      <a:pt x="45" y="34"/>
                      <a:pt x="45" y="33"/>
                      <a:pt x="45" y="33"/>
                    </a:cubicBezTo>
                    <a:cubicBezTo>
                      <a:pt x="45" y="32"/>
                      <a:pt x="45" y="31"/>
                      <a:pt x="45" y="31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3" y="30"/>
                      <a:pt x="43" y="31"/>
                      <a:pt x="43" y="31"/>
                    </a:cubicBezTo>
                    <a:cubicBezTo>
                      <a:pt x="42" y="32"/>
                      <a:pt x="43" y="32"/>
                      <a:pt x="43" y="33"/>
                    </a:cubicBezTo>
                    <a:cubicBezTo>
                      <a:pt x="43" y="33"/>
                      <a:pt x="43" y="34"/>
                      <a:pt x="42" y="34"/>
                    </a:cubicBezTo>
                    <a:cubicBezTo>
                      <a:pt x="42" y="35"/>
                      <a:pt x="41" y="35"/>
                      <a:pt x="41" y="35"/>
                    </a:cubicBezTo>
                    <a:cubicBezTo>
                      <a:pt x="40" y="35"/>
                      <a:pt x="39" y="35"/>
                      <a:pt x="39" y="35"/>
                    </a:cubicBezTo>
                    <a:cubicBezTo>
                      <a:pt x="38" y="34"/>
                      <a:pt x="38" y="34"/>
                      <a:pt x="37" y="34"/>
                    </a:cubicBezTo>
                    <a:cubicBezTo>
                      <a:pt x="37" y="33"/>
                      <a:pt x="36" y="34"/>
                      <a:pt x="35" y="34"/>
                    </a:cubicBezTo>
                    <a:cubicBezTo>
                      <a:pt x="34" y="34"/>
                      <a:pt x="33" y="35"/>
                      <a:pt x="33" y="35"/>
                    </a:cubicBezTo>
                    <a:cubicBezTo>
                      <a:pt x="32" y="35"/>
                      <a:pt x="31" y="35"/>
                      <a:pt x="31" y="35"/>
                    </a:cubicBezTo>
                    <a:cubicBezTo>
                      <a:pt x="31" y="35"/>
                      <a:pt x="30" y="34"/>
                      <a:pt x="30" y="33"/>
                    </a:cubicBezTo>
                    <a:cubicBezTo>
                      <a:pt x="30" y="33"/>
                      <a:pt x="31" y="32"/>
                      <a:pt x="31" y="31"/>
                    </a:cubicBezTo>
                    <a:cubicBezTo>
                      <a:pt x="32" y="30"/>
                      <a:pt x="34" y="29"/>
                      <a:pt x="35" y="28"/>
                    </a:cubicBezTo>
                    <a:cubicBezTo>
                      <a:pt x="36" y="27"/>
                      <a:pt x="37" y="25"/>
                      <a:pt x="37" y="24"/>
                    </a:cubicBezTo>
                    <a:cubicBezTo>
                      <a:pt x="38" y="24"/>
                      <a:pt x="39" y="22"/>
                      <a:pt x="39" y="22"/>
                    </a:cubicBezTo>
                    <a:cubicBezTo>
                      <a:pt x="40" y="21"/>
                      <a:pt x="40" y="20"/>
                      <a:pt x="40" y="20"/>
                    </a:cubicBezTo>
                    <a:cubicBezTo>
                      <a:pt x="41" y="19"/>
                      <a:pt x="42" y="17"/>
                      <a:pt x="42" y="16"/>
                    </a:cubicBezTo>
                    <a:cubicBezTo>
                      <a:pt x="43" y="15"/>
                      <a:pt x="44" y="13"/>
                      <a:pt x="45" y="12"/>
                    </a:cubicBezTo>
                    <a:cubicBezTo>
                      <a:pt x="45" y="12"/>
                      <a:pt x="48" y="11"/>
                      <a:pt x="48" y="11"/>
                    </a:cubicBezTo>
                    <a:cubicBezTo>
                      <a:pt x="50" y="10"/>
                      <a:pt x="52" y="8"/>
                      <a:pt x="53" y="6"/>
                    </a:cubicBezTo>
                    <a:cubicBezTo>
                      <a:pt x="54" y="6"/>
                      <a:pt x="55" y="4"/>
                      <a:pt x="56" y="3"/>
                    </a:cubicBezTo>
                    <a:cubicBezTo>
                      <a:pt x="57" y="3"/>
                      <a:pt x="60" y="2"/>
                      <a:pt x="61" y="2"/>
                    </a:cubicBezTo>
                    <a:cubicBezTo>
                      <a:pt x="61" y="2"/>
                      <a:pt x="63" y="2"/>
                      <a:pt x="63" y="2"/>
                    </a:cubicBezTo>
                    <a:cubicBezTo>
                      <a:pt x="65" y="3"/>
                      <a:pt x="66" y="4"/>
                      <a:pt x="66" y="4"/>
                    </a:cubicBezTo>
                    <a:cubicBezTo>
                      <a:pt x="67" y="5"/>
                      <a:pt x="68" y="5"/>
                      <a:pt x="68" y="5"/>
                    </a:cubicBezTo>
                    <a:cubicBezTo>
                      <a:pt x="69" y="5"/>
                      <a:pt x="70" y="6"/>
                      <a:pt x="71" y="7"/>
                    </a:cubicBezTo>
                    <a:cubicBezTo>
                      <a:pt x="71" y="7"/>
                      <a:pt x="73" y="8"/>
                      <a:pt x="74" y="8"/>
                    </a:cubicBezTo>
                    <a:cubicBezTo>
                      <a:pt x="75" y="8"/>
                      <a:pt x="75" y="6"/>
                      <a:pt x="75" y="5"/>
                    </a:cubicBezTo>
                    <a:cubicBezTo>
                      <a:pt x="75" y="5"/>
                      <a:pt x="74" y="3"/>
                      <a:pt x="74" y="3"/>
                    </a:cubicBezTo>
                    <a:cubicBezTo>
                      <a:pt x="74" y="2"/>
                      <a:pt x="74" y="0"/>
                      <a:pt x="74" y="0"/>
                    </a:cubicBezTo>
                    <a:cubicBezTo>
                      <a:pt x="75" y="0"/>
                      <a:pt x="76" y="1"/>
                      <a:pt x="77" y="1"/>
                    </a:cubicBezTo>
                    <a:cubicBezTo>
                      <a:pt x="78" y="1"/>
                      <a:pt x="81" y="1"/>
                      <a:pt x="82" y="1"/>
                    </a:cubicBezTo>
                    <a:cubicBezTo>
                      <a:pt x="83" y="2"/>
                      <a:pt x="85" y="2"/>
                      <a:pt x="86" y="3"/>
                    </a:cubicBezTo>
                    <a:cubicBezTo>
                      <a:pt x="86" y="3"/>
                      <a:pt x="87" y="4"/>
                      <a:pt x="87" y="5"/>
                    </a:cubicBezTo>
                    <a:cubicBezTo>
                      <a:pt x="87" y="5"/>
                      <a:pt x="89" y="6"/>
                      <a:pt x="89" y="6"/>
                    </a:cubicBezTo>
                    <a:cubicBezTo>
                      <a:pt x="89" y="7"/>
                      <a:pt x="88" y="8"/>
                      <a:pt x="88" y="8"/>
                    </a:cubicBezTo>
                    <a:cubicBezTo>
                      <a:pt x="87" y="9"/>
                      <a:pt x="88" y="11"/>
                      <a:pt x="88" y="12"/>
                    </a:cubicBezTo>
                    <a:cubicBezTo>
                      <a:pt x="89" y="14"/>
                      <a:pt x="91" y="17"/>
                      <a:pt x="92" y="19"/>
                    </a:cubicBezTo>
                    <a:cubicBezTo>
                      <a:pt x="92" y="20"/>
                      <a:pt x="94" y="23"/>
                      <a:pt x="95" y="25"/>
                    </a:cubicBezTo>
                    <a:cubicBezTo>
                      <a:pt x="95" y="26"/>
                      <a:pt x="97" y="28"/>
                      <a:pt x="97" y="28"/>
                    </a:cubicBezTo>
                    <a:cubicBezTo>
                      <a:pt x="98" y="29"/>
                      <a:pt x="100" y="31"/>
                      <a:pt x="101" y="32"/>
                    </a:cubicBezTo>
                    <a:cubicBezTo>
                      <a:pt x="101" y="32"/>
                      <a:pt x="102" y="34"/>
                      <a:pt x="102" y="35"/>
                    </a:cubicBezTo>
                    <a:cubicBezTo>
                      <a:pt x="102" y="35"/>
                      <a:pt x="101" y="37"/>
                      <a:pt x="100" y="37"/>
                    </a:cubicBezTo>
                    <a:cubicBezTo>
                      <a:pt x="99" y="38"/>
                      <a:pt x="98" y="38"/>
                      <a:pt x="97" y="38"/>
                    </a:cubicBezTo>
                    <a:cubicBezTo>
                      <a:pt x="96" y="39"/>
                      <a:pt x="94" y="39"/>
                      <a:pt x="94" y="40"/>
                    </a:cubicBezTo>
                    <a:cubicBezTo>
                      <a:pt x="93" y="41"/>
                      <a:pt x="92" y="43"/>
                      <a:pt x="92" y="44"/>
                    </a:cubicBezTo>
                    <a:cubicBezTo>
                      <a:pt x="92" y="44"/>
                      <a:pt x="91" y="45"/>
                      <a:pt x="91" y="46"/>
                    </a:cubicBezTo>
                    <a:cubicBezTo>
                      <a:pt x="90" y="47"/>
                      <a:pt x="90" y="48"/>
                      <a:pt x="89" y="48"/>
                    </a:cubicBezTo>
                    <a:cubicBezTo>
                      <a:pt x="89" y="49"/>
                      <a:pt x="89" y="50"/>
                      <a:pt x="89" y="51"/>
                    </a:cubicBezTo>
                    <a:cubicBezTo>
                      <a:pt x="89" y="51"/>
                      <a:pt x="88" y="52"/>
                      <a:pt x="88" y="52"/>
                    </a:cubicBezTo>
                    <a:cubicBezTo>
                      <a:pt x="88" y="52"/>
                      <a:pt x="87" y="51"/>
                      <a:pt x="87" y="50"/>
                    </a:cubicBezTo>
                    <a:cubicBezTo>
                      <a:pt x="87" y="50"/>
                      <a:pt x="86" y="50"/>
                      <a:pt x="86" y="50"/>
                    </a:cubicBezTo>
                    <a:cubicBezTo>
                      <a:pt x="85" y="50"/>
                      <a:pt x="85" y="51"/>
                      <a:pt x="85" y="52"/>
                    </a:cubicBezTo>
                    <a:cubicBezTo>
                      <a:pt x="85" y="52"/>
                      <a:pt x="85" y="54"/>
                      <a:pt x="85" y="54"/>
                    </a:cubicBezTo>
                    <a:cubicBezTo>
                      <a:pt x="85" y="55"/>
                      <a:pt x="85" y="56"/>
                      <a:pt x="85" y="57"/>
                    </a:cubicBezTo>
                    <a:cubicBezTo>
                      <a:pt x="85" y="57"/>
                      <a:pt x="84" y="58"/>
                      <a:pt x="84" y="59"/>
                    </a:cubicBezTo>
                    <a:cubicBezTo>
                      <a:pt x="83" y="59"/>
                      <a:pt x="82" y="59"/>
                      <a:pt x="82" y="60"/>
                    </a:cubicBezTo>
                    <a:cubicBezTo>
                      <a:pt x="81" y="60"/>
                      <a:pt x="80" y="61"/>
                      <a:pt x="79" y="61"/>
                    </a:cubicBezTo>
                    <a:cubicBezTo>
                      <a:pt x="78" y="62"/>
                      <a:pt x="77" y="64"/>
                      <a:pt x="76" y="64"/>
                    </a:cubicBezTo>
                    <a:cubicBezTo>
                      <a:pt x="76" y="65"/>
                      <a:pt x="75" y="67"/>
                      <a:pt x="75" y="68"/>
                    </a:cubicBezTo>
                    <a:cubicBezTo>
                      <a:pt x="74" y="69"/>
                      <a:pt x="73" y="70"/>
                      <a:pt x="73" y="70"/>
                    </a:cubicBezTo>
                    <a:cubicBezTo>
                      <a:pt x="72" y="71"/>
                      <a:pt x="72" y="72"/>
                      <a:pt x="71" y="73"/>
                    </a:cubicBezTo>
                    <a:cubicBezTo>
                      <a:pt x="71" y="74"/>
                      <a:pt x="72" y="76"/>
                      <a:pt x="72" y="77"/>
                    </a:cubicBezTo>
                    <a:cubicBezTo>
                      <a:pt x="72" y="78"/>
                      <a:pt x="72" y="80"/>
                      <a:pt x="73" y="81"/>
                    </a:cubicBezTo>
                    <a:cubicBezTo>
                      <a:pt x="73" y="82"/>
                      <a:pt x="74" y="83"/>
                      <a:pt x="74" y="84"/>
                    </a:cubicBezTo>
                    <a:cubicBezTo>
                      <a:pt x="74" y="85"/>
                      <a:pt x="73" y="86"/>
                      <a:pt x="73" y="87"/>
                    </a:cubicBezTo>
                    <a:cubicBezTo>
                      <a:pt x="73" y="87"/>
                      <a:pt x="73" y="88"/>
                      <a:pt x="73" y="88"/>
                    </a:cubicBezTo>
                    <a:cubicBezTo>
                      <a:pt x="73" y="89"/>
                      <a:pt x="74" y="89"/>
                      <a:pt x="75" y="90"/>
                    </a:cubicBezTo>
                    <a:cubicBezTo>
                      <a:pt x="75" y="90"/>
                      <a:pt x="77" y="89"/>
                      <a:pt x="77" y="89"/>
                    </a:cubicBezTo>
                    <a:cubicBezTo>
                      <a:pt x="78" y="89"/>
                      <a:pt x="78" y="87"/>
                      <a:pt x="79" y="87"/>
                    </a:cubicBezTo>
                    <a:cubicBezTo>
                      <a:pt x="79" y="87"/>
                      <a:pt x="80" y="86"/>
                      <a:pt x="80" y="85"/>
                    </a:cubicBezTo>
                    <a:cubicBezTo>
                      <a:pt x="80" y="85"/>
                      <a:pt x="81" y="83"/>
                      <a:pt x="81" y="82"/>
                    </a:cubicBezTo>
                    <a:cubicBezTo>
                      <a:pt x="82" y="82"/>
                      <a:pt x="81" y="80"/>
                      <a:pt x="81" y="79"/>
                    </a:cubicBezTo>
                    <a:cubicBezTo>
                      <a:pt x="81" y="78"/>
                      <a:pt x="81" y="77"/>
                      <a:pt x="81" y="76"/>
                    </a:cubicBezTo>
                    <a:cubicBezTo>
                      <a:pt x="81" y="76"/>
                      <a:pt x="81" y="74"/>
                      <a:pt x="82" y="74"/>
                    </a:cubicBezTo>
                    <a:cubicBezTo>
                      <a:pt x="82" y="74"/>
                      <a:pt x="83" y="73"/>
                      <a:pt x="84" y="73"/>
                    </a:cubicBezTo>
                    <a:cubicBezTo>
                      <a:pt x="85" y="73"/>
                      <a:pt x="86" y="72"/>
                      <a:pt x="87" y="73"/>
                    </a:cubicBezTo>
                    <a:cubicBezTo>
                      <a:pt x="88" y="73"/>
                      <a:pt x="88" y="73"/>
                      <a:pt x="88" y="73"/>
                    </a:cubicBezTo>
                    <a:cubicBezTo>
                      <a:pt x="88" y="74"/>
                      <a:pt x="88" y="75"/>
                      <a:pt x="89" y="75"/>
                    </a:cubicBezTo>
                    <a:cubicBezTo>
                      <a:pt x="89" y="75"/>
                      <a:pt x="91" y="76"/>
                      <a:pt x="92" y="75"/>
                    </a:cubicBezTo>
                    <a:cubicBezTo>
                      <a:pt x="92" y="75"/>
                      <a:pt x="94" y="74"/>
                      <a:pt x="94" y="73"/>
                    </a:cubicBezTo>
                    <a:cubicBezTo>
                      <a:pt x="95" y="73"/>
                      <a:pt x="95" y="72"/>
                      <a:pt x="95" y="71"/>
                    </a:cubicBezTo>
                    <a:cubicBezTo>
                      <a:pt x="95" y="71"/>
                      <a:pt x="96" y="69"/>
                      <a:pt x="95" y="69"/>
                    </a:cubicBezTo>
                    <a:cubicBezTo>
                      <a:pt x="95" y="69"/>
                      <a:pt x="94" y="70"/>
                      <a:pt x="93" y="70"/>
                    </a:cubicBezTo>
                    <a:cubicBezTo>
                      <a:pt x="92" y="70"/>
                      <a:pt x="90" y="70"/>
                      <a:pt x="89" y="70"/>
                    </a:cubicBezTo>
                    <a:cubicBezTo>
                      <a:pt x="88" y="70"/>
                      <a:pt x="87" y="69"/>
                      <a:pt x="86" y="68"/>
                    </a:cubicBezTo>
                    <a:cubicBezTo>
                      <a:pt x="86" y="68"/>
                      <a:pt x="88" y="67"/>
                      <a:pt x="88" y="66"/>
                    </a:cubicBezTo>
                    <a:cubicBezTo>
                      <a:pt x="89" y="65"/>
                      <a:pt x="90" y="64"/>
                      <a:pt x="90" y="64"/>
                    </a:cubicBezTo>
                    <a:cubicBezTo>
                      <a:pt x="91" y="63"/>
                      <a:pt x="92" y="61"/>
                      <a:pt x="92" y="60"/>
                    </a:cubicBezTo>
                    <a:cubicBezTo>
                      <a:pt x="93" y="59"/>
                      <a:pt x="94" y="57"/>
                      <a:pt x="94" y="56"/>
                    </a:cubicBezTo>
                    <a:cubicBezTo>
                      <a:pt x="94" y="55"/>
                      <a:pt x="94" y="54"/>
                      <a:pt x="95" y="53"/>
                    </a:cubicBezTo>
                    <a:cubicBezTo>
                      <a:pt x="95" y="53"/>
                      <a:pt x="96" y="53"/>
                      <a:pt x="96" y="53"/>
                    </a:cubicBezTo>
                    <a:cubicBezTo>
                      <a:pt x="97" y="54"/>
                      <a:pt x="97" y="55"/>
                      <a:pt x="97" y="55"/>
                    </a:cubicBezTo>
                    <a:cubicBezTo>
                      <a:pt x="97" y="56"/>
                      <a:pt x="97" y="57"/>
                      <a:pt x="97" y="57"/>
                    </a:cubicBezTo>
                    <a:cubicBezTo>
                      <a:pt x="97" y="58"/>
                      <a:pt x="97" y="60"/>
                      <a:pt x="97" y="60"/>
                    </a:cubicBezTo>
                    <a:cubicBezTo>
                      <a:pt x="97" y="61"/>
                      <a:pt x="97" y="63"/>
                      <a:pt x="98" y="63"/>
                    </a:cubicBezTo>
                    <a:cubicBezTo>
                      <a:pt x="98" y="64"/>
                      <a:pt x="98" y="66"/>
                      <a:pt x="99" y="67"/>
                    </a:cubicBezTo>
                    <a:cubicBezTo>
                      <a:pt x="100" y="67"/>
                      <a:pt x="102" y="67"/>
                      <a:pt x="103" y="67"/>
                    </a:cubicBezTo>
                    <a:cubicBezTo>
                      <a:pt x="104" y="67"/>
                      <a:pt x="105" y="65"/>
                      <a:pt x="106" y="64"/>
                    </a:cubicBezTo>
                    <a:cubicBezTo>
                      <a:pt x="107" y="64"/>
                      <a:pt x="109" y="64"/>
                      <a:pt x="110" y="64"/>
                    </a:cubicBezTo>
                    <a:cubicBezTo>
                      <a:pt x="111" y="64"/>
                      <a:pt x="114" y="65"/>
                      <a:pt x="115" y="65"/>
                    </a:cubicBezTo>
                    <a:cubicBezTo>
                      <a:pt x="116" y="65"/>
                      <a:pt x="118" y="65"/>
                      <a:pt x="119" y="66"/>
                    </a:cubicBezTo>
                    <a:cubicBezTo>
                      <a:pt x="119" y="67"/>
                      <a:pt x="120" y="67"/>
                      <a:pt x="120" y="68"/>
                    </a:cubicBezTo>
                    <a:cubicBezTo>
                      <a:pt x="120" y="68"/>
                      <a:pt x="120" y="69"/>
                      <a:pt x="120" y="70"/>
                    </a:cubicBezTo>
                    <a:cubicBezTo>
                      <a:pt x="120" y="71"/>
                      <a:pt x="120" y="72"/>
                      <a:pt x="120" y="72"/>
                    </a:cubicBezTo>
                    <a:cubicBezTo>
                      <a:pt x="120" y="73"/>
                      <a:pt x="120" y="74"/>
                      <a:pt x="120" y="75"/>
                    </a:cubicBezTo>
                    <a:cubicBezTo>
                      <a:pt x="120" y="75"/>
                      <a:pt x="120" y="77"/>
                      <a:pt x="119" y="77"/>
                    </a:cubicBezTo>
                    <a:cubicBezTo>
                      <a:pt x="119" y="77"/>
                      <a:pt x="118" y="78"/>
                      <a:pt x="118" y="78"/>
                    </a:cubicBezTo>
                    <a:cubicBezTo>
                      <a:pt x="117" y="78"/>
                      <a:pt x="116" y="78"/>
                      <a:pt x="116" y="79"/>
                    </a:cubicBezTo>
                    <a:cubicBezTo>
                      <a:pt x="115" y="79"/>
                      <a:pt x="115" y="80"/>
                      <a:pt x="114" y="81"/>
                    </a:cubicBezTo>
                    <a:cubicBezTo>
                      <a:pt x="114" y="82"/>
                      <a:pt x="114" y="83"/>
                      <a:pt x="113" y="84"/>
                    </a:cubicBezTo>
                    <a:cubicBezTo>
                      <a:pt x="113" y="85"/>
                      <a:pt x="112" y="86"/>
                      <a:pt x="112" y="87"/>
                    </a:cubicBezTo>
                    <a:cubicBezTo>
                      <a:pt x="112" y="88"/>
                      <a:pt x="111" y="89"/>
                      <a:pt x="112" y="90"/>
                    </a:cubicBezTo>
                    <a:cubicBezTo>
                      <a:pt x="112" y="90"/>
                      <a:pt x="114" y="91"/>
                      <a:pt x="114" y="91"/>
                    </a:cubicBezTo>
                    <a:cubicBezTo>
                      <a:pt x="115" y="92"/>
                      <a:pt x="116" y="93"/>
                      <a:pt x="117" y="94"/>
                    </a:cubicBezTo>
                    <a:cubicBezTo>
                      <a:pt x="118" y="94"/>
                      <a:pt x="120" y="95"/>
                      <a:pt x="121" y="96"/>
                    </a:cubicBezTo>
                    <a:cubicBezTo>
                      <a:pt x="122" y="96"/>
                      <a:pt x="123" y="97"/>
                      <a:pt x="123" y="98"/>
                    </a:cubicBezTo>
                    <a:cubicBezTo>
                      <a:pt x="123" y="99"/>
                      <a:pt x="121" y="101"/>
                      <a:pt x="122" y="101"/>
                    </a:cubicBezTo>
                    <a:cubicBezTo>
                      <a:pt x="123" y="102"/>
                      <a:pt x="124" y="102"/>
                      <a:pt x="124" y="102"/>
                    </a:cubicBezTo>
                    <a:cubicBezTo>
                      <a:pt x="125" y="102"/>
                      <a:pt x="126" y="100"/>
                      <a:pt x="126" y="99"/>
                    </a:cubicBezTo>
                    <a:cubicBezTo>
                      <a:pt x="127" y="98"/>
                      <a:pt x="127" y="95"/>
                      <a:pt x="127" y="94"/>
                    </a:cubicBezTo>
                    <a:cubicBezTo>
                      <a:pt x="128" y="94"/>
                      <a:pt x="130" y="94"/>
                      <a:pt x="131" y="94"/>
                    </a:cubicBezTo>
                    <a:cubicBezTo>
                      <a:pt x="132" y="94"/>
                      <a:pt x="133" y="95"/>
                      <a:pt x="134" y="95"/>
                    </a:cubicBezTo>
                    <a:cubicBezTo>
                      <a:pt x="135" y="95"/>
                      <a:pt x="136" y="94"/>
                      <a:pt x="136" y="93"/>
                    </a:cubicBezTo>
                    <a:cubicBezTo>
                      <a:pt x="137" y="92"/>
                      <a:pt x="136" y="91"/>
                      <a:pt x="136" y="90"/>
                    </a:cubicBezTo>
                    <a:cubicBezTo>
                      <a:pt x="137" y="89"/>
                      <a:pt x="138" y="87"/>
                      <a:pt x="137" y="86"/>
                    </a:cubicBezTo>
                    <a:cubicBezTo>
                      <a:pt x="137" y="86"/>
                      <a:pt x="135" y="86"/>
                      <a:pt x="135" y="87"/>
                    </a:cubicBezTo>
                    <a:cubicBezTo>
                      <a:pt x="134" y="87"/>
                      <a:pt x="133" y="88"/>
                      <a:pt x="133" y="88"/>
                    </a:cubicBezTo>
                    <a:cubicBezTo>
                      <a:pt x="132" y="88"/>
                      <a:pt x="130" y="89"/>
                      <a:pt x="129" y="89"/>
                    </a:cubicBezTo>
                    <a:cubicBezTo>
                      <a:pt x="129" y="89"/>
                      <a:pt x="127" y="89"/>
                      <a:pt x="127" y="90"/>
                    </a:cubicBezTo>
                    <a:cubicBezTo>
                      <a:pt x="126" y="90"/>
                      <a:pt x="124" y="91"/>
                      <a:pt x="123" y="90"/>
                    </a:cubicBezTo>
                    <a:cubicBezTo>
                      <a:pt x="122" y="90"/>
                      <a:pt x="120" y="89"/>
                      <a:pt x="120" y="89"/>
                    </a:cubicBezTo>
                    <a:cubicBezTo>
                      <a:pt x="119" y="88"/>
                      <a:pt x="120" y="85"/>
                      <a:pt x="120" y="84"/>
                    </a:cubicBezTo>
                    <a:cubicBezTo>
                      <a:pt x="120" y="83"/>
                      <a:pt x="121" y="80"/>
                      <a:pt x="122" y="79"/>
                    </a:cubicBezTo>
                    <a:cubicBezTo>
                      <a:pt x="123" y="78"/>
                      <a:pt x="124" y="74"/>
                      <a:pt x="125" y="73"/>
                    </a:cubicBezTo>
                    <a:cubicBezTo>
                      <a:pt x="125" y="71"/>
                      <a:pt x="126" y="67"/>
                      <a:pt x="127" y="64"/>
                    </a:cubicBezTo>
                    <a:cubicBezTo>
                      <a:pt x="127" y="63"/>
                      <a:pt x="130" y="60"/>
                      <a:pt x="130" y="58"/>
                    </a:cubicBezTo>
                    <a:cubicBezTo>
                      <a:pt x="130" y="57"/>
                      <a:pt x="130" y="53"/>
                      <a:pt x="130" y="52"/>
                    </a:cubicBezTo>
                    <a:cubicBezTo>
                      <a:pt x="129" y="50"/>
                      <a:pt x="129" y="47"/>
                      <a:pt x="128" y="45"/>
                    </a:cubicBezTo>
                    <a:cubicBezTo>
                      <a:pt x="127" y="44"/>
                      <a:pt x="124" y="41"/>
                      <a:pt x="121" y="41"/>
                    </a:cubicBezTo>
                    <a:cubicBezTo>
                      <a:pt x="121" y="41"/>
                      <a:pt x="126" y="38"/>
                      <a:pt x="127" y="37"/>
                    </a:cubicBezTo>
                    <a:cubicBezTo>
                      <a:pt x="129" y="36"/>
                      <a:pt x="134" y="33"/>
                      <a:pt x="137" y="32"/>
                    </a:cubicBezTo>
                    <a:cubicBezTo>
                      <a:pt x="138" y="31"/>
                      <a:pt x="143" y="31"/>
                      <a:pt x="144" y="30"/>
                    </a:cubicBezTo>
                    <a:cubicBezTo>
                      <a:pt x="146" y="30"/>
                      <a:pt x="150" y="29"/>
                      <a:pt x="152" y="28"/>
                    </a:cubicBezTo>
                    <a:cubicBezTo>
                      <a:pt x="154" y="28"/>
                      <a:pt x="158" y="27"/>
                      <a:pt x="159" y="27"/>
                    </a:cubicBezTo>
                    <a:cubicBezTo>
                      <a:pt x="161" y="27"/>
                      <a:pt x="166" y="27"/>
                      <a:pt x="167" y="28"/>
                    </a:cubicBezTo>
                    <a:cubicBezTo>
                      <a:pt x="170" y="29"/>
                      <a:pt x="173" y="32"/>
                      <a:pt x="174" y="34"/>
                    </a:cubicBezTo>
                    <a:cubicBezTo>
                      <a:pt x="176" y="35"/>
                      <a:pt x="179" y="38"/>
                      <a:pt x="181" y="39"/>
                    </a:cubicBezTo>
                    <a:cubicBezTo>
                      <a:pt x="182" y="41"/>
                      <a:pt x="184" y="43"/>
                      <a:pt x="185" y="44"/>
                    </a:cubicBezTo>
                    <a:cubicBezTo>
                      <a:pt x="186" y="45"/>
                      <a:pt x="185" y="48"/>
                      <a:pt x="186" y="50"/>
                    </a:cubicBezTo>
                    <a:cubicBezTo>
                      <a:pt x="186" y="51"/>
                      <a:pt x="188" y="52"/>
                      <a:pt x="189" y="53"/>
                    </a:cubicBezTo>
                    <a:cubicBezTo>
                      <a:pt x="190" y="54"/>
                      <a:pt x="191" y="57"/>
                      <a:pt x="190" y="59"/>
                    </a:cubicBezTo>
                    <a:cubicBezTo>
                      <a:pt x="190" y="60"/>
                      <a:pt x="189" y="62"/>
                      <a:pt x="188" y="63"/>
                    </a:cubicBezTo>
                    <a:cubicBezTo>
                      <a:pt x="188" y="64"/>
                      <a:pt x="187" y="65"/>
                      <a:pt x="187" y="67"/>
                    </a:cubicBezTo>
                    <a:cubicBezTo>
                      <a:pt x="186" y="68"/>
                      <a:pt x="187" y="70"/>
                      <a:pt x="187" y="71"/>
                    </a:cubicBezTo>
                    <a:cubicBezTo>
                      <a:pt x="188" y="71"/>
                      <a:pt x="190" y="71"/>
                      <a:pt x="190" y="71"/>
                    </a:cubicBezTo>
                    <a:cubicBezTo>
                      <a:pt x="191" y="72"/>
                      <a:pt x="190" y="74"/>
                      <a:pt x="190" y="75"/>
                    </a:cubicBezTo>
                    <a:cubicBezTo>
                      <a:pt x="190" y="77"/>
                      <a:pt x="189" y="80"/>
                      <a:pt x="190" y="81"/>
                    </a:cubicBezTo>
                    <a:cubicBezTo>
                      <a:pt x="191" y="82"/>
                      <a:pt x="193" y="83"/>
                      <a:pt x="194" y="84"/>
                    </a:cubicBezTo>
                    <a:cubicBezTo>
                      <a:pt x="195" y="84"/>
                      <a:pt x="199" y="83"/>
                      <a:pt x="201" y="83"/>
                    </a:cubicBezTo>
                    <a:cubicBezTo>
                      <a:pt x="202" y="83"/>
                      <a:pt x="205" y="83"/>
                      <a:pt x="206" y="83"/>
                    </a:cubicBezTo>
                    <a:cubicBezTo>
                      <a:pt x="208" y="84"/>
                      <a:pt x="212" y="88"/>
                      <a:pt x="213" y="90"/>
                    </a:cubicBezTo>
                    <a:cubicBezTo>
                      <a:pt x="214" y="91"/>
                      <a:pt x="215" y="95"/>
                      <a:pt x="215" y="9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" name="Freeform 166"/>
              <p:cNvSpPr>
                <a:spLocks/>
              </p:cNvSpPr>
              <p:nvPr/>
            </p:nvSpPr>
            <p:spPr bwMode="auto">
              <a:xfrm>
                <a:off x="1366" y="1744"/>
                <a:ext cx="561" cy="547"/>
              </a:xfrm>
              <a:custGeom>
                <a:avLst/>
                <a:gdLst>
                  <a:gd name="T0" fmla="*/ 221 w 237"/>
                  <a:gd name="T1" fmla="*/ 128 h 231"/>
                  <a:gd name="T2" fmla="*/ 224 w 237"/>
                  <a:gd name="T3" fmla="*/ 151 h 231"/>
                  <a:gd name="T4" fmla="*/ 234 w 237"/>
                  <a:gd name="T5" fmla="*/ 170 h 231"/>
                  <a:gd name="T6" fmla="*/ 225 w 237"/>
                  <a:gd name="T7" fmla="*/ 190 h 231"/>
                  <a:gd name="T8" fmla="*/ 210 w 237"/>
                  <a:gd name="T9" fmla="*/ 186 h 231"/>
                  <a:gd name="T10" fmla="*/ 182 w 237"/>
                  <a:gd name="T11" fmla="*/ 193 h 231"/>
                  <a:gd name="T12" fmla="*/ 153 w 237"/>
                  <a:gd name="T13" fmla="*/ 207 h 231"/>
                  <a:gd name="T14" fmla="*/ 136 w 237"/>
                  <a:gd name="T15" fmla="*/ 219 h 231"/>
                  <a:gd name="T16" fmla="*/ 125 w 237"/>
                  <a:gd name="T17" fmla="*/ 211 h 231"/>
                  <a:gd name="T18" fmla="*/ 114 w 237"/>
                  <a:gd name="T19" fmla="*/ 231 h 231"/>
                  <a:gd name="T20" fmla="*/ 103 w 237"/>
                  <a:gd name="T21" fmla="*/ 216 h 231"/>
                  <a:gd name="T22" fmla="*/ 89 w 237"/>
                  <a:gd name="T23" fmla="*/ 205 h 231"/>
                  <a:gd name="T24" fmla="*/ 79 w 237"/>
                  <a:gd name="T25" fmla="*/ 193 h 231"/>
                  <a:gd name="T26" fmla="*/ 83 w 237"/>
                  <a:gd name="T27" fmla="*/ 171 h 231"/>
                  <a:gd name="T28" fmla="*/ 65 w 237"/>
                  <a:gd name="T29" fmla="*/ 148 h 231"/>
                  <a:gd name="T30" fmla="*/ 53 w 237"/>
                  <a:gd name="T31" fmla="*/ 121 h 231"/>
                  <a:gd name="T32" fmla="*/ 29 w 237"/>
                  <a:gd name="T33" fmla="*/ 115 h 231"/>
                  <a:gd name="T34" fmla="*/ 15 w 237"/>
                  <a:gd name="T35" fmla="*/ 95 h 231"/>
                  <a:gd name="T36" fmla="*/ 17 w 237"/>
                  <a:gd name="T37" fmla="*/ 88 h 231"/>
                  <a:gd name="T38" fmla="*/ 8 w 237"/>
                  <a:gd name="T39" fmla="*/ 78 h 231"/>
                  <a:gd name="T40" fmla="*/ 0 w 237"/>
                  <a:gd name="T41" fmla="*/ 68 h 231"/>
                  <a:gd name="T42" fmla="*/ 9 w 237"/>
                  <a:gd name="T43" fmla="*/ 63 h 231"/>
                  <a:gd name="T44" fmla="*/ 17 w 237"/>
                  <a:gd name="T45" fmla="*/ 57 h 231"/>
                  <a:gd name="T46" fmla="*/ 24 w 237"/>
                  <a:gd name="T47" fmla="*/ 46 h 231"/>
                  <a:gd name="T48" fmla="*/ 32 w 237"/>
                  <a:gd name="T49" fmla="*/ 41 h 231"/>
                  <a:gd name="T50" fmla="*/ 36 w 237"/>
                  <a:gd name="T51" fmla="*/ 38 h 231"/>
                  <a:gd name="T52" fmla="*/ 43 w 237"/>
                  <a:gd name="T53" fmla="*/ 37 h 231"/>
                  <a:gd name="T54" fmla="*/ 48 w 237"/>
                  <a:gd name="T55" fmla="*/ 41 h 231"/>
                  <a:gd name="T56" fmla="*/ 46 w 237"/>
                  <a:gd name="T57" fmla="*/ 36 h 231"/>
                  <a:gd name="T58" fmla="*/ 43 w 237"/>
                  <a:gd name="T59" fmla="*/ 31 h 231"/>
                  <a:gd name="T60" fmla="*/ 37 w 237"/>
                  <a:gd name="T61" fmla="*/ 34 h 231"/>
                  <a:gd name="T62" fmla="*/ 31 w 237"/>
                  <a:gd name="T63" fmla="*/ 31 h 231"/>
                  <a:gd name="T64" fmla="*/ 42 w 237"/>
                  <a:gd name="T65" fmla="*/ 16 h 231"/>
                  <a:gd name="T66" fmla="*/ 61 w 237"/>
                  <a:gd name="T67" fmla="*/ 2 h 231"/>
                  <a:gd name="T68" fmla="*/ 74 w 237"/>
                  <a:gd name="T69" fmla="*/ 8 h 231"/>
                  <a:gd name="T70" fmla="*/ 82 w 237"/>
                  <a:gd name="T71" fmla="*/ 1 h 231"/>
                  <a:gd name="T72" fmla="*/ 88 w 237"/>
                  <a:gd name="T73" fmla="*/ 12 h 231"/>
                  <a:gd name="T74" fmla="*/ 102 w 237"/>
                  <a:gd name="T75" fmla="*/ 35 h 231"/>
                  <a:gd name="T76" fmla="*/ 91 w 237"/>
                  <a:gd name="T77" fmla="*/ 46 h 231"/>
                  <a:gd name="T78" fmla="*/ 86 w 237"/>
                  <a:gd name="T79" fmla="*/ 50 h 231"/>
                  <a:gd name="T80" fmla="*/ 82 w 237"/>
                  <a:gd name="T81" fmla="*/ 60 h 231"/>
                  <a:gd name="T82" fmla="*/ 71 w 237"/>
                  <a:gd name="T83" fmla="*/ 73 h 231"/>
                  <a:gd name="T84" fmla="*/ 73 w 237"/>
                  <a:gd name="T85" fmla="*/ 88 h 231"/>
                  <a:gd name="T86" fmla="*/ 81 w 237"/>
                  <a:gd name="T87" fmla="*/ 82 h 231"/>
                  <a:gd name="T88" fmla="*/ 87 w 237"/>
                  <a:gd name="T89" fmla="*/ 73 h 231"/>
                  <a:gd name="T90" fmla="*/ 95 w 237"/>
                  <a:gd name="T91" fmla="*/ 71 h 231"/>
                  <a:gd name="T92" fmla="*/ 88 w 237"/>
                  <a:gd name="T93" fmla="*/ 66 h 231"/>
                  <a:gd name="T94" fmla="*/ 96 w 237"/>
                  <a:gd name="T95" fmla="*/ 53 h 231"/>
                  <a:gd name="T96" fmla="*/ 99 w 237"/>
                  <a:gd name="T97" fmla="*/ 67 h 231"/>
                  <a:gd name="T98" fmla="*/ 119 w 237"/>
                  <a:gd name="T99" fmla="*/ 66 h 231"/>
                  <a:gd name="T100" fmla="*/ 119 w 237"/>
                  <a:gd name="T101" fmla="*/ 77 h 231"/>
                  <a:gd name="T102" fmla="*/ 112 w 237"/>
                  <a:gd name="T103" fmla="*/ 87 h 231"/>
                  <a:gd name="T104" fmla="*/ 123 w 237"/>
                  <a:gd name="T105" fmla="*/ 98 h 231"/>
                  <a:gd name="T106" fmla="*/ 131 w 237"/>
                  <a:gd name="T107" fmla="*/ 94 h 231"/>
                  <a:gd name="T108" fmla="*/ 135 w 237"/>
                  <a:gd name="T109" fmla="*/ 87 h 231"/>
                  <a:gd name="T110" fmla="*/ 120 w 237"/>
                  <a:gd name="T111" fmla="*/ 89 h 231"/>
                  <a:gd name="T112" fmla="*/ 130 w 237"/>
                  <a:gd name="T113" fmla="*/ 58 h 231"/>
                  <a:gd name="T114" fmla="*/ 137 w 237"/>
                  <a:gd name="T115" fmla="*/ 32 h 231"/>
                  <a:gd name="T116" fmla="*/ 174 w 237"/>
                  <a:gd name="T117" fmla="*/ 34 h 231"/>
                  <a:gd name="T118" fmla="*/ 190 w 237"/>
                  <a:gd name="T119" fmla="*/ 59 h 231"/>
                  <a:gd name="T120" fmla="*/ 190 w 237"/>
                  <a:gd name="T121" fmla="*/ 75 h 231"/>
                  <a:gd name="T122" fmla="*/ 213 w 237"/>
                  <a:gd name="T123" fmla="*/ 9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7" h="231">
                    <a:moveTo>
                      <a:pt x="215" y="97"/>
                    </a:moveTo>
                    <a:cubicBezTo>
                      <a:pt x="215" y="97"/>
                      <a:pt x="215" y="97"/>
                      <a:pt x="215" y="97"/>
                    </a:cubicBezTo>
                    <a:cubicBezTo>
                      <a:pt x="216" y="100"/>
                      <a:pt x="216" y="105"/>
                      <a:pt x="216" y="107"/>
                    </a:cubicBezTo>
                    <a:cubicBezTo>
                      <a:pt x="217" y="110"/>
                      <a:pt x="218" y="116"/>
                      <a:pt x="218" y="118"/>
                    </a:cubicBezTo>
                    <a:cubicBezTo>
                      <a:pt x="219" y="121"/>
                      <a:pt x="220" y="126"/>
                      <a:pt x="221" y="128"/>
                    </a:cubicBezTo>
                    <a:cubicBezTo>
                      <a:pt x="222" y="129"/>
                      <a:pt x="224" y="131"/>
                      <a:pt x="225" y="131"/>
                    </a:cubicBezTo>
                    <a:cubicBezTo>
                      <a:pt x="227" y="132"/>
                      <a:pt x="231" y="131"/>
                      <a:pt x="232" y="132"/>
                    </a:cubicBezTo>
                    <a:cubicBezTo>
                      <a:pt x="233" y="133"/>
                      <a:pt x="232" y="137"/>
                      <a:pt x="232" y="138"/>
                    </a:cubicBezTo>
                    <a:cubicBezTo>
                      <a:pt x="232" y="140"/>
                      <a:pt x="230" y="143"/>
                      <a:pt x="229" y="146"/>
                    </a:cubicBezTo>
                    <a:cubicBezTo>
                      <a:pt x="228" y="147"/>
                      <a:pt x="225" y="150"/>
                      <a:pt x="224" y="151"/>
                    </a:cubicBezTo>
                    <a:cubicBezTo>
                      <a:pt x="223" y="152"/>
                      <a:pt x="219" y="155"/>
                      <a:pt x="219" y="157"/>
                    </a:cubicBezTo>
                    <a:cubicBezTo>
                      <a:pt x="219" y="158"/>
                      <a:pt x="221" y="160"/>
                      <a:pt x="222" y="160"/>
                    </a:cubicBezTo>
                    <a:cubicBezTo>
                      <a:pt x="223" y="161"/>
                      <a:pt x="226" y="160"/>
                      <a:pt x="228" y="161"/>
                    </a:cubicBezTo>
                    <a:cubicBezTo>
                      <a:pt x="229" y="161"/>
                      <a:pt x="232" y="163"/>
                      <a:pt x="232" y="165"/>
                    </a:cubicBezTo>
                    <a:cubicBezTo>
                      <a:pt x="233" y="166"/>
                      <a:pt x="233" y="169"/>
                      <a:pt x="234" y="170"/>
                    </a:cubicBezTo>
                    <a:cubicBezTo>
                      <a:pt x="234" y="172"/>
                      <a:pt x="237" y="174"/>
                      <a:pt x="237" y="176"/>
                    </a:cubicBezTo>
                    <a:cubicBezTo>
                      <a:pt x="237" y="177"/>
                      <a:pt x="237" y="180"/>
                      <a:pt x="237" y="181"/>
                    </a:cubicBezTo>
                    <a:cubicBezTo>
                      <a:pt x="236" y="182"/>
                      <a:pt x="234" y="183"/>
                      <a:pt x="234" y="184"/>
                    </a:cubicBezTo>
                    <a:cubicBezTo>
                      <a:pt x="233" y="184"/>
                      <a:pt x="230" y="185"/>
                      <a:pt x="229" y="186"/>
                    </a:cubicBezTo>
                    <a:cubicBezTo>
                      <a:pt x="228" y="187"/>
                      <a:pt x="226" y="189"/>
                      <a:pt x="225" y="190"/>
                    </a:cubicBezTo>
                    <a:cubicBezTo>
                      <a:pt x="225" y="191"/>
                      <a:pt x="224" y="194"/>
                      <a:pt x="223" y="194"/>
                    </a:cubicBezTo>
                    <a:cubicBezTo>
                      <a:pt x="222" y="195"/>
                      <a:pt x="220" y="196"/>
                      <a:pt x="218" y="196"/>
                    </a:cubicBezTo>
                    <a:cubicBezTo>
                      <a:pt x="217" y="196"/>
                      <a:pt x="214" y="195"/>
                      <a:pt x="214" y="194"/>
                    </a:cubicBezTo>
                    <a:cubicBezTo>
                      <a:pt x="213" y="193"/>
                      <a:pt x="213" y="191"/>
                      <a:pt x="213" y="189"/>
                    </a:cubicBezTo>
                    <a:cubicBezTo>
                      <a:pt x="212" y="188"/>
                      <a:pt x="211" y="187"/>
                      <a:pt x="210" y="186"/>
                    </a:cubicBezTo>
                    <a:cubicBezTo>
                      <a:pt x="209" y="185"/>
                      <a:pt x="207" y="184"/>
                      <a:pt x="205" y="184"/>
                    </a:cubicBezTo>
                    <a:cubicBezTo>
                      <a:pt x="203" y="184"/>
                      <a:pt x="200" y="185"/>
                      <a:pt x="198" y="185"/>
                    </a:cubicBezTo>
                    <a:cubicBezTo>
                      <a:pt x="196" y="185"/>
                      <a:pt x="193" y="186"/>
                      <a:pt x="192" y="186"/>
                    </a:cubicBezTo>
                    <a:cubicBezTo>
                      <a:pt x="191" y="187"/>
                      <a:pt x="189" y="188"/>
                      <a:pt x="188" y="189"/>
                    </a:cubicBezTo>
                    <a:cubicBezTo>
                      <a:pt x="186" y="190"/>
                      <a:pt x="183" y="192"/>
                      <a:pt x="182" y="193"/>
                    </a:cubicBezTo>
                    <a:cubicBezTo>
                      <a:pt x="181" y="193"/>
                      <a:pt x="179" y="195"/>
                      <a:pt x="178" y="195"/>
                    </a:cubicBezTo>
                    <a:cubicBezTo>
                      <a:pt x="177" y="196"/>
                      <a:pt x="174" y="198"/>
                      <a:pt x="173" y="199"/>
                    </a:cubicBezTo>
                    <a:cubicBezTo>
                      <a:pt x="171" y="200"/>
                      <a:pt x="167" y="201"/>
                      <a:pt x="165" y="202"/>
                    </a:cubicBezTo>
                    <a:cubicBezTo>
                      <a:pt x="164" y="202"/>
                      <a:pt x="161" y="204"/>
                      <a:pt x="159" y="205"/>
                    </a:cubicBezTo>
                    <a:cubicBezTo>
                      <a:pt x="157" y="206"/>
                      <a:pt x="154" y="206"/>
                      <a:pt x="153" y="207"/>
                    </a:cubicBezTo>
                    <a:cubicBezTo>
                      <a:pt x="152" y="207"/>
                      <a:pt x="149" y="208"/>
                      <a:pt x="148" y="208"/>
                    </a:cubicBezTo>
                    <a:cubicBezTo>
                      <a:pt x="147" y="209"/>
                      <a:pt x="146" y="210"/>
                      <a:pt x="145" y="211"/>
                    </a:cubicBezTo>
                    <a:cubicBezTo>
                      <a:pt x="145" y="212"/>
                      <a:pt x="144" y="213"/>
                      <a:pt x="143" y="214"/>
                    </a:cubicBezTo>
                    <a:cubicBezTo>
                      <a:pt x="142" y="215"/>
                      <a:pt x="141" y="217"/>
                      <a:pt x="140" y="218"/>
                    </a:cubicBezTo>
                    <a:cubicBezTo>
                      <a:pt x="139" y="218"/>
                      <a:pt x="137" y="219"/>
                      <a:pt x="136" y="219"/>
                    </a:cubicBezTo>
                    <a:cubicBezTo>
                      <a:pt x="135" y="218"/>
                      <a:pt x="134" y="217"/>
                      <a:pt x="134" y="216"/>
                    </a:cubicBezTo>
                    <a:cubicBezTo>
                      <a:pt x="134" y="215"/>
                      <a:pt x="134" y="213"/>
                      <a:pt x="134" y="211"/>
                    </a:cubicBezTo>
                    <a:cubicBezTo>
                      <a:pt x="134" y="211"/>
                      <a:pt x="134" y="209"/>
                      <a:pt x="134" y="208"/>
                    </a:cubicBezTo>
                    <a:cubicBezTo>
                      <a:pt x="133" y="207"/>
                      <a:pt x="131" y="207"/>
                      <a:pt x="129" y="207"/>
                    </a:cubicBezTo>
                    <a:cubicBezTo>
                      <a:pt x="128" y="208"/>
                      <a:pt x="126" y="210"/>
                      <a:pt x="125" y="211"/>
                    </a:cubicBezTo>
                    <a:cubicBezTo>
                      <a:pt x="124" y="212"/>
                      <a:pt x="124" y="214"/>
                      <a:pt x="123" y="216"/>
                    </a:cubicBezTo>
                    <a:cubicBezTo>
                      <a:pt x="122" y="217"/>
                      <a:pt x="120" y="219"/>
                      <a:pt x="120" y="220"/>
                    </a:cubicBezTo>
                    <a:cubicBezTo>
                      <a:pt x="119" y="221"/>
                      <a:pt x="119" y="222"/>
                      <a:pt x="118" y="223"/>
                    </a:cubicBezTo>
                    <a:cubicBezTo>
                      <a:pt x="118" y="224"/>
                      <a:pt x="117" y="226"/>
                      <a:pt x="117" y="227"/>
                    </a:cubicBezTo>
                    <a:cubicBezTo>
                      <a:pt x="116" y="228"/>
                      <a:pt x="114" y="231"/>
                      <a:pt x="114" y="231"/>
                    </a:cubicBezTo>
                    <a:cubicBezTo>
                      <a:pt x="113" y="230"/>
                      <a:pt x="112" y="230"/>
                      <a:pt x="111" y="229"/>
                    </a:cubicBezTo>
                    <a:cubicBezTo>
                      <a:pt x="111" y="229"/>
                      <a:pt x="109" y="228"/>
                      <a:pt x="109" y="227"/>
                    </a:cubicBezTo>
                    <a:cubicBezTo>
                      <a:pt x="108" y="226"/>
                      <a:pt x="109" y="224"/>
                      <a:pt x="108" y="223"/>
                    </a:cubicBezTo>
                    <a:cubicBezTo>
                      <a:pt x="108" y="221"/>
                      <a:pt x="106" y="219"/>
                      <a:pt x="105" y="218"/>
                    </a:cubicBezTo>
                    <a:cubicBezTo>
                      <a:pt x="104" y="217"/>
                      <a:pt x="103" y="216"/>
                      <a:pt x="103" y="216"/>
                    </a:cubicBezTo>
                    <a:cubicBezTo>
                      <a:pt x="102" y="215"/>
                      <a:pt x="102" y="213"/>
                      <a:pt x="101" y="212"/>
                    </a:cubicBezTo>
                    <a:cubicBezTo>
                      <a:pt x="101" y="212"/>
                      <a:pt x="100" y="211"/>
                      <a:pt x="99" y="210"/>
                    </a:cubicBezTo>
                    <a:cubicBezTo>
                      <a:pt x="98" y="210"/>
                      <a:pt x="96" y="210"/>
                      <a:pt x="95" y="210"/>
                    </a:cubicBezTo>
                    <a:cubicBezTo>
                      <a:pt x="94" y="210"/>
                      <a:pt x="91" y="209"/>
                      <a:pt x="90" y="208"/>
                    </a:cubicBezTo>
                    <a:cubicBezTo>
                      <a:pt x="89" y="208"/>
                      <a:pt x="90" y="206"/>
                      <a:pt x="89" y="205"/>
                    </a:cubicBezTo>
                    <a:cubicBezTo>
                      <a:pt x="89" y="205"/>
                      <a:pt x="87" y="204"/>
                      <a:pt x="87" y="203"/>
                    </a:cubicBezTo>
                    <a:cubicBezTo>
                      <a:pt x="87" y="202"/>
                      <a:pt x="87" y="200"/>
                      <a:pt x="87" y="199"/>
                    </a:cubicBezTo>
                    <a:cubicBezTo>
                      <a:pt x="87" y="198"/>
                      <a:pt x="86" y="196"/>
                      <a:pt x="85" y="196"/>
                    </a:cubicBezTo>
                    <a:cubicBezTo>
                      <a:pt x="84" y="195"/>
                      <a:pt x="82" y="195"/>
                      <a:pt x="81" y="194"/>
                    </a:cubicBezTo>
                    <a:cubicBezTo>
                      <a:pt x="81" y="194"/>
                      <a:pt x="79" y="193"/>
                      <a:pt x="79" y="193"/>
                    </a:cubicBezTo>
                    <a:cubicBezTo>
                      <a:pt x="78" y="192"/>
                      <a:pt x="78" y="190"/>
                      <a:pt x="78" y="189"/>
                    </a:cubicBezTo>
                    <a:cubicBezTo>
                      <a:pt x="78" y="188"/>
                      <a:pt x="79" y="186"/>
                      <a:pt x="79" y="185"/>
                    </a:cubicBezTo>
                    <a:cubicBezTo>
                      <a:pt x="80" y="185"/>
                      <a:pt x="81" y="183"/>
                      <a:pt x="82" y="182"/>
                    </a:cubicBezTo>
                    <a:cubicBezTo>
                      <a:pt x="82" y="181"/>
                      <a:pt x="83" y="178"/>
                      <a:pt x="83" y="177"/>
                    </a:cubicBezTo>
                    <a:cubicBezTo>
                      <a:pt x="83" y="176"/>
                      <a:pt x="84" y="172"/>
                      <a:pt x="83" y="171"/>
                    </a:cubicBezTo>
                    <a:cubicBezTo>
                      <a:pt x="82" y="170"/>
                      <a:pt x="80" y="169"/>
                      <a:pt x="79" y="169"/>
                    </a:cubicBezTo>
                    <a:cubicBezTo>
                      <a:pt x="78" y="168"/>
                      <a:pt x="77" y="166"/>
                      <a:pt x="76" y="165"/>
                    </a:cubicBezTo>
                    <a:cubicBezTo>
                      <a:pt x="76" y="164"/>
                      <a:pt x="76" y="162"/>
                      <a:pt x="76" y="161"/>
                    </a:cubicBezTo>
                    <a:cubicBezTo>
                      <a:pt x="75" y="159"/>
                      <a:pt x="73" y="155"/>
                      <a:pt x="71" y="153"/>
                    </a:cubicBezTo>
                    <a:cubicBezTo>
                      <a:pt x="70" y="152"/>
                      <a:pt x="66" y="150"/>
                      <a:pt x="65" y="148"/>
                    </a:cubicBezTo>
                    <a:cubicBezTo>
                      <a:pt x="63" y="145"/>
                      <a:pt x="60" y="139"/>
                      <a:pt x="59" y="136"/>
                    </a:cubicBezTo>
                    <a:cubicBezTo>
                      <a:pt x="59" y="135"/>
                      <a:pt x="58" y="133"/>
                      <a:pt x="58" y="132"/>
                    </a:cubicBezTo>
                    <a:cubicBezTo>
                      <a:pt x="58" y="130"/>
                      <a:pt x="59" y="128"/>
                      <a:pt x="58" y="127"/>
                    </a:cubicBezTo>
                    <a:cubicBezTo>
                      <a:pt x="58" y="126"/>
                      <a:pt x="57" y="124"/>
                      <a:pt x="56" y="123"/>
                    </a:cubicBezTo>
                    <a:cubicBezTo>
                      <a:pt x="55" y="123"/>
                      <a:pt x="54" y="121"/>
                      <a:pt x="53" y="121"/>
                    </a:cubicBezTo>
                    <a:cubicBezTo>
                      <a:pt x="52" y="121"/>
                      <a:pt x="49" y="121"/>
                      <a:pt x="48" y="121"/>
                    </a:cubicBezTo>
                    <a:cubicBezTo>
                      <a:pt x="46" y="121"/>
                      <a:pt x="43" y="122"/>
                      <a:pt x="42" y="122"/>
                    </a:cubicBezTo>
                    <a:cubicBezTo>
                      <a:pt x="40" y="122"/>
                      <a:pt x="37" y="122"/>
                      <a:pt x="36" y="121"/>
                    </a:cubicBezTo>
                    <a:cubicBezTo>
                      <a:pt x="34" y="121"/>
                      <a:pt x="32" y="120"/>
                      <a:pt x="31" y="118"/>
                    </a:cubicBezTo>
                    <a:cubicBezTo>
                      <a:pt x="30" y="118"/>
                      <a:pt x="29" y="116"/>
                      <a:pt x="29" y="115"/>
                    </a:cubicBezTo>
                    <a:cubicBezTo>
                      <a:pt x="28" y="114"/>
                      <a:pt x="28" y="112"/>
                      <a:pt x="28" y="111"/>
                    </a:cubicBezTo>
                    <a:cubicBezTo>
                      <a:pt x="28" y="110"/>
                      <a:pt x="26" y="109"/>
                      <a:pt x="26" y="108"/>
                    </a:cubicBezTo>
                    <a:cubicBezTo>
                      <a:pt x="25" y="107"/>
                      <a:pt x="24" y="104"/>
                      <a:pt x="24" y="103"/>
                    </a:cubicBezTo>
                    <a:cubicBezTo>
                      <a:pt x="23" y="102"/>
                      <a:pt x="21" y="99"/>
                      <a:pt x="20" y="98"/>
                    </a:cubicBezTo>
                    <a:cubicBezTo>
                      <a:pt x="19" y="97"/>
                      <a:pt x="16" y="96"/>
                      <a:pt x="15" y="95"/>
                    </a:cubicBezTo>
                    <a:cubicBezTo>
                      <a:pt x="14" y="94"/>
                      <a:pt x="14" y="93"/>
                      <a:pt x="13" y="92"/>
                    </a:cubicBezTo>
                    <a:cubicBezTo>
                      <a:pt x="13" y="92"/>
                      <a:pt x="13" y="92"/>
                      <a:pt x="13" y="92"/>
                    </a:cubicBezTo>
                    <a:cubicBezTo>
                      <a:pt x="14" y="91"/>
                      <a:pt x="16" y="91"/>
                      <a:pt x="16" y="91"/>
                    </a:cubicBezTo>
                    <a:cubicBezTo>
                      <a:pt x="17" y="91"/>
                      <a:pt x="18" y="90"/>
                      <a:pt x="18" y="90"/>
                    </a:cubicBezTo>
                    <a:cubicBezTo>
                      <a:pt x="18" y="89"/>
                      <a:pt x="17" y="88"/>
                      <a:pt x="17" y="88"/>
                    </a:cubicBezTo>
                    <a:cubicBezTo>
                      <a:pt x="17" y="87"/>
                      <a:pt x="16" y="87"/>
                      <a:pt x="15" y="86"/>
                    </a:cubicBezTo>
                    <a:cubicBezTo>
                      <a:pt x="15" y="86"/>
                      <a:pt x="15" y="85"/>
                      <a:pt x="14" y="85"/>
                    </a:cubicBezTo>
                    <a:cubicBezTo>
                      <a:pt x="14" y="84"/>
                      <a:pt x="12" y="84"/>
                      <a:pt x="12" y="83"/>
                    </a:cubicBezTo>
                    <a:cubicBezTo>
                      <a:pt x="11" y="83"/>
                      <a:pt x="11" y="82"/>
                      <a:pt x="11" y="81"/>
                    </a:cubicBezTo>
                    <a:cubicBezTo>
                      <a:pt x="10" y="80"/>
                      <a:pt x="9" y="79"/>
                      <a:pt x="8" y="78"/>
                    </a:cubicBezTo>
                    <a:cubicBezTo>
                      <a:pt x="8" y="78"/>
                      <a:pt x="7" y="77"/>
                      <a:pt x="7" y="77"/>
                    </a:cubicBezTo>
                    <a:cubicBezTo>
                      <a:pt x="6" y="76"/>
                      <a:pt x="4" y="75"/>
                      <a:pt x="4" y="75"/>
                    </a:cubicBezTo>
                    <a:cubicBezTo>
                      <a:pt x="4" y="74"/>
                      <a:pt x="3" y="73"/>
                      <a:pt x="3" y="72"/>
                    </a:cubicBezTo>
                    <a:cubicBezTo>
                      <a:pt x="3" y="71"/>
                      <a:pt x="2" y="70"/>
                      <a:pt x="2" y="69"/>
                    </a:cubicBezTo>
                    <a:cubicBezTo>
                      <a:pt x="2" y="69"/>
                      <a:pt x="0" y="69"/>
                      <a:pt x="0" y="68"/>
                    </a:cubicBezTo>
                    <a:cubicBezTo>
                      <a:pt x="0" y="68"/>
                      <a:pt x="0" y="66"/>
                      <a:pt x="0" y="65"/>
                    </a:cubicBezTo>
                    <a:cubicBezTo>
                      <a:pt x="0" y="65"/>
                      <a:pt x="0" y="63"/>
                      <a:pt x="1" y="63"/>
                    </a:cubicBezTo>
                    <a:cubicBezTo>
                      <a:pt x="1" y="62"/>
                      <a:pt x="2" y="62"/>
                      <a:pt x="3" y="62"/>
                    </a:cubicBezTo>
                    <a:cubicBezTo>
                      <a:pt x="4" y="62"/>
                      <a:pt x="5" y="62"/>
                      <a:pt x="6" y="62"/>
                    </a:cubicBezTo>
                    <a:cubicBezTo>
                      <a:pt x="7" y="62"/>
                      <a:pt x="8" y="63"/>
                      <a:pt x="9" y="63"/>
                    </a:cubicBezTo>
                    <a:cubicBezTo>
                      <a:pt x="9" y="63"/>
                      <a:pt x="11" y="63"/>
                      <a:pt x="12" y="63"/>
                    </a:cubicBezTo>
                    <a:cubicBezTo>
                      <a:pt x="12" y="63"/>
                      <a:pt x="13" y="63"/>
                      <a:pt x="13" y="62"/>
                    </a:cubicBezTo>
                    <a:cubicBezTo>
                      <a:pt x="14" y="62"/>
                      <a:pt x="15" y="60"/>
                      <a:pt x="15" y="60"/>
                    </a:cubicBezTo>
                    <a:cubicBezTo>
                      <a:pt x="15" y="60"/>
                      <a:pt x="16" y="59"/>
                      <a:pt x="16" y="58"/>
                    </a:cubicBezTo>
                    <a:cubicBezTo>
                      <a:pt x="17" y="58"/>
                      <a:pt x="17" y="57"/>
                      <a:pt x="17" y="57"/>
                    </a:cubicBezTo>
                    <a:cubicBezTo>
                      <a:pt x="18" y="56"/>
                      <a:pt x="19" y="55"/>
                      <a:pt x="20" y="54"/>
                    </a:cubicBezTo>
                    <a:cubicBezTo>
                      <a:pt x="20" y="54"/>
                      <a:pt x="22" y="53"/>
                      <a:pt x="22" y="53"/>
                    </a:cubicBezTo>
                    <a:cubicBezTo>
                      <a:pt x="22" y="52"/>
                      <a:pt x="22" y="50"/>
                      <a:pt x="22" y="49"/>
                    </a:cubicBezTo>
                    <a:cubicBezTo>
                      <a:pt x="22" y="49"/>
                      <a:pt x="23" y="48"/>
                      <a:pt x="23" y="48"/>
                    </a:cubicBezTo>
                    <a:cubicBezTo>
                      <a:pt x="23" y="47"/>
                      <a:pt x="24" y="47"/>
                      <a:pt x="24" y="46"/>
                    </a:cubicBezTo>
                    <a:cubicBezTo>
                      <a:pt x="25" y="46"/>
                      <a:pt x="26" y="46"/>
                      <a:pt x="26" y="45"/>
                    </a:cubicBezTo>
                    <a:cubicBezTo>
                      <a:pt x="27" y="45"/>
                      <a:pt x="27" y="44"/>
                      <a:pt x="27" y="43"/>
                    </a:cubicBezTo>
                    <a:cubicBezTo>
                      <a:pt x="27" y="43"/>
                      <a:pt x="28" y="42"/>
                      <a:pt x="28" y="41"/>
                    </a:cubicBezTo>
                    <a:cubicBezTo>
                      <a:pt x="29" y="41"/>
                      <a:pt x="30" y="41"/>
                      <a:pt x="30" y="41"/>
                    </a:cubicBezTo>
                    <a:cubicBezTo>
                      <a:pt x="31" y="41"/>
                      <a:pt x="31" y="41"/>
                      <a:pt x="32" y="41"/>
                    </a:cubicBezTo>
                    <a:cubicBezTo>
                      <a:pt x="32" y="41"/>
                      <a:pt x="33" y="42"/>
                      <a:pt x="33" y="42"/>
                    </a:cubicBezTo>
                    <a:cubicBezTo>
                      <a:pt x="34" y="43"/>
                      <a:pt x="34" y="43"/>
                      <a:pt x="35" y="42"/>
                    </a:cubicBezTo>
                    <a:cubicBezTo>
                      <a:pt x="36" y="42"/>
                      <a:pt x="35" y="41"/>
                      <a:pt x="35" y="41"/>
                    </a:cubicBezTo>
                    <a:cubicBezTo>
                      <a:pt x="35" y="39"/>
                      <a:pt x="35" y="38"/>
                      <a:pt x="35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7" y="38"/>
                      <a:pt x="38" y="38"/>
                      <a:pt x="38" y="38"/>
                    </a:cubicBezTo>
                    <a:cubicBezTo>
                      <a:pt x="39" y="39"/>
                      <a:pt x="39" y="40"/>
                      <a:pt x="39" y="41"/>
                    </a:cubicBezTo>
                    <a:cubicBezTo>
                      <a:pt x="39" y="41"/>
                      <a:pt x="40" y="40"/>
                      <a:pt x="41" y="40"/>
                    </a:cubicBezTo>
                    <a:cubicBezTo>
                      <a:pt x="41" y="39"/>
                      <a:pt x="41" y="38"/>
                      <a:pt x="41" y="38"/>
                    </a:cubicBezTo>
                    <a:cubicBezTo>
                      <a:pt x="42" y="38"/>
                      <a:pt x="42" y="37"/>
                      <a:pt x="43" y="37"/>
                    </a:cubicBezTo>
                    <a:cubicBezTo>
                      <a:pt x="43" y="37"/>
                      <a:pt x="43" y="37"/>
                      <a:pt x="43" y="37"/>
                    </a:cubicBezTo>
                    <a:cubicBezTo>
                      <a:pt x="44" y="37"/>
                      <a:pt x="44" y="38"/>
                      <a:pt x="44" y="38"/>
                    </a:cubicBezTo>
                    <a:cubicBezTo>
                      <a:pt x="44" y="38"/>
                      <a:pt x="44" y="39"/>
                      <a:pt x="44" y="40"/>
                    </a:cubicBezTo>
                    <a:cubicBezTo>
                      <a:pt x="44" y="41"/>
                      <a:pt x="45" y="41"/>
                      <a:pt x="45" y="41"/>
                    </a:cubicBezTo>
                    <a:cubicBezTo>
                      <a:pt x="46" y="41"/>
                      <a:pt x="47" y="41"/>
                      <a:pt x="48" y="41"/>
                    </a:cubicBezTo>
                    <a:cubicBezTo>
                      <a:pt x="48" y="41"/>
                      <a:pt x="49" y="39"/>
                      <a:pt x="50" y="39"/>
                    </a:cubicBezTo>
                    <a:cubicBezTo>
                      <a:pt x="50" y="38"/>
                      <a:pt x="50" y="38"/>
                      <a:pt x="50" y="37"/>
                    </a:cubicBezTo>
                    <a:cubicBezTo>
                      <a:pt x="50" y="37"/>
                      <a:pt x="49" y="36"/>
                      <a:pt x="49" y="35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7" y="35"/>
                      <a:pt x="47" y="36"/>
                      <a:pt x="46" y="36"/>
                    </a:cubicBezTo>
                    <a:cubicBezTo>
                      <a:pt x="46" y="36"/>
                      <a:pt x="45" y="35"/>
                      <a:pt x="45" y="35"/>
                    </a:cubicBezTo>
                    <a:cubicBezTo>
                      <a:pt x="45" y="34"/>
                      <a:pt x="45" y="33"/>
                      <a:pt x="45" y="33"/>
                    </a:cubicBezTo>
                    <a:cubicBezTo>
                      <a:pt x="45" y="32"/>
                      <a:pt x="45" y="31"/>
                      <a:pt x="45" y="31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3" y="30"/>
                      <a:pt x="43" y="31"/>
                      <a:pt x="43" y="31"/>
                    </a:cubicBezTo>
                    <a:cubicBezTo>
                      <a:pt x="42" y="32"/>
                      <a:pt x="43" y="32"/>
                      <a:pt x="43" y="33"/>
                    </a:cubicBezTo>
                    <a:cubicBezTo>
                      <a:pt x="43" y="33"/>
                      <a:pt x="43" y="34"/>
                      <a:pt x="42" y="34"/>
                    </a:cubicBezTo>
                    <a:cubicBezTo>
                      <a:pt x="42" y="35"/>
                      <a:pt x="41" y="35"/>
                      <a:pt x="41" y="35"/>
                    </a:cubicBezTo>
                    <a:cubicBezTo>
                      <a:pt x="40" y="35"/>
                      <a:pt x="39" y="35"/>
                      <a:pt x="39" y="35"/>
                    </a:cubicBezTo>
                    <a:cubicBezTo>
                      <a:pt x="38" y="34"/>
                      <a:pt x="38" y="34"/>
                      <a:pt x="37" y="34"/>
                    </a:cubicBezTo>
                    <a:cubicBezTo>
                      <a:pt x="37" y="33"/>
                      <a:pt x="36" y="34"/>
                      <a:pt x="35" y="34"/>
                    </a:cubicBezTo>
                    <a:cubicBezTo>
                      <a:pt x="34" y="34"/>
                      <a:pt x="33" y="35"/>
                      <a:pt x="33" y="35"/>
                    </a:cubicBezTo>
                    <a:cubicBezTo>
                      <a:pt x="32" y="35"/>
                      <a:pt x="31" y="35"/>
                      <a:pt x="31" y="35"/>
                    </a:cubicBezTo>
                    <a:cubicBezTo>
                      <a:pt x="31" y="35"/>
                      <a:pt x="30" y="34"/>
                      <a:pt x="30" y="33"/>
                    </a:cubicBezTo>
                    <a:cubicBezTo>
                      <a:pt x="30" y="33"/>
                      <a:pt x="31" y="32"/>
                      <a:pt x="31" y="31"/>
                    </a:cubicBezTo>
                    <a:cubicBezTo>
                      <a:pt x="32" y="30"/>
                      <a:pt x="34" y="29"/>
                      <a:pt x="35" y="28"/>
                    </a:cubicBezTo>
                    <a:cubicBezTo>
                      <a:pt x="36" y="27"/>
                      <a:pt x="37" y="25"/>
                      <a:pt x="37" y="24"/>
                    </a:cubicBezTo>
                    <a:cubicBezTo>
                      <a:pt x="38" y="24"/>
                      <a:pt x="39" y="22"/>
                      <a:pt x="39" y="22"/>
                    </a:cubicBezTo>
                    <a:cubicBezTo>
                      <a:pt x="40" y="21"/>
                      <a:pt x="40" y="20"/>
                      <a:pt x="40" y="20"/>
                    </a:cubicBezTo>
                    <a:cubicBezTo>
                      <a:pt x="41" y="19"/>
                      <a:pt x="42" y="17"/>
                      <a:pt x="42" y="16"/>
                    </a:cubicBezTo>
                    <a:cubicBezTo>
                      <a:pt x="43" y="15"/>
                      <a:pt x="44" y="13"/>
                      <a:pt x="45" y="12"/>
                    </a:cubicBezTo>
                    <a:cubicBezTo>
                      <a:pt x="45" y="12"/>
                      <a:pt x="48" y="11"/>
                      <a:pt x="48" y="11"/>
                    </a:cubicBezTo>
                    <a:cubicBezTo>
                      <a:pt x="50" y="10"/>
                      <a:pt x="52" y="8"/>
                      <a:pt x="53" y="6"/>
                    </a:cubicBezTo>
                    <a:cubicBezTo>
                      <a:pt x="54" y="6"/>
                      <a:pt x="55" y="4"/>
                      <a:pt x="56" y="3"/>
                    </a:cubicBezTo>
                    <a:cubicBezTo>
                      <a:pt x="57" y="3"/>
                      <a:pt x="60" y="2"/>
                      <a:pt x="61" y="2"/>
                    </a:cubicBezTo>
                    <a:cubicBezTo>
                      <a:pt x="61" y="2"/>
                      <a:pt x="63" y="2"/>
                      <a:pt x="63" y="2"/>
                    </a:cubicBezTo>
                    <a:cubicBezTo>
                      <a:pt x="65" y="3"/>
                      <a:pt x="66" y="4"/>
                      <a:pt x="66" y="4"/>
                    </a:cubicBezTo>
                    <a:cubicBezTo>
                      <a:pt x="67" y="5"/>
                      <a:pt x="68" y="5"/>
                      <a:pt x="68" y="5"/>
                    </a:cubicBezTo>
                    <a:cubicBezTo>
                      <a:pt x="69" y="5"/>
                      <a:pt x="70" y="6"/>
                      <a:pt x="71" y="7"/>
                    </a:cubicBezTo>
                    <a:cubicBezTo>
                      <a:pt x="71" y="7"/>
                      <a:pt x="73" y="8"/>
                      <a:pt x="74" y="8"/>
                    </a:cubicBezTo>
                    <a:cubicBezTo>
                      <a:pt x="75" y="8"/>
                      <a:pt x="75" y="6"/>
                      <a:pt x="75" y="5"/>
                    </a:cubicBezTo>
                    <a:cubicBezTo>
                      <a:pt x="75" y="5"/>
                      <a:pt x="74" y="3"/>
                      <a:pt x="74" y="3"/>
                    </a:cubicBezTo>
                    <a:cubicBezTo>
                      <a:pt x="74" y="2"/>
                      <a:pt x="74" y="0"/>
                      <a:pt x="74" y="0"/>
                    </a:cubicBezTo>
                    <a:cubicBezTo>
                      <a:pt x="75" y="0"/>
                      <a:pt x="76" y="1"/>
                      <a:pt x="77" y="1"/>
                    </a:cubicBezTo>
                    <a:cubicBezTo>
                      <a:pt x="78" y="1"/>
                      <a:pt x="81" y="1"/>
                      <a:pt x="82" y="1"/>
                    </a:cubicBezTo>
                    <a:cubicBezTo>
                      <a:pt x="83" y="2"/>
                      <a:pt x="85" y="2"/>
                      <a:pt x="86" y="3"/>
                    </a:cubicBezTo>
                    <a:cubicBezTo>
                      <a:pt x="86" y="3"/>
                      <a:pt x="87" y="4"/>
                      <a:pt x="87" y="5"/>
                    </a:cubicBezTo>
                    <a:cubicBezTo>
                      <a:pt x="87" y="5"/>
                      <a:pt x="89" y="6"/>
                      <a:pt x="89" y="6"/>
                    </a:cubicBezTo>
                    <a:cubicBezTo>
                      <a:pt x="89" y="7"/>
                      <a:pt x="88" y="8"/>
                      <a:pt x="88" y="8"/>
                    </a:cubicBezTo>
                    <a:cubicBezTo>
                      <a:pt x="87" y="9"/>
                      <a:pt x="88" y="11"/>
                      <a:pt x="88" y="12"/>
                    </a:cubicBezTo>
                    <a:cubicBezTo>
                      <a:pt x="89" y="14"/>
                      <a:pt x="91" y="17"/>
                      <a:pt x="92" y="19"/>
                    </a:cubicBezTo>
                    <a:cubicBezTo>
                      <a:pt x="92" y="20"/>
                      <a:pt x="94" y="23"/>
                      <a:pt x="95" y="25"/>
                    </a:cubicBezTo>
                    <a:cubicBezTo>
                      <a:pt x="95" y="26"/>
                      <a:pt x="97" y="28"/>
                      <a:pt x="97" y="28"/>
                    </a:cubicBezTo>
                    <a:cubicBezTo>
                      <a:pt x="98" y="29"/>
                      <a:pt x="100" y="31"/>
                      <a:pt x="101" y="32"/>
                    </a:cubicBezTo>
                    <a:cubicBezTo>
                      <a:pt x="101" y="32"/>
                      <a:pt x="102" y="34"/>
                      <a:pt x="102" y="35"/>
                    </a:cubicBezTo>
                    <a:cubicBezTo>
                      <a:pt x="102" y="35"/>
                      <a:pt x="101" y="37"/>
                      <a:pt x="100" y="37"/>
                    </a:cubicBezTo>
                    <a:cubicBezTo>
                      <a:pt x="99" y="38"/>
                      <a:pt x="98" y="38"/>
                      <a:pt x="97" y="38"/>
                    </a:cubicBezTo>
                    <a:cubicBezTo>
                      <a:pt x="96" y="39"/>
                      <a:pt x="94" y="39"/>
                      <a:pt x="94" y="40"/>
                    </a:cubicBezTo>
                    <a:cubicBezTo>
                      <a:pt x="93" y="41"/>
                      <a:pt x="92" y="43"/>
                      <a:pt x="92" y="44"/>
                    </a:cubicBezTo>
                    <a:cubicBezTo>
                      <a:pt x="92" y="44"/>
                      <a:pt x="91" y="45"/>
                      <a:pt x="91" y="46"/>
                    </a:cubicBezTo>
                    <a:cubicBezTo>
                      <a:pt x="90" y="47"/>
                      <a:pt x="90" y="48"/>
                      <a:pt x="89" y="48"/>
                    </a:cubicBezTo>
                    <a:cubicBezTo>
                      <a:pt x="89" y="49"/>
                      <a:pt x="89" y="50"/>
                      <a:pt x="89" y="51"/>
                    </a:cubicBezTo>
                    <a:cubicBezTo>
                      <a:pt x="89" y="51"/>
                      <a:pt x="88" y="52"/>
                      <a:pt x="88" y="52"/>
                    </a:cubicBezTo>
                    <a:cubicBezTo>
                      <a:pt x="88" y="52"/>
                      <a:pt x="87" y="51"/>
                      <a:pt x="87" y="50"/>
                    </a:cubicBezTo>
                    <a:cubicBezTo>
                      <a:pt x="87" y="50"/>
                      <a:pt x="86" y="50"/>
                      <a:pt x="86" y="50"/>
                    </a:cubicBezTo>
                    <a:cubicBezTo>
                      <a:pt x="85" y="50"/>
                      <a:pt x="85" y="51"/>
                      <a:pt x="85" y="52"/>
                    </a:cubicBezTo>
                    <a:cubicBezTo>
                      <a:pt x="85" y="52"/>
                      <a:pt x="85" y="54"/>
                      <a:pt x="85" y="54"/>
                    </a:cubicBezTo>
                    <a:cubicBezTo>
                      <a:pt x="85" y="55"/>
                      <a:pt x="85" y="56"/>
                      <a:pt x="85" y="57"/>
                    </a:cubicBezTo>
                    <a:cubicBezTo>
                      <a:pt x="85" y="57"/>
                      <a:pt x="84" y="58"/>
                      <a:pt x="84" y="59"/>
                    </a:cubicBezTo>
                    <a:cubicBezTo>
                      <a:pt x="83" y="59"/>
                      <a:pt x="82" y="59"/>
                      <a:pt x="82" y="60"/>
                    </a:cubicBezTo>
                    <a:cubicBezTo>
                      <a:pt x="81" y="60"/>
                      <a:pt x="80" y="61"/>
                      <a:pt x="79" y="61"/>
                    </a:cubicBezTo>
                    <a:cubicBezTo>
                      <a:pt x="78" y="62"/>
                      <a:pt x="77" y="64"/>
                      <a:pt x="76" y="64"/>
                    </a:cubicBezTo>
                    <a:cubicBezTo>
                      <a:pt x="76" y="65"/>
                      <a:pt x="75" y="67"/>
                      <a:pt x="75" y="68"/>
                    </a:cubicBezTo>
                    <a:cubicBezTo>
                      <a:pt x="74" y="69"/>
                      <a:pt x="73" y="70"/>
                      <a:pt x="73" y="70"/>
                    </a:cubicBezTo>
                    <a:cubicBezTo>
                      <a:pt x="72" y="71"/>
                      <a:pt x="72" y="72"/>
                      <a:pt x="71" y="73"/>
                    </a:cubicBezTo>
                    <a:cubicBezTo>
                      <a:pt x="71" y="74"/>
                      <a:pt x="72" y="76"/>
                      <a:pt x="72" y="77"/>
                    </a:cubicBezTo>
                    <a:cubicBezTo>
                      <a:pt x="72" y="78"/>
                      <a:pt x="72" y="80"/>
                      <a:pt x="73" y="81"/>
                    </a:cubicBezTo>
                    <a:cubicBezTo>
                      <a:pt x="73" y="82"/>
                      <a:pt x="74" y="83"/>
                      <a:pt x="74" y="84"/>
                    </a:cubicBezTo>
                    <a:cubicBezTo>
                      <a:pt x="74" y="85"/>
                      <a:pt x="73" y="86"/>
                      <a:pt x="73" y="87"/>
                    </a:cubicBezTo>
                    <a:cubicBezTo>
                      <a:pt x="73" y="87"/>
                      <a:pt x="73" y="88"/>
                      <a:pt x="73" y="88"/>
                    </a:cubicBezTo>
                    <a:cubicBezTo>
                      <a:pt x="73" y="89"/>
                      <a:pt x="74" y="89"/>
                      <a:pt x="75" y="90"/>
                    </a:cubicBezTo>
                    <a:cubicBezTo>
                      <a:pt x="75" y="90"/>
                      <a:pt x="77" y="89"/>
                      <a:pt x="77" y="89"/>
                    </a:cubicBezTo>
                    <a:cubicBezTo>
                      <a:pt x="78" y="89"/>
                      <a:pt x="78" y="87"/>
                      <a:pt x="79" y="87"/>
                    </a:cubicBezTo>
                    <a:cubicBezTo>
                      <a:pt x="79" y="87"/>
                      <a:pt x="80" y="86"/>
                      <a:pt x="80" y="85"/>
                    </a:cubicBezTo>
                    <a:cubicBezTo>
                      <a:pt x="80" y="85"/>
                      <a:pt x="81" y="83"/>
                      <a:pt x="81" y="82"/>
                    </a:cubicBezTo>
                    <a:cubicBezTo>
                      <a:pt x="82" y="82"/>
                      <a:pt x="81" y="80"/>
                      <a:pt x="81" y="79"/>
                    </a:cubicBezTo>
                    <a:cubicBezTo>
                      <a:pt x="81" y="78"/>
                      <a:pt x="81" y="77"/>
                      <a:pt x="81" y="76"/>
                    </a:cubicBezTo>
                    <a:cubicBezTo>
                      <a:pt x="81" y="76"/>
                      <a:pt x="81" y="74"/>
                      <a:pt x="82" y="74"/>
                    </a:cubicBezTo>
                    <a:cubicBezTo>
                      <a:pt x="82" y="74"/>
                      <a:pt x="83" y="73"/>
                      <a:pt x="84" y="73"/>
                    </a:cubicBezTo>
                    <a:cubicBezTo>
                      <a:pt x="85" y="73"/>
                      <a:pt x="86" y="72"/>
                      <a:pt x="87" y="73"/>
                    </a:cubicBezTo>
                    <a:cubicBezTo>
                      <a:pt x="88" y="73"/>
                      <a:pt x="88" y="73"/>
                      <a:pt x="88" y="73"/>
                    </a:cubicBezTo>
                    <a:cubicBezTo>
                      <a:pt x="88" y="74"/>
                      <a:pt x="88" y="75"/>
                      <a:pt x="89" y="75"/>
                    </a:cubicBezTo>
                    <a:cubicBezTo>
                      <a:pt x="89" y="75"/>
                      <a:pt x="91" y="76"/>
                      <a:pt x="92" y="75"/>
                    </a:cubicBezTo>
                    <a:cubicBezTo>
                      <a:pt x="92" y="75"/>
                      <a:pt x="94" y="74"/>
                      <a:pt x="94" y="73"/>
                    </a:cubicBezTo>
                    <a:cubicBezTo>
                      <a:pt x="95" y="73"/>
                      <a:pt x="95" y="72"/>
                      <a:pt x="95" y="71"/>
                    </a:cubicBezTo>
                    <a:cubicBezTo>
                      <a:pt x="95" y="71"/>
                      <a:pt x="96" y="69"/>
                      <a:pt x="95" y="69"/>
                    </a:cubicBezTo>
                    <a:cubicBezTo>
                      <a:pt x="95" y="69"/>
                      <a:pt x="94" y="70"/>
                      <a:pt x="93" y="70"/>
                    </a:cubicBezTo>
                    <a:cubicBezTo>
                      <a:pt x="92" y="70"/>
                      <a:pt x="90" y="70"/>
                      <a:pt x="89" y="70"/>
                    </a:cubicBezTo>
                    <a:cubicBezTo>
                      <a:pt x="88" y="70"/>
                      <a:pt x="87" y="69"/>
                      <a:pt x="86" y="68"/>
                    </a:cubicBezTo>
                    <a:cubicBezTo>
                      <a:pt x="86" y="68"/>
                      <a:pt x="88" y="67"/>
                      <a:pt x="88" y="66"/>
                    </a:cubicBezTo>
                    <a:cubicBezTo>
                      <a:pt x="89" y="65"/>
                      <a:pt x="90" y="64"/>
                      <a:pt x="90" y="64"/>
                    </a:cubicBezTo>
                    <a:cubicBezTo>
                      <a:pt x="91" y="63"/>
                      <a:pt x="92" y="61"/>
                      <a:pt x="92" y="60"/>
                    </a:cubicBezTo>
                    <a:cubicBezTo>
                      <a:pt x="93" y="59"/>
                      <a:pt x="94" y="57"/>
                      <a:pt x="94" y="56"/>
                    </a:cubicBezTo>
                    <a:cubicBezTo>
                      <a:pt x="94" y="55"/>
                      <a:pt x="94" y="54"/>
                      <a:pt x="95" y="53"/>
                    </a:cubicBezTo>
                    <a:cubicBezTo>
                      <a:pt x="95" y="53"/>
                      <a:pt x="96" y="53"/>
                      <a:pt x="96" y="53"/>
                    </a:cubicBezTo>
                    <a:cubicBezTo>
                      <a:pt x="97" y="54"/>
                      <a:pt x="97" y="55"/>
                      <a:pt x="97" y="55"/>
                    </a:cubicBezTo>
                    <a:cubicBezTo>
                      <a:pt x="97" y="56"/>
                      <a:pt x="97" y="57"/>
                      <a:pt x="97" y="57"/>
                    </a:cubicBezTo>
                    <a:cubicBezTo>
                      <a:pt x="97" y="58"/>
                      <a:pt x="97" y="60"/>
                      <a:pt x="97" y="60"/>
                    </a:cubicBezTo>
                    <a:cubicBezTo>
                      <a:pt x="97" y="61"/>
                      <a:pt x="97" y="63"/>
                      <a:pt x="98" y="63"/>
                    </a:cubicBezTo>
                    <a:cubicBezTo>
                      <a:pt x="98" y="64"/>
                      <a:pt x="98" y="66"/>
                      <a:pt x="99" y="67"/>
                    </a:cubicBezTo>
                    <a:cubicBezTo>
                      <a:pt x="100" y="67"/>
                      <a:pt x="102" y="67"/>
                      <a:pt x="103" y="67"/>
                    </a:cubicBezTo>
                    <a:cubicBezTo>
                      <a:pt x="104" y="67"/>
                      <a:pt x="105" y="65"/>
                      <a:pt x="106" y="64"/>
                    </a:cubicBezTo>
                    <a:cubicBezTo>
                      <a:pt x="107" y="64"/>
                      <a:pt x="109" y="64"/>
                      <a:pt x="110" y="64"/>
                    </a:cubicBezTo>
                    <a:cubicBezTo>
                      <a:pt x="111" y="64"/>
                      <a:pt x="114" y="65"/>
                      <a:pt x="115" y="65"/>
                    </a:cubicBezTo>
                    <a:cubicBezTo>
                      <a:pt x="116" y="65"/>
                      <a:pt x="118" y="65"/>
                      <a:pt x="119" y="66"/>
                    </a:cubicBezTo>
                    <a:cubicBezTo>
                      <a:pt x="119" y="67"/>
                      <a:pt x="120" y="67"/>
                      <a:pt x="120" y="68"/>
                    </a:cubicBezTo>
                    <a:cubicBezTo>
                      <a:pt x="120" y="68"/>
                      <a:pt x="120" y="69"/>
                      <a:pt x="120" y="70"/>
                    </a:cubicBezTo>
                    <a:cubicBezTo>
                      <a:pt x="120" y="71"/>
                      <a:pt x="120" y="72"/>
                      <a:pt x="120" y="72"/>
                    </a:cubicBezTo>
                    <a:cubicBezTo>
                      <a:pt x="120" y="73"/>
                      <a:pt x="120" y="74"/>
                      <a:pt x="120" y="75"/>
                    </a:cubicBezTo>
                    <a:cubicBezTo>
                      <a:pt x="120" y="75"/>
                      <a:pt x="120" y="77"/>
                      <a:pt x="119" y="77"/>
                    </a:cubicBezTo>
                    <a:cubicBezTo>
                      <a:pt x="119" y="77"/>
                      <a:pt x="118" y="78"/>
                      <a:pt x="118" y="78"/>
                    </a:cubicBezTo>
                    <a:cubicBezTo>
                      <a:pt x="117" y="78"/>
                      <a:pt x="116" y="78"/>
                      <a:pt x="116" y="79"/>
                    </a:cubicBezTo>
                    <a:cubicBezTo>
                      <a:pt x="115" y="79"/>
                      <a:pt x="115" y="80"/>
                      <a:pt x="114" y="81"/>
                    </a:cubicBezTo>
                    <a:cubicBezTo>
                      <a:pt x="114" y="82"/>
                      <a:pt x="114" y="83"/>
                      <a:pt x="113" y="84"/>
                    </a:cubicBezTo>
                    <a:cubicBezTo>
                      <a:pt x="113" y="85"/>
                      <a:pt x="112" y="86"/>
                      <a:pt x="112" y="87"/>
                    </a:cubicBezTo>
                    <a:cubicBezTo>
                      <a:pt x="112" y="88"/>
                      <a:pt x="111" y="89"/>
                      <a:pt x="112" y="90"/>
                    </a:cubicBezTo>
                    <a:cubicBezTo>
                      <a:pt x="112" y="90"/>
                      <a:pt x="114" y="91"/>
                      <a:pt x="114" y="91"/>
                    </a:cubicBezTo>
                    <a:cubicBezTo>
                      <a:pt x="115" y="92"/>
                      <a:pt x="116" y="93"/>
                      <a:pt x="117" y="94"/>
                    </a:cubicBezTo>
                    <a:cubicBezTo>
                      <a:pt x="118" y="94"/>
                      <a:pt x="120" y="95"/>
                      <a:pt x="121" y="96"/>
                    </a:cubicBezTo>
                    <a:cubicBezTo>
                      <a:pt x="122" y="96"/>
                      <a:pt x="123" y="97"/>
                      <a:pt x="123" y="98"/>
                    </a:cubicBezTo>
                    <a:cubicBezTo>
                      <a:pt x="123" y="99"/>
                      <a:pt x="121" y="101"/>
                      <a:pt x="122" y="101"/>
                    </a:cubicBezTo>
                    <a:cubicBezTo>
                      <a:pt x="123" y="102"/>
                      <a:pt x="124" y="102"/>
                      <a:pt x="124" y="102"/>
                    </a:cubicBezTo>
                    <a:cubicBezTo>
                      <a:pt x="125" y="102"/>
                      <a:pt x="126" y="100"/>
                      <a:pt x="126" y="99"/>
                    </a:cubicBezTo>
                    <a:cubicBezTo>
                      <a:pt x="127" y="98"/>
                      <a:pt x="127" y="95"/>
                      <a:pt x="127" y="94"/>
                    </a:cubicBezTo>
                    <a:cubicBezTo>
                      <a:pt x="128" y="94"/>
                      <a:pt x="130" y="94"/>
                      <a:pt x="131" y="94"/>
                    </a:cubicBezTo>
                    <a:cubicBezTo>
                      <a:pt x="132" y="94"/>
                      <a:pt x="133" y="95"/>
                      <a:pt x="134" y="95"/>
                    </a:cubicBezTo>
                    <a:cubicBezTo>
                      <a:pt x="135" y="95"/>
                      <a:pt x="136" y="94"/>
                      <a:pt x="136" y="93"/>
                    </a:cubicBezTo>
                    <a:cubicBezTo>
                      <a:pt x="137" y="92"/>
                      <a:pt x="136" y="91"/>
                      <a:pt x="136" y="90"/>
                    </a:cubicBezTo>
                    <a:cubicBezTo>
                      <a:pt x="137" y="89"/>
                      <a:pt x="138" y="87"/>
                      <a:pt x="137" y="86"/>
                    </a:cubicBezTo>
                    <a:cubicBezTo>
                      <a:pt x="137" y="86"/>
                      <a:pt x="135" y="86"/>
                      <a:pt x="135" y="87"/>
                    </a:cubicBezTo>
                    <a:cubicBezTo>
                      <a:pt x="134" y="87"/>
                      <a:pt x="133" y="88"/>
                      <a:pt x="133" y="88"/>
                    </a:cubicBezTo>
                    <a:cubicBezTo>
                      <a:pt x="132" y="88"/>
                      <a:pt x="130" y="89"/>
                      <a:pt x="129" y="89"/>
                    </a:cubicBezTo>
                    <a:cubicBezTo>
                      <a:pt x="129" y="89"/>
                      <a:pt x="127" y="89"/>
                      <a:pt x="127" y="90"/>
                    </a:cubicBezTo>
                    <a:cubicBezTo>
                      <a:pt x="126" y="90"/>
                      <a:pt x="124" y="91"/>
                      <a:pt x="123" y="90"/>
                    </a:cubicBezTo>
                    <a:cubicBezTo>
                      <a:pt x="122" y="90"/>
                      <a:pt x="120" y="89"/>
                      <a:pt x="120" y="89"/>
                    </a:cubicBezTo>
                    <a:cubicBezTo>
                      <a:pt x="119" y="88"/>
                      <a:pt x="120" y="85"/>
                      <a:pt x="120" y="84"/>
                    </a:cubicBezTo>
                    <a:cubicBezTo>
                      <a:pt x="120" y="83"/>
                      <a:pt x="121" y="80"/>
                      <a:pt x="122" y="79"/>
                    </a:cubicBezTo>
                    <a:cubicBezTo>
                      <a:pt x="123" y="78"/>
                      <a:pt x="124" y="74"/>
                      <a:pt x="125" y="73"/>
                    </a:cubicBezTo>
                    <a:cubicBezTo>
                      <a:pt x="125" y="71"/>
                      <a:pt x="126" y="67"/>
                      <a:pt x="127" y="64"/>
                    </a:cubicBezTo>
                    <a:cubicBezTo>
                      <a:pt x="127" y="63"/>
                      <a:pt x="130" y="60"/>
                      <a:pt x="130" y="58"/>
                    </a:cubicBezTo>
                    <a:cubicBezTo>
                      <a:pt x="130" y="57"/>
                      <a:pt x="130" y="53"/>
                      <a:pt x="130" y="52"/>
                    </a:cubicBezTo>
                    <a:cubicBezTo>
                      <a:pt x="129" y="50"/>
                      <a:pt x="129" y="47"/>
                      <a:pt x="128" y="45"/>
                    </a:cubicBezTo>
                    <a:cubicBezTo>
                      <a:pt x="127" y="44"/>
                      <a:pt x="124" y="41"/>
                      <a:pt x="121" y="41"/>
                    </a:cubicBezTo>
                    <a:cubicBezTo>
                      <a:pt x="121" y="41"/>
                      <a:pt x="126" y="38"/>
                      <a:pt x="127" y="37"/>
                    </a:cubicBezTo>
                    <a:cubicBezTo>
                      <a:pt x="129" y="36"/>
                      <a:pt x="134" y="33"/>
                      <a:pt x="137" y="32"/>
                    </a:cubicBezTo>
                    <a:cubicBezTo>
                      <a:pt x="138" y="31"/>
                      <a:pt x="143" y="31"/>
                      <a:pt x="144" y="30"/>
                    </a:cubicBezTo>
                    <a:cubicBezTo>
                      <a:pt x="146" y="30"/>
                      <a:pt x="150" y="29"/>
                      <a:pt x="152" y="28"/>
                    </a:cubicBezTo>
                    <a:cubicBezTo>
                      <a:pt x="154" y="28"/>
                      <a:pt x="158" y="27"/>
                      <a:pt x="159" y="27"/>
                    </a:cubicBezTo>
                    <a:cubicBezTo>
                      <a:pt x="161" y="27"/>
                      <a:pt x="166" y="27"/>
                      <a:pt x="167" y="28"/>
                    </a:cubicBezTo>
                    <a:cubicBezTo>
                      <a:pt x="170" y="29"/>
                      <a:pt x="173" y="32"/>
                      <a:pt x="174" y="34"/>
                    </a:cubicBezTo>
                    <a:cubicBezTo>
                      <a:pt x="176" y="35"/>
                      <a:pt x="179" y="38"/>
                      <a:pt x="181" y="39"/>
                    </a:cubicBezTo>
                    <a:cubicBezTo>
                      <a:pt x="182" y="41"/>
                      <a:pt x="184" y="43"/>
                      <a:pt x="185" y="44"/>
                    </a:cubicBezTo>
                    <a:cubicBezTo>
                      <a:pt x="186" y="45"/>
                      <a:pt x="185" y="48"/>
                      <a:pt x="186" y="50"/>
                    </a:cubicBezTo>
                    <a:cubicBezTo>
                      <a:pt x="186" y="51"/>
                      <a:pt x="188" y="52"/>
                      <a:pt x="189" y="53"/>
                    </a:cubicBezTo>
                    <a:cubicBezTo>
                      <a:pt x="190" y="54"/>
                      <a:pt x="191" y="57"/>
                      <a:pt x="190" y="59"/>
                    </a:cubicBezTo>
                    <a:cubicBezTo>
                      <a:pt x="190" y="60"/>
                      <a:pt x="189" y="62"/>
                      <a:pt x="188" y="63"/>
                    </a:cubicBezTo>
                    <a:cubicBezTo>
                      <a:pt x="188" y="64"/>
                      <a:pt x="187" y="65"/>
                      <a:pt x="187" y="67"/>
                    </a:cubicBezTo>
                    <a:cubicBezTo>
                      <a:pt x="186" y="68"/>
                      <a:pt x="187" y="70"/>
                      <a:pt x="187" y="71"/>
                    </a:cubicBezTo>
                    <a:cubicBezTo>
                      <a:pt x="188" y="71"/>
                      <a:pt x="190" y="71"/>
                      <a:pt x="190" y="71"/>
                    </a:cubicBezTo>
                    <a:cubicBezTo>
                      <a:pt x="191" y="72"/>
                      <a:pt x="190" y="74"/>
                      <a:pt x="190" y="75"/>
                    </a:cubicBezTo>
                    <a:cubicBezTo>
                      <a:pt x="190" y="77"/>
                      <a:pt x="189" y="80"/>
                      <a:pt x="190" y="81"/>
                    </a:cubicBezTo>
                    <a:cubicBezTo>
                      <a:pt x="191" y="82"/>
                      <a:pt x="193" y="83"/>
                      <a:pt x="194" y="84"/>
                    </a:cubicBezTo>
                    <a:cubicBezTo>
                      <a:pt x="195" y="84"/>
                      <a:pt x="199" y="83"/>
                      <a:pt x="201" y="83"/>
                    </a:cubicBezTo>
                    <a:cubicBezTo>
                      <a:pt x="202" y="83"/>
                      <a:pt x="205" y="83"/>
                      <a:pt x="206" y="83"/>
                    </a:cubicBezTo>
                    <a:cubicBezTo>
                      <a:pt x="208" y="84"/>
                      <a:pt x="212" y="88"/>
                      <a:pt x="213" y="90"/>
                    </a:cubicBezTo>
                    <a:cubicBezTo>
                      <a:pt x="214" y="91"/>
                      <a:pt x="215" y="95"/>
                      <a:pt x="215" y="97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" name="Freeform 167"/>
              <p:cNvSpPr>
                <a:spLocks/>
              </p:cNvSpPr>
              <p:nvPr/>
            </p:nvSpPr>
            <p:spPr bwMode="auto">
              <a:xfrm>
                <a:off x="1207" y="3141"/>
                <a:ext cx="61" cy="118"/>
              </a:xfrm>
              <a:custGeom>
                <a:avLst/>
                <a:gdLst>
                  <a:gd name="T0" fmla="*/ 11 w 26"/>
                  <a:gd name="T1" fmla="*/ 2 h 50"/>
                  <a:gd name="T2" fmla="*/ 10 w 26"/>
                  <a:gd name="T3" fmla="*/ 0 h 50"/>
                  <a:gd name="T4" fmla="*/ 6 w 26"/>
                  <a:gd name="T5" fmla="*/ 1 h 50"/>
                  <a:gd name="T6" fmla="*/ 6 w 26"/>
                  <a:gd name="T7" fmla="*/ 3 h 50"/>
                  <a:gd name="T8" fmla="*/ 6 w 26"/>
                  <a:gd name="T9" fmla="*/ 10 h 50"/>
                  <a:gd name="T10" fmla="*/ 5 w 26"/>
                  <a:gd name="T11" fmla="*/ 13 h 50"/>
                  <a:gd name="T12" fmla="*/ 4 w 26"/>
                  <a:gd name="T13" fmla="*/ 16 h 50"/>
                  <a:gd name="T14" fmla="*/ 5 w 26"/>
                  <a:gd name="T15" fmla="*/ 20 h 50"/>
                  <a:gd name="T16" fmla="*/ 4 w 26"/>
                  <a:gd name="T17" fmla="*/ 22 h 50"/>
                  <a:gd name="T18" fmla="*/ 0 w 26"/>
                  <a:gd name="T19" fmla="*/ 24 h 50"/>
                  <a:gd name="T20" fmla="*/ 1 w 26"/>
                  <a:gd name="T21" fmla="*/ 27 h 50"/>
                  <a:gd name="T22" fmla="*/ 2 w 26"/>
                  <a:gd name="T23" fmla="*/ 31 h 50"/>
                  <a:gd name="T24" fmla="*/ 2 w 26"/>
                  <a:gd name="T25" fmla="*/ 34 h 50"/>
                  <a:gd name="T26" fmla="*/ 1 w 26"/>
                  <a:gd name="T27" fmla="*/ 39 h 50"/>
                  <a:gd name="T28" fmla="*/ 3 w 26"/>
                  <a:gd name="T29" fmla="*/ 44 h 50"/>
                  <a:gd name="T30" fmla="*/ 4 w 26"/>
                  <a:gd name="T31" fmla="*/ 48 h 50"/>
                  <a:gd name="T32" fmla="*/ 7 w 26"/>
                  <a:gd name="T33" fmla="*/ 49 h 50"/>
                  <a:gd name="T34" fmla="*/ 10 w 26"/>
                  <a:gd name="T35" fmla="*/ 49 h 50"/>
                  <a:gd name="T36" fmla="*/ 12 w 26"/>
                  <a:gd name="T37" fmla="*/ 48 h 50"/>
                  <a:gd name="T38" fmla="*/ 14 w 26"/>
                  <a:gd name="T39" fmla="*/ 47 h 50"/>
                  <a:gd name="T40" fmla="*/ 16 w 26"/>
                  <a:gd name="T41" fmla="*/ 46 h 50"/>
                  <a:gd name="T42" fmla="*/ 16 w 26"/>
                  <a:gd name="T43" fmla="*/ 42 h 50"/>
                  <a:gd name="T44" fmla="*/ 15 w 26"/>
                  <a:gd name="T45" fmla="*/ 40 h 50"/>
                  <a:gd name="T46" fmla="*/ 15 w 26"/>
                  <a:gd name="T47" fmla="*/ 37 h 50"/>
                  <a:gd name="T48" fmla="*/ 17 w 26"/>
                  <a:gd name="T49" fmla="*/ 34 h 50"/>
                  <a:gd name="T50" fmla="*/ 17 w 26"/>
                  <a:gd name="T51" fmla="*/ 31 h 50"/>
                  <a:gd name="T52" fmla="*/ 16 w 26"/>
                  <a:gd name="T53" fmla="*/ 28 h 50"/>
                  <a:gd name="T54" fmla="*/ 16 w 26"/>
                  <a:gd name="T55" fmla="*/ 24 h 50"/>
                  <a:gd name="T56" fmla="*/ 18 w 26"/>
                  <a:gd name="T57" fmla="*/ 22 h 50"/>
                  <a:gd name="T58" fmla="*/ 18 w 26"/>
                  <a:gd name="T59" fmla="*/ 18 h 50"/>
                  <a:gd name="T60" fmla="*/ 20 w 26"/>
                  <a:gd name="T61" fmla="*/ 14 h 50"/>
                  <a:gd name="T62" fmla="*/ 23 w 26"/>
                  <a:gd name="T63" fmla="*/ 12 h 50"/>
                  <a:gd name="T64" fmla="*/ 25 w 26"/>
                  <a:gd name="T65" fmla="*/ 8 h 50"/>
                  <a:gd name="T66" fmla="*/ 26 w 26"/>
                  <a:gd name="T67" fmla="*/ 4 h 50"/>
                  <a:gd name="T68" fmla="*/ 24 w 26"/>
                  <a:gd name="T69" fmla="*/ 2 h 50"/>
                  <a:gd name="T70" fmla="*/ 21 w 26"/>
                  <a:gd name="T71" fmla="*/ 1 h 50"/>
                  <a:gd name="T72" fmla="*/ 19 w 26"/>
                  <a:gd name="T73" fmla="*/ 2 h 50"/>
                  <a:gd name="T74" fmla="*/ 17 w 26"/>
                  <a:gd name="T75" fmla="*/ 1 h 50"/>
                  <a:gd name="T76" fmla="*/ 14 w 26"/>
                  <a:gd name="T77" fmla="*/ 1 h 50"/>
                  <a:gd name="T78" fmla="*/ 11 w 26"/>
                  <a:gd name="T79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6" h="50">
                    <a:moveTo>
                      <a:pt x="11" y="2"/>
                    </a:moveTo>
                    <a:cubicBezTo>
                      <a:pt x="11" y="2"/>
                      <a:pt x="10" y="0"/>
                      <a:pt x="10" y="0"/>
                    </a:cubicBezTo>
                    <a:cubicBezTo>
                      <a:pt x="8" y="0"/>
                      <a:pt x="7" y="0"/>
                      <a:pt x="6" y="1"/>
                    </a:cubicBezTo>
                    <a:cubicBezTo>
                      <a:pt x="6" y="1"/>
                      <a:pt x="6" y="3"/>
                      <a:pt x="6" y="3"/>
                    </a:cubicBezTo>
                    <a:cubicBezTo>
                      <a:pt x="6" y="5"/>
                      <a:pt x="6" y="9"/>
                      <a:pt x="6" y="10"/>
                    </a:cubicBezTo>
                    <a:cubicBezTo>
                      <a:pt x="5" y="11"/>
                      <a:pt x="5" y="12"/>
                      <a:pt x="5" y="13"/>
                    </a:cubicBezTo>
                    <a:cubicBezTo>
                      <a:pt x="5" y="14"/>
                      <a:pt x="4" y="15"/>
                      <a:pt x="4" y="16"/>
                    </a:cubicBezTo>
                    <a:cubicBezTo>
                      <a:pt x="4" y="17"/>
                      <a:pt x="5" y="19"/>
                      <a:pt x="5" y="20"/>
                    </a:cubicBezTo>
                    <a:cubicBezTo>
                      <a:pt x="5" y="20"/>
                      <a:pt x="4" y="22"/>
                      <a:pt x="4" y="22"/>
                    </a:cubicBezTo>
                    <a:cubicBezTo>
                      <a:pt x="3" y="23"/>
                      <a:pt x="1" y="23"/>
                      <a:pt x="0" y="24"/>
                    </a:cubicBezTo>
                    <a:cubicBezTo>
                      <a:pt x="0" y="25"/>
                      <a:pt x="1" y="27"/>
                      <a:pt x="1" y="27"/>
                    </a:cubicBezTo>
                    <a:cubicBezTo>
                      <a:pt x="1" y="28"/>
                      <a:pt x="2" y="30"/>
                      <a:pt x="2" y="31"/>
                    </a:cubicBezTo>
                    <a:cubicBezTo>
                      <a:pt x="2" y="31"/>
                      <a:pt x="2" y="33"/>
                      <a:pt x="2" y="34"/>
                    </a:cubicBezTo>
                    <a:cubicBezTo>
                      <a:pt x="2" y="35"/>
                      <a:pt x="1" y="37"/>
                      <a:pt x="1" y="39"/>
                    </a:cubicBezTo>
                    <a:cubicBezTo>
                      <a:pt x="1" y="40"/>
                      <a:pt x="3" y="43"/>
                      <a:pt x="3" y="44"/>
                    </a:cubicBezTo>
                    <a:cubicBezTo>
                      <a:pt x="3" y="45"/>
                      <a:pt x="4" y="48"/>
                      <a:pt x="4" y="48"/>
                    </a:cubicBezTo>
                    <a:cubicBezTo>
                      <a:pt x="5" y="49"/>
                      <a:pt x="6" y="49"/>
                      <a:pt x="7" y="49"/>
                    </a:cubicBezTo>
                    <a:cubicBezTo>
                      <a:pt x="7" y="50"/>
                      <a:pt x="9" y="50"/>
                      <a:pt x="10" y="49"/>
                    </a:cubicBezTo>
                    <a:cubicBezTo>
                      <a:pt x="10" y="49"/>
                      <a:pt x="11" y="48"/>
                      <a:pt x="12" y="48"/>
                    </a:cubicBezTo>
                    <a:cubicBezTo>
                      <a:pt x="12" y="47"/>
                      <a:pt x="14" y="47"/>
                      <a:pt x="14" y="47"/>
                    </a:cubicBezTo>
                    <a:cubicBezTo>
                      <a:pt x="15" y="47"/>
                      <a:pt x="16" y="47"/>
                      <a:pt x="16" y="46"/>
                    </a:cubicBezTo>
                    <a:cubicBezTo>
                      <a:pt x="17" y="45"/>
                      <a:pt x="17" y="43"/>
                      <a:pt x="16" y="42"/>
                    </a:cubicBezTo>
                    <a:cubicBezTo>
                      <a:pt x="16" y="41"/>
                      <a:pt x="15" y="41"/>
                      <a:pt x="15" y="40"/>
                    </a:cubicBezTo>
                    <a:cubicBezTo>
                      <a:pt x="15" y="39"/>
                      <a:pt x="15" y="38"/>
                      <a:pt x="15" y="37"/>
                    </a:cubicBezTo>
                    <a:cubicBezTo>
                      <a:pt x="15" y="36"/>
                      <a:pt x="16" y="34"/>
                      <a:pt x="17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7" y="30"/>
                      <a:pt x="17" y="29"/>
                      <a:pt x="16" y="28"/>
                    </a:cubicBezTo>
                    <a:cubicBezTo>
                      <a:pt x="16" y="27"/>
                      <a:pt x="16" y="25"/>
                      <a:pt x="16" y="24"/>
                    </a:cubicBezTo>
                    <a:cubicBezTo>
                      <a:pt x="17" y="23"/>
                      <a:pt x="17" y="23"/>
                      <a:pt x="18" y="22"/>
                    </a:cubicBezTo>
                    <a:cubicBezTo>
                      <a:pt x="18" y="21"/>
                      <a:pt x="17" y="19"/>
                      <a:pt x="18" y="18"/>
                    </a:cubicBezTo>
                    <a:cubicBezTo>
                      <a:pt x="18" y="17"/>
                      <a:pt x="20" y="15"/>
                      <a:pt x="20" y="14"/>
                    </a:cubicBezTo>
                    <a:cubicBezTo>
                      <a:pt x="21" y="13"/>
                      <a:pt x="22" y="13"/>
                      <a:pt x="23" y="12"/>
                    </a:cubicBezTo>
                    <a:cubicBezTo>
                      <a:pt x="24" y="11"/>
                      <a:pt x="25" y="9"/>
                      <a:pt x="25" y="8"/>
                    </a:cubicBezTo>
                    <a:cubicBezTo>
                      <a:pt x="25" y="7"/>
                      <a:pt x="26" y="5"/>
                      <a:pt x="26" y="4"/>
                    </a:cubicBezTo>
                    <a:cubicBezTo>
                      <a:pt x="26" y="4"/>
                      <a:pt x="25" y="2"/>
                      <a:pt x="24" y="2"/>
                    </a:cubicBezTo>
                    <a:cubicBezTo>
                      <a:pt x="24" y="1"/>
                      <a:pt x="22" y="1"/>
                      <a:pt x="21" y="1"/>
                    </a:cubicBezTo>
                    <a:cubicBezTo>
                      <a:pt x="21" y="1"/>
                      <a:pt x="19" y="2"/>
                      <a:pt x="19" y="2"/>
                    </a:cubicBezTo>
                    <a:cubicBezTo>
                      <a:pt x="18" y="2"/>
                      <a:pt x="18" y="1"/>
                      <a:pt x="17" y="1"/>
                    </a:cubicBezTo>
                    <a:cubicBezTo>
                      <a:pt x="17" y="0"/>
                      <a:pt x="15" y="1"/>
                      <a:pt x="14" y="1"/>
                    </a:cubicBezTo>
                    <a:cubicBezTo>
                      <a:pt x="13" y="1"/>
                      <a:pt x="12" y="2"/>
                      <a:pt x="11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" name="Freeform 168"/>
              <p:cNvSpPr>
                <a:spLocks/>
              </p:cNvSpPr>
              <p:nvPr/>
            </p:nvSpPr>
            <p:spPr bwMode="auto">
              <a:xfrm>
                <a:off x="1207" y="3141"/>
                <a:ext cx="61" cy="118"/>
              </a:xfrm>
              <a:custGeom>
                <a:avLst/>
                <a:gdLst>
                  <a:gd name="T0" fmla="*/ 11 w 26"/>
                  <a:gd name="T1" fmla="*/ 2 h 50"/>
                  <a:gd name="T2" fmla="*/ 10 w 26"/>
                  <a:gd name="T3" fmla="*/ 0 h 50"/>
                  <a:gd name="T4" fmla="*/ 6 w 26"/>
                  <a:gd name="T5" fmla="*/ 1 h 50"/>
                  <a:gd name="T6" fmla="*/ 6 w 26"/>
                  <a:gd name="T7" fmla="*/ 3 h 50"/>
                  <a:gd name="T8" fmla="*/ 6 w 26"/>
                  <a:gd name="T9" fmla="*/ 10 h 50"/>
                  <a:gd name="T10" fmla="*/ 5 w 26"/>
                  <a:gd name="T11" fmla="*/ 13 h 50"/>
                  <a:gd name="T12" fmla="*/ 4 w 26"/>
                  <a:gd name="T13" fmla="*/ 16 h 50"/>
                  <a:gd name="T14" fmla="*/ 5 w 26"/>
                  <a:gd name="T15" fmla="*/ 20 h 50"/>
                  <a:gd name="T16" fmla="*/ 4 w 26"/>
                  <a:gd name="T17" fmla="*/ 22 h 50"/>
                  <a:gd name="T18" fmla="*/ 0 w 26"/>
                  <a:gd name="T19" fmla="*/ 24 h 50"/>
                  <a:gd name="T20" fmla="*/ 1 w 26"/>
                  <a:gd name="T21" fmla="*/ 27 h 50"/>
                  <a:gd name="T22" fmla="*/ 2 w 26"/>
                  <a:gd name="T23" fmla="*/ 31 h 50"/>
                  <a:gd name="T24" fmla="*/ 2 w 26"/>
                  <a:gd name="T25" fmla="*/ 34 h 50"/>
                  <a:gd name="T26" fmla="*/ 1 w 26"/>
                  <a:gd name="T27" fmla="*/ 39 h 50"/>
                  <a:gd name="T28" fmla="*/ 3 w 26"/>
                  <a:gd name="T29" fmla="*/ 44 h 50"/>
                  <a:gd name="T30" fmla="*/ 4 w 26"/>
                  <a:gd name="T31" fmla="*/ 48 h 50"/>
                  <a:gd name="T32" fmla="*/ 7 w 26"/>
                  <a:gd name="T33" fmla="*/ 49 h 50"/>
                  <a:gd name="T34" fmla="*/ 10 w 26"/>
                  <a:gd name="T35" fmla="*/ 49 h 50"/>
                  <a:gd name="T36" fmla="*/ 12 w 26"/>
                  <a:gd name="T37" fmla="*/ 48 h 50"/>
                  <a:gd name="T38" fmla="*/ 14 w 26"/>
                  <a:gd name="T39" fmla="*/ 47 h 50"/>
                  <a:gd name="T40" fmla="*/ 16 w 26"/>
                  <a:gd name="T41" fmla="*/ 46 h 50"/>
                  <a:gd name="T42" fmla="*/ 16 w 26"/>
                  <a:gd name="T43" fmla="*/ 42 h 50"/>
                  <a:gd name="T44" fmla="*/ 15 w 26"/>
                  <a:gd name="T45" fmla="*/ 40 h 50"/>
                  <a:gd name="T46" fmla="*/ 15 w 26"/>
                  <a:gd name="T47" fmla="*/ 37 h 50"/>
                  <a:gd name="T48" fmla="*/ 17 w 26"/>
                  <a:gd name="T49" fmla="*/ 34 h 50"/>
                  <a:gd name="T50" fmla="*/ 17 w 26"/>
                  <a:gd name="T51" fmla="*/ 31 h 50"/>
                  <a:gd name="T52" fmla="*/ 16 w 26"/>
                  <a:gd name="T53" fmla="*/ 28 h 50"/>
                  <a:gd name="T54" fmla="*/ 16 w 26"/>
                  <a:gd name="T55" fmla="*/ 24 h 50"/>
                  <a:gd name="T56" fmla="*/ 18 w 26"/>
                  <a:gd name="T57" fmla="*/ 22 h 50"/>
                  <a:gd name="T58" fmla="*/ 18 w 26"/>
                  <a:gd name="T59" fmla="*/ 18 h 50"/>
                  <a:gd name="T60" fmla="*/ 20 w 26"/>
                  <a:gd name="T61" fmla="*/ 14 h 50"/>
                  <a:gd name="T62" fmla="*/ 23 w 26"/>
                  <a:gd name="T63" fmla="*/ 12 h 50"/>
                  <a:gd name="T64" fmla="*/ 25 w 26"/>
                  <a:gd name="T65" fmla="*/ 8 h 50"/>
                  <a:gd name="T66" fmla="*/ 26 w 26"/>
                  <a:gd name="T67" fmla="*/ 4 h 50"/>
                  <a:gd name="T68" fmla="*/ 24 w 26"/>
                  <a:gd name="T69" fmla="*/ 2 h 50"/>
                  <a:gd name="T70" fmla="*/ 21 w 26"/>
                  <a:gd name="T71" fmla="*/ 1 h 50"/>
                  <a:gd name="T72" fmla="*/ 19 w 26"/>
                  <a:gd name="T73" fmla="*/ 2 h 50"/>
                  <a:gd name="T74" fmla="*/ 17 w 26"/>
                  <a:gd name="T75" fmla="*/ 1 h 50"/>
                  <a:gd name="T76" fmla="*/ 14 w 26"/>
                  <a:gd name="T77" fmla="*/ 1 h 50"/>
                  <a:gd name="T78" fmla="*/ 11 w 26"/>
                  <a:gd name="T79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6" h="50">
                    <a:moveTo>
                      <a:pt x="11" y="2"/>
                    </a:moveTo>
                    <a:cubicBezTo>
                      <a:pt x="11" y="2"/>
                      <a:pt x="10" y="0"/>
                      <a:pt x="10" y="0"/>
                    </a:cubicBezTo>
                    <a:cubicBezTo>
                      <a:pt x="8" y="0"/>
                      <a:pt x="7" y="0"/>
                      <a:pt x="6" y="1"/>
                    </a:cubicBezTo>
                    <a:cubicBezTo>
                      <a:pt x="6" y="1"/>
                      <a:pt x="6" y="3"/>
                      <a:pt x="6" y="3"/>
                    </a:cubicBezTo>
                    <a:cubicBezTo>
                      <a:pt x="6" y="5"/>
                      <a:pt x="6" y="9"/>
                      <a:pt x="6" y="10"/>
                    </a:cubicBezTo>
                    <a:cubicBezTo>
                      <a:pt x="5" y="11"/>
                      <a:pt x="5" y="12"/>
                      <a:pt x="5" y="13"/>
                    </a:cubicBezTo>
                    <a:cubicBezTo>
                      <a:pt x="5" y="14"/>
                      <a:pt x="4" y="15"/>
                      <a:pt x="4" y="16"/>
                    </a:cubicBezTo>
                    <a:cubicBezTo>
                      <a:pt x="4" y="17"/>
                      <a:pt x="5" y="19"/>
                      <a:pt x="5" y="20"/>
                    </a:cubicBezTo>
                    <a:cubicBezTo>
                      <a:pt x="5" y="20"/>
                      <a:pt x="4" y="22"/>
                      <a:pt x="4" y="22"/>
                    </a:cubicBezTo>
                    <a:cubicBezTo>
                      <a:pt x="3" y="23"/>
                      <a:pt x="1" y="23"/>
                      <a:pt x="0" y="24"/>
                    </a:cubicBezTo>
                    <a:cubicBezTo>
                      <a:pt x="0" y="25"/>
                      <a:pt x="1" y="27"/>
                      <a:pt x="1" y="27"/>
                    </a:cubicBezTo>
                    <a:cubicBezTo>
                      <a:pt x="1" y="28"/>
                      <a:pt x="2" y="30"/>
                      <a:pt x="2" y="31"/>
                    </a:cubicBezTo>
                    <a:cubicBezTo>
                      <a:pt x="2" y="31"/>
                      <a:pt x="2" y="33"/>
                      <a:pt x="2" y="34"/>
                    </a:cubicBezTo>
                    <a:cubicBezTo>
                      <a:pt x="2" y="35"/>
                      <a:pt x="1" y="37"/>
                      <a:pt x="1" y="39"/>
                    </a:cubicBezTo>
                    <a:cubicBezTo>
                      <a:pt x="1" y="40"/>
                      <a:pt x="3" y="43"/>
                      <a:pt x="3" y="44"/>
                    </a:cubicBezTo>
                    <a:cubicBezTo>
                      <a:pt x="3" y="45"/>
                      <a:pt x="4" y="48"/>
                      <a:pt x="4" y="48"/>
                    </a:cubicBezTo>
                    <a:cubicBezTo>
                      <a:pt x="5" y="49"/>
                      <a:pt x="6" y="49"/>
                      <a:pt x="7" y="49"/>
                    </a:cubicBezTo>
                    <a:cubicBezTo>
                      <a:pt x="7" y="50"/>
                      <a:pt x="9" y="50"/>
                      <a:pt x="10" y="49"/>
                    </a:cubicBezTo>
                    <a:cubicBezTo>
                      <a:pt x="10" y="49"/>
                      <a:pt x="11" y="48"/>
                      <a:pt x="12" y="48"/>
                    </a:cubicBezTo>
                    <a:cubicBezTo>
                      <a:pt x="12" y="47"/>
                      <a:pt x="14" y="47"/>
                      <a:pt x="14" y="47"/>
                    </a:cubicBezTo>
                    <a:cubicBezTo>
                      <a:pt x="15" y="47"/>
                      <a:pt x="16" y="47"/>
                      <a:pt x="16" y="46"/>
                    </a:cubicBezTo>
                    <a:cubicBezTo>
                      <a:pt x="17" y="45"/>
                      <a:pt x="17" y="43"/>
                      <a:pt x="16" y="42"/>
                    </a:cubicBezTo>
                    <a:cubicBezTo>
                      <a:pt x="16" y="41"/>
                      <a:pt x="15" y="41"/>
                      <a:pt x="15" y="40"/>
                    </a:cubicBezTo>
                    <a:cubicBezTo>
                      <a:pt x="15" y="39"/>
                      <a:pt x="15" y="38"/>
                      <a:pt x="15" y="37"/>
                    </a:cubicBezTo>
                    <a:cubicBezTo>
                      <a:pt x="15" y="36"/>
                      <a:pt x="16" y="34"/>
                      <a:pt x="17" y="34"/>
                    </a:cubicBezTo>
                    <a:cubicBezTo>
                      <a:pt x="17" y="33"/>
                      <a:pt x="17" y="32"/>
                      <a:pt x="17" y="31"/>
                    </a:cubicBezTo>
                    <a:cubicBezTo>
                      <a:pt x="17" y="30"/>
                      <a:pt x="17" y="29"/>
                      <a:pt x="16" y="28"/>
                    </a:cubicBezTo>
                    <a:cubicBezTo>
                      <a:pt x="16" y="27"/>
                      <a:pt x="16" y="25"/>
                      <a:pt x="16" y="24"/>
                    </a:cubicBezTo>
                    <a:cubicBezTo>
                      <a:pt x="17" y="23"/>
                      <a:pt x="17" y="23"/>
                      <a:pt x="18" y="22"/>
                    </a:cubicBezTo>
                    <a:cubicBezTo>
                      <a:pt x="18" y="21"/>
                      <a:pt x="17" y="19"/>
                      <a:pt x="18" y="18"/>
                    </a:cubicBezTo>
                    <a:cubicBezTo>
                      <a:pt x="18" y="17"/>
                      <a:pt x="20" y="15"/>
                      <a:pt x="20" y="14"/>
                    </a:cubicBezTo>
                    <a:cubicBezTo>
                      <a:pt x="21" y="13"/>
                      <a:pt x="22" y="13"/>
                      <a:pt x="23" y="12"/>
                    </a:cubicBezTo>
                    <a:cubicBezTo>
                      <a:pt x="24" y="11"/>
                      <a:pt x="25" y="9"/>
                      <a:pt x="25" y="8"/>
                    </a:cubicBezTo>
                    <a:cubicBezTo>
                      <a:pt x="25" y="7"/>
                      <a:pt x="26" y="5"/>
                      <a:pt x="26" y="4"/>
                    </a:cubicBezTo>
                    <a:cubicBezTo>
                      <a:pt x="26" y="4"/>
                      <a:pt x="25" y="2"/>
                      <a:pt x="24" y="2"/>
                    </a:cubicBezTo>
                    <a:cubicBezTo>
                      <a:pt x="24" y="1"/>
                      <a:pt x="22" y="1"/>
                      <a:pt x="21" y="1"/>
                    </a:cubicBezTo>
                    <a:cubicBezTo>
                      <a:pt x="21" y="1"/>
                      <a:pt x="19" y="2"/>
                      <a:pt x="19" y="2"/>
                    </a:cubicBezTo>
                    <a:cubicBezTo>
                      <a:pt x="18" y="2"/>
                      <a:pt x="18" y="1"/>
                      <a:pt x="17" y="1"/>
                    </a:cubicBezTo>
                    <a:cubicBezTo>
                      <a:pt x="17" y="0"/>
                      <a:pt x="15" y="1"/>
                      <a:pt x="14" y="1"/>
                    </a:cubicBezTo>
                    <a:cubicBezTo>
                      <a:pt x="13" y="1"/>
                      <a:pt x="12" y="2"/>
                      <a:pt x="11" y="2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" name="Freeform 169"/>
              <p:cNvSpPr>
                <a:spLocks/>
              </p:cNvSpPr>
              <p:nvPr/>
            </p:nvSpPr>
            <p:spPr bwMode="auto">
              <a:xfrm>
                <a:off x="1764" y="3259"/>
                <a:ext cx="220" cy="194"/>
              </a:xfrm>
              <a:custGeom>
                <a:avLst/>
                <a:gdLst>
                  <a:gd name="T0" fmla="*/ 36 w 93"/>
                  <a:gd name="T1" fmla="*/ 66 h 82"/>
                  <a:gd name="T2" fmla="*/ 31 w 93"/>
                  <a:gd name="T3" fmla="*/ 60 h 82"/>
                  <a:gd name="T4" fmla="*/ 27 w 93"/>
                  <a:gd name="T5" fmla="*/ 54 h 82"/>
                  <a:gd name="T6" fmla="*/ 26 w 93"/>
                  <a:gd name="T7" fmla="*/ 50 h 82"/>
                  <a:gd name="T8" fmla="*/ 25 w 93"/>
                  <a:gd name="T9" fmla="*/ 44 h 82"/>
                  <a:gd name="T10" fmla="*/ 23 w 93"/>
                  <a:gd name="T11" fmla="*/ 40 h 82"/>
                  <a:gd name="T12" fmla="*/ 24 w 93"/>
                  <a:gd name="T13" fmla="*/ 37 h 82"/>
                  <a:gd name="T14" fmla="*/ 27 w 93"/>
                  <a:gd name="T15" fmla="*/ 38 h 82"/>
                  <a:gd name="T16" fmla="*/ 30 w 93"/>
                  <a:gd name="T17" fmla="*/ 42 h 82"/>
                  <a:gd name="T18" fmla="*/ 34 w 93"/>
                  <a:gd name="T19" fmla="*/ 47 h 82"/>
                  <a:gd name="T20" fmla="*/ 38 w 93"/>
                  <a:gd name="T21" fmla="*/ 51 h 82"/>
                  <a:gd name="T22" fmla="*/ 43 w 93"/>
                  <a:gd name="T23" fmla="*/ 51 h 82"/>
                  <a:gd name="T24" fmla="*/ 44 w 93"/>
                  <a:gd name="T25" fmla="*/ 49 h 82"/>
                  <a:gd name="T26" fmla="*/ 42 w 93"/>
                  <a:gd name="T27" fmla="*/ 47 h 82"/>
                  <a:gd name="T28" fmla="*/ 42 w 93"/>
                  <a:gd name="T29" fmla="*/ 45 h 82"/>
                  <a:gd name="T30" fmla="*/ 44 w 93"/>
                  <a:gd name="T31" fmla="*/ 43 h 82"/>
                  <a:gd name="T32" fmla="*/ 41 w 93"/>
                  <a:gd name="T33" fmla="*/ 42 h 82"/>
                  <a:gd name="T34" fmla="*/ 43 w 93"/>
                  <a:gd name="T35" fmla="*/ 40 h 82"/>
                  <a:gd name="T36" fmla="*/ 50 w 93"/>
                  <a:gd name="T37" fmla="*/ 40 h 82"/>
                  <a:gd name="T38" fmla="*/ 49 w 93"/>
                  <a:gd name="T39" fmla="*/ 37 h 82"/>
                  <a:gd name="T40" fmla="*/ 44 w 93"/>
                  <a:gd name="T41" fmla="*/ 38 h 82"/>
                  <a:gd name="T42" fmla="*/ 40 w 93"/>
                  <a:gd name="T43" fmla="*/ 36 h 82"/>
                  <a:gd name="T44" fmla="*/ 33 w 93"/>
                  <a:gd name="T45" fmla="*/ 35 h 82"/>
                  <a:gd name="T46" fmla="*/ 30 w 93"/>
                  <a:gd name="T47" fmla="*/ 31 h 82"/>
                  <a:gd name="T48" fmla="*/ 28 w 93"/>
                  <a:gd name="T49" fmla="*/ 28 h 82"/>
                  <a:gd name="T50" fmla="*/ 30 w 93"/>
                  <a:gd name="T51" fmla="*/ 26 h 82"/>
                  <a:gd name="T52" fmla="*/ 24 w 93"/>
                  <a:gd name="T53" fmla="*/ 24 h 82"/>
                  <a:gd name="T54" fmla="*/ 15 w 93"/>
                  <a:gd name="T55" fmla="*/ 25 h 82"/>
                  <a:gd name="T56" fmla="*/ 10 w 93"/>
                  <a:gd name="T57" fmla="*/ 23 h 82"/>
                  <a:gd name="T58" fmla="*/ 5 w 93"/>
                  <a:gd name="T59" fmla="*/ 19 h 82"/>
                  <a:gd name="T60" fmla="*/ 8 w 93"/>
                  <a:gd name="T61" fmla="*/ 17 h 82"/>
                  <a:gd name="T62" fmla="*/ 9 w 93"/>
                  <a:gd name="T63" fmla="*/ 14 h 82"/>
                  <a:gd name="T64" fmla="*/ 4 w 93"/>
                  <a:gd name="T65" fmla="*/ 13 h 82"/>
                  <a:gd name="T66" fmla="*/ 0 w 93"/>
                  <a:gd name="T67" fmla="*/ 10 h 82"/>
                  <a:gd name="T68" fmla="*/ 6 w 93"/>
                  <a:gd name="T69" fmla="*/ 5 h 82"/>
                  <a:gd name="T70" fmla="*/ 12 w 93"/>
                  <a:gd name="T71" fmla="*/ 1 h 82"/>
                  <a:gd name="T72" fmla="*/ 20 w 93"/>
                  <a:gd name="T73" fmla="*/ 1 h 82"/>
                  <a:gd name="T74" fmla="*/ 26 w 93"/>
                  <a:gd name="T75" fmla="*/ 2 h 82"/>
                  <a:gd name="T76" fmla="*/ 32 w 93"/>
                  <a:gd name="T77" fmla="*/ 1 h 82"/>
                  <a:gd name="T78" fmla="*/ 41 w 93"/>
                  <a:gd name="T79" fmla="*/ 9 h 82"/>
                  <a:gd name="T80" fmla="*/ 52 w 93"/>
                  <a:gd name="T81" fmla="*/ 20 h 82"/>
                  <a:gd name="T82" fmla="*/ 63 w 93"/>
                  <a:gd name="T83" fmla="*/ 23 h 82"/>
                  <a:gd name="T84" fmla="*/ 71 w 93"/>
                  <a:gd name="T85" fmla="*/ 31 h 82"/>
                  <a:gd name="T86" fmla="*/ 76 w 93"/>
                  <a:gd name="T87" fmla="*/ 42 h 82"/>
                  <a:gd name="T88" fmla="*/ 80 w 93"/>
                  <a:gd name="T89" fmla="*/ 48 h 82"/>
                  <a:gd name="T90" fmla="*/ 78 w 93"/>
                  <a:gd name="T91" fmla="*/ 51 h 82"/>
                  <a:gd name="T92" fmla="*/ 80 w 93"/>
                  <a:gd name="T93" fmla="*/ 54 h 82"/>
                  <a:gd name="T94" fmla="*/ 84 w 93"/>
                  <a:gd name="T95" fmla="*/ 57 h 82"/>
                  <a:gd name="T96" fmla="*/ 86 w 93"/>
                  <a:gd name="T97" fmla="*/ 63 h 82"/>
                  <a:gd name="T98" fmla="*/ 87 w 93"/>
                  <a:gd name="T99" fmla="*/ 67 h 82"/>
                  <a:gd name="T100" fmla="*/ 93 w 93"/>
                  <a:gd name="T101" fmla="*/ 71 h 82"/>
                  <a:gd name="T102" fmla="*/ 89 w 93"/>
                  <a:gd name="T103" fmla="*/ 75 h 82"/>
                  <a:gd name="T104" fmla="*/ 85 w 93"/>
                  <a:gd name="T105" fmla="*/ 75 h 82"/>
                  <a:gd name="T106" fmla="*/ 79 w 93"/>
                  <a:gd name="T107" fmla="*/ 78 h 82"/>
                  <a:gd name="T108" fmla="*/ 73 w 93"/>
                  <a:gd name="T109" fmla="*/ 81 h 82"/>
                  <a:gd name="T110" fmla="*/ 70 w 93"/>
                  <a:gd name="T111" fmla="*/ 77 h 82"/>
                  <a:gd name="T112" fmla="*/ 65 w 93"/>
                  <a:gd name="T113" fmla="*/ 72 h 82"/>
                  <a:gd name="T114" fmla="*/ 58 w 93"/>
                  <a:gd name="T115" fmla="*/ 68 h 82"/>
                  <a:gd name="T116" fmla="*/ 52 w 93"/>
                  <a:gd name="T117" fmla="*/ 67 h 82"/>
                  <a:gd name="T118" fmla="*/ 47 w 93"/>
                  <a:gd name="T119" fmla="*/ 68 h 82"/>
                  <a:gd name="T120" fmla="*/ 42 w 93"/>
                  <a:gd name="T121" fmla="*/ 69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3" h="82">
                    <a:moveTo>
                      <a:pt x="39" y="70"/>
                    </a:moveTo>
                    <a:cubicBezTo>
                      <a:pt x="38" y="69"/>
                      <a:pt x="37" y="67"/>
                      <a:pt x="36" y="66"/>
                    </a:cubicBezTo>
                    <a:cubicBezTo>
                      <a:pt x="35" y="65"/>
                      <a:pt x="34" y="63"/>
                      <a:pt x="33" y="62"/>
                    </a:cubicBezTo>
                    <a:cubicBezTo>
                      <a:pt x="33" y="62"/>
                      <a:pt x="32" y="60"/>
                      <a:pt x="31" y="60"/>
                    </a:cubicBezTo>
                    <a:cubicBezTo>
                      <a:pt x="31" y="59"/>
                      <a:pt x="30" y="59"/>
                      <a:pt x="29" y="59"/>
                    </a:cubicBezTo>
                    <a:cubicBezTo>
                      <a:pt x="28" y="58"/>
                      <a:pt x="27" y="55"/>
                      <a:pt x="27" y="54"/>
                    </a:cubicBezTo>
                    <a:cubicBezTo>
                      <a:pt x="27" y="54"/>
                      <a:pt x="26" y="53"/>
                      <a:pt x="26" y="52"/>
                    </a:cubicBezTo>
                    <a:cubicBezTo>
                      <a:pt x="26" y="52"/>
                      <a:pt x="26" y="50"/>
                      <a:pt x="26" y="50"/>
                    </a:cubicBezTo>
                    <a:cubicBezTo>
                      <a:pt x="26" y="49"/>
                      <a:pt x="26" y="48"/>
                      <a:pt x="26" y="47"/>
                    </a:cubicBezTo>
                    <a:cubicBezTo>
                      <a:pt x="26" y="46"/>
                      <a:pt x="26" y="45"/>
                      <a:pt x="25" y="44"/>
                    </a:cubicBezTo>
                    <a:cubicBezTo>
                      <a:pt x="25" y="43"/>
                      <a:pt x="25" y="42"/>
                      <a:pt x="25" y="42"/>
                    </a:cubicBezTo>
                    <a:cubicBezTo>
                      <a:pt x="24" y="41"/>
                      <a:pt x="24" y="40"/>
                      <a:pt x="23" y="40"/>
                    </a:cubicBezTo>
                    <a:cubicBezTo>
                      <a:pt x="23" y="40"/>
                      <a:pt x="23" y="39"/>
                      <a:pt x="23" y="38"/>
                    </a:cubicBezTo>
                    <a:cubicBezTo>
                      <a:pt x="23" y="38"/>
                      <a:pt x="23" y="37"/>
                      <a:pt x="24" y="37"/>
                    </a:cubicBezTo>
                    <a:cubicBezTo>
                      <a:pt x="24" y="37"/>
                      <a:pt x="25" y="37"/>
                      <a:pt x="26" y="37"/>
                    </a:cubicBezTo>
                    <a:cubicBezTo>
                      <a:pt x="26" y="37"/>
                      <a:pt x="27" y="38"/>
                      <a:pt x="27" y="38"/>
                    </a:cubicBezTo>
                    <a:cubicBezTo>
                      <a:pt x="27" y="39"/>
                      <a:pt x="28" y="40"/>
                      <a:pt x="28" y="40"/>
                    </a:cubicBezTo>
                    <a:cubicBezTo>
                      <a:pt x="29" y="41"/>
                      <a:pt x="30" y="42"/>
                      <a:pt x="30" y="42"/>
                    </a:cubicBezTo>
                    <a:cubicBezTo>
                      <a:pt x="30" y="43"/>
                      <a:pt x="31" y="44"/>
                      <a:pt x="32" y="44"/>
                    </a:cubicBezTo>
                    <a:cubicBezTo>
                      <a:pt x="32" y="45"/>
                      <a:pt x="33" y="46"/>
                      <a:pt x="34" y="47"/>
                    </a:cubicBezTo>
                    <a:cubicBezTo>
                      <a:pt x="34" y="47"/>
                      <a:pt x="35" y="49"/>
                      <a:pt x="36" y="49"/>
                    </a:cubicBezTo>
                    <a:cubicBezTo>
                      <a:pt x="37" y="50"/>
                      <a:pt x="38" y="51"/>
                      <a:pt x="38" y="51"/>
                    </a:cubicBezTo>
                    <a:cubicBezTo>
                      <a:pt x="39" y="52"/>
                      <a:pt x="40" y="51"/>
                      <a:pt x="41" y="51"/>
                    </a:cubicBezTo>
                    <a:cubicBezTo>
                      <a:pt x="41" y="51"/>
                      <a:pt x="43" y="51"/>
                      <a:pt x="43" y="51"/>
                    </a:cubicBezTo>
                    <a:cubicBezTo>
                      <a:pt x="43" y="50"/>
                      <a:pt x="44" y="50"/>
                      <a:pt x="44" y="50"/>
                    </a:cubicBezTo>
                    <a:cubicBezTo>
                      <a:pt x="44" y="49"/>
                      <a:pt x="44" y="49"/>
                      <a:pt x="44" y="49"/>
                    </a:cubicBezTo>
                    <a:cubicBezTo>
                      <a:pt x="44" y="48"/>
                      <a:pt x="44" y="48"/>
                      <a:pt x="43" y="48"/>
                    </a:cubicBezTo>
                    <a:cubicBezTo>
                      <a:pt x="43" y="48"/>
                      <a:pt x="42" y="47"/>
                      <a:pt x="42" y="47"/>
                    </a:cubicBezTo>
                    <a:cubicBezTo>
                      <a:pt x="41" y="47"/>
                      <a:pt x="41" y="46"/>
                      <a:pt x="41" y="45"/>
                    </a:cubicBezTo>
                    <a:cubicBezTo>
                      <a:pt x="41" y="45"/>
                      <a:pt x="42" y="45"/>
                      <a:pt x="42" y="45"/>
                    </a:cubicBezTo>
                    <a:cubicBezTo>
                      <a:pt x="43" y="45"/>
                      <a:pt x="43" y="45"/>
                      <a:pt x="43" y="45"/>
                    </a:cubicBezTo>
                    <a:cubicBezTo>
                      <a:pt x="44" y="45"/>
                      <a:pt x="45" y="44"/>
                      <a:pt x="44" y="43"/>
                    </a:cubicBezTo>
                    <a:cubicBezTo>
                      <a:pt x="44" y="43"/>
                      <a:pt x="42" y="43"/>
                      <a:pt x="42" y="43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2"/>
                      <a:pt x="41" y="41"/>
                      <a:pt x="41" y="41"/>
                    </a:cubicBezTo>
                    <a:cubicBezTo>
                      <a:pt x="42" y="40"/>
                      <a:pt x="43" y="40"/>
                      <a:pt x="43" y="40"/>
                    </a:cubicBezTo>
                    <a:cubicBezTo>
                      <a:pt x="44" y="40"/>
                      <a:pt x="46" y="40"/>
                      <a:pt x="47" y="40"/>
                    </a:cubicBezTo>
                    <a:cubicBezTo>
                      <a:pt x="48" y="40"/>
                      <a:pt x="49" y="40"/>
                      <a:pt x="50" y="40"/>
                    </a:cubicBezTo>
                    <a:cubicBezTo>
                      <a:pt x="50" y="39"/>
                      <a:pt x="50" y="38"/>
                      <a:pt x="50" y="38"/>
                    </a:cubicBezTo>
                    <a:cubicBezTo>
                      <a:pt x="50" y="38"/>
                      <a:pt x="50" y="37"/>
                      <a:pt x="49" y="37"/>
                    </a:cubicBezTo>
                    <a:cubicBezTo>
                      <a:pt x="49" y="37"/>
                      <a:pt x="48" y="37"/>
                      <a:pt x="47" y="37"/>
                    </a:cubicBezTo>
                    <a:cubicBezTo>
                      <a:pt x="47" y="37"/>
                      <a:pt x="45" y="38"/>
                      <a:pt x="44" y="38"/>
                    </a:cubicBezTo>
                    <a:cubicBezTo>
                      <a:pt x="44" y="38"/>
                      <a:pt x="43" y="37"/>
                      <a:pt x="42" y="37"/>
                    </a:cubicBezTo>
                    <a:cubicBezTo>
                      <a:pt x="41" y="37"/>
                      <a:pt x="40" y="36"/>
                      <a:pt x="40" y="36"/>
                    </a:cubicBezTo>
                    <a:cubicBezTo>
                      <a:pt x="39" y="36"/>
                      <a:pt x="37" y="36"/>
                      <a:pt x="35" y="36"/>
                    </a:cubicBezTo>
                    <a:cubicBezTo>
                      <a:pt x="35" y="36"/>
                      <a:pt x="33" y="36"/>
                      <a:pt x="33" y="35"/>
                    </a:cubicBezTo>
                    <a:cubicBezTo>
                      <a:pt x="33" y="35"/>
                      <a:pt x="32" y="34"/>
                      <a:pt x="32" y="33"/>
                    </a:cubicBezTo>
                    <a:cubicBezTo>
                      <a:pt x="32" y="33"/>
                      <a:pt x="31" y="32"/>
                      <a:pt x="30" y="31"/>
                    </a:cubicBezTo>
                    <a:cubicBezTo>
                      <a:pt x="30" y="31"/>
                      <a:pt x="29" y="30"/>
                      <a:pt x="29" y="30"/>
                    </a:cubicBezTo>
                    <a:cubicBezTo>
                      <a:pt x="29" y="30"/>
                      <a:pt x="28" y="28"/>
                      <a:pt x="28" y="28"/>
                    </a:cubicBezTo>
                    <a:cubicBezTo>
                      <a:pt x="29" y="27"/>
                      <a:pt x="30" y="27"/>
                      <a:pt x="30" y="27"/>
                    </a:cubicBezTo>
                    <a:cubicBezTo>
                      <a:pt x="30" y="27"/>
                      <a:pt x="30" y="26"/>
                      <a:pt x="30" y="26"/>
                    </a:cubicBezTo>
                    <a:cubicBezTo>
                      <a:pt x="29" y="25"/>
                      <a:pt x="29" y="24"/>
                      <a:pt x="28" y="24"/>
                    </a:cubicBezTo>
                    <a:cubicBezTo>
                      <a:pt x="27" y="24"/>
                      <a:pt x="25" y="24"/>
                      <a:pt x="24" y="24"/>
                    </a:cubicBezTo>
                    <a:cubicBezTo>
                      <a:pt x="23" y="25"/>
                      <a:pt x="21" y="25"/>
                      <a:pt x="19" y="25"/>
                    </a:cubicBezTo>
                    <a:cubicBezTo>
                      <a:pt x="18" y="25"/>
                      <a:pt x="16" y="25"/>
                      <a:pt x="15" y="25"/>
                    </a:cubicBezTo>
                    <a:cubicBezTo>
                      <a:pt x="14" y="25"/>
                      <a:pt x="13" y="25"/>
                      <a:pt x="12" y="24"/>
                    </a:cubicBezTo>
                    <a:cubicBezTo>
                      <a:pt x="11" y="24"/>
                      <a:pt x="11" y="23"/>
                      <a:pt x="10" y="23"/>
                    </a:cubicBezTo>
                    <a:cubicBezTo>
                      <a:pt x="10" y="23"/>
                      <a:pt x="8" y="22"/>
                      <a:pt x="8" y="22"/>
                    </a:cubicBezTo>
                    <a:cubicBezTo>
                      <a:pt x="7" y="21"/>
                      <a:pt x="6" y="20"/>
                      <a:pt x="5" y="19"/>
                    </a:cubicBezTo>
                    <a:cubicBezTo>
                      <a:pt x="5" y="18"/>
                      <a:pt x="5" y="17"/>
                      <a:pt x="5" y="17"/>
                    </a:cubicBezTo>
                    <a:cubicBezTo>
                      <a:pt x="5" y="17"/>
                      <a:pt x="7" y="17"/>
                      <a:pt x="8" y="17"/>
                    </a:cubicBezTo>
                    <a:cubicBezTo>
                      <a:pt x="8" y="17"/>
                      <a:pt x="9" y="16"/>
                      <a:pt x="9" y="16"/>
                    </a:cubicBezTo>
                    <a:cubicBezTo>
                      <a:pt x="10" y="15"/>
                      <a:pt x="10" y="14"/>
                      <a:pt x="9" y="14"/>
                    </a:cubicBezTo>
                    <a:cubicBezTo>
                      <a:pt x="9" y="14"/>
                      <a:pt x="8" y="13"/>
                      <a:pt x="8" y="13"/>
                    </a:cubicBezTo>
                    <a:cubicBezTo>
                      <a:pt x="6" y="13"/>
                      <a:pt x="5" y="13"/>
                      <a:pt x="4" y="13"/>
                    </a:cubicBezTo>
                    <a:cubicBezTo>
                      <a:pt x="3" y="13"/>
                      <a:pt x="1" y="13"/>
                      <a:pt x="1" y="12"/>
                    </a:cubicBezTo>
                    <a:cubicBezTo>
                      <a:pt x="0" y="12"/>
                      <a:pt x="0" y="11"/>
                      <a:pt x="0" y="10"/>
                    </a:cubicBezTo>
                    <a:cubicBezTo>
                      <a:pt x="1" y="9"/>
                      <a:pt x="3" y="8"/>
                      <a:pt x="3" y="8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6" y="5"/>
                      <a:pt x="8" y="4"/>
                      <a:pt x="9" y="4"/>
                    </a:cubicBezTo>
                    <a:cubicBezTo>
                      <a:pt x="9" y="3"/>
                      <a:pt x="11" y="2"/>
                      <a:pt x="12" y="1"/>
                    </a:cubicBezTo>
                    <a:cubicBezTo>
                      <a:pt x="13" y="1"/>
                      <a:pt x="15" y="1"/>
                      <a:pt x="16" y="1"/>
                    </a:cubicBezTo>
                    <a:cubicBezTo>
                      <a:pt x="17" y="1"/>
                      <a:pt x="19" y="1"/>
                      <a:pt x="20" y="1"/>
                    </a:cubicBezTo>
                    <a:cubicBezTo>
                      <a:pt x="21" y="1"/>
                      <a:pt x="23" y="2"/>
                      <a:pt x="23" y="2"/>
                    </a:cubicBezTo>
                    <a:cubicBezTo>
                      <a:pt x="24" y="2"/>
                      <a:pt x="26" y="2"/>
                      <a:pt x="26" y="2"/>
                    </a:cubicBezTo>
                    <a:cubicBezTo>
                      <a:pt x="27" y="2"/>
                      <a:pt x="27" y="0"/>
                      <a:pt x="28" y="0"/>
                    </a:cubicBezTo>
                    <a:cubicBezTo>
                      <a:pt x="29" y="0"/>
                      <a:pt x="31" y="1"/>
                      <a:pt x="32" y="1"/>
                    </a:cubicBezTo>
                    <a:cubicBezTo>
                      <a:pt x="33" y="2"/>
                      <a:pt x="36" y="4"/>
                      <a:pt x="37" y="5"/>
                    </a:cubicBezTo>
                    <a:cubicBezTo>
                      <a:pt x="38" y="6"/>
                      <a:pt x="40" y="8"/>
                      <a:pt x="41" y="9"/>
                    </a:cubicBezTo>
                    <a:cubicBezTo>
                      <a:pt x="42" y="10"/>
                      <a:pt x="45" y="13"/>
                      <a:pt x="46" y="14"/>
                    </a:cubicBezTo>
                    <a:cubicBezTo>
                      <a:pt x="48" y="16"/>
                      <a:pt x="51" y="19"/>
                      <a:pt x="52" y="20"/>
                    </a:cubicBezTo>
                    <a:cubicBezTo>
                      <a:pt x="53" y="21"/>
                      <a:pt x="56" y="21"/>
                      <a:pt x="57" y="22"/>
                    </a:cubicBezTo>
                    <a:cubicBezTo>
                      <a:pt x="58" y="22"/>
                      <a:pt x="61" y="22"/>
                      <a:pt x="63" y="23"/>
                    </a:cubicBezTo>
                    <a:cubicBezTo>
                      <a:pt x="65" y="23"/>
                      <a:pt x="67" y="25"/>
                      <a:pt x="68" y="27"/>
                    </a:cubicBezTo>
                    <a:cubicBezTo>
                      <a:pt x="69" y="27"/>
                      <a:pt x="71" y="30"/>
                      <a:pt x="71" y="31"/>
                    </a:cubicBezTo>
                    <a:cubicBezTo>
                      <a:pt x="72" y="32"/>
                      <a:pt x="74" y="35"/>
                      <a:pt x="74" y="36"/>
                    </a:cubicBezTo>
                    <a:cubicBezTo>
                      <a:pt x="75" y="38"/>
                      <a:pt x="76" y="41"/>
                      <a:pt x="76" y="42"/>
                    </a:cubicBezTo>
                    <a:cubicBezTo>
                      <a:pt x="76" y="43"/>
                      <a:pt x="77" y="45"/>
                      <a:pt x="78" y="45"/>
                    </a:cubicBezTo>
                    <a:cubicBezTo>
                      <a:pt x="78" y="46"/>
                      <a:pt x="80" y="47"/>
                      <a:pt x="80" y="48"/>
                    </a:cubicBezTo>
                    <a:cubicBezTo>
                      <a:pt x="81" y="49"/>
                      <a:pt x="81" y="50"/>
                      <a:pt x="80" y="50"/>
                    </a:cubicBezTo>
                    <a:cubicBezTo>
                      <a:pt x="80" y="51"/>
                      <a:pt x="78" y="50"/>
                      <a:pt x="78" y="51"/>
                    </a:cubicBezTo>
                    <a:cubicBezTo>
                      <a:pt x="77" y="51"/>
                      <a:pt x="77" y="53"/>
                      <a:pt x="77" y="53"/>
                    </a:cubicBezTo>
                    <a:cubicBezTo>
                      <a:pt x="78" y="54"/>
                      <a:pt x="79" y="54"/>
                      <a:pt x="80" y="54"/>
                    </a:cubicBezTo>
                    <a:cubicBezTo>
                      <a:pt x="80" y="55"/>
                      <a:pt x="82" y="55"/>
                      <a:pt x="82" y="55"/>
                    </a:cubicBezTo>
                    <a:cubicBezTo>
                      <a:pt x="83" y="56"/>
                      <a:pt x="84" y="56"/>
                      <a:pt x="84" y="57"/>
                    </a:cubicBezTo>
                    <a:cubicBezTo>
                      <a:pt x="84" y="58"/>
                      <a:pt x="84" y="60"/>
                      <a:pt x="84" y="60"/>
                    </a:cubicBezTo>
                    <a:cubicBezTo>
                      <a:pt x="84" y="61"/>
                      <a:pt x="86" y="62"/>
                      <a:pt x="86" y="63"/>
                    </a:cubicBezTo>
                    <a:cubicBezTo>
                      <a:pt x="86" y="64"/>
                      <a:pt x="86" y="65"/>
                      <a:pt x="86" y="65"/>
                    </a:cubicBezTo>
                    <a:cubicBezTo>
                      <a:pt x="86" y="66"/>
                      <a:pt x="87" y="67"/>
                      <a:pt x="87" y="67"/>
                    </a:cubicBezTo>
                    <a:cubicBezTo>
                      <a:pt x="88" y="68"/>
                      <a:pt x="89" y="68"/>
                      <a:pt x="90" y="68"/>
                    </a:cubicBezTo>
                    <a:cubicBezTo>
                      <a:pt x="91" y="69"/>
                      <a:pt x="93" y="70"/>
                      <a:pt x="93" y="71"/>
                    </a:cubicBezTo>
                    <a:cubicBezTo>
                      <a:pt x="93" y="72"/>
                      <a:pt x="93" y="74"/>
                      <a:pt x="93" y="74"/>
                    </a:cubicBezTo>
                    <a:cubicBezTo>
                      <a:pt x="92" y="75"/>
                      <a:pt x="90" y="76"/>
                      <a:pt x="89" y="75"/>
                    </a:cubicBezTo>
                    <a:cubicBezTo>
                      <a:pt x="88" y="75"/>
                      <a:pt x="88" y="74"/>
                      <a:pt x="88" y="74"/>
                    </a:cubicBezTo>
                    <a:cubicBezTo>
                      <a:pt x="87" y="74"/>
                      <a:pt x="86" y="74"/>
                      <a:pt x="85" y="75"/>
                    </a:cubicBezTo>
                    <a:cubicBezTo>
                      <a:pt x="84" y="75"/>
                      <a:pt x="83" y="76"/>
                      <a:pt x="82" y="76"/>
                    </a:cubicBezTo>
                    <a:cubicBezTo>
                      <a:pt x="81" y="77"/>
                      <a:pt x="80" y="78"/>
                      <a:pt x="79" y="78"/>
                    </a:cubicBezTo>
                    <a:cubicBezTo>
                      <a:pt x="78" y="79"/>
                      <a:pt x="76" y="81"/>
                      <a:pt x="75" y="81"/>
                    </a:cubicBezTo>
                    <a:cubicBezTo>
                      <a:pt x="74" y="82"/>
                      <a:pt x="73" y="81"/>
                      <a:pt x="73" y="81"/>
                    </a:cubicBezTo>
                    <a:cubicBezTo>
                      <a:pt x="73" y="81"/>
                      <a:pt x="73" y="80"/>
                      <a:pt x="72" y="79"/>
                    </a:cubicBezTo>
                    <a:cubicBezTo>
                      <a:pt x="72" y="79"/>
                      <a:pt x="71" y="78"/>
                      <a:pt x="70" y="77"/>
                    </a:cubicBezTo>
                    <a:cubicBezTo>
                      <a:pt x="70" y="76"/>
                      <a:pt x="69" y="75"/>
                      <a:pt x="68" y="74"/>
                    </a:cubicBezTo>
                    <a:cubicBezTo>
                      <a:pt x="67" y="73"/>
                      <a:pt x="66" y="72"/>
                      <a:pt x="65" y="72"/>
                    </a:cubicBezTo>
                    <a:cubicBezTo>
                      <a:pt x="64" y="71"/>
                      <a:pt x="62" y="71"/>
                      <a:pt x="61" y="70"/>
                    </a:cubicBezTo>
                    <a:cubicBezTo>
                      <a:pt x="60" y="69"/>
                      <a:pt x="59" y="68"/>
                      <a:pt x="58" y="68"/>
                    </a:cubicBezTo>
                    <a:cubicBezTo>
                      <a:pt x="57" y="68"/>
                      <a:pt x="56" y="67"/>
                      <a:pt x="56" y="67"/>
                    </a:cubicBezTo>
                    <a:cubicBezTo>
                      <a:pt x="55" y="67"/>
                      <a:pt x="53" y="67"/>
                      <a:pt x="52" y="67"/>
                    </a:cubicBezTo>
                    <a:cubicBezTo>
                      <a:pt x="52" y="67"/>
                      <a:pt x="51" y="67"/>
                      <a:pt x="50" y="67"/>
                    </a:cubicBezTo>
                    <a:cubicBezTo>
                      <a:pt x="49" y="67"/>
                      <a:pt x="48" y="68"/>
                      <a:pt x="47" y="68"/>
                    </a:cubicBezTo>
                    <a:cubicBezTo>
                      <a:pt x="46" y="68"/>
                      <a:pt x="45" y="68"/>
                      <a:pt x="44" y="68"/>
                    </a:cubicBezTo>
                    <a:cubicBezTo>
                      <a:pt x="43" y="68"/>
                      <a:pt x="42" y="69"/>
                      <a:pt x="42" y="69"/>
                    </a:cubicBezTo>
                    <a:cubicBezTo>
                      <a:pt x="41" y="69"/>
                      <a:pt x="40" y="70"/>
                      <a:pt x="39" y="7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" name="Freeform 170"/>
              <p:cNvSpPr>
                <a:spLocks/>
              </p:cNvSpPr>
              <p:nvPr/>
            </p:nvSpPr>
            <p:spPr bwMode="auto">
              <a:xfrm>
                <a:off x="1764" y="3259"/>
                <a:ext cx="220" cy="194"/>
              </a:xfrm>
              <a:custGeom>
                <a:avLst/>
                <a:gdLst>
                  <a:gd name="T0" fmla="*/ 36 w 93"/>
                  <a:gd name="T1" fmla="*/ 66 h 82"/>
                  <a:gd name="T2" fmla="*/ 31 w 93"/>
                  <a:gd name="T3" fmla="*/ 60 h 82"/>
                  <a:gd name="T4" fmla="*/ 27 w 93"/>
                  <a:gd name="T5" fmla="*/ 54 h 82"/>
                  <a:gd name="T6" fmla="*/ 26 w 93"/>
                  <a:gd name="T7" fmla="*/ 50 h 82"/>
                  <a:gd name="T8" fmla="*/ 25 w 93"/>
                  <a:gd name="T9" fmla="*/ 44 h 82"/>
                  <a:gd name="T10" fmla="*/ 23 w 93"/>
                  <a:gd name="T11" fmla="*/ 40 h 82"/>
                  <a:gd name="T12" fmla="*/ 24 w 93"/>
                  <a:gd name="T13" fmla="*/ 37 h 82"/>
                  <a:gd name="T14" fmla="*/ 27 w 93"/>
                  <a:gd name="T15" fmla="*/ 38 h 82"/>
                  <a:gd name="T16" fmla="*/ 30 w 93"/>
                  <a:gd name="T17" fmla="*/ 42 h 82"/>
                  <a:gd name="T18" fmla="*/ 34 w 93"/>
                  <a:gd name="T19" fmla="*/ 47 h 82"/>
                  <a:gd name="T20" fmla="*/ 38 w 93"/>
                  <a:gd name="T21" fmla="*/ 51 h 82"/>
                  <a:gd name="T22" fmla="*/ 43 w 93"/>
                  <a:gd name="T23" fmla="*/ 51 h 82"/>
                  <a:gd name="T24" fmla="*/ 44 w 93"/>
                  <a:gd name="T25" fmla="*/ 49 h 82"/>
                  <a:gd name="T26" fmla="*/ 42 w 93"/>
                  <a:gd name="T27" fmla="*/ 47 h 82"/>
                  <a:gd name="T28" fmla="*/ 42 w 93"/>
                  <a:gd name="T29" fmla="*/ 45 h 82"/>
                  <a:gd name="T30" fmla="*/ 44 w 93"/>
                  <a:gd name="T31" fmla="*/ 43 h 82"/>
                  <a:gd name="T32" fmla="*/ 41 w 93"/>
                  <a:gd name="T33" fmla="*/ 42 h 82"/>
                  <a:gd name="T34" fmla="*/ 43 w 93"/>
                  <a:gd name="T35" fmla="*/ 40 h 82"/>
                  <a:gd name="T36" fmla="*/ 50 w 93"/>
                  <a:gd name="T37" fmla="*/ 40 h 82"/>
                  <a:gd name="T38" fmla="*/ 49 w 93"/>
                  <a:gd name="T39" fmla="*/ 37 h 82"/>
                  <a:gd name="T40" fmla="*/ 44 w 93"/>
                  <a:gd name="T41" fmla="*/ 38 h 82"/>
                  <a:gd name="T42" fmla="*/ 40 w 93"/>
                  <a:gd name="T43" fmla="*/ 36 h 82"/>
                  <a:gd name="T44" fmla="*/ 33 w 93"/>
                  <a:gd name="T45" fmla="*/ 35 h 82"/>
                  <a:gd name="T46" fmla="*/ 30 w 93"/>
                  <a:gd name="T47" fmla="*/ 31 h 82"/>
                  <a:gd name="T48" fmla="*/ 28 w 93"/>
                  <a:gd name="T49" fmla="*/ 28 h 82"/>
                  <a:gd name="T50" fmla="*/ 30 w 93"/>
                  <a:gd name="T51" fmla="*/ 26 h 82"/>
                  <a:gd name="T52" fmla="*/ 24 w 93"/>
                  <a:gd name="T53" fmla="*/ 24 h 82"/>
                  <a:gd name="T54" fmla="*/ 15 w 93"/>
                  <a:gd name="T55" fmla="*/ 25 h 82"/>
                  <a:gd name="T56" fmla="*/ 10 w 93"/>
                  <a:gd name="T57" fmla="*/ 23 h 82"/>
                  <a:gd name="T58" fmla="*/ 5 w 93"/>
                  <a:gd name="T59" fmla="*/ 19 h 82"/>
                  <a:gd name="T60" fmla="*/ 8 w 93"/>
                  <a:gd name="T61" fmla="*/ 17 h 82"/>
                  <a:gd name="T62" fmla="*/ 9 w 93"/>
                  <a:gd name="T63" fmla="*/ 14 h 82"/>
                  <a:gd name="T64" fmla="*/ 4 w 93"/>
                  <a:gd name="T65" fmla="*/ 13 h 82"/>
                  <a:gd name="T66" fmla="*/ 0 w 93"/>
                  <a:gd name="T67" fmla="*/ 10 h 82"/>
                  <a:gd name="T68" fmla="*/ 6 w 93"/>
                  <a:gd name="T69" fmla="*/ 5 h 82"/>
                  <a:gd name="T70" fmla="*/ 12 w 93"/>
                  <a:gd name="T71" fmla="*/ 1 h 82"/>
                  <a:gd name="T72" fmla="*/ 20 w 93"/>
                  <a:gd name="T73" fmla="*/ 1 h 82"/>
                  <a:gd name="T74" fmla="*/ 26 w 93"/>
                  <a:gd name="T75" fmla="*/ 2 h 82"/>
                  <a:gd name="T76" fmla="*/ 32 w 93"/>
                  <a:gd name="T77" fmla="*/ 1 h 82"/>
                  <a:gd name="T78" fmla="*/ 41 w 93"/>
                  <a:gd name="T79" fmla="*/ 9 h 82"/>
                  <a:gd name="T80" fmla="*/ 52 w 93"/>
                  <a:gd name="T81" fmla="*/ 20 h 82"/>
                  <a:gd name="T82" fmla="*/ 63 w 93"/>
                  <a:gd name="T83" fmla="*/ 23 h 82"/>
                  <a:gd name="T84" fmla="*/ 71 w 93"/>
                  <a:gd name="T85" fmla="*/ 31 h 82"/>
                  <a:gd name="T86" fmla="*/ 76 w 93"/>
                  <a:gd name="T87" fmla="*/ 42 h 82"/>
                  <a:gd name="T88" fmla="*/ 80 w 93"/>
                  <a:gd name="T89" fmla="*/ 48 h 82"/>
                  <a:gd name="T90" fmla="*/ 78 w 93"/>
                  <a:gd name="T91" fmla="*/ 51 h 82"/>
                  <a:gd name="T92" fmla="*/ 80 w 93"/>
                  <a:gd name="T93" fmla="*/ 54 h 82"/>
                  <a:gd name="T94" fmla="*/ 84 w 93"/>
                  <a:gd name="T95" fmla="*/ 57 h 82"/>
                  <a:gd name="T96" fmla="*/ 86 w 93"/>
                  <a:gd name="T97" fmla="*/ 63 h 82"/>
                  <a:gd name="T98" fmla="*/ 87 w 93"/>
                  <a:gd name="T99" fmla="*/ 67 h 82"/>
                  <a:gd name="T100" fmla="*/ 93 w 93"/>
                  <a:gd name="T101" fmla="*/ 71 h 82"/>
                  <a:gd name="T102" fmla="*/ 89 w 93"/>
                  <a:gd name="T103" fmla="*/ 75 h 82"/>
                  <a:gd name="T104" fmla="*/ 85 w 93"/>
                  <a:gd name="T105" fmla="*/ 75 h 82"/>
                  <a:gd name="T106" fmla="*/ 79 w 93"/>
                  <a:gd name="T107" fmla="*/ 78 h 82"/>
                  <a:gd name="T108" fmla="*/ 73 w 93"/>
                  <a:gd name="T109" fmla="*/ 81 h 82"/>
                  <a:gd name="T110" fmla="*/ 70 w 93"/>
                  <a:gd name="T111" fmla="*/ 77 h 82"/>
                  <a:gd name="T112" fmla="*/ 65 w 93"/>
                  <a:gd name="T113" fmla="*/ 72 h 82"/>
                  <a:gd name="T114" fmla="*/ 58 w 93"/>
                  <a:gd name="T115" fmla="*/ 68 h 82"/>
                  <a:gd name="T116" fmla="*/ 52 w 93"/>
                  <a:gd name="T117" fmla="*/ 67 h 82"/>
                  <a:gd name="T118" fmla="*/ 47 w 93"/>
                  <a:gd name="T119" fmla="*/ 68 h 82"/>
                  <a:gd name="T120" fmla="*/ 42 w 93"/>
                  <a:gd name="T121" fmla="*/ 69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3" h="82">
                    <a:moveTo>
                      <a:pt x="39" y="70"/>
                    </a:moveTo>
                    <a:cubicBezTo>
                      <a:pt x="38" y="69"/>
                      <a:pt x="37" y="67"/>
                      <a:pt x="36" y="66"/>
                    </a:cubicBezTo>
                    <a:cubicBezTo>
                      <a:pt x="35" y="65"/>
                      <a:pt x="34" y="63"/>
                      <a:pt x="33" y="62"/>
                    </a:cubicBezTo>
                    <a:cubicBezTo>
                      <a:pt x="33" y="62"/>
                      <a:pt x="32" y="60"/>
                      <a:pt x="31" y="60"/>
                    </a:cubicBezTo>
                    <a:cubicBezTo>
                      <a:pt x="31" y="59"/>
                      <a:pt x="30" y="59"/>
                      <a:pt x="29" y="59"/>
                    </a:cubicBezTo>
                    <a:cubicBezTo>
                      <a:pt x="28" y="58"/>
                      <a:pt x="27" y="55"/>
                      <a:pt x="27" y="54"/>
                    </a:cubicBezTo>
                    <a:cubicBezTo>
                      <a:pt x="27" y="54"/>
                      <a:pt x="26" y="53"/>
                      <a:pt x="26" y="52"/>
                    </a:cubicBezTo>
                    <a:cubicBezTo>
                      <a:pt x="26" y="52"/>
                      <a:pt x="26" y="50"/>
                      <a:pt x="26" y="50"/>
                    </a:cubicBezTo>
                    <a:cubicBezTo>
                      <a:pt x="26" y="49"/>
                      <a:pt x="26" y="48"/>
                      <a:pt x="26" y="47"/>
                    </a:cubicBezTo>
                    <a:cubicBezTo>
                      <a:pt x="26" y="46"/>
                      <a:pt x="26" y="45"/>
                      <a:pt x="25" y="44"/>
                    </a:cubicBezTo>
                    <a:cubicBezTo>
                      <a:pt x="25" y="43"/>
                      <a:pt x="25" y="42"/>
                      <a:pt x="25" y="42"/>
                    </a:cubicBezTo>
                    <a:cubicBezTo>
                      <a:pt x="24" y="41"/>
                      <a:pt x="24" y="40"/>
                      <a:pt x="23" y="40"/>
                    </a:cubicBezTo>
                    <a:cubicBezTo>
                      <a:pt x="23" y="40"/>
                      <a:pt x="23" y="39"/>
                      <a:pt x="23" y="38"/>
                    </a:cubicBezTo>
                    <a:cubicBezTo>
                      <a:pt x="23" y="38"/>
                      <a:pt x="23" y="37"/>
                      <a:pt x="24" y="37"/>
                    </a:cubicBezTo>
                    <a:cubicBezTo>
                      <a:pt x="24" y="37"/>
                      <a:pt x="25" y="37"/>
                      <a:pt x="26" y="37"/>
                    </a:cubicBezTo>
                    <a:cubicBezTo>
                      <a:pt x="26" y="37"/>
                      <a:pt x="27" y="38"/>
                      <a:pt x="27" y="38"/>
                    </a:cubicBezTo>
                    <a:cubicBezTo>
                      <a:pt x="27" y="39"/>
                      <a:pt x="28" y="40"/>
                      <a:pt x="28" y="40"/>
                    </a:cubicBezTo>
                    <a:cubicBezTo>
                      <a:pt x="29" y="41"/>
                      <a:pt x="30" y="42"/>
                      <a:pt x="30" y="42"/>
                    </a:cubicBezTo>
                    <a:cubicBezTo>
                      <a:pt x="30" y="43"/>
                      <a:pt x="31" y="44"/>
                      <a:pt x="32" y="44"/>
                    </a:cubicBezTo>
                    <a:cubicBezTo>
                      <a:pt x="32" y="45"/>
                      <a:pt x="33" y="46"/>
                      <a:pt x="34" y="47"/>
                    </a:cubicBezTo>
                    <a:cubicBezTo>
                      <a:pt x="34" y="47"/>
                      <a:pt x="35" y="49"/>
                      <a:pt x="36" y="49"/>
                    </a:cubicBezTo>
                    <a:cubicBezTo>
                      <a:pt x="37" y="50"/>
                      <a:pt x="38" y="51"/>
                      <a:pt x="38" y="51"/>
                    </a:cubicBezTo>
                    <a:cubicBezTo>
                      <a:pt x="39" y="52"/>
                      <a:pt x="40" y="51"/>
                      <a:pt x="41" y="51"/>
                    </a:cubicBezTo>
                    <a:cubicBezTo>
                      <a:pt x="41" y="51"/>
                      <a:pt x="43" y="51"/>
                      <a:pt x="43" y="51"/>
                    </a:cubicBezTo>
                    <a:cubicBezTo>
                      <a:pt x="43" y="50"/>
                      <a:pt x="44" y="50"/>
                      <a:pt x="44" y="50"/>
                    </a:cubicBezTo>
                    <a:cubicBezTo>
                      <a:pt x="44" y="49"/>
                      <a:pt x="44" y="49"/>
                      <a:pt x="44" y="49"/>
                    </a:cubicBezTo>
                    <a:cubicBezTo>
                      <a:pt x="44" y="48"/>
                      <a:pt x="44" y="48"/>
                      <a:pt x="43" y="48"/>
                    </a:cubicBezTo>
                    <a:cubicBezTo>
                      <a:pt x="43" y="48"/>
                      <a:pt x="42" y="47"/>
                      <a:pt x="42" y="47"/>
                    </a:cubicBezTo>
                    <a:cubicBezTo>
                      <a:pt x="41" y="47"/>
                      <a:pt x="41" y="46"/>
                      <a:pt x="41" y="45"/>
                    </a:cubicBezTo>
                    <a:cubicBezTo>
                      <a:pt x="41" y="45"/>
                      <a:pt x="42" y="45"/>
                      <a:pt x="42" y="45"/>
                    </a:cubicBezTo>
                    <a:cubicBezTo>
                      <a:pt x="43" y="45"/>
                      <a:pt x="43" y="45"/>
                      <a:pt x="43" y="45"/>
                    </a:cubicBezTo>
                    <a:cubicBezTo>
                      <a:pt x="44" y="45"/>
                      <a:pt x="45" y="44"/>
                      <a:pt x="44" y="43"/>
                    </a:cubicBezTo>
                    <a:cubicBezTo>
                      <a:pt x="44" y="43"/>
                      <a:pt x="42" y="43"/>
                      <a:pt x="42" y="43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2"/>
                      <a:pt x="41" y="41"/>
                      <a:pt x="41" y="41"/>
                    </a:cubicBezTo>
                    <a:cubicBezTo>
                      <a:pt x="42" y="40"/>
                      <a:pt x="43" y="40"/>
                      <a:pt x="43" y="40"/>
                    </a:cubicBezTo>
                    <a:cubicBezTo>
                      <a:pt x="44" y="40"/>
                      <a:pt x="46" y="40"/>
                      <a:pt x="47" y="40"/>
                    </a:cubicBezTo>
                    <a:cubicBezTo>
                      <a:pt x="48" y="40"/>
                      <a:pt x="49" y="40"/>
                      <a:pt x="50" y="40"/>
                    </a:cubicBezTo>
                    <a:cubicBezTo>
                      <a:pt x="50" y="39"/>
                      <a:pt x="50" y="38"/>
                      <a:pt x="50" y="38"/>
                    </a:cubicBezTo>
                    <a:cubicBezTo>
                      <a:pt x="50" y="38"/>
                      <a:pt x="50" y="37"/>
                      <a:pt x="49" y="37"/>
                    </a:cubicBezTo>
                    <a:cubicBezTo>
                      <a:pt x="49" y="37"/>
                      <a:pt x="48" y="37"/>
                      <a:pt x="47" y="37"/>
                    </a:cubicBezTo>
                    <a:cubicBezTo>
                      <a:pt x="47" y="37"/>
                      <a:pt x="45" y="38"/>
                      <a:pt x="44" y="38"/>
                    </a:cubicBezTo>
                    <a:cubicBezTo>
                      <a:pt x="44" y="38"/>
                      <a:pt x="43" y="37"/>
                      <a:pt x="42" y="37"/>
                    </a:cubicBezTo>
                    <a:cubicBezTo>
                      <a:pt x="41" y="37"/>
                      <a:pt x="40" y="36"/>
                      <a:pt x="40" y="36"/>
                    </a:cubicBezTo>
                    <a:cubicBezTo>
                      <a:pt x="39" y="36"/>
                      <a:pt x="37" y="36"/>
                      <a:pt x="35" y="36"/>
                    </a:cubicBezTo>
                    <a:cubicBezTo>
                      <a:pt x="35" y="36"/>
                      <a:pt x="33" y="36"/>
                      <a:pt x="33" y="35"/>
                    </a:cubicBezTo>
                    <a:cubicBezTo>
                      <a:pt x="33" y="35"/>
                      <a:pt x="32" y="34"/>
                      <a:pt x="32" y="33"/>
                    </a:cubicBezTo>
                    <a:cubicBezTo>
                      <a:pt x="32" y="33"/>
                      <a:pt x="31" y="32"/>
                      <a:pt x="30" y="31"/>
                    </a:cubicBezTo>
                    <a:cubicBezTo>
                      <a:pt x="30" y="31"/>
                      <a:pt x="29" y="30"/>
                      <a:pt x="29" y="30"/>
                    </a:cubicBezTo>
                    <a:cubicBezTo>
                      <a:pt x="29" y="30"/>
                      <a:pt x="28" y="28"/>
                      <a:pt x="28" y="28"/>
                    </a:cubicBezTo>
                    <a:cubicBezTo>
                      <a:pt x="29" y="27"/>
                      <a:pt x="30" y="27"/>
                      <a:pt x="30" y="27"/>
                    </a:cubicBezTo>
                    <a:cubicBezTo>
                      <a:pt x="30" y="27"/>
                      <a:pt x="30" y="26"/>
                      <a:pt x="30" y="26"/>
                    </a:cubicBezTo>
                    <a:cubicBezTo>
                      <a:pt x="29" y="25"/>
                      <a:pt x="29" y="24"/>
                      <a:pt x="28" y="24"/>
                    </a:cubicBezTo>
                    <a:cubicBezTo>
                      <a:pt x="27" y="24"/>
                      <a:pt x="25" y="24"/>
                      <a:pt x="24" y="24"/>
                    </a:cubicBezTo>
                    <a:cubicBezTo>
                      <a:pt x="23" y="25"/>
                      <a:pt x="21" y="25"/>
                      <a:pt x="19" y="25"/>
                    </a:cubicBezTo>
                    <a:cubicBezTo>
                      <a:pt x="18" y="25"/>
                      <a:pt x="16" y="25"/>
                      <a:pt x="15" y="25"/>
                    </a:cubicBezTo>
                    <a:cubicBezTo>
                      <a:pt x="14" y="25"/>
                      <a:pt x="13" y="25"/>
                      <a:pt x="12" y="24"/>
                    </a:cubicBezTo>
                    <a:cubicBezTo>
                      <a:pt x="11" y="24"/>
                      <a:pt x="11" y="23"/>
                      <a:pt x="10" y="23"/>
                    </a:cubicBezTo>
                    <a:cubicBezTo>
                      <a:pt x="10" y="23"/>
                      <a:pt x="8" y="22"/>
                      <a:pt x="8" y="22"/>
                    </a:cubicBezTo>
                    <a:cubicBezTo>
                      <a:pt x="7" y="21"/>
                      <a:pt x="6" y="20"/>
                      <a:pt x="5" y="19"/>
                    </a:cubicBezTo>
                    <a:cubicBezTo>
                      <a:pt x="5" y="18"/>
                      <a:pt x="5" y="17"/>
                      <a:pt x="5" y="17"/>
                    </a:cubicBezTo>
                    <a:cubicBezTo>
                      <a:pt x="5" y="17"/>
                      <a:pt x="7" y="17"/>
                      <a:pt x="8" y="17"/>
                    </a:cubicBezTo>
                    <a:cubicBezTo>
                      <a:pt x="8" y="17"/>
                      <a:pt x="9" y="16"/>
                      <a:pt x="9" y="16"/>
                    </a:cubicBezTo>
                    <a:cubicBezTo>
                      <a:pt x="10" y="15"/>
                      <a:pt x="10" y="14"/>
                      <a:pt x="9" y="14"/>
                    </a:cubicBezTo>
                    <a:cubicBezTo>
                      <a:pt x="9" y="14"/>
                      <a:pt x="8" y="13"/>
                      <a:pt x="8" y="13"/>
                    </a:cubicBezTo>
                    <a:cubicBezTo>
                      <a:pt x="6" y="13"/>
                      <a:pt x="5" y="13"/>
                      <a:pt x="4" y="13"/>
                    </a:cubicBezTo>
                    <a:cubicBezTo>
                      <a:pt x="3" y="13"/>
                      <a:pt x="1" y="13"/>
                      <a:pt x="1" y="12"/>
                    </a:cubicBezTo>
                    <a:cubicBezTo>
                      <a:pt x="0" y="12"/>
                      <a:pt x="0" y="11"/>
                      <a:pt x="0" y="10"/>
                    </a:cubicBezTo>
                    <a:cubicBezTo>
                      <a:pt x="1" y="9"/>
                      <a:pt x="3" y="8"/>
                      <a:pt x="3" y="8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6" y="5"/>
                      <a:pt x="8" y="4"/>
                      <a:pt x="9" y="4"/>
                    </a:cubicBezTo>
                    <a:cubicBezTo>
                      <a:pt x="9" y="3"/>
                      <a:pt x="11" y="2"/>
                      <a:pt x="12" y="1"/>
                    </a:cubicBezTo>
                    <a:cubicBezTo>
                      <a:pt x="13" y="1"/>
                      <a:pt x="15" y="1"/>
                      <a:pt x="16" y="1"/>
                    </a:cubicBezTo>
                    <a:cubicBezTo>
                      <a:pt x="17" y="1"/>
                      <a:pt x="19" y="1"/>
                      <a:pt x="20" y="1"/>
                    </a:cubicBezTo>
                    <a:cubicBezTo>
                      <a:pt x="21" y="1"/>
                      <a:pt x="23" y="2"/>
                      <a:pt x="23" y="2"/>
                    </a:cubicBezTo>
                    <a:cubicBezTo>
                      <a:pt x="24" y="2"/>
                      <a:pt x="26" y="2"/>
                      <a:pt x="26" y="2"/>
                    </a:cubicBezTo>
                    <a:cubicBezTo>
                      <a:pt x="27" y="2"/>
                      <a:pt x="27" y="0"/>
                      <a:pt x="28" y="0"/>
                    </a:cubicBezTo>
                    <a:cubicBezTo>
                      <a:pt x="29" y="0"/>
                      <a:pt x="31" y="1"/>
                      <a:pt x="32" y="1"/>
                    </a:cubicBezTo>
                    <a:cubicBezTo>
                      <a:pt x="33" y="2"/>
                      <a:pt x="36" y="4"/>
                      <a:pt x="37" y="5"/>
                    </a:cubicBezTo>
                    <a:cubicBezTo>
                      <a:pt x="38" y="6"/>
                      <a:pt x="40" y="8"/>
                      <a:pt x="41" y="9"/>
                    </a:cubicBezTo>
                    <a:cubicBezTo>
                      <a:pt x="42" y="10"/>
                      <a:pt x="45" y="13"/>
                      <a:pt x="46" y="14"/>
                    </a:cubicBezTo>
                    <a:cubicBezTo>
                      <a:pt x="48" y="16"/>
                      <a:pt x="51" y="19"/>
                      <a:pt x="52" y="20"/>
                    </a:cubicBezTo>
                    <a:cubicBezTo>
                      <a:pt x="53" y="21"/>
                      <a:pt x="56" y="21"/>
                      <a:pt x="57" y="22"/>
                    </a:cubicBezTo>
                    <a:cubicBezTo>
                      <a:pt x="58" y="22"/>
                      <a:pt x="61" y="22"/>
                      <a:pt x="63" y="23"/>
                    </a:cubicBezTo>
                    <a:cubicBezTo>
                      <a:pt x="65" y="23"/>
                      <a:pt x="67" y="25"/>
                      <a:pt x="68" y="27"/>
                    </a:cubicBezTo>
                    <a:cubicBezTo>
                      <a:pt x="69" y="27"/>
                      <a:pt x="71" y="30"/>
                      <a:pt x="71" y="31"/>
                    </a:cubicBezTo>
                    <a:cubicBezTo>
                      <a:pt x="72" y="32"/>
                      <a:pt x="74" y="35"/>
                      <a:pt x="74" y="36"/>
                    </a:cubicBezTo>
                    <a:cubicBezTo>
                      <a:pt x="75" y="38"/>
                      <a:pt x="76" y="41"/>
                      <a:pt x="76" y="42"/>
                    </a:cubicBezTo>
                    <a:cubicBezTo>
                      <a:pt x="76" y="43"/>
                      <a:pt x="77" y="45"/>
                      <a:pt x="78" y="45"/>
                    </a:cubicBezTo>
                    <a:cubicBezTo>
                      <a:pt x="78" y="46"/>
                      <a:pt x="80" y="47"/>
                      <a:pt x="80" y="48"/>
                    </a:cubicBezTo>
                    <a:cubicBezTo>
                      <a:pt x="81" y="49"/>
                      <a:pt x="81" y="50"/>
                      <a:pt x="80" y="50"/>
                    </a:cubicBezTo>
                    <a:cubicBezTo>
                      <a:pt x="80" y="51"/>
                      <a:pt x="78" y="50"/>
                      <a:pt x="78" y="51"/>
                    </a:cubicBezTo>
                    <a:cubicBezTo>
                      <a:pt x="77" y="51"/>
                      <a:pt x="77" y="53"/>
                      <a:pt x="77" y="53"/>
                    </a:cubicBezTo>
                    <a:cubicBezTo>
                      <a:pt x="78" y="54"/>
                      <a:pt x="79" y="54"/>
                      <a:pt x="80" y="54"/>
                    </a:cubicBezTo>
                    <a:cubicBezTo>
                      <a:pt x="80" y="55"/>
                      <a:pt x="82" y="55"/>
                      <a:pt x="82" y="55"/>
                    </a:cubicBezTo>
                    <a:cubicBezTo>
                      <a:pt x="83" y="56"/>
                      <a:pt x="84" y="56"/>
                      <a:pt x="84" y="57"/>
                    </a:cubicBezTo>
                    <a:cubicBezTo>
                      <a:pt x="84" y="58"/>
                      <a:pt x="84" y="60"/>
                      <a:pt x="84" y="60"/>
                    </a:cubicBezTo>
                    <a:cubicBezTo>
                      <a:pt x="84" y="61"/>
                      <a:pt x="86" y="62"/>
                      <a:pt x="86" y="63"/>
                    </a:cubicBezTo>
                    <a:cubicBezTo>
                      <a:pt x="86" y="64"/>
                      <a:pt x="86" y="65"/>
                      <a:pt x="86" y="65"/>
                    </a:cubicBezTo>
                    <a:cubicBezTo>
                      <a:pt x="86" y="66"/>
                      <a:pt x="87" y="67"/>
                      <a:pt x="87" y="67"/>
                    </a:cubicBezTo>
                    <a:cubicBezTo>
                      <a:pt x="88" y="68"/>
                      <a:pt x="89" y="68"/>
                      <a:pt x="90" y="68"/>
                    </a:cubicBezTo>
                    <a:cubicBezTo>
                      <a:pt x="91" y="69"/>
                      <a:pt x="93" y="70"/>
                      <a:pt x="93" y="71"/>
                    </a:cubicBezTo>
                    <a:cubicBezTo>
                      <a:pt x="93" y="72"/>
                      <a:pt x="93" y="74"/>
                      <a:pt x="93" y="74"/>
                    </a:cubicBezTo>
                    <a:cubicBezTo>
                      <a:pt x="92" y="75"/>
                      <a:pt x="90" y="76"/>
                      <a:pt x="89" y="75"/>
                    </a:cubicBezTo>
                    <a:cubicBezTo>
                      <a:pt x="88" y="75"/>
                      <a:pt x="88" y="74"/>
                      <a:pt x="88" y="74"/>
                    </a:cubicBezTo>
                    <a:cubicBezTo>
                      <a:pt x="87" y="74"/>
                      <a:pt x="86" y="74"/>
                      <a:pt x="85" y="75"/>
                    </a:cubicBezTo>
                    <a:cubicBezTo>
                      <a:pt x="84" y="75"/>
                      <a:pt x="83" y="76"/>
                      <a:pt x="82" y="76"/>
                    </a:cubicBezTo>
                    <a:cubicBezTo>
                      <a:pt x="81" y="77"/>
                      <a:pt x="80" y="78"/>
                      <a:pt x="79" y="78"/>
                    </a:cubicBezTo>
                    <a:cubicBezTo>
                      <a:pt x="78" y="79"/>
                      <a:pt x="76" y="81"/>
                      <a:pt x="75" y="81"/>
                    </a:cubicBezTo>
                    <a:cubicBezTo>
                      <a:pt x="74" y="82"/>
                      <a:pt x="73" y="81"/>
                      <a:pt x="73" y="81"/>
                    </a:cubicBezTo>
                    <a:cubicBezTo>
                      <a:pt x="73" y="81"/>
                      <a:pt x="73" y="80"/>
                      <a:pt x="72" y="79"/>
                    </a:cubicBezTo>
                    <a:cubicBezTo>
                      <a:pt x="72" y="79"/>
                      <a:pt x="71" y="78"/>
                      <a:pt x="70" y="77"/>
                    </a:cubicBezTo>
                    <a:cubicBezTo>
                      <a:pt x="70" y="76"/>
                      <a:pt x="69" y="75"/>
                      <a:pt x="68" y="74"/>
                    </a:cubicBezTo>
                    <a:cubicBezTo>
                      <a:pt x="67" y="73"/>
                      <a:pt x="66" y="72"/>
                      <a:pt x="65" y="72"/>
                    </a:cubicBezTo>
                    <a:cubicBezTo>
                      <a:pt x="64" y="71"/>
                      <a:pt x="62" y="71"/>
                      <a:pt x="61" y="70"/>
                    </a:cubicBezTo>
                    <a:cubicBezTo>
                      <a:pt x="60" y="69"/>
                      <a:pt x="59" y="68"/>
                      <a:pt x="58" y="68"/>
                    </a:cubicBezTo>
                    <a:cubicBezTo>
                      <a:pt x="57" y="68"/>
                      <a:pt x="56" y="67"/>
                      <a:pt x="56" y="67"/>
                    </a:cubicBezTo>
                    <a:cubicBezTo>
                      <a:pt x="55" y="67"/>
                      <a:pt x="53" y="67"/>
                      <a:pt x="52" y="67"/>
                    </a:cubicBezTo>
                    <a:cubicBezTo>
                      <a:pt x="52" y="67"/>
                      <a:pt x="51" y="67"/>
                      <a:pt x="50" y="67"/>
                    </a:cubicBezTo>
                    <a:cubicBezTo>
                      <a:pt x="49" y="67"/>
                      <a:pt x="48" y="68"/>
                      <a:pt x="47" y="68"/>
                    </a:cubicBezTo>
                    <a:cubicBezTo>
                      <a:pt x="46" y="68"/>
                      <a:pt x="45" y="68"/>
                      <a:pt x="44" y="68"/>
                    </a:cubicBezTo>
                    <a:cubicBezTo>
                      <a:pt x="43" y="68"/>
                      <a:pt x="42" y="69"/>
                      <a:pt x="42" y="69"/>
                    </a:cubicBezTo>
                    <a:cubicBezTo>
                      <a:pt x="41" y="69"/>
                      <a:pt x="40" y="70"/>
                      <a:pt x="39" y="70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" name="Freeform 171"/>
              <p:cNvSpPr>
                <a:spLocks/>
              </p:cNvSpPr>
              <p:nvPr/>
            </p:nvSpPr>
            <p:spPr bwMode="auto">
              <a:xfrm>
                <a:off x="1716" y="3214"/>
                <a:ext cx="24" cy="29"/>
              </a:xfrm>
              <a:custGeom>
                <a:avLst/>
                <a:gdLst>
                  <a:gd name="T0" fmla="*/ 6 w 10"/>
                  <a:gd name="T1" fmla="*/ 11 h 12"/>
                  <a:gd name="T2" fmla="*/ 4 w 10"/>
                  <a:gd name="T3" fmla="*/ 10 h 12"/>
                  <a:gd name="T4" fmla="*/ 3 w 10"/>
                  <a:gd name="T5" fmla="*/ 7 h 12"/>
                  <a:gd name="T6" fmla="*/ 2 w 10"/>
                  <a:gd name="T7" fmla="*/ 5 h 12"/>
                  <a:gd name="T8" fmla="*/ 1 w 10"/>
                  <a:gd name="T9" fmla="*/ 3 h 12"/>
                  <a:gd name="T10" fmla="*/ 0 w 10"/>
                  <a:gd name="T11" fmla="*/ 1 h 12"/>
                  <a:gd name="T12" fmla="*/ 2 w 10"/>
                  <a:gd name="T13" fmla="*/ 0 h 12"/>
                  <a:gd name="T14" fmla="*/ 5 w 10"/>
                  <a:gd name="T15" fmla="*/ 1 h 12"/>
                  <a:gd name="T16" fmla="*/ 7 w 10"/>
                  <a:gd name="T17" fmla="*/ 4 h 12"/>
                  <a:gd name="T18" fmla="*/ 9 w 10"/>
                  <a:gd name="T19" fmla="*/ 7 h 12"/>
                  <a:gd name="T20" fmla="*/ 10 w 10"/>
                  <a:gd name="T21" fmla="*/ 9 h 12"/>
                  <a:gd name="T22" fmla="*/ 9 w 10"/>
                  <a:gd name="T23" fmla="*/ 11 h 12"/>
                  <a:gd name="T24" fmla="*/ 8 w 10"/>
                  <a:gd name="T25" fmla="*/ 12 h 12"/>
                  <a:gd name="T26" fmla="*/ 6 w 10"/>
                  <a:gd name="T2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12">
                    <a:moveTo>
                      <a:pt x="6" y="11"/>
                    </a:moveTo>
                    <a:cubicBezTo>
                      <a:pt x="6" y="11"/>
                      <a:pt x="5" y="11"/>
                      <a:pt x="4" y="10"/>
                    </a:cubicBezTo>
                    <a:cubicBezTo>
                      <a:pt x="4" y="10"/>
                      <a:pt x="3" y="8"/>
                      <a:pt x="3" y="7"/>
                    </a:cubicBezTo>
                    <a:cubicBezTo>
                      <a:pt x="3" y="7"/>
                      <a:pt x="3" y="6"/>
                      <a:pt x="2" y="5"/>
                    </a:cubicBezTo>
                    <a:cubicBezTo>
                      <a:pt x="2" y="5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4" y="0"/>
                      <a:pt x="5" y="1"/>
                    </a:cubicBezTo>
                    <a:cubicBezTo>
                      <a:pt x="6" y="1"/>
                      <a:pt x="6" y="3"/>
                      <a:pt x="7" y="4"/>
                    </a:cubicBezTo>
                    <a:cubicBezTo>
                      <a:pt x="7" y="5"/>
                      <a:pt x="9" y="6"/>
                      <a:pt x="9" y="7"/>
                    </a:cubicBezTo>
                    <a:cubicBezTo>
                      <a:pt x="9" y="8"/>
                      <a:pt x="10" y="9"/>
                      <a:pt x="10" y="9"/>
                    </a:cubicBezTo>
                    <a:cubicBezTo>
                      <a:pt x="10" y="10"/>
                      <a:pt x="9" y="11"/>
                      <a:pt x="9" y="11"/>
                    </a:cubicBezTo>
                    <a:cubicBezTo>
                      <a:pt x="9" y="11"/>
                      <a:pt x="8" y="12"/>
                      <a:pt x="8" y="12"/>
                    </a:cubicBezTo>
                    <a:cubicBezTo>
                      <a:pt x="7" y="12"/>
                      <a:pt x="6" y="12"/>
                      <a:pt x="6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" name="Freeform 172"/>
              <p:cNvSpPr>
                <a:spLocks/>
              </p:cNvSpPr>
              <p:nvPr/>
            </p:nvSpPr>
            <p:spPr bwMode="auto">
              <a:xfrm>
                <a:off x="1716" y="3214"/>
                <a:ext cx="24" cy="29"/>
              </a:xfrm>
              <a:custGeom>
                <a:avLst/>
                <a:gdLst>
                  <a:gd name="T0" fmla="*/ 6 w 10"/>
                  <a:gd name="T1" fmla="*/ 11 h 12"/>
                  <a:gd name="T2" fmla="*/ 4 w 10"/>
                  <a:gd name="T3" fmla="*/ 10 h 12"/>
                  <a:gd name="T4" fmla="*/ 3 w 10"/>
                  <a:gd name="T5" fmla="*/ 7 h 12"/>
                  <a:gd name="T6" fmla="*/ 2 w 10"/>
                  <a:gd name="T7" fmla="*/ 5 h 12"/>
                  <a:gd name="T8" fmla="*/ 1 w 10"/>
                  <a:gd name="T9" fmla="*/ 3 h 12"/>
                  <a:gd name="T10" fmla="*/ 0 w 10"/>
                  <a:gd name="T11" fmla="*/ 1 h 12"/>
                  <a:gd name="T12" fmla="*/ 2 w 10"/>
                  <a:gd name="T13" fmla="*/ 0 h 12"/>
                  <a:gd name="T14" fmla="*/ 5 w 10"/>
                  <a:gd name="T15" fmla="*/ 1 h 12"/>
                  <a:gd name="T16" fmla="*/ 7 w 10"/>
                  <a:gd name="T17" fmla="*/ 4 h 12"/>
                  <a:gd name="T18" fmla="*/ 9 w 10"/>
                  <a:gd name="T19" fmla="*/ 7 h 12"/>
                  <a:gd name="T20" fmla="*/ 10 w 10"/>
                  <a:gd name="T21" fmla="*/ 9 h 12"/>
                  <a:gd name="T22" fmla="*/ 9 w 10"/>
                  <a:gd name="T23" fmla="*/ 11 h 12"/>
                  <a:gd name="T24" fmla="*/ 8 w 10"/>
                  <a:gd name="T25" fmla="*/ 12 h 12"/>
                  <a:gd name="T26" fmla="*/ 6 w 10"/>
                  <a:gd name="T2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12">
                    <a:moveTo>
                      <a:pt x="6" y="11"/>
                    </a:moveTo>
                    <a:cubicBezTo>
                      <a:pt x="6" y="11"/>
                      <a:pt x="5" y="11"/>
                      <a:pt x="4" y="10"/>
                    </a:cubicBezTo>
                    <a:cubicBezTo>
                      <a:pt x="4" y="10"/>
                      <a:pt x="3" y="8"/>
                      <a:pt x="3" y="7"/>
                    </a:cubicBezTo>
                    <a:cubicBezTo>
                      <a:pt x="3" y="7"/>
                      <a:pt x="3" y="6"/>
                      <a:pt x="2" y="5"/>
                    </a:cubicBezTo>
                    <a:cubicBezTo>
                      <a:pt x="2" y="5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4" y="0"/>
                      <a:pt x="5" y="1"/>
                    </a:cubicBezTo>
                    <a:cubicBezTo>
                      <a:pt x="6" y="1"/>
                      <a:pt x="6" y="3"/>
                      <a:pt x="7" y="4"/>
                    </a:cubicBezTo>
                    <a:cubicBezTo>
                      <a:pt x="7" y="5"/>
                      <a:pt x="9" y="6"/>
                      <a:pt x="9" y="7"/>
                    </a:cubicBezTo>
                    <a:cubicBezTo>
                      <a:pt x="9" y="8"/>
                      <a:pt x="10" y="9"/>
                      <a:pt x="10" y="9"/>
                    </a:cubicBezTo>
                    <a:cubicBezTo>
                      <a:pt x="10" y="10"/>
                      <a:pt x="9" y="11"/>
                      <a:pt x="9" y="11"/>
                    </a:cubicBezTo>
                    <a:cubicBezTo>
                      <a:pt x="9" y="11"/>
                      <a:pt x="8" y="12"/>
                      <a:pt x="8" y="12"/>
                    </a:cubicBezTo>
                    <a:cubicBezTo>
                      <a:pt x="7" y="12"/>
                      <a:pt x="6" y="12"/>
                      <a:pt x="6" y="11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" name="Freeform 173"/>
              <p:cNvSpPr>
                <a:spLocks/>
              </p:cNvSpPr>
              <p:nvPr/>
            </p:nvSpPr>
            <p:spPr bwMode="auto">
              <a:xfrm>
                <a:off x="1868" y="3430"/>
                <a:ext cx="66" cy="31"/>
              </a:xfrm>
              <a:custGeom>
                <a:avLst/>
                <a:gdLst>
                  <a:gd name="T0" fmla="*/ 28 w 28"/>
                  <a:gd name="T1" fmla="*/ 11 h 13"/>
                  <a:gd name="T2" fmla="*/ 24 w 28"/>
                  <a:gd name="T3" fmla="*/ 9 h 13"/>
                  <a:gd name="T4" fmla="*/ 22 w 28"/>
                  <a:gd name="T5" fmla="*/ 8 h 13"/>
                  <a:gd name="T6" fmla="*/ 20 w 28"/>
                  <a:gd name="T7" fmla="*/ 6 h 13"/>
                  <a:gd name="T8" fmla="*/ 17 w 28"/>
                  <a:gd name="T9" fmla="*/ 3 h 13"/>
                  <a:gd name="T10" fmla="*/ 15 w 28"/>
                  <a:gd name="T11" fmla="*/ 1 h 13"/>
                  <a:gd name="T12" fmla="*/ 11 w 28"/>
                  <a:gd name="T13" fmla="*/ 0 h 13"/>
                  <a:gd name="T14" fmla="*/ 8 w 28"/>
                  <a:gd name="T15" fmla="*/ 1 h 13"/>
                  <a:gd name="T16" fmla="*/ 4 w 28"/>
                  <a:gd name="T17" fmla="*/ 1 h 13"/>
                  <a:gd name="T18" fmla="*/ 1 w 28"/>
                  <a:gd name="T19" fmla="*/ 1 h 13"/>
                  <a:gd name="T20" fmla="*/ 0 w 28"/>
                  <a:gd name="T21" fmla="*/ 2 h 13"/>
                  <a:gd name="T22" fmla="*/ 3 w 28"/>
                  <a:gd name="T23" fmla="*/ 5 h 13"/>
                  <a:gd name="T24" fmla="*/ 6 w 28"/>
                  <a:gd name="T25" fmla="*/ 6 h 13"/>
                  <a:gd name="T26" fmla="*/ 8 w 28"/>
                  <a:gd name="T27" fmla="*/ 7 h 13"/>
                  <a:gd name="T28" fmla="*/ 12 w 28"/>
                  <a:gd name="T29" fmla="*/ 8 h 13"/>
                  <a:gd name="T30" fmla="*/ 15 w 28"/>
                  <a:gd name="T31" fmla="*/ 9 h 13"/>
                  <a:gd name="T32" fmla="*/ 18 w 28"/>
                  <a:gd name="T33" fmla="*/ 11 h 13"/>
                  <a:gd name="T34" fmla="*/ 20 w 28"/>
                  <a:gd name="T35" fmla="*/ 12 h 13"/>
                  <a:gd name="T36" fmla="*/ 23 w 28"/>
                  <a:gd name="T37" fmla="*/ 13 h 13"/>
                  <a:gd name="T38" fmla="*/ 26 w 28"/>
                  <a:gd name="T39" fmla="*/ 12 h 13"/>
                  <a:gd name="T40" fmla="*/ 28 w 28"/>
                  <a:gd name="T41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13">
                    <a:moveTo>
                      <a:pt x="28" y="11"/>
                    </a:moveTo>
                    <a:cubicBezTo>
                      <a:pt x="28" y="10"/>
                      <a:pt x="25" y="10"/>
                      <a:pt x="24" y="9"/>
                    </a:cubicBezTo>
                    <a:cubicBezTo>
                      <a:pt x="24" y="9"/>
                      <a:pt x="22" y="9"/>
                      <a:pt x="22" y="8"/>
                    </a:cubicBezTo>
                    <a:cubicBezTo>
                      <a:pt x="21" y="8"/>
                      <a:pt x="20" y="6"/>
                      <a:pt x="20" y="6"/>
                    </a:cubicBezTo>
                    <a:cubicBezTo>
                      <a:pt x="19" y="5"/>
                      <a:pt x="18" y="4"/>
                      <a:pt x="17" y="3"/>
                    </a:cubicBezTo>
                    <a:cubicBezTo>
                      <a:pt x="16" y="3"/>
                      <a:pt x="15" y="1"/>
                      <a:pt x="15" y="1"/>
                    </a:cubicBezTo>
                    <a:cubicBezTo>
                      <a:pt x="14" y="1"/>
                      <a:pt x="12" y="0"/>
                      <a:pt x="11" y="0"/>
                    </a:cubicBezTo>
                    <a:cubicBezTo>
                      <a:pt x="10" y="0"/>
                      <a:pt x="9" y="1"/>
                      <a:pt x="8" y="1"/>
                    </a:cubicBezTo>
                    <a:cubicBezTo>
                      <a:pt x="7" y="1"/>
                      <a:pt x="5" y="1"/>
                      <a:pt x="4" y="1"/>
                    </a:cubicBezTo>
                    <a:cubicBezTo>
                      <a:pt x="4" y="1"/>
                      <a:pt x="2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2" y="4"/>
                      <a:pt x="3" y="5"/>
                    </a:cubicBezTo>
                    <a:cubicBezTo>
                      <a:pt x="4" y="5"/>
                      <a:pt x="5" y="6"/>
                      <a:pt x="6" y="6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9" y="8"/>
                      <a:pt x="11" y="8"/>
                      <a:pt x="12" y="8"/>
                    </a:cubicBezTo>
                    <a:cubicBezTo>
                      <a:pt x="12" y="8"/>
                      <a:pt x="14" y="8"/>
                      <a:pt x="15" y="9"/>
                    </a:cubicBezTo>
                    <a:cubicBezTo>
                      <a:pt x="16" y="9"/>
                      <a:pt x="17" y="11"/>
                      <a:pt x="18" y="11"/>
                    </a:cubicBezTo>
                    <a:cubicBezTo>
                      <a:pt x="18" y="12"/>
                      <a:pt x="19" y="12"/>
                      <a:pt x="20" y="12"/>
                    </a:cubicBezTo>
                    <a:cubicBezTo>
                      <a:pt x="21" y="13"/>
                      <a:pt x="22" y="13"/>
                      <a:pt x="23" y="13"/>
                    </a:cubicBezTo>
                    <a:cubicBezTo>
                      <a:pt x="24" y="13"/>
                      <a:pt x="25" y="13"/>
                      <a:pt x="26" y="12"/>
                    </a:cubicBezTo>
                    <a:cubicBezTo>
                      <a:pt x="26" y="12"/>
                      <a:pt x="28" y="11"/>
                      <a:pt x="28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" name="Freeform 174"/>
              <p:cNvSpPr>
                <a:spLocks/>
              </p:cNvSpPr>
              <p:nvPr/>
            </p:nvSpPr>
            <p:spPr bwMode="auto">
              <a:xfrm>
                <a:off x="1868" y="3430"/>
                <a:ext cx="66" cy="31"/>
              </a:xfrm>
              <a:custGeom>
                <a:avLst/>
                <a:gdLst>
                  <a:gd name="T0" fmla="*/ 28 w 28"/>
                  <a:gd name="T1" fmla="*/ 11 h 13"/>
                  <a:gd name="T2" fmla="*/ 24 w 28"/>
                  <a:gd name="T3" fmla="*/ 9 h 13"/>
                  <a:gd name="T4" fmla="*/ 22 w 28"/>
                  <a:gd name="T5" fmla="*/ 8 h 13"/>
                  <a:gd name="T6" fmla="*/ 20 w 28"/>
                  <a:gd name="T7" fmla="*/ 6 h 13"/>
                  <a:gd name="T8" fmla="*/ 17 w 28"/>
                  <a:gd name="T9" fmla="*/ 3 h 13"/>
                  <a:gd name="T10" fmla="*/ 15 w 28"/>
                  <a:gd name="T11" fmla="*/ 1 h 13"/>
                  <a:gd name="T12" fmla="*/ 11 w 28"/>
                  <a:gd name="T13" fmla="*/ 0 h 13"/>
                  <a:gd name="T14" fmla="*/ 8 w 28"/>
                  <a:gd name="T15" fmla="*/ 1 h 13"/>
                  <a:gd name="T16" fmla="*/ 4 w 28"/>
                  <a:gd name="T17" fmla="*/ 1 h 13"/>
                  <a:gd name="T18" fmla="*/ 1 w 28"/>
                  <a:gd name="T19" fmla="*/ 1 h 13"/>
                  <a:gd name="T20" fmla="*/ 0 w 28"/>
                  <a:gd name="T21" fmla="*/ 2 h 13"/>
                  <a:gd name="T22" fmla="*/ 3 w 28"/>
                  <a:gd name="T23" fmla="*/ 5 h 13"/>
                  <a:gd name="T24" fmla="*/ 6 w 28"/>
                  <a:gd name="T25" fmla="*/ 6 h 13"/>
                  <a:gd name="T26" fmla="*/ 8 w 28"/>
                  <a:gd name="T27" fmla="*/ 7 h 13"/>
                  <a:gd name="T28" fmla="*/ 12 w 28"/>
                  <a:gd name="T29" fmla="*/ 8 h 13"/>
                  <a:gd name="T30" fmla="*/ 15 w 28"/>
                  <a:gd name="T31" fmla="*/ 9 h 13"/>
                  <a:gd name="T32" fmla="*/ 18 w 28"/>
                  <a:gd name="T33" fmla="*/ 11 h 13"/>
                  <a:gd name="T34" fmla="*/ 20 w 28"/>
                  <a:gd name="T35" fmla="*/ 12 h 13"/>
                  <a:gd name="T36" fmla="*/ 23 w 28"/>
                  <a:gd name="T37" fmla="*/ 13 h 13"/>
                  <a:gd name="T38" fmla="*/ 26 w 28"/>
                  <a:gd name="T39" fmla="*/ 12 h 13"/>
                  <a:gd name="T40" fmla="*/ 28 w 28"/>
                  <a:gd name="T41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13">
                    <a:moveTo>
                      <a:pt x="28" y="11"/>
                    </a:moveTo>
                    <a:cubicBezTo>
                      <a:pt x="28" y="10"/>
                      <a:pt x="25" y="10"/>
                      <a:pt x="24" y="9"/>
                    </a:cubicBezTo>
                    <a:cubicBezTo>
                      <a:pt x="24" y="9"/>
                      <a:pt x="22" y="9"/>
                      <a:pt x="22" y="8"/>
                    </a:cubicBezTo>
                    <a:cubicBezTo>
                      <a:pt x="21" y="8"/>
                      <a:pt x="20" y="6"/>
                      <a:pt x="20" y="6"/>
                    </a:cubicBezTo>
                    <a:cubicBezTo>
                      <a:pt x="19" y="5"/>
                      <a:pt x="18" y="4"/>
                      <a:pt x="17" y="3"/>
                    </a:cubicBezTo>
                    <a:cubicBezTo>
                      <a:pt x="16" y="3"/>
                      <a:pt x="15" y="1"/>
                      <a:pt x="15" y="1"/>
                    </a:cubicBezTo>
                    <a:cubicBezTo>
                      <a:pt x="14" y="1"/>
                      <a:pt x="12" y="0"/>
                      <a:pt x="11" y="0"/>
                    </a:cubicBezTo>
                    <a:cubicBezTo>
                      <a:pt x="10" y="0"/>
                      <a:pt x="9" y="1"/>
                      <a:pt x="8" y="1"/>
                    </a:cubicBezTo>
                    <a:cubicBezTo>
                      <a:pt x="7" y="1"/>
                      <a:pt x="5" y="1"/>
                      <a:pt x="4" y="1"/>
                    </a:cubicBezTo>
                    <a:cubicBezTo>
                      <a:pt x="4" y="1"/>
                      <a:pt x="2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2" y="4"/>
                      <a:pt x="3" y="5"/>
                    </a:cubicBezTo>
                    <a:cubicBezTo>
                      <a:pt x="4" y="5"/>
                      <a:pt x="5" y="6"/>
                      <a:pt x="6" y="6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9" y="8"/>
                      <a:pt x="11" y="8"/>
                      <a:pt x="12" y="8"/>
                    </a:cubicBezTo>
                    <a:cubicBezTo>
                      <a:pt x="12" y="8"/>
                      <a:pt x="14" y="8"/>
                      <a:pt x="15" y="9"/>
                    </a:cubicBezTo>
                    <a:cubicBezTo>
                      <a:pt x="16" y="9"/>
                      <a:pt x="17" y="11"/>
                      <a:pt x="18" y="11"/>
                    </a:cubicBezTo>
                    <a:cubicBezTo>
                      <a:pt x="18" y="12"/>
                      <a:pt x="19" y="12"/>
                      <a:pt x="20" y="12"/>
                    </a:cubicBezTo>
                    <a:cubicBezTo>
                      <a:pt x="21" y="13"/>
                      <a:pt x="22" y="13"/>
                      <a:pt x="23" y="13"/>
                    </a:cubicBezTo>
                    <a:cubicBezTo>
                      <a:pt x="24" y="13"/>
                      <a:pt x="25" y="13"/>
                      <a:pt x="26" y="12"/>
                    </a:cubicBezTo>
                    <a:cubicBezTo>
                      <a:pt x="26" y="12"/>
                      <a:pt x="28" y="11"/>
                      <a:pt x="28" y="11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" name="Freeform 175"/>
              <p:cNvSpPr>
                <a:spLocks/>
              </p:cNvSpPr>
              <p:nvPr/>
            </p:nvSpPr>
            <p:spPr bwMode="auto">
              <a:xfrm>
                <a:off x="1809" y="3096"/>
                <a:ext cx="16" cy="21"/>
              </a:xfrm>
              <a:custGeom>
                <a:avLst/>
                <a:gdLst>
                  <a:gd name="T0" fmla="*/ 7 w 7"/>
                  <a:gd name="T1" fmla="*/ 7 h 9"/>
                  <a:gd name="T2" fmla="*/ 4 w 7"/>
                  <a:gd name="T3" fmla="*/ 8 h 9"/>
                  <a:gd name="T4" fmla="*/ 3 w 7"/>
                  <a:gd name="T5" fmla="*/ 6 h 9"/>
                  <a:gd name="T6" fmla="*/ 1 w 7"/>
                  <a:gd name="T7" fmla="*/ 5 h 9"/>
                  <a:gd name="T8" fmla="*/ 0 w 7"/>
                  <a:gd name="T9" fmla="*/ 3 h 9"/>
                  <a:gd name="T10" fmla="*/ 2 w 7"/>
                  <a:gd name="T11" fmla="*/ 2 h 9"/>
                  <a:gd name="T12" fmla="*/ 4 w 7"/>
                  <a:gd name="T13" fmla="*/ 0 h 9"/>
                  <a:gd name="T14" fmla="*/ 5 w 7"/>
                  <a:gd name="T15" fmla="*/ 2 h 9"/>
                  <a:gd name="T16" fmla="*/ 6 w 7"/>
                  <a:gd name="T17" fmla="*/ 4 h 9"/>
                  <a:gd name="T18" fmla="*/ 7 w 7"/>
                  <a:gd name="T19" fmla="*/ 5 h 9"/>
                  <a:gd name="T20" fmla="*/ 7 w 7"/>
                  <a:gd name="T21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9">
                    <a:moveTo>
                      <a:pt x="7" y="7"/>
                    </a:moveTo>
                    <a:cubicBezTo>
                      <a:pt x="6" y="8"/>
                      <a:pt x="5" y="9"/>
                      <a:pt x="4" y="8"/>
                    </a:cubicBezTo>
                    <a:cubicBezTo>
                      <a:pt x="4" y="8"/>
                      <a:pt x="3" y="6"/>
                      <a:pt x="3" y="6"/>
                    </a:cubicBezTo>
                    <a:cubicBezTo>
                      <a:pt x="3" y="6"/>
                      <a:pt x="1" y="5"/>
                      <a:pt x="1" y="5"/>
                    </a:cubicBezTo>
                    <a:cubicBezTo>
                      <a:pt x="1" y="5"/>
                      <a:pt x="0" y="3"/>
                      <a:pt x="0" y="3"/>
                    </a:cubicBezTo>
                    <a:cubicBezTo>
                      <a:pt x="0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6" y="3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7" y="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Freeform 176"/>
              <p:cNvSpPr>
                <a:spLocks/>
              </p:cNvSpPr>
              <p:nvPr/>
            </p:nvSpPr>
            <p:spPr bwMode="auto">
              <a:xfrm>
                <a:off x="1809" y="3096"/>
                <a:ext cx="16" cy="21"/>
              </a:xfrm>
              <a:custGeom>
                <a:avLst/>
                <a:gdLst>
                  <a:gd name="T0" fmla="*/ 7 w 7"/>
                  <a:gd name="T1" fmla="*/ 7 h 9"/>
                  <a:gd name="T2" fmla="*/ 4 w 7"/>
                  <a:gd name="T3" fmla="*/ 8 h 9"/>
                  <a:gd name="T4" fmla="*/ 3 w 7"/>
                  <a:gd name="T5" fmla="*/ 6 h 9"/>
                  <a:gd name="T6" fmla="*/ 1 w 7"/>
                  <a:gd name="T7" fmla="*/ 5 h 9"/>
                  <a:gd name="T8" fmla="*/ 0 w 7"/>
                  <a:gd name="T9" fmla="*/ 3 h 9"/>
                  <a:gd name="T10" fmla="*/ 2 w 7"/>
                  <a:gd name="T11" fmla="*/ 2 h 9"/>
                  <a:gd name="T12" fmla="*/ 4 w 7"/>
                  <a:gd name="T13" fmla="*/ 0 h 9"/>
                  <a:gd name="T14" fmla="*/ 5 w 7"/>
                  <a:gd name="T15" fmla="*/ 2 h 9"/>
                  <a:gd name="T16" fmla="*/ 6 w 7"/>
                  <a:gd name="T17" fmla="*/ 4 h 9"/>
                  <a:gd name="T18" fmla="*/ 7 w 7"/>
                  <a:gd name="T19" fmla="*/ 5 h 9"/>
                  <a:gd name="T20" fmla="*/ 7 w 7"/>
                  <a:gd name="T21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9">
                    <a:moveTo>
                      <a:pt x="7" y="7"/>
                    </a:moveTo>
                    <a:cubicBezTo>
                      <a:pt x="6" y="8"/>
                      <a:pt x="5" y="9"/>
                      <a:pt x="4" y="8"/>
                    </a:cubicBezTo>
                    <a:cubicBezTo>
                      <a:pt x="4" y="8"/>
                      <a:pt x="3" y="6"/>
                      <a:pt x="3" y="6"/>
                    </a:cubicBezTo>
                    <a:cubicBezTo>
                      <a:pt x="3" y="6"/>
                      <a:pt x="1" y="5"/>
                      <a:pt x="1" y="5"/>
                    </a:cubicBezTo>
                    <a:cubicBezTo>
                      <a:pt x="1" y="5"/>
                      <a:pt x="0" y="3"/>
                      <a:pt x="0" y="3"/>
                    </a:cubicBezTo>
                    <a:cubicBezTo>
                      <a:pt x="0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6" y="3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7" y="7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Freeform 177"/>
              <p:cNvSpPr>
                <a:spLocks/>
              </p:cNvSpPr>
              <p:nvPr/>
            </p:nvSpPr>
            <p:spPr bwMode="auto">
              <a:xfrm>
                <a:off x="1792" y="3018"/>
                <a:ext cx="14" cy="14"/>
              </a:xfrm>
              <a:custGeom>
                <a:avLst/>
                <a:gdLst>
                  <a:gd name="T0" fmla="*/ 5 w 6"/>
                  <a:gd name="T1" fmla="*/ 5 h 6"/>
                  <a:gd name="T2" fmla="*/ 4 w 6"/>
                  <a:gd name="T3" fmla="*/ 6 h 6"/>
                  <a:gd name="T4" fmla="*/ 1 w 6"/>
                  <a:gd name="T5" fmla="*/ 5 h 6"/>
                  <a:gd name="T6" fmla="*/ 0 w 6"/>
                  <a:gd name="T7" fmla="*/ 2 h 6"/>
                  <a:gd name="T8" fmla="*/ 1 w 6"/>
                  <a:gd name="T9" fmla="*/ 1 h 6"/>
                  <a:gd name="T10" fmla="*/ 5 w 6"/>
                  <a:gd name="T11" fmla="*/ 1 h 6"/>
                  <a:gd name="T12" fmla="*/ 6 w 6"/>
                  <a:gd name="T13" fmla="*/ 2 h 6"/>
                  <a:gd name="T14" fmla="*/ 5 w 6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6">
                    <a:moveTo>
                      <a:pt x="5" y="5"/>
                    </a:moveTo>
                    <a:cubicBezTo>
                      <a:pt x="5" y="5"/>
                      <a:pt x="4" y="6"/>
                      <a:pt x="4" y="6"/>
                    </a:cubicBezTo>
                    <a:cubicBezTo>
                      <a:pt x="3" y="6"/>
                      <a:pt x="1" y="5"/>
                      <a:pt x="1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4" y="0"/>
                      <a:pt x="5" y="1"/>
                    </a:cubicBezTo>
                    <a:cubicBezTo>
                      <a:pt x="5" y="1"/>
                      <a:pt x="5" y="2"/>
                      <a:pt x="6" y="2"/>
                    </a:cubicBezTo>
                    <a:cubicBezTo>
                      <a:pt x="6" y="3"/>
                      <a:pt x="6" y="5"/>
                      <a:pt x="5" y="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Freeform 178"/>
              <p:cNvSpPr>
                <a:spLocks/>
              </p:cNvSpPr>
              <p:nvPr/>
            </p:nvSpPr>
            <p:spPr bwMode="auto">
              <a:xfrm>
                <a:off x="1792" y="3018"/>
                <a:ext cx="14" cy="14"/>
              </a:xfrm>
              <a:custGeom>
                <a:avLst/>
                <a:gdLst>
                  <a:gd name="T0" fmla="*/ 5 w 6"/>
                  <a:gd name="T1" fmla="*/ 5 h 6"/>
                  <a:gd name="T2" fmla="*/ 4 w 6"/>
                  <a:gd name="T3" fmla="*/ 6 h 6"/>
                  <a:gd name="T4" fmla="*/ 1 w 6"/>
                  <a:gd name="T5" fmla="*/ 5 h 6"/>
                  <a:gd name="T6" fmla="*/ 0 w 6"/>
                  <a:gd name="T7" fmla="*/ 2 h 6"/>
                  <a:gd name="T8" fmla="*/ 1 w 6"/>
                  <a:gd name="T9" fmla="*/ 1 h 6"/>
                  <a:gd name="T10" fmla="*/ 5 w 6"/>
                  <a:gd name="T11" fmla="*/ 1 h 6"/>
                  <a:gd name="T12" fmla="*/ 6 w 6"/>
                  <a:gd name="T13" fmla="*/ 2 h 6"/>
                  <a:gd name="T14" fmla="*/ 5 w 6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6">
                    <a:moveTo>
                      <a:pt x="5" y="5"/>
                    </a:moveTo>
                    <a:cubicBezTo>
                      <a:pt x="5" y="5"/>
                      <a:pt x="4" y="6"/>
                      <a:pt x="4" y="6"/>
                    </a:cubicBezTo>
                    <a:cubicBezTo>
                      <a:pt x="3" y="6"/>
                      <a:pt x="1" y="5"/>
                      <a:pt x="1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4" y="0"/>
                      <a:pt x="5" y="1"/>
                    </a:cubicBezTo>
                    <a:cubicBezTo>
                      <a:pt x="5" y="1"/>
                      <a:pt x="5" y="2"/>
                      <a:pt x="6" y="2"/>
                    </a:cubicBezTo>
                    <a:cubicBezTo>
                      <a:pt x="6" y="3"/>
                      <a:pt x="6" y="5"/>
                      <a:pt x="5" y="5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Freeform 179"/>
              <p:cNvSpPr>
                <a:spLocks/>
              </p:cNvSpPr>
              <p:nvPr/>
            </p:nvSpPr>
            <p:spPr bwMode="auto">
              <a:xfrm>
                <a:off x="1276" y="2949"/>
                <a:ext cx="556" cy="533"/>
              </a:xfrm>
              <a:custGeom>
                <a:avLst/>
                <a:gdLst>
                  <a:gd name="T0" fmla="*/ 225 w 235"/>
                  <a:gd name="T1" fmla="*/ 195 h 225"/>
                  <a:gd name="T2" fmla="*/ 226 w 235"/>
                  <a:gd name="T3" fmla="*/ 209 h 225"/>
                  <a:gd name="T4" fmla="*/ 219 w 235"/>
                  <a:gd name="T5" fmla="*/ 218 h 225"/>
                  <a:gd name="T6" fmla="*/ 208 w 235"/>
                  <a:gd name="T7" fmla="*/ 204 h 225"/>
                  <a:gd name="T8" fmla="*/ 198 w 235"/>
                  <a:gd name="T9" fmla="*/ 194 h 225"/>
                  <a:gd name="T10" fmla="*/ 213 w 235"/>
                  <a:gd name="T11" fmla="*/ 191 h 225"/>
                  <a:gd name="T12" fmla="*/ 197 w 235"/>
                  <a:gd name="T13" fmla="*/ 187 h 225"/>
                  <a:gd name="T14" fmla="*/ 189 w 235"/>
                  <a:gd name="T15" fmla="*/ 203 h 225"/>
                  <a:gd name="T16" fmla="*/ 170 w 235"/>
                  <a:gd name="T17" fmla="*/ 216 h 225"/>
                  <a:gd name="T18" fmla="*/ 153 w 235"/>
                  <a:gd name="T19" fmla="*/ 219 h 225"/>
                  <a:gd name="T20" fmla="*/ 129 w 235"/>
                  <a:gd name="T21" fmla="*/ 217 h 225"/>
                  <a:gd name="T22" fmla="*/ 109 w 235"/>
                  <a:gd name="T23" fmla="*/ 206 h 225"/>
                  <a:gd name="T24" fmla="*/ 82 w 235"/>
                  <a:gd name="T25" fmla="*/ 203 h 225"/>
                  <a:gd name="T26" fmla="*/ 67 w 235"/>
                  <a:gd name="T27" fmla="*/ 192 h 225"/>
                  <a:gd name="T28" fmla="*/ 40 w 235"/>
                  <a:gd name="T29" fmla="*/ 188 h 225"/>
                  <a:gd name="T30" fmla="*/ 15 w 235"/>
                  <a:gd name="T31" fmla="*/ 185 h 225"/>
                  <a:gd name="T32" fmla="*/ 4 w 235"/>
                  <a:gd name="T33" fmla="*/ 177 h 225"/>
                  <a:gd name="T34" fmla="*/ 7 w 235"/>
                  <a:gd name="T35" fmla="*/ 162 h 225"/>
                  <a:gd name="T36" fmla="*/ 3 w 235"/>
                  <a:gd name="T37" fmla="*/ 124 h 225"/>
                  <a:gd name="T38" fmla="*/ 15 w 235"/>
                  <a:gd name="T39" fmla="*/ 95 h 225"/>
                  <a:gd name="T40" fmla="*/ 21 w 235"/>
                  <a:gd name="T41" fmla="*/ 73 h 225"/>
                  <a:gd name="T42" fmla="*/ 61 w 235"/>
                  <a:gd name="T43" fmla="*/ 76 h 225"/>
                  <a:gd name="T44" fmla="*/ 56 w 235"/>
                  <a:gd name="T45" fmla="*/ 44 h 225"/>
                  <a:gd name="T46" fmla="*/ 66 w 235"/>
                  <a:gd name="T47" fmla="*/ 13 h 225"/>
                  <a:gd name="T48" fmla="*/ 98 w 235"/>
                  <a:gd name="T49" fmla="*/ 4 h 225"/>
                  <a:gd name="T50" fmla="*/ 123 w 235"/>
                  <a:gd name="T51" fmla="*/ 2 h 225"/>
                  <a:gd name="T52" fmla="*/ 149 w 235"/>
                  <a:gd name="T53" fmla="*/ 22 h 225"/>
                  <a:gd name="T54" fmla="*/ 176 w 235"/>
                  <a:gd name="T55" fmla="*/ 8 h 225"/>
                  <a:gd name="T56" fmla="*/ 194 w 235"/>
                  <a:gd name="T57" fmla="*/ 9 h 225"/>
                  <a:gd name="T58" fmla="*/ 205 w 235"/>
                  <a:gd name="T59" fmla="*/ 22 h 225"/>
                  <a:gd name="T60" fmla="*/ 195 w 235"/>
                  <a:gd name="T61" fmla="*/ 24 h 225"/>
                  <a:gd name="T62" fmla="*/ 202 w 235"/>
                  <a:gd name="T63" fmla="*/ 32 h 225"/>
                  <a:gd name="T64" fmla="*/ 207 w 235"/>
                  <a:gd name="T65" fmla="*/ 46 h 225"/>
                  <a:gd name="T66" fmla="*/ 206 w 235"/>
                  <a:gd name="T67" fmla="*/ 57 h 225"/>
                  <a:gd name="T68" fmla="*/ 193 w 235"/>
                  <a:gd name="T69" fmla="*/ 65 h 225"/>
                  <a:gd name="T70" fmla="*/ 175 w 235"/>
                  <a:gd name="T71" fmla="*/ 69 h 225"/>
                  <a:gd name="T72" fmla="*/ 166 w 235"/>
                  <a:gd name="T73" fmla="*/ 75 h 225"/>
                  <a:gd name="T74" fmla="*/ 186 w 235"/>
                  <a:gd name="T75" fmla="*/ 71 h 225"/>
                  <a:gd name="T76" fmla="*/ 205 w 235"/>
                  <a:gd name="T77" fmla="*/ 63 h 225"/>
                  <a:gd name="T78" fmla="*/ 213 w 235"/>
                  <a:gd name="T79" fmla="*/ 61 h 225"/>
                  <a:gd name="T80" fmla="*/ 222 w 235"/>
                  <a:gd name="T81" fmla="*/ 71 h 225"/>
                  <a:gd name="T82" fmla="*/ 218 w 235"/>
                  <a:gd name="T83" fmla="*/ 84 h 225"/>
                  <a:gd name="T84" fmla="*/ 212 w 235"/>
                  <a:gd name="T85" fmla="*/ 96 h 225"/>
                  <a:gd name="T86" fmla="*/ 202 w 235"/>
                  <a:gd name="T87" fmla="*/ 96 h 225"/>
                  <a:gd name="T88" fmla="*/ 192 w 235"/>
                  <a:gd name="T89" fmla="*/ 95 h 225"/>
                  <a:gd name="T90" fmla="*/ 179 w 235"/>
                  <a:gd name="T91" fmla="*/ 108 h 225"/>
                  <a:gd name="T92" fmla="*/ 178 w 235"/>
                  <a:gd name="T93" fmla="*/ 115 h 225"/>
                  <a:gd name="T94" fmla="*/ 169 w 235"/>
                  <a:gd name="T95" fmla="*/ 120 h 225"/>
                  <a:gd name="T96" fmla="*/ 186 w 235"/>
                  <a:gd name="T97" fmla="*/ 125 h 225"/>
                  <a:gd name="T98" fmla="*/ 183 w 235"/>
                  <a:gd name="T99" fmla="*/ 140 h 225"/>
                  <a:gd name="T100" fmla="*/ 167 w 235"/>
                  <a:gd name="T101" fmla="*/ 142 h 225"/>
                  <a:gd name="T102" fmla="*/ 176 w 235"/>
                  <a:gd name="T103" fmla="*/ 149 h 225"/>
                  <a:gd name="T104" fmla="*/ 192 w 235"/>
                  <a:gd name="T105" fmla="*/ 146 h 225"/>
                  <a:gd name="T106" fmla="*/ 208 w 235"/>
                  <a:gd name="T107" fmla="*/ 153 h 225"/>
                  <a:gd name="T108" fmla="*/ 227 w 235"/>
                  <a:gd name="T109" fmla="*/ 166 h 225"/>
                  <a:gd name="T110" fmla="*/ 230 w 235"/>
                  <a:gd name="T111" fmla="*/ 188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35" h="225">
                    <a:moveTo>
                      <a:pt x="233" y="190"/>
                    </a:moveTo>
                    <a:cubicBezTo>
                      <a:pt x="234" y="191"/>
                      <a:pt x="235" y="192"/>
                      <a:pt x="235" y="193"/>
                    </a:cubicBezTo>
                    <a:cubicBezTo>
                      <a:pt x="235" y="194"/>
                      <a:pt x="233" y="196"/>
                      <a:pt x="232" y="196"/>
                    </a:cubicBezTo>
                    <a:cubicBezTo>
                      <a:pt x="231" y="196"/>
                      <a:pt x="229" y="195"/>
                      <a:pt x="229" y="195"/>
                    </a:cubicBezTo>
                    <a:cubicBezTo>
                      <a:pt x="228" y="195"/>
                      <a:pt x="226" y="194"/>
                      <a:pt x="225" y="195"/>
                    </a:cubicBezTo>
                    <a:cubicBezTo>
                      <a:pt x="224" y="195"/>
                      <a:pt x="223" y="196"/>
                      <a:pt x="223" y="197"/>
                    </a:cubicBezTo>
                    <a:cubicBezTo>
                      <a:pt x="223" y="198"/>
                      <a:pt x="226" y="199"/>
                      <a:pt x="226" y="199"/>
                    </a:cubicBezTo>
                    <a:cubicBezTo>
                      <a:pt x="226" y="200"/>
                      <a:pt x="227" y="202"/>
                      <a:pt x="226" y="203"/>
                    </a:cubicBezTo>
                    <a:cubicBezTo>
                      <a:pt x="226" y="204"/>
                      <a:pt x="225" y="205"/>
                      <a:pt x="225" y="206"/>
                    </a:cubicBezTo>
                    <a:cubicBezTo>
                      <a:pt x="225" y="207"/>
                      <a:pt x="226" y="208"/>
                      <a:pt x="226" y="209"/>
                    </a:cubicBezTo>
                    <a:cubicBezTo>
                      <a:pt x="227" y="209"/>
                      <a:pt x="229" y="210"/>
                      <a:pt x="229" y="211"/>
                    </a:cubicBezTo>
                    <a:cubicBezTo>
                      <a:pt x="230" y="212"/>
                      <a:pt x="230" y="214"/>
                      <a:pt x="229" y="215"/>
                    </a:cubicBezTo>
                    <a:cubicBezTo>
                      <a:pt x="229" y="216"/>
                      <a:pt x="228" y="218"/>
                      <a:pt x="227" y="218"/>
                    </a:cubicBezTo>
                    <a:cubicBezTo>
                      <a:pt x="226" y="219"/>
                      <a:pt x="224" y="218"/>
                      <a:pt x="223" y="218"/>
                    </a:cubicBezTo>
                    <a:cubicBezTo>
                      <a:pt x="222" y="218"/>
                      <a:pt x="220" y="218"/>
                      <a:pt x="219" y="218"/>
                    </a:cubicBezTo>
                    <a:cubicBezTo>
                      <a:pt x="218" y="217"/>
                      <a:pt x="217" y="214"/>
                      <a:pt x="215" y="213"/>
                    </a:cubicBezTo>
                    <a:cubicBezTo>
                      <a:pt x="215" y="213"/>
                      <a:pt x="213" y="212"/>
                      <a:pt x="212" y="211"/>
                    </a:cubicBezTo>
                    <a:cubicBezTo>
                      <a:pt x="211" y="211"/>
                      <a:pt x="209" y="212"/>
                      <a:pt x="209" y="211"/>
                    </a:cubicBezTo>
                    <a:cubicBezTo>
                      <a:pt x="208" y="211"/>
                      <a:pt x="207" y="209"/>
                      <a:pt x="207" y="208"/>
                    </a:cubicBezTo>
                    <a:cubicBezTo>
                      <a:pt x="207" y="207"/>
                      <a:pt x="208" y="205"/>
                      <a:pt x="208" y="204"/>
                    </a:cubicBezTo>
                    <a:cubicBezTo>
                      <a:pt x="208" y="204"/>
                      <a:pt x="209" y="202"/>
                      <a:pt x="209" y="202"/>
                    </a:cubicBezTo>
                    <a:cubicBezTo>
                      <a:pt x="209" y="201"/>
                      <a:pt x="208" y="200"/>
                      <a:pt x="208" y="199"/>
                    </a:cubicBezTo>
                    <a:cubicBezTo>
                      <a:pt x="207" y="199"/>
                      <a:pt x="205" y="199"/>
                      <a:pt x="205" y="198"/>
                    </a:cubicBezTo>
                    <a:cubicBezTo>
                      <a:pt x="203" y="198"/>
                      <a:pt x="201" y="197"/>
                      <a:pt x="200" y="197"/>
                    </a:cubicBezTo>
                    <a:cubicBezTo>
                      <a:pt x="199" y="196"/>
                      <a:pt x="198" y="195"/>
                      <a:pt x="198" y="194"/>
                    </a:cubicBezTo>
                    <a:cubicBezTo>
                      <a:pt x="198" y="193"/>
                      <a:pt x="200" y="192"/>
                      <a:pt x="200" y="192"/>
                    </a:cubicBezTo>
                    <a:cubicBezTo>
                      <a:pt x="201" y="191"/>
                      <a:pt x="203" y="190"/>
                      <a:pt x="204" y="190"/>
                    </a:cubicBezTo>
                    <a:cubicBezTo>
                      <a:pt x="205" y="190"/>
                      <a:pt x="206" y="191"/>
                      <a:pt x="207" y="191"/>
                    </a:cubicBezTo>
                    <a:cubicBezTo>
                      <a:pt x="208" y="192"/>
                      <a:pt x="210" y="194"/>
                      <a:pt x="211" y="193"/>
                    </a:cubicBezTo>
                    <a:cubicBezTo>
                      <a:pt x="212" y="193"/>
                      <a:pt x="213" y="192"/>
                      <a:pt x="213" y="191"/>
                    </a:cubicBezTo>
                    <a:cubicBezTo>
                      <a:pt x="213" y="190"/>
                      <a:pt x="212" y="188"/>
                      <a:pt x="211" y="188"/>
                    </a:cubicBezTo>
                    <a:cubicBezTo>
                      <a:pt x="210" y="187"/>
                      <a:pt x="209" y="185"/>
                      <a:pt x="207" y="184"/>
                    </a:cubicBezTo>
                    <a:cubicBezTo>
                      <a:pt x="207" y="183"/>
                      <a:pt x="205" y="182"/>
                      <a:pt x="204" y="182"/>
                    </a:cubicBezTo>
                    <a:cubicBezTo>
                      <a:pt x="203" y="182"/>
                      <a:pt x="202" y="184"/>
                      <a:pt x="201" y="185"/>
                    </a:cubicBezTo>
                    <a:cubicBezTo>
                      <a:pt x="200" y="186"/>
                      <a:pt x="198" y="187"/>
                      <a:pt x="197" y="187"/>
                    </a:cubicBezTo>
                    <a:cubicBezTo>
                      <a:pt x="197" y="188"/>
                      <a:pt x="195" y="188"/>
                      <a:pt x="195" y="189"/>
                    </a:cubicBezTo>
                    <a:cubicBezTo>
                      <a:pt x="194" y="190"/>
                      <a:pt x="193" y="193"/>
                      <a:pt x="193" y="194"/>
                    </a:cubicBezTo>
                    <a:cubicBezTo>
                      <a:pt x="193" y="195"/>
                      <a:pt x="192" y="197"/>
                      <a:pt x="192" y="198"/>
                    </a:cubicBezTo>
                    <a:cubicBezTo>
                      <a:pt x="192" y="199"/>
                      <a:pt x="192" y="203"/>
                      <a:pt x="191" y="203"/>
                    </a:cubicBezTo>
                    <a:cubicBezTo>
                      <a:pt x="191" y="204"/>
                      <a:pt x="189" y="203"/>
                      <a:pt x="189" y="203"/>
                    </a:cubicBezTo>
                    <a:cubicBezTo>
                      <a:pt x="188" y="202"/>
                      <a:pt x="186" y="201"/>
                      <a:pt x="185" y="201"/>
                    </a:cubicBezTo>
                    <a:cubicBezTo>
                      <a:pt x="184" y="201"/>
                      <a:pt x="181" y="201"/>
                      <a:pt x="179" y="201"/>
                    </a:cubicBezTo>
                    <a:cubicBezTo>
                      <a:pt x="179" y="202"/>
                      <a:pt x="178" y="204"/>
                      <a:pt x="177" y="204"/>
                    </a:cubicBezTo>
                    <a:cubicBezTo>
                      <a:pt x="176" y="206"/>
                      <a:pt x="174" y="209"/>
                      <a:pt x="173" y="211"/>
                    </a:cubicBezTo>
                    <a:cubicBezTo>
                      <a:pt x="172" y="212"/>
                      <a:pt x="171" y="215"/>
                      <a:pt x="170" y="216"/>
                    </a:cubicBezTo>
                    <a:cubicBezTo>
                      <a:pt x="169" y="217"/>
                      <a:pt x="166" y="217"/>
                      <a:pt x="165" y="217"/>
                    </a:cubicBezTo>
                    <a:cubicBezTo>
                      <a:pt x="164" y="217"/>
                      <a:pt x="162" y="217"/>
                      <a:pt x="161" y="217"/>
                    </a:cubicBezTo>
                    <a:cubicBezTo>
                      <a:pt x="160" y="217"/>
                      <a:pt x="159" y="217"/>
                      <a:pt x="159" y="217"/>
                    </a:cubicBezTo>
                    <a:cubicBezTo>
                      <a:pt x="158" y="217"/>
                      <a:pt x="157" y="217"/>
                      <a:pt x="156" y="217"/>
                    </a:cubicBezTo>
                    <a:cubicBezTo>
                      <a:pt x="155" y="217"/>
                      <a:pt x="154" y="218"/>
                      <a:pt x="153" y="219"/>
                    </a:cubicBezTo>
                    <a:cubicBezTo>
                      <a:pt x="152" y="220"/>
                      <a:pt x="151" y="221"/>
                      <a:pt x="150" y="222"/>
                    </a:cubicBezTo>
                    <a:cubicBezTo>
                      <a:pt x="149" y="223"/>
                      <a:pt x="147" y="224"/>
                      <a:pt x="146" y="225"/>
                    </a:cubicBezTo>
                    <a:cubicBezTo>
                      <a:pt x="144" y="225"/>
                      <a:pt x="142" y="224"/>
                      <a:pt x="141" y="224"/>
                    </a:cubicBezTo>
                    <a:cubicBezTo>
                      <a:pt x="139" y="223"/>
                      <a:pt x="137" y="223"/>
                      <a:pt x="135" y="222"/>
                    </a:cubicBezTo>
                    <a:cubicBezTo>
                      <a:pt x="134" y="221"/>
                      <a:pt x="130" y="219"/>
                      <a:pt x="129" y="217"/>
                    </a:cubicBezTo>
                    <a:cubicBezTo>
                      <a:pt x="128" y="217"/>
                      <a:pt x="126" y="215"/>
                      <a:pt x="125" y="214"/>
                    </a:cubicBezTo>
                    <a:cubicBezTo>
                      <a:pt x="124" y="213"/>
                      <a:pt x="122" y="212"/>
                      <a:pt x="121" y="211"/>
                    </a:cubicBezTo>
                    <a:cubicBezTo>
                      <a:pt x="120" y="210"/>
                      <a:pt x="118" y="210"/>
                      <a:pt x="116" y="210"/>
                    </a:cubicBezTo>
                    <a:cubicBezTo>
                      <a:pt x="115" y="209"/>
                      <a:pt x="113" y="209"/>
                      <a:pt x="111" y="209"/>
                    </a:cubicBezTo>
                    <a:cubicBezTo>
                      <a:pt x="111" y="208"/>
                      <a:pt x="109" y="207"/>
                      <a:pt x="109" y="206"/>
                    </a:cubicBezTo>
                    <a:cubicBezTo>
                      <a:pt x="108" y="206"/>
                      <a:pt x="106" y="205"/>
                      <a:pt x="105" y="204"/>
                    </a:cubicBezTo>
                    <a:cubicBezTo>
                      <a:pt x="104" y="204"/>
                      <a:pt x="102" y="204"/>
                      <a:pt x="101" y="204"/>
                    </a:cubicBezTo>
                    <a:cubicBezTo>
                      <a:pt x="100" y="204"/>
                      <a:pt x="97" y="204"/>
                      <a:pt x="95" y="204"/>
                    </a:cubicBezTo>
                    <a:cubicBezTo>
                      <a:pt x="93" y="204"/>
                      <a:pt x="90" y="204"/>
                      <a:pt x="88" y="204"/>
                    </a:cubicBezTo>
                    <a:cubicBezTo>
                      <a:pt x="87" y="204"/>
                      <a:pt x="84" y="204"/>
                      <a:pt x="82" y="203"/>
                    </a:cubicBezTo>
                    <a:cubicBezTo>
                      <a:pt x="82" y="203"/>
                      <a:pt x="80" y="202"/>
                      <a:pt x="80" y="201"/>
                    </a:cubicBezTo>
                    <a:cubicBezTo>
                      <a:pt x="79" y="200"/>
                      <a:pt x="80" y="197"/>
                      <a:pt x="80" y="196"/>
                    </a:cubicBezTo>
                    <a:cubicBezTo>
                      <a:pt x="79" y="195"/>
                      <a:pt x="78" y="193"/>
                      <a:pt x="77" y="193"/>
                    </a:cubicBezTo>
                    <a:cubicBezTo>
                      <a:pt x="76" y="192"/>
                      <a:pt x="74" y="192"/>
                      <a:pt x="72" y="191"/>
                    </a:cubicBezTo>
                    <a:cubicBezTo>
                      <a:pt x="71" y="191"/>
                      <a:pt x="68" y="192"/>
                      <a:pt x="67" y="192"/>
                    </a:cubicBezTo>
                    <a:cubicBezTo>
                      <a:pt x="65" y="192"/>
                      <a:pt x="60" y="191"/>
                      <a:pt x="58" y="191"/>
                    </a:cubicBezTo>
                    <a:cubicBezTo>
                      <a:pt x="56" y="191"/>
                      <a:pt x="52" y="191"/>
                      <a:pt x="50" y="191"/>
                    </a:cubicBezTo>
                    <a:cubicBezTo>
                      <a:pt x="49" y="191"/>
                      <a:pt x="47" y="191"/>
                      <a:pt x="46" y="191"/>
                    </a:cubicBezTo>
                    <a:cubicBezTo>
                      <a:pt x="45" y="191"/>
                      <a:pt x="43" y="188"/>
                      <a:pt x="42" y="187"/>
                    </a:cubicBezTo>
                    <a:cubicBezTo>
                      <a:pt x="41" y="187"/>
                      <a:pt x="40" y="188"/>
                      <a:pt x="40" y="188"/>
                    </a:cubicBezTo>
                    <a:cubicBezTo>
                      <a:pt x="38" y="188"/>
                      <a:pt x="35" y="189"/>
                      <a:pt x="34" y="189"/>
                    </a:cubicBezTo>
                    <a:cubicBezTo>
                      <a:pt x="32" y="189"/>
                      <a:pt x="28" y="189"/>
                      <a:pt x="26" y="189"/>
                    </a:cubicBezTo>
                    <a:cubicBezTo>
                      <a:pt x="24" y="189"/>
                      <a:pt x="21" y="190"/>
                      <a:pt x="20" y="189"/>
                    </a:cubicBezTo>
                    <a:cubicBezTo>
                      <a:pt x="19" y="188"/>
                      <a:pt x="18" y="186"/>
                      <a:pt x="18" y="185"/>
                    </a:cubicBezTo>
                    <a:cubicBezTo>
                      <a:pt x="17" y="185"/>
                      <a:pt x="16" y="185"/>
                      <a:pt x="15" y="185"/>
                    </a:cubicBezTo>
                    <a:cubicBezTo>
                      <a:pt x="14" y="185"/>
                      <a:pt x="11" y="185"/>
                      <a:pt x="10" y="185"/>
                    </a:cubicBezTo>
                    <a:cubicBezTo>
                      <a:pt x="9" y="185"/>
                      <a:pt x="7" y="185"/>
                      <a:pt x="6" y="184"/>
                    </a:cubicBezTo>
                    <a:cubicBezTo>
                      <a:pt x="6" y="184"/>
                      <a:pt x="6" y="182"/>
                      <a:pt x="6" y="182"/>
                    </a:cubicBezTo>
                    <a:cubicBezTo>
                      <a:pt x="6" y="181"/>
                      <a:pt x="6" y="180"/>
                      <a:pt x="6" y="179"/>
                    </a:cubicBezTo>
                    <a:cubicBezTo>
                      <a:pt x="5" y="178"/>
                      <a:pt x="5" y="178"/>
                      <a:pt x="4" y="177"/>
                    </a:cubicBezTo>
                    <a:cubicBezTo>
                      <a:pt x="4" y="177"/>
                      <a:pt x="4" y="176"/>
                      <a:pt x="5" y="175"/>
                    </a:cubicBezTo>
                    <a:cubicBezTo>
                      <a:pt x="5" y="175"/>
                      <a:pt x="6" y="174"/>
                      <a:pt x="6" y="173"/>
                    </a:cubicBezTo>
                    <a:cubicBezTo>
                      <a:pt x="6" y="173"/>
                      <a:pt x="7" y="173"/>
                      <a:pt x="7" y="173"/>
                    </a:cubicBezTo>
                    <a:cubicBezTo>
                      <a:pt x="8" y="172"/>
                      <a:pt x="8" y="170"/>
                      <a:pt x="8" y="170"/>
                    </a:cubicBezTo>
                    <a:cubicBezTo>
                      <a:pt x="8" y="168"/>
                      <a:pt x="8" y="164"/>
                      <a:pt x="7" y="162"/>
                    </a:cubicBezTo>
                    <a:cubicBezTo>
                      <a:pt x="7" y="160"/>
                      <a:pt x="5" y="156"/>
                      <a:pt x="4" y="155"/>
                    </a:cubicBezTo>
                    <a:cubicBezTo>
                      <a:pt x="3" y="153"/>
                      <a:pt x="1" y="149"/>
                      <a:pt x="0" y="147"/>
                    </a:cubicBezTo>
                    <a:cubicBezTo>
                      <a:pt x="0" y="145"/>
                      <a:pt x="2" y="141"/>
                      <a:pt x="2" y="139"/>
                    </a:cubicBezTo>
                    <a:cubicBezTo>
                      <a:pt x="2" y="137"/>
                      <a:pt x="1" y="132"/>
                      <a:pt x="1" y="130"/>
                    </a:cubicBezTo>
                    <a:cubicBezTo>
                      <a:pt x="1" y="128"/>
                      <a:pt x="2" y="125"/>
                      <a:pt x="3" y="124"/>
                    </a:cubicBezTo>
                    <a:cubicBezTo>
                      <a:pt x="3" y="123"/>
                      <a:pt x="4" y="120"/>
                      <a:pt x="5" y="119"/>
                    </a:cubicBezTo>
                    <a:cubicBezTo>
                      <a:pt x="6" y="119"/>
                      <a:pt x="8" y="118"/>
                      <a:pt x="9" y="118"/>
                    </a:cubicBezTo>
                    <a:cubicBezTo>
                      <a:pt x="10" y="117"/>
                      <a:pt x="11" y="114"/>
                      <a:pt x="12" y="112"/>
                    </a:cubicBezTo>
                    <a:cubicBezTo>
                      <a:pt x="12" y="111"/>
                      <a:pt x="13" y="107"/>
                      <a:pt x="13" y="105"/>
                    </a:cubicBezTo>
                    <a:cubicBezTo>
                      <a:pt x="13" y="103"/>
                      <a:pt x="15" y="97"/>
                      <a:pt x="15" y="95"/>
                    </a:cubicBezTo>
                    <a:cubicBezTo>
                      <a:pt x="14" y="93"/>
                      <a:pt x="13" y="90"/>
                      <a:pt x="13" y="88"/>
                    </a:cubicBezTo>
                    <a:cubicBezTo>
                      <a:pt x="12" y="87"/>
                      <a:pt x="12" y="84"/>
                      <a:pt x="11" y="82"/>
                    </a:cubicBezTo>
                    <a:cubicBezTo>
                      <a:pt x="11" y="80"/>
                      <a:pt x="11" y="78"/>
                      <a:pt x="10" y="76"/>
                    </a:cubicBezTo>
                    <a:cubicBezTo>
                      <a:pt x="12" y="76"/>
                      <a:pt x="13" y="76"/>
                      <a:pt x="13" y="76"/>
                    </a:cubicBezTo>
                    <a:cubicBezTo>
                      <a:pt x="15" y="75"/>
                      <a:pt x="19" y="74"/>
                      <a:pt x="21" y="73"/>
                    </a:cubicBezTo>
                    <a:cubicBezTo>
                      <a:pt x="23" y="73"/>
                      <a:pt x="27" y="73"/>
                      <a:pt x="30" y="73"/>
                    </a:cubicBezTo>
                    <a:cubicBezTo>
                      <a:pt x="33" y="73"/>
                      <a:pt x="38" y="74"/>
                      <a:pt x="41" y="74"/>
                    </a:cubicBezTo>
                    <a:cubicBezTo>
                      <a:pt x="43" y="74"/>
                      <a:pt x="48" y="74"/>
                      <a:pt x="50" y="74"/>
                    </a:cubicBezTo>
                    <a:cubicBezTo>
                      <a:pt x="51" y="74"/>
                      <a:pt x="53" y="75"/>
                      <a:pt x="54" y="75"/>
                    </a:cubicBezTo>
                    <a:cubicBezTo>
                      <a:pt x="56" y="75"/>
                      <a:pt x="59" y="76"/>
                      <a:pt x="61" y="76"/>
                    </a:cubicBezTo>
                    <a:cubicBezTo>
                      <a:pt x="62" y="76"/>
                      <a:pt x="64" y="74"/>
                      <a:pt x="65" y="73"/>
                    </a:cubicBezTo>
                    <a:cubicBezTo>
                      <a:pt x="66" y="72"/>
                      <a:pt x="66" y="67"/>
                      <a:pt x="65" y="65"/>
                    </a:cubicBezTo>
                    <a:cubicBezTo>
                      <a:pt x="65" y="64"/>
                      <a:pt x="64" y="61"/>
                      <a:pt x="63" y="59"/>
                    </a:cubicBezTo>
                    <a:cubicBezTo>
                      <a:pt x="62" y="57"/>
                      <a:pt x="59" y="54"/>
                      <a:pt x="58" y="52"/>
                    </a:cubicBezTo>
                    <a:cubicBezTo>
                      <a:pt x="58" y="50"/>
                      <a:pt x="56" y="46"/>
                      <a:pt x="56" y="44"/>
                    </a:cubicBezTo>
                    <a:cubicBezTo>
                      <a:pt x="56" y="42"/>
                      <a:pt x="56" y="37"/>
                      <a:pt x="57" y="35"/>
                    </a:cubicBezTo>
                    <a:cubicBezTo>
                      <a:pt x="58" y="33"/>
                      <a:pt x="60" y="29"/>
                      <a:pt x="62" y="27"/>
                    </a:cubicBezTo>
                    <a:cubicBezTo>
                      <a:pt x="63" y="25"/>
                      <a:pt x="67" y="24"/>
                      <a:pt x="68" y="22"/>
                    </a:cubicBezTo>
                    <a:cubicBezTo>
                      <a:pt x="69" y="20"/>
                      <a:pt x="68" y="17"/>
                      <a:pt x="67" y="15"/>
                    </a:cubicBezTo>
                    <a:cubicBezTo>
                      <a:pt x="67" y="15"/>
                      <a:pt x="66" y="13"/>
                      <a:pt x="66" y="13"/>
                    </a:cubicBezTo>
                    <a:cubicBezTo>
                      <a:pt x="66" y="12"/>
                      <a:pt x="67" y="9"/>
                      <a:pt x="67" y="8"/>
                    </a:cubicBezTo>
                    <a:cubicBezTo>
                      <a:pt x="68" y="7"/>
                      <a:pt x="70" y="5"/>
                      <a:pt x="71" y="4"/>
                    </a:cubicBezTo>
                    <a:cubicBezTo>
                      <a:pt x="73" y="3"/>
                      <a:pt x="78" y="1"/>
                      <a:pt x="81" y="1"/>
                    </a:cubicBezTo>
                    <a:cubicBezTo>
                      <a:pt x="82" y="1"/>
                      <a:pt x="87" y="2"/>
                      <a:pt x="88" y="3"/>
                    </a:cubicBezTo>
                    <a:cubicBezTo>
                      <a:pt x="91" y="3"/>
                      <a:pt x="96" y="4"/>
                      <a:pt x="98" y="4"/>
                    </a:cubicBezTo>
                    <a:cubicBezTo>
                      <a:pt x="100" y="3"/>
                      <a:pt x="102" y="1"/>
                      <a:pt x="104" y="1"/>
                    </a:cubicBezTo>
                    <a:cubicBezTo>
                      <a:pt x="105" y="0"/>
                      <a:pt x="108" y="1"/>
                      <a:pt x="109" y="1"/>
                    </a:cubicBezTo>
                    <a:cubicBezTo>
                      <a:pt x="110" y="1"/>
                      <a:pt x="113" y="2"/>
                      <a:pt x="115" y="2"/>
                    </a:cubicBezTo>
                    <a:cubicBezTo>
                      <a:pt x="117" y="2"/>
                      <a:pt x="121" y="3"/>
                      <a:pt x="123" y="3"/>
                    </a:cubicBezTo>
                    <a:cubicBezTo>
                      <a:pt x="123" y="3"/>
                      <a:pt x="123" y="3"/>
                      <a:pt x="123" y="2"/>
                    </a:cubicBezTo>
                    <a:cubicBezTo>
                      <a:pt x="124" y="4"/>
                      <a:pt x="125" y="5"/>
                      <a:pt x="125" y="6"/>
                    </a:cubicBezTo>
                    <a:cubicBezTo>
                      <a:pt x="126" y="7"/>
                      <a:pt x="126" y="10"/>
                      <a:pt x="127" y="11"/>
                    </a:cubicBezTo>
                    <a:cubicBezTo>
                      <a:pt x="129" y="13"/>
                      <a:pt x="132" y="15"/>
                      <a:pt x="134" y="16"/>
                    </a:cubicBezTo>
                    <a:cubicBezTo>
                      <a:pt x="135" y="17"/>
                      <a:pt x="138" y="18"/>
                      <a:pt x="139" y="18"/>
                    </a:cubicBezTo>
                    <a:cubicBezTo>
                      <a:pt x="142" y="19"/>
                      <a:pt x="146" y="21"/>
                      <a:pt x="149" y="22"/>
                    </a:cubicBezTo>
                    <a:cubicBezTo>
                      <a:pt x="150" y="22"/>
                      <a:pt x="153" y="22"/>
                      <a:pt x="155" y="22"/>
                    </a:cubicBezTo>
                    <a:cubicBezTo>
                      <a:pt x="156" y="22"/>
                      <a:pt x="158" y="20"/>
                      <a:pt x="160" y="19"/>
                    </a:cubicBezTo>
                    <a:cubicBezTo>
                      <a:pt x="162" y="18"/>
                      <a:pt x="165" y="14"/>
                      <a:pt x="167" y="12"/>
                    </a:cubicBezTo>
                    <a:cubicBezTo>
                      <a:pt x="168" y="12"/>
                      <a:pt x="170" y="11"/>
                      <a:pt x="171" y="11"/>
                    </a:cubicBezTo>
                    <a:cubicBezTo>
                      <a:pt x="172" y="10"/>
                      <a:pt x="175" y="9"/>
                      <a:pt x="176" y="8"/>
                    </a:cubicBezTo>
                    <a:cubicBezTo>
                      <a:pt x="177" y="7"/>
                      <a:pt x="177" y="2"/>
                      <a:pt x="179" y="1"/>
                    </a:cubicBezTo>
                    <a:cubicBezTo>
                      <a:pt x="180" y="1"/>
                      <a:pt x="181" y="2"/>
                      <a:pt x="182" y="3"/>
                    </a:cubicBezTo>
                    <a:cubicBezTo>
                      <a:pt x="183" y="3"/>
                      <a:pt x="186" y="3"/>
                      <a:pt x="187" y="4"/>
                    </a:cubicBezTo>
                    <a:cubicBezTo>
                      <a:pt x="188" y="4"/>
                      <a:pt x="190" y="7"/>
                      <a:pt x="191" y="7"/>
                    </a:cubicBezTo>
                    <a:cubicBezTo>
                      <a:pt x="191" y="8"/>
                      <a:pt x="193" y="9"/>
                      <a:pt x="194" y="9"/>
                    </a:cubicBezTo>
                    <a:cubicBezTo>
                      <a:pt x="195" y="10"/>
                      <a:pt x="197" y="10"/>
                      <a:pt x="199" y="10"/>
                    </a:cubicBezTo>
                    <a:cubicBezTo>
                      <a:pt x="199" y="10"/>
                      <a:pt x="201" y="11"/>
                      <a:pt x="202" y="11"/>
                    </a:cubicBezTo>
                    <a:cubicBezTo>
                      <a:pt x="202" y="12"/>
                      <a:pt x="203" y="14"/>
                      <a:pt x="203" y="14"/>
                    </a:cubicBezTo>
                    <a:cubicBezTo>
                      <a:pt x="204" y="15"/>
                      <a:pt x="205" y="17"/>
                      <a:pt x="205" y="18"/>
                    </a:cubicBezTo>
                    <a:cubicBezTo>
                      <a:pt x="206" y="19"/>
                      <a:pt x="205" y="21"/>
                      <a:pt x="205" y="22"/>
                    </a:cubicBezTo>
                    <a:cubicBezTo>
                      <a:pt x="205" y="23"/>
                      <a:pt x="205" y="25"/>
                      <a:pt x="205" y="25"/>
                    </a:cubicBezTo>
                    <a:cubicBezTo>
                      <a:pt x="205" y="27"/>
                      <a:pt x="204" y="29"/>
                      <a:pt x="203" y="29"/>
                    </a:cubicBezTo>
                    <a:cubicBezTo>
                      <a:pt x="203" y="30"/>
                      <a:pt x="201" y="29"/>
                      <a:pt x="201" y="29"/>
                    </a:cubicBezTo>
                    <a:cubicBezTo>
                      <a:pt x="200" y="28"/>
                      <a:pt x="199" y="27"/>
                      <a:pt x="198" y="27"/>
                    </a:cubicBezTo>
                    <a:cubicBezTo>
                      <a:pt x="198" y="26"/>
                      <a:pt x="196" y="24"/>
                      <a:pt x="195" y="24"/>
                    </a:cubicBezTo>
                    <a:cubicBezTo>
                      <a:pt x="195" y="24"/>
                      <a:pt x="194" y="23"/>
                      <a:pt x="193" y="23"/>
                    </a:cubicBezTo>
                    <a:cubicBezTo>
                      <a:pt x="192" y="23"/>
                      <a:pt x="193" y="25"/>
                      <a:pt x="193" y="26"/>
                    </a:cubicBezTo>
                    <a:cubicBezTo>
                      <a:pt x="193" y="28"/>
                      <a:pt x="194" y="30"/>
                      <a:pt x="195" y="30"/>
                    </a:cubicBezTo>
                    <a:cubicBezTo>
                      <a:pt x="196" y="31"/>
                      <a:pt x="198" y="32"/>
                      <a:pt x="198" y="33"/>
                    </a:cubicBezTo>
                    <a:cubicBezTo>
                      <a:pt x="199" y="33"/>
                      <a:pt x="201" y="32"/>
                      <a:pt x="202" y="32"/>
                    </a:cubicBezTo>
                    <a:cubicBezTo>
                      <a:pt x="203" y="32"/>
                      <a:pt x="205" y="31"/>
                      <a:pt x="206" y="31"/>
                    </a:cubicBezTo>
                    <a:cubicBezTo>
                      <a:pt x="207" y="31"/>
                      <a:pt x="210" y="32"/>
                      <a:pt x="210" y="32"/>
                    </a:cubicBezTo>
                    <a:cubicBezTo>
                      <a:pt x="211" y="33"/>
                      <a:pt x="210" y="36"/>
                      <a:pt x="210" y="37"/>
                    </a:cubicBezTo>
                    <a:cubicBezTo>
                      <a:pt x="210" y="38"/>
                      <a:pt x="209" y="41"/>
                      <a:pt x="209" y="43"/>
                    </a:cubicBezTo>
                    <a:cubicBezTo>
                      <a:pt x="208" y="44"/>
                      <a:pt x="207" y="45"/>
                      <a:pt x="207" y="46"/>
                    </a:cubicBezTo>
                    <a:cubicBezTo>
                      <a:pt x="207" y="47"/>
                      <a:pt x="210" y="49"/>
                      <a:pt x="210" y="50"/>
                    </a:cubicBezTo>
                    <a:cubicBezTo>
                      <a:pt x="210" y="51"/>
                      <a:pt x="210" y="53"/>
                      <a:pt x="211" y="54"/>
                    </a:cubicBezTo>
                    <a:cubicBezTo>
                      <a:pt x="211" y="55"/>
                      <a:pt x="212" y="56"/>
                      <a:pt x="211" y="56"/>
                    </a:cubicBezTo>
                    <a:cubicBezTo>
                      <a:pt x="211" y="57"/>
                      <a:pt x="209" y="56"/>
                      <a:pt x="209" y="57"/>
                    </a:cubicBezTo>
                    <a:cubicBezTo>
                      <a:pt x="208" y="57"/>
                      <a:pt x="207" y="57"/>
                      <a:pt x="206" y="57"/>
                    </a:cubicBezTo>
                    <a:cubicBezTo>
                      <a:pt x="206" y="58"/>
                      <a:pt x="205" y="59"/>
                      <a:pt x="204" y="59"/>
                    </a:cubicBezTo>
                    <a:cubicBezTo>
                      <a:pt x="204" y="60"/>
                      <a:pt x="202" y="60"/>
                      <a:pt x="202" y="60"/>
                    </a:cubicBezTo>
                    <a:cubicBezTo>
                      <a:pt x="201" y="61"/>
                      <a:pt x="199" y="61"/>
                      <a:pt x="199" y="61"/>
                    </a:cubicBezTo>
                    <a:cubicBezTo>
                      <a:pt x="198" y="62"/>
                      <a:pt x="197" y="63"/>
                      <a:pt x="197" y="63"/>
                    </a:cubicBezTo>
                    <a:cubicBezTo>
                      <a:pt x="196" y="64"/>
                      <a:pt x="194" y="65"/>
                      <a:pt x="193" y="65"/>
                    </a:cubicBezTo>
                    <a:cubicBezTo>
                      <a:pt x="193" y="65"/>
                      <a:pt x="192" y="66"/>
                      <a:pt x="191" y="66"/>
                    </a:cubicBezTo>
                    <a:cubicBezTo>
                      <a:pt x="190" y="67"/>
                      <a:pt x="189" y="68"/>
                      <a:pt x="188" y="68"/>
                    </a:cubicBezTo>
                    <a:cubicBezTo>
                      <a:pt x="186" y="68"/>
                      <a:pt x="184" y="68"/>
                      <a:pt x="183" y="68"/>
                    </a:cubicBezTo>
                    <a:cubicBezTo>
                      <a:pt x="182" y="68"/>
                      <a:pt x="180" y="68"/>
                      <a:pt x="178" y="68"/>
                    </a:cubicBezTo>
                    <a:cubicBezTo>
                      <a:pt x="177" y="68"/>
                      <a:pt x="176" y="68"/>
                      <a:pt x="175" y="69"/>
                    </a:cubicBezTo>
                    <a:cubicBezTo>
                      <a:pt x="174" y="69"/>
                      <a:pt x="172" y="69"/>
                      <a:pt x="171" y="70"/>
                    </a:cubicBezTo>
                    <a:cubicBezTo>
                      <a:pt x="170" y="70"/>
                      <a:pt x="168" y="71"/>
                      <a:pt x="167" y="72"/>
                    </a:cubicBezTo>
                    <a:cubicBezTo>
                      <a:pt x="167" y="72"/>
                      <a:pt x="166" y="73"/>
                      <a:pt x="165" y="73"/>
                    </a:cubicBezTo>
                    <a:cubicBezTo>
                      <a:pt x="165" y="74"/>
                      <a:pt x="163" y="74"/>
                      <a:pt x="163" y="75"/>
                    </a:cubicBezTo>
                    <a:cubicBezTo>
                      <a:pt x="163" y="76"/>
                      <a:pt x="165" y="75"/>
                      <a:pt x="166" y="75"/>
                    </a:cubicBezTo>
                    <a:cubicBezTo>
                      <a:pt x="166" y="75"/>
                      <a:pt x="168" y="74"/>
                      <a:pt x="169" y="74"/>
                    </a:cubicBezTo>
                    <a:cubicBezTo>
                      <a:pt x="170" y="74"/>
                      <a:pt x="171" y="72"/>
                      <a:pt x="172" y="72"/>
                    </a:cubicBezTo>
                    <a:cubicBezTo>
                      <a:pt x="173" y="71"/>
                      <a:pt x="175" y="71"/>
                      <a:pt x="176" y="71"/>
                    </a:cubicBezTo>
                    <a:cubicBezTo>
                      <a:pt x="177" y="71"/>
                      <a:pt x="179" y="71"/>
                      <a:pt x="180" y="71"/>
                    </a:cubicBezTo>
                    <a:cubicBezTo>
                      <a:pt x="182" y="71"/>
                      <a:pt x="184" y="71"/>
                      <a:pt x="186" y="71"/>
                    </a:cubicBezTo>
                    <a:cubicBezTo>
                      <a:pt x="187" y="71"/>
                      <a:pt x="190" y="70"/>
                      <a:pt x="191" y="69"/>
                    </a:cubicBezTo>
                    <a:cubicBezTo>
                      <a:pt x="192" y="69"/>
                      <a:pt x="194" y="68"/>
                      <a:pt x="195" y="68"/>
                    </a:cubicBezTo>
                    <a:cubicBezTo>
                      <a:pt x="196" y="67"/>
                      <a:pt x="198" y="65"/>
                      <a:pt x="199" y="65"/>
                    </a:cubicBezTo>
                    <a:cubicBezTo>
                      <a:pt x="199" y="64"/>
                      <a:pt x="201" y="64"/>
                      <a:pt x="202" y="63"/>
                    </a:cubicBezTo>
                    <a:cubicBezTo>
                      <a:pt x="203" y="63"/>
                      <a:pt x="204" y="63"/>
                      <a:pt x="205" y="63"/>
                    </a:cubicBezTo>
                    <a:cubicBezTo>
                      <a:pt x="205" y="62"/>
                      <a:pt x="206" y="62"/>
                      <a:pt x="206" y="62"/>
                    </a:cubicBezTo>
                    <a:cubicBezTo>
                      <a:pt x="207" y="61"/>
                      <a:pt x="208" y="60"/>
                      <a:pt x="208" y="60"/>
                    </a:cubicBezTo>
                    <a:cubicBezTo>
                      <a:pt x="209" y="60"/>
                      <a:pt x="211" y="59"/>
                      <a:pt x="212" y="59"/>
                    </a:cubicBezTo>
                    <a:cubicBezTo>
                      <a:pt x="212" y="59"/>
                      <a:pt x="213" y="59"/>
                      <a:pt x="213" y="59"/>
                    </a:cubicBezTo>
                    <a:cubicBezTo>
                      <a:pt x="214" y="60"/>
                      <a:pt x="213" y="61"/>
                      <a:pt x="213" y="61"/>
                    </a:cubicBezTo>
                    <a:cubicBezTo>
                      <a:pt x="214" y="62"/>
                      <a:pt x="215" y="63"/>
                      <a:pt x="215" y="63"/>
                    </a:cubicBezTo>
                    <a:cubicBezTo>
                      <a:pt x="216" y="64"/>
                      <a:pt x="218" y="65"/>
                      <a:pt x="218" y="66"/>
                    </a:cubicBezTo>
                    <a:cubicBezTo>
                      <a:pt x="219" y="66"/>
                      <a:pt x="220" y="67"/>
                      <a:pt x="220" y="68"/>
                    </a:cubicBezTo>
                    <a:cubicBezTo>
                      <a:pt x="220" y="68"/>
                      <a:pt x="221" y="69"/>
                      <a:pt x="222" y="69"/>
                    </a:cubicBezTo>
                    <a:cubicBezTo>
                      <a:pt x="222" y="70"/>
                      <a:pt x="222" y="71"/>
                      <a:pt x="222" y="71"/>
                    </a:cubicBezTo>
                    <a:cubicBezTo>
                      <a:pt x="222" y="72"/>
                      <a:pt x="222" y="73"/>
                      <a:pt x="222" y="74"/>
                    </a:cubicBezTo>
                    <a:cubicBezTo>
                      <a:pt x="222" y="75"/>
                      <a:pt x="221" y="75"/>
                      <a:pt x="221" y="76"/>
                    </a:cubicBezTo>
                    <a:cubicBezTo>
                      <a:pt x="221" y="76"/>
                      <a:pt x="220" y="77"/>
                      <a:pt x="219" y="78"/>
                    </a:cubicBezTo>
                    <a:cubicBezTo>
                      <a:pt x="219" y="78"/>
                      <a:pt x="218" y="79"/>
                      <a:pt x="218" y="80"/>
                    </a:cubicBezTo>
                    <a:cubicBezTo>
                      <a:pt x="218" y="81"/>
                      <a:pt x="218" y="83"/>
                      <a:pt x="218" y="84"/>
                    </a:cubicBezTo>
                    <a:cubicBezTo>
                      <a:pt x="218" y="84"/>
                      <a:pt x="219" y="86"/>
                      <a:pt x="219" y="87"/>
                    </a:cubicBezTo>
                    <a:cubicBezTo>
                      <a:pt x="219" y="87"/>
                      <a:pt x="219" y="89"/>
                      <a:pt x="218" y="89"/>
                    </a:cubicBezTo>
                    <a:cubicBezTo>
                      <a:pt x="218" y="90"/>
                      <a:pt x="216" y="91"/>
                      <a:pt x="215" y="91"/>
                    </a:cubicBezTo>
                    <a:cubicBezTo>
                      <a:pt x="215" y="92"/>
                      <a:pt x="213" y="93"/>
                      <a:pt x="213" y="93"/>
                    </a:cubicBezTo>
                    <a:cubicBezTo>
                      <a:pt x="213" y="94"/>
                      <a:pt x="213" y="95"/>
                      <a:pt x="212" y="96"/>
                    </a:cubicBezTo>
                    <a:cubicBezTo>
                      <a:pt x="212" y="96"/>
                      <a:pt x="212" y="98"/>
                      <a:pt x="212" y="98"/>
                    </a:cubicBezTo>
                    <a:cubicBezTo>
                      <a:pt x="211" y="99"/>
                      <a:pt x="210" y="99"/>
                      <a:pt x="209" y="100"/>
                    </a:cubicBezTo>
                    <a:cubicBezTo>
                      <a:pt x="209" y="100"/>
                      <a:pt x="207" y="100"/>
                      <a:pt x="207" y="100"/>
                    </a:cubicBezTo>
                    <a:cubicBezTo>
                      <a:pt x="206" y="99"/>
                      <a:pt x="205" y="98"/>
                      <a:pt x="205" y="98"/>
                    </a:cubicBezTo>
                    <a:cubicBezTo>
                      <a:pt x="204" y="97"/>
                      <a:pt x="203" y="97"/>
                      <a:pt x="202" y="96"/>
                    </a:cubicBezTo>
                    <a:cubicBezTo>
                      <a:pt x="202" y="96"/>
                      <a:pt x="202" y="95"/>
                      <a:pt x="202" y="94"/>
                    </a:cubicBezTo>
                    <a:cubicBezTo>
                      <a:pt x="202" y="94"/>
                      <a:pt x="202" y="93"/>
                      <a:pt x="202" y="93"/>
                    </a:cubicBezTo>
                    <a:cubicBezTo>
                      <a:pt x="202" y="92"/>
                      <a:pt x="201" y="91"/>
                      <a:pt x="200" y="91"/>
                    </a:cubicBezTo>
                    <a:cubicBezTo>
                      <a:pt x="199" y="91"/>
                      <a:pt x="197" y="91"/>
                      <a:pt x="197" y="91"/>
                    </a:cubicBezTo>
                    <a:cubicBezTo>
                      <a:pt x="195" y="92"/>
                      <a:pt x="193" y="94"/>
                      <a:pt x="192" y="95"/>
                    </a:cubicBezTo>
                    <a:cubicBezTo>
                      <a:pt x="191" y="96"/>
                      <a:pt x="189" y="97"/>
                      <a:pt x="188" y="97"/>
                    </a:cubicBezTo>
                    <a:cubicBezTo>
                      <a:pt x="187" y="98"/>
                      <a:pt x="186" y="99"/>
                      <a:pt x="185" y="100"/>
                    </a:cubicBezTo>
                    <a:cubicBezTo>
                      <a:pt x="184" y="100"/>
                      <a:pt x="183" y="102"/>
                      <a:pt x="182" y="103"/>
                    </a:cubicBezTo>
                    <a:cubicBezTo>
                      <a:pt x="181" y="103"/>
                      <a:pt x="179" y="102"/>
                      <a:pt x="179" y="103"/>
                    </a:cubicBezTo>
                    <a:cubicBezTo>
                      <a:pt x="178" y="104"/>
                      <a:pt x="179" y="106"/>
                      <a:pt x="179" y="108"/>
                    </a:cubicBezTo>
                    <a:cubicBezTo>
                      <a:pt x="179" y="109"/>
                      <a:pt x="180" y="110"/>
                      <a:pt x="181" y="111"/>
                    </a:cubicBezTo>
                    <a:cubicBezTo>
                      <a:pt x="181" y="111"/>
                      <a:pt x="182" y="112"/>
                      <a:pt x="182" y="113"/>
                    </a:cubicBezTo>
                    <a:cubicBezTo>
                      <a:pt x="183" y="113"/>
                      <a:pt x="183" y="115"/>
                      <a:pt x="182" y="115"/>
                    </a:cubicBezTo>
                    <a:cubicBezTo>
                      <a:pt x="182" y="116"/>
                      <a:pt x="181" y="116"/>
                      <a:pt x="181" y="116"/>
                    </a:cubicBezTo>
                    <a:cubicBezTo>
                      <a:pt x="180" y="116"/>
                      <a:pt x="179" y="115"/>
                      <a:pt x="178" y="115"/>
                    </a:cubicBezTo>
                    <a:cubicBezTo>
                      <a:pt x="178" y="115"/>
                      <a:pt x="177" y="113"/>
                      <a:pt x="176" y="113"/>
                    </a:cubicBezTo>
                    <a:cubicBezTo>
                      <a:pt x="175" y="113"/>
                      <a:pt x="173" y="112"/>
                      <a:pt x="172" y="112"/>
                    </a:cubicBezTo>
                    <a:cubicBezTo>
                      <a:pt x="171" y="112"/>
                      <a:pt x="171" y="114"/>
                      <a:pt x="170" y="114"/>
                    </a:cubicBezTo>
                    <a:cubicBezTo>
                      <a:pt x="170" y="115"/>
                      <a:pt x="169" y="116"/>
                      <a:pt x="169" y="117"/>
                    </a:cubicBezTo>
                    <a:cubicBezTo>
                      <a:pt x="168" y="118"/>
                      <a:pt x="169" y="120"/>
                      <a:pt x="169" y="120"/>
                    </a:cubicBezTo>
                    <a:cubicBezTo>
                      <a:pt x="170" y="120"/>
                      <a:pt x="172" y="119"/>
                      <a:pt x="172" y="119"/>
                    </a:cubicBezTo>
                    <a:cubicBezTo>
                      <a:pt x="173" y="119"/>
                      <a:pt x="174" y="118"/>
                      <a:pt x="175" y="118"/>
                    </a:cubicBezTo>
                    <a:cubicBezTo>
                      <a:pt x="176" y="118"/>
                      <a:pt x="177" y="119"/>
                      <a:pt x="178" y="120"/>
                    </a:cubicBezTo>
                    <a:cubicBezTo>
                      <a:pt x="179" y="120"/>
                      <a:pt x="181" y="121"/>
                      <a:pt x="182" y="122"/>
                    </a:cubicBezTo>
                    <a:cubicBezTo>
                      <a:pt x="183" y="122"/>
                      <a:pt x="185" y="125"/>
                      <a:pt x="186" y="125"/>
                    </a:cubicBezTo>
                    <a:cubicBezTo>
                      <a:pt x="186" y="126"/>
                      <a:pt x="189" y="127"/>
                      <a:pt x="189" y="128"/>
                    </a:cubicBezTo>
                    <a:cubicBezTo>
                      <a:pt x="190" y="128"/>
                      <a:pt x="190" y="130"/>
                      <a:pt x="190" y="131"/>
                    </a:cubicBezTo>
                    <a:cubicBezTo>
                      <a:pt x="189" y="132"/>
                      <a:pt x="188" y="133"/>
                      <a:pt x="187" y="134"/>
                    </a:cubicBezTo>
                    <a:cubicBezTo>
                      <a:pt x="187" y="134"/>
                      <a:pt x="186" y="136"/>
                      <a:pt x="185" y="137"/>
                    </a:cubicBezTo>
                    <a:cubicBezTo>
                      <a:pt x="185" y="138"/>
                      <a:pt x="184" y="139"/>
                      <a:pt x="183" y="140"/>
                    </a:cubicBezTo>
                    <a:cubicBezTo>
                      <a:pt x="183" y="141"/>
                      <a:pt x="181" y="142"/>
                      <a:pt x="180" y="142"/>
                    </a:cubicBezTo>
                    <a:cubicBezTo>
                      <a:pt x="179" y="142"/>
                      <a:pt x="178" y="141"/>
                      <a:pt x="177" y="141"/>
                    </a:cubicBezTo>
                    <a:cubicBezTo>
                      <a:pt x="176" y="141"/>
                      <a:pt x="173" y="141"/>
                      <a:pt x="172" y="141"/>
                    </a:cubicBezTo>
                    <a:cubicBezTo>
                      <a:pt x="171" y="141"/>
                      <a:pt x="170" y="143"/>
                      <a:pt x="169" y="143"/>
                    </a:cubicBezTo>
                    <a:cubicBezTo>
                      <a:pt x="169" y="143"/>
                      <a:pt x="167" y="143"/>
                      <a:pt x="167" y="142"/>
                    </a:cubicBezTo>
                    <a:cubicBezTo>
                      <a:pt x="166" y="142"/>
                      <a:pt x="163" y="142"/>
                      <a:pt x="163" y="142"/>
                    </a:cubicBezTo>
                    <a:cubicBezTo>
                      <a:pt x="162" y="143"/>
                      <a:pt x="162" y="144"/>
                      <a:pt x="162" y="144"/>
                    </a:cubicBezTo>
                    <a:cubicBezTo>
                      <a:pt x="163" y="146"/>
                      <a:pt x="166" y="147"/>
                      <a:pt x="167" y="147"/>
                    </a:cubicBezTo>
                    <a:cubicBezTo>
                      <a:pt x="168" y="148"/>
                      <a:pt x="171" y="149"/>
                      <a:pt x="172" y="149"/>
                    </a:cubicBezTo>
                    <a:cubicBezTo>
                      <a:pt x="173" y="149"/>
                      <a:pt x="175" y="149"/>
                      <a:pt x="176" y="149"/>
                    </a:cubicBezTo>
                    <a:cubicBezTo>
                      <a:pt x="177" y="149"/>
                      <a:pt x="179" y="150"/>
                      <a:pt x="179" y="150"/>
                    </a:cubicBezTo>
                    <a:cubicBezTo>
                      <a:pt x="181" y="150"/>
                      <a:pt x="183" y="150"/>
                      <a:pt x="184" y="150"/>
                    </a:cubicBezTo>
                    <a:cubicBezTo>
                      <a:pt x="185" y="150"/>
                      <a:pt x="187" y="149"/>
                      <a:pt x="188" y="149"/>
                    </a:cubicBezTo>
                    <a:cubicBezTo>
                      <a:pt x="189" y="148"/>
                      <a:pt x="191" y="149"/>
                      <a:pt x="192" y="148"/>
                    </a:cubicBezTo>
                    <a:cubicBezTo>
                      <a:pt x="192" y="148"/>
                      <a:pt x="191" y="146"/>
                      <a:pt x="192" y="146"/>
                    </a:cubicBezTo>
                    <a:cubicBezTo>
                      <a:pt x="192" y="145"/>
                      <a:pt x="194" y="145"/>
                      <a:pt x="195" y="145"/>
                    </a:cubicBezTo>
                    <a:cubicBezTo>
                      <a:pt x="196" y="145"/>
                      <a:pt x="198" y="146"/>
                      <a:pt x="199" y="147"/>
                    </a:cubicBezTo>
                    <a:cubicBezTo>
                      <a:pt x="200" y="147"/>
                      <a:pt x="200" y="150"/>
                      <a:pt x="201" y="151"/>
                    </a:cubicBezTo>
                    <a:cubicBezTo>
                      <a:pt x="202" y="151"/>
                      <a:pt x="203" y="153"/>
                      <a:pt x="204" y="153"/>
                    </a:cubicBezTo>
                    <a:cubicBezTo>
                      <a:pt x="205" y="153"/>
                      <a:pt x="207" y="153"/>
                      <a:pt x="208" y="153"/>
                    </a:cubicBezTo>
                    <a:cubicBezTo>
                      <a:pt x="209" y="154"/>
                      <a:pt x="210" y="156"/>
                      <a:pt x="211" y="157"/>
                    </a:cubicBezTo>
                    <a:cubicBezTo>
                      <a:pt x="211" y="158"/>
                      <a:pt x="212" y="160"/>
                      <a:pt x="213" y="160"/>
                    </a:cubicBezTo>
                    <a:cubicBezTo>
                      <a:pt x="214" y="161"/>
                      <a:pt x="218" y="160"/>
                      <a:pt x="219" y="160"/>
                    </a:cubicBezTo>
                    <a:cubicBezTo>
                      <a:pt x="220" y="160"/>
                      <a:pt x="221" y="161"/>
                      <a:pt x="221" y="162"/>
                    </a:cubicBezTo>
                    <a:cubicBezTo>
                      <a:pt x="223" y="163"/>
                      <a:pt x="226" y="165"/>
                      <a:pt x="227" y="166"/>
                    </a:cubicBezTo>
                    <a:cubicBezTo>
                      <a:pt x="227" y="167"/>
                      <a:pt x="226" y="169"/>
                      <a:pt x="226" y="170"/>
                    </a:cubicBezTo>
                    <a:cubicBezTo>
                      <a:pt x="227" y="171"/>
                      <a:pt x="229" y="173"/>
                      <a:pt x="229" y="174"/>
                    </a:cubicBezTo>
                    <a:cubicBezTo>
                      <a:pt x="229" y="175"/>
                      <a:pt x="230" y="177"/>
                      <a:pt x="230" y="178"/>
                    </a:cubicBezTo>
                    <a:cubicBezTo>
                      <a:pt x="230" y="179"/>
                      <a:pt x="229" y="182"/>
                      <a:pt x="229" y="183"/>
                    </a:cubicBezTo>
                    <a:cubicBezTo>
                      <a:pt x="229" y="184"/>
                      <a:pt x="229" y="187"/>
                      <a:pt x="230" y="188"/>
                    </a:cubicBezTo>
                    <a:cubicBezTo>
                      <a:pt x="230" y="188"/>
                      <a:pt x="232" y="190"/>
                      <a:pt x="233" y="19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Freeform 180"/>
              <p:cNvSpPr>
                <a:spLocks/>
              </p:cNvSpPr>
              <p:nvPr/>
            </p:nvSpPr>
            <p:spPr bwMode="auto">
              <a:xfrm>
                <a:off x="1276" y="2949"/>
                <a:ext cx="556" cy="533"/>
              </a:xfrm>
              <a:custGeom>
                <a:avLst/>
                <a:gdLst>
                  <a:gd name="T0" fmla="*/ 225 w 235"/>
                  <a:gd name="T1" fmla="*/ 195 h 225"/>
                  <a:gd name="T2" fmla="*/ 226 w 235"/>
                  <a:gd name="T3" fmla="*/ 209 h 225"/>
                  <a:gd name="T4" fmla="*/ 219 w 235"/>
                  <a:gd name="T5" fmla="*/ 218 h 225"/>
                  <a:gd name="T6" fmla="*/ 208 w 235"/>
                  <a:gd name="T7" fmla="*/ 204 h 225"/>
                  <a:gd name="T8" fmla="*/ 198 w 235"/>
                  <a:gd name="T9" fmla="*/ 194 h 225"/>
                  <a:gd name="T10" fmla="*/ 213 w 235"/>
                  <a:gd name="T11" fmla="*/ 191 h 225"/>
                  <a:gd name="T12" fmla="*/ 197 w 235"/>
                  <a:gd name="T13" fmla="*/ 187 h 225"/>
                  <a:gd name="T14" fmla="*/ 189 w 235"/>
                  <a:gd name="T15" fmla="*/ 203 h 225"/>
                  <a:gd name="T16" fmla="*/ 170 w 235"/>
                  <a:gd name="T17" fmla="*/ 216 h 225"/>
                  <a:gd name="T18" fmla="*/ 153 w 235"/>
                  <a:gd name="T19" fmla="*/ 219 h 225"/>
                  <a:gd name="T20" fmla="*/ 129 w 235"/>
                  <a:gd name="T21" fmla="*/ 217 h 225"/>
                  <a:gd name="T22" fmla="*/ 109 w 235"/>
                  <a:gd name="T23" fmla="*/ 206 h 225"/>
                  <a:gd name="T24" fmla="*/ 82 w 235"/>
                  <a:gd name="T25" fmla="*/ 203 h 225"/>
                  <a:gd name="T26" fmla="*/ 67 w 235"/>
                  <a:gd name="T27" fmla="*/ 192 h 225"/>
                  <a:gd name="T28" fmla="*/ 40 w 235"/>
                  <a:gd name="T29" fmla="*/ 188 h 225"/>
                  <a:gd name="T30" fmla="*/ 15 w 235"/>
                  <a:gd name="T31" fmla="*/ 185 h 225"/>
                  <a:gd name="T32" fmla="*/ 4 w 235"/>
                  <a:gd name="T33" fmla="*/ 177 h 225"/>
                  <a:gd name="T34" fmla="*/ 7 w 235"/>
                  <a:gd name="T35" fmla="*/ 162 h 225"/>
                  <a:gd name="T36" fmla="*/ 3 w 235"/>
                  <a:gd name="T37" fmla="*/ 124 h 225"/>
                  <a:gd name="T38" fmla="*/ 15 w 235"/>
                  <a:gd name="T39" fmla="*/ 95 h 225"/>
                  <a:gd name="T40" fmla="*/ 21 w 235"/>
                  <a:gd name="T41" fmla="*/ 73 h 225"/>
                  <a:gd name="T42" fmla="*/ 61 w 235"/>
                  <a:gd name="T43" fmla="*/ 76 h 225"/>
                  <a:gd name="T44" fmla="*/ 56 w 235"/>
                  <a:gd name="T45" fmla="*/ 44 h 225"/>
                  <a:gd name="T46" fmla="*/ 66 w 235"/>
                  <a:gd name="T47" fmla="*/ 13 h 225"/>
                  <a:gd name="T48" fmla="*/ 98 w 235"/>
                  <a:gd name="T49" fmla="*/ 4 h 225"/>
                  <a:gd name="T50" fmla="*/ 123 w 235"/>
                  <a:gd name="T51" fmla="*/ 2 h 225"/>
                  <a:gd name="T52" fmla="*/ 149 w 235"/>
                  <a:gd name="T53" fmla="*/ 22 h 225"/>
                  <a:gd name="T54" fmla="*/ 176 w 235"/>
                  <a:gd name="T55" fmla="*/ 8 h 225"/>
                  <a:gd name="T56" fmla="*/ 194 w 235"/>
                  <a:gd name="T57" fmla="*/ 9 h 225"/>
                  <a:gd name="T58" fmla="*/ 205 w 235"/>
                  <a:gd name="T59" fmla="*/ 22 h 225"/>
                  <a:gd name="T60" fmla="*/ 195 w 235"/>
                  <a:gd name="T61" fmla="*/ 24 h 225"/>
                  <a:gd name="T62" fmla="*/ 202 w 235"/>
                  <a:gd name="T63" fmla="*/ 32 h 225"/>
                  <a:gd name="T64" fmla="*/ 207 w 235"/>
                  <a:gd name="T65" fmla="*/ 46 h 225"/>
                  <a:gd name="T66" fmla="*/ 206 w 235"/>
                  <a:gd name="T67" fmla="*/ 57 h 225"/>
                  <a:gd name="T68" fmla="*/ 193 w 235"/>
                  <a:gd name="T69" fmla="*/ 65 h 225"/>
                  <a:gd name="T70" fmla="*/ 175 w 235"/>
                  <a:gd name="T71" fmla="*/ 69 h 225"/>
                  <a:gd name="T72" fmla="*/ 166 w 235"/>
                  <a:gd name="T73" fmla="*/ 75 h 225"/>
                  <a:gd name="T74" fmla="*/ 186 w 235"/>
                  <a:gd name="T75" fmla="*/ 71 h 225"/>
                  <a:gd name="T76" fmla="*/ 205 w 235"/>
                  <a:gd name="T77" fmla="*/ 63 h 225"/>
                  <a:gd name="T78" fmla="*/ 213 w 235"/>
                  <a:gd name="T79" fmla="*/ 61 h 225"/>
                  <a:gd name="T80" fmla="*/ 222 w 235"/>
                  <a:gd name="T81" fmla="*/ 71 h 225"/>
                  <a:gd name="T82" fmla="*/ 218 w 235"/>
                  <a:gd name="T83" fmla="*/ 84 h 225"/>
                  <a:gd name="T84" fmla="*/ 212 w 235"/>
                  <a:gd name="T85" fmla="*/ 96 h 225"/>
                  <a:gd name="T86" fmla="*/ 202 w 235"/>
                  <a:gd name="T87" fmla="*/ 96 h 225"/>
                  <a:gd name="T88" fmla="*/ 192 w 235"/>
                  <a:gd name="T89" fmla="*/ 95 h 225"/>
                  <a:gd name="T90" fmla="*/ 179 w 235"/>
                  <a:gd name="T91" fmla="*/ 108 h 225"/>
                  <a:gd name="T92" fmla="*/ 178 w 235"/>
                  <a:gd name="T93" fmla="*/ 115 h 225"/>
                  <a:gd name="T94" fmla="*/ 169 w 235"/>
                  <a:gd name="T95" fmla="*/ 120 h 225"/>
                  <a:gd name="T96" fmla="*/ 186 w 235"/>
                  <a:gd name="T97" fmla="*/ 125 h 225"/>
                  <a:gd name="T98" fmla="*/ 183 w 235"/>
                  <a:gd name="T99" fmla="*/ 140 h 225"/>
                  <a:gd name="T100" fmla="*/ 167 w 235"/>
                  <a:gd name="T101" fmla="*/ 142 h 225"/>
                  <a:gd name="T102" fmla="*/ 176 w 235"/>
                  <a:gd name="T103" fmla="*/ 149 h 225"/>
                  <a:gd name="T104" fmla="*/ 192 w 235"/>
                  <a:gd name="T105" fmla="*/ 146 h 225"/>
                  <a:gd name="T106" fmla="*/ 208 w 235"/>
                  <a:gd name="T107" fmla="*/ 153 h 225"/>
                  <a:gd name="T108" fmla="*/ 227 w 235"/>
                  <a:gd name="T109" fmla="*/ 166 h 225"/>
                  <a:gd name="T110" fmla="*/ 230 w 235"/>
                  <a:gd name="T111" fmla="*/ 188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35" h="225">
                    <a:moveTo>
                      <a:pt x="233" y="190"/>
                    </a:moveTo>
                    <a:cubicBezTo>
                      <a:pt x="234" y="191"/>
                      <a:pt x="235" y="192"/>
                      <a:pt x="235" y="193"/>
                    </a:cubicBezTo>
                    <a:cubicBezTo>
                      <a:pt x="235" y="194"/>
                      <a:pt x="233" y="196"/>
                      <a:pt x="232" y="196"/>
                    </a:cubicBezTo>
                    <a:cubicBezTo>
                      <a:pt x="231" y="196"/>
                      <a:pt x="229" y="195"/>
                      <a:pt x="229" y="195"/>
                    </a:cubicBezTo>
                    <a:cubicBezTo>
                      <a:pt x="228" y="195"/>
                      <a:pt x="226" y="194"/>
                      <a:pt x="225" y="195"/>
                    </a:cubicBezTo>
                    <a:cubicBezTo>
                      <a:pt x="224" y="195"/>
                      <a:pt x="223" y="196"/>
                      <a:pt x="223" y="197"/>
                    </a:cubicBezTo>
                    <a:cubicBezTo>
                      <a:pt x="223" y="198"/>
                      <a:pt x="226" y="199"/>
                      <a:pt x="226" y="199"/>
                    </a:cubicBezTo>
                    <a:cubicBezTo>
                      <a:pt x="226" y="200"/>
                      <a:pt x="227" y="202"/>
                      <a:pt x="226" y="203"/>
                    </a:cubicBezTo>
                    <a:cubicBezTo>
                      <a:pt x="226" y="204"/>
                      <a:pt x="225" y="205"/>
                      <a:pt x="225" y="206"/>
                    </a:cubicBezTo>
                    <a:cubicBezTo>
                      <a:pt x="225" y="207"/>
                      <a:pt x="226" y="208"/>
                      <a:pt x="226" y="209"/>
                    </a:cubicBezTo>
                    <a:cubicBezTo>
                      <a:pt x="227" y="209"/>
                      <a:pt x="229" y="210"/>
                      <a:pt x="229" y="211"/>
                    </a:cubicBezTo>
                    <a:cubicBezTo>
                      <a:pt x="230" y="212"/>
                      <a:pt x="230" y="214"/>
                      <a:pt x="229" y="215"/>
                    </a:cubicBezTo>
                    <a:cubicBezTo>
                      <a:pt x="229" y="216"/>
                      <a:pt x="228" y="218"/>
                      <a:pt x="227" y="218"/>
                    </a:cubicBezTo>
                    <a:cubicBezTo>
                      <a:pt x="226" y="219"/>
                      <a:pt x="224" y="218"/>
                      <a:pt x="223" y="218"/>
                    </a:cubicBezTo>
                    <a:cubicBezTo>
                      <a:pt x="222" y="218"/>
                      <a:pt x="220" y="218"/>
                      <a:pt x="219" y="218"/>
                    </a:cubicBezTo>
                    <a:cubicBezTo>
                      <a:pt x="218" y="217"/>
                      <a:pt x="217" y="214"/>
                      <a:pt x="215" y="213"/>
                    </a:cubicBezTo>
                    <a:cubicBezTo>
                      <a:pt x="215" y="213"/>
                      <a:pt x="213" y="212"/>
                      <a:pt x="212" y="211"/>
                    </a:cubicBezTo>
                    <a:cubicBezTo>
                      <a:pt x="211" y="211"/>
                      <a:pt x="209" y="212"/>
                      <a:pt x="209" y="211"/>
                    </a:cubicBezTo>
                    <a:cubicBezTo>
                      <a:pt x="208" y="211"/>
                      <a:pt x="207" y="209"/>
                      <a:pt x="207" y="208"/>
                    </a:cubicBezTo>
                    <a:cubicBezTo>
                      <a:pt x="207" y="207"/>
                      <a:pt x="208" y="205"/>
                      <a:pt x="208" y="204"/>
                    </a:cubicBezTo>
                    <a:cubicBezTo>
                      <a:pt x="208" y="204"/>
                      <a:pt x="209" y="202"/>
                      <a:pt x="209" y="202"/>
                    </a:cubicBezTo>
                    <a:cubicBezTo>
                      <a:pt x="209" y="201"/>
                      <a:pt x="208" y="200"/>
                      <a:pt x="208" y="199"/>
                    </a:cubicBezTo>
                    <a:cubicBezTo>
                      <a:pt x="207" y="199"/>
                      <a:pt x="205" y="199"/>
                      <a:pt x="205" y="198"/>
                    </a:cubicBezTo>
                    <a:cubicBezTo>
                      <a:pt x="203" y="198"/>
                      <a:pt x="201" y="197"/>
                      <a:pt x="200" y="197"/>
                    </a:cubicBezTo>
                    <a:cubicBezTo>
                      <a:pt x="199" y="196"/>
                      <a:pt x="198" y="195"/>
                      <a:pt x="198" y="194"/>
                    </a:cubicBezTo>
                    <a:cubicBezTo>
                      <a:pt x="198" y="193"/>
                      <a:pt x="200" y="192"/>
                      <a:pt x="200" y="192"/>
                    </a:cubicBezTo>
                    <a:cubicBezTo>
                      <a:pt x="201" y="191"/>
                      <a:pt x="203" y="190"/>
                      <a:pt x="204" y="190"/>
                    </a:cubicBezTo>
                    <a:cubicBezTo>
                      <a:pt x="205" y="190"/>
                      <a:pt x="206" y="191"/>
                      <a:pt x="207" y="191"/>
                    </a:cubicBezTo>
                    <a:cubicBezTo>
                      <a:pt x="208" y="192"/>
                      <a:pt x="210" y="194"/>
                      <a:pt x="211" y="193"/>
                    </a:cubicBezTo>
                    <a:cubicBezTo>
                      <a:pt x="212" y="193"/>
                      <a:pt x="213" y="192"/>
                      <a:pt x="213" y="191"/>
                    </a:cubicBezTo>
                    <a:cubicBezTo>
                      <a:pt x="213" y="190"/>
                      <a:pt x="212" y="188"/>
                      <a:pt x="211" y="188"/>
                    </a:cubicBezTo>
                    <a:cubicBezTo>
                      <a:pt x="210" y="187"/>
                      <a:pt x="209" y="185"/>
                      <a:pt x="207" y="184"/>
                    </a:cubicBezTo>
                    <a:cubicBezTo>
                      <a:pt x="207" y="183"/>
                      <a:pt x="205" y="182"/>
                      <a:pt x="204" y="182"/>
                    </a:cubicBezTo>
                    <a:cubicBezTo>
                      <a:pt x="203" y="182"/>
                      <a:pt x="202" y="184"/>
                      <a:pt x="201" y="185"/>
                    </a:cubicBezTo>
                    <a:cubicBezTo>
                      <a:pt x="200" y="186"/>
                      <a:pt x="198" y="187"/>
                      <a:pt x="197" y="187"/>
                    </a:cubicBezTo>
                    <a:cubicBezTo>
                      <a:pt x="197" y="188"/>
                      <a:pt x="195" y="188"/>
                      <a:pt x="195" y="189"/>
                    </a:cubicBezTo>
                    <a:cubicBezTo>
                      <a:pt x="194" y="190"/>
                      <a:pt x="193" y="193"/>
                      <a:pt x="193" y="194"/>
                    </a:cubicBezTo>
                    <a:cubicBezTo>
                      <a:pt x="193" y="195"/>
                      <a:pt x="192" y="197"/>
                      <a:pt x="192" y="198"/>
                    </a:cubicBezTo>
                    <a:cubicBezTo>
                      <a:pt x="192" y="199"/>
                      <a:pt x="192" y="203"/>
                      <a:pt x="191" y="203"/>
                    </a:cubicBezTo>
                    <a:cubicBezTo>
                      <a:pt x="191" y="204"/>
                      <a:pt x="189" y="203"/>
                      <a:pt x="189" y="203"/>
                    </a:cubicBezTo>
                    <a:cubicBezTo>
                      <a:pt x="188" y="202"/>
                      <a:pt x="186" y="201"/>
                      <a:pt x="185" y="201"/>
                    </a:cubicBezTo>
                    <a:cubicBezTo>
                      <a:pt x="184" y="201"/>
                      <a:pt x="181" y="201"/>
                      <a:pt x="179" y="201"/>
                    </a:cubicBezTo>
                    <a:cubicBezTo>
                      <a:pt x="179" y="202"/>
                      <a:pt x="178" y="204"/>
                      <a:pt x="177" y="204"/>
                    </a:cubicBezTo>
                    <a:cubicBezTo>
                      <a:pt x="176" y="206"/>
                      <a:pt x="174" y="209"/>
                      <a:pt x="173" y="211"/>
                    </a:cubicBezTo>
                    <a:cubicBezTo>
                      <a:pt x="172" y="212"/>
                      <a:pt x="171" y="215"/>
                      <a:pt x="170" y="216"/>
                    </a:cubicBezTo>
                    <a:cubicBezTo>
                      <a:pt x="169" y="217"/>
                      <a:pt x="166" y="217"/>
                      <a:pt x="165" y="217"/>
                    </a:cubicBezTo>
                    <a:cubicBezTo>
                      <a:pt x="164" y="217"/>
                      <a:pt x="162" y="217"/>
                      <a:pt x="161" y="217"/>
                    </a:cubicBezTo>
                    <a:cubicBezTo>
                      <a:pt x="160" y="217"/>
                      <a:pt x="159" y="217"/>
                      <a:pt x="159" y="217"/>
                    </a:cubicBezTo>
                    <a:cubicBezTo>
                      <a:pt x="158" y="217"/>
                      <a:pt x="157" y="217"/>
                      <a:pt x="156" y="217"/>
                    </a:cubicBezTo>
                    <a:cubicBezTo>
                      <a:pt x="155" y="217"/>
                      <a:pt x="154" y="218"/>
                      <a:pt x="153" y="219"/>
                    </a:cubicBezTo>
                    <a:cubicBezTo>
                      <a:pt x="152" y="220"/>
                      <a:pt x="151" y="221"/>
                      <a:pt x="150" y="222"/>
                    </a:cubicBezTo>
                    <a:cubicBezTo>
                      <a:pt x="149" y="223"/>
                      <a:pt x="147" y="224"/>
                      <a:pt x="146" y="225"/>
                    </a:cubicBezTo>
                    <a:cubicBezTo>
                      <a:pt x="144" y="225"/>
                      <a:pt x="142" y="224"/>
                      <a:pt x="141" y="224"/>
                    </a:cubicBezTo>
                    <a:cubicBezTo>
                      <a:pt x="139" y="223"/>
                      <a:pt x="137" y="223"/>
                      <a:pt x="135" y="222"/>
                    </a:cubicBezTo>
                    <a:cubicBezTo>
                      <a:pt x="134" y="221"/>
                      <a:pt x="130" y="219"/>
                      <a:pt x="129" y="217"/>
                    </a:cubicBezTo>
                    <a:cubicBezTo>
                      <a:pt x="128" y="217"/>
                      <a:pt x="126" y="215"/>
                      <a:pt x="125" y="214"/>
                    </a:cubicBezTo>
                    <a:cubicBezTo>
                      <a:pt x="124" y="213"/>
                      <a:pt x="122" y="212"/>
                      <a:pt x="121" y="211"/>
                    </a:cubicBezTo>
                    <a:cubicBezTo>
                      <a:pt x="120" y="210"/>
                      <a:pt x="118" y="210"/>
                      <a:pt x="116" y="210"/>
                    </a:cubicBezTo>
                    <a:cubicBezTo>
                      <a:pt x="115" y="209"/>
                      <a:pt x="113" y="209"/>
                      <a:pt x="111" y="209"/>
                    </a:cubicBezTo>
                    <a:cubicBezTo>
                      <a:pt x="111" y="208"/>
                      <a:pt x="109" y="207"/>
                      <a:pt x="109" y="206"/>
                    </a:cubicBezTo>
                    <a:cubicBezTo>
                      <a:pt x="108" y="206"/>
                      <a:pt x="106" y="205"/>
                      <a:pt x="105" y="204"/>
                    </a:cubicBezTo>
                    <a:cubicBezTo>
                      <a:pt x="104" y="204"/>
                      <a:pt x="102" y="204"/>
                      <a:pt x="101" y="204"/>
                    </a:cubicBezTo>
                    <a:cubicBezTo>
                      <a:pt x="100" y="204"/>
                      <a:pt x="97" y="204"/>
                      <a:pt x="95" y="204"/>
                    </a:cubicBezTo>
                    <a:cubicBezTo>
                      <a:pt x="93" y="204"/>
                      <a:pt x="90" y="204"/>
                      <a:pt x="88" y="204"/>
                    </a:cubicBezTo>
                    <a:cubicBezTo>
                      <a:pt x="87" y="204"/>
                      <a:pt x="84" y="204"/>
                      <a:pt x="82" y="203"/>
                    </a:cubicBezTo>
                    <a:cubicBezTo>
                      <a:pt x="82" y="203"/>
                      <a:pt x="80" y="202"/>
                      <a:pt x="80" y="201"/>
                    </a:cubicBezTo>
                    <a:cubicBezTo>
                      <a:pt x="79" y="200"/>
                      <a:pt x="80" y="197"/>
                      <a:pt x="80" y="196"/>
                    </a:cubicBezTo>
                    <a:cubicBezTo>
                      <a:pt x="79" y="195"/>
                      <a:pt x="78" y="193"/>
                      <a:pt x="77" y="193"/>
                    </a:cubicBezTo>
                    <a:cubicBezTo>
                      <a:pt x="76" y="192"/>
                      <a:pt x="74" y="192"/>
                      <a:pt x="72" y="191"/>
                    </a:cubicBezTo>
                    <a:cubicBezTo>
                      <a:pt x="71" y="191"/>
                      <a:pt x="68" y="192"/>
                      <a:pt x="67" y="192"/>
                    </a:cubicBezTo>
                    <a:cubicBezTo>
                      <a:pt x="65" y="192"/>
                      <a:pt x="60" y="191"/>
                      <a:pt x="58" y="191"/>
                    </a:cubicBezTo>
                    <a:cubicBezTo>
                      <a:pt x="56" y="191"/>
                      <a:pt x="52" y="191"/>
                      <a:pt x="50" y="191"/>
                    </a:cubicBezTo>
                    <a:cubicBezTo>
                      <a:pt x="49" y="191"/>
                      <a:pt x="47" y="191"/>
                      <a:pt x="46" y="191"/>
                    </a:cubicBezTo>
                    <a:cubicBezTo>
                      <a:pt x="45" y="191"/>
                      <a:pt x="43" y="188"/>
                      <a:pt x="42" y="187"/>
                    </a:cubicBezTo>
                    <a:cubicBezTo>
                      <a:pt x="41" y="187"/>
                      <a:pt x="40" y="188"/>
                      <a:pt x="40" y="188"/>
                    </a:cubicBezTo>
                    <a:cubicBezTo>
                      <a:pt x="38" y="188"/>
                      <a:pt x="35" y="189"/>
                      <a:pt x="34" y="189"/>
                    </a:cubicBezTo>
                    <a:cubicBezTo>
                      <a:pt x="32" y="189"/>
                      <a:pt x="28" y="189"/>
                      <a:pt x="26" y="189"/>
                    </a:cubicBezTo>
                    <a:cubicBezTo>
                      <a:pt x="24" y="189"/>
                      <a:pt x="21" y="190"/>
                      <a:pt x="20" y="189"/>
                    </a:cubicBezTo>
                    <a:cubicBezTo>
                      <a:pt x="19" y="188"/>
                      <a:pt x="18" y="186"/>
                      <a:pt x="18" y="185"/>
                    </a:cubicBezTo>
                    <a:cubicBezTo>
                      <a:pt x="17" y="185"/>
                      <a:pt x="16" y="185"/>
                      <a:pt x="15" y="185"/>
                    </a:cubicBezTo>
                    <a:cubicBezTo>
                      <a:pt x="14" y="185"/>
                      <a:pt x="11" y="185"/>
                      <a:pt x="10" y="185"/>
                    </a:cubicBezTo>
                    <a:cubicBezTo>
                      <a:pt x="9" y="185"/>
                      <a:pt x="7" y="185"/>
                      <a:pt x="6" y="184"/>
                    </a:cubicBezTo>
                    <a:cubicBezTo>
                      <a:pt x="6" y="184"/>
                      <a:pt x="6" y="182"/>
                      <a:pt x="6" y="182"/>
                    </a:cubicBezTo>
                    <a:cubicBezTo>
                      <a:pt x="6" y="181"/>
                      <a:pt x="6" y="180"/>
                      <a:pt x="6" y="179"/>
                    </a:cubicBezTo>
                    <a:cubicBezTo>
                      <a:pt x="5" y="178"/>
                      <a:pt x="5" y="178"/>
                      <a:pt x="4" y="177"/>
                    </a:cubicBezTo>
                    <a:cubicBezTo>
                      <a:pt x="4" y="177"/>
                      <a:pt x="4" y="176"/>
                      <a:pt x="5" y="175"/>
                    </a:cubicBezTo>
                    <a:cubicBezTo>
                      <a:pt x="5" y="175"/>
                      <a:pt x="6" y="174"/>
                      <a:pt x="6" y="173"/>
                    </a:cubicBezTo>
                    <a:cubicBezTo>
                      <a:pt x="6" y="173"/>
                      <a:pt x="7" y="173"/>
                      <a:pt x="7" y="173"/>
                    </a:cubicBezTo>
                    <a:cubicBezTo>
                      <a:pt x="8" y="172"/>
                      <a:pt x="8" y="170"/>
                      <a:pt x="8" y="170"/>
                    </a:cubicBezTo>
                    <a:cubicBezTo>
                      <a:pt x="8" y="168"/>
                      <a:pt x="8" y="164"/>
                      <a:pt x="7" y="162"/>
                    </a:cubicBezTo>
                    <a:cubicBezTo>
                      <a:pt x="7" y="160"/>
                      <a:pt x="5" y="156"/>
                      <a:pt x="4" y="155"/>
                    </a:cubicBezTo>
                    <a:cubicBezTo>
                      <a:pt x="3" y="153"/>
                      <a:pt x="1" y="149"/>
                      <a:pt x="0" y="147"/>
                    </a:cubicBezTo>
                    <a:cubicBezTo>
                      <a:pt x="0" y="145"/>
                      <a:pt x="2" y="141"/>
                      <a:pt x="2" y="139"/>
                    </a:cubicBezTo>
                    <a:cubicBezTo>
                      <a:pt x="2" y="137"/>
                      <a:pt x="1" y="132"/>
                      <a:pt x="1" y="130"/>
                    </a:cubicBezTo>
                    <a:cubicBezTo>
                      <a:pt x="1" y="128"/>
                      <a:pt x="2" y="125"/>
                      <a:pt x="3" y="124"/>
                    </a:cubicBezTo>
                    <a:cubicBezTo>
                      <a:pt x="3" y="123"/>
                      <a:pt x="4" y="120"/>
                      <a:pt x="5" y="119"/>
                    </a:cubicBezTo>
                    <a:cubicBezTo>
                      <a:pt x="6" y="119"/>
                      <a:pt x="8" y="118"/>
                      <a:pt x="9" y="118"/>
                    </a:cubicBezTo>
                    <a:cubicBezTo>
                      <a:pt x="10" y="117"/>
                      <a:pt x="11" y="114"/>
                      <a:pt x="12" y="112"/>
                    </a:cubicBezTo>
                    <a:cubicBezTo>
                      <a:pt x="12" y="111"/>
                      <a:pt x="13" y="107"/>
                      <a:pt x="13" y="105"/>
                    </a:cubicBezTo>
                    <a:cubicBezTo>
                      <a:pt x="13" y="103"/>
                      <a:pt x="15" y="97"/>
                      <a:pt x="15" y="95"/>
                    </a:cubicBezTo>
                    <a:cubicBezTo>
                      <a:pt x="14" y="93"/>
                      <a:pt x="13" y="90"/>
                      <a:pt x="13" y="88"/>
                    </a:cubicBezTo>
                    <a:cubicBezTo>
                      <a:pt x="12" y="87"/>
                      <a:pt x="12" y="84"/>
                      <a:pt x="11" y="82"/>
                    </a:cubicBezTo>
                    <a:cubicBezTo>
                      <a:pt x="11" y="80"/>
                      <a:pt x="11" y="78"/>
                      <a:pt x="10" y="76"/>
                    </a:cubicBezTo>
                    <a:cubicBezTo>
                      <a:pt x="12" y="76"/>
                      <a:pt x="13" y="76"/>
                      <a:pt x="13" y="76"/>
                    </a:cubicBezTo>
                    <a:cubicBezTo>
                      <a:pt x="15" y="75"/>
                      <a:pt x="19" y="74"/>
                      <a:pt x="21" y="73"/>
                    </a:cubicBezTo>
                    <a:cubicBezTo>
                      <a:pt x="23" y="73"/>
                      <a:pt x="27" y="73"/>
                      <a:pt x="30" y="73"/>
                    </a:cubicBezTo>
                    <a:cubicBezTo>
                      <a:pt x="33" y="73"/>
                      <a:pt x="38" y="74"/>
                      <a:pt x="41" y="74"/>
                    </a:cubicBezTo>
                    <a:cubicBezTo>
                      <a:pt x="43" y="74"/>
                      <a:pt x="48" y="74"/>
                      <a:pt x="50" y="74"/>
                    </a:cubicBezTo>
                    <a:cubicBezTo>
                      <a:pt x="51" y="74"/>
                      <a:pt x="53" y="75"/>
                      <a:pt x="54" y="75"/>
                    </a:cubicBezTo>
                    <a:cubicBezTo>
                      <a:pt x="56" y="75"/>
                      <a:pt x="59" y="76"/>
                      <a:pt x="61" y="76"/>
                    </a:cubicBezTo>
                    <a:cubicBezTo>
                      <a:pt x="62" y="76"/>
                      <a:pt x="64" y="74"/>
                      <a:pt x="65" y="73"/>
                    </a:cubicBezTo>
                    <a:cubicBezTo>
                      <a:pt x="66" y="72"/>
                      <a:pt x="66" y="67"/>
                      <a:pt x="65" y="65"/>
                    </a:cubicBezTo>
                    <a:cubicBezTo>
                      <a:pt x="65" y="64"/>
                      <a:pt x="64" y="61"/>
                      <a:pt x="63" y="59"/>
                    </a:cubicBezTo>
                    <a:cubicBezTo>
                      <a:pt x="62" y="57"/>
                      <a:pt x="59" y="54"/>
                      <a:pt x="58" y="52"/>
                    </a:cubicBezTo>
                    <a:cubicBezTo>
                      <a:pt x="58" y="50"/>
                      <a:pt x="56" y="46"/>
                      <a:pt x="56" y="44"/>
                    </a:cubicBezTo>
                    <a:cubicBezTo>
                      <a:pt x="56" y="42"/>
                      <a:pt x="56" y="37"/>
                      <a:pt x="57" y="35"/>
                    </a:cubicBezTo>
                    <a:cubicBezTo>
                      <a:pt x="58" y="33"/>
                      <a:pt x="60" y="29"/>
                      <a:pt x="62" y="27"/>
                    </a:cubicBezTo>
                    <a:cubicBezTo>
                      <a:pt x="63" y="25"/>
                      <a:pt x="67" y="24"/>
                      <a:pt x="68" y="22"/>
                    </a:cubicBezTo>
                    <a:cubicBezTo>
                      <a:pt x="69" y="20"/>
                      <a:pt x="68" y="17"/>
                      <a:pt x="67" y="15"/>
                    </a:cubicBezTo>
                    <a:cubicBezTo>
                      <a:pt x="67" y="15"/>
                      <a:pt x="66" y="13"/>
                      <a:pt x="66" y="13"/>
                    </a:cubicBezTo>
                    <a:cubicBezTo>
                      <a:pt x="66" y="12"/>
                      <a:pt x="67" y="9"/>
                      <a:pt x="67" y="8"/>
                    </a:cubicBezTo>
                    <a:cubicBezTo>
                      <a:pt x="68" y="7"/>
                      <a:pt x="70" y="5"/>
                      <a:pt x="71" y="4"/>
                    </a:cubicBezTo>
                    <a:cubicBezTo>
                      <a:pt x="73" y="3"/>
                      <a:pt x="78" y="1"/>
                      <a:pt x="81" y="1"/>
                    </a:cubicBezTo>
                    <a:cubicBezTo>
                      <a:pt x="82" y="1"/>
                      <a:pt x="87" y="2"/>
                      <a:pt x="88" y="3"/>
                    </a:cubicBezTo>
                    <a:cubicBezTo>
                      <a:pt x="91" y="3"/>
                      <a:pt x="96" y="4"/>
                      <a:pt x="98" y="4"/>
                    </a:cubicBezTo>
                    <a:cubicBezTo>
                      <a:pt x="100" y="3"/>
                      <a:pt x="102" y="1"/>
                      <a:pt x="104" y="1"/>
                    </a:cubicBezTo>
                    <a:cubicBezTo>
                      <a:pt x="105" y="0"/>
                      <a:pt x="108" y="1"/>
                      <a:pt x="109" y="1"/>
                    </a:cubicBezTo>
                    <a:cubicBezTo>
                      <a:pt x="110" y="1"/>
                      <a:pt x="113" y="2"/>
                      <a:pt x="115" y="2"/>
                    </a:cubicBezTo>
                    <a:cubicBezTo>
                      <a:pt x="117" y="2"/>
                      <a:pt x="121" y="3"/>
                      <a:pt x="123" y="3"/>
                    </a:cubicBezTo>
                    <a:cubicBezTo>
                      <a:pt x="123" y="3"/>
                      <a:pt x="123" y="3"/>
                      <a:pt x="123" y="2"/>
                    </a:cubicBezTo>
                    <a:cubicBezTo>
                      <a:pt x="124" y="4"/>
                      <a:pt x="125" y="5"/>
                      <a:pt x="125" y="6"/>
                    </a:cubicBezTo>
                    <a:cubicBezTo>
                      <a:pt x="126" y="7"/>
                      <a:pt x="126" y="10"/>
                      <a:pt x="127" y="11"/>
                    </a:cubicBezTo>
                    <a:cubicBezTo>
                      <a:pt x="129" y="13"/>
                      <a:pt x="132" y="15"/>
                      <a:pt x="134" y="16"/>
                    </a:cubicBezTo>
                    <a:cubicBezTo>
                      <a:pt x="135" y="17"/>
                      <a:pt x="138" y="18"/>
                      <a:pt x="139" y="18"/>
                    </a:cubicBezTo>
                    <a:cubicBezTo>
                      <a:pt x="142" y="19"/>
                      <a:pt x="146" y="21"/>
                      <a:pt x="149" y="22"/>
                    </a:cubicBezTo>
                    <a:cubicBezTo>
                      <a:pt x="150" y="22"/>
                      <a:pt x="153" y="22"/>
                      <a:pt x="155" y="22"/>
                    </a:cubicBezTo>
                    <a:cubicBezTo>
                      <a:pt x="156" y="22"/>
                      <a:pt x="158" y="20"/>
                      <a:pt x="160" y="19"/>
                    </a:cubicBezTo>
                    <a:cubicBezTo>
                      <a:pt x="162" y="18"/>
                      <a:pt x="165" y="14"/>
                      <a:pt x="167" y="12"/>
                    </a:cubicBezTo>
                    <a:cubicBezTo>
                      <a:pt x="168" y="12"/>
                      <a:pt x="170" y="11"/>
                      <a:pt x="171" y="11"/>
                    </a:cubicBezTo>
                    <a:cubicBezTo>
                      <a:pt x="172" y="10"/>
                      <a:pt x="175" y="9"/>
                      <a:pt x="176" y="8"/>
                    </a:cubicBezTo>
                    <a:cubicBezTo>
                      <a:pt x="177" y="7"/>
                      <a:pt x="177" y="2"/>
                      <a:pt x="179" y="1"/>
                    </a:cubicBezTo>
                    <a:cubicBezTo>
                      <a:pt x="180" y="1"/>
                      <a:pt x="181" y="2"/>
                      <a:pt x="182" y="3"/>
                    </a:cubicBezTo>
                    <a:cubicBezTo>
                      <a:pt x="183" y="3"/>
                      <a:pt x="186" y="3"/>
                      <a:pt x="187" y="4"/>
                    </a:cubicBezTo>
                    <a:cubicBezTo>
                      <a:pt x="188" y="4"/>
                      <a:pt x="190" y="7"/>
                      <a:pt x="191" y="7"/>
                    </a:cubicBezTo>
                    <a:cubicBezTo>
                      <a:pt x="191" y="8"/>
                      <a:pt x="193" y="9"/>
                      <a:pt x="194" y="9"/>
                    </a:cubicBezTo>
                    <a:cubicBezTo>
                      <a:pt x="195" y="10"/>
                      <a:pt x="197" y="10"/>
                      <a:pt x="199" y="10"/>
                    </a:cubicBezTo>
                    <a:cubicBezTo>
                      <a:pt x="199" y="10"/>
                      <a:pt x="201" y="11"/>
                      <a:pt x="202" y="11"/>
                    </a:cubicBezTo>
                    <a:cubicBezTo>
                      <a:pt x="202" y="12"/>
                      <a:pt x="203" y="14"/>
                      <a:pt x="203" y="14"/>
                    </a:cubicBezTo>
                    <a:cubicBezTo>
                      <a:pt x="204" y="15"/>
                      <a:pt x="205" y="17"/>
                      <a:pt x="205" y="18"/>
                    </a:cubicBezTo>
                    <a:cubicBezTo>
                      <a:pt x="206" y="19"/>
                      <a:pt x="205" y="21"/>
                      <a:pt x="205" y="22"/>
                    </a:cubicBezTo>
                    <a:cubicBezTo>
                      <a:pt x="205" y="23"/>
                      <a:pt x="205" y="25"/>
                      <a:pt x="205" y="25"/>
                    </a:cubicBezTo>
                    <a:cubicBezTo>
                      <a:pt x="205" y="27"/>
                      <a:pt x="204" y="29"/>
                      <a:pt x="203" y="29"/>
                    </a:cubicBezTo>
                    <a:cubicBezTo>
                      <a:pt x="203" y="30"/>
                      <a:pt x="201" y="29"/>
                      <a:pt x="201" y="29"/>
                    </a:cubicBezTo>
                    <a:cubicBezTo>
                      <a:pt x="200" y="28"/>
                      <a:pt x="199" y="27"/>
                      <a:pt x="198" y="27"/>
                    </a:cubicBezTo>
                    <a:cubicBezTo>
                      <a:pt x="198" y="26"/>
                      <a:pt x="196" y="24"/>
                      <a:pt x="195" y="24"/>
                    </a:cubicBezTo>
                    <a:cubicBezTo>
                      <a:pt x="195" y="24"/>
                      <a:pt x="194" y="23"/>
                      <a:pt x="193" y="23"/>
                    </a:cubicBezTo>
                    <a:cubicBezTo>
                      <a:pt x="192" y="23"/>
                      <a:pt x="193" y="25"/>
                      <a:pt x="193" y="26"/>
                    </a:cubicBezTo>
                    <a:cubicBezTo>
                      <a:pt x="193" y="28"/>
                      <a:pt x="194" y="30"/>
                      <a:pt x="195" y="30"/>
                    </a:cubicBezTo>
                    <a:cubicBezTo>
                      <a:pt x="196" y="31"/>
                      <a:pt x="198" y="32"/>
                      <a:pt x="198" y="33"/>
                    </a:cubicBezTo>
                    <a:cubicBezTo>
                      <a:pt x="199" y="33"/>
                      <a:pt x="201" y="32"/>
                      <a:pt x="202" y="32"/>
                    </a:cubicBezTo>
                    <a:cubicBezTo>
                      <a:pt x="203" y="32"/>
                      <a:pt x="205" y="31"/>
                      <a:pt x="206" y="31"/>
                    </a:cubicBezTo>
                    <a:cubicBezTo>
                      <a:pt x="207" y="31"/>
                      <a:pt x="210" y="32"/>
                      <a:pt x="210" y="32"/>
                    </a:cubicBezTo>
                    <a:cubicBezTo>
                      <a:pt x="211" y="33"/>
                      <a:pt x="210" y="36"/>
                      <a:pt x="210" y="37"/>
                    </a:cubicBezTo>
                    <a:cubicBezTo>
                      <a:pt x="210" y="38"/>
                      <a:pt x="209" y="41"/>
                      <a:pt x="209" y="43"/>
                    </a:cubicBezTo>
                    <a:cubicBezTo>
                      <a:pt x="208" y="44"/>
                      <a:pt x="207" y="45"/>
                      <a:pt x="207" y="46"/>
                    </a:cubicBezTo>
                    <a:cubicBezTo>
                      <a:pt x="207" y="47"/>
                      <a:pt x="210" y="49"/>
                      <a:pt x="210" y="50"/>
                    </a:cubicBezTo>
                    <a:cubicBezTo>
                      <a:pt x="210" y="51"/>
                      <a:pt x="210" y="53"/>
                      <a:pt x="211" y="54"/>
                    </a:cubicBezTo>
                    <a:cubicBezTo>
                      <a:pt x="211" y="55"/>
                      <a:pt x="212" y="56"/>
                      <a:pt x="211" y="56"/>
                    </a:cubicBezTo>
                    <a:cubicBezTo>
                      <a:pt x="211" y="57"/>
                      <a:pt x="209" y="56"/>
                      <a:pt x="209" y="57"/>
                    </a:cubicBezTo>
                    <a:cubicBezTo>
                      <a:pt x="208" y="57"/>
                      <a:pt x="207" y="57"/>
                      <a:pt x="206" y="57"/>
                    </a:cubicBezTo>
                    <a:cubicBezTo>
                      <a:pt x="206" y="58"/>
                      <a:pt x="205" y="59"/>
                      <a:pt x="204" y="59"/>
                    </a:cubicBezTo>
                    <a:cubicBezTo>
                      <a:pt x="204" y="60"/>
                      <a:pt x="202" y="60"/>
                      <a:pt x="202" y="60"/>
                    </a:cubicBezTo>
                    <a:cubicBezTo>
                      <a:pt x="201" y="61"/>
                      <a:pt x="199" y="61"/>
                      <a:pt x="199" y="61"/>
                    </a:cubicBezTo>
                    <a:cubicBezTo>
                      <a:pt x="198" y="62"/>
                      <a:pt x="197" y="63"/>
                      <a:pt x="197" y="63"/>
                    </a:cubicBezTo>
                    <a:cubicBezTo>
                      <a:pt x="196" y="64"/>
                      <a:pt x="194" y="65"/>
                      <a:pt x="193" y="65"/>
                    </a:cubicBezTo>
                    <a:cubicBezTo>
                      <a:pt x="193" y="65"/>
                      <a:pt x="192" y="66"/>
                      <a:pt x="191" y="66"/>
                    </a:cubicBezTo>
                    <a:cubicBezTo>
                      <a:pt x="190" y="67"/>
                      <a:pt x="189" y="68"/>
                      <a:pt x="188" y="68"/>
                    </a:cubicBezTo>
                    <a:cubicBezTo>
                      <a:pt x="186" y="68"/>
                      <a:pt x="184" y="68"/>
                      <a:pt x="183" y="68"/>
                    </a:cubicBezTo>
                    <a:cubicBezTo>
                      <a:pt x="182" y="68"/>
                      <a:pt x="180" y="68"/>
                      <a:pt x="178" y="68"/>
                    </a:cubicBezTo>
                    <a:cubicBezTo>
                      <a:pt x="177" y="68"/>
                      <a:pt x="176" y="68"/>
                      <a:pt x="175" y="69"/>
                    </a:cubicBezTo>
                    <a:cubicBezTo>
                      <a:pt x="174" y="69"/>
                      <a:pt x="172" y="69"/>
                      <a:pt x="171" y="70"/>
                    </a:cubicBezTo>
                    <a:cubicBezTo>
                      <a:pt x="170" y="70"/>
                      <a:pt x="168" y="71"/>
                      <a:pt x="167" y="72"/>
                    </a:cubicBezTo>
                    <a:cubicBezTo>
                      <a:pt x="167" y="72"/>
                      <a:pt x="166" y="73"/>
                      <a:pt x="165" y="73"/>
                    </a:cubicBezTo>
                    <a:cubicBezTo>
                      <a:pt x="165" y="74"/>
                      <a:pt x="163" y="74"/>
                      <a:pt x="163" y="75"/>
                    </a:cubicBezTo>
                    <a:cubicBezTo>
                      <a:pt x="163" y="76"/>
                      <a:pt x="165" y="75"/>
                      <a:pt x="166" y="75"/>
                    </a:cubicBezTo>
                    <a:cubicBezTo>
                      <a:pt x="166" y="75"/>
                      <a:pt x="168" y="74"/>
                      <a:pt x="169" y="74"/>
                    </a:cubicBezTo>
                    <a:cubicBezTo>
                      <a:pt x="170" y="74"/>
                      <a:pt x="171" y="72"/>
                      <a:pt x="172" y="72"/>
                    </a:cubicBezTo>
                    <a:cubicBezTo>
                      <a:pt x="173" y="71"/>
                      <a:pt x="175" y="71"/>
                      <a:pt x="176" y="71"/>
                    </a:cubicBezTo>
                    <a:cubicBezTo>
                      <a:pt x="177" y="71"/>
                      <a:pt x="179" y="71"/>
                      <a:pt x="180" y="71"/>
                    </a:cubicBezTo>
                    <a:cubicBezTo>
                      <a:pt x="182" y="71"/>
                      <a:pt x="184" y="71"/>
                      <a:pt x="186" y="71"/>
                    </a:cubicBezTo>
                    <a:cubicBezTo>
                      <a:pt x="187" y="71"/>
                      <a:pt x="190" y="70"/>
                      <a:pt x="191" y="69"/>
                    </a:cubicBezTo>
                    <a:cubicBezTo>
                      <a:pt x="192" y="69"/>
                      <a:pt x="194" y="68"/>
                      <a:pt x="195" y="68"/>
                    </a:cubicBezTo>
                    <a:cubicBezTo>
                      <a:pt x="196" y="67"/>
                      <a:pt x="198" y="65"/>
                      <a:pt x="199" y="65"/>
                    </a:cubicBezTo>
                    <a:cubicBezTo>
                      <a:pt x="199" y="64"/>
                      <a:pt x="201" y="64"/>
                      <a:pt x="202" y="63"/>
                    </a:cubicBezTo>
                    <a:cubicBezTo>
                      <a:pt x="203" y="63"/>
                      <a:pt x="204" y="63"/>
                      <a:pt x="205" y="63"/>
                    </a:cubicBezTo>
                    <a:cubicBezTo>
                      <a:pt x="205" y="62"/>
                      <a:pt x="206" y="62"/>
                      <a:pt x="206" y="62"/>
                    </a:cubicBezTo>
                    <a:cubicBezTo>
                      <a:pt x="207" y="61"/>
                      <a:pt x="208" y="60"/>
                      <a:pt x="208" y="60"/>
                    </a:cubicBezTo>
                    <a:cubicBezTo>
                      <a:pt x="209" y="60"/>
                      <a:pt x="211" y="59"/>
                      <a:pt x="212" y="59"/>
                    </a:cubicBezTo>
                    <a:cubicBezTo>
                      <a:pt x="212" y="59"/>
                      <a:pt x="213" y="59"/>
                      <a:pt x="213" y="59"/>
                    </a:cubicBezTo>
                    <a:cubicBezTo>
                      <a:pt x="214" y="60"/>
                      <a:pt x="213" y="61"/>
                      <a:pt x="213" y="61"/>
                    </a:cubicBezTo>
                    <a:cubicBezTo>
                      <a:pt x="214" y="62"/>
                      <a:pt x="215" y="63"/>
                      <a:pt x="215" y="63"/>
                    </a:cubicBezTo>
                    <a:cubicBezTo>
                      <a:pt x="216" y="64"/>
                      <a:pt x="218" y="65"/>
                      <a:pt x="218" y="66"/>
                    </a:cubicBezTo>
                    <a:cubicBezTo>
                      <a:pt x="219" y="66"/>
                      <a:pt x="220" y="67"/>
                      <a:pt x="220" y="68"/>
                    </a:cubicBezTo>
                    <a:cubicBezTo>
                      <a:pt x="220" y="68"/>
                      <a:pt x="221" y="69"/>
                      <a:pt x="222" y="69"/>
                    </a:cubicBezTo>
                    <a:cubicBezTo>
                      <a:pt x="222" y="70"/>
                      <a:pt x="222" y="71"/>
                      <a:pt x="222" y="71"/>
                    </a:cubicBezTo>
                    <a:cubicBezTo>
                      <a:pt x="222" y="72"/>
                      <a:pt x="222" y="73"/>
                      <a:pt x="222" y="74"/>
                    </a:cubicBezTo>
                    <a:cubicBezTo>
                      <a:pt x="222" y="75"/>
                      <a:pt x="221" y="75"/>
                      <a:pt x="221" y="76"/>
                    </a:cubicBezTo>
                    <a:cubicBezTo>
                      <a:pt x="221" y="76"/>
                      <a:pt x="220" y="77"/>
                      <a:pt x="219" y="78"/>
                    </a:cubicBezTo>
                    <a:cubicBezTo>
                      <a:pt x="219" y="78"/>
                      <a:pt x="218" y="79"/>
                      <a:pt x="218" y="80"/>
                    </a:cubicBezTo>
                    <a:cubicBezTo>
                      <a:pt x="218" y="81"/>
                      <a:pt x="218" y="83"/>
                      <a:pt x="218" y="84"/>
                    </a:cubicBezTo>
                    <a:cubicBezTo>
                      <a:pt x="218" y="84"/>
                      <a:pt x="219" y="86"/>
                      <a:pt x="219" y="87"/>
                    </a:cubicBezTo>
                    <a:cubicBezTo>
                      <a:pt x="219" y="87"/>
                      <a:pt x="219" y="89"/>
                      <a:pt x="218" y="89"/>
                    </a:cubicBezTo>
                    <a:cubicBezTo>
                      <a:pt x="218" y="90"/>
                      <a:pt x="216" y="91"/>
                      <a:pt x="215" y="91"/>
                    </a:cubicBezTo>
                    <a:cubicBezTo>
                      <a:pt x="215" y="92"/>
                      <a:pt x="213" y="93"/>
                      <a:pt x="213" y="93"/>
                    </a:cubicBezTo>
                    <a:cubicBezTo>
                      <a:pt x="213" y="94"/>
                      <a:pt x="213" y="95"/>
                      <a:pt x="212" y="96"/>
                    </a:cubicBezTo>
                    <a:cubicBezTo>
                      <a:pt x="212" y="96"/>
                      <a:pt x="212" y="98"/>
                      <a:pt x="212" y="98"/>
                    </a:cubicBezTo>
                    <a:cubicBezTo>
                      <a:pt x="211" y="99"/>
                      <a:pt x="210" y="99"/>
                      <a:pt x="209" y="100"/>
                    </a:cubicBezTo>
                    <a:cubicBezTo>
                      <a:pt x="209" y="100"/>
                      <a:pt x="207" y="100"/>
                      <a:pt x="207" y="100"/>
                    </a:cubicBezTo>
                    <a:cubicBezTo>
                      <a:pt x="206" y="99"/>
                      <a:pt x="205" y="98"/>
                      <a:pt x="205" y="98"/>
                    </a:cubicBezTo>
                    <a:cubicBezTo>
                      <a:pt x="204" y="97"/>
                      <a:pt x="203" y="97"/>
                      <a:pt x="202" y="96"/>
                    </a:cubicBezTo>
                    <a:cubicBezTo>
                      <a:pt x="202" y="96"/>
                      <a:pt x="202" y="95"/>
                      <a:pt x="202" y="94"/>
                    </a:cubicBezTo>
                    <a:cubicBezTo>
                      <a:pt x="202" y="94"/>
                      <a:pt x="202" y="93"/>
                      <a:pt x="202" y="93"/>
                    </a:cubicBezTo>
                    <a:cubicBezTo>
                      <a:pt x="202" y="92"/>
                      <a:pt x="201" y="91"/>
                      <a:pt x="200" y="91"/>
                    </a:cubicBezTo>
                    <a:cubicBezTo>
                      <a:pt x="199" y="91"/>
                      <a:pt x="197" y="91"/>
                      <a:pt x="197" y="91"/>
                    </a:cubicBezTo>
                    <a:cubicBezTo>
                      <a:pt x="195" y="92"/>
                      <a:pt x="193" y="94"/>
                      <a:pt x="192" y="95"/>
                    </a:cubicBezTo>
                    <a:cubicBezTo>
                      <a:pt x="191" y="96"/>
                      <a:pt x="189" y="97"/>
                      <a:pt x="188" y="97"/>
                    </a:cubicBezTo>
                    <a:cubicBezTo>
                      <a:pt x="187" y="98"/>
                      <a:pt x="186" y="99"/>
                      <a:pt x="185" y="100"/>
                    </a:cubicBezTo>
                    <a:cubicBezTo>
                      <a:pt x="184" y="100"/>
                      <a:pt x="183" y="102"/>
                      <a:pt x="182" y="103"/>
                    </a:cubicBezTo>
                    <a:cubicBezTo>
                      <a:pt x="181" y="103"/>
                      <a:pt x="179" y="102"/>
                      <a:pt x="179" y="103"/>
                    </a:cubicBezTo>
                    <a:cubicBezTo>
                      <a:pt x="178" y="104"/>
                      <a:pt x="179" y="106"/>
                      <a:pt x="179" y="108"/>
                    </a:cubicBezTo>
                    <a:cubicBezTo>
                      <a:pt x="179" y="109"/>
                      <a:pt x="180" y="110"/>
                      <a:pt x="181" y="111"/>
                    </a:cubicBezTo>
                    <a:cubicBezTo>
                      <a:pt x="181" y="111"/>
                      <a:pt x="182" y="112"/>
                      <a:pt x="182" y="113"/>
                    </a:cubicBezTo>
                    <a:cubicBezTo>
                      <a:pt x="183" y="113"/>
                      <a:pt x="183" y="115"/>
                      <a:pt x="182" y="115"/>
                    </a:cubicBezTo>
                    <a:cubicBezTo>
                      <a:pt x="182" y="116"/>
                      <a:pt x="181" y="116"/>
                      <a:pt x="181" y="116"/>
                    </a:cubicBezTo>
                    <a:cubicBezTo>
                      <a:pt x="180" y="116"/>
                      <a:pt x="179" y="115"/>
                      <a:pt x="178" y="115"/>
                    </a:cubicBezTo>
                    <a:cubicBezTo>
                      <a:pt x="178" y="115"/>
                      <a:pt x="177" y="113"/>
                      <a:pt x="176" y="113"/>
                    </a:cubicBezTo>
                    <a:cubicBezTo>
                      <a:pt x="175" y="113"/>
                      <a:pt x="173" y="112"/>
                      <a:pt x="172" y="112"/>
                    </a:cubicBezTo>
                    <a:cubicBezTo>
                      <a:pt x="171" y="112"/>
                      <a:pt x="171" y="114"/>
                      <a:pt x="170" y="114"/>
                    </a:cubicBezTo>
                    <a:cubicBezTo>
                      <a:pt x="170" y="115"/>
                      <a:pt x="169" y="116"/>
                      <a:pt x="169" y="117"/>
                    </a:cubicBezTo>
                    <a:cubicBezTo>
                      <a:pt x="168" y="118"/>
                      <a:pt x="169" y="120"/>
                      <a:pt x="169" y="120"/>
                    </a:cubicBezTo>
                    <a:cubicBezTo>
                      <a:pt x="170" y="120"/>
                      <a:pt x="172" y="119"/>
                      <a:pt x="172" y="119"/>
                    </a:cubicBezTo>
                    <a:cubicBezTo>
                      <a:pt x="173" y="119"/>
                      <a:pt x="174" y="118"/>
                      <a:pt x="175" y="118"/>
                    </a:cubicBezTo>
                    <a:cubicBezTo>
                      <a:pt x="176" y="118"/>
                      <a:pt x="177" y="119"/>
                      <a:pt x="178" y="120"/>
                    </a:cubicBezTo>
                    <a:cubicBezTo>
                      <a:pt x="179" y="120"/>
                      <a:pt x="181" y="121"/>
                      <a:pt x="182" y="122"/>
                    </a:cubicBezTo>
                    <a:cubicBezTo>
                      <a:pt x="183" y="122"/>
                      <a:pt x="185" y="125"/>
                      <a:pt x="186" y="125"/>
                    </a:cubicBezTo>
                    <a:cubicBezTo>
                      <a:pt x="186" y="126"/>
                      <a:pt x="189" y="127"/>
                      <a:pt x="189" y="128"/>
                    </a:cubicBezTo>
                    <a:cubicBezTo>
                      <a:pt x="190" y="128"/>
                      <a:pt x="190" y="130"/>
                      <a:pt x="190" y="131"/>
                    </a:cubicBezTo>
                    <a:cubicBezTo>
                      <a:pt x="189" y="132"/>
                      <a:pt x="188" y="133"/>
                      <a:pt x="187" y="134"/>
                    </a:cubicBezTo>
                    <a:cubicBezTo>
                      <a:pt x="187" y="134"/>
                      <a:pt x="186" y="136"/>
                      <a:pt x="185" y="137"/>
                    </a:cubicBezTo>
                    <a:cubicBezTo>
                      <a:pt x="185" y="138"/>
                      <a:pt x="184" y="139"/>
                      <a:pt x="183" y="140"/>
                    </a:cubicBezTo>
                    <a:cubicBezTo>
                      <a:pt x="183" y="141"/>
                      <a:pt x="181" y="142"/>
                      <a:pt x="180" y="142"/>
                    </a:cubicBezTo>
                    <a:cubicBezTo>
                      <a:pt x="179" y="142"/>
                      <a:pt x="178" y="141"/>
                      <a:pt x="177" y="141"/>
                    </a:cubicBezTo>
                    <a:cubicBezTo>
                      <a:pt x="176" y="141"/>
                      <a:pt x="173" y="141"/>
                      <a:pt x="172" y="141"/>
                    </a:cubicBezTo>
                    <a:cubicBezTo>
                      <a:pt x="171" y="141"/>
                      <a:pt x="170" y="143"/>
                      <a:pt x="169" y="143"/>
                    </a:cubicBezTo>
                    <a:cubicBezTo>
                      <a:pt x="169" y="143"/>
                      <a:pt x="167" y="143"/>
                      <a:pt x="167" y="142"/>
                    </a:cubicBezTo>
                    <a:cubicBezTo>
                      <a:pt x="166" y="142"/>
                      <a:pt x="163" y="142"/>
                      <a:pt x="163" y="142"/>
                    </a:cubicBezTo>
                    <a:cubicBezTo>
                      <a:pt x="162" y="143"/>
                      <a:pt x="162" y="144"/>
                      <a:pt x="162" y="144"/>
                    </a:cubicBezTo>
                    <a:cubicBezTo>
                      <a:pt x="163" y="146"/>
                      <a:pt x="166" y="147"/>
                      <a:pt x="167" y="147"/>
                    </a:cubicBezTo>
                    <a:cubicBezTo>
                      <a:pt x="168" y="148"/>
                      <a:pt x="171" y="149"/>
                      <a:pt x="172" y="149"/>
                    </a:cubicBezTo>
                    <a:cubicBezTo>
                      <a:pt x="173" y="149"/>
                      <a:pt x="175" y="149"/>
                      <a:pt x="176" y="149"/>
                    </a:cubicBezTo>
                    <a:cubicBezTo>
                      <a:pt x="177" y="149"/>
                      <a:pt x="179" y="150"/>
                      <a:pt x="179" y="150"/>
                    </a:cubicBezTo>
                    <a:cubicBezTo>
                      <a:pt x="181" y="150"/>
                      <a:pt x="183" y="150"/>
                      <a:pt x="184" y="150"/>
                    </a:cubicBezTo>
                    <a:cubicBezTo>
                      <a:pt x="185" y="150"/>
                      <a:pt x="187" y="149"/>
                      <a:pt x="188" y="149"/>
                    </a:cubicBezTo>
                    <a:cubicBezTo>
                      <a:pt x="189" y="148"/>
                      <a:pt x="191" y="149"/>
                      <a:pt x="192" y="148"/>
                    </a:cubicBezTo>
                    <a:cubicBezTo>
                      <a:pt x="192" y="148"/>
                      <a:pt x="191" y="146"/>
                      <a:pt x="192" y="146"/>
                    </a:cubicBezTo>
                    <a:cubicBezTo>
                      <a:pt x="192" y="145"/>
                      <a:pt x="194" y="145"/>
                      <a:pt x="195" y="145"/>
                    </a:cubicBezTo>
                    <a:cubicBezTo>
                      <a:pt x="196" y="145"/>
                      <a:pt x="198" y="146"/>
                      <a:pt x="199" y="147"/>
                    </a:cubicBezTo>
                    <a:cubicBezTo>
                      <a:pt x="200" y="147"/>
                      <a:pt x="200" y="150"/>
                      <a:pt x="201" y="151"/>
                    </a:cubicBezTo>
                    <a:cubicBezTo>
                      <a:pt x="202" y="151"/>
                      <a:pt x="203" y="153"/>
                      <a:pt x="204" y="153"/>
                    </a:cubicBezTo>
                    <a:cubicBezTo>
                      <a:pt x="205" y="153"/>
                      <a:pt x="207" y="153"/>
                      <a:pt x="208" y="153"/>
                    </a:cubicBezTo>
                    <a:cubicBezTo>
                      <a:pt x="209" y="154"/>
                      <a:pt x="210" y="156"/>
                      <a:pt x="211" y="157"/>
                    </a:cubicBezTo>
                    <a:cubicBezTo>
                      <a:pt x="211" y="158"/>
                      <a:pt x="212" y="160"/>
                      <a:pt x="213" y="160"/>
                    </a:cubicBezTo>
                    <a:cubicBezTo>
                      <a:pt x="214" y="161"/>
                      <a:pt x="218" y="160"/>
                      <a:pt x="219" y="160"/>
                    </a:cubicBezTo>
                    <a:cubicBezTo>
                      <a:pt x="220" y="160"/>
                      <a:pt x="221" y="161"/>
                      <a:pt x="221" y="162"/>
                    </a:cubicBezTo>
                    <a:cubicBezTo>
                      <a:pt x="223" y="163"/>
                      <a:pt x="226" y="165"/>
                      <a:pt x="227" y="166"/>
                    </a:cubicBezTo>
                    <a:cubicBezTo>
                      <a:pt x="227" y="167"/>
                      <a:pt x="226" y="169"/>
                      <a:pt x="226" y="170"/>
                    </a:cubicBezTo>
                    <a:cubicBezTo>
                      <a:pt x="227" y="171"/>
                      <a:pt x="229" y="173"/>
                      <a:pt x="229" y="174"/>
                    </a:cubicBezTo>
                    <a:cubicBezTo>
                      <a:pt x="229" y="175"/>
                      <a:pt x="230" y="177"/>
                      <a:pt x="230" y="178"/>
                    </a:cubicBezTo>
                    <a:cubicBezTo>
                      <a:pt x="230" y="179"/>
                      <a:pt x="229" y="182"/>
                      <a:pt x="229" y="183"/>
                    </a:cubicBezTo>
                    <a:cubicBezTo>
                      <a:pt x="229" y="184"/>
                      <a:pt x="229" y="187"/>
                      <a:pt x="230" y="188"/>
                    </a:cubicBezTo>
                    <a:cubicBezTo>
                      <a:pt x="230" y="188"/>
                      <a:pt x="232" y="190"/>
                      <a:pt x="233" y="190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Freeform 181"/>
              <p:cNvSpPr>
                <a:spLocks/>
              </p:cNvSpPr>
              <p:nvPr/>
            </p:nvSpPr>
            <p:spPr bwMode="auto">
              <a:xfrm>
                <a:off x="1207" y="3091"/>
                <a:ext cx="21" cy="17"/>
              </a:xfrm>
              <a:custGeom>
                <a:avLst/>
                <a:gdLst>
                  <a:gd name="T0" fmla="*/ 2 w 9"/>
                  <a:gd name="T1" fmla="*/ 1 h 7"/>
                  <a:gd name="T2" fmla="*/ 0 w 9"/>
                  <a:gd name="T3" fmla="*/ 4 h 7"/>
                  <a:gd name="T4" fmla="*/ 0 w 9"/>
                  <a:gd name="T5" fmla="*/ 6 h 7"/>
                  <a:gd name="T6" fmla="*/ 3 w 9"/>
                  <a:gd name="T7" fmla="*/ 7 h 7"/>
                  <a:gd name="T8" fmla="*/ 6 w 9"/>
                  <a:gd name="T9" fmla="*/ 6 h 7"/>
                  <a:gd name="T10" fmla="*/ 8 w 9"/>
                  <a:gd name="T11" fmla="*/ 4 h 7"/>
                  <a:gd name="T12" fmla="*/ 8 w 9"/>
                  <a:gd name="T13" fmla="*/ 2 h 7"/>
                  <a:gd name="T14" fmla="*/ 6 w 9"/>
                  <a:gd name="T15" fmla="*/ 0 h 7"/>
                  <a:gd name="T16" fmla="*/ 3 w 9"/>
                  <a:gd name="T17" fmla="*/ 0 h 7"/>
                  <a:gd name="T18" fmla="*/ 2 w 9"/>
                  <a:gd name="T1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7">
                    <a:moveTo>
                      <a:pt x="2" y="1"/>
                    </a:moveTo>
                    <a:cubicBezTo>
                      <a:pt x="1" y="2"/>
                      <a:pt x="1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2" y="7"/>
                      <a:pt x="3" y="7"/>
                    </a:cubicBezTo>
                    <a:cubicBezTo>
                      <a:pt x="3" y="7"/>
                      <a:pt x="5" y="7"/>
                      <a:pt x="6" y="6"/>
                    </a:cubicBezTo>
                    <a:cubicBezTo>
                      <a:pt x="6" y="6"/>
                      <a:pt x="8" y="5"/>
                      <a:pt x="8" y="4"/>
                    </a:cubicBezTo>
                    <a:cubicBezTo>
                      <a:pt x="9" y="3"/>
                      <a:pt x="8" y="2"/>
                      <a:pt x="8" y="2"/>
                    </a:cubicBezTo>
                    <a:cubicBezTo>
                      <a:pt x="7" y="1"/>
                      <a:pt x="6" y="0"/>
                      <a:pt x="6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Freeform 182"/>
              <p:cNvSpPr>
                <a:spLocks/>
              </p:cNvSpPr>
              <p:nvPr/>
            </p:nvSpPr>
            <p:spPr bwMode="auto">
              <a:xfrm>
                <a:off x="1207" y="3091"/>
                <a:ext cx="21" cy="17"/>
              </a:xfrm>
              <a:custGeom>
                <a:avLst/>
                <a:gdLst>
                  <a:gd name="T0" fmla="*/ 2 w 9"/>
                  <a:gd name="T1" fmla="*/ 1 h 7"/>
                  <a:gd name="T2" fmla="*/ 0 w 9"/>
                  <a:gd name="T3" fmla="*/ 4 h 7"/>
                  <a:gd name="T4" fmla="*/ 0 w 9"/>
                  <a:gd name="T5" fmla="*/ 6 h 7"/>
                  <a:gd name="T6" fmla="*/ 3 w 9"/>
                  <a:gd name="T7" fmla="*/ 7 h 7"/>
                  <a:gd name="T8" fmla="*/ 6 w 9"/>
                  <a:gd name="T9" fmla="*/ 6 h 7"/>
                  <a:gd name="T10" fmla="*/ 8 w 9"/>
                  <a:gd name="T11" fmla="*/ 4 h 7"/>
                  <a:gd name="T12" fmla="*/ 8 w 9"/>
                  <a:gd name="T13" fmla="*/ 2 h 7"/>
                  <a:gd name="T14" fmla="*/ 6 w 9"/>
                  <a:gd name="T15" fmla="*/ 0 h 7"/>
                  <a:gd name="T16" fmla="*/ 3 w 9"/>
                  <a:gd name="T17" fmla="*/ 0 h 7"/>
                  <a:gd name="T18" fmla="*/ 2 w 9"/>
                  <a:gd name="T1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7">
                    <a:moveTo>
                      <a:pt x="2" y="1"/>
                    </a:moveTo>
                    <a:cubicBezTo>
                      <a:pt x="1" y="2"/>
                      <a:pt x="1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2" y="7"/>
                      <a:pt x="3" y="7"/>
                    </a:cubicBezTo>
                    <a:cubicBezTo>
                      <a:pt x="3" y="7"/>
                      <a:pt x="5" y="7"/>
                      <a:pt x="6" y="6"/>
                    </a:cubicBezTo>
                    <a:cubicBezTo>
                      <a:pt x="6" y="6"/>
                      <a:pt x="8" y="5"/>
                      <a:pt x="8" y="4"/>
                    </a:cubicBezTo>
                    <a:cubicBezTo>
                      <a:pt x="9" y="3"/>
                      <a:pt x="8" y="2"/>
                      <a:pt x="8" y="2"/>
                    </a:cubicBezTo>
                    <a:cubicBezTo>
                      <a:pt x="7" y="1"/>
                      <a:pt x="6" y="0"/>
                      <a:pt x="6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Freeform 183"/>
              <p:cNvSpPr>
                <a:spLocks/>
              </p:cNvSpPr>
              <p:nvPr/>
            </p:nvSpPr>
            <p:spPr bwMode="auto">
              <a:xfrm>
                <a:off x="1126" y="2869"/>
                <a:ext cx="15" cy="19"/>
              </a:xfrm>
              <a:custGeom>
                <a:avLst/>
                <a:gdLst>
                  <a:gd name="T0" fmla="*/ 4 w 6"/>
                  <a:gd name="T1" fmla="*/ 8 h 8"/>
                  <a:gd name="T2" fmla="*/ 3 w 6"/>
                  <a:gd name="T3" fmla="*/ 7 h 8"/>
                  <a:gd name="T4" fmla="*/ 2 w 6"/>
                  <a:gd name="T5" fmla="*/ 6 h 8"/>
                  <a:gd name="T6" fmla="*/ 2 w 6"/>
                  <a:gd name="T7" fmla="*/ 4 h 8"/>
                  <a:gd name="T8" fmla="*/ 0 w 6"/>
                  <a:gd name="T9" fmla="*/ 3 h 8"/>
                  <a:gd name="T10" fmla="*/ 1 w 6"/>
                  <a:gd name="T11" fmla="*/ 0 h 8"/>
                  <a:gd name="T12" fmla="*/ 2 w 6"/>
                  <a:gd name="T13" fmla="*/ 0 h 8"/>
                  <a:gd name="T14" fmla="*/ 5 w 6"/>
                  <a:gd name="T15" fmla="*/ 1 h 8"/>
                  <a:gd name="T16" fmla="*/ 5 w 6"/>
                  <a:gd name="T17" fmla="*/ 3 h 8"/>
                  <a:gd name="T18" fmla="*/ 6 w 6"/>
                  <a:gd name="T19" fmla="*/ 5 h 8"/>
                  <a:gd name="T20" fmla="*/ 6 w 6"/>
                  <a:gd name="T21" fmla="*/ 6 h 8"/>
                  <a:gd name="T22" fmla="*/ 4 w 6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8">
                    <a:moveTo>
                      <a:pt x="4" y="8"/>
                    </a:moveTo>
                    <a:cubicBezTo>
                      <a:pt x="4" y="8"/>
                      <a:pt x="3" y="7"/>
                      <a:pt x="3" y="7"/>
                    </a:cubicBezTo>
                    <a:cubicBezTo>
                      <a:pt x="3" y="6"/>
                      <a:pt x="3" y="6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4" y="1"/>
                      <a:pt x="5" y="1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5" y="8"/>
                      <a:pt x="4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Freeform 184"/>
              <p:cNvSpPr>
                <a:spLocks/>
              </p:cNvSpPr>
              <p:nvPr/>
            </p:nvSpPr>
            <p:spPr bwMode="auto">
              <a:xfrm>
                <a:off x="1126" y="2869"/>
                <a:ext cx="15" cy="19"/>
              </a:xfrm>
              <a:custGeom>
                <a:avLst/>
                <a:gdLst>
                  <a:gd name="T0" fmla="*/ 4 w 6"/>
                  <a:gd name="T1" fmla="*/ 8 h 8"/>
                  <a:gd name="T2" fmla="*/ 3 w 6"/>
                  <a:gd name="T3" fmla="*/ 7 h 8"/>
                  <a:gd name="T4" fmla="*/ 2 w 6"/>
                  <a:gd name="T5" fmla="*/ 6 h 8"/>
                  <a:gd name="T6" fmla="*/ 2 w 6"/>
                  <a:gd name="T7" fmla="*/ 4 h 8"/>
                  <a:gd name="T8" fmla="*/ 0 w 6"/>
                  <a:gd name="T9" fmla="*/ 3 h 8"/>
                  <a:gd name="T10" fmla="*/ 1 w 6"/>
                  <a:gd name="T11" fmla="*/ 0 h 8"/>
                  <a:gd name="T12" fmla="*/ 2 w 6"/>
                  <a:gd name="T13" fmla="*/ 0 h 8"/>
                  <a:gd name="T14" fmla="*/ 5 w 6"/>
                  <a:gd name="T15" fmla="*/ 1 h 8"/>
                  <a:gd name="T16" fmla="*/ 5 w 6"/>
                  <a:gd name="T17" fmla="*/ 3 h 8"/>
                  <a:gd name="T18" fmla="*/ 6 w 6"/>
                  <a:gd name="T19" fmla="*/ 5 h 8"/>
                  <a:gd name="T20" fmla="*/ 6 w 6"/>
                  <a:gd name="T21" fmla="*/ 6 h 8"/>
                  <a:gd name="T22" fmla="*/ 4 w 6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8">
                    <a:moveTo>
                      <a:pt x="4" y="8"/>
                    </a:moveTo>
                    <a:cubicBezTo>
                      <a:pt x="4" y="8"/>
                      <a:pt x="3" y="7"/>
                      <a:pt x="3" y="7"/>
                    </a:cubicBezTo>
                    <a:cubicBezTo>
                      <a:pt x="3" y="6"/>
                      <a:pt x="3" y="6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4" y="1"/>
                      <a:pt x="5" y="1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5" y="8"/>
                      <a:pt x="4" y="8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Freeform 185"/>
              <p:cNvSpPr>
                <a:spLocks/>
              </p:cNvSpPr>
              <p:nvPr/>
            </p:nvSpPr>
            <p:spPr bwMode="auto">
              <a:xfrm>
                <a:off x="1152" y="2911"/>
                <a:ext cx="57" cy="114"/>
              </a:xfrm>
              <a:custGeom>
                <a:avLst/>
                <a:gdLst>
                  <a:gd name="T0" fmla="*/ 17 w 24"/>
                  <a:gd name="T1" fmla="*/ 13 h 48"/>
                  <a:gd name="T2" fmla="*/ 16 w 24"/>
                  <a:gd name="T3" fmla="*/ 14 h 48"/>
                  <a:gd name="T4" fmla="*/ 15 w 24"/>
                  <a:gd name="T5" fmla="*/ 15 h 48"/>
                  <a:gd name="T6" fmla="*/ 13 w 24"/>
                  <a:gd name="T7" fmla="*/ 15 h 48"/>
                  <a:gd name="T8" fmla="*/ 13 w 24"/>
                  <a:gd name="T9" fmla="*/ 13 h 48"/>
                  <a:gd name="T10" fmla="*/ 12 w 24"/>
                  <a:gd name="T11" fmla="*/ 11 h 48"/>
                  <a:gd name="T12" fmla="*/ 12 w 24"/>
                  <a:gd name="T13" fmla="*/ 9 h 48"/>
                  <a:gd name="T14" fmla="*/ 12 w 24"/>
                  <a:gd name="T15" fmla="*/ 4 h 48"/>
                  <a:gd name="T16" fmla="*/ 11 w 24"/>
                  <a:gd name="T17" fmla="*/ 2 h 48"/>
                  <a:gd name="T18" fmla="*/ 8 w 24"/>
                  <a:gd name="T19" fmla="*/ 1 h 48"/>
                  <a:gd name="T20" fmla="*/ 5 w 24"/>
                  <a:gd name="T21" fmla="*/ 0 h 48"/>
                  <a:gd name="T22" fmla="*/ 2 w 24"/>
                  <a:gd name="T23" fmla="*/ 1 h 48"/>
                  <a:gd name="T24" fmla="*/ 0 w 24"/>
                  <a:gd name="T25" fmla="*/ 3 h 48"/>
                  <a:gd name="T26" fmla="*/ 0 w 24"/>
                  <a:gd name="T27" fmla="*/ 6 h 48"/>
                  <a:gd name="T28" fmla="*/ 0 w 24"/>
                  <a:gd name="T29" fmla="*/ 8 h 48"/>
                  <a:gd name="T30" fmla="*/ 1 w 24"/>
                  <a:gd name="T31" fmla="*/ 11 h 48"/>
                  <a:gd name="T32" fmla="*/ 3 w 24"/>
                  <a:gd name="T33" fmla="*/ 15 h 48"/>
                  <a:gd name="T34" fmla="*/ 6 w 24"/>
                  <a:gd name="T35" fmla="*/ 18 h 48"/>
                  <a:gd name="T36" fmla="*/ 8 w 24"/>
                  <a:gd name="T37" fmla="*/ 22 h 48"/>
                  <a:gd name="T38" fmla="*/ 9 w 24"/>
                  <a:gd name="T39" fmla="*/ 26 h 48"/>
                  <a:gd name="T40" fmla="*/ 11 w 24"/>
                  <a:gd name="T41" fmla="*/ 33 h 48"/>
                  <a:gd name="T42" fmla="*/ 12 w 24"/>
                  <a:gd name="T43" fmla="*/ 37 h 48"/>
                  <a:gd name="T44" fmla="*/ 14 w 24"/>
                  <a:gd name="T45" fmla="*/ 41 h 48"/>
                  <a:gd name="T46" fmla="*/ 16 w 24"/>
                  <a:gd name="T47" fmla="*/ 44 h 48"/>
                  <a:gd name="T48" fmla="*/ 17 w 24"/>
                  <a:gd name="T49" fmla="*/ 47 h 48"/>
                  <a:gd name="T50" fmla="*/ 19 w 24"/>
                  <a:gd name="T51" fmla="*/ 48 h 48"/>
                  <a:gd name="T52" fmla="*/ 22 w 24"/>
                  <a:gd name="T53" fmla="*/ 47 h 48"/>
                  <a:gd name="T54" fmla="*/ 23 w 24"/>
                  <a:gd name="T55" fmla="*/ 43 h 48"/>
                  <a:gd name="T56" fmla="*/ 24 w 24"/>
                  <a:gd name="T57" fmla="*/ 37 h 48"/>
                  <a:gd name="T58" fmla="*/ 23 w 24"/>
                  <a:gd name="T59" fmla="*/ 34 h 48"/>
                  <a:gd name="T60" fmla="*/ 20 w 24"/>
                  <a:gd name="T61" fmla="*/ 32 h 48"/>
                  <a:gd name="T62" fmla="*/ 19 w 24"/>
                  <a:gd name="T63" fmla="*/ 29 h 48"/>
                  <a:gd name="T64" fmla="*/ 20 w 24"/>
                  <a:gd name="T65" fmla="*/ 26 h 48"/>
                  <a:gd name="T66" fmla="*/ 22 w 24"/>
                  <a:gd name="T67" fmla="*/ 24 h 48"/>
                  <a:gd name="T68" fmla="*/ 21 w 24"/>
                  <a:gd name="T69" fmla="*/ 22 h 48"/>
                  <a:gd name="T70" fmla="*/ 20 w 24"/>
                  <a:gd name="T71" fmla="*/ 18 h 48"/>
                  <a:gd name="T72" fmla="*/ 19 w 24"/>
                  <a:gd name="T73" fmla="*/ 14 h 48"/>
                  <a:gd name="T74" fmla="*/ 17 w 24"/>
                  <a:gd name="T75" fmla="*/ 1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4" h="48">
                    <a:moveTo>
                      <a:pt x="17" y="13"/>
                    </a:moveTo>
                    <a:cubicBezTo>
                      <a:pt x="17" y="13"/>
                      <a:pt x="16" y="13"/>
                      <a:pt x="16" y="14"/>
                    </a:cubicBezTo>
                    <a:cubicBezTo>
                      <a:pt x="16" y="14"/>
                      <a:pt x="16" y="15"/>
                      <a:pt x="15" y="15"/>
                    </a:cubicBezTo>
                    <a:cubicBezTo>
                      <a:pt x="15" y="15"/>
                      <a:pt x="14" y="15"/>
                      <a:pt x="13" y="15"/>
                    </a:cubicBezTo>
                    <a:cubicBezTo>
                      <a:pt x="13" y="15"/>
                      <a:pt x="13" y="13"/>
                      <a:pt x="13" y="13"/>
                    </a:cubicBezTo>
                    <a:cubicBezTo>
                      <a:pt x="13" y="12"/>
                      <a:pt x="12" y="12"/>
                      <a:pt x="12" y="11"/>
                    </a:cubicBezTo>
                    <a:cubicBezTo>
                      <a:pt x="12" y="11"/>
                      <a:pt x="12" y="10"/>
                      <a:pt x="12" y="9"/>
                    </a:cubicBezTo>
                    <a:cubicBezTo>
                      <a:pt x="12" y="8"/>
                      <a:pt x="12" y="6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0" y="2"/>
                      <a:pt x="9" y="1"/>
                      <a:pt x="8" y="1"/>
                    </a:cubicBezTo>
                    <a:cubicBezTo>
                      <a:pt x="7" y="0"/>
                      <a:pt x="5" y="0"/>
                      <a:pt x="5" y="0"/>
                    </a:cubicBezTo>
                    <a:cubicBezTo>
                      <a:pt x="4" y="0"/>
                      <a:pt x="3" y="1"/>
                      <a:pt x="2" y="1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6"/>
                      <a:pt x="0" y="8"/>
                      <a:pt x="0" y="8"/>
                    </a:cubicBezTo>
                    <a:cubicBezTo>
                      <a:pt x="0" y="9"/>
                      <a:pt x="1" y="10"/>
                      <a:pt x="1" y="11"/>
                    </a:cubicBezTo>
                    <a:cubicBezTo>
                      <a:pt x="1" y="12"/>
                      <a:pt x="3" y="14"/>
                      <a:pt x="3" y="15"/>
                    </a:cubicBezTo>
                    <a:cubicBezTo>
                      <a:pt x="4" y="16"/>
                      <a:pt x="5" y="17"/>
                      <a:pt x="6" y="18"/>
                    </a:cubicBezTo>
                    <a:cubicBezTo>
                      <a:pt x="6" y="19"/>
                      <a:pt x="8" y="21"/>
                      <a:pt x="8" y="22"/>
                    </a:cubicBezTo>
                    <a:cubicBezTo>
                      <a:pt x="9" y="23"/>
                      <a:pt x="9" y="25"/>
                      <a:pt x="9" y="26"/>
                    </a:cubicBezTo>
                    <a:cubicBezTo>
                      <a:pt x="10" y="28"/>
                      <a:pt x="10" y="31"/>
                      <a:pt x="11" y="33"/>
                    </a:cubicBezTo>
                    <a:cubicBezTo>
                      <a:pt x="11" y="34"/>
                      <a:pt x="12" y="36"/>
                      <a:pt x="12" y="37"/>
                    </a:cubicBezTo>
                    <a:cubicBezTo>
                      <a:pt x="13" y="38"/>
                      <a:pt x="13" y="40"/>
                      <a:pt x="14" y="41"/>
                    </a:cubicBezTo>
                    <a:cubicBezTo>
                      <a:pt x="14" y="41"/>
                      <a:pt x="16" y="43"/>
                      <a:pt x="16" y="44"/>
                    </a:cubicBezTo>
                    <a:cubicBezTo>
                      <a:pt x="16" y="45"/>
                      <a:pt x="17" y="46"/>
                      <a:pt x="17" y="47"/>
                    </a:cubicBezTo>
                    <a:cubicBezTo>
                      <a:pt x="18" y="47"/>
                      <a:pt x="19" y="48"/>
                      <a:pt x="19" y="48"/>
                    </a:cubicBezTo>
                    <a:cubicBezTo>
                      <a:pt x="20" y="48"/>
                      <a:pt x="21" y="48"/>
                      <a:pt x="22" y="47"/>
                    </a:cubicBezTo>
                    <a:cubicBezTo>
                      <a:pt x="22" y="46"/>
                      <a:pt x="23" y="44"/>
                      <a:pt x="23" y="43"/>
                    </a:cubicBezTo>
                    <a:cubicBezTo>
                      <a:pt x="23" y="42"/>
                      <a:pt x="24" y="39"/>
                      <a:pt x="24" y="37"/>
                    </a:cubicBezTo>
                    <a:cubicBezTo>
                      <a:pt x="24" y="37"/>
                      <a:pt x="23" y="35"/>
                      <a:pt x="23" y="34"/>
                    </a:cubicBezTo>
                    <a:cubicBezTo>
                      <a:pt x="22" y="33"/>
                      <a:pt x="21" y="32"/>
                      <a:pt x="20" y="32"/>
                    </a:cubicBezTo>
                    <a:cubicBezTo>
                      <a:pt x="20" y="30"/>
                      <a:pt x="19" y="29"/>
                      <a:pt x="19" y="29"/>
                    </a:cubicBezTo>
                    <a:cubicBezTo>
                      <a:pt x="19" y="28"/>
                      <a:pt x="19" y="26"/>
                      <a:pt x="20" y="26"/>
                    </a:cubicBezTo>
                    <a:cubicBezTo>
                      <a:pt x="20" y="25"/>
                      <a:pt x="21" y="25"/>
                      <a:pt x="22" y="24"/>
                    </a:cubicBezTo>
                    <a:cubicBezTo>
                      <a:pt x="22" y="24"/>
                      <a:pt x="21" y="22"/>
                      <a:pt x="21" y="22"/>
                    </a:cubicBezTo>
                    <a:cubicBezTo>
                      <a:pt x="21" y="21"/>
                      <a:pt x="20" y="19"/>
                      <a:pt x="20" y="18"/>
                    </a:cubicBezTo>
                    <a:cubicBezTo>
                      <a:pt x="20" y="17"/>
                      <a:pt x="19" y="15"/>
                      <a:pt x="19" y="14"/>
                    </a:cubicBezTo>
                    <a:cubicBezTo>
                      <a:pt x="19" y="14"/>
                      <a:pt x="18" y="13"/>
                      <a:pt x="17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Freeform 186"/>
              <p:cNvSpPr>
                <a:spLocks/>
              </p:cNvSpPr>
              <p:nvPr/>
            </p:nvSpPr>
            <p:spPr bwMode="auto">
              <a:xfrm>
                <a:off x="1152" y="2911"/>
                <a:ext cx="57" cy="114"/>
              </a:xfrm>
              <a:custGeom>
                <a:avLst/>
                <a:gdLst>
                  <a:gd name="T0" fmla="*/ 17 w 24"/>
                  <a:gd name="T1" fmla="*/ 13 h 48"/>
                  <a:gd name="T2" fmla="*/ 16 w 24"/>
                  <a:gd name="T3" fmla="*/ 14 h 48"/>
                  <a:gd name="T4" fmla="*/ 15 w 24"/>
                  <a:gd name="T5" fmla="*/ 15 h 48"/>
                  <a:gd name="T6" fmla="*/ 13 w 24"/>
                  <a:gd name="T7" fmla="*/ 15 h 48"/>
                  <a:gd name="T8" fmla="*/ 13 w 24"/>
                  <a:gd name="T9" fmla="*/ 13 h 48"/>
                  <a:gd name="T10" fmla="*/ 12 w 24"/>
                  <a:gd name="T11" fmla="*/ 11 h 48"/>
                  <a:gd name="T12" fmla="*/ 12 w 24"/>
                  <a:gd name="T13" fmla="*/ 9 h 48"/>
                  <a:gd name="T14" fmla="*/ 12 w 24"/>
                  <a:gd name="T15" fmla="*/ 4 h 48"/>
                  <a:gd name="T16" fmla="*/ 11 w 24"/>
                  <a:gd name="T17" fmla="*/ 2 h 48"/>
                  <a:gd name="T18" fmla="*/ 8 w 24"/>
                  <a:gd name="T19" fmla="*/ 1 h 48"/>
                  <a:gd name="T20" fmla="*/ 5 w 24"/>
                  <a:gd name="T21" fmla="*/ 0 h 48"/>
                  <a:gd name="T22" fmla="*/ 2 w 24"/>
                  <a:gd name="T23" fmla="*/ 1 h 48"/>
                  <a:gd name="T24" fmla="*/ 0 w 24"/>
                  <a:gd name="T25" fmla="*/ 3 h 48"/>
                  <a:gd name="T26" fmla="*/ 0 w 24"/>
                  <a:gd name="T27" fmla="*/ 6 h 48"/>
                  <a:gd name="T28" fmla="*/ 0 w 24"/>
                  <a:gd name="T29" fmla="*/ 8 h 48"/>
                  <a:gd name="T30" fmla="*/ 1 w 24"/>
                  <a:gd name="T31" fmla="*/ 11 h 48"/>
                  <a:gd name="T32" fmla="*/ 3 w 24"/>
                  <a:gd name="T33" fmla="*/ 15 h 48"/>
                  <a:gd name="T34" fmla="*/ 6 w 24"/>
                  <a:gd name="T35" fmla="*/ 18 h 48"/>
                  <a:gd name="T36" fmla="*/ 8 w 24"/>
                  <a:gd name="T37" fmla="*/ 22 h 48"/>
                  <a:gd name="T38" fmla="*/ 9 w 24"/>
                  <a:gd name="T39" fmla="*/ 26 h 48"/>
                  <a:gd name="T40" fmla="*/ 11 w 24"/>
                  <a:gd name="T41" fmla="*/ 33 h 48"/>
                  <a:gd name="T42" fmla="*/ 12 w 24"/>
                  <a:gd name="T43" fmla="*/ 37 h 48"/>
                  <a:gd name="T44" fmla="*/ 14 w 24"/>
                  <a:gd name="T45" fmla="*/ 41 h 48"/>
                  <a:gd name="T46" fmla="*/ 16 w 24"/>
                  <a:gd name="T47" fmla="*/ 44 h 48"/>
                  <a:gd name="T48" fmla="*/ 17 w 24"/>
                  <a:gd name="T49" fmla="*/ 47 h 48"/>
                  <a:gd name="T50" fmla="*/ 19 w 24"/>
                  <a:gd name="T51" fmla="*/ 48 h 48"/>
                  <a:gd name="T52" fmla="*/ 22 w 24"/>
                  <a:gd name="T53" fmla="*/ 47 h 48"/>
                  <a:gd name="T54" fmla="*/ 23 w 24"/>
                  <a:gd name="T55" fmla="*/ 43 h 48"/>
                  <a:gd name="T56" fmla="*/ 24 w 24"/>
                  <a:gd name="T57" fmla="*/ 37 h 48"/>
                  <a:gd name="T58" fmla="*/ 23 w 24"/>
                  <a:gd name="T59" fmla="*/ 34 h 48"/>
                  <a:gd name="T60" fmla="*/ 20 w 24"/>
                  <a:gd name="T61" fmla="*/ 32 h 48"/>
                  <a:gd name="T62" fmla="*/ 19 w 24"/>
                  <a:gd name="T63" fmla="*/ 29 h 48"/>
                  <a:gd name="T64" fmla="*/ 20 w 24"/>
                  <a:gd name="T65" fmla="*/ 26 h 48"/>
                  <a:gd name="T66" fmla="*/ 22 w 24"/>
                  <a:gd name="T67" fmla="*/ 24 h 48"/>
                  <a:gd name="T68" fmla="*/ 21 w 24"/>
                  <a:gd name="T69" fmla="*/ 22 h 48"/>
                  <a:gd name="T70" fmla="*/ 20 w 24"/>
                  <a:gd name="T71" fmla="*/ 18 h 48"/>
                  <a:gd name="T72" fmla="*/ 19 w 24"/>
                  <a:gd name="T73" fmla="*/ 14 h 48"/>
                  <a:gd name="T74" fmla="*/ 17 w 24"/>
                  <a:gd name="T75" fmla="*/ 1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4" h="48">
                    <a:moveTo>
                      <a:pt x="17" y="13"/>
                    </a:moveTo>
                    <a:cubicBezTo>
                      <a:pt x="17" y="13"/>
                      <a:pt x="16" y="13"/>
                      <a:pt x="16" y="14"/>
                    </a:cubicBezTo>
                    <a:cubicBezTo>
                      <a:pt x="16" y="14"/>
                      <a:pt x="16" y="15"/>
                      <a:pt x="15" y="15"/>
                    </a:cubicBezTo>
                    <a:cubicBezTo>
                      <a:pt x="15" y="15"/>
                      <a:pt x="14" y="15"/>
                      <a:pt x="13" y="15"/>
                    </a:cubicBezTo>
                    <a:cubicBezTo>
                      <a:pt x="13" y="15"/>
                      <a:pt x="13" y="13"/>
                      <a:pt x="13" y="13"/>
                    </a:cubicBezTo>
                    <a:cubicBezTo>
                      <a:pt x="13" y="12"/>
                      <a:pt x="12" y="12"/>
                      <a:pt x="12" y="11"/>
                    </a:cubicBezTo>
                    <a:cubicBezTo>
                      <a:pt x="12" y="11"/>
                      <a:pt x="12" y="10"/>
                      <a:pt x="12" y="9"/>
                    </a:cubicBezTo>
                    <a:cubicBezTo>
                      <a:pt x="12" y="8"/>
                      <a:pt x="12" y="6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0" y="2"/>
                      <a:pt x="9" y="1"/>
                      <a:pt x="8" y="1"/>
                    </a:cubicBezTo>
                    <a:cubicBezTo>
                      <a:pt x="7" y="0"/>
                      <a:pt x="5" y="0"/>
                      <a:pt x="5" y="0"/>
                    </a:cubicBezTo>
                    <a:cubicBezTo>
                      <a:pt x="4" y="0"/>
                      <a:pt x="3" y="1"/>
                      <a:pt x="2" y="1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6"/>
                      <a:pt x="0" y="8"/>
                      <a:pt x="0" y="8"/>
                    </a:cubicBezTo>
                    <a:cubicBezTo>
                      <a:pt x="0" y="9"/>
                      <a:pt x="1" y="10"/>
                      <a:pt x="1" y="11"/>
                    </a:cubicBezTo>
                    <a:cubicBezTo>
                      <a:pt x="1" y="12"/>
                      <a:pt x="3" y="14"/>
                      <a:pt x="3" y="15"/>
                    </a:cubicBezTo>
                    <a:cubicBezTo>
                      <a:pt x="4" y="16"/>
                      <a:pt x="5" y="17"/>
                      <a:pt x="6" y="18"/>
                    </a:cubicBezTo>
                    <a:cubicBezTo>
                      <a:pt x="6" y="19"/>
                      <a:pt x="8" y="21"/>
                      <a:pt x="8" y="22"/>
                    </a:cubicBezTo>
                    <a:cubicBezTo>
                      <a:pt x="9" y="23"/>
                      <a:pt x="9" y="25"/>
                      <a:pt x="9" y="26"/>
                    </a:cubicBezTo>
                    <a:cubicBezTo>
                      <a:pt x="10" y="28"/>
                      <a:pt x="10" y="31"/>
                      <a:pt x="11" y="33"/>
                    </a:cubicBezTo>
                    <a:cubicBezTo>
                      <a:pt x="11" y="34"/>
                      <a:pt x="12" y="36"/>
                      <a:pt x="12" y="37"/>
                    </a:cubicBezTo>
                    <a:cubicBezTo>
                      <a:pt x="13" y="38"/>
                      <a:pt x="13" y="40"/>
                      <a:pt x="14" y="41"/>
                    </a:cubicBezTo>
                    <a:cubicBezTo>
                      <a:pt x="14" y="41"/>
                      <a:pt x="16" y="43"/>
                      <a:pt x="16" y="44"/>
                    </a:cubicBezTo>
                    <a:cubicBezTo>
                      <a:pt x="16" y="45"/>
                      <a:pt x="17" y="46"/>
                      <a:pt x="17" y="47"/>
                    </a:cubicBezTo>
                    <a:cubicBezTo>
                      <a:pt x="18" y="47"/>
                      <a:pt x="19" y="48"/>
                      <a:pt x="19" y="48"/>
                    </a:cubicBezTo>
                    <a:cubicBezTo>
                      <a:pt x="20" y="48"/>
                      <a:pt x="21" y="48"/>
                      <a:pt x="22" y="47"/>
                    </a:cubicBezTo>
                    <a:cubicBezTo>
                      <a:pt x="22" y="46"/>
                      <a:pt x="23" y="44"/>
                      <a:pt x="23" y="43"/>
                    </a:cubicBezTo>
                    <a:cubicBezTo>
                      <a:pt x="23" y="42"/>
                      <a:pt x="24" y="39"/>
                      <a:pt x="24" y="37"/>
                    </a:cubicBezTo>
                    <a:cubicBezTo>
                      <a:pt x="24" y="37"/>
                      <a:pt x="23" y="35"/>
                      <a:pt x="23" y="34"/>
                    </a:cubicBezTo>
                    <a:cubicBezTo>
                      <a:pt x="22" y="33"/>
                      <a:pt x="21" y="32"/>
                      <a:pt x="20" y="32"/>
                    </a:cubicBezTo>
                    <a:cubicBezTo>
                      <a:pt x="20" y="30"/>
                      <a:pt x="19" y="29"/>
                      <a:pt x="19" y="29"/>
                    </a:cubicBezTo>
                    <a:cubicBezTo>
                      <a:pt x="19" y="28"/>
                      <a:pt x="19" y="26"/>
                      <a:pt x="20" y="26"/>
                    </a:cubicBezTo>
                    <a:cubicBezTo>
                      <a:pt x="20" y="25"/>
                      <a:pt x="21" y="25"/>
                      <a:pt x="22" y="24"/>
                    </a:cubicBezTo>
                    <a:cubicBezTo>
                      <a:pt x="22" y="24"/>
                      <a:pt x="21" y="22"/>
                      <a:pt x="21" y="22"/>
                    </a:cubicBezTo>
                    <a:cubicBezTo>
                      <a:pt x="21" y="21"/>
                      <a:pt x="20" y="19"/>
                      <a:pt x="20" y="18"/>
                    </a:cubicBezTo>
                    <a:cubicBezTo>
                      <a:pt x="20" y="17"/>
                      <a:pt x="19" y="15"/>
                      <a:pt x="19" y="14"/>
                    </a:cubicBezTo>
                    <a:cubicBezTo>
                      <a:pt x="19" y="14"/>
                      <a:pt x="18" y="13"/>
                      <a:pt x="17" y="13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Freeform 187"/>
              <p:cNvSpPr>
                <a:spLocks/>
              </p:cNvSpPr>
              <p:nvPr/>
            </p:nvSpPr>
            <p:spPr bwMode="auto">
              <a:xfrm>
                <a:off x="1245" y="2949"/>
                <a:ext cx="26" cy="17"/>
              </a:xfrm>
              <a:custGeom>
                <a:avLst/>
                <a:gdLst>
                  <a:gd name="T0" fmla="*/ 9 w 11"/>
                  <a:gd name="T1" fmla="*/ 3 h 7"/>
                  <a:gd name="T2" fmla="*/ 7 w 11"/>
                  <a:gd name="T3" fmla="*/ 5 h 7"/>
                  <a:gd name="T4" fmla="*/ 6 w 11"/>
                  <a:gd name="T5" fmla="*/ 7 h 7"/>
                  <a:gd name="T6" fmla="*/ 2 w 11"/>
                  <a:gd name="T7" fmla="*/ 6 h 7"/>
                  <a:gd name="T8" fmla="*/ 0 w 11"/>
                  <a:gd name="T9" fmla="*/ 4 h 7"/>
                  <a:gd name="T10" fmla="*/ 1 w 11"/>
                  <a:gd name="T11" fmla="*/ 1 h 7"/>
                  <a:gd name="T12" fmla="*/ 5 w 11"/>
                  <a:gd name="T13" fmla="*/ 0 h 7"/>
                  <a:gd name="T14" fmla="*/ 8 w 11"/>
                  <a:gd name="T15" fmla="*/ 0 h 7"/>
                  <a:gd name="T16" fmla="*/ 11 w 11"/>
                  <a:gd name="T17" fmla="*/ 1 h 7"/>
                  <a:gd name="T18" fmla="*/ 9 w 11"/>
                  <a:gd name="T1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7">
                    <a:moveTo>
                      <a:pt x="9" y="3"/>
                    </a:moveTo>
                    <a:cubicBezTo>
                      <a:pt x="8" y="4"/>
                      <a:pt x="8" y="5"/>
                      <a:pt x="7" y="5"/>
                    </a:cubicBezTo>
                    <a:cubicBezTo>
                      <a:pt x="7" y="6"/>
                      <a:pt x="6" y="7"/>
                      <a:pt x="6" y="7"/>
                    </a:cubicBezTo>
                    <a:cubicBezTo>
                      <a:pt x="5" y="7"/>
                      <a:pt x="3" y="6"/>
                      <a:pt x="2" y="6"/>
                    </a:cubicBezTo>
                    <a:cubicBezTo>
                      <a:pt x="1" y="5"/>
                      <a:pt x="0" y="4"/>
                      <a:pt x="0" y="4"/>
                    </a:cubicBezTo>
                    <a:cubicBezTo>
                      <a:pt x="0" y="3"/>
                      <a:pt x="0" y="1"/>
                      <a:pt x="1" y="1"/>
                    </a:cubicBezTo>
                    <a:cubicBezTo>
                      <a:pt x="2" y="0"/>
                      <a:pt x="4" y="0"/>
                      <a:pt x="5" y="0"/>
                    </a:cubicBezTo>
                    <a:cubicBezTo>
                      <a:pt x="6" y="0"/>
                      <a:pt x="8" y="0"/>
                      <a:pt x="8" y="0"/>
                    </a:cubicBezTo>
                    <a:cubicBezTo>
                      <a:pt x="9" y="0"/>
                      <a:pt x="10" y="1"/>
                      <a:pt x="11" y="1"/>
                    </a:cubicBezTo>
                    <a:cubicBezTo>
                      <a:pt x="11" y="2"/>
                      <a:pt x="10" y="3"/>
                      <a:pt x="9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Freeform 188"/>
              <p:cNvSpPr>
                <a:spLocks/>
              </p:cNvSpPr>
              <p:nvPr/>
            </p:nvSpPr>
            <p:spPr bwMode="auto">
              <a:xfrm>
                <a:off x="1245" y="2949"/>
                <a:ext cx="26" cy="17"/>
              </a:xfrm>
              <a:custGeom>
                <a:avLst/>
                <a:gdLst>
                  <a:gd name="T0" fmla="*/ 9 w 11"/>
                  <a:gd name="T1" fmla="*/ 3 h 7"/>
                  <a:gd name="T2" fmla="*/ 7 w 11"/>
                  <a:gd name="T3" fmla="*/ 5 h 7"/>
                  <a:gd name="T4" fmla="*/ 6 w 11"/>
                  <a:gd name="T5" fmla="*/ 7 h 7"/>
                  <a:gd name="T6" fmla="*/ 2 w 11"/>
                  <a:gd name="T7" fmla="*/ 6 h 7"/>
                  <a:gd name="T8" fmla="*/ 0 w 11"/>
                  <a:gd name="T9" fmla="*/ 4 h 7"/>
                  <a:gd name="T10" fmla="*/ 1 w 11"/>
                  <a:gd name="T11" fmla="*/ 1 h 7"/>
                  <a:gd name="T12" fmla="*/ 5 w 11"/>
                  <a:gd name="T13" fmla="*/ 0 h 7"/>
                  <a:gd name="T14" fmla="*/ 8 w 11"/>
                  <a:gd name="T15" fmla="*/ 0 h 7"/>
                  <a:gd name="T16" fmla="*/ 11 w 11"/>
                  <a:gd name="T17" fmla="*/ 1 h 7"/>
                  <a:gd name="T18" fmla="*/ 9 w 11"/>
                  <a:gd name="T1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7">
                    <a:moveTo>
                      <a:pt x="9" y="3"/>
                    </a:moveTo>
                    <a:cubicBezTo>
                      <a:pt x="8" y="4"/>
                      <a:pt x="8" y="5"/>
                      <a:pt x="7" y="5"/>
                    </a:cubicBezTo>
                    <a:cubicBezTo>
                      <a:pt x="7" y="6"/>
                      <a:pt x="6" y="7"/>
                      <a:pt x="6" y="7"/>
                    </a:cubicBezTo>
                    <a:cubicBezTo>
                      <a:pt x="5" y="7"/>
                      <a:pt x="3" y="6"/>
                      <a:pt x="2" y="6"/>
                    </a:cubicBezTo>
                    <a:cubicBezTo>
                      <a:pt x="1" y="5"/>
                      <a:pt x="0" y="4"/>
                      <a:pt x="0" y="4"/>
                    </a:cubicBezTo>
                    <a:cubicBezTo>
                      <a:pt x="0" y="3"/>
                      <a:pt x="0" y="1"/>
                      <a:pt x="1" y="1"/>
                    </a:cubicBezTo>
                    <a:cubicBezTo>
                      <a:pt x="2" y="0"/>
                      <a:pt x="4" y="0"/>
                      <a:pt x="5" y="0"/>
                    </a:cubicBezTo>
                    <a:cubicBezTo>
                      <a:pt x="6" y="0"/>
                      <a:pt x="8" y="0"/>
                      <a:pt x="8" y="0"/>
                    </a:cubicBezTo>
                    <a:cubicBezTo>
                      <a:pt x="9" y="0"/>
                      <a:pt x="10" y="1"/>
                      <a:pt x="11" y="1"/>
                    </a:cubicBezTo>
                    <a:cubicBezTo>
                      <a:pt x="11" y="2"/>
                      <a:pt x="10" y="3"/>
                      <a:pt x="9" y="3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" name="Freeform 189"/>
              <p:cNvSpPr>
                <a:spLocks/>
              </p:cNvSpPr>
              <p:nvPr/>
            </p:nvSpPr>
            <p:spPr bwMode="auto">
              <a:xfrm>
                <a:off x="1219" y="2989"/>
                <a:ext cx="16" cy="12"/>
              </a:xfrm>
              <a:custGeom>
                <a:avLst/>
                <a:gdLst>
                  <a:gd name="T0" fmla="*/ 7 w 7"/>
                  <a:gd name="T1" fmla="*/ 2 h 5"/>
                  <a:gd name="T2" fmla="*/ 6 w 7"/>
                  <a:gd name="T3" fmla="*/ 5 h 5"/>
                  <a:gd name="T4" fmla="*/ 2 w 7"/>
                  <a:gd name="T5" fmla="*/ 5 h 5"/>
                  <a:gd name="T6" fmla="*/ 0 w 7"/>
                  <a:gd name="T7" fmla="*/ 4 h 5"/>
                  <a:gd name="T8" fmla="*/ 1 w 7"/>
                  <a:gd name="T9" fmla="*/ 1 h 5"/>
                  <a:gd name="T10" fmla="*/ 3 w 7"/>
                  <a:gd name="T11" fmla="*/ 0 h 5"/>
                  <a:gd name="T12" fmla="*/ 5 w 7"/>
                  <a:gd name="T13" fmla="*/ 0 h 5"/>
                  <a:gd name="T14" fmla="*/ 7 w 7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2"/>
                    </a:moveTo>
                    <a:cubicBezTo>
                      <a:pt x="7" y="3"/>
                      <a:pt x="6" y="5"/>
                      <a:pt x="6" y="5"/>
                    </a:cubicBezTo>
                    <a:cubicBezTo>
                      <a:pt x="5" y="5"/>
                      <a:pt x="3" y="5"/>
                      <a:pt x="2" y="5"/>
                    </a:cubicBezTo>
                    <a:cubicBezTo>
                      <a:pt x="2" y="5"/>
                      <a:pt x="0" y="4"/>
                      <a:pt x="0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0"/>
                      <a:pt x="5" y="0"/>
                      <a:pt x="5" y="0"/>
                    </a:cubicBezTo>
                    <a:cubicBezTo>
                      <a:pt x="6" y="0"/>
                      <a:pt x="7" y="2"/>
                      <a:pt x="7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Freeform 190"/>
              <p:cNvSpPr>
                <a:spLocks/>
              </p:cNvSpPr>
              <p:nvPr/>
            </p:nvSpPr>
            <p:spPr bwMode="auto">
              <a:xfrm>
                <a:off x="1219" y="2989"/>
                <a:ext cx="16" cy="12"/>
              </a:xfrm>
              <a:custGeom>
                <a:avLst/>
                <a:gdLst>
                  <a:gd name="T0" fmla="*/ 7 w 7"/>
                  <a:gd name="T1" fmla="*/ 2 h 5"/>
                  <a:gd name="T2" fmla="*/ 6 w 7"/>
                  <a:gd name="T3" fmla="*/ 5 h 5"/>
                  <a:gd name="T4" fmla="*/ 2 w 7"/>
                  <a:gd name="T5" fmla="*/ 5 h 5"/>
                  <a:gd name="T6" fmla="*/ 0 w 7"/>
                  <a:gd name="T7" fmla="*/ 4 h 5"/>
                  <a:gd name="T8" fmla="*/ 1 w 7"/>
                  <a:gd name="T9" fmla="*/ 1 h 5"/>
                  <a:gd name="T10" fmla="*/ 3 w 7"/>
                  <a:gd name="T11" fmla="*/ 0 h 5"/>
                  <a:gd name="T12" fmla="*/ 5 w 7"/>
                  <a:gd name="T13" fmla="*/ 0 h 5"/>
                  <a:gd name="T14" fmla="*/ 7 w 7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2"/>
                    </a:moveTo>
                    <a:cubicBezTo>
                      <a:pt x="7" y="3"/>
                      <a:pt x="6" y="5"/>
                      <a:pt x="6" y="5"/>
                    </a:cubicBezTo>
                    <a:cubicBezTo>
                      <a:pt x="5" y="5"/>
                      <a:pt x="3" y="5"/>
                      <a:pt x="2" y="5"/>
                    </a:cubicBezTo>
                    <a:cubicBezTo>
                      <a:pt x="2" y="5"/>
                      <a:pt x="0" y="4"/>
                      <a:pt x="0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0"/>
                      <a:pt x="5" y="0"/>
                      <a:pt x="5" y="0"/>
                    </a:cubicBezTo>
                    <a:cubicBezTo>
                      <a:pt x="6" y="0"/>
                      <a:pt x="7" y="2"/>
                      <a:pt x="7" y="2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Freeform 191"/>
              <p:cNvSpPr>
                <a:spLocks/>
              </p:cNvSpPr>
              <p:nvPr/>
            </p:nvSpPr>
            <p:spPr bwMode="auto">
              <a:xfrm>
                <a:off x="1212" y="3011"/>
                <a:ext cx="23" cy="28"/>
              </a:xfrm>
              <a:custGeom>
                <a:avLst/>
                <a:gdLst>
                  <a:gd name="T0" fmla="*/ 9 w 10"/>
                  <a:gd name="T1" fmla="*/ 5 h 12"/>
                  <a:gd name="T2" fmla="*/ 9 w 10"/>
                  <a:gd name="T3" fmla="*/ 9 h 12"/>
                  <a:gd name="T4" fmla="*/ 7 w 10"/>
                  <a:gd name="T5" fmla="*/ 11 h 12"/>
                  <a:gd name="T6" fmla="*/ 4 w 10"/>
                  <a:gd name="T7" fmla="*/ 9 h 12"/>
                  <a:gd name="T8" fmla="*/ 2 w 10"/>
                  <a:gd name="T9" fmla="*/ 8 h 12"/>
                  <a:gd name="T10" fmla="*/ 1 w 10"/>
                  <a:gd name="T11" fmla="*/ 6 h 12"/>
                  <a:gd name="T12" fmla="*/ 3 w 10"/>
                  <a:gd name="T13" fmla="*/ 4 h 12"/>
                  <a:gd name="T14" fmla="*/ 4 w 10"/>
                  <a:gd name="T15" fmla="*/ 1 h 12"/>
                  <a:gd name="T16" fmla="*/ 7 w 10"/>
                  <a:gd name="T17" fmla="*/ 0 h 12"/>
                  <a:gd name="T18" fmla="*/ 9 w 10"/>
                  <a:gd name="T19" fmla="*/ 2 h 12"/>
                  <a:gd name="T20" fmla="*/ 9 w 10"/>
                  <a:gd name="T2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2">
                    <a:moveTo>
                      <a:pt x="9" y="5"/>
                    </a:moveTo>
                    <a:cubicBezTo>
                      <a:pt x="9" y="6"/>
                      <a:pt x="10" y="8"/>
                      <a:pt x="9" y="9"/>
                    </a:cubicBezTo>
                    <a:cubicBezTo>
                      <a:pt x="9" y="10"/>
                      <a:pt x="8" y="11"/>
                      <a:pt x="7" y="11"/>
                    </a:cubicBezTo>
                    <a:cubicBezTo>
                      <a:pt x="6" y="12"/>
                      <a:pt x="5" y="9"/>
                      <a:pt x="4" y="9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1" y="8"/>
                      <a:pt x="0" y="6"/>
                      <a:pt x="1" y="6"/>
                    </a:cubicBezTo>
                    <a:cubicBezTo>
                      <a:pt x="1" y="5"/>
                      <a:pt x="2" y="5"/>
                      <a:pt x="3" y="4"/>
                    </a:cubicBezTo>
                    <a:cubicBezTo>
                      <a:pt x="3" y="3"/>
                      <a:pt x="3" y="1"/>
                      <a:pt x="4" y="1"/>
                    </a:cubicBezTo>
                    <a:cubicBezTo>
                      <a:pt x="5" y="1"/>
                      <a:pt x="6" y="0"/>
                      <a:pt x="7" y="0"/>
                    </a:cubicBezTo>
                    <a:cubicBezTo>
                      <a:pt x="8" y="1"/>
                      <a:pt x="9" y="1"/>
                      <a:pt x="9" y="2"/>
                    </a:cubicBezTo>
                    <a:cubicBezTo>
                      <a:pt x="10" y="3"/>
                      <a:pt x="9" y="4"/>
                      <a:pt x="9" y="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Freeform 192"/>
              <p:cNvSpPr>
                <a:spLocks/>
              </p:cNvSpPr>
              <p:nvPr/>
            </p:nvSpPr>
            <p:spPr bwMode="auto">
              <a:xfrm>
                <a:off x="1212" y="3011"/>
                <a:ext cx="23" cy="28"/>
              </a:xfrm>
              <a:custGeom>
                <a:avLst/>
                <a:gdLst>
                  <a:gd name="T0" fmla="*/ 9 w 10"/>
                  <a:gd name="T1" fmla="*/ 5 h 12"/>
                  <a:gd name="T2" fmla="*/ 9 w 10"/>
                  <a:gd name="T3" fmla="*/ 9 h 12"/>
                  <a:gd name="T4" fmla="*/ 7 w 10"/>
                  <a:gd name="T5" fmla="*/ 11 h 12"/>
                  <a:gd name="T6" fmla="*/ 4 w 10"/>
                  <a:gd name="T7" fmla="*/ 9 h 12"/>
                  <a:gd name="T8" fmla="*/ 2 w 10"/>
                  <a:gd name="T9" fmla="*/ 8 h 12"/>
                  <a:gd name="T10" fmla="*/ 1 w 10"/>
                  <a:gd name="T11" fmla="*/ 6 h 12"/>
                  <a:gd name="T12" fmla="*/ 3 w 10"/>
                  <a:gd name="T13" fmla="*/ 4 h 12"/>
                  <a:gd name="T14" fmla="*/ 4 w 10"/>
                  <a:gd name="T15" fmla="*/ 1 h 12"/>
                  <a:gd name="T16" fmla="*/ 7 w 10"/>
                  <a:gd name="T17" fmla="*/ 0 h 12"/>
                  <a:gd name="T18" fmla="*/ 9 w 10"/>
                  <a:gd name="T19" fmla="*/ 2 h 12"/>
                  <a:gd name="T20" fmla="*/ 9 w 10"/>
                  <a:gd name="T2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2">
                    <a:moveTo>
                      <a:pt x="9" y="5"/>
                    </a:moveTo>
                    <a:cubicBezTo>
                      <a:pt x="9" y="6"/>
                      <a:pt x="10" y="8"/>
                      <a:pt x="9" y="9"/>
                    </a:cubicBezTo>
                    <a:cubicBezTo>
                      <a:pt x="9" y="10"/>
                      <a:pt x="8" y="11"/>
                      <a:pt x="7" y="11"/>
                    </a:cubicBezTo>
                    <a:cubicBezTo>
                      <a:pt x="6" y="12"/>
                      <a:pt x="5" y="9"/>
                      <a:pt x="4" y="9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1" y="8"/>
                      <a:pt x="0" y="6"/>
                      <a:pt x="1" y="6"/>
                    </a:cubicBezTo>
                    <a:cubicBezTo>
                      <a:pt x="1" y="5"/>
                      <a:pt x="2" y="5"/>
                      <a:pt x="3" y="4"/>
                    </a:cubicBezTo>
                    <a:cubicBezTo>
                      <a:pt x="3" y="3"/>
                      <a:pt x="3" y="1"/>
                      <a:pt x="4" y="1"/>
                    </a:cubicBezTo>
                    <a:cubicBezTo>
                      <a:pt x="5" y="1"/>
                      <a:pt x="6" y="0"/>
                      <a:pt x="7" y="0"/>
                    </a:cubicBezTo>
                    <a:cubicBezTo>
                      <a:pt x="8" y="1"/>
                      <a:pt x="9" y="1"/>
                      <a:pt x="9" y="2"/>
                    </a:cubicBezTo>
                    <a:cubicBezTo>
                      <a:pt x="10" y="3"/>
                      <a:pt x="9" y="4"/>
                      <a:pt x="9" y="5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Freeform 193"/>
              <p:cNvSpPr>
                <a:spLocks/>
              </p:cNvSpPr>
              <p:nvPr/>
            </p:nvSpPr>
            <p:spPr bwMode="auto">
              <a:xfrm>
                <a:off x="1240" y="3063"/>
                <a:ext cx="33" cy="45"/>
              </a:xfrm>
              <a:custGeom>
                <a:avLst/>
                <a:gdLst>
                  <a:gd name="T0" fmla="*/ 5 w 14"/>
                  <a:gd name="T1" fmla="*/ 3 h 19"/>
                  <a:gd name="T2" fmla="*/ 3 w 14"/>
                  <a:gd name="T3" fmla="*/ 1 h 19"/>
                  <a:gd name="T4" fmla="*/ 1 w 14"/>
                  <a:gd name="T5" fmla="*/ 1 h 19"/>
                  <a:gd name="T6" fmla="*/ 0 w 14"/>
                  <a:gd name="T7" fmla="*/ 2 h 19"/>
                  <a:gd name="T8" fmla="*/ 1 w 14"/>
                  <a:gd name="T9" fmla="*/ 4 h 19"/>
                  <a:gd name="T10" fmla="*/ 1 w 14"/>
                  <a:gd name="T11" fmla="*/ 6 h 19"/>
                  <a:gd name="T12" fmla="*/ 1 w 14"/>
                  <a:gd name="T13" fmla="*/ 9 h 19"/>
                  <a:gd name="T14" fmla="*/ 2 w 14"/>
                  <a:gd name="T15" fmla="*/ 11 h 19"/>
                  <a:gd name="T16" fmla="*/ 2 w 14"/>
                  <a:gd name="T17" fmla="*/ 14 h 19"/>
                  <a:gd name="T18" fmla="*/ 3 w 14"/>
                  <a:gd name="T19" fmla="*/ 15 h 19"/>
                  <a:gd name="T20" fmla="*/ 5 w 14"/>
                  <a:gd name="T21" fmla="*/ 17 h 19"/>
                  <a:gd name="T22" fmla="*/ 6 w 14"/>
                  <a:gd name="T23" fmla="*/ 18 h 19"/>
                  <a:gd name="T24" fmla="*/ 8 w 14"/>
                  <a:gd name="T25" fmla="*/ 18 h 19"/>
                  <a:gd name="T26" fmla="*/ 9 w 14"/>
                  <a:gd name="T27" fmla="*/ 17 h 19"/>
                  <a:gd name="T28" fmla="*/ 8 w 14"/>
                  <a:gd name="T29" fmla="*/ 16 h 19"/>
                  <a:gd name="T30" fmla="*/ 6 w 14"/>
                  <a:gd name="T31" fmla="*/ 15 h 19"/>
                  <a:gd name="T32" fmla="*/ 7 w 14"/>
                  <a:gd name="T33" fmla="*/ 13 h 19"/>
                  <a:gd name="T34" fmla="*/ 9 w 14"/>
                  <a:gd name="T35" fmla="*/ 12 h 19"/>
                  <a:gd name="T36" fmla="*/ 11 w 14"/>
                  <a:gd name="T37" fmla="*/ 11 h 19"/>
                  <a:gd name="T38" fmla="*/ 11 w 14"/>
                  <a:gd name="T39" fmla="*/ 8 h 19"/>
                  <a:gd name="T40" fmla="*/ 12 w 14"/>
                  <a:gd name="T41" fmla="*/ 6 h 19"/>
                  <a:gd name="T42" fmla="*/ 13 w 14"/>
                  <a:gd name="T43" fmla="*/ 5 h 19"/>
                  <a:gd name="T44" fmla="*/ 13 w 14"/>
                  <a:gd name="T45" fmla="*/ 3 h 19"/>
                  <a:gd name="T46" fmla="*/ 10 w 14"/>
                  <a:gd name="T47" fmla="*/ 3 h 19"/>
                  <a:gd name="T48" fmla="*/ 8 w 14"/>
                  <a:gd name="T49" fmla="*/ 3 h 19"/>
                  <a:gd name="T50" fmla="*/ 5 w 14"/>
                  <a:gd name="T51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" h="19">
                    <a:moveTo>
                      <a:pt x="5" y="3"/>
                    </a:moveTo>
                    <a:cubicBezTo>
                      <a:pt x="5" y="3"/>
                      <a:pt x="4" y="2"/>
                      <a:pt x="3" y="1"/>
                    </a:cubicBezTo>
                    <a:cubicBezTo>
                      <a:pt x="2" y="1"/>
                      <a:pt x="1" y="0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7"/>
                      <a:pt x="1" y="8"/>
                      <a:pt x="1" y="9"/>
                    </a:cubicBezTo>
                    <a:cubicBezTo>
                      <a:pt x="1" y="9"/>
                      <a:pt x="2" y="10"/>
                      <a:pt x="2" y="11"/>
                    </a:cubicBezTo>
                    <a:cubicBezTo>
                      <a:pt x="2" y="12"/>
                      <a:pt x="2" y="13"/>
                      <a:pt x="2" y="14"/>
                    </a:cubicBezTo>
                    <a:cubicBezTo>
                      <a:pt x="2" y="14"/>
                      <a:pt x="2" y="15"/>
                      <a:pt x="3" y="15"/>
                    </a:cubicBezTo>
                    <a:cubicBezTo>
                      <a:pt x="3" y="16"/>
                      <a:pt x="4" y="16"/>
                      <a:pt x="5" y="17"/>
                    </a:cubicBezTo>
                    <a:cubicBezTo>
                      <a:pt x="5" y="17"/>
                      <a:pt x="5" y="18"/>
                      <a:pt x="6" y="18"/>
                    </a:cubicBezTo>
                    <a:cubicBezTo>
                      <a:pt x="6" y="19"/>
                      <a:pt x="8" y="19"/>
                      <a:pt x="8" y="18"/>
                    </a:cubicBezTo>
                    <a:cubicBezTo>
                      <a:pt x="9" y="18"/>
                      <a:pt x="9" y="17"/>
                      <a:pt x="9" y="17"/>
                    </a:cubicBezTo>
                    <a:cubicBezTo>
                      <a:pt x="9" y="17"/>
                      <a:pt x="9" y="16"/>
                      <a:pt x="8" y="16"/>
                    </a:cubicBezTo>
                    <a:cubicBezTo>
                      <a:pt x="8" y="15"/>
                      <a:pt x="6" y="15"/>
                      <a:pt x="6" y="15"/>
                    </a:cubicBezTo>
                    <a:cubicBezTo>
                      <a:pt x="6" y="15"/>
                      <a:pt x="7" y="13"/>
                      <a:pt x="7" y="13"/>
                    </a:cubicBezTo>
                    <a:cubicBezTo>
                      <a:pt x="8" y="12"/>
                      <a:pt x="9" y="12"/>
                      <a:pt x="9" y="12"/>
                    </a:cubicBezTo>
                    <a:cubicBezTo>
                      <a:pt x="10" y="12"/>
                      <a:pt x="11" y="11"/>
                      <a:pt x="11" y="11"/>
                    </a:cubicBezTo>
                    <a:cubicBezTo>
                      <a:pt x="11" y="11"/>
                      <a:pt x="11" y="9"/>
                      <a:pt x="11" y="8"/>
                    </a:cubicBezTo>
                    <a:cubicBezTo>
                      <a:pt x="11" y="8"/>
                      <a:pt x="11" y="6"/>
                      <a:pt x="12" y="6"/>
                    </a:cubicBezTo>
                    <a:cubicBezTo>
                      <a:pt x="12" y="6"/>
                      <a:pt x="13" y="5"/>
                      <a:pt x="13" y="5"/>
                    </a:cubicBezTo>
                    <a:cubicBezTo>
                      <a:pt x="13" y="5"/>
                      <a:pt x="14" y="3"/>
                      <a:pt x="13" y="3"/>
                    </a:cubicBezTo>
                    <a:cubicBezTo>
                      <a:pt x="13" y="2"/>
                      <a:pt x="10" y="3"/>
                      <a:pt x="10" y="3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7" y="3"/>
                      <a:pt x="6" y="3"/>
                      <a:pt x="5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Freeform 194"/>
              <p:cNvSpPr>
                <a:spLocks/>
              </p:cNvSpPr>
              <p:nvPr/>
            </p:nvSpPr>
            <p:spPr bwMode="auto">
              <a:xfrm>
                <a:off x="1240" y="3063"/>
                <a:ext cx="33" cy="45"/>
              </a:xfrm>
              <a:custGeom>
                <a:avLst/>
                <a:gdLst>
                  <a:gd name="T0" fmla="*/ 5 w 14"/>
                  <a:gd name="T1" fmla="*/ 3 h 19"/>
                  <a:gd name="T2" fmla="*/ 3 w 14"/>
                  <a:gd name="T3" fmla="*/ 1 h 19"/>
                  <a:gd name="T4" fmla="*/ 1 w 14"/>
                  <a:gd name="T5" fmla="*/ 1 h 19"/>
                  <a:gd name="T6" fmla="*/ 0 w 14"/>
                  <a:gd name="T7" fmla="*/ 2 h 19"/>
                  <a:gd name="T8" fmla="*/ 1 w 14"/>
                  <a:gd name="T9" fmla="*/ 4 h 19"/>
                  <a:gd name="T10" fmla="*/ 1 w 14"/>
                  <a:gd name="T11" fmla="*/ 6 h 19"/>
                  <a:gd name="T12" fmla="*/ 1 w 14"/>
                  <a:gd name="T13" fmla="*/ 9 h 19"/>
                  <a:gd name="T14" fmla="*/ 2 w 14"/>
                  <a:gd name="T15" fmla="*/ 11 h 19"/>
                  <a:gd name="T16" fmla="*/ 2 w 14"/>
                  <a:gd name="T17" fmla="*/ 14 h 19"/>
                  <a:gd name="T18" fmla="*/ 3 w 14"/>
                  <a:gd name="T19" fmla="*/ 15 h 19"/>
                  <a:gd name="T20" fmla="*/ 5 w 14"/>
                  <a:gd name="T21" fmla="*/ 17 h 19"/>
                  <a:gd name="T22" fmla="*/ 6 w 14"/>
                  <a:gd name="T23" fmla="*/ 18 h 19"/>
                  <a:gd name="T24" fmla="*/ 8 w 14"/>
                  <a:gd name="T25" fmla="*/ 18 h 19"/>
                  <a:gd name="T26" fmla="*/ 9 w 14"/>
                  <a:gd name="T27" fmla="*/ 17 h 19"/>
                  <a:gd name="T28" fmla="*/ 8 w 14"/>
                  <a:gd name="T29" fmla="*/ 16 h 19"/>
                  <a:gd name="T30" fmla="*/ 6 w 14"/>
                  <a:gd name="T31" fmla="*/ 15 h 19"/>
                  <a:gd name="T32" fmla="*/ 7 w 14"/>
                  <a:gd name="T33" fmla="*/ 13 h 19"/>
                  <a:gd name="T34" fmla="*/ 9 w 14"/>
                  <a:gd name="T35" fmla="*/ 12 h 19"/>
                  <a:gd name="T36" fmla="*/ 11 w 14"/>
                  <a:gd name="T37" fmla="*/ 11 h 19"/>
                  <a:gd name="T38" fmla="*/ 11 w 14"/>
                  <a:gd name="T39" fmla="*/ 8 h 19"/>
                  <a:gd name="T40" fmla="*/ 12 w 14"/>
                  <a:gd name="T41" fmla="*/ 6 h 19"/>
                  <a:gd name="T42" fmla="*/ 13 w 14"/>
                  <a:gd name="T43" fmla="*/ 5 h 19"/>
                  <a:gd name="T44" fmla="*/ 13 w 14"/>
                  <a:gd name="T45" fmla="*/ 3 h 19"/>
                  <a:gd name="T46" fmla="*/ 10 w 14"/>
                  <a:gd name="T47" fmla="*/ 3 h 19"/>
                  <a:gd name="T48" fmla="*/ 8 w 14"/>
                  <a:gd name="T49" fmla="*/ 3 h 19"/>
                  <a:gd name="T50" fmla="*/ 5 w 14"/>
                  <a:gd name="T51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" h="19">
                    <a:moveTo>
                      <a:pt x="5" y="3"/>
                    </a:moveTo>
                    <a:cubicBezTo>
                      <a:pt x="5" y="3"/>
                      <a:pt x="4" y="2"/>
                      <a:pt x="3" y="1"/>
                    </a:cubicBezTo>
                    <a:cubicBezTo>
                      <a:pt x="2" y="1"/>
                      <a:pt x="1" y="0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7"/>
                      <a:pt x="1" y="8"/>
                      <a:pt x="1" y="9"/>
                    </a:cubicBezTo>
                    <a:cubicBezTo>
                      <a:pt x="1" y="9"/>
                      <a:pt x="2" y="10"/>
                      <a:pt x="2" y="11"/>
                    </a:cubicBezTo>
                    <a:cubicBezTo>
                      <a:pt x="2" y="12"/>
                      <a:pt x="2" y="13"/>
                      <a:pt x="2" y="14"/>
                    </a:cubicBezTo>
                    <a:cubicBezTo>
                      <a:pt x="2" y="14"/>
                      <a:pt x="2" y="15"/>
                      <a:pt x="3" y="15"/>
                    </a:cubicBezTo>
                    <a:cubicBezTo>
                      <a:pt x="3" y="16"/>
                      <a:pt x="4" y="16"/>
                      <a:pt x="5" y="17"/>
                    </a:cubicBezTo>
                    <a:cubicBezTo>
                      <a:pt x="5" y="17"/>
                      <a:pt x="5" y="18"/>
                      <a:pt x="6" y="18"/>
                    </a:cubicBezTo>
                    <a:cubicBezTo>
                      <a:pt x="6" y="19"/>
                      <a:pt x="8" y="19"/>
                      <a:pt x="8" y="18"/>
                    </a:cubicBezTo>
                    <a:cubicBezTo>
                      <a:pt x="9" y="18"/>
                      <a:pt x="9" y="17"/>
                      <a:pt x="9" y="17"/>
                    </a:cubicBezTo>
                    <a:cubicBezTo>
                      <a:pt x="9" y="17"/>
                      <a:pt x="9" y="16"/>
                      <a:pt x="8" y="16"/>
                    </a:cubicBezTo>
                    <a:cubicBezTo>
                      <a:pt x="8" y="15"/>
                      <a:pt x="6" y="15"/>
                      <a:pt x="6" y="15"/>
                    </a:cubicBezTo>
                    <a:cubicBezTo>
                      <a:pt x="6" y="15"/>
                      <a:pt x="7" y="13"/>
                      <a:pt x="7" y="13"/>
                    </a:cubicBezTo>
                    <a:cubicBezTo>
                      <a:pt x="8" y="12"/>
                      <a:pt x="9" y="12"/>
                      <a:pt x="9" y="12"/>
                    </a:cubicBezTo>
                    <a:cubicBezTo>
                      <a:pt x="10" y="12"/>
                      <a:pt x="11" y="11"/>
                      <a:pt x="11" y="11"/>
                    </a:cubicBezTo>
                    <a:cubicBezTo>
                      <a:pt x="11" y="11"/>
                      <a:pt x="11" y="9"/>
                      <a:pt x="11" y="8"/>
                    </a:cubicBezTo>
                    <a:cubicBezTo>
                      <a:pt x="11" y="8"/>
                      <a:pt x="11" y="6"/>
                      <a:pt x="12" y="6"/>
                    </a:cubicBezTo>
                    <a:cubicBezTo>
                      <a:pt x="12" y="6"/>
                      <a:pt x="13" y="5"/>
                      <a:pt x="13" y="5"/>
                    </a:cubicBezTo>
                    <a:cubicBezTo>
                      <a:pt x="13" y="5"/>
                      <a:pt x="14" y="3"/>
                      <a:pt x="13" y="3"/>
                    </a:cubicBezTo>
                    <a:cubicBezTo>
                      <a:pt x="13" y="2"/>
                      <a:pt x="10" y="3"/>
                      <a:pt x="10" y="3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7" y="3"/>
                      <a:pt x="6" y="3"/>
                      <a:pt x="5" y="3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Freeform 195"/>
              <p:cNvSpPr>
                <a:spLocks/>
              </p:cNvSpPr>
              <p:nvPr/>
            </p:nvSpPr>
            <p:spPr bwMode="auto">
              <a:xfrm>
                <a:off x="1273" y="3075"/>
                <a:ext cx="17" cy="26"/>
              </a:xfrm>
              <a:custGeom>
                <a:avLst/>
                <a:gdLst>
                  <a:gd name="T0" fmla="*/ 5 w 7"/>
                  <a:gd name="T1" fmla="*/ 11 h 11"/>
                  <a:gd name="T2" fmla="*/ 3 w 7"/>
                  <a:gd name="T3" fmla="*/ 9 h 11"/>
                  <a:gd name="T4" fmla="*/ 2 w 7"/>
                  <a:gd name="T5" fmla="*/ 10 h 11"/>
                  <a:gd name="T6" fmla="*/ 0 w 7"/>
                  <a:gd name="T7" fmla="*/ 10 h 11"/>
                  <a:gd name="T8" fmla="*/ 0 w 7"/>
                  <a:gd name="T9" fmla="*/ 7 h 11"/>
                  <a:gd name="T10" fmla="*/ 1 w 7"/>
                  <a:gd name="T11" fmla="*/ 5 h 11"/>
                  <a:gd name="T12" fmla="*/ 2 w 7"/>
                  <a:gd name="T13" fmla="*/ 3 h 11"/>
                  <a:gd name="T14" fmla="*/ 3 w 7"/>
                  <a:gd name="T15" fmla="*/ 1 h 11"/>
                  <a:gd name="T16" fmla="*/ 5 w 7"/>
                  <a:gd name="T17" fmla="*/ 0 h 11"/>
                  <a:gd name="T18" fmla="*/ 6 w 7"/>
                  <a:gd name="T19" fmla="*/ 2 h 11"/>
                  <a:gd name="T20" fmla="*/ 6 w 7"/>
                  <a:gd name="T21" fmla="*/ 4 h 11"/>
                  <a:gd name="T22" fmla="*/ 7 w 7"/>
                  <a:gd name="T23" fmla="*/ 6 h 11"/>
                  <a:gd name="T24" fmla="*/ 7 w 7"/>
                  <a:gd name="T25" fmla="*/ 8 h 11"/>
                  <a:gd name="T26" fmla="*/ 6 w 7"/>
                  <a:gd name="T27" fmla="*/ 10 h 11"/>
                  <a:gd name="T28" fmla="*/ 5 w 7"/>
                  <a:gd name="T2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11">
                    <a:moveTo>
                      <a:pt x="5" y="11"/>
                    </a:moveTo>
                    <a:cubicBezTo>
                      <a:pt x="4" y="11"/>
                      <a:pt x="4" y="9"/>
                      <a:pt x="3" y="9"/>
                    </a:cubicBezTo>
                    <a:cubicBezTo>
                      <a:pt x="3" y="9"/>
                      <a:pt x="2" y="10"/>
                      <a:pt x="2" y="10"/>
                    </a:cubicBezTo>
                    <a:cubicBezTo>
                      <a:pt x="1" y="10"/>
                      <a:pt x="0" y="10"/>
                      <a:pt x="0" y="10"/>
                    </a:cubicBezTo>
                    <a:cubicBezTo>
                      <a:pt x="0" y="9"/>
                      <a:pt x="0" y="7"/>
                      <a:pt x="0" y="7"/>
                    </a:cubicBezTo>
                    <a:cubicBezTo>
                      <a:pt x="0" y="6"/>
                      <a:pt x="1" y="6"/>
                      <a:pt x="1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2" y="3"/>
                      <a:pt x="2" y="1"/>
                      <a:pt x="3" y="1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5" y="1"/>
                      <a:pt x="6" y="1"/>
                      <a:pt x="6" y="2"/>
                    </a:cubicBezTo>
                    <a:cubicBezTo>
                      <a:pt x="6" y="2"/>
                      <a:pt x="5" y="3"/>
                      <a:pt x="6" y="4"/>
                    </a:cubicBezTo>
                    <a:cubicBezTo>
                      <a:pt x="6" y="5"/>
                      <a:pt x="7" y="6"/>
                      <a:pt x="7" y="6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9"/>
                      <a:pt x="6" y="10"/>
                      <a:pt x="6" y="10"/>
                    </a:cubicBezTo>
                    <a:cubicBezTo>
                      <a:pt x="6" y="10"/>
                      <a:pt x="5" y="11"/>
                      <a:pt x="5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Freeform 196"/>
              <p:cNvSpPr>
                <a:spLocks/>
              </p:cNvSpPr>
              <p:nvPr/>
            </p:nvSpPr>
            <p:spPr bwMode="auto">
              <a:xfrm>
                <a:off x="1273" y="3075"/>
                <a:ext cx="17" cy="26"/>
              </a:xfrm>
              <a:custGeom>
                <a:avLst/>
                <a:gdLst>
                  <a:gd name="T0" fmla="*/ 5 w 7"/>
                  <a:gd name="T1" fmla="*/ 11 h 11"/>
                  <a:gd name="T2" fmla="*/ 3 w 7"/>
                  <a:gd name="T3" fmla="*/ 9 h 11"/>
                  <a:gd name="T4" fmla="*/ 2 w 7"/>
                  <a:gd name="T5" fmla="*/ 10 h 11"/>
                  <a:gd name="T6" fmla="*/ 0 w 7"/>
                  <a:gd name="T7" fmla="*/ 10 h 11"/>
                  <a:gd name="T8" fmla="*/ 0 w 7"/>
                  <a:gd name="T9" fmla="*/ 7 h 11"/>
                  <a:gd name="T10" fmla="*/ 1 w 7"/>
                  <a:gd name="T11" fmla="*/ 5 h 11"/>
                  <a:gd name="T12" fmla="*/ 2 w 7"/>
                  <a:gd name="T13" fmla="*/ 3 h 11"/>
                  <a:gd name="T14" fmla="*/ 3 w 7"/>
                  <a:gd name="T15" fmla="*/ 1 h 11"/>
                  <a:gd name="T16" fmla="*/ 5 w 7"/>
                  <a:gd name="T17" fmla="*/ 0 h 11"/>
                  <a:gd name="T18" fmla="*/ 6 w 7"/>
                  <a:gd name="T19" fmla="*/ 2 h 11"/>
                  <a:gd name="T20" fmla="*/ 6 w 7"/>
                  <a:gd name="T21" fmla="*/ 4 h 11"/>
                  <a:gd name="T22" fmla="*/ 7 w 7"/>
                  <a:gd name="T23" fmla="*/ 6 h 11"/>
                  <a:gd name="T24" fmla="*/ 7 w 7"/>
                  <a:gd name="T25" fmla="*/ 8 h 11"/>
                  <a:gd name="T26" fmla="*/ 6 w 7"/>
                  <a:gd name="T27" fmla="*/ 10 h 11"/>
                  <a:gd name="T28" fmla="*/ 5 w 7"/>
                  <a:gd name="T2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11">
                    <a:moveTo>
                      <a:pt x="5" y="11"/>
                    </a:moveTo>
                    <a:cubicBezTo>
                      <a:pt x="4" y="11"/>
                      <a:pt x="4" y="9"/>
                      <a:pt x="3" y="9"/>
                    </a:cubicBezTo>
                    <a:cubicBezTo>
                      <a:pt x="3" y="9"/>
                      <a:pt x="2" y="10"/>
                      <a:pt x="2" y="10"/>
                    </a:cubicBezTo>
                    <a:cubicBezTo>
                      <a:pt x="1" y="10"/>
                      <a:pt x="0" y="10"/>
                      <a:pt x="0" y="10"/>
                    </a:cubicBezTo>
                    <a:cubicBezTo>
                      <a:pt x="0" y="9"/>
                      <a:pt x="0" y="7"/>
                      <a:pt x="0" y="7"/>
                    </a:cubicBezTo>
                    <a:cubicBezTo>
                      <a:pt x="0" y="6"/>
                      <a:pt x="1" y="6"/>
                      <a:pt x="1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2" y="3"/>
                      <a:pt x="2" y="1"/>
                      <a:pt x="3" y="1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5" y="1"/>
                      <a:pt x="6" y="1"/>
                      <a:pt x="6" y="2"/>
                    </a:cubicBezTo>
                    <a:cubicBezTo>
                      <a:pt x="6" y="2"/>
                      <a:pt x="5" y="3"/>
                      <a:pt x="6" y="4"/>
                    </a:cubicBezTo>
                    <a:cubicBezTo>
                      <a:pt x="6" y="5"/>
                      <a:pt x="7" y="6"/>
                      <a:pt x="7" y="6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9"/>
                      <a:pt x="6" y="10"/>
                      <a:pt x="6" y="10"/>
                    </a:cubicBezTo>
                    <a:cubicBezTo>
                      <a:pt x="6" y="10"/>
                      <a:pt x="5" y="11"/>
                      <a:pt x="5" y="11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Freeform 197"/>
              <p:cNvSpPr>
                <a:spLocks/>
              </p:cNvSpPr>
              <p:nvPr/>
            </p:nvSpPr>
            <p:spPr bwMode="auto">
              <a:xfrm>
                <a:off x="1017" y="2563"/>
                <a:ext cx="600" cy="566"/>
              </a:xfrm>
              <a:custGeom>
                <a:avLst/>
                <a:gdLst>
                  <a:gd name="T0" fmla="*/ 246 w 253"/>
                  <a:gd name="T1" fmla="*/ 148 h 239"/>
                  <a:gd name="T2" fmla="*/ 232 w 253"/>
                  <a:gd name="T3" fmla="*/ 165 h 239"/>
                  <a:gd name="T4" fmla="*/ 218 w 253"/>
                  <a:gd name="T5" fmla="*/ 164 h 239"/>
                  <a:gd name="T6" fmla="*/ 190 w 253"/>
                  <a:gd name="T7" fmla="*/ 164 h 239"/>
                  <a:gd name="T8" fmla="*/ 176 w 253"/>
                  <a:gd name="T9" fmla="*/ 178 h 239"/>
                  <a:gd name="T10" fmla="*/ 165 w 253"/>
                  <a:gd name="T11" fmla="*/ 207 h 239"/>
                  <a:gd name="T12" fmla="*/ 174 w 253"/>
                  <a:gd name="T13" fmla="*/ 236 h 239"/>
                  <a:gd name="T14" fmla="*/ 150 w 253"/>
                  <a:gd name="T15" fmla="*/ 237 h 239"/>
                  <a:gd name="T16" fmla="*/ 119 w 253"/>
                  <a:gd name="T17" fmla="*/ 239 h 239"/>
                  <a:gd name="T18" fmla="*/ 117 w 253"/>
                  <a:gd name="T19" fmla="*/ 214 h 239"/>
                  <a:gd name="T20" fmla="*/ 122 w 253"/>
                  <a:gd name="T21" fmla="*/ 199 h 239"/>
                  <a:gd name="T22" fmla="*/ 116 w 253"/>
                  <a:gd name="T23" fmla="*/ 182 h 239"/>
                  <a:gd name="T24" fmla="*/ 111 w 253"/>
                  <a:gd name="T25" fmla="*/ 164 h 239"/>
                  <a:gd name="T26" fmla="*/ 97 w 253"/>
                  <a:gd name="T27" fmla="*/ 154 h 239"/>
                  <a:gd name="T28" fmla="*/ 74 w 253"/>
                  <a:gd name="T29" fmla="*/ 150 h 239"/>
                  <a:gd name="T30" fmla="*/ 50 w 253"/>
                  <a:gd name="T31" fmla="*/ 122 h 239"/>
                  <a:gd name="T32" fmla="*/ 45 w 253"/>
                  <a:gd name="T33" fmla="*/ 110 h 239"/>
                  <a:gd name="T34" fmla="*/ 45 w 253"/>
                  <a:gd name="T35" fmla="*/ 105 h 239"/>
                  <a:gd name="T36" fmla="*/ 36 w 253"/>
                  <a:gd name="T37" fmla="*/ 111 h 239"/>
                  <a:gd name="T38" fmla="*/ 40 w 253"/>
                  <a:gd name="T39" fmla="*/ 122 h 239"/>
                  <a:gd name="T40" fmla="*/ 36 w 253"/>
                  <a:gd name="T41" fmla="*/ 126 h 239"/>
                  <a:gd name="T42" fmla="*/ 35 w 253"/>
                  <a:gd name="T43" fmla="*/ 129 h 239"/>
                  <a:gd name="T44" fmla="*/ 45 w 253"/>
                  <a:gd name="T45" fmla="*/ 134 h 239"/>
                  <a:gd name="T46" fmla="*/ 48 w 253"/>
                  <a:gd name="T47" fmla="*/ 142 h 239"/>
                  <a:gd name="T48" fmla="*/ 47 w 253"/>
                  <a:gd name="T49" fmla="*/ 146 h 239"/>
                  <a:gd name="T50" fmla="*/ 29 w 253"/>
                  <a:gd name="T51" fmla="*/ 133 h 239"/>
                  <a:gd name="T52" fmla="*/ 6 w 253"/>
                  <a:gd name="T53" fmla="*/ 120 h 239"/>
                  <a:gd name="T54" fmla="*/ 2 w 253"/>
                  <a:gd name="T55" fmla="*/ 110 h 239"/>
                  <a:gd name="T56" fmla="*/ 12 w 253"/>
                  <a:gd name="T57" fmla="*/ 84 h 239"/>
                  <a:gd name="T58" fmla="*/ 21 w 253"/>
                  <a:gd name="T59" fmla="*/ 56 h 239"/>
                  <a:gd name="T60" fmla="*/ 33 w 253"/>
                  <a:gd name="T61" fmla="*/ 33 h 239"/>
                  <a:gd name="T62" fmla="*/ 55 w 253"/>
                  <a:gd name="T63" fmla="*/ 30 h 239"/>
                  <a:gd name="T64" fmla="*/ 81 w 253"/>
                  <a:gd name="T65" fmla="*/ 37 h 239"/>
                  <a:gd name="T66" fmla="*/ 98 w 253"/>
                  <a:gd name="T67" fmla="*/ 45 h 239"/>
                  <a:gd name="T68" fmla="*/ 107 w 253"/>
                  <a:gd name="T69" fmla="*/ 30 h 239"/>
                  <a:gd name="T70" fmla="*/ 108 w 253"/>
                  <a:gd name="T71" fmla="*/ 18 h 239"/>
                  <a:gd name="T72" fmla="*/ 133 w 253"/>
                  <a:gd name="T73" fmla="*/ 21 h 239"/>
                  <a:gd name="T74" fmla="*/ 139 w 253"/>
                  <a:gd name="T75" fmla="*/ 35 h 239"/>
                  <a:gd name="T76" fmla="*/ 159 w 253"/>
                  <a:gd name="T77" fmla="*/ 20 h 239"/>
                  <a:gd name="T78" fmla="*/ 168 w 253"/>
                  <a:gd name="T79" fmla="*/ 5 h 239"/>
                  <a:gd name="T80" fmla="*/ 185 w 253"/>
                  <a:gd name="T81" fmla="*/ 1 h 239"/>
                  <a:gd name="T82" fmla="*/ 198 w 253"/>
                  <a:gd name="T83" fmla="*/ 19 h 239"/>
                  <a:gd name="T84" fmla="*/ 211 w 253"/>
                  <a:gd name="T85" fmla="*/ 20 h 239"/>
                  <a:gd name="T86" fmla="*/ 220 w 253"/>
                  <a:gd name="T87" fmla="*/ 52 h 239"/>
                  <a:gd name="T88" fmla="*/ 222 w 253"/>
                  <a:gd name="T89" fmla="*/ 82 h 239"/>
                  <a:gd name="T90" fmla="*/ 236 w 253"/>
                  <a:gd name="T91" fmla="*/ 109 h 239"/>
                  <a:gd name="T92" fmla="*/ 252 w 253"/>
                  <a:gd name="T93" fmla="*/ 118 h 239"/>
                  <a:gd name="T94" fmla="*/ 252 w 253"/>
                  <a:gd name="T95" fmla="*/ 135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53" h="239">
                    <a:moveTo>
                      <a:pt x="252" y="135"/>
                    </a:moveTo>
                    <a:cubicBezTo>
                      <a:pt x="252" y="136"/>
                      <a:pt x="253" y="140"/>
                      <a:pt x="252" y="142"/>
                    </a:cubicBezTo>
                    <a:cubicBezTo>
                      <a:pt x="252" y="143"/>
                      <a:pt x="251" y="145"/>
                      <a:pt x="250" y="145"/>
                    </a:cubicBezTo>
                    <a:cubicBezTo>
                      <a:pt x="249" y="146"/>
                      <a:pt x="247" y="147"/>
                      <a:pt x="246" y="148"/>
                    </a:cubicBezTo>
                    <a:cubicBezTo>
                      <a:pt x="245" y="149"/>
                      <a:pt x="242" y="150"/>
                      <a:pt x="241" y="151"/>
                    </a:cubicBezTo>
                    <a:cubicBezTo>
                      <a:pt x="240" y="152"/>
                      <a:pt x="239" y="153"/>
                      <a:pt x="239" y="154"/>
                    </a:cubicBezTo>
                    <a:cubicBezTo>
                      <a:pt x="238" y="155"/>
                      <a:pt x="236" y="157"/>
                      <a:pt x="235" y="158"/>
                    </a:cubicBezTo>
                    <a:cubicBezTo>
                      <a:pt x="234" y="159"/>
                      <a:pt x="232" y="163"/>
                      <a:pt x="232" y="165"/>
                    </a:cubicBezTo>
                    <a:cubicBezTo>
                      <a:pt x="232" y="165"/>
                      <a:pt x="232" y="165"/>
                      <a:pt x="232" y="165"/>
                    </a:cubicBezTo>
                    <a:cubicBezTo>
                      <a:pt x="232" y="166"/>
                      <a:pt x="232" y="166"/>
                      <a:pt x="232" y="166"/>
                    </a:cubicBezTo>
                    <a:cubicBezTo>
                      <a:pt x="230" y="166"/>
                      <a:pt x="225" y="165"/>
                      <a:pt x="223" y="165"/>
                    </a:cubicBezTo>
                    <a:cubicBezTo>
                      <a:pt x="222" y="165"/>
                      <a:pt x="219" y="164"/>
                      <a:pt x="218" y="164"/>
                    </a:cubicBezTo>
                    <a:cubicBezTo>
                      <a:pt x="217" y="164"/>
                      <a:pt x="214" y="163"/>
                      <a:pt x="213" y="164"/>
                    </a:cubicBezTo>
                    <a:cubicBezTo>
                      <a:pt x="211" y="164"/>
                      <a:pt x="209" y="166"/>
                      <a:pt x="207" y="167"/>
                    </a:cubicBezTo>
                    <a:cubicBezTo>
                      <a:pt x="205" y="167"/>
                      <a:pt x="200" y="166"/>
                      <a:pt x="197" y="166"/>
                    </a:cubicBezTo>
                    <a:cubicBezTo>
                      <a:pt x="195" y="165"/>
                      <a:pt x="191" y="164"/>
                      <a:pt x="190" y="164"/>
                    </a:cubicBezTo>
                    <a:cubicBezTo>
                      <a:pt x="187" y="164"/>
                      <a:pt x="182" y="166"/>
                      <a:pt x="180" y="167"/>
                    </a:cubicBezTo>
                    <a:cubicBezTo>
                      <a:pt x="179" y="168"/>
                      <a:pt x="177" y="170"/>
                      <a:pt x="176" y="171"/>
                    </a:cubicBezTo>
                    <a:cubicBezTo>
                      <a:pt x="176" y="172"/>
                      <a:pt x="175" y="175"/>
                      <a:pt x="175" y="176"/>
                    </a:cubicBezTo>
                    <a:cubicBezTo>
                      <a:pt x="175" y="176"/>
                      <a:pt x="176" y="178"/>
                      <a:pt x="176" y="178"/>
                    </a:cubicBezTo>
                    <a:cubicBezTo>
                      <a:pt x="177" y="180"/>
                      <a:pt x="178" y="183"/>
                      <a:pt x="177" y="185"/>
                    </a:cubicBezTo>
                    <a:cubicBezTo>
                      <a:pt x="176" y="187"/>
                      <a:pt x="172" y="188"/>
                      <a:pt x="171" y="190"/>
                    </a:cubicBezTo>
                    <a:cubicBezTo>
                      <a:pt x="169" y="192"/>
                      <a:pt x="166" y="196"/>
                      <a:pt x="166" y="198"/>
                    </a:cubicBezTo>
                    <a:cubicBezTo>
                      <a:pt x="165" y="200"/>
                      <a:pt x="165" y="205"/>
                      <a:pt x="165" y="207"/>
                    </a:cubicBezTo>
                    <a:cubicBezTo>
                      <a:pt x="165" y="209"/>
                      <a:pt x="166" y="213"/>
                      <a:pt x="167" y="215"/>
                    </a:cubicBezTo>
                    <a:cubicBezTo>
                      <a:pt x="168" y="217"/>
                      <a:pt x="171" y="220"/>
                      <a:pt x="172" y="222"/>
                    </a:cubicBezTo>
                    <a:cubicBezTo>
                      <a:pt x="173" y="224"/>
                      <a:pt x="174" y="227"/>
                      <a:pt x="174" y="228"/>
                    </a:cubicBezTo>
                    <a:cubicBezTo>
                      <a:pt x="175" y="230"/>
                      <a:pt x="175" y="235"/>
                      <a:pt x="174" y="236"/>
                    </a:cubicBezTo>
                    <a:cubicBezTo>
                      <a:pt x="173" y="237"/>
                      <a:pt x="171" y="239"/>
                      <a:pt x="170" y="239"/>
                    </a:cubicBezTo>
                    <a:cubicBezTo>
                      <a:pt x="168" y="239"/>
                      <a:pt x="165" y="238"/>
                      <a:pt x="163" y="238"/>
                    </a:cubicBezTo>
                    <a:cubicBezTo>
                      <a:pt x="162" y="238"/>
                      <a:pt x="160" y="237"/>
                      <a:pt x="159" y="237"/>
                    </a:cubicBezTo>
                    <a:cubicBezTo>
                      <a:pt x="157" y="237"/>
                      <a:pt x="152" y="237"/>
                      <a:pt x="150" y="237"/>
                    </a:cubicBezTo>
                    <a:cubicBezTo>
                      <a:pt x="147" y="237"/>
                      <a:pt x="142" y="236"/>
                      <a:pt x="139" y="236"/>
                    </a:cubicBezTo>
                    <a:cubicBezTo>
                      <a:pt x="136" y="236"/>
                      <a:pt x="132" y="236"/>
                      <a:pt x="130" y="236"/>
                    </a:cubicBezTo>
                    <a:cubicBezTo>
                      <a:pt x="128" y="237"/>
                      <a:pt x="124" y="238"/>
                      <a:pt x="122" y="239"/>
                    </a:cubicBezTo>
                    <a:cubicBezTo>
                      <a:pt x="122" y="239"/>
                      <a:pt x="121" y="239"/>
                      <a:pt x="119" y="239"/>
                    </a:cubicBezTo>
                    <a:cubicBezTo>
                      <a:pt x="119" y="238"/>
                      <a:pt x="119" y="236"/>
                      <a:pt x="119" y="235"/>
                    </a:cubicBezTo>
                    <a:cubicBezTo>
                      <a:pt x="119" y="234"/>
                      <a:pt x="119" y="231"/>
                      <a:pt x="118" y="229"/>
                    </a:cubicBezTo>
                    <a:cubicBezTo>
                      <a:pt x="118" y="226"/>
                      <a:pt x="117" y="222"/>
                      <a:pt x="117" y="219"/>
                    </a:cubicBezTo>
                    <a:cubicBezTo>
                      <a:pt x="117" y="217"/>
                      <a:pt x="117" y="215"/>
                      <a:pt x="117" y="214"/>
                    </a:cubicBezTo>
                    <a:cubicBezTo>
                      <a:pt x="117" y="213"/>
                      <a:pt x="116" y="210"/>
                      <a:pt x="117" y="209"/>
                    </a:cubicBezTo>
                    <a:cubicBezTo>
                      <a:pt x="117" y="208"/>
                      <a:pt x="119" y="208"/>
                      <a:pt x="119" y="207"/>
                    </a:cubicBezTo>
                    <a:cubicBezTo>
                      <a:pt x="120" y="206"/>
                      <a:pt x="121" y="205"/>
                      <a:pt x="121" y="204"/>
                    </a:cubicBezTo>
                    <a:cubicBezTo>
                      <a:pt x="121" y="203"/>
                      <a:pt x="122" y="200"/>
                      <a:pt x="122" y="199"/>
                    </a:cubicBezTo>
                    <a:cubicBezTo>
                      <a:pt x="122" y="198"/>
                      <a:pt x="122" y="196"/>
                      <a:pt x="122" y="195"/>
                    </a:cubicBezTo>
                    <a:cubicBezTo>
                      <a:pt x="122" y="194"/>
                      <a:pt x="122" y="193"/>
                      <a:pt x="122" y="192"/>
                    </a:cubicBezTo>
                    <a:cubicBezTo>
                      <a:pt x="121" y="191"/>
                      <a:pt x="119" y="189"/>
                      <a:pt x="118" y="188"/>
                    </a:cubicBezTo>
                    <a:cubicBezTo>
                      <a:pt x="117" y="187"/>
                      <a:pt x="117" y="183"/>
                      <a:pt x="116" y="182"/>
                    </a:cubicBezTo>
                    <a:cubicBezTo>
                      <a:pt x="115" y="181"/>
                      <a:pt x="114" y="179"/>
                      <a:pt x="113" y="178"/>
                    </a:cubicBezTo>
                    <a:cubicBezTo>
                      <a:pt x="112" y="177"/>
                      <a:pt x="111" y="174"/>
                      <a:pt x="111" y="173"/>
                    </a:cubicBezTo>
                    <a:cubicBezTo>
                      <a:pt x="111" y="172"/>
                      <a:pt x="111" y="170"/>
                      <a:pt x="111" y="169"/>
                    </a:cubicBezTo>
                    <a:cubicBezTo>
                      <a:pt x="111" y="168"/>
                      <a:pt x="111" y="165"/>
                      <a:pt x="111" y="164"/>
                    </a:cubicBezTo>
                    <a:cubicBezTo>
                      <a:pt x="110" y="164"/>
                      <a:pt x="109" y="163"/>
                      <a:pt x="108" y="163"/>
                    </a:cubicBezTo>
                    <a:cubicBezTo>
                      <a:pt x="107" y="162"/>
                      <a:pt x="105" y="161"/>
                      <a:pt x="104" y="160"/>
                    </a:cubicBezTo>
                    <a:cubicBezTo>
                      <a:pt x="103" y="159"/>
                      <a:pt x="100" y="157"/>
                      <a:pt x="99" y="156"/>
                    </a:cubicBezTo>
                    <a:cubicBezTo>
                      <a:pt x="99" y="155"/>
                      <a:pt x="98" y="154"/>
                      <a:pt x="97" y="154"/>
                    </a:cubicBezTo>
                    <a:cubicBezTo>
                      <a:pt x="96" y="154"/>
                      <a:pt x="95" y="154"/>
                      <a:pt x="94" y="154"/>
                    </a:cubicBezTo>
                    <a:cubicBezTo>
                      <a:pt x="92" y="155"/>
                      <a:pt x="89" y="155"/>
                      <a:pt x="87" y="155"/>
                    </a:cubicBezTo>
                    <a:cubicBezTo>
                      <a:pt x="86" y="155"/>
                      <a:pt x="83" y="156"/>
                      <a:pt x="81" y="155"/>
                    </a:cubicBezTo>
                    <a:cubicBezTo>
                      <a:pt x="79" y="155"/>
                      <a:pt x="76" y="152"/>
                      <a:pt x="74" y="150"/>
                    </a:cubicBezTo>
                    <a:cubicBezTo>
                      <a:pt x="72" y="148"/>
                      <a:pt x="69" y="143"/>
                      <a:pt x="67" y="141"/>
                    </a:cubicBezTo>
                    <a:cubicBezTo>
                      <a:pt x="66" y="139"/>
                      <a:pt x="63" y="136"/>
                      <a:pt x="62" y="134"/>
                    </a:cubicBezTo>
                    <a:cubicBezTo>
                      <a:pt x="60" y="133"/>
                      <a:pt x="58" y="130"/>
                      <a:pt x="57" y="129"/>
                    </a:cubicBezTo>
                    <a:cubicBezTo>
                      <a:pt x="55" y="127"/>
                      <a:pt x="52" y="124"/>
                      <a:pt x="50" y="122"/>
                    </a:cubicBezTo>
                    <a:cubicBezTo>
                      <a:pt x="49" y="121"/>
                      <a:pt x="46" y="119"/>
                      <a:pt x="45" y="117"/>
                    </a:cubicBezTo>
                    <a:cubicBezTo>
                      <a:pt x="45" y="117"/>
                      <a:pt x="44" y="115"/>
                      <a:pt x="44" y="115"/>
                    </a:cubicBezTo>
                    <a:cubicBezTo>
                      <a:pt x="44" y="114"/>
                      <a:pt x="43" y="112"/>
                      <a:pt x="44" y="111"/>
                    </a:cubicBezTo>
                    <a:cubicBezTo>
                      <a:pt x="44" y="111"/>
                      <a:pt x="45" y="110"/>
                      <a:pt x="45" y="110"/>
                    </a:cubicBezTo>
                    <a:cubicBezTo>
                      <a:pt x="46" y="110"/>
                      <a:pt x="48" y="111"/>
                      <a:pt x="49" y="110"/>
                    </a:cubicBezTo>
                    <a:cubicBezTo>
                      <a:pt x="49" y="110"/>
                      <a:pt x="51" y="110"/>
                      <a:pt x="51" y="110"/>
                    </a:cubicBezTo>
                    <a:cubicBezTo>
                      <a:pt x="51" y="109"/>
                      <a:pt x="50" y="108"/>
                      <a:pt x="49" y="108"/>
                    </a:cubicBezTo>
                    <a:cubicBezTo>
                      <a:pt x="48" y="107"/>
                      <a:pt x="46" y="106"/>
                      <a:pt x="45" y="105"/>
                    </a:cubicBezTo>
                    <a:cubicBezTo>
                      <a:pt x="44" y="105"/>
                      <a:pt x="43" y="104"/>
                      <a:pt x="42" y="104"/>
                    </a:cubicBezTo>
                    <a:cubicBezTo>
                      <a:pt x="42" y="104"/>
                      <a:pt x="40" y="105"/>
                      <a:pt x="40" y="105"/>
                    </a:cubicBezTo>
                    <a:cubicBezTo>
                      <a:pt x="39" y="106"/>
                      <a:pt x="39" y="107"/>
                      <a:pt x="38" y="108"/>
                    </a:cubicBezTo>
                    <a:cubicBezTo>
                      <a:pt x="38" y="109"/>
                      <a:pt x="36" y="110"/>
                      <a:pt x="36" y="111"/>
                    </a:cubicBezTo>
                    <a:cubicBezTo>
                      <a:pt x="36" y="112"/>
                      <a:pt x="36" y="114"/>
                      <a:pt x="36" y="114"/>
                    </a:cubicBezTo>
                    <a:cubicBezTo>
                      <a:pt x="36" y="115"/>
                      <a:pt x="36" y="118"/>
                      <a:pt x="36" y="119"/>
                    </a:cubicBezTo>
                    <a:cubicBezTo>
                      <a:pt x="36" y="119"/>
                      <a:pt x="37" y="121"/>
                      <a:pt x="37" y="121"/>
                    </a:cubicBezTo>
                    <a:cubicBezTo>
                      <a:pt x="38" y="122"/>
                      <a:pt x="39" y="122"/>
                      <a:pt x="40" y="122"/>
                    </a:cubicBezTo>
                    <a:cubicBezTo>
                      <a:pt x="40" y="123"/>
                      <a:pt x="41" y="123"/>
                      <a:pt x="41" y="124"/>
                    </a:cubicBezTo>
                    <a:cubicBezTo>
                      <a:pt x="41" y="124"/>
                      <a:pt x="40" y="126"/>
                      <a:pt x="40" y="126"/>
                    </a:cubicBezTo>
                    <a:cubicBezTo>
                      <a:pt x="39" y="126"/>
                      <a:pt x="38" y="127"/>
                      <a:pt x="38" y="127"/>
                    </a:cubicBezTo>
                    <a:cubicBezTo>
                      <a:pt x="37" y="127"/>
                      <a:pt x="36" y="126"/>
                      <a:pt x="36" y="126"/>
                    </a:cubicBezTo>
                    <a:cubicBezTo>
                      <a:pt x="36" y="126"/>
                      <a:pt x="35" y="125"/>
                      <a:pt x="34" y="125"/>
                    </a:cubicBezTo>
                    <a:cubicBezTo>
                      <a:pt x="34" y="125"/>
                      <a:pt x="34" y="126"/>
                      <a:pt x="33" y="126"/>
                    </a:cubicBezTo>
                    <a:cubicBezTo>
                      <a:pt x="33" y="127"/>
                      <a:pt x="34" y="127"/>
                      <a:pt x="34" y="128"/>
                    </a:cubicBezTo>
                    <a:cubicBezTo>
                      <a:pt x="34" y="128"/>
                      <a:pt x="35" y="129"/>
                      <a:pt x="35" y="129"/>
                    </a:cubicBezTo>
                    <a:cubicBezTo>
                      <a:pt x="36" y="129"/>
                      <a:pt x="37" y="129"/>
                      <a:pt x="38" y="129"/>
                    </a:cubicBezTo>
                    <a:cubicBezTo>
                      <a:pt x="38" y="129"/>
                      <a:pt x="40" y="129"/>
                      <a:pt x="41" y="130"/>
                    </a:cubicBezTo>
                    <a:cubicBezTo>
                      <a:pt x="42" y="130"/>
                      <a:pt x="43" y="131"/>
                      <a:pt x="44" y="132"/>
                    </a:cubicBezTo>
                    <a:cubicBezTo>
                      <a:pt x="44" y="132"/>
                      <a:pt x="45" y="133"/>
                      <a:pt x="45" y="134"/>
                    </a:cubicBezTo>
                    <a:cubicBezTo>
                      <a:pt x="45" y="135"/>
                      <a:pt x="45" y="135"/>
                      <a:pt x="45" y="136"/>
                    </a:cubicBezTo>
                    <a:cubicBezTo>
                      <a:pt x="45" y="136"/>
                      <a:pt x="45" y="138"/>
                      <a:pt x="45" y="138"/>
                    </a:cubicBezTo>
                    <a:cubicBezTo>
                      <a:pt x="45" y="139"/>
                      <a:pt x="46" y="139"/>
                      <a:pt x="46" y="140"/>
                    </a:cubicBezTo>
                    <a:cubicBezTo>
                      <a:pt x="46" y="140"/>
                      <a:pt x="47" y="141"/>
                      <a:pt x="48" y="142"/>
                    </a:cubicBezTo>
                    <a:cubicBezTo>
                      <a:pt x="49" y="142"/>
                      <a:pt x="50" y="142"/>
                      <a:pt x="51" y="143"/>
                    </a:cubicBezTo>
                    <a:cubicBezTo>
                      <a:pt x="51" y="143"/>
                      <a:pt x="52" y="143"/>
                      <a:pt x="52" y="144"/>
                    </a:cubicBezTo>
                    <a:cubicBezTo>
                      <a:pt x="52" y="144"/>
                      <a:pt x="51" y="145"/>
                      <a:pt x="51" y="146"/>
                    </a:cubicBezTo>
                    <a:cubicBezTo>
                      <a:pt x="50" y="146"/>
                      <a:pt x="48" y="146"/>
                      <a:pt x="47" y="146"/>
                    </a:cubicBezTo>
                    <a:cubicBezTo>
                      <a:pt x="47" y="146"/>
                      <a:pt x="45" y="145"/>
                      <a:pt x="44" y="145"/>
                    </a:cubicBezTo>
                    <a:cubicBezTo>
                      <a:pt x="43" y="144"/>
                      <a:pt x="41" y="143"/>
                      <a:pt x="40" y="142"/>
                    </a:cubicBezTo>
                    <a:cubicBezTo>
                      <a:pt x="39" y="141"/>
                      <a:pt x="38" y="140"/>
                      <a:pt x="37" y="139"/>
                    </a:cubicBezTo>
                    <a:cubicBezTo>
                      <a:pt x="35" y="137"/>
                      <a:pt x="31" y="134"/>
                      <a:pt x="29" y="133"/>
                    </a:cubicBezTo>
                    <a:cubicBezTo>
                      <a:pt x="27" y="131"/>
                      <a:pt x="23" y="128"/>
                      <a:pt x="22" y="127"/>
                    </a:cubicBezTo>
                    <a:cubicBezTo>
                      <a:pt x="20" y="126"/>
                      <a:pt x="17" y="124"/>
                      <a:pt x="15" y="123"/>
                    </a:cubicBezTo>
                    <a:cubicBezTo>
                      <a:pt x="14" y="123"/>
                      <a:pt x="12" y="122"/>
                      <a:pt x="10" y="122"/>
                    </a:cubicBezTo>
                    <a:cubicBezTo>
                      <a:pt x="9" y="121"/>
                      <a:pt x="7" y="120"/>
                      <a:pt x="6" y="120"/>
                    </a:cubicBezTo>
                    <a:cubicBezTo>
                      <a:pt x="5" y="119"/>
                      <a:pt x="3" y="118"/>
                      <a:pt x="2" y="117"/>
                    </a:cubicBezTo>
                    <a:cubicBezTo>
                      <a:pt x="2" y="117"/>
                      <a:pt x="1" y="115"/>
                      <a:pt x="1" y="115"/>
                    </a:cubicBezTo>
                    <a:cubicBezTo>
                      <a:pt x="1" y="114"/>
                      <a:pt x="0" y="113"/>
                      <a:pt x="1" y="112"/>
                    </a:cubicBezTo>
                    <a:cubicBezTo>
                      <a:pt x="1" y="112"/>
                      <a:pt x="1" y="110"/>
                      <a:pt x="2" y="110"/>
                    </a:cubicBezTo>
                    <a:cubicBezTo>
                      <a:pt x="2" y="109"/>
                      <a:pt x="4" y="107"/>
                      <a:pt x="5" y="106"/>
                    </a:cubicBezTo>
                    <a:cubicBezTo>
                      <a:pt x="6" y="104"/>
                      <a:pt x="8" y="98"/>
                      <a:pt x="9" y="95"/>
                    </a:cubicBezTo>
                    <a:cubicBezTo>
                      <a:pt x="10" y="93"/>
                      <a:pt x="12" y="89"/>
                      <a:pt x="12" y="86"/>
                    </a:cubicBezTo>
                    <a:cubicBezTo>
                      <a:pt x="12" y="86"/>
                      <a:pt x="12" y="85"/>
                      <a:pt x="12" y="84"/>
                    </a:cubicBezTo>
                    <a:cubicBezTo>
                      <a:pt x="12" y="83"/>
                      <a:pt x="12" y="82"/>
                      <a:pt x="12" y="81"/>
                    </a:cubicBezTo>
                    <a:cubicBezTo>
                      <a:pt x="12" y="80"/>
                      <a:pt x="14" y="77"/>
                      <a:pt x="15" y="75"/>
                    </a:cubicBezTo>
                    <a:cubicBezTo>
                      <a:pt x="15" y="74"/>
                      <a:pt x="17" y="69"/>
                      <a:pt x="18" y="68"/>
                    </a:cubicBezTo>
                    <a:cubicBezTo>
                      <a:pt x="19" y="65"/>
                      <a:pt x="20" y="59"/>
                      <a:pt x="21" y="56"/>
                    </a:cubicBezTo>
                    <a:cubicBezTo>
                      <a:pt x="21" y="54"/>
                      <a:pt x="23" y="49"/>
                      <a:pt x="23" y="46"/>
                    </a:cubicBezTo>
                    <a:cubicBezTo>
                      <a:pt x="23" y="45"/>
                      <a:pt x="23" y="44"/>
                      <a:pt x="23" y="43"/>
                    </a:cubicBezTo>
                    <a:cubicBezTo>
                      <a:pt x="25" y="42"/>
                      <a:pt x="27" y="41"/>
                      <a:pt x="28" y="40"/>
                    </a:cubicBezTo>
                    <a:cubicBezTo>
                      <a:pt x="30" y="39"/>
                      <a:pt x="32" y="35"/>
                      <a:pt x="33" y="33"/>
                    </a:cubicBezTo>
                    <a:cubicBezTo>
                      <a:pt x="33" y="32"/>
                      <a:pt x="34" y="29"/>
                      <a:pt x="35" y="28"/>
                    </a:cubicBezTo>
                    <a:cubicBezTo>
                      <a:pt x="36" y="27"/>
                      <a:pt x="39" y="26"/>
                      <a:pt x="40" y="26"/>
                    </a:cubicBezTo>
                    <a:cubicBezTo>
                      <a:pt x="42" y="25"/>
                      <a:pt x="46" y="25"/>
                      <a:pt x="48" y="26"/>
                    </a:cubicBezTo>
                    <a:cubicBezTo>
                      <a:pt x="50" y="26"/>
                      <a:pt x="53" y="29"/>
                      <a:pt x="55" y="30"/>
                    </a:cubicBezTo>
                    <a:cubicBezTo>
                      <a:pt x="57" y="30"/>
                      <a:pt x="61" y="30"/>
                      <a:pt x="64" y="30"/>
                    </a:cubicBezTo>
                    <a:cubicBezTo>
                      <a:pt x="65" y="30"/>
                      <a:pt x="69" y="31"/>
                      <a:pt x="71" y="31"/>
                    </a:cubicBezTo>
                    <a:cubicBezTo>
                      <a:pt x="73" y="32"/>
                      <a:pt x="75" y="33"/>
                      <a:pt x="76" y="34"/>
                    </a:cubicBezTo>
                    <a:cubicBezTo>
                      <a:pt x="78" y="35"/>
                      <a:pt x="80" y="37"/>
                      <a:pt x="81" y="37"/>
                    </a:cubicBezTo>
                    <a:cubicBezTo>
                      <a:pt x="82" y="38"/>
                      <a:pt x="85" y="40"/>
                      <a:pt x="87" y="40"/>
                    </a:cubicBezTo>
                    <a:cubicBezTo>
                      <a:pt x="88" y="40"/>
                      <a:pt x="90" y="41"/>
                      <a:pt x="91" y="42"/>
                    </a:cubicBezTo>
                    <a:cubicBezTo>
                      <a:pt x="92" y="42"/>
                      <a:pt x="94" y="44"/>
                      <a:pt x="95" y="45"/>
                    </a:cubicBezTo>
                    <a:cubicBezTo>
                      <a:pt x="95" y="45"/>
                      <a:pt x="97" y="45"/>
                      <a:pt x="98" y="45"/>
                    </a:cubicBezTo>
                    <a:cubicBezTo>
                      <a:pt x="99" y="45"/>
                      <a:pt x="101" y="44"/>
                      <a:pt x="102" y="43"/>
                    </a:cubicBezTo>
                    <a:cubicBezTo>
                      <a:pt x="103" y="43"/>
                      <a:pt x="103" y="39"/>
                      <a:pt x="103" y="39"/>
                    </a:cubicBezTo>
                    <a:cubicBezTo>
                      <a:pt x="104" y="38"/>
                      <a:pt x="107" y="37"/>
                      <a:pt x="107" y="36"/>
                    </a:cubicBezTo>
                    <a:cubicBezTo>
                      <a:pt x="108" y="35"/>
                      <a:pt x="108" y="31"/>
                      <a:pt x="107" y="30"/>
                    </a:cubicBezTo>
                    <a:cubicBezTo>
                      <a:pt x="107" y="29"/>
                      <a:pt x="105" y="28"/>
                      <a:pt x="104" y="27"/>
                    </a:cubicBezTo>
                    <a:cubicBezTo>
                      <a:pt x="104" y="26"/>
                      <a:pt x="102" y="24"/>
                      <a:pt x="102" y="23"/>
                    </a:cubicBezTo>
                    <a:cubicBezTo>
                      <a:pt x="102" y="23"/>
                      <a:pt x="102" y="20"/>
                      <a:pt x="103" y="20"/>
                    </a:cubicBezTo>
                    <a:cubicBezTo>
                      <a:pt x="104" y="19"/>
                      <a:pt x="107" y="18"/>
                      <a:pt x="108" y="18"/>
                    </a:cubicBezTo>
                    <a:cubicBezTo>
                      <a:pt x="109" y="18"/>
                      <a:pt x="109" y="18"/>
                      <a:pt x="110" y="18"/>
                    </a:cubicBezTo>
                    <a:cubicBezTo>
                      <a:pt x="112" y="19"/>
                      <a:pt x="116" y="19"/>
                      <a:pt x="118" y="20"/>
                    </a:cubicBezTo>
                    <a:cubicBezTo>
                      <a:pt x="120" y="20"/>
                      <a:pt x="123" y="20"/>
                      <a:pt x="124" y="20"/>
                    </a:cubicBezTo>
                    <a:cubicBezTo>
                      <a:pt x="126" y="20"/>
                      <a:pt x="131" y="20"/>
                      <a:pt x="133" y="21"/>
                    </a:cubicBezTo>
                    <a:cubicBezTo>
                      <a:pt x="134" y="21"/>
                      <a:pt x="136" y="23"/>
                      <a:pt x="136" y="24"/>
                    </a:cubicBezTo>
                    <a:cubicBezTo>
                      <a:pt x="136" y="25"/>
                      <a:pt x="134" y="26"/>
                      <a:pt x="134" y="27"/>
                    </a:cubicBezTo>
                    <a:cubicBezTo>
                      <a:pt x="134" y="28"/>
                      <a:pt x="134" y="30"/>
                      <a:pt x="135" y="31"/>
                    </a:cubicBezTo>
                    <a:cubicBezTo>
                      <a:pt x="135" y="32"/>
                      <a:pt x="137" y="35"/>
                      <a:pt x="139" y="35"/>
                    </a:cubicBezTo>
                    <a:cubicBezTo>
                      <a:pt x="140" y="36"/>
                      <a:pt x="143" y="36"/>
                      <a:pt x="144" y="36"/>
                    </a:cubicBezTo>
                    <a:cubicBezTo>
                      <a:pt x="145" y="35"/>
                      <a:pt x="148" y="35"/>
                      <a:pt x="149" y="34"/>
                    </a:cubicBezTo>
                    <a:cubicBezTo>
                      <a:pt x="151" y="32"/>
                      <a:pt x="154" y="28"/>
                      <a:pt x="156" y="26"/>
                    </a:cubicBezTo>
                    <a:cubicBezTo>
                      <a:pt x="157" y="25"/>
                      <a:pt x="158" y="21"/>
                      <a:pt x="159" y="20"/>
                    </a:cubicBezTo>
                    <a:cubicBezTo>
                      <a:pt x="160" y="19"/>
                      <a:pt x="162" y="18"/>
                      <a:pt x="162" y="17"/>
                    </a:cubicBezTo>
                    <a:cubicBezTo>
                      <a:pt x="163" y="16"/>
                      <a:pt x="162" y="12"/>
                      <a:pt x="163" y="11"/>
                    </a:cubicBezTo>
                    <a:cubicBezTo>
                      <a:pt x="163" y="9"/>
                      <a:pt x="166" y="9"/>
                      <a:pt x="166" y="8"/>
                    </a:cubicBezTo>
                    <a:cubicBezTo>
                      <a:pt x="167" y="7"/>
                      <a:pt x="167" y="5"/>
                      <a:pt x="168" y="5"/>
                    </a:cubicBezTo>
                    <a:cubicBezTo>
                      <a:pt x="169" y="4"/>
                      <a:pt x="172" y="3"/>
                      <a:pt x="173" y="2"/>
                    </a:cubicBezTo>
                    <a:cubicBezTo>
                      <a:pt x="174" y="2"/>
                      <a:pt x="175" y="0"/>
                      <a:pt x="175" y="0"/>
                    </a:cubicBezTo>
                    <a:cubicBezTo>
                      <a:pt x="176" y="0"/>
                      <a:pt x="178" y="0"/>
                      <a:pt x="179" y="0"/>
                    </a:cubicBezTo>
                    <a:cubicBezTo>
                      <a:pt x="181" y="0"/>
                      <a:pt x="184" y="0"/>
                      <a:pt x="185" y="1"/>
                    </a:cubicBezTo>
                    <a:cubicBezTo>
                      <a:pt x="186" y="2"/>
                      <a:pt x="187" y="4"/>
                      <a:pt x="187" y="5"/>
                    </a:cubicBezTo>
                    <a:cubicBezTo>
                      <a:pt x="188" y="7"/>
                      <a:pt x="187" y="10"/>
                      <a:pt x="188" y="12"/>
                    </a:cubicBezTo>
                    <a:cubicBezTo>
                      <a:pt x="188" y="13"/>
                      <a:pt x="190" y="15"/>
                      <a:pt x="191" y="16"/>
                    </a:cubicBezTo>
                    <a:cubicBezTo>
                      <a:pt x="193" y="17"/>
                      <a:pt x="196" y="18"/>
                      <a:pt x="198" y="19"/>
                    </a:cubicBezTo>
                    <a:cubicBezTo>
                      <a:pt x="200" y="19"/>
                      <a:pt x="203" y="21"/>
                      <a:pt x="205" y="20"/>
                    </a:cubicBezTo>
                    <a:cubicBezTo>
                      <a:pt x="207" y="20"/>
                      <a:pt x="209" y="19"/>
                      <a:pt x="211" y="18"/>
                    </a:cubicBezTo>
                    <a:cubicBezTo>
                      <a:pt x="211" y="18"/>
                      <a:pt x="211" y="18"/>
                      <a:pt x="212" y="18"/>
                    </a:cubicBezTo>
                    <a:cubicBezTo>
                      <a:pt x="212" y="19"/>
                      <a:pt x="211" y="20"/>
                      <a:pt x="211" y="20"/>
                    </a:cubicBezTo>
                    <a:cubicBezTo>
                      <a:pt x="211" y="21"/>
                      <a:pt x="211" y="24"/>
                      <a:pt x="211" y="25"/>
                    </a:cubicBezTo>
                    <a:cubicBezTo>
                      <a:pt x="211" y="26"/>
                      <a:pt x="211" y="37"/>
                      <a:pt x="212" y="38"/>
                    </a:cubicBezTo>
                    <a:cubicBezTo>
                      <a:pt x="212" y="40"/>
                      <a:pt x="214" y="45"/>
                      <a:pt x="215" y="47"/>
                    </a:cubicBezTo>
                    <a:cubicBezTo>
                      <a:pt x="216" y="48"/>
                      <a:pt x="219" y="51"/>
                      <a:pt x="220" y="52"/>
                    </a:cubicBezTo>
                    <a:cubicBezTo>
                      <a:pt x="220" y="53"/>
                      <a:pt x="221" y="56"/>
                      <a:pt x="222" y="58"/>
                    </a:cubicBezTo>
                    <a:cubicBezTo>
                      <a:pt x="222" y="59"/>
                      <a:pt x="223" y="61"/>
                      <a:pt x="223" y="62"/>
                    </a:cubicBezTo>
                    <a:cubicBezTo>
                      <a:pt x="223" y="65"/>
                      <a:pt x="223" y="70"/>
                      <a:pt x="223" y="73"/>
                    </a:cubicBezTo>
                    <a:cubicBezTo>
                      <a:pt x="223" y="75"/>
                      <a:pt x="222" y="79"/>
                      <a:pt x="222" y="82"/>
                    </a:cubicBezTo>
                    <a:cubicBezTo>
                      <a:pt x="222" y="84"/>
                      <a:pt x="222" y="88"/>
                      <a:pt x="222" y="90"/>
                    </a:cubicBezTo>
                    <a:cubicBezTo>
                      <a:pt x="222" y="92"/>
                      <a:pt x="223" y="95"/>
                      <a:pt x="224" y="96"/>
                    </a:cubicBezTo>
                    <a:cubicBezTo>
                      <a:pt x="225" y="98"/>
                      <a:pt x="228" y="101"/>
                      <a:pt x="229" y="102"/>
                    </a:cubicBezTo>
                    <a:cubicBezTo>
                      <a:pt x="231" y="104"/>
                      <a:pt x="234" y="108"/>
                      <a:pt x="236" y="109"/>
                    </a:cubicBezTo>
                    <a:cubicBezTo>
                      <a:pt x="237" y="110"/>
                      <a:pt x="239" y="112"/>
                      <a:pt x="241" y="112"/>
                    </a:cubicBezTo>
                    <a:cubicBezTo>
                      <a:pt x="242" y="113"/>
                      <a:pt x="244" y="113"/>
                      <a:pt x="246" y="114"/>
                    </a:cubicBezTo>
                    <a:cubicBezTo>
                      <a:pt x="247" y="114"/>
                      <a:pt x="248" y="115"/>
                      <a:pt x="249" y="115"/>
                    </a:cubicBezTo>
                    <a:cubicBezTo>
                      <a:pt x="250" y="116"/>
                      <a:pt x="252" y="117"/>
                      <a:pt x="252" y="118"/>
                    </a:cubicBezTo>
                    <a:cubicBezTo>
                      <a:pt x="253" y="119"/>
                      <a:pt x="253" y="122"/>
                      <a:pt x="252" y="123"/>
                    </a:cubicBezTo>
                    <a:cubicBezTo>
                      <a:pt x="252" y="124"/>
                      <a:pt x="251" y="127"/>
                      <a:pt x="251" y="128"/>
                    </a:cubicBezTo>
                    <a:cubicBezTo>
                      <a:pt x="250" y="129"/>
                      <a:pt x="250" y="131"/>
                      <a:pt x="250" y="132"/>
                    </a:cubicBezTo>
                    <a:cubicBezTo>
                      <a:pt x="251" y="133"/>
                      <a:pt x="252" y="134"/>
                      <a:pt x="252" y="13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Freeform 198"/>
              <p:cNvSpPr>
                <a:spLocks/>
              </p:cNvSpPr>
              <p:nvPr/>
            </p:nvSpPr>
            <p:spPr bwMode="auto">
              <a:xfrm>
                <a:off x="1017" y="2563"/>
                <a:ext cx="600" cy="566"/>
              </a:xfrm>
              <a:custGeom>
                <a:avLst/>
                <a:gdLst>
                  <a:gd name="T0" fmla="*/ 246 w 253"/>
                  <a:gd name="T1" fmla="*/ 148 h 239"/>
                  <a:gd name="T2" fmla="*/ 232 w 253"/>
                  <a:gd name="T3" fmla="*/ 165 h 239"/>
                  <a:gd name="T4" fmla="*/ 218 w 253"/>
                  <a:gd name="T5" fmla="*/ 164 h 239"/>
                  <a:gd name="T6" fmla="*/ 190 w 253"/>
                  <a:gd name="T7" fmla="*/ 164 h 239"/>
                  <a:gd name="T8" fmla="*/ 176 w 253"/>
                  <a:gd name="T9" fmla="*/ 178 h 239"/>
                  <a:gd name="T10" fmla="*/ 165 w 253"/>
                  <a:gd name="T11" fmla="*/ 207 h 239"/>
                  <a:gd name="T12" fmla="*/ 174 w 253"/>
                  <a:gd name="T13" fmla="*/ 236 h 239"/>
                  <a:gd name="T14" fmla="*/ 150 w 253"/>
                  <a:gd name="T15" fmla="*/ 237 h 239"/>
                  <a:gd name="T16" fmla="*/ 119 w 253"/>
                  <a:gd name="T17" fmla="*/ 239 h 239"/>
                  <a:gd name="T18" fmla="*/ 117 w 253"/>
                  <a:gd name="T19" fmla="*/ 214 h 239"/>
                  <a:gd name="T20" fmla="*/ 122 w 253"/>
                  <a:gd name="T21" fmla="*/ 199 h 239"/>
                  <a:gd name="T22" fmla="*/ 116 w 253"/>
                  <a:gd name="T23" fmla="*/ 182 h 239"/>
                  <a:gd name="T24" fmla="*/ 111 w 253"/>
                  <a:gd name="T25" fmla="*/ 164 h 239"/>
                  <a:gd name="T26" fmla="*/ 97 w 253"/>
                  <a:gd name="T27" fmla="*/ 154 h 239"/>
                  <a:gd name="T28" fmla="*/ 74 w 253"/>
                  <a:gd name="T29" fmla="*/ 150 h 239"/>
                  <a:gd name="T30" fmla="*/ 50 w 253"/>
                  <a:gd name="T31" fmla="*/ 122 h 239"/>
                  <a:gd name="T32" fmla="*/ 45 w 253"/>
                  <a:gd name="T33" fmla="*/ 110 h 239"/>
                  <a:gd name="T34" fmla="*/ 45 w 253"/>
                  <a:gd name="T35" fmla="*/ 105 h 239"/>
                  <a:gd name="T36" fmla="*/ 36 w 253"/>
                  <a:gd name="T37" fmla="*/ 111 h 239"/>
                  <a:gd name="T38" fmla="*/ 40 w 253"/>
                  <a:gd name="T39" fmla="*/ 122 h 239"/>
                  <a:gd name="T40" fmla="*/ 36 w 253"/>
                  <a:gd name="T41" fmla="*/ 126 h 239"/>
                  <a:gd name="T42" fmla="*/ 35 w 253"/>
                  <a:gd name="T43" fmla="*/ 129 h 239"/>
                  <a:gd name="T44" fmla="*/ 45 w 253"/>
                  <a:gd name="T45" fmla="*/ 134 h 239"/>
                  <a:gd name="T46" fmla="*/ 48 w 253"/>
                  <a:gd name="T47" fmla="*/ 142 h 239"/>
                  <a:gd name="T48" fmla="*/ 47 w 253"/>
                  <a:gd name="T49" fmla="*/ 146 h 239"/>
                  <a:gd name="T50" fmla="*/ 29 w 253"/>
                  <a:gd name="T51" fmla="*/ 133 h 239"/>
                  <a:gd name="T52" fmla="*/ 6 w 253"/>
                  <a:gd name="T53" fmla="*/ 120 h 239"/>
                  <a:gd name="T54" fmla="*/ 2 w 253"/>
                  <a:gd name="T55" fmla="*/ 110 h 239"/>
                  <a:gd name="T56" fmla="*/ 12 w 253"/>
                  <a:gd name="T57" fmla="*/ 84 h 239"/>
                  <a:gd name="T58" fmla="*/ 21 w 253"/>
                  <a:gd name="T59" fmla="*/ 56 h 239"/>
                  <a:gd name="T60" fmla="*/ 33 w 253"/>
                  <a:gd name="T61" fmla="*/ 33 h 239"/>
                  <a:gd name="T62" fmla="*/ 55 w 253"/>
                  <a:gd name="T63" fmla="*/ 30 h 239"/>
                  <a:gd name="T64" fmla="*/ 81 w 253"/>
                  <a:gd name="T65" fmla="*/ 37 h 239"/>
                  <a:gd name="T66" fmla="*/ 98 w 253"/>
                  <a:gd name="T67" fmla="*/ 45 h 239"/>
                  <a:gd name="T68" fmla="*/ 107 w 253"/>
                  <a:gd name="T69" fmla="*/ 30 h 239"/>
                  <a:gd name="T70" fmla="*/ 108 w 253"/>
                  <a:gd name="T71" fmla="*/ 18 h 239"/>
                  <a:gd name="T72" fmla="*/ 133 w 253"/>
                  <a:gd name="T73" fmla="*/ 21 h 239"/>
                  <a:gd name="T74" fmla="*/ 139 w 253"/>
                  <a:gd name="T75" fmla="*/ 35 h 239"/>
                  <a:gd name="T76" fmla="*/ 159 w 253"/>
                  <a:gd name="T77" fmla="*/ 20 h 239"/>
                  <a:gd name="T78" fmla="*/ 168 w 253"/>
                  <a:gd name="T79" fmla="*/ 5 h 239"/>
                  <a:gd name="T80" fmla="*/ 185 w 253"/>
                  <a:gd name="T81" fmla="*/ 1 h 239"/>
                  <a:gd name="T82" fmla="*/ 198 w 253"/>
                  <a:gd name="T83" fmla="*/ 19 h 239"/>
                  <a:gd name="T84" fmla="*/ 211 w 253"/>
                  <a:gd name="T85" fmla="*/ 20 h 239"/>
                  <a:gd name="T86" fmla="*/ 220 w 253"/>
                  <a:gd name="T87" fmla="*/ 52 h 239"/>
                  <a:gd name="T88" fmla="*/ 222 w 253"/>
                  <a:gd name="T89" fmla="*/ 82 h 239"/>
                  <a:gd name="T90" fmla="*/ 236 w 253"/>
                  <a:gd name="T91" fmla="*/ 109 h 239"/>
                  <a:gd name="T92" fmla="*/ 252 w 253"/>
                  <a:gd name="T93" fmla="*/ 118 h 239"/>
                  <a:gd name="T94" fmla="*/ 252 w 253"/>
                  <a:gd name="T95" fmla="*/ 135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53" h="239">
                    <a:moveTo>
                      <a:pt x="252" y="135"/>
                    </a:moveTo>
                    <a:cubicBezTo>
                      <a:pt x="252" y="136"/>
                      <a:pt x="253" y="140"/>
                      <a:pt x="252" y="142"/>
                    </a:cubicBezTo>
                    <a:cubicBezTo>
                      <a:pt x="252" y="143"/>
                      <a:pt x="251" y="145"/>
                      <a:pt x="250" y="145"/>
                    </a:cubicBezTo>
                    <a:cubicBezTo>
                      <a:pt x="249" y="146"/>
                      <a:pt x="247" y="147"/>
                      <a:pt x="246" y="148"/>
                    </a:cubicBezTo>
                    <a:cubicBezTo>
                      <a:pt x="245" y="149"/>
                      <a:pt x="242" y="150"/>
                      <a:pt x="241" y="151"/>
                    </a:cubicBezTo>
                    <a:cubicBezTo>
                      <a:pt x="240" y="152"/>
                      <a:pt x="239" y="153"/>
                      <a:pt x="239" y="154"/>
                    </a:cubicBezTo>
                    <a:cubicBezTo>
                      <a:pt x="238" y="155"/>
                      <a:pt x="236" y="157"/>
                      <a:pt x="235" y="158"/>
                    </a:cubicBezTo>
                    <a:cubicBezTo>
                      <a:pt x="234" y="159"/>
                      <a:pt x="232" y="163"/>
                      <a:pt x="232" y="165"/>
                    </a:cubicBezTo>
                    <a:cubicBezTo>
                      <a:pt x="232" y="165"/>
                      <a:pt x="232" y="165"/>
                      <a:pt x="232" y="165"/>
                    </a:cubicBezTo>
                    <a:cubicBezTo>
                      <a:pt x="232" y="166"/>
                      <a:pt x="232" y="166"/>
                      <a:pt x="232" y="166"/>
                    </a:cubicBezTo>
                    <a:cubicBezTo>
                      <a:pt x="230" y="166"/>
                      <a:pt x="225" y="165"/>
                      <a:pt x="223" y="165"/>
                    </a:cubicBezTo>
                    <a:cubicBezTo>
                      <a:pt x="222" y="165"/>
                      <a:pt x="219" y="164"/>
                      <a:pt x="218" y="164"/>
                    </a:cubicBezTo>
                    <a:cubicBezTo>
                      <a:pt x="217" y="164"/>
                      <a:pt x="214" y="163"/>
                      <a:pt x="213" y="164"/>
                    </a:cubicBezTo>
                    <a:cubicBezTo>
                      <a:pt x="211" y="164"/>
                      <a:pt x="209" y="166"/>
                      <a:pt x="207" y="167"/>
                    </a:cubicBezTo>
                    <a:cubicBezTo>
                      <a:pt x="205" y="167"/>
                      <a:pt x="200" y="166"/>
                      <a:pt x="197" y="166"/>
                    </a:cubicBezTo>
                    <a:cubicBezTo>
                      <a:pt x="195" y="165"/>
                      <a:pt x="191" y="164"/>
                      <a:pt x="190" y="164"/>
                    </a:cubicBezTo>
                    <a:cubicBezTo>
                      <a:pt x="187" y="164"/>
                      <a:pt x="182" y="166"/>
                      <a:pt x="180" y="167"/>
                    </a:cubicBezTo>
                    <a:cubicBezTo>
                      <a:pt x="179" y="168"/>
                      <a:pt x="177" y="170"/>
                      <a:pt x="176" y="171"/>
                    </a:cubicBezTo>
                    <a:cubicBezTo>
                      <a:pt x="176" y="172"/>
                      <a:pt x="175" y="175"/>
                      <a:pt x="175" y="176"/>
                    </a:cubicBezTo>
                    <a:cubicBezTo>
                      <a:pt x="175" y="176"/>
                      <a:pt x="176" y="178"/>
                      <a:pt x="176" y="178"/>
                    </a:cubicBezTo>
                    <a:cubicBezTo>
                      <a:pt x="177" y="180"/>
                      <a:pt x="178" y="183"/>
                      <a:pt x="177" y="185"/>
                    </a:cubicBezTo>
                    <a:cubicBezTo>
                      <a:pt x="176" y="187"/>
                      <a:pt x="172" y="188"/>
                      <a:pt x="171" y="190"/>
                    </a:cubicBezTo>
                    <a:cubicBezTo>
                      <a:pt x="169" y="192"/>
                      <a:pt x="166" y="196"/>
                      <a:pt x="166" y="198"/>
                    </a:cubicBezTo>
                    <a:cubicBezTo>
                      <a:pt x="165" y="200"/>
                      <a:pt x="165" y="205"/>
                      <a:pt x="165" y="207"/>
                    </a:cubicBezTo>
                    <a:cubicBezTo>
                      <a:pt x="165" y="209"/>
                      <a:pt x="166" y="213"/>
                      <a:pt x="167" y="215"/>
                    </a:cubicBezTo>
                    <a:cubicBezTo>
                      <a:pt x="168" y="217"/>
                      <a:pt x="171" y="220"/>
                      <a:pt x="172" y="222"/>
                    </a:cubicBezTo>
                    <a:cubicBezTo>
                      <a:pt x="173" y="224"/>
                      <a:pt x="174" y="227"/>
                      <a:pt x="174" y="228"/>
                    </a:cubicBezTo>
                    <a:cubicBezTo>
                      <a:pt x="175" y="230"/>
                      <a:pt x="175" y="235"/>
                      <a:pt x="174" y="236"/>
                    </a:cubicBezTo>
                    <a:cubicBezTo>
                      <a:pt x="173" y="237"/>
                      <a:pt x="171" y="239"/>
                      <a:pt x="170" y="239"/>
                    </a:cubicBezTo>
                    <a:cubicBezTo>
                      <a:pt x="168" y="239"/>
                      <a:pt x="165" y="238"/>
                      <a:pt x="163" y="238"/>
                    </a:cubicBezTo>
                    <a:cubicBezTo>
                      <a:pt x="162" y="238"/>
                      <a:pt x="160" y="237"/>
                      <a:pt x="159" y="237"/>
                    </a:cubicBezTo>
                    <a:cubicBezTo>
                      <a:pt x="157" y="237"/>
                      <a:pt x="152" y="237"/>
                      <a:pt x="150" y="237"/>
                    </a:cubicBezTo>
                    <a:cubicBezTo>
                      <a:pt x="147" y="237"/>
                      <a:pt x="142" y="236"/>
                      <a:pt x="139" y="236"/>
                    </a:cubicBezTo>
                    <a:cubicBezTo>
                      <a:pt x="136" y="236"/>
                      <a:pt x="132" y="236"/>
                      <a:pt x="130" y="236"/>
                    </a:cubicBezTo>
                    <a:cubicBezTo>
                      <a:pt x="128" y="237"/>
                      <a:pt x="124" y="238"/>
                      <a:pt x="122" y="239"/>
                    </a:cubicBezTo>
                    <a:cubicBezTo>
                      <a:pt x="122" y="239"/>
                      <a:pt x="121" y="239"/>
                      <a:pt x="119" y="239"/>
                    </a:cubicBezTo>
                    <a:cubicBezTo>
                      <a:pt x="119" y="238"/>
                      <a:pt x="119" y="236"/>
                      <a:pt x="119" y="235"/>
                    </a:cubicBezTo>
                    <a:cubicBezTo>
                      <a:pt x="119" y="234"/>
                      <a:pt x="119" y="231"/>
                      <a:pt x="118" y="229"/>
                    </a:cubicBezTo>
                    <a:cubicBezTo>
                      <a:pt x="118" y="226"/>
                      <a:pt x="117" y="222"/>
                      <a:pt x="117" y="219"/>
                    </a:cubicBezTo>
                    <a:cubicBezTo>
                      <a:pt x="117" y="217"/>
                      <a:pt x="117" y="215"/>
                      <a:pt x="117" y="214"/>
                    </a:cubicBezTo>
                    <a:cubicBezTo>
                      <a:pt x="117" y="213"/>
                      <a:pt x="116" y="210"/>
                      <a:pt x="117" y="209"/>
                    </a:cubicBezTo>
                    <a:cubicBezTo>
                      <a:pt x="117" y="208"/>
                      <a:pt x="119" y="208"/>
                      <a:pt x="119" y="207"/>
                    </a:cubicBezTo>
                    <a:cubicBezTo>
                      <a:pt x="120" y="206"/>
                      <a:pt x="121" y="205"/>
                      <a:pt x="121" y="204"/>
                    </a:cubicBezTo>
                    <a:cubicBezTo>
                      <a:pt x="121" y="203"/>
                      <a:pt x="122" y="200"/>
                      <a:pt x="122" y="199"/>
                    </a:cubicBezTo>
                    <a:cubicBezTo>
                      <a:pt x="122" y="198"/>
                      <a:pt x="122" y="196"/>
                      <a:pt x="122" y="195"/>
                    </a:cubicBezTo>
                    <a:cubicBezTo>
                      <a:pt x="122" y="194"/>
                      <a:pt x="122" y="193"/>
                      <a:pt x="122" y="192"/>
                    </a:cubicBezTo>
                    <a:cubicBezTo>
                      <a:pt x="121" y="191"/>
                      <a:pt x="119" y="189"/>
                      <a:pt x="118" y="188"/>
                    </a:cubicBezTo>
                    <a:cubicBezTo>
                      <a:pt x="117" y="187"/>
                      <a:pt x="117" y="183"/>
                      <a:pt x="116" y="182"/>
                    </a:cubicBezTo>
                    <a:cubicBezTo>
                      <a:pt x="115" y="181"/>
                      <a:pt x="114" y="179"/>
                      <a:pt x="113" y="178"/>
                    </a:cubicBezTo>
                    <a:cubicBezTo>
                      <a:pt x="112" y="177"/>
                      <a:pt x="111" y="174"/>
                      <a:pt x="111" y="173"/>
                    </a:cubicBezTo>
                    <a:cubicBezTo>
                      <a:pt x="111" y="172"/>
                      <a:pt x="111" y="170"/>
                      <a:pt x="111" y="169"/>
                    </a:cubicBezTo>
                    <a:cubicBezTo>
                      <a:pt x="111" y="168"/>
                      <a:pt x="111" y="165"/>
                      <a:pt x="111" y="164"/>
                    </a:cubicBezTo>
                    <a:cubicBezTo>
                      <a:pt x="110" y="164"/>
                      <a:pt x="109" y="163"/>
                      <a:pt x="108" y="163"/>
                    </a:cubicBezTo>
                    <a:cubicBezTo>
                      <a:pt x="107" y="162"/>
                      <a:pt x="105" y="161"/>
                      <a:pt x="104" y="160"/>
                    </a:cubicBezTo>
                    <a:cubicBezTo>
                      <a:pt x="103" y="159"/>
                      <a:pt x="100" y="157"/>
                      <a:pt x="99" y="156"/>
                    </a:cubicBezTo>
                    <a:cubicBezTo>
                      <a:pt x="99" y="155"/>
                      <a:pt x="98" y="154"/>
                      <a:pt x="97" y="154"/>
                    </a:cubicBezTo>
                    <a:cubicBezTo>
                      <a:pt x="96" y="154"/>
                      <a:pt x="95" y="154"/>
                      <a:pt x="94" y="154"/>
                    </a:cubicBezTo>
                    <a:cubicBezTo>
                      <a:pt x="92" y="155"/>
                      <a:pt x="89" y="155"/>
                      <a:pt x="87" y="155"/>
                    </a:cubicBezTo>
                    <a:cubicBezTo>
                      <a:pt x="86" y="155"/>
                      <a:pt x="83" y="156"/>
                      <a:pt x="81" y="155"/>
                    </a:cubicBezTo>
                    <a:cubicBezTo>
                      <a:pt x="79" y="155"/>
                      <a:pt x="76" y="152"/>
                      <a:pt x="74" y="150"/>
                    </a:cubicBezTo>
                    <a:cubicBezTo>
                      <a:pt x="72" y="148"/>
                      <a:pt x="69" y="143"/>
                      <a:pt x="67" y="141"/>
                    </a:cubicBezTo>
                    <a:cubicBezTo>
                      <a:pt x="66" y="139"/>
                      <a:pt x="63" y="136"/>
                      <a:pt x="62" y="134"/>
                    </a:cubicBezTo>
                    <a:cubicBezTo>
                      <a:pt x="60" y="133"/>
                      <a:pt x="58" y="130"/>
                      <a:pt x="57" y="129"/>
                    </a:cubicBezTo>
                    <a:cubicBezTo>
                      <a:pt x="55" y="127"/>
                      <a:pt x="52" y="124"/>
                      <a:pt x="50" y="122"/>
                    </a:cubicBezTo>
                    <a:cubicBezTo>
                      <a:pt x="49" y="121"/>
                      <a:pt x="46" y="119"/>
                      <a:pt x="45" y="117"/>
                    </a:cubicBezTo>
                    <a:cubicBezTo>
                      <a:pt x="45" y="117"/>
                      <a:pt x="44" y="115"/>
                      <a:pt x="44" y="115"/>
                    </a:cubicBezTo>
                    <a:cubicBezTo>
                      <a:pt x="44" y="114"/>
                      <a:pt x="43" y="112"/>
                      <a:pt x="44" y="111"/>
                    </a:cubicBezTo>
                    <a:cubicBezTo>
                      <a:pt x="44" y="111"/>
                      <a:pt x="45" y="110"/>
                      <a:pt x="45" y="110"/>
                    </a:cubicBezTo>
                    <a:cubicBezTo>
                      <a:pt x="46" y="110"/>
                      <a:pt x="48" y="111"/>
                      <a:pt x="49" y="110"/>
                    </a:cubicBezTo>
                    <a:cubicBezTo>
                      <a:pt x="49" y="110"/>
                      <a:pt x="51" y="110"/>
                      <a:pt x="51" y="110"/>
                    </a:cubicBezTo>
                    <a:cubicBezTo>
                      <a:pt x="51" y="109"/>
                      <a:pt x="50" y="108"/>
                      <a:pt x="49" y="108"/>
                    </a:cubicBezTo>
                    <a:cubicBezTo>
                      <a:pt x="48" y="107"/>
                      <a:pt x="46" y="106"/>
                      <a:pt x="45" y="105"/>
                    </a:cubicBezTo>
                    <a:cubicBezTo>
                      <a:pt x="44" y="105"/>
                      <a:pt x="43" y="104"/>
                      <a:pt x="42" y="104"/>
                    </a:cubicBezTo>
                    <a:cubicBezTo>
                      <a:pt x="42" y="104"/>
                      <a:pt x="40" y="105"/>
                      <a:pt x="40" y="105"/>
                    </a:cubicBezTo>
                    <a:cubicBezTo>
                      <a:pt x="39" y="106"/>
                      <a:pt x="39" y="107"/>
                      <a:pt x="38" y="108"/>
                    </a:cubicBezTo>
                    <a:cubicBezTo>
                      <a:pt x="38" y="109"/>
                      <a:pt x="36" y="110"/>
                      <a:pt x="36" y="111"/>
                    </a:cubicBezTo>
                    <a:cubicBezTo>
                      <a:pt x="36" y="112"/>
                      <a:pt x="36" y="114"/>
                      <a:pt x="36" y="114"/>
                    </a:cubicBezTo>
                    <a:cubicBezTo>
                      <a:pt x="36" y="115"/>
                      <a:pt x="36" y="118"/>
                      <a:pt x="36" y="119"/>
                    </a:cubicBezTo>
                    <a:cubicBezTo>
                      <a:pt x="36" y="119"/>
                      <a:pt x="37" y="121"/>
                      <a:pt x="37" y="121"/>
                    </a:cubicBezTo>
                    <a:cubicBezTo>
                      <a:pt x="38" y="122"/>
                      <a:pt x="39" y="122"/>
                      <a:pt x="40" y="122"/>
                    </a:cubicBezTo>
                    <a:cubicBezTo>
                      <a:pt x="40" y="123"/>
                      <a:pt x="41" y="123"/>
                      <a:pt x="41" y="124"/>
                    </a:cubicBezTo>
                    <a:cubicBezTo>
                      <a:pt x="41" y="124"/>
                      <a:pt x="40" y="126"/>
                      <a:pt x="40" y="126"/>
                    </a:cubicBezTo>
                    <a:cubicBezTo>
                      <a:pt x="39" y="126"/>
                      <a:pt x="38" y="127"/>
                      <a:pt x="38" y="127"/>
                    </a:cubicBezTo>
                    <a:cubicBezTo>
                      <a:pt x="37" y="127"/>
                      <a:pt x="36" y="126"/>
                      <a:pt x="36" y="126"/>
                    </a:cubicBezTo>
                    <a:cubicBezTo>
                      <a:pt x="36" y="126"/>
                      <a:pt x="35" y="125"/>
                      <a:pt x="34" y="125"/>
                    </a:cubicBezTo>
                    <a:cubicBezTo>
                      <a:pt x="34" y="125"/>
                      <a:pt x="34" y="126"/>
                      <a:pt x="33" y="126"/>
                    </a:cubicBezTo>
                    <a:cubicBezTo>
                      <a:pt x="33" y="127"/>
                      <a:pt x="34" y="127"/>
                      <a:pt x="34" y="128"/>
                    </a:cubicBezTo>
                    <a:cubicBezTo>
                      <a:pt x="34" y="128"/>
                      <a:pt x="35" y="129"/>
                      <a:pt x="35" y="129"/>
                    </a:cubicBezTo>
                    <a:cubicBezTo>
                      <a:pt x="36" y="129"/>
                      <a:pt x="37" y="129"/>
                      <a:pt x="38" y="129"/>
                    </a:cubicBezTo>
                    <a:cubicBezTo>
                      <a:pt x="38" y="129"/>
                      <a:pt x="40" y="129"/>
                      <a:pt x="41" y="130"/>
                    </a:cubicBezTo>
                    <a:cubicBezTo>
                      <a:pt x="42" y="130"/>
                      <a:pt x="43" y="131"/>
                      <a:pt x="44" y="132"/>
                    </a:cubicBezTo>
                    <a:cubicBezTo>
                      <a:pt x="44" y="132"/>
                      <a:pt x="45" y="133"/>
                      <a:pt x="45" y="134"/>
                    </a:cubicBezTo>
                    <a:cubicBezTo>
                      <a:pt x="45" y="135"/>
                      <a:pt x="45" y="135"/>
                      <a:pt x="45" y="136"/>
                    </a:cubicBezTo>
                    <a:cubicBezTo>
                      <a:pt x="45" y="136"/>
                      <a:pt x="45" y="138"/>
                      <a:pt x="45" y="138"/>
                    </a:cubicBezTo>
                    <a:cubicBezTo>
                      <a:pt x="45" y="139"/>
                      <a:pt x="46" y="139"/>
                      <a:pt x="46" y="140"/>
                    </a:cubicBezTo>
                    <a:cubicBezTo>
                      <a:pt x="46" y="140"/>
                      <a:pt x="47" y="141"/>
                      <a:pt x="48" y="142"/>
                    </a:cubicBezTo>
                    <a:cubicBezTo>
                      <a:pt x="49" y="142"/>
                      <a:pt x="50" y="142"/>
                      <a:pt x="51" y="143"/>
                    </a:cubicBezTo>
                    <a:cubicBezTo>
                      <a:pt x="51" y="143"/>
                      <a:pt x="52" y="143"/>
                      <a:pt x="52" y="144"/>
                    </a:cubicBezTo>
                    <a:cubicBezTo>
                      <a:pt x="52" y="144"/>
                      <a:pt x="51" y="145"/>
                      <a:pt x="51" y="146"/>
                    </a:cubicBezTo>
                    <a:cubicBezTo>
                      <a:pt x="50" y="146"/>
                      <a:pt x="48" y="146"/>
                      <a:pt x="47" y="146"/>
                    </a:cubicBezTo>
                    <a:cubicBezTo>
                      <a:pt x="47" y="146"/>
                      <a:pt x="45" y="145"/>
                      <a:pt x="44" y="145"/>
                    </a:cubicBezTo>
                    <a:cubicBezTo>
                      <a:pt x="43" y="144"/>
                      <a:pt x="41" y="143"/>
                      <a:pt x="40" y="142"/>
                    </a:cubicBezTo>
                    <a:cubicBezTo>
                      <a:pt x="39" y="141"/>
                      <a:pt x="38" y="140"/>
                      <a:pt x="37" y="139"/>
                    </a:cubicBezTo>
                    <a:cubicBezTo>
                      <a:pt x="35" y="137"/>
                      <a:pt x="31" y="134"/>
                      <a:pt x="29" y="133"/>
                    </a:cubicBezTo>
                    <a:cubicBezTo>
                      <a:pt x="27" y="131"/>
                      <a:pt x="23" y="128"/>
                      <a:pt x="22" y="127"/>
                    </a:cubicBezTo>
                    <a:cubicBezTo>
                      <a:pt x="20" y="126"/>
                      <a:pt x="17" y="124"/>
                      <a:pt x="15" y="123"/>
                    </a:cubicBezTo>
                    <a:cubicBezTo>
                      <a:pt x="14" y="123"/>
                      <a:pt x="12" y="122"/>
                      <a:pt x="10" y="122"/>
                    </a:cubicBezTo>
                    <a:cubicBezTo>
                      <a:pt x="9" y="121"/>
                      <a:pt x="7" y="120"/>
                      <a:pt x="6" y="120"/>
                    </a:cubicBezTo>
                    <a:cubicBezTo>
                      <a:pt x="5" y="119"/>
                      <a:pt x="3" y="118"/>
                      <a:pt x="2" y="117"/>
                    </a:cubicBezTo>
                    <a:cubicBezTo>
                      <a:pt x="2" y="117"/>
                      <a:pt x="1" y="115"/>
                      <a:pt x="1" y="115"/>
                    </a:cubicBezTo>
                    <a:cubicBezTo>
                      <a:pt x="1" y="114"/>
                      <a:pt x="0" y="113"/>
                      <a:pt x="1" y="112"/>
                    </a:cubicBezTo>
                    <a:cubicBezTo>
                      <a:pt x="1" y="112"/>
                      <a:pt x="1" y="110"/>
                      <a:pt x="2" y="110"/>
                    </a:cubicBezTo>
                    <a:cubicBezTo>
                      <a:pt x="2" y="109"/>
                      <a:pt x="4" y="107"/>
                      <a:pt x="5" y="106"/>
                    </a:cubicBezTo>
                    <a:cubicBezTo>
                      <a:pt x="6" y="104"/>
                      <a:pt x="8" y="98"/>
                      <a:pt x="9" y="95"/>
                    </a:cubicBezTo>
                    <a:cubicBezTo>
                      <a:pt x="10" y="93"/>
                      <a:pt x="12" y="89"/>
                      <a:pt x="12" y="86"/>
                    </a:cubicBezTo>
                    <a:cubicBezTo>
                      <a:pt x="12" y="86"/>
                      <a:pt x="12" y="85"/>
                      <a:pt x="12" y="84"/>
                    </a:cubicBezTo>
                    <a:cubicBezTo>
                      <a:pt x="12" y="83"/>
                      <a:pt x="12" y="82"/>
                      <a:pt x="12" y="81"/>
                    </a:cubicBezTo>
                    <a:cubicBezTo>
                      <a:pt x="12" y="80"/>
                      <a:pt x="14" y="77"/>
                      <a:pt x="15" y="75"/>
                    </a:cubicBezTo>
                    <a:cubicBezTo>
                      <a:pt x="15" y="74"/>
                      <a:pt x="17" y="69"/>
                      <a:pt x="18" y="68"/>
                    </a:cubicBezTo>
                    <a:cubicBezTo>
                      <a:pt x="19" y="65"/>
                      <a:pt x="20" y="59"/>
                      <a:pt x="21" y="56"/>
                    </a:cubicBezTo>
                    <a:cubicBezTo>
                      <a:pt x="21" y="54"/>
                      <a:pt x="23" y="49"/>
                      <a:pt x="23" y="46"/>
                    </a:cubicBezTo>
                    <a:cubicBezTo>
                      <a:pt x="23" y="45"/>
                      <a:pt x="23" y="44"/>
                      <a:pt x="23" y="43"/>
                    </a:cubicBezTo>
                    <a:cubicBezTo>
                      <a:pt x="25" y="42"/>
                      <a:pt x="27" y="41"/>
                      <a:pt x="28" y="40"/>
                    </a:cubicBezTo>
                    <a:cubicBezTo>
                      <a:pt x="30" y="39"/>
                      <a:pt x="32" y="35"/>
                      <a:pt x="33" y="33"/>
                    </a:cubicBezTo>
                    <a:cubicBezTo>
                      <a:pt x="33" y="32"/>
                      <a:pt x="34" y="29"/>
                      <a:pt x="35" y="28"/>
                    </a:cubicBezTo>
                    <a:cubicBezTo>
                      <a:pt x="36" y="27"/>
                      <a:pt x="39" y="26"/>
                      <a:pt x="40" y="26"/>
                    </a:cubicBezTo>
                    <a:cubicBezTo>
                      <a:pt x="42" y="25"/>
                      <a:pt x="46" y="25"/>
                      <a:pt x="48" y="26"/>
                    </a:cubicBezTo>
                    <a:cubicBezTo>
                      <a:pt x="50" y="26"/>
                      <a:pt x="53" y="29"/>
                      <a:pt x="55" y="30"/>
                    </a:cubicBezTo>
                    <a:cubicBezTo>
                      <a:pt x="57" y="30"/>
                      <a:pt x="61" y="30"/>
                      <a:pt x="64" y="30"/>
                    </a:cubicBezTo>
                    <a:cubicBezTo>
                      <a:pt x="65" y="30"/>
                      <a:pt x="69" y="31"/>
                      <a:pt x="71" y="31"/>
                    </a:cubicBezTo>
                    <a:cubicBezTo>
                      <a:pt x="73" y="32"/>
                      <a:pt x="75" y="33"/>
                      <a:pt x="76" y="34"/>
                    </a:cubicBezTo>
                    <a:cubicBezTo>
                      <a:pt x="78" y="35"/>
                      <a:pt x="80" y="37"/>
                      <a:pt x="81" y="37"/>
                    </a:cubicBezTo>
                    <a:cubicBezTo>
                      <a:pt x="82" y="38"/>
                      <a:pt x="85" y="40"/>
                      <a:pt x="87" y="40"/>
                    </a:cubicBezTo>
                    <a:cubicBezTo>
                      <a:pt x="88" y="40"/>
                      <a:pt x="90" y="41"/>
                      <a:pt x="91" y="42"/>
                    </a:cubicBezTo>
                    <a:cubicBezTo>
                      <a:pt x="92" y="42"/>
                      <a:pt x="94" y="44"/>
                      <a:pt x="95" y="45"/>
                    </a:cubicBezTo>
                    <a:cubicBezTo>
                      <a:pt x="95" y="45"/>
                      <a:pt x="97" y="45"/>
                      <a:pt x="98" y="45"/>
                    </a:cubicBezTo>
                    <a:cubicBezTo>
                      <a:pt x="99" y="45"/>
                      <a:pt x="101" y="44"/>
                      <a:pt x="102" y="43"/>
                    </a:cubicBezTo>
                    <a:cubicBezTo>
                      <a:pt x="103" y="43"/>
                      <a:pt x="103" y="39"/>
                      <a:pt x="103" y="39"/>
                    </a:cubicBezTo>
                    <a:cubicBezTo>
                      <a:pt x="104" y="38"/>
                      <a:pt x="107" y="37"/>
                      <a:pt x="107" y="36"/>
                    </a:cubicBezTo>
                    <a:cubicBezTo>
                      <a:pt x="108" y="35"/>
                      <a:pt x="108" y="31"/>
                      <a:pt x="107" y="30"/>
                    </a:cubicBezTo>
                    <a:cubicBezTo>
                      <a:pt x="107" y="29"/>
                      <a:pt x="105" y="28"/>
                      <a:pt x="104" y="27"/>
                    </a:cubicBezTo>
                    <a:cubicBezTo>
                      <a:pt x="104" y="26"/>
                      <a:pt x="102" y="24"/>
                      <a:pt x="102" y="23"/>
                    </a:cubicBezTo>
                    <a:cubicBezTo>
                      <a:pt x="102" y="23"/>
                      <a:pt x="102" y="20"/>
                      <a:pt x="103" y="20"/>
                    </a:cubicBezTo>
                    <a:cubicBezTo>
                      <a:pt x="104" y="19"/>
                      <a:pt x="107" y="18"/>
                      <a:pt x="108" y="18"/>
                    </a:cubicBezTo>
                    <a:cubicBezTo>
                      <a:pt x="109" y="18"/>
                      <a:pt x="109" y="18"/>
                      <a:pt x="110" y="18"/>
                    </a:cubicBezTo>
                    <a:cubicBezTo>
                      <a:pt x="112" y="19"/>
                      <a:pt x="116" y="19"/>
                      <a:pt x="118" y="20"/>
                    </a:cubicBezTo>
                    <a:cubicBezTo>
                      <a:pt x="120" y="20"/>
                      <a:pt x="123" y="20"/>
                      <a:pt x="124" y="20"/>
                    </a:cubicBezTo>
                    <a:cubicBezTo>
                      <a:pt x="126" y="20"/>
                      <a:pt x="131" y="20"/>
                      <a:pt x="133" y="21"/>
                    </a:cubicBezTo>
                    <a:cubicBezTo>
                      <a:pt x="134" y="21"/>
                      <a:pt x="136" y="23"/>
                      <a:pt x="136" y="24"/>
                    </a:cubicBezTo>
                    <a:cubicBezTo>
                      <a:pt x="136" y="25"/>
                      <a:pt x="134" y="26"/>
                      <a:pt x="134" y="27"/>
                    </a:cubicBezTo>
                    <a:cubicBezTo>
                      <a:pt x="134" y="28"/>
                      <a:pt x="134" y="30"/>
                      <a:pt x="135" y="31"/>
                    </a:cubicBezTo>
                    <a:cubicBezTo>
                      <a:pt x="135" y="32"/>
                      <a:pt x="137" y="35"/>
                      <a:pt x="139" y="35"/>
                    </a:cubicBezTo>
                    <a:cubicBezTo>
                      <a:pt x="140" y="36"/>
                      <a:pt x="143" y="36"/>
                      <a:pt x="144" y="36"/>
                    </a:cubicBezTo>
                    <a:cubicBezTo>
                      <a:pt x="145" y="35"/>
                      <a:pt x="148" y="35"/>
                      <a:pt x="149" y="34"/>
                    </a:cubicBezTo>
                    <a:cubicBezTo>
                      <a:pt x="151" y="32"/>
                      <a:pt x="154" y="28"/>
                      <a:pt x="156" y="26"/>
                    </a:cubicBezTo>
                    <a:cubicBezTo>
                      <a:pt x="157" y="25"/>
                      <a:pt x="158" y="21"/>
                      <a:pt x="159" y="20"/>
                    </a:cubicBezTo>
                    <a:cubicBezTo>
                      <a:pt x="160" y="19"/>
                      <a:pt x="162" y="18"/>
                      <a:pt x="162" y="17"/>
                    </a:cubicBezTo>
                    <a:cubicBezTo>
                      <a:pt x="163" y="16"/>
                      <a:pt x="162" y="12"/>
                      <a:pt x="163" y="11"/>
                    </a:cubicBezTo>
                    <a:cubicBezTo>
                      <a:pt x="163" y="9"/>
                      <a:pt x="166" y="9"/>
                      <a:pt x="166" y="8"/>
                    </a:cubicBezTo>
                    <a:cubicBezTo>
                      <a:pt x="167" y="7"/>
                      <a:pt x="167" y="5"/>
                      <a:pt x="168" y="5"/>
                    </a:cubicBezTo>
                    <a:cubicBezTo>
                      <a:pt x="169" y="4"/>
                      <a:pt x="172" y="3"/>
                      <a:pt x="173" y="2"/>
                    </a:cubicBezTo>
                    <a:cubicBezTo>
                      <a:pt x="174" y="2"/>
                      <a:pt x="175" y="0"/>
                      <a:pt x="175" y="0"/>
                    </a:cubicBezTo>
                    <a:cubicBezTo>
                      <a:pt x="176" y="0"/>
                      <a:pt x="178" y="0"/>
                      <a:pt x="179" y="0"/>
                    </a:cubicBezTo>
                    <a:cubicBezTo>
                      <a:pt x="181" y="0"/>
                      <a:pt x="184" y="0"/>
                      <a:pt x="185" y="1"/>
                    </a:cubicBezTo>
                    <a:cubicBezTo>
                      <a:pt x="186" y="2"/>
                      <a:pt x="187" y="4"/>
                      <a:pt x="187" y="5"/>
                    </a:cubicBezTo>
                    <a:cubicBezTo>
                      <a:pt x="188" y="7"/>
                      <a:pt x="187" y="10"/>
                      <a:pt x="188" y="12"/>
                    </a:cubicBezTo>
                    <a:cubicBezTo>
                      <a:pt x="188" y="13"/>
                      <a:pt x="190" y="15"/>
                      <a:pt x="191" y="16"/>
                    </a:cubicBezTo>
                    <a:cubicBezTo>
                      <a:pt x="193" y="17"/>
                      <a:pt x="196" y="18"/>
                      <a:pt x="198" y="19"/>
                    </a:cubicBezTo>
                    <a:cubicBezTo>
                      <a:pt x="200" y="19"/>
                      <a:pt x="203" y="21"/>
                      <a:pt x="205" y="20"/>
                    </a:cubicBezTo>
                    <a:cubicBezTo>
                      <a:pt x="207" y="20"/>
                      <a:pt x="209" y="19"/>
                      <a:pt x="211" y="18"/>
                    </a:cubicBezTo>
                    <a:cubicBezTo>
                      <a:pt x="211" y="18"/>
                      <a:pt x="211" y="18"/>
                      <a:pt x="212" y="18"/>
                    </a:cubicBezTo>
                    <a:cubicBezTo>
                      <a:pt x="212" y="19"/>
                      <a:pt x="211" y="20"/>
                      <a:pt x="211" y="20"/>
                    </a:cubicBezTo>
                    <a:cubicBezTo>
                      <a:pt x="211" y="21"/>
                      <a:pt x="211" y="24"/>
                      <a:pt x="211" y="25"/>
                    </a:cubicBezTo>
                    <a:cubicBezTo>
                      <a:pt x="211" y="26"/>
                      <a:pt x="211" y="37"/>
                      <a:pt x="212" y="38"/>
                    </a:cubicBezTo>
                    <a:cubicBezTo>
                      <a:pt x="212" y="40"/>
                      <a:pt x="214" y="45"/>
                      <a:pt x="215" y="47"/>
                    </a:cubicBezTo>
                    <a:cubicBezTo>
                      <a:pt x="216" y="48"/>
                      <a:pt x="219" y="51"/>
                      <a:pt x="220" y="52"/>
                    </a:cubicBezTo>
                    <a:cubicBezTo>
                      <a:pt x="220" y="53"/>
                      <a:pt x="221" y="56"/>
                      <a:pt x="222" y="58"/>
                    </a:cubicBezTo>
                    <a:cubicBezTo>
                      <a:pt x="222" y="59"/>
                      <a:pt x="223" y="61"/>
                      <a:pt x="223" y="62"/>
                    </a:cubicBezTo>
                    <a:cubicBezTo>
                      <a:pt x="223" y="65"/>
                      <a:pt x="223" y="70"/>
                      <a:pt x="223" y="73"/>
                    </a:cubicBezTo>
                    <a:cubicBezTo>
                      <a:pt x="223" y="75"/>
                      <a:pt x="222" y="79"/>
                      <a:pt x="222" y="82"/>
                    </a:cubicBezTo>
                    <a:cubicBezTo>
                      <a:pt x="222" y="84"/>
                      <a:pt x="222" y="88"/>
                      <a:pt x="222" y="90"/>
                    </a:cubicBezTo>
                    <a:cubicBezTo>
                      <a:pt x="222" y="92"/>
                      <a:pt x="223" y="95"/>
                      <a:pt x="224" y="96"/>
                    </a:cubicBezTo>
                    <a:cubicBezTo>
                      <a:pt x="225" y="98"/>
                      <a:pt x="228" y="101"/>
                      <a:pt x="229" y="102"/>
                    </a:cubicBezTo>
                    <a:cubicBezTo>
                      <a:pt x="231" y="104"/>
                      <a:pt x="234" y="108"/>
                      <a:pt x="236" y="109"/>
                    </a:cubicBezTo>
                    <a:cubicBezTo>
                      <a:pt x="237" y="110"/>
                      <a:pt x="239" y="112"/>
                      <a:pt x="241" y="112"/>
                    </a:cubicBezTo>
                    <a:cubicBezTo>
                      <a:pt x="242" y="113"/>
                      <a:pt x="244" y="113"/>
                      <a:pt x="246" y="114"/>
                    </a:cubicBezTo>
                    <a:cubicBezTo>
                      <a:pt x="247" y="114"/>
                      <a:pt x="248" y="115"/>
                      <a:pt x="249" y="115"/>
                    </a:cubicBezTo>
                    <a:cubicBezTo>
                      <a:pt x="250" y="116"/>
                      <a:pt x="252" y="117"/>
                      <a:pt x="252" y="118"/>
                    </a:cubicBezTo>
                    <a:cubicBezTo>
                      <a:pt x="253" y="119"/>
                      <a:pt x="253" y="122"/>
                      <a:pt x="252" y="123"/>
                    </a:cubicBezTo>
                    <a:cubicBezTo>
                      <a:pt x="252" y="124"/>
                      <a:pt x="251" y="127"/>
                      <a:pt x="251" y="128"/>
                    </a:cubicBezTo>
                    <a:cubicBezTo>
                      <a:pt x="250" y="129"/>
                      <a:pt x="250" y="131"/>
                      <a:pt x="250" y="132"/>
                    </a:cubicBezTo>
                    <a:cubicBezTo>
                      <a:pt x="251" y="133"/>
                      <a:pt x="252" y="134"/>
                      <a:pt x="252" y="135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Freeform 199"/>
              <p:cNvSpPr>
                <a:spLocks/>
              </p:cNvSpPr>
              <p:nvPr/>
            </p:nvSpPr>
            <p:spPr bwMode="auto">
              <a:xfrm>
                <a:off x="2107" y="2520"/>
                <a:ext cx="19" cy="10"/>
              </a:xfrm>
              <a:custGeom>
                <a:avLst/>
                <a:gdLst>
                  <a:gd name="T0" fmla="*/ 7 w 8"/>
                  <a:gd name="T1" fmla="*/ 3 h 4"/>
                  <a:gd name="T2" fmla="*/ 5 w 8"/>
                  <a:gd name="T3" fmla="*/ 4 h 4"/>
                  <a:gd name="T4" fmla="*/ 3 w 8"/>
                  <a:gd name="T5" fmla="*/ 4 h 4"/>
                  <a:gd name="T6" fmla="*/ 1 w 8"/>
                  <a:gd name="T7" fmla="*/ 3 h 4"/>
                  <a:gd name="T8" fmla="*/ 1 w 8"/>
                  <a:gd name="T9" fmla="*/ 1 h 4"/>
                  <a:gd name="T10" fmla="*/ 3 w 8"/>
                  <a:gd name="T11" fmla="*/ 0 h 4"/>
                  <a:gd name="T12" fmla="*/ 4 w 8"/>
                  <a:gd name="T13" fmla="*/ 1 h 4"/>
                  <a:gd name="T14" fmla="*/ 5 w 8"/>
                  <a:gd name="T15" fmla="*/ 1 h 4"/>
                  <a:gd name="T16" fmla="*/ 7 w 8"/>
                  <a:gd name="T17" fmla="*/ 2 h 4"/>
                  <a:gd name="T18" fmla="*/ 7 w 8"/>
                  <a:gd name="T1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4">
                    <a:moveTo>
                      <a:pt x="7" y="3"/>
                    </a:moveTo>
                    <a:cubicBezTo>
                      <a:pt x="7" y="3"/>
                      <a:pt x="5" y="4"/>
                      <a:pt x="5" y="4"/>
                    </a:cubicBezTo>
                    <a:cubicBezTo>
                      <a:pt x="4" y="4"/>
                      <a:pt x="3" y="4"/>
                      <a:pt x="3" y="4"/>
                    </a:cubicBezTo>
                    <a:cubicBezTo>
                      <a:pt x="3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0"/>
                      <a:pt x="3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6" y="1"/>
                      <a:pt x="7" y="2"/>
                      <a:pt x="7" y="2"/>
                    </a:cubicBezTo>
                    <a:cubicBezTo>
                      <a:pt x="7" y="2"/>
                      <a:pt x="8" y="3"/>
                      <a:pt x="7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Freeform 200"/>
              <p:cNvSpPr>
                <a:spLocks/>
              </p:cNvSpPr>
              <p:nvPr/>
            </p:nvSpPr>
            <p:spPr bwMode="auto">
              <a:xfrm>
                <a:off x="2107" y="2520"/>
                <a:ext cx="19" cy="10"/>
              </a:xfrm>
              <a:custGeom>
                <a:avLst/>
                <a:gdLst>
                  <a:gd name="T0" fmla="*/ 7 w 8"/>
                  <a:gd name="T1" fmla="*/ 3 h 4"/>
                  <a:gd name="T2" fmla="*/ 5 w 8"/>
                  <a:gd name="T3" fmla="*/ 4 h 4"/>
                  <a:gd name="T4" fmla="*/ 3 w 8"/>
                  <a:gd name="T5" fmla="*/ 4 h 4"/>
                  <a:gd name="T6" fmla="*/ 1 w 8"/>
                  <a:gd name="T7" fmla="*/ 3 h 4"/>
                  <a:gd name="T8" fmla="*/ 1 w 8"/>
                  <a:gd name="T9" fmla="*/ 1 h 4"/>
                  <a:gd name="T10" fmla="*/ 3 w 8"/>
                  <a:gd name="T11" fmla="*/ 0 h 4"/>
                  <a:gd name="T12" fmla="*/ 4 w 8"/>
                  <a:gd name="T13" fmla="*/ 1 h 4"/>
                  <a:gd name="T14" fmla="*/ 5 w 8"/>
                  <a:gd name="T15" fmla="*/ 1 h 4"/>
                  <a:gd name="T16" fmla="*/ 7 w 8"/>
                  <a:gd name="T17" fmla="*/ 2 h 4"/>
                  <a:gd name="T18" fmla="*/ 7 w 8"/>
                  <a:gd name="T1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4">
                    <a:moveTo>
                      <a:pt x="7" y="3"/>
                    </a:moveTo>
                    <a:cubicBezTo>
                      <a:pt x="7" y="3"/>
                      <a:pt x="5" y="4"/>
                      <a:pt x="5" y="4"/>
                    </a:cubicBezTo>
                    <a:cubicBezTo>
                      <a:pt x="4" y="4"/>
                      <a:pt x="3" y="4"/>
                      <a:pt x="3" y="4"/>
                    </a:cubicBezTo>
                    <a:cubicBezTo>
                      <a:pt x="3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0"/>
                      <a:pt x="3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6" y="1"/>
                      <a:pt x="7" y="2"/>
                      <a:pt x="7" y="2"/>
                    </a:cubicBezTo>
                    <a:cubicBezTo>
                      <a:pt x="7" y="2"/>
                      <a:pt x="8" y="3"/>
                      <a:pt x="7" y="3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Freeform 201"/>
              <p:cNvSpPr>
                <a:spLocks/>
              </p:cNvSpPr>
              <p:nvPr/>
            </p:nvSpPr>
            <p:spPr bwMode="auto">
              <a:xfrm>
                <a:off x="2140" y="2525"/>
                <a:ext cx="26" cy="17"/>
              </a:xfrm>
              <a:custGeom>
                <a:avLst/>
                <a:gdLst>
                  <a:gd name="T0" fmla="*/ 4 w 11"/>
                  <a:gd name="T1" fmla="*/ 6 h 7"/>
                  <a:gd name="T2" fmla="*/ 3 w 11"/>
                  <a:gd name="T3" fmla="*/ 4 h 7"/>
                  <a:gd name="T4" fmla="*/ 1 w 11"/>
                  <a:gd name="T5" fmla="*/ 3 h 7"/>
                  <a:gd name="T6" fmla="*/ 1 w 11"/>
                  <a:gd name="T7" fmla="*/ 1 h 7"/>
                  <a:gd name="T8" fmla="*/ 3 w 11"/>
                  <a:gd name="T9" fmla="*/ 0 h 7"/>
                  <a:gd name="T10" fmla="*/ 5 w 11"/>
                  <a:gd name="T11" fmla="*/ 1 h 7"/>
                  <a:gd name="T12" fmla="*/ 6 w 11"/>
                  <a:gd name="T13" fmla="*/ 3 h 7"/>
                  <a:gd name="T14" fmla="*/ 9 w 11"/>
                  <a:gd name="T15" fmla="*/ 3 h 7"/>
                  <a:gd name="T16" fmla="*/ 11 w 11"/>
                  <a:gd name="T17" fmla="*/ 4 h 7"/>
                  <a:gd name="T18" fmla="*/ 10 w 11"/>
                  <a:gd name="T19" fmla="*/ 6 h 7"/>
                  <a:gd name="T20" fmla="*/ 8 w 11"/>
                  <a:gd name="T21" fmla="*/ 6 h 7"/>
                  <a:gd name="T22" fmla="*/ 6 w 11"/>
                  <a:gd name="T23" fmla="*/ 7 h 7"/>
                  <a:gd name="T24" fmla="*/ 4 w 11"/>
                  <a:gd name="T25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7">
                    <a:moveTo>
                      <a:pt x="4" y="6"/>
                    </a:moveTo>
                    <a:cubicBezTo>
                      <a:pt x="3" y="5"/>
                      <a:pt x="3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1" y="3"/>
                      <a:pt x="0" y="1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5" y="1"/>
                      <a:pt x="5" y="1"/>
                    </a:cubicBezTo>
                    <a:cubicBezTo>
                      <a:pt x="6" y="1"/>
                      <a:pt x="6" y="3"/>
                      <a:pt x="6" y="3"/>
                    </a:cubicBezTo>
                    <a:cubicBezTo>
                      <a:pt x="7" y="3"/>
                      <a:pt x="8" y="3"/>
                      <a:pt x="9" y="3"/>
                    </a:cubicBezTo>
                    <a:cubicBezTo>
                      <a:pt x="9" y="3"/>
                      <a:pt x="10" y="3"/>
                      <a:pt x="11" y="4"/>
                    </a:cubicBezTo>
                    <a:cubicBezTo>
                      <a:pt x="11" y="4"/>
                      <a:pt x="10" y="5"/>
                      <a:pt x="10" y="6"/>
                    </a:cubicBezTo>
                    <a:cubicBezTo>
                      <a:pt x="9" y="6"/>
                      <a:pt x="8" y="6"/>
                      <a:pt x="8" y="6"/>
                    </a:cubicBezTo>
                    <a:cubicBezTo>
                      <a:pt x="7" y="7"/>
                      <a:pt x="6" y="7"/>
                      <a:pt x="6" y="7"/>
                    </a:cubicBezTo>
                    <a:cubicBezTo>
                      <a:pt x="5" y="7"/>
                      <a:pt x="4" y="6"/>
                      <a:pt x="4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Freeform 202"/>
              <p:cNvSpPr>
                <a:spLocks/>
              </p:cNvSpPr>
              <p:nvPr/>
            </p:nvSpPr>
            <p:spPr bwMode="auto">
              <a:xfrm>
                <a:off x="2140" y="2525"/>
                <a:ext cx="26" cy="17"/>
              </a:xfrm>
              <a:custGeom>
                <a:avLst/>
                <a:gdLst>
                  <a:gd name="T0" fmla="*/ 4 w 11"/>
                  <a:gd name="T1" fmla="*/ 6 h 7"/>
                  <a:gd name="T2" fmla="*/ 3 w 11"/>
                  <a:gd name="T3" fmla="*/ 4 h 7"/>
                  <a:gd name="T4" fmla="*/ 1 w 11"/>
                  <a:gd name="T5" fmla="*/ 3 h 7"/>
                  <a:gd name="T6" fmla="*/ 1 w 11"/>
                  <a:gd name="T7" fmla="*/ 1 h 7"/>
                  <a:gd name="T8" fmla="*/ 3 w 11"/>
                  <a:gd name="T9" fmla="*/ 0 h 7"/>
                  <a:gd name="T10" fmla="*/ 5 w 11"/>
                  <a:gd name="T11" fmla="*/ 1 h 7"/>
                  <a:gd name="T12" fmla="*/ 6 w 11"/>
                  <a:gd name="T13" fmla="*/ 3 h 7"/>
                  <a:gd name="T14" fmla="*/ 9 w 11"/>
                  <a:gd name="T15" fmla="*/ 3 h 7"/>
                  <a:gd name="T16" fmla="*/ 11 w 11"/>
                  <a:gd name="T17" fmla="*/ 4 h 7"/>
                  <a:gd name="T18" fmla="*/ 10 w 11"/>
                  <a:gd name="T19" fmla="*/ 6 h 7"/>
                  <a:gd name="T20" fmla="*/ 8 w 11"/>
                  <a:gd name="T21" fmla="*/ 6 h 7"/>
                  <a:gd name="T22" fmla="*/ 6 w 11"/>
                  <a:gd name="T23" fmla="*/ 7 h 7"/>
                  <a:gd name="T24" fmla="*/ 4 w 11"/>
                  <a:gd name="T25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7">
                    <a:moveTo>
                      <a:pt x="4" y="6"/>
                    </a:moveTo>
                    <a:cubicBezTo>
                      <a:pt x="3" y="5"/>
                      <a:pt x="3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1" y="3"/>
                      <a:pt x="0" y="1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5" y="1"/>
                      <a:pt x="5" y="1"/>
                    </a:cubicBezTo>
                    <a:cubicBezTo>
                      <a:pt x="6" y="1"/>
                      <a:pt x="6" y="3"/>
                      <a:pt x="6" y="3"/>
                    </a:cubicBezTo>
                    <a:cubicBezTo>
                      <a:pt x="7" y="3"/>
                      <a:pt x="8" y="3"/>
                      <a:pt x="9" y="3"/>
                    </a:cubicBezTo>
                    <a:cubicBezTo>
                      <a:pt x="9" y="3"/>
                      <a:pt x="10" y="3"/>
                      <a:pt x="11" y="4"/>
                    </a:cubicBezTo>
                    <a:cubicBezTo>
                      <a:pt x="11" y="4"/>
                      <a:pt x="10" y="5"/>
                      <a:pt x="10" y="6"/>
                    </a:cubicBezTo>
                    <a:cubicBezTo>
                      <a:pt x="9" y="6"/>
                      <a:pt x="8" y="6"/>
                      <a:pt x="8" y="6"/>
                    </a:cubicBezTo>
                    <a:cubicBezTo>
                      <a:pt x="7" y="7"/>
                      <a:pt x="6" y="7"/>
                      <a:pt x="6" y="7"/>
                    </a:cubicBezTo>
                    <a:cubicBezTo>
                      <a:pt x="5" y="7"/>
                      <a:pt x="4" y="6"/>
                      <a:pt x="4" y="6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Freeform 203"/>
              <p:cNvSpPr>
                <a:spLocks/>
              </p:cNvSpPr>
              <p:nvPr/>
            </p:nvSpPr>
            <p:spPr bwMode="auto">
              <a:xfrm>
                <a:off x="2190" y="2499"/>
                <a:ext cx="83" cy="192"/>
              </a:xfrm>
              <a:custGeom>
                <a:avLst/>
                <a:gdLst>
                  <a:gd name="T0" fmla="*/ 8 w 35"/>
                  <a:gd name="T1" fmla="*/ 20 h 81"/>
                  <a:gd name="T2" fmla="*/ 3 w 35"/>
                  <a:gd name="T3" fmla="*/ 16 h 81"/>
                  <a:gd name="T4" fmla="*/ 3 w 35"/>
                  <a:gd name="T5" fmla="*/ 5 h 81"/>
                  <a:gd name="T6" fmla="*/ 8 w 35"/>
                  <a:gd name="T7" fmla="*/ 0 h 81"/>
                  <a:gd name="T8" fmla="*/ 12 w 35"/>
                  <a:gd name="T9" fmla="*/ 2 h 81"/>
                  <a:gd name="T10" fmla="*/ 13 w 35"/>
                  <a:gd name="T11" fmla="*/ 13 h 81"/>
                  <a:gd name="T12" fmla="*/ 20 w 35"/>
                  <a:gd name="T13" fmla="*/ 24 h 81"/>
                  <a:gd name="T14" fmla="*/ 25 w 35"/>
                  <a:gd name="T15" fmla="*/ 26 h 81"/>
                  <a:gd name="T16" fmla="*/ 25 w 35"/>
                  <a:gd name="T17" fmla="*/ 30 h 81"/>
                  <a:gd name="T18" fmla="*/ 23 w 35"/>
                  <a:gd name="T19" fmla="*/ 29 h 81"/>
                  <a:gd name="T20" fmla="*/ 20 w 35"/>
                  <a:gd name="T21" fmla="*/ 30 h 81"/>
                  <a:gd name="T22" fmla="*/ 20 w 35"/>
                  <a:gd name="T23" fmla="*/ 35 h 81"/>
                  <a:gd name="T24" fmla="*/ 18 w 35"/>
                  <a:gd name="T25" fmla="*/ 38 h 81"/>
                  <a:gd name="T26" fmla="*/ 21 w 35"/>
                  <a:gd name="T27" fmla="*/ 39 h 81"/>
                  <a:gd name="T28" fmla="*/ 24 w 35"/>
                  <a:gd name="T29" fmla="*/ 41 h 81"/>
                  <a:gd name="T30" fmla="*/ 27 w 35"/>
                  <a:gd name="T31" fmla="*/ 41 h 81"/>
                  <a:gd name="T32" fmla="*/ 31 w 35"/>
                  <a:gd name="T33" fmla="*/ 38 h 81"/>
                  <a:gd name="T34" fmla="*/ 35 w 35"/>
                  <a:gd name="T35" fmla="*/ 44 h 81"/>
                  <a:gd name="T36" fmla="*/ 29 w 35"/>
                  <a:gd name="T37" fmla="*/ 51 h 81"/>
                  <a:gd name="T38" fmla="*/ 25 w 35"/>
                  <a:gd name="T39" fmla="*/ 59 h 81"/>
                  <a:gd name="T40" fmla="*/ 26 w 35"/>
                  <a:gd name="T41" fmla="*/ 68 h 81"/>
                  <a:gd name="T42" fmla="*/ 23 w 35"/>
                  <a:gd name="T43" fmla="*/ 72 h 81"/>
                  <a:gd name="T44" fmla="*/ 20 w 35"/>
                  <a:gd name="T45" fmla="*/ 78 h 81"/>
                  <a:gd name="T46" fmla="*/ 16 w 35"/>
                  <a:gd name="T47" fmla="*/ 80 h 81"/>
                  <a:gd name="T48" fmla="*/ 10 w 35"/>
                  <a:gd name="T49" fmla="*/ 77 h 81"/>
                  <a:gd name="T50" fmla="*/ 3 w 35"/>
                  <a:gd name="T51" fmla="*/ 75 h 81"/>
                  <a:gd name="T52" fmla="*/ 1 w 35"/>
                  <a:gd name="T53" fmla="*/ 63 h 81"/>
                  <a:gd name="T54" fmla="*/ 2 w 35"/>
                  <a:gd name="T55" fmla="*/ 53 h 81"/>
                  <a:gd name="T56" fmla="*/ 5 w 35"/>
                  <a:gd name="T57" fmla="*/ 45 h 81"/>
                  <a:gd name="T58" fmla="*/ 13 w 35"/>
                  <a:gd name="T59" fmla="*/ 44 h 81"/>
                  <a:gd name="T60" fmla="*/ 15 w 35"/>
                  <a:gd name="T61" fmla="*/ 38 h 81"/>
                  <a:gd name="T62" fmla="*/ 17 w 35"/>
                  <a:gd name="T63" fmla="*/ 30 h 81"/>
                  <a:gd name="T64" fmla="*/ 13 w 35"/>
                  <a:gd name="T65" fmla="*/ 25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5" h="81">
                    <a:moveTo>
                      <a:pt x="10" y="22"/>
                    </a:moveTo>
                    <a:cubicBezTo>
                      <a:pt x="10" y="22"/>
                      <a:pt x="9" y="21"/>
                      <a:pt x="8" y="20"/>
                    </a:cubicBezTo>
                    <a:cubicBezTo>
                      <a:pt x="7" y="20"/>
                      <a:pt x="6" y="20"/>
                      <a:pt x="5" y="20"/>
                    </a:cubicBezTo>
                    <a:cubicBezTo>
                      <a:pt x="4" y="19"/>
                      <a:pt x="3" y="17"/>
                      <a:pt x="3" y="16"/>
                    </a:cubicBezTo>
                    <a:cubicBezTo>
                      <a:pt x="2" y="15"/>
                      <a:pt x="2" y="12"/>
                      <a:pt x="2" y="11"/>
                    </a:cubicBezTo>
                    <a:cubicBezTo>
                      <a:pt x="2" y="9"/>
                      <a:pt x="2" y="6"/>
                      <a:pt x="3" y="5"/>
                    </a:cubicBezTo>
                    <a:cubicBezTo>
                      <a:pt x="3" y="4"/>
                      <a:pt x="4" y="1"/>
                      <a:pt x="5" y="0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1" y="0"/>
                      <a:pt x="11" y="0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4"/>
                      <a:pt x="12" y="7"/>
                      <a:pt x="12" y="8"/>
                    </a:cubicBezTo>
                    <a:cubicBezTo>
                      <a:pt x="12" y="9"/>
                      <a:pt x="12" y="12"/>
                      <a:pt x="13" y="13"/>
                    </a:cubicBezTo>
                    <a:cubicBezTo>
                      <a:pt x="14" y="15"/>
                      <a:pt x="15" y="17"/>
                      <a:pt x="16" y="19"/>
                    </a:cubicBezTo>
                    <a:cubicBezTo>
                      <a:pt x="17" y="20"/>
                      <a:pt x="19" y="23"/>
                      <a:pt x="20" y="24"/>
                    </a:cubicBezTo>
                    <a:cubicBezTo>
                      <a:pt x="21" y="24"/>
                      <a:pt x="23" y="25"/>
                      <a:pt x="24" y="25"/>
                    </a:cubicBezTo>
                    <a:cubicBezTo>
                      <a:pt x="24" y="25"/>
                      <a:pt x="25" y="25"/>
                      <a:pt x="25" y="26"/>
                    </a:cubicBezTo>
                    <a:cubicBezTo>
                      <a:pt x="26" y="26"/>
                      <a:pt x="26" y="27"/>
                      <a:pt x="26" y="27"/>
                    </a:cubicBezTo>
                    <a:cubicBezTo>
                      <a:pt x="26" y="28"/>
                      <a:pt x="26" y="29"/>
                      <a:pt x="25" y="30"/>
                    </a:cubicBezTo>
                    <a:cubicBezTo>
                      <a:pt x="25" y="30"/>
                      <a:pt x="24" y="30"/>
                      <a:pt x="24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2" y="29"/>
                      <a:pt x="21" y="29"/>
                      <a:pt x="21" y="29"/>
                    </a:cubicBezTo>
                    <a:cubicBezTo>
                      <a:pt x="21" y="29"/>
                      <a:pt x="20" y="30"/>
                      <a:pt x="20" y="30"/>
                    </a:cubicBezTo>
                    <a:cubicBezTo>
                      <a:pt x="20" y="31"/>
                      <a:pt x="20" y="32"/>
                      <a:pt x="20" y="32"/>
                    </a:cubicBezTo>
                    <a:cubicBezTo>
                      <a:pt x="21" y="33"/>
                      <a:pt x="21" y="35"/>
                      <a:pt x="20" y="35"/>
                    </a:cubicBezTo>
                    <a:cubicBezTo>
                      <a:pt x="20" y="36"/>
                      <a:pt x="19" y="36"/>
                      <a:pt x="19" y="37"/>
                    </a:cubicBezTo>
                    <a:cubicBezTo>
                      <a:pt x="19" y="37"/>
                      <a:pt x="18" y="38"/>
                      <a:pt x="18" y="38"/>
                    </a:cubicBezTo>
                    <a:cubicBezTo>
                      <a:pt x="18" y="39"/>
                      <a:pt x="19" y="39"/>
                      <a:pt x="19" y="39"/>
                    </a:cubicBezTo>
                    <a:cubicBezTo>
                      <a:pt x="20" y="40"/>
                      <a:pt x="21" y="39"/>
                      <a:pt x="21" y="39"/>
                    </a:cubicBezTo>
                    <a:cubicBezTo>
                      <a:pt x="22" y="39"/>
                      <a:pt x="23" y="40"/>
                      <a:pt x="23" y="40"/>
                    </a:cubicBezTo>
                    <a:cubicBezTo>
                      <a:pt x="23" y="40"/>
                      <a:pt x="24" y="41"/>
                      <a:pt x="24" y="41"/>
                    </a:cubicBezTo>
                    <a:cubicBezTo>
                      <a:pt x="24" y="41"/>
                      <a:pt x="25" y="41"/>
                      <a:pt x="25" y="41"/>
                    </a:cubicBezTo>
                    <a:cubicBezTo>
                      <a:pt x="26" y="41"/>
                      <a:pt x="27" y="41"/>
                      <a:pt x="27" y="41"/>
                    </a:cubicBezTo>
                    <a:cubicBezTo>
                      <a:pt x="28" y="41"/>
                      <a:pt x="28" y="39"/>
                      <a:pt x="29" y="39"/>
                    </a:cubicBezTo>
                    <a:cubicBezTo>
                      <a:pt x="29" y="39"/>
                      <a:pt x="31" y="38"/>
                      <a:pt x="31" y="38"/>
                    </a:cubicBezTo>
                    <a:cubicBezTo>
                      <a:pt x="32" y="38"/>
                      <a:pt x="34" y="39"/>
                      <a:pt x="35" y="39"/>
                    </a:cubicBezTo>
                    <a:cubicBezTo>
                      <a:pt x="35" y="40"/>
                      <a:pt x="35" y="43"/>
                      <a:pt x="35" y="44"/>
                    </a:cubicBezTo>
                    <a:cubicBezTo>
                      <a:pt x="34" y="45"/>
                      <a:pt x="33" y="47"/>
                      <a:pt x="32" y="48"/>
                    </a:cubicBezTo>
                    <a:cubicBezTo>
                      <a:pt x="32" y="49"/>
                      <a:pt x="30" y="50"/>
                      <a:pt x="29" y="51"/>
                    </a:cubicBezTo>
                    <a:cubicBezTo>
                      <a:pt x="28" y="52"/>
                      <a:pt x="27" y="54"/>
                      <a:pt x="26" y="55"/>
                    </a:cubicBezTo>
                    <a:cubicBezTo>
                      <a:pt x="26" y="56"/>
                      <a:pt x="25" y="58"/>
                      <a:pt x="25" y="59"/>
                    </a:cubicBezTo>
                    <a:cubicBezTo>
                      <a:pt x="25" y="60"/>
                      <a:pt x="25" y="63"/>
                      <a:pt x="26" y="64"/>
                    </a:cubicBezTo>
                    <a:cubicBezTo>
                      <a:pt x="26" y="65"/>
                      <a:pt x="26" y="67"/>
                      <a:pt x="26" y="68"/>
                    </a:cubicBezTo>
                    <a:cubicBezTo>
                      <a:pt x="26" y="69"/>
                      <a:pt x="24" y="69"/>
                      <a:pt x="24" y="70"/>
                    </a:cubicBezTo>
                    <a:cubicBezTo>
                      <a:pt x="24" y="70"/>
                      <a:pt x="24" y="72"/>
                      <a:pt x="23" y="72"/>
                    </a:cubicBezTo>
                    <a:cubicBezTo>
                      <a:pt x="23" y="73"/>
                      <a:pt x="22" y="73"/>
                      <a:pt x="21" y="74"/>
                    </a:cubicBezTo>
                    <a:cubicBezTo>
                      <a:pt x="21" y="75"/>
                      <a:pt x="20" y="77"/>
                      <a:pt x="20" y="78"/>
                    </a:cubicBezTo>
                    <a:cubicBezTo>
                      <a:pt x="20" y="79"/>
                      <a:pt x="19" y="80"/>
                      <a:pt x="19" y="80"/>
                    </a:cubicBezTo>
                    <a:cubicBezTo>
                      <a:pt x="18" y="81"/>
                      <a:pt x="16" y="80"/>
                      <a:pt x="16" y="80"/>
                    </a:cubicBezTo>
                    <a:cubicBezTo>
                      <a:pt x="15" y="79"/>
                      <a:pt x="14" y="78"/>
                      <a:pt x="13" y="77"/>
                    </a:cubicBezTo>
                    <a:cubicBezTo>
                      <a:pt x="12" y="77"/>
                      <a:pt x="11" y="77"/>
                      <a:pt x="10" y="77"/>
                    </a:cubicBezTo>
                    <a:cubicBezTo>
                      <a:pt x="9" y="78"/>
                      <a:pt x="7" y="78"/>
                      <a:pt x="6" y="77"/>
                    </a:cubicBezTo>
                    <a:cubicBezTo>
                      <a:pt x="5" y="77"/>
                      <a:pt x="4" y="76"/>
                      <a:pt x="3" y="75"/>
                    </a:cubicBezTo>
                    <a:cubicBezTo>
                      <a:pt x="3" y="74"/>
                      <a:pt x="3" y="72"/>
                      <a:pt x="2" y="70"/>
                    </a:cubicBezTo>
                    <a:cubicBezTo>
                      <a:pt x="2" y="68"/>
                      <a:pt x="2" y="65"/>
                      <a:pt x="1" y="63"/>
                    </a:cubicBezTo>
                    <a:cubicBezTo>
                      <a:pt x="1" y="62"/>
                      <a:pt x="0" y="59"/>
                      <a:pt x="0" y="58"/>
                    </a:cubicBezTo>
                    <a:cubicBezTo>
                      <a:pt x="0" y="57"/>
                      <a:pt x="1" y="54"/>
                      <a:pt x="2" y="53"/>
                    </a:cubicBezTo>
                    <a:cubicBezTo>
                      <a:pt x="2" y="51"/>
                      <a:pt x="2" y="48"/>
                      <a:pt x="3" y="47"/>
                    </a:cubicBezTo>
                    <a:cubicBezTo>
                      <a:pt x="3" y="46"/>
                      <a:pt x="5" y="45"/>
                      <a:pt x="5" y="45"/>
                    </a:cubicBezTo>
                    <a:cubicBezTo>
                      <a:pt x="6" y="45"/>
                      <a:pt x="7" y="45"/>
                      <a:pt x="9" y="45"/>
                    </a:cubicBezTo>
                    <a:cubicBezTo>
                      <a:pt x="10" y="45"/>
                      <a:pt x="12" y="45"/>
                      <a:pt x="13" y="44"/>
                    </a:cubicBezTo>
                    <a:cubicBezTo>
                      <a:pt x="13" y="44"/>
                      <a:pt x="13" y="43"/>
                      <a:pt x="14" y="42"/>
                    </a:cubicBezTo>
                    <a:cubicBezTo>
                      <a:pt x="14" y="41"/>
                      <a:pt x="15" y="39"/>
                      <a:pt x="15" y="38"/>
                    </a:cubicBezTo>
                    <a:cubicBezTo>
                      <a:pt x="15" y="36"/>
                      <a:pt x="16" y="34"/>
                      <a:pt x="16" y="33"/>
                    </a:cubicBezTo>
                    <a:cubicBezTo>
                      <a:pt x="16" y="32"/>
                      <a:pt x="17" y="31"/>
                      <a:pt x="17" y="30"/>
                    </a:cubicBezTo>
                    <a:cubicBezTo>
                      <a:pt x="16" y="29"/>
                      <a:pt x="16" y="27"/>
                      <a:pt x="15" y="26"/>
                    </a:cubicBezTo>
                    <a:cubicBezTo>
                      <a:pt x="15" y="26"/>
                      <a:pt x="13" y="25"/>
                      <a:pt x="13" y="25"/>
                    </a:cubicBezTo>
                    <a:cubicBezTo>
                      <a:pt x="12" y="24"/>
                      <a:pt x="11" y="23"/>
                      <a:pt x="10" y="2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Freeform 204"/>
              <p:cNvSpPr>
                <a:spLocks/>
              </p:cNvSpPr>
              <p:nvPr/>
            </p:nvSpPr>
            <p:spPr bwMode="auto">
              <a:xfrm>
                <a:off x="2190" y="2499"/>
                <a:ext cx="83" cy="192"/>
              </a:xfrm>
              <a:custGeom>
                <a:avLst/>
                <a:gdLst>
                  <a:gd name="T0" fmla="*/ 8 w 35"/>
                  <a:gd name="T1" fmla="*/ 20 h 81"/>
                  <a:gd name="T2" fmla="*/ 3 w 35"/>
                  <a:gd name="T3" fmla="*/ 16 h 81"/>
                  <a:gd name="T4" fmla="*/ 3 w 35"/>
                  <a:gd name="T5" fmla="*/ 5 h 81"/>
                  <a:gd name="T6" fmla="*/ 8 w 35"/>
                  <a:gd name="T7" fmla="*/ 0 h 81"/>
                  <a:gd name="T8" fmla="*/ 12 w 35"/>
                  <a:gd name="T9" fmla="*/ 2 h 81"/>
                  <a:gd name="T10" fmla="*/ 13 w 35"/>
                  <a:gd name="T11" fmla="*/ 13 h 81"/>
                  <a:gd name="T12" fmla="*/ 20 w 35"/>
                  <a:gd name="T13" fmla="*/ 24 h 81"/>
                  <a:gd name="T14" fmla="*/ 25 w 35"/>
                  <a:gd name="T15" fmla="*/ 26 h 81"/>
                  <a:gd name="T16" fmla="*/ 25 w 35"/>
                  <a:gd name="T17" fmla="*/ 30 h 81"/>
                  <a:gd name="T18" fmla="*/ 23 w 35"/>
                  <a:gd name="T19" fmla="*/ 29 h 81"/>
                  <a:gd name="T20" fmla="*/ 20 w 35"/>
                  <a:gd name="T21" fmla="*/ 30 h 81"/>
                  <a:gd name="T22" fmla="*/ 20 w 35"/>
                  <a:gd name="T23" fmla="*/ 35 h 81"/>
                  <a:gd name="T24" fmla="*/ 18 w 35"/>
                  <a:gd name="T25" fmla="*/ 38 h 81"/>
                  <a:gd name="T26" fmla="*/ 21 w 35"/>
                  <a:gd name="T27" fmla="*/ 39 h 81"/>
                  <a:gd name="T28" fmla="*/ 24 w 35"/>
                  <a:gd name="T29" fmla="*/ 41 h 81"/>
                  <a:gd name="T30" fmla="*/ 27 w 35"/>
                  <a:gd name="T31" fmla="*/ 41 h 81"/>
                  <a:gd name="T32" fmla="*/ 31 w 35"/>
                  <a:gd name="T33" fmla="*/ 38 h 81"/>
                  <a:gd name="T34" fmla="*/ 35 w 35"/>
                  <a:gd name="T35" fmla="*/ 44 h 81"/>
                  <a:gd name="T36" fmla="*/ 29 w 35"/>
                  <a:gd name="T37" fmla="*/ 51 h 81"/>
                  <a:gd name="T38" fmla="*/ 25 w 35"/>
                  <a:gd name="T39" fmla="*/ 59 h 81"/>
                  <a:gd name="T40" fmla="*/ 26 w 35"/>
                  <a:gd name="T41" fmla="*/ 68 h 81"/>
                  <a:gd name="T42" fmla="*/ 23 w 35"/>
                  <a:gd name="T43" fmla="*/ 72 h 81"/>
                  <a:gd name="T44" fmla="*/ 20 w 35"/>
                  <a:gd name="T45" fmla="*/ 78 h 81"/>
                  <a:gd name="T46" fmla="*/ 16 w 35"/>
                  <a:gd name="T47" fmla="*/ 80 h 81"/>
                  <a:gd name="T48" fmla="*/ 10 w 35"/>
                  <a:gd name="T49" fmla="*/ 77 h 81"/>
                  <a:gd name="T50" fmla="*/ 3 w 35"/>
                  <a:gd name="T51" fmla="*/ 75 h 81"/>
                  <a:gd name="T52" fmla="*/ 1 w 35"/>
                  <a:gd name="T53" fmla="*/ 63 h 81"/>
                  <a:gd name="T54" fmla="*/ 2 w 35"/>
                  <a:gd name="T55" fmla="*/ 53 h 81"/>
                  <a:gd name="T56" fmla="*/ 5 w 35"/>
                  <a:gd name="T57" fmla="*/ 45 h 81"/>
                  <a:gd name="T58" fmla="*/ 13 w 35"/>
                  <a:gd name="T59" fmla="*/ 44 h 81"/>
                  <a:gd name="T60" fmla="*/ 15 w 35"/>
                  <a:gd name="T61" fmla="*/ 38 h 81"/>
                  <a:gd name="T62" fmla="*/ 17 w 35"/>
                  <a:gd name="T63" fmla="*/ 30 h 81"/>
                  <a:gd name="T64" fmla="*/ 13 w 35"/>
                  <a:gd name="T65" fmla="*/ 25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5" h="81">
                    <a:moveTo>
                      <a:pt x="10" y="22"/>
                    </a:moveTo>
                    <a:cubicBezTo>
                      <a:pt x="10" y="22"/>
                      <a:pt x="9" y="21"/>
                      <a:pt x="8" y="20"/>
                    </a:cubicBezTo>
                    <a:cubicBezTo>
                      <a:pt x="7" y="20"/>
                      <a:pt x="6" y="20"/>
                      <a:pt x="5" y="20"/>
                    </a:cubicBezTo>
                    <a:cubicBezTo>
                      <a:pt x="4" y="19"/>
                      <a:pt x="3" y="17"/>
                      <a:pt x="3" y="16"/>
                    </a:cubicBezTo>
                    <a:cubicBezTo>
                      <a:pt x="2" y="15"/>
                      <a:pt x="2" y="12"/>
                      <a:pt x="2" y="11"/>
                    </a:cubicBezTo>
                    <a:cubicBezTo>
                      <a:pt x="2" y="9"/>
                      <a:pt x="2" y="6"/>
                      <a:pt x="3" y="5"/>
                    </a:cubicBezTo>
                    <a:cubicBezTo>
                      <a:pt x="3" y="4"/>
                      <a:pt x="4" y="1"/>
                      <a:pt x="5" y="0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1" y="0"/>
                      <a:pt x="11" y="0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4"/>
                      <a:pt x="12" y="7"/>
                      <a:pt x="12" y="8"/>
                    </a:cubicBezTo>
                    <a:cubicBezTo>
                      <a:pt x="12" y="9"/>
                      <a:pt x="12" y="12"/>
                      <a:pt x="13" y="13"/>
                    </a:cubicBezTo>
                    <a:cubicBezTo>
                      <a:pt x="14" y="15"/>
                      <a:pt x="15" y="17"/>
                      <a:pt x="16" y="19"/>
                    </a:cubicBezTo>
                    <a:cubicBezTo>
                      <a:pt x="17" y="20"/>
                      <a:pt x="19" y="23"/>
                      <a:pt x="20" y="24"/>
                    </a:cubicBezTo>
                    <a:cubicBezTo>
                      <a:pt x="21" y="24"/>
                      <a:pt x="23" y="25"/>
                      <a:pt x="24" y="25"/>
                    </a:cubicBezTo>
                    <a:cubicBezTo>
                      <a:pt x="24" y="25"/>
                      <a:pt x="25" y="25"/>
                      <a:pt x="25" y="26"/>
                    </a:cubicBezTo>
                    <a:cubicBezTo>
                      <a:pt x="26" y="26"/>
                      <a:pt x="26" y="27"/>
                      <a:pt x="26" y="27"/>
                    </a:cubicBezTo>
                    <a:cubicBezTo>
                      <a:pt x="26" y="28"/>
                      <a:pt x="26" y="29"/>
                      <a:pt x="25" y="30"/>
                    </a:cubicBezTo>
                    <a:cubicBezTo>
                      <a:pt x="25" y="30"/>
                      <a:pt x="24" y="30"/>
                      <a:pt x="24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2" y="29"/>
                      <a:pt x="21" y="29"/>
                      <a:pt x="21" y="29"/>
                    </a:cubicBezTo>
                    <a:cubicBezTo>
                      <a:pt x="21" y="29"/>
                      <a:pt x="20" y="30"/>
                      <a:pt x="20" y="30"/>
                    </a:cubicBezTo>
                    <a:cubicBezTo>
                      <a:pt x="20" y="31"/>
                      <a:pt x="20" y="32"/>
                      <a:pt x="20" y="32"/>
                    </a:cubicBezTo>
                    <a:cubicBezTo>
                      <a:pt x="21" y="33"/>
                      <a:pt x="21" y="35"/>
                      <a:pt x="20" y="35"/>
                    </a:cubicBezTo>
                    <a:cubicBezTo>
                      <a:pt x="20" y="36"/>
                      <a:pt x="19" y="36"/>
                      <a:pt x="19" y="37"/>
                    </a:cubicBezTo>
                    <a:cubicBezTo>
                      <a:pt x="19" y="37"/>
                      <a:pt x="18" y="38"/>
                      <a:pt x="18" y="38"/>
                    </a:cubicBezTo>
                    <a:cubicBezTo>
                      <a:pt x="18" y="39"/>
                      <a:pt x="19" y="39"/>
                      <a:pt x="19" y="39"/>
                    </a:cubicBezTo>
                    <a:cubicBezTo>
                      <a:pt x="20" y="40"/>
                      <a:pt x="21" y="39"/>
                      <a:pt x="21" y="39"/>
                    </a:cubicBezTo>
                    <a:cubicBezTo>
                      <a:pt x="22" y="39"/>
                      <a:pt x="23" y="40"/>
                      <a:pt x="23" y="40"/>
                    </a:cubicBezTo>
                    <a:cubicBezTo>
                      <a:pt x="23" y="40"/>
                      <a:pt x="24" y="41"/>
                      <a:pt x="24" y="41"/>
                    </a:cubicBezTo>
                    <a:cubicBezTo>
                      <a:pt x="24" y="41"/>
                      <a:pt x="25" y="41"/>
                      <a:pt x="25" y="41"/>
                    </a:cubicBezTo>
                    <a:cubicBezTo>
                      <a:pt x="26" y="41"/>
                      <a:pt x="27" y="41"/>
                      <a:pt x="27" y="41"/>
                    </a:cubicBezTo>
                    <a:cubicBezTo>
                      <a:pt x="28" y="41"/>
                      <a:pt x="28" y="39"/>
                      <a:pt x="29" y="39"/>
                    </a:cubicBezTo>
                    <a:cubicBezTo>
                      <a:pt x="29" y="39"/>
                      <a:pt x="31" y="38"/>
                      <a:pt x="31" y="38"/>
                    </a:cubicBezTo>
                    <a:cubicBezTo>
                      <a:pt x="32" y="38"/>
                      <a:pt x="34" y="39"/>
                      <a:pt x="35" y="39"/>
                    </a:cubicBezTo>
                    <a:cubicBezTo>
                      <a:pt x="35" y="40"/>
                      <a:pt x="35" y="43"/>
                      <a:pt x="35" y="44"/>
                    </a:cubicBezTo>
                    <a:cubicBezTo>
                      <a:pt x="34" y="45"/>
                      <a:pt x="33" y="47"/>
                      <a:pt x="32" y="48"/>
                    </a:cubicBezTo>
                    <a:cubicBezTo>
                      <a:pt x="32" y="49"/>
                      <a:pt x="30" y="50"/>
                      <a:pt x="29" y="51"/>
                    </a:cubicBezTo>
                    <a:cubicBezTo>
                      <a:pt x="28" y="52"/>
                      <a:pt x="27" y="54"/>
                      <a:pt x="26" y="55"/>
                    </a:cubicBezTo>
                    <a:cubicBezTo>
                      <a:pt x="26" y="56"/>
                      <a:pt x="25" y="58"/>
                      <a:pt x="25" y="59"/>
                    </a:cubicBezTo>
                    <a:cubicBezTo>
                      <a:pt x="25" y="60"/>
                      <a:pt x="25" y="63"/>
                      <a:pt x="26" y="64"/>
                    </a:cubicBezTo>
                    <a:cubicBezTo>
                      <a:pt x="26" y="65"/>
                      <a:pt x="26" y="67"/>
                      <a:pt x="26" y="68"/>
                    </a:cubicBezTo>
                    <a:cubicBezTo>
                      <a:pt x="26" y="69"/>
                      <a:pt x="24" y="69"/>
                      <a:pt x="24" y="70"/>
                    </a:cubicBezTo>
                    <a:cubicBezTo>
                      <a:pt x="24" y="70"/>
                      <a:pt x="24" y="72"/>
                      <a:pt x="23" y="72"/>
                    </a:cubicBezTo>
                    <a:cubicBezTo>
                      <a:pt x="23" y="73"/>
                      <a:pt x="22" y="73"/>
                      <a:pt x="21" y="74"/>
                    </a:cubicBezTo>
                    <a:cubicBezTo>
                      <a:pt x="21" y="75"/>
                      <a:pt x="20" y="77"/>
                      <a:pt x="20" y="78"/>
                    </a:cubicBezTo>
                    <a:cubicBezTo>
                      <a:pt x="20" y="79"/>
                      <a:pt x="19" y="80"/>
                      <a:pt x="19" y="80"/>
                    </a:cubicBezTo>
                    <a:cubicBezTo>
                      <a:pt x="18" y="81"/>
                      <a:pt x="16" y="80"/>
                      <a:pt x="16" y="80"/>
                    </a:cubicBezTo>
                    <a:cubicBezTo>
                      <a:pt x="15" y="79"/>
                      <a:pt x="14" y="78"/>
                      <a:pt x="13" y="77"/>
                    </a:cubicBezTo>
                    <a:cubicBezTo>
                      <a:pt x="12" y="77"/>
                      <a:pt x="11" y="77"/>
                      <a:pt x="10" y="77"/>
                    </a:cubicBezTo>
                    <a:cubicBezTo>
                      <a:pt x="9" y="78"/>
                      <a:pt x="7" y="78"/>
                      <a:pt x="6" y="77"/>
                    </a:cubicBezTo>
                    <a:cubicBezTo>
                      <a:pt x="5" y="77"/>
                      <a:pt x="4" y="76"/>
                      <a:pt x="3" y="75"/>
                    </a:cubicBezTo>
                    <a:cubicBezTo>
                      <a:pt x="3" y="74"/>
                      <a:pt x="3" y="72"/>
                      <a:pt x="2" y="70"/>
                    </a:cubicBezTo>
                    <a:cubicBezTo>
                      <a:pt x="2" y="68"/>
                      <a:pt x="2" y="65"/>
                      <a:pt x="1" y="63"/>
                    </a:cubicBezTo>
                    <a:cubicBezTo>
                      <a:pt x="1" y="62"/>
                      <a:pt x="0" y="59"/>
                      <a:pt x="0" y="58"/>
                    </a:cubicBezTo>
                    <a:cubicBezTo>
                      <a:pt x="0" y="57"/>
                      <a:pt x="1" y="54"/>
                      <a:pt x="2" y="53"/>
                    </a:cubicBezTo>
                    <a:cubicBezTo>
                      <a:pt x="2" y="51"/>
                      <a:pt x="2" y="48"/>
                      <a:pt x="3" y="47"/>
                    </a:cubicBezTo>
                    <a:cubicBezTo>
                      <a:pt x="3" y="46"/>
                      <a:pt x="5" y="45"/>
                      <a:pt x="5" y="45"/>
                    </a:cubicBezTo>
                    <a:cubicBezTo>
                      <a:pt x="6" y="45"/>
                      <a:pt x="7" y="45"/>
                      <a:pt x="9" y="45"/>
                    </a:cubicBezTo>
                    <a:cubicBezTo>
                      <a:pt x="10" y="45"/>
                      <a:pt x="12" y="45"/>
                      <a:pt x="13" y="44"/>
                    </a:cubicBezTo>
                    <a:cubicBezTo>
                      <a:pt x="13" y="44"/>
                      <a:pt x="13" y="43"/>
                      <a:pt x="14" y="42"/>
                    </a:cubicBezTo>
                    <a:cubicBezTo>
                      <a:pt x="14" y="41"/>
                      <a:pt x="15" y="39"/>
                      <a:pt x="15" y="38"/>
                    </a:cubicBezTo>
                    <a:cubicBezTo>
                      <a:pt x="15" y="36"/>
                      <a:pt x="16" y="34"/>
                      <a:pt x="16" y="33"/>
                    </a:cubicBezTo>
                    <a:cubicBezTo>
                      <a:pt x="16" y="32"/>
                      <a:pt x="17" y="31"/>
                      <a:pt x="17" y="30"/>
                    </a:cubicBezTo>
                    <a:cubicBezTo>
                      <a:pt x="16" y="29"/>
                      <a:pt x="16" y="27"/>
                      <a:pt x="15" y="26"/>
                    </a:cubicBezTo>
                    <a:cubicBezTo>
                      <a:pt x="15" y="26"/>
                      <a:pt x="13" y="25"/>
                      <a:pt x="13" y="25"/>
                    </a:cubicBezTo>
                    <a:cubicBezTo>
                      <a:pt x="12" y="24"/>
                      <a:pt x="11" y="23"/>
                      <a:pt x="10" y="22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1" name="Freeform 206"/>
            <p:cNvSpPr>
              <a:spLocks/>
            </p:cNvSpPr>
            <p:nvPr/>
          </p:nvSpPr>
          <p:spPr bwMode="auto">
            <a:xfrm>
              <a:off x="2299" y="2532"/>
              <a:ext cx="14" cy="12"/>
            </a:xfrm>
            <a:custGeom>
              <a:avLst/>
              <a:gdLst>
                <a:gd name="T0" fmla="*/ 5 w 6"/>
                <a:gd name="T1" fmla="*/ 4 h 5"/>
                <a:gd name="T2" fmla="*/ 4 w 6"/>
                <a:gd name="T3" fmla="*/ 5 h 5"/>
                <a:gd name="T4" fmla="*/ 1 w 6"/>
                <a:gd name="T5" fmla="*/ 4 h 5"/>
                <a:gd name="T6" fmla="*/ 0 w 6"/>
                <a:gd name="T7" fmla="*/ 1 h 5"/>
                <a:gd name="T8" fmla="*/ 2 w 6"/>
                <a:gd name="T9" fmla="*/ 1 h 5"/>
                <a:gd name="T10" fmla="*/ 4 w 6"/>
                <a:gd name="T11" fmla="*/ 1 h 5"/>
                <a:gd name="T12" fmla="*/ 6 w 6"/>
                <a:gd name="T13" fmla="*/ 2 h 5"/>
                <a:gd name="T14" fmla="*/ 5 w 6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5">
                  <a:moveTo>
                    <a:pt x="5" y="4"/>
                  </a:moveTo>
                  <a:cubicBezTo>
                    <a:pt x="5" y="5"/>
                    <a:pt x="4" y="5"/>
                    <a:pt x="4" y="5"/>
                  </a:cubicBezTo>
                  <a:cubicBezTo>
                    <a:pt x="3" y="5"/>
                    <a:pt x="2" y="4"/>
                    <a:pt x="1" y="4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2" y="0"/>
                    <a:pt x="2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6" y="3"/>
                    <a:pt x="6" y="4"/>
                    <a:pt x="5" y="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207"/>
            <p:cNvSpPr>
              <a:spLocks/>
            </p:cNvSpPr>
            <p:nvPr/>
          </p:nvSpPr>
          <p:spPr bwMode="auto">
            <a:xfrm>
              <a:off x="2299" y="2532"/>
              <a:ext cx="14" cy="12"/>
            </a:xfrm>
            <a:custGeom>
              <a:avLst/>
              <a:gdLst>
                <a:gd name="T0" fmla="*/ 5 w 6"/>
                <a:gd name="T1" fmla="*/ 4 h 5"/>
                <a:gd name="T2" fmla="*/ 4 w 6"/>
                <a:gd name="T3" fmla="*/ 5 h 5"/>
                <a:gd name="T4" fmla="*/ 1 w 6"/>
                <a:gd name="T5" fmla="*/ 4 h 5"/>
                <a:gd name="T6" fmla="*/ 0 w 6"/>
                <a:gd name="T7" fmla="*/ 1 h 5"/>
                <a:gd name="T8" fmla="*/ 2 w 6"/>
                <a:gd name="T9" fmla="*/ 1 h 5"/>
                <a:gd name="T10" fmla="*/ 4 w 6"/>
                <a:gd name="T11" fmla="*/ 1 h 5"/>
                <a:gd name="T12" fmla="*/ 6 w 6"/>
                <a:gd name="T13" fmla="*/ 2 h 5"/>
                <a:gd name="T14" fmla="*/ 5 w 6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5">
                  <a:moveTo>
                    <a:pt x="5" y="4"/>
                  </a:moveTo>
                  <a:cubicBezTo>
                    <a:pt x="5" y="5"/>
                    <a:pt x="4" y="5"/>
                    <a:pt x="4" y="5"/>
                  </a:cubicBezTo>
                  <a:cubicBezTo>
                    <a:pt x="3" y="5"/>
                    <a:pt x="2" y="4"/>
                    <a:pt x="1" y="4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2" y="0"/>
                    <a:pt x="2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6" y="3"/>
                    <a:pt x="6" y="4"/>
                    <a:pt x="5" y="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208"/>
            <p:cNvSpPr>
              <a:spLocks/>
            </p:cNvSpPr>
            <p:nvPr/>
          </p:nvSpPr>
          <p:spPr bwMode="auto">
            <a:xfrm>
              <a:off x="2313" y="2544"/>
              <a:ext cx="12" cy="7"/>
            </a:xfrm>
            <a:custGeom>
              <a:avLst/>
              <a:gdLst>
                <a:gd name="T0" fmla="*/ 5 w 5"/>
                <a:gd name="T1" fmla="*/ 3 h 3"/>
                <a:gd name="T2" fmla="*/ 2 w 5"/>
                <a:gd name="T3" fmla="*/ 3 h 3"/>
                <a:gd name="T4" fmla="*/ 0 w 5"/>
                <a:gd name="T5" fmla="*/ 3 h 3"/>
                <a:gd name="T6" fmla="*/ 1 w 5"/>
                <a:gd name="T7" fmla="*/ 2 h 3"/>
                <a:gd name="T8" fmla="*/ 3 w 5"/>
                <a:gd name="T9" fmla="*/ 1 h 3"/>
                <a:gd name="T10" fmla="*/ 4 w 5"/>
                <a:gd name="T11" fmla="*/ 1 h 3"/>
                <a:gd name="T12" fmla="*/ 5 w 5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4" y="3"/>
                    <a:pt x="3" y="3"/>
                    <a:pt x="2" y="3"/>
                  </a:cubicBezTo>
                  <a:cubicBezTo>
                    <a:pt x="2" y="3"/>
                    <a:pt x="0" y="3"/>
                    <a:pt x="0" y="3"/>
                  </a:cubicBezTo>
                  <a:cubicBezTo>
                    <a:pt x="0" y="3"/>
                    <a:pt x="0" y="2"/>
                    <a:pt x="1" y="2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4" y="0"/>
                    <a:pt x="4" y="1"/>
                  </a:cubicBezTo>
                  <a:cubicBezTo>
                    <a:pt x="5" y="1"/>
                    <a:pt x="5" y="2"/>
                    <a:pt x="5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209"/>
            <p:cNvSpPr>
              <a:spLocks/>
            </p:cNvSpPr>
            <p:nvPr/>
          </p:nvSpPr>
          <p:spPr bwMode="auto">
            <a:xfrm>
              <a:off x="2313" y="2544"/>
              <a:ext cx="12" cy="7"/>
            </a:xfrm>
            <a:custGeom>
              <a:avLst/>
              <a:gdLst>
                <a:gd name="T0" fmla="*/ 5 w 5"/>
                <a:gd name="T1" fmla="*/ 3 h 3"/>
                <a:gd name="T2" fmla="*/ 2 w 5"/>
                <a:gd name="T3" fmla="*/ 3 h 3"/>
                <a:gd name="T4" fmla="*/ 0 w 5"/>
                <a:gd name="T5" fmla="*/ 3 h 3"/>
                <a:gd name="T6" fmla="*/ 1 w 5"/>
                <a:gd name="T7" fmla="*/ 2 h 3"/>
                <a:gd name="T8" fmla="*/ 3 w 5"/>
                <a:gd name="T9" fmla="*/ 1 h 3"/>
                <a:gd name="T10" fmla="*/ 4 w 5"/>
                <a:gd name="T11" fmla="*/ 1 h 3"/>
                <a:gd name="T12" fmla="*/ 5 w 5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4" y="3"/>
                    <a:pt x="3" y="3"/>
                    <a:pt x="2" y="3"/>
                  </a:cubicBezTo>
                  <a:cubicBezTo>
                    <a:pt x="2" y="3"/>
                    <a:pt x="0" y="3"/>
                    <a:pt x="0" y="3"/>
                  </a:cubicBezTo>
                  <a:cubicBezTo>
                    <a:pt x="0" y="3"/>
                    <a:pt x="0" y="2"/>
                    <a:pt x="1" y="2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4" y="0"/>
                    <a:pt x="4" y="1"/>
                  </a:cubicBezTo>
                  <a:cubicBezTo>
                    <a:pt x="5" y="1"/>
                    <a:pt x="5" y="2"/>
                    <a:pt x="5" y="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210"/>
            <p:cNvSpPr>
              <a:spLocks/>
            </p:cNvSpPr>
            <p:nvPr/>
          </p:nvSpPr>
          <p:spPr bwMode="auto">
            <a:xfrm>
              <a:off x="1617" y="1834"/>
              <a:ext cx="817" cy="791"/>
            </a:xfrm>
            <a:custGeom>
              <a:avLst/>
              <a:gdLst>
                <a:gd name="T0" fmla="*/ 338 w 345"/>
                <a:gd name="T1" fmla="*/ 109 h 334"/>
                <a:gd name="T2" fmla="*/ 324 w 345"/>
                <a:gd name="T3" fmla="*/ 147 h 334"/>
                <a:gd name="T4" fmla="*/ 293 w 345"/>
                <a:gd name="T5" fmla="*/ 196 h 334"/>
                <a:gd name="T6" fmla="*/ 280 w 345"/>
                <a:gd name="T7" fmla="*/ 229 h 334"/>
                <a:gd name="T8" fmla="*/ 271 w 345"/>
                <a:gd name="T9" fmla="*/ 214 h 334"/>
                <a:gd name="T10" fmla="*/ 259 w 345"/>
                <a:gd name="T11" fmla="*/ 202 h 334"/>
                <a:gd name="T12" fmla="*/ 250 w 345"/>
                <a:gd name="T13" fmla="*/ 224 h 334"/>
                <a:gd name="T14" fmla="*/ 243 w 345"/>
                <a:gd name="T15" fmla="*/ 243 h 334"/>
                <a:gd name="T16" fmla="*/ 244 w 345"/>
                <a:gd name="T17" fmla="*/ 223 h 334"/>
                <a:gd name="T18" fmla="*/ 228 w 345"/>
                <a:gd name="T19" fmla="*/ 218 h 334"/>
                <a:gd name="T20" fmla="*/ 212 w 345"/>
                <a:gd name="T21" fmla="*/ 210 h 334"/>
                <a:gd name="T22" fmla="*/ 222 w 345"/>
                <a:gd name="T23" fmla="*/ 202 h 334"/>
                <a:gd name="T24" fmla="*/ 229 w 345"/>
                <a:gd name="T25" fmla="*/ 205 h 334"/>
                <a:gd name="T26" fmla="*/ 235 w 345"/>
                <a:gd name="T27" fmla="*/ 201 h 334"/>
                <a:gd name="T28" fmla="*/ 242 w 345"/>
                <a:gd name="T29" fmla="*/ 188 h 334"/>
                <a:gd name="T30" fmla="*/ 234 w 345"/>
                <a:gd name="T31" fmla="*/ 182 h 334"/>
                <a:gd name="T32" fmla="*/ 223 w 345"/>
                <a:gd name="T33" fmla="*/ 178 h 334"/>
                <a:gd name="T34" fmla="*/ 210 w 345"/>
                <a:gd name="T35" fmla="*/ 191 h 334"/>
                <a:gd name="T36" fmla="*/ 191 w 345"/>
                <a:gd name="T37" fmla="*/ 211 h 334"/>
                <a:gd name="T38" fmla="*/ 191 w 345"/>
                <a:gd name="T39" fmla="*/ 245 h 334"/>
                <a:gd name="T40" fmla="*/ 192 w 345"/>
                <a:gd name="T41" fmla="*/ 273 h 334"/>
                <a:gd name="T42" fmla="*/ 192 w 345"/>
                <a:gd name="T43" fmla="*/ 301 h 334"/>
                <a:gd name="T44" fmla="*/ 178 w 345"/>
                <a:gd name="T45" fmla="*/ 332 h 334"/>
                <a:gd name="T46" fmla="*/ 166 w 345"/>
                <a:gd name="T47" fmla="*/ 325 h 334"/>
                <a:gd name="T48" fmla="*/ 154 w 345"/>
                <a:gd name="T49" fmla="*/ 318 h 334"/>
                <a:gd name="T50" fmla="*/ 146 w 345"/>
                <a:gd name="T51" fmla="*/ 291 h 334"/>
                <a:gd name="T52" fmla="*/ 103 w 345"/>
                <a:gd name="T53" fmla="*/ 278 h 334"/>
                <a:gd name="T54" fmla="*/ 60 w 345"/>
                <a:gd name="T55" fmla="*/ 258 h 334"/>
                <a:gd name="T56" fmla="*/ 36 w 345"/>
                <a:gd name="T57" fmla="*/ 273 h 334"/>
                <a:gd name="T58" fmla="*/ 14 w 345"/>
                <a:gd name="T59" fmla="*/ 261 h 334"/>
                <a:gd name="T60" fmla="*/ 6 w 345"/>
                <a:gd name="T61" fmla="*/ 235 h 334"/>
                <a:gd name="T62" fmla="*/ 28 w 345"/>
                <a:gd name="T63" fmla="*/ 225 h 334"/>
                <a:gd name="T64" fmla="*/ 12 w 345"/>
                <a:gd name="T65" fmla="*/ 200 h 334"/>
                <a:gd name="T66" fmla="*/ 19 w 345"/>
                <a:gd name="T67" fmla="*/ 173 h 334"/>
                <a:gd name="T68" fmla="*/ 38 w 345"/>
                <a:gd name="T69" fmla="*/ 176 h 334"/>
                <a:gd name="T70" fmla="*/ 72 w 345"/>
                <a:gd name="T71" fmla="*/ 158 h 334"/>
                <a:gd name="T72" fmla="*/ 107 w 345"/>
                <a:gd name="T73" fmla="*/ 151 h 334"/>
                <a:gd name="T74" fmla="*/ 131 w 345"/>
                <a:gd name="T75" fmla="*/ 143 h 334"/>
                <a:gd name="T76" fmla="*/ 118 w 345"/>
                <a:gd name="T77" fmla="*/ 113 h 334"/>
                <a:gd name="T78" fmla="*/ 110 w 345"/>
                <a:gd name="T79" fmla="*/ 69 h 334"/>
                <a:gd name="T80" fmla="*/ 132 w 345"/>
                <a:gd name="T81" fmla="*/ 53 h 334"/>
                <a:gd name="T82" fmla="*/ 146 w 345"/>
                <a:gd name="T83" fmla="*/ 21 h 334"/>
                <a:gd name="T84" fmla="*/ 172 w 345"/>
                <a:gd name="T85" fmla="*/ 8 h 334"/>
                <a:gd name="T86" fmla="*/ 179 w 345"/>
                <a:gd name="T87" fmla="*/ 6 h 334"/>
                <a:gd name="T88" fmla="*/ 196 w 345"/>
                <a:gd name="T89" fmla="*/ 10 h 334"/>
                <a:gd name="T90" fmla="*/ 222 w 345"/>
                <a:gd name="T91" fmla="*/ 13 h 334"/>
                <a:gd name="T92" fmla="*/ 227 w 345"/>
                <a:gd name="T93" fmla="*/ 25 h 334"/>
                <a:gd name="T94" fmla="*/ 213 w 345"/>
                <a:gd name="T95" fmla="*/ 37 h 334"/>
                <a:gd name="T96" fmla="*/ 204 w 345"/>
                <a:gd name="T97" fmla="*/ 50 h 334"/>
                <a:gd name="T98" fmla="*/ 200 w 345"/>
                <a:gd name="T99" fmla="*/ 70 h 334"/>
                <a:gd name="T100" fmla="*/ 192 w 345"/>
                <a:gd name="T101" fmla="*/ 85 h 334"/>
                <a:gd name="T102" fmla="*/ 172 w 345"/>
                <a:gd name="T103" fmla="*/ 87 h 334"/>
                <a:gd name="T104" fmla="*/ 181 w 345"/>
                <a:gd name="T105" fmla="*/ 89 h 334"/>
                <a:gd name="T106" fmla="*/ 205 w 345"/>
                <a:gd name="T107" fmla="*/ 86 h 334"/>
                <a:gd name="T108" fmla="*/ 218 w 345"/>
                <a:gd name="T109" fmla="*/ 86 h 334"/>
                <a:gd name="T110" fmla="*/ 203 w 345"/>
                <a:gd name="T111" fmla="*/ 82 h 334"/>
                <a:gd name="T112" fmla="*/ 206 w 345"/>
                <a:gd name="T113" fmla="*/ 61 h 334"/>
                <a:gd name="T114" fmla="*/ 218 w 345"/>
                <a:gd name="T115" fmla="*/ 38 h 334"/>
                <a:gd name="T116" fmla="*/ 235 w 345"/>
                <a:gd name="T117" fmla="*/ 60 h 334"/>
                <a:gd name="T118" fmla="*/ 267 w 345"/>
                <a:gd name="T119" fmla="*/ 71 h 334"/>
                <a:gd name="T120" fmla="*/ 310 w 345"/>
                <a:gd name="T121" fmla="*/ 61 h 334"/>
                <a:gd name="T122" fmla="*/ 327 w 345"/>
                <a:gd name="T123" fmla="*/ 75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5" h="334">
                  <a:moveTo>
                    <a:pt x="344" y="92"/>
                  </a:moveTo>
                  <a:cubicBezTo>
                    <a:pt x="344" y="93"/>
                    <a:pt x="345" y="96"/>
                    <a:pt x="344" y="97"/>
                  </a:cubicBezTo>
                  <a:cubicBezTo>
                    <a:pt x="344" y="97"/>
                    <a:pt x="343" y="98"/>
                    <a:pt x="343" y="98"/>
                  </a:cubicBezTo>
                  <a:cubicBezTo>
                    <a:pt x="342" y="99"/>
                    <a:pt x="341" y="99"/>
                    <a:pt x="340" y="99"/>
                  </a:cubicBezTo>
                  <a:cubicBezTo>
                    <a:pt x="340" y="100"/>
                    <a:pt x="339" y="101"/>
                    <a:pt x="338" y="102"/>
                  </a:cubicBezTo>
                  <a:cubicBezTo>
                    <a:pt x="337" y="103"/>
                    <a:pt x="337" y="104"/>
                    <a:pt x="337" y="105"/>
                  </a:cubicBezTo>
                  <a:cubicBezTo>
                    <a:pt x="337" y="106"/>
                    <a:pt x="338" y="108"/>
                    <a:pt x="338" y="109"/>
                  </a:cubicBezTo>
                  <a:cubicBezTo>
                    <a:pt x="338" y="111"/>
                    <a:pt x="338" y="115"/>
                    <a:pt x="338" y="117"/>
                  </a:cubicBezTo>
                  <a:cubicBezTo>
                    <a:pt x="338" y="119"/>
                    <a:pt x="339" y="123"/>
                    <a:pt x="339" y="125"/>
                  </a:cubicBezTo>
                  <a:cubicBezTo>
                    <a:pt x="339" y="127"/>
                    <a:pt x="339" y="130"/>
                    <a:pt x="338" y="132"/>
                  </a:cubicBezTo>
                  <a:cubicBezTo>
                    <a:pt x="338" y="133"/>
                    <a:pt x="336" y="135"/>
                    <a:pt x="335" y="136"/>
                  </a:cubicBezTo>
                  <a:cubicBezTo>
                    <a:pt x="334" y="137"/>
                    <a:pt x="332" y="139"/>
                    <a:pt x="331" y="140"/>
                  </a:cubicBezTo>
                  <a:cubicBezTo>
                    <a:pt x="330" y="141"/>
                    <a:pt x="328" y="143"/>
                    <a:pt x="327" y="144"/>
                  </a:cubicBezTo>
                  <a:cubicBezTo>
                    <a:pt x="327" y="144"/>
                    <a:pt x="325" y="146"/>
                    <a:pt x="324" y="147"/>
                  </a:cubicBezTo>
                  <a:cubicBezTo>
                    <a:pt x="324" y="147"/>
                    <a:pt x="322" y="149"/>
                    <a:pt x="322" y="149"/>
                  </a:cubicBezTo>
                  <a:cubicBezTo>
                    <a:pt x="321" y="150"/>
                    <a:pt x="318" y="152"/>
                    <a:pt x="318" y="153"/>
                  </a:cubicBezTo>
                  <a:cubicBezTo>
                    <a:pt x="317" y="156"/>
                    <a:pt x="318" y="162"/>
                    <a:pt x="317" y="165"/>
                  </a:cubicBezTo>
                  <a:cubicBezTo>
                    <a:pt x="317" y="168"/>
                    <a:pt x="315" y="173"/>
                    <a:pt x="314" y="175"/>
                  </a:cubicBezTo>
                  <a:cubicBezTo>
                    <a:pt x="313" y="177"/>
                    <a:pt x="311" y="180"/>
                    <a:pt x="309" y="181"/>
                  </a:cubicBezTo>
                  <a:cubicBezTo>
                    <a:pt x="307" y="183"/>
                    <a:pt x="302" y="189"/>
                    <a:pt x="300" y="191"/>
                  </a:cubicBezTo>
                  <a:cubicBezTo>
                    <a:pt x="298" y="192"/>
                    <a:pt x="295" y="195"/>
                    <a:pt x="293" y="196"/>
                  </a:cubicBezTo>
                  <a:cubicBezTo>
                    <a:pt x="293" y="196"/>
                    <a:pt x="291" y="197"/>
                    <a:pt x="291" y="197"/>
                  </a:cubicBezTo>
                  <a:cubicBezTo>
                    <a:pt x="291" y="198"/>
                    <a:pt x="292" y="200"/>
                    <a:pt x="291" y="201"/>
                  </a:cubicBezTo>
                  <a:cubicBezTo>
                    <a:pt x="291" y="202"/>
                    <a:pt x="289" y="203"/>
                    <a:pt x="289" y="204"/>
                  </a:cubicBezTo>
                  <a:cubicBezTo>
                    <a:pt x="289" y="205"/>
                    <a:pt x="289" y="208"/>
                    <a:pt x="289" y="209"/>
                  </a:cubicBezTo>
                  <a:cubicBezTo>
                    <a:pt x="289" y="211"/>
                    <a:pt x="288" y="216"/>
                    <a:pt x="287" y="218"/>
                  </a:cubicBezTo>
                  <a:cubicBezTo>
                    <a:pt x="286" y="220"/>
                    <a:pt x="285" y="223"/>
                    <a:pt x="284" y="225"/>
                  </a:cubicBezTo>
                  <a:cubicBezTo>
                    <a:pt x="283" y="226"/>
                    <a:pt x="281" y="229"/>
                    <a:pt x="280" y="229"/>
                  </a:cubicBezTo>
                  <a:cubicBezTo>
                    <a:pt x="280" y="230"/>
                    <a:pt x="278" y="230"/>
                    <a:pt x="278" y="230"/>
                  </a:cubicBezTo>
                  <a:cubicBezTo>
                    <a:pt x="276" y="229"/>
                    <a:pt x="274" y="228"/>
                    <a:pt x="273" y="227"/>
                  </a:cubicBezTo>
                  <a:cubicBezTo>
                    <a:pt x="272" y="226"/>
                    <a:pt x="269" y="224"/>
                    <a:pt x="269" y="223"/>
                  </a:cubicBezTo>
                  <a:cubicBezTo>
                    <a:pt x="268" y="222"/>
                    <a:pt x="267" y="219"/>
                    <a:pt x="267" y="218"/>
                  </a:cubicBezTo>
                  <a:cubicBezTo>
                    <a:pt x="267" y="217"/>
                    <a:pt x="266" y="214"/>
                    <a:pt x="267" y="213"/>
                  </a:cubicBezTo>
                  <a:cubicBezTo>
                    <a:pt x="268" y="213"/>
                    <a:pt x="269" y="213"/>
                    <a:pt x="270" y="213"/>
                  </a:cubicBezTo>
                  <a:cubicBezTo>
                    <a:pt x="270" y="213"/>
                    <a:pt x="271" y="214"/>
                    <a:pt x="271" y="214"/>
                  </a:cubicBezTo>
                  <a:cubicBezTo>
                    <a:pt x="272" y="214"/>
                    <a:pt x="272" y="212"/>
                    <a:pt x="273" y="211"/>
                  </a:cubicBezTo>
                  <a:cubicBezTo>
                    <a:pt x="273" y="210"/>
                    <a:pt x="273" y="207"/>
                    <a:pt x="273" y="206"/>
                  </a:cubicBezTo>
                  <a:cubicBezTo>
                    <a:pt x="273" y="205"/>
                    <a:pt x="273" y="203"/>
                    <a:pt x="273" y="202"/>
                  </a:cubicBezTo>
                  <a:cubicBezTo>
                    <a:pt x="272" y="202"/>
                    <a:pt x="271" y="202"/>
                    <a:pt x="270" y="201"/>
                  </a:cubicBezTo>
                  <a:cubicBezTo>
                    <a:pt x="269" y="201"/>
                    <a:pt x="266" y="201"/>
                    <a:pt x="265" y="201"/>
                  </a:cubicBezTo>
                  <a:cubicBezTo>
                    <a:pt x="264" y="201"/>
                    <a:pt x="262" y="200"/>
                    <a:pt x="261" y="200"/>
                  </a:cubicBezTo>
                  <a:cubicBezTo>
                    <a:pt x="260" y="201"/>
                    <a:pt x="259" y="202"/>
                    <a:pt x="259" y="202"/>
                  </a:cubicBezTo>
                  <a:cubicBezTo>
                    <a:pt x="259" y="203"/>
                    <a:pt x="258" y="205"/>
                    <a:pt x="258" y="206"/>
                  </a:cubicBezTo>
                  <a:cubicBezTo>
                    <a:pt x="258" y="207"/>
                    <a:pt x="258" y="209"/>
                    <a:pt x="258" y="210"/>
                  </a:cubicBezTo>
                  <a:cubicBezTo>
                    <a:pt x="257" y="210"/>
                    <a:pt x="257" y="210"/>
                    <a:pt x="256" y="210"/>
                  </a:cubicBezTo>
                  <a:cubicBezTo>
                    <a:pt x="256" y="210"/>
                    <a:pt x="255" y="211"/>
                    <a:pt x="254" y="211"/>
                  </a:cubicBezTo>
                  <a:cubicBezTo>
                    <a:pt x="253" y="211"/>
                    <a:pt x="252" y="213"/>
                    <a:pt x="251" y="214"/>
                  </a:cubicBezTo>
                  <a:cubicBezTo>
                    <a:pt x="251" y="215"/>
                    <a:pt x="249" y="217"/>
                    <a:pt x="249" y="218"/>
                  </a:cubicBezTo>
                  <a:cubicBezTo>
                    <a:pt x="249" y="220"/>
                    <a:pt x="250" y="223"/>
                    <a:pt x="250" y="224"/>
                  </a:cubicBezTo>
                  <a:cubicBezTo>
                    <a:pt x="250" y="226"/>
                    <a:pt x="252" y="228"/>
                    <a:pt x="252" y="230"/>
                  </a:cubicBezTo>
                  <a:cubicBezTo>
                    <a:pt x="253" y="231"/>
                    <a:pt x="255" y="234"/>
                    <a:pt x="255" y="235"/>
                  </a:cubicBezTo>
                  <a:cubicBezTo>
                    <a:pt x="255" y="236"/>
                    <a:pt x="253" y="237"/>
                    <a:pt x="252" y="238"/>
                  </a:cubicBezTo>
                  <a:cubicBezTo>
                    <a:pt x="252" y="239"/>
                    <a:pt x="251" y="241"/>
                    <a:pt x="250" y="242"/>
                  </a:cubicBezTo>
                  <a:cubicBezTo>
                    <a:pt x="250" y="242"/>
                    <a:pt x="248" y="243"/>
                    <a:pt x="247" y="243"/>
                  </a:cubicBezTo>
                  <a:cubicBezTo>
                    <a:pt x="247" y="244"/>
                    <a:pt x="246" y="245"/>
                    <a:pt x="245" y="245"/>
                  </a:cubicBezTo>
                  <a:cubicBezTo>
                    <a:pt x="245" y="245"/>
                    <a:pt x="243" y="244"/>
                    <a:pt x="243" y="243"/>
                  </a:cubicBezTo>
                  <a:cubicBezTo>
                    <a:pt x="242" y="242"/>
                    <a:pt x="242" y="239"/>
                    <a:pt x="241" y="238"/>
                  </a:cubicBezTo>
                  <a:cubicBezTo>
                    <a:pt x="240" y="237"/>
                    <a:pt x="239" y="236"/>
                    <a:pt x="239" y="235"/>
                  </a:cubicBezTo>
                  <a:cubicBezTo>
                    <a:pt x="238" y="234"/>
                    <a:pt x="238" y="233"/>
                    <a:pt x="237" y="232"/>
                  </a:cubicBezTo>
                  <a:cubicBezTo>
                    <a:pt x="237" y="231"/>
                    <a:pt x="237" y="230"/>
                    <a:pt x="238" y="230"/>
                  </a:cubicBezTo>
                  <a:cubicBezTo>
                    <a:pt x="238" y="229"/>
                    <a:pt x="239" y="229"/>
                    <a:pt x="240" y="228"/>
                  </a:cubicBezTo>
                  <a:cubicBezTo>
                    <a:pt x="241" y="228"/>
                    <a:pt x="244" y="228"/>
                    <a:pt x="244" y="227"/>
                  </a:cubicBezTo>
                  <a:cubicBezTo>
                    <a:pt x="245" y="226"/>
                    <a:pt x="244" y="224"/>
                    <a:pt x="244" y="223"/>
                  </a:cubicBezTo>
                  <a:cubicBezTo>
                    <a:pt x="244" y="222"/>
                    <a:pt x="245" y="221"/>
                    <a:pt x="244" y="220"/>
                  </a:cubicBezTo>
                  <a:cubicBezTo>
                    <a:pt x="244" y="220"/>
                    <a:pt x="243" y="220"/>
                    <a:pt x="242" y="220"/>
                  </a:cubicBezTo>
                  <a:cubicBezTo>
                    <a:pt x="241" y="220"/>
                    <a:pt x="240" y="219"/>
                    <a:pt x="239" y="219"/>
                  </a:cubicBezTo>
                  <a:cubicBezTo>
                    <a:pt x="238" y="218"/>
                    <a:pt x="237" y="217"/>
                    <a:pt x="236" y="216"/>
                  </a:cubicBezTo>
                  <a:cubicBezTo>
                    <a:pt x="235" y="216"/>
                    <a:pt x="234" y="215"/>
                    <a:pt x="233" y="215"/>
                  </a:cubicBezTo>
                  <a:cubicBezTo>
                    <a:pt x="232" y="215"/>
                    <a:pt x="231" y="215"/>
                    <a:pt x="231" y="215"/>
                  </a:cubicBezTo>
                  <a:cubicBezTo>
                    <a:pt x="230" y="216"/>
                    <a:pt x="228" y="217"/>
                    <a:pt x="228" y="218"/>
                  </a:cubicBezTo>
                  <a:cubicBezTo>
                    <a:pt x="227" y="219"/>
                    <a:pt x="226" y="220"/>
                    <a:pt x="225" y="220"/>
                  </a:cubicBezTo>
                  <a:cubicBezTo>
                    <a:pt x="225" y="221"/>
                    <a:pt x="224" y="221"/>
                    <a:pt x="223" y="221"/>
                  </a:cubicBezTo>
                  <a:cubicBezTo>
                    <a:pt x="222" y="221"/>
                    <a:pt x="220" y="221"/>
                    <a:pt x="220" y="221"/>
                  </a:cubicBezTo>
                  <a:cubicBezTo>
                    <a:pt x="219" y="220"/>
                    <a:pt x="217" y="219"/>
                    <a:pt x="216" y="218"/>
                  </a:cubicBezTo>
                  <a:cubicBezTo>
                    <a:pt x="216" y="217"/>
                    <a:pt x="215" y="216"/>
                    <a:pt x="215" y="215"/>
                  </a:cubicBezTo>
                  <a:cubicBezTo>
                    <a:pt x="215" y="214"/>
                    <a:pt x="215" y="213"/>
                    <a:pt x="215" y="212"/>
                  </a:cubicBezTo>
                  <a:cubicBezTo>
                    <a:pt x="215" y="211"/>
                    <a:pt x="213" y="211"/>
                    <a:pt x="212" y="210"/>
                  </a:cubicBezTo>
                  <a:cubicBezTo>
                    <a:pt x="212" y="210"/>
                    <a:pt x="211" y="210"/>
                    <a:pt x="211" y="210"/>
                  </a:cubicBezTo>
                  <a:cubicBezTo>
                    <a:pt x="210" y="209"/>
                    <a:pt x="210" y="208"/>
                    <a:pt x="211" y="207"/>
                  </a:cubicBezTo>
                  <a:cubicBezTo>
                    <a:pt x="211" y="207"/>
                    <a:pt x="212" y="207"/>
                    <a:pt x="212" y="207"/>
                  </a:cubicBezTo>
                  <a:cubicBezTo>
                    <a:pt x="213" y="207"/>
                    <a:pt x="214" y="207"/>
                    <a:pt x="214" y="207"/>
                  </a:cubicBezTo>
                  <a:cubicBezTo>
                    <a:pt x="215" y="207"/>
                    <a:pt x="216" y="207"/>
                    <a:pt x="217" y="207"/>
                  </a:cubicBezTo>
                  <a:cubicBezTo>
                    <a:pt x="218" y="207"/>
                    <a:pt x="220" y="206"/>
                    <a:pt x="220" y="205"/>
                  </a:cubicBezTo>
                  <a:cubicBezTo>
                    <a:pt x="221" y="205"/>
                    <a:pt x="222" y="203"/>
                    <a:pt x="222" y="202"/>
                  </a:cubicBezTo>
                  <a:cubicBezTo>
                    <a:pt x="222" y="202"/>
                    <a:pt x="223" y="201"/>
                    <a:pt x="223" y="200"/>
                  </a:cubicBezTo>
                  <a:cubicBezTo>
                    <a:pt x="223" y="200"/>
                    <a:pt x="224" y="199"/>
                    <a:pt x="225" y="198"/>
                  </a:cubicBezTo>
                  <a:cubicBezTo>
                    <a:pt x="225" y="198"/>
                    <a:pt x="227" y="198"/>
                    <a:pt x="227" y="198"/>
                  </a:cubicBezTo>
                  <a:cubicBezTo>
                    <a:pt x="228" y="198"/>
                    <a:pt x="229" y="198"/>
                    <a:pt x="229" y="198"/>
                  </a:cubicBezTo>
                  <a:cubicBezTo>
                    <a:pt x="229" y="199"/>
                    <a:pt x="230" y="200"/>
                    <a:pt x="230" y="201"/>
                  </a:cubicBezTo>
                  <a:cubicBezTo>
                    <a:pt x="230" y="201"/>
                    <a:pt x="230" y="202"/>
                    <a:pt x="230" y="203"/>
                  </a:cubicBezTo>
                  <a:cubicBezTo>
                    <a:pt x="230" y="203"/>
                    <a:pt x="229" y="204"/>
                    <a:pt x="229" y="205"/>
                  </a:cubicBezTo>
                  <a:cubicBezTo>
                    <a:pt x="229" y="205"/>
                    <a:pt x="229" y="206"/>
                    <a:pt x="229" y="207"/>
                  </a:cubicBezTo>
                  <a:cubicBezTo>
                    <a:pt x="230" y="208"/>
                    <a:pt x="230" y="209"/>
                    <a:pt x="231" y="209"/>
                  </a:cubicBezTo>
                  <a:cubicBezTo>
                    <a:pt x="231" y="209"/>
                    <a:pt x="232" y="209"/>
                    <a:pt x="233" y="209"/>
                  </a:cubicBezTo>
                  <a:cubicBezTo>
                    <a:pt x="233" y="209"/>
                    <a:pt x="235" y="209"/>
                    <a:pt x="236" y="208"/>
                  </a:cubicBezTo>
                  <a:cubicBezTo>
                    <a:pt x="236" y="208"/>
                    <a:pt x="237" y="207"/>
                    <a:pt x="237" y="207"/>
                  </a:cubicBezTo>
                  <a:cubicBezTo>
                    <a:pt x="237" y="206"/>
                    <a:pt x="237" y="204"/>
                    <a:pt x="237" y="204"/>
                  </a:cubicBezTo>
                  <a:cubicBezTo>
                    <a:pt x="237" y="203"/>
                    <a:pt x="236" y="201"/>
                    <a:pt x="235" y="201"/>
                  </a:cubicBezTo>
                  <a:cubicBezTo>
                    <a:pt x="235" y="200"/>
                    <a:pt x="234" y="200"/>
                    <a:pt x="234" y="200"/>
                  </a:cubicBezTo>
                  <a:cubicBezTo>
                    <a:pt x="233" y="200"/>
                    <a:pt x="232" y="199"/>
                    <a:pt x="232" y="199"/>
                  </a:cubicBezTo>
                  <a:cubicBezTo>
                    <a:pt x="232" y="199"/>
                    <a:pt x="232" y="198"/>
                    <a:pt x="232" y="197"/>
                  </a:cubicBezTo>
                  <a:cubicBezTo>
                    <a:pt x="232" y="197"/>
                    <a:pt x="233" y="196"/>
                    <a:pt x="234" y="195"/>
                  </a:cubicBezTo>
                  <a:cubicBezTo>
                    <a:pt x="234" y="194"/>
                    <a:pt x="236" y="194"/>
                    <a:pt x="236" y="193"/>
                  </a:cubicBezTo>
                  <a:cubicBezTo>
                    <a:pt x="237" y="192"/>
                    <a:pt x="239" y="190"/>
                    <a:pt x="240" y="189"/>
                  </a:cubicBezTo>
                  <a:cubicBezTo>
                    <a:pt x="240" y="189"/>
                    <a:pt x="242" y="188"/>
                    <a:pt x="242" y="188"/>
                  </a:cubicBezTo>
                  <a:cubicBezTo>
                    <a:pt x="242" y="188"/>
                    <a:pt x="243" y="187"/>
                    <a:pt x="244" y="186"/>
                  </a:cubicBezTo>
                  <a:cubicBezTo>
                    <a:pt x="244" y="186"/>
                    <a:pt x="244" y="185"/>
                    <a:pt x="244" y="184"/>
                  </a:cubicBezTo>
                  <a:cubicBezTo>
                    <a:pt x="243" y="183"/>
                    <a:pt x="243" y="183"/>
                    <a:pt x="242" y="182"/>
                  </a:cubicBezTo>
                  <a:cubicBezTo>
                    <a:pt x="242" y="182"/>
                    <a:pt x="241" y="182"/>
                    <a:pt x="240" y="182"/>
                  </a:cubicBezTo>
                  <a:cubicBezTo>
                    <a:pt x="240" y="182"/>
                    <a:pt x="239" y="182"/>
                    <a:pt x="238" y="182"/>
                  </a:cubicBezTo>
                  <a:cubicBezTo>
                    <a:pt x="238" y="182"/>
                    <a:pt x="237" y="183"/>
                    <a:pt x="236" y="183"/>
                  </a:cubicBezTo>
                  <a:cubicBezTo>
                    <a:pt x="236" y="183"/>
                    <a:pt x="234" y="182"/>
                    <a:pt x="234" y="182"/>
                  </a:cubicBezTo>
                  <a:cubicBezTo>
                    <a:pt x="234" y="181"/>
                    <a:pt x="234" y="180"/>
                    <a:pt x="234" y="180"/>
                  </a:cubicBezTo>
                  <a:cubicBezTo>
                    <a:pt x="234" y="179"/>
                    <a:pt x="233" y="178"/>
                    <a:pt x="232" y="178"/>
                  </a:cubicBezTo>
                  <a:cubicBezTo>
                    <a:pt x="232" y="178"/>
                    <a:pt x="231" y="179"/>
                    <a:pt x="231" y="179"/>
                  </a:cubicBezTo>
                  <a:cubicBezTo>
                    <a:pt x="230" y="179"/>
                    <a:pt x="229" y="178"/>
                    <a:pt x="229" y="178"/>
                  </a:cubicBezTo>
                  <a:cubicBezTo>
                    <a:pt x="228" y="177"/>
                    <a:pt x="227" y="177"/>
                    <a:pt x="226" y="177"/>
                  </a:cubicBezTo>
                  <a:cubicBezTo>
                    <a:pt x="225" y="177"/>
                    <a:pt x="225" y="178"/>
                    <a:pt x="225" y="178"/>
                  </a:cubicBezTo>
                  <a:cubicBezTo>
                    <a:pt x="224" y="178"/>
                    <a:pt x="223" y="178"/>
                    <a:pt x="223" y="178"/>
                  </a:cubicBezTo>
                  <a:cubicBezTo>
                    <a:pt x="222" y="178"/>
                    <a:pt x="221" y="178"/>
                    <a:pt x="220" y="178"/>
                  </a:cubicBezTo>
                  <a:cubicBezTo>
                    <a:pt x="220" y="178"/>
                    <a:pt x="219" y="180"/>
                    <a:pt x="219" y="181"/>
                  </a:cubicBezTo>
                  <a:cubicBezTo>
                    <a:pt x="219" y="181"/>
                    <a:pt x="218" y="182"/>
                    <a:pt x="218" y="183"/>
                  </a:cubicBezTo>
                  <a:cubicBezTo>
                    <a:pt x="217" y="183"/>
                    <a:pt x="216" y="183"/>
                    <a:pt x="216" y="183"/>
                  </a:cubicBezTo>
                  <a:cubicBezTo>
                    <a:pt x="215" y="183"/>
                    <a:pt x="213" y="184"/>
                    <a:pt x="213" y="185"/>
                  </a:cubicBezTo>
                  <a:cubicBezTo>
                    <a:pt x="212" y="185"/>
                    <a:pt x="211" y="187"/>
                    <a:pt x="211" y="188"/>
                  </a:cubicBezTo>
                  <a:cubicBezTo>
                    <a:pt x="211" y="188"/>
                    <a:pt x="210" y="190"/>
                    <a:pt x="210" y="191"/>
                  </a:cubicBezTo>
                  <a:cubicBezTo>
                    <a:pt x="210" y="191"/>
                    <a:pt x="209" y="193"/>
                    <a:pt x="209" y="194"/>
                  </a:cubicBezTo>
                  <a:cubicBezTo>
                    <a:pt x="208" y="194"/>
                    <a:pt x="207" y="195"/>
                    <a:pt x="207" y="196"/>
                  </a:cubicBezTo>
                  <a:cubicBezTo>
                    <a:pt x="206" y="196"/>
                    <a:pt x="205" y="197"/>
                    <a:pt x="204" y="197"/>
                  </a:cubicBezTo>
                  <a:cubicBezTo>
                    <a:pt x="204" y="198"/>
                    <a:pt x="203" y="200"/>
                    <a:pt x="202" y="201"/>
                  </a:cubicBezTo>
                  <a:cubicBezTo>
                    <a:pt x="202" y="201"/>
                    <a:pt x="201" y="202"/>
                    <a:pt x="200" y="203"/>
                  </a:cubicBezTo>
                  <a:cubicBezTo>
                    <a:pt x="199" y="204"/>
                    <a:pt x="197" y="207"/>
                    <a:pt x="195" y="208"/>
                  </a:cubicBezTo>
                  <a:cubicBezTo>
                    <a:pt x="194" y="209"/>
                    <a:pt x="192" y="210"/>
                    <a:pt x="191" y="211"/>
                  </a:cubicBezTo>
                  <a:cubicBezTo>
                    <a:pt x="190" y="212"/>
                    <a:pt x="189" y="215"/>
                    <a:pt x="188" y="216"/>
                  </a:cubicBezTo>
                  <a:cubicBezTo>
                    <a:pt x="187" y="217"/>
                    <a:pt x="186" y="219"/>
                    <a:pt x="186" y="220"/>
                  </a:cubicBezTo>
                  <a:cubicBezTo>
                    <a:pt x="186" y="221"/>
                    <a:pt x="185" y="222"/>
                    <a:pt x="185" y="223"/>
                  </a:cubicBezTo>
                  <a:cubicBezTo>
                    <a:pt x="185" y="225"/>
                    <a:pt x="185" y="228"/>
                    <a:pt x="185" y="229"/>
                  </a:cubicBezTo>
                  <a:cubicBezTo>
                    <a:pt x="185" y="231"/>
                    <a:pt x="185" y="234"/>
                    <a:pt x="186" y="235"/>
                  </a:cubicBezTo>
                  <a:cubicBezTo>
                    <a:pt x="186" y="236"/>
                    <a:pt x="187" y="239"/>
                    <a:pt x="187" y="240"/>
                  </a:cubicBezTo>
                  <a:cubicBezTo>
                    <a:pt x="188" y="242"/>
                    <a:pt x="190" y="243"/>
                    <a:pt x="191" y="245"/>
                  </a:cubicBezTo>
                  <a:cubicBezTo>
                    <a:pt x="191" y="245"/>
                    <a:pt x="191" y="248"/>
                    <a:pt x="191" y="249"/>
                  </a:cubicBezTo>
                  <a:cubicBezTo>
                    <a:pt x="191" y="250"/>
                    <a:pt x="191" y="253"/>
                    <a:pt x="192" y="254"/>
                  </a:cubicBezTo>
                  <a:cubicBezTo>
                    <a:pt x="192" y="255"/>
                    <a:pt x="192" y="257"/>
                    <a:pt x="192" y="258"/>
                  </a:cubicBezTo>
                  <a:cubicBezTo>
                    <a:pt x="193" y="260"/>
                    <a:pt x="194" y="263"/>
                    <a:pt x="194" y="264"/>
                  </a:cubicBezTo>
                  <a:cubicBezTo>
                    <a:pt x="194" y="265"/>
                    <a:pt x="193" y="266"/>
                    <a:pt x="193" y="267"/>
                  </a:cubicBezTo>
                  <a:cubicBezTo>
                    <a:pt x="193" y="268"/>
                    <a:pt x="192" y="269"/>
                    <a:pt x="192" y="270"/>
                  </a:cubicBezTo>
                  <a:cubicBezTo>
                    <a:pt x="192" y="271"/>
                    <a:pt x="192" y="272"/>
                    <a:pt x="192" y="273"/>
                  </a:cubicBezTo>
                  <a:cubicBezTo>
                    <a:pt x="192" y="273"/>
                    <a:pt x="194" y="274"/>
                    <a:pt x="194" y="275"/>
                  </a:cubicBezTo>
                  <a:cubicBezTo>
                    <a:pt x="194" y="276"/>
                    <a:pt x="193" y="277"/>
                    <a:pt x="193" y="278"/>
                  </a:cubicBezTo>
                  <a:cubicBezTo>
                    <a:pt x="193" y="279"/>
                    <a:pt x="192" y="280"/>
                    <a:pt x="192" y="281"/>
                  </a:cubicBezTo>
                  <a:cubicBezTo>
                    <a:pt x="191" y="283"/>
                    <a:pt x="191" y="287"/>
                    <a:pt x="191" y="289"/>
                  </a:cubicBezTo>
                  <a:cubicBezTo>
                    <a:pt x="191" y="290"/>
                    <a:pt x="192" y="293"/>
                    <a:pt x="192" y="294"/>
                  </a:cubicBezTo>
                  <a:cubicBezTo>
                    <a:pt x="192" y="295"/>
                    <a:pt x="191" y="297"/>
                    <a:pt x="191" y="298"/>
                  </a:cubicBezTo>
                  <a:cubicBezTo>
                    <a:pt x="191" y="299"/>
                    <a:pt x="192" y="300"/>
                    <a:pt x="192" y="301"/>
                  </a:cubicBezTo>
                  <a:cubicBezTo>
                    <a:pt x="192" y="303"/>
                    <a:pt x="192" y="306"/>
                    <a:pt x="191" y="307"/>
                  </a:cubicBezTo>
                  <a:cubicBezTo>
                    <a:pt x="191" y="308"/>
                    <a:pt x="190" y="309"/>
                    <a:pt x="189" y="310"/>
                  </a:cubicBezTo>
                  <a:cubicBezTo>
                    <a:pt x="188" y="311"/>
                    <a:pt x="186" y="311"/>
                    <a:pt x="185" y="312"/>
                  </a:cubicBezTo>
                  <a:cubicBezTo>
                    <a:pt x="184" y="313"/>
                    <a:pt x="181" y="314"/>
                    <a:pt x="180" y="316"/>
                  </a:cubicBezTo>
                  <a:cubicBezTo>
                    <a:pt x="180" y="317"/>
                    <a:pt x="179" y="319"/>
                    <a:pt x="179" y="320"/>
                  </a:cubicBezTo>
                  <a:cubicBezTo>
                    <a:pt x="178" y="322"/>
                    <a:pt x="178" y="326"/>
                    <a:pt x="178" y="328"/>
                  </a:cubicBezTo>
                  <a:cubicBezTo>
                    <a:pt x="178" y="329"/>
                    <a:pt x="178" y="331"/>
                    <a:pt x="178" y="332"/>
                  </a:cubicBezTo>
                  <a:cubicBezTo>
                    <a:pt x="178" y="333"/>
                    <a:pt x="177" y="334"/>
                    <a:pt x="176" y="334"/>
                  </a:cubicBezTo>
                  <a:cubicBezTo>
                    <a:pt x="175" y="334"/>
                    <a:pt x="173" y="334"/>
                    <a:pt x="172" y="333"/>
                  </a:cubicBezTo>
                  <a:cubicBezTo>
                    <a:pt x="171" y="333"/>
                    <a:pt x="170" y="332"/>
                    <a:pt x="169" y="331"/>
                  </a:cubicBezTo>
                  <a:cubicBezTo>
                    <a:pt x="169" y="331"/>
                    <a:pt x="168" y="330"/>
                    <a:pt x="167" y="329"/>
                  </a:cubicBezTo>
                  <a:cubicBezTo>
                    <a:pt x="166" y="329"/>
                    <a:pt x="165" y="328"/>
                    <a:pt x="164" y="328"/>
                  </a:cubicBezTo>
                  <a:cubicBezTo>
                    <a:pt x="164" y="327"/>
                    <a:pt x="164" y="326"/>
                    <a:pt x="164" y="325"/>
                  </a:cubicBezTo>
                  <a:cubicBezTo>
                    <a:pt x="164" y="325"/>
                    <a:pt x="165" y="325"/>
                    <a:pt x="166" y="325"/>
                  </a:cubicBezTo>
                  <a:cubicBezTo>
                    <a:pt x="166" y="325"/>
                    <a:pt x="167" y="325"/>
                    <a:pt x="168" y="325"/>
                  </a:cubicBezTo>
                  <a:cubicBezTo>
                    <a:pt x="168" y="324"/>
                    <a:pt x="167" y="323"/>
                    <a:pt x="167" y="322"/>
                  </a:cubicBezTo>
                  <a:cubicBezTo>
                    <a:pt x="166" y="321"/>
                    <a:pt x="166" y="319"/>
                    <a:pt x="165" y="319"/>
                  </a:cubicBezTo>
                  <a:cubicBezTo>
                    <a:pt x="165" y="318"/>
                    <a:pt x="164" y="319"/>
                    <a:pt x="164" y="320"/>
                  </a:cubicBezTo>
                  <a:cubicBezTo>
                    <a:pt x="163" y="320"/>
                    <a:pt x="162" y="321"/>
                    <a:pt x="162" y="321"/>
                  </a:cubicBezTo>
                  <a:cubicBezTo>
                    <a:pt x="161" y="321"/>
                    <a:pt x="160" y="319"/>
                    <a:pt x="159" y="319"/>
                  </a:cubicBezTo>
                  <a:cubicBezTo>
                    <a:pt x="158" y="318"/>
                    <a:pt x="155" y="318"/>
                    <a:pt x="154" y="318"/>
                  </a:cubicBezTo>
                  <a:cubicBezTo>
                    <a:pt x="153" y="318"/>
                    <a:pt x="151" y="319"/>
                    <a:pt x="150" y="319"/>
                  </a:cubicBezTo>
                  <a:cubicBezTo>
                    <a:pt x="149" y="319"/>
                    <a:pt x="147" y="320"/>
                    <a:pt x="146" y="320"/>
                  </a:cubicBezTo>
                  <a:cubicBezTo>
                    <a:pt x="145" y="320"/>
                    <a:pt x="144" y="320"/>
                    <a:pt x="142" y="320"/>
                  </a:cubicBezTo>
                  <a:cubicBezTo>
                    <a:pt x="142" y="319"/>
                    <a:pt x="142" y="317"/>
                    <a:pt x="142" y="316"/>
                  </a:cubicBezTo>
                  <a:cubicBezTo>
                    <a:pt x="142" y="314"/>
                    <a:pt x="142" y="309"/>
                    <a:pt x="142" y="306"/>
                  </a:cubicBezTo>
                  <a:cubicBezTo>
                    <a:pt x="143" y="304"/>
                    <a:pt x="145" y="301"/>
                    <a:pt x="146" y="300"/>
                  </a:cubicBezTo>
                  <a:cubicBezTo>
                    <a:pt x="146" y="297"/>
                    <a:pt x="146" y="293"/>
                    <a:pt x="146" y="291"/>
                  </a:cubicBezTo>
                  <a:cubicBezTo>
                    <a:pt x="145" y="289"/>
                    <a:pt x="144" y="285"/>
                    <a:pt x="142" y="283"/>
                  </a:cubicBezTo>
                  <a:cubicBezTo>
                    <a:pt x="141" y="282"/>
                    <a:pt x="138" y="280"/>
                    <a:pt x="136" y="280"/>
                  </a:cubicBezTo>
                  <a:cubicBezTo>
                    <a:pt x="135" y="280"/>
                    <a:pt x="131" y="280"/>
                    <a:pt x="129" y="280"/>
                  </a:cubicBezTo>
                  <a:cubicBezTo>
                    <a:pt x="127" y="281"/>
                    <a:pt x="123" y="283"/>
                    <a:pt x="121" y="283"/>
                  </a:cubicBezTo>
                  <a:cubicBezTo>
                    <a:pt x="119" y="284"/>
                    <a:pt x="115" y="284"/>
                    <a:pt x="113" y="284"/>
                  </a:cubicBezTo>
                  <a:cubicBezTo>
                    <a:pt x="110" y="284"/>
                    <a:pt x="105" y="283"/>
                    <a:pt x="103" y="282"/>
                  </a:cubicBezTo>
                  <a:cubicBezTo>
                    <a:pt x="103" y="281"/>
                    <a:pt x="103" y="279"/>
                    <a:pt x="103" y="278"/>
                  </a:cubicBezTo>
                  <a:cubicBezTo>
                    <a:pt x="103" y="277"/>
                    <a:pt x="104" y="275"/>
                    <a:pt x="104" y="274"/>
                  </a:cubicBezTo>
                  <a:cubicBezTo>
                    <a:pt x="104" y="272"/>
                    <a:pt x="103" y="269"/>
                    <a:pt x="102" y="268"/>
                  </a:cubicBezTo>
                  <a:cubicBezTo>
                    <a:pt x="101" y="266"/>
                    <a:pt x="98" y="265"/>
                    <a:pt x="97" y="264"/>
                  </a:cubicBezTo>
                  <a:cubicBezTo>
                    <a:pt x="95" y="264"/>
                    <a:pt x="92" y="265"/>
                    <a:pt x="90" y="264"/>
                  </a:cubicBezTo>
                  <a:cubicBezTo>
                    <a:pt x="86" y="264"/>
                    <a:pt x="80" y="263"/>
                    <a:pt x="77" y="263"/>
                  </a:cubicBezTo>
                  <a:cubicBezTo>
                    <a:pt x="75" y="263"/>
                    <a:pt x="71" y="262"/>
                    <a:pt x="69" y="261"/>
                  </a:cubicBezTo>
                  <a:cubicBezTo>
                    <a:pt x="66" y="261"/>
                    <a:pt x="62" y="258"/>
                    <a:pt x="60" y="258"/>
                  </a:cubicBezTo>
                  <a:cubicBezTo>
                    <a:pt x="57" y="257"/>
                    <a:pt x="53" y="255"/>
                    <a:pt x="51" y="255"/>
                  </a:cubicBezTo>
                  <a:cubicBezTo>
                    <a:pt x="49" y="254"/>
                    <a:pt x="45" y="255"/>
                    <a:pt x="44" y="255"/>
                  </a:cubicBezTo>
                  <a:cubicBezTo>
                    <a:pt x="42" y="255"/>
                    <a:pt x="40" y="255"/>
                    <a:pt x="39" y="256"/>
                  </a:cubicBezTo>
                  <a:cubicBezTo>
                    <a:pt x="38" y="257"/>
                    <a:pt x="35" y="260"/>
                    <a:pt x="35" y="261"/>
                  </a:cubicBezTo>
                  <a:cubicBezTo>
                    <a:pt x="34" y="262"/>
                    <a:pt x="34" y="264"/>
                    <a:pt x="35" y="265"/>
                  </a:cubicBezTo>
                  <a:cubicBezTo>
                    <a:pt x="35" y="266"/>
                    <a:pt x="37" y="268"/>
                    <a:pt x="37" y="270"/>
                  </a:cubicBezTo>
                  <a:cubicBezTo>
                    <a:pt x="37" y="271"/>
                    <a:pt x="37" y="273"/>
                    <a:pt x="36" y="273"/>
                  </a:cubicBezTo>
                  <a:cubicBezTo>
                    <a:pt x="36" y="274"/>
                    <a:pt x="34" y="273"/>
                    <a:pt x="33" y="274"/>
                  </a:cubicBezTo>
                  <a:cubicBezTo>
                    <a:pt x="32" y="274"/>
                    <a:pt x="31" y="277"/>
                    <a:pt x="30" y="277"/>
                  </a:cubicBezTo>
                  <a:cubicBezTo>
                    <a:pt x="29" y="278"/>
                    <a:pt x="26" y="278"/>
                    <a:pt x="25" y="278"/>
                  </a:cubicBezTo>
                  <a:cubicBezTo>
                    <a:pt x="24" y="277"/>
                    <a:pt x="22" y="276"/>
                    <a:pt x="21" y="275"/>
                  </a:cubicBezTo>
                  <a:cubicBezTo>
                    <a:pt x="20" y="274"/>
                    <a:pt x="19" y="272"/>
                    <a:pt x="18" y="270"/>
                  </a:cubicBezTo>
                  <a:cubicBezTo>
                    <a:pt x="18" y="269"/>
                    <a:pt x="18" y="265"/>
                    <a:pt x="17" y="264"/>
                  </a:cubicBezTo>
                  <a:cubicBezTo>
                    <a:pt x="17" y="263"/>
                    <a:pt x="15" y="262"/>
                    <a:pt x="14" y="261"/>
                  </a:cubicBezTo>
                  <a:cubicBezTo>
                    <a:pt x="13" y="260"/>
                    <a:pt x="9" y="259"/>
                    <a:pt x="8" y="258"/>
                  </a:cubicBezTo>
                  <a:cubicBezTo>
                    <a:pt x="7" y="257"/>
                    <a:pt x="3" y="255"/>
                    <a:pt x="2" y="254"/>
                  </a:cubicBezTo>
                  <a:cubicBezTo>
                    <a:pt x="1" y="252"/>
                    <a:pt x="1" y="249"/>
                    <a:pt x="1" y="247"/>
                  </a:cubicBezTo>
                  <a:cubicBezTo>
                    <a:pt x="0" y="246"/>
                    <a:pt x="1" y="243"/>
                    <a:pt x="1" y="241"/>
                  </a:cubicBezTo>
                  <a:cubicBezTo>
                    <a:pt x="1" y="240"/>
                    <a:pt x="0" y="238"/>
                    <a:pt x="0" y="237"/>
                  </a:cubicBezTo>
                  <a:cubicBezTo>
                    <a:pt x="0" y="237"/>
                    <a:pt x="1" y="237"/>
                    <a:pt x="1" y="237"/>
                  </a:cubicBezTo>
                  <a:cubicBezTo>
                    <a:pt x="2" y="237"/>
                    <a:pt x="5" y="236"/>
                    <a:pt x="6" y="235"/>
                  </a:cubicBezTo>
                  <a:cubicBezTo>
                    <a:pt x="7" y="235"/>
                    <a:pt x="8" y="233"/>
                    <a:pt x="9" y="233"/>
                  </a:cubicBezTo>
                  <a:cubicBezTo>
                    <a:pt x="10" y="232"/>
                    <a:pt x="12" y="232"/>
                    <a:pt x="13" y="231"/>
                  </a:cubicBezTo>
                  <a:cubicBezTo>
                    <a:pt x="14" y="231"/>
                    <a:pt x="15" y="229"/>
                    <a:pt x="15" y="229"/>
                  </a:cubicBezTo>
                  <a:cubicBezTo>
                    <a:pt x="16" y="229"/>
                    <a:pt x="18" y="229"/>
                    <a:pt x="20" y="229"/>
                  </a:cubicBezTo>
                  <a:cubicBezTo>
                    <a:pt x="21" y="229"/>
                    <a:pt x="23" y="230"/>
                    <a:pt x="24" y="229"/>
                  </a:cubicBezTo>
                  <a:cubicBezTo>
                    <a:pt x="24" y="229"/>
                    <a:pt x="26" y="228"/>
                    <a:pt x="26" y="228"/>
                  </a:cubicBezTo>
                  <a:cubicBezTo>
                    <a:pt x="27" y="227"/>
                    <a:pt x="28" y="225"/>
                    <a:pt x="28" y="225"/>
                  </a:cubicBezTo>
                  <a:cubicBezTo>
                    <a:pt x="28" y="224"/>
                    <a:pt x="29" y="222"/>
                    <a:pt x="29" y="221"/>
                  </a:cubicBezTo>
                  <a:cubicBezTo>
                    <a:pt x="29" y="219"/>
                    <a:pt x="32" y="217"/>
                    <a:pt x="32" y="216"/>
                  </a:cubicBezTo>
                  <a:cubicBezTo>
                    <a:pt x="32" y="214"/>
                    <a:pt x="30" y="211"/>
                    <a:pt x="29" y="209"/>
                  </a:cubicBezTo>
                  <a:cubicBezTo>
                    <a:pt x="29" y="208"/>
                    <a:pt x="27" y="206"/>
                    <a:pt x="26" y="205"/>
                  </a:cubicBezTo>
                  <a:cubicBezTo>
                    <a:pt x="25" y="204"/>
                    <a:pt x="23" y="203"/>
                    <a:pt x="21" y="203"/>
                  </a:cubicBezTo>
                  <a:cubicBezTo>
                    <a:pt x="20" y="202"/>
                    <a:pt x="18" y="203"/>
                    <a:pt x="17" y="202"/>
                  </a:cubicBezTo>
                  <a:cubicBezTo>
                    <a:pt x="15" y="202"/>
                    <a:pt x="13" y="201"/>
                    <a:pt x="12" y="200"/>
                  </a:cubicBezTo>
                  <a:cubicBezTo>
                    <a:pt x="11" y="199"/>
                    <a:pt x="11" y="196"/>
                    <a:pt x="10" y="195"/>
                  </a:cubicBezTo>
                  <a:cubicBezTo>
                    <a:pt x="10" y="195"/>
                    <a:pt x="9" y="193"/>
                    <a:pt x="8" y="193"/>
                  </a:cubicBezTo>
                  <a:cubicBezTo>
                    <a:pt x="8" y="193"/>
                    <a:pt x="11" y="190"/>
                    <a:pt x="11" y="189"/>
                  </a:cubicBezTo>
                  <a:cubicBezTo>
                    <a:pt x="12" y="188"/>
                    <a:pt x="12" y="186"/>
                    <a:pt x="13" y="185"/>
                  </a:cubicBezTo>
                  <a:cubicBezTo>
                    <a:pt x="13" y="185"/>
                    <a:pt x="14" y="183"/>
                    <a:pt x="14" y="182"/>
                  </a:cubicBezTo>
                  <a:cubicBezTo>
                    <a:pt x="15" y="181"/>
                    <a:pt x="16" y="179"/>
                    <a:pt x="17" y="178"/>
                  </a:cubicBezTo>
                  <a:cubicBezTo>
                    <a:pt x="18" y="176"/>
                    <a:pt x="18" y="174"/>
                    <a:pt x="19" y="173"/>
                  </a:cubicBezTo>
                  <a:cubicBezTo>
                    <a:pt x="20" y="172"/>
                    <a:pt x="22" y="170"/>
                    <a:pt x="23" y="169"/>
                  </a:cubicBezTo>
                  <a:cubicBezTo>
                    <a:pt x="25" y="169"/>
                    <a:pt x="27" y="169"/>
                    <a:pt x="28" y="170"/>
                  </a:cubicBezTo>
                  <a:cubicBezTo>
                    <a:pt x="28" y="171"/>
                    <a:pt x="28" y="173"/>
                    <a:pt x="28" y="173"/>
                  </a:cubicBezTo>
                  <a:cubicBezTo>
                    <a:pt x="28" y="175"/>
                    <a:pt x="28" y="177"/>
                    <a:pt x="28" y="178"/>
                  </a:cubicBezTo>
                  <a:cubicBezTo>
                    <a:pt x="28" y="179"/>
                    <a:pt x="29" y="180"/>
                    <a:pt x="30" y="181"/>
                  </a:cubicBezTo>
                  <a:cubicBezTo>
                    <a:pt x="31" y="181"/>
                    <a:pt x="33" y="180"/>
                    <a:pt x="34" y="180"/>
                  </a:cubicBezTo>
                  <a:cubicBezTo>
                    <a:pt x="35" y="179"/>
                    <a:pt x="37" y="177"/>
                    <a:pt x="38" y="176"/>
                  </a:cubicBezTo>
                  <a:cubicBezTo>
                    <a:pt x="38" y="175"/>
                    <a:pt x="39" y="174"/>
                    <a:pt x="40" y="173"/>
                  </a:cubicBezTo>
                  <a:cubicBezTo>
                    <a:pt x="41" y="172"/>
                    <a:pt x="42" y="171"/>
                    <a:pt x="42" y="170"/>
                  </a:cubicBezTo>
                  <a:cubicBezTo>
                    <a:pt x="43" y="170"/>
                    <a:pt x="46" y="169"/>
                    <a:pt x="47" y="169"/>
                  </a:cubicBezTo>
                  <a:cubicBezTo>
                    <a:pt x="48" y="168"/>
                    <a:pt x="51" y="168"/>
                    <a:pt x="53" y="167"/>
                  </a:cubicBezTo>
                  <a:cubicBezTo>
                    <a:pt x="55" y="166"/>
                    <a:pt x="58" y="164"/>
                    <a:pt x="60" y="164"/>
                  </a:cubicBezTo>
                  <a:cubicBezTo>
                    <a:pt x="62" y="163"/>
                    <a:pt x="65" y="162"/>
                    <a:pt x="67" y="161"/>
                  </a:cubicBezTo>
                  <a:cubicBezTo>
                    <a:pt x="69" y="160"/>
                    <a:pt x="71" y="159"/>
                    <a:pt x="72" y="158"/>
                  </a:cubicBezTo>
                  <a:cubicBezTo>
                    <a:pt x="73" y="157"/>
                    <a:pt x="75" y="155"/>
                    <a:pt x="76" y="155"/>
                  </a:cubicBezTo>
                  <a:cubicBezTo>
                    <a:pt x="77" y="154"/>
                    <a:pt x="80" y="152"/>
                    <a:pt x="82" y="151"/>
                  </a:cubicBezTo>
                  <a:cubicBezTo>
                    <a:pt x="83" y="150"/>
                    <a:pt x="85" y="149"/>
                    <a:pt x="86" y="148"/>
                  </a:cubicBezTo>
                  <a:cubicBezTo>
                    <a:pt x="88" y="148"/>
                    <a:pt x="91" y="147"/>
                    <a:pt x="93" y="147"/>
                  </a:cubicBezTo>
                  <a:cubicBezTo>
                    <a:pt x="94" y="147"/>
                    <a:pt x="98" y="146"/>
                    <a:pt x="100" y="146"/>
                  </a:cubicBezTo>
                  <a:cubicBezTo>
                    <a:pt x="101" y="146"/>
                    <a:pt x="103" y="147"/>
                    <a:pt x="104" y="148"/>
                  </a:cubicBezTo>
                  <a:cubicBezTo>
                    <a:pt x="105" y="149"/>
                    <a:pt x="106" y="150"/>
                    <a:pt x="107" y="151"/>
                  </a:cubicBezTo>
                  <a:cubicBezTo>
                    <a:pt x="107" y="153"/>
                    <a:pt x="107" y="155"/>
                    <a:pt x="108" y="156"/>
                  </a:cubicBezTo>
                  <a:cubicBezTo>
                    <a:pt x="108" y="158"/>
                    <a:pt x="111" y="158"/>
                    <a:pt x="112" y="158"/>
                  </a:cubicBezTo>
                  <a:cubicBezTo>
                    <a:pt x="114" y="158"/>
                    <a:pt x="117" y="158"/>
                    <a:pt x="118" y="156"/>
                  </a:cubicBezTo>
                  <a:cubicBezTo>
                    <a:pt x="119" y="156"/>
                    <a:pt x="119" y="153"/>
                    <a:pt x="120" y="152"/>
                  </a:cubicBezTo>
                  <a:cubicBezTo>
                    <a:pt x="121" y="151"/>
                    <a:pt x="122" y="149"/>
                    <a:pt x="123" y="148"/>
                  </a:cubicBezTo>
                  <a:cubicBezTo>
                    <a:pt x="124" y="147"/>
                    <a:pt x="127" y="146"/>
                    <a:pt x="128" y="146"/>
                  </a:cubicBezTo>
                  <a:cubicBezTo>
                    <a:pt x="129" y="145"/>
                    <a:pt x="131" y="144"/>
                    <a:pt x="131" y="143"/>
                  </a:cubicBezTo>
                  <a:cubicBezTo>
                    <a:pt x="132" y="142"/>
                    <a:pt x="132" y="139"/>
                    <a:pt x="132" y="138"/>
                  </a:cubicBezTo>
                  <a:cubicBezTo>
                    <a:pt x="131" y="136"/>
                    <a:pt x="129" y="134"/>
                    <a:pt x="128" y="133"/>
                  </a:cubicBezTo>
                  <a:cubicBezTo>
                    <a:pt x="127" y="131"/>
                    <a:pt x="128" y="128"/>
                    <a:pt x="127" y="127"/>
                  </a:cubicBezTo>
                  <a:cubicBezTo>
                    <a:pt x="126" y="125"/>
                    <a:pt x="124" y="123"/>
                    <a:pt x="122" y="123"/>
                  </a:cubicBezTo>
                  <a:cubicBezTo>
                    <a:pt x="121" y="122"/>
                    <a:pt x="118" y="123"/>
                    <a:pt x="116" y="122"/>
                  </a:cubicBezTo>
                  <a:cubicBezTo>
                    <a:pt x="115" y="122"/>
                    <a:pt x="113" y="120"/>
                    <a:pt x="113" y="119"/>
                  </a:cubicBezTo>
                  <a:cubicBezTo>
                    <a:pt x="113" y="117"/>
                    <a:pt x="117" y="114"/>
                    <a:pt x="118" y="113"/>
                  </a:cubicBezTo>
                  <a:cubicBezTo>
                    <a:pt x="120" y="112"/>
                    <a:pt x="122" y="109"/>
                    <a:pt x="123" y="108"/>
                  </a:cubicBezTo>
                  <a:cubicBezTo>
                    <a:pt x="124" y="106"/>
                    <a:pt x="126" y="103"/>
                    <a:pt x="126" y="100"/>
                  </a:cubicBezTo>
                  <a:cubicBezTo>
                    <a:pt x="127" y="99"/>
                    <a:pt x="127" y="95"/>
                    <a:pt x="126" y="94"/>
                  </a:cubicBezTo>
                  <a:cubicBezTo>
                    <a:pt x="125" y="93"/>
                    <a:pt x="121" y="94"/>
                    <a:pt x="120" y="93"/>
                  </a:cubicBezTo>
                  <a:cubicBezTo>
                    <a:pt x="118" y="93"/>
                    <a:pt x="116" y="91"/>
                    <a:pt x="116" y="90"/>
                  </a:cubicBezTo>
                  <a:cubicBezTo>
                    <a:pt x="114" y="88"/>
                    <a:pt x="113" y="83"/>
                    <a:pt x="112" y="81"/>
                  </a:cubicBezTo>
                  <a:cubicBezTo>
                    <a:pt x="112" y="78"/>
                    <a:pt x="111" y="72"/>
                    <a:pt x="110" y="69"/>
                  </a:cubicBezTo>
                  <a:cubicBezTo>
                    <a:pt x="110" y="67"/>
                    <a:pt x="110" y="62"/>
                    <a:pt x="109" y="59"/>
                  </a:cubicBezTo>
                  <a:cubicBezTo>
                    <a:pt x="109" y="59"/>
                    <a:pt x="109" y="59"/>
                    <a:pt x="109" y="59"/>
                  </a:cubicBezTo>
                  <a:cubicBezTo>
                    <a:pt x="110" y="58"/>
                    <a:pt x="111" y="58"/>
                    <a:pt x="112" y="58"/>
                  </a:cubicBezTo>
                  <a:cubicBezTo>
                    <a:pt x="112" y="57"/>
                    <a:pt x="114" y="57"/>
                    <a:pt x="115" y="56"/>
                  </a:cubicBezTo>
                  <a:cubicBezTo>
                    <a:pt x="116" y="56"/>
                    <a:pt x="119" y="55"/>
                    <a:pt x="120" y="54"/>
                  </a:cubicBezTo>
                  <a:cubicBezTo>
                    <a:pt x="122" y="54"/>
                    <a:pt x="125" y="54"/>
                    <a:pt x="127" y="54"/>
                  </a:cubicBezTo>
                  <a:cubicBezTo>
                    <a:pt x="128" y="54"/>
                    <a:pt x="131" y="53"/>
                    <a:pt x="132" y="53"/>
                  </a:cubicBezTo>
                  <a:cubicBezTo>
                    <a:pt x="133" y="52"/>
                    <a:pt x="134" y="50"/>
                    <a:pt x="135" y="50"/>
                  </a:cubicBezTo>
                  <a:cubicBezTo>
                    <a:pt x="136" y="49"/>
                    <a:pt x="138" y="48"/>
                    <a:pt x="139" y="48"/>
                  </a:cubicBezTo>
                  <a:cubicBezTo>
                    <a:pt x="140" y="47"/>
                    <a:pt x="141" y="45"/>
                    <a:pt x="142" y="44"/>
                  </a:cubicBezTo>
                  <a:cubicBezTo>
                    <a:pt x="142" y="42"/>
                    <a:pt x="143" y="39"/>
                    <a:pt x="143" y="37"/>
                  </a:cubicBezTo>
                  <a:cubicBezTo>
                    <a:pt x="143" y="36"/>
                    <a:pt x="142" y="33"/>
                    <a:pt x="143" y="31"/>
                  </a:cubicBezTo>
                  <a:cubicBezTo>
                    <a:pt x="143" y="29"/>
                    <a:pt x="144" y="25"/>
                    <a:pt x="144" y="24"/>
                  </a:cubicBezTo>
                  <a:cubicBezTo>
                    <a:pt x="145" y="23"/>
                    <a:pt x="145" y="22"/>
                    <a:pt x="146" y="21"/>
                  </a:cubicBezTo>
                  <a:cubicBezTo>
                    <a:pt x="147" y="21"/>
                    <a:pt x="149" y="20"/>
                    <a:pt x="150" y="20"/>
                  </a:cubicBezTo>
                  <a:cubicBezTo>
                    <a:pt x="152" y="18"/>
                    <a:pt x="154" y="16"/>
                    <a:pt x="156" y="16"/>
                  </a:cubicBezTo>
                  <a:cubicBezTo>
                    <a:pt x="157" y="15"/>
                    <a:pt x="160" y="16"/>
                    <a:pt x="161" y="16"/>
                  </a:cubicBezTo>
                  <a:cubicBezTo>
                    <a:pt x="162" y="15"/>
                    <a:pt x="163" y="14"/>
                    <a:pt x="163" y="13"/>
                  </a:cubicBezTo>
                  <a:cubicBezTo>
                    <a:pt x="164" y="13"/>
                    <a:pt x="165" y="11"/>
                    <a:pt x="165" y="10"/>
                  </a:cubicBezTo>
                  <a:cubicBezTo>
                    <a:pt x="166" y="10"/>
                    <a:pt x="167" y="8"/>
                    <a:pt x="168" y="8"/>
                  </a:cubicBezTo>
                  <a:cubicBezTo>
                    <a:pt x="169" y="8"/>
                    <a:pt x="171" y="7"/>
                    <a:pt x="172" y="8"/>
                  </a:cubicBezTo>
                  <a:cubicBezTo>
                    <a:pt x="172" y="8"/>
                    <a:pt x="172" y="9"/>
                    <a:pt x="172" y="10"/>
                  </a:cubicBezTo>
                  <a:cubicBezTo>
                    <a:pt x="172" y="10"/>
                    <a:pt x="170" y="12"/>
                    <a:pt x="170" y="13"/>
                  </a:cubicBezTo>
                  <a:cubicBezTo>
                    <a:pt x="171" y="13"/>
                    <a:pt x="173" y="14"/>
                    <a:pt x="173" y="14"/>
                  </a:cubicBezTo>
                  <a:cubicBezTo>
                    <a:pt x="174" y="14"/>
                    <a:pt x="175" y="14"/>
                    <a:pt x="176" y="14"/>
                  </a:cubicBezTo>
                  <a:cubicBezTo>
                    <a:pt x="176" y="13"/>
                    <a:pt x="176" y="12"/>
                    <a:pt x="176" y="11"/>
                  </a:cubicBezTo>
                  <a:cubicBezTo>
                    <a:pt x="176" y="11"/>
                    <a:pt x="175" y="8"/>
                    <a:pt x="176" y="8"/>
                  </a:cubicBezTo>
                  <a:cubicBezTo>
                    <a:pt x="176" y="7"/>
                    <a:pt x="178" y="7"/>
                    <a:pt x="179" y="6"/>
                  </a:cubicBezTo>
                  <a:cubicBezTo>
                    <a:pt x="179" y="6"/>
                    <a:pt x="180" y="5"/>
                    <a:pt x="180" y="5"/>
                  </a:cubicBezTo>
                  <a:cubicBezTo>
                    <a:pt x="181" y="4"/>
                    <a:pt x="181" y="2"/>
                    <a:pt x="181" y="1"/>
                  </a:cubicBezTo>
                  <a:cubicBezTo>
                    <a:pt x="182" y="1"/>
                    <a:pt x="184" y="0"/>
                    <a:pt x="184" y="0"/>
                  </a:cubicBezTo>
                  <a:cubicBezTo>
                    <a:pt x="185" y="0"/>
                    <a:pt x="187" y="1"/>
                    <a:pt x="188" y="1"/>
                  </a:cubicBezTo>
                  <a:cubicBezTo>
                    <a:pt x="189" y="1"/>
                    <a:pt x="190" y="3"/>
                    <a:pt x="191" y="4"/>
                  </a:cubicBezTo>
                  <a:cubicBezTo>
                    <a:pt x="191" y="4"/>
                    <a:pt x="192" y="6"/>
                    <a:pt x="193" y="7"/>
                  </a:cubicBezTo>
                  <a:cubicBezTo>
                    <a:pt x="194" y="8"/>
                    <a:pt x="195" y="10"/>
                    <a:pt x="196" y="10"/>
                  </a:cubicBezTo>
                  <a:cubicBezTo>
                    <a:pt x="197" y="10"/>
                    <a:pt x="199" y="9"/>
                    <a:pt x="200" y="8"/>
                  </a:cubicBezTo>
                  <a:cubicBezTo>
                    <a:pt x="201" y="8"/>
                    <a:pt x="202" y="6"/>
                    <a:pt x="204" y="5"/>
                  </a:cubicBezTo>
                  <a:cubicBezTo>
                    <a:pt x="204" y="5"/>
                    <a:pt x="206" y="4"/>
                    <a:pt x="207" y="4"/>
                  </a:cubicBezTo>
                  <a:cubicBezTo>
                    <a:pt x="208" y="5"/>
                    <a:pt x="210" y="6"/>
                    <a:pt x="210" y="6"/>
                  </a:cubicBezTo>
                  <a:cubicBezTo>
                    <a:pt x="211" y="7"/>
                    <a:pt x="213" y="8"/>
                    <a:pt x="214" y="9"/>
                  </a:cubicBezTo>
                  <a:cubicBezTo>
                    <a:pt x="215" y="9"/>
                    <a:pt x="217" y="11"/>
                    <a:pt x="218" y="11"/>
                  </a:cubicBezTo>
                  <a:cubicBezTo>
                    <a:pt x="219" y="12"/>
                    <a:pt x="221" y="13"/>
                    <a:pt x="222" y="13"/>
                  </a:cubicBezTo>
                  <a:cubicBezTo>
                    <a:pt x="222" y="13"/>
                    <a:pt x="224" y="13"/>
                    <a:pt x="224" y="14"/>
                  </a:cubicBezTo>
                  <a:cubicBezTo>
                    <a:pt x="224" y="14"/>
                    <a:pt x="225" y="15"/>
                    <a:pt x="225" y="16"/>
                  </a:cubicBezTo>
                  <a:cubicBezTo>
                    <a:pt x="225" y="16"/>
                    <a:pt x="224" y="17"/>
                    <a:pt x="224" y="17"/>
                  </a:cubicBezTo>
                  <a:cubicBezTo>
                    <a:pt x="224" y="17"/>
                    <a:pt x="224" y="18"/>
                    <a:pt x="224" y="18"/>
                  </a:cubicBezTo>
                  <a:cubicBezTo>
                    <a:pt x="224" y="19"/>
                    <a:pt x="227" y="20"/>
                    <a:pt x="227" y="21"/>
                  </a:cubicBezTo>
                  <a:cubicBezTo>
                    <a:pt x="227" y="21"/>
                    <a:pt x="228" y="23"/>
                    <a:pt x="228" y="23"/>
                  </a:cubicBezTo>
                  <a:cubicBezTo>
                    <a:pt x="228" y="24"/>
                    <a:pt x="227" y="25"/>
                    <a:pt x="227" y="25"/>
                  </a:cubicBezTo>
                  <a:cubicBezTo>
                    <a:pt x="227" y="26"/>
                    <a:pt x="226" y="27"/>
                    <a:pt x="226" y="28"/>
                  </a:cubicBezTo>
                  <a:cubicBezTo>
                    <a:pt x="225" y="28"/>
                    <a:pt x="225" y="29"/>
                    <a:pt x="224" y="30"/>
                  </a:cubicBezTo>
                  <a:cubicBezTo>
                    <a:pt x="224" y="30"/>
                    <a:pt x="223" y="31"/>
                    <a:pt x="223" y="32"/>
                  </a:cubicBezTo>
                  <a:cubicBezTo>
                    <a:pt x="223" y="32"/>
                    <a:pt x="221" y="33"/>
                    <a:pt x="221" y="33"/>
                  </a:cubicBezTo>
                  <a:cubicBezTo>
                    <a:pt x="220" y="34"/>
                    <a:pt x="219" y="35"/>
                    <a:pt x="218" y="35"/>
                  </a:cubicBezTo>
                  <a:cubicBezTo>
                    <a:pt x="217" y="35"/>
                    <a:pt x="216" y="35"/>
                    <a:pt x="215" y="35"/>
                  </a:cubicBezTo>
                  <a:cubicBezTo>
                    <a:pt x="214" y="36"/>
                    <a:pt x="214" y="37"/>
                    <a:pt x="213" y="37"/>
                  </a:cubicBezTo>
                  <a:cubicBezTo>
                    <a:pt x="213" y="38"/>
                    <a:pt x="212" y="39"/>
                    <a:pt x="212" y="39"/>
                  </a:cubicBezTo>
                  <a:cubicBezTo>
                    <a:pt x="211" y="40"/>
                    <a:pt x="210" y="40"/>
                    <a:pt x="210" y="40"/>
                  </a:cubicBezTo>
                  <a:cubicBezTo>
                    <a:pt x="209" y="41"/>
                    <a:pt x="209" y="42"/>
                    <a:pt x="208" y="43"/>
                  </a:cubicBezTo>
                  <a:cubicBezTo>
                    <a:pt x="208" y="43"/>
                    <a:pt x="208" y="45"/>
                    <a:pt x="207" y="45"/>
                  </a:cubicBezTo>
                  <a:cubicBezTo>
                    <a:pt x="207" y="46"/>
                    <a:pt x="206" y="45"/>
                    <a:pt x="206" y="45"/>
                  </a:cubicBezTo>
                  <a:cubicBezTo>
                    <a:pt x="206" y="45"/>
                    <a:pt x="205" y="47"/>
                    <a:pt x="205" y="47"/>
                  </a:cubicBezTo>
                  <a:cubicBezTo>
                    <a:pt x="204" y="48"/>
                    <a:pt x="204" y="50"/>
                    <a:pt x="204" y="50"/>
                  </a:cubicBezTo>
                  <a:cubicBezTo>
                    <a:pt x="204" y="51"/>
                    <a:pt x="203" y="52"/>
                    <a:pt x="203" y="53"/>
                  </a:cubicBezTo>
                  <a:cubicBezTo>
                    <a:pt x="202" y="53"/>
                    <a:pt x="201" y="53"/>
                    <a:pt x="201" y="53"/>
                  </a:cubicBezTo>
                  <a:cubicBezTo>
                    <a:pt x="200" y="53"/>
                    <a:pt x="200" y="55"/>
                    <a:pt x="199" y="56"/>
                  </a:cubicBezTo>
                  <a:cubicBezTo>
                    <a:pt x="199" y="57"/>
                    <a:pt x="200" y="58"/>
                    <a:pt x="200" y="59"/>
                  </a:cubicBezTo>
                  <a:cubicBezTo>
                    <a:pt x="199" y="60"/>
                    <a:pt x="199" y="62"/>
                    <a:pt x="199" y="63"/>
                  </a:cubicBezTo>
                  <a:cubicBezTo>
                    <a:pt x="199" y="64"/>
                    <a:pt x="199" y="66"/>
                    <a:pt x="199" y="67"/>
                  </a:cubicBezTo>
                  <a:cubicBezTo>
                    <a:pt x="199" y="68"/>
                    <a:pt x="200" y="70"/>
                    <a:pt x="200" y="70"/>
                  </a:cubicBezTo>
                  <a:cubicBezTo>
                    <a:pt x="200" y="71"/>
                    <a:pt x="199" y="73"/>
                    <a:pt x="199" y="74"/>
                  </a:cubicBezTo>
                  <a:cubicBezTo>
                    <a:pt x="199" y="75"/>
                    <a:pt x="199" y="76"/>
                    <a:pt x="199" y="77"/>
                  </a:cubicBezTo>
                  <a:cubicBezTo>
                    <a:pt x="199" y="78"/>
                    <a:pt x="200" y="79"/>
                    <a:pt x="199" y="80"/>
                  </a:cubicBezTo>
                  <a:cubicBezTo>
                    <a:pt x="199" y="80"/>
                    <a:pt x="199" y="80"/>
                    <a:pt x="199" y="80"/>
                  </a:cubicBezTo>
                  <a:cubicBezTo>
                    <a:pt x="198" y="81"/>
                    <a:pt x="197" y="82"/>
                    <a:pt x="197" y="82"/>
                  </a:cubicBezTo>
                  <a:cubicBezTo>
                    <a:pt x="196" y="83"/>
                    <a:pt x="196" y="84"/>
                    <a:pt x="195" y="84"/>
                  </a:cubicBezTo>
                  <a:cubicBezTo>
                    <a:pt x="195" y="85"/>
                    <a:pt x="193" y="85"/>
                    <a:pt x="192" y="85"/>
                  </a:cubicBezTo>
                  <a:cubicBezTo>
                    <a:pt x="191" y="85"/>
                    <a:pt x="189" y="85"/>
                    <a:pt x="188" y="85"/>
                  </a:cubicBezTo>
                  <a:cubicBezTo>
                    <a:pt x="188" y="86"/>
                    <a:pt x="187" y="87"/>
                    <a:pt x="187" y="87"/>
                  </a:cubicBezTo>
                  <a:cubicBezTo>
                    <a:pt x="186" y="87"/>
                    <a:pt x="184" y="88"/>
                    <a:pt x="183" y="88"/>
                  </a:cubicBezTo>
                  <a:cubicBezTo>
                    <a:pt x="183" y="88"/>
                    <a:pt x="182" y="88"/>
                    <a:pt x="181" y="88"/>
                  </a:cubicBezTo>
                  <a:cubicBezTo>
                    <a:pt x="180" y="88"/>
                    <a:pt x="179" y="87"/>
                    <a:pt x="178" y="87"/>
                  </a:cubicBezTo>
                  <a:cubicBezTo>
                    <a:pt x="177" y="87"/>
                    <a:pt x="176" y="87"/>
                    <a:pt x="175" y="87"/>
                  </a:cubicBezTo>
                  <a:cubicBezTo>
                    <a:pt x="174" y="87"/>
                    <a:pt x="173" y="87"/>
                    <a:pt x="172" y="87"/>
                  </a:cubicBezTo>
                  <a:cubicBezTo>
                    <a:pt x="171" y="87"/>
                    <a:pt x="169" y="87"/>
                    <a:pt x="168" y="88"/>
                  </a:cubicBezTo>
                  <a:cubicBezTo>
                    <a:pt x="168" y="88"/>
                    <a:pt x="167" y="89"/>
                    <a:pt x="167" y="89"/>
                  </a:cubicBezTo>
                  <a:cubicBezTo>
                    <a:pt x="168" y="90"/>
                    <a:pt x="169" y="90"/>
                    <a:pt x="169" y="90"/>
                  </a:cubicBezTo>
                  <a:cubicBezTo>
                    <a:pt x="170" y="90"/>
                    <a:pt x="172" y="90"/>
                    <a:pt x="172" y="90"/>
                  </a:cubicBezTo>
                  <a:cubicBezTo>
                    <a:pt x="173" y="90"/>
                    <a:pt x="174" y="90"/>
                    <a:pt x="175" y="90"/>
                  </a:cubicBezTo>
                  <a:cubicBezTo>
                    <a:pt x="176" y="90"/>
                    <a:pt x="178" y="90"/>
                    <a:pt x="178" y="90"/>
                  </a:cubicBezTo>
                  <a:cubicBezTo>
                    <a:pt x="179" y="90"/>
                    <a:pt x="180" y="89"/>
                    <a:pt x="181" y="89"/>
                  </a:cubicBezTo>
                  <a:cubicBezTo>
                    <a:pt x="182" y="89"/>
                    <a:pt x="184" y="89"/>
                    <a:pt x="184" y="89"/>
                  </a:cubicBezTo>
                  <a:cubicBezTo>
                    <a:pt x="185" y="89"/>
                    <a:pt x="187" y="88"/>
                    <a:pt x="188" y="88"/>
                  </a:cubicBezTo>
                  <a:cubicBezTo>
                    <a:pt x="189" y="88"/>
                    <a:pt x="191" y="87"/>
                    <a:pt x="192" y="87"/>
                  </a:cubicBezTo>
                  <a:cubicBezTo>
                    <a:pt x="193" y="87"/>
                    <a:pt x="195" y="86"/>
                    <a:pt x="196" y="86"/>
                  </a:cubicBezTo>
                  <a:cubicBezTo>
                    <a:pt x="196" y="85"/>
                    <a:pt x="198" y="85"/>
                    <a:pt x="199" y="85"/>
                  </a:cubicBezTo>
                  <a:cubicBezTo>
                    <a:pt x="200" y="85"/>
                    <a:pt x="202" y="85"/>
                    <a:pt x="203" y="85"/>
                  </a:cubicBezTo>
                  <a:cubicBezTo>
                    <a:pt x="203" y="85"/>
                    <a:pt x="204" y="86"/>
                    <a:pt x="205" y="86"/>
                  </a:cubicBezTo>
                  <a:cubicBezTo>
                    <a:pt x="206" y="87"/>
                    <a:pt x="207" y="87"/>
                    <a:pt x="207" y="88"/>
                  </a:cubicBezTo>
                  <a:cubicBezTo>
                    <a:pt x="208" y="88"/>
                    <a:pt x="209" y="89"/>
                    <a:pt x="210" y="89"/>
                  </a:cubicBezTo>
                  <a:cubicBezTo>
                    <a:pt x="211" y="90"/>
                    <a:pt x="213" y="90"/>
                    <a:pt x="214" y="90"/>
                  </a:cubicBezTo>
                  <a:cubicBezTo>
                    <a:pt x="215" y="90"/>
                    <a:pt x="217" y="90"/>
                    <a:pt x="218" y="90"/>
                  </a:cubicBezTo>
                  <a:cubicBezTo>
                    <a:pt x="218" y="90"/>
                    <a:pt x="219" y="90"/>
                    <a:pt x="219" y="90"/>
                  </a:cubicBezTo>
                  <a:cubicBezTo>
                    <a:pt x="219" y="89"/>
                    <a:pt x="219" y="88"/>
                    <a:pt x="219" y="87"/>
                  </a:cubicBezTo>
                  <a:cubicBezTo>
                    <a:pt x="219" y="87"/>
                    <a:pt x="218" y="86"/>
                    <a:pt x="218" y="86"/>
                  </a:cubicBezTo>
                  <a:cubicBezTo>
                    <a:pt x="217" y="86"/>
                    <a:pt x="216" y="85"/>
                    <a:pt x="216" y="85"/>
                  </a:cubicBezTo>
                  <a:cubicBezTo>
                    <a:pt x="215" y="85"/>
                    <a:pt x="214" y="85"/>
                    <a:pt x="213" y="85"/>
                  </a:cubicBezTo>
                  <a:cubicBezTo>
                    <a:pt x="212" y="85"/>
                    <a:pt x="211" y="84"/>
                    <a:pt x="211" y="84"/>
                  </a:cubicBezTo>
                  <a:cubicBezTo>
                    <a:pt x="210" y="84"/>
                    <a:pt x="209" y="83"/>
                    <a:pt x="208" y="83"/>
                  </a:cubicBezTo>
                  <a:cubicBezTo>
                    <a:pt x="208" y="83"/>
                    <a:pt x="207" y="84"/>
                    <a:pt x="206" y="84"/>
                  </a:cubicBezTo>
                  <a:cubicBezTo>
                    <a:pt x="206" y="84"/>
                    <a:pt x="205" y="84"/>
                    <a:pt x="205" y="84"/>
                  </a:cubicBezTo>
                  <a:cubicBezTo>
                    <a:pt x="204" y="83"/>
                    <a:pt x="203" y="83"/>
                    <a:pt x="203" y="82"/>
                  </a:cubicBezTo>
                  <a:cubicBezTo>
                    <a:pt x="203" y="82"/>
                    <a:pt x="202" y="81"/>
                    <a:pt x="203" y="81"/>
                  </a:cubicBezTo>
                  <a:cubicBezTo>
                    <a:pt x="203" y="80"/>
                    <a:pt x="204" y="80"/>
                    <a:pt x="204" y="79"/>
                  </a:cubicBezTo>
                  <a:cubicBezTo>
                    <a:pt x="205" y="79"/>
                    <a:pt x="205" y="77"/>
                    <a:pt x="205" y="77"/>
                  </a:cubicBezTo>
                  <a:cubicBezTo>
                    <a:pt x="205" y="76"/>
                    <a:pt x="204" y="75"/>
                    <a:pt x="203" y="74"/>
                  </a:cubicBezTo>
                  <a:cubicBezTo>
                    <a:pt x="203" y="73"/>
                    <a:pt x="203" y="71"/>
                    <a:pt x="203" y="69"/>
                  </a:cubicBezTo>
                  <a:cubicBezTo>
                    <a:pt x="203" y="68"/>
                    <a:pt x="204" y="67"/>
                    <a:pt x="205" y="66"/>
                  </a:cubicBezTo>
                  <a:cubicBezTo>
                    <a:pt x="205" y="65"/>
                    <a:pt x="206" y="62"/>
                    <a:pt x="206" y="61"/>
                  </a:cubicBezTo>
                  <a:cubicBezTo>
                    <a:pt x="206" y="60"/>
                    <a:pt x="206" y="58"/>
                    <a:pt x="207" y="57"/>
                  </a:cubicBezTo>
                  <a:cubicBezTo>
                    <a:pt x="207" y="56"/>
                    <a:pt x="208" y="54"/>
                    <a:pt x="208" y="53"/>
                  </a:cubicBezTo>
                  <a:cubicBezTo>
                    <a:pt x="209" y="51"/>
                    <a:pt x="209" y="49"/>
                    <a:pt x="210" y="47"/>
                  </a:cubicBezTo>
                  <a:cubicBezTo>
                    <a:pt x="210" y="47"/>
                    <a:pt x="212" y="46"/>
                    <a:pt x="212" y="46"/>
                  </a:cubicBezTo>
                  <a:cubicBezTo>
                    <a:pt x="213" y="45"/>
                    <a:pt x="215" y="43"/>
                    <a:pt x="215" y="43"/>
                  </a:cubicBezTo>
                  <a:cubicBezTo>
                    <a:pt x="216" y="42"/>
                    <a:pt x="215" y="40"/>
                    <a:pt x="216" y="39"/>
                  </a:cubicBezTo>
                  <a:cubicBezTo>
                    <a:pt x="216" y="39"/>
                    <a:pt x="217" y="38"/>
                    <a:pt x="218" y="38"/>
                  </a:cubicBezTo>
                  <a:cubicBezTo>
                    <a:pt x="219" y="38"/>
                    <a:pt x="220" y="39"/>
                    <a:pt x="220" y="39"/>
                  </a:cubicBezTo>
                  <a:cubicBezTo>
                    <a:pt x="221" y="40"/>
                    <a:pt x="223" y="41"/>
                    <a:pt x="223" y="41"/>
                  </a:cubicBezTo>
                  <a:cubicBezTo>
                    <a:pt x="224" y="42"/>
                    <a:pt x="225" y="42"/>
                    <a:pt x="225" y="42"/>
                  </a:cubicBezTo>
                  <a:cubicBezTo>
                    <a:pt x="226" y="43"/>
                    <a:pt x="226" y="46"/>
                    <a:pt x="226" y="48"/>
                  </a:cubicBezTo>
                  <a:cubicBezTo>
                    <a:pt x="227" y="49"/>
                    <a:pt x="227" y="51"/>
                    <a:pt x="228" y="52"/>
                  </a:cubicBezTo>
                  <a:cubicBezTo>
                    <a:pt x="229" y="53"/>
                    <a:pt x="230" y="54"/>
                    <a:pt x="231" y="55"/>
                  </a:cubicBezTo>
                  <a:cubicBezTo>
                    <a:pt x="232" y="56"/>
                    <a:pt x="234" y="58"/>
                    <a:pt x="235" y="60"/>
                  </a:cubicBezTo>
                  <a:cubicBezTo>
                    <a:pt x="235" y="60"/>
                    <a:pt x="236" y="62"/>
                    <a:pt x="237" y="63"/>
                  </a:cubicBezTo>
                  <a:cubicBezTo>
                    <a:pt x="238" y="63"/>
                    <a:pt x="240" y="64"/>
                    <a:pt x="241" y="64"/>
                  </a:cubicBezTo>
                  <a:cubicBezTo>
                    <a:pt x="242" y="65"/>
                    <a:pt x="245" y="65"/>
                    <a:pt x="247" y="66"/>
                  </a:cubicBezTo>
                  <a:cubicBezTo>
                    <a:pt x="248" y="66"/>
                    <a:pt x="250" y="67"/>
                    <a:pt x="251" y="68"/>
                  </a:cubicBezTo>
                  <a:cubicBezTo>
                    <a:pt x="251" y="68"/>
                    <a:pt x="253" y="69"/>
                    <a:pt x="255" y="69"/>
                  </a:cubicBezTo>
                  <a:cubicBezTo>
                    <a:pt x="256" y="69"/>
                    <a:pt x="258" y="70"/>
                    <a:pt x="259" y="70"/>
                  </a:cubicBezTo>
                  <a:cubicBezTo>
                    <a:pt x="261" y="71"/>
                    <a:pt x="265" y="71"/>
                    <a:pt x="267" y="71"/>
                  </a:cubicBezTo>
                  <a:cubicBezTo>
                    <a:pt x="269" y="70"/>
                    <a:pt x="273" y="69"/>
                    <a:pt x="274" y="69"/>
                  </a:cubicBezTo>
                  <a:cubicBezTo>
                    <a:pt x="275" y="68"/>
                    <a:pt x="278" y="68"/>
                    <a:pt x="279" y="67"/>
                  </a:cubicBezTo>
                  <a:cubicBezTo>
                    <a:pt x="281" y="67"/>
                    <a:pt x="286" y="67"/>
                    <a:pt x="288" y="66"/>
                  </a:cubicBezTo>
                  <a:cubicBezTo>
                    <a:pt x="290" y="66"/>
                    <a:pt x="293" y="66"/>
                    <a:pt x="295" y="65"/>
                  </a:cubicBezTo>
                  <a:cubicBezTo>
                    <a:pt x="297" y="65"/>
                    <a:pt x="300" y="64"/>
                    <a:pt x="301" y="63"/>
                  </a:cubicBezTo>
                  <a:cubicBezTo>
                    <a:pt x="302" y="63"/>
                    <a:pt x="304" y="61"/>
                    <a:pt x="306" y="61"/>
                  </a:cubicBezTo>
                  <a:cubicBezTo>
                    <a:pt x="307" y="61"/>
                    <a:pt x="309" y="61"/>
                    <a:pt x="310" y="61"/>
                  </a:cubicBezTo>
                  <a:cubicBezTo>
                    <a:pt x="311" y="61"/>
                    <a:pt x="312" y="62"/>
                    <a:pt x="313" y="62"/>
                  </a:cubicBezTo>
                  <a:cubicBezTo>
                    <a:pt x="314" y="63"/>
                    <a:pt x="316" y="64"/>
                    <a:pt x="317" y="64"/>
                  </a:cubicBezTo>
                  <a:cubicBezTo>
                    <a:pt x="318" y="65"/>
                    <a:pt x="320" y="65"/>
                    <a:pt x="321" y="65"/>
                  </a:cubicBezTo>
                  <a:cubicBezTo>
                    <a:pt x="322" y="65"/>
                    <a:pt x="324" y="65"/>
                    <a:pt x="324" y="66"/>
                  </a:cubicBezTo>
                  <a:cubicBezTo>
                    <a:pt x="325" y="66"/>
                    <a:pt x="326" y="67"/>
                    <a:pt x="327" y="68"/>
                  </a:cubicBezTo>
                  <a:cubicBezTo>
                    <a:pt x="327" y="69"/>
                    <a:pt x="327" y="70"/>
                    <a:pt x="327" y="71"/>
                  </a:cubicBezTo>
                  <a:cubicBezTo>
                    <a:pt x="327" y="72"/>
                    <a:pt x="327" y="73"/>
                    <a:pt x="327" y="75"/>
                  </a:cubicBezTo>
                  <a:cubicBezTo>
                    <a:pt x="327" y="75"/>
                    <a:pt x="328" y="77"/>
                    <a:pt x="329" y="77"/>
                  </a:cubicBezTo>
                  <a:cubicBezTo>
                    <a:pt x="330" y="78"/>
                    <a:pt x="333" y="80"/>
                    <a:pt x="334" y="81"/>
                  </a:cubicBezTo>
                  <a:cubicBezTo>
                    <a:pt x="335" y="82"/>
                    <a:pt x="338" y="83"/>
                    <a:pt x="339" y="84"/>
                  </a:cubicBezTo>
                  <a:cubicBezTo>
                    <a:pt x="340" y="85"/>
                    <a:pt x="342" y="87"/>
                    <a:pt x="342" y="89"/>
                  </a:cubicBezTo>
                  <a:cubicBezTo>
                    <a:pt x="343" y="89"/>
                    <a:pt x="344" y="91"/>
                    <a:pt x="344" y="9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211"/>
            <p:cNvSpPr>
              <a:spLocks/>
            </p:cNvSpPr>
            <p:nvPr/>
          </p:nvSpPr>
          <p:spPr bwMode="auto">
            <a:xfrm>
              <a:off x="1617" y="1834"/>
              <a:ext cx="817" cy="791"/>
            </a:xfrm>
            <a:custGeom>
              <a:avLst/>
              <a:gdLst>
                <a:gd name="T0" fmla="*/ 338 w 345"/>
                <a:gd name="T1" fmla="*/ 109 h 334"/>
                <a:gd name="T2" fmla="*/ 324 w 345"/>
                <a:gd name="T3" fmla="*/ 147 h 334"/>
                <a:gd name="T4" fmla="*/ 293 w 345"/>
                <a:gd name="T5" fmla="*/ 196 h 334"/>
                <a:gd name="T6" fmla="*/ 280 w 345"/>
                <a:gd name="T7" fmla="*/ 229 h 334"/>
                <a:gd name="T8" fmla="*/ 271 w 345"/>
                <a:gd name="T9" fmla="*/ 214 h 334"/>
                <a:gd name="T10" fmla="*/ 259 w 345"/>
                <a:gd name="T11" fmla="*/ 202 h 334"/>
                <a:gd name="T12" fmla="*/ 250 w 345"/>
                <a:gd name="T13" fmla="*/ 224 h 334"/>
                <a:gd name="T14" fmla="*/ 243 w 345"/>
                <a:gd name="T15" fmla="*/ 243 h 334"/>
                <a:gd name="T16" fmla="*/ 244 w 345"/>
                <a:gd name="T17" fmla="*/ 223 h 334"/>
                <a:gd name="T18" fmla="*/ 228 w 345"/>
                <a:gd name="T19" fmla="*/ 218 h 334"/>
                <a:gd name="T20" fmla="*/ 212 w 345"/>
                <a:gd name="T21" fmla="*/ 210 h 334"/>
                <a:gd name="T22" fmla="*/ 222 w 345"/>
                <a:gd name="T23" fmla="*/ 202 h 334"/>
                <a:gd name="T24" fmla="*/ 229 w 345"/>
                <a:gd name="T25" fmla="*/ 205 h 334"/>
                <a:gd name="T26" fmla="*/ 235 w 345"/>
                <a:gd name="T27" fmla="*/ 201 h 334"/>
                <a:gd name="T28" fmla="*/ 242 w 345"/>
                <a:gd name="T29" fmla="*/ 188 h 334"/>
                <a:gd name="T30" fmla="*/ 234 w 345"/>
                <a:gd name="T31" fmla="*/ 182 h 334"/>
                <a:gd name="T32" fmla="*/ 223 w 345"/>
                <a:gd name="T33" fmla="*/ 178 h 334"/>
                <a:gd name="T34" fmla="*/ 210 w 345"/>
                <a:gd name="T35" fmla="*/ 191 h 334"/>
                <a:gd name="T36" fmla="*/ 191 w 345"/>
                <a:gd name="T37" fmla="*/ 211 h 334"/>
                <a:gd name="T38" fmla="*/ 191 w 345"/>
                <a:gd name="T39" fmla="*/ 245 h 334"/>
                <a:gd name="T40" fmla="*/ 192 w 345"/>
                <a:gd name="T41" fmla="*/ 273 h 334"/>
                <a:gd name="T42" fmla="*/ 192 w 345"/>
                <a:gd name="T43" fmla="*/ 301 h 334"/>
                <a:gd name="T44" fmla="*/ 178 w 345"/>
                <a:gd name="T45" fmla="*/ 332 h 334"/>
                <a:gd name="T46" fmla="*/ 166 w 345"/>
                <a:gd name="T47" fmla="*/ 325 h 334"/>
                <a:gd name="T48" fmla="*/ 154 w 345"/>
                <a:gd name="T49" fmla="*/ 318 h 334"/>
                <a:gd name="T50" fmla="*/ 146 w 345"/>
                <a:gd name="T51" fmla="*/ 291 h 334"/>
                <a:gd name="T52" fmla="*/ 103 w 345"/>
                <a:gd name="T53" fmla="*/ 278 h 334"/>
                <a:gd name="T54" fmla="*/ 60 w 345"/>
                <a:gd name="T55" fmla="*/ 258 h 334"/>
                <a:gd name="T56" fmla="*/ 36 w 345"/>
                <a:gd name="T57" fmla="*/ 273 h 334"/>
                <a:gd name="T58" fmla="*/ 14 w 345"/>
                <a:gd name="T59" fmla="*/ 261 h 334"/>
                <a:gd name="T60" fmla="*/ 6 w 345"/>
                <a:gd name="T61" fmla="*/ 235 h 334"/>
                <a:gd name="T62" fmla="*/ 28 w 345"/>
                <a:gd name="T63" fmla="*/ 225 h 334"/>
                <a:gd name="T64" fmla="*/ 12 w 345"/>
                <a:gd name="T65" fmla="*/ 200 h 334"/>
                <a:gd name="T66" fmla="*/ 19 w 345"/>
                <a:gd name="T67" fmla="*/ 173 h 334"/>
                <a:gd name="T68" fmla="*/ 38 w 345"/>
                <a:gd name="T69" fmla="*/ 176 h 334"/>
                <a:gd name="T70" fmla="*/ 72 w 345"/>
                <a:gd name="T71" fmla="*/ 158 h 334"/>
                <a:gd name="T72" fmla="*/ 107 w 345"/>
                <a:gd name="T73" fmla="*/ 151 h 334"/>
                <a:gd name="T74" fmla="*/ 131 w 345"/>
                <a:gd name="T75" fmla="*/ 143 h 334"/>
                <a:gd name="T76" fmla="*/ 118 w 345"/>
                <a:gd name="T77" fmla="*/ 113 h 334"/>
                <a:gd name="T78" fmla="*/ 110 w 345"/>
                <a:gd name="T79" fmla="*/ 69 h 334"/>
                <a:gd name="T80" fmla="*/ 132 w 345"/>
                <a:gd name="T81" fmla="*/ 53 h 334"/>
                <a:gd name="T82" fmla="*/ 146 w 345"/>
                <a:gd name="T83" fmla="*/ 21 h 334"/>
                <a:gd name="T84" fmla="*/ 172 w 345"/>
                <a:gd name="T85" fmla="*/ 8 h 334"/>
                <a:gd name="T86" fmla="*/ 179 w 345"/>
                <a:gd name="T87" fmla="*/ 6 h 334"/>
                <a:gd name="T88" fmla="*/ 196 w 345"/>
                <a:gd name="T89" fmla="*/ 10 h 334"/>
                <a:gd name="T90" fmla="*/ 222 w 345"/>
                <a:gd name="T91" fmla="*/ 13 h 334"/>
                <a:gd name="T92" fmla="*/ 227 w 345"/>
                <a:gd name="T93" fmla="*/ 25 h 334"/>
                <a:gd name="T94" fmla="*/ 213 w 345"/>
                <a:gd name="T95" fmla="*/ 37 h 334"/>
                <a:gd name="T96" fmla="*/ 204 w 345"/>
                <a:gd name="T97" fmla="*/ 50 h 334"/>
                <a:gd name="T98" fmla="*/ 200 w 345"/>
                <a:gd name="T99" fmla="*/ 70 h 334"/>
                <a:gd name="T100" fmla="*/ 192 w 345"/>
                <a:gd name="T101" fmla="*/ 85 h 334"/>
                <a:gd name="T102" fmla="*/ 172 w 345"/>
                <a:gd name="T103" fmla="*/ 87 h 334"/>
                <a:gd name="T104" fmla="*/ 181 w 345"/>
                <a:gd name="T105" fmla="*/ 89 h 334"/>
                <a:gd name="T106" fmla="*/ 205 w 345"/>
                <a:gd name="T107" fmla="*/ 86 h 334"/>
                <a:gd name="T108" fmla="*/ 218 w 345"/>
                <a:gd name="T109" fmla="*/ 86 h 334"/>
                <a:gd name="T110" fmla="*/ 203 w 345"/>
                <a:gd name="T111" fmla="*/ 82 h 334"/>
                <a:gd name="T112" fmla="*/ 206 w 345"/>
                <a:gd name="T113" fmla="*/ 61 h 334"/>
                <a:gd name="T114" fmla="*/ 218 w 345"/>
                <a:gd name="T115" fmla="*/ 38 h 334"/>
                <a:gd name="T116" fmla="*/ 235 w 345"/>
                <a:gd name="T117" fmla="*/ 60 h 334"/>
                <a:gd name="T118" fmla="*/ 267 w 345"/>
                <a:gd name="T119" fmla="*/ 71 h 334"/>
                <a:gd name="T120" fmla="*/ 310 w 345"/>
                <a:gd name="T121" fmla="*/ 61 h 334"/>
                <a:gd name="T122" fmla="*/ 327 w 345"/>
                <a:gd name="T123" fmla="*/ 75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5" h="334">
                  <a:moveTo>
                    <a:pt x="344" y="92"/>
                  </a:moveTo>
                  <a:cubicBezTo>
                    <a:pt x="344" y="93"/>
                    <a:pt x="345" y="96"/>
                    <a:pt x="344" y="97"/>
                  </a:cubicBezTo>
                  <a:cubicBezTo>
                    <a:pt x="344" y="97"/>
                    <a:pt x="343" y="98"/>
                    <a:pt x="343" y="98"/>
                  </a:cubicBezTo>
                  <a:cubicBezTo>
                    <a:pt x="342" y="99"/>
                    <a:pt x="341" y="99"/>
                    <a:pt x="340" y="99"/>
                  </a:cubicBezTo>
                  <a:cubicBezTo>
                    <a:pt x="340" y="100"/>
                    <a:pt x="339" y="101"/>
                    <a:pt x="338" y="102"/>
                  </a:cubicBezTo>
                  <a:cubicBezTo>
                    <a:pt x="337" y="103"/>
                    <a:pt x="337" y="104"/>
                    <a:pt x="337" y="105"/>
                  </a:cubicBezTo>
                  <a:cubicBezTo>
                    <a:pt x="337" y="106"/>
                    <a:pt x="338" y="108"/>
                    <a:pt x="338" y="109"/>
                  </a:cubicBezTo>
                  <a:cubicBezTo>
                    <a:pt x="338" y="111"/>
                    <a:pt x="338" y="115"/>
                    <a:pt x="338" y="117"/>
                  </a:cubicBezTo>
                  <a:cubicBezTo>
                    <a:pt x="338" y="119"/>
                    <a:pt x="339" y="123"/>
                    <a:pt x="339" y="125"/>
                  </a:cubicBezTo>
                  <a:cubicBezTo>
                    <a:pt x="339" y="127"/>
                    <a:pt x="339" y="130"/>
                    <a:pt x="338" y="132"/>
                  </a:cubicBezTo>
                  <a:cubicBezTo>
                    <a:pt x="338" y="133"/>
                    <a:pt x="336" y="135"/>
                    <a:pt x="335" y="136"/>
                  </a:cubicBezTo>
                  <a:cubicBezTo>
                    <a:pt x="334" y="137"/>
                    <a:pt x="332" y="139"/>
                    <a:pt x="331" y="140"/>
                  </a:cubicBezTo>
                  <a:cubicBezTo>
                    <a:pt x="330" y="141"/>
                    <a:pt x="328" y="143"/>
                    <a:pt x="327" y="144"/>
                  </a:cubicBezTo>
                  <a:cubicBezTo>
                    <a:pt x="327" y="144"/>
                    <a:pt x="325" y="146"/>
                    <a:pt x="324" y="147"/>
                  </a:cubicBezTo>
                  <a:cubicBezTo>
                    <a:pt x="324" y="147"/>
                    <a:pt x="322" y="149"/>
                    <a:pt x="322" y="149"/>
                  </a:cubicBezTo>
                  <a:cubicBezTo>
                    <a:pt x="321" y="150"/>
                    <a:pt x="318" y="152"/>
                    <a:pt x="318" y="153"/>
                  </a:cubicBezTo>
                  <a:cubicBezTo>
                    <a:pt x="317" y="156"/>
                    <a:pt x="318" y="162"/>
                    <a:pt x="317" y="165"/>
                  </a:cubicBezTo>
                  <a:cubicBezTo>
                    <a:pt x="317" y="168"/>
                    <a:pt x="315" y="173"/>
                    <a:pt x="314" y="175"/>
                  </a:cubicBezTo>
                  <a:cubicBezTo>
                    <a:pt x="313" y="177"/>
                    <a:pt x="311" y="180"/>
                    <a:pt x="309" y="181"/>
                  </a:cubicBezTo>
                  <a:cubicBezTo>
                    <a:pt x="307" y="183"/>
                    <a:pt x="302" y="189"/>
                    <a:pt x="300" y="191"/>
                  </a:cubicBezTo>
                  <a:cubicBezTo>
                    <a:pt x="298" y="192"/>
                    <a:pt x="295" y="195"/>
                    <a:pt x="293" y="196"/>
                  </a:cubicBezTo>
                  <a:cubicBezTo>
                    <a:pt x="293" y="196"/>
                    <a:pt x="291" y="197"/>
                    <a:pt x="291" y="197"/>
                  </a:cubicBezTo>
                  <a:cubicBezTo>
                    <a:pt x="291" y="198"/>
                    <a:pt x="292" y="200"/>
                    <a:pt x="291" y="201"/>
                  </a:cubicBezTo>
                  <a:cubicBezTo>
                    <a:pt x="291" y="202"/>
                    <a:pt x="289" y="203"/>
                    <a:pt x="289" y="204"/>
                  </a:cubicBezTo>
                  <a:cubicBezTo>
                    <a:pt x="289" y="205"/>
                    <a:pt x="289" y="208"/>
                    <a:pt x="289" y="209"/>
                  </a:cubicBezTo>
                  <a:cubicBezTo>
                    <a:pt x="289" y="211"/>
                    <a:pt x="288" y="216"/>
                    <a:pt x="287" y="218"/>
                  </a:cubicBezTo>
                  <a:cubicBezTo>
                    <a:pt x="286" y="220"/>
                    <a:pt x="285" y="223"/>
                    <a:pt x="284" y="225"/>
                  </a:cubicBezTo>
                  <a:cubicBezTo>
                    <a:pt x="283" y="226"/>
                    <a:pt x="281" y="229"/>
                    <a:pt x="280" y="229"/>
                  </a:cubicBezTo>
                  <a:cubicBezTo>
                    <a:pt x="280" y="230"/>
                    <a:pt x="278" y="230"/>
                    <a:pt x="278" y="230"/>
                  </a:cubicBezTo>
                  <a:cubicBezTo>
                    <a:pt x="276" y="229"/>
                    <a:pt x="274" y="228"/>
                    <a:pt x="273" y="227"/>
                  </a:cubicBezTo>
                  <a:cubicBezTo>
                    <a:pt x="272" y="226"/>
                    <a:pt x="269" y="224"/>
                    <a:pt x="269" y="223"/>
                  </a:cubicBezTo>
                  <a:cubicBezTo>
                    <a:pt x="268" y="222"/>
                    <a:pt x="267" y="219"/>
                    <a:pt x="267" y="218"/>
                  </a:cubicBezTo>
                  <a:cubicBezTo>
                    <a:pt x="267" y="217"/>
                    <a:pt x="266" y="214"/>
                    <a:pt x="267" y="213"/>
                  </a:cubicBezTo>
                  <a:cubicBezTo>
                    <a:pt x="268" y="213"/>
                    <a:pt x="269" y="213"/>
                    <a:pt x="270" y="213"/>
                  </a:cubicBezTo>
                  <a:cubicBezTo>
                    <a:pt x="270" y="213"/>
                    <a:pt x="271" y="214"/>
                    <a:pt x="271" y="214"/>
                  </a:cubicBezTo>
                  <a:cubicBezTo>
                    <a:pt x="272" y="214"/>
                    <a:pt x="272" y="212"/>
                    <a:pt x="273" y="211"/>
                  </a:cubicBezTo>
                  <a:cubicBezTo>
                    <a:pt x="273" y="210"/>
                    <a:pt x="273" y="207"/>
                    <a:pt x="273" y="206"/>
                  </a:cubicBezTo>
                  <a:cubicBezTo>
                    <a:pt x="273" y="205"/>
                    <a:pt x="273" y="203"/>
                    <a:pt x="273" y="202"/>
                  </a:cubicBezTo>
                  <a:cubicBezTo>
                    <a:pt x="272" y="202"/>
                    <a:pt x="271" y="202"/>
                    <a:pt x="270" y="201"/>
                  </a:cubicBezTo>
                  <a:cubicBezTo>
                    <a:pt x="269" y="201"/>
                    <a:pt x="266" y="201"/>
                    <a:pt x="265" y="201"/>
                  </a:cubicBezTo>
                  <a:cubicBezTo>
                    <a:pt x="264" y="201"/>
                    <a:pt x="262" y="200"/>
                    <a:pt x="261" y="200"/>
                  </a:cubicBezTo>
                  <a:cubicBezTo>
                    <a:pt x="260" y="201"/>
                    <a:pt x="259" y="202"/>
                    <a:pt x="259" y="202"/>
                  </a:cubicBezTo>
                  <a:cubicBezTo>
                    <a:pt x="259" y="203"/>
                    <a:pt x="258" y="205"/>
                    <a:pt x="258" y="206"/>
                  </a:cubicBezTo>
                  <a:cubicBezTo>
                    <a:pt x="258" y="207"/>
                    <a:pt x="258" y="209"/>
                    <a:pt x="258" y="210"/>
                  </a:cubicBezTo>
                  <a:cubicBezTo>
                    <a:pt x="257" y="210"/>
                    <a:pt x="257" y="210"/>
                    <a:pt x="256" y="210"/>
                  </a:cubicBezTo>
                  <a:cubicBezTo>
                    <a:pt x="256" y="210"/>
                    <a:pt x="255" y="211"/>
                    <a:pt x="254" y="211"/>
                  </a:cubicBezTo>
                  <a:cubicBezTo>
                    <a:pt x="253" y="211"/>
                    <a:pt x="252" y="213"/>
                    <a:pt x="251" y="214"/>
                  </a:cubicBezTo>
                  <a:cubicBezTo>
                    <a:pt x="251" y="215"/>
                    <a:pt x="249" y="217"/>
                    <a:pt x="249" y="218"/>
                  </a:cubicBezTo>
                  <a:cubicBezTo>
                    <a:pt x="249" y="220"/>
                    <a:pt x="250" y="223"/>
                    <a:pt x="250" y="224"/>
                  </a:cubicBezTo>
                  <a:cubicBezTo>
                    <a:pt x="250" y="226"/>
                    <a:pt x="252" y="228"/>
                    <a:pt x="252" y="230"/>
                  </a:cubicBezTo>
                  <a:cubicBezTo>
                    <a:pt x="253" y="231"/>
                    <a:pt x="255" y="234"/>
                    <a:pt x="255" y="235"/>
                  </a:cubicBezTo>
                  <a:cubicBezTo>
                    <a:pt x="255" y="236"/>
                    <a:pt x="253" y="237"/>
                    <a:pt x="252" y="238"/>
                  </a:cubicBezTo>
                  <a:cubicBezTo>
                    <a:pt x="252" y="239"/>
                    <a:pt x="251" y="241"/>
                    <a:pt x="250" y="242"/>
                  </a:cubicBezTo>
                  <a:cubicBezTo>
                    <a:pt x="250" y="242"/>
                    <a:pt x="248" y="243"/>
                    <a:pt x="247" y="243"/>
                  </a:cubicBezTo>
                  <a:cubicBezTo>
                    <a:pt x="247" y="244"/>
                    <a:pt x="246" y="245"/>
                    <a:pt x="245" y="245"/>
                  </a:cubicBezTo>
                  <a:cubicBezTo>
                    <a:pt x="245" y="245"/>
                    <a:pt x="243" y="244"/>
                    <a:pt x="243" y="243"/>
                  </a:cubicBezTo>
                  <a:cubicBezTo>
                    <a:pt x="242" y="242"/>
                    <a:pt x="242" y="239"/>
                    <a:pt x="241" y="238"/>
                  </a:cubicBezTo>
                  <a:cubicBezTo>
                    <a:pt x="240" y="237"/>
                    <a:pt x="239" y="236"/>
                    <a:pt x="239" y="235"/>
                  </a:cubicBezTo>
                  <a:cubicBezTo>
                    <a:pt x="238" y="234"/>
                    <a:pt x="238" y="233"/>
                    <a:pt x="237" y="232"/>
                  </a:cubicBezTo>
                  <a:cubicBezTo>
                    <a:pt x="237" y="231"/>
                    <a:pt x="237" y="230"/>
                    <a:pt x="238" y="230"/>
                  </a:cubicBezTo>
                  <a:cubicBezTo>
                    <a:pt x="238" y="229"/>
                    <a:pt x="239" y="229"/>
                    <a:pt x="240" y="228"/>
                  </a:cubicBezTo>
                  <a:cubicBezTo>
                    <a:pt x="241" y="228"/>
                    <a:pt x="244" y="228"/>
                    <a:pt x="244" y="227"/>
                  </a:cubicBezTo>
                  <a:cubicBezTo>
                    <a:pt x="245" y="226"/>
                    <a:pt x="244" y="224"/>
                    <a:pt x="244" y="223"/>
                  </a:cubicBezTo>
                  <a:cubicBezTo>
                    <a:pt x="244" y="222"/>
                    <a:pt x="245" y="221"/>
                    <a:pt x="244" y="220"/>
                  </a:cubicBezTo>
                  <a:cubicBezTo>
                    <a:pt x="244" y="220"/>
                    <a:pt x="243" y="220"/>
                    <a:pt x="242" y="220"/>
                  </a:cubicBezTo>
                  <a:cubicBezTo>
                    <a:pt x="241" y="220"/>
                    <a:pt x="240" y="219"/>
                    <a:pt x="239" y="219"/>
                  </a:cubicBezTo>
                  <a:cubicBezTo>
                    <a:pt x="238" y="218"/>
                    <a:pt x="237" y="217"/>
                    <a:pt x="236" y="216"/>
                  </a:cubicBezTo>
                  <a:cubicBezTo>
                    <a:pt x="235" y="216"/>
                    <a:pt x="234" y="215"/>
                    <a:pt x="233" y="215"/>
                  </a:cubicBezTo>
                  <a:cubicBezTo>
                    <a:pt x="232" y="215"/>
                    <a:pt x="231" y="215"/>
                    <a:pt x="231" y="215"/>
                  </a:cubicBezTo>
                  <a:cubicBezTo>
                    <a:pt x="230" y="216"/>
                    <a:pt x="228" y="217"/>
                    <a:pt x="228" y="218"/>
                  </a:cubicBezTo>
                  <a:cubicBezTo>
                    <a:pt x="227" y="219"/>
                    <a:pt x="226" y="220"/>
                    <a:pt x="225" y="220"/>
                  </a:cubicBezTo>
                  <a:cubicBezTo>
                    <a:pt x="225" y="221"/>
                    <a:pt x="224" y="221"/>
                    <a:pt x="223" y="221"/>
                  </a:cubicBezTo>
                  <a:cubicBezTo>
                    <a:pt x="222" y="221"/>
                    <a:pt x="220" y="221"/>
                    <a:pt x="220" y="221"/>
                  </a:cubicBezTo>
                  <a:cubicBezTo>
                    <a:pt x="219" y="220"/>
                    <a:pt x="217" y="219"/>
                    <a:pt x="216" y="218"/>
                  </a:cubicBezTo>
                  <a:cubicBezTo>
                    <a:pt x="216" y="217"/>
                    <a:pt x="215" y="216"/>
                    <a:pt x="215" y="215"/>
                  </a:cubicBezTo>
                  <a:cubicBezTo>
                    <a:pt x="215" y="214"/>
                    <a:pt x="215" y="213"/>
                    <a:pt x="215" y="212"/>
                  </a:cubicBezTo>
                  <a:cubicBezTo>
                    <a:pt x="215" y="211"/>
                    <a:pt x="213" y="211"/>
                    <a:pt x="212" y="210"/>
                  </a:cubicBezTo>
                  <a:cubicBezTo>
                    <a:pt x="212" y="210"/>
                    <a:pt x="211" y="210"/>
                    <a:pt x="211" y="210"/>
                  </a:cubicBezTo>
                  <a:cubicBezTo>
                    <a:pt x="210" y="209"/>
                    <a:pt x="210" y="208"/>
                    <a:pt x="211" y="207"/>
                  </a:cubicBezTo>
                  <a:cubicBezTo>
                    <a:pt x="211" y="207"/>
                    <a:pt x="212" y="207"/>
                    <a:pt x="212" y="207"/>
                  </a:cubicBezTo>
                  <a:cubicBezTo>
                    <a:pt x="213" y="207"/>
                    <a:pt x="214" y="207"/>
                    <a:pt x="214" y="207"/>
                  </a:cubicBezTo>
                  <a:cubicBezTo>
                    <a:pt x="215" y="207"/>
                    <a:pt x="216" y="207"/>
                    <a:pt x="217" y="207"/>
                  </a:cubicBezTo>
                  <a:cubicBezTo>
                    <a:pt x="218" y="207"/>
                    <a:pt x="220" y="206"/>
                    <a:pt x="220" y="205"/>
                  </a:cubicBezTo>
                  <a:cubicBezTo>
                    <a:pt x="221" y="205"/>
                    <a:pt x="222" y="203"/>
                    <a:pt x="222" y="202"/>
                  </a:cubicBezTo>
                  <a:cubicBezTo>
                    <a:pt x="222" y="202"/>
                    <a:pt x="223" y="201"/>
                    <a:pt x="223" y="200"/>
                  </a:cubicBezTo>
                  <a:cubicBezTo>
                    <a:pt x="223" y="200"/>
                    <a:pt x="224" y="199"/>
                    <a:pt x="225" y="198"/>
                  </a:cubicBezTo>
                  <a:cubicBezTo>
                    <a:pt x="225" y="198"/>
                    <a:pt x="227" y="198"/>
                    <a:pt x="227" y="198"/>
                  </a:cubicBezTo>
                  <a:cubicBezTo>
                    <a:pt x="228" y="198"/>
                    <a:pt x="229" y="198"/>
                    <a:pt x="229" y="198"/>
                  </a:cubicBezTo>
                  <a:cubicBezTo>
                    <a:pt x="229" y="199"/>
                    <a:pt x="230" y="200"/>
                    <a:pt x="230" y="201"/>
                  </a:cubicBezTo>
                  <a:cubicBezTo>
                    <a:pt x="230" y="201"/>
                    <a:pt x="230" y="202"/>
                    <a:pt x="230" y="203"/>
                  </a:cubicBezTo>
                  <a:cubicBezTo>
                    <a:pt x="230" y="203"/>
                    <a:pt x="229" y="204"/>
                    <a:pt x="229" y="205"/>
                  </a:cubicBezTo>
                  <a:cubicBezTo>
                    <a:pt x="229" y="205"/>
                    <a:pt x="229" y="206"/>
                    <a:pt x="229" y="207"/>
                  </a:cubicBezTo>
                  <a:cubicBezTo>
                    <a:pt x="230" y="208"/>
                    <a:pt x="230" y="209"/>
                    <a:pt x="231" y="209"/>
                  </a:cubicBezTo>
                  <a:cubicBezTo>
                    <a:pt x="231" y="209"/>
                    <a:pt x="232" y="209"/>
                    <a:pt x="233" y="209"/>
                  </a:cubicBezTo>
                  <a:cubicBezTo>
                    <a:pt x="233" y="209"/>
                    <a:pt x="235" y="209"/>
                    <a:pt x="236" y="208"/>
                  </a:cubicBezTo>
                  <a:cubicBezTo>
                    <a:pt x="236" y="208"/>
                    <a:pt x="237" y="207"/>
                    <a:pt x="237" y="207"/>
                  </a:cubicBezTo>
                  <a:cubicBezTo>
                    <a:pt x="237" y="206"/>
                    <a:pt x="237" y="204"/>
                    <a:pt x="237" y="204"/>
                  </a:cubicBezTo>
                  <a:cubicBezTo>
                    <a:pt x="237" y="203"/>
                    <a:pt x="236" y="201"/>
                    <a:pt x="235" y="201"/>
                  </a:cubicBezTo>
                  <a:cubicBezTo>
                    <a:pt x="235" y="200"/>
                    <a:pt x="234" y="200"/>
                    <a:pt x="234" y="200"/>
                  </a:cubicBezTo>
                  <a:cubicBezTo>
                    <a:pt x="233" y="200"/>
                    <a:pt x="232" y="199"/>
                    <a:pt x="232" y="199"/>
                  </a:cubicBezTo>
                  <a:cubicBezTo>
                    <a:pt x="232" y="199"/>
                    <a:pt x="232" y="198"/>
                    <a:pt x="232" y="197"/>
                  </a:cubicBezTo>
                  <a:cubicBezTo>
                    <a:pt x="232" y="197"/>
                    <a:pt x="233" y="196"/>
                    <a:pt x="234" y="195"/>
                  </a:cubicBezTo>
                  <a:cubicBezTo>
                    <a:pt x="234" y="194"/>
                    <a:pt x="236" y="194"/>
                    <a:pt x="236" y="193"/>
                  </a:cubicBezTo>
                  <a:cubicBezTo>
                    <a:pt x="237" y="192"/>
                    <a:pt x="239" y="190"/>
                    <a:pt x="240" y="189"/>
                  </a:cubicBezTo>
                  <a:cubicBezTo>
                    <a:pt x="240" y="189"/>
                    <a:pt x="242" y="188"/>
                    <a:pt x="242" y="188"/>
                  </a:cubicBezTo>
                  <a:cubicBezTo>
                    <a:pt x="242" y="188"/>
                    <a:pt x="243" y="187"/>
                    <a:pt x="244" y="186"/>
                  </a:cubicBezTo>
                  <a:cubicBezTo>
                    <a:pt x="244" y="186"/>
                    <a:pt x="244" y="185"/>
                    <a:pt x="244" y="184"/>
                  </a:cubicBezTo>
                  <a:cubicBezTo>
                    <a:pt x="243" y="183"/>
                    <a:pt x="243" y="183"/>
                    <a:pt x="242" y="182"/>
                  </a:cubicBezTo>
                  <a:cubicBezTo>
                    <a:pt x="242" y="182"/>
                    <a:pt x="241" y="182"/>
                    <a:pt x="240" y="182"/>
                  </a:cubicBezTo>
                  <a:cubicBezTo>
                    <a:pt x="240" y="182"/>
                    <a:pt x="239" y="182"/>
                    <a:pt x="238" y="182"/>
                  </a:cubicBezTo>
                  <a:cubicBezTo>
                    <a:pt x="238" y="182"/>
                    <a:pt x="237" y="183"/>
                    <a:pt x="236" y="183"/>
                  </a:cubicBezTo>
                  <a:cubicBezTo>
                    <a:pt x="236" y="183"/>
                    <a:pt x="234" y="182"/>
                    <a:pt x="234" y="182"/>
                  </a:cubicBezTo>
                  <a:cubicBezTo>
                    <a:pt x="234" y="181"/>
                    <a:pt x="234" y="180"/>
                    <a:pt x="234" y="180"/>
                  </a:cubicBezTo>
                  <a:cubicBezTo>
                    <a:pt x="234" y="179"/>
                    <a:pt x="233" y="178"/>
                    <a:pt x="232" y="178"/>
                  </a:cubicBezTo>
                  <a:cubicBezTo>
                    <a:pt x="232" y="178"/>
                    <a:pt x="231" y="179"/>
                    <a:pt x="231" y="179"/>
                  </a:cubicBezTo>
                  <a:cubicBezTo>
                    <a:pt x="230" y="179"/>
                    <a:pt x="229" y="178"/>
                    <a:pt x="229" y="178"/>
                  </a:cubicBezTo>
                  <a:cubicBezTo>
                    <a:pt x="228" y="177"/>
                    <a:pt x="227" y="177"/>
                    <a:pt x="226" y="177"/>
                  </a:cubicBezTo>
                  <a:cubicBezTo>
                    <a:pt x="225" y="177"/>
                    <a:pt x="225" y="178"/>
                    <a:pt x="225" y="178"/>
                  </a:cubicBezTo>
                  <a:cubicBezTo>
                    <a:pt x="224" y="178"/>
                    <a:pt x="223" y="178"/>
                    <a:pt x="223" y="178"/>
                  </a:cubicBezTo>
                  <a:cubicBezTo>
                    <a:pt x="222" y="178"/>
                    <a:pt x="221" y="178"/>
                    <a:pt x="220" y="178"/>
                  </a:cubicBezTo>
                  <a:cubicBezTo>
                    <a:pt x="220" y="178"/>
                    <a:pt x="219" y="180"/>
                    <a:pt x="219" y="181"/>
                  </a:cubicBezTo>
                  <a:cubicBezTo>
                    <a:pt x="219" y="181"/>
                    <a:pt x="218" y="182"/>
                    <a:pt x="218" y="183"/>
                  </a:cubicBezTo>
                  <a:cubicBezTo>
                    <a:pt x="217" y="183"/>
                    <a:pt x="216" y="183"/>
                    <a:pt x="216" y="183"/>
                  </a:cubicBezTo>
                  <a:cubicBezTo>
                    <a:pt x="215" y="183"/>
                    <a:pt x="213" y="184"/>
                    <a:pt x="213" y="185"/>
                  </a:cubicBezTo>
                  <a:cubicBezTo>
                    <a:pt x="212" y="185"/>
                    <a:pt x="211" y="187"/>
                    <a:pt x="211" y="188"/>
                  </a:cubicBezTo>
                  <a:cubicBezTo>
                    <a:pt x="211" y="188"/>
                    <a:pt x="210" y="190"/>
                    <a:pt x="210" y="191"/>
                  </a:cubicBezTo>
                  <a:cubicBezTo>
                    <a:pt x="210" y="191"/>
                    <a:pt x="209" y="193"/>
                    <a:pt x="209" y="194"/>
                  </a:cubicBezTo>
                  <a:cubicBezTo>
                    <a:pt x="208" y="194"/>
                    <a:pt x="207" y="195"/>
                    <a:pt x="207" y="196"/>
                  </a:cubicBezTo>
                  <a:cubicBezTo>
                    <a:pt x="206" y="196"/>
                    <a:pt x="205" y="197"/>
                    <a:pt x="204" y="197"/>
                  </a:cubicBezTo>
                  <a:cubicBezTo>
                    <a:pt x="204" y="198"/>
                    <a:pt x="203" y="200"/>
                    <a:pt x="202" y="201"/>
                  </a:cubicBezTo>
                  <a:cubicBezTo>
                    <a:pt x="202" y="201"/>
                    <a:pt x="201" y="202"/>
                    <a:pt x="200" y="203"/>
                  </a:cubicBezTo>
                  <a:cubicBezTo>
                    <a:pt x="199" y="204"/>
                    <a:pt x="197" y="207"/>
                    <a:pt x="195" y="208"/>
                  </a:cubicBezTo>
                  <a:cubicBezTo>
                    <a:pt x="194" y="209"/>
                    <a:pt x="192" y="210"/>
                    <a:pt x="191" y="211"/>
                  </a:cubicBezTo>
                  <a:cubicBezTo>
                    <a:pt x="190" y="212"/>
                    <a:pt x="189" y="215"/>
                    <a:pt x="188" y="216"/>
                  </a:cubicBezTo>
                  <a:cubicBezTo>
                    <a:pt x="187" y="217"/>
                    <a:pt x="186" y="219"/>
                    <a:pt x="186" y="220"/>
                  </a:cubicBezTo>
                  <a:cubicBezTo>
                    <a:pt x="186" y="221"/>
                    <a:pt x="185" y="222"/>
                    <a:pt x="185" y="223"/>
                  </a:cubicBezTo>
                  <a:cubicBezTo>
                    <a:pt x="185" y="225"/>
                    <a:pt x="185" y="228"/>
                    <a:pt x="185" y="229"/>
                  </a:cubicBezTo>
                  <a:cubicBezTo>
                    <a:pt x="185" y="231"/>
                    <a:pt x="185" y="234"/>
                    <a:pt x="186" y="235"/>
                  </a:cubicBezTo>
                  <a:cubicBezTo>
                    <a:pt x="186" y="236"/>
                    <a:pt x="187" y="239"/>
                    <a:pt x="187" y="240"/>
                  </a:cubicBezTo>
                  <a:cubicBezTo>
                    <a:pt x="188" y="242"/>
                    <a:pt x="190" y="243"/>
                    <a:pt x="191" y="245"/>
                  </a:cubicBezTo>
                  <a:cubicBezTo>
                    <a:pt x="191" y="245"/>
                    <a:pt x="191" y="248"/>
                    <a:pt x="191" y="249"/>
                  </a:cubicBezTo>
                  <a:cubicBezTo>
                    <a:pt x="191" y="250"/>
                    <a:pt x="191" y="253"/>
                    <a:pt x="192" y="254"/>
                  </a:cubicBezTo>
                  <a:cubicBezTo>
                    <a:pt x="192" y="255"/>
                    <a:pt x="192" y="257"/>
                    <a:pt x="192" y="258"/>
                  </a:cubicBezTo>
                  <a:cubicBezTo>
                    <a:pt x="193" y="260"/>
                    <a:pt x="194" y="263"/>
                    <a:pt x="194" y="264"/>
                  </a:cubicBezTo>
                  <a:cubicBezTo>
                    <a:pt x="194" y="265"/>
                    <a:pt x="193" y="266"/>
                    <a:pt x="193" y="267"/>
                  </a:cubicBezTo>
                  <a:cubicBezTo>
                    <a:pt x="193" y="268"/>
                    <a:pt x="192" y="269"/>
                    <a:pt x="192" y="270"/>
                  </a:cubicBezTo>
                  <a:cubicBezTo>
                    <a:pt x="192" y="271"/>
                    <a:pt x="192" y="272"/>
                    <a:pt x="192" y="273"/>
                  </a:cubicBezTo>
                  <a:cubicBezTo>
                    <a:pt x="192" y="273"/>
                    <a:pt x="194" y="274"/>
                    <a:pt x="194" y="275"/>
                  </a:cubicBezTo>
                  <a:cubicBezTo>
                    <a:pt x="194" y="276"/>
                    <a:pt x="193" y="277"/>
                    <a:pt x="193" y="278"/>
                  </a:cubicBezTo>
                  <a:cubicBezTo>
                    <a:pt x="193" y="279"/>
                    <a:pt x="192" y="280"/>
                    <a:pt x="192" y="281"/>
                  </a:cubicBezTo>
                  <a:cubicBezTo>
                    <a:pt x="191" y="283"/>
                    <a:pt x="191" y="287"/>
                    <a:pt x="191" y="289"/>
                  </a:cubicBezTo>
                  <a:cubicBezTo>
                    <a:pt x="191" y="290"/>
                    <a:pt x="192" y="293"/>
                    <a:pt x="192" y="294"/>
                  </a:cubicBezTo>
                  <a:cubicBezTo>
                    <a:pt x="192" y="295"/>
                    <a:pt x="191" y="297"/>
                    <a:pt x="191" y="298"/>
                  </a:cubicBezTo>
                  <a:cubicBezTo>
                    <a:pt x="191" y="299"/>
                    <a:pt x="192" y="300"/>
                    <a:pt x="192" y="301"/>
                  </a:cubicBezTo>
                  <a:cubicBezTo>
                    <a:pt x="192" y="303"/>
                    <a:pt x="192" y="306"/>
                    <a:pt x="191" y="307"/>
                  </a:cubicBezTo>
                  <a:cubicBezTo>
                    <a:pt x="191" y="308"/>
                    <a:pt x="190" y="309"/>
                    <a:pt x="189" y="310"/>
                  </a:cubicBezTo>
                  <a:cubicBezTo>
                    <a:pt x="188" y="311"/>
                    <a:pt x="186" y="311"/>
                    <a:pt x="185" y="312"/>
                  </a:cubicBezTo>
                  <a:cubicBezTo>
                    <a:pt x="184" y="313"/>
                    <a:pt x="181" y="314"/>
                    <a:pt x="180" y="316"/>
                  </a:cubicBezTo>
                  <a:cubicBezTo>
                    <a:pt x="180" y="317"/>
                    <a:pt x="179" y="319"/>
                    <a:pt x="179" y="320"/>
                  </a:cubicBezTo>
                  <a:cubicBezTo>
                    <a:pt x="178" y="322"/>
                    <a:pt x="178" y="326"/>
                    <a:pt x="178" y="328"/>
                  </a:cubicBezTo>
                  <a:cubicBezTo>
                    <a:pt x="178" y="329"/>
                    <a:pt x="178" y="331"/>
                    <a:pt x="178" y="332"/>
                  </a:cubicBezTo>
                  <a:cubicBezTo>
                    <a:pt x="178" y="333"/>
                    <a:pt x="177" y="334"/>
                    <a:pt x="176" y="334"/>
                  </a:cubicBezTo>
                  <a:cubicBezTo>
                    <a:pt x="175" y="334"/>
                    <a:pt x="173" y="334"/>
                    <a:pt x="172" y="333"/>
                  </a:cubicBezTo>
                  <a:cubicBezTo>
                    <a:pt x="171" y="333"/>
                    <a:pt x="170" y="332"/>
                    <a:pt x="169" y="331"/>
                  </a:cubicBezTo>
                  <a:cubicBezTo>
                    <a:pt x="169" y="331"/>
                    <a:pt x="168" y="330"/>
                    <a:pt x="167" y="329"/>
                  </a:cubicBezTo>
                  <a:cubicBezTo>
                    <a:pt x="166" y="329"/>
                    <a:pt x="165" y="328"/>
                    <a:pt x="164" y="328"/>
                  </a:cubicBezTo>
                  <a:cubicBezTo>
                    <a:pt x="164" y="327"/>
                    <a:pt x="164" y="326"/>
                    <a:pt x="164" y="325"/>
                  </a:cubicBezTo>
                  <a:cubicBezTo>
                    <a:pt x="164" y="325"/>
                    <a:pt x="165" y="325"/>
                    <a:pt x="166" y="325"/>
                  </a:cubicBezTo>
                  <a:cubicBezTo>
                    <a:pt x="166" y="325"/>
                    <a:pt x="167" y="325"/>
                    <a:pt x="168" y="325"/>
                  </a:cubicBezTo>
                  <a:cubicBezTo>
                    <a:pt x="168" y="324"/>
                    <a:pt x="167" y="323"/>
                    <a:pt x="167" y="322"/>
                  </a:cubicBezTo>
                  <a:cubicBezTo>
                    <a:pt x="166" y="321"/>
                    <a:pt x="166" y="319"/>
                    <a:pt x="165" y="319"/>
                  </a:cubicBezTo>
                  <a:cubicBezTo>
                    <a:pt x="165" y="318"/>
                    <a:pt x="164" y="319"/>
                    <a:pt x="164" y="320"/>
                  </a:cubicBezTo>
                  <a:cubicBezTo>
                    <a:pt x="163" y="320"/>
                    <a:pt x="162" y="321"/>
                    <a:pt x="162" y="321"/>
                  </a:cubicBezTo>
                  <a:cubicBezTo>
                    <a:pt x="161" y="321"/>
                    <a:pt x="160" y="319"/>
                    <a:pt x="159" y="319"/>
                  </a:cubicBezTo>
                  <a:cubicBezTo>
                    <a:pt x="158" y="318"/>
                    <a:pt x="155" y="318"/>
                    <a:pt x="154" y="318"/>
                  </a:cubicBezTo>
                  <a:cubicBezTo>
                    <a:pt x="153" y="318"/>
                    <a:pt x="151" y="319"/>
                    <a:pt x="150" y="319"/>
                  </a:cubicBezTo>
                  <a:cubicBezTo>
                    <a:pt x="149" y="319"/>
                    <a:pt x="147" y="320"/>
                    <a:pt x="146" y="320"/>
                  </a:cubicBezTo>
                  <a:cubicBezTo>
                    <a:pt x="145" y="320"/>
                    <a:pt x="144" y="320"/>
                    <a:pt x="142" y="320"/>
                  </a:cubicBezTo>
                  <a:cubicBezTo>
                    <a:pt x="142" y="319"/>
                    <a:pt x="142" y="317"/>
                    <a:pt x="142" y="316"/>
                  </a:cubicBezTo>
                  <a:cubicBezTo>
                    <a:pt x="142" y="314"/>
                    <a:pt x="142" y="309"/>
                    <a:pt x="142" y="306"/>
                  </a:cubicBezTo>
                  <a:cubicBezTo>
                    <a:pt x="143" y="304"/>
                    <a:pt x="145" y="301"/>
                    <a:pt x="146" y="300"/>
                  </a:cubicBezTo>
                  <a:cubicBezTo>
                    <a:pt x="146" y="297"/>
                    <a:pt x="146" y="293"/>
                    <a:pt x="146" y="291"/>
                  </a:cubicBezTo>
                  <a:cubicBezTo>
                    <a:pt x="145" y="289"/>
                    <a:pt x="144" y="285"/>
                    <a:pt x="142" y="283"/>
                  </a:cubicBezTo>
                  <a:cubicBezTo>
                    <a:pt x="141" y="282"/>
                    <a:pt x="138" y="280"/>
                    <a:pt x="136" y="280"/>
                  </a:cubicBezTo>
                  <a:cubicBezTo>
                    <a:pt x="135" y="280"/>
                    <a:pt x="131" y="280"/>
                    <a:pt x="129" y="280"/>
                  </a:cubicBezTo>
                  <a:cubicBezTo>
                    <a:pt x="127" y="281"/>
                    <a:pt x="123" y="283"/>
                    <a:pt x="121" y="283"/>
                  </a:cubicBezTo>
                  <a:cubicBezTo>
                    <a:pt x="119" y="284"/>
                    <a:pt x="115" y="284"/>
                    <a:pt x="113" y="284"/>
                  </a:cubicBezTo>
                  <a:cubicBezTo>
                    <a:pt x="110" y="284"/>
                    <a:pt x="105" y="283"/>
                    <a:pt x="103" y="282"/>
                  </a:cubicBezTo>
                  <a:cubicBezTo>
                    <a:pt x="103" y="281"/>
                    <a:pt x="103" y="279"/>
                    <a:pt x="103" y="278"/>
                  </a:cubicBezTo>
                  <a:cubicBezTo>
                    <a:pt x="103" y="277"/>
                    <a:pt x="104" y="275"/>
                    <a:pt x="104" y="274"/>
                  </a:cubicBezTo>
                  <a:cubicBezTo>
                    <a:pt x="104" y="272"/>
                    <a:pt x="103" y="269"/>
                    <a:pt x="102" y="268"/>
                  </a:cubicBezTo>
                  <a:cubicBezTo>
                    <a:pt x="101" y="266"/>
                    <a:pt x="98" y="265"/>
                    <a:pt x="97" y="264"/>
                  </a:cubicBezTo>
                  <a:cubicBezTo>
                    <a:pt x="95" y="264"/>
                    <a:pt x="92" y="265"/>
                    <a:pt x="90" y="264"/>
                  </a:cubicBezTo>
                  <a:cubicBezTo>
                    <a:pt x="86" y="264"/>
                    <a:pt x="80" y="263"/>
                    <a:pt x="77" y="263"/>
                  </a:cubicBezTo>
                  <a:cubicBezTo>
                    <a:pt x="75" y="263"/>
                    <a:pt x="71" y="262"/>
                    <a:pt x="69" y="261"/>
                  </a:cubicBezTo>
                  <a:cubicBezTo>
                    <a:pt x="66" y="261"/>
                    <a:pt x="62" y="258"/>
                    <a:pt x="60" y="258"/>
                  </a:cubicBezTo>
                  <a:cubicBezTo>
                    <a:pt x="57" y="257"/>
                    <a:pt x="53" y="255"/>
                    <a:pt x="51" y="255"/>
                  </a:cubicBezTo>
                  <a:cubicBezTo>
                    <a:pt x="49" y="254"/>
                    <a:pt x="45" y="255"/>
                    <a:pt x="44" y="255"/>
                  </a:cubicBezTo>
                  <a:cubicBezTo>
                    <a:pt x="42" y="255"/>
                    <a:pt x="40" y="255"/>
                    <a:pt x="39" y="256"/>
                  </a:cubicBezTo>
                  <a:cubicBezTo>
                    <a:pt x="38" y="257"/>
                    <a:pt x="35" y="260"/>
                    <a:pt x="35" y="261"/>
                  </a:cubicBezTo>
                  <a:cubicBezTo>
                    <a:pt x="34" y="262"/>
                    <a:pt x="34" y="264"/>
                    <a:pt x="35" y="265"/>
                  </a:cubicBezTo>
                  <a:cubicBezTo>
                    <a:pt x="35" y="266"/>
                    <a:pt x="37" y="268"/>
                    <a:pt x="37" y="270"/>
                  </a:cubicBezTo>
                  <a:cubicBezTo>
                    <a:pt x="37" y="271"/>
                    <a:pt x="37" y="273"/>
                    <a:pt x="36" y="273"/>
                  </a:cubicBezTo>
                  <a:cubicBezTo>
                    <a:pt x="36" y="274"/>
                    <a:pt x="34" y="273"/>
                    <a:pt x="33" y="274"/>
                  </a:cubicBezTo>
                  <a:cubicBezTo>
                    <a:pt x="32" y="274"/>
                    <a:pt x="31" y="277"/>
                    <a:pt x="30" y="277"/>
                  </a:cubicBezTo>
                  <a:cubicBezTo>
                    <a:pt x="29" y="278"/>
                    <a:pt x="26" y="278"/>
                    <a:pt x="25" y="278"/>
                  </a:cubicBezTo>
                  <a:cubicBezTo>
                    <a:pt x="24" y="277"/>
                    <a:pt x="22" y="276"/>
                    <a:pt x="21" y="275"/>
                  </a:cubicBezTo>
                  <a:cubicBezTo>
                    <a:pt x="20" y="274"/>
                    <a:pt x="19" y="272"/>
                    <a:pt x="18" y="270"/>
                  </a:cubicBezTo>
                  <a:cubicBezTo>
                    <a:pt x="18" y="269"/>
                    <a:pt x="18" y="265"/>
                    <a:pt x="17" y="264"/>
                  </a:cubicBezTo>
                  <a:cubicBezTo>
                    <a:pt x="17" y="263"/>
                    <a:pt x="15" y="262"/>
                    <a:pt x="14" y="261"/>
                  </a:cubicBezTo>
                  <a:cubicBezTo>
                    <a:pt x="13" y="260"/>
                    <a:pt x="9" y="259"/>
                    <a:pt x="8" y="258"/>
                  </a:cubicBezTo>
                  <a:cubicBezTo>
                    <a:pt x="7" y="257"/>
                    <a:pt x="3" y="255"/>
                    <a:pt x="2" y="254"/>
                  </a:cubicBezTo>
                  <a:cubicBezTo>
                    <a:pt x="1" y="252"/>
                    <a:pt x="1" y="249"/>
                    <a:pt x="1" y="247"/>
                  </a:cubicBezTo>
                  <a:cubicBezTo>
                    <a:pt x="0" y="246"/>
                    <a:pt x="1" y="243"/>
                    <a:pt x="1" y="241"/>
                  </a:cubicBezTo>
                  <a:cubicBezTo>
                    <a:pt x="1" y="240"/>
                    <a:pt x="0" y="238"/>
                    <a:pt x="0" y="237"/>
                  </a:cubicBezTo>
                  <a:cubicBezTo>
                    <a:pt x="0" y="237"/>
                    <a:pt x="1" y="237"/>
                    <a:pt x="1" y="237"/>
                  </a:cubicBezTo>
                  <a:cubicBezTo>
                    <a:pt x="2" y="237"/>
                    <a:pt x="5" y="236"/>
                    <a:pt x="6" y="235"/>
                  </a:cubicBezTo>
                  <a:cubicBezTo>
                    <a:pt x="7" y="235"/>
                    <a:pt x="8" y="233"/>
                    <a:pt x="9" y="233"/>
                  </a:cubicBezTo>
                  <a:cubicBezTo>
                    <a:pt x="10" y="232"/>
                    <a:pt x="12" y="232"/>
                    <a:pt x="13" y="231"/>
                  </a:cubicBezTo>
                  <a:cubicBezTo>
                    <a:pt x="14" y="231"/>
                    <a:pt x="15" y="229"/>
                    <a:pt x="15" y="229"/>
                  </a:cubicBezTo>
                  <a:cubicBezTo>
                    <a:pt x="16" y="229"/>
                    <a:pt x="18" y="229"/>
                    <a:pt x="20" y="229"/>
                  </a:cubicBezTo>
                  <a:cubicBezTo>
                    <a:pt x="21" y="229"/>
                    <a:pt x="23" y="230"/>
                    <a:pt x="24" y="229"/>
                  </a:cubicBezTo>
                  <a:cubicBezTo>
                    <a:pt x="24" y="229"/>
                    <a:pt x="26" y="228"/>
                    <a:pt x="26" y="228"/>
                  </a:cubicBezTo>
                  <a:cubicBezTo>
                    <a:pt x="27" y="227"/>
                    <a:pt x="28" y="225"/>
                    <a:pt x="28" y="225"/>
                  </a:cubicBezTo>
                  <a:cubicBezTo>
                    <a:pt x="28" y="224"/>
                    <a:pt x="29" y="222"/>
                    <a:pt x="29" y="221"/>
                  </a:cubicBezTo>
                  <a:cubicBezTo>
                    <a:pt x="29" y="219"/>
                    <a:pt x="32" y="217"/>
                    <a:pt x="32" y="216"/>
                  </a:cubicBezTo>
                  <a:cubicBezTo>
                    <a:pt x="32" y="214"/>
                    <a:pt x="30" y="211"/>
                    <a:pt x="29" y="209"/>
                  </a:cubicBezTo>
                  <a:cubicBezTo>
                    <a:pt x="29" y="208"/>
                    <a:pt x="27" y="206"/>
                    <a:pt x="26" y="205"/>
                  </a:cubicBezTo>
                  <a:cubicBezTo>
                    <a:pt x="25" y="204"/>
                    <a:pt x="23" y="203"/>
                    <a:pt x="21" y="203"/>
                  </a:cubicBezTo>
                  <a:cubicBezTo>
                    <a:pt x="20" y="202"/>
                    <a:pt x="18" y="203"/>
                    <a:pt x="17" y="202"/>
                  </a:cubicBezTo>
                  <a:cubicBezTo>
                    <a:pt x="15" y="202"/>
                    <a:pt x="13" y="201"/>
                    <a:pt x="12" y="200"/>
                  </a:cubicBezTo>
                  <a:cubicBezTo>
                    <a:pt x="11" y="199"/>
                    <a:pt x="11" y="196"/>
                    <a:pt x="10" y="195"/>
                  </a:cubicBezTo>
                  <a:cubicBezTo>
                    <a:pt x="10" y="195"/>
                    <a:pt x="9" y="193"/>
                    <a:pt x="8" y="193"/>
                  </a:cubicBezTo>
                  <a:cubicBezTo>
                    <a:pt x="8" y="193"/>
                    <a:pt x="11" y="190"/>
                    <a:pt x="11" y="189"/>
                  </a:cubicBezTo>
                  <a:cubicBezTo>
                    <a:pt x="12" y="188"/>
                    <a:pt x="12" y="186"/>
                    <a:pt x="13" y="185"/>
                  </a:cubicBezTo>
                  <a:cubicBezTo>
                    <a:pt x="13" y="185"/>
                    <a:pt x="14" y="183"/>
                    <a:pt x="14" y="182"/>
                  </a:cubicBezTo>
                  <a:cubicBezTo>
                    <a:pt x="15" y="181"/>
                    <a:pt x="16" y="179"/>
                    <a:pt x="17" y="178"/>
                  </a:cubicBezTo>
                  <a:cubicBezTo>
                    <a:pt x="18" y="176"/>
                    <a:pt x="18" y="174"/>
                    <a:pt x="19" y="173"/>
                  </a:cubicBezTo>
                  <a:cubicBezTo>
                    <a:pt x="20" y="172"/>
                    <a:pt x="22" y="170"/>
                    <a:pt x="23" y="169"/>
                  </a:cubicBezTo>
                  <a:cubicBezTo>
                    <a:pt x="25" y="169"/>
                    <a:pt x="27" y="169"/>
                    <a:pt x="28" y="170"/>
                  </a:cubicBezTo>
                  <a:cubicBezTo>
                    <a:pt x="28" y="171"/>
                    <a:pt x="28" y="173"/>
                    <a:pt x="28" y="173"/>
                  </a:cubicBezTo>
                  <a:cubicBezTo>
                    <a:pt x="28" y="175"/>
                    <a:pt x="28" y="177"/>
                    <a:pt x="28" y="178"/>
                  </a:cubicBezTo>
                  <a:cubicBezTo>
                    <a:pt x="28" y="179"/>
                    <a:pt x="29" y="180"/>
                    <a:pt x="30" y="181"/>
                  </a:cubicBezTo>
                  <a:cubicBezTo>
                    <a:pt x="31" y="181"/>
                    <a:pt x="33" y="180"/>
                    <a:pt x="34" y="180"/>
                  </a:cubicBezTo>
                  <a:cubicBezTo>
                    <a:pt x="35" y="179"/>
                    <a:pt x="37" y="177"/>
                    <a:pt x="38" y="176"/>
                  </a:cubicBezTo>
                  <a:cubicBezTo>
                    <a:pt x="38" y="175"/>
                    <a:pt x="39" y="174"/>
                    <a:pt x="40" y="173"/>
                  </a:cubicBezTo>
                  <a:cubicBezTo>
                    <a:pt x="41" y="172"/>
                    <a:pt x="42" y="171"/>
                    <a:pt x="42" y="170"/>
                  </a:cubicBezTo>
                  <a:cubicBezTo>
                    <a:pt x="43" y="170"/>
                    <a:pt x="46" y="169"/>
                    <a:pt x="47" y="169"/>
                  </a:cubicBezTo>
                  <a:cubicBezTo>
                    <a:pt x="48" y="168"/>
                    <a:pt x="51" y="168"/>
                    <a:pt x="53" y="167"/>
                  </a:cubicBezTo>
                  <a:cubicBezTo>
                    <a:pt x="55" y="166"/>
                    <a:pt x="58" y="164"/>
                    <a:pt x="60" y="164"/>
                  </a:cubicBezTo>
                  <a:cubicBezTo>
                    <a:pt x="62" y="163"/>
                    <a:pt x="65" y="162"/>
                    <a:pt x="67" y="161"/>
                  </a:cubicBezTo>
                  <a:cubicBezTo>
                    <a:pt x="69" y="160"/>
                    <a:pt x="71" y="159"/>
                    <a:pt x="72" y="158"/>
                  </a:cubicBezTo>
                  <a:cubicBezTo>
                    <a:pt x="73" y="157"/>
                    <a:pt x="75" y="155"/>
                    <a:pt x="76" y="155"/>
                  </a:cubicBezTo>
                  <a:cubicBezTo>
                    <a:pt x="77" y="154"/>
                    <a:pt x="80" y="152"/>
                    <a:pt x="82" y="151"/>
                  </a:cubicBezTo>
                  <a:cubicBezTo>
                    <a:pt x="83" y="150"/>
                    <a:pt x="85" y="149"/>
                    <a:pt x="86" y="148"/>
                  </a:cubicBezTo>
                  <a:cubicBezTo>
                    <a:pt x="88" y="148"/>
                    <a:pt x="91" y="147"/>
                    <a:pt x="93" y="147"/>
                  </a:cubicBezTo>
                  <a:cubicBezTo>
                    <a:pt x="94" y="147"/>
                    <a:pt x="98" y="146"/>
                    <a:pt x="100" y="146"/>
                  </a:cubicBezTo>
                  <a:cubicBezTo>
                    <a:pt x="101" y="146"/>
                    <a:pt x="103" y="147"/>
                    <a:pt x="104" y="148"/>
                  </a:cubicBezTo>
                  <a:cubicBezTo>
                    <a:pt x="105" y="149"/>
                    <a:pt x="106" y="150"/>
                    <a:pt x="107" y="151"/>
                  </a:cubicBezTo>
                  <a:cubicBezTo>
                    <a:pt x="107" y="153"/>
                    <a:pt x="107" y="155"/>
                    <a:pt x="108" y="156"/>
                  </a:cubicBezTo>
                  <a:cubicBezTo>
                    <a:pt x="108" y="158"/>
                    <a:pt x="111" y="158"/>
                    <a:pt x="112" y="158"/>
                  </a:cubicBezTo>
                  <a:cubicBezTo>
                    <a:pt x="114" y="158"/>
                    <a:pt x="117" y="158"/>
                    <a:pt x="118" y="156"/>
                  </a:cubicBezTo>
                  <a:cubicBezTo>
                    <a:pt x="119" y="156"/>
                    <a:pt x="119" y="153"/>
                    <a:pt x="120" y="152"/>
                  </a:cubicBezTo>
                  <a:cubicBezTo>
                    <a:pt x="121" y="151"/>
                    <a:pt x="122" y="149"/>
                    <a:pt x="123" y="148"/>
                  </a:cubicBezTo>
                  <a:cubicBezTo>
                    <a:pt x="124" y="147"/>
                    <a:pt x="127" y="146"/>
                    <a:pt x="128" y="146"/>
                  </a:cubicBezTo>
                  <a:cubicBezTo>
                    <a:pt x="129" y="145"/>
                    <a:pt x="131" y="144"/>
                    <a:pt x="131" y="143"/>
                  </a:cubicBezTo>
                  <a:cubicBezTo>
                    <a:pt x="132" y="142"/>
                    <a:pt x="132" y="139"/>
                    <a:pt x="132" y="138"/>
                  </a:cubicBezTo>
                  <a:cubicBezTo>
                    <a:pt x="131" y="136"/>
                    <a:pt x="129" y="134"/>
                    <a:pt x="128" y="133"/>
                  </a:cubicBezTo>
                  <a:cubicBezTo>
                    <a:pt x="127" y="131"/>
                    <a:pt x="128" y="128"/>
                    <a:pt x="127" y="127"/>
                  </a:cubicBezTo>
                  <a:cubicBezTo>
                    <a:pt x="126" y="125"/>
                    <a:pt x="124" y="123"/>
                    <a:pt x="122" y="123"/>
                  </a:cubicBezTo>
                  <a:cubicBezTo>
                    <a:pt x="121" y="122"/>
                    <a:pt x="118" y="123"/>
                    <a:pt x="116" y="122"/>
                  </a:cubicBezTo>
                  <a:cubicBezTo>
                    <a:pt x="115" y="122"/>
                    <a:pt x="113" y="120"/>
                    <a:pt x="113" y="119"/>
                  </a:cubicBezTo>
                  <a:cubicBezTo>
                    <a:pt x="113" y="117"/>
                    <a:pt x="117" y="114"/>
                    <a:pt x="118" y="113"/>
                  </a:cubicBezTo>
                  <a:cubicBezTo>
                    <a:pt x="120" y="112"/>
                    <a:pt x="122" y="109"/>
                    <a:pt x="123" y="108"/>
                  </a:cubicBezTo>
                  <a:cubicBezTo>
                    <a:pt x="124" y="106"/>
                    <a:pt x="126" y="103"/>
                    <a:pt x="126" y="100"/>
                  </a:cubicBezTo>
                  <a:cubicBezTo>
                    <a:pt x="127" y="99"/>
                    <a:pt x="127" y="95"/>
                    <a:pt x="126" y="94"/>
                  </a:cubicBezTo>
                  <a:cubicBezTo>
                    <a:pt x="125" y="93"/>
                    <a:pt x="121" y="94"/>
                    <a:pt x="120" y="93"/>
                  </a:cubicBezTo>
                  <a:cubicBezTo>
                    <a:pt x="118" y="93"/>
                    <a:pt x="116" y="91"/>
                    <a:pt x="116" y="90"/>
                  </a:cubicBezTo>
                  <a:cubicBezTo>
                    <a:pt x="114" y="88"/>
                    <a:pt x="113" y="83"/>
                    <a:pt x="112" y="81"/>
                  </a:cubicBezTo>
                  <a:cubicBezTo>
                    <a:pt x="112" y="78"/>
                    <a:pt x="111" y="72"/>
                    <a:pt x="110" y="69"/>
                  </a:cubicBezTo>
                  <a:cubicBezTo>
                    <a:pt x="110" y="67"/>
                    <a:pt x="110" y="62"/>
                    <a:pt x="109" y="59"/>
                  </a:cubicBezTo>
                  <a:cubicBezTo>
                    <a:pt x="109" y="59"/>
                    <a:pt x="109" y="59"/>
                    <a:pt x="109" y="59"/>
                  </a:cubicBezTo>
                  <a:cubicBezTo>
                    <a:pt x="110" y="58"/>
                    <a:pt x="111" y="58"/>
                    <a:pt x="112" y="58"/>
                  </a:cubicBezTo>
                  <a:cubicBezTo>
                    <a:pt x="112" y="57"/>
                    <a:pt x="114" y="57"/>
                    <a:pt x="115" y="56"/>
                  </a:cubicBezTo>
                  <a:cubicBezTo>
                    <a:pt x="116" y="56"/>
                    <a:pt x="119" y="55"/>
                    <a:pt x="120" y="54"/>
                  </a:cubicBezTo>
                  <a:cubicBezTo>
                    <a:pt x="122" y="54"/>
                    <a:pt x="125" y="54"/>
                    <a:pt x="127" y="54"/>
                  </a:cubicBezTo>
                  <a:cubicBezTo>
                    <a:pt x="128" y="54"/>
                    <a:pt x="131" y="53"/>
                    <a:pt x="132" y="53"/>
                  </a:cubicBezTo>
                  <a:cubicBezTo>
                    <a:pt x="133" y="52"/>
                    <a:pt x="134" y="50"/>
                    <a:pt x="135" y="50"/>
                  </a:cubicBezTo>
                  <a:cubicBezTo>
                    <a:pt x="136" y="49"/>
                    <a:pt x="138" y="48"/>
                    <a:pt x="139" y="48"/>
                  </a:cubicBezTo>
                  <a:cubicBezTo>
                    <a:pt x="140" y="47"/>
                    <a:pt x="141" y="45"/>
                    <a:pt x="142" y="44"/>
                  </a:cubicBezTo>
                  <a:cubicBezTo>
                    <a:pt x="142" y="42"/>
                    <a:pt x="143" y="39"/>
                    <a:pt x="143" y="37"/>
                  </a:cubicBezTo>
                  <a:cubicBezTo>
                    <a:pt x="143" y="36"/>
                    <a:pt x="142" y="33"/>
                    <a:pt x="143" y="31"/>
                  </a:cubicBezTo>
                  <a:cubicBezTo>
                    <a:pt x="143" y="29"/>
                    <a:pt x="144" y="25"/>
                    <a:pt x="144" y="24"/>
                  </a:cubicBezTo>
                  <a:cubicBezTo>
                    <a:pt x="145" y="23"/>
                    <a:pt x="145" y="22"/>
                    <a:pt x="146" y="21"/>
                  </a:cubicBezTo>
                  <a:cubicBezTo>
                    <a:pt x="147" y="21"/>
                    <a:pt x="149" y="20"/>
                    <a:pt x="150" y="20"/>
                  </a:cubicBezTo>
                  <a:cubicBezTo>
                    <a:pt x="152" y="18"/>
                    <a:pt x="154" y="16"/>
                    <a:pt x="156" y="16"/>
                  </a:cubicBezTo>
                  <a:cubicBezTo>
                    <a:pt x="157" y="15"/>
                    <a:pt x="160" y="16"/>
                    <a:pt x="161" y="16"/>
                  </a:cubicBezTo>
                  <a:cubicBezTo>
                    <a:pt x="162" y="15"/>
                    <a:pt x="163" y="14"/>
                    <a:pt x="163" y="13"/>
                  </a:cubicBezTo>
                  <a:cubicBezTo>
                    <a:pt x="164" y="13"/>
                    <a:pt x="165" y="11"/>
                    <a:pt x="165" y="10"/>
                  </a:cubicBezTo>
                  <a:cubicBezTo>
                    <a:pt x="166" y="10"/>
                    <a:pt x="167" y="8"/>
                    <a:pt x="168" y="8"/>
                  </a:cubicBezTo>
                  <a:cubicBezTo>
                    <a:pt x="169" y="8"/>
                    <a:pt x="171" y="7"/>
                    <a:pt x="172" y="8"/>
                  </a:cubicBezTo>
                  <a:cubicBezTo>
                    <a:pt x="172" y="8"/>
                    <a:pt x="172" y="9"/>
                    <a:pt x="172" y="10"/>
                  </a:cubicBezTo>
                  <a:cubicBezTo>
                    <a:pt x="172" y="10"/>
                    <a:pt x="170" y="12"/>
                    <a:pt x="170" y="13"/>
                  </a:cubicBezTo>
                  <a:cubicBezTo>
                    <a:pt x="171" y="13"/>
                    <a:pt x="173" y="14"/>
                    <a:pt x="173" y="14"/>
                  </a:cubicBezTo>
                  <a:cubicBezTo>
                    <a:pt x="174" y="14"/>
                    <a:pt x="175" y="14"/>
                    <a:pt x="176" y="14"/>
                  </a:cubicBezTo>
                  <a:cubicBezTo>
                    <a:pt x="176" y="13"/>
                    <a:pt x="176" y="12"/>
                    <a:pt x="176" y="11"/>
                  </a:cubicBezTo>
                  <a:cubicBezTo>
                    <a:pt x="176" y="11"/>
                    <a:pt x="175" y="8"/>
                    <a:pt x="176" y="8"/>
                  </a:cubicBezTo>
                  <a:cubicBezTo>
                    <a:pt x="176" y="7"/>
                    <a:pt x="178" y="7"/>
                    <a:pt x="179" y="6"/>
                  </a:cubicBezTo>
                  <a:cubicBezTo>
                    <a:pt x="179" y="6"/>
                    <a:pt x="180" y="5"/>
                    <a:pt x="180" y="5"/>
                  </a:cubicBezTo>
                  <a:cubicBezTo>
                    <a:pt x="181" y="4"/>
                    <a:pt x="181" y="2"/>
                    <a:pt x="181" y="1"/>
                  </a:cubicBezTo>
                  <a:cubicBezTo>
                    <a:pt x="182" y="1"/>
                    <a:pt x="184" y="0"/>
                    <a:pt x="184" y="0"/>
                  </a:cubicBezTo>
                  <a:cubicBezTo>
                    <a:pt x="185" y="0"/>
                    <a:pt x="187" y="1"/>
                    <a:pt x="188" y="1"/>
                  </a:cubicBezTo>
                  <a:cubicBezTo>
                    <a:pt x="189" y="1"/>
                    <a:pt x="190" y="3"/>
                    <a:pt x="191" y="4"/>
                  </a:cubicBezTo>
                  <a:cubicBezTo>
                    <a:pt x="191" y="4"/>
                    <a:pt x="192" y="6"/>
                    <a:pt x="193" y="7"/>
                  </a:cubicBezTo>
                  <a:cubicBezTo>
                    <a:pt x="194" y="8"/>
                    <a:pt x="195" y="10"/>
                    <a:pt x="196" y="10"/>
                  </a:cubicBezTo>
                  <a:cubicBezTo>
                    <a:pt x="197" y="10"/>
                    <a:pt x="199" y="9"/>
                    <a:pt x="200" y="8"/>
                  </a:cubicBezTo>
                  <a:cubicBezTo>
                    <a:pt x="201" y="8"/>
                    <a:pt x="202" y="6"/>
                    <a:pt x="204" y="5"/>
                  </a:cubicBezTo>
                  <a:cubicBezTo>
                    <a:pt x="204" y="5"/>
                    <a:pt x="206" y="4"/>
                    <a:pt x="207" y="4"/>
                  </a:cubicBezTo>
                  <a:cubicBezTo>
                    <a:pt x="208" y="5"/>
                    <a:pt x="210" y="6"/>
                    <a:pt x="210" y="6"/>
                  </a:cubicBezTo>
                  <a:cubicBezTo>
                    <a:pt x="211" y="7"/>
                    <a:pt x="213" y="8"/>
                    <a:pt x="214" y="9"/>
                  </a:cubicBezTo>
                  <a:cubicBezTo>
                    <a:pt x="215" y="9"/>
                    <a:pt x="217" y="11"/>
                    <a:pt x="218" y="11"/>
                  </a:cubicBezTo>
                  <a:cubicBezTo>
                    <a:pt x="219" y="12"/>
                    <a:pt x="221" y="13"/>
                    <a:pt x="222" y="13"/>
                  </a:cubicBezTo>
                  <a:cubicBezTo>
                    <a:pt x="222" y="13"/>
                    <a:pt x="224" y="13"/>
                    <a:pt x="224" y="14"/>
                  </a:cubicBezTo>
                  <a:cubicBezTo>
                    <a:pt x="224" y="14"/>
                    <a:pt x="225" y="15"/>
                    <a:pt x="225" y="16"/>
                  </a:cubicBezTo>
                  <a:cubicBezTo>
                    <a:pt x="225" y="16"/>
                    <a:pt x="224" y="17"/>
                    <a:pt x="224" y="17"/>
                  </a:cubicBezTo>
                  <a:cubicBezTo>
                    <a:pt x="224" y="17"/>
                    <a:pt x="224" y="18"/>
                    <a:pt x="224" y="18"/>
                  </a:cubicBezTo>
                  <a:cubicBezTo>
                    <a:pt x="224" y="19"/>
                    <a:pt x="227" y="20"/>
                    <a:pt x="227" y="21"/>
                  </a:cubicBezTo>
                  <a:cubicBezTo>
                    <a:pt x="227" y="21"/>
                    <a:pt x="228" y="23"/>
                    <a:pt x="228" y="23"/>
                  </a:cubicBezTo>
                  <a:cubicBezTo>
                    <a:pt x="228" y="24"/>
                    <a:pt x="227" y="25"/>
                    <a:pt x="227" y="25"/>
                  </a:cubicBezTo>
                  <a:cubicBezTo>
                    <a:pt x="227" y="26"/>
                    <a:pt x="226" y="27"/>
                    <a:pt x="226" y="28"/>
                  </a:cubicBezTo>
                  <a:cubicBezTo>
                    <a:pt x="225" y="28"/>
                    <a:pt x="225" y="29"/>
                    <a:pt x="224" y="30"/>
                  </a:cubicBezTo>
                  <a:cubicBezTo>
                    <a:pt x="224" y="30"/>
                    <a:pt x="223" y="31"/>
                    <a:pt x="223" y="32"/>
                  </a:cubicBezTo>
                  <a:cubicBezTo>
                    <a:pt x="223" y="32"/>
                    <a:pt x="221" y="33"/>
                    <a:pt x="221" y="33"/>
                  </a:cubicBezTo>
                  <a:cubicBezTo>
                    <a:pt x="220" y="34"/>
                    <a:pt x="219" y="35"/>
                    <a:pt x="218" y="35"/>
                  </a:cubicBezTo>
                  <a:cubicBezTo>
                    <a:pt x="217" y="35"/>
                    <a:pt x="216" y="35"/>
                    <a:pt x="215" y="35"/>
                  </a:cubicBezTo>
                  <a:cubicBezTo>
                    <a:pt x="214" y="36"/>
                    <a:pt x="214" y="37"/>
                    <a:pt x="213" y="37"/>
                  </a:cubicBezTo>
                  <a:cubicBezTo>
                    <a:pt x="213" y="38"/>
                    <a:pt x="212" y="39"/>
                    <a:pt x="212" y="39"/>
                  </a:cubicBezTo>
                  <a:cubicBezTo>
                    <a:pt x="211" y="40"/>
                    <a:pt x="210" y="40"/>
                    <a:pt x="210" y="40"/>
                  </a:cubicBezTo>
                  <a:cubicBezTo>
                    <a:pt x="209" y="41"/>
                    <a:pt x="209" y="42"/>
                    <a:pt x="208" y="43"/>
                  </a:cubicBezTo>
                  <a:cubicBezTo>
                    <a:pt x="208" y="43"/>
                    <a:pt x="208" y="45"/>
                    <a:pt x="207" y="45"/>
                  </a:cubicBezTo>
                  <a:cubicBezTo>
                    <a:pt x="207" y="46"/>
                    <a:pt x="206" y="45"/>
                    <a:pt x="206" y="45"/>
                  </a:cubicBezTo>
                  <a:cubicBezTo>
                    <a:pt x="206" y="45"/>
                    <a:pt x="205" y="47"/>
                    <a:pt x="205" y="47"/>
                  </a:cubicBezTo>
                  <a:cubicBezTo>
                    <a:pt x="204" y="48"/>
                    <a:pt x="204" y="50"/>
                    <a:pt x="204" y="50"/>
                  </a:cubicBezTo>
                  <a:cubicBezTo>
                    <a:pt x="204" y="51"/>
                    <a:pt x="203" y="52"/>
                    <a:pt x="203" y="53"/>
                  </a:cubicBezTo>
                  <a:cubicBezTo>
                    <a:pt x="202" y="53"/>
                    <a:pt x="201" y="53"/>
                    <a:pt x="201" y="53"/>
                  </a:cubicBezTo>
                  <a:cubicBezTo>
                    <a:pt x="200" y="53"/>
                    <a:pt x="200" y="55"/>
                    <a:pt x="199" y="56"/>
                  </a:cubicBezTo>
                  <a:cubicBezTo>
                    <a:pt x="199" y="57"/>
                    <a:pt x="200" y="58"/>
                    <a:pt x="200" y="59"/>
                  </a:cubicBezTo>
                  <a:cubicBezTo>
                    <a:pt x="199" y="60"/>
                    <a:pt x="199" y="62"/>
                    <a:pt x="199" y="63"/>
                  </a:cubicBezTo>
                  <a:cubicBezTo>
                    <a:pt x="199" y="64"/>
                    <a:pt x="199" y="66"/>
                    <a:pt x="199" y="67"/>
                  </a:cubicBezTo>
                  <a:cubicBezTo>
                    <a:pt x="199" y="68"/>
                    <a:pt x="200" y="70"/>
                    <a:pt x="200" y="70"/>
                  </a:cubicBezTo>
                  <a:cubicBezTo>
                    <a:pt x="200" y="71"/>
                    <a:pt x="199" y="73"/>
                    <a:pt x="199" y="74"/>
                  </a:cubicBezTo>
                  <a:cubicBezTo>
                    <a:pt x="199" y="75"/>
                    <a:pt x="199" y="76"/>
                    <a:pt x="199" y="77"/>
                  </a:cubicBezTo>
                  <a:cubicBezTo>
                    <a:pt x="199" y="78"/>
                    <a:pt x="200" y="79"/>
                    <a:pt x="199" y="80"/>
                  </a:cubicBezTo>
                  <a:cubicBezTo>
                    <a:pt x="199" y="80"/>
                    <a:pt x="199" y="80"/>
                    <a:pt x="199" y="80"/>
                  </a:cubicBezTo>
                  <a:cubicBezTo>
                    <a:pt x="198" y="81"/>
                    <a:pt x="197" y="82"/>
                    <a:pt x="197" y="82"/>
                  </a:cubicBezTo>
                  <a:cubicBezTo>
                    <a:pt x="196" y="83"/>
                    <a:pt x="196" y="84"/>
                    <a:pt x="195" y="84"/>
                  </a:cubicBezTo>
                  <a:cubicBezTo>
                    <a:pt x="195" y="85"/>
                    <a:pt x="193" y="85"/>
                    <a:pt x="192" y="85"/>
                  </a:cubicBezTo>
                  <a:cubicBezTo>
                    <a:pt x="191" y="85"/>
                    <a:pt x="189" y="85"/>
                    <a:pt x="188" y="85"/>
                  </a:cubicBezTo>
                  <a:cubicBezTo>
                    <a:pt x="188" y="86"/>
                    <a:pt x="187" y="87"/>
                    <a:pt x="187" y="87"/>
                  </a:cubicBezTo>
                  <a:cubicBezTo>
                    <a:pt x="186" y="87"/>
                    <a:pt x="184" y="88"/>
                    <a:pt x="183" y="88"/>
                  </a:cubicBezTo>
                  <a:cubicBezTo>
                    <a:pt x="183" y="88"/>
                    <a:pt x="182" y="88"/>
                    <a:pt x="181" y="88"/>
                  </a:cubicBezTo>
                  <a:cubicBezTo>
                    <a:pt x="180" y="88"/>
                    <a:pt x="179" y="87"/>
                    <a:pt x="178" y="87"/>
                  </a:cubicBezTo>
                  <a:cubicBezTo>
                    <a:pt x="177" y="87"/>
                    <a:pt x="176" y="87"/>
                    <a:pt x="175" y="87"/>
                  </a:cubicBezTo>
                  <a:cubicBezTo>
                    <a:pt x="174" y="87"/>
                    <a:pt x="173" y="87"/>
                    <a:pt x="172" y="87"/>
                  </a:cubicBezTo>
                  <a:cubicBezTo>
                    <a:pt x="171" y="87"/>
                    <a:pt x="169" y="87"/>
                    <a:pt x="168" y="88"/>
                  </a:cubicBezTo>
                  <a:cubicBezTo>
                    <a:pt x="168" y="88"/>
                    <a:pt x="167" y="89"/>
                    <a:pt x="167" y="89"/>
                  </a:cubicBezTo>
                  <a:cubicBezTo>
                    <a:pt x="168" y="90"/>
                    <a:pt x="169" y="90"/>
                    <a:pt x="169" y="90"/>
                  </a:cubicBezTo>
                  <a:cubicBezTo>
                    <a:pt x="170" y="90"/>
                    <a:pt x="172" y="90"/>
                    <a:pt x="172" y="90"/>
                  </a:cubicBezTo>
                  <a:cubicBezTo>
                    <a:pt x="173" y="90"/>
                    <a:pt x="174" y="90"/>
                    <a:pt x="175" y="90"/>
                  </a:cubicBezTo>
                  <a:cubicBezTo>
                    <a:pt x="176" y="90"/>
                    <a:pt x="178" y="90"/>
                    <a:pt x="178" y="90"/>
                  </a:cubicBezTo>
                  <a:cubicBezTo>
                    <a:pt x="179" y="90"/>
                    <a:pt x="180" y="89"/>
                    <a:pt x="181" y="89"/>
                  </a:cubicBezTo>
                  <a:cubicBezTo>
                    <a:pt x="182" y="89"/>
                    <a:pt x="184" y="89"/>
                    <a:pt x="184" y="89"/>
                  </a:cubicBezTo>
                  <a:cubicBezTo>
                    <a:pt x="185" y="89"/>
                    <a:pt x="187" y="88"/>
                    <a:pt x="188" y="88"/>
                  </a:cubicBezTo>
                  <a:cubicBezTo>
                    <a:pt x="189" y="88"/>
                    <a:pt x="191" y="87"/>
                    <a:pt x="192" y="87"/>
                  </a:cubicBezTo>
                  <a:cubicBezTo>
                    <a:pt x="193" y="87"/>
                    <a:pt x="195" y="86"/>
                    <a:pt x="196" y="86"/>
                  </a:cubicBezTo>
                  <a:cubicBezTo>
                    <a:pt x="196" y="85"/>
                    <a:pt x="198" y="85"/>
                    <a:pt x="199" y="85"/>
                  </a:cubicBezTo>
                  <a:cubicBezTo>
                    <a:pt x="200" y="85"/>
                    <a:pt x="202" y="85"/>
                    <a:pt x="203" y="85"/>
                  </a:cubicBezTo>
                  <a:cubicBezTo>
                    <a:pt x="203" y="85"/>
                    <a:pt x="204" y="86"/>
                    <a:pt x="205" y="86"/>
                  </a:cubicBezTo>
                  <a:cubicBezTo>
                    <a:pt x="206" y="87"/>
                    <a:pt x="207" y="87"/>
                    <a:pt x="207" y="88"/>
                  </a:cubicBezTo>
                  <a:cubicBezTo>
                    <a:pt x="208" y="88"/>
                    <a:pt x="209" y="89"/>
                    <a:pt x="210" y="89"/>
                  </a:cubicBezTo>
                  <a:cubicBezTo>
                    <a:pt x="211" y="90"/>
                    <a:pt x="213" y="90"/>
                    <a:pt x="214" y="90"/>
                  </a:cubicBezTo>
                  <a:cubicBezTo>
                    <a:pt x="215" y="90"/>
                    <a:pt x="217" y="90"/>
                    <a:pt x="218" y="90"/>
                  </a:cubicBezTo>
                  <a:cubicBezTo>
                    <a:pt x="218" y="90"/>
                    <a:pt x="219" y="90"/>
                    <a:pt x="219" y="90"/>
                  </a:cubicBezTo>
                  <a:cubicBezTo>
                    <a:pt x="219" y="89"/>
                    <a:pt x="219" y="88"/>
                    <a:pt x="219" y="87"/>
                  </a:cubicBezTo>
                  <a:cubicBezTo>
                    <a:pt x="219" y="87"/>
                    <a:pt x="218" y="86"/>
                    <a:pt x="218" y="86"/>
                  </a:cubicBezTo>
                  <a:cubicBezTo>
                    <a:pt x="217" y="86"/>
                    <a:pt x="216" y="85"/>
                    <a:pt x="216" y="85"/>
                  </a:cubicBezTo>
                  <a:cubicBezTo>
                    <a:pt x="215" y="85"/>
                    <a:pt x="214" y="85"/>
                    <a:pt x="213" y="85"/>
                  </a:cubicBezTo>
                  <a:cubicBezTo>
                    <a:pt x="212" y="85"/>
                    <a:pt x="211" y="84"/>
                    <a:pt x="211" y="84"/>
                  </a:cubicBezTo>
                  <a:cubicBezTo>
                    <a:pt x="210" y="84"/>
                    <a:pt x="209" y="83"/>
                    <a:pt x="208" y="83"/>
                  </a:cubicBezTo>
                  <a:cubicBezTo>
                    <a:pt x="208" y="83"/>
                    <a:pt x="207" y="84"/>
                    <a:pt x="206" y="84"/>
                  </a:cubicBezTo>
                  <a:cubicBezTo>
                    <a:pt x="206" y="84"/>
                    <a:pt x="205" y="84"/>
                    <a:pt x="205" y="84"/>
                  </a:cubicBezTo>
                  <a:cubicBezTo>
                    <a:pt x="204" y="83"/>
                    <a:pt x="203" y="83"/>
                    <a:pt x="203" y="82"/>
                  </a:cubicBezTo>
                  <a:cubicBezTo>
                    <a:pt x="203" y="82"/>
                    <a:pt x="202" y="81"/>
                    <a:pt x="203" y="81"/>
                  </a:cubicBezTo>
                  <a:cubicBezTo>
                    <a:pt x="203" y="80"/>
                    <a:pt x="204" y="80"/>
                    <a:pt x="204" y="79"/>
                  </a:cubicBezTo>
                  <a:cubicBezTo>
                    <a:pt x="205" y="79"/>
                    <a:pt x="205" y="77"/>
                    <a:pt x="205" y="77"/>
                  </a:cubicBezTo>
                  <a:cubicBezTo>
                    <a:pt x="205" y="76"/>
                    <a:pt x="204" y="75"/>
                    <a:pt x="203" y="74"/>
                  </a:cubicBezTo>
                  <a:cubicBezTo>
                    <a:pt x="203" y="73"/>
                    <a:pt x="203" y="71"/>
                    <a:pt x="203" y="69"/>
                  </a:cubicBezTo>
                  <a:cubicBezTo>
                    <a:pt x="203" y="68"/>
                    <a:pt x="204" y="67"/>
                    <a:pt x="205" y="66"/>
                  </a:cubicBezTo>
                  <a:cubicBezTo>
                    <a:pt x="205" y="65"/>
                    <a:pt x="206" y="62"/>
                    <a:pt x="206" y="61"/>
                  </a:cubicBezTo>
                  <a:cubicBezTo>
                    <a:pt x="206" y="60"/>
                    <a:pt x="206" y="58"/>
                    <a:pt x="207" y="57"/>
                  </a:cubicBezTo>
                  <a:cubicBezTo>
                    <a:pt x="207" y="56"/>
                    <a:pt x="208" y="54"/>
                    <a:pt x="208" y="53"/>
                  </a:cubicBezTo>
                  <a:cubicBezTo>
                    <a:pt x="209" y="51"/>
                    <a:pt x="209" y="49"/>
                    <a:pt x="210" y="47"/>
                  </a:cubicBezTo>
                  <a:cubicBezTo>
                    <a:pt x="210" y="47"/>
                    <a:pt x="212" y="46"/>
                    <a:pt x="212" y="46"/>
                  </a:cubicBezTo>
                  <a:cubicBezTo>
                    <a:pt x="213" y="45"/>
                    <a:pt x="215" y="43"/>
                    <a:pt x="215" y="43"/>
                  </a:cubicBezTo>
                  <a:cubicBezTo>
                    <a:pt x="216" y="42"/>
                    <a:pt x="215" y="40"/>
                    <a:pt x="216" y="39"/>
                  </a:cubicBezTo>
                  <a:cubicBezTo>
                    <a:pt x="216" y="39"/>
                    <a:pt x="217" y="38"/>
                    <a:pt x="218" y="38"/>
                  </a:cubicBezTo>
                  <a:cubicBezTo>
                    <a:pt x="219" y="38"/>
                    <a:pt x="220" y="39"/>
                    <a:pt x="220" y="39"/>
                  </a:cubicBezTo>
                  <a:cubicBezTo>
                    <a:pt x="221" y="40"/>
                    <a:pt x="223" y="41"/>
                    <a:pt x="223" y="41"/>
                  </a:cubicBezTo>
                  <a:cubicBezTo>
                    <a:pt x="224" y="42"/>
                    <a:pt x="225" y="42"/>
                    <a:pt x="225" y="42"/>
                  </a:cubicBezTo>
                  <a:cubicBezTo>
                    <a:pt x="226" y="43"/>
                    <a:pt x="226" y="46"/>
                    <a:pt x="226" y="48"/>
                  </a:cubicBezTo>
                  <a:cubicBezTo>
                    <a:pt x="227" y="49"/>
                    <a:pt x="227" y="51"/>
                    <a:pt x="228" y="52"/>
                  </a:cubicBezTo>
                  <a:cubicBezTo>
                    <a:pt x="229" y="53"/>
                    <a:pt x="230" y="54"/>
                    <a:pt x="231" y="55"/>
                  </a:cubicBezTo>
                  <a:cubicBezTo>
                    <a:pt x="232" y="56"/>
                    <a:pt x="234" y="58"/>
                    <a:pt x="235" y="60"/>
                  </a:cubicBezTo>
                  <a:cubicBezTo>
                    <a:pt x="235" y="60"/>
                    <a:pt x="236" y="62"/>
                    <a:pt x="237" y="63"/>
                  </a:cubicBezTo>
                  <a:cubicBezTo>
                    <a:pt x="238" y="63"/>
                    <a:pt x="240" y="64"/>
                    <a:pt x="241" y="64"/>
                  </a:cubicBezTo>
                  <a:cubicBezTo>
                    <a:pt x="242" y="65"/>
                    <a:pt x="245" y="65"/>
                    <a:pt x="247" y="66"/>
                  </a:cubicBezTo>
                  <a:cubicBezTo>
                    <a:pt x="248" y="66"/>
                    <a:pt x="250" y="67"/>
                    <a:pt x="251" y="68"/>
                  </a:cubicBezTo>
                  <a:cubicBezTo>
                    <a:pt x="251" y="68"/>
                    <a:pt x="253" y="69"/>
                    <a:pt x="255" y="69"/>
                  </a:cubicBezTo>
                  <a:cubicBezTo>
                    <a:pt x="256" y="69"/>
                    <a:pt x="258" y="70"/>
                    <a:pt x="259" y="70"/>
                  </a:cubicBezTo>
                  <a:cubicBezTo>
                    <a:pt x="261" y="71"/>
                    <a:pt x="265" y="71"/>
                    <a:pt x="267" y="71"/>
                  </a:cubicBezTo>
                  <a:cubicBezTo>
                    <a:pt x="269" y="70"/>
                    <a:pt x="273" y="69"/>
                    <a:pt x="274" y="69"/>
                  </a:cubicBezTo>
                  <a:cubicBezTo>
                    <a:pt x="275" y="68"/>
                    <a:pt x="278" y="68"/>
                    <a:pt x="279" y="67"/>
                  </a:cubicBezTo>
                  <a:cubicBezTo>
                    <a:pt x="281" y="67"/>
                    <a:pt x="286" y="67"/>
                    <a:pt x="288" y="66"/>
                  </a:cubicBezTo>
                  <a:cubicBezTo>
                    <a:pt x="290" y="66"/>
                    <a:pt x="293" y="66"/>
                    <a:pt x="295" y="65"/>
                  </a:cubicBezTo>
                  <a:cubicBezTo>
                    <a:pt x="297" y="65"/>
                    <a:pt x="300" y="64"/>
                    <a:pt x="301" y="63"/>
                  </a:cubicBezTo>
                  <a:cubicBezTo>
                    <a:pt x="302" y="63"/>
                    <a:pt x="304" y="61"/>
                    <a:pt x="306" y="61"/>
                  </a:cubicBezTo>
                  <a:cubicBezTo>
                    <a:pt x="307" y="61"/>
                    <a:pt x="309" y="61"/>
                    <a:pt x="310" y="61"/>
                  </a:cubicBezTo>
                  <a:cubicBezTo>
                    <a:pt x="311" y="61"/>
                    <a:pt x="312" y="62"/>
                    <a:pt x="313" y="62"/>
                  </a:cubicBezTo>
                  <a:cubicBezTo>
                    <a:pt x="314" y="63"/>
                    <a:pt x="316" y="64"/>
                    <a:pt x="317" y="64"/>
                  </a:cubicBezTo>
                  <a:cubicBezTo>
                    <a:pt x="318" y="65"/>
                    <a:pt x="320" y="65"/>
                    <a:pt x="321" y="65"/>
                  </a:cubicBezTo>
                  <a:cubicBezTo>
                    <a:pt x="322" y="65"/>
                    <a:pt x="324" y="65"/>
                    <a:pt x="324" y="66"/>
                  </a:cubicBezTo>
                  <a:cubicBezTo>
                    <a:pt x="325" y="66"/>
                    <a:pt x="326" y="67"/>
                    <a:pt x="327" y="68"/>
                  </a:cubicBezTo>
                  <a:cubicBezTo>
                    <a:pt x="327" y="69"/>
                    <a:pt x="327" y="70"/>
                    <a:pt x="327" y="71"/>
                  </a:cubicBezTo>
                  <a:cubicBezTo>
                    <a:pt x="327" y="72"/>
                    <a:pt x="327" y="73"/>
                    <a:pt x="327" y="75"/>
                  </a:cubicBezTo>
                  <a:cubicBezTo>
                    <a:pt x="327" y="75"/>
                    <a:pt x="328" y="77"/>
                    <a:pt x="329" y="77"/>
                  </a:cubicBezTo>
                  <a:cubicBezTo>
                    <a:pt x="330" y="78"/>
                    <a:pt x="333" y="80"/>
                    <a:pt x="334" y="81"/>
                  </a:cubicBezTo>
                  <a:cubicBezTo>
                    <a:pt x="335" y="82"/>
                    <a:pt x="338" y="83"/>
                    <a:pt x="339" y="84"/>
                  </a:cubicBezTo>
                  <a:cubicBezTo>
                    <a:pt x="340" y="85"/>
                    <a:pt x="342" y="87"/>
                    <a:pt x="342" y="89"/>
                  </a:cubicBezTo>
                  <a:cubicBezTo>
                    <a:pt x="343" y="89"/>
                    <a:pt x="344" y="91"/>
                    <a:pt x="344" y="9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212"/>
            <p:cNvSpPr>
              <a:spLocks/>
            </p:cNvSpPr>
            <p:nvPr/>
          </p:nvSpPr>
          <p:spPr bwMode="auto">
            <a:xfrm>
              <a:off x="2678" y="1865"/>
              <a:ext cx="62" cy="47"/>
            </a:xfrm>
            <a:custGeom>
              <a:avLst/>
              <a:gdLst>
                <a:gd name="T0" fmla="*/ 19 w 26"/>
                <a:gd name="T1" fmla="*/ 10 h 20"/>
                <a:gd name="T2" fmla="*/ 16 w 26"/>
                <a:gd name="T3" fmla="*/ 13 h 20"/>
                <a:gd name="T4" fmla="*/ 14 w 26"/>
                <a:gd name="T5" fmla="*/ 17 h 20"/>
                <a:gd name="T6" fmla="*/ 12 w 26"/>
                <a:gd name="T7" fmla="*/ 19 h 20"/>
                <a:gd name="T8" fmla="*/ 7 w 26"/>
                <a:gd name="T9" fmla="*/ 18 h 20"/>
                <a:gd name="T10" fmla="*/ 5 w 26"/>
                <a:gd name="T11" fmla="*/ 15 h 20"/>
                <a:gd name="T12" fmla="*/ 2 w 26"/>
                <a:gd name="T13" fmla="*/ 11 h 20"/>
                <a:gd name="T14" fmla="*/ 0 w 26"/>
                <a:gd name="T15" fmla="*/ 8 h 20"/>
                <a:gd name="T16" fmla="*/ 3 w 26"/>
                <a:gd name="T17" fmla="*/ 6 h 20"/>
                <a:gd name="T18" fmla="*/ 7 w 26"/>
                <a:gd name="T19" fmla="*/ 5 h 20"/>
                <a:gd name="T20" fmla="*/ 14 w 26"/>
                <a:gd name="T21" fmla="*/ 4 h 20"/>
                <a:gd name="T22" fmla="*/ 17 w 26"/>
                <a:gd name="T23" fmla="*/ 2 h 20"/>
                <a:gd name="T24" fmla="*/ 22 w 26"/>
                <a:gd name="T25" fmla="*/ 0 h 20"/>
                <a:gd name="T26" fmla="*/ 26 w 26"/>
                <a:gd name="T27" fmla="*/ 1 h 20"/>
                <a:gd name="T28" fmla="*/ 26 w 26"/>
                <a:gd name="T29" fmla="*/ 3 h 20"/>
                <a:gd name="T30" fmla="*/ 23 w 26"/>
                <a:gd name="T31" fmla="*/ 6 h 20"/>
                <a:gd name="T32" fmla="*/ 21 w 26"/>
                <a:gd name="T33" fmla="*/ 6 h 20"/>
                <a:gd name="T34" fmla="*/ 19 w 26"/>
                <a:gd name="T35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" h="20">
                  <a:moveTo>
                    <a:pt x="19" y="10"/>
                  </a:moveTo>
                  <a:cubicBezTo>
                    <a:pt x="18" y="11"/>
                    <a:pt x="17" y="12"/>
                    <a:pt x="16" y="13"/>
                  </a:cubicBezTo>
                  <a:cubicBezTo>
                    <a:pt x="16" y="13"/>
                    <a:pt x="14" y="16"/>
                    <a:pt x="14" y="17"/>
                  </a:cubicBezTo>
                  <a:cubicBezTo>
                    <a:pt x="13" y="17"/>
                    <a:pt x="12" y="19"/>
                    <a:pt x="12" y="19"/>
                  </a:cubicBezTo>
                  <a:cubicBezTo>
                    <a:pt x="11" y="20"/>
                    <a:pt x="8" y="19"/>
                    <a:pt x="7" y="18"/>
                  </a:cubicBezTo>
                  <a:cubicBezTo>
                    <a:pt x="6" y="18"/>
                    <a:pt x="6" y="15"/>
                    <a:pt x="5" y="15"/>
                  </a:cubicBezTo>
                  <a:cubicBezTo>
                    <a:pt x="5" y="14"/>
                    <a:pt x="2" y="12"/>
                    <a:pt x="2" y="11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2" y="6"/>
                    <a:pt x="3" y="6"/>
                  </a:cubicBezTo>
                  <a:cubicBezTo>
                    <a:pt x="4" y="5"/>
                    <a:pt x="6" y="5"/>
                    <a:pt x="7" y="5"/>
                  </a:cubicBezTo>
                  <a:cubicBezTo>
                    <a:pt x="9" y="5"/>
                    <a:pt x="13" y="4"/>
                    <a:pt x="14" y="4"/>
                  </a:cubicBezTo>
                  <a:cubicBezTo>
                    <a:pt x="15" y="3"/>
                    <a:pt x="17" y="2"/>
                    <a:pt x="17" y="2"/>
                  </a:cubicBezTo>
                  <a:cubicBezTo>
                    <a:pt x="19" y="1"/>
                    <a:pt x="21" y="0"/>
                    <a:pt x="22" y="0"/>
                  </a:cubicBezTo>
                  <a:cubicBezTo>
                    <a:pt x="23" y="0"/>
                    <a:pt x="25" y="0"/>
                    <a:pt x="26" y="1"/>
                  </a:cubicBezTo>
                  <a:cubicBezTo>
                    <a:pt x="26" y="1"/>
                    <a:pt x="26" y="3"/>
                    <a:pt x="26" y="3"/>
                  </a:cubicBezTo>
                  <a:cubicBezTo>
                    <a:pt x="25" y="4"/>
                    <a:pt x="24" y="5"/>
                    <a:pt x="23" y="6"/>
                  </a:cubicBezTo>
                  <a:cubicBezTo>
                    <a:pt x="23" y="6"/>
                    <a:pt x="21" y="6"/>
                    <a:pt x="21" y="6"/>
                  </a:cubicBezTo>
                  <a:cubicBezTo>
                    <a:pt x="20" y="7"/>
                    <a:pt x="20" y="9"/>
                    <a:pt x="19" y="1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213"/>
            <p:cNvSpPr>
              <a:spLocks/>
            </p:cNvSpPr>
            <p:nvPr/>
          </p:nvSpPr>
          <p:spPr bwMode="auto">
            <a:xfrm>
              <a:off x="2678" y="1865"/>
              <a:ext cx="62" cy="47"/>
            </a:xfrm>
            <a:custGeom>
              <a:avLst/>
              <a:gdLst>
                <a:gd name="T0" fmla="*/ 19 w 26"/>
                <a:gd name="T1" fmla="*/ 10 h 20"/>
                <a:gd name="T2" fmla="*/ 16 w 26"/>
                <a:gd name="T3" fmla="*/ 13 h 20"/>
                <a:gd name="T4" fmla="*/ 14 w 26"/>
                <a:gd name="T5" fmla="*/ 17 h 20"/>
                <a:gd name="T6" fmla="*/ 12 w 26"/>
                <a:gd name="T7" fmla="*/ 19 h 20"/>
                <a:gd name="T8" fmla="*/ 7 w 26"/>
                <a:gd name="T9" fmla="*/ 18 h 20"/>
                <a:gd name="T10" fmla="*/ 5 w 26"/>
                <a:gd name="T11" fmla="*/ 15 h 20"/>
                <a:gd name="T12" fmla="*/ 2 w 26"/>
                <a:gd name="T13" fmla="*/ 11 h 20"/>
                <a:gd name="T14" fmla="*/ 0 w 26"/>
                <a:gd name="T15" fmla="*/ 8 h 20"/>
                <a:gd name="T16" fmla="*/ 3 w 26"/>
                <a:gd name="T17" fmla="*/ 6 h 20"/>
                <a:gd name="T18" fmla="*/ 7 w 26"/>
                <a:gd name="T19" fmla="*/ 5 h 20"/>
                <a:gd name="T20" fmla="*/ 14 w 26"/>
                <a:gd name="T21" fmla="*/ 4 h 20"/>
                <a:gd name="T22" fmla="*/ 17 w 26"/>
                <a:gd name="T23" fmla="*/ 2 h 20"/>
                <a:gd name="T24" fmla="*/ 22 w 26"/>
                <a:gd name="T25" fmla="*/ 0 h 20"/>
                <a:gd name="T26" fmla="*/ 26 w 26"/>
                <a:gd name="T27" fmla="*/ 1 h 20"/>
                <a:gd name="T28" fmla="*/ 26 w 26"/>
                <a:gd name="T29" fmla="*/ 3 h 20"/>
                <a:gd name="T30" fmla="*/ 23 w 26"/>
                <a:gd name="T31" fmla="*/ 6 h 20"/>
                <a:gd name="T32" fmla="*/ 21 w 26"/>
                <a:gd name="T33" fmla="*/ 6 h 20"/>
                <a:gd name="T34" fmla="*/ 19 w 26"/>
                <a:gd name="T35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" h="20">
                  <a:moveTo>
                    <a:pt x="19" y="10"/>
                  </a:moveTo>
                  <a:cubicBezTo>
                    <a:pt x="18" y="11"/>
                    <a:pt x="17" y="12"/>
                    <a:pt x="16" y="13"/>
                  </a:cubicBezTo>
                  <a:cubicBezTo>
                    <a:pt x="16" y="13"/>
                    <a:pt x="14" y="16"/>
                    <a:pt x="14" y="17"/>
                  </a:cubicBezTo>
                  <a:cubicBezTo>
                    <a:pt x="13" y="17"/>
                    <a:pt x="12" y="19"/>
                    <a:pt x="12" y="19"/>
                  </a:cubicBezTo>
                  <a:cubicBezTo>
                    <a:pt x="11" y="20"/>
                    <a:pt x="8" y="19"/>
                    <a:pt x="7" y="18"/>
                  </a:cubicBezTo>
                  <a:cubicBezTo>
                    <a:pt x="6" y="18"/>
                    <a:pt x="6" y="15"/>
                    <a:pt x="5" y="15"/>
                  </a:cubicBezTo>
                  <a:cubicBezTo>
                    <a:pt x="5" y="14"/>
                    <a:pt x="2" y="12"/>
                    <a:pt x="2" y="11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2" y="6"/>
                    <a:pt x="3" y="6"/>
                  </a:cubicBezTo>
                  <a:cubicBezTo>
                    <a:pt x="4" y="5"/>
                    <a:pt x="6" y="5"/>
                    <a:pt x="7" y="5"/>
                  </a:cubicBezTo>
                  <a:cubicBezTo>
                    <a:pt x="9" y="5"/>
                    <a:pt x="13" y="4"/>
                    <a:pt x="14" y="4"/>
                  </a:cubicBezTo>
                  <a:cubicBezTo>
                    <a:pt x="15" y="3"/>
                    <a:pt x="17" y="2"/>
                    <a:pt x="17" y="2"/>
                  </a:cubicBezTo>
                  <a:cubicBezTo>
                    <a:pt x="19" y="1"/>
                    <a:pt x="21" y="0"/>
                    <a:pt x="22" y="0"/>
                  </a:cubicBezTo>
                  <a:cubicBezTo>
                    <a:pt x="23" y="0"/>
                    <a:pt x="25" y="0"/>
                    <a:pt x="26" y="1"/>
                  </a:cubicBezTo>
                  <a:cubicBezTo>
                    <a:pt x="26" y="1"/>
                    <a:pt x="26" y="3"/>
                    <a:pt x="26" y="3"/>
                  </a:cubicBezTo>
                  <a:cubicBezTo>
                    <a:pt x="25" y="4"/>
                    <a:pt x="24" y="5"/>
                    <a:pt x="23" y="6"/>
                  </a:cubicBezTo>
                  <a:cubicBezTo>
                    <a:pt x="23" y="6"/>
                    <a:pt x="21" y="6"/>
                    <a:pt x="21" y="6"/>
                  </a:cubicBezTo>
                  <a:cubicBezTo>
                    <a:pt x="20" y="7"/>
                    <a:pt x="20" y="9"/>
                    <a:pt x="19" y="1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14"/>
            <p:cNvSpPr>
              <a:spLocks/>
            </p:cNvSpPr>
            <p:nvPr/>
          </p:nvSpPr>
          <p:spPr bwMode="auto">
            <a:xfrm>
              <a:off x="2318" y="2378"/>
              <a:ext cx="14" cy="15"/>
            </a:xfrm>
            <a:custGeom>
              <a:avLst/>
              <a:gdLst>
                <a:gd name="T0" fmla="*/ 6 w 6"/>
                <a:gd name="T1" fmla="*/ 3 h 6"/>
                <a:gd name="T2" fmla="*/ 3 w 6"/>
                <a:gd name="T3" fmla="*/ 4 h 6"/>
                <a:gd name="T4" fmla="*/ 2 w 6"/>
                <a:gd name="T5" fmla="*/ 6 h 6"/>
                <a:gd name="T6" fmla="*/ 0 w 6"/>
                <a:gd name="T7" fmla="*/ 4 h 6"/>
                <a:gd name="T8" fmla="*/ 0 w 6"/>
                <a:gd name="T9" fmla="*/ 2 h 6"/>
                <a:gd name="T10" fmla="*/ 2 w 6"/>
                <a:gd name="T11" fmla="*/ 0 h 6"/>
                <a:gd name="T12" fmla="*/ 4 w 6"/>
                <a:gd name="T13" fmla="*/ 0 h 6"/>
                <a:gd name="T14" fmla="*/ 6 w 6"/>
                <a:gd name="T15" fmla="*/ 1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4"/>
                    <a:pt x="4" y="4"/>
                    <a:pt x="3" y="4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2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1"/>
                    <a:pt x="6" y="1"/>
                  </a:cubicBezTo>
                  <a:cubicBezTo>
                    <a:pt x="6" y="1"/>
                    <a:pt x="6" y="3"/>
                    <a:pt x="6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15"/>
            <p:cNvSpPr>
              <a:spLocks/>
            </p:cNvSpPr>
            <p:nvPr/>
          </p:nvSpPr>
          <p:spPr bwMode="auto">
            <a:xfrm>
              <a:off x="2318" y="2378"/>
              <a:ext cx="14" cy="15"/>
            </a:xfrm>
            <a:custGeom>
              <a:avLst/>
              <a:gdLst>
                <a:gd name="T0" fmla="*/ 6 w 6"/>
                <a:gd name="T1" fmla="*/ 3 h 6"/>
                <a:gd name="T2" fmla="*/ 3 w 6"/>
                <a:gd name="T3" fmla="*/ 4 h 6"/>
                <a:gd name="T4" fmla="*/ 2 w 6"/>
                <a:gd name="T5" fmla="*/ 6 h 6"/>
                <a:gd name="T6" fmla="*/ 0 w 6"/>
                <a:gd name="T7" fmla="*/ 4 h 6"/>
                <a:gd name="T8" fmla="*/ 0 w 6"/>
                <a:gd name="T9" fmla="*/ 2 h 6"/>
                <a:gd name="T10" fmla="*/ 2 w 6"/>
                <a:gd name="T11" fmla="*/ 0 h 6"/>
                <a:gd name="T12" fmla="*/ 4 w 6"/>
                <a:gd name="T13" fmla="*/ 0 h 6"/>
                <a:gd name="T14" fmla="*/ 6 w 6"/>
                <a:gd name="T15" fmla="*/ 1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4"/>
                    <a:pt x="4" y="4"/>
                    <a:pt x="3" y="4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2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1"/>
                    <a:pt x="6" y="1"/>
                  </a:cubicBezTo>
                  <a:cubicBezTo>
                    <a:pt x="6" y="1"/>
                    <a:pt x="6" y="3"/>
                    <a:pt x="6" y="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16"/>
            <p:cNvSpPr>
              <a:spLocks/>
            </p:cNvSpPr>
            <p:nvPr/>
          </p:nvSpPr>
          <p:spPr bwMode="auto">
            <a:xfrm>
              <a:off x="2827" y="2551"/>
              <a:ext cx="97" cy="178"/>
            </a:xfrm>
            <a:custGeom>
              <a:avLst/>
              <a:gdLst>
                <a:gd name="T0" fmla="*/ 40 w 41"/>
                <a:gd name="T1" fmla="*/ 71 h 75"/>
                <a:gd name="T2" fmla="*/ 35 w 41"/>
                <a:gd name="T3" fmla="*/ 75 h 75"/>
                <a:gd name="T4" fmla="*/ 31 w 41"/>
                <a:gd name="T5" fmla="*/ 71 h 75"/>
                <a:gd name="T6" fmla="*/ 27 w 41"/>
                <a:gd name="T7" fmla="*/ 69 h 75"/>
                <a:gd name="T8" fmla="*/ 25 w 41"/>
                <a:gd name="T9" fmla="*/ 70 h 75"/>
                <a:gd name="T10" fmla="*/ 15 w 41"/>
                <a:gd name="T11" fmla="*/ 71 h 75"/>
                <a:gd name="T12" fmla="*/ 9 w 41"/>
                <a:gd name="T13" fmla="*/ 73 h 75"/>
                <a:gd name="T14" fmla="*/ 0 w 41"/>
                <a:gd name="T15" fmla="*/ 74 h 75"/>
                <a:gd name="T16" fmla="*/ 2 w 41"/>
                <a:gd name="T17" fmla="*/ 71 h 75"/>
                <a:gd name="T18" fmla="*/ 4 w 41"/>
                <a:gd name="T19" fmla="*/ 60 h 75"/>
                <a:gd name="T20" fmla="*/ 4 w 41"/>
                <a:gd name="T21" fmla="*/ 51 h 75"/>
                <a:gd name="T22" fmla="*/ 4 w 41"/>
                <a:gd name="T23" fmla="*/ 47 h 75"/>
                <a:gd name="T24" fmla="*/ 8 w 41"/>
                <a:gd name="T25" fmla="*/ 45 h 75"/>
                <a:gd name="T26" fmla="*/ 14 w 41"/>
                <a:gd name="T27" fmla="*/ 42 h 75"/>
                <a:gd name="T28" fmla="*/ 19 w 41"/>
                <a:gd name="T29" fmla="*/ 40 h 75"/>
                <a:gd name="T30" fmla="*/ 21 w 41"/>
                <a:gd name="T31" fmla="*/ 34 h 75"/>
                <a:gd name="T32" fmla="*/ 21 w 41"/>
                <a:gd name="T33" fmla="*/ 28 h 75"/>
                <a:gd name="T34" fmla="*/ 18 w 41"/>
                <a:gd name="T35" fmla="*/ 23 h 75"/>
                <a:gd name="T36" fmla="*/ 15 w 41"/>
                <a:gd name="T37" fmla="*/ 19 h 75"/>
                <a:gd name="T38" fmla="*/ 13 w 41"/>
                <a:gd name="T39" fmla="*/ 13 h 75"/>
                <a:gd name="T40" fmla="*/ 8 w 41"/>
                <a:gd name="T41" fmla="*/ 7 h 75"/>
                <a:gd name="T42" fmla="*/ 10 w 41"/>
                <a:gd name="T43" fmla="*/ 1 h 75"/>
                <a:gd name="T44" fmla="*/ 16 w 41"/>
                <a:gd name="T45" fmla="*/ 1 h 75"/>
                <a:gd name="T46" fmla="*/ 21 w 41"/>
                <a:gd name="T47" fmla="*/ 3 h 75"/>
                <a:gd name="T48" fmla="*/ 25 w 41"/>
                <a:gd name="T49" fmla="*/ 7 h 75"/>
                <a:gd name="T50" fmla="*/ 32 w 41"/>
                <a:gd name="T51" fmla="*/ 8 h 75"/>
                <a:gd name="T52" fmla="*/ 35 w 41"/>
                <a:gd name="T53" fmla="*/ 13 h 75"/>
                <a:gd name="T54" fmla="*/ 30 w 41"/>
                <a:gd name="T55" fmla="*/ 19 h 75"/>
                <a:gd name="T56" fmla="*/ 29 w 41"/>
                <a:gd name="T57" fmla="*/ 26 h 75"/>
                <a:gd name="T58" fmla="*/ 34 w 41"/>
                <a:gd name="T59" fmla="*/ 30 h 75"/>
                <a:gd name="T60" fmla="*/ 35 w 41"/>
                <a:gd name="T61" fmla="*/ 38 h 75"/>
                <a:gd name="T62" fmla="*/ 38 w 41"/>
                <a:gd name="T63" fmla="*/ 44 h 75"/>
                <a:gd name="T64" fmla="*/ 37 w 41"/>
                <a:gd name="T65" fmla="*/ 48 h 75"/>
                <a:gd name="T66" fmla="*/ 40 w 41"/>
                <a:gd name="T67" fmla="*/ 50 h 75"/>
                <a:gd name="T68" fmla="*/ 40 w 41"/>
                <a:gd name="T69" fmla="*/ 56 h 75"/>
                <a:gd name="T70" fmla="*/ 40 w 41"/>
                <a:gd name="T71" fmla="*/ 62 h 75"/>
                <a:gd name="T72" fmla="*/ 39 w 41"/>
                <a:gd name="T73" fmla="*/ 65 h 75"/>
                <a:gd name="T74" fmla="*/ 41 w 41"/>
                <a:gd name="T75" fmla="*/ 6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1" h="75">
                  <a:moveTo>
                    <a:pt x="41" y="68"/>
                  </a:moveTo>
                  <a:cubicBezTo>
                    <a:pt x="41" y="69"/>
                    <a:pt x="40" y="71"/>
                    <a:pt x="40" y="71"/>
                  </a:cubicBezTo>
                  <a:cubicBezTo>
                    <a:pt x="39" y="72"/>
                    <a:pt x="38" y="71"/>
                    <a:pt x="38" y="72"/>
                  </a:cubicBezTo>
                  <a:cubicBezTo>
                    <a:pt x="37" y="72"/>
                    <a:pt x="36" y="74"/>
                    <a:pt x="35" y="75"/>
                  </a:cubicBezTo>
                  <a:cubicBezTo>
                    <a:pt x="35" y="75"/>
                    <a:pt x="33" y="75"/>
                    <a:pt x="33" y="74"/>
                  </a:cubicBezTo>
                  <a:cubicBezTo>
                    <a:pt x="32" y="74"/>
                    <a:pt x="32" y="72"/>
                    <a:pt x="31" y="71"/>
                  </a:cubicBezTo>
                  <a:cubicBezTo>
                    <a:pt x="31" y="71"/>
                    <a:pt x="30" y="70"/>
                    <a:pt x="30" y="70"/>
                  </a:cubicBezTo>
                  <a:cubicBezTo>
                    <a:pt x="29" y="69"/>
                    <a:pt x="28" y="68"/>
                    <a:pt x="27" y="69"/>
                  </a:cubicBezTo>
                  <a:cubicBezTo>
                    <a:pt x="27" y="69"/>
                    <a:pt x="26" y="70"/>
                    <a:pt x="26" y="71"/>
                  </a:cubicBezTo>
                  <a:cubicBezTo>
                    <a:pt x="26" y="70"/>
                    <a:pt x="25" y="70"/>
                    <a:pt x="25" y="70"/>
                  </a:cubicBezTo>
                  <a:cubicBezTo>
                    <a:pt x="24" y="69"/>
                    <a:pt x="21" y="69"/>
                    <a:pt x="20" y="69"/>
                  </a:cubicBezTo>
                  <a:cubicBezTo>
                    <a:pt x="19" y="69"/>
                    <a:pt x="17" y="71"/>
                    <a:pt x="15" y="71"/>
                  </a:cubicBezTo>
                  <a:cubicBezTo>
                    <a:pt x="14" y="71"/>
                    <a:pt x="12" y="71"/>
                    <a:pt x="11" y="72"/>
                  </a:cubicBezTo>
                  <a:cubicBezTo>
                    <a:pt x="11" y="72"/>
                    <a:pt x="10" y="73"/>
                    <a:pt x="9" y="73"/>
                  </a:cubicBezTo>
                  <a:cubicBezTo>
                    <a:pt x="8" y="74"/>
                    <a:pt x="5" y="75"/>
                    <a:pt x="4" y="75"/>
                  </a:cubicBezTo>
                  <a:cubicBezTo>
                    <a:pt x="3" y="75"/>
                    <a:pt x="2" y="74"/>
                    <a:pt x="0" y="74"/>
                  </a:cubicBezTo>
                  <a:cubicBezTo>
                    <a:pt x="1" y="74"/>
                    <a:pt x="1" y="73"/>
                    <a:pt x="1" y="73"/>
                  </a:cubicBezTo>
                  <a:cubicBezTo>
                    <a:pt x="1" y="73"/>
                    <a:pt x="2" y="72"/>
                    <a:pt x="2" y="71"/>
                  </a:cubicBezTo>
                  <a:cubicBezTo>
                    <a:pt x="3" y="70"/>
                    <a:pt x="3" y="68"/>
                    <a:pt x="4" y="66"/>
                  </a:cubicBezTo>
                  <a:cubicBezTo>
                    <a:pt x="4" y="65"/>
                    <a:pt x="4" y="62"/>
                    <a:pt x="4" y="60"/>
                  </a:cubicBezTo>
                  <a:cubicBezTo>
                    <a:pt x="5" y="59"/>
                    <a:pt x="6" y="57"/>
                    <a:pt x="6" y="55"/>
                  </a:cubicBezTo>
                  <a:cubicBezTo>
                    <a:pt x="6" y="54"/>
                    <a:pt x="5" y="52"/>
                    <a:pt x="4" y="51"/>
                  </a:cubicBezTo>
                  <a:cubicBezTo>
                    <a:pt x="4" y="50"/>
                    <a:pt x="3" y="49"/>
                    <a:pt x="3" y="49"/>
                  </a:cubicBezTo>
                  <a:cubicBezTo>
                    <a:pt x="3" y="48"/>
                    <a:pt x="3" y="47"/>
                    <a:pt x="4" y="47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6"/>
                    <a:pt x="7" y="46"/>
                    <a:pt x="8" y="45"/>
                  </a:cubicBezTo>
                  <a:cubicBezTo>
                    <a:pt x="9" y="45"/>
                    <a:pt x="9" y="43"/>
                    <a:pt x="9" y="43"/>
                  </a:cubicBezTo>
                  <a:cubicBezTo>
                    <a:pt x="10" y="42"/>
                    <a:pt x="12" y="41"/>
                    <a:pt x="14" y="42"/>
                  </a:cubicBezTo>
                  <a:cubicBezTo>
                    <a:pt x="14" y="42"/>
                    <a:pt x="15" y="42"/>
                    <a:pt x="15" y="42"/>
                  </a:cubicBezTo>
                  <a:cubicBezTo>
                    <a:pt x="16" y="42"/>
                    <a:pt x="18" y="40"/>
                    <a:pt x="19" y="40"/>
                  </a:cubicBezTo>
                  <a:cubicBezTo>
                    <a:pt x="19" y="39"/>
                    <a:pt x="20" y="38"/>
                    <a:pt x="20" y="38"/>
                  </a:cubicBezTo>
                  <a:cubicBezTo>
                    <a:pt x="20" y="37"/>
                    <a:pt x="21" y="35"/>
                    <a:pt x="21" y="34"/>
                  </a:cubicBezTo>
                  <a:cubicBezTo>
                    <a:pt x="21" y="34"/>
                    <a:pt x="22" y="32"/>
                    <a:pt x="22" y="32"/>
                  </a:cubicBezTo>
                  <a:cubicBezTo>
                    <a:pt x="22" y="31"/>
                    <a:pt x="22" y="29"/>
                    <a:pt x="21" y="28"/>
                  </a:cubicBezTo>
                  <a:cubicBezTo>
                    <a:pt x="21" y="27"/>
                    <a:pt x="20" y="26"/>
                    <a:pt x="20" y="25"/>
                  </a:cubicBezTo>
                  <a:cubicBezTo>
                    <a:pt x="19" y="25"/>
                    <a:pt x="18" y="24"/>
                    <a:pt x="18" y="23"/>
                  </a:cubicBezTo>
                  <a:cubicBezTo>
                    <a:pt x="17" y="23"/>
                    <a:pt x="15" y="22"/>
                    <a:pt x="15" y="21"/>
                  </a:cubicBezTo>
                  <a:cubicBezTo>
                    <a:pt x="15" y="21"/>
                    <a:pt x="15" y="20"/>
                    <a:pt x="15" y="19"/>
                  </a:cubicBezTo>
                  <a:cubicBezTo>
                    <a:pt x="14" y="18"/>
                    <a:pt x="15" y="17"/>
                    <a:pt x="15" y="16"/>
                  </a:cubicBezTo>
                  <a:cubicBezTo>
                    <a:pt x="15" y="15"/>
                    <a:pt x="13" y="14"/>
                    <a:pt x="13" y="13"/>
                  </a:cubicBezTo>
                  <a:cubicBezTo>
                    <a:pt x="12" y="12"/>
                    <a:pt x="12" y="10"/>
                    <a:pt x="11" y="10"/>
                  </a:cubicBezTo>
                  <a:cubicBezTo>
                    <a:pt x="11" y="9"/>
                    <a:pt x="9" y="8"/>
                    <a:pt x="8" y="7"/>
                  </a:cubicBezTo>
                  <a:cubicBezTo>
                    <a:pt x="8" y="6"/>
                    <a:pt x="10" y="5"/>
                    <a:pt x="10" y="4"/>
                  </a:cubicBezTo>
                  <a:cubicBezTo>
                    <a:pt x="10" y="3"/>
                    <a:pt x="10" y="2"/>
                    <a:pt x="10" y="1"/>
                  </a:cubicBezTo>
                  <a:cubicBezTo>
                    <a:pt x="10" y="1"/>
                    <a:pt x="11" y="0"/>
                    <a:pt x="12" y="0"/>
                  </a:cubicBezTo>
                  <a:cubicBezTo>
                    <a:pt x="13" y="0"/>
                    <a:pt x="15" y="0"/>
                    <a:pt x="16" y="1"/>
                  </a:cubicBezTo>
                  <a:cubicBezTo>
                    <a:pt x="17" y="1"/>
                    <a:pt x="18" y="2"/>
                    <a:pt x="19" y="3"/>
                  </a:cubicBezTo>
                  <a:cubicBezTo>
                    <a:pt x="19" y="3"/>
                    <a:pt x="21" y="3"/>
                    <a:pt x="21" y="3"/>
                  </a:cubicBezTo>
                  <a:cubicBezTo>
                    <a:pt x="22" y="4"/>
                    <a:pt x="23" y="5"/>
                    <a:pt x="23" y="5"/>
                  </a:cubicBezTo>
                  <a:cubicBezTo>
                    <a:pt x="23" y="6"/>
                    <a:pt x="24" y="6"/>
                    <a:pt x="25" y="7"/>
                  </a:cubicBezTo>
                  <a:cubicBezTo>
                    <a:pt x="26" y="7"/>
                    <a:pt x="28" y="6"/>
                    <a:pt x="30" y="7"/>
                  </a:cubicBezTo>
                  <a:cubicBezTo>
                    <a:pt x="30" y="7"/>
                    <a:pt x="31" y="8"/>
                    <a:pt x="32" y="8"/>
                  </a:cubicBezTo>
                  <a:cubicBezTo>
                    <a:pt x="33" y="8"/>
                    <a:pt x="35" y="9"/>
                    <a:pt x="35" y="10"/>
                  </a:cubicBezTo>
                  <a:cubicBezTo>
                    <a:pt x="35" y="11"/>
                    <a:pt x="35" y="13"/>
                    <a:pt x="35" y="13"/>
                  </a:cubicBezTo>
                  <a:cubicBezTo>
                    <a:pt x="34" y="14"/>
                    <a:pt x="33" y="15"/>
                    <a:pt x="33" y="16"/>
                  </a:cubicBezTo>
                  <a:cubicBezTo>
                    <a:pt x="32" y="17"/>
                    <a:pt x="31" y="18"/>
                    <a:pt x="30" y="19"/>
                  </a:cubicBezTo>
                  <a:cubicBezTo>
                    <a:pt x="30" y="19"/>
                    <a:pt x="29" y="21"/>
                    <a:pt x="29" y="22"/>
                  </a:cubicBezTo>
                  <a:cubicBezTo>
                    <a:pt x="29" y="23"/>
                    <a:pt x="29" y="25"/>
                    <a:pt x="29" y="26"/>
                  </a:cubicBezTo>
                  <a:cubicBezTo>
                    <a:pt x="30" y="27"/>
                    <a:pt x="31" y="28"/>
                    <a:pt x="31" y="28"/>
                  </a:cubicBezTo>
                  <a:cubicBezTo>
                    <a:pt x="32" y="29"/>
                    <a:pt x="33" y="30"/>
                    <a:pt x="34" y="30"/>
                  </a:cubicBezTo>
                  <a:cubicBezTo>
                    <a:pt x="34" y="31"/>
                    <a:pt x="35" y="33"/>
                    <a:pt x="35" y="34"/>
                  </a:cubicBezTo>
                  <a:cubicBezTo>
                    <a:pt x="35" y="35"/>
                    <a:pt x="35" y="37"/>
                    <a:pt x="35" y="38"/>
                  </a:cubicBezTo>
                  <a:cubicBezTo>
                    <a:pt x="35" y="39"/>
                    <a:pt x="36" y="40"/>
                    <a:pt x="37" y="40"/>
                  </a:cubicBezTo>
                  <a:cubicBezTo>
                    <a:pt x="37" y="41"/>
                    <a:pt x="38" y="43"/>
                    <a:pt x="38" y="44"/>
                  </a:cubicBezTo>
                  <a:cubicBezTo>
                    <a:pt x="38" y="44"/>
                    <a:pt x="38" y="45"/>
                    <a:pt x="38" y="46"/>
                  </a:cubicBezTo>
                  <a:cubicBezTo>
                    <a:pt x="38" y="46"/>
                    <a:pt x="37" y="47"/>
                    <a:pt x="37" y="48"/>
                  </a:cubicBezTo>
                  <a:cubicBezTo>
                    <a:pt x="37" y="48"/>
                    <a:pt x="39" y="48"/>
                    <a:pt x="40" y="48"/>
                  </a:cubicBezTo>
                  <a:cubicBezTo>
                    <a:pt x="40" y="49"/>
                    <a:pt x="40" y="50"/>
                    <a:pt x="40" y="50"/>
                  </a:cubicBezTo>
                  <a:cubicBezTo>
                    <a:pt x="40" y="51"/>
                    <a:pt x="39" y="53"/>
                    <a:pt x="39" y="54"/>
                  </a:cubicBezTo>
                  <a:cubicBezTo>
                    <a:pt x="39" y="55"/>
                    <a:pt x="40" y="56"/>
                    <a:pt x="40" y="56"/>
                  </a:cubicBezTo>
                  <a:cubicBezTo>
                    <a:pt x="40" y="57"/>
                    <a:pt x="40" y="58"/>
                    <a:pt x="40" y="59"/>
                  </a:cubicBezTo>
                  <a:cubicBezTo>
                    <a:pt x="40" y="60"/>
                    <a:pt x="41" y="61"/>
                    <a:pt x="40" y="62"/>
                  </a:cubicBezTo>
                  <a:cubicBezTo>
                    <a:pt x="40" y="62"/>
                    <a:pt x="39" y="63"/>
                    <a:pt x="39" y="64"/>
                  </a:cubicBezTo>
                  <a:cubicBezTo>
                    <a:pt x="39" y="64"/>
                    <a:pt x="39" y="65"/>
                    <a:pt x="39" y="65"/>
                  </a:cubicBezTo>
                  <a:cubicBezTo>
                    <a:pt x="39" y="66"/>
                    <a:pt x="40" y="66"/>
                    <a:pt x="40" y="66"/>
                  </a:cubicBezTo>
                  <a:cubicBezTo>
                    <a:pt x="40" y="66"/>
                    <a:pt x="41" y="68"/>
                    <a:pt x="41" y="6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17"/>
            <p:cNvSpPr>
              <a:spLocks/>
            </p:cNvSpPr>
            <p:nvPr/>
          </p:nvSpPr>
          <p:spPr bwMode="auto">
            <a:xfrm>
              <a:off x="2827" y="2551"/>
              <a:ext cx="97" cy="178"/>
            </a:xfrm>
            <a:custGeom>
              <a:avLst/>
              <a:gdLst>
                <a:gd name="T0" fmla="*/ 40 w 41"/>
                <a:gd name="T1" fmla="*/ 71 h 75"/>
                <a:gd name="T2" fmla="*/ 35 w 41"/>
                <a:gd name="T3" fmla="*/ 75 h 75"/>
                <a:gd name="T4" fmla="*/ 31 w 41"/>
                <a:gd name="T5" fmla="*/ 71 h 75"/>
                <a:gd name="T6" fmla="*/ 27 w 41"/>
                <a:gd name="T7" fmla="*/ 69 h 75"/>
                <a:gd name="T8" fmla="*/ 25 w 41"/>
                <a:gd name="T9" fmla="*/ 70 h 75"/>
                <a:gd name="T10" fmla="*/ 15 w 41"/>
                <a:gd name="T11" fmla="*/ 71 h 75"/>
                <a:gd name="T12" fmla="*/ 9 w 41"/>
                <a:gd name="T13" fmla="*/ 73 h 75"/>
                <a:gd name="T14" fmla="*/ 0 w 41"/>
                <a:gd name="T15" fmla="*/ 74 h 75"/>
                <a:gd name="T16" fmla="*/ 2 w 41"/>
                <a:gd name="T17" fmla="*/ 71 h 75"/>
                <a:gd name="T18" fmla="*/ 4 w 41"/>
                <a:gd name="T19" fmla="*/ 60 h 75"/>
                <a:gd name="T20" fmla="*/ 4 w 41"/>
                <a:gd name="T21" fmla="*/ 51 h 75"/>
                <a:gd name="T22" fmla="*/ 4 w 41"/>
                <a:gd name="T23" fmla="*/ 47 h 75"/>
                <a:gd name="T24" fmla="*/ 8 w 41"/>
                <a:gd name="T25" fmla="*/ 45 h 75"/>
                <a:gd name="T26" fmla="*/ 14 w 41"/>
                <a:gd name="T27" fmla="*/ 42 h 75"/>
                <a:gd name="T28" fmla="*/ 19 w 41"/>
                <a:gd name="T29" fmla="*/ 40 h 75"/>
                <a:gd name="T30" fmla="*/ 21 w 41"/>
                <a:gd name="T31" fmla="*/ 34 h 75"/>
                <a:gd name="T32" fmla="*/ 21 w 41"/>
                <a:gd name="T33" fmla="*/ 28 h 75"/>
                <a:gd name="T34" fmla="*/ 18 w 41"/>
                <a:gd name="T35" fmla="*/ 23 h 75"/>
                <a:gd name="T36" fmla="*/ 15 w 41"/>
                <a:gd name="T37" fmla="*/ 19 h 75"/>
                <a:gd name="T38" fmla="*/ 13 w 41"/>
                <a:gd name="T39" fmla="*/ 13 h 75"/>
                <a:gd name="T40" fmla="*/ 8 w 41"/>
                <a:gd name="T41" fmla="*/ 7 h 75"/>
                <a:gd name="T42" fmla="*/ 10 w 41"/>
                <a:gd name="T43" fmla="*/ 1 h 75"/>
                <a:gd name="T44" fmla="*/ 16 w 41"/>
                <a:gd name="T45" fmla="*/ 1 h 75"/>
                <a:gd name="T46" fmla="*/ 21 w 41"/>
                <a:gd name="T47" fmla="*/ 3 h 75"/>
                <a:gd name="T48" fmla="*/ 25 w 41"/>
                <a:gd name="T49" fmla="*/ 7 h 75"/>
                <a:gd name="T50" fmla="*/ 32 w 41"/>
                <a:gd name="T51" fmla="*/ 8 h 75"/>
                <a:gd name="T52" fmla="*/ 35 w 41"/>
                <a:gd name="T53" fmla="*/ 13 h 75"/>
                <a:gd name="T54" fmla="*/ 30 w 41"/>
                <a:gd name="T55" fmla="*/ 19 h 75"/>
                <a:gd name="T56" fmla="*/ 29 w 41"/>
                <a:gd name="T57" fmla="*/ 26 h 75"/>
                <a:gd name="T58" fmla="*/ 34 w 41"/>
                <a:gd name="T59" fmla="*/ 30 h 75"/>
                <a:gd name="T60" fmla="*/ 35 w 41"/>
                <a:gd name="T61" fmla="*/ 38 h 75"/>
                <a:gd name="T62" fmla="*/ 38 w 41"/>
                <a:gd name="T63" fmla="*/ 44 h 75"/>
                <a:gd name="T64" fmla="*/ 37 w 41"/>
                <a:gd name="T65" fmla="*/ 48 h 75"/>
                <a:gd name="T66" fmla="*/ 40 w 41"/>
                <a:gd name="T67" fmla="*/ 50 h 75"/>
                <a:gd name="T68" fmla="*/ 40 w 41"/>
                <a:gd name="T69" fmla="*/ 56 h 75"/>
                <a:gd name="T70" fmla="*/ 40 w 41"/>
                <a:gd name="T71" fmla="*/ 62 h 75"/>
                <a:gd name="T72" fmla="*/ 39 w 41"/>
                <a:gd name="T73" fmla="*/ 65 h 75"/>
                <a:gd name="T74" fmla="*/ 41 w 41"/>
                <a:gd name="T75" fmla="*/ 6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1" h="75">
                  <a:moveTo>
                    <a:pt x="41" y="68"/>
                  </a:moveTo>
                  <a:cubicBezTo>
                    <a:pt x="41" y="69"/>
                    <a:pt x="40" y="71"/>
                    <a:pt x="40" y="71"/>
                  </a:cubicBezTo>
                  <a:cubicBezTo>
                    <a:pt x="39" y="72"/>
                    <a:pt x="38" y="71"/>
                    <a:pt x="38" y="72"/>
                  </a:cubicBezTo>
                  <a:cubicBezTo>
                    <a:pt x="37" y="72"/>
                    <a:pt x="36" y="74"/>
                    <a:pt x="35" y="75"/>
                  </a:cubicBezTo>
                  <a:cubicBezTo>
                    <a:pt x="35" y="75"/>
                    <a:pt x="33" y="75"/>
                    <a:pt x="33" y="74"/>
                  </a:cubicBezTo>
                  <a:cubicBezTo>
                    <a:pt x="32" y="74"/>
                    <a:pt x="32" y="72"/>
                    <a:pt x="31" y="71"/>
                  </a:cubicBezTo>
                  <a:cubicBezTo>
                    <a:pt x="31" y="71"/>
                    <a:pt x="30" y="70"/>
                    <a:pt x="30" y="70"/>
                  </a:cubicBezTo>
                  <a:cubicBezTo>
                    <a:pt x="29" y="69"/>
                    <a:pt x="28" y="68"/>
                    <a:pt x="27" y="69"/>
                  </a:cubicBezTo>
                  <a:cubicBezTo>
                    <a:pt x="27" y="69"/>
                    <a:pt x="26" y="70"/>
                    <a:pt x="26" y="71"/>
                  </a:cubicBezTo>
                  <a:cubicBezTo>
                    <a:pt x="26" y="70"/>
                    <a:pt x="25" y="70"/>
                    <a:pt x="25" y="70"/>
                  </a:cubicBezTo>
                  <a:cubicBezTo>
                    <a:pt x="24" y="69"/>
                    <a:pt x="21" y="69"/>
                    <a:pt x="20" y="69"/>
                  </a:cubicBezTo>
                  <a:cubicBezTo>
                    <a:pt x="19" y="69"/>
                    <a:pt x="17" y="71"/>
                    <a:pt x="15" y="71"/>
                  </a:cubicBezTo>
                  <a:cubicBezTo>
                    <a:pt x="14" y="71"/>
                    <a:pt x="12" y="71"/>
                    <a:pt x="11" y="72"/>
                  </a:cubicBezTo>
                  <a:cubicBezTo>
                    <a:pt x="11" y="72"/>
                    <a:pt x="10" y="73"/>
                    <a:pt x="9" y="73"/>
                  </a:cubicBezTo>
                  <a:cubicBezTo>
                    <a:pt x="8" y="74"/>
                    <a:pt x="5" y="75"/>
                    <a:pt x="4" y="75"/>
                  </a:cubicBezTo>
                  <a:cubicBezTo>
                    <a:pt x="3" y="75"/>
                    <a:pt x="2" y="74"/>
                    <a:pt x="0" y="74"/>
                  </a:cubicBezTo>
                  <a:cubicBezTo>
                    <a:pt x="1" y="74"/>
                    <a:pt x="1" y="73"/>
                    <a:pt x="1" y="73"/>
                  </a:cubicBezTo>
                  <a:cubicBezTo>
                    <a:pt x="1" y="73"/>
                    <a:pt x="2" y="72"/>
                    <a:pt x="2" y="71"/>
                  </a:cubicBezTo>
                  <a:cubicBezTo>
                    <a:pt x="3" y="70"/>
                    <a:pt x="3" y="68"/>
                    <a:pt x="4" y="66"/>
                  </a:cubicBezTo>
                  <a:cubicBezTo>
                    <a:pt x="4" y="65"/>
                    <a:pt x="4" y="62"/>
                    <a:pt x="4" y="60"/>
                  </a:cubicBezTo>
                  <a:cubicBezTo>
                    <a:pt x="5" y="59"/>
                    <a:pt x="6" y="57"/>
                    <a:pt x="6" y="55"/>
                  </a:cubicBezTo>
                  <a:cubicBezTo>
                    <a:pt x="6" y="54"/>
                    <a:pt x="5" y="52"/>
                    <a:pt x="4" y="51"/>
                  </a:cubicBezTo>
                  <a:cubicBezTo>
                    <a:pt x="4" y="50"/>
                    <a:pt x="3" y="49"/>
                    <a:pt x="3" y="49"/>
                  </a:cubicBezTo>
                  <a:cubicBezTo>
                    <a:pt x="3" y="48"/>
                    <a:pt x="3" y="47"/>
                    <a:pt x="4" y="47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6"/>
                    <a:pt x="7" y="46"/>
                    <a:pt x="8" y="45"/>
                  </a:cubicBezTo>
                  <a:cubicBezTo>
                    <a:pt x="9" y="45"/>
                    <a:pt x="9" y="43"/>
                    <a:pt x="9" y="43"/>
                  </a:cubicBezTo>
                  <a:cubicBezTo>
                    <a:pt x="10" y="42"/>
                    <a:pt x="12" y="41"/>
                    <a:pt x="14" y="42"/>
                  </a:cubicBezTo>
                  <a:cubicBezTo>
                    <a:pt x="14" y="42"/>
                    <a:pt x="15" y="42"/>
                    <a:pt x="15" y="42"/>
                  </a:cubicBezTo>
                  <a:cubicBezTo>
                    <a:pt x="16" y="42"/>
                    <a:pt x="18" y="40"/>
                    <a:pt x="19" y="40"/>
                  </a:cubicBezTo>
                  <a:cubicBezTo>
                    <a:pt x="19" y="39"/>
                    <a:pt x="20" y="38"/>
                    <a:pt x="20" y="38"/>
                  </a:cubicBezTo>
                  <a:cubicBezTo>
                    <a:pt x="20" y="37"/>
                    <a:pt x="21" y="35"/>
                    <a:pt x="21" y="34"/>
                  </a:cubicBezTo>
                  <a:cubicBezTo>
                    <a:pt x="21" y="34"/>
                    <a:pt x="22" y="32"/>
                    <a:pt x="22" y="32"/>
                  </a:cubicBezTo>
                  <a:cubicBezTo>
                    <a:pt x="22" y="31"/>
                    <a:pt x="22" y="29"/>
                    <a:pt x="21" y="28"/>
                  </a:cubicBezTo>
                  <a:cubicBezTo>
                    <a:pt x="21" y="27"/>
                    <a:pt x="20" y="26"/>
                    <a:pt x="20" y="25"/>
                  </a:cubicBezTo>
                  <a:cubicBezTo>
                    <a:pt x="19" y="25"/>
                    <a:pt x="18" y="24"/>
                    <a:pt x="18" y="23"/>
                  </a:cubicBezTo>
                  <a:cubicBezTo>
                    <a:pt x="17" y="23"/>
                    <a:pt x="15" y="22"/>
                    <a:pt x="15" y="21"/>
                  </a:cubicBezTo>
                  <a:cubicBezTo>
                    <a:pt x="15" y="21"/>
                    <a:pt x="15" y="20"/>
                    <a:pt x="15" y="19"/>
                  </a:cubicBezTo>
                  <a:cubicBezTo>
                    <a:pt x="14" y="18"/>
                    <a:pt x="15" y="17"/>
                    <a:pt x="15" y="16"/>
                  </a:cubicBezTo>
                  <a:cubicBezTo>
                    <a:pt x="15" y="15"/>
                    <a:pt x="13" y="14"/>
                    <a:pt x="13" y="13"/>
                  </a:cubicBezTo>
                  <a:cubicBezTo>
                    <a:pt x="12" y="12"/>
                    <a:pt x="12" y="10"/>
                    <a:pt x="11" y="10"/>
                  </a:cubicBezTo>
                  <a:cubicBezTo>
                    <a:pt x="11" y="9"/>
                    <a:pt x="9" y="8"/>
                    <a:pt x="8" y="7"/>
                  </a:cubicBezTo>
                  <a:cubicBezTo>
                    <a:pt x="8" y="6"/>
                    <a:pt x="10" y="5"/>
                    <a:pt x="10" y="4"/>
                  </a:cubicBezTo>
                  <a:cubicBezTo>
                    <a:pt x="10" y="3"/>
                    <a:pt x="10" y="2"/>
                    <a:pt x="10" y="1"/>
                  </a:cubicBezTo>
                  <a:cubicBezTo>
                    <a:pt x="10" y="1"/>
                    <a:pt x="11" y="0"/>
                    <a:pt x="12" y="0"/>
                  </a:cubicBezTo>
                  <a:cubicBezTo>
                    <a:pt x="13" y="0"/>
                    <a:pt x="15" y="0"/>
                    <a:pt x="16" y="1"/>
                  </a:cubicBezTo>
                  <a:cubicBezTo>
                    <a:pt x="17" y="1"/>
                    <a:pt x="18" y="2"/>
                    <a:pt x="19" y="3"/>
                  </a:cubicBezTo>
                  <a:cubicBezTo>
                    <a:pt x="19" y="3"/>
                    <a:pt x="21" y="3"/>
                    <a:pt x="21" y="3"/>
                  </a:cubicBezTo>
                  <a:cubicBezTo>
                    <a:pt x="22" y="4"/>
                    <a:pt x="23" y="5"/>
                    <a:pt x="23" y="5"/>
                  </a:cubicBezTo>
                  <a:cubicBezTo>
                    <a:pt x="23" y="6"/>
                    <a:pt x="24" y="6"/>
                    <a:pt x="25" y="7"/>
                  </a:cubicBezTo>
                  <a:cubicBezTo>
                    <a:pt x="26" y="7"/>
                    <a:pt x="28" y="6"/>
                    <a:pt x="30" y="7"/>
                  </a:cubicBezTo>
                  <a:cubicBezTo>
                    <a:pt x="30" y="7"/>
                    <a:pt x="31" y="8"/>
                    <a:pt x="32" y="8"/>
                  </a:cubicBezTo>
                  <a:cubicBezTo>
                    <a:pt x="33" y="8"/>
                    <a:pt x="35" y="9"/>
                    <a:pt x="35" y="10"/>
                  </a:cubicBezTo>
                  <a:cubicBezTo>
                    <a:pt x="35" y="11"/>
                    <a:pt x="35" y="13"/>
                    <a:pt x="35" y="13"/>
                  </a:cubicBezTo>
                  <a:cubicBezTo>
                    <a:pt x="34" y="14"/>
                    <a:pt x="33" y="15"/>
                    <a:pt x="33" y="16"/>
                  </a:cubicBezTo>
                  <a:cubicBezTo>
                    <a:pt x="32" y="17"/>
                    <a:pt x="31" y="18"/>
                    <a:pt x="30" y="19"/>
                  </a:cubicBezTo>
                  <a:cubicBezTo>
                    <a:pt x="30" y="19"/>
                    <a:pt x="29" y="21"/>
                    <a:pt x="29" y="22"/>
                  </a:cubicBezTo>
                  <a:cubicBezTo>
                    <a:pt x="29" y="23"/>
                    <a:pt x="29" y="25"/>
                    <a:pt x="29" y="26"/>
                  </a:cubicBezTo>
                  <a:cubicBezTo>
                    <a:pt x="30" y="27"/>
                    <a:pt x="31" y="28"/>
                    <a:pt x="31" y="28"/>
                  </a:cubicBezTo>
                  <a:cubicBezTo>
                    <a:pt x="32" y="29"/>
                    <a:pt x="33" y="30"/>
                    <a:pt x="34" y="30"/>
                  </a:cubicBezTo>
                  <a:cubicBezTo>
                    <a:pt x="34" y="31"/>
                    <a:pt x="35" y="33"/>
                    <a:pt x="35" y="34"/>
                  </a:cubicBezTo>
                  <a:cubicBezTo>
                    <a:pt x="35" y="35"/>
                    <a:pt x="35" y="37"/>
                    <a:pt x="35" y="38"/>
                  </a:cubicBezTo>
                  <a:cubicBezTo>
                    <a:pt x="35" y="39"/>
                    <a:pt x="36" y="40"/>
                    <a:pt x="37" y="40"/>
                  </a:cubicBezTo>
                  <a:cubicBezTo>
                    <a:pt x="37" y="41"/>
                    <a:pt x="38" y="43"/>
                    <a:pt x="38" y="44"/>
                  </a:cubicBezTo>
                  <a:cubicBezTo>
                    <a:pt x="38" y="44"/>
                    <a:pt x="38" y="45"/>
                    <a:pt x="38" y="46"/>
                  </a:cubicBezTo>
                  <a:cubicBezTo>
                    <a:pt x="38" y="46"/>
                    <a:pt x="37" y="47"/>
                    <a:pt x="37" y="48"/>
                  </a:cubicBezTo>
                  <a:cubicBezTo>
                    <a:pt x="37" y="48"/>
                    <a:pt x="39" y="48"/>
                    <a:pt x="40" y="48"/>
                  </a:cubicBezTo>
                  <a:cubicBezTo>
                    <a:pt x="40" y="49"/>
                    <a:pt x="40" y="50"/>
                    <a:pt x="40" y="50"/>
                  </a:cubicBezTo>
                  <a:cubicBezTo>
                    <a:pt x="40" y="51"/>
                    <a:pt x="39" y="53"/>
                    <a:pt x="39" y="54"/>
                  </a:cubicBezTo>
                  <a:cubicBezTo>
                    <a:pt x="39" y="55"/>
                    <a:pt x="40" y="56"/>
                    <a:pt x="40" y="56"/>
                  </a:cubicBezTo>
                  <a:cubicBezTo>
                    <a:pt x="40" y="57"/>
                    <a:pt x="40" y="58"/>
                    <a:pt x="40" y="59"/>
                  </a:cubicBezTo>
                  <a:cubicBezTo>
                    <a:pt x="40" y="60"/>
                    <a:pt x="41" y="61"/>
                    <a:pt x="40" y="62"/>
                  </a:cubicBezTo>
                  <a:cubicBezTo>
                    <a:pt x="40" y="62"/>
                    <a:pt x="39" y="63"/>
                    <a:pt x="39" y="64"/>
                  </a:cubicBezTo>
                  <a:cubicBezTo>
                    <a:pt x="39" y="64"/>
                    <a:pt x="39" y="65"/>
                    <a:pt x="39" y="65"/>
                  </a:cubicBezTo>
                  <a:cubicBezTo>
                    <a:pt x="39" y="66"/>
                    <a:pt x="40" y="66"/>
                    <a:pt x="40" y="66"/>
                  </a:cubicBezTo>
                  <a:cubicBezTo>
                    <a:pt x="40" y="66"/>
                    <a:pt x="41" y="68"/>
                    <a:pt x="41" y="68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18"/>
            <p:cNvSpPr>
              <a:spLocks noEditPoints="1"/>
            </p:cNvSpPr>
            <p:nvPr/>
          </p:nvSpPr>
          <p:spPr bwMode="auto">
            <a:xfrm>
              <a:off x="2823" y="2390"/>
              <a:ext cx="364" cy="325"/>
            </a:xfrm>
            <a:custGeom>
              <a:avLst/>
              <a:gdLst>
                <a:gd name="T0" fmla="*/ 143 w 154"/>
                <a:gd name="T1" fmla="*/ 22 h 137"/>
                <a:gd name="T2" fmla="*/ 126 w 154"/>
                <a:gd name="T3" fmla="*/ 12 h 137"/>
                <a:gd name="T4" fmla="*/ 104 w 154"/>
                <a:gd name="T5" fmla="*/ 7 h 137"/>
                <a:gd name="T6" fmla="*/ 81 w 154"/>
                <a:gd name="T7" fmla="*/ 0 h 137"/>
                <a:gd name="T8" fmla="*/ 73 w 154"/>
                <a:gd name="T9" fmla="*/ 4 h 137"/>
                <a:gd name="T10" fmla="*/ 62 w 154"/>
                <a:gd name="T11" fmla="*/ 12 h 137"/>
                <a:gd name="T12" fmla="*/ 48 w 154"/>
                <a:gd name="T13" fmla="*/ 22 h 137"/>
                <a:gd name="T14" fmla="*/ 26 w 154"/>
                <a:gd name="T15" fmla="*/ 40 h 137"/>
                <a:gd name="T16" fmla="*/ 10 w 154"/>
                <a:gd name="T17" fmla="*/ 49 h 137"/>
                <a:gd name="T18" fmla="*/ 3 w 154"/>
                <a:gd name="T19" fmla="*/ 55 h 137"/>
                <a:gd name="T20" fmla="*/ 2 w 154"/>
                <a:gd name="T21" fmla="*/ 62 h 137"/>
                <a:gd name="T22" fmla="*/ 5 w 154"/>
                <a:gd name="T23" fmla="*/ 66 h 137"/>
                <a:gd name="T24" fmla="*/ 12 w 154"/>
                <a:gd name="T25" fmla="*/ 63 h 137"/>
                <a:gd name="T26" fmla="*/ 20 w 154"/>
                <a:gd name="T27" fmla="*/ 61 h 137"/>
                <a:gd name="T28" fmla="*/ 28 w 154"/>
                <a:gd name="T29" fmla="*/ 59 h 137"/>
                <a:gd name="T30" fmla="*/ 34 w 154"/>
                <a:gd name="T31" fmla="*/ 58 h 137"/>
                <a:gd name="T32" fmla="*/ 36 w 154"/>
                <a:gd name="T33" fmla="*/ 67 h 137"/>
                <a:gd name="T34" fmla="*/ 38 w 154"/>
                <a:gd name="T35" fmla="*/ 74 h 137"/>
                <a:gd name="T36" fmla="*/ 41 w 154"/>
                <a:gd name="T37" fmla="*/ 78 h 137"/>
                <a:gd name="T38" fmla="*/ 43 w 154"/>
                <a:gd name="T39" fmla="*/ 90 h 137"/>
                <a:gd name="T40" fmla="*/ 40 w 154"/>
                <a:gd name="T41" fmla="*/ 96 h 137"/>
                <a:gd name="T42" fmla="*/ 40 w 154"/>
                <a:gd name="T43" fmla="*/ 99 h 137"/>
                <a:gd name="T44" fmla="*/ 42 w 154"/>
                <a:gd name="T45" fmla="*/ 105 h 137"/>
                <a:gd name="T46" fmla="*/ 44 w 154"/>
                <a:gd name="T47" fmla="*/ 112 h 137"/>
                <a:gd name="T48" fmla="*/ 48 w 154"/>
                <a:gd name="T49" fmla="*/ 119 h 137"/>
                <a:gd name="T50" fmla="*/ 47 w 154"/>
                <a:gd name="T51" fmla="*/ 126 h 137"/>
                <a:gd name="T52" fmla="*/ 59 w 154"/>
                <a:gd name="T53" fmla="*/ 123 h 137"/>
                <a:gd name="T54" fmla="*/ 72 w 154"/>
                <a:gd name="T55" fmla="*/ 130 h 137"/>
                <a:gd name="T56" fmla="*/ 85 w 154"/>
                <a:gd name="T57" fmla="*/ 137 h 137"/>
                <a:gd name="T58" fmla="*/ 87 w 154"/>
                <a:gd name="T59" fmla="*/ 128 h 137"/>
                <a:gd name="T60" fmla="*/ 99 w 154"/>
                <a:gd name="T61" fmla="*/ 116 h 137"/>
                <a:gd name="T62" fmla="*/ 115 w 154"/>
                <a:gd name="T63" fmla="*/ 111 h 137"/>
                <a:gd name="T64" fmla="*/ 130 w 154"/>
                <a:gd name="T65" fmla="*/ 104 h 137"/>
                <a:gd name="T66" fmla="*/ 142 w 154"/>
                <a:gd name="T67" fmla="*/ 93 h 137"/>
                <a:gd name="T68" fmla="*/ 141 w 154"/>
                <a:gd name="T69" fmla="*/ 83 h 137"/>
                <a:gd name="T70" fmla="*/ 138 w 154"/>
                <a:gd name="T71" fmla="*/ 65 h 137"/>
                <a:gd name="T72" fmla="*/ 144 w 154"/>
                <a:gd name="T73" fmla="*/ 52 h 137"/>
                <a:gd name="T74" fmla="*/ 153 w 154"/>
                <a:gd name="T75" fmla="*/ 41 h 137"/>
                <a:gd name="T76" fmla="*/ 67 w 154"/>
                <a:gd name="T77" fmla="*/ 52 h 137"/>
                <a:gd name="T78" fmla="*/ 62 w 154"/>
                <a:gd name="T79" fmla="*/ 60 h 137"/>
                <a:gd name="T80" fmla="*/ 53 w 154"/>
                <a:gd name="T81" fmla="*/ 60 h 137"/>
                <a:gd name="T82" fmla="*/ 51 w 154"/>
                <a:gd name="T83" fmla="*/ 54 h 137"/>
                <a:gd name="T84" fmla="*/ 52 w 154"/>
                <a:gd name="T85" fmla="*/ 47 h 137"/>
                <a:gd name="T86" fmla="*/ 46 w 154"/>
                <a:gd name="T87" fmla="*/ 50 h 137"/>
                <a:gd name="T88" fmla="*/ 48 w 154"/>
                <a:gd name="T89" fmla="*/ 41 h 137"/>
                <a:gd name="T90" fmla="*/ 55 w 154"/>
                <a:gd name="T91" fmla="*/ 37 h 137"/>
                <a:gd name="T92" fmla="*/ 61 w 154"/>
                <a:gd name="T93" fmla="*/ 45 h 137"/>
                <a:gd name="T94" fmla="*/ 68 w 154"/>
                <a:gd name="T95" fmla="*/ 5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4" h="137">
                  <a:moveTo>
                    <a:pt x="154" y="33"/>
                  </a:moveTo>
                  <a:cubicBezTo>
                    <a:pt x="154" y="31"/>
                    <a:pt x="154" y="29"/>
                    <a:pt x="153" y="27"/>
                  </a:cubicBezTo>
                  <a:cubicBezTo>
                    <a:pt x="151" y="25"/>
                    <a:pt x="146" y="23"/>
                    <a:pt x="143" y="22"/>
                  </a:cubicBezTo>
                  <a:cubicBezTo>
                    <a:pt x="142" y="21"/>
                    <a:pt x="140" y="19"/>
                    <a:pt x="138" y="18"/>
                  </a:cubicBezTo>
                  <a:cubicBezTo>
                    <a:pt x="137" y="17"/>
                    <a:pt x="135" y="15"/>
                    <a:pt x="133" y="15"/>
                  </a:cubicBezTo>
                  <a:cubicBezTo>
                    <a:pt x="131" y="14"/>
                    <a:pt x="128" y="12"/>
                    <a:pt x="126" y="12"/>
                  </a:cubicBezTo>
                  <a:cubicBezTo>
                    <a:pt x="124" y="11"/>
                    <a:pt x="120" y="13"/>
                    <a:pt x="118" y="13"/>
                  </a:cubicBezTo>
                  <a:cubicBezTo>
                    <a:pt x="116" y="12"/>
                    <a:pt x="112" y="12"/>
                    <a:pt x="111" y="11"/>
                  </a:cubicBezTo>
                  <a:cubicBezTo>
                    <a:pt x="109" y="11"/>
                    <a:pt x="106" y="8"/>
                    <a:pt x="104" y="7"/>
                  </a:cubicBezTo>
                  <a:cubicBezTo>
                    <a:pt x="102" y="6"/>
                    <a:pt x="99" y="2"/>
                    <a:pt x="97" y="1"/>
                  </a:cubicBezTo>
                  <a:cubicBezTo>
                    <a:pt x="95" y="0"/>
                    <a:pt x="90" y="0"/>
                    <a:pt x="88" y="0"/>
                  </a:cubicBezTo>
                  <a:cubicBezTo>
                    <a:pt x="86" y="0"/>
                    <a:pt x="83" y="0"/>
                    <a:pt x="81" y="0"/>
                  </a:cubicBezTo>
                  <a:cubicBezTo>
                    <a:pt x="81" y="1"/>
                    <a:pt x="79" y="2"/>
                    <a:pt x="78" y="2"/>
                  </a:cubicBezTo>
                  <a:cubicBezTo>
                    <a:pt x="78" y="2"/>
                    <a:pt x="76" y="2"/>
                    <a:pt x="75" y="2"/>
                  </a:cubicBezTo>
                  <a:cubicBezTo>
                    <a:pt x="75" y="3"/>
                    <a:pt x="73" y="4"/>
                    <a:pt x="73" y="4"/>
                  </a:cubicBezTo>
                  <a:cubicBezTo>
                    <a:pt x="71" y="5"/>
                    <a:pt x="68" y="7"/>
                    <a:pt x="66" y="8"/>
                  </a:cubicBezTo>
                  <a:cubicBezTo>
                    <a:pt x="66" y="8"/>
                    <a:pt x="64" y="8"/>
                    <a:pt x="64" y="8"/>
                  </a:cubicBezTo>
                  <a:cubicBezTo>
                    <a:pt x="63" y="9"/>
                    <a:pt x="62" y="11"/>
                    <a:pt x="62" y="12"/>
                  </a:cubicBezTo>
                  <a:cubicBezTo>
                    <a:pt x="61" y="13"/>
                    <a:pt x="58" y="15"/>
                    <a:pt x="57" y="15"/>
                  </a:cubicBezTo>
                  <a:cubicBezTo>
                    <a:pt x="55" y="16"/>
                    <a:pt x="52" y="16"/>
                    <a:pt x="51" y="17"/>
                  </a:cubicBezTo>
                  <a:cubicBezTo>
                    <a:pt x="50" y="18"/>
                    <a:pt x="49" y="21"/>
                    <a:pt x="48" y="22"/>
                  </a:cubicBezTo>
                  <a:cubicBezTo>
                    <a:pt x="46" y="24"/>
                    <a:pt x="43" y="26"/>
                    <a:pt x="41" y="28"/>
                  </a:cubicBezTo>
                  <a:cubicBezTo>
                    <a:pt x="39" y="30"/>
                    <a:pt x="33" y="33"/>
                    <a:pt x="31" y="36"/>
                  </a:cubicBezTo>
                  <a:cubicBezTo>
                    <a:pt x="30" y="37"/>
                    <a:pt x="28" y="39"/>
                    <a:pt x="26" y="40"/>
                  </a:cubicBezTo>
                  <a:cubicBezTo>
                    <a:pt x="25" y="41"/>
                    <a:pt x="23" y="44"/>
                    <a:pt x="22" y="44"/>
                  </a:cubicBezTo>
                  <a:cubicBezTo>
                    <a:pt x="21" y="45"/>
                    <a:pt x="18" y="47"/>
                    <a:pt x="17" y="47"/>
                  </a:cubicBezTo>
                  <a:cubicBezTo>
                    <a:pt x="15" y="48"/>
                    <a:pt x="11" y="49"/>
                    <a:pt x="10" y="49"/>
                  </a:cubicBezTo>
                  <a:cubicBezTo>
                    <a:pt x="9" y="50"/>
                    <a:pt x="8" y="50"/>
                    <a:pt x="7" y="51"/>
                  </a:cubicBezTo>
                  <a:cubicBezTo>
                    <a:pt x="7" y="51"/>
                    <a:pt x="6" y="52"/>
                    <a:pt x="6" y="53"/>
                  </a:cubicBezTo>
                  <a:cubicBezTo>
                    <a:pt x="5" y="54"/>
                    <a:pt x="4" y="55"/>
                    <a:pt x="3" y="55"/>
                  </a:cubicBezTo>
                  <a:cubicBezTo>
                    <a:pt x="2" y="56"/>
                    <a:pt x="1" y="56"/>
                    <a:pt x="1" y="56"/>
                  </a:cubicBezTo>
                  <a:cubicBezTo>
                    <a:pt x="0" y="57"/>
                    <a:pt x="0" y="59"/>
                    <a:pt x="0" y="60"/>
                  </a:cubicBezTo>
                  <a:cubicBezTo>
                    <a:pt x="0" y="61"/>
                    <a:pt x="1" y="61"/>
                    <a:pt x="2" y="62"/>
                  </a:cubicBezTo>
                  <a:cubicBezTo>
                    <a:pt x="2" y="63"/>
                    <a:pt x="2" y="64"/>
                    <a:pt x="2" y="65"/>
                  </a:cubicBezTo>
                  <a:cubicBezTo>
                    <a:pt x="2" y="66"/>
                    <a:pt x="3" y="66"/>
                    <a:pt x="4" y="67"/>
                  </a:cubicBezTo>
                  <a:cubicBezTo>
                    <a:pt x="4" y="67"/>
                    <a:pt x="5" y="66"/>
                    <a:pt x="5" y="66"/>
                  </a:cubicBezTo>
                  <a:cubicBezTo>
                    <a:pt x="6" y="66"/>
                    <a:pt x="7" y="67"/>
                    <a:pt x="7" y="67"/>
                  </a:cubicBezTo>
                  <a:cubicBezTo>
                    <a:pt x="8" y="67"/>
                    <a:pt x="9" y="66"/>
                    <a:pt x="10" y="66"/>
                  </a:cubicBezTo>
                  <a:cubicBezTo>
                    <a:pt x="10" y="65"/>
                    <a:pt x="11" y="64"/>
                    <a:pt x="12" y="63"/>
                  </a:cubicBezTo>
                  <a:cubicBezTo>
                    <a:pt x="13" y="63"/>
                    <a:pt x="14" y="63"/>
                    <a:pt x="15" y="63"/>
                  </a:cubicBezTo>
                  <a:cubicBezTo>
                    <a:pt x="16" y="63"/>
                    <a:pt x="18" y="63"/>
                    <a:pt x="18" y="63"/>
                  </a:cubicBezTo>
                  <a:cubicBezTo>
                    <a:pt x="19" y="63"/>
                    <a:pt x="20" y="62"/>
                    <a:pt x="20" y="61"/>
                  </a:cubicBezTo>
                  <a:cubicBezTo>
                    <a:pt x="21" y="61"/>
                    <a:pt x="22" y="61"/>
                    <a:pt x="23" y="60"/>
                  </a:cubicBezTo>
                  <a:cubicBezTo>
                    <a:pt x="23" y="60"/>
                    <a:pt x="24" y="59"/>
                    <a:pt x="25" y="59"/>
                  </a:cubicBezTo>
                  <a:cubicBezTo>
                    <a:pt x="25" y="59"/>
                    <a:pt x="27" y="59"/>
                    <a:pt x="28" y="59"/>
                  </a:cubicBezTo>
                  <a:cubicBezTo>
                    <a:pt x="28" y="59"/>
                    <a:pt x="29" y="59"/>
                    <a:pt x="30" y="59"/>
                  </a:cubicBezTo>
                  <a:cubicBezTo>
                    <a:pt x="30" y="58"/>
                    <a:pt x="31" y="57"/>
                    <a:pt x="32" y="57"/>
                  </a:cubicBezTo>
                  <a:cubicBezTo>
                    <a:pt x="32" y="57"/>
                    <a:pt x="33" y="57"/>
                    <a:pt x="34" y="58"/>
                  </a:cubicBezTo>
                  <a:cubicBezTo>
                    <a:pt x="34" y="58"/>
                    <a:pt x="35" y="59"/>
                    <a:pt x="35" y="59"/>
                  </a:cubicBezTo>
                  <a:cubicBezTo>
                    <a:pt x="35" y="60"/>
                    <a:pt x="34" y="62"/>
                    <a:pt x="35" y="63"/>
                  </a:cubicBezTo>
                  <a:cubicBezTo>
                    <a:pt x="35" y="64"/>
                    <a:pt x="35" y="66"/>
                    <a:pt x="36" y="67"/>
                  </a:cubicBezTo>
                  <a:cubicBezTo>
                    <a:pt x="36" y="67"/>
                    <a:pt x="38" y="69"/>
                    <a:pt x="39" y="70"/>
                  </a:cubicBezTo>
                  <a:cubicBezTo>
                    <a:pt x="39" y="71"/>
                    <a:pt x="40" y="72"/>
                    <a:pt x="40" y="72"/>
                  </a:cubicBezTo>
                  <a:cubicBezTo>
                    <a:pt x="40" y="73"/>
                    <a:pt x="38" y="74"/>
                    <a:pt x="38" y="74"/>
                  </a:cubicBezTo>
                  <a:cubicBezTo>
                    <a:pt x="38" y="75"/>
                    <a:pt x="39" y="76"/>
                    <a:pt x="39" y="76"/>
                  </a:cubicBezTo>
                  <a:cubicBezTo>
                    <a:pt x="39" y="77"/>
                    <a:pt x="40" y="77"/>
                    <a:pt x="40" y="77"/>
                  </a:cubicBezTo>
                  <a:cubicBezTo>
                    <a:pt x="40" y="78"/>
                    <a:pt x="41" y="78"/>
                    <a:pt x="41" y="78"/>
                  </a:cubicBezTo>
                  <a:cubicBezTo>
                    <a:pt x="42" y="79"/>
                    <a:pt x="41" y="82"/>
                    <a:pt x="41" y="83"/>
                  </a:cubicBezTo>
                  <a:cubicBezTo>
                    <a:pt x="42" y="84"/>
                    <a:pt x="43" y="86"/>
                    <a:pt x="43" y="88"/>
                  </a:cubicBezTo>
                  <a:cubicBezTo>
                    <a:pt x="43" y="88"/>
                    <a:pt x="42" y="89"/>
                    <a:pt x="43" y="90"/>
                  </a:cubicBezTo>
                  <a:cubicBezTo>
                    <a:pt x="43" y="91"/>
                    <a:pt x="43" y="92"/>
                    <a:pt x="43" y="92"/>
                  </a:cubicBezTo>
                  <a:cubicBezTo>
                    <a:pt x="43" y="93"/>
                    <a:pt x="43" y="95"/>
                    <a:pt x="42" y="95"/>
                  </a:cubicBezTo>
                  <a:cubicBezTo>
                    <a:pt x="42" y="96"/>
                    <a:pt x="41" y="96"/>
                    <a:pt x="40" y="96"/>
                  </a:cubicBezTo>
                  <a:cubicBezTo>
                    <a:pt x="39" y="96"/>
                    <a:pt x="39" y="96"/>
                    <a:pt x="39" y="96"/>
                  </a:cubicBezTo>
                  <a:cubicBezTo>
                    <a:pt x="39" y="96"/>
                    <a:pt x="39" y="97"/>
                    <a:pt x="39" y="97"/>
                  </a:cubicBezTo>
                  <a:cubicBezTo>
                    <a:pt x="39" y="98"/>
                    <a:pt x="40" y="98"/>
                    <a:pt x="40" y="99"/>
                  </a:cubicBezTo>
                  <a:cubicBezTo>
                    <a:pt x="40" y="100"/>
                    <a:pt x="41" y="100"/>
                    <a:pt x="41" y="101"/>
                  </a:cubicBezTo>
                  <a:cubicBezTo>
                    <a:pt x="41" y="101"/>
                    <a:pt x="40" y="103"/>
                    <a:pt x="41" y="103"/>
                  </a:cubicBezTo>
                  <a:cubicBezTo>
                    <a:pt x="41" y="104"/>
                    <a:pt x="42" y="104"/>
                    <a:pt x="42" y="105"/>
                  </a:cubicBezTo>
                  <a:cubicBezTo>
                    <a:pt x="43" y="105"/>
                    <a:pt x="42" y="106"/>
                    <a:pt x="43" y="106"/>
                  </a:cubicBezTo>
                  <a:cubicBezTo>
                    <a:pt x="43" y="107"/>
                    <a:pt x="43" y="109"/>
                    <a:pt x="43" y="110"/>
                  </a:cubicBezTo>
                  <a:cubicBezTo>
                    <a:pt x="43" y="111"/>
                    <a:pt x="43" y="112"/>
                    <a:pt x="44" y="112"/>
                  </a:cubicBezTo>
                  <a:cubicBezTo>
                    <a:pt x="44" y="113"/>
                    <a:pt x="45" y="114"/>
                    <a:pt x="46" y="114"/>
                  </a:cubicBezTo>
                  <a:cubicBezTo>
                    <a:pt x="46" y="115"/>
                    <a:pt x="47" y="116"/>
                    <a:pt x="47" y="116"/>
                  </a:cubicBezTo>
                  <a:cubicBezTo>
                    <a:pt x="48" y="117"/>
                    <a:pt x="48" y="118"/>
                    <a:pt x="48" y="119"/>
                  </a:cubicBezTo>
                  <a:cubicBezTo>
                    <a:pt x="48" y="119"/>
                    <a:pt x="48" y="121"/>
                    <a:pt x="47" y="121"/>
                  </a:cubicBezTo>
                  <a:cubicBezTo>
                    <a:pt x="47" y="122"/>
                    <a:pt x="47" y="123"/>
                    <a:pt x="47" y="124"/>
                  </a:cubicBezTo>
                  <a:cubicBezTo>
                    <a:pt x="47" y="124"/>
                    <a:pt x="47" y="125"/>
                    <a:pt x="47" y="126"/>
                  </a:cubicBezTo>
                  <a:cubicBezTo>
                    <a:pt x="48" y="126"/>
                    <a:pt x="49" y="125"/>
                    <a:pt x="50" y="125"/>
                  </a:cubicBezTo>
                  <a:cubicBezTo>
                    <a:pt x="51" y="124"/>
                    <a:pt x="53" y="125"/>
                    <a:pt x="55" y="125"/>
                  </a:cubicBezTo>
                  <a:cubicBezTo>
                    <a:pt x="56" y="125"/>
                    <a:pt x="58" y="123"/>
                    <a:pt x="59" y="123"/>
                  </a:cubicBezTo>
                  <a:cubicBezTo>
                    <a:pt x="61" y="123"/>
                    <a:pt x="64" y="123"/>
                    <a:pt x="66" y="123"/>
                  </a:cubicBezTo>
                  <a:cubicBezTo>
                    <a:pt x="66" y="123"/>
                    <a:pt x="68" y="124"/>
                    <a:pt x="69" y="125"/>
                  </a:cubicBezTo>
                  <a:cubicBezTo>
                    <a:pt x="70" y="126"/>
                    <a:pt x="71" y="129"/>
                    <a:pt x="72" y="130"/>
                  </a:cubicBezTo>
                  <a:cubicBezTo>
                    <a:pt x="73" y="131"/>
                    <a:pt x="75" y="134"/>
                    <a:pt x="76" y="135"/>
                  </a:cubicBezTo>
                  <a:cubicBezTo>
                    <a:pt x="76" y="135"/>
                    <a:pt x="78" y="136"/>
                    <a:pt x="79" y="136"/>
                  </a:cubicBezTo>
                  <a:cubicBezTo>
                    <a:pt x="80" y="136"/>
                    <a:pt x="83" y="136"/>
                    <a:pt x="85" y="137"/>
                  </a:cubicBezTo>
                  <a:cubicBezTo>
                    <a:pt x="85" y="137"/>
                    <a:pt x="85" y="137"/>
                    <a:pt x="86" y="137"/>
                  </a:cubicBezTo>
                  <a:cubicBezTo>
                    <a:pt x="86" y="136"/>
                    <a:pt x="86" y="135"/>
                    <a:pt x="86" y="135"/>
                  </a:cubicBezTo>
                  <a:cubicBezTo>
                    <a:pt x="86" y="133"/>
                    <a:pt x="86" y="130"/>
                    <a:pt x="87" y="128"/>
                  </a:cubicBezTo>
                  <a:cubicBezTo>
                    <a:pt x="88" y="127"/>
                    <a:pt x="90" y="125"/>
                    <a:pt x="91" y="124"/>
                  </a:cubicBezTo>
                  <a:cubicBezTo>
                    <a:pt x="92" y="123"/>
                    <a:pt x="93" y="120"/>
                    <a:pt x="94" y="119"/>
                  </a:cubicBezTo>
                  <a:cubicBezTo>
                    <a:pt x="95" y="118"/>
                    <a:pt x="98" y="117"/>
                    <a:pt x="99" y="116"/>
                  </a:cubicBezTo>
                  <a:cubicBezTo>
                    <a:pt x="100" y="116"/>
                    <a:pt x="101" y="113"/>
                    <a:pt x="103" y="112"/>
                  </a:cubicBezTo>
                  <a:cubicBezTo>
                    <a:pt x="104" y="112"/>
                    <a:pt x="108" y="111"/>
                    <a:pt x="109" y="111"/>
                  </a:cubicBezTo>
                  <a:cubicBezTo>
                    <a:pt x="111" y="110"/>
                    <a:pt x="113" y="111"/>
                    <a:pt x="115" y="111"/>
                  </a:cubicBezTo>
                  <a:cubicBezTo>
                    <a:pt x="117" y="111"/>
                    <a:pt x="120" y="108"/>
                    <a:pt x="121" y="107"/>
                  </a:cubicBezTo>
                  <a:cubicBezTo>
                    <a:pt x="122" y="106"/>
                    <a:pt x="124" y="105"/>
                    <a:pt x="125" y="104"/>
                  </a:cubicBezTo>
                  <a:cubicBezTo>
                    <a:pt x="126" y="104"/>
                    <a:pt x="129" y="105"/>
                    <a:pt x="130" y="104"/>
                  </a:cubicBezTo>
                  <a:cubicBezTo>
                    <a:pt x="132" y="104"/>
                    <a:pt x="135" y="102"/>
                    <a:pt x="136" y="102"/>
                  </a:cubicBezTo>
                  <a:cubicBezTo>
                    <a:pt x="137" y="101"/>
                    <a:pt x="139" y="98"/>
                    <a:pt x="140" y="97"/>
                  </a:cubicBezTo>
                  <a:cubicBezTo>
                    <a:pt x="141" y="96"/>
                    <a:pt x="141" y="94"/>
                    <a:pt x="142" y="93"/>
                  </a:cubicBezTo>
                  <a:cubicBezTo>
                    <a:pt x="142" y="93"/>
                    <a:pt x="144" y="92"/>
                    <a:pt x="144" y="91"/>
                  </a:cubicBezTo>
                  <a:cubicBezTo>
                    <a:pt x="144" y="91"/>
                    <a:pt x="144" y="91"/>
                    <a:pt x="144" y="91"/>
                  </a:cubicBezTo>
                  <a:cubicBezTo>
                    <a:pt x="143" y="89"/>
                    <a:pt x="142" y="85"/>
                    <a:pt x="141" y="83"/>
                  </a:cubicBezTo>
                  <a:cubicBezTo>
                    <a:pt x="140" y="81"/>
                    <a:pt x="139" y="78"/>
                    <a:pt x="138" y="76"/>
                  </a:cubicBezTo>
                  <a:cubicBezTo>
                    <a:pt x="138" y="75"/>
                    <a:pt x="137" y="72"/>
                    <a:pt x="137" y="70"/>
                  </a:cubicBezTo>
                  <a:cubicBezTo>
                    <a:pt x="137" y="68"/>
                    <a:pt x="138" y="66"/>
                    <a:pt x="138" y="65"/>
                  </a:cubicBezTo>
                  <a:cubicBezTo>
                    <a:pt x="138" y="63"/>
                    <a:pt x="140" y="61"/>
                    <a:pt x="141" y="60"/>
                  </a:cubicBezTo>
                  <a:cubicBezTo>
                    <a:pt x="141" y="59"/>
                    <a:pt x="141" y="57"/>
                    <a:pt x="142" y="56"/>
                  </a:cubicBezTo>
                  <a:cubicBezTo>
                    <a:pt x="142" y="55"/>
                    <a:pt x="143" y="53"/>
                    <a:pt x="144" y="52"/>
                  </a:cubicBezTo>
                  <a:cubicBezTo>
                    <a:pt x="144" y="50"/>
                    <a:pt x="145" y="48"/>
                    <a:pt x="146" y="47"/>
                  </a:cubicBezTo>
                  <a:cubicBezTo>
                    <a:pt x="147" y="46"/>
                    <a:pt x="149" y="44"/>
                    <a:pt x="150" y="43"/>
                  </a:cubicBezTo>
                  <a:cubicBezTo>
                    <a:pt x="151" y="43"/>
                    <a:pt x="152" y="42"/>
                    <a:pt x="153" y="41"/>
                  </a:cubicBezTo>
                  <a:cubicBezTo>
                    <a:pt x="153" y="39"/>
                    <a:pt x="152" y="36"/>
                    <a:pt x="153" y="35"/>
                  </a:cubicBezTo>
                  <a:cubicBezTo>
                    <a:pt x="153" y="34"/>
                    <a:pt x="154" y="33"/>
                    <a:pt x="154" y="33"/>
                  </a:cubicBezTo>
                  <a:close/>
                  <a:moveTo>
                    <a:pt x="67" y="52"/>
                  </a:moveTo>
                  <a:cubicBezTo>
                    <a:pt x="67" y="53"/>
                    <a:pt x="65" y="53"/>
                    <a:pt x="65" y="54"/>
                  </a:cubicBezTo>
                  <a:cubicBezTo>
                    <a:pt x="64" y="55"/>
                    <a:pt x="64" y="56"/>
                    <a:pt x="63" y="57"/>
                  </a:cubicBezTo>
                  <a:cubicBezTo>
                    <a:pt x="63" y="57"/>
                    <a:pt x="63" y="59"/>
                    <a:pt x="62" y="60"/>
                  </a:cubicBezTo>
                  <a:cubicBezTo>
                    <a:pt x="62" y="60"/>
                    <a:pt x="60" y="61"/>
                    <a:pt x="60" y="61"/>
                  </a:cubicBezTo>
                  <a:cubicBezTo>
                    <a:pt x="59" y="62"/>
                    <a:pt x="57" y="62"/>
                    <a:pt x="56" y="62"/>
                  </a:cubicBezTo>
                  <a:cubicBezTo>
                    <a:pt x="55" y="62"/>
                    <a:pt x="54" y="61"/>
                    <a:pt x="53" y="60"/>
                  </a:cubicBezTo>
                  <a:cubicBezTo>
                    <a:pt x="53" y="60"/>
                    <a:pt x="51" y="60"/>
                    <a:pt x="50" y="59"/>
                  </a:cubicBezTo>
                  <a:cubicBezTo>
                    <a:pt x="50" y="58"/>
                    <a:pt x="49" y="57"/>
                    <a:pt x="49" y="56"/>
                  </a:cubicBezTo>
                  <a:cubicBezTo>
                    <a:pt x="49" y="55"/>
                    <a:pt x="50" y="54"/>
                    <a:pt x="51" y="54"/>
                  </a:cubicBezTo>
                  <a:cubicBezTo>
                    <a:pt x="51" y="53"/>
                    <a:pt x="54" y="52"/>
                    <a:pt x="54" y="52"/>
                  </a:cubicBezTo>
                  <a:cubicBezTo>
                    <a:pt x="55" y="51"/>
                    <a:pt x="55" y="49"/>
                    <a:pt x="55" y="48"/>
                  </a:cubicBezTo>
                  <a:cubicBezTo>
                    <a:pt x="54" y="47"/>
                    <a:pt x="53" y="47"/>
                    <a:pt x="52" y="47"/>
                  </a:cubicBezTo>
                  <a:cubicBezTo>
                    <a:pt x="52" y="47"/>
                    <a:pt x="51" y="47"/>
                    <a:pt x="50" y="47"/>
                  </a:cubicBezTo>
                  <a:cubicBezTo>
                    <a:pt x="50" y="47"/>
                    <a:pt x="50" y="48"/>
                    <a:pt x="49" y="49"/>
                  </a:cubicBezTo>
                  <a:cubicBezTo>
                    <a:pt x="48" y="49"/>
                    <a:pt x="47" y="50"/>
                    <a:pt x="46" y="50"/>
                  </a:cubicBezTo>
                  <a:cubicBezTo>
                    <a:pt x="45" y="50"/>
                    <a:pt x="45" y="48"/>
                    <a:pt x="45" y="48"/>
                  </a:cubicBezTo>
                  <a:cubicBezTo>
                    <a:pt x="44" y="46"/>
                    <a:pt x="45" y="44"/>
                    <a:pt x="45" y="42"/>
                  </a:cubicBezTo>
                  <a:cubicBezTo>
                    <a:pt x="46" y="42"/>
                    <a:pt x="47" y="41"/>
                    <a:pt x="48" y="41"/>
                  </a:cubicBezTo>
                  <a:cubicBezTo>
                    <a:pt x="48" y="40"/>
                    <a:pt x="49" y="38"/>
                    <a:pt x="50" y="38"/>
                  </a:cubicBezTo>
                  <a:cubicBezTo>
                    <a:pt x="50" y="37"/>
                    <a:pt x="52" y="37"/>
                    <a:pt x="53" y="37"/>
                  </a:cubicBezTo>
                  <a:cubicBezTo>
                    <a:pt x="53" y="36"/>
                    <a:pt x="54" y="37"/>
                    <a:pt x="55" y="37"/>
                  </a:cubicBezTo>
                  <a:cubicBezTo>
                    <a:pt x="55" y="38"/>
                    <a:pt x="56" y="40"/>
                    <a:pt x="56" y="40"/>
                  </a:cubicBezTo>
                  <a:cubicBezTo>
                    <a:pt x="57" y="41"/>
                    <a:pt x="58" y="41"/>
                    <a:pt x="59" y="42"/>
                  </a:cubicBezTo>
                  <a:cubicBezTo>
                    <a:pt x="60" y="42"/>
                    <a:pt x="60" y="44"/>
                    <a:pt x="61" y="45"/>
                  </a:cubicBezTo>
                  <a:cubicBezTo>
                    <a:pt x="62" y="45"/>
                    <a:pt x="64" y="45"/>
                    <a:pt x="65" y="46"/>
                  </a:cubicBezTo>
                  <a:cubicBezTo>
                    <a:pt x="65" y="46"/>
                    <a:pt x="66" y="48"/>
                    <a:pt x="66" y="49"/>
                  </a:cubicBezTo>
                  <a:cubicBezTo>
                    <a:pt x="66" y="49"/>
                    <a:pt x="68" y="50"/>
                    <a:pt x="68" y="50"/>
                  </a:cubicBezTo>
                  <a:cubicBezTo>
                    <a:pt x="68" y="51"/>
                    <a:pt x="67" y="52"/>
                    <a:pt x="67" y="5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19"/>
            <p:cNvSpPr>
              <a:spLocks noEditPoints="1"/>
            </p:cNvSpPr>
            <p:nvPr/>
          </p:nvSpPr>
          <p:spPr bwMode="auto">
            <a:xfrm>
              <a:off x="2823" y="2390"/>
              <a:ext cx="364" cy="325"/>
            </a:xfrm>
            <a:custGeom>
              <a:avLst/>
              <a:gdLst>
                <a:gd name="T0" fmla="*/ 143 w 154"/>
                <a:gd name="T1" fmla="*/ 22 h 137"/>
                <a:gd name="T2" fmla="*/ 126 w 154"/>
                <a:gd name="T3" fmla="*/ 12 h 137"/>
                <a:gd name="T4" fmla="*/ 104 w 154"/>
                <a:gd name="T5" fmla="*/ 7 h 137"/>
                <a:gd name="T6" fmla="*/ 81 w 154"/>
                <a:gd name="T7" fmla="*/ 0 h 137"/>
                <a:gd name="T8" fmla="*/ 73 w 154"/>
                <a:gd name="T9" fmla="*/ 4 h 137"/>
                <a:gd name="T10" fmla="*/ 62 w 154"/>
                <a:gd name="T11" fmla="*/ 12 h 137"/>
                <a:gd name="T12" fmla="*/ 48 w 154"/>
                <a:gd name="T13" fmla="*/ 22 h 137"/>
                <a:gd name="T14" fmla="*/ 26 w 154"/>
                <a:gd name="T15" fmla="*/ 40 h 137"/>
                <a:gd name="T16" fmla="*/ 10 w 154"/>
                <a:gd name="T17" fmla="*/ 49 h 137"/>
                <a:gd name="T18" fmla="*/ 3 w 154"/>
                <a:gd name="T19" fmla="*/ 55 h 137"/>
                <a:gd name="T20" fmla="*/ 2 w 154"/>
                <a:gd name="T21" fmla="*/ 62 h 137"/>
                <a:gd name="T22" fmla="*/ 5 w 154"/>
                <a:gd name="T23" fmla="*/ 66 h 137"/>
                <a:gd name="T24" fmla="*/ 12 w 154"/>
                <a:gd name="T25" fmla="*/ 63 h 137"/>
                <a:gd name="T26" fmla="*/ 20 w 154"/>
                <a:gd name="T27" fmla="*/ 61 h 137"/>
                <a:gd name="T28" fmla="*/ 28 w 154"/>
                <a:gd name="T29" fmla="*/ 59 h 137"/>
                <a:gd name="T30" fmla="*/ 34 w 154"/>
                <a:gd name="T31" fmla="*/ 58 h 137"/>
                <a:gd name="T32" fmla="*/ 36 w 154"/>
                <a:gd name="T33" fmla="*/ 67 h 137"/>
                <a:gd name="T34" fmla="*/ 38 w 154"/>
                <a:gd name="T35" fmla="*/ 74 h 137"/>
                <a:gd name="T36" fmla="*/ 41 w 154"/>
                <a:gd name="T37" fmla="*/ 78 h 137"/>
                <a:gd name="T38" fmla="*/ 43 w 154"/>
                <a:gd name="T39" fmla="*/ 90 h 137"/>
                <a:gd name="T40" fmla="*/ 40 w 154"/>
                <a:gd name="T41" fmla="*/ 96 h 137"/>
                <a:gd name="T42" fmla="*/ 40 w 154"/>
                <a:gd name="T43" fmla="*/ 99 h 137"/>
                <a:gd name="T44" fmla="*/ 42 w 154"/>
                <a:gd name="T45" fmla="*/ 105 h 137"/>
                <a:gd name="T46" fmla="*/ 44 w 154"/>
                <a:gd name="T47" fmla="*/ 112 h 137"/>
                <a:gd name="T48" fmla="*/ 48 w 154"/>
                <a:gd name="T49" fmla="*/ 119 h 137"/>
                <a:gd name="T50" fmla="*/ 47 w 154"/>
                <a:gd name="T51" fmla="*/ 126 h 137"/>
                <a:gd name="T52" fmla="*/ 59 w 154"/>
                <a:gd name="T53" fmla="*/ 123 h 137"/>
                <a:gd name="T54" fmla="*/ 72 w 154"/>
                <a:gd name="T55" fmla="*/ 130 h 137"/>
                <a:gd name="T56" fmla="*/ 85 w 154"/>
                <a:gd name="T57" fmla="*/ 137 h 137"/>
                <a:gd name="T58" fmla="*/ 87 w 154"/>
                <a:gd name="T59" fmla="*/ 128 h 137"/>
                <a:gd name="T60" fmla="*/ 99 w 154"/>
                <a:gd name="T61" fmla="*/ 116 h 137"/>
                <a:gd name="T62" fmla="*/ 115 w 154"/>
                <a:gd name="T63" fmla="*/ 111 h 137"/>
                <a:gd name="T64" fmla="*/ 130 w 154"/>
                <a:gd name="T65" fmla="*/ 104 h 137"/>
                <a:gd name="T66" fmla="*/ 142 w 154"/>
                <a:gd name="T67" fmla="*/ 93 h 137"/>
                <a:gd name="T68" fmla="*/ 141 w 154"/>
                <a:gd name="T69" fmla="*/ 83 h 137"/>
                <a:gd name="T70" fmla="*/ 138 w 154"/>
                <a:gd name="T71" fmla="*/ 65 h 137"/>
                <a:gd name="T72" fmla="*/ 144 w 154"/>
                <a:gd name="T73" fmla="*/ 52 h 137"/>
                <a:gd name="T74" fmla="*/ 153 w 154"/>
                <a:gd name="T75" fmla="*/ 41 h 137"/>
                <a:gd name="T76" fmla="*/ 67 w 154"/>
                <a:gd name="T77" fmla="*/ 52 h 137"/>
                <a:gd name="T78" fmla="*/ 62 w 154"/>
                <a:gd name="T79" fmla="*/ 60 h 137"/>
                <a:gd name="T80" fmla="*/ 53 w 154"/>
                <a:gd name="T81" fmla="*/ 60 h 137"/>
                <a:gd name="T82" fmla="*/ 51 w 154"/>
                <a:gd name="T83" fmla="*/ 54 h 137"/>
                <a:gd name="T84" fmla="*/ 52 w 154"/>
                <a:gd name="T85" fmla="*/ 47 h 137"/>
                <a:gd name="T86" fmla="*/ 46 w 154"/>
                <a:gd name="T87" fmla="*/ 50 h 137"/>
                <a:gd name="T88" fmla="*/ 48 w 154"/>
                <a:gd name="T89" fmla="*/ 41 h 137"/>
                <a:gd name="T90" fmla="*/ 55 w 154"/>
                <a:gd name="T91" fmla="*/ 37 h 137"/>
                <a:gd name="T92" fmla="*/ 61 w 154"/>
                <a:gd name="T93" fmla="*/ 45 h 137"/>
                <a:gd name="T94" fmla="*/ 68 w 154"/>
                <a:gd name="T95" fmla="*/ 5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4" h="137">
                  <a:moveTo>
                    <a:pt x="154" y="33"/>
                  </a:moveTo>
                  <a:cubicBezTo>
                    <a:pt x="154" y="31"/>
                    <a:pt x="154" y="29"/>
                    <a:pt x="153" y="27"/>
                  </a:cubicBezTo>
                  <a:cubicBezTo>
                    <a:pt x="151" y="25"/>
                    <a:pt x="146" y="23"/>
                    <a:pt x="143" y="22"/>
                  </a:cubicBezTo>
                  <a:cubicBezTo>
                    <a:pt x="142" y="21"/>
                    <a:pt x="140" y="19"/>
                    <a:pt x="138" y="18"/>
                  </a:cubicBezTo>
                  <a:cubicBezTo>
                    <a:pt x="137" y="17"/>
                    <a:pt x="135" y="15"/>
                    <a:pt x="133" y="15"/>
                  </a:cubicBezTo>
                  <a:cubicBezTo>
                    <a:pt x="131" y="14"/>
                    <a:pt x="128" y="12"/>
                    <a:pt x="126" y="12"/>
                  </a:cubicBezTo>
                  <a:cubicBezTo>
                    <a:pt x="124" y="11"/>
                    <a:pt x="120" y="13"/>
                    <a:pt x="118" y="13"/>
                  </a:cubicBezTo>
                  <a:cubicBezTo>
                    <a:pt x="116" y="12"/>
                    <a:pt x="112" y="12"/>
                    <a:pt x="111" y="11"/>
                  </a:cubicBezTo>
                  <a:cubicBezTo>
                    <a:pt x="109" y="11"/>
                    <a:pt x="106" y="8"/>
                    <a:pt x="104" y="7"/>
                  </a:cubicBezTo>
                  <a:cubicBezTo>
                    <a:pt x="102" y="6"/>
                    <a:pt x="99" y="2"/>
                    <a:pt x="97" y="1"/>
                  </a:cubicBezTo>
                  <a:cubicBezTo>
                    <a:pt x="95" y="0"/>
                    <a:pt x="90" y="0"/>
                    <a:pt x="88" y="0"/>
                  </a:cubicBezTo>
                  <a:cubicBezTo>
                    <a:pt x="86" y="0"/>
                    <a:pt x="83" y="0"/>
                    <a:pt x="81" y="0"/>
                  </a:cubicBezTo>
                  <a:cubicBezTo>
                    <a:pt x="81" y="1"/>
                    <a:pt x="79" y="2"/>
                    <a:pt x="78" y="2"/>
                  </a:cubicBezTo>
                  <a:cubicBezTo>
                    <a:pt x="78" y="2"/>
                    <a:pt x="76" y="2"/>
                    <a:pt x="75" y="2"/>
                  </a:cubicBezTo>
                  <a:cubicBezTo>
                    <a:pt x="75" y="3"/>
                    <a:pt x="73" y="4"/>
                    <a:pt x="73" y="4"/>
                  </a:cubicBezTo>
                  <a:cubicBezTo>
                    <a:pt x="71" y="5"/>
                    <a:pt x="68" y="7"/>
                    <a:pt x="66" y="8"/>
                  </a:cubicBezTo>
                  <a:cubicBezTo>
                    <a:pt x="66" y="8"/>
                    <a:pt x="64" y="8"/>
                    <a:pt x="64" y="8"/>
                  </a:cubicBezTo>
                  <a:cubicBezTo>
                    <a:pt x="63" y="9"/>
                    <a:pt x="62" y="11"/>
                    <a:pt x="62" y="12"/>
                  </a:cubicBezTo>
                  <a:cubicBezTo>
                    <a:pt x="61" y="13"/>
                    <a:pt x="58" y="15"/>
                    <a:pt x="57" y="15"/>
                  </a:cubicBezTo>
                  <a:cubicBezTo>
                    <a:pt x="55" y="16"/>
                    <a:pt x="52" y="16"/>
                    <a:pt x="51" y="17"/>
                  </a:cubicBezTo>
                  <a:cubicBezTo>
                    <a:pt x="50" y="18"/>
                    <a:pt x="49" y="21"/>
                    <a:pt x="48" y="22"/>
                  </a:cubicBezTo>
                  <a:cubicBezTo>
                    <a:pt x="46" y="24"/>
                    <a:pt x="43" y="26"/>
                    <a:pt x="41" y="28"/>
                  </a:cubicBezTo>
                  <a:cubicBezTo>
                    <a:pt x="39" y="30"/>
                    <a:pt x="33" y="33"/>
                    <a:pt x="31" y="36"/>
                  </a:cubicBezTo>
                  <a:cubicBezTo>
                    <a:pt x="30" y="37"/>
                    <a:pt x="28" y="39"/>
                    <a:pt x="26" y="40"/>
                  </a:cubicBezTo>
                  <a:cubicBezTo>
                    <a:pt x="25" y="41"/>
                    <a:pt x="23" y="44"/>
                    <a:pt x="22" y="44"/>
                  </a:cubicBezTo>
                  <a:cubicBezTo>
                    <a:pt x="21" y="45"/>
                    <a:pt x="18" y="47"/>
                    <a:pt x="17" y="47"/>
                  </a:cubicBezTo>
                  <a:cubicBezTo>
                    <a:pt x="15" y="48"/>
                    <a:pt x="11" y="49"/>
                    <a:pt x="10" y="49"/>
                  </a:cubicBezTo>
                  <a:cubicBezTo>
                    <a:pt x="9" y="50"/>
                    <a:pt x="8" y="50"/>
                    <a:pt x="7" y="51"/>
                  </a:cubicBezTo>
                  <a:cubicBezTo>
                    <a:pt x="7" y="51"/>
                    <a:pt x="6" y="52"/>
                    <a:pt x="6" y="53"/>
                  </a:cubicBezTo>
                  <a:cubicBezTo>
                    <a:pt x="5" y="54"/>
                    <a:pt x="4" y="55"/>
                    <a:pt x="3" y="55"/>
                  </a:cubicBezTo>
                  <a:cubicBezTo>
                    <a:pt x="2" y="56"/>
                    <a:pt x="1" y="56"/>
                    <a:pt x="1" y="56"/>
                  </a:cubicBezTo>
                  <a:cubicBezTo>
                    <a:pt x="0" y="57"/>
                    <a:pt x="0" y="59"/>
                    <a:pt x="0" y="60"/>
                  </a:cubicBezTo>
                  <a:cubicBezTo>
                    <a:pt x="0" y="61"/>
                    <a:pt x="1" y="61"/>
                    <a:pt x="2" y="62"/>
                  </a:cubicBezTo>
                  <a:cubicBezTo>
                    <a:pt x="2" y="63"/>
                    <a:pt x="2" y="64"/>
                    <a:pt x="2" y="65"/>
                  </a:cubicBezTo>
                  <a:cubicBezTo>
                    <a:pt x="2" y="66"/>
                    <a:pt x="3" y="66"/>
                    <a:pt x="4" y="67"/>
                  </a:cubicBezTo>
                  <a:cubicBezTo>
                    <a:pt x="4" y="67"/>
                    <a:pt x="5" y="66"/>
                    <a:pt x="5" y="66"/>
                  </a:cubicBezTo>
                  <a:cubicBezTo>
                    <a:pt x="6" y="66"/>
                    <a:pt x="7" y="67"/>
                    <a:pt x="7" y="67"/>
                  </a:cubicBezTo>
                  <a:cubicBezTo>
                    <a:pt x="8" y="67"/>
                    <a:pt x="9" y="66"/>
                    <a:pt x="10" y="66"/>
                  </a:cubicBezTo>
                  <a:cubicBezTo>
                    <a:pt x="10" y="65"/>
                    <a:pt x="11" y="64"/>
                    <a:pt x="12" y="63"/>
                  </a:cubicBezTo>
                  <a:cubicBezTo>
                    <a:pt x="13" y="63"/>
                    <a:pt x="14" y="63"/>
                    <a:pt x="15" y="63"/>
                  </a:cubicBezTo>
                  <a:cubicBezTo>
                    <a:pt x="16" y="63"/>
                    <a:pt x="18" y="63"/>
                    <a:pt x="18" y="63"/>
                  </a:cubicBezTo>
                  <a:cubicBezTo>
                    <a:pt x="19" y="63"/>
                    <a:pt x="20" y="62"/>
                    <a:pt x="20" y="61"/>
                  </a:cubicBezTo>
                  <a:cubicBezTo>
                    <a:pt x="21" y="61"/>
                    <a:pt x="22" y="61"/>
                    <a:pt x="23" y="60"/>
                  </a:cubicBezTo>
                  <a:cubicBezTo>
                    <a:pt x="23" y="60"/>
                    <a:pt x="24" y="59"/>
                    <a:pt x="25" y="59"/>
                  </a:cubicBezTo>
                  <a:cubicBezTo>
                    <a:pt x="25" y="59"/>
                    <a:pt x="27" y="59"/>
                    <a:pt x="28" y="59"/>
                  </a:cubicBezTo>
                  <a:cubicBezTo>
                    <a:pt x="28" y="59"/>
                    <a:pt x="29" y="59"/>
                    <a:pt x="30" y="59"/>
                  </a:cubicBezTo>
                  <a:cubicBezTo>
                    <a:pt x="30" y="58"/>
                    <a:pt x="31" y="57"/>
                    <a:pt x="32" y="57"/>
                  </a:cubicBezTo>
                  <a:cubicBezTo>
                    <a:pt x="32" y="57"/>
                    <a:pt x="33" y="57"/>
                    <a:pt x="34" y="58"/>
                  </a:cubicBezTo>
                  <a:cubicBezTo>
                    <a:pt x="34" y="58"/>
                    <a:pt x="35" y="59"/>
                    <a:pt x="35" y="59"/>
                  </a:cubicBezTo>
                  <a:cubicBezTo>
                    <a:pt x="35" y="60"/>
                    <a:pt x="34" y="62"/>
                    <a:pt x="35" y="63"/>
                  </a:cubicBezTo>
                  <a:cubicBezTo>
                    <a:pt x="35" y="64"/>
                    <a:pt x="35" y="66"/>
                    <a:pt x="36" y="67"/>
                  </a:cubicBezTo>
                  <a:cubicBezTo>
                    <a:pt x="36" y="67"/>
                    <a:pt x="38" y="69"/>
                    <a:pt x="39" y="70"/>
                  </a:cubicBezTo>
                  <a:cubicBezTo>
                    <a:pt x="39" y="71"/>
                    <a:pt x="40" y="72"/>
                    <a:pt x="40" y="72"/>
                  </a:cubicBezTo>
                  <a:cubicBezTo>
                    <a:pt x="40" y="73"/>
                    <a:pt x="38" y="74"/>
                    <a:pt x="38" y="74"/>
                  </a:cubicBezTo>
                  <a:cubicBezTo>
                    <a:pt x="38" y="75"/>
                    <a:pt x="39" y="76"/>
                    <a:pt x="39" y="76"/>
                  </a:cubicBezTo>
                  <a:cubicBezTo>
                    <a:pt x="39" y="77"/>
                    <a:pt x="40" y="77"/>
                    <a:pt x="40" y="77"/>
                  </a:cubicBezTo>
                  <a:cubicBezTo>
                    <a:pt x="40" y="78"/>
                    <a:pt x="41" y="78"/>
                    <a:pt x="41" y="78"/>
                  </a:cubicBezTo>
                  <a:cubicBezTo>
                    <a:pt x="42" y="79"/>
                    <a:pt x="41" y="82"/>
                    <a:pt x="41" y="83"/>
                  </a:cubicBezTo>
                  <a:cubicBezTo>
                    <a:pt x="42" y="84"/>
                    <a:pt x="43" y="86"/>
                    <a:pt x="43" y="88"/>
                  </a:cubicBezTo>
                  <a:cubicBezTo>
                    <a:pt x="43" y="88"/>
                    <a:pt x="42" y="89"/>
                    <a:pt x="43" y="90"/>
                  </a:cubicBezTo>
                  <a:cubicBezTo>
                    <a:pt x="43" y="91"/>
                    <a:pt x="43" y="92"/>
                    <a:pt x="43" y="92"/>
                  </a:cubicBezTo>
                  <a:cubicBezTo>
                    <a:pt x="43" y="93"/>
                    <a:pt x="43" y="95"/>
                    <a:pt x="42" y="95"/>
                  </a:cubicBezTo>
                  <a:cubicBezTo>
                    <a:pt x="42" y="96"/>
                    <a:pt x="41" y="96"/>
                    <a:pt x="40" y="96"/>
                  </a:cubicBezTo>
                  <a:cubicBezTo>
                    <a:pt x="39" y="96"/>
                    <a:pt x="39" y="96"/>
                    <a:pt x="39" y="96"/>
                  </a:cubicBezTo>
                  <a:cubicBezTo>
                    <a:pt x="39" y="96"/>
                    <a:pt x="39" y="97"/>
                    <a:pt x="39" y="97"/>
                  </a:cubicBezTo>
                  <a:cubicBezTo>
                    <a:pt x="39" y="98"/>
                    <a:pt x="40" y="98"/>
                    <a:pt x="40" y="99"/>
                  </a:cubicBezTo>
                  <a:cubicBezTo>
                    <a:pt x="40" y="100"/>
                    <a:pt x="41" y="100"/>
                    <a:pt x="41" y="101"/>
                  </a:cubicBezTo>
                  <a:cubicBezTo>
                    <a:pt x="41" y="101"/>
                    <a:pt x="40" y="103"/>
                    <a:pt x="41" y="103"/>
                  </a:cubicBezTo>
                  <a:cubicBezTo>
                    <a:pt x="41" y="104"/>
                    <a:pt x="42" y="104"/>
                    <a:pt x="42" y="105"/>
                  </a:cubicBezTo>
                  <a:cubicBezTo>
                    <a:pt x="43" y="105"/>
                    <a:pt x="42" y="106"/>
                    <a:pt x="43" y="106"/>
                  </a:cubicBezTo>
                  <a:cubicBezTo>
                    <a:pt x="43" y="107"/>
                    <a:pt x="43" y="109"/>
                    <a:pt x="43" y="110"/>
                  </a:cubicBezTo>
                  <a:cubicBezTo>
                    <a:pt x="43" y="111"/>
                    <a:pt x="43" y="112"/>
                    <a:pt x="44" y="112"/>
                  </a:cubicBezTo>
                  <a:cubicBezTo>
                    <a:pt x="44" y="113"/>
                    <a:pt x="45" y="114"/>
                    <a:pt x="46" y="114"/>
                  </a:cubicBezTo>
                  <a:cubicBezTo>
                    <a:pt x="46" y="115"/>
                    <a:pt x="47" y="116"/>
                    <a:pt x="47" y="116"/>
                  </a:cubicBezTo>
                  <a:cubicBezTo>
                    <a:pt x="48" y="117"/>
                    <a:pt x="48" y="118"/>
                    <a:pt x="48" y="119"/>
                  </a:cubicBezTo>
                  <a:cubicBezTo>
                    <a:pt x="48" y="119"/>
                    <a:pt x="48" y="121"/>
                    <a:pt x="47" y="121"/>
                  </a:cubicBezTo>
                  <a:cubicBezTo>
                    <a:pt x="47" y="122"/>
                    <a:pt x="47" y="123"/>
                    <a:pt x="47" y="124"/>
                  </a:cubicBezTo>
                  <a:cubicBezTo>
                    <a:pt x="47" y="124"/>
                    <a:pt x="47" y="125"/>
                    <a:pt x="47" y="126"/>
                  </a:cubicBezTo>
                  <a:cubicBezTo>
                    <a:pt x="48" y="126"/>
                    <a:pt x="49" y="125"/>
                    <a:pt x="50" y="125"/>
                  </a:cubicBezTo>
                  <a:cubicBezTo>
                    <a:pt x="51" y="124"/>
                    <a:pt x="53" y="125"/>
                    <a:pt x="55" y="125"/>
                  </a:cubicBezTo>
                  <a:cubicBezTo>
                    <a:pt x="56" y="125"/>
                    <a:pt x="58" y="123"/>
                    <a:pt x="59" y="123"/>
                  </a:cubicBezTo>
                  <a:cubicBezTo>
                    <a:pt x="61" y="123"/>
                    <a:pt x="64" y="123"/>
                    <a:pt x="66" y="123"/>
                  </a:cubicBezTo>
                  <a:cubicBezTo>
                    <a:pt x="66" y="123"/>
                    <a:pt x="68" y="124"/>
                    <a:pt x="69" y="125"/>
                  </a:cubicBezTo>
                  <a:cubicBezTo>
                    <a:pt x="70" y="126"/>
                    <a:pt x="71" y="129"/>
                    <a:pt x="72" y="130"/>
                  </a:cubicBezTo>
                  <a:cubicBezTo>
                    <a:pt x="73" y="131"/>
                    <a:pt x="75" y="134"/>
                    <a:pt x="76" y="135"/>
                  </a:cubicBezTo>
                  <a:cubicBezTo>
                    <a:pt x="76" y="135"/>
                    <a:pt x="78" y="136"/>
                    <a:pt x="79" y="136"/>
                  </a:cubicBezTo>
                  <a:cubicBezTo>
                    <a:pt x="80" y="136"/>
                    <a:pt x="83" y="136"/>
                    <a:pt x="85" y="137"/>
                  </a:cubicBezTo>
                  <a:cubicBezTo>
                    <a:pt x="85" y="137"/>
                    <a:pt x="85" y="137"/>
                    <a:pt x="86" y="137"/>
                  </a:cubicBezTo>
                  <a:cubicBezTo>
                    <a:pt x="86" y="136"/>
                    <a:pt x="86" y="135"/>
                    <a:pt x="86" y="135"/>
                  </a:cubicBezTo>
                  <a:cubicBezTo>
                    <a:pt x="86" y="133"/>
                    <a:pt x="86" y="130"/>
                    <a:pt x="87" y="128"/>
                  </a:cubicBezTo>
                  <a:cubicBezTo>
                    <a:pt x="88" y="127"/>
                    <a:pt x="90" y="125"/>
                    <a:pt x="91" y="124"/>
                  </a:cubicBezTo>
                  <a:cubicBezTo>
                    <a:pt x="92" y="123"/>
                    <a:pt x="93" y="120"/>
                    <a:pt x="94" y="119"/>
                  </a:cubicBezTo>
                  <a:cubicBezTo>
                    <a:pt x="95" y="118"/>
                    <a:pt x="98" y="117"/>
                    <a:pt x="99" y="116"/>
                  </a:cubicBezTo>
                  <a:cubicBezTo>
                    <a:pt x="100" y="116"/>
                    <a:pt x="101" y="113"/>
                    <a:pt x="103" y="112"/>
                  </a:cubicBezTo>
                  <a:cubicBezTo>
                    <a:pt x="104" y="112"/>
                    <a:pt x="108" y="111"/>
                    <a:pt x="109" y="111"/>
                  </a:cubicBezTo>
                  <a:cubicBezTo>
                    <a:pt x="111" y="110"/>
                    <a:pt x="113" y="111"/>
                    <a:pt x="115" y="111"/>
                  </a:cubicBezTo>
                  <a:cubicBezTo>
                    <a:pt x="117" y="111"/>
                    <a:pt x="120" y="108"/>
                    <a:pt x="121" y="107"/>
                  </a:cubicBezTo>
                  <a:cubicBezTo>
                    <a:pt x="122" y="106"/>
                    <a:pt x="124" y="105"/>
                    <a:pt x="125" y="104"/>
                  </a:cubicBezTo>
                  <a:cubicBezTo>
                    <a:pt x="126" y="104"/>
                    <a:pt x="129" y="105"/>
                    <a:pt x="130" y="104"/>
                  </a:cubicBezTo>
                  <a:cubicBezTo>
                    <a:pt x="132" y="104"/>
                    <a:pt x="135" y="102"/>
                    <a:pt x="136" y="102"/>
                  </a:cubicBezTo>
                  <a:cubicBezTo>
                    <a:pt x="137" y="101"/>
                    <a:pt x="139" y="98"/>
                    <a:pt x="140" y="97"/>
                  </a:cubicBezTo>
                  <a:cubicBezTo>
                    <a:pt x="141" y="96"/>
                    <a:pt x="141" y="94"/>
                    <a:pt x="142" y="93"/>
                  </a:cubicBezTo>
                  <a:cubicBezTo>
                    <a:pt x="142" y="93"/>
                    <a:pt x="144" y="92"/>
                    <a:pt x="144" y="91"/>
                  </a:cubicBezTo>
                  <a:cubicBezTo>
                    <a:pt x="144" y="91"/>
                    <a:pt x="144" y="91"/>
                    <a:pt x="144" y="91"/>
                  </a:cubicBezTo>
                  <a:cubicBezTo>
                    <a:pt x="143" y="89"/>
                    <a:pt x="142" y="85"/>
                    <a:pt x="141" y="83"/>
                  </a:cubicBezTo>
                  <a:cubicBezTo>
                    <a:pt x="140" y="81"/>
                    <a:pt x="139" y="78"/>
                    <a:pt x="138" y="76"/>
                  </a:cubicBezTo>
                  <a:cubicBezTo>
                    <a:pt x="138" y="75"/>
                    <a:pt x="137" y="72"/>
                    <a:pt x="137" y="70"/>
                  </a:cubicBezTo>
                  <a:cubicBezTo>
                    <a:pt x="137" y="68"/>
                    <a:pt x="138" y="66"/>
                    <a:pt x="138" y="65"/>
                  </a:cubicBezTo>
                  <a:cubicBezTo>
                    <a:pt x="138" y="63"/>
                    <a:pt x="140" y="61"/>
                    <a:pt x="141" y="60"/>
                  </a:cubicBezTo>
                  <a:cubicBezTo>
                    <a:pt x="141" y="59"/>
                    <a:pt x="141" y="57"/>
                    <a:pt x="142" y="56"/>
                  </a:cubicBezTo>
                  <a:cubicBezTo>
                    <a:pt x="142" y="55"/>
                    <a:pt x="143" y="53"/>
                    <a:pt x="144" y="52"/>
                  </a:cubicBezTo>
                  <a:cubicBezTo>
                    <a:pt x="144" y="50"/>
                    <a:pt x="145" y="48"/>
                    <a:pt x="146" y="47"/>
                  </a:cubicBezTo>
                  <a:cubicBezTo>
                    <a:pt x="147" y="46"/>
                    <a:pt x="149" y="44"/>
                    <a:pt x="150" y="43"/>
                  </a:cubicBezTo>
                  <a:cubicBezTo>
                    <a:pt x="151" y="43"/>
                    <a:pt x="152" y="42"/>
                    <a:pt x="153" y="41"/>
                  </a:cubicBezTo>
                  <a:cubicBezTo>
                    <a:pt x="153" y="39"/>
                    <a:pt x="152" y="36"/>
                    <a:pt x="153" y="35"/>
                  </a:cubicBezTo>
                  <a:cubicBezTo>
                    <a:pt x="153" y="34"/>
                    <a:pt x="154" y="33"/>
                    <a:pt x="154" y="33"/>
                  </a:cubicBezTo>
                  <a:close/>
                  <a:moveTo>
                    <a:pt x="67" y="52"/>
                  </a:moveTo>
                  <a:cubicBezTo>
                    <a:pt x="67" y="53"/>
                    <a:pt x="65" y="53"/>
                    <a:pt x="65" y="54"/>
                  </a:cubicBezTo>
                  <a:cubicBezTo>
                    <a:pt x="64" y="55"/>
                    <a:pt x="64" y="56"/>
                    <a:pt x="63" y="57"/>
                  </a:cubicBezTo>
                  <a:cubicBezTo>
                    <a:pt x="63" y="57"/>
                    <a:pt x="63" y="59"/>
                    <a:pt x="62" y="60"/>
                  </a:cubicBezTo>
                  <a:cubicBezTo>
                    <a:pt x="62" y="60"/>
                    <a:pt x="60" y="61"/>
                    <a:pt x="60" y="61"/>
                  </a:cubicBezTo>
                  <a:cubicBezTo>
                    <a:pt x="59" y="62"/>
                    <a:pt x="57" y="62"/>
                    <a:pt x="56" y="62"/>
                  </a:cubicBezTo>
                  <a:cubicBezTo>
                    <a:pt x="55" y="62"/>
                    <a:pt x="54" y="61"/>
                    <a:pt x="53" y="60"/>
                  </a:cubicBezTo>
                  <a:cubicBezTo>
                    <a:pt x="53" y="60"/>
                    <a:pt x="51" y="60"/>
                    <a:pt x="50" y="59"/>
                  </a:cubicBezTo>
                  <a:cubicBezTo>
                    <a:pt x="50" y="58"/>
                    <a:pt x="49" y="57"/>
                    <a:pt x="49" y="56"/>
                  </a:cubicBezTo>
                  <a:cubicBezTo>
                    <a:pt x="49" y="55"/>
                    <a:pt x="50" y="54"/>
                    <a:pt x="51" y="54"/>
                  </a:cubicBezTo>
                  <a:cubicBezTo>
                    <a:pt x="51" y="53"/>
                    <a:pt x="54" y="52"/>
                    <a:pt x="54" y="52"/>
                  </a:cubicBezTo>
                  <a:cubicBezTo>
                    <a:pt x="55" y="51"/>
                    <a:pt x="55" y="49"/>
                    <a:pt x="55" y="48"/>
                  </a:cubicBezTo>
                  <a:cubicBezTo>
                    <a:pt x="54" y="47"/>
                    <a:pt x="53" y="47"/>
                    <a:pt x="52" y="47"/>
                  </a:cubicBezTo>
                  <a:cubicBezTo>
                    <a:pt x="52" y="47"/>
                    <a:pt x="51" y="47"/>
                    <a:pt x="50" y="47"/>
                  </a:cubicBezTo>
                  <a:cubicBezTo>
                    <a:pt x="50" y="47"/>
                    <a:pt x="50" y="48"/>
                    <a:pt x="49" y="49"/>
                  </a:cubicBezTo>
                  <a:cubicBezTo>
                    <a:pt x="48" y="49"/>
                    <a:pt x="47" y="50"/>
                    <a:pt x="46" y="50"/>
                  </a:cubicBezTo>
                  <a:cubicBezTo>
                    <a:pt x="45" y="50"/>
                    <a:pt x="45" y="48"/>
                    <a:pt x="45" y="48"/>
                  </a:cubicBezTo>
                  <a:cubicBezTo>
                    <a:pt x="44" y="46"/>
                    <a:pt x="45" y="44"/>
                    <a:pt x="45" y="42"/>
                  </a:cubicBezTo>
                  <a:cubicBezTo>
                    <a:pt x="46" y="42"/>
                    <a:pt x="47" y="41"/>
                    <a:pt x="48" y="41"/>
                  </a:cubicBezTo>
                  <a:cubicBezTo>
                    <a:pt x="48" y="40"/>
                    <a:pt x="49" y="38"/>
                    <a:pt x="50" y="38"/>
                  </a:cubicBezTo>
                  <a:cubicBezTo>
                    <a:pt x="50" y="37"/>
                    <a:pt x="52" y="37"/>
                    <a:pt x="53" y="37"/>
                  </a:cubicBezTo>
                  <a:cubicBezTo>
                    <a:pt x="53" y="36"/>
                    <a:pt x="54" y="37"/>
                    <a:pt x="55" y="37"/>
                  </a:cubicBezTo>
                  <a:cubicBezTo>
                    <a:pt x="55" y="38"/>
                    <a:pt x="56" y="40"/>
                    <a:pt x="56" y="40"/>
                  </a:cubicBezTo>
                  <a:cubicBezTo>
                    <a:pt x="57" y="41"/>
                    <a:pt x="58" y="41"/>
                    <a:pt x="59" y="42"/>
                  </a:cubicBezTo>
                  <a:cubicBezTo>
                    <a:pt x="60" y="42"/>
                    <a:pt x="60" y="44"/>
                    <a:pt x="61" y="45"/>
                  </a:cubicBezTo>
                  <a:cubicBezTo>
                    <a:pt x="62" y="45"/>
                    <a:pt x="64" y="45"/>
                    <a:pt x="65" y="46"/>
                  </a:cubicBezTo>
                  <a:cubicBezTo>
                    <a:pt x="65" y="46"/>
                    <a:pt x="66" y="48"/>
                    <a:pt x="66" y="49"/>
                  </a:cubicBezTo>
                  <a:cubicBezTo>
                    <a:pt x="66" y="49"/>
                    <a:pt x="68" y="50"/>
                    <a:pt x="68" y="50"/>
                  </a:cubicBezTo>
                  <a:cubicBezTo>
                    <a:pt x="68" y="51"/>
                    <a:pt x="67" y="52"/>
                    <a:pt x="67" y="5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20"/>
            <p:cNvSpPr>
              <a:spLocks/>
            </p:cNvSpPr>
            <p:nvPr/>
          </p:nvSpPr>
          <p:spPr bwMode="auto">
            <a:xfrm>
              <a:off x="1330" y="1862"/>
              <a:ext cx="24" cy="36"/>
            </a:xfrm>
            <a:custGeom>
              <a:avLst/>
              <a:gdLst>
                <a:gd name="T0" fmla="*/ 7 w 10"/>
                <a:gd name="T1" fmla="*/ 15 h 15"/>
                <a:gd name="T2" fmla="*/ 6 w 10"/>
                <a:gd name="T3" fmla="*/ 12 h 15"/>
                <a:gd name="T4" fmla="*/ 4 w 10"/>
                <a:gd name="T5" fmla="*/ 10 h 15"/>
                <a:gd name="T6" fmla="*/ 2 w 10"/>
                <a:gd name="T7" fmla="*/ 7 h 15"/>
                <a:gd name="T8" fmla="*/ 0 w 10"/>
                <a:gd name="T9" fmla="*/ 6 h 15"/>
                <a:gd name="T10" fmla="*/ 0 w 10"/>
                <a:gd name="T11" fmla="*/ 4 h 15"/>
                <a:gd name="T12" fmla="*/ 0 w 10"/>
                <a:gd name="T13" fmla="*/ 0 h 15"/>
                <a:gd name="T14" fmla="*/ 2 w 10"/>
                <a:gd name="T15" fmla="*/ 0 h 15"/>
                <a:gd name="T16" fmla="*/ 4 w 10"/>
                <a:gd name="T17" fmla="*/ 1 h 15"/>
                <a:gd name="T18" fmla="*/ 6 w 10"/>
                <a:gd name="T19" fmla="*/ 2 h 15"/>
                <a:gd name="T20" fmla="*/ 7 w 10"/>
                <a:gd name="T21" fmla="*/ 0 h 15"/>
                <a:gd name="T22" fmla="*/ 9 w 10"/>
                <a:gd name="T23" fmla="*/ 0 h 15"/>
                <a:gd name="T24" fmla="*/ 10 w 10"/>
                <a:gd name="T25" fmla="*/ 2 h 15"/>
                <a:gd name="T26" fmla="*/ 10 w 10"/>
                <a:gd name="T27" fmla="*/ 3 h 15"/>
                <a:gd name="T28" fmla="*/ 8 w 10"/>
                <a:gd name="T29" fmla="*/ 4 h 15"/>
                <a:gd name="T30" fmla="*/ 7 w 10"/>
                <a:gd name="T31" fmla="*/ 6 h 15"/>
                <a:gd name="T32" fmla="*/ 8 w 10"/>
                <a:gd name="T33" fmla="*/ 8 h 15"/>
                <a:gd name="T34" fmla="*/ 10 w 10"/>
                <a:gd name="T35" fmla="*/ 10 h 15"/>
                <a:gd name="T36" fmla="*/ 10 w 10"/>
                <a:gd name="T37" fmla="*/ 12 h 15"/>
                <a:gd name="T38" fmla="*/ 10 w 10"/>
                <a:gd name="T39" fmla="*/ 14 h 15"/>
                <a:gd name="T40" fmla="*/ 7 w 10"/>
                <a:gd name="T4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" h="15">
                  <a:moveTo>
                    <a:pt x="7" y="15"/>
                  </a:moveTo>
                  <a:cubicBezTo>
                    <a:pt x="7" y="14"/>
                    <a:pt x="7" y="12"/>
                    <a:pt x="6" y="12"/>
                  </a:cubicBezTo>
                  <a:cubicBezTo>
                    <a:pt x="6" y="11"/>
                    <a:pt x="4" y="10"/>
                    <a:pt x="4" y="10"/>
                  </a:cubicBezTo>
                  <a:cubicBezTo>
                    <a:pt x="3" y="9"/>
                    <a:pt x="3" y="8"/>
                    <a:pt x="2" y="7"/>
                  </a:cubicBezTo>
                  <a:cubicBezTo>
                    <a:pt x="2" y="7"/>
                    <a:pt x="1" y="6"/>
                    <a:pt x="0" y="6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ubicBezTo>
                    <a:pt x="0" y="0"/>
                    <a:pt x="2" y="0"/>
                    <a:pt x="2" y="0"/>
                  </a:cubicBezTo>
                  <a:cubicBezTo>
                    <a:pt x="3" y="0"/>
                    <a:pt x="3" y="1"/>
                    <a:pt x="4" y="1"/>
                  </a:cubicBezTo>
                  <a:cubicBezTo>
                    <a:pt x="4" y="1"/>
                    <a:pt x="5" y="2"/>
                    <a:pt x="6" y="2"/>
                  </a:cubicBezTo>
                  <a:cubicBezTo>
                    <a:pt x="6" y="1"/>
                    <a:pt x="6" y="1"/>
                    <a:pt x="7" y="0"/>
                  </a:cubicBezTo>
                  <a:cubicBezTo>
                    <a:pt x="7" y="0"/>
                    <a:pt x="9" y="0"/>
                    <a:pt x="9" y="0"/>
                  </a:cubicBezTo>
                  <a:cubicBezTo>
                    <a:pt x="10" y="0"/>
                    <a:pt x="10" y="1"/>
                    <a:pt x="10" y="2"/>
                  </a:cubicBezTo>
                  <a:cubicBezTo>
                    <a:pt x="10" y="2"/>
                    <a:pt x="10" y="3"/>
                    <a:pt x="10" y="3"/>
                  </a:cubicBezTo>
                  <a:cubicBezTo>
                    <a:pt x="10" y="3"/>
                    <a:pt x="9" y="4"/>
                    <a:pt x="8" y="4"/>
                  </a:cubicBezTo>
                  <a:cubicBezTo>
                    <a:pt x="8" y="5"/>
                    <a:pt x="7" y="6"/>
                    <a:pt x="7" y="6"/>
                  </a:cubicBezTo>
                  <a:cubicBezTo>
                    <a:pt x="7" y="7"/>
                    <a:pt x="8" y="7"/>
                    <a:pt x="8" y="8"/>
                  </a:cubicBezTo>
                  <a:cubicBezTo>
                    <a:pt x="9" y="8"/>
                    <a:pt x="10" y="9"/>
                    <a:pt x="10" y="10"/>
                  </a:cubicBezTo>
                  <a:cubicBezTo>
                    <a:pt x="10" y="10"/>
                    <a:pt x="10" y="11"/>
                    <a:pt x="10" y="12"/>
                  </a:cubicBezTo>
                  <a:cubicBezTo>
                    <a:pt x="10" y="12"/>
                    <a:pt x="10" y="14"/>
                    <a:pt x="10" y="14"/>
                  </a:cubicBezTo>
                  <a:cubicBezTo>
                    <a:pt x="10" y="15"/>
                    <a:pt x="8" y="15"/>
                    <a:pt x="7" y="1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21"/>
            <p:cNvSpPr>
              <a:spLocks/>
            </p:cNvSpPr>
            <p:nvPr/>
          </p:nvSpPr>
          <p:spPr bwMode="auto">
            <a:xfrm>
              <a:off x="1330" y="1862"/>
              <a:ext cx="24" cy="36"/>
            </a:xfrm>
            <a:custGeom>
              <a:avLst/>
              <a:gdLst>
                <a:gd name="T0" fmla="*/ 7 w 10"/>
                <a:gd name="T1" fmla="*/ 15 h 15"/>
                <a:gd name="T2" fmla="*/ 6 w 10"/>
                <a:gd name="T3" fmla="*/ 12 h 15"/>
                <a:gd name="T4" fmla="*/ 4 w 10"/>
                <a:gd name="T5" fmla="*/ 10 h 15"/>
                <a:gd name="T6" fmla="*/ 2 w 10"/>
                <a:gd name="T7" fmla="*/ 7 h 15"/>
                <a:gd name="T8" fmla="*/ 0 w 10"/>
                <a:gd name="T9" fmla="*/ 6 h 15"/>
                <a:gd name="T10" fmla="*/ 0 w 10"/>
                <a:gd name="T11" fmla="*/ 4 h 15"/>
                <a:gd name="T12" fmla="*/ 0 w 10"/>
                <a:gd name="T13" fmla="*/ 0 h 15"/>
                <a:gd name="T14" fmla="*/ 2 w 10"/>
                <a:gd name="T15" fmla="*/ 0 h 15"/>
                <a:gd name="T16" fmla="*/ 4 w 10"/>
                <a:gd name="T17" fmla="*/ 1 h 15"/>
                <a:gd name="T18" fmla="*/ 6 w 10"/>
                <a:gd name="T19" fmla="*/ 2 h 15"/>
                <a:gd name="T20" fmla="*/ 7 w 10"/>
                <a:gd name="T21" fmla="*/ 0 h 15"/>
                <a:gd name="T22" fmla="*/ 9 w 10"/>
                <a:gd name="T23" fmla="*/ 0 h 15"/>
                <a:gd name="T24" fmla="*/ 10 w 10"/>
                <a:gd name="T25" fmla="*/ 2 h 15"/>
                <a:gd name="T26" fmla="*/ 10 w 10"/>
                <a:gd name="T27" fmla="*/ 3 h 15"/>
                <a:gd name="T28" fmla="*/ 8 w 10"/>
                <a:gd name="T29" fmla="*/ 4 h 15"/>
                <a:gd name="T30" fmla="*/ 7 w 10"/>
                <a:gd name="T31" fmla="*/ 6 h 15"/>
                <a:gd name="T32" fmla="*/ 8 w 10"/>
                <a:gd name="T33" fmla="*/ 8 h 15"/>
                <a:gd name="T34" fmla="*/ 10 w 10"/>
                <a:gd name="T35" fmla="*/ 10 h 15"/>
                <a:gd name="T36" fmla="*/ 10 w 10"/>
                <a:gd name="T37" fmla="*/ 12 h 15"/>
                <a:gd name="T38" fmla="*/ 10 w 10"/>
                <a:gd name="T39" fmla="*/ 14 h 15"/>
                <a:gd name="T40" fmla="*/ 7 w 10"/>
                <a:gd name="T4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" h="15">
                  <a:moveTo>
                    <a:pt x="7" y="15"/>
                  </a:moveTo>
                  <a:cubicBezTo>
                    <a:pt x="7" y="14"/>
                    <a:pt x="7" y="12"/>
                    <a:pt x="6" y="12"/>
                  </a:cubicBezTo>
                  <a:cubicBezTo>
                    <a:pt x="6" y="11"/>
                    <a:pt x="4" y="10"/>
                    <a:pt x="4" y="10"/>
                  </a:cubicBezTo>
                  <a:cubicBezTo>
                    <a:pt x="3" y="9"/>
                    <a:pt x="3" y="8"/>
                    <a:pt x="2" y="7"/>
                  </a:cubicBezTo>
                  <a:cubicBezTo>
                    <a:pt x="2" y="7"/>
                    <a:pt x="1" y="6"/>
                    <a:pt x="0" y="6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ubicBezTo>
                    <a:pt x="0" y="0"/>
                    <a:pt x="2" y="0"/>
                    <a:pt x="2" y="0"/>
                  </a:cubicBezTo>
                  <a:cubicBezTo>
                    <a:pt x="3" y="0"/>
                    <a:pt x="3" y="1"/>
                    <a:pt x="4" y="1"/>
                  </a:cubicBezTo>
                  <a:cubicBezTo>
                    <a:pt x="4" y="1"/>
                    <a:pt x="5" y="2"/>
                    <a:pt x="6" y="2"/>
                  </a:cubicBezTo>
                  <a:cubicBezTo>
                    <a:pt x="6" y="1"/>
                    <a:pt x="6" y="1"/>
                    <a:pt x="7" y="0"/>
                  </a:cubicBezTo>
                  <a:cubicBezTo>
                    <a:pt x="7" y="0"/>
                    <a:pt x="9" y="0"/>
                    <a:pt x="9" y="0"/>
                  </a:cubicBezTo>
                  <a:cubicBezTo>
                    <a:pt x="10" y="0"/>
                    <a:pt x="10" y="1"/>
                    <a:pt x="10" y="2"/>
                  </a:cubicBezTo>
                  <a:cubicBezTo>
                    <a:pt x="10" y="2"/>
                    <a:pt x="10" y="3"/>
                    <a:pt x="10" y="3"/>
                  </a:cubicBezTo>
                  <a:cubicBezTo>
                    <a:pt x="10" y="3"/>
                    <a:pt x="9" y="4"/>
                    <a:pt x="8" y="4"/>
                  </a:cubicBezTo>
                  <a:cubicBezTo>
                    <a:pt x="8" y="5"/>
                    <a:pt x="7" y="6"/>
                    <a:pt x="7" y="6"/>
                  </a:cubicBezTo>
                  <a:cubicBezTo>
                    <a:pt x="7" y="7"/>
                    <a:pt x="8" y="7"/>
                    <a:pt x="8" y="8"/>
                  </a:cubicBezTo>
                  <a:cubicBezTo>
                    <a:pt x="9" y="8"/>
                    <a:pt x="10" y="9"/>
                    <a:pt x="10" y="10"/>
                  </a:cubicBezTo>
                  <a:cubicBezTo>
                    <a:pt x="10" y="10"/>
                    <a:pt x="10" y="11"/>
                    <a:pt x="10" y="12"/>
                  </a:cubicBezTo>
                  <a:cubicBezTo>
                    <a:pt x="10" y="12"/>
                    <a:pt x="10" y="14"/>
                    <a:pt x="10" y="14"/>
                  </a:cubicBezTo>
                  <a:cubicBezTo>
                    <a:pt x="10" y="15"/>
                    <a:pt x="8" y="15"/>
                    <a:pt x="7" y="1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22"/>
            <p:cNvSpPr>
              <a:spLocks/>
            </p:cNvSpPr>
            <p:nvPr/>
          </p:nvSpPr>
          <p:spPr bwMode="auto">
            <a:xfrm>
              <a:off x="1335" y="1924"/>
              <a:ext cx="26" cy="61"/>
            </a:xfrm>
            <a:custGeom>
              <a:avLst/>
              <a:gdLst>
                <a:gd name="T0" fmla="*/ 2 w 11"/>
                <a:gd name="T1" fmla="*/ 26 h 26"/>
                <a:gd name="T2" fmla="*/ 2 w 11"/>
                <a:gd name="T3" fmla="*/ 24 h 26"/>
                <a:gd name="T4" fmla="*/ 4 w 11"/>
                <a:gd name="T5" fmla="*/ 23 h 26"/>
                <a:gd name="T6" fmla="*/ 5 w 11"/>
                <a:gd name="T7" fmla="*/ 22 h 26"/>
                <a:gd name="T8" fmla="*/ 6 w 11"/>
                <a:gd name="T9" fmla="*/ 19 h 26"/>
                <a:gd name="T10" fmla="*/ 6 w 11"/>
                <a:gd name="T11" fmla="*/ 16 h 26"/>
                <a:gd name="T12" fmla="*/ 5 w 11"/>
                <a:gd name="T13" fmla="*/ 12 h 26"/>
                <a:gd name="T14" fmla="*/ 7 w 11"/>
                <a:gd name="T15" fmla="*/ 10 h 26"/>
                <a:gd name="T16" fmla="*/ 9 w 11"/>
                <a:gd name="T17" fmla="*/ 8 h 26"/>
                <a:gd name="T18" fmla="*/ 8 w 11"/>
                <a:gd name="T19" fmla="*/ 6 h 26"/>
                <a:gd name="T20" fmla="*/ 7 w 11"/>
                <a:gd name="T21" fmla="*/ 4 h 26"/>
                <a:gd name="T22" fmla="*/ 8 w 11"/>
                <a:gd name="T23" fmla="*/ 3 h 26"/>
                <a:gd name="T24" fmla="*/ 11 w 11"/>
                <a:gd name="T25" fmla="*/ 3 h 26"/>
                <a:gd name="T26" fmla="*/ 11 w 11"/>
                <a:gd name="T27" fmla="*/ 1 h 26"/>
                <a:gd name="T28" fmla="*/ 9 w 11"/>
                <a:gd name="T29" fmla="*/ 0 h 26"/>
                <a:gd name="T30" fmla="*/ 7 w 11"/>
                <a:gd name="T31" fmla="*/ 0 h 26"/>
                <a:gd name="T32" fmla="*/ 6 w 11"/>
                <a:gd name="T33" fmla="*/ 2 h 26"/>
                <a:gd name="T34" fmla="*/ 5 w 11"/>
                <a:gd name="T35" fmla="*/ 4 h 26"/>
                <a:gd name="T36" fmla="*/ 3 w 11"/>
                <a:gd name="T37" fmla="*/ 7 h 26"/>
                <a:gd name="T38" fmla="*/ 2 w 11"/>
                <a:gd name="T39" fmla="*/ 9 h 26"/>
                <a:gd name="T40" fmla="*/ 2 w 11"/>
                <a:gd name="T41" fmla="*/ 12 h 26"/>
                <a:gd name="T42" fmla="*/ 2 w 11"/>
                <a:gd name="T43" fmla="*/ 14 h 26"/>
                <a:gd name="T44" fmla="*/ 1 w 11"/>
                <a:gd name="T45" fmla="*/ 17 h 26"/>
                <a:gd name="T46" fmla="*/ 2 w 11"/>
                <a:gd name="T47" fmla="*/ 20 h 26"/>
                <a:gd name="T48" fmla="*/ 2 w 11"/>
                <a:gd name="T49" fmla="*/ 23 h 26"/>
                <a:gd name="T50" fmla="*/ 0 w 11"/>
                <a:gd name="T51" fmla="*/ 24 h 26"/>
                <a:gd name="T52" fmla="*/ 1 w 11"/>
                <a:gd name="T53" fmla="*/ 26 h 26"/>
                <a:gd name="T54" fmla="*/ 2 w 11"/>
                <a:gd name="T5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" h="26">
                  <a:moveTo>
                    <a:pt x="2" y="26"/>
                  </a:moveTo>
                  <a:cubicBezTo>
                    <a:pt x="2" y="26"/>
                    <a:pt x="2" y="25"/>
                    <a:pt x="2" y="24"/>
                  </a:cubicBezTo>
                  <a:cubicBezTo>
                    <a:pt x="2" y="24"/>
                    <a:pt x="3" y="24"/>
                    <a:pt x="4" y="23"/>
                  </a:cubicBezTo>
                  <a:cubicBezTo>
                    <a:pt x="4" y="23"/>
                    <a:pt x="5" y="22"/>
                    <a:pt x="5" y="22"/>
                  </a:cubicBezTo>
                  <a:cubicBezTo>
                    <a:pt x="6" y="21"/>
                    <a:pt x="6" y="20"/>
                    <a:pt x="6" y="19"/>
                  </a:cubicBezTo>
                  <a:cubicBezTo>
                    <a:pt x="6" y="18"/>
                    <a:pt x="6" y="17"/>
                    <a:pt x="6" y="16"/>
                  </a:cubicBezTo>
                  <a:cubicBezTo>
                    <a:pt x="6" y="15"/>
                    <a:pt x="5" y="13"/>
                    <a:pt x="5" y="12"/>
                  </a:cubicBezTo>
                  <a:cubicBezTo>
                    <a:pt x="5" y="11"/>
                    <a:pt x="7" y="10"/>
                    <a:pt x="7" y="10"/>
                  </a:cubicBezTo>
                  <a:cubicBezTo>
                    <a:pt x="8" y="9"/>
                    <a:pt x="9" y="9"/>
                    <a:pt x="9" y="8"/>
                  </a:cubicBezTo>
                  <a:cubicBezTo>
                    <a:pt x="9" y="7"/>
                    <a:pt x="9" y="7"/>
                    <a:pt x="8" y="6"/>
                  </a:cubicBezTo>
                  <a:cubicBezTo>
                    <a:pt x="8" y="6"/>
                    <a:pt x="7" y="5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10" y="3"/>
                    <a:pt x="11" y="3"/>
                  </a:cubicBezTo>
                  <a:cubicBezTo>
                    <a:pt x="11" y="2"/>
                    <a:pt x="11" y="2"/>
                    <a:pt x="11" y="1"/>
                  </a:cubicBezTo>
                  <a:cubicBezTo>
                    <a:pt x="11" y="1"/>
                    <a:pt x="10" y="0"/>
                    <a:pt x="9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6" y="2"/>
                    <a:pt x="6" y="2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3" y="6"/>
                    <a:pt x="3" y="7"/>
                  </a:cubicBezTo>
                  <a:cubicBezTo>
                    <a:pt x="2" y="7"/>
                    <a:pt x="2" y="8"/>
                    <a:pt x="2" y="9"/>
                  </a:cubicBezTo>
                  <a:cubicBezTo>
                    <a:pt x="2" y="9"/>
                    <a:pt x="2" y="11"/>
                    <a:pt x="2" y="12"/>
                  </a:cubicBezTo>
                  <a:cubicBezTo>
                    <a:pt x="2" y="12"/>
                    <a:pt x="2" y="14"/>
                    <a:pt x="2" y="14"/>
                  </a:cubicBezTo>
                  <a:cubicBezTo>
                    <a:pt x="2" y="15"/>
                    <a:pt x="1" y="16"/>
                    <a:pt x="1" y="17"/>
                  </a:cubicBezTo>
                  <a:cubicBezTo>
                    <a:pt x="1" y="18"/>
                    <a:pt x="2" y="19"/>
                    <a:pt x="2" y="20"/>
                  </a:cubicBezTo>
                  <a:cubicBezTo>
                    <a:pt x="2" y="21"/>
                    <a:pt x="2" y="22"/>
                    <a:pt x="2" y="23"/>
                  </a:cubicBezTo>
                  <a:cubicBezTo>
                    <a:pt x="2" y="23"/>
                    <a:pt x="1" y="24"/>
                    <a:pt x="0" y="24"/>
                  </a:cubicBezTo>
                  <a:cubicBezTo>
                    <a:pt x="0" y="25"/>
                    <a:pt x="0" y="26"/>
                    <a:pt x="1" y="26"/>
                  </a:cubicBezTo>
                  <a:cubicBezTo>
                    <a:pt x="1" y="26"/>
                    <a:pt x="2" y="26"/>
                    <a:pt x="2" y="2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23"/>
            <p:cNvSpPr>
              <a:spLocks/>
            </p:cNvSpPr>
            <p:nvPr/>
          </p:nvSpPr>
          <p:spPr bwMode="auto">
            <a:xfrm>
              <a:off x="1335" y="1924"/>
              <a:ext cx="26" cy="61"/>
            </a:xfrm>
            <a:custGeom>
              <a:avLst/>
              <a:gdLst>
                <a:gd name="T0" fmla="*/ 2 w 11"/>
                <a:gd name="T1" fmla="*/ 26 h 26"/>
                <a:gd name="T2" fmla="*/ 2 w 11"/>
                <a:gd name="T3" fmla="*/ 24 h 26"/>
                <a:gd name="T4" fmla="*/ 4 w 11"/>
                <a:gd name="T5" fmla="*/ 23 h 26"/>
                <a:gd name="T6" fmla="*/ 5 w 11"/>
                <a:gd name="T7" fmla="*/ 22 h 26"/>
                <a:gd name="T8" fmla="*/ 6 w 11"/>
                <a:gd name="T9" fmla="*/ 19 h 26"/>
                <a:gd name="T10" fmla="*/ 6 w 11"/>
                <a:gd name="T11" fmla="*/ 16 h 26"/>
                <a:gd name="T12" fmla="*/ 5 w 11"/>
                <a:gd name="T13" fmla="*/ 12 h 26"/>
                <a:gd name="T14" fmla="*/ 7 w 11"/>
                <a:gd name="T15" fmla="*/ 10 h 26"/>
                <a:gd name="T16" fmla="*/ 9 w 11"/>
                <a:gd name="T17" fmla="*/ 8 h 26"/>
                <a:gd name="T18" fmla="*/ 8 w 11"/>
                <a:gd name="T19" fmla="*/ 6 h 26"/>
                <a:gd name="T20" fmla="*/ 7 w 11"/>
                <a:gd name="T21" fmla="*/ 4 h 26"/>
                <a:gd name="T22" fmla="*/ 8 w 11"/>
                <a:gd name="T23" fmla="*/ 3 h 26"/>
                <a:gd name="T24" fmla="*/ 11 w 11"/>
                <a:gd name="T25" fmla="*/ 3 h 26"/>
                <a:gd name="T26" fmla="*/ 11 w 11"/>
                <a:gd name="T27" fmla="*/ 1 h 26"/>
                <a:gd name="T28" fmla="*/ 9 w 11"/>
                <a:gd name="T29" fmla="*/ 0 h 26"/>
                <a:gd name="T30" fmla="*/ 7 w 11"/>
                <a:gd name="T31" fmla="*/ 0 h 26"/>
                <a:gd name="T32" fmla="*/ 6 w 11"/>
                <a:gd name="T33" fmla="*/ 2 h 26"/>
                <a:gd name="T34" fmla="*/ 5 w 11"/>
                <a:gd name="T35" fmla="*/ 4 h 26"/>
                <a:gd name="T36" fmla="*/ 3 w 11"/>
                <a:gd name="T37" fmla="*/ 7 h 26"/>
                <a:gd name="T38" fmla="*/ 2 w 11"/>
                <a:gd name="T39" fmla="*/ 9 h 26"/>
                <a:gd name="T40" fmla="*/ 2 w 11"/>
                <a:gd name="T41" fmla="*/ 12 h 26"/>
                <a:gd name="T42" fmla="*/ 2 w 11"/>
                <a:gd name="T43" fmla="*/ 14 h 26"/>
                <a:gd name="T44" fmla="*/ 1 w 11"/>
                <a:gd name="T45" fmla="*/ 17 h 26"/>
                <a:gd name="T46" fmla="*/ 2 w 11"/>
                <a:gd name="T47" fmla="*/ 20 h 26"/>
                <a:gd name="T48" fmla="*/ 2 w 11"/>
                <a:gd name="T49" fmla="*/ 23 h 26"/>
                <a:gd name="T50" fmla="*/ 0 w 11"/>
                <a:gd name="T51" fmla="*/ 24 h 26"/>
                <a:gd name="T52" fmla="*/ 1 w 11"/>
                <a:gd name="T53" fmla="*/ 26 h 26"/>
                <a:gd name="T54" fmla="*/ 2 w 11"/>
                <a:gd name="T5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" h="26">
                  <a:moveTo>
                    <a:pt x="2" y="26"/>
                  </a:moveTo>
                  <a:cubicBezTo>
                    <a:pt x="2" y="26"/>
                    <a:pt x="2" y="25"/>
                    <a:pt x="2" y="24"/>
                  </a:cubicBezTo>
                  <a:cubicBezTo>
                    <a:pt x="2" y="24"/>
                    <a:pt x="3" y="24"/>
                    <a:pt x="4" y="23"/>
                  </a:cubicBezTo>
                  <a:cubicBezTo>
                    <a:pt x="4" y="23"/>
                    <a:pt x="5" y="22"/>
                    <a:pt x="5" y="22"/>
                  </a:cubicBezTo>
                  <a:cubicBezTo>
                    <a:pt x="6" y="21"/>
                    <a:pt x="6" y="20"/>
                    <a:pt x="6" y="19"/>
                  </a:cubicBezTo>
                  <a:cubicBezTo>
                    <a:pt x="6" y="18"/>
                    <a:pt x="6" y="17"/>
                    <a:pt x="6" y="16"/>
                  </a:cubicBezTo>
                  <a:cubicBezTo>
                    <a:pt x="6" y="15"/>
                    <a:pt x="5" y="13"/>
                    <a:pt x="5" y="12"/>
                  </a:cubicBezTo>
                  <a:cubicBezTo>
                    <a:pt x="5" y="11"/>
                    <a:pt x="7" y="10"/>
                    <a:pt x="7" y="10"/>
                  </a:cubicBezTo>
                  <a:cubicBezTo>
                    <a:pt x="8" y="9"/>
                    <a:pt x="9" y="9"/>
                    <a:pt x="9" y="8"/>
                  </a:cubicBezTo>
                  <a:cubicBezTo>
                    <a:pt x="9" y="7"/>
                    <a:pt x="9" y="7"/>
                    <a:pt x="8" y="6"/>
                  </a:cubicBezTo>
                  <a:cubicBezTo>
                    <a:pt x="8" y="6"/>
                    <a:pt x="7" y="5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10" y="3"/>
                    <a:pt x="11" y="3"/>
                  </a:cubicBezTo>
                  <a:cubicBezTo>
                    <a:pt x="11" y="2"/>
                    <a:pt x="11" y="2"/>
                    <a:pt x="11" y="1"/>
                  </a:cubicBezTo>
                  <a:cubicBezTo>
                    <a:pt x="11" y="1"/>
                    <a:pt x="10" y="0"/>
                    <a:pt x="9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6" y="2"/>
                    <a:pt x="6" y="2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3" y="6"/>
                    <a:pt x="3" y="7"/>
                  </a:cubicBezTo>
                  <a:cubicBezTo>
                    <a:pt x="2" y="7"/>
                    <a:pt x="2" y="8"/>
                    <a:pt x="2" y="9"/>
                  </a:cubicBezTo>
                  <a:cubicBezTo>
                    <a:pt x="2" y="9"/>
                    <a:pt x="2" y="11"/>
                    <a:pt x="2" y="12"/>
                  </a:cubicBezTo>
                  <a:cubicBezTo>
                    <a:pt x="2" y="12"/>
                    <a:pt x="2" y="14"/>
                    <a:pt x="2" y="14"/>
                  </a:cubicBezTo>
                  <a:cubicBezTo>
                    <a:pt x="2" y="15"/>
                    <a:pt x="1" y="16"/>
                    <a:pt x="1" y="17"/>
                  </a:cubicBezTo>
                  <a:cubicBezTo>
                    <a:pt x="1" y="18"/>
                    <a:pt x="2" y="19"/>
                    <a:pt x="2" y="20"/>
                  </a:cubicBezTo>
                  <a:cubicBezTo>
                    <a:pt x="2" y="21"/>
                    <a:pt x="2" y="22"/>
                    <a:pt x="2" y="23"/>
                  </a:cubicBezTo>
                  <a:cubicBezTo>
                    <a:pt x="2" y="23"/>
                    <a:pt x="1" y="24"/>
                    <a:pt x="0" y="24"/>
                  </a:cubicBezTo>
                  <a:cubicBezTo>
                    <a:pt x="0" y="25"/>
                    <a:pt x="0" y="26"/>
                    <a:pt x="1" y="26"/>
                  </a:cubicBezTo>
                  <a:cubicBezTo>
                    <a:pt x="1" y="26"/>
                    <a:pt x="2" y="26"/>
                    <a:pt x="2" y="26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24"/>
            <p:cNvSpPr>
              <a:spLocks/>
            </p:cNvSpPr>
            <p:nvPr/>
          </p:nvSpPr>
          <p:spPr bwMode="auto">
            <a:xfrm>
              <a:off x="1240" y="1839"/>
              <a:ext cx="90" cy="92"/>
            </a:xfrm>
            <a:custGeom>
              <a:avLst/>
              <a:gdLst>
                <a:gd name="T0" fmla="*/ 38 w 38"/>
                <a:gd name="T1" fmla="*/ 23 h 39"/>
                <a:gd name="T2" fmla="*/ 38 w 38"/>
                <a:gd name="T3" fmla="*/ 27 h 39"/>
                <a:gd name="T4" fmla="*/ 36 w 38"/>
                <a:gd name="T5" fmla="*/ 28 h 39"/>
                <a:gd name="T6" fmla="*/ 32 w 38"/>
                <a:gd name="T7" fmla="*/ 28 h 39"/>
                <a:gd name="T8" fmla="*/ 29 w 38"/>
                <a:gd name="T9" fmla="*/ 28 h 39"/>
                <a:gd name="T10" fmla="*/ 26 w 38"/>
                <a:gd name="T11" fmla="*/ 30 h 39"/>
                <a:gd name="T12" fmla="*/ 25 w 38"/>
                <a:gd name="T13" fmla="*/ 32 h 39"/>
                <a:gd name="T14" fmla="*/ 26 w 38"/>
                <a:gd name="T15" fmla="*/ 34 h 39"/>
                <a:gd name="T16" fmla="*/ 28 w 38"/>
                <a:gd name="T17" fmla="*/ 35 h 39"/>
                <a:gd name="T18" fmla="*/ 29 w 38"/>
                <a:gd name="T19" fmla="*/ 37 h 39"/>
                <a:gd name="T20" fmla="*/ 28 w 38"/>
                <a:gd name="T21" fmla="*/ 38 h 39"/>
                <a:gd name="T22" fmla="*/ 26 w 38"/>
                <a:gd name="T23" fmla="*/ 38 h 39"/>
                <a:gd name="T24" fmla="*/ 24 w 38"/>
                <a:gd name="T25" fmla="*/ 37 h 39"/>
                <a:gd name="T26" fmla="*/ 22 w 38"/>
                <a:gd name="T27" fmla="*/ 36 h 39"/>
                <a:gd name="T28" fmla="*/ 20 w 38"/>
                <a:gd name="T29" fmla="*/ 34 h 39"/>
                <a:gd name="T30" fmla="*/ 19 w 38"/>
                <a:gd name="T31" fmla="*/ 31 h 39"/>
                <a:gd name="T32" fmla="*/ 19 w 38"/>
                <a:gd name="T33" fmla="*/ 29 h 39"/>
                <a:gd name="T34" fmla="*/ 19 w 38"/>
                <a:gd name="T35" fmla="*/ 26 h 39"/>
                <a:gd name="T36" fmla="*/ 17 w 38"/>
                <a:gd name="T37" fmla="*/ 25 h 39"/>
                <a:gd name="T38" fmla="*/ 16 w 38"/>
                <a:gd name="T39" fmla="*/ 23 h 39"/>
                <a:gd name="T40" fmla="*/ 17 w 38"/>
                <a:gd name="T41" fmla="*/ 21 h 39"/>
                <a:gd name="T42" fmla="*/ 12 w 38"/>
                <a:gd name="T43" fmla="*/ 15 h 39"/>
                <a:gd name="T44" fmla="*/ 7 w 38"/>
                <a:gd name="T45" fmla="*/ 10 h 39"/>
                <a:gd name="T46" fmla="*/ 0 w 38"/>
                <a:gd name="T47" fmla="*/ 5 h 39"/>
                <a:gd name="T48" fmla="*/ 0 w 38"/>
                <a:gd name="T49" fmla="*/ 5 h 39"/>
                <a:gd name="T50" fmla="*/ 1 w 38"/>
                <a:gd name="T51" fmla="*/ 4 h 39"/>
                <a:gd name="T52" fmla="*/ 2 w 38"/>
                <a:gd name="T53" fmla="*/ 2 h 39"/>
                <a:gd name="T54" fmla="*/ 5 w 38"/>
                <a:gd name="T55" fmla="*/ 1 h 39"/>
                <a:gd name="T56" fmla="*/ 6 w 38"/>
                <a:gd name="T57" fmla="*/ 0 h 39"/>
                <a:gd name="T58" fmla="*/ 6 w 38"/>
                <a:gd name="T59" fmla="*/ 2 h 39"/>
                <a:gd name="T60" fmla="*/ 8 w 38"/>
                <a:gd name="T61" fmla="*/ 3 h 39"/>
                <a:gd name="T62" fmla="*/ 10 w 38"/>
                <a:gd name="T63" fmla="*/ 2 h 39"/>
                <a:gd name="T64" fmla="*/ 12 w 38"/>
                <a:gd name="T65" fmla="*/ 2 h 39"/>
                <a:gd name="T66" fmla="*/ 14 w 38"/>
                <a:gd name="T67" fmla="*/ 2 h 39"/>
                <a:gd name="T68" fmla="*/ 16 w 38"/>
                <a:gd name="T69" fmla="*/ 3 h 39"/>
                <a:gd name="T70" fmla="*/ 17 w 38"/>
                <a:gd name="T71" fmla="*/ 5 h 39"/>
                <a:gd name="T72" fmla="*/ 18 w 38"/>
                <a:gd name="T73" fmla="*/ 7 h 39"/>
                <a:gd name="T74" fmla="*/ 21 w 38"/>
                <a:gd name="T75" fmla="*/ 7 h 39"/>
                <a:gd name="T76" fmla="*/ 24 w 38"/>
                <a:gd name="T77" fmla="*/ 6 h 39"/>
                <a:gd name="T78" fmla="*/ 26 w 38"/>
                <a:gd name="T79" fmla="*/ 3 h 39"/>
                <a:gd name="T80" fmla="*/ 28 w 38"/>
                <a:gd name="T81" fmla="*/ 1 h 39"/>
                <a:gd name="T82" fmla="*/ 29 w 38"/>
                <a:gd name="T83" fmla="*/ 1 h 39"/>
                <a:gd name="T84" fmla="*/ 32 w 38"/>
                <a:gd name="T85" fmla="*/ 1 h 39"/>
                <a:gd name="T86" fmla="*/ 35 w 38"/>
                <a:gd name="T87" fmla="*/ 0 h 39"/>
                <a:gd name="T88" fmla="*/ 36 w 38"/>
                <a:gd name="T89" fmla="*/ 3 h 39"/>
                <a:gd name="T90" fmla="*/ 34 w 38"/>
                <a:gd name="T91" fmla="*/ 7 h 39"/>
                <a:gd name="T92" fmla="*/ 33 w 38"/>
                <a:gd name="T93" fmla="*/ 12 h 39"/>
                <a:gd name="T94" fmla="*/ 34 w 38"/>
                <a:gd name="T95" fmla="*/ 15 h 39"/>
                <a:gd name="T96" fmla="*/ 36 w 38"/>
                <a:gd name="T97" fmla="*/ 19 h 39"/>
                <a:gd name="T98" fmla="*/ 38 w 38"/>
                <a:gd name="T99" fmla="*/ 2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8" h="39">
                  <a:moveTo>
                    <a:pt x="38" y="23"/>
                  </a:moveTo>
                  <a:cubicBezTo>
                    <a:pt x="38" y="24"/>
                    <a:pt x="38" y="26"/>
                    <a:pt x="38" y="27"/>
                  </a:cubicBezTo>
                  <a:cubicBezTo>
                    <a:pt x="37" y="27"/>
                    <a:pt x="36" y="28"/>
                    <a:pt x="36" y="28"/>
                  </a:cubicBezTo>
                  <a:cubicBezTo>
                    <a:pt x="35" y="29"/>
                    <a:pt x="33" y="28"/>
                    <a:pt x="32" y="28"/>
                  </a:cubicBezTo>
                  <a:cubicBezTo>
                    <a:pt x="32" y="28"/>
                    <a:pt x="30" y="28"/>
                    <a:pt x="29" y="28"/>
                  </a:cubicBezTo>
                  <a:cubicBezTo>
                    <a:pt x="28" y="28"/>
                    <a:pt x="27" y="29"/>
                    <a:pt x="26" y="30"/>
                  </a:cubicBezTo>
                  <a:cubicBezTo>
                    <a:pt x="26" y="31"/>
                    <a:pt x="25" y="32"/>
                    <a:pt x="25" y="32"/>
                  </a:cubicBezTo>
                  <a:cubicBezTo>
                    <a:pt x="26" y="33"/>
                    <a:pt x="26" y="34"/>
                    <a:pt x="26" y="34"/>
                  </a:cubicBezTo>
                  <a:cubicBezTo>
                    <a:pt x="27" y="34"/>
                    <a:pt x="28" y="35"/>
                    <a:pt x="28" y="35"/>
                  </a:cubicBezTo>
                  <a:cubicBezTo>
                    <a:pt x="29" y="36"/>
                    <a:pt x="29" y="37"/>
                    <a:pt x="29" y="37"/>
                  </a:cubicBezTo>
                  <a:cubicBezTo>
                    <a:pt x="29" y="38"/>
                    <a:pt x="28" y="38"/>
                    <a:pt x="28" y="38"/>
                  </a:cubicBezTo>
                  <a:cubicBezTo>
                    <a:pt x="27" y="39"/>
                    <a:pt x="26" y="38"/>
                    <a:pt x="26" y="38"/>
                  </a:cubicBezTo>
                  <a:cubicBezTo>
                    <a:pt x="25" y="38"/>
                    <a:pt x="24" y="37"/>
                    <a:pt x="24" y="37"/>
                  </a:cubicBezTo>
                  <a:cubicBezTo>
                    <a:pt x="24" y="36"/>
                    <a:pt x="23" y="36"/>
                    <a:pt x="22" y="36"/>
                  </a:cubicBezTo>
                  <a:cubicBezTo>
                    <a:pt x="22" y="35"/>
                    <a:pt x="20" y="34"/>
                    <a:pt x="20" y="34"/>
                  </a:cubicBezTo>
                  <a:cubicBezTo>
                    <a:pt x="20" y="33"/>
                    <a:pt x="19" y="32"/>
                    <a:pt x="19" y="31"/>
                  </a:cubicBezTo>
                  <a:cubicBezTo>
                    <a:pt x="19" y="30"/>
                    <a:pt x="19" y="29"/>
                    <a:pt x="19" y="29"/>
                  </a:cubicBezTo>
                  <a:cubicBezTo>
                    <a:pt x="19" y="28"/>
                    <a:pt x="19" y="27"/>
                    <a:pt x="19" y="26"/>
                  </a:cubicBezTo>
                  <a:cubicBezTo>
                    <a:pt x="19" y="26"/>
                    <a:pt x="17" y="25"/>
                    <a:pt x="17" y="25"/>
                  </a:cubicBezTo>
                  <a:cubicBezTo>
                    <a:pt x="16" y="24"/>
                    <a:pt x="16" y="23"/>
                    <a:pt x="16" y="23"/>
                  </a:cubicBezTo>
                  <a:cubicBezTo>
                    <a:pt x="16" y="22"/>
                    <a:pt x="17" y="21"/>
                    <a:pt x="17" y="21"/>
                  </a:cubicBezTo>
                  <a:cubicBezTo>
                    <a:pt x="16" y="18"/>
                    <a:pt x="13" y="16"/>
                    <a:pt x="12" y="15"/>
                  </a:cubicBezTo>
                  <a:cubicBezTo>
                    <a:pt x="11" y="14"/>
                    <a:pt x="8" y="11"/>
                    <a:pt x="7" y="10"/>
                  </a:cubicBezTo>
                  <a:cubicBezTo>
                    <a:pt x="6" y="9"/>
                    <a:pt x="2" y="6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7" y="2"/>
                    <a:pt x="8" y="3"/>
                    <a:pt x="8" y="3"/>
                  </a:cubicBezTo>
                  <a:cubicBezTo>
                    <a:pt x="9" y="3"/>
                    <a:pt x="10" y="2"/>
                    <a:pt x="10" y="2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4" y="2"/>
                    <a:pt x="15" y="3"/>
                    <a:pt x="16" y="3"/>
                  </a:cubicBezTo>
                  <a:cubicBezTo>
                    <a:pt x="16" y="4"/>
                    <a:pt x="16" y="5"/>
                    <a:pt x="17" y="5"/>
                  </a:cubicBezTo>
                  <a:cubicBezTo>
                    <a:pt x="17" y="6"/>
                    <a:pt x="18" y="7"/>
                    <a:pt x="18" y="7"/>
                  </a:cubicBezTo>
                  <a:cubicBezTo>
                    <a:pt x="19" y="7"/>
                    <a:pt x="20" y="8"/>
                    <a:pt x="21" y="7"/>
                  </a:cubicBezTo>
                  <a:cubicBezTo>
                    <a:pt x="22" y="7"/>
                    <a:pt x="23" y="6"/>
                    <a:pt x="24" y="6"/>
                  </a:cubicBezTo>
                  <a:cubicBezTo>
                    <a:pt x="24" y="5"/>
                    <a:pt x="25" y="4"/>
                    <a:pt x="26" y="3"/>
                  </a:cubicBezTo>
                  <a:cubicBezTo>
                    <a:pt x="26" y="3"/>
                    <a:pt x="27" y="2"/>
                    <a:pt x="28" y="1"/>
                  </a:cubicBezTo>
                  <a:cubicBezTo>
                    <a:pt x="28" y="1"/>
                    <a:pt x="29" y="1"/>
                    <a:pt x="29" y="1"/>
                  </a:cubicBezTo>
                  <a:cubicBezTo>
                    <a:pt x="30" y="0"/>
                    <a:pt x="32" y="1"/>
                    <a:pt x="32" y="1"/>
                  </a:cubicBezTo>
                  <a:cubicBezTo>
                    <a:pt x="33" y="1"/>
                    <a:pt x="34" y="0"/>
                    <a:pt x="35" y="0"/>
                  </a:cubicBezTo>
                  <a:cubicBezTo>
                    <a:pt x="36" y="1"/>
                    <a:pt x="36" y="2"/>
                    <a:pt x="36" y="3"/>
                  </a:cubicBezTo>
                  <a:cubicBezTo>
                    <a:pt x="36" y="4"/>
                    <a:pt x="35" y="6"/>
                    <a:pt x="34" y="7"/>
                  </a:cubicBezTo>
                  <a:cubicBezTo>
                    <a:pt x="34" y="8"/>
                    <a:pt x="33" y="11"/>
                    <a:pt x="33" y="12"/>
                  </a:cubicBezTo>
                  <a:cubicBezTo>
                    <a:pt x="33" y="13"/>
                    <a:pt x="33" y="15"/>
                    <a:pt x="34" y="15"/>
                  </a:cubicBezTo>
                  <a:cubicBezTo>
                    <a:pt x="34" y="16"/>
                    <a:pt x="35" y="18"/>
                    <a:pt x="36" y="19"/>
                  </a:cubicBezTo>
                  <a:cubicBezTo>
                    <a:pt x="36" y="20"/>
                    <a:pt x="38" y="22"/>
                    <a:pt x="38" y="2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25"/>
            <p:cNvSpPr>
              <a:spLocks/>
            </p:cNvSpPr>
            <p:nvPr/>
          </p:nvSpPr>
          <p:spPr bwMode="auto">
            <a:xfrm>
              <a:off x="1240" y="1839"/>
              <a:ext cx="90" cy="92"/>
            </a:xfrm>
            <a:custGeom>
              <a:avLst/>
              <a:gdLst>
                <a:gd name="T0" fmla="*/ 38 w 38"/>
                <a:gd name="T1" fmla="*/ 23 h 39"/>
                <a:gd name="T2" fmla="*/ 38 w 38"/>
                <a:gd name="T3" fmla="*/ 27 h 39"/>
                <a:gd name="T4" fmla="*/ 36 w 38"/>
                <a:gd name="T5" fmla="*/ 28 h 39"/>
                <a:gd name="T6" fmla="*/ 32 w 38"/>
                <a:gd name="T7" fmla="*/ 28 h 39"/>
                <a:gd name="T8" fmla="*/ 29 w 38"/>
                <a:gd name="T9" fmla="*/ 28 h 39"/>
                <a:gd name="T10" fmla="*/ 26 w 38"/>
                <a:gd name="T11" fmla="*/ 30 h 39"/>
                <a:gd name="T12" fmla="*/ 25 w 38"/>
                <a:gd name="T13" fmla="*/ 32 h 39"/>
                <a:gd name="T14" fmla="*/ 26 w 38"/>
                <a:gd name="T15" fmla="*/ 34 h 39"/>
                <a:gd name="T16" fmla="*/ 28 w 38"/>
                <a:gd name="T17" fmla="*/ 35 h 39"/>
                <a:gd name="T18" fmla="*/ 29 w 38"/>
                <a:gd name="T19" fmla="*/ 37 h 39"/>
                <a:gd name="T20" fmla="*/ 28 w 38"/>
                <a:gd name="T21" fmla="*/ 38 h 39"/>
                <a:gd name="T22" fmla="*/ 26 w 38"/>
                <a:gd name="T23" fmla="*/ 38 h 39"/>
                <a:gd name="T24" fmla="*/ 24 w 38"/>
                <a:gd name="T25" fmla="*/ 37 h 39"/>
                <a:gd name="T26" fmla="*/ 22 w 38"/>
                <a:gd name="T27" fmla="*/ 36 h 39"/>
                <a:gd name="T28" fmla="*/ 20 w 38"/>
                <a:gd name="T29" fmla="*/ 34 h 39"/>
                <a:gd name="T30" fmla="*/ 19 w 38"/>
                <a:gd name="T31" fmla="*/ 31 h 39"/>
                <a:gd name="T32" fmla="*/ 19 w 38"/>
                <a:gd name="T33" fmla="*/ 29 h 39"/>
                <a:gd name="T34" fmla="*/ 19 w 38"/>
                <a:gd name="T35" fmla="*/ 26 h 39"/>
                <a:gd name="T36" fmla="*/ 17 w 38"/>
                <a:gd name="T37" fmla="*/ 25 h 39"/>
                <a:gd name="T38" fmla="*/ 16 w 38"/>
                <a:gd name="T39" fmla="*/ 23 h 39"/>
                <a:gd name="T40" fmla="*/ 17 w 38"/>
                <a:gd name="T41" fmla="*/ 21 h 39"/>
                <a:gd name="T42" fmla="*/ 12 w 38"/>
                <a:gd name="T43" fmla="*/ 15 h 39"/>
                <a:gd name="T44" fmla="*/ 7 w 38"/>
                <a:gd name="T45" fmla="*/ 10 h 39"/>
                <a:gd name="T46" fmla="*/ 0 w 38"/>
                <a:gd name="T47" fmla="*/ 5 h 39"/>
                <a:gd name="T48" fmla="*/ 0 w 38"/>
                <a:gd name="T49" fmla="*/ 5 h 39"/>
                <a:gd name="T50" fmla="*/ 1 w 38"/>
                <a:gd name="T51" fmla="*/ 4 h 39"/>
                <a:gd name="T52" fmla="*/ 2 w 38"/>
                <a:gd name="T53" fmla="*/ 2 h 39"/>
                <a:gd name="T54" fmla="*/ 5 w 38"/>
                <a:gd name="T55" fmla="*/ 1 h 39"/>
                <a:gd name="T56" fmla="*/ 6 w 38"/>
                <a:gd name="T57" fmla="*/ 0 h 39"/>
                <a:gd name="T58" fmla="*/ 6 w 38"/>
                <a:gd name="T59" fmla="*/ 2 h 39"/>
                <a:gd name="T60" fmla="*/ 8 w 38"/>
                <a:gd name="T61" fmla="*/ 3 h 39"/>
                <a:gd name="T62" fmla="*/ 10 w 38"/>
                <a:gd name="T63" fmla="*/ 2 h 39"/>
                <a:gd name="T64" fmla="*/ 12 w 38"/>
                <a:gd name="T65" fmla="*/ 2 h 39"/>
                <a:gd name="T66" fmla="*/ 14 w 38"/>
                <a:gd name="T67" fmla="*/ 2 h 39"/>
                <a:gd name="T68" fmla="*/ 16 w 38"/>
                <a:gd name="T69" fmla="*/ 3 h 39"/>
                <a:gd name="T70" fmla="*/ 17 w 38"/>
                <a:gd name="T71" fmla="*/ 5 h 39"/>
                <a:gd name="T72" fmla="*/ 18 w 38"/>
                <a:gd name="T73" fmla="*/ 7 h 39"/>
                <a:gd name="T74" fmla="*/ 21 w 38"/>
                <a:gd name="T75" fmla="*/ 7 h 39"/>
                <a:gd name="T76" fmla="*/ 24 w 38"/>
                <a:gd name="T77" fmla="*/ 6 h 39"/>
                <a:gd name="T78" fmla="*/ 26 w 38"/>
                <a:gd name="T79" fmla="*/ 3 h 39"/>
                <a:gd name="T80" fmla="*/ 28 w 38"/>
                <a:gd name="T81" fmla="*/ 1 h 39"/>
                <a:gd name="T82" fmla="*/ 29 w 38"/>
                <a:gd name="T83" fmla="*/ 1 h 39"/>
                <a:gd name="T84" fmla="*/ 32 w 38"/>
                <a:gd name="T85" fmla="*/ 1 h 39"/>
                <a:gd name="T86" fmla="*/ 35 w 38"/>
                <a:gd name="T87" fmla="*/ 0 h 39"/>
                <a:gd name="T88" fmla="*/ 36 w 38"/>
                <a:gd name="T89" fmla="*/ 3 h 39"/>
                <a:gd name="T90" fmla="*/ 34 w 38"/>
                <a:gd name="T91" fmla="*/ 7 h 39"/>
                <a:gd name="T92" fmla="*/ 33 w 38"/>
                <a:gd name="T93" fmla="*/ 12 h 39"/>
                <a:gd name="T94" fmla="*/ 34 w 38"/>
                <a:gd name="T95" fmla="*/ 15 h 39"/>
                <a:gd name="T96" fmla="*/ 36 w 38"/>
                <a:gd name="T97" fmla="*/ 19 h 39"/>
                <a:gd name="T98" fmla="*/ 38 w 38"/>
                <a:gd name="T99" fmla="*/ 2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8" h="39">
                  <a:moveTo>
                    <a:pt x="38" y="23"/>
                  </a:moveTo>
                  <a:cubicBezTo>
                    <a:pt x="38" y="24"/>
                    <a:pt x="38" y="26"/>
                    <a:pt x="38" y="27"/>
                  </a:cubicBezTo>
                  <a:cubicBezTo>
                    <a:pt x="37" y="27"/>
                    <a:pt x="36" y="28"/>
                    <a:pt x="36" y="28"/>
                  </a:cubicBezTo>
                  <a:cubicBezTo>
                    <a:pt x="35" y="29"/>
                    <a:pt x="33" y="28"/>
                    <a:pt x="32" y="28"/>
                  </a:cubicBezTo>
                  <a:cubicBezTo>
                    <a:pt x="32" y="28"/>
                    <a:pt x="30" y="28"/>
                    <a:pt x="29" y="28"/>
                  </a:cubicBezTo>
                  <a:cubicBezTo>
                    <a:pt x="28" y="28"/>
                    <a:pt x="27" y="29"/>
                    <a:pt x="26" y="30"/>
                  </a:cubicBezTo>
                  <a:cubicBezTo>
                    <a:pt x="26" y="31"/>
                    <a:pt x="25" y="32"/>
                    <a:pt x="25" y="32"/>
                  </a:cubicBezTo>
                  <a:cubicBezTo>
                    <a:pt x="26" y="33"/>
                    <a:pt x="26" y="34"/>
                    <a:pt x="26" y="34"/>
                  </a:cubicBezTo>
                  <a:cubicBezTo>
                    <a:pt x="27" y="34"/>
                    <a:pt x="28" y="35"/>
                    <a:pt x="28" y="35"/>
                  </a:cubicBezTo>
                  <a:cubicBezTo>
                    <a:pt x="29" y="36"/>
                    <a:pt x="29" y="37"/>
                    <a:pt x="29" y="37"/>
                  </a:cubicBezTo>
                  <a:cubicBezTo>
                    <a:pt x="29" y="38"/>
                    <a:pt x="28" y="38"/>
                    <a:pt x="28" y="38"/>
                  </a:cubicBezTo>
                  <a:cubicBezTo>
                    <a:pt x="27" y="39"/>
                    <a:pt x="26" y="38"/>
                    <a:pt x="26" y="38"/>
                  </a:cubicBezTo>
                  <a:cubicBezTo>
                    <a:pt x="25" y="38"/>
                    <a:pt x="24" y="37"/>
                    <a:pt x="24" y="37"/>
                  </a:cubicBezTo>
                  <a:cubicBezTo>
                    <a:pt x="24" y="36"/>
                    <a:pt x="23" y="36"/>
                    <a:pt x="22" y="36"/>
                  </a:cubicBezTo>
                  <a:cubicBezTo>
                    <a:pt x="22" y="35"/>
                    <a:pt x="20" y="34"/>
                    <a:pt x="20" y="34"/>
                  </a:cubicBezTo>
                  <a:cubicBezTo>
                    <a:pt x="20" y="33"/>
                    <a:pt x="19" y="32"/>
                    <a:pt x="19" y="31"/>
                  </a:cubicBezTo>
                  <a:cubicBezTo>
                    <a:pt x="19" y="30"/>
                    <a:pt x="19" y="29"/>
                    <a:pt x="19" y="29"/>
                  </a:cubicBezTo>
                  <a:cubicBezTo>
                    <a:pt x="19" y="28"/>
                    <a:pt x="19" y="27"/>
                    <a:pt x="19" y="26"/>
                  </a:cubicBezTo>
                  <a:cubicBezTo>
                    <a:pt x="19" y="26"/>
                    <a:pt x="17" y="25"/>
                    <a:pt x="17" y="25"/>
                  </a:cubicBezTo>
                  <a:cubicBezTo>
                    <a:pt x="16" y="24"/>
                    <a:pt x="16" y="23"/>
                    <a:pt x="16" y="23"/>
                  </a:cubicBezTo>
                  <a:cubicBezTo>
                    <a:pt x="16" y="22"/>
                    <a:pt x="17" y="21"/>
                    <a:pt x="17" y="21"/>
                  </a:cubicBezTo>
                  <a:cubicBezTo>
                    <a:pt x="16" y="18"/>
                    <a:pt x="13" y="16"/>
                    <a:pt x="12" y="15"/>
                  </a:cubicBezTo>
                  <a:cubicBezTo>
                    <a:pt x="11" y="14"/>
                    <a:pt x="8" y="11"/>
                    <a:pt x="7" y="10"/>
                  </a:cubicBezTo>
                  <a:cubicBezTo>
                    <a:pt x="6" y="9"/>
                    <a:pt x="2" y="6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7" y="2"/>
                    <a:pt x="8" y="3"/>
                    <a:pt x="8" y="3"/>
                  </a:cubicBezTo>
                  <a:cubicBezTo>
                    <a:pt x="9" y="3"/>
                    <a:pt x="10" y="2"/>
                    <a:pt x="10" y="2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4" y="2"/>
                    <a:pt x="15" y="3"/>
                    <a:pt x="16" y="3"/>
                  </a:cubicBezTo>
                  <a:cubicBezTo>
                    <a:pt x="16" y="4"/>
                    <a:pt x="16" y="5"/>
                    <a:pt x="17" y="5"/>
                  </a:cubicBezTo>
                  <a:cubicBezTo>
                    <a:pt x="17" y="6"/>
                    <a:pt x="18" y="7"/>
                    <a:pt x="18" y="7"/>
                  </a:cubicBezTo>
                  <a:cubicBezTo>
                    <a:pt x="19" y="7"/>
                    <a:pt x="20" y="8"/>
                    <a:pt x="21" y="7"/>
                  </a:cubicBezTo>
                  <a:cubicBezTo>
                    <a:pt x="22" y="7"/>
                    <a:pt x="23" y="6"/>
                    <a:pt x="24" y="6"/>
                  </a:cubicBezTo>
                  <a:cubicBezTo>
                    <a:pt x="24" y="5"/>
                    <a:pt x="25" y="4"/>
                    <a:pt x="26" y="3"/>
                  </a:cubicBezTo>
                  <a:cubicBezTo>
                    <a:pt x="26" y="3"/>
                    <a:pt x="27" y="2"/>
                    <a:pt x="28" y="1"/>
                  </a:cubicBezTo>
                  <a:cubicBezTo>
                    <a:pt x="28" y="1"/>
                    <a:pt x="29" y="1"/>
                    <a:pt x="29" y="1"/>
                  </a:cubicBezTo>
                  <a:cubicBezTo>
                    <a:pt x="30" y="0"/>
                    <a:pt x="32" y="1"/>
                    <a:pt x="32" y="1"/>
                  </a:cubicBezTo>
                  <a:cubicBezTo>
                    <a:pt x="33" y="1"/>
                    <a:pt x="34" y="0"/>
                    <a:pt x="35" y="0"/>
                  </a:cubicBezTo>
                  <a:cubicBezTo>
                    <a:pt x="36" y="1"/>
                    <a:pt x="36" y="2"/>
                    <a:pt x="36" y="3"/>
                  </a:cubicBezTo>
                  <a:cubicBezTo>
                    <a:pt x="36" y="4"/>
                    <a:pt x="35" y="6"/>
                    <a:pt x="34" y="7"/>
                  </a:cubicBezTo>
                  <a:cubicBezTo>
                    <a:pt x="34" y="8"/>
                    <a:pt x="33" y="11"/>
                    <a:pt x="33" y="12"/>
                  </a:cubicBezTo>
                  <a:cubicBezTo>
                    <a:pt x="33" y="13"/>
                    <a:pt x="33" y="15"/>
                    <a:pt x="34" y="15"/>
                  </a:cubicBezTo>
                  <a:cubicBezTo>
                    <a:pt x="34" y="16"/>
                    <a:pt x="35" y="18"/>
                    <a:pt x="36" y="19"/>
                  </a:cubicBezTo>
                  <a:cubicBezTo>
                    <a:pt x="36" y="20"/>
                    <a:pt x="38" y="22"/>
                    <a:pt x="38" y="2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26"/>
            <p:cNvSpPr>
              <a:spLocks/>
            </p:cNvSpPr>
            <p:nvPr/>
          </p:nvSpPr>
          <p:spPr bwMode="auto">
            <a:xfrm>
              <a:off x="1122" y="2118"/>
              <a:ext cx="9" cy="7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1 h 3"/>
                <a:gd name="T4" fmla="*/ 1 w 4"/>
                <a:gd name="T5" fmla="*/ 2 h 3"/>
                <a:gd name="T6" fmla="*/ 2 w 4"/>
                <a:gd name="T7" fmla="*/ 3 h 3"/>
                <a:gd name="T8" fmla="*/ 3 w 4"/>
                <a:gd name="T9" fmla="*/ 3 h 3"/>
                <a:gd name="T10" fmla="*/ 4 w 4"/>
                <a:gd name="T11" fmla="*/ 2 h 3"/>
                <a:gd name="T12" fmla="*/ 4 w 4"/>
                <a:gd name="T13" fmla="*/ 1 h 3"/>
                <a:gd name="T14" fmla="*/ 2 w 4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2"/>
                    <a:pt x="1" y="2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2" y="0"/>
                    <a:pt x="2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27"/>
            <p:cNvSpPr>
              <a:spLocks/>
            </p:cNvSpPr>
            <p:nvPr/>
          </p:nvSpPr>
          <p:spPr bwMode="auto">
            <a:xfrm>
              <a:off x="1122" y="2118"/>
              <a:ext cx="9" cy="7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1 h 3"/>
                <a:gd name="T4" fmla="*/ 1 w 4"/>
                <a:gd name="T5" fmla="*/ 2 h 3"/>
                <a:gd name="T6" fmla="*/ 2 w 4"/>
                <a:gd name="T7" fmla="*/ 3 h 3"/>
                <a:gd name="T8" fmla="*/ 3 w 4"/>
                <a:gd name="T9" fmla="*/ 3 h 3"/>
                <a:gd name="T10" fmla="*/ 4 w 4"/>
                <a:gd name="T11" fmla="*/ 2 h 3"/>
                <a:gd name="T12" fmla="*/ 4 w 4"/>
                <a:gd name="T13" fmla="*/ 1 h 3"/>
                <a:gd name="T14" fmla="*/ 2 w 4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2"/>
                    <a:pt x="1" y="2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2" y="0"/>
                    <a:pt x="2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28"/>
            <p:cNvSpPr>
              <a:spLocks noEditPoints="1"/>
            </p:cNvSpPr>
            <p:nvPr/>
          </p:nvSpPr>
          <p:spPr bwMode="auto">
            <a:xfrm>
              <a:off x="1053" y="1808"/>
              <a:ext cx="640" cy="862"/>
            </a:xfrm>
            <a:custGeom>
              <a:avLst/>
              <a:gdLst>
                <a:gd name="T0" fmla="*/ 244 w 270"/>
                <a:gd name="T1" fmla="*/ 202 h 364"/>
                <a:gd name="T2" fmla="*/ 222 w 270"/>
                <a:gd name="T3" fmla="*/ 181 h 364"/>
                <a:gd name="T4" fmla="*/ 211 w 270"/>
                <a:gd name="T5" fmla="*/ 158 h 364"/>
                <a:gd name="T6" fmla="*/ 197 w 270"/>
                <a:gd name="T7" fmla="*/ 121 h 364"/>
                <a:gd name="T8" fmla="*/ 168 w 270"/>
                <a:gd name="T9" fmla="*/ 94 h 364"/>
                <a:gd name="T10" fmla="*/ 145 w 270"/>
                <a:gd name="T11" fmla="*/ 65 h 364"/>
                <a:gd name="T12" fmla="*/ 144 w 270"/>
                <a:gd name="T13" fmla="*/ 86 h 364"/>
                <a:gd name="T14" fmla="*/ 121 w 270"/>
                <a:gd name="T15" fmla="*/ 89 h 364"/>
                <a:gd name="T16" fmla="*/ 113 w 270"/>
                <a:gd name="T17" fmla="*/ 82 h 364"/>
                <a:gd name="T18" fmla="*/ 103 w 270"/>
                <a:gd name="T19" fmla="*/ 84 h 364"/>
                <a:gd name="T20" fmla="*/ 117 w 270"/>
                <a:gd name="T21" fmla="*/ 73 h 364"/>
                <a:gd name="T22" fmla="*/ 112 w 270"/>
                <a:gd name="T23" fmla="*/ 52 h 364"/>
                <a:gd name="T24" fmla="*/ 94 w 270"/>
                <a:gd name="T25" fmla="*/ 60 h 364"/>
                <a:gd name="T26" fmla="*/ 69 w 270"/>
                <a:gd name="T27" fmla="*/ 51 h 364"/>
                <a:gd name="T28" fmla="*/ 60 w 270"/>
                <a:gd name="T29" fmla="*/ 65 h 364"/>
                <a:gd name="T30" fmla="*/ 57 w 270"/>
                <a:gd name="T31" fmla="*/ 48 h 364"/>
                <a:gd name="T32" fmla="*/ 47 w 270"/>
                <a:gd name="T33" fmla="*/ 40 h 364"/>
                <a:gd name="T34" fmla="*/ 34 w 270"/>
                <a:gd name="T35" fmla="*/ 27 h 364"/>
                <a:gd name="T36" fmla="*/ 39 w 270"/>
                <a:gd name="T37" fmla="*/ 19 h 364"/>
                <a:gd name="T38" fmla="*/ 44 w 270"/>
                <a:gd name="T39" fmla="*/ 0 h 364"/>
                <a:gd name="T40" fmla="*/ 22 w 270"/>
                <a:gd name="T41" fmla="*/ 55 h 364"/>
                <a:gd name="T42" fmla="*/ 21 w 270"/>
                <a:gd name="T43" fmla="*/ 118 h 364"/>
                <a:gd name="T44" fmla="*/ 23 w 270"/>
                <a:gd name="T45" fmla="*/ 103 h 364"/>
                <a:gd name="T46" fmla="*/ 32 w 270"/>
                <a:gd name="T47" fmla="*/ 101 h 364"/>
                <a:gd name="T48" fmla="*/ 37 w 270"/>
                <a:gd name="T49" fmla="*/ 122 h 364"/>
                <a:gd name="T50" fmla="*/ 33 w 270"/>
                <a:gd name="T51" fmla="*/ 137 h 364"/>
                <a:gd name="T52" fmla="*/ 24 w 270"/>
                <a:gd name="T53" fmla="*/ 132 h 364"/>
                <a:gd name="T54" fmla="*/ 20 w 270"/>
                <a:gd name="T55" fmla="*/ 120 h 364"/>
                <a:gd name="T56" fmla="*/ 20 w 270"/>
                <a:gd name="T57" fmla="*/ 158 h 364"/>
                <a:gd name="T58" fmla="*/ 6 w 270"/>
                <a:gd name="T59" fmla="*/ 228 h 364"/>
                <a:gd name="T60" fmla="*/ 3 w 270"/>
                <a:gd name="T61" fmla="*/ 284 h 364"/>
                <a:gd name="T62" fmla="*/ 6 w 270"/>
                <a:gd name="T63" fmla="*/ 264 h 364"/>
                <a:gd name="T64" fmla="*/ 8 w 270"/>
                <a:gd name="T65" fmla="*/ 238 h 364"/>
                <a:gd name="T66" fmla="*/ 11 w 270"/>
                <a:gd name="T67" fmla="*/ 238 h 364"/>
                <a:gd name="T68" fmla="*/ 28 w 270"/>
                <a:gd name="T69" fmla="*/ 251 h 364"/>
                <a:gd name="T70" fmla="*/ 40 w 270"/>
                <a:gd name="T71" fmla="*/ 276 h 364"/>
                <a:gd name="T72" fmla="*/ 53 w 270"/>
                <a:gd name="T73" fmla="*/ 301 h 364"/>
                <a:gd name="T74" fmla="*/ 63 w 270"/>
                <a:gd name="T75" fmla="*/ 312 h 364"/>
                <a:gd name="T76" fmla="*/ 55 w 270"/>
                <a:gd name="T77" fmla="*/ 314 h 364"/>
                <a:gd name="T78" fmla="*/ 27 w 270"/>
                <a:gd name="T79" fmla="*/ 335 h 364"/>
                <a:gd name="T80" fmla="*/ 25 w 270"/>
                <a:gd name="T81" fmla="*/ 330 h 364"/>
                <a:gd name="T82" fmla="*/ 21 w 270"/>
                <a:gd name="T83" fmla="*/ 318 h 364"/>
                <a:gd name="T84" fmla="*/ 18 w 270"/>
                <a:gd name="T85" fmla="*/ 323 h 364"/>
                <a:gd name="T86" fmla="*/ 16 w 270"/>
                <a:gd name="T87" fmla="*/ 335 h 364"/>
                <a:gd name="T88" fmla="*/ 11 w 270"/>
                <a:gd name="T89" fmla="*/ 334 h 364"/>
                <a:gd name="T90" fmla="*/ 13 w 270"/>
                <a:gd name="T91" fmla="*/ 314 h 364"/>
                <a:gd name="T92" fmla="*/ 6 w 270"/>
                <a:gd name="T93" fmla="*/ 283 h 364"/>
                <a:gd name="T94" fmla="*/ 8 w 270"/>
                <a:gd name="T95" fmla="*/ 307 h 364"/>
                <a:gd name="T96" fmla="*/ 9 w 270"/>
                <a:gd name="T97" fmla="*/ 356 h 364"/>
                <a:gd name="T98" fmla="*/ 49 w 270"/>
                <a:gd name="T99" fmla="*/ 349 h 364"/>
                <a:gd name="T100" fmla="*/ 87 w 270"/>
                <a:gd name="T101" fmla="*/ 362 h 364"/>
                <a:gd name="T102" fmla="*/ 95 w 270"/>
                <a:gd name="T103" fmla="*/ 337 h 364"/>
                <a:gd name="T104" fmla="*/ 129 w 270"/>
                <a:gd name="T105" fmla="*/ 355 h 364"/>
                <a:gd name="T106" fmla="*/ 158 w 270"/>
                <a:gd name="T107" fmla="*/ 321 h 364"/>
                <a:gd name="T108" fmla="*/ 190 w 270"/>
                <a:gd name="T109" fmla="*/ 339 h 364"/>
                <a:gd name="T110" fmla="*/ 202 w 270"/>
                <a:gd name="T111" fmla="*/ 319 h 364"/>
                <a:gd name="T112" fmla="*/ 225 w 270"/>
                <a:gd name="T113" fmla="*/ 286 h 364"/>
                <a:gd name="T114" fmla="*/ 217 w 270"/>
                <a:gd name="T115" fmla="*/ 260 h 364"/>
                <a:gd name="T116" fmla="*/ 244 w 270"/>
                <a:gd name="T117" fmla="*/ 246 h 364"/>
                <a:gd name="T118" fmla="*/ 268 w 270"/>
                <a:gd name="T119" fmla="*/ 232 h 364"/>
                <a:gd name="T120" fmla="*/ 23 w 270"/>
                <a:gd name="T121" fmla="*/ 227 h 364"/>
                <a:gd name="T122" fmla="*/ 26 w 270"/>
                <a:gd name="T123" fmla="*/ 209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0" h="364">
                  <a:moveTo>
                    <a:pt x="268" y="220"/>
                  </a:moveTo>
                  <a:cubicBezTo>
                    <a:pt x="267" y="219"/>
                    <a:pt x="266" y="217"/>
                    <a:pt x="265" y="216"/>
                  </a:cubicBezTo>
                  <a:cubicBezTo>
                    <a:pt x="264" y="215"/>
                    <a:pt x="261" y="214"/>
                    <a:pt x="259" y="214"/>
                  </a:cubicBezTo>
                  <a:cubicBezTo>
                    <a:pt x="258" y="213"/>
                    <a:pt x="256" y="214"/>
                    <a:pt x="255" y="213"/>
                  </a:cubicBezTo>
                  <a:cubicBezTo>
                    <a:pt x="253" y="213"/>
                    <a:pt x="251" y="212"/>
                    <a:pt x="250" y="211"/>
                  </a:cubicBezTo>
                  <a:cubicBezTo>
                    <a:pt x="249" y="210"/>
                    <a:pt x="249" y="207"/>
                    <a:pt x="248" y="206"/>
                  </a:cubicBezTo>
                  <a:cubicBezTo>
                    <a:pt x="248" y="206"/>
                    <a:pt x="247" y="204"/>
                    <a:pt x="246" y="204"/>
                  </a:cubicBezTo>
                  <a:cubicBezTo>
                    <a:pt x="246" y="203"/>
                    <a:pt x="244" y="203"/>
                    <a:pt x="244" y="202"/>
                  </a:cubicBezTo>
                  <a:cubicBezTo>
                    <a:pt x="243" y="202"/>
                    <a:pt x="242" y="201"/>
                    <a:pt x="241" y="200"/>
                  </a:cubicBezTo>
                  <a:cubicBezTo>
                    <a:pt x="241" y="199"/>
                    <a:pt x="241" y="197"/>
                    <a:pt x="241" y="196"/>
                  </a:cubicBezTo>
                  <a:cubicBezTo>
                    <a:pt x="240" y="194"/>
                    <a:pt x="238" y="192"/>
                    <a:pt x="237" y="191"/>
                  </a:cubicBezTo>
                  <a:cubicBezTo>
                    <a:pt x="237" y="190"/>
                    <a:pt x="236" y="189"/>
                    <a:pt x="235" y="189"/>
                  </a:cubicBezTo>
                  <a:cubicBezTo>
                    <a:pt x="235" y="188"/>
                    <a:pt x="234" y="186"/>
                    <a:pt x="234" y="185"/>
                  </a:cubicBezTo>
                  <a:cubicBezTo>
                    <a:pt x="233" y="185"/>
                    <a:pt x="232" y="184"/>
                    <a:pt x="231" y="183"/>
                  </a:cubicBezTo>
                  <a:cubicBezTo>
                    <a:pt x="230" y="183"/>
                    <a:pt x="228" y="183"/>
                    <a:pt x="227" y="183"/>
                  </a:cubicBezTo>
                  <a:cubicBezTo>
                    <a:pt x="226" y="183"/>
                    <a:pt x="223" y="182"/>
                    <a:pt x="222" y="181"/>
                  </a:cubicBezTo>
                  <a:cubicBezTo>
                    <a:pt x="222" y="181"/>
                    <a:pt x="222" y="179"/>
                    <a:pt x="222" y="178"/>
                  </a:cubicBezTo>
                  <a:cubicBezTo>
                    <a:pt x="221" y="178"/>
                    <a:pt x="220" y="177"/>
                    <a:pt x="220" y="176"/>
                  </a:cubicBezTo>
                  <a:cubicBezTo>
                    <a:pt x="219" y="175"/>
                    <a:pt x="220" y="173"/>
                    <a:pt x="219" y="172"/>
                  </a:cubicBezTo>
                  <a:cubicBezTo>
                    <a:pt x="219" y="171"/>
                    <a:pt x="218" y="170"/>
                    <a:pt x="218" y="169"/>
                  </a:cubicBezTo>
                  <a:cubicBezTo>
                    <a:pt x="217" y="169"/>
                    <a:pt x="215" y="168"/>
                    <a:pt x="214" y="168"/>
                  </a:cubicBezTo>
                  <a:cubicBezTo>
                    <a:pt x="213" y="167"/>
                    <a:pt x="212" y="166"/>
                    <a:pt x="211" y="166"/>
                  </a:cubicBezTo>
                  <a:cubicBezTo>
                    <a:pt x="211" y="165"/>
                    <a:pt x="210" y="163"/>
                    <a:pt x="210" y="162"/>
                  </a:cubicBezTo>
                  <a:cubicBezTo>
                    <a:pt x="210" y="161"/>
                    <a:pt x="211" y="159"/>
                    <a:pt x="211" y="158"/>
                  </a:cubicBezTo>
                  <a:cubicBezTo>
                    <a:pt x="212" y="158"/>
                    <a:pt x="214" y="156"/>
                    <a:pt x="214" y="155"/>
                  </a:cubicBezTo>
                  <a:cubicBezTo>
                    <a:pt x="215" y="154"/>
                    <a:pt x="215" y="151"/>
                    <a:pt x="216" y="150"/>
                  </a:cubicBezTo>
                  <a:cubicBezTo>
                    <a:pt x="216" y="149"/>
                    <a:pt x="216" y="145"/>
                    <a:pt x="215" y="144"/>
                  </a:cubicBezTo>
                  <a:cubicBezTo>
                    <a:pt x="215" y="143"/>
                    <a:pt x="212" y="143"/>
                    <a:pt x="211" y="142"/>
                  </a:cubicBezTo>
                  <a:cubicBezTo>
                    <a:pt x="211" y="141"/>
                    <a:pt x="209" y="139"/>
                    <a:pt x="209" y="138"/>
                  </a:cubicBezTo>
                  <a:cubicBezTo>
                    <a:pt x="209" y="137"/>
                    <a:pt x="209" y="135"/>
                    <a:pt x="208" y="134"/>
                  </a:cubicBezTo>
                  <a:cubicBezTo>
                    <a:pt x="208" y="132"/>
                    <a:pt x="205" y="128"/>
                    <a:pt x="203" y="126"/>
                  </a:cubicBezTo>
                  <a:cubicBezTo>
                    <a:pt x="202" y="125"/>
                    <a:pt x="198" y="123"/>
                    <a:pt x="197" y="121"/>
                  </a:cubicBezTo>
                  <a:cubicBezTo>
                    <a:pt x="195" y="118"/>
                    <a:pt x="193" y="112"/>
                    <a:pt x="192" y="109"/>
                  </a:cubicBezTo>
                  <a:cubicBezTo>
                    <a:pt x="191" y="108"/>
                    <a:pt x="191" y="106"/>
                    <a:pt x="191" y="105"/>
                  </a:cubicBezTo>
                  <a:cubicBezTo>
                    <a:pt x="191" y="103"/>
                    <a:pt x="191" y="101"/>
                    <a:pt x="191" y="100"/>
                  </a:cubicBezTo>
                  <a:cubicBezTo>
                    <a:pt x="190" y="99"/>
                    <a:pt x="189" y="97"/>
                    <a:pt x="188" y="96"/>
                  </a:cubicBezTo>
                  <a:cubicBezTo>
                    <a:pt x="188" y="96"/>
                    <a:pt x="186" y="94"/>
                    <a:pt x="185" y="94"/>
                  </a:cubicBezTo>
                  <a:cubicBezTo>
                    <a:pt x="184" y="94"/>
                    <a:pt x="182" y="94"/>
                    <a:pt x="180" y="94"/>
                  </a:cubicBezTo>
                  <a:cubicBezTo>
                    <a:pt x="179" y="94"/>
                    <a:pt x="175" y="95"/>
                    <a:pt x="174" y="95"/>
                  </a:cubicBezTo>
                  <a:cubicBezTo>
                    <a:pt x="172" y="95"/>
                    <a:pt x="169" y="95"/>
                    <a:pt x="168" y="94"/>
                  </a:cubicBezTo>
                  <a:cubicBezTo>
                    <a:pt x="167" y="94"/>
                    <a:pt x="164" y="93"/>
                    <a:pt x="163" y="92"/>
                  </a:cubicBezTo>
                  <a:cubicBezTo>
                    <a:pt x="163" y="91"/>
                    <a:pt x="161" y="90"/>
                    <a:pt x="161" y="89"/>
                  </a:cubicBezTo>
                  <a:cubicBezTo>
                    <a:pt x="161" y="88"/>
                    <a:pt x="161" y="86"/>
                    <a:pt x="160" y="85"/>
                  </a:cubicBezTo>
                  <a:cubicBezTo>
                    <a:pt x="160" y="84"/>
                    <a:pt x="159" y="82"/>
                    <a:pt x="158" y="81"/>
                  </a:cubicBezTo>
                  <a:cubicBezTo>
                    <a:pt x="158" y="80"/>
                    <a:pt x="157" y="77"/>
                    <a:pt x="156" y="76"/>
                  </a:cubicBezTo>
                  <a:cubicBezTo>
                    <a:pt x="155" y="75"/>
                    <a:pt x="154" y="72"/>
                    <a:pt x="153" y="71"/>
                  </a:cubicBezTo>
                  <a:cubicBezTo>
                    <a:pt x="152" y="70"/>
                    <a:pt x="149" y="69"/>
                    <a:pt x="147" y="68"/>
                  </a:cubicBezTo>
                  <a:cubicBezTo>
                    <a:pt x="146" y="67"/>
                    <a:pt x="146" y="66"/>
                    <a:pt x="145" y="65"/>
                  </a:cubicBezTo>
                  <a:cubicBezTo>
                    <a:pt x="144" y="66"/>
                    <a:pt x="144" y="67"/>
                    <a:pt x="143" y="67"/>
                  </a:cubicBezTo>
                  <a:cubicBezTo>
                    <a:pt x="143" y="68"/>
                    <a:pt x="142" y="69"/>
                    <a:pt x="142" y="70"/>
                  </a:cubicBezTo>
                  <a:cubicBezTo>
                    <a:pt x="142" y="70"/>
                    <a:pt x="142" y="71"/>
                    <a:pt x="142" y="72"/>
                  </a:cubicBezTo>
                  <a:cubicBezTo>
                    <a:pt x="143" y="72"/>
                    <a:pt x="144" y="72"/>
                    <a:pt x="144" y="73"/>
                  </a:cubicBezTo>
                  <a:cubicBezTo>
                    <a:pt x="144" y="73"/>
                    <a:pt x="143" y="73"/>
                    <a:pt x="143" y="74"/>
                  </a:cubicBezTo>
                  <a:cubicBezTo>
                    <a:pt x="142" y="75"/>
                    <a:pt x="143" y="76"/>
                    <a:pt x="143" y="77"/>
                  </a:cubicBezTo>
                  <a:cubicBezTo>
                    <a:pt x="143" y="77"/>
                    <a:pt x="144" y="79"/>
                    <a:pt x="144" y="80"/>
                  </a:cubicBezTo>
                  <a:cubicBezTo>
                    <a:pt x="145" y="81"/>
                    <a:pt x="145" y="84"/>
                    <a:pt x="144" y="86"/>
                  </a:cubicBezTo>
                  <a:cubicBezTo>
                    <a:pt x="144" y="86"/>
                    <a:pt x="144" y="88"/>
                    <a:pt x="143" y="88"/>
                  </a:cubicBezTo>
                  <a:cubicBezTo>
                    <a:pt x="143" y="89"/>
                    <a:pt x="141" y="89"/>
                    <a:pt x="140" y="89"/>
                  </a:cubicBezTo>
                  <a:cubicBezTo>
                    <a:pt x="139" y="89"/>
                    <a:pt x="137" y="89"/>
                    <a:pt x="136" y="89"/>
                  </a:cubicBezTo>
                  <a:cubicBezTo>
                    <a:pt x="135" y="89"/>
                    <a:pt x="133" y="89"/>
                    <a:pt x="132" y="89"/>
                  </a:cubicBezTo>
                  <a:cubicBezTo>
                    <a:pt x="131" y="89"/>
                    <a:pt x="129" y="89"/>
                    <a:pt x="128" y="90"/>
                  </a:cubicBezTo>
                  <a:cubicBezTo>
                    <a:pt x="127" y="90"/>
                    <a:pt x="125" y="91"/>
                    <a:pt x="125" y="91"/>
                  </a:cubicBezTo>
                  <a:cubicBezTo>
                    <a:pt x="124" y="91"/>
                    <a:pt x="123" y="90"/>
                    <a:pt x="122" y="90"/>
                  </a:cubicBezTo>
                  <a:cubicBezTo>
                    <a:pt x="122" y="90"/>
                    <a:pt x="121" y="89"/>
                    <a:pt x="121" y="89"/>
                  </a:cubicBezTo>
                  <a:cubicBezTo>
                    <a:pt x="121" y="88"/>
                    <a:pt x="120" y="88"/>
                    <a:pt x="120" y="87"/>
                  </a:cubicBezTo>
                  <a:cubicBezTo>
                    <a:pt x="120" y="87"/>
                    <a:pt x="119" y="86"/>
                    <a:pt x="119" y="86"/>
                  </a:cubicBezTo>
                  <a:cubicBezTo>
                    <a:pt x="119" y="85"/>
                    <a:pt x="119" y="84"/>
                    <a:pt x="119" y="84"/>
                  </a:cubicBezTo>
                  <a:cubicBezTo>
                    <a:pt x="119" y="83"/>
                    <a:pt x="119" y="82"/>
                    <a:pt x="119" y="82"/>
                  </a:cubicBezTo>
                  <a:cubicBezTo>
                    <a:pt x="119" y="81"/>
                    <a:pt x="118" y="81"/>
                    <a:pt x="118" y="81"/>
                  </a:cubicBezTo>
                  <a:cubicBezTo>
                    <a:pt x="118" y="82"/>
                    <a:pt x="117" y="82"/>
                    <a:pt x="117" y="82"/>
                  </a:cubicBezTo>
                  <a:cubicBezTo>
                    <a:pt x="117" y="83"/>
                    <a:pt x="115" y="82"/>
                    <a:pt x="115" y="82"/>
                  </a:cubicBezTo>
                  <a:cubicBezTo>
                    <a:pt x="115" y="82"/>
                    <a:pt x="114" y="82"/>
                    <a:pt x="113" y="82"/>
                  </a:cubicBezTo>
                  <a:cubicBezTo>
                    <a:pt x="113" y="82"/>
                    <a:pt x="111" y="82"/>
                    <a:pt x="110" y="82"/>
                  </a:cubicBezTo>
                  <a:cubicBezTo>
                    <a:pt x="109" y="83"/>
                    <a:pt x="109" y="84"/>
                    <a:pt x="108" y="84"/>
                  </a:cubicBezTo>
                  <a:cubicBezTo>
                    <a:pt x="108" y="85"/>
                    <a:pt x="107" y="86"/>
                    <a:pt x="107" y="86"/>
                  </a:cubicBezTo>
                  <a:cubicBezTo>
                    <a:pt x="106" y="87"/>
                    <a:pt x="106" y="87"/>
                    <a:pt x="105" y="87"/>
                  </a:cubicBezTo>
                  <a:cubicBezTo>
                    <a:pt x="104" y="87"/>
                    <a:pt x="103" y="87"/>
                    <a:pt x="102" y="86"/>
                  </a:cubicBezTo>
                  <a:cubicBezTo>
                    <a:pt x="102" y="85"/>
                    <a:pt x="102" y="85"/>
                    <a:pt x="102" y="85"/>
                  </a:cubicBezTo>
                  <a:cubicBezTo>
                    <a:pt x="102" y="85"/>
                    <a:pt x="102" y="84"/>
                    <a:pt x="102" y="84"/>
                  </a:cubicBezTo>
                  <a:cubicBezTo>
                    <a:pt x="102" y="84"/>
                    <a:pt x="103" y="84"/>
                    <a:pt x="103" y="84"/>
                  </a:cubicBezTo>
                  <a:cubicBezTo>
                    <a:pt x="104" y="84"/>
                    <a:pt x="105" y="84"/>
                    <a:pt x="105" y="84"/>
                  </a:cubicBezTo>
                  <a:cubicBezTo>
                    <a:pt x="105" y="84"/>
                    <a:pt x="106" y="83"/>
                    <a:pt x="106" y="83"/>
                  </a:cubicBezTo>
                  <a:cubicBezTo>
                    <a:pt x="106" y="82"/>
                    <a:pt x="107" y="81"/>
                    <a:pt x="107" y="80"/>
                  </a:cubicBezTo>
                  <a:cubicBezTo>
                    <a:pt x="108" y="80"/>
                    <a:pt x="109" y="79"/>
                    <a:pt x="109" y="79"/>
                  </a:cubicBezTo>
                  <a:cubicBezTo>
                    <a:pt x="110" y="79"/>
                    <a:pt x="111" y="79"/>
                    <a:pt x="111" y="79"/>
                  </a:cubicBezTo>
                  <a:cubicBezTo>
                    <a:pt x="112" y="79"/>
                    <a:pt x="113" y="79"/>
                    <a:pt x="113" y="79"/>
                  </a:cubicBezTo>
                  <a:cubicBezTo>
                    <a:pt x="114" y="78"/>
                    <a:pt x="115" y="77"/>
                    <a:pt x="115" y="76"/>
                  </a:cubicBezTo>
                  <a:cubicBezTo>
                    <a:pt x="116" y="75"/>
                    <a:pt x="117" y="74"/>
                    <a:pt x="117" y="73"/>
                  </a:cubicBezTo>
                  <a:cubicBezTo>
                    <a:pt x="118" y="72"/>
                    <a:pt x="118" y="71"/>
                    <a:pt x="117" y="71"/>
                  </a:cubicBezTo>
                  <a:cubicBezTo>
                    <a:pt x="117" y="70"/>
                    <a:pt x="116" y="69"/>
                    <a:pt x="116" y="68"/>
                  </a:cubicBezTo>
                  <a:cubicBezTo>
                    <a:pt x="115" y="67"/>
                    <a:pt x="114" y="66"/>
                    <a:pt x="114" y="65"/>
                  </a:cubicBezTo>
                  <a:cubicBezTo>
                    <a:pt x="113" y="65"/>
                    <a:pt x="113" y="62"/>
                    <a:pt x="113" y="62"/>
                  </a:cubicBezTo>
                  <a:cubicBezTo>
                    <a:pt x="112" y="61"/>
                    <a:pt x="112" y="60"/>
                    <a:pt x="111" y="59"/>
                  </a:cubicBezTo>
                  <a:cubicBezTo>
                    <a:pt x="111" y="59"/>
                    <a:pt x="111" y="57"/>
                    <a:pt x="111" y="57"/>
                  </a:cubicBezTo>
                  <a:cubicBezTo>
                    <a:pt x="111" y="56"/>
                    <a:pt x="112" y="55"/>
                    <a:pt x="112" y="55"/>
                  </a:cubicBezTo>
                  <a:cubicBezTo>
                    <a:pt x="112" y="54"/>
                    <a:pt x="112" y="53"/>
                    <a:pt x="112" y="52"/>
                  </a:cubicBezTo>
                  <a:cubicBezTo>
                    <a:pt x="112" y="51"/>
                    <a:pt x="112" y="51"/>
                    <a:pt x="111" y="51"/>
                  </a:cubicBezTo>
                  <a:cubicBezTo>
                    <a:pt x="111" y="51"/>
                    <a:pt x="110" y="52"/>
                    <a:pt x="110" y="53"/>
                  </a:cubicBezTo>
                  <a:cubicBezTo>
                    <a:pt x="109" y="54"/>
                    <a:pt x="108" y="56"/>
                    <a:pt x="108" y="56"/>
                  </a:cubicBezTo>
                  <a:cubicBezTo>
                    <a:pt x="107" y="57"/>
                    <a:pt x="105" y="59"/>
                    <a:pt x="104" y="60"/>
                  </a:cubicBezTo>
                  <a:cubicBezTo>
                    <a:pt x="104" y="60"/>
                    <a:pt x="104" y="62"/>
                    <a:pt x="103" y="62"/>
                  </a:cubicBezTo>
                  <a:cubicBezTo>
                    <a:pt x="102" y="62"/>
                    <a:pt x="101" y="62"/>
                    <a:pt x="100" y="62"/>
                  </a:cubicBezTo>
                  <a:cubicBezTo>
                    <a:pt x="99" y="62"/>
                    <a:pt x="98" y="62"/>
                    <a:pt x="97" y="61"/>
                  </a:cubicBezTo>
                  <a:cubicBezTo>
                    <a:pt x="96" y="61"/>
                    <a:pt x="95" y="60"/>
                    <a:pt x="94" y="60"/>
                  </a:cubicBezTo>
                  <a:cubicBezTo>
                    <a:pt x="93" y="60"/>
                    <a:pt x="90" y="60"/>
                    <a:pt x="88" y="60"/>
                  </a:cubicBezTo>
                  <a:cubicBezTo>
                    <a:pt x="88" y="59"/>
                    <a:pt x="87" y="59"/>
                    <a:pt x="87" y="59"/>
                  </a:cubicBezTo>
                  <a:cubicBezTo>
                    <a:pt x="86" y="58"/>
                    <a:pt x="86" y="57"/>
                    <a:pt x="86" y="57"/>
                  </a:cubicBezTo>
                  <a:cubicBezTo>
                    <a:pt x="85" y="56"/>
                    <a:pt x="83" y="55"/>
                    <a:pt x="83" y="55"/>
                  </a:cubicBezTo>
                  <a:cubicBezTo>
                    <a:pt x="82" y="54"/>
                    <a:pt x="80" y="52"/>
                    <a:pt x="79" y="51"/>
                  </a:cubicBezTo>
                  <a:cubicBezTo>
                    <a:pt x="78" y="51"/>
                    <a:pt x="76" y="50"/>
                    <a:pt x="75" y="50"/>
                  </a:cubicBezTo>
                  <a:cubicBezTo>
                    <a:pt x="74" y="50"/>
                    <a:pt x="72" y="50"/>
                    <a:pt x="71" y="50"/>
                  </a:cubicBezTo>
                  <a:cubicBezTo>
                    <a:pt x="70" y="50"/>
                    <a:pt x="69" y="51"/>
                    <a:pt x="69" y="51"/>
                  </a:cubicBezTo>
                  <a:cubicBezTo>
                    <a:pt x="68" y="51"/>
                    <a:pt x="67" y="51"/>
                    <a:pt x="66" y="51"/>
                  </a:cubicBezTo>
                  <a:cubicBezTo>
                    <a:pt x="65" y="51"/>
                    <a:pt x="63" y="50"/>
                    <a:pt x="62" y="50"/>
                  </a:cubicBezTo>
                  <a:cubicBezTo>
                    <a:pt x="61" y="51"/>
                    <a:pt x="59" y="51"/>
                    <a:pt x="59" y="51"/>
                  </a:cubicBezTo>
                  <a:cubicBezTo>
                    <a:pt x="58" y="53"/>
                    <a:pt x="58" y="54"/>
                    <a:pt x="58" y="55"/>
                  </a:cubicBezTo>
                  <a:cubicBezTo>
                    <a:pt x="58" y="56"/>
                    <a:pt x="58" y="58"/>
                    <a:pt x="59" y="58"/>
                  </a:cubicBezTo>
                  <a:cubicBezTo>
                    <a:pt x="59" y="59"/>
                    <a:pt x="60" y="60"/>
                    <a:pt x="60" y="60"/>
                  </a:cubicBezTo>
                  <a:cubicBezTo>
                    <a:pt x="60" y="61"/>
                    <a:pt x="61" y="63"/>
                    <a:pt x="61" y="63"/>
                  </a:cubicBezTo>
                  <a:cubicBezTo>
                    <a:pt x="61" y="64"/>
                    <a:pt x="60" y="65"/>
                    <a:pt x="60" y="65"/>
                  </a:cubicBezTo>
                  <a:cubicBezTo>
                    <a:pt x="59" y="65"/>
                    <a:pt x="59" y="64"/>
                    <a:pt x="59" y="64"/>
                  </a:cubicBezTo>
                  <a:cubicBezTo>
                    <a:pt x="58" y="63"/>
                    <a:pt x="57" y="61"/>
                    <a:pt x="57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5" y="58"/>
                    <a:pt x="55" y="57"/>
                    <a:pt x="55" y="57"/>
                  </a:cubicBezTo>
                  <a:cubicBezTo>
                    <a:pt x="55" y="56"/>
                    <a:pt x="55" y="55"/>
                    <a:pt x="55" y="55"/>
                  </a:cubicBezTo>
                  <a:cubicBezTo>
                    <a:pt x="55" y="54"/>
                    <a:pt x="55" y="53"/>
                    <a:pt x="55" y="52"/>
                  </a:cubicBezTo>
                  <a:cubicBezTo>
                    <a:pt x="55" y="51"/>
                    <a:pt x="55" y="50"/>
                    <a:pt x="55" y="49"/>
                  </a:cubicBezTo>
                  <a:cubicBezTo>
                    <a:pt x="56" y="49"/>
                    <a:pt x="57" y="49"/>
                    <a:pt x="57" y="48"/>
                  </a:cubicBezTo>
                  <a:cubicBezTo>
                    <a:pt x="57" y="48"/>
                    <a:pt x="58" y="47"/>
                    <a:pt x="58" y="47"/>
                  </a:cubicBezTo>
                  <a:cubicBezTo>
                    <a:pt x="59" y="46"/>
                    <a:pt x="59" y="46"/>
                    <a:pt x="59" y="46"/>
                  </a:cubicBezTo>
                  <a:cubicBezTo>
                    <a:pt x="59" y="45"/>
                    <a:pt x="58" y="45"/>
                    <a:pt x="58" y="44"/>
                  </a:cubicBezTo>
                  <a:cubicBezTo>
                    <a:pt x="57" y="44"/>
                    <a:pt x="56" y="44"/>
                    <a:pt x="56" y="44"/>
                  </a:cubicBezTo>
                  <a:cubicBezTo>
                    <a:pt x="55" y="44"/>
                    <a:pt x="54" y="44"/>
                    <a:pt x="53" y="44"/>
                  </a:cubicBezTo>
                  <a:cubicBezTo>
                    <a:pt x="53" y="44"/>
                    <a:pt x="51" y="44"/>
                    <a:pt x="50" y="44"/>
                  </a:cubicBezTo>
                  <a:cubicBezTo>
                    <a:pt x="50" y="44"/>
                    <a:pt x="49" y="43"/>
                    <a:pt x="48" y="43"/>
                  </a:cubicBezTo>
                  <a:cubicBezTo>
                    <a:pt x="48" y="42"/>
                    <a:pt x="47" y="41"/>
                    <a:pt x="47" y="40"/>
                  </a:cubicBezTo>
                  <a:cubicBezTo>
                    <a:pt x="46" y="40"/>
                    <a:pt x="46" y="38"/>
                    <a:pt x="46" y="38"/>
                  </a:cubicBezTo>
                  <a:cubicBezTo>
                    <a:pt x="46" y="37"/>
                    <a:pt x="45" y="36"/>
                    <a:pt x="45" y="35"/>
                  </a:cubicBezTo>
                  <a:cubicBezTo>
                    <a:pt x="44" y="34"/>
                    <a:pt x="43" y="33"/>
                    <a:pt x="43" y="33"/>
                  </a:cubicBezTo>
                  <a:cubicBezTo>
                    <a:pt x="42" y="32"/>
                    <a:pt x="41" y="32"/>
                    <a:pt x="41" y="32"/>
                  </a:cubicBezTo>
                  <a:cubicBezTo>
                    <a:pt x="40" y="32"/>
                    <a:pt x="37" y="32"/>
                    <a:pt x="37" y="31"/>
                  </a:cubicBezTo>
                  <a:cubicBezTo>
                    <a:pt x="36" y="31"/>
                    <a:pt x="35" y="31"/>
                    <a:pt x="34" y="31"/>
                  </a:cubicBezTo>
                  <a:cubicBezTo>
                    <a:pt x="34" y="30"/>
                    <a:pt x="34" y="29"/>
                    <a:pt x="34" y="29"/>
                  </a:cubicBezTo>
                  <a:cubicBezTo>
                    <a:pt x="34" y="28"/>
                    <a:pt x="34" y="27"/>
                    <a:pt x="34" y="27"/>
                  </a:cubicBezTo>
                  <a:cubicBezTo>
                    <a:pt x="35" y="27"/>
                    <a:pt x="36" y="27"/>
                    <a:pt x="37" y="27"/>
                  </a:cubicBezTo>
                  <a:cubicBezTo>
                    <a:pt x="37" y="27"/>
                    <a:pt x="38" y="27"/>
                    <a:pt x="38" y="27"/>
                  </a:cubicBezTo>
                  <a:cubicBezTo>
                    <a:pt x="39" y="26"/>
                    <a:pt x="39" y="25"/>
                    <a:pt x="39" y="25"/>
                  </a:cubicBezTo>
                  <a:cubicBezTo>
                    <a:pt x="40" y="24"/>
                    <a:pt x="41" y="25"/>
                    <a:pt x="42" y="25"/>
                  </a:cubicBezTo>
                  <a:cubicBezTo>
                    <a:pt x="42" y="25"/>
                    <a:pt x="43" y="25"/>
                    <a:pt x="44" y="24"/>
                  </a:cubicBezTo>
                  <a:cubicBezTo>
                    <a:pt x="44" y="24"/>
                    <a:pt x="44" y="21"/>
                    <a:pt x="44" y="21"/>
                  </a:cubicBezTo>
                  <a:cubicBezTo>
                    <a:pt x="43" y="20"/>
                    <a:pt x="42" y="20"/>
                    <a:pt x="41" y="20"/>
                  </a:cubicBezTo>
                  <a:cubicBezTo>
                    <a:pt x="41" y="19"/>
                    <a:pt x="40" y="20"/>
                    <a:pt x="39" y="19"/>
                  </a:cubicBezTo>
                  <a:cubicBezTo>
                    <a:pt x="38" y="19"/>
                    <a:pt x="38" y="17"/>
                    <a:pt x="38" y="16"/>
                  </a:cubicBezTo>
                  <a:cubicBezTo>
                    <a:pt x="38" y="15"/>
                    <a:pt x="37" y="13"/>
                    <a:pt x="38" y="12"/>
                  </a:cubicBezTo>
                  <a:cubicBezTo>
                    <a:pt x="38" y="12"/>
                    <a:pt x="38" y="11"/>
                    <a:pt x="39" y="10"/>
                  </a:cubicBezTo>
                  <a:cubicBezTo>
                    <a:pt x="40" y="9"/>
                    <a:pt x="42" y="9"/>
                    <a:pt x="42" y="8"/>
                  </a:cubicBezTo>
                  <a:cubicBezTo>
                    <a:pt x="43" y="7"/>
                    <a:pt x="45" y="6"/>
                    <a:pt x="46" y="5"/>
                  </a:cubicBezTo>
                  <a:cubicBezTo>
                    <a:pt x="46" y="4"/>
                    <a:pt x="47" y="3"/>
                    <a:pt x="47" y="2"/>
                  </a:cubicBezTo>
                  <a:cubicBezTo>
                    <a:pt x="47" y="2"/>
                    <a:pt x="47" y="1"/>
                    <a:pt x="46" y="0"/>
                  </a:cubicBezTo>
                  <a:cubicBezTo>
                    <a:pt x="46" y="0"/>
                    <a:pt x="44" y="0"/>
                    <a:pt x="44" y="0"/>
                  </a:cubicBezTo>
                  <a:cubicBezTo>
                    <a:pt x="43" y="1"/>
                    <a:pt x="41" y="2"/>
                    <a:pt x="40" y="3"/>
                  </a:cubicBezTo>
                  <a:cubicBezTo>
                    <a:pt x="38" y="4"/>
                    <a:pt x="36" y="6"/>
                    <a:pt x="35" y="7"/>
                  </a:cubicBezTo>
                  <a:cubicBezTo>
                    <a:pt x="34" y="9"/>
                    <a:pt x="32" y="11"/>
                    <a:pt x="32" y="13"/>
                  </a:cubicBezTo>
                  <a:cubicBezTo>
                    <a:pt x="32" y="14"/>
                    <a:pt x="32" y="17"/>
                    <a:pt x="32" y="18"/>
                  </a:cubicBezTo>
                  <a:cubicBezTo>
                    <a:pt x="32" y="20"/>
                    <a:pt x="31" y="23"/>
                    <a:pt x="30" y="25"/>
                  </a:cubicBezTo>
                  <a:cubicBezTo>
                    <a:pt x="30" y="27"/>
                    <a:pt x="29" y="31"/>
                    <a:pt x="29" y="33"/>
                  </a:cubicBezTo>
                  <a:cubicBezTo>
                    <a:pt x="28" y="36"/>
                    <a:pt x="26" y="41"/>
                    <a:pt x="25" y="44"/>
                  </a:cubicBezTo>
                  <a:cubicBezTo>
                    <a:pt x="24" y="47"/>
                    <a:pt x="23" y="52"/>
                    <a:pt x="22" y="55"/>
                  </a:cubicBezTo>
                  <a:cubicBezTo>
                    <a:pt x="22" y="57"/>
                    <a:pt x="21" y="60"/>
                    <a:pt x="20" y="62"/>
                  </a:cubicBezTo>
                  <a:cubicBezTo>
                    <a:pt x="20" y="66"/>
                    <a:pt x="19" y="73"/>
                    <a:pt x="19" y="76"/>
                  </a:cubicBezTo>
                  <a:cubicBezTo>
                    <a:pt x="19" y="80"/>
                    <a:pt x="19" y="87"/>
                    <a:pt x="19" y="91"/>
                  </a:cubicBezTo>
                  <a:cubicBezTo>
                    <a:pt x="19" y="93"/>
                    <a:pt x="19" y="97"/>
                    <a:pt x="19" y="99"/>
                  </a:cubicBezTo>
                  <a:cubicBezTo>
                    <a:pt x="19" y="101"/>
                    <a:pt x="20" y="104"/>
                    <a:pt x="20" y="105"/>
                  </a:cubicBezTo>
                  <a:cubicBezTo>
                    <a:pt x="20" y="107"/>
                    <a:pt x="20" y="111"/>
                    <a:pt x="20" y="113"/>
                  </a:cubicBezTo>
                  <a:cubicBezTo>
                    <a:pt x="20" y="113"/>
                    <a:pt x="21" y="115"/>
                    <a:pt x="21" y="116"/>
                  </a:cubicBezTo>
                  <a:cubicBezTo>
                    <a:pt x="21" y="116"/>
                    <a:pt x="20" y="117"/>
                    <a:pt x="21" y="118"/>
                  </a:cubicBezTo>
                  <a:cubicBezTo>
                    <a:pt x="21" y="118"/>
                    <a:pt x="22" y="119"/>
                    <a:pt x="22" y="118"/>
                  </a:cubicBezTo>
                  <a:cubicBezTo>
                    <a:pt x="23" y="118"/>
                    <a:pt x="23" y="118"/>
                    <a:pt x="23" y="117"/>
                  </a:cubicBezTo>
                  <a:cubicBezTo>
                    <a:pt x="24" y="117"/>
                    <a:pt x="24" y="116"/>
                    <a:pt x="24" y="116"/>
                  </a:cubicBezTo>
                  <a:cubicBezTo>
                    <a:pt x="24" y="116"/>
                    <a:pt x="24" y="114"/>
                    <a:pt x="24" y="114"/>
                  </a:cubicBezTo>
                  <a:cubicBezTo>
                    <a:pt x="24" y="113"/>
                    <a:pt x="24" y="112"/>
                    <a:pt x="24" y="111"/>
                  </a:cubicBezTo>
                  <a:cubicBezTo>
                    <a:pt x="24" y="110"/>
                    <a:pt x="24" y="109"/>
                    <a:pt x="24" y="108"/>
                  </a:cubicBezTo>
                  <a:cubicBezTo>
                    <a:pt x="23" y="108"/>
                    <a:pt x="24" y="106"/>
                    <a:pt x="24" y="106"/>
                  </a:cubicBezTo>
                  <a:cubicBezTo>
                    <a:pt x="24" y="105"/>
                    <a:pt x="23" y="104"/>
                    <a:pt x="23" y="103"/>
                  </a:cubicBezTo>
                  <a:cubicBezTo>
                    <a:pt x="23" y="103"/>
                    <a:pt x="23" y="102"/>
                    <a:pt x="23" y="101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4" y="100"/>
                    <a:pt x="24" y="98"/>
                    <a:pt x="25" y="98"/>
                  </a:cubicBezTo>
                  <a:cubicBezTo>
                    <a:pt x="25" y="98"/>
                    <a:pt x="26" y="97"/>
                    <a:pt x="26" y="98"/>
                  </a:cubicBezTo>
                  <a:cubicBezTo>
                    <a:pt x="26" y="98"/>
                    <a:pt x="26" y="99"/>
                    <a:pt x="26" y="99"/>
                  </a:cubicBezTo>
                  <a:cubicBezTo>
                    <a:pt x="27" y="100"/>
                    <a:pt x="28" y="100"/>
                    <a:pt x="29" y="101"/>
                  </a:cubicBezTo>
                  <a:cubicBezTo>
                    <a:pt x="29" y="101"/>
                    <a:pt x="30" y="101"/>
                    <a:pt x="30" y="101"/>
                  </a:cubicBezTo>
                  <a:cubicBezTo>
                    <a:pt x="30" y="101"/>
                    <a:pt x="31" y="101"/>
                    <a:pt x="32" y="101"/>
                  </a:cubicBezTo>
                  <a:cubicBezTo>
                    <a:pt x="32" y="101"/>
                    <a:pt x="33" y="102"/>
                    <a:pt x="33" y="102"/>
                  </a:cubicBezTo>
                  <a:cubicBezTo>
                    <a:pt x="33" y="103"/>
                    <a:pt x="32" y="104"/>
                    <a:pt x="32" y="104"/>
                  </a:cubicBezTo>
                  <a:cubicBezTo>
                    <a:pt x="32" y="105"/>
                    <a:pt x="31" y="106"/>
                    <a:pt x="31" y="106"/>
                  </a:cubicBezTo>
                  <a:cubicBezTo>
                    <a:pt x="31" y="107"/>
                    <a:pt x="31" y="108"/>
                    <a:pt x="31" y="108"/>
                  </a:cubicBezTo>
                  <a:cubicBezTo>
                    <a:pt x="30" y="109"/>
                    <a:pt x="30" y="111"/>
                    <a:pt x="30" y="112"/>
                  </a:cubicBezTo>
                  <a:cubicBezTo>
                    <a:pt x="30" y="113"/>
                    <a:pt x="31" y="114"/>
                    <a:pt x="31" y="115"/>
                  </a:cubicBezTo>
                  <a:cubicBezTo>
                    <a:pt x="31" y="116"/>
                    <a:pt x="33" y="118"/>
                    <a:pt x="34" y="118"/>
                  </a:cubicBezTo>
                  <a:cubicBezTo>
                    <a:pt x="34" y="119"/>
                    <a:pt x="36" y="121"/>
                    <a:pt x="37" y="122"/>
                  </a:cubicBezTo>
                  <a:cubicBezTo>
                    <a:pt x="38" y="123"/>
                    <a:pt x="40" y="123"/>
                    <a:pt x="41" y="124"/>
                  </a:cubicBezTo>
                  <a:cubicBezTo>
                    <a:pt x="42" y="125"/>
                    <a:pt x="43" y="126"/>
                    <a:pt x="44" y="127"/>
                  </a:cubicBezTo>
                  <a:cubicBezTo>
                    <a:pt x="44" y="128"/>
                    <a:pt x="46" y="130"/>
                    <a:pt x="47" y="131"/>
                  </a:cubicBezTo>
                  <a:cubicBezTo>
                    <a:pt x="47" y="132"/>
                    <a:pt x="48" y="134"/>
                    <a:pt x="47" y="135"/>
                  </a:cubicBezTo>
                  <a:cubicBezTo>
                    <a:pt x="47" y="136"/>
                    <a:pt x="46" y="137"/>
                    <a:pt x="45" y="137"/>
                  </a:cubicBezTo>
                  <a:cubicBezTo>
                    <a:pt x="44" y="137"/>
                    <a:pt x="43" y="138"/>
                    <a:pt x="42" y="138"/>
                  </a:cubicBezTo>
                  <a:cubicBezTo>
                    <a:pt x="41" y="138"/>
                    <a:pt x="38" y="138"/>
                    <a:pt x="37" y="138"/>
                  </a:cubicBezTo>
                  <a:cubicBezTo>
                    <a:pt x="35" y="138"/>
                    <a:pt x="34" y="137"/>
                    <a:pt x="33" y="137"/>
                  </a:cubicBezTo>
                  <a:cubicBezTo>
                    <a:pt x="33" y="137"/>
                    <a:pt x="31" y="137"/>
                    <a:pt x="31" y="137"/>
                  </a:cubicBezTo>
                  <a:cubicBezTo>
                    <a:pt x="31" y="137"/>
                    <a:pt x="30" y="136"/>
                    <a:pt x="30" y="136"/>
                  </a:cubicBezTo>
                  <a:cubicBezTo>
                    <a:pt x="30" y="135"/>
                    <a:pt x="31" y="135"/>
                    <a:pt x="30" y="135"/>
                  </a:cubicBezTo>
                  <a:cubicBezTo>
                    <a:pt x="30" y="134"/>
                    <a:pt x="29" y="134"/>
                    <a:pt x="28" y="134"/>
                  </a:cubicBezTo>
                  <a:cubicBezTo>
                    <a:pt x="28" y="134"/>
                    <a:pt x="27" y="135"/>
                    <a:pt x="27" y="135"/>
                  </a:cubicBezTo>
                  <a:cubicBezTo>
                    <a:pt x="26" y="135"/>
                    <a:pt x="26" y="136"/>
                    <a:pt x="26" y="136"/>
                  </a:cubicBezTo>
                  <a:cubicBezTo>
                    <a:pt x="25" y="136"/>
                    <a:pt x="25" y="135"/>
                    <a:pt x="24" y="135"/>
                  </a:cubicBezTo>
                  <a:cubicBezTo>
                    <a:pt x="24" y="134"/>
                    <a:pt x="24" y="133"/>
                    <a:pt x="24" y="132"/>
                  </a:cubicBezTo>
                  <a:cubicBezTo>
                    <a:pt x="23" y="131"/>
                    <a:pt x="23" y="130"/>
                    <a:pt x="23" y="129"/>
                  </a:cubicBezTo>
                  <a:cubicBezTo>
                    <a:pt x="23" y="128"/>
                    <a:pt x="23" y="127"/>
                    <a:pt x="23" y="126"/>
                  </a:cubicBezTo>
                  <a:cubicBezTo>
                    <a:pt x="23" y="126"/>
                    <a:pt x="23" y="124"/>
                    <a:pt x="23" y="124"/>
                  </a:cubicBezTo>
                  <a:cubicBezTo>
                    <a:pt x="23" y="123"/>
                    <a:pt x="23" y="122"/>
                    <a:pt x="23" y="122"/>
                  </a:cubicBezTo>
                  <a:cubicBezTo>
                    <a:pt x="23" y="121"/>
                    <a:pt x="23" y="121"/>
                    <a:pt x="23" y="121"/>
                  </a:cubicBezTo>
                  <a:cubicBezTo>
                    <a:pt x="23" y="120"/>
                    <a:pt x="22" y="120"/>
                    <a:pt x="22" y="120"/>
                  </a:cubicBezTo>
                  <a:cubicBezTo>
                    <a:pt x="22" y="120"/>
                    <a:pt x="21" y="120"/>
                    <a:pt x="21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20" y="121"/>
                    <a:pt x="20" y="122"/>
                    <a:pt x="20" y="122"/>
                  </a:cubicBezTo>
                  <a:cubicBezTo>
                    <a:pt x="20" y="122"/>
                    <a:pt x="20" y="124"/>
                    <a:pt x="20" y="124"/>
                  </a:cubicBezTo>
                  <a:cubicBezTo>
                    <a:pt x="20" y="125"/>
                    <a:pt x="20" y="126"/>
                    <a:pt x="20" y="127"/>
                  </a:cubicBezTo>
                  <a:cubicBezTo>
                    <a:pt x="20" y="128"/>
                    <a:pt x="19" y="129"/>
                    <a:pt x="19" y="130"/>
                  </a:cubicBezTo>
                  <a:cubicBezTo>
                    <a:pt x="19" y="131"/>
                    <a:pt x="20" y="132"/>
                    <a:pt x="20" y="133"/>
                  </a:cubicBezTo>
                  <a:cubicBezTo>
                    <a:pt x="20" y="135"/>
                    <a:pt x="19" y="140"/>
                    <a:pt x="19" y="142"/>
                  </a:cubicBezTo>
                  <a:cubicBezTo>
                    <a:pt x="19" y="144"/>
                    <a:pt x="21" y="148"/>
                    <a:pt x="21" y="150"/>
                  </a:cubicBezTo>
                  <a:cubicBezTo>
                    <a:pt x="21" y="152"/>
                    <a:pt x="20" y="156"/>
                    <a:pt x="20" y="158"/>
                  </a:cubicBezTo>
                  <a:cubicBezTo>
                    <a:pt x="20" y="161"/>
                    <a:pt x="19" y="165"/>
                    <a:pt x="19" y="168"/>
                  </a:cubicBezTo>
                  <a:cubicBezTo>
                    <a:pt x="18" y="170"/>
                    <a:pt x="17" y="173"/>
                    <a:pt x="17" y="175"/>
                  </a:cubicBezTo>
                  <a:cubicBezTo>
                    <a:pt x="16" y="177"/>
                    <a:pt x="14" y="183"/>
                    <a:pt x="14" y="186"/>
                  </a:cubicBezTo>
                  <a:cubicBezTo>
                    <a:pt x="13" y="188"/>
                    <a:pt x="12" y="192"/>
                    <a:pt x="11" y="194"/>
                  </a:cubicBezTo>
                  <a:cubicBezTo>
                    <a:pt x="11" y="195"/>
                    <a:pt x="11" y="199"/>
                    <a:pt x="11" y="200"/>
                  </a:cubicBezTo>
                  <a:cubicBezTo>
                    <a:pt x="11" y="203"/>
                    <a:pt x="11" y="208"/>
                    <a:pt x="10" y="211"/>
                  </a:cubicBezTo>
                  <a:cubicBezTo>
                    <a:pt x="10" y="213"/>
                    <a:pt x="9" y="218"/>
                    <a:pt x="8" y="220"/>
                  </a:cubicBezTo>
                  <a:cubicBezTo>
                    <a:pt x="8" y="222"/>
                    <a:pt x="6" y="226"/>
                    <a:pt x="6" y="228"/>
                  </a:cubicBezTo>
                  <a:cubicBezTo>
                    <a:pt x="5" y="229"/>
                    <a:pt x="5" y="232"/>
                    <a:pt x="5" y="233"/>
                  </a:cubicBezTo>
                  <a:cubicBezTo>
                    <a:pt x="4" y="235"/>
                    <a:pt x="4" y="238"/>
                    <a:pt x="4" y="240"/>
                  </a:cubicBezTo>
                  <a:cubicBezTo>
                    <a:pt x="3" y="242"/>
                    <a:pt x="2" y="247"/>
                    <a:pt x="2" y="249"/>
                  </a:cubicBezTo>
                  <a:cubicBezTo>
                    <a:pt x="2" y="252"/>
                    <a:pt x="1" y="259"/>
                    <a:pt x="1" y="262"/>
                  </a:cubicBezTo>
                  <a:cubicBezTo>
                    <a:pt x="0" y="265"/>
                    <a:pt x="0" y="269"/>
                    <a:pt x="0" y="272"/>
                  </a:cubicBezTo>
                  <a:cubicBezTo>
                    <a:pt x="0" y="273"/>
                    <a:pt x="1" y="276"/>
                    <a:pt x="1" y="277"/>
                  </a:cubicBezTo>
                  <a:cubicBezTo>
                    <a:pt x="1" y="278"/>
                    <a:pt x="1" y="281"/>
                    <a:pt x="1" y="282"/>
                  </a:cubicBezTo>
                  <a:cubicBezTo>
                    <a:pt x="2" y="283"/>
                    <a:pt x="2" y="284"/>
                    <a:pt x="3" y="284"/>
                  </a:cubicBezTo>
                  <a:cubicBezTo>
                    <a:pt x="3" y="284"/>
                    <a:pt x="3" y="283"/>
                    <a:pt x="3" y="283"/>
                  </a:cubicBezTo>
                  <a:cubicBezTo>
                    <a:pt x="3" y="283"/>
                    <a:pt x="4" y="282"/>
                    <a:pt x="4" y="282"/>
                  </a:cubicBezTo>
                  <a:cubicBezTo>
                    <a:pt x="4" y="281"/>
                    <a:pt x="5" y="281"/>
                    <a:pt x="5" y="281"/>
                  </a:cubicBezTo>
                  <a:cubicBezTo>
                    <a:pt x="5" y="280"/>
                    <a:pt x="5" y="280"/>
                    <a:pt x="5" y="280"/>
                  </a:cubicBezTo>
                  <a:cubicBezTo>
                    <a:pt x="6" y="280"/>
                    <a:pt x="5" y="279"/>
                    <a:pt x="5" y="279"/>
                  </a:cubicBezTo>
                  <a:cubicBezTo>
                    <a:pt x="5" y="278"/>
                    <a:pt x="5" y="276"/>
                    <a:pt x="5" y="275"/>
                  </a:cubicBezTo>
                  <a:cubicBezTo>
                    <a:pt x="5" y="274"/>
                    <a:pt x="6" y="271"/>
                    <a:pt x="6" y="270"/>
                  </a:cubicBezTo>
                  <a:cubicBezTo>
                    <a:pt x="6" y="268"/>
                    <a:pt x="6" y="266"/>
                    <a:pt x="6" y="264"/>
                  </a:cubicBezTo>
                  <a:cubicBezTo>
                    <a:pt x="6" y="263"/>
                    <a:pt x="6" y="261"/>
                    <a:pt x="7" y="259"/>
                  </a:cubicBezTo>
                  <a:cubicBezTo>
                    <a:pt x="8" y="258"/>
                    <a:pt x="8" y="257"/>
                    <a:pt x="9" y="256"/>
                  </a:cubicBezTo>
                  <a:cubicBezTo>
                    <a:pt x="9" y="255"/>
                    <a:pt x="10" y="254"/>
                    <a:pt x="10" y="253"/>
                  </a:cubicBezTo>
                  <a:cubicBezTo>
                    <a:pt x="10" y="252"/>
                    <a:pt x="10" y="249"/>
                    <a:pt x="10" y="248"/>
                  </a:cubicBezTo>
                  <a:cubicBezTo>
                    <a:pt x="10" y="247"/>
                    <a:pt x="10" y="246"/>
                    <a:pt x="10" y="245"/>
                  </a:cubicBezTo>
                  <a:cubicBezTo>
                    <a:pt x="10" y="244"/>
                    <a:pt x="10" y="243"/>
                    <a:pt x="10" y="242"/>
                  </a:cubicBezTo>
                  <a:cubicBezTo>
                    <a:pt x="10" y="242"/>
                    <a:pt x="10" y="241"/>
                    <a:pt x="10" y="241"/>
                  </a:cubicBezTo>
                  <a:cubicBezTo>
                    <a:pt x="10" y="240"/>
                    <a:pt x="9" y="239"/>
                    <a:pt x="8" y="238"/>
                  </a:cubicBezTo>
                  <a:cubicBezTo>
                    <a:pt x="8" y="238"/>
                    <a:pt x="8" y="236"/>
                    <a:pt x="8" y="236"/>
                  </a:cubicBezTo>
                  <a:cubicBezTo>
                    <a:pt x="8" y="235"/>
                    <a:pt x="9" y="233"/>
                    <a:pt x="9" y="232"/>
                  </a:cubicBezTo>
                  <a:cubicBezTo>
                    <a:pt x="9" y="232"/>
                    <a:pt x="10" y="231"/>
                    <a:pt x="10" y="231"/>
                  </a:cubicBezTo>
                  <a:cubicBezTo>
                    <a:pt x="11" y="230"/>
                    <a:pt x="12" y="231"/>
                    <a:pt x="12" y="231"/>
                  </a:cubicBezTo>
                  <a:cubicBezTo>
                    <a:pt x="13" y="231"/>
                    <a:pt x="12" y="232"/>
                    <a:pt x="12" y="233"/>
                  </a:cubicBezTo>
                  <a:cubicBezTo>
                    <a:pt x="12" y="233"/>
                    <a:pt x="12" y="234"/>
                    <a:pt x="12" y="234"/>
                  </a:cubicBezTo>
                  <a:cubicBezTo>
                    <a:pt x="12" y="235"/>
                    <a:pt x="12" y="236"/>
                    <a:pt x="12" y="237"/>
                  </a:cubicBezTo>
                  <a:cubicBezTo>
                    <a:pt x="11" y="237"/>
                    <a:pt x="11" y="238"/>
                    <a:pt x="11" y="238"/>
                  </a:cubicBezTo>
                  <a:cubicBezTo>
                    <a:pt x="11" y="239"/>
                    <a:pt x="12" y="240"/>
                    <a:pt x="12" y="240"/>
                  </a:cubicBezTo>
                  <a:cubicBezTo>
                    <a:pt x="12" y="240"/>
                    <a:pt x="13" y="242"/>
                    <a:pt x="13" y="242"/>
                  </a:cubicBezTo>
                  <a:cubicBezTo>
                    <a:pt x="14" y="242"/>
                    <a:pt x="15" y="243"/>
                    <a:pt x="15" y="243"/>
                  </a:cubicBezTo>
                  <a:cubicBezTo>
                    <a:pt x="16" y="244"/>
                    <a:pt x="17" y="245"/>
                    <a:pt x="18" y="245"/>
                  </a:cubicBezTo>
                  <a:cubicBezTo>
                    <a:pt x="19" y="246"/>
                    <a:pt x="20" y="246"/>
                    <a:pt x="21" y="247"/>
                  </a:cubicBezTo>
                  <a:cubicBezTo>
                    <a:pt x="21" y="247"/>
                    <a:pt x="22" y="248"/>
                    <a:pt x="23" y="249"/>
                  </a:cubicBezTo>
                  <a:cubicBezTo>
                    <a:pt x="24" y="249"/>
                    <a:pt x="25" y="249"/>
                    <a:pt x="26" y="250"/>
                  </a:cubicBezTo>
                  <a:cubicBezTo>
                    <a:pt x="26" y="250"/>
                    <a:pt x="27" y="251"/>
                    <a:pt x="28" y="251"/>
                  </a:cubicBezTo>
                  <a:cubicBezTo>
                    <a:pt x="28" y="252"/>
                    <a:pt x="29" y="253"/>
                    <a:pt x="29" y="253"/>
                  </a:cubicBezTo>
                  <a:cubicBezTo>
                    <a:pt x="30" y="254"/>
                    <a:pt x="31" y="255"/>
                    <a:pt x="31" y="255"/>
                  </a:cubicBezTo>
                  <a:cubicBezTo>
                    <a:pt x="32" y="255"/>
                    <a:pt x="33" y="256"/>
                    <a:pt x="34" y="257"/>
                  </a:cubicBezTo>
                  <a:cubicBezTo>
                    <a:pt x="34" y="257"/>
                    <a:pt x="35" y="258"/>
                    <a:pt x="37" y="259"/>
                  </a:cubicBezTo>
                  <a:cubicBezTo>
                    <a:pt x="37" y="259"/>
                    <a:pt x="38" y="261"/>
                    <a:pt x="38" y="261"/>
                  </a:cubicBezTo>
                  <a:cubicBezTo>
                    <a:pt x="39" y="262"/>
                    <a:pt x="39" y="265"/>
                    <a:pt x="39" y="266"/>
                  </a:cubicBezTo>
                  <a:cubicBezTo>
                    <a:pt x="40" y="267"/>
                    <a:pt x="40" y="270"/>
                    <a:pt x="40" y="272"/>
                  </a:cubicBezTo>
                  <a:cubicBezTo>
                    <a:pt x="40" y="273"/>
                    <a:pt x="40" y="275"/>
                    <a:pt x="40" y="276"/>
                  </a:cubicBezTo>
                  <a:cubicBezTo>
                    <a:pt x="40" y="277"/>
                    <a:pt x="39" y="279"/>
                    <a:pt x="40" y="280"/>
                  </a:cubicBezTo>
                  <a:cubicBezTo>
                    <a:pt x="40" y="281"/>
                    <a:pt x="40" y="284"/>
                    <a:pt x="40" y="285"/>
                  </a:cubicBezTo>
                  <a:cubicBezTo>
                    <a:pt x="41" y="286"/>
                    <a:pt x="43" y="287"/>
                    <a:pt x="44" y="288"/>
                  </a:cubicBezTo>
                  <a:cubicBezTo>
                    <a:pt x="44" y="289"/>
                    <a:pt x="46" y="291"/>
                    <a:pt x="47" y="291"/>
                  </a:cubicBezTo>
                  <a:cubicBezTo>
                    <a:pt x="47" y="292"/>
                    <a:pt x="48" y="294"/>
                    <a:pt x="49" y="295"/>
                  </a:cubicBezTo>
                  <a:cubicBezTo>
                    <a:pt x="50" y="296"/>
                    <a:pt x="51" y="297"/>
                    <a:pt x="52" y="297"/>
                  </a:cubicBezTo>
                  <a:cubicBezTo>
                    <a:pt x="52" y="298"/>
                    <a:pt x="52" y="299"/>
                    <a:pt x="52" y="299"/>
                  </a:cubicBezTo>
                  <a:cubicBezTo>
                    <a:pt x="53" y="299"/>
                    <a:pt x="53" y="300"/>
                    <a:pt x="53" y="301"/>
                  </a:cubicBezTo>
                  <a:cubicBezTo>
                    <a:pt x="53" y="301"/>
                    <a:pt x="54" y="302"/>
                    <a:pt x="54" y="302"/>
                  </a:cubicBezTo>
                  <a:cubicBezTo>
                    <a:pt x="55" y="303"/>
                    <a:pt x="55" y="304"/>
                    <a:pt x="56" y="304"/>
                  </a:cubicBezTo>
                  <a:cubicBezTo>
                    <a:pt x="56" y="305"/>
                    <a:pt x="55" y="308"/>
                    <a:pt x="55" y="309"/>
                  </a:cubicBezTo>
                  <a:cubicBezTo>
                    <a:pt x="56" y="309"/>
                    <a:pt x="57" y="310"/>
                    <a:pt x="57" y="310"/>
                  </a:cubicBezTo>
                  <a:cubicBezTo>
                    <a:pt x="57" y="310"/>
                    <a:pt x="58" y="309"/>
                    <a:pt x="58" y="308"/>
                  </a:cubicBezTo>
                  <a:cubicBezTo>
                    <a:pt x="59" y="308"/>
                    <a:pt x="59" y="309"/>
                    <a:pt x="60" y="309"/>
                  </a:cubicBezTo>
                  <a:cubicBezTo>
                    <a:pt x="60" y="310"/>
                    <a:pt x="60" y="311"/>
                    <a:pt x="61" y="312"/>
                  </a:cubicBezTo>
                  <a:cubicBezTo>
                    <a:pt x="61" y="312"/>
                    <a:pt x="62" y="312"/>
                    <a:pt x="63" y="312"/>
                  </a:cubicBezTo>
                  <a:cubicBezTo>
                    <a:pt x="63" y="312"/>
                    <a:pt x="65" y="312"/>
                    <a:pt x="65" y="312"/>
                  </a:cubicBezTo>
                  <a:cubicBezTo>
                    <a:pt x="65" y="312"/>
                    <a:pt x="66" y="312"/>
                    <a:pt x="66" y="312"/>
                  </a:cubicBezTo>
                  <a:cubicBezTo>
                    <a:pt x="67" y="312"/>
                    <a:pt x="67" y="313"/>
                    <a:pt x="67" y="313"/>
                  </a:cubicBezTo>
                  <a:cubicBezTo>
                    <a:pt x="66" y="314"/>
                    <a:pt x="65" y="313"/>
                    <a:pt x="64" y="314"/>
                  </a:cubicBezTo>
                  <a:cubicBezTo>
                    <a:pt x="63" y="314"/>
                    <a:pt x="62" y="314"/>
                    <a:pt x="62" y="314"/>
                  </a:cubicBezTo>
                  <a:cubicBezTo>
                    <a:pt x="61" y="315"/>
                    <a:pt x="59" y="315"/>
                    <a:pt x="59" y="314"/>
                  </a:cubicBezTo>
                  <a:cubicBezTo>
                    <a:pt x="58" y="314"/>
                    <a:pt x="57" y="313"/>
                    <a:pt x="57" y="313"/>
                  </a:cubicBezTo>
                  <a:cubicBezTo>
                    <a:pt x="56" y="313"/>
                    <a:pt x="55" y="314"/>
                    <a:pt x="55" y="314"/>
                  </a:cubicBezTo>
                  <a:cubicBezTo>
                    <a:pt x="54" y="315"/>
                    <a:pt x="53" y="317"/>
                    <a:pt x="52" y="318"/>
                  </a:cubicBezTo>
                  <a:cubicBezTo>
                    <a:pt x="52" y="318"/>
                    <a:pt x="50" y="318"/>
                    <a:pt x="50" y="319"/>
                  </a:cubicBezTo>
                  <a:cubicBezTo>
                    <a:pt x="49" y="319"/>
                    <a:pt x="48" y="320"/>
                    <a:pt x="48" y="321"/>
                  </a:cubicBezTo>
                  <a:cubicBezTo>
                    <a:pt x="46" y="322"/>
                    <a:pt x="43" y="325"/>
                    <a:pt x="41" y="326"/>
                  </a:cubicBezTo>
                  <a:cubicBezTo>
                    <a:pt x="40" y="328"/>
                    <a:pt x="37" y="331"/>
                    <a:pt x="35" y="332"/>
                  </a:cubicBezTo>
                  <a:cubicBezTo>
                    <a:pt x="34" y="333"/>
                    <a:pt x="32" y="335"/>
                    <a:pt x="31" y="335"/>
                  </a:cubicBezTo>
                  <a:cubicBezTo>
                    <a:pt x="30" y="336"/>
                    <a:pt x="30" y="336"/>
                    <a:pt x="29" y="336"/>
                  </a:cubicBezTo>
                  <a:cubicBezTo>
                    <a:pt x="29" y="336"/>
                    <a:pt x="27" y="335"/>
                    <a:pt x="27" y="335"/>
                  </a:cubicBezTo>
                  <a:cubicBezTo>
                    <a:pt x="26" y="335"/>
                    <a:pt x="24" y="336"/>
                    <a:pt x="24" y="336"/>
                  </a:cubicBezTo>
                  <a:cubicBezTo>
                    <a:pt x="23" y="336"/>
                    <a:pt x="22" y="337"/>
                    <a:pt x="22" y="337"/>
                  </a:cubicBezTo>
                  <a:cubicBezTo>
                    <a:pt x="21" y="337"/>
                    <a:pt x="20" y="337"/>
                    <a:pt x="20" y="336"/>
                  </a:cubicBezTo>
                  <a:cubicBezTo>
                    <a:pt x="20" y="336"/>
                    <a:pt x="21" y="335"/>
                    <a:pt x="21" y="335"/>
                  </a:cubicBezTo>
                  <a:cubicBezTo>
                    <a:pt x="21" y="335"/>
                    <a:pt x="22" y="334"/>
                    <a:pt x="22" y="334"/>
                  </a:cubicBezTo>
                  <a:cubicBezTo>
                    <a:pt x="23" y="333"/>
                    <a:pt x="23" y="333"/>
                    <a:pt x="24" y="333"/>
                  </a:cubicBezTo>
                  <a:cubicBezTo>
                    <a:pt x="24" y="332"/>
                    <a:pt x="23" y="331"/>
                    <a:pt x="23" y="331"/>
                  </a:cubicBezTo>
                  <a:cubicBezTo>
                    <a:pt x="23" y="330"/>
                    <a:pt x="24" y="330"/>
                    <a:pt x="25" y="330"/>
                  </a:cubicBezTo>
                  <a:cubicBezTo>
                    <a:pt x="25" y="330"/>
                    <a:pt x="25" y="330"/>
                    <a:pt x="26" y="330"/>
                  </a:cubicBezTo>
                  <a:cubicBezTo>
                    <a:pt x="26" y="330"/>
                    <a:pt x="27" y="329"/>
                    <a:pt x="27" y="328"/>
                  </a:cubicBezTo>
                  <a:cubicBezTo>
                    <a:pt x="28" y="328"/>
                    <a:pt x="28" y="326"/>
                    <a:pt x="28" y="326"/>
                  </a:cubicBezTo>
                  <a:cubicBezTo>
                    <a:pt x="27" y="325"/>
                    <a:pt x="26" y="326"/>
                    <a:pt x="25" y="326"/>
                  </a:cubicBezTo>
                  <a:cubicBezTo>
                    <a:pt x="24" y="326"/>
                    <a:pt x="23" y="325"/>
                    <a:pt x="23" y="325"/>
                  </a:cubicBezTo>
                  <a:cubicBezTo>
                    <a:pt x="23" y="324"/>
                    <a:pt x="23" y="322"/>
                    <a:pt x="23" y="322"/>
                  </a:cubicBezTo>
                  <a:cubicBezTo>
                    <a:pt x="22" y="321"/>
                    <a:pt x="21" y="321"/>
                    <a:pt x="21" y="320"/>
                  </a:cubicBezTo>
                  <a:cubicBezTo>
                    <a:pt x="20" y="320"/>
                    <a:pt x="21" y="318"/>
                    <a:pt x="21" y="318"/>
                  </a:cubicBezTo>
                  <a:cubicBezTo>
                    <a:pt x="21" y="318"/>
                    <a:pt x="21" y="317"/>
                    <a:pt x="21" y="316"/>
                  </a:cubicBezTo>
                  <a:cubicBezTo>
                    <a:pt x="20" y="316"/>
                    <a:pt x="20" y="316"/>
                    <a:pt x="20" y="315"/>
                  </a:cubicBezTo>
                  <a:cubicBezTo>
                    <a:pt x="19" y="315"/>
                    <a:pt x="19" y="315"/>
                    <a:pt x="19" y="315"/>
                  </a:cubicBezTo>
                  <a:cubicBezTo>
                    <a:pt x="18" y="315"/>
                    <a:pt x="17" y="315"/>
                    <a:pt x="17" y="316"/>
                  </a:cubicBezTo>
                  <a:cubicBezTo>
                    <a:pt x="16" y="316"/>
                    <a:pt x="17" y="317"/>
                    <a:pt x="17" y="318"/>
                  </a:cubicBezTo>
                  <a:cubicBezTo>
                    <a:pt x="17" y="318"/>
                    <a:pt x="17" y="319"/>
                    <a:pt x="17" y="320"/>
                  </a:cubicBezTo>
                  <a:cubicBezTo>
                    <a:pt x="18" y="320"/>
                    <a:pt x="18" y="321"/>
                    <a:pt x="18" y="321"/>
                  </a:cubicBezTo>
                  <a:cubicBezTo>
                    <a:pt x="19" y="322"/>
                    <a:pt x="19" y="322"/>
                    <a:pt x="18" y="323"/>
                  </a:cubicBezTo>
                  <a:cubicBezTo>
                    <a:pt x="18" y="323"/>
                    <a:pt x="17" y="322"/>
                    <a:pt x="17" y="323"/>
                  </a:cubicBezTo>
                  <a:cubicBezTo>
                    <a:pt x="17" y="324"/>
                    <a:pt x="17" y="324"/>
                    <a:pt x="17" y="324"/>
                  </a:cubicBezTo>
                  <a:cubicBezTo>
                    <a:pt x="17" y="324"/>
                    <a:pt x="17" y="325"/>
                    <a:pt x="17" y="325"/>
                  </a:cubicBezTo>
                  <a:cubicBezTo>
                    <a:pt x="18" y="326"/>
                    <a:pt x="18" y="326"/>
                    <a:pt x="19" y="327"/>
                  </a:cubicBezTo>
                  <a:cubicBezTo>
                    <a:pt x="19" y="327"/>
                    <a:pt x="19" y="328"/>
                    <a:pt x="19" y="329"/>
                  </a:cubicBezTo>
                  <a:cubicBezTo>
                    <a:pt x="19" y="329"/>
                    <a:pt x="19" y="331"/>
                    <a:pt x="19" y="332"/>
                  </a:cubicBezTo>
                  <a:cubicBezTo>
                    <a:pt x="19" y="333"/>
                    <a:pt x="19" y="334"/>
                    <a:pt x="18" y="334"/>
                  </a:cubicBezTo>
                  <a:cubicBezTo>
                    <a:pt x="18" y="335"/>
                    <a:pt x="16" y="335"/>
                    <a:pt x="16" y="335"/>
                  </a:cubicBezTo>
                  <a:cubicBezTo>
                    <a:pt x="15" y="336"/>
                    <a:pt x="15" y="336"/>
                    <a:pt x="15" y="337"/>
                  </a:cubicBezTo>
                  <a:cubicBezTo>
                    <a:pt x="15" y="337"/>
                    <a:pt x="15" y="338"/>
                    <a:pt x="15" y="339"/>
                  </a:cubicBezTo>
                  <a:cubicBezTo>
                    <a:pt x="15" y="340"/>
                    <a:pt x="15" y="340"/>
                    <a:pt x="15" y="341"/>
                  </a:cubicBezTo>
                  <a:cubicBezTo>
                    <a:pt x="15" y="341"/>
                    <a:pt x="14" y="343"/>
                    <a:pt x="13" y="343"/>
                  </a:cubicBezTo>
                  <a:cubicBezTo>
                    <a:pt x="13" y="343"/>
                    <a:pt x="12" y="342"/>
                    <a:pt x="12" y="341"/>
                  </a:cubicBezTo>
                  <a:cubicBezTo>
                    <a:pt x="12" y="341"/>
                    <a:pt x="12" y="339"/>
                    <a:pt x="12" y="338"/>
                  </a:cubicBezTo>
                  <a:cubicBezTo>
                    <a:pt x="12" y="338"/>
                    <a:pt x="11" y="337"/>
                    <a:pt x="11" y="336"/>
                  </a:cubicBezTo>
                  <a:cubicBezTo>
                    <a:pt x="11" y="335"/>
                    <a:pt x="11" y="334"/>
                    <a:pt x="11" y="334"/>
                  </a:cubicBezTo>
                  <a:cubicBezTo>
                    <a:pt x="11" y="333"/>
                    <a:pt x="11" y="332"/>
                    <a:pt x="12" y="331"/>
                  </a:cubicBezTo>
                  <a:cubicBezTo>
                    <a:pt x="12" y="330"/>
                    <a:pt x="13" y="329"/>
                    <a:pt x="13" y="329"/>
                  </a:cubicBezTo>
                  <a:cubicBezTo>
                    <a:pt x="14" y="328"/>
                    <a:pt x="14" y="327"/>
                    <a:pt x="15" y="327"/>
                  </a:cubicBezTo>
                  <a:cubicBezTo>
                    <a:pt x="15" y="326"/>
                    <a:pt x="15" y="325"/>
                    <a:pt x="14" y="325"/>
                  </a:cubicBezTo>
                  <a:cubicBezTo>
                    <a:pt x="14" y="324"/>
                    <a:pt x="14" y="323"/>
                    <a:pt x="14" y="323"/>
                  </a:cubicBezTo>
                  <a:cubicBezTo>
                    <a:pt x="14" y="322"/>
                    <a:pt x="14" y="322"/>
                    <a:pt x="14" y="321"/>
                  </a:cubicBezTo>
                  <a:cubicBezTo>
                    <a:pt x="15" y="320"/>
                    <a:pt x="14" y="319"/>
                    <a:pt x="14" y="318"/>
                  </a:cubicBezTo>
                  <a:cubicBezTo>
                    <a:pt x="14" y="317"/>
                    <a:pt x="13" y="315"/>
                    <a:pt x="13" y="314"/>
                  </a:cubicBezTo>
                  <a:cubicBezTo>
                    <a:pt x="13" y="313"/>
                    <a:pt x="13" y="311"/>
                    <a:pt x="13" y="310"/>
                  </a:cubicBezTo>
                  <a:cubicBezTo>
                    <a:pt x="13" y="309"/>
                    <a:pt x="13" y="306"/>
                    <a:pt x="13" y="305"/>
                  </a:cubicBezTo>
                  <a:cubicBezTo>
                    <a:pt x="13" y="304"/>
                    <a:pt x="13" y="301"/>
                    <a:pt x="13" y="300"/>
                  </a:cubicBezTo>
                  <a:cubicBezTo>
                    <a:pt x="13" y="299"/>
                    <a:pt x="13" y="298"/>
                    <a:pt x="13" y="298"/>
                  </a:cubicBezTo>
                  <a:cubicBezTo>
                    <a:pt x="12" y="297"/>
                    <a:pt x="11" y="295"/>
                    <a:pt x="11" y="294"/>
                  </a:cubicBezTo>
                  <a:cubicBezTo>
                    <a:pt x="11" y="293"/>
                    <a:pt x="10" y="291"/>
                    <a:pt x="9" y="290"/>
                  </a:cubicBezTo>
                  <a:cubicBezTo>
                    <a:pt x="9" y="289"/>
                    <a:pt x="8" y="286"/>
                    <a:pt x="8" y="285"/>
                  </a:cubicBezTo>
                  <a:cubicBezTo>
                    <a:pt x="8" y="285"/>
                    <a:pt x="7" y="283"/>
                    <a:pt x="6" y="283"/>
                  </a:cubicBezTo>
                  <a:cubicBezTo>
                    <a:pt x="6" y="283"/>
                    <a:pt x="5" y="283"/>
                    <a:pt x="5" y="283"/>
                  </a:cubicBezTo>
                  <a:cubicBezTo>
                    <a:pt x="4" y="283"/>
                    <a:pt x="4" y="284"/>
                    <a:pt x="4" y="284"/>
                  </a:cubicBezTo>
                  <a:cubicBezTo>
                    <a:pt x="4" y="285"/>
                    <a:pt x="3" y="286"/>
                    <a:pt x="3" y="286"/>
                  </a:cubicBezTo>
                  <a:cubicBezTo>
                    <a:pt x="3" y="286"/>
                    <a:pt x="3" y="288"/>
                    <a:pt x="3" y="288"/>
                  </a:cubicBezTo>
                  <a:cubicBezTo>
                    <a:pt x="3" y="289"/>
                    <a:pt x="4" y="290"/>
                    <a:pt x="4" y="291"/>
                  </a:cubicBezTo>
                  <a:cubicBezTo>
                    <a:pt x="4" y="292"/>
                    <a:pt x="4" y="294"/>
                    <a:pt x="4" y="295"/>
                  </a:cubicBezTo>
                  <a:cubicBezTo>
                    <a:pt x="5" y="297"/>
                    <a:pt x="6" y="299"/>
                    <a:pt x="6" y="301"/>
                  </a:cubicBezTo>
                  <a:cubicBezTo>
                    <a:pt x="6" y="302"/>
                    <a:pt x="7" y="305"/>
                    <a:pt x="8" y="307"/>
                  </a:cubicBezTo>
                  <a:cubicBezTo>
                    <a:pt x="8" y="308"/>
                    <a:pt x="8" y="312"/>
                    <a:pt x="8" y="314"/>
                  </a:cubicBezTo>
                  <a:cubicBezTo>
                    <a:pt x="8" y="316"/>
                    <a:pt x="8" y="321"/>
                    <a:pt x="8" y="324"/>
                  </a:cubicBezTo>
                  <a:cubicBezTo>
                    <a:pt x="8" y="326"/>
                    <a:pt x="8" y="330"/>
                    <a:pt x="8" y="332"/>
                  </a:cubicBezTo>
                  <a:cubicBezTo>
                    <a:pt x="8" y="334"/>
                    <a:pt x="8" y="337"/>
                    <a:pt x="9" y="340"/>
                  </a:cubicBezTo>
                  <a:cubicBezTo>
                    <a:pt x="9" y="340"/>
                    <a:pt x="10" y="342"/>
                    <a:pt x="11" y="343"/>
                  </a:cubicBezTo>
                  <a:cubicBezTo>
                    <a:pt x="11" y="343"/>
                    <a:pt x="12" y="345"/>
                    <a:pt x="11" y="346"/>
                  </a:cubicBezTo>
                  <a:cubicBezTo>
                    <a:pt x="11" y="347"/>
                    <a:pt x="10" y="348"/>
                    <a:pt x="10" y="349"/>
                  </a:cubicBezTo>
                  <a:cubicBezTo>
                    <a:pt x="10" y="350"/>
                    <a:pt x="9" y="354"/>
                    <a:pt x="9" y="356"/>
                  </a:cubicBezTo>
                  <a:cubicBezTo>
                    <a:pt x="9" y="357"/>
                    <a:pt x="9" y="360"/>
                    <a:pt x="9" y="362"/>
                  </a:cubicBezTo>
                  <a:cubicBezTo>
                    <a:pt x="10" y="361"/>
                    <a:pt x="12" y="360"/>
                    <a:pt x="13" y="359"/>
                  </a:cubicBezTo>
                  <a:cubicBezTo>
                    <a:pt x="15" y="358"/>
                    <a:pt x="17" y="354"/>
                    <a:pt x="18" y="352"/>
                  </a:cubicBezTo>
                  <a:cubicBezTo>
                    <a:pt x="18" y="351"/>
                    <a:pt x="19" y="348"/>
                    <a:pt x="20" y="347"/>
                  </a:cubicBezTo>
                  <a:cubicBezTo>
                    <a:pt x="21" y="346"/>
                    <a:pt x="24" y="345"/>
                    <a:pt x="25" y="345"/>
                  </a:cubicBezTo>
                  <a:cubicBezTo>
                    <a:pt x="27" y="344"/>
                    <a:pt x="31" y="344"/>
                    <a:pt x="33" y="345"/>
                  </a:cubicBezTo>
                  <a:cubicBezTo>
                    <a:pt x="35" y="345"/>
                    <a:pt x="38" y="348"/>
                    <a:pt x="40" y="349"/>
                  </a:cubicBezTo>
                  <a:cubicBezTo>
                    <a:pt x="42" y="349"/>
                    <a:pt x="46" y="349"/>
                    <a:pt x="49" y="349"/>
                  </a:cubicBezTo>
                  <a:cubicBezTo>
                    <a:pt x="50" y="349"/>
                    <a:pt x="54" y="350"/>
                    <a:pt x="56" y="350"/>
                  </a:cubicBezTo>
                  <a:cubicBezTo>
                    <a:pt x="58" y="351"/>
                    <a:pt x="60" y="352"/>
                    <a:pt x="61" y="353"/>
                  </a:cubicBezTo>
                  <a:cubicBezTo>
                    <a:pt x="63" y="354"/>
                    <a:pt x="65" y="356"/>
                    <a:pt x="67" y="356"/>
                  </a:cubicBezTo>
                  <a:cubicBezTo>
                    <a:pt x="68" y="357"/>
                    <a:pt x="70" y="359"/>
                    <a:pt x="72" y="359"/>
                  </a:cubicBezTo>
                  <a:cubicBezTo>
                    <a:pt x="73" y="359"/>
                    <a:pt x="75" y="360"/>
                    <a:pt x="76" y="360"/>
                  </a:cubicBezTo>
                  <a:cubicBezTo>
                    <a:pt x="77" y="361"/>
                    <a:pt x="79" y="363"/>
                    <a:pt x="80" y="363"/>
                  </a:cubicBezTo>
                  <a:cubicBezTo>
                    <a:pt x="80" y="364"/>
                    <a:pt x="82" y="364"/>
                    <a:pt x="83" y="364"/>
                  </a:cubicBezTo>
                  <a:cubicBezTo>
                    <a:pt x="84" y="364"/>
                    <a:pt x="86" y="363"/>
                    <a:pt x="87" y="362"/>
                  </a:cubicBezTo>
                  <a:cubicBezTo>
                    <a:pt x="88" y="361"/>
                    <a:pt x="88" y="358"/>
                    <a:pt x="88" y="358"/>
                  </a:cubicBezTo>
                  <a:cubicBezTo>
                    <a:pt x="89" y="357"/>
                    <a:pt x="92" y="356"/>
                    <a:pt x="93" y="355"/>
                  </a:cubicBezTo>
                  <a:cubicBezTo>
                    <a:pt x="93" y="354"/>
                    <a:pt x="93" y="350"/>
                    <a:pt x="93" y="349"/>
                  </a:cubicBezTo>
                  <a:cubicBezTo>
                    <a:pt x="92" y="348"/>
                    <a:pt x="90" y="347"/>
                    <a:pt x="89" y="346"/>
                  </a:cubicBezTo>
                  <a:cubicBezTo>
                    <a:pt x="89" y="345"/>
                    <a:pt x="87" y="343"/>
                    <a:pt x="87" y="342"/>
                  </a:cubicBezTo>
                  <a:cubicBezTo>
                    <a:pt x="87" y="342"/>
                    <a:pt x="87" y="339"/>
                    <a:pt x="88" y="338"/>
                  </a:cubicBezTo>
                  <a:cubicBezTo>
                    <a:pt x="89" y="337"/>
                    <a:pt x="92" y="337"/>
                    <a:pt x="94" y="336"/>
                  </a:cubicBezTo>
                  <a:cubicBezTo>
                    <a:pt x="94" y="336"/>
                    <a:pt x="95" y="337"/>
                    <a:pt x="95" y="337"/>
                  </a:cubicBezTo>
                  <a:cubicBezTo>
                    <a:pt x="97" y="337"/>
                    <a:pt x="101" y="338"/>
                    <a:pt x="103" y="338"/>
                  </a:cubicBezTo>
                  <a:cubicBezTo>
                    <a:pt x="105" y="338"/>
                    <a:pt x="108" y="338"/>
                    <a:pt x="109" y="338"/>
                  </a:cubicBezTo>
                  <a:cubicBezTo>
                    <a:pt x="111" y="338"/>
                    <a:pt x="116" y="338"/>
                    <a:pt x="118" y="340"/>
                  </a:cubicBezTo>
                  <a:cubicBezTo>
                    <a:pt x="119" y="340"/>
                    <a:pt x="121" y="342"/>
                    <a:pt x="121" y="343"/>
                  </a:cubicBezTo>
                  <a:cubicBezTo>
                    <a:pt x="121" y="344"/>
                    <a:pt x="119" y="345"/>
                    <a:pt x="119" y="346"/>
                  </a:cubicBezTo>
                  <a:cubicBezTo>
                    <a:pt x="119" y="347"/>
                    <a:pt x="119" y="349"/>
                    <a:pt x="120" y="350"/>
                  </a:cubicBezTo>
                  <a:cubicBezTo>
                    <a:pt x="121" y="351"/>
                    <a:pt x="123" y="354"/>
                    <a:pt x="124" y="354"/>
                  </a:cubicBezTo>
                  <a:cubicBezTo>
                    <a:pt x="125" y="355"/>
                    <a:pt x="128" y="355"/>
                    <a:pt x="129" y="355"/>
                  </a:cubicBezTo>
                  <a:cubicBezTo>
                    <a:pt x="130" y="354"/>
                    <a:pt x="133" y="354"/>
                    <a:pt x="134" y="353"/>
                  </a:cubicBezTo>
                  <a:cubicBezTo>
                    <a:pt x="136" y="351"/>
                    <a:pt x="139" y="347"/>
                    <a:pt x="141" y="345"/>
                  </a:cubicBezTo>
                  <a:cubicBezTo>
                    <a:pt x="142" y="344"/>
                    <a:pt x="143" y="340"/>
                    <a:pt x="144" y="338"/>
                  </a:cubicBezTo>
                  <a:cubicBezTo>
                    <a:pt x="145" y="337"/>
                    <a:pt x="147" y="337"/>
                    <a:pt x="147" y="336"/>
                  </a:cubicBezTo>
                  <a:cubicBezTo>
                    <a:pt x="148" y="334"/>
                    <a:pt x="147" y="331"/>
                    <a:pt x="148" y="330"/>
                  </a:cubicBezTo>
                  <a:cubicBezTo>
                    <a:pt x="149" y="328"/>
                    <a:pt x="151" y="328"/>
                    <a:pt x="152" y="327"/>
                  </a:cubicBezTo>
                  <a:cubicBezTo>
                    <a:pt x="152" y="326"/>
                    <a:pt x="153" y="324"/>
                    <a:pt x="153" y="324"/>
                  </a:cubicBezTo>
                  <a:cubicBezTo>
                    <a:pt x="154" y="323"/>
                    <a:pt x="157" y="322"/>
                    <a:pt x="158" y="321"/>
                  </a:cubicBezTo>
                  <a:cubicBezTo>
                    <a:pt x="159" y="321"/>
                    <a:pt x="160" y="319"/>
                    <a:pt x="160" y="319"/>
                  </a:cubicBezTo>
                  <a:cubicBezTo>
                    <a:pt x="161" y="319"/>
                    <a:pt x="163" y="319"/>
                    <a:pt x="164" y="319"/>
                  </a:cubicBezTo>
                  <a:cubicBezTo>
                    <a:pt x="166" y="319"/>
                    <a:pt x="169" y="319"/>
                    <a:pt x="170" y="320"/>
                  </a:cubicBezTo>
                  <a:cubicBezTo>
                    <a:pt x="171" y="321"/>
                    <a:pt x="172" y="323"/>
                    <a:pt x="172" y="324"/>
                  </a:cubicBezTo>
                  <a:cubicBezTo>
                    <a:pt x="173" y="326"/>
                    <a:pt x="172" y="329"/>
                    <a:pt x="173" y="330"/>
                  </a:cubicBezTo>
                  <a:cubicBezTo>
                    <a:pt x="173" y="331"/>
                    <a:pt x="175" y="333"/>
                    <a:pt x="177" y="334"/>
                  </a:cubicBezTo>
                  <a:cubicBezTo>
                    <a:pt x="178" y="335"/>
                    <a:pt x="181" y="337"/>
                    <a:pt x="183" y="337"/>
                  </a:cubicBezTo>
                  <a:cubicBezTo>
                    <a:pt x="185" y="338"/>
                    <a:pt x="188" y="340"/>
                    <a:pt x="190" y="339"/>
                  </a:cubicBezTo>
                  <a:cubicBezTo>
                    <a:pt x="192" y="339"/>
                    <a:pt x="194" y="337"/>
                    <a:pt x="196" y="337"/>
                  </a:cubicBezTo>
                  <a:cubicBezTo>
                    <a:pt x="196" y="337"/>
                    <a:pt x="196" y="337"/>
                    <a:pt x="197" y="337"/>
                  </a:cubicBezTo>
                  <a:cubicBezTo>
                    <a:pt x="197" y="336"/>
                    <a:pt x="198" y="334"/>
                    <a:pt x="198" y="333"/>
                  </a:cubicBezTo>
                  <a:cubicBezTo>
                    <a:pt x="198" y="332"/>
                    <a:pt x="198" y="331"/>
                    <a:pt x="198" y="330"/>
                  </a:cubicBezTo>
                  <a:cubicBezTo>
                    <a:pt x="198" y="329"/>
                    <a:pt x="198" y="327"/>
                    <a:pt x="198" y="326"/>
                  </a:cubicBezTo>
                  <a:cubicBezTo>
                    <a:pt x="198" y="325"/>
                    <a:pt x="198" y="324"/>
                    <a:pt x="198" y="324"/>
                  </a:cubicBezTo>
                  <a:cubicBezTo>
                    <a:pt x="199" y="323"/>
                    <a:pt x="201" y="322"/>
                    <a:pt x="201" y="321"/>
                  </a:cubicBezTo>
                  <a:cubicBezTo>
                    <a:pt x="202" y="321"/>
                    <a:pt x="202" y="319"/>
                    <a:pt x="202" y="319"/>
                  </a:cubicBezTo>
                  <a:cubicBezTo>
                    <a:pt x="203" y="318"/>
                    <a:pt x="206" y="316"/>
                    <a:pt x="208" y="315"/>
                  </a:cubicBezTo>
                  <a:cubicBezTo>
                    <a:pt x="209" y="314"/>
                    <a:pt x="211" y="313"/>
                    <a:pt x="212" y="313"/>
                  </a:cubicBezTo>
                  <a:cubicBezTo>
                    <a:pt x="212" y="312"/>
                    <a:pt x="213" y="310"/>
                    <a:pt x="214" y="309"/>
                  </a:cubicBezTo>
                  <a:cubicBezTo>
                    <a:pt x="214" y="307"/>
                    <a:pt x="215" y="304"/>
                    <a:pt x="216" y="303"/>
                  </a:cubicBezTo>
                  <a:cubicBezTo>
                    <a:pt x="217" y="301"/>
                    <a:pt x="219" y="298"/>
                    <a:pt x="219" y="297"/>
                  </a:cubicBezTo>
                  <a:cubicBezTo>
                    <a:pt x="220" y="296"/>
                    <a:pt x="220" y="293"/>
                    <a:pt x="221" y="292"/>
                  </a:cubicBezTo>
                  <a:cubicBezTo>
                    <a:pt x="221" y="291"/>
                    <a:pt x="224" y="291"/>
                    <a:pt x="224" y="290"/>
                  </a:cubicBezTo>
                  <a:cubicBezTo>
                    <a:pt x="225" y="289"/>
                    <a:pt x="225" y="287"/>
                    <a:pt x="225" y="286"/>
                  </a:cubicBezTo>
                  <a:cubicBezTo>
                    <a:pt x="225" y="285"/>
                    <a:pt x="224" y="284"/>
                    <a:pt x="223" y="283"/>
                  </a:cubicBezTo>
                  <a:cubicBezTo>
                    <a:pt x="223" y="282"/>
                    <a:pt x="223" y="280"/>
                    <a:pt x="223" y="279"/>
                  </a:cubicBezTo>
                  <a:cubicBezTo>
                    <a:pt x="222" y="279"/>
                    <a:pt x="221" y="278"/>
                    <a:pt x="220" y="277"/>
                  </a:cubicBezTo>
                  <a:cubicBezTo>
                    <a:pt x="219" y="277"/>
                    <a:pt x="218" y="276"/>
                    <a:pt x="217" y="275"/>
                  </a:cubicBezTo>
                  <a:cubicBezTo>
                    <a:pt x="216" y="275"/>
                    <a:pt x="214" y="273"/>
                    <a:pt x="214" y="272"/>
                  </a:cubicBezTo>
                  <a:cubicBezTo>
                    <a:pt x="213" y="271"/>
                    <a:pt x="212" y="269"/>
                    <a:pt x="212" y="268"/>
                  </a:cubicBezTo>
                  <a:cubicBezTo>
                    <a:pt x="212" y="267"/>
                    <a:pt x="213" y="265"/>
                    <a:pt x="213" y="264"/>
                  </a:cubicBezTo>
                  <a:cubicBezTo>
                    <a:pt x="214" y="262"/>
                    <a:pt x="216" y="260"/>
                    <a:pt x="217" y="260"/>
                  </a:cubicBezTo>
                  <a:cubicBezTo>
                    <a:pt x="217" y="259"/>
                    <a:pt x="219" y="260"/>
                    <a:pt x="219" y="259"/>
                  </a:cubicBezTo>
                  <a:cubicBezTo>
                    <a:pt x="220" y="259"/>
                    <a:pt x="221" y="258"/>
                    <a:pt x="222" y="258"/>
                  </a:cubicBezTo>
                  <a:cubicBezTo>
                    <a:pt x="223" y="257"/>
                    <a:pt x="224" y="255"/>
                    <a:pt x="225" y="254"/>
                  </a:cubicBezTo>
                  <a:cubicBezTo>
                    <a:pt x="225" y="253"/>
                    <a:pt x="226" y="252"/>
                    <a:pt x="227" y="251"/>
                  </a:cubicBezTo>
                  <a:cubicBezTo>
                    <a:pt x="228" y="250"/>
                    <a:pt x="230" y="249"/>
                    <a:pt x="231" y="249"/>
                  </a:cubicBezTo>
                  <a:cubicBezTo>
                    <a:pt x="233" y="248"/>
                    <a:pt x="237" y="248"/>
                    <a:pt x="239" y="248"/>
                  </a:cubicBezTo>
                  <a:cubicBezTo>
                    <a:pt x="239" y="248"/>
                    <a:pt x="239" y="248"/>
                    <a:pt x="240" y="248"/>
                  </a:cubicBezTo>
                  <a:cubicBezTo>
                    <a:pt x="241" y="248"/>
                    <a:pt x="243" y="247"/>
                    <a:pt x="244" y="246"/>
                  </a:cubicBezTo>
                  <a:cubicBezTo>
                    <a:pt x="245" y="246"/>
                    <a:pt x="246" y="244"/>
                    <a:pt x="247" y="244"/>
                  </a:cubicBezTo>
                  <a:cubicBezTo>
                    <a:pt x="248" y="243"/>
                    <a:pt x="250" y="243"/>
                    <a:pt x="251" y="242"/>
                  </a:cubicBezTo>
                  <a:cubicBezTo>
                    <a:pt x="252" y="242"/>
                    <a:pt x="253" y="240"/>
                    <a:pt x="253" y="240"/>
                  </a:cubicBezTo>
                  <a:cubicBezTo>
                    <a:pt x="254" y="240"/>
                    <a:pt x="256" y="240"/>
                    <a:pt x="258" y="240"/>
                  </a:cubicBezTo>
                  <a:cubicBezTo>
                    <a:pt x="259" y="240"/>
                    <a:pt x="261" y="241"/>
                    <a:pt x="262" y="240"/>
                  </a:cubicBezTo>
                  <a:cubicBezTo>
                    <a:pt x="263" y="240"/>
                    <a:pt x="264" y="239"/>
                    <a:pt x="265" y="239"/>
                  </a:cubicBezTo>
                  <a:cubicBezTo>
                    <a:pt x="265" y="238"/>
                    <a:pt x="266" y="236"/>
                    <a:pt x="266" y="236"/>
                  </a:cubicBezTo>
                  <a:cubicBezTo>
                    <a:pt x="267" y="235"/>
                    <a:pt x="267" y="233"/>
                    <a:pt x="268" y="232"/>
                  </a:cubicBezTo>
                  <a:cubicBezTo>
                    <a:pt x="268" y="230"/>
                    <a:pt x="270" y="228"/>
                    <a:pt x="270" y="227"/>
                  </a:cubicBezTo>
                  <a:cubicBezTo>
                    <a:pt x="270" y="225"/>
                    <a:pt x="268" y="222"/>
                    <a:pt x="268" y="220"/>
                  </a:cubicBezTo>
                  <a:close/>
                  <a:moveTo>
                    <a:pt x="33" y="218"/>
                  </a:moveTo>
                  <a:cubicBezTo>
                    <a:pt x="32" y="219"/>
                    <a:pt x="32" y="221"/>
                    <a:pt x="32" y="221"/>
                  </a:cubicBezTo>
                  <a:cubicBezTo>
                    <a:pt x="31" y="222"/>
                    <a:pt x="30" y="222"/>
                    <a:pt x="29" y="223"/>
                  </a:cubicBezTo>
                  <a:cubicBezTo>
                    <a:pt x="29" y="223"/>
                    <a:pt x="29" y="225"/>
                    <a:pt x="29" y="225"/>
                  </a:cubicBezTo>
                  <a:cubicBezTo>
                    <a:pt x="28" y="226"/>
                    <a:pt x="27" y="227"/>
                    <a:pt x="27" y="227"/>
                  </a:cubicBezTo>
                  <a:cubicBezTo>
                    <a:pt x="26" y="227"/>
                    <a:pt x="24" y="227"/>
                    <a:pt x="23" y="227"/>
                  </a:cubicBezTo>
                  <a:cubicBezTo>
                    <a:pt x="23" y="226"/>
                    <a:pt x="23" y="225"/>
                    <a:pt x="22" y="225"/>
                  </a:cubicBezTo>
                  <a:cubicBezTo>
                    <a:pt x="22" y="223"/>
                    <a:pt x="20" y="223"/>
                    <a:pt x="19" y="223"/>
                  </a:cubicBezTo>
                  <a:cubicBezTo>
                    <a:pt x="18" y="222"/>
                    <a:pt x="18" y="221"/>
                    <a:pt x="17" y="221"/>
                  </a:cubicBezTo>
                  <a:cubicBezTo>
                    <a:pt x="17" y="220"/>
                    <a:pt x="17" y="218"/>
                    <a:pt x="18" y="217"/>
                  </a:cubicBezTo>
                  <a:cubicBezTo>
                    <a:pt x="18" y="216"/>
                    <a:pt x="21" y="216"/>
                    <a:pt x="22" y="215"/>
                  </a:cubicBezTo>
                  <a:cubicBezTo>
                    <a:pt x="22" y="215"/>
                    <a:pt x="23" y="213"/>
                    <a:pt x="23" y="213"/>
                  </a:cubicBezTo>
                  <a:cubicBezTo>
                    <a:pt x="23" y="212"/>
                    <a:pt x="24" y="211"/>
                    <a:pt x="24" y="210"/>
                  </a:cubicBezTo>
                  <a:cubicBezTo>
                    <a:pt x="25" y="210"/>
                    <a:pt x="26" y="209"/>
                    <a:pt x="26" y="209"/>
                  </a:cubicBezTo>
                  <a:cubicBezTo>
                    <a:pt x="27" y="209"/>
                    <a:pt x="30" y="210"/>
                    <a:pt x="30" y="211"/>
                  </a:cubicBezTo>
                  <a:cubicBezTo>
                    <a:pt x="31" y="211"/>
                    <a:pt x="31" y="212"/>
                    <a:pt x="31" y="213"/>
                  </a:cubicBezTo>
                  <a:cubicBezTo>
                    <a:pt x="31" y="214"/>
                    <a:pt x="33" y="215"/>
                    <a:pt x="33" y="215"/>
                  </a:cubicBezTo>
                  <a:cubicBezTo>
                    <a:pt x="33" y="216"/>
                    <a:pt x="33" y="217"/>
                    <a:pt x="33" y="21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29"/>
            <p:cNvSpPr>
              <a:spLocks noEditPoints="1"/>
            </p:cNvSpPr>
            <p:nvPr/>
          </p:nvSpPr>
          <p:spPr bwMode="auto">
            <a:xfrm>
              <a:off x="1053" y="1808"/>
              <a:ext cx="640" cy="862"/>
            </a:xfrm>
            <a:custGeom>
              <a:avLst/>
              <a:gdLst>
                <a:gd name="T0" fmla="*/ 244 w 270"/>
                <a:gd name="T1" fmla="*/ 202 h 364"/>
                <a:gd name="T2" fmla="*/ 222 w 270"/>
                <a:gd name="T3" fmla="*/ 181 h 364"/>
                <a:gd name="T4" fmla="*/ 211 w 270"/>
                <a:gd name="T5" fmla="*/ 158 h 364"/>
                <a:gd name="T6" fmla="*/ 197 w 270"/>
                <a:gd name="T7" fmla="*/ 121 h 364"/>
                <a:gd name="T8" fmla="*/ 168 w 270"/>
                <a:gd name="T9" fmla="*/ 94 h 364"/>
                <a:gd name="T10" fmla="*/ 145 w 270"/>
                <a:gd name="T11" fmla="*/ 65 h 364"/>
                <a:gd name="T12" fmla="*/ 144 w 270"/>
                <a:gd name="T13" fmla="*/ 86 h 364"/>
                <a:gd name="T14" fmla="*/ 121 w 270"/>
                <a:gd name="T15" fmla="*/ 89 h 364"/>
                <a:gd name="T16" fmla="*/ 113 w 270"/>
                <a:gd name="T17" fmla="*/ 82 h 364"/>
                <a:gd name="T18" fmla="*/ 103 w 270"/>
                <a:gd name="T19" fmla="*/ 84 h 364"/>
                <a:gd name="T20" fmla="*/ 117 w 270"/>
                <a:gd name="T21" fmla="*/ 73 h 364"/>
                <a:gd name="T22" fmla="*/ 112 w 270"/>
                <a:gd name="T23" fmla="*/ 52 h 364"/>
                <a:gd name="T24" fmla="*/ 94 w 270"/>
                <a:gd name="T25" fmla="*/ 60 h 364"/>
                <a:gd name="T26" fmla="*/ 69 w 270"/>
                <a:gd name="T27" fmla="*/ 51 h 364"/>
                <a:gd name="T28" fmla="*/ 60 w 270"/>
                <a:gd name="T29" fmla="*/ 65 h 364"/>
                <a:gd name="T30" fmla="*/ 57 w 270"/>
                <a:gd name="T31" fmla="*/ 48 h 364"/>
                <a:gd name="T32" fmla="*/ 47 w 270"/>
                <a:gd name="T33" fmla="*/ 40 h 364"/>
                <a:gd name="T34" fmla="*/ 34 w 270"/>
                <a:gd name="T35" fmla="*/ 27 h 364"/>
                <a:gd name="T36" fmla="*/ 39 w 270"/>
                <a:gd name="T37" fmla="*/ 19 h 364"/>
                <a:gd name="T38" fmla="*/ 44 w 270"/>
                <a:gd name="T39" fmla="*/ 0 h 364"/>
                <a:gd name="T40" fmla="*/ 22 w 270"/>
                <a:gd name="T41" fmla="*/ 55 h 364"/>
                <a:gd name="T42" fmla="*/ 21 w 270"/>
                <a:gd name="T43" fmla="*/ 118 h 364"/>
                <a:gd name="T44" fmla="*/ 23 w 270"/>
                <a:gd name="T45" fmla="*/ 103 h 364"/>
                <a:gd name="T46" fmla="*/ 32 w 270"/>
                <a:gd name="T47" fmla="*/ 101 h 364"/>
                <a:gd name="T48" fmla="*/ 37 w 270"/>
                <a:gd name="T49" fmla="*/ 122 h 364"/>
                <a:gd name="T50" fmla="*/ 33 w 270"/>
                <a:gd name="T51" fmla="*/ 137 h 364"/>
                <a:gd name="T52" fmla="*/ 24 w 270"/>
                <a:gd name="T53" fmla="*/ 132 h 364"/>
                <a:gd name="T54" fmla="*/ 20 w 270"/>
                <a:gd name="T55" fmla="*/ 120 h 364"/>
                <a:gd name="T56" fmla="*/ 20 w 270"/>
                <a:gd name="T57" fmla="*/ 158 h 364"/>
                <a:gd name="T58" fmla="*/ 6 w 270"/>
                <a:gd name="T59" fmla="*/ 228 h 364"/>
                <a:gd name="T60" fmla="*/ 3 w 270"/>
                <a:gd name="T61" fmla="*/ 284 h 364"/>
                <a:gd name="T62" fmla="*/ 6 w 270"/>
                <a:gd name="T63" fmla="*/ 264 h 364"/>
                <a:gd name="T64" fmla="*/ 8 w 270"/>
                <a:gd name="T65" fmla="*/ 238 h 364"/>
                <a:gd name="T66" fmla="*/ 11 w 270"/>
                <a:gd name="T67" fmla="*/ 238 h 364"/>
                <a:gd name="T68" fmla="*/ 28 w 270"/>
                <a:gd name="T69" fmla="*/ 251 h 364"/>
                <a:gd name="T70" fmla="*/ 40 w 270"/>
                <a:gd name="T71" fmla="*/ 276 h 364"/>
                <a:gd name="T72" fmla="*/ 53 w 270"/>
                <a:gd name="T73" fmla="*/ 301 h 364"/>
                <a:gd name="T74" fmla="*/ 63 w 270"/>
                <a:gd name="T75" fmla="*/ 312 h 364"/>
                <a:gd name="T76" fmla="*/ 55 w 270"/>
                <a:gd name="T77" fmla="*/ 314 h 364"/>
                <a:gd name="T78" fmla="*/ 27 w 270"/>
                <a:gd name="T79" fmla="*/ 335 h 364"/>
                <a:gd name="T80" fmla="*/ 25 w 270"/>
                <a:gd name="T81" fmla="*/ 330 h 364"/>
                <a:gd name="T82" fmla="*/ 21 w 270"/>
                <a:gd name="T83" fmla="*/ 318 h 364"/>
                <a:gd name="T84" fmla="*/ 18 w 270"/>
                <a:gd name="T85" fmla="*/ 323 h 364"/>
                <a:gd name="T86" fmla="*/ 16 w 270"/>
                <a:gd name="T87" fmla="*/ 335 h 364"/>
                <a:gd name="T88" fmla="*/ 11 w 270"/>
                <a:gd name="T89" fmla="*/ 334 h 364"/>
                <a:gd name="T90" fmla="*/ 13 w 270"/>
                <a:gd name="T91" fmla="*/ 314 h 364"/>
                <a:gd name="T92" fmla="*/ 6 w 270"/>
                <a:gd name="T93" fmla="*/ 283 h 364"/>
                <a:gd name="T94" fmla="*/ 8 w 270"/>
                <a:gd name="T95" fmla="*/ 307 h 364"/>
                <a:gd name="T96" fmla="*/ 9 w 270"/>
                <a:gd name="T97" fmla="*/ 356 h 364"/>
                <a:gd name="T98" fmla="*/ 49 w 270"/>
                <a:gd name="T99" fmla="*/ 349 h 364"/>
                <a:gd name="T100" fmla="*/ 87 w 270"/>
                <a:gd name="T101" fmla="*/ 362 h 364"/>
                <a:gd name="T102" fmla="*/ 95 w 270"/>
                <a:gd name="T103" fmla="*/ 337 h 364"/>
                <a:gd name="T104" fmla="*/ 129 w 270"/>
                <a:gd name="T105" fmla="*/ 355 h 364"/>
                <a:gd name="T106" fmla="*/ 158 w 270"/>
                <a:gd name="T107" fmla="*/ 321 h 364"/>
                <a:gd name="T108" fmla="*/ 190 w 270"/>
                <a:gd name="T109" fmla="*/ 339 h 364"/>
                <a:gd name="T110" fmla="*/ 202 w 270"/>
                <a:gd name="T111" fmla="*/ 319 h 364"/>
                <a:gd name="T112" fmla="*/ 225 w 270"/>
                <a:gd name="T113" fmla="*/ 286 h 364"/>
                <a:gd name="T114" fmla="*/ 217 w 270"/>
                <a:gd name="T115" fmla="*/ 260 h 364"/>
                <a:gd name="T116" fmla="*/ 244 w 270"/>
                <a:gd name="T117" fmla="*/ 246 h 364"/>
                <a:gd name="T118" fmla="*/ 268 w 270"/>
                <a:gd name="T119" fmla="*/ 232 h 364"/>
                <a:gd name="T120" fmla="*/ 23 w 270"/>
                <a:gd name="T121" fmla="*/ 227 h 364"/>
                <a:gd name="T122" fmla="*/ 26 w 270"/>
                <a:gd name="T123" fmla="*/ 209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0" h="364">
                  <a:moveTo>
                    <a:pt x="268" y="220"/>
                  </a:moveTo>
                  <a:cubicBezTo>
                    <a:pt x="267" y="219"/>
                    <a:pt x="266" y="217"/>
                    <a:pt x="265" y="216"/>
                  </a:cubicBezTo>
                  <a:cubicBezTo>
                    <a:pt x="264" y="215"/>
                    <a:pt x="261" y="214"/>
                    <a:pt x="259" y="214"/>
                  </a:cubicBezTo>
                  <a:cubicBezTo>
                    <a:pt x="258" y="213"/>
                    <a:pt x="256" y="214"/>
                    <a:pt x="255" y="213"/>
                  </a:cubicBezTo>
                  <a:cubicBezTo>
                    <a:pt x="253" y="213"/>
                    <a:pt x="251" y="212"/>
                    <a:pt x="250" y="211"/>
                  </a:cubicBezTo>
                  <a:cubicBezTo>
                    <a:pt x="249" y="210"/>
                    <a:pt x="249" y="207"/>
                    <a:pt x="248" y="206"/>
                  </a:cubicBezTo>
                  <a:cubicBezTo>
                    <a:pt x="248" y="206"/>
                    <a:pt x="247" y="204"/>
                    <a:pt x="246" y="204"/>
                  </a:cubicBezTo>
                  <a:cubicBezTo>
                    <a:pt x="246" y="203"/>
                    <a:pt x="244" y="203"/>
                    <a:pt x="244" y="202"/>
                  </a:cubicBezTo>
                  <a:cubicBezTo>
                    <a:pt x="243" y="202"/>
                    <a:pt x="242" y="201"/>
                    <a:pt x="241" y="200"/>
                  </a:cubicBezTo>
                  <a:cubicBezTo>
                    <a:pt x="241" y="199"/>
                    <a:pt x="241" y="197"/>
                    <a:pt x="241" y="196"/>
                  </a:cubicBezTo>
                  <a:cubicBezTo>
                    <a:pt x="240" y="194"/>
                    <a:pt x="238" y="192"/>
                    <a:pt x="237" y="191"/>
                  </a:cubicBezTo>
                  <a:cubicBezTo>
                    <a:pt x="237" y="190"/>
                    <a:pt x="236" y="189"/>
                    <a:pt x="235" y="189"/>
                  </a:cubicBezTo>
                  <a:cubicBezTo>
                    <a:pt x="235" y="188"/>
                    <a:pt x="234" y="186"/>
                    <a:pt x="234" y="185"/>
                  </a:cubicBezTo>
                  <a:cubicBezTo>
                    <a:pt x="233" y="185"/>
                    <a:pt x="232" y="184"/>
                    <a:pt x="231" y="183"/>
                  </a:cubicBezTo>
                  <a:cubicBezTo>
                    <a:pt x="230" y="183"/>
                    <a:pt x="228" y="183"/>
                    <a:pt x="227" y="183"/>
                  </a:cubicBezTo>
                  <a:cubicBezTo>
                    <a:pt x="226" y="183"/>
                    <a:pt x="223" y="182"/>
                    <a:pt x="222" y="181"/>
                  </a:cubicBezTo>
                  <a:cubicBezTo>
                    <a:pt x="222" y="181"/>
                    <a:pt x="222" y="179"/>
                    <a:pt x="222" y="178"/>
                  </a:cubicBezTo>
                  <a:cubicBezTo>
                    <a:pt x="221" y="178"/>
                    <a:pt x="220" y="177"/>
                    <a:pt x="220" y="176"/>
                  </a:cubicBezTo>
                  <a:cubicBezTo>
                    <a:pt x="219" y="175"/>
                    <a:pt x="220" y="173"/>
                    <a:pt x="219" y="172"/>
                  </a:cubicBezTo>
                  <a:cubicBezTo>
                    <a:pt x="219" y="171"/>
                    <a:pt x="218" y="170"/>
                    <a:pt x="218" y="169"/>
                  </a:cubicBezTo>
                  <a:cubicBezTo>
                    <a:pt x="217" y="169"/>
                    <a:pt x="215" y="168"/>
                    <a:pt x="214" y="168"/>
                  </a:cubicBezTo>
                  <a:cubicBezTo>
                    <a:pt x="213" y="167"/>
                    <a:pt x="212" y="166"/>
                    <a:pt x="211" y="166"/>
                  </a:cubicBezTo>
                  <a:cubicBezTo>
                    <a:pt x="211" y="165"/>
                    <a:pt x="210" y="163"/>
                    <a:pt x="210" y="162"/>
                  </a:cubicBezTo>
                  <a:cubicBezTo>
                    <a:pt x="210" y="161"/>
                    <a:pt x="211" y="159"/>
                    <a:pt x="211" y="158"/>
                  </a:cubicBezTo>
                  <a:cubicBezTo>
                    <a:pt x="212" y="158"/>
                    <a:pt x="214" y="156"/>
                    <a:pt x="214" y="155"/>
                  </a:cubicBezTo>
                  <a:cubicBezTo>
                    <a:pt x="215" y="154"/>
                    <a:pt x="215" y="151"/>
                    <a:pt x="216" y="150"/>
                  </a:cubicBezTo>
                  <a:cubicBezTo>
                    <a:pt x="216" y="149"/>
                    <a:pt x="216" y="145"/>
                    <a:pt x="215" y="144"/>
                  </a:cubicBezTo>
                  <a:cubicBezTo>
                    <a:pt x="215" y="143"/>
                    <a:pt x="212" y="143"/>
                    <a:pt x="211" y="142"/>
                  </a:cubicBezTo>
                  <a:cubicBezTo>
                    <a:pt x="211" y="141"/>
                    <a:pt x="209" y="139"/>
                    <a:pt x="209" y="138"/>
                  </a:cubicBezTo>
                  <a:cubicBezTo>
                    <a:pt x="209" y="137"/>
                    <a:pt x="209" y="135"/>
                    <a:pt x="208" y="134"/>
                  </a:cubicBezTo>
                  <a:cubicBezTo>
                    <a:pt x="208" y="132"/>
                    <a:pt x="205" y="128"/>
                    <a:pt x="203" y="126"/>
                  </a:cubicBezTo>
                  <a:cubicBezTo>
                    <a:pt x="202" y="125"/>
                    <a:pt x="198" y="123"/>
                    <a:pt x="197" y="121"/>
                  </a:cubicBezTo>
                  <a:cubicBezTo>
                    <a:pt x="195" y="118"/>
                    <a:pt x="193" y="112"/>
                    <a:pt x="192" y="109"/>
                  </a:cubicBezTo>
                  <a:cubicBezTo>
                    <a:pt x="191" y="108"/>
                    <a:pt x="191" y="106"/>
                    <a:pt x="191" y="105"/>
                  </a:cubicBezTo>
                  <a:cubicBezTo>
                    <a:pt x="191" y="103"/>
                    <a:pt x="191" y="101"/>
                    <a:pt x="191" y="100"/>
                  </a:cubicBezTo>
                  <a:cubicBezTo>
                    <a:pt x="190" y="99"/>
                    <a:pt x="189" y="97"/>
                    <a:pt x="188" y="96"/>
                  </a:cubicBezTo>
                  <a:cubicBezTo>
                    <a:pt x="188" y="96"/>
                    <a:pt x="186" y="94"/>
                    <a:pt x="185" y="94"/>
                  </a:cubicBezTo>
                  <a:cubicBezTo>
                    <a:pt x="184" y="94"/>
                    <a:pt x="182" y="94"/>
                    <a:pt x="180" y="94"/>
                  </a:cubicBezTo>
                  <a:cubicBezTo>
                    <a:pt x="179" y="94"/>
                    <a:pt x="175" y="95"/>
                    <a:pt x="174" y="95"/>
                  </a:cubicBezTo>
                  <a:cubicBezTo>
                    <a:pt x="172" y="95"/>
                    <a:pt x="169" y="95"/>
                    <a:pt x="168" y="94"/>
                  </a:cubicBezTo>
                  <a:cubicBezTo>
                    <a:pt x="167" y="94"/>
                    <a:pt x="164" y="93"/>
                    <a:pt x="163" y="92"/>
                  </a:cubicBezTo>
                  <a:cubicBezTo>
                    <a:pt x="163" y="91"/>
                    <a:pt x="161" y="90"/>
                    <a:pt x="161" y="89"/>
                  </a:cubicBezTo>
                  <a:cubicBezTo>
                    <a:pt x="161" y="88"/>
                    <a:pt x="161" y="86"/>
                    <a:pt x="160" y="85"/>
                  </a:cubicBezTo>
                  <a:cubicBezTo>
                    <a:pt x="160" y="84"/>
                    <a:pt x="159" y="82"/>
                    <a:pt x="158" y="81"/>
                  </a:cubicBezTo>
                  <a:cubicBezTo>
                    <a:pt x="158" y="80"/>
                    <a:pt x="157" y="77"/>
                    <a:pt x="156" y="76"/>
                  </a:cubicBezTo>
                  <a:cubicBezTo>
                    <a:pt x="155" y="75"/>
                    <a:pt x="154" y="72"/>
                    <a:pt x="153" y="71"/>
                  </a:cubicBezTo>
                  <a:cubicBezTo>
                    <a:pt x="152" y="70"/>
                    <a:pt x="149" y="69"/>
                    <a:pt x="147" y="68"/>
                  </a:cubicBezTo>
                  <a:cubicBezTo>
                    <a:pt x="146" y="67"/>
                    <a:pt x="146" y="66"/>
                    <a:pt x="145" y="65"/>
                  </a:cubicBezTo>
                  <a:cubicBezTo>
                    <a:pt x="144" y="66"/>
                    <a:pt x="144" y="67"/>
                    <a:pt x="143" y="67"/>
                  </a:cubicBezTo>
                  <a:cubicBezTo>
                    <a:pt x="143" y="68"/>
                    <a:pt x="142" y="69"/>
                    <a:pt x="142" y="70"/>
                  </a:cubicBezTo>
                  <a:cubicBezTo>
                    <a:pt x="142" y="70"/>
                    <a:pt x="142" y="71"/>
                    <a:pt x="142" y="72"/>
                  </a:cubicBezTo>
                  <a:cubicBezTo>
                    <a:pt x="143" y="72"/>
                    <a:pt x="144" y="72"/>
                    <a:pt x="144" y="73"/>
                  </a:cubicBezTo>
                  <a:cubicBezTo>
                    <a:pt x="144" y="73"/>
                    <a:pt x="143" y="73"/>
                    <a:pt x="143" y="74"/>
                  </a:cubicBezTo>
                  <a:cubicBezTo>
                    <a:pt x="142" y="75"/>
                    <a:pt x="143" y="76"/>
                    <a:pt x="143" y="77"/>
                  </a:cubicBezTo>
                  <a:cubicBezTo>
                    <a:pt x="143" y="77"/>
                    <a:pt x="144" y="79"/>
                    <a:pt x="144" y="80"/>
                  </a:cubicBezTo>
                  <a:cubicBezTo>
                    <a:pt x="145" y="81"/>
                    <a:pt x="145" y="84"/>
                    <a:pt x="144" y="86"/>
                  </a:cubicBezTo>
                  <a:cubicBezTo>
                    <a:pt x="144" y="86"/>
                    <a:pt x="144" y="88"/>
                    <a:pt x="143" y="88"/>
                  </a:cubicBezTo>
                  <a:cubicBezTo>
                    <a:pt x="143" y="89"/>
                    <a:pt x="141" y="89"/>
                    <a:pt x="140" y="89"/>
                  </a:cubicBezTo>
                  <a:cubicBezTo>
                    <a:pt x="139" y="89"/>
                    <a:pt x="137" y="89"/>
                    <a:pt x="136" y="89"/>
                  </a:cubicBezTo>
                  <a:cubicBezTo>
                    <a:pt x="135" y="89"/>
                    <a:pt x="133" y="89"/>
                    <a:pt x="132" y="89"/>
                  </a:cubicBezTo>
                  <a:cubicBezTo>
                    <a:pt x="131" y="89"/>
                    <a:pt x="129" y="89"/>
                    <a:pt x="128" y="90"/>
                  </a:cubicBezTo>
                  <a:cubicBezTo>
                    <a:pt x="127" y="90"/>
                    <a:pt x="125" y="91"/>
                    <a:pt x="125" y="91"/>
                  </a:cubicBezTo>
                  <a:cubicBezTo>
                    <a:pt x="124" y="91"/>
                    <a:pt x="123" y="90"/>
                    <a:pt x="122" y="90"/>
                  </a:cubicBezTo>
                  <a:cubicBezTo>
                    <a:pt x="122" y="90"/>
                    <a:pt x="121" y="89"/>
                    <a:pt x="121" y="89"/>
                  </a:cubicBezTo>
                  <a:cubicBezTo>
                    <a:pt x="121" y="88"/>
                    <a:pt x="120" y="88"/>
                    <a:pt x="120" y="87"/>
                  </a:cubicBezTo>
                  <a:cubicBezTo>
                    <a:pt x="120" y="87"/>
                    <a:pt x="119" y="86"/>
                    <a:pt x="119" y="86"/>
                  </a:cubicBezTo>
                  <a:cubicBezTo>
                    <a:pt x="119" y="85"/>
                    <a:pt x="119" y="84"/>
                    <a:pt x="119" y="84"/>
                  </a:cubicBezTo>
                  <a:cubicBezTo>
                    <a:pt x="119" y="83"/>
                    <a:pt x="119" y="82"/>
                    <a:pt x="119" y="82"/>
                  </a:cubicBezTo>
                  <a:cubicBezTo>
                    <a:pt x="119" y="81"/>
                    <a:pt x="118" y="81"/>
                    <a:pt x="118" y="81"/>
                  </a:cubicBezTo>
                  <a:cubicBezTo>
                    <a:pt x="118" y="82"/>
                    <a:pt x="117" y="82"/>
                    <a:pt x="117" y="82"/>
                  </a:cubicBezTo>
                  <a:cubicBezTo>
                    <a:pt x="117" y="83"/>
                    <a:pt x="115" y="82"/>
                    <a:pt x="115" y="82"/>
                  </a:cubicBezTo>
                  <a:cubicBezTo>
                    <a:pt x="115" y="82"/>
                    <a:pt x="114" y="82"/>
                    <a:pt x="113" y="82"/>
                  </a:cubicBezTo>
                  <a:cubicBezTo>
                    <a:pt x="113" y="82"/>
                    <a:pt x="111" y="82"/>
                    <a:pt x="110" y="82"/>
                  </a:cubicBezTo>
                  <a:cubicBezTo>
                    <a:pt x="109" y="83"/>
                    <a:pt x="109" y="84"/>
                    <a:pt x="108" y="84"/>
                  </a:cubicBezTo>
                  <a:cubicBezTo>
                    <a:pt x="108" y="85"/>
                    <a:pt x="107" y="86"/>
                    <a:pt x="107" y="86"/>
                  </a:cubicBezTo>
                  <a:cubicBezTo>
                    <a:pt x="106" y="87"/>
                    <a:pt x="106" y="87"/>
                    <a:pt x="105" y="87"/>
                  </a:cubicBezTo>
                  <a:cubicBezTo>
                    <a:pt x="104" y="87"/>
                    <a:pt x="103" y="87"/>
                    <a:pt x="102" y="86"/>
                  </a:cubicBezTo>
                  <a:cubicBezTo>
                    <a:pt x="102" y="85"/>
                    <a:pt x="102" y="85"/>
                    <a:pt x="102" y="85"/>
                  </a:cubicBezTo>
                  <a:cubicBezTo>
                    <a:pt x="102" y="85"/>
                    <a:pt x="102" y="84"/>
                    <a:pt x="102" y="84"/>
                  </a:cubicBezTo>
                  <a:cubicBezTo>
                    <a:pt x="102" y="84"/>
                    <a:pt x="103" y="84"/>
                    <a:pt x="103" y="84"/>
                  </a:cubicBezTo>
                  <a:cubicBezTo>
                    <a:pt x="104" y="84"/>
                    <a:pt x="105" y="84"/>
                    <a:pt x="105" y="84"/>
                  </a:cubicBezTo>
                  <a:cubicBezTo>
                    <a:pt x="105" y="84"/>
                    <a:pt x="106" y="83"/>
                    <a:pt x="106" y="83"/>
                  </a:cubicBezTo>
                  <a:cubicBezTo>
                    <a:pt x="106" y="82"/>
                    <a:pt x="107" y="81"/>
                    <a:pt x="107" y="80"/>
                  </a:cubicBezTo>
                  <a:cubicBezTo>
                    <a:pt x="108" y="80"/>
                    <a:pt x="109" y="79"/>
                    <a:pt x="109" y="79"/>
                  </a:cubicBezTo>
                  <a:cubicBezTo>
                    <a:pt x="110" y="79"/>
                    <a:pt x="111" y="79"/>
                    <a:pt x="111" y="79"/>
                  </a:cubicBezTo>
                  <a:cubicBezTo>
                    <a:pt x="112" y="79"/>
                    <a:pt x="113" y="79"/>
                    <a:pt x="113" y="79"/>
                  </a:cubicBezTo>
                  <a:cubicBezTo>
                    <a:pt x="114" y="78"/>
                    <a:pt x="115" y="77"/>
                    <a:pt x="115" y="76"/>
                  </a:cubicBezTo>
                  <a:cubicBezTo>
                    <a:pt x="116" y="75"/>
                    <a:pt x="117" y="74"/>
                    <a:pt x="117" y="73"/>
                  </a:cubicBezTo>
                  <a:cubicBezTo>
                    <a:pt x="118" y="72"/>
                    <a:pt x="118" y="71"/>
                    <a:pt x="117" y="71"/>
                  </a:cubicBezTo>
                  <a:cubicBezTo>
                    <a:pt x="117" y="70"/>
                    <a:pt x="116" y="69"/>
                    <a:pt x="116" y="68"/>
                  </a:cubicBezTo>
                  <a:cubicBezTo>
                    <a:pt x="115" y="67"/>
                    <a:pt x="114" y="66"/>
                    <a:pt x="114" y="65"/>
                  </a:cubicBezTo>
                  <a:cubicBezTo>
                    <a:pt x="113" y="65"/>
                    <a:pt x="113" y="62"/>
                    <a:pt x="113" y="62"/>
                  </a:cubicBezTo>
                  <a:cubicBezTo>
                    <a:pt x="112" y="61"/>
                    <a:pt x="112" y="60"/>
                    <a:pt x="111" y="59"/>
                  </a:cubicBezTo>
                  <a:cubicBezTo>
                    <a:pt x="111" y="59"/>
                    <a:pt x="111" y="57"/>
                    <a:pt x="111" y="57"/>
                  </a:cubicBezTo>
                  <a:cubicBezTo>
                    <a:pt x="111" y="56"/>
                    <a:pt x="112" y="55"/>
                    <a:pt x="112" y="55"/>
                  </a:cubicBezTo>
                  <a:cubicBezTo>
                    <a:pt x="112" y="54"/>
                    <a:pt x="112" y="53"/>
                    <a:pt x="112" y="52"/>
                  </a:cubicBezTo>
                  <a:cubicBezTo>
                    <a:pt x="112" y="51"/>
                    <a:pt x="112" y="51"/>
                    <a:pt x="111" y="51"/>
                  </a:cubicBezTo>
                  <a:cubicBezTo>
                    <a:pt x="111" y="51"/>
                    <a:pt x="110" y="52"/>
                    <a:pt x="110" y="53"/>
                  </a:cubicBezTo>
                  <a:cubicBezTo>
                    <a:pt x="109" y="54"/>
                    <a:pt x="108" y="56"/>
                    <a:pt x="108" y="56"/>
                  </a:cubicBezTo>
                  <a:cubicBezTo>
                    <a:pt x="107" y="57"/>
                    <a:pt x="105" y="59"/>
                    <a:pt x="104" y="60"/>
                  </a:cubicBezTo>
                  <a:cubicBezTo>
                    <a:pt x="104" y="60"/>
                    <a:pt x="104" y="62"/>
                    <a:pt x="103" y="62"/>
                  </a:cubicBezTo>
                  <a:cubicBezTo>
                    <a:pt x="102" y="62"/>
                    <a:pt x="101" y="62"/>
                    <a:pt x="100" y="62"/>
                  </a:cubicBezTo>
                  <a:cubicBezTo>
                    <a:pt x="99" y="62"/>
                    <a:pt x="98" y="62"/>
                    <a:pt x="97" y="61"/>
                  </a:cubicBezTo>
                  <a:cubicBezTo>
                    <a:pt x="96" y="61"/>
                    <a:pt x="95" y="60"/>
                    <a:pt x="94" y="60"/>
                  </a:cubicBezTo>
                  <a:cubicBezTo>
                    <a:pt x="93" y="60"/>
                    <a:pt x="90" y="60"/>
                    <a:pt x="88" y="60"/>
                  </a:cubicBezTo>
                  <a:cubicBezTo>
                    <a:pt x="88" y="59"/>
                    <a:pt x="87" y="59"/>
                    <a:pt x="87" y="59"/>
                  </a:cubicBezTo>
                  <a:cubicBezTo>
                    <a:pt x="86" y="58"/>
                    <a:pt x="86" y="57"/>
                    <a:pt x="86" y="57"/>
                  </a:cubicBezTo>
                  <a:cubicBezTo>
                    <a:pt x="85" y="56"/>
                    <a:pt x="83" y="55"/>
                    <a:pt x="83" y="55"/>
                  </a:cubicBezTo>
                  <a:cubicBezTo>
                    <a:pt x="82" y="54"/>
                    <a:pt x="80" y="52"/>
                    <a:pt x="79" y="51"/>
                  </a:cubicBezTo>
                  <a:cubicBezTo>
                    <a:pt x="78" y="51"/>
                    <a:pt x="76" y="50"/>
                    <a:pt x="75" y="50"/>
                  </a:cubicBezTo>
                  <a:cubicBezTo>
                    <a:pt x="74" y="50"/>
                    <a:pt x="72" y="50"/>
                    <a:pt x="71" y="50"/>
                  </a:cubicBezTo>
                  <a:cubicBezTo>
                    <a:pt x="70" y="50"/>
                    <a:pt x="69" y="51"/>
                    <a:pt x="69" y="51"/>
                  </a:cubicBezTo>
                  <a:cubicBezTo>
                    <a:pt x="68" y="51"/>
                    <a:pt x="67" y="51"/>
                    <a:pt x="66" y="51"/>
                  </a:cubicBezTo>
                  <a:cubicBezTo>
                    <a:pt x="65" y="51"/>
                    <a:pt x="63" y="50"/>
                    <a:pt x="62" y="50"/>
                  </a:cubicBezTo>
                  <a:cubicBezTo>
                    <a:pt x="61" y="51"/>
                    <a:pt x="59" y="51"/>
                    <a:pt x="59" y="51"/>
                  </a:cubicBezTo>
                  <a:cubicBezTo>
                    <a:pt x="58" y="53"/>
                    <a:pt x="58" y="54"/>
                    <a:pt x="58" y="55"/>
                  </a:cubicBezTo>
                  <a:cubicBezTo>
                    <a:pt x="58" y="56"/>
                    <a:pt x="58" y="58"/>
                    <a:pt x="59" y="58"/>
                  </a:cubicBezTo>
                  <a:cubicBezTo>
                    <a:pt x="59" y="59"/>
                    <a:pt x="60" y="60"/>
                    <a:pt x="60" y="60"/>
                  </a:cubicBezTo>
                  <a:cubicBezTo>
                    <a:pt x="60" y="61"/>
                    <a:pt x="61" y="63"/>
                    <a:pt x="61" y="63"/>
                  </a:cubicBezTo>
                  <a:cubicBezTo>
                    <a:pt x="61" y="64"/>
                    <a:pt x="60" y="65"/>
                    <a:pt x="60" y="65"/>
                  </a:cubicBezTo>
                  <a:cubicBezTo>
                    <a:pt x="59" y="65"/>
                    <a:pt x="59" y="64"/>
                    <a:pt x="59" y="64"/>
                  </a:cubicBezTo>
                  <a:cubicBezTo>
                    <a:pt x="58" y="63"/>
                    <a:pt x="57" y="61"/>
                    <a:pt x="57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5" y="58"/>
                    <a:pt x="55" y="57"/>
                    <a:pt x="55" y="57"/>
                  </a:cubicBezTo>
                  <a:cubicBezTo>
                    <a:pt x="55" y="56"/>
                    <a:pt x="55" y="55"/>
                    <a:pt x="55" y="55"/>
                  </a:cubicBezTo>
                  <a:cubicBezTo>
                    <a:pt x="55" y="54"/>
                    <a:pt x="55" y="53"/>
                    <a:pt x="55" y="52"/>
                  </a:cubicBezTo>
                  <a:cubicBezTo>
                    <a:pt x="55" y="51"/>
                    <a:pt x="55" y="50"/>
                    <a:pt x="55" y="49"/>
                  </a:cubicBezTo>
                  <a:cubicBezTo>
                    <a:pt x="56" y="49"/>
                    <a:pt x="57" y="49"/>
                    <a:pt x="57" y="48"/>
                  </a:cubicBezTo>
                  <a:cubicBezTo>
                    <a:pt x="57" y="48"/>
                    <a:pt x="58" y="47"/>
                    <a:pt x="58" y="47"/>
                  </a:cubicBezTo>
                  <a:cubicBezTo>
                    <a:pt x="59" y="46"/>
                    <a:pt x="59" y="46"/>
                    <a:pt x="59" y="46"/>
                  </a:cubicBezTo>
                  <a:cubicBezTo>
                    <a:pt x="59" y="45"/>
                    <a:pt x="58" y="45"/>
                    <a:pt x="58" y="44"/>
                  </a:cubicBezTo>
                  <a:cubicBezTo>
                    <a:pt x="57" y="44"/>
                    <a:pt x="56" y="44"/>
                    <a:pt x="56" y="44"/>
                  </a:cubicBezTo>
                  <a:cubicBezTo>
                    <a:pt x="55" y="44"/>
                    <a:pt x="54" y="44"/>
                    <a:pt x="53" y="44"/>
                  </a:cubicBezTo>
                  <a:cubicBezTo>
                    <a:pt x="53" y="44"/>
                    <a:pt x="51" y="44"/>
                    <a:pt x="50" y="44"/>
                  </a:cubicBezTo>
                  <a:cubicBezTo>
                    <a:pt x="50" y="44"/>
                    <a:pt x="49" y="43"/>
                    <a:pt x="48" y="43"/>
                  </a:cubicBezTo>
                  <a:cubicBezTo>
                    <a:pt x="48" y="42"/>
                    <a:pt x="47" y="41"/>
                    <a:pt x="47" y="40"/>
                  </a:cubicBezTo>
                  <a:cubicBezTo>
                    <a:pt x="46" y="40"/>
                    <a:pt x="46" y="38"/>
                    <a:pt x="46" y="38"/>
                  </a:cubicBezTo>
                  <a:cubicBezTo>
                    <a:pt x="46" y="37"/>
                    <a:pt x="45" y="36"/>
                    <a:pt x="45" y="35"/>
                  </a:cubicBezTo>
                  <a:cubicBezTo>
                    <a:pt x="44" y="34"/>
                    <a:pt x="43" y="33"/>
                    <a:pt x="43" y="33"/>
                  </a:cubicBezTo>
                  <a:cubicBezTo>
                    <a:pt x="42" y="32"/>
                    <a:pt x="41" y="32"/>
                    <a:pt x="41" y="32"/>
                  </a:cubicBezTo>
                  <a:cubicBezTo>
                    <a:pt x="40" y="32"/>
                    <a:pt x="37" y="32"/>
                    <a:pt x="37" y="31"/>
                  </a:cubicBezTo>
                  <a:cubicBezTo>
                    <a:pt x="36" y="31"/>
                    <a:pt x="35" y="31"/>
                    <a:pt x="34" y="31"/>
                  </a:cubicBezTo>
                  <a:cubicBezTo>
                    <a:pt x="34" y="30"/>
                    <a:pt x="34" y="29"/>
                    <a:pt x="34" y="29"/>
                  </a:cubicBezTo>
                  <a:cubicBezTo>
                    <a:pt x="34" y="28"/>
                    <a:pt x="34" y="27"/>
                    <a:pt x="34" y="27"/>
                  </a:cubicBezTo>
                  <a:cubicBezTo>
                    <a:pt x="35" y="27"/>
                    <a:pt x="36" y="27"/>
                    <a:pt x="37" y="27"/>
                  </a:cubicBezTo>
                  <a:cubicBezTo>
                    <a:pt x="37" y="27"/>
                    <a:pt x="38" y="27"/>
                    <a:pt x="38" y="27"/>
                  </a:cubicBezTo>
                  <a:cubicBezTo>
                    <a:pt x="39" y="26"/>
                    <a:pt x="39" y="25"/>
                    <a:pt x="39" y="25"/>
                  </a:cubicBezTo>
                  <a:cubicBezTo>
                    <a:pt x="40" y="24"/>
                    <a:pt x="41" y="25"/>
                    <a:pt x="42" y="25"/>
                  </a:cubicBezTo>
                  <a:cubicBezTo>
                    <a:pt x="42" y="25"/>
                    <a:pt x="43" y="25"/>
                    <a:pt x="44" y="24"/>
                  </a:cubicBezTo>
                  <a:cubicBezTo>
                    <a:pt x="44" y="24"/>
                    <a:pt x="44" y="21"/>
                    <a:pt x="44" y="21"/>
                  </a:cubicBezTo>
                  <a:cubicBezTo>
                    <a:pt x="43" y="20"/>
                    <a:pt x="42" y="20"/>
                    <a:pt x="41" y="20"/>
                  </a:cubicBezTo>
                  <a:cubicBezTo>
                    <a:pt x="41" y="19"/>
                    <a:pt x="40" y="20"/>
                    <a:pt x="39" y="19"/>
                  </a:cubicBezTo>
                  <a:cubicBezTo>
                    <a:pt x="38" y="19"/>
                    <a:pt x="38" y="17"/>
                    <a:pt x="38" y="16"/>
                  </a:cubicBezTo>
                  <a:cubicBezTo>
                    <a:pt x="38" y="15"/>
                    <a:pt x="37" y="13"/>
                    <a:pt x="38" y="12"/>
                  </a:cubicBezTo>
                  <a:cubicBezTo>
                    <a:pt x="38" y="12"/>
                    <a:pt x="38" y="11"/>
                    <a:pt x="39" y="10"/>
                  </a:cubicBezTo>
                  <a:cubicBezTo>
                    <a:pt x="40" y="9"/>
                    <a:pt x="42" y="9"/>
                    <a:pt x="42" y="8"/>
                  </a:cubicBezTo>
                  <a:cubicBezTo>
                    <a:pt x="43" y="7"/>
                    <a:pt x="45" y="6"/>
                    <a:pt x="46" y="5"/>
                  </a:cubicBezTo>
                  <a:cubicBezTo>
                    <a:pt x="46" y="4"/>
                    <a:pt x="47" y="3"/>
                    <a:pt x="47" y="2"/>
                  </a:cubicBezTo>
                  <a:cubicBezTo>
                    <a:pt x="47" y="2"/>
                    <a:pt x="47" y="1"/>
                    <a:pt x="46" y="0"/>
                  </a:cubicBezTo>
                  <a:cubicBezTo>
                    <a:pt x="46" y="0"/>
                    <a:pt x="44" y="0"/>
                    <a:pt x="44" y="0"/>
                  </a:cubicBezTo>
                  <a:cubicBezTo>
                    <a:pt x="43" y="1"/>
                    <a:pt x="41" y="2"/>
                    <a:pt x="40" y="3"/>
                  </a:cubicBezTo>
                  <a:cubicBezTo>
                    <a:pt x="38" y="4"/>
                    <a:pt x="36" y="6"/>
                    <a:pt x="35" y="7"/>
                  </a:cubicBezTo>
                  <a:cubicBezTo>
                    <a:pt x="34" y="9"/>
                    <a:pt x="32" y="11"/>
                    <a:pt x="32" y="13"/>
                  </a:cubicBezTo>
                  <a:cubicBezTo>
                    <a:pt x="32" y="14"/>
                    <a:pt x="32" y="17"/>
                    <a:pt x="32" y="18"/>
                  </a:cubicBezTo>
                  <a:cubicBezTo>
                    <a:pt x="32" y="20"/>
                    <a:pt x="31" y="23"/>
                    <a:pt x="30" y="25"/>
                  </a:cubicBezTo>
                  <a:cubicBezTo>
                    <a:pt x="30" y="27"/>
                    <a:pt x="29" y="31"/>
                    <a:pt x="29" y="33"/>
                  </a:cubicBezTo>
                  <a:cubicBezTo>
                    <a:pt x="28" y="36"/>
                    <a:pt x="26" y="41"/>
                    <a:pt x="25" y="44"/>
                  </a:cubicBezTo>
                  <a:cubicBezTo>
                    <a:pt x="24" y="47"/>
                    <a:pt x="23" y="52"/>
                    <a:pt x="22" y="55"/>
                  </a:cubicBezTo>
                  <a:cubicBezTo>
                    <a:pt x="22" y="57"/>
                    <a:pt x="21" y="60"/>
                    <a:pt x="20" y="62"/>
                  </a:cubicBezTo>
                  <a:cubicBezTo>
                    <a:pt x="20" y="66"/>
                    <a:pt x="19" y="73"/>
                    <a:pt x="19" y="76"/>
                  </a:cubicBezTo>
                  <a:cubicBezTo>
                    <a:pt x="19" y="80"/>
                    <a:pt x="19" y="87"/>
                    <a:pt x="19" y="91"/>
                  </a:cubicBezTo>
                  <a:cubicBezTo>
                    <a:pt x="19" y="93"/>
                    <a:pt x="19" y="97"/>
                    <a:pt x="19" y="99"/>
                  </a:cubicBezTo>
                  <a:cubicBezTo>
                    <a:pt x="19" y="101"/>
                    <a:pt x="20" y="104"/>
                    <a:pt x="20" y="105"/>
                  </a:cubicBezTo>
                  <a:cubicBezTo>
                    <a:pt x="20" y="107"/>
                    <a:pt x="20" y="111"/>
                    <a:pt x="20" y="113"/>
                  </a:cubicBezTo>
                  <a:cubicBezTo>
                    <a:pt x="20" y="113"/>
                    <a:pt x="21" y="115"/>
                    <a:pt x="21" y="116"/>
                  </a:cubicBezTo>
                  <a:cubicBezTo>
                    <a:pt x="21" y="116"/>
                    <a:pt x="20" y="117"/>
                    <a:pt x="21" y="118"/>
                  </a:cubicBezTo>
                  <a:cubicBezTo>
                    <a:pt x="21" y="118"/>
                    <a:pt x="22" y="119"/>
                    <a:pt x="22" y="118"/>
                  </a:cubicBezTo>
                  <a:cubicBezTo>
                    <a:pt x="23" y="118"/>
                    <a:pt x="23" y="118"/>
                    <a:pt x="23" y="117"/>
                  </a:cubicBezTo>
                  <a:cubicBezTo>
                    <a:pt x="24" y="117"/>
                    <a:pt x="24" y="116"/>
                    <a:pt x="24" y="116"/>
                  </a:cubicBezTo>
                  <a:cubicBezTo>
                    <a:pt x="24" y="116"/>
                    <a:pt x="24" y="114"/>
                    <a:pt x="24" y="114"/>
                  </a:cubicBezTo>
                  <a:cubicBezTo>
                    <a:pt x="24" y="113"/>
                    <a:pt x="24" y="112"/>
                    <a:pt x="24" y="111"/>
                  </a:cubicBezTo>
                  <a:cubicBezTo>
                    <a:pt x="24" y="110"/>
                    <a:pt x="24" y="109"/>
                    <a:pt x="24" y="108"/>
                  </a:cubicBezTo>
                  <a:cubicBezTo>
                    <a:pt x="23" y="108"/>
                    <a:pt x="24" y="106"/>
                    <a:pt x="24" y="106"/>
                  </a:cubicBezTo>
                  <a:cubicBezTo>
                    <a:pt x="24" y="105"/>
                    <a:pt x="23" y="104"/>
                    <a:pt x="23" y="103"/>
                  </a:cubicBezTo>
                  <a:cubicBezTo>
                    <a:pt x="23" y="103"/>
                    <a:pt x="23" y="102"/>
                    <a:pt x="23" y="101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4" y="100"/>
                    <a:pt x="24" y="98"/>
                    <a:pt x="25" y="98"/>
                  </a:cubicBezTo>
                  <a:cubicBezTo>
                    <a:pt x="25" y="98"/>
                    <a:pt x="26" y="97"/>
                    <a:pt x="26" y="98"/>
                  </a:cubicBezTo>
                  <a:cubicBezTo>
                    <a:pt x="26" y="98"/>
                    <a:pt x="26" y="99"/>
                    <a:pt x="26" y="99"/>
                  </a:cubicBezTo>
                  <a:cubicBezTo>
                    <a:pt x="27" y="100"/>
                    <a:pt x="28" y="100"/>
                    <a:pt x="29" y="101"/>
                  </a:cubicBezTo>
                  <a:cubicBezTo>
                    <a:pt x="29" y="101"/>
                    <a:pt x="30" y="101"/>
                    <a:pt x="30" y="101"/>
                  </a:cubicBezTo>
                  <a:cubicBezTo>
                    <a:pt x="30" y="101"/>
                    <a:pt x="31" y="101"/>
                    <a:pt x="32" y="101"/>
                  </a:cubicBezTo>
                  <a:cubicBezTo>
                    <a:pt x="32" y="101"/>
                    <a:pt x="33" y="102"/>
                    <a:pt x="33" y="102"/>
                  </a:cubicBezTo>
                  <a:cubicBezTo>
                    <a:pt x="33" y="103"/>
                    <a:pt x="32" y="104"/>
                    <a:pt x="32" y="104"/>
                  </a:cubicBezTo>
                  <a:cubicBezTo>
                    <a:pt x="32" y="105"/>
                    <a:pt x="31" y="106"/>
                    <a:pt x="31" y="106"/>
                  </a:cubicBezTo>
                  <a:cubicBezTo>
                    <a:pt x="31" y="107"/>
                    <a:pt x="31" y="108"/>
                    <a:pt x="31" y="108"/>
                  </a:cubicBezTo>
                  <a:cubicBezTo>
                    <a:pt x="30" y="109"/>
                    <a:pt x="30" y="111"/>
                    <a:pt x="30" y="112"/>
                  </a:cubicBezTo>
                  <a:cubicBezTo>
                    <a:pt x="30" y="113"/>
                    <a:pt x="31" y="114"/>
                    <a:pt x="31" y="115"/>
                  </a:cubicBezTo>
                  <a:cubicBezTo>
                    <a:pt x="31" y="116"/>
                    <a:pt x="33" y="118"/>
                    <a:pt x="34" y="118"/>
                  </a:cubicBezTo>
                  <a:cubicBezTo>
                    <a:pt x="34" y="119"/>
                    <a:pt x="36" y="121"/>
                    <a:pt x="37" y="122"/>
                  </a:cubicBezTo>
                  <a:cubicBezTo>
                    <a:pt x="38" y="123"/>
                    <a:pt x="40" y="123"/>
                    <a:pt x="41" y="124"/>
                  </a:cubicBezTo>
                  <a:cubicBezTo>
                    <a:pt x="42" y="125"/>
                    <a:pt x="43" y="126"/>
                    <a:pt x="44" y="127"/>
                  </a:cubicBezTo>
                  <a:cubicBezTo>
                    <a:pt x="44" y="128"/>
                    <a:pt x="46" y="130"/>
                    <a:pt x="47" y="131"/>
                  </a:cubicBezTo>
                  <a:cubicBezTo>
                    <a:pt x="47" y="132"/>
                    <a:pt x="48" y="134"/>
                    <a:pt x="47" y="135"/>
                  </a:cubicBezTo>
                  <a:cubicBezTo>
                    <a:pt x="47" y="136"/>
                    <a:pt x="46" y="137"/>
                    <a:pt x="45" y="137"/>
                  </a:cubicBezTo>
                  <a:cubicBezTo>
                    <a:pt x="44" y="137"/>
                    <a:pt x="43" y="138"/>
                    <a:pt x="42" y="138"/>
                  </a:cubicBezTo>
                  <a:cubicBezTo>
                    <a:pt x="41" y="138"/>
                    <a:pt x="38" y="138"/>
                    <a:pt x="37" y="138"/>
                  </a:cubicBezTo>
                  <a:cubicBezTo>
                    <a:pt x="35" y="138"/>
                    <a:pt x="34" y="137"/>
                    <a:pt x="33" y="137"/>
                  </a:cubicBezTo>
                  <a:cubicBezTo>
                    <a:pt x="33" y="137"/>
                    <a:pt x="31" y="137"/>
                    <a:pt x="31" y="137"/>
                  </a:cubicBezTo>
                  <a:cubicBezTo>
                    <a:pt x="31" y="137"/>
                    <a:pt x="30" y="136"/>
                    <a:pt x="30" y="136"/>
                  </a:cubicBezTo>
                  <a:cubicBezTo>
                    <a:pt x="30" y="135"/>
                    <a:pt x="31" y="135"/>
                    <a:pt x="30" y="135"/>
                  </a:cubicBezTo>
                  <a:cubicBezTo>
                    <a:pt x="30" y="134"/>
                    <a:pt x="29" y="134"/>
                    <a:pt x="28" y="134"/>
                  </a:cubicBezTo>
                  <a:cubicBezTo>
                    <a:pt x="28" y="134"/>
                    <a:pt x="27" y="135"/>
                    <a:pt x="27" y="135"/>
                  </a:cubicBezTo>
                  <a:cubicBezTo>
                    <a:pt x="26" y="135"/>
                    <a:pt x="26" y="136"/>
                    <a:pt x="26" y="136"/>
                  </a:cubicBezTo>
                  <a:cubicBezTo>
                    <a:pt x="25" y="136"/>
                    <a:pt x="25" y="135"/>
                    <a:pt x="24" y="135"/>
                  </a:cubicBezTo>
                  <a:cubicBezTo>
                    <a:pt x="24" y="134"/>
                    <a:pt x="24" y="133"/>
                    <a:pt x="24" y="132"/>
                  </a:cubicBezTo>
                  <a:cubicBezTo>
                    <a:pt x="23" y="131"/>
                    <a:pt x="23" y="130"/>
                    <a:pt x="23" y="129"/>
                  </a:cubicBezTo>
                  <a:cubicBezTo>
                    <a:pt x="23" y="128"/>
                    <a:pt x="23" y="127"/>
                    <a:pt x="23" y="126"/>
                  </a:cubicBezTo>
                  <a:cubicBezTo>
                    <a:pt x="23" y="126"/>
                    <a:pt x="23" y="124"/>
                    <a:pt x="23" y="124"/>
                  </a:cubicBezTo>
                  <a:cubicBezTo>
                    <a:pt x="23" y="123"/>
                    <a:pt x="23" y="122"/>
                    <a:pt x="23" y="122"/>
                  </a:cubicBezTo>
                  <a:cubicBezTo>
                    <a:pt x="23" y="121"/>
                    <a:pt x="23" y="121"/>
                    <a:pt x="23" y="121"/>
                  </a:cubicBezTo>
                  <a:cubicBezTo>
                    <a:pt x="23" y="120"/>
                    <a:pt x="22" y="120"/>
                    <a:pt x="22" y="120"/>
                  </a:cubicBezTo>
                  <a:cubicBezTo>
                    <a:pt x="22" y="120"/>
                    <a:pt x="21" y="120"/>
                    <a:pt x="21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20" y="121"/>
                    <a:pt x="20" y="122"/>
                    <a:pt x="20" y="122"/>
                  </a:cubicBezTo>
                  <a:cubicBezTo>
                    <a:pt x="20" y="122"/>
                    <a:pt x="20" y="124"/>
                    <a:pt x="20" y="124"/>
                  </a:cubicBezTo>
                  <a:cubicBezTo>
                    <a:pt x="20" y="125"/>
                    <a:pt x="20" y="126"/>
                    <a:pt x="20" y="127"/>
                  </a:cubicBezTo>
                  <a:cubicBezTo>
                    <a:pt x="20" y="128"/>
                    <a:pt x="19" y="129"/>
                    <a:pt x="19" y="130"/>
                  </a:cubicBezTo>
                  <a:cubicBezTo>
                    <a:pt x="19" y="131"/>
                    <a:pt x="20" y="132"/>
                    <a:pt x="20" y="133"/>
                  </a:cubicBezTo>
                  <a:cubicBezTo>
                    <a:pt x="20" y="135"/>
                    <a:pt x="19" y="140"/>
                    <a:pt x="19" y="142"/>
                  </a:cubicBezTo>
                  <a:cubicBezTo>
                    <a:pt x="19" y="144"/>
                    <a:pt x="21" y="148"/>
                    <a:pt x="21" y="150"/>
                  </a:cubicBezTo>
                  <a:cubicBezTo>
                    <a:pt x="21" y="152"/>
                    <a:pt x="20" y="156"/>
                    <a:pt x="20" y="158"/>
                  </a:cubicBezTo>
                  <a:cubicBezTo>
                    <a:pt x="20" y="161"/>
                    <a:pt x="19" y="165"/>
                    <a:pt x="19" y="168"/>
                  </a:cubicBezTo>
                  <a:cubicBezTo>
                    <a:pt x="18" y="170"/>
                    <a:pt x="17" y="173"/>
                    <a:pt x="17" y="175"/>
                  </a:cubicBezTo>
                  <a:cubicBezTo>
                    <a:pt x="16" y="177"/>
                    <a:pt x="14" y="183"/>
                    <a:pt x="14" y="186"/>
                  </a:cubicBezTo>
                  <a:cubicBezTo>
                    <a:pt x="13" y="188"/>
                    <a:pt x="12" y="192"/>
                    <a:pt x="11" y="194"/>
                  </a:cubicBezTo>
                  <a:cubicBezTo>
                    <a:pt x="11" y="195"/>
                    <a:pt x="11" y="199"/>
                    <a:pt x="11" y="200"/>
                  </a:cubicBezTo>
                  <a:cubicBezTo>
                    <a:pt x="11" y="203"/>
                    <a:pt x="11" y="208"/>
                    <a:pt x="10" y="211"/>
                  </a:cubicBezTo>
                  <a:cubicBezTo>
                    <a:pt x="10" y="213"/>
                    <a:pt x="9" y="218"/>
                    <a:pt x="8" y="220"/>
                  </a:cubicBezTo>
                  <a:cubicBezTo>
                    <a:pt x="8" y="222"/>
                    <a:pt x="6" y="226"/>
                    <a:pt x="6" y="228"/>
                  </a:cubicBezTo>
                  <a:cubicBezTo>
                    <a:pt x="5" y="229"/>
                    <a:pt x="5" y="232"/>
                    <a:pt x="5" y="233"/>
                  </a:cubicBezTo>
                  <a:cubicBezTo>
                    <a:pt x="4" y="235"/>
                    <a:pt x="4" y="238"/>
                    <a:pt x="4" y="240"/>
                  </a:cubicBezTo>
                  <a:cubicBezTo>
                    <a:pt x="3" y="242"/>
                    <a:pt x="2" y="247"/>
                    <a:pt x="2" y="249"/>
                  </a:cubicBezTo>
                  <a:cubicBezTo>
                    <a:pt x="2" y="252"/>
                    <a:pt x="1" y="259"/>
                    <a:pt x="1" y="262"/>
                  </a:cubicBezTo>
                  <a:cubicBezTo>
                    <a:pt x="0" y="265"/>
                    <a:pt x="0" y="269"/>
                    <a:pt x="0" y="272"/>
                  </a:cubicBezTo>
                  <a:cubicBezTo>
                    <a:pt x="0" y="273"/>
                    <a:pt x="1" y="276"/>
                    <a:pt x="1" y="277"/>
                  </a:cubicBezTo>
                  <a:cubicBezTo>
                    <a:pt x="1" y="278"/>
                    <a:pt x="1" y="281"/>
                    <a:pt x="1" y="282"/>
                  </a:cubicBezTo>
                  <a:cubicBezTo>
                    <a:pt x="2" y="283"/>
                    <a:pt x="2" y="284"/>
                    <a:pt x="3" y="284"/>
                  </a:cubicBezTo>
                  <a:cubicBezTo>
                    <a:pt x="3" y="284"/>
                    <a:pt x="3" y="283"/>
                    <a:pt x="3" y="283"/>
                  </a:cubicBezTo>
                  <a:cubicBezTo>
                    <a:pt x="3" y="283"/>
                    <a:pt x="4" y="282"/>
                    <a:pt x="4" y="282"/>
                  </a:cubicBezTo>
                  <a:cubicBezTo>
                    <a:pt x="4" y="281"/>
                    <a:pt x="5" y="281"/>
                    <a:pt x="5" y="281"/>
                  </a:cubicBezTo>
                  <a:cubicBezTo>
                    <a:pt x="5" y="280"/>
                    <a:pt x="5" y="280"/>
                    <a:pt x="5" y="280"/>
                  </a:cubicBezTo>
                  <a:cubicBezTo>
                    <a:pt x="6" y="280"/>
                    <a:pt x="5" y="279"/>
                    <a:pt x="5" y="279"/>
                  </a:cubicBezTo>
                  <a:cubicBezTo>
                    <a:pt x="5" y="278"/>
                    <a:pt x="5" y="276"/>
                    <a:pt x="5" y="275"/>
                  </a:cubicBezTo>
                  <a:cubicBezTo>
                    <a:pt x="5" y="274"/>
                    <a:pt x="6" y="271"/>
                    <a:pt x="6" y="270"/>
                  </a:cubicBezTo>
                  <a:cubicBezTo>
                    <a:pt x="6" y="268"/>
                    <a:pt x="6" y="266"/>
                    <a:pt x="6" y="264"/>
                  </a:cubicBezTo>
                  <a:cubicBezTo>
                    <a:pt x="6" y="263"/>
                    <a:pt x="6" y="261"/>
                    <a:pt x="7" y="259"/>
                  </a:cubicBezTo>
                  <a:cubicBezTo>
                    <a:pt x="8" y="258"/>
                    <a:pt x="8" y="257"/>
                    <a:pt x="9" y="256"/>
                  </a:cubicBezTo>
                  <a:cubicBezTo>
                    <a:pt x="9" y="255"/>
                    <a:pt x="10" y="254"/>
                    <a:pt x="10" y="253"/>
                  </a:cubicBezTo>
                  <a:cubicBezTo>
                    <a:pt x="10" y="252"/>
                    <a:pt x="10" y="249"/>
                    <a:pt x="10" y="248"/>
                  </a:cubicBezTo>
                  <a:cubicBezTo>
                    <a:pt x="10" y="247"/>
                    <a:pt x="10" y="246"/>
                    <a:pt x="10" y="245"/>
                  </a:cubicBezTo>
                  <a:cubicBezTo>
                    <a:pt x="10" y="244"/>
                    <a:pt x="10" y="243"/>
                    <a:pt x="10" y="242"/>
                  </a:cubicBezTo>
                  <a:cubicBezTo>
                    <a:pt x="10" y="242"/>
                    <a:pt x="10" y="241"/>
                    <a:pt x="10" y="241"/>
                  </a:cubicBezTo>
                  <a:cubicBezTo>
                    <a:pt x="10" y="240"/>
                    <a:pt x="9" y="239"/>
                    <a:pt x="8" y="238"/>
                  </a:cubicBezTo>
                  <a:cubicBezTo>
                    <a:pt x="8" y="238"/>
                    <a:pt x="8" y="236"/>
                    <a:pt x="8" y="236"/>
                  </a:cubicBezTo>
                  <a:cubicBezTo>
                    <a:pt x="8" y="235"/>
                    <a:pt x="9" y="233"/>
                    <a:pt x="9" y="232"/>
                  </a:cubicBezTo>
                  <a:cubicBezTo>
                    <a:pt x="9" y="232"/>
                    <a:pt x="10" y="231"/>
                    <a:pt x="10" y="231"/>
                  </a:cubicBezTo>
                  <a:cubicBezTo>
                    <a:pt x="11" y="230"/>
                    <a:pt x="12" y="231"/>
                    <a:pt x="12" y="231"/>
                  </a:cubicBezTo>
                  <a:cubicBezTo>
                    <a:pt x="13" y="231"/>
                    <a:pt x="12" y="232"/>
                    <a:pt x="12" y="233"/>
                  </a:cubicBezTo>
                  <a:cubicBezTo>
                    <a:pt x="12" y="233"/>
                    <a:pt x="12" y="234"/>
                    <a:pt x="12" y="234"/>
                  </a:cubicBezTo>
                  <a:cubicBezTo>
                    <a:pt x="12" y="235"/>
                    <a:pt x="12" y="236"/>
                    <a:pt x="12" y="237"/>
                  </a:cubicBezTo>
                  <a:cubicBezTo>
                    <a:pt x="11" y="237"/>
                    <a:pt x="11" y="238"/>
                    <a:pt x="11" y="238"/>
                  </a:cubicBezTo>
                  <a:cubicBezTo>
                    <a:pt x="11" y="239"/>
                    <a:pt x="12" y="240"/>
                    <a:pt x="12" y="240"/>
                  </a:cubicBezTo>
                  <a:cubicBezTo>
                    <a:pt x="12" y="240"/>
                    <a:pt x="13" y="242"/>
                    <a:pt x="13" y="242"/>
                  </a:cubicBezTo>
                  <a:cubicBezTo>
                    <a:pt x="14" y="242"/>
                    <a:pt x="15" y="243"/>
                    <a:pt x="15" y="243"/>
                  </a:cubicBezTo>
                  <a:cubicBezTo>
                    <a:pt x="16" y="244"/>
                    <a:pt x="17" y="245"/>
                    <a:pt x="18" y="245"/>
                  </a:cubicBezTo>
                  <a:cubicBezTo>
                    <a:pt x="19" y="246"/>
                    <a:pt x="20" y="246"/>
                    <a:pt x="21" y="247"/>
                  </a:cubicBezTo>
                  <a:cubicBezTo>
                    <a:pt x="21" y="247"/>
                    <a:pt x="22" y="248"/>
                    <a:pt x="23" y="249"/>
                  </a:cubicBezTo>
                  <a:cubicBezTo>
                    <a:pt x="24" y="249"/>
                    <a:pt x="25" y="249"/>
                    <a:pt x="26" y="250"/>
                  </a:cubicBezTo>
                  <a:cubicBezTo>
                    <a:pt x="26" y="250"/>
                    <a:pt x="27" y="251"/>
                    <a:pt x="28" y="251"/>
                  </a:cubicBezTo>
                  <a:cubicBezTo>
                    <a:pt x="28" y="252"/>
                    <a:pt x="29" y="253"/>
                    <a:pt x="29" y="253"/>
                  </a:cubicBezTo>
                  <a:cubicBezTo>
                    <a:pt x="30" y="254"/>
                    <a:pt x="31" y="255"/>
                    <a:pt x="31" y="255"/>
                  </a:cubicBezTo>
                  <a:cubicBezTo>
                    <a:pt x="32" y="255"/>
                    <a:pt x="33" y="256"/>
                    <a:pt x="34" y="257"/>
                  </a:cubicBezTo>
                  <a:cubicBezTo>
                    <a:pt x="34" y="257"/>
                    <a:pt x="35" y="258"/>
                    <a:pt x="37" y="259"/>
                  </a:cubicBezTo>
                  <a:cubicBezTo>
                    <a:pt x="37" y="259"/>
                    <a:pt x="38" y="261"/>
                    <a:pt x="38" y="261"/>
                  </a:cubicBezTo>
                  <a:cubicBezTo>
                    <a:pt x="39" y="262"/>
                    <a:pt x="39" y="265"/>
                    <a:pt x="39" y="266"/>
                  </a:cubicBezTo>
                  <a:cubicBezTo>
                    <a:pt x="40" y="267"/>
                    <a:pt x="40" y="270"/>
                    <a:pt x="40" y="272"/>
                  </a:cubicBezTo>
                  <a:cubicBezTo>
                    <a:pt x="40" y="273"/>
                    <a:pt x="40" y="275"/>
                    <a:pt x="40" y="276"/>
                  </a:cubicBezTo>
                  <a:cubicBezTo>
                    <a:pt x="40" y="277"/>
                    <a:pt x="39" y="279"/>
                    <a:pt x="40" y="280"/>
                  </a:cubicBezTo>
                  <a:cubicBezTo>
                    <a:pt x="40" y="281"/>
                    <a:pt x="40" y="284"/>
                    <a:pt x="40" y="285"/>
                  </a:cubicBezTo>
                  <a:cubicBezTo>
                    <a:pt x="41" y="286"/>
                    <a:pt x="43" y="287"/>
                    <a:pt x="44" y="288"/>
                  </a:cubicBezTo>
                  <a:cubicBezTo>
                    <a:pt x="44" y="289"/>
                    <a:pt x="46" y="291"/>
                    <a:pt x="47" y="291"/>
                  </a:cubicBezTo>
                  <a:cubicBezTo>
                    <a:pt x="47" y="292"/>
                    <a:pt x="48" y="294"/>
                    <a:pt x="49" y="295"/>
                  </a:cubicBezTo>
                  <a:cubicBezTo>
                    <a:pt x="50" y="296"/>
                    <a:pt x="51" y="297"/>
                    <a:pt x="52" y="297"/>
                  </a:cubicBezTo>
                  <a:cubicBezTo>
                    <a:pt x="52" y="298"/>
                    <a:pt x="52" y="299"/>
                    <a:pt x="52" y="299"/>
                  </a:cubicBezTo>
                  <a:cubicBezTo>
                    <a:pt x="53" y="299"/>
                    <a:pt x="53" y="300"/>
                    <a:pt x="53" y="301"/>
                  </a:cubicBezTo>
                  <a:cubicBezTo>
                    <a:pt x="53" y="301"/>
                    <a:pt x="54" y="302"/>
                    <a:pt x="54" y="302"/>
                  </a:cubicBezTo>
                  <a:cubicBezTo>
                    <a:pt x="55" y="303"/>
                    <a:pt x="55" y="304"/>
                    <a:pt x="56" y="304"/>
                  </a:cubicBezTo>
                  <a:cubicBezTo>
                    <a:pt x="56" y="305"/>
                    <a:pt x="55" y="308"/>
                    <a:pt x="55" y="309"/>
                  </a:cubicBezTo>
                  <a:cubicBezTo>
                    <a:pt x="56" y="309"/>
                    <a:pt x="57" y="310"/>
                    <a:pt x="57" y="310"/>
                  </a:cubicBezTo>
                  <a:cubicBezTo>
                    <a:pt x="57" y="310"/>
                    <a:pt x="58" y="309"/>
                    <a:pt x="58" y="308"/>
                  </a:cubicBezTo>
                  <a:cubicBezTo>
                    <a:pt x="59" y="308"/>
                    <a:pt x="59" y="309"/>
                    <a:pt x="60" y="309"/>
                  </a:cubicBezTo>
                  <a:cubicBezTo>
                    <a:pt x="60" y="310"/>
                    <a:pt x="60" y="311"/>
                    <a:pt x="61" y="312"/>
                  </a:cubicBezTo>
                  <a:cubicBezTo>
                    <a:pt x="61" y="312"/>
                    <a:pt x="62" y="312"/>
                    <a:pt x="63" y="312"/>
                  </a:cubicBezTo>
                  <a:cubicBezTo>
                    <a:pt x="63" y="312"/>
                    <a:pt x="65" y="312"/>
                    <a:pt x="65" y="312"/>
                  </a:cubicBezTo>
                  <a:cubicBezTo>
                    <a:pt x="65" y="312"/>
                    <a:pt x="66" y="312"/>
                    <a:pt x="66" y="312"/>
                  </a:cubicBezTo>
                  <a:cubicBezTo>
                    <a:pt x="67" y="312"/>
                    <a:pt x="67" y="313"/>
                    <a:pt x="67" y="313"/>
                  </a:cubicBezTo>
                  <a:cubicBezTo>
                    <a:pt x="66" y="314"/>
                    <a:pt x="65" y="313"/>
                    <a:pt x="64" y="314"/>
                  </a:cubicBezTo>
                  <a:cubicBezTo>
                    <a:pt x="63" y="314"/>
                    <a:pt x="62" y="314"/>
                    <a:pt x="62" y="314"/>
                  </a:cubicBezTo>
                  <a:cubicBezTo>
                    <a:pt x="61" y="315"/>
                    <a:pt x="59" y="315"/>
                    <a:pt x="59" y="314"/>
                  </a:cubicBezTo>
                  <a:cubicBezTo>
                    <a:pt x="58" y="314"/>
                    <a:pt x="57" y="313"/>
                    <a:pt x="57" y="313"/>
                  </a:cubicBezTo>
                  <a:cubicBezTo>
                    <a:pt x="56" y="313"/>
                    <a:pt x="55" y="314"/>
                    <a:pt x="55" y="314"/>
                  </a:cubicBezTo>
                  <a:cubicBezTo>
                    <a:pt x="54" y="315"/>
                    <a:pt x="53" y="317"/>
                    <a:pt x="52" y="318"/>
                  </a:cubicBezTo>
                  <a:cubicBezTo>
                    <a:pt x="52" y="318"/>
                    <a:pt x="50" y="318"/>
                    <a:pt x="50" y="319"/>
                  </a:cubicBezTo>
                  <a:cubicBezTo>
                    <a:pt x="49" y="319"/>
                    <a:pt x="48" y="320"/>
                    <a:pt x="48" y="321"/>
                  </a:cubicBezTo>
                  <a:cubicBezTo>
                    <a:pt x="46" y="322"/>
                    <a:pt x="43" y="325"/>
                    <a:pt x="41" y="326"/>
                  </a:cubicBezTo>
                  <a:cubicBezTo>
                    <a:pt x="40" y="328"/>
                    <a:pt x="37" y="331"/>
                    <a:pt x="35" y="332"/>
                  </a:cubicBezTo>
                  <a:cubicBezTo>
                    <a:pt x="34" y="333"/>
                    <a:pt x="32" y="335"/>
                    <a:pt x="31" y="335"/>
                  </a:cubicBezTo>
                  <a:cubicBezTo>
                    <a:pt x="30" y="336"/>
                    <a:pt x="30" y="336"/>
                    <a:pt x="29" y="336"/>
                  </a:cubicBezTo>
                  <a:cubicBezTo>
                    <a:pt x="29" y="336"/>
                    <a:pt x="27" y="335"/>
                    <a:pt x="27" y="335"/>
                  </a:cubicBezTo>
                  <a:cubicBezTo>
                    <a:pt x="26" y="335"/>
                    <a:pt x="24" y="336"/>
                    <a:pt x="24" y="336"/>
                  </a:cubicBezTo>
                  <a:cubicBezTo>
                    <a:pt x="23" y="336"/>
                    <a:pt x="22" y="337"/>
                    <a:pt x="22" y="337"/>
                  </a:cubicBezTo>
                  <a:cubicBezTo>
                    <a:pt x="21" y="337"/>
                    <a:pt x="20" y="337"/>
                    <a:pt x="20" y="336"/>
                  </a:cubicBezTo>
                  <a:cubicBezTo>
                    <a:pt x="20" y="336"/>
                    <a:pt x="21" y="335"/>
                    <a:pt x="21" y="335"/>
                  </a:cubicBezTo>
                  <a:cubicBezTo>
                    <a:pt x="21" y="335"/>
                    <a:pt x="22" y="334"/>
                    <a:pt x="22" y="334"/>
                  </a:cubicBezTo>
                  <a:cubicBezTo>
                    <a:pt x="23" y="333"/>
                    <a:pt x="23" y="333"/>
                    <a:pt x="24" y="333"/>
                  </a:cubicBezTo>
                  <a:cubicBezTo>
                    <a:pt x="24" y="332"/>
                    <a:pt x="23" y="331"/>
                    <a:pt x="23" y="331"/>
                  </a:cubicBezTo>
                  <a:cubicBezTo>
                    <a:pt x="23" y="330"/>
                    <a:pt x="24" y="330"/>
                    <a:pt x="25" y="330"/>
                  </a:cubicBezTo>
                  <a:cubicBezTo>
                    <a:pt x="25" y="330"/>
                    <a:pt x="25" y="330"/>
                    <a:pt x="26" y="330"/>
                  </a:cubicBezTo>
                  <a:cubicBezTo>
                    <a:pt x="26" y="330"/>
                    <a:pt x="27" y="329"/>
                    <a:pt x="27" y="328"/>
                  </a:cubicBezTo>
                  <a:cubicBezTo>
                    <a:pt x="28" y="328"/>
                    <a:pt x="28" y="326"/>
                    <a:pt x="28" y="326"/>
                  </a:cubicBezTo>
                  <a:cubicBezTo>
                    <a:pt x="27" y="325"/>
                    <a:pt x="26" y="326"/>
                    <a:pt x="25" y="326"/>
                  </a:cubicBezTo>
                  <a:cubicBezTo>
                    <a:pt x="24" y="326"/>
                    <a:pt x="23" y="325"/>
                    <a:pt x="23" y="325"/>
                  </a:cubicBezTo>
                  <a:cubicBezTo>
                    <a:pt x="23" y="324"/>
                    <a:pt x="23" y="322"/>
                    <a:pt x="23" y="322"/>
                  </a:cubicBezTo>
                  <a:cubicBezTo>
                    <a:pt x="22" y="321"/>
                    <a:pt x="21" y="321"/>
                    <a:pt x="21" y="320"/>
                  </a:cubicBezTo>
                  <a:cubicBezTo>
                    <a:pt x="20" y="320"/>
                    <a:pt x="21" y="318"/>
                    <a:pt x="21" y="318"/>
                  </a:cubicBezTo>
                  <a:cubicBezTo>
                    <a:pt x="21" y="318"/>
                    <a:pt x="21" y="317"/>
                    <a:pt x="21" y="316"/>
                  </a:cubicBezTo>
                  <a:cubicBezTo>
                    <a:pt x="20" y="316"/>
                    <a:pt x="20" y="316"/>
                    <a:pt x="20" y="315"/>
                  </a:cubicBezTo>
                  <a:cubicBezTo>
                    <a:pt x="19" y="315"/>
                    <a:pt x="19" y="315"/>
                    <a:pt x="19" y="315"/>
                  </a:cubicBezTo>
                  <a:cubicBezTo>
                    <a:pt x="18" y="315"/>
                    <a:pt x="17" y="315"/>
                    <a:pt x="17" y="316"/>
                  </a:cubicBezTo>
                  <a:cubicBezTo>
                    <a:pt x="16" y="316"/>
                    <a:pt x="17" y="317"/>
                    <a:pt x="17" y="318"/>
                  </a:cubicBezTo>
                  <a:cubicBezTo>
                    <a:pt x="17" y="318"/>
                    <a:pt x="17" y="319"/>
                    <a:pt x="17" y="320"/>
                  </a:cubicBezTo>
                  <a:cubicBezTo>
                    <a:pt x="18" y="320"/>
                    <a:pt x="18" y="321"/>
                    <a:pt x="18" y="321"/>
                  </a:cubicBezTo>
                  <a:cubicBezTo>
                    <a:pt x="19" y="322"/>
                    <a:pt x="19" y="322"/>
                    <a:pt x="18" y="323"/>
                  </a:cubicBezTo>
                  <a:cubicBezTo>
                    <a:pt x="18" y="323"/>
                    <a:pt x="17" y="322"/>
                    <a:pt x="17" y="323"/>
                  </a:cubicBezTo>
                  <a:cubicBezTo>
                    <a:pt x="17" y="324"/>
                    <a:pt x="17" y="324"/>
                    <a:pt x="17" y="324"/>
                  </a:cubicBezTo>
                  <a:cubicBezTo>
                    <a:pt x="17" y="324"/>
                    <a:pt x="17" y="325"/>
                    <a:pt x="17" y="325"/>
                  </a:cubicBezTo>
                  <a:cubicBezTo>
                    <a:pt x="18" y="326"/>
                    <a:pt x="18" y="326"/>
                    <a:pt x="19" y="327"/>
                  </a:cubicBezTo>
                  <a:cubicBezTo>
                    <a:pt x="19" y="327"/>
                    <a:pt x="19" y="328"/>
                    <a:pt x="19" y="329"/>
                  </a:cubicBezTo>
                  <a:cubicBezTo>
                    <a:pt x="19" y="329"/>
                    <a:pt x="19" y="331"/>
                    <a:pt x="19" y="332"/>
                  </a:cubicBezTo>
                  <a:cubicBezTo>
                    <a:pt x="19" y="333"/>
                    <a:pt x="19" y="334"/>
                    <a:pt x="18" y="334"/>
                  </a:cubicBezTo>
                  <a:cubicBezTo>
                    <a:pt x="18" y="335"/>
                    <a:pt x="16" y="335"/>
                    <a:pt x="16" y="335"/>
                  </a:cubicBezTo>
                  <a:cubicBezTo>
                    <a:pt x="15" y="336"/>
                    <a:pt x="15" y="336"/>
                    <a:pt x="15" y="337"/>
                  </a:cubicBezTo>
                  <a:cubicBezTo>
                    <a:pt x="15" y="337"/>
                    <a:pt x="15" y="338"/>
                    <a:pt x="15" y="339"/>
                  </a:cubicBezTo>
                  <a:cubicBezTo>
                    <a:pt x="15" y="340"/>
                    <a:pt x="15" y="340"/>
                    <a:pt x="15" y="341"/>
                  </a:cubicBezTo>
                  <a:cubicBezTo>
                    <a:pt x="15" y="341"/>
                    <a:pt x="14" y="343"/>
                    <a:pt x="13" y="343"/>
                  </a:cubicBezTo>
                  <a:cubicBezTo>
                    <a:pt x="13" y="343"/>
                    <a:pt x="12" y="342"/>
                    <a:pt x="12" y="341"/>
                  </a:cubicBezTo>
                  <a:cubicBezTo>
                    <a:pt x="12" y="341"/>
                    <a:pt x="12" y="339"/>
                    <a:pt x="12" y="338"/>
                  </a:cubicBezTo>
                  <a:cubicBezTo>
                    <a:pt x="12" y="338"/>
                    <a:pt x="11" y="337"/>
                    <a:pt x="11" y="336"/>
                  </a:cubicBezTo>
                  <a:cubicBezTo>
                    <a:pt x="11" y="335"/>
                    <a:pt x="11" y="334"/>
                    <a:pt x="11" y="334"/>
                  </a:cubicBezTo>
                  <a:cubicBezTo>
                    <a:pt x="11" y="333"/>
                    <a:pt x="11" y="332"/>
                    <a:pt x="12" y="331"/>
                  </a:cubicBezTo>
                  <a:cubicBezTo>
                    <a:pt x="12" y="330"/>
                    <a:pt x="13" y="329"/>
                    <a:pt x="13" y="329"/>
                  </a:cubicBezTo>
                  <a:cubicBezTo>
                    <a:pt x="14" y="328"/>
                    <a:pt x="14" y="327"/>
                    <a:pt x="15" y="327"/>
                  </a:cubicBezTo>
                  <a:cubicBezTo>
                    <a:pt x="15" y="326"/>
                    <a:pt x="15" y="325"/>
                    <a:pt x="14" y="325"/>
                  </a:cubicBezTo>
                  <a:cubicBezTo>
                    <a:pt x="14" y="324"/>
                    <a:pt x="14" y="323"/>
                    <a:pt x="14" y="323"/>
                  </a:cubicBezTo>
                  <a:cubicBezTo>
                    <a:pt x="14" y="322"/>
                    <a:pt x="14" y="322"/>
                    <a:pt x="14" y="321"/>
                  </a:cubicBezTo>
                  <a:cubicBezTo>
                    <a:pt x="15" y="320"/>
                    <a:pt x="14" y="319"/>
                    <a:pt x="14" y="318"/>
                  </a:cubicBezTo>
                  <a:cubicBezTo>
                    <a:pt x="14" y="317"/>
                    <a:pt x="13" y="315"/>
                    <a:pt x="13" y="314"/>
                  </a:cubicBezTo>
                  <a:cubicBezTo>
                    <a:pt x="13" y="313"/>
                    <a:pt x="13" y="311"/>
                    <a:pt x="13" y="310"/>
                  </a:cubicBezTo>
                  <a:cubicBezTo>
                    <a:pt x="13" y="309"/>
                    <a:pt x="13" y="306"/>
                    <a:pt x="13" y="305"/>
                  </a:cubicBezTo>
                  <a:cubicBezTo>
                    <a:pt x="13" y="304"/>
                    <a:pt x="13" y="301"/>
                    <a:pt x="13" y="300"/>
                  </a:cubicBezTo>
                  <a:cubicBezTo>
                    <a:pt x="13" y="299"/>
                    <a:pt x="13" y="298"/>
                    <a:pt x="13" y="298"/>
                  </a:cubicBezTo>
                  <a:cubicBezTo>
                    <a:pt x="12" y="297"/>
                    <a:pt x="11" y="295"/>
                    <a:pt x="11" y="294"/>
                  </a:cubicBezTo>
                  <a:cubicBezTo>
                    <a:pt x="11" y="293"/>
                    <a:pt x="10" y="291"/>
                    <a:pt x="9" y="290"/>
                  </a:cubicBezTo>
                  <a:cubicBezTo>
                    <a:pt x="9" y="289"/>
                    <a:pt x="8" y="286"/>
                    <a:pt x="8" y="285"/>
                  </a:cubicBezTo>
                  <a:cubicBezTo>
                    <a:pt x="8" y="285"/>
                    <a:pt x="7" y="283"/>
                    <a:pt x="6" y="283"/>
                  </a:cubicBezTo>
                  <a:cubicBezTo>
                    <a:pt x="6" y="283"/>
                    <a:pt x="5" y="283"/>
                    <a:pt x="5" y="283"/>
                  </a:cubicBezTo>
                  <a:cubicBezTo>
                    <a:pt x="4" y="283"/>
                    <a:pt x="4" y="284"/>
                    <a:pt x="4" y="284"/>
                  </a:cubicBezTo>
                  <a:cubicBezTo>
                    <a:pt x="4" y="285"/>
                    <a:pt x="3" y="286"/>
                    <a:pt x="3" y="286"/>
                  </a:cubicBezTo>
                  <a:cubicBezTo>
                    <a:pt x="3" y="286"/>
                    <a:pt x="3" y="288"/>
                    <a:pt x="3" y="288"/>
                  </a:cubicBezTo>
                  <a:cubicBezTo>
                    <a:pt x="3" y="289"/>
                    <a:pt x="4" y="290"/>
                    <a:pt x="4" y="291"/>
                  </a:cubicBezTo>
                  <a:cubicBezTo>
                    <a:pt x="4" y="292"/>
                    <a:pt x="4" y="294"/>
                    <a:pt x="4" y="295"/>
                  </a:cubicBezTo>
                  <a:cubicBezTo>
                    <a:pt x="5" y="297"/>
                    <a:pt x="6" y="299"/>
                    <a:pt x="6" y="301"/>
                  </a:cubicBezTo>
                  <a:cubicBezTo>
                    <a:pt x="6" y="302"/>
                    <a:pt x="7" y="305"/>
                    <a:pt x="8" y="307"/>
                  </a:cubicBezTo>
                  <a:cubicBezTo>
                    <a:pt x="8" y="308"/>
                    <a:pt x="8" y="312"/>
                    <a:pt x="8" y="314"/>
                  </a:cubicBezTo>
                  <a:cubicBezTo>
                    <a:pt x="8" y="316"/>
                    <a:pt x="8" y="321"/>
                    <a:pt x="8" y="324"/>
                  </a:cubicBezTo>
                  <a:cubicBezTo>
                    <a:pt x="8" y="326"/>
                    <a:pt x="8" y="330"/>
                    <a:pt x="8" y="332"/>
                  </a:cubicBezTo>
                  <a:cubicBezTo>
                    <a:pt x="8" y="334"/>
                    <a:pt x="8" y="337"/>
                    <a:pt x="9" y="340"/>
                  </a:cubicBezTo>
                  <a:cubicBezTo>
                    <a:pt x="9" y="340"/>
                    <a:pt x="10" y="342"/>
                    <a:pt x="11" y="343"/>
                  </a:cubicBezTo>
                  <a:cubicBezTo>
                    <a:pt x="11" y="343"/>
                    <a:pt x="12" y="345"/>
                    <a:pt x="11" y="346"/>
                  </a:cubicBezTo>
                  <a:cubicBezTo>
                    <a:pt x="11" y="347"/>
                    <a:pt x="10" y="348"/>
                    <a:pt x="10" y="349"/>
                  </a:cubicBezTo>
                  <a:cubicBezTo>
                    <a:pt x="10" y="350"/>
                    <a:pt x="9" y="354"/>
                    <a:pt x="9" y="356"/>
                  </a:cubicBezTo>
                  <a:cubicBezTo>
                    <a:pt x="9" y="357"/>
                    <a:pt x="9" y="360"/>
                    <a:pt x="9" y="362"/>
                  </a:cubicBezTo>
                  <a:cubicBezTo>
                    <a:pt x="10" y="361"/>
                    <a:pt x="12" y="360"/>
                    <a:pt x="13" y="359"/>
                  </a:cubicBezTo>
                  <a:cubicBezTo>
                    <a:pt x="15" y="358"/>
                    <a:pt x="17" y="354"/>
                    <a:pt x="18" y="352"/>
                  </a:cubicBezTo>
                  <a:cubicBezTo>
                    <a:pt x="18" y="351"/>
                    <a:pt x="19" y="348"/>
                    <a:pt x="20" y="347"/>
                  </a:cubicBezTo>
                  <a:cubicBezTo>
                    <a:pt x="21" y="346"/>
                    <a:pt x="24" y="345"/>
                    <a:pt x="25" y="345"/>
                  </a:cubicBezTo>
                  <a:cubicBezTo>
                    <a:pt x="27" y="344"/>
                    <a:pt x="31" y="344"/>
                    <a:pt x="33" y="345"/>
                  </a:cubicBezTo>
                  <a:cubicBezTo>
                    <a:pt x="35" y="345"/>
                    <a:pt x="38" y="348"/>
                    <a:pt x="40" y="349"/>
                  </a:cubicBezTo>
                  <a:cubicBezTo>
                    <a:pt x="42" y="349"/>
                    <a:pt x="46" y="349"/>
                    <a:pt x="49" y="349"/>
                  </a:cubicBezTo>
                  <a:cubicBezTo>
                    <a:pt x="50" y="349"/>
                    <a:pt x="54" y="350"/>
                    <a:pt x="56" y="350"/>
                  </a:cubicBezTo>
                  <a:cubicBezTo>
                    <a:pt x="58" y="351"/>
                    <a:pt x="60" y="352"/>
                    <a:pt x="61" y="353"/>
                  </a:cubicBezTo>
                  <a:cubicBezTo>
                    <a:pt x="63" y="354"/>
                    <a:pt x="65" y="356"/>
                    <a:pt x="67" y="356"/>
                  </a:cubicBezTo>
                  <a:cubicBezTo>
                    <a:pt x="68" y="357"/>
                    <a:pt x="70" y="359"/>
                    <a:pt x="72" y="359"/>
                  </a:cubicBezTo>
                  <a:cubicBezTo>
                    <a:pt x="73" y="359"/>
                    <a:pt x="75" y="360"/>
                    <a:pt x="76" y="360"/>
                  </a:cubicBezTo>
                  <a:cubicBezTo>
                    <a:pt x="77" y="361"/>
                    <a:pt x="79" y="363"/>
                    <a:pt x="80" y="363"/>
                  </a:cubicBezTo>
                  <a:cubicBezTo>
                    <a:pt x="80" y="364"/>
                    <a:pt x="82" y="364"/>
                    <a:pt x="83" y="364"/>
                  </a:cubicBezTo>
                  <a:cubicBezTo>
                    <a:pt x="84" y="364"/>
                    <a:pt x="86" y="363"/>
                    <a:pt x="87" y="362"/>
                  </a:cubicBezTo>
                  <a:cubicBezTo>
                    <a:pt x="88" y="361"/>
                    <a:pt x="88" y="358"/>
                    <a:pt x="88" y="358"/>
                  </a:cubicBezTo>
                  <a:cubicBezTo>
                    <a:pt x="89" y="357"/>
                    <a:pt x="92" y="356"/>
                    <a:pt x="93" y="355"/>
                  </a:cubicBezTo>
                  <a:cubicBezTo>
                    <a:pt x="93" y="354"/>
                    <a:pt x="93" y="350"/>
                    <a:pt x="93" y="349"/>
                  </a:cubicBezTo>
                  <a:cubicBezTo>
                    <a:pt x="92" y="348"/>
                    <a:pt x="90" y="347"/>
                    <a:pt x="89" y="346"/>
                  </a:cubicBezTo>
                  <a:cubicBezTo>
                    <a:pt x="89" y="345"/>
                    <a:pt x="87" y="343"/>
                    <a:pt x="87" y="342"/>
                  </a:cubicBezTo>
                  <a:cubicBezTo>
                    <a:pt x="87" y="342"/>
                    <a:pt x="87" y="339"/>
                    <a:pt x="88" y="338"/>
                  </a:cubicBezTo>
                  <a:cubicBezTo>
                    <a:pt x="89" y="337"/>
                    <a:pt x="92" y="337"/>
                    <a:pt x="94" y="336"/>
                  </a:cubicBezTo>
                  <a:cubicBezTo>
                    <a:pt x="94" y="336"/>
                    <a:pt x="95" y="337"/>
                    <a:pt x="95" y="337"/>
                  </a:cubicBezTo>
                  <a:cubicBezTo>
                    <a:pt x="97" y="337"/>
                    <a:pt x="101" y="338"/>
                    <a:pt x="103" y="338"/>
                  </a:cubicBezTo>
                  <a:cubicBezTo>
                    <a:pt x="105" y="338"/>
                    <a:pt x="108" y="338"/>
                    <a:pt x="109" y="338"/>
                  </a:cubicBezTo>
                  <a:cubicBezTo>
                    <a:pt x="111" y="338"/>
                    <a:pt x="116" y="338"/>
                    <a:pt x="118" y="340"/>
                  </a:cubicBezTo>
                  <a:cubicBezTo>
                    <a:pt x="119" y="340"/>
                    <a:pt x="121" y="342"/>
                    <a:pt x="121" y="343"/>
                  </a:cubicBezTo>
                  <a:cubicBezTo>
                    <a:pt x="121" y="344"/>
                    <a:pt x="119" y="345"/>
                    <a:pt x="119" y="346"/>
                  </a:cubicBezTo>
                  <a:cubicBezTo>
                    <a:pt x="119" y="347"/>
                    <a:pt x="119" y="349"/>
                    <a:pt x="120" y="350"/>
                  </a:cubicBezTo>
                  <a:cubicBezTo>
                    <a:pt x="121" y="351"/>
                    <a:pt x="123" y="354"/>
                    <a:pt x="124" y="354"/>
                  </a:cubicBezTo>
                  <a:cubicBezTo>
                    <a:pt x="125" y="355"/>
                    <a:pt x="128" y="355"/>
                    <a:pt x="129" y="355"/>
                  </a:cubicBezTo>
                  <a:cubicBezTo>
                    <a:pt x="130" y="354"/>
                    <a:pt x="133" y="354"/>
                    <a:pt x="134" y="353"/>
                  </a:cubicBezTo>
                  <a:cubicBezTo>
                    <a:pt x="136" y="351"/>
                    <a:pt x="139" y="347"/>
                    <a:pt x="141" y="345"/>
                  </a:cubicBezTo>
                  <a:cubicBezTo>
                    <a:pt x="142" y="344"/>
                    <a:pt x="143" y="340"/>
                    <a:pt x="144" y="338"/>
                  </a:cubicBezTo>
                  <a:cubicBezTo>
                    <a:pt x="145" y="337"/>
                    <a:pt x="147" y="337"/>
                    <a:pt x="147" y="336"/>
                  </a:cubicBezTo>
                  <a:cubicBezTo>
                    <a:pt x="148" y="334"/>
                    <a:pt x="147" y="331"/>
                    <a:pt x="148" y="330"/>
                  </a:cubicBezTo>
                  <a:cubicBezTo>
                    <a:pt x="149" y="328"/>
                    <a:pt x="151" y="328"/>
                    <a:pt x="152" y="327"/>
                  </a:cubicBezTo>
                  <a:cubicBezTo>
                    <a:pt x="152" y="326"/>
                    <a:pt x="153" y="324"/>
                    <a:pt x="153" y="324"/>
                  </a:cubicBezTo>
                  <a:cubicBezTo>
                    <a:pt x="154" y="323"/>
                    <a:pt x="157" y="322"/>
                    <a:pt x="158" y="321"/>
                  </a:cubicBezTo>
                  <a:cubicBezTo>
                    <a:pt x="159" y="321"/>
                    <a:pt x="160" y="319"/>
                    <a:pt x="160" y="319"/>
                  </a:cubicBezTo>
                  <a:cubicBezTo>
                    <a:pt x="161" y="319"/>
                    <a:pt x="163" y="319"/>
                    <a:pt x="164" y="319"/>
                  </a:cubicBezTo>
                  <a:cubicBezTo>
                    <a:pt x="166" y="319"/>
                    <a:pt x="169" y="319"/>
                    <a:pt x="170" y="320"/>
                  </a:cubicBezTo>
                  <a:cubicBezTo>
                    <a:pt x="171" y="321"/>
                    <a:pt x="172" y="323"/>
                    <a:pt x="172" y="324"/>
                  </a:cubicBezTo>
                  <a:cubicBezTo>
                    <a:pt x="173" y="326"/>
                    <a:pt x="172" y="329"/>
                    <a:pt x="173" y="330"/>
                  </a:cubicBezTo>
                  <a:cubicBezTo>
                    <a:pt x="173" y="331"/>
                    <a:pt x="175" y="333"/>
                    <a:pt x="177" y="334"/>
                  </a:cubicBezTo>
                  <a:cubicBezTo>
                    <a:pt x="178" y="335"/>
                    <a:pt x="181" y="337"/>
                    <a:pt x="183" y="337"/>
                  </a:cubicBezTo>
                  <a:cubicBezTo>
                    <a:pt x="185" y="338"/>
                    <a:pt x="188" y="340"/>
                    <a:pt x="190" y="339"/>
                  </a:cubicBezTo>
                  <a:cubicBezTo>
                    <a:pt x="192" y="339"/>
                    <a:pt x="194" y="337"/>
                    <a:pt x="196" y="337"/>
                  </a:cubicBezTo>
                  <a:cubicBezTo>
                    <a:pt x="196" y="337"/>
                    <a:pt x="196" y="337"/>
                    <a:pt x="197" y="337"/>
                  </a:cubicBezTo>
                  <a:cubicBezTo>
                    <a:pt x="197" y="336"/>
                    <a:pt x="198" y="334"/>
                    <a:pt x="198" y="333"/>
                  </a:cubicBezTo>
                  <a:cubicBezTo>
                    <a:pt x="198" y="332"/>
                    <a:pt x="198" y="331"/>
                    <a:pt x="198" y="330"/>
                  </a:cubicBezTo>
                  <a:cubicBezTo>
                    <a:pt x="198" y="329"/>
                    <a:pt x="198" y="327"/>
                    <a:pt x="198" y="326"/>
                  </a:cubicBezTo>
                  <a:cubicBezTo>
                    <a:pt x="198" y="325"/>
                    <a:pt x="198" y="324"/>
                    <a:pt x="198" y="324"/>
                  </a:cubicBezTo>
                  <a:cubicBezTo>
                    <a:pt x="199" y="323"/>
                    <a:pt x="201" y="322"/>
                    <a:pt x="201" y="321"/>
                  </a:cubicBezTo>
                  <a:cubicBezTo>
                    <a:pt x="202" y="321"/>
                    <a:pt x="202" y="319"/>
                    <a:pt x="202" y="319"/>
                  </a:cubicBezTo>
                  <a:cubicBezTo>
                    <a:pt x="203" y="318"/>
                    <a:pt x="206" y="316"/>
                    <a:pt x="208" y="315"/>
                  </a:cubicBezTo>
                  <a:cubicBezTo>
                    <a:pt x="209" y="314"/>
                    <a:pt x="211" y="313"/>
                    <a:pt x="212" y="313"/>
                  </a:cubicBezTo>
                  <a:cubicBezTo>
                    <a:pt x="212" y="312"/>
                    <a:pt x="213" y="310"/>
                    <a:pt x="214" y="309"/>
                  </a:cubicBezTo>
                  <a:cubicBezTo>
                    <a:pt x="214" y="307"/>
                    <a:pt x="215" y="304"/>
                    <a:pt x="216" y="303"/>
                  </a:cubicBezTo>
                  <a:cubicBezTo>
                    <a:pt x="217" y="301"/>
                    <a:pt x="219" y="298"/>
                    <a:pt x="219" y="297"/>
                  </a:cubicBezTo>
                  <a:cubicBezTo>
                    <a:pt x="220" y="296"/>
                    <a:pt x="220" y="293"/>
                    <a:pt x="221" y="292"/>
                  </a:cubicBezTo>
                  <a:cubicBezTo>
                    <a:pt x="221" y="291"/>
                    <a:pt x="224" y="291"/>
                    <a:pt x="224" y="290"/>
                  </a:cubicBezTo>
                  <a:cubicBezTo>
                    <a:pt x="225" y="289"/>
                    <a:pt x="225" y="287"/>
                    <a:pt x="225" y="286"/>
                  </a:cubicBezTo>
                  <a:cubicBezTo>
                    <a:pt x="225" y="285"/>
                    <a:pt x="224" y="284"/>
                    <a:pt x="223" y="283"/>
                  </a:cubicBezTo>
                  <a:cubicBezTo>
                    <a:pt x="223" y="282"/>
                    <a:pt x="223" y="280"/>
                    <a:pt x="223" y="279"/>
                  </a:cubicBezTo>
                  <a:cubicBezTo>
                    <a:pt x="222" y="279"/>
                    <a:pt x="221" y="278"/>
                    <a:pt x="220" y="277"/>
                  </a:cubicBezTo>
                  <a:cubicBezTo>
                    <a:pt x="219" y="277"/>
                    <a:pt x="218" y="276"/>
                    <a:pt x="217" y="275"/>
                  </a:cubicBezTo>
                  <a:cubicBezTo>
                    <a:pt x="216" y="275"/>
                    <a:pt x="214" y="273"/>
                    <a:pt x="214" y="272"/>
                  </a:cubicBezTo>
                  <a:cubicBezTo>
                    <a:pt x="213" y="271"/>
                    <a:pt x="212" y="269"/>
                    <a:pt x="212" y="268"/>
                  </a:cubicBezTo>
                  <a:cubicBezTo>
                    <a:pt x="212" y="267"/>
                    <a:pt x="213" y="265"/>
                    <a:pt x="213" y="264"/>
                  </a:cubicBezTo>
                  <a:cubicBezTo>
                    <a:pt x="214" y="262"/>
                    <a:pt x="216" y="260"/>
                    <a:pt x="217" y="260"/>
                  </a:cubicBezTo>
                  <a:cubicBezTo>
                    <a:pt x="217" y="259"/>
                    <a:pt x="219" y="260"/>
                    <a:pt x="219" y="259"/>
                  </a:cubicBezTo>
                  <a:cubicBezTo>
                    <a:pt x="220" y="259"/>
                    <a:pt x="221" y="258"/>
                    <a:pt x="222" y="258"/>
                  </a:cubicBezTo>
                  <a:cubicBezTo>
                    <a:pt x="223" y="257"/>
                    <a:pt x="224" y="255"/>
                    <a:pt x="225" y="254"/>
                  </a:cubicBezTo>
                  <a:cubicBezTo>
                    <a:pt x="225" y="253"/>
                    <a:pt x="226" y="252"/>
                    <a:pt x="227" y="251"/>
                  </a:cubicBezTo>
                  <a:cubicBezTo>
                    <a:pt x="228" y="250"/>
                    <a:pt x="230" y="249"/>
                    <a:pt x="231" y="249"/>
                  </a:cubicBezTo>
                  <a:cubicBezTo>
                    <a:pt x="233" y="248"/>
                    <a:pt x="237" y="248"/>
                    <a:pt x="239" y="248"/>
                  </a:cubicBezTo>
                  <a:cubicBezTo>
                    <a:pt x="239" y="248"/>
                    <a:pt x="239" y="248"/>
                    <a:pt x="240" y="248"/>
                  </a:cubicBezTo>
                  <a:cubicBezTo>
                    <a:pt x="241" y="248"/>
                    <a:pt x="243" y="247"/>
                    <a:pt x="244" y="246"/>
                  </a:cubicBezTo>
                  <a:cubicBezTo>
                    <a:pt x="245" y="246"/>
                    <a:pt x="246" y="244"/>
                    <a:pt x="247" y="244"/>
                  </a:cubicBezTo>
                  <a:cubicBezTo>
                    <a:pt x="248" y="243"/>
                    <a:pt x="250" y="243"/>
                    <a:pt x="251" y="242"/>
                  </a:cubicBezTo>
                  <a:cubicBezTo>
                    <a:pt x="252" y="242"/>
                    <a:pt x="253" y="240"/>
                    <a:pt x="253" y="240"/>
                  </a:cubicBezTo>
                  <a:cubicBezTo>
                    <a:pt x="254" y="240"/>
                    <a:pt x="256" y="240"/>
                    <a:pt x="258" y="240"/>
                  </a:cubicBezTo>
                  <a:cubicBezTo>
                    <a:pt x="259" y="240"/>
                    <a:pt x="261" y="241"/>
                    <a:pt x="262" y="240"/>
                  </a:cubicBezTo>
                  <a:cubicBezTo>
                    <a:pt x="263" y="240"/>
                    <a:pt x="264" y="239"/>
                    <a:pt x="265" y="239"/>
                  </a:cubicBezTo>
                  <a:cubicBezTo>
                    <a:pt x="265" y="238"/>
                    <a:pt x="266" y="236"/>
                    <a:pt x="266" y="236"/>
                  </a:cubicBezTo>
                  <a:cubicBezTo>
                    <a:pt x="267" y="235"/>
                    <a:pt x="267" y="233"/>
                    <a:pt x="268" y="232"/>
                  </a:cubicBezTo>
                  <a:cubicBezTo>
                    <a:pt x="268" y="230"/>
                    <a:pt x="270" y="228"/>
                    <a:pt x="270" y="227"/>
                  </a:cubicBezTo>
                  <a:cubicBezTo>
                    <a:pt x="270" y="225"/>
                    <a:pt x="268" y="222"/>
                    <a:pt x="268" y="220"/>
                  </a:cubicBezTo>
                  <a:close/>
                  <a:moveTo>
                    <a:pt x="33" y="218"/>
                  </a:moveTo>
                  <a:cubicBezTo>
                    <a:pt x="32" y="219"/>
                    <a:pt x="32" y="221"/>
                    <a:pt x="32" y="221"/>
                  </a:cubicBezTo>
                  <a:cubicBezTo>
                    <a:pt x="31" y="222"/>
                    <a:pt x="30" y="222"/>
                    <a:pt x="29" y="223"/>
                  </a:cubicBezTo>
                  <a:cubicBezTo>
                    <a:pt x="29" y="223"/>
                    <a:pt x="29" y="225"/>
                    <a:pt x="29" y="225"/>
                  </a:cubicBezTo>
                  <a:cubicBezTo>
                    <a:pt x="28" y="226"/>
                    <a:pt x="27" y="227"/>
                    <a:pt x="27" y="227"/>
                  </a:cubicBezTo>
                  <a:cubicBezTo>
                    <a:pt x="26" y="227"/>
                    <a:pt x="24" y="227"/>
                    <a:pt x="23" y="227"/>
                  </a:cubicBezTo>
                  <a:cubicBezTo>
                    <a:pt x="23" y="226"/>
                    <a:pt x="23" y="225"/>
                    <a:pt x="22" y="225"/>
                  </a:cubicBezTo>
                  <a:cubicBezTo>
                    <a:pt x="22" y="223"/>
                    <a:pt x="20" y="223"/>
                    <a:pt x="19" y="223"/>
                  </a:cubicBezTo>
                  <a:cubicBezTo>
                    <a:pt x="18" y="222"/>
                    <a:pt x="18" y="221"/>
                    <a:pt x="17" y="221"/>
                  </a:cubicBezTo>
                  <a:cubicBezTo>
                    <a:pt x="17" y="220"/>
                    <a:pt x="17" y="218"/>
                    <a:pt x="18" y="217"/>
                  </a:cubicBezTo>
                  <a:cubicBezTo>
                    <a:pt x="18" y="216"/>
                    <a:pt x="21" y="216"/>
                    <a:pt x="22" y="215"/>
                  </a:cubicBezTo>
                  <a:cubicBezTo>
                    <a:pt x="22" y="215"/>
                    <a:pt x="23" y="213"/>
                    <a:pt x="23" y="213"/>
                  </a:cubicBezTo>
                  <a:cubicBezTo>
                    <a:pt x="23" y="212"/>
                    <a:pt x="24" y="211"/>
                    <a:pt x="24" y="210"/>
                  </a:cubicBezTo>
                  <a:cubicBezTo>
                    <a:pt x="25" y="210"/>
                    <a:pt x="26" y="209"/>
                    <a:pt x="26" y="209"/>
                  </a:cubicBezTo>
                  <a:cubicBezTo>
                    <a:pt x="27" y="209"/>
                    <a:pt x="30" y="210"/>
                    <a:pt x="30" y="211"/>
                  </a:cubicBezTo>
                  <a:cubicBezTo>
                    <a:pt x="31" y="211"/>
                    <a:pt x="31" y="212"/>
                    <a:pt x="31" y="213"/>
                  </a:cubicBezTo>
                  <a:cubicBezTo>
                    <a:pt x="31" y="214"/>
                    <a:pt x="33" y="215"/>
                    <a:pt x="33" y="215"/>
                  </a:cubicBezTo>
                  <a:cubicBezTo>
                    <a:pt x="33" y="216"/>
                    <a:pt x="33" y="217"/>
                    <a:pt x="33" y="218"/>
                  </a:cubicBezTo>
                  <a:close/>
                </a:path>
              </a:pathLst>
            </a:custGeom>
            <a:gradFill>
              <a:gsLst>
                <a:gs pos="0">
                  <a:srgbClr val="31548F">
                    <a:lumMod val="67000"/>
                  </a:srgbClr>
                </a:gs>
                <a:gs pos="48000">
                  <a:srgbClr val="34A3C1"/>
                </a:gs>
                <a:gs pos="100000">
                  <a:srgbClr val="6B71C7"/>
                </a:gs>
              </a:gsLst>
              <a:path path="circle">
                <a:fillToRect l="100000" t="100000"/>
              </a:path>
            </a:gra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39" name="TextBox 238"/>
          <p:cNvSpPr txBox="1"/>
          <p:nvPr/>
        </p:nvSpPr>
        <p:spPr>
          <a:xfrm>
            <a:off x="6100992" y="2119799"/>
            <a:ext cx="5055919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Good </a:t>
            </a:r>
            <a:r>
              <a:rPr lang="en-US" sz="2400" b="1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art</a:t>
            </a:r>
            <a:r>
              <a:rPr lang="en-US" sz="24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 is a taste. Good </a:t>
            </a:r>
            <a:r>
              <a:rPr lang="en-US" sz="2400" b="1" i="1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design</a:t>
            </a:r>
            <a:r>
              <a:rPr lang="en-US" sz="24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 is an opinion.</a:t>
            </a:r>
            <a:endParaRPr lang="en-US" sz="2400" dirty="0">
              <a:latin typeface="Source Sans Pro" panose="020B0503030403020204" pitchFamily="34" charset="0"/>
            </a:endParaRPr>
          </a:p>
        </p:txBody>
      </p:sp>
      <p:sp>
        <p:nvSpPr>
          <p:cNvPr id="240" name="TextBox 239"/>
          <p:cNvSpPr txBox="1"/>
          <p:nvPr/>
        </p:nvSpPr>
        <p:spPr>
          <a:xfrm>
            <a:off x="6100992" y="2831395"/>
            <a:ext cx="431430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Bicycle rights +1 actually </a:t>
            </a:r>
            <a:r>
              <a:rPr lang="en-US" sz="1400" dirty="0" err="1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shoreditch</a:t>
            </a:r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, vinyl </a:t>
            </a:r>
            <a:r>
              <a:rPr lang="en-US" sz="1400" dirty="0" err="1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fixie</a:t>
            </a:r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 small batch pop-up</a:t>
            </a:r>
            <a:endParaRPr lang="en-US" sz="1400" dirty="0">
              <a:solidFill>
                <a:schemeClr val="accent1"/>
              </a:solidFill>
              <a:latin typeface="Source Sans Pro ExtraLight" panose="020B0303030403020204" pitchFamily="34" charset="0"/>
            </a:endParaRPr>
          </a:p>
        </p:txBody>
      </p:sp>
      <p:sp>
        <p:nvSpPr>
          <p:cNvPr id="241" name="TextBox 240"/>
          <p:cNvSpPr txBox="1"/>
          <p:nvPr/>
        </p:nvSpPr>
        <p:spPr>
          <a:xfrm>
            <a:off x="6100992" y="3285109"/>
            <a:ext cx="2884123" cy="2849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050" dirty="0" smtClean="0">
                <a:latin typeface="Source Sans Pro Light" panose="020B0403030403020204" pitchFamily="34" charset="0"/>
              </a:rPr>
              <a:t>Synth chartreuse XOXO, tacos </a:t>
            </a:r>
            <a:r>
              <a:rPr lang="en-US" sz="1050" dirty="0" err="1" smtClean="0">
                <a:latin typeface="Source Sans Pro Light" panose="020B0403030403020204" pitchFamily="34" charset="0"/>
              </a:rPr>
              <a:t>brooklyn</a:t>
            </a:r>
            <a:r>
              <a:rPr lang="en-US" sz="1050" dirty="0" smtClean="0">
                <a:latin typeface="Source Sans Pro Light" panose="020B0403030403020204" pitchFamily="34" charset="0"/>
              </a:rPr>
              <a:t> VHS plaid.</a:t>
            </a:r>
            <a:endParaRPr lang="en-US" sz="105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42" name="Rectangle 241"/>
          <p:cNvSpPr/>
          <p:nvPr/>
        </p:nvSpPr>
        <p:spPr>
          <a:xfrm>
            <a:off x="6100994" y="3524524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3658959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239" grpId="0"/>
      <p:bldP spid="240" grpId="0"/>
      <p:bldP spid="241" grpId="0"/>
      <p:bldP spid="242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3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4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5" name="TextBox 4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Turkey Map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6092825" y="2274888"/>
            <a:ext cx="5419725" cy="2314575"/>
            <a:chOff x="3838" y="1433"/>
            <a:chExt cx="3414" cy="1458"/>
          </a:xfrm>
          <a:solidFill>
            <a:schemeClr val="tx2">
              <a:lumMod val="20000"/>
              <a:lumOff val="80000"/>
            </a:schemeClr>
          </a:solidFill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6868" y="2079"/>
              <a:ext cx="330" cy="381"/>
            </a:xfrm>
            <a:custGeom>
              <a:avLst/>
              <a:gdLst>
                <a:gd name="T0" fmla="*/ 8 w 172"/>
                <a:gd name="T1" fmla="*/ 167 h 198"/>
                <a:gd name="T2" fmla="*/ 18 w 172"/>
                <a:gd name="T3" fmla="*/ 188 h 198"/>
                <a:gd name="T4" fmla="*/ 21 w 172"/>
                <a:gd name="T5" fmla="*/ 192 h 198"/>
                <a:gd name="T6" fmla="*/ 55 w 172"/>
                <a:gd name="T7" fmla="*/ 195 h 198"/>
                <a:gd name="T8" fmla="*/ 79 w 172"/>
                <a:gd name="T9" fmla="*/ 196 h 198"/>
                <a:gd name="T10" fmla="*/ 110 w 172"/>
                <a:gd name="T11" fmla="*/ 193 h 198"/>
                <a:gd name="T12" fmla="*/ 130 w 172"/>
                <a:gd name="T13" fmla="*/ 189 h 198"/>
                <a:gd name="T14" fmla="*/ 141 w 172"/>
                <a:gd name="T15" fmla="*/ 196 h 198"/>
                <a:gd name="T16" fmla="*/ 154 w 172"/>
                <a:gd name="T17" fmla="*/ 190 h 198"/>
                <a:gd name="T18" fmla="*/ 162 w 172"/>
                <a:gd name="T19" fmla="*/ 187 h 198"/>
                <a:gd name="T20" fmla="*/ 156 w 172"/>
                <a:gd name="T21" fmla="*/ 180 h 198"/>
                <a:gd name="T22" fmla="*/ 149 w 172"/>
                <a:gd name="T23" fmla="*/ 166 h 198"/>
                <a:gd name="T24" fmla="*/ 159 w 172"/>
                <a:gd name="T25" fmla="*/ 148 h 198"/>
                <a:gd name="T26" fmla="*/ 170 w 172"/>
                <a:gd name="T27" fmla="*/ 128 h 198"/>
                <a:gd name="T28" fmla="*/ 162 w 172"/>
                <a:gd name="T29" fmla="*/ 121 h 198"/>
                <a:gd name="T30" fmla="*/ 152 w 172"/>
                <a:gd name="T31" fmla="*/ 109 h 198"/>
                <a:gd name="T32" fmla="*/ 147 w 172"/>
                <a:gd name="T33" fmla="*/ 81 h 198"/>
                <a:gd name="T34" fmla="*/ 150 w 172"/>
                <a:gd name="T35" fmla="*/ 73 h 198"/>
                <a:gd name="T36" fmla="*/ 149 w 172"/>
                <a:gd name="T37" fmla="*/ 64 h 198"/>
                <a:gd name="T38" fmla="*/ 143 w 172"/>
                <a:gd name="T39" fmla="*/ 41 h 198"/>
                <a:gd name="T40" fmla="*/ 143 w 172"/>
                <a:gd name="T41" fmla="*/ 29 h 198"/>
                <a:gd name="T42" fmla="*/ 132 w 172"/>
                <a:gd name="T43" fmla="*/ 12 h 198"/>
                <a:gd name="T44" fmla="*/ 129 w 172"/>
                <a:gd name="T45" fmla="*/ 1 h 198"/>
                <a:gd name="T46" fmla="*/ 115 w 172"/>
                <a:gd name="T47" fmla="*/ 3 h 198"/>
                <a:gd name="T48" fmla="*/ 99 w 172"/>
                <a:gd name="T49" fmla="*/ 22 h 198"/>
                <a:gd name="T50" fmla="*/ 72 w 172"/>
                <a:gd name="T51" fmla="*/ 3 h 198"/>
                <a:gd name="T52" fmla="*/ 47 w 172"/>
                <a:gd name="T53" fmla="*/ 20 h 198"/>
                <a:gd name="T54" fmla="*/ 32 w 172"/>
                <a:gd name="T55" fmla="*/ 43 h 198"/>
                <a:gd name="T56" fmla="*/ 37 w 172"/>
                <a:gd name="T57" fmla="*/ 53 h 198"/>
                <a:gd name="T58" fmla="*/ 50 w 172"/>
                <a:gd name="T59" fmla="*/ 59 h 198"/>
                <a:gd name="T60" fmla="*/ 31 w 172"/>
                <a:gd name="T61" fmla="*/ 83 h 198"/>
                <a:gd name="T62" fmla="*/ 10 w 172"/>
                <a:gd name="T63" fmla="*/ 106 h 198"/>
                <a:gd name="T64" fmla="*/ 0 w 172"/>
                <a:gd name="T65" fmla="*/ 130 h 198"/>
                <a:gd name="T66" fmla="*/ 2 w 172"/>
                <a:gd name="T67" fmla="*/ 147 h 198"/>
                <a:gd name="T68" fmla="*/ 1 w 172"/>
                <a:gd name="T69" fmla="*/ 16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2" h="198">
                  <a:moveTo>
                    <a:pt x="1" y="162"/>
                  </a:moveTo>
                  <a:cubicBezTo>
                    <a:pt x="3" y="164"/>
                    <a:pt x="5" y="165"/>
                    <a:pt x="8" y="167"/>
                  </a:cubicBezTo>
                  <a:cubicBezTo>
                    <a:pt x="10" y="169"/>
                    <a:pt x="13" y="175"/>
                    <a:pt x="13" y="178"/>
                  </a:cubicBezTo>
                  <a:cubicBezTo>
                    <a:pt x="14" y="181"/>
                    <a:pt x="16" y="185"/>
                    <a:pt x="18" y="188"/>
                  </a:cubicBezTo>
                  <a:cubicBezTo>
                    <a:pt x="21" y="192"/>
                    <a:pt x="21" y="192"/>
                    <a:pt x="21" y="192"/>
                  </a:cubicBezTo>
                  <a:cubicBezTo>
                    <a:pt x="21" y="192"/>
                    <a:pt x="21" y="192"/>
                    <a:pt x="21" y="192"/>
                  </a:cubicBezTo>
                  <a:cubicBezTo>
                    <a:pt x="46" y="196"/>
                    <a:pt x="46" y="196"/>
                    <a:pt x="46" y="196"/>
                  </a:cubicBezTo>
                  <a:cubicBezTo>
                    <a:pt x="48" y="195"/>
                    <a:pt x="52" y="196"/>
                    <a:pt x="55" y="195"/>
                  </a:cubicBezTo>
                  <a:cubicBezTo>
                    <a:pt x="64" y="193"/>
                    <a:pt x="71" y="196"/>
                    <a:pt x="79" y="196"/>
                  </a:cubicBezTo>
                  <a:cubicBezTo>
                    <a:pt x="79" y="196"/>
                    <a:pt x="79" y="196"/>
                    <a:pt x="79" y="196"/>
                  </a:cubicBezTo>
                  <a:cubicBezTo>
                    <a:pt x="87" y="193"/>
                    <a:pt x="87" y="193"/>
                    <a:pt x="87" y="193"/>
                  </a:cubicBezTo>
                  <a:cubicBezTo>
                    <a:pt x="95" y="191"/>
                    <a:pt x="102" y="195"/>
                    <a:pt x="110" y="193"/>
                  </a:cubicBezTo>
                  <a:cubicBezTo>
                    <a:pt x="116" y="192"/>
                    <a:pt x="124" y="188"/>
                    <a:pt x="130" y="188"/>
                  </a:cubicBezTo>
                  <a:cubicBezTo>
                    <a:pt x="130" y="189"/>
                    <a:pt x="130" y="189"/>
                    <a:pt x="130" y="189"/>
                  </a:cubicBezTo>
                  <a:cubicBezTo>
                    <a:pt x="131" y="191"/>
                    <a:pt x="131" y="198"/>
                    <a:pt x="134" y="197"/>
                  </a:cubicBezTo>
                  <a:cubicBezTo>
                    <a:pt x="137" y="196"/>
                    <a:pt x="139" y="196"/>
                    <a:pt x="141" y="196"/>
                  </a:cubicBezTo>
                  <a:cubicBezTo>
                    <a:pt x="145" y="196"/>
                    <a:pt x="147" y="193"/>
                    <a:pt x="151" y="192"/>
                  </a:cubicBezTo>
                  <a:cubicBezTo>
                    <a:pt x="152" y="191"/>
                    <a:pt x="153" y="191"/>
                    <a:pt x="154" y="190"/>
                  </a:cubicBezTo>
                  <a:cubicBezTo>
                    <a:pt x="156" y="190"/>
                    <a:pt x="160" y="189"/>
                    <a:pt x="162" y="187"/>
                  </a:cubicBezTo>
                  <a:cubicBezTo>
                    <a:pt x="162" y="187"/>
                    <a:pt x="162" y="187"/>
                    <a:pt x="162" y="187"/>
                  </a:cubicBezTo>
                  <a:cubicBezTo>
                    <a:pt x="161" y="187"/>
                    <a:pt x="160" y="186"/>
                    <a:pt x="160" y="183"/>
                  </a:cubicBezTo>
                  <a:cubicBezTo>
                    <a:pt x="160" y="180"/>
                    <a:pt x="159" y="181"/>
                    <a:pt x="156" y="180"/>
                  </a:cubicBezTo>
                  <a:cubicBezTo>
                    <a:pt x="152" y="178"/>
                    <a:pt x="143" y="182"/>
                    <a:pt x="146" y="175"/>
                  </a:cubicBezTo>
                  <a:cubicBezTo>
                    <a:pt x="147" y="171"/>
                    <a:pt x="146" y="169"/>
                    <a:pt x="149" y="166"/>
                  </a:cubicBezTo>
                  <a:cubicBezTo>
                    <a:pt x="151" y="162"/>
                    <a:pt x="153" y="155"/>
                    <a:pt x="155" y="153"/>
                  </a:cubicBezTo>
                  <a:cubicBezTo>
                    <a:pt x="158" y="150"/>
                    <a:pt x="155" y="150"/>
                    <a:pt x="159" y="148"/>
                  </a:cubicBezTo>
                  <a:cubicBezTo>
                    <a:pt x="162" y="145"/>
                    <a:pt x="162" y="141"/>
                    <a:pt x="162" y="136"/>
                  </a:cubicBezTo>
                  <a:cubicBezTo>
                    <a:pt x="163" y="133"/>
                    <a:pt x="167" y="132"/>
                    <a:pt x="170" y="128"/>
                  </a:cubicBezTo>
                  <a:cubicBezTo>
                    <a:pt x="172" y="124"/>
                    <a:pt x="171" y="124"/>
                    <a:pt x="167" y="122"/>
                  </a:cubicBezTo>
                  <a:cubicBezTo>
                    <a:pt x="164" y="120"/>
                    <a:pt x="166" y="119"/>
                    <a:pt x="162" y="121"/>
                  </a:cubicBezTo>
                  <a:cubicBezTo>
                    <a:pt x="159" y="122"/>
                    <a:pt x="156" y="122"/>
                    <a:pt x="153" y="119"/>
                  </a:cubicBezTo>
                  <a:cubicBezTo>
                    <a:pt x="152" y="119"/>
                    <a:pt x="152" y="111"/>
                    <a:pt x="152" y="109"/>
                  </a:cubicBezTo>
                  <a:cubicBezTo>
                    <a:pt x="153" y="106"/>
                    <a:pt x="152" y="103"/>
                    <a:pt x="153" y="100"/>
                  </a:cubicBezTo>
                  <a:cubicBezTo>
                    <a:pt x="155" y="91"/>
                    <a:pt x="153" y="88"/>
                    <a:pt x="147" y="81"/>
                  </a:cubicBezTo>
                  <a:cubicBezTo>
                    <a:pt x="147" y="79"/>
                    <a:pt x="149" y="78"/>
                    <a:pt x="150" y="77"/>
                  </a:cubicBezTo>
                  <a:cubicBezTo>
                    <a:pt x="150" y="76"/>
                    <a:pt x="150" y="74"/>
                    <a:pt x="150" y="73"/>
                  </a:cubicBezTo>
                  <a:cubicBezTo>
                    <a:pt x="151" y="70"/>
                    <a:pt x="154" y="68"/>
                    <a:pt x="152" y="67"/>
                  </a:cubicBezTo>
                  <a:cubicBezTo>
                    <a:pt x="151" y="65"/>
                    <a:pt x="151" y="64"/>
                    <a:pt x="149" y="64"/>
                  </a:cubicBezTo>
                  <a:cubicBezTo>
                    <a:pt x="146" y="62"/>
                    <a:pt x="139" y="49"/>
                    <a:pt x="139" y="46"/>
                  </a:cubicBezTo>
                  <a:cubicBezTo>
                    <a:pt x="139" y="44"/>
                    <a:pt x="143" y="44"/>
                    <a:pt x="143" y="41"/>
                  </a:cubicBezTo>
                  <a:cubicBezTo>
                    <a:pt x="143" y="39"/>
                    <a:pt x="140" y="36"/>
                    <a:pt x="141" y="35"/>
                  </a:cubicBezTo>
                  <a:cubicBezTo>
                    <a:pt x="144" y="33"/>
                    <a:pt x="144" y="33"/>
                    <a:pt x="143" y="29"/>
                  </a:cubicBezTo>
                  <a:cubicBezTo>
                    <a:pt x="143" y="26"/>
                    <a:pt x="138" y="22"/>
                    <a:pt x="136" y="20"/>
                  </a:cubicBezTo>
                  <a:cubicBezTo>
                    <a:pt x="133" y="15"/>
                    <a:pt x="130" y="20"/>
                    <a:pt x="132" y="12"/>
                  </a:cubicBezTo>
                  <a:cubicBezTo>
                    <a:pt x="133" y="10"/>
                    <a:pt x="132" y="6"/>
                    <a:pt x="131" y="4"/>
                  </a:cubicBezTo>
                  <a:cubicBezTo>
                    <a:pt x="130" y="2"/>
                    <a:pt x="129" y="1"/>
                    <a:pt x="129" y="1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1" y="5"/>
                    <a:pt x="106" y="8"/>
                    <a:pt x="104" y="12"/>
                  </a:cubicBezTo>
                  <a:cubicBezTo>
                    <a:pt x="103" y="13"/>
                    <a:pt x="101" y="22"/>
                    <a:pt x="99" y="22"/>
                  </a:cubicBezTo>
                  <a:cubicBezTo>
                    <a:pt x="92" y="22"/>
                    <a:pt x="87" y="17"/>
                    <a:pt x="82" y="13"/>
                  </a:cubicBezTo>
                  <a:cubicBezTo>
                    <a:pt x="79" y="10"/>
                    <a:pt x="76" y="5"/>
                    <a:pt x="72" y="3"/>
                  </a:cubicBezTo>
                  <a:cubicBezTo>
                    <a:pt x="67" y="1"/>
                    <a:pt x="59" y="0"/>
                    <a:pt x="54" y="3"/>
                  </a:cubicBezTo>
                  <a:cubicBezTo>
                    <a:pt x="48" y="9"/>
                    <a:pt x="47" y="12"/>
                    <a:pt x="47" y="20"/>
                  </a:cubicBezTo>
                  <a:cubicBezTo>
                    <a:pt x="46" y="24"/>
                    <a:pt x="39" y="29"/>
                    <a:pt x="35" y="31"/>
                  </a:cubicBezTo>
                  <a:cubicBezTo>
                    <a:pt x="31" y="35"/>
                    <a:pt x="34" y="38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7" y="45"/>
                    <a:pt x="35" y="49"/>
                    <a:pt x="37" y="53"/>
                  </a:cubicBezTo>
                  <a:cubicBezTo>
                    <a:pt x="39" y="57"/>
                    <a:pt x="43" y="55"/>
                    <a:pt x="47" y="55"/>
                  </a:cubicBezTo>
                  <a:cubicBezTo>
                    <a:pt x="48" y="55"/>
                    <a:pt x="50" y="57"/>
                    <a:pt x="50" y="59"/>
                  </a:cubicBezTo>
                  <a:cubicBezTo>
                    <a:pt x="53" y="62"/>
                    <a:pt x="49" y="65"/>
                    <a:pt x="46" y="68"/>
                  </a:cubicBezTo>
                  <a:cubicBezTo>
                    <a:pt x="41" y="73"/>
                    <a:pt x="36" y="78"/>
                    <a:pt x="31" y="83"/>
                  </a:cubicBezTo>
                  <a:cubicBezTo>
                    <a:pt x="28" y="86"/>
                    <a:pt x="31" y="89"/>
                    <a:pt x="26" y="93"/>
                  </a:cubicBezTo>
                  <a:cubicBezTo>
                    <a:pt x="10" y="106"/>
                    <a:pt x="10" y="106"/>
                    <a:pt x="10" y="106"/>
                  </a:cubicBezTo>
                  <a:cubicBezTo>
                    <a:pt x="6" y="109"/>
                    <a:pt x="13" y="118"/>
                    <a:pt x="8" y="122"/>
                  </a:cubicBezTo>
                  <a:cubicBezTo>
                    <a:pt x="7" y="123"/>
                    <a:pt x="0" y="127"/>
                    <a:pt x="0" y="130"/>
                  </a:cubicBezTo>
                  <a:cubicBezTo>
                    <a:pt x="0" y="133"/>
                    <a:pt x="7" y="128"/>
                    <a:pt x="5" y="133"/>
                  </a:cubicBezTo>
                  <a:cubicBezTo>
                    <a:pt x="2" y="147"/>
                    <a:pt x="2" y="147"/>
                    <a:pt x="2" y="147"/>
                  </a:cubicBezTo>
                  <a:cubicBezTo>
                    <a:pt x="1" y="149"/>
                    <a:pt x="0" y="153"/>
                    <a:pt x="0" y="156"/>
                  </a:cubicBezTo>
                  <a:cubicBezTo>
                    <a:pt x="0" y="158"/>
                    <a:pt x="1" y="161"/>
                    <a:pt x="1" y="16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6"/>
            <p:cNvSpPr>
              <a:spLocks/>
            </p:cNvSpPr>
            <p:nvPr/>
          </p:nvSpPr>
          <p:spPr bwMode="auto">
            <a:xfrm>
              <a:off x="6868" y="2079"/>
              <a:ext cx="330" cy="381"/>
            </a:xfrm>
            <a:custGeom>
              <a:avLst/>
              <a:gdLst>
                <a:gd name="T0" fmla="*/ 8 w 172"/>
                <a:gd name="T1" fmla="*/ 167 h 198"/>
                <a:gd name="T2" fmla="*/ 18 w 172"/>
                <a:gd name="T3" fmla="*/ 188 h 198"/>
                <a:gd name="T4" fmla="*/ 21 w 172"/>
                <a:gd name="T5" fmla="*/ 192 h 198"/>
                <a:gd name="T6" fmla="*/ 55 w 172"/>
                <a:gd name="T7" fmla="*/ 195 h 198"/>
                <a:gd name="T8" fmla="*/ 79 w 172"/>
                <a:gd name="T9" fmla="*/ 196 h 198"/>
                <a:gd name="T10" fmla="*/ 110 w 172"/>
                <a:gd name="T11" fmla="*/ 193 h 198"/>
                <a:gd name="T12" fmla="*/ 130 w 172"/>
                <a:gd name="T13" fmla="*/ 189 h 198"/>
                <a:gd name="T14" fmla="*/ 141 w 172"/>
                <a:gd name="T15" fmla="*/ 196 h 198"/>
                <a:gd name="T16" fmla="*/ 154 w 172"/>
                <a:gd name="T17" fmla="*/ 190 h 198"/>
                <a:gd name="T18" fmla="*/ 162 w 172"/>
                <a:gd name="T19" fmla="*/ 187 h 198"/>
                <a:gd name="T20" fmla="*/ 156 w 172"/>
                <a:gd name="T21" fmla="*/ 180 h 198"/>
                <a:gd name="T22" fmla="*/ 149 w 172"/>
                <a:gd name="T23" fmla="*/ 166 h 198"/>
                <a:gd name="T24" fmla="*/ 159 w 172"/>
                <a:gd name="T25" fmla="*/ 148 h 198"/>
                <a:gd name="T26" fmla="*/ 170 w 172"/>
                <a:gd name="T27" fmla="*/ 128 h 198"/>
                <a:gd name="T28" fmla="*/ 162 w 172"/>
                <a:gd name="T29" fmla="*/ 121 h 198"/>
                <a:gd name="T30" fmla="*/ 152 w 172"/>
                <a:gd name="T31" fmla="*/ 109 h 198"/>
                <a:gd name="T32" fmla="*/ 147 w 172"/>
                <a:gd name="T33" fmla="*/ 81 h 198"/>
                <a:gd name="T34" fmla="*/ 150 w 172"/>
                <a:gd name="T35" fmla="*/ 73 h 198"/>
                <a:gd name="T36" fmla="*/ 149 w 172"/>
                <a:gd name="T37" fmla="*/ 64 h 198"/>
                <a:gd name="T38" fmla="*/ 143 w 172"/>
                <a:gd name="T39" fmla="*/ 41 h 198"/>
                <a:gd name="T40" fmla="*/ 143 w 172"/>
                <a:gd name="T41" fmla="*/ 29 h 198"/>
                <a:gd name="T42" fmla="*/ 132 w 172"/>
                <a:gd name="T43" fmla="*/ 12 h 198"/>
                <a:gd name="T44" fmla="*/ 129 w 172"/>
                <a:gd name="T45" fmla="*/ 1 h 198"/>
                <a:gd name="T46" fmla="*/ 115 w 172"/>
                <a:gd name="T47" fmla="*/ 3 h 198"/>
                <a:gd name="T48" fmla="*/ 99 w 172"/>
                <a:gd name="T49" fmla="*/ 22 h 198"/>
                <a:gd name="T50" fmla="*/ 72 w 172"/>
                <a:gd name="T51" fmla="*/ 3 h 198"/>
                <a:gd name="T52" fmla="*/ 47 w 172"/>
                <a:gd name="T53" fmla="*/ 20 h 198"/>
                <a:gd name="T54" fmla="*/ 32 w 172"/>
                <a:gd name="T55" fmla="*/ 43 h 198"/>
                <a:gd name="T56" fmla="*/ 37 w 172"/>
                <a:gd name="T57" fmla="*/ 53 h 198"/>
                <a:gd name="T58" fmla="*/ 50 w 172"/>
                <a:gd name="T59" fmla="*/ 59 h 198"/>
                <a:gd name="T60" fmla="*/ 31 w 172"/>
                <a:gd name="T61" fmla="*/ 83 h 198"/>
                <a:gd name="T62" fmla="*/ 10 w 172"/>
                <a:gd name="T63" fmla="*/ 106 h 198"/>
                <a:gd name="T64" fmla="*/ 0 w 172"/>
                <a:gd name="T65" fmla="*/ 130 h 198"/>
                <a:gd name="T66" fmla="*/ 2 w 172"/>
                <a:gd name="T67" fmla="*/ 147 h 198"/>
                <a:gd name="T68" fmla="*/ 1 w 172"/>
                <a:gd name="T69" fmla="*/ 16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2" h="198">
                  <a:moveTo>
                    <a:pt x="1" y="162"/>
                  </a:moveTo>
                  <a:cubicBezTo>
                    <a:pt x="3" y="164"/>
                    <a:pt x="5" y="165"/>
                    <a:pt x="8" y="167"/>
                  </a:cubicBezTo>
                  <a:cubicBezTo>
                    <a:pt x="10" y="169"/>
                    <a:pt x="13" y="175"/>
                    <a:pt x="13" y="178"/>
                  </a:cubicBezTo>
                  <a:cubicBezTo>
                    <a:pt x="14" y="181"/>
                    <a:pt x="16" y="185"/>
                    <a:pt x="18" y="188"/>
                  </a:cubicBezTo>
                  <a:cubicBezTo>
                    <a:pt x="21" y="192"/>
                    <a:pt x="21" y="192"/>
                    <a:pt x="21" y="192"/>
                  </a:cubicBezTo>
                  <a:cubicBezTo>
                    <a:pt x="21" y="192"/>
                    <a:pt x="21" y="192"/>
                    <a:pt x="21" y="192"/>
                  </a:cubicBezTo>
                  <a:cubicBezTo>
                    <a:pt x="46" y="196"/>
                    <a:pt x="46" y="196"/>
                    <a:pt x="46" y="196"/>
                  </a:cubicBezTo>
                  <a:cubicBezTo>
                    <a:pt x="48" y="195"/>
                    <a:pt x="52" y="196"/>
                    <a:pt x="55" y="195"/>
                  </a:cubicBezTo>
                  <a:cubicBezTo>
                    <a:pt x="64" y="193"/>
                    <a:pt x="71" y="196"/>
                    <a:pt x="79" y="196"/>
                  </a:cubicBezTo>
                  <a:cubicBezTo>
                    <a:pt x="79" y="196"/>
                    <a:pt x="79" y="196"/>
                    <a:pt x="79" y="196"/>
                  </a:cubicBezTo>
                  <a:cubicBezTo>
                    <a:pt x="87" y="193"/>
                    <a:pt x="87" y="193"/>
                    <a:pt x="87" y="193"/>
                  </a:cubicBezTo>
                  <a:cubicBezTo>
                    <a:pt x="95" y="191"/>
                    <a:pt x="102" y="195"/>
                    <a:pt x="110" y="193"/>
                  </a:cubicBezTo>
                  <a:cubicBezTo>
                    <a:pt x="116" y="192"/>
                    <a:pt x="124" y="188"/>
                    <a:pt x="130" y="188"/>
                  </a:cubicBezTo>
                  <a:cubicBezTo>
                    <a:pt x="130" y="189"/>
                    <a:pt x="130" y="189"/>
                    <a:pt x="130" y="189"/>
                  </a:cubicBezTo>
                  <a:cubicBezTo>
                    <a:pt x="131" y="191"/>
                    <a:pt x="131" y="198"/>
                    <a:pt x="134" y="197"/>
                  </a:cubicBezTo>
                  <a:cubicBezTo>
                    <a:pt x="137" y="196"/>
                    <a:pt x="139" y="196"/>
                    <a:pt x="141" y="196"/>
                  </a:cubicBezTo>
                  <a:cubicBezTo>
                    <a:pt x="145" y="196"/>
                    <a:pt x="147" y="193"/>
                    <a:pt x="151" y="192"/>
                  </a:cubicBezTo>
                  <a:cubicBezTo>
                    <a:pt x="152" y="191"/>
                    <a:pt x="153" y="191"/>
                    <a:pt x="154" y="190"/>
                  </a:cubicBezTo>
                  <a:cubicBezTo>
                    <a:pt x="156" y="190"/>
                    <a:pt x="160" y="189"/>
                    <a:pt x="162" y="187"/>
                  </a:cubicBezTo>
                  <a:cubicBezTo>
                    <a:pt x="162" y="187"/>
                    <a:pt x="162" y="187"/>
                    <a:pt x="162" y="187"/>
                  </a:cubicBezTo>
                  <a:cubicBezTo>
                    <a:pt x="161" y="187"/>
                    <a:pt x="160" y="186"/>
                    <a:pt x="160" y="183"/>
                  </a:cubicBezTo>
                  <a:cubicBezTo>
                    <a:pt x="160" y="180"/>
                    <a:pt x="159" y="181"/>
                    <a:pt x="156" y="180"/>
                  </a:cubicBezTo>
                  <a:cubicBezTo>
                    <a:pt x="152" y="178"/>
                    <a:pt x="143" y="182"/>
                    <a:pt x="146" y="175"/>
                  </a:cubicBezTo>
                  <a:cubicBezTo>
                    <a:pt x="147" y="171"/>
                    <a:pt x="146" y="169"/>
                    <a:pt x="149" y="166"/>
                  </a:cubicBezTo>
                  <a:cubicBezTo>
                    <a:pt x="151" y="162"/>
                    <a:pt x="153" y="155"/>
                    <a:pt x="155" y="153"/>
                  </a:cubicBezTo>
                  <a:cubicBezTo>
                    <a:pt x="158" y="150"/>
                    <a:pt x="155" y="150"/>
                    <a:pt x="159" y="148"/>
                  </a:cubicBezTo>
                  <a:cubicBezTo>
                    <a:pt x="162" y="145"/>
                    <a:pt x="162" y="141"/>
                    <a:pt x="162" y="136"/>
                  </a:cubicBezTo>
                  <a:cubicBezTo>
                    <a:pt x="163" y="133"/>
                    <a:pt x="167" y="132"/>
                    <a:pt x="170" y="128"/>
                  </a:cubicBezTo>
                  <a:cubicBezTo>
                    <a:pt x="172" y="124"/>
                    <a:pt x="171" y="124"/>
                    <a:pt x="167" y="122"/>
                  </a:cubicBezTo>
                  <a:cubicBezTo>
                    <a:pt x="164" y="120"/>
                    <a:pt x="166" y="119"/>
                    <a:pt x="162" y="121"/>
                  </a:cubicBezTo>
                  <a:cubicBezTo>
                    <a:pt x="159" y="122"/>
                    <a:pt x="156" y="122"/>
                    <a:pt x="153" y="119"/>
                  </a:cubicBezTo>
                  <a:cubicBezTo>
                    <a:pt x="152" y="119"/>
                    <a:pt x="152" y="111"/>
                    <a:pt x="152" y="109"/>
                  </a:cubicBezTo>
                  <a:cubicBezTo>
                    <a:pt x="153" y="106"/>
                    <a:pt x="152" y="103"/>
                    <a:pt x="153" y="100"/>
                  </a:cubicBezTo>
                  <a:cubicBezTo>
                    <a:pt x="155" y="91"/>
                    <a:pt x="153" y="88"/>
                    <a:pt x="147" y="81"/>
                  </a:cubicBezTo>
                  <a:cubicBezTo>
                    <a:pt x="147" y="79"/>
                    <a:pt x="149" y="78"/>
                    <a:pt x="150" y="77"/>
                  </a:cubicBezTo>
                  <a:cubicBezTo>
                    <a:pt x="150" y="76"/>
                    <a:pt x="150" y="74"/>
                    <a:pt x="150" y="73"/>
                  </a:cubicBezTo>
                  <a:cubicBezTo>
                    <a:pt x="151" y="70"/>
                    <a:pt x="154" y="68"/>
                    <a:pt x="152" y="67"/>
                  </a:cubicBezTo>
                  <a:cubicBezTo>
                    <a:pt x="151" y="65"/>
                    <a:pt x="151" y="64"/>
                    <a:pt x="149" y="64"/>
                  </a:cubicBezTo>
                  <a:cubicBezTo>
                    <a:pt x="146" y="62"/>
                    <a:pt x="139" y="49"/>
                    <a:pt x="139" y="46"/>
                  </a:cubicBezTo>
                  <a:cubicBezTo>
                    <a:pt x="139" y="44"/>
                    <a:pt x="143" y="44"/>
                    <a:pt x="143" y="41"/>
                  </a:cubicBezTo>
                  <a:cubicBezTo>
                    <a:pt x="143" y="39"/>
                    <a:pt x="140" y="36"/>
                    <a:pt x="141" y="35"/>
                  </a:cubicBezTo>
                  <a:cubicBezTo>
                    <a:pt x="144" y="33"/>
                    <a:pt x="144" y="33"/>
                    <a:pt x="143" y="29"/>
                  </a:cubicBezTo>
                  <a:cubicBezTo>
                    <a:pt x="143" y="26"/>
                    <a:pt x="138" y="22"/>
                    <a:pt x="136" y="20"/>
                  </a:cubicBezTo>
                  <a:cubicBezTo>
                    <a:pt x="133" y="15"/>
                    <a:pt x="130" y="20"/>
                    <a:pt x="132" y="12"/>
                  </a:cubicBezTo>
                  <a:cubicBezTo>
                    <a:pt x="133" y="10"/>
                    <a:pt x="132" y="6"/>
                    <a:pt x="131" y="4"/>
                  </a:cubicBezTo>
                  <a:cubicBezTo>
                    <a:pt x="130" y="2"/>
                    <a:pt x="129" y="1"/>
                    <a:pt x="129" y="1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1" y="5"/>
                    <a:pt x="106" y="8"/>
                    <a:pt x="104" y="12"/>
                  </a:cubicBezTo>
                  <a:cubicBezTo>
                    <a:pt x="103" y="13"/>
                    <a:pt x="101" y="22"/>
                    <a:pt x="99" y="22"/>
                  </a:cubicBezTo>
                  <a:cubicBezTo>
                    <a:pt x="92" y="22"/>
                    <a:pt x="87" y="17"/>
                    <a:pt x="82" y="13"/>
                  </a:cubicBezTo>
                  <a:cubicBezTo>
                    <a:pt x="79" y="10"/>
                    <a:pt x="76" y="5"/>
                    <a:pt x="72" y="3"/>
                  </a:cubicBezTo>
                  <a:cubicBezTo>
                    <a:pt x="67" y="1"/>
                    <a:pt x="59" y="0"/>
                    <a:pt x="54" y="3"/>
                  </a:cubicBezTo>
                  <a:cubicBezTo>
                    <a:pt x="48" y="9"/>
                    <a:pt x="47" y="12"/>
                    <a:pt x="47" y="20"/>
                  </a:cubicBezTo>
                  <a:cubicBezTo>
                    <a:pt x="46" y="24"/>
                    <a:pt x="39" y="29"/>
                    <a:pt x="35" y="31"/>
                  </a:cubicBezTo>
                  <a:cubicBezTo>
                    <a:pt x="31" y="35"/>
                    <a:pt x="34" y="38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7" y="45"/>
                    <a:pt x="35" y="49"/>
                    <a:pt x="37" y="53"/>
                  </a:cubicBezTo>
                  <a:cubicBezTo>
                    <a:pt x="39" y="57"/>
                    <a:pt x="43" y="55"/>
                    <a:pt x="47" y="55"/>
                  </a:cubicBezTo>
                  <a:cubicBezTo>
                    <a:pt x="48" y="55"/>
                    <a:pt x="50" y="57"/>
                    <a:pt x="50" y="59"/>
                  </a:cubicBezTo>
                  <a:cubicBezTo>
                    <a:pt x="53" y="62"/>
                    <a:pt x="49" y="65"/>
                    <a:pt x="46" y="68"/>
                  </a:cubicBezTo>
                  <a:cubicBezTo>
                    <a:pt x="41" y="73"/>
                    <a:pt x="36" y="78"/>
                    <a:pt x="31" y="83"/>
                  </a:cubicBezTo>
                  <a:cubicBezTo>
                    <a:pt x="28" y="86"/>
                    <a:pt x="31" y="89"/>
                    <a:pt x="26" y="93"/>
                  </a:cubicBezTo>
                  <a:cubicBezTo>
                    <a:pt x="10" y="106"/>
                    <a:pt x="10" y="106"/>
                    <a:pt x="10" y="106"/>
                  </a:cubicBezTo>
                  <a:cubicBezTo>
                    <a:pt x="6" y="109"/>
                    <a:pt x="13" y="118"/>
                    <a:pt x="8" y="122"/>
                  </a:cubicBezTo>
                  <a:cubicBezTo>
                    <a:pt x="7" y="123"/>
                    <a:pt x="0" y="127"/>
                    <a:pt x="0" y="130"/>
                  </a:cubicBezTo>
                  <a:cubicBezTo>
                    <a:pt x="0" y="133"/>
                    <a:pt x="7" y="128"/>
                    <a:pt x="5" y="133"/>
                  </a:cubicBezTo>
                  <a:cubicBezTo>
                    <a:pt x="2" y="147"/>
                    <a:pt x="2" y="147"/>
                    <a:pt x="2" y="147"/>
                  </a:cubicBezTo>
                  <a:cubicBezTo>
                    <a:pt x="1" y="149"/>
                    <a:pt x="0" y="153"/>
                    <a:pt x="0" y="156"/>
                  </a:cubicBezTo>
                  <a:cubicBezTo>
                    <a:pt x="0" y="158"/>
                    <a:pt x="1" y="161"/>
                    <a:pt x="1" y="16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7"/>
            <p:cNvSpPr>
              <a:spLocks/>
            </p:cNvSpPr>
            <p:nvPr/>
          </p:nvSpPr>
          <p:spPr bwMode="auto">
            <a:xfrm>
              <a:off x="6979" y="2439"/>
              <a:ext cx="273" cy="190"/>
            </a:xfrm>
            <a:custGeom>
              <a:avLst/>
              <a:gdLst>
                <a:gd name="T0" fmla="*/ 20 w 142"/>
                <a:gd name="T1" fmla="*/ 9 h 99"/>
                <a:gd name="T2" fmla="*/ 28 w 142"/>
                <a:gd name="T3" fmla="*/ 6 h 99"/>
                <a:gd name="T4" fmla="*/ 52 w 142"/>
                <a:gd name="T5" fmla="*/ 6 h 99"/>
                <a:gd name="T6" fmla="*/ 72 w 142"/>
                <a:gd name="T7" fmla="*/ 1 h 99"/>
                <a:gd name="T8" fmla="*/ 72 w 142"/>
                <a:gd name="T9" fmla="*/ 2 h 99"/>
                <a:gd name="T10" fmla="*/ 76 w 142"/>
                <a:gd name="T11" fmla="*/ 10 h 99"/>
                <a:gd name="T12" fmla="*/ 83 w 142"/>
                <a:gd name="T13" fmla="*/ 9 h 99"/>
                <a:gd name="T14" fmla="*/ 93 w 142"/>
                <a:gd name="T15" fmla="*/ 5 h 99"/>
                <a:gd name="T16" fmla="*/ 96 w 142"/>
                <a:gd name="T17" fmla="*/ 3 h 99"/>
                <a:gd name="T18" fmla="*/ 104 w 142"/>
                <a:gd name="T19" fmla="*/ 0 h 99"/>
                <a:gd name="T20" fmla="*/ 104 w 142"/>
                <a:gd name="T21" fmla="*/ 0 h 99"/>
                <a:gd name="T22" fmla="*/ 106 w 142"/>
                <a:gd name="T23" fmla="*/ 1 h 99"/>
                <a:gd name="T24" fmla="*/ 112 w 142"/>
                <a:gd name="T25" fmla="*/ 6 h 99"/>
                <a:gd name="T26" fmla="*/ 118 w 142"/>
                <a:gd name="T27" fmla="*/ 6 h 99"/>
                <a:gd name="T28" fmla="*/ 123 w 142"/>
                <a:gd name="T29" fmla="*/ 11 h 99"/>
                <a:gd name="T30" fmla="*/ 118 w 142"/>
                <a:gd name="T31" fmla="*/ 19 h 99"/>
                <a:gd name="T32" fmla="*/ 122 w 142"/>
                <a:gd name="T33" fmla="*/ 25 h 99"/>
                <a:gd name="T34" fmla="*/ 123 w 142"/>
                <a:gd name="T35" fmla="*/ 32 h 99"/>
                <a:gd name="T36" fmla="*/ 120 w 142"/>
                <a:gd name="T37" fmla="*/ 37 h 99"/>
                <a:gd name="T38" fmla="*/ 126 w 142"/>
                <a:gd name="T39" fmla="*/ 48 h 99"/>
                <a:gd name="T40" fmla="*/ 130 w 142"/>
                <a:gd name="T41" fmla="*/ 51 h 99"/>
                <a:gd name="T42" fmla="*/ 132 w 142"/>
                <a:gd name="T43" fmla="*/ 53 h 99"/>
                <a:gd name="T44" fmla="*/ 141 w 142"/>
                <a:gd name="T45" fmla="*/ 62 h 99"/>
                <a:gd name="T46" fmla="*/ 137 w 142"/>
                <a:gd name="T47" fmla="*/ 69 h 99"/>
                <a:gd name="T48" fmla="*/ 138 w 142"/>
                <a:gd name="T49" fmla="*/ 76 h 99"/>
                <a:gd name="T50" fmla="*/ 138 w 142"/>
                <a:gd name="T51" fmla="*/ 76 h 99"/>
                <a:gd name="T52" fmla="*/ 133 w 142"/>
                <a:gd name="T53" fmla="*/ 76 h 99"/>
                <a:gd name="T54" fmla="*/ 125 w 142"/>
                <a:gd name="T55" fmla="*/ 74 h 99"/>
                <a:gd name="T56" fmla="*/ 120 w 142"/>
                <a:gd name="T57" fmla="*/ 77 h 99"/>
                <a:gd name="T58" fmla="*/ 102 w 142"/>
                <a:gd name="T59" fmla="*/ 90 h 99"/>
                <a:gd name="T60" fmla="*/ 97 w 142"/>
                <a:gd name="T61" fmla="*/ 95 h 99"/>
                <a:gd name="T62" fmla="*/ 94 w 142"/>
                <a:gd name="T63" fmla="*/ 99 h 99"/>
                <a:gd name="T64" fmla="*/ 89 w 142"/>
                <a:gd name="T65" fmla="*/ 96 h 99"/>
                <a:gd name="T66" fmla="*/ 84 w 142"/>
                <a:gd name="T67" fmla="*/ 85 h 99"/>
                <a:gd name="T68" fmla="*/ 86 w 142"/>
                <a:gd name="T69" fmla="*/ 77 h 99"/>
                <a:gd name="T70" fmla="*/ 91 w 142"/>
                <a:gd name="T71" fmla="*/ 74 h 99"/>
                <a:gd name="T72" fmla="*/ 89 w 142"/>
                <a:gd name="T73" fmla="*/ 65 h 99"/>
                <a:gd name="T74" fmla="*/ 77 w 142"/>
                <a:gd name="T75" fmla="*/ 57 h 99"/>
                <a:gd name="T76" fmla="*/ 61 w 142"/>
                <a:gd name="T77" fmla="*/ 63 h 99"/>
                <a:gd name="T78" fmla="*/ 59 w 142"/>
                <a:gd name="T79" fmla="*/ 67 h 99"/>
                <a:gd name="T80" fmla="*/ 50 w 142"/>
                <a:gd name="T81" fmla="*/ 72 h 99"/>
                <a:gd name="T82" fmla="*/ 49 w 142"/>
                <a:gd name="T83" fmla="*/ 72 h 99"/>
                <a:gd name="T84" fmla="*/ 40 w 142"/>
                <a:gd name="T85" fmla="*/ 67 h 99"/>
                <a:gd name="T86" fmla="*/ 29 w 142"/>
                <a:gd name="T87" fmla="*/ 67 h 99"/>
                <a:gd name="T88" fmla="*/ 18 w 142"/>
                <a:gd name="T89" fmla="*/ 67 h 99"/>
                <a:gd name="T90" fmla="*/ 9 w 142"/>
                <a:gd name="T91" fmla="*/ 60 h 99"/>
                <a:gd name="T92" fmla="*/ 5 w 142"/>
                <a:gd name="T93" fmla="*/ 57 h 99"/>
                <a:gd name="T94" fmla="*/ 0 w 142"/>
                <a:gd name="T95" fmla="*/ 59 h 99"/>
                <a:gd name="T96" fmla="*/ 0 w 142"/>
                <a:gd name="T97" fmla="*/ 59 h 99"/>
                <a:gd name="T98" fmla="*/ 1 w 142"/>
                <a:gd name="T99" fmla="*/ 41 h 99"/>
                <a:gd name="T100" fmla="*/ 4 w 142"/>
                <a:gd name="T101" fmla="*/ 31 h 99"/>
                <a:gd name="T102" fmla="*/ 11 w 142"/>
                <a:gd name="T103" fmla="*/ 25 h 99"/>
                <a:gd name="T104" fmla="*/ 20 w 142"/>
                <a:gd name="T105" fmla="*/ 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2" h="99">
                  <a:moveTo>
                    <a:pt x="20" y="9"/>
                  </a:moveTo>
                  <a:cubicBezTo>
                    <a:pt x="28" y="6"/>
                    <a:pt x="28" y="6"/>
                    <a:pt x="28" y="6"/>
                  </a:cubicBezTo>
                  <a:cubicBezTo>
                    <a:pt x="37" y="4"/>
                    <a:pt x="44" y="8"/>
                    <a:pt x="52" y="6"/>
                  </a:cubicBezTo>
                  <a:cubicBezTo>
                    <a:pt x="58" y="5"/>
                    <a:pt x="66" y="1"/>
                    <a:pt x="72" y="1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3" y="4"/>
                    <a:pt x="73" y="11"/>
                    <a:pt x="76" y="10"/>
                  </a:cubicBezTo>
                  <a:cubicBezTo>
                    <a:pt x="79" y="9"/>
                    <a:pt x="81" y="9"/>
                    <a:pt x="83" y="9"/>
                  </a:cubicBezTo>
                  <a:cubicBezTo>
                    <a:pt x="87" y="9"/>
                    <a:pt x="89" y="6"/>
                    <a:pt x="93" y="5"/>
                  </a:cubicBezTo>
                  <a:cubicBezTo>
                    <a:pt x="94" y="4"/>
                    <a:pt x="95" y="4"/>
                    <a:pt x="96" y="3"/>
                  </a:cubicBezTo>
                  <a:cubicBezTo>
                    <a:pt x="98" y="3"/>
                    <a:pt x="102" y="2"/>
                    <a:pt x="104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5" y="1"/>
                    <a:pt x="106" y="1"/>
                    <a:pt x="106" y="1"/>
                  </a:cubicBezTo>
                  <a:cubicBezTo>
                    <a:pt x="109" y="1"/>
                    <a:pt x="107" y="7"/>
                    <a:pt x="112" y="6"/>
                  </a:cubicBezTo>
                  <a:cubicBezTo>
                    <a:pt x="116" y="4"/>
                    <a:pt x="115" y="3"/>
                    <a:pt x="118" y="6"/>
                  </a:cubicBezTo>
                  <a:cubicBezTo>
                    <a:pt x="120" y="7"/>
                    <a:pt x="122" y="9"/>
                    <a:pt x="123" y="11"/>
                  </a:cubicBezTo>
                  <a:cubicBezTo>
                    <a:pt x="125" y="13"/>
                    <a:pt x="118" y="16"/>
                    <a:pt x="118" y="19"/>
                  </a:cubicBezTo>
                  <a:cubicBezTo>
                    <a:pt x="118" y="22"/>
                    <a:pt x="123" y="22"/>
                    <a:pt x="122" y="25"/>
                  </a:cubicBezTo>
                  <a:cubicBezTo>
                    <a:pt x="122" y="28"/>
                    <a:pt x="123" y="30"/>
                    <a:pt x="123" y="32"/>
                  </a:cubicBezTo>
                  <a:cubicBezTo>
                    <a:pt x="122" y="33"/>
                    <a:pt x="121" y="35"/>
                    <a:pt x="120" y="37"/>
                  </a:cubicBezTo>
                  <a:cubicBezTo>
                    <a:pt x="117" y="44"/>
                    <a:pt x="126" y="43"/>
                    <a:pt x="126" y="48"/>
                  </a:cubicBezTo>
                  <a:cubicBezTo>
                    <a:pt x="126" y="51"/>
                    <a:pt x="128" y="50"/>
                    <a:pt x="130" y="51"/>
                  </a:cubicBezTo>
                  <a:cubicBezTo>
                    <a:pt x="132" y="51"/>
                    <a:pt x="132" y="50"/>
                    <a:pt x="132" y="53"/>
                  </a:cubicBezTo>
                  <a:cubicBezTo>
                    <a:pt x="132" y="57"/>
                    <a:pt x="142" y="57"/>
                    <a:pt x="141" y="62"/>
                  </a:cubicBezTo>
                  <a:cubicBezTo>
                    <a:pt x="141" y="65"/>
                    <a:pt x="138" y="66"/>
                    <a:pt x="137" y="69"/>
                  </a:cubicBezTo>
                  <a:cubicBezTo>
                    <a:pt x="136" y="70"/>
                    <a:pt x="138" y="76"/>
                    <a:pt x="138" y="76"/>
                  </a:cubicBezTo>
                  <a:cubicBezTo>
                    <a:pt x="138" y="76"/>
                    <a:pt x="138" y="76"/>
                    <a:pt x="138" y="76"/>
                  </a:cubicBezTo>
                  <a:cubicBezTo>
                    <a:pt x="133" y="76"/>
                    <a:pt x="133" y="76"/>
                    <a:pt x="133" y="76"/>
                  </a:cubicBezTo>
                  <a:cubicBezTo>
                    <a:pt x="130" y="75"/>
                    <a:pt x="128" y="74"/>
                    <a:pt x="125" y="74"/>
                  </a:cubicBezTo>
                  <a:cubicBezTo>
                    <a:pt x="123" y="72"/>
                    <a:pt x="122" y="75"/>
                    <a:pt x="120" y="77"/>
                  </a:cubicBezTo>
                  <a:cubicBezTo>
                    <a:pt x="116" y="82"/>
                    <a:pt x="109" y="88"/>
                    <a:pt x="102" y="90"/>
                  </a:cubicBezTo>
                  <a:cubicBezTo>
                    <a:pt x="96" y="90"/>
                    <a:pt x="100" y="91"/>
                    <a:pt x="97" y="95"/>
                  </a:cubicBezTo>
                  <a:cubicBezTo>
                    <a:pt x="96" y="96"/>
                    <a:pt x="94" y="98"/>
                    <a:pt x="94" y="99"/>
                  </a:cubicBezTo>
                  <a:cubicBezTo>
                    <a:pt x="93" y="99"/>
                    <a:pt x="90" y="97"/>
                    <a:pt x="89" y="96"/>
                  </a:cubicBezTo>
                  <a:cubicBezTo>
                    <a:pt x="87" y="93"/>
                    <a:pt x="88" y="88"/>
                    <a:pt x="84" y="85"/>
                  </a:cubicBezTo>
                  <a:cubicBezTo>
                    <a:pt x="83" y="84"/>
                    <a:pt x="84" y="78"/>
                    <a:pt x="86" y="77"/>
                  </a:cubicBezTo>
                  <a:cubicBezTo>
                    <a:pt x="89" y="75"/>
                    <a:pt x="92" y="77"/>
                    <a:pt x="91" y="74"/>
                  </a:cubicBezTo>
                  <a:cubicBezTo>
                    <a:pt x="91" y="72"/>
                    <a:pt x="91" y="66"/>
                    <a:pt x="89" y="65"/>
                  </a:cubicBezTo>
                  <a:cubicBezTo>
                    <a:pt x="87" y="62"/>
                    <a:pt x="80" y="57"/>
                    <a:pt x="77" y="57"/>
                  </a:cubicBezTo>
                  <a:cubicBezTo>
                    <a:pt x="71" y="57"/>
                    <a:pt x="65" y="57"/>
                    <a:pt x="61" y="63"/>
                  </a:cubicBezTo>
                  <a:cubicBezTo>
                    <a:pt x="60" y="64"/>
                    <a:pt x="60" y="66"/>
                    <a:pt x="59" y="67"/>
                  </a:cubicBezTo>
                  <a:cubicBezTo>
                    <a:pt x="57" y="70"/>
                    <a:pt x="51" y="69"/>
                    <a:pt x="50" y="72"/>
                  </a:cubicBezTo>
                  <a:cubicBezTo>
                    <a:pt x="50" y="72"/>
                    <a:pt x="50" y="72"/>
                    <a:pt x="49" y="72"/>
                  </a:cubicBezTo>
                  <a:cubicBezTo>
                    <a:pt x="49" y="68"/>
                    <a:pt x="43" y="67"/>
                    <a:pt x="40" y="67"/>
                  </a:cubicBezTo>
                  <a:cubicBezTo>
                    <a:pt x="34" y="67"/>
                    <a:pt x="34" y="71"/>
                    <a:pt x="29" y="67"/>
                  </a:cubicBezTo>
                  <a:cubicBezTo>
                    <a:pt x="25" y="64"/>
                    <a:pt x="22" y="69"/>
                    <a:pt x="18" y="67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7" y="59"/>
                    <a:pt x="7" y="56"/>
                    <a:pt x="5" y="57"/>
                  </a:cubicBezTo>
                  <a:cubicBezTo>
                    <a:pt x="4" y="58"/>
                    <a:pt x="2" y="59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1" y="38"/>
                    <a:pt x="2" y="34"/>
                    <a:pt x="4" y="31"/>
                  </a:cubicBezTo>
                  <a:cubicBezTo>
                    <a:pt x="5" y="29"/>
                    <a:pt x="9" y="26"/>
                    <a:pt x="11" y="25"/>
                  </a:cubicBezTo>
                  <a:cubicBezTo>
                    <a:pt x="15" y="21"/>
                    <a:pt x="20" y="14"/>
                    <a:pt x="20" y="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8"/>
            <p:cNvSpPr>
              <a:spLocks/>
            </p:cNvSpPr>
            <p:nvPr/>
          </p:nvSpPr>
          <p:spPr bwMode="auto">
            <a:xfrm>
              <a:off x="6979" y="2439"/>
              <a:ext cx="273" cy="190"/>
            </a:xfrm>
            <a:custGeom>
              <a:avLst/>
              <a:gdLst>
                <a:gd name="T0" fmla="*/ 20 w 142"/>
                <a:gd name="T1" fmla="*/ 9 h 99"/>
                <a:gd name="T2" fmla="*/ 28 w 142"/>
                <a:gd name="T3" fmla="*/ 6 h 99"/>
                <a:gd name="T4" fmla="*/ 52 w 142"/>
                <a:gd name="T5" fmla="*/ 6 h 99"/>
                <a:gd name="T6" fmla="*/ 72 w 142"/>
                <a:gd name="T7" fmla="*/ 1 h 99"/>
                <a:gd name="T8" fmla="*/ 72 w 142"/>
                <a:gd name="T9" fmla="*/ 2 h 99"/>
                <a:gd name="T10" fmla="*/ 76 w 142"/>
                <a:gd name="T11" fmla="*/ 10 h 99"/>
                <a:gd name="T12" fmla="*/ 83 w 142"/>
                <a:gd name="T13" fmla="*/ 9 h 99"/>
                <a:gd name="T14" fmla="*/ 93 w 142"/>
                <a:gd name="T15" fmla="*/ 5 h 99"/>
                <a:gd name="T16" fmla="*/ 96 w 142"/>
                <a:gd name="T17" fmla="*/ 3 h 99"/>
                <a:gd name="T18" fmla="*/ 104 w 142"/>
                <a:gd name="T19" fmla="*/ 0 h 99"/>
                <a:gd name="T20" fmla="*/ 104 w 142"/>
                <a:gd name="T21" fmla="*/ 0 h 99"/>
                <a:gd name="T22" fmla="*/ 106 w 142"/>
                <a:gd name="T23" fmla="*/ 1 h 99"/>
                <a:gd name="T24" fmla="*/ 112 w 142"/>
                <a:gd name="T25" fmla="*/ 6 h 99"/>
                <a:gd name="T26" fmla="*/ 118 w 142"/>
                <a:gd name="T27" fmla="*/ 6 h 99"/>
                <a:gd name="T28" fmla="*/ 123 w 142"/>
                <a:gd name="T29" fmla="*/ 11 h 99"/>
                <a:gd name="T30" fmla="*/ 118 w 142"/>
                <a:gd name="T31" fmla="*/ 19 h 99"/>
                <a:gd name="T32" fmla="*/ 122 w 142"/>
                <a:gd name="T33" fmla="*/ 25 h 99"/>
                <a:gd name="T34" fmla="*/ 123 w 142"/>
                <a:gd name="T35" fmla="*/ 32 h 99"/>
                <a:gd name="T36" fmla="*/ 120 w 142"/>
                <a:gd name="T37" fmla="*/ 37 h 99"/>
                <a:gd name="T38" fmla="*/ 126 w 142"/>
                <a:gd name="T39" fmla="*/ 48 h 99"/>
                <a:gd name="T40" fmla="*/ 130 w 142"/>
                <a:gd name="T41" fmla="*/ 51 h 99"/>
                <a:gd name="T42" fmla="*/ 132 w 142"/>
                <a:gd name="T43" fmla="*/ 53 h 99"/>
                <a:gd name="T44" fmla="*/ 141 w 142"/>
                <a:gd name="T45" fmla="*/ 62 h 99"/>
                <a:gd name="T46" fmla="*/ 137 w 142"/>
                <a:gd name="T47" fmla="*/ 69 h 99"/>
                <a:gd name="T48" fmla="*/ 138 w 142"/>
                <a:gd name="T49" fmla="*/ 76 h 99"/>
                <a:gd name="T50" fmla="*/ 138 w 142"/>
                <a:gd name="T51" fmla="*/ 76 h 99"/>
                <a:gd name="T52" fmla="*/ 133 w 142"/>
                <a:gd name="T53" fmla="*/ 76 h 99"/>
                <a:gd name="T54" fmla="*/ 125 w 142"/>
                <a:gd name="T55" fmla="*/ 74 h 99"/>
                <a:gd name="T56" fmla="*/ 120 w 142"/>
                <a:gd name="T57" fmla="*/ 77 h 99"/>
                <a:gd name="T58" fmla="*/ 102 w 142"/>
                <a:gd name="T59" fmla="*/ 90 h 99"/>
                <a:gd name="T60" fmla="*/ 97 w 142"/>
                <a:gd name="T61" fmla="*/ 95 h 99"/>
                <a:gd name="T62" fmla="*/ 94 w 142"/>
                <a:gd name="T63" fmla="*/ 99 h 99"/>
                <a:gd name="T64" fmla="*/ 89 w 142"/>
                <a:gd name="T65" fmla="*/ 96 h 99"/>
                <a:gd name="T66" fmla="*/ 84 w 142"/>
                <a:gd name="T67" fmla="*/ 85 h 99"/>
                <a:gd name="T68" fmla="*/ 86 w 142"/>
                <a:gd name="T69" fmla="*/ 77 h 99"/>
                <a:gd name="T70" fmla="*/ 91 w 142"/>
                <a:gd name="T71" fmla="*/ 74 h 99"/>
                <a:gd name="T72" fmla="*/ 89 w 142"/>
                <a:gd name="T73" fmla="*/ 65 h 99"/>
                <a:gd name="T74" fmla="*/ 77 w 142"/>
                <a:gd name="T75" fmla="*/ 57 h 99"/>
                <a:gd name="T76" fmla="*/ 61 w 142"/>
                <a:gd name="T77" fmla="*/ 63 h 99"/>
                <a:gd name="T78" fmla="*/ 59 w 142"/>
                <a:gd name="T79" fmla="*/ 67 h 99"/>
                <a:gd name="T80" fmla="*/ 50 w 142"/>
                <a:gd name="T81" fmla="*/ 72 h 99"/>
                <a:gd name="T82" fmla="*/ 49 w 142"/>
                <a:gd name="T83" fmla="*/ 72 h 99"/>
                <a:gd name="T84" fmla="*/ 40 w 142"/>
                <a:gd name="T85" fmla="*/ 67 h 99"/>
                <a:gd name="T86" fmla="*/ 29 w 142"/>
                <a:gd name="T87" fmla="*/ 67 h 99"/>
                <a:gd name="T88" fmla="*/ 18 w 142"/>
                <a:gd name="T89" fmla="*/ 67 h 99"/>
                <a:gd name="T90" fmla="*/ 9 w 142"/>
                <a:gd name="T91" fmla="*/ 60 h 99"/>
                <a:gd name="T92" fmla="*/ 5 w 142"/>
                <a:gd name="T93" fmla="*/ 57 h 99"/>
                <a:gd name="T94" fmla="*/ 0 w 142"/>
                <a:gd name="T95" fmla="*/ 59 h 99"/>
                <a:gd name="T96" fmla="*/ 0 w 142"/>
                <a:gd name="T97" fmla="*/ 59 h 99"/>
                <a:gd name="T98" fmla="*/ 1 w 142"/>
                <a:gd name="T99" fmla="*/ 41 h 99"/>
                <a:gd name="T100" fmla="*/ 4 w 142"/>
                <a:gd name="T101" fmla="*/ 31 h 99"/>
                <a:gd name="T102" fmla="*/ 11 w 142"/>
                <a:gd name="T103" fmla="*/ 25 h 99"/>
                <a:gd name="T104" fmla="*/ 20 w 142"/>
                <a:gd name="T105" fmla="*/ 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2" h="99">
                  <a:moveTo>
                    <a:pt x="20" y="9"/>
                  </a:moveTo>
                  <a:cubicBezTo>
                    <a:pt x="28" y="6"/>
                    <a:pt x="28" y="6"/>
                    <a:pt x="28" y="6"/>
                  </a:cubicBezTo>
                  <a:cubicBezTo>
                    <a:pt x="37" y="4"/>
                    <a:pt x="44" y="8"/>
                    <a:pt x="52" y="6"/>
                  </a:cubicBezTo>
                  <a:cubicBezTo>
                    <a:pt x="58" y="5"/>
                    <a:pt x="66" y="1"/>
                    <a:pt x="72" y="1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3" y="4"/>
                    <a:pt x="73" y="11"/>
                    <a:pt x="76" y="10"/>
                  </a:cubicBezTo>
                  <a:cubicBezTo>
                    <a:pt x="79" y="9"/>
                    <a:pt x="81" y="9"/>
                    <a:pt x="83" y="9"/>
                  </a:cubicBezTo>
                  <a:cubicBezTo>
                    <a:pt x="87" y="9"/>
                    <a:pt x="89" y="6"/>
                    <a:pt x="93" y="5"/>
                  </a:cubicBezTo>
                  <a:cubicBezTo>
                    <a:pt x="94" y="4"/>
                    <a:pt x="95" y="4"/>
                    <a:pt x="96" y="3"/>
                  </a:cubicBezTo>
                  <a:cubicBezTo>
                    <a:pt x="98" y="3"/>
                    <a:pt x="102" y="2"/>
                    <a:pt x="104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5" y="1"/>
                    <a:pt x="106" y="1"/>
                    <a:pt x="106" y="1"/>
                  </a:cubicBezTo>
                  <a:cubicBezTo>
                    <a:pt x="109" y="1"/>
                    <a:pt x="107" y="7"/>
                    <a:pt x="112" y="6"/>
                  </a:cubicBezTo>
                  <a:cubicBezTo>
                    <a:pt x="116" y="4"/>
                    <a:pt x="115" y="3"/>
                    <a:pt x="118" y="6"/>
                  </a:cubicBezTo>
                  <a:cubicBezTo>
                    <a:pt x="120" y="7"/>
                    <a:pt x="122" y="9"/>
                    <a:pt x="123" y="11"/>
                  </a:cubicBezTo>
                  <a:cubicBezTo>
                    <a:pt x="125" y="13"/>
                    <a:pt x="118" y="16"/>
                    <a:pt x="118" y="19"/>
                  </a:cubicBezTo>
                  <a:cubicBezTo>
                    <a:pt x="118" y="22"/>
                    <a:pt x="123" y="22"/>
                    <a:pt x="122" y="25"/>
                  </a:cubicBezTo>
                  <a:cubicBezTo>
                    <a:pt x="122" y="28"/>
                    <a:pt x="123" y="30"/>
                    <a:pt x="123" y="32"/>
                  </a:cubicBezTo>
                  <a:cubicBezTo>
                    <a:pt x="122" y="33"/>
                    <a:pt x="121" y="35"/>
                    <a:pt x="120" y="37"/>
                  </a:cubicBezTo>
                  <a:cubicBezTo>
                    <a:pt x="117" y="44"/>
                    <a:pt x="126" y="43"/>
                    <a:pt x="126" y="48"/>
                  </a:cubicBezTo>
                  <a:cubicBezTo>
                    <a:pt x="126" y="51"/>
                    <a:pt x="128" y="50"/>
                    <a:pt x="130" y="51"/>
                  </a:cubicBezTo>
                  <a:cubicBezTo>
                    <a:pt x="132" y="51"/>
                    <a:pt x="132" y="50"/>
                    <a:pt x="132" y="53"/>
                  </a:cubicBezTo>
                  <a:cubicBezTo>
                    <a:pt x="132" y="57"/>
                    <a:pt x="142" y="57"/>
                    <a:pt x="141" y="62"/>
                  </a:cubicBezTo>
                  <a:cubicBezTo>
                    <a:pt x="141" y="65"/>
                    <a:pt x="138" y="66"/>
                    <a:pt x="137" y="69"/>
                  </a:cubicBezTo>
                  <a:cubicBezTo>
                    <a:pt x="136" y="70"/>
                    <a:pt x="138" y="76"/>
                    <a:pt x="138" y="76"/>
                  </a:cubicBezTo>
                  <a:cubicBezTo>
                    <a:pt x="138" y="76"/>
                    <a:pt x="138" y="76"/>
                    <a:pt x="138" y="76"/>
                  </a:cubicBezTo>
                  <a:cubicBezTo>
                    <a:pt x="133" y="76"/>
                    <a:pt x="133" y="76"/>
                    <a:pt x="133" y="76"/>
                  </a:cubicBezTo>
                  <a:cubicBezTo>
                    <a:pt x="130" y="75"/>
                    <a:pt x="128" y="74"/>
                    <a:pt x="125" y="74"/>
                  </a:cubicBezTo>
                  <a:cubicBezTo>
                    <a:pt x="123" y="72"/>
                    <a:pt x="122" y="75"/>
                    <a:pt x="120" y="77"/>
                  </a:cubicBezTo>
                  <a:cubicBezTo>
                    <a:pt x="116" y="82"/>
                    <a:pt x="109" y="88"/>
                    <a:pt x="102" y="90"/>
                  </a:cubicBezTo>
                  <a:cubicBezTo>
                    <a:pt x="96" y="90"/>
                    <a:pt x="100" y="91"/>
                    <a:pt x="97" y="95"/>
                  </a:cubicBezTo>
                  <a:cubicBezTo>
                    <a:pt x="96" y="96"/>
                    <a:pt x="94" y="98"/>
                    <a:pt x="94" y="99"/>
                  </a:cubicBezTo>
                  <a:cubicBezTo>
                    <a:pt x="93" y="99"/>
                    <a:pt x="90" y="97"/>
                    <a:pt x="89" y="96"/>
                  </a:cubicBezTo>
                  <a:cubicBezTo>
                    <a:pt x="87" y="93"/>
                    <a:pt x="88" y="88"/>
                    <a:pt x="84" y="85"/>
                  </a:cubicBezTo>
                  <a:cubicBezTo>
                    <a:pt x="83" y="84"/>
                    <a:pt x="84" y="78"/>
                    <a:pt x="86" y="77"/>
                  </a:cubicBezTo>
                  <a:cubicBezTo>
                    <a:pt x="89" y="75"/>
                    <a:pt x="92" y="77"/>
                    <a:pt x="91" y="74"/>
                  </a:cubicBezTo>
                  <a:cubicBezTo>
                    <a:pt x="91" y="72"/>
                    <a:pt x="91" y="66"/>
                    <a:pt x="89" y="65"/>
                  </a:cubicBezTo>
                  <a:cubicBezTo>
                    <a:pt x="87" y="62"/>
                    <a:pt x="80" y="57"/>
                    <a:pt x="77" y="57"/>
                  </a:cubicBezTo>
                  <a:cubicBezTo>
                    <a:pt x="71" y="57"/>
                    <a:pt x="65" y="57"/>
                    <a:pt x="61" y="63"/>
                  </a:cubicBezTo>
                  <a:cubicBezTo>
                    <a:pt x="60" y="64"/>
                    <a:pt x="60" y="66"/>
                    <a:pt x="59" y="67"/>
                  </a:cubicBezTo>
                  <a:cubicBezTo>
                    <a:pt x="57" y="70"/>
                    <a:pt x="51" y="69"/>
                    <a:pt x="50" y="72"/>
                  </a:cubicBezTo>
                  <a:cubicBezTo>
                    <a:pt x="50" y="72"/>
                    <a:pt x="50" y="72"/>
                    <a:pt x="49" y="72"/>
                  </a:cubicBezTo>
                  <a:cubicBezTo>
                    <a:pt x="49" y="68"/>
                    <a:pt x="43" y="67"/>
                    <a:pt x="40" y="67"/>
                  </a:cubicBezTo>
                  <a:cubicBezTo>
                    <a:pt x="34" y="67"/>
                    <a:pt x="34" y="71"/>
                    <a:pt x="29" y="67"/>
                  </a:cubicBezTo>
                  <a:cubicBezTo>
                    <a:pt x="25" y="64"/>
                    <a:pt x="22" y="69"/>
                    <a:pt x="18" y="67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7" y="59"/>
                    <a:pt x="7" y="56"/>
                    <a:pt x="5" y="57"/>
                  </a:cubicBezTo>
                  <a:cubicBezTo>
                    <a:pt x="4" y="58"/>
                    <a:pt x="2" y="59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1" y="38"/>
                    <a:pt x="2" y="34"/>
                    <a:pt x="4" y="31"/>
                  </a:cubicBezTo>
                  <a:cubicBezTo>
                    <a:pt x="5" y="29"/>
                    <a:pt x="9" y="26"/>
                    <a:pt x="11" y="25"/>
                  </a:cubicBezTo>
                  <a:cubicBezTo>
                    <a:pt x="15" y="21"/>
                    <a:pt x="20" y="14"/>
                    <a:pt x="20" y="9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9"/>
            <p:cNvSpPr>
              <a:spLocks/>
            </p:cNvSpPr>
            <p:nvPr/>
          </p:nvSpPr>
          <p:spPr bwMode="auto">
            <a:xfrm>
              <a:off x="6668" y="2449"/>
              <a:ext cx="352" cy="150"/>
            </a:xfrm>
            <a:custGeom>
              <a:avLst/>
              <a:gdLst>
                <a:gd name="T0" fmla="*/ 183 w 183"/>
                <a:gd name="T1" fmla="*/ 4 h 78"/>
                <a:gd name="T2" fmla="*/ 173 w 183"/>
                <a:gd name="T3" fmla="*/ 20 h 78"/>
                <a:gd name="T4" fmla="*/ 166 w 183"/>
                <a:gd name="T5" fmla="*/ 26 h 78"/>
                <a:gd name="T6" fmla="*/ 163 w 183"/>
                <a:gd name="T7" fmla="*/ 37 h 78"/>
                <a:gd name="T8" fmla="*/ 162 w 183"/>
                <a:gd name="T9" fmla="*/ 54 h 78"/>
                <a:gd name="T10" fmla="*/ 162 w 183"/>
                <a:gd name="T11" fmla="*/ 54 h 78"/>
                <a:gd name="T12" fmla="*/ 160 w 183"/>
                <a:gd name="T13" fmla="*/ 53 h 78"/>
                <a:gd name="T14" fmla="*/ 150 w 183"/>
                <a:gd name="T15" fmla="*/ 48 h 78"/>
                <a:gd name="T16" fmla="*/ 135 w 183"/>
                <a:gd name="T17" fmla="*/ 53 h 78"/>
                <a:gd name="T18" fmla="*/ 125 w 183"/>
                <a:gd name="T19" fmla="*/ 52 h 78"/>
                <a:gd name="T20" fmla="*/ 113 w 183"/>
                <a:gd name="T21" fmla="*/ 48 h 78"/>
                <a:gd name="T22" fmla="*/ 108 w 183"/>
                <a:gd name="T23" fmla="*/ 57 h 78"/>
                <a:gd name="T24" fmla="*/ 104 w 183"/>
                <a:gd name="T25" fmla="*/ 61 h 78"/>
                <a:gd name="T26" fmla="*/ 102 w 183"/>
                <a:gd name="T27" fmla="*/ 65 h 78"/>
                <a:gd name="T28" fmla="*/ 96 w 183"/>
                <a:gd name="T29" fmla="*/ 73 h 78"/>
                <a:gd name="T30" fmla="*/ 83 w 183"/>
                <a:gd name="T31" fmla="*/ 75 h 78"/>
                <a:gd name="T32" fmla="*/ 74 w 183"/>
                <a:gd name="T33" fmla="*/ 78 h 78"/>
                <a:gd name="T34" fmla="*/ 74 w 183"/>
                <a:gd name="T35" fmla="*/ 78 h 78"/>
                <a:gd name="T36" fmla="*/ 73 w 183"/>
                <a:gd name="T37" fmla="*/ 72 h 78"/>
                <a:gd name="T38" fmla="*/ 73 w 183"/>
                <a:gd name="T39" fmla="*/ 65 h 78"/>
                <a:gd name="T40" fmla="*/ 65 w 183"/>
                <a:gd name="T41" fmla="*/ 58 h 78"/>
                <a:gd name="T42" fmla="*/ 61 w 183"/>
                <a:gd name="T43" fmla="*/ 56 h 78"/>
                <a:gd name="T44" fmla="*/ 57 w 183"/>
                <a:gd name="T45" fmla="*/ 60 h 78"/>
                <a:gd name="T46" fmla="*/ 53 w 183"/>
                <a:gd name="T47" fmla="*/ 63 h 78"/>
                <a:gd name="T48" fmla="*/ 50 w 183"/>
                <a:gd name="T49" fmla="*/ 66 h 78"/>
                <a:gd name="T50" fmla="*/ 42 w 183"/>
                <a:gd name="T51" fmla="*/ 70 h 78"/>
                <a:gd name="T52" fmla="*/ 37 w 183"/>
                <a:gd name="T53" fmla="*/ 72 h 78"/>
                <a:gd name="T54" fmla="*/ 11 w 183"/>
                <a:gd name="T55" fmla="*/ 76 h 78"/>
                <a:gd name="T56" fmla="*/ 11 w 183"/>
                <a:gd name="T57" fmla="*/ 76 h 78"/>
                <a:gd name="T58" fmla="*/ 10 w 183"/>
                <a:gd name="T59" fmla="*/ 65 h 78"/>
                <a:gd name="T60" fmla="*/ 3 w 183"/>
                <a:gd name="T61" fmla="*/ 60 h 78"/>
                <a:gd name="T62" fmla="*/ 0 w 183"/>
                <a:gd name="T63" fmla="*/ 56 h 78"/>
                <a:gd name="T64" fmla="*/ 3 w 183"/>
                <a:gd name="T65" fmla="*/ 49 h 78"/>
                <a:gd name="T66" fmla="*/ 6 w 183"/>
                <a:gd name="T67" fmla="*/ 40 h 78"/>
                <a:gd name="T68" fmla="*/ 18 w 183"/>
                <a:gd name="T69" fmla="*/ 39 h 78"/>
                <a:gd name="T70" fmla="*/ 29 w 183"/>
                <a:gd name="T71" fmla="*/ 43 h 78"/>
                <a:gd name="T72" fmla="*/ 29 w 183"/>
                <a:gd name="T73" fmla="*/ 37 h 78"/>
                <a:gd name="T74" fmla="*/ 30 w 183"/>
                <a:gd name="T75" fmla="*/ 22 h 78"/>
                <a:gd name="T76" fmla="*/ 24 w 183"/>
                <a:gd name="T77" fmla="*/ 11 h 78"/>
                <a:gd name="T78" fmla="*/ 24 w 183"/>
                <a:gd name="T79" fmla="*/ 11 h 78"/>
                <a:gd name="T80" fmla="*/ 30 w 183"/>
                <a:gd name="T81" fmla="*/ 12 h 78"/>
                <a:gd name="T82" fmla="*/ 43 w 183"/>
                <a:gd name="T83" fmla="*/ 19 h 78"/>
                <a:gd name="T84" fmla="*/ 59 w 183"/>
                <a:gd name="T85" fmla="*/ 20 h 78"/>
                <a:gd name="T86" fmla="*/ 66 w 183"/>
                <a:gd name="T87" fmla="*/ 22 h 78"/>
                <a:gd name="T88" fmla="*/ 70 w 183"/>
                <a:gd name="T89" fmla="*/ 13 h 78"/>
                <a:gd name="T90" fmla="*/ 72 w 183"/>
                <a:gd name="T91" fmla="*/ 8 h 78"/>
                <a:gd name="T92" fmla="*/ 79 w 183"/>
                <a:gd name="T93" fmla="*/ 9 h 78"/>
                <a:gd name="T94" fmla="*/ 86 w 183"/>
                <a:gd name="T95" fmla="*/ 8 h 78"/>
                <a:gd name="T96" fmla="*/ 98 w 183"/>
                <a:gd name="T97" fmla="*/ 8 h 78"/>
                <a:gd name="T98" fmla="*/ 118 w 183"/>
                <a:gd name="T99" fmla="*/ 12 h 78"/>
                <a:gd name="T100" fmla="*/ 125 w 183"/>
                <a:gd name="T101" fmla="*/ 0 h 78"/>
                <a:gd name="T102" fmla="*/ 125 w 183"/>
                <a:gd name="T103" fmla="*/ 0 h 78"/>
                <a:gd name="T104" fmla="*/ 150 w 183"/>
                <a:gd name="T105" fmla="*/ 4 h 78"/>
                <a:gd name="T106" fmla="*/ 159 w 183"/>
                <a:gd name="T107" fmla="*/ 3 h 78"/>
                <a:gd name="T108" fmla="*/ 183 w 183"/>
                <a:gd name="T109" fmla="*/ 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3" h="78">
                  <a:moveTo>
                    <a:pt x="183" y="4"/>
                  </a:moveTo>
                  <a:cubicBezTo>
                    <a:pt x="182" y="10"/>
                    <a:pt x="178" y="16"/>
                    <a:pt x="173" y="20"/>
                  </a:cubicBezTo>
                  <a:cubicBezTo>
                    <a:pt x="171" y="21"/>
                    <a:pt x="168" y="24"/>
                    <a:pt x="166" y="26"/>
                  </a:cubicBezTo>
                  <a:cubicBezTo>
                    <a:pt x="165" y="29"/>
                    <a:pt x="163" y="33"/>
                    <a:pt x="163" y="37"/>
                  </a:cubicBezTo>
                  <a:cubicBezTo>
                    <a:pt x="162" y="54"/>
                    <a:pt x="162" y="54"/>
                    <a:pt x="162" y="54"/>
                  </a:cubicBezTo>
                  <a:cubicBezTo>
                    <a:pt x="162" y="54"/>
                    <a:pt x="162" y="54"/>
                    <a:pt x="162" y="54"/>
                  </a:cubicBezTo>
                  <a:cubicBezTo>
                    <a:pt x="162" y="54"/>
                    <a:pt x="161" y="54"/>
                    <a:pt x="160" y="53"/>
                  </a:cubicBezTo>
                  <a:cubicBezTo>
                    <a:pt x="157" y="49"/>
                    <a:pt x="152" y="50"/>
                    <a:pt x="150" y="48"/>
                  </a:cubicBezTo>
                  <a:cubicBezTo>
                    <a:pt x="147" y="44"/>
                    <a:pt x="137" y="50"/>
                    <a:pt x="135" y="53"/>
                  </a:cubicBezTo>
                  <a:cubicBezTo>
                    <a:pt x="133" y="55"/>
                    <a:pt x="128" y="53"/>
                    <a:pt x="125" y="52"/>
                  </a:cubicBezTo>
                  <a:cubicBezTo>
                    <a:pt x="122" y="51"/>
                    <a:pt x="117" y="48"/>
                    <a:pt x="113" y="48"/>
                  </a:cubicBezTo>
                  <a:cubicBezTo>
                    <a:pt x="112" y="49"/>
                    <a:pt x="109" y="55"/>
                    <a:pt x="108" y="57"/>
                  </a:cubicBezTo>
                  <a:cubicBezTo>
                    <a:pt x="107" y="59"/>
                    <a:pt x="105" y="59"/>
                    <a:pt x="104" y="61"/>
                  </a:cubicBezTo>
                  <a:cubicBezTo>
                    <a:pt x="103" y="62"/>
                    <a:pt x="103" y="64"/>
                    <a:pt x="102" y="65"/>
                  </a:cubicBezTo>
                  <a:cubicBezTo>
                    <a:pt x="101" y="66"/>
                    <a:pt x="98" y="72"/>
                    <a:pt x="96" y="73"/>
                  </a:cubicBezTo>
                  <a:cubicBezTo>
                    <a:pt x="93" y="74"/>
                    <a:pt x="86" y="74"/>
                    <a:pt x="83" y="75"/>
                  </a:cubicBezTo>
                  <a:cubicBezTo>
                    <a:pt x="74" y="78"/>
                    <a:pt x="74" y="78"/>
                    <a:pt x="74" y="78"/>
                  </a:cubicBezTo>
                  <a:cubicBezTo>
                    <a:pt x="74" y="78"/>
                    <a:pt x="74" y="78"/>
                    <a:pt x="74" y="78"/>
                  </a:cubicBezTo>
                  <a:cubicBezTo>
                    <a:pt x="74" y="76"/>
                    <a:pt x="74" y="73"/>
                    <a:pt x="73" y="72"/>
                  </a:cubicBezTo>
                  <a:cubicBezTo>
                    <a:pt x="71" y="68"/>
                    <a:pt x="72" y="68"/>
                    <a:pt x="73" y="65"/>
                  </a:cubicBezTo>
                  <a:cubicBezTo>
                    <a:pt x="75" y="61"/>
                    <a:pt x="68" y="59"/>
                    <a:pt x="65" y="58"/>
                  </a:cubicBezTo>
                  <a:cubicBezTo>
                    <a:pt x="64" y="57"/>
                    <a:pt x="62" y="56"/>
                    <a:pt x="61" y="56"/>
                  </a:cubicBezTo>
                  <a:cubicBezTo>
                    <a:pt x="57" y="60"/>
                    <a:pt x="57" y="60"/>
                    <a:pt x="57" y="60"/>
                  </a:cubicBezTo>
                  <a:cubicBezTo>
                    <a:pt x="56" y="61"/>
                    <a:pt x="54" y="62"/>
                    <a:pt x="53" y="63"/>
                  </a:cubicBezTo>
                  <a:cubicBezTo>
                    <a:pt x="52" y="64"/>
                    <a:pt x="51" y="65"/>
                    <a:pt x="50" y="66"/>
                  </a:cubicBezTo>
                  <a:cubicBezTo>
                    <a:pt x="48" y="68"/>
                    <a:pt x="45" y="70"/>
                    <a:pt x="42" y="70"/>
                  </a:cubicBezTo>
                  <a:cubicBezTo>
                    <a:pt x="40" y="71"/>
                    <a:pt x="38" y="71"/>
                    <a:pt x="37" y="72"/>
                  </a:cubicBezTo>
                  <a:cubicBezTo>
                    <a:pt x="28" y="75"/>
                    <a:pt x="19" y="75"/>
                    <a:pt x="11" y="76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1" y="74"/>
                    <a:pt x="11" y="68"/>
                    <a:pt x="10" y="65"/>
                  </a:cubicBezTo>
                  <a:cubicBezTo>
                    <a:pt x="9" y="60"/>
                    <a:pt x="7" y="60"/>
                    <a:pt x="3" y="60"/>
                  </a:cubicBezTo>
                  <a:cubicBezTo>
                    <a:pt x="0" y="60"/>
                    <a:pt x="1" y="57"/>
                    <a:pt x="0" y="56"/>
                  </a:cubicBezTo>
                  <a:cubicBezTo>
                    <a:pt x="0" y="53"/>
                    <a:pt x="2" y="52"/>
                    <a:pt x="3" y="49"/>
                  </a:cubicBezTo>
                  <a:cubicBezTo>
                    <a:pt x="3" y="48"/>
                    <a:pt x="5" y="40"/>
                    <a:pt x="6" y="40"/>
                  </a:cubicBezTo>
                  <a:cubicBezTo>
                    <a:pt x="9" y="40"/>
                    <a:pt x="15" y="43"/>
                    <a:pt x="18" y="39"/>
                  </a:cubicBezTo>
                  <a:cubicBezTo>
                    <a:pt x="21" y="39"/>
                    <a:pt x="26" y="46"/>
                    <a:pt x="29" y="43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5" y="35"/>
                    <a:pt x="32" y="24"/>
                    <a:pt x="30" y="22"/>
                  </a:cubicBezTo>
                  <a:cubicBezTo>
                    <a:pt x="29" y="18"/>
                    <a:pt x="25" y="16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6" y="14"/>
                    <a:pt x="35" y="19"/>
                    <a:pt x="43" y="19"/>
                  </a:cubicBezTo>
                  <a:cubicBezTo>
                    <a:pt x="48" y="20"/>
                    <a:pt x="54" y="18"/>
                    <a:pt x="59" y="20"/>
                  </a:cubicBezTo>
                  <a:cubicBezTo>
                    <a:pt x="61" y="22"/>
                    <a:pt x="63" y="24"/>
                    <a:pt x="66" y="22"/>
                  </a:cubicBezTo>
                  <a:cubicBezTo>
                    <a:pt x="72" y="19"/>
                    <a:pt x="70" y="19"/>
                    <a:pt x="70" y="13"/>
                  </a:cubicBezTo>
                  <a:cubicBezTo>
                    <a:pt x="70" y="11"/>
                    <a:pt x="69" y="8"/>
                    <a:pt x="72" y="8"/>
                  </a:cubicBezTo>
                  <a:cubicBezTo>
                    <a:pt x="74" y="8"/>
                    <a:pt x="77" y="9"/>
                    <a:pt x="79" y="9"/>
                  </a:cubicBezTo>
                  <a:cubicBezTo>
                    <a:pt x="82" y="9"/>
                    <a:pt x="83" y="9"/>
                    <a:pt x="86" y="8"/>
                  </a:cubicBezTo>
                  <a:cubicBezTo>
                    <a:pt x="90" y="6"/>
                    <a:pt x="93" y="6"/>
                    <a:pt x="98" y="8"/>
                  </a:cubicBezTo>
                  <a:cubicBezTo>
                    <a:pt x="104" y="10"/>
                    <a:pt x="112" y="13"/>
                    <a:pt x="118" y="12"/>
                  </a:cubicBezTo>
                  <a:cubicBezTo>
                    <a:pt x="124" y="11"/>
                    <a:pt x="123" y="5"/>
                    <a:pt x="125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50" y="4"/>
                    <a:pt x="150" y="4"/>
                    <a:pt x="150" y="4"/>
                  </a:cubicBezTo>
                  <a:cubicBezTo>
                    <a:pt x="152" y="3"/>
                    <a:pt x="156" y="4"/>
                    <a:pt x="159" y="3"/>
                  </a:cubicBezTo>
                  <a:cubicBezTo>
                    <a:pt x="168" y="2"/>
                    <a:pt x="175" y="4"/>
                    <a:pt x="183" y="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0"/>
            <p:cNvSpPr>
              <a:spLocks/>
            </p:cNvSpPr>
            <p:nvPr/>
          </p:nvSpPr>
          <p:spPr bwMode="auto">
            <a:xfrm>
              <a:off x="6668" y="2449"/>
              <a:ext cx="352" cy="150"/>
            </a:xfrm>
            <a:custGeom>
              <a:avLst/>
              <a:gdLst>
                <a:gd name="T0" fmla="*/ 183 w 183"/>
                <a:gd name="T1" fmla="*/ 4 h 78"/>
                <a:gd name="T2" fmla="*/ 173 w 183"/>
                <a:gd name="T3" fmla="*/ 20 h 78"/>
                <a:gd name="T4" fmla="*/ 166 w 183"/>
                <a:gd name="T5" fmla="*/ 26 h 78"/>
                <a:gd name="T6" fmla="*/ 163 w 183"/>
                <a:gd name="T7" fmla="*/ 37 h 78"/>
                <a:gd name="T8" fmla="*/ 162 w 183"/>
                <a:gd name="T9" fmla="*/ 54 h 78"/>
                <a:gd name="T10" fmla="*/ 162 w 183"/>
                <a:gd name="T11" fmla="*/ 54 h 78"/>
                <a:gd name="T12" fmla="*/ 160 w 183"/>
                <a:gd name="T13" fmla="*/ 53 h 78"/>
                <a:gd name="T14" fmla="*/ 150 w 183"/>
                <a:gd name="T15" fmla="*/ 48 h 78"/>
                <a:gd name="T16" fmla="*/ 135 w 183"/>
                <a:gd name="T17" fmla="*/ 53 h 78"/>
                <a:gd name="T18" fmla="*/ 125 w 183"/>
                <a:gd name="T19" fmla="*/ 52 h 78"/>
                <a:gd name="T20" fmla="*/ 113 w 183"/>
                <a:gd name="T21" fmla="*/ 48 h 78"/>
                <a:gd name="T22" fmla="*/ 108 w 183"/>
                <a:gd name="T23" fmla="*/ 57 h 78"/>
                <a:gd name="T24" fmla="*/ 104 w 183"/>
                <a:gd name="T25" fmla="*/ 61 h 78"/>
                <a:gd name="T26" fmla="*/ 102 w 183"/>
                <a:gd name="T27" fmla="*/ 65 h 78"/>
                <a:gd name="T28" fmla="*/ 96 w 183"/>
                <a:gd name="T29" fmla="*/ 73 h 78"/>
                <a:gd name="T30" fmla="*/ 83 w 183"/>
                <a:gd name="T31" fmla="*/ 75 h 78"/>
                <a:gd name="T32" fmla="*/ 74 w 183"/>
                <a:gd name="T33" fmla="*/ 78 h 78"/>
                <a:gd name="T34" fmla="*/ 74 w 183"/>
                <a:gd name="T35" fmla="*/ 78 h 78"/>
                <a:gd name="T36" fmla="*/ 73 w 183"/>
                <a:gd name="T37" fmla="*/ 72 h 78"/>
                <a:gd name="T38" fmla="*/ 73 w 183"/>
                <a:gd name="T39" fmla="*/ 65 h 78"/>
                <a:gd name="T40" fmla="*/ 65 w 183"/>
                <a:gd name="T41" fmla="*/ 58 h 78"/>
                <a:gd name="T42" fmla="*/ 61 w 183"/>
                <a:gd name="T43" fmla="*/ 56 h 78"/>
                <a:gd name="T44" fmla="*/ 57 w 183"/>
                <a:gd name="T45" fmla="*/ 60 h 78"/>
                <a:gd name="T46" fmla="*/ 53 w 183"/>
                <a:gd name="T47" fmla="*/ 63 h 78"/>
                <a:gd name="T48" fmla="*/ 50 w 183"/>
                <a:gd name="T49" fmla="*/ 66 h 78"/>
                <a:gd name="T50" fmla="*/ 42 w 183"/>
                <a:gd name="T51" fmla="*/ 70 h 78"/>
                <a:gd name="T52" fmla="*/ 37 w 183"/>
                <a:gd name="T53" fmla="*/ 72 h 78"/>
                <a:gd name="T54" fmla="*/ 11 w 183"/>
                <a:gd name="T55" fmla="*/ 76 h 78"/>
                <a:gd name="T56" fmla="*/ 11 w 183"/>
                <a:gd name="T57" fmla="*/ 76 h 78"/>
                <a:gd name="T58" fmla="*/ 10 w 183"/>
                <a:gd name="T59" fmla="*/ 65 h 78"/>
                <a:gd name="T60" fmla="*/ 3 w 183"/>
                <a:gd name="T61" fmla="*/ 60 h 78"/>
                <a:gd name="T62" fmla="*/ 0 w 183"/>
                <a:gd name="T63" fmla="*/ 56 h 78"/>
                <a:gd name="T64" fmla="*/ 3 w 183"/>
                <a:gd name="T65" fmla="*/ 49 h 78"/>
                <a:gd name="T66" fmla="*/ 6 w 183"/>
                <a:gd name="T67" fmla="*/ 40 h 78"/>
                <a:gd name="T68" fmla="*/ 18 w 183"/>
                <a:gd name="T69" fmla="*/ 39 h 78"/>
                <a:gd name="T70" fmla="*/ 29 w 183"/>
                <a:gd name="T71" fmla="*/ 43 h 78"/>
                <a:gd name="T72" fmla="*/ 29 w 183"/>
                <a:gd name="T73" fmla="*/ 37 h 78"/>
                <a:gd name="T74" fmla="*/ 30 w 183"/>
                <a:gd name="T75" fmla="*/ 22 h 78"/>
                <a:gd name="T76" fmla="*/ 24 w 183"/>
                <a:gd name="T77" fmla="*/ 11 h 78"/>
                <a:gd name="T78" fmla="*/ 24 w 183"/>
                <a:gd name="T79" fmla="*/ 11 h 78"/>
                <a:gd name="T80" fmla="*/ 30 w 183"/>
                <a:gd name="T81" fmla="*/ 12 h 78"/>
                <a:gd name="T82" fmla="*/ 43 w 183"/>
                <a:gd name="T83" fmla="*/ 19 h 78"/>
                <a:gd name="T84" fmla="*/ 59 w 183"/>
                <a:gd name="T85" fmla="*/ 20 h 78"/>
                <a:gd name="T86" fmla="*/ 66 w 183"/>
                <a:gd name="T87" fmla="*/ 22 h 78"/>
                <a:gd name="T88" fmla="*/ 70 w 183"/>
                <a:gd name="T89" fmla="*/ 13 h 78"/>
                <a:gd name="T90" fmla="*/ 72 w 183"/>
                <a:gd name="T91" fmla="*/ 8 h 78"/>
                <a:gd name="T92" fmla="*/ 79 w 183"/>
                <a:gd name="T93" fmla="*/ 9 h 78"/>
                <a:gd name="T94" fmla="*/ 86 w 183"/>
                <a:gd name="T95" fmla="*/ 8 h 78"/>
                <a:gd name="T96" fmla="*/ 98 w 183"/>
                <a:gd name="T97" fmla="*/ 8 h 78"/>
                <a:gd name="T98" fmla="*/ 118 w 183"/>
                <a:gd name="T99" fmla="*/ 12 h 78"/>
                <a:gd name="T100" fmla="*/ 125 w 183"/>
                <a:gd name="T101" fmla="*/ 0 h 78"/>
                <a:gd name="T102" fmla="*/ 125 w 183"/>
                <a:gd name="T103" fmla="*/ 0 h 78"/>
                <a:gd name="T104" fmla="*/ 150 w 183"/>
                <a:gd name="T105" fmla="*/ 4 h 78"/>
                <a:gd name="T106" fmla="*/ 159 w 183"/>
                <a:gd name="T107" fmla="*/ 3 h 78"/>
                <a:gd name="T108" fmla="*/ 183 w 183"/>
                <a:gd name="T109" fmla="*/ 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3" h="78">
                  <a:moveTo>
                    <a:pt x="183" y="4"/>
                  </a:moveTo>
                  <a:cubicBezTo>
                    <a:pt x="182" y="10"/>
                    <a:pt x="178" y="16"/>
                    <a:pt x="173" y="20"/>
                  </a:cubicBezTo>
                  <a:cubicBezTo>
                    <a:pt x="171" y="21"/>
                    <a:pt x="168" y="24"/>
                    <a:pt x="166" y="26"/>
                  </a:cubicBezTo>
                  <a:cubicBezTo>
                    <a:pt x="165" y="29"/>
                    <a:pt x="163" y="33"/>
                    <a:pt x="163" y="37"/>
                  </a:cubicBezTo>
                  <a:cubicBezTo>
                    <a:pt x="162" y="54"/>
                    <a:pt x="162" y="54"/>
                    <a:pt x="162" y="54"/>
                  </a:cubicBezTo>
                  <a:cubicBezTo>
                    <a:pt x="162" y="54"/>
                    <a:pt x="162" y="54"/>
                    <a:pt x="162" y="54"/>
                  </a:cubicBezTo>
                  <a:cubicBezTo>
                    <a:pt x="162" y="54"/>
                    <a:pt x="161" y="54"/>
                    <a:pt x="160" y="53"/>
                  </a:cubicBezTo>
                  <a:cubicBezTo>
                    <a:pt x="157" y="49"/>
                    <a:pt x="152" y="50"/>
                    <a:pt x="150" y="48"/>
                  </a:cubicBezTo>
                  <a:cubicBezTo>
                    <a:pt x="147" y="44"/>
                    <a:pt x="137" y="50"/>
                    <a:pt x="135" y="53"/>
                  </a:cubicBezTo>
                  <a:cubicBezTo>
                    <a:pt x="133" y="55"/>
                    <a:pt x="128" y="53"/>
                    <a:pt x="125" y="52"/>
                  </a:cubicBezTo>
                  <a:cubicBezTo>
                    <a:pt x="122" y="51"/>
                    <a:pt x="117" y="48"/>
                    <a:pt x="113" y="48"/>
                  </a:cubicBezTo>
                  <a:cubicBezTo>
                    <a:pt x="112" y="49"/>
                    <a:pt x="109" y="55"/>
                    <a:pt x="108" y="57"/>
                  </a:cubicBezTo>
                  <a:cubicBezTo>
                    <a:pt x="107" y="59"/>
                    <a:pt x="105" y="59"/>
                    <a:pt x="104" y="61"/>
                  </a:cubicBezTo>
                  <a:cubicBezTo>
                    <a:pt x="103" y="62"/>
                    <a:pt x="103" y="64"/>
                    <a:pt x="102" y="65"/>
                  </a:cubicBezTo>
                  <a:cubicBezTo>
                    <a:pt x="101" y="66"/>
                    <a:pt x="98" y="72"/>
                    <a:pt x="96" y="73"/>
                  </a:cubicBezTo>
                  <a:cubicBezTo>
                    <a:pt x="93" y="74"/>
                    <a:pt x="86" y="74"/>
                    <a:pt x="83" y="75"/>
                  </a:cubicBezTo>
                  <a:cubicBezTo>
                    <a:pt x="74" y="78"/>
                    <a:pt x="74" y="78"/>
                    <a:pt x="74" y="78"/>
                  </a:cubicBezTo>
                  <a:cubicBezTo>
                    <a:pt x="74" y="78"/>
                    <a:pt x="74" y="78"/>
                    <a:pt x="74" y="78"/>
                  </a:cubicBezTo>
                  <a:cubicBezTo>
                    <a:pt x="74" y="76"/>
                    <a:pt x="74" y="73"/>
                    <a:pt x="73" y="72"/>
                  </a:cubicBezTo>
                  <a:cubicBezTo>
                    <a:pt x="71" y="68"/>
                    <a:pt x="72" y="68"/>
                    <a:pt x="73" y="65"/>
                  </a:cubicBezTo>
                  <a:cubicBezTo>
                    <a:pt x="75" y="61"/>
                    <a:pt x="68" y="59"/>
                    <a:pt x="65" y="58"/>
                  </a:cubicBezTo>
                  <a:cubicBezTo>
                    <a:pt x="64" y="57"/>
                    <a:pt x="62" y="56"/>
                    <a:pt x="61" y="56"/>
                  </a:cubicBezTo>
                  <a:cubicBezTo>
                    <a:pt x="57" y="60"/>
                    <a:pt x="57" y="60"/>
                    <a:pt x="57" y="60"/>
                  </a:cubicBezTo>
                  <a:cubicBezTo>
                    <a:pt x="56" y="61"/>
                    <a:pt x="54" y="62"/>
                    <a:pt x="53" y="63"/>
                  </a:cubicBezTo>
                  <a:cubicBezTo>
                    <a:pt x="52" y="64"/>
                    <a:pt x="51" y="65"/>
                    <a:pt x="50" y="66"/>
                  </a:cubicBezTo>
                  <a:cubicBezTo>
                    <a:pt x="48" y="68"/>
                    <a:pt x="45" y="70"/>
                    <a:pt x="42" y="70"/>
                  </a:cubicBezTo>
                  <a:cubicBezTo>
                    <a:pt x="40" y="71"/>
                    <a:pt x="38" y="71"/>
                    <a:pt x="37" y="72"/>
                  </a:cubicBezTo>
                  <a:cubicBezTo>
                    <a:pt x="28" y="75"/>
                    <a:pt x="19" y="75"/>
                    <a:pt x="11" y="76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1" y="74"/>
                    <a:pt x="11" y="68"/>
                    <a:pt x="10" y="65"/>
                  </a:cubicBezTo>
                  <a:cubicBezTo>
                    <a:pt x="9" y="60"/>
                    <a:pt x="7" y="60"/>
                    <a:pt x="3" y="60"/>
                  </a:cubicBezTo>
                  <a:cubicBezTo>
                    <a:pt x="0" y="60"/>
                    <a:pt x="1" y="57"/>
                    <a:pt x="0" y="56"/>
                  </a:cubicBezTo>
                  <a:cubicBezTo>
                    <a:pt x="0" y="53"/>
                    <a:pt x="2" y="52"/>
                    <a:pt x="3" y="49"/>
                  </a:cubicBezTo>
                  <a:cubicBezTo>
                    <a:pt x="3" y="48"/>
                    <a:pt x="5" y="40"/>
                    <a:pt x="6" y="40"/>
                  </a:cubicBezTo>
                  <a:cubicBezTo>
                    <a:pt x="9" y="40"/>
                    <a:pt x="15" y="43"/>
                    <a:pt x="18" y="39"/>
                  </a:cubicBezTo>
                  <a:cubicBezTo>
                    <a:pt x="21" y="39"/>
                    <a:pt x="26" y="46"/>
                    <a:pt x="29" y="43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5" y="35"/>
                    <a:pt x="32" y="24"/>
                    <a:pt x="30" y="22"/>
                  </a:cubicBezTo>
                  <a:cubicBezTo>
                    <a:pt x="29" y="18"/>
                    <a:pt x="25" y="16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6" y="14"/>
                    <a:pt x="35" y="19"/>
                    <a:pt x="43" y="19"/>
                  </a:cubicBezTo>
                  <a:cubicBezTo>
                    <a:pt x="48" y="20"/>
                    <a:pt x="54" y="18"/>
                    <a:pt x="59" y="20"/>
                  </a:cubicBezTo>
                  <a:cubicBezTo>
                    <a:pt x="61" y="22"/>
                    <a:pt x="63" y="24"/>
                    <a:pt x="66" y="22"/>
                  </a:cubicBezTo>
                  <a:cubicBezTo>
                    <a:pt x="72" y="19"/>
                    <a:pt x="70" y="19"/>
                    <a:pt x="70" y="13"/>
                  </a:cubicBezTo>
                  <a:cubicBezTo>
                    <a:pt x="70" y="11"/>
                    <a:pt x="69" y="8"/>
                    <a:pt x="72" y="8"/>
                  </a:cubicBezTo>
                  <a:cubicBezTo>
                    <a:pt x="74" y="8"/>
                    <a:pt x="77" y="9"/>
                    <a:pt x="79" y="9"/>
                  </a:cubicBezTo>
                  <a:cubicBezTo>
                    <a:pt x="82" y="9"/>
                    <a:pt x="83" y="9"/>
                    <a:pt x="86" y="8"/>
                  </a:cubicBezTo>
                  <a:cubicBezTo>
                    <a:pt x="90" y="6"/>
                    <a:pt x="93" y="6"/>
                    <a:pt x="98" y="8"/>
                  </a:cubicBezTo>
                  <a:cubicBezTo>
                    <a:pt x="104" y="10"/>
                    <a:pt x="112" y="13"/>
                    <a:pt x="118" y="12"/>
                  </a:cubicBezTo>
                  <a:cubicBezTo>
                    <a:pt x="124" y="11"/>
                    <a:pt x="123" y="5"/>
                    <a:pt x="125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50" y="4"/>
                    <a:pt x="150" y="4"/>
                    <a:pt x="150" y="4"/>
                  </a:cubicBezTo>
                  <a:cubicBezTo>
                    <a:pt x="152" y="3"/>
                    <a:pt x="156" y="4"/>
                    <a:pt x="159" y="3"/>
                  </a:cubicBezTo>
                  <a:cubicBezTo>
                    <a:pt x="168" y="2"/>
                    <a:pt x="175" y="4"/>
                    <a:pt x="183" y="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1"/>
            <p:cNvSpPr>
              <a:spLocks/>
            </p:cNvSpPr>
            <p:nvPr/>
          </p:nvSpPr>
          <p:spPr bwMode="auto">
            <a:xfrm>
              <a:off x="6636" y="2333"/>
              <a:ext cx="270" cy="160"/>
            </a:xfrm>
            <a:custGeom>
              <a:avLst/>
              <a:gdLst>
                <a:gd name="T0" fmla="*/ 122 w 141"/>
                <a:gd name="T1" fmla="*/ 31 h 83"/>
                <a:gd name="T2" fmla="*/ 129 w 141"/>
                <a:gd name="T3" fmla="*/ 35 h 83"/>
                <a:gd name="T4" fmla="*/ 134 w 141"/>
                <a:gd name="T5" fmla="*/ 46 h 83"/>
                <a:gd name="T6" fmla="*/ 138 w 141"/>
                <a:gd name="T7" fmla="*/ 56 h 83"/>
                <a:gd name="T8" fmla="*/ 141 w 141"/>
                <a:gd name="T9" fmla="*/ 60 h 83"/>
                <a:gd name="T10" fmla="*/ 141 w 141"/>
                <a:gd name="T11" fmla="*/ 60 h 83"/>
                <a:gd name="T12" fmla="*/ 135 w 141"/>
                <a:gd name="T13" fmla="*/ 72 h 83"/>
                <a:gd name="T14" fmla="*/ 114 w 141"/>
                <a:gd name="T15" fmla="*/ 67 h 83"/>
                <a:gd name="T16" fmla="*/ 103 w 141"/>
                <a:gd name="T17" fmla="*/ 67 h 83"/>
                <a:gd name="T18" fmla="*/ 96 w 141"/>
                <a:gd name="T19" fmla="*/ 69 h 83"/>
                <a:gd name="T20" fmla="*/ 88 w 141"/>
                <a:gd name="T21" fmla="*/ 68 h 83"/>
                <a:gd name="T22" fmla="*/ 87 w 141"/>
                <a:gd name="T23" fmla="*/ 73 h 83"/>
                <a:gd name="T24" fmla="*/ 83 w 141"/>
                <a:gd name="T25" fmla="*/ 82 h 83"/>
                <a:gd name="T26" fmla="*/ 76 w 141"/>
                <a:gd name="T27" fmla="*/ 80 h 83"/>
                <a:gd name="T28" fmla="*/ 60 w 141"/>
                <a:gd name="T29" fmla="*/ 79 h 83"/>
                <a:gd name="T30" fmla="*/ 47 w 141"/>
                <a:gd name="T31" fmla="*/ 72 h 83"/>
                <a:gd name="T32" fmla="*/ 40 w 141"/>
                <a:gd name="T33" fmla="*/ 71 h 83"/>
                <a:gd name="T34" fmla="*/ 40 w 141"/>
                <a:gd name="T35" fmla="*/ 71 h 83"/>
                <a:gd name="T36" fmla="*/ 34 w 141"/>
                <a:gd name="T37" fmla="*/ 70 h 83"/>
                <a:gd name="T38" fmla="*/ 34 w 141"/>
                <a:gd name="T39" fmla="*/ 70 h 83"/>
                <a:gd name="T40" fmla="*/ 31 w 141"/>
                <a:gd name="T41" fmla="*/ 66 h 83"/>
                <a:gd name="T42" fmla="*/ 31 w 141"/>
                <a:gd name="T43" fmla="*/ 54 h 83"/>
                <a:gd name="T44" fmla="*/ 18 w 141"/>
                <a:gd name="T45" fmla="*/ 46 h 83"/>
                <a:gd name="T46" fmla="*/ 5 w 141"/>
                <a:gd name="T47" fmla="*/ 44 h 83"/>
                <a:gd name="T48" fmla="*/ 1 w 141"/>
                <a:gd name="T49" fmla="*/ 35 h 83"/>
                <a:gd name="T50" fmla="*/ 10 w 141"/>
                <a:gd name="T51" fmla="*/ 30 h 83"/>
                <a:gd name="T52" fmla="*/ 17 w 141"/>
                <a:gd name="T53" fmla="*/ 27 h 83"/>
                <a:gd name="T54" fmla="*/ 21 w 141"/>
                <a:gd name="T55" fmla="*/ 24 h 83"/>
                <a:gd name="T56" fmla="*/ 28 w 141"/>
                <a:gd name="T57" fmla="*/ 0 h 83"/>
                <a:gd name="T58" fmla="*/ 28 w 141"/>
                <a:gd name="T59" fmla="*/ 0 h 83"/>
                <a:gd name="T60" fmla="*/ 30 w 141"/>
                <a:gd name="T61" fmla="*/ 4 h 83"/>
                <a:gd name="T62" fmla="*/ 39 w 141"/>
                <a:gd name="T63" fmla="*/ 5 h 83"/>
                <a:gd name="T64" fmla="*/ 42 w 141"/>
                <a:gd name="T65" fmla="*/ 8 h 83"/>
                <a:gd name="T66" fmla="*/ 51 w 141"/>
                <a:gd name="T67" fmla="*/ 10 h 83"/>
                <a:gd name="T68" fmla="*/ 56 w 141"/>
                <a:gd name="T69" fmla="*/ 16 h 83"/>
                <a:gd name="T70" fmla="*/ 66 w 141"/>
                <a:gd name="T71" fmla="*/ 10 h 83"/>
                <a:gd name="T72" fmla="*/ 77 w 141"/>
                <a:gd name="T73" fmla="*/ 6 h 83"/>
                <a:gd name="T74" fmla="*/ 81 w 141"/>
                <a:gd name="T75" fmla="*/ 6 h 83"/>
                <a:gd name="T76" fmla="*/ 85 w 141"/>
                <a:gd name="T77" fmla="*/ 17 h 83"/>
                <a:gd name="T78" fmla="*/ 95 w 141"/>
                <a:gd name="T79" fmla="*/ 18 h 83"/>
                <a:gd name="T80" fmla="*/ 103 w 141"/>
                <a:gd name="T81" fmla="*/ 27 h 83"/>
                <a:gd name="T82" fmla="*/ 117 w 141"/>
                <a:gd name="T83" fmla="*/ 35 h 83"/>
                <a:gd name="T84" fmla="*/ 122 w 141"/>
                <a:gd name="T85" fmla="*/ 3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1" h="83">
                  <a:moveTo>
                    <a:pt x="122" y="31"/>
                  </a:moveTo>
                  <a:cubicBezTo>
                    <a:pt x="124" y="32"/>
                    <a:pt x="126" y="33"/>
                    <a:pt x="129" y="35"/>
                  </a:cubicBezTo>
                  <a:cubicBezTo>
                    <a:pt x="130" y="37"/>
                    <a:pt x="133" y="43"/>
                    <a:pt x="134" y="46"/>
                  </a:cubicBezTo>
                  <a:cubicBezTo>
                    <a:pt x="135" y="49"/>
                    <a:pt x="137" y="53"/>
                    <a:pt x="138" y="56"/>
                  </a:cubicBezTo>
                  <a:cubicBezTo>
                    <a:pt x="141" y="60"/>
                    <a:pt x="141" y="60"/>
                    <a:pt x="141" y="60"/>
                  </a:cubicBezTo>
                  <a:cubicBezTo>
                    <a:pt x="141" y="60"/>
                    <a:pt x="141" y="60"/>
                    <a:pt x="141" y="60"/>
                  </a:cubicBezTo>
                  <a:cubicBezTo>
                    <a:pt x="140" y="64"/>
                    <a:pt x="141" y="70"/>
                    <a:pt x="135" y="72"/>
                  </a:cubicBezTo>
                  <a:cubicBezTo>
                    <a:pt x="129" y="73"/>
                    <a:pt x="120" y="69"/>
                    <a:pt x="114" y="67"/>
                  </a:cubicBezTo>
                  <a:cubicBezTo>
                    <a:pt x="110" y="66"/>
                    <a:pt x="107" y="66"/>
                    <a:pt x="103" y="67"/>
                  </a:cubicBezTo>
                  <a:cubicBezTo>
                    <a:pt x="100" y="69"/>
                    <a:pt x="99" y="69"/>
                    <a:pt x="96" y="69"/>
                  </a:cubicBezTo>
                  <a:cubicBezTo>
                    <a:pt x="93" y="69"/>
                    <a:pt x="91" y="68"/>
                    <a:pt x="88" y="68"/>
                  </a:cubicBezTo>
                  <a:cubicBezTo>
                    <a:pt x="85" y="68"/>
                    <a:pt x="87" y="71"/>
                    <a:pt x="87" y="73"/>
                  </a:cubicBezTo>
                  <a:cubicBezTo>
                    <a:pt x="87" y="79"/>
                    <a:pt x="89" y="78"/>
                    <a:pt x="83" y="82"/>
                  </a:cubicBezTo>
                  <a:cubicBezTo>
                    <a:pt x="80" y="83"/>
                    <a:pt x="77" y="82"/>
                    <a:pt x="76" y="80"/>
                  </a:cubicBezTo>
                  <a:cubicBezTo>
                    <a:pt x="71" y="77"/>
                    <a:pt x="64" y="80"/>
                    <a:pt x="60" y="79"/>
                  </a:cubicBezTo>
                  <a:cubicBezTo>
                    <a:pt x="52" y="78"/>
                    <a:pt x="53" y="74"/>
                    <a:pt x="47" y="72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40" y="70"/>
                    <a:pt x="36" y="72"/>
                    <a:pt x="34" y="70"/>
                  </a:cubicBezTo>
                  <a:cubicBezTo>
                    <a:pt x="34" y="70"/>
                    <a:pt x="34" y="70"/>
                    <a:pt x="34" y="70"/>
                  </a:cubicBezTo>
                  <a:cubicBezTo>
                    <a:pt x="31" y="66"/>
                    <a:pt x="31" y="66"/>
                    <a:pt x="31" y="66"/>
                  </a:cubicBezTo>
                  <a:cubicBezTo>
                    <a:pt x="26" y="63"/>
                    <a:pt x="31" y="59"/>
                    <a:pt x="31" y="54"/>
                  </a:cubicBezTo>
                  <a:cubicBezTo>
                    <a:pt x="29" y="50"/>
                    <a:pt x="21" y="46"/>
                    <a:pt x="18" y="46"/>
                  </a:cubicBezTo>
                  <a:cubicBezTo>
                    <a:pt x="13" y="46"/>
                    <a:pt x="10" y="45"/>
                    <a:pt x="5" y="44"/>
                  </a:cubicBezTo>
                  <a:cubicBezTo>
                    <a:pt x="3" y="43"/>
                    <a:pt x="0" y="37"/>
                    <a:pt x="1" y="35"/>
                  </a:cubicBezTo>
                  <a:cubicBezTo>
                    <a:pt x="4" y="34"/>
                    <a:pt x="7" y="32"/>
                    <a:pt x="10" y="30"/>
                  </a:cubicBezTo>
                  <a:cubicBezTo>
                    <a:pt x="13" y="28"/>
                    <a:pt x="16" y="32"/>
                    <a:pt x="17" y="27"/>
                  </a:cubicBezTo>
                  <a:cubicBezTo>
                    <a:pt x="18" y="25"/>
                    <a:pt x="19" y="24"/>
                    <a:pt x="21" y="24"/>
                  </a:cubicBezTo>
                  <a:cubicBezTo>
                    <a:pt x="29" y="22"/>
                    <a:pt x="21" y="5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7" y="4"/>
                    <a:pt x="39" y="5"/>
                  </a:cubicBezTo>
                  <a:cubicBezTo>
                    <a:pt x="40" y="6"/>
                    <a:pt x="41" y="8"/>
                    <a:pt x="42" y="8"/>
                  </a:cubicBezTo>
                  <a:cubicBezTo>
                    <a:pt x="44" y="10"/>
                    <a:pt x="49" y="8"/>
                    <a:pt x="51" y="10"/>
                  </a:cubicBezTo>
                  <a:cubicBezTo>
                    <a:pt x="53" y="11"/>
                    <a:pt x="55" y="14"/>
                    <a:pt x="56" y="16"/>
                  </a:cubicBezTo>
                  <a:cubicBezTo>
                    <a:pt x="58" y="16"/>
                    <a:pt x="64" y="11"/>
                    <a:pt x="66" y="10"/>
                  </a:cubicBezTo>
                  <a:cubicBezTo>
                    <a:pt x="70" y="8"/>
                    <a:pt x="73" y="7"/>
                    <a:pt x="77" y="6"/>
                  </a:cubicBezTo>
                  <a:cubicBezTo>
                    <a:pt x="79" y="6"/>
                    <a:pt x="80" y="6"/>
                    <a:pt x="81" y="6"/>
                  </a:cubicBezTo>
                  <a:cubicBezTo>
                    <a:pt x="81" y="9"/>
                    <a:pt x="81" y="16"/>
                    <a:pt x="85" y="17"/>
                  </a:cubicBezTo>
                  <a:cubicBezTo>
                    <a:pt x="87" y="18"/>
                    <a:pt x="95" y="16"/>
                    <a:pt x="95" y="18"/>
                  </a:cubicBezTo>
                  <a:cubicBezTo>
                    <a:pt x="90" y="22"/>
                    <a:pt x="101" y="24"/>
                    <a:pt x="103" y="27"/>
                  </a:cubicBezTo>
                  <a:cubicBezTo>
                    <a:pt x="106" y="32"/>
                    <a:pt x="111" y="38"/>
                    <a:pt x="117" y="35"/>
                  </a:cubicBezTo>
                  <a:cubicBezTo>
                    <a:pt x="122" y="31"/>
                    <a:pt x="122" y="31"/>
                    <a:pt x="122" y="3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2"/>
            <p:cNvSpPr>
              <a:spLocks/>
            </p:cNvSpPr>
            <p:nvPr/>
          </p:nvSpPr>
          <p:spPr bwMode="auto">
            <a:xfrm>
              <a:off x="6636" y="2333"/>
              <a:ext cx="270" cy="160"/>
            </a:xfrm>
            <a:custGeom>
              <a:avLst/>
              <a:gdLst>
                <a:gd name="T0" fmla="*/ 122 w 141"/>
                <a:gd name="T1" fmla="*/ 31 h 83"/>
                <a:gd name="T2" fmla="*/ 129 w 141"/>
                <a:gd name="T3" fmla="*/ 35 h 83"/>
                <a:gd name="T4" fmla="*/ 134 w 141"/>
                <a:gd name="T5" fmla="*/ 46 h 83"/>
                <a:gd name="T6" fmla="*/ 138 w 141"/>
                <a:gd name="T7" fmla="*/ 56 h 83"/>
                <a:gd name="T8" fmla="*/ 141 w 141"/>
                <a:gd name="T9" fmla="*/ 60 h 83"/>
                <a:gd name="T10" fmla="*/ 141 w 141"/>
                <a:gd name="T11" fmla="*/ 60 h 83"/>
                <a:gd name="T12" fmla="*/ 135 w 141"/>
                <a:gd name="T13" fmla="*/ 72 h 83"/>
                <a:gd name="T14" fmla="*/ 114 w 141"/>
                <a:gd name="T15" fmla="*/ 67 h 83"/>
                <a:gd name="T16" fmla="*/ 103 w 141"/>
                <a:gd name="T17" fmla="*/ 67 h 83"/>
                <a:gd name="T18" fmla="*/ 96 w 141"/>
                <a:gd name="T19" fmla="*/ 69 h 83"/>
                <a:gd name="T20" fmla="*/ 88 w 141"/>
                <a:gd name="T21" fmla="*/ 68 h 83"/>
                <a:gd name="T22" fmla="*/ 87 w 141"/>
                <a:gd name="T23" fmla="*/ 73 h 83"/>
                <a:gd name="T24" fmla="*/ 83 w 141"/>
                <a:gd name="T25" fmla="*/ 82 h 83"/>
                <a:gd name="T26" fmla="*/ 76 w 141"/>
                <a:gd name="T27" fmla="*/ 80 h 83"/>
                <a:gd name="T28" fmla="*/ 60 w 141"/>
                <a:gd name="T29" fmla="*/ 79 h 83"/>
                <a:gd name="T30" fmla="*/ 47 w 141"/>
                <a:gd name="T31" fmla="*/ 72 h 83"/>
                <a:gd name="T32" fmla="*/ 40 w 141"/>
                <a:gd name="T33" fmla="*/ 71 h 83"/>
                <a:gd name="T34" fmla="*/ 40 w 141"/>
                <a:gd name="T35" fmla="*/ 71 h 83"/>
                <a:gd name="T36" fmla="*/ 34 w 141"/>
                <a:gd name="T37" fmla="*/ 70 h 83"/>
                <a:gd name="T38" fmla="*/ 34 w 141"/>
                <a:gd name="T39" fmla="*/ 70 h 83"/>
                <a:gd name="T40" fmla="*/ 31 w 141"/>
                <a:gd name="T41" fmla="*/ 66 h 83"/>
                <a:gd name="T42" fmla="*/ 31 w 141"/>
                <a:gd name="T43" fmla="*/ 54 h 83"/>
                <a:gd name="T44" fmla="*/ 18 w 141"/>
                <a:gd name="T45" fmla="*/ 46 h 83"/>
                <a:gd name="T46" fmla="*/ 5 w 141"/>
                <a:gd name="T47" fmla="*/ 44 h 83"/>
                <a:gd name="T48" fmla="*/ 1 w 141"/>
                <a:gd name="T49" fmla="*/ 35 h 83"/>
                <a:gd name="T50" fmla="*/ 10 w 141"/>
                <a:gd name="T51" fmla="*/ 30 h 83"/>
                <a:gd name="T52" fmla="*/ 17 w 141"/>
                <a:gd name="T53" fmla="*/ 27 h 83"/>
                <a:gd name="T54" fmla="*/ 21 w 141"/>
                <a:gd name="T55" fmla="*/ 24 h 83"/>
                <a:gd name="T56" fmla="*/ 28 w 141"/>
                <a:gd name="T57" fmla="*/ 0 h 83"/>
                <a:gd name="T58" fmla="*/ 28 w 141"/>
                <a:gd name="T59" fmla="*/ 0 h 83"/>
                <a:gd name="T60" fmla="*/ 30 w 141"/>
                <a:gd name="T61" fmla="*/ 4 h 83"/>
                <a:gd name="T62" fmla="*/ 39 w 141"/>
                <a:gd name="T63" fmla="*/ 5 h 83"/>
                <a:gd name="T64" fmla="*/ 42 w 141"/>
                <a:gd name="T65" fmla="*/ 8 h 83"/>
                <a:gd name="T66" fmla="*/ 51 w 141"/>
                <a:gd name="T67" fmla="*/ 10 h 83"/>
                <a:gd name="T68" fmla="*/ 56 w 141"/>
                <a:gd name="T69" fmla="*/ 16 h 83"/>
                <a:gd name="T70" fmla="*/ 66 w 141"/>
                <a:gd name="T71" fmla="*/ 10 h 83"/>
                <a:gd name="T72" fmla="*/ 77 w 141"/>
                <a:gd name="T73" fmla="*/ 6 h 83"/>
                <a:gd name="T74" fmla="*/ 81 w 141"/>
                <a:gd name="T75" fmla="*/ 6 h 83"/>
                <a:gd name="T76" fmla="*/ 85 w 141"/>
                <a:gd name="T77" fmla="*/ 17 h 83"/>
                <a:gd name="T78" fmla="*/ 95 w 141"/>
                <a:gd name="T79" fmla="*/ 18 h 83"/>
                <a:gd name="T80" fmla="*/ 103 w 141"/>
                <a:gd name="T81" fmla="*/ 27 h 83"/>
                <a:gd name="T82" fmla="*/ 117 w 141"/>
                <a:gd name="T83" fmla="*/ 35 h 83"/>
                <a:gd name="T84" fmla="*/ 122 w 141"/>
                <a:gd name="T85" fmla="*/ 3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1" h="83">
                  <a:moveTo>
                    <a:pt x="122" y="31"/>
                  </a:moveTo>
                  <a:cubicBezTo>
                    <a:pt x="124" y="32"/>
                    <a:pt x="126" y="33"/>
                    <a:pt x="129" y="35"/>
                  </a:cubicBezTo>
                  <a:cubicBezTo>
                    <a:pt x="130" y="37"/>
                    <a:pt x="133" y="43"/>
                    <a:pt x="134" y="46"/>
                  </a:cubicBezTo>
                  <a:cubicBezTo>
                    <a:pt x="135" y="49"/>
                    <a:pt x="137" y="53"/>
                    <a:pt x="138" y="56"/>
                  </a:cubicBezTo>
                  <a:cubicBezTo>
                    <a:pt x="141" y="60"/>
                    <a:pt x="141" y="60"/>
                    <a:pt x="141" y="60"/>
                  </a:cubicBezTo>
                  <a:cubicBezTo>
                    <a:pt x="141" y="60"/>
                    <a:pt x="141" y="60"/>
                    <a:pt x="141" y="60"/>
                  </a:cubicBezTo>
                  <a:cubicBezTo>
                    <a:pt x="140" y="64"/>
                    <a:pt x="141" y="70"/>
                    <a:pt x="135" y="72"/>
                  </a:cubicBezTo>
                  <a:cubicBezTo>
                    <a:pt x="129" y="73"/>
                    <a:pt x="120" y="69"/>
                    <a:pt x="114" y="67"/>
                  </a:cubicBezTo>
                  <a:cubicBezTo>
                    <a:pt x="110" y="66"/>
                    <a:pt x="107" y="66"/>
                    <a:pt x="103" y="67"/>
                  </a:cubicBezTo>
                  <a:cubicBezTo>
                    <a:pt x="100" y="69"/>
                    <a:pt x="99" y="69"/>
                    <a:pt x="96" y="69"/>
                  </a:cubicBezTo>
                  <a:cubicBezTo>
                    <a:pt x="93" y="69"/>
                    <a:pt x="91" y="68"/>
                    <a:pt x="88" y="68"/>
                  </a:cubicBezTo>
                  <a:cubicBezTo>
                    <a:pt x="85" y="68"/>
                    <a:pt x="87" y="71"/>
                    <a:pt x="87" y="73"/>
                  </a:cubicBezTo>
                  <a:cubicBezTo>
                    <a:pt x="87" y="79"/>
                    <a:pt x="89" y="78"/>
                    <a:pt x="83" y="82"/>
                  </a:cubicBezTo>
                  <a:cubicBezTo>
                    <a:pt x="80" y="83"/>
                    <a:pt x="77" y="82"/>
                    <a:pt x="76" y="80"/>
                  </a:cubicBezTo>
                  <a:cubicBezTo>
                    <a:pt x="71" y="77"/>
                    <a:pt x="64" y="80"/>
                    <a:pt x="60" y="79"/>
                  </a:cubicBezTo>
                  <a:cubicBezTo>
                    <a:pt x="52" y="78"/>
                    <a:pt x="53" y="74"/>
                    <a:pt x="47" y="72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40" y="70"/>
                    <a:pt x="36" y="72"/>
                    <a:pt x="34" y="70"/>
                  </a:cubicBezTo>
                  <a:cubicBezTo>
                    <a:pt x="34" y="70"/>
                    <a:pt x="34" y="70"/>
                    <a:pt x="34" y="70"/>
                  </a:cubicBezTo>
                  <a:cubicBezTo>
                    <a:pt x="31" y="66"/>
                    <a:pt x="31" y="66"/>
                    <a:pt x="31" y="66"/>
                  </a:cubicBezTo>
                  <a:cubicBezTo>
                    <a:pt x="26" y="63"/>
                    <a:pt x="31" y="59"/>
                    <a:pt x="31" y="54"/>
                  </a:cubicBezTo>
                  <a:cubicBezTo>
                    <a:pt x="29" y="50"/>
                    <a:pt x="21" y="46"/>
                    <a:pt x="18" y="46"/>
                  </a:cubicBezTo>
                  <a:cubicBezTo>
                    <a:pt x="13" y="46"/>
                    <a:pt x="10" y="45"/>
                    <a:pt x="5" y="44"/>
                  </a:cubicBezTo>
                  <a:cubicBezTo>
                    <a:pt x="3" y="43"/>
                    <a:pt x="0" y="37"/>
                    <a:pt x="1" y="35"/>
                  </a:cubicBezTo>
                  <a:cubicBezTo>
                    <a:pt x="4" y="34"/>
                    <a:pt x="7" y="32"/>
                    <a:pt x="10" y="30"/>
                  </a:cubicBezTo>
                  <a:cubicBezTo>
                    <a:pt x="13" y="28"/>
                    <a:pt x="16" y="32"/>
                    <a:pt x="17" y="27"/>
                  </a:cubicBezTo>
                  <a:cubicBezTo>
                    <a:pt x="18" y="25"/>
                    <a:pt x="19" y="24"/>
                    <a:pt x="21" y="24"/>
                  </a:cubicBezTo>
                  <a:cubicBezTo>
                    <a:pt x="29" y="22"/>
                    <a:pt x="21" y="5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7" y="4"/>
                    <a:pt x="39" y="5"/>
                  </a:cubicBezTo>
                  <a:cubicBezTo>
                    <a:pt x="40" y="6"/>
                    <a:pt x="41" y="8"/>
                    <a:pt x="42" y="8"/>
                  </a:cubicBezTo>
                  <a:cubicBezTo>
                    <a:pt x="44" y="10"/>
                    <a:pt x="49" y="8"/>
                    <a:pt x="51" y="10"/>
                  </a:cubicBezTo>
                  <a:cubicBezTo>
                    <a:pt x="53" y="11"/>
                    <a:pt x="55" y="14"/>
                    <a:pt x="56" y="16"/>
                  </a:cubicBezTo>
                  <a:cubicBezTo>
                    <a:pt x="58" y="16"/>
                    <a:pt x="64" y="11"/>
                    <a:pt x="66" y="10"/>
                  </a:cubicBezTo>
                  <a:cubicBezTo>
                    <a:pt x="70" y="8"/>
                    <a:pt x="73" y="7"/>
                    <a:pt x="77" y="6"/>
                  </a:cubicBezTo>
                  <a:cubicBezTo>
                    <a:pt x="79" y="6"/>
                    <a:pt x="80" y="6"/>
                    <a:pt x="81" y="6"/>
                  </a:cubicBezTo>
                  <a:cubicBezTo>
                    <a:pt x="81" y="9"/>
                    <a:pt x="81" y="16"/>
                    <a:pt x="85" y="17"/>
                  </a:cubicBezTo>
                  <a:cubicBezTo>
                    <a:pt x="87" y="18"/>
                    <a:pt x="95" y="16"/>
                    <a:pt x="95" y="18"/>
                  </a:cubicBezTo>
                  <a:cubicBezTo>
                    <a:pt x="90" y="22"/>
                    <a:pt x="101" y="24"/>
                    <a:pt x="103" y="27"/>
                  </a:cubicBezTo>
                  <a:cubicBezTo>
                    <a:pt x="106" y="32"/>
                    <a:pt x="111" y="38"/>
                    <a:pt x="117" y="35"/>
                  </a:cubicBezTo>
                  <a:cubicBezTo>
                    <a:pt x="122" y="31"/>
                    <a:pt x="122" y="31"/>
                    <a:pt x="122" y="3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3"/>
            <p:cNvSpPr>
              <a:spLocks/>
            </p:cNvSpPr>
            <p:nvPr/>
          </p:nvSpPr>
          <p:spPr bwMode="auto">
            <a:xfrm>
              <a:off x="6591" y="2050"/>
              <a:ext cx="285" cy="241"/>
            </a:xfrm>
            <a:custGeom>
              <a:avLst/>
              <a:gdLst>
                <a:gd name="T0" fmla="*/ 40 w 148"/>
                <a:gd name="T1" fmla="*/ 118 h 125"/>
                <a:gd name="T2" fmla="*/ 51 w 148"/>
                <a:gd name="T3" fmla="*/ 106 h 125"/>
                <a:gd name="T4" fmla="*/ 61 w 148"/>
                <a:gd name="T5" fmla="*/ 108 h 125"/>
                <a:gd name="T6" fmla="*/ 76 w 148"/>
                <a:gd name="T7" fmla="*/ 110 h 125"/>
                <a:gd name="T8" fmla="*/ 81 w 148"/>
                <a:gd name="T9" fmla="*/ 104 h 125"/>
                <a:gd name="T10" fmla="*/ 89 w 148"/>
                <a:gd name="T11" fmla="*/ 96 h 125"/>
                <a:gd name="T12" fmla="*/ 92 w 148"/>
                <a:gd name="T13" fmla="*/ 92 h 125"/>
                <a:gd name="T14" fmla="*/ 89 w 148"/>
                <a:gd name="T15" fmla="*/ 88 h 125"/>
                <a:gd name="T16" fmla="*/ 105 w 148"/>
                <a:gd name="T17" fmla="*/ 73 h 125"/>
                <a:gd name="T18" fmla="*/ 131 w 148"/>
                <a:gd name="T19" fmla="*/ 69 h 125"/>
                <a:gd name="T20" fmla="*/ 137 w 148"/>
                <a:gd name="T21" fmla="*/ 71 h 125"/>
                <a:gd name="T22" fmla="*/ 139 w 148"/>
                <a:gd name="T23" fmla="*/ 71 h 125"/>
                <a:gd name="T24" fmla="*/ 143 w 148"/>
                <a:gd name="T25" fmla="*/ 70 h 125"/>
                <a:gd name="T26" fmla="*/ 146 w 148"/>
                <a:gd name="T27" fmla="*/ 67 h 125"/>
                <a:gd name="T28" fmla="*/ 146 w 148"/>
                <a:gd name="T29" fmla="*/ 67 h 125"/>
                <a:gd name="T30" fmla="*/ 147 w 148"/>
                <a:gd name="T31" fmla="*/ 50 h 125"/>
                <a:gd name="T32" fmla="*/ 141 w 148"/>
                <a:gd name="T33" fmla="*/ 31 h 125"/>
                <a:gd name="T34" fmla="*/ 136 w 148"/>
                <a:gd name="T35" fmla="*/ 17 h 125"/>
                <a:gd name="T36" fmla="*/ 129 w 148"/>
                <a:gd name="T37" fmla="*/ 15 h 125"/>
                <a:gd name="T38" fmla="*/ 128 w 148"/>
                <a:gd name="T39" fmla="*/ 9 h 125"/>
                <a:gd name="T40" fmla="*/ 118 w 148"/>
                <a:gd name="T41" fmla="*/ 0 h 125"/>
                <a:gd name="T42" fmla="*/ 118 w 148"/>
                <a:gd name="T43" fmla="*/ 0 h 125"/>
                <a:gd name="T44" fmla="*/ 103 w 148"/>
                <a:gd name="T45" fmla="*/ 9 h 125"/>
                <a:gd name="T46" fmla="*/ 99 w 148"/>
                <a:gd name="T47" fmla="*/ 22 h 125"/>
                <a:gd name="T48" fmla="*/ 91 w 148"/>
                <a:gd name="T49" fmla="*/ 26 h 125"/>
                <a:gd name="T50" fmla="*/ 82 w 148"/>
                <a:gd name="T51" fmla="*/ 34 h 125"/>
                <a:gd name="T52" fmla="*/ 69 w 148"/>
                <a:gd name="T53" fmla="*/ 38 h 125"/>
                <a:gd name="T54" fmla="*/ 56 w 148"/>
                <a:gd name="T55" fmla="*/ 41 h 125"/>
                <a:gd name="T56" fmla="*/ 45 w 148"/>
                <a:gd name="T57" fmla="*/ 36 h 125"/>
                <a:gd name="T58" fmla="*/ 41 w 148"/>
                <a:gd name="T59" fmla="*/ 28 h 125"/>
                <a:gd name="T60" fmla="*/ 36 w 148"/>
                <a:gd name="T61" fmla="*/ 23 h 125"/>
                <a:gd name="T62" fmla="*/ 24 w 148"/>
                <a:gd name="T63" fmla="*/ 20 h 125"/>
                <a:gd name="T64" fmla="*/ 3 w 148"/>
                <a:gd name="T65" fmla="*/ 18 h 125"/>
                <a:gd name="T66" fmla="*/ 3 w 148"/>
                <a:gd name="T67" fmla="*/ 18 h 125"/>
                <a:gd name="T68" fmla="*/ 2 w 148"/>
                <a:gd name="T69" fmla="*/ 29 h 125"/>
                <a:gd name="T70" fmla="*/ 7 w 148"/>
                <a:gd name="T71" fmla="*/ 41 h 125"/>
                <a:gd name="T72" fmla="*/ 13 w 148"/>
                <a:gd name="T73" fmla="*/ 52 h 125"/>
                <a:gd name="T74" fmla="*/ 0 w 148"/>
                <a:gd name="T75" fmla="*/ 72 h 125"/>
                <a:gd name="T76" fmla="*/ 2 w 148"/>
                <a:gd name="T77" fmla="*/ 84 h 125"/>
                <a:gd name="T78" fmla="*/ 3 w 148"/>
                <a:gd name="T79" fmla="*/ 94 h 125"/>
                <a:gd name="T80" fmla="*/ 3 w 148"/>
                <a:gd name="T81" fmla="*/ 94 h 125"/>
                <a:gd name="T82" fmla="*/ 9 w 148"/>
                <a:gd name="T83" fmla="*/ 94 h 125"/>
                <a:gd name="T84" fmla="*/ 11 w 148"/>
                <a:gd name="T85" fmla="*/ 102 h 125"/>
                <a:gd name="T86" fmla="*/ 17 w 148"/>
                <a:gd name="T87" fmla="*/ 114 h 125"/>
                <a:gd name="T88" fmla="*/ 19 w 148"/>
                <a:gd name="T89" fmla="*/ 125 h 125"/>
                <a:gd name="T90" fmla="*/ 19 w 148"/>
                <a:gd name="T91" fmla="*/ 125 h 125"/>
                <a:gd name="T92" fmla="*/ 26 w 148"/>
                <a:gd name="T93" fmla="*/ 122 h 125"/>
                <a:gd name="T94" fmla="*/ 32 w 148"/>
                <a:gd name="T95" fmla="*/ 120 h 125"/>
                <a:gd name="T96" fmla="*/ 40 w 148"/>
                <a:gd name="T97" fmla="*/ 11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8" h="125">
                  <a:moveTo>
                    <a:pt x="40" y="118"/>
                  </a:moveTo>
                  <a:cubicBezTo>
                    <a:pt x="43" y="114"/>
                    <a:pt x="46" y="106"/>
                    <a:pt x="51" y="106"/>
                  </a:cubicBezTo>
                  <a:cubicBezTo>
                    <a:pt x="61" y="108"/>
                    <a:pt x="61" y="108"/>
                    <a:pt x="61" y="108"/>
                  </a:cubicBezTo>
                  <a:cubicBezTo>
                    <a:pt x="65" y="109"/>
                    <a:pt x="73" y="117"/>
                    <a:pt x="76" y="110"/>
                  </a:cubicBezTo>
                  <a:cubicBezTo>
                    <a:pt x="77" y="108"/>
                    <a:pt x="78" y="105"/>
                    <a:pt x="81" y="104"/>
                  </a:cubicBezTo>
                  <a:cubicBezTo>
                    <a:pt x="86" y="102"/>
                    <a:pt x="86" y="99"/>
                    <a:pt x="89" y="96"/>
                  </a:cubicBezTo>
                  <a:cubicBezTo>
                    <a:pt x="90" y="95"/>
                    <a:pt x="93" y="93"/>
                    <a:pt x="92" y="92"/>
                  </a:cubicBezTo>
                  <a:cubicBezTo>
                    <a:pt x="92" y="91"/>
                    <a:pt x="89" y="89"/>
                    <a:pt x="89" y="88"/>
                  </a:cubicBezTo>
                  <a:cubicBezTo>
                    <a:pt x="96" y="85"/>
                    <a:pt x="97" y="75"/>
                    <a:pt x="105" y="73"/>
                  </a:cubicBezTo>
                  <a:cubicBezTo>
                    <a:pt x="114" y="71"/>
                    <a:pt x="121" y="69"/>
                    <a:pt x="131" y="69"/>
                  </a:cubicBezTo>
                  <a:cubicBezTo>
                    <a:pt x="133" y="69"/>
                    <a:pt x="134" y="71"/>
                    <a:pt x="137" y="71"/>
                  </a:cubicBezTo>
                  <a:cubicBezTo>
                    <a:pt x="137" y="71"/>
                    <a:pt x="138" y="71"/>
                    <a:pt x="139" y="71"/>
                  </a:cubicBezTo>
                  <a:cubicBezTo>
                    <a:pt x="140" y="70"/>
                    <a:pt x="141" y="70"/>
                    <a:pt x="143" y="70"/>
                  </a:cubicBezTo>
                  <a:cubicBezTo>
                    <a:pt x="146" y="67"/>
                    <a:pt x="146" y="67"/>
                    <a:pt x="146" y="67"/>
                  </a:cubicBezTo>
                  <a:cubicBezTo>
                    <a:pt x="146" y="67"/>
                    <a:pt x="146" y="67"/>
                    <a:pt x="146" y="67"/>
                  </a:cubicBezTo>
                  <a:cubicBezTo>
                    <a:pt x="143" y="62"/>
                    <a:pt x="146" y="55"/>
                    <a:pt x="147" y="50"/>
                  </a:cubicBezTo>
                  <a:cubicBezTo>
                    <a:pt x="148" y="44"/>
                    <a:pt x="146" y="34"/>
                    <a:pt x="141" y="31"/>
                  </a:cubicBezTo>
                  <a:cubicBezTo>
                    <a:pt x="138" y="27"/>
                    <a:pt x="136" y="23"/>
                    <a:pt x="136" y="17"/>
                  </a:cubicBezTo>
                  <a:cubicBezTo>
                    <a:pt x="134" y="16"/>
                    <a:pt x="131" y="17"/>
                    <a:pt x="129" y="15"/>
                  </a:cubicBezTo>
                  <a:cubicBezTo>
                    <a:pt x="127" y="14"/>
                    <a:pt x="129" y="10"/>
                    <a:pt x="128" y="9"/>
                  </a:cubicBezTo>
                  <a:cubicBezTo>
                    <a:pt x="126" y="2"/>
                    <a:pt x="125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0"/>
                    <a:pt x="109" y="5"/>
                    <a:pt x="103" y="9"/>
                  </a:cubicBezTo>
                  <a:cubicBezTo>
                    <a:pt x="95" y="12"/>
                    <a:pt x="103" y="19"/>
                    <a:pt x="99" y="22"/>
                  </a:cubicBezTo>
                  <a:cubicBezTo>
                    <a:pt x="95" y="24"/>
                    <a:pt x="95" y="25"/>
                    <a:pt x="91" y="26"/>
                  </a:cubicBezTo>
                  <a:cubicBezTo>
                    <a:pt x="86" y="27"/>
                    <a:pt x="88" y="32"/>
                    <a:pt x="82" y="34"/>
                  </a:cubicBezTo>
                  <a:cubicBezTo>
                    <a:pt x="69" y="38"/>
                    <a:pt x="69" y="38"/>
                    <a:pt x="69" y="38"/>
                  </a:cubicBezTo>
                  <a:cubicBezTo>
                    <a:pt x="65" y="39"/>
                    <a:pt x="59" y="39"/>
                    <a:pt x="56" y="41"/>
                  </a:cubicBezTo>
                  <a:cubicBezTo>
                    <a:pt x="51" y="42"/>
                    <a:pt x="46" y="41"/>
                    <a:pt x="45" y="36"/>
                  </a:cubicBezTo>
                  <a:cubicBezTo>
                    <a:pt x="43" y="33"/>
                    <a:pt x="45" y="30"/>
                    <a:pt x="41" y="28"/>
                  </a:cubicBezTo>
                  <a:cubicBezTo>
                    <a:pt x="37" y="26"/>
                    <a:pt x="38" y="25"/>
                    <a:pt x="36" y="23"/>
                  </a:cubicBezTo>
                  <a:cubicBezTo>
                    <a:pt x="35" y="22"/>
                    <a:pt x="27" y="20"/>
                    <a:pt x="24" y="20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3" y="33"/>
                    <a:pt x="5" y="36"/>
                    <a:pt x="7" y="41"/>
                  </a:cubicBezTo>
                  <a:cubicBezTo>
                    <a:pt x="10" y="44"/>
                    <a:pt x="13" y="47"/>
                    <a:pt x="13" y="52"/>
                  </a:cubicBezTo>
                  <a:cubicBezTo>
                    <a:pt x="15" y="60"/>
                    <a:pt x="2" y="64"/>
                    <a:pt x="0" y="72"/>
                  </a:cubicBezTo>
                  <a:cubicBezTo>
                    <a:pt x="0" y="76"/>
                    <a:pt x="0" y="80"/>
                    <a:pt x="2" y="84"/>
                  </a:cubicBezTo>
                  <a:cubicBezTo>
                    <a:pt x="2" y="87"/>
                    <a:pt x="5" y="91"/>
                    <a:pt x="3" y="94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5" y="94"/>
                    <a:pt x="7" y="94"/>
                    <a:pt x="9" y="94"/>
                  </a:cubicBezTo>
                  <a:cubicBezTo>
                    <a:pt x="10" y="95"/>
                    <a:pt x="10" y="101"/>
                    <a:pt x="11" y="102"/>
                  </a:cubicBezTo>
                  <a:cubicBezTo>
                    <a:pt x="12" y="106"/>
                    <a:pt x="14" y="109"/>
                    <a:pt x="17" y="114"/>
                  </a:cubicBezTo>
                  <a:cubicBezTo>
                    <a:pt x="19" y="116"/>
                    <a:pt x="19" y="122"/>
                    <a:pt x="19" y="125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21" y="125"/>
                    <a:pt x="24" y="123"/>
                    <a:pt x="26" y="122"/>
                  </a:cubicBezTo>
                  <a:cubicBezTo>
                    <a:pt x="28" y="122"/>
                    <a:pt x="30" y="120"/>
                    <a:pt x="32" y="120"/>
                  </a:cubicBezTo>
                  <a:cubicBezTo>
                    <a:pt x="35" y="119"/>
                    <a:pt x="37" y="118"/>
                    <a:pt x="40" y="11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4"/>
            <p:cNvSpPr>
              <a:spLocks/>
            </p:cNvSpPr>
            <p:nvPr/>
          </p:nvSpPr>
          <p:spPr bwMode="auto">
            <a:xfrm>
              <a:off x="6591" y="2050"/>
              <a:ext cx="285" cy="241"/>
            </a:xfrm>
            <a:custGeom>
              <a:avLst/>
              <a:gdLst>
                <a:gd name="T0" fmla="*/ 40 w 148"/>
                <a:gd name="T1" fmla="*/ 118 h 125"/>
                <a:gd name="T2" fmla="*/ 51 w 148"/>
                <a:gd name="T3" fmla="*/ 106 h 125"/>
                <a:gd name="T4" fmla="*/ 61 w 148"/>
                <a:gd name="T5" fmla="*/ 108 h 125"/>
                <a:gd name="T6" fmla="*/ 76 w 148"/>
                <a:gd name="T7" fmla="*/ 110 h 125"/>
                <a:gd name="T8" fmla="*/ 81 w 148"/>
                <a:gd name="T9" fmla="*/ 104 h 125"/>
                <a:gd name="T10" fmla="*/ 89 w 148"/>
                <a:gd name="T11" fmla="*/ 96 h 125"/>
                <a:gd name="T12" fmla="*/ 92 w 148"/>
                <a:gd name="T13" fmla="*/ 92 h 125"/>
                <a:gd name="T14" fmla="*/ 89 w 148"/>
                <a:gd name="T15" fmla="*/ 88 h 125"/>
                <a:gd name="T16" fmla="*/ 105 w 148"/>
                <a:gd name="T17" fmla="*/ 73 h 125"/>
                <a:gd name="T18" fmla="*/ 131 w 148"/>
                <a:gd name="T19" fmla="*/ 69 h 125"/>
                <a:gd name="T20" fmla="*/ 137 w 148"/>
                <a:gd name="T21" fmla="*/ 71 h 125"/>
                <a:gd name="T22" fmla="*/ 139 w 148"/>
                <a:gd name="T23" fmla="*/ 71 h 125"/>
                <a:gd name="T24" fmla="*/ 143 w 148"/>
                <a:gd name="T25" fmla="*/ 70 h 125"/>
                <a:gd name="T26" fmla="*/ 146 w 148"/>
                <a:gd name="T27" fmla="*/ 67 h 125"/>
                <a:gd name="T28" fmla="*/ 146 w 148"/>
                <a:gd name="T29" fmla="*/ 67 h 125"/>
                <a:gd name="T30" fmla="*/ 147 w 148"/>
                <a:gd name="T31" fmla="*/ 50 h 125"/>
                <a:gd name="T32" fmla="*/ 141 w 148"/>
                <a:gd name="T33" fmla="*/ 31 h 125"/>
                <a:gd name="T34" fmla="*/ 136 w 148"/>
                <a:gd name="T35" fmla="*/ 17 h 125"/>
                <a:gd name="T36" fmla="*/ 129 w 148"/>
                <a:gd name="T37" fmla="*/ 15 h 125"/>
                <a:gd name="T38" fmla="*/ 128 w 148"/>
                <a:gd name="T39" fmla="*/ 9 h 125"/>
                <a:gd name="T40" fmla="*/ 118 w 148"/>
                <a:gd name="T41" fmla="*/ 0 h 125"/>
                <a:gd name="T42" fmla="*/ 118 w 148"/>
                <a:gd name="T43" fmla="*/ 0 h 125"/>
                <a:gd name="T44" fmla="*/ 103 w 148"/>
                <a:gd name="T45" fmla="*/ 9 h 125"/>
                <a:gd name="T46" fmla="*/ 99 w 148"/>
                <a:gd name="T47" fmla="*/ 22 h 125"/>
                <a:gd name="T48" fmla="*/ 91 w 148"/>
                <a:gd name="T49" fmla="*/ 26 h 125"/>
                <a:gd name="T50" fmla="*/ 82 w 148"/>
                <a:gd name="T51" fmla="*/ 34 h 125"/>
                <a:gd name="T52" fmla="*/ 69 w 148"/>
                <a:gd name="T53" fmla="*/ 38 h 125"/>
                <a:gd name="T54" fmla="*/ 56 w 148"/>
                <a:gd name="T55" fmla="*/ 41 h 125"/>
                <a:gd name="T56" fmla="*/ 45 w 148"/>
                <a:gd name="T57" fmla="*/ 36 h 125"/>
                <a:gd name="T58" fmla="*/ 41 w 148"/>
                <a:gd name="T59" fmla="*/ 28 h 125"/>
                <a:gd name="T60" fmla="*/ 36 w 148"/>
                <a:gd name="T61" fmla="*/ 23 h 125"/>
                <a:gd name="T62" fmla="*/ 24 w 148"/>
                <a:gd name="T63" fmla="*/ 20 h 125"/>
                <a:gd name="T64" fmla="*/ 3 w 148"/>
                <a:gd name="T65" fmla="*/ 18 h 125"/>
                <a:gd name="T66" fmla="*/ 3 w 148"/>
                <a:gd name="T67" fmla="*/ 18 h 125"/>
                <a:gd name="T68" fmla="*/ 2 w 148"/>
                <a:gd name="T69" fmla="*/ 29 h 125"/>
                <a:gd name="T70" fmla="*/ 7 w 148"/>
                <a:gd name="T71" fmla="*/ 41 h 125"/>
                <a:gd name="T72" fmla="*/ 13 w 148"/>
                <a:gd name="T73" fmla="*/ 52 h 125"/>
                <a:gd name="T74" fmla="*/ 0 w 148"/>
                <a:gd name="T75" fmla="*/ 72 h 125"/>
                <a:gd name="T76" fmla="*/ 2 w 148"/>
                <a:gd name="T77" fmla="*/ 84 h 125"/>
                <a:gd name="T78" fmla="*/ 3 w 148"/>
                <a:gd name="T79" fmla="*/ 94 h 125"/>
                <a:gd name="T80" fmla="*/ 3 w 148"/>
                <a:gd name="T81" fmla="*/ 94 h 125"/>
                <a:gd name="T82" fmla="*/ 9 w 148"/>
                <a:gd name="T83" fmla="*/ 94 h 125"/>
                <a:gd name="T84" fmla="*/ 11 w 148"/>
                <a:gd name="T85" fmla="*/ 102 h 125"/>
                <a:gd name="T86" fmla="*/ 17 w 148"/>
                <a:gd name="T87" fmla="*/ 114 h 125"/>
                <a:gd name="T88" fmla="*/ 19 w 148"/>
                <a:gd name="T89" fmla="*/ 125 h 125"/>
                <a:gd name="T90" fmla="*/ 19 w 148"/>
                <a:gd name="T91" fmla="*/ 125 h 125"/>
                <a:gd name="T92" fmla="*/ 26 w 148"/>
                <a:gd name="T93" fmla="*/ 122 h 125"/>
                <a:gd name="T94" fmla="*/ 32 w 148"/>
                <a:gd name="T95" fmla="*/ 120 h 125"/>
                <a:gd name="T96" fmla="*/ 40 w 148"/>
                <a:gd name="T97" fmla="*/ 11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8" h="125">
                  <a:moveTo>
                    <a:pt x="40" y="118"/>
                  </a:moveTo>
                  <a:cubicBezTo>
                    <a:pt x="43" y="114"/>
                    <a:pt x="46" y="106"/>
                    <a:pt x="51" y="106"/>
                  </a:cubicBezTo>
                  <a:cubicBezTo>
                    <a:pt x="61" y="108"/>
                    <a:pt x="61" y="108"/>
                    <a:pt x="61" y="108"/>
                  </a:cubicBezTo>
                  <a:cubicBezTo>
                    <a:pt x="65" y="109"/>
                    <a:pt x="73" y="117"/>
                    <a:pt x="76" y="110"/>
                  </a:cubicBezTo>
                  <a:cubicBezTo>
                    <a:pt x="77" y="108"/>
                    <a:pt x="78" y="105"/>
                    <a:pt x="81" y="104"/>
                  </a:cubicBezTo>
                  <a:cubicBezTo>
                    <a:pt x="86" y="102"/>
                    <a:pt x="86" y="99"/>
                    <a:pt x="89" y="96"/>
                  </a:cubicBezTo>
                  <a:cubicBezTo>
                    <a:pt x="90" y="95"/>
                    <a:pt x="93" y="93"/>
                    <a:pt x="92" y="92"/>
                  </a:cubicBezTo>
                  <a:cubicBezTo>
                    <a:pt x="92" y="91"/>
                    <a:pt x="89" y="89"/>
                    <a:pt x="89" y="88"/>
                  </a:cubicBezTo>
                  <a:cubicBezTo>
                    <a:pt x="96" y="85"/>
                    <a:pt x="97" y="75"/>
                    <a:pt x="105" y="73"/>
                  </a:cubicBezTo>
                  <a:cubicBezTo>
                    <a:pt x="114" y="71"/>
                    <a:pt x="121" y="69"/>
                    <a:pt x="131" y="69"/>
                  </a:cubicBezTo>
                  <a:cubicBezTo>
                    <a:pt x="133" y="69"/>
                    <a:pt x="134" y="71"/>
                    <a:pt x="137" y="71"/>
                  </a:cubicBezTo>
                  <a:cubicBezTo>
                    <a:pt x="137" y="71"/>
                    <a:pt x="138" y="71"/>
                    <a:pt x="139" y="71"/>
                  </a:cubicBezTo>
                  <a:cubicBezTo>
                    <a:pt x="140" y="70"/>
                    <a:pt x="141" y="70"/>
                    <a:pt x="143" y="70"/>
                  </a:cubicBezTo>
                  <a:cubicBezTo>
                    <a:pt x="146" y="67"/>
                    <a:pt x="146" y="67"/>
                    <a:pt x="146" y="67"/>
                  </a:cubicBezTo>
                  <a:cubicBezTo>
                    <a:pt x="146" y="67"/>
                    <a:pt x="146" y="67"/>
                    <a:pt x="146" y="67"/>
                  </a:cubicBezTo>
                  <a:cubicBezTo>
                    <a:pt x="143" y="62"/>
                    <a:pt x="146" y="55"/>
                    <a:pt x="147" y="50"/>
                  </a:cubicBezTo>
                  <a:cubicBezTo>
                    <a:pt x="148" y="44"/>
                    <a:pt x="146" y="34"/>
                    <a:pt x="141" y="31"/>
                  </a:cubicBezTo>
                  <a:cubicBezTo>
                    <a:pt x="138" y="27"/>
                    <a:pt x="136" y="23"/>
                    <a:pt x="136" y="17"/>
                  </a:cubicBezTo>
                  <a:cubicBezTo>
                    <a:pt x="134" y="16"/>
                    <a:pt x="131" y="17"/>
                    <a:pt x="129" y="15"/>
                  </a:cubicBezTo>
                  <a:cubicBezTo>
                    <a:pt x="127" y="14"/>
                    <a:pt x="129" y="10"/>
                    <a:pt x="128" y="9"/>
                  </a:cubicBezTo>
                  <a:cubicBezTo>
                    <a:pt x="126" y="2"/>
                    <a:pt x="125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0"/>
                    <a:pt x="109" y="5"/>
                    <a:pt x="103" y="9"/>
                  </a:cubicBezTo>
                  <a:cubicBezTo>
                    <a:pt x="95" y="12"/>
                    <a:pt x="103" y="19"/>
                    <a:pt x="99" y="22"/>
                  </a:cubicBezTo>
                  <a:cubicBezTo>
                    <a:pt x="95" y="24"/>
                    <a:pt x="95" y="25"/>
                    <a:pt x="91" y="26"/>
                  </a:cubicBezTo>
                  <a:cubicBezTo>
                    <a:pt x="86" y="27"/>
                    <a:pt x="88" y="32"/>
                    <a:pt x="82" y="34"/>
                  </a:cubicBezTo>
                  <a:cubicBezTo>
                    <a:pt x="69" y="38"/>
                    <a:pt x="69" y="38"/>
                    <a:pt x="69" y="38"/>
                  </a:cubicBezTo>
                  <a:cubicBezTo>
                    <a:pt x="65" y="39"/>
                    <a:pt x="59" y="39"/>
                    <a:pt x="56" y="41"/>
                  </a:cubicBezTo>
                  <a:cubicBezTo>
                    <a:pt x="51" y="42"/>
                    <a:pt x="46" y="41"/>
                    <a:pt x="45" y="36"/>
                  </a:cubicBezTo>
                  <a:cubicBezTo>
                    <a:pt x="43" y="33"/>
                    <a:pt x="45" y="30"/>
                    <a:pt x="41" y="28"/>
                  </a:cubicBezTo>
                  <a:cubicBezTo>
                    <a:pt x="37" y="26"/>
                    <a:pt x="38" y="25"/>
                    <a:pt x="36" y="23"/>
                  </a:cubicBezTo>
                  <a:cubicBezTo>
                    <a:pt x="35" y="22"/>
                    <a:pt x="27" y="20"/>
                    <a:pt x="24" y="20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3" y="33"/>
                    <a:pt x="5" y="36"/>
                    <a:pt x="7" y="41"/>
                  </a:cubicBezTo>
                  <a:cubicBezTo>
                    <a:pt x="10" y="44"/>
                    <a:pt x="13" y="47"/>
                    <a:pt x="13" y="52"/>
                  </a:cubicBezTo>
                  <a:cubicBezTo>
                    <a:pt x="15" y="60"/>
                    <a:pt x="2" y="64"/>
                    <a:pt x="0" y="72"/>
                  </a:cubicBezTo>
                  <a:cubicBezTo>
                    <a:pt x="0" y="76"/>
                    <a:pt x="0" y="80"/>
                    <a:pt x="2" y="84"/>
                  </a:cubicBezTo>
                  <a:cubicBezTo>
                    <a:pt x="2" y="87"/>
                    <a:pt x="5" y="91"/>
                    <a:pt x="3" y="94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5" y="94"/>
                    <a:pt x="7" y="94"/>
                    <a:pt x="9" y="94"/>
                  </a:cubicBezTo>
                  <a:cubicBezTo>
                    <a:pt x="10" y="95"/>
                    <a:pt x="10" y="101"/>
                    <a:pt x="11" y="102"/>
                  </a:cubicBezTo>
                  <a:cubicBezTo>
                    <a:pt x="12" y="106"/>
                    <a:pt x="14" y="109"/>
                    <a:pt x="17" y="114"/>
                  </a:cubicBezTo>
                  <a:cubicBezTo>
                    <a:pt x="19" y="116"/>
                    <a:pt x="19" y="122"/>
                    <a:pt x="19" y="125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21" y="125"/>
                    <a:pt x="24" y="123"/>
                    <a:pt x="26" y="122"/>
                  </a:cubicBezTo>
                  <a:cubicBezTo>
                    <a:pt x="28" y="122"/>
                    <a:pt x="30" y="120"/>
                    <a:pt x="32" y="120"/>
                  </a:cubicBezTo>
                  <a:cubicBezTo>
                    <a:pt x="35" y="119"/>
                    <a:pt x="37" y="118"/>
                    <a:pt x="40" y="118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5"/>
            <p:cNvSpPr>
              <a:spLocks/>
            </p:cNvSpPr>
            <p:nvPr/>
          </p:nvSpPr>
          <p:spPr bwMode="auto">
            <a:xfrm>
              <a:off x="6668" y="2160"/>
              <a:ext cx="302" cy="246"/>
            </a:xfrm>
            <a:custGeom>
              <a:avLst/>
              <a:gdLst>
                <a:gd name="T0" fmla="*/ 0 w 157"/>
                <a:gd name="T1" fmla="*/ 61 h 128"/>
                <a:gd name="T2" fmla="*/ 11 w 157"/>
                <a:gd name="T3" fmla="*/ 49 h 128"/>
                <a:gd name="T4" fmla="*/ 21 w 157"/>
                <a:gd name="T5" fmla="*/ 51 h 128"/>
                <a:gd name="T6" fmla="*/ 36 w 157"/>
                <a:gd name="T7" fmla="*/ 53 h 128"/>
                <a:gd name="T8" fmla="*/ 41 w 157"/>
                <a:gd name="T9" fmla="*/ 46 h 128"/>
                <a:gd name="T10" fmla="*/ 49 w 157"/>
                <a:gd name="T11" fmla="*/ 38 h 128"/>
                <a:gd name="T12" fmla="*/ 53 w 157"/>
                <a:gd name="T13" fmla="*/ 35 h 128"/>
                <a:gd name="T14" fmla="*/ 49 w 157"/>
                <a:gd name="T15" fmla="*/ 30 h 128"/>
                <a:gd name="T16" fmla="*/ 65 w 157"/>
                <a:gd name="T17" fmla="*/ 16 h 128"/>
                <a:gd name="T18" fmla="*/ 91 w 157"/>
                <a:gd name="T19" fmla="*/ 12 h 128"/>
                <a:gd name="T20" fmla="*/ 97 w 157"/>
                <a:gd name="T21" fmla="*/ 14 h 128"/>
                <a:gd name="T22" fmla="*/ 99 w 157"/>
                <a:gd name="T23" fmla="*/ 14 h 128"/>
                <a:gd name="T24" fmla="*/ 103 w 157"/>
                <a:gd name="T25" fmla="*/ 12 h 128"/>
                <a:gd name="T26" fmla="*/ 106 w 157"/>
                <a:gd name="T27" fmla="*/ 10 h 128"/>
                <a:gd name="T28" fmla="*/ 106 w 157"/>
                <a:gd name="T29" fmla="*/ 10 h 128"/>
                <a:gd name="T30" fmla="*/ 112 w 157"/>
                <a:gd name="T31" fmla="*/ 10 h 128"/>
                <a:gd name="T32" fmla="*/ 128 w 157"/>
                <a:gd name="T33" fmla="*/ 10 h 128"/>
                <a:gd name="T34" fmla="*/ 129 w 157"/>
                <a:gd name="T35" fmla="*/ 3 h 128"/>
                <a:gd name="T36" fmla="*/ 136 w 157"/>
                <a:gd name="T37" fmla="*/ 1 h 128"/>
                <a:gd name="T38" fmla="*/ 136 w 157"/>
                <a:gd name="T39" fmla="*/ 1 h 128"/>
                <a:gd name="T40" fmla="*/ 141 w 157"/>
                <a:gd name="T41" fmla="*/ 11 h 128"/>
                <a:gd name="T42" fmla="*/ 150 w 157"/>
                <a:gd name="T43" fmla="*/ 13 h 128"/>
                <a:gd name="T44" fmla="*/ 154 w 157"/>
                <a:gd name="T45" fmla="*/ 17 h 128"/>
                <a:gd name="T46" fmla="*/ 150 w 157"/>
                <a:gd name="T47" fmla="*/ 27 h 128"/>
                <a:gd name="T48" fmla="*/ 134 w 157"/>
                <a:gd name="T49" fmla="*/ 41 h 128"/>
                <a:gd name="T50" fmla="*/ 130 w 157"/>
                <a:gd name="T51" fmla="*/ 51 h 128"/>
                <a:gd name="T52" fmla="*/ 114 w 157"/>
                <a:gd name="T53" fmla="*/ 64 h 128"/>
                <a:gd name="T54" fmla="*/ 112 w 157"/>
                <a:gd name="T55" fmla="*/ 80 h 128"/>
                <a:gd name="T56" fmla="*/ 104 w 157"/>
                <a:gd name="T57" fmla="*/ 88 h 128"/>
                <a:gd name="T58" fmla="*/ 109 w 157"/>
                <a:gd name="T59" fmla="*/ 91 h 128"/>
                <a:gd name="T60" fmla="*/ 106 w 157"/>
                <a:gd name="T61" fmla="*/ 105 h 128"/>
                <a:gd name="T62" fmla="*/ 104 w 157"/>
                <a:gd name="T63" fmla="*/ 114 h 128"/>
                <a:gd name="T64" fmla="*/ 105 w 157"/>
                <a:gd name="T65" fmla="*/ 120 h 128"/>
                <a:gd name="T66" fmla="*/ 105 w 157"/>
                <a:gd name="T67" fmla="*/ 120 h 128"/>
                <a:gd name="T68" fmla="*/ 101 w 157"/>
                <a:gd name="T69" fmla="*/ 125 h 128"/>
                <a:gd name="T70" fmla="*/ 86 w 157"/>
                <a:gd name="T71" fmla="*/ 117 h 128"/>
                <a:gd name="T72" fmla="*/ 78 w 157"/>
                <a:gd name="T73" fmla="*/ 107 h 128"/>
                <a:gd name="T74" fmla="*/ 69 w 157"/>
                <a:gd name="T75" fmla="*/ 107 h 128"/>
                <a:gd name="T76" fmla="*/ 64 w 157"/>
                <a:gd name="T77" fmla="*/ 96 h 128"/>
                <a:gd name="T78" fmla="*/ 60 w 157"/>
                <a:gd name="T79" fmla="*/ 96 h 128"/>
                <a:gd name="T80" fmla="*/ 49 w 157"/>
                <a:gd name="T81" fmla="*/ 100 h 128"/>
                <a:gd name="T82" fmla="*/ 39 w 157"/>
                <a:gd name="T83" fmla="*/ 106 h 128"/>
                <a:gd name="T84" fmla="*/ 34 w 157"/>
                <a:gd name="T85" fmla="*/ 99 h 128"/>
                <a:gd name="T86" fmla="*/ 25 w 157"/>
                <a:gd name="T87" fmla="*/ 98 h 128"/>
                <a:gd name="T88" fmla="*/ 22 w 157"/>
                <a:gd name="T89" fmla="*/ 95 h 128"/>
                <a:gd name="T90" fmla="*/ 13 w 157"/>
                <a:gd name="T91" fmla="*/ 94 h 128"/>
                <a:gd name="T92" fmla="*/ 11 w 157"/>
                <a:gd name="T93" fmla="*/ 90 h 128"/>
                <a:gd name="T94" fmla="*/ 11 w 157"/>
                <a:gd name="T95" fmla="*/ 90 h 128"/>
                <a:gd name="T96" fmla="*/ 10 w 157"/>
                <a:gd name="T97" fmla="*/ 67 h 128"/>
                <a:gd name="T98" fmla="*/ 8 w 157"/>
                <a:gd name="T99" fmla="*/ 63 h 128"/>
                <a:gd name="T100" fmla="*/ 0 w 157"/>
                <a:gd name="T101" fmla="*/ 6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28">
                  <a:moveTo>
                    <a:pt x="0" y="61"/>
                  </a:moveTo>
                  <a:cubicBezTo>
                    <a:pt x="3" y="56"/>
                    <a:pt x="6" y="48"/>
                    <a:pt x="11" y="49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5" y="52"/>
                    <a:pt x="33" y="59"/>
                    <a:pt x="36" y="53"/>
                  </a:cubicBezTo>
                  <a:cubicBezTo>
                    <a:pt x="37" y="51"/>
                    <a:pt x="38" y="48"/>
                    <a:pt x="41" y="46"/>
                  </a:cubicBezTo>
                  <a:cubicBezTo>
                    <a:pt x="46" y="45"/>
                    <a:pt x="46" y="42"/>
                    <a:pt x="49" y="38"/>
                  </a:cubicBezTo>
                  <a:cubicBezTo>
                    <a:pt x="50" y="38"/>
                    <a:pt x="53" y="35"/>
                    <a:pt x="53" y="35"/>
                  </a:cubicBezTo>
                  <a:cubicBezTo>
                    <a:pt x="53" y="33"/>
                    <a:pt x="49" y="32"/>
                    <a:pt x="49" y="30"/>
                  </a:cubicBezTo>
                  <a:cubicBezTo>
                    <a:pt x="56" y="27"/>
                    <a:pt x="57" y="18"/>
                    <a:pt x="65" y="16"/>
                  </a:cubicBezTo>
                  <a:cubicBezTo>
                    <a:pt x="74" y="14"/>
                    <a:pt x="81" y="12"/>
                    <a:pt x="91" y="12"/>
                  </a:cubicBezTo>
                  <a:cubicBezTo>
                    <a:pt x="93" y="12"/>
                    <a:pt x="94" y="14"/>
                    <a:pt x="97" y="14"/>
                  </a:cubicBezTo>
                  <a:cubicBezTo>
                    <a:pt x="97" y="14"/>
                    <a:pt x="99" y="14"/>
                    <a:pt x="99" y="14"/>
                  </a:cubicBezTo>
                  <a:cubicBezTo>
                    <a:pt x="101" y="13"/>
                    <a:pt x="102" y="12"/>
                    <a:pt x="103" y="12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08" y="9"/>
                    <a:pt x="110" y="10"/>
                    <a:pt x="112" y="10"/>
                  </a:cubicBezTo>
                  <a:cubicBezTo>
                    <a:pt x="114" y="10"/>
                    <a:pt x="127" y="12"/>
                    <a:pt x="128" y="10"/>
                  </a:cubicBezTo>
                  <a:cubicBezTo>
                    <a:pt x="129" y="8"/>
                    <a:pt x="128" y="6"/>
                    <a:pt x="129" y="3"/>
                  </a:cubicBezTo>
                  <a:cubicBezTo>
                    <a:pt x="131" y="0"/>
                    <a:pt x="133" y="1"/>
                    <a:pt x="136" y="1"/>
                  </a:cubicBezTo>
                  <a:cubicBezTo>
                    <a:pt x="136" y="1"/>
                    <a:pt x="136" y="1"/>
                    <a:pt x="136" y="1"/>
                  </a:cubicBezTo>
                  <a:cubicBezTo>
                    <a:pt x="141" y="3"/>
                    <a:pt x="139" y="7"/>
                    <a:pt x="141" y="11"/>
                  </a:cubicBezTo>
                  <a:cubicBezTo>
                    <a:pt x="142" y="15"/>
                    <a:pt x="147" y="13"/>
                    <a:pt x="150" y="13"/>
                  </a:cubicBezTo>
                  <a:cubicBezTo>
                    <a:pt x="152" y="13"/>
                    <a:pt x="154" y="16"/>
                    <a:pt x="154" y="17"/>
                  </a:cubicBezTo>
                  <a:cubicBezTo>
                    <a:pt x="157" y="20"/>
                    <a:pt x="153" y="24"/>
                    <a:pt x="150" y="27"/>
                  </a:cubicBezTo>
                  <a:cubicBezTo>
                    <a:pt x="145" y="31"/>
                    <a:pt x="140" y="37"/>
                    <a:pt x="134" y="41"/>
                  </a:cubicBezTo>
                  <a:cubicBezTo>
                    <a:pt x="132" y="45"/>
                    <a:pt x="134" y="47"/>
                    <a:pt x="130" y="51"/>
                  </a:cubicBezTo>
                  <a:cubicBezTo>
                    <a:pt x="114" y="64"/>
                    <a:pt x="114" y="64"/>
                    <a:pt x="114" y="64"/>
                  </a:cubicBezTo>
                  <a:cubicBezTo>
                    <a:pt x="110" y="67"/>
                    <a:pt x="117" y="76"/>
                    <a:pt x="112" y="80"/>
                  </a:cubicBezTo>
                  <a:cubicBezTo>
                    <a:pt x="110" y="82"/>
                    <a:pt x="104" y="85"/>
                    <a:pt x="104" y="88"/>
                  </a:cubicBezTo>
                  <a:cubicBezTo>
                    <a:pt x="104" y="91"/>
                    <a:pt x="110" y="86"/>
                    <a:pt x="109" y="91"/>
                  </a:cubicBezTo>
                  <a:cubicBezTo>
                    <a:pt x="106" y="105"/>
                    <a:pt x="106" y="105"/>
                    <a:pt x="106" y="105"/>
                  </a:cubicBezTo>
                  <a:cubicBezTo>
                    <a:pt x="105" y="107"/>
                    <a:pt x="104" y="111"/>
                    <a:pt x="104" y="114"/>
                  </a:cubicBezTo>
                  <a:cubicBezTo>
                    <a:pt x="104" y="116"/>
                    <a:pt x="105" y="119"/>
                    <a:pt x="105" y="120"/>
                  </a:cubicBezTo>
                  <a:cubicBezTo>
                    <a:pt x="105" y="120"/>
                    <a:pt x="105" y="120"/>
                    <a:pt x="105" y="120"/>
                  </a:cubicBezTo>
                  <a:cubicBezTo>
                    <a:pt x="101" y="125"/>
                    <a:pt x="101" y="125"/>
                    <a:pt x="101" y="125"/>
                  </a:cubicBezTo>
                  <a:cubicBezTo>
                    <a:pt x="94" y="128"/>
                    <a:pt x="89" y="122"/>
                    <a:pt x="86" y="117"/>
                  </a:cubicBezTo>
                  <a:cubicBezTo>
                    <a:pt x="84" y="114"/>
                    <a:pt x="73" y="112"/>
                    <a:pt x="78" y="107"/>
                  </a:cubicBezTo>
                  <a:cubicBezTo>
                    <a:pt x="78" y="106"/>
                    <a:pt x="70" y="107"/>
                    <a:pt x="69" y="107"/>
                  </a:cubicBezTo>
                  <a:cubicBezTo>
                    <a:pt x="64" y="106"/>
                    <a:pt x="64" y="99"/>
                    <a:pt x="64" y="96"/>
                  </a:cubicBezTo>
                  <a:cubicBezTo>
                    <a:pt x="63" y="96"/>
                    <a:pt x="62" y="96"/>
                    <a:pt x="60" y="96"/>
                  </a:cubicBezTo>
                  <a:cubicBezTo>
                    <a:pt x="56" y="97"/>
                    <a:pt x="53" y="98"/>
                    <a:pt x="49" y="100"/>
                  </a:cubicBezTo>
                  <a:cubicBezTo>
                    <a:pt x="48" y="101"/>
                    <a:pt x="41" y="106"/>
                    <a:pt x="39" y="106"/>
                  </a:cubicBezTo>
                  <a:cubicBezTo>
                    <a:pt x="38" y="104"/>
                    <a:pt x="36" y="101"/>
                    <a:pt x="34" y="99"/>
                  </a:cubicBezTo>
                  <a:cubicBezTo>
                    <a:pt x="32" y="98"/>
                    <a:pt x="27" y="99"/>
                    <a:pt x="25" y="98"/>
                  </a:cubicBezTo>
                  <a:cubicBezTo>
                    <a:pt x="24" y="98"/>
                    <a:pt x="23" y="96"/>
                    <a:pt x="22" y="95"/>
                  </a:cubicBezTo>
                  <a:cubicBezTo>
                    <a:pt x="20" y="94"/>
                    <a:pt x="14" y="94"/>
                    <a:pt x="13" y="94"/>
                  </a:cubicBezTo>
                  <a:cubicBezTo>
                    <a:pt x="11" y="90"/>
                    <a:pt x="11" y="90"/>
                    <a:pt x="11" y="90"/>
                  </a:cubicBezTo>
                  <a:cubicBezTo>
                    <a:pt x="11" y="90"/>
                    <a:pt x="11" y="90"/>
                    <a:pt x="11" y="90"/>
                  </a:cubicBezTo>
                  <a:cubicBezTo>
                    <a:pt x="6" y="83"/>
                    <a:pt x="8" y="75"/>
                    <a:pt x="10" y="67"/>
                  </a:cubicBezTo>
                  <a:cubicBezTo>
                    <a:pt x="11" y="67"/>
                    <a:pt x="8" y="64"/>
                    <a:pt x="8" y="63"/>
                  </a:cubicBezTo>
                  <a:cubicBezTo>
                    <a:pt x="5" y="60"/>
                    <a:pt x="3" y="61"/>
                    <a:pt x="0" y="6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6"/>
            <p:cNvSpPr>
              <a:spLocks/>
            </p:cNvSpPr>
            <p:nvPr/>
          </p:nvSpPr>
          <p:spPr bwMode="auto">
            <a:xfrm>
              <a:off x="6668" y="2160"/>
              <a:ext cx="302" cy="246"/>
            </a:xfrm>
            <a:custGeom>
              <a:avLst/>
              <a:gdLst>
                <a:gd name="T0" fmla="*/ 0 w 157"/>
                <a:gd name="T1" fmla="*/ 61 h 128"/>
                <a:gd name="T2" fmla="*/ 11 w 157"/>
                <a:gd name="T3" fmla="*/ 49 h 128"/>
                <a:gd name="T4" fmla="*/ 21 w 157"/>
                <a:gd name="T5" fmla="*/ 51 h 128"/>
                <a:gd name="T6" fmla="*/ 36 w 157"/>
                <a:gd name="T7" fmla="*/ 53 h 128"/>
                <a:gd name="T8" fmla="*/ 41 w 157"/>
                <a:gd name="T9" fmla="*/ 46 h 128"/>
                <a:gd name="T10" fmla="*/ 49 w 157"/>
                <a:gd name="T11" fmla="*/ 38 h 128"/>
                <a:gd name="T12" fmla="*/ 53 w 157"/>
                <a:gd name="T13" fmla="*/ 35 h 128"/>
                <a:gd name="T14" fmla="*/ 49 w 157"/>
                <a:gd name="T15" fmla="*/ 30 h 128"/>
                <a:gd name="T16" fmla="*/ 65 w 157"/>
                <a:gd name="T17" fmla="*/ 16 h 128"/>
                <a:gd name="T18" fmla="*/ 91 w 157"/>
                <a:gd name="T19" fmla="*/ 12 h 128"/>
                <a:gd name="T20" fmla="*/ 97 w 157"/>
                <a:gd name="T21" fmla="*/ 14 h 128"/>
                <a:gd name="T22" fmla="*/ 99 w 157"/>
                <a:gd name="T23" fmla="*/ 14 h 128"/>
                <a:gd name="T24" fmla="*/ 103 w 157"/>
                <a:gd name="T25" fmla="*/ 12 h 128"/>
                <a:gd name="T26" fmla="*/ 106 w 157"/>
                <a:gd name="T27" fmla="*/ 10 h 128"/>
                <a:gd name="T28" fmla="*/ 106 w 157"/>
                <a:gd name="T29" fmla="*/ 10 h 128"/>
                <a:gd name="T30" fmla="*/ 112 w 157"/>
                <a:gd name="T31" fmla="*/ 10 h 128"/>
                <a:gd name="T32" fmla="*/ 128 w 157"/>
                <a:gd name="T33" fmla="*/ 10 h 128"/>
                <a:gd name="T34" fmla="*/ 129 w 157"/>
                <a:gd name="T35" fmla="*/ 3 h 128"/>
                <a:gd name="T36" fmla="*/ 136 w 157"/>
                <a:gd name="T37" fmla="*/ 1 h 128"/>
                <a:gd name="T38" fmla="*/ 136 w 157"/>
                <a:gd name="T39" fmla="*/ 1 h 128"/>
                <a:gd name="T40" fmla="*/ 141 w 157"/>
                <a:gd name="T41" fmla="*/ 11 h 128"/>
                <a:gd name="T42" fmla="*/ 150 w 157"/>
                <a:gd name="T43" fmla="*/ 13 h 128"/>
                <a:gd name="T44" fmla="*/ 154 w 157"/>
                <a:gd name="T45" fmla="*/ 17 h 128"/>
                <a:gd name="T46" fmla="*/ 150 w 157"/>
                <a:gd name="T47" fmla="*/ 27 h 128"/>
                <a:gd name="T48" fmla="*/ 134 w 157"/>
                <a:gd name="T49" fmla="*/ 41 h 128"/>
                <a:gd name="T50" fmla="*/ 130 w 157"/>
                <a:gd name="T51" fmla="*/ 51 h 128"/>
                <a:gd name="T52" fmla="*/ 114 w 157"/>
                <a:gd name="T53" fmla="*/ 64 h 128"/>
                <a:gd name="T54" fmla="*/ 112 w 157"/>
                <a:gd name="T55" fmla="*/ 80 h 128"/>
                <a:gd name="T56" fmla="*/ 104 w 157"/>
                <a:gd name="T57" fmla="*/ 88 h 128"/>
                <a:gd name="T58" fmla="*/ 109 w 157"/>
                <a:gd name="T59" fmla="*/ 91 h 128"/>
                <a:gd name="T60" fmla="*/ 106 w 157"/>
                <a:gd name="T61" fmla="*/ 105 h 128"/>
                <a:gd name="T62" fmla="*/ 104 w 157"/>
                <a:gd name="T63" fmla="*/ 114 h 128"/>
                <a:gd name="T64" fmla="*/ 105 w 157"/>
                <a:gd name="T65" fmla="*/ 120 h 128"/>
                <a:gd name="T66" fmla="*/ 105 w 157"/>
                <a:gd name="T67" fmla="*/ 120 h 128"/>
                <a:gd name="T68" fmla="*/ 101 w 157"/>
                <a:gd name="T69" fmla="*/ 125 h 128"/>
                <a:gd name="T70" fmla="*/ 86 w 157"/>
                <a:gd name="T71" fmla="*/ 117 h 128"/>
                <a:gd name="T72" fmla="*/ 78 w 157"/>
                <a:gd name="T73" fmla="*/ 107 h 128"/>
                <a:gd name="T74" fmla="*/ 69 w 157"/>
                <a:gd name="T75" fmla="*/ 107 h 128"/>
                <a:gd name="T76" fmla="*/ 64 w 157"/>
                <a:gd name="T77" fmla="*/ 96 h 128"/>
                <a:gd name="T78" fmla="*/ 60 w 157"/>
                <a:gd name="T79" fmla="*/ 96 h 128"/>
                <a:gd name="T80" fmla="*/ 49 w 157"/>
                <a:gd name="T81" fmla="*/ 100 h 128"/>
                <a:gd name="T82" fmla="*/ 39 w 157"/>
                <a:gd name="T83" fmla="*/ 106 h 128"/>
                <a:gd name="T84" fmla="*/ 34 w 157"/>
                <a:gd name="T85" fmla="*/ 99 h 128"/>
                <a:gd name="T86" fmla="*/ 25 w 157"/>
                <a:gd name="T87" fmla="*/ 98 h 128"/>
                <a:gd name="T88" fmla="*/ 22 w 157"/>
                <a:gd name="T89" fmla="*/ 95 h 128"/>
                <a:gd name="T90" fmla="*/ 13 w 157"/>
                <a:gd name="T91" fmla="*/ 94 h 128"/>
                <a:gd name="T92" fmla="*/ 11 w 157"/>
                <a:gd name="T93" fmla="*/ 90 h 128"/>
                <a:gd name="T94" fmla="*/ 11 w 157"/>
                <a:gd name="T95" fmla="*/ 90 h 128"/>
                <a:gd name="T96" fmla="*/ 10 w 157"/>
                <a:gd name="T97" fmla="*/ 67 h 128"/>
                <a:gd name="T98" fmla="*/ 8 w 157"/>
                <a:gd name="T99" fmla="*/ 63 h 128"/>
                <a:gd name="T100" fmla="*/ 0 w 157"/>
                <a:gd name="T101" fmla="*/ 6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28">
                  <a:moveTo>
                    <a:pt x="0" y="61"/>
                  </a:moveTo>
                  <a:cubicBezTo>
                    <a:pt x="3" y="56"/>
                    <a:pt x="6" y="48"/>
                    <a:pt x="11" y="49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5" y="52"/>
                    <a:pt x="33" y="59"/>
                    <a:pt x="36" y="53"/>
                  </a:cubicBezTo>
                  <a:cubicBezTo>
                    <a:pt x="37" y="51"/>
                    <a:pt x="38" y="48"/>
                    <a:pt x="41" y="46"/>
                  </a:cubicBezTo>
                  <a:cubicBezTo>
                    <a:pt x="46" y="45"/>
                    <a:pt x="46" y="42"/>
                    <a:pt x="49" y="38"/>
                  </a:cubicBezTo>
                  <a:cubicBezTo>
                    <a:pt x="50" y="38"/>
                    <a:pt x="53" y="35"/>
                    <a:pt x="53" y="35"/>
                  </a:cubicBezTo>
                  <a:cubicBezTo>
                    <a:pt x="53" y="33"/>
                    <a:pt x="49" y="32"/>
                    <a:pt x="49" y="30"/>
                  </a:cubicBezTo>
                  <a:cubicBezTo>
                    <a:pt x="56" y="27"/>
                    <a:pt x="57" y="18"/>
                    <a:pt x="65" y="16"/>
                  </a:cubicBezTo>
                  <a:cubicBezTo>
                    <a:pt x="74" y="14"/>
                    <a:pt x="81" y="12"/>
                    <a:pt x="91" y="12"/>
                  </a:cubicBezTo>
                  <a:cubicBezTo>
                    <a:pt x="93" y="12"/>
                    <a:pt x="94" y="14"/>
                    <a:pt x="97" y="14"/>
                  </a:cubicBezTo>
                  <a:cubicBezTo>
                    <a:pt x="97" y="14"/>
                    <a:pt x="99" y="14"/>
                    <a:pt x="99" y="14"/>
                  </a:cubicBezTo>
                  <a:cubicBezTo>
                    <a:pt x="101" y="13"/>
                    <a:pt x="102" y="12"/>
                    <a:pt x="103" y="12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08" y="9"/>
                    <a:pt x="110" y="10"/>
                    <a:pt x="112" y="10"/>
                  </a:cubicBezTo>
                  <a:cubicBezTo>
                    <a:pt x="114" y="10"/>
                    <a:pt x="127" y="12"/>
                    <a:pt x="128" y="10"/>
                  </a:cubicBezTo>
                  <a:cubicBezTo>
                    <a:pt x="129" y="8"/>
                    <a:pt x="128" y="6"/>
                    <a:pt x="129" y="3"/>
                  </a:cubicBezTo>
                  <a:cubicBezTo>
                    <a:pt x="131" y="0"/>
                    <a:pt x="133" y="1"/>
                    <a:pt x="136" y="1"/>
                  </a:cubicBezTo>
                  <a:cubicBezTo>
                    <a:pt x="136" y="1"/>
                    <a:pt x="136" y="1"/>
                    <a:pt x="136" y="1"/>
                  </a:cubicBezTo>
                  <a:cubicBezTo>
                    <a:pt x="141" y="3"/>
                    <a:pt x="139" y="7"/>
                    <a:pt x="141" y="11"/>
                  </a:cubicBezTo>
                  <a:cubicBezTo>
                    <a:pt x="142" y="15"/>
                    <a:pt x="147" y="13"/>
                    <a:pt x="150" y="13"/>
                  </a:cubicBezTo>
                  <a:cubicBezTo>
                    <a:pt x="152" y="13"/>
                    <a:pt x="154" y="16"/>
                    <a:pt x="154" y="17"/>
                  </a:cubicBezTo>
                  <a:cubicBezTo>
                    <a:pt x="157" y="20"/>
                    <a:pt x="153" y="24"/>
                    <a:pt x="150" y="27"/>
                  </a:cubicBezTo>
                  <a:cubicBezTo>
                    <a:pt x="145" y="31"/>
                    <a:pt x="140" y="37"/>
                    <a:pt x="134" y="41"/>
                  </a:cubicBezTo>
                  <a:cubicBezTo>
                    <a:pt x="132" y="45"/>
                    <a:pt x="134" y="47"/>
                    <a:pt x="130" y="51"/>
                  </a:cubicBezTo>
                  <a:cubicBezTo>
                    <a:pt x="114" y="64"/>
                    <a:pt x="114" y="64"/>
                    <a:pt x="114" y="64"/>
                  </a:cubicBezTo>
                  <a:cubicBezTo>
                    <a:pt x="110" y="67"/>
                    <a:pt x="117" y="76"/>
                    <a:pt x="112" y="80"/>
                  </a:cubicBezTo>
                  <a:cubicBezTo>
                    <a:pt x="110" y="82"/>
                    <a:pt x="104" y="85"/>
                    <a:pt x="104" y="88"/>
                  </a:cubicBezTo>
                  <a:cubicBezTo>
                    <a:pt x="104" y="91"/>
                    <a:pt x="110" y="86"/>
                    <a:pt x="109" y="91"/>
                  </a:cubicBezTo>
                  <a:cubicBezTo>
                    <a:pt x="106" y="105"/>
                    <a:pt x="106" y="105"/>
                    <a:pt x="106" y="105"/>
                  </a:cubicBezTo>
                  <a:cubicBezTo>
                    <a:pt x="105" y="107"/>
                    <a:pt x="104" y="111"/>
                    <a:pt x="104" y="114"/>
                  </a:cubicBezTo>
                  <a:cubicBezTo>
                    <a:pt x="104" y="116"/>
                    <a:pt x="105" y="119"/>
                    <a:pt x="105" y="120"/>
                  </a:cubicBezTo>
                  <a:cubicBezTo>
                    <a:pt x="105" y="120"/>
                    <a:pt x="105" y="120"/>
                    <a:pt x="105" y="120"/>
                  </a:cubicBezTo>
                  <a:cubicBezTo>
                    <a:pt x="101" y="125"/>
                    <a:pt x="101" y="125"/>
                    <a:pt x="101" y="125"/>
                  </a:cubicBezTo>
                  <a:cubicBezTo>
                    <a:pt x="94" y="128"/>
                    <a:pt x="89" y="122"/>
                    <a:pt x="86" y="117"/>
                  </a:cubicBezTo>
                  <a:cubicBezTo>
                    <a:pt x="84" y="114"/>
                    <a:pt x="73" y="112"/>
                    <a:pt x="78" y="107"/>
                  </a:cubicBezTo>
                  <a:cubicBezTo>
                    <a:pt x="78" y="106"/>
                    <a:pt x="70" y="107"/>
                    <a:pt x="69" y="107"/>
                  </a:cubicBezTo>
                  <a:cubicBezTo>
                    <a:pt x="64" y="106"/>
                    <a:pt x="64" y="99"/>
                    <a:pt x="64" y="96"/>
                  </a:cubicBezTo>
                  <a:cubicBezTo>
                    <a:pt x="63" y="96"/>
                    <a:pt x="62" y="96"/>
                    <a:pt x="60" y="96"/>
                  </a:cubicBezTo>
                  <a:cubicBezTo>
                    <a:pt x="56" y="97"/>
                    <a:pt x="53" y="98"/>
                    <a:pt x="49" y="100"/>
                  </a:cubicBezTo>
                  <a:cubicBezTo>
                    <a:pt x="48" y="101"/>
                    <a:pt x="41" y="106"/>
                    <a:pt x="39" y="106"/>
                  </a:cubicBezTo>
                  <a:cubicBezTo>
                    <a:pt x="38" y="104"/>
                    <a:pt x="36" y="101"/>
                    <a:pt x="34" y="99"/>
                  </a:cubicBezTo>
                  <a:cubicBezTo>
                    <a:pt x="32" y="98"/>
                    <a:pt x="27" y="99"/>
                    <a:pt x="25" y="98"/>
                  </a:cubicBezTo>
                  <a:cubicBezTo>
                    <a:pt x="24" y="98"/>
                    <a:pt x="23" y="96"/>
                    <a:pt x="22" y="95"/>
                  </a:cubicBezTo>
                  <a:cubicBezTo>
                    <a:pt x="20" y="94"/>
                    <a:pt x="14" y="94"/>
                    <a:pt x="13" y="94"/>
                  </a:cubicBezTo>
                  <a:cubicBezTo>
                    <a:pt x="11" y="90"/>
                    <a:pt x="11" y="90"/>
                    <a:pt x="11" y="90"/>
                  </a:cubicBezTo>
                  <a:cubicBezTo>
                    <a:pt x="11" y="90"/>
                    <a:pt x="11" y="90"/>
                    <a:pt x="11" y="90"/>
                  </a:cubicBezTo>
                  <a:cubicBezTo>
                    <a:pt x="6" y="83"/>
                    <a:pt x="8" y="75"/>
                    <a:pt x="10" y="67"/>
                  </a:cubicBezTo>
                  <a:cubicBezTo>
                    <a:pt x="11" y="67"/>
                    <a:pt x="8" y="64"/>
                    <a:pt x="8" y="63"/>
                  </a:cubicBezTo>
                  <a:cubicBezTo>
                    <a:pt x="5" y="60"/>
                    <a:pt x="3" y="61"/>
                    <a:pt x="0" y="6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7"/>
            <p:cNvSpPr>
              <a:spLocks/>
            </p:cNvSpPr>
            <p:nvPr/>
          </p:nvSpPr>
          <p:spPr bwMode="auto">
            <a:xfrm>
              <a:off x="6572" y="2275"/>
              <a:ext cx="129" cy="245"/>
            </a:xfrm>
            <a:custGeom>
              <a:avLst/>
              <a:gdLst>
                <a:gd name="T0" fmla="*/ 50 w 67"/>
                <a:gd name="T1" fmla="*/ 0 h 127"/>
                <a:gd name="T2" fmla="*/ 58 w 67"/>
                <a:gd name="T3" fmla="*/ 3 h 127"/>
                <a:gd name="T4" fmla="*/ 60 w 67"/>
                <a:gd name="T5" fmla="*/ 7 h 127"/>
                <a:gd name="T6" fmla="*/ 61 w 67"/>
                <a:gd name="T7" fmla="*/ 30 h 127"/>
                <a:gd name="T8" fmla="*/ 61 w 67"/>
                <a:gd name="T9" fmla="*/ 30 h 127"/>
                <a:gd name="T10" fmla="*/ 54 w 67"/>
                <a:gd name="T11" fmla="*/ 53 h 127"/>
                <a:gd name="T12" fmla="*/ 50 w 67"/>
                <a:gd name="T13" fmla="*/ 57 h 127"/>
                <a:gd name="T14" fmla="*/ 43 w 67"/>
                <a:gd name="T15" fmla="*/ 60 h 127"/>
                <a:gd name="T16" fmla="*/ 34 w 67"/>
                <a:gd name="T17" fmla="*/ 64 h 127"/>
                <a:gd name="T18" fmla="*/ 38 w 67"/>
                <a:gd name="T19" fmla="*/ 74 h 127"/>
                <a:gd name="T20" fmla="*/ 51 w 67"/>
                <a:gd name="T21" fmla="*/ 76 h 127"/>
                <a:gd name="T22" fmla="*/ 64 w 67"/>
                <a:gd name="T23" fmla="*/ 84 h 127"/>
                <a:gd name="T24" fmla="*/ 64 w 67"/>
                <a:gd name="T25" fmla="*/ 96 h 127"/>
                <a:gd name="T26" fmla="*/ 67 w 67"/>
                <a:gd name="T27" fmla="*/ 100 h 127"/>
                <a:gd name="T28" fmla="*/ 67 w 67"/>
                <a:gd name="T29" fmla="*/ 100 h 127"/>
                <a:gd name="T30" fmla="*/ 36 w 67"/>
                <a:gd name="T31" fmla="*/ 125 h 127"/>
                <a:gd name="T32" fmla="*/ 21 w 67"/>
                <a:gd name="T33" fmla="*/ 123 h 127"/>
                <a:gd name="T34" fmla="*/ 10 w 67"/>
                <a:gd name="T35" fmla="*/ 115 h 127"/>
                <a:gd name="T36" fmla="*/ 9 w 67"/>
                <a:gd name="T37" fmla="*/ 108 h 127"/>
                <a:gd name="T38" fmla="*/ 6 w 67"/>
                <a:gd name="T39" fmla="*/ 103 h 127"/>
                <a:gd name="T40" fmla="*/ 3 w 67"/>
                <a:gd name="T41" fmla="*/ 94 h 127"/>
                <a:gd name="T42" fmla="*/ 3 w 67"/>
                <a:gd name="T43" fmla="*/ 94 h 127"/>
                <a:gd name="T44" fmla="*/ 0 w 67"/>
                <a:gd name="T45" fmla="*/ 79 h 127"/>
                <a:gd name="T46" fmla="*/ 6 w 67"/>
                <a:gd name="T47" fmla="*/ 73 h 127"/>
                <a:gd name="T48" fmla="*/ 13 w 67"/>
                <a:gd name="T49" fmla="*/ 63 h 127"/>
                <a:gd name="T50" fmla="*/ 15 w 67"/>
                <a:gd name="T51" fmla="*/ 56 h 127"/>
                <a:gd name="T52" fmla="*/ 20 w 67"/>
                <a:gd name="T53" fmla="*/ 47 h 127"/>
                <a:gd name="T54" fmla="*/ 17 w 67"/>
                <a:gd name="T55" fmla="*/ 36 h 127"/>
                <a:gd name="T56" fmla="*/ 17 w 67"/>
                <a:gd name="T57" fmla="*/ 29 h 127"/>
                <a:gd name="T58" fmla="*/ 16 w 67"/>
                <a:gd name="T59" fmla="*/ 26 h 127"/>
                <a:gd name="T60" fmla="*/ 20 w 67"/>
                <a:gd name="T61" fmla="*/ 21 h 127"/>
                <a:gd name="T62" fmla="*/ 21 w 67"/>
                <a:gd name="T63" fmla="*/ 21 h 127"/>
                <a:gd name="T64" fmla="*/ 22 w 67"/>
                <a:gd name="T65" fmla="*/ 14 h 127"/>
                <a:gd name="T66" fmla="*/ 29 w 67"/>
                <a:gd name="T67" fmla="*/ 8 h 127"/>
                <a:gd name="T68" fmla="*/ 29 w 67"/>
                <a:gd name="T69" fmla="*/ 8 h 127"/>
                <a:gd name="T70" fmla="*/ 36 w 67"/>
                <a:gd name="T71" fmla="*/ 5 h 127"/>
                <a:gd name="T72" fmla="*/ 41 w 67"/>
                <a:gd name="T73" fmla="*/ 2 h 127"/>
                <a:gd name="T74" fmla="*/ 50 w 67"/>
                <a:gd name="T7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7" h="127">
                  <a:moveTo>
                    <a:pt x="50" y="0"/>
                  </a:moveTo>
                  <a:cubicBezTo>
                    <a:pt x="53" y="0"/>
                    <a:pt x="55" y="0"/>
                    <a:pt x="58" y="3"/>
                  </a:cubicBezTo>
                  <a:cubicBezTo>
                    <a:pt x="58" y="3"/>
                    <a:pt x="61" y="6"/>
                    <a:pt x="60" y="7"/>
                  </a:cubicBezTo>
                  <a:cubicBezTo>
                    <a:pt x="58" y="15"/>
                    <a:pt x="56" y="23"/>
                    <a:pt x="61" y="30"/>
                  </a:cubicBezTo>
                  <a:cubicBezTo>
                    <a:pt x="61" y="30"/>
                    <a:pt x="61" y="30"/>
                    <a:pt x="61" y="30"/>
                  </a:cubicBezTo>
                  <a:cubicBezTo>
                    <a:pt x="54" y="35"/>
                    <a:pt x="62" y="52"/>
                    <a:pt x="54" y="53"/>
                  </a:cubicBezTo>
                  <a:cubicBezTo>
                    <a:pt x="52" y="53"/>
                    <a:pt x="51" y="55"/>
                    <a:pt x="50" y="57"/>
                  </a:cubicBezTo>
                  <a:cubicBezTo>
                    <a:pt x="50" y="62"/>
                    <a:pt x="46" y="58"/>
                    <a:pt x="43" y="60"/>
                  </a:cubicBezTo>
                  <a:cubicBezTo>
                    <a:pt x="40" y="61"/>
                    <a:pt x="37" y="63"/>
                    <a:pt x="34" y="64"/>
                  </a:cubicBezTo>
                  <a:cubicBezTo>
                    <a:pt x="33" y="67"/>
                    <a:pt x="36" y="73"/>
                    <a:pt x="38" y="74"/>
                  </a:cubicBezTo>
                  <a:cubicBezTo>
                    <a:pt x="43" y="74"/>
                    <a:pt x="46" y="76"/>
                    <a:pt x="51" y="76"/>
                  </a:cubicBezTo>
                  <a:cubicBezTo>
                    <a:pt x="54" y="76"/>
                    <a:pt x="62" y="80"/>
                    <a:pt x="64" y="84"/>
                  </a:cubicBezTo>
                  <a:cubicBezTo>
                    <a:pt x="64" y="89"/>
                    <a:pt x="59" y="92"/>
                    <a:pt x="64" y="96"/>
                  </a:cubicBezTo>
                  <a:cubicBezTo>
                    <a:pt x="67" y="100"/>
                    <a:pt x="67" y="100"/>
                    <a:pt x="67" y="100"/>
                  </a:cubicBezTo>
                  <a:cubicBezTo>
                    <a:pt x="67" y="100"/>
                    <a:pt x="67" y="100"/>
                    <a:pt x="67" y="100"/>
                  </a:cubicBezTo>
                  <a:cubicBezTo>
                    <a:pt x="59" y="108"/>
                    <a:pt x="50" y="127"/>
                    <a:pt x="36" y="125"/>
                  </a:cubicBezTo>
                  <a:cubicBezTo>
                    <a:pt x="21" y="123"/>
                    <a:pt x="21" y="123"/>
                    <a:pt x="21" y="123"/>
                  </a:cubicBezTo>
                  <a:cubicBezTo>
                    <a:pt x="17" y="123"/>
                    <a:pt x="12" y="118"/>
                    <a:pt x="10" y="115"/>
                  </a:cubicBezTo>
                  <a:cubicBezTo>
                    <a:pt x="9" y="113"/>
                    <a:pt x="11" y="109"/>
                    <a:pt x="9" y="108"/>
                  </a:cubicBezTo>
                  <a:cubicBezTo>
                    <a:pt x="9" y="106"/>
                    <a:pt x="7" y="105"/>
                    <a:pt x="6" y="103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1" y="77"/>
                    <a:pt x="4" y="74"/>
                    <a:pt x="6" y="73"/>
                  </a:cubicBezTo>
                  <a:cubicBezTo>
                    <a:pt x="9" y="71"/>
                    <a:pt x="12" y="66"/>
                    <a:pt x="13" y="63"/>
                  </a:cubicBezTo>
                  <a:cubicBezTo>
                    <a:pt x="14" y="61"/>
                    <a:pt x="14" y="59"/>
                    <a:pt x="15" y="56"/>
                  </a:cubicBezTo>
                  <a:cubicBezTo>
                    <a:pt x="17" y="53"/>
                    <a:pt x="19" y="50"/>
                    <a:pt x="20" y="47"/>
                  </a:cubicBezTo>
                  <a:cubicBezTo>
                    <a:pt x="20" y="43"/>
                    <a:pt x="19" y="40"/>
                    <a:pt x="17" y="36"/>
                  </a:cubicBezTo>
                  <a:cubicBezTo>
                    <a:pt x="17" y="34"/>
                    <a:pt x="17" y="32"/>
                    <a:pt x="17" y="29"/>
                  </a:cubicBezTo>
                  <a:cubicBezTo>
                    <a:pt x="17" y="28"/>
                    <a:pt x="16" y="27"/>
                    <a:pt x="16" y="26"/>
                  </a:cubicBezTo>
                  <a:cubicBezTo>
                    <a:pt x="16" y="24"/>
                    <a:pt x="18" y="22"/>
                    <a:pt x="20" y="21"/>
                  </a:cubicBezTo>
                  <a:cubicBezTo>
                    <a:pt x="20" y="21"/>
                    <a:pt x="20" y="21"/>
                    <a:pt x="21" y="21"/>
                  </a:cubicBezTo>
                  <a:cubicBezTo>
                    <a:pt x="21" y="18"/>
                    <a:pt x="21" y="16"/>
                    <a:pt x="22" y="14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1" y="7"/>
                    <a:pt x="33" y="6"/>
                    <a:pt x="36" y="5"/>
                  </a:cubicBezTo>
                  <a:cubicBezTo>
                    <a:pt x="38" y="4"/>
                    <a:pt x="40" y="3"/>
                    <a:pt x="41" y="2"/>
                  </a:cubicBezTo>
                  <a:cubicBezTo>
                    <a:pt x="45" y="1"/>
                    <a:pt x="46" y="0"/>
                    <a:pt x="50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8"/>
            <p:cNvSpPr>
              <a:spLocks/>
            </p:cNvSpPr>
            <p:nvPr/>
          </p:nvSpPr>
          <p:spPr bwMode="auto">
            <a:xfrm>
              <a:off x="6572" y="2275"/>
              <a:ext cx="129" cy="245"/>
            </a:xfrm>
            <a:custGeom>
              <a:avLst/>
              <a:gdLst>
                <a:gd name="T0" fmla="*/ 50 w 67"/>
                <a:gd name="T1" fmla="*/ 0 h 127"/>
                <a:gd name="T2" fmla="*/ 58 w 67"/>
                <a:gd name="T3" fmla="*/ 3 h 127"/>
                <a:gd name="T4" fmla="*/ 60 w 67"/>
                <a:gd name="T5" fmla="*/ 7 h 127"/>
                <a:gd name="T6" fmla="*/ 61 w 67"/>
                <a:gd name="T7" fmla="*/ 30 h 127"/>
                <a:gd name="T8" fmla="*/ 61 w 67"/>
                <a:gd name="T9" fmla="*/ 30 h 127"/>
                <a:gd name="T10" fmla="*/ 54 w 67"/>
                <a:gd name="T11" fmla="*/ 53 h 127"/>
                <a:gd name="T12" fmla="*/ 50 w 67"/>
                <a:gd name="T13" fmla="*/ 57 h 127"/>
                <a:gd name="T14" fmla="*/ 43 w 67"/>
                <a:gd name="T15" fmla="*/ 60 h 127"/>
                <a:gd name="T16" fmla="*/ 34 w 67"/>
                <a:gd name="T17" fmla="*/ 64 h 127"/>
                <a:gd name="T18" fmla="*/ 38 w 67"/>
                <a:gd name="T19" fmla="*/ 74 h 127"/>
                <a:gd name="T20" fmla="*/ 51 w 67"/>
                <a:gd name="T21" fmla="*/ 76 h 127"/>
                <a:gd name="T22" fmla="*/ 64 w 67"/>
                <a:gd name="T23" fmla="*/ 84 h 127"/>
                <a:gd name="T24" fmla="*/ 64 w 67"/>
                <a:gd name="T25" fmla="*/ 96 h 127"/>
                <a:gd name="T26" fmla="*/ 67 w 67"/>
                <a:gd name="T27" fmla="*/ 100 h 127"/>
                <a:gd name="T28" fmla="*/ 67 w 67"/>
                <a:gd name="T29" fmla="*/ 100 h 127"/>
                <a:gd name="T30" fmla="*/ 36 w 67"/>
                <a:gd name="T31" fmla="*/ 125 h 127"/>
                <a:gd name="T32" fmla="*/ 21 w 67"/>
                <a:gd name="T33" fmla="*/ 123 h 127"/>
                <a:gd name="T34" fmla="*/ 10 w 67"/>
                <a:gd name="T35" fmla="*/ 115 h 127"/>
                <a:gd name="T36" fmla="*/ 9 w 67"/>
                <a:gd name="T37" fmla="*/ 108 h 127"/>
                <a:gd name="T38" fmla="*/ 6 w 67"/>
                <a:gd name="T39" fmla="*/ 103 h 127"/>
                <a:gd name="T40" fmla="*/ 3 w 67"/>
                <a:gd name="T41" fmla="*/ 94 h 127"/>
                <a:gd name="T42" fmla="*/ 3 w 67"/>
                <a:gd name="T43" fmla="*/ 94 h 127"/>
                <a:gd name="T44" fmla="*/ 0 w 67"/>
                <a:gd name="T45" fmla="*/ 79 h 127"/>
                <a:gd name="T46" fmla="*/ 6 w 67"/>
                <a:gd name="T47" fmla="*/ 73 h 127"/>
                <a:gd name="T48" fmla="*/ 13 w 67"/>
                <a:gd name="T49" fmla="*/ 63 h 127"/>
                <a:gd name="T50" fmla="*/ 15 w 67"/>
                <a:gd name="T51" fmla="*/ 56 h 127"/>
                <a:gd name="T52" fmla="*/ 20 w 67"/>
                <a:gd name="T53" fmla="*/ 47 h 127"/>
                <a:gd name="T54" fmla="*/ 17 w 67"/>
                <a:gd name="T55" fmla="*/ 36 h 127"/>
                <a:gd name="T56" fmla="*/ 17 w 67"/>
                <a:gd name="T57" fmla="*/ 29 h 127"/>
                <a:gd name="T58" fmla="*/ 16 w 67"/>
                <a:gd name="T59" fmla="*/ 26 h 127"/>
                <a:gd name="T60" fmla="*/ 20 w 67"/>
                <a:gd name="T61" fmla="*/ 21 h 127"/>
                <a:gd name="T62" fmla="*/ 21 w 67"/>
                <a:gd name="T63" fmla="*/ 21 h 127"/>
                <a:gd name="T64" fmla="*/ 22 w 67"/>
                <a:gd name="T65" fmla="*/ 14 h 127"/>
                <a:gd name="T66" fmla="*/ 29 w 67"/>
                <a:gd name="T67" fmla="*/ 8 h 127"/>
                <a:gd name="T68" fmla="*/ 29 w 67"/>
                <a:gd name="T69" fmla="*/ 8 h 127"/>
                <a:gd name="T70" fmla="*/ 36 w 67"/>
                <a:gd name="T71" fmla="*/ 5 h 127"/>
                <a:gd name="T72" fmla="*/ 41 w 67"/>
                <a:gd name="T73" fmla="*/ 2 h 127"/>
                <a:gd name="T74" fmla="*/ 50 w 67"/>
                <a:gd name="T7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7" h="127">
                  <a:moveTo>
                    <a:pt x="50" y="0"/>
                  </a:moveTo>
                  <a:cubicBezTo>
                    <a:pt x="53" y="0"/>
                    <a:pt x="55" y="0"/>
                    <a:pt x="58" y="3"/>
                  </a:cubicBezTo>
                  <a:cubicBezTo>
                    <a:pt x="58" y="3"/>
                    <a:pt x="61" y="6"/>
                    <a:pt x="60" y="7"/>
                  </a:cubicBezTo>
                  <a:cubicBezTo>
                    <a:pt x="58" y="15"/>
                    <a:pt x="56" y="23"/>
                    <a:pt x="61" y="30"/>
                  </a:cubicBezTo>
                  <a:cubicBezTo>
                    <a:pt x="61" y="30"/>
                    <a:pt x="61" y="30"/>
                    <a:pt x="61" y="30"/>
                  </a:cubicBezTo>
                  <a:cubicBezTo>
                    <a:pt x="54" y="35"/>
                    <a:pt x="62" y="52"/>
                    <a:pt x="54" y="53"/>
                  </a:cubicBezTo>
                  <a:cubicBezTo>
                    <a:pt x="52" y="53"/>
                    <a:pt x="51" y="55"/>
                    <a:pt x="50" y="57"/>
                  </a:cubicBezTo>
                  <a:cubicBezTo>
                    <a:pt x="50" y="62"/>
                    <a:pt x="46" y="58"/>
                    <a:pt x="43" y="60"/>
                  </a:cubicBezTo>
                  <a:cubicBezTo>
                    <a:pt x="40" y="61"/>
                    <a:pt x="37" y="63"/>
                    <a:pt x="34" y="64"/>
                  </a:cubicBezTo>
                  <a:cubicBezTo>
                    <a:pt x="33" y="67"/>
                    <a:pt x="36" y="73"/>
                    <a:pt x="38" y="74"/>
                  </a:cubicBezTo>
                  <a:cubicBezTo>
                    <a:pt x="43" y="74"/>
                    <a:pt x="46" y="76"/>
                    <a:pt x="51" y="76"/>
                  </a:cubicBezTo>
                  <a:cubicBezTo>
                    <a:pt x="54" y="76"/>
                    <a:pt x="62" y="80"/>
                    <a:pt x="64" y="84"/>
                  </a:cubicBezTo>
                  <a:cubicBezTo>
                    <a:pt x="64" y="89"/>
                    <a:pt x="59" y="92"/>
                    <a:pt x="64" y="96"/>
                  </a:cubicBezTo>
                  <a:cubicBezTo>
                    <a:pt x="67" y="100"/>
                    <a:pt x="67" y="100"/>
                    <a:pt x="67" y="100"/>
                  </a:cubicBezTo>
                  <a:cubicBezTo>
                    <a:pt x="67" y="100"/>
                    <a:pt x="67" y="100"/>
                    <a:pt x="67" y="100"/>
                  </a:cubicBezTo>
                  <a:cubicBezTo>
                    <a:pt x="59" y="108"/>
                    <a:pt x="50" y="127"/>
                    <a:pt x="36" y="125"/>
                  </a:cubicBezTo>
                  <a:cubicBezTo>
                    <a:pt x="21" y="123"/>
                    <a:pt x="21" y="123"/>
                    <a:pt x="21" y="123"/>
                  </a:cubicBezTo>
                  <a:cubicBezTo>
                    <a:pt x="17" y="123"/>
                    <a:pt x="12" y="118"/>
                    <a:pt x="10" y="115"/>
                  </a:cubicBezTo>
                  <a:cubicBezTo>
                    <a:pt x="9" y="113"/>
                    <a:pt x="11" y="109"/>
                    <a:pt x="9" y="108"/>
                  </a:cubicBezTo>
                  <a:cubicBezTo>
                    <a:pt x="9" y="106"/>
                    <a:pt x="7" y="105"/>
                    <a:pt x="6" y="103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1" y="77"/>
                    <a:pt x="4" y="74"/>
                    <a:pt x="6" y="73"/>
                  </a:cubicBezTo>
                  <a:cubicBezTo>
                    <a:pt x="9" y="71"/>
                    <a:pt x="12" y="66"/>
                    <a:pt x="13" y="63"/>
                  </a:cubicBezTo>
                  <a:cubicBezTo>
                    <a:pt x="14" y="61"/>
                    <a:pt x="14" y="59"/>
                    <a:pt x="15" y="56"/>
                  </a:cubicBezTo>
                  <a:cubicBezTo>
                    <a:pt x="17" y="53"/>
                    <a:pt x="19" y="50"/>
                    <a:pt x="20" y="47"/>
                  </a:cubicBezTo>
                  <a:cubicBezTo>
                    <a:pt x="20" y="43"/>
                    <a:pt x="19" y="40"/>
                    <a:pt x="17" y="36"/>
                  </a:cubicBezTo>
                  <a:cubicBezTo>
                    <a:pt x="17" y="34"/>
                    <a:pt x="17" y="32"/>
                    <a:pt x="17" y="29"/>
                  </a:cubicBezTo>
                  <a:cubicBezTo>
                    <a:pt x="17" y="28"/>
                    <a:pt x="16" y="27"/>
                    <a:pt x="16" y="26"/>
                  </a:cubicBezTo>
                  <a:cubicBezTo>
                    <a:pt x="16" y="24"/>
                    <a:pt x="18" y="22"/>
                    <a:pt x="20" y="21"/>
                  </a:cubicBezTo>
                  <a:cubicBezTo>
                    <a:pt x="20" y="21"/>
                    <a:pt x="20" y="21"/>
                    <a:pt x="21" y="21"/>
                  </a:cubicBezTo>
                  <a:cubicBezTo>
                    <a:pt x="21" y="18"/>
                    <a:pt x="21" y="16"/>
                    <a:pt x="22" y="14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1" y="7"/>
                    <a:pt x="33" y="6"/>
                    <a:pt x="36" y="5"/>
                  </a:cubicBezTo>
                  <a:cubicBezTo>
                    <a:pt x="38" y="4"/>
                    <a:pt x="40" y="3"/>
                    <a:pt x="41" y="2"/>
                  </a:cubicBezTo>
                  <a:cubicBezTo>
                    <a:pt x="45" y="1"/>
                    <a:pt x="46" y="0"/>
                    <a:pt x="50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9"/>
            <p:cNvSpPr>
              <a:spLocks/>
            </p:cNvSpPr>
            <p:nvPr/>
          </p:nvSpPr>
          <p:spPr bwMode="auto">
            <a:xfrm>
              <a:off x="6979" y="1902"/>
              <a:ext cx="273" cy="116"/>
            </a:xfrm>
            <a:custGeom>
              <a:avLst/>
              <a:gdLst>
                <a:gd name="T0" fmla="*/ 0 w 142"/>
                <a:gd name="T1" fmla="*/ 17 h 60"/>
                <a:gd name="T2" fmla="*/ 4 w 142"/>
                <a:gd name="T3" fmla="*/ 10 h 60"/>
                <a:gd name="T4" fmla="*/ 5 w 142"/>
                <a:gd name="T5" fmla="*/ 3 h 60"/>
                <a:gd name="T6" fmla="*/ 34 w 142"/>
                <a:gd name="T7" fmla="*/ 0 h 60"/>
                <a:gd name="T8" fmla="*/ 34 w 142"/>
                <a:gd name="T9" fmla="*/ 0 h 60"/>
                <a:gd name="T10" fmla="*/ 49 w 142"/>
                <a:gd name="T11" fmla="*/ 9 h 60"/>
                <a:gd name="T12" fmla="*/ 57 w 142"/>
                <a:gd name="T13" fmla="*/ 15 h 60"/>
                <a:gd name="T14" fmla="*/ 65 w 142"/>
                <a:gd name="T15" fmla="*/ 19 h 60"/>
                <a:gd name="T16" fmla="*/ 90 w 142"/>
                <a:gd name="T17" fmla="*/ 11 h 60"/>
                <a:gd name="T18" fmla="*/ 114 w 142"/>
                <a:gd name="T19" fmla="*/ 24 h 60"/>
                <a:gd name="T20" fmla="*/ 117 w 142"/>
                <a:gd name="T21" fmla="*/ 28 h 60"/>
                <a:gd name="T22" fmla="*/ 118 w 142"/>
                <a:gd name="T23" fmla="*/ 32 h 60"/>
                <a:gd name="T24" fmla="*/ 122 w 142"/>
                <a:gd name="T25" fmla="*/ 36 h 60"/>
                <a:gd name="T26" fmla="*/ 123 w 142"/>
                <a:gd name="T27" fmla="*/ 39 h 60"/>
                <a:gd name="T28" fmla="*/ 124 w 142"/>
                <a:gd name="T29" fmla="*/ 40 h 60"/>
                <a:gd name="T30" fmla="*/ 131 w 142"/>
                <a:gd name="T31" fmla="*/ 42 h 60"/>
                <a:gd name="T32" fmla="*/ 133 w 142"/>
                <a:gd name="T33" fmla="*/ 47 h 60"/>
                <a:gd name="T34" fmla="*/ 137 w 142"/>
                <a:gd name="T35" fmla="*/ 51 h 60"/>
                <a:gd name="T36" fmla="*/ 137 w 142"/>
                <a:gd name="T37" fmla="*/ 51 h 60"/>
                <a:gd name="T38" fmla="*/ 142 w 142"/>
                <a:gd name="T39" fmla="*/ 58 h 60"/>
                <a:gd name="T40" fmla="*/ 141 w 142"/>
                <a:gd name="T41" fmla="*/ 60 h 60"/>
                <a:gd name="T42" fmla="*/ 141 w 142"/>
                <a:gd name="T43" fmla="*/ 60 h 60"/>
                <a:gd name="T44" fmla="*/ 135 w 142"/>
                <a:gd name="T45" fmla="*/ 55 h 60"/>
                <a:gd name="T46" fmla="*/ 125 w 142"/>
                <a:gd name="T47" fmla="*/ 48 h 60"/>
                <a:gd name="T48" fmla="*/ 120 w 142"/>
                <a:gd name="T49" fmla="*/ 45 h 60"/>
                <a:gd name="T50" fmla="*/ 114 w 142"/>
                <a:gd name="T51" fmla="*/ 52 h 60"/>
                <a:gd name="T52" fmla="*/ 110 w 142"/>
                <a:gd name="T53" fmla="*/ 55 h 60"/>
                <a:gd name="T54" fmla="*/ 110 w 142"/>
                <a:gd name="T55" fmla="*/ 55 h 60"/>
                <a:gd name="T56" fmla="*/ 95 w 142"/>
                <a:gd name="T57" fmla="*/ 58 h 60"/>
                <a:gd name="T58" fmla="*/ 88 w 142"/>
                <a:gd name="T59" fmla="*/ 53 h 60"/>
                <a:gd name="T60" fmla="*/ 82 w 142"/>
                <a:gd name="T61" fmla="*/ 50 h 60"/>
                <a:gd name="T62" fmla="*/ 76 w 142"/>
                <a:gd name="T63" fmla="*/ 48 h 60"/>
                <a:gd name="T64" fmla="*/ 66 w 142"/>
                <a:gd name="T65" fmla="*/ 49 h 60"/>
                <a:gd name="T66" fmla="*/ 52 w 142"/>
                <a:gd name="T67" fmla="*/ 45 h 60"/>
                <a:gd name="T68" fmla="*/ 36 w 142"/>
                <a:gd name="T69" fmla="*/ 44 h 60"/>
                <a:gd name="T70" fmla="*/ 25 w 142"/>
                <a:gd name="T71" fmla="*/ 35 h 60"/>
                <a:gd name="T72" fmla="*/ 15 w 142"/>
                <a:gd name="T73" fmla="*/ 44 h 60"/>
                <a:gd name="T74" fmla="*/ 10 w 142"/>
                <a:gd name="T75" fmla="*/ 34 h 60"/>
                <a:gd name="T76" fmla="*/ 8 w 142"/>
                <a:gd name="T77" fmla="*/ 27 h 60"/>
                <a:gd name="T78" fmla="*/ 6 w 142"/>
                <a:gd name="T79" fmla="*/ 18 h 60"/>
                <a:gd name="T80" fmla="*/ 0 w 142"/>
                <a:gd name="T81" fmla="*/ 1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2" h="60">
                  <a:moveTo>
                    <a:pt x="0" y="17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5" y="3"/>
                    <a:pt x="25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10"/>
                    <a:pt x="44" y="5"/>
                    <a:pt x="49" y="9"/>
                  </a:cubicBezTo>
                  <a:cubicBezTo>
                    <a:pt x="51" y="11"/>
                    <a:pt x="55" y="15"/>
                    <a:pt x="57" y="15"/>
                  </a:cubicBezTo>
                  <a:cubicBezTo>
                    <a:pt x="60" y="16"/>
                    <a:pt x="65" y="19"/>
                    <a:pt x="65" y="19"/>
                  </a:cubicBezTo>
                  <a:cubicBezTo>
                    <a:pt x="72" y="15"/>
                    <a:pt x="83" y="13"/>
                    <a:pt x="90" y="11"/>
                  </a:cubicBezTo>
                  <a:cubicBezTo>
                    <a:pt x="96" y="9"/>
                    <a:pt x="110" y="21"/>
                    <a:pt x="114" y="24"/>
                  </a:cubicBezTo>
                  <a:cubicBezTo>
                    <a:pt x="114" y="25"/>
                    <a:pt x="116" y="26"/>
                    <a:pt x="117" y="28"/>
                  </a:cubicBezTo>
                  <a:cubicBezTo>
                    <a:pt x="117" y="29"/>
                    <a:pt x="118" y="30"/>
                    <a:pt x="118" y="32"/>
                  </a:cubicBezTo>
                  <a:cubicBezTo>
                    <a:pt x="118" y="34"/>
                    <a:pt x="120" y="36"/>
                    <a:pt x="122" y="36"/>
                  </a:cubicBezTo>
                  <a:cubicBezTo>
                    <a:pt x="123" y="39"/>
                    <a:pt x="123" y="39"/>
                    <a:pt x="123" y="39"/>
                  </a:cubicBezTo>
                  <a:cubicBezTo>
                    <a:pt x="123" y="40"/>
                    <a:pt x="124" y="40"/>
                    <a:pt x="124" y="40"/>
                  </a:cubicBezTo>
                  <a:cubicBezTo>
                    <a:pt x="126" y="40"/>
                    <a:pt x="131" y="40"/>
                    <a:pt x="131" y="42"/>
                  </a:cubicBezTo>
                  <a:cubicBezTo>
                    <a:pt x="131" y="45"/>
                    <a:pt x="131" y="44"/>
                    <a:pt x="133" y="47"/>
                  </a:cubicBezTo>
                  <a:cubicBezTo>
                    <a:pt x="134" y="48"/>
                    <a:pt x="136" y="50"/>
                    <a:pt x="137" y="51"/>
                  </a:cubicBezTo>
                  <a:cubicBezTo>
                    <a:pt x="137" y="51"/>
                    <a:pt x="137" y="51"/>
                    <a:pt x="137" y="51"/>
                  </a:cubicBezTo>
                  <a:cubicBezTo>
                    <a:pt x="139" y="53"/>
                    <a:pt x="142" y="55"/>
                    <a:pt x="142" y="58"/>
                  </a:cubicBezTo>
                  <a:cubicBezTo>
                    <a:pt x="141" y="59"/>
                    <a:pt x="141" y="60"/>
                    <a:pt x="141" y="60"/>
                  </a:cubicBezTo>
                  <a:cubicBezTo>
                    <a:pt x="141" y="60"/>
                    <a:pt x="141" y="60"/>
                    <a:pt x="141" y="60"/>
                  </a:cubicBezTo>
                  <a:cubicBezTo>
                    <a:pt x="135" y="55"/>
                    <a:pt x="135" y="55"/>
                    <a:pt x="135" y="55"/>
                  </a:cubicBezTo>
                  <a:cubicBezTo>
                    <a:pt x="132" y="50"/>
                    <a:pt x="128" y="53"/>
                    <a:pt x="125" y="48"/>
                  </a:cubicBezTo>
                  <a:cubicBezTo>
                    <a:pt x="123" y="45"/>
                    <a:pt x="125" y="42"/>
                    <a:pt x="120" y="45"/>
                  </a:cubicBezTo>
                  <a:cubicBezTo>
                    <a:pt x="118" y="48"/>
                    <a:pt x="116" y="49"/>
                    <a:pt x="114" y="52"/>
                  </a:cubicBezTo>
                  <a:cubicBezTo>
                    <a:pt x="112" y="53"/>
                    <a:pt x="110" y="53"/>
                    <a:pt x="110" y="55"/>
                  </a:cubicBezTo>
                  <a:cubicBezTo>
                    <a:pt x="110" y="55"/>
                    <a:pt x="110" y="55"/>
                    <a:pt x="110" y="55"/>
                  </a:cubicBezTo>
                  <a:cubicBezTo>
                    <a:pt x="107" y="57"/>
                    <a:pt x="98" y="58"/>
                    <a:pt x="95" y="58"/>
                  </a:cubicBezTo>
                  <a:cubicBezTo>
                    <a:pt x="92" y="57"/>
                    <a:pt x="91" y="53"/>
                    <a:pt x="88" y="53"/>
                  </a:cubicBezTo>
                  <a:cubicBezTo>
                    <a:pt x="86" y="52"/>
                    <a:pt x="83" y="52"/>
                    <a:pt x="82" y="50"/>
                  </a:cubicBezTo>
                  <a:cubicBezTo>
                    <a:pt x="80" y="48"/>
                    <a:pt x="79" y="47"/>
                    <a:pt x="76" y="48"/>
                  </a:cubicBezTo>
                  <a:cubicBezTo>
                    <a:pt x="72" y="49"/>
                    <a:pt x="70" y="50"/>
                    <a:pt x="66" y="49"/>
                  </a:cubicBezTo>
                  <a:cubicBezTo>
                    <a:pt x="62" y="47"/>
                    <a:pt x="57" y="45"/>
                    <a:pt x="52" y="45"/>
                  </a:cubicBezTo>
                  <a:cubicBezTo>
                    <a:pt x="47" y="44"/>
                    <a:pt x="41" y="47"/>
                    <a:pt x="36" y="44"/>
                  </a:cubicBezTo>
                  <a:cubicBezTo>
                    <a:pt x="33" y="42"/>
                    <a:pt x="25" y="37"/>
                    <a:pt x="25" y="35"/>
                  </a:cubicBezTo>
                  <a:cubicBezTo>
                    <a:pt x="21" y="35"/>
                    <a:pt x="17" y="44"/>
                    <a:pt x="15" y="44"/>
                  </a:cubicBezTo>
                  <a:cubicBezTo>
                    <a:pt x="12" y="44"/>
                    <a:pt x="10" y="37"/>
                    <a:pt x="10" y="34"/>
                  </a:cubicBezTo>
                  <a:cubicBezTo>
                    <a:pt x="10" y="31"/>
                    <a:pt x="9" y="31"/>
                    <a:pt x="8" y="27"/>
                  </a:cubicBezTo>
                  <a:cubicBezTo>
                    <a:pt x="7" y="24"/>
                    <a:pt x="9" y="18"/>
                    <a:pt x="6" y="18"/>
                  </a:cubicBezTo>
                  <a:cubicBezTo>
                    <a:pt x="4" y="18"/>
                    <a:pt x="2" y="17"/>
                    <a:pt x="0" y="1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0"/>
            <p:cNvSpPr>
              <a:spLocks/>
            </p:cNvSpPr>
            <p:nvPr/>
          </p:nvSpPr>
          <p:spPr bwMode="auto">
            <a:xfrm>
              <a:off x="6979" y="1902"/>
              <a:ext cx="273" cy="116"/>
            </a:xfrm>
            <a:custGeom>
              <a:avLst/>
              <a:gdLst>
                <a:gd name="T0" fmla="*/ 0 w 142"/>
                <a:gd name="T1" fmla="*/ 17 h 60"/>
                <a:gd name="T2" fmla="*/ 4 w 142"/>
                <a:gd name="T3" fmla="*/ 10 h 60"/>
                <a:gd name="T4" fmla="*/ 5 w 142"/>
                <a:gd name="T5" fmla="*/ 3 h 60"/>
                <a:gd name="T6" fmla="*/ 34 w 142"/>
                <a:gd name="T7" fmla="*/ 0 h 60"/>
                <a:gd name="T8" fmla="*/ 34 w 142"/>
                <a:gd name="T9" fmla="*/ 0 h 60"/>
                <a:gd name="T10" fmla="*/ 49 w 142"/>
                <a:gd name="T11" fmla="*/ 9 h 60"/>
                <a:gd name="T12" fmla="*/ 57 w 142"/>
                <a:gd name="T13" fmla="*/ 15 h 60"/>
                <a:gd name="T14" fmla="*/ 65 w 142"/>
                <a:gd name="T15" fmla="*/ 19 h 60"/>
                <a:gd name="T16" fmla="*/ 90 w 142"/>
                <a:gd name="T17" fmla="*/ 11 h 60"/>
                <a:gd name="T18" fmla="*/ 114 w 142"/>
                <a:gd name="T19" fmla="*/ 24 h 60"/>
                <a:gd name="T20" fmla="*/ 117 w 142"/>
                <a:gd name="T21" fmla="*/ 28 h 60"/>
                <a:gd name="T22" fmla="*/ 118 w 142"/>
                <a:gd name="T23" fmla="*/ 32 h 60"/>
                <a:gd name="T24" fmla="*/ 122 w 142"/>
                <a:gd name="T25" fmla="*/ 36 h 60"/>
                <a:gd name="T26" fmla="*/ 123 w 142"/>
                <a:gd name="T27" fmla="*/ 39 h 60"/>
                <a:gd name="T28" fmla="*/ 124 w 142"/>
                <a:gd name="T29" fmla="*/ 40 h 60"/>
                <a:gd name="T30" fmla="*/ 131 w 142"/>
                <a:gd name="T31" fmla="*/ 42 h 60"/>
                <a:gd name="T32" fmla="*/ 133 w 142"/>
                <a:gd name="T33" fmla="*/ 47 h 60"/>
                <a:gd name="T34" fmla="*/ 137 w 142"/>
                <a:gd name="T35" fmla="*/ 51 h 60"/>
                <a:gd name="T36" fmla="*/ 137 w 142"/>
                <a:gd name="T37" fmla="*/ 51 h 60"/>
                <a:gd name="T38" fmla="*/ 142 w 142"/>
                <a:gd name="T39" fmla="*/ 58 h 60"/>
                <a:gd name="T40" fmla="*/ 141 w 142"/>
                <a:gd name="T41" fmla="*/ 60 h 60"/>
                <a:gd name="T42" fmla="*/ 141 w 142"/>
                <a:gd name="T43" fmla="*/ 60 h 60"/>
                <a:gd name="T44" fmla="*/ 135 w 142"/>
                <a:gd name="T45" fmla="*/ 55 h 60"/>
                <a:gd name="T46" fmla="*/ 125 w 142"/>
                <a:gd name="T47" fmla="*/ 48 h 60"/>
                <a:gd name="T48" fmla="*/ 120 w 142"/>
                <a:gd name="T49" fmla="*/ 45 h 60"/>
                <a:gd name="T50" fmla="*/ 114 w 142"/>
                <a:gd name="T51" fmla="*/ 52 h 60"/>
                <a:gd name="T52" fmla="*/ 110 w 142"/>
                <a:gd name="T53" fmla="*/ 55 h 60"/>
                <a:gd name="T54" fmla="*/ 110 w 142"/>
                <a:gd name="T55" fmla="*/ 55 h 60"/>
                <a:gd name="T56" fmla="*/ 95 w 142"/>
                <a:gd name="T57" fmla="*/ 58 h 60"/>
                <a:gd name="T58" fmla="*/ 88 w 142"/>
                <a:gd name="T59" fmla="*/ 53 h 60"/>
                <a:gd name="T60" fmla="*/ 82 w 142"/>
                <a:gd name="T61" fmla="*/ 50 h 60"/>
                <a:gd name="T62" fmla="*/ 76 w 142"/>
                <a:gd name="T63" fmla="*/ 48 h 60"/>
                <a:gd name="T64" fmla="*/ 66 w 142"/>
                <a:gd name="T65" fmla="*/ 49 h 60"/>
                <a:gd name="T66" fmla="*/ 52 w 142"/>
                <a:gd name="T67" fmla="*/ 45 h 60"/>
                <a:gd name="T68" fmla="*/ 36 w 142"/>
                <a:gd name="T69" fmla="*/ 44 h 60"/>
                <a:gd name="T70" fmla="*/ 25 w 142"/>
                <a:gd name="T71" fmla="*/ 35 h 60"/>
                <a:gd name="T72" fmla="*/ 15 w 142"/>
                <a:gd name="T73" fmla="*/ 44 h 60"/>
                <a:gd name="T74" fmla="*/ 10 w 142"/>
                <a:gd name="T75" fmla="*/ 34 h 60"/>
                <a:gd name="T76" fmla="*/ 8 w 142"/>
                <a:gd name="T77" fmla="*/ 27 h 60"/>
                <a:gd name="T78" fmla="*/ 6 w 142"/>
                <a:gd name="T79" fmla="*/ 18 h 60"/>
                <a:gd name="T80" fmla="*/ 0 w 142"/>
                <a:gd name="T81" fmla="*/ 1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2" h="60">
                  <a:moveTo>
                    <a:pt x="0" y="17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5" y="3"/>
                    <a:pt x="25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10"/>
                    <a:pt x="44" y="5"/>
                    <a:pt x="49" y="9"/>
                  </a:cubicBezTo>
                  <a:cubicBezTo>
                    <a:pt x="51" y="11"/>
                    <a:pt x="55" y="15"/>
                    <a:pt x="57" y="15"/>
                  </a:cubicBezTo>
                  <a:cubicBezTo>
                    <a:pt x="60" y="16"/>
                    <a:pt x="65" y="19"/>
                    <a:pt x="65" y="19"/>
                  </a:cubicBezTo>
                  <a:cubicBezTo>
                    <a:pt x="72" y="15"/>
                    <a:pt x="83" y="13"/>
                    <a:pt x="90" y="11"/>
                  </a:cubicBezTo>
                  <a:cubicBezTo>
                    <a:pt x="96" y="9"/>
                    <a:pt x="110" y="21"/>
                    <a:pt x="114" y="24"/>
                  </a:cubicBezTo>
                  <a:cubicBezTo>
                    <a:pt x="114" y="25"/>
                    <a:pt x="116" y="26"/>
                    <a:pt x="117" y="28"/>
                  </a:cubicBezTo>
                  <a:cubicBezTo>
                    <a:pt x="117" y="29"/>
                    <a:pt x="118" y="30"/>
                    <a:pt x="118" y="32"/>
                  </a:cubicBezTo>
                  <a:cubicBezTo>
                    <a:pt x="118" y="34"/>
                    <a:pt x="120" y="36"/>
                    <a:pt x="122" y="36"/>
                  </a:cubicBezTo>
                  <a:cubicBezTo>
                    <a:pt x="123" y="39"/>
                    <a:pt x="123" y="39"/>
                    <a:pt x="123" y="39"/>
                  </a:cubicBezTo>
                  <a:cubicBezTo>
                    <a:pt x="123" y="40"/>
                    <a:pt x="124" y="40"/>
                    <a:pt x="124" y="40"/>
                  </a:cubicBezTo>
                  <a:cubicBezTo>
                    <a:pt x="126" y="40"/>
                    <a:pt x="131" y="40"/>
                    <a:pt x="131" y="42"/>
                  </a:cubicBezTo>
                  <a:cubicBezTo>
                    <a:pt x="131" y="45"/>
                    <a:pt x="131" y="44"/>
                    <a:pt x="133" y="47"/>
                  </a:cubicBezTo>
                  <a:cubicBezTo>
                    <a:pt x="134" y="48"/>
                    <a:pt x="136" y="50"/>
                    <a:pt x="137" y="51"/>
                  </a:cubicBezTo>
                  <a:cubicBezTo>
                    <a:pt x="137" y="51"/>
                    <a:pt x="137" y="51"/>
                    <a:pt x="137" y="51"/>
                  </a:cubicBezTo>
                  <a:cubicBezTo>
                    <a:pt x="139" y="53"/>
                    <a:pt x="142" y="55"/>
                    <a:pt x="142" y="58"/>
                  </a:cubicBezTo>
                  <a:cubicBezTo>
                    <a:pt x="141" y="59"/>
                    <a:pt x="141" y="60"/>
                    <a:pt x="141" y="60"/>
                  </a:cubicBezTo>
                  <a:cubicBezTo>
                    <a:pt x="141" y="60"/>
                    <a:pt x="141" y="60"/>
                    <a:pt x="141" y="60"/>
                  </a:cubicBezTo>
                  <a:cubicBezTo>
                    <a:pt x="135" y="55"/>
                    <a:pt x="135" y="55"/>
                    <a:pt x="135" y="55"/>
                  </a:cubicBezTo>
                  <a:cubicBezTo>
                    <a:pt x="132" y="50"/>
                    <a:pt x="128" y="53"/>
                    <a:pt x="125" y="48"/>
                  </a:cubicBezTo>
                  <a:cubicBezTo>
                    <a:pt x="123" y="45"/>
                    <a:pt x="125" y="42"/>
                    <a:pt x="120" y="45"/>
                  </a:cubicBezTo>
                  <a:cubicBezTo>
                    <a:pt x="118" y="48"/>
                    <a:pt x="116" y="49"/>
                    <a:pt x="114" y="52"/>
                  </a:cubicBezTo>
                  <a:cubicBezTo>
                    <a:pt x="112" y="53"/>
                    <a:pt x="110" y="53"/>
                    <a:pt x="110" y="55"/>
                  </a:cubicBezTo>
                  <a:cubicBezTo>
                    <a:pt x="110" y="55"/>
                    <a:pt x="110" y="55"/>
                    <a:pt x="110" y="55"/>
                  </a:cubicBezTo>
                  <a:cubicBezTo>
                    <a:pt x="107" y="57"/>
                    <a:pt x="98" y="58"/>
                    <a:pt x="95" y="58"/>
                  </a:cubicBezTo>
                  <a:cubicBezTo>
                    <a:pt x="92" y="57"/>
                    <a:pt x="91" y="53"/>
                    <a:pt x="88" y="53"/>
                  </a:cubicBezTo>
                  <a:cubicBezTo>
                    <a:pt x="86" y="52"/>
                    <a:pt x="83" y="52"/>
                    <a:pt x="82" y="50"/>
                  </a:cubicBezTo>
                  <a:cubicBezTo>
                    <a:pt x="80" y="48"/>
                    <a:pt x="79" y="47"/>
                    <a:pt x="76" y="48"/>
                  </a:cubicBezTo>
                  <a:cubicBezTo>
                    <a:pt x="72" y="49"/>
                    <a:pt x="70" y="50"/>
                    <a:pt x="66" y="49"/>
                  </a:cubicBezTo>
                  <a:cubicBezTo>
                    <a:pt x="62" y="47"/>
                    <a:pt x="57" y="45"/>
                    <a:pt x="52" y="45"/>
                  </a:cubicBezTo>
                  <a:cubicBezTo>
                    <a:pt x="47" y="44"/>
                    <a:pt x="41" y="47"/>
                    <a:pt x="36" y="44"/>
                  </a:cubicBezTo>
                  <a:cubicBezTo>
                    <a:pt x="33" y="42"/>
                    <a:pt x="25" y="37"/>
                    <a:pt x="25" y="35"/>
                  </a:cubicBezTo>
                  <a:cubicBezTo>
                    <a:pt x="21" y="35"/>
                    <a:pt x="17" y="44"/>
                    <a:pt x="15" y="44"/>
                  </a:cubicBezTo>
                  <a:cubicBezTo>
                    <a:pt x="12" y="44"/>
                    <a:pt x="10" y="37"/>
                    <a:pt x="10" y="34"/>
                  </a:cubicBezTo>
                  <a:cubicBezTo>
                    <a:pt x="10" y="31"/>
                    <a:pt x="9" y="31"/>
                    <a:pt x="8" y="27"/>
                  </a:cubicBezTo>
                  <a:cubicBezTo>
                    <a:pt x="7" y="24"/>
                    <a:pt x="9" y="18"/>
                    <a:pt x="6" y="18"/>
                  </a:cubicBezTo>
                  <a:cubicBezTo>
                    <a:pt x="4" y="18"/>
                    <a:pt x="2" y="17"/>
                    <a:pt x="0" y="17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1"/>
            <p:cNvSpPr>
              <a:spLocks/>
            </p:cNvSpPr>
            <p:nvPr/>
          </p:nvSpPr>
          <p:spPr bwMode="auto">
            <a:xfrm>
              <a:off x="6803" y="1935"/>
              <a:ext cx="391" cy="248"/>
            </a:xfrm>
            <a:custGeom>
              <a:avLst/>
              <a:gdLst>
                <a:gd name="T0" fmla="*/ 92 w 204"/>
                <a:gd name="T1" fmla="*/ 0 h 129"/>
                <a:gd name="T2" fmla="*/ 98 w 204"/>
                <a:gd name="T3" fmla="*/ 1 h 129"/>
                <a:gd name="T4" fmla="*/ 100 w 204"/>
                <a:gd name="T5" fmla="*/ 10 h 129"/>
                <a:gd name="T6" fmla="*/ 103 w 204"/>
                <a:gd name="T7" fmla="*/ 17 h 129"/>
                <a:gd name="T8" fmla="*/ 108 w 204"/>
                <a:gd name="T9" fmla="*/ 27 h 129"/>
                <a:gd name="T10" fmla="*/ 117 w 204"/>
                <a:gd name="T11" fmla="*/ 18 h 129"/>
                <a:gd name="T12" fmla="*/ 128 w 204"/>
                <a:gd name="T13" fmla="*/ 27 h 129"/>
                <a:gd name="T14" fmla="*/ 145 w 204"/>
                <a:gd name="T15" fmla="*/ 28 h 129"/>
                <a:gd name="T16" fmla="*/ 158 w 204"/>
                <a:gd name="T17" fmla="*/ 32 h 129"/>
                <a:gd name="T18" fmla="*/ 168 w 204"/>
                <a:gd name="T19" fmla="*/ 31 h 129"/>
                <a:gd name="T20" fmla="*/ 174 w 204"/>
                <a:gd name="T21" fmla="*/ 33 h 129"/>
                <a:gd name="T22" fmla="*/ 180 w 204"/>
                <a:gd name="T23" fmla="*/ 36 h 129"/>
                <a:gd name="T24" fmla="*/ 187 w 204"/>
                <a:gd name="T25" fmla="*/ 41 h 129"/>
                <a:gd name="T26" fmla="*/ 202 w 204"/>
                <a:gd name="T27" fmla="*/ 38 h 129"/>
                <a:gd name="T28" fmla="*/ 202 w 204"/>
                <a:gd name="T29" fmla="*/ 38 h 129"/>
                <a:gd name="T30" fmla="*/ 201 w 204"/>
                <a:gd name="T31" fmla="*/ 49 h 129"/>
                <a:gd name="T32" fmla="*/ 198 w 204"/>
                <a:gd name="T33" fmla="*/ 52 h 129"/>
                <a:gd name="T34" fmla="*/ 198 w 204"/>
                <a:gd name="T35" fmla="*/ 57 h 129"/>
                <a:gd name="T36" fmla="*/ 198 w 204"/>
                <a:gd name="T37" fmla="*/ 70 h 129"/>
                <a:gd name="T38" fmla="*/ 190 w 204"/>
                <a:gd name="T39" fmla="*/ 74 h 129"/>
                <a:gd name="T40" fmla="*/ 183 w 204"/>
                <a:gd name="T41" fmla="*/ 74 h 129"/>
                <a:gd name="T42" fmla="*/ 178 w 204"/>
                <a:gd name="T43" fmla="*/ 72 h 129"/>
                <a:gd name="T44" fmla="*/ 170 w 204"/>
                <a:gd name="T45" fmla="*/ 72 h 129"/>
                <a:gd name="T46" fmla="*/ 165 w 204"/>
                <a:gd name="T47" fmla="*/ 70 h 129"/>
                <a:gd name="T48" fmla="*/ 163 w 204"/>
                <a:gd name="T49" fmla="*/ 76 h 129"/>
                <a:gd name="T50" fmla="*/ 163 w 204"/>
                <a:gd name="T51" fmla="*/ 76 h 129"/>
                <a:gd name="T52" fmla="*/ 149 w 204"/>
                <a:gd name="T53" fmla="*/ 78 h 129"/>
                <a:gd name="T54" fmla="*/ 138 w 204"/>
                <a:gd name="T55" fmla="*/ 87 h 129"/>
                <a:gd name="T56" fmla="*/ 133 w 204"/>
                <a:gd name="T57" fmla="*/ 97 h 129"/>
                <a:gd name="T58" fmla="*/ 116 w 204"/>
                <a:gd name="T59" fmla="*/ 88 h 129"/>
                <a:gd name="T60" fmla="*/ 106 w 204"/>
                <a:gd name="T61" fmla="*/ 78 h 129"/>
                <a:gd name="T62" fmla="*/ 88 w 204"/>
                <a:gd name="T63" fmla="*/ 78 h 129"/>
                <a:gd name="T64" fmla="*/ 80 w 204"/>
                <a:gd name="T65" fmla="*/ 95 h 129"/>
                <a:gd name="T66" fmla="*/ 69 w 204"/>
                <a:gd name="T67" fmla="*/ 107 h 129"/>
                <a:gd name="T68" fmla="*/ 66 w 204"/>
                <a:gd name="T69" fmla="*/ 118 h 129"/>
                <a:gd name="T70" fmla="*/ 66 w 204"/>
                <a:gd name="T71" fmla="*/ 118 h 129"/>
                <a:gd name="T72" fmla="*/ 59 w 204"/>
                <a:gd name="T73" fmla="*/ 120 h 129"/>
                <a:gd name="T74" fmla="*/ 58 w 204"/>
                <a:gd name="T75" fmla="*/ 127 h 129"/>
                <a:gd name="T76" fmla="*/ 42 w 204"/>
                <a:gd name="T77" fmla="*/ 127 h 129"/>
                <a:gd name="T78" fmla="*/ 36 w 204"/>
                <a:gd name="T79" fmla="*/ 127 h 129"/>
                <a:gd name="T80" fmla="*/ 36 w 204"/>
                <a:gd name="T81" fmla="*/ 127 h 129"/>
                <a:gd name="T82" fmla="*/ 37 w 204"/>
                <a:gd name="T83" fmla="*/ 110 h 129"/>
                <a:gd name="T84" fmla="*/ 32 w 204"/>
                <a:gd name="T85" fmla="*/ 91 h 129"/>
                <a:gd name="T86" fmla="*/ 26 w 204"/>
                <a:gd name="T87" fmla="*/ 77 h 129"/>
                <a:gd name="T88" fmla="*/ 19 w 204"/>
                <a:gd name="T89" fmla="*/ 75 h 129"/>
                <a:gd name="T90" fmla="*/ 18 w 204"/>
                <a:gd name="T91" fmla="*/ 69 h 129"/>
                <a:gd name="T92" fmla="*/ 8 w 204"/>
                <a:gd name="T93" fmla="*/ 61 h 129"/>
                <a:gd name="T94" fmla="*/ 8 w 204"/>
                <a:gd name="T95" fmla="*/ 61 h 129"/>
                <a:gd name="T96" fmla="*/ 18 w 204"/>
                <a:gd name="T97" fmla="*/ 51 h 129"/>
                <a:gd name="T98" fmla="*/ 0 w 204"/>
                <a:gd name="T99" fmla="*/ 22 h 129"/>
                <a:gd name="T100" fmla="*/ 5 w 204"/>
                <a:gd name="T101" fmla="*/ 16 h 129"/>
                <a:gd name="T102" fmla="*/ 16 w 204"/>
                <a:gd name="T103" fmla="*/ 11 h 129"/>
                <a:gd name="T104" fmla="*/ 20 w 204"/>
                <a:gd name="T105" fmla="*/ 10 h 129"/>
                <a:gd name="T106" fmla="*/ 24 w 204"/>
                <a:gd name="T107" fmla="*/ 8 h 129"/>
                <a:gd name="T108" fmla="*/ 24 w 204"/>
                <a:gd name="T109" fmla="*/ 8 h 129"/>
                <a:gd name="T110" fmla="*/ 35 w 204"/>
                <a:gd name="T111" fmla="*/ 6 h 129"/>
                <a:gd name="T112" fmla="*/ 61 w 204"/>
                <a:gd name="T113" fmla="*/ 1 h 129"/>
                <a:gd name="T114" fmla="*/ 91 w 204"/>
                <a:gd name="T115" fmla="*/ 0 h 129"/>
                <a:gd name="T116" fmla="*/ 92 w 204"/>
                <a:gd name="T117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4" h="129">
                  <a:moveTo>
                    <a:pt x="92" y="0"/>
                  </a:moveTo>
                  <a:cubicBezTo>
                    <a:pt x="95" y="0"/>
                    <a:pt x="96" y="1"/>
                    <a:pt x="98" y="1"/>
                  </a:cubicBezTo>
                  <a:cubicBezTo>
                    <a:pt x="101" y="1"/>
                    <a:pt x="99" y="7"/>
                    <a:pt x="100" y="10"/>
                  </a:cubicBezTo>
                  <a:cubicBezTo>
                    <a:pt x="101" y="14"/>
                    <a:pt x="102" y="14"/>
                    <a:pt x="103" y="17"/>
                  </a:cubicBezTo>
                  <a:cubicBezTo>
                    <a:pt x="103" y="20"/>
                    <a:pt x="104" y="27"/>
                    <a:pt x="108" y="27"/>
                  </a:cubicBezTo>
                  <a:cubicBezTo>
                    <a:pt x="109" y="27"/>
                    <a:pt x="113" y="18"/>
                    <a:pt x="117" y="18"/>
                  </a:cubicBezTo>
                  <a:cubicBezTo>
                    <a:pt x="117" y="20"/>
                    <a:pt x="125" y="25"/>
                    <a:pt x="128" y="27"/>
                  </a:cubicBezTo>
                  <a:cubicBezTo>
                    <a:pt x="133" y="30"/>
                    <a:pt x="139" y="27"/>
                    <a:pt x="145" y="28"/>
                  </a:cubicBezTo>
                  <a:cubicBezTo>
                    <a:pt x="149" y="28"/>
                    <a:pt x="154" y="30"/>
                    <a:pt x="158" y="32"/>
                  </a:cubicBezTo>
                  <a:cubicBezTo>
                    <a:pt x="162" y="33"/>
                    <a:pt x="164" y="32"/>
                    <a:pt x="168" y="31"/>
                  </a:cubicBezTo>
                  <a:cubicBezTo>
                    <a:pt x="171" y="30"/>
                    <a:pt x="172" y="32"/>
                    <a:pt x="174" y="33"/>
                  </a:cubicBezTo>
                  <a:cubicBezTo>
                    <a:pt x="175" y="35"/>
                    <a:pt x="178" y="35"/>
                    <a:pt x="180" y="36"/>
                  </a:cubicBezTo>
                  <a:cubicBezTo>
                    <a:pt x="183" y="36"/>
                    <a:pt x="184" y="40"/>
                    <a:pt x="187" y="41"/>
                  </a:cubicBezTo>
                  <a:cubicBezTo>
                    <a:pt x="190" y="41"/>
                    <a:pt x="199" y="40"/>
                    <a:pt x="202" y="38"/>
                  </a:cubicBezTo>
                  <a:cubicBezTo>
                    <a:pt x="202" y="38"/>
                    <a:pt x="202" y="38"/>
                    <a:pt x="202" y="38"/>
                  </a:cubicBezTo>
                  <a:cubicBezTo>
                    <a:pt x="202" y="43"/>
                    <a:pt x="204" y="46"/>
                    <a:pt x="201" y="49"/>
                  </a:cubicBezTo>
                  <a:cubicBezTo>
                    <a:pt x="200" y="50"/>
                    <a:pt x="198" y="51"/>
                    <a:pt x="198" y="52"/>
                  </a:cubicBezTo>
                  <a:cubicBezTo>
                    <a:pt x="196" y="54"/>
                    <a:pt x="198" y="55"/>
                    <a:pt x="198" y="57"/>
                  </a:cubicBezTo>
                  <a:cubicBezTo>
                    <a:pt x="198" y="62"/>
                    <a:pt x="198" y="66"/>
                    <a:pt x="198" y="70"/>
                  </a:cubicBezTo>
                  <a:cubicBezTo>
                    <a:pt x="198" y="70"/>
                    <a:pt x="191" y="72"/>
                    <a:pt x="190" y="74"/>
                  </a:cubicBezTo>
                  <a:cubicBezTo>
                    <a:pt x="186" y="75"/>
                    <a:pt x="186" y="76"/>
                    <a:pt x="183" y="74"/>
                  </a:cubicBezTo>
                  <a:cubicBezTo>
                    <a:pt x="180" y="72"/>
                    <a:pt x="182" y="70"/>
                    <a:pt x="178" y="72"/>
                  </a:cubicBezTo>
                  <a:cubicBezTo>
                    <a:pt x="175" y="74"/>
                    <a:pt x="173" y="74"/>
                    <a:pt x="170" y="72"/>
                  </a:cubicBezTo>
                  <a:cubicBezTo>
                    <a:pt x="169" y="72"/>
                    <a:pt x="167" y="69"/>
                    <a:pt x="165" y="70"/>
                  </a:cubicBezTo>
                  <a:cubicBezTo>
                    <a:pt x="162" y="74"/>
                    <a:pt x="162" y="74"/>
                    <a:pt x="163" y="76"/>
                  </a:cubicBezTo>
                  <a:cubicBezTo>
                    <a:pt x="163" y="76"/>
                    <a:pt x="163" y="76"/>
                    <a:pt x="163" y="76"/>
                  </a:cubicBezTo>
                  <a:cubicBezTo>
                    <a:pt x="149" y="78"/>
                    <a:pt x="149" y="78"/>
                    <a:pt x="149" y="78"/>
                  </a:cubicBezTo>
                  <a:cubicBezTo>
                    <a:pt x="145" y="80"/>
                    <a:pt x="140" y="83"/>
                    <a:pt x="138" y="87"/>
                  </a:cubicBezTo>
                  <a:cubicBezTo>
                    <a:pt x="137" y="89"/>
                    <a:pt x="135" y="97"/>
                    <a:pt x="133" y="97"/>
                  </a:cubicBezTo>
                  <a:cubicBezTo>
                    <a:pt x="126" y="98"/>
                    <a:pt x="121" y="93"/>
                    <a:pt x="116" y="88"/>
                  </a:cubicBezTo>
                  <a:cubicBezTo>
                    <a:pt x="113" y="85"/>
                    <a:pt x="110" y="80"/>
                    <a:pt x="106" y="78"/>
                  </a:cubicBezTo>
                  <a:cubicBezTo>
                    <a:pt x="101" y="77"/>
                    <a:pt x="93" y="75"/>
                    <a:pt x="88" y="78"/>
                  </a:cubicBezTo>
                  <a:cubicBezTo>
                    <a:pt x="82" y="85"/>
                    <a:pt x="81" y="87"/>
                    <a:pt x="80" y="95"/>
                  </a:cubicBezTo>
                  <a:cubicBezTo>
                    <a:pt x="80" y="99"/>
                    <a:pt x="73" y="104"/>
                    <a:pt x="69" y="107"/>
                  </a:cubicBezTo>
                  <a:cubicBezTo>
                    <a:pt x="65" y="110"/>
                    <a:pt x="68" y="114"/>
                    <a:pt x="66" y="118"/>
                  </a:cubicBezTo>
                  <a:cubicBezTo>
                    <a:pt x="66" y="118"/>
                    <a:pt x="66" y="118"/>
                    <a:pt x="66" y="118"/>
                  </a:cubicBezTo>
                  <a:cubicBezTo>
                    <a:pt x="63" y="119"/>
                    <a:pt x="61" y="117"/>
                    <a:pt x="59" y="120"/>
                  </a:cubicBezTo>
                  <a:cubicBezTo>
                    <a:pt x="58" y="123"/>
                    <a:pt x="59" y="125"/>
                    <a:pt x="58" y="127"/>
                  </a:cubicBezTo>
                  <a:cubicBezTo>
                    <a:pt x="57" y="129"/>
                    <a:pt x="44" y="127"/>
                    <a:pt x="42" y="127"/>
                  </a:cubicBezTo>
                  <a:cubicBezTo>
                    <a:pt x="40" y="127"/>
                    <a:pt x="38" y="127"/>
                    <a:pt x="36" y="127"/>
                  </a:cubicBezTo>
                  <a:cubicBezTo>
                    <a:pt x="36" y="127"/>
                    <a:pt x="36" y="127"/>
                    <a:pt x="36" y="127"/>
                  </a:cubicBezTo>
                  <a:cubicBezTo>
                    <a:pt x="34" y="122"/>
                    <a:pt x="37" y="116"/>
                    <a:pt x="37" y="110"/>
                  </a:cubicBezTo>
                  <a:cubicBezTo>
                    <a:pt x="38" y="104"/>
                    <a:pt x="37" y="95"/>
                    <a:pt x="32" y="91"/>
                  </a:cubicBezTo>
                  <a:cubicBezTo>
                    <a:pt x="28" y="87"/>
                    <a:pt x="26" y="83"/>
                    <a:pt x="26" y="77"/>
                  </a:cubicBezTo>
                  <a:cubicBezTo>
                    <a:pt x="24" y="76"/>
                    <a:pt x="21" y="77"/>
                    <a:pt x="19" y="75"/>
                  </a:cubicBezTo>
                  <a:cubicBezTo>
                    <a:pt x="18" y="74"/>
                    <a:pt x="19" y="70"/>
                    <a:pt x="18" y="69"/>
                  </a:cubicBezTo>
                  <a:cubicBezTo>
                    <a:pt x="16" y="62"/>
                    <a:pt x="15" y="61"/>
                    <a:pt x="8" y="61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11" y="57"/>
                    <a:pt x="15" y="54"/>
                    <a:pt x="18" y="51"/>
                  </a:cubicBezTo>
                  <a:cubicBezTo>
                    <a:pt x="28" y="41"/>
                    <a:pt x="2" y="30"/>
                    <a:pt x="0" y="22"/>
                  </a:cubicBezTo>
                  <a:cubicBezTo>
                    <a:pt x="2" y="20"/>
                    <a:pt x="2" y="18"/>
                    <a:pt x="5" y="16"/>
                  </a:cubicBezTo>
                  <a:cubicBezTo>
                    <a:pt x="8" y="14"/>
                    <a:pt x="13" y="13"/>
                    <a:pt x="16" y="11"/>
                  </a:cubicBezTo>
                  <a:cubicBezTo>
                    <a:pt x="17" y="11"/>
                    <a:pt x="19" y="11"/>
                    <a:pt x="20" y="10"/>
                  </a:cubicBezTo>
                  <a:cubicBezTo>
                    <a:pt x="21" y="9"/>
                    <a:pt x="23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44" y="4"/>
                    <a:pt x="52" y="1"/>
                    <a:pt x="61" y="1"/>
                  </a:cubicBezTo>
                  <a:cubicBezTo>
                    <a:pt x="70" y="1"/>
                    <a:pt x="84" y="3"/>
                    <a:pt x="91" y="0"/>
                  </a:cubicBezTo>
                  <a:cubicBezTo>
                    <a:pt x="92" y="0"/>
                    <a:pt x="92" y="0"/>
                    <a:pt x="92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2"/>
            <p:cNvSpPr>
              <a:spLocks/>
            </p:cNvSpPr>
            <p:nvPr/>
          </p:nvSpPr>
          <p:spPr bwMode="auto">
            <a:xfrm>
              <a:off x="6803" y="1935"/>
              <a:ext cx="391" cy="248"/>
            </a:xfrm>
            <a:custGeom>
              <a:avLst/>
              <a:gdLst>
                <a:gd name="T0" fmla="*/ 92 w 204"/>
                <a:gd name="T1" fmla="*/ 0 h 129"/>
                <a:gd name="T2" fmla="*/ 98 w 204"/>
                <a:gd name="T3" fmla="*/ 1 h 129"/>
                <a:gd name="T4" fmla="*/ 100 w 204"/>
                <a:gd name="T5" fmla="*/ 10 h 129"/>
                <a:gd name="T6" fmla="*/ 103 w 204"/>
                <a:gd name="T7" fmla="*/ 17 h 129"/>
                <a:gd name="T8" fmla="*/ 108 w 204"/>
                <a:gd name="T9" fmla="*/ 27 h 129"/>
                <a:gd name="T10" fmla="*/ 117 w 204"/>
                <a:gd name="T11" fmla="*/ 18 h 129"/>
                <a:gd name="T12" fmla="*/ 128 w 204"/>
                <a:gd name="T13" fmla="*/ 27 h 129"/>
                <a:gd name="T14" fmla="*/ 145 w 204"/>
                <a:gd name="T15" fmla="*/ 28 h 129"/>
                <a:gd name="T16" fmla="*/ 158 w 204"/>
                <a:gd name="T17" fmla="*/ 32 h 129"/>
                <a:gd name="T18" fmla="*/ 168 w 204"/>
                <a:gd name="T19" fmla="*/ 31 h 129"/>
                <a:gd name="T20" fmla="*/ 174 w 204"/>
                <a:gd name="T21" fmla="*/ 33 h 129"/>
                <a:gd name="T22" fmla="*/ 180 w 204"/>
                <a:gd name="T23" fmla="*/ 36 h 129"/>
                <a:gd name="T24" fmla="*/ 187 w 204"/>
                <a:gd name="T25" fmla="*/ 41 h 129"/>
                <a:gd name="T26" fmla="*/ 202 w 204"/>
                <a:gd name="T27" fmla="*/ 38 h 129"/>
                <a:gd name="T28" fmla="*/ 202 w 204"/>
                <a:gd name="T29" fmla="*/ 38 h 129"/>
                <a:gd name="T30" fmla="*/ 201 w 204"/>
                <a:gd name="T31" fmla="*/ 49 h 129"/>
                <a:gd name="T32" fmla="*/ 198 w 204"/>
                <a:gd name="T33" fmla="*/ 52 h 129"/>
                <a:gd name="T34" fmla="*/ 198 w 204"/>
                <a:gd name="T35" fmla="*/ 57 h 129"/>
                <a:gd name="T36" fmla="*/ 198 w 204"/>
                <a:gd name="T37" fmla="*/ 70 h 129"/>
                <a:gd name="T38" fmla="*/ 190 w 204"/>
                <a:gd name="T39" fmla="*/ 74 h 129"/>
                <a:gd name="T40" fmla="*/ 183 w 204"/>
                <a:gd name="T41" fmla="*/ 74 h 129"/>
                <a:gd name="T42" fmla="*/ 178 w 204"/>
                <a:gd name="T43" fmla="*/ 72 h 129"/>
                <a:gd name="T44" fmla="*/ 170 w 204"/>
                <a:gd name="T45" fmla="*/ 72 h 129"/>
                <a:gd name="T46" fmla="*/ 165 w 204"/>
                <a:gd name="T47" fmla="*/ 70 h 129"/>
                <a:gd name="T48" fmla="*/ 163 w 204"/>
                <a:gd name="T49" fmla="*/ 76 h 129"/>
                <a:gd name="T50" fmla="*/ 163 w 204"/>
                <a:gd name="T51" fmla="*/ 76 h 129"/>
                <a:gd name="T52" fmla="*/ 149 w 204"/>
                <a:gd name="T53" fmla="*/ 78 h 129"/>
                <a:gd name="T54" fmla="*/ 138 w 204"/>
                <a:gd name="T55" fmla="*/ 87 h 129"/>
                <a:gd name="T56" fmla="*/ 133 w 204"/>
                <a:gd name="T57" fmla="*/ 97 h 129"/>
                <a:gd name="T58" fmla="*/ 116 w 204"/>
                <a:gd name="T59" fmla="*/ 88 h 129"/>
                <a:gd name="T60" fmla="*/ 106 w 204"/>
                <a:gd name="T61" fmla="*/ 78 h 129"/>
                <a:gd name="T62" fmla="*/ 88 w 204"/>
                <a:gd name="T63" fmla="*/ 78 h 129"/>
                <a:gd name="T64" fmla="*/ 80 w 204"/>
                <a:gd name="T65" fmla="*/ 95 h 129"/>
                <a:gd name="T66" fmla="*/ 69 w 204"/>
                <a:gd name="T67" fmla="*/ 107 h 129"/>
                <a:gd name="T68" fmla="*/ 66 w 204"/>
                <a:gd name="T69" fmla="*/ 118 h 129"/>
                <a:gd name="T70" fmla="*/ 66 w 204"/>
                <a:gd name="T71" fmla="*/ 118 h 129"/>
                <a:gd name="T72" fmla="*/ 59 w 204"/>
                <a:gd name="T73" fmla="*/ 120 h 129"/>
                <a:gd name="T74" fmla="*/ 58 w 204"/>
                <a:gd name="T75" fmla="*/ 127 h 129"/>
                <a:gd name="T76" fmla="*/ 42 w 204"/>
                <a:gd name="T77" fmla="*/ 127 h 129"/>
                <a:gd name="T78" fmla="*/ 36 w 204"/>
                <a:gd name="T79" fmla="*/ 127 h 129"/>
                <a:gd name="T80" fmla="*/ 36 w 204"/>
                <a:gd name="T81" fmla="*/ 127 h 129"/>
                <a:gd name="T82" fmla="*/ 37 w 204"/>
                <a:gd name="T83" fmla="*/ 110 h 129"/>
                <a:gd name="T84" fmla="*/ 32 w 204"/>
                <a:gd name="T85" fmla="*/ 91 h 129"/>
                <a:gd name="T86" fmla="*/ 26 w 204"/>
                <a:gd name="T87" fmla="*/ 77 h 129"/>
                <a:gd name="T88" fmla="*/ 19 w 204"/>
                <a:gd name="T89" fmla="*/ 75 h 129"/>
                <a:gd name="T90" fmla="*/ 18 w 204"/>
                <a:gd name="T91" fmla="*/ 69 h 129"/>
                <a:gd name="T92" fmla="*/ 8 w 204"/>
                <a:gd name="T93" fmla="*/ 61 h 129"/>
                <a:gd name="T94" fmla="*/ 8 w 204"/>
                <a:gd name="T95" fmla="*/ 61 h 129"/>
                <a:gd name="T96" fmla="*/ 18 w 204"/>
                <a:gd name="T97" fmla="*/ 51 h 129"/>
                <a:gd name="T98" fmla="*/ 0 w 204"/>
                <a:gd name="T99" fmla="*/ 22 h 129"/>
                <a:gd name="T100" fmla="*/ 5 w 204"/>
                <a:gd name="T101" fmla="*/ 16 h 129"/>
                <a:gd name="T102" fmla="*/ 16 w 204"/>
                <a:gd name="T103" fmla="*/ 11 h 129"/>
                <a:gd name="T104" fmla="*/ 20 w 204"/>
                <a:gd name="T105" fmla="*/ 10 h 129"/>
                <a:gd name="T106" fmla="*/ 24 w 204"/>
                <a:gd name="T107" fmla="*/ 8 h 129"/>
                <a:gd name="T108" fmla="*/ 24 w 204"/>
                <a:gd name="T109" fmla="*/ 8 h 129"/>
                <a:gd name="T110" fmla="*/ 35 w 204"/>
                <a:gd name="T111" fmla="*/ 6 h 129"/>
                <a:gd name="T112" fmla="*/ 61 w 204"/>
                <a:gd name="T113" fmla="*/ 1 h 129"/>
                <a:gd name="T114" fmla="*/ 91 w 204"/>
                <a:gd name="T115" fmla="*/ 0 h 129"/>
                <a:gd name="T116" fmla="*/ 92 w 204"/>
                <a:gd name="T117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4" h="129">
                  <a:moveTo>
                    <a:pt x="92" y="0"/>
                  </a:moveTo>
                  <a:cubicBezTo>
                    <a:pt x="95" y="0"/>
                    <a:pt x="96" y="1"/>
                    <a:pt x="98" y="1"/>
                  </a:cubicBezTo>
                  <a:cubicBezTo>
                    <a:pt x="101" y="1"/>
                    <a:pt x="99" y="7"/>
                    <a:pt x="100" y="10"/>
                  </a:cubicBezTo>
                  <a:cubicBezTo>
                    <a:pt x="101" y="14"/>
                    <a:pt x="102" y="14"/>
                    <a:pt x="103" y="17"/>
                  </a:cubicBezTo>
                  <a:cubicBezTo>
                    <a:pt x="103" y="20"/>
                    <a:pt x="104" y="27"/>
                    <a:pt x="108" y="27"/>
                  </a:cubicBezTo>
                  <a:cubicBezTo>
                    <a:pt x="109" y="27"/>
                    <a:pt x="113" y="18"/>
                    <a:pt x="117" y="18"/>
                  </a:cubicBezTo>
                  <a:cubicBezTo>
                    <a:pt x="117" y="20"/>
                    <a:pt x="125" y="25"/>
                    <a:pt x="128" y="27"/>
                  </a:cubicBezTo>
                  <a:cubicBezTo>
                    <a:pt x="133" y="30"/>
                    <a:pt x="139" y="27"/>
                    <a:pt x="145" y="28"/>
                  </a:cubicBezTo>
                  <a:cubicBezTo>
                    <a:pt x="149" y="28"/>
                    <a:pt x="154" y="30"/>
                    <a:pt x="158" y="32"/>
                  </a:cubicBezTo>
                  <a:cubicBezTo>
                    <a:pt x="162" y="33"/>
                    <a:pt x="164" y="32"/>
                    <a:pt x="168" y="31"/>
                  </a:cubicBezTo>
                  <a:cubicBezTo>
                    <a:pt x="171" y="30"/>
                    <a:pt x="172" y="32"/>
                    <a:pt x="174" y="33"/>
                  </a:cubicBezTo>
                  <a:cubicBezTo>
                    <a:pt x="175" y="35"/>
                    <a:pt x="178" y="35"/>
                    <a:pt x="180" y="36"/>
                  </a:cubicBezTo>
                  <a:cubicBezTo>
                    <a:pt x="183" y="36"/>
                    <a:pt x="184" y="40"/>
                    <a:pt x="187" y="41"/>
                  </a:cubicBezTo>
                  <a:cubicBezTo>
                    <a:pt x="190" y="41"/>
                    <a:pt x="199" y="40"/>
                    <a:pt x="202" y="38"/>
                  </a:cubicBezTo>
                  <a:cubicBezTo>
                    <a:pt x="202" y="38"/>
                    <a:pt x="202" y="38"/>
                    <a:pt x="202" y="38"/>
                  </a:cubicBezTo>
                  <a:cubicBezTo>
                    <a:pt x="202" y="43"/>
                    <a:pt x="204" y="46"/>
                    <a:pt x="201" y="49"/>
                  </a:cubicBezTo>
                  <a:cubicBezTo>
                    <a:pt x="200" y="50"/>
                    <a:pt x="198" y="51"/>
                    <a:pt x="198" y="52"/>
                  </a:cubicBezTo>
                  <a:cubicBezTo>
                    <a:pt x="196" y="54"/>
                    <a:pt x="198" y="55"/>
                    <a:pt x="198" y="57"/>
                  </a:cubicBezTo>
                  <a:cubicBezTo>
                    <a:pt x="198" y="62"/>
                    <a:pt x="198" y="66"/>
                    <a:pt x="198" y="70"/>
                  </a:cubicBezTo>
                  <a:cubicBezTo>
                    <a:pt x="198" y="70"/>
                    <a:pt x="191" y="72"/>
                    <a:pt x="190" y="74"/>
                  </a:cubicBezTo>
                  <a:cubicBezTo>
                    <a:pt x="186" y="75"/>
                    <a:pt x="186" y="76"/>
                    <a:pt x="183" y="74"/>
                  </a:cubicBezTo>
                  <a:cubicBezTo>
                    <a:pt x="180" y="72"/>
                    <a:pt x="182" y="70"/>
                    <a:pt x="178" y="72"/>
                  </a:cubicBezTo>
                  <a:cubicBezTo>
                    <a:pt x="175" y="74"/>
                    <a:pt x="173" y="74"/>
                    <a:pt x="170" y="72"/>
                  </a:cubicBezTo>
                  <a:cubicBezTo>
                    <a:pt x="169" y="72"/>
                    <a:pt x="167" y="69"/>
                    <a:pt x="165" y="70"/>
                  </a:cubicBezTo>
                  <a:cubicBezTo>
                    <a:pt x="162" y="74"/>
                    <a:pt x="162" y="74"/>
                    <a:pt x="163" y="76"/>
                  </a:cubicBezTo>
                  <a:cubicBezTo>
                    <a:pt x="163" y="76"/>
                    <a:pt x="163" y="76"/>
                    <a:pt x="163" y="76"/>
                  </a:cubicBezTo>
                  <a:cubicBezTo>
                    <a:pt x="149" y="78"/>
                    <a:pt x="149" y="78"/>
                    <a:pt x="149" y="78"/>
                  </a:cubicBezTo>
                  <a:cubicBezTo>
                    <a:pt x="145" y="80"/>
                    <a:pt x="140" y="83"/>
                    <a:pt x="138" y="87"/>
                  </a:cubicBezTo>
                  <a:cubicBezTo>
                    <a:pt x="137" y="89"/>
                    <a:pt x="135" y="97"/>
                    <a:pt x="133" y="97"/>
                  </a:cubicBezTo>
                  <a:cubicBezTo>
                    <a:pt x="126" y="98"/>
                    <a:pt x="121" y="93"/>
                    <a:pt x="116" y="88"/>
                  </a:cubicBezTo>
                  <a:cubicBezTo>
                    <a:pt x="113" y="85"/>
                    <a:pt x="110" y="80"/>
                    <a:pt x="106" y="78"/>
                  </a:cubicBezTo>
                  <a:cubicBezTo>
                    <a:pt x="101" y="77"/>
                    <a:pt x="93" y="75"/>
                    <a:pt x="88" y="78"/>
                  </a:cubicBezTo>
                  <a:cubicBezTo>
                    <a:pt x="82" y="85"/>
                    <a:pt x="81" y="87"/>
                    <a:pt x="80" y="95"/>
                  </a:cubicBezTo>
                  <a:cubicBezTo>
                    <a:pt x="80" y="99"/>
                    <a:pt x="73" y="104"/>
                    <a:pt x="69" y="107"/>
                  </a:cubicBezTo>
                  <a:cubicBezTo>
                    <a:pt x="65" y="110"/>
                    <a:pt x="68" y="114"/>
                    <a:pt x="66" y="118"/>
                  </a:cubicBezTo>
                  <a:cubicBezTo>
                    <a:pt x="66" y="118"/>
                    <a:pt x="66" y="118"/>
                    <a:pt x="66" y="118"/>
                  </a:cubicBezTo>
                  <a:cubicBezTo>
                    <a:pt x="63" y="119"/>
                    <a:pt x="61" y="117"/>
                    <a:pt x="59" y="120"/>
                  </a:cubicBezTo>
                  <a:cubicBezTo>
                    <a:pt x="58" y="123"/>
                    <a:pt x="59" y="125"/>
                    <a:pt x="58" y="127"/>
                  </a:cubicBezTo>
                  <a:cubicBezTo>
                    <a:pt x="57" y="129"/>
                    <a:pt x="44" y="127"/>
                    <a:pt x="42" y="127"/>
                  </a:cubicBezTo>
                  <a:cubicBezTo>
                    <a:pt x="40" y="127"/>
                    <a:pt x="38" y="127"/>
                    <a:pt x="36" y="127"/>
                  </a:cubicBezTo>
                  <a:cubicBezTo>
                    <a:pt x="36" y="127"/>
                    <a:pt x="36" y="127"/>
                    <a:pt x="36" y="127"/>
                  </a:cubicBezTo>
                  <a:cubicBezTo>
                    <a:pt x="34" y="122"/>
                    <a:pt x="37" y="116"/>
                    <a:pt x="37" y="110"/>
                  </a:cubicBezTo>
                  <a:cubicBezTo>
                    <a:pt x="38" y="104"/>
                    <a:pt x="37" y="95"/>
                    <a:pt x="32" y="91"/>
                  </a:cubicBezTo>
                  <a:cubicBezTo>
                    <a:pt x="28" y="87"/>
                    <a:pt x="26" y="83"/>
                    <a:pt x="26" y="77"/>
                  </a:cubicBezTo>
                  <a:cubicBezTo>
                    <a:pt x="24" y="76"/>
                    <a:pt x="21" y="77"/>
                    <a:pt x="19" y="75"/>
                  </a:cubicBezTo>
                  <a:cubicBezTo>
                    <a:pt x="18" y="74"/>
                    <a:pt x="19" y="70"/>
                    <a:pt x="18" y="69"/>
                  </a:cubicBezTo>
                  <a:cubicBezTo>
                    <a:pt x="16" y="62"/>
                    <a:pt x="15" y="61"/>
                    <a:pt x="8" y="61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11" y="57"/>
                    <a:pt x="15" y="54"/>
                    <a:pt x="18" y="51"/>
                  </a:cubicBezTo>
                  <a:cubicBezTo>
                    <a:pt x="28" y="41"/>
                    <a:pt x="2" y="30"/>
                    <a:pt x="0" y="22"/>
                  </a:cubicBezTo>
                  <a:cubicBezTo>
                    <a:pt x="2" y="20"/>
                    <a:pt x="2" y="18"/>
                    <a:pt x="5" y="16"/>
                  </a:cubicBezTo>
                  <a:cubicBezTo>
                    <a:pt x="8" y="14"/>
                    <a:pt x="13" y="13"/>
                    <a:pt x="16" y="11"/>
                  </a:cubicBezTo>
                  <a:cubicBezTo>
                    <a:pt x="17" y="11"/>
                    <a:pt x="19" y="11"/>
                    <a:pt x="20" y="10"/>
                  </a:cubicBezTo>
                  <a:cubicBezTo>
                    <a:pt x="21" y="9"/>
                    <a:pt x="23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44" y="4"/>
                    <a:pt x="52" y="1"/>
                    <a:pt x="61" y="1"/>
                  </a:cubicBezTo>
                  <a:cubicBezTo>
                    <a:pt x="70" y="1"/>
                    <a:pt x="84" y="3"/>
                    <a:pt x="91" y="0"/>
                  </a:cubicBezTo>
                  <a:cubicBezTo>
                    <a:pt x="92" y="0"/>
                    <a:pt x="92" y="0"/>
                    <a:pt x="92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3"/>
            <p:cNvSpPr>
              <a:spLocks/>
            </p:cNvSpPr>
            <p:nvPr/>
          </p:nvSpPr>
          <p:spPr bwMode="auto">
            <a:xfrm>
              <a:off x="6805" y="1552"/>
              <a:ext cx="207" cy="231"/>
            </a:xfrm>
            <a:custGeom>
              <a:avLst/>
              <a:gdLst>
                <a:gd name="T0" fmla="*/ 0 w 108"/>
                <a:gd name="T1" fmla="*/ 87 h 120"/>
                <a:gd name="T2" fmla="*/ 6 w 108"/>
                <a:gd name="T3" fmla="*/ 95 h 120"/>
                <a:gd name="T4" fmla="*/ 19 w 108"/>
                <a:gd name="T5" fmla="*/ 101 h 120"/>
                <a:gd name="T6" fmla="*/ 23 w 108"/>
                <a:gd name="T7" fmla="*/ 112 h 120"/>
                <a:gd name="T8" fmla="*/ 24 w 108"/>
                <a:gd name="T9" fmla="*/ 119 h 120"/>
                <a:gd name="T10" fmla="*/ 24 w 108"/>
                <a:gd name="T11" fmla="*/ 119 h 120"/>
                <a:gd name="T12" fmla="*/ 31 w 108"/>
                <a:gd name="T13" fmla="*/ 119 h 120"/>
                <a:gd name="T14" fmla="*/ 46 w 108"/>
                <a:gd name="T15" fmla="*/ 112 h 120"/>
                <a:gd name="T16" fmla="*/ 50 w 108"/>
                <a:gd name="T17" fmla="*/ 104 h 120"/>
                <a:gd name="T18" fmla="*/ 53 w 108"/>
                <a:gd name="T19" fmla="*/ 98 h 120"/>
                <a:gd name="T20" fmla="*/ 57 w 108"/>
                <a:gd name="T21" fmla="*/ 90 h 120"/>
                <a:gd name="T22" fmla="*/ 66 w 108"/>
                <a:gd name="T23" fmla="*/ 82 h 120"/>
                <a:gd name="T24" fmla="*/ 76 w 108"/>
                <a:gd name="T25" fmla="*/ 80 h 120"/>
                <a:gd name="T26" fmla="*/ 92 w 108"/>
                <a:gd name="T27" fmla="*/ 68 h 120"/>
                <a:gd name="T28" fmla="*/ 98 w 108"/>
                <a:gd name="T29" fmla="*/ 66 h 120"/>
                <a:gd name="T30" fmla="*/ 108 w 108"/>
                <a:gd name="T31" fmla="*/ 70 h 120"/>
                <a:gd name="T32" fmla="*/ 108 w 108"/>
                <a:gd name="T33" fmla="*/ 70 h 120"/>
                <a:gd name="T34" fmla="*/ 106 w 108"/>
                <a:gd name="T35" fmla="*/ 64 h 120"/>
                <a:gd name="T36" fmla="*/ 108 w 108"/>
                <a:gd name="T37" fmla="*/ 61 h 120"/>
                <a:gd name="T38" fmla="*/ 108 w 108"/>
                <a:gd name="T39" fmla="*/ 61 h 120"/>
                <a:gd name="T40" fmla="*/ 105 w 108"/>
                <a:gd name="T41" fmla="*/ 53 h 120"/>
                <a:gd name="T42" fmla="*/ 95 w 108"/>
                <a:gd name="T43" fmla="*/ 50 h 120"/>
                <a:gd name="T44" fmla="*/ 88 w 108"/>
                <a:gd name="T45" fmla="*/ 54 h 120"/>
                <a:gd name="T46" fmla="*/ 83 w 108"/>
                <a:gd name="T47" fmla="*/ 48 h 120"/>
                <a:gd name="T48" fmla="*/ 81 w 108"/>
                <a:gd name="T49" fmla="*/ 44 h 120"/>
                <a:gd name="T50" fmla="*/ 84 w 108"/>
                <a:gd name="T51" fmla="*/ 39 h 120"/>
                <a:gd name="T52" fmla="*/ 82 w 108"/>
                <a:gd name="T53" fmla="*/ 37 h 120"/>
                <a:gd name="T54" fmla="*/ 73 w 108"/>
                <a:gd name="T55" fmla="*/ 32 h 120"/>
                <a:gd name="T56" fmla="*/ 63 w 108"/>
                <a:gd name="T57" fmla="*/ 27 h 120"/>
                <a:gd name="T58" fmla="*/ 60 w 108"/>
                <a:gd name="T59" fmla="*/ 20 h 120"/>
                <a:gd name="T60" fmla="*/ 55 w 108"/>
                <a:gd name="T61" fmla="*/ 15 h 120"/>
                <a:gd name="T62" fmla="*/ 46 w 108"/>
                <a:gd name="T63" fmla="*/ 14 h 120"/>
                <a:gd name="T64" fmla="*/ 46 w 108"/>
                <a:gd name="T65" fmla="*/ 4 h 120"/>
                <a:gd name="T66" fmla="*/ 38 w 108"/>
                <a:gd name="T67" fmla="*/ 2 h 120"/>
                <a:gd name="T68" fmla="*/ 24 w 108"/>
                <a:gd name="T69" fmla="*/ 8 h 120"/>
                <a:gd name="T70" fmla="*/ 20 w 108"/>
                <a:gd name="T71" fmla="*/ 16 h 120"/>
                <a:gd name="T72" fmla="*/ 19 w 108"/>
                <a:gd name="T73" fmla="*/ 22 h 120"/>
                <a:gd name="T74" fmla="*/ 19 w 108"/>
                <a:gd name="T75" fmla="*/ 22 h 120"/>
                <a:gd name="T76" fmla="*/ 20 w 108"/>
                <a:gd name="T77" fmla="*/ 26 h 120"/>
                <a:gd name="T78" fmla="*/ 25 w 108"/>
                <a:gd name="T79" fmla="*/ 34 h 120"/>
                <a:gd name="T80" fmla="*/ 17 w 108"/>
                <a:gd name="T81" fmla="*/ 53 h 120"/>
                <a:gd name="T82" fmla="*/ 5 w 108"/>
                <a:gd name="T83" fmla="*/ 73 h 120"/>
                <a:gd name="T84" fmla="*/ 6 w 108"/>
                <a:gd name="T85" fmla="*/ 77 h 120"/>
                <a:gd name="T86" fmla="*/ 4 w 108"/>
                <a:gd name="T87" fmla="*/ 82 h 120"/>
                <a:gd name="T88" fmla="*/ 0 w 108"/>
                <a:gd name="T89" fmla="*/ 87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8" h="120">
                  <a:moveTo>
                    <a:pt x="0" y="87"/>
                  </a:moveTo>
                  <a:cubicBezTo>
                    <a:pt x="3" y="88"/>
                    <a:pt x="4" y="92"/>
                    <a:pt x="6" y="95"/>
                  </a:cubicBezTo>
                  <a:cubicBezTo>
                    <a:pt x="9" y="101"/>
                    <a:pt x="14" y="98"/>
                    <a:pt x="19" y="101"/>
                  </a:cubicBezTo>
                  <a:cubicBezTo>
                    <a:pt x="23" y="104"/>
                    <a:pt x="23" y="108"/>
                    <a:pt x="23" y="112"/>
                  </a:cubicBezTo>
                  <a:cubicBezTo>
                    <a:pt x="24" y="119"/>
                    <a:pt x="24" y="119"/>
                    <a:pt x="24" y="119"/>
                  </a:cubicBezTo>
                  <a:cubicBezTo>
                    <a:pt x="24" y="119"/>
                    <a:pt x="24" y="119"/>
                    <a:pt x="24" y="119"/>
                  </a:cubicBezTo>
                  <a:cubicBezTo>
                    <a:pt x="27" y="119"/>
                    <a:pt x="29" y="120"/>
                    <a:pt x="31" y="119"/>
                  </a:cubicBezTo>
                  <a:cubicBezTo>
                    <a:pt x="36" y="117"/>
                    <a:pt x="41" y="114"/>
                    <a:pt x="46" y="112"/>
                  </a:cubicBezTo>
                  <a:cubicBezTo>
                    <a:pt x="50" y="110"/>
                    <a:pt x="49" y="109"/>
                    <a:pt x="50" y="104"/>
                  </a:cubicBezTo>
                  <a:cubicBezTo>
                    <a:pt x="50" y="101"/>
                    <a:pt x="52" y="101"/>
                    <a:pt x="53" y="98"/>
                  </a:cubicBezTo>
                  <a:cubicBezTo>
                    <a:pt x="54" y="96"/>
                    <a:pt x="54" y="90"/>
                    <a:pt x="57" y="90"/>
                  </a:cubicBezTo>
                  <a:cubicBezTo>
                    <a:pt x="60" y="91"/>
                    <a:pt x="64" y="84"/>
                    <a:pt x="66" y="82"/>
                  </a:cubicBezTo>
                  <a:cubicBezTo>
                    <a:pt x="70" y="79"/>
                    <a:pt x="72" y="80"/>
                    <a:pt x="76" y="80"/>
                  </a:cubicBezTo>
                  <a:cubicBezTo>
                    <a:pt x="82" y="79"/>
                    <a:pt x="89" y="72"/>
                    <a:pt x="92" y="68"/>
                  </a:cubicBezTo>
                  <a:cubicBezTo>
                    <a:pt x="94" y="66"/>
                    <a:pt x="96" y="64"/>
                    <a:pt x="98" y="66"/>
                  </a:cubicBezTo>
                  <a:cubicBezTo>
                    <a:pt x="100" y="67"/>
                    <a:pt x="105" y="69"/>
                    <a:pt x="108" y="70"/>
                  </a:cubicBezTo>
                  <a:cubicBezTo>
                    <a:pt x="108" y="70"/>
                    <a:pt x="108" y="70"/>
                    <a:pt x="108" y="70"/>
                  </a:cubicBezTo>
                  <a:cubicBezTo>
                    <a:pt x="107" y="68"/>
                    <a:pt x="106" y="66"/>
                    <a:pt x="106" y="64"/>
                  </a:cubicBezTo>
                  <a:cubicBezTo>
                    <a:pt x="108" y="61"/>
                    <a:pt x="108" y="61"/>
                    <a:pt x="108" y="61"/>
                  </a:cubicBezTo>
                  <a:cubicBezTo>
                    <a:pt x="108" y="61"/>
                    <a:pt x="108" y="61"/>
                    <a:pt x="108" y="61"/>
                  </a:cubicBezTo>
                  <a:cubicBezTo>
                    <a:pt x="106" y="59"/>
                    <a:pt x="106" y="55"/>
                    <a:pt x="105" y="53"/>
                  </a:cubicBezTo>
                  <a:cubicBezTo>
                    <a:pt x="105" y="50"/>
                    <a:pt x="98" y="50"/>
                    <a:pt x="95" y="50"/>
                  </a:cubicBezTo>
                  <a:cubicBezTo>
                    <a:pt x="92" y="50"/>
                    <a:pt x="90" y="53"/>
                    <a:pt x="88" y="54"/>
                  </a:cubicBezTo>
                  <a:cubicBezTo>
                    <a:pt x="84" y="55"/>
                    <a:pt x="84" y="51"/>
                    <a:pt x="83" y="48"/>
                  </a:cubicBezTo>
                  <a:cubicBezTo>
                    <a:pt x="82" y="46"/>
                    <a:pt x="82" y="47"/>
                    <a:pt x="81" y="44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2" y="37"/>
                    <a:pt x="82" y="37"/>
                    <a:pt x="82" y="37"/>
                  </a:cubicBezTo>
                  <a:cubicBezTo>
                    <a:pt x="79" y="37"/>
                    <a:pt x="74" y="35"/>
                    <a:pt x="73" y="32"/>
                  </a:cubicBezTo>
                  <a:cubicBezTo>
                    <a:pt x="71" y="28"/>
                    <a:pt x="66" y="30"/>
                    <a:pt x="63" y="27"/>
                  </a:cubicBezTo>
                  <a:cubicBezTo>
                    <a:pt x="62" y="25"/>
                    <a:pt x="61" y="22"/>
                    <a:pt x="60" y="20"/>
                  </a:cubicBezTo>
                  <a:cubicBezTo>
                    <a:pt x="60" y="16"/>
                    <a:pt x="57" y="18"/>
                    <a:pt x="55" y="15"/>
                  </a:cubicBezTo>
                  <a:cubicBezTo>
                    <a:pt x="52" y="10"/>
                    <a:pt x="51" y="20"/>
                    <a:pt x="46" y="14"/>
                  </a:cubicBezTo>
                  <a:cubicBezTo>
                    <a:pt x="44" y="11"/>
                    <a:pt x="45" y="8"/>
                    <a:pt x="46" y="4"/>
                  </a:cubicBezTo>
                  <a:cubicBezTo>
                    <a:pt x="47" y="1"/>
                    <a:pt x="41" y="2"/>
                    <a:pt x="38" y="2"/>
                  </a:cubicBezTo>
                  <a:cubicBezTo>
                    <a:pt x="34" y="1"/>
                    <a:pt x="25" y="0"/>
                    <a:pt x="24" y="8"/>
                  </a:cubicBezTo>
                  <a:cubicBezTo>
                    <a:pt x="23" y="14"/>
                    <a:pt x="25" y="12"/>
                    <a:pt x="20" y="16"/>
                  </a:cubicBezTo>
                  <a:cubicBezTo>
                    <a:pt x="19" y="16"/>
                    <a:pt x="19" y="20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9"/>
                    <a:pt x="25" y="30"/>
                    <a:pt x="25" y="34"/>
                  </a:cubicBezTo>
                  <a:cubicBezTo>
                    <a:pt x="27" y="41"/>
                    <a:pt x="22" y="48"/>
                    <a:pt x="17" y="53"/>
                  </a:cubicBezTo>
                  <a:cubicBezTo>
                    <a:pt x="11" y="61"/>
                    <a:pt x="5" y="62"/>
                    <a:pt x="5" y="73"/>
                  </a:cubicBezTo>
                  <a:cubicBezTo>
                    <a:pt x="5" y="74"/>
                    <a:pt x="6" y="76"/>
                    <a:pt x="6" y="77"/>
                  </a:cubicBezTo>
                  <a:cubicBezTo>
                    <a:pt x="6" y="79"/>
                    <a:pt x="5" y="80"/>
                    <a:pt x="4" y="82"/>
                  </a:cubicBezTo>
                  <a:cubicBezTo>
                    <a:pt x="3" y="83"/>
                    <a:pt x="1" y="85"/>
                    <a:pt x="0" y="8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4"/>
            <p:cNvSpPr>
              <a:spLocks/>
            </p:cNvSpPr>
            <p:nvPr/>
          </p:nvSpPr>
          <p:spPr bwMode="auto">
            <a:xfrm>
              <a:off x="6805" y="1552"/>
              <a:ext cx="207" cy="231"/>
            </a:xfrm>
            <a:custGeom>
              <a:avLst/>
              <a:gdLst>
                <a:gd name="T0" fmla="*/ 0 w 108"/>
                <a:gd name="T1" fmla="*/ 87 h 120"/>
                <a:gd name="T2" fmla="*/ 6 w 108"/>
                <a:gd name="T3" fmla="*/ 95 h 120"/>
                <a:gd name="T4" fmla="*/ 19 w 108"/>
                <a:gd name="T5" fmla="*/ 101 h 120"/>
                <a:gd name="T6" fmla="*/ 23 w 108"/>
                <a:gd name="T7" fmla="*/ 112 h 120"/>
                <a:gd name="T8" fmla="*/ 24 w 108"/>
                <a:gd name="T9" fmla="*/ 119 h 120"/>
                <a:gd name="T10" fmla="*/ 24 w 108"/>
                <a:gd name="T11" fmla="*/ 119 h 120"/>
                <a:gd name="T12" fmla="*/ 31 w 108"/>
                <a:gd name="T13" fmla="*/ 119 h 120"/>
                <a:gd name="T14" fmla="*/ 46 w 108"/>
                <a:gd name="T15" fmla="*/ 112 h 120"/>
                <a:gd name="T16" fmla="*/ 50 w 108"/>
                <a:gd name="T17" fmla="*/ 104 h 120"/>
                <a:gd name="T18" fmla="*/ 53 w 108"/>
                <a:gd name="T19" fmla="*/ 98 h 120"/>
                <a:gd name="T20" fmla="*/ 57 w 108"/>
                <a:gd name="T21" fmla="*/ 90 h 120"/>
                <a:gd name="T22" fmla="*/ 66 w 108"/>
                <a:gd name="T23" fmla="*/ 82 h 120"/>
                <a:gd name="T24" fmla="*/ 76 w 108"/>
                <a:gd name="T25" fmla="*/ 80 h 120"/>
                <a:gd name="T26" fmla="*/ 92 w 108"/>
                <a:gd name="T27" fmla="*/ 68 h 120"/>
                <a:gd name="T28" fmla="*/ 98 w 108"/>
                <a:gd name="T29" fmla="*/ 66 h 120"/>
                <a:gd name="T30" fmla="*/ 108 w 108"/>
                <a:gd name="T31" fmla="*/ 70 h 120"/>
                <a:gd name="T32" fmla="*/ 108 w 108"/>
                <a:gd name="T33" fmla="*/ 70 h 120"/>
                <a:gd name="T34" fmla="*/ 106 w 108"/>
                <a:gd name="T35" fmla="*/ 64 h 120"/>
                <a:gd name="T36" fmla="*/ 108 w 108"/>
                <a:gd name="T37" fmla="*/ 61 h 120"/>
                <a:gd name="T38" fmla="*/ 108 w 108"/>
                <a:gd name="T39" fmla="*/ 61 h 120"/>
                <a:gd name="T40" fmla="*/ 105 w 108"/>
                <a:gd name="T41" fmla="*/ 53 h 120"/>
                <a:gd name="T42" fmla="*/ 95 w 108"/>
                <a:gd name="T43" fmla="*/ 50 h 120"/>
                <a:gd name="T44" fmla="*/ 88 w 108"/>
                <a:gd name="T45" fmla="*/ 54 h 120"/>
                <a:gd name="T46" fmla="*/ 83 w 108"/>
                <a:gd name="T47" fmla="*/ 48 h 120"/>
                <a:gd name="T48" fmla="*/ 81 w 108"/>
                <a:gd name="T49" fmla="*/ 44 h 120"/>
                <a:gd name="T50" fmla="*/ 84 w 108"/>
                <a:gd name="T51" fmla="*/ 39 h 120"/>
                <a:gd name="T52" fmla="*/ 82 w 108"/>
                <a:gd name="T53" fmla="*/ 37 h 120"/>
                <a:gd name="T54" fmla="*/ 73 w 108"/>
                <a:gd name="T55" fmla="*/ 32 h 120"/>
                <a:gd name="T56" fmla="*/ 63 w 108"/>
                <a:gd name="T57" fmla="*/ 27 h 120"/>
                <a:gd name="T58" fmla="*/ 60 w 108"/>
                <a:gd name="T59" fmla="*/ 20 h 120"/>
                <a:gd name="T60" fmla="*/ 55 w 108"/>
                <a:gd name="T61" fmla="*/ 15 h 120"/>
                <a:gd name="T62" fmla="*/ 46 w 108"/>
                <a:gd name="T63" fmla="*/ 14 h 120"/>
                <a:gd name="T64" fmla="*/ 46 w 108"/>
                <a:gd name="T65" fmla="*/ 4 h 120"/>
                <a:gd name="T66" fmla="*/ 38 w 108"/>
                <a:gd name="T67" fmla="*/ 2 h 120"/>
                <a:gd name="T68" fmla="*/ 24 w 108"/>
                <a:gd name="T69" fmla="*/ 8 h 120"/>
                <a:gd name="T70" fmla="*/ 20 w 108"/>
                <a:gd name="T71" fmla="*/ 16 h 120"/>
                <a:gd name="T72" fmla="*/ 19 w 108"/>
                <a:gd name="T73" fmla="*/ 22 h 120"/>
                <a:gd name="T74" fmla="*/ 19 w 108"/>
                <a:gd name="T75" fmla="*/ 22 h 120"/>
                <a:gd name="T76" fmla="*/ 20 w 108"/>
                <a:gd name="T77" fmla="*/ 26 h 120"/>
                <a:gd name="T78" fmla="*/ 25 w 108"/>
                <a:gd name="T79" fmla="*/ 34 h 120"/>
                <a:gd name="T80" fmla="*/ 17 w 108"/>
                <a:gd name="T81" fmla="*/ 53 h 120"/>
                <a:gd name="T82" fmla="*/ 5 w 108"/>
                <a:gd name="T83" fmla="*/ 73 h 120"/>
                <a:gd name="T84" fmla="*/ 6 w 108"/>
                <a:gd name="T85" fmla="*/ 77 h 120"/>
                <a:gd name="T86" fmla="*/ 4 w 108"/>
                <a:gd name="T87" fmla="*/ 82 h 120"/>
                <a:gd name="T88" fmla="*/ 0 w 108"/>
                <a:gd name="T89" fmla="*/ 87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8" h="120">
                  <a:moveTo>
                    <a:pt x="0" y="87"/>
                  </a:moveTo>
                  <a:cubicBezTo>
                    <a:pt x="3" y="88"/>
                    <a:pt x="4" y="92"/>
                    <a:pt x="6" y="95"/>
                  </a:cubicBezTo>
                  <a:cubicBezTo>
                    <a:pt x="9" y="101"/>
                    <a:pt x="14" y="98"/>
                    <a:pt x="19" y="101"/>
                  </a:cubicBezTo>
                  <a:cubicBezTo>
                    <a:pt x="23" y="104"/>
                    <a:pt x="23" y="108"/>
                    <a:pt x="23" y="112"/>
                  </a:cubicBezTo>
                  <a:cubicBezTo>
                    <a:pt x="24" y="119"/>
                    <a:pt x="24" y="119"/>
                    <a:pt x="24" y="119"/>
                  </a:cubicBezTo>
                  <a:cubicBezTo>
                    <a:pt x="24" y="119"/>
                    <a:pt x="24" y="119"/>
                    <a:pt x="24" y="119"/>
                  </a:cubicBezTo>
                  <a:cubicBezTo>
                    <a:pt x="27" y="119"/>
                    <a:pt x="29" y="120"/>
                    <a:pt x="31" y="119"/>
                  </a:cubicBezTo>
                  <a:cubicBezTo>
                    <a:pt x="36" y="117"/>
                    <a:pt x="41" y="114"/>
                    <a:pt x="46" y="112"/>
                  </a:cubicBezTo>
                  <a:cubicBezTo>
                    <a:pt x="50" y="110"/>
                    <a:pt x="49" y="109"/>
                    <a:pt x="50" y="104"/>
                  </a:cubicBezTo>
                  <a:cubicBezTo>
                    <a:pt x="50" y="101"/>
                    <a:pt x="52" y="101"/>
                    <a:pt x="53" y="98"/>
                  </a:cubicBezTo>
                  <a:cubicBezTo>
                    <a:pt x="54" y="96"/>
                    <a:pt x="54" y="90"/>
                    <a:pt x="57" y="90"/>
                  </a:cubicBezTo>
                  <a:cubicBezTo>
                    <a:pt x="60" y="91"/>
                    <a:pt x="64" y="84"/>
                    <a:pt x="66" y="82"/>
                  </a:cubicBezTo>
                  <a:cubicBezTo>
                    <a:pt x="70" y="79"/>
                    <a:pt x="72" y="80"/>
                    <a:pt x="76" y="80"/>
                  </a:cubicBezTo>
                  <a:cubicBezTo>
                    <a:pt x="82" y="79"/>
                    <a:pt x="89" y="72"/>
                    <a:pt x="92" y="68"/>
                  </a:cubicBezTo>
                  <a:cubicBezTo>
                    <a:pt x="94" y="66"/>
                    <a:pt x="96" y="64"/>
                    <a:pt x="98" y="66"/>
                  </a:cubicBezTo>
                  <a:cubicBezTo>
                    <a:pt x="100" y="67"/>
                    <a:pt x="105" y="69"/>
                    <a:pt x="108" y="70"/>
                  </a:cubicBezTo>
                  <a:cubicBezTo>
                    <a:pt x="108" y="70"/>
                    <a:pt x="108" y="70"/>
                    <a:pt x="108" y="70"/>
                  </a:cubicBezTo>
                  <a:cubicBezTo>
                    <a:pt x="107" y="68"/>
                    <a:pt x="106" y="66"/>
                    <a:pt x="106" y="64"/>
                  </a:cubicBezTo>
                  <a:cubicBezTo>
                    <a:pt x="108" y="61"/>
                    <a:pt x="108" y="61"/>
                    <a:pt x="108" y="61"/>
                  </a:cubicBezTo>
                  <a:cubicBezTo>
                    <a:pt x="108" y="61"/>
                    <a:pt x="108" y="61"/>
                    <a:pt x="108" y="61"/>
                  </a:cubicBezTo>
                  <a:cubicBezTo>
                    <a:pt x="106" y="59"/>
                    <a:pt x="106" y="55"/>
                    <a:pt x="105" y="53"/>
                  </a:cubicBezTo>
                  <a:cubicBezTo>
                    <a:pt x="105" y="50"/>
                    <a:pt x="98" y="50"/>
                    <a:pt x="95" y="50"/>
                  </a:cubicBezTo>
                  <a:cubicBezTo>
                    <a:pt x="92" y="50"/>
                    <a:pt x="90" y="53"/>
                    <a:pt x="88" y="54"/>
                  </a:cubicBezTo>
                  <a:cubicBezTo>
                    <a:pt x="84" y="55"/>
                    <a:pt x="84" y="51"/>
                    <a:pt x="83" y="48"/>
                  </a:cubicBezTo>
                  <a:cubicBezTo>
                    <a:pt x="82" y="46"/>
                    <a:pt x="82" y="47"/>
                    <a:pt x="81" y="44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2" y="37"/>
                    <a:pt x="82" y="37"/>
                    <a:pt x="82" y="37"/>
                  </a:cubicBezTo>
                  <a:cubicBezTo>
                    <a:pt x="79" y="37"/>
                    <a:pt x="74" y="35"/>
                    <a:pt x="73" y="32"/>
                  </a:cubicBezTo>
                  <a:cubicBezTo>
                    <a:pt x="71" y="28"/>
                    <a:pt x="66" y="30"/>
                    <a:pt x="63" y="27"/>
                  </a:cubicBezTo>
                  <a:cubicBezTo>
                    <a:pt x="62" y="25"/>
                    <a:pt x="61" y="22"/>
                    <a:pt x="60" y="20"/>
                  </a:cubicBezTo>
                  <a:cubicBezTo>
                    <a:pt x="60" y="16"/>
                    <a:pt x="57" y="18"/>
                    <a:pt x="55" y="15"/>
                  </a:cubicBezTo>
                  <a:cubicBezTo>
                    <a:pt x="52" y="10"/>
                    <a:pt x="51" y="20"/>
                    <a:pt x="46" y="14"/>
                  </a:cubicBezTo>
                  <a:cubicBezTo>
                    <a:pt x="44" y="11"/>
                    <a:pt x="45" y="8"/>
                    <a:pt x="46" y="4"/>
                  </a:cubicBezTo>
                  <a:cubicBezTo>
                    <a:pt x="47" y="1"/>
                    <a:pt x="41" y="2"/>
                    <a:pt x="38" y="2"/>
                  </a:cubicBezTo>
                  <a:cubicBezTo>
                    <a:pt x="34" y="1"/>
                    <a:pt x="25" y="0"/>
                    <a:pt x="24" y="8"/>
                  </a:cubicBezTo>
                  <a:cubicBezTo>
                    <a:pt x="23" y="14"/>
                    <a:pt x="25" y="12"/>
                    <a:pt x="20" y="16"/>
                  </a:cubicBezTo>
                  <a:cubicBezTo>
                    <a:pt x="19" y="16"/>
                    <a:pt x="19" y="20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9"/>
                    <a:pt x="25" y="30"/>
                    <a:pt x="25" y="34"/>
                  </a:cubicBezTo>
                  <a:cubicBezTo>
                    <a:pt x="27" y="41"/>
                    <a:pt x="22" y="48"/>
                    <a:pt x="17" y="53"/>
                  </a:cubicBezTo>
                  <a:cubicBezTo>
                    <a:pt x="11" y="61"/>
                    <a:pt x="5" y="62"/>
                    <a:pt x="5" y="73"/>
                  </a:cubicBezTo>
                  <a:cubicBezTo>
                    <a:pt x="5" y="74"/>
                    <a:pt x="6" y="76"/>
                    <a:pt x="6" y="77"/>
                  </a:cubicBezTo>
                  <a:cubicBezTo>
                    <a:pt x="6" y="79"/>
                    <a:pt x="5" y="80"/>
                    <a:pt x="4" y="82"/>
                  </a:cubicBezTo>
                  <a:cubicBezTo>
                    <a:pt x="3" y="83"/>
                    <a:pt x="1" y="85"/>
                    <a:pt x="0" y="87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5"/>
            <p:cNvSpPr>
              <a:spLocks/>
            </p:cNvSpPr>
            <p:nvPr/>
          </p:nvSpPr>
          <p:spPr bwMode="auto">
            <a:xfrm>
              <a:off x="6764" y="1675"/>
              <a:ext cx="296" cy="275"/>
            </a:xfrm>
            <a:custGeom>
              <a:avLst/>
              <a:gdLst>
                <a:gd name="T0" fmla="*/ 45 w 154"/>
                <a:gd name="T1" fmla="*/ 55 h 143"/>
                <a:gd name="T2" fmla="*/ 52 w 154"/>
                <a:gd name="T3" fmla="*/ 55 h 143"/>
                <a:gd name="T4" fmla="*/ 67 w 154"/>
                <a:gd name="T5" fmla="*/ 48 h 143"/>
                <a:gd name="T6" fmla="*/ 71 w 154"/>
                <a:gd name="T7" fmla="*/ 40 h 143"/>
                <a:gd name="T8" fmla="*/ 74 w 154"/>
                <a:gd name="T9" fmla="*/ 34 h 143"/>
                <a:gd name="T10" fmla="*/ 78 w 154"/>
                <a:gd name="T11" fmla="*/ 26 h 143"/>
                <a:gd name="T12" fmla="*/ 87 w 154"/>
                <a:gd name="T13" fmla="*/ 18 h 143"/>
                <a:gd name="T14" fmla="*/ 97 w 154"/>
                <a:gd name="T15" fmla="*/ 16 h 143"/>
                <a:gd name="T16" fmla="*/ 113 w 154"/>
                <a:gd name="T17" fmla="*/ 4 h 143"/>
                <a:gd name="T18" fmla="*/ 119 w 154"/>
                <a:gd name="T19" fmla="*/ 2 h 143"/>
                <a:gd name="T20" fmla="*/ 129 w 154"/>
                <a:gd name="T21" fmla="*/ 6 h 143"/>
                <a:gd name="T22" fmla="*/ 129 w 154"/>
                <a:gd name="T23" fmla="*/ 6 h 143"/>
                <a:gd name="T24" fmla="*/ 131 w 154"/>
                <a:gd name="T25" fmla="*/ 8 h 143"/>
                <a:gd name="T26" fmla="*/ 146 w 154"/>
                <a:gd name="T27" fmla="*/ 18 h 143"/>
                <a:gd name="T28" fmla="*/ 148 w 154"/>
                <a:gd name="T29" fmla="*/ 31 h 143"/>
                <a:gd name="T30" fmla="*/ 154 w 154"/>
                <a:gd name="T31" fmla="*/ 47 h 143"/>
                <a:gd name="T32" fmla="*/ 151 w 154"/>
                <a:gd name="T33" fmla="*/ 58 h 143"/>
                <a:gd name="T34" fmla="*/ 142 w 154"/>
                <a:gd name="T35" fmla="*/ 70 h 143"/>
                <a:gd name="T36" fmla="*/ 137 w 154"/>
                <a:gd name="T37" fmla="*/ 74 h 143"/>
                <a:gd name="T38" fmla="*/ 139 w 154"/>
                <a:gd name="T39" fmla="*/ 79 h 143"/>
                <a:gd name="T40" fmla="*/ 141 w 154"/>
                <a:gd name="T41" fmla="*/ 91 h 143"/>
                <a:gd name="T42" fmla="*/ 144 w 154"/>
                <a:gd name="T43" fmla="*/ 100 h 143"/>
                <a:gd name="T44" fmla="*/ 148 w 154"/>
                <a:gd name="T45" fmla="*/ 103 h 143"/>
                <a:gd name="T46" fmla="*/ 147 w 154"/>
                <a:gd name="T47" fmla="*/ 109 h 143"/>
                <a:gd name="T48" fmla="*/ 150 w 154"/>
                <a:gd name="T49" fmla="*/ 114 h 143"/>
                <a:gd name="T50" fmla="*/ 147 w 154"/>
                <a:gd name="T51" fmla="*/ 117 h 143"/>
                <a:gd name="T52" fmla="*/ 146 w 154"/>
                <a:gd name="T53" fmla="*/ 118 h 143"/>
                <a:gd name="T54" fmla="*/ 146 w 154"/>
                <a:gd name="T55" fmla="*/ 118 h 143"/>
                <a:gd name="T56" fmla="*/ 117 w 154"/>
                <a:gd name="T57" fmla="*/ 122 h 143"/>
                <a:gd name="T58" fmla="*/ 116 w 154"/>
                <a:gd name="T59" fmla="*/ 128 h 143"/>
                <a:gd name="T60" fmla="*/ 112 w 154"/>
                <a:gd name="T61" fmla="*/ 135 h 143"/>
                <a:gd name="T62" fmla="*/ 112 w 154"/>
                <a:gd name="T63" fmla="*/ 135 h 143"/>
                <a:gd name="T64" fmla="*/ 111 w 154"/>
                <a:gd name="T65" fmla="*/ 135 h 143"/>
                <a:gd name="T66" fmla="*/ 81 w 154"/>
                <a:gd name="T67" fmla="*/ 136 h 143"/>
                <a:gd name="T68" fmla="*/ 55 w 154"/>
                <a:gd name="T69" fmla="*/ 141 h 143"/>
                <a:gd name="T70" fmla="*/ 44 w 154"/>
                <a:gd name="T71" fmla="*/ 143 h 143"/>
                <a:gd name="T72" fmla="*/ 44 w 154"/>
                <a:gd name="T73" fmla="*/ 143 h 143"/>
                <a:gd name="T74" fmla="*/ 33 w 154"/>
                <a:gd name="T75" fmla="*/ 125 h 143"/>
                <a:gd name="T76" fmla="*/ 30 w 154"/>
                <a:gd name="T77" fmla="*/ 117 h 143"/>
                <a:gd name="T78" fmla="*/ 19 w 154"/>
                <a:gd name="T79" fmla="*/ 110 h 143"/>
                <a:gd name="T80" fmla="*/ 6 w 154"/>
                <a:gd name="T81" fmla="*/ 100 h 143"/>
                <a:gd name="T82" fmla="*/ 11 w 154"/>
                <a:gd name="T83" fmla="*/ 92 h 143"/>
                <a:gd name="T84" fmla="*/ 38 w 154"/>
                <a:gd name="T85" fmla="*/ 85 h 143"/>
                <a:gd name="T86" fmla="*/ 43 w 154"/>
                <a:gd name="T87" fmla="*/ 62 h 143"/>
                <a:gd name="T88" fmla="*/ 45 w 154"/>
                <a:gd name="T89" fmla="*/ 55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4" h="143">
                  <a:moveTo>
                    <a:pt x="45" y="55"/>
                  </a:moveTo>
                  <a:cubicBezTo>
                    <a:pt x="47" y="55"/>
                    <a:pt x="50" y="56"/>
                    <a:pt x="52" y="55"/>
                  </a:cubicBezTo>
                  <a:cubicBezTo>
                    <a:pt x="57" y="53"/>
                    <a:pt x="62" y="50"/>
                    <a:pt x="67" y="48"/>
                  </a:cubicBezTo>
                  <a:cubicBezTo>
                    <a:pt x="71" y="46"/>
                    <a:pt x="70" y="45"/>
                    <a:pt x="71" y="40"/>
                  </a:cubicBezTo>
                  <a:cubicBezTo>
                    <a:pt x="71" y="37"/>
                    <a:pt x="73" y="37"/>
                    <a:pt x="74" y="34"/>
                  </a:cubicBezTo>
                  <a:cubicBezTo>
                    <a:pt x="75" y="32"/>
                    <a:pt x="75" y="26"/>
                    <a:pt x="78" y="26"/>
                  </a:cubicBezTo>
                  <a:cubicBezTo>
                    <a:pt x="81" y="27"/>
                    <a:pt x="85" y="20"/>
                    <a:pt x="87" y="18"/>
                  </a:cubicBezTo>
                  <a:cubicBezTo>
                    <a:pt x="91" y="15"/>
                    <a:pt x="93" y="16"/>
                    <a:pt x="97" y="16"/>
                  </a:cubicBezTo>
                  <a:cubicBezTo>
                    <a:pt x="104" y="15"/>
                    <a:pt x="110" y="8"/>
                    <a:pt x="113" y="4"/>
                  </a:cubicBezTo>
                  <a:cubicBezTo>
                    <a:pt x="115" y="2"/>
                    <a:pt x="117" y="0"/>
                    <a:pt x="119" y="2"/>
                  </a:cubicBezTo>
                  <a:cubicBezTo>
                    <a:pt x="121" y="3"/>
                    <a:pt x="126" y="5"/>
                    <a:pt x="129" y="6"/>
                  </a:cubicBezTo>
                  <a:cubicBezTo>
                    <a:pt x="129" y="6"/>
                    <a:pt x="129" y="6"/>
                    <a:pt x="129" y="6"/>
                  </a:cubicBezTo>
                  <a:cubicBezTo>
                    <a:pt x="129" y="7"/>
                    <a:pt x="130" y="8"/>
                    <a:pt x="131" y="8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50" y="20"/>
                    <a:pt x="147" y="27"/>
                    <a:pt x="148" y="31"/>
                  </a:cubicBezTo>
                  <a:cubicBezTo>
                    <a:pt x="152" y="37"/>
                    <a:pt x="153" y="40"/>
                    <a:pt x="154" y="47"/>
                  </a:cubicBezTo>
                  <a:cubicBezTo>
                    <a:pt x="154" y="52"/>
                    <a:pt x="152" y="54"/>
                    <a:pt x="151" y="58"/>
                  </a:cubicBezTo>
                  <a:cubicBezTo>
                    <a:pt x="150" y="61"/>
                    <a:pt x="144" y="70"/>
                    <a:pt x="142" y="70"/>
                  </a:cubicBezTo>
                  <a:cubicBezTo>
                    <a:pt x="141" y="71"/>
                    <a:pt x="138" y="73"/>
                    <a:pt x="137" y="74"/>
                  </a:cubicBezTo>
                  <a:cubicBezTo>
                    <a:pt x="137" y="76"/>
                    <a:pt x="134" y="77"/>
                    <a:pt x="139" y="79"/>
                  </a:cubicBezTo>
                  <a:cubicBezTo>
                    <a:pt x="143" y="83"/>
                    <a:pt x="142" y="86"/>
                    <a:pt x="141" y="91"/>
                  </a:cubicBezTo>
                  <a:cubicBezTo>
                    <a:pt x="139" y="94"/>
                    <a:pt x="142" y="97"/>
                    <a:pt x="144" y="100"/>
                  </a:cubicBezTo>
                  <a:cubicBezTo>
                    <a:pt x="144" y="102"/>
                    <a:pt x="147" y="101"/>
                    <a:pt x="148" y="103"/>
                  </a:cubicBezTo>
                  <a:cubicBezTo>
                    <a:pt x="150" y="108"/>
                    <a:pt x="143" y="107"/>
                    <a:pt x="147" y="109"/>
                  </a:cubicBezTo>
                  <a:cubicBezTo>
                    <a:pt x="149" y="110"/>
                    <a:pt x="150" y="113"/>
                    <a:pt x="150" y="114"/>
                  </a:cubicBezTo>
                  <a:cubicBezTo>
                    <a:pt x="150" y="117"/>
                    <a:pt x="148" y="115"/>
                    <a:pt x="147" y="117"/>
                  </a:cubicBezTo>
                  <a:cubicBezTo>
                    <a:pt x="146" y="118"/>
                    <a:pt x="146" y="118"/>
                    <a:pt x="146" y="118"/>
                  </a:cubicBezTo>
                  <a:cubicBezTo>
                    <a:pt x="146" y="118"/>
                    <a:pt x="146" y="118"/>
                    <a:pt x="146" y="118"/>
                  </a:cubicBezTo>
                  <a:cubicBezTo>
                    <a:pt x="137" y="118"/>
                    <a:pt x="127" y="122"/>
                    <a:pt x="117" y="122"/>
                  </a:cubicBezTo>
                  <a:cubicBezTo>
                    <a:pt x="116" y="128"/>
                    <a:pt x="116" y="128"/>
                    <a:pt x="116" y="128"/>
                  </a:cubicBezTo>
                  <a:cubicBezTo>
                    <a:pt x="112" y="135"/>
                    <a:pt x="112" y="135"/>
                    <a:pt x="112" y="135"/>
                  </a:cubicBezTo>
                  <a:cubicBezTo>
                    <a:pt x="112" y="135"/>
                    <a:pt x="112" y="135"/>
                    <a:pt x="112" y="135"/>
                  </a:cubicBezTo>
                  <a:cubicBezTo>
                    <a:pt x="112" y="135"/>
                    <a:pt x="112" y="135"/>
                    <a:pt x="111" y="135"/>
                  </a:cubicBezTo>
                  <a:cubicBezTo>
                    <a:pt x="104" y="138"/>
                    <a:pt x="90" y="136"/>
                    <a:pt x="81" y="136"/>
                  </a:cubicBezTo>
                  <a:cubicBezTo>
                    <a:pt x="72" y="136"/>
                    <a:pt x="64" y="139"/>
                    <a:pt x="55" y="141"/>
                  </a:cubicBezTo>
                  <a:cubicBezTo>
                    <a:pt x="44" y="143"/>
                    <a:pt x="44" y="143"/>
                    <a:pt x="44" y="143"/>
                  </a:cubicBezTo>
                  <a:cubicBezTo>
                    <a:pt x="44" y="143"/>
                    <a:pt x="44" y="143"/>
                    <a:pt x="44" y="143"/>
                  </a:cubicBezTo>
                  <a:cubicBezTo>
                    <a:pt x="44" y="135"/>
                    <a:pt x="37" y="131"/>
                    <a:pt x="33" y="125"/>
                  </a:cubicBezTo>
                  <a:cubicBezTo>
                    <a:pt x="31" y="123"/>
                    <a:pt x="33" y="119"/>
                    <a:pt x="30" y="117"/>
                  </a:cubicBezTo>
                  <a:cubicBezTo>
                    <a:pt x="26" y="114"/>
                    <a:pt x="22" y="116"/>
                    <a:pt x="19" y="110"/>
                  </a:cubicBezTo>
                  <a:cubicBezTo>
                    <a:pt x="15" y="107"/>
                    <a:pt x="9" y="105"/>
                    <a:pt x="6" y="100"/>
                  </a:cubicBezTo>
                  <a:cubicBezTo>
                    <a:pt x="0" y="93"/>
                    <a:pt x="4" y="94"/>
                    <a:pt x="11" y="92"/>
                  </a:cubicBezTo>
                  <a:cubicBezTo>
                    <a:pt x="20" y="91"/>
                    <a:pt x="31" y="92"/>
                    <a:pt x="38" y="85"/>
                  </a:cubicBezTo>
                  <a:cubicBezTo>
                    <a:pt x="42" y="79"/>
                    <a:pt x="40" y="69"/>
                    <a:pt x="43" y="62"/>
                  </a:cubicBezTo>
                  <a:cubicBezTo>
                    <a:pt x="45" y="55"/>
                    <a:pt x="45" y="55"/>
                    <a:pt x="45" y="5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6"/>
            <p:cNvSpPr>
              <a:spLocks/>
            </p:cNvSpPr>
            <p:nvPr/>
          </p:nvSpPr>
          <p:spPr bwMode="auto">
            <a:xfrm>
              <a:off x="6764" y="1675"/>
              <a:ext cx="296" cy="275"/>
            </a:xfrm>
            <a:custGeom>
              <a:avLst/>
              <a:gdLst>
                <a:gd name="T0" fmla="*/ 45 w 154"/>
                <a:gd name="T1" fmla="*/ 55 h 143"/>
                <a:gd name="T2" fmla="*/ 52 w 154"/>
                <a:gd name="T3" fmla="*/ 55 h 143"/>
                <a:gd name="T4" fmla="*/ 67 w 154"/>
                <a:gd name="T5" fmla="*/ 48 h 143"/>
                <a:gd name="T6" fmla="*/ 71 w 154"/>
                <a:gd name="T7" fmla="*/ 40 h 143"/>
                <a:gd name="T8" fmla="*/ 74 w 154"/>
                <a:gd name="T9" fmla="*/ 34 h 143"/>
                <a:gd name="T10" fmla="*/ 78 w 154"/>
                <a:gd name="T11" fmla="*/ 26 h 143"/>
                <a:gd name="T12" fmla="*/ 87 w 154"/>
                <a:gd name="T13" fmla="*/ 18 h 143"/>
                <a:gd name="T14" fmla="*/ 97 w 154"/>
                <a:gd name="T15" fmla="*/ 16 h 143"/>
                <a:gd name="T16" fmla="*/ 113 w 154"/>
                <a:gd name="T17" fmla="*/ 4 h 143"/>
                <a:gd name="T18" fmla="*/ 119 w 154"/>
                <a:gd name="T19" fmla="*/ 2 h 143"/>
                <a:gd name="T20" fmla="*/ 129 w 154"/>
                <a:gd name="T21" fmla="*/ 6 h 143"/>
                <a:gd name="T22" fmla="*/ 129 w 154"/>
                <a:gd name="T23" fmla="*/ 6 h 143"/>
                <a:gd name="T24" fmla="*/ 131 w 154"/>
                <a:gd name="T25" fmla="*/ 8 h 143"/>
                <a:gd name="T26" fmla="*/ 146 w 154"/>
                <a:gd name="T27" fmla="*/ 18 h 143"/>
                <a:gd name="T28" fmla="*/ 148 w 154"/>
                <a:gd name="T29" fmla="*/ 31 h 143"/>
                <a:gd name="T30" fmla="*/ 154 w 154"/>
                <a:gd name="T31" fmla="*/ 47 h 143"/>
                <a:gd name="T32" fmla="*/ 151 w 154"/>
                <a:gd name="T33" fmla="*/ 58 h 143"/>
                <a:gd name="T34" fmla="*/ 142 w 154"/>
                <a:gd name="T35" fmla="*/ 70 h 143"/>
                <a:gd name="T36" fmla="*/ 137 w 154"/>
                <a:gd name="T37" fmla="*/ 74 h 143"/>
                <a:gd name="T38" fmla="*/ 139 w 154"/>
                <a:gd name="T39" fmla="*/ 79 h 143"/>
                <a:gd name="T40" fmla="*/ 141 w 154"/>
                <a:gd name="T41" fmla="*/ 91 h 143"/>
                <a:gd name="T42" fmla="*/ 144 w 154"/>
                <a:gd name="T43" fmla="*/ 100 h 143"/>
                <a:gd name="T44" fmla="*/ 148 w 154"/>
                <a:gd name="T45" fmla="*/ 103 h 143"/>
                <a:gd name="T46" fmla="*/ 147 w 154"/>
                <a:gd name="T47" fmla="*/ 109 h 143"/>
                <a:gd name="T48" fmla="*/ 150 w 154"/>
                <a:gd name="T49" fmla="*/ 114 h 143"/>
                <a:gd name="T50" fmla="*/ 147 w 154"/>
                <a:gd name="T51" fmla="*/ 117 h 143"/>
                <a:gd name="T52" fmla="*/ 146 w 154"/>
                <a:gd name="T53" fmla="*/ 118 h 143"/>
                <a:gd name="T54" fmla="*/ 146 w 154"/>
                <a:gd name="T55" fmla="*/ 118 h 143"/>
                <a:gd name="T56" fmla="*/ 117 w 154"/>
                <a:gd name="T57" fmla="*/ 122 h 143"/>
                <a:gd name="T58" fmla="*/ 116 w 154"/>
                <a:gd name="T59" fmla="*/ 128 h 143"/>
                <a:gd name="T60" fmla="*/ 112 w 154"/>
                <a:gd name="T61" fmla="*/ 135 h 143"/>
                <a:gd name="T62" fmla="*/ 112 w 154"/>
                <a:gd name="T63" fmla="*/ 135 h 143"/>
                <a:gd name="T64" fmla="*/ 111 w 154"/>
                <a:gd name="T65" fmla="*/ 135 h 143"/>
                <a:gd name="T66" fmla="*/ 81 w 154"/>
                <a:gd name="T67" fmla="*/ 136 h 143"/>
                <a:gd name="T68" fmla="*/ 55 w 154"/>
                <a:gd name="T69" fmla="*/ 141 h 143"/>
                <a:gd name="T70" fmla="*/ 44 w 154"/>
                <a:gd name="T71" fmla="*/ 143 h 143"/>
                <a:gd name="T72" fmla="*/ 44 w 154"/>
                <a:gd name="T73" fmla="*/ 143 h 143"/>
                <a:gd name="T74" fmla="*/ 33 w 154"/>
                <a:gd name="T75" fmla="*/ 125 h 143"/>
                <a:gd name="T76" fmla="*/ 30 w 154"/>
                <a:gd name="T77" fmla="*/ 117 h 143"/>
                <a:gd name="T78" fmla="*/ 19 w 154"/>
                <a:gd name="T79" fmla="*/ 110 h 143"/>
                <a:gd name="T80" fmla="*/ 6 w 154"/>
                <a:gd name="T81" fmla="*/ 100 h 143"/>
                <a:gd name="T82" fmla="*/ 11 w 154"/>
                <a:gd name="T83" fmla="*/ 92 h 143"/>
                <a:gd name="T84" fmla="*/ 38 w 154"/>
                <a:gd name="T85" fmla="*/ 85 h 143"/>
                <a:gd name="T86" fmla="*/ 43 w 154"/>
                <a:gd name="T87" fmla="*/ 62 h 143"/>
                <a:gd name="T88" fmla="*/ 45 w 154"/>
                <a:gd name="T89" fmla="*/ 55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4" h="143">
                  <a:moveTo>
                    <a:pt x="45" y="55"/>
                  </a:moveTo>
                  <a:cubicBezTo>
                    <a:pt x="47" y="55"/>
                    <a:pt x="50" y="56"/>
                    <a:pt x="52" y="55"/>
                  </a:cubicBezTo>
                  <a:cubicBezTo>
                    <a:pt x="57" y="53"/>
                    <a:pt x="62" y="50"/>
                    <a:pt x="67" y="48"/>
                  </a:cubicBezTo>
                  <a:cubicBezTo>
                    <a:pt x="71" y="46"/>
                    <a:pt x="70" y="45"/>
                    <a:pt x="71" y="40"/>
                  </a:cubicBezTo>
                  <a:cubicBezTo>
                    <a:pt x="71" y="37"/>
                    <a:pt x="73" y="37"/>
                    <a:pt x="74" y="34"/>
                  </a:cubicBezTo>
                  <a:cubicBezTo>
                    <a:pt x="75" y="32"/>
                    <a:pt x="75" y="26"/>
                    <a:pt x="78" y="26"/>
                  </a:cubicBezTo>
                  <a:cubicBezTo>
                    <a:pt x="81" y="27"/>
                    <a:pt x="85" y="20"/>
                    <a:pt x="87" y="18"/>
                  </a:cubicBezTo>
                  <a:cubicBezTo>
                    <a:pt x="91" y="15"/>
                    <a:pt x="93" y="16"/>
                    <a:pt x="97" y="16"/>
                  </a:cubicBezTo>
                  <a:cubicBezTo>
                    <a:pt x="104" y="15"/>
                    <a:pt x="110" y="8"/>
                    <a:pt x="113" y="4"/>
                  </a:cubicBezTo>
                  <a:cubicBezTo>
                    <a:pt x="115" y="2"/>
                    <a:pt x="117" y="0"/>
                    <a:pt x="119" y="2"/>
                  </a:cubicBezTo>
                  <a:cubicBezTo>
                    <a:pt x="121" y="3"/>
                    <a:pt x="126" y="5"/>
                    <a:pt x="129" y="6"/>
                  </a:cubicBezTo>
                  <a:cubicBezTo>
                    <a:pt x="129" y="6"/>
                    <a:pt x="129" y="6"/>
                    <a:pt x="129" y="6"/>
                  </a:cubicBezTo>
                  <a:cubicBezTo>
                    <a:pt x="129" y="7"/>
                    <a:pt x="130" y="8"/>
                    <a:pt x="131" y="8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50" y="20"/>
                    <a:pt x="147" y="27"/>
                    <a:pt x="148" y="31"/>
                  </a:cubicBezTo>
                  <a:cubicBezTo>
                    <a:pt x="152" y="37"/>
                    <a:pt x="153" y="40"/>
                    <a:pt x="154" y="47"/>
                  </a:cubicBezTo>
                  <a:cubicBezTo>
                    <a:pt x="154" y="52"/>
                    <a:pt x="152" y="54"/>
                    <a:pt x="151" y="58"/>
                  </a:cubicBezTo>
                  <a:cubicBezTo>
                    <a:pt x="150" y="61"/>
                    <a:pt x="144" y="70"/>
                    <a:pt x="142" y="70"/>
                  </a:cubicBezTo>
                  <a:cubicBezTo>
                    <a:pt x="141" y="71"/>
                    <a:pt x="138" y="73"/>
                    <a:pt x="137" y="74"/>
                  </a:cubicBezTo>
                  <a:cubicBezTo>
                    <a:pt x="137" y="76"/>
                    <a:pt x="134" y="77"/>
                    <a:pt x="139" y="79"/>
                  </a:cubicBezTo>
                  <a:cubicBezTo>
                    <a:pt x="143" y="83"/>
                    <a:pt x="142" y="86"/>
                    <a:pt x="141" y="91"/>
                  </a:cubicBezTo>
                  <a:cubicBezTo>
                    <a:pt x="139" y="94"/>
                    <a:pt x="142" y="97"/>
                    <a:pt x="144" y="100"/>
                  </a:cubicBezTo>
                  <a:cubicBezTo>
                    <a:pt x="144" y="102"/>
                    <a:pt x="147" y="101"/>
                    <a:pt x="148" y="103"/>
                  </a:cubicBezTo>
                  <a:cubicBezTo>
                    <a:pt x="150" y="108"/>
                    <a:pt x="143" y="107"/>
                    <a:pt x="147" y="109"/>
                  </a:cubicBezTo>
                  <a:cubicBezTo>
                    <a:pt x="149" y="110"/>
                    <a:pt x="150" y="113"/>
                    <a:pt x="150" y="114"/>
                  </a:cubicBezTo>
                  <a:cubicBezTo>
                    <a:pt x="150" y="117"/>
                    <a:pt x="148" y="115"/>
                    <a:pt x="147" y="117"/>
                  </a:cubicBezTo>
                  <a:cubicBezTo>
                    <a:pt x="146" y="118"/>
                    <a:pt x="146" y="118"/>
                    <a:pt x="146" y="118"/>
                  </a:cubicBezTo>
                  <a:cubicBezTo>
                    <a:pt x="146" y="118"/>
                    <a:pt x="146" y="118"/>
                    <a:pt x="146" y="118"/>
                  </a:cubicBezTo>
                  <a:cubicBezTo>
                    <a:pt x="137" y="118"/>
                    <a:pt x="127" y="122"/>
                    <a:pt x="117" y="122"/>
                  </a:cubicBezTo>
                  <a:cubicBezTo>
                    <a:pt x="116" y="128"/>
                    <a:pt x="116" y="128"/>
                    <a:pt x="116" y="128"/>
                  </a:cubicBezTo>
                  <a:cubicBezTo>
                    <a:pt x="112" y="135"/>
                    <a:pt x="112" y="135"/>
                    <a:pt x="112" y="135"/>
                  </a:cubicBezTo>
                  <a:cubicBezTo>
                    <a:pt x="112" y="135"/>
                    <a:pt x="112" y="135"/>
                    <a:pt x="112" y="135"/>
                  </a:cubicBezTo>
                  <a:cubicBezTo>
                    <a:pt x="112" y="135"/>
                    <a:pt x="112" y="135"/>
                    <a:pt x="111" y="135"/>
                  </a:cubicBezTo>
                  <a:cubicBezTo>
                    <a:pt x="104" y="138"/>
                    <a:pt x="90" y="136"/>
                    <a:pt x="81" y="136"/>
                  </a:cubicBezTo>
                  <a:cubicBezTo>
                    <a:pt x="72" y="136"/>
                    <a:pt x="64" y="139"/>
                    <a:pt x="55" y="141"/>
                  </a:cubicBezTo>
                  <a:cubicBezTo>
                    <a:pt x="44" y="143"/>
                    <a:pt x="44" y="143"/>
                    <a:pt x="44" y="143"/>
                  </a:cubicBezTo>
                  <a:cubicBezTo>
                    <a:pt x="44" y="143"/>
                    <a:pt x="44" y="143"/>
                    <a:pt x="44" y="143"/>
                  </a:cubicBezTo>
                  <a:cubicBezTo>
                    <a:pt x="44" y="135"/>
                    <a:pt x="37" y="131"/>
                    <a:pt x="33" y="125"/>
                  </a:cubicBezTo>
                  <a:cubicBezTo>
                    <a:pt x="31" y="123"/>
                    <a:pt x="33" y="119"/>
                    <a:pt x="30" y="117"/>
                  </a:cubicBezTo>
                  <a:cubicBezTo>
                    <a:pt x="26" y="114"/>
                    <a:pt x="22" y="116"/>
                    <a:pt x="19" y="110"/>
                  </a:cubicBezTo>
                  <a:cubicBezTo>
                    <a:pt x="15" y="107"/>
                    <a:pt x="9" y="105"/>
                    <a:pt x="6" y="100"/>
                  </a:cubicBezTo>
                  <a:cubicBezTo>
                    <a:pt x="0" y="93"/>
                    <a:pt x="4" y="94"/>
                    <a:pt x="11" y="92"/>
                  </a:cubicBezTo>
                  <a:cubicBezTo>
                    <a:pt x="20" y="91"/>
                    <a:pt x="31" y="92"/>
                    <a:pt x="38" y="85"/>
                  </a:cubicBezTo>
                  <a:cubicBezTo>
                    <a:pt x="42" y="79"/>
                    <a:pt x="40" y="69"/>
                    <a:pt x="43" y="62"/>
                  </a:cubicBezTo>
                  <a:cubicBezTo>
                    <a:pt x="45" y="55"/>
                    <a:pt x="45" y="55"/>
                    <a:pt x="45" y="5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7"/>
            <p:cNvSpPr>
              <a:spLocks/>
            </p:cNvSpPr>
            <p:nvPr/>
          </p:nvSpPr>
          <p:spPr bwMode="auto">
            <a:xfrm>
              <a:off x="6449" y="1622"/>
              <a:ext cx="187" cy="190"/>
            </a:xfrm>
            <a:custGeom>
              <a:avLst/>
              <a:gdLst>
                <a:gd name="T0" fmla="*/ 26 w 97"/>
                <a:gd name="T1" fmla="*/ 98 h 99"/>
                <a:gd name="T2" fmla="*/ 35 w 97"/>
                <a:gd name="T3" fmla="*/ 92 h 99"/>
                <a:gd name="T4" fmla="*/ 41 w 97"/>
                <a:gd name="T5" fmla="*/ 88 h 99"/>
                <a:gd name="T6" fmla="*/ 51 w 97"/>
                <a:gd name="T7" fmla="*/ 83 h 99"/>
                <a:gd name="T8" fmla="*/ 64 w 97"/>
                <a:gd name="T9" fmla="*/ 73 h 99"/>
                <a:gd name="T10" fmla="*/ 77 w 97"/>
                <a:gd name="T11" fmla="*/ 60 h 99"/>
                <a:gd name="T12" fmla="*/ 77 w 97"/>
                <a:gd name="T13" fmla="*/ 60 h 99"/>
                <a:gd name="T14" fmla="*/ 87 w 97"/>
                <a:gd name="T15" fmla="*/ 42 h 99"/>
                <a:gd name="T16" fmla="*/ 94 w 97"/>
                <a:gd name="T17" fmla="*/ 36 h 99"/>
                <a:gd name="T18" fmla="*/ 97 w 97"/>
                <a:gd name="T19" fmla="*/ 29 h 99"/>
                <a:gd name="T20" fmla="*/ 97 w 97"/>
                <a:gd name="T21" fmla="*/ 23 h 99"/>
                <a:gd name="T22" fmla="*/ 93 w 97"/>
                <a:gd name="T23" fmla="*/ 12 h 99"/>
                <a:gd name="T24" fmla="*/ 84 w 97"/>
                <a:gd name="T25" fmla="*/ 0 h 99"/>
                <a:gd name="T26" fmla="*/ 84 w 97"/>
                <a:gd name="T27" fmla="*/ 0 h 99"/>
                <a:gd name="T28" fmla="*/ 59 w 97"/>
                <a:gd name="T29" fmla="*/ 18 h 99"/>
                <a:gd name="T30" fmla="*/ 41 w 97"/>
                <a:gd name="T31" fmla="*/ 23 h 99"/>
                <a:gd name="T32" fmla="*/ 21 w 97"/>
                <a:gd name="T33" fmla="*/ 34 h 99"/>
                <a:gd name="T34" fmla="*/ 5 w 97"/>
                <a:gd name="T35" fmla="*/ 36 h 99"/>
                <a:gd name="T36" fmla="*/ 0 w 97"/>
                <a:gd name="T37" fmla="*/ 39 h 99"/>
                <a:gd name="T38" fmla="*/ 0 w 97"/>
                <a:gd name="T39" fmla="*/ 39 h 99"/>
                <a:gd name="T40" fmla="*/ 7 w 97"/>
                <a:gd name="T41" fmla="*/ 44 h 99"/>
                <a:gd name="T42" fmla="*/ 9 w 97"/>
                <a:gd name="T43" fmla="*/ 49 h 99"/>
                <a:gd name="T44" fmla="*/ 14 w 97"/>
                <a:gd name="T45" fmla="*/ 58 h 99"/>
                <a:gd name="T46" fmla="*/ 10 w 97"/>
                <a:gd name="T47" fmla="*/ 64 h 99"/>
                <a:gd name="T48" fmla="*/ 11 w 97"/>
                <a:gd name="T49" fmla="*/ 71 h 99"/>
                <a:gd name="T50" fmla="*/ 16 w 97"/>
                <a:gd name="T51" fmla="*/ 76 h 99"/>
                <a:gd name="T52" fmla="*/ 13 w 97"/>
                <a:gd name="T53" fmla="*/ 84 h 99"/>
                <a:gd name="T54" fmla="*/ 12 w 97"/>
                <a:gd name="T55" fmla="*/ 93 h 99"/>
                <a:gd name="T56" fmla="*/ 13 w 97"/>
                <a:gd name="T57" fmla="*/ 95 h 99"/>
                <a:gd name="T58" fmla="*/ 13 w 97"/>
                <a:gd name="T59" fmla="*/ 99 h 99"/>
                <a:gd name="T60" fmla="*/ 13 w 97"/>
                <a:gd name="T61" fmla="*/ 99 h 99"/>
                <a:gd name="T62" fmla="*/ 26 w 97"/>
                <a:gd name="T63" fmla="*/ 98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7" h="99">
                  <a:moveTo>
                    <a:pt x="26" y="98"/>
                  </a:moveTo>
                  <a:cubicBezTo>
                    <a:pt x="29" y="97"/>
                    <a:pt x="32" y="93"/>
                    <a:pt x="35" y="92"/>
                  </a:cubicBezTo>
                  <a:cubicBezTo>
                    <a:pt x="37" y="90"/>
                    <a:pt x="38" y="89"/>
                    <a:pt x="41" y="88"/>
                  </a:cubicBezTo>
                  <a:cubicBezTo>
                    <a:pt x="46" y="86"/>
                    <a:pt x="48" y="88"/>
                    <a:pt x="51" y="83"/>
                  </a:cubicBezTo>
                  <a:cubicBezTo>
                    <a:pt x="54" y="79"/>
                    <a:pt x="60" y="77"/>
                    <a:pt x="64" y="73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81" y="55"/>
                    <a:pt x="81" y="47"/>
                    <a:pt x="87" y="42"/>
                  </a:cubicBezTo>
                  <a:cubicBezTo>
                    <a:pt x="91" y="40"/>
                    <a:pt x="92" y="40"/>
                    <a:pt x="94" y="36"/>
                  </a:cubicBezTo>
                  <a:cubicBezTo>
                    <a:pt x="95" y="34"/>
                    <a:pt x="96" y="32"/>
                    <a:pt x="97" y="29"/>
                  </a:cubicBezTo>
                  <a:cubicBezTo>
                    <a:pt x="97" y="28"/>
                    <a:pt x="96" y="25"/>
                    <a:pt x="97" y="23"/>
                  </a:cubicBezTo>
                  <a:cubicBezTo>
                    <a:pt x="97" y="20"/>
                    <a:pt x="95" y="14"/>
                    <a:pt x="93" y="12"/>
                  </a:cubicBezTo>
                  <a:cubicBezTo>
                    <a:pt x="90" y="10"/>
                    <a:pt x="86" y="3"/>
                    <a:pt x="84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75" y="5"/>
                    <a:pt x="70" y="15"/>
                    <a:pt x="59" y="18"/>
                  </a:cubicBezTo>
                  <a:cubicBezTo>
                    <a:pt x="51" y="20"/>
                    <a:pt x="48" y="18"/>
                    <a:pt x="41" y="23"/>
                  </a:cubicBezTo>
                  <a:cubicBezTo>
                    <a:pt x="33" y="29"/>
                    <a:pt x="33" y="36"/>
                    <a:pt x="21" y="34"/>
                  </a:cubicBezTo>
                  <a:cubicBezTo>
                    <a:pt x="18" y="38"/>
                    <a:pt x="9" y="36"/>
                    <a:pt x="5" y="36"/>
                  </a:cubicBezTo>
                  <a:cubicBezTo>
                    <a:pt x="3" y="37"/>
                    <a:pt x="2" y="38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9" y="46"/>
                    <a:pt x="8" y="47"/>
                    <a:pt x="9" y="49"/>
                  </a:cubicBezTo>
                  <a:cubicBezTo>
                    <a:pt x="10" y="50"/>
                    <a:pt x="14" y="57"/>
                    <a:pt x="14" y="58"/>
                  </a:cubicBezTo>
                  <a:cubicBezTo>
                    <a:pt x="13" y="60"/>
                    <a:pt x="10" y="61"/>
                    <a:pt x="10" y="64"/>
                  </a:cubicBezTo>
                  <a:cubicBezTo>
                    <a:pt x="10" y="66"/>
                    <a:pt x="10" y="70"/>
                    <a:pt x="11" y="71"/>
                  </a:cubicBezTo>
                  <a:cubicBezTo>
                    <a:pt x="13" y="73"/>
                    <a:pt x="15" y="72"/>
                    <a:pt x="16" y="76"/>
                  </a:cubicBezTo>
                  <a:cubicBezTo>
                    <a:pt x="17" y="78"/>
                    <a:pt x="13" y="82"/>
                    <a:pt x="13" y="84"/>
                  </a:cubicBezTo>
                  <a:cubicBezTo>
                    <a:pt x="10" y="87"/>
                    <a:pt x="11" y="89"/>
                    <a:pt x="12" y="93"/>
                  </a:cubicBezTo>
                  <a:cubicBezTo>
                    <a:pt x="12" y="93"/>
                    <a:pt x="13" y="94"/>
                    <a:pt x="13" y="95"/>
                  </a:cubicBezTo>
                  <a:cubicBezTo>
                    <a:pt x="13" y="96"/>
                    <a:pt x="13" y="97"/>
                    <a:pt x="13" y="99"/>
                  </a:cubicBezTo>
                  <a:cubicBezTo>
                    <a:pt x="13" y="99"/>
                    <a:pt x="13" y="99"/>
                    <a:pt x="13" y="99"/>
                  </a:cubicBezTo>
                  <a:cubicBezTo>
                    <a:pt x="26" y="98"/>
                    <a:pt x="26" y="98"/>
                    <a:pt x="26" y="9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8"/>
            <p:cNvSpPr>
              <a:spLocks/>
            </p:cNvSpPr>
            <p:nvPr/>
          </p:nvSpPr>
          <p:spPr bwMode="auto">
            <a:xfrm>
              <a:off x="6449" y="1622"/>
              <a:ext cx="187" cy="190"/>
            </a:xfrm>
            <a:custGeom>
              <a:avLst/>
              <a:gdLst>
                <a:gd name="T0" fmla="*/ 26 w 97"/>
                <a:gd name="T1" fmla="*/ 98 h 99"/>
                <a:gd name="T2" fmla="*/ 35 w 97"/>
                <a:gd name="T3" fmla="*/ 92 h 99"/>
                <a:gd name="T4" fmla="*/ 41 w 97"/>
                <a:gd name="T5" fmla="*/ 88 h 99"/>
                <a:gd name="T6" fmla="*/ 51 w 97"/>
                <a:gd name="T7" fmla="*/ 83 h 99"/>
                <a:gd name="T8" fmla="*/ 64 w 97"/>
                <a:gd name="T9" fmla="*/ 73 h 99"/>
                <a:gd name="T10" fmla="*/ 77 w 97"/>
                <a:gd name="T11" fmla="*/ 60 h 99"/>
                <a:gd name="T12" fmla="*/ 77 w 97"/>
                <a:gd name="T13" fmla="*/ 60 h 99"/>
                <a:gd name="T14" fmla="*/ 87 w 97"/>
                <a:gd name="T15" fmla="*/ 42 h 99"/>
                <a:gd name="T16" fmla="*/ 94 w 97"/>
                <a:gd name="T17" fmla="*/ 36 h 99"/>
                <a:gd name="T18" fmla="*/ 97 w 97"/>
                <a:gd name="T19" fmla="*/ 29 h 99"/>
                <a:gd name="T20" fmla="*/ 97 w 97"/>
                <a:gd name="T21" fmla="*/ 23 h 99"/>
                <a:gd name="T22" fmla="*/ 93 w 97"/>
                <a:gd name="T23" fmla="*/ 12 h 99"/>
                <a:gd name="T24" fmla="*/ 84 w 97"/>
                <a:gd name="T25" fmla="*/ 0 h 99"/>
                <a:gd name="T26" fmla="*/ 84 w 97"/>
                <a:gd name="T27" fmla="*/ 0 h 99"/>
                <a:gd name="T28" fmla="*/ 59 w 97"/>
                <a:gd name="T29" fmla="*/ 18 h 99"/>
                <a:gd name="T30" fmla="*/ 41 w 97"/>
                <a:gd name="T31" fmla="*/ 23 h 99"/>
                <a:gd name="T32" fmla="*/ 21 w 97"/>
                <a:gd name="T33" fmla="*/ 34 h 99"/>
                <a:gd name="T34" fmla="*/ 5 w 97"/>
                <a:gd name="T35" fmla="*/ 36 h 99"/>
                <a:gd name="T36" fmla="*/ 0 w 97"/>
                <a:gd name="T37" fmla="*/ 39 h 99"/>
                <a:gd name="T38" fmla="*/ 0 w 97"/>
                <a:gd name="T39" fmla="*/ 39 h 99"/>
                <a:gd name="T40" fmla="*/ 7 w 97"/>
                <a:gd name="T41" fmla="*/ 44 h 99"/>
                <a:gd name="T42" fmla="*/ 9 w 97"/>
                <a:gd name="T43" fmla="*/ 49 h 99"/>
                <a:gd name="T44" fmla="*/ 14 w 97"/>
                <a:gd name="T45" fmla="*/ 58 h 99"/>
                <a:gd name="T46" fmla="*/ 10 w 97"/>
                <a:gd name="T47" fmla="*/ 64 h 99"/>
                <a:gd name="T48" fmla="*/ 11 w 97"/>
                <a:gd name="T49" fmla="*/ 71 h 99"/>
                <a:gd name="T50" fmla="*/ 16 w 97"/>
                <a:gd name="T51" fmla="*/ 76 h 99"/>
                <a:gd name="T52" fmla="*/ 13 w 97"/>
                <a:gd name="T53" fmla="*/ 84 h 99"/>
                <a:gd name="T54" fmla="*/ 12 w 97"/>
                <a:gd name="T55" fmla="*/ 93 h 99"/>
                <a:gd name="T56" fmla="*/ 13 w 97"/>
                <a:gd name="T57" fmla="*/ 95 h 99"/>
                <a:gd name="T58" fmla="*/ 13 w 97"/>
                <a:gd name="T59" fmla="*/ 99 h 99"/>
                <a:gd name="T60" fmla="*/ 13 w 97"/>
                <a:gd name="T61" fmla="*/ 99 h 99"/>
                <a:gd name="T62" fmla="*/ 26 w 97"/>
                <a:gd name="T63" fmla="*/ 98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7" h="99">
                  <a:moveTo>
                    <a:pt x="26" y="98"/>
                  </a:moveTo>
                  <a:cubicBezTo>
                    <a:pt x="29" y="97"/>
                    <a:pt x="32" y="93"/>
                    <a:pt x="35" y="92"/>
                  </a:cubicBezTo>
                  <a:cubicBezTo>
                    <a:pt x="37" y="90"/>
                    <a:pt x="38" y="89"/>
                    <a:pt x="41" y="88"/>
                  </a:cubicBezTo>
                  <a:cubicBezTo>
                    <a:pt x="46" y="86"/>
                    <a:pt x="48" y="88"/>
                    <a:pt x="51" y="83"/>
                  </a:cubicBezTo>
                  <a:cubicBezTo>
                    <a:pt x="54" y="79"/>
                    <a:pt x="60" y="77"/>
                    <a:pt x="64" y="73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81" y="55"/>
                    <a:pt x="81" y="47"/>
                    <a:pt x="87" y="42"/>
                  </a:cubicBezTo>
                  <a:cubicBezTo>
                    <a:pt x="91" y="40"/>
                    <a:pt x="92" y="40"/>
                    <a:pt x="94" y="36"/>
                  </a:cubicBezTo>
                  <a:cubicBezTo>
                    <a:pt x="95" y="34"/>
                    <a:pt x="96" y="32"/>
                    <a:pt x="97" y="29"/>
                  </a:cubicBezTo>
                  <a:cubicBezTo>
                    <a:pt x="97" y="28"/>
                    <a:pt x="96" y="25"/>
                    <a:pt x="97" y="23"/>
                  </a:cubicBezTo>
                  <a:cubicBezTo>
                    <a:pt x="97" y="20"/>
                    <a:pt x="95" y="14"/>
                    <a:pt x="93" y="12"/>
                  </a:cubicBezTo>
                  <a:cubicBezTo>
                    <a:pt x="90" y="10"/>
                    <a:pt x="86" y="3"/>
                    <a:pt x="84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75" y="5"/>
                    <a:pt x="70" y="15"/>
                    <a:pt x="59" y="18"/>
                  </a:cubicBezTo>
                  <a:cubicBezTo>
                    <a:pt x="51" y="20"/>
                    <a:pt x="48" y="18"/>
                    <a:pt x="41" y="23"/>
                  </a:cubicBezTo>
                  <a:cubicBezTo>
                    <a:pt x="33" y="29"/>
                    <a:pt x="33" y="36"/>
                    <a:pt x="21" y="34"/>
                  </a:cubicBezTo>
                  <a:cubicBezTo>
                    <a:pt x="18" y="38"/>
                    <a:pt x="9" y="36"/>
                    <a:pt x="5" y="36"/>
                  </a:cubicBezTo>
                  <a:cubicBezTo>
                    <a:pt x="3" y="37"/>
                    <a:pt x="2" y="38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9" y="46"/>
                    <a:pt x="8" y="47"/>
                    <a:pt x="9" y="49"/>
                  </a:cubicBezTo>
                  <a:cubicBezTo>
                    <a:pt x="10" y="50"/>
                    <a:pt x="14" y="57"/>
                    <a:pt x="14" y="58"/>
                  </a:cubicBezTo>
                  <a:cubicBezTo>
                    <a:pt x="13" y="60"/>
                    <a:pt x="10" y="61"/>
                    <a:pt x="10" y="64"/>
                  </a:cubicBezTo>
                  <a:cubicBezTo>
                    <a:pt x="10" y="66"/>
                    <a:pt x="10" y="70"/>
                    <a:pt x="11" y="71"/>
                  </a:cubicBezTo>
                  <a:cubicBezTo>
                    <a:pt x="13" y="73"/>
                    <a:pt x="15" y="72"/>
                    <a:pt x="16" y="76"/>
                  </a:cubicBezTo>
                  <a:cubicBezTo>
                    <a:pt x="17" y="78"/>
                    <a:pt x="13" y="82"/>
                    <a:pt x="13" y="84"/>
                  </a:cubicBezTo>
                  <a:cubicBezTo>
                    <a:pt x="10" y="87"/>
                    <a:pt x="11" y="89"/>
                    <a:pt x="12" y="93"/>
                  </a:cubicBezTo>
                  <a:cubicBezTo>
                    <a:pt x="12" y="93"/>
                    <a:pt x="13" y="94"/>
                    <a:pt x="13" y="95"/>
                  </a:cubicBezTo>
                  <a:cubicBezTo>
                    <a:pt x="13" y="96"/>
                    <a:pt x="13" y="97"/>
                    <a:pt x="13" y="99"/>
                  </a:cubicBezTo>
                  <a:cubicBezTo>
                    <a:pt x="13" y="99"/>
                    <a:pt x="13" y="99"/>
                    <a:pt x="13" y="99"/>
                  </a:cubicBezTo>
                  <a:cubicBezTo>
                    <a:pt x="26" y="98"/>
                    <a:pt x="26" y="98"/>
                    <a:pt x="26" y="98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9"/>
            <p:cNvSpPr>
              <a:spLocks/>
            </p:cNvSpPr>
            <p:nvPr/>
          </p:nvSpPr>
          <p:spPr bwMode="auto">
            <a:xfrm>
              <a:off x="6442" y="1706"/>
              <a:ext cx="414" cy="425"/>
            </a:xfrm>
            <a:custGeom>
              <a:avLst/>
              <a:gdLst>
                <a:gd name="T0" fmla="*/ 201 w 216"/>
                <a:gd name="T1" fmla="*/ 109 h 221"/>
                <a:gd name="T2" fmla="*/ 186 w 216"/>
                <a:gd name="T3" fmla="*/ 94 h 221"/>
                <a:gd name="T4" fmla="*/ 179 w 216"/>
                <a:gd name="T5" fmla="*/ 76 h 221"/>
                <a:gd name="T6" fmla="*/ 211 w 216"/>
                <a:gd name="T7" fmla="*/ 46 h 221"/>
                <a:gd name="T8" fmla="*/ 213 w 216"/>
                <a:gd name="T9" fmla="*/ 39 h 221"/>
                <a:gd name="T10" fmla="*/ 207 w 216"/>
                <a:gd name="T11" fmla="*/ 21 h 221"/>
                <a:gd name="T12" fmla="*/ 189 w 216"/>
                <a:gd name="T13" fmla="*/ 7 h 221"/>
                <a:gd name="T14" fmla="*/ 179 w 216"/>
                <a:gd name="T15" fmla="*/ 3 h 221"/>
                <a:gd name="T16" fmla="*/ 150 w 216"/>
                <a:gd name="T17" fmla="*/ 9 h 221"/>
                <a:gd name="T18" fmla="*/ 145 w 216"/>
                <a:gd name="T19" fmla="*/ 25 h 221"/>
                <a:gd name="T20" fmla="*/ 102 w 216"/>
                <a:gd name="T21" fmla="*/ 48 h 221"/>
                <a:gd name="T22" fmla="*/ 99 w 216"/>
                <a:gd name="T23" fmla="*/ 28 h 221"/>
                <a:gd name="T24" fmla="*/ 81 w 216"/>
                <a:gd name="T25" fmla="*/ 17 h 221"/>
                <a:gd name="T26" fmla="*/ 68 w 216"/>
                <a:gd name="T27" fmla="*/ 29 h 221"/>
                <a:gd name="T28" fmla="*/ 45 w 216"/>
                <a:gd name="T29" fmla="*/ 44 h 221"/>
                <a:gd name="T30" fmla="*/ 30 w 216"/>
                <a:gd name="T31" fmla="*/ 54 h 221"/>
                <a:gd name="T32" fmla="*/ 28 w 216"/>
                <a:gd name="T33" fmla="*/ 61 h 221"/>
                <a:gd name="T34" fmla="*/ 27 w 216"/>
                <a:gd name="T35" fmla="*/ 73 h 221"/>
                <a:gd name="T36" fmla="*/ 31 w 216"/>
                <a:gd name="T37" fmla="*/ 86 h 221"/>
                <a:gd name="T38" fmla="*/ 38 w 216"/>
                <a:gd name="T39" fmla="*/ 99 h 221"/>
                <a:gd name="T40" fmla="*/ 4 w 216"/>
                <a:gd name="T41" fmla="*/ 115 h 221"/>
                <a:gd name="T42" fmla="*/ 0 w 216"/>
                <a:gd name="T43" fmla="*/ 122 h 221"/>
                <a:gd name="T44" fmla="*/ 24 w 216"/>
                <a:gd name="T45" fmla="*/ 138 h 221"/>
                <a:gd name="T46" fmla="*/ 32 w 216"/>
                <a:gd name="T47" fmla="*/ 157 h 221"/>
                <a:gd name="T48" fmla="*/ 36 w 216"/>
                <a:gd name="T49" fmla="*/ 160 h 221"/>
                <a:gd name="T50" fmla="*/ 34 w 216"/>
                <a:gd name="T51" fmla="*/ 174 h 221"/>
                <a:gd name="T52" fmla="*/ 32 w 216"/>
                <a:gd name="T53" fmla="*/ 176 h 221"/>
                <a:gd name="T54" fmla="*/ 31 w 216"/>
                <a:gd name="T55" fmla="*/ 191 h 221"/>
                <a:gd name="T56" fmla="*/ 54 w 216"/>
                <a:gd name="T57" fmla="*/ 186 h 221"/>
                <a:gd name="T58" fmla="*/ 65 w 216"/>
                <a:gd name="T59" fmla="*/ 184 h 221"/>
                <a:gd name="T60" fmla="*/ 81 w 216"/>
                <a:gd name="T61" fmla="*/ 191 h 221"/>
                <a:gd name="T62" fmla="*/ 81 w 216"/>
                <a:gd name="T63" fmla="*/ 197 h 221"/>
                <a:gd name="T64" fmla="*/ 114 w 216"/>
                <a:gd name="T65" fmla="*/ 202 h 221"/>
                <a:gd name="T66" fmla="*/ 122 w 216"/>
                <a:gd name="T67" fmla="*/ 215 h 221"/>
                <a:gd name="T68" fmla="*/ 147 w 216"/>
                <a:gd name="T69" fmla="*/ 217 h 221"/>
                <a:gd name="T70" fmla="*/ 169 w 216"/>
                <a:gd name="T71" fmla="*/ 205 h 221"/>
                <a:gd name="T72" fmla="*/ 181 w 216"/>
                <a:gd name="T73" fmla="*/ 187 h 221"/>
                <a:gd name="T74" fmla="*/ 196 w 216"/>
                <a:gd name="T75" fmla="*/ 179 h 221"/>
                <a:gd name="T76" fmla="*/ 188 w 216"/>
                <a:gd name="T77" fmla="*/ 141 h 221"/>
                <a:gd name="T78" fmla="*/ 204 w 216"/>
                <a:gd name="T79" fmla="*/ 130 h 221"/>
                <a:gd name="T80" fmla="*/ 212 w 216"/>
                <a:gd name="T81" fmla="*/ 127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6" h="221">
                  <a:moveTo>
                    <a:pt x="212" y="127"/>
                  </a:moveTo>
                  <a:cubicBezTo>
                    <a:pt x="212" y="119"/>
                    <a:pt x="205" y="115"/>
                    <a:pt x="201" y="109"/>
                  </a:cubicBezTo>
                  <a:cubicBezTo>
                    <a:pt x="199" y="107"/>
                    <a:pt x="201" y="103"/>
                    <a:pt x="198" y="101"/>
                  </a:cubicBezTo>
                  <a:cubicBezTo>
                    <a:pt x="194" y="98"/>
                    <a:pt x="190" y="100"/>
                    <a:pt x="186" y="94"/>
                  </a:cubicBezTo>
                  <a:cubicBezTo>
                    <a:pt x="183" y="91"/>
                    <a:pt x="177" y="89"/>
                    <a:pt x="174" y="84"/>
                  </a:cubicBezTo>
                  <a:cubicBezTo>
                    <a:pt x="168" y="77"/>
                    <a:pt x="172" y="78"/>
                    <a:pt x="179" y="76"/>
                  </a:cubicBezTo>
                  <a:cubicBezTo>
                    <a:pt x="188" y="75"/>
                    <a:pt x="199" y="76"/>
                    <a:pt x="206" y="69"/>
                  </a:cubicBezTo>
                  <a:cubicBezTo>
                    <a:pt x="210" y="64"/>
                    <a:pt x="208" y="53"/>
                    <a:pt x="211" y="46"/>
                  </a:cubicBezTo>
                  <a:cubicBezTo>
                    <a:pt x="213" y="39"/>
                    <a:pt x="213" y="39"/>
                    <a:pt x="213" y="39"/>
                  </a:cubicBezTo>
                  <a:cubicBezTo>
                    <a:pt x="213" y="39"/>
                    <a:pt x="213" y="39"/>
                    <a:pt x="213" y="39"/>
                  </a:cubicBezTo>
                  <a:cubicBezTo>
                    <a:pt x="212" y="33"/>
                    <a:pt x="212" y="33"/>
                    <a:pt x="212" y="33"/>
                  </a:cubicBezTo>
                  <a:cubicBezTo>
                    <a:pt x="212" y="28"/>
                    <a:pt x="212" y="24"/>
                    <a:pt x="207" y="21"/>
                  </a:cubicBezTo>
                  <a:cubicBezTo>
                    <a:pt x="203" y="18"/>
                    <a:pt x="198" y="22"/>
                    <a:pt x="194" y="15"/>
                  </a:cubicBezTo>
                  <a:cubicBezTo>
                    <a:pt x="193" y="12"/>
                    <a:pt x="192" y="9"/>
                    <a:pt x="189" y="7"/>
                  </a:cubicBezTo>
                  <a:cubicBezTo>
                    <a:pt x="189" y="7"/>
                    <a:pt x="189" y="7"/>
                    <a:pt x="189" y="7"/>
                  </a:cubicBezTo>
                  <a:cubicBezTo>
                    <a:pt x="186" y="7"/>
                    <a:pt x="182" y="4"/>
                    <a:pt x="179" y="3"/>
                  </a:cubicBezTo>
                  <a:cubicBezTo>
                    <a:pt x="174" y="2"/>
                    <a:pt x="167" y="0"/>
                    <a:pt x="162" y="0"/>
                  </a:cubicBezTo>
                  <a:cubicBezTo>
                    <a:pt x="157" y="0"/>
                    <a:pt x="153" y="6"/>
                    <a:pt x="150" y="9"/>
                  </a:cubicBezTo>
                  <a:cubicBezTo>
                    <a:pt x="149" y="11"/>
                    <a:pt x="146" y="12"/>
                    <a:pt x="146" y="14"/>
                  </a:cubicBezTo>
                  <a:cubicBezTo>
                    <a:pt x="149" y="20"/>
                    <a:pt x="148" y="20"/>
                    <a:pt x="145" y="25"/>
                  </a:cubicBezTo>
                  <a:cubicBezTo>
                    <a:pt x="142" y="30"/>
                    <a:pt x="144" y="44"/>
                    <a:pt x="134" y="35"/>
                  </a:cubicBezTo>
                  <a:cubicBezTo>
                    <a:pt x="119" y="25"/>
                    <a:pt x="112" y="52"/>
                    <a:pt x="102" y="48"/>
                  </a:cubicBezTo>
                  <a:cubicBezTo>
                    <a:pt x="100" y="47"/>
                    <a:pt x="97" y="43"/>
                    <a:pt x="97" y="41"/>
                  </a:cubicBezTo>
                  <a:cubicBezTo>
                    <a:pt x="96" y="38"/>
                    <a:pt x="100" y="33"/>
                    <a:pt x="99" y="28"/>
                  </a:cubicBezTo>
                  <a:cubicBezTo>
                    <a:pt x="98" y="25"/>
                    <a:pt x="90" y="25"/>
                    <a:pt x="87" y="22"/>
                  </a:cubicBezTo>
                  <a:cubicBezTo>
                    <a:pt x="81" y="17"/>
                    <a:pt x="81" y="17"/>
                    <a:pt x="81" y="17"/>
                  </a:cubicBezTo>
                  <a:cubicBezTo>
                    <a:pt x="81" y="17"/>
                    <a:pt x="81" y="17"/>
                    <a:pt x="81" y="17"/>
                  </a:cubicBezTo>
                  <a:cubicBezTo>
                    <a:pt x="68" y="29"/>
                    <a:pt x="68" y="29"/>
                    <a:pt x="68" y="29"/>
                  </a:cubicBezTo>
                  <a:cubicBezTo>
                    <a:pt x="65" y="33"/>
                    <a:pt x="58" y="35"/>
                    <a:pt x="55" y="39"/>
                  </a:cubicBezTo>
                  <a:cubicBezTo>
                    <a:pt x="52" y="44"/>
                    <a:pt x="50" y="42"/>
                    <a:pt x="45" y="44"/>
                  </a:cubicBezTo>
                  <a:cubicBezTo>
                    <a:pt x="42" y="45"/>
                    <a:pt x="41" y="46"/>
                    <a:pt x="39" y="48"/>
                  </a:cubicBezTo>
                  <a:cubicBezTo>
                    <a:pt x="36" y="49"/>
                    <a:pt x="33" y="54"/>
                    <a:pt x="30" y="54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3"/>
                    <a:pt x="28" y="67"/>
                    <a:pt x="28" y="68"/>
                  </a:cubicBezTo>
                  <a:cubicBezTo>
                    <a:pt x="28" y="70"/>
                    <a:pt x="28" y="72"/>
                    <a:pt x="27" y="73"/>
                  </a:cubicBezTo>
                  <a:cubicBezTo>
                    <a:pt x="26" y="75"/>
                    <a:pt x="23" y="77"/>
                    <a:pt x="25" y="79"/>
                  </a:cubicBezTo>
                  <a:cubicBezTo>
                    <a:pt x="26" y="81"/>
                    <a:pt x="29" y="84"/>
                    <a:pt x="31" y="86"/>
                  </a:cubicBezTo>
                  <a:cubicBezTo>
                    <a:pt x="33" y="88"/>
                    <a:pt x="33" y="91"/>
                    <a:pt x="36" y="91"/>
                  </a:cubicBezTo>
                  <a:cubicBezTo>
                    <a:pt x="41" y="92"/>
                    <a:pt x="39" y="95"/>
                    <a:pt x="38" y="99"/>
                  </a:cubicBezTo>
                  <a:cubicBezTo>
                    <a:pt x="36" y="108"/>
                    <a:pt x="27" y="105"/>
                    <a:pt x="22" y="110"/>
                  </a:cubicBezTo>
                  <a:cubicBezTo>
                    <a:pt x="17" y="117"/>
                    <a:pt x="12" y="115"/>
                    <a:pt x="4" y="115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1" y="127"/>
                    <a:pt x="6" y="128"/>
                    <a:pt x="10" y="129"/>
                  </a:cubicBezTo>
                  <a:cubicBezTo>
                    <a:pt x="14" y="129"/>
                    <a:pt x="23" y="134"/>
                    <a:pt x="24" y="138"/>
                  </a:cubicBezTo>
                  <a:cubicBezTo>
                    <a:pt x="26" y="144"/>
                    <a:pt x="24" y="149"/>
                    <a:pt x="29" y="153"/>
                  </a:cubicBezTo>
                  <a:cubicBezTo>
                    <a:pt x="30" y="154"/>
                    <a:pt x="30" y="156"/>
                    <a:pt x="32" y="157"/>
                  </a:cubicBezTo>
                  <a:cubicBezTo>
                    <a:pt x="33" y="157"/>
                    <a:pt x="34" y="157"/>
                    <a:pt x="36" y="157"/>
                  </a:cubicBezTo>
                  <a:cubicBezTo>
                    <a:pt x="36" y="158"/>
                    <a:pt x="36" y="160"/>
                    <a:pt x="36" y="160"/>
                  </a:cubicBezTo>
                  <a:cubicBezTo>
                    <a:pt x="36" y="163"/>
                    <a:pt x="36" y="165"/>
                    <a:pt x="36" y="168"/>
                  </a:cubicBezTo>
                  <a:cubicBezTo>
                    <a:pt x="37" y="171"/>
                    <a:pt x="36" y="171"/>
                    <a:pt x="34" y="174"/>
                  </a:cubicBezTo>
                  <a:cubicBezTo>
                    <a:pt x="32" y="176"/>
                    <a:pt x="32" y="176"/>
                    <a:pt x="32" y="176"/>
                  </a:cubicBezTo>
                  <a:cubicBezTo>
                    <a:pt x="32" y="176"/>
                    <a:pt x="32" y="176"/>
                    <a:pt x="32" y="176"/>
                  </a:cubicBezTo>
                  <a:cubicBezTo>
                    <a:pt x="30" y="179"/>
                    <a:pt x="28" y="182"/>
                    <a:pt x="29" y="186"/>
                  </a:cubicBezTo>
                  <a:cubicBezTo>
                    <a:pt x="29" y="187"/>
                    <a:pt x="31" y="189"/>
                    <a:pt x="31" y="191"/>
                  </a:cubicBezTo>
                  <a:cubicBezTo>
                    <a:pt x="32" y="193"/>
                    <a:pt x="39" y="191"/>
                    <a:pt x="41" y="191"/>
                  </a:cubicBezTo>
                  <a:cubicBezTo>
                    <a:pt x="46" y="191"/>
                    <a:pt x="51" y="190"/>
                    <a:pt x="54" y="186"/>
                  </a:cubicBezTo>
                  <a:cubicBezTo>
                    <a:pt x="55" y="186"/>
                    <a:pt x="56" y="183"/>
                    <a:pt x="58" y="183"/>
                  </a:cubicBezTo>
                  <a:cubicBezTo>
                    <a:pt x="60" y="181"/>
                    <a:pt x="63" y="183"/>
                    <a:pt x="65" y="184"/>
                  </a:cubicBezTo>
                  <a:cubicBezTo>
                    <a:pt x="70" y="185"/>
                    <a:pt x="73" y="186"/>
                    <a:pt x="78" y="187"/>
                  </a:cubicBezTo>
                  <a:cubicBezTo>
                    <a:pt x="79" y="188"/>
                    <a:pt x="80" y="189"/>
                    <a:pt x="81" y="191"/>
                  </a:cubicBezTo>
                  <a:cubicBezTo>
                    <a:pt x="81" y="192"/>
                    <a:pt x="81" y="196"/>
                    <a:pt x="81" y="197"/>
                  </a:cubicBezTo>
                  <a:cubicBezTo>
                    <a:pt x="81" y="197"/>
                    <a:pt x="81" y="197"/>
                    <a:pt x="81" y="197"/>
                  </a:cubicBezTo>
                  <a:cubicBezTo>
                    <a:pt x="102" y="199"/>
                    <a:pt x="102" y="199"/>
                    <a:pt x="102" y="199"/>
                  </a:cubicBezTo>
                  <a:cubicBezTo>
                    <a:pt x="105" y="199"/>
                    <a:pt x="113" y="200"/>
                    <a:pt x="114" y="202"/>
                  </a:cubicBezTo>
                  <a:cubicBezTo>
                    <a:pt x="116" y="204"/>
                    <a:pt x="115" y="205"/>
                    <a:pt x="119" y="207"/>
                  </a:cubicBezTo>
                  <a:cubicBezTo>
                    <a:pt x="122" y="208"/>
                    <a:pt x="121" y="212"/>
                    <a:pt x="122" y="215"/>
                  </a:cubicBezTo>
                  <a:cubicBezTo>
                    <a:pt x="124" y="220"/>
                    <a:pt x="129" y="221"/>
                    <a:pt x="134" y="220"/>
                  </a:cubicBezTo>
                  <a:cubicBezTo>
                    <a:pt x="137" y="218"/>
                    <a:pt x="143" y="218"/>
                    <a:pt x="147" y="217"/>
                  </a:cubicBezTo>
                  <a:cubicBezTo>
                    <a:pt x="160" y="213"/>
                    <a:pt x="160" y="213"/>
                    <a:pt x="160" y="213"/>
                  </a:cubicBezTo>
                  <a:cubicBezTo>
                    <a:pt x="166" y="211"/>
                    <a:pt x="164" y="206"/>
                    <a:pt x="169" y="205"/>
                  </a:cubicBezTo>
                  <a:cubicBezTo>
                    <a:pt x="174" y="204"/>
                    <a:pt x="174" y="203"/>
                    <a:pt x="177" y="200"/>
                  </a:cubicBezTo>
                  <a:cubicBezTo>
                    <a:pt x="181" y="198"/>
                    <a:pt x="174" y="191"/>
                    <a:pt x="181" y="187"/>
                  </a:cubicBezTo>
                  <a:cubicBezTo>
                    <a:pt x="187" y="184"/>
                    <a:pt x="188" y="179"/>
                    <a:pt x="196" y="179"/>
                  </a:cubicBezTo>
                  <a:cubicBezTo>
                    <a:pt x="196" y="179"/>
                    <a:pt x="196" y="179"/>
                    <a:pt x="196" y="179"/>
                  </a:cubicBezTo>
                  <a:cubicBezTo>
                    <a:pt x="199" y="176"/>
                    <a:pt x="202" y="173"/>
                    <a:pt x="206" y="170"/>
                  </a:cubicBezTo>
                  <a:cubicBezTo>
                    <a:pt x="216" y="160"/>
                    <a:pt x="190" y="149"/>
                    <a:pt x="188" y="141"/>
                  </a:cubicBezTo>
                  <a:cubicBezTo>
                    <a:pt x="190" y="139"/>
                    <a:pt x="190" y="137"/>
                    <a:pt x="193" y="135"/>
                  </a:cubicBezTo>
                  <a:cubicBezTo>
                    <a:pt x="196" y="133"/>
                    <a:pt x="201" y="132"/>
                    <a:pt x="204" y="130"/>
                  </a:cubicBezTo>
                  <a:cubicBezTo>
                    <a:pt x="205" y="129"/>
                    <a:pt x="207" y="129"/>
                    <a:pt x="208" y="129"/>
                  </a:cubicBezTo>
                  <a:cubicBezTo>
                    <a:pt x="209" y="128"/>
                    <a:pt x="211" y="127"/>
                    <a:pt x="212" y="12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0"/>
            <p:cNvSpPr>
              <a:spLocks/>
            </p:cNvSpPr>
            <p:nvPr/>
          </p:nvSpPr>
          <p:spPr bwMode="auto">
            <a:xfrm>
              <a:off x="6442" y="1706"/>
              <a:ext cx="414" cy="425"/>
            </a:xfrm>
            <a:custGeom>
              <a:avLst/>
              <a:gdLst>
                <a:gd name="T0" fmla="*/ 201 w 216"/>
                <a:gd name="T1" fmla="*/ 109 h 221"/>
                <a:gd name="T2" fmla="*/ 186 w 216"/>
                <a:gd name="T3" fmla="*/ 94 h 221"/>
                <a:gd name="T4" fmla="*/ 179 w 216"/>
                <a:gd name="T5" fmla="*/ 76 h 221"/>
                <a:gd name="T6" fmla="*/ 211 w 216"/>
                <a:gd name="T7" fmla="*/ 46 h 221"/>
                <a:gd name="T8" fmla="*/ 213 w 216"/>
                <a:gd name="T9" fmla="*/ 39 h 221"/>
                <a:gd name="T10" fmla="*/ 207 w 216"/>
                <a:gd name="T11" fmla="*/ 21 h 221"/>
                <a:gd name="T12" fmla="*/ 189 w 216"/>
                <a:gd name="T13" fmla="*/ 7 h 221"/>
                <a:gd name="T14" fmla="*/ 179 w 216"/>
                <a:gd name="T15" fmla="*/ 3 h 221"/>
                <a:gd name="T16" fmla="*/ 150 w 216"/>
                <a:gd name="T17" fmla="*/ 9 h 221"/>
                <a:gd name="T18" fmla="*/ 145 w 216"/>
                <a:gd name="T19" fmla="*/ 25 h 221"/>
                <a:gd name="T20" fmla="*/ 102 w 216"/>
                <a:gd name="T21" fmla="*/ 48 h 221"/>
                <a:gd name="T22" fmla="*/ 99 w 216"/>
                <a:gd name="T23" fmla="*/ 28 h 221"/>
                <a:gd name="T24" fmla="*/ 81 w 216"/>
                <a:gd name="T25" fmla="*/ 17 h 221"/>
                <a:gd name="T26" fmla="*/ 68 w 216"/>
                <a:gd name="T27" fmla="*/ 29 h 221"/>
                <a:gd name="T28" fmla="*/ 45 w 216"/>
                <a:gd name="T29" fmla="*/ 44 h 221"/>
                <a:gd name="T30" fmla="*/ 30 w 216"/>
                <a:gd name="T31" fmla="*/ 54 h 221"/>
                <a:gd name="T32" fmla="*/ 28 w 216"/>
                <a:gd name="T33" fmla="*/ 61 h 221"/>
                <a:gd name="T34" fmla="*/ 27 w 216"/>
                <a:gd name="T35" fmla="*/ 73 h 221"/>
                <a:gd name="T36" fmla="*/ 31 w 216"/>
                <a:gd name="T37" fmla="*/ 86 h 221"/>
                <a:gd name="T38" fmla="*/ 38 w 216"/>
                <a:gd name="T39" fmla="*/ 99 h 221"/>
                <a:gd name="T40" fmla="*/ 4 w 216"/>
                <a:gd name="T41" fmla="*/ 115 h 221"/>
                <a:gd name="T42" fmla="*/ 0 w 216"/>
                <a:gd name="T43" fmla="*/ 122 h 221"/>
                <a:gd name="T44" fmla="*/ 24 w 216"/>
                <a:gd name="T45" fmla="*/ 138 h 221"/>
                <a:gd name="T46" fmla="*/ 32 w 216"/>
                <a:gd name="T47" fmla="*/ 157 h 221"/>
                <a:gd name="T48" fmla="*/ 36 w 216"/>
                <a:gd name="T49" fmla="*/ 160 h 221"/>
                <a:gd name="T50" fmla="*/ 34 w 216"/>
                <a:gd name="T51" fmla="*/ 174 h 221"/>
                <a:gd name="T52" fmla="*/ 32 w 216"/>
                <a:gd name="T53" fmla="*/ 176 h 221"/>
                <a:gd name="T54" fmla="*/ 31 w 216"/>
                <a:gd name="T55" fmla="*/ 191 h 221"/>
                <a:gd name="T56" fmla="*/ 54 w 216"/>
                <a:gd name="T57" fmla="*/ 186 h 221"/>
                <a:gd name="T58" fmla="*/ 65 w 216"/>
                <a:gd name="T59" fmla="*/ 184 h 221"/>
                <a:gd name="T60" fmla="*/ 81 w 216"/>
                <a:gd name="T61" fmla="*/ 191 h 221"/>
                <a:gd name="T62" fmla="*/ 81 w 216"/>
                <a:gd name="T63" fmla="*/ 197 h 221"/>
                <a:gd name="T64" fmla="*/ 114 w 216"/>
                <a:gd name="T65" fmla="*/ 202 h 221"/>
                <a:gd name="T66" fmla="*/ 122 w 216"/>
                <a:gd name="T67" fmla="*/ 215 h 221"/>
                <a:gd name="T68" fmla="*/ 147 w 216"/>
                <a:gd name="T69" fmla="*/ 217 h 221"/>
                <a:gd name="T70" fmla="*/ 169 w 216"/>
                <a:gd name="T71" fmla="*/ 205 h 221"/>
                <a:gd name="T72" fmla="*/ 181 w 216"/>
                <a:gd name="T73" fmla="*/ 187 h 221"/>
                <a:gd name="T74" fmla="*/ 196 w 216"/>
                <a:gd name="T75" fmla="*/ 179 h 221"/>
                <a:gd name="T76" fmla="*/ 188 w 216"/>
                <a:gd name="T77" fmla="*/ 141 h 221"/>
                <a:gd name="T78" fmla="*/ 204 w 216"/>
                <a:gd name="T79" fmla="*/ 130 h 221"/>
                <a:gd name="T80" fmla="*/ 212 w 216"/>
                <a:gd name="T81" fmla="*/ 127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6" h="221">
                  <a:moveTo>
                    <a:pt x="212" y="127"/>
                  </a:moveTo>
                  <a:cubicBezTo>
                    <a:pt x="212" y="119"/>
                    <a:pt x="205" y="115"/>
                    <a:pt x="201" y="109"/>
                  </a:cubicBezTo>
                  <a:cubicBezTo>
                    <a:pt x="199" y="107"/>
                    <a:pt x="201" y="103"/>
                    <a:pt x="198" y="101"/>
                  </a:cubicBezTo>
                  <a:cubicBezTo>
                    <a:pt x="194" y="98"/>
                    <a:pt x="190" y="100"/>
                    <a:pt x="186" y="94"/>
                  </a:cubicBezTo>
                  <a:cubicBezTo>
                    <a:pt x="183" y="91"/>
                    <a:pt x="177" y="89"/>
                    <a:pt x="174" y="84"/>
                  </a:cubicBezTo>
                  <a:cubicBezTo>
                    <a:pt x="168" y="77"/>
                    <a:pt x="172" y="78"/>
                    <a:pt x="179" y="76"/>
                  </a:cubicBezTo>
                  <a:cubicBezTo>
                    <a:pt x="188" y="75"/>
                    <a:pt x="199" y="76"/>
                    <a:pt x="206" y="69"/>
                  </a:cubicBezTo>
                  <a:cubicBezTo>
                    <a:pt x="210" y="64"/>
                    <a:pt x="208" y="53"/>
                    <a:pt x="211" y="46"/>
                  </a:cubicBezTo>
                  <a:cubicBezTo>
                    <a:pt x="213" y="39"/>
                    <a:pt x="213" y="39"/>
                    <a:pt x="213" y="39"/>
                  </a:cubicBezTo>
                  <a:cubicBezTo>
                    <a:pt x="213" y="39"/>
                    <a:pt x="213" y="39"/>
                    <a:pt x="213" y="39"/>
                  </a:cubicBezTo>
                  <a:cubicBezTo>
                    <a:pt x="212" y="33"/>
                    <a:pt x="212" y="33"/>
                    <a:pt x="212" y="33"/>
                  </a:cubicBezTo>
                  <a:cubicBezTo>
                    <a:pt x="212" y="28"/>
                    <a:pt x="212" y="24"/>
                    <a:pt x="207" y="21"/>
                  </a:cubicBezTo>
                  <a:cubicBezTo>
                    <a:pt x="203" y="18"/>
                    <a:pt x="198" y="22"/>
                    <a:pt x="194" y="15"/>
                  </a:cubicBezTo>
                  <a:cubicBezTo>
                    <a:pt x="193" y="12"/>
                    <a:pt x="192" y="9"/>
                    <a:pt x="189" y="7"/>
                  </a:cubicBezTo>
                  <a:cubicBezTo>
                    <a:pt x="189" y="7"/>
                    <a:pt x="189" y="7"/>
                    <a:pt x="189" y="7"/>
                  </a:cubicBezTo>
                  <a:cubicBezTo>
                    <a:pt x="186" y="7"/>
                    <a:pt x="182" y="4"/>
                    <a:pt x="179" y="3"/>
                  </a:cubicBezTo>
                  <a:cubicBezTo>
                    <a:pt x="174" y="2"/>
                    <a:pt x="167" y="0"/>
                    <a:pt x="162" y="0"/>
                  </a:cubicBezTo>
                  <a:cubicBezTo>
                    <a:pt x="157" y="0"/>
                    <a:pt x="153" y="6"/>
                    <a:pt x="150" y="9"/>
                  </a:cubicBezTo>
                  <a:cubicBezTo>
                    <a:pt x="149" y="11"/>
                    <a:pt x="146" y="12"/>
                    <a:pt x="146" y="14"/>
                  </a:cubicBezTo>
                  <a:cubicBezTo>
                    <a:pt x="149" y="20"/>
                    <a:pt x="148" y="20"/>
                    <a:pt x="145" y="25"/>
                  </a:cubicBezTo>
                  <a:cubicBezTo>
                    <a:pt x="142" y="30"/>
                    <a:pt x="144" y="44"/>
                    <a:pt x="134" y="35"/>
                  </a:cubicBezTo>
                  <a:cubicBezTo>
                    <a:pt x="119" y="25"/>
                    <a:pt x="112" y="52"/>
                    <a:pt x="102" y="48"/>
                  </a:cubicBezTo>
                  <a:cubicBezTo>
                    <a:pt x="100" y="47"/>
                    <a:pt x="97" y="43"/>
                    <a:pt x="97" y="41"/>
                  </a:cubicBezTo>
                  <a:cubicBezTo>
                    <a:pt x="96" y="38"/>
                    <a:pt x="100" y="33"/>
                    <a:pt x="99" y="28"/>
                  </a:cubicBezTo>
                  <a:cubicBezTo>
                    <a:pt x="98" y="25"/>
                    <a:pt x="90" y="25"/>
                    <a:pt x="87" y="22"/>
                  </a:cubicBezTo>
                  <a:cubicBezTo>
                    <a:pt x="81" y="17"/>
                    <a:pt x="81" y="17"/>
                    <a:pt x="81" y="17"/>
                  </a:cubicBezTo>
                  <a:cubicBezTo>
                    <a:pt x="81" y="17"/>
                    <a:pt x="81" y="17"/>
                    <a:pt x="81" y="17"/>
                  </a:cubicBezTo>
                  <a:cubicBezTo>
                    <a:pt x="68" y="29"/>
                    <a:pt x="68" y="29"/>
                    <a:pt x="68" y="29"/>
                  </a:cubicBezTo>
                  <a:cubicBezTo>
                    <a:pt x="65" y="33"/>
                    <a:pt x="58" y="35"/>
                    <a:pt x="55" y="39"/>
                  </a:cubicBezTo>
                  <a:cubicBezTo>
                    <a:pt x="52" y="44"/>
                    <a:pt x="50" y="42"/>
                    <a:pt x="45" y="44"/>
                  </a:cubicBezTo>
                  <a:cubicBezTo>
                    <a:pt x="42" y="45"/>
                    <a:pt x="41" y="46"/>
                    <a:pt x="39" y="48"/>
                  </a:cubicBezTo>
                  <a:cubicBezTo>
                    <a:pt x="36" y="49"/>
                    <a:pt x="33" y="54"/>
                    <a:pt x="30" y="54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3"/>
                    <a:pt x="28" y="67"/>
                    <a:pt x="28" y="68"/>
                  </a:cubicBezTo>
                  <a:cubicBezTo>
                    <a:pt x="28" y="70"/>
                    <a:pt x="28" y="72"/>
                    <a:pt x="27" y="73"/>
                  </a:cubicBezTo>
                  <a:cubicBezTo>
                    <a:pt x="26" y="75"/>
                    <a:pt x="23" y="77"/>
                    <a:pt x="25" y="79"/>
                  </a:cubicBezTo>
                  <a:cubicBezTo>
                    <a:pt x="26" y="81"/>
                    <a:pt x="29" y="84"/>
                    <a:pt x="31" y="86"/>
                  </a:cubicBezTo>
                  <a:cubicBezTo>
                    <a:pt x="33" y="88"/>
                    <a:pt x="33" y="91"/>
                    <a:pt x="36" y="91"/>
                  </a:cubicBezTo>
                  <a:cubicBezTo>
                    <a:pt x="41" y="92"/>
                    <a:pt x="39" y="95"/>
                    <a:pt x="38" y="99"/>
                  </a:cubicBezTo>
                  <a:cubicBezTo>
                    <a:pt x="36" y="108"/>
                    <a:pt x="27" y="105"/>
                    <a:pt x="22" y="110"/>
                  </a:cubicBezTo>
                  <a:cubicBezTo>
                    <a:pt x="17" y="117"/>
                    <a:pt x="12" y="115"/>
                    <a:pt x="4" y="115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1" y="127"/>
                    <a:pt x="6" y="128"/>
                    <a:pt x="10" y="129"/>
                  </a:cubicBezTo>
                  <a:cubicBezTo>
                    <a:pt x="14" y="129"/>
                    <a:pt x="23" y="134"/>
                    <a:pt x="24" y="138"/>
                  </a:cubicBezTo>
                  <a:cubicBezTo>
                    <a:pt x="26" y="144"/>
                    <a:pt x="24" y="149"/>
                    <a:pt x="29" y="153"/>
                  </a:cubicBezTo>
                  <a:cubicBezTo>
                    <a:pt x="30" y="154"/>
                    <a:pt x="30" y="156"/>
                    <a:pt x="32" y="157"/>
                  </a:cubicBezTo>
                  <a:cubicBezTo>
                    <a:pt x="33" y="157"/>
                    <a:pt x="34" y="157"/>
                    <a:pt x="36" y="157"/>
                  </a:cubicBezTo>
                  <a:cubicBezTo>
                    <a:pt x="36" y="158"/>
                    <a:pt x="36" y="160"/>
                    <a:pt x="36" y="160"/>
                  </a:cubicBezTo>
                  <a:cubicBezTo>
                    <a:pt x="36" y="163"/>
                    <a:pt x="36" y="165"/>
                    <a:pt x="36" y="168"/>
                  </a:cubicBezTo>
                  <a:cubicBezTo>
                    <a:pt x="37" y="171"/>
                    <a:pt x="36" y="171"/>
                    <a:pt x="34" y="174"/>
                  </a:cubicBezTo>
                  <a:cubicBezTo>
                    <a:pt x="32" y="176"/>
                    <a:pt x="32" y="176"/>
                    <a:pt x="32" y="176"/>
                  </a:cubicBezTo>
                  <a:cubicBezTo>
                    <a:pt x="32" y="176"/>
                    <a:pt x="32" y="176"/>
                    <a:pt x="32" y="176"/>
                  </a:cubicBezTo>
                  <a:cubicBezTo>
                    <a:pt x="30" y="179"/>
                    <a:pt x="28" y="182"/>
                    <a:pt x="29" y="186"/>
                  </a:cubicBezTo>
                  <a:cubicBezTo>
                    <a:pt x="29" y="187"/>
                    <a:pt x="31" y="189"/>
                    <a:pt x="31" y="191"/>
                  </a:cubicBezTo>
                  <a:cubicBezTo>
                    <a:pt x="32" y="193"/>
                    <a:pt x="39" y="191"/>
                    <a:pt x="41" y="191"/>
                  </a:cubicBezTo>
                  <a:cubicBezTo>
                    <a:pt x="46" y="191"/>
                    <a:pt x="51" y="190"/>
                    <a:pt x="54" y="186"/>
                  </a:cubicBezTo>
                  <a:cubicBezTo>
                    <a:pt x="55" y="186"/>
                    <a:pt x="56" y="183"/>
                    <a:pt x="58" y="183"/>
                  </a:cubicBezTo>
                  <a:cubicBezTo>
                    <a:pt x="60" y="181"/>
                    <a:pt x="63" y="183"/>
                    <a:pt x="65" y="184"/>
                  </a:cubicBezTo>
                  <a:cubicBezTo>
                    <a:pt x="70" y="185"/>
                    <a:pt x="73" y="186"/>
                    <a:pt x="78" y="187"/>
                  </a:cubicBezTo>
                  <a:cubicBezTo>
                    <a:pt x="79" y="188"/>
                    <a:pt x="80" y="189"/>
                    <a:pt x="81" y="191"/>
                  </a:cubicBezTo>
                  <a:cubicBezTo>
                    <a:pt x="81" y="192"/>
                    <a:pt x="81" y="196"/>
                    <a:pt x="81" y="197"/>
                  </a:cubicBezTo>
                  <a:cubicBezTo>
                    <a:pt x="81" y="197"/>
                    <a:pt x="81" y="197"/>
                    <a:pt x="81" y="197"/>
                  </a:cubicBezTo>
                  <a:cubicBezTo>
                    <a:pt x="102" y="199"/>
                    <a:pt x="102" y="199"/>
                    <a:pt x="102" y="199"/>
                  </a:cubicBezTo>
                  <a:cubicBezTo>
                    <a:pt x="105" y="199"/>
                    <a:pt x="113" y="200"/>
                    <a:pt x="114" y="202"/>
                  </a:cubicBezTo>
                  <a:cubicBezTo>
                    <a:pt x="116" y="204"/>
                    <a:pt x="115" y="205"/>
                    <a:pt x="119" y="207"/>
                  </a:cubicBezTo>
                  <a:cubicBezTo>
                    <a:pt x="122" y="208"/>
                    <a:pt x="121" y="212"/>
                    <a:pt x="122" y="215"/>
                  </a:cubicBezTo>
                  <a:cubicBezTo>
                    <a:pt x="124" y="220"/>
                    <a:pt x="129" y="221"/>
                    <a:pt x="134" y="220"/>
                  </a:cubicBezTo>
                  <a:cubicBezTo>
                    <a:pt x="137" y="218"/>
                    <a:pt x="143" y="218"/>
                    <a:pt x="147" y="217"/>
                  </a:cubicBezTo>
                  <a:cubicBezTo>
                    <a:pt x="160" y="213"/>
                    <a:pt x="160" y="213"/>
                    <a:pt x="160" y="213"/>
                  </a:cubicBezTo>
                  <a:cubicBezTo>
                    <a:pt x="166" y="211"/>
                    <a:pt x="164" y="206"/>
                    <a:pt x="169" y="205"/>
                  </a:cubicBezTo>
                  <a:cubicBezTo>
                    <a:pt x="174" y="204"/>
                    <a:pt x="174" y="203"/>
                    <a:pt x="177" y="200"/>
                  </a:cubicBezTo>
                  <a:cubicBezTo>
                    <a:pt x="181" y="198"/>
                    <a:pt x="174" y="191"/>
                    <a:pt x="181" y="187"/>
                  </a:cubicBezTo>
                  <a:cubicBezTo>
                    <a:pt x="187" y="184"/>
                    <a:pt x="188" y="179"/>
                    <a:pt x="196" y="179"/>
                  </a:cubicBezTo>
                  <a:cubicBezTo>
                    <a:pt x="196" y="179"/>
                    <a:pt x="196" y="179"/>
                    <a:pt x="196" y="179"/>
                  </a:cubicBezTo>
                  <a:cubicBezTo>
                    <a:pt x="199" y="176"/>
                    <a:pt x="202" y="173"/>
                    <a:pt x="206" y="170"/>
                  </a:cubicBezTo>
                  <a:cubicBezTo>
                    <a:pt x="216" y="160"/>
                    <a:pt x="190" y="149"/>
                    <a:pt x="188" y="141"/>
                  </a:cubicBezTo>
                  <a:cubicBezTo>
                    <a:pt x="190" y="139"/>
                    <a:pt x="190" y="137"/>
                    <a:pt x="193" y="135"/>
                  </a:cubicBezTo>
                  <a:cubicBezTo>
                    <a:pt x="196" y="133"/>
                    <a:pt x="201" y="132"/>
                    <a:pt x="204" y="130"/>
                  </a:cubicBezTo>
                  <a:cubicBezTo>
                    <a:pt x="205" y="129"/>
                    <a:pt x="207" y="129"/>
                    <a:pt x="208" y="129"/>
                  </a:cubicBezTo>
                  <a:cubicBezTo>
                    <a:pt x="209" y="128"/>
                    <a:pt x="211" y="127"/>
                    <a:pt x="212" y="127"/>
                  </a:cubicBezTo>
                  <a:close/>
                </a:path>
              </a:pathLst>
            </a:custGeom>
            <a:gradFill>
              <a:gsLst>
                <a:gs pos="0">
                  <a:srgbClr val="31548F">
                    <a:lumMod val="67000"/>
                  </a:srgbClr>
                </a:gs>
                <a:gs pos="48000">
                  <a:srgbClr val="34A3C1"/>
                </a:gs>
                <a:gs pos="100000">
                  <a:srgbClr val="6B71C7"/>
                </a:gs>
              </a:gsLst>
              <a:path path="circle">
                <a:fillToRect l="100000" t="100000"/>
              </a:path>
            </a:gra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1"/>
            <p:cNvSpPr>
              <a:spLocks/>
            </p:cNvSpPr>
            <p:nvPr/>
          </p:nvSpPr>
          <p:spPr bwMode="auto">
            <a:xfrm>
              <a:off x="6597" y="1570"/>
              <a:ext cx="259" cy="236"/>
            </a:xfrm>
            <a:custGeom>
              <a:avLst/>
              <a:gdLst>
                <a:gd name="T0" fmla="*/ 127 w 135"/>
                <a:gd name="T1" fmla="*/ 13 h 123"/>
                <a:gd name="T2" fmla="*/ 128 w 135"/>
                <a:gd name="T3" fmla="*/ 17 h 123"/>
                <a:gd name="T4" fmla="*/ 133 w 135"/>
                <a:gd name="T5" fmla="*/ 25 h 123"/>
                <a:gd name="T6" fmla="*/ 125 w 135"/>
                <a:gd name="T7" fmla="*/ 44 h 123"/>
                <a:gd name="T8" fmla="*/ 113 w 135"/>
                <a:gd name="T9" fmla="*/ 64 h 123"/>
                <a:gd name="T10" fmla="*/ 113 w 135"/>
                <a:gd name="T11" fmla="*/ 68 h 123"/>
                <a:gd name="T12" fmla="*/ 112 w 135"/>
                <a:gd name="T13" fmla="*/ 73 h 123"/>
                <a:gd name="T14" fmla="*/ 108 w 135"/>
                <a:gd name="T15" fmla="*/ 78 h 123"/>
                <a:gd name="T16" fmla="*/ 108 w 135"/>
                <a:gd name="T17" fmla="*/ 78 h 123"/>
                <a:gd name="T18" fmla="*/ 98 w 135"/>
                <a:gd name="T19" fmla="*/ 74 h 123"/>
                <a:gd name="T20" fmla="*/ 81 w 135"/>
                <a:gd name="T21" fmla="*/ 71 h 123"/>
                <a:gd name="T22" fmla="*/ 69 w 135"/>
                <a:gd name="T23" fmla="*/ 80 h 123"/>
                <a:gd name="T24" fmla="*/ 65 w 135"/>
                <a:gd name="T25" fmla="*/ 85 h 123"/>
                <a:gd name="T26" fmla="*/ 64 w 135"/>
                <a:gd name="T27" fmla="*/ 96 h 123"/>
                <a:gd name="T28" fmla="*/ 53 w 135"/>
                <a:gd name="T29" fmla="*/ 106 h 123"/>
                <a:gd name="T30" fmla="*/ 20 w 135"/>
                <a:gd name="T31" fmla="*/ 119 h 123"/>
                <a:gd name="T32" fmla="*/ 16 w 135"/>
                <a:gd name="T33" fmla="*/ 112 h 123"/>
                <a:gd name="T34" fmla="*/ 18 w 135"/>
                <a:gd name="T35" fmla="*/ 99 h 123"/>
                <a:gd name="T36" fmla="*/ 6 w 135"/>
                <a:gd name="T37" fmla="*/ 93 h 123"/>
                <a:gd name="T38" fmla="*/ 0 w 135"/>
                <a:gd name="T39" fmla="*/ 88 h 123"/>
                <a:gd name="T40" fmla="*/ 0 w 135"/>
                <a:gd name="T41" fmla="*/ 88 h 123"/>
                <a:gd name="T42" fmla="*/ 10 w 135"/>
                <a:gd name="T43" fmla="*/ 70 h 123"/>
                <a:gd name="T44" fmla="*/ 17 w 135"/>
                <a:gd name="T45" fmla="*/ 63 h 123"/>
                <a:gd name="T46" fmla="*/ 20 w 135"/>
                <a:gd name="T47" fmla="*/ 57 h 123"/>
                <a:gd name="T48" fmla="*/ 20 w 135"/>
                <a:gd name="T49" fmla="*/ 50 h 123"/>
                <a:gd name="T50" fmla="*/ 16 w 135"/>
                <a:gd name="T51" fmla="*/ 39 h 123"/>
                <a:gd name="T52" fmla="*/ 7 w 135"/>
                <a:gd name="T53" fmla="*/ 27 h 123"/>
                <a:gd name="T54" fmla="*/ 7 w 135"/>
                <a:gd name="T55" fmla="*/ 27 h 123"/>
                <a:gd name="T56" fmla="*/ 11 w 135"/>
                <a:gd name="T57" fmla="*/ 25 h 123"/>
                <a:gd name="T58" fmla="*/ 35 w 135"/>
                <a:gd name="T59" fmla="*/ 3 h 123"/>
                <a:gd name="T60" fmla="*/ 36 w 135"/>
                <a:gd name="T61" fmla="*/ 1 h 123"/>
                <a:gd name="T62" fmla="*/ 36 w 135"/>
                <a:gd name="T63" fmla="*/ 1 h 123"/>
                <a:gd name="T64" fmla="*/ 43 w 135"/>
                <a:gd name="T65" fmla="*/ 5 h 123"/>
                <a:gd name="T66" fmla="*/ 50 w 135"/>
                <a:gd name="T67" fmla="*/ 6 h 123"/>
                <a:gd name="T68" fmla="*/ 59 w 135"/>
                <a:gd name="T69" fmla="*/ 9 h 123"/>
                <a:gd name="T70" fmla="*/ 65 w 135"/>
                <a:gd name="T71" fmla="*/ 10 h 123"/>
                <a:gd name="T72" fmla="*/ 77 w 135"/>
                <a:gd name="T73" fmla="*/ 2 h 123"/>
                <a:gd name="T74" fmla="*/ 82 w 135"/>
                <a:gd name="T75" fmla="*/ 5 h 123"/>
                <a:gd name="T76" fmla="*/ 90 w 135"/>
                <a:gd name="T77" fmla="*/ 4 h 123"/>
                <a:gd name="T78" fmla="*/ 109 w 135"/>
                <a:gd name="T79" fmla="*/ 9 h 123"/>
                <a:gd name="T80" fmla="*/ 119 w 135"/>
                <a:gd name="T81" fmla="*/ 11 h 123"/>
                <a:gd name="T82" fmla="*/ 127 w 135"/>
                <a:gd name="T83" fmla="*/ 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5" h="123">
                  <a:moveTo>
                    <a:pt x="127" y="13"/>
                  </a:moveTo>
                  <a:cubicBezTo>
                    <a:pt x="128" y="17"/>
                    <a:pt x="128" y="17"/>
                    <a:pt x="128" y="17"/>
                  </a:cubicBezTo>
                  <a:cubicBezTo>
                    <a:pt x="128" y="20"/>
                    <a:pt x="133" y="22"/>
                    <a:pt x="133" y="25"/>
                  </a:cubicBezTo>
                  <a:cubicBezTo>
                    <a:pt x="135" y="32"/>
                    <a:pt x="129" y="39"/>
                    <a:pt x="125" y="44"/>
                  </a:cubicBezTo>
                  <a:cubicBezTo>
                    <a:pt x="119" y="52"/>
                    <a:pt x="113" y="53"/>
                    <a:pt x="113" y="64"/>
                  </a:cubicBezTo>
                  <a:cubicBezTo>
                    <a:pt x="113" y="65"/>
                    <a:pt x="113" y="67"/>
                    <a:pt x="113" y="68"/>
                  </a:cubicBezTo>
                  <a:cubicBezTo>
                    <a:pt x="114" y="70"/>
                    <a:pt x="113" y="72"/>
                    <a:pt x="112" y="73"/>
                  </a:cubicBezTo>
                  <a:cubicBezTo>
                    <a:pt x="111" y="75"/>
                    <a:pt x="109" y="76"/>
                    <a:pt x="108" y="78"/>
                  </a:cubicBezTo>
                  <a:cubicBezTo>
                    <a:pt x="108" y="78"/>
                    <a:pt x="108" y="78"/>
                    <a:pt x="108" y="78"/>
                  </a:cubicBezTo>
                  <a:cubicBezTo>
                    <a:pt x="105" y="78"/>
                    <a:pt x="101" y="75"/>
                    <a:pt x="98" y="74"/>
                  </a:cubicBezTo>
                  <a:cubicBezTo>
                    <a:pt x="93" y="73"/>
                    <a:pt x="86" y="71"/>
                    <a:pt x="81" y="71"/>
                  </a:cubicBezTo>
                  <a:cubicBezTo>
                    <a:pt x="76" y="71"/>
                    <a:pt x="72" y="77"/>
                    <a:pt x="69" y="80"/>
                  </a:cubicBezTo>
                  <a:cubicBezTo>
                    <a:pt x="68" y="82"/>
                    <a:pt x="65" y="83"/>
                    <a:pt x="65" y="85"/>
                  </a:cubicBezTo>
                  <a:cubicBezTo>
                    <a:pt x="68" y="91"/>
                    <a:pt x="67" y="91"/>
                    <a:pt x="64" y="96"/>
                  </a:cubicBezTo>
                  <a:cubicBezTo>
                    <a:pt x="61" y="101"/>
                    <a:pt x="63" y="115"/>
                    <a:pt x="53" y="106"/>
                  </a:cubicBezTo>
                  <a:cubicBezTo>
                    <a:pt x="38" y="96"/>
                    <a:pt x="31" y="123"/>
                    <a:pt x="20" y="119"/>
                  </a:cubicBezTo>
                  <a:cubicBezTo>
                    <a:pt x="19" y="118"/>
                    <a:pt x="16" y="114"/>
                    <a:pt x="16" y="112"/>
                  </a:cubicBezTo>
                  <a:cubicBezTo>
                    <a:pt x="15" y="109"/>
                    <a:pt x="19" y="104"/>
                    <a:pt x="18" y="99"/>
                  </a:cubicBezTo>
                  <a:cubicBezTo>
                    <a:pt x="17" y="96"/>
                    <a:pt x="9" y="96"/>
                    <a:pt x="6" y="93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4" y="83"/>
                    <a:pt x="4" y="74"/>
                    <a:pt x="10" y="70"/>
                  </a:cubicBezTo>
                  <a:cubicBezTo>
                    <a:pt x="14" y="67"/>
                    <a:pt x="16" y="67"/>
                    <a:pt x="17" y="63"/>
                  </a:cubicBezTo>
                  <a:cubicBezTo>
                    <a:pt x="19" y="61"/>
                    <a:pt x="19" y="59"/>
                    <a:pt x="20" y="57"/>
                  </a:cubicBezTo>
                  <a:cubicBezTo>
                    <a:pt x="20" y="55"/>
                    <a:pt x="19" y="52"/>
                    <a:pt x="20" y="50"/>
                  </a:cubicBezTo>
                  <a:cubicBezTo>
                    <a:pt x="20" y="47"/>
                    <a:pt x="18" y="41"/>
                    <a:pt x="16" y="39"/>
                  </a:cubicBezTo>
                  <a:cubicBezTo>
                    <a:pt x="13" y="37"/>
                    <a:pt x="9" y="30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8" y="26"/>
                    <a:pt x="9" y="25"/>
                    <a:pt x="11" y="25"/>
                  </a:cubicBezTo>
                  <a:cubicBezTo>
                    <a:pt x="21" y="22"/>
                    <a:pt x="28" y="10"/>
                    <a:pt x="35" y="3"/>
                  </a:cubicBezTo>
                  <a:cubicBezTo>
                    <a:pt x="35" y="2"/>
                    <a:pt x="36" y="2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6" y="6"/>
                    <a:pt x="47" y="8"/>
                    <a:pt x="50" y="6"/>
                  </a:cubicBezTo>
                  <a:cubicBezTo>
                    <a:pt x="51" y="6"/>
                    <a:pt x="59" y="9"/>
                    <a:pt x="59" y="9"/>
                  </a:cubicBezTo>
                  <a:cubicBezTo>
                    <a:pt x="62" y="12"/>
                    <a:pt x="61" y="15"/>
                    <a:pt x="65" y="10"/>
                  </a:cubicBezTo>
                  <a:cubicBezTo>
                    <a:pt x="67" y="9"/>
                    <a:pt x="74" y="0"/>
                    <a:pt x="77" y="2"/>
                  </a:cubicBezTo>
                  <a:cubicBezTo>
                    <a:pt x="78" y="2"/>
                    <a:pt x="80" y="5"/>
                    <a:pt x="82" y="5"/>
                  </a:cubicBezTo>
                  <a:cubicBezTo>
                    <a:pt x="85" y="5"/>
                    <a:pt x="87" y="4"/>
                    <a:pt x="90" y="4"/>
                  </a:cubicBezTo>
                  <a:cubicBezTo>
                    <a:pt x="96" y="2"/>
                    <a:pt x="103" y="7"/>
                    <a:pt x="109" y="9"/>
                  </a:cubicBezTo>
                  <a:cubicBezTo>
                    <a:pt x="119" y="11"/>
                    <a:pt x="119" y="11"/>
                    <a:pt x="119" y="11"/>
                  </a:cubicBezTo>
                  <a:cubicBezTo>
                    <a:pt x="121" y="12"/>
                    <a:pt x="125" y="13"/>
                    <a:pt x="127" y="1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2"/>
            <p:cNvSpPr>
              <a:spLocks/>
            </p:cNvSpPr>
            <p:nvPr/>
          </p:nvSpPr>
          <p:spPr bwMode="auto">
            <a:xfrm>
              <a:off x="6597" y="1570"/>
              <a:ext cx="259" cy="236"/>
            </a:xfrm>
            <a:custGeom>
              <a:avLst/>
              <a:gdLst>
                <a:gd name="T0" fmla="*/ 127 w 135"/>
                <a:gd name="T1" fmla="*/ 13 h 123"/>
                <a:gd name="T2" fmla="*/ 128 w 135"/>
                <a:gd name="T3" fmla="*/ 17 h 123"/>
                <a:gd name="T4" fmla="*/ 133 w 135"/>
                <a:gd name="T5" fmla="*/ 25 h 123"/>
                <a:gd name="T6" fmla="*/ 125 w 135"/>
                <a:gd name="T7" fmla="*/ 44 h 123"/>
                <a:gd name="T8" fmla="*/ 113 w 135"/>
                <a:gd name="T9" fmla="*/ 64 h 123"/>
                <a:gd name="T10" fmla="*/ 113 w 135"/>
                <a:gd name="T11" fmla="*/ 68 h 123"/>
                <a:gd name="T12" fmla="*/ 112 w 135"/>
                <a:gd name="T13" fmla="*/ 73 h 123"/>
                <a:gd name="T14" fmla="*/ 108 w 135"/>
                <a:gd name="T15" fmla="*/ 78 h 123"/>
                <a:gd name="T16" fmla="*/ 108 w 135"/>
                <a:gd name="T17" fmla="*/ 78 h 123"/>
                <a:gd name="T18" fmla="*/ 98 w 135"/>
                <a:gd name="T19" fmla="*/ 74 h 123"/>
                <a:gd name="T20" fmla="*/ 81 w 135"/>
                <a:gd name="T21" fmla="*/ 71 h 123"/>
                <a:gd name="T22" fmla="*/ 69 w 135"/>
                <a:gd name="T23" fmla="*/ 80 h 123"/>
                <a:gd name="T24" fmla="*/ 65 w 135"/>
                <a:gd name="T25" fmla="*/ 85 h 123"/>
                <a:gd name="T26" fmla="*/ 64 w 135"/>
                <a:gd name="T27" fmla="*/ 96 h 123"/>
                <a:gd name="T28" fmla="*/ 53 w 135"/>
                <a:gd name="T29" fmla="*/ 106 h 123"/>
                <a:gd name="T30" fmla="*/ 20 w 135"/>
                <a:gd name="T31" fmla="*/ 119 h 123"/>
                <a:gd name="T32" fmla="*/ 16 w 135"/>
                <a:gd name="T33" fmla="*/ 112 h 123"/>
                <a:gd name="T34" fmla="*/ 18 w 135"/>
                <a:gd name="T35" fmla="*/ 99 h 123"/>
                <a:gd name="T36" fmla="*/ 6 w 135"/>
                <a:gd name="T37" fmla="*/ 93 h 123"/>
                <a:gd name="T38" fmla="*/ 0 w 135"/>
                <a:gd name="T39" fmla="*/ 88 h 123"/>
                <a:gd name="T40" fmla="*/ 0 w 135"/>
                <a:gd name="T41" fmla="*/ 88 h 123"/>
                <a:gd name="T42" fmla="*/ 10 w 135"/>
                <a:gd name="T43" fmla="*/ 70 h 123"/>
                <a:gd name="T44" fmla="*/ 17 w 135"/>
                <a:gd name="T45" fmla="*/ 63 h 123"/>
                <a:gd name="T46" fmla="*/ 20 w 135"/>
                <a:gd name="T47" fmla="*/ 57 h 123"/>
                <a:gd name="T48" fmla="*/ 20 w 135"/>
                <a:gd name="T49" fmla="*/ 50 h 123"/>
                <a:gd name="T50" fmla="*/ 16 w 135"/>
                <a:gd name="T51" fmla="*/ 39 h 123"/>
                <a:gd name="T52" fmla="*/ 7 w 135"/>
                <a:gd name="T53" fmla="*/ 27 h 123"/>
                <a:gd name="T54" fmla="*/ 7 w 135"/>
                <a:gd name="T55" fmla="*/ 27 h 123"/>
                <a:gd name="T56" fmla="*/ 11 w 135"/>
                <a:gd name="T57" fmla="*/ 25 h 123"/>
                <a:gd name="T58" fmla="*/ 35 w 135"/>
                <a:gd name="T59" fmla="*/ 3 h 123"/>
                <a:gd name="T60" fmla="*/ 36 w 135"/>
                <a:gd name="T61" fmla="*/ 1 h 123"/>
                <a:gd name="T62" fmla="*/ 36 w 135"/>
                <a:gd name="T63" fmla="*/ 1 h 123"/>
                <a:gd name="T64" fmla="*/ 43 w 135"/>
                <a:gd name="T65" fmla="*/ 5 h 123"/>
                <a:gd name="T66" fmla="*/ 50 w 135"/>
                <a:gd name="T67" fmla="*/ 6 h 123"/>
                <a:gd name="T68" fmla="*/ 59 w 135"/>
                <a:gd name="T69" fmla="*/ 9 h 123"/>
                <a:gd name="T70" fmla="*/ 65 w 135"/>
                <a:gd name="T71" fmla="*/ 10 h 123"/>
                <a:gd name="T72" fmla="*/ 77 w 135"/>
                <a:gd name="T73" fmla="*/ 2 h 123"/>
                <a:gd name="T74" fmla="*/ 82 w 135"/>
                <a:gd name="T75" fmla="*/ 5 h 123"/>
                <a:gd name="T76" fmla="*/ 90 w 135"/>
                <a:gd name="T77" fmla="*/ 4 h 123"/>
                <a:gd name="T78" fmla="*/ 109 w 135"/>
                <a:gd name="T79" fmla="*/ 9 h 123"/>
                <a:gd name="T80" fmla="*/ 119 w 135"/>
                <a:gd name="T81" fmla="*/ 11 h 123"/>
                <a:gd name="T82" fmla="*/ 127 w 135"/>
                <a:gd name="T83" fmla="*/ 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5" h="123">
                  <a:moveTo>
                    <a:pt x="127" y="13"/>
                  </a:moveTo>
                  <a:cubicBezTo>
                    <a:pt x="128" y="17"/>
                    <a:pt x="128" y="17"/>
                    <a:pt x="128" y="17"/>
                  </a:cubicBezTo>
                  <a:cubicBezTo>
                    <a:pt x="128" y="20"/>
                    <a:pt x="133" y="22"/>
                    <a:pt x="133" y="25"/>
                  </a:cubicBezTo>
                  <a:cubicBezTo>
                    <a:pt x="135" y="32"/>
                    <a:pt x="129" y="39"/>
                    <a:pt x="125" y="44"/>
                  </a:cubicBezTo>
                  <a:cubicBezTo>
                    <a:pt x="119" y="52"/>
                    <a:pt x="113" y="53"/>
                    <a:pt x="113" y="64"/>
                  </a:cubicBezTo>
                  <a:cubicBezTo>
                    <a:pt x="113" y="65"/>
                    <a:pt x="113" y="67"/>
                    <a:pt x="113" y="68"/>
                  </a:cubicBezTo>
                  <a:cubicBezTo>
                    <a:pt x="114" y="70"/>
                    <a:pt x="113" y="72"/>
                    <a:pt x="112" y="73"/>
                  </a:cubicBezTo>
                  <a:cubicBezTo>
                    <a:pt x="111" y="75"/>
                    <a:pt x="109" y="76"/>
                    <a:pt x="108" y="78"/>
                  </a:cubicBezTo>
                  <a:cubicBezTo>
                    <a:pt x="108" y="78"/>
                    <a:pt x="108" y="78"/>
                    <a:pt x="108" y="78"/>
                  </a:cubicBezTo>
                  <a:cubicBezTo>
                    <a:pt x="105" y="78"/>
                    <a:pt x="101" y="75"/>
                    <a:pt x="98" y="74"/>
                  </a:cubicBezTo>
                  <a:cubicBezTo>
                    <a:pt x="93" y="73"/>
                    <a:pt x="86" y="71"/>
                    <a:pt x="81" y="71"/>
                  </a:cubicBezTo>
                  <a:cubicBezTo>
                    <a:pt x="76" y="71"/>
                    <a:pt x="72" y="77"/>
                    <a:pt x="69" y="80"/>
                  </a:cubicBezTo>
                  <a:cubicBezTo>
                    <a:pt x="68" y="82"/>
                    <a:pt x="65" y="83"/>
                    <a:pt x="65" y="85"/>
                  </a:cubicBezTo>
                  <a:cubicBezTo>
                    <a:pt x="68" y="91"/>
                    <a:pt x="67" y="91"/>
                    <a:pt x="64" y="96"/>
                  </a:cubicBezTo>
                  <a:cubicBezTo>
                    <a:pt x="61" y="101"/>
                    <a:pt x="63" y="115"/>
                    <a:pt x="53" y="106"/>
                  </a:cubicBezTo>
                  <a:cubicBezTo>
                    <a:pt x="38" y="96"/>
                    <a:pt x="31" y="123"/>
                    <a:pt x="20" y="119"/>
                  </a:cubicBezTo>
                  <a:cubicBezTo>
                    <a:pt x="19" y="118"/>
                    <a:pt x="16" y="114"/>
                    <a:pt x="16" y="112"/>
                  </a:cubicBezTo>
                  <a:cubicBezTo>
                    <a:pt x="15" y="109"/>
                    <a:pt x="19" y="104"/>
                    <a:pt x="18" y="99"/>
                  </a:cubicBezTo>
                  <a:cubicBezTo>
                    <a:pt x="17" y="96"/>
                    <a:pt x="9" y="96"/>
                    <a:pt x="6" y="93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4" y="83"/>
                    <a:pt x="4" y="74"/>
                    <a:pt x="10" y="70"/>
                  </a:cubicBezTo>
                  <a:cubicBezTo>
                    <a:pt x="14" y="67"/>
                    <a:pt x="16" y="67"/>
                    <a:pt x="17" y="63"/>
                  </a:cubicBezTo>
                  <a:cubicBezTo>
                    <a:pt x="19" y="61"/>
                    <a:pt x="19" y="59"/>
                    <a:pt x="20" y="57"/>
                  </a:cubicBezTo>
                  <a:cubicBezTo>
                    <a:pt x="20" y="55"/>
                    <a:pt x="19" y="52"/>
                    <a:pt x="20" y="50"/>
                  </a:cubicBezTo>
                  <a:cubicBezTo>
                    <a:pt x="20" y="47"/>
                    <a:pt x="18" y="41"/>
                    <a:pt x="16" y="39"/>
                  </a:cubicBezTo>
                  <a:cubicBezTo>
                    <a:pt x="13" y="37"/>
                    <a:pt x="9" y="30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8" y="26"/>
                    <a:pt x="9" y="25"/>
                    <a:pt x="11" y="25"/>
                  </a:cubicBezTo>
                  <a:cubicBezTo>
                    <a:pt x="21" y="22"/>
                    <a:pt x="28" y="10"/>
                    <a:pt x="35" y="3"/>
                  </a:cubicBezTo>
                  <a:cubicBezTo>
                    <a:pt x="35" y="2"/>
                    <a:pt x="36" y="2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6" y="6"/>
                    <a:pt x="47" y="8"/>
                    <a:pt x="50" y="6"/>
                  </a:cubicBezTo>
                  <a:cubicBezTo>
                    <a:pt x="51" y="6"/>
                    <a:pt x="59" y="9"/>
                    <a:pt x="59" y="9"/>
                  </a:cubicBezTo>
                  <a:cubicBezTo>
                    <a:pt x="62" y="12"/>
                    <a:pt x="61" y="15"/>
                    <a:pt x="65" y="10"/>
                  </a:cubicBezTo>
                  <a:cubicBezTo>
                    <a:pt x="67" y="9"/>
                    <a:pt x="74" y="0"/>
                    <a:pt x="77" y="2"/>
                  </a:cubicBezTo>
                  <a:cubicBezTo>
                    <a:pt x="78" y="2"/>
                    <a:pt x="80" y="5"/>
                    <a:pt x="82" y="5"/>
                  </a:cubicBezTo>
                  <a:cubicBezTo>
                    <a:pt x="85" y="5"/>
                    <a:pt x="87" y="4"/>
                    <a:pt x="90" y="4"/>
                  </a:cubicBezTo>
                  <a:cubicBezTo>
                    <a:pt x="96" y="2"/>
                    <a:pt x="103" y="7"/>
                    <a:pt x="109" y="9"/>
                  </a:cubicBezTo>
                  <a:cubicBezTo>
                    <a:pt x="119" y="11"/>
                    <a:pt x="119" y="11"/>
                    <a:pt x="119" y="11"/>
                  </a:cubicBezTo>
                  <a:cubicBezTo>
                    <a:pt x="121" y="12"/>
                    <a:pt x="125" y="13"/>
                    <a:pt x="127" y="1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33"/>
            <p:cNvSpPr>
              <a:spLocks/>
            </p:cNvSpPr>
            <p:nvPr/>
          </p:nvSpPr>
          <p:spPr bwMode="auto">
            <a:xfrm>
              <a:off x="6179" y="1743"/>
              <a:ext cx="234" cy="225"/>
            </a:xfrm>
            <a:custGeom>
              <a:avLst/>
              <a:gdLst>
                <a:gd name="T0" fmla="*/ 31 w 122"/>
                <a:gd name="T1" fmla="*/ 0 h 117"/>
                <a:gd name="T2" fmla="*/ 34 w 122"/>
                <a:gd name="T3" fmla="*/ 8 h 117"/>
                <a:gd name="T4" fmla="*/ 47 w 122"/>
                <a:gd name="T5" fmla="*/ 11 h 117"/>
                <a:gd name="T6" fmla="*/ 53 w 122"/>
                <a:gd name="T7" fmla="*/ 16 h 117"/>
                <a:gd name="T8" fmla="*/ 58 w 122"/>
                <a:gd name="T9" fmla="*/ 20 h 117"/>
                <a:gd name="T10" fmla="*/ 81 w 122"/>
                <a:gd name="T11" fmla="*/ 24 h 117"/>
                <a:gd name="T12" fmla="*/ 96 w 122"/>
                <a:gd name="T13" fmla="*/ 10 h 117"/>
                <a:gd name="T14" fmla="*/ 96 w 122"/>
                <a:gd name="T15" fmla="*/ 19 h 117"/>
                <a:gd name="T16" fmla="*/ 98 w 122"/>
                <a:gd name="T17" fmla="*/ 24 h 117"/>
                <a:gd name="T18" fmla="*/ 104 w 122"/>
                <a:gd name="T19" fmla="*/ 29 h 117"/>
                <a:gd name="T20" fmla="*/ 112 w 122"/>
                <a:gd name="T21" fmla="*/ 33 h 117"/>
                <a:gd name="T22" fmla="*/ 115 w 122"/>
                <a:gd name="T23" fmla="*/ 22 h 117"/>
                <a:gd name="T24" fmla="*/ 122 w 122"/>
                <a:gd name="T25" fmla="*/ 29 h 117"/>
                <a:gd name="T26" fmla="*/ 122 w 122"/>
                <a:gd name="T27" fmla="*/ 33 h 117"/>
                <a:gd name="T28" fmla="*/ 122 w 122"/>
                <a:gd name="T29" fmla="*/ 33 h 117"/>
                <a:gd name="T30" fmla="*/ 108 w 122"/>
                <a:gd name="T31" fmla="*/ 40 h 117"/>
                <a:gd name="T32" fmla="*/ 99 w 122"/>
                <a:gd name="T33" fmla="*/ 52 h 117"/>
                <a:gd name="T34" fmla="*/ 96 w 122"/>
                <a:gd name="T35" fmla="*/ 61 h 117"/>
                <a:gd name="T36" fmla="*/ 96 w 122"/>
                <a:gd name="T37" fmla="*/ 74 h 117"/>
                <a:gd name="T38" fmla="*/ 87 w 122"/>
                <a:gd name="T39" fmla="*/ 82 h 117"/>
                <a:gd name="T40" fmla="*/ 80 w 122"/>
                <a:gd name="T41" fmla="*/ 86 h 117"/>
                <a:gd name="T42" fmla="*/ 82 w 122"/>
                <a:gd name="T43" fmla="*/ 98 h 117"/>
                <a:gd name="T44" fmla="*/ 94 w 122"/>
                <a:gd name="T45" fmla="*/ 109 h 117"/>
                <a:gd name="T46" fmla="*/ 94 w 122"/>
                <a:gd name="T47" fmla="*/ 109 h 117"/>
                <a:gd name="T48" fmla="*/ 89 w 122"/>
                <a:gd name="T49" fmla="*/ 112 h 117"/>
                <a:gd name="T50" fmla="*/ 74 w 122"/>
                <a:gd name="T51" fmla="*/ 116 h 117"/>
                <a:gd name="T52" fmla="*/ 59 w 122"/>
                <a:gd name="T53" fmla="*/ 114 h 117"/>
                <a:gd name="T54" fmla="*/ 40 w 122"/>
                <a:gd name="T55" fmla="*/ 109 h 117"/>
                <a:gd name="T56" fmla="*/ 31 w 122"/>
                <a:gd name="T57" fmla="*/ 100 h 117"/>
                <a:gd name="T58" fmla="*/ 23 w 122"/>
                <a:gd name="T59" fmla="*/ 97 h 117"/>
                <a:gd name="T60" fmla="*/ 14 w 122"/>
                <a:gd name="T61" fmla="*/ 91 h 117"/>
                <a:gd name="T62" fmla="*/ 14 w 122"/>
                <a:gd name="T63" fmla="*/ 91 h 117"/>
                <a:gd name="T64" fmla="*/ 13 w 122"/>
                <a:gd name="T65" fmla="*/ 87 h 117"/>
                <a:gd name="T66" fmla="*/ 11 w 122"/>
                <a:gd name="T67" fmla="*/ 84 h 117"/>
                <a:gd name="T68" fmla="*/ 8 w 122"/>
                <a:gd name="T69" fmla="*/ 80 h 117"/>
                <a:gd name="T70" fmla="*/ 13 w 122"/>
                <a:gd name="T71" fmla="*/ 69 h 117"/>
                <a:gd name="T72" fmla="*/ 20 w 122"/>
                <a:gd name="T73" fmla="*/ 58 h 117"/>
                <a:gd name="T74" fmla="*/ 12 w 122"/>
                <a:gd name="T75" fmla="*/ 41 h 117"/>
                <a:gd name="T76" fmla="*/ 0 w 122"/>
                <a:gd name="T77" fmla="*/ 35 h 117"/>
                <a:gd name="T78" fmla="*/ 0 w 122"/>
                <a:gd name="T79" fmla="*/ 27 h 117"/>
                <a:gd name="T80" fmla="*/ 9 w 122"/>
                <a:gd name="T81" fmla="*/ 19 h 117"/>
                <a:gd name="T82" fmla="*/ 11 w 122"/>
                <a:gd name="T83" fmla="*/ 10 h 117"/>
                <a:gd name="T84" fmla="*/ 15 w 122"/>
                <a:gd name="T85" fmla="*/ 7 h 117"/>
                <a:gd name="T86" fmla="*/ 25 w 122"/>
                <a:gd name="T87" fmla="*/ 2 h 117"/>
                <a:gd name="T88" fmla="*/ 31 w 122"/>
                <a:gd name="T8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2" h="117">
                  <a:moveTo>
                    <a:pt x="31" y="0"/>
                  </a:moveTo>
                  <a:cubicBezTo>
                    <a:pt x="34" y="8"/>
                    <a:pt x="34" y="8"/>
                    <a:pt x="34" y="8"/>
                  </a:cubicBezTo>
                  <a:cubicBezTo>
                    <a:pt x="37" y="9"/>
                    <a:pt x="43" y="11"/>
                    <a:pt x="47" y="11"/>
                  </a:cubicBezTo>
                  <a:cubicBezTo>
                    <a:pt x="49" y="11"/>
                    <a:pt x="50" y="14"/>
                    <a:pt x="53" y="16"/>
                  </a:cubicBezTo>
                  <a:cubicBezTo>
                    <a:pt x="56" y="17"/>
                    <a:pt x="56" y="17"/>
                    <a:pt x="58" y="20"/>
                  </a:cubicBezTo>
                  <a:cubicBezTo>
                    <a:pt x="62" y="27"/>
                    <a:pt x="74" y="25"/>
                    <a:pt x="81" y="24"/>
                  </a:cubicBezTo>
                  <a:cubicBezTo>
                    <a:pt x="88" y="22"/>
                    <a:pt x="88" y="10"/>
                    <a:pt x="96" y="10"/>
                  </a:cubicBezTo>
                  <a:cubicBezTo>
                    <a:pt x="97" y="10"/>
                    <a:pt x="96" y="17"/>
                    <a:pt x="96" y="19"/>
                  </a:cubicBezTo>
                  <a:cubicBezTo>
                    <a:pt x="96" y="21"/>
                    <a:pt x="95" y="24"/>
                    <a:pt x="98" y="24"/>
                  </a:cubicBezTo>
                  <a:cubicBezTo>
                    <a:pt x="102" y="24"/>
                    <a:pt x="102" y="26"/>
                    <a:pt x="104" y="29"/>
                  </a:cubicBezTo>
                  <a:cubicBezTo>
                    <a:pt x="106" y="34"/>
                    <a:pt x="107" y="33"/>
                    <a:pt x="112" y="33"/>
                  </a:cubicBezTo>
                  <a:cubicBezTo>
                    <a:pt x="114" y="29"/>
                    <a:pt x="108" y="25"/>
                    <a:pt x="115" y="22"/>
                  </a:cubicBezTo>
                  <a:cubicBezTo>
                    <a:pt x="115" y="22"/>
                    <a:pt x="122" y="27"/>
                    <a:pt x="122" y="29"/>
                  </a:cubicBezTo>
                  <a:cubicBezTo>
                    <a:pt x="122" y="33"/>
                    <a:pt x="122" y="33"/>
                    <a:pt x="122" y="33"/>
                  </a:cubicBezTo>
                  <a:cubicBezTo>
                    <a:pt x="122" y="33"/>
                    <a:pt x="122" y="33"/>
                    <a:pt x="122" y="33"/>
                  </a:cubicBezTo>
                  <a:cubicBezTo>
                    <a:pt x="117" y="40"/>
                    <a:pt x="116" y="39"/>
                    <a:pt x="108" y="40"/>
                  </a:cubicBezTo>
                  <a:cubicBezTo>
                    <a:pt x="102" y="41"/>
                    <a:pt x="99" y="46"/>
                    <a:pt x="99" y="52"/>
                  </a:cubicBezTo>
                  <a:cubicBezTo>
                    <a:pt x="99" y="55"/>
                    <a:pt x="96" y="58"/>
                    <a:pt x="96" y="61"/>
                  </a:cubicBezTo>
                  <a:cubicBezTo>
                    <a:pt x="96" y="66"/>
                    <a:pt x="98" y="70"/>
                    <a:pt x="96" y="74"/>
                  </a:cubicBezTo>
                  <a:cubicBezTo>
                    <a:pt x="93" y="78"/>
                    <a:pt x="92" y="80"/>
                    <a:pt x="87" y="82"/>
                  </a:cubicBezTo>
                  <a:cubicBezTo>
                    <a:pt x="84" y="82"/>
                    <a:pt x="83" y="85"/>
                    <a:pt x="80" y="86"/>
                  </a:cubicBezTo>
                  <a:cubicBezTo>
                    <a:pt x="77" y="90"/>
                    <a:pt x="82" y="94"/>
                    <a:pt x="82" y="98"/>
                  </a:cubicBezTo>
                  <a:cubicBezTo>
                    <a:pt x="87" y="101"/>
                    <a:pt x="90" y="104"/>
                    <a:pt x="94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89" y="112"/>
                    <a:pt x="89" y="112"/>
                    <a:pt x="89" y="112"/>
                  </a:cubicBezTo>
                  <a:cubicBezTo>
                    <a:pt x="85" y="114"/>
                    <a:pt x="78" y="116"/>
                    <a:pt x="74" y="116"/>
                  </a:cubicBezTo>
                  <a:cubicBezTo>
                    <a:pt x="68" y="116"/>
                    <a:pt x="63" y="117"/>
                    <a:pt x="59" y="114"/>
                  </a:cubicBezTo>
                  <a:cubicBezTo>
                    <a:pt x="53" y="112"/>
                    <a:pt x="46" y="111"/>
                    <a:pt x="40" y="109"/>
                  </a:cubicBezTo>
                  <a:cubicBezTo>
                    <a:pt x="35" y="107"/>
                    <a:pt x="37" y="102"/>
                    <a:pt x="31" y="100"/>
                  </a:cubicBezTo>
                  <a:cubicBezTo>
                    <a:pt x="23" y="97"/>
                    <a:pt x="23" y="97"/>
                    <a:pt x="23" y="97"/>
                  </a:cubicBezTo>
                  <a:cubicBezTo>
                    <a:pt x="21" y="96"/>
                    <a:pt x="16" y="92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3" y="86"/>
                    <a:pt x="12" y="85"/>
                    <a:pt x="11" y="84"/>
                  </a:cubicBezTo>
                  <a:cubicBezTo>
                    <a:pt x="10" y="83"/>
                    <a:pt x="9" y="82"/>
                    <a:pt x="8" y="80"/>
                  </a:cubicBezTo>
                  <a:cubicBezTo>
                    <a:pt x="6" y="75"/>
                    <a:pt x="10" y="72"/>
                    <a:pt x="13" y="69"/>
                  </a:cubicBezTo>
                  <a:cubicBezTo>
                    <a:pt x="15" y="66"/>
                    <a:pt x="17" y="61"/>
                    <a:pt x="20" y="58"/>
                  </a:cubicBezTo>
                  <a:cubicBezTo>
                    <a:pt x="27" y="53"/>
                    <a:pt x="18" y="43"/>
                    <a:pt x="12" y="41"/>
                  </a:cubicBezTo>
                  <a:cubicBezTo>
                    <a:pt x="10" y="40"/>
                    <a:pt x="0" y="37"/>
                    <a:pt x="0" y="35"/>
                  </a:cubicBezTo>
                  <a:cubicBezTo>
                    <a:pt x="0" y="32"/>
                    <a:pt x="0" y="30"/>
                    <a:pt x="0" y="27"/>
                  </a:cubicBezTo>
                  <a:cubicBezTo>
                    <a:pt x="2" y="24"/>
                    <a:pt x="5" y="19"/>
                    <a:pt x="9" y="19"/>
                  </a:cubicBezTo>
                  <a:cubicBezTo>
                    <a:pt x="13" y="19"/>
                    <a:pt x="12" y="13"/>
                    <a:pt x="11" y="10"/>
                  </a:cubicBezTo>
                  <a:cubicBezTo>
                    <a:pt x="11" y="8"/>
                    <a:pt x="13" y="8"/>
                    <a:pt x="15" y="7"/>
                  </a:cubicBezTo>
                  <a:cubicBezTo>
                    <a:pt x="19" y="6"/>
                    <a:pt x="22" y="3"/>
                    <a:pt x="25" y="2"/>
                  </a:cubicBezTo>
                  <a:cubicBezTo>
                    <a:pt x="27" y="1"/>
                    <a:pt x="29" y="1"/>
                    <a:pt x="31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4"/>
            <p:cNvSpPr>
              <a:spLocks/>
            </p:cNvSpPr>
            <p:nvPr/>
          </p:nvSpPr>
          <p:spPr bwMode="auto">
            <a:xfrm>
              <a:off x="6179" y="1743"/>
              <a:ext cx="234" cy="225"/>
            </a:xfrm>
            <a:custGeom>
              <a:avLst/>
              <a:gdLst>
                <a:gd name="T0" fmla="*/ 31 w 122"/>
                <a:gd name="T1" fmla="*/ 0 h 117"/>
                <a:gd name="T2" fmla="*/ 34 w 122"/>
                <a:gd name="T3" fmla="*/ 8 h 117"/>
                <a:gd name="T4" fmla="*/ 47 w 122"/>
                <a:gd name="T5" fmla="*/ 11 h 117"/>
                <a:gd name="T6" fmla="*/ 53 w 122"/>
                <a:gd name="T7" fmla="*/ 16 h 117"/>
                <a:gd name="T8" fmla="*/ 58 w 122"/>
                <a:gd name="T9" fmla="*/ 20 h 117"/>
                <a:gd name="T10" fmla="*/ 81 w 122"/>
                <a:gd name="T11" fmla="*/ 24 h 117"/>
                <a:gd name="T12" fmla="*/ 96 w 122"/>
                <a:gd name="T13" fmla="*/ 10 h 117"/>
                <a:gd name="T14" fmla="*/ 96 w 122"/>
                <a:gd name="T15" fmla="*/ 19 h 117"/>
                <a:gd name="T16" fmla="*/ 98 w 122"/>
                <a:gd name="T17" fmla="*/ 24 h 117"/>
                <a:gd name="T18" fmla="*/ 104 w 122"/>
                <a:gd name="T19" fmla="*/ 29 h 117"/>
                <a:gd name="T20" fmla="*/ 112 w 122"/>
                <a:gd name="T21" fmla="*/ 33 h 117"/>
                <a:gd name="T22" fmla="*/ 115 w 122"/>
                <a:gd name="T23" fmla="*/ 22 h 117"/>
                <a:gd name="T24" fmla="*/ 122 w 122"/>
                <a:gd name="T25" fmla="*/ 29 h 117"/>
                <a:gd name="T26" fmla="*/ 122 w 122"/>
                <a:gd name="T27" fmla="*/ 33 h 117"/>
                <a:gd name="T28" fmla="*/ 122 w 122"/>
                <a:gd name="T29" fmla="*/ 33 h 117"/>
                <a:gd name="T30" fmla="*/ 108 w 122"/>
                <a:gd name="T31" fmla="*/ 40 h 117"/>
                <a:gd name="T32" fmla="*/ 99 w 122"/>
                <a:gd name="T33" fmla="*/ 52 h 117"/>
                <a:gd name="T34" fmla="*/ 96 w 122"/>
                <a:gd name="T35" fmla="*/ 61 h 117"/>
                <a:gd name="T36" fmla="*/ 96 w 122"/>
                <a:gd name="T37" fmla="*/ 74 h 117"/>
                <a:gd name="T38" fmla="*/ 87 w 122"/>
                <a:gd name="T39" fmla="*/ 82 h 117"/>
                <a:gd name="T40" fmla="*/ 80 w 122"/>
                <a:gd name="T41" fmla="*/ 86 h 117"/>
                <a:gd name="T42" fmla="*/ 82 w 122"/>
                <a:gd name="T43" fmla="*/ 98 h 117"/>
                <a:gd name="T44" fmla="*/ 94 w 122"/>
                <a:gd name="T45" fmla="*/ 109 h 117"/>
                <a:gd name="T46" fmla="*/ 94 w 122"/>
                <a:gd name="T47" fmla="*/ 109 h 117"/>
                <a:gd name="T48" fmla="*/ 89 w 122"/>
                <a:gd name="T49" fmla="*/ 112 h 117"/>
                <a:gd name="T50" fmla="*/ 74 w 122"/>
                <a:gd name="T51" fmla="*/ 116 h 117"/>
                <a:gd name="T52" fmla="*/ 59 w 122"/>
                <a:gd name="T53" fmla="*/ 114 h 117"/>
                <a:gd name="T54" fmla="*/ 40 w 122"/>
                <a:gd name="T55" fmla="*/ 109 h 117"/>
                <a:gd name="T56" fmla="*/ 31 w 122"/>
                <a:gd name="T57" fmla="*/ 100 h 117"/>
                <a:gd name="T58" fmla="*/ 23 w 122"/>
                <a:gd name="T59" fmla="*/ 97 h 117"/>
                <a:gd name="T60" fmla="*/ 14 w 122"/>
                <a:gd name="T61" fmla="*/ 91 h 117"/>
                <a:gd name="T62" fmla="*/ 14 w 122"/>
                <a:gd name="T63" fmla="*/ 91 h 117"/>
                <a:gd name="T64" fmla="*/ 13 w 122"/>
                <a:gd name="T65" fmla="*/ 87 h 117"/>
                <a:gd name="T66" fmla="*/ 11 w 122"/>
                <a:gd name="T67" fmla="*/ 84 h 117"/>
                <a:gd name="T68" fmla="*/ 8 w 122"/>
                <a:gd name="T69" fmla="*/ 80 h 117"/>
                <a:gd name="T70" fmla="*/ 13 w 122"/>
                <a:gd name="T71" fmla="*/ 69 h 117"/>
                <a:gd name="T72" fmla="*/ 20 w 122"/>
                <a:gd name="T73" fmla="*/ 58 h 117"/>
                <a:gd name="T74" fmla="*/ 12 w 122"/>
                <a:gd name="T75" fmla="*/ 41 h 117"/>
                <a:gd name="T76" fmla="*/ 0 w 122"/>
                <a:gd name="T77" fmla="*/ 35 h 117"/>
                <a:gd name="T78" fmla="*/ 0 w 122"/>
                <a:gd name="T79" fmla="*/ 27 h 117"/>
                <a:gd name="T80" fmla="*/ 9 w 122"/>
                <a:gd name="T81" fmla="*/ 19 h 117"/>
                <a:gd name="T82" fmla="*/ 11 w 122"/>
                <a:gd name="T83" fmla="*/ 10 h 117"/>
                <a:gd name="T84" fmla="*/ 15 w 122"/>
                <a:gd name="T85" fmla="*/ 7 h 117"/>
                <a:gd name="T86" fmla="*/ 25 w 122"/>
                <a:gd name="T87" fmla="*/ 2 h 117"/>
                <a:gd name="T88" fmla="*/ 31 w 122"/>
                <a:gd name="T8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2" h="117">
                  <a:moveTo>
                    <a:pt x="31" y="0"/>
                  </a:moveTo>
                  <a:cubicBezTo>
                    <a:pt x="34" y="8"/>
                    <a:pt x="34" y="8"/>
                    <a:pt x="34" y="8"/>
                  </a:cubicBezTo>
                  <a:cubicBezTo>
                    <a:pt x="37" y="9"/>
                    <a:pt x="43" y="11"/>
                    <a:pt x="47" y="11"/>
                  </a:cubicBezTo>
                  <a:cubicBezTo>
                    <a:pt x="49" y="11"/>
                    <a:pt x="50" y="14"/>
                    <a:pt x="53" y="16"/>
                  </a:cubicBezTo>
                  <a:cubicBezTo>
                    <a:pt x="56" y="17"/>
                    <a:pt x="56" y="17"/>
                    <a:pt x="58" y="20"/>
                  </a:cubicBezTo>
                  <a:cubicBezTo>
                    <a:pt x="62" y="27"/>
                    <a:pt x="74" y="25"/>
                    <a:pt x="81" y="24"/>
                  </a:cubicBezTo>
                  <a:cubicBezTo>
                    <a:pt x="88" y="22"/>
                    <a:pt x="88" y="10"/>
                    <a:pt x="96" y="10"/>
                  </a:cubicBezTo>
                  <a:cubicBezTo>
                    <a:pt x="97" y="10"/>
                    <a:pt x="96" y="17"/>
                    <a:pt x="96" y="19"/>
                  </a:cubicBezTo>
                  <a:cubicBezTo>
                    <a:pt x="96" y="21"/>
                    <a:pt x="95" y="24"/>
                    <a:pt x="98" y="24"/>
                  </a:cubicBezTo>
                  <a:cubicBezTo>
                    <a:pt x="102" y="24"/>
                    <a:pt x="102" y="26"/>
                    <a:pt x="104" y="29"/>
                  </a:cubicBezTo>
                  <a:cubicBezTo>
                    <a:pt x="106" y="34"/>
                    <a:pt x="107" y="33"/>
                    <a:pt x="112" y="33"/>
                  </a:cubicBezTo>
                  <a:cubicBezTo>
                    <a:pt x="114" y="29"/>
                    <a:pt x="108" y="25"/>
                    <a:pt x="115" y="22"/>
                  </a:cubicBezTo>
                  <a:cubicBezTo>
                    <a:pt x="115" y="22"/>
                    <a:pt x="122" y="27"/>
                    <a:pt x="122" y="29"/>
                  </a:cubicBezTo>
                  <a:cubicBezTo>
                    <a:pt x="122" y="33"/>
                    <a:pt x="122" y="33"/>
                    <a:pt x="122" y="33"/>
                  </a:cubicBezTo>
                  <a:cubicBezTo>
                    <a:pt x="122" y="33"/>
                    <a:pt x="122" y="33"/>
                    <a:pt x="122" y="33"/>
                  </a:cubicBezTo>
                  <a:cubicBezTo>
                    <a:pt x="117" y="40"/>
                    <a:pt x="116" y="39"/>
                    <a:pt x="108" y="40"/>
                  </a:cubicBezTo>
                  <a:cubicBezTo>
                    <a:pt x="102" y="41"/>
                    <a:pt x="99" y="46"/>
                    <a:pt x="99" y="52"/>
                  </a:cubicBezTo>
                  <a:cubicBezTo>
                    <a:pt x="99" y="55"/>
                    <a:pt x="96" y="58"/>
                    <a:pt x="96" y="61"/>
                  </a:cubicBezTo>
                  <a:cubicBezTo>
                    <a:pt x="96" y="66"/>
                    <a:pt x="98" y="70"/>
                    <a:pt x="96" y="74"/>
                  </a:cubicBezTo>
                  <a:cubicBezTo>
                    <a:pt x="93" y="78"/>
                    <a:pt x="92" y="80"/>
                    <a:pt x="87" y="82"/>
                  </a:cubicBezTo>
                  <a:cubicBezTo>
                    <a:pt x="84" y="82"/>
                    <a:pt x="83" y="85"/>
                    <a:pt x="80" y="86"/>
                  </a:cubicBezTo>
                  <a:cubicBezTo>
                    <a:pt x="77" y="90"/>
                    <a:pt x="82" y="94"/>
                    <a:pt x="82" y="98"/>
                  </a:cubicBezTo>
                  <a:cubicBezTo>
                    <a:pt x="87" y="101"/>
                    <a:pt x="90" y="104"/>
                    <a:pt x="94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89" y="112"/>
                    <a:pt x="89" y="112"/>
                    <a:pt x="89" y="112"/>
                  </a:cubicBezTo>
                  <a:cubicBezTo>
                    <a:pt x="85" y="114"/>
                    <a:pt x="78" y="116"/>
                    <a:pt x="74" y="116"/>
                  </a:cubicBezTo>
                  <a:cubicBezTo>
                    <a:pt x="68" y="116"/>
                    <a:pt x="63" y="117"/>
                    <a:pt x="59" y="114"/>
                  </a:cubicBezTo>
                  <a:cubicBezTo>
                    <a:pt x="53" y="112"/>
                    <a:pt x="46" y="111"/>
                    <a:pt x="40" y="109"/>
                  </a:cubicBezTo>
                  <a:cubicBezTo>
                    <a:pt x="35" y="107"/>
                    <a:pt x="37" y="102"/>
                    <a:pt x="31" y="100"/>
                  </a:cubicBezTo>
                  <a:cubicBezTo>
                    <a:pt x="23" y="97"/>
                    <a:pt x="23" y="97"/>
                    <a:pt x="23" y="97"/>
                  </a:cubicBezTo>
                  <a:cubicBezTo>
                    <a:pt x="21" y="96"/>
                    <a:pt x="16" y="92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3" y="86"/>
                    <a:pt x="12" y="85"/>
                    <a:pt x="11" y="84"/>
                  </a:cubicBezTo>
                  <a:cubicBezTo>
                    <a:pt x="10" y="83"/>
                    <a:pt x="9" y="82"/>
                    <a:pt x="8" y="80"/>
                  </a:cubicBezTo>
                  <a:cubicBezTo>
                    <a:pt x="6" y="75"/>
                    <a:pt x="10" y="72"/>
                    <a:pt x="13" y="69"/>
                  </a:cubicBezTo>
                  <a:cubicBezTo>
                    <a:pt x="15" y="66"/>
                    <a:pt x="17" y="61"/>
                    <a:pt x="20" y="58"/>
                  </a:cubicBezTo>
                  <a:cubicBezTo>
                    <a:pt x="27" y="53"/>
                    <a:pt x="18" y="43"/>
                    <a:pt x="12" y="41"/>
                  </a:cubicBezTo>
                  <a:cubicBezTo>
                    <a:pt x="10" y="40"/>
                    <a:pt x="0" y="37"/>
                    <a:pt x="0" y="35"/>
                  </a:cubicBezTo>
                  <a:cubicBezTo>
                    <a:pt x="0" y="32"/>
                    <a:pt x="0" y="30"/>
                    <a:pt x="0" y="27"/>
                  </a:cubicBezTo>
                  <a:cubicBezTo>
                    <a:pt x="2" y="24"/>
                    <a:pt x="5" y="19"/>
                    <a:pt x="9" y="19"/>
                  </a:cubicBezTo>
                  <a:cubicBezTo>
                    <a:pt x="13" y="19"/>
                    <a:pt x="12" y="13"/>
                    <a:pt x="11" y="10"/>
                  </a:cubicBezTo>
                  <a:cubicBezTo>
                    <a:pt x="11" y="8"/>
                    <a:pt x="13" y="8"/>
                    <a:pt x="15" y="7"/>
                  </a:cubicBezTo>
                  <a:cubicBezTo>
                    <a:pt x="19" y="6"/>
                    <a:pt x="22" y="3"/>
                    <a:pt x="25" y="2"/>
                  </a:cubicBezTo>
                  <a:cubicBezTo>
                    <a:pt x="27" y="1"/>
                    <a:pt x="29" y="1"/>
                    <a:pt x="31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5"/>
            <p:cNvSpPr>
              <a:spLocks/>
            </p:cNvSpPr>
            <p:nvPr/>
          </p:nvSpPr>
          <p:spPr bwMode="auto">
            <a:xfrm>
              <a:off x="6326" y="1800"/>
              <a:ext cx="194" cy="152"/>
            </a:xfrm>
            <a:custGeom>
              <a:avLst/>
              <a:gdLst>
                <a:gd name="T0" fmla="*/ 77 w 101"/>
                <a:gd name="T1" fmla="*/ 6 h 79"/>
                <a:gd name="T2" fmla="*/ 90 w 101"/>
                <a:gd name="T3" fmla="*/ 5 h 79"/>
                <a:gd name="T4" fmla="*/ 90 w 101"/>
                <a:gd name="T5" fmla="*/ 5 h 79"/>
                <a:gd name="T6" fmla="*/ 88 w 101"/>
                <a:gd name="T7" fmla="*/ 12 h 79"/>
                <a:gd name="T8" fmla="*/ 88 w 101"/>
                <a:gd name="T9" fmla="*/ 19 h 79"/>
                <a:gd name="T10" fmla="*/ 87 w 101"/>
                <a:gd name="T11" fmla="*/ 23 h 79"/>
                <a:gd name="T12" fmla="*/ 85 w 101"/>
                <a:gd name="T13" fmla="*/ 30 h 79"/>
                <a:gd name="T14" fmla="*/ 91 w 101"/>
                <a:gd name="T15" fmla="*/ 37 h 79"/>
                <a:gd name="T16" fmla="*/ 96 w 101"/>
                <a:gd name="T17" fmla="*/ 42 h 79"/>
                <a:gd name="T18" fmla="*/ 98 w 101"/>
                <a:gd name="T19" fmla="*/ 50 h 79"/>
                <a:gd name="T20" fmla="*/ 82 w 101"/>
                <a:gd name="T21" fmla="*/ 61 h 79"/>
                <a:gd name="T22" fmla="*/ 64 w 101"/>
                <a:gd name="T23" fmla="*/ 66 h 79"/>
                <a:gd name="T24" fmla="*/ 64 w 101"/>
                <a:gd name="T25" fmla="*/ 66 h 79"/>
                <a:gd name="T26" fmla="*/ 58 w 101"/>
                <a:gd name="T27" fmla="*/ 66 h 79"/>
                <a:gd name="T28" fmla="*/ 45 w 101"/>
                <a:gd name="T29" fmla="*/ 63 h 79"/>
                <a:gd name="T30" fmla="*/ 32 w 101"/>
                <a:gd name="T31" fmla="*/ 64 h 79"/>
                <a:gd name="T32" fmla="*/ 29 w 101"/>
                <a:gd name="T33" fmla="*/ 67 h 79"/>
                <a:gd name="T34" fmla="*/ 26 w 101"/>
                <a:gd name="T35" fmla="*/ 70 h 79"/>
                <a:gd name="T36" fmla="*/ 21 w 101"/>
                <a:gd name="T37" fmla="*/ 76 h 79"/>
                <a:gd name="T38" fmla="*/ 17 w 101"/>
                <a:gd name="T39" fmla="*/ 79 h 79"/>
                <a:gd name="T40" fmla="*/ 17 w 101"/>
                <a:gd name="T41" fmla="*/ 79 h 79"/>
                <a:gd name="T42" fmla="*/ 5 w 101"/>
                <a:gd name="T43" fmla="*/ 68 h 79"/>
                <a:gd name="T44" fmla="*/ 3 w 101"/>
                <a:gd name="T45" fmla="*/ 56 h 79"/>
                <a:gd name="T46" fmla="*/ 10 w 101"/>
                <a:gd name="T47" fmla="*/ 51 h 79"/>
                <a:gd name="T48" fmla="*/ 19 w 101"/>
                <a:gd name="T49" fmla="*/ 44 h 79"/>
                <a:gd name="T50" fmla="*/ 19 w 101"/>
                <a:gd name="T51" fmla="*/ 31 h 79"/>
                <a:gd name="T52" fmla="*/ 22 w 101"/>
                <a:gd name="T53" fmla="*/ 22 h 79"/>
                <a:gd name="T54" fmla="*/ 31 w 101"/>
                <a:gd name="T55" fmla="*/ 10 h 79"/>
                <a:gd name="T56" fmla="*/ 45 w 101"/>
                <a:gd name="T57" fmla="*/ 2 h 79"/>
                <a:gd name="T58" fmla="*/ 45 w 101"/>
                <a:gd name="T59" fmla="*/ 2 h 79"/>
                <a:gd name="T60" fmla="*/ 50 w 101"/>
                <a:gd name="T61" fmla="*/ 2 h 79"/>
                <a:gd name="T62" fmla="*/ 56 w 101"/>
                <a:gd name="T63" fmla="*/ 4 h 79"/>
                <a:gd name="T64" fmla="*/ 69 w 101"/>
                <a:gd name="T65" fmla="*/ 5 h 79"/>
                <a:gd name="T66" fmla="*/ 77 w 101"/>
                <a:gd name="T67" fmla="*/ 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1" h="79">
                  <a:moveTo>
                    <a:pt x="77" y="6"/>
                  </a:moveTo>
                  <a:cubicBezTo>
                    <a:pt x="90" y="5"/>
                    <a:pt x="90" y="5"/>
                    <a:pt x="90" y="5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88" y="12"/>
                    <a:pt x="88" y="12"/>
                    <a:pt x="88" y="12"/>
                  </a:cubicBezTo>
                  <a:cubicBezTo>
                    <a:pt x="88" y="14"/>
                    <a:pt x="88" y="18"/>
                    <a:pt x="88" y="19"/>
                  </a:cubicBezTo>
                  <a:cubicBezTo>
                    <a:pt x="88" y="21"/>
                    <a:pt x="88" y="22"/>
                    <a:pt x="87" y="23"/>
                  </a:cubicBezTo>
                  <a:cubicBezTo>
                    <a:pt x="87" y="25"/>
                    <a:pt x="83" y="28"/>
                    <a:pt x="85" y="30"/>
                  </a:cubicBezTo>
                  <a:cubicBezTo>
                    <a:pt x="87" y="32"/>
                    <a:pt x="89" y="35"/>
                    <a:pt x="91" y="37"/>
                  </a:cubicBezTo>
                  <a:cubicBezTo>
                    <a:pt x="93" y="39"/>
                    <a:pt x="93" y="41"/>
                    <a:pt x="96" y="42"/>
                  </a:cubicBezTo>
                  <a:cubicBezTo>
                    <a:pt x="101" y="43"/>
                    <a:pt x="99" y="46"/>
                    <a:pt x="98" y="50"/>
                  </a:cubicBezTo>
                  <a:cubicBezTo>
                    <a:pt x="96" y="59"/>
                    <a:pt x="87" y="56"/>
                    <a:pt x="82" y="61"/>
                  </a:cubicBezTo>
                  <a:cubicBezTo>
                    <a:pt x="77" y="67"/>
                    <a:pt x="72" y="66"/>
                    <a:pt x="64" y="66"/>
                  </a:cubicBezTo>
                  <a:cubicBezTo>
                    <a:pt x="64" y="66"/>
                    <a:pt x="64" y="66"/>
                    <a:pt x="64" y="66"/>
                  </a:cubicBezTo>
                  <a:cubicBezTo>
                    <a:pt x="58" y="66"/>
                    <a:pt x="58" y="66"/>
                    <a:pt x="58" y="66"/>
                  </a:cubicBezTo>
                  <a:cubicBezTo>
                    <a:pt x="53" y="66"/>
                    <a:pt x="50" y="64"/>
                    <a:pt x="45" y="63"/>
                  </a:cubicBezTo>
                  <a:cubicBezTo>
                    <a:pt x="40" y="62"/>
                    <a:pt x="37" y="63"/>
                    <a:pt x="32" y="64"/>
                  </a:cubicBezTo>
                  <a:cubicBezTo>
                    <a:pt x="29" y="67"/>
                    <a:pt x="29" y="67"/>
                    <a:pt x="29" y="67"/>
                  </a:cubicBezTo>
                  <a:cubicBezTo>
                    <a:pt x="28" y="68"/>
                    <a:pt x="27" y="69"/>
                    <a:pt x="26" y="70"/>
                  </a:cubicBezTo>
                  <a:cubicBezTo>
                    <a:pt x="24" y="72"/>
                    <a:pt x="22" y="74"/>
                    <a:pt x="21" y="76"/>
                  </a:cubicBezTo>
                  <a:cubicBezTo>
                    <a:pt x="19" y="76"/>
                    <a:pt x="18" y="78"/>
                    <a:pt x="17" y="79"/>
                  </a:cubicBezTo>
                  <a:cubicBezTo>
                    <a:pt x="17" y="79"/>
                    <a:pt x="17" y="79"/>
                    <a:pt x="17" y="79"/>
                  </a:cubicBezTo>
                  <a:cubicBezTo>
                    <a:pt x="13" y="74"/>
                    <a:pt x="10" y="71"/>
                    <a:pt x="5" y="68"/>
                  </a:cubicBezTo>
                  <a:cubicBezTo>
                    <a:pt x="4" y="64"/>
                    <a:pt x="0" y="60"/>
                    <a:pt x="3" y="56"/>
                  </a:cubicBezTo>
                  <a:cubicBezTo>
                    <a:pt x="6" y="54"/>
                    <a:pt x="7" y="52"/>
                    <a:pt x="10" y="51"/>
                  </a:cubicBezTo>
                  <a:cubicBezTo>
                    <a:pt x="15" y="50"/>
                    <a:pt x="16" y="48"/>
                    <a:pt x="19" y="44"/>
                  </a:cubicBezTo>
                  <a:cubicBezTo>
                    <a:pt x="21" y="40"/>
                    <a:pt x="19" y="35"/>
                    <a:pt x="19" y="31"/>
                  </a:cubicBezTo>
                  <a:cubicBezTo>
                    <a:pt x="19" y="27"/>
                    <a:pt x="22" y="25"/>
                    <a:pt x="22" y="22"/>
                  </a:cubicBezTo>
                  <a:cubicBezTo>
                    <a:pt x="22" y="15"/>
                    <a:pt x="25" y="11"/>
                    <a:pt x="31" y="10"/>
                  </a:cubicBezTo>
                  <a:cubicBezTo>
                    <a:pt x="39" y="9"/>
                    <a:pt x="40" y="9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7" y="2"/>
                    <a:pt x="48" y="2"/>
                    <a:pt x="50" y="2"/>
                  </a:cubicBezTo>
                  <a:cubicBezTo>
                    <a:pt x="54" y="0"/>
                    <a:pt x="54" y="2"/>
                    <a:pt x="56" y="4"/>
                  </a:cubicBezTo>
                  <a:cubicBezTo>
                    <a:pt x="60" y="7"/>
                    <a:pt x="65" y="5"/>
                    <a:pt x="69" y="5"/>
                  </a:cubicBezTo>
                  <a:cubicBezTo>
                    <a:pt x="77" y="6"/>
                    <a:pt x="77" y="6"/>
                    <a:pt x="77" y="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6"/>
            <p:cNvSpPr>
              <a:spLocks/>
            </p:cNvSpPr>
            <p:nvPr/>
          </p:nvSpPr>
          <p:spPr bwMode="auto">
            <a:xfrm>
              <a:off x="6326" y="1800"/>
              <a:ext cx="194" cy="152"/>
            </a:xfrm>
            <a:custGeom>
              <a:avLst/>
              <a:gdLst>
                <a:gd name="T0" fmla="*/ 77 w 101"/>
                <a:gd name="T1" fmla="*/ 6 h 79"/>
                <a:gd name="T2" fmla="*/ 90 w 101"/>
                <a:gd name="T3" fmla="*/ 5 h 79"/>
                <a:gd name="T4" fmla="*/ 90 w 101"/>
                <a:gd name="T5" fmla="*/ 5 h 79"/>
                <a:gd name="T6" fmla="*/ 88 w 101"/>
                <a:gd name="T7" fmla="*/ 12 h 79"/>
                <a:gd name="T8" fmla="*/ 88 w 101"/>
                <a:gd name="T9" fmla="*/ 19 h 79"/>
                <a:gd name="T10" fmla="*/ 87 w 101"/>
                <a:gd name="T11" fmla="*/ 23 h 79"/>
                <a:gd name="T12" fmla="*/ 85 w 101"/>
                <a:gd name="T13" fmla="*/ 30 h 79"/>
                <a:gd name="T14" fmla="*/ 91 w 101"/>
                <a:gd name="T15" fmla="*/ 37 h 79"/>
                <a:gd name="T16" fmla="*/ 96 w 101"/>
                <a:gd name="T17" fmla="*/ 42 h 79"/>
                <a:gd name="T18" fmla="*/ 98 w 101"/>
                <a:gd name="T19" fmla="*/ 50 h 79"/>
                <a:gd name="T20" fmla="*/ 82 w 101"/>
                <a:gd name="T21" fmla="*/ 61 h 79"/>
                <a:gd name="T22" fmla="*/ 64 w 101"/>
                <a:gd name="T23" fmla="*/ 66 h 79"/>
                <a:gd name="T24" fmla="*/ 64 w 101"/>
                <a:gd name="T25" fmla="*/ 66 h 79"/>
                <a:gd name="T26" fmla="*/ 58 w 101"/>
                <a:gd name="T27" fmla="*/ 66 h 79"/>
                <a:gd name="T28" fmla="*/ 45 w 101"/>
                <a:gd name="T29" fmla="*/ 63 h 79"/>
                <a:gd name="T30" fmla="*/ 32 w 101"/>
                <a:gd name="T31" fmla="*/ 64 h 79"/>
                <a:gd name="T32" fmla="*/ 29 w 101"/>
                <a:gd name="T33" fmla="*/ 67 h 79"/>
                <a:gd name="T34" fmla="*/ 26 w 101"/>
                <a:gd name="T35" fmla="*/ 70 h 79"/>
                <a:gd name="T36" fmla="*/ 21 w 101"/>
                <a:gd name="T37" fmla="*/ 76 h 79"/>
                <a:gd name="T38" fmla="*/ 17 w 101"/>
                <a:gd name="T39" fmla="*/ 79 h 79"/>
                <a:gd name="T40" fmla="*/ 17 w 101"/>
                <a:gd name="T41" fmla="*/ 79 h 79"/>
                <a:gd name="T42" fmla="*/ 5 w 101"/>
                <a:gd name="T43" fmla="*/ 68 h 79"/>
                <a:gd name="T44" fmla="*/ 3 w 101"/>
                <a:gd name="T45" fmla="*/ 56 h 79"/>
                <a:gd name="T46" fmla="*/ 10 w 101"/>
                <a:gd name="T47" fmla="*/ 51 h 79"/>
                <a:gd name="T48" fmla="*/ 19 w 101"/>
                <a:gd name="T49" fmla="*/ 44 h 79"/>
                <a:gd name="T50" fmla="*/ 19 w 101"/>
                <a:gd name="T51" fmla="*/ 31 h 79"/>
                <a:gd name="T52" fmla="*/ 22 w 101"/>
                <a:gd name="T53" fmla="*/ 22 h 79"/>
                <a:gd name="T54" fmla="*/ 31 w 101"/>
                <a:gd name="T55" fmla="*/ 10 h 79"/>
                <a:gd name="T56" fmla="*/ 45 w 101"/>
                <a:gd name="T57" fmla="*/ 2 h 79"/>
                <a:gd name="T58" fmla="*/ 45 w 101"/>
                <a:gd name="T59" fmla="*/ 2 h 79"/>
                <a:gd name="T60" fmla="*/ 50 w 101"/>
                <a:gd name="T61" fmla="*/ 2 h 79"/>
                <a:gd name="T62" fmla="*/ 56 w 101"/>
                <a:gd name="T63" fmla="*/ 4 h 79"/>
                <a:gd name="T64" fmla="*/ 69 w 101"/>
                <a:gd name="T65" fmla="*/ 5 h 79"/>
                <a:gd name="T66" fmla="*/ 77 w 101"/>
                <a:gd name="T67" fmla="*/ 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1" h="79">
                  <a:moveTo>
                    <a:pt x="77" y="6"/>
                  </a:moveTo>
                  <a:cubicBezTo>
                    <a:pt x="90" y="5"/>
                    <a:pt x="90" y="5"/>
                    <a:pt x="90" y="5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88" y="12"/>
                    <a:pt x="88" y="12"/>
                    <a:pt x="88" y="12"/>
                  </a:cubicBezTo>
                  <a:cubicBezTo>
                    <a:pt x="88" y="14"/>
                    <a:pt x="88" y="18"/>
                    <a:pt x="88" y="19"/>
                  </a:cubicBezTo>
                  <a:cubicBezTo>
                    <a:pt x="88" y="21"/>
                    <a:pt x="88" y="22"/>
                    <a:pt x="87" y="23"/>
                  </a:cubicBezTo>
                  <a:cubicBezTo>
                    <a:pt x="87" y="25"/>
                    <a:pt x="83" y="28"/>
                    <a:pt x="85" y="30"/>
                  </a:cubicBezTo>
                  <a:cubicBezTo>
                    <a:pt x="87" y="32"/>
                    <a:pt x="89" y="35"/>
                    <a:pt x="91" y="37"/>
                  </a:cubicBezTo>
                  <a:cubicBezTo>
                    <a:pt x="93" y="39"/>
                    <a:pt x="93" y="41"/>
                    <a:pt x="96" y="42"/>
                  </a:cubicBezTo>
                  <a:cubicBezTo>
                    <a:pt x="101" y="43"/>
                    <a:pt x="99" y="46"/>
                    <a:pt x="98" y="50"/>
                  </a:cubicBezTo>
                  <a:cubicBezTo>
                    <a:pt x="96" y="59"/>
                    <a:pt x="87" y="56"/>
                    <a:pt x="82" y="61"/>
                  </a:cubicBezTo>
                  <a:cubicBezTo>
                    <a:pt x="77" y="67"/>
                    <a:pt x="72" y="66"/>
                    <a:pt x="64" y="66"/>
                  </a:cubicBezTo>
                  <a:cubicBezTo>
                    <a:pt x="64" y="66"/>
                    <a:pt x="64" y="66"/>
                    <a:pt x="64" y="66"/>
                  </a:cubicBezTo>
                  <a:cubicBezTo>
                    <a:pt x="58" y="66"/>
                    <a:pt x="58" y="66"/>
                    <a:pt x="58" y="66"/>
                  </a:cubicBezTo>
                  <a:cubicBezTo>
                    <a:pt x="53" y="66"/>
                    <a:pt x="50" y="64"/>
                    <a:pt x="45" y="63"/>
                  </a:cubicBezTo>
                  <a:cubicBezTo>
                    <a:pt x="40" y="62"/>
                    <a:pt x="37" y="63"/>
                    <a:pt x="32" y="64"/>
                  </a:cubicBezTo>
                  <a:cubicBezTo>
                    <a:pt x="29" y="67"/>
                    <a:pt x="29" y="67"/>
                    <a:pt x="29" y="67"/>
                  </a:cubicBezTo>
                  <a:cubicBezTo>
                    <a:pt x="28" y="68"/>
                    <a:pt x="27" y="69"/>
                    <a:pt x="26" y="70"/>
                  </a:cubicBezTo>
                  <a:cubicBezTo>
                    <a:pt x="24" y="72"/>
                    <a:pt x="22" y="74"/>
                    <a:pt x="21" y="76"/>
                  </a:cubicBezTo>
                  <a:cubicBezTo>
                    <a:pt x="19" y="76"/>
                    <a:pt x="18" y="78"/>
                    <a:pt x="17" y="79"/>
                  </a:cubicBezTo>
                  <a:cubicBezTo>
                    <a:pt x="17" y="79"/>
                    <a:pt x="17" y="79"/>
                    <a:pt x="17" y="79"/>
                  </a:cubicBezTo>
                  <a:cubicBezTo>
                    <a:pt x="13" y="74"/>
                    <a:pt x="10" y="71"/>
                    <a:pt x="5" y="68"/>
                  </a:cubicBezTo>
                  <a:cubicBezTo>
                    <a:pt x="4" y="64"/>
                    <a:pt x="0" y="60"/>
                    <a:pt x="3" y="56"/>
                  </a:cubicBezTo>
                  <a:cubicBezTo>
                    <a:pt x="6" y="54"/>
                    <a:pt x="7" y="52"/>
                    <a:pt x="10" y="51"/>
                  </a:cubicBezTo>
                  <a:cubicBezTo>
                    <a:pt x="15" y="50"/>
                    <a:pt x="16" y="48"/>
                    <a:pt x="19" y="44"/>
                  </a:cubicBezTo>
                  <a:cubicBezTo>
                    <a:pt x="21" y="40"/>
                    <a:pt x="19" y="35"/>
                    <a:pt x="19" y="31"/>
                  </a:cubicBezTo>
                  <a:cubicBezTo>
                    <a:pt x="19" y="27"/>
                    <a:pt x="22" y="25"/>
                    <a:pt x="22" y="22"/>
                  </a:cubicBezTo>
                  <a:cubicBezTo>
                    <a:pt x="22" y="15"/>
                    <a:pt x="25" y="11"/>
                    <a:pt x="31" y="10"/>
                  </a:cubicBezTo>
                  <a:cubicBezTo>
                    <a:pt x="39" y="9"/>
                    <a:pt x="40" y="9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7" y="2"/>
                    <a:pt x="48" y="2"/>
                    <a:pt x="50" y="2"/>
                  </a:cubicBezTo>
                  <a:cubicBezTo>
                    <a:pt x="54" y="0"/>
                    <a:pt x="54" y="2"/>
                    <a:pt x="56" y="4"/>
                  </a:cubicBezTo>
                  <a:cubicBezTo>
                    <a:pt x="60" y="7"/>
                    <a:pt x="65" y="5"/>
                    <a:pt x="69" y="5"/>
                  </a:cubicBezTo>
                  <a:cubicBezTo>
                    <a:pt x="77" y="6"/>
                    <a:pt x="77" y="6"/>
                    <a:pt x="77" y="6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7"/>
            <p:cNvSpPr>
              <a:spLocks/>
            </p:cNvSpPr>
            <p:nvPr/>
          </p:nvSpPr>
          <p:spPr bwMode="auto">
            <a:xfrm>
              <a:off x="6238" y="1652"/>
              <a:ext cx="244" cy="162"/>
            </a:xfrm>
            <a:custGeom>
              <a:avLst/>
              <a:gdLst>
                <a:gd name="T0" fmla="*/ 110 w 127"/>
                <a:gd name="T1" fmla="*/ 23 h 84"/>
                <a:gd name="T2" fmla="*/ 117 w 127"/>
                <a:gd name="T3" fmla="*/ 28 h 84"/>
                <a:gd name="T4" fmla="*/ 119 w 127"/>
                <a:gd name="T5" fmla="*/ 33 h 84"/>
                <a:gd name="T6" fmla="*/ 124 w 127"/>
                <a:gd name="T7" fmla="*/ 42 h 84"/>
                <a:gd name="T8" fmla="*/ 120 w 127"/>
                <a:gd name="T9" fmla="*/ 48 h 84"/>
                <a:gd name="T10" fmla="*/ 121 w 127"/>
                <a:gd name="T11" fmla="*/ 55 h 84"/>
                <a:gd name="T12" fmla="*/ 127 w 127"/>
                <a:gd name="T13" fmla="*/ 60 h 84"/>
                <a:gd name="T14" fmla="*/ 123 w 127"/>
                <a:gd name="T15" fmla="*/ 68 h 84"/>
                <a:gd name="T16" fmla="*/ 122 w 127"/>
                <a:gd name="T17" fmla="*/ 76 h 84"/>
                <a:gd name="T18" fmla="*/ 123 w 127"/>
                <a:gd name="T19" fmla="*/ 79 h 84"/>
                <a:gd name="T20" fmla="*/ 123 w 127"/>
                <a:gd name="T21" fmla="*/ 82 h 84"/>
                <a:gd name="T22" fmla="*/ 123 w 127"/>
                <a:gd name="T23" fmla="*/ 82 h 84"/>
                <a:gd name="T24" fmla="*/ 115 w 127"/>
                <a:gd name="T25" fmla="*/ 82 h 84"/>
                <a:gd name="T26" fmla="*/ 102 w 127"/>
                <a:gd name="T27" fmla="*/ 81 h 84"/>
                <a:gd name="T28" fmla="*/ 96 w 127"/>
                <a:gd name="T29" fmla="*/ 79 h 84"/>
                <a:gd name="T30" fmla="*/ 91 w 127"/>
                <a:gd name="T31" fmla="*/ 79 h 84"/>
                <a:gd name="T32" fmla="*/ 91 w 127"/>
                <a:gd name="T33" fmla="*/ 79 h 84"/>
                <a:gd name="T34" fmla="*/ 91 w 127"/>
                <a:gd name="T35" fmla="*/ 75 h 84"/>
                <a:gd name="T36" fmla="*/ 84 w 127"/>
                <a:gd name="T37" fmla="*/ 69 h 84"/>
                <a:gd name="T38" fmla="*/ 81 w 127"/>
                <a:gd name="T39" fmla="*/ 79 h 84"/>
                <a:gd name="T40" fmla="*/ 73 w 127"/>
                <a:gd name="T41" fmla="*/ 76 h 84"/>
                <a:gd name="T42" fmla="*/ 67 w 127"/>
                <a:gd name="T43" fmla="*/ 71 h 84"/>
                <a:gd name="T44" fmla="*/ 65 w 127"/>
                <a:gd name="T45" fmla="*/ 65 h 84"/>
                <a:gd name="T46" fmla="*/ 65 w 127"/>
                <a:gd name="T47" fmla="*/ 57 h 84"/>
                <a:gd name="T48" fmla="*/ 50 w 127"/>
                <a:gd name="T49" fmla="*/ 70 h 84"/>
                <a:gd name="T50" fmla="*/ 27 w 127"/>
                <a:gd name="T51" fmla="*/ 66 h 84"/>
                <a:gd name="T52" fmla="*/ 22 w 127"/>
                <a:gd name="T53" fmla="*/ 62 h 84"/>
                <a:gd name="T54" fmla="*/ 16 w 127"/>
                <a:gd name="T55" fmla="*/ 57 h 84"/>
                <a:gd name="T56" fmla="*/ 3 w 127"/>
                <a:gd name="T57" fmla="*/ 54 h 84"/>
                <a:gd name="T58" fmla="*/ 0 w 127"/>
                <a:gd name="T59" fmla="*/ 47 h 84"/>
                <a:gd name="T60" fmla="*/ 0 w 127"/>
                <a:gd name="T61" fmla="*/ 47 h 84"/>
                <a:gd name="T62" fmla="*/ 2 w 127"/>
                <a:gd name="T63" fmla="*/ 36 h 84"/>
                <a:gd name="T64" fmla="*/ 1 w 127"/>
                <a:gd name="T65" fmla="*/ 22 h 84"/>
                <a:gd name="T66" fmla="*/ 2 w 127"/>
                <a:gd name="T67" fmla="*/ 16 h 84"/>
                <a:gd name="T68" fmla="*/ 2 w 127"/>
                <a:gd name="T69" fmla="*/ 16 h 84"/>
                <a:gd name="T70" fmla="*/ 4 w 127"/>
                <a:gd name="T71" fmla="*/ 17 h 84"/>
                <a:gd name="T72" fmla="*/ 35 w 127"/>
                <a:gd name="T73" fmla="*/ 14 h 84"/>
                <a:gd name="T74" fmla="*/ 44 w 127"/>
                <a:gd name="T75" fmla="*/ 23 h 84"/>
                <a:gd name="T76" fmla="*/ 64 w 127"/>
                <a:gd name="T77" fmla="*/ 27 h 84"/>
                <a:gd name="T78" fmla="*/ 82 w 127"/>
                <a:gd name="T79" fmla="*/ 29 h 84"/>
                <a:gd name="T80" fmla="*/ 107 w 127"/>
                <a:gd name="T81" fmla="*/ 28 h 84"/>
                <a:gd name="T82" fmla="*/ 110 w 127"/>
                <a:gd name="T83" fmla="*/ 2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7" h="84">
                  <a:moveTo>
                    <a:pt x="110" y="23"/>
                  </a:moveTo>
                  <a:cubicBezTo>
                    <a:pt x="117" y="28"/>
                    <a:pt x="117" y="28"/>
                    <a:pt x="117" y="28"/>
                  </a:cubicBezTo>
                  <a:cubicBezTo>
                    <a:pt x="119" y="30"/>
                    <a:pt x="118" y="31"/>
                    <a:pt x="119" y="33"/>
                  </a:cubicBezTo>
                  <a:cubicBezTo>
                    <a:pt x="120" y="35"/>
                    <a:pt x="124" y="41"/>
                    <a:pt x="124" y="42"/>
                  </a:cubicBezTo>
                  <a:cubicBezTo>
                    <a:pt x="123" y="44"/>
                    <a:pt x="120" y="45"/>
                    <a:pt x="120" y="48"/>
                  </a:cubicBezTo>
                  <a:cubicBezTo>
                    <a:pt x="120" y="50"/>
                    <a:pt x="120" y="54"/>
                    <a:pt x="121" y="55"/>
                  </a:cubicBezTo>
                  <a:cubicBezTo>
                    <a:pt x="123" y="57"/>
                    <a:pt x="125" y="56"/>
                    <a:pt x="127" y="60"/>
                  </a:cubicBezTo>
                  <a:cubicBezTo>
                    <a:pt x="127" y="62"/>
                    <a:pt x="123" y="66"/>
                    <a:pt x="123" y="68"/>
                  </a:cubicBezTo>
                  <a:cubicBezTo>
                    <a:pt x="120" y="71"/>
                    <a:pt x="121" y="73"/>
                    <a:pt x="122" y="76"/>
                  </a:cubicBezTo>
                  <a:cubicBezTo>
                    <a:pt x="122" y="77"/>
                    <a:pt x="123" y="78"/>
                    <a:pt x="123" y="79"/>
                  </a:cubicBezTo>
                  <a:cubicBezTo>
                    <a:pt x="123" y="80"/>
                    <a:pt x="123" y="81"/>
                    <a:pt x="123" y="82"/>
                  </a:cubicBezTo>
                  <a:cubicBezTo>
                    <a:pt x="123" y="82"/>
                    <a:pt x="123" y="82"/>
                    <a:pt x="123" y="82"/>
                  </a:cubicBezTo>
                  <a:cubicBezTo>
                    <a:pt x="115" y="82"/>
                    <a:pt x="115" y="82"/>
                    <a:pt x="115" y="82"/>
                  </a:cubicBezTo>
                  <a:cubicBezTo>
                    <a:pt x="111" y="82"/>
                    <a:pt x="106" y="84"/>
                    <a:pt x="102" y="81"/>
                  </a:cubicBezTo>
                  <a:cubicBezTo>
                    <a:pt x="101" y="79"/>
                    <a:pt x="100" y="77"/>
                    <a:pt x="96" y="79"/>
                  </a:cubicBezTo>
                  <a:cubicBezTo>
                    <a:pt x="94" y="79"/>
                    <a:pt x="93" y="79"/>
                    <a:pt x="91" y="79"/>
                  </a:cubicBezTo>
                  <a:cubicBezTo>
                    <a:pt x="91" y="79"/>
                    <a:pt x="91" y="79"/>
                    <a:pt x="91" y="79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3"/>
                    <a:pt x="85" y="68"/>
                    <a:pt x="84" y="69"/>
                  </a:cubicBezTo>
                  <a:cubicBezTo>
                    <a:pt x="77" y="71"/>
                    <a:pt x="83" y="76"/>
                    <a:pt x="81" y="79"/>
                  </a:cubicBezTo>
                  <a:cubicBezTo>
                    <a:pt x="76" y="80"/>
                    <a:pt x="75" y="81"/>
                    <a:pt x="73" y="76"/>
                  </a:cubicBezTo>
                  <a:cubicBezTo>
                    <a:pt x="72" y="73"/>
                    <a:pt x="71" y="71"/>
                    <a:pt x="67" y="71"/>
                  </a:cubicBezTo>
                  <a:cubicBezTo>
                    <a:pt x="64" y="70"/>
                    <a:pt x="65" y="67"/>
                    <a:pt x="65" y="65"/>
                  </a:cubicBezTo>
                  <a:cubicBezTo>
                    <a:pt x="65" y="64"/>
                    <a:pt x="66" y="57"/>
                    <a:pt x="65" y="57"/>
                  </a:cubicBezTo>
                  <a:cubicBezTo>
                    <a:pt x="57" y="57"/>
                    <a:pt x="57" y="69"/>
                    <a:pt x="50" y="70"/>
                  </a:cubicBezTo>
                  <a:cubicBezTo>
                    <a:pt x="43" y="71"/>
                    <a:pt x="31" y="73"/>
                    <a:pt x="27" y="66"/>
                  </a:cubicBezTo>
                  <a:cubicBezTo>
                    <a:pt x="25" y="63"/>
                    <a:pt x="25" y="63"/>
                    <a:pt x="22" y="62"/>
                  </a:cubicBezTo>
                  <a:cubicBezTo>
                    <a:pt x="19" y="61"/>
                    <a:pt x="18" y="57"/>
                    <a:pt x="16" y="57"/>
                  </a:cubicBezTo>
                  <a:cubicBezTo>
                    <a:pt x="12" y="57"/>
                    <a:pt x="6" y="56"/>
                    <a:pt x="3" y="54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1" y="43"/>
                    <a:pt x="2" y="39"/>
                    <a:pt x="2" y="36"/>
                  </a:cubicBezTo>
                  <a:cubicBezTo>
                    <a:pt x="1" y="31"/>
                    <a:pt x="0" y="27"/>
                    <a:pt x="1" y="22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4" y="17"/>
                    <a:pt x="4" y="17"/>
                  </a:cubicBezTo>
                  <a:cubicBezTo>
                    <a:pt x="15" y="23"/>
                    <a:pt x="27" y="0"/>
                    <a:pt x="35" y="14"/>
                  </a:cubicBezTo>
                  <a:cubicBezTo>
                    <a:pt x="37" y="18"/>
                    <a:pt x="40" y="22"/>
                    <a:pt x="44" y="23"/>
                  </a:cubicBezTo>
                  <a:cubicBezTo>
                    <a:pt x="51" y="27"/>
                    <a:pt x="57" y="17"/>
                    <a:pt x="64" y="27"/>
                  </a:cubicBezTo>
                  <a:cubicBezTo>
                    <a:pt x="70" y="33"/>
                    <a:pt x="76" y="23"/>
                    <a:pt x="82" y="29"/>
                  </a:cubicBezTo>
                  <a:cubicBezTo>
                    <a:pt x="89" y="36"/>
                    <a:pt x="101" y="35"/>
                    <a:pt x="107" y="28"/>
                  </a:cubicBezTo>
                  <a:cubicBezTo>
                    <a:pt x="109" y="27"/>
                    <a:pt x="109" y="25"/>
                    <a:pt x="110" y="2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8"/>
            <p:cNvSpPr>
              <a:spLocks/>
            </p:cNvSpPr>
            <p:nvPr/>
          </p:nvSpPr>
          <p:spPr bwMode="auto">
            <a:xfrm>
              <a:off x="6238" y="1652"/>
              <a:ext cx="244" cy="162"/>
            </a:xfrm>
            <a:custGeom>
              <a:avLst/>
              <a:gdLst>
                <a:gd name="T0" fmla="*/ 110 w 127"/>
                <a:gd name="T1" fmla="*/ 23 h 84"/>
                <a:gd name="T2" fmla="*/ 117 w 127"/>
                <a:gd name="T3" fmla="*/ 28 h 84"/>
                <a:gd name="T4" fmla="*/ 119 w 127"/>
                <a:gd name="T5" fmla="*/ 33 h 84"/>
                <a:gd name="T6" fmla="*/ 124 w 127"/>
                <a:gd name="T7" fmla="*/ 42 h 84"/>
                <a:gd name="T8" fmla="*/ 120 w 127"/>
                <a:gd name="T9" fmla="*/ 48 h 84"/>
                <a:gd name="T10" fmla="*/ 121 w 127"/>
                <a:gd name="T11" fmla="*/ 55 h 84"/>
                <a:gd name="T12" fmla="*/ 127 w 127"/>
                <a:gd name="T13" fmla="*/ 60 h 84"/>
                <a:gd name="T14" fmla="*/ 123 w 127"/>
                <a:gd name="T15" fmla="*/ 68 h 84"/>
                <a:gd name="T16" fmla="*/ 122 w 127"/>
                <a:gd name="T17" fmla="*/ 76 h 84"/>
                <a:gd name="T18" fmla="*/ 123 w 127"/>
                <a:gd name="T19" fmla="*/ 79 h 84"/>
                <a:gd name="T20" fmla="*/ 123 w 127"/>
                <a:gd name="T21" fmla="*/ 82 h 84"/>
                <a:gd name="T22" fmla="*/ 123 w 127"/>
                <a:gd name="T23" fmla="*/ 82 h 84"/>
                <a:gd name="T24" fmla="*/ 115 w 127"/>
                <a:gd name="T25" fmla="*/ 82 h 84"/>
                <a:gd name="T26" fmla="*/ 102 w 127"/>
                <a:gd name="T27" fmla="*/ 81 h 84"/>
                <a:gd name="T28" fmla="*/ 96 w 127"/>
                <a:gd name="T29" fmla="*/ 79 h 84"/>
                <a:gd name="T30" fmla="*/ 91 w 127"/>
                <a:gd name="T31" fmla="*/ 79 h 84"/>
                <a:gd name="T32" fmla="*/ 91 w 127"/>
                <a:gd name="T33" fmla="*/ 79 h 84"/>
                <a:gd name="T34" fmla="*/ 91 w 127"/>
                <a:gd name="T35" fmla="*/ 75 h 84"/>
                <a:gd name="T36" fmla="*/ 84 w 127"/>
                <a:gd name="T37" fmla="*/ 69 h 84"/>
                <a:gd name="T38" fmla="*/ 81 w 127"/>
                <a:gd name="T39" fmla="*/ 79 h 84"/>
                <a:gd name="T40" fmla="*/ 73 w 127"/>
                <a:gd name="T41" fmla="*/ 76 h 84"/>
                <a:gd name="T42" fmla="*/ 67 w 127"/>
                <a:gd name="T43" fmla="*/ 71 h 84"/>
                <a:gd name="T44" fmla="*/ 65 w 127"/>
                <a:gd name="T45" fmla="*/ 65 h 84"/>
                <a:gd name="T46" fmla="*/ 65 w 127"/>
                <a:gd name="T47" fmla="*/ 57 h 84"/>
                <a:gd name="T48" fmla="*/ 50 w 127"/>
                <a:gd name="T49" fmla="*/ 70 h 84"/>
                <a:gd name="T50" fmla="*/ 27 w 127"/>
                <a:gd name="T51" fmla="*/ 66 h 84"/>
                <a:gd name="T52" fmla="*/ 22 w 127"/>
                <a:gd name="T53" fmla="*/ 62 h 84"/>
                <a:gd name="T54" fmla="*/ 16 w 127"/>
                <a:gd name="T55" fmla="*/ 57 h 84"/>
                <a:gd name="T56" fmla="*/ 3 w 127"/>
                <a:gd name="T57" fmla="*/ 54 h 84"/>
                <a:gd name="T58" fmla="*/ 0 w 127"/>
                <a:gd name="T59" fmla="*/ 47 h 84"/>
                <a:gd name="T60" fmla="*/ 0 w 127"/>
                <a:gd name="T61" fmla="*/ 47 h 84"/>
                <a:gd name="T62" fmla="*/ 2 w 127"/>
                <a:gd name="T63" fmla="*/ 36 h 84"/>
                <a:gd name="T64" fmla="*/ 1 w 127"/>
                <a:gd name="T65" fmla="*/ 22 h 84"/>
                <a:gd name="T66" fmla="*/ 2 w 127"/>
                <a:gd name="T67" fmla="*/ 16 h 84"/>
                <a:gd name="T68" fmla="*/ 2 w 127"/>
                <a:gd name="T69" fmla="*/ 16 h 84"/>
                <a:gd name="T70" fmla="*/ 4 w 127"/>
                <a:gd name="T71" fmla="*/ 17 h 84"/>
                <a:gd name="T72" fmla="*/ 35 w 127"/>
                <a:gd name="T73" fmla="*/ 14 h 84"/>
                <a:gd name="T74" fmla="*/ 44 w 127"/>
                <a:gd name="T75" fmla="*/ 23 h 84"/>
                <a:gd name="T76" fmla="*/ 64 w 127"/>
                <a:gd name="T77" fmla="*/ 27 h 84"/>
                <a:gd name="T78" fmla="*/ 82 w 127"/>
                <a:gd name="T79" fmla="*/ 29 h 84"/>
                <a:gd name="T80" fmla="*/ 107 w 127"/>
                <a:gd name="T81" fmla="*/ 28 h 84"/>
                <a:gd name="T82" fmla="*/ 110 w 127"/>
                <a:gd name="T83" fmla="*/ 2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7" h="84">
                  <a:moveTo>
                    <a:pt x="110" y="23"/>
                  </a:moveTo>
                  <a:cubicBezTo>
                    <a:pt x="117" y="28"/>
                    <a:pt x="117" y="28"/>
                    <a:pt x="117" y="28"/>
                  </a:cubicBezTo>
                  <a:cubicBezTo>
                    <a:pt x="119" y="30"/>
                    <a:pt x="118" y="31"/>
                    <a:pt x="119" y="33"/>
                  </a:cubicBezTo>
                  <a:cubicBezTo>
                    <a:pt x="120" y="35"/>
                    <a:pt x="124" y="41"/>
                    <a:pt x="124" y="42"/>
                  </a:cubicBezTo>
                  <a:cubicBezTo>
                    <a:pt x="123" y="44"/>
                    <a:pt x="120" y="45"/>
                    <a:pt x="120" y="48"/>
                  </a:cubicBezTo>
                  <a:cubicBezTo>
                    <a:pt x="120" y="50"/>
                    <a:pt x="120" y="54"/>
                    <a:pt x="121" y="55"/>
                  </a:cubicBezTo>
                  <a:cubicBezTo>
                    <a:pt x="123" y="57"/>
                    <a:pt x="125" y="56"/>
                    <a:pt x="127" y="60"/>
                  </a:cubicBezTo>
                  <a:cubicBezTo>
                    <a:pt x="127" y="62"/>
                    <a:pt x="123" y="66"/>
                    <a:pt x="123" y="68"/>
                  </a:cubicBezTo>
                  <a:cubicBezTo>
                    <a:pt x="120" y="71"/>
                    <a:pt x="121" y="73"/>
                    <a:pt x="122" y="76"/>
                  </a:cubicBezTo>
                  <a:cubicBezTo>
                    <a:pt x="122" y="77"/>
                    <a:pt x="123" y="78"/>
                    <a:pt x="123" y="79"/>
                  </a:cubicBezTo>
                  <a:cubicBezTo>
                    <a:pt x="123" y="80"/>
                    <a:pt x="123" y="81"/>
                    <a:pt x="123" y="82"/>
                  </a:cubicBezTo>
                  <a:cubicBezTo>
                    <a:pt x="123" y="82"/>
                    <a:pt x="123" y="82"/>
                    <a:pt x="123" y="82"/>
                  </a:cubicBezTo>
                  <a:cubicBezTo>
                    <a:pt x="115" y="82"/>
                    <a:pt x="115" y="82"/>
                    <a:pt x="115" y="82"/>
                  </a:cubicBezTo>
                  <a:cubicBezTo>
                    <a:pt x="111" y="82"/>
                    <a:pt x="106" y="84"/>
                    <a:pt x="102" y="81"/>
                  </a:cubicBezTo>
                  <a:cubicBezTo>
                    <a:pt x="101" y="79"/>
                    <a:pt x="100" y="77"/>
                    <a:pt x="96" y="79"/>
                  </a:cubicBezTo>
                  <a:cubicBezTo>
                    <a:pt x="94" y="79"/>
                    <a:pt x="93" y="79"/>
                    <a:pt x="91" y="79"/>
                  </a:cubicBezTo>
                  <a:cubicBezTo>
                    <a:pt x="91" y="79"/>
                    <a:pt x="91" y="79"/>
                    <a:pt x="91" y="79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3"/>
                    <a:pt x="85" y="68"/>
                    <a:pt x="84" y="69"/>
                  </a:cubicBezTo>
                  <a:cubicBezTo>
                    <a:pt x="77" y="71"/>
                    <a:pt x="83" y="76"/>
                    <a:pt x="81" y="79"/>
                  </a:cubicBezTo>
                  <a:cubicBezTo>
                    <a:pt x="76" y="80"/>
                    <a:pt x="75" y="81"/>
                    <a:pt x="73" y="76"/>
                  </a:cubicBezTo>
                  <a:cubicBezTo>
                    <a:pt x="72" y="73"/>
                    <a:pt x="71" y="71"/>
                    <a:pt x="67" y="71"/>
                  </a:cubicBezTo>
                  <a:cubicBezTo>
                    <a:pt x="64" y="70"/>
                    <a:pt x="65" y="67"/>
                    <a:pt x="65" y="65"/>
                  </a:cubicBezTo>
                  <a:cubicBezTo>
                    <a:pt x="65" y="64"/>
                    <a:pt x="66" y="57"/>
                    <a:pt x="65" y="57"/>
                  </a:cubicBezTo>
                  <a:cubicBezTo>
                    <a:pt x="57" y="57"/>
                    <a:pt x="57" y="69"/>
                    <a:pt x="50" y="70"/>
                  </a:cubicBezTo>
                  <a:cubicBezTo>
                    <a:pt x="43" y="71"/>
                    <a:pt x="31" y="73"/>
                    <a:pt x="27" y="66"/>
                  </a:cubicBezTo>
                  <a:cubicBezTo>
                    <a:pt x="25" y="63"/>
                    <a:pt x="25" y="63"/>
                    <a:pt x="22" y="62"/>
                  </a:cubicBezTo>
                  <a:cubicBezTo>
                    <a:pt x="19" y="61"/>
                    <a:pt x="18" y="57"/>
                    <a:pt x="16" y="57"/>
                  </a:cubicBezTo>
                  <a:cubicBezTo>
                    <a:pt x="12" y="57"/>
                    <a:pt x="6" y="56"/>
                    <a:pt x="3" y="54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1" y="43"/>
                    <a:pt x="2" y="39"/>
                    <a:pt x="2" y="36"/>
                  </a:cubicBezTo>
                  <a:cubicBezTo>
                    <a:pt x="1" y="31"/>
                    <a:pt x="0" y="27"/>
                    <a:pt x="1" y="22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4" y="17"/>
                    <a:pt x="4" y="17"/>
                  </a:cubicBezTo>
                  <a:cubicBezTo>
                    <a:pt x="15" y="23"/>
                    <a:pt x="27" y="0"/>
                    <a:pt x="35" y="14"/>
                  </a:cubicBezTo>
                  <a:cubicBezTo>
                    <a:pt x="37" y="18"/>
                    <a:pt x="40" y="22"/>
                    <a:pt x="44" y="23"/>
                  </a:cubicBezTo>
                  <a:cubicBezTo>
                    <a:pt x="51" y="27"/>
                    <a:pt x="57" y="17"/>
                    <a:pt x="64" y="27"/>
                  </a:cubicBezTo>
                  <a:cubicBezTo>
                    <a:pt x="70" y="33"/>
                    <a:pt x="76" y="23"/>
                    <a:pt x="82" y="29"/>
                  </a:cubicBezTo>
                  <a:cubicBezTo>
                    <a:pt x="89" y="36"/>
                    <a:pt x="101" y="35"/>
                    <a:pt x="107" y="28"/>
                  </a:cubicBezTo>
                  <a:cubicBezTo>
                    <a:pt x="109" y="27"/>
                    <a:pt x="109" y="25"/>
                    <a:pt x="110" y="2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39"/>
            <p:cNvSpPr>
              <a:spLocks/>
            </p:cNvSpPr>
            <p:nvPr/>
          </p:nvSpPr>
          <p:spPr bwMode="auto">
            <a:xfrm>
              <a:off x="6382" y="2045"/>
              <a:ext cx="238" cy="240"/>
            </a:xfrm>
            <a:custGeom>
              <a:avLst/>
              <a:gdLst>
                <a:gd name="T0" fmla="*/ 63 w 124"/>
                <a:gd name="T1" fmla="*/ 0 h 125"/>
                <a:gd name="T2" fmla="*/ 60 w 124"/>
                <a:gd name="T3" fmla="*/ 9 h 125"/>
                <a:gd name="T4" fmla="*/ 63 w 124"/>
                <a:gd name="T5" fmla="*/ 15 h 125"/>
                <a:gd name="T6" fmla="*/ 72 w 124"/>
                <a:gd name="T7" fmla="*/ 14 h 125"/>
                <a:gd name="T8" fmla="*/ 85 w 124"/>
                <a:gd name="T9" fmla="*/ 10 h 125"/>
                <a:gd name="T10" fmla="*/ 89 w 124"/>
                <a:gd name="T11" fmla="*/ 6 h 125"/>
                <a:gd name="T12" fmla="*/ 96 w 124"/>
                <a:gd name="T13" fmla="*/ 8 h 125"/>
                <a:gd name="T14" fmla="*/ 109 w 124"/>
                <a:gd name="T15" fmla="*/ 11 h 125"/>
                <a:gd name="T16" fmla="*/ 112 w 124"/>
                <a:gd name="T17" fmla="*/ 15 h 125"/>
                <a:gd name="T18" fmla="*/ 112 w 124"/>
                <a:gd name="T19" fmla="*/ 21 h 125"/>
                <a:gd name="T20" fmla="*/ 112 w 124"/>
                <a:gd name="T21" fmla="*/ 21 h 125"/>
                <a:gd name="T22" fmla="*/ 111 w 124"/>
                <a:gd name="T23" fmla="*/ 32 h 125"/>
                <a:gd name="T24" fmla="*/ 116 w 124"/>
                <a:gd name="T25" fmla="*/ 43 h 125"/>
                <a:gd name="T26" fmla="*/ 122 w 124"/>
                <a:gd name="T27" fmla="*/ 54 h 125"/>
                <a:gd name="T28" fmla="*/ 109 w 124"/>
                <a:gd name="T29" fmla="*/ 74 h 125"/>
                <a:gd name="T30" fmla="*/ 111 w 124"/>
                <a:gd name="T31" fmla="*/ 87 h 125"/>
                <a:gd name="T32" fmla="*/ 112 w 124"/>
                <a:gd name="T33" fmla="*/ 96 h 125"/>
                <a:gd name="T34" fmla="*/ 112 w 124"/>
                <a:gd name="T35" fmla="*/ 96 h 125"/>
                <a:gd name="T36" fmla="*/ 106 w 124"/>
                <a:gd name="T37" fmla="*/ 98 h 125"/>
                <a:gd name="T38" fmla="*/ 100 w 124"/>
                <a:gd name="T39" fmla="*/ 101 h 125"/>
                <a:gd name="T40" fmla="*/ 86 w 124"/>
                <a:gd name="T41" fmla="*/ 112 h 125"/>
                <a:gd name="T42" fmla="*/ 79 w 124"/>
                <a:gd name="T43" fmla="*/ 112 h 125"/>
                <a:gd name="T44" fmla="*/ 71 w 124"/>
                <a:gd name="T45" fmla="*/ 110 h 125"/>
                <a:gd name="T46" fmla="*/ 65 w 124"/>
                <a:gd name="T47" fmla="*/ 114 h 125"/>
                <a:gd name="T48" fmla="*/ 53 w 124"/>
                <a:gd name="T49" fmla="*/ 113 h 125"/>
                <a:gd name="T50" fmla="*/ 50 w 124"/>
                <a:gd name="T51" fmla="*/ 110 h 125"/>
                <a:gd name="T52" fmla="*/ 41 w 124"/>
                <a:gd name="T53" fmla="*/ 117 h 125"/>
                <a:gd name="T54" fmla="*/ 38 w 124"/>
                <a:gd name="T55" fmla="*/ 122 h 125"/>
                <a:gd name="T56" fmla="*/ 33 w 124"/>
                <a:gd name="T57" fmla="*/ 125 h 125"/>
                <a:gd name="T58" fmla="*/ 33 w 124"/>
                <a:gd name="T59" fmla="*/ 125 h 125"/>
                <a:gd name="T60" fmla="*/ 24 w 124"/>
                <a:gd name="T61" fmla="*/ 114 h 125"/>
                <a:gd name="T62" fmla="*/ 22 w 124"/>
                <a:gd name="T63" fmla="*/ 103 h 125"/>
                <a:gd name="T64" fmla="*/ 32 w 124"/>
                <a:gd name="T65" fmla="*/ 95 h 125"/>
                <a:gd name="T66" fmla="*/ 39 w 124"/>
                <a:gd name="T67" fmla="*/ 91 h 125"/>
                <a:gd name="T68" fmla="*/ 35 w 124"/>
                <a:gd name="T69" fmla="*/ 82 h 125"/>
                <a:gd name="T70" fmla="*/ 29 w 124"/>
                <a:gd name="T71" fmla="*/ 79 h 125"/>
                <a:gd name="T72" fmla="*/ 27 w 124"/>
                <a:gd name="T73" fmla="*/ 60 h 125"/>
                <a:gd name="T74" fmla="*/ 32 w 124"/>
                <a:gd name="T75" fmla="*/ 47 h 125"/>
                <a:gd name="T76" fmla="*/ 29 w 124"/>
                <a:gd name="T77" fmla="*/ 41 h 125"/>
                <a:gd name="T78" fmla="*/ 17 w 124"/>
                <a:gd name="T79" fmla="*/ 45 h 125"/>
                <a:gd name="T80" fmla="*/ 0 w 124"/>
                <a:gd name="T81" fmla="*/ 51 h 125"/>
                <a:gd name="T82" fmla="*/ 0 w 124"/>
                <a:gd name="T83" fmla="*/ 51 h 125"/>
                <a:gd name="T84" fmla="*/ 2 w 124"/>
                <a:gd name="T85" fmla="*/ 40 h 125"/>
                <a:gd name="T86" fmla="*/ 6 w 124"/>
                <a:gd name="T87" fmla="*/ 33 h 125"/>
                <a:gd name="T88" fmla="*/ 8 w 124"/>
                <a:gd name="T89" fmla="*/ 27 h 125"/>
                <a:gd name="T90" fmla="*/ 15 w 124"/>
                <a:gd name="T91" fmla="*/ 27 h 125"/>
                <a:gd name="T92" fmla="*/ 27 w 124"/>
                <a:gd name="T93" fmla="*/ 20 h 125"/>
                <a:gd name="T94" fmla="*/ 30 w 124"/>
                <a:gd name="T95" fmla="*/ 15 h 125"/>
                <a:gd name="T96" fmla="*/ 32 w 124"/>
                <a:gd name="T97" fmla="*/ 8 h 125"/>
                <a:gd name="T98" fmla="*/ 36 w 124"/>
                <a:gd name="T99" fmla="*/ 1 h 125"/>
                <a:gd name="T100" fmla="*/ 36 w 124"/>
                <a:gd name="T101" fmla="*/ 1 h 125"/>
                <a:gd name="T102" fmla="*/ 50 w 124"/>
                <a:gd name="T103" fmla="*/ 0 h 125"/>
                <a:gd name="T104" fmla="*/ 63 w 124"/>
                <a:gd name="T105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4" h="125">
                  <a:moveTo>
                    <a:pt x="63" y="0"/>
                  </a:moveTo>
                  <a:cubicBezTo>
                    <a:pt x="61" y="3"/>
                    <a:pt x="59" y="6"/>
                    <a:pt x="60" y="9"/>
                  </a:cubicBezTo>
                  <a:cubicBezTo>
                    <a:pt x="60" y="11"/>
                    <a:pt x="62" y="12"/>
                    <a:pt x="63" y="15"/>
                  </a:cubicBezTo>
                  <a:cubicBezTo>
                    <a:pt x="63" y="17"/>
                    <a:pt x="71" y="14"/>
                    <a:pt x="72" y="14"/>
                  </a:cubicBezTo>
                  <a:cubicBezTo>
                    <a:pt x="77" y="15"/>
                    <a:pt x="82" y="14"/>
                    <a:pt x="85" y="10"/>
                  </a:cubicBezTo>
                  <a:cubicBezTo>
                    <a:pt x="87" y="9"/>
                    <a:pt x="87" y="7"/>
                    <a:pt x="89" y="6"/>
                  </a:cubicBezTo>
                  <a:cubicBezTo>
                    <a:pt x="91" y="5"/>
                    <a:pt x="95" y="6"/>
                    <a:pt x="96" y="8"/>
                  </a:cubicBezTo>
                  <a:cubicBezTo>
                    <a:pt x="101" y="9"/>
                    <a:pt x="104" y="9"/>
                    <a:pt x="109" y="11"/>
                  </a:cubicBezTo>
                  <a:cubicBezTo>
                    <a:pt x="111" y="12"/>
                    <a:pt x="111" y="13"/>
                    <a:pt x="112" y="15"/>
                  </a:cubicBezTo>
                  <a:cubicBezTo>
                    <a:pt x="112" y="16"/>
                    <a:pt x="112" y="20"/>
                    <a:pt x="112" y="21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112" y="36"/>
                    <a:pt x="114" y="39"/>
                    <a:pt x="116" y="43"/>
                  </a:cubicBezTo>
                  <a:cubicBezTo>
                    <a:pt x="119" y="47"/>
                    <a:pt x="122" y="50"/>
                    <a:pt x="122" y="54"/>
                  </a:cubicBezTo>
                  <a:cubicBezTo>
                    <a:pt x="124" y="63"/>
                    <a:pt x="111" y="67"/>
                    <a:pt x="109" y="74"/>
                  </a:cubicBezTo>
                  <a:cubicBezTo>
                    <a:pt x="109" y="79"/>
                    <a:pt x="109" y="82"/>
                    <a:pt x="111" y="87"/>
                  </a:cubicBezTo>
                  <a:cubicBezTo>
                    <a:pt x="111" y="90"/>
                    <a:pt x="114" y="93"/>
                    <a:pt x="112" y="96"/>
                  </a:cubicBezTo>
                  <a:cubicBezTo>
                    <a:pt x="112" y="96"/>
                    <a:pt x="112" y="96"/>
                    <a:pt x="112" y="96"/>
                  </a:cubicBezTo>
                  <a:cubicBezTo>
                    <a:pt x="111" y="97"/>
                    <a:pt x="108" y="96"/>
                    <a:pt x="106" y="98"/>
                  </a:cubicBezTo>
                  <a:cubicBezTo>
                    <a:pt x="104" y="98"/>
                    <a:pt x="101" y="100"/>
                    <a:pt x="100" y="101"/>
                  </a:cubicBezTo>
                  <a:cubicBezTo>
                    <a:pt x="95" y="104"/>
                    <a:pt x="91" y="109"/>
                    <a:pt x="86" y="112"/>
                  </a:cubicBezTo>
                  <a:cubicBezTo>
                    <a:pt x="82" y="114"/>
                    <a:pt x="82" y="115"/>
                    <a:pt x="79" y="112"/>
                  </a:cubicBezTo>
                  <a:cubicBezTo>
                    <a:pt x="76" y="112"/>
                    <a:pt x="74" y="111"/>
                    <a:pt x="71" y="110"/>
                  </a:cubicBezTo>
                  <a:cubicBezTo>
                    <a:pt x="67" y="109"/>
                    <a:pt x="67" y="112"/>
                    <a:pt x="65" y="114"/>
                  </a:cubicBezTo>
                  <a:cubicBezTo>
                    <a:pt x="61" y="117"/>
                    <a:pt x="57" y="114"/>
                    <a:pt x="53" y="113"/>
                  </a:cubicBezTo>
                  <a:cubicBezTo>
                    <a:pt x="53" y="112"/>
                    <a:pt x="50" y="110"/>
                    <a:pt x="50" y="110"/>
                  </a:cubicBezTo>
                  <a:cubicBezTo>
                    <a:pt x="47" y="110"/>
                    <a:pt x="44" y="116"/>
                    <a:pt x="41" y="117"/>
                  </a:cubicBezTo>
                  <a:cubicBezTo>
                    <a:pt x="40" y="117"/>
                    <a:pt x="39" y="120"/>
                    <a:pt x="38" y="122"/>
                  </a:cubicBezTo>
                  <a:cubicBezTo>
                    <a:pt x="37" y="125"/>
                    <a:pt x="35" y="124"/>
                    <a:pt x="33" y="125"/>
                  </a:cubicBezTo>
                  <a:cubicBezTo>
                    <a:pt x="33" y="125"/>
                    <a:pt x="33" y="125"/>
                    <a:pt x="33" y="125"/>
                  </a:cubicBezTo>
                  <a:cubicBezTo>
                    <a:pt x="24" y="114"/>
                    <a:pt x="24" y="114"/>
                    <a:pt x="24" y="114"/>
                  </a:cubicBezTo>
                  <a:cubicBezTo>
                    <a:pt x="18" y="111"/>
                    <a:pt x="20" y="109"/>
                    <a:pt x="22" y="103"/>
                  </a:cubicBezTo>
                  <a:cubicBezTo>
                    <a:pt x="24" y="100"/>
                    <a:pt x="28" y="95"/>
                    <a:pt x="32" y="95"/>
                  </a:cubicBezTo>
                  <a:cubicBezTo>
                    <a:pt x="33" y="95"/>
                    <a:pt x="39" y="93"/>
                    <a:pt x="39" y="91"/>
                  </a:cubicBezTo>
                  <a:cubicBezTo>
                    <a:pt x="39" y="88"/>
                    <a:pt x="40" y="83"/>
                    <a:pt x="35" y="82"/>
                  </a:cubicBezTo>
                  <a:cubicBezTo>
                    <a:pt x="31" y="81"/>
                    <a:pt x="31" y="82"/>
                    <a:pt x="29" y="79"/>
                  </a:cubicBezTo>
                  <a:cubicBezTo>
                    <a:pt x="26" y="73"/>
                    <a:pt x="26" y="66"/>
                    <a:pt x="27" y="60"/>
                  </a:cubicBezTo>
                  <a:cubicBezTo>
                    <a:pt x="27" y="55"/>
                    <a:pt x="32" y="52"/>
                    <a:pt x="32" y="47"/>
                  </a:cubicBezTo>
                  <a:cubicBezTo>
                    <a:pt x="32" y="45"/>
                    <a:pt x="32" y="40"/>
                    <a:pt x="29" y="41"/>
                  </a:cubicBezTo>
                  <a:cubicBezTo>
                    <a:pt x="24" y="42"/>
                    <a:pt x="21" y="42"/>
                    <a:pt x="17" y="45"/>
                  </a:cubicBezTo>
                  <a:cubicBezTo>
                    <a:pt x="11" y="48"/>
                    <a:pt x="7" y="53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2" y="47"/>
                    <a:pt x="0" y="44"/>
                    <a:pt x="2" y="40"/>
                  </a:cubicBezTo>
                  <a:cubicBezTo>
                    <a:pt x="4" y="37"/>
                    <a:pt x="6" y="35"/>
                    <a:pt x="6" y="33"/>
                  </a:cubicBezTo>
                  <a:cubicBezTo>
                    <a:pt x="7" y="31"/>
                    <a:pt x="8" y="29"/>
                    <a:pt x="8" y="27"/>
                  </a:cubicBezTo>
                  <a:cubicBezTo>
                    <a:pt x="8" y="25"/>
                    <a:pt x="13" y="27"/>
                    <a:pt x="15" y="27"/>
                  </a:cubicBezTo>
                  <a:cubicBezTo>
                    <a:pt x="19" y="27"/>
                    <a:pt x="24" y="22"/>
                    <a:pt x="27" y="20"/>
                  </a:cubicBezTo>
                  <a:cubicBezTo>
                    <a:pt x="27" y="18"/>
                    <a:pt x="29" y="17"/>
                    <a:pt x="30" y="15"/>
                  </a:cubicBezTo>
                  <a:cubicBezTo>
                    <a:pt x="31" y="12"/>
                    <a:pt x="30" y="10"/>
                    <a:pt x="32" y="8"/>
                  </a:cubicBezTo>
                  <a:cubicBezTo>
                    <a:pt x="32" y="5"/>
                    <a:pt x="34" y="4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41" y="2"/>
                    <a:pt x="45" y="0"/>
                    <a:pt x="50" y="0"/>
                  </a:cubicBezTo>
                  <a:cubicBezTo>
                    <a:pt x="63" y="0"/>
                    <a:pt x="63" y="0"/>
                    <a:pt x="63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0"/>
            <p:cNvSpPr>
              <a:spLocks/>
            </p:cNvSpPr>
            <p:nvPr/>
          </p:nvSpPr>
          <p:spPr bwMode="auto">
            <a:xfrm>
              <a:off x="6382" y="2045"/>
              <a:ext cx="238" cy="240"/>
            </a:xfrm>
            <a:custGeom>
              <a:avLst/>
              <a:gdLst>
                <a:gd name="T0" fmla="*/ 63 w 124"/>
                <a:gd name="T1" fmla="*/ 0 h 125"/>
                <a:gd name="T2" fmla="*/ 60 w 124"/>
                <a:gd name="T3" fmla="*/ 9 h 125"/>
                <a:gd name="T4" fmla="*/ 63 w 124"/>
                <a:gd name="T5" fmla="*/ 15 h 125"/>
                <a:gd name="T6" fmla="*/ 72 w 124"/>
                <a:gd name="T7" fmla="*/ 14 h 125"/>
                <a:gd name="T8" fmla="*/ 85 w 124"/>
                <a:gd name="T9" fmla="*/ 10 h 125"/>
                <a:gd name="T10" fmla="*/ 89 w 124"/>
                <a:gd name="T11" fmla="*/ 6 h 125"/>
                <a:gd name="T12" fmla="*/ 96 w 124"/>
                <a:gd name="T13" fmla="*/ 8 h 125"/>
                <a:gd name="T14" fmla="*/ 109 w 124"/>
                <a:gd name="T15" fmla="*/ 11 h 125"/>
                <a:gd name="T16" fmla="*/ 112 w 124"/>
                <a:gd name="T17" fmla="*/ 15 h 125"/>
                <a:gd name="T18" fmla="*/ 112 w 124"/>
                <a:gd name="T19" fmla="*/ 21 h 125"/>
                <a:gd name="T20" fmla="*/ 112 w 124"/>
                <a:gd name="T21" fmla="*/ 21 h 125"/>
                <a:gd name="T22" fmla="*/ 111 w 124"/>
                <a:gd name="T23" fmla="*/ 32 h 125"/>
                <a:gd name="T24" fmla="*/ 116 w 124"/>
                <a:gd name="T25" fmla="*/ 43 h 125"/>
                <a:gd name="T26" fmla="*/ 122 w 124"/>
                <a:gd name="T27" fmla="*/ 54 h 125"/>
                <a:gd name="T28" fmla="*/ 109 w 124"/>
                <a:gd name="T29" fmla="*/ 74 h 125"/>
                <a:gd name="T30" fmla="*/ 111 w 124"/>
                <a:gd name="T31" fmla="*/ 87 h 125"/>
                <a:gd name="T32" fmla="*/ 112 w 124"/>
                <a:gd name="T33" fmla="*/ 96 h 125"/>
                <a:gd name="T34" fmla="*/ 112 w 124"/>
                <a:gd name="T35" fmla="*/ 96 h 125"/>
                <a:gd name="T36" fmla="*/ 106 w 124"/>
                <a:gd name="T37" fmla="*/ 98 h 125"/>
                <a:gd name="T38" fmla="*/ 100 w 124"/>
                <a:gd name="T39" fmla="*/ 101 h 125"/>
                <a:gd name="T40" fmla="*/ 86 w 124"/>
                <a:gd name="T41" fmla="*/ 112 h 125"/>
                <a:gd name="T42" fmla="*/ 79 w 124"/>
                <a:gd name="T43" fmla="*/ 112 h 125"/>
                <a:gd name="T44" fmla="*/ 71 w 124"/>
                <a:gd name="T45" fmla="*/ 110 h 125"/>
                <a:gd name="T46" fmla="*/ 65 w 124"/>
                <a:gd name="T47" fmla="*/ 114 h 125"/>
                <a:gd name="T48" fmla="*/ 53 w 124"/>
                <a:gd name="T49" fmla="*/ 113 h 125"/>
                <a:gd name="T50" fmla="*/ 50 w 124"/>
                <a:gd name="T51" fmla="*/ 110 h 125"/>
                <a:gd name="T52" fmla="*/ 41 w 124"/>
                <a:gd name="T53" fmla="*/ 117 h 125"/>
                <a:gd name="T54" fmla="*/ 38 w 124"/>
                <a:gd name="T55" fmla="*/ 122 h 125"/>
                <a:gd name="T56" fmla="*/ 33 w 124"/>
                <a:gd name="T57" fmla="*/ 125 h 125"/>
                <a:gd name="T58" fmla="*/ 33 w 124"/>
                <a:gd name="T59" fmla="*/ 125 h 125"/>
                <a:gd name="T60" fmla="*/ 24 w 124"/>
                <a:gd name="T61" fmla="*/ 114 h 125"/>
                <a:gd name="T62" fmla="*/ 22 w 124"/>
                <a:gd name="T63" fmla="*/ 103 h 125"/>
                <a:gd name="T64" fmla="*/ 32 w 124"/>
                <a:gd name="T65" fmla="*/ 95 h 125"/>
                <a:gd name="T66" fmla="*/ 39 w 124"/>
                <a:gd name="T67" fmla="*/ 91 h 125"/>
                <a:gd name="T68" fmla="*/ 35 w 124"/>
                <a:gd name="T69" fmla="*/ 82 h 125"/>
                <a:gd name="T70" fmla="*/ 29 w 124"/>
                <a:gd name="T71" fmla="*/ 79 h 125"/>
                <a:gd name="T72" fmla="*/ 27 w 124"/>
                <a:gd name="T73" fmla="*/ 60 h 125"/>
                <a:gd name="T74" fmla="*/ 32 w 124"/>
                <a:gd name="T75" fmla="*/ 47 h 125"/>
                <a:gd name="T76" fmla="*/ 29 w 124"/>
                <a:gd name="T77" fmla="*/ 41 h 125"/>
                <a:gd name="T78" fmla="*/ 17 w 124"/>
                <a:gd name="T79" fmla="*/ 45 h 125"/>
                <a:gd name="T80" fmla="*/ 0 w 124"/>
                <a:gd name="T81" fmla="*/ 51 h 125"/>
                <a:gd name="T82" fmla="*/ 0 w 124"/>
                <a:gd name="T83" fmla="*/ 51 h 125"/>
                <a:gd name="T84" fmla="*/ 2 w 124"/>
                <a:gd name="T85" fmla="*/ 40 h 125"/>
                <a:gd name="T86" fmla="*/ 6 w 124"/>
                <a:gd name="T87" fmla="*/ 33 h 125"/>
                <a:gd name="T88" fmla="*/ 8 w 124"/>
                <a:gd name="T89" fmla="*/ 27 h 125"/>
                <a:gd name="T90" fmla="*/ 15 w 124"/>
                <a:gd name="T91" fmla="*/ 27 h 125"/>
                <a:gd name="T92" fmla="*/ 27 w 124"/>
                <a:gd name="T93" fmla="*/ 20 h 125"/>
                <a:gd name="T94" fmla="*/ 30 w 124"/>
                <a:gd name="T95" fmla="*/ 15 h 125"/>
                <a:gd name="T96" fmla="*/ 32 w 124"/>
                <a:gd name="T97" fmla="*/ 8 h 125"/>
                <a:gd name="T98" fmla="*/ 36 w 124"/>
                <a:gd name="T99" fmla="*/ 1 h 125"/>
                <a:gd name="T100" fmla="*/ 36 w 124"/>
                <a:gd name="T101" fmla="*/ 1 h 125"/>
                <a:gd name="T102" fmla="*/ 50 w 124"/>
                <a:gd name="T103" fmla="*/ 0 h 125"/>
                <a:gd name="T104" fmla="*/ 63 w 124"/>
                <a:gd name="T105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4" h="125">
                  <a:moveTo>
                    <a:pt x="63" y="0"/>
                  </a:moveTo>
                  <a:cubicBezTo>
                    <a:pt x="61" y="3"/>
                    <a:pt x="59" y="6"/>
                    <a:pt x="60" y="9"/>
                  </a:cubicBezTo>
                  <a:cubicBezTo>
                    <a:pt x="60" y="11"/>
                    <a:pt x="62" y="12"/>
                    <a:pt x="63" y="15"/>
                  </a:cubicBezTo>
                  <a:cubicBezTo>
                    <a:pt x="63" y="17"/>
                    <a:pt x="71" y="14"/>
                    <a:pt x="72" y="14"/>
                  </a:cubicBezTo>
                  <a:cubicBezTo>
                    <a:pt x="77" y="15"/>
                    <a:pt x="82" y="14"/>
                    <a:pt x="85" y="10"/>
                  </a:cubicBezTo>
                  <a:cubicBezTo>
                    <a:pt x="87" y="9"/>
                    <a:pt x="87" y="7"/>
                    <a:pt x="89" y="6"/>
                  </a:cubicBezTo>
                  <a:cubicBezTo>
                    <a:pt x="91" y="5"/>
                    <a:pt x="95" y="6"/>
                    <a:pt x="96" y="8"/>
                  </a:cubicBezTo>
                  <a:cubicBezTo>
                    <a:pt x="101" y="9"/>
                    <a:pt x="104" y="9"/>
                    <a:pt x="109" y="11"/>
                  </a:cubicBezTo>
                  <a:cubicBezTo>
                    <a:pt x="111" y="12"/>
                    <a:pt x="111" y="13"/>
                    <a:pt x="112" y="15"/>
                  </a:cubicBezTo>
                  <a:cubicBezTo>
                    <a:pt x="112" y="16"/>
                    <a:pt x="112" y="20"/>
                    <a:pt x="112" y="21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112" y="36"/>
                    <a:pt x="114" y="39"/>
                    <a:pt x="116" y="43"/>
                  </a:cubicBezTo>
                  <a:cubicBezTo>
                    <a:pt x="119" y="47"/>
                    <a:pt x="122" y="50"/>
                    <a:pt x="122" y="54"/>
                  </a:cubicBezTo>
                  <a:cubicBezTo>
                    <a:pt x="124" y="63"/>
                    <a:pt x="111" y="67"/>
                    <a:pt x="109" y="74"/>
                  </a:cubicBezTo>
                  <a:cubicBezTo>
                    <a:pt x="109" y="79"/>
                    <a:pt x="109" y="82"/>
                    <a:pt x="111" y="87"/>
                  </a:cubicBezTo>
                  <a:cubicBezTo>
                    <a:pt x="111" y="90"/>
                    <a:pt x="114" y="93"/>
                    <a:pt x="112" y="96"/>
                  </a:cubicBezTo>
                  <a:cubicBezTo>
                    <a:pt x="112" y="96"/>
                    <a:pt x="112" y="96"/>
                    <a:pt x="112" y="96"/>
                  </a:cubicBezTo>
                  <a:cubicBezTo>
                    <a:pt x="111" y="97"/>
                    <a:pt x="108" y="96"/>
                    <a:pt x="106" y="98"/>
                  </a:cubicBezTo>
                  <a:cubicBezTo>
                    <a:pt x="104" y="98"/>
                    <a:pt x="101" y="100"/>
                    <a:pt x="100" y="101"/>
                  </a:cubicBezTo>
                  <a:cubicBezTo>
                    <a:pt x="95" y="104"/>
                    <a:pt x="91" y="109"/>
                    <a:pt x="86" y="112"/>
                  </a:cubicBezTo>
                  <a:cubicBezTo>
                    <a:pt x="82" y="114"/>
                    <a:pt x="82" y="115"/>
                    <a:pt x="79" y="112"/>
                  </a:cubicBezTo>
                  <a:cubicBezTo>
                    <a:pt x="76" y="112"/>
                    <a:pt x="74" y="111"/>
                    <a:pt x="71" y="110"/>
                  </a:cubicBezTo>
                  <a:cubicBezTo>
                    <a:pt x="67" y="109"/>
                    <a:pt x="67" y="112"/>
                    <a:pt x="65" y="114"/>
                  </a:cubicBezTo>
                  <a:cubicBezTo>
                    <a:pt x="61" y="117"/>
                    <a:pt x="57" y="114"/>
                    <a:pt x="53" y="113"/>
                  </a:cubicBezTo>
                  <a:cubicBezTo>
                    <a:pt x="53" y="112"/>
                    <a:pt x="50" y="110"/>
                    <a:pt x="50" y="110"/>
                  </a:cubicBezTo>
                  <a:cubicBezTo>
                    <a:pt x="47" y="110"/>
                    <a:pt x="44" y="116"/>
                    <a:pt x="41" y="117"/>
                  </a:cubicBezTo>
                  <a:cubicBezTo>
                    <a:pt x="40" y="117"/>
                    <a:pt x="39" y="120"/>
                    <a:pt x="38" y="122"/>
                  </a:cubicBezTo>
                  <a:cubicBezTo>
                    <a:pt x="37" y="125"/>
                    <a:pt x="35" y="124"/>
                    <a:pt x="33" y="125"/>
                  </a:cubicBezTo>
                  <a:cubicBezTo>
                    <a:pt x="33" y="125"/>
                    <a:pt x="33" y="125"/>
                    <a:pt x="33" y="125"/>
                  </a:cubicBezTo>
                  <a:cubicBezTo>
                    <a:pt x="24" y="114"/>
                    <a:pt x="24" y="114"/>
                    <a:pt x="24" y="114"/>
                  </a:cubicBezTo>
                  <a:cubicBezTo>
                    <a:pt x="18" y="111"/>
                    <a:pt x="20" y="109"/>
                    <a:pt x="22" y="103"/>
                  </a:cubicBezTo>
                  <a:cubicBezTo>
                    <a:pt x="24" y="100"/>
                    <a:pt x="28" y="95"/>
                    <a:pt x="32" y="95"/>
                  </a:cubicBezTo>
                  <a:cubicBezTo>
                    <a:pt x="33" y="95"/>
                    <a:pt x="39" y="93"/>
                    <a:pt x="39" y="91"/>
                  </a:cubicBezTo>
                  <a:cubicBezTo>
                    <a:pt x="39" y="88"/>
                    <a:pt x="40" y="83"/>
                    <a:pt x="35" y="82"/>
                  </a:cubicBezTo>
                  <a:cubicBezTo>
                    <a:pt x="31" y="81"/>
                    <a:pt x="31" y="82"/>
                    <a:pt x="29" y="79"/>
                  </a:cubicBezTo>
                  <a:cubicBezTo>
                    <a:pt x="26" y="73"/>
                    <a:pt x="26" y="66"/>
                    <a:pt x="27" y="60"/>
                  </a:cubicBezTo>
                  <a:cubicBezTo>
                    <a:pt x="27" y="55"/>
                    <a:pt x="32" y="52"/>
                    <a:pt x="32" y="47"/>
                  </a:cubicBezTo>
                  <a:cubicBezTo>
                    <a:pt x="32" y="45"/>
                    <a:pt x="32" y="40"/>
                    <a:pt x="29" y="41"/>
                  </a:cubicBezTo>
                  <a:cubicBezTo>
                    <a:pt x="24" y="42"/>
                    <a:pt x="21" y="42"/>
                    <a:pt x="17" y="45"/>
                  </a:cubicBezTo>
                  <a:cubicBezTo>
                    <a:pt x="11" y="48"/>
                    <a:pt x="7" y="53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2" y="47"/>
                    <a:pt x="0" y="44"/>
                    <a:pt x="2" y="40"/>
                  </a:cubicBezTo>
                  <a:cubicBezTo>
                    <a:pt x="4" y="37"/>
                    <a:pt x="6" y="35"/>
                    <a:pt x="6" y="33"/>
                  </a:cubicBezTo>
                  <a:cubicBezTo>
                    <a:pt x="7" y="31"/>
                    <a:pt x="8" y="29"/>
                    <a:pt x="8" y="27"/>
                  </a:cubicBezTo>
                  <a:cubicBezTo>
                    <a:pt x="8" y="25"/>
                    <a:pt x="13" y="27"/>
                    <a:pt x="15" y="27"/>
                  </a:cubicBezTo>
                  <a:cubicBezTo>
                    <a:pt x="19" y="27"/>
                    <a:pt x="24" y="22"/>
                    <a:pt x="27" y="20"/>
                  </a:cubicBezTo>
                  <a:cubicBezTo>
                    <a:pt x="27" y="18"/>
                    <a:pt x="29" y="17"/>
                    <a:pt x="30" y="15"/>
                  </a:cubicBezTo>
                  <a:cubicBezTo>
                    <a:pt x="31" y="12"/>
                    <a:pt x="30" y="10"/>
                    <a:pt x="32" y="8"/>
                  </a:cubicBezTo>
                  <a:cubicBezTo>
                    <a:pt x="32" y="5"/>
                    <a:pt x="34" y="4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41" y="2"/>
                    <a:pt x="45" y="0"/>
                    <a:pt x="50" y="0"/>
                  </a:cubicBezTo>
                  <a:cubicBezTo>
                    <a:pt x="63" y="0"/>
                    <a:pt x="63" y="0"/>
                    <a:pt x="63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41"/>
            <p:cNvSpPr>
              <a:spLocks/>
            </p:cNvSpPr>
            <p:nvPr/>
          </p:nvSpPr>
          <p:spPr bwMode="auto">
            <a:xfrm>
              <a:off x="5896" y="2135"/>
              <a:ext cx="344" cy="287"/>
            </a:xfrm>
            <a:custGeom>
              <a:avLst/>
              <a:gdLst>
                <a:gd name="T0" fmla="*/ 175 w 179"/>
                <a:gd name="T1" fmla="*/ 111 h 149"/>
                <a:gd name="T2" fmla="*/ 178 w 179"/>
                <a:gd name="T3" fmla="*/ 99 h 149"/>
                <a:gd name="T4" fmla="*/ 158 w 179"/>
                <a:gd name="T5" fmla="*/ 94 h 149"/>
                <a:gd name="T6" fmla="*/ 150 w 179"/>
                <a:gd name="T7" fmla="*/ 87 h 149"/>
                <a:gd name="T8" fmla="*/ 134 w 179"/>
                <a:gd name="T9" fmla="*/ 85 h 149"/>
                <a:gd name="T10" fmla="*/ 125 w 179"/>
                <a:gd name="T11" fmla="*/ 82 h 149"/>
                <a:gd name="T12" fmla="*/ 111 w 179"/>
                <a:gd name="T13" fmla="*/ 76 h 149"/>
                <a:gd name="T14" fmla="*/ 105 w 179"/>
                <a:gd name="T15" fmla="*/ 65 h 149"/>
                <a:gd name="T16" fmla="*/ 108 w 179"/>
                <a:gd name="T17" fmla="*/ 59 h 149"/>
                <a:gd name="T18" fmla="*/ 114 w 179"/>
                <a:gd name="T19" fmla="*/ 53 h 149"/>
                <a:gd name="T20" fmla="*/ 115 w 179"/>
                <a:gd name="T21" fmla="*/ 52 h 149"/>
                <a:gd name="T22" fmla="*/ 127 w 179"/>
                <a:gd name="T23" fmla="*/ 48 h 149"/>
                <a:gd name="T24" fmla="*/ 126 w 179"/>
                <a:gd name="T25" fmla="*/ 27 h 149"/>
                <a:gd name="T26" fmla="*/ 135 w 179"/>
                <a:gd name="T27" fmla="*/ 11 h 149"/>
                <a:gd name="T28" fmla="*/ 128 w 179"/>
                <a:gd name="T29" fmla="*/ 4 h 149"/>
                <a:gd name="T30" fmla="*/ 109 w 179"/>
                <a:gd name="T31" fmla="*/ 2 h 149"/>
                <a:gd name="T32" fmla="*/ 103 w 179"/>
                <a:gd name="T33" fmla="*/ 0 h 149"/>
                <a:gd name="T34" fmla="*/ 88 w 179"/>
                <a:gd name="T35" fmla="*/ 7 h 149"/>
                <a:gd name="T36" fmla="*/ 49 w 179"/>
                <a:gd name="T37" fmla="*/ 10 h 149"/>
                <a:gd name="T38" fmla="*/ 42 w 179"/>
                <a:gd name="T39" fmla="*/ 18 h 149"/>
                <a:gd name="T40" fmla="*/ 26 w 179"/>
                <a:gd name="T41" fmla="*/ 15 h 149"/>
                <a:gd name="T42" fmla="*/ 31 w 179"/>
                <a:gd name="T43" fmla="*/ 43 h 149"/>
                <a:gd name="T44" fmla="*/ 13 w 179"/>
                <a:gd name="T45" fmla="*/ 63 h 149"/>
                <a:gd name="T46" fmla="*/ 8 w 179"/>
                <a:gd name="T47" fmla="*/ 71 h 149"/>
                <a:gd name="T48" fmla="*/ 13 w 179"/>
                <a:gd name="T49" fmla="*/ 84 h 149"/>
                <a:gd name="T50" fmla="*/ 26 w 179"/>
                <a:gd name="T51" fmla="*/ 92 h 149"/>
                <a:gd name="T52" fmla="*/ 46 w 179"/>
                <a:gd name="T53" fmla="*/ 112 h 149"/>
                <a:gd name="T54" fmla="*/ 39 w 179"/>
                <a:gd name="T55" fmla="*/ 127 h 149"/>
                <a:gd name="T56" fmla="*/ 33 w 179"/>
                <a:gd name="T57" fmla="*/ 137 h 149"/>
                <a:gd name="T58" fmla="*/ 39 w 179"/>
                <a:gd name="T59" fmla="*/ 143 h 149"/>
                <a:gd name="T60" fmla="*/ 49 w 179"/>
                <a:gd name="T61" fmla="*/ 149 h 149"/>
                <a:gd name="T62" fmla="*/ 72 w 179"/>
                <a:gd name="T63" fmla="*/ 149 h 149"/>
                <a:gd name="T64" fmla="*/ 86 w 179"/>
                <a:gd name="T65" fmla="*/ 130 h 149"/>
                <a:gd name="T66" fmla="*/ 92 w 179"/>
                <a:gd name="T67" fmla="*/ 119 h 149"/>
                <a:gd name="T68" fmla="*/ 112 w 179"/>
                <a:gd name="T69" fmla="*/ 121 h 149"/>
                <a:gd name="T70" fmla="*/ 125 w 179"/>
                <a:gd name="T71" fmla="*/ 120 h 149"/>
                <a:gd name="T72" fmla="*/ 140 w 179"/>
                <a:gd name="T73" fmla="*/ 130 h 149"/>
                <a:gd name="T74" fmla="*/ 152 w 179"/>
                <a:gd name="T75" fmla="*/ 131 h 149"/>
                <a:gd name="T76" fmla="*/ 164 w 179"/>
                <a:gd name="T77" fmla="*/ 128 h 149"/>
                <a:gd name="T78" fmla="*/ 176 w 179"/>
                <a:gd name="T79" fmla="*/ 114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9" h="149">
                  <a:moveTo>
                    <a:pt x="176" y="114"/>
                  </a:moveTo>
                  <a:cubicBezTo>
                    <a:pt x="176" y="113"/>
                    <a:pt x="175" y="112"/>
                    <a:pt x="175" y="111"/>
                  </a:cubicBezTo>
                  <a:cubicBezTo>
                    <a:pt x="175" y="107"/>
                    <a:pt x="179" y="104"/>
                    <a:pt x="178" y="99"/>
                  </a:cubicBezTo>
                  <a:cubicBezTo>
                    <a:pt x="178" y="99"/>
                    <a:pt x="178" y="99"/>
                    <a:pt x="178" y="99"/>
                  </a:cubicBezTo>
                  <a:cubicBezTo>
                    <a:pt x="175" y="90"/>
                    <a:pt x="167" y="98"/>
                    <a:pt x="162" y="99"/>
                  </a:cubicBezTo>
                  <a:cubicBezTo>
                    <a:pt x="162" y="99"/>
                    <a:pt x="159" y="95"/>
                    <a:pt x="158" y="94"/>
                  </a:cubicBezTo>
                  <a:cubicBezTo>
                    <a:pt x="157" y="93"/>
                    <a:pt x="156" y="92"/>
                    <a:pt x="154" y="92"/>
                  </a:cubicBezTo>
                  <a:cubicBezTo>
                    <a:pt x="152" y="90"/>
                    <a:pt x="151" y="88"/>
                    <a:pt x="150" y="87"/>
                  </a:cubicBezTo>
                  <a:cubicBezTo>
                    <a:pt x="148" y="84"/>
                    <a:pt x="144" y="85"/>
                    <a:pt x="141" y="85"/>
                  </a:cubicBezTo>
                  <a:cubicBezTo>
                    <a:pt x="138" y="86"/>
                    <a:pt x="136" y="86"/>
                    <a:pt x="134" y="85"/>
                  </a:cubicBezTo>
                  <a:cubicBezTo>
                    <a:pt x="132" y="85"/>
                    <a:pt x="128" y="84"/>
                    <a:pt x="127" y="83"/>
                  </a:cubicBezTo>
                  <a:cubicBezTo>
                    <a:pt x="127" y="82"/>
                    <a:pt x="125" y="82"/>
                    <a:pt x="125" y="82"/>
                  </a:cubicBezTo>
                  <a:cubicBezTo>
                    <a:pt x="122" y="81"/>
                    <a:pt x="122" y="81"/>
                    <a:pt x="122" y="81"/>
                  </a:cubicBezTo>
                  <a:cubicBezTo>
                    <a:pt x="118" y="80"/>
                    <a:pt x="114" y="79"/>
                    <a:pt x="111" y="76"/>
                  </a:cubicBezTo>
                  <a:cubicBezTo>
                    <a:pt x="109" y="75"/>
                    <a:pt x="108" y="74"/>
                    <a:pt x="107" y="72"/>
                  </a:cubicBezTo>
                  <a:cubicBezTo>
                    <a:pt x="106" y="71"/>
                    <a:pt x="105" y="67"/>
                    <a:pt x="105" y="65"/>
                  </a:cubicBezTo>
                  <a:cubicBezTo>
                    <a:pt x="106" y="63"/>
                    <a:pt x="107" y="60"/>
                    <a:pt x="108" y="59"/>
                  </a:cubicBezTo>
                  <a:cubicBezTo>
                    <a:pt x="108" y="59"/>
                    <a:pt x="108" y="59"/>
                    <a:pt x="108" y="59"/>
                  </a:cubicBezTo>
                  <a:cubicBezTo>
                    <a:pt x="109" y="58"/>
                    <a:pt x="110" y="56"/>
                    <a:pt x="111" y="55"/>
                  </a:cubicBezTo>
                  <a:cubicBezTo>
                    <a:pt x="112" y="55"/>
                    <a:pt x="113" y="54"/>
                    <a:pt x="114" y="53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17" y="51"/>
                    <a:pt x="119" y="50"/>
                    <a:pt x="120" y="50"/>
                  </a:cubicBezTo>
                  <a:cubicBezTo>
                    <a:pt x="122" y="50"/>
                    <a:pt x="125" y="49"/>
                    <a:pt x="127" y="48"/>
                  </a:cubicBezTo>
                  <a:cubicBezTo>
                    <a:pt x="130" y="48"/>
                    <a:pt x="132" y="48"/>
                    <a:pt x="135" y="47"/>
                  </a:cubicBezTo>
                  <a:cubicBezTo>
                    <a:pt x="135" y="41"/>
                    <a:pt x="127" y="32"/>
                    <a:pt x="126" y="27"/>
                  </a:cubicBezTo>
                  <a:cubicBezTo>
                    <a:pt x="125" y="23"/>
                    <a:pt x="129" y="19"/>
                    <a:pt x="131" y="16"/>
                  </a:cubicBezTo>
                  <a:cubicBezTo>
                    <a:pt x="133" y="14"/>
                    <a:pt x="133" y="13"/>
                    <a:pt x="135" y="11"/>
                  </a:cubicBezTo>
                  <a:cubicBezTo>
                    <a:pt x="135" y="11"/>
                    <a:pt x="135" y="11"/>
                    <a:pt x="135" y="11"/>
                  </a:cubicBezTo>
                  <a:cubicBezTo>
                    <a:pt x="132" y="8"/>
                    <a:pt x="131" y="6"/>
                    <a:pt x="128" y="4"/>
                  </a:cubicBezTo>
                  <a:cubicBezTo>
                    <a:pt x="124" y="2"/>
                    <a:pt x="119" y="5"/>
                    <a:pt x="115" y="5"/>
                  </a:cubicBezTo>
                  <a:cubicBezTo>
                    <a:pt x="111" y="6"/>
                    <a:pt x="111" y="5"/>
                    <a:pt x="109" y="2"/>
                  </a:cubicBezTo>
                  <a:cubicBezTo>
                    <a:pt x="108" y="1"/>
                    <a:pt x="104" y="2"/>
                    <a:pt x="103" y="0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4" y="2"/>
                    <a:pt x="91" y="5"/>
                    <a:pt x="88" y="7"/>
                  </a:cubicBezTo>
                  <a:cubicBezTo>
                    <a:pt x="84" y="9"/>
                    <a:pt x="80" y="8"/>
                    <a:pt x="75" y="7"/>
                  </a:cubicBezTo>
                  <a:cubicBezTo>
                    <a:pt x="69" y="6"/>
                    <a:pt x="54" y="5"/>
                    <a:pt x="49" y="10"/>
                  </a:cubicBezTo>
                  <a:cubicBezTo>
                    <a:pt x="49" y="13"/>
                    <a:pt x="54" y="17"/>
                    <a:pt x="50" y="18"/>
                  </a:cubicBezTo>
                  <a:cubicBezTo>
                    <a:pt x="48" y="19"/>
                    <a:pt x="43" y="19"/>
                    <a:pt x="42" y="18"/>
                  </a:cubicBezTo>
                  <a:cubicBezTo>
                    <a:pt x="40" y="16"/>
                    <a:pt x="38" y="16"/>
                    <a:pt x="35" y="16"/>
                  </a:cubicBezTo>
                  <a:cubicBezTo>
                    <a:pt x="33" y="16"/>
                    <a:pt x="28" y="14"/>
                    <a:pt x="26" y="15"/>
                  </a:cubicBezTo>
                  <a:cubicBezTo>
                    <a:pt x="26" y="21"/>
                    <a:pt x="27" y="24"/>
                    <a:pt x="28" y="28"/>
                  </a:cubicBezTo>
                  <a:cubicBezTo>
                    <a:pt x="29" y="32"/>
                    <a:pt x="31" y="40"/>
                    <a:pt x="31" y="43"/>
                  </a:cubicBezTo>
                  <a:cubicBezTo>
                    <a:pt x="29" y="45"/>
                    <a:pt x="24" y="45"/>
                    <a:pt x="23" y="49"/>
                  </a:cubicBezTo>
                  <a:cubicBezTo>
                    <a:pt x="20" y="54"/>
                    <a:pt x="16" y="59"/>
                    <a:pt x="13" y="63"/>
                  </a:cubicBezTo>
                  <a:cubicBezTo>
                    <a:pt x="8" y="71"/>
                    <a:pt x="8" y="71"/>
                    <a:pt x="8" y="71"/>
                  </a:cubicBezTo>
                  <a:cubicBezTo>
                    <a:pt x="8" y="71"/>
                    <a:pt x="8" y="71"/>
                    <a:pt x="8" y="71"/>
                  </a:cubicBezTo>
                  <a:cubicBezTo>
                    <a:pt x="8" y="72"/>
                    <a:pt x="5" y="75"/>
                    <a:pt x="3" y="76"/>
                  </a:cubicBezTo>
                  <a:cubicBezTo>
                    <a:pt x="0" y="82"/>
                    <a:pt x="8" y="83"/>
                    <a:pt x="13" y="84"/>
                  </a:cubicBezTo>
                  <a:cubicBezTo>
                    <a:pt x="16" y="85"/>
                    <a:pt x="19" y="85"/>
                    <a:pt x="23" y="87"/>
                  </a:cubicBezTo>
                  <a:cubicBezTo>
                    <a:pt x="24" y="88"/>
                    <a:pt x="24" y="90"/>
                    <a:pt x="26" y="92"/>
                  </a:cubicBezTo>
                  <a:cubicBezTo>
                    <a:pt x="33" y="95"/>
                    <a:pt x="39" y="96"/>
                    <a:pt x="42" y="104"/>
                  </a:cubicBezTo>
                  <a:cubicBezTo>
                    <a:pt x="43" y="106"/>
                    <a:pt x="45" y="109"/>
                    <a:pt x="46" y="112"/>
                  </a:cubicBezTo>
                  <a:cubicBezTo>
                    <a:pt x="47" y="116"/>
                    <a:pt x="45" y="119"/>
                    <a:pt x="45" y="122"/>
                  </a:cubicBezTo>
                  <a:cubicBezTo>
                    <a:pt x="44" y="125"/>
                    <a:pt x="40" y="125"/>
                    <a:pt x="39" y="127"/>
                  </a:cubicBezTo>
                  <a:cubicBezTo>
                    <a:pt x="37" y="129"/>
                    <a:pt x="36" y="130"/>
                    <a:pt x="35" y="130"/>
                  </a:cubicBezTo>
                  <a:cubicBezTo>
                    <a:pt x="33" y="132"/>
                    <a:pt x="31" y="135"/>
                    <a:pt x="33" y="137"/>
                  </a:cubicBezTo>
                  <a:cubicBezTo>
                    <a:pt x="35" y="138"/>
                    <a:pt x="37" y="141"/>
                    <a:pt x="39" y="143"/>
                  </a:cubicBezTo>
                  <a:cubicBezTo>
                    <a:pt x="39" y="143"/>
                    <a:pt x="39" y="143"/>
                    <a:pt x="39" y="143"/>
                  </a:cubicBezTo>
                  <a:cubicBezTo>
                    <a:pt x="46" y="146"/>
                    <a:pt x="46" y="146"/>
                    <a:pt x="46" y="146"/>
                  </a:cubicBezTo>
                  <a:cubicBezTo>
                    <a:pt x="48" y="147"/>
                    <a:pt x="48" y="148"/>
                    <a:pt x="49" y="149"/>
                  </a:cubicBezTo>
                  <a:cubicBezTo>
                    <a:pt x="50" y="149"/>
                    <a:pt x="55" y="147"/>
                    <a:pt x="57" y="147"/>
                  </a:cubicBezTo>
                  <a:cubicBezTo>
                    <a:pt x="62" y="147"/>
                    <a:pt x="67" y="149"/>
                    <a:pt x="72" y="149"/>
                  </a:cubicBezTo>
                  <a:cubicBezTo>
                    <a:pt x="75" y="149"/>
                    <a:pt x="80" y="145"/>
                    <a:pt x="82" y="143"/>
                  </a:cubicBezTo>
                  <a:cubicBezTo>
                    <a:pt x="87" y="140"/>
                    <a:pt x="88" y="136"/>
                    <a:pt x="86" y="130"/>
                  </a:cubicBezTo>
                  <a:cubicBezTo>
                    <a:pt x="85" y="127"/>
                    <a:pt x="87" y="127"/>
                    <a:pt x="88" y="125"/>
                  </a:cubicBezTo>
                  <a:cubicBezTo>
                    <a:pt x="90" y="124"/>
                    <a:pt x="90" y="120"/>
                    <a:pt x="92" y="119"/>
                  </a:cubicBezTo>
                  <a:cubicBezTo>
                    <a:pt x="93" y="119"/>
                    <a:pt x="94" y="117"/>
                    <a:pt x="95" y="117"/>
                  </a:cubicBezTo>
                  <a:cubicBezTo>
                    <a:pt x="96" y="119"/>
                    <a:pt x="110" y="122"/>
                    <a:pt x="112" y="121"/>
                  </a:cubicBezTo>
                  <a:cubicBezTo>
                    <a:pt x="113" y="120"/>
                    <a:pt x="111" y="117"/>
                    <a:pt x="114" y="118"/>
                  </a:cubicBezTo>
                  <a:cubicBezTo>
                    <a:pt x="119" y="119"/>
                    <a:pt x="122" y="116"/>
                    <a:pt x="125" y="120"/>
                  </a:cubicBezTo>
                  <a:cubicBezTo>
                    <a:pt x="127" y="122"/>
                    <a:pt x="130" y="126"/>
                    <a:pt x="133" y="127"/>
                  </a:cubicBezTo>
                  <a:cubicBezTo>
                    <a:pt x="135" y="129"/>
                    <a:pt x="138" y="128"/>
                    <a:pt x="140" y="130"/>
                  </a:cubicBezTo>
                  <a:cubicBezTo>
                    <a:pt x="142" y="132"/>
                    <a:pt x="144" y="136"/>
                    <a:pt x="148" y="135"/>
                  </a:cubicBezTo>
                  <a:cubicBezTo>
                    <a:pt x="150" y="134"/>
                    <a:pt x="151" y="132"/>
                    <a:pt x="152" y="131"/>
                  </a:cubicBezTo>
                  <a:cubicBezTo>
                    <a:pt x="154" y="130"/>
                    <a:pt x="157" y="130"/>
                    <a:pt x="159" y="129"/>
                  </a:cubicBezTo>
                  <a:cubicBezTo>
                    <a:pt x="161" y="129"/>
                    <a:pt x="162" y="129"/>
                    <a:pt x="164" y="128"/>
                  </a:cubicBezTo>
                  <a:cubicBezTo>
                    <a:pt x="168" y="126"/>
                    <a:pt x="170" y="120"/>
                    <a:pt x="173" y="117"/>
                  </a:cubicBezTo>
                  <a:cubicBezTo>
                    <a:pt x="176" y="114"/>
                    <a:pt x="176" y="114"/>
                    <a:pt x="176" y="11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2"/>
            <p:cNvSpPr>
              <a:spLocks/>
            </p:cNvSpPr>
            <p:nvPr/>
          </p:nvSpPr>
          <p:spPr bwMode="auto">
            <a:xfrm>
              <a:off x="5896" y="2135"/>
              <a:ext cx="344" cy="287"/>
            </a:xfrm>
            <a:custGeom>
              <a:avLst/>
              <a:gdLst>
                <a:gd name="T0" fmla="*/ 175 w 179"/>
                <a:gd name="T1" fmla="*/ 111 h 149"/>
                <a:gd name="T2" fmla="*/ 178 w 179"/>
                <a:gd name="T3" fmla="*/ 99 h 149"/>
                <a:gd name="T4" fmla="*/ 158 w 179"/>
                <a:gd name="T5" fmla="*/ 94 h 149"/>
                <a:gd name="T6" fmla="*/ 150 w 179"/>
                <a:gd name="T7" fmla="*/ 87 h 149"/>
                <a:gd name="T8" fmla="*/ 134 w 179"/>
                <a:gd name="T9" fmla="*/ 85 h 149"/>
                <a:gd name="T10" fmla="*/ 125 w 179"/>
                <a:gd name="T11" fmla="*/ 82 h 149"/>
                <a:gd name="T12" fmla="*/ 111 w 179"/>
                <a:gd name="T13" fmla="*/ 76 h 149"/>
                <a:gd name="T14" fmla="*/ 105 w 179"/>
                <a:gd name="T15" fmla="*/ 65 h 149"/>
                <a:gd name="T16" fmla="*/ 108 w 179"/>
                <a:gd name="T17" fmla="*/ 59 h 149"/>
                <a:gd name="T18" fmla="*/ 114 w 179"/>
                <a:gd name="T19" fmla="*/ 53 h 149"/>
                <a:gd name="T20" fmla="*/ 115 w 179"/>
                <a:gd name="T21" fmla="*/ 52 h 149"/>
                <a:gd name="T22" fmla="*/ 127 w 179"/>
                <a:gd name="T23" fmla="*/ 48 h 149"/>
                <a:gd name="T24" fmla="*/ 126 w 179"/>
                <a:gd name="T25" fmla="*/ 27 h 149"/>
                <a:gd name="T26" fmla="*/ 135 w 179"/>
                <a:gd name="T27" fmla="*/ 11 h 149"/>
                <a:gd name="T28" fmla="*/ 128 w 179"/>
                <a:gd name="T29" fmla="*/ 4 h 149"/>
                <a:gd name="T30" fmla="*/ 109 w 179"/>
                <a:gd name="T31" fmla="*/ 2 h 149"/>
                <a:gd name="T32" fmla="*/ 103 w 179"/>
                <a:gd name="T33" fmla="*/ 0 h 149"/>
                <a:gd name="T34" fmla="*/ 88 w 179"/>
                <a:gd name="T35" fmla="*/ 7 h 149"/>
                <a:gd name="T36" fmla="*/ 49 w 179"/>
                <a:gd name="T37" fmla="*/ 10 h 149"/>
                <a:gd name="T38" fmla="*/ 42 w 179"/>
                <a:gd name="T39" fmla="*/ 18 h 149"/>
                <a:gd name="T40" fmla="*/ 26 w 179"/>
                <a:gd name="T41" fmla="*/ 15 h 149"/>
                <a:gd name="T42" fmla="*/ 31 w 179"/>
                <a:gd name="T43" fmla="*/ 43 h 149"/>
                <a:gd name="T44" fmla="*/ 13 w 179"/>
                <a:gd name="T45" fmla="*/ 63 h 149"/>
                <a:gd name="T46" fmla="*/ 8 w 179"/>
                <a:gd name="T47" fmla="*/ 71 h 149"/>
                <a:gd name="T48" fmla="*/ 13 w 179"/>
                <a:gd name="T49" fmla="*/ 84 h 149"/>
                <a:gd name="T50" fmla="*/ 26 w 179"/>
                <a:gd name="T51" fmla="*/ 92 h 149"/>
                <a:gd name="T52" fmla="*/ 46 w 179"/>
                <a:gd name="T53" fmla="*/ 112 h 149"/>
                <a:gd name="T54" fmla="*/ 39 w 179"/>
                <a:gd name="T55" fmla="*/ 127 h 149"/>
                <a:gd name="T56" fmla="*/ 33 w 179"/>
                <a:gd name="T57" fmla="*/ 137 h 149"/>
                <a:gd name="T58" fmla="*/ 39 w 179"/>
                <a:gd name="T59" fmla="*/ 143 h 149"/>
                <a:gd name="T60" fmla="*/ 49 w 179"/>
                <a:gd name="T61" fmla="*/ 149 h 149"/>
                <a:gd name="T62" fmla="*/ 72 w 179"/>
                <a:gd name="T63" fmla="*/ 149 h 149"/>
                <a:gd name="T64" fmla="*/ 86 w 179"/>
                <a:gd name="T65" fmla="*/ 130 h 149"/>
                <a:gd name="T66" fmla="*/ 92 w 179"/>
                <a:gd name="T67" fmla="*/ 119 h 149"/>
                <a:gd name="T68" fmla="*/ 112 w 179"/>
                <a:gd name="T69" fmla="*/ 121 h 149"/>
                <a:gd name="T70" fmla="*/ 125 w 179"/>
                <a:gd name="T71" fmla="*/ 120 h 149"/>
                <a:gd name="T72" fmla="*/ 140 w 179"/>
                <a:gd name="T73" fmla="*/ 130 h 149"/>
                <a:gd name="T74" fmla="*/ 152 w 179"/>
                <a:gd name="T75" fmla="*/ 131 h 149"/>
                <a:gd name="T76" fmla="*/ 164 w 179"/>
                <a:gd name="T77" fmla="*/ 128 h 149"/>
                <a:gd name="T78" fmla="*/ 176 w 179"/>
                <a:gd name="T79" fmla="*/ 114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9" h="149">
                  <a:moveTo>
                    <a:pt x="176" y="114"/>
                  </a:moveTo>
                  <a:cubicBezTo>
                    <a:pt x="176" y="113"/>
                    <a:pt x="175" y="112"/>
                    <a:pt x="175" y="111"/>
                  </a:cubicBezTo>
                  <a:cubicBezTo>
                    <a:pt x="175" y="107"/>
                    <a:pt x="179" y="104"/>
                    <a:pt x="178" y="99"/>
                  </a:cubicBezTo>
                  <a:cubicBezTo>
                    <a:pt x="178" y="99"/>
                    <a:pt x="178" y="99"/>
                    <a:pt x="178" y="99"/>
                  </a:cubicBezTo>
                  <a:cubicBezTo>
                    <a:pt x="175" y="90"/>
                    <a:pt x="167" y="98"/>
                    <a:pt x="162" y="99"/>
                  </a:cubicBezTo>
                  <a:cubicBezTo>
                    <a:pt x="162" y="99"/>
                    <a:pt x="159" y="95"/>
                    <a:pt x="158" y="94"/>
                  </a:cubicBezTo>
                  <a:cubicBezTo>
                    <a:pt x="157" y="93"/>
                    <a:pt x="156" y="92"/>
                    <a:pt x="154" y="92"/>
                  </a:cubicBezTo>
                  <a:cubicBezTo>
                    <a:pt x="152" y="90"/>
                    <a:pt x="151" y="88"/>
                    <a:pt x="150" y="87"/>
                  </a:cubicBezTo>
                  <a:cubicBezTo>
                    <a:pt x="148" y="84"/>
                    <a:pt x="144" y="85"/>
                    <a:pt x="141" y="85"/>
                  </a:cubicBezTo>
                  <a:cubicBezTo>
                    <a:pt x="138" y="86"/>
                    <a:pt x="136" y="86"/>
                    <a:pt x="134" y="85"/>
                  </a:cubicBezTo>
                  <a:cubicBezTo>
                    <a:pt x="132" y="85"/>
                    <a:pt x="128" y="84"/>
                    <a:pt x="127" y="83"/>
                  </a:cubicBezTo>
                  <a:cubicBezTo>
                    <a:pt x="127" y="82"/>
                    <a:pt x="125" y="82"/>
                    <a:pt x="125" y="82"/>
                  </a:cubicBezTo>
                  <a:cubicBezTo>
                    <a:pt x="122" y="81"/>
                    <a:pt x="122" y="81"/>
                    <a:pt x="122" y="81"/>
                  </a:cubicBezTo>
                  <a:cubicBezTo>
                    <a:pt x="118" y="80"/>
                    <a:pt x="114" y="79"/>
                    <a:pt x="111" y="76"/>
                  </a:cubicBezTo>
                  <a:cubicBezTo>
                    <a:pt x="109" y="75"/>
                    <a:pt x="108" y="74"/>
                    <a:pt x="107" y="72"/>
                  </a:cubicBezTo>
                  <a:cubicBezTo>
                    <a:pt x="106" y="71"/>
                    <a:pt x="105" y="67"/>
                    <a:pt x="105" y="65"/>
                  </a:cubicBezTo>
                  <a:cubicBezTo>
                    <a:pt x="106" y="63"/>
                    <a:pt x="107" y="60"/>
                    <a:pt x="108" y="59"/>
                  </a:cubicBezTo>
                  <a:cubicBezTo>
                    <a:pt x="108" y="59"/>
                    <a:pt x="108" y="59"/>
                    <a:pt x="108" y="59"/>
                  </a:cubicBezTo>
                  <a:cubicBezTo>
                    <a:pt x="109" y="58"/>
                    <a:pt x="110" y="56"/>
                    <a:pt x="111" y="55"/>
                  </a:cubicBezTo>
                  <a:cubicBezTo>
                    <a:pt x="112" y="55"/>
                    <a:pt x="113" y="54"/>
                    <a:pt x="114" y="53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17" y="51"/>
                    <a:pt x="119" y="50"/>
                    <a:pt x="120" y="50"/>
                  </a:cubicBezTo>
                  <a:cubicBezTo>
                    <a:pt x="122" y="50"/>
                    <a:pt x="125" y="49"/>
                    <a:pt x="127" y="48"/>
                  </a:cubicBezTo>
                  <a:cubicBezTo>
                    <a:pt x="130" y="48"/>
                    <a:pt x="132" y="48"/>
                    <a:pt x="135" y="47"/>
                  </a:cubicBezTo>
                  <a:cubicBezTo>
                    <a:pt x="135" y="41"/>
                    <a:pt x="127" y="32"/>
                    <a:pt x="126" y="27"/>
                  </a:cubicBezTo>
                  <a:cubicBezTo>
                    <a:pt x="125" y="23"/>
                    <a:pt x="129" y="19"/>
                    <a:pt x="131" y="16"/>
                  </a:cubicBezTo>
                  <a:cubicBezTo>
                    <a:pt x="133" y="14"/>
                    <a:pt x="133" y="13"/>
                    <a:pt x="135" y="11"/>
                  </a:cubicBezTo>
                  <a:cubicBezTo>
                    <a:pt x="135" y="11"/>
                    <a:pt x="135" y="11"/>
                    <a:pt x="135" y="11"/>
                  </a:cubicBezTo>
                  <a:cubicBezTo>
                    <a:pt x="132" y="8"/>
                    <a:pt x="131" y="6"/>
                    <a:pt x="128" y="4"/>
                  </a:cubicBezTo>
                  <a:cubicBezTo>
                    <a:pt x="124" y="2"/>
                    <a:pt x="119" y="5"/>
                    <a:pt x="115" y="5"/>
                  </a:cubicBezTo>
                  <a:cubicBezTo>
                    <a:pt x="111" y="6"/>
                    <a:pt x="111" y="5"/>
                    <a:pt x="109" y="2"/>
                  </a:cubicBezTo>
                  <a:cubicBezTo>
                    <a:pt x="108" y="1"/>
                    <a:pt x="104" y="2"/>
                    <a:pt x="103" y="0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4" y="2"/>
                    <a:pt x="91" y="5"/>
                    <a:pt x="88" y="7"/>
                  </a:cubicBezTo>
                  <a:cubicBezTo>
                    <a:pt x="84" y="9"/>
                    <a:pt x="80" y="8"/>
                    <a:pt x="75" y="7"/>
                  </a:cubicBezTo>
                  <a:cubicBezTo>
                    <a:pt x="69" y="6"/>
                    <a:pt x="54" y="5"/>
                    <a:pt x="49" y="10"/>
                  </a:cubicBezTo>
                  <a:cubicBezTo>
                    <a:pt x="49" y="13"/>
                    <a:pt x="54" y="17"/>
                    <a:pt x="50" y="18"/>
                  </a:cubicBezTo>
                  <a:cubicBezTo>
                    <a:pt x="48" y="19"/>
                    <a:pt x="43" y="19"/>
                    <a:pt x="42" y="18"/>
                  </a:cubicBezTo>
                  <a:cubicBezTo>
                    <a:pt x="40" y="16"/>
                    <a:pt x="38" y="16"/>
                    <a:pt x="35" y="16"/>
                  </a:cubicBezTo>
                  <a:cubicBezTo>
                    <a:pt x="33" y="16"/>
                    <a:pt x="28" y="14"/>
                    <a:pt x="26" y="15"/>
                  </a:cubicBezTo>
                  <a:cubicBezTo>
                    <a:pt x="26" y="21"/>
                    <a:pt x="27" y="24"/>
                    <a:pt x="28" y="28"/>
                  </a:cubicBezTo>
                  <a:cubicBezTo>
                    <a:pt x="29" y="32"/>
                    <a:pt x="31" y="40"/>
                    <a:pt x="31" y="43"/>
                  </a:cubicBezTo>
                  <a:cubicBezTo>
                    <a:pt x="29" y="45"/>
                    <a:pt x="24" y="45"/>
                    <a:pt x="23" y="49"/>
                  </a:cubicBezTo>
                  <a:cubicBezTo>
                    <a:pt x="20" y="54"/>
                    <a:pt x="16" y="59"/>
                    <a:pt x="13" y="63"/>
                  </a:cubicBezTo>
                  <a:cubicBezTo>
                    <a:pt x="8" y="71"/>
                    <a:pt x="8" y="71"/>
                    <a:pt x="8" y="71"/>
                  </a:cubicBezTo>
                  <a:cubicBezTo>
                    <a:pt x="8" y="71"/>
                    <a:pt x="8" y="71"/>
                    <a:pt x="8" y="71"/>
                  </a:cubicBezTo>
                  <a:cubicBezTo>
                    <a:pt x="8" y="72"/>
                    <a:pt x="5" y="75"/>
                    <a:pt x="3" y="76"/>
                  </a:cubicBezTo>
                  <a:cubicBezTo>
                    <a:pt x="0" y="82"/>
                    <a:pt x="8" y="83"/>
                    <a:pt x="13" y="84"/>
                  </a:cubicBezTo>
                  <a:cubicBezTo>
                    <a:pt x="16" y="85"/>
                    <a:pt x="19" y="85"/>
                    <a:pt x="23" y="87"/>
                  </a:cubicBezTo>
                  <a:cubicBezTo>
                    <a:pt x="24" y="88"/>
                    <a:pt x="24" y="90"/>
                    <a:pt x="26" y="92"/>
                  </a:cubicBezTo>
                  <a:cubicBezTo>
                    <a:pt x="33" y="95"/>
                    <a:pt x="39" y="96"/>
                    <a:pt x="42" y="104"/>
                  </a:cubicBezTo>
                  <a:cubicBezTo>
                    <a:pt x="43" y="106"/>
                    <a:pt x="45" y="109"/>
                    <a:pt x="46" y="112"/>
                  </a:cubicBezTo>
                  <a:cubicBezTo>
                    <a:pt x="47" y="116"/>
                    <a:pt x="45" y="119"/>
                    <a:pt x="45" y="122"/>
                  </a:cubicBezTo>
                  <a:cubicBezTo>
                    <a:pt x="44" y="125"/>
                    <a:pt x="40" y="125"/>
                    <a:pt x="39" y="127"/>
                  </a:cubicBezTo>
                  <a:cubicBezTo>
                    <a:pt x="37" y="129"/>
                    <a:pt x="36" y="130"/>
                    <a:pt x="35" y="130"/>
                  </a:cubicBezTo>
                  <a:cubicBezTo>
                    <a:pt x="33" y="132"/>
                    <a:pt x="31" y="135"/>
                    <a:pt x="33" y="137"/>
                  </a:cubicBezTo>
                  <a:cubicBezTo>
                    <a:pt x="35" y="138"/>
                    <a:pt x="37" y="141"/>
                    <a:pt x="39" y="143"/>
                  </a:cubicBezTo>
                  <a:cubicBezTo>
                    <a:pt x="39" y="143"/>
                    <a:pt x="39" y="143"/>
                    <a:pt x="39" y="143"/>
                  </a:cubicBezTo>
                  <a:cubicBezTo>
                    <a:pt x="46" y="146"/>
                    <a:pt x="46" y="146"/>
                    <a:pt x="46" y="146"/>
                  </a:cubicBezTo>
                  <a:cubicBezTo>
                    <a:pt x="48" y="147"/>
                    <a:pt x="48" y="148"/>
                    <a:pt x="49" y="149"/>
                  </a:cubicBezTo>
                  <a:cubicBezTo>
                    <a:pt x="50" y="149"/>
                    <a:pt x="55" y="147"/>
                    <a:pt x="57" y="147"/>
                  </a:cubicBezTo>
                  <a:cubicBezTo>
                    <a:pt x="62" y="147"/>
                    <a:pt x="67" y="149"/>
                    <a:pt x="72" y="149"/>
                  </a:cubicBezTo>
                  <a:cubicBezTo>
                    <a:pt x="75" y="149"/>
                    <a:pt x="80" y="145"/>
                    <a:pt x="82" y="143"/>
                  </a:cubicBezTo>
                  <a:cubicBezTo>
                    <a:pt x="87" y="140"/>
                    <a:pt x="88" y="136"/>
                    <a:pt x="86" y="130"/>
                  </a:cubicBezTo>
                  <a:cubicBezTo>
                    <a:pt x="85" y="127"/>
                    <a:pt x="87" y="127"/>
                    <a:pt x="88" y="125"/>
                  </a:cubicBezTo>
                  <a:cubicBezTo>
                    <a:pt x="90" y="124"/>
                    <a:pt x="90" y="120"/>
                    <a:pt x="92" y="119"/>
                  </a:cubicBezTo>
                  <a:cubicBezTo>
                    <a:pt x="93" y="119"/>
                    <a:pt x="94" y="117"/>
                    <a:pt x="95" y="117"/>
                  </a:cubicBezTo>
                  <a:cubicBezTo>
                    <a:pt x="96" y="119"/>
                    <a:pt x="110" y="122"/>
                    <a:pt x="112" y="121"/>
                  </a:cubicBezTo>
                  <a:cubicBezTo>
                    <a:pt x="113" y="120"/>
                    <a:pt x="111" y="117"/>
                    <a:pt x="114" y="118"/>
                  </a:cubicBezTo>
                  <a:cubicBezTo>
                    <a:pt x="119" y="119"/>
                    <a:pt x="122" y="116"/>
                    <a:pt x="125" y="120"/>
                  </a:cubicBezTo>
                  <a:cubicBezTo>
                    <a:pt x="127" y="122"/>
                    <a:pt x="130" y="126"/>
                    <a:pt x="133" y="127"/>
                  </a:cubicBezTo>
                  <a:cubicBezTo>
                    <a:pt x="135" y="129"/>
                    <a:pt x="138" y="128"/>
                    <a:pt x="140" y="130"/>
                  </a:cubicBezTo>
                  <a:cubicBezTo>
                    <a:pt x="142" y="132"/>
                    <a:pt x="144" y="136"/>
                    <a:pt x="148" y="135"/>
                  </a:cubicBezTo>
                  <a:cubicBezTo>
                    <a:pt x="150" y="134"/>
                    <a:pt x="151" y="132"/>
                    <a:pt x="152" y="131"/>
                  </a:cubicBezTo>
                  <a:cubicBezTo>
                    <a:pt x="154" y="130"/>
                    <a:pt x="157" y="130"/>
                    <a:pt x="159" y="129"/>
                  </a:cubicBezTo>
                  <a:cubicBezTo>
                    <a:pt x="161" y="129"/>
                    <a:pt x="162" y="129"/>
                    <a:pt x="164" y="128"/>
                  </a:cubicBezTo>
                  <a:cubicBezTo>
                    <a:pt x="168" y="126"/>
                    <a:pt x="170" y="120"/>
                    <a:pt x="173" y="117"/>
                  </a:cubicBezTo>
                  <a:cubicBezTo>
                    <a:pt x="176" y="114"/>
                    <a:pt x="176" y="114"/>
                    <a:pt x="176" y="11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43"/>
            <p:cNvSpPr>
              <a:spLocks/>
            </p:cNvSpPr>
            <p:nvPr/>
          </p:nvSpPr>
          <p:spPr bwMode="auto">
            <a:xfrm>
              <a:off x="6159" y="2027"/>
              <a:ext cx="306" cy="195"/>
            </a:xfrm>
            <a:custGeom>
              <a:avLst/>
              <a:gdLst>
                <a:gd name="T0" fmla="*/ 116 w 159"/>
                <a:gd name="T1" fmla="*/ 60 h 101"/>
                <a:gd name="T2" fmla="*/ 118 w 159"/>
                <a:gd name="T3" fmla="*/ 49 h 101"/>
                <a:gd name="T4" fmla="*/ 122 w 159"/>
                <a:gd name="T5" fmla="*/ 42 h 101"/>
                <a:gd name="T6" fmla="*/ 124 w 159"/>
                <a:gd name="T7" fmla="*/ 37 h 101"/>
                <a:gd name="T8" fmla="*/ 131 w 159"/>
                <a:gd name="T9" fmla="*/ 37 h 101"/>
                <a:gd name="T10" fmla="*/ 143 w 159"/>
                <a:gd name="T11" fmla="*/ 29 h 101"/>
                <a:gd name="T12" fmla="*/ 146 w 159"/>
                <a:gd name="T13" fmla="*/ 24 h 101"/>
                <a:gd name="T14" fmla="*/ 147 w 159"/>
                <a:gd name="T15" fmla="*/ 17 h 101"/>
                <a:gd name="T16" fmla="*/ 152 w 159"/>
                <a:gd name="T17" fmla="*/ 11 h 101"/>
                <a:gd name="T18" fmla="*/ 152 w 159"/>
                <a:gd name="T19" fmla="*/ 11 h 101"/>
                <a:gd name="T20" fmla="*/ 154 w 159"/>
                <a:gd name="T21" fmla="*/ 8 h 101"/>
                <a:gd name="T22" fmla="*/ 159 w 159"/>
                <a:gd name="T23" fmla="*/ 4 h 101"/>
                <a:gd name="T24" fmla="*/ 154 w 159"/>
                <a:gd name="T25" fmla="*/ 2 h 101"/>
                <a:gd name="T26" fmla="*/ 151 w 159"/>
                <a:gd name="T27" fmla="*/ 2 h 101"/>
                <a:gd name="T28" fmla="*/ 147 w 159"/>
                <a:gd name="T29" fmla="*/ 3 h 101"/>
                <a:gd name="T30" fmla="*/ 133 w 159"/>
                <a:gd name="T31" fmla="*/ 3 h 101"/>
                <a:gd name="T32" fmla="*/ 133 w 159"/>
                <a:gd name="T33" fmla="*/ 4 h 101"/>
                <a:gd name="T34" fmla="*/ 112 w 159"/>
                <a:gd name="T35" fmla="*/ 2 h 101"/>
                <a:gd name="T36" fmla="*/ 102 w 159"/>
                <a:gd name="T37" fmla="*/ 1 h 101"/>
                <a:gd name="T38" fmla="*/ 101 w 159"/>
                <a:gd name="T39" fmla="*/ 4 h 101"/>
                <a:gd name="T40" fmla="*/ 91 w 159"/>
                <a:gd name="T41" fmla="*/ 15 h 101"/>
                <a:gd name="T42" fmla="*/ 77 w 159"/>
                <a:gd name="T43" fmla="*/ 12 h 101"/>
                <a:gd name="T44" fmla="*/ 43 w 159"/>
                <a:gd name="T45" fmla="*/ 17 h 101"/>
                <a:gd name="T46" fmla="*/ 30 w 159"/>
                <a:gd name="T47" fmla="*/ 26 h 101"/>
                <a:gd name="T48" fmla="*/ 19 w 159"/>
                <a:gd name="T49" fmla="*/ 32 h 101"/>
                <a:gd name="T50" fmla="*/ 21 w 159"/>
                <a:gd name="T51" fmla="*/ 44 h 101"/>
                <a:gd name="T52" fmla="*/ 8 w 159"/>
                <a:gd name="T53" fmla="*/ 48 h 101"/>
                <a:gd name="T54" fmla="*/ 3 w 159"/>
                <a:gd name="T55" fmla="*/ 56 h 101"/>
                <a:gd name="T56" fmla="*/ 5 w 159"/>
                <a:gd name="T57" fmla="*/ 66 h 101"/>
                <a:gd name="T58" fmla="*/ 6 w 159"/>
                <a:gd name="T59" fmla="*/ 71 h 101"/>
                <a:gd name="T60" fmla="*/ 6 w 159"/>
                <a:gd name="T61" fmla="*/ 71 h 101"/>
                <a:gd name="T62" fmla="*/ 8 w 159"/>
                <a:gd name="T63" fmla="*/ 75 h 101"/>
                <a:gd name="T64" fmla="*/ 6 w 159"/>
                <a:gd name="T65" fmla="*/ 87 h 101"/>
                <a:gd name="T66" fmla="*/ 15 w 159"/>
                <a:gd name="T67" fmla="*/ 88 h 101"/>
                <a:gd name="T68" fmla="*/ 21 w 159"/>
                <a:gd name="T69" fmla="*/ 86 h 101"/>
                <a:gd name="T70" fmla="*/ 26 w 159"/>
                <a:gd name="T71" fmla="*/ 85 h 101"/>
                <a:gd name="T72" fmla="*/ 29 w 159"/>
                <a:gd name="T73" fmla="*/ 85 h 101"/>
                <a:gd name="T74" fmla="*/ 35 w 159"/>
                <a:gd name="T75" fmla="*/ 87 h 101"/>
                <a:gd name="T76" fmla="*/ 46 w 159"/>
                <a:gd name="T77" fmla="*/ 89 h 101"/>
                <a:gd name="T78" fmla="*/ 54 w 159"/>
                <a:gd name="T79" fmla="*/ 93 h 101"/>
                <a:gd name="T80" fmla="*/ 66 w 159"/>
                <a:gd name="T81" fmla="*/ 98 h 101"/>
                <a:gd name="T82" fmla="*/ 71 w 159"/>
                <a:gd name="T83" fmla="*/ 101 h 101"/>
                <a:gd name="T84" fmla="*/ 83 w 159"/>
                <a:gd name="T85" fmla="*/ 95 h 101"/>
                <a:gd name="T86" fmla="*/ 95 w 159"/>
                <a:gd name="T87" fmla="*/ 94 h 101"/>
                <a:gd name="T88" fmla="*/ 108 w 159"/>
                <a:gd name="T89" fmla="*/ 84 h 101"/>
                <a:gd name="T90" fmla="*/ 111 w 159"/>
                <a:gd name="T91" fmla="*/ 73 h 101"/>
                <a:gd name="T92" fmla="*/ 109 w 159"/>
                <a:gd name="T93" fmla="*/ 69 h 101"/>
                <a:gd name="T94" fmla="*/ 108 w 159"/>
                <a:gd name="T95" fmla="*/ 64 h 101"/>
                <a:gd name="T96" fmla="*/ 109 w 159"/>
                <a:gd name="T97" fmla="*/ 60 h 101"/>
                <a:gd name="T98" fmla="*/ 112 w 159"/>
                <a:gd name="T99" fmla="*/ 60 h 101"/>
                <a:gd name="T100" fmla="*/ 116 w 159"/>
                <a:gd name="T101" fmla="*/ 6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9" h="101">
                  <a:moveTo>
                    <a:pt x="116" y="60"/>
                  </a:moveTo>
                  <a:cubicBezTo>
                    <a:pt x="117" y="56"/>
                    <a:pt x="116" y="53"/>
                    <a:pt x="118" y="49"/>
                  </a:cubicBezTo>
                  <a:cubicBezTo>
                    <a:pt x="120" y="46"/>
                    <a:pt x="122" y="45"/>
                    <a:pt x="122" y="42"/>
                  </a:cubicBezTo>
                  <a:cubicBezTo>
                    <a:pt x="123" y="40"/>
                    <a:pt x="123" y="38"/>
                    <a:pt x="124" y="37"/>
                  </a:cubicBezTo>
                  <a:cubicBezTo>
                    <a:pt x="124" y="34"/>
                    <a:pt x="129" y="37"/>
                    <a:pt x="131" y="37"/>
                  </a:cubicBezTo>
                  <a:cubicBezTo>
                    <a:pt x="135" y="37"/>
                    <a:pt x="139" y="32"/>
                    <a:pt x="143" y="29"/>
                  </a:cubicBezTo>
                  <a:cubicBezTo>
                    <a:pt x="143" y="27"/>
                    <a:pt x="144" y="26"/>
                    <a:pt x="146" y="24"/>
                  </a:cubicBezTo>
                  <a:cubicBezTo>
                    <a:pt x="147" y="22"/>
                    <a:pt x="146" y="19"/>
                    <a:pt x="147" y="17"/>
                  </a:cubicBezTo>
                  <a:cubicBezTo>
                    <a:pt x="148" y="14"/>
                    <a:pt x="150" y="13"/>
                    <a:pt x="152" y="11"/>
                  </a:cubicBezTo>
                  <a:cubicBezTo>
                    <a:pt x="152" y="11"/>
                    <a:pt x="152" y="11"/>
                    <a:pt x="152" y="11"/>
                  </a:cubicBezTo>
                  <a:cubicBezTo>
                    <a:pt x="154" y="8"/>
                    <a:pt x="154" y="8"/>
                    <a:pt x="154" y="8"/>
                  </a:cubicBezTo>
                  <a:cubicBezTo>
                    <a:pt x="155" y="7"/>
                    <a:pt x="159" y="5"/>
                    <a:pt x="159" y="4"/>
                  </a:cubicBezTo>
                  <a:cubicBezTo>
                    <a:pt x="159" y="3"/>
                    <a:pt x="155" y="3"/>
                    <a:pt x="154" y="2"/>
                  </a:cubicBezTo>
                  <a:cubicBezTo>
                    <a:pt x="154" y="1"/>
                    <a:pt x="152" y="2"/>
                    <a:pt x="151" y="2"/>
                  </a:cubicBezTo>
                  <a:cubicBezTo>
                    <a:pt x="150" y="3"/>
                    <a:pt x="148" y="3"/>
                    <a:pt x="147" y="3"/>
                  </a:cubicBezTo>
                  <a:cubicBezTo>
                    <a:pt x="133" y="3"/>
                    <a:pt x="133" y="3"/>
                    <a:pt x="133" y="3"/>
                  </a:cubicBezTo>
                  <a:cubicBezTo>
                    <a:pt x="133" y="3"/>
                    <a:pt x="133" y="3"/>
                    <a:pt x="133" y="4"/>
                  </a:cubicBezTo>
                  <a:cubicBezTo>
                    <a:pt x="128" y="10"/>
                    <a:pt x="118" y="5"/>
                    <a:pt x="112" y="2"/>
                  </a:cubicBezTo>
                  <a:cubicBezTo>
                    <a:pt x="109" y="0"/>
                    <a:pt x="106" y="0"/>
                    <a:pt x="102" y="1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1" y="9"/>
                    <a:pt x="97" y="14"/>
                    <a:pt x="91" y="15"/>
                  </a:cubicBezTo>
                  <a:cubicBezTo>
                    <a:pt x="86" y="15"/>
                    <a:pt x="82" y="11"/>
                    <a:pt x="77" y="12"/>
                  </a:cubicBezTo>
                  <a:cubicBezTo>
                    <a:pt x="66" y="14"/>
                    <a:pt x="56" y="17"/>
                    <a:pt x="43" y="17"/>
                  </a:cubicBezTo>
                  <a:cubicBezTo>
                    <a:pt x="34" y="17"/>
                    <a:pt x="35" y="21"/>
                    <a:pt x="30" y="26"/>
                  </a:cubicBezTo>
                  <a:cubicBezTo>
                    <a:pt x="28" y="28"/>
                    <a:pt x="21" y="31"/>
                    <a:pt x="19" y="32"/>
                  </a:cubicBezTo>
                  <a:cubicBezTo>
                    <a:pt x="14" y="35"/>
                    <a:pt x="22" y="42"/>
                    <a:pt x="21" y="44"/>
                  </a:cubicBezTo>
                  <a:cubicBezTo>
                    <a:pt x="17" y="45"/>
                    <a:pt x="11" y="46"/>
                    <a:pt x="8" y="48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5" y="59"/>
                    <a:pt x="5" y="64"/>
                    <a:pt x="5" y="66"/>
                  </a:cubicBezTo>
                  <a:cubicBezTo>
                    <a:pt x="5" y="67"/>
                    <a:pt x="5" y="69"/>
                    <a:pt x="6" y="71"/>
                  </a:cubicBezTo>
                  <a:cubicBezTo>
                    <a:pt x="6" y="71"/>
                    <a:pt x="6" y="71"/>
                    <a:pt x="6" y="71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10" y="80"/>
                    <a:pt x="0" y="84"/>
                    <a:pt x="6" y="87"/>
                  </a:cubicBezTo>
                  <a:cubicBezTo>
                    <a:pt x="10" y="88"/>
                    <a:pt x="11" y="89"/>
                    <a:pt x="15" y="88"/>
                  </a:cubicBezTo>
                  <a:cubicBezTo>
                    <a:pt x="17" y="87"/>
                    <a:pt x="19" y="87"/>
                    <a:pt x="21" y="86"/>
                  </a:cubicBezTo>
                  <a:cubicBezTo>
                    <a:pt x="22" y="85"/>
                    <a:pt x="24" y="85"/>
                    <a:pt x="26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31" y="86"/>
                    <a:pt x="33" y="87"/>
                    <a:pt x="35" y="87"/>
                  </a:cubicBezTo>
                  <a:cubicBezTo>
                    <a:pt x="40" y="87"/>
                    <a:pt x="42" y="87"/>
                    <a:pt x="46" y="89"/>
                  </a:cubicBezTo>
                  <a:cubicBezTo>
                    <a:pt x="49" y="90"/>
                    <a:pt x="51" y="92"/>
                    <a:pt x="54" y="93"/>
                  </a:cubicBezTo>
                  <a:cubicBezTo>
                    <a:pt x="58" y="95"/>
                    <a:pt x="62" y="97"/>
                    <a:pt x="66" y="98"/>
                  </a:cubicBezTo>
                  <a:cubicBezTo>
                    <a:pt x="67" y="99"/>
                    <a:pt x="70" y="100"/>
                    <a:pt x="71" y="101"/>
                  </a:cubicBezTo>
                  <a:cubicBezTo>
                    <a:pt x="76" y="99"/>
                    <a:pt x="77" y="95"/>
                    <a:pt x="83" y="95"/>
                  </a:cubicBezTo>
                  <a:cubicBezTo>
                    <a:pt x="88" y="95"/>
                    <a:pt x="91" y="95"/>
                    <a:pt x="95" y="94"/>
                  </a:cubicBezTo>
                  <a:cubicBezTo>
                    <a:pt x="101" y="93"/>
                    <a:pt x="104" y="88"/>
                    <a:pt x="108" y="84"/>
                  </a:cubicBezTo>
                  <a:cubicBezTo>
                    <a:pt x="111" y="82"/>
                    <a:pt x="110" y="77"/>
                    <a:pt x="111" y="73"/>
                  </a:cubicBezTo>
                  <a:cubicBezTo>
                    <a:pt x="112" y="71"/>
                    <a:pt x="110" y="71"/>
                    <a:pt x="109" y="69"/>
                  </a:cubicBezTo>
                  <a:cubicBezTo>
                    <a:pt x="109" y="67"/>
                    <a:pt x="109" y="66"/>
                    <a:pt x="108" y="64"/>
                  </a:cubicBezTo>
                  <a:cubicBezTo>
                    <a:pt x="107" y="63"/>
                    <a:pt x="106" y="60"/>
                    <a:pt x="109" y="60"/>
                  </a:cubicBezTo>
                  <a:cubicBezTo>
                    <a:pt x="111" y="60"/>
                    <a:pt x="112" y="60"/>
                    <a:pt x="112" y="60"/>
                  </a:cubicBezTo>
                  <a:cubicBezTo>
                    <a:pt x="114" y="61"/>
                    <a:pt x="115" y="60"/>
                    <a:pt x="116" y="6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44"/>
            <p:cNvSpPr>
              <a:spLocks/>
            </p:cNvSpPr>
            <p:nvPr/>
          </p:nvSpPr>
          <p:spPr bwMode="auto">
            <a:xfrm>
              <a:off x="6159" y="2027"/>
              <a:ext cx="306" cy="195"/>
            </a:xfrm>
            <a:custGeom>
              <a:avLst/>
              <a:gdLst>
                <a:gd name="T0" fmla="*/ 116 w 159"/>
                <a:gd name="T1" fmla="*/ 60 h 101"/>
                <a:gd name="T2" fmla="*/ 118 w 159"/>
                <a:gd name="T3" fmla="*/ 49 h 101"/>
                <a:gd name="T4" fmla="*/ 122 w 159"/>
                <a:gd name="T5" fmla="*/ 42 h 101"/>
                <a:gd name="T6" fmla="*/ 124 w 159"/>
                <a:gd name="T7" fmla="*/ 37 h 101"/>
                <a:gd name="T8" fmla="*/ 131 w 159"/>
                <a:gd name="T9" fmla="*/ 37 h 101"/>
                <a:gd name="T10" fmla="*/ 143 w 159"/>
                <a:gd name="T11" fmla="*/ 29 h 101"/>
                <a:gd name="T12" fmla="*/ 146 w 159"/>
                <a:gd name="T13" fmla="*/ 24 h 101"/>
                <a:gd name="T14" fmla="*/ 147 w 159"/>
                <a:gd name="T15" fmla="*/ 17 h 101"/>
                <a:gd name="T16" fmla="*/ 152 w 159"/>
                <a:gd name="T17" fmla="*/ 11 h 101"/>
                <a:gd name="T18" fmla="*/ 152 w 159"/>
                <a:gd name="T19" fmla="*/ 11 h 101"/>
                <a:gd name="T20" fmla="*/ 154 w 159"/>
                <a:gd name="T21" fmla="*/ 8 h 101"/>
                <a:gd name="T22" fmla="*/ 159 w 159"/>
                <a:gd name="T23" fmla="*/ 4 h 101"/>
                <a:gd name="T24" fmla="*/ 154 w 159"/>
                <a:gd name="T25" fmla="*/ 2 h 101"/>
                <a:gd name="T26" fmla="*/ 151 w 159"/>
                <a:gd name="T27" fmla="*/ 2 h 101"/>
                <a:gd name="T28" fmla="*/ 147 w 159"/>
                <a:gd name="T29" fmla="*/ 3 h 101"/>
                <a:gd name="T30" fmla="*/ 133 w 159"/>
                <a:gd name="T31" fmla="*/ 3 h 101"/>
                <a:gd name="T32" fmla="*/ 133 w 159"/>
                <a:gd name="T33" fmla="*/ 4 h 101"/>
                <a:gd name="T34" fmla="*/ 112 w 159"/>
                <a:gd name="T35" fmla="*/ 2 h 101"/>
                <a:gd name="T36" fmla="*/ 102 w 159"/>
                <a:gd name="T37" fmla="*/ 1 h 101"/>
                <a:gd name="T38" fmla="*/ 101 w 159"/>
                <a:gd name="T39" fmla="*/ 4 h 101"/>
                <a:gd name="T40" fmla="*/ 91 w 159"/>
                <a:gd name="T41" fmla="*/ 15 h 101"/>
                <a:gd name="T42" fmla="*/ 77 w 159"/>
                <a:gd name="T43" fmla="*/ 12 h 101"/>
                <a:gd name="T44" fmla="*/ 43 w 159"/>
                <a:gd name="T45" fmla="*/ 17 h 101"/>
                <a:gd name="T46" fmla="*/ 30 w 159"/>
                <a:gd name="T47" fmla="*/ 26 h 101"/>
                <a:gd name="T48" fmla="*/ 19 w 159"/>
                <a:gd name="T49" fmla="*/ 32 h 101"/>
                <a:gd name="T50" fmla="*/ 21 w 159"/>
                <a:gd name="T51" fmla="*/ 44 h 101"/>
                <a:gd name="T52" fmla="*/ 8 w 159"/>
                <a:gd name="T53" fmla="*/ 48 h 101"/>
                <a:gd name="T54" fmla="*/ 3 w 159"/>
                <a:gd name="T55" fmla="*/ 56 h 101"/>
                <a:gd name="T56" fmla="*/ 5 w 159"/>
                <a:gd name="T57" fmla="*/ 66 h 101"/>
                <a:gd name="T58" fmla="*/ 6 w 159"/>
                <a:gd name="T59" fmla="*/ 71 h 101"/>
                <a:gd name="T60" fmla="*/ 6 w 159"/>
                <a:gd name="T61" fmla="*/ 71 h 101"/>
                <a:gd name="T62" fmla="*/ 8 w 159"/>
                <a:gd name="T63" fmla="*/ 75 h 101"/>
                <a:gd name="T64" fmla="*/ 6 w 159"/>
                <a:gd name="T65" fmla="*/ 87 h 101"/>
                <a:gd name="T66" fmla="*/ 15 w 159"/>
                <a:gd name="T67" fmla="*/ 88 h 101"/>
                <a:gd name="T68" fmla="*/ 21 w 159"/>
                <a:gd name="T69" fmla="*/ 86 h 101"/>
                <a:gd name="T70" fmla="*/ 26 w 159"/>
                <a:gd name="T71" fmla="*/ 85 h 101"/>
                <a:gd name="T72" fmla="*/ 29 w 159"/>
                <a:gd name="T73" fmla="*/ 85 h 101"/>
                <a:gd name="T74" fmla="*/ 35 w 159"/>
                <a:gd name="T75" fmla="*/ 87 h 101"/>
                <a:gd name="T76" fmla="*/ 46 w 159"/>
                <a:gd name="T77" fmla="*/ 89 h 101"/>
                <a:gd name="T78" fmla="*/ 54 w 159"/>
                <a:gd name="T79" fmla="*/ 93 h 101"/>
                <a:gd name="T80" fmla="*/ 66 w 159"/>
                <a:gd name="T81" fmla="*/ 98 h 101"/>
                <a:gd name="T82" fmla="*/ 71 w 159"/>
                <a:gd name="T83" fmla="*/ 101 h 101"/>
                <a:gd name="T84" fmla="*/ 83 w 159"/>
                <a:gd name="T85" fmla="*/ 95 h 101"/>
                <a:gd name="T86" fmla="*/ 95 w 159"/>
                <a:gd name="T87" fmla="*/ 94 h 101"/>
                <a:gd name="T88" fmla="*/ 108 w 159"/>
                <a:gd name="T89" fmla="*/ 84 h 101"/>
                <a:gd name="T90" fmla="*/ 111 w 159"/>
                <a:gd name="T91" fmla="*/ 73 h 101"/>
                <a:gd name="T92" fmla="*/ 109 w 159"/>
                <a:gd name="T93" fmla="*/ 69 h 101"/>
                <a:gd name="T94" fmla="*/ 108 w 159"/>
                <a:gd name="T95" fmla="*/ 64 h 101"/>
                <a:gd name="T96" fmla="*/ 109 w 159"/>
                <a:gd name="T97" fmla="*/ 60 h 101"/>
                <a:gd name="T98" fmla="*/ 112 w 159"/>
                <a:gd name="T99" fmla="*/ 60 h 101"/>
                <a:gd name="T100" fmla="*/ 116 w 159"/>
                <a:gd name="T101" fmla="*/ 6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9" h="101">
                  <a:moveTo>
                    <a:pt x="116" y="60"/>
                  </a:moveTo>
                  <a:cubicBezTo>
                    <a:pt x="117" y="56"/>
                    <a:pt x="116" y="53"/>
                    <a:pt x="118" y="49"/>
                  </a:cubicBezTo>
                  <a:cubicBezTo>
                    <a:pt x="120" y="46"/>
                    <a:pt x="122" y="45"/>
                    <a:pt x="122" y="42"/>
                  </a:cubicBezTo>
                  <a:cubicBezTo>
                    <a:pt x="123" y="40"/>
                    <a:pt x="123" y="38"/>
                    <a:pt x="124" y="37"/>
                  </a:cubicBezTo>
                  <a:cubicBezTo>
                    <a:pt x="124" y="34"/>
                    <a:pt x="129" y="37"/>
                    <a:pt x="131" y="37"/>
                  </a:cubicBezTo>
                  <a:cubicBezTo>
                    <a:pt x="135" y="37"/>
                    <a:pt x="139" y="32"/>
                    <a:pt x="143" y="29"/>
                  </a:cubicBezTo>
                  <a:cubicBezTo>
                    <a:pt x="143" y="27"/>
                    <a:pt x="144" y="26"/>
                    <a:pt x="146" y="24"/>
                  </a:cubicBezTo>
                  <a:cubicBezTo>
                    <a:pt x="147" y="22"/>
                    <a:pt x="146" y="19"/>
                    <a:pt x="147" y="17"/>
                  </a:cubicBezTo>
                  <a:cubicBezTo>
                    <a:pt x="148" y="14"/>
                    <a:pt x="150" y="13"/>
                    <a:pt x="152" y="11"/>
                  </a:cubicBezTo>
                  <a:cubicBezTo>
                    <a:pt x="152" y="11"/>
                    <a:pt x="152" y="11"/>
                    <a:pt x="152" y="11"/>
                  </a:cubicBezTo>
                  <a:cubicBezTo>
                    <a:pt x="154" y="8"/>
                    <a:pt x="154" y="8"/>
                    <a:pt x="154" y="8"/>
                  </a:cubicBezTo>
                  <a:cubicBezTo>
                    <a:pt x="155" y="7"/>
                    <a:pt x="159" y="5"/>
                    <a:pt x="159" y="4"/>
                  </a:cubicBezTo>
                  <a:cubicBezTo>
                    <a:pt x="159" y="3"/>
                    <a:pt x="155" y="3"/>
                    <a:pt x="154" y="2"/>
                  </a:cubicBezTo>
                  <a:cubicBezTo>
                    <a:pt x="154" y="1"/>
                    <a:pt x="152" y="2"/>
                    <a:pt x="151" y="2"/>
                  </a:cubicBezTo>
                  <a:cubicBezTo>
                    <a:pt x="150" y="3"/>
                    <a:pt x="148" y="3"/>
                    <a:pt x="147" y="3"/>
                  </a:cubicBezTo>
                  <a:cubicBezTo>
                    <a:pt x="133" y="3"/>
                    <a:pt x="133" y="3"/>
                    <a:pt x="133" y="3"/>
                  </a:cubicBezTo>
                  <a:cubicBezTo>
                    <a:pt x="133" y="3"/>
                    <a:pt x="133" y="3"/>
                    <a:pt x="133" y="4"/>
                  </a:cubicBezTo>
                  <a:cubicBezTo>
                    <a:pt x="128" y="10"/>
                    <a:pt x="118" y="5"/>
                    <a:pt x="112" y="2"/>
                  </a:cubicBezTo>
                  <a:cubicBezTo>
                    <a:pt x="109" y="0"/>
                    <a:pt x="106" y="0"/>
                    <a:pt x="102" y="1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1" y="9"/>
                    <a:pt x="97" y="14"/>
                    <a:pt x="91" y="15"/>
                  </a:cubicBezTo>
                  <a:cubicBezTo>
                    <a:pt x="86" y="15"/>
                    <a:pt x="82" y="11"/>
                    <a:pt x="77" y="12"/>
                  </a:cubicBezTo>
                  <a:cubicBezTo>
                    <a:pt x="66" y="14"/>
                    <a:pt x="56" y="17"/>
                    <a:pt x="43" y="17"/>
                  </a:cubicBezTo>
                  <a:cubicBezTo>
                    <a:pt x="34" y="17"/>
                    <a:pt x="35" y="21"/>
                    <a:pt x="30" y="26"/>
                  </a:cubicBezTo>
                  <a:cubicBezTo>
                    <a:pt x="28" y="28"/>
                    <a:pt x="21" y="31"/>
                    <a:pt x="19" y="32"/>
                  </a:cubicBezTo>
                  <a:cubicBezTo>
                    <a:pt x="14" y="35"/>
                    <a:pt x="22" y="42"/>
                    <a:pt x="21" y="44"/>
                  </a:cubicBezTo>
                  <a:cubicBezTo>
                    <a:pt x="17" y="45"/>
                    <a:pt x="11" y="46"/>
                    <a:pt x="8" y="48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5" y="59"/>
                    <a:pt x="5" y="64"/>
                    <a:pt x="5" y="66"/>
                  </a:cubicBezTo>
                  <a:cubicBezTo>
                    <a:pt x="5" y="67"/>
                    <a:pt x="5" y="69"/>
                    <a:pt x="6" y="71"/>
                  </a:cubicBezTo>
                  <a:cubicBezTo>
                    <a:pt x="6" y="71"/>
                    <a:pt x="6" y="71"/>
                    <a:pt x="6" y="71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10" y="80"/>
                    <a:pt x="0" y="84"/>
                    <a:pt x="6" y="87"/>
                  </a:cubicBezTo>
                  <a:cubicBezTo>
                    <a:pt x="10" y="88"/>
                    <a:pt x="11" y="89"/>
                    <a:pt x="15" y="88"/>
                  </a:cubicBezTo>
                  <a:cubicBezTo>
                    <a:pt x="17" y="87"/>
                    <a:pt x="19" y="87"/>
                    <a:pt x="21" y="86"/>
                  </a:cubicBezTo>
                  <a:cubicBezTo>
                    <a:pt x="22" y="85"/>
                    <a:pt x="24" y="85"/>
                    <a:pt x="26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31" y="86"/>
                    <a:pt x="33" y="87"/>
                    <a:pt x="35" y="87"/>
                  </a:cubicBezTo>
                  <a:cubicBezTo>
                    <a:pt x="40" y="87"/>
                    <a:pt x="42" y="87"/>
                    <a:pt x="46" y="89"/>
                  </a:cubicBezTo>
                  <a:cubicBezTo>
                    <a:pt x="49" y="90"/>
                    <a:pt x="51" y="92"/>
                    <a:pt x="54" y="93"/>
                  </a:cubicBezTo>
                  <a:cubicBezTo>
                    <a:pt x="58" y="95"/>
                    <a:pt x="62" y="97"/>
                    <a:pt x="66" y="98"/>
                  </a:cubicBezTo>
                  <a:cubicBezTo>
                    <a:pt x="67" y="99"/>
                    <a:pt x="70" y="100"/>
                    <a:pt x="71" y="101"/>
                  </a:cubicBezTo>
                  <a:cubicBezTo>
                    <a:pt x="76" y="99"/>
                    <a:pt x="77" y="95"/>
                    <a:pt x="83" y="95"/>
                  </a:cubicBezTo>
                  <a:cubicBezTo>
                    <a:pt x="88" y="95"/>
                    <a:pt x="91" y="95"/>
                    <a:pt x="95" y="94"/>
                  </a:cubicBezTo>
                  <a:cubicBezTo>
                    <a:pt x="101" y="93"/>
                    <a:pt x="104" y="88"/>
                    <a:pt x="108" y="84"/>
                  </a:cubicBezTo>
                  <a:cubicBezTo>
                    <a:pt x="111" y="82"/>
                    <a:pt x="110" y="77"/>
                    <a:pt x="111" y="73"/>
                  </a:cubicBezTo>
                  <a:cubicBezTo>
                    <a:pt x="112" y="71"/>
                    <a:pt x="110" y="71"/>
                    <a:pt x="109" y="69"/>
                  </a:cubicBezTo>
                  <a:cubicBezTo>
                    <a:pt x="109" y="67"/>
                    <a:pt x="109" y="66"/>
                    <a:pt x="108" y="64"/>
                  </a:cubicBezTo>
                  <a:cubicBezTo>
                    <a:pt x="107" y="63"/>
                    <a:pt x="106" y="60"/>
                    <a:pt x="109" y="60"/>
                  </a:cubicBezTo>
                  <a:cubicBezTo>
                    <a:pt x="111" y="60"/>
                    <a:pt x="112" y="60"/>
                    <a:pt x="112" y="60"/>
                  </a:cubicBezTo>
                  <a:cubicBezTo>
                    <a:pt x="114" y="61"/>
                    <a:pt x="115" y="60"/>
                    <a:pt x="116" y="6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45"/>
            <p:cNvSpPr>
              <a:spLocks/>
            </p:cNvSpPr>
            <p:nvPr/>
          </p:nvSpPr>
          <p:spPr bwMode="auto">
            <a:xfrm>
              <a:off x="6086" y="1918"/>
              <a:ext cx="427" cy="246"/>
            </a:xfrm>
            <a:custGeom>
              <a:avLst/>
              <a:gdLst>
                <a:gd name="T0" fmla="*/ 44 w 222"/>
                <a:gd name="T1" fmla="*/ 128 h 128"/>
                <a:gd name="T2" fmla="*/ 43 w 222"/>
                <a:gd name="T3" fmla="*/ 123 h 128"/>
                <a:gd name="T4" fmla="*/ 46 w 222"/>
                <a:gd name="T5" fmla="*/ 105 h 128"/>
                <a:gd name="T6" fmla="*/ 57 w 222"/>
                <a:gd name="T7" fmla="*/ 89 h 128"/>
                <a:gd name="T8" fmla="*/ 82 w 222"/>
                <a:gd name="T9" fmla="*/ 74 h 128"/>
                <a:gd name="T10" fmla="*/ 130 w 222"/>
                <a:gd name="T11" fmla="*/ 72 h 128"/>
                <a:gd name="T12" fmla="*/ 140 w 222"/>
                <a:gd name="T13" fmla="*/ 58 h 128"/>
                <a:gd name="T14" fmla="*/ 171 w 222"/>
                <a:gd name="T15" fmla="*/ 61 h 128"/>
                <a:gd name="T16" fmla="*/ 185 w 222"/>
                <a:gd name="T17" fmla="*/ 60 h 128"/>
                <a:gd name="T18" fmla="*/ 192 w 222"/>
                <a:gd name="T19" fmla="*/ 59 h 128"/>
                <a:gd name="T20" fmla="*/ 192 w 222"/>
                <a:gd name="T21" fmla="*/ 65 h 128"/>
                <a:gd name="T22" fmla="*/ 190 w 222"/>
                <a:gd name="T23" fmla="*/ 68 h 128"/>
                <a:gd name="T24" fmla="*/ 217 w 222"/>
                <a:gd name="T25" fmla="*/ 66 h 128"/>
                <a:gd name="T26" fmla="*/ 220 w 222"/>
                <a:gd name="T27" fmla="*/ 64 h 128"/>
                <a:gd name="T28" fmla="*/ 221 w 222"/>
                <a:gd name="T29" fmla="*/ 50 h 128"/>
                <a:gd name="T30" fmla="*/ 217 w 222"/>
                <a:gd name="T31" fmla="*/ 47 h 128"/>
                <a:gd name="T32" fmla="*/ 209 w 222"/>
                <a:gd name="T33" fmla="*/ 28 h 128"/>
                <a:gd name="T34" fmla="*/ 185 w 222"/>
                <a:gd name="T35" fmla="*/ 12 h 128"/>
                <a:gd name="T36" fmla="*/ 189 w 222"/>
                <a:gd name="T37" fmla="*/ 5 h 128"/>
                <a:gd name="T38" fmla="*/ 170 w 222"/>
                <a:gd name="T39" fmla="*/ 2 h 128"/>
                <a:gd name="T40" fmla="*/ 154 w 222"/>
                <a:gd name="T41" fmla="*/ 6 h 128"/>
                <a:gd name="T42" fmla="*/ 146 w 222"/>
                <a:gd name="T43" fmla="*/ 15 h 128"/>
                <a:gd name="T44" fmla="*/ 142 w 222"/>
                <a:gd name="T45" fmla="*/ 18 h 128"/>
                <a:gd name="T46" fmla="*/ 122 w 222"/>
                <a:gd name="T47" fmla="*/ 25 h 128"/>
                <a:gd name="T48" fmla="*/ 88 w 222"/>
                <a:gd name="T49" fmla="*/ 18 h 128"/>
                <a:gd name="T50" fmla="*/ 71 w 222"/>
                <a:gd name="T51" fmla="*/ 6 h 128"/>
                <a:gd name="T52" fmla="*/ 62 w 222"/>
                <a:gd name="T53" fmla="*/ 0 h 128"/>
                <a:gd name="T54" fmla="*/ 38 w 222"/>
                <a:gd name="T55" fmla="*/ 7 h 128"/>
                <a:gd name="T56" fmla="*/ 24 w 222"/>
                <a:gd name="T57" fmla="*/ 13 h 128"/>
                <a:gd name="T58" fmla="*/ 11 w 222"/>
                <a:gd name="T59" fmla="*/ 22 h 128"/>
                <a:gd name="T60" fmla="*/ 9 w 222"/>
                <a:gd name="T61" fmla="*/ 38 h 128"/>
                <a:gd name="T62" fmla="*/ 5 w 222"/>
                <a:gd name="T63" fmla="*/ 54 h 128"/>
                <a:gd name="T64" fmla="*/ 9 w 222"/>
                <a:gd name="T65" fmla="*/ 79 h 128"/>
                <a:gd name="T66" fmla="*/ 6 w 222"/>
                <a:gd name="T67" fmla="*/ 98 h 128"/>
                <a:gd name="T68" fmla="*/ 4 w 222"/>
                <a:gd name="T69" fmla="*/ 113 h 128"/>
                <a:gd name="T70" fmla="*/ 11 w 222"/>
                <a:gd name="T71" fmla="*/ 115 h 128"/>
                <a:gd name="T72" fmla="*/ 29 w 222"/>
                <a:gd name="T73" fmla="*/ 11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2" h="128">
                  <a:moveTo>
                    <a:pt x="36" y="124"/>
                  </a:moveTo>
                  <a:cubicBezTo>
                    <a:pt x="44" y="128"/>
                    <a:pt x="44" y="128"/>
                    <a:pt x="44" y="128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3" y="126"/>
                    <a:pt x="43" y="124"/>
                    <a:pt x="43" y="123"/>
                  </a:cubicBezTo>
                  <a:cubicBezTo>
                    <a:pt x="43" y="121"/>
                    <a:pt x="43" y="116"/>
                    <a:pt x="42" y="113"/>
                  </a:cubicBezTo>
                  <a:cubicBezTo>
                    <a:pt x="46" y="105"/>
                    <a:pt x="46" y="105"/>
                    <a:pt x="46" y="105"/>
                  </a:cubicBezTo>
                  <a:cubicBezTo>
                    <a:pt x="49" y="103"/>
                    <a:pt x="55" y="102"/>
                    <a:pt x="59" y="101"/>
                  </a:cubicBezTo>
                  <a:cubicBezTo>
                    <a:pt x="60" y="98"/>
                    <a:pt x="52" y="92"/>
                    <a:pt x="57" y="89"/>
                  </a:cubicBezTo>
                  <a:cubicBezTo>
                    <a:pt x="59" y="88"/>
                    <a:pt x="66" y="85"/>
                    <a:pt x="68" y="83"/>
                  </a:cubicBezTo>
                  <a:cubicBezTo>
                    <a:pt x="73" y="78"/>
                    <a:pt x="72" y="74"/>
                    <a:pt x="82" y="74"/>
                  </a:cubicBezTo>
                  <a:cubicBezTo>
                    <a:pt x="94" y="74"/>
                    <a:pt x="104" y="71"/>
                    <a:pt x="115" y="69"/>
                  </a:cubicBezTo>
                  <a:cubicBezTo>
                    <a:pt x="120" y="68"/>
                    <a:pt x="125" y="72"/>
                    <a:pt x="130" y="72"/>
                  </a:cubicBezTo>
                  <a:cubicBezTo>
                    <a:pt x="135" y="71"/>
                    <a:pt x="139" y="66"/>
                    <a:pt x="139" y="62"/>
                  </a:cubicBezTo>
                  <a:cubicBezTo>
                    <a:pt x="140" y="58"/>
                    <a:pt x="140" y="58"/>
                    <a:pt x="140" y="58"/>
                  </a:cubicBezTo>
                  <a:cubicBezTo>
                    <a:pt x="144" y="57"/>
                    <a:pt x="147" y="57"/>
                    <a:pt x="151" y="59"/>
                  </a:cubicBezTo>
                  <a:cubicBezTo>
                    <a:pt x="156" y="62"/>
                    <a:pt x="166" y="67"/>
                    <a:pt x="171" y="61"/>
                  </a:cubicBezTo>
                  <a:cubicBezTo>
                    <a:pt x="171" y="60"/>
                    <a:pt x="171" y="60"/>
                    <a:pt x="171" y="60"/>
                  </a:cubicBezTo>
                  <a:cubicBezTo>
                    <a:pt x="185" y="60"/>
                    <a:pt x="185" y="60"/>
                    <a:pt x="185" y="60"/>
                  </a:cubicBezTo>
                  <a:cubicBezTo>
                    <a:pt x="186" y="60"/>
                    <a:pt x="188" y="60"/>
                    <a:pt x="189" y="59"/>
                  </a:cubicBezTo>
                  <a:cubicBezTo>
                    <a:pt x="191" y="59"/>
                    <a:pt x="192" y="58"/>
                    <a:pt x="192" y="59"/>
                  </a:cubicBezTo>
                  <a:cubicBezTo>
                    <a:pt x="194" y="60"/>
                    <a:pt x="197" y="60"/>
                    <a:pt x="197" y="61"/>
                  </a:cubicBezTo>
                  <a:cubicBezTo>
                    <a:pt x="197" y="62"/>
                    <a:pt x="194" y="64"/>
                    <a:pt x="192" y="65"/>
                  </a:cubicBezTo>
                  <a:cubicBezTo>
                    <a:pt x="190" y="68"/>
                    <a:pt x="190" y="68"/>
                    <a:pt x="190" y="68"/>
                  </a:cubicBezTo>
                  <a:cubicBezTo>
                    <a:pt x="190" y="68"/>
                    <a:pt x="190" y="68"/>
                    <a:pt x="190" y="68"/>
                  </a:cubicBezTo>
                  <a:cubicBezTo>
                    <a:pt x="195" y="68"/>
                    <a:pt x="199" y="66"/>
                    <a:pt x="204" y="66"/>
                  </a:cubicBezTo>
                  <a:cubicBezTo>
                    <a:pt x="217" y="66"/>
                    <a:pt x="217" y="66"/>
                    <a:pt x="217" y="66"/>
                  </a:cubicBezTo>
                  <a:cubicBezTo>
                    <a:pt x="217" y="66"/>
                    <a:pt x="217" y="66"/>
                    <a:pt x="217" y="66"/>
                  </a:cubicBezTo>
                  <a:cubicBezTo>
                    <a:pt x="220" y="64"/>
                    <a:pt x="220" y="64"/>
                    <a:pt x="220" y="64"/>
                  </a:cubicBezTo>
                  <a:cubicBezTo>
                    <a:pt x="221" y="62"/>
                    <a:pt x="222" y="61"/>
                    <a:pt x="221" y="58"/>
                  </a:cubicBezTo>
                  <a:cubicBezTo>
                    <a:pt x="221" y="55"/>
                    <a:pt x="221" y="53"/>
                    <a:pt x="221" y="50"/>
                  </a:cubicBezTo>
                  <a:cubicBezTo>
                    <a:pt x="221" y="50"/>
                    <a:pt x="221" y="49"/>
                    <a:pt x="221" y="47"/>
                  </a:cubicBezTo>
                  <a:cubicBezTo>
                    <a:pt x="220" y="47"/>
                    <a:pt x="218" y="47"/>
                    <a:pt x="217" y="47"/>
                  </a:cubicBezTo>
                  <a:cubicBezTo>
                    <a:pt x="215" y="46"/>
                    <a:pt x="215" y="44"/>
                    <a:pt x="214" y="43"/>
                  </a:cubicBezTo>
                  <a:cubicBezTo>
                    <a:pt x="209" y="39"/>
                    <a:pt x="211" y="34"/>
                    <a:pt x="209" y="28"/>
                  </a:cubicBezTo>
                  <a:cubicBezTo>
                    <a:pt x="208" y="25"/>
                    <a:pt x="199" y="20"/>
                    <a:pt x="195" y="19"/>
                  </a:cubicBezTo>
                  <a:cubicBezTo>
                    <a:pt x="191" y="18"/>
                    <a:pt x="186" y="17"/>
                    <a:pt x="185" y="12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3" y="5"/>
                    <a:pt x="183" y="5"/>
                    <a:pt x="183" y="5"/>
                  </a:cubicBezTo>
                  <a:cubicBezTo>
                    <a:pt x="178" y="5"/>
                    <a:pt x="175" y="4"/>
                    <a:pt x="170" y="2"/>
                  </a:cubicBezTo>
                  <a:cubicBezTo>
                    <a:pt x="165" y="1"/>
                    <a:pt x="162" y="2"/>
                    <a:pt x="157" y="4"/>
                  </a:cubicBezTo>
                  <a:cubicBezTo>
                    <a:pt x="154" y="6"/>
                    <a:pt x="154" y="6"/>
                    <a:pt x="154" y="6"/>
                  </a:cubicBezTo>
                  <a:cubicBezTo>
                    <a:pt x="153" y="7"/>
                    <a:pt x="152" y="9"/>
                    <a:pt x="151" y="9"/>
                  </a:cubicBezTo>
                  <a:cubicBezTo>
                    <a:pt x="149" y="11"/>
                    <a:pt x="147" y="13"/>
                    <a:pt x="146" y="15"/>
                  </a:cubicBezTo>
                  <a:cubicBezTo>
                    <a:pt x="144" y="15"/>
                    <a:pt x="143" y="17"/>
                    <a:pt x="142" y="18"/>
                  </a:cubicBezTo>
                  <a:cubicBezTo>
                    <a:pt x="142" y="18"/>
                    <a:pt x="142" y="18"/>
                    <a:pt x="142" y="18"/>
                  </a:cubicBezTo>
                  <a:cubicBezTo>
                    <a:pt x="137" y="21"/>
                    <a:pt x="137" y="21"/>
                    <a:pt x="137" y="21"/>
                  </a:cubicBezTo>
                  <a:cubicBezTo>
                    <a:pt x="133" y="23"/>
                    <a:pt x="127" y="25"/>
                    <a:pt x="122" y="25"/>
                  </a:cubicBezTo>
                  <a:cubicBezTo>
                    <a:pt x="116" y="25"/>
                    <a:pt x="111" y="26"/>
                    <a:pt x="107" y="23"/>
                  </a:cubicBezTo>
                  <a:cubicBezTo>
                    <a:pt x="101" y="21"/>
                    <a:pt x="94" y="20"/>
                    <a:pt x="88" y="18"/>
                  </a:cubicBezTo>
                  <a:cubicBezTo>
                    <a:pt x="83" y="16"/>
                    <a:pt x="85" y="11"/>
                    <a:pt x="79" y="9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69" y="5"/>
                    <a:pt x="64" y="1"/>
                    <a:pt x="62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7" y="8"/>
                    <a:pt x="35" y="8"/>
                    <a:pt x="33" y="9"/>
                  </a:cubicBezTo>
                  <a:cubicBezTo>
                    <a:pt x="30" y="9"/>
                    <a:pt x="27" y="12"/>
                    <a:pt x="24" y="13"/>
                  </a:cubicBezTo>
                  <a:cubicBezTo>
                    <a:pt x="17" y="14"/>
                    <a:pt x="16" y="7"/>
                    <a:pt x="11" y="16"/>
                  </a:cubicBezTo>
                  <a:cubicBezTo>
                    <a:pt x="11" y="18"/>
                    <a:pt x="9" y="20"/>
                    <a:pt x="11" y="22"/>
                  </a:cubicBezTo>
                  <a:cubicBezTo>
                    <a:pt x="12" y="25"/>
                    <a:pt x="16" y="25"/>
                    <a:pt x="17" y="28"/>
                  </a:cubicBezTo>
                  <a:cubicBezTo>
                    <a:pt x="19" y="33"/>
                    <a:pt x="13" y="35"/>
                    <a:pt x="9" y="38"/>
                  </a:cubicBezTo>
                  <a:cubicBezTo>
                    <a:pt x="8" y="41"/>
                    <a:pt x="6" y="42"/>
                    <a:pt x="5" y="45"/>
                  </a:cubicBezTo>
                  <a:cubicBezTo>
                    <a:pt x="4" y="49"/>
                    <a:pt x="5" y="51"/>
                    <a:pt x="5" y="54"/>
                  </a:cubicBezTo>
                  <a:cubicBezTo>
                    <a:pt x="4" y="58"/>
                    <a:pt x="0" y="63"/>
                    <a:pt x="1" y="66"/>
                  </a:cubicBezTo>
                  <a:cubicBezTo>
                    <a:pt x="2" y="72"/>
                    <a:pt x="5" y="74"/>
                    <a:pt x="9" y="79"/>
                  </a:cubicBezTo>
                  <a:cubicBezTo>
                    <a:pt x="12" y="82"/>
                    <a:pt x="11" y="82"/>
                    <a:pt x="8" y="85"/>
                  </a:cubicBezTo>
                  <a:cubicBezTo>
                    <a:pt x="5" y="88"/>
                    <a:pt x="7" y="94"/>
                    <a:pt x="6" y="98"/>
                  </a:cubicBezTo>
                  <a:cubicBezTo>
                    <a:pt x="6" y="102"/>
                    <a:pt x="7" y="106"/>
                    <a:pt x="6" y="110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6" y="115"/>
                    <a:pt x="9" y="114"/>
                    <a:pt x="11" y="115"/>
                  </a:cubicBezTo>
                  <a:cubicBezTo>
                    <a:pt x="13" y="118"/>
                    <a:pt x="13" y="119"/>
                    <a:pt x="16" y="118"/>
                  </a:cubicBezTo>
                  <a:cubicBezTo>
                    <a:pt x="20" y="118"/>
                    <a:pt x="25" y="115"/>
                    <a:pt x="29" y="117"/>
                  </a:cubicBezTo>
                  <a:cubicBezTo>
                    <a:pt x="32" y="119"/>
                    <a:pt x="33" y="121"/>
                    <a:pt x="36" y="12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46"/>
            <p:cNvSpPr>
              <a:spLocks/>
            </p:cNvSpPr>
            <p:nvPr/>
          </p:nvSpPr>
          <p:spPr bwMode="auto">
            <a:xfrm>
              <a:off x="6086" y="1918"/>
              <a:ext cx="427" cy="246"/>
            </a:xfrm>
            <a:custGeom>
              <a:avLst/>
              <a:gdLst>
                <a:gd name="T0" fmla="*/ 44 w 222"/>
                <a:gd name="T1" fmla="*/ 128 h 128"/>
                <a:gd name="T2" fmla="*/ 43 w 222"/>
                <a:gd name="T3" fmla="*/ 123 h 128"/>
                <a:gd name="T4" fmla="*/ 46 w 222"/>
                <a:gd name="T5" fmla="*/ 105 h 128"/>
                <a:gd name="T6" fmla="*/ 57 w 222"/>
                <a:gd name="T7" fmla="*/ 89 h 128"/>
                <a:gd name="T8" fmla="*/ 82 w 222"/>
                <a:gd name="T9" fmla="*/ 74 h 128"/>
                <a:gd name="T10" fmla="*/ 130 w 222"/>
                <a:gd name="T11" fmla="*/ 72 h 128"/>
                <a:gd name="T12" fmla="*/ 140 w 222"/>
                <a:gd name="T13" fmla="*/ 58 h 128"/>
                <a:gd name="T14" fmla="*/ 171 w 222"/>
                <a:gd name="T15" fmla="*/ 61 h 128"/>
                <a:gd name="T16" fmla="*/ 185 w 222"/>
                <a:gd name="T17" fmla="*/ 60 h 128"/>
                <a:gd name="T18" fmla="*/ 192 w 222"/>
                <a:gd name="T19" fmla="*/ 59 h 128"/>
                <a:gd name="T20" fmla="*/ 192 w 222"/>
                <a:gd name="T21" fmla="*/ 65 h 128"/>
                <a:gd name="T22" fmla="*/ 190 w 222"/>
                <a:gd name="T23" fmla="*/ 68 h 128"/>
                <a:gd name="T24" fmla="*/ 217 w 222"/>
                <a:gd name="T25" fmla="*/ 66 h 128"/>
                <a:gd name="T26" fmla="*/ 220 w 222"/>
                <a:gd name="T27" fmla="*/ 64 h 128"/>
                <a:gd name="T28" fmla="*/ 221 w 222"/>
                <a:gd name="T29" fmla="*/ 50 h 128"/>
                <a:gd name="T30" fmla="*/ 217 w 222"/>
                <a:gd name="T31" fmla="*/ 47 h 128"/>
                <a:gd name="T32" fmla="*/ 209 w 222"/>
                <a:gd name="T33" fmla="*/ 28 h 128"/>
                <a:gd name="T34" fmla="*/ 185 w 222"/>
                <a:gd name="T35" fmla="*/ 12 h 128"/>
                <a:gd name="T36" fmla="*/ 189 w 222"/>
                <a:gd name="T37" fmla="*/ 5 h 128"/>
                <a:gd name="T38" fmla="*/ 170 w 222"/>
                <a:gd name="T39" fmla="*/ 2 h 128"/>
                <a:gd name="T40" fmla="*/ 154 w 222"/>
                <a:gd name="T41" fmla="*/ 6 h 128"/>
                <a:gd name="T42" fmla="*/ 146 w 222"/>
                <a:gd name="T43" fmla="*/ 15 h 128"/>
                <a:gd name="T44" fmla="*/ 142 w 222"/>
                <a:gd name="T45" fmla="*/ 18 h 128"/>
                <a:gd name="T46" fmla="*/ 122 w 222"/>
                <a:gd name="T47" fmla="*/ 25 h 128"/>
                <a:gd name="T48" fmla="*/ 88 w 222"/>
                <a:gd name="T49" fmla="*/ 18 h 128"/>
                <a:gd name="T50" fmla="*/ 71 w 222"/>
                <a:gd name="T51" fmla="*/ 6 h 128"/>
                <a:gd name="T52" fmla="*/ 62 w 222"/>
                <a:gd name="T53" fmla="*/ 0 h 128"/>
                <a:gd name="T54" fmla="*/ 38 w 222"/>
                <a:gd name="T55" fmla="*/ 7 h 128"/>
                <a:gd name="T56" fmla="*/ 24 w 222"/>
                <a:gd name="T57" fmla="*/ 13 h 128"/>
                <a:gd name="T58" fmla="*/ 11 w 222"/>
                <a:gd name="T59" fmla="*/ 22 h 128"/>
                <a:gd name="T60" fmla="*/ 9 w 222"/>
                <a:gd name="T61" fmla="*/ 38 h 128"/>
                <a:gd name="T62" fmla="*/ 5 w 222"/>
                <a:gd name="T63" fmla="*/ 54 h 128"/>
                <a:gd name="T64" fmla="*/ 9 w 222"/>
                <a:gd name="T65" fmla="*/ 79 h 128"/>
                <a:gd name="T66" fmla="*/ 6 w 222"/>
                <a:gd name="T67" fmla="*/ 98 h 128"/>
                <a:gd name="T68" fmla="*/ 4 w 222"/>
                <a:gd name="T69" fmla="*/ 113 h 128"/>
                <a:gd name="T70" fmla="*/ 11 w 222"/>
                <a:gd name="T71" fmla="*/ 115 h 128"/>
                <a:gd name="T72" fmla="*/ 29 w 222"/>
                <a:gd name="T73" fmla="*/ 11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2" h="128">
                  <a:moveTo>
                    <a:pt x="36" y="124"/>
                  </a:moveTo>
                  <a:cubicBezTo>
                    <a:pt x="44" y="128"/>
                    <a:pt x="44" y="128"/>
                    <a:pt x="44" y="128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3" y="126"/>
                    <a:pt x="43" y="124"/>
                    <a:pt x="43" y="123"/>
                  </a:cubicBezTo>
                  <a:cubicBezTo>
                    <a:pt x="43" y="121"/>
                    <a:pt x="43" y="116"/>
                    <a:pt x="42" y="113"/>
                  </a:cubicBezTo>
                  <a:cubicBezTo>
                    <a:pt x="46" y="105"/>
                    <a:pt x="46" y="105"/>
                    <a:pt x="46" y="105"/>
                  </a:cubicBezTo>
                  <a:cubicBezTo>
                    <a:pt x="49" y="103"/>
                    <a:pt x="55" y="102"/>
                    <a:pt x="59" y="101"/>
                  </a:cubicBezTo>
                  <a:cubicBezTo>
                    <a:pt x="60" y="98"/>
                    <a:pt x="52" y="92"/>
                    <a:pt x="57" y="89"/>
                  </a:cubicBezTo>
                  <a:cubicBezTo>
                    <a:pt x="59" y="88"/>
                    <a:pt x="66" y="85"/>
                    <a:pt x="68" y="83"/>
                  </a:cubicBezTo>
                  <a:cubicBezTo>
                    <a:pt x="73" y="78"/>
                    <a:pt x="72" y="74"/>
                    <a:pt x="82" y="74"/>
                  </a:cubicBezTo>
                  <a:cubicBezTo>
                    <a:pt x="94" y="74"/>
                    <a:pt x="104" y="71"/>
                    <a:pt x="115" y="69"/>
                  </a:cubicBezTo>
                  <a:cubicBezTo>
                    <a:pt x="120" y="68"/>
                    <a:pt x="125" y="72"/>
                    <a:pt x="130" y="72"/>
                  </a:cubicBezTo>
                  <a:cubicBezTo>
                    <a:pt x="135" y="71"/>
                    <a:pt x="139" y="66"/>
                    <a:pt x="139" y="62"/>
                  </a:cubicBezTo>
                  <a:cubicBezTo>
                    <a:pt x="140" y="58"/>
                    <a:pt x="140" y="58"/>
                    <a:pt x="140" y="58"/>
                  </a:cubicBezTo>
                  <a:cubicBezTo>
                    <a:pt x="144" y="57"/>
                    <a:pt x="147" y="57"/>
                    <a:pt x="151" y="59"/>
                  </a:cubicBezTo>
                  <a:cubicBezTo>
                    <a:pt x="156" y="62"/>
                    <a:pt x="166" y="67"/>
                    <a:pt x="171" y="61"/>
                  </a:cubicBezTo>
                  <a:cubicBezTo>
                    <a:pt x="171" y="60"/>
                    <a:pt x="171" y="60"/>
                    <a:pt x="171" y="60"/>
                  </a:cubicBezTo>
                  <a:cubicBezTo>
                    <a:pt x="185" y="60"/>
                    <a:pt x="185" y="60"/>
                    <a:pt x="185" y="60"/>
                  </a:cubicBezTo>
                  <a:cubicBezTo>
                    <a:pt x="186" y="60"/>
                    <a:pt x="188" y="60"/>
                    <a:pt x="189" y="59"/>
                  </a:cubicBezTo>
                  <a:cubicBezTo>
                    <a:pt x="191" y="59"/>
                    <a:pt x="192" y="58"/>
                    <a:pt x="192" y="59"/>
                  </a:cubicBezTo>
                  <a:cubicBezTo>
                    <a:pt x="194" y="60"/>
                    <a:pt x="197" y="60"/>
                    <a:pt x="197" y="61"/>
                  </a:cubicBezTo>
                  <a:cubicBezTo>
                    <a:pt x="197" y="62"/>
                    <a:pt x="194" y="64"/>
                    <a:pt x="192" y="65"/>
                  </a:cubicBezTo>
                  <a:cubicBezTo>
                    <a:pt x="190" y="68"/>
                    <a:pt x="190" y="68"/>
                    <a:pt x="190" y="68"/>
                  </a:cubicBezTo>
                  <a:cubicBezTo>
                    <a:pt x="190" y="68"/>
                    <a:pt x="190" y="68"/>
                    <a:pt x="190" y="68"/>
                  </a:cubicBezTo>
                  <a:cubicBezTo>
                    <a:pt x="195" y="68"/>
                    <a:pt x="199" y="66"/>
                    <a:pt x="204" y="66"/>
                  </a:cubicBezTo>
                  <a:cubicBezTo>
                    <a:pt x="217" y="66"/>
                    <a:pt x="217" y="66"/>
                    <a:pt x="217" y="66"/>
                  </a:cubicBezTo>
                  <a:cubicBezTo>
                    <a:pt x="217" y="66"/>
                    <a:pt x="217" y="66"/>
                    <a:pt x="217" y="66"/>
                  </a:cubicBezTo>
                  <a:cubicBezTo>
                    <a:pt x="220" y="64"/>
                    <a:pt x="220" y="64"/>
                    <a:pt x="220" y="64"/>
                  </a:cubicBezTo>
                  <a:cubicBezTo>
                    <a:pt x="221" y="62"/>
                    <a:pt x="222" y="61"/>
                    <a:pt x="221" y="58"/>
                  </a:cubicBezTo>
                  <a:cubicBezTo>
                    <a:pt x="221" y="55"/>
                    <a:pt x="221" y="53"/>
                    <a:pt x="221" y="50"/>
                  </a:cubicBezTo>
                  <a:cubicBezTo>
                    <a:pt x="221" y="50"/>
                    <a:pt x="221" y="49"/>
                    <a:pt x="221" y="47"/>
                  </a:cubicBezTo>
                  <a:cubicBezTo>
                    <a:pt x="220" y="47"/>
                    <a:pt x="218" y="47"/>
                    <a:pt x="217" y="47"/>
                  </a:cubicBezTo>
                  <a:cubicBezTo>
                    <a:pt x="215" y="46"/>
                    <a:pt x="215" y="44"/>
                    <a:pt x="214" y="43"/>
                  </a:cubicBezTo>
                  <a:cubicBezTo>
                    <a:pt x="209" y="39"/>
                    <a:pt x="211" y="34"/>
                    <a:pt x="209" y="28"/>
                  </a:cubicBezTo>
                  <a:cubicBezTo>
                    <a:pt x="208" y="25"/>
                    <a:pt x="199" y="20"/>
                    <a:pt x="195" y="19"/>
                  </a:cubicBezTo>
                  <a:cubicBezTo>
                    <a:pt x="191" y="18"/>
                    <a:pt x="186" y="17"/>
                    <a:pt x="185" y="12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3" y="5"/>
                    <a:pt x="183" y="5"/>
                    <a:pt x="183" y="5"/>
                  </a:cubicBezTo>
                  <a:cubicBezTo>
                    <a:pt x="178" y="5"/>
                    <a:pt x="175" y="4"/>
                    <a:pt x="170" y="2"/>
                  </a:cubicBezTo>
                  <a:cubicBezTo>
                    <a:pt x="165" y="1"/>
                    <a:pt x="162" y="2"/>
                    <a:pt x="157" y="4"/>
                  </a:cubicBezTo>
                  <a:cubicBezTo>
                    <a:pt x="154" y="6"/>
                    <a:pt x="154" y="6"/>
                    <a:pt x="154" y="6"/>
                  </a:cubicBezTo>
                  <a:cubicBezTo>
                    <a:pt x="153" y="7"/>
                    <a:pt x="152" y="9"/>
                    <a:pt x="151" y="9"/>
                  </a:cubicBezTo>
                  <a:cubicBezTo>
                    <a:pt x="149" y="11"/>
                    <a:pt x="147" y="13"/>
                    <a:pt x="146" y="15"/>
                  </a:cubicBezTo>
                  <a:cubicBezTo>
                    <a:pt x="144" y="15"/>
                    <a:pt x="143" y="17"/>
                    <a:pt x="142" y="18"/>
                  </a:cubicBezTo>
                  <a:cubicBezTo>
                    <a:pt x="142" y="18"/>
                    <a:pt x="142" y="18"/>
                    <a:pt x="142" y="18"/>
                  </a:cubicBezTo>
                  <a:cubicBezTo>
                    <a:pt x="137" y="21"/>
                    <a:pt x="137" y="21"/>
                    <a:pt x="137" y="21"/>
                  </a:cubicBezTo>
                  <a:cubicBezTo>
                    <a:pt x="133" y="23"/>
                    <a:pt x="127" y="25"/>
                    <a:pt x="122" y="25"/>
                  </a:cubicBezTo>
                  <a:cubicBezTo>
                    <a:pt x="116" y="25"/>
                    <a:pt x="111" y="26"/>
                    <a:pt x="107" y="23"/>
                  </a:cubicBezTo>
                  <a:cubicBezTo>
                    <a:pt x="101" y="21"/>
                    <a:pt x="94" y="20"/>
                    <a:pt x="88" y="18"/>
                  </a:cubicBezTo>
                  <a:cubicBezTo>
                    <a:pt x="83" y="16"/>
                    <a:pt x="85" y="11"/>
                    <a:pt x="79" y="9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69" y="5"/>
                    <a:pt x="64" y="1"/>
                    <a:pt x="62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7" y="8"/>
                    <a:pt x="35" y="8"/>
                    <a:pt x="33" y="9"/>
                  </a:cubicBezTo>
                  <a:cubicBezTo>
                    <a:pt x="30" y="9"/>
                    <a:pt x="27" y="12"/>
                    <a:pt x="24" y="13"/>
                  </a:cubicBezTo>
                  <a:cubicBezTo>
                    <a:pt x="17" y="14"/>
                    <a:pt x="16" y="7"/>
                    <a:pt x="11" y="16"/>
                  </a:cubicBezTo>
                  <a:cubicBezTo>
                    <a:pt x="11" y="18"/>
                    <a:pt x="9" y="20"/>
                    <a:pt x="11" y="22"/>
                  </a:cubicBezTo>
                  <a:cubicBezTo>
                    <a:pt x="12" y="25"/>
                    <a:pt x="16" y="25"/>
                    <a:pt x="17" y="28"/>
                  </a:cubicBezTo>
                  <a:cubicBezTo>
                    <a:pt x="19" y="33"/>
                    <a:pt x="13" y="35"/>
                    <a:pt x="9" y="38"/>
                  </a:cubicBezTo>
                  <a:cubicBezTo>
                    <a:pt x="8" y="41"/>
                    <a:pt x="6" y="42"/>
                    <a:pt x="5" y="45"/>
                  </a:cubicBezTo>
                  <a:cubicBezTo>
                    <a:pt x="4" y="49"/>
                    <a:pt x="5" y="51"/>
                    <a:pt x="5" y="54"/>
                  </a:cubicBezTo>
                  <a:cubicBezTo>
                    <a:pt x="4" y="58"/>
                    <a:pt x="0" y="63"/>
                    <a:pt x="1" y="66"/>
                  </a:cubicBezTo>
                  <a:cubicBezTo>
                    <a:pt x="2" y="72"/>
                    <a:pt x="5" y="74"/>
                    <a:pt x="9" y="79"/>
                  </a:cubicBezTo>
                  <a:cubicBezTo>
                    <a:pt x="12" y="82"/>
                    <a:pt x="11" y="82"/>
                    <a:pt x="8" y="85"/>
                  </a:cubicBezTo>
                  <a:cubicBezTo>
                    <a:pt x="5" y="88"/>
                    <a:pt x="7" y="94"/>
                    <a:pt x="6" y="98"/>
                  </a:cubicBezTo>
                  <a:cubicBezTo>
                    <a:pt x="6" y="102"/>
                    <a:pt x="7" y="106"/>
                    <a:pt x="6" y="110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6" y="115"/>
                    <a:pt x="9" y="114"/>
                    <a:pt x="11" y="115"/>
                  </a:cubicBezTo>
                  <a:cubicBezTo>
                    <a:pt x="13" y="118"/>
                    <a:pt x="13" y="119"/>
                    <a:pt x="16" y="118"/>
                  </a:cubicBezTo>
                  <a:cubicBezTo>
                    <a:pt x="20" y="118"/>
                    <a:pt x="25" y="115"/>
                    <a:pt x="29" y="117"/>
                  </a:cubicBezTo>
                  <a:cubicBezTo>
                    <a:pt x="32" y="119"/>
                    <a:pt x="33" y="121"/>
                    <a:pt x="36" y="12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47"/>
            <p:cNvSpPr>
              <a:spLocks/>
            </p:cNvSpPr>
            <p:nvPr/>
          </p:nvSpPr>
          <p:spPr bwMode="auto">
            <a:xfrm>
              <a:off x="6098" y="2122"/>
              <a:ext cx="359" cy="213"/>
            </a:xfrm>
            <a:custGeom>
              <a:avLst/>
              <a:gdLst>
                <a:gd name="T0" fmla="*/ 38 w 187"/>
                <a:gd name="T1" fmla="*/ 22 h 111"/>
                <a:gd name="T2" fmla="*/ 40 w 187"/>
                <a:gd name="T3" fmla="*/ 26 h 111"/>
                <a:gd name="T4" fmla="*/ 47 w 187"/>
                <a:gd name="T5" fmla="*/ 39 h 111"/>
                <a:gd name="T6" fmla="*/ 58 w 187"/>
                <a:gd name="T7" fmla="*/ 36 h 111"/>
                <a:gd name="T8" fmla="*/ 67 w 187"/>
                <a:gd name="T9" fmla="*/ 38 h 111"/>
                <a:gd name="T10" fmla="*/ 86 w 187"/>
                <a:gd name="T11" fmla="*/ 44 h 111"/>
                <a:gd name="T12" fmla="*/ 103 w 187"/>
                <a:gd name="T13" fmla="*/ 52 h 111"/>
                <a:gd name="T14" fmla="*/ 127 w 187"/>
                <a:gd name="T15" fmla="*/ 45 h 111"/>
                <a:gd name="T16" fmla="*/ 143 w 187"/>
                <a:gd name="T17" fmla="*/ 24 h 111"/>
                <a:gd name="T18" fmla="*/ 140 w 187"/>
                <a:gd name="T19" fmla="*/ 15 h 111"/>
                <a:gd name="T20" fmla="*/ 144 w 187"/>
                <a:gd name="T21" fmla="*/ 11 h 111"/>
                <a:gd name="T22" fmla="*/ 148 w 187"/>
                <a:gd name="T23" fmla="*/ 11 h 111"/>
                <a:gd name="T24" fmla="*/ 176 w 187"/>
                <a:gd name="T25" fmla="*/ 1 h 111"/>
                <a:gd name="T26" fmla="*/ 174 w 187"/>
                <a:gd name="T27" fmla="*/ 20 h 111"/>
                <a:gd name="T28" fmla="*/ 182 w 187"/>
                <a:gd name="T29" fmla="*/ 42 h 111"/>
                <a:gd name="T30" fmla="*/ 179 w 187"/>
                <a:gd name="T31" fmla="*/ 55 h 111"/>
                <a:gd name="T32" fmla="*/ 172 w 187"/>
                <a:gd name="T33" fmla="*/ 74 h 111"/>
                <a:gd name="T34" fmla="*/ 180 w 187"/>
                <a:gd name="T35" fmla="*/ 86 h 111"/>
                <a:gd name="T36" fmla="*/ 159 w 187"/>
                <a:gd name="T37" fmla="*/ 87 h 111"/>
                <a:gd name="T38" fmla="*/ 144 w 187"/>
                <a:gd name="T39" fmla="*/ 93 h 111"/>
                <a:gd name="T40" fmla="*/ 137 w 187"/>
                <a:gd name="T41" fmla="*/ 97 h 111"/>
                <a:gd name="T42" fmla="*/ 131 w 187"/>
                <a:gd name="T43" fmla="*/ 100 h 111"/>
                <a:gd name="T44" fmla="*/ 128 w 187"/>
                <a:gd name="T45" fmla="*/ 102 h 111"/>
                <a:gd name="T46" fmla="*/ 115 w 187"/>
                <a:gd name="T47" fmla="*/ 108 h 111"/>
                <a:gd name="T48" fmla="*/ 100 w 187"/>
                <a:gd name="T49" fmla="*/ 105 h 111"/>
                <a:gd name="T50" fmla="*/ 83 w 187"/>
                <a:gd name="T51" fmla="*/ 106 h 111"/>
                <a:gd name="T52" fmla="*/ 73 w 187"/>
                <a:gd name="T53" fmla="*/ 106 h 111"/>
                <a:gd name="T54" fmla="*/ 53 w 187"/>
                <a:gd name="T55" fmla="*/ 101 h 111"/>
                <a:gd name="T56" fmla="*/ 45 w 187"/>
                <a:gd name="T57" fmla="*/ 94 h 111"/>
                <a:gd name="T58" fmla="*/ 29 w 187"/>
                <a:gd name="T59" fmla="*/ 92 h 111"/>
                <a:gd name="T60" fmla="*/ 20 w 187"/>
                <a:gd name="T61" fmla="*/ 89 h 111"/>
                <a:gd name="T62" fmla="*/ 6 w 187"/>
                <a:gd name="T63" fmla="*/ 82 h 111"/>
                <a:gd name="T64" fmla="*/ 0 w 187"/>
                <a:gd name="T65" fmla="*/ 72 h 111"/>
                <a:gd name="T66" fmla="*/ 4 w 187"/>
                <a:gd name="T67" fmla="*/ 66 h 111"/>
                <a:gd name="T68" fmla="*/ 10 w 187"/>
                <a:gd name="T69" fmla="*/ 60 h 111"/>
                <a:gd name="T70" fmla="*/ 11 w 187"/>
                <a:gd name="T71" fmla="*/ 59 h 111"/>
                <a:gd name="T72" fmla="*/ 22 w 187"/>
                <a:gd name="T73" fmla="*/ 55 h 111"/>
                <a:gd name="T74" fmla="*/ 21 w 187"/>
                <a:gd name="T75" fmla="*/ 34 h 111"/>
                <a:gd name="T76" fmla="*/ 30 w 187"/>
                <a:gd name="T77" fmla="*/ 1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7" h="111">
                  <a:moveTo>
                    <a:pt x="30" y="18"/>
                  </a:move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2" y="31"/>
                    <a:pt x="32" y="35"/>
                    <a:pt x="39" y="38"/>
                  </a:cubicBezTo>
                  <a:cubicBezTo>
                    <a:pt x="42" y="39"/>
                    <a:pt x="43" y="40"/>
                    <a:pt x="47" y="39"/>
                  </a:cubicBezTo>
                  <a:cubicBezTo>
                    <a:pt x="49" y="38"/>
                    <a:pt x="51" y="37"/>
                    <a:pt x="53" y="37"/>
                  </a:cubicBezTo>
                  <a:cubicBezTo>
                    <a:pt x="55" y="36"/>
                    <a:pt x="56" y="36"/>
                    <a:pt x="58" y="36"/>
                  </a:cubicBezTo>
                  <a:cubicBezTo>
                    <a:pt x="61" y="36"/>
                    <a:pt x="61" y="36"/>
                    <a:pt x="61" y="36"/>
                  </a:cubicBezTo>
                  <a:cubicBezTo>
                    <a:pt x="63" y="37"/>
                    <a:pt x="65" y="38"/>
                    <a:pt x="67" y="38"/>
                  </a:cubicBezTo>
                  <a:cubicBezTo>
                    <a:pt x="72" y="38"/>
                    <a:pt x="74" y="38"/>
                    <a:pt x="78" y="40"/>
                  </a:cubicBezTo>
                  <a:cubicBezTo>
                    <a:pt x="81" y="41"/>
                    <a:pt x="83" y="43"/>
                    <a:pt x="86" y="44"/>
                  </a:cubicBezTo>
                  <a:cubicBezTo>
                    <a:pt x="90" y="45"/>
                    <a:pt x="94" y="48"/>
                    <a:pt x="98" y="49"/>
                  </a:cubicBezTo>
                  <a:cubicBezTo>
                    <a:pt x="99" y="50"/>
                    <a:pt x="102" y="50"/>
                    <a:pt x="103" y="52"/>
                  </a:cubicBezTo>
                  <a:cubicBezTo>
                    <a:pt x="108" y="50"/>
                    <a:pt x="109" y="45"/>
                    <a:pt x="115" y="45"/>
                  </a:cubicBezTo>
                  <a:cubicBezTo>
                    <a:pt x="120" y="45"/>
                    <a:pt x="123" y="45"/>
                    <a:pt x="127" y="45"/>
                  </a:cubicBezTo>
                  <a:cubicBezTo>
                    <a:pt x="133" y="44"/>
                    <a:pt x="136" y="39"/>
                    <a:pt x="140" y="35"/>
                  </a:cubicBezTo>
                  <a:cubicBezTo>
                    <a:pt x="142" y="33"/>
                    <a:pt x="142" y="28"/>
                    <a:pt x="143" y="24"/>
                  </a:cubicBezTo>
                  <a:cubicBezTo>
                    <a:pt x="144" y="22"/>
                    <a:pt x="142" y="21"/>
                    <a:pt x="141" y="20"/>
                  </a:cubicBezTo>
                  <a:cubicBezTo>
                    <a:pt x="141" y="18"/>
                    <a:pt x="141" y="17"/>
                    <a:pt x="140" y="15"/>
                  </a:cubicBezTo>
                  <a:cubicBezTo>
                    <a:pt x="139" y="13"/>
                    <a:pt x="138" y="11"/>
                    <a:pt x="141" y="11"/>
                  </a:cubicBezTo>
                  <a:cubicBezTo>
                    <a:pt x="142" y="11"/>
                    <a:pt x="144" y="11"/>
                    <a:pt x="144" y="11"/>
                  </a:cubicBezTo>
                  <a:cubicBezTo>
                    <a:pt x="145" y="12"/>
                    <a:pt x="147" y="11"/>
                    <a:pt x="148" y="11"/>
                  </a:cubicBezTo>
                  <a:cubicBezTo>
                    <a:pt x="148" y="11"/>
                    <a:pt x="148" y="11"/>
                    <a:pt x="148" y="11"/>
                  </a:cubicBezTo>
                  <a:cubicBezTo>
                    <a:pt x="155" y="13"/>
                    <a:pt x="159" y="8"/>
                    <a:pt x="164" y="5"/>
                  </a:cubicBezTo>
                  <a:cubicBezTo>
                    <a:pt x="168" y="2"/>
                    <a:pt x="172" y="2"/>
                    <a:pt x="176" y="1"/>
                  </a:cubicBezTo>
                  <a:cubicBezTo>
                    <a:pt x="179" y="0"/>
                    <a:pt x="180" y="5"/>
                    <a:pt x="180" y="7"/>
                  </a:cubicBezTo>
                  <a:cubicBezTo>
                    <a:pt x="180" y="12"/>
                    <a:pt x="175" y="15"/>
                    <a:pt x="174" y="20"/>
                  </a:cubicBezTo>
                  <a:cubicBezTo>
                    <a:pt x="173" y="26"/>
                    <a:pt x="173" y="33"/>
                    <a:pt x="177" y="39"/>
                  </a:cubicBezTo>
                  <a:cubicBezTo>
                    <a:pt x="179" y="42"/>
                    <a:pt x="179" y="41"/>
                    <a:pt x="182" y="42"/>
                  </a:cubicBezTo>
                  <a:cubicBezTo>
                    <a:pt x="187" y="44"/>
                    <a:pt x="186" y="48"/>
                    <a:pt x="186" y="52"/>
                  </a:cubicBezTo>
                  <a:cubicBezTo>
                    <a:pt x="186" y="53"/>
                    <a:pt x="180" y="55"/>
                    <a:pt x="179" y="55"/>
                  </a:cubicBezTo>
                  <a:cubicBezTo>
                    <a:pt x="176" y="55"/>
                    <a:pt x="171" y="60"/>
                    <a:pt x="170" y="63"/>
                  </a:cubicBezTo>
                  <a:cubicBezTo>
                    <a:pt x="168" y="69"/>
                    <a:pt x="166" y="71"/>
                    <a:pt x="172" y="74"/>
                  </a:cubicBezTo>
                  <a:cubicBezTo>
                    <a:pt x="180" y="86"/>
                    <a:pt x="180" y="86"/>
                    <a:pt x="180" y="86"/>
                  </a:cubicBezTo>
                  <a:cubicBezTo>
                    <a:pt x="180" y="86"/>
                    <a:pt x="180" y="86"/>
                    <a:pt x="180" y="86"/>
                  </a:cubicBezTo>
                  <a:cubicBezTo>
                    <a:pt x="177" y="87"/>
                    <a:pt x="174" y="87"/>
                    <a:pt x="171" y="87"/>
                  </a:cubicBezTo>
                  <a:cubicBezTo>
                    <a:pt x="166" y="86"/>
                    <a:pt x="163" y="87"/>
                    <a:pt x="159" y="87"/>
                  </a:cubicBezTo>
                  <a:cubicBezTo>
                    <a:pt x="156" y="87"/>
                    <a:pt x="153" y="86"/>
                    <a:pt x="150" y="87"/>
                  </a:cubicBezTo>
                  <a:cubicBezTo>
                    <a:pt x="147" y="87"/>
                    <a:pt x="146" y="91"/>
                    <a:pt x="144" y="93"/>
                  </a:cubicBezTo>
                  <a:cubicBezTo>
                    <a:pt x="141" y="100"/>
                    <a:pt x="141" y="100"/>
                    <a:pt x="141" y="100"/>
                  </a:cubicBezTo>
                  <a:cubicBezTo>
                    <a:pt x="137" y="97"/>
                    <a:pt x="137" y="97"/>
                    <a:pt x="137" y="97"/>
                  </a:cubicBezTo>
                  <a:cubicBezTo>
                    <a:pt x="134" y="98"/>
                    <a:pt x="134" y="98"/>
                    <a:pt x="134" y="98"/>
                  </a:cubicBezTo>
                  <a:cubicBezTo>
                    <a:pt x="131" y="100"/>
                    <a:pt x="131" y="100"/>
                    <a:pt x="131" y="100"/>
                  </a:cubicBezTo>
                  <a:cubicBezTo>
                    <a:pt x="128" y="102"/>
                    <a:pt x="128" y="102"/>
                    <a:pt x="128" y="102"/>
                  </a:cubicBezTo>
                  <a:cubicBezTo>
                    <a:pt x="128" y="102"/>
                    <a:pt x="128" y="102"/>
                    <a:pt x="128" y="102"/>
                  </a:cubicBezTo>
                  <a:cubicBezTo>
                    <a:pt x="121" y="104"/>
                    <a:pt x="121" y="104"/>
                    <a:pt x="121" y="104"/>
                  </a:cubicBezTo>
                  <a:cubicBezTo>
                    <a:pt x="119" y="105"/>
                    <a:pt x="117" y="106"/>
                    <a:pt x="115" y="108"/>
                  </a:cubicBezTo>
                  <a:cubicBezTo>
                    <a:pt x="114" y="109"/>
                    <a:pt x="113" y="111"/>
                    <a:pt x="111" y="111"/>
                  </a:cubicBezTo>
                  <a:cubicBezTo>
                    <a:pt x="106" y="111"/>
                    <a:pt x="105" y="105"/>
                    <a:pt x="100" y="105"/>
                  </a:cubicBezTo>
                  <a:cubicBezTo>
                    <a:pt x="97" y="105"/>
                    <a:pt x="93" y="105"/>
                    <a:pt x="91" y="103"/>
                  </a:cubicBezTo>
                  <a:cubicBezTo>
                    <a:pt x="86" y="98"/>
                    <a:pt x="87" y="105"/>
                    <a:pt x="83" y="106"/>
                  </a:cubicBezTo>
                  <a:cubicBezTo>
                    <a:pt x="73" y="106"/>
                    <a:pt x="73" y="106"/>
                    <a:pt x="73" y="106"/>
                  </a:cubicBezTo>
                  <a:cubicBezTo>
                    <a:pt x="73" y="106"/>
                    <a:pt x="73" y="106"/>
                    <a:pt x="73" y="106"/>
                  </a:cubicBezTo>
                  <a:cubicBezTo>
                    <a:pt x="70" y="97"/>
                    <a:pt x="62" y="105"/>
                    <a:pt x="58" y="106"/>
                  </a:cubicBezTo>
                  <a:cubicBezTo>
                    <a:pt x="57" y="106"/>
                    <a:pt x="55" y="102"/>
                    <a:pt x="53" y="101"/>
                  </a:cubicBezTo>
                  <a:cubicBezTo>
                    <a:pt x="52" y="100"/>
                    <a:pt x="51" y="99"/>
                    <a:pt x="50" y="99"/>
                  </a:cubicBezTo>
                  <a:cubicBezTo>
                    <a:pt x="48" y="97"/>
                    <a:pt x="46" y="95"/>
                    <a:pt x="45" y="94"/>
                  </a:cubicBezTo>
                  <a:cubicBezTo>
                    <a:pt x="43" y="91"/>
                    <a:pt x="39" y="92"/>
                    <a:pt x="36" y="92"/>
                  </a:cubicBezTo>
                  <a:cubicBezTo>
                    <a:pt x="34" y="93"/>
                    <a:pt x="31" y="93"/>
                    <a:pt x="29" y="92"/>
                  </a:cubicBezTo>
                  <a:cubicBezTo>
                    <a:pt x="27" y="92"/>
                    <a:pt x="24" y="91"/>
                    <a:pt x="23" y="90"/>
                  </a:cubicBezTo>
                  <a:cubicBezTo>
                    <a:pt x="22" y="89"/>
                    <a:pt x="21" y="89"/>
                    <a:pt x="20" y="89"/>
                  </a:cubicBezTo>
                  <a:cubicBezTo>
                    <a:pt x="18" y="88"/>
                    <a:pt x="18" y="88"/>
                    <a:pt x="18" y="88"/>
                  </a:cubicBezTo>
                  <a:cubicBezTo>
                    <a:pt x="13" y="87"/>
                    <a:pt x="10" y="86"/>
                    <a:pt x="6" y="82"/>
                  </a:cubicBezTo>
                  <a:cubicBezTo>
                    <a:pt x="5" y="82"/>
                    <a:pt x="4" y="81"/>
                    <a:pt x="3" y="79"/>
                  </a:cubicBezTo>
                  <a:cubicBezTo>
                    <a:pt x="2" y="78"/>
                    <a:pt x="0" y="74"/>
                    <a:pt x="0" y="72"/>
                  </a:cubicBezTo>
                  <a:cubicBezTo>
                    <a:pt x="1" y="70"/>
                    <a:pt x="2" y="67"/>
                    <a:pt x="4" y="66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4" y="65"/>
                    <a:pt x="5" y="63"/>
                    <a:pt x="7" y="62"/>
                  </a:cubicBezTo>
                  <a:cubicBezTo>
                    <a:pt x="8" y="62"/>
                    <a:pt x="8" y="61"/>
                    <a:pt x="10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3" y="58"/>
                    <a:pt x="14" y="57"/>
                    <a:pt x="16" y="57"/>
                  </a:cubicBezTo>
                  <a:cubicBezTo>
                    <a:pt x="18" y="57"/>
                    <a:pt x="20" y="56"/>
                    <a:pt x="22" y="55"/>
                  </a:cubicBezTo>
                  <a:cubicBezTo>
                    <a:pt x="25" y="55"/>
                    <a:pt x="27" y="55"/>
                    <a:pt x="31" y="53"/>
                  </a:cubicBezTo>
                  <a:cubicBezTo>
                    <a:pt x="30" y="48"/>
                    <a:pt x="23" y="39"/>
                    <a:pt x="21" y="34"/>
                  </a:cubicBezTo>
                  <a:cubicBezTo>
                    <a:pt x="20" y="30"/>
                    <a:pt x="24" y="26"/>
                    <a:pt x="27" y="23"/>
                  </a:cubicBezTo>
                  <a:cubicBezTo>
                    <a:pt x="28" y="21"/>
                    <a:pt x="29" y="20"/>
                    <a:pt x="30" y="1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48"/>
            <p:cNvSpPr>
              <a:spLocks/>
            </p:cNvSpPr>
            <p:nvPr/>
          </p:nvSpPr>
          <p:spPr bwMode="auto">
            <a:xfrm>
              <a:off x="6098" y="2122"/>
              <a:ext cx="359" cy="213"/>
            </a:xfrm>
            <a:custGeom>
              <a:avLst/>
              <a:gdLst>
                <a:gd name="T0" fmla="*/ 38 w 187"/>
                <a:gd name="T1" fmla="*/ 22 h 111"/>
                <a:gd name="T2" fmla="*/ 40 w 187"/>
                <a:gd name="T3" fmla="*/ 26 h 111"/>
                <a:gd name="T4" fmla="*/ 47 w 187"/>
                <a:gd name="T5" fmla="*/ 39 h 111"/>
                <a:gd name="T6" fmla="*/ 58 w 187"/>
                <a:gd name="T7" fmla="*/ 36 h 111"/>
                <a:gd name="T8" fmla="*/ 67 w 187"/>
                <a:gd name="T9" fmla="*/ 38 h 111"/>
                <a:gd name="T10" fmla="*/ 86 w 187"/>
                <a:gd name="T11" fmla="*/ 44 h 111"/>
                <a:gd name="T12" fmla="*/ 103 w 187"/>
                <a:gd name="T13" fmla="*/ 52 h 111"/>
                <a:gd name="T14" fmla="*/ 127 w 187"/>
                <a:gd name="T15" fmla="*/ 45 h 111"/>
                <a:gd name="T16" fmla="*/ 143 w 187"/>
                <a:gd name="T17" fmla="*/ 24 h 111"/>
                <a:gd name="T18" fmla="*/ 140 w 187"/>
                <a:gd name="T19" fmla="*/ 15 h 111"/>
                <a:gd name="T20" fmla="*/ 144 w 187"/>
                <a:gd name="T21" fmla="*/ 11 h 111"/>
                <a:gd name="T22" fmla="*/ 148 w 187"/>
                <a:gd name="T23" fmla="*/ 11 h 111"/>
                <a:gd name="T24" fmla="*/ 176 w 187"/>
                <a:gd name="T25" fmla="*/ 1 h 111"/>
                <a:gd name="T26" fmla="*/ 174 w 187"/>
                <a:gd name="T27" fmla="*/ 20 h 111"/>
                <a:gd name="T28" fmla="*/ 182 w 187"/>
                <a:gd name="T29" fmla="*/ 42 h 111"/>
                <a:gd name="T30" fmla="*/ 179 w 187"/>
                <a:gd name="T31" fmla="*/ 55 h 111"/>
                <a:gd name="T32" fmla="*/ 172 w 187"/>
                <a:gd name="T33" fmla="*/ 74 h 111"/>
                <a:gd name="T34" fmla="*/ 180 w 187"/>
                <a:gd name="T35" fmla="*/ 86 h 111"/>
                <a:gd name="T36" fmla="*/ 159 w 187"/>
                <a:gd name="T37" fmla="*/ 87 h 111"/>
                <a:gd name="T38" fmla="*/ 144 w 187"/>
                <a:gd name="T39" fmla="*/ 93 h 111"/>
                <a:gd name="T40" fmla="*/ 137 w 187"/>
                <a:gd name="T41" fmla="*/ 97 h 111"/>
                <a:gd name="T42" fmla="*/ 131 w 187"/>
                <a:gd name="T43" fmla="*/ 100 h 111"/>
                <a:gd name="T44" fmla="*/ 128 w 187"/>
                <a:gd name="T45" fmla="*/ 102 h 111"/>
                <a:gd name="T46" fmla="*/ 115 w 187"/>
                <a:gd name="T47" fmla="*/ 108 h 111"/>
                <a:gd name="T48" fmla="*/ 100 w 187"/>
                <a:gd name="T49" fmla="*/ 105 h 111"/>
                <a:gd name="T50" fmla="*/ 83 w 187"/>
                <a:gd name="T51" fmla="*/ 106 h 111"/>
                <a:gd name="T52" fmla="*/ 73 w 187"/>
                <a:gd name="T53" fmla="*/ 106 h 111"/>
                <a:gd name="T54" fmla="*/ 53 w 187"/>
                <a:gd name="T55" fmla="*/ 101 h 111"/>
                <a:gd name="T56" fmla="*/ 45 w 187"/>
                <a:gd name="T57" fmla="*/ 94 h 111"/>
                <a:gd name="T58" fmla="*/ 29 w 187"/>
                <a:gd name="T59" fmla="*/ 92 h 111"/>
                <a:gd name="T60" fmla="*/ 20 w 187"/>
                <a:gd name="T61" fmla="*/ 89 h 111"/>
                <a:gd name="T62" fmla="*/ 6 w 187"/>
                <a:gd name="T63" fmla="*/ 82 h 111"/>
                <a:gd name="T64" fmla="*/ 0 w 187"/>
                <a:gd name="T65" fmla="*/ 72 h 111"/>
                <a:gd name="T66" fmla="*/ 4 w 187"/>
                <a:gd name="T67" fmla="*/ 66 h 111"/>
                <a:gd name="T68" fmla="*/ 10 w 187"/>
                <a:gd name="T69" fmla="*/ 60 h 111"/>
                <a:gd name="T70" fmla="*/ 11 w 187"/>
                <a:gd name="T71" fmla="*/ 59 h 111"/>
                <a:gd name="T72" fmla="*/ 22 w 187"/>
                <a:gd name="T73" fmla="*/ 55 h 111"/>
                <a:gd name="T74" fmla="*/ 21 w 187"/>
                <a:gd name="T75" fmla="*/ 34 h 111"/>
                <a:gd name="T76" fmla="*/ 30 w 187"/>
                <a:gd name="T77" fmla="*/ 1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7" h="111">
                  <a:moveTo>
                    <a:pt x="30" y="18"/>
                  </a:move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2" y="31"/>
                    <a:pt x="32" y="35"/>
                    <a:pt x="39" y="38"/>
                  </a:cubicBezTo>
                  <a:cubicBezTo>
                    <a:pt x="42" y="39"/>
                    <a:pt x="43" y="40"/>
                    <a:pt x="47" y="39"/>
                  </a:cubicBezTo>
                  <a:cubicBezTo>
                    <a:pt x="49" y="38"/>
                    <a:pt x="51" y="37"/>
                    <a:pt x="53" y="37"/>
                  </a:cubicBezTo>
                  <a:cubicBezTo>
                    <a:pt x="55" y="36"/>
                    <a:pt x="56" y="36"/>
                    <a:pt x="58" y="36"/>
                  </a:cubicBezTo>
                  <a:cubicBezTo>
                    <a:pt x="61" y="36"/>
                    <a:pt x="61" y="36"/>
                    <a:pt x="61" y="36"/>
                  </a:cubicBezTo>
                  <a:cubicBezTo>
                    <a:pt x="63" y="37"/>
                    <a:pt x="65" y="38"/>
                    <a:pt x="67" y="38"/>
                  </a:cubicBezTo>
                  <a:cubicBezTo>
                    <a:pt x="72" y="38"/>
                    <a:pt x="74" y="38"/>
                    <a:pt x="78" y="40"/>
                  </a:cubicBezTo>
                  <a:cubicBezTo>
                    <a:pt x="81" y="41"/>
                    <a:pt x="83" y="43"/>
                    <a:pt x="86" y="44"/>
                  </a:cubicBezTo>
                  <a:cubicBezTo>
                    <a:pt x="90" y="45"/>
                    <a:pt x="94" y="48"/>
                    <a:pt x="98" y="49"/>
                  </a:cubicBezTo>
                  <a:cubicBezTo>
                    <a:pt x="99" y="50"/>
                    <a:pt x="102" y="50"/>
                    <a:pt x="103" y="52"/>
                  </a:cubicBezTo>
                  <a:cubicBezTo>
                    <a:pt x="108" y="50"/>
                    <a:pt x="109" y="45"/>
                    <a:pt x="115" y="45"/>
                  </a:cubicBezTo>
                  <a:cubicBezTo>
                    <a:pt x="120" y="45"/>
                    <a:pt x="123" y="45"/>
                    <a:pt x="127" y="45"/>
                  </a:cubicBezTo>
                  <a:cubicBezTo>
                    <a:pt x="133" y="44"/>
                    <a:pt x="136" y="39"/>
                    <a:pt x="140" y="35"/>
                  </a:cubicBezTo>
                  <a:cubicBezTo>
                    <a:pt x="142" y="33"/>
                    <a:pt x="142" y="28"/>
                    <a:pt x="143" y="24"/>
                  </a:cubicBezTo>
                  <a:cubicBezTo>
                    <a:pt x="144" y="22"/>
                    <a:pt x="142" y="21"/>
                    <a:pt x="141" y="20"/>
                  </a:cubicBezTo>
                  <a:cubicBezTo>
                    <a:pt x="141" y="18"/>
                    <a:pt x="141" y="17"/>
                    <a:pt x="140" y="15"/>
                  </a:cubicBezTo>
                  <a:cubicBezTo>
                    <a:pt x="139" y="13"/>
                    <a:pt x="138" y="11"/>
                    <a:pt x="141" y="11"/>
                  </a:cubicBezTo>
                  <a:cubicBezTo>
                    <a:pt x="142" y="11"/>
                    <a:pt x="144" y="11"/>
                    <a:pt x="144" y="11"/>
                  </a:cubicBezTo>
                  <a:cubicBezTo>
                    <a:pt x="145" y="12"/>
                    <a:pt x="147" y="11"/>
                    <a:pt x="148" y="11"/>
                  </a:cubicBezTo>
                  <a:cubicBezTo>
                    <a:pt x="148" y="11"/>
                    <a:pt x="148" y="11"/>
                    <a:pt x="148" y="11"/>
                  </a:cubicBezTo>
                  <a:cubicBezTo>
                    <a:pt x="155" y="13"/>
                    <a:pt x="159" y="8"/>
                    <a:pt x="164" y="5"/>
                  </a:cubicBezTo>
                  <a:cubicBezTo>
                    <a:pt x="168" y="2"/>
                    <a:pt x="172" y="2"/>
                    <a:pt x="176" y="1"/>
                  </a:cubicBezTo>
                  <a:cubicBezTo>
                    <a:pt x="179" y="0"/>
                    <a:pt x="180" y="5"/>
                    <a:pt x="180" y="7"/>
                  </a:cubicBezTo>
                  <a:cubicBezTo>
                    <a:pt x="180" y="12"/>
                    <a:pt x="175" y="15"/>
                    <a:pt x="174" y="20"/>
                  </a:cubicBezTo>
                  <a:cubicBezTo>
                    <a:pt x="173" y="26"/>
                    <a:pt x="173" y="33"/>
                    <a:pt x="177" y="39"/>
                  </a:cubicBezTo>
                  <a:cubicBezTo>
                    <a:pt x="179" y="42"/>
                    <a:pt x="179" y="41"/>
                    <a:pt x="182" y="42"/>
                  </a:cubicBezTo>
                  <a:cubicBezTo>
                    <a:pt x="187" y="44"/>
                    <a:pt x="186" y="48"/>
                    <a:pt x="186" y="52"/>
                  </a:cubicBezTo>
                  <a:cubicBezTo>
                    <a:pt x="186" y="53"/>
                    <a:pt x="180" y="55"/>
                    <a:pt x="179" y="55"/>
                  </a:cubicBezTo>
                  <a:cubicBezTo>
                    <a:pt x="176" y="55"/>
                    <a:pt x="171" y="60"/>
                    <a:pt x="170" y="63"/>
                  </a:cubicBezTo>
                  <a:cubicBezTo>
                    <a:pt x="168" y="69"/>
                    <a:pt x="166" y="71"/>
                    <a:pt x="172" y="74"/>
                  </a:cubicBezTo>
                  <a:cubicBezTo>
                    <a:pt x="180" y="86"/>
                    <a:pt x="180" y="86"/>
                    <a:pt x="180" y="86"/>
                  </a:cubicBezTo>
                  <a:cubicBezTo>
                    <a:pt x="180" y="86"/>
                    <a:pt x="180" y="86"/>
                    <a:pt x="180" y="86"/>
                  </a:cubicBezTo>
                  <a:cubicBezTo>
                    <a:pt x="177" y="87"/>
                    <a:pt x="174" y="87"/>
                    <a:pt x="171" y="87"/>
                  </a:cubicBezTo>
                  <a:cubicBezTo>
                    <a:pt x="166" y="86"/>
                    <a:pt x="163" y="87"/>
                    <a:pt x="159" y="87"/>
                  </a:cubicBezTo>
                  <a:cubicBezTo>
                    <a:pt x="156" y="87"/>
                    <a:pt x="153" y="86"/>
                    <a:pt x="150" y="87"/>
                  </a:cubicBezTo>
                  <a:cubicBezTo>
                    <a:pt x="147" y="87"/>
                    <a:pt x="146" y="91"/>
                    <a:pt x="144" y="93"/>
                  </a:cubicBezTo>
                  <a:cubicBezTo>
                    <a:pt x="141" y="100"/>
                    <a:pt x="141" y="100"/>
                    <a:pt x="141" y="100"/>
                  </a:cubicBezTo>
                  <a:cubicBezTo>
                    <a:pt x="137" y="97"/>
                    <a:pt x="137" y="97"/>
                    <a:pt x="137" y="97"/>
                  </a:cubicBezTo>
                  <a:cubicBezTo>
                    <a:pt x="134" y="98"/>
                    <a:pt x="134" y="98"/>
                    <a:pt x="134" y="98"/>
                  </a:cubicBezTo>
                  <a:cubicBezTo>
                    <a:pt x="131" y="100"/>
                    <a:pt x="131" y="100"/>
                    <a:pt x="131" y="100"/>
                  </a:cubicBezTo>
                  <a:cubicBezTo>
                    <a:pt x="128" y="102"/>
                    <a:pt x="128" y="102"/>
                    <a:pt x="128" y="102"/>
                  </a:cubicBezTo>
                  <a:cubicBezTo>
                    <a:pt x="128" y="102"/>
                    <a:pt x="128" y="102"/>
                    <a:pt x="128" y="102"/>
                  </a:cubicBezTo>
                  <a:cubicBezTo>
                    <a:pt x="121" y="104"/>
                    <a:pt x="121" y="104"/>
                    <a:pt x="121" y="104"/>
                  </a:cubicBezTo>
                  <a:cubicBezTo>
                    <a:pt x="119" y="105"/>
                    <a:pt x="117" y="106"/>
                    <a:pt x="115" y="108"/>
                  </a:cubicBezTo>
                  <a:cubicBezTo>
                    <a:pt x="114" y="109"/>
                    <a:pt x="113" y="111"/>
                    <a:pt x="111" y="111"/>
                  </a:cubicBezTo>
                  <a:cubicBezTo>
                    <a:pt x="106" y="111"/>
                    <a:pt x="105" y="105"/>
                    <a:pt x="100" y="105"/>
                  </a:cubicBezTo>
                  <a:cubicBezTo>
                    <a:pt x="97" y="105"/>
                    <a:pt x="93" y="105"/>
                    <a:pt x="91" y="103"/>
                  </a:cubicBezTo>
                  <a:cubicBezTo>
                    <a:pt x="86" y="98"/>
                    <a:pt x="87" y="105"/>
                    <a:pt x="83" y="106"/>
                  </a:cubicBezTo>
                  <a:cubicBezTo>
                    <a:pt x="73" y="106"/>
                    <a:pt x="73" y="106"/>
                    <a:pt x="73" y="106"/>
                  </a:cubicBezTo>
                  <a:cubicBezTo>
                    <a:pt x="73" y="106"/>
                    <a:pt x="73" y="106"/>
                    <a:pt x="73" y="106"/>
                  </a:cubicBezTo>
                  <a:cubicBezTo>
                    <a:pt x="70" y="97"/>
                    <a:pt x="62" y="105"/>
                    <a:pt x="58" y="106"/>
                  </a:cubicBezTo>
                  <a:cubicBezTo>
                    <a:pt x="57" y="106"/>
                    <a:pt x="55" y="102"/>
                    <a:pt x="53" y="101"/>
                  </a:cubicBezTo>
                  <a:cubicBezTo>
                    <a:pt x="52" y="100"/>
                    <a:pt x="51" y="99"/>
                    <a:pt x="50" y="99"/>
                  </a:cubicBezTo>
                  <a:cubicBezTo>
                    <a:pt x="48" y="97"/>
                    <a:pt x="46" y="95"/>
                    <a:pt x="45" y="94"/>
                  </a:cubicBezTo>
                  <a:cubicBezTo>
                    <a:pt x="43" y="91"/>
                    <a:pt x="39" y="92"/>
                    <a:pt x="36" y="92"/>
                  </a:cubicBezTo>
                  <a:cubicBezTo>
                    <a:pt x="34" y="93"/>
                    <a:pt x="31" y="93"/>
                    <a:pt x="29" y="92"/>
                  </a:cubicBezTo>
                  <a:cubicBezTo>
                    <a:pt x="27" y="92"/>
                    <a:pt x="24" y="91"/>
                    <a:pt x="23" y="90"/>
                  </a:cubicBezTo>
                  <a:cubicBezTo>
                    <a:pt x="22" y="89"/>
                    <a:pt x="21" y="89"/>
                    <a:pt x="20" y="89"/>
                  </a:cubicBezTo>
                  <a:cubicBezTo>
                    <a:pt x="18" y="88"/>
                    <a:pt x="18" y="88"/>
                    <a:pt x="18" y="88"/>
                  </a:cubicBezTo>
                  <a:cubicBezTo>
                    <a:pt x="13" y="87"/>
                    <a:pt x="10" y="86"/>
                    <a:pt x="6" y="82"/>
                  </a:cubicBezTo>
                  <a:cubicBezTo>
                    <a:pt x="5" y="82"/>
                    <a:pt x="4" y="81"/>
                    <a:pt x="3" y="79"/>
                  </a:cubicBezTo>
                  <a:cubicBezTo>
                    <a:pt x="2" y="78"/>
                    <a:pt x="0" y="74"/>
                    <a:pt x="0" y="72"/>
                  </a:cubicBezTo>
                  <a:cubicBezTo>
                    <a:pt x="1" y="70"/>
                    <a:pt x="2" y="67"/>
                    <a:pt x="4" y="66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4" y="65"/>
                    <a:pt x="5" y="63"/>
                    <a:pt x="7" y="62"/>
                  </a:cubicBezTo>
                  <a:cubicBezTo>
                    <a:pt x="8" y="62"/>
                    <a:pt x="8" y="61"/>
                    <a:pt x="10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3" y="58"/>
                    <a:pt x="14" y="57"/>
                    <a:pt x="16" y="57"/>
                  </a:cubicBezTo>
                  <a:cubicBezTo>
                    <a:pt x="18" y="57"/>
                    <a:pt x="20" y="56"/>
                    <a:pt x="22" y="55"/>
                  </a:cubicBezTo>
                  <a:cubicBezTo>
                    <a:pt x="25" y="55"/>
                    <a:pt x="27" y="55"/>
                    <a:pt x="31" y="53"/>
                  </a:cubicBezTo>
                  <a:cubicBezTo>
                    <a:pt x="30" y="48"/>
                    <a:pt x="23" y="39"/>
                    <a:pt x="21" y="34"/>
                  </a:cubicBezTo>
                  <a:cubicBezTo>
                    <a:pt x="20" y="30"/>
                    <a:pt x="24" y="26"/>
                    <a:pt x="27" y="23"/>
                  </a:cubicBezTo>
                  <a:cubicBezTo>
                    <a:pt x="28" y="21"/>
                    <a:pt x="29" y="20"/>
                    <a:pt x="30" y="18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49"/>
            <p:cNvSpPr>
              <a:spLocks/>
            </p:cNvSpPr>
            <p:nvPr/>
          </p:nvSpPr>
          <p:spPr bwMode="auto">
            <a:xfrm>
              <a:off x="6000" y="2393"/>
              <a:ext cx="436" cy="306"/>
            </a:xfrm>
            <a:custGeom>
              <a:avLst/>
              <a:gdLst>
                <a:gd name="T0" fmla="*/ 20 w 227"/>
                <a:gd name="T1" fmla="*/ 132 h 159"/>
                <a:gd name="T2" fmla="*/ 17 w 227"/>
                <a:gd name="T3" fmla="*/ 120 h 159"/>
                <a:gd name="T4" fmla="*/ 6 w 227"/>
                <a:gd name="T5" fmla="*/ 112 h 159"/>
                <a:gd name="T6" fmla="*/ 4 w 227"/>
                <a:gd name="T7" fmla="*/ 99 h 159"/>
                <a:gd name="T8" fmla="*/ 3 w 227"/>
                <a:gd name="T9" fmla="*/ 86 h 159"/>
                <a:gd name="T10" fmla="*/ 21 w 227"/>
                <a:gd name="T11" fmla="*/ 69 h 159"/>
                <a:gd name="T12" fmla="*/ 25 w 227"/>
                <a:gd name="T13" fmla="*/ 67 h 159"/>
                <a:gd name="T14" fmla="*/ 36 w 227"/>
                <a:gd name="T15" fmla="*/ 69 h 159"/>
                <a:gd name="T16" fmla="*/ 46 w 227"/>
                <a:gd name="T17" fmla="*/ 64 h 159"/>
                <a:gd name="T18" fmla="*/ 58 w 227"/>
                <a:gd name="T19" fmla="*/ 62 h 159"/>
                <a:gd name="T20" fmla="*/ 76 w 227"/>
                <a:gd name="T21" fmla="*/ 50 h 159"/>
                <a:gd name="T22" fmla="*/ 91 w 227"/>
                <a:gd name="T23" fmla="*/ 42 h 159"/>
                <a:gd name="T24" fmla="*/ 102 w 227"/>
                <a:gd name="T25" fmla="*/ 33 h 159"/>
                <a:gd name="T26" fmla="*/ 110 w 227"/>
                <a:gd name="T27" fmla="*/ 16 h 159"/>
                <a:gd name="T28" fmla="*/ 114 w 227"/>
                <a:gd name="T29" fmla="*/ 10 h 159"/>
                <a:gd name="T30" fmla="*/ 120 w 227"/>
                <a:gd name="T31" fmla="*/ 0 h 159"/>
                <a:gd name="T32" fmla="*/ 124 w 227"/>
                <a:gd name="T33" fmla="*/ 0 h 159"/>
                <a:gd name="T34" fmla="*/ 147 w 227"/>
                <a:gd name="T35" fmla="*/ 9 h 159"/>
                <a:gd name="T36" fmla="*/ 167 w 227"/>
                <a:gd name="T37" fmla="*/ 21 h 159"/>
                <a:gd name="T38" fmla="*/ 186 w 227"/>
                <a:gd name="T39" fmla="*/ 19 h 159"/>
                <a:gd name="T40" fmla="*/ 187 w 227"/>
                <a:gd name="T41" fmla="*/ 43 h 159"/>
                <a:gd name="T42" fmla="*/ 189 w 227"/>
                <a:gd name="T43" fmla="*/ 56 h 159"/>
                <a:gd name="T44" fmla="*/ 195 w 227"/>
                <a:gd name="T45" fmla="*/ 61 h 159"/>
                <a:gd name="T46" fmla="*/ 202 w 227"/>
                <a:gd name="T47" fmla="*/ 74 h 159"/>
                <a:gd name="T48" fmla="*/ 206 w 227"/>
                <a:gd name="T49" fmla="*/ 92 h 159"/>
                <a:gd name="T50" fmla="*/ 213 w 227"/>
                <a:gd name="T51" fmla="*/ 104 h 159"/>
                <a:gd name="T52" fmla="*/ 220 w 227"/>
                <a:gd name="T53" fmla="*/ 120 h 159"/>
                <a:gd name="T54" fmla="*/ 227 w 227"/>
                <a:gd name="T55" fmla="*/ 131 h 159"/>
                <a:gd name="T56" fmla="*/ 210 w 227"/>
                <a:gd name="T57" fmla="*/ 137 h 159"/>
                <a:gd name="T58" fmla="*/ 182 w 227"/>
                <a:gd name="T59" fmla="*/ 149 h 159"/>
                <a:gd name="T60" fmla="*/ 141 w 227"/>
                <a:gd name="T61" fmla="*/ 157 h 159"/>
                <a:gd name="T62" fmla="*/ 86 w 227"/>
                <a:gd name="T63" fmla="*/ 153 h 159"/>
                <a:gd name="T64" fmla="*/ 59 w 227"/>
                <a:gd name="T65" fmla="*/ 133 h 159"/>
                <a:gd name="T66" fmla="*/ 20 w 227"/>
                <a:gd name="T67" fmla="*/ 13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7" h="159">
                  <a:moveTo>
                    <a:pt x="20" y="139"/>
                  </a:moveTo>
                  <a:cubicBezTo>
                    <a:pt x="20" y="136"/>
                    <a:pt x="20" y="134"/>
                    <a:pt x="20" y="132"/>
                  </a:cubicBezTo>
                  <a:cubicBezTo>
                    <a:pt x="22" y="127"/>
                    <a:pt x="17" y="123"/>
                    <a:pt x="17" y="121"/>
                  </a:cubicBezTo>
                  <a:cubicBezTo>
                    <a:pt x="18" y="120"/>
                    <a:pt x="18" y="121"/>
                    <a:pt x="17" y="120"/>
                  </a:cubicBezTo>
                  <a:cubicBezTo>
                    <a:pt x="17" y="118"/>
                    <a:pt x="17" y="117"/>
                    <a:pt x="15" y="115"/>
                  </a:cubicBezTo>
                  <a:cubicBezTo>
                    <a:pt x="13" y="113"/>
                    <a:pt x="8" y="114"/>
                    <a:pt x="6" y="112"/>
                  </a:cubicBezTo>
                  <a:cubicBezTo>
                    <a:pt x="4" y="110"/>
                    <a:pt x="7" y="105"/>
                    <a:pt x="6" y="103"/>
                  </a:cubicBezTo>
                  <a:cubicBezTo>
                    <a:pt x="6" y="102"/>
                    <a:pt x="5" y="100"/>
                    <a:pt x="4" y="99"/>
                  </a:cubicBezTo>
                  <a:cubicBezTo>
                    <a:pt x="0" y="94"/>
                    <a:pt x="4" y="96"/>
                    <a:pt x="6" y="94"/>
                  </a:cubicBezTo>
                  <a:cubicBezTo>
                    <a:pt x="9" y="91"/>
                    <a:pt x="3" y="88"/>
                    <a:pt x="3" y="86"/>
                  </a:cubicBezTo>
                  <a:cubicBezTo>
                    <a:pt x="5" y="81"/>
                    <a:pt x="9" y="77"/>
                    <a:pt x="13" y="73"/>
                  </a:cubicBezTo>
                  <a:cubicBezTo>
                    <a:pt x="15" y="72"/>
                    <a:pt x="18" y="67"/>
                    <a:pt x="21" y="69"/>
                  </a:cubicBezTo>
                  <a:cubicBezTo>
                    <a:pt x="23" y="69"/>
                    <a:pt x="24" y="68"/>
                    <a:pt x="25" y="67"/>
                  </a:cubicBezTo>
                  <a:cubicBezTo>
                    <a:pt x="25" y="67"/>
                    <a:pt x="25" y="67"/>
                    <a:pt x="25" y="67"/>
                  </a:cubicBezTo>
                  <a:cubicBezTo>
                    <a:pt x="25" y="67"/>
                    <a:pt x="25" y="66"/>
                    <a:pt x="27" y="67"/>
                  </a:cubicBezTo>
                  <a:cubicBezTo>
                    <a:pt x="28" y="69"/>
                    <a:pt x="34" y="74"/>
                    <a:pt x="36" y="69"/>
                  </a:cubicBezTo>
                  <a:cubicBezTo>
                    <a:pt x="37" y="66"/>
                    <a:pt x="39" y="69"/>
                    <a:pt x="41" y="67"/>
                  </a:cubicBezTo>
                  <a:cubicBezTo>
                    <a:pt x="43" y="67"/>
                    <a:pt x="45" y="65"/>
                    <a:pt x="46" y="64"/>
                  </a:cubicBezTo>
                  <a:cubicBezTo>
                    <a:pt x="47" y="63"/>
                    <a:pt x="49" y="62"/>
                    <a:pt x="50" y="61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62" y="62"/>
                    <a:pt x="63" y="62"/>
                    <a:pt x="67" y="61"/>
                  </a:cubicBezTo>
                  <a:cubicBezTo>
                    <a:pt x="71" y="58"/>
                    <a:pt x="73" y="54"/>
                    <a:pt x="76" y="50"/>
                  </a:cubicBezTo>
                  <a:cubicBezTo>
                    <a:pt x="78" y="46"/>
                    <a:pt x="79" y="46"/>
                    <a:pt x="83" y="45"/>
                  </a:cubicBezTo>
                  <a:cubicBezTo>
                    <a:pt x="85" y="43"/>
                    <a:pt x="88" y="43"/>
                    <a:pt x="91" y="42"/>
                  </a:cubicBezTo>
                  <a:cubicBezTo>
                    <a:pt x="92" y="41"/>
                    <a:pt x="95" y="40"/>
                    <a:pt x="96" y="39"/>
                  </a:cubicBezTo>
                  <a:cubicBezTo>
                    <a:pt x="99" y="37"/>
                    <a:pt x="101" y="35"/>
                    <a:pt x="102" y="33"/>
                  </a:cubicBezTo>
                  <a:cubicBezTo>
                    <a:pt x="103" y="32"/>
                    <a:pt x="105" y="25"/>
                    <a:pt x="105" y="24"/>
                  </a:cubicBezTo>
                  <a:cubicBezTo>
                    <a:pt x="107" y="21"/>
                    <a:pt x="109" y="19"/>
                    <a:pt x="110" y="16"/>
                  </a:cubicBezTo>
                  <a:cubicBezTo>
                    <a:pt x="111" y="14"/>
                    <a:pt x="110" y="13"/>
                    <a:pt x="111" y="12"/>
                  </a:cubicBezTo>
                  <a:cubicBezTo>
                    <a:pt x="113" y="11"/>
                    <a:pt x="113" y="13"/>
                    <a:pt x="114" y="10"/>
                  </a:cubicBezTo>
                  <a:cubicBezTo>
                    <a:pt x="114" y="9"/>
                    <a:pt x="113" y="3"/>
                    <a:pt x="116" y="3"/>
                  </a:cubicBezTo>
                  <a:cubicBezTo>
                    <a:pt x="119" y="5"/>
                    <a:pt x="118" y="1"/>
                    <a:pt x="120" y="0"/>
                  </a:cubicBezTo>
                  <a:cubicBezTo>
                    <a:pt x="121" y="0"/>
                    <a:pt x="123" y="0"/>
                    <a:pt x="124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31" y="3"/>
                    <a:pt x="131" y="3"/>
                    <a:pt x="131" y="3"/>
                  </a:cubicBezTo>
                  <a:cubicBezTo>
                    <a:pt x="137" y="6"/>
                    <a:pt x="142" y="6"/>
                    <a:pt x="147" y="9"/>
                  </a:cubicBezTo>
                  <a:cubicBezTo>
                    <a:pt x="151" y="13"/>
                    <a:pt x="155" y="13"/>
                    <a:pt x="160" y="15"/>
                  </a:cubicBezTo>
                  <a:cubicBezTo>
                    <a:pt x="162" y="16"/>
                    <a:pt x="164" y="19"/>
                    <a:pt x="167" y="21"/>
                  </a:cubicBezTo>
                  <a:cubicBezTo>
                    <a:pt x="170" y="22"/>
                    <a:pt x="172" y="28"/>
                    <a:pt x="175" y="24"/>
                  </a:cubicBezTo>
                  <a:cubicBezTo>
                    <a:pt x="178" y="22"/>
                    <a:pt x="182" y="17"/>
                    <a:pt x="186" y="19"/>
                  </a:cubicBezTo>
                  <a:cubicBezTo>
                    <a:pt x="186" y="22"/>
                    <a:pt x="185" y="25"/>
                    <a:pt x="185" y="28"/>
                  </a:cubicBezTo>
                  <a:cubicBezTo>
                    <a:pt x="184" y="33"/>
                    <a:pt x="186" y="38"/>
                    <a:pt x="187" y="43"/>
                  </a:cubicBezTo>
                  <a:cubicBezTo>
                    <a:pt x="187" y="45"/>
                    <a:pt x="188" y="46"/>
                    <a:pt x="188" y="48"/>
                  </a:cubicBezTo>
                  <a:cubicBezTo>
                    <a:pt x="188" y="51"/>
                    <a:pt x="188" y="53"/>
                    <a:pt x="189" y="56"/>
                  </a:cubicBezTo>
                  <a:cubicBezTo>
                    <a:pt x="190" y="56"/>
                    <a:pt x="191" y="57"/>
                    <a:pt x="192" y="59"/>
                  </a:cubicBezTo>
                  <a:cubicBezTo>
                    <a:pt x="193" y="59"/>
                    <a:pt x="194" y="61"/>
                    <a:pt x="195" y="61"/>
                  </a:cubicBezTo>
                  <a:cubicBezTo>
                    <a:pt x="195" y="61"/>
                    <a:pt x="195" y="61"/>
                    <a:pt x="195" y="61"/>
                  </a:cubicBezTo>
                  <a:cubicBezTo>
                    <a:pt x="198" y="64"/>
                    <a:pt x="199" y="70"/>
                    <a:pt x="202" y="74"/>
                  </a:cubicBezTo>
                  <a:cubicBezTo>
                    <a:pt x="204" y="77"/>
                    <a:pt x="204" y="78"/>
                    <a:pt x="204" y="81"/>
                  </a:cubicBezTo>
                  <a:cubicBezTo>
                    <a:pt x="204" y="85"/>
                    <a:pt x="204" y="89"/>
                    <a:pt x="206" y="92"/>
                  </a:cubicBezTo>
                  <a:cubicBezTo>
                    <a:pt x="207" y="94"/>
                    <a:pt x="210" y="96"/>
                    <a:pt x="211" y="98"/>
                  </a:cubicBezTo>
                  <a:cubicBezTo>
                    <a:pt x="211" y="101"/>
                    <a:pt x="212" y="102"/>
                    <a:pt x="213" y="104"/>
                  </a:cubicBezTo>
                  <a:cubicBezTo>
                    <a:pt x="214" y="106"/>
                    <a:pt x="217" y="109"/>
                    <a:pt x="218" y="110"/>
                  </a:cubicBezTo>
                  <a:cubicBezTo>
                    <a:pt x="219" y="113"/>
                    <a:pt x="219" y="117"/>
                    <a:pt x="220" y="120"/>
                  </a:cubicBezTo>
                  <a:cubicBezTo>
                    <a:pt x="227" y="131"/>
                    <a:pt x="227" y="131"/>
                    <a:pt x="227" y="131"/>
                  </a:cubicBezTo>
                  <a:cubicBezTo>
                    <a:pt x="227" y="131"/>
                    <a:pt x="227" y="131"/>
                    <a:pt x="227" y="131"/>
                  </a:cubicBezTo>
                  <a:cubicBezTo>
                    <a:pt x="227" y="131"/>
                    <a:pt x="226" y="132"/>
                    <a:pt x="225" y="132"/>
                  </a:cubicBezTo>
                  <a:cubicBezTo>
                    <a:pt x="220" y="134"/>
                    <a:pt x="214" y="134"/>
                    <a:pt x="210" y="137"/>
                  </a:cubicBezTo>
                  <a:cubicBezTo>
                    <a:pt x="207" y="139"/>
                    <a:pt x="203" y="142"/>
                    <a:pt x="199" y="143"/>
                  </a:cubicBezTo>
                  <a:cubicBezTo>
                    <a:pt x="195" y="145"/>
                    <a:pt x="188" y="149"/>
                    <a:pt x="182" y="149"/>
                  </a:cubicBezTo>
                  <a:cubicBezTo>
                    <a:pt x="175" y="150"/>
                    <a:pt x="166" y="150"/>
                    <a:pt x="159" y="153"/>
                  </a:cubicBezTo>
                  <a:cubicBezTo>
                    <a:pt x="155" y="155"/>
                    <a:pt x="146" y="156"/>
                    <a:pt x="141" y="157"/>
                  </a:cubicBezTo>
                  <a:cubicBezTo>
                    <a:pt x="134" y="158"/>
                    <a:pt x="131" y="159"/>
                    <a:pt x="124" y="156"/>
                  </a:cubicBezTo>
                  <a:cubicBezTo>
                    <a:pt x="115" y="152"/>
                    <a:pt x="96" y="152"/>
                    <a:pt x="86" y="153"/>
                  </a:cubicBezTo>
                  <a:cubicBezTo>
                    <a:pt x="82" y="149"/>
                    <a:pt x="80" y="144"/>
                    <a:pt x="74" y="141"/>
                  </a:cubicBezTo>
                  <a:cubicBezTo>
                    <a:pt x="70" y="138"/>
                    <a:pt x="64" y="134"/>
                    <a:pt x="59" y="133"/>
                  </a:cubicBezTo>
                  <a:cubicBezTo>
                    <a:pt x="49" y="131"/>
                    <a:pt x="37" y="126"/>
                    <a:pt x="28" y="134"/>
                  </a:cubicBezTo>
                  <a:cubicBezTo>
                    <a:pt x="25" y="136"/>
                    <a:pt x="23" y="137"/>
                    <a:pt x="20" y="13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50"/>
            <p:cNvSpPr>
              <a:spLocks/>
            </p:cNvSpPr>
            <p:nvPr/>
          </p:nvSpPr>
          <p:spPr bwMode="auto">
            <a:xfrm>
              <a:off x="6000" y="2393"/>
              <a:ext cx="436" cy="306"/>
            </a:xfrm>
            <a:custGeom>
              <a:avLst/>
              <a:gdLst>
                <a:gd name="T0" fmla="*/ 20 w 227"/>
                <a:gd name="T1" fmla="*/ 132 h 159"/>
                <a:gd name="T2" fmla="*/ 17 w 227"/>
                <a:gd name="T3" fmla="*/ 120 h 159"/>
                <a:gd name="T4" fmla="*/ 6 w 227"/>
                <a:gd name="T5" fmla="*/ 112 h 159"/>
                <a:gd name="T6" fmla="*/ 4 w 227"/>
                <a:gd name="T7" fmla="*/ 99 h 159"/>
                <a:gd name="T8" fmla="*/ 3 w 227"/>
                <a:gd name="T9" fmla="*/ 86 h 159"/>
                <a:gd name="T10" fmla="*/ 21 w 227"/>
                <a:gd name="T11" fmla="*/ 69 h 159"/>
                <a:gd name="T12" fmla="*/ 25 w 227"/>
                <a:gd name="T13" fmla="*/ 67 h 159"/>
                <a:gd name="T14" fmla="*/ 36 w 227"/>
                <a:gd name="T15" fmla="*/ 69 h 159"/>
                <a:gd name="T16" fmla="*/ 46 w 227"/>
                <a:gd name="T17" fmla="*/ 64 h 159"/>
                <a:gd name="T18" fmla="*/ 58 w 227"/>
                <a:gd name="T19" fmla="*/ 62 h 159"/>
                <a:gd name="T20" fmla="*/ 76 w 227"/>
                <a:gd name="T21" fmla="*/ 50 h 159"/>
                <a:gd name="T22" fmla="*/ 91 w 227"/>
                <a:gd name="T23" fmla="*/ 42 h 159"/>
                <a:gd name="T24" fmla="*/ 102 w 227"/>
                <a:gd name="T25" fmla="*/ 33 h 159"/>
                <a:gd name="T26" fmla="*/ 110 w 227"/>
                <a:gd name="T27" fmla="*/ 16 h 159"/>
                <a:gd name="T28" fmla="*/ 114 w 227"/>
                <a:gd name="T29" fmla="*/ 10 h 159"/>
                <a:gd name="T30" fmla="*/ 120 w 227"/>
                <a:gd name="T31" fmla="*/ 0 h 159"/>
                <a:gd name="T32" fmla="*/ 124 w 227"/>
                <a:gd name="T33" fmla="*/ 0 h 159"/>
                <a:gd name="T34" fmla="*/ 147 w 227"/>
                <a:gd name="T35" fmla="*/ 9 h 159"/>
                <a:gd name="T36" fmla="*/ 167 w 227"/>
                <a:gd name="T37" fmla="*/ 21 h 159"/>
                <a:gd name="T38" fmla="*/ 186 w 227"/>
                <a:gd name="T39" fmla="*/ 19 h 159"/>
                <a:gd name="T40" fmla="*/ 187 w 227"/>
                <a:gd name="T41" fmla="*/ 43 h 159"/>
                <a:gd name="T42" fmla="*/ 189 w 227"/>
                <a:gd name="T43" fmla="*/ 56 h 159"/>
                <a:gd name="T44" fmla="*/ 195 w 227"/>
                <a:gd name="T45" fmla="*/ 61 h 159"/>
                <a:gd name="T46" fmla="*/ 202 w 227"/>
                <a:gd name="T47" fmla="*/ 74 h 159"/>
                <a:gd name="T48" fmla="*/ 206 w 227"/>
                <a:gd name="T49" fmla="*/ 92 h 159"/>
                <a:gd name="T50" fmla="*/ 213 w 227"/>
                <a:gd name="T51" fmla="*/ 104 h 159"/>
                <a:gd name="T52" fmla="*/ 220 w 227"/>
                <a:gd name="T53" fmla="*/ 120 h 159"/>
                <a:gd name="T54" fmla="*/ 227 w 227"/>
                <a:gd name="T55" fmla="*/ 131 h 159"/>
                <a:gd name="T56" fmla="*/ 210 w 227"/>
                <a:gd name="T57" fmla="*/ 137 h 159"/>
                <a:gd name="T58" fmla="*/ 182 w 227"/>
                <a:gd name="T59" fmla="*/ 149 h 159"/>
                <a:gd name="T60" fmla="*/ 141 w 227"/>
                <a:gd name="T61" fmla="*/ 157 h 159"/>
                <a:gd name="T62" fmla="*/ 86 w 227"/>
                <a:gd name="T63" fmla="*/ 153 h 159"/>
                <a:gd name="T64" fmla="*/ 59 w 227"/>
                <a:gd name="T65" fmla="*/ 133 h 159"/>
                <a:gd name="T66" fmla="*/ 20 w 227"/>
                <a:gd name="T67" fmla="*/ 13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7" h="159">
                  <a:moveTo>
                    <a:pt x="20" y="139"/>
                  </a:moveTo>
                  <a:cubicBezTo>
                    <a:pt x="20" y="136"/>
                    <a:pt x="20" y="134"/>
                    <a:pt x="20" y="132"/>
                  </a:cubicBezTo>
                  <a:cubicBezTo>
                    <a:pt x="22" y="127"/>
                    <a:pt x="17" y="123"/>
                    <a:pt x="17" y="121"/>
                  </a:cubicBezTo>
                  <a:cubicBezTo>
                    <a:pt x="18" y="120"/>
                    <a:pt x="18" y="121"/>
                    <a:pt x="17" y="120"/>
                  </a:cubicBezTo>
                  <a:cubicBezTo>
                    <a:pt x="17" y="118"/>
                    <a:pt x="17" y="117"/>
                    <a:pt x="15" y="115"/>
                  </a:cubicBezTo>
                  <a:cubicBezTo>
                    <a:pt x="13" y="113"/>
                    <a:pt x="8" y="114"/>
                    <a:pt x="6" y="112"/>
                  </a:cubicBezTo>
                  <a:cubicBezTo>
                    <a:pt x="4" y="110"/>
                    <a:pt x="7" y="105"/>
                    <a:pt x="6" y="103"/>
                  </a:cubicBezTo>
                  <a:cubicBezTo>
                    <a:pt x="6" y="102"/>
                    <a:pt x="5" y="100"/>
                    <a:pt x="4" y="99"/>
                  </a:cubicBezTo>
                  <a:cubicBezTo>
                    <a:pt x="0" y="94"/>
                    <a:pt x="4" y="96"/>
                    <a:pt x="6" y="94"/>
                  </a:cubicBezTo>
                  <a:cubicBezTo>
                    <a:pt x="9" y="91"/>
                    <a:pt x="3" y="88"/>
                    <a:pt x="3" y="86"/>
                  </a:cubicBezTo>
                  <a:cubicBezTo>
                    <a:pt x="5" y="81"/>
                    <a:pt x="9" y="77"/>
                    <a:pt x="13" y="73"/>
                  </a:cubicBezTo>
                  <a:cubicBezTo>
                    <a:pt x="15" y="72"/>
                    <a:pt x="18" y="67"/>
                    <a:pt x="21" y="69"/>
                  </a:cubicBezTo>
                  <a:cubicBezTo>
                    <a:pt x="23" y="69"/>
                    <a:pt x="24" y="68"/>
                    <a:pt x="25" y="67"/>
                  </a:cubicBezTo>
                  <a:cubicBezTo>
                    <a:pt x="25" y="67"/>
                    <a:pt x="25" y="67"/>
                    <a:pt x="25" y="67"/>
                  </a:cubicBezTo>
                  <a:cubicBezTo>
                    <a:pt x="25" y="67"/>
                    <a:pt x="25" y="66"/>
                    <a:pt x="27" y="67"/>
                  </a:cubicBezTo>
                  <a:cubicBezTo>
                    <a:pt x="28" y="69"/>
                    <a:pt x="34" y="74"/>
                    <a:pt x="36" y="69"/>
                  </a:cubicBezTo>
                  <a:cubicBezTo>
                    <a:pt x="37" y="66"/>
                    <a:pt x="39" y="69"/>
                    <a:pt x="41" y="67"/>
                  </a:cubicBezTo>
                  <a:cubicBezTo>
                    <a:pt x="43" y="67"/>
                    <a:pt x="45" y="65"/>
                    <a:pt x="46" y="64"/>
                  </a:cubicBezTo>
                  <a:cubicBezTo>
                    <a:pt x="47" y="63"/>
                    <a:pt x="49" y="62"/>
                    <a:pt x="50" y="61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62" y="62"/>
                    <a:pt x="63" y="62"/>
                    <a:pt x="67" y="61"/>
                  </a:cubicBezTo>
                  <a:cubicBezTo>
                    <a:pt x="71" y="58"/>
                    <a:pt x="73" y="54"/>
                    <a:pt x="76" y="50"/>
                  </a:cubicBezTo>
                  <a:cubicBezTo>
                    <a:pt x="78" y="46"/>
                    <a:pt x="79" y="46"/>
                    <a:pt x="83" y="45"/>
                  </a:cubicBezTo>
                  <a:cubicBezTo>
                    <a:pt x="85" y="43"/>
                    <a:pt x="88" y="43"/>
                    <a:pt x="91" y="42"/>
                  </a:cubicBezTo>
                  <a:cubicBezTo>
                    <a:pt x="92" y="41"/>
                    <a:pt x="95" y="40"/>
                    <a:pt x="96" y="39"/>
                  </a:cubicBezTo>
                  <a:cubicBezTo>
                    <a:pt x="99" y="37"/>
                    <a:pt x="101" y="35"/>
                    <a:pt x="102" y="33"/>
                  </a:cubicBezTo>
                  <a:cubicBezTo>
                    <a:pt x="103" y="32"/>
                    <a:pt x="105" y="25"/>
                    <a:pt x="105" y="24"/>
                  </a:cubicBezTo>
                  <a:cubicBezTo>
                    <a:pt x="107" y="21"/>
                    <a:pt x="109" y="19"/>
                    <a:pt x="110" y="16"/>
                  </a:cubicBezTo>
                  <a:cubicBezTo>
                    <a:pt x="111" y="14"/>
                    <a:pt x="110" y="13"/>
                    <a:pt x="111" y="12"/>
                  </a:cubicBezTo>
                  <a:cubicBezTo>
                    <a:pt x="113" y="11"/>
                    <a:pt x="113" y="13"/>
                    <a:pt x="114" y="10"/>
                  </a:cubicBezTo>
                  <a:cubicBezTo>
                    <a:pt x="114" y="9"/>
                    <a:pt x="113" y="3"/>
                    <a:pt x="116" y="3"/>
                  </a:cubicBezTo>
                  <a:cubicBezTo>
                    <a:pt x="119" y="5"/>
                    <a:pt x="118" y="1"/>
                    <a:pt x="120" y="0"/>
                  </a:cubicBezTo>
                  <a:cubicBezTo>
                    <a:pt x="121" y="0"/>
                    <a:pt x="123" y="0"/>
                    <a:pt x="124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31" y="3"/>
                    <a:pt x="131" y="3"/>
                    <a:pt x="131" y="3"/>
                  </a:cubicBezTo>
                  <a:cubicBezTo>
                    <a:pt x="137" y="6"/>
                    <a:pt x="142" y="6"/>
                    <a:pt x="147" y="9"/>
                  </a:cubicBezTo>
                  <a:cubicBezTo>
                    <a:pt x="151" y="13"/>
                    <a:pt x="155" y="13"/>
                    <a:pt x="160" y="15"/>
                  </a:cubicBezTo>
                  <a:cubicBezTo>
                    <a:pt x="162" y="16"/>
                    <a:pt x="164" y="19"/>
                    <a:pt x="167" y="21"/>
                  </a:cubicBezTo>
                  <a:cubicBezTo>
                    <a:pt x="170" y="22"/>
                    <a:pt x="172" y="28"/>
                    <a:pt x="175" y="24"/>
                  </a:cubicBezTo>
                  <a:cubicBezTo>
                    <a:pt x="178" y="22"/>
                    <a:pt x="182" y="17"/>
                    <a:pt x="186" y="19"/>
                  </a:cubicBezTo>
                  <a:cubicBezTo>
                    <a:pt x="186" y="22"/>
                    <a:pt x="185" y="25"/>
                    <a:pt x="185" y="28"/>
                  </a:cubicBezTo>
                  <a:cubicBezTo>
                    <a:pt x="184" y="33"/>
                    <a:pt x="186" y="38"/>
                    <a:pt x="187" y="43"/>
                  </a:cubicBezTo>
                  <a:cubicBezTo>
                    <a:pt x="187" y="45"/>
                    <a:pt x="188" y="46"/>
                    <a:pt x="188" y="48"/>
                  </a:cubicBezTo>
                  <a:cubicBezTo>
                    <a:pt x="188" y="51"/>
                    <a:pt x="188" y="53"/>
                    <a:pt x="189" y="56"/>
                  </a:cubicBezTo>
                  <a:cubicBezTo>
                    <a:pt x="190" y="56"/>
                    <a:pt x="191" y="57"/>
                    <a:pt x="192" y="59"/>
                  </a:cubicBezTo>
                  <a:cubicBezTo>
                    <a:pt x="193" y="59"/>
                    <a:pt x="194" y="61"/>
                    <a:pt x="195" y="61"/>
                  </a:cubicBezTo>
                  <a:cubicBezTo>
                    <a:pt x="195" y="61"/>
                    <a:pt x="195" y="61"/>
                    <a:pt x="195" y="61"/>
                  </a:cubicBezTo>
                  <a:cubicBezTo>
                    <a:pt x="198" y="64"/>
                    <a:pt x="199" y="70"/>
                    <a:pt x="202" y="74"/>
                  </a:cubicBezTo>
                  <a:cubicBezTo>
                    <a:pt x="204" y="77"/>
                    <a:pt x="204" y="78"/>
                    <a:pt x="204" y="81"/>
                  </a:cubicBezTo>
                  <a:cubicBezTo>
                    <a:pt x="204" y="85"/>
                    <a:pt x="204" y="89"/>
                    <a:pt x="206" y="92"/>
                  </a:cubicBezTo>
                  <a:cubicBezTo>
                    <a:pt x="207" y="94"/>
                    <a:pt x="210" y="96"/>
                    <a:pt x="211" y="98"/>
                  </a:cubicBezTo>
                  <a:cubicBezTo>
                    <a:pt x="211" y="101"/>
                    <a:pt x="212" y="102"/>
                    <a:pt x="213" y="104"/>
                  </a:cubicBezTo>
                  <a:cubicBezTo>
                    <a:pt x="214" y="106"/>
                    <a:pt x="217" y="109"/>
                    <a:pt x="218" y="110"/>
                  </a:cubicBezTo>
                  <a:cubicBezTo>
                    <a:pt x="219" y="113"/>
                    <a:pt x="219" y="117"/>
                    <a:pt x="220" y="120"/>
                  </a:cubicBezTo>
                  <a:cubicBezTo>
                    <a:pt x="227" y="131"/>
                    <a:pt x="227" y="131"/>
                    <a:pt x="227" y="131"/>
                  </a:cubicBezTo>
                  <a:cubicBezTo>
                    <a:pt x="227" y="131"/>
                    <a:pt x="227" y="131"/>
                    <a:pt x="227" y="131"/>
                  </a:cubicBezTo>
                  <a:cubicBezTo>
                    <a:pt x="227" y="131"/>
                    <a:pt x="226" y="132"/>
                    <a:pt x="225" y="132"/>
                  </a:cubicBezTo>
                  <a:cubicBezTo>
                    <a:pt x="220" y="134"/>
                    <a:pt x="214" y="134"/>
                    <a:pt x="210" y="137"/>
                  </a:cubicBezTo>
                  <a:cubicBezTo>
                    <a:pt x="207" y="139"/>
                    <a:pt x="203" y="142"/>
                    <a:pt x="199" y="143"/>
                  </a:cubicBezTo>
                  <a:cubicBezTo>
                    <a:pt x="195" y="145"/>
                    <a:pt x="188" y="149"/>
                    <a:pt x="182" y="149"/>
                  </a:cubicBezTo>
                  <a:cubicBezTo>
                    <a:pt x="175" y="150"/>
                    <a:pt x="166" y="150"/>
                    <a:pt x="159" y="153"/>
                  </a:cubicBezTo>
                  <a:cubicBezTo>
                    <a:pt x="155" y="155"/>
                    <a:pt x="146" y="156"/>
                    <a:pt x="141" y="157"/>
                  </a:cubicBezTo>
                  <a:cubicBezTo>
                    <a:pt x="134" y="158"/>
                    <a:pt x="131" y="159"/>
                    <a:pt x="124" y="156"/>
                  </a:cubicBezTo>
                  <a:cubicBezTo>
                    <a:pt x="115" y="152"/>
                    <a:pt x="96" y="152"/>
                    <a:pt x="86" y="153"/>
                  </a:cubicBezTo>
                  <a:cubicBezTo>
                    <a:pt x="82" y="149"/>
                    <a:pt x="80" y="144"/>
                    <a:pt x="74" y="141"/>
                  </a:cubicBezTo>
                  <a:cubicBezTo>
                    <a:pt x="70" y="138"/>
                    <a:pt x="64" y="134"/>
                    <a:pt x="59" y="133"/>
                  </a:cubicBezTo>
                  <a:cubicBezTo>
                    <a:pt x="49" y="131"/>
                    <a:pt x="37" y="126"/>
                    <a:pt x="28" y="134"/>
                  </a:cubicBezTo>
                  <a:cubicBezTo>
                    <a:pt x="25" y="136"/>
                    <a:pt x="23" y="137"/>
                    <a:pt x="20" y="139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51"/>
            <p:cNvSpPr>
              <a:spLocks/>
            </p:cNvSpPr>
            <p:nvPr/>
          </p:nvSpPr>
          <p:spPr bwMode="auto">
            <a:xfrm>
              <a:off x="6374" y="2456"/>
              <a:ext cx="356" cy="191"/>
            </a:xfrm>
            <a:custGeom>
              <a:avLst/>
              <a:gdLst>
                <a:gd name="T0" fmla="*/ 171 w 185"/>
                <a:gd name="T1" fmla="*/ 6 h 99"/>
                <a:gd name="T2" fmla="*/ 177 w 185"/>
                <a:gd name="T3" fmla="*/ 7 h 99"/>
                <a:gd name="T4" fmla="*/ 177 w 185"/>
                <a:gd name="T5" fmla="*/ 7 h 99"/>
                <a:gd name="T6" fmla="*/ 184 w 185"/>
                <a:gd name="T7" fmla="*/ 18 h 99"/>
                <a:gd name="T8" fmla="*/ 182 w 185"/>
                <a:gd name="T9" fmla="*/ 32 h 99"/>
                <a:gd name="T10" fmla="*/ 182 w 185"/>
                <a:gd name="T11" fmla="*/ 39 h 99"/>
                <a:gd name="T12" fmla="*/ 171 w 185"/>
                <a:gd name="T13" fmla="*/ 35 h 99"/>
                <a:gd name="T14" fmla="*/ 159 w 185"/>
                <a:gd name="T15" fmla="*/ 36 h 99"/>
                <a:gd name="T16" fmla="*/ 156 w 185"/>
                <a:gd name="T17" fmla="*/ 45 h 99"/>
                <a:gd name="T18" fmla="*/ 153 w 185"/>
                <a:gd name="T19" fmla="*/ 52 h 99"/>
                <a:gd name="T20" fmla="*/ 156 w 185"/>
                <a:gd name="T21" fmla="*/ 56 h 99"/>
                <a:gd name="T22" fmla="*/ 163 w 185"/>
                <a:gd name="T23" fmla="*/ 62 h 99"/>
                <a:gd name="T24" fmla="*/ 164 w 185"/>
                <a:gd name="T25" fmla="*/ 73 h 99"/>
                <a:gd name="T26" fmla="*/ 164 w 185"/>
                <a:gd name="T27" fmla="*/ 73 h 99"/>
                <a:gd name="T28" fmla="*/ 158 w 185"/>
                <a:gd name="T29" fmla="*/ 75 h 99"/>
                <a:gd name="T30" fmla="*/ 125 w 185"/>
                <a:gd name="T31" fmla="*/ 79 h 99"/>
                <a:gd name="T32" fmla="*/ 107 w 185"/>
                <a:gd name="T33" fmla="*/ 75 h 99"/>
                <a:gd name="T34" fmla="*/ 96 w 185"/>
                <a:gd name="T35" fmla="*/ 72 h 99"/>
                <a:gd name="T36" fmla="*/ 87 w 185"/>
                <a:gd name="T37" fmla="*/ 73 h 99"/>
                <a:gd name="T38" fmla="*/ 81 w 185"/>
                <a:gd name="T39" fmla="*/ 72 h 99"/>
                <a:gd name="T40" fmla="*/ 69 w 185"/>
                <a:gd name="T41" fmla="*/ 77 h 99"/>
                <a:gd name="T42" fmla="*/ 52 w 185"/>
                <a:gd name="T43" fmla="*/ 84 h 99"/>
                <a:gd name="T44" fmla="*/ 44 w 185"/>
                <a:gd name="T45" fmla="*/ 88 h 99"/>
                <a:gd name="T46" fmla="*/ 32 w 185"/>
                <a:gd name="T47" fmla="*/ 99 h 99"/>
                <a:gd name="T48" fmla="*/ 32 w 185"/>
                <a:gd name="T49" fmla="*/ 99 h 99"/>
                <a:gd name="T50" fmla="*/ 25 w 185"/>
                <a:gd name="T51" fmla="*/ 87 h 99"/>
                <a:gd name="T52" fmla="*/ 23 w 185"/>
                <a:gd name="T53" fmla="*/ 78 h 99"/>
                <a:gd name="T54" fmla="*/ 18 w 185"/>
                <a:gd name="T55" fmla="*/ 71 h 99"/>
                <a:gd name="T56" fmla="*/ 16 w 185"/>
                <a:gd name="T57" fmla="*/ 65 h 99"/>
                <a:gd name="T58" fmla="*/ 11 w 185"/>
                <a:gd name="T59" fmla="*/ 59 h 99"/>
                <a:gd name="T60" fmla="*/ 9 w 185"/>
                <a:gd name="T61" fmla="*/ 49 h 99"/>
                <a:gd name="T62" fmla="*/ 7 w 185"/>
                <a:gd name="T63" fmla="*/ 41 h 99"/>
                <a:gd name="T64" fmla="*/ 0 w 185"/>
                <a:gd name="T65" fmla="*/ 28 h 99"/>
                <a:gd name="T66" fmla="*/ 0 w 185"/>
                <a:gd name="T67" fmla="*/ 28 h 99"/>
                <a:gd name="T68" fmla="*/ 10 w 185"/>
                <a:gd name="T69" fmla="*/ 26 h 99"/>
                <a:gd name="T70" fmla="*/ 18 w 185"/>
                <a:gd name="T71" fmla="*/ 22 h 99"/>
                <a:gd name="T72" fmla="*/ 31 w 185"/>
                <a:gd name="T73" fmla="*/ 26 h 99"/>
                <a:gd name="T74" fmla="*/ 45 w 185"/>
                <a:gd name="T75" fmla="*/ 22 h 99"/>
                <a:gd name="T76" fmla="*/ 57 w 185"/>
                <a:gd name="T77" fmla="*/ 18 h 99"/>
                <a:gd name="T78" fmla="*/ 71 w 185"/>
                <a:gd name="T79" fmla="*/ 20 h 99"/>
                <a:gd name="T80" fmla="*/ 70 w 185"/>
                <a:gd name="T81" fmla="*/ 2 h 99"/>
                <a:gd name="T82" fmla="*/ 71 w 185"/>
                <a:gd name="T83" fmla="*/ 2 h 99"/>
                <a:gd name="T84" fmla="*/ 89 w 185"/>
                <a:gd name="T85" fmla="*/ 10 h 99"/>
                <a:gd name="T86" fmla="*/ 106 w 185"/>
                <a:gd name="T87" fmla="*/ 0 h 99"/>
                <a:gd name="T88" fmla="*/ 106 w 185"/>
                <a:gd name="T89" fmla="*/ 0 h 99"/>
                <a:gd name="T90" fmla="*/ 109 w 185"/>
                <a:gd name="T91" fmla="*/ 10 h 99"/>
                <a:gd name="T92" fmla="*/ 113 w 185"/>
                <a:gd name="T93" fmla="*/ 14 h 99"/>
                <a:gd name="T94" fmla="*/ 113 w 185"/>
                <a:gd name="T95" fmla="*/ 21 h 99"/>
                <a:gd name="T96" fmla="*/ 124 w 185"/>
                <a:gd name="T97" fmla="*/ 29 h 99"/>
                <a:gd name="T98" fmla="*/ 139 w 185"/>
                <a:gd name="T99" fmla="*/ 31 h 99"/>
                <a:gd name="T100" fmla="*/ 171 w 185"/>
                <a:gd name="T101" fmla="*/ 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5" h="99">
                  <a:moveTo>
                    <a:pt x="171" y="6"/>
                  </a:moveTo>
                  <a:cubicBezTo>
                    <a:pt x="172" y="8"/>
                    <a:pt x="176" y="6"/>
                    <a:pt x="177" y="7"/>
                  </a:cubicBezTo>
                  <a:cubicBezTo>
                    <a:pt x="177" y="7"/>
                    <a:pt x="177" y="7"/>
                    <a:pt x="177" y="7"/>
                  </a:cubicBezTo>
                  <a:cubicBezTo>
                    <a:pt x="179" y="11"/>
                    <a:pt x="182" y="13"/>
                    <a:pt x="184" y="18"/>
                  </a:cubicBezTo>
                  <a:cubicBezTo>
                    <a:pt x="185" y="20"/>
                    <a:pt x="179" y="31"/>
                    <a:pt x="182" y="32"/>
                  </a:cubicBezTo>
                  <a:cubicBezTo>
                    <a:pt x="182" y="39"/>
                    <a:pt x="182" y="39"/>
                    <a:pt x="182" y="39"/>
                  </a:cubicBezTo>
                  <a:cubicBezTo>
                    <a:pt x="179" y="42"/>
                    <a:pt x="174" y="35"/>
                    <a:pt x="171" y="35"/>
                  </a:cubicBezTo>
                  <a:cubicBezTo>
                    <a:pt x="168" y="39"/>
                    <a:pt x="162" y="36"/>
                    <a:pt x="159" y="36"/>
                  </a:cubicBezTo>
                  <a:cubicBezTo>
                    <a:pt x="158" y="36"/>
                    <a:pt x="156" y="44"/>
                    <a:pt x="156" y="45"/>
                  </a:cubicBezTo>
                  <a:cubicBezTo>
                    <a:pt x="155" y="48"/>
                    <a:pt x="153" y="49"/>
                    <a:pt x="153" y="52"/>
                  </a:cubicBezTo>
                  <a:cubicBezTo>
                    <a:pt x="155" y="54"/>
                    <a:pt x="153" y="56"/>
                    <a:pt x="156" y="56"/>
                  </a:cubicBezTo>
                  <a:cubicBezTo>
                    <a:pt x="160" y="57"/>
                    <a:pt x="162" y="57"/>
                    <a:pt x="163" y="62"/>
                  </a:cubicBezTo>
                  <a:cubicBezTo>
                    <a:pt x="164" y="64"/>
                    <a:pt x="164" y="70"/>
                    <a:pt x="164" y="73"/>
                  </a:cubicBezTo>
                  <a:cubicBezTo>
                    <a:pt x="164" y="73"/>
                    <a:pt x="164" y="73"/>
                    <a:pt x="164" y="73"/>
                  </a:cubicBezTo>
                  <a:cubicBezTo>
                    <a:pt x="162" y="73"/>
                    <a:pt x="159" y="74"/>
                    <a:pt x="158" y="75"/>
                  </a:cubicBezTo>
                  <a:cubicBezTo>
                    <a:pt x="147" y="78"/>
                    <a:pt x="137" y="77"/>
                    <a:pt x="125" y="79"/>
                  </a:cubicBezTo>
                  <a:cubicBezTo>
                    <a:pt x="121" y="79"/>
                    <a:pt x="111" y="78"/>
                    <a:pt x="107" y="75"/>
                  </a:cubicBezTo>
                  <a:cubicBezTo>
                    <a:pt x="104" y="75"/>
                    <a:pt x="100" y="73"/>
                    <a:pt x="96" y="72"/>
                  </a:cubicBezTo>
                  <a:cubicBezTo>
                    <a:pt x="93" y="71"/>
                    <a:pt x="90" y="73"/>
                    <a:pt x="87" y="73"/>
                  </a:cubicBezTo>
                  <a:cubicBezTo>
                    <a:pt x="85" y="73"/>
                    <a:pt x="84" y="71"/>
                    <a:pt x="81" y="72"/>
                  </a:cubicBezTo>
                  <a:cubicBezTo>
                    <a:pt x="77" y="73"/>
                    <a:pt x="72" y="75"/>
                    <a:pt x="69" y="77"/>
                  </a:cubicBezTo>
                  <a:cubicBezTo>
                    <a:pt x="63" y="81"/>
                    <a:pt x="59" y="83"/>
                    <a:pt x="52" y="84"/>
                  </a:cubicBezTo>
                  <a:cubicBezTo>
                    <a:pt x="49" y="84"/>
                    <a:pt x="47" y="87"/>
                    <a:pt x="44" y="88"/>
                  </a:cubicBezTo>
                  <a:cubicBezTo>
                    <a:pt x="40" y="91"/>
                    <a:pt x="37" y="96"/>
                    <a:pt x="32" y="99"/>
                  </a:cubicBezTo>
                  <a:cubicBezTo>
                    <a:pt x="32" y="99"/>
                    <a:pt x="32" y="99"/>
                    <a:pt x="32" y="99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24" y="84"/>
                    <a:pt x="24" y="81"/>
                    <a:pt x="23" y="78"/>
                  </a:cubicBezTo>
                  <a:cubicBezTo>
                    <a:pt x="22" y="76"/>
                    <a:pt x="19" y="73"/>
                    <a:pt x="18" y="71"/>
                  </a:cubicBezTo>
                  <a:cubicBezTo>
                    <a:pt x="17" y="70"/>
                    <a:pt x="16" y="68"/>
                    <a:pt x="16" y="65"/>
                  </a:cubicBezTo>
                  <a:cubicBezTo>
                    <a:pt x="15" y="63"/>
                    <a:pt x="12" y="61"/>
                    <a:pt x="11" y="59"/>
                  </a:cubicBezTo>
                  <a:cubicBezTo>
                    <a:pt x="9" y="57"/>
                    <a:pt x="9" y="52"/>
                    <a:pt x="9" y="49"/>
                  </a:cubicBezTo>
                  <a:cubicBezTo>
                    <a:pt x="9" y="45"/>
                    <a:pt x="9" y="44"/>
                    <a:pt x="7" y="41"/>
                  </a:cubicBezTo>
                  <a:cubicBezTo>
                    <a:pt x="4" y="37"/>
                    <a:pt x="3" y="31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6"/>
                    <a:pt x="6" y="27"/>
                    <a:pt x="10" y="26"/>
                  </a:cubicBezTo>
                  <a:cubicBezTo>
                    <a:pt x="13" y="25"/>
                    <a:pt x="15" y="23"/>
                    <a:pt x="18" y="22"/>
                  </a:cubicBezTo>
                  <a:cubicBezTo>
                    <a:pt x="23" y="21"/>
                    <a:pt x="26" y="26"/>
                    <a:pt x="31" y="26"/>
                  </a:cubicBezTo>
                  <a:cubicBezTo>
                    <a:pt x="37" y="26"/>
                    <a:pt x="40" y="24"/>
                    <a:pt x="45" y="22"/>
                  </a:cubicBezTo>
                  <a:cubicBezTo>
                    <a:pt x="49" y="16"/>
                    <a:pt x="51" y="16"/>
                    <a:pt x="57" y="18"/>
                  </a:cubicBezTo>
                  <a:cubicBezTo>
                    <a:pt x="61" y="18"/>
                    <a:pt x="67" y="20"/>
                    <a:pt x="71" y="20"/>
                  </a:cubicBezTo>
                  <a:cubicBezTo>
                    <a:pt x="73" y="16"/>
                    <a:pt x="67" y="5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5" y="7"/>
                    <a:pt x="82" y="9"/>
                    <a:pt x="89" y="10"/>
                  </a:cubicBezTo>
                  <a:cubicBezTo>
                    <a:pt x="96" y="11"/>
                    <a:pt x="101" y="3"/>
                    <a:pt x="106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9" y="10"/>
                    <a:pt x="109" y="10"/>
                    <a:pt x="109" y="10"/>
                  </a:cubicBezTo>
                  <a:cubicBezTo>
                    <a:pt x="110" y="11"/>
                    <a:pt x="112" y="13"/>
                    <a:pt x="113" y="14"/>
                  </a:cubicBezTo>
                  <a:cubicBezTo>
                    <a:pt x="114" y="15"/>
                    <a:pt x="113" y="19"/>
                    <a:pt x="113" y="21"/>
                  </a:cubicBezTo>
                  <a:cubicBezTo>
                    <a:pt x="115" y="24"/>
                    <a:pt x="121" y="29"/>
                    <a:pt x="124" y="29"/>
                  </a:cubicBezTo>
                  <a:cubicBezTo>
                    <a:pt x="139" y="31"/>
                    <a:pt x="139" y="31"/>
                    <a:pt x="139" y="31"/>
                  </a:cubicBezTo>
                  <a:cubicBezTo>
                    <a:pt x="153" y="33"/>
                    <a:pt x="162" y="15"/>
                    <a:pt x="171" y="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52"/>
            <p:cNvSpPr>
              <a:spLocks/>
            </p:cNvSpPr>
            <p:nvPr/>
          </p:nvSpPr>
          <p:spPr bwMode="auto">
            <a:xfrm>
              <a:off x="6374" y="2456"/>
              <a:ext cx="356" cy="191"/>
            </a:xfrm>
            <a:custGeom>
              <a:avLst/>
              <a:gdLst>
                <a:gd name="T0" fmla="*/ 171 w 185"/>
                <a:gd name="T1" fmla="*/ 6 h 99"/>
                <a:gd name="T2" fmla="*/ 177 w 185"/>
                <a:gd name="T3" fmla="*/ 7 h 99"/>
                <a:gd name="T4" fmla="*/ 177 w 185"/>
                <a:gd name="T5" fmla="*/ 7 h 99"/>
                <a:gd name="T6" fmla="*/ 184 w 185"/>
                <a:gd name="T7" fmla="*/ 18 h 99"/>
                <a:gd name="T8" fmla="*/ 182 w 185"/>
                <a:gd name="T9" fmla="*/ 32 h 99"/>
                <a:gd name="T10" fmla="*/ 182 w 185"/>
                <a:gd name="T11" fmla="*/ 39 h 99"/>
                <a:gd name="T12" fmla="*/ 171 w 185"/>
                <a:gd name="T13" fmla="*/ 35 h 99"/>
                <a:gd name="T14" fmla="*/ 159 w 185"/>
                <a:gd name="T15" fmla="*/ 36 h 99"/>
                <a:gd name="T16" fmla="*/ 156 w 185"/>
                <a:gd name="T17" fmla="*/ 45 h 99"/>
                <a:gd name="T18" fmla="*/ 153 w 185"/>
                <a:gd name="T19" fmla="*/ 52 h 99"/>
                <a:gd name="T20" fmla="*/ 156 w 185"/>
                <a:gd name="T21" fmla="*/ 56 h 99"/>
                <a:gd name="T22" fmla="*/ 163 w 185"/>
                <a:gd name="T23" fmla="*/ 62 h 99"/>
                <a:gd name="T24" fmla="*/ 164 w 185"/>
                <a:gd name="T25" fmla="*/ 73 h 99"/>
                <a:gd name="T26" fmla="*/ 164 w 185"/>
                <a:gd name="T27" fmla="*/ 73 h 99"/>
                <a:gd name="T28" fmla="*/ 158 w 185"/>
                <a:gd name="T29" fmla="*/ 75 h 99"/>
                <a:gd name="T30" fmla="*/ 125 w 185"/>
                <a:gd name="T31" fmla="*/ 79 h 99"/>
                <a:gd name="T32" fmla="*/ 107 w 185"/>
                <a:gd name="T33" fmla="*/ 75 h 99"/>
                <a:gd name="T34" fmla="*/ 96 w 185"/>
                <a:gd name="T35" fmla="*/ 72 h 99"/>
                <a:gd name="T36" fmla="*/ 87 w 185"/>
                <a:gd name="T37" fmla="*/ 73 h 99"/>
                <a:gd name="T38" fmla="*/ 81 w 185"/>
                <a:gd name="T39" fmla="*/ 72 h 99"/>
                <a:gd name="T40" fmla="*/ 69 w 185"/>
                <a:gd name="T41" fmla="*/ 77 h 99"/>
                <a:gd name="T42" fmla="*/ 52 w 185"/>
                <a:gd name="T43" fmla="*/ 84 h 99"/>
                <a:gd name="T44" fmla="*/ 44 w 185"/>
                <a:gd name="T45" fmla="*/ 88 h 99"/>
                <a:gd name="T46" fmla="*/ 32 w 185"/>
                <a:gd name="T47" fmla="*/ 99 h 99"/>
                <a:gd name="T48" fmla="*/ 32 w 185"/>
                <a:gd name="T49" fmla="*/ 99 h 99"/>
                <a:gd name="T50" fmla="*/ 25 w 185"/>
                <a:gd name="T51" fmla="*/ 87 h 99"/>
                <a:gd name="T52" fmla="*/ 23 w 185"/>
                <a:gd name="T53" fmla="*/ 78 h 99"/>
                <a:gd name="T54" fmla="*/ 18 w 185"/>
                <a:gd name="T55" fmla="*/ 71 h 99"/>
                <a:gd name="T56" fmla="*/ 16 w 185"/>
                <a:gd name="T57" fmla="*/ 65 h 99"/>
                <a:gd name="T58" fmla="*/ 11 w 185"/>
                <a:gd name="T59" fmla="*/ 59 h 99"/>
                <a:gd name="T60" fmla="*/ 9 w 185"/>
                <a:gd name="T61" fmla="*/ 49 h 99"/>
                <a:gd name="T62" fmla="*/ 7 w 185"/>
                <a:gd name="T63" fmla="*/ 41 h 99"/>
                <a:gd name="T64" fmla="*/ 0 w 185"/>
                <a:gd name="T65" fmla="*/ 28 h 99"/>
                <a:gd name="T66" fmla="*/ 0 w 185"/>
                <a:gd name="T67" fmla="*/ 28 h 99"/>
                <a:gd name="T68" fmla="*/ 10 w 185"/>
                <a:gd name="T69" fmla="*/ 26 h 99"/>
                <a:gd name="T70" fmla="*/ 18 w 185"/>
                <a:gd name="T71" fmla="*/ 22 h 99"/>
                <a:gd name="T72" fmla="*/ 31 w 185"/>
                <a:gd name="T73" fmla="*/ 26 h 99"/>
                <a:gd name="T74" fmla="*/ 45 w 185"/>
                <a:gd name="T75" fmla="*/ 22 h 99"/>
                <a:gd name="T76" fmla="*/ 57 w 185"/>
                <a:gd name="T77" fmla="*/ 18 h 99"/>
                <a:gd name="T78" fmla="*/ 71 w 185"/>
                <a:gd name="T79" fmla="*/ 20 h 99"/>
                <a:gd name="T80" fmla="*/ 70 w 185"/>
                <a:gd name="T81" fmla="*/ 2 h 99"/>
                <a:gd name="T82" fmla="*/ 71 w 185"/>
                <a:gd name="T83" fmla="*/ 2 h 99"/>
                <a:gd name="T84" fmla="*/ 89 w 185"/>
                <a:gd name="T85" fmla="*/ 10 h 99"/>
                <a:gd name="T86" fmla="*/ 106 w 185"/>
                <a:gd name="T87" fmla="*/ 0 h 99"/>
                <a:gd name="T88" fmla="*/ 106 w 185"/>
                <a:gd name="T89" fmla="*/ 0 h 99"/>
                <a:gd name="T90" fmla="*/ 109 w 185"/>
                <a:gd name="T91" fmla="*/ 10 h 99"/>
                <a:gd name="T92" fmla="*/ 113 w 185"/>
                <a:gd name="T93" fmla="*/ 14 h 99"/>
                <a:gd name="T94" fmla="*/ 113 w 185"/>
                <a:gd name="T95" fmla="*/ 21 h 99"/>
                <a:gd name="T96" fmla="*/ 124 w 185"/>
                <a:gd name="T97" fmla="*/ 29 h 99"/>
                <a:gd name="T98" fmla="*/ 139 w 185"/>
                <a:gd name="T99" fmla="*/ 31 h 99"/>
                <a:gd name="T100" fmla="*/ 171 w 185"/>
                <a:gd name="T101" fmla="*/ 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5" h="99">
                  <a:moveTo>
                    <a:pt x="171" y="6"/>
                  </a:moveTo>
                  <a:cubicBezTo>
                    <a:pt x="172" y="8"/>
                    <a:pt x="176" y="6"/>
                    <a:pt x="177" y="7"/>
                  </a:cubicBezTo>
                  <a:cubicBezTo>
                    <a:pt x="177" y="7"/>
                    <a:pt x="177" y="7"/>
                    <a:pt x="177" y="7"/>
                  </a:cubicBezTo>
                  <a:cubicBezTo>
                    <a:pt x="179" y="11"/>
                    <a:pt x="182" y="13"/>
                    <a:pt x="184" y="18"/>
                  </a:cubicBezTo>
                  <a:cubicBezTo>
                    <a:pt x="185" y="20"/>
                    <a:pt x="179" y="31"/>
                    <a:pt x="182" y="32"/>
                  </a:cubicBezTo>
                  <a:cubicBezTo>
                    <a:pt x="182" y="39"/>
                    <a:pt x="182" y="39"/>
                    <a:pt x="182" y="39"/>
                  </a:cubicBezTo>
                  <a:cubicBezTo>
                    <a:pt x="179" y="42"/>
                    <a:pt x="174" y="35"/>
                    <a:pt x="171" y="35"/>
                  </a:cubicBezTo>
                  <a:cubicBezTo>
                    <a:pt x="168" y="39"/>
                    <a:pt x="162" y="36"/>
                    <a:pt x="159" y="36"/>
                  </a:cubicBezTo>
                  <a:cubicBezTo>
                    <a:pt x="158" y="36"/>
                    <a:pt x="156" y="44"/>
                    <a:pt x="156" y="45"/>
                  </a:cubicBezTo>
                  <a:cubicBezTo>
                    <a:pt x="155" y="48"/>
                    <a:pt x="153" y="49"/>
                    <a:pt x="153" y="52"/>
                  </a:cubicBezTo>
                  <a:cubicBezTo>
                    <a:pt x="155" y="54"/>
                    <a:pt x="153" y="56"/>
                    <a:pt x="156" y="56"/>
                  </a:cubicBezTo>
                  <a:cubicBezTo>
                    <a:pt x="160" y="57"/>
                    <a:pt x="162" y="57"/>
                    <a:pt x="163" y="62"/>
                  </a:cubicBezTo>
                  <a:cubicBezTo>
                    <a:pt x="164" y="64"/>
                    <a:pt x="164" y="70"/>
                    <a:pt x="164" y="73"/>
                  </a:cubicBezTo>
                  <a:cubicBezTo>
                    <a:pt x="164" y="73"/>
                    <a:pt x="164" y="73"/>
                    <a:pt x="164" y="73"/>
                  </a:cubicBezTo>
                  <a:cubicBezTo>
                    <a:pt x="162" y="73"/>
                    <a:pt x="159" y="74"/>
                    <a:pt x="158" y="75"/>
                  </a:cubicBezTo>
                  <a:cubicBezTo>
                    <a:pt x="147" y="78"/>
                    <a:pt x="137" y="77"/>
                    <a:pt x="125" y="79"/>
                  </a:cubicBezTo>
                  <a:cubicBezTo>
                    <a:pt x="121" y="79"/>
                    <a:pt x="111" y="78"/>
                    <a:pt x="107" y="75"/>
                  </a:cubicBezTo>
                  <a:cubicBezTo>
                    <a:pt x="104" y="75"/>
                    <a:pt x="100" y="73"/>
                    <a:pt x="96" y="72"/>
                  </a:cubicBezTo>
                  <a:cubicBezTo>
                    <a:pt x="93" y="71"/>
                    <a:pt x="90" y="73"/>
                    <a:pt x="87" y="73"/>
                  </a:cubicBezTo>
                  <a:cubicBezTo>
                    <a:pt x="85" y="73"/>
                    <a:pt x="84" y="71"/>
                    <a:pt x="81" y="72"/>
                  </a:cubicBezTo>
                  <a:cubicBezTo>
                    <a:pt x="77" y="73"/>
                    <a:pt x="72" y="75"/>
                    <a:pt x="69" y="77"/>
                  </a:cubicBezTo>
                  <a:cubicBezTo>
                    <a:pt x="63" y="81"/>
                    <a:pt x="59" y="83"/>
                    <a:pt x="52" y="84"/>
                  </a:cubicBezTo>
                  <a:cubicBezTo>
                    <a:pt x="49" y="84"/>
                    <a:pt x="47" y="87"/>
                    <a:pt x="44" y="88"/>
                  </a:cubicBezTo>
                  <a:cubicBezTo>
                    <a:pt x="40" y="91"/>
                    <a:pt x="37" y="96"/>
                    <a:pt x="32" y="99"/>
                  </a:cubicBezTo>
                  <a:cubicBezTo>
                    <a:pt x="32" y="99"/>
                    <a:pt x="32" y="99"/>
                    <a:pt x="32" y="99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24" y="84"/>
                    <a:pt x="24" y="81"/>
                    <a:pt x="23" y="78"/>
                  </a:cubicBezTo>
                  <a:cubicBezTo>
                    <a:pt x="22" y="76"/>
                    <a:pt x="19" y="73"/>
                    <a:pt x="18" y="71"/>
                  </a:cubicBezTo>
                  <a:cubicBezTo>
                    <a:pt x="17" y="70"/>
                    <a:pt x="16" y="68"/>
                    <a:pt x="16" y="65"/>
                  </a:cubicBezTo>
                  <a:cubicBezTo>
                    <a:pt x="15" y="63"/>
                    <a:pt x="12" y="61"/>
                    <a:pt x="11" y="59"/>
                  </a:cubicBezTo>
                  <a:cubicBezTo>
                    <a:pt x="9" y="57"/>
                    <a:pt x="9" y="52"/>
                    <a:pt x="9" y="49"/>
                  </a:cubicBezTo>
                  <a:cubicBezTo>
                    <a:pt x="9" y="45"/>
                    <a:pt x="9" y="44"/>
                    <a:pt x="7" y="41"/>
                  </a:cubicBezTo>
                  <a:cubicBezTo>
                    <a:pt x="4" y="37"/>
                    <a:pt x="3" y="31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6"/>
                    <a:pt x="6" y="27"/>
                    <a:pt x="10" y="26"/>
                  </a:cubicBezTo>
                  <a:cubicBezTo>
                    <a:pt x="13" y="25"/>
                    <a:pt x="15" y="23"/>
                    <a:pt x="18" y="22"/>
                  </a:cubicBezTo>
                  <a:cubicBezTo>
                    <a:pt x="23" y="21"/>
                    <a:pt x="26" y="26"/>
                    <a:pt x="31" y="26"/>
                  </a:cubicBezTo>
                  <a:cubicBezTo>
                    <a:pt x="37" y="26"/>
                    <a:pt x="40" y="24"/>
                    <a:pt x="45" y="22"/>
                  </a:cubicBezTo>
                  <a:cubicBezTo>
                    <a:pt x="49" y="16"/>
                    <a:pt x="51" y="16"/>
                    <a:pt x="57" y="18"/>
                  </a:cubicBezTo>
                  <a:cubicBezTo>
                    <a:pt x="61" y="18"/>
                    <a:pt x="67" y="20"/>
                    <a:pt x="71" y="20"/>
                  </a:cubicBezTo>
                  <a:cubicBezTo>
                    <a:pt x="73" y="16"/>
                    <a:pt x="67" y="5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5" y="7"/>
                    <a:pt x="82" y="9"/>
                    <a:pt x="89" y="10"/>
                  </a:cubicBezTo>
                  <a:cubicBezTo>
                    <a:pt x="96" y="11"/>
                    <a:pt x="101" y="3"/>
                    <a:pt x="106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9" y="10"/>
                    <a:pt x="109" y="10"/>
                    <a:pt x="109" y="10"/>
                  </a:cubicBezTo>
                  <a:cubicBezTo>
                    <a:pt x="110" y="11"/>
                    <a:pt x="112" y="13"/>
                    <a:pt x="113" y="14"/>
                  </a:cubicBezTo>
                  <a:cubicBezTo>
                    <a:pt x="114" y="15"/>
                    <a:pt x="113" y="19"/>
                    <a:pt x="113" y="21"/>
                  </a:cubicBezTo>
                  <a:cubicBezTo>
                    <a:pt x="115" y="24"/>
                    <a:pt x="121" y="29"/>
                    <a:pt x="124" y="29"/>
                  </a:cubicBezTo>
                  <a:cubicBezTo>
                    <a:pt x="139" y="31"/>
                    <a:pt x="139" y="31"/>
                    <a:pt x="139" y="31"/>
                  </a:cubicBezTo>
                  <a:cubicBezTo>
                    <a:pt x="153" y="33"/>
                    <a:pt x="162" y="15"/>
                    <a:pt x="171" y="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53"/>
            <p:cNvSpPr>
              <a:spLocks/>
            </p:cNvSpPr>
            <p:nvPr/>
          </p:nvSpPr>
          <p:spPr bwMode="auto">
            <a:xfrm>
              <a:off x="6234" y="2231"/>
              <a:ext cx="394" cy="279"/>
            </a:xfrm>
            <a:custGeom>
              <a:avLst/>
              <a:gdLst>
                <a:gd name="T0" fmla="*/ 0 w 205"/>
                <a:gd name="T1" fmla="*/ 61 h 145"/>
                <a:gd name="T2" fmla="*/ 2 w 205"/>
                <a:gd name="T3" fmla="*/ 49 h 145"/>
                <a:gd name="T4" fmla="*/ 20 w 205"/>
                <a:gd name="T5" fmla="*/ 46 h 145"/>
                <a:gd name="T6" fmla="*/ 40 w 205"/>
                <a:gd name="T7" fmla="*/ 54 h 145"/>
                <a:gd name="T8" fmla="*/ 50 w 205"/>
                <a:gd name="T9" fmla="*/ 47 h 145"/>
                <a:gd name="T10" fmla="*/ 57 w 205"/>
                <a:gd name="T11" fmla="*/ 45 h 145"/>
                <a:gd name="T12" fmla="*/ 63 w 205"/>
                <a:gd name="T13" fmla="*/ 41 h 145"/>
                <a:gd name="T14" fmla="*/ 70 w 205"/>
                <a:gd name="T15" fmla="*/ 43 h 145"/>
                <a:gd name="T16" fmla="*/ 80 w 205"/>
                <a:gd name="T17" fmla="*/ 30 h 145"/>
                <a:gd name="T18" fmla="*/ 100 w 205"/>
                <a:gd name="T19" fmla="*/ 30 h 145"/>
                <a:gd name="T20" fmla="*/ 110 w 205"/>
                <a:gd name="T21" fmla="*/ 29 h 145"/>
                <a:gd name="T22" fmla="*/ 118 w 205"/>
                <a:gd name="T23" fmla="*/ 20 h 145"/>
                <a:gd name="T24" fmla="*/ 130 w 205"/>
                <a:gd name="T25" fmla="*/ 16 h 145"/>
                <a:gd name="T26" fmla="*/ 148 w 205"/>
                <a:gd name="T27" fmla="*/ 13 h 145"/>
                <a:gd name="T28" fmla="*/ 163 w 205"/>
                <a:gd name="T29" fmla="*/ 15 h 145"/>
                <a:gd name="T30" fmla="*/ 183 w 205"/>
                <a:gd name="T31" fmla="*/ 1 h 145"/>
                <a:gd name="T32" fmla="*/ 189 w 205"/>
                <a:gd name="T33" fmla="*/ 0 h 145"/>
                <a:gd name="T34" fmla="*/ 197 w 205"/>
                <a:gd name="T35" fmla="*/ 8 h 145"/>
                <a:gd name="T36" fmla="*/ 205 w 205"/>
                <a:gd name="T37" fmla="*/ 31 h 145"/>
                <a:gd name="T38" fmla="*/ 198 w 205"/>
                <a:gd name="T39" fmla="*/ 38 h 145"/>
                <a:gd name="T40" fmla="*/ 196 w 205"/>
                <a:gd name="T41" fmla="*/ 45 h 145"/>
                <a:gd name="T42" fmla="*/ 193 w 205"/>
                <a:gd name="T43" fmla="*/ 53 h 145"/>
                <a:gd name="T44" fmla="*/ 196 w 205"/>
                <a:gd name="T45" fmla="*/ 70 h 145"/>
                <a:gd name="T46" fmla="*/ 189 w 205"/>
                <a:gd name="T47" fmla="*/ 87 h 145"/>
                <a:gd name="T48" fmla="*/ 176 w 205"/>
                <a:gd name="T49" fmla="*/ 103 h 145"/>
                <a:gd name="T50" fmla="*/ 179 w 205"/>
                <a:gd name="T51" fmla="*/ 117 h 145"/>
                <a:gd name="T52" fmla="*/ 144 w 205"/>
                <a:gd name="T53" fmla="*/ 119 h 145"/>
                <a:gd name="T54" fmla="*/ 144 w 205"/>
                <a:gd name="T55" fmla="*/ 136 h 145"/>
                <a:gd name="T56" fmla="*/ 118 w 205"/>
                <a:gd name="T57" fmla="*/ 139 h 145"/>
                <a:gd name="T58" fmla="*/ 91 w 205"/>
                <a:gd name="T59" fmla="*/ 139 h 145"/>
                <a:gd name="T60" fmla="*/ 73 w 205"/>
                <a:gd name="T61" fmla="*/ 145 h 145"/>
                <a:gd name="T62" fmla="*/ 70 w 205"/>
                <a:gd name="T63" fmla="*/ 143 h 145"/>
                <a:gd name="T64" fmla="*/ 66 w 205"/>
                <a:gd name="T65" fmla="*/ 132 h 145"/>
                <a:gd name="T66" fmla="*/ 63 w 205"/>
                <a:gd name="T67" fmla="*/ 112 h 145"/>
                <a:gd name="T68" fmla="*/ 54 w 205"/>
                <a:gd name="T69" fmla="*/ 108 h 145"/>
                <a:gd name="T70" fmla="*/ 38 w 205"/>
                <a:gd name="T71" fmla="*/ 99 h 145"/>
                <a:gd name="T72" fmla="*/ 9 w 205"/>
                <a:gd name="T73" fmla="*/ 87 h 145"/>
                <a:gd name="T74" fmla="*/ 2 w 205"/>
                <a:gd name="T75" fmla="*/ 83 h 145"/>
                <a:gd name="T76" fmla="*/ 9 w 205"/>
                <a:gd name="T77" fmla="*/ 77 h 145"/>
                <a:gd name="T78" fmla="*/ 11 w 205"/>
                <a:gd name="T79" fmla="*/ 71 h 145"/>
                <a:gd name="T80" fmla="*/ 1 w 205"/>
                <a:gd name="T81" fmla="*/ 64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5" h="145">
                  <a:moveTo>
                    <a:pt x="1" y="64"/>
                  </a:moveTo>
                  <a:cubicBezTo>
                    <a:pt x="0" y="63"/>
                    <a:pt x="0" y="62"/>
                    <a:pt x="0" y="61"/>
                  </a:cubicBezTo>
                  <a:cubicBezTo>
                    <a:pt x="0" y="57"/>
                    <a:pt x="3" y="54"/>
                    <a:pt x="2" y="49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6" y="48"/>
                    <a:pt x="16" y="41"/>
                    <a:pt x="20" y="46"/>
                  </a:cubicBezTo>
                  <a:cubicBezTo>
                    <a:pt x="22" y="48"/>
                    <a:pt x="26" y="48"/>
                    <a:pt x="29" y="48"/>
                  </a:cubicBezTo>
                  <a:cubicBezTo>
                    <a:pt x="35" y="48"/>
                    <a:pt x="35" y="54"/>
                    <a:pt x="40" y="54"/>
                  </a:cubicBezTo>
                  <a:cubicBezTo>
                    <a:pt x="43" y="54"/>
                    <a:pt x="43" y="52"/>
                    <a:pt x="44" y="51"/>
                  </a:cubicBezTo>
                  <a:cubicBezTo>
                    <a:pt x="46" y="49"/>
                    <a:pt x="48" y="48"/>
                    <a:pt x="50" y="47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3" y="36"/>
                    <a:pt x="73" y="36"/>
                    <a:pt x="73" y="36"/>
                  </a:cubicBezTo>
                  <a:cubicBezTo>
                    <a:pt x="75" y="34"/>
                    <a:pt x="76" y="30"/>
                    <a:pt x="80" y="30"/>
                  </a:cubicBezTo>
                  <a:cubicBezTo>
                    <a:pt x="83" y="29"/>
                    <a:pt x="85" y="30"/>
                    <a:pt x="88" y="30"/>
                  </a:cubicBezTo>
                  <a:cubicBezTo>
                    <a:pt x="92" y="30"/>
                    <a:pt x="96" y="29"/>
                    <a:pt x="100" y="30"/>
                  </a:cubicBezTo>
                  <a:cubicBezTo>
                    <a:pt x="104" y="30"/>
                    <a:pt x="107" y="30"/>
                    <a:pt x="110" y="29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12" y="27"/>
                    <a:pt x="113" y="28"/>
                    <a:pt x="115" y="25"/>
                  </a:cubicBezTo>
                  <a:cubicBezTo>
                    <a:pt x="115" y="24"/>
                    <a:pt x="116" y="21"/>
                    <a:pt x="118" y="20"/>
                  </a:cubicBezTo>
                  <a:cubicBezTo>
                    <a:pt x="121" y="19"/>
                    <a:pt x="124" y="13"/>
                    <a:pt x="126" y="13"/>
                  </a:cubicBezTo>
                  <a:cubicBezTo>
                    <a:pt x="126" y="13"/>
                    <a:pt x="129" y="16"/>
                    <a:pt x="130" y="16"/>
                  </a:cubicBezTo>
                  <a:cubicBezTo>
                    <a:pt x="134" y="17"/>
                    <a:pt x="138" y="21"/>
                    <a:pt x="142" y="17"/>
                  </a:cubicBezTo>
                  <a:cubicBezTo>
                    <a:pt x="144" y="15"/>
                    <a:pt x="144" y="13"/>
                    <a:pt x="148" y="13"/>
                  </a:cubicBezTo>
                  <a:cubicBezTo>
                    <a:pt x="150" y="14"/>
                    <a:pt x="153" y="16"/>
                    <a:pt x="155" y="16"/>
                  </a:cubicBezTo>
                  <a:cubicBezTo>
                    <a:pt x="159" y="18"/>
                    <a:pt x="159" y="17"/>
                    <a:pt x="163" y="15"/>
                  </a:cubicBezTo>
                  <a:cubicBezTo>
                    <a:pt x="168" y="12"/>
                    <a:pt x="171" y="8"/>
                    <a:pt x="176" y="5"/>
                  </a:cubicBezTo>
                  <a:cubicBezTo>
                    <a:pt x="178" y="3"/>
                    <a:pt x="181" y="1"/>
                    <a:pt x="183" y="1"/>
                  </a:cubicBezTo>
                  <a:cubicBezTo>
                    <a:pt x="185" y="0"/>
                    <a:pt x="187" y="0"/>
                    <a:pt x="189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191" y="0"/>
                    <a:pt x="193" y="0"/>
                    <a:pt x="195" y="0"/>
                  </a:cubicBezTo>
                  <a:cubicBezTo>
                    <a:pt x="195" y="1"/>
                    <a:pt x="196" y="6"/>
                    <a:pt x="197" y="8"/>
                  </a:cubicBezTo>
                  <a:cubicBezTo>
                    <a:pt x="198" y="12"/>
                    <a:pt x="200" y="15"/>
                    <a:pt x="203" y="19"/>
                  </a:cubicBezTo>
                  <a:cubicBezTo>
                    <a:pt x="205" y="22"/>
                    <a:pt x="205" y="28"/>
                    <a:pt x="205" y="31"/>
                  </a:cubicBezTo>
                  <a:cubicBezTo>
                    <a:pt x="205" y="31"/>
                    <a:pt x="205" y="31"/>
                    <a:pt x="205" y="31"/>
                  </a:cubicBezTo>
                  <a:cubicBezTo>
                    <a:pt x="198" y="38"/>
                    <a:pt x="198" y="38"/>
                    <a:pt x="198" y="38"/>
                  </a:cubicBezTo>
                  <a:cubicBezTo>
                    <a:pt x="197" y="40"/>
                    <a:pt x="197" y="42"/>
                    <a:pt x="197" y="44"/>
                  </a:cubicBezTo>
                  <a:cubicBezTo>
                    <a:pt x="196" y="44"/>
                    <a:pt x="196" y="44"/>
                    <a:pt x="196" y="45"/>
                  </a:cubicBezTo>
                  <a:cubicBezTo>
                    <a:pt x="194" y="45"/>
                    <a:pt x="192" y="47"/>
                    <a:pt x="192" y="49"/>
                  </a:cubicBezTo>
                  <a:cubicBezTo>
                    <a:pt x="192" y="50"/>
                    <a:pt x="193" y="51"/>
                    <a:pt x="193" y="53"/>
                  </a:cubicBezTo>
                  <a:cubicBezTo>
                    <a:pt x="193" y="55"/>
                    <a:pt x="193" y="58"/>
                    <a:pt x="193" y="59"/>
                  </a:cubicBezTo>
                  <a:cubicBezTo>
                    <a:pt x="195" y="63"/>
                    <a:pt x="196" y="66"/>
                    <a:pt x="196" y="70"/>
                  </a:cubicBezTo>
                  <a:cubicBezTo>
                    <a:pt x="195" y="74"/>
                    <a:pt x="193" y="76"/>
                    <a:pt x="191" y="80"/>
                  </a:cubicBezTo>
                  <a:cubicBezTo>
                    <a:pt x="190" y="82"/>
                    <a:pt x="190" y="84"/>
                    <a:pt x="189" y="87"/>
                  </a:cubicBezTo>
                  <a:cubicBezTo>
                    <a:pt x="188" y="90"/>
                    <a:pt x="185" y="94"/>
                    <a:pt x="182" y="96"/>
                  </a:cubicBezTo>
                  <a:cubicBezTo>
                    <a:pt x="180" y="98"/>
                    <a:pt x="177" y="100"/>
                    <a:pt x="176" y="103"/>
                  </a:cubicBezTo>
                  <a:cubicBezTo>
                    <a:pt x="179" y="117"/>
                    <a:pt x="179" y="117"/>
                    <a:pt x="179" y="117"/>
                  </a:cubicBezTo>
                  <a:cubicBezTo>
                    <a:pt x="179" y="117"/>
                    <a:pt x="179" y="117"/>
                    <a:pt x="179" y="117"/>
                  </a:cubicBezTo>
                  <a:cubicBezTo>
                    <a:pt x="174" y="120"/>
                    <a:pt x="169" y="128"/>
                    <a:pt x="162" y="127"/>
                  </a:cubicBezTo>
                  <a:cubicBezTo>
                    <a:pt x="155" y="126"/>
                    <a:pt x="148" y="124"/>
                    <a:pt x="144" y="119"/>
                  </a:cubicBezTo>
                  <a:cubicBezTo>
                    <a:pt x="143" y="119"/>
                    <a:pt x="143" y="119"/>
                    <a:pt x="143" y="119"/>
                  </a:cubicBezTo>
                  <a:cubicBezTo>
                    <a:pt x="140" y="122"/>
                    <a:pt x="146" y="133"/>
                    <a:pt x="144" y="136"/>
                  </a:cubicBezTo>
                  <a:cubicBezTo>
                    <a:pt x="140" y="137"/>
                    <a:pt x="134" y="135"/>
                    <a:pt x="130" y="135"/>
                  </a:cubicBezTo>
                  <a:cubicBezTo>
                    <a:pt x="124" y="133"/>
                    <a:pt x="122" y="133"/>
                    <a:pt x="118" y="139"/>
                  </a:cubicBezTo>
                  <a:cubicBezTo>
                    <a:pt x="113" y="141"/>
                    <a:pt x="110" y="143"/>
                    <a:pt x="104" y="143"/>
                  </a:cubicBezTo>
                  <a:cubicBezTo>
                    <a:pt x="99" y="143"/>
                    <a:pt x="96" y="138"/>
                    <a:pt x="91" y="139"/>
                  </a:cubicBezTo>
                  <a:cubicBezTo>
                    <a:pt x="88" y="140"/>
                    <a:pt x="86" y="142"/>
                    <a:pt x="83" y="143"/>
                  </a:cubicBezTo>
                  <a:cubicBezTo>
                    <a:pt x="80" y="144"/>
                    <a:pt x="76" y="143"/>
                    <a:pt x="73" y="145"/>
                  </a:cubicBezTo>
                  <a:cubicBezTo>
                    <a:pt x="73" y="145"/>
                    <a:pt x="73" y="145"/>
                    <a:pt x="73" y="145"/>
                  </a:cubicBezTo>
                  <a:cubicBezTo>
                    <a:pt x="72" y="144"/>
                    <a:pt x="72" y="143"/>
                    <a:pt x="70" y="143"/>
                  </a:cubicBezTo>
                  <a:cubicBezTo>
                    <a:pt x="70" y="141"/>
                    <a:pt x="68" y="140"/>
                    <a:pt x="67" y="140"/>
                  </a:cubicBezTo>
                  <a:cubicBezTo>
                    <a:pt x="66" y="137"/>
                    <a:pt x="67" y="135"/>
                    <a:pt x="66" y="132"/>
                  </a:cubicBezTo>
                  <a:cubicBezTo>
                    <a:pt x="66" y="130"/>
                    <a:pt x="65" y="128"/>
                    <a:pt x="65" y="127"/>
                  </a:cubicBezTo>
                  <a:cubicBezTo>
                    <a:pt x="64" y="122"/>
                    <a:pt x="62" y="117"/>
                    <a:pt x="63" y="112"/>
                  </a:cubicBezTo>
                  <a:cubicBezTo>
                    <a:pt x="64" y="109"/>
                    <a:pt x="64" y="106"/>
                    <a:pt x="64" y="103"/>
                  </a:cubicBezTo>
                  <a:cubicBezTo>
                    <a:pt x="60" y="101"/>
                    <a:pt x="56" y="106"/>
                    <a:pt x="54" y="108"/>
                  </a:cubicBezTo>
                  <a:cubicBezTo>
                    <a:pt x="50" y="112"/>
                    <a:pt x="48" y="106"/>
                    <a:pt x="45" y="104"/>
                  </a:cubicBezTo>
                  <a:cubicBezTo>
                    <a:pt x="43" y="103"/>
                    <a:pt x="40" y="99"/>
                    <a:pt x="38" y="99"/>
                  </a:cubicBezTo>
                  <a:cubicBezTo>
                    <a:pt x="33" y="96"/>
                    <a:pt x="30" y="96"/>
                    <a:pt x="25" y="93"/>
                  </a:cubicBezTo>
                  <a:cubicBezTo>
                    <a:pt x="20" y="90"/>
                    <a:pt x="16" y="90"/>
                    <a:pt x="9" y="87"/>
                  </a:cubicBezTo>
                  <a:cubicBezTo>
                    <a:pt x="2" y="83"/>
                    <a:pt x="2" y="83"/>
                    <a:pt x="2" y="83"/>
                  </a:cubicBezTo>
                  <a:cubicBezTo>
                    <a:pt x="2" y="83"/>
                    <a:pt x="2" y="83"/>
                    <a:pt x="2" y="83"/>
                  </a:cubicBezTo>
                  <a:cubicBezTo>
                    <a:pt x="3" y="82"/>
                    <a:pt x="4" y="81"/>
                    <a:pt x="5" y="80"/>
                  </a:cubicBezTo>
                  <a:cubicBezTo>
                    <a:pt x="6" y="79"/>
                    <a:pt x="8" y="79"/>
                    <a:pt x="9" y="77"/>
                  </a:cubicBezTo>
                  <a:cubicBezTo>
                    <a:pt x="9" y="77"/>
                    <a:pt x="10" y="75"/>
                    <a:pt x="10" y="74"/>
                  </a:cubicBezTo>
                  <a:cubicBezTo>
                    <a:pt x="10" y="73"/>
                    <a:pt x="11" y="72"/>
                    <a:pt x="11" y="71"/>
                  </a:cubicBezTo>
                  <a:cubicBezTo>
                    <a:pt x="16" y="64"/>
                    <a:pt x="11" y="59"/>
                    <a:pt x="3" y="64"/>
                  </a:cubicBezTo>
                  <a:cubicBezTo>
                    <a:pt x="3" y="64"/>
                    <a:pt x="1" y="64"/>
                    <a:pt x="1" y="6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54"/>
            <p:cNvSpPr>
              <a:spLocks/>
            </p:cNvSpPr>
            <p:nvPr/>
          </p:nvSpPr>
          <p:spPr bwMode="auto">
            <a:xfrm>
              <a:off x="6234" y="2231"/>
              <a:ext cx="394" cy="279"/>
            </a:xfrm>
            <a:custGeom>
              <a:avLst/>
              <a:gdLst>
                <a:gd name="T0" fmla="*/ 0 w 205"/>
                <a:gd name="T1" fmla="*/ 61 h 145"/>
                <a:gd name="T2" fmla="*/ 2 w 205"/>
                <a:gd name="T3" fmla="*/ 49 h 145"/>
                <a:gd name="T4" fmla="*/ 20 w 205"/>
                <a:gd name="T5" fmla="*/ 46 h 145"/>
                <a:gd name="T6" fmla="*/ 40 w 205"/>
                <a:gd name="T7" fmla="*/ 54 h 145"/>
                <a:gd name="T8" fmla="*/ 50 w 205"/>
                <a:gd name="T9" fmla="*/ 47 h 145"/>
                <a:gd name="T10" fmla="*/ 57 w 205"/>
                <a:gd name="T11" fmla="*/ 45 h 145"/>
                <a:gd name="T12" fmla="*/ 63 w 205"/>
                <a:gd name="T13" fmla="*/ 41 h 145"/>
                <a:gd name="T14" fmla="*/ 70 w 205"/>
                <a:gd name="T15" fmla="*/ 43 h 145"/>
                <a:gd name="T16" fmla="*/ 80 w 205"/>
                <a:gd name="T17" fmla="*/ 30 h 145"/>
                <a:gd name="T18" fmla="*/ 100 w 205"/>
                <a:gd name="T19" fmla="*/ 30 h 145"/>
                <a:gd name="T20" fmla="*/ 110 w 205"/>
                <a:gd name="T21" fmla="*/ 29 h 145"/>
                <a:gd name="T22" fmla="*/ 118 w 205"/>
                <a:gd name="T23" fmla="*/ 20 h 145"/>
                <a:gd name="T24" fmla="*/ 130 w 205"/>
                <a:gd name="T25" fmla="*/ 16 h 145"/>
                <a:gd name="T26" fmla="*/ 148 w 205"/>
                <a:gd name="T27" fmla="*/ 13 h 145"/>
                <a:gd name="T28" fmla="*/ 163 w 205"/>
                <a:gd name="T29" fmla="*/ 15 h 145"/>
                <a:gd name="T30" fmla="*/ 183 w 205"/>
                <a:gd name="T31" fmla="*/ 1 h 145"/>
                <a:gd name="T32" fmla="*/ 189 w 205"/>
                <a:gd name="T33" fmla="*/ 0 h 145"/>
                <a:gd name="T34" fmla="*/ 197 w 205"/>
                <a:gd name="T35" fmla="*/ 8 h 145"/>
                <a:gd name="T36" fmla="*/ 205 w 205"/>
                <a:gd name="T37" fmla="*/ 31 h 145"/>
                <a:gd name="T38" fmla="*/ 198 w 205"/>
                <a:gd name="T39" fmla="*/ 38 h 145"/>
                <a:gd name="T40" fmla="*/ 196 w 205"/>
                <a:gd name="T41" fmla="*/ 45 h 145"/>
                <a:gd name="T42" fmla="*/ 193 w 205"/>
                <a:gd name="T43" fmla="*/ 53 h 145"/>
                <a:gd name="T44" fmla="*/ 196 w 205"/>
                <a:gd name="T45" fmla="*/ 70 h 145"/>
                <a:gd name="T46" fmla="*/ 189 w 205"/>
                <a:gd name="T47" fmla="*/ 87 h 145"/>
                <a:gd name="T48" fmla="*/ 176 w 205"/>
                <a:gd name="T49" fmla="*/ 103 h 145"/>
                <a:gd name="T50" fmla="*/ 179 w 205"/>
                <a:gd name="T51" fmla="*/ 117 h 145"/>
                <a:gd name="T52" fmla="*/ 144 w 205"/>
                <a:gd name="T53" fmla="*/ 119 h 145"/>
                <a:gd name="T54" fmla="*/ 144 w 205"/>
                <a:gd name="T55" fmla="*/ 136 h 145"/>
                <a:gd name="T56" fmla="*/ 118 w 205"/>
                <a:gd name="T57" fmla="*/ 139 h 145"/>
                <a:gd name="T58" fmla="*/ 91 w 205"/>
                <a:gd name="T59" fmla="*/ 139 h 145"/>
                <a:gd name="T60" fmla="*/ 73 w 205"/>
                <a:gd name="T61" fmla="*/ 145 h 145"/>
                <a:gd name="T62" fmla="*/ 70 w 205"/>
                <a:gd name="T63" fmla="*/ 143 h 145"/>
                <a:gd name="T64" fmla="*/ 66 w 205"/>
                <a:gd name="T65" fmla="*/ 132 h 145"/>
                <a:gd name="T66" fmla="*/ 63 w 205"/>
                <a:gd name="T67" fmla="*/ 112 h 145"/>
                <a:gd name="T68" fmla="*/ 54 w 205"/>
                <a:gd name="T69" fmla="*/ 108 h 145"/>
                <a:gd name="T70" fmla="*/ 38 w 205"/>
                <a:gd name="T71" fmla="*/ 99 h 145"/>
                <a:gd name="T72" fmla="*/ 9 w 205"/>
                <a:gd name="T73" fmla="*/ 87 h 145"/>
                <a:gd name="T74" fmla="*/ 2 w 205"/>
                <a:gd name="T75" fmla="*/ 83 h 145"/>
                <a:gd name="T76" fmla="*/ 9 w 205"/>
                <a:gd name="T77" fmla="*/ 77 h 145"/>
                <a:gd name="T78" fmla="*/ 11 w 205"/>
                <a:gd name="T79" fmla="*/ 71 h 145"/>
                <a:gd name="T80" fmla="*/ 1 w 205"/>
                <a:gd name="T81" fmla="*/ 64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5" h="145">
                  <a:moveTo>
                    <a:pt x="1" y="64"/>
                  </a:moveTo>
                  <a:cubicBezTo>
                    <a:pt x="0" y="63"/>
                    <a:pt x="0" y="62"/>
                    <a:pt x="0" y="61"/>
                  </a:cubicBezTo>
                  <a:cubicBezTo>
                    <a:pt x="0" y="57"/>
                    <a:pt x="3" y="54"/>
                    <a:pt x="2" y="49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6" y="48"/>
                    <a:pt x="16" y="41"/>
                    <a:pt x="20" y="46"/>
                  </a:cubicBezTo>
                  <a:cubicBezTo>
                    <a:pt x="22" y="48"/>
                    <a:pt x="26" y="48"/>
                    <a:pt x="29" y="48"/>
                  </a:cubicBezTo>
                  <a:cubicBezTo>
                    <a:pt x="35" y="48"/>
                    <a:pt x="35" y="54"/>
                    <a:pt x="40" y="54"/>
                  </a:cubicBezTo>
                  <a:cubicBezTo>
                    <a:pt x="43" y="54"/>
                    <a:pt x="43" y="52"/>
                    <a:pt x="44" y="51"/>
                  </a:cubicBezTo>
                  <a:cubicBezTo>
                    <a:pt x="46" y="49"/>
                    <a:pt x="48" y="48"/>
                    <a:pt x="50" y="47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3" y="36"/>
                    <a:pt x="73" y="36"/>
                    <a:pt x="73" y="36"/>
                  </a:cubicBezTo>
                  <a:cubicBezTo>
                    <a:pt x="75" y="34"/>
                    <a:pt x="76" y="30"/>
                    <a:pt x="80" y="30"/>
                  </a:cubicBezTo>
                  <a:cubicBezTo>
                    <a:pt x="83" y="29"/>
                    <a:pt x="85" y="30"/>
                    <a:pt x="88" y="30"/>
                  </a:cubicBezTo>
                  <a:cubicBezTo>
                    <a:pt x="92" y="30"/>
                    <a:pt x="96" y="29"/>
                    <a:pt x="100" y="30"/>
                  </a:cubicBezTo>
                  <a:cubicBezTo>
                    <a:pt x="104" y="30"/>
                    <a:pt x="107" y="30"/>
                    <a:pt x="110" y="29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12" y="27"/>
                    <a:pt x="113" y="28"/>
                    <a:pt x="115" y="25"/>
                  </a:cubicBezTo>
                  <a:cubicBezTo>
                    <a:pt x="115" y="24"/>
                    <a:pt x="116" y="21"/>
                    <a:pt x="118" y="20"/>
                  </a:cubicBezTo>
                  <a:cubicBezTo>
                    <a:pt x="121" y="19"/>
                    <a:pt x="124" y="13"/>
                    <a:pt x="126" y="13"/>
                  </a:cubicBezTo>
                  <a:cubicBezTo>
                    <a:pt x="126" y="13"/>
                    <a:pt x="129" y="16"/>
                    <a:pt x="130" y="16"/>
                  </a:cubicBezTo>
                  <a:cubicBezTo>
                    <a:pt x="134" y="17"/>
                    <a:pt x="138" y="21"/>
                    <a:pt x="142" y="17"/>
                  </a:cubicBezTo>
                  <a:cubicBezTo>
                    <a:pt x="144" y="15"/>
                    <a:pt x="144" y="13"/>
                    <a:pt x="148" y="13"/>
                  </a:cubicBezTo>
                  <a:cubicBezTo>
                    <a:pt x="150" y="14"/>
                    <a:pt x="153" y="16"/>
                    <a:pt x="155" y="16"/>
                  </a:cubicBezTo>
                  <a:cubicBezTo>
                    <a:pt x="159" y="18"/>
                    <a:pt x="159" y="17"/>
                    <a:pt x="163" y="15"/>
                  </a:cubicBezTo>
                  <a:cubicBezTo>
                    <a:pt x="168" y="12"/>
                    <a:pt x="171" y="8"/>
                    <a:pt x="176" y="5"/>
                  </a:cubicBezTo>
                  <a:cubicBezTo>
                    <a:pt x="178" y="3"/>
                    <a:pt x="181" y="1"/>
                    <a:pt x="183" y="1"/>
                  </a:cubicBezTo>
                  <a:cubicBezTo>
                    <a:pt x="185" y="0"/>
                    <a:pt x="187" y="0"/>
                    <a:pt x="189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191" y="0"/>
                    <a:pt x="193" y="0"/>
                    <a:pt x="195" y="0"/>
                  </a:cubicBezTo>
                  <a:cubicBezTo>
                    <a:pt x="195" y="1"/>
                    <a:pt x="196" y="6"/>
                    <a:pt x="197" y="8"/>
                  </a:cubicBezTo>
                  <a:cubicBezTo>
                    <a:pt x="198" y="12"/>
                    <a:pt x="200" y="15"/>
                    <a:pt x="203" y="19"/>
                  </a:cubicBezTo>
                  <a:cubicBezTo>
                    <a:pt x="205" y="22"/>
                    <a:pt x="205" y="28"/>
                    <a:pt x="205" y="31"/>
                  </a:cubicBezTo>
                  <a:cubicBezTo>
                    <a:pt x="205" y="31"/>
                    <a:pt x="205" y="31"/>
                    <a:pt x="205" y="31"/>
                  </a:cubicBezTo>
                  <a:cubicBezTo>
                    <a:pt x="198" y="38"/>
                    <a:pt x="198" y="38"/>
                    <a:pt x="198" y="38"/>
                  </a:cubicBezTo>
                  <a:cubicBezTo>
                    <a:pt x="197" y="40"/>
                    <a:pt x="197" y="42"/>
                    <a:pt x="197" y="44"/>
                  </a:cubicBezTo>
                  <a:cubicBezTo>
                    <a:pt x="196" y="44"/>
                    <a:pt x="196" y="44"/>
                    <a:pt x="196" y="45"/>
                  </a:cubicBezTo>
                  <a:cubicBezTo>
                    <a:pt x="194" y="45"/>
                    <a:pt x="192" y="47"/>
                    <a:pt x="192" y="49"/>
                  </a:cubicBezTo>
                  <a:cubicBezTo>
                    <a:pt x="192" y="50"/>
                    <a:pt x="193" y="51"/>
                    <a:pt x="193" y="53"/>
                  </a:cubicBezTo>
                  <a:cubicBezTo>
                    <a:pt x="193" y="55"/>
                    <a:pt x="193" y="58"/>
                    <a:pt x="193" y="59"/>
                  </a:cubicBezTo>
                  <a:cubicBezTo>
                    <a:pt x="195" y="63"/>
                    <a:pt x="196" y="66"/>
                    <a:pt x="196" y="70"/>
                  </a:cubicBezTo>
                  <a:cubicBezTo>
                    <a:pt x="195" y="74"/>
                    <a:pt x="193" y="76"/>
                    <a:pt x="191" y="80"/>
                  </a:cubicBezTo>
                  <a:cubicBezTo>
                    <a:pt x="190" y="82"/>
                    <a:pt x="190" y="84"/>
                    <a:pt x="189" y="87"/>
                  </a:cubicBezTo>
                  <a:cubicBezTo>
                    <a:pt x="188" y="90"/>
                    <a:pt x="185" y="94"/>
                    <a:pt x="182" y="96"/>
                  </a:cubicBezTo>
                  <a:cubicBezTo>
                    <a:pt x="180" y="98"/>
                    <a:pt x="177" y="100"/>
                    <a:pt x="176" y="103"/>
                  </a:cubicBezTo>
                  <a:cubicBezTo>
                    <a:pt x="179" y="117"/>
                    <a:pt x="179" y="117"/>
                    <a:pt x="179" y="117"/>
                  </a:cubicBezTo>
                  <a:cubicBezTo>
                    <a:pt x="179" y="117"/>
                    <a:pt x="179" y="117"/>
                    <a:pt x="179" y="117"/>
                  </a:cubicBezTo>
                  <a:cubicBezTo>
                    <a:pt x="174" y="120"/>
                    <a:pt x="169" y="128"/>
                    <a:pt x="162" y="127"/>
                  </a:cubicBezTo>
                  <a:cubicBezTo>
                    <a:pt x="155" y="126"/>
                    <a:pt x="148" y="124"/>
                    <a:pt x="144" y="119"/>
                  </a:cubicBezTo>
                  <a:cubicBezTo>
                    <a:pt x="143" y="119"/>
                    <a:pt x="143" y="119"/>
                    <a:pt x="143" y="119"/>
                  </a:cubicBezTo>
                  <a:cubicBezTo>
                    <a:pt x="140" y="122"/>
                    <a:pt x="146" y="133"/>
                    <a:pt x="144" y="136"/>
                  </a:cubicBezTo>
                  <a:cubicBezTo>
                    <a:pt x="140" y="137"/>
                    <a:pt x="134" y="135"/>
                    <a:pt x="130" y="135"/>
                  </a:cubicBezTo>
                  <a:cubicBezTo>
                    <a:pt x="124" y="133"/>
                    <a:pt x="122" y="133"/>
                    <a:pt x="118" y="139"/>
                  </a:cubicBezTo>
                  <a:cubicBezTo>
                    <a:pt x="113" y="141"/>
                    <a:pt x="110" y="143"/>
                    <a:pt x="104" y="143"/>
                  </a:cubicBezTo>
                  <a:cubicBezTo>
                    <a:pt x="99" y="143"/>
                    <a:pt x="96" y="138"/>
                    <a:pt x="91" y="139"/>
                  </a:cubicBezTo>
                  <a:cubicBezTo>
                    <a:pt x="88" y="140"/>
                    <a:pt x="86" y="142"/>
                    <a:pt x="83" y="143"/>
                  </a:cubicBezTo>
                  <a:cubicBezTo>
                    <a:pt x="80" y="144"/>
                    <a:pt x="76" y="143"/>
                    <a:pt x="73" y="145"/>
                  </a:cubicBezTo>
                  <a:cubicBezTo>
                    <a:pt x="73" y="145"/>
                    <a:pt x="73" y="145"/>
                    <a:pt x="73" y="145"/>
                  </a:cubicBezTo>
                  <a:cubicBezTo>
                    <a:pt x="72" y="144"/>
                    <a:pt x="72" y="143"/>
                    <a:pt x="70" y="143"/>
                  </a:cubicBezTo>
                  <a:cubicBezTo>
                    <a:pt x="70" y="141"/>
                    <a:pt x="68" y="140"/>
                    <a:pt x="67" y="140"/>
                  </a:cubicBezTo>
                  <a:cubicBezTo>
                    <a:pt x="66" y="137"/>
                    <a:pt x="67" y="135"/>
                    <a:pt x="66" y="132"/>
                  </a:cubicBezTo>
                  <a:cubicBezTo>
                    <a:pt x="66" y="130"/>
                    <a:pt x="65" y="128"/>
                    <a:pt x="65" y="127"/>
                  </a:cubicBezTo>
                  <a:cubicBezTo>
                    <a:pt x="64" y="122"/>
                    <a:pt x="62" y="117"/>
                    <a:pt x="63" y="112"/>
                  </a:cubicBezTo>
                  <a:cubicBezTo>
                    <a:pt x="64" y="109"/>
                    <a:pt x="64" y="106"/>
                    <a:pt x="64" y="103"/>
                  </a:cubicBezTo>
                  <a:cubicBezTo>
                    <a:pt x="60" y="101"/>
                    <a:pt x="56" y="106"/>
                    <a:pt x="54" y="108"/>
                  </a:cubicBezTo>
                  <a:cubicBezTo>
                    <a:pt x="50" y="112"/>
                    <a:pt x="48" y="106"/>
                    <a:pt x="45" y="104"/>
                  </a:cubicBezTo>
                  <a:cubicBezTo>
                    <a:pt x="43" y="103"/>
                    <a:pt x="40" y="99"/>
                    <a:pt x="38" y="99"/>
                  </a:cubicBezTo>
                  <a:cubicBezTo>
                    <a:pt x="33" y="96"/>
                    <a:pt x="30" y="96"/>
                    <a:pt x="25" y="93"/>
                  </a:cubicBezTo>
                  <a:cubicBezTo>
                    <a:pt x="20" y="90"/>
                    <a:pt x="16" y="90"/>
                    <a:pt x="9" y="87"/>
                  </a:cubicBezTo>
                  <a:cubicBezTo>
                    <a:pt x="2" y="83"/>
                    <a:pt x="2" y="83"/>
                    <a:pt x="2" y="83"/>
                  </a:cubicBezTo>
                  <a:cubicBezTo>
                    <a:pt x="2" y="83"/>
                    <a:pt x="2" y="83"/>
                    <a:pt x="2" y="83"/>
                  </a:cubicBezTo>
                  <a:cubicBezTo>
                    <a:pt x="3" y="82"/>
                    <a:pt x="4" y="81"/>
                    <a:pt x="5" y="80"/>
                  </a:cubicBezTo>
                  <a:cubicBezTo>
                    <a:pt x="6" y="79"/>
                    <a:pt x="8" y="79"/>
                    <a:pt x="9" y="77"/>
                  </a:cubicBezTo>
                  <a:cubicBezTo>
                    <a:pt x="9" y="77"/>
                    <a:pt x="10" y="75"/>
                    <a:pt x="10" y="74"/>
                  </a:cubicBezTo>
                  <a:cubicBezTo>
                    <a:pt x="10" y="73"/>
                    <a:pt x="11" y="72"/>
                    <a:pt x="11" y="71"/>
                  </a:cubicBezTo>
                  <a:cubicBezTo>
                    <a:pt x="16" y="64"/>
                    <a:pt x="11" y="59"/>
                    <a:pt x="3" y="64"/>
                  </a:cubicBezTo>
                  <a:cubicBezTo>
                    <a:pt x="3" y="64"/>
                    <a:pt x="1" y="64"/>
                    <a:pt x="1" y="64"/>
                  </a:cubicBezTo>
                  <a:close/>
                </a:path>
              </a:pathLst>
            </a:custGeom>
            <a:gradFill>
              <a:gsLst>
                <a:gs pos="0">
                  <a:srgbClr val="31548F">
                    <a:lumMod val="67000"/>
                  </a:srgbClr>
                </a:gs>
                <a:gs pos="48000">
                  <a:srgbClr val="34A3C1"/>
                </a:gs>
                <a:gs pos="100000">
                  <a:srgbClr val="6B71C7"/>
                </a:gs>
              </a:gsLst>
              <a:path path="circle">
                <a:fillToRect l="100000" t="100000"/>
              </a:path>
            </a:gra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55"/>
            <p:cNvSpPr>
              <a:spLocks/>
            </p:cNvSpPr>
            <p:nvPr/>
          </p:nvSpPr>
          <p:spPr bwMode="auto">
            <a:xfrm>
              <a:off x="5929" y="2345"/>
              <a:ext cx="334" cy="190"/>
            </a:xfrm>
            <a:custGeom>
              <a:avLst/>
              <a:gdLst>
                <a:gd name="T0" fmla="*/ 161 w 174"/>
                <a:gd name="T1" fmla="*/ 25 h 99"/>
                <a:gd name="T2" fmla="*/ 164 w 174"/>
                <a:gd name="T3" fmla="*/ 22 h 99"/>
                <a:gd name="T4" fmla="*/ 168 w 174"/>
                <a:gd name="T5" fmla="*/ 19 h 99"/>
                <a:gd name="T6" fmla="*/ 169 w 174"/>
                <a:gd name="T7" fmla="*/ 15 h 99"/>
                <a:gd name="T8" fmla="*/ 170 w 174"/>
                <a:gd name="T9" fmla="*/ 12 h 99"/>
                <a:gd name="T10" fmla="*/ 162 w 174"/>
                <a:gd name="T11" fmla="*/ 5 h 99"/>
                <a:gd name="T12" fmla="*/ 160 w 174"/>
                <a:gd name="T13" fmla="*/ 5 h 99"/>
                <a:gd name="T14" fmla="*/ 160 w 174"/>
                <a:gd name="T15" fmla="*/ 5 h 99"/>
                <a:gd name="T16" fmla="*/ 157 w 174"/>
                <a:gd name="T17" fmla="*/ 9 h 99"/>
                <a:gd name="T18" fmla="*/ 147 w 174"/>
                <a:gd name="T19" fmla="*/ 19 h 99"/>
                <a:gd name="T20" fmla="*/ 142 w 174"/>
                <a:gd name="T21" fmla="*/ 20 h 99"/>
                <a:gd name="T22" fmla="*/ 136 w 174"/>
                <a:gd name="T23" fmla="*/ 22 h 99"/>
                <a:gd name="T24" fmla="*/ 131 w 174"/>
                <a:gd name="T25" fmla="*/ 26 h 99"/>
                <a:gd name="T26" fmla="*/ 123 w 174"/>
                <a:gd name="T27" fmla="*/ 21 h 99"/>
                <a:gd name="T28" fmla="*/ 116 w 174"/>
                <a:gd name="T29" fmla="*/ 19 h 99"/>
                <a:gd name="T30" fmla="*/ 109 w 174"/>
                <a:gd name="T31" fmla="*/ 11 h 99"/>
                <a:gd name="T32" fmla="*/ 97 w 174"/>
                <a:gd name="T33" fmla="*/ 9 h 99"/>
                <a:gd name="T34" fmla="*/ 95 w 174"/>
                <a:gd name="T35" fmla="*/ 12 h 99"/>
                <a:gd name="T36" fmla="*/ 78 w 174"/>
                <a:gd name="T37" fmla="*/ 8 h 99"/>
                <a:gd name="T38" fmla="*/ 75 w 174"/>
                <a:gd name="T39" fmla="*/ 11 h 99"/>
                <a:gd name="T40" fmla="*/ 72 w 174"/>
                <a:gd name="T41" fmla="*/ 17 h 99"/>
                <a:gd name="T42" fmla="*/ 69 w 174"/>
                <a:gd name="T43" fmla="*/ 22 h 99"/>
                <a:gd name="T44" fmla="*/ 65 w 174"/>
                <a:gd name="T45" fmla="*/ 35 h 99"/>
                <a:gd name="T46" fmla="*/ 56 w 174"/>
                <a:gd name="T47" fmla="*/ 40 h 99"/>
                <a:gd name="T48" fmla="*/ 40 w 174"/>
                <a:gd name="T49" fmla="*/ 38 h 99"/>
                <a:gd name="T50" fmla="*/ 32 w 174"/>
                <a:gd name="T51" fmla="*/ 40 h 99"/>
                <a:gd name="T52" fmla="*/ 29 w 174"/>
                <a:gd name="T53" fmla="*/ 38 h 99"/>
                <a:gd name="T54" fmla="*/ 22 w 174"/>
                <a:gd name="T55" fmla="*/ 34 h 99"/>
                <a:gd name="T56" fmla="*/ 22 w 174"/>
                <a:gd name="T57" fmla="*/ 34 h 99"/>
                <a:gd name="T58" fmla="*/ 13 w 174"/>
                <a:gd name="T59" fmla="*/ 47 h 99"/>
                <a:gd name="T60" fmla="*/ 8 w 174"/>
                <a:gd name="T61" fmla="*/ 55 h 99"/>
                <a:gd name="T62" fmla="*/ 2 w 174"/>
                <a:gd name="T63" fmla="*/ 66 h 99"/>
                <a:gd name="T64" fmla="*/ 4 w 174"/>
                <a:gd name="T65" fmla="*/ 73 h 99"/>
                <a:gd name="T66" fmla="*/ 15 w 174"/>
                <a:gd name="T67" fmla="*/ 76 h 99"/>
                <a:gd name="T68" fmla="*/ 16 w 174"/>
                <a:gd name="T69" fmla="*/ 82 h 99"/>
                <a:gd name="T70" fmla="*/ 18 w 174"/>
                <a:gd name="T71" fmla="*/ 87 h 99"/>
                <a:gd name="T72" fmla="*/ 18 w 174"/>
                <a:gd name="T73" fmla="*/ 87 h 99"/>
                <a:gd name="T74" fmla="*/ 24 w 174"/>
                <a:gd name="T75" fmla="*/ 84 h 99"/>
                <a:gd name="T76" fmla="*/ 33 w 174"/>
                <a:gd name="T77" fmla="*/ 85 h 99"/>
                <a:gd name="T78" fmla="*/ 46 w 174"/>
                <a:gd name="T79" fmla="*/ 89 h 99"/>
                <a:gd name="T80" fmla="*/ 60 w 174"/>
                <a:gd name="T81" fmla="*/ 91 h 99"/>
                <a:gd name="T82" fmla="*/ 62 w 174"/>
                <a:gd name="T83" fmla="*/ 92 h 99"/>
                <a:gd name="T84" fmla="*/ 62 w 174"/>
                <a:gd name="T85" fmla="*/ 92 h 99"/>
                <a:gd name="T86" fmla="*/ 64 w 174"/>
                <a:gd name="T87" fmla="*/ 92 h 99"/>
                <a:gd name="T88" fmla="*/ 73 w 174"/>
                <a:gd name="T89" fmla="*/ 94 h 99"/>
                <a:gd name="T90" fmla="*/ 78 w 174"/>
                <a:gd name="T91" fmla="*/ 92 h 99"/>
                <a:gd name="T92" fmla="*/ 83 w 174"/>
                <a:gd name="T93" fmla="*/ 89 h 99"/>
                <a:gd name="T94" fmla="*/ 87 w 174"/>
                <a:gd name="T95" fmla="*/ 86 h 99"/>
                <a:gd name="T96" fmla="*/ 95 w 174"/>
                <a:gd name="T97" fmla="*/ 87 h 99"/>
                <a:gd name="T98" fmla="*/ 104 w 174"/>
                <a:gd name="T99" fmla="*/ 86 h 99"/>
                <a:gd name="T100" fmla="*/ 113 w 174"/>
                <a:gd name="T101" fmla="*/ 75 h 99"/>
                <a:gd name="T102" fmla="*/ 120 w 174"/>
                <a:gd name="T103" fmla="*/ 70 h 99"/>
                <a:gd name="T104" fmla="*/ 128 w 174"/>
                <a:gd name="T105" fmla="*/ 67 h 99"/>
                <a:gd name="T106" fmla="*/ 133 w 174"/>
                <a:gd name="T107" fmla="*/ 64 h 99"/>
                <a:gd name="T108" fmla="*/ 139 w 174"/>
                <a:gd name="T109" fmla="*/ 58 h 99"/>
                <a:gd name="T110" fmla="*/ 142 w 174"/>
                <a:gd name="T111" fmla="*/ 49 h 99"/>
                <a:gd name="T112" fmla="*/ 147 w 174"/>
                <a:gd name="T113" fmla="*/ 41 h 99"/>
                <a:gd name="T114" fmla="*/ 148 w 174"/>
                <a:gd name="T115" fmla="*/ 37 h 99"/>
                <a:gd name="T116" fmla="*/ 151 w 174"/>
                <a:gd name="T117" fmla="*/ 35 h 99"/>
                <a:gd name="T118" fmla="*/ 153 w 174"/>
                <a:gd name="T119" fmla="*/ 28 h 99"/>
                <a:gd name="T120" fmla="*/ 157 w 174"/>
                <a:gd name="T121" fmla="*/ 25 h 99"/>
                <a:gd name="T122" fmla="*/ 161 w 174"/>
                <a:gd name="T123" fmla="*/ 2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4" h="99">
                  <a:moveTo>
                    <a:pt x="161" y="25"/>
                  </a:moveTo>
                  <a:cubicBezTo>
                    <a:pt x="162" y="23"/>
                    <a:pt x="163" y="22"/>
                    <a:pt x="164" y="22"/>
                  </a:cubicBezTo>
                  <a:cubicBezTo>
                    <a:pt x="165" y="20"/>
                    <a:pt x="167" y="20"/>
                    <a:pt x="168" y="19"/>
                  </a:cubicBezTo>
                  <a:cubicBezTo>
                    <a:pt x="168" y="18"/>
                    <a:pt x="169" y="17"/>
                    <a:pt x="169" y="15"/>
                  </a:cubicBezTo>
                  <a:cubicBezTo>
                    <a:pt x="169" y="14"/>
                    <a:pt x="169" y="14"/>
                    <a:pt x="170" y="12"/>
                  </a:cubicBezTo>
                  <a:cubicBezTo>
                    <a:pt x="174" y="5"/>
                    <a:pt x="169" y="0"/>
                    <a:pt x="162" y="5"/>
                  </a:cubicBezTo>
                  <a:cubicBezTo>
                    <a:pt x="161" y="6"/>
                    <a:pt x="160" y="6"/>
                    <a:pt x="160" y="5"/>
                  </a:cubicBezTo>
                  <a:cubicBezTo>
                    <a:pt x="160" y="5"/>
                    <a:pt x="160" y="5"/>
                    <a:pt x="160" y="5"/>
                  </a:cubicBezTo>
                  <a:cubicBezTo>
                    <a:pt x="157" y="9"/>
                    <a:pt x="157" y="9"/>
                    <a:pt x="157" y="9"/>
                  </a:cubicBezTo>
                  <a:cubicBezTo>
                    <a:pt x="153" y="11"/>
                    <a:pt x="152" y="17"/>
                    <a:pt x="147" y="19"/>
                  </a:cubicBezTo>
                  <a:cubicBezTo>
                    <a:pt x="145" y="20"/>
                    <a:pt x="144" y="20"/>
                    <a:pt x="142" y="20"/>
                  </a:cubicBezTo>
                  <a:cubicBezTo>
                    <a:pt x="140" y="21"/>
                    <a:pt x="137" y="21"/>
                    <a:pt x="136" y="22"/>
                  </a:cubicBezTo>
                  <a:cubicBezTo>
                    <a:pt x="134" y="23"/>
                    <a:pt x="133" y="25"/>
                    <a:pt x="131" y="26"/>
                  </a:cubicBezTo>
                  <a:cubicBezTo>
                    <a:pt x="127" y="27"/>
                    <a:pt x="125" y="23"/>
                    <a:pt x="123" y="21"/>
                  </a:cubicBezTo>
                  <a:cubicBezTo>
                    <a:pt x="121" y="19"/>
                    <a:pt x="118" y="20"/>
                    <a:pt x="116" y="19"/>
                  </a:cubicBezTo>
                  <a:cubicBezTo>
                    <a:pt x="113" y="17"/>
                    <a:pt x="110" y="13"/>
                    <a:pt x="109" y="11"/>
                  </a:cubicBezTo>
                  <a:cubicBezTo>
                    <a:pt x="105" y="8"/>
                    <a:pt x="102" y="11"/>
                    <a:pt x="97" y="9"/>
                  </a:cubicBezTo>
                  <a:cubicBezTo>
                    <a:pt x="94" y="8"/>
                    <a:pt x="96" y="11"/>
                    <a:pt x="95" y="12"/>
                  </a:cubicBezTo>
                  <a:cubicBezTo>
                    <a:pt x="93" y="14"/>
                    <a:pt x="80" y="11"/>
                    <a:pt x="78" y="8"/>
                  </a:cubicBezTo>
                  <a:cubicBezTo>
                    <a:pt x="77" y="8"/>
                    <a:pt x="76" y="10"/>
                    <a:pt x="75" y="11"/>
                  </a:cubicBezTo>
                  <a:cubicBezTo>
                    <a:pt x="73" y="11"/>
                    <a:pt x="73" y="15"/>
                    <a:pt x="72" y="17"/>
                  </a:cubicBezTo>
                  <a:cubicBezTo>
                    <a:pt x="70" y="19"/>
                    <a:pt x="68" y="19"/>
                    <a:pt x="69" y="22"/>
                  </a:cubicBezTo>
                  <a:cubicBezTo>
                    <a:pt x="71" y="27"/>
                    <a:pt x="70" y="31"/>
                    <a:pt x="65" y="35"/>
                  </a:cubicBezTo>
                  <a:cubicBezTo>
                    <a:pt x="63" y="36"/>
                    <a:pt x="59" y="41"/>
                    <a:pt x="56" y="40"/>
                  </a:cubicBezTo>
                  <a:cubicBezTo>
                    <a:pt x="50" y="40"/>
                    <a:pt x="45" y="38"/>
                    <a:pt x="40" y="38"/>
                  </a:cubicBezTo>
                  <a:cubicBezTo>
                    <a:pt x="38" y="38"/>
                    <a:pt x="33" y="40"/>
                    <a:pt x="32" y="40"/>
                  </a:cubicBezTo>
                  <a:cubicBezTo>
                    <a:pt x="31" y="39"/>
                    <a:pt x="31" y="38"/>
                    <a:pt x="29" y="38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2" y="50"/>
                    <a:pt x="9" y="53"/>
                    <a:pt x="8" y="55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0" y="70"/>
                    <a:pt x="4" y="70"/>
                    <a:pt x="4" y="73"/>
                  </a:cubicBezTo>
                  <a:cubicBezTo>
                    <a:pt x="4" y="79"/>
                    <a:pt x="14" y="71"/>
                    <a:pt x="15" y="76"/>
                  </a:cubicBezTo>
                  <a:cubicBezTo>
                    <a:pt x="15" y="79"/>
                    <a:pt x="15" y="81"/>
                    <a:pt x="16" y="82"/>
                  </a:cubicBezTo>
                  <a:cubicBezTo>
                    <a:pt x="16" y="84"/>
                    <a:pt x="18" y="87"/>
                    <a:pt x="18" y="87"/>
                  </a:cubicBezTo>
                  <a:cubicBezTo>
                    <a:pt x="18" y="87"/>
                    <a:pt x="18" y="87"/>
                    <a:pt x="18" y="87"/>
                  </a:cubicBezTo>
                  <a:cubicBezTo>
                    <a:pt x="24" y="84"/>
                    <a:pt x="24" y="84"/>
                    <a:pt x="24" y="84"/>
                  </a:cubicBezTo>
                  <a:cubicBezTo>
                    <a:pt x="27" y="85"/>
                    <a:pt x="30" y="84"/>
                    <a:pt x="33" y="85"/>
                  </a:cubicBezTo>
                  <a:cubicBezTo>
                    <a:pt x="38" y="87"/>
                    <a:pt x="41" y="89"/>
                    <a:pt x="46" y="89"/>
                  </a:cubicBezTo>
                  <a:cubicBezTo>
                    <a:pt x="51" y="89"/>
                    <a:pt x="55" y="89"/>
                    <a:pt x="60" y="91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2" y="92"/>
                    <a:pt x="62" y="91"/>
                    <a:pt x="64" y="92"/>
                  </a:cubicBezTo>
                  <a:cubicBezTo>
                    <a:pt x="65" y="93"/>
                    <a:pt x="71" y="99"/>
                    <a:pt x="73" y="94"/>
                  </a:cubicBezTo>
                  <a:cubicBezTo>
                    <a:pt x="74" y="91"/>
                    <a:pt x="76" y="93"/>
                    <a:pt x="78" y="92"/>
                  </a:cubicBezTo>
                  <a:cubicBezTo>
                    <a:pt x="80" y="92"/>
                    <a:pt x="82" y="90"/>
                    <a:pt x="83" y="89"/>
                  </a:cubicBezTo>
                  <a:cubicBezTo>
                    <a:pt x="84" y="88"/>
                    <a:pt x="86" y="87"/>
                    <a:pt x="87" y="86"/>
                  </a:cubicBezTo>
                  <a:cubicBezTo>
                    <a:pt x="95" y="87"/>
                    <a:pt x="95" y="87"/>
                    <a:pt x="95" y="87"/>
                  </a:cubicBezTo>
                  <a:cubicBezTo>
                    <a:pt x="99" y="87"/>
                    <a:pt x="101" y="87"/>
                    <a:pt x="104" y="86"/>
                  </a:cubicBezTo>
                  <a:cubicBezTo>
                    <a:pt x="108" y="83"/>
                    <a:pt x="110" y="79"/>
                    <a:pt x="113" y="75"/>
                  </a:cubicBezTo>
                  <a:cubicBezTo>
                    <a:pt x="115" y="71"/>
                    <a:pt x="117" y="71"/>
                    <a:pt x="120" y="70"/>
                  </a:cubicBezTo>
                  <a:cubicBezTo>
                    <a:pt x="122" y="68"/>
                    <a:pt x="125" y="68"/>
                    <a:pt x="128" y="67"/>
                  </a:cubicBezTo>
                  <a:cubicBezTo>
                    <a:pt x="129" y="66"/>
                    <a:pt x="132" y="65"/>
                    <a:pt x="133" y="64"/>
                  </a:cubicBezTo>
                  <a:cubicBezTo>
                    <a:pt x="136" y="62"/>
                    <a:pt x="138" y="60"/>
                    <a:pt x="139" y="58"/>
                  </a:cubicBezTo>
                  <a:cubicBezTo>
                    <a:pt x="141" y="57"/>
                    <a:pt x="142" y="50"/>
                    <a:pt x="142" y="49"/>
                  </a:cubicBezTo>
                  <a:cubicBezTo>
                    <a:pt x="144" y="46"/>
                    <a:pt x="146" y="44"/>
                    <a:pt x="147" y="41"/>
                  </a:cubicBezTo>
                  <a:cubicBezTo>
                    <a:pt x="148" y="39"/>
                    <a:pt x="147" y="38"/>
                    <a:pt x="148" y="37"/>
                  </a:cubicBezTo>
                  <a:cubicBezTo>
                    <a:pt x="150" y="36"/>
                    <a:pt x="150" y="38"/>
                    <a:pt x="151" y="35"/>
                  </a:cubicBezTo>
                  <a:cubicBezTo>
                    <a:pt x="151" y="34"/>
                    <a:pt x="150" y="28"/>
                    <a:pt x="153" y="28"/>
                  </a:cubicBezTo>
                  <a:cubicBezTo>
                    <a:pt x="156" y="30"/>
                    <a:pt x="155" y="26"/>
                    <a:pt x="157" y="25"/>
                  </a:cubicBezTo>
                  <a:cubicBezTo>
                    <a:pt x="158" y="25"/>
                    <a:pt x="160" y="25"/>
                    <a:pt x="161" y="2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56"/>
            <p:cNvSpPr>
              <a:spLocks/>
            </p:cNvSpPr>
            <p:nvPr/>
          </p:nvSpPr>
          <p:spPr bwMode="auto">
            <a:xfrm>
              <a:off x="5929" y="2345"/>
              <a:ext cx="334" cy="190"/>
            </a:xfrm>
            <a:custGeom>
              <a:avLst/>
              <a:gdLst>
                <a:gd name="T0" fmla="*/ 161 w 174"/>
                <a:gd name="T1" fmla="*/ 25 h 99"/>
                <a:gd name="T2" fmla="*/ 164 w 174"/>
                <a:gd name="T3" fmla="*/ 22 h 99"/>
                <a:gd name="T4" fmla="*/ 168 w 174"/>
                <a:gd name="T5" fmla="*/ 19 h 99"/>
                <a:gd name="T6" fmla="*/ 169 w 174"/>
                <a:gd name="T7" fmla="*/ 15 h 99"/>
                <a:gd name="T8" fmla="*/ 170 w 174"/>
                <a:gd name="T9" fmla="*/ 12 h 99"/>
                <a:gd name="T10" fmla="*/ 162 w 174"/>
                <a:gd name="T11" fmla="*/ 5 h 99"/>
                <a:gd name="T12" fmla="*/ 160 w 174"/>
                <a:gd name="T13" fmla="*/ 5 h 99"/>
                <a:gd name="T14" fmla="*/ 160 w 174"/>
                <a:gd name="T15" fmla="*/ 5 h 99"/>
                <a:gd name="T16" fmla="*/ 157 w 174"/>
                <a:gd name="T17" fmla="*/ 9 h 99"/>
                <a:gd name="T18" fmla="*/ 147 w 174"/>
                <a:gd name="T19" fmla="*/ 19 h 99"/>
                <a:gd name="T20" fmla="*/ 142 w 174"/>
                <a:gd name="T21" fmla="*/ 20 h 99"/>
                <a:gd name="T22" fmla="*/ 136 w 174"/>
                <a:gd name="T23" fmla="*/ 22 h 99"/>
                <a:gd name="T24" fmla="*/ 131 w 174"/>
                <a:gd name="T25" fmla="*/ 26 h 99"/>
                <a:gd name="T26" fmla="*/ 123 w 174"/>
                <a:gd name="T27" fmla="*/ 21 h 99"/>
                <a:gd name="T28" fmla="*/ 116 w 174"/>
                <a:gd name="T29" fmla="*/ 19 h 99"/>
                <a:gd name="T30" fmla="*/ 109 w 174"/>
                <a:gd name="T31" fmla="*/ 11 h 99"/>
                <a:gd name="T32" fmla="*/ 97 w 174"/>
                <a:gd name="T33" fmla="*/ 9 h 99"/>
                <a:gd name="T34" fmla="*/ 95 w 174"/>
                <a:gd name="T35" fmla="*/ 12 h 99"/>
                <a:gd name="T36" fmla="*/ 78 w 174"/>
                <a:gd name="T37" fmla="*/ 8 h 99"/>
                <a:gd name="T38" fmla="*/ 75 w 174"/>
                <a:gd name="T39" fmla="*/ 11 h 99"/>
                <a:gd name="T40" fmla="*/ 72 w 174"/>
                <a:gd name="T41" fmla="*/ 17 h 99"/>
                <a:gd name="T42" fmla="*/ 69 w 174"/>
                <a:gd name="T43" fmla="*/ 22 h 99"/>
                <a:gd name="T44" fmla="*/ 65 w 174"/>
                <a:gd name="T45" fmla="*/ 35 h 99"/>
                <a:gd name="T46" fmla="*/ 56 w 174"/>
                <a:gd name="T47" fmla="*/ 40 h 99"/>
                <a:gd name="T48" fmla="*/ 40 w 174"/>
                <a:gd name="T49" fmla="*/ 38 h 99"/>
                <a:gd name="T50" fmla="*/ 32 w 174"/>
                <a:gd name="T51" fmla="*/ 40 h 99"/>
                <a:gd name="T52" fmla="*/ 29 w 174"/>
                <a:gd name="T53" fmla="*/ 38 h 99"/>
                <a:gd name="T54" fmla="*/ 22 w 174"/>
                <a:gd name="T55" fmla="*/ 34 h 99"/>
                <a:gd name="T56" fmla="*/ 22 w 174"/>
                <a:gd name="T57" fmla="*/ 34 h 99"/>
                <a:gd name="T58" fmla="*/ 13 w 174"/>
                <a:gd name="T59" fmla="*/ 47 h 99"/>
                <a:gd name="T60" fmla="*/ 8 w 174"/>
                <a:gd name="T61" fmla="*/ 55 h 99"/>
                <a:gd name="T62" fmla="*/ 2 w 174"/>
                <a:gd name="T63" fmla="*/ 66 h 99"/>
                <a:gd name="T64" fmla="*/ 4 w 174"/>
                <a:gd name="T65" fmla="*/ 73 h 99"/>
                <a:gd name="T66" fmla="*/ 15 w 174"/>
                <a:gd name="T67" fmla="*/ 76 h 99"/>
                <a:gd name="T68" fmla="*/ 16 w 174"/>
                <a:gd name="T69" fmla="*/ 82 h 99"/>
                <a:gd name="T70" fmla="*/ 18 w 174"/>
                <a:gd name="T71" fmla="*/ 87 h 99"/>
                <a:gd name="T72" fmla="*/ 18 w 174"/>
                <a:gd name="T73" fmla="*/ 87 h 99"/>
                <a:gd name="T74" fmla="*/ 24 w 174"/>
                <a:gd name="T75" fmla="*/ 84 h 99"/>
                <a:gd name="T76" fmla="*/ 33 w 174"/>
                <a:gd name="T77" fmla="*/ 85 h 99"/>
                <a:gd name="T78" fmla="*/ 46 w 174"/>
                <a:gd name="T79" fmla="*/ 89 h 99"/>
                <a:gd name="T80" fmla="*/ 60 w 174"/>
                <a:gd name="T81" fmla="*/ 91 h 99"/>
                <a:gd name="T82" fmla="*/ 62 w 174"/>
                <a:gd name="T83" fmla="*/ 92 h 99"/>
                <a:gd name="T84" fmla="*/ 62 w 174"/>
                <a:gd name="T85" fmla="*/ 92 h 99"/>
                <a:gd name="T86" fmla="*/ 64 w 174"/>
                <a:gd name="T87" fmla="*/ 92 h 99"/>
                <a:gd name="T88" fmla="*/ 73 w 174"/>
                <a:gd name="T89" fmla="*/ 94 h 99"/>
                <a:gd name="T90" fmla="*/ 78 w 174"/>
                <a:gd name="T91" fmla="*/ 92 h 99"/>
                <a:gd name="T92" fmla="*/ 83 w 174"/>
                <a:gd name="T93" fmla="*/ 89 h 99"/>
                <a:gd name="T94" fmla="*/ 87 w 174"/>
                <a:gd name="T95" fmla="*/ 86 h 99"/>
                <a:gd name="T96" fmla="*/ 95 w 174"/>
                <a:gd name="T97" fmla="*/ 87 h 99"/>
                <a:gd name="T98" fmla="*/ 104 w 174"/>
                <a:gd name="T99" fmla="*/ 86 h 99"/>
                <a:gd name="T100" fmla="*/ 113 w 174"/>
                <a:gd name="T101" fmla="*/ 75 h 99"/>
                <a:gd name="T102" fmla="*/ 120 w 174"/>
                <a:gd name="T103" fmla="*/ 70 h 99"/>
                <a:gd name="T104" fmla="*/ 128 w 174"/>
                <a:gd name="T105" fmla="*/ 67 h 99"/>
                <a:gd name="T106" fmla="*/ 133 w 174"/>
                <a:gd name="T107" fmla="*/ 64 h 99"/>
                <a:gd name="T108" fmla="*/ 139 w 174"/>
                <a:gd name="T109" fmla="*/ 58 h 99"/>
                <a:gd name="T110" fmla="*/ 142 w 174"/>
                <a:gd name="T111" fmla="*/ 49 h 99"/>
                <a:gd name="T112" fmla="*/ 147 w 174"/>
                <a:gd name="T113" fmla="*/ 41 h 99"/>
                <a:gd name="T114" fmla="*/ 148 w 174"/>
                <a:gd name="T115" fmla="*/ 37 h 99"/>
                <a:gd name="T116" fmla="*/ 151 w 174"/>
                <a:gd name="T117" fmla="*/ 35 h 99"/>
                <a:gd name="T118" fmla="*/ 153 w 174"/>
                <a:gd name="T119" fmla="*/ 28 h 99"/>
                <a:gd name="T120" fmla="*/ 157 w 174"/>
                <a:gd name="T121" fmla="*/ 25 h 99"/>
                <a:gd name="T122" fmla="*/ 161 w 174"/>
                <a:gd name="T123" fmla="*/ 2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4" h="99">
                  <a:moveTo>
                    <a:pt x="161" y="25"/>
                  </a:moveTo>
                  <a:cubicBezTo>
                    <a:pt x="162" y="23"/>
                    <a:pt x="163" y="22"/>
                    <a:pt x="164" y="22"/>
                  </a:cubicBezTo>
                  <a:cubicBezTo>
                    <a:pt x="165" y="20"/>
                    <a:pt x="167" y="20"/>
                    <a:pt x="168" y="19"/>
                  </a:cubicBezTo>
                  <a:cubicBezTo>
                    <a:pt x="168" y="18"/>
                    <a:pt x="169" y="17"/>
                    <a:pt x="169" y="15"/>
                  </a:cubicBezTo>
                  <a:cubicBezTo>
                    <a:pt x="169" y="14"/>
                    <a:pt x="169" y="14"/>
                    <a:pt x="170" y="12"/>
                  </a:cubicBezTo>
                  <a:cubicBezTo>
                    <a:pt x="174" y="5"/>
                    <a:pt x="169" y="0"/>
                    <a:pt x="162" y="5"/>
                  </a:cubicBezTo>
                  <a:cubicBezTo>
                    <a:pt x="161" y="6"/>
                    <a:pt x="160" y="6"/>
                    <a:pt x="160" y="5"/>
                  </a:cubicBezTo>
                  <a:cubicBezTo>
                    <a:pt x="160" y="5"/>
                    <a:pt x="160" y="5"/>
                    <a:pt x="160" y="5"/>
                  </a:cubicBezTo>
                  <a:cubicBezTo>
                    <a:pt x="157" y="9"/>
                    <a:pt x="157" y="9"/>
                    <a:pt x="157" y="9"/>
                  </a:cubicBezTo>
                  <a:cubicBezTo>
                    <a:pt x="153" y="11"/>
                    <a:pt x="152" y="17"/>
                    <a:pt x="147" y="19"/>
                  </a:cubicBezTo>
                  <a:cubicBezTo>
                    <a:pt x="145" y="20"/>
                    <a:pt x="144" y="20"/>
                    <a:pt x="142" y="20"/>
                  </a:cubicBezTo>
                  <a:cubicBezTo>
                    <a:pt x="140" y="21"/>
                    <a:pt x="137" y="21"/>
                    <a:pt x="136" y="22"/>
                  </a:cubicBezTo>
                  <a:cubicBezTo>
                    <a:pt x="134" y="23"/>
                    <a:pt x="133" y="25"/>
                    <a:pt x="131" y="26"/>
                  </a:cubicBezTo>
                  <a:cubicBezTo>
                    <a:pt x="127" y="27"/>
                    <a:pt x="125" y="23"/>
                    <a:pt x="123" y="21"/>
                  </a:cubicBezTo>
                  <a:cubicBezTo>
                    <a:pt x="121" y="19"/>
                    <a:pt x="118" y="20"/>
                    <a:pt x="116" y="19"/>
                  </a:cubicBezTo>
                  <a:cubicBezTo>
                    <a:pt x="113" y="17"/>
                    <a:pt x="110" y="13"/>
                    <a:pt x="109" y="11"/>
                  </a:cubicBezTo>
                  <a:cubicBezTo>
                    <a:pt x="105" y="8"/>
                    <a:pt x="102" y="11"/>
                    <a:pt x="97" y="9"/>
                  </a:cubicBezTo>
                  <a:cubicBezTo>
                    <a:pt x="94" y="8"/>
                    <a:pt x="96" y="11"/>
                    <a:pt x="95" y="12"/>
                  </a:cubicBezTo>
                  <a:cubicBezTo>
                    <a:pt x="93" y="14"/>
                    <a:pt x="80" y="11"/>
                    <a:pt x="78" y="8"/>
                  </a:cubicBezTo>
                  <a:cubicBezTo>
                    <a:pt x="77" y="8"/>
                    <a:pt x="76" y="10"/>
                    <a:pt x="75" y="11"/>
                  </a:cubicBezTo>
                  <a:cubicBezTo>
                    <a:pt x="73" y="11"/>
                    <a:pt x="73" y="15"/>
                    <a:pt x="72" y="17"/>
                  </a:cubicBezTo>
                  <a:cubicBezTo>
                    <a:pt x="70" y="19"/>
                    <a:pt x="68" y="19"/>
                    <a:pt x="69" y="22"/>
                  </a:cubicBezTo>
                  <a:cubicBezTo>
                    <a:pt x="71" y="27"/>
                    <a:pt x="70" y="31"/>
                    <a:pt x="65" y="35"/>
                  </a:cubicBezTo>
                  <a:cubicBezTo>
                    <a:pt x="63" y="36"/>
                    <a:pt x="59" y="41"/>
                    <a:pt x="56" y="40"/>
                  </a:cubicBezTo>
                  <a:cubicBezTo>
                    <a:pt x="50" y="40"/>
                    <a:pt x="45" y="38"/>
                    <a:pt x="40" y="38"/>
                  </a:cubicBezTo>
                  <a:cubicBezTo>
                    <a:pt x="38" y="38"/>
                    <a:pt x="33" y="40"/>
                    <a:pt x="32" y="40"/>
                  </a:cubicBezTo>
                  <a:cubicBezTo>
                    <a:pt x="31" y="39"/>
                    <a:pt x="31" y="38"/>
                    <a:pt x="29" y="38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2" y="50"/>
                    <a:pt x="9" y="53"/>
                    <a:pt x="8" y="55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0" y="70"/>
                    <a:pt x="4" y="70"/>
                    <a:pt x="4" y="73"/>
                  </a:cubicBezTo>
                  <a:cubicBezTo>
                    <a:pt x="4" y="79"/>
                    <a:pt x="14" y="71"/>
                    <a:pt x="15" y="76"/>
                  </a:cubicBezTo>
                  <a:cubicBezTo>
                    <a:pt x="15" y="79"/>
                    <a:pt x="15" y="81"/>
                    <a:pt x="16" y="82"/>
                  </a:cubicBezTo>
                  <a:cubicBezTo>
                    <a:pt x="16" y="84"/>
                    <a:pt x="18" y="87"/>
                    <a:pt x="18" y="87"/>
                  </a:cubicBezTo>
                  <a:cubicBezTo>
                    <a:pt x="18" y="87"/>
                    <a:pt x="18" y="87"/>
                    <a:pt x="18" y="87"/>
                  </a:cubicBezTo>
                  <a:cubicBezTo>
                    <a:pt x="24" y="84"/>
                    <a:pt x="24" y="84"/>
                    <a:pt x="24" y="84"/>
                  </a:cubicBezTo>
                  <a:cubicBezTo>
                    <a:pt x="27" y="85"/>
                    <a:pt x="30" y="84"/>
                    <a:pt x="33" y="85"/>
                  </a:cubicBezTo>
                  <a:cubicBezTo>
                    <a:pt x="38" y="87"/>
                    <a:pt x="41" y="89"/>
                    <a:pt x="46" y="89"/>
                  </a:cubicBezTo>
                  <a:cubicBezTo>
                    <a:pt x="51" y="89"/>
                    <a:pt x="55" y="89"/>
                    <a:pt x="60" y="91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2" y="92"/>
                    <a:pt x="62" y="91"/>
                    <a:pt x="64" y="92"/>
                  </a:cubicBezTo>
                  <a:cubicBezTo>
                    <a:pt x="65" y="93"/>
                    <a:pt x="71" y="99"/>
                    <a:pt x="73" y="94"/>
                  </a:cubicBezTo>
                  <a:cubicBezTo>
                    <a:pt x="74" y="91"/>
                    <a:pt x="76" y="93"/>
                    <a:pt x="78" y="92"/>
                  </a:cubicBezTo>
                  <a:cubicBezTo>
                    <a:pt x="80" y="92"/>
                    <a:pt x="82" y="90"/>
                    <a:pt x="83" y="89"/>
                  </a:cubicBezTo>
                  <a:cubicBezTo>
                    <a:pt x="84" y="88"/>
                    <a:pt x="86" y="87"/>
                    <a:pt x="87" y="86"/>
                  </a:cubicBezTo>
                  <a:cubicBezTo>
                    <a:pt x="95" y="87"/>
                    <a:pt x="95" y="87"/>
                    <a:pt x="95" y="87"/>
                  </a:cubicBezTo>
                  <a:cubicBezTo>
                    <a:pt x="99" y="87"/>
                    <a:pt x="101" y="87"/>
                    <a:pt x="104" y="86"/>
                  </a:cubicBezTo>
                  <a:cubicBezTo>
                    <a:pt x="108" y="83"/>
                    <a:pt x="110" y="79"/>
                    <a:pt x="113" y="75"/>
                  </a:cubicBezTo>
                  <a:cubicBezTo>
                    <a:pt x="115" y="71"/>
                    <a:pt x="117" y="71"/>
                    <a:pt x="120" y="70"/>
                  </a:cubicBezTo>
                  <a:cubicBezTo>
                    <a:pt x="122" y="68"/>
                    <a:pt x="125" y="68"/>
                    <a:pt x="128" y="67"/>
                  </a:cubicBezTo>
                  <a:cubicBezTo>
                    <a:pt x="129" y="66"/>
                    <a:pt x="132" y="65"/>
                    <a:pt x="133" y="64"/>
                  </a:cubicBezTo>
                  <a:cubicBezTo>
                    <a:pt x="136" y="62"/>
                    <a:pt x="138" y="60"/>
                    <a:pt x="139" y="58"/>
                  </a:cubicBezTo>
                  <a:cubicBezTo>
                    <a:pt x="141" y="57"/>
                    <a:pt x="142" y="50"/>
                    <a:pt x="142" y="49"/>
                  </a:cubicBezTo>
                  <a:cubicBezTo>
                    <a:pt x="144" y="46"/>
                    <a:pt x="146" y="44"/>
                    <a:pt x="147" y="41"/>
                  </a:cubicBezTo>
                  <a:cubicBezTo>
                    <a:pt x="148" y="39"/>
                    <a:pt x="147" y="38"/>
                    <a:pt x="148" y="37"/>
                  </a:cubicBezTo>
                  <a:cubicBezTo>
                    <a:pt x="150" y="36"/>
                    <a:pt x="150" y="38"/>
                    <a:pt x="151" y="35"/>
                  </a:cubicBezTo>
                  <a:cubicBezTo>
                    <a:pt x="151" y="34"/>
                    <a:pt x="150" y="28"/>
                    <a:pt x="153" y="28"/>
                  </a:cubicBezTo>
                  <a:cubicBezTo>
                    <a:pt x="156" y="30"/>
                    <a:pt x="155" y="26"/>
                    <a:pt x="157" y="25"/>
                  </a:cubicBezTo>
                  <a:cubicBezTo>
                    <a:pt x="158" y="25"/>
                    <a:pt x="160" y="25"/>
                    <a:pt x="161" y="2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57"/>
            <p:cNvSpPr>
              <a:spLocks/>
            </p:cNvSpPr>
            <p:nvPr/>
          </p:nvSpPr>
          <p:spPr bwMode="auto">
            <a:xfrm>
              <a:off x="5482" y="2097"/>
              <a:ext cx="378" cy="361"/>
            </a:xfrm>
            <a:custGeom>
              <a:avLst/>
              <a:gdLst>
                <a:gd name="T0" fmla="*/ 140 w 197"/>
                <a:gd name="T1" fmla="*/ 125 h 188"/>
                <a:gd name="T2" fmla="*/ 165 w 197"/>
                <a:gd name="T3" fmla="*/ 116 h 188"/>
                <a:gd name="T4" fmla="*/ 169 w 197"/>
                <a:gd name="T5" fmla="*/ 105 h 188"/>
                <a:gd name="T6" fmla="*/ 170 w 197"/>
                <a:gd name="T7" fmla="*/ 96 h 188"/>
                <a:gd name="T8" fmla="*/ 174 w 197"/>
                <a:gd name="T9" fmla="*/ 92 h 188"/>
                <a:gd name="T10" fmla="*/ 174 w 197"/>
                <a:gd name="T11" fmla="*/ 92 h 188"/>
                <a:gd name="T12" fmla="*/ 174 w 197"/>
                <a:gd name="T13" fmla="*/ 88 h 188"/>
                <a:gd name="T14" fmla="*/ 173 w 197"/>
                <a:gd name="T15" fmla="*/ 83 h 188"/>
                <a:gd name="T16" fmla="*/ 173 w 197"/>
                <a:gd name="T17" fmla="*/ 69 h 188"/>
                <a:gd name="T18" fmla="*/ 175 w 197"/>
                <a:gd name="T19" fmla="*/ 60 h 188"/>
                <a:gd name="T20" fmla="*/ 182 w 197"/>
                <a:gd name="T21" fmla="*/ 54 h 188"/>
                <a:gd name="T22" fmla="*/ 184 w 197"/>
                <a:gd name="T23" fmla="*/ 47 h 188"/>
                <a:gd name="T24" fmla="*/ 190 w 197"/>
                <a:gd name="T25" fmla="*/ 41 h 188"/>
                <a:gd name="T26" fmla="*/ 170 w 197"/>
                <a:gd name="T27" fmla="*/ 19 h 188"/>
                <a:gd name="T28" fmla="*/ 160 w 197"/>
                <a:gd name="T29" fmla="*/ 20 h 188"/>
                <a:gd name="T30" fmla="*/ 149 w 197"/>
                <a:gd name="T31" fmla="*/ 25 h 188"/>
                <a:gd name="T32" fmla="*/ 139 w 197"/>
                <a:gd name="T33" fmla="*/ 23 h 188"/>
                <a:gd name="T34" fmla="*/ 132 w 197"/>
                <a:gd name="T35" fmla="*/ 26 h 188"/>
                <a:gd name="T36" fmla="*/ 105 w 197"/>
                <a:gd name="T37" fmla="*/ 21 h 188"/>
                <a:gd name="T38" fmla="*/ 99 w 197"/>
                <a:gd name="T39" fmla="*/ 9 h 188"/>
                <a:gd name="T40" fmla="*/ 89 w 197"/>
                <a:gd name="T41" fmla="*/ 0 h 188"/>
                <a:gd name="T42" fmla="*/ 89 w 197"/>
                <a:gd name="T43" fmla="*/ 0 h 188"/>
                <a:gd name="T44" fmla="*/ 74 w 197"/>
                <a:gd name="T45" fmla="*/ 10 h 188"/>
                <a:gd name="T46" fmla="*/ 66 w 197"/>
                <a:gd name="T47" fmla="*/ 12 h 188"/>
                <a:gd name="T48" fmla="*/ 58 w 197"/>
                <a:gd name="T49" fmla="*/ 17 h 188"/>
                <a:gd name="T50" fmla="*/ 50 w 197"/>
                <a:gd name="T51" fmla="*/ 24 h 188"/>
                <a:gd name="T52" fmla="*/ 50 w 197"/>
                <a:gd name="T53" fmla="*/ 30 h 188"/>
                <a:gd name="T54" fmla="*/ 40 w 197"/>
                <a:gd name="T55" fmla="*/ 39 h 188"/>
                <a:gd name="T56" fmla="*/ 25 w 197"/>
                <a:gd name="T57" fmla="*/ 34 h 188"/>
                <a:gd name="T58" fmla="*/ 15 w 197"/>
                <a:gd name="T59" fmla="*/ 35 h 188"/>
                <a:gd name="T60" fmla="*/ 15 w 197"/>
                <a:gd name="T61" fmla="*/ 35 h 188"/>
                <a:gd name="T62" fmla="*/ 13 w 197"/>
                <a:gd name="T63" fmla="*/ 40 h 188"/>
                <a:gd name="T64" fmla="*/ 11 w 197"/>
                <a:gd name="T65" fmla="*/ 52 h 188"/>
                <a:gd name="T66" fmla="*/ 8 w 197"/>
                <a:gd name="T67" fmla="*/ 62 h 188"/>
                <a:gd name="T68" fmla="*/ 20 w 197"/>
                <a:gd name="T69" fmla="*/ 75 h 188"/>
                <a:gd name="T70" fmla="*/ 24 w 197"/>
                <a:gd name="T71" fmla="*/ 86 h 188"/>
                <a:gd name="T72" fmla="*/ 24 w 197"/>
                <a:gd name="T73" fmla="*/ 96 h 188"/>
                <a:gd name="T74" fmla="*/ 21 w 197"/>
                <a:gd name="T75" fmla="*/ 99 h 188"/>
                <a:gd name="T76" fmla="*/ 13 w 197"/>
                <a:gd name="T77" fmla="*/ 101 h 188"/>
                <a:gd name="T78" fmla="*/ 1 w 197"/>
                <a:gd name="T79" fmla="*/ 107 h 188"/>
                <a:gd name="T80" fmla="*/ 0 w 197"/>
                <a:gd name="T81" fmla="*/ 114 h 188"/>
                <a:gd name="T82" fmla="*/ 0 w 197"/>
                <a:gd name="T83" fmla="*/ 114 h 188"/>
                <a:gd name="T84" fmla="*/ 7 w 197"/>
                <a:gd name="T85" fmla="*/ 120 h 188"/>
                <a:gd name="T86" fmla="*/ 12 w 197"/>
                <a:gd name="T87" fmla="*/ 131 h 188"/>
                <a:gd name="T88" fmla="*/ 20 w 197"/>
                <a:gd name="T89" fmla="*/ 138 h 188"/>
                <a:gd name="T90" fmla="*/ 32 w 197"/>
                <a:gd name="T91" fmla="*/ 140 h 188"/>
                <a:gd name="T92" fmla="*/ 32 w 197"/>
                <a:gd name="T93" fmla="*/ 159 h 188"/>
                <a:gd name="T94" fmla="*/ 32 w 197"/>
                <a:gd name="T95" fmla="*/ 170 h 188"/>
                <a:gd name="T96" fmla="*/ 29 w 197"/>
                <a:gd name="T97" fmla="*/ 180 h 188"/>
                <a:gd name="T98" fmla="*/ 29 w 197"/>
                <a:gd name="T99" fmla="*/ 184 h 188"/>
                <a:gd name="T100" fmla="*/ 29 w 197"/>
                <a:gd name="T101" fmla="*/ 184 h 188"/>
                <a:gd name="T102" fmla="*/ 38 w 197"/>
                <a:gd name="T103" fmla="*/ 181 h 188"/>
                <a:gd name="T104" fmla="*/ 59 w 197"/>
                <a:gd name="T105" fmla="*/ 183 h 188"/>
                <a:gd name="T106" fmla="*/ 65 w 197"/>
                <a:gd name="T107" fmla="*/ 175 h 188"/>
                <a:gd name="T108" fmla="*/ 69 w 197"/>
                <a:gd name="T109" fmla="*/ 157 h 188"/>
                <a:gd name="T110" fmla="*/ 79 w 197"/>
                <a:gd name="T111" fmla="*/ 154 h 188"/>
                <a:gd name="T112" fmla="*/ 86 w 197"/>
                <a:gd name="T113" fmla="*/ 147 h 188"/>
                <a:gd name="T114" fmla="*/ 102 w 197"/>
                <a:gd name="T115" fmla="*/ 136 h 188"/>
                <a:gd name="T116" fmla="*/ 122 w 197"/>
                <a:gd name="T117" fmla="*/ 110 h 188"/>
                <a:gd name="T118" fmla="*/ 135 w 197"/>
                <a:gd name="T119" fmla="*/ 114 h 188"/>
                <a:gd name="T120" fmla="*/ 140 w 197"/>
                <a:gd name="T121" fmla="*/ 12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7" h="188">
                  <a:moveTo>
                    <a:pt x="140" y="125"/>
                  </a:moveTo>
                  <a:cubicBezTo>
                    <a:pt x="148" y="120"/>
                    <a:pt x="159" y="125"/>
                    <a:pt x="165" y="116"/>
                  </a:cubicBezTo>
                  <a:cubicBezTo>
                    <a:pt x="167" y="113"/>
                    <a:pt x="169" y="109"/>
                    <a:pt x="169" y="105"/>
                  </a:cubicBezTo>
                  <a:cubicBezTo>
                    <a:pt x="169" y="102"/>
                    <a:pt x="166" y="99"/>
                    <a:pt x="170" y="96"/>
                  </a:cubicBezTo>
                  <a:cubicBezTo>
                    <a:pt x="174" y="92"/>
                    <a:pt x="174" y="92"/>
                    <a:pt x="174" y="92"/>
                  </a:cubicBezTo>
                  <a:cubicBezTo>
                    <a:pt x="174" y="92"/>
                    <a:pt x="174" y="92"/>
                    <a:pt x="174" y="92"/>
                  </a:cubicBezTo>
                  <a:cubicBezTo>
                    <a:pt x="174" y="91"/>
                    <a:pt x="175" y="89"/>
                    <a:pt x="174" y="88"/>
                  </a:cubicBezTo>
                  <a:cubicBezTo>
                    <a:pt x="174" y="86"/>
                    <a:pt x="174" y="84"/>
                    <a:pt x="173" y="83"/>
                  </a:cubicBezTo>
                  <a:cubicBezTo>
                    <a:pt x="173" y="78"/>
                    <a:pt x="171" y="74"/>
                    <a:pt x="173" y="69"/>
                  </a:cubicBezTo>
                  <a:cubicBezTo>
                    <a:pt x="174" y="66"/>
                    <a:pt x="173" y="63"/>
                    <a:pt x="175" y="60"/>
                  </a:cubicBezTo>
                  <a:cubicBezTo>
                    <a:pt x="177" y="55"/>
                    <a:pt x="180" y="57"/>
                    <a:pt x="182" y="54"/>
                  </a:cubicBezTo>
                  <a:cubicBezTo>
                    <a:pt x="184" y="52"/>
                    <a:pt x="183" y="49"/>
                    <a:pt x="184" y="47"/>
                  </a:cubicBezTo>
                  <a:cubicBezTo>
                    <a:pt x="185" y="44"/>
                    <a:pt x="188" y="43"/>
                    <a:pt x="190" y="41"/>
                  </a:cubicBezTo>
                  <a:cubicBezTo>
                    <a:pt x="197" y="33"/>
                    <a:pt x="174" y="23"/>
                    <a:pt x="170" y="19"/>
                  </a:cubicBezTo>
                  <a:cubicBezTo>
                    <a:pt x="168" y="17"/>
                    <a:pt x="163" y="20"/>
                    <a:pt x="160" y="20"/>
                  </a:cubicBezTo>
                  <a:cubicBezTo>
                    <a:pt x="157" y="22"/>
                    <a:pt x="153" y="25"/>
                    <a:pt x="149" y="25"/>
                  </a:cubicBezTo>
                  <a:cubicBezTo>
                    <a:pt x="146" y="24"/>
                    <a:pt x="142" y="23"/>
                    <a:pt x="139" y="23"/>
                  </a:cubicBezTo>
                  <a:cubicBezTo>
                    <a:pt x="137" y="23"/>
                    <a:pt x="134" y="26"/>
                    <a:pt x="132" y="26"/>
                  </a:cubicBezTo>
                  <a:cubicBezTo>
                    <a:pt x="127" y="26"/>
                    <a:pt x="107" y="26"/>
                    <a:pt x="105" y="21"/>
                  </a:cubicBezTo>
                  <a:cubicBezTo>
                    <a:pt x="103" y="17"/>
                    <a:pt x="103" y="13"/>
                    <a:pt x="99" y="9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74" y="10"/>
                    <a:pt x="74" y="10"/>
                    <a:pt x="74" y="10"/>
                  </a:cubicBezTo>
                  <a:cubicBezTo>
                    <a:pt x="72" y="12"/>
                    <a:pt x="69" y="12"/>
                    <a:pt x="66" y="12"/>
                  </a:cubicBezTo>
                  <a:cubicBezTo>
                    <a:pt x="63" y="14"/>
                    <a:pt x="61" y="15"/>
                    <a:pt x="58" y="17"/>
                  </a:cubicBezTo>
                  <a:cubicBezTo>
                    <a:pt x="54" y="20"/>
                    <a:pt x="48" y="17"/>
                    <a:pt x="50" y="24"/>
                  </a:cubicBezTo>
                  <a:cubicBezTo>
                    <a:pt x="50" y="27"/>
                    <a:pt x="53" y="27"/>
                    <a:pt x="50" y="30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35" y="44"/>
                    <a:pt x="29" y="37"/>
                    <a:pt x="25" y="34"/>
                  </a:cubicBezTo>
                  <a:cubicBezTo>
                    <a:pt x="22" y="31"/>
                    <a:pt x="18" y="34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44"/>
                    <a:pt x="13" y="48"/>
                    <a:pt x="11" y="52"/>
                  </a:cubicBezTo>
                  <a:cubicBezTo>
                    <a:pt x="10" y="55"/>
                    <a:pt x="8" y="59"/>
                    <a:pt x="8" y="62"/>
                  </a:cubicBezTo>
                  <a:cubicBezTo>
                    <a:pt x="9" y="67"/>
                    <a:pt x="18" y="70"/>
                    <a:pt x="20" y="75"/>
                  </a:cubicBezTo>
                  <a:cubicBezTo>
                    <a:pt x="21" y="79"/>
                    <a:pt x="24" y="82"/>
                    <a:pt x="24" y="86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24" y="99"/>
                    <a:pt x="24" y="98"/>
                    <a:pt x="21" y="99"/>
                  </a:cubicBezTo>
                  <a:cubicBezTo>
                    <a:pt x="19" y="100"/>
                    <a:pt x="16" y="101"/>
                    <a:pt x="13" y="101"/>
                  </a:cubicBezTo>
                  <a:cubicBezTo>
                    <a:pt x="9" y="102"/>
                    <a:pt x="4" y="104"/>
                    <a:pt x="1" y="107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2" y="117"/>
                    <a:pt x="5" y="118"/>
                    <a:pt x="7" y="120"/>
                  </a:cubicBezTo>
                  <a:cubicBezTo>
                    <a:pt x="9" y="123"/>
                    <a:pt x="11" y="128"/>
                    <a:pt x="12" y="131"/>
                  </a:cubicBezTo>
                  <a:cubicBezTo>
                    <a:pt x="14" y="136"/>
                    <a:pt x="14" y="138"/>
                    <a:pt x="20" y="138"/>
                  </a:cubicBezTo>
                  <a:cubicBezTo>
                    <a:pt x="22" y="138"/>
                    <a:pt x="32" y="138"/>
                    <a:pt x="32" y="140"/>
                  </a:cubicBezTo>
                  <a:cubicBezTo>
                    <a:pt x="32" y="146"/>
                    <a:pt x="31" y="153"/>
                    <a:pt x="32" y="159"/>
                  </a:cubicBezTo>
                  <a:cubicBezTo>
                    <a:pt x="32" y="163"/>
                    <a:pt x="32" y="167"/>
                    <a:pt x="32" y="170"/>
                  </a:cubicBezTo>
                  <a:cubicBezTo>
                    <a:pt x="31" y="173"/>
                    <a:pt x="29" y="176"/>
                    <a:pt x="29" y="180"/>
                  </a:cubicBezTo>
                  <a:cubicBezTo>
                    <a:pt x="29" y="184"/>
                    <a:pt x="29" y="184"/>
                    <a:pt x="29" y="184"/>
                  </a:cubicBezTo>
                  <a:cubicBezTo>
                    <a:pt x="29" y="184"/>
                    <a:pt x="29" y="184"/>
                    <a:pt x="29" y="184"/>
                  </a:cubicBezTo>
                  <a:cubicBezTo>
                    <a:pt x="33" y="186"/>
                    <a:pt x="34" y="183"/>
                    <a:pt x="38" y="181"/>
                  </a:cubicBezTo>
                  <a:cubicBezTo>
                    <a:pt x="44" y="177"/>
                    <a:pt x="51" y="188"/>
                    <a:pt x="59" y="183"/>
                  </a:cubicBezTo>
                  <a:cubicBezTo>
                    <a:pt x="62" y="181"/>
                    <a:pt x="72" y="178"/>
                    <a:pt x="65" y="175"/>
                  </a:cubicBezTo>
                  <a:cubicBezTo>
                    <a:pt x="57" y="172"/>
                    <a:pt x="66" y="160"/>
                    <a:pt x="69" y="157"/>
                  </a:cubicBezTo>
                  <a:cubicBezTo>
                    <a:pt x="72" y="155"/>
                    <a:pt x="77" y="159"/>
                    <a:pt x="79" y="154"/>
                  </a:cubicBezTo>
                  <a:cubicBezTo>
                    <a:pt x="80" y="150"/>
                    <a:pt x="82" y="149"/>
                    <a:pt x="86" y="147"/>
                  </a:cubicBezTo>
                  <a:cubicBezTo>
                    <a:pt x="91" y="144"/>
                    <a:pt x="102" y="143"/>
                    <a:pt x="102" y="136"/>
                  </a:cubicBezTo>
                  <a:cubicBezTo>
                    <a:pt x="102" y="123"/>
                    <a:pt x="112" y="116"/>
                    <a:pt x="122" y="110"/>
                  </a:cubicBezTo>
                  <a:cubicBezTo>
                    <a:pt x="128" y="107"/>
                    <a:pt x="131" y="109"/>
                    <a:pt x="135" y="114"/>
                  </a:cubicBezTo>
                  <a:cubicBezTo>
                    <a:pt x="137" y="117"/>
                    <a:pt x="137" y="125"/>
                    <a:pt x="140" y="12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58"/>
            <p:cNvSpPr>
              <a:spLocks/>
            </p:cNvSpPr>
            <p:nvPr/>
          </p:nvSpPr>
          <p:spPr bwMode="auto">
            <a:xfrm>
              <a:off x="5482" y="2097"/>
              <a:ext cx="378" cy="361"/>
            </a:xfrm>
            <a:custGeom>
              <a:avLst/>
              <a:gdLst>
                <a:gd name="T0" fmla="*/ 140 w 197"/>
                <a:gd name="T1" fmla="*/ 125 h 188"/>
                <a:gd name="T2" fmla="*/ 165 w 197"/>
                <a:gd name="T3" fmla="*/ 116 h 188"/>
                <a:gd name="T4" fmla="*/ 169 w 197"/>
                <a:gd name="T5" fmla="*/ 105 h 188"/>
                <a:gd name="T6" fmla="*/ 170 w 197"/>
                <a:gd name="T7" fmla="*/ 96 h 188"/>
                <a:gd name="T8" fmla="*/ 174 w 197"/>
                <a:gd name="T9" fmla="*/ 92 h 188"/>
                <a:gd name="T10" fmla="*/ 174 w 197"/>
                <a:gd name="T11" fmla="*/ 92 h 188"/>
                <a:gd name="T12" fmla="*/ 174 w 197"/>
                <a:gd name="T13" fmla="*/ 88 h 188"/>
                <a:gd name="T14" fmla="*/ 173 w 197"/>
                <a:gd name="T15" fmla="*/ 83 h 188"/>
                <a:gd name="T16" fmla="*/ 173 w 197"/>
                <a:gd name="T17" fmla="*/ 69 h 188"/>
                <a:gd name="T18" fmla="*/ 175 w 197"/>
                <a:gd name="T19" fmla="*/ 60 h 188"/>
                <a:gd name="T20" fmla="*/ 182 w 197"/>
                <a:gd name="T21" fmla="*/ 54 h 188"/>
                <a:gd name="T22" fmla="*/ 184 w 197"/>
                <a:gd name="T23" fmla="*/ 47 h 188"/>
                <a:gd name="T24" fmla="*/ 190 w 197"/>
                <a:gd name="T25" fmla="*/ 41 h 188"/>
                <a:gd name="T26" fmla="*/ 170 w 197"/>
                <a:gd name="T27" fmla="*/ 19 h 188"/>
                <a:gd name="T28" fmla="*/ 160 w 197"/>
                <a:gd name="T29" fmla="*/ 20 h 188"/>
                <a:gd name="T30" fmla="*/ 149 w 197"/>
                <a:gd name="T31" fmla="*/ 25 h 188"/>
                <a:gd name="T32" fmla="*/ 139 w 197"/>
                <a:gd name="T33" fmla="*/ 23 h 188"/>
                <a:gd name="T34" fmla="*/ 132 w 197"/>
                <a:gd name="T35" fmla="*/ 26 h 188"/>
                <a:gd name="T36" fmla="*/ 105 w 197"/>
                <a:gd name="T37" fmla="*/ 21 h 188"/>
                <a:gd name="T38" fmla="*/ 99 w 197"/>
                <a:gd name="T39" fmla="*/ 9 h 188"/>
                <a:gd name="T40" fmla="*/ 89 w 197"/>
                <a:gd name="T41" fmla="*/ 0 h 188"/>
                <a:gd name="T42" fmla="*/ 89 w 197"/>
                <a:gd name="T43" fmla="*/ 0 h 188"/>
                <a:gd name="T44" fmla="*/ 74 w 197"/>
                <a:gd name="T45" fmla="*/ 10 h 188"/>
                <a:gd name="T46" fmla="*/ 66 w 197"/>
                <a:gd name="T47" fmla="*/ 12 h 188"/>
                <a:gd name="T48" fmla="*/ 58 w 197"/>
                <a:gd name="T49" fmla="*/ 17 h 188"/>
                <a:gd name="T50" fmla="*/ 50 w 197"/>
                <a:gd name="T51" fmla="*/ 24 h 188"/>
                <a:gd name="T52" fmla="*/ 50 w 197"/>
                <a:gd name="T53" fmla="*/ 30 h 188"/>
                <a:gd name="T54" fmla="*/ 40 w 197"/>
                <a:gd name="T55" fmla="*/ 39 h 188"/>
                <a:gd name="T56" fmla="*/ 25 w 197"/>
                <a:gd name="T57" fmla="*/ 34 h 188"/>
                <a:gd name="T58" fmla="*/ 15 w 197"/>
                <a:gd name="T59" fmla="*/ 35 h 188"/>
                <a:gd name="T60" fmla="*/ 15 w 197"/>
                <a:gd name="T61" fmla="*/ 35 h 188"/>
                <a:gd name="T62" fmla="*/ 13 w 197"/>
                <a:gd name="T63" fmla="*/ 40 h 188"/>
                <a:gd name="T64" fmla="*/ 11 w 197"/>
                <a:gd name="T65" fmla="*/ 52 h 188"/>
                <a:gd name="T66" fmla="*/ 8 w 197"/>
                <a:gd name="T67" fmla="*/ 62 h 188"/>
                <a:gd name="T68" fmla="*/ 20 w 197"/>
                <a:gd name="T69" fmla="*/ 75 h 188"/>
                <a:gd name="T70" fmla="*/ 24 w 197"/>
                <a:gd name="T71" fmla="*/ 86 h 188"/>
                <a:gd name="T72" fmla="*/ 24 w 197"/>
                <a:gd name="T73" fmla="*/ 96 h 188"/>
                <a:gd name="T74" fmla="*/ 21 w 197"/>
                <a:gd name="T75" fmla="*/ 99 h 188"/>
                <a:gd name="T76" fmla="*/ 13 w 197"/>
                <a:gd name="T77" fmla="*/ 101 h 188"/>
                <a:gd name="T78" fmla="*/ 1 w 197"/>
                <a:gd name="T79" fmla="*/ 107 h 188"/>
                <a:gd name="T80" fmla="*/ 0 w 197"/>
                <a:gd name="T81" fmla="*/ 114 h 188"/>
                <a:gd name="T82" fmla="*/ 0 w 197"/>
                <a:gd name="T83" fmla="*/ 114 h 188"/>
                <a:gd name="T84" fmla="*/ 7 w 197"/>
                <a:gd name="T85" fmla="*/ 120 h 188"/>
                <a:gd name="T86" fmla="*/ 12 w 197"/>
                <a:gd name="T87" fmla="*/ 131 h 188"/>
                <a:gd name="T88" fmla="*/ 20 w 197"/>
                <a:gd name="T89" fmla="*/ 138 h 188"/>
                <a:gd name="T90" fmla="*/ 32 w 197"/>
                <a:gd name="T91" fmla="*/ 140 h 188"/>
                <a:gd name="T92" fmla="*/ 32 w 197"/>
                <a:gd name="T93" fmla="*/ 159 h 188"/>
                <a:gd name="T94" fmla="*/ 32 w 197"/>
                <a:gd name="T95" fmla="*/ 170 h 188"/>
                <a:gd name="T96" fmla="*/ 29 w 197"/>
                <a:gd name="T97" fmla="*/ 180 h 188"/>
                <a:gd name="T98" fmla="*/ 29 w 197"/>
                <a:gd name="T99" fmla="*/ 184 h 188"/>
                <a:gd name="T100" fmla="*/ 29 w 197"/>
                <a:gd name="T101" fmla="*/ 184 h 188"/>
                <a:gd name="T102" fmla="*/ 38 w 197"/>
                <a:gd name="T103" fmla="*/ 181 h 188"/>
                <a:gd name="T104" fmla="*/ 59 w 197"/>
                <a:gd name="T105" fmla="*/ 183 h 188"/>
                <a:gd name="T106" fmla="*/ 65 w 197"/>
                <a:gd name="T107" fmla="*/ 175 h 188"/>
                <a:gd name="T108" fmla="*/ 69 w 197"/>
                <a:gd name="T109" fmla="*/ 157 h 188"/>
                <a:gd name="T110" fmla="*/ 79 w 197"/>
                <a:gd name="T111" fmla="*/ 154 h 188"/>
                <a:gd name="T112" fmla="*/ 86 w 197"/>
                <a:gd name="T113" fmla="*/ 147 h 188"/>
                <a:gd name="T114" fmla="*/ 102 w 197"/>
                <a:gd name="T115" fmla="*/ 136 h 188"/>
                <a:gd name="T116" fmla="*/ 122 w 197"/>
                <a:gd name="T117" fmla="*/ 110 h 188"/>
                <a:gd name="T118" fmla="*/ 135 w 197"/>
                <a:gd name="T119" fmla="*/ 114 h 188"/>
                <a:gd name="T120" fmla="*/ 140 w 197"/>
                <a:gd name="T121" fmla="*/ 12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7" h="188">
                  <a:moveTo>
                    <a:pt x="140" y="125"/>
                  </a:moveTo>
                  <a:cubicBezTo>
                    <a:pt x="148" y="120"/>
                    <a:pt x="159" y="125"/>
                    <a:pt x="165" y="116"/>
                  </a:cubicBezTo>
                  <a:cubicBezTo>
                    <a:pt x="167" y="113"/>
                    <a:pt x="169" y="109"/>
                    <a:pt x="169" y="105"/>
                  </a:cubicBezTo>
                  <a:cubicBezTo>
                    <a:pt x="169" y="102"/>
                    <a:pt x="166" y="99"/>
                    <a:pt x="170" y="96"/>
                  </a:cubicBezTo>
                  <a:cubicBezTo>
                    <a:pt x="174" y="92"/>
                    <a:pt x="174" y="92"/>
                    <a:pt x="174" y="92"/>
                  </a:cubicBezTo>
                  <a:cubicBezTo>
                    <a:pt x="174" y="92"/>
                    <a:pt x="174" y="92"/>
                    <a:pt x="174" y="92"/>
                  </a:cubicBezTo>
                  <a:cubicBezTo>
                    <a:pt x="174" y="91"/>
                    <a:pt x="175" y="89"/>
                    <a:pt x="174" y="88"/>
                  </a:cubicBezTo>
                  <a:cubicBezTo>
                    <a:pt x="174" y="86"/>
                    <a:pt x="174" y="84"/>
                    <a:pt x="173" y="83"/>
                  </a:cubicBezTo>
                  <a:cubicBezTo>
                    <a:pt x="173" y="78"/>
                    <a:pt x="171" y="74"/>
                    <a:pt x="173" y="69"/>
                  </a:cubicBezTo>
                  <a:cubicBezTo>
                    <a:pt x="174" y="66"/>
                    <a:pt x="173" y="63"/>
                    <a:pt x="175" y="60"/>
                  </a:cubicBezTo>
                  <a:cubicBezTo>
                    <a:pt x="177" y="55"/>
                    <a:pt x="180" y="57"/>
                    <a:pt x="182" y="54"/>
                  </a:cubicBezTo>
                  <a:cubicBezTo>
                    <a:pt x="184" y="52"/>
                    <a:pt x="183" y="49"/>
                    <a:pt x="184" y="47"/>
                  </a:cubicBezTo>
                  <a:cubicBezTo>
                    <a:pt x="185" y="44"/>
                    <a:pt x="188" y="43"/>
                    <a:pt x="190" y="41"/>
                  </a:cubicBezTo>
                  <a:cubicBezTo>
                    <a:pt x="197" y="33"/>
                    <a:pt x="174" y="23"/>
                    <a:pt x="170" y="19"/>
                  </a:cubicBezTo>
                  <a:cubicBezTo>
                    <a:pt x="168" y="17"/>
                    <a:pt x="163" y="20"/>
                    <a:pt x="160" y="20"/>
                  </a:cubicBezTo>
                  <a:cubicBezTo>
                    <a:pt x="157" y="22"/>
                    <a:pt x="153" y="25"/>
                    <a:pt x="149" y="25"/>
                  </a:cubicBezTo>
                  <a:cubicBezTo>
                    <a:pt x="146" y="24"/>
                    <a:pt x="142" y="23"/>
                    <a:pt x="139" y="23"/>
                  </a:cubicBezTo>
                  <a:cubicBezTo>
                    <a:pt x="137" y="23"/>
                    <a:pt x="134" y="26"/>
                    <a:pt x="132" y="26"/>
                  </a:cubicBezTo>
                  <a:cubicBezTo>
                    <a:pt x="127" y="26"/>
                    <a:pt x="107" y="26"/>
                    <a:pt x="105" y="21"/>
                  </a:cubicBezTo>
                  <a:cubicBezTo>
                    <a:pt x="103" y="17"/>
                    <a:pt x="103" y="13"/>
                    <a:pt x="99" y="9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74" y="10"/>
                    <a:pt x="74" y="10"/>
                    <a:pt x="74" y="10"/>
                  </a:cubicBezTo>
                  <a:cubicBezTo>
                    <a:pt x="72" y="12"/>
                    <a:pt x="69" y="12"/>
                    <a:pt x="66" y="12"/>
                  </a:cubicBezTo>
                  <a:cubicBezTo>
                    <a:pt x="63" y="14"/>
                    <a:pt x="61" y="15"/>
                    <a:pt x="58" y="17"/>
                  </a:cubicBezTo>
                  <a:cubicBezTo>
                    <a:pt x="54" y="20"/>
                    <a:pt x="48" y="17"/>
                    <a:pt x="50" y="24"/>
                  </a:cubicBezTo>
                  <a:cubicBezTo>
                    <a:pt x="50" y="27"/>
                    <a:pt x="53" y="27"/>
                    <a:pt x="50" y="30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35" y="44"/>
                    <a:pt x="29" y="37"/>
                    <a:pt x="25" y="34"/>
                  </a:cubicBezTo>
                  <a:cubicBezTo>
                    <a:pt x="22" y="31"/>
                    <a:pt x="18" y="34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44"/>
                    <a:pt x="13" y="48"/>
                    <a:pt x="11" y="52"/>
                  </a:cubicBezTo>
                  <a:cubicBezTo>
                    <a:pt x="10" y="55"/>
                    <a:pt x="8" y="59"/>
                    <a:pt x="8" y="62"/>
                  </a:cubicBezTo>
                  <a:cubicBezTo>
                    <a:pt x="9" y="67"/>
                    <a:pt x="18" y="70"/>
                    <a:pt x="20" y="75"/>
                  </a:cubicBezTo>
                  <a:cubicBezTo>
                    <a:pt x="21" y="79"/>
                    <a:pt x="24" y="82"/>
                    <a:pt x="24" y="86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24" y="99"/>
                    <a:pt x="24" y="98"/>
                    <a:pt x="21" y="99"/>
                  </a:cubicBezTo>
                  <a:cubicBezTo>
                    <a:pt x="19" y="100"/>
                    <a:pt x="16" y="101"/>
                    <a:pt x="13" y="101"/>
                  </a:cubicBezTo>
                  <a:cubicBezTo>
                    <a:pt x="9" y="102"/>
                    <a:pt x="4" y="104"/>
                    <a:pt x="1" y="107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2" y="117"/>
                    <a:pt x="5" y="118"/>
                    <a:pt x="7" y="120"/>
                  </a:cubicBezTo>
                  <a:cubicBezTo>
                    <a:pt x="9" y="123"/>
                    <a:pt x="11" y="128"/>
                    <a:pt x="12" y="131"/>
                  </a:cubicBezTo>
                  <a:cubicBezTo>
                    <a:pt x="14" y="136"/>
                    <a:pt x="14" y="138"/>
                    <a:pt x="20" y="138"/>
                  </a:cubicBezTo>
                  <a:cubicBezTo>
                    <a:pt x="22" y="138"/>
                    <a:pt x="32" y="138"/>
                    <a:pt x="32" y="140"/>
                  </a:cubicBezTo>
                  <a:cubicBezTo>
                    <a:pt x="32" y="146"/>
                    <a:pt x="31" y="153"/>
                    <a:pt x="32" y="159"/>
                  </a:cubicBezTo>
                  <a:cubicBezTo>
                    <a:pt x="32" y="163"/>
                    <a:pt x="32" y="167"/>
                    <a:pt x="32" y="170"/>
                  </a:cubicBezTo>
                  <a:cubicBezTo>
                    <a:pt x="31" y="173"/>
                    <a:pt x="29" y="176"/>
                    <a:pt x="29" y="180"/>
                  </a:cubicBezTo>
                  <a:cubicBezTo>
                    <a:pt x="29" y="184"/>
                    <a:pt x="29" y="184"/>
                    <a:pt x="29" y="184"/>
                  </a:cubicBezTo>
                  <a:cubicBezTo>
                    <a:pt x="29" y="184"/>
                    <a:pt x="29" y="184"/>
                    <a:pt x="29" y="184"/>
                  </a:cubicBezTo>
                  <a:cubicBezTo>
                    <a:pt x="33" y="186"/>
                    <a:pt x="34" y="183"/>
                    <a:pt x="38" y="181"/>
                  </a:cubicBezTo>
                  <a:cubicBezTo>
                    <a:pt x="44" y="177"/>
                    <a:pt x="51" y="188"/>
                    <a:pt x="59" y="183"/>
                  </a:cubicBezTo>
                  <a:cubicBezTo>
                    <a:pt x="62" y="181"/>
                    <a:pt x="72" y="178"/>
                    <a:pt x="65" y="175"/>
                  </a:cubicBezTo>
                  <a:cubicBezTo>
                    <a:pt x="57" y="172"/>
                    <a:pt x="66" y="160"/>
                    <a:pt x="69" y="157"/>
                  </a:cubicBezTo>
                  <a:cubicBezTo>
                    <a:pt x="72" y="155"/>
                    <a:pt x="77" y="159"/>
                    <a:pt x="79" y="154"/>
                  </a:cubicBezTo>
                  <a:cubicBezTo>
                    <a:pt x="80" y="150"/>
                    <a:pt x="82" y="149"/>
                    <a:pt x="86" y="147"/>
                  </a:cubicBezTo>
                  <a:cubicBezTo>
                    <a:pt x="91" y="144"/>
                    <a:pt x="102" y="143"/>
                    <a:pt x="102" y="136"/>
                  </a:cubicBezTo>
                  <a:cubicBezTo>
                    <a:pt x="102" y="123"/>
                    <a:pt x="112" y="116"/>
                    <a:pt x="122" y="110"/>
                  </a:cubicBezTo>
                  <a:cubicBezTo>
                    <a:pt x="128" y="107"/>
                    <a:pt x="131" y="109"/>
                    <a:pt x="135" y="114"/>
                  </a:cubicBezTo>
                  <a:cubicBezTo>
                    <a:pt x="137" y="117"/>
                    <a:pt x="137" y="125"/>
                    <a:pt x="140" y="12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59"/>
            <p:cNvSpPr>
              <a:spLocks/>
            </p:cNvSpPr>
            <p:nvPr/>
          </p:nvSpPr>
          <p:spPr bwMode="auto">
            <a:xfrm>
              <a:off x="5710" y="2262"/>
              <a:ext cx="277" cy="313"/>
            </a:xfrm>
            <a:custGeom>
              <a:avLst/>
              <a:gdLst>
                <a:gd name="T0" fmla="*/ 101 w 144"/>
                <a:gd name="T1" fmla="*/ 10 h 163"/>
                <a:gd name="T2" fmla="*/ 120 w 144"/>
                <a:gd name="T3" fmla="*/ 21 h 163"/>
                <a:gd name="T4" fmla="*/ 140 w 144"/>
                <a:gd name="T5" fmla="*/ 38 h 163"/>
                <a:gd name="T6" fmla="*/ 142 w 144"/>
                <a:gd name="T7" fmla="*/ 56 h 163"/>
                <a:gd name="T8" fmla="*/ 132 w 144"/>
                <a:gd name="T9" fmla="*/ 64 h 163"/>
                <a:gd name="T10" fmla="*/ 136 w 144"/>
                <a:gd name="T11" fmla="*/ 77 h 163"/>
                <a:gd name="T12" fmla="*/ 127 w 144"/>
                <a:gd name="T13" fmla="*/ 90 h 163"/>
                <a:gd name="T14" fmla="*/ 116 w 144"/>
                <a:gd name="T15" fmla="*/ 109 h 163"/>
                <a:gd name="T16" fmla="*/ 129 w 144"/>
                <a:gd name="T17" fmla="*/ 119 h 163"/>
                <a:gd name="T18" fmla="*/ 132 w 144"/>
                <a:gd name="T19" fmla="*/ 130 h 163"/>
                <a:gd name="T20" fmla="*/ 130 w 144"/>
                <a:gd name="T21" fmla="*/ 133 h 163"/>
                <a:gd name="T22" fmla="*/ 122 w 144"/>
                <a:gd name="T23" fmla="*/ 140 h 163"/>
                <a:gd name="T24" fmla="*/ 104 w 144"/>
                <a:gd name="T25" fmla="*/ 150 h 163"/>
                <a:gd name="T26" fmla="*/ 92 w 144"/>
                <a:gd name="T27" fmla="*/ 157 h 163"/>
                <a:gd name="T28" fmla="*/ 78 w 144"/>
                <a:gd name="T29" fmla="*/ 162 h 163"/>
                <a:gd name="T30" fmla="*/ 74 w 144"/>
                <a:gd name="T31" fmla="*/ 154 h 163"/>
                <a:gd name="T32" fmla="*/ 63 w 144"/>
                <a:gd name="T33" fmla="*/ 154 h 163"/>
                <a:gd name="T34" fmla="*/ 50 w 144"/>
                <a:gd name="T35" fmla="*/ 160 h 163"/>
                <a:gd name="T36" fmla="*/ 48 w 144"/>
                <a:gd name="T37" fmla="*/ 157 h 163"/>
                <a:gd name="T38" fmla="*/ 42 w 144"/>
                <a:gd name="T39" fmla="*/ 150 h 163"/>
                <a:gd name="T40" fmla="*/ 36 w 144"/>
                <a:gd name="T41" fmla="*/ 146 h 163"/>
                <a:gd name="T42" fmla="*/ 11 w 144"/>
                <a:gd name="T43" fmla="*/ 147 h 163"/>
                <a:gd name="T44" fmla="*/ 9 w 144"/>
                <a:gd name="T45" fmla="*/ 114 h 163"/>
                <a:gd name="T46" fmla="*/ 9 w 144"/>
                <a:gd name="T47" fmla="*/ 104 h 163"/>
                <a:gd name="T48" fmla="*/ 11 w 144"/>
                <a:gd name="T49" fmla="*/ 92 h 163"/>
                <a:gd name="T50" fmla="*/ 0 w 144"/>
                <a:gd name="T51" fmla="*/ 74 h 163"/>
                <a:gd name="T52" fmla="*/ 17 w 144"/>
                <a:gd name="T53" fmla="*/ 57 h 163"/>
                <a:gd name="T54" fmla="*/ 21 w 144"/>
                <a:gd name="T55" fmla="*/ 39 h 163"/>
                <a:gd name="T56" fmla="*/ 50 w 144"/>
                <a:gd name="T57" fmla="*/ 18 h 163"/>
                <a:gd name="T58" fmla="*/ 56 w 144"/>
                <a:gd name="T59" fmla="*/ 6 h 163"/>
                <a:gd name="T60" fmla="*/ 68 w 144"/>
                <a:gd name="T61" fmla="*/ 2 h 163"/>
                <a:gd name="T62" fmla="*/ 105 w 144"/>
                <a:gd name="T63" fmla="*/ 4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4" h="163">
                  <a:moveTo>
                    <a:pt x="105" y="4"/>
                  </a:moveTo>
                  <a:cubicBezTo>
                    <a:pt x="105" y="6"/>
                    <a:pt x="102" y="9"/>
                    <a:pt x="101" y="10"/>
                  </a:cubicBezTo>
                  <a:cubicBezTo>
                    <a:pt x="98" y="16"/>
                    <a:pt x="105" y="17"/>
                    <a:pt x="110" y="18"/>
                  </a:cubicBezTo>
                  <a:cubicBezTo>
                    <a:pt x="113" y="18"/>
                    <a:pt x="117" y="18"/>
                    <a:pt x="120" y="21"/>
                  </a:cubicBezTo>
                  <a:cubicBezTo>
                    <a:pt x="121" y="22"/>
                    <a:pt x="122" y="24"/>
                    <a:pt x="124" y="25"/>
                  </a:cubicBezTo>
                  <a:cubicBezTo>
                    <a:pt x="130" y="29"/>
                    <a:pt x="136" y="30"/>
                    <a:pt x="140" y="38"/>
                  </a:cubicBezTo>
                  <a:cubicBezTo>
                    <a:pt x="141" y="40"/>
                    <a:pt x="143" y="43"/>
                    <a:pt x="143" y="46"/>
                  </a:cubicBezTo>
                  <a:cubicBezTo>
                    <a:pt x="144" y="50"/>
                    <a:pt x="142" y="53"/>
                    <a:pt x="142" y="56"/>
                  </a:cubicBezTo>
                  <a:cubicBezTo>
                    <a:pt x="141" y="59"/>
                    <a:pt x="138" y="59"/>
                    <a:pt x="136" y="61"/>
                  </a:cubicBezTo>
                  <a:cubicBezTo>
                    <a:pt x="135" y="62"/>
                    <a:pt x="133" y="64"/>
                    <a:pt x="132" y="64"/>
                  </a:cubicBezTo>
                  <a:cubicBezTo>
                    <a:pt x="130" y="66"/>
                    <a:pt x="128" y="69"/>
                    <a:pt x="130" y="71"/>
                  </a:cubicBezTo>
                  <a:cubicBezTo>
                    <a:pt x="132" y="72"/>
                    <a:pt x="135" y="75"/>
                    <a:pt x="136" y="77"/>
                  </a:cubicBezTo>
                  <a:cubicBezTo>
                    <a:pt x="136" y="77"/>
                    <a:pt x="136" y="77"/>
                    <a:pt x="136" y="77"/>
                  </a:cubicBezTo>
                  <a:cubicBezTo>
                    <a:pt x="127" y="90"/>
                    <a:pt x="127" y="90"/>
                    <a:pt x="127" y="90"/>
                  </a:cubicBezTo>
                  <a:cubicBezTo>
                    <a:pt x="127" y="93"/>
                    <a:pt x="124" y="96"/>
                    <a:pt x="122" y="98"/>
                  </a:cubicBezTo>
                  <a:cubicBezTo>
                    <a:pt x="116" y="109"/>
                    <a:pt x="116" y="109"/>
                    <a:pt x="116" y="109"/>
                  </a:cubicBezTo>
                  <a:cubicBezTo>
                    <a:pt x="114" y="113"/>
                    <a:pt x="118" y="113"/>
                    <a:pt x="118" y="116"/>
                  </a:cubicBezTo>
                  <a:cubicBezTo>
                    <a:pt x="119" y="122"/>
                    <a:pt x="128" y="114"/>
                    <a:pt x="129" y="119"/>
                  </a:cubicBezTo>
                  <a:cubicBezTo>
                    <a:pt x="129" y="122"/>
                    <a:pt x="129" y="124"/>
                    <a:pt x="130" y="125"/>
                  </a:cubicBezTo>
                  <a:cubicBezTo>
                    <a:pt x="130" y="127"/>
                    <a:pt x="132" y="130"/>
                    <a:pt x="132" y="130"/>
                  </a:cubicBezTo>
                  <a:cubicBezTo>
                    <a:pt x="132" y="130"/>
                    <a:pt x="132" y="130"/>
                    <a:pt x="132" y="130"/>
                  </a:cubicBezTo>
                  <a:cubicBezTo>
                    <a:pt x="130" y="133"/>
                    <a:pt x="130" y="133"/>
                    <a:pt x="130" y="133"/>
                  </a:cubicBezTo>
                  <a:cubicBezTo>
                    <a:pt x="129" y="135"/>
                    <a:pt x="128" y="137"/>
                    <a:pt x="127" y="138"/>
                  </a:cubicBezTo>
                  <a:cubicBezTo>
                    <a:pt x="125" y="138"/>
                    <a:pt x="124" y="140"/>
                    <a:pt x="122" y="140"/>
                  </a:cubicBezTo>
                  <a:cubicBezTo>
                    <a:pt x="119" y="143"/>
                    <a:pt x="115" y="145"/>
                    <a:pt x="112" y="147"/>
                  </a:cubicBezTo>
                  <a:cubicBezTo>
                    <a:pt x="111" y="150"/>
                    <a:pt x="107" y="150"/>
                    <a:pt x="104" y="150"/>
                  </a:cubicBezTo>
                  <a:cubicBezTo>
                    <a:pt x="99" y="150"/>
                    <a:pt x="99" y="148"/>
                    <a:pt x="96" y="153"/>
                  </a:cubicBezTo>
                  <a:cubicBezTo>
                    <a:pt x="95" y="156"/>
                    <a:pt x="94" y="156"/>
                    <a:pt x="92" y="157"/>
                  </a:cubicBezTo>
                  <a:cubicBezTo>
                    <a:pt x="88" y="158"/>
                    <a:pt x="87" y="159"/>
                    <a:pt x="85" y="161"/>
                  </a:cubicBezTo>
                  <a:cubicBezTo>
                    <a:pt x="82" y="163"/>
                    <a:pt x="81" y="163"/>
                    <a:pt x="78" y="162"/>
                  </a:cubicBezTo>
                  <a:cubicBezTo>
                    <a:pt x="78" y="162"/>
                    <a:pt x="78" y="162"/>
                    <a:pt x="78" y="162"/>
                  </a:cubicBezTo>
                  <a:cubicBezTo>
                    <a:pt x="77" y="158"/>
                    <a:pt x="76" y="158"/>
                    <a:pt x="74" y="154"/>
                  </a:cubicBezTo>
                  <a:cubicBezTo>
                    <a:pt x="72" y="150"/>
                    <a:pt x="70" y="150"/>
                    <a:pt x="66" y="150"/>
                  </a:cubicBezTo>
                  <a:cubicBezTo>
                    <a:pt x="63" y="150"/>
                    <a:pt x="63" y="152"/>
                    <a:pt x="63" y="154"/>
                  </a:cubicBezTo>
                  <a:cubicBezTo>
                    <a:pt x="63" y="158"/>
                    <a:pt x="58" y="158"/>
                    <a:pt x="55" y="159"/>
                  </a:cubicBezTo>
                  <a:cubicBezTo>
                    <a:pt x="53" y="160"/>
                    <a:pt x="51" y="159"/>
                    <a:pt x="50" y="160"/>
                  </a:cubicBezTo>
                  <a:cubicBezTo>
                    <a:pt x="50" y="160"/>
                    <a:pt x="50" y="160"/>
                    <a:pt x="50" y="160"/>
                  </a:cubicBezTo>
                  <a:cubicBezTo>
                    <a:pt x="48" y="157"/>
                    <a:pt x="48" y="157"/>
                    <a:pt x="48" y="157"/>
                  </a:cubicBezTo>
                  <a:cubicBezTo>
                    <a:pt x="47" y="156"/>
                    <a:pt x="46" y="155"/>
                    <a:pt x="44" y="154"/>
                  </a:cubicBezTo>
                  <a:cubicBezTo>
                    <a:pt x="44" y="153"/>
                    <a:pt x="42" y="151"/>
                    <a:pt x="42" y="150"/>
                  </a:cubicBezTo>
                  <a:cubicBezTo>
                    <a:pt x="42" y="149"/>
                    <a:pt x="42" y="148"/>
                    <a:pt x="41" y="147"/>
                  </a:cubicBezTo>
                  <a:cubicBezTo>
                    <a:pt x="40" y="146"/>
                    <a:pt x="37" y="146"/>
                    <a:pt x="36" y="146"/>
                  </a:cubicBezTo>
                  <a:cubicBezTo>
                    <a:pt x="32" y="146"/>
                    <a:pt x="27" y="143"/>
                    <a:pt x="24" y="144"/>
                  </a:cubicBezTo>
                  <a:cubicBezTo>
                    <a:pt x="19" y="145"/>
                    <a:pt x="15" y="146"/>
                    <a:pt x="11" y="147"/>
                  </a:cubicBezTo>
                  <a:cubicBezTo>
                    <a:pt x="5" y="148"/>
                    <a:pt x="6" y="132"/>
                    <a:pt x="7" y="129"/>
                  </a:cubicBezTo>
                  <a:cubicBezTo>
                    <a:pt x="7" y="124"/>
                    <a:pt x="10" y="119"/>
                    <a:pt x="9" y="114"/>
                  </a:cubicBezTo>
                  <a:cubicBezTo>
                    <a:pt x="9" y="104"/>
                    <a:pt x="9" y="104"/>
                    <a:pt x="9" y="104"/>
                  </a:cubicBezTo>
                  <a:cubicBezTo>
                    <a:pt x="9" y="104"/>
                    <a:pt x="9" y="104"/>
                    <a:pt x="9" y="104"/>
                  </a:cubicBezTo>
                  <a:cubicBezTo>
                    <a:pt x="9" y="102"/>
                    <a:pt x="11" y="101"/>
                    <a:pt x="11" y="98"/>
                  </a:cubicBezTo>
                  <a:cubicBezTo>
                    <a:pt x="10" y="96"/>
                    <a:pt x="10" y="95"/>
                    <a:pt x="11" y="92"/>
                  </a:cubicBezTo>
                  <a:cubicBezTo>
                    <a:pt x="12" y="89"/>
                    <a:pt x="11" y="82"/>
                    <a:pt x="9" y="79"/>
                  </a:cubicBezTo>
                  <a:cubicBezTo>
                    <a:pt x="7" y="77"/>
                    <a:pt x="2" y="78"/>
                    <a:pt x="0" y="74"/>
                  </a:cubicBezTo>
                  <a:cubicBezTo>
                    <a:pt x="0" y="70"/>
                    <a:pt x="5" y="68"/>
                    <a:pt x="8" y="66"/>
                  </a:cubicBezTo>
                  <a:cubicBezTo>
                    <a:pt x="12" y="64"/>
                    <a:pt x="15" y="62"/>
                    <a:pt x="17" y="57"/>
                  </a:cubicBezTo>
                  <a:cubicBezTo>
                    <a:pt x="19" y="51"/>
                    <a:pt x="18" y="44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9" y="34"/>
                    <a:pt x="40" y="38"/>
                    <a:pt x="46" y="30"/>
                  </a:cubicBezTo>
                  <a:cubicBezTo>
                    <a:pt x="48" y="27"/>
                    <a:pt x="50" y="23"/>
                    <a:pt x="50" y="18"/>
                  </a:cubicBezTo>
                  <a:cubicBezTo>
                    <a:pt x="50" y="15"/>
                    <a:pt x="48" y="12"/>
                    <a:pt x="52" y="9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80" y="1"/>
                    <a:pt x="90" y="0"/>
                    <a:pt x="102" y="2"/>
                  </a:cubicBezTo>
                  <a:cubicBezTo>
                    <a:pt x="104" y="2"/>
                    <a:pt x="105" y="3"/>
                    <a:pt x="105" y="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60"/>
            <p:cNvSpPr>
              <a:spLocks/>
            </p:cNvSpPr>
            <p:nvPr/>
          </p:nvSpPr>
          <p:spPr bwMode="auto">
            <a:xfrm>
              <a:off x="5710" y="2262"/>
              <a:ext cx="277" cy="313"/>
            </a:xfrm>
            <a:custGeom>
              <a:avLst/>
              <a:gdLst>
                <a:gd name="T0" fmla="*/ 101 w 144"/>
                <a:gd name="T1" fmla="*/ 10 h 163"/>
                <a:gd name="T2" fmla="*/ 120 w 144"/>
                <a:gd name="T3" fmla="*/ 21 h 163"/>
                <a:gd name="T4" fmla="*/ 140 w 144"/>
                <a:gd name="T5" fmla="*/ 38 h 163"/>
                <a:gd name="T6" fmla="*/ 142 w 144"/>
                <a:gd name="T7" fmla="*/ 56 h 163"/>
                <a:gd name="T8" fmla="*/ 132 w 144"/>
                <a:gd name="T9" fmla="*/ 64 h 163"/>
                <a:gd name="T10" fmla="*/ 136 w 144"/>
                <a:gd name="T11" fmla="*/ 77 h 163"/>
                <a:gd name="T12" fmla="*/ 127 w 144"/>
                <a:gd name="T13" fmla="*/ 90 h 163"/>
                <a:gd name="T14" fmla="*/ 116 w 144"/>
                <a:gd name="T15" fmla="*/ 109 h 163"/>
                <a:gd name="T16" fmla="*/ 129 w 144"/>
                <a:gd name="T17" fmla="*/ 119 h 163"/>
                <a:gd name="T18" fmla="*/ 132 w 144"/>
                <a:gd name="T19" fmla="*/ 130 h 163"/>
                <a:gd name="T20" fmla="*/ 130 w 144"/>
                <a:gd name="T21" fmla="*/ 133 h 163"/>
                <a:gd name="T22" fmla="*/ 122 w 144"/>
                <a:gd name="T23" fmla="*/ 140 h 163"/>
                <a:gd name="T24" fmla="*/ 104 w 144"/>
                <a:gd name="T25" fmla="*/ 150 h 163"/>
                <a:gd name="T26" fmla="*/ 92 w 144"/>
                <a:gd name="T27" fmla="*/ 157 h 163"/>
                <a:gd name="T28" fmla="*/ 78 w 144"/>
                <a:gd name="T29" fmla="*/ 162 h 163"/>
                <a:gd name="T30" fmla="*/ 74 w 144"/>
                <a:gd name="T31" fmla="*/ 154 h 163"/>
                <a:gd name="T32" fmla="*/ 63 w 144"/>
                <a:gd name="T33" fmla="*/ 154 h 163"/>
                <a:gd name="T34" fmla="*/ 50 w 144"/>
                <a:gd name="T35" fmla="*/ 160 h 163"/>
                <a:gd name="T36" fmla="*/ 48 w 144"/>
                <a:gd name="T37" fmla="*/ 157 h 163"/>
                <a:gd name="T38" fmla="*/ 42 w 144"/>
                <a:gd name="T39" fmla="*/ 150 h 163"/>
                <a:gd name="T40" fmla="*/ 36 w 144"/>
                <a:gd name="T41" fmla="*/ 146 h 163"/>
                <a:gd name="T42" fmla="*/ 11 w 144"/>
                <a:gd name="T43" fmla="*/ 147 h 163"/>
                <a:gd name="T44" fmla="*/ 9 w 144"/>
                <a:gd name="T45" fmla="*/ 114 h 163"/>
                <a:gd name="T46" fmla="*/ 9 w 144"/>
                <a:gd name="T47" fmla="*/ 104 h 163"/>
                <a:gd name="T48" fmla="*/ 11 w 144"/>
                <a:gd name="T49" fmla="*/ 92 h 163"/>
                <a:gd name="T50" fmla="*/ 0 w 144"/>
                <a:gd name="T51" fmla="*/ 74 h 163"/>
                <a:gd name="T52" fmla="*/ 17 w 144"/>
                <a:gd name="T53" fmla="*/ 57 h 163"/>
                <a:gd name="T54" fmla="*/ 21 w 144"/>
                <a:gd name="T55" fmla="*/ 39 h 163"/>
                <a:gd name="T56" fmla="*/ 50 w 144"/>
                <a:gd name="T57" fmla="*/ 18 h 163"/>
                <a:gd name="T58" fmla="*/ 56 w 144"/>
                <a:gd name="T59" fmla="*/ 6 h 163"/>
                <a:gd name="T60" fmla="*/ 68 w 144"/>
                <a:gd name="T61" fmla="*/ 2 h 163"/>
                <a:gd name="T62" fmla="*/ 105 w 144"/>
                <a:gd name="T63" fmla="*/ 4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4" h="163">
                  <a:moveTo>
                    <a:pt x="105" y="4"/>
                  </a:moveTo>
                  <a:cubicBezTo>
                    <a:pt x="105" y="6"/>
                    <a:pt x="102" y="9"/>
                    <a:pt x="101" y="10"/>
                  </a:cubicBezTo>
                  <a:cubicBezTo>
                    <a:pt x="98" y="16"/>
                    <a:pt x="105" y="17"/>
                    <a:pt x="110" y="18"/>
                  </a:cubicBezTo>
                  <a:cubicBezTo>
                    <a:pt x="113" y="18"/>
                    <a:pt x="117" y="18"/>
                    <a:pt x="120" y="21"/>
                  </a:cubicBezTo>
                  <a:cubicBezTo>
                    <a:pt x="121" y="22"/>
                    <a:pt x="122" y="24"/>
                    <a:pt x="124" y="25"/>
                  </a:cubicBezTo>
                  <a:cubicBezTo>
                    <a:pt x="130" y="29"/>
                    <a:pt x="136" y="30"/>
                    <a:pt x="140" y="38"/>
                  </a:cubicBezTo>
                  <a:cubicBezTo>
                    <a:pt x="141" y="40"/>
                    <a:pt x="143" y="43"/>
                    <a:pt x="143" y="46"/>
                  </a:cubicBezTo>
                  <a:cubicBezTo>
                    <a:pt x="144" y="50"/>
                    <a:pt x="142" y="53"/>
                    <a:pt x="142" y="56"/>
                  </a:cubicBezTo>
                  <a:cubicBezTo>
                    <a:pt x="141" y="59"/>
                    <a:pt x="138" y="59"/>
                    <a:pt x="136" y="61"/>
                  </a:cubicBezTo>
                  <a:cubicBezTo>
                    <a:pt x="135" y="62"/>
                    <a:pt x="133" y="64"/>
                    <a:pt x="132" y="64"/>
                  </a:cubicBezTo>
                  <a:cubicBezTo>
                    <a:pt x="130" y="66"/>
                    <a:pt x="128" y="69"/>
                    <a:pt x="130" y="71"/>
                  </a:cubicBezTo>
                  <a:cubicBezTo>
                    <a:pt x="132" y="72"/>
                    <a:pt x="135" y="75"/>
                    <a:pt x="136" y="77"/>
                  </a:cubicBezTo>
                  <a:cubicBezTo>
                    <a:pt x="136" y="77"/>
                    <a:pt x="136" y="77"/>
                    <a:pt x="136" y="77"/>
                  </a:cubicBezTo>
                  <a:cubicBezTo>
                    <a:pt x="127" y="90"/>
                    <a:pt x="127" y="90"/>
                    <a:pt x="127" y="90"/>
                  </a:cubicBezTo>
                  <a:cubicBezTo>
                    <a:pt x="127" y="93"/>
                    <a:pt x="124" y="96"/>
                    <a:pt x="122" y="98"/>
                  </a:cubicBezTo>
                  <a:cubicBezTo>
                    <a:pt x="116" y="109"/>
                    <a:pt x="116" y="109"/>
                    <a:pt x="116" y="109"/>
                  </a:cubicBezTo>
                  <a:cubicBezTo>
                    <a:pt x="114" y="113"/>
                    <a:pt x="118" y="113"/>
                    <a:pt x="118" y="116"/>
                  </a:cubicBezTo>
                  <a:cubicBezTo>
                    <a:pt x="119" y="122"/>
                    <a:pt x="128" y="114"/>
                    <a:pt x="129" y="119"/>
                  </a:cubicBezTo>
                  <a:cubicBezTo>
                    <a:pt x="129" y="122"/>
                    <a:pt x="129" y="124"/>
                    <a:pt x="130" y="125"/>
                  </a:cubicBezTo>
                  <a:cubicBezTo>
                    <a:pt x="130" y="127"/>
                    <a:pt x="132" y="130"/>
                    <a:pt x="132" y="130"/>
                  </a:cubicBezTo>
                  <a:cubicBezTo>
                    <a:pt x="132" y="130"/>
                    <a:pt x="132" y="130"/>
                    <a:pt x="132" y="130"/>
                  </a:cubicBezTo>
                  <a:cubicBezTo>
                    <a:pt x="130" y="133"/>
                    <a:pt x="130" y="133"/>
                    <a:pt x="130" y="133"/>
                  </a:cubicBezTo>
                  <a:cubicBezTo>
                    <a:pt x="129" y="135"/>
                    <a:pt x="128" y="137"/>
                    <a:pt x="127" y="138"/>
                  </a:cubicBezTo>
                  <a:cubicBezTo>
                    <a:pt x="125" y="138"/>
                    <a:pt x="124" y="140"/>
                    <a:pt x="122" y="140"/>
                  </a:cubicBezTo>
                  <a:cubicBezTo>
                    <a:pt x="119" y="143"/>
                    <a:pt x="115" y="145"/>
                    <a:pt x="112" y="147"/>
                  </a:cubicBezTo>
                  <a:cubicBezTo>
                    <a:pt x="111" y="150"/>
                    <a:pt x="107" y="150"/>
                    <a:pt x="104" y="150"/>
                  </a:cubicBezTo>
                  <a:cubicBezTo>
                    <a:pt x="99" y="150"/>
                    <a:pt x="99" y="148"/>
                    <a:pt x="96" y="153"/>
                  </a:cubicBezTo>
                  <a:cubicBezTo>
                    <a:pt x="95" y="156"/>
                    <a:pt x="94" y="156"/>
                    <a:pt x="92" y="157"/>
                  </a:cubicBezTo>
                  <a:cubicBezTo>
                    <a:pt x="88" y="158"/>
                    <a:pt x="87" y="159"/>
                    <a:pt x="85" y="161"/>
                  </a:cubicBezTo>
                  <a:cubicBezTo>
                    <a:pt x="82" y="163"/>
                    <a:pt x="81" y="163"/>
                    <a:pt x="78" y="162"/>
                  </a:cubicBezTo>
                  <a:cubicBezTo>
                    <a:pt x="78" y="162"/>
                    <a:pt x="78" y="162"/>
                    <a:pt x="78" y="162"/>
                  </a:cubicBezTo>
                  <a:cubicBezTo>
                    <a:pt x="77" y="158"/>
                    <a:pt x="76" y="158"/>
                    <a:pt x="74" y="154"/>
                  </a:cubicBezTo>
                  <a:cubicBezTo>
                    <a:pt x="72" y="150"/>
                    <a:pt x="70" y="150"/>
                    <a:pt x="66" y="150"/>
                  </a:cubicBezTo>
                  <a:cubicBezTo>
                    <a:pt x="63" y="150"/>
                    <a:pt x="63" y="152"/>
                    <a:pt x="63" y="154"/>
                  </a:cubicBezTo>
                  <a:cubicBezTo>
                    <a:pt x="63" y="158"/>
                    <a:pt x="58" y="158"/>
                    <a:pt x="55" y="159"/>
                  </a:cubicBezTo>
                  <a:cubicBezTo>
                    <a:pt x="53" y="160"/>
                    <a:pt x="51" y="159"/>
                    <a:pt x="50" y="160"/>
                  </a:cubicBezTo>
                  <a:cubicBezTo>
                    <a:pt x="50" y="160"/>
                    <a:pt x="50" y="160"/>
                    <a:pt x="50" y="160"/>
                  </a:cubicBezTo>
                  <a:cubicBezTo>
                    <a:pt x="48" y="157"/>
                    <a:pt x="48" y="157"/>
                    <a:pt x="48" y="157"/>
                  </a:cubicBezTo>
                  <a:cubicBezTo>
                    <a:pt x="47" y="156"/>
                    <a:pt x="46" y="155"/>
                    <a:pt x="44" y="154"/>
                  </a:cubicBezTo>
                  <a:cubicBezTo>
                    <a:pt x="44" y="153"/>
                    <a:pt x="42" y="151"/>
                    <a:pt x="42" y="150"/>
                  </a:cubicBezTo>
                  <a:cubicBezTo>
                    <a:pt x="42" y="149"/>
                    <a:pt x="42" y="148"/>
                    <a:pt x="41" y="147"/>
                  </a:cubicBezTo>
                  <a:cubicBezTo>
                    <a:pt x="40" y="146"/>
                    <a:pt x="37" y="146"/>
                    <a:pt x="36" y="146"/>
                  </a:cubicBezTo>
                  <a:cubicBezTo>
                    <a:pt x="32" y="146"/>
                    <a:pt x="27" y="143"/>
                    <a:pt x="24" y="144"/>
                  </a:cubicBezTo>
                  <a:cubicBezTo>
                    <a:pt x="19" y="145"/>
                    <a:pt x="15" y="146"/>
                    <a:pt x="11" y="147"/>
                  </a:cubicBezTo>
                  <a:cubicBezTo>
                    <a:pt x="5" y="148"/>
                    <a:pt x="6" y="132"/>
                    <a:pt x="7" y="129"/>
                  </a:cubicBezTo>
                  <a:cubicBezTo>
                    <a:pt x="7" y="124"/>
                    <a:pt x="10" y="119"/>
                    <a:pt x="9" y="114"/>
                  </a:cubicBezTo>
                  <a:cubicBezTo>
                    <a:pt x="9" y="104"/>
                    <a:pt x="9" y="104"/>
                    <a:pt x="9" y="104"/>
                  </a:cubicBezTo>
                  <a:cubicBezTo>
                    <a:pt x="9" y="104"/>
                    <a:pt x="9" y="104"/>
                    <a:pt x="9" y="104"/>
                  </a:cubicBezTo>
                  <a:cubicBezTo>
                    <a:pt x="9" y="102"/>
                    <a:pt x="11" y="101"/>
                    <a:pt x="11" y="98"/>
                  </a:cubicBezTo>
                  <a:cubicBezTo>
                    <a:pt x="10" y="96"/>
                    <a:pt x="10" y="95"/>
                    <a:pt x="11" y="92"/>
                  </a:cubicBezTo>
                  <a:cubicBezTo>
                    <a:pt x="12" y="89"/>
                    <a:pt x="11" y="82"/>
                    <a:pt x="9" y="79"/>
                  </a:cubicBezTo>
                  <a:cubicBezTo>
                    <a:pt x="7" y="77"/>
                    <a:pt x="2" y="78"/>
                    <a:pt x="0" y="74"/>
                  </a:cubicBezTo>
                  <a:cubicBezTo>
                    <a:pt x="0" y="70"/>
                    <a:pt x="5" y="68"/>
                    <a:pt x="8" y="66"/>
                  </a:cubicBezTo>
                  <a:cubicBezTo>
                    <a:pt x="12" y="64"/>
                    <a:pt x="15" y="62"/>
                    <a:pt x="17" y="57"/>
                  </a:cubicBezTo>
                  <a:cubicBezTo>
                    <a:pt x="19" y="51"/>
                    <a:pt x="18" y="44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9" y="34"/>
                    <a:pt x="40" y="38"/>
                    <a:pt x="46" y="30"/>
                  </a:cubicBezTo>
                  <a:cubicBezTo>
                    <a:pt x="48" y="27"/>
                    <a:pt x="50" y="23"/>
                    <a:pt x="50" y="18"/>
                  </a:cubicBezTo>
                  <a:cubicBezTo>
                    <a:pt x="50" y="15"/>
                    <a:pt x="48" y="12"/>
                    <a:pt x="52" y="9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80" y="1"/>
                    <a:pt x="90" y="0"/>
                    <a:pt x="102" y="2"/>
                  </a:cubicBezTo>
                  <a:cubicBezTo>
                    <a:pt x="104" y="2"/>
                    <a:pt x="105" y="3"/>
                    <a:pt x="105" y="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61"/>
            <p:cNvSpPr>
              <a:spLocks/>
            </p:cNvSpPr>
            <p:nvPr/>
          </p:nvSpPr>
          <p:spPr bwMode="auto">
            <a:xfrm>
              <a:off x="5798" y="1660"/>
              <a:ext cx="258" cy="206"/>
            </a:xfrm>
            <a:custGeom>
              <a:avLst/>
              <a:gdLst>
                <a:gd name="T0" fmla="*/ 128 w 134"/>
                <a:gd name="T1" fmla="*/ 80 h 107"/>
                <a:gd name="T2" fmla="*/ 129 w 134"/>
                <a:gd name="T3" fmla="*/ 73 h 107"/>
                <a:gd name="T4" fmla="*/ 128 w 134"/>
                <a:gd name="T5" fmla="*/ 70 h 107"/>
                <a:gd name="T6" fmla="*/ 126 w 134"/>
                <a:gd name="T7" fmla="*/ 66 h 107"/>
                <a:gd name="T8" fmla="*/ 125 w 134"/>
                <a:gd name="T9" fmla="*/ 50 h 107"/>
                <a:gd name="T10" fmla="*/ 126 w 134"/>
                <a:gd name="T11" fmla="*/ 39 h 107"/>
                <a:gd name="T12" fmla="*/ 130 w 134"/>
                <a:gd name="T13" fmla="*/ 33 h 107"/>
                <a:gd name="T14" fmla="*/ 134 w 134"/>
                <a:gd name="T15" fmla="*/ 25 h 107"/>
                <a:gd name="T16" fmla="*/ 134 w 134"/>
                <a:gd name="T17" fmla="*/ 25 h 107"/>
                <a:gd name="T18" fmla="*/ 133 w 134"/>
                <a:gd name="T19" fmla="*/ 24 h 107"/>
                <a:gd name="T20" fmla="*/ 118 w 134"/>
                <a:gd name="T21" fmla="*/ 21 h 107"/>
                <a:gd name="T22" fmla="*/ 96 w 134"/>
                <a:gd name="T23" fmla="*/ 4 h 107"/>
                <a:gd name="T24" fmla="*/ 88 w 134"/>
                <a:gd name="T25" fmla="*/ 3 h 107"/>
                <a:gd name="T26" fmla="*/ 85 w 134"/>
                <a:gd name="T27" fmla="*/ 16 h 107"/>
                <a:gd name="T28" fmla="*/ 68 w 134"/>
                <a:gd name="T29" fmla="*/ 8 h 107"/>
                <a:gd name="T30" fmla="*/ 58 w 134"/>
                <a:gd name="T31" fmla="*/ 2 h 107"/>
                <a:gd name="T32" fmla="*/ 47 w 134"/>
                <a:gd name="T33" fmla="*/ 1 h 107"/>
                <a:gd name="T34" fmla="*/ 47 w 134"/>
                <a:gd name="T35" fmla="*/ 1 h 107"/>
                <a:gd name="T36" fmla="*/ 44 w 134"/>
                <a:gd name="T37" fmla="*/ 7 h 107"/>
                <a:gd name="T38" fmla="*/ 38 w 134"/>
                <a:gd name="T39" fmla="*/ 7 h 107"/>
                <a:gd name="T40" fmla="*/ 30 w 134"/>
                <a:gd name="T41" fmla="*/ 7 h 107"/>
                <a:gd name="T42" fmla="*/ 27 w 134"/>
                <a:gd name="T43" fmla="*/ 18 h 107"/>
                <a:gd name="T44" fmla="*/ 21 w 134"/>
                <a:gd name="T45" fmla="*/ 26 h 107"/>
                <a:gd name="T46" fmla="*/ 17 w 134"/>
                <a:gd name="T47" fmla="*/ 28 h 107"/>
                <a:gd name="T48" fmla="*/ 8 w 134"/>
                <a:gd name="T49" fmla="*/ 29 h 107"/>
                <a:gd name="T50" fmla="*/ 0 w 134"/>
                <a:gd name="T51" fmla="*/ 33 h 107"/>
                <a:gd name="T52" fmla="*/ 0 w 134"/>
                <a:gd name="T53" fmla="*/ 33 h 107"/>
                <a:gd name="T54" fmla="*/ 5 w 134"/>
                <a:gd name="T55" fmla="*/ 38 h 107"/>
                <a:gd name="T56" fmla="*/ 9 w 134"/>
                <a:gd name="T57" fmla="*/ 42 h 107"/>
                <a:gd name="T58" fmla="*/ 14 w 134"/>
                <a:gd name="T59" fmla="*/ 49 h 107"/>
                <a:gd name="T60" fmla="*/ 17 w 134"/>
                <a:gd name="T61" fmla="*/ 57 h 107"/>
                <a:gd name="T62" fmla="*/ 35 w 134"/>
                <a:gd name="T63" fmla="*/ 60 h 107"/>
                <a:gd name="T64" fmla="*/ 43 w 134"/>
                <a:gd name="T65" fmla="*/ 57 h 107"/>
                <a:gd name="T66" fmla="*/ 55 w 134"/>
                <a:gd name="T67" fmla="*/ 63 h 107"/>
                <a:gd name="T68" fmla="*/ 75 w 134"/>
                <a:gd name="T69" fmla="*/ 75 h 107"/>
                <a:gd name="T70" fmla="*/ 81 w 134"/>
                <a:gd name="T71" fmla="*/ 76 h 107"/>
                <a:gd name="T72" fmla="*/ 88 w 134"/>
                <a:gd name="T73" fmla="*/ 80 h 107"/>
                <a:gd name="T74" fmla="*/ 86 w 134"/>
                <a:gd name="T75" fmla="*/ 90 h 107"/>
                <a:gd name="T76" fmla="*/ 86 w 134"/>
                <a:gd name="T77" fmla="*/ 95 h 107"/>
                <a:gd name="T78" fmla="*/ 86 w 134"/>
                <a:gd name="T79" fmla="*/ 95 h 107"/>
                <a:gd name="T80" fmla="*/ 96 w 134"/>
                <a:gd name="T81" fmla="*/ 105 h 107"/>
                <a:gd name="T82" fmla="*/ 99 w 134"/>
                <a:gd name="T83" fmla="*/ 103 h 107"/>
                <a:gd name="T84" fmla="*/ 105 w 134"/>
                <a:gd name="T85" fmla="*/ 95 h 107"/>
                <a:gd name="T86" fmla="*/ 109 w 134"/>
                <a:gd name="T87" fmla="*/ 100 h 107"/>
                <a:gd name="T88" fmla="*/ 115 w 134"/>
                <a:gd name="T89" fmla="*/ 93 h 107"/>
                <a:gd name="T90" fmla="*/ 123 w 134"/>
                <a:gd name="T91" fmla="*/ 82 h 107"/>
                <a:gd name="T92" fmla="*/ 128 w 134"/>
                <a:gd name="T93" fmla="*/ 8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4" h="107">
                  <a:moveTo>
                    <a:pt x="128" y="80"/>
                  </a:moveTo>
                  <a:cubicBezTo>
                    <a:pt x="128" y="78"/>
                    <a:pt x="129" y="75"/>
                    <a:pt x="129" y="73"/>
                  </a:cubicBezTo>
                  <a:cubicBezTo>
                    <a:pt x="129" y="72"/>
                    <a:pt x="129" y="71"/>
                    <a:pt x="128" y="70"/>
                  </a:cubicBezTo>
                  <a:cubicBezTo>
                    <a:pt x="127" y="68"/>
                    <a:pt x="126" y="69"/>
                    <a:pt x="126" y="66"/>
                  </a:cubicBezTo>
                  <a:cubicBezTo>
                    <a:pt x="126" y="60"/>
                    <a:pt x="122" y="55"/>
                    <a:pt x="125" y="50"/>
                  </a:cubicBezTo>
                  <a:cubicBezTo>
                    <a:pt x="128" y="46"/>
                    <a:pt x="124" y="42"/>
                    <a:pt x="126" y="39"/>
                  </a:cubicBezTo>
                  <a:cubicBezTo>
                    <a:pt x="128" y="37"/>
                    <a:pt x="129" y="34"/>
                    <a:pt x="130" y="33"/>
                  </a:cubicBezTo>
                  <a:cubicBezTo>
                    <a:pt x="131" y="30"/>
                    <a:pt x="133" y="26"/>
                    <a:pt x="134" y="25"/>
                  </a:cubicBezTo>
                  <a:cubicBezTo>
                    <a:pt x="134" y="25"/>
                    <a:pt x="134" y="25"/>
                    <a:pt x="134" y="25"/>
                  </a:cubicBezTo>
                  <a:cubicBezTo>
                    <a:pt x="134" y="24"/>
                    <a:pt x="134" y="24"/>
                    <a:pt x="133" y="24"/>
                  </a:cubicBezTo>
                  <a:cubicBezTo>
                    <a:pt x="127" y="21"/>
                    <a:pt x="125" y="21"/>
                    <a:pt x="118" y="21"/>
                  </a:cubicBezTo>
                  <a:cubicBezTo>
                    <a:pt x="102" y="22"/>
                    <a:pt x="108" y="4"/>
                    <a:pt x="96" y="4"/>
                  </a:cubicBezTo>
                  <a:cubicBezTo>
                    <a:pt x="94" y="4"/>
                    <a:pt x="88" y="2"/>
                    <a:pt x="88" y="3"/>
                  </a:cubicBezTo>
                  <a:cubicBezTo>
                    <a:pt x="82" y="4"/>
                    <a:pt x="94" y="16"/>
                    <a:pt x="85" y="16"/>
                  </a:cubicBezTo>
                  <a:cubicBezTo>
                    <a:pt x="74" y="16"/>
                    <a:pt x="76" y="8"/>
                    <a:pt x="68" y="8"/>
                  </a:cubicBezTo>
                  <a:cubicBezTo>
                    <a:pt x="65" y="8"/>
                    <a:pt x="59" y="5"/>
                    <a:pt x="58" y="2"/>
                  </a:cubicBezTo>
                  <a:cubicBezTo>
                    <a:pt x="57" y="0"/>
                    <a:pt x="49" y="1"/>
                    <a:pt x="47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2" y="9"/>
                    <a:pt x="40" y="7"/>
                    <a:pt x="38" y="7"/>
                  </a:cubicBezTo>
                  <a:cubicBezTo>
                    <a:pt x="36" y="7"/>
                    <a:pt x="30" y="7"/>
                    <a:pt x="30" y="7"/>
                  </a:cubicBezTo>
                  <a:cubicBezTo>
                    <a:pt x="30" y="12"/>
                    <a:pt x="30" y="13"/>
                    <a:pt x="27" y="18"/>
                  </a:cubicBezTo>
                  <a:cubicBezTo>
                    <a:pt x="26" y="21"/>
                    <a:pt x="23" y="23"/>
                    <a:pt x="21" y="26"/>
                  </a:cubicBezTo>
                  <a:cubicBezTo>
                    <a:pt x="18" y="26"/>
                    <a:pt x="19" y="26"/>
                    <a:pt x="17" y="28"/>
                  </a:cubicBezTo>
                  <a:cubicBezTo>
                    <a:pt x="15" y="30"/>
                    <a:pt x="11" y="29"/>
                    <a:pt x="8" y="29"/>
                  </a:cubicBezTo>
                  <a:cubicBezTo>
                    <a:pt x="6" y="29"/>
                    <a:pt x="2" y="31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36"/>
                    <a:pt x="1" y="37"/>
                    <a:pt x="5" y="38"/>
                  </a:cubicBezTo>
                  <a:cubicBezTo>
                    <a:pt x="7" y="39"/>
                    <a:pt x="9" y="40"/>
                    <a:pt x="9" y="42"/>
                  </a:cubicBezTo>
                  <a:cubicBezTo>
                    <a:pt x="9" y="45"/>
                    <a:pt x="15" y="47"/>
                    <a:pt x="14" y="49"/>
                  </a:cubicBezTo>
                  <a:cubicBezTo>
                    <a:pt x="13" y="52"/>
                    <a:pt x="11" y="56"/>
                    <a:pt x="17" y="57"/>
                  </a:cubicBezTo>
                  <a:cubicBezTo>
                    <a:pt x="22" y="56"/>
                    <a:pt x="29" y="58"/>
                    <a:pt x="35" y="60"/>
                  </a:cubicBezTo>
                  <a:cubicBezTo>
                    <a:pt x="38" y="60"/>
                    <a:pt x="42" y="61"/>
                    <a:pt x="43" y="57"/>
                  </a:cubicBezTo>
                  <a:cubicBezTo>
                    <a:pt x="46" y="50"/>
                    <a:pt x="54" y="60"/>
                    <a:pt x="55" y="63"/>
                  </a:cubicBezTo>
                  <a:cubicBezTo>
                    <a:pt x="59" y="72"/>
                    <a:pt x="65" y="75"/>
                    <a:pt x="75" y="75"/>
                  </a:cubicBezTo>
                  <a:cubicBezTo>
                    <a:pt x="77" y="75"/>
                    <a:pt x="79" y="76"/>
                    <a:pt x="81" y="76"/>
                  </a:cubicBezTo>
                  <a:cubicBezTo>
                    <a:pt x="83" y="76"/>
                    <a:pt x="87" y="78"/>
                    <a:pt x="88" y="80"/>
                  </a:cubicBezTo>
                  <a:cubicBezTo>
                    <a:pt x="88" y="84"/>
                    <a:pt x="86" y="87"/>
                    <a:pt x="86" y="90"/>
                  </a:cubicBezTo>
                  <a:cubicBezTo>
                    <a:pt x="86" y="95"/>
                    <a:pt x="86" y="95"/>
                    <a:pt x="86" y="95"/>
                  </a:cubicBezTo>
                  <a:cubicBezTo>
                    <a:pt x="86" y="95"/>
                    <a:pt x="86" y="95"/>
                    <a:pt x="86" y="95"/>
                  </a:cubicBezTo>
                  <a:cubicBezTo>
                    <a:pt x="90" y="96"/>
                    <a:pt x="94" y="102"/>
                    <a:pt x="96" y="105"/>
                  </a:cubicBezTo>
                  <a:cubicBezTo>
                    <a:pt x="96" y="107"/>
                    <a:pt x="99" y="103"/>
                    <a:pt x="99" y="103"/>
                  </a:cubicBezTo>
                  <a:cubicBezTo>
                    <a:pt x="100" y="100"/>
                    <a:pt x="101" y="94"/>
                    <a:pt x="105" y="95"/>
                  </a:cubicBezTo>
                  <a:cubicBezTo>
                    <a:pt x="107" y="97"/>
                    <a:pt x="107" y="100"/>
                    <a:pt x="109" y="100"/>
                  </a:cubicBezTo>
                  <a:cubicBezTo>
                    <a:pt x="113" y="102"/>
                    <a:pt x="115" y="95"/>
                    <a:pt x="115" y="93"/>
                  </a:cubicBezTo>
                  <a:cubicBezTo>
                    <a:pt x="117" y="89"/>
                    <a:pt x="119" y="84"/>
                    <a:pt x="123" y="82"/>
                  </a:cubicBezTo>
                  <a:cubicBezTo>
                    <a:pt x="128" y="80"/>
                    <a:pt x="128" y="80"/>
                    <a:pt x="128" y="8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62"/>
            <p:cNvSpPr>
              <a:spLocks/>
            </p:cNvSpPr>
            <p:nvPr/>
          </p:nvSpPr>
          <p:spPr bwMode="auto">
            <a:xfrm>
              <a:off x="5798" y="1660"/>
              <a:ext cx="258" cy="206"/>
            </a:xfrm>
            <a:custGeom>
              <a:avLst/>
              <a:gdLst>
                <a:gd name="T0" fmla="*/ 128 w 134"/>
                <a:gd name="T1" fmla="*/ 80 h 107"/>
                <a:gd name="T2" fmla="*/ 129 w 134"/>
                <a:gd name="T3" fmla="*/ 73 h 107"/>
                <a:gd name="T4" fmla="*/ 128 w 134"/>
                <a:gd name="T5" fmla="*/ 70 h 107"/>
                <a:gd name="T6" fmla="*/ 126 w 134"/>
                <a:gd name="T7" fmla="*/ 66 h 107"/>
                <a:gd name="T8" fmla="*/ 125 w 134"/>
                <a:gd name="T9" fmla="*/ 50 h 107"/>
                <a:gd name="T10" fmla="*/ 126 w 134"/>
                <a:gd name="T11" fmla="*/ 39 h 107"/>
                <a:gd name="T12" fmla="*/ 130 w 134"/>
                <a:gd name="T13" fmla="*/ 33 h 107"/>
                <a:gd name="T14" fmla="*/ 134 w 134"/>
                <a:gd name="T15" fmla="*/ 25 h 107"/>
                <a:gd name="T16" fmla="*/ 134 w 134"/>
                <a:gd name="T17" fmla="*/ 25 h 107"/>
                <a:gd name="T18" fmla="*/ 133 w 134"/>
                <a:gd name="T19" fmla="*/ 24 h 107"/>
                <a:gd name="T20" fmla="*/ 118 w 134"/>
                <a:gd name="T21" fmla="*/ 21 h 107"/>
                <a:gd name="T22" fmla="*/ 96 w 134"/>
                <a:gd name="T23" fmla="*/ 4 h 107"/>
                <a:gd name="T24" fmla="*/ 88 w 134"/>
                <a:gd name="T25" fmla="*/ 3 h 107"/>
                <a:gd name="T26" fmla="*/ 85 w 134"/>
                <a:gd name="T27" fmla="*/ 16 h 107"/>
                <a:gd name="T28" fmla="*/ 68 w 134"/>
                <a:gd name="T29" fmla="*/ 8 h 107"/>
                <a:gd name="T30" fmla="*/ 58 w 134"/>
                <a:gd name="T31" fmla="*/ 2 h 107"/>
                <a:gd name="T32" fmla="*/ 47 w 134"/>
                <a:gd name="T33" fmla="*/ 1 h 107"/>
                <a:gd name="T34" fmla="*/ 47 w 134"/>
                <a:gd name="T35" fmla="*/ 1 h 107"/>
                <a:gd name="T36" fmla="*/ 44 w 134"/>
                <a:gd name="T37" fmla="*/ 7 h 107"/>
                <a:gd name="T38" fmla="*/ 38 w 134"/>
                <a:gd name="T39" fmla="*/ 7 h 107"/>
                <a:gd name="T40" fmla="*/ 30 w 134"/>
                <a:gd name="T41" fmla="*/ 7 h 107"/>
                <a:gd name="T42" fmla="*/ 27 w 134"/>
                <a:gd name="T43" fmla="*/ 18 h 107"/>
                <a:gd name="T44" fmla="*/ 21 w 134"/>
                <a:gd name="T45" fmla="*/ 26 h 107"/>
                <a:gd name="T46" fmla="*/ 17 w 134"/>
                <a:gd name="T47" fmla="*/ 28 h 107"/>
                <a:gd name="T48" fmla="*/ 8 w 134"/>
                <a:gd name="T49" fmla="*/ 29 h 107"/>
                <a:gd name="T50" fmla="*/ 0 w 134"/>
                <a:gd name="T51" fmla="*/ 33 h 107"/>
                <a:gd name="T52" fmla="*/ 0 w 134"/>
                <a:gd name="T53" fmla="*/ 33 h 107"/>
                <a:gd name="T54" fmla="*/ 5 w 134"/>
                <a:gd name="T55" fmla="*/ 38 h 107"/>
                <a:gd name="T56" fmla="*/ 9 w 134"/>
                <a:gd name="T57" fmla="*/ 42 h 107"/>
                <a:gd name="T58" fmla="*/ 14 w 134"/>
                <a:gd name="T59" fmla="*/ 49 h 107"/>
                <a:gd name="T60" fmla="*/ 17 w 134"/>
                <a:gd name="T61" fmla="*/ 57 h 107"/>
                <a:gd name="T62" fmla="*/ 35 w 134"/>
                <a:gd name="T63" fmla="*/ 60 h 107"/>
                <a:gd name="T64" fmla="*/ 43 w 134"/>
                <a:gd name="T65" fmla="*/ 57 h 107"/>
                <a:gd name="T66" fmla="*/ 55 w 134"/>
                <a:gd name="T67" fmla="*/ 63 h 107"/>
                <a:gd name="T68" fmla="*/ 75 w 134"/>
                <a:gd name="T69" fmla="*/ 75 h 107"/>
                <a:gd name="T70" fmla="*/ 81 w 134"/>
                <a:gd name="T71" fmla="*/ 76 h 107"/>
                <a:gd name="T72" fmla="*/ 88 w 134"/>
                <a:gd name="T73" fmla="*/ 80 h 107"/>
                <a:gd name="T74" fmla="*/ 86 w 134"/>
                <a:gd name="T75" fmla="*/ 90 h 107"/>
                <a:gd name="T76" fmla="*/ 86 w 134"/>
                <a:gd name="T77" fmla="*/ 95 h 107"/>
                <a:gd name="T78" fmla="*/ 86 w 134"/>
                <a:gd name="T79" fmla="*/ 95 h 107"/>
                <a:gd name="T80" fmla="*/ 96 w 134"/>
                <a:gd name="T81" fmla="*/ 105 h 107"/>
                <a:gd name="T82" fmla="*/ 99 w 134"/>
                <a:gd name="T83" fmla="*/ 103 h 107"/>
                <a:gd name="T84" fmla="*/ 105 w 134"/>
                <a:gd name="T85" fmla="*/ 95 h 107"/>
                <a:gd name="T86" fmla="*/ 109 w 134"/>
                <a:gd name="T87" fmla="*/ 100 h 107"/>
                <a:gd name="T88" fmla="*/ 115 w 134"/>
                <a:gd name="T89" fmla="*/ 93 h 107"/>
                <a:gd name="T90" fmla="*/ 123 w 134"/>
                <a:gd name="T91" fmla="*/ 82 h 107"/>
                <a:gd name="T92" fmla="*/ 128 w 134"/>
                <a:gd name="T93" fmla="*/ 8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4" h="107">
                  <a:moveTo>
                    <a:pt x="128" y="80"/>
                  </a:moveTo>
                  <a:cubicBezTo>
                    <a:pt x="128" y="78"/>
                    <a:pt x="129" y="75"/>
                    <a:pt x="129" y="73"/>
                  </a:cubicBezTo>
                  <a:cubicBezTo>
                    <a:pt x="129" y="72"/>
                    <a:pt x="129" y="71"/>
                    <a:pt x="128" y="70"/>
                  </a:cubicBezTo>
                  <a:cubicBezTo>
                    <a:pt x="127" y="68"/>
                    <a:pt x="126" y="69"/>
                    <a:pt x="126" y="66"/>
                  </a:cubicBezTo>
                  <a:cubicBezTo>
                    <a:pt x="126" y="60"/>
                    <a:pt x="122" y="55"/>
                    <a:pt x="125" y="50"/>
                  </a:cubicBezTo>
                  <a:cubicBezTo>
                    <a:pt x="128" y="46"/>
                    <a:pt x="124" y="42"/>
                    <a:pt x="126" y="39"/>
                  </a:cubicBezTo>
                  <a:cubicBezTo>
                    <a:pt x="128" y="37"/>
                    <a:pt x="129" y="34"/>
                    <a:pt x="130" y="33"/>
                  </a:cubicBezTo>
                  <a:cubicBezTo>
                    <a:pt x="131" y="30"/>
                    <a:pt x="133" y="26"/>
                    <a:pt x="134" y="25"/>
                  </a:cubicBezTo>
                  <a:cubicBezTo>
                    <a:pt x="134" y="25"/>
                    <a:pt x="134" y="25"/>
                    <a:pt x="134" y="25"/>
                  </a:cubicBezTo>
                  <a:cubicBezTo>
                    <a:pt x="134" y="24"/>
                    <a:pt x="134" y="24"/>
                    <a:pt x="133" y="24"/>
                  </a:cubicBezTo>
                  <a:cubicBezTo>
                    <a:pt x="127" y="21"/>
                    <a:pt x="125" y="21"/>
                    <a:pt x="118" y="21"/>
                  </a:cubicBezTo>
                  <a:cubicBezTo>
                    <a:pt x="102" y="22"/>
                    <a:pt x="108" y="4"/>
                    <a:pt x="96" y="4"/>
                  </a:cubicBezTo>
                  <a:cubicBezTo>
                    <a:pt x="94" y="4"/>
                    <a:pt x="88" y="2"/>
                    <a:pt x="88" y="3"/>
                  </a:cubicBezTo>
                  <a:cubicBezTo>
                    <a:pt x="82" y="4"/>
                    <a:pt x="94" y="16"/>
                    <a:pt x="85" y="16"/>
                  </a:cubicBezTo>
                  <a:cubicBezTo>
                    <a:pt x="74" y="16"/>
                    <a:pt x="76" y="8"/>
                    <a:pt x="68" y="8"/>
                  </a:cubicBezTo>
                  <a:cubicBezTo>
                    <a:pt x="65" y="8"/>
                    <a:pt x="59" y="5"/>
                    <a:pt x="58" y="2"/>
                  </a:cubicBezTo>
                  <a:cubicBezTo>
                    <a:pt x="57" y="0"/>
                    <a:pt x="49" y="1"/>
                    <a:pt x="47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2" y="9"/>
                    <a:pt x="40" y="7"/>
                    <a:pt x="38" y="7"/>
                  </a:cubicBezTo>
                  <a:cubicBezTo>
                    <a:pt x="36" y="7"/>
                    <a:pt x="30" y="7"/>
                    <a:pt x="30" y="7"/>
                  </a:cubicBezTo>
                  <a:cubicBezTo>
                    <a:pt x="30" y="12"/>
                    <a:pt x="30" y="13"/>
                    <a:pt x="27" y="18"/>
                  </a:cubicBezTo>
                  <a:cubicBezTo>
                    <a:pt x="26" y="21"/>
                    <a:pt x="23" y="23"/>
                    <a:pt x="21" y="26"/>
                  </a:cubicBezTo>
                  <a:cubicBezTo>
                    <a:pt x="18" y="26"/>
                    <a:pt x="19" y="26"/>
                    <a:pt x="17" y="28"/>
                  </a:cubicBezTo>
                  <a:cubicBezTo>
                    <a:pt x="15" y="30"/>
                    <a:pt x="11" y="29"/>
                    <a:pt x="8" y="29"/>
                  </a:cubicBezTo>
                  <a:cubicBezTo>
                    <a:pt x="6" y="29"/>
                    <a:pt x="2" y="31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36"/>
                    <a:pt x="1" y="37"/>
                    <a:pt x="5" y="38"/>
                  </a:cubicBezTo>
                  <a:cubicBezTo>
                    <a:pt x="7" y="39"/>
                    <a:pt x="9" y="40"/>
                    <a:pt x="9" y="42"/>
                  </a:cubicBezTo>
                  <a:cubicBezTo>
                    <a:pt x="9" y="45"/>
                    <a:pt x="15" y="47"/>
                    <a:pt x="14" y="49"/>
                  </a:cubicBezTo>
                  <a:cubicBezTo>
                    <a:pt x="13" y="52"/>
                    <a:pt x="11" y="56"/>
                    <a:pt x="17" y="57"/>
                  </a:cubicBezTo>
                  <a:cubicBezTo>
                    <a:pt x="22" y="56"/>
                    <a:pt x="29" y="58"/>
                    <a:pt x="35" y="60"/>
                  </a:cubicBezTo>
                  <a:cubicBezTo>
                    <a:pt x="38" y="60"/>
                    <a:pt x="42" y="61"/>
                    <a:pt x="43" y="57"/>
                  </a:cubicBezTo>
                  <a:cubicBezTo>
                    <a:pt x="46" y="50"/>
                    <a:pt x="54" y="60"/>
                    <a:pt x="55" y="63"/>
                  </a:cubicBezTo>
                  <a:cubicBezTo>
                    <a:pt x="59" y="72"/>
                    <a:pt x="65" y="75"/>
                    <a:pt x="75" y="75"/>
                  </a:cubicBezTo>
                  <a:cubicBezTo>
                    <a:pt x="77" y="75"/>
                    <a:pt x="79" y="76"/>
                    <a:pt x="81" y="76"/>
                  </a:cubicBezTo>
                  <a:cubicBezTo>
                    <a:pt x="83" y="76"/>
                    <a:pt x="87" y="78"/>
                    <a:pt x="88" y="80"/>
                  </a:cubicBezTo>
                  <a:cubicBezTo>
                    <a:pt x="88" y="84"/>
                    <a:pt x="86" y="87"/>
                    <a:pt x="86" y="90"/>
                  </a:cubicBezTo>
                  <a:cubicBezTo>
                    <a:pt x="86" y="95"/>
                    <a:pt x="86" y="95"/>
                    <a:pt x="86" y="95"/>
                  </a:cubicBezTo>
                  <a:cubicBezTo>
                    <a:pt x="86" y="95"/>
                    <a:pt x="86" y="95"/>
                    <a:pt x="86" y="95"/>
                  </a:cubicBezTo>
                  <a:cubicBezTo>
                    <a:pt x="90" y="96"/>
                    <a:pt x="94" y="102"/>
                    <a:pt x="96" y="105"/>
                  </a:cubicBezTo>
                  <a:cubicBezTo>
                    <a:pt x="96" y="107"/>
                    <a:pt x="99" y="103"/>
                    <a:pt x="99" y="103"/>
                  </a:cubicBezTo>
                  <a:cubicBezTo>
                    <a:pt x="100" y="100"/>
                    <a:pt x="101" y="94"/>
                    <a:pt x="105" y="95"/>
                  </a:cubicBezTo>
                  <a:cubicBezTo>
                    <a:pt x="107" y="97"/>
                    <a:pt x="107" y="100"/>
                    <a:pt x="109" y="100"/>
                  </a:cubicBezTo>
                  <a:cubicBezTo>
                    <a:pt x="113" y="102"/>
                    <a:pt x="115" y="95"/>
                    <a:pt x="115" y="93"/>
                  </a:cubicBezTo>
                  <a:cubicBezTo>
                    <a:pt x="117" y="89"/>
                    <a:pt x="119" y="84"/>
                    <a:pt x="123" y="82"/>
                  </a:cubicBezTo>
                  <a:cubicBezTo>
                    <a:pt x="128" y="80"/>
                    <a:pt x="128" y="80"/>
                    <a:pt x="128" y="8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63"/>
            <p:cNvSpPr>
              <a:spLocks/>
            </p:cNvSpPr>
            <p:nvPr/>
          </p:nvSpPr>
          <p:spPr bwMode="auto">
            <a:xfrm>
              <a:off x="5653" y="1814"/>
              <a:ext cx="508" cy="461"/>
            </a:xfrm>
            <a:custGeom>
              <a:avLst/>
              <a:gdLst>
                <a:gd name="T0" fmla="*/ 98 w 265"/>
                <a:gd name="T1" fmla="*/ 235 h 240"/>
                <a:gd name="T2" fmla="*/ 135 w 265"/>
                <a:gd name="T3" fmla="*/ 238 h 240"/>
                <a:gd name="T4" fmla="*/ 140 w 265"/>
                <a:gd name="T5" fmla="*/ 230 h 240"/>
                <a:gd name="T6" fmla="*/ 158 w 265"/>
                <a:gd name="T7" fmla="*/ 210 h 240"/>
                <a:gd name="T8" fmla="*/ 153 w 265"/>
                <a:gd name="T9" fmla="*/ 182 h 240"/>
                <a:gd name="T10" fmla="*/ 169 w 265"/>
                <a:gd name="T11" fmla="*/ 185 h 240"/>
                <a:gd name="T12" fmla="*/ 176 w 265"/>
                <a:gd name="T13" fmla="*/ 177 h 240"/>
                <a:gd name="T14" fmla="*/ 215 w 265"/>
                <a:gd name="T15" fmla="*/ 174 h 240"/>
                <a:gd name="T16" fmla="*/ 230 w 265"/>
                <a:gd name="T17" fmla="*/ 167 h 240"/>
                <a:gd name="T18" fmla="*/ 232 w 265"/>
                <a:gd name="T19" fmla="*/ 164 h 240"/>
                <a:gd name="T20" fmla="*/ 234 w 265"/>
                <a:gd name="T21" fmla="*/ 139 h 240"/>
                <a:gd name="T22" fmla="*/ 227 w 265"/>
                <a:gd name="T23" fmla="*/ 120 h 240"/>
                <a:gd name="T24" fmla="*/ 231 w 265"/>
                <a:gd name="T25" fmla="*/ 99 h 240"/>
                <a:gd name="T26" fmla="*/ 244 w 265"/>
                <a:gd name="T27" fmla="*/ 81 h 240"/>
                <a:gd name="T28" fmla="*/ 237 w 265"/>
                <a:gd name="T29" fmla="*/ 70 h 240"/>
                <a:gd name="T30" fmla="*/ 260 w 265"/>
                <a:gd name="T31" fmla="*/ 62 h 240"/>
                <a:gd name="T32" fmla="*/ 265 w 265"/>
                <a:gd name="T33" fmla="*/ 60 h 240"/>
                <a:gd name="T34" fmla="*/ 254 w 265"/>
                <a:gd name="T35" fmla="*/ 50 h 240"/>
                <a:gd name="T36" fmla="*/ 232 w 265"/>
                <a:gd name="T37" fmla="*/ 44 h 240"/>
                <a:gd name="T38" fmla="*/ 216 w 265"/>
                <a:gd name="T39" fmla="*/ 29 h 240"/>
                <a:gd name="T40" fmla="*/ 213 w 265"/>
                <a:gd name="T41" fmla="*/ 9 h 240"/>
                <a:gd name="T42" fmla="*/ 203 w 265"/>
                <a:gd name="T43" fmla="*/ 0 h 240"/>
                <a:gd name="T44" fmla="*/ 199 w 265"/>
                <a:gd name="T45" fmla="*/ 2 h 240"/>
                <a:gd name="T46" fmla="*/ 185 w 265"/>
                <a:gd name="T47" fmla="*/ 20 h 240"/>
                <a:gd name="T48" fmla="*/ 174 w 265"/>
                <a:gd name="T49" fmla="*/ 23 h 240"/>
                <a:gd name="T50" fmla="*/ 161 w 265"/>
                <a:gd name="T51" fmla="*/ 15 h 240"/>
                <a:gd name="T52" fmla="*/ 157 w 265"/>
                <a:gd name="T53" fmla="*/ 27 h 240"/>
                <a:gd name="T54" fmla="*/ 142 w 265"/>
                <a:gd name="T55" fmla="*/ 42 h 240"/>
                <a:gd name="T56" fmla="*/ 126 w 265"/>
                <a:gd name="T57" fmla="*/ 34 h 240"/>
                <a:gd name="T58" fmla="*/ 106 w 265"/>
                <a:gd name="T59" fmla="*/ 34 h 240"/>
                <a:gd name="T60" fmla="*/ 81 w 265"/>
                <a:gd name="T61" fmla="*/ 43 h 240"/>
                <a:gd name="T62" fmla="*/ 71 w 265"/>
                <a:gd name="T63" fmla="*/ 63 h 240"/>
                <a:gd name="T64" fmla="*/ 40 w 265"/>
                <a:gd name="T65" fmla="*/ 68 h 240"/>
                <a:gd name="T66" fmla="*/ 25 w 265"/>
                <a:gd name="T67" fmla="*/ 75 h 240"/>
                <a:gd name="T68" fmla="*/ 14 w 265"/>
                <a:gd name="T69" fmla="*/ 74 h 240"/>
                <a:gd name="T70" fmla="*/ 19 w 265"/>
                <a:gd name="T71" fmla="*/ 86 h 240"/>
                <a:gd name="T72" fmla="*/ 21 w 265"/>
                <a:gd name="T73" fmla="*/ 93 h 240"/>
                <a:gd name="T74" fmla="*/ 25 w 265"/>
                <a:gd name="T75" fmla="*/ 117 h 240"/>
                <a:gd name="T76" fmla="*/ 0 w 265"/>
                <a:gd name="T77" fmla="*/ 139 h 240"/>
                <a:gd name="T78" fmla="*/ 0 w 265"/>
                <a:gd name="T79" fmla="*/ 147 h 240"/>
                <a:gd name="T80" fmla="*/ 16 w 265"/>
                <a:gd name="T81" fmla="*/ 169 h 240"/>
                <a:gd name="T82" fmla="*/ 50 w 265"/>
                <a:gd name="T83" fmla="*/ 170 h 240"/>
                <a:gd name="T84" fmla="*/ 71 w 265"/>
                <a:gd name="T85" fmla="*/ 167 h 240"/>
                <a:gd name="T86" fmla="*/ 102 w 265"/>
                <a:gd name="T87" fmla="*/ 188 h 240"/>
                <a:gd name="T88" fmla="*/ 94 w 265"/>
                <a:gd name="T89" fmla="*/ 201 h 240"/>
                <a:gd name="T90" fmla="*/ 84 w 265"/>
                <a:gd name="T91" fmla="*/ 216 h 240"/>
                <a:gd name="T92" fmla="*/ 86 w 265"/>
                <a:gd name="T93" fmla="*/ 235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65" h="240">
                  <a:moveTo>
                    <a:pt x="86" y="240"/>
                  </a:moveTo>
                  <a:cubicBezTo>
                    <a:pt x="98" y="235"/>
                    <a:pt x="98" y="235"/>
                    <a:pt x="98" y="235"/>
                  </a:cubicBezTo>
                  <a:cubicBezTo>
                    <a:pt x="110" y="235"/>
                    <a:pt x="120" y="233"/>
                    <a:pt x="132" y="235"/>
                  </a:cubicBezTo>
                  <a:cubicBezTo>
                    <a:pt x="134" y="236"/>
                    <a:pt x="135" y="237"/>
                    <a:pt x="135" y="238"/>
                  </a:cubicBezTo>
                  <a:cubicBezTo>
                    <a:pt x="135" y="238"/>
                    <a:pt x="135" y="238"/>
                    <a:pt x="135" y="238"/>
                  </a:cubicBezTo>
                  <a:cubicBezTo>
                    <a:pt x="140" y="230"/>
                    <a:pt x="140" y="230"/>
                    <a:pt x="140" y="230"/>
                  </a:cubicBezTo>
                  <a:cubicBezTo>
                    <a:pt x="144" y="226"/>
                    <a:pt x="147" y="221"/>
                    <a:pt x="150" y="216"/>
                  </a:cubicBezTo>
                  <a:cubicBezTo>
                    <a:pt x="152" y="212"/>
                    <a:pt x="157" y="212"/>
                    <a:pt x="158" y="210"/>
                  </a:cubicBezTo>
                  <a:cubicBezTo>
                    <a:pt x="158" y="207"/>
                    <a:pt x="156" y="199"/>
                    <a:pt x="155" y="195"/>
                  </a:cubicBezTo>
                  <a:cubicBezTo>
                    <a:pt x="155" y="191"/>
                    <a:pt x="153" y="188"/>
                    <a:pt x="153" y="182"/>
                  </a:cubicBezTo>
                  <a:cubicBezTo>
                    <a:pt x="155" y="182"/>
                    <a:pt x="160" y="183"/>
                    <a:pt x="163" y="183"/>
                  </a:cubicBezTo>
                  <a:cubicBezTo>
                    <a:pt x="165" y="183"/>
                    <a:pt x="168" y="183"/>
                    <a:pt x="169" y="185"/>
                  </a:cubicBezTo>
                  <a:cubicBezTo>
                    <a:pt x="170" y="186"/>
                    <a:pt x="175" y="186"/>
                    <a:pt x="177" y="185"/>
                  </a:cubicBezTo>
                  <a:cubicBezTo>
                    <a:pt x="181" y="184"/>
                    <a:pt x="176" y="180"/>
                    <a:pt x="176" y="177"/>
                  </a:cubicBezTo>
                  <a:cubicBezTo>
                    <a:pt x="181" y="172"/>
                    <a:pt x="196" y="173"/>
                    <a:pt x="203" y="174"/>
                  </a:cubicBezTo>
                  <a:cubicBezTo>
                    <a:pt x="207" y="175"/>
                    <a:pt x="212" y="176"/>
                    <a:pt x="215" y="174"/>
                  </a:cubicBezTo>
                  <a:cubicBezTo>
                    <a:pt x="219" y="172"/>
                    <a:pt x="221" y="169"/>
                    <a:pt x="226" y="167"/>
                  </a:cubicBezTo>
                  <a:cubicBezTo>
                    <a:pt x="230" y="167"/>
                    <a:pt x="230" y="167"/>
                    <a:pt x="230" y="167"/>
                  </a:cubicBezTo>
                  <a:cubicBezTo>
                    <a:pt x="230" y="167"/>
                    <a:pt x="230" y="167"/>
                    <a:pt x="230" y="167"/>
                  </a:cubicBezTo>
                  <a:cubicBezTo>
                    <a:pt x="232" y="164"/>
                    <a:pt x="232" y="164"/>
                    <a:pt x="232" y="164"/>
                  </a:cubicBezTo>
                  <a:cubicBezTo>
                    <a:pt x="233" y="160"/>
                    <a:pt x="232" y="156"/>
                    <a:pt x="233" y="152"/>
                  </a:cubicBezTo>
                  <a:cubicBezTo>
                    <a:pt x="233" y="147"/>
                    <a:pt x="231" y="142"/>
                    <a:pt x="234" y="139"/>
                  </a:cubicBezTo>
                  <a:cubicBezTo>
                    <a:pt x="237" y="136"/>
                    <a:pt x="238" y="136"/>
                    <a:pt x="235" y="133"/>
                  </a:cubicBezTo>
                  <a:cubicBezTo>
                    <a:pt x="231" y="128"/>
                    <a:pt x="228" y="126"/>
                    <a:pt x="227" y="120"/>
                  </a:cubicBezTo>
                  <a:cubicBezTo>
                    <a:pt x="226" y="117"/>
                    <a:pt x="230" y="112"/>
                    <a:pt x="231" y="108"/>
                  </a:cubicBezTo>
                  <a:cubicBezTo>
                    <a:pt x="231" y="105"/>
                    <a:pt x="230" y="102"/>
                    <a:pt x="231" y="99"/>
                  </a:cubicBezTo>
                  <a:cubicBezTo>
                    <a:pt x="232" y="96"/>
                    <a:pt x="234" y="94"/>
                    <a:pt x="236" y="92"/>
                  </a:cubicBezTo>
                  <a:cubicBezTo>
                    <a:pt x="239" y="89"/>
                    <a:pt x="245" y="86"/>
                    <a:pt x="244" y="81"/>
                  </a:cubicBezTo>
                  <a:cubicBezTo>
                    <a:pt x="242" y="78"/>
                    <a:pt x="238" y="78"/>
                    <a:pt x="237" y="76"/>
                  </a:cubicBezTo>
                  <a:cubicBezTo>
                    <a:pt x="235" y="73"/>
                    <a:pt x="237" y="72"/>
                    <a:pt x="237" y="70"/>
                  </a:cubicBezTo>
                  <a:cubicBezTo>
                    <a:pt x="242" y="61"/>
                    <a:pt x="244" y="68"/>
                    <a:pt x="250" y="66"/>
                  </a:cubicBezTo>
                  <a:cubicBezTo>
                    <a:pt x="254" y="66"/>
                    <a:pt x="257" y="63"/>
                    <a:pt x="260" y="62"/>
                  </a:cubicBezTo>
                  <a:cubicBezTo>
                    <a:pt x="262" y="62"/>
                    <a:pt x="263" y="62"/>
                    <a:pt x="265" y="60"/>
                  </a:cubicBezTo>
                  <a:cubicBezTo>
                    <a:pt x="265" y="60"/>
                    <a:pt x="265" y="60"/>
                    <a:pt x="265" y="60"/>
                  </a:cubicBezTo>
                  <a:cubicBezTo>
                    <a:pt x="265" y="59"/>
                    <a:pt x="263" y="55"/>
                    <a:pt x="262" y="53"/>
                  </a:cubicBezTo>
                  <a:cubicBezTo>
                    <a:pt x="259" y="52"/>
                    <a:pt x="256" y="52"/>
                    <a:pt x="254" y="50"/>
                  </a:cubicBezTo>
                  <a:cubicBezTo>
                    <a:pt x="253" y="50"/>
                    <a:pt x="249" y="49"/>
                    <a:pt x="250" y="48"/>
                  </a:cubicBezTo>
                  <a:cubicBezTo>
                    <a:pt x="246" y="44"/>
                    <a:pt x="237" y="45"/>
                    <a:pt x="232" y="44"/>
                  </a:cubicBezTo>
                  <a:cubicBezTo>
                    <a:pt x="227" y="43"/>
                    <a:pt x="226" y="38"/>
                    <a:pt x="221" y="36"/>
                  </a:cubicBezTo>
                  <a:cubicBezTo>
                    <a:pt x="218" y="34"/>
                    <a:pt x="217" y="32"/>
                    <a:pt x="216" y="29"/>
                  </a:cubicBezTo>
                  <a:cubicBezTo>
                    <a:pt x="215" y="25"/>
                    <a:pt x="216" y="23"/>
                    <a:pt x="215" y="19"/>
                  </a:cubicBezTo>
                  <a:cubicBezTo>
                    <a:pt x="213" y="16"/>
                    <a:pt x="213" y="13"/>
                    <a:pt x="213" y="9"/>
                  </a:cubicBezTo>
                  <a:cubicBezTo>
                    <a:pt x="213" y="7"/>
                    <a:pt x="214" y="2"/>
                    <a:pt x="211" y="2"/>
                  </a:cubicBezTo>
                  <a:cubicBezTo>
                    <a:pt x="208" y="2"/>
                    <a:pt x="206" y="1"/>
                    <a:pt x="203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199" y="2"/>
                    <a:pt x="199" y="2"/>
                    <a:pt x="199" y="2"/>
                  </a:cubicBezTo>
                  <a:cubicBezTo>
                    <a:pt x="195" y="3"/>
                    <a:pt x="192" y="8"/>
                    <a:pt x="191" y="13"/>
                  </a:cubicBezTo>
                  <a:cubicBezTo>
                    <a:pt x="191" y="15"/>
                    <a:pt x="189" y="22"/>
                    <a:pt x="185" y="20"/>
                  </a:cubicBezTo>
                  <a:cubicBezTo>
                    <a:pt x="182" y="19"/>
                    <a:pt x="182" y="16"/>
                    <a:pt x="181" y="15"/>
                  </a:cubicBezTo>
                  <a:cubicBezTo>
                    <a:pt x="177" y="13"/>
                    <a:pt x="176" y="19"/>
                    <a:pt x="174" y="23"/>
                  </a:cubicBezTo>
                  <a:cubicBezTo>
                    <a:pt x="174" y="23"/>
                    <a:pt x="172" y="26"/>
                    <a:pt x="171" y="25"/>
                  </a:cubicBezTo>
                  <a:cubicBezTo>
                    <a:pt x="170" y="22"/>
                    <a:pt x="166" y="16"/>
                    <a:pt x="161" y="15"/>
                  </a:cubicBezTo>
                  <a:cubicBezTo>
                    <a:pt x="161" y="15"/>
                    <a:pt x="161" y="15"/>
                    <a:pt x="161" y="15"/>
                  </a:cubicBezTo>
                  <a:cubicBezTo>
                    <a:pt x="160" y="19"/>
                    <a:pt x="160" y="23"/>
                    <a:pt x="157" y="27"/>
                  </a:cubicBezTo>
                  <a:cubicBezTo>
                    <a:pt x="155" y="31"/>
                    <a:pt x="146" y="33"/>
                    <a:pt x="145" y="37"/>
                  </a:cubicBezTo>
                  <a:cubicBezTo>
                    <a:pt x="145" y="41"/>
                    <a:pt x="145" y="42"/>
                    <a:pt x="142" y="42"/>
                  </a:cubicBezTo>
                  <a:cubicBezTo>
                    <a:pt x="137" y="42"/>
                    <a:pt x="138" y="36"/>
                    <a:pt x="135" y="35"/>
                  </a:cubicBezTo>
                  <a:cubicBezTo>
                    <a:pt x="126" y="34"/>
                    <a:pt x="126" y="34"/>
                    <a:pt x="126" y="34"/>
                  </a:cubicBezTo>
                  <a:cubicBezTo>
                    <a:pt x="121" y="32"/>
                    <a:pt x="120" y="32"/>
                    <a:pt x="116" y="36"/>
                  </a:cubicBezTo>
                  <a:cubicBezTo>
                    <a:pt x="113" y="37"/>
                    <a:pt x="109" y="34"/>
                    <a:pt x="106" y="34"/>
                  </a:cubicBezTo>
                  <a:cubicBezTo>
                    <a:pt x="103" y="32"/>
                    <a:pt x="86" y="32"/>
                    <a:pt x="84" y="34"/>
                  </a:cubicBezTo>
                  <a:cubicBezTo>
                    <a:pt x="83" y="35"/>
                    <a:pt x="82" y="41"/>
                    <a:pt x="81" y="43"/>
                  </a:cubicBezTo>
                  <a:cubicBezTo>
                    <a:pt x="79" y="47"/>
                    <a:pt x="71" y="52"/>
                    <a:pt x="71" y="55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66" y="65"/>
                    <a:pt x="59" y="67"/>
                    <a:pt x="53" y="67"/>
                  </a:cubicBezTo>
                  <a:cubicBezTo>
                    <a:pt x="49" y="67"/>
                    <a:pt x="44" y="66"/>
                    <a:pt x="40" y="68"/>
                  </a:cubicBezTo>
                  <a:cubicBezTo>
                    <a:pt x="35" y="68"/>
                    <a:pt x="34" y="70"/>
                    <a:pt x="30" y="73"/>
                  </a:cubicBezTo>
                  <a:cubicBezTo>
                    <a:pt x="29" y="73"/>
                    <a:pt x="27" y="74"/>
                    <a:pt x="25" y="75"/>
                  </a:cubicBezTo>
                  <a:cubicBezTo>
                    <a:pt x="23" y="75"/>
                    <a:pt x="21" y="72"/>
                    <a:pt x="19" y="73"/>
                  </a:cubicBezTo>
                  <a:cubicBezTo>
                    <a:pt x="17" y="73"/>
                    <a:pt x="16" y="75"/>
                    <a:pt x="14" y="74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14" y="78"/>
                    <a:pt x="23" y="81"/>
                    <a:pt x="19" y="86"/>
                  </a:cubicBezTo>
                  <a:cubicBezTo>
                    <a:pt x="19" y="86"/>
                    <a:pt x="18" y="87"/>
                    <a:pt x="18" y="89"/>
                  </a:cubicBezTo>
                  <a:cubicBezTo>
                    <a:pt x="18" y="91"/>
                    <a:pt x="21" y="91"/>
                    <a:pt x="21" y="93"/>
                  </a:cubicBezTo>
                  <a:cubicBezTo>
                    <a:pt x="23" y="97"/>
                    <a:pt x="28" y="99"/>
                    <a:pt x="27" y="105"/>
                  </a:cubicBezTo>
                  <a:cubicBezTo>
                    <a:pt x="27" y="109"/>
                    <a:pt x="26" y="113"/>
                    <a:pt x="25" y="117"/>
                  </a:cubicBezTo>
                  <a:cubicBezTo>
                    <a:pt x="22" y="128"/>
                    <a:pt x="7" y="120"/>
                    <a:pt x="5" y="125"/>
                  </a:cubicBezTo>
                  <a:cubicBezTo>
                    <a:pt x="2" y="129"/>
                    <a:pt x="2" y="135"/>
                    <a:pt x="0" y="139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3" y="160"/>
                    <a:pt x="14" y="164"/>
                    <a:pt x="16" y="169"/>
                  </a:cubicBezTo>
                  <a:cubicBezTo>
                    <a:pt x="18" y="173"/>
                    <a:pt x="38" y="173"/>
                    <a:pt x="43" y="173"/>
                  </a:cubicBezTo>
                  <a:cubicBezTo>
                    <a:pt x="45" y="173"/>
                    <a:pt x="48" y="170"/>
                    <a:pt x="50" y="170"/>
                  </a:cubicBezTo>
                  <a:cubicBezTo>
                    <a:pt x="53" y="170"/>
                    <a:pt x="56" y="171"/>
                    <a:pt x="60" y="172"/>
                  </a:cubicBezTo>
                  <a:cubicBezTo>
                    <a:pt x="64" y="172"/>
                    <a:pt x="68" y="169"/>
                    <a:pt x="71" y="167"/>
                  </a:cubicBezTo>
                  <a:cubicBezTo>
                    <a:pt x="74" y="167"/>
                    <a:pt x="79" y="164"/>
                    <a:pt x="81" y="166"/>
                  </a:cubicBezTo>
                  <a:cubicBezTo>
                    <a:pt x="85" y="170"/>
                    <a:pt x="108" y="180"/>
                    <a:pt x="102" y="188"/>
                  </a:cubicBezTo>
                  <a:cubicBezTo>
                    <a:pt x="99" y="190"/>
                    <a:pt x="97" y="191"/>
                    <a:pt x="95" y="195"/>
                  </a:cubicBezTo>
                  <a:cubicBezTo>
                    <a:pt x="94" y="196"/>
                    <a:pt x="95" y="199"/>
                    <a:pt x="94" y="201"/>
                  </a:cubicBezTo>
                  <a:cubicBezTo>
                    <a:pt x="91" y="204"/>
                    <a:pt x="88" y="203"/>
                    <a:pt x="86" y="207"/>
                  </a:cubicBezTo>
                  <a:cubicBezTo>
                    <a:pt x="84" y="210"/>
                    <a:pt x="85" y="213"/>
                    <a:pt x="84" y="216"/>
                  </a:cubicBezTo>
                  <a:cubicBezTo>
                    <a:pt x="82" y="221"/>
                    <a:pt x="84" y="225"/>
                    <a:pt x="84" y="230"/>
                  </a:cubicBezTo>
                  <a:cubicBezTo>
                    <a:pt x="85" y="232"/>
                    <a:pt x="85" y="233"/>
                    <a:pt x="86" y="235"/>
                  </a:cubicBezTo>
                  <a:cubicBezTo>
                    <a:pt x="86" y="237"/>
                    <a:pt x="86" y="238"/>
                    <a:pt x="86" y="24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64"/>
            <p:cNvSpPr>
              <a:spLocks/>
            </p:cNvSpPr>
            <p:nvPr/>
          </p:nvSpPr>
          <p:spPr bwMode="auto">
            <a:xfrm>
              <a:off x="5653" y="1814"/>
              <a:ext cx="508" cy="461"/>
            </a:xfrm>
            <a:custGeom>
              <a:avLst/>
              <a:gdLst>
                <a:gd name="T0" fmla="*/ 98 w 265"/>
                <a:gd name="T1" fmla="*/ 235 h 240"/>
                <a:gd name="T2" fmla="*/ 135 w 265"/>
                <a:gd name="T3" fmla="*/ 238 h 240"/>
                <a:gd name="T4" fmla="*/ 140 w 265"/>
                <a:gd name="T5" fmla="*/ 230 h 240"/>
                <a:gd name="T6" fmla="*/ 158 w 265"/>
                <a:gd name="T7" fmla="*/ 210 h 240"/>
                <a:gd name="T8" fmla="*/ 153 w 265"/>
                <a:gd name="T9" fmla="*/ 182 h 240"/>
                <a:gd name="T10" fmla="*/ 169 w 265"/>
                <a:gd name="T11" fmla="*/ 185 h 240"/>
                <a:gd name="T12" fmla="*/ 176 w 265"/>
                <a:gd name="T13" fmla="*/ 177 h 240"/>
                <a:gd name="T14" fmla="*/ 215 w 265"/>
                <a:gd name="T15" fmla="*/ 174 h 240"/>
                <a:gd name="T16" fmla="*/ 230 w 265"/>
                <a:gd name="T17" fmla="*/ 167 h 240"/>
                <a:gd name="T18" fmla="*/ 232 w 265"/>
                <a:gd name="T19" fmla="*/ 164 h 240"/>
                <a:gd name="T20" fmla="*/ 234 w 265"/>
                <a:gd name="T21" fmla="*/ 139 h 240"/>
                <a:gd name="T22" fmla="*/ 227 w 265"/>
                <a:gd name="T23" fmla="*/ 120 h 240"/>
                <a:gd name="T24" fmla="*/ 231 w 265"/>
                <a:gd name="T25" fmla="*/ 99 h 240"/>
                <a:gd name="T26" fmla="*/ 244 w 265"/>
                <a:gd name="T27" fmla="*/ 81 h 240"/>
                <a:gd name="T28" fmla="*/ 237 w 265"/>
                <a:gd name="T29" fmla="*/ 70 h 240"/>
                <a:gd name="T30" fmla="*/ 260 w 265"/>
                <a:gd name="T31" fmla="*/ 62 h 240"/>
                <a:gd name="T32" fmla="*/ 265 w 265"/>
                <a:gd name="T33" fmla="*/ 60 h 240"/>
                <a:gd name="T34" fmla="*/ 254 w 265"/>
                <a:gd name="T35" fmla="*/ 50 h 240"/>
                <a:gd name="T36" fmla="*/ 232 w 265"/>
                <a:gd name="T37" fmla="*/ 44 h 240"/>
                <a:gd name="T38" fmla="*/ 216 w 265"/>
                <a:gd name="T39" fmla="*/ 29 h 240"/>
                <a:gd name="T40" fmla="*/ 213 w 265"/>
                <a:gd name="T41" fmla="*/ 9 h 240"/>
                <a:gd name="T42" fmla="*/ 203 w 265"/>
                <a:gd name="T43" fmla="*/ 0 h 240"/>
                <a:gd name="T44" fmla="*/ 199 w 265"/>
                <a:gd name="T45" fmla="*/ 2 h 240"/>
                <a:gd name="T46" fmla="*/ 185 w 265"/>
                <a:gd name="T47" fmla="*/ 20 h 240"/>
                <a:gd name="T48" fmla="*/ 174 w 265"/>
                <a:gd name="T49" fmla="*/ 23 h 240"/>
                <a:gd name="T50" fmla="*/ 161 w 265"/>
                <a:gd name="T51" fmla="*/ 15 h 240"/>
                <a:gd name="T52" fmla="*/ 157 w 265"/>
                <a:gd name="T53" fmla="*/ 27 h 240"/>
                <a:gd name="T54" fmla="*/ 142 w 265"/>
                <a:gd name="T55" fmla="*/ 42 h 240"/>
                <a:gd name="T56" fmla="*/ 126 w 265"/>
                <a:gd name="T57" fmla="*/ 34 h 240"/>
                <a:gd name="T58" fmla="*/ 106 w 265"/>
                <a:gd name="T59" fmla="*/ 34 h 240"/>
                <a:gd name="T60" fmla="*/ 81 w 265"/>
                <a:gd name="T61" fmla="*/ 43 h 240"/>
                <a:gd name="T62" fmla="*/ 71 w 265"/>
                <a:gd name="T63" fmla="*/ 63 h 240"/>
                <a:gd name="T64" fmla="*/ 40 w 265"/>
                <a:gd name="T65" fmla="*/ 68 h 240"/>
                <a:gd name="T66" fmla="*/ 25 w 265"/>
                <a:gd name="T67" fmla="*/ 75 h 240"/>
                <a:gd name="T68" fmla="*/ 14 w 265"/>
                <a:gd name="T69" fmla="*/ 74 h 240"/>
                <a:gd name="T70" fmla="*/ 19 w 265"/>
                <a:gd name="T71" fmla="*/ 86 h 240"/>
                <a:gd name="T72" fmla="*/ 21 w 265"/>
                <a:gd name="T73" fmla="*/ 93 h 240"/>
                <a:gd name="T74" fmla="*/ 25 w 265"/>
                <a:gd name="T75" fmla="*/ 117 h 240"/>
                <a:gd name="T76" fmla="*/ 0 w 265"/>
                <a:gd name="T77" fmla="*/ 139 h 240"/>
                <a:gd name="T78" fmla="*/ 0 w 265"/>
                <a:gd name="T79" fmla="*/ 147 h 240"/>
                <a:gd name="T80" fmla="*/ 16 w 265"/>
                <a:gd name="T81" fmla="*/ 169 h 240"/>
                <a:gd name="T82" fmla="*/ 50 w 265"/>
                <a:gd name="T83" fmla="*/ 170 h 240"/>
                <a:gd name="T84" fmla="*/ 71 w 265"/>
                <a:gd name="T85" fmla="*/ 167 h 240"/>
                <a:gd name="T86" fmla="*/ 102 w 265"/>
                <a:gd name="T87" fmla="*/ 188 h 240"/>
                <a:gd name="T88" fmla="*/ 94 w 265"/>
                <a:gd name="T89" fmla="*/ 201 h 240"/>
                <a:gd name="T90" fmla="*/ 84 w 265"/>
                <a:gd name="T91" fmla="*/ 216 h 240"/>
                <a:gd name="T92" fmla="*/ 86 w 265"/>
                <a:gd name="T93" fmla="*/ 235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65" h="240">
                  <a:moveTo>
                    <a:pt x="86" y="240"/>
                  </a:moveTo>
                  <a:cubicBezTo>
                    <a:pt x="98" y="235"/>
                    <a:pt x="98" y="235"/>
                    <a:pt x="98" y="235"/>
                  </a:cubicBezTo>
                  <a:cubicBezTo>
                    <a:pt x="110" y="235"/>
                    <a:pt x="120" y="233"/>
                    <a:pt x="132" y="235"/>
                  </a:cubicBezTo>
                  <a:cubicBezTo>
                    <a:pt x="134" y="236"/>
                    <a:pt x="135" y="237"/>
                    <a:pt x="135" y="238"/>
                  </a:cubicBezTo>
                  <a:cubicBezTo>
                    <a:pt x="135" y="238"/>
                    <a:pt x="135" y="238"/>
                    <a:pt x="135" y="238"/>
                  </a:cubicBezTo>
                  <a:cubicBezTo>
                    <a:pt x="140" y="230"/>
                    <a:pt x="140" y="230"/>
                    <a:pt x="140" y="230"/>
                  </a:cubicBezTo>
                  <a:cubicBezTo>
                    <a:pt x="144" y="226"/>
                    <a:pt x="147" y="221"/>
                    <a:pt x="150" y="216"/>
                  </a:cubicBezTo>
                  <a:cubicBezTo>
                    <a:pt x="152" y="212"/>
                    <a:pt x="157" y="212"/>
                    <a:pt x="158" y="210"/>
                  </a:cubicBezTo>
                  <a:cubicBezTo>
                    <a:pt x="158" y="207"/>
                    <a:pt x="156" y="199"/>
                    <a:pt x="155" y="195"/>
                  </a:cubicBezTo>
                  <a:cubicBezTo>
                    <a:pt x="155" y="191"/>
                    <a:pt x="153" y="188"/>
                    <a:pt x="153" y="182"/>
                  </a:cubicBezTo>
                  <a:cubicBezTo>
                    <a:pt x="155" y="182"/>
                    <a:pt x="160" y="183"/>
                    <a:pt x="163" y="183"/>
                  </a:cubicBezTo>
                  <a:cubicBezTo>
                    <a:pt x="165" y="183"/>
                    <a:pt x="168" y="183"/>
                    <a:pt x="169" y="185"/>
                  </a:cubicBezTo>
                  <a:cubicBezTo>
                    <a:pt x="170" y="186"/>
                    <a:pt x="175" y="186"/>
                    <a:pt x="177" y="185"/>
                  </a:cubicBezTo>
                  <a:cubicBezTo>
                    <a:pt x="181" y="184"/>
                    <a:pt x="176" y="180"/>
                    <a:pt x="176" y="177"/>
                  </a:cubicBezTo>
                  <a:cubicBezTo>
                    <a:pt x="181" y="172"/>
                    <a:pt x="196" y="173"/>
                    <a:pt x="203" y="174"/>
                  </a:cubicBezTo>
                  <a:cubicBezTo>
                    <a:pt x="207" y="175"/>
                    <a:pt x="212" y="176"/>
                    <a:pt x="215" y="174"/>
                  </a:cubicBezTo>
                  <a:cubicBezTo>
                    <a:pt x="219" y="172"/>
                    <a:pt x="221" y="169"/>
                    <a:pt x="226" y="167"/>
                  </a:cubicBezTo>
                  <a:cubicBezTo>
                    <a:pt x="230" y="167"/>
                    <a:pt x="230" y="167"/>
                    <a:pt x="230" y="167"/>
                  </a:cubicBezTo>
                  <a:cubicBezTo>
                    <a:pt x="230" y="167"/>
                    <a:pt x="230" y="167"/>
                    <a:pt x="230" y="167"/>
                  </a:cubicBezTo>
                  <a:cubicBezTo>
                    <a:pt x="232" y="164"/>
                    <a:pt x="232" y="164"/>
                    <a:pt x="232" y="164"/>
                  </a:cubicBezTo>
                  <a:cubicBezTo>
                    <a:pt x="233" y="160"/>
                    <a:pt x="232" y="156"/>
                    <a:pt x="233" y="152"/>
                  </a:cubicBezTo>
                  <a:cubicBezTo>
                    <a:pt x="233" y="147"/>
                    <a:pt x="231" y="142"/>
                    <a:pt x="234" y="139"/>
                  </a:cubicBezTo>
                  <a:cubicBezTo>
                    <a:pt x="237" y="136"/>
                    <a:pt x="238" y="136"/>
                    <a:pt x="235" y="133"/>
                  </a:cubicBezTo>
                  <a:cubicBezTo>
                    <a:pt x="231" y="128"/>
                    <a:pt x="228" y="126"/>
                    <a:pt x="227" y="120"/>
                  </a:cubicBezTo>
                  <a:cubicBezTo>
                    <a:pt x="226" y="117"/>
                    <a:pt x="230" y="112"/>
                    <a:pt x="231" y="108"/>
                  </a:cubicBezTo>
                  <a:cubicBezTo>
                    <a:pt x="231" y="105"/>
                    <a:pt x="230" y="102"/>
                    <a:pt x="231" y="99"/>
                  </a:cubicBezTo>
                  <a:cubicBezTo>
                    <a:pt x="232" y="96"/>
                    <a:pt x="234" y="94"/>
                    <a:pt x="236" y="92"/>
                  </a:cubicBezTo>
                  <a:cubicBezTo>
                    <a:pt x="239" y="89"/>
                    <a:pt x="245" y="86"/>
                    <a:pt x="244" y="81"/>
                  </a:cubicBezTo>
                  <a:cubicBezTo>
                    <a:pt x="242" y="78"/>
                    <a:pt x="238" y="78"/>
                    <a:pt x="237" y="76"/>
                  </a:cubicBezTo>
                  <a:cubicBezTo>
                    <a:pt x="235" y="73"/>
                    <a:pt x="237" y="72"/>
                    <a:pt x="237" y="70"/>
                  </a:cubicBezTo>
                  <a:cubicBezTo>
                    <a:pt x="242" y="61"/>
                    <a:pt x="244" y="68"/>
                    <a:pt x="250" y="66"/>
                  </a:cubicBezTo>
                  <a:cubicBezTo>
                    <a:pt x="254" y="66"/>
                    <a:pt x="257" y="63"/>
                    <a:pt x="260" y="62"/>
                  </a:cubicBezTo>
                  <a:cubicBezTo>
                    <a:pt x="262" y="62"/>
                    <a:pt x="263" y="62"/>
                    <a:pt x="265" y="60"/>
                  </a:cubicBezTo>
                  <a:cubicBezTo>
                    <a:pt x="265" y="60"/>
                    <a:pt x="265" y="60"/>
                    <a:pt x="265" y="60"/>
                  </a:cubicBezTo>
                  <a:cubicBezTo>
                    <a:pt x="265" y="59"/>
                    <a:pt x="263" y="55"/>
                    <a:pt x="262" y="53"/>
                  </a:cubicBezTo>
                  <a:cubicBezTo>
                    <a:pt x="259" y="52"/>
                    <a:pt x="256" y="52"/>
                    <a:pt x="254" y="50"/>
                  </a:cubicBezTo>
                  <a:cubicBezTo>
                    <a:pt x="253" y="50"/>
                    <a:pt x="249" y="49"/>
                    <a:pt x="250" y="48"/>
                  </a:cubicBezTo>
                  <a:cubicBezTo>
                    <a:pt x="246" y="44"/>
                    <a:pt x="237" y="45"/>
                    <a:pt x="232" y="44"/>
                  </a:cubicBezTo>
                  <a:cubicBezTo>
                    <a:pt x="227" y="43"/>
                    <a:pt x="226" y="38"/>
                    <a:pt x="221" y="36"/>
                  </a:cubicBezTo>
                  <a:cubicBezTo>
                    <a:pt x="218" y="34"/>
                    <a:pt x="217" y="32"/>
                    <a:pt x="216" y="29"/>
                  </a:cubicBezTo>
                  <a:cubicBezTo>
                    <a:pt x="215" y="25"/>
                    <a:pt x="216" y="23"/>
                    <a:pt x="215" y="19"/>
                  </a:cubicBezTo>
                  <a:cubicBezTo>
                    <a:pt x="213" y="16"/>
                    <a:pt x="213" y="13"/>
                    <a:pt x="213" y="9"/>
                  </a:cubicBezTo>
                  <a:cubicBezTo>
                    <a:pt x="213" y="7"/>
                    <a:pt x="214" y="2"/>
                    <a:pt x="211" y="2"/>
                  </a:cubicBezTo>
                  <a:cubicBezTo>
                    <a:pt x="208" y="2"/>
                    <a:pt x="206" y="1"/>
                    <a:pt x="203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199" y="2"/>
                    <a:pt x="199" y="2"/>
                    <a:pt x="199" y="2"/>
                  </a:cubicBezTo>
                  <a:cubicBezTo>
                    <a:pt x="195" y="3"/>
                    <a:pt x="192" y="8"/>
                    <a:pt x="191" y="13"/>
                  </a:cubicBezTo>
                  <a:cubicBezTo>
                    <a:pt x="191" y="15"/>
                    <a:pt x="189" y="22"/>
                    <a:pt x="185" y="20"/>
                  </a:cubicBezTo>
                  <a:cubicBezTo>
                    <a:pt x="182" y="19"/>
                    <a:pt x="182" y="16"/>
                    <a:pt x="181" y="15"/>
                  </a:cubicBezTo>
                  <a:cubicBezTo>
                    <a:pt x="177" y="13"/>
                    <a:pt x="176" y="19"/>
                    <a:pt x="174" y="23"/>
                  </a:cubicBezTo>
                  <a:cubicBezTo>
                    <a:pt x="174" y="23"/>
                    <a:pt x="172" y="26"/>
                    <a:pt x="171" y="25"/>
                  </a:cubicBezTo>
                  <a:cubicBezTo>
                    <a:pt x="170" y="22"/>
                    <a:pt x="166" y="16"/>
                    <a:pt x="161" y="15"/>
                  </a:cubicBezTo>
                  <a:cubicBezTo>
                    <a:pt x="161" y="15"/>
                    <a:pt x="161" y="15"/>
                    <a:pt x="161" y="15"/>
                  </a:cubicBezTo>
                  <a:cubicBezTo>
                    <a:pt x="160" y="19"/>
                    <a:pt x="160" y="23"/>
                    <a:pt x="157" y="27"/>
                  </a:cubicBezTo>
                  <a:cubicBezTo>
                    <a:pt x="155" y="31"/>
                    <a:pt x="146" y="33"/>
                    <a:pt x="145" y="37"/>
                  </a:cubicBezTo>
                  <a:cubicBezTo>
                    <a:pt x="145" y="41"/>
                    <a:pt x="145" y="42"/>
                    <a:pt x="142" y="42"/>
                  </a:cubicBezTo>
                  <a:cubicBezTo>
                    <a:pt x="137" y="42"/>
                    <a:pt x="138" y="36"/>
                    <a:pt x="135" y="35"/>
                  </a:cubicBezTo>
                  <a:cubicBezTo>
                    <a:pt x="126" y="34"/>
                    <a:pt x="126" y="34"/>
                    <a:pt x="126" y="34"/>
                  </a:cubicBezTo>
                  <a:cubicBezTo>
                    <a:pt x="121" y="32"/>
                    <a:pt x="120" y="32"/>
                    <a:pt x="116" y="36"/>
                  </a:cubicBezTo>
                  <a:cubicBezTo>
                    <a:pt x="113" y="37"/>
                    <a:pt x="109" y="34"/>
                    <a:pt x="106" y="34"/>
                  </a:cubicBezTo>
                  <a:cubicBezTo>
                    <a:pt x="103" y="32"/>
                    <a:pt x="86" y="32"/>
                    <a:pt x="84" y="34"/>
                  </a:cubicBezTo>
                  <a:cubicBezTo>
                    <a:pt x="83" y="35"/>
                    <a:pt x="82" y="41"/>
                    <a:pt x="81" y="43"/>
                  </a:cubicBezTo>
                  <a:cubicBezTo>
                    <a:pt x="79" y="47"/>
                    <a:pt x="71" y="52"/>
                    <a:pt x="71" y="55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66" y="65"/>
                    <a:pt x="59" y="67"/>
                    <a:pt x="53" y="67"/>
                  </a:cubicBezTo>
                  <a:cubicBezTo>
                    <a:pt x="49" y="67"/>
                    <a:pt x="44" y="66"/>
                    <a:pt x="40" y="68"/>
                  </a:cubicBezTo>
                  <a:cubicBezTo>
                    <a:pt x="35" y="68"/>
                    <a:pt x="34" y="70"/>
                    <a:pt x="30" y="73"/>
                  </a:cubicBezTo>
                  <a:cubicBezTo>
                    <a:pt x="29" y="73"/>
                    <a:pt x="27" y="74"/>
                    <a:pt x="25" y="75"/>
                  </a:cubicBezTo>
                  <a:cubicBezTo>
                    <a:pt x="23" y="75"/>
                    <a:pt x="21" y="72"/>
                    <a:pt x="19" y="73"/>
                  </a:cubicBezTo>
                  <a:cubicBezTo>
                    <a:pt x="17" y="73"/>
                    <a:pt x="16" y="75"/>
                    <a:pt x="14" y="74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14" y="78"/>
                    <a:pt x="23" y="81"/>
                    <a:pt x="19" y="86"/>
                  </a:cubicBezTo>
                  <a:cubicBezTo>
                    <a:pt x="19" y="86"/>
                    <a:pt x="18" y="87"/>
                    <a:pt x="18" y="89"/>
                  </a:cubicBezTo>
                  <a:cubicBezTo>
                    <a:pt x="18" y="91"/>
                    <a:pt x="21" y="91"/>
                    <a:pt x="21" y="93"/>
                  </a:cubicBezTo>
                  <a:cubicBezTo>
                    <a:pt x="23" y="97"/>
                    <a:pt x="28" y="99"/>
                    <a:pt x="27" y="105"/>
                  </a:cubicBezTo>
                  <a:cubicBezTo>
                    <a:pt x="27" y="109"/>
                    <a:pt x="26" y="113"/>
                    <a:pt x="25" y="117"/>
                  </a:cubicBezTo>
                  <a:cubicBezTo>
                    <a:pt x="22" y="128"/>
                    <a:pt x="7" y="120"/>
                    <a:pt x="5" y="125"/>
                  </a:cubicBezTo>
                  <a:cubicBezTo>
                    <a:pt x="2" y="129"/>
                    <a:pt x="2" y="135"/>
                    <a:pt x="0" y="139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3" y="160"/>
                    <a:pt x="14" y="164"/>
                    <a:pt x="16" y="169"/>
                  </a:cubicBezTo>
                  <a:cubicBezTo>
                    <a:pt x="18" y="173"/>
                    <a:pt x="38" y="173"/>
                    <a:pt x="43" y="173"/>
                  </a:cubicBezTo>
                  <a:cubicBezTo>
                    <a:pt x="45" y="173"/>
                    <a:pt x="48" y="170"/>
                    <a:pt x="50" y="170"/>
                  </a:cubicBezTo>
                  <a:cubicBezTo>
                    <a:pt x="53" y="170"/>
                    <a:pt x="56" y="171"/>
                    <a:pt x="60" y="172"/>
                  </a:cubicBezTo>
                  <a:cubicBezTo>
                    <a:pt x="64" y="172"/>
                    <a:pt x="68" y="169"/>
                    <a:pt x="71" y="167"/>
                  </a:cubicBezTo>
                  <a:cubicBezTo>
                    <a:pt x="74" y="167"/>
                    <a:pt x="79" y="164"/>
                    <a:pt x="81" y="166"/>
                  </a:cubicBezTo>
                  <a:cubicBezTo>
                    <a:pt x="85" y="170"/>
                    <a:pt x="108" y="180"/>
                    <a:pt x="102" y="188"/>
                  </a:cubicBezTo>
                  <a:cubicBezTo>
                    <a:pt x="99" y="190"/>
                    <a:pt x="97" y="191"/>
                    <a:pt x="95" y="195"/>
                  </a:cubicBezTo>
                  <a:cubicBezTo>
                    <a:pt x="94" y="196"/>
                    <a:pt x="95" y="199"/>
                    <a:pt x="94" y="201"/>
                  </a:cubicBezTo>
                  <a:cubicBezTo>
                    <a:pt x="91" y="204"/>
                    <a:pt x="88" y="203"/>
                    <a:pt x="86" y="207"/>
                  </a:cubicBezTo>
                  <a:cubicBezTo>
                    <a:pt x="84" y="210"/>
                    <a:pt x="85" y="213"/>
                    <a:pt x="84" y="216"/>
                  </a:cubicBezTo>
                  <a:cubicBezTo>
                    <a:pt x="82" y="221"/>
                    <a:pt x="84" y="225"/>
                    <a:pt x="84" y="230"/>
                  </a:cubicBezTo>
                  <a:cubicBezTo>
                    <a:pt x="85" y="232"/>
                    <a:pt x="85" y="233"/>
                    <a:pt x="86" y="235"/>
                  </a:cubicBezTo>
                  <a:cubicBezTo>
                    <a:pt x="86" y="237"/>
                    <a:pt x="86" y="238"/>
                    <a:pt x="86" y="24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65"/>
            <p:cNvSpPr>
              <a:spLocks/>
            </p:cNvSpPr>
            <p:nvPr/>
          </p:nvSpPr>
          <p:spPr bwMode="auto">
            <a:xfrm>
              <a:off x="6033" y="1681"/>
              <a:ext cx="209" cy="250"/>
            </a:xfrm>
            <a:custGeom>
              <a:avLst/>
              <a:gdLst>
                <a:gd name="T0" fmla="*/ 109 w 109"/>
                <a:gd name="T1" fmla="*/ 1 h 130"/>
                <a:gd name="T2" fmla="*/ 108 w 109"/>
                <a:gd name="T3" fmla="*/ 7 h 130"/>
                <a:gd name="T4" fmla="*/ 109 w 109"/>
                <a:gd name="T5" fmla="*/ 21 h 130"/>
                <a:gd name="T6" fmla="*/ 107 w 109"/>
                <a:gd name="T7" fmla="*/ 32 h 130"/>
                <a:gd name="T8" fmla="*/ 107 w 109"/>
                <a:gd name="T9" fmla="*/ 32 h 130"/>
                <a:gd name="T10" fmla="*/ 101 w 109"/>
                <a:gd name="T11" fmla="*/ 34 h 130"/>
                <a:gd name="T12" fmla="*/ 91 w 109"/>
                <a:gd name="T13" fmla="*/ 39 h 130"/>
                <a:gd name="T14" fmla="*/ 87 w 109"/>
                <a:gd name="T15" fmla="*/ 42 h 130"/>
                <a:gd name="T16" fmla="*/ 85 w 109"/>
                <a:gd name="T17" fmla="*/ 51 h 130"/>
                <a:gd name="T18" fmla="*/ 76 w 109"/>
                <a:gd name="T19" fmla="*/ 59 h 130"/>
                <a:gd name="T20" fmla="*/ 76 w 109"/>
                <a:gd name="T21" fmla="*/ 67 h 130"/>
                <a:gd name="T22" fmla="*/ 88 w 109"/>
                <a:gd name="T23" fmla="*/ 73 h 130"/>
                <a:gd name="T24" fmla="*/ 96 w 109"/>
                <a:gd name="T25" fmla="*/ 90 h 130"/>
                <a:gd name="T26" fmla="*/ 88 w 109"/>
                <a:gd name="T27" fmla="*/ 101 h 130"/>
                <a:gd name="T28" fmla="*/ 84 w 109"/>
                <a:gd name="T29" fmla="*/ 112 h 130"/>
                <a:gd name="T30" fmla="*/ 87 w 109"/>
                <a:gd name="T31" fmla="*/ 116 h 130"/>
                <a:gd name="T32" fmla="*/ 89 w 109"/>
                <a:gd name="T33" fmla="*/ 119 h 130"/>
                <a:gd name="T34" fmla="*/ 90 w 109"/>
                <a:gd name="T35" fmla="*/ 123 h 130"/>
                <a:gd name="T36" fmla="*/ 90 w 109"/>
                <a:gd name="T37" fmla="*/ 123 h 130"/>
                <a:gd name="T38" fmla="*/ 66 w 109"/>
                <a:gd name="T39" fmla="*/ 130 h 130"/>
                <a:gd name="T40" fmla="*/ 66 w 109"/>
                <a:gd name="T41" fmla="*/ 130 h 130"/>
                <a:gd name="T42" fmla="*/ 63 w 109"/>
                <a:gd name="T43" fmla="*/ 123 h 130"/>
                <a:gd name="T44" fmla="*/ 55 w 109"/>
                <a:gd name="T45" fmla="*/ 120 h 130"/>
                <a:gd name="T46" fmla="*/ 52 w 109"/>
                <a:gd name="T47" fmla="*/ 117 h 130"/>
                <a:gd name="T48" fmla="*/ 34 w 109"/>
                <a:gd name="T49" fmla="*/ 113 h 130"/>
                <a:gd name="T50" fmla="*/ 23 w 109"/>
                <a:gd name="T51" fmla="*/ 105 h 130"/>
                <a:gd name="T52" fmla="*/ 18 w 109"/>
                <a:gd name="T53" fmla="*/ 98 h 130"/>
                <a:gd name="T54" fmla="*/ 17 w 109"/>
                <a:gd name="T55" fmla="*/ 89 h 130"/>
                <a:gd name="T56" fmla="*/ 15 w 109"/>
                <a:gd name="T57" fmla="*/ 78 h 130"/>
                <a:gd name="T58" fmla="*/ 13 w 109"/>
                <a:gd name="T59" fmla="*/ 71 h 130"/>
                <a:gd name="T60" fmla="*/ 5 w 109"/>
                <a:gd name="T61" fmla="*/ 69 h 130"/>
                <a:gd name="T62" fmla="*/ 5 w 109"/>
                <a:gd name="T63" fmla="*/ 69 h 130"/>
                <a:gd name="T64" fmla="*/ 7 w 109"/>
                <a:gd name="T65" fmla="*/ 62 h 130"/>
                <a:gd name="T66" fmla="*/ 6 w 109"/>
                <a:gd name="T67" fmla="*/ 59 h 130"/>
                <a:gd name="T68" fmla="*/ 4 w 109"/>
                <a:gd name="T69" fmla="*/ 55 h 130"/>
                <a:gd name="T70" fmla="*/ 2 w 109"/>
                <a:gd name="T71" fmla="*/ 39 h 130"/>
                <a:gd name="T72" fmla="*/ 4 w 109"/>
                <a:gd name="T73" fmla="*/ 28 h 130"/>
                <a:gd name="T74" fmla="*/ 8 w 109"/>
                <a:gd name="T75" fmla="*/ 22 h 130"/>
                <a:gd name="T76" fmla="*/ 12 w 109"/>
                <a:gd name="T77" fmla="*/ 13 h 130"/>
                <a:gd name="T78" fmla="*/ 12 w 109"/>
                <a:gd name="T79" fmla="*/ 13 h 130"/>
                <a:gd name="T80" fmla="*/ 26 w 109"/>
                <a:gd name="T81" fmla="*/ 13 h 130"/>
                <a:gd name="T82" fmla="*/ 46 w 109"/>
                <a:gd name="T83" fmla="*/ 19 h 130"/>
                <a:gd name="T84" fmla="*/ 57 w 109"/>
                <a:gd name="T85" fmla="*/ 12 h 130"/>
                <a:gd name="T86" fmla="*/ 66 w 109"/>
                <a:gd name="T87" fmla="*/ 15 h 130"/>
                <a:gd name="T88" fmla="*/ 79 w 109"/>
                <a:gd name="T89" fmla="*/ 9 h 130"/>
                <a:gd name="T90" fmla="*/ 84 w 109"/>
                <a:gd name="T91" fmla="*/ 5 h 130"/>
                <a:gd name="T92" fmla="*/ 92 w 109"/>
                <a:gd name="T93" fmla="*/ 4 h 130"/>
                <a:gd name="T94" fmla="*/ 109 w 109"/>
                <a:gd name="T95" fmla="*/ 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9" h="130">
                  <a:moveTo>
                    <a:pt x="109" y="1"/>
                  </a:moveTo>
                  <a:cubicBezTo>
                    <a:pt x="108" y="7"/>
                    <a:pt x="108" y="7"/>
                    <a:pt x="108" y="7"/>
                  </a:cubicBezTo>
                  <a:cubicBezTo>
                    <a:pt x="107" y="12"/>
                    <a:pt x="108" y="16"/>
                    <a:pt x="109" y="21"/>
                  </a:cubicBezTo>
                  <a:cubicBezTo>
                    <a:pt x="109" y="25"/>
                    <a:pt x="108" y="28"/>
                    <a:pt x="107" y="32"/>
                  </a:cubicBezTo>
                  <a:cubicBezTo>
                    <a:pt x="107" y="32"/>
                    <a:pt x="107" y="32"/>
                    <a:pt x="107" y="32"/>
                  </a:cubicBezTo>
                  <a:cubicBezTo>
                    <a:pt x="105" y="33"/>
                    <a:pt x="103" y="33"/>
                    <a:pt x="101" y="34"/>
                  </a:cubicBezTo>
                  <a:cubicBezTo>
                    <a:pt x="98" y="35"/>
                    <a:pt x="95" y="38"/>
                    <a:pt x="91" y="39"/>
                  </a:cubicBezTo>
                  <a:cubicBezTo>
                    <a:pt x="89" y="40"/>
                    <a:pt x="87" y="39"/>
                    <a:pt x="87" y="42"/>
                  </a:cubicBezTo>
                  <a:cubicBezTo>
                    <a:pt x="88" y="45"/>
                    <a:pt x="89" y="51"/>
                    <a:pt x="85" y="51"/>
                  </a:cubicBezTo>
                  <a:cubicBezTo>
                    <a:pt x="81" y="51"/>
                    <a:pt x="78" y="55"/>
                    <a:pt x="76" y="59"/>
                  </a:cubicBezTo>
                  <a:cubicBezTo>
                    <a:pt x="76" y="62"/>
                    <a:pt x="76" y="64"/>
                    <a:pt x="76" y="67"/>
                  </a:cubicBezTo>
                  <a:cubicBezTo>
                    <a:pt x="76" y="68"/>
                    <a:pt x="85" y="72"/>
                    <a:pt x="88" y="73"/>
                  </a:cubicBezTo>
                  <a:cubicBezTo>
                    <a:pt x="94" y="75"/>
                    <a:pt x="103" y="85"/>
                    <a:pt x="96" y="90"/>
                  </a:cubicBezTo>
                  <a:cubicBezTo>
                    <a:pt x="93" y="93"/>
                    <a:pt x="91" y="98"/>
                    <a:pt x="88" y="101"/>
                  </a:cubicBezTo>
                  <a:cubicBezTo>
                    <a:pt x="85" y="104"/>
                    <a:pt x="82" y="107"/>
                    <a:pt x="84" y="112"/>
                  </a:cubicBezTo>
                  <a:cubicBezTo>
                    <a:pt x="85" y="114"/>
                    <a:pt x="85" y="115"/>
                    <a:pt x="87" y="116"/>
                  </a:cubicBezTo>
                  <a:cubicBezTo>
                    <a:pt x="88" y="117"/>
                    <a:pt x="88" y="118"/>
                    <a:pt x="89" y="119"/>
                  </a:cubicBezTo>
                  <a:cubicBezTo>
                    <a:pt x="90" y="123"/>
                    <a:pt x="90" y="123"/>
                    <a:pt x="90" y="123"/>
                  </a:cubicBezTo>
                  <a:cubicBezTo>
                    <a:pt x="90" y="123"/>
                    <a:pt x="90" y="123"/>
                    <a:pt x="90" y="123"/>
                  </a:cubicBezTo>
                  <a:cubicBezTo>
                    <a:pt x="66" y="130"/>
                    <a:pt x="66" y="130"/>
                    <a:pt x="66" y="130"/>
                  </a:cubicBezTo>
                  <a:cubicBezTo>
                    <a:pt x="66" y="130"/>
                    <a:pt x="66" y="130"/>
                    <a:pt x="66" y="130"/>
                  </a:cubicBezTo>
                  <a:cubicBezTo>
                    <a:pt x="66" y="128"/>
                    <a:pt x="64" y="124"/>
                    <a:pt x="63" y="123"/>
                  </a:cubicBezTo>
                  <a:cubicBezTo>
                    <a:pt x="61" y="121"/>
                    <a:pt x="58" y="121"/>
                    <a:pt x="55" y="120"/>
                  </a:cubicBezTo>
                  <a:cubicBezTo>
                    <a:pt x="55" y="120"/>
                    <a:pt x="51" y="118"/>
                    <a:pt x="52" y="117"/>
                  </a:cubicBezTo>
                  <a:cubicBezTo>
                    <a:pt x="48" y="114"/>
                    <a:pt x="39" y="114"/>
                    <a:pt x="34" y="113"/>
                  </a:cubicBezTo>
                  <a:cubicBezTo>
                    <a:pt x="29" y="112"/>
                    <a:pt x="28" y="107"/>
                    <a:pt x="23" y="105"/>
                  </a:cubicBezTo>
                  <a:cubicBezTo>
                    <a:pt x="20" y="104"/>
                    <a:pt x="19" y="101"/>
                    <a:pt x="18" y="98"/>
                  </a:cubicBezTo>
                  <a:cubicBezTo>
                    <a:pt x="17" y="94"/>
                    <a:pt x="18" y="93"/>
                    <a:pt x="17" y="89"/>
                  </a:cubicBezTo>
                  <a:cubicBezTo>
                    <a:pt x="15" y="85"/>
                    <a:pt x="15" y="82"/>
                    <a:pt x="15" y="78"/>
                  </a:cubicBezTo>
                  <a:cubicBezTo>
                    <a:pt x="15" y="76"/>
                    <a:pt x="16" y="71"/>
                    <a:pt x="13" y="71"/>
                  </a:cubicBezTo>
                  <a:cubicBezTo>
                    <a:pt x="10" y="71"/>
                    <a:pt x="8" y="70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6" y="67"/>
                    <a:pt x="7" y="64"/>
                    <a:pt x="7" y="62"/>
                  </a:cubicBezTo>
                  <a:cubicBezTo>
                    <a:pt x="7" y="61"/>
                    <a:pt x="7" y="60"/>
                    <a:pt x="6" y="59"/>
                  </a:cubicBezTo>
                  <a:cubicBezTo>
                    <a:pt x="5" y="57"/>
                    <a:pt x="4" y="58"/>
                    <a:pt x="4" y="55"/>
                  </a:cubicBezTo>
                  <a:cubicBezTo>
                    <a:pt x="4" y="49"/>
                    <a:pt x="0" y="44"/>
                    <a:pt x="2" y="39"/>
                  </a:cubicBezTo>
                  <a:cubicBezTo>
                    <a:pt x="5" y="35"/>
                    <a:pt x="2" y="31"/>
                    <a:pt x="4" y="28"/>
                  </a:cubicBezTo>
                  <a:cubicBezTo>
                    <a:pt x="5" y="26"/>
                    <a:pt x="7" y="23"/>
                    <a:pt x="8" y="22"/>
                  </a:cubicBezTo>
                  <a:cubicBezTo>
                    <a:pt x="9" y="19"/>
                    <a:pt x="10" y="15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7" y="15"/>
                    <a:pt x="21" y="12"/>
                    <a:pt x="26" y="13"/>
                  </a:cubicBezTo>
                  <a:cubicBezTo>
                    <a:pt x="33" y="15"/>
                    <a:pt x="38" y="18"/>
                    <a:pt x="46" y="19"/>
                  </a:cubicBezTo>
                  <a:cubicBezTo>
                    <a:pt x="53" y="20"/>
                    <a:pt x="53" y="12"/>
                    <a:pt x="57" y="12"/>
                  </a:cubicBezTo>
                  <a:cubicBezTo>
                    <a:pt x="60" y="12"/>
                    <a:pt x="61" y="16"/>
                    <a:pt x="66" y="15"/>
                  </a:cubicBezTo>
                  <a:cubicBezTo>
                    <a:pt x="72" y="14"/>
                    <a:pt x="71" y="9"/>
                    <a:pt x="79" y="9"/>
                  </a:cubicBezTo>
                  <a:cubicBezTo>
                    <a:pt x="81" y="9"/>
                    <a:pt x="83" y="6"/>
                    <a:pt x="84" y="5"/>
                  </a:cubicBezTo>
                  <a:cubicBezTo>
                    <a:pt x="87" y="3"/>
                    <a:pt x="90" y="5"/>
                    <a:pt x="92" y="4"/>
                  </a:cubicBezTo>
                  <a:cubicBezTo>
                    <a:pt x="98" y="5"/>
                    <a:pt x="105" y="0"/>
                    <a:pt x="109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66"/>
            <p:cNvSpPr>
              <a:spLocks/>
            </p:cNvSpPr>
            <p:nvPr/>
          </p:nvSpPr>
          <p:spPr bwMode="auto">
            <a:xfrm>
              <a:off x="6033" y="1681"/>
              <a:ext cx="209" cy="250"/>
            </a:xfrm>
            <a:custGeom>
              <a:avLst/>
              <a:gdLst>
                <a:gd name="T0" fmla="*/ 109 w 109"/>
                <a:gd name="T1" fmla="*/ 1 h 130"/>
                <a:gd name="T2" fmla="*/ 108 w 109"/>
                <a:gd name="T3" fmla="*/ 7 h 130"/>
                <a:gd name="T4" fmla="*/ 109 w 109"/>
                <a:gd name="T5" fmla="*/ 21 h 130"/>
                <a:gd name="T6" fmla="*/ 107 w 109"/>
                <a:gd name="T7" fmla="*/ 32 h 130"/>
                <a:gd name="T8" fmla="*/ 107 w 109"/>
                <a:gd name="T9" fmla="*/ 32 h 130"/>
                <a:gd name="T10" fmla="*/ 101 w 109"/>
                <a:gd name="T11" fmla="*/ 34 h 130"/>
                <a:gd name="T12" fmla="*/ 91 w 109"/>
                <a:gd name="T13" fmla="*/ 39 h 130"/>
                <a:gd name="T14" fmla="*/ 87 w 109"/>
                <a:gd name="T15" fmla="*/ 42 h 130"/>
                <a:gd name="T16" fmla="*/ 85 w 109"/>
                <a:gd name="T17" fmla="*/ 51 h 130"/>
                <a:gd name="T18" fmla="*/ 76 w 109"/>
                <a:gd name="T19" fmla="*/ 59 h 130"/>
                <a:gd name="T20" fmla="*/ 76 w 109"/>
                <a:gd name="T21" fmla="*/ 67 h 130"/>
                <a:gd name="T22" fmla="*/ 88 w 109"/>
                <a:gd name="T23" fmla="*/ 73 h 130"/>
                <a:gd name="T24" fmla="*/ 96 w 109"/>
                <a:gd name="T25" fmla="*/ 90 h 130"/>
                <a:gd name="T26" fmla="*/ 88 w 109"/>
                <a:gd name="T27" fmla="*/ 101 h 130"/>
                <a:gd name="T28" fmla="*/ 84 w 109"/>
                <a:gd name="T29" fmla="*/ 112 h 130"/>
                <a:gd name="T30" fmla="*/ 87 w 109"/>
                <a:gd name="T31" fmla="*/ 116 h 130"/>
                <a:gd name="T32" fmla="*/ 89 w 109"/>
                <a:gd name="T33" fmla="*/ 119 h 130"/>
                <a:gd name="T34" fmla="*/ 90 w 109"/>
                <a:gd name="T35" fmla="*/ 123 h 130"/>
                <a:gd name="T36" fmla="*/ 90 w 109"/>
                <a:gd name="T37" fmla="*/ 123 h 130"/>
                <a:gd name="T38" fmla="*/ 66 w 109"/>
                <a:gd name="T39" fmla="*/ 130 h 130"/>
                <a:gd name="T40" fmla="*/ 66 w 109"/>
                <a:gd name="T41" fmla="*/ 130 h 130"/>
                <a:gd name="T42" fmla="*/ 63 w 109"/>
                <a:gd name="T43" fmla="*/ 123 h 130"/>
                <a:gd name="T44" fmla="*/ 55 w 109"/>
                <a:gd name="T45" fmla="*/ 120 h 130"/>
                <a:gd name="T46" fmla="*/ 52 w 109"/>
                <a:gd name="T47" fmla="*/ 117 h 130"/>
                <a:gd name="T48" fmla="*/ 34 w 109"/>
                <a:gd name="T49" fmla="*/ 113 h 130"/>
                <a:gd name="T50" fmla="*/ 23 w 109"/>
                <a:gd name="T51" fmla="*/ 105 h 130"/>
                <a:gd name="T52" fmla="*/ 18 w 109"/>
                <a:gd name="T53" fmla="*/ 98 h 130"/>
                <a:gd name="T54" fmla="*/ 17 w 109"/>
                <a:gd name="T55" fmla="*/ 89 h 130"/>
                <a:gd name="T56" fmla="*/ 15 w 109"/>
                <a:gd name="T57" fmla="*/ 78 h 130"/>
                <a:gd name="T58" fmla="*/ 13 w 109"/>
                <a:gd name="T59" fmla="*/ 71 h 130"/>
                <a:gd name="T60" fmla="*/ 5 w 109"/>
                <a:gd name="T61" fmla="*/ 69 h 130"/>
                <a:gd name="T62" fmla="*/ 5 w 109"/>
                <a:gd name="T63" fmla="*/ 69 h 130"/>
                <a:gd name="T64" fmla="*/ 7 w 109"/>
                <a:gd name="T65" fmla="*/ 62 h 130"/>
                <a:gd name="T66" fmla="*/ 6 w 109"/>
                <a:gd name="T67" fmla="*/ 59 h 130"/>
                <a:gd name="T68" fmla="*/ 4 w 109"/>
                <a:gd name="T69" fmla="*/ 55 h 130"/>
                <a:gd name="T70" fmla="*/ 2 w 109"/>
                <a:gd name="T71" fmla="*/ 39 h 130"/>
                <a:gd name="T72" fmla="*/ 4 w 109"/>
                <a:gd name="T73" fmla="*/ 28 h 130"/>
                <a:gd name="T74" fmla="*/ 8 w 109"/>
                <a:gd name="T75" fmla="*/ 22 h 130"/>
                <a:gd name="T76" fmla="*/ 12 w 109"/>
                <a:gd name="T77" fmla="*/ 13 h 130"/>
                <a:gd name="T78" fmla="*/ 12 w 109"/>
                <a:gd name="T79" fmla="*/ 13 h 130"/>
                <a:gd name="T80" fmla="*/ 26 w 109"/>
                <a:gd name="T81" fmla="*/ 13 h 130"/>
                <a:gd name="T82" fmla="*/ 46 w 109"/>
                <a:gd name="T83" fmla="*/ 19 h 130"/>
                <a:gd name="T84" fmla="*/ 57 w 109"/>
                <a:gd name="T85" fmla="*/ 12 h 130"/>
                <a:gd name="T86" fmla="*/ 66 w 109"/>
                <a:gd name="T87" fmla="*/ 15 h 130"/>
                <a:gd name="T88" fmla="*/ 79 w 109"/>
                <a:gd name="T89" fmla="*/ 9 h 130"/>
                <a:gd name="T90" fmla="*/ 84 w 109"/>
                <a:gd name="T91" fmla="*/ 5 h 130"/>
                <a:gd name="T92" fmla="*/ 92 w 109"/>
                <a:gd name="T93" fmla="*/ 4 h 130"/>
                <a:gd name="T94" fmla="*/ 109 w 109"/>
                <a:gd name="T95" fmla="*/ 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9" h="130">
                  <a:moveTo>
                    <a:pt x="109" y="1"/>
                  </a:moveTo>
                  <a:cubicBezTo>
                    <a:pt x="108" y="7"/>
                    <a:pt x="108" y="7"/>
                    <a:pt x="108" y="7"/>
                  </a:cubicBezTo>
                  <a:cubicBezTo>
                    <a:pt x="107" y="12"/>
                    <a:pt x="108" y="16"/>
                    <a:pt x="109" y="21"/>
                  </a:cubicBezTo>
                  <a:cubicBezTo>
                    <a:pt x="109" y="25"/>
                    <a:pt x="108" y="28"/>
                    <a:pt x="107" y="32"/>
                  </a:cubicBezTo>
                  <a:cubicBezTo>
                    <a:pt x="107" y="32"/>
                    <a:pt x="107" y="32"/>
                    <a:pt x="107" y="32"/>
                  </a:cubicBezTo>
                  <a:cubicBezTo>
                    <a:pt x="105" y="33"/>
                    <a:pt x="103" y="33"/>
                    <a:pt x="101" y="34"/>
                  </a:cubicBezTo>
                  <a:cubicBezTo>
                    <a:pt x="98" y="35"/>
                    <a:pt x="95" y="38"/>
                    <a:pt x="91" y="39"/>
                  </a:cubicBezTo>
                  <a:cubicBezTo>
                    <a:pt x="89" y="40"/>
                    <a:pt x="87" y="39"/>
                    <a:pt x="87" y="42"/>
                  </a:cubicBezTo>
                  <a:cubicBezTo>
                    <a:pt x="88" y="45"/>
                    <a:pt x="89" y="51"/>
                    <a:pt x="85" y="51"/>
                  </a:cubicBezTo>
                  <a:cubicBezTo>
                    <a:pt x="81" y="51"/>
                    <a:pt x="78" y="55"/>
                    <a:pt x="76" y="59"/>
                  </a:cubicBezTo>
                  <a:cubicBezTo>
                    <a:pt x="76" y="62"/>
                    <a:pt x="76" y="64"/>
                    <a:pt x="76" y="67"/>
                  </a:cubicBezTo>
                  <a:cubicBezTo>
                    <a:pt x="76" y="68"/>
                    <a:pt x="85" y="72"/>
                    <a:pt x="88" y="73"/>
                  </a:cubicBezTo>
                  <a:cubicBezTo>
                    <a:pt x="94" y="75"/>
                    <a:pt x="103" y="85"/>
                    <a:pt x="96" y="90"/>
                  </a:cubicBezTo>
                  <a:cubicBezTo>
                    <a:pt x="93" y="93"/>
                    <a:pt x="91" y="98"/>
                    <a:pt x="88" y="101"/>
                  </a:cubicBezTo>
                  <a:cubicBezTo>
                    <a:pt x="85" y="104"/>
                    <a:pt x="82" y="107"/>
                    <a:pt x="84" y="112"/>
                  </a:cubicBezTo>
                  <a:cubicBezTo>
                    <a:pt x="85" y="114"/>
                    <a:pt x="85" y="115"/>
                    <a:pt x="87" y="116"/>
                  </a:cubicBezTo>
                  <a:cubicBezTo>
                    <a:pt x="88" y="117"/>
                    <a:pt x="88" y="118"/>
                    <a:pt x="89" y="119"/>
                  </a:cubicBezTo>
                  <a:cubicBezTo>
                    <a:pt x="90" y="123"/>
                    <a:pt x="90" y="123"/>
                    <a:pt x="90" y="123"/>
                  </a:cubicBezTo>
                  <a:cubicBezTo>
                    <a:pt x="90" y="123"/>
                    <a:pt x="90" y="123"/>
                    <a:pt x="90" y="123"/>
                  </a:cubicBezTo>
                  <a:cubicBezTo>
                    <a:pt x="66" y="130"/>
                    <a:pt x="66" y="130"/>
                    <a:pt x="66" y="130"/>
                  </a:cubicBezTo>
                  <a:cubicBezTo>
                    <a:pt x="66" y="130"/>
                    <a:pt x="66" y="130"/>
                    <a:pt x="66" y="130"/>
                  </a:cubicBezTo>
                  <a:cubicBezTo>
                    <a:pt x="66" y="128"/>
                    <a:pt x="64" y="124"/>
                    <a:pt x="63" y="123"/>
                  </a:cubicBezTo>
                  <a:cubicBezTo>
                    <a:pt x="61" y="121"/>
                    <a:pt x="58" y="121"/>
                    <a:pt x="55" y="120"/>
                  </a:cubicBezTo>
                  <a:cubicBezTo>
                    <a:pt x="55" y="120"/>
                    <a:pt x="51" y="118"/>
                    <a:pt x="52" y="117"/>
                  </a:cubicBezTo>
                  <a:cubicBezTo>
                    <a:pt x="48" y="114"/>
                    <a:pt x="39" y="114"/>
                    <a:pt x="34" y="113"/>
                  </a:cubicBezTo>
                  <a:cubicBezTo>
                    <a:pt x="29" y="112"/>
                    <a:pt x="28" y="107"/>
                    <a:pt x="23" y="105"/>
                  </a:cubicBezTo>
                  <a:cubicBezTo>
                    <a:pt x="20" y="104"/>
                    <a:pt x="19" y="101"/>
                    <a:pt x="18" y="98"/>
                  </a:cubicBezTo>
                  <a:cubicBezTo>
                    <a:pt x="17" y="94"/>
                    <a:pt x="18" y="93"/>
                    <a:pt x="17" y="89"/>
                  </a:cubicBezTo>
                  <a:cubicBezTo>
                    <a:pt x="15" y="85"/>
                    <a:pt x="15" y="82"/>
                    <a:pt x="15" y="78"/>
                  </a:cubicBezTo>
                  <a:cubicBezTo>
                    <a:pt x="15" y="76"/>
                    <a:pt x="16" y="71"/>
                    <a:pt x="13" y="71"/>
                  </a:cubicBezTo>
                  <a:cubicBezTo>
                    <a:pt x="10" y="71"/>
                    <a:pt x="8" y="70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6" y="67"/>
                    <a:pt x="7" y="64"/>
                    <a:pt x="7" y="62"/>
                  </a:cubicBezTo>
                  <a:cubicBezTo>
                    <a:pt x="7" y="61"/>
                    <a:pt x="7" y="60"/>
                    <a:pt x="6" y="59"/>
                  </a:cubicBezTo>
                  <a:cubicBezTo>
                    <a:pt x="5" y="57"/>
                    <a:pt x="4" y="58"/>
                    <a:pt x="4" y="55"/>
                  </a:cubicBezTo>
                  <a:cubicBezTo>
                    <a:pt x="4" y="49"/>
                    <a:pt x="0" y="44"/>
                    <a:pt x="2" y="39"/>
                  </a:cubicBezTo>
                  <a:cubicBezTo>
                    <a:pt x="5" y="35"/>
                    <a:pt x="2" y="31"/>
                    <a:pt x="4" y="28"/>
                  </a:cubicBezTo>
                  <a:cubicBezTo>
                    <a:pt x="5" y="26"/>
                    <a:pt x="7" y="23"/>
                    <a:pt x="8" y="22"/>
                  </a:cubicBezTo>
                  <a:cubicBezTo>
                    <a:pt x="9" y="19"/>
                    <a:pt x="10" y="15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7" y="15"/>
                    <a:pt x="21" y="12"/>
                    <a:pt x="26" y="13"/>
                  </a:cubicBezTo>
                  <a:cubicBezTo>
                    <a:pt x="33" y="15"/>
                    <a:pt x="38" y="18"/>
                    <a:pt x="46" y="19"/>
                  </a:cubicBezTo>
                  <a:cubicBezTo>
                    <a:pt x="53" y="20"/>
                    <a:pt x="53" y="12"/>
                    <a:pt x="57" y="12"/>
                  </a:cubicBezTo>
                  <a:cubicBezTo>
                    <a:pt x="60" y="12"/>
                    <a:pt x="61" y="16"/>
                    <a:pt x="66" y="15"/>
                  </a:cubicBezTo>
                  <a:cubicBezTo>
                    <a:pt x="72" y="14"/>
                    <a:pt x="71" y="9"/>
                    <a:pt x="79" y="9"/>
                  </a:cubicBezTo>
                  <a:cubicBezTo>
                    <a:pt x="81" y="9"/>
                    <a:pt x="83" y="6"/>
                    <a:pt x="84" y="5"/>
                  </a:cubicBezTo>
                  <a:cubicBezTo>
                    <a:pt x="87" y="3"/>
                    <a:pt x="90" y="5"/>
                    <a:pt x="92" y="4"/>
                  </a:cubicBezTo>
                  <a:cubicBezTo>
                    <a:pt x="98" y="5"/>
                    <a:pt x="105" y="0"/>
                    <a:pt x="109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67"/>
            <p:cNvSpPr>
              <a:spLocks/>
            </p:cNvSpPr>
            <p:nvPr/>
          </p:nvSpPr>
          <p:spPr bwMode="auto">
            <a:xfrm>
              <a:off x="5499" y="1679"/>
              <a:ext cx="257" cy="200"/>
            </a:xfrm>
            <a:custGeom>
              <a:avLst/>
              <a:gdLst>
                <a:gd name="T0" fmla="*/ 134 w 134"/>
                <a:gd name="T1" fmla="*/ 24 h 104"/>
                <a:gd name="T2" fmla="*/ 133 w 134"/>
                <a:gd name="T3" fmla="*/ 34 h 104"/>
                <a:gd name="T4" fmla="*/ 131 w 134"/>
                <a:gd name="T5" fmla="*/ 42 h 104"/>
                <a:gd name="T6" fmla="*/ 128 w 134"/>
                <a:gd name="T7" fmla="*/ 53 h 104"/>
                <a:gd name="T8" fmla="*/ 119 w 134"/>
                <a:gd name="T9" fmla="*/ 63 h 104"/>
                <a:gd name="T10" fmla="*/ 112 w 134"/>
                <a:gd name="T11" fmla="*/ 74 h 104"/>
                <a:gd name="T12" fmla="*/ 100 w 134"/>
                <a:gd name="T13" fmla="*/ 74 h 104"/>
                <a:gd name="T14" fmla="*/ 78 w 134"/>
                <a:gd name="T15" fmla="*/ 75 h 104"/>
                <a:gd name="T16" fmla="*/ 68 w 134"/>
                <a:gd name="T17" fmla="*/ 86 h 104"/>
                <a:gd name="T18" fmla="*/ 57 w 134"/>
                <a:gd name="T19" fmla="*/ 92 h 104"/>
                <a:gd name="T20" fmla="*/ 50 w 134"/>
                <a:gd name="T21" fmla="*/ 94 h 104"/>
                <a:gd name="T22" fmla="*/ 47 w 134"/>
                <a:gd name="T23" fmla="*/ 97 h 104"/>
                <a:gd name="T24" fmla="*/ 45 w 134"/>
                <a:gd name="T25" fmla="*/ 100 h 104"/>
                <a:gd name="T26" fmla="*/ 41 w 134"/>
                <a:gd name="T27" fmla="*/ 104 h 104"/>
                <a:gd name="T28" fmla="*/ 41 w 134"/>
                <a:gd name="T29" fmla="*/ 104 h 104"/>
                <a:gd name="T30" fmla="*/ 37 w 134"/>
                <a:gd name="T31" fmla="*/ 103 h 104"/>
                <a:gd name="T32" fmla="*/ 37 w 134"/>
                <a:gd name="T33" fmla="*/ 103 h 104"/>
                <a:gd name="T34" fmla="*/ 37 w 134"/>
                <a:gd name="T35" fmla="*/ 94 h 104"/>
                <a:gd name="T36" fmla="*/ 34 w 134"/>
                <a:gd name="T37" fmla="*/ 89 h 104"/>
                <a:gd name="T38" fmla="*/ 37 w 134"/>
                <a:gd name="T39" fmla="*/ 80 h 104"/>
                <a:gd name="T40" fmla="*/ 43 w 134"/>
                <a:gd name="T41" fmla="*/ 72 h 104"/>
                <a:gd name="T42" fmla="*/ 49 w 134"/>
                <a:gd name="T43" fmla="*/ 68 h 104"/>
                <a:gd name="T44" fmla="*/ 44 w 134"/>
                <a:gd name="T45" fmla="*/ 60 h 104"/>
                <a:gd name="T46" fmla="*/ 39 w 134"/>
                <a:gd name="T47" fmla="*/ 55 h 104"/>
                <a:gd name="T48" fmla="*/ 33 w 134"/>
                <a:gd name="T49" fmla="*/ 52 h 104"/>
                <a:gd name="T50" fmla="*/ 26 w 134"/>
                <a:gd name="T51" fmla="*/ 47 h 104"/>
                <a:gd name="T52" fmla="*/ 14 w 134"/>
                <a:gd name="T53" fmla="*/ 47 h 104"/>
                <a:gd name="T54" fmla="*/ 5 w 134"/>
                <a:gd name="T55" fmla="*/ 44 h 104"/>
                <a:gd name="T56" fmla="*/ 1 w 134"/>
                <a:gd name="T57" fmla="*/ 35 h 104"/>
                <a:gd name="T58" fmla="*/ 2 w 134"/>
                <a:gd name="T59" fmla="*/ 29 h 104"/>
                <a:gd name="T60" fmla="*/ 7 w 134"/>
                <a:gd name="T61" fmla="*/ 19 h 104"/>
                <a:gd name="T62" fmla="*/ 5 w 134"/>
                <a:gd name="T63" fmla="*/ 9 h 104"/>
                <a:gd name="T64" fmla="*/ 11 w 134"/>
                <a:gd name="T65" fmla="*/ 0 h 104"/>
                <a:gd name="T66" fmla="*/ 11 w 134"/>
                <a:gd name="T67" fmla="*/ 0 h 104"/>
                <a:gd name="T68" fmla="*/ 18 w 134"/>
                <a:gd name="T69" fmla="*/ 1 h 104"/>
                <a:gd name="T70" fmla="*/ 26 w 134"/>
                <a:gd name="T71" fmla="*/ 5 h 104"/>
                <a:gd name="T72" fmla="*/ 33 w 134"/>
                <a:gd name="T73" fmla="*/ 6 h 104"/>
                <a:gd name="T74" fmla="*/ 44 w 134"/>
                <a:gd name="T75" fmla="*/ 8 h 104"/>
                <a:gd name="T76" fmla="*/ 45 w 134"/>
                <a:gd name="T77" fmla="*/ 16 h 104"/>
                <a:gd name="T78" fmla="*/ 57 w 134"/>
                <a:gd name="T79" fmla="*/ 18 h 104"/>
                <a:gd name="T80" fmla="*/ 62 w 134"/>
                <a:gd name="T81" fmla="*/ 24 h 104"/>
                <a:gd name="T82" fmla="*/ 69 w 134"/>
                <a:gd name="T83" fmla="*/ 25 h 104"/>
                <a:gd name="T84" fmla="*/ 80 w 134"/>
                <a:gd name="T85" fmla="*/ 31 h 104"/>
                <a:gd name="T86" fmla="*/ 104 w 134"/>
                <a:gd name="T87" fmla="*/ 26 h 104"/>
                <a:gd name="T88" fmla="*/ 117 w 134"/>
                <a:gd name="T89" fmla="*/ 13 h 104"/>
                <a:gd name="T90" fmla="*/ 125 w 134"/>
                <a:gd name="T91" fmla="*/ 14 h 104"/>
                <a:gd name="T92" fmla="*/ 127 w 134"/>
                <a:gd name="T93" fmla="*/ 22 h 104"/>
                <a:gd name="T94" fmla="*/ 134 w 134"/>
                <a:gd name="T95" fmla="*/ 2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4" h="104">
                  <a:moveTo>
                    <a:pt x="134" y="24"/>
                  </a:moveTo>
                  <a:cubicBezTo>
                    <a:pt x="133" y="28"/>
                    <a:pt x="133" y="31"/>
                    <a:pt x="133" y="34"/>
                  </a:cubicBezTo>
                  <a:cubicBezTo>
                    <a:pt x="133" y="36"/>
                    <a:pt x="132" y="39"/>
                    <a:pt x="131" y="42"/>
                  </a:cubicBezTo>
                  <a:cubicBezTo>
                    <a:pt x="129" y="45"/>
                    <a:pt x="130" y="49"/>
                    <a:pt x="128" y="53"/>
                  </a:cubicBezTo>
                  <a:cubicBezTo>
                    <a:pt x="125" y="56"/>
                    <a:pt x="122" y="61"/>
                    <a:pt x="119" y="63"/>
                  </a:cubicBezTo>
                  <a:cubicBezTo>
                    <a:pt x="118" y="67"/>
                    <a:pt x="115" y="71"/>
                    <a:pt x="112" y="74"/>
                  </a:cubicBezTo>
                  <a:cubicBezTo>
                    <a:pt x="108" y="76"/>
                    <a:pt x="104" y="73"/>
                    <a:pt x="100" y="74"/>
                  </a:cubicBezTo>
                  <a:cubicBezTo>
                    <a:pt x="93" y="76"/>
                    <a:pt x="85" y="72"/>
                    <a:pt x="78" y="75"/>
                  </a:cubicBezTo>
                  <a:cubicBezTo>
                    <a:pt x="73" y="76"/>
                    <a:pt x="71" y="85"/>
                    <a:pt x="68" y="86"/>
                  </a:cubicBezTo>
                  <a:cubicBezTo>
                    <a:pt x="68" y="88"/>
                    <a:pt x="58" y="91"/>
                    <a:pt x="57" y="92"/>
                  </a:cubicBezTo>
                  <a:cubicBezTo>
                    <a:pt x="55" y="92"/>
                    <a:pt x="51" y="93"/>
                    <a:pt x="50" y="94"/>
                  </a:cubicBezTo>
                  <a:cubicBezTo>
                    <a:pt x="49" y="96"/>
                    <a:pt x="48" y="96"/>
                    <a:pt x="47" y="97"/>
                  </a:cubicBezTo>
                  <a:cubicBezTo>
                    <a:pt x="47" y="98"/>
                    <a:pt x="45" y="99"/>
                    <a:pt x="45" y="100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37" y="103"/>
                    <a:pt x="37" y="103"/>
                    <a:pt x="37" y="103"/>
                  </a:cubicBezTo>
                  <a:cubicBezTo>
                    <a:pt x="37" y="103"/>
                    <a:pt x="37" y="103"/>
                    <a:pt x="37" y="103"/>
                  </a:cubicBezTo>
                  <a:cubicBezTo>
                    <a:pt x="37" y="94"/>
                    <a:pt x="37" y="94"/>
                    <a:pt x="37" y="94"/>
                  </a:cubicBezTo>
                  <a:cubicBezTo>
                    <a:pt x="36" y="93"/>
                    <a:pt x="35" y="91"/>
                    <a:pt x="34" y="89"/>
                  </a:cubicBezTo>
                  <a:cubicBezTo>
                    <a:pt x="34" y="89"/>
                    <a:pt x="36" y="81"/>
                    <a:pt x="37" y="80"/>
                  </a:cubicBezTo>
                  <a:cubicBezTo>
                    <a:pt x="38" y="76"/>
                    <a:pt x="39" y="75"/>
                    <a:pt x="43" y="72"/>
                  </a:cubicBezTo>
                  <a:cubicBezTo>
                    <a:pt x="45" y="71"/>
                    <a:pt x="47" y="70"/>
                    <a:pt x="49" y="68"/>
                  </a:cubicBezTo>
                  <a:cubicBezTo>
                    <a:pt x="50" y="66"/>
                    <a:pt x="44" y="65"/>
                    <a:pt x="44" y="60"/>
                  </a:cubicBezTo>
                  <a:cubicBezTo>
                    <a:pt x="44" y="55"/>
                    <a:pt x="42" y="55"/>
                    <a:pt x="39" y="55"/>
                  </a:cubicBezTo>
                  <a:cubicBezTo>
                    <a:pt x="36" y="54"/>
                    <a:pt x="35" y="55"/>
                    <a:pt x="33" y="52"/>
                  </a:cubicBezTo>
                  <a:cubicBezTo>
                    <a:pt x="30" y="49"/>
                    <a:pt x="31" y="49"/>
                    <a:pt x="26" y="47"/>
                  </a:cubicBezTo>
                  <a:cubicBezTo>
                    <a:pt x="20" y="44"/>
                    <a:pt x="20" y="47"/>
                    <a:pt x="14" y="47"/>
                  </a:cubicBezTo>
                  <a:cubicBezTo>
                    <a:pt x="9" y="49"/>
                    <a:pt x="8" y="48"/>
                    <a:pt x="5" y="44"/>
                  </a:cubicBezTo>
                  <a:cubicBezTo>
                    <a:pt x="3" y="42"/>
                    <a:pt x="2" y="38"/>
                    <a:pt x="1" y="35"/>
                  </a:cubicBezTo>
                  <a:cubicBezTo>
                    <a:pt x="0" y="32"/>
                    <a:pt x="0" y="31"/>
                    <a:pt x="2" y="29"/>
                  </a:cubicBezTo>
                  <a:cubicBezTo>
                    <a:pt x="4" y="26"/>
                    <a:pt x="6" y="22"/>
                    <a:pt x="7" y="19"/>
                  </a:cubicBezTo>
                  <a:cubicBezTo>
                    <a:pt x="7" y="15"/>
                    <a:pt x="4" y="12"/>
                    <a:pt x="5" y="9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3" y="0"/>
                    <a:pt x="16" y="1"/>
                    <a:pt x="18" y="1"/>
                  </a:cubicBezTo>
                  <a:cubicBezTo>
                    <a:pt x="23" y="3"/>
                    <a:pt x="21" y="6"/>
                    <a:pt x="26" y="5"/>
                  </a:cubicBezTo>
                  <a:cubicBezTo>
                    <a:pt x="29" y="4"/>
                    <a:pt x="29" y="5"/>
                    <a:pt x="33" y="6"/>
                  </a:cubicBezTo>
                  <a:cubicBezTo>
                    <a:pt x="35" y="7"/>
                    <a:pt x="42" y="6"/>
                    <a:pt x="44" y="8"/>
                  </a:cubicBezTo>
                  <a:cubicBezTo>
                    <a:pt x="45" y="9"/>
                    <a:pt x="42" y="13"/>
                    <a:pt x="45" y="16"/>
                  </a:cubicBezTo>
                  <a:cubicBezTo>
                    <a:pt x="49" y="18"/>
                    <a:pt x="53" y="16"/>
                    <a:pt x="57" y="18"/>
                  </a:cubicBezTo>
                  <a:cubicBezTo>
                    <a:pt x="59" y="19"/>
                    <a:pt x="59" y="23"/>
                    <a:pt x="62" y="24"/>
                  </a:cubicBezTo>
                  <a:cubicBezTo>
                    <a:pt x="64" y="24"/>
                    <a:pt x="66" y="24"/>
                    <a:pt x="69" y="25"/>
                  </a:cubicBezTo>
                  <a:cubicBezTo>
                    <a:pt x="73" y="26"/>
                    <a:pt x="73" y="31"/>
                    <a:pt x="80" y="31"/>
                  </a:cubicBezTo>
                  <a:cubicBezTo>
                    <a:pt x="88" y="30"/>
                    <a:pt x="99" y="32"/>
                    <a:pt x="104" y="26"/>
                  </a:cubicBezTo>
                  <a:cubicBezTo>
                    <a:pt x="108" y="20"/>
                    <a:pt x="109" y="13"/>
                    <a:pt x="117" y="13"/>
                  </a:cubicBezTo>
                  <a:cubicBezTo>
                    <a:pt x="119" y="13"/>
                    <a:pt x="123" y="13"/>
                    <a:pt x="125" y="14"/>
                  </a:cubicBezTo>
                  <a:cubicBezTo>
                    <a:pt x="127" y="14"/>
                    <a:pt x="125" y="20"/>
                    <a:pt x="127" y="22"/>
                  </a:cubicBezTo>
                  <a:cubicBezTo>
                    <a:pt x="128" y="23"/>
                    <a:pt x="131" y="24"/>
                    <a:pt x="134" y="2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68"/>
            <p:cNvSpPr>
              <a:spLocks/>
            </p:cNvSpPr>
            <p:nvPr/>
          </p:nvSpPr>
          <p:spPr bwMode="auto">
            <a:xfrm>
              <a:off x="5499" y="1679"/>
              <a:ext cx="257" cy="200"/>
            </a:xfrm>
            <a:custGeom>
              <a:avLst/>
              <a:gdLst>
                <a:gd name="T0" fmla="*/ 134 w 134"/>
                <a:gd name="T1" fmla="*/ 24 h 104"/>
                <a:gd name="T2" fmla="*/ 133 w 134"/>
                <a:gd name="T3" fmla="*/ 34 h 104"/>
                <a:gd name="T4" fmla="*/ 131 w 134"/>
                <a:gd name="T5" fmla="*/ 42 h 104"/>
                <a:gd name="T6" fmla="*/ 128 w 134"/>
                <a:gd name="T7" fmla="*/ 53 h 104"/>
                <a:gd name="T8" fmla="*/ 119 w 134"/>
                <a:gd name="T9" fmla="*/ 63 h 104"/>
                <a:gd name="T10" fmla="*/ 112 w 134"/>
                <a:gd name="T11" fmla="*/ 74 h 104"/>
                <a:gd name="T12" fmla="*/ 100 w 134"/>
                <a:gd name="T13" fmla="*/ 74 h 104"/>
                <a:gd name="T14" fmla="*/ 78 w 134"/>
                <a:gd name="T15" fmla="*/ 75 h 104"/>
                <a:gd name="T16" fmla="*/ 68 w 134"/>
                <a:gd name="T17" fmla="*/ 86 h 104"/>
                <a:gd name="T18" fmla="*/ 57 w 134"/>
                <a:gd name="T19" fmla="*/ 92 h 104"/>
                <a:gd name="T20" fmla="*/ 50 w 134"/>
                <a:gd name="T21" fmla="*/ 94 h 104"/>
                <a:gd name="T22" fmla="*/ 47 w 134"/>
                <a:gd name="T23" fmla="*/ 97 h 104"/>
                <a:gd name="T24" fmla="*/ 45 w 134"/>
                <a:gd name="T25" fmla="*/ 100 h 104"/>
                <a:gd name="T26" fmla="*/ 41 w 134"/>
                <a:gd name="T27" fmla="*/ 104 h 104"/>
                <a:gd name="T28" fmla="*/ 41 w 134"/>
                <a:gd name="T29" fmla="*/ 104 h 104"/>
                <a:gd name="T30" fmla="*/ 37 w 134"/>
                <a:gd name="T31" fmla="*/ 103 h 104"/>
                <a:gd name="T32" fmla="*/ 37 w 134"/>
                <a:gd name="T33" fmla="*/ 103 h 104"/>
                <a:gd name="T34" fmla="*/ 37 w 134"/>
                <a:gd name="T35" fmla="*/ 94 h 104"/>
                <a:gd name="T36" fmla="*/ 34 w 134"/>
                <a:gd name="T37" fmla="*/ 89 h 104"/>
                <a:gd name="T38" fmla="*/ 37 w 134"/>
                <a:gd name="T39" fmla="*/ 80 h 104"/>
                <a:gd name="T40" fmla="*/ 43 w 134"/>
                <a:gd name="T41" fmla="*/ 72 h 104"/>
                <a:gd name="T42" fmla="*/ 49 w 134"/>
                <a:gd name="T43" fmla="*/ 68 h 104"/>
                <a:gd name="T44" fmla="*/ 44 w 134"/>
                <a:gd name="T45" fmla="*/ 60 h 104"/>
                <a:gd name="T46" fmla="*/ 39 w 134"/>
                <a:gd name="T47" fmla="*/ 55 h 104"/>
                <a:gd name="T48" fmla="*/ 33 w 134"/>
                <a:gd name="T49" fmla="*/ 52 h 104"/>
                <a:gd name="T50" fmla="*/ 26 w 134"/>
                <a:gd name="T51" fmla="*/ 47 h 104"/>
                <a:gd name="T52" fmla="*/ 14 w 134"/>
                <a:gd name="T53" fmla="*/ 47 h 104"/>
                <a:gd name="T54" fmla="*/ 5 w 134"/>
                <a:gd name="T55" fmla="*/ 44 h 104"/>
                <a:gd name="T56" fmla="*/ 1 w 134"/>
                <a:gd name="T57" fmla="*/ 35 h 104"/>
                <a:gd name="T58" fmla="*/ 2 w 134"/>
                <a:gd name="T59" fmla="*/ 29 h 104"/>
                <a:gd name="T60" fmla="*/ 7 w 134"/>
                <a:gd name="T61" fmla="*/ 19 h 104"/>
                <a:gd name="T62" fmla="*/ 5 w 134"/>
                <a:gd name="T63" fmla="*/ 9 h 104"/>
                <a:gd name="T64" fmla="*/ 11 w 134"/>
                <a:gd name="T65" fmla="*/ 0 h 104"/>
                <a:gd name="T66" fmla="*/ 11 w 134"/>
                <a:gd name="T67" fmla="*/ 0 h 104"/>
                <a:gd name="T68" fmla="*/ 18 w 134"/>
                <a:gd name="T69" fmla="*/ 1 h 104"/>
                <a:gd name="T70" fmla="*/ 26 w 134"/>
                <a:gd name="T71" fmla="*/ 5 h 104"/>
                <a:gd name="T72" fmla="*/ 33 w 134"/>
                <a:gd name="T73" fmla="*/ 6 h 104"/>
                <a:gd name="T74" fmla="*/ 44 w 134"/>
                <a:gd name="T75" fmla="*/ 8 h 104"/>
                <a:gd name="T76" fmla="*/ 45 w 134"/>
                <a:gd name="T77" fmla="*/ 16 h 104"/>
                <a:gd name="T78" fmla="*/ 57 w 134"/>
                <a:gd name="T79" fmla="*/ 18 h 104"/>
                <a:gd name="T80" fmla="*/ 62 w 134"/>
                <a:gd name="T81" fmla="*/ 24 h 104"/>
                <a:gd name="T82" fmla="*/ 69 w 134"/>
                <a:gd name="T83" fmla="*/ 25 h 104"/>
                <a:gd name="T84" fmla="*/ 80 w 134"/>
                <a:gd name="T85" fmla="*/ 31 h 104"/>
                <a:gd name="T86" fmla="*/ 104 w 134"/>
                <a:gd name="T87" fmla="*/ 26 h 104"/>
                <a:gd name="T88" fmla="*/ 117 w 134"/>
                <a:gd name="T89" fmla="*/ 13 h 104"/>
                <a:gd name="T90" fmla="*/ 125 w 134"/>
                <a:gd name="T91" fmla="*/ 14 h 104"/>
                <a:gd name="T92" fmla="*/ 127 w 134"/>
                <a:gd name="T93" fmla="*/ 22 h 104"/>
                <a:gd name="T94" fmla="*/ 134 w 134"/>
                <a:gd name="T95" fmla="*/ 2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4" h="104">
                  <a:moveTo>
                    <a:pt x="134" y="24"/>
                  </a:moveTo>
                  <a:cubicBezTo>
                    <a:pt x="133" y="28"/>
                    <a:pt x="133" y="31"/>
                    <a:pt x="133" y="34"/>
                  </a:cubicBezTo>
                  <a:cubicBezTo>
                    <a:pt x="133" y="36"/>
                    <a:pt x="132" y="39"/>
                    <a:pt x="131" y="42"/>
                  </a:cubicBezTo>
                  <a:cubicBezTo>
                    <a:pt x="129" y="45"/>
                    <a:pt x="130" y="49"/>
                    <a:pt x="128" y="53"/>
                  </a:cubicBezTo>
                  <a:cubicBezTo>
                    <a:pt x="125" y="56"/>
                    <a:pt x="122" y="61"/>
                    <a:pt x="119" y="63"/>
                  </a:cubicBezTo>
                  <a:cubicBezTo>
                    <a:pt x="118" y="67"/>
                    <a:pt x="115" y="71"/>
                    <a:pt x="112" y="74"/>
                  </a:cubicBezTo>
                  <a:cubicBezTo>
                    <a:pt x="108" y="76"/>
                    <a:pt x="104" y="73"/>
                    <a:pt x="100" y="74"/>
                  </a:cubicBezTo>
                  <a:cubicBezTo>
                    <a:pt x="93" y="76"/>
                    <a:pt x="85" y="72"/>
                    <a:pt x="78" y="75"/>
                  </a:cubicBezTo>
                  <a:cubicBezTo>
                    <a:pt x="73" y="76"/>
                    <a:pt x="71" y="85"/>
                    <a:pt x="68" y="86"/>
                  </a:cubicBezTo>
                  <a:cubicBezTo>
                    <a:pt x="68" y="88"/>
                    <a:pt x="58" y="91"/>
                    <a:pt x="57" y="92"/>
                  </a:cubicBezTo>
                  <a:cubicBezTo>
                    <a:pt x="55" y="92"/>
                    <a:pt x="51" y="93"/>
                    <a:pt x="50" y="94"/>
                  </a:cubicBezTo>
                  <a:cubicBezTo>
                    <a:pt x="49" y="96"/>
                    <a:pt x="48" y="96"/>
                    <a:pt x="47" y="97"/>
                  </a:cubicBezTo>
                  <a:cubicBezTo>
                    <a:pt x="47" y="98"/>
                    <a:pt x="45" y="99"/>
                    <a:pt x="45" y="100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37" y="103"/>
                    <a:pt x="37" y="103"/>
                    <a:pt x="37" y="103"/>
                  </a:cubicBezTo>
                  <a:cubicBezTo>
                    <a:pt x="37" y="103"/>
                    <a:pt x="37" y="103"/>
                    <a:pt x="37" y="103"/>
                  </a:cubicBezTo>
                  <a:cubicBezTo>
                    <a:pt x="37" y="94"/>
                    <a:pt x="37" y="94"/>
                    <a:pt x="37" y="94"/>
                  </a:cubicBezTo>
                  <a:cubicBezTo>
                    <a:pt x="36" y="93"/>
                    <a:pt x="35" y="91"/>
                    <a:pt x="34" y="89"/>
                  </a:cubicBezTo>
                  <a:cubicBezTo>
                    <a:pt x="34" y="89"/>
                    <a:pt x="36" y="81"/>
                    <a:pt x="37" y="80"/>
                  </a:cubicBezTo>
                  <a:cubicBezTo>
                    <a:pt x="38" y="76"/>
                    <a:pt x="39" y="75"/>
                    <a:pt x="43" y="72"/>
                  </a:cubicBezTo>
                  <a:cubicBezTo>
                    <a:pt x="45" y="71"/>
                    <a:pt x="47" y="70"/>
                    <a:pt x="49" y="68"/>
                  </a:cubicBezTo>
                  <a:cubicBezTo>
                    <a:pt x="50" y="66"/>
                    <a:pt x="44" y="65"/>
                    <a:pt x="44" y="60"/>
                  </a:cubicBezTo>
                  <a:cubicBezTo>
                    <a:pt x="44" y="55"/>
                    <a:pt x="42" y="55"/>
                    <a:pt x="39" y="55"/>
                  </a:cubicBezTo>
                  <a:cubicBezTo>
                    <a:pt x="36" y="54"/>
                    <a:pt x="35" y="55"/>
                    <a:pt x="33" y="52"/>
                  </a:cubicBezTo>
                  <a:cubicBezTo>
                    <a:pt x="30" y="49"/>
                    <a:pt x="31" y="49"/>
                    <a:pt x="26" y="47"/>
                  </a:cubicBezTo>
                  <a:cubicBezTo>
                    <a:pt x="20" y="44"/>
                    <a:pt x="20" y="47"/>
                    <a:pt x="14" y="47"/>
                  </a:cubicBezTo>
                  <a:cubicBezTo>
                    <a:pt x="9" y="49"/>
                    <a:pt x="8" y="48"/>
                    <a:pt x="5" y="44"/>
                  </a:cubicBezTo>
                  <a:cubicBezTo>
                    <a:pt x="3" y="42"/>
                    <a:pt x="2" y="38"/>
                    <a:pt x="1" y="35"/>
                  </a:cubicBezTo>
                  <a:cubicBezTo>
                    <a:pt x="0" y="32"/>
                    <a:pt x="0" y="31"/>
                    <a:pt x="2" y="29"/>
                  </a:cubicBezTo>
                  <a:cubicBezTo>
                    <a:pt x="4" y="26"/>
                    <a:pt x="6" y="22"/>
                    <a:pt x="7" y="19"/>
                  </a:cubicBezTo>
                  <a:cubicBezTo>
                    <a:pt x="7" y="15"/>
                    <a:pt x="4" y="12"/>
                    <a:pt x="5" y="9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3" y="0"/>
                    <a:pt x="16" y="1"/>
                    <a:pt x="18" y="1"/>
                  </a:cubicBezTo>
                  <a:cubicBezTo>
                    <a:pt x="23" y="3"/>
                    <a:pt x="21" y="6"/>
                    <a:pt x="26" y="5"/>
                  </a:cubicBezTo>
                  <a:cubicBezTo>
                    <a:pt x="29" y="4"/>
                    <a:pt x="29" y="5"/>
                    <a:pt x="33" y="6"/>
                  </a:cubicBezTo>
                  <a:cubicBezTo>
                    <a:pt x="35" y="7"/>
                    <a:pt x="42" y="6"/>
                    <a:pt x="44" y="8"/>
                  </a:cubicBezTo>
                  <a:cubicBezTo>
                    <a:pt x="45" y="9"/>
                    <a:pt x="42" y="13"/>
                    <a:pt x="45" y="16"/>
                  </a:cubicBezTo>
                  <a:cubicBezTo>
                    <a:pt x="49" y="18"/>
                    <a:pt x="53" y="16"/>
                    <a:pt x="57" y="18"/>
                  </a:cubicBezTo>
                  <a:cubicBezTo>
                    <a:pt x="59" y="19"/>
                    <a:pt x="59" y="23"/>
                    <a:pt x="62" y="24"/>
                  </a:cubicBezTo>
                  <a:cubicBezTo>
                    <a:pt x="64" y="24"/>
                    <a:pt x="66" y="24"/>
                    <a:pt x="69" y="25"/>
                  </a:cubicBezTo>
                  <a:cubicBezTo>
                    <a:pt x="73" y="26"/>
                    <a:pt x="73" y="31"/>
                    <a:pt x="80" y="31"/>
                  </a:cubicBezTo>
                  <a:cubicBezTo>
                    <a:pt x="88" y="30"/>
                    <a:pt x="99" y="32"/>
                    <a:pt x="104" y="26"/>
                  </a:cubicBezTo>
                  <a:cubicBezTo>
                    <a:pt x="108" y="20"/>
                    <a:pt x="109" y="13"/>
                    <a:pt x="117" y="13"/>
                  </a:cubicBezTo>
                  <a:cubicBezTo>
                    <a:pt x="119" y="13"/>
                    <a:pt x="123" y="13"/>
                    <a:pt x="125" y="14"/>
                  </a:cubicBezTo>
                  <a:cubicBezTo>
                    <a:pt x="127" y="14"/>
                    <a:pt x="125" y="20"/>
                    <a:pt x="127" y="22"/>
                  </a:cubicBezTo>
                  <a:cubicBezTo>
                    <a:pt x="128" y="23"/>
                    <a:pt x="131" y="24"/>
                    <a:pt x="134" y="2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69"/>
            <p:cNvSpPr>
              <a:spLocks/>
            </p:cNvSpPr>
            <p:nvPr/>
          </p:nvSpPr>
          <p:spPr bwMode="auto">
            <a:xfrm>
              <a:off x="5334" y="1877"/>
              <a:ext cx="372" cy="304"/>
            </a:xfrm>
            <a:custGeom>
              <a:avLst/>
              <a:gdLst>
                <a:gd name="T0" fmla="*/ 127 w 194"/>
                <a:gd name="T1" fmla="*/ 0 h 158"/>
                <a:gd name="T2" fmla="*/ 132 w 194"/>
                <a:gd name="T3" fmla="*/ 7 h 158"/>
                <a:gd name="T4" fmla="*/ 144 w 194"/>
                <a:gd name="T5" fmla="*/ 17 h 158"/>
                <a:gd name="T6" fmla="*/ 159 w 194"/>
                <a:gd name="T7" fmla="*/ 16 h 158"/>
                <a:gd name="T8" fmla="*/ 173 w 194"/>
                <a:gd name="T9" fmla="*/ 18 h 158"/>
                <a:gd name="T10" fmla="*/ 179 w 194"/>
                <a:gd name="T11" fmla="*/ 32 h 158"/>
                <a:gd name="T12" fmla="*/ 181 w 194"/>
                <a:gd name="T13" fmla="*/ 41 h 158"/>
                <a:gd name="T14" fmla="*/ 184 w 194"/>
                <a:gd name="T15" fmla="*/ 56 h 158"/>
                <a:gd name="T16" fmla="*/ 194 w 194"/>
                <a:gd name="T17" fmla="*/ 72 h 158"/>
                <a:gd name="T18" fmla="*/ 171 w 194"/>
                <a:gd name="T19" fmla="*/ 92 h 158"/>
                <a:gd name="T20" fmla="*/ 166 w 194"/>
                <a:gd name="T21" fmla="*/ 114 h 158"/>
                <a:gd name="T22" fmla="*/ 151 w 194"/>
                <a:gd name="T23" fmla="*/ 124 h 158"/>
                <a:gd name="T24" fmla="*/ 135 w 194"/>
                <a:gd name="T25" fmla="*/ 131 h 158"/>
                <a:gd name="T26" fmla="*/ 127 w 194"/>
                <a:gd name="T27" fmla="*/ 144 h 158"/>
                <a:gd name="T28" fmla="*/ 102 w 194"/>
                <a:gd name="T29" fmla="*/ 148 h 158"/>
                <a:gd name="T30" fmla="*/ 91 w 194"/>
                <a:gd name="T31" fmla="*/ 149 h 158"/>
                <a:gd name="T32" fmla="*/ 87 w 194"/>
                <a:gd name="T33" fmla="*/ 133 h 158"/>
                <a:gd name="T34" fmla="*/ 83 w 194"/>
                <a:gd name="T35" fmla="*/ 119 h 158"/>
                <a:gd name="T36" fmla="*/ 52 w 194"/>
                <a:gd name="T37" fmla="*/ 106 h 158"/>
                <a:gd name="T38" fmla="*/ 51 w 194"/>
                <a:gd name="T39" fmla="*/ 98 h 158"/>
                <a:gd name="T40" fmla="*/ 42 w 194"/>
                <a:gd name="T41" fmla="*/ 82 h 158"/>
                <a:gd name="T42" fmla="*/ 21 w 194"/>
                <a:gd name="T43" fmla="*/ 65 h 158"/>
                <a:gd name="T44" fmla="*/ 10 w 194"/>
                <a:gd name="T45" fmla="*/ 55 h 158"/>
                <a:gd name="T46" fmla="*/ 4 w 194"/>
                <a:gd name="T47" fmla="*/ 55 h 158"/>
                <a:gd name="T48" fmla="*/ 0 w 194"/>
                <a:gd name="T49" fmla="*/ 48 h 158"/>
                <a:gd name="T50" fmla="*/ 9 w 194"/>
                <a:gd name="T51" fmla="*/ 39 h 158"/>
                <a:gd name="T52" fmla="*/ 12 w 194"/>
                <a:gd name="T53" fmla="*/ 39 h 158"/>
                <a:gd name="T54" fmla="*/ 49 w 194"/>
                <a:gd name="T55" fmla="*/ 35 h 158"/>
                <a:gd name="T56" fmla="*/ 68 w 194"/>
                <a:gd name="T57" fmla="*/ 29 h 158"/>
                <a:gd name="T58" fmla="*/ 77 w 194"/>
                <a:gd name="T59" fmla="*/ 28 h 158"/>
                <a:gd name="T60" fmla="*/ 99 w 194"/>
                <a:gd name="T61" fmla="*/ 26 h 158"/>
                <a:gd name="T62" fmla="*/ 104 w 194"/>
                <a:gd name="T63" fmla="*/ 12 h 158"/>
                <a:gd name="T64" fmla="*/ 123 w 194"/>
                <a:gd name="T65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4" h="158">
                  <a:moveTo>
                    <a:pt x="123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8" y="2"/>
                    <a:pt x="131" y="6"/>
                    <a:pt x="132" y="7"/>
                  </a:cubicBezTo>
                  <a:cubicBezTo>
                    <a:pt x="132" y="10"/>
                    <a:pt x="133" y="12"/>
                    <a:pt x="136" y="13"/>
                  </a:cubicBezTo>
                  <a:cubicBezTo>
                    <a:pt x="139" y="13"/>
                    <a:pt x="141" y="18"/>
                    <a:pt x="144" y="17"/>
                  </a:cubicBezTo>
                  <a:cubicBezTo>
                    <a:pt x="148" y="15"/>
                    <a:pt x="149" y="20"/>
                    <a:pt x="153" y="20"/>
                  </a:cubicBezTo>
                  <a:cubicBezTo>
                    <a:pt x="155" y="18"/>
                    <a:pt x="156" y="16"/>
                    <a:pt x="159" y="16"/>
                  </a:cubicBezTo>
                  <a:cubicBezTo>
                    <a:pt x="160" y="16"/>
                    <a:pt x="162" y="17"/>
                    <a:pt x="164" y="18"/>
                  </a:cubicBezTo>
                  <a:cubicBezTo>
                    <a:pt x="167" y="18"/>
                    <a:pt x="170" y="17"/>
                    <a:pt x="173" y="18"/>
                  </a:cubicBezTo>
                  <a:cubicBezTo>
                    <a:pt x="176" y="18"/>
                    <a:pt x="174" y="21"/>
                    <a:pt x="174" y="23"/>
                  </a:cubicBezTo>
                  <a:cubicBezTo>
                    <a:pt x="173" y="27"/>
                    <a:pt x="177" y="29"/>
                    <a:pt x="179" y="32"/>
                  </a:cubicBezTo>
                  <a:cubicBezTo>
                    <a:pt x="180" y="34"/>
                    <a:pt x="179" y="40"/>
                    <a:pt x="181" y="41"/>
                  </a:cubicBezTo>
                  <a:cubicBezTo>
                    <a:pt x="181" y="41"/>
                    <a:pt x="181" y="41"/>
                    <a:pt x="181" y="41"/>
                  </a:cubicBezTo>
                  <a:cubicBezTo>
                    <a:pt x="181" y="45"/>
                    <a:pt x="189" y="48"/>
                    <a:pt x="186" y="53"/>
                  </a:cubicBezTo>
                  <a:cubicBezTo>
                    <a:pt x="185" y="53"/>
                    <a:pt x="184" y="55"/>
                    <a:pt x="184" y="56"/>
                  </a:cubicBezTo>
                  <a:cubicBezTo>
                    <a:pt x="184" y="58"/>
                    <a:pt x="187" y="58"/>
                    <a:pt x="187" y="60"/>
                  </a:cubicBezTo>
                  <a:cubicBezTo>
                    <a:pt x="190" y="64"/>
                    <a:pt x="194" y="66"/>
                    <a:pt x="194" y="72"/>
                  </a:cubicBezTo>
                  <a:cubicBezTo>
                    <a:pt x="193" y="76"/>
                    <a:pt x="193" y="80"/>
                    <a:pt x="191" y="84"/>
                  </a:cubicBezTo>
                  <a:cubicBezTo>
                    <a:pt x="188" y="95"/>
                    <a:pt x="173" y="87"/>
                    <a:pt x="171" y="92"/>
                  </a:cubicBezTo>
                  <a:cubicBezTo>
                    <a:pt x="169" y="96"/>
                    <a:pt x="168" y="101"/>
                    <a:pt x="167" y="106"/>
                  </a:cubicBezTo>
                  <a:cubicBezTo>
                    <a:pt x="166" y="114"/>
                    <a:pt x="166" y="114"/>
                    <a:pt x="166" y="114"/>
                  </a:cubicBezTo>
                  <a:cubicBezTo>
                    <a:pt x="166" y="114"/>
                    <a:pt x="166" y="114"/>
                    <a:pt x="166" y="114"/>
                  </a:cubicBezTo>
                  <a:cubicBezTo>
                    <a:pt x="151" y="124"/>
                    <a:pt x="151" y="124"/>
                    <a:pt x="151" y="124"/>
                  </a:cubicBezTo>
                  <a:cubicBezTo>
                    <a:pt x="149" y="126"/>
                    <a:pt x="146" y="126"/>
                    <a:pt x="143" y="126"/>
                  </a:cubicBezTo>
                  <a:cubicBezTo>
                    <a:pt x="140" y="128"/>
                    <a:pt x="138" y="129"/>
                    <a:pt x="135" y="131"/>
                  </a:cubicBezTo>
                  <a:cubicBezTo>
                    <a:pt x="131" y="134"/>
                    <a:pt x="125" y="130"/>
                    <a:pt x="127" y="138"/>
                  </a:cubicBezTo>
                  <a:cubicBezTo>
                    <a:pt x="127" y="141"/>
                    <a:pt x="130" y="141"/>
                    <a:pt x="127" y="144"/>
                  </a:cubicBezTo>
                  <a:cubicBezTo>
                    <a:pt x="117" y="153"/>
                    <a:pt x="117" y="153"/>
                    <a:pt x="117" y="153"/>
                  </a:cubicBezTo>
                  <a:cubicBezTo>
                    <a:pt x="112" y="158"/>
                    <a:pt x="106" y="151"/>
                    <a:pt x="102" y="148"/>
                  </a:cubicBezTo>
                  <a:cubicBezTo>
                    <a:pt x="99" y="145"/>
                    <a:pt x="94" y="148"/>
                    <a:pt x="91" y="149"/>
                  </a:cubicBezTo>
                  <a:cubicBezTo>
                    <a:pt x="91" y="149"/>
                    <a:pt x="91" y="149"/>
                    <a:pt x="91" y="149"/>
                  </a:cubicBezTo>
                  <a:cubicBezTo>
                    <a:pt x="90" y="143"/>
                    <a:pt x="90" y="143"/>
                    <a:pt x="90" y="143"/>
                  </a:cubicBezTo>
                  <a:cubicBezTo>
                    <a:pt x="89" y="140"/>
                    <a:pt x="88" y="136"/>
                    <a:pt x="87" y="133"/>
                  </a:cubicBezTo>
                  <a:cubicBezTo>
                    <a:pt x="86" y="131"/>
                    <a:pt x="85" y="130"/>
                    <a:pt x="85" y="127"/>
                  </a:cubicBezTo>
                  <a:cubicBezTo>
                    <a:pt x="85" y="125"/>
                    <a:pt x="85" y="122"/>
                    <a:pt x="83" y="119"/>
                  </a:cubicBezTo>
                  <a:cubicBezTo>
                    <a:pt x="82" y="115"/>
                    <a:pt x="76" y="113"/>
                    <a:pt x="72" y="113"/>
                  </a:cubicBezTo>
                  <a:cubicBezTo>
                    <a:pt x="52" y="106"/>
                    <a:pt x="52" y="106"/>
                    <a:pt x="52" y="106"/>
                  </a:cubicBezTo>
                  <a:cubicBezTo>
                    <a:pt x="52" y="106"/>
                    <a:pt x="52" y="106"/>
                    <a:pt x="52" y="106"/>
                  </a:cubicBezTo>
                  <a:cubicBezTo>
                    <a:pt x="52" y="103"/>
                    <a:pt x="53" y="101"/>
                    <a:pt x="51" y="98"/>
                  </a:cubicBezTo>
                  <a:cubicBezTo>
                    <a:pt x="49" y="95"/>
                    <a:pt x="46" y="93"/>
                    <a:pt x="43" y="92"/>
                  </a:cubicBezTo>
                  <a:cubicBezTo>
                    <a:pt x="41" y="88"/>
                    <a:pt x="42" y="87"/>
                    <a:pt x="42" y="82"/>
                  </a:cubicBezTo>
                  <a:cubicBezTo>
                    <a:pt x="42" y="79"/>
                    <a:pt x="40" y="77"/>
                    <a:pt x="38" y="75"/>
                  </a:cubicBezTo>
                  <a:cubicBezTo>
                    <a:pt x="33" y="70"/>
                    <a:pt x="29" y="65"/>
                    <a:pt x="21" y="65"/>
                  </a:cubicBezTo>
                  <a:cubicBezTo>
                    <a:pt x="18" y="65"/>
                    <a:pt x="14" y="64"/>
                    <a:pt x="13" y="60"/>
                  </a:cubicBezTo>
                  <a:cubicBezTo>
                    <a:pt x="12" y="58"/>
                    <a:pt x="12" y="57"/>
                    <a:pt x="10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3" y="53"/>
                    <a:pt x="3" y="52"/>
                    <a:pt x="1" y="51"/>
                  </a:cubicBezTo>
                  <a:cubicBezTo>
                    <a:pt x="0" y="50"/>
                    <a:pt x="0" y="49"/>
                    <a:pt x="0" y="48"/>
                  </a:cubicBezTo>
                  <a:cubicBezTo>
                    <a:pt x="0" y="45"/>
                    <a:pt x="0" y="42"/>
                    <a:pt x="2" y="41"/>
                  </a:cubicBezTo>
                  <a:cubicBezTo>
                    <a:pt x="4" y="39"/>
                    <a:pt x="6" y="40"/>
                    <a:pt x="9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9" y="42"/>
                    <a:pt x="27" y="38"/>
                    <a:pt x="31" y="34"/>
                  </a:cubicBezTo>
                  <a:cubicBezTo>
                    <a:pt x="40" y="23"/>
                    <a:pt x="43" y="39"/>
                    <a:pt x="49" y="35"/>
                  </a:cubicBezTo>
                  <a:cubicBezTo>
                    <a:pt x="52" y="34"/>
                    <a:pt x="53" y="27"/>
                    <a:pt x="56" y="28"/>
                  </a:cubicBezTo>
                  <a:cubicBezTo>
                    <a:pt x="61" y="28"/>
                    <a:pt x="64" y="30"/>
                    <a:pt x="68" y="29"/>
                  </a:cubicBezTo>
                  <a:cubicBezTo>
                    <a:pt x="70" y="29"/>
                    <a:pt x="73" y="26"/>
                    <a:pt x="74" y="24"/>
                  </a:cubicBezTo>
                  <a:cubicBezTo>
                    <a:pt x="76" y="24"/>
                    <a:pt x="76" y="26"/>
                    <a:pt x="77" y="28"/>
                  </a:cubicBezTo>
                  <a:cubicBezTo>
                    <a:pt x="78" y="29"/>
                    <a:pt x="87" y="31"/>
                    <a:pt x="90" y="30"/>
                  </a:cubicBezTo>
                  <a:cubicBezTo>
                    <a:pt x="93" y="29"/>
                    <a:pt x="96" y="27"/>
                    <a:pt x="99" y="26"/>
                  </a:cubicBezTo>
                  <a:cubicBezTo>
                    <a:pt x="107" y="23"/>
                    <a:pt x="103" y="23"/>
                    <a:pt x="99" y="19"/>
                  </a:cubicBezTo>
                  <a:cubicBezTo>
                    <a:pt x="98" y="15"/>
                    <a:pt x="100" y="13"/>
                    <a:pt x="104" y="12"/>
                  </a:cubicBezTo>
                  <a:cubicBezTo>
                    <a:pt x="106" y="8"/>
                    <a:pt x="106" y="6"/>
                    <a:pt x="110" y="4"/>
                  </a:cubicBezTo>
                  <a:cubicBezTo>
                    <a:pt x="123" y="0"/>
                    <a:pt x="123" y="0"/>
                    <a:pt x="123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70"/>
            <p:cNvSpPr>
              <a:spLocks/>
            </p:cNvSpPr>
            <p:nvPr/>
          </p:nvSpPr>
          <p:spPr bwMode="auto">
            <a:xfrm>
              <a:off x="5334" y="1877"/>
              <a:ext cx="372" cy="304"/>
            </a:xfrm>
            <a:custGeom>
              <a:avLst/>
              <a:gdLst>
                <a:gd name="T0" fmla="*/ 127 w 194"/>
                <a:gd name="T1" fmla="*/ 0 h 158"/>
                <a:gd name="T2" fmla="*/ 132 w 194"/>
                <a:gd name="T3" fmla="*/ 7 h 158"/>
                <a:gd name="T4" fmla="*/ 144 w 194"/>
                <a:gd name="T5" fmla="*/ 17 h 158"/>
                <a:gd name="T6" fmla="*/ 159 w 194"/>
                <a:gd name="T7" fmla="*/ 16 h 158"/>
                <a:gd name="T8" fmla="*/ 173 w 194"/>
                <a:gd name="T9" fmla="*/ 18 h 158"/>
                <a:gd name="T10" fmla="*/ 179 w 194"/>
                <a:gd name="T11" fmla="*/ 32 h 158"/>
                <a:gd name="T12" fmla="*/ 181 w 194"/>
                <a:gd name="T13" fmla="*/ 41 h 158"/>
                <a:gd name="T14" fmla="*/ 184 w 194"/>
                <a:gd name="T15" fmla="*/ 56 h 158"/>
                <a:gd name="T16" fmla="*/ 194 w 194"/>
                <a:gd name="T17" fmla="*/ 72 h 158"/>
                <a:gd name="T18" fmla="*/ 171 w 194"/>
                <a:gd name="T19" fmla="*/ 92 h 158"/>
                <a:gd name="T20" fmla="*/ 166 w 194"/>
                <a:gd name="T21" fmla="*/ 114 h 158"/>
                <a:gd name="T22" fmla="*/ 151 w 194"/>
                <a:gd name="T23" fmla="*/ 124 h 158"/>
                <a:gd name="T24" fmla="*/ 135 w 194"/>
                <a:gd name="T25" fmla="*/ 131 h 158"/>
                <a:gd name="T26" fmla="*/ 127 w 194"/>
                <a:gd name="T27" fmla="*/ 144 h 158"/>
                <a:gd name="T28" fmla="*/ 102 w 194"/>
                <a:gd name="T29" fmla="*/ 148 h 158"/>
                <a:gd name="T30" fmla="*/ 91 w 194"/>
                <a:gd name="T31" fmla="*/ 149 h 158"/>
                <a:gd name="T32" fmla="*/ 87 w 194"/>
                <a:gd name="T33" fmla="*/ 133 h 158"/>
                <a:gd name="T34" fmla="*/ 83 w 194"/>
                <a:gd name="T35" fmla="*/ 119 h 158"/>
                <a:gd name="T36" fmla="*/ 52 w 194"/>
                <a:gd name="T37" fmla="*/ 106 h 158"/>
                <a:gd name="T38" fmla="*/ 51 w 194"/>
                <a:gd name="T39" fmla="*/ 98 h 158"/>
                <a:gd name="T40" fmla="*/ 42 w 194"/>
                <a:gd name="T41" fmla="*/ 82 h 158"/>
                <a:gd name="T42" fmla="*/ 21 w 194"/>
                <a:gd name="T43" fmla="*/ 65 h 158"/>
                <a:gd name="T44" fmla="*/ 10 w 194"/>
                <a:gd name="T45" fmla="*/ 55 h 158"/>
                <a:gd name="T46" fmla="*/ 4 w 194"/>
                <a:gd name="T47" fmla="*/ 55 h 158"/>
                <a:gd name="T48" fmla="*/ 0 w 194"/>
                <a:gd name="T49" fmla="*/ 48 h 158"/>
                <a:gd name="T50" fmla="*/ 9 w 194"/>
                <a:gd name="T51" fmla="*/ 39 h 158"/>
                <a:gd name="T52" fmla="*/ 12 w 194"/>
                <a:gd name="T53" fmla="*/ 39 h 158"/>
                <a:gd name="T54" fmla="*/ 49 w 194"/>
                <a:gd name="T55" fmla="*/ 35 h 158"/>
                <a:gd name="T56" fmla="*/ 68 w 194"/>
                <a:gd name="T57" fmla="*/ 29 h 158"/>
                <a:gd name="T58" fmla="*/ 77 w 194"/>
                <a:gd name="T59" fmla="*/ 28 h 158"/>
                <a:gd name="T60" fmla="*/ 99 w 194"/>
                <a:gd name="T61" fmla="*/ 26 h 158"/>
                <a:gd name="T62" fmla="*/ 104 w 194"/>
                <a:gd name="T63" fmla="*/ 12 h 158"/>
                <a:gd name="T64" fmla="*/ 123 w 194"/>
                <a:gd name="T65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4" h="158">
                  <a:moveTo>
                    <a:pt x="123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8" y="2"/>
                    <a:pt x="131" y="6"/>
                    <a:pt x="132" y="7"/>
                  </a:cubicBezTo>
                  <a:cubicBezTo>
                    <a:pt x="132" y="10"/>
                    <a:pt x="133" y="12"/>
                    <a:pt x="136" y="13"/>
                  </a:cubicBezTo>
                  <a:cubicBezTo>
                    <a:pt x="139" y="13"/>
                    <a:pt x="141" y="18"/>
                    <a:pt x="144" y="17"/>
                  </a:cubicBezTo>
                  <a:cubicBezTo>
                    <a:pt x="148" y="15"/>
                    <a:pt x="149" y="20"/>
                    <a:pt x="153" y="20"/>
                  </a:cubicBezTo>
                  <a:cubicBezTo>
                    <a:pt x="155" y="18"/>
                    <a:pt x="156" y="16"/>
                    <a:pt x="159" y="16"/>
                  </a:cubicBezTo>
                  <a:cubicBezTo>
                    <a:pt x="160" y="16"/>
                    <a:pt x="162" y="17"/>
                    <a:pt x="164" y="18"/>
                  </a:cubicBezTo>
                  <a:cubicBezTo>
                    <a:pt x="167" y="18"/>
                    <a:pt x="170" y="17"/>
                    <a:pt x="173" y="18"/>
                  </a:cubicBezTo>
                  <a:cubicBezTo>
                    <a:pt x="176" y="18"/>
                    <a:pt x="174" y="21"/>
                    <a:pt x="174" y="23"/>
                  </a:cubicBezTo>
                  <a:cubicBezTo>
                    <a:pt x="173" y="27"/>
                    <a:pt x="177" y="29"/>
                    <a:pt x="179" y="32"/>
                  </a:cubicBezTo>
                  <a:cubicBezTo>
                    <a:pt x="180" y="34"/>
                    <a:pt x="179" y="40"/>
                    <a:pt x="181" y="41"/>
                  </a:cubicBezTo>
                  <a:cubicBezTo>
                    <a:pt x="181" y="41"/>
                    <a:pt x="181" y="41"/>
                    <a:pt x="181" y="41"/>
                  </a:cubicBezTo>
                  <a:cubicBezTo>
                    <a:pt x="181" y="45"/>
                    <a:pt x="189" y="48"/>
                    <a:pt x="186" y="53"/>
                  </a:cubicBezTo>
                  <a:cubicBezTo>
                    <a:pt x="185" y="53"/>
                    <a:pt x="184" y="55"/>
                    <a:pt x="184" y="56"/>
                  </a:cubicBezTo>
                  <a:cubicBezTo>
                    <a:pt x="184" y="58"/>
                    <a:pt x="187" y="58"/>
                    <a:pt x="187" y="60"/>
                  </a:cubicBezTo>
                  <a:cubicBezTo>
                    <a:pt x="190" y="64"/>
                    <a:pt x="194" y="66"/>
                    <a:pt x="194" y="72"/>
                  </a:cubicBezTo>
                  <a:cubicBezTo>
                    <a:pt x="193" y="76"/>
                    <a:pt x="193" y="80"/>
                    <a:pt x="191" y="84"/>
                  </a:cubicBezTo>
                  <a:cubicBezTo>
                    <a:pt x="188" y="95"/>
                    <a:pt x="173" y="87"/>
                    <a:pt x="171" y="92"/>
                  </a:cubicBezTo>
                  <a:cubicBezTo>
                    <a:pt x="169" y="96"/>
                    <a:pt x="168" y="101"/>
                    <a:pt x="167" y="106"/>
                  </a:cubicBezTo>
                  <a:cubicBezTo>
                    <a:pt x="166" y="114"/>
                    <a:pt x="166" y="114"/>
                    <a:pt x="166" y="114"/>
                  </a:cubicBezTo>
                  <a:cubicBezTo>
                    <a:pt x="166" y="114"/>
                    <a:pt x="166" y="114"/>
                    <a:pt x="166" y="114"/>
                  </a:cubicBezTo>
                  <a:cubicBezTo>
                    <a:pt x="151" y="124"/>
                    <a:pt x="151" y="124"/>
                    <a:pt x="151" y="124"/>
                  </a:cubicBezTo>
                  <a:cubicBezTo>
                    <a:pt x="149" y="126"/>
                    <a:pt x="146" y="126"/>
                    <a:pt x="143" y="126"/>
                  </a:cubicBezTo>
                  <a:cubicBezTo>
                    <a:pt x="140" y="128"/>
                    <a:pt x="138" y="129"/>
                    <a:pt x="135" y="131"/>
                  </a:cubicBezTo>
                  <a:cubicBezTo>
                    <a:pt x="131" y="134"/>
                    <a:pt x="125" y="130"/>
                    <a:pt x="127" y="138"/>
                  </a:cubicBezTo>
                  <a:cubicBezTo>
                    <a:pt x="127" y="141"/>
                    <a:pt x="130" y="141"/>
                    <a:pt x="127" y="144"/>
                  </a:cubicBezTo>
                  <a:cubicBezTo>
                    <a:pt x="117" y="153"/>
                    <a:pt x="117" y="153"/>
                    <a:pt x="117" y="153"/>
                  </a:cubicBezTo>
                  <a:cubicBezTo>
                    <a:pt x="112" y="158"/>
                    <a:pt x="106" y="151"/>
                    <a:pt x="102" y="148"/>
                  </a:cubicBezTo>
                  <a:cubicBezTo>
                    <a:pt x="99" y="145"/>
                    <a:pt x="94" y="148"/>
                    <a:pt x="91" y="149"/>
                  </a:cubicBezTo>
                  <a:cubicBezTo>
                    <a:pt x="91" y="149"/>
                    <a:pt x="91" y="149"/>
                    <a:pt x="91" y="149"/>
                  </a:cubicBezTo>
                  <a:cubicBezTo>
                    <a:pt x="90" y="143"/>
                    <a:pt x="90" y="143"/>
                    <a:pt x="90" y="143"/>
                  </a:cubicBezTo>
                  <a:cubicBezTo>
                    <a:pt x="89" y="140"/>
                    <a:pt x="88" y="136"/>
                    <a:pt x="87" y="133"/>
                  </a:cubicBezTo>
                  <a:cubicBezTo>
                    <a:pt x="86" y="131"/>
                    <a:pt x="85" y="130"/>
                    <a:pt x="85" y="127"/>
                  </a:cubicBezTo>
                  <a:cubicBezTo>
                    <a:pt x="85" y="125"/>
                    <a:pt x="85" y="122"/>
                    <a:pt x="83" y="119"/>
                  </a:cubicBezTo>
                  <a:cubicBezTo>
                    <a:pt x="82" y="115"/>
                    <a:pt x="76" y="113"/>
                    <a:pt x="72" y="113"/>
                  </a:cubicBezTo>
                  <a:cubicBezTo>
                    <a:pt x="52" y="106"/>
                    <a:pt x="52" y="106"/>
                    <a:pt x="52" y="106"/>
                  </a:cubicBezTo>
                  <a:cubicBezTo>
                    <a:pt x="52" y="106"/>
                    <a:pt x="52" y="106"/>
                    <a:pt x="52" y="106"/>
                  </a:cubicBezTo>
                  <a:cubicBezTo>
                    <a:pt x="52" y="103"/>
                    <a:pt x="53" y="101"/>
                    <a:pt x="51" y="98"/>
                  </a:cubicBezTo>
                  <a:cubicBezTo>
                    <a:pt x="49" y="95"/>
                    <a:pt x="46" y="93"/>
                    <a:pt x="43" y="92"/>
                  </a:cubicBezTo>
                  <a:cubicBezTo>
                    <a:pt x="41" y="88"/>
                    <a:pt x="42" y="87"/>
                    <a:pt x="42" y="82"/>
                  </a:cubicBezTo>
                  <a:cubicBezTo>
                    <a:pt x="42" y="79"/>
                    <a:pt x="40" y="77"/>
                    <a:pt x="38" y="75"/>
                  </a:cubicBezTo>
                  <a:cubicBezTo>
                    <a:pt x="33" y="70"/>
                    <a:pt x="29" y="65"/>
                    <a:pt x="21" y="65"/>
                  </a:cubicBezTo>
                  <a:cubicBezTo>
                    <a:pt x="18" y="65"/>
                    <a:pt x="14" y="64"/>
                    <a:pt x="13" y="60"/>
                  </a:cubicBezTo>
                  <a:cubicBezTo>
                    <a:pt x="12" y="58"/>
                    <a:pt x="12" y="57"/>
                    <a:pt x="10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3" y="53"/>
                    <a:pt x="3" y="52"/>
                    <a:pt x="1" y="51"/>
                  </a:cubicBezTo>
                  <a:cubicBezTo>
                    <a:pt x="0" y="50"/>
                    <a:pt x="0" y="49"/>
                    <a:pt x="0" y="48"/>
                  </a:cubicBezTo>
                  <a:cubicBezTo>
                    <a:pt x="0" y="45"/>
                    <a:pt x="0" y="42"/>
                    <a:pt x="2" y="41"/>
                  </a:cubicBezTo>
                  <a:cubicBezTo>
                    <a:pt x="4" y="39"/>
                    <a:pt x="6" y="40"/>
                    <a:pt x="9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9" y="42"/>
                    <a:pt x="27" y="38"/>
                    <a:pt x="31" y="34"/>
                  </a:cubicBezTo>
                  <a:cubicBezTo>
                    <a:pt x="40" y="23"/>
                    <a:pt x="43" y="39"/>
                    <a:pt x="49" y="35"/>
                  </a:cubicBezTo>
                  <a:cubicBezTo>
                    <a:pt x="52" y="34"/>
                    <a:pt x="53" y="27"/>
                    <a:pt x="56" y="28"/>
                  </a:cubicBezTo>
                  <a:cubicBezTo>
                    <a:pt x="61" y="28"/>
                    <a:pt x="64" y="30"/>
                    <a:pt x="68" y="29"/>
                  </a:cubicBezTo>
                  <a:cubicBezTo>
                    <a:pt x="70" y="29"/>
                    <a:pt x="73" y="26"/>
                    <a:pt x="74" y="24"/>
                  </a:cubicBezTo>
                  <a:cubicBezTo>
                    <a:pt x="76" y="24"/>
                    <a:pt x="76" y="26"/>
                    <a:pt x="77" y="28"/>
                  </a:cubicBezTo>
                  <a:cubicBezTo>
                    <a:pt x="78" y="29"/>
                    <a:pt x="87" y="31"/>
                    <a:pt x="90" y="30"/>
                  </a:cubicBezTo>
                  <a:cubicBezTo>
                    <a:pt x="93" y="29"/>
                    <a:pt x="96" y="27"/>
                    <a:pt x="99" y="26"/>
                  </a:cubicBezTo>
                  <a:cubicBezTo>
                    <a:pt x="107" y="23"/>
                    <a:pt x="103" y="23"/>
                    <a:pt x="99" y="19"/>
                  </a:cubicBezTo>
                  <a:cubicBezTo>
                    <a:pt x="98" y="15"/>
                    <a:pt x="100" y="13"/>
                    <a:pt x="104" y="12"/>
                  </a:cubicBezTo>
                  <a:cubicBezTo>
                    <a:pt x="106" y="8"/>
                    <a:pt x="106" y="6"/>
                    <a:pt x="110" y="4"/>
                  </a:cubicBezTo>
                  <a:cubicBezTo>
                    <a:pt x="123" y="0"/>
                    <a:pt x="123" y="0"/>
                    <a:pt x="123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71"/>
            <p:cNvSpPr>
              <a:spLocks/>
            </p:cNvSpPr>
            <p:nvPr/>
          </p:nvSpPr>
          <p:spPr bwMode="auto">
            <a:xfrm>
              <a:off x="5578" y="1720"/>
              <a:ext cx="389" cy="238"/>
            </a:xfrm>
            <a:custGeom>
              <a:avLst/>
              <a:gdLst>
                <a:gd name="T0" fmla="*/ 115 w 203"/>
                <a:gd name="T1" fmla="*/ 2 h 124"/>
                <a:gd name="T2" fmla="*/ 120 w 203"/>
                <a:gd name="T3" fmla="*/ 7 h 124"/>
                <a:gd name="T4" fmla="*/ 124 w 203"/>
                <a:gd name="T5" fmla="*/ 11 h 124"/>
                <a:gd name="T6" fmla="*/ 128 w 203"/>
                <a:gd name="T7" fmla="*/ 18 h 124"/>
                <a:gd name="T8" fmla="*/ 131 w 203"/>
                <a:gd name="T9" fmla="*/ 26 h 124"/>
                <a:gd name="T10" fmla="*/ 149 w 203"/>
                <a:gd name="T11" fmla="*/ 29 h 124"/>
                <a:gd name="T12" fmla="*/ 158 w 203"/>
                <a:gd name="T13" fmla="*/ 26 h 124"/>
                <a:gd name="T14" fmla="*/ 170 w 203"/>
                <a:gd name="T15" fmla="*/ 32 h 124"/>
                <a:gd name="T16" fmla="*/ 190 w 203"/>
                <a:gd name="T17" fmla="*/ 44 h 124"/>
                <a:gd name="T18" fmla="*/ 195 w 203"/>
                <a:gd name="T19" fmla="*/ 45 h 124"/>
                <a:gd name="T20" fmla="*/ 202 w 203"/>
                <a:gd name="T21" fmla="*/ 49 h 124"/>
                <a:gd name="T22" fmla="*/ 200 w 203"/>
                <a:gd name="T23" fmla="*/ 59 h 124"/>
                <a:gd name="T24" fmla="*/ 200 w 203"/>
                <a:gd name="T25" fmla="*/ 65 h 124"/>
                <a:gd name="T26" fmla="*/ 200 w 203"/>
                <a:gd name="T27" fmla="*/ 65 h 124"/>
                <a:gd name="T28" fmla="*/ 196 w 203"/>
                <a:gd name="T29" fmla="*/ 77 h 124"/>
                <a:gd name="T30" fmla="*/ 184 w 203"/>
                <a:gd name="T31" fmla="*/ 87 h 124"/>
                <a:gd name="T32" fmla="*/ 181 w 203"/>
                <a:gd name="T33" fmla="*/ 91 h 124"/>
                <a:gd name="T34" fmla="*/ 174 w 203"/>
                <a:gd name="T35" fmla="*/ 84 h 124"/>
                <a:gd name="T36" fmla="*/ 165 w 203"/>
                <a:gd name="T37" fmla="*/ 83 h 124"/>
                <a:gd name="T38" fmla="*/ 155 w 203"/>
                <a:gd name="T39" fmla="*/ 85 h 124"/>
                <a:gd name="T40" fmla="*/ 145 w 203"/>
                <a:gd name="T41" fmla="*/ 83 h 124"/>
                <a:gd name="T42" fmla="*/ 123 w 203"/>
                <a:gd name="T43" fmla="*/ 83 h 124"/>
                <a:gd name="T44" fmla="*/ 120 w 203"/>
                <a:gd name="T45" fmla="*/ 92 h 124"/>
                <a:gd name="T46" fmla="*/ 110 w 203"/>
                <a:gd name="T47" fmla="*/ 104 h 124"/>
                <a:gd name="T48" fmla="*/ 110 w 203"/>
                <a:gd name="T49" fmla="*/ 112 h 124"/>
                <a:gd name="T50" fmla="*/ 92 w 203"/>
                <a:gd name="T51" fmla="*/ 116 h 124"/>
                <a:gd name="T52" fmla="*/ 79 w 203"/>
                <a:gd name="T53" fmla="*/ 117 h 124"/>
                <a:gd name="T54" fmla="*/ 69 w 203"/>
                <a:gd name="T55" fmla="*/ 122 h 124"/>
                <a:gd name="T56" fmla="*/ 64 w 203"/>
                <a:gd name="T57" fmla="*/ 124 h 124"/>
                <a:gd name="T58" fmla="*/ 58 w 203"/>
                <a:gd name="T59" fmla="*/ 122 h 124"/>
                <a:gd name="T60" fmla="*/ 53 w 203"/>
                <a:gd name="T61" fmla="*/ 123 h 124"/>
                <a:gd name="T62" fmla="*/ 53 w 203"/>
                <a:gd name="T63" fmla="*/ 123 h 124"/>
                <a:gd name="T64" fmla="*/ 52 w 203"/>
                <a:gd name="T65" fmla="*/ 115 h 124"/>
                <a:gd name="T66" fmla="*/ 47 w 203"/>
                <a:gd name="T67" fmla="*/ 105 h 124"/>
                <a:gd name="T68" fmla="*/ 46 w 203"/>
                <a:gd name="T69" fmla="*/ 100 h 124"/>
                <a:gd name="T70" fmla="*/ 36 w 203"/>
                <a:gd name="T71" fmla="*/ 100 h 124"/>
                <a:gd name="T72" fmla="*/ 31 w 203"/>
                <a:gd name="T73" fmla="*/ 99 h 124"/>
                <a:gd name="T74" fmla="*/ 25 w 203"/>
                <a:gd name="T75" fmla="*/ 102 h 124"/>
                <a:gd name="T76" fmla="*/ 16 w 203"/>
                <a:gd name="T77" fmla="*/ 99 h 124"/>
                <a:gd name="T78" fmla="*/ 8 w 203"/>
                <a:gd name="T79" fmla="*/ 95 h 124"/>
                <a:gd name="T80" fmla="*/ 4 w 203"/>
                <a:gd name="T81" fmla="*/ 89 h 124"/>
                <a:gd name="T82" fmla="*/ 0 w 203"/>
                <a:gd name="T83" fmla="*/ 82 h 124"/>
                <a:gd name="T84" fmla="*/ 0 w 203"/>
                <a:gd name="T85" fmla="*/ 82 h 124"/>
                <a:gd name="T86" fmla="*/ 3 w 203"/>
                <a:gd name="T87" fmla="*/ 79 h 124"/>
                <a:gd name="T88" fmla="*/ 6 w 203"/>
                <a:gd name="T89" fmla="*/ 76 h 124"/>
                <a:gd name="T90" fmla="*/ 8 w 203"/>
                <a:gd name="T91" fmla="*/ 73 h 124"/>
                <a:gd name="T92" fmla="*/ 15 w 203"/>
                <a:gd name="T93" fmla="*/ 71 h 124"/>
                <a:gd name="T94" fmla="*/ 27 w 203"/>
                <a:gd name="T95" fmla="*/ 65 h 124"/>
                <a:gd name="T96" fmla="*/ 37 w 203"/>
                <a:gd name="T97" fmla="*/ 53 h 124"/>
                <a:gd name="T98" fmla="*/ 59 w 203"/>
                <a:gd name="T99" fmla="*/ 53 h 124"/>
                <a:gd name="T100" fmla="*/ 71 w 203"/>
                <a:gd name="T101" fmla="*/ 53 h 124"/>
                <a:gd name="T102" fmla="*/ 78 w 203"/>
                <a:gd name="T103" fmla="*/ 42 h 124"/>
                <a:gd name="T104" fmla="*/ 87 w 203"/>
                <a:gd name="T105" fmla="*/ 32 h 124"/>
                <a:gd name="T106" fmla="*/ 90 w 203"/>
                <a:gd name="T107" fmla="*/ 21 h 124"/>
                <a:gd name="T108" fmla="*/ 92 w 203"/>
                <a:gd name="T109" fmla="*/ 13 h 124"/>
                <a:gd name="T110" fmla="*/ 93 w 203"/>
                <a:gd name="T111" fmla="*/ 3 h 124"/>
                <a:gd name="T112" fmla="*/ 93 w 203"/>
                <a:gd name="T113" fmla="*/ 3 h 124"/>
                <a:gd name="T114" fmla="*/ 97 w 203"/>
                <a:gd name="T115" fmla="*/ 3 h 124"/>
                <a:gd name="T116" fmla="*/ 105 w 203"/>
                <a:gd name="T117" fmla="*/ 1 h 124"/>
                <a:gd name="T118" fmla="*/ 112 w 203"/>
                <a:gd name="T119" fmla="*/ 0 h 124"/>
                <a:gd name="T120" fmla="*/ 115 w 203"/>
                <a:gd name="T121" fmla="*/ 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3" h="124">
                  <a:moveTo>
                    <a:pt x="115" y="2"/>
                  </a:moveTo>
                  <a:cubicBezTo>
                    <a:pt x="115" y="5"/>
                    <a:pt x="115" y="6"/>
                    <a:pt x="120" y="7"/>
                  </a:cubicBezTo>
                  <a:cubicBezTo>
                    <a:pt x="122" y="8"/>
                    <a:pt x="123" y="9"/>
                    <a:pt x="124" y="11"/>
                  </a:cubicBezTo>
                  <a:cubicBezTo>
                    <a:pt x="124" y="14"/>
                    <a:pt x="129" y="16"/>
                    <a:pt x="128" y="18"/>
                  </a:cubicBezTo>
                  <a:cubicBezTo>
                    <a:pt x="128" y="21"/>
                    <a:pt x="126" y="25"/>
                    <a:pt x="131" y="26"/>
                  </a:cubicBezTo>
                  <a:cubicBezTo>
                    <a:pt x="137" y="25"/>
                    <a:pt x="144" y="27"/>
                    <a:pt x="149" y="29"/>
                  </a:cubicBezTo>
                  <a:cubicBezTo>
                    <a:pt x="153" y="29"/>
                    <a:pt x="157" y="30"/>
                    <a:pt x="158" y="26"/>
                  </a:cubicBezTo>
                  <a:cubicBezTo>
                    <a:pt x="160" y="19"/>
                    <a:pt x="168" y="29"/>
                    <a:pt x="170" y="32"/>
                  </a:cubicBezTo>
                  <a:cubicBezTo>
                    <a:pt x="173" y="41"/>
                    <a:pt x="180" y="44"/>
                    <a:pt x="190" y="44"/>
                  </a:cubicBezTo>
                  <a:cubicBezTo>
                    <a:pt x="192" y="44"/>
                    <a:pt x="194" y="45"/>
                    <a:pt x="195" y="45"/>
                  </a:cubicBezTo>
                  <a:cubicBezTo>
                    <a:pt x="198" y="45"/>
                    <a:pt x="202" y="47"/>
                    <a:pt x="202" y="49"/>
                  </a:cubicBezTo>
                  <a:cubicBezTo>
                    <a:pt x="203" y="53"/>
                    <a:pt x="200" y="56"/>
                    <a:pt x="200" y="59"/>
                  </a:cubicBezTo>
                  <a:cubicBezTo>
                    <a:pt x="200" y="65"/>
                    <a:pt x="200" y="65"/>
                    <a:pt x="200" y="65"/>
                  </a:cubicBezTo>
                  <a:cubicBezTo>
                    <a:pt x="200" y="65"/>
                    <a:pt x="200" y="65"/>
                    <a:pt x="200" y="65"/>
                  </a:cubicBezTo>
                  <a:cubicBezTo>
                    <a:pt x="199" y="69"/>
                    <a:pt x="199" y="73"/>
                    <a:pt x="196" y="77"/>
                  </a:cubicBezTo>
                  <a:cubicBezTo>
                    <a:pt x="194" y="81"/>
                    <a:pt x="185" y="82"/>
                    <a:pt x="184" y="87"/>
                  </a:cubicBezTo>
                  <a:cubicBezTo>
                    <a:pt x="184" y="91"/>
                    <a:pt x="184" y="91"/>
                    <a:pt x="181" y="91"/>
                  </a:cubicBezTo>
                  <a:cubicBezTo>
                    <a:pt x="176" y="91"/>
                    <a:pt x="177" y="85"/>
                    <a:pt x="174" y="84"/>
                  </a:cubicBezTo>
                  <a:cubicBezTo>
                    <a:pt x="165" y="83"/>
                    <a:pt x="165" y="83"/>
                    <a:pt x="165" y="83"/>
                  </a:cubicBezTo>
                  <a:cubicBezTo>
                    <a:pt x="160" y="82"/>
                    <a:pt x="159" y="82"/>
                    <a:pt x="155" y="85"/>
                  </a:cubicBezTo>
                  <a:cubicBezTo>
                    <a:pt x="152" y="87"/>
                    <a:pt x="148" y="84"/>
                    <a:pt x="145" y="83"/>
                  </a:cubicBezTo>
                  <a:cubicBezTo>
                    <a:pt x="142" y="82"/>
                    <a:pt x="124" y="81"/>
                    <a:pt x="123" y="83"/>
                  </a:cubicBezTo>
                  <a:cubicBezTo>
                    <a:pt x="122" y="84"/>
                    <a:pt x="121" y="91"/>
                    <a:pt x="120" y="92"/>
                  </a:cubicBezTo>
                  <a:cubicBezTo>
                    <a:pt x="118" y="96"/>
                    <a:pt x="110" y="101"/>
                    <a:pt x="110" y="104"/>
                  </a:cubicBezTo>
                  <a:cubicBezTo>
                    <a:pt x="110" y="112"/>
                    <a:pt x="110" y="112"/>
                    <a:pt x="110" y="112"/>
                  </a:cubicBezTo>
                  <a:cubicBezTo>
                    <a:pt x="105" y="115"/>
                    <a:pt x="98" y="116"/>
                    <a:pt x="92" y="116"/>
                  </a:cubicBezTo>
                  <a:cubicBezTo>
                    <a:pt x="88" y="116"/>
                    <a:pt x="82" y="116"/>
                    <a:pt x="79" y="117"/>
                  </a:cubicBezTo>
                  <a:cubicBezTo>
                    <a:pt x="74" y="118"/>
                    <a:pt x="73" y="120"/>
                    <a:pt x="69" y="122"/>
                  </a:cubicBezTo>
                  <a:cubicBezTo>
                    <a:pt x="68" y="123"/>
                    <a:pt x="66" y="123"/>
                    <a:pt x="64" y="124"/>
                  </a:cubicBezTo>
                  <a:cubicBezTo>
                    <a:pt x="62" y="124"/>
                    <a:pt x="60" y="121"/>
                    <a:pt x="58" y="122"/>
                  </a:cubicBezTo>
                  <a:cubicBezTo>
                    <a:pt x="56" y="123"/>
                    <a:pt x="55" y="124"/>
                    <a:pt x="53" y="123"/>
                  </a:cubicBezTo>
                  <a:cubicBezTo>
                    <a:pt x="53" y="123"/>
                    <a:pt x="53" y="123"/>
                    <a:pt x="53" y="123"/>
                  </a:cubicBezTo>
                  <a:cubicBezTo>
                    <a:pt x="52" y="123"/>
                    <a:pt x="52" y="116"/>
                    <a:pt x="52" y="115"/>
                  </a:cubicBezTo>
                  <a:cubicBezTo>
                    <a:pt x="50" y="111"/>
                    <a:pt x="46" y="109"/>
                    <a:pt x="47" y="105"/>
                  </a:cubicBezTo>
                  <a:cubicBezTo>
                    <a:pt x="47" y="103"/>
                    <a:pt x="49" y="100"/>
                    <a:pt x="46" y="100"/>
                  </a:cubicBezTo>
                  <a:cubicBezTo>
                    <a:pt x="43" y="99"/>
                    <a:pt x="39" y="100"/>
                    <a:pt x="36" y="100"/>
                  </a:cubicBezTo>
                  <a:cubicBezTo>
                    <a:pt x="34" y="99"/>
                    <a:pt x="32" y="99"/>
                    <a:pt x="31" y="99"/>
                  </a:cubicBezTo>
                  <a:cubicBezTo>
                    <a:pt x="29" y="99"/>
                    <a:pt x="28" y="100"/>
                    <a:pt x="25" y="102"/>
                  </a:cubicBezTo>
                  <a:cubicBezTo>
                    <a:pt x="21" y="102"/>
                    <a:pt x="21" y="97"/>
                    <a:pt x="16" y="99"/>
                  </a:cubicBezTo>
                  <a:cubicBezTo>
                    <a:pt x="13" y="100"/>
                    <a:pt x="12" y="95"/>
                    <a:pt x="8" y="95"/>
                  </a:cubicBezTo>
                  <a:cubicBezTo>
                    <a:pt x="5" y="94"/>
                    <a:pt x="4" y="92"/>
                    <a:pt x="4" y="89"/>
                  </a:cubicBezTo>
                  <a:cubicBezTo>
                    <a:pt x="3" y="88"/>
                    <a:pt x="1" y="84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4" y="78"/>
                    <a:pt x="5" y="77"/>
                    <a:pt x="6" y="76"/>
                  </a:cubicBezTo>
                  <a:cubicBezTo>
                    <a:pt x="7" y="75"/>
                    <a:pt x="8" y="74"/>
                    <a:pt x="8" y="73"/>
                  </a:cubicBezTo>
                  <a:cubicBezTo>
                    <a:pt x="10" y="72"/>
                    <a:pt x="13" y="71"/>
                    <a:pt x="15" y="71"/>
                  </a:cubicBezTo>
                  <a:cubicBezTo>
                    <a:pt x="17" y="70"/>
                    <a:pt x="26" y="67"/>
                    <a:pt x="27" y="65"/>
                  </a:cubicBezTo>
                  <a:cubicBezTo>
                    <a:pt x="30" y="63"/>
                    <a:pt x="32" y="55"/>
                    <a:pt x="37" y="53"/>
                  </a:cubicBezTo>
                  <a:cubicBezTo>
                    <a:pt x="44" y="51"/>
                    <a:pt x="52" y="55"/>
                    <a:pt x="59" y="53"/>
                  </a:cubicBezTo>
                  <a:cubicBezTo>
                    <a:pt x="63" y="52"/>
                    <a:pt x="67" y="55"/>
                    <a:pt x="71" y="53"/>
                  </a:cubicBezTo>
                  <a:cubicBezTo>
                    <a:pt x="74" y="50"/>
                    <a:pt x="77" y="46"/>
                    <a:pt x="78" y="42"/>
                  </a:cubicBezTo>
                  <a:cubicBezTo>
                    <a:pt x="81" y="40"/>
                    <a:pt x="84" y="35"/>
                    <a:pt x="87" y="32"/>
                  </a:cubicBezTo>
                  <a:cubicBezTo>
                    <a:pt x="89" y="27"/>
                    <a:pt x="88" y="24"/>
                    <a:pt x="90" y="21"/>
                  </a:cubicBezTo>
                  <a:cubicBezTo>
                    <a:pt x="91" y="18"/>
                    <a:pt x="92" y="15"/>
                    <a:pt x="92" y="13"/>
                  </a:cubicBezTo>
                  <a:cubicBezTo>
                    <a:pt x="92" y="10"/>
                    <a:pt x="92" y="7"/>
                    <a:pt x="93" y="3"/>
                  </a:cubicBezTo>
                  <a:cubicBezTo>
                    <a:pt x="93" y="3"/>
                    <a:pt x="93" y="3"/>
                    <a:pt x="93" y="3"/>
                  </a:cubicBezTo>
                  <a:cubicBezTo>
                    <a:pt x="95" y="2"/>
                    <a:pt x="95" y="3"/>
                    <a:pt x="97" y="3"/>
                  </a:cubicBezTo>
                  <a:cubicBezTo>
                    <a:pt x="100" y="4"/>
                    <a:pt x="102" y="2"/>
                    <a:pt x="105" y="1"/>
                  </a:cubicBezTo>
                  <a:cubicBezTo>
                    <a:pt x="107" y="0"/>
                    <a:pt x="110" y="0"/>
                    <a:pt x="112" y="0"/>
                  </a:cubicBezTo>
                  <a:cubicBezTo>
                    <a:pt x="115" y="2"/>
                    <a:pt x="115" y="2"/>
                    <a:pt x="115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72"/>
            <p:cNvSpPr>
              <a:spLocks/>
            </p:cNvSpPr>
            <p:nvPr/>
          </p:nvSpPr>
          <p:spPr bwMode="auto">
            <a:xfrm>
              <a:off x="5578" y="1720"/>
              <a:ext cx="389" cy="238"/>
            </a:xfrm>
            <a:custGeom>
              <a:avLst/>
              <a:gdLst>
                <a:gd name="T0" fmla="*/ 115 w 203"/>
                <a:gd name="T1" fmla="*/ 2 h 124"/>
                <a:gd name="T2" fmla="*/ 120 w 203"/>
                <a:gd name="T3" fmla="*/ 7 h 124"/>
                <a:gd name="T4" fmla="*/ 124 w 203"/>
                <a:gd name="T5" fmla="*/ 11 h 124"/>
                <a:gd name="T6" fmla="*/ 128 w 203"/>
                <a:gd name="T7" fmla="*/ 18 h 124"/>
                <a:gd name="T8" fmla="*/ 131 w 203"/>
                <a:gd name="T9" fmla="*/ 26 h 124"/>
                <a:gd name="T10" fmla="*/ 149 w 203"/>
                <a:gd name="T11" fmla="*/ 29 h 124"/>
                <a:gd name="T12" fmla="*/ 158 w 203"/>
                <a:gd name="T13" fmla="*/ 26 h 124"/>
                <a:gd name="T14" fmla="*/ 170 w 203"/>
                <a:gd name="T15" fmla="*/ 32 h 124"/>
                <a:gd name="T16" fmla="*/ 190 w 203"/>
                <a:gd name="T17" fmla="*/ 44 h 124"/>
                <a:gd name="T18" fmla="*/ 195 w 203"/>
                <a:gd name="T19" fmla="*/ 45 h 124"/>
                <a:gd name="T20" fmla="*/ 202 w 203"/>
                <a:gd name="T21" fmla="*/ 49 h 124"/>
                <a:gd name="T22" fmla="*/ 200 w 203"/>
                <a:gd name="T23" fmla="*/ 59 h 124"/>
                <a:gd name="T24" fmla="*/ 200 w 203"/>
                <a:gd name="T25" fmla="*/ 65 h 124"/>
                <a:gd name="T26" fmla="*/ 200 w 203"/>
                <a:gd name="T27" fmla="*/ 65 h 124"/>
                <a:gd name="T28" fmla="*/ 196 w 203"/>
                <a:gd name="T29" fmla="*/ 77 h 124"/>
                <a:gd name="T30" fmla="*/ 184 w 203"/>
                <a:gd name="T31" fmla="*/ 87 h 124"/>
                <a:gd name="T32" fmla="*/ 181 w 203"/>
                <a:gd name="T33" fmla="*/ 91 h 124"/>
                <a:gd name="T34" fmla="*/ 174 w 203"/>
                <a:gd name="T35" fmla="*/ 84 h 124"/>
                <a:gd name="T36" fmla="*/ 165 w 203"/>
                <a:gd name="T37" fmla="*/ 83 h 124"/>
                <a:gd name="T38" fmla="*/ 155 w 203"/>
                <a:gd name="T39" fmla="*/ 85 h 124"/>
                <a:gd name="T40" fmla="*/ 145 w 203"/>
                <a:gd name="T41" fmla="*/ 83 h 124"/>
                <a:gd name="T42" fmla="*/ 123 w 203"/>
                <a:gd name="T43" fmla="*/ 83 h 124"/>
                <a:gd name="T44" fmla="*/ 120 w 203"/>
                <a:gd name="T45" fmla="*/ 92 h 124"/>
                <a:gd name="T46" fmla="*/ 110 w 203"/>
                <a:gd name="T47" fmla="*/ 104 h 124"/>
                <a:gd name="T48" fmla="*/ 110 w 203"/>
                <a:gd name="T49" fmla="*/ 112 h 124"/>
                <a:gd name="T50" fmla="*/ 92 w 203"/>
                <a:gd name="T51" fmla="*/ 116 h 124"/>
                <a:gd name="T52" fmla="*/ 79 w 203"/>
                <a:gd name="T53" fmla="*/ 117 h 124"/>
                <a:gd name="T54" fmla="*/ 69 w 203"/>
                <a:gd name="T55" fmla="*/ 122 h 124"/>
                <a:gd name="T56" fmla="*/ 64 w 203"/>
                <a:gd name="T57" fmla="*/ 124 h 124"/>
                <a:gd name="T58" fmla="*/ 58 w 203"/>
                <a:gd name="T59" fmla="*/ 122 h 124"/>
                <a:gd name="T60" fmla="*/ 53 w 203"/>
                <a:gd name="T61" fmla="*/ 123 h 124"/>
                <a:gd name="T62" fmla="*/ 53 w 203"/>
                <a:gd name="T63" fmla="*/ 123 h 124"/>
                <a:gd name="T64" fmla="*/ 52 w 203"/>
                <a:gd name="T65" fmla="*/ 115 h 124"/>
                <a:gd name="T66" fmla="*/ 47 w 203"/>
                <a:gd name="T67" fmla="*/ 105 h 124"/>
                <a:gd name="T68" fmla="*/ 46 w 203"/>
                <a:gd name="T69" fmla="*/ 100 h 124"/>
                <a:gd name="T70" fmla="*/ 36 w 203"/>
                <a:gd name="T71" fmla="*/ 100 h 124"/>
                <a:gd name="T72" fmla="*/ 31 w 203"/>
                <a:gd name="T73" fmla="*/ 99 h 124"/>
                <a:gd name="T74" fmla="*/ 25 w 203"/>
                <a:gd name="T75" fmla="*/ 102 h 124"/>
                <a:gd name="T76" fmla="*/ 16 w 203"/>
                <a:gd name="T77" fmla="*/ 99 h 124"/>
                <a:gd name="T78" fmla="*/ 8 w 203"/>
                <a:gd name="T79" fmla="*/ 95 h 124"/>
                <a:gd name="T80" fmla="*/ 4 w 203"/>
                <a:gd name="T81" fmla="*/ 89 h 124"/>
                <a:gd name="T82" fmla="*/ 0 w 203"/>
                <a:gd name="T83" fmla="*/ 82 h 124"/>
                <a:gd name="T84" fmla="*/ 0 w 203"/>
                <a:gd name="T85" fmla="*/ 82 h 124"/>
                <a:gd name="T86" fmla="*/ 3 w 203"/>
                <a:gd name="T87" fmla="*/ 79 h 124"/>
                <a:gd name="T88" fmla="*/ 6 w 203"/>
                <a:gd name="T89" fmla="*/ 76 h 124"/>
                <a:gd name="T90" fmla="*/ 8 w 203"/>
                <a:gd name="T91" fmla="*/ 73 h 124"/>
                <a:gd name="T92" fmla="*/ 15 w 203"/>
                <a:gd name="T93" fmla="*/ 71 h 124"/>
                <a:gd name="T94" fmla="*/ 27 w 203"/>
                <a:gd name="T95" fmla="*/ 65 h 124"/>
                <a:gd name="T96" fmla="*/ 37 w 203"/>
                <a:gd name="T97" fmla="*/ 53 h 124"/>
                <a:gd name="T98" fmla="*/ 59 w 203"/>
                <a:gd name="T99" fmla="*/ 53 h 124"/>
                <a:gd name="T100" fmla="*/ 71 w 203"/>
                <a:gd name="T101" fmla="*/ 53 h 124"/>
                <a:gd name="T102" fmla="*/ 78 w 203"/>
                <a:gd name="T103" fmla="*/ 42 h 124"/>
                <a:gd name="T104" fmla="*/ 87 w 203"/>
                <a:gd name="T105" fmla="*/ 32 h 124"/>
                <a:gd name="T106" fmla="*/ 90 w 203"/>
                <a:gd name="T107" fmla="*/ 21 h 124"/>
                <a:gd name="T108" fmla="*/ 92 w 203"/>
                <a:gd name="T109" fmla="*/ 13 h 124"/>
                <a:gd name="T110" fmla="*/ 93 w 203"/>
                <a:gd name="T111" fmla="*/ 3 h 124"/>
                <a:gd name="T112" fmla="*/ 93 w 203"/>
                <a:gd name="T113" fmla="*/ 3 h 124"/>
                <a:gd name="T114" fmla="*/ 97 w 203"/>
                <a:gd name="T115" fmla="*/ 3 h 124"/>
                <a:gd name="T116" fmla="*/ 105 w 203"/>
                <a:gd name="T117" fmla="*/ 1 h 124"/>
                <a:gd name="T118" fmla="*/ 112 w 203"/>
                <a:gd name="T119" fmla="*/ 0 h 124"/>
                <a:gd name="T120" fmla="*/ 115 w 203"/>
                <a:gd name="T121" fmla="*/ 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3" h="124">
                  <a:moveTo>
                    <a:pt x="115" y="2"/>
                  </a:moveTo>
                  <a:cubicBezTo>
                    <a:pt x="115" y="5"/>
                    <a:pt x="115" y="6"/>
                    <a:pt x="120" y="7"/>
                  </a:cubicBezTo>
                  <a:cubicBezTo>
                    <a:pt x="122" y="8"/>
                    <a:pt x="123" y="9"/>
                    <a:pt x="124" y="11"/>
                  </a:cubicBezTo>
                  <a:cubicBezTo>
                    <a:pt x="124" y="14"/>
                    <a:pt x="129" y="16"/>
                    <a:pt x="128" y="18"/>
                  </a:cubicBezTo>
                  <a:cubicBezTo>
                    <a:pt x="128" y="21"/>
                    <a:pt x="126" y="25"/>
                    <a:pt x="131" y="26"/>
                  </a:cubicBezTo>
                  <a:cubicBezTo>
                    <a:pt x="137" y="25"/>
                    <a:pt x="144" y="27"/>
                    <a:pt x="149" y="29"/>
                  </a:cubicBezTo>
                  <a:cubicBezTo>
                    <a:pt x="153" y="29"/>
                    <a:pt x="157" y="30"/>
                    <a:pt x="158" y="26"/>
                  </a:cubicBezTo>
                  <a:cubicBezTo>
                    <a:pt x="160" y="19"/>
                    <a:pt x="168" y="29"/>
                    <a:pt x="170" y="32"/>
                  </a:cubicBezTo>
                  <a:cubicBezTo>
                    <a:pt x="173" y="41"/>
                    <a:pt x="180" y="44"/>
                    <a:pt x="190" y="44"/>
                  </a:cubicBezTo>
                  <a:cubicBezTo>
                    <a:pt x="192" y="44"/>
                    <a:pt x="194" y="45"/>
                    <a:pt x="195" y="45"/>
                  </a:cubicBezTo>
                  <a:cubicBezTo>
                    <a:pt x="198" y="45"/>
                    <a:pt x="202" y="47"/>
                    <a:pt x="202" y="49"/>
                  </a:cubicBezTo>
                  <a:cubicBezTo>
                    <a:pt x="203" y="53"/>
                    <a:pt x="200" y="56"/>
                    <a:pt x="200" y="59"/>
                  </a:cubicBezTo>
                  <a:cubicBezTo>
                    <a:pt x="200" y="65"/>
                    <a:pt x="200" y="65"/>
                    <a:pt x="200" y="65"/>
                  </a:cubicBezTo>
                  <a:cubicBezTo>
                    <a:pt x="200" y="65"/>
                    <a:pt x="200" y="65"/>
                    <a:pt x="200" y="65"/>
                  </a:cubicBezTo>
                  <a:cubicBezTo>
                    <a:pt x="199" y="69"/>
                    <a:pt x="199" y="73"/>
                    <a:pt x="196" y="77"/>
                  </a:cubicBezTo>
                  <a:cubicBezTo>
                    <a:pt x="194" y="81"/>
                    <a:pt x="185" y="82"/>
                    <a:pt x="184" y="87"/>
                  </a:cubicBezTo>
                  <a:cubicBezTo>
                    <a:pt x="184" y="91"/>
                    <a:pt x="184" y="91"/>
                    <a:pt x="181" y="91"/>
                  </a:cubicBezTo>
                  <a:cubicBezTo>
                    <a:pt x="176" y="91"/>
                    <a:pt x="177" y="85"/>
                    <a:pt x="174" y="84"/>
                  </a:cubicBezTo>
                  <a:cubicBezTo>
                    <a:pt x="165" y="83"/>
                    <a:pt x="165" y="83"/>
                    <a:pt x="165" y="83"/>
                  </a:cubicBezTo>
                  <a:cubicBezTo>
                    <a:pt x="160" y="82"/>
                    <a:pt x="159" y="82"/>
                    <a:pt x="155" y="85"/>
                  </a:cubicBezTo>
                  <a:cubicBezTo>
                    <a:pt x="152" y="87"/>
                    <a:pt x="148" y="84"/>
                    <a:pt x="145" y="83"/>
                  </a:cubicBezTo>
                  <a:cubicBezTo>
                    <a:pt x="142" y="82"/>
                    <a:pt x="124" y="81"/>
                    <a:pt x="123" y="83"/>
                  </a:cubicBezTo>
                  <a:cubicBezTo>
                    <a:pt x="122" y="84"/>
                    <a:pt x="121" y="91"/>
                    <a:pt x="120" y="92"/>
                  </a:cubicBezTo>
                  <a:cubicBezTo>
                    <a:pt x="118" y="96"/>
                    <a:pt x="110" y="101"/>
                    <a:pt x="110" y="104"/>
                  </a:cubicBezTo>
                  <a:cubicBezTo>
                    <a:pt x="110" y="112"/>
                    <a:pt x="110" y="112"/>
                    <a:pt x="110" y="112"/>
                  </a:cubicBezTo>
                  <a:cubicBezTo>
                    <a:pt x="105" y="115"/>
                    <a:pt x="98" y="116"/>
                    <a:pt x="92" y="116"/>
                  </a:cubicBezTo>
                  <a:cubicBezTo>
                    <a:pt x="88" y="116"/>
                    <a:pt x="82" y="116"/>
                    <a:pt x="79" y="117"/>
                  </a:cubicBezTo>
                  <a:cubicBezTo>
                    <a:pt x="74" y="118"/>
                    <a:pt x="73" y="120"/>
                    <a:pt x="69" y="122"/>
                  </a:cubicBezTo>
                  <a:cubicBezTo>
                    <a:pt x="68" y="123"/>
                    <a:pt x="66" y="123"/>
                    <a:pt x="64" y="124"/>
                  </a:cubicBezTo>
                  <a:cubicBezTo>
                    <a:pt x="62" y="124"/>
                    <a:pt x="60" y="121"/>
                    <a:pt x="58" y="122"/>
                  </a:cubicBezTo>
                  <a:cubicBezTo>
                    <a:pt x="56" y="123"/>
                    <a:pt x="55" y="124"/>
                    <a:pt x="53" y="123"/>
                  </a:cubicBezTo>
                  <a:cubicBezTo>
                    <a:pt x="53" y="123"/>
                    <a:pt x="53" y="123"/>
                    <a:pt x="53" y="123"/>
                  </a:cubicBezTo>
                  <a:cubicBezTo>
                    <a:pt x="52" y="123"/>
                    <a:pt x="52" y="116"/>
                    <a:pt x="52" y="115"/>
                  </a:cubicBezTo>
                  <a:cubicBezTo>
                    <a:pt x="50" y="111"/>
                    <a:pt x="46" y="109"/>
                    <a:pt x="47" y="105"/>
                  </a:cubicBezTo>
                  <a:cubicBezTo>
                    <a:pt x="47" y="103"/>
                    <a:pt x="49" y="100"/>
                    <a:pt x="46" y="100"/>
                  </a:cubicBezTo>
                  <a:cubicBezTo>
                    <a:pt x="43" y="99"/>
                    <a:pt x="39" y="100"/>
                    <a:pt x="36" y="100"/>
                  </a:cubicBezTo>
                  <a:cubicBezTo>
                    <a:pt x="34" y="99"/>
                    <a:pt x="32" y="99"/>
                    <a:pt x="31" y="99"/>
                  </a:cubicBezTo>
                  <a:cubicBezTo>
                    <a:pt x="29" y="99"/>
                    <a:pt x="28" y="100"/>
                    <a:pt x="25" y="102"/>
                  </a:cubicBezTo>
                  <a:cubicBezTo>
                    <a:pt x="21" y="102"/>
                    <a:pt x="21" y="97"/>
                    <a:pt x="16" y="99"/>
                  </a:cubicBezTo>
                  <a:cubicBezTo>
                    <a:pt x="13" y="100"/>
                    <a:pt x="12" y="95"/>
                    <a:pt x="8" y="95"/>
                  </a:cubicBezTo>
                  <a:cubicBezTo>
                    <a:pt x="5" y="94"/>
                    <a:pt x="4" y="92"/>
                    <a:pt x="4" y="89"/>
                  </a:cubicBezTo>
                  <a:cubicBezTo>
                    <a:pt x="3" y="88"/>
                    <a:pt x="1" y="84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4" y="78"/>
                    <a:pt x="5" y="77"/>
                    <a:pt x="6" y="76"/>
                  </a:cubicBezTo>
                  <a:cubicBezTo>
                    <a:pt x="7" y="75"/>
                    <a:pt x="8" y="74"/>
                    <a:pt x="8" y="73"/>
                  </a:cubicBezTo>
                  <a:cubicBezTo>
                    <a:pt x="10" y="72"/>
                    <a:pt x="13" y="71"/>
                    <a:pt x="15" y="71"/>
                  </a:cubicBezTo>
                  <a:cubicBezTo>
                    <a:pt x="17" y="70"/>
                    <a:pt x="26" y="67"/>
                    <a:pt x="27" y="65"/>
                  </a:cubicBezTo>
                  <a:cubicBezTo>
                    <a:pt x="30" y="63"/>
                    <a:pt x="32" y="55"/>
                    <a:pt x="37" y="53"/>
                  </a:cubicBezTo>
                  <a:cubicBezTo>
                    <a:pt x="44" y="51"/>
                    <a:pt x="52" y="55"/>
                    <a:pt x="59" y="53"/>
                  </a:cubicBezTo>
                  <a:cubicBezTo>
                    <a:pt x="63" y="52"/>
                    <a:pt x="67" y="55"/>
                    <a:pt x="71" y="53"/>
                  </a:cubicBezTo>
                  <a:cubicBezTo>
                    <a:pt x="74" y="50"/>
                    <a:pt x="77" y="46"/>
                    <a:pt x="78" y="42"/>
                  </a:cubicBezTo>
                  <a:cubicBezTo>
                    <a:pt x="81" y="40"/>
                    <a:pt x="84" y="35"/>
                    <a:pt x="87" y="32"/>
                  </a:cubicBezTo>
                  <a:cubicBezTo>
                    <a:pt x="89" y="27"/>
                    <a:pt x="88" y="24"/>
                    <a:pt x="90" y="21"/>
                  </a:cubicBezTo>
                  <a:cubicBezTo>
                    <a:pt x="91" y="18"/>
                    <a:pt x="92" y="15"/>
                    <a:pt x="92" y="13"/>
                  </a:cubicBezTo>
                  <a:cubicBezTo>
                    <a:pt x="92" y="10"/>
                    <a:pt x="92" y="7"/>
                    <a:pt x="93" y="3"/>
                  </a:cubicBezTo>
                  <a:cubicBezTo>
                    <a:pt x="93" y="3"/>
                    <a:pt x="93" y="3"/>
                    <a:pt x="93" y="3"/>
                  </a:cubicBezTo>
                  <a:cubicBezTo>
                    <a:pt x="95" y="2"/>
                    <a:pt x="95" y="3"/>
                    <a:pt x="97" y="3"/>
                  </a:cubicBezTo>
                  <a:cubicBezTo>
                    <a:pt x="100" y="4"/>
                    <a:pt x="102" y="2"/>
                    <a:pt x="105" y="1"/>
                  </a:cubicBezTo>
                  <a:cubicBezTo>
                    <a:pt x="107" y="0"/>
                    <a:pt x="110" y="0"/>
                    <a:pt x="112" y="0"/>
                  </a:cubicBezTo>
                  <a:cubicBezTo>
                    <a:pt x="115" y="2"/>
                    <a:pt x="115" y="2"/>
                    <a:pt x="115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73"/>
            <p:cNvSpPr>
              <a:spLocks/>
            </p:cNvSpPr>
            <p:nvPr/>
          </p:nvSpPr>
          <p:spPr bwMode="auto">
            <a:xfrm>
              <a:off x="5637" y="2624"/>
              <a:ext cx="167" cy="267"/>
            </a:xfrm>
            <a:custGeom>
              <a:avLst/>
              <a:gdLst>
                <a:gd name="T0" fmla="*/ 65 w 87"/>
                <a:gd name="T1" fmla="*/ 4 h 139"/>
                <a:gd name="T2" fmla="*/ 65 w 87"/>
                <a:gd name="T3" fmla="*/ 10 h 139"/>
                <a:gd name="T4" fmla="*/ 70 w 87"/>
                <a:gd name="T5" fmla="*/ 12 h 139"/>
                <a:gd name="T6" fmla="*/ 78 w 87"/>
                <a:gd name="T7" fmla="*/ 16 h 139"/>
                <a:gd name="T8" fmla="*/ 86 w 87"/>
                <a:gd name="T9" fmla="*/ 22 h 139"/>
                <a:gd name="T10" fmla="*/ 86 w 87"/>
                <a:gd name="T11" fmla="*/ 22 h 139"/>
                <a:gd name="T12" fmla="*/ 79 w 87"/>
                <a:gd name="T13" fmla="*/ 29 h 139"/>
                <a:gd name="T14" fmla="*/ 79 w 87"/>
                <a:gd name="T15" fmla="*/ 34 h 139"/>
                <a:gd name="T16" fmla="*/ 75 w 87"/>
                <a:gd name="T17" fmla="*/ 38 h 139"/>
                <a:gd name="T18" fmla="*/ 76 w 87"/>
                <a:gd name="T19" fmla="*/ 50 h 139"/>
                <a:gd name="T20" fmla="*/ 73 w 87"/>
                <a:gd name="T21" fmla="*/ 56 h 139"/>
                <a:gd name="T22" fmla="*/ 73 w 87"/>
                <a:gd name="T23" fmla="*/ 61 h 139"/>
                <a:gd name="T24" fmla="*/ 79 w 87"/>
                <a:gd name="T25" fmla="*/ 73 h 139"/>
                <a:gd name="T26" fmla="*/ 83 w 87"/>
                <a:gd name="T27" fmla="*/ 81 h 139"/>
                <a:gd name="T28" fmla="*/ 85 w 87"/>
                <a:gd name="T29" fmla="*/ 87 h 139"/>
                <a:gd name="T30" fmla="*/ 77 w 87"/>
                <a:gd name="T31" fmla="*/ 90 h 139"/>
                <a:gd name="T32" fmla="*/ 65 w 87"/>
                <a:gd name="T33" fmla="*/ 92 h 139"/>
                <a:gd name="T34" fmla="*/ 59 w 87"/>
                <a:gd name="T35" fmla="*/ 90 h 139"/>
                <a:gd name="T36" fmla="*/ 55 w 87"/>
                <a:gd name="T37" fmla="*/ 97 h 139"/>
                <a:gd name="T38" fmla="*/ 56 w 87"/>
                <a:gd name="T39" fmla="*/ 103 h 139"/>
                <a:gd name="T40" fmla="*/ 57 w 87"/>
                <a:gd name="T41" fmla="*/ 111 h 139"/>
                <a:gd name="T42" fmla="*/ 54 w 87"/>
                <a:gd name="T43" fmla="*/ 116 h 139"/>
                <a:gd name="T44" fmla="*/ 49 w 87"/>
                <a:gd name="T45" fmla="*/ 115 h 139"/>
                <a:gd name="T46" fmla="*/ 44 w 87"/>
                <a:gd name="T47" fmla="*/ 120 h 139"/>
                <a:gd name="T48" fmla="*/ 36 w 87"/>
                <a:gd name="T49" fmla="*/ 131 h 139"/>
                <a:gd name="T50" fmla="*/ 36 w 87"/>
                <a:gd name="T51" fmla="*/ 137 h 139"/>
                <a:gd name="T52" fmla="*/ 30 w 87"/>
                <a:gd name="T53" fmla="*/ 131 h 139"/>
                <a:gd name="T54" fmla="*/ 25 w 87"/>
                <a:gd name="T55" fmla="*/ 129 h 139"/>
                <a:gd name="T56" fmla="*/ 19 w 87"/>
                <a:gd name="T57" fmla="*/ 125 h 139"/>
                <a:gd name="T58" fmla="*/ 12 w 87"/>
                <a:gd name="T59" fmla="*/ 124 h 139"/>
                <a:gd name="T60" fmla="*/ 12 w 87"/>
                <a:gd name="T61" fmla="*/ 124 h 139"/>
                <a:gd name="T62" fmla="*/ 18 w 87"/>
                <a:gd name="T63" fmla="*/ 116 h 139"/>
                <a:gd name="T64" fmla="*/ 13 w 87"/>
                <a:gd name="T65" fmla="*/ 98 h 139"/>
                <a:gd name="T66" fmla="*/ 3 w 87"/>
                <a:gd name="T67" fmla="*/ 83 h 139"/>
                <a:gd name="T68" fmla="*/ 4 w 87"/>
                <a:gd name="T69" fmla="*/ 74 h 139"/>
                <a:gd name="T70" fmla="*/ 23 w 87"/>
                <a:gd name="T71" fmla="*/ 55 h 139"/>
                <a:gd name="T72" fmla="*/ 39 w 87"/>
                <a:gd name="T73" fmla="*/ 45 h 139"/>
                <a:gd name="T74" fmla="*/ 39 w 87"/>
                <a:gd name="T75" fmla="*/ 35 h 139"/>
                <a:gd name="T76" fmla="*/ 27 w 87"/>
                <a:gd name="T77" fmla="*/ 10 h 139"/>
                <a:gd name="T78" fmla="*/ 22 w 87"/>
                <a:gd name="T79" fmla="*/ 8 h 139"/>
                <a:gd name="T80" fmla="*/ 18 w 87"/>
                <a:gd name="T81" fmla="*/ 9 h 139"/>
                <a:gd name="T82" fmla="*/ 18 w 87"/>
                <a:gd name="T83" fmla="*/ 9 h 139"/>
                <a:gd name="T84" fmla="*/ 23 w 87"/>
                <a:gd name="T85" fmla="*/ 1 h 139"/>
                <a:gd name="T86" fmla="*/ 26 w 87"/>
                <a:gd name="T87" fmla="*/ 0 h 139"/>
                <a:gd name="T88" fmla="*/ 26 w 87"/>
                <a:gd name="T89" fmla="*/ 0 h 139"/>
                <a:gd name="T90" fmla="*/ 35 w 87"/>
                <a:gd name="T91" fmla="*/ 2 h 139"/>
                <a:gd name="T92" fmla="*/ 43 w 87"/>
                <a:gd name="T93" fmla="*/ 1 h 139"/>
                <a:gd name="T94" fmla="*/ 55 w 87"/>
                <a:gd name="T95" fmla="*/ 2 h 139"/>
                <a:gd name="T96" fmla="*/ 60 w 87"/>
                <a:gd name="T97" fmla="*/ 2 h 139"/>
                <a:gd name="T98" fmla="*/ 65 w 87"/>
                <a:gd name="T99" fmla="*/ 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7" h="139">
                  <a:moveTo>
                    <a:pt x="65" y="4"/>
                  </a:moveTo>
                  <a:cubicBezTo>
                    <a:pt x="65" y="10"/>
                    <a:pt x="65" y="10"/>
                    <a:pt x="65" y="10"/>
                  </a:cubicBezTo>
                  <a:cubicBezTo>
                    <a:pt x="67" y="12"/>
                    <a:pt x="67" y="12"/>
                    <a:pt x="70" y="12"/>
                  </a:cubicBezTo>
                  <a:cubicBezTo>
                    <a:pt x="73" y="13"/>
                    <a:pt x="75" y="15"/>
                    <a:pt x="78" y="16"/>
                  </a:cubicBezTo>
                  <a:cubicBezTo>
                    <a:pt x="81" y="17"/>
                    <a:pt x="83" y="21"/>
                    <a:pt x="86" y="22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2" y="22"/>
                    <a:pt x="81" y="25"/>
                    <a:pt x="79" y="29"/>
                  </a:cubicBezTo>
                  <a:cubicBezTo>
                    <a:pt x="79" y="30"/>
                    <a:pt x="79" y="33"/>
                    <a:pt x="79" y="34"/>
                  </a:cubicBezTo>
                  <a:cubicBezTo>
                    <a:pt x="78" y="36"/>
                    <a:pt x="76" y="37"/>
                    <a:pt x="75" y="38"/>
                  </a:cubicBezTo>
                  <a:cubicBezTo>
                    <a:pt x="73" y="42"/>
                    <a:pt x="76" y="46"/>
                    <a:pt x="76" y="50"/>
                  </a:cubicBezTo>
                  <a:cubicBezTo>
                    <a:pt x="76" y="53"/>
                    <a:pt x="74" y="54"/>
                    <a:pt x="73" y="56"/>
                  </a:cubicBezTo>
                  <a:cubicBezTo>
                    <a:pt x="72" y="58"/>
                    <a:pt x="73" y="59"/>
                    <a:pt x="73" y="61"/>
                  </a:cubicBezTo>
                  <a:cubicBezTo>
                    <a:pt x="73" y="63"/>
                    <a:pt x="78" y="72"/>
                    <a:pt x="79" y="73"/>
                  </a:cubicBezTo>
                  <a:cubicBezTo>
                    <a:pt x="86" y="76"/>
                    <a:pt x="81" y="79"/>
                    <a:pt x="83" y="81"/>
                  </a:cubicBezTo>
                  <a:cubicBezTo>
                    <a:pt x="85" y="83"/>
                    <a:pt x="87" y="84"/>
                    <a:pt x="85" y="87"/>
                  </a:cubicBezTo>
                  <a:cubicBezTo>
                    <a:pt x="84" y="88"/>
                    <a:pt x="78" y="90"/>
                    <a:pt x="77" y="90"/>
                  </a:cubicBezTo>
                  <a:cubicBezTo>
                    <a:pt x="72" y="88"/>
                    <a:pt x="68" y="89"/>
                    <a:pt x="65" y="92"/>
                  </a:cubicBezTo>
                  <a:cubicBezTo>
                    <a:pt x="63" y="94"/>
                    <a:pt x="60" y="90"/>
                    <a:pt x="59" y="90"/>
                  </a:cubicBezTo>
                  <a:cubicBezTo>
                    <a:pt x="58" y="93"/>
                    <a:pt x="57" y="94"/>
                    <a:pt x="55" y="97"/>
                  </a:cubicBezTo>
                  <a:cubicBezTo>
                    <a:pt x="55" y="98"/>
                    <a:pt x="59" y="100"/>
                    <a:pt x="56" y="103"/>
                  </a:cubicBezTo>
                  <a:cubicBezTo>
                    <a:pt x="56" y="105"/>
                    <a:pt x="59" y="108"/>
                    <a:pt x="57" y="111"/>
                  </a:cubicBezTo>
                  <a:cubicBezTo>
                    <a:pt x="56" y="113"/>
                    <a:pt x="55" y="116"/>
                    <a:pt x="54" y="116"/>
                  </a:cubicBezTo>
                  <a:cubicBezTo>
                    <a:pt x="51" y="117"/>
                    <a:pt x="50" y="115"/>
                    <a:pt x="49" y="115"/>
                  </a:cubicBezTo>
                  <a:cubicBezTo>
                    <a:pt x="47" y="120"/>
                    <a:pt x="49" y="120"/>
                    <a:pt x="44" y="120"/>
                  </a:cubicBezTo>
                  <a:cubicBezTo>
                    <a:pt x="39" y="120"/>
                    <a:pt x="37" y="127"/>
                    <a:pt x="36" y="131"/>
                  </a:cubicBezTo>
                  <a:cubicBezTo>
                    <a:pt x="36" y="132"/>
                    <a:pt x="38" y="139"/>
                    <a:pt x="36" y="137"/>
                  </a:cubicBezTo>
                  <a:cubicBezTo>
                    <a:pt x="34" y="135"/>
                    <a:pt x="33" y="132"/>
                    <a:pt x="30" y="131"/>
                  </a:cubicBezTo>
                  <a:cubicBezTo>
                    <a:pt x="28" y="130"/>
                    <a:pt x="26" y="130"/>
                    <a:pt x="25" y="129"/>
                  </a:cubicBezTo>
                  <a:cubicBezTo>
                    <a:pt x="22" y="127"/>
                    <a:pt x="23" y="125"/>
                    <a:pt x="19" y="125"/>
                  </a:cubicBezTo>
                  <a:cubicBezTo>
                    <a:pt x="12" y="124"/>
                    <a:pt x="12" y="124"/>
                    <a:pt x="12" y="124"/>
                  </a:cubicBezTo>
                  <a:cubicBezTo>
                    <a:pt x="12" y="124"/>
                    <a:pt x="12" y="124"/>
                    <a:pt x="12" y="124"/>
                  </a:cubicBezTo>
                  <a:cubicBezTo>
                    <a:pt x="14" y="121"/>
                    <a:pt x="17" y="118"/>
                    <a:pt x="18" y="116"/>
                  </a:cubicBezTo>
                  <a:cubicBezTo>
                    <a:pt x="20" y="110"/>
                    <a:pt x="12" y="104"/>
                    <a:pt x="13" y="98"/>
                  </a:cubicBezTo>
                  <a:cubicBezTo>
                    <a:pt x="10" y="94"/>
                    <a:pt x="6" y="88"/>
                    <a:pt x="3" y="83"/>
                  </a:cubicBezTo>
                  <a:cubicBezTo>
                    <a:pt x="0" y="78"/>
                    <a:pt x="0" y="79"/>
                    <a:pt x="4" y="74"/>
                  </a:cubicBezTo>
                  <a:cubicBezTo>
                    <a:pt x="10" y="68"/>
                    <a:pt x="18" y="62"/>
                    <a:pt x="23" y="55"/>
                  </a:cubicBezTo>
                  <a:cubicBezTo>
                    <a:pt x="26" y="51"/>
                    <a:pt x="39" y="46"/>
                    <a:pt x="39" y="45"/>
                  </a:cubicBezTo>
                  <a:cubicBezTo>
                    <a:pt x="41" y="42"/>
                    <a:pt x="39" y="38"/>
                    <a:pt x="39" y="35"/>
                  </a:cubicBezTo>
                  <a:cubicBezTo>
                    <a:pt x="39" y="25"/>
                    <a:pt x="36" y="15"/>
                    <a:pt x="27" y="10"/>
                  </a:cubicBezTo>
                  <a:cubicBezTo>
                    <a:pt x="26" y="9"/>
                    <a:pt x="22" y="6"/>
                    <a:pt x="22" y="8"/>
                  </a:cubicBezTo>
                  <a:cubicBezTo>
                    <a:pt x="21" y="8"/>
                    <a:pt x="20" y="8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6"/>
                    <a:pt x="20" y="2"/>
                    <a:pt x="23" y="1"/>
                  </a:cubicBezTo>
                  <a:cubicBezTo>
                    <a:pt x="23" y="1"/>
                    <a:pt x="25" y="1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8" y="2"/>
                    <a:pt x="41" y="1"/>
                    <a:pt x="43" y="1"/>
                  </a:cubicBezTo>
                  <a:cubicBezTo>
                    <a:pt x="47" y="0"/>
                    <a:pt x="51" y="2"/>
                    <a:pt x="55" y="2"/>
                  </a:cubicBezTo>
                  <a:cubicBezTo>
                    <a:pt x="57" y="2"/>
                    <a:pt x="59" y="2"/>
                    <a:pt x="60" y="2"/>
                  </a:cubicBezTo>
                  <a:cubicBezTo>
                    <a:pt x="61" y="3"/>
                    <a:pt x="65" y="4"/>
                    <a:pt x="65" y="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74"/>
            <p:cNvSpPr>
              <a:spLocks/>
            </p:cNvSpPr>
            <p:nvPr/>
          </p:nvSpPr>
          <p:spPr bwMode="auto">
            <a:xfrm>
              <a:off x="5637" y="2624"/>
              <a:ext cx="167" cy="267"/>
            </a:xfrm>
            <a:custGeom>
              <a:avLst/>
              <a:gdLst>
                <a:gd name="T0" fmla="*/ 65 w 87"/>
                <a:gd name="T1" fmla="*/ 4 h 139"/>
                <a:gd name="T2" fmla="*/ 65 w 87"/>
                <a:gd name="T3" fmla="*/ 10 h 139"/>
                <a:gd name="T4" fmla="*/ 70 w 87"/>
                <a:gd name="T5" fmla="*/ 12 h 139"/>
                <a:gd name="T6" fmla="*/ 78 w 87"/>
                <a:gd name="T7" fmla="*/ 16 h 139"/>
                <a:gd name="T8" fmla="*/ 86 w 87"/>
                <a:gd name="T9" fmla="*/ 22 h 139"/>
                <a:gd name="T10" fmla="*/ 86 w 87"/>
                <a:gd name="T11" fmla="*/ 22 h 139"/>
                <a:gd name="T12" fmla="*/ 79 w 87"/>
                <a:gd name="T13" fmla="*/ 29 h 139"/>
                <a:gd name="T14" fmla="*/ 79 w 87"/>
                <a:gd name="T15" fmla="*/ 34 h 139"/>
                <a:gd name="T16" fmla="*/ 75 w 87"/>
                <a:gd name="T17" fmla="*/ 38 h 139"/>
                <a:gd name="T18" fmla="*/ 76 w 87"/>
                <a:gd name="T19" fmla="*/ 50 h 139"/>
                <a:gd name="T20" fmla="*/ 73 w 87"/>
                <a:gd name="T21" fmla="*/ 56 h 139"/>
                <a:gd name="T22" fmla="*/ 73 w 87"/>
                <a:gd name="T23" fmla="*/ 61 h 139"/>
                <a:gd name="T24" fmla="*/ 79 w 87"/>
                <a:gd name="T25" fmla="*/ 73 h 139"/>
                <a:gd name="T26" fmla="*/ 83 w 87"/>
                <a:gd name="T27" fmla="*/ 81 h 139"/>
                <a:gd name="T28" fmla="*/ 85 w 87"/>
                <a:gd name="T29" fmla="*/ 87 h 139"/>
                <a:gd name="T30" fmla="*/ 77 w 87"/>
                <a:gd name="T31" fmla="*/ 90 h 139"/>
                <a:gd name="T32" fmla="*/ 65 w 87"/>
                <a:gd name="T33" fmla="*/ 92 h 139"/>
                <a:gd name="T34" fmla="*/ 59 w 87"/>
                <a:gd name="T35" fmla="*/ 90 h 139"/>
                <a:gd name="T36" fmla="*/ 55 w 87"/>
                <a:gd name="T37" fmla="*/ 97 h 139"/>
                <a:gd name="T38" fmla="*/ 56 w 87"/>
                <a:gd name="T39" fmla="*/ 103 h 139"/>
                <a:gd name="T40" fmla="*/ 57 w 87"/>
                <a:gd name="T41" fmla="*/ 111 h 139"/>
                <a:gd name="T42" fmla="*/ 54 w 87"/>
                <a:gd name="T43" fmla="*/ 116 h 139"/>
                <a:gd name="T44" fmla="*/ 49 w 87"/>
                <a:gd name="T45" fmla="*/ 115 h 139"/>
                <a:gd name="T46" fmla="*/ 44 w 87"/>
                <a:gd name="T47" fmla="*/ 120 h 139"/>
                <a:gd name="T48" fmla="*/ 36 w 87"/>
                <a:gd name="T49" fmla="*/ 131 h 139"/>
                <a:gd name="T50" fmla="*/ 36 w 87"/>
                <a:gd name="T51" fmla="*/ 137 h 139"/>
                <a:gd name="T52" fmla="*/ 30 w 87"/>
                <a:gd name="T53" fmla="*/ 131 h 139"/>
                <a:gd name="T54" fmla="*/ 25 w 87"/>
                <a:gd name="T55" fmla="*/ 129 h 139"/>
                <a:gd name="T56" fmla="*/ 19 w 87"/>
                <a:gd name="T57" fmla="*/ 125 h 139"/>
                <a:gd name="T58" fmla="*/ 12 w 87"/>
                <a:gd name="T59" fmla="*/ 124 h 139"/>
                <a:gd name="T60" fmla="*/ 12 w 87"/>
                <a:gd name="T61" fmla="*/ 124 h 139"/>
                <a:gd name="T62" fmla="*/ 18 w 87"/>
                <a:gd name="T63" fmla="*/ 116 h 139"/>
                <a:gd name="T64" fmla="*/ 13 w 87"/>
                <a:gd name="T65" fmla="*/ 98 h 139"/>
                <a:gd name="T66" fmla="*/ 3 w 87"/>
                <a:gd name="T67" fmla="*/ 83 h 139"/>
                <a:gd name="T68" fmla="*/ 4 w 87"/>
                <a:gd name="T69" fmla="*/ 74 h 139"/>
                <a:gd name="T70" fmla="*/ 23 w 87"/>
                <a:gd name="T71" fmla="*/ 55 h 139"/>
                <a:gd name="T72" fmla="*/ 39 w 87"/>
                <a:gd name="T73" fmla="*/ 45 h 139"/>
                <a:gd name="T74" fmla="*/ 39 w 87"/>
                <a:gd name="T75" fmla="*/ 35 h 139"/>
                <a:gd name="T76" fmla="*/ 27 w 87"/>
                <a:gd name="T77" fmla="*/ 10 h 139"/>
                <a:gd name="T78" fmla="*/ 22 w 87"/>
                <a:gd name="T79" fmla="*/ 8 h 139"/>
                <a:gd name="T80" fmla="*/ 18 w 87"/>
                <a:gd name="T81" fmla="*/ 9 h 139"/>
                <a:gd name="T82" fmla="*/ 18 w 87"/>
                <a:gd name="T83" fmla="*/ 9 h 139"/>
                <a:gd name="T84" fmla="*/ 23 w 87"/>
                <a:gd name="T85" fmla="*/ 1 h 139"/>
                <a:gd name="T86" fmla="*/ 26 w 87"/>
                <a:gd name="T87" fmla="*/ 0 h 139"/>
                <a:gd name="T88" fmla="*/ 26 w 87"/>
                <a:gd name="T89" fmla="*/ 0 h 139"/>
                <a:gd name="T90" fmla="*/ 35 w 87"/>
                <a:gd name="T91" fmla="*/ 2 h 139"/>
                <a:gd name="T92" fmla="*/ 43 w 87"/>
                <a:gd name="T93" fmla="*/ 1 h 139"/>
                <a:gd name="T94" fmla="*/ 55 w 87"/>
                <a:gd name="T95" fmla="*/ 2 h 139"/>
                <a:gd name="T96" fmla="*/ 60 w 87"/>
                <a:gd name="T97" fmla="*/ 2 h 139"/>
                <a:gd name="T98" fmla="*/ 65 w 87"/>
                <a:gd name="T99" fmla="*/ 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7" h="139">
                  <a:moveTo>
                    <a:pt x="65" y="4"/>
                  </a:moveTo>
                  <a:cubicBezTo>
                    <a:pt x="65" y="10"/>
                    <a:pt x="65" y="10"/>
                    <a:pt x="65" y="10"/>
                  </a:cubicBezTo>
                  <a:cubicBezTo>
                    <a:pt x="67" y="12"/>
                    <a:pt x="67" y="12"/>
                    <a:pt x="70" y="12"/>
                  </a:cubicBezTo>
                  <a:cubicBezTo>
                    <a:pt x="73" y="13"/>
                    <a:pt x="75" y="15"/>
                    <a:pt x="78" y="16"/>
                  </a:cubicBezTo>
                  <a:cubicBezTo>
                    <a:pt x="81" y="17"/>
                    <a:pt x="83" y="21"/>
                    <a:pt x="86" y="22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2" y="22"/>
                    <a:pt x="81" y="25"/>
                    <a:pt x="79" y="29"/>
                  </a:cubicBezTo>
                  <a:cubicBezTo>
                    <a:pt x="79" y="30"/>
                    <a:pt x="79" y="33"/>
                    <a:pt x="79" y="34"/>
                  </a:cubicBezTo>
                  <a:cubicBezTo>
                    <a:pt x="78" y="36"/>
                    <a:pt x="76" y="37"/>
                    <a:pt x="75" y="38"/>
                  </a:cubicBezTo>
                  <a:cubicBezTo>
                    <a:pt x="73" y="42"/>
                    <a:pt x="76" y="46"/>
                    <a:pt x="76" y="50"/>
                  </a:cubicBezTo>
                  <a:cubicBezTo>
                    <a:pt x="76" y="53"/>
                    <a:pt x="74" y="54"/>
                    <a:pt x="73" y="56"/>
                  </a:cubicBezTo>
                  <a:cubicBezTo>
                    <a:pt x="72" y="58"/>
                    <a:pt x="73" y="59"/>
                    <a:pt x="73" y="61"/>
                  </a:cubicBezTo>
                  <a:cubicBezTo>
                    <a:pt x="73" y="63"/>
                    <a:pt x="78" y="72"/>
                    <a:pt x="79" y="73"/>
                  </a:cubicBezTo>
                  <a:cubicBezTo>
                    <a:pt x="86" y="76"/>
                    <a:pt x="81" y="79"/>
                    <a:pt x="83" y="81"/>
                  </a:cubicBezTo>
                  <a:cubicBezTo>
                    <a:pt x="85" y="83"/>
                    <a:pt x="87" y="84"/>
                    <a:pt x="85" y="87"/>
                  </a:cubicBezTo>
                  <a:cubicBezTo>
                    <a:pt x="84" y="88"/>
                    <a:pt x="78" y="90"/>
                    <a:pt x="77" y="90"/>
                  </a:cubicBezTo>
                  <a:cubicBezTo>
                    <a:pt x="72" y="88"/>
                    <a:pt x="68" y="89"/>
                    <a:pt x="65" y="92"/>
                  </a:cubicBezTo>
                  <a:cubicBezTo>
                    <a:pt x="63" y="94"/>
                    <a:pt x="60" y="90"/>
                    <a:pt x="59" y="90"/>
                  </a:cubicBezTo>
                  <a:cubicBezTo>
                    <a:pt x="58" y="93"/>
                    <a:pt x="57" y="94"/>
                    <a:pt x="55" y="97"/>
                  </a:cubicBezTo>
                  <a:cubicBezTo>
                    <a:pt x="55" y="98"/>
                    <a:pt x="59" y="100"/>
                    <a:pt x="56" y="103"/>
                  </a:cubicBezTo>
                  <a:cubicBezTo>
                    <a:pt x="56" y="105"/>
                    <a:pt x="59" y="108"/>
                    <a:pt x="57" y="111"/>
                  </a:cubicBezTo>
                  <a:cubicBezTo>
                    <a:pt x="56" y="113"/>
                    <a:pt x="55" y="116"/>
                    <a:pt x="54" y="116"/>
                  </a:cubicBezTo>
                  <a:cubicBezTo>
                    <a:pt x="51" y="117"/>
                    <a:pt x="50" y="115"/>
                    <a:pt x="49" y="115"/>
                  </a:cubicBezTo>
                  <a:cubicBezTo>
                    <a:pt x="47" y="120"/>
                    <a:pt x="49" y="120"/>
                    <a:pt x="44" y="120"/>
                  </a:cubicBezTo>
                  <a:cubicBezTo>
                    <a:pt x="39" y="120"/>
                    <a:pt x="37" y="127"/>
                    <a:pt x="36" y="131"/>
                  </a:cubicBezTo>
                  <a:cubicBezTo>
                    <a:pt x="36" y="132"/>
                    <a:pt x="38" y="139"/>
                    <a:pt x="36" y="137"/>
                  </a:cubicBezTo>
                  <a:cubicBezTo>
                    <a:pt x="34" y="135"/>
                    <a:pt x="33" y="132"/>
                    <a:pt x="30" y="131"/>
                  </a:cubicBezTo>
                  <a:cubicBezTo>
                    <a:pt x="28" y="130"/>
                    <a:pt x="26" y="130"/>
                    <a:pt x="25" y="129"/>
                  </a:cubicBezTo>
                  <a:cubicBezTo>
                    <a:pt x="22" y="127"/>
                    <a:pt x="23" y="125"/>
                    <a:pt x="19" y="125"/>
                  </a:cubicBezTo>
                  <a:cubicBezTo>
                    <a:pt x="12" y="124"/>
                    <a:pt x="12" y="124"/>
                    <a:pt x="12" y="124"/>
                  </a:cubicBezTo>
                  <a:cubicBezTo>
                    <a:pt x="12" y="124"/>
                    <a:pt x="12" y="124"/>
                    <a:pt x="12" y="124"/>
                  </a:cubicBezTo>
                  <a:cubicBezTo>
                    <a:pt x="14" y="121"/>
                    <a:pt x="17" y="118"/>
                    <a:pt x="18" y="116"/>
                  </a:cubicBezTo>
                  <a:cubicBezTo>
                    <a:pt x="20" y="110"/>
                    <a:pt x="12" y="104"/>
                    <a:pt x="13" y="98"/>
                  </a:cubicBezTo>
                  <a:cubicBezTo>
                    <a:pt x="10" y="94"/>
                    <a:pt x="6" y="88"/>
                    <a:pt x="3" y="83"/>
                  </a:cubicBezTo>
                  <a:cubicBezTo>
                    <a:pt x="0" y="78"/>
                    <a:pt x="0" y="79"/>
                    <a:pt x="4" y="74"/>
                  </a:cubicBezTo>
                  <a:cubicBezTo>
                    <a:pt x="10" y="68"/>
                    <a:pt x="18" y="62"/>
                    <a:pt x="23" y="55"/>
                  </a:cubicBezTo>
                  <a:cubicBezTo>
                    <a:pt x="26" y="51"/>
                    <a:pt x="39" y="46"/>
                    <a:pt x="39" y="45"/>
                  </a:cubicBezTo>
                  <a:cubicBezTo>
                    <a:pt x="41" y="42"/>
                    <a:pt x="39" y="38"/>
                    <a:pt x="39" y="35"/>
                  </a:cubicBezTo>
                  <a:cubicBezTo>
                    <a:pt x="39" y="25"/>
                    <a:pt x="36" y="15"/>
                    <a:pt x="27" y="10"/>
                  </a:cubicBezTo>
                  <a:cubicBezTo>
                    <a:pt x="26" y="9"/>
                    <a:pt x="22" y="6"/>
                    <a:pt x="22" y="8"/>
                  </a:cubicBezTo>
                  <a:cubicBezTo>
                    <a:pt x="21" y="8"/>
                    <a:pt x="20" y="8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6"/>
                    <a:pt x="20" y="2"/>
                    <a:pt x="23" y="1"/>
                  </a:cubicBezTo>
                  <a:cubicBezTo>
                    <a:pt x="23" y="1"/>
                    <a:pt x="25" y="1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8" y="2"/>
                    <a:pt x="41" y="1"/>
                    <a:pt x="43" y="1"/>
                  </a:cubicBezTo>
                  <a:cubicBezTo>
                    <a:pt x="47" y="0"/>
                    <a:pt x="51" y="2"/>
                    <a:pt x="55" y="2"/>
                  </a:cubicBezTo>
                  <a:cubicBezTo>
                    <a:pt x="57" y="2"/>
                    <a:pt x="59" y="2"/>
                    <a:pt x="60" y="2"/>
                  </a:cubicBezTo>
                  <a:cubicBezTo>
                    <a:pt x="61" y="3"/>
                    <a:pt x="65" y="4"/>
                    <a:pt x="65" y="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75"/>
            <p:cNvSpPr>
              <a:spLocks/>
            </p:cNvSpPr>
            <p:nvPr/>
          </p:nvSpPr>
          <p:spPr bwMode="auto">
            <a:xfrm>
              <a:off x="5762" y="2506"/>
              <a:ext cx="286" cy="183"/>
            </a:xfrm>
            <a:custGeom>
              <a:avLst/>
              <a:gdLst>
                <a:gd name="T0" fmla="*/ 110 w 149"/>
                <a:gd name="T1" fmla="*/ 0 h 95"/>
                <a:gd name="T2" fmla="*/ 133 w 149"/>
                <a:gd name="T3" fmla="*/ 5 h 95"/>
                <a:gd name="T4" fmla="*/ 149 w 149"/>
                <a:gd name="T5" fmla="*/ 8 h 95"/>
                <a:gd name="T6" fmla="*/ 145 w 149"/>
                <a:gd name="T7" fmla="*/ 10 h 95"/>
                <a:gd name="T8" fmla="*/ 127 w 149"/>
                <a:gd name="T9" fmla="*/ 27 h 95"/>
                <a:gd name="T10" fmla="*/ 128 w 149"/>
                <a:gd name="T11" fmla="*/ 40 h 95"/>
                <a:gd name="T12" fmla="*/ 130 w 149"/>
                <a:gd name="T13" fmla="*/ 53 h 95"/>
                <a:gd name="T14" fmla="*/ 141 w 149"/>
                <a:gd name="T15" fmla="*/ 61 h 95"/>
                <a:gd name="T16" fmla="*/ 144 w 149"/>
                <a:gd name="T17" fmla="*/ 73 h 95"/>
                <a:gd name="T18" fmla="*/ 144 w 149"/>
                <a:gd name="T19" fmla="*/ 80 h 95"/>
                <a:gd name="T20" fmla="*/ 103 w 149"/>
                <a:gd name="T21" fmla="*/ 95 h 95"/>
                <a:gd name="T22" fmla="*/ 95 w 149"/>
                <a:gd name="T23" fmla="*/ 87 h 95"/>
                <a:gd name="T24" fmla="*/ 83 w 149"/>
                <a:gd name="T25" fmla="*/ 91 h 95"/>
                <a:gd name="T26" fmla="*/ 77 w 149"/>
                <a:gd name="T27" fmla="*/ 81 h 95"/>
                <a:gd name="T28" fmla="*/ 56 w 149"/>
                <a:gd name="T29" fmla="*/ 69 h 95"/>
                <a:gd name="T30" fmla="*/ 51 w 149"/>
                <a:gd name="T31" fmla="*/ 58 h 95"/>
                <a:gd name="T32" fmla="*/ 41 w 149"/>
                <a:gd name="T33" fmla="*/ 66 h 95"/>
                <a:gd name="T34" fmla="*/ 32 w 149"/>
                <a:gd name="T35" fmla="*/ 72 h 95"/>
                <a:gd name="T36" fmla="*/ 21 w 149"/>
                <a:gd name="T37" fmla="*/ 83 h 95"/>
                <a:gd name="T38" fmla="*/ 13 w 149"/>
                <a:gd name="T39" fmla="*/ 77 h 95"/>
                <a:gd name="T40" fmla="*/ 0 w 149"/>
                <a:gd name="T41" fmla="*/ 71 h 95"/>
                <a:gd name="T42" fmla="*/ 0 w 149"/>
                <a:gd name="T43" fmla="*/ 66 h 95"/>
                <a:gd name="T44" fmla="*/ 14 w 149"/>
                <a:gd name="T45" fmla="*/ 45 h 95"/>
                <a:gd name="T46" fmla="*/ 23 w 149"/>
                <a:gd name="T47" fmla="*/ 33 h 95"/>
                <a:gd name="T48" fmla="*/ 28 w 149"/>
                <a:gd name="T49" fmla="*/ 32 h 95"/>
                <a:gd name="T50" fmla="*/ 39 w 149"/>
                <a:gd name="T51" fmla="*/ 23 h 95"/>
                <a:gd name="T52" fmla="*/ 51 w 149"/>
                <a:gd name="T53" fmla="*/ 35 h 95"/>
                <a:gd name="T54" fmla="*/ 58 w 149"/>
                <a:gd name="T55" fmla="*/ 34 h 95"/>
                <a:gd name="T56" fmla="*/ 69 w 149"/>
                <a:gd name="T57" fmla="*/ 26 h 95"/>
                <a:gd name="T58" fmla="*/ 85 w 149"/>
                <a:gd name="T59" fmla="*/ 20 h 95"/>
                <a:gd name="T60" fmla="*/ 99 w 149"/>
                <a:gd name="T61" fmla="*/ 11 h 95"/>
                <a:gd name="T62" fmla="*/ 105 w 149"/>
                <a:gd name="T63" fmla="*/ 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9" h="95">
                  <a:moveTo>
                    <a:pt x="105" y="3"/>
                  </a:moveTo>
                  <a:cubicBezTo>
                    <a:pt x="110" y="0"/>
                    <a:pt x="110" y="0"/>
                    <a:pt x="110" y="0"/>
                  </a:cubicBezTo>
                  <a:cubicBezTo>
                    <a:pt x="114" y="1"/>
                    <a:pt x="117" y="0"/>
                    <a:pt x="120" y="1"/>
                  </a:cubicBezTo>
                  <a:cubicBezTo>
                    <a:pt x="125" y="3"/>
                    <a:pt x="128" y="5"/>
                    <a:pt x="133" y="5"/>
                  </a:cubicBezTo>
                  <a:cubicBezTo>
                    <a:pt x="138" y="5"/>
                    <a:pt x="142" y="5"/>
                    <a:pt x="147" y="7"/>
                  </a:cubicBezTo>
                  <a:cubicBezTo>
                    <a:pt x="149" y="8"/>
                    <a:pt x="149" y="8"/>
                    <a:pt x="149" y="8"/>
                  </a:cubicBezTo>
                  <a:cubicBezTo>
                    <a:pt x="149" y="8"/>
                    <a:pt x="149" y="8"/>
                    <a:pt x="149" y="8"/>
                  </a:cubicBezTo>
                  <a:cubicBezTo>
                    <a:pt x="148" y="9"/>
                    <a:pt x="147" y="10"/>
                    <a:pt x="145" y="10"/>
                  </a:cubicBezTo>
                  <a:cubicBezTo>
                    <a:pt x="142" y="8"/>
                    <a:pt x="139" y="13"/>
                    <a:pt x="137" y="14"/>
                  </a:cubicBezTo>
                  <a:cubicBezTo>
                    <a:pt x="133" y="18"/>
                    <a:pt x="129" y="22"/>
                    <a:pt x="127" y="27"/>
                  </a:cubicBezTo>
                  <a:cubicBezTo>
                    <a:pt x="126" y="29"/>
                    <a:pt x="133" y="32"/>
                    <a:pt x="130" y="35"/>
                  </a:cubicBezTo>
                  <a:cubicBezTo>
                    <a:pt x="128" y="37"/>
                    <a:pt x="124" y="35"/>
                    <a:pt x="128" y="40"/>
                  </a:cubicBezTo>
                  <a:cubicBezTo>
                    <a:pt x="129" y="41"/>
                    <a:pt x="130" y="43"/>
                    <a:pt x="130" y="44"/>
                  </a:cubicBezTo>
                  <a:cubicBezTo>
                    <a:pt x="131" y="46"/>
                    <a:pt x="128" y="51"/>
                    <a:pt x="130" y="53"/>
                  </a:cubicBezTo>
                  <a:cubicBezTo>
                    <a:pt x="132" y="55"/>
                    <a:pt x="137" y="54"/>
                    <a:pt x="139" y="56"/>
                  </a:cubicBezTo>
                  <a:cubicBezTo>
                    <a:pt x="141" y="58"/>
                    <a:pt x="141" y="59"/>
                    <a:pt x="141" y="61"/>
                  </a:cubicBezTo>
                  <a:cubicBezTo>
                    <a:pt x="142" y="62"/>
                    <a:pt x="142" y="61"/>
                    <a:pt x="141" y="62"/>
                  </a:cubicBezTo>
                  <a:cubicBezTo>
                    <a:pt x="141" y="64"/>
                    <a:pt x="146" y="68"/>
                    <a:pt x="144" y="73"/>
                  </a:cubicBezTo>
                  <a:cubicBezTo>
                    <a:pt x="144" y="75"/>
                    <a:pt x="144" y="77"/>
                    <a:pt x="144" y="80"/>
                  </a:cubicBezTo>
                  <a:cubicBezTo>
                    <a:pt x="144" y="80"/>
                    <a:pt x="144" y="80"/>
                    <a:pt x="144" y="80"/>
                  </a:cubicBezTo>
                  <a:cubicBezTo>
                    <a:pt x="135" y="84"/>
                    <a:pt x="125" y="87"/>
                    <a:pt x="118" y="90"/>
                  </a:cubicBezTo>
                  <a:cubicBezTo>
                    <a:pt x="114" y="91"/>
                    <a:pt x="108" y="93"/>
                    <a:pt x="103" y="95"/>
                  </a:cubicBezTo>
                  <a:cubicBezTo>
                    <a:pt x="103" y="95"/>
                    <a:pt x="103" y="95"/>
                    <a:pt x="103" y="95"/>
                  </a:cubicBezTo>
                  <a:cubicBezTo>
                    <a:pt x="101" y="93"/>
                    <a:pt x="96" y="89"/>
                    <a:pt x="95" y="87"/>
                  </a:cubicBezTo>
                  <a:cubicBezTo>
                    <a:pt x="93" y="85"/>
                    <a:pt x="93" y="83"/>
                    <a:pt x="90" y="80"/>
                  </a:cubicBezTo>
                  <a:cubicBezTo>
                    <a:pt x="85" y="75"/>
                    <a:pt x="86" y="92"/>
                    <a:pt x="83" y="91"/>
                  </a:cubicBezTo>
                  <a:cubicBezTo>
                    <a:pt x="82" y="91"/>
                    <a:pt x="80" y="90"/>
                    <a:pt x="80" y="89"/>
                  </a:cubicBezTo>
                  <a:cubicBezTo>
                    <a:pt x="78" y="87"/>
                    <a:pt x="77" y="83"/>
                    <a:pt x="77" y="81"/>
                  </a:cubicBezTo>
                  <a:cubicBezTo>
                    <a:pt x="77" y="73"/>
                    <a:pt x="72" y="75"/>
                    <a:pt x="66" y="73"/>
                  </a:cubicBezTo>
                  <a:cubicBezTo>
                    <a:pt x="64" y="72"/>
                    <a:pt x="58" y="72"/>
                    <a:pt x="56" y="69"/>
                  </a:cubicBezTo>
                  <a:cubicBezTo>
                    <a:pt x="55" y="67"/>
                    <a:pt x="57" y="61"/>
                    <a:pt x="55" y="59"/>
                  </a:cubicBezTo>
                  <a:cubicBezTo>
                    <a:pt x="54" y="59"/>
                    <a:pt x="51" y="58"/>
                    <a:pt x="51" y="58"/>
                  </a:cubicBezTo>
                  <a:cubicBezTo>
                    <a:pt x="48" y="59"/>
                    <a:pt x="47" y="61"/>
                    <a:pt x="45" y="63"/>
                  </a:cubicBezTo>
                  <a:cubicBezTo>
                    <a:pt x="43" y="64"/>
                    <a:pt x="42" y="65"/>
                    <a:pt x="41" y="66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6" y="73"/>
                    <a:pt x="35" y="72"/>
                    <a:pt x="32" y="72"/>
                  </a:cubicBezTo>
                  <a:cubicBezTo>
                    <a:pt x="29" y="72"/>
                    <a:pt x="28" y="74"/>
                    <a:pt x="26" y="75"/>
                  </a:cubicBezTo>
                  <a:cubicBezTo>
                    <a:pt x="21" y="83"/>
                    <a:pt x="21" y="83"/>
                    <a:pt x="21" y="83"/>
                  </a:cubicBezTo>
                  <a:cubicBezTo>
                    <a:pt x="21" y="83"/>
                    <a:pt x="21" y="83"/>
                    <a:pt x="21" y="83"/>
                  </a:cubicBezTo>
                  <a:cubicBezTo>
                    <a:pt x="18" y="82"/>
                    <a:pt x="16" y="79"/>
                    <a:pt x="13" y="77"/>
                  </a:cubicBezTo>
                  <a:cubicBezTo>
                    <a:pt x="10" y="76"/>
                    <a:pt x="8" y="74"/>
                    <a:pt x="5" y="74"/>
                  </a:cubicBezTo>
                  <a:cubicBezTo>
                    <a:pt x="2" y="74"/>
                    <a:pt x="2" y="73"/>
                    <a:pt x="0" y="71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4"/>
                    <a:pt x="8" y="56"/>
                    <a:pt x="9" y="52"/>
                  </a:cubicBezTo>
                  <a:cubicBezTo>
                    <a:pt x="10" y="50"/>
                    <a:pt x="11" y="46"/>
                    <a:pt x="14" y="45"/>
                  </a:cubicBezTo>
                  <a:cubicBezTo>
                    <a:pt x="16" y="43"/>
                    <a:pt x="19" y="42"/>
                    <a:pt x="21" y="39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4" y="32"/>
                    <a:pt x="26" y="33"/>
                    <a:pt x="28" y="32"/>
                  </a:cubicBezTo>
                  <a:cubicBezTo>
                    <a:pt x="31" y="31"/>
                    <a:pt x="35" y="30"/>
                    <a:pt x="35" y="27"/>
                  </a:cubicBezTo>
                  <a:cubicBezTo>
                    <a:pt x="36" y="25"/>
                    <a:pt x="35" y="23"/>
                    <a:pt x="39" y="23"/>
                  </a:cubicBezTo>
                  <a:cubicBezTo>
                    <a:pt x="43" y="23"/>
                    <a:pt x="45" y="23"/>
                    <a:pt x="47" y="27"/>
                  </a:cubicBezTo>
                  <a:cubicBezTo>
                    <a:pt x="48" y="30"/>
                    <a:pt x="50" y="31"/>
                    <a:pt x="51" y="35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4" y="35"/>
                    <a:pt x="55" y="36"/>
                    <a:pt x="58" y="34"/>
                  </a:cubicBezTo>
                  <a:cubicBezTo>
                    <a:pt x="59" y="32"/>
                    <a:pt x="61" y="30"/>
                    <a:pt x="64" y="30"/>
                  </a:cubicBezTo>
                  <a:cubicBezTo>
                    <a:pt x="67" y="29"/>
                    <a:pt x="67" y="29"/>
                    <a:pt x="69" y="26"/>
                  </a:cubicBezTo>
                  <a:cubicBezTo>
                    <a:pt x="72" y="21"/>
                    <a:pt x="72" y="22"/>
                    <a:pt x="77" y="23"/>
                  </a:cubicBezTo>
                  <a:cubicBezTo>
                    <a:pt x="80" y="23"/>
                    <a:pt x="83" y="22"/>
                    <a:pt x="85" y="20"/>
                  </a:cubicBezTo>
                  <a:cubicBezTo>
                    <a:pt x="88" y="18"/>
                    <a:pt x="91" y="16"/>
                    <a:pt x="94" y="13"/>
                  </a:cubicBezTo>
                  <a:cubicBezTo>
                    <a:pt x="96" y="13"/>
                    <a:pt x="98" y="11"/>
                    <a:pt x="99" y="11"/>
                  </a:cubicBezTo>
                  <a:cubicBezTo>
                    <a:pt x="101" y="10"/>
                    <a:pt x="101" y="8"/>
                    <a:pt x="102" y="6"/>
                  </a:cubicBezTo>
                  <a:cubicBezTo>
                    <a:pt x="105" y="3"/>
                    <a:pt x="105" y="3"/>
                    <a:pt x="105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76"/>
            <p:cNvSpPr>
              <a:spLocks/>
            </p:cNvSpPr>
            <p:nvPr/>
          </p:nvSpPr>
          <p:spPr bwMode="auto">
            <a:xfrm>
              <a:off x="5762" y="2506"/>
              <a:ext cx="286" cy="183"/>
            </a:xfrm>
            <a:custGeom>
              <a:avLst/>
              <a:gdLst>
                <a:gd name="T0" fmla="*/ 110 w 149"/>
                <a:gd name="T1" fmla="*/ 0 h 95"/>
                <a:gd name="T2" fmla="*/ 133 w 149"/>
                <a:gd name="T3" fmla="*/ 5 h 95"/>
                <a:gd name="T4" fmla="*/ 149 w 149"/>
                <a:gd name="T5" fmla="*/ 8 h 95"/>
                <a:gd name="T6" fmla="*/ 145 w 149"/>
                <a:gd name="T7" fmla="*/ 10 h 95"/>
                <a:gd name="T8" fmla="*/ 127 w 149"/>
                <a:gd name="T9" fmla="*/ 27 h 95"/>
                <a:gd name="T10" fmla="*/ 128 w 149"/>
                <a:gd name="T11" fmla="*/ 40 h 95"/>
                <a:gd name="T12" fmla="*/ 130 w 149"/>
                <a:gd name="T13" fmla="*/ 53 h 95"/>
                <a:gd name="T14" fmla="*/ 141 w 149"/>
                <a:gd name="T15" fmla="*/ 61 h 95"/>
                <a:gd name="T16" fmla="*/ 144 w 149"/>
                <a:gd name="T17" fmla="*/ 73 h 95"/>
                <a:gd name="T18" fmla="*/ 144 w 149"/>
                <a:gd name="T19" fmla="*/ 80 h 95"/>
                <a:gd name="T20" fmla="*/ 103 w 149"/>
                <a:gd name="T21" fmla="*/ 95 h 95"/>
                <a:gd name="T22" fmla="*/ 95 w 149"/>
                <a:gd name="T23" fmla="*/ 87 h 95"/>
                <a:gd name="T24" fmla="*/ 83 w 149"/>
                <a:gd name="T25" fmla="*/ 91 h 95"/>
                <a:gd name="T26" fmla="*/ 77 w 149"/>
                <a:gd name="T27" fmla="*/ 81 h 95"/>
                <a:gd name="T28" fmla="*/ 56 w 149"/>
                <a:gd name="T29" fmla="*/ 69 h 95"/>
                <a:gd name="T30" fmla="*/ 51 w 149"/>
                <a:gd name="T31" fmla="*/ 58 h 95"/>
                <a:gd name="T32" fmla="*/ 41 w 149"/>
                <a:gd name="T33" fmla="*/ 66 h 95"/>
                <a:gd name="T34" fmla="*/ 32 w 149"/>
                <a:gd name="T35" fmla="*/ 72 h 95"/>
                <a:gd name="T36" fmla="*/ 21 w 149"/>
                <a:gd name="T37" fmla="*/ 83 h 95"/>
                <a:gd name="T38" fmla="*/ 13 w 149"/>
                <a:gd name="T39" fmla="*/ 77 h 95"/>
                <a:gd name="T40" fmla="*/ 0 w 149"/>
                <a:gd name="T41" fmla="*/ 71 h 95"/>
                <a:gd name="T42" fmla="*/ 0 w 149"/>
                <a:gd name="T43" fmla="*/ 66 h 95"/>
                <a:gd name="T44" fmla="*/ 14 w 149"/>
                <a:gd name="T45" fmla="*/ 45 h 95"/>
                <a:gd name="T46" fmla="*/ 23 w 149"/>
                <a:gd name="T47" fmla="*/ 33 h 95"/>
                <a:gd name="T48" fmla="*/ 28 w 149"/>
                <a:gd name="T49" fmla="*/ 32 h 95"/>
                <a:gd name="T50" fmla="*/ 39 w 149"/>
                <a:gd name="T51" fmla="*/ 23 h 95"/>
                <a:gd name="T52" fmla="*/ 51 w 149"/>
                <a:gd name="T53" fmla="*/ 35 h 95"/>
                <a:gd name="T54" fmla="*/ 58 w 149"/>
                <a:gd name="T55" fmla="*/ 34 h 95"/>
                <a:gd name="T56" fmla="*/ 69 w 149"/>
                <a:gd name="T57" fmla="*/ 26 h 95"/>
                <a:gd name="T58" fmla="*/ 85 w 149"/>
                <a:gd name="T59" fmla="*/ 20 h 95"/>
                <a:gd name="T60" fmla="*/ 99 w 149"/>
                <a:gd name="T61" fmla="*/ 11 h 95"/>
                <a:gd name="T62" fmla="*/ 105 w 149"/>
                <a:gd name="T63" fmla="*/ 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9" h="95">
                  <a:moveTo>
                    <a:pt x="105" y="3"/>
                  </a:moveTo>
                  <a:cubicBezTo>
                    <a:pt x="110" y="0"/>
                    <a:pt x="110" y="0"/>
                    <a:pt x="110" y="0"/>
                  </a:cubicBezTo>
                  <a:cubicBezTo>
                    <a:pt x="114" y="1"/>
                    <a:pt x="117" y="0"/>
                    <a:pt x="120" y="1"/>
                  </a:cubicBezTo>
                  <a:cubicBezTo>
                    <a:pt x="125" y="3"/>
                    <a:pt x="128" y="5"/>
                    <a:pt x="133" y="5"/>
                  </a:cubicBezTo>
                  <a:cubicBezTo>
                    <a:pt x="138" y="5"/>
                    <a:pt x="142" y="5"/>
                    <a:pt x="147" y="7"/>
                  </a:cubicBezTo>
                  <a:cubicBezTo>
                    <a:pt x="149" y="8"/>
                    <a:pt x="149" y="8"/>
                    <a:pt x="149" y="8"/>
                  </a:cubicBezTo>
                  <a:cubicBezTo>
                    <a:pt x="149" y="8"/>
                    <a:pt x="149" y="8"/>
                    <a:pt x="149" y="8"/>
                  </a:cubicBezTo>
                  <a:cubicBezTo>
                    <a:pt x="148" y="9"/>
                    <a:pt x="147" y="10"/>
                    <a:pt x="145" y="10"/>
                  </a:cubicBezTo>
                  <a:cubicBezTo>
                    <a:pt x="142" y="8"/>
                    <a:pt x="139" y="13"/>
                    <a:pt x="137" y="14"/>
                  </a:cubicBezTo>
                  <a:cubicBezTo>
                    <a:pt x="133" y="18"/>
                    <a:pt x="129" y="22"/>
                    <a:pt x="127" y="27"/>
                  </a:cubicBezTo>
                  <a:cubicBezTo>
                    <a:pt x="126" y="29"/>
                    <a:pt x="133" y="32"/>
                    <a:pt x="130" y="35"/>
                  </a:cubicBezTo>
                  <a:cubicBezTo>
                    <a:pt x="128" y="37"/>
                    <a:pt x="124" y="35"/>
                    <a:pt x="128" y="40"/>
                  </a:cubicBezTo>
                  <a:cubicBezTo>
                    <a:pt x="129" y="41"/>
                    <a:pt x="130" y="43"/>
                    <a:pt x="130" y="44"/>
                  </a:cubicBezTo>
                  <a:cubicBezTo>
                    <a:pt x="131" y="46"/>
                    <a:pt x="128" y="51"/>
                    <a:pt x="130" y="53"/>
                  </a:cubicBezTo>
                  <a:cubicBezTo>
                    <a:pt x="132" y="55"/>
                    <a:pt x="137" y="54"/>
                    <a:pt x="139" y="56"/>
                  </a:cubicBezTo>
                  <a:cubicBezTo>
                    <a:pt x="141" y="58"/>
                    <a:pt x="141" y="59"/>
                    <a:pt x="141" y="61"/>
                  </a:cubicBezTo>
                  <a:cubicBezTo>
                    <a:pt x="142" y="62"/>
                    <a:pt x="142" y="61"/>
                    <a:pt x="141" y="62"/>
                  </a:cubicBezTo>
                  <a:cubicBezTo>
                    <a:pt x="141" y="64"/>
                    <a:pt x="146" y="68"/>
                    <a:pt x="144" y="73"/>
                  </a:cubicBezTo>
                  <a:cubicBezTo>
                    <a:pt x="144" y="75"/>
                    <a:pt x="144" y="77"/>
                    <a:pt x="144" y="80"/>
                  </a:cubicBezTo>
                  <a:cubicBezTo>
                    <a:pt x="144" y="80"/>
                    <a:pt x="144" y="80"/>
                    <a:pt x="144" y="80"/>
                  </a:cubicBezTo>
                  <a:cubicBezTo>
                    <a:pt x="135" y="84"/>
                    <a:pt x="125" y="87"/>
                    <a:pt x="118" y="90"/>
                  </a:cubicBezTo>
                  <a:cubicBezTo>
                    <a:pt x="114" y="91"/>
                    <a:pt x="108" y="93"/>
                    <a:pt x="103" y="95"/>
                  </a:cubicBezTo>
                  <a:cubicBezTo>
                    <a:pt x="103" y="95"/>
                    <a:pt x="103" y="95"/>
                    <a:pt x="103" y="95"/>
                  </a:cubicBezTo>
                  <a:cubicBezTo>
                    <a:pt x="101" y="93"/>
                    <a:pt x="96" y="89"/>
                    <a:pt x="95" y="87"/>
                  </a:cubicBezTo>
                  <a:cubicBezTo>
                    <a:pt x="93" y="85"/>
                    <a:pt x="93" y="83"/>
                    <a:pt x="90" y="80"/>
                  </a:cubicBezTo>
                  <a:cubicBezTo>
                    <a:pt x="85" y="75"/>
                    <a:pt x="86" y="92"/>
                    <a:pt x="83" y="91"/>
                  </a:cubicBezTo>
                  <a:cubicBezTo>
                    <a:pt x="82" y="91"/>
                    <a:pt x="80" y="90"/>
                    <a:pt x="80" y="89"/>
                  </a:cubicBezTo>
                  <a:cubicBezTo>
                    <a:pt x="78" y="87"/>
                    <a:pt x="77" y="83"/>
                    <a:pt x="77" y="81"/>
                  </a:cubicBezTo>
                  <a:cubicBezTo>
                    <a:pt x="77" y="73"/>
                    <a:pt x="72" y="75"/>
                    <a:pt x="66" y="73"/>
                  </a:cubicBezTo>
                  <a:cubicBezTo>
                    <a:pt x="64" y="72"/>
                    <a:pt x="58" y="72"/>
                    <a:pt x="56" y="69"/>
                  </a:cubicBezTo>
                  <a:cubicBezTo>
                    <a:pt x="55" y="67"/>
                    <a:pt x="57" y="61"/>
                    <a:pt x="55" y="59"/>
                  </a:cubicBezTo>
                  <a:cubicBezTo>
                    <a:pt x="54" y="59"/>
                    <a:pt x="51" y="58"/>
                    <a:pt x="51" y="58"/>
                  </a:cubicBezTo>
                  <a:cubicBezTo>
                    <a:pt x="48" y="59"/>
                    <a:pt x="47" y="61"/>
                    <a:pt x="45" y="63"/>
                  </a:cubicBezTo>
                  <a:cubicBezTo>
                    <a:pt x="43" y="64"/>
                    <a:pt x="42" y="65"/>
                    <a:pt x="41" y="66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6" y="73"/>
                    <a:pt x="35" y="72"/>
                    <a:pt x="32" y="72"/>
                  </a:cubicBezTo>
                  <a:cubicBezTo>
                    <a:pt x="29" y="72"/>
                    <a:pt x="28" y="74"/>
                    <a:pt x="26" y="75"/>
                  </a:cubicBezTo>
                  <a:cubicBezTo>
                    <a:pt x="21" y="83"/>
                    <a:pt x="21" y="83"/>
                    <a:pt x="21" y="83"/>
                  </a:cubicBezTo>
                  <a:cubicBezTo>
                    <a:pt x="21" y="83"/>
                    <a:pt x="21" y="83"/>
                    <a:pt x="21" y="83"/>
                  </a:cubicBezTo>
                  <a:cubicBezTo>
                    <a:pt x="18" y="82"/>
                    <a:pt x="16" y="79"/>
                    <a:pt x="13" y="77"/>
                  </a:cubicBezTo>
                  <a:cubicBezTo>
                    <a:pt x="10" y="76"/>
                    <a:pt x="8" y="74"/>
                    <a:pt x="5" y="74"/>
                  </a:cubicBezTo>
                  <a:cubicBezTo>
                    <a:pt x="2" y="74"/>
                    <a:pt x="2" y="73"/>
                    <a:pt x="0" y="71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4"/>
                    <a:pt x="8" y="56"/>
                    <a:pt x="9" y="52"/>
                  </a:cubicBezTo>
                  <a:cubicBezTo>
                    <a:pt x="10" y="50"/>
                    <a:pt x="11" y="46"/>
                    <a:pt x="14" y="45"/>
                  </a:cubicBezTo>
                  <a:cubicBezTo>
                    <a:pt x="16" y="43"/>
                    <a:pt x="19" y="42"/>
                    <a:pt x="21" y="39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4" y="32"/>
                    <a:pt x="26" y="33"/>
                    <a:pt x="28" y="32"/>
                  </a:cubicBezTo>
                  <a:cubicBezTo>
                    <a:pt x="31" y="31"/>
                    <a:pt x="35" y="30"/>
                    <a:pt x="35" y="27"/>
                  </a:cubicBezTo>
                  <a:cubicBezTo>
                    <a:pt x="36" y="25"/>
                    <a:pt x="35" y="23"/>
                    <a:pt x="39" y="23"/>
                  </a:cubicBezTo>
                  <a:cubicBezTo>
                    <a:pt x="43" y="23"/>
                    <a:pt x="45" y="23"/>
                    <a:pt x="47" y="27"/>
                  </a:cubicBezTo>
                  <a:cubicBezTo>
                    <a:pt x="48" y="30"/>
                    <a:pt x="50" y="31"/>
                    <a:pt x="51" y="35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4" y="35"/>
                    <a:pt x="55" y="36"/>
                    <a:pt x="58" y="34"/>
                  </a:cubicBezTo>
                  <a:cubicBezTo>
                    <a:pt x="59" y="32"/>
                    <a:pt x="61" y="30"/>
                    <a:pt x="64" y="30"/>
                  </a:cubicBezTo>
                  <a:cubicBezTo>
                    <a:pt x="67" y="29"/>
                    <a:pt x="67" y="29"/>
                    <a:pt x="69" y="26"/>
                  </a:cubicBezTo>
                  <a:cubicBezTo>
                    <a:pt x="72" y="21"/>
                    <a:pt x="72" y="22"/>
                    <a:pt x="77" y="23"/>
                  </a:cubicBezTo>
                  <a:cubicBezTo>
                    <a:pt x="80" y="23"/>
                    <a:pt x="83" y="22"/>
                    <a:pt x="85" y="20"/>
                  </a:cubicBezTo>
                  <a:cubicBezTo>
                    <a:pt x="88" y="18"/>
                    <a:pt x="91" y="16"/>
                    <a:pt x="94" y="13"/>
                  </a:cubicBezTo>
                  <a:cubicBezTo>
                    <a:pt x="96" y="13"/>
                    <a:pt x="98" y="11"/>
                    <a:pt x="99" y="11"/>
                  </a:cubicBezTo>
                  <a:cubicBezTo>
                    <a:pt x="101" y="10"/>
                    <a:pt x="101" y="8"/>
                    <a:pt x="102" y="6"/>
                  </a:cubicBezTo>
                  <a:cubicBezTo>
                    <a:pt x="105" y="3"/>
                    <a:pt x="105" y="3"/>
                    <a:pt x="105" y="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77"/>
            <p:cNvSpPr>
              <a:spLocks/>
            </p:cNvSpPr>
            <p:nvPr/>
          </p:nvSpPr>
          <p:spPr bwMode="auto">
            <a:xfrm>
              <a:off x="5800" y="2618"/>
              <a:ext cx="160" cy="96"/>
            </a:xfrm>
            <a:custGeom>
              <a:avLst/>
              <a:gdLst>
                <a:gd name="T0" fmla="*/ 0 w 83"/>
                <a:gd name="T1" fmla="*/ 26 h 50"/>
                <a:gd name="T2" fmla="*/ 6 w 83"/>
                <a:gd name="T3" fmla="*/ 18 h 50"/>
                <a:gd name="T4" fmla="*/ 12 w 83"/>
                <a:gd name="T5" fmla="*/ 14 h 50"/>
                <a:gd name="T6" fmla="*/ 18 w 83"/>
                <a:gd name="T7" fmla="*/ 12 h 50"/>
                <a:gd name="T8" fmla="*/ 21 w 83"/>
                <a:gd name="T9" fmla="*/ 8 h 50"/>
                <a:gd name="T10" fmla="*/ 25 w 83"/>
                <a:gd name="T11" fmla="*/ 5 h 50"/>
                <a:gd name="T12" fmla="*/ 31 w 83"/>
                <a:gd name="T13" fmla="*/ 0 h 50"/>
                <a:gd name="T14" fmla="*/ 35 w 83"/>
                <a:gd name="T15" fmla="*/ 2 h 50"/>
                <a:gd name="T16" fmla="*/ 36 w 83"/>
                <a:gd name="T17" fmla="*/ 11 h 50"/>
                <a:gd name="T18" fmla="*/ 46 w 83"/>
                <a:gd name="T19" fmla="*/ 15 h 50"/>
                <a:gd name="T20" fmla="*/ 57 w 83"/>
                <a:gd name="T21" fmla="*/ 23 h 50"/>
                <a:gd name="T22" fmla="*/ 60 w 83"/>
                <a:gd name="T23" fmla="*/ 31 h 50"/>
                <a:gd name="T24" fmla="*/ 63 w 83"/>
                <a:gd name="T25" fmla="*/ 33 h 50"/>
                <a:gd name="T26" fmla="*/ 70 w 83"/>
                <a:gd name="T27" fmla="*/ 23 h 50"/>
                <a:gd name="T28" fmla="*/ 75 w 83"/>
                <a:gd name="T29" fmla="*/ 29 h 50"/>
                <a:gd name="T30" fmla="*/ 83 w 83"/>
                <a:gd name="T31" fmla="*/ 37 h 50"/>
                <a:gd name="T32" fmla="*/ 83 w 83"/>
                <a:gd name="T33" fmla="*/ 37 h 50"/>
                <a:gd name="T34" fmla="*/ 74 w 83"/>
                <a:gd name="T35" fmla="*/ 43 h 50"/>
                <a:gd name="T36" fmla="*/ 61 w 83"/>
                <a:gd name="T37" fmla="*/ 42 h 50"/>
                <a:gd name="T38" fmla="*/ 46 w 83"/>
                <a:gd name="T39" fmla="*/ 42 h 50"/>
                <a:gd name="T40" fmla="*/ 38 w 83"/>
                <a:gd name="T41" fmla="*/ 43 h 50"/>
                <a:gd name="T42" fmla="*/ 33 w 83"/>
                <a:gd name="T43" fmla="*/ 42 h 50"/>
                <a:gd name="T44" fmla="*/ 33 w 83"/>
                <a:gd name="T45" fmla="*/ 36 h 50"/>
                <a:gd name="T46" fmla="*/ 26 w 83"/>
                <a:gd name="T47" fmla="*/ 29 h 50"/>
                <a:gd name="T48" fmla="*/ 3 w 83"/>
                <a:gd name="T49" fmla="*/ 26 h 50"/>
                <a:gd name="T50" fmla="*/ 0 w 83"/>
                <a:gd name="T51" fmla="*/ 2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3" h="50">
                  <a:moveTo>
                    <a:pt x="0" y="26"/>
                  </a:moveTo>
                  <a:cubicBezTo>
                    <a:pt x="6" y="18"/>
                    <a:pt x="6" y="18"/>
                    <a:pt x="6" y="18"/>
                  </a:cubicBezTo>
                  <a:cubicBezTo>
                    <a:pt x="8" y="16"/>
                    <a:pt x="9" y="14"/>
                    <a:pt x="12" y="14"/>
                  </a:cubicBezTo>
                  <a:cubicBezTo>
                    <a:pt x="15" y="14"/>
                    <a:pt x="16" y="15"/>
                    <a:pt x="18" y="12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7"/>
                    <a:pt x="23" y="7"/>
                    <a:pt x="25" y="5"/>
                  </a:cubicBezTo>
                  <a:cubicBezTo>
                    <a:pt x="26" y="3"/>
                    <a:pt x="28" y="1"/>
                    <a:pt x="31" y="0"/>
                  </a:cubicBezTo>
                  <a:cubicBezTo>
                    <a:pt x="31" y="0"/>
                    <a:pt x="34" y="2"/>
                    <a:pt x="35" y="2"/>
                  </a:cubicBezTo>
                  <a:cubicBezTo>
                    <a:pt x="37" y="3"/>
                    <a:pt x="35" y="9"/>
                    <a:pt x="36" y="11"/>
                  </a:cubicBezTo>
                  <a:cubicBezTo>
                    <a:pt x="38" y="14"/>
                    <a:pt x="44" y="14"/>
                    <a:pt x="46" y="15"/>
                  </a:cubicBezTo>
                  <a:cubicBezTo>
                    <a:pt x="52" y="17"/>
                    <a:pt x="57" y="15"/>
                    <a:pt x="57" y="23"/>
                  </a:cubicBezTo>
                  <a:cubicBezTo>
                    <a:pt x="57" y="26"/>
                    <a:pt x="59" y="29"/>
                    <a:pt x="60" y="31"/>
                  </a:cubicBezTo>
                  <a:cubicBezTo>
                    <a:pt x="61" y="32"/>
                    <a:pt x="62" y="33"/>
                    <a:pt x="63" y="33"/>
                  </a:cubicBezTo>
                  <a:cubicBezTo>
                    <a:pt x="66" y="34"/>
                    <a:pt x="65" y="18"/>
                    <a:pt x="70" y="23"/>
                  </a:cubicBezTo>
                  <a:cubicBezTo>
                    <a:pt x="73" y="25"/>
                    <a:pt x="74" y="27"/>
                    <a:pt x="75" y="29"/>
                  </a:cubicBezTo>
                  <a:cubicBezTo>
                    <a:pt x="77" y="31"/>
                    <a:pt x="82" y="35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79" y="39"/>
                    <a:pt x="76" y="40"/>
                    <a:pt x="74" y="43"/>
                  </a:cubicBezTo>
                  <a:cubicBezTo>
                    <a:pt x="69" y="50"/>
                    <a:pt x="68" y="41"/>
                    <a:pt x="61" y="42"/>
                  </a:cubicBezTo>
                  <a:cubicBezTo>
                    <a:pt x="56" y="41"/>
                    <a:pt x="51" y="40"/>
                    <a:pt x="46" y="42"/>
                  </a:cubicBezTo>
                  <a:cubicBezTo>
                    <a:pt x="43" y="43"/>
                    <a:pt x="39" y="38"/>
                    <a:pt x="38" y="43"/>
                  </a:cubicBezTo>
                  <a:cubicBezTo>
                    <a:pt x="36" y="46"/>
                    <a:pt x="35" y="42"/>
                    <a:pt x="33" y="42"/>
                  </a:cubicBezTo>
                  <a:cubicBezTo>
                    <a:pt x="30" y="38"/>
                    <a:pt x="31" y="39"/>
                    <a:pt x="33" y="36"/>
                  </a:cubicBezTo>
                  <a:cubicBezTo>
                    <a:pt x="33" y="35"/>
                    <a:pt x="28" y="30"/>
                    <a:pt x="26" y="29"/>
                  </a:cubicBezTo>
                  <a:cubicBezTo>
                    <a:pt x="20" y="27"/>
                    <a:pt x="10" y="27"/>
                    <a:pt x="3" y="26"/>
                  </a:cubicBezTo>
                  <a:cubicBezTo>
                    <a:pt x="2" y="26"/>
                    <a:pt x="1" y="26"/>
                    <a:pt x="0" y="2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78"/>
            <p:cNvSpPr>
              <a:spLocks/>
            </p:cNvSpPr>
            <p:nvPr/>
          </p:nvSpPr>
          <p:spPr bwMode="auto">
            <a:xfrm>
              <a:off x="5800" y="2618"/>
              <a:ext cx="160" cy="96"/>
            </a:xfrm>
            <a:custGeom>
              <a:avLst/>
              <a:gdLst>
                <a:gd name="T0" fmla="*/ 0 w 83"/>
                <a:gd name="T1" fmla="*/ 26 h 50"/>
                <a:gd name="T2" fmla="*/ 6 w 83"/>
                <a:gd name="T3" fmla="*/ 18 h 50"/>
                <a:gd name="T4" fmla="*/ 12 w 83"/>
                <a:gd name="T5" fmla="*/ 14 h 50"/>
                <a:gd name="T6" fmla="*/ 18 w 83"/>
                <a:gd name="T7" fmla="*/ 12 h 50"/>
                <a:gd name="T8" fmla="*/ 21 w 83"/>
                <a:gd name="T9" fmla="*/ 8 h 50"/>
                <a:gd name="T10" fmla="*/ 25 w 83"/>
                <a:gd name="T11" fmla="*/ 5 h 50"/>
                <a:gd name="T12" fmla="*/ 31 w 83"/>
                <a:gd name="T13" fmla="*/ 0 h 50"/>
                <a:gd name="T14" fmla="*/ 35 w 83"/>
                <a:gd name="T15" fmla="*/ 2 h 50"/>
                <a:gd name="T16" fmla="*/ 36 w 83"/>
                <a:gd name="T17" fmla="*/ 11 h 50"/>
                <a:gd name="T18" fmla="*/ 46 w 83"/>
                <a:gd name="T19" fmla="*/ 15 h 50"/>
                <a:gd name="T20" fmla="*/ 57 w 83"/>
                <a:gd name="T21" fmla="*/ 23 h 50"/>
                <a:gd name="T22" fmla="*/ 60 w 83"/>
                <a:gd name="T23" fmla="*/ 31 h 50"/>
                <a:gd name="T24" fmla="*/ 63 w 83"/>
                <a:gd name="T25" fmla="*/ 33 h 50"/>
                <a:gd name="T26" fmla="*/ 70 w 83"/>
                <a:gd name="T27" fmla="*/ 23 h 50"/>
                <a:gd name="T28" fmla="*/ 75 w 83"/>
                <a:gd name="T29" fmla="*/ 29 h 50"/>
                <a:gd name="T30" fmla="*/ 83 w 83"/>
                <a:gd name="T31" fmla="*/ 37 h 50"/>
                <a:gd name="T32" fmla="*/ 83 w 83"/>
                <a:gd name="T33" fmla="*/ 37 h 50"/>
                <a:gd name="T34" fmla="*/ 74 w 83"/>
                <a:gd name="T35" fmla="*/ 43 h 50"/>
                <a:gd name="T36" fmla="*/ 61 w 83"/>
                <a:gd name="T37" fmla="*/ 42 h 50"/>
                <a:gd name="T38" fmla="*/ 46 w 83"/>
                <a:gd name="T39" fmla="*/ 42 h 50"/>
                <a:gd name="T40" fmla="*/ 38 w 83"/>
                <a:gd name="T41" fmla="*/ 43 h 50"/>
                <a:gd name="T42" fmla="*/ 33 w 83"/>
                <a:gd name="T43" fmla="*/ 42 h 50"/>
                <a:gd name="T44" fmla="*/ 33 w 83"/>
                <a:gd name="T45" fmla="*/ 36 h 50"/>
                <a:gd name="T46" fmla="*/ 26 w 83"/>
                <a:gd name="T47" fmla="*/ 29 h 50"/>
                <a:gd name="T48" fmla="*/ 3 w 83"/>
                <a:gd name="T49" fmla="*/ 26 h 50"/>
                <a:gd name="T50" fmla="*/ 0 w 83"/>
                <a:gd name="T51" fmla="*/ 2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3" h="50">
                  <a:moveTo>
                    <a:pt x="0" y="26"/>
                  </a:moveTo>
                  <a:cubicBezTo>
                    <a:pt x="6" y="18"/>
                    <a:pt x="6" y="18"/>
                    <a:pt x="6" y="18"/>
                  </a:cubicBezTo>
                  <a:cubicBezTo>
                    <a:pt x="8" y="16"/>
                    <a:pt x="9" y="14"/>
                    <a:pt x="12" y="14"/>
                  </a:cubicBezTo>
                  <a:cubicBezTo>
                    <a:pt x="15" y="14"/>
                    <a:pt x="16" y="15"/>
                    <a:pt x="18" y="12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7"/>
                    <a:pt x="23" y="7"/>
                    <a:pt x="25" y="5"/>
                  </a:cubicBezTo>
                  <a:cubicBezTo>
                    <a:pt x="26" y="3"/>
                    <a:pt x="28" y="1"/>
                    <a:pt x="31" y="0"/>
                  </a:cubicBezTo>
                  <a:cubicBezTo>
                    <a:pt x="31" y="0"/>
                    <a:pt x="34" y="2"/>
                    <a:pt x="35" y="2"/>
                  </a:cubicBezTo>
                  <a:cubicBezTo>
                    <a:pt x="37" y="3"/>
                    <a:pt x="35" y="9"/>
                    <a:pt x="36" y="11"/>
                  </a:cubicBezTo>
                  <a:cubicBezTo>
                    <a:pt x="38" y="14"/>
                    <a:pt x="44" y="14"/>
                    <a:pt x="46" y="15"/>
                  </a:cubicBezTo>
                  <a:cubicBezTo>
                    <a:pt x="52" y="17"/>
                    <a:pt x="57" y="15"/>
                    <a:pt x="57" y="23"/>
                  </a:cubicBezTo>
                  <a:cubicBezTo>
                    <a:pt x="57" y="26"/>
                    <a:pt x="59" y="29"/>
                    <a:pt x="60" y="31"/>
                  </a:cubicBezTo>
                  <a:cubicBezTo>
                    <a:pt x="61" y="32"/>
                    <a:pt x="62" y="33"/>
                    <a:pt x="63" y="33"/>
                  </a:cubicBezTo>
                  <a:cubicBezTo>
                    <a:pt x="66" y="34"/>
                    <a:pt x="65" y="18"/>
                    <a:pt x="70" y="23"/>
                  </a:cubicBezTo>
                  <a:cubicBezTo>
                    <a:pt x="73" y="25"/>
                    <a:pt x="74" y="27"/>
                    <a:pt x="75" y="29"/>
                  </a:cubicBezTo>
                  <a:cubicBezTo>
                    <a:pt x="77" y="31"/>
                    <a:pt x="82" y="35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79" y="39"/>
                    <a:pt x="76" y="40"/>
                    <a:pt x="74" y="43"/>
                  </a:cubicBezTo>
                  <a:cubicBezTo>
                    <a:pt x="69" y="50"/>
                    <a:pt x="68" y="41"/>
                    <a:pt x="61" y="42"/>
                  </a:cubicBezTo>
                  <a:cubicBezTo>
                    <a:pt x="56" y="41"/>
                    <a:pt x="51" y="40"/>
                    <a:pt x="46" y="42"/>
                  </a:cubicBezTo>
                  <a:cubicBezTo>
                    <a:pt x="43" y="43"/>
                    <a:pt x="39" y="38"/>
                    <a:pt x="38" y="43"/>
                  </a:cubicBezTo>
                  <a:cubicBezTo>
                    <a:pt x="36" y="46"/>
                    <a:pt x="35" y="42"/>
                    <a:pt x="33" y="42"/>
                  </a:cubicBezTo>
                  <a:cubicBezTo>
                    <a:pt x="30" y="38"/>
                    <a:pt x="31" y="39"/>
                    <a:pt x="33" y="36"/>
                  </a:cubicBezTo>
                  <a:cubicBezTo>
                    <a:pt x="33" y="35"/>
                    <a:pt x="28" y="30"/>
                    <a:pt x="26" y="29"/>
                  </a:cubicBezTo>
                  <a:cubicBezTo>
                    <a:pt x="20" y="27"/>
                    <a:pt x="10" y="27"/>
                    <a:pt x="3" y="26"/>
                  </a:cubicBezTo>
                  <a:cubicBezTo>
                    <a:pt x="2" y="26"/>
                    <a:pt x="1" y="26"/>
                    <a:pt x="0" y="26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79"/>
            <p:cNvSpPr>
              <a:spLocks/>
            </p:cNvSpPr>
            <p:nvPr/>
          </p:nvSpPr>
          <p:spPr bwMode="auto">
            <a:xfrm>
              <a:off x="5662" y="2462"/>
              <a:ext cx="142" cy="169"/>
            </a:xfrm>
            <a:custGeom>
              <a:avLst/>
              <a:gdLst>
                <a:gd name="T0" fmla="*/ 52 w 74"/>
                <a:gd name="T1" fmla="*/ 88 h 88"/>
                <a:gd name="T2" fmla="*/ 61 w 74"/>
                <a:gd name="T3" fmla="*/ 75 h 88"/>
                <a:gd name="T4" fmla="*/ 66 w 74"/>
                <a:gd name="T5" fmla="*/ 68 h 88"/>
                <a:gd name="T6" fmla="*/ 73 w 74"/>
                <a:gd name="T7" fmla="*/ 62 h 88"/>
                <a:gd name="T8" fmla="*/ 74 w 74"/>
                <a:gd name="T9" fmla="*/ 56 h 88"/>
                <a:gd name="T10" fmla="*/ 74 w 74"/>
                <a:gd name="T11" fmla="*/ 56 h 88"/>
                <a:gd name="T12" fmla="*/ 73 w 74"/>
                <a:gd name="T13" fmla="*/ 53 h 88"/>
                <a:gd name="T14" fmla="*/ 69 w 74"/>
                <a:gd name="T15" fmla="*/ 50 h 88"/>
                <a:gd name="T16" fmla="*/ 66 w 74"/>
                <a:gd name="T17" fmla="*/ 46 h 88"/>
                <a:gd name="T18" fmla="*/ 66 w 74"/>
                <a:gd name="T19" fmla="*/ 43 h 88"/>
                <a:gd name="T20" fmla="*/ 61 w 74"/>
                <a:gd name="T21" fmla="*/ 42 h 88"/>
                <a:gd name="T22" fmla="*/ 49 w 74"/>
                <a:gd name="T23" fmla="*/ 40 h 88"/>
                <a:gd name="T24" fmla="*/ 36 w 74"/>
                <a:gd name="T25" fmla="*/ 43 h 88"/>
                <a:gd name="T26" fmla="*/ 31 w 74"/>
                <a:gd name="T27" fmla="*/ 25 h 88"/>
                <a:gd name="T28" fmla="*/ 34 w 74"/>
                <a:gd name="T29" fmla="*/ 10 h 88"/>
                <a:gd name="T30" fmla="*/ 34 w 74"/>
                <a:gd name="T31" fmla="*/ 0 h 88"/>
                <a:gd name="T32" fmla="*/ 34 w 74"/>
                <a:gd name="T33" fmla="*/ 0 h 88"/>
                <a:gd name="T34" fmla="*/ 25 w 74"/>
                <a:gd name="T35" fmla="*/ 1 h 88"/>
                <a:gd name="T36" fmla="*/ 14 w 74"/>
                <a:gd name="T37" fmla="*/ 9 h 88"/>
                <a:gd name="T38" fmla="*/ 11 w 74"/>
                <a:gd name="T39" fmla="*/ 12 h 88"/>
                <a:gd name="T40" fmla="*/ 7 w 74"/>
                <a:gd name="T41" fmla="*/ 17 h 88"/>
                <a:gd name="T42" fmla="*/ 2 w 74"/>
                <a:gd name="T43" fmla="*/ 23 h 88"/>
                <a:gd name="T44" fmla="*/ 2 w 74"/>
                <a:gd name="T45" fmla="*/ 30 h 88"/>
                <a:gd name="T46" fmla="*/ 1 w 74"/>
                <a:gd name="T47" fmla="*/ 35 h 88"/>
                <a:gd name="T48" fmla="*/ 0 w 74"/>
                <a:gd name="T49" fmla="*/ 46 h 88"/>
                <a:gd name="T50" fmla="*/ 2 w 74"/>
                <a:gd name="T51" fmla="*/ 58 h 88"/>
                <a:gd name="T52" fmla="*/ 10 w 74"/>
                <a:gd name="T53" fmla="*/ 58 h 88"/>
                <a:gd name="T54" fmla="*/ 16 w 74"/>
                <a:gd name="T55" fmla="*/ 63 h 88"/>
                <a:gd name="T56" fmla="*/ 15 w 74"/>
                <a:gd name="T57" fmla="*/ 75 h 88"/>
                <a:gd name="T58" fmla="*/ 13 w 74"/>
                <a:gd name="T59" fmla="*/ 84 h 88"/>
                <a:gd name="T60" fmla="*/ 13 w 74"/>
                <a:gd name="T61" fmla="*/ 84 h 88"/>
                <a:gd name="T62" fmla="*/ 22 w 74"/>
                <a:gd name="T63" fmla="*/ 86 h 88"/>
                <a:gd name="T64" fmla="*/ 30 w 74"/>
                <a:gd name="T65" fmla="*/ 85 h 88"/>
                <a:gd name="T66" fmla="*/ 42 w 74"/>
                <a:gd name="T67" fmla="*/ 86 h 88"/>
                <a:gd name="T68" fmla="*/ 47 w 74"/>
                <a:gd name="T69" fmla="*/ 86 h 88"/>
                <a:gd name="T70" fmla="*/ 52 w 74"/>
                <a:gd name="T71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4" h="88">
                  <a:moveTo>
                    <a:pt x="52" y="88"/>
                  </a:moveTo>
                  <a:cubicBezTo>
                    <a:pt x="55" y="87"/>
                    <a:pt x="60" y="79"/>
                    <a:pt x="61" y="75"/>
                  </a:cubicBezTo>
                  <a:cubicBezTo>
                    <a:pt x="62" y="72"/>
                    <a:pt x="63" y="69"/>
                    <a:pt x="66" y="68"/>
                  </a:cubicBezTo>
                  <a:cubicBezTo>
                    <a:pt x="68" y="66"/>
                    <a:pt x="71" y="65"/>
                    <a:pt x="73" y="62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3" y="53"/>
                    <a:pt x="73" y="53"/>
                    <a:pt x="73" y="53"/>
                  </a:cubicBezTo>
                  <a:cubicBezTo>
                    <a:pt x="71" y="52"/>
                    <a:pt x="71" y="51"/>
                    <a:pt x="69" y="50"/>
                  </a:cubicBezTo>
                  <a:cubicBezTo>
                    <a:pt x="68" y="49"/>
                    <a:pt x="67" y="47"/>
                    <a:pt x="66" y="46"/>
                  </a:cubicBezTo>
                  <a:cubicBezTo>
                    <a:pt x="66" y="45"/>
                    <a:pt x="66" y="44"/>
                    <a:pt x="66" y="43"/>
                  </a:cubicBezTo>
                  <a:cubicBezTo>
                    <a:pt x="65" y="42"/>
                    <a:pt x="62" y="42"/>
                    <a:pt x="61" y="42"/>
                  </a:cubicBezTo>
                  <a:cubicBezTo>
                    <a:pt x="57" y="42"/>
                    <a:pt x="52" y="39"/>
                    <a:pt x="49" y="40"/>
                  </a:cubicBezTo>
                  <a:cubicBezTo>
                    <a:pt x="44" y="41"/>
                    <a:pt x="40" y="42"/>
                    <a:pt x="36" y="43"/>
                  </a:cubicBezTo>
                  <a:cubicBezTo>
                    <a:pt x="29" y="44"/>
                    <a:pt x="31" y="28"/>
                    <a:pt x="31" y="25"/>
                  </a:cubicBezTo>
                  <a:cubicBezTo>
                    <a:pt x="31" y="20"/>
                    <a:pt x="35" y="15"/>
                    <a:pt x="34" y="1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1" y="1"/>
                    <a:pt x="28" y="1"/>
                    <a:pt x="25" y="1"/>
                  </a:cubicBezTo>
                  <a:cubicBezTo>
                    <a:pt x="20" y="2"/>
                    <a:pt x="17" y="5"/>
                    <a:pt x="14" y="9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10" y="14"/>
                    <a:pt x="8" y="16"/>
                    <a:pt x="7" y="17"/>
                  </a:cubicBezTo>
                  <a:cubicBezTo>
                    <a:pt x="5" y="20"/>
                    <a:pt x="3" y="18"/>
                    <a:pt x="2" y="23"/>
                  </a:cubicBezTo>
                  <a:cubicBezTo>
                    <a:pt x="2" y="25"/>
                    <a:pt x="2" y="27"/>
                    <a:pt x="2" y="30"/>
                  </a:cubicBezTo>
                  <a:cubicBezTo>
                    <a:pt x="2" y="31"/>
                    <a:pt x="1" y="33"/>
                    <a:pt x="1" y="35"/>
                  </a:cubicBezTo>
                  <a:cubicBezTo>
                    <a:pt x="0" y="39"/>
                    <a:pt x="1" y="42"/>
                    <a:pt x="0" y="46"/>
                  </a:cubicBezTo>
                  <a:cubicBezTo>
                    <a:pt x="0" y="47"/>
                    <a:pt x="1" y="58"/>
                    <a:pt x="2" y="58"/>
                  </a:cubicBezTo>
                  <a:cubicBezTo>
                    <a:pt x="4" y="59"/>
                    <a:pt x="7" y="57"/>
                    <a:pt x="10" y="58"/>
                  </a:cubicBezTo>
                  <a:cubicBezTo>
                    <a:pt x="13" y="59"/>
                    <a:pt x="15" y="60"/>
                    <a:pt x="16" y="63"/>
                  </a:cubicBezTo>
                  <a:cubicBezTo>
                    <a:pt x="17" y="66"/>
                    <a:pt x="18" y="72"/>
                    <a:pt x="15" y="75"/>
                  </a:cubicBezTo>
                  <a:cubicBezTo>
                    <a:pt x="13" y="78"/>
                    <a:pt x="12" y="81"/>
                    <a:pt x="13" y="84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22" y="86"/>
                    <a:pt x="22" y="86"/>
                    <a:pt x="22" y="86"/>
                  </a:cubicBezTo>
                  <a:cubicBezTo>
                    <a:pt x="25" y="86"/>
                    <a:pt x="28" y="85"/>
                    <a:pt x="30" y="85"/>
                  </a:cubicBezTo>
                  <a:cubicBezTo>
                    <a:pt x="34" y="84"/>
                    <a:pt x="37" y="86"/>
                    <a:pt x="42" y="86"/>
                  </a:cubicBezTo>
                  <a:cubicBezTo>
                    <a:pt x="44" y="86"/>
                    <a:pt x="45" y="86"/>
                    <a:pt x="47" y="86"/>
                  </a:cubicBezTo>
                  <a:cubicBezTo>
                    <a:pt x="48" y="87"/>
                    <a:pt x="52" y="88"/>
                    <a:pt x="52" y="8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80"/>
            <p:cNvSpPr>
              <a:spLocks/>
            </p:cNvSpPr>
            <p:nvPr/>
          </p:nvSpPr>
          <p:spPr bwMode="auto">
            <a:xfrm>
              <a:off x="5662" y="2462"/>
              <a:ext cx="142" cy="169"/>
            </a:xfrm>
            <a:custGeom>
              <a:avLst/>
              <a:gdLst>
                <a:gd name="T0" fmla="*/ 52 w 74"/>
                <a:gd name="T1" fmla="*/ 88 h 88"/>
                <a:gd name="T2" fmla="*/ 61 w 74"/>
                <a:gd name="T3" fmla="*/ 75 h 88"/>
                <a:gd name="T4" fmla="*/ 66 w 74"/>
                <a:gd name="T5" fmla="*/ 68 h 88"/>
                <a:gd name="T6" fmla="*/ 73 w 74"/>
                <a:gd name="T7" fmla="*/ 62 h 88"/>
                <a:gd name="T8" fmla="*/ 74 w 74"/>
                <a:gd name="T9" fmla="*/ 56 h 88"/>
                <a:gd name="T10" fmla="*/ 74 w 74"/>
                <a:gd name="T11" fmla="*/ 56 h 88"/>
                <a:gd name="T12" fmla="*/ 73 w 74"/>
                <a:gd name="T13" fmla="*/ 53 h 88"/>
                <a:gd name="T14" fmla="*/ 69 w 74"/>
                <a:gd name="T15" fmla="*/ 50 h 88"/>
                <a:gd name="T16" fmla="*/ 66 w 74"/>
                <a:gd name="T17" fmla="*/ 46 h 88"/>
                <a:gd name="T18" fmla="*/ 66 w 74"/>
                <a:gd name="T19" fmla="*/ 43 h 88"/>
                <a:gd name="T20" fmla="*/ 61 w 74"/>
                <a:gd name="T21" fmla="*/ 42 h 88"/>
                <a:gd name="T22" fmla="*/ 49 w 74"/>
                <a:gd name="T23" fmla="*/ 40 h 88"/>
                <a:gd name="T24" fmla="*/ 36 w 74"/>
                <a:gd name="T25" fmla="*/ 43 h 88"/>
                <a:gd name="T26" fmla="*/ 31 w 74"/>
                <a:gd name="T27" fmla="*/ 25 h 88"/>
                <a:gd name="T28" fmla="*/ 34 w 74"/>
                <a:gd name="T29" fmla="*/ 10 h 88"/>
                <a:gd name="T30" fmla="*/ 34 w 74"/>
                <a:gd name="T31" fmla="*/ 0 h 88"/>
                <a:gd name="T32" fmla="*/ 34 w 74"/>
                <a:gd name="T33" fmla="*/ 0 h 88"/>
                <a:gd name="T34" fmla="*/ 25 w 74"/>
                <a:gd name="T35" fmla="*/ 1 h 88"/>
                <a:gd name="T36" fmla="*/ 14 w 74"/>
                <a:gd name="T37" fmla="*/ 9 h 88"/>
                <a:gd name="T38" fmla="*/ 11 w 74"/>
                <a:gd name="T39" fmla="*/ 12 h 88"/>
                <a:gd name="T40" fmla="*/ 7 w 74"/>
                <a:gd name="T41" fmla="*/ 17 h 88"/>
                <a:gd name="T42" fmla="*/ 2 w 74"/>
                <a:gd name="T43" fmla="*/ 23 h 88"/>
                <a:gd name="T44" fmla="*/ 2 w 74"/>
                <a:gd name="T45" fmla="*/ 30 h 88"/>
                <a:gd name="T46" fmla="*/ 1 w 74"/>
                <a:gd name="T47" fmla="*/ 35 h 88"/>
                <a:gd name="T48" fmla="*/ 0 w 74"/>
                <a:gd name="T49" fmla="*/ 46 h 88"/>
                <a:gd name="T50" fmla="*/ 2 w 74"/>
                <a:gd name="T51" fmla="*/ 58 h 88"/>
                <a:gd name="T52" fmla="*/ 10 w 74"/>
                <a:gd name="T53" fmla="*/ 58 h 88"/>
                <a:gd name="T54" fmla="*/ 16 w 74"/>
                <a:gd name="T55" fmla="*/ 63 h 88"/>
                <a:gd name="T56" fmla="*/ 15 w 74"/>
                <a:gd name="T57" fmla="*/ 75 h 88"/>
                <a:gd name="T58" fmla="*/ 13 w 74"/>
                <a:gd name="T59" fmla="*/ 84 h 88"/>
                <a:gd name="T60" fmla="*/ 13 w 74"/>
                <a:gd name="T61" fmla="*/ 84 h 88"/>
                <a:gd name="T62" fmla="*/ 22 w 74"/>
                <a:gd name="T63" fmla="*/ 86 h 88"/>
                <a:gd name="T64" fmla="*/ 30 w 74"/>
                <a:gd name="T65" fmla="*/ 85 h 88"/>
                <a:gd name="T66" fmla="*/ 42 w 74"/>
                <a:gd name="T67" fmla="*/ 86 h 88"/>
                <a:gd name="T68" fmla="*/ 47 w 74"/>
                <a:gd name="T69" fmla="*/ 86 h 88"/>
                <a:gd name="T70" fmla="*/ 52 w 74"/>
                <a:gd name="T71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4" h="88">
                  <a:moveTo>
                    <a:pt x="52" y="88"/>
                  </a:moveTo>
                  <a:cubicBezTo>
                    <a:pt x="55" y="87"/>
                    <a:pt x="60" y="79"/>
                    <a:pt x="61" y="75"/>
                  </a:cubicBezTo>
                  <a:cubicBezTo>
                    <a:pt x="62" y="72"/>
                    <a:pt x="63" y="69"/>
                    <a:pt x="66" y="68"/>
                  </a:cubicBezTo>
                  <a:cubicBezTo>
                    <a:pt x="68" y="66"/>
                    <a:pt x="71" y="65"/>
                    <a:pt x="73" y="62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3" y="53"/>
                    <a:pt x="73" y="53"/>
                    <a:pt x="73" y="53"/>
                  </a:cubicBezTo>
                  <a:cubicBezTo>
                    <a:pt x="71" y="52"/>
                    <a:pt x="71" y="51"/>
                    <a:pt x="69" y="50"/>
                  </a:cubicBezTo>
                  <a:cubicBezTo>
                    <a:pt x="68" y="49"/>
                    <a:pt x="67" y="47"/>
                    <a:pt x="66" y="46"/>
                  </a:cubicBezTo>
                  <a:cubicBezTo>
                    <a:pt x="66" y="45"/>
                    <a:pt x="66" y="44"/>
                    <a:pt x="66" y="43"/>
                  </a:cubicBezTo>
                  <a:cubicBezTo>
                    <a:pt x="65" y="42"/>
                    <a:pt x="62" y="42"/>
                    <a:pt x="61" y="42"/>
                  </a:cubicBezTo>
                  <a:cubicBezTo>
                    <a:pt x="57" y="42"/>
                    <a:pt x="52" y="39"/>
                    <a:pt x="49" y="40"/>
                  </a:cubicBezTo>
                  <a:cubicBezTo>
                    <a:pt x="44" y="41"/>
                    <a:pt x="40" y="42"/>
                    <a:pt x="36" y="43"/>
                  </a:cubicBezTo>
                  <a:cubicBezTo>
                    <a:pt x="29" y="44"/>
                    <a:pt x="31" y="28"/>
                    <a:pt x="31" y="25"/>
                  </a:cubicBezTo>
                  <a:cubicBezTo>
                    <a:pt x="31" y="20"/>
                    <a:pt x="35" y="15"/>
                    <a:pt x="34" y="1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1" y="1"/>
                    <a:pt x="28" y="1"/>
                    <a:pt x="25" y="1"/>
                  </a:cubicBezTo>
                  <a:cubicBezTo>
                    <a:pt x="20" y="2"/>
                    <a:pt x="17" y="5"/>
                    <a:pt x="14" y="9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10" y="14"/>
                    <a:pt x="8" y="16"/>
                    <a:pt x="7" y="17"/>
                  </a:cubicBezTo>
                  <a:cubicBezTo>
                    <a:pt x="5" y="20"/>
                    <a:pt x="3" y="18"/>
                    <a:pt x="2" y="23"/>
                  </a:cubicBezTo>
                  <a:cubicBezTo>
                    <a:pt x="2" y="25"/>
                    <a:pt x="2" y="27"/>
                    <a:pt x="2" y="30"/>
                  </a:cubicBezTo>
                  <a:cubicBezTo>
                    <a:pt x="2" y="31"/>
                    <a:pt x="1" y="33"/>
                    <a:pt x="1" y="35"/>
                  </a:cubicBezTo>
                  <a:cubicBezTo>
                    <a:pt x="0" y="39"/>
                    <a:pt x="1" y="42"/>
                    <a:pt x="0" y="46"/>
                  </a:cubicBezTo>
                  <a:cubicBezTo>
                    <a:pt x="0" y="47"/>
                    <a:pt x="1" y="58"/>
                    <a:pt x="2" y="58"/>
                  </a:cubicBezTo>
                  <a:cubicBezTo>
                    <a:pt x="4" y="59"/>
                    <a:pt x="7" y="57"/>
                    <a:pt x="10" y="58"/>
                  </a:cubicBezTo>
                  <a:cubicBezTo>
                    <a:pt x="13" y="59"/>
                    <a:pt x="15" y="60"/>
                    <a:pt x="16" y="63"/>
                  </a:cubicBezTo>
                  <a:cubicBezTo>
                    <a:pt x="17" y="66"/>
                    <a:pt x="18" y="72"/>
                    <a:pt x="15" y="75"/>
                  </a:cubicBezTo>
                  <a:cubicBezTo>
                    <a:pt x="13" y="78"/>
                    <a:pt x="12" y="81"/>
                    <a:pt x="13" y="84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22" y="86"/>
                    <a:pt x="22" y="86"/>
                    <a:pt x="22" y="86"/>
                  </a:cubicBezTo>
                  <a:cubicBezTo>
                    <a:pt x="25" y="86"/>
                    <a:pt x="28" y="85"/>
                    <a:pt x="30" y="85"/>
                  </a:cubicBezTo>
                  <a:cubicBezTo>
                    <a:pt x="34" y="84"/>
                    <a:pt x="37" y="86"/>
                    <a:pt x="42" y="86"/>
                  </a:cubicBezTo>
                  <a:cubicBezTo>
                    <a:pt x="44" y="86"/>
                    <a:pt x="45" y="86"/>
                    <a:pt x="47" y="86"/>
                  </a:cubicBezTo>
                  <a:cubicBezTo>
                    <a:pt x="48" y="87"/>
                    <a:pt x="52" y="88"/>
                    <a:pt x="52" y="88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81"/>
            <p:cNvSpPr>
              <a:spLocks/>
            </p:cNvSpPr>
            <p:nvPr/>
          </p:nvSpPr>
          <p:spPr bwMode="auto">
            <a:xfrm>
              <a:off x="5461" y="2302"/>
              <a:ext cx="291" cy="422"/>
            </a:xfrm>
            <a:custGeom>
              <a:avLst/>
              <a:gdLst>
                <a:gd name="T0" fmla="*/ 152 w 152"/>
                <a:gd name="T1" fmla="*/ 18 h 219"/>
                <a:gd name="T2" fmla="*/ 147 w 152"/>
                <a:gd name="T3" fmla="*/ 37 h 219"/>
                <a:gd name="T4" fmla="*/ 138 w 152"/>
                <a:gd name="T5" fmla="*/ 45 h 219"/>
                <a:gd name="T6" fmla="*/ 131 w 152"/>
                <a:gd name="T7" fmla="*/ 53 h 219"/>
                <a:gd name="T8" fmla="*/ 139 w 152"/>
                <a:gd name="T9" fmla="*/ 58 h 219"/>
                <a:gd name="T10" fmla="*/ 141 w 152"/>
                <a:gd name="T11" fmla="*/ 71 h 219"/>
                <a:gd name="T12" fmla="*/ 141 w 152"/>
                <a:gd name="T13" fmla="*/ 77 h 219"/>
                <a:gd name="T14" fmla="*/ 139 w 152"/>
                <a:gd name="T15" fmla="*/ 83 h 219"/>
                <a:gd name="T16" fmla="*/ 139 w 152"/>
                <a:gd name="T17" fmla="*/ 83 h 219"/>
                <a:gd name="T18" fmla="*/ 130 w 152"/>
                <a:gd name="T19" fmla="*/ 84 h 219"/>
                <a:gd name="T20" fmla="*/ 119 w 152"/>
                <a:gd name="T21" fmla="*/ 92 h 219"/>
                <a:gd name="T22" fmla="*/ 116 w 152"/>
                <a:gd name="T23" fmla="*/ 95 h 219"/>
                <a:gd name="T24" fmla="*/ 113 w 152"/>
                <a:gd name="T25" fmla="*/ 100 h 219"/>
                <a:gd name="T26" fmla="*/ 108 w 152"/>
                <a:gd name="T27" fmla="*/ 106 h 219"/>
                <a:gd name="T28" fmla="*/ 107 w 152"/>
                <a:gd name="T29" fmla="*/ 113 h 219"/>
                <a:gd name="T30" fmla="*/ 106 w 152"/>
                <a:gd name="T31" fmla="*/ 118 h 219"/>
                <a:gd name="T32" fmla="*/ 105 w 152"/>
                <a:gd name="T33" fmla="*/ 129 h 219"/>
                <a:gd name="T34" fmla="*/ 107 w 152"/>
                <a:gd name="T35" fmla="*/ 141 h 219"/>
                <a:gd name="T36" fmla="*/ 116 w 152"/>
                <a:gd name="T37" fmla="*/ 141 h 219"/>
                <a:gd name="T38" fmla="*/ 121 w 152"/>
                <a:gd name="T39" fmla="*/ 147 h 219"/>
                <a:gd name="T40" fmla="*/ 121 w 152"/>
                <a:gd name="T41" fmla="*/ 158 h 219"/>
                <a:gd name="T42" fmla="*/ 118 w 152"/>
                <a:gd name="T43" fmla="*/ 168 h 219"/>
                <a:gd name="T44" fmla="*/ 118 w 152"/>
                <a:gd name="T45" fmla="*/ 168 h 219"/>
                <a:gd name="T46" fmla="*/ 115 w 152"/>
                <a:gd name="T47" fmla="*/ 168 h 219"/>
                <a:gd name="T48" fmla="*/ 111 w 152"/>
                <a:gd name="T49" fmla="*/ 177 h 219"/>
                <a:gd name="T50" fmla="*/ 111 w 152"/>
                <a:gd name="T51" fmla="*/ 177 h 219"/>
                <a:gd name="T52" fmla="*/ 102 w 152"/>
                <a:gd name="T53" fmla="*/ 187 h 219"/>
                <a:gd name="T54" fmla="*/ 88 w 152"/>
                <a:gd name="T55" fmla="*/ 193 h 219"/>
                <a:gd name="T56" fmla="*/ 81 w 152"/>
                <a:gd name="T57" fmla="*/ 210 h 219"/>
                <a:gd name="T58" fmla="*/ 67 w 152"/>
                <a:gd name="T59" fmla="*/ 215 h 219"/>
                <a:gd name="T60" fmla="*/ 52 w 152"/>
                <a:gd name="T61" fmla="*/ 219 h 219"/>
                <a:gd name="T62" fmla="*/ 17 w 152"/>
                <a:gd name="T63" fmla="*/ 197 h 219"/>
                <a:gd name="T64" fmla="*/ 17 w 152"/>
                <a:gd name="T65" fmla="*/ 197 h 219"/>
                <a:gd name="T66" fmla="*/ 33 w 152"/>
                <a:gd name="T67" fmla="*/ 191 h 219"/>
                <a:gd name="T68" fmla="*/ 34 w 152"/>
                <a:gd name="T69" fmla="*/ 184 h 219"/>
                <a:gd name="T70" fmla="*/ 31 w 152"/>
                <a:gd name="T71" fmla="*/ 176 h 219"/>
                <a:gd name="T72" fmla="*/ 31 w 152"/>
                <a:gd name="T73" fmla="*/ 166 h 219"/>
                <a:gd name="T74" fmla="*/ 31 w 152"/>
                <a:gd name="T75" fmla="*/ 166 h 219"/>
                <a:gd name="T76" fmla="*/ 22 w 152"/>
                <a:gd name="T77" fmla="*/ 156 h 219"/>
                <a:gd name="T78" fmla="*/ 15 w 152"/>
                <a:gd name="T79" fmla="*/ 147 h 219"/>
                <a:gd name="T80" fmla="*/ 18 w 152"/>
                <a:gd name="T81" fmla="*/ 139 h 219"/>
                <a:gd name="T82" fmla="*/ 13 w 152"/>
                <a:gd name="T83" fmla="*/ 130 h 219"/>
                <a:gd name="T84" fmla="*/ 8 w 152"/>
                <a:gd name="T85" fmla="*/ 129 h 219"/>
                <a:gd name="T86" fmla="*/ 1 w 152"/>
                <a:gd name="T87" fmla="*/ 128 h 219"/>
                <a:gd name="T88" fmla="*/ 0 w 152"/>
                <a:gd name="T89" fmla="*/ 115 h 219"/>
                <a:gd name="T90" fmla="*/ 0 w 152"/>
                <a:gd name="T91" fmla="*/ 115 h 219"/>
                <a:gd name="T92" fmla="*/ 6 w 152"/>
                <a:gd name="T93" fmla="*/ 108 h 219"/>
                <a:gd name="T94" fmla="*/ 8 w 152"/>
                <a:gd name="T95" fmla="*/ 95 h 219"/>
                <a:gd name="T96" fmla="*/ 10 w 152"/>
                <a:gd name="T97" fmla="*/ 87 h 219"/>
                <a:gd name="T98" fmla="*/ 16 w 152"/>
                <a:gd name="T99" fmla="*/ 87 h 219"/>
                <a:gd name="T100" fmla="*/ 38 w 152"/>
                <a:gd name="T101" fmla="*/ 79 h 219"/>
                <a:gd name="T102" fmla="*/ 41 w 152"/>
                <a:gd name="T103" fmla="*/ 77 h 219"/>
                <a:gd name="T104" fmla="*/ 41 w 152"/>
                <a:gd name="T105" fmla="*/ 77 h 219"/>
                <a:gd name="T106" fmla="*/ 49 w 152"/>
                <a:gd name="T107" fmla="*/ 74 h 219"/>
                <a:gd name="T108" fmla="*/ 70 w 152"/>
                <a:gd name="T109" fmla="*/ 76 h 219"/>
                <a:gd name="T110" fmla="*/ 76 w 152"/>
                <a:gd name="T111" fmla="*/ 68 h 219"/>
                <a:gd name="T112" fmla="*/ 81 w 152"/>
                <a:gd name="T113" fmla="*/ 50 h 219"/>
                <a:gd name="T114" fmla="*/ 90 w 152"/>
                <a:gd name="T115" fmla="*/ 47 h 219"/>
                <a:gd name="T116" fmla="*/ 97 w 152"/>
                <a:gd name="T117" fmla="*/ 40 h 219"/>
                <a:gd name="T118" fmla="*/ 113 w 152"/>
                <a:gd name="T119" fmla="*/ 29 h 219"/>
                <a:gd name="T120" fmla="*/ 134 w 152"/>
                <a:gd name="T121" fmla="*/ 3 h 219"/>
                <a:gd name="T122" fmla="*/ 147 w 152"/>
                <a:gd name="T123" fmla="*/ 7 h 219"/>
                <a:gd name="T124" fmla="*/ 152 w 152"/>
                <a:gd name="T125" fmla="*/ 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2" h="219">
                  <a:moveTo>
                    <a:pt x="152" y="18"/>
                  </a:moveTo>
                  <a:cubicBezTo>
                    <a:pt x="148" y="24"/>
                    <a:pt x="150" y="30"/>
                    <a:pt x="147" y="37"/>
                  </a:cubicBezTo>
                  <a:cubicBezTo>
                    <a:pt x="145" y="42"/>
                    <a:pt x="142" y="43"/>
                    <a:pt x="138" y="45"/>
                  </a:cubicBezTo>
                  <a:cubicBezTo>
                    <a:pt x="135" y="47"/>
                    <a:pt x="131" y="49"/>
                    <a:pt x="131" y="53"/>
                  </a:cubicBezTo>
                  <a:cubicBezTo>
                    <a:pt x="132" y="58"/>
                    <a:pt x="137" y="56"/>
                    <a:pt x="139" y="58"/>
                  </a:cubicBezTo>
                  <a:cubicBezTo>
                    <a:pt x="142" y="61"/>
                    <a:pt x="142" y="68"/>
                    <a:pt x="141" y="71"/>
                  </a:cubicBezTo>
                  <a:cubicBezTo>
                    <a:pt x="140" y="74"/>
                    <a:pt x="140" y="75"/>
                    <a:pt x="141" y="77"/>
                  </a:cubicBezTo>
                  <a:cubicBezTo>
                    <a:pt x="142" y="80"/>
                    <a:pt x="139" y="81"/>
                    <a:pt x="139" y="83"/>
                  </a:cubicBezTo>
                  <a:cubicBezTo>
                    <a:pt x="139" y="83"/>
                    <a:pt x="139" y="83"/>
                    <a:pt x="139" y="83"/>
                  </a:cubicBezTo>
                  <a:cubicBezTo>
                    <a:pt x="136" y="84"/>
                    <a:pt x="133" y="84"/>
                    <a:pt x="130" y="84"/>
                  </a:cubicBezTo>
                  <a:cubicBezTo>
                    <a:pt x="126" y="85"/>
                    <a:pt x="123" y="88"/>
                    <a:pt x="119" y="92"/>
                  </a:cubicBezTo>
                  <a:cubicBezTo>
                    <a:pt x="118" y="93"/>
                    <a:pt x="118" y="94"/>
                    <a:pt x="116" y="95"/>
                  </a:cubicBezTo>
                  <a:cubicBezTo>
                    <a:pt x="115" y="97"/>
                    <a:pt x="113" y="99"/>
                    <a:pt x="113" y="100"/>
                  </a:cubicBezTo>
                  <a:cubicBezTo>
                    <a:pt x="111" y="103"/>
                    <a:pt x="108" y="101"/>
                    <a:pt x="108" y="106"/>
                  </a:cubicBezTo>
                  <a:cubicBezTo>
                    <a:pt x="107" y="108"/>
                    <a:pt x="108" y="110"/>
                    <a:pt x="107" y="113"/>
                  </a:cubicBezTo>
                  <a:cubicBezTo>
                    <a:pt x="107" y="114"/>
                    <a:pt x="106" y="116"/>
                    <a:pt x="106" y="118"/>
                  </a:cubicBezTo>
                  <a:cubicBezTo>
                    <a:pt x="105" y="122"/>
                    <a:pt x="106" y="126"/>
                    <a:pt x="105" y="129"/>
                  </a:cubicBezTo>
                  <a:cubicBezTo>
                    <a:pt x="105" y="130"/>
                    <a:pt x="106" y="141"/>
                    <a:pt x="107" y="141"/>
                  </a:cubicBezTo>
                  <a:cubicBezTo>
                    <a:pt x="110" y="142"/>
                    <a:pt x="113" y="140"/>
                    <a:pt x="116" y="141"/>
                  </a:cubicBezTo>
                  <a:cubicBezTo>
                    <a:pt x="118" y="142"/>
                    <a:pt x="120" y="143"/>
                    <a:pt x="121" y="147"/>
                  </a:cubicBezTo>
                  <a:cubicBezTo>
                    <a:pt x="122" y="150"/>
                    <a:pt x="124" y="156"/>
                    <a:pt x="121" y="158"/>
                  </a:cubicBezTo>
                  <a:cubicBezTo>
                    <a:pt x="118" y="161"/>
                    <a:pt x="118" y="164"/>
                    <a:pt x="118" y="168"/>
                  </a:cubicBezTo>
                  <a:cubicBezTo>
                    <a:pt x="118" y="168"/>
                    <a:pt x="118" y="168"/>
                    <a:pt x="118" y="168"/>
                  </a:cubicBezTo>
                  <a:cubicBezTo>
                    <a:pt x="117" y="168"/>
                    <a:pt x="116" y="168"/>
                    <a:pt x="115" y="168"/>
                  </a:cubicBezTo>
                  <a:cubicBezTo>
                    <a:pt x="112" y="169"/>
                    <a:pt x="111" y="174"/>
                    <a:pt x="111" y="177"/>
                  </a:cubicBezTo>
                  <a:cubicBezTo>
                    <a:pt x="111" y="177"/>
                    <a:pt x="111" y="177"/>
                    <a:pt x="111" y="177"/>
                  </a:cubicBezTo>
                  <a:cubicBezTo>
                    <a:pt x="108" y="180"/>
                    <a:pt x="103" y="185"/>
                    <a:pt x="102" y="187"/>
                  </a:cubicBezTo>
                  <a:cubicBezTo>
                    <a:pt x="98" y="194"/>
                    <a:pt x="95" y="195"/>
                    <a:pt x="88" y="193"/>
                  </a:cubicBezTo>
                  <a:cubicBezTo>
                    <a:pt x="70" y="190"/>
                    <a:pt x="89" y="207"/>
                    <a:pt x="81" y="210"/>
                  </a:cubicBezTo>
                  <a:cubicBezTo>
                    <a:pt x="81" y="219"/>
                    <a:pt x="73" y="216"/>
                    <a:pt x="67" y="215"/>
                  </a:cubicBezTo>
                  <a:cubicBezTo>
                    <a:pt x="58" y="214"/>
                    <a:pt x="57" y="219"/>
                    <a:pt x="52" y="219"/>
                  </a:cubicBezTo>
                  <a:cubicBezTo>
                    <a:pt x="50" y="214"/>
                    <a:pt x="32" y="203"/>
                    <a:pt x="17" y="197"/>
                  </a:cubicBezTo>
                  <a:cubicBezTo>
                    <a:pt x="17" y="197"/>
                    <a:pt x="17" y="197"/>
                    <a:pt x="17" y="197"/>
                  </a:cubicBezTo>
                  <a:cubicBezTo>
                    <a:pt x="21" y="195"/>
                    <a:pt x="28" y="192"/>
                    <a:pt x="33" y="191"/>
                  </a:cubicBezTo>
                  <a:cubicBezTo>
                    <a:pt x="37" y="190"/>
                    <a:pt x="36" y="187"/>
                    <a:pt x="34" y="184"/>
                  </a:cubicBezTo>
                  <a:cubicBezTo>
                    <a:pt x="33" y="181"/>
                    <a:pt x="32" y="179"/>
                    <a:pt x="31" y="176"/>
                  </a:cubicBezTo>
                  <a:cubicBezTo>
                    <a:pt x="30" y="172"/>
                    <a:pt x="30" y="171"/>
                    <a:pt x="31" y="166"/>
                  </a:cubicBezTo>
                  <a:cubicBezTo>
                    <a:pt x="31" y="166"/>
                    <a:pt x="31" y="166"/>
                    <a:pt x="31" y="166"/>
                  </a:cubicBezTo>
                  <a:cubicBezTo>
                    <a:pt x="31" y="159"/>
                    <a:pt x="28" y="159"/>
                    <a:pt x="22" y="156"/>
                  </a:cubicBezTo>
                  <a:cubicBezTo>
                    <a:pt x="19" y="153"/>
                    <a:pt x="15" y="151"/>
                    <a:pt x="15" y="147"/>
                  </a:cubicBezTo>
                  <a:cubicBezTo>
                    <a:pt x="15" y="143"/>
                    <a:pt x="18" y="142"/>
                    <a:pt x="18" y="139"/>
                  </a:cubicBezTo>
                  <a:cubicBezTo>
                    <a:pt x="17" y="135"/>
                    <a:pt x="16" y="131"/>
                    <a:pt x="13" y="130"/>
                  </a:cubicBezTo>
                  <a:cubicBezTo>
                    <a:pt x="12" y="130"/>
                    <a:pt x="9" y="129"/>
                    <a:pt x="8" y="129"/>
                  </a:cubicBezTo>
                  <a:cubicBezTo>
                    <a:pt x="5" y="129"/>
                    <a:pt x="4" y="130"/>
                    <a:pt x="1" y="128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6" y="108"/>
                    <a:pt x="6" y="108"/>
                    <a:pt x="6" y="108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8" y="93"/>
                    <a:pt x="9" y="88"/>
                    <a:pt x="10" y="87"/>
                  </a:cubicBezTo>
                  <a:cubicBezTo>
                    <a:pt x="12" y="85"/>
                    <a:pt x="14" y="87"/>
                    <a:pt x="16" y="87"/>
                  </a:cubicBezTo>
                  <a:cubicBezTo>
                    <a:pt x="23" y="89"/>
                    <a:pt x="32" y="83"/>
                    <a:pt x="38" y="79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4" y="79"/>
                    <a:pt x="45" y="76"/>
                    <a:pt x="49" y="74"/>
                  </a:cubicBezTo>
                  <a:cubicBezTo>
                    <a:pt x="55" y="70"/>
                    <a:pt x="62" y="81"/>
                    <a:pt x="70" y="76"/>
                  </a:cubicBezTo>
                  <a:cubicBezTo>
                    <a:pt x="73" y="74"/>
                    <a:pt x="83" y="71"/>
                    <a:pt x="76" y="68"/>
                  </a:cubicBezTo>
                  <a:cubicBezTo>
                    <a:pt x="68" y="64"/>
                    <a:pt x="77" y="53"/>
                    <a:pt x="81" y="50"/>
                  </a:cubicBezTo>
                  <a:cubicBezTo>
                    <a:pt x="84" y="48"/>
                    <a:pt x="88" y="51"/>
                    <a:pt x="90" y="47"/>
                  </a:cubicBezTo>
                  <a:cubicBezTo>
                    <a:pt x="91" y="43"/>
                    <a:pt x="94" y="42"/>
                    <a:pt x="97" y="40"/>
                  </a:cubicBezTo>
                  <a:cubicBezTo>
                    <a:pt x="103" y="37"/>
                    <a:pt x="113" y="36"/>
                    <a:pt x="113" y="29"/>
                  </a:cubicBezTo>
                  <a:cubicBezTo>
                    <a:pt x="113" y="16"/>
                    <a:pt x="124" y="9"/>
                    <a:pt x="134" y="3"/>
                  </a:cubicBezTo>
                  <a:cubicBezTo>
                    <a:pt x="140" y="0"/>
                    <a:pt x="142" y="2"/>
                    <a:pt x="147" y="7"/>
                  </a:cubicBezTo>
                  <a:cubicBezTo>
                    <a:pt x="148" y="9"/>
                    <a:pt x="148" y="17"/>
                    <a:pt x="152" y="1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82"/>
            <p:cNvSpPr>
              <a:spLocks/>
            </p:cNvSpPr>
            <p:nvPr/>
          </p:nvSpPr>
          <p:spPr bwMode="auto">
            <a:xfrm>
              <a:off x="5461" y="2302"/>
              <a:ext cx="291" cy="422"/>
            </a:xfrm>
            <a:custGeom>
              <a:avLst/>
              <a:gdLst>
                <a:gd name="T0" fmla="*/ 152 w 152"/>
                <a:gd name="T1" fmla="*/ 18 h 219"/>
                <a:gd name="T2" fmla="*/ 147 w 152"/>
                <a:gd name="T3" fmla="*/ 37 h 219"/>
                <a:gd name="T4" fmla="*/ 138 w 152"/>
                <a:gd name="T5" fmla="*/ 45 h 219"/>
                <a:gd name="T6" fmla="*/ 131 w 152"/>
                <a:gd name="T7" fmla="*/ 53 h 219"/>
                <a:gd name="T8" fmla="*/ 139 w 152"/>
                <a:gd name="T9" fmla="*/ 58 h 219"/>
                <a:gd name="T10" fmla="*/ 141 w 152"/>
                <a:gd name="T11" fmla="*/ 71 h 219"/>
                <a:gd name="T12" fmla="*/ 141 w 152"/>
                <a:gd name="T13" fmla="*/ 77 h 219"/>
                <a:gd name="T14" fmla="*/ 139 w 152"/>
                <a:gd name="T15" fmla="*/ 83 h 219"/>
                <a:gd name="T16" fmla="*/ 139 w 152"/>
                <a:gd name="T17" fmla="*/ 83 h 219"/>
                <a:gd name="T18" fmla="*/ 130 w 152"/>
                <a:gd name="T19" fmla="*/ 84 h 219"/>
                <a:gd name="T20" fmla="*/ 119 w 152"/>
                <a:gd name="T21" fmla="*/ 92 h 219"/>
                <a:gd name="T22" fmla="*/ 116 w 152"/>
                <a:gd name="T23" fmla="*/ 95 h 219"/>
                <a:gd name="T24" fmla="*/ 113 w 152"/>
                <a:gd name="T25" fmla="*/ 100 h 219"/>
                <a:gd name="T26" fmla="*/ 108 w 152"/>
                <a:gd name="T27" fmla="*/ 106 h 219"/>
                <a:gd name="T28" fmla="*/ 107 w 152"/>
                <a:gd name="T29" fmla="*/ 113 h 219"/>
                <a:gd name="T30" fmla="*/ 106 w 152"/>
                <a:gd name="T31" fmla="*/ 118 h 219"/>
                <a:gd name="T32" fmla="*/ 105 w 152"/>
                <a:gd name="T33" fmla="*/ 129 h 219"/>
                <a:gd name="T34" fmla="*/ 107 w 152"/>
                <a:gd name="T35" fmla="*/ 141 h 219"/>
                <a:gd name="T36" fmla="*/ 116 w 152"/>
                <a:gd name="T37" fmla="*/ 141 h 219"/>
                <a:gd name="T38" fmla="*/ 121 w 152"/>
                <a:gd name="T39" fmla="*/ 147 h 219"/>
                <a:gd name="T40" fmla="*/ 121 w 152"/>
                <a:gd name="T41" fmla="*/ 158 h 219"/>
                <a:gd name="T42" fmla="*/ 118 w 152"/>
                <a:gd name="T43" fmla="*/ 168 h 219"/>
                <a:gd name="T44" fmla="*/ 118 w 152"/>
                <a:gd name="T45" fmla="*/ 168 h 219"/>
                <a:gd name="T46" fmla="*/ 115 w 152"/>
                <a:gd name="T47" fmla="*/ 168 h 219"/>
                <a:gd name="T48" fmla="*/ 111 w 152"/>
                <a:gd name="T49" fmla="*/ 177 h 219"/>
                <a:gd name="T50" fmla="*/ 111 w 152"/>
                <a:gd name="T51" fmla="*/ 177 h 219"/>
                <a:gd name="T52" fmla="*/ 102 w 152"/>
                <a:gd name="T53" fmla="*/ 187 h 219"/>
                <a:gd name="T54" fmla="*/ 88 w 152"/>
                <a:gd name="T55" fmla="*/ 193 h 219"/>
                <a:gd name="T56" fmla="*/ 81 w 152"/>
                <a:gd name="T57" fmla="*/ 210 h 219"/>
                <a:gd name="T58" fmla="*/ 67 w 152"/>
                <a:gd name="T59" fmla="*/ 215 h 219"/>
                <a:gd name="T60" fmla="*/ 52 w 152"/>
                <a:gd name="T61" fmla="*/ 219 h 219"/>
                <a:gd name="T62" fmla="*/ 17 w 152"/>
                <a:gd name="T63" fmla="*/ 197 h 219"/>
                <a:gd name="T64" fmla="*/ 17 w 152"/>
                <a:gd name="T65" fmla="*/ 197 h 219"/>
                <a:gd name="T66" fmla="*/ 33 w 152"/>
                <a:gd name="T67" fmla="*/ 191 h 219"/>
                <a:gd name="T68" fmla="*/ 34 w 152"/>
                <a:gd name="T69" fmla="*/ 184 h 219"/>
                <a:gd name="T70" fmla="*/ 31 w 152"/>
                <a:gd name="T71" fmla="*/ 176 h 219"/>
                <a:gd name="T72" fmla="*/ 31 w 152"/>
                <a:gd name="T73" fmla="*/ 166 h 219"/>
                <a:gd name="T74" fmla="*/ 31 w 152"/>
                <a:gd name="T75" fmla="*/ 166 h 219"/>
                <a:gd name="T76" fmla="*/ 22 w 152"/>
                <a:gd name="T77" fmla="*/ 156 h 219"/>
                <a:gd name="T78" fmla="*/ 15 w 152"/>
                <a:gd name="T79" fmla="*/ 147 h 219"/>
                <a:gd name="T80" fmla="*/ 18 w 152"/>
                <a:gd name="T81" fmla="*/ 139 h 219"/>
                <a:gd name="T82" fmla="*/ 13 w 152"/>
                <a:gd name="T83" fmla="*/ 130 h 219"/>
                <a:gd name="T84" fmla="*/ 8 w 152"/>
                <a:gd name="T85" fmla="*/ 129 h 219"/>
                <a:gd name="T86" fmla="*/ 1 w 152"/>
                <a:gd name="T87" fmla="*/ 128 h 219"/>
                <a:gd name="T88" fmla="*/ 0 w 152"/>
                <a:gd name="T89" fmla="*/ 115 h 219"/>
                <a:gd name="T90" fmla="*/ 0 w 152"/>
                <a:gd name="T91" fmla="*/ 115 h 219"/>
                <a:gd name="T92" fmla="*/ 6 w 152"/>
                <a:gd name="T93" fmla="*/ 108 h 219"/>
                <a:gd name="T94" fmla="*/ 8 w 152"/>
                <a:gd name="T95" fmla="*/ 95 h 219"/>
                <a:gd name="T96" fmla="*/ 10 w 152"/>
                <a:gd name="T97" fmla="*/ 87 h 219"/>
                <a:gd name="T98" fmla="*/ 16 w 152"/>
                <a:gd name="T99" fmla="*/ 87 h 219"/>
                <a:gd name="T100" fmla="*/ 38 w 152"/>
                <a:gd name="T101" fmla="*/ 79 h 219"/>
                <a:gd name="T102" fmla="*/ 41 w 152"/>
                <a:gd name="T103" fmla="*/ 77 h 219"/>
                <a:gd name="T104" fmla="*/ 41 w 152"/>
                <a:gd name="T105" fmla="*/ 77 h 219"/>
                <a:gd name="T106" fmla="*/ 49 w 152"/>
                <a:gd name="T107" fmla="*/ 74 h 219"/>
                <a:gd name="T108" fmla="*/ 70 w 152"/>
                <a:gd name="T109" fmla="*/ 76 h 219"/>
                <a:gd name="T110" fmla="*/ 76 w 152"/>
                <a:gd name="T111" fmla="*/ 68 h 219"/>
                <a:gd name="T112" fmla="*/ 81 w 152"/>
                <a:gd name="T113" fmla="*/ 50 h 219"/>
                <a:gd name="T114" fmla="*/ 90 w 152"/>
                <a:gd name="T115" fmla="*/ 47 h 219"/>
                <a:gd name="T116" fmla="*/ 97 w 152"/>
                <a:gd name="T117" fmla="*/ 40 h 219"/>
                <a:gd name="T118" fmla="*/ 113 w 152"/>
                <a:gd name="T119" fmla="*/ 29 h 219"/>
                <a:gd name="T120" fmla="*/ 134 w 152"/>
                <a:gd name="T121" fmla="*/ 3 h 219"/>
                <a:gd name="T122" fmla="*/ 147 w 152"/>
                <a:gd name="T123" fmla="*/ 7 h 219"/>
                <a:gd name="T124" fmla="*/ 152 w 152"/>
                <a:gd name="T125" fmla="*/ 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2" h="219">
                  <a:moveTo>
                    <a:pt x="152" y="18"/>
                  </a:moveTo>
                  <a:cubicBezTo>
                    <a:pt x="148" y="24"/>
                    <a:pt x="150" y="30"/>
                    <a:pt x="147" y="37"/>
                  </a:cubicBezTo>
                  <a:cubicBezTo>
                    <a:pt x="145" y="42"/>
                    <a:pt x="142" y="43"/>
                    <a:pt x="138" y="45"/>
                  </a:cubicBezTo>
                  <a:cubicBezTo>
                    <a:pt x="135" y="47"/>
                    <a:pt x="131" y="49"/>
                    <a:pt x="131" y="53"/>
                  </a:cubicBezTo>
                  <a:cubicBezTo>
                    <a:pt x="132" y="58"/>
                    <a:pt x="137" y="56"/>
                    <a:pt x="139" y="58"/>
                  </a:cubicBezTo>
                  <a:cubicBezTo>
                    <a:pt x="142" y="61"/>
                    <a:pt x="142" y="68"/>
                    <a:pt x="141" y="71"/>
                  </a:cubicBezTo>
                  <a:cubicBezTo>
                    <a:pt x="140" y="74"/>
                    <a:pt x="140" y="75"/>
                    <a:pt x="141" y="77"/>
                  </a:cubicBezTo>
                  <a:cubicBezTo>
                    <a:pt x="142" y="80"/>
                    <a:pt x="139" y="81"/>
                    <a:pt x="139" y="83"/>
                  </a:cubicBezTo>
                  <a:cubicBezTo>
                    <a:pt x="139" y="83"/>
                    <a:pt x="139" y="83"/>
                    <a:pt x="139" y="83"/>
                  </a:cubicBezTo>
                  <a:cubicBezTo>
                    <a:pt x="136" y="84"/>
                    <a:pt x="133" y="84"/>
                    <a:pt x="130" y="84"/>
                  </a:cubicBezTo>
                  <a:cubicBezTo>
                    <a:pt x="126" y="85"/>
                    <a:pt x="123" y="88"/>
                    <a:pt x="119" y="92"/>
                  </a:cubicBezTo>
                  <a:cubicBezTo>
                    <a:pt x="118" y="93"/>
                    <a:pt x="118" y="94"/>
                    <a:pt x="116" y="95"/>
                  </a:cubicBezTo>
                  <a:cubicBezTo>
                    <a:pt x="115" y="97"/>
                    <a:pt x="113" y="99"/>
                    <a:pt x="113" y="100"/>
                  </a:cubicBezTo>
                  <a:cubicBezTo>
                    <a:pt x="111" y="103"/>
                    <a:pt x="108" y="101"/>
                    <a:pt x="108" y="106"/>
                  </a:cubicBezTo>
                  <a:cubicBezTo>
                    <a:pt x="107" y="108"/>
                    <a:pt x="108" y="110"/>
                    <a:pt x="107" y="113"/>
                  </a:cubicBezTo>
                  <a:cubicBezTo>
                    <a:pt x="107" y="114"/>
                    <a:pt x="106" y="116"/>
                    <a:pt x="106" y="118"/>
                  </a:cubicBezTo>
                  <a:cubicBezTo>
                    <a:pt x="105" y="122"/>
                    <a:pt x="106" y="126"/>
                    <a:pt x="105" y="129"/>
                  </a:cubicBezTo>
                  <a:cubicBezTo>
                    <a:pt x="105" y="130"/>
                    <a:pt x="106" y="141"/>
                    <a:pt x="107" y="141"/>
                  </a:cubicBezTo>
                  <a:cubicBezTo>
                    <a:pt x="110" y="142"/>
                    <a:pt x="113" y="140"/>
                    <a:pt x="116" y="141"/>
                  </a:cubicBezTo>
                  <a:cubicBezTo>
                    <a:pt x="118" y="142"/>
                    <a:pt x="120" y="143"/>
                    <a:pt x="121" y="147"/>
                  </a:cubicBezTo>
                  <a:cubicBezTo>
                    <a:pt x="122" y="150"/>
                    <a:pt x="124" y="156"/>
                    <a:pt x="121" y="158"/>
                  </a:cubicBezTo>
                  <a:cubicBezTo>
                    <a:pt x="118" y="161"/>
                    <a:pt x="118" y="164"/>
                    <a:pt x="118" y="168"/>
                  </a:cubicBezTo>
                  <a:cubicBezTo>
                    <a:pt x="118" y="168"/>
                    <a:pt x="118" y="168"/>
                    <a:pt x="118" y="168"/>
                  </a:cubicBezTo>
                  <a:cubicBezTo>
                    <a:pt x="117" y="168"/>
                    <a:pt x="116" y="168"/>
                    <a:pt x="115" y="168"/>
                  </a:cubicBezTo>
                  <a:cubicBezTo>
                    <a:pt x="112" y="169"/>
                    <a:pt x="111" y="174"/>
                    <a:pt x="111" y="177"/>
                  </a:cubicBezTo>
                  <a:cubicBezTo>
                    <a:pt x="111" y="177"/>
                    <a:pt x="111" y="177"/>
                    <a:pt x="111" y="177"/>
                  </a:cubicBezTo>
                  <a:cubicBezTo>
                    <a:pt x="108" y="180"/>
                    <a:pt x="103" y="185"/>
                    <a:pt x="102" y="187"/>
                  </a:cubicBezTo>
                  <a:cubicBezTo>
                    <a:pt x="98" y="194"/>
                    <a:pt x="95" y="195"/>
                    <a:pt x="88" y="193"/>
                  </a:cubicBezTo>
                  <a:cubicBezTo>
                    <a:pt x="70" y="190"/>
                    <a:pt x="89" y="207"/>
                    <a:pt x="81" y="210"/>
                  </a:cubicBezTo>
                  <a:cubicBezTo>
                    <a:pt x="81" y="219"/>
                    <a:pt x="73" y="216"/>
                    <a:pt x="67" y="215"/>
                  </a:cubicBezTo>
                  <a:cubicBezTo>
                    <a:pt x="58" y="214"/>
                    <a:pt x="57" y="219"/>
                    <a:pt x="52" y="219"/>
                  </a:cubicBezTo>
                  <a:cubicBezTo>
                    <a:pt x="50" y="214"/>
                    <a:pt x="32" y="203"/>
                    <a:pt x="17" y="197"/>
                  </a:cubicBezTo>
                  <a:cubicBezTo>
                    <a:pt x="17" y="197"/>
                    <a:pt x="17" y="197"/>
                    <a:pt x="17" y="197"/>
                  </a:cubicBezTo>
                  <a:cubicBezTo>
                    <a:pt x="21" y="195"/>
                    <a:pt x="28" y="192"/>
                    <a:pt x="33" y="191"/>
                  </a:cubicBezTo>
                  <a:cubicBezTo>
                    <a:pt x="37" y="190"/>
                    <a:pt x="36" y="187"/>
                    <a:pt x="34" y="184"/>
                  </a:cubicBezTo>
                  <a:cubicBezTo>
                    <a:pt x="33" y="181"/>
                    <a:pt x="32" y="179"/>
                    <a:pt x="31" y="176"/>
                  </a:cubicBezTo>
                  <a:cubicBezTo>
                    <a:pt x="30" y="172"/>
                    <a:pt x="30" y="171"/>
                    <a:pt x="31" y="166"/>
                  </a:cubicBezTo>
                  <a:cubicBezTo>
                    <a:pt x="31" y="166"/>
                    <a:pt x="31" y="166"/>
                    <a:pt x="31" y="166"/>
                  </a:cubicBezTo>
                  <a:cubicBezTo>
                    <a:pt x="31" y="159"/>
                    <a:pt x="28" y="159"/>
                    <a:pt x="22" y="156"/>
                  </a:cubicBezTo>
                  <a:cubicBezTo>
                    <a:pt x="19" y="153"/>
                    <a:pt x="15" y="151"/>
                    <a:pt x="15" y="147"/>
                  </a:cubicBezTo>
                  <a:cubicBezTo>
                    <a:pt x="15" y="143"/>
                    <a:pt x="18" y="142"/>
                    <a:pt x="18" y="139"/>
                  </a:cubicBezTo>
                  <a:cubicBezTo>
                    <a:pt x="17" y="135"/>
                    <a:pt x="16" y="131"/>
                    <a:pt x="13" y="130"/>
                  </a:cubicBezTo>
                  <a:cubicBezTo>
                    <a:pt x="12" y="130"/>
                    <a:pt x="9" y="129"/>
                    <a:pt x="8" y="129"/>
                  </a:cubicBezTo>
                  <a:cubicBezTo>
                    <a:pt x="5" y="129"/>
                    <a:pt x="4" y="130"/>
                    <a:pt x="1" y="128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6" y="108"/>
                    <a:pt x="6" y="108"/>
                    <a:pt x="6" y="108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8" y="93"/>
                    <a:pt x="9" y="88"/>
                    <a:pt x="10" y="87"/>
                  </a:cubicBezTo>
                  <a:cubicBezTo>
                    <a:pt x="12" y="85"/>
                    <a:pt x="14" y="87"/>
                    <a:pt x="16" y="87"/>
                  </a:cubicBezTo>
                  <a:cubicBezTo>
                    <a:pt x="23" y="89"/>
                    <a:pt x="32" y="83"/>
                    <a:pt x="38" y="79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4" y="79"/>
                    <a:pt x="45" y="76"/>
                    <a:pt x="49" y="74"/>
                  </a:cubicBezTo>
                  <a:cubicBezTo>
                    <a:pt x="55" y="70"/>
                    <a:pt x="62" y="81"/>
                    <a:pt x="70" y="76"/>
                  </a:cubicBezTo>
                  <a:cubicBezTo>
                    <a:pt x="73" y="74"/>
                    <a:pt x="83" y="71"/>
                    <a:pt x="76" y="68"/>
                  </a:cubicBezTo>
                  <a:cubicBezTo>
                    <a:pt x="68" y="64"/>
                    <a:pt x="77" y="53"/>
                    <a:pt x="81" y="50"/>
                  </a:cubicBezTo>
                  <a:cubicBezTo>
                    <a:pt x="84" y="48"/>
                    <a:pt x="88" y="51"/>
                    <a:pt x="90" y="47"/>
                  </a:cubicBezTo>
                  <a:cubicBezTo>
                    <a:pt x="91" y="43"/>
                    <a:pt x="94" y="42"/>
                    <a:pt x="97" y="40"/>
                  </a:cubicBezTo>
                  <a:cubicBezTo>
                    <a:pt x="103" y="37"/>
                    <a:pt x="113" y="36"/>
                    <a:pt x="113" y="29"/>
                  </a:cubicBezTo>
                  <a:cubicBezTo>
                    <a:pt x="113" y="16"/>
                    <a:pt x="124" y="9"/>
                    <a:pt x="134" y="3"/>
                  </a:cubicBezTo>
                  <a:cubicBezTo>
                    <a:pt x="140" y="0"/>
                    <a:pt x="142" y="2"/>
                    <a:pt x="147" y="7"/>
                  </a:cubicBezTo>
                  <a:cubicBezTo>
                    <a:pt x="148" y="9"/>
                    <a:pt x="148" y="17"/>
                    <a:pt x="152" y="18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83"/>
            <p:cNvSpPr>
              <a:spLocks/>
            </p:cNvSpPr>
            <p:nvPr/>
          </p:nvSpPr>
          <p:spPr bwMode="auto">
            <a:xfrm>
              <a:off x="5173" y="2158"/>
              <a:ext cx="238" cy="246"/>
            </a:xfrm>
            <a:custGeom>
              <a:avLst/>
              <a:gdLst>
                <a:gd name="T0" fmla="*/ 32 w 124"/>
                <a:gd name="T1" fmla="*/ 43 h 128"/>
                <a:gd name="T2" fmla="*/ 17 w 124"/>
                <a:gd name="T3" fmla="*/ 45 h 128"/>
                <a:gd name="T4" fmla="*/ 15 w 124"/>
                <a:gd name="T5" fmla="*/ 58 h 128"/>
                <a:gd name="T6" fmla="*/ 2 w 124"/>
                <a:gd name="T7" fmla="*/ 94 h 128"/>
                <a:gd name="T8" fmla="*/ 2 w 124"/>
                <a:gd name="T9" fmla="*/ 94 h 128"/>
                <a:gd name="T10" fmla="*/ 8 w 124"/>
                <a:gd name="T11" fmla="*/ 94 h 128"/>
                <a:gd name="T12" fmla="*/ 11 w 124"/>
                <a:gd name="T13" fmla="*/ 99 h 128"/>
                <a:gd name="T14" fmla="*/ 12 w 124"/>
                <a:gd name="T15" fmla="*/ 114 h 128"/>
                <a:gd name="T16" fmla="*/ 12 w 124"/>
                <a:gd name="T17" fmla="*/ 124 h 128"/>
                <a:gd name="T18" fmla="*/ 22 w 124"/>
                <a:gd name="T19" fmla="*/ 124 h 128"/>
                <a:gd name="T20" fmla="*/ 35 w 124"/>
                <a:gd name="T21" fmla="*/ 127 h 128"/>
                <a:gd name="T22" fmla="*/ 37 w 124"/>
                <a:gd name="T23" fmla="*/ 118 h 128"/>
                <a:gd name="T24" fmla="*/ 51 w 124"/>
                <a:gd name="T25" fmla="*/ 112 h 128"/>
                <a:gd name="T26" fmla="*/ 65 w 124"/>
                <a:gd name="T27" fmla="*/ 111 h 128"/>
                <a:gd name="T28" fmla="*/ 76 w 124"/>
                <a:gd name="T29" fmla="*/ 110 h 128"/>
                <a:gd name="T30" fmla="*/ 81 w 124"/>
                <a:gd name="T31" fmla="*/ 116 h 128"/>
                <a:gd name="T32" fmla="*/ 84 w 124"/>
                <a:gd name="T33" fmla="*/ 117 h 128"/>
                <a:gd name="T34" fmla="*/ 84 w 124"/>
                <a:gd name="T35" fmla="*/ 117 h 128"/>
                <a:gd name="T36" fmla="*/ 88 w 124"/>
                <a:gd name="T37" fmla="*/ 115 h 128"/>
                <a:gd name="T38" fmla="*/ 92 w 124"/>
                <a:gd name="T39" fmla="*/ 112 h 128"/>
                <a:gd name="T40" fmla="*/ 97 w 124"/>
                <a:gd name="T41" fmla="*/ 111 h 128"/>
                <a:gd name="T42" fmla="*/ 105 w 124"/>
                <a:gd name="T43" fmla="*/ 107 h 128"/>
                <a:gd name="T44" fmla="*/ 109 w 124"/>
                <a:gd name="T45" fmla="*/ 101 h 128"/>
                <a:gd name="T46" fmla="*/ 115 w 124"/>
                <a:gd name="T47" fmla="*/ 98 h 128"/>
                <a:gd name="T48" fmla="*/ 120 w 124"/>
                <a:gd name="T49" fmla="*/ 88 h 128"/>
                <a:gd name="T50" fmla="*/ 118 w 124"/>
                <a:gd name="T51" fmla="*/ 85 h 128"/>
                <a:gd name="T52" fmla="*/ 121 w 124"/>
                <a:gd name="T53" fmla="*/ 83 h 128"/>
                <a:gd name="T54" fmla="*/ 124 w 124"/>
                <a:gd name="T55" fmla="*/ 79 h 128"/>
                <a:gd name="T56" fmla="*/ 124 w 124"/>
                <a:gd name="T57" fmla="*/ 79 h 128"/>
                <a:gd name="T58" fmla="*/ 117 w 124"/>
                <a:gd name="T59" fmla="*/ 69 h 128"/>
                <a:gd name="T60" fmla="*/ 117 w 124"/>
                <a:gd name="T61" fmla="*/ 58 h 128"/>
                <a:gd name="T62" fmla="*/ 110 w 124"/>
                <a:gd name="T63" fmla="*/ 53 h 128"/>
                <a:gd name="T64" fmla="*/ 102 w 124"/>
                <a:gd name="T65" fmla="*/ 50 h 128"/>
                <a:gd name="T66" fmla="*/ 103 w 124"/>
                <a:gd name="T67" fmla="*/ 44 h 128"/>
                <a:gd name="T68" fmla="*/ 103 w 124"/>
                <a:gd name="T69" fmla="*/ 29 h 128"/>
                <a:gd name="T70" fmla="*/ 102 w 124"/>
                <a:gd name="T71" fmla="*/ 26 h 128"/>
                <a:gd name="T72" fmla="*/ 102 w 124"/>
                <a:gd name="T73" fmla="*/ 26 h 128"/>
                <a:gd name="T74" fmla="*/ 94 w 124"/>
                <a:gd name="T75" fmla="*/ 26 h 128"/>
                <a:gd name="T76" fmla="*/ 89 w 124"/>
                <a:gd name="T77" fmla="*/ 21 h 128"/>
                <a:gd name="T78" fmla="*/ 85 w 124"/>
                <a:gd name="T79" fmla="*/ 16 h 128"/>
                <a:gd name="T80" fmla="*/ 83 w 124"/>
                <a:gd name="T81" fmla="*/ 11 h 128"/>
                <a:gd name="T82" fmla="*/ 78 w 124"/>
                <a:gd name="T83" fmla="*/ 8 h 128"/>
                <a:gd name="T84" fmla="*/ 73 w 124"/>
                <a:gd name="T85" fmla="*/ 0 h 128"/>
                <a:gd name="T86" fmla="*/ 68 w 124"/>
                <a:gd name="T87" fmla="*/ 0 h 128"/>
                <a:gd name="T88" fmla="*/ 68 w 124"/>
                <a:gd name="T89" fmla="*/ 0 h 128"/>
                <a:gd name="T90" fmla="*/ 60 w 124"/>
                <a:gd name="T91" fmla="*/ 7 h 128"/>
                <a:gd name="T92" fmla="*/ 53 w 124"/>
                <a:gd name="T93" fmla="*/ 8 h 128"/>
                <a:gd name="T94" fmla="*/ 55 w 124"/>
                <a:gd name="T95" fmla="*/ 13 h 128"/>
                <a:gd name="T96" fmla="*/ 55 w 124"/>
                <a:gd name="T97" fmla="*/ 31 h 128"/>
                <a:gd name="T98" fmla="*/ 46 w 124"/>
                <a:gd name="T99" fmla="*/ 43 h 128"/>
                <a:gd name="T100" fmla="*/ 32 w 124"/>
                <a:gd name="T101" fmla="*/ 4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4" h="128">
                  <a:moveTo>
                    <a:pt x="32" y="43"/>
                  </a:moveTo>
                  <a:cubicBezTo>
                    <a:pt x="17" y="45"/>
                    <a:pt x="17" y="45"/>
                    <a:pt x="17" y="45"/>
                  </a:cubicBezTo>
                  <a:cubicBezTo>
                    <a:pt x="16" y="49"/>
                    <a:pt x="16" y="53"/>
                    <a:pt x="15" y="58"/>
                  </a:cubicBezTo>
                  <a:cubicBezTo>
                    <a:pt x="14" y="63"/>
                    <a:pt x="0" y="92"/>
                    <a:pt x="2" y="94"/>
                  </a:cubicBezTo>
                  <a:cubicBezTo>
                    <a:pt x="2" y="94"/>
                    <a:pt x="2" y="94"/>
                    <a:pt x="2" y="94"/>
                  </a:cubicBezTo>
                  <a:cubicBezTo>
                    <a:pt x="3" y="95"/>
                    <a:pt x="7" y="94"/>
                    <a:pt x="8" y="94"/>
                  </a:cubicBezTo>
                  <a:cubicBezTo>
                    <a:pt x="9" y="94"/>
                    <a:pt x="10" y="98"/>
                    <a:pt x="11" y="99"/>
                  </a:cubicBezTo>
                  <a:cubicBezTo>
                    <a:pt x="12" y="102"/>
                    <a:pt x="12" y="110"/>
                    <a:pt x="12" y="114"/>
                  </a:cubicBezTo>
                  <a:cubicBezTo>
                    <a:pt x="12" y="116"/>
                    <a:pt x="11" y="124"/>
                    <a:pt x="12" y="124"/>
                  </a:cubicBezTo>
                  <a:cubicBezTo>
                    <a:pt x="14" y="116"/>
                    <a:pt x="19" y="120"/>
                    <a:pt x="22" y="124"/>
                  </a:cubicBezTo>
                  <a:cubicBezTo>
                    <a:pt x="26" y="128"/>
                    <a:pt x="30" y="127"/>
                    <a:pt x="35" y="127"/>
                  </a:cubicBezTo>
                  <a:cubicBezTo>
                    <a:pt x="38" y="127"/>
                    <a:pt x="36" y="120"/>
                    <a:pt x="37" y="118"/>
                  </a:cubicBezTo>
                  <a:cubicBezTo>
                    <a:pt x="39" y="114"/>
                    <a:pt x="48" y="108"/>
                    <a:pt x="51" y="112"/>
                  </a:cubicBezTo>
                  <a:cubicBezTo>
                    <a:pt x="57" y="118"/>
                    <a:pt x="59" y="112"/>
                    <a:pt x="65" y="111"/>
                  </a:cubicBezTo>
                  <a:cubicBezTo>
                    <a:pt x="68" y="111"/>
                    <a:pt x="73" y="108"/>
                    <a:pt x="76" y="110"/>
                  </a:cubicBezTo>
                  <a:cubicBezTo>
                    <a:pt x="78" y="112"/>
                    <a:pt x="78" y="117"/>
                    <a:pt x="81" y="116"/>
                  </a:cubicBezTo>
                  <a:cubicBezTo>
                    <a:pt x="84" y="117"/>
                    <a:pt x="84" y="117"/>
                    <a:pt x="84" y="117"/>
                  </a:cubicBezTo>
                  <a:cubicBezTo>
                    <a:pt x="84" y="117"/>
                    <a:pt x="84" y="117"/>
                    <a:pt x="84" y="117"/>
                  </a:cubicBezTo>
                  <a:cubicBezTo>
                    <a:pt x="88" y="115"/>
                    <a:pt x="88" y="115"/>
                    <a:pt x="88" y="115"/>
                  </a:cubicBezTo>
                  <a:cubicBezTo>
                    <a:pt x="89" y="114"/>
                    <a:pt x="91" y="112"/>
                    <a:pt x="92" y="112"/>
                  </a:cubicBezTo>
                  <a:cubicBezTo>
                    <a:pt x="97" y="111"/>
                    <a:pt x="97" y="111"/>
                    <a:pt x="97" y="111"/>
                  </a:cubicBezTo>
                  <a:cubicBezTo>
                    <a:pt x="100" y="109"/>
                    <a:pt x="104" y="111"/>
                    <a:pt x="105" y="107"/>
                  </a:cubicBezTo>
                  <a:cubicBezTo>
                    <a:pt x="107" y="105"/>
                    <a:pt x="107" y="102"/>
                    <a:pt x="109" y="101"/>
                  </a:cubicBezTo>
                  <a:cubicBezTo>
                    <a:pt x="111" y="100"/>
                    <a:pt x="113" y="99"/>
                    <a:pt x="115" y="98"/>
                  </a:cubicBezTo>
                  <a:cubicBezTo>
                    <a:pt x="118" y="98"/>
                    <a:pt x="121" y="90"/>
                    <a:pt x="120" y="88"/>
                  </a:cubicBezTo>
                  <a:cubicBezTo>
                    <a:pt x="119" y="87"/>
                    <a:pt x="118" y="86"/>
                    <a:pt x="118" y="85"/>
                  </a:cubicBezTo>
                  <a:cubicBezTo>
                    <a:pt x="119" y="84"/>
                    <a:pt x="120" y="84"/>
                    <a:pt x="121" y="83"/>
                  </a:cubicBezTo>
                  <a:cubicBezTo>
                    <a:pt x="121" y="81"/>
                    <a:pt x="122" y="80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3" y="75"/>
                    <a:pt x="118" y="73"/>
                    <a:pt x="117" y="69"/>
                  </a:cubicBezTo>
                  <a:cubicBezTo>
                    <a:pt x="115" y="65"/>
                    <a:pt x="120" y="61"/>
                    <a:pt x="117" y="58"/>
                  </a:cubicBezTo>
                  <a:cubicBezTo>
                    <a:pt x="115" y="56"/>
                    <a:pt x="112" y="55"/>
                    <a:pt x="110" y="53"/>
                  </a:cubicBezTo>
                  <a:cubicBezTo>
                    <a:pt x="109" y="53"/>
                    <a:pt x="104" y="52"/>
                    <a:pt x="102" y="50"/>
                  </a:cubicBezTo>
                  <a:cubicBezTo>
                    <a:pt x="102" y="49"/>
                    <a:pt x="103" y="46"/>
                    <a:pt x="103" y="44"/>
                  </a:cubicBezTo>
                  <a:cubicBezTo>
                    <a:pt x="103" y="39"/>
                    <a:pt x="104" y="34"/>
                    <a:pt x="103" y="29"/>
                  </a:cubicBezTo>
                  <a:cubicBezTo>
                    <a:pt x="103" y="28"/>
                    <a:pt x="102" y="27"/>
                    <a:pt x="102" y="26"/>
                  </a:cubicBezTo>
                  <a:cubicBezTo>
                    <a:pt x="102" y="26"/>
                    <a:pt x="102" y="26"/>
                    <a:pt x="102" y="26"/>
                  </a:cubicBezTo>
                  <a:cubicBezTo>
                    <a:pt x="99" y="26"/>
                    <a:pt x="97" y="26"/>
                    <a:pt x="94" y="26"/>
                  </a:cubicBezTo>
                  <a:cubicBezTo>
                    <a:pt x="92" y="26"/>
                    <a:pt x="91" y="22"/>
                    <a:pt x="89" y="21"/>
                  </a:cubicBezTo>
                  <a:cubicBezTo>
                    <a:pt x="87" y="19"/>
                    <a:pt x="86" y="18"/>
                    <a:pt x="85" y="16"/>
                  </a:cubicBezTo>
                  <a:cubicBezTo>
                    <a:pt x="84" y="14"/>
                    <a:pt x="84" y="12"/>
                    <a:pt x="83" y="11"/>
                  </a:cubicBezTo>
                  <a:cubicBezTo>
                    <a:pt x="81" y="10"/>
                    <a:pt x="80" y="10"/>
                    <a:pt x="78" y="8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6" y="2"/>
                    <a:pt x="64" y="6"/>
                    <a:pt x="60" y="7"/>
                  </a:cubicBezTo>
                  <a:cubicBezTo>
                    <a:pt x="59" y="8"/>
                    <a:pt x="52" y="7"/>
                    <a:pt x="53" y="8"/>
                  </a:cubicBezTo>
                  <a:cubicBezTo>
                    <a:pt x="53" y="10"/>
                    <a:pt x="54" y="11"/>
                    <a:pt x="55" y="13"/>
                  </a:cubicBezTo>
                  <a:cubicBezTo>
                    <a:pt x="60" y="21"/>
                    <a:pt x="58" y="22"/>
                    <a:pt x="55" y="31"/>
                  </a:cubicBezTo>
                  <a:cubicBezTo>
                    <a:pt x="53" y="36"/>
                    <a:pt x="48" y="38"/>
                    <a:pt x="46" y="43"/>
                  </a:cubicBezTo>
                  <a:cubicBezTo>
                    <a:pt x="32" y="43"/>
                    <a:pt x="32" y="43"/>
                    <a:pt x="32" y="4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84"/>
            <p:cNvSpPr>
              <a:spLocks/>
            </p:cNvSpPr>
            <p:nvPr/>
          </p:nvSpPr>
          <p:spPr bwMode="auto">
            <a:xfrm>
              <a:off x="5173" y="2158"/>
              <a:ext cx="238" cy="246"/>
            </a:xfrm>
            <a:custGeom>
              <a:avLst/>
              <a:gdLst>
                <a:gd name="T0" fmla="*/ 32 w 124"/>
                <a:gd name="T1" fmla="*/ 43 h 128"/>
                <a:gd name="T2" fmla="*/ 17 w 124"/>
                <a:gd name="T3" fmla="*/ 45 h 128"/>
                <a:gd name="T4" fmla="*/ 15 w 124"/>
                <a:gd name="T5" fmla="*/ 58 h 128"/>
                <a:gd name="T6" fmla="*/ 2 w 124"/>
                <a:gd name="T7" fmla="*/ 94 h 128"/>
                <a:gd name="T8" fmla="*/ 2 w 124"/>
                <a:gd name="T9" fmla="*/ 94 h 128"/>
                <a:gd name="T10" fmla="*/ 8 w 124"/>
                <a:gd name="T11" fmla="*/ 94 h 128"/>
                <a:gd name="T12" fmla="*/ 11 w 124"/>
                <a:gd name="T13" fmla="*/ 99 h 128"/>
                <a:gd name="T14" fmla="*/ 12 w 124"/>
                <a:gd name="T15" fmla="*/ 114 h 128"/>
                <a:gd name="T16" fmla="*/ 12 w 124"/>
                <a:gd name="T17" fmla="*/ 124 h 128"/>
                <a:gd name="T18" fmla="*/ 22 w 124"/>
                <a:gd name="T19" fmla="*/ 124 h 128"/>
                <a:gd name="T20" fmla="*/ 35 w 124"/>
                <a:gd name="T21" fmla="*/ 127 h 128"/>
                <a:gd name="T22" fmla="*/ 37 w 124"/>
                <a:gd name="T23" fmla="*/ 118 h 128"/>
                <a:gd name="T24" fmla="*/ 51 w 124"/>
                <a:gd name="T25" fmla="*/ 112 h 128"/>
                <a:gd name="T26" fmla="*/ 65 w 124"/>
                <a:gd name="T27" fmla="*/ 111 h 128"/>
                <a:gd name="T28" fmla="*/ 76 w 124"/>
                <a:gd name="T29" fmla="*/ 110 h 128"/>
                <a:gd name="T30" fmla="*/ 81 w 124"/>
                <a:gd name="T31" fmla="*/ 116 h 128"/>
                <a:gd name="T32" fmla="*/ 84 w 124"/>
                <a:gd name="T33" fmla="*/ 117 h 128"/>
                <a:gd name="T34" fmla="*/ 84 w 124"/>
                <a:gd name="T35" fmla="*/ 117 h 128"/>
                <a:gd name="T36" fmla="*/ 88 w 124"/>
                <a:gd name="T37" fmla="*/ 115 h 128"/>
                <a:gd name="T38" fmla="*/ 92 w 124"/>
                <a:gd name="T39" fmla="*/ 112 h 128"/>
                <a:gd name="T40" fmla="*/ 97 w 124"/>
                <a:gd name="T41" fmla="*/ 111 h 128"/>
                <a:gd name="T42" fmla="*/ 105 w 124"/>
                <a:gd name="T43" fmla="*/ 107 h 128"/>
                <a:gd name="T44" fmla="*/ 109 w 124"/>
                <a:gd name="T45" fmla="*/ 101 h 128"/>
                <a:gd name="T46" fmla="*/ 115 w 124"/>
                <a:gd name="T47" fmla="*/ 98 h 128"/>
                <a:gd name="T48" fmla="*/ 120 w 124"/>
                <a:gd name="T49" fmla="*/ 88 h 128"/>
                <a:gd name="T50" fmla="*/ 118 w 124"/>
                <a:gd name="T51" fmla="*/ 85 h 128"/>
                <a:gd name="T52" fmla="*/ 121 w 124"/>
                <a:gd name="T53" fmla="*/ 83 h 128"/>
                <a:gd name="T54" fmla="*/ 124 w 124"/>
                <a:gd name="T55" fmla="*/ 79 h 128"/>
                <a:gd name="T56" fmla="*/ 124 w 124"/>
                <a:gd name="T57" fmla="*/ 79 h 128"/>
                <a:gd name="T58" fmla="*/ 117 w 124"/>
                <a:gd name="T59" fmla="*/ 69 h 128"/>
                <a:gd name="T60" fmla="*/ 117 w 124"/>
                <a:gd name="T61" fmla="*/ 58 h 128"/>
                <a:gd name="T62" fmla="*/ 110 w 124"/>
                <a:gd name="T63" fmla="*/ 53 h 128"/>
                <a:gd name="T64" fmla="*/ 102 w 124"/>
                <a:gd name="T65" fmla="*/ 50 h 128"/>
                <a:gd name="T66" fmla="*/ 103 w 124"/>
                <a:gd name="T67" fmla="*/ 44 h 128"/>
                <a:gd name="T68" fmla="*/ 103 w 124"/>
                <a:gd name="T69" fmla="*/ 29 h 128"/>
                <a:gd name="T70" fmla="*/ 102 w 124"/>
                <a:gd name="T71" fmla="*/ 26 h 128"/>
                <a:gd name="T72" fmla="*/ 102 w 124"/>
                <a:gd name="T73" fmla="*/ 26 h 128"/>
                <a:gd name="T74" fmla="*/ 94 w 124"/>
                <a:gd name="T75" fmla="*/ 26 h 128"/>
                <a:gd name="T76" fmla="*/ 89 w 124"/>
                <a:gd name="T77" fmla="*/ 21 h 128"/>
                <a:gd name="T78" fmla="*/ 85 w 124"/>
                <a:gd name="T79" fmla="*/ 16 h 128"/>
                <a:gd name="T80" fmla="*/ 83 w 124"/>
                <a:gd name="T81" fmla="*/ 11 h 128"/>
                <a:gd name="T82" fmla="*/ 78 w 124"/>
                <a:gd name="T83" fmla="*/ 8 h 128"/>
                <a:gd name="T84" fmla="*/ 73 w 124"/>
                <a:gd name="T85" fmla="*/ 0 h 128"/>
                <a:gd name="T86" fmla="*/ 68 w 124"/>
                <a:gd name="T87" fmla="*/ 0 h 128"/>
                <a:gd name="T88" fmla="*/ 68 w 124"/>
                <a:gd name="T89" fmla="*/ 0 h 128"/>
                <a:gd name="T90" fmla="*/ 60 w 124"/>
                <a:gd name="T91" fmla="*/ 7 h 128"/>
                <a:gd name="T92" fmla="*/ 53 w 124"/>
                <a:gd name="T93" fmla="*/ 8 h 128"/>
                <a:gd name="T94" fmla="*/ 55 w 124"/>
                <a:gd name="T95" fmla="*/ 13 h 128"/>
                <a:gd name="T96" fmla="*/ 55 w 124"/>
                <a:gd name="T97" fmla="*/ 31 h 128"/>
                <a:gd name="T98" fmla="*/ 46 w 124"/>
                <a:gd name="T99" fmla="*/ 43 h 128"/>
                <a:gd name="T100" fmla="*/ 32 w 124"/>
                <a:gd name="T101" fmla="*/ 4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4" h="128">
                  <a:moveTo>
                    <a:pt x="32" y="43"/>
                  </a:moveTo>
                  <a:cubicBezTo>
                    <a:pt x="17" y="45"/>
                    <a:pt x="17" y="45"/>
                    <a:pt x="17" y="45"/>
                  </a:cubicBezTo>
                  <a:cubicBezTo>
                    <a:pt x="16" y="49"/>
                    <a:pt x="16" y="53"/>
                    <a:pt x="15" y="58"/>
                  </a:cubicBezTo>
                  <a:cubicBezTo>
                    <a:pt x="14" y="63"/>
                    <a:pt x="0" y="92"/>
                    <a:pt x="2" y="94"/>
                  </a:cubicBezTo>
                  <a:cubicBezTo>
                    <a:pt x="2" y="94"/>
                    <a:pt x="2" y="94"/>
                    <a:pt x="2" y="94"/>
                  </a:cubicBezTo>
                  <a:cubicBezTo>
                    <a:pt x="3" y="95"/>
                    <a:pt x="7" y="94"/>
                    <a:pt x="8" y="94"/>
                  </a:cubicBezTo>
                  <a:cubicBezTo>
                    <a:pt x="9" y="94"/>
                    <a:pt x="10" y="98"/>
                    <a:pt x="11" y="99"/>
                  </a:cubicBezTo>
                  <a:cubicBezTo>
                    <a:pt x="12" y="102"/>
                    <a:pt x="12" y="110"/>
                    <a:pt x="12" y="114"/>
                  </a:cubicBezTo>
                  <a:cubicBezTo>
                    <a:pt x="12" y="116"/>
                    <a:pt x="11" y="124"/>
                    <a:pt x="12" y="124"/>
                  </a:cubicBezTo>
                  <a:cubicBezTo>
                    <a:pt x="14" y="116"/>
                    <a:pt x="19" y="120"/>
                    <a:pt x="22" y="124"/>
                  </a:cubicBezTo>
                  <a:cubicBezTo>
                    <a:pt x="26" y="128"/>
                    <a:pt x="30" y="127"/>
                    <a:pt x="35" y="127"/>
                  </a:cubicBezTo>
                  <a:cubicBezTo>
                    <a:pt x="38" y="127"/>
                    <a:pt x="36" y="120"/>
                    <a:pt x="37" y="118"/>
                  </a:cubicBezTo>
                  <a:cubicBezTo>
                    <a:pt x="39" y="114"/>
                    <a:pt x="48" y="108"/>
                    <a:pt x="51" y="112"/>
                  </a:cubicBezTo>
                  <a:cubicBezTo>
                    <a:pt x="57" y="118"/>
                    <a:pt x="59" y="112"/>
                    <a:pt x="65" y="111"/>
                  </a:cubicBezTo>
                  <a:cubicBezTo>
                    <a:pt x="68" y="111"/>
                    <a:pt x="73" y="108"/>
                    <a:pt x="76" y="110"/>
                  </a:cubicBezTo>
                  <a:cubicBezTo>
                    <a:pt x="78" y="112"/>
                    <a:pt x="78" y="117"/>
                    <a:pt x="81" y="116"/>
                  </a:cubicBezTo>
                  <a:cubicBezTo>
                    <a:pt x="84" y="117"/>
                    <a:pt x="84" y="117"/>
                    <a:pt x="84" y="117"/>
                  </a:cubicBezTo>
                  <a:cubicBezTo>
                    <a:pt x="84" y="117"/>
                    <a:pt x="84" y="117"/>
                    <a:pt x="84" y="117"/>
                  </a:cubicBezTo>
                  <a:cubicBezTo>
                    <a:pt x="88" y="115"/>
                    <a:pt x="88" y="115"/>
                    <a:pt x="88" y="115"/>
                  </a:cubicBezTo>
                  <a:cubicBezTo>
                    <a:pt x="89" y="114"/>
                    <a:pt x="91" y="112"/>
                    <a:pt x="92" y="112"/>
                  </a:cubicBezTo>
                  <a:cubicBezTo>
                    <a:pt x="97" y="111"/>
                    <a:pt x="97" y="111"/>
                    <a:pt x="97" y="111"/>
                  </a:cubicBezTo>
                  <a:cubicBezTo>
                    <a:pt x="100" y="109"/>
                    <a:pt x="104" y="111"/>
                    <a:pt x="105" y="107"/>
                  </a:cubicBezTo>
                  <a:cubicBezTo>
                    <a:pt x="107" y="105"/>
                    <a:pt x="107" y="102"/>
                    <a:pt x="109" y="101"/>
                  </a:cubicBezTo>
                  <a:cubicBezTo>
                    <a:pt x="111" y="100"/>
                    <a:pt x="113" y="99"/>
                    <a:pt x="115" y="98"/>
                  </a:cubicBezTo>
                  <a:cubicBezTo>
                    <a:pt x="118" y="98"/>
                    <a:pt x="121" y="90"/>
                    <a:pt x="120" y="88"/>
                  </a:cubicBezTo>
                  <a:cubicBezTo>
                    <a:pt x="119" y="87"/>
                    <a:pt x="118" y="86"/>
                    <a:pt x="118" y="85"/>
                  </a:cubicBezTo>
                  <a:cubicBezTo>
                    <a:pt x="119" y="84"/>
                    <a:pt x="120" y="84"/>
                    <a:pt x="121" y="83"/>
                  </a:cubicBezTo>
                  <a:cubicBezTo>
                    <a:pt x="121" y="81"/>
                    <a:pt x="122" y="80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3" y="75"/>
                    <a:pt x="118" y="73"/>
                    <a:pt x="117" y="69"/>
                  </a:cubicBezTo>
                  <a:cubicBezTo>
                    <a:pt x="115" y="65"/>
                    <a:pt x="120" y="61"/>
                    <a:pt x="117" y="58"/>
                  </a:cubicBezTo>
                  <a:cubicBezTo>
                    <a:pt x="115" y="56"/>
                    <a:pt x="112" y="55"/>
                    <a:pt x="110" y="53"/>
                  </a:cubicBezTo>
                  <a:cubicBezTo>
                    <a:pt x="109" y="53"/>
                    <a:pt x="104" y="52"/>
                    <a:pt x="102" y="50"/>
                  </a:cubicBezTo>
                  <a:cubicBezTo>
                    <a:pt x="102" y="49"/>
                    <a:pt x="103" y="46"/>
                    <a:pt x="103" y="44"/>
                  </a:cubicBezTo>
                  <a:cubicBezTo>
                    <a:pt x="103" y="39"/>
                    <a:pt x="104" y="34"/>
                    <a:pt x="103" y="29"/>
                  </a:cubicBezTo>
                  <a:cubicBezTo>
                    <a:pt x="103" y="28"/>
                    <a:pt x="102" y="27"/>
                    <a:pt x="102" y="26"/>
                  </a:cubicBezTo>
                  <a:cubicBezTo>
                    <a:pt x="102" y="26"/>
                    <a:pt x="102" y="26"/>
                    <a:pt x="102" y="26"/>
                  </a:cubicBezTo>
                  <a:cubicBezTo>
                    <a:pt x="99" y="26"/>
                    <a:pt x="97" y="26"/>
                    <a:pt x="94" y="26"/>
                  </a:cubicBezTo>
                  <a:cubicBezTo>
                    <a:pt x="92" y="26"/>
                    <a:pt x="91" y="22"/>
                    <a:pt x="89" y="21"/>
                  </a:cubicBezTo>
                  <a:cubicBezTo>
                    <a:pt x="87" y="19"/>
                    <a:pt x="86" y="18"/>
                    <a:pt x="85" y="16"/>
                  </a:cubicBezTo>
                  <a:cubicBezTo>
                    <a:pt x="84" y="14"/>
                    <a:pt x="84" y="12"/>
                    <a:pt x="83" y="11"/>
                  </a:cubicBezTo>
                  <a:cubicBezTo>
                    <a:pt x="81" y="10"/>
                    <a:pt x="80" y="10"/>
                    <a:pt x="78" y="8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6" y="2"/>
                    <a:pt x="64" y="6"/>
                    <a:pt x="60" y="7"/>
                  </a:cubicBezTo>
                  <a:cubicBezTo>
                    <a:pt x="59" y="8"/>
                    <a:pt x="52" y="7"/>
                    <a:pt x="53" y="8"/>
                  </a:cubicBezTo>
                  <a:cubicBezTo>
                    <a:pt x="53" y="10"/>
                    <a:pt x="54" y="11"/>
                    <a:pt x="55" y="13"/>
                  </a:cubicBezTo>
                  <a:cubicBezTo>
                    <a:pt x="60" y="21"/>
                    <a:pt x="58" y="22"/>
                    <a:pt x="55" y="31"/>
                  </a:cubicBezTo>
                  <a:cubicBezTo>
                    <a:pt x="53" y="36"/>
                    <a:pt x="48" y="38"/>
                    <a:pt x="46" y="43"/>
                  </a:cubicBezTo>
                  <a:cubicBezTo>
                    <a:pt x="32" y="43"/>
                    <a:pt x="32" y="43"/>
                    <a:pt x="32" y="4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85"/>
            <p:cNvSpPr>
              <a:spLocks/>
            </p:cNvSpPr>
            <p:nvPr/>
          </p:nvSpPr>
          <p:spPr bwMode="auto">
            <a:xfrm>
              <a:off x="5318" y="2310"/>
              <a:ext cx="225" cy="223"/>
            </a:xfrm>
            <a:custGeom>
              <a:avLst/>
              <a:gdLst>
                <a:gd name="T0" fmla="*/ 73 w 117"/>
                <a:gd name="T1" fmla="*/ 111 h 116"/>
                <a:gd name="T2" fmla="*/ 80 w 117"/>
                <a:gd name="T3" fmla="*/ 103 h 116"/>
                <a:gd name="T4" fmla="*/ 81 w 117"/>
                <a:gd name="T5" fmla="*/ 91 h 116"/>
                <a:gd name="T6" fmla="*/ 83 w 117"/>
                <a:gd name="T7" fmla="*/ 83 h 116"/>
                <a:gd name="T8" fmla="*/ 89 w 117"/>
                <a:gd name="T9" fmla="*/ 83 h 116"/>
                <a:gd name="T10" fmla="*/ 112 w 117"/>
                <a:gd name="T11" fmla="*/ 75 h 116"/>
                <a:gd name="T12" fmla="*/ 114 w 117"/>
                <a:gd name="T13" fmla="*/ 73 h 116"/>
                <a:gd name="T14" fmla="*/ 114 w 117"/>
                <a:gd name="T15" fmla="*/ 73 h 116"/>
                <a:gd name="T16" fmla="*/ 113 w 117"/>
                <a:gd name="T17" fmla="*/ 69 h 116"/>
                <a:gd name="T18" fmla="*/ 116 w 117"/>
                <a:gd name="T19" fmla="*/ 58 h 116"/>
                <a:gd name="T20" fmla="*/ 116 w 117"/>
                <a:gd name="T21" fmla="*/ 48 h 116"/>
                <a:gd name="T22" fmla="*/ 117 w 117"/>
                <a:gd name="T23" fmla="*/ 29 h 116"/>
                <a:gd name="T24" fmla="*/ 105 w 117"/>
                <a:gd name="T25" fmla="*/ 26 h 116"/>
                <a:gd name="T26" fmla="*/ 97 w 117"/>
                <a:gd name="T27" fmla="*/ 20 h 116"/>
                <a:gd name="T28" fmla="*/ 92 w 117"/>
                <a:gd name="T29" fmla="*/ 9 h 116"/>
                <a:gd name="T30" fmla="*/ 84 w 117"/>
                <a:gd name="T31" fmla="*/ 3 h 116"/>
                <a:gd name="T32" fmla="*/ 84 w 117"/>
                <a:gd name="T33" fmla="*/ 3 h 116"/>
                <a:gd name="T34" fmla="*/ 74 w 117"/>
                <a:gd name="T35" fmla="*/ 8 h 116"/>
                <a:gd name="T36" fmla="*/ 64 w 117"/>
                <a:gd name="T37" fmla="*/ 7 h 116"/>
                <a:gd name="T38" fmla="*/ 59 w 117"/>
                <a:gd name="T39" fmla="*/ 10 h 116"/>
                <a:gd name="T40" fmla="*/ 53 w 117"/>
                <a:gd name="T41" fmla="*/ 4 h 116"/>
                <a:gd name="T42" fmla="*/ 48 w 117"/>
                <a:gd name="T43" fmla="*/ 0 h 116"/>
                <a:gd name="T44" fmla="*/ 48 w 117"/>
                <a:gd name="T45" fmla="*/ 0 h 116"/>
                <a:gd name="T46" fmla="*/ 45 w 117"/>
                <a:gd name="T47" fmla="*/ 4 h 116"/>
                <a:gd name="T48" fmla="*/ 42 w 117"/>
                <a:gd name="T49" fmla="*/ 5 h 116"/>
                <a:gd name="T50" fmla="*/ 43 w 117"/>
                <a:gd name="T51" fmla="*/ 9 h 116"/>
                <a:gd name="T52" fmla="*/ 38 w 117"/>
                <a:gd name="T53" fmla="*/ 19 h 116"/>
                <a:gd name="T54" fmla="*/ 33 w 117"/>
                <a:gd name="T55" fmla="*/ 21 h 116"/>
                <a:gd name="T56" fmla="*/ 29 w 117"/>
                <a:gd name="T57" fmla="*/ 28 h 116"/>
                <a:gd name="T58" fmla="*/ 21 w 117"/>
                <a:gd name="T59" fmla="*/ 31 h 116"/>
                <a:gd name="T60" fmla="*/ 16 w 117"/>
                <a:gd name="T61" fmla="*/ 33 h 116"/>
                <a:gd name="T62" fmla="*/ 11 w 117"/>
                <a:gd name="T63" fmla="*/ 36 h 116"/>
                <a:gd name="T64" fmla="*/ 8 w 117"/>
                <a:gd name="T65" fmla="*/ 37 h 116"/>
                <a:gd name="T66" fmla="*/ 8 w 117"/>
                <a:gd name="T67" fmla="*/ 37 h 116"/>
                <a:gd name="T68" fmla="*/ 5 w 117"/>
                <a:gd name="T69" fmla="*/ 42 h 116"/>
                <a:gd name="T70" fmla="*/ 5 w 117"/>
                <a:gd name="T71" fmla="*/ 49 h 116"/>
                <a:gd name="T72" fmla="*/ 11 w 117"/>
                <a:gd name="T73" fmla="*/ 53 h 116"/>
                <a:gd name="T74" fmla="*/ 23 w 117"/>
                <a:gd name="T75" fmla="*/ 59 h 116"/>
                <a:gd name="T76" fmla="*/ 27 w 117"/>
                <a:gd name="T77" fmla="*/ 65 h 116"/>
                <a:gd name="T78" fmla="*/ 33 w 117"/>
                <a:gd name="T79" fmla="*/ 72 h 116"/>
                <a:gd name="T80" fmla="*/ 37 w 117"/>
                <a:gd name="T81" fmla="*/ 83 h 116"/>
                <a:gd name="T82" fmla="*/ 33 w 117"/>
                <a:gd name="T83" fmla="*/ 91 h 116"/>
                <a:gd name="T84" fmla="*/ 31 w 117"/>
                <a:gd name="T85" fmla="*/ 96 h 116"/>
                <a:gd name="T86" fmla="*/ 32 w 117"/>
                <a:gd name="T87" fmla="*/ 105 h 116"/>
                <a:gd name="T88" fmla="*/ 36 w 117"/>
                <a:gd name="T89" fmla="*/ 109 h 116"/>
                <a:gd name="T90" fmla="*/ 39 w 117"/>
                <a:gd name="T91" fmla="*/ 113 h 116"/>
                <a:gd name="T92" fmla="*/ 41 w 117"/>
                <a:gd name="T93" fmla="*/ 116 h 116"/>
                <a:gd name="T94" fmla="*/ 41 w 117"/>
                <a:gd name="T95" fmla="*/ 116 h 116"/>
                <a:gd name="T96" fmla="*/ 50 w 117"/>
                <a:gd name="T97" fmla="*/ 114 h 116"/>
                <a:gd name="T98" fmla="*/ 64 w 117"/>
                <a:gd name="T99" fmla="*/ 112 h 116"/>
                <a:gd name="T100" fmla="*/ 73 w 117"/>
                <a:gd name="T101" fmla="*/ 11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7" h="116">
                  <a:moveTo>
                    <a:pt x="73" y="111"/>
                  </a:moveTo>
                  <a:cubicBezTo>
                    <a:pt x="80" y="103"/>
                    <a:pt x="80" y="103"/>
                    <a:pt x="80" y="103"/>
                  </a:cubicBezTo>
                  <a:cubicBezTo>
                    <a:pt x="81" y="91"/>
                    <a:pt x="81" y="91"/>
                    <a:pt x="81" y="91"/>
                  </a:cubicBezTo>
                  <a:cubicBezTo>
                    <a:pt x="82" y="89"/>
                    <a:pt x="83" y="84"/>
                    <a:pt x="83" y="83"/>
                  </a:cubicBezTo>
                  <a:cubicBezTo>
                    <a:pt x="85" y="81"/>
                    <a:pt x="88" y="82"/>
                    <a:pt x="89" y="83"/>
                  </a:cubicBezTo>
                  <a:cubicBezTo>
                    <a:pt x="96" y="85"/>
                    <a:pt x="105" y="79"/>
                    <a:pt x="112" y="75"/>
                  </a:cubicBezTo>
                  <a:cubicBezTo>
                    <a:pt x="114" y="73"/>
                    <a:pt x="114" y="73"/>
                    <a:pt x="114" y="73"/>
                  </a:cubicBezTo>
                  <a:cubicBezTo>
                    <a:pt x="114" y="73"/>
                    <a:pt x="114" y="73"/>
                    <a:pt x="114" y="73"/>
                  </a:cubicBezTo>
                  <a:cubicBezTo>
                    <a:pt x="113" y="69"/>
                    <a:pt x="113" y="69"/>
                    <a:pt x="113" y="69"/>
                  </a:cubicBezTo>
                  <a:cubicBezTo>
                    <a:pt x="113" y="65"/>
                    <a:pt x="116" y="62"/>
                    <a:pt x="116" y="58"/>
                  </a:cubicBezTo>
                  <a:cubicBezTo>
                    <a:pt x="116" y="55"/>
                    <a:pt x="117" y="52"/>
                    <a:pt x="116" y="48"/>
                  </a:cubicBezTo>
                  <a:cubicBezTo>
                    <a:pt x="116" y="42"/>
                    <a:pt x="117" y="35"/>
                    <a:pt x="117" y="29"/>
                  </a:cubicBezTo>
                  <a:cubicBezTo>
                    <a:pt x="117" y="26"/>
                    <a:pt x="107" y="26"/>
                    <a:pt x="105" y="26"/>
                  </a:cubicBezTo>
                  <a:cubicBezTo>
                    <a:pt x="99" y="26"/>
                    <a:pt x="99" y="25"/>
                    <a:pt x="97" y="20"/>
                  </a:cubicBezTo>
                  <a:cubicBezTo>
                    <a:pt x="96" y="17"/>
                    <a:pt x="94" y="12"/>
                    <a:pt x="92" y="9"/>
                  </a:cubicBezTo>
                  <a:cubicBezTo>
                    <a:pt x="90" y="7"/>
                    <a:pt x="87" y="5"/>
                    <a:pt x="84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0" y="4"/>
                    <a:pt x="78" y="7"/>
                    <a:pt x="74" y="8"/>
                  </a:cubicBezTo>
                  <a:cubicBezTo>
                    <a:pt x="70" y="9"/>
                    <a:pt x="67" y="5"/>
                    <a:pt x="64" y="7"/>
                  </a:cubicBezTo>
                  <a:cubicBezTo>
                    <a:pt x="62" y="8"/>
                    <a:pt x="59" y="10"/>
                    <a:pt x="59" y="10"/>
                  </a:cubicBezTo>
                  <a:cubicBezTo>
                    <a:pt x="56" y="10"/>
                    <a:pt x="54" y="5"/>
                    <a:pt x="53" y="4"/>
                  </a:cubicBezTo>
                  <a:cubicBezTo>
                    <a:pt x="52" y="2"/>
                    <a:pt x="50" y="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6" y="1"/>
                    <a:pt x="45" y="2"/>
                    <a:pt x="45" y="4"/>
                  </a:cubicBezTo>
                  <a:cubicBezTo>
                    <a:pt x="44" y="5"/>
                    <a:pt x="43" y="5"/>
                    <a:pt x="42" y="5"/>
                  </a:cubicBezTo>
                  <a:cubicBezTo>
                    <a:pt x="42" y="7"/>
                    <a:pt x="43" y="7"/>
                    <a:pt x="43" y="9"/>
                  </a:cubicBezTo>
                  <a:cubicBezTo>
                    <a:pt x="45" y="11"/>
                    <a:pt x="42" y="18"/>
                    <a:pt x="38" y="19"/>
                  </a:cubicBezTo>
                  <a:cubicBezTo>
                    <a:pt x="37" y="20"/>
                    <a:pt x="35" y="20"/>
                    <a:pt x="33" y="21"/>
                  </a:cubicBezTo>
                  <a:cubicBezTo>
                    <a:pt x="31" y="23"/>
                    <a:pt x="30" y="26"/>
                    <a:pt x="29" y="28"/>
                  </a:cubicBezTo>
                  <a:cubicBezTo>
                    <a:pt x="27" y="31"/>
                    <a:pt x="24" y="30"/>
                    <a:pt x="21" y="31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5" y="33"/>
                    <a:pt x="13" y="34"/>
                    <a:pt x="11" y="36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9"/>
                    <a:pt x="8" y="41"/>
                    <a:pt x="5" y="42"/>
                  </a:cubicBezTo>
                  <a:cubicBezTo>
                    <a:pt x="0" y="44"/>
                    <a:pt x="3" y="45"/>
                    <a:pt x="5" y="49"/>
                  </a:cubicBezTo>
                  <a:cubicBezTo>
                    <a:pt x="7" y="50"/>
                    <a:pt x="10" y="50"/>
                    <a:pt x="11" y="53"/>
                  </a:cubicBezTo>
                  <a:cubicBezTo>
                    <a:pt x="15" y="60"/>
                    <a:pt x="20" y="55"/>
                    <a:pt x="23" y="59"/>
                  </a:cubicBezTo>
                  <a:cubicBezTo>
                    <a:pt x="25" y="61"/>
                    <a:pt x="26" y="63"/>
                    <a:pt x="27" y="65"/>
                  </a:cubicBezTo>
                  <a:cubicBezTo>
                    <a:pt x="29" y="68"/>
                    <a:pt x="31" y="69"/>
                    <a:pt x="33" y="72"/>
                  </a:cubicBezTo>
                  <a:cubicBezTo>
                    <a:pt x="34" y="76"/>
                    <a:pt x="39" y="78"/>
                    <a:pt x="37" y="83"/>
                  </a:cubicBezTo>
                  <a:cubicBezTo>
                    <a:pt x="37" y="86"/>
                    <a:pt x="35" y="89"/>
                    <a:pt x="33" y="91"/>
                  </a:cubicBezTo>
                  <a:cubicBezTo>
                    <a:pt x="31" y="93"/>
                    <a:pt x="29" y="94"/>
                    <a:pt x="31" y="96"/>
                  </a:cubicBezTo>
                  <a:cubicBezTo>
                    <a:pt x="35" y="100"/>
                    <a:pt x="30" y="101"/>
                    <a:pt x="32" y="105"/>
                  </a:cubicBezTo>
                  <a:cubicBezTo>
                    <a:pt x="33" y="107"/>
                    <a:pt x="35" y="108"/>
                    <a:pt x="36" y="109"/>
                  </a:cubicBezTo>
                  <a:cubicBezTo>
                    <a:pt x="37" y="110"/>
                    <a:pt x="38" y="112"/>
                    <a:pt x="39" y="113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5" y="116"/>
                    <a:pt x="46" y="114"/>
                    <a:pt x="50" y="114"/>
                  </a:cubicBezTo>
                  <a:cubicBezTo>
                    <a:pt x="54" y="113"/>
                    <a:pt x="59" y="114"/>
                    <a:pt x="64" y="112"/>
                  </a:cubicBezTo>
                  <a:cubicBezTo>
                    <a:pt x="67" y="111"/>
                    <a:pt x="70" y="111"/>
                    <a:pt x="73" y="11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86"/>
            <p:cNvSpPr>
              <a:spLocks/>
            </p:cNvSpPr>
            <p:nvPr/>
          </p:nvSpPr>
          <p:spPr bwMode="auto">
            <a:xfrm>
              <a:off x="5318" y="2310"/>
              <a:ext cx="225" cy="223"/>
            </a:xfrm>
            <a:custGeom>
              <a:avLst/>
              <a:gdLst>
                <a:gd name="T0" fmla="*/ 73 w 117"/>
                <a:gd name="T1" fmla="*/ 111 h 116"/>
                <a:gd name="T2" fmla="*/ 80 w 117"/>
                <a:gd name="T3" fmla="*/ 103 h 116"/>
                <a:gd name="T4" fmla="*/ 81 w 117"/>
                <a:gd name="T5" fmla="*/ 91 h 116"/>
                <a:gd name="T6" fmla="*/ 83 w 117"/>
                <a:gd name="T7" fmla="*/ 83 h 116"/>
                <a:gd name="T8" fmla="*/ 89 w 117"/>
                <a:gd name="T9" fmla="*/ 83 h 116"/>
                <a:gd name="T10" fmla="*/ 112 w 117"/>
                <a:gd name="T11" fmla="*/ 75 h 116"/>
                <a:gd name="T12" fmla="*/ 114 w 117"/>
                <a:gd name="T13" fmla="*/ 73 h 116"/>
                <a:gd name="T14" fmla="*/ 114 w 117"/>
                <a:gd name="T15" fmla="*/ 73 h 116"/>
                <a:gd name="T16" fmla="*/ 113 w 117"/>
                <a:gd name="T17" fmla="*/ 69 h 116"/>
                <a:gd name="T18" fmla="*/ 116 w 117"/>
                <a:gd name="T19" fmla="*/ 58 h 116"/>
                <a:gd name="T20" fmla="*/ 116 w 117"/>
                <a:gd name="T21" fmla="*/ 48 h 116"/>
                <a:gd name="T22" fmla="*/ 117 w 117"/>
                <a:gd name="T23" fmla="*/ 29 h 116"/>
                <a:gd name="T24" fmla="*/ 105 w 117"/>
                <a:gd name="T25" fmla="*/ 26 h 116"/>
                <a:gd name="T26" fmla="*/ 97 w 117"/>
                <a:gd name="T27" fmla="*/ 20 h 116"/>
                <a:gd name="T28" fmla="*/ 92 w 117"/>
                <a:gd name="T29" fmla="*/ 9 h 116"/>
                <a:gd name="T30" fmla="*/ 84 w 117"/>
                <a:gd name="T31" fmla="*/ 3 h 116"/>
                <a:gd name="T32" fmla="*/ 84 w 117"/>
                <a:gd name="T33" fmla="*/ 3 h 116"/>
                <a:gd name="T34" fmla="*/ 74 w 117"/>
                <a:gd name="T35" fmla="*/ 8 h 116"/>
                <a:gd name="T36" fmla="*/ 64 w 117"/>
                <a:gd name="T37" fmla="*/ 7 h 116"/>
                <a:gd name="T38" fmla="*/ 59 w 117"/>
                <a:gd name="T39" fmla="*/ 10 h 116"/>
                <a:gd name="T40" fmla="*/ 53 w 117"/>
                <a:gd name="T41" fmla="*/ 4 h 116"/>
                <a:gd name="T42" fmla="*/ 48 w 117"/>
                <a:gd name="T43" fmla="*/ 0 h 116"/>
                <a:gd name="T44" fmla="*/ 48 w 117"/>
                <a:gd name="T45" fmla="*/ 0 h 116"/>
                <a:gd name="T46" fmla="*/ 45 w 117"/>
                <a:gd name="T47" fmla="*/ 4 h 116"/>
                <a:gd name="T48" fmla="*/ 42 w 117"/>
                <a:gd name="T49" fmla="*/ 5 h 116"/>
                <a:gd name="T50" fmla="*/ 43 w 117"/>
                <a:gd name="T51" fmla="*/ 9 h 116"/>
                <a:gd name="T52" fmla="*/ 38 w 117"/>
                <a:gd name="T53" fmla="*/ 19 h 116"/>
                <a:gd name="T54" fmla="*/ 33 w 117"/>
                <a:gd name="T55" fmla="*/ 21 h 116"/>
                <a:gd name="T56" fmla="*/ 29 w 117"/>
                <a:gd name="T57" fmla="*/ 28 h 116"/>
                <a:gd name="T58" fmla="*/ 21 w 117"/>
                <a:gd name="T59" fmla="*/ 31 h 116"/>
                <a:gd name="T60" fmla="*/ 16 w 117"/>
                <a:gd name="T61" fmla="*/ 33 h 116"/>
                <a:gd name="T62" fmla="*/ 11 w 117"/>
                <a:gd name="T63" fmla="*/ 36 h 116"/>
                <a:gd name="T64" fmla="*/ 8 w 117"/>
                <a:gd name="T65" fmla="*/ 37 h 116"/>
                <a:gd name="T66" fmla="*/ 8 w 117"/>
                <a:gd name="T67" fmla="*/ 37 h 116"/>
                <a:gd name="T68" fmla="*/ 5 w 117"/>
                <a:gd name="T69" fmla="*/ 42 h 116"/>
                <a:gd name="T70" fmla="*/ 5 w 117"/>
                <a:gd name="T71" fmla="*/ 49 h 116"/>
                <a:gd name="T72" fmla="*/ 11 w 117"/>
                <a:gd name="T73" fmla="*/ 53 h 116"/>
                <a:gd name="T74" fmla="*/ 23 w 117"/>
                <a:gd name="T75" fmla="*/ 59 h 116"/>
                <a:gd name="T76" fmla="*/ 27 w 117"/>
                <a:gd name="T77" fmla="*/ 65 h 116"/>
                <a:gd name="T78" fmla="*/ 33 w 117"/>
                <a:gd name="T79" fmla="*/ 72 h 116"/>
                <a:gd name="T80" fmla="*/ 37 w 117"/>
                <a:gd name="T81" fmla="*/ 83 h 116"/>
                <a:gd name="T82" fmla="*/ 33 w 117"/>
                <a:gd name="T83" fmla="*/ 91 h 116"/>
                <a:gd name="T84" fmla="*/ 31 w 117"/>
                <a:gd name="T85" fmla="*/ 96 h 116"/>
                <a:gd name="T86" fmla="*/ 32 w 117"/>
                <a:gd name="T87" fmla="*/ 105 h 116"/>
                <a:gd name="T88" fmla="*/ 36 w 117"/>
                <a:gd name="T89" fmla="*/ 109 h 116"/>
                <a:gd name="T90" fmla="*/ 39 w 117"/>
                <a:gd name="T91" fmla="*/ 113 h 116"/>
                <a:gd name="T92" fmla="*/ 41 w 117"/>
                <a:gd name="T93" fmla="*/ 116 h 116"/>
                <a:gd name="T94" fmla="*/ 41 w 117"/>
                <a:gd name="T95" fmla="*/ 116 h 116"/>
                <a:gd name="T96" fmla="*/ 50 w 117"/>
                <a:gd name="T97" fmla="*/ 114 h 116"/>
                <a:gd name="T98" fmla="*/ 64 w 117"/>
                <a:gd name="T99" fmla="*/ 112 h 116"/>
                <a:gd name="T100" fmla="*/ 73 w 117"/>
                <a:gd name="T101" fmla="*/ 11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7" h="116">
                  <a:moveTo>
                    <a:pt x="73" y="111"/>
                  </a:moveTo>
                  <a:cubicBezTo>
                    <a:pt x="80" y="103"/>
                    <a:pt x="80" y="103"/>
                    <a:pt x="80" y="103"/>
                  </a:cubicBezTo>
                  <a:cubicBezTo>
                    <a:pt x="81" y="91"/>
                    <a:pt x="81" y="91"/>
                    <a:pt x="81" y="91"/>
                  </a:cubicBezTo>
                  <a:cubicBezTo>
                    <a:pt x="82" y="89"/>
                    <a:pt x="83" y="84"/>
                    <a:pt x="83" y="83"/>
                  </a:cubicBezTo>
                  <a:cubicBezTo>
                    <a:pt x="85" y="81"/>
                    <a:pt x="88" y="82"/>
                    <a:pt x="89" y="83"/>
                  </a:cubicBezTo>
                  <a:cubicBezTo>
                    <a:pt x="96" y="85"/>
                    <a:pt x="105" y="79"/>
                    <a:pt x="112" y="75"/>
                  </a:cubicBezTo>
                  <a:cubicBezTo>
                    <a:pt x="114" y="73"/>
                    <a:pt x="114" y="73"/>
                    <a:pt x="114" y="73"/>
                  </a:cubicBezTo>
                  <a:cubicBezTo>
                    <a:pt x="114" y="73"/>
                    <a:pt x="114" y="73"/>
                    <a:pt x="114" y="73"/>
                  </a:cubicBezTo>
                  <a:cubicBezTo>
                    <a:pt x="113" y="69"/>
                    <a:pt x="113" y="69"/>
                    <a:pt x="113" y="69"/>
                  </a:cubicBezTo>
                  <a:cubicBezTo>
                    <a:pt x="113" y="65"/>
                    <a:pt x="116" y="62"/>
                    <a:pt x="116" y="58"/>
                  </a:cubicBezTo>
                  <a:cubicBezTo>
                    <a:pt x="116" y="55"/>
                    <a:pt x="117" y="52"/>
                    <a:pt x="116" y="48"/>
                  </a:cubicBezTo>
                  <a:cubicBezTo>
                    <a:pt x="116" y="42"/>
                    <a:pt x="117" y="35"/>
                    <a:pt x="117" y="29"/>
                  </a:cubicBezTo>
                  <a:cubicBezTo>
                    <a:pt x="117" y="26"/>
                    <a:pt x="107" y="26"/>
                    <a:pt x="105" y="26"/>
                  </a:cubicBezTo>
                  <a:cubicBezTo>
                    <a:pt x="99" y="26"/>
                    <a:pt x="99" y="25"/>
                    <a:pt x="97" y="20"/>
                  </a:cubicBezTo>
                  <a:cubicBezTo>
                    <a:pt x="96" y="17"/>
                    <a:pt x="94" y="12"/>
                    <a:pt x="92" y="9"/>
                  </a:cubicBezTo>
                  <a:cubicBezTo>
                    <a:pt x="90" y="7"/>
                    <a:pt x="87" y="5"/>
                    <a:pt x="84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0" y="4"/>
                    <a:pt x="78" y="7"/>
                    <a:pt x="74" y="8"/>
                  </a:cubicBezTo>
                  <a:cubicBezTo>
                    <a:pt x="70" y="9"/>
                    <a:pt x="67" y="5"/>
                    <a:pt x="64" y="7"/>
                  </a:cubicBezTo>
                  <a:cubicBezTo>
                    <a:pt x="62" y="8"/>
                    <a:pt x="59" y="10"/>
                    <a:pt x="59" y="10"/>
                  </a:cubicBezTo>
                  <a:cubicBezTo>
                    <a:pt x="56" y="10"/>
                    <a:pt x="54" y="5"/>
                    <a:pt x="53" y="4"/>
                  </a:cubicBezTo>
                  <a:cubicBezTo>
                    <a:pt x="52" y="2"/>
                    <a:pt x="50" y="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6" y="1"/>
                    <a:pt x="45" y="2"/>
                    <a:pt x="45" y="4"/>
                  </a:cubicBezTo>
                  <a:cubicBezTo>
                    <a:pt x="44" y="5"/>
                    <a:pt x="43" y="5"/>
                    <a:pt x="42" y="5"/>
                  </a:cubicBezTo>
                  <a:cubicBezTo>
                    <a:pt x="42" y="7"/>
                    <a:pt x="43" y="7"/>
                    <a:pt x="43" y="9"/>
                  </a:cubicBezTo>
                  <a:cubicBezTo>
                    <a:pt x="45" y="11"/>
                    <a:pt x="42" y="18"/>
                    <a:pt x="38" y="19"/>
                  </a:cubicBezTo>
                  <a:cubicBezTo>
                    <a:pt x="37" y="20"/>
                    <a:pt x="35" y="20"/>
                    <a:pt x="33" y="21"/>
                  </a:cubicBezTo>
                  <a:cubicBezTo>
                    <a:pt x="31" y="23"/>
                    <a:pt x="30" y="26"/>
                    <a:pt x="29" y="28"/>
                  </a:cubicBezTo>
                  <a:cubicBezTo>
                    <a:pt x="27" y="31"/>
                    <a:pt x="24" y="30"/>
                    <a:pt x="21" y="31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5" y="33"/>
                    <a:pt x="13" y="34"/>
                    <a:pt x="11" y="36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9"/>
                    <a:pt x="8" y="41"/>
                    <a:pt x="5" y="42"/>
                  </a:cubicBezTo>
                  <a:cubicBezTo>
                    <a:pt x="0" y="44"/>
                    <a:pt x="3" y="45"/>
                    <a:pt x="5" y="49"/>
                  </a:cubicBezTo>
                  <a:cubicBezTo>
                    <a:pt x="7" y="50"/>
                    <a:pt x="10" y="50"/>
                    <a:pt x="11" y="53"/>
                  </a:cubicBezTo>
                  <a:cubicBezTo>
                    <a:pt x="15" y="60"/>
                    <a:pt x="20" y="55"/>
                    <a:pt x="23" y="59"/>
                  </a:cubicBezTo>
                  <a:cubicBezTo>
                    <a:pt x="25" y="61"/>
                    <a:pt x="26" y="63"/>
                    <a:pt x="27" y="65"/>
                  </a:cubicBezTo>
                  <a:cubicBezTo>
                    <a:pt x="29" y="68"/>
                    <a:pt x="31" y="69"/>
                    <a:pt x="33" y="72"/>
                  </a:cubicBezTo>
                  <a:cubicBezTo>
                    <a:pt x="34" y="76"/>
                    <a:pt x="39" y="78"/>
                    <a:pt x="37" y="83"/>
                  </a:cubicBezTo>
                  <a:cubicBezTo>
                    <a:pt x="37" y="86"/>
                    <a:pt x="35" y="89"/>
                    <a:pt x="33" y="91"/>
                  </a:cubicBezTo>
                  <a:cubicBezTo>
                    <a:pt x="31" y="93"/>
                    <a:pt x="29" y="94"/>
                    <a:pt x="31" y="96"/>
                  </a:cubicBezTo>
                  <a:cubicBezTo>
                    <a:pt x="35" y="100"/>
                    <a:pt x="30" y="101"/>
                    <a:pt x="32" y="105"/>
                  </a:cubicBezTo>
                  <a:cubicBezTo>
                    <a:pt x="33" y="107"/>
                    <a:pt x="35" y="108"/>
                    <a:pt x="36" y="109"/>
                  </a:cubicBezTo>
                  <a:cubicBezTo>
                    <a:pt x="37" y="110"/>
                    <a:pt x="38" y="112"/>
                    <a:pt x="39" y="113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5" y="116"/>
                    <a:pt x="46" y="114"/>
                    <a:pt x="50" y="114"/>
                  </a:cubicBezTo>
                  <a:cubicBezTo>
                    <a:pt x="54" y="113"/>
                    <a:pt x="59" y="114"/>
                    <a:pt x="64" y="112"/>
                  </a:cubicBezTo>
                  <a:cubicBezTo>
                    <a:pt x="67" y="111"/>
                    <a:pt x="70" y="111"/>
                    <a:pt x="73" y="11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87"/>
            <p:cNvSpPr>
              <a:spLocks/>
            </p:cNvSpPr>
            <p:nvPr/>
          </p:nvSpPr>
          <p:spPr bwMode="auto">
            <a:xfrm>
              <a:off x="5368" y="2081"/>
              <a:ext cx="160" cy="248"/>
            </a:xfrm>
            <a:custGeom>
              <a:avLst/>
              <a:gdLst>
                <a:gd name="T0" fmla="*/ 0 w 83"/>
                <a:gd name="T1" fmla="*/ 65 h 129"/>
                <a:gd name="T2" fmla="*/ 1 w 83"/>
                <a:gd name="T3" fmla="*/ 69 h 129"/>
                <a:gd name="T4" fmla="*/ 1 w 83"/>
                <a:gd name="T5" fmla="*/ 84 h 129"/>
                <a:gd name="T6" fmla="*/ 0 w 83"/>
                <a:gd name="T7" fmla="*/ 90 h 129"/>
                <a:gd name="T8" fmla="*/ 8 w 83"/>
                <a:gd name="T9" fmla="*/ 93 h 129"/>
                <a:gd name="T10" fmla="*/ 15 w 83"/>
                <a:gd name="T11" fmla="*/ 97 h 129"/>
                <a:gd name="T12" fmla="*/ 15 w 83"/>
                <a:gd name="T13" fmla="*/ 108 h 129"/>
                <a:gd name="T14" fmla="*/ 22 w 83"/>
                <a:gd name="T15" fmla="*/ 119 h 129"/>
                <a:gd name="T16" fmla="*/ 22 w 83"/>
                <a:gd name="T17" fmla="*/ 119 h 129"/>
                <a:gd name="T18" fmla="*/ 28 w 83"/>
                <a:gd name="T19" fmla="*/ 123 h 129"/>
                <a:gd name="T20" fmla="*/ 33 w 83"/>
                <a:gd name="T21" fmla="*/ 129 h 129"/>
                <a:gd name="T22" fmla="*/ 38 w 83"/>
                <a:gd name="T23" fmla="*/ 126 h 129"/>
                <a:gd name="T24" fmla="*/ 48 w 83"/>
                <a:gd name="T25" fmla="*/ 127 h 129"/>
                <a:gd name="T26" fmla="*/ 59 w 83"/>
                <a:gd name="T27" fmla="*/ 122 h 129"/>
                <a:gd name="T28" fmla="*/ 59 w 83"/>
                <a:gd name="T29" fmla="*/ 122 h 129"/>
                <a:gd name="T30" fmla="*/ 60 w 83"/>
                <a:gd name="T31" fmla="*/ 115 h 129"/>
                <a:gd name="T32" fmla="*/ 72 w 83"/>
                <a:gd name="T33" fmla="*/ 109 h 129"/>
                <a:gd name="T34" fmla="*/ 80 w 83"/>
                <a:gd name="T35" fmla="*/ 107 h 129"/>
                <a:gd name="T36" fmla="*/ 83 w 83"/>
                <a:gd name="T37" fmla="*/ 104 h 129"/>
                <a:gd name="T38" fmla="*/ 83 w 83"/>
                <a:gd name="T39" fmla="*/ 94 h 129"/>
                <a:gd name="T40" fmla="*/ 79 w 83"/>
                <a:gd name="T41" fmla="*/ 83 h 129"/>
                <a:gd name="T42" fmla="*/ 67 w 83"/>
                <a:gd name="T43" fmla="*/ 70 h 129"/>
                <a:gd name="T44" fmla="*/ 70 w 83"/>
                <a:gd name="T45" fmla="*/ 60 h 129"/>
                <a:gd name="T46" fmla="*/ 72 w 83"/>
                <a:gd name="T47" fmla="*/ 48 h 129"/>
                <a:gd name="T48" fmla="*/ 74 w 83"/>
                <a:gd name="T49" fmla="*/ 43 h 129"/>
                <a:gd name="T50" fmla="*/ 74 w 83"/>
                <a:gd name="T51" fmla="*/ 43 h 129"/>
                <a:gd name="T52" fmla="*/ 72 w 83"/>
                <a:gd name="T53" fmla="*/ 37 h 129"/>
                <a:gd name="T54" fmla="*/ 69 w 83"/>
                <a:gd name="T55" fmla="*/ 27 h 129"/>
                <a:gd name="T56" fmla="*/ 67 w 83"/>
                <a:gd name="T57" fmla="*/ 21 h 129"/>
                <a:gd name="T58" fmla="*/ 66 w 83"/>
                <a:gd name="T59" fmla="*/ 13 h 129"/>
                <a:gd name="T60" fmla="*/ 55 w 83"/>
                <a:gd name="T61" fmla="*/ 7 h 129"/>
                <a:gd name="T62" fmla="*/ 34 w 83"/>
                <a:gd name="T63" fmla="*/ 0 h 129"/>
                <a:gd name="T64" fmla="*/ 34 w 83"/>
                <a:gd name="T65" fmla="*/ 0 h 129"/>
                <a:gd name="T66" fmla="*/ 34 w 83"/>
                <a:gd name="T67" fmla="*/ 5 h 129"/>
                <a:gd name="T68" fmla="*/ 30 w 83"/>
                <a:gd name="T69" fmla="*/ 13 h 129"/>
                <a:gd name="T70" fmla="*/ 34 w 83"/>
                <a:gd name="T71" fmla="*/ 18 h 129"/>
                <a:gd name="T72" fmla="*/ 29 w 83"/>
                <a:gd name="T73" fmla="*/ 30 h 129"/>
                <a:gd name="T74" fmla="*/ 28 w 83"/>
                <a:gd name="T75" fmla="*/ 39 h 129"/>
                <a:gd name="T76" fmla="*/ 21 w 83"/>
                <a:gd name="T77" fmla="*/ 47 h 129"/>
                <a:gd name="T78" fmla="*/ 16 w 83"/>
                <a:gd name="T79" fmla="*/ 52 h 129"/>
                <a:gd name="T80" fmla="*/ 9 w 83"/>
                <a:gd name="T81" fmla="*/ 61 h 129"/>
                <a:gd name="T82" fmla="*/ 0 w 83"/>
                <a:gd name="T83" fmla="*/ 65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3" h="129">
                  <a:moveTo>
                    <a:pt x="0" y="65"/>
                  </a:moveTo>
                  <a:cubicBezTo>
                    <a:pt x="0" y="67"/>
                    <a:pt x="1" y="68"/>
                    <a:pt x="1" y="69"/>
                  </a:cubicBezTo>
                  <a:cubicBezTo>
                    <a:pt x="2" y="74"/>
                    <a:pt x="1" y="79"/>
                    <a:pt x="1" y="84"/>
                  </a:cubicBezTo>
                  <a:cubicBezTo>
                    <a:pt x="1" y="86"/>
                    <a:pt x="0" y="89"/>
                    <a:pt x="0" y="90"/>
                  </a:cubicBezTo>
                  <a:cubicBezTo>
                    <a:pt x="2" y="92"/>
                    <a:pt x="7" y="92"/>
                    <a:pt x="8" y="93"/>
                  </a:cubicBezTo>
                  <a:cubicBezTo>
                    <a:pt x="10" y="94"/>
                    <a:pt x="13" y="96"/>
                    <a:pt x="15" y="97"/>
                  </a:cubicBezTo>
                  <a:cubicBezTo>
                    <a:pt x="18" y="101"/>
                    <a:pt x="13" y="105"/>
                    <a:pt x="15" y="108"/>
                  </a:cubicBezTo>
                  <a:cubicBezTo>
                    <a:pt x="16" y="113"/>
                    <a:pt x="21" y="115"/>
                    <a:pt x="22" y="119"/>
                  </a:cubicBezTo>
                  <a:cubicBezTo>
                    <a:pt x="22" y="119"/>
                    <a:pt x="22" y="119"/>
                    <a:pt x="22" y="119"/>
                  </a:cubicBezTo>
                  <a:cubicBezTo>
                    <a:pt x="24" y="120"/>
                    <a:pt x="26" y="121"/>
                    <a:pt x="28" y="123"/>
                  </a:cubicBezTo>
                  <a:cubicBezTo>
                    <a:pt x="29" y="125"/>
                    <a:pt x="30" y="129"/>
                    <a:pt x="33" y="129"/>
                  </a:cubicBezTo>
                  <a:cubicBezTo>
                    <a:pt x="34" y="129"/>
                    <a:pt x="37" y="127"/>
                    <a:pt x="38" y="126"/>
                  </a:cubicBezTo>
                  <a:cubicBezTo>
                    <a:pt x="42" y="125"/>
                    <a:pt x="44" y="128"/>
                    <a:pt x="48" y="127"/>
                  </a:cubicBezTo>
                  <a:cubicBezTo>
                    <a:pt x="52" y="126"/>
                    <a:pt x="55" y="123"/>
                    <a:pt x="59" y="122"/>
                  </a:cubicBezTo>
                  <a:cubicBezTo>
                    <a:pt x="59" y="122"/>
                    <a:pt x="59" y="122"/>
                    <a:pt x="59" y="122"/>
                  </a:cubicBezTo>
                  <a:cubicBezTo>
                    <a:pt x="60" y="115"/>
                    <a:pt x="60" y="115"/>
                    <a:pt x="60" y="115"/>
                  </a:cubicBezTo>
                  <a:cubicBezTo>
                    <a:pt x="63" y="112"/>
                    <a:pt x="68" y="110"/>
                    <a:pt x="72" y="109"/>
                  </a:cubicBezTo>
                  <a:cubicBezTo>
                    <a:pt x="75" y="108"/>
                    <a:pt x="78" y="108"/>
                    <a:pt x="80" y="107"/>
                  </a:cubicBezTo>
                  <a:cubicBezTo>
                    <a:pt x="83" y="106"/>
                    <a:pt x="83" y="107"/>
                    <a:pt x="83" y="104"/>
                  </a:cubicBezTo>
                  <a:cubicBezTo>
                    <a:pt x="83" y="94"/>
                    <a:pt x="83" y="94"/>
                    <a:pt x="83" y="94"/>
                  </a:cubicBezTo>
                  <a:cubicBezTo>
                    <a:pt x="83" y="90"/>
                    <a:pt x="80" y="87"/>
                    <a:pt x="79" y="83"/>
                  </a:cubicBezTo>
                  <a:cubicBezTo>
                    <a:pt x="77" y="78"/>
                    <a:pt x="68" y="75"/>
                    <a:pt x="67" y="70"/>
                  </a:cubicBezTo>
                  <a:cubicBezTo>
                    <a:pt x="67" y="67"/>
                    <a:pt x="69" y="63"/>
                    <a:pt x="70" y="60"/>
                  </a:cubicBezTo>
                  <a:cubicBezTo>
                    <a:pt x="72" y="56"/>
                    <a:pt x="71" y="52"/>
                    <a:pt x="72" y="48"/>
                  </a:cubicBezTo>
                  <a:cubicBezTo>
                    <a:pt x="74" y="43"/>
                    <a:pt x="74" y="43"/>
                    <a:pt x="74" y="43"/>
                  </a:cubicBezTo>
                  <a:cubicBezTo>
                    <a:pt x="74" y="43"/>
                    <a:pt x="74" y="43"/>
                    <a:pt x="74" y="43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1" y="34"/>
                    <a:pt x="71" y="30"/>
                    <a:pt x="69" y="27"/>
                  </a:cubicBezTo>
                  <a:cubicBezTo>
                    <a:pt x="69" y="25"/>
                    <a:pt x="67" y="24"/>
                    <a:pt x="67" y="21"/>
                  </a:cubicBezTo>
                  <a:cubicBezTo>
                    <a:pt x="67" y="19"/>
                    <a:pt x="67" y="16"/>
                    <a:pt x="66" y="13"/>
                  </a:cubicBezTo>
                  <a:cubicBezTo>
                    <a:pt x="64" y="9"/>
                    <a:pt x="58" y="7"/>
                    <a:pt x="55" y="7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2" y="7"/>
                    <a:pt x="29" y="12"/>
                    <a:pt x="30" y="13"/>
                  </a:cubicBezTo>
                  <a:cubicBezTo>
                    <a:pt x="31" y="16"/>
                    <a:pt x="32" y="17"/>
                    <a:pt x="34" y="18"/>
                  </a:cubicBezTo>
                  <a:cubicBezTo>
                    <a:pt x="39" y="23"/>
                    <a:pt x="32" y="28"/>
                    <a:pt x="29" y="30"/>
                  </a:cubicBezTo>
                  <a:cubicBezTo>
                    <a:pt x="26" y="32"/>
                    <a:pt x="29" y="36"/>
                    <a:pt x="28" y="39"/>
                  </a:cubicBezTo>
                  <a:cubicBezTo>
                    <a:pt x="26" y="42"/>
                    <a:pt x="24" y="44"/>
                    <a:pt x="21" y="47"/>
                  </a:cubicBezTo>
                  <a:cubicBezTo>
                    <a:pt x="20" y="48"/>
                    <a:pt x="17" y="49"/>
                    <a:pt x="16" y="52"/>
                  </a:cubicBezTo>
                  <a:cubicBezTo>
                    <a:pt x="14" y="55"/>
                    <a:pt x="12" y="58"/>
                    <a:pt x="9" y="61"/>
                  </a:cubicBezTo>
                  <a:cubicBezTo>
                    <a:pt x="0" y="65"/>
                    <a:pt x="0" y="65"/>
                    <a:pt x="0" y="6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88"/>
            <p:cNvSpPr>
              <a:spLocks/>
            </p:cNvSpPr>
            <p:nvPr/>
          </p:nvSpPr>
          <p:spPr bwMode="auto">
            <a:xfrm>
              <a:off x="5368" y="2081"/>
              <a:ext cx="160" cy="248"/>
            </a:xfrm>
            <a:custGeom>
              <a:avLst/>
              <a:gdLst>
                <a:gd name="T0" fmla="*/ 0 w 83"/>
                <a:gd name="T1" fmla="*/ 65 h 129"/>
                <a:gd name="T2" fmla="*/ 1 w 83"/>
                <a:gd name="T3" fmla="*/ 69 h 129"/>
                <a:gd name="T4" fmla="*/ 1 w 83"/>
                <a:gd name="T5" fmla="*/ 84 h 129"/>
                <a:gd name="T6" fmla="*/ 0 w 83"/>
                <a:gd name="T7" fmla="*/ 90 h 129"/>
                <a:gd name="T8" fmla="*/ 8 w 83"/>
                <a:gd name="T9" fmla="*/ 93 h 129"/>
                <a:gd name="T10" fmla="*/ 15 w 83"/>
                <a:gd name="T11" fmla="*/ 97 h 129"/>
                <a:gd name="T12" fmla="*/ 15 w 83"/>
                <a:gd name="T13" fmla="*/ 108 h 129"/>
                <a:gd name="T14" fmla="*/ 22 w 83"/>
                <a:gd name="T15" fmla="*/ 119 h 129"/>
                <a:gd name="T16" fmla="*/ 22 w 83"/>
                <a:gd name="T17" fmla="*/ 119 h 129"/>
                <a:gd name="T18" fmla="*/ 28 w 83"/>
                <a:gd name="T19" fmla="*/ 123 h 129"/>
                <a:gd name="T20" fmla="*/ 33 w 83"/>
                <a:gd name="T21" fmla="*/ 129 h 129"/>
                <a:gd name="T22" fmla="*/ 38 w 83"/>
                <a:gd name="T23" fmla="*/ 126 h 129"/>
                <a:gd name="T24" fmla="*/ 48 w 83"/>
                <a:gd name="T25" fmla="*/ 127 h 129"/>
                <a:gd name="T26" fmla="*/ 59 w 83"/>
                <a:gd name="T27" fmla="*/ 122 h 129"/>
                <a:gd name="T28" fmla="*/ 59 w 83"/>
                <a:gd name="T29" fmla="*/ 122 h 129"/>
                <a:gd name="T30" fmla="*/ 60 w 83"/>
                <a:gd name="T31" fmla="*/ 115 h 129"/>
                <a:gd name="T32" fmla="*/ 72 w 83"/>
                <a:gd name="T33" fmla="*/ 109 h 129"/>
                <a:gd name="T34" fmla="*/ 80 w 83"/>
                <a:gd name="T35" fmla="*/ 107 h 129"/>
                <a:gd name="T36" fmla="*/ 83 w 83"/>
                <a:gd name="T37" fmla="*/ 104 h 129"/>
                <a:gd name="T38" fmla="*/ 83 w 83"/>
                <a:gd name="T39" fmla="*/ 94 h 129"/>
                <a:gd name="T40" fmla="*/ 79 w 83"/>
                <a:gd name="T41" fmla="*/ 83 h 129"/>
                <a:gd name="T42" fmla="*/ 67 w 83"/>
                <a:gd name="T43" fmla="*/ 70 h 129"/>
                <a:gd name="T44" fmla="*/ 70 w 83"/>
                <a:gd name="T45" fmla="*/ 60 h 129"/>
                <a:gd name="T46" fmla="*/ 72 w 83"/>
                <a:gd name="T47" fmla="*/ 48 h 129"/>
                <a:gd name="T48" fmla="*/ 74 w 83"/>
                <a:gd name="T49" fmla="*/ 43 h 129"/>
                <a:gd name="T50" fmla="*/ 74 w 83"/>
                <a:gd name="T51" fmla="*/ 43 h 129"/>
                <a:gd name="T52" fmla="*/ 72 w 83"/>
                <a:gd name="T53" fmla="*/ 37 h 129"/>
                <a:gd name="T54" fmla="*/ 69 w 83"/>
                <a:gd name="T55" fmla="*/ 27 h 129"/>
                <a:gd name="T56" fmla="*/ 67 w 83"/>
                <a:gd name="T57" fmla="*/ 21 h 129"/>
                <a:gd name="T58" fmla="*/ 66 w 83"/>
                <a:gd name="T59" fmla="*/ 13 h 129"/>
                <a:gd name="T60" fmla="*/ 55 w 83"/>
                <a:gd name="T61" fmla="*/ 7 h 129"/>
                <a:gd name="T62" fmla="*/ 34 w 83"/>
                <a:gd name="T63" fmla="*/ 0 h 129"/>
                <a:gd name="T64" fmla="*/ 34 w 83"/>
                <a:gd name="T65" fmla="*/ 0 h 129"/>
                <a:gd name="T66" fmla="*/ 34 w 83"/>
                <a:gd name="T67" fmla="*/ 5 h 129"/>
                <a:gd name="T68" fmla="*/ 30 w 83"/>
                <a:gd name="T69" fmla="*/ 13 h 129"/>
                <a:gd name="T70" fmla="*/ 34 w 83"/>
                <a:gd name="T71" fmla="*/ 18 h 129"/>
                <a:gd name="T72" fmla="*/ 29 w 83"/>
                <a:gd name="T73" fmla="*/ 30 h 129"/>
                <a:gd name="T74" fmla="*/ 28 w 83"/>
                <a:gd name="T75" fmla="*/ 39 h 129"/>
                <a:gd name="T76" fmla="*/ 21 w 83"/>
                <a:gd name="T77" fmla="*/ 47 h 129"/>
                <a:gd name="T78" fmla="*/ 16 w 83"/>
                <a:gd name="T79" fmla="*/ 52 h 129"/>
                <a:gd name="T80" fmla="*/ 9 w 83"/>
                <a:gd name="T81" fmla="*/ 61 h 129"/>
                <a:gd name="T82" fmla="*/ 0 w 83"/>
                <a:gd name="T83" fmla="*/ 65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3" h="129">
                  <a:moveTo>
                    <a:pt x="0" y="65"/>
                  </a:moveTo>
                  <a:cubicBezTo>
                    <a:pt x="0" y="67"/>
                    <a:pt x="1" y="68"/>
                    <a:pt x="1" y="69"/>
                  </a:cubicBezTo>
                  <a:cubicBezTo>
                    <a:pt x="2" y="74"/>
                    <a:pt x="1" y="79"/>
                    <a:pt x="1" y="84"/>
                  </a:cubicBezTo>
                  <a:cubicBezTo>
                    <a:pt x="1" y="86"/>
                    <a:pt x="0" y="89"/>
                    <a:pt x="0" y="90"/>
                  </a:cubicBezTo>
                  <a:cubicBezTo>
                    <a:pt x="2" y="92"/>
                    <a:pt x="7" y="92"/>
                    <a:pt x="8" y="93"/>
                  </a:cubicBezTo>
                  <a:cubicBezTo>
                    <a:pt x="10" y="94"/>
                    <a:pt x="13" y="96"/>
                    <a:pt x="15" y="97"/>
                  </a:cubicBezTo>
                  <a:cubicBezTo>
                    <a:pt x="18" y="101"/>
                    <a:pt x="13" y="105"/>
                    <a:pt x="15" y="108"/>
                  </a:cubicBezTo>
                  <a:cubicBezTo>
                    <a:pt x="16" y="113"/>
                    <a:pt x="21" y="115"/>
                    <a:pt x="22" y="119"/>
                  </a:cubicBezTo>
                  <a:cubicBezTo>
                    <a:pt x="22" y="119"/>
                    <a:pt x="22" y="119"/>
                    <a:pt x="22" y="119"/>
                  </a:cubicBezTo>
                  <a:cubicBezTo>
                    <a:pt x="24" y="120"/>
                    <a:pt x="26" y="121"/>
                    <a:pt x="28" y="123"/>
                  </a:cubicBezTo>
                  <a:cubicBezTo>
                    <a:pt x="29" y="125"/>
                    <a:pt x="30" y="129"/>
                    <a:pt x="33" y="129"/>
                  </a:cubicBezTo>
                  <a:cubicBezTo>
                    <a:pt x="34" y="129"/>
                    <a:pt x="37" y="127"/>
                    <a:pt x="38" y="126"/>
                  </a:cubicBezTo>
                  <a:cubicBezTo>
                    <a:pt x="42" y="125"/>
                    <a:pt x="44" y="128"/>
                    <a:pt x="48" y="127"/>
                  </a:cubicBezTo>
                  <a:cubicBezTo>
                    <a:pt x="52" y="126"/>
                    <a:pt x="55" y="123"/>
                    <a:pt x="59" y="122"/>
                  </a:cubicBezTo>
                  <a:cubicBezTo>
                    <a:pt x="59" y="122"/>
                    <a:pt x="59" y="122"/>
                    <a:pt x="59" y="122"/>
                  </a:cubicBezTo>
                  <a:cubicBezTo>
                    <a:pt x="60" y="115"/>
                    <a:pt x="60" y="115"/>
                    <a:pt x="60" y="115"/>
                  </a:cubicBezTo>
                  <a:cubicBezTo>
                    <a:pt x="63" y="112"/>
                    <a:pt x="68" y="110"/>
                    <a:pt x="72" y="109"/>
                  </a:cubicBezTo>
                  <a:cubicBezTo>
                    <a:pt x="75" y="108"/>
                    <a:pt x="78" y="108"/>
                    <a:pt x="80" y="107"/>
                  </a:cubicBezTo>
                  <a:cubicBezTo>
                    <a:pt x="83" y="106"/>
                    <a:pt x="83" y="107"/>
                    <a:pt x="83" y="104"/>
                  </a:cubicBezTo>
                  <a:cubicBezTo>
                    <a:pt x="83" y="94"/>
                    <a:pt x="83" y="94"/>
                    <a:pt x="83" y="94"/>
                  </a:cubicBezTo>
                  <a:cubicBezTo>
                    <a:pt x="83" y="90"/>
                    <a:pt x="80" y="87"/>
                    <a:pt x="79" y="83"/>
                  </a:cubicBezTo>
                  <a:cubicBezTo>
                    <a:pt x="77" y="78"/>
                    <a:pt x="68" y="75"/>
                    <a:pt x="67" y="70"/>
                  </a:cubicBezTo>
                  <a:cubicBezTo>
                    <a:pt x="67" y="67"/>
                    <a:pt x="69" y="63"/>
                    <a:pt x="70" y="60"/>
                  </a:cubicBezTo>
                  <a:cubicBezTo>
                    <a:pt x="72" y="56"/>
                    <a:pt x="71" y="52"/>
                    <a:pt x="72" y="48"/>
                  </a:cubicBezTo>
                  <a:cubicBezTo>
                    <a:pt x="74" y="43"/>
                    <a:pt x="74" y="43"/>
                    <a:pt x="74" y="43"/>
                  </a:cubicBezTo>
                  <a:cubicBezTo>
                    <a:pt x="74" y="43"/>
                    <a:pt x="74" y="43"/>
                    <a:pt x="74" y="43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1" y="34"/>
                    <a:pt x="71" y="30"/>
                    <a:pt x="69" y="27"/>
                  </a:cubicBezTo>
                  <a:cubicBezTo>
                    <a:pt x="69" y="25"/>
                    <a:pt x="67" y="24"/>
                    <a:pt x="67" y="21"/>
                  </a:cubicBezTo>
                  <a:cubicBezTo>
                    <a:pt x="67" y="19"/>
                    <a:pt x="67" y="16"/>
                    <a:pt x="66" y="13"/>
                  </a:cubicBezTo>
                  <a:cubicBezTo>
                    <a:pt x="64" y="9"/>
                    <a:pt x="58" y="7"/>
                    <a:pt x="55" y="7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2" y="7"/>
                    <a:pt x="29" y="12"/>
                    <a:pt x="30" y="13"/>
                  </a:cubicBezTo>
                  <a:cubicBezTo>
                    <a:pt x="31" y="16"/>
                    <a:pt x="32" y="17"/>
                    <a:pt x="34" y="18"/>
                  </a:cubicBezTo>
                  <a:cubicBezTo>
                    <a:pt x="39" y="23"/>
                    <a:pt x="32" y="28"/>
                    <a:pt x="29" y="30"/>
                  </a:cubicBezTo>
                  <a:cubicBezTo>
                    <a:pt x="26" y="32"/>
                    <a:pt x="29" y="36"/>
                    <a:pt x="28" y="39"/>
                  </a:cubicBezTo>
                  <a:cubicBezTo>
                    <a:pt x="26" y="42"/>
                    <a:pt x="24" y="44"/>
                    <a:pt x="21" y="47"/>
                  </a:cubicBezTo>
                  <a:cubicBezTo>
                    <a:pt x="20" y="48"/>
                    <a:pt x="17" y="49"/>
                    <a:pt x="16" y="52"/>
                  </a:cubicBezTo>
                  <a:cubicBezTo>
                    <a:pt x="14" y="55"/>
                    <a:pt x="12" y="58"/>
                    <a:pt x="9" y="61"/>
                  </a:cubicBezTo>
                  <a:cubicBezTo>
                    <a:pt x="0" y="65"/>
                    <a:pt x="0" y="65"/>
                    <a:pt x="0" y="6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89"/>
            <p:cNvSpPr>
              <a:spLocks/>
            </p:cNvSpPr>
            <p:nvPr/>
          </p:nvSpPr>
          <p:spPr bwMode="auto">
            <a:xfrm>
              <a:off x="5217" y="1983"/>
              <a:ext cx="226" cy="225"/>
            </a:xfrm>
            <a:custGeom>
              <a:avLst/>
              <a:gdLst>
                <a:gd name="T0" fmla="*/ 79 w 118"/>
                <a:gd name="T1" fmla="*/ 116 h 117"/>
                <a:gd name="T2" fmla="*/ 88 w 118"/>
                <a:gd name="T3" fmla="*/ 112 h 117"/>
                <a:gd name="T4" fmla="*/ 96 w 118"/>
                <a:gd name="T5" fmla="*/ 103 h 117"/>
                <a:gd name="T6" fmla="*/ 100 w 118"/>
                <a:gd name="T7" fmla="*/ 98 h 117"/>
                <a:gd name="T8" fmla="*/ 107 w 118"/>
                <a:gd name="T9" fmla="*/ 90 h 117"/>
                <a:gd name="T10" fmla="*/ 108 w 118"/>
                <a:gd name="T11" fmla="*/ 81 h 117"/>
                <a:gd name="T12" fmla="*/ 113 w 118"/>
                <a:gd name="T13" fmla="*/ 70 h 117"/>
                <a:gd name="T14" fmla="*/ 109 w 118"/>
                <a:gd name="T15" fmla="*/ 65 h 117"/>
                <a:gd name="T16" fmla="*/ 113 w 118"/>
                <a:gd name="T17" fmla="*/ 57 h 117"/>
                <a:gd name="T18" fmla="*/ 113 w 118"/>
                <a:gd name="T19" fmla="*/ 51 h 117"/>
                <a:gd name="T20" fmla="*/ 113 w 118"/>
                <a:gd name="T21" fmla="*/ 51 h 117"/>
                <a:gd name="T22" fmla="*/ 113 w 118"/>
                <a:gd name="T23" fmla="*/ 43 h 117"/>
                <a:gd name="T24" fmla="*/ 104 w 118"/>
                <a:gd name="T25" fmla="*/ 37 h 117"/>
                <a:gd name="T26" fmla="*/ 104 w 118"/>
                <a:gd name="T27" fmla="*/ 28 h 117"/>
                <a:gd name="T28" fmla="*/ 100 w 118"/>
                <a:gd name="T29" fmla="*/ 20 h 117"/>
                <a:gd name="T30" fmla="*/ 83 w 118"/>
                <a:gd name="T31" fmla="*/ 10 h 117"/>
                <a:gd name="T32" fmla="*/ 75 w 118"/>
                <a:gd name="T33" fmla="*/ 6 h 117"/>
                <a:gd name="T34" fmla="*/ 72 w 118"/>
                <a:gd name="T35" fmla="*/ 1 h 117"/>
                <a:gd name="T36" fmla="*/ 65 w 118"/>
                <a:gd name="T37" fmla="*/ 0 h 117"/>
                <a:gd name="T38" fmla="*/ 65 w 118"/>
                <a:gd name="T39" fmla="*/ 0 h 117"/>
                <a:gd name="T40" fmla="*/ 51 w 118"/>
                <a:gd name="T41" fmla="*/ 10 h 117"/>
                <a:gd name="T42" fmla="*/ 39 w 118"/>
                <a:gd name="T43" fmla="*/ 26 h 117"/>
                <a:gd name="T44" fmla="*/ 30 w 118"/>
                <a:gd name="T45" fmla="*/ 32 h 117"/>
                <a:gd name="T46" fmla="*/ 33 w 118"/>
                <a:gd name="T47" fmla="*/ 37 h 117"/>
                <a:gd name="T48" fmla="*/ 25 w 118"/>
                <a:gd name="T49" fmla="*/ 36 h 117"/>
                <a:gd name="T50" fmla="*/ 14 w 118"/>
                <a:gd name="T51" fmla="*/ 43 h 117"/>
                <a:gd name="T52" fmla="*/ 7 w 118"/>
                <a:gd name="T53" fmla="*/ 44 h 117"/>
                <a:gd name="T54" fmla="*/ 0 w 118"/>
                <a:gd name="T55" fmla="*/ 47 h 117"/>
                <a:gd name="T56" fmla="*/ 0 w 118"/>
                <a:gd name="T57" fmla="*/ 47 h 117"/>
                <a:gd name="T58" fmla="*/ 3 w 118"/>
                <a:gd name="T59" fmla="*/ 51 h 117"/>
                <a:gd name="T60" fmla="*/ 6 w 118"/>
                <a:gd name="T61" fmla="*/ 59 h 117"/>
                <a:gd name="T62" fmla="*/ 11 w 118"/>
                <a:gd name="T63" fmla="*/ 66 h 117"/>
                <a:gd name="T64" fmla="*/ 12 w 118"/>
                <a:gd name="T65" fmla="*/ 68 h 117"/>
                <a:gd name="T66" fmla="*/ 25 w 118"/>
                <a:gd name="T67" fmla="*/ 79 h 117"/>
                <a:gd name="T68" fmla="*/ 26 w 118"/>
                <a:gd name="T69" fmla="*/ 80 h 117"/>
                <a:gd name="T70" fmla="*/ 33 w 118"/>
                <a:gd name="T71" fmla="*/ 86 h 117"/>
                <a:gd name="T72" fmla="*/ 41 w 118"/>
                <a:gd name="T73" fmla="*/ 88 h 117"/>
                <a:gd name="T74" fmla="*/ 46 w 118"/>
                <a:gd name="T75" fmla="*/ 91 h 117"/>
                <a:gd name="T76" fmla="*/ 46 w 118"/>
                <a:gd name="T77" fmla="*/ 91 h 117"/>
                <a:gd name="T78" fmla="*/ 51 w 118"/>
                <a:gd name="T79" fmla="*/ 91 h 117"/>
                <a:gd name="T80" fmla="*/ 56 w 118"/>
                <a:gd name="T81" fmla="*/ 99 h 117"/>
                <a:gd name="T82" fmla="*/ 60 w 118"/>
                <a:gd name="T83" fmla="*/ 102 h 117"/>
                <a:gd name="T84" fmla="*/ 62 w 118"/>
                <a:gd name="T85" fmla="*/ 107 h 117"/>
                <a:gd name="T86" fmla="*/ 66 w 118"/>
                <a:gd name="T87" fmla="*/ 112 h 117"/>
                <a:gd name="T88" fmla="*/ 72 w 118"/>
                <a:gd name="T89" fmla="*/ 117 h 117"/>
                <a:gd name="T90" fmla="*/ 79 w 118"/>
                <a:gd name="T91" fmla="*/ 11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8" h="117">
                  <a:moveTo>
                    <a:pt x="79" y="116"/>
                  </a:moveTo>
                  <a:cubicBezTo>
                    <a:pt x="88" y="112"/>
                    <a:pt x="88" y="112"/>
                    <a:pt x="88" y="112"/>
                  </a:cubicBezTo>
                  <a:cubicBezTo>
                    <a:pt x="91" y="109"/>
                    <a:pt x="93" y="107"/>
                    <a:pt x="96" y="103"/>
                  </a:cubicBezTo>
                  <a:cubicBezTo>
                    <a:pt x="96" y="100"/>
                    <a:pt x="99" y="99"/>
                    <a:pt x="100" y="98"/>
                  </a:cubicBezTo>
                  <a:cubicBezTo>
                    <a:pt x="104" y="96"/>
                    <a:pt x="105" y="93"/>
                    <a:pt x="107" y="90"/>
                  </a:cubicBezTo>
                  <a:cubicBezTo>
                    <a:pt x="108" y="87"/>
                    <a:pt x="105" y="83"/>
                    <a:pt x="108" y="81"/>
                  </a:cubicBezTo>
                  <a:cubicBezTo>
                    <a:pt x="111" y="79"/>
                    <a:pt x="118" y="74"/>
                    <a:pt x="113" y="70"/>
                  </a:cubicBezTo>
                  <a:cubicBezTo>
                    <a:pt x="112" y="68"/>
                    <a:pt x="110" y="67"/>
                    <a:pt x="109" y="65"/>
                  </a:cubicBezTo>
                  <a:cubicBezTo>
                    <a:pt x="108" y="63"/>
                    <a:pt x="112" y="59"/>
                    <a:pt x="113" y="57"/>
                  </a:cubicBezTo>
                  <a:cubicBezTo>
                    <a:pt x="113" y="51"/>
                    <a:pt x="113" y="51"/>
                    <a:pt x="113" y="51"/>
                  </a:cubicBezTo>
                  <a:cubicBezTo>
                    <a:pt x="113" y="51"/>
                    <a:pt x="113" y="51"/>
                    <a:pt x="113" y="51"/>
                  </a:cubicBezTo>
                  <a:cubicBezTo>
                    <a:pt x="113" y="48"/>
                    <a:pt x="115" y="46"/>
                    <a:pt x="113" y="43"/>
                  </a:cubicBezTo>
                  <a:cubicBezTo>
                    <a:pt x="111" y="41"/>
                    <a:pt x="107" y="39"/>
                    <a:pt x="104" y="37"/>
                  </a:cubicBezTo>
                  <a:cubicBezTo>
                    <a:pt x="102" y="33"/>
                    <a:pt x="104" y="32"/>
                    <a:pt x="104" y="28"/>
                  </a:cubicBezTo>
                  <a:cubicBezTo>
                    <a:pt x="104" y="24"/>
                    <a:pt x="102" y="23"/>
                    <a:pt x="100" y="20"/>
                  </a:cubicBezTo>
                  <a:cubicBezTo>
                    <a:pt x="95" y="15"/>
                    <a:pt x="91" y="10"/>
                    <a:pt x="83" y="10"/>
                  </a:cubicBezTo>
                  <a:cubicBezTo>
                    <a:pt x="80" y="10"/>
                    <a:pt x="76" y="9"/>
                    <a:pt x="75" y="6"/>
                  </a:cubicBezTo>
                  <a:cubicBezTo>
                    <a:pt x="73" y="3"/>
                    <a:pt x="73" y="2"/>
                    <a:pt x="72" y="1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3" y="2"/>
                    <a:pt x="51" y="9"/>
                    <a:pt x="51" y="10"/>
                  </a:cubicBezTo>
                  <a:cubicBezTo>
                    <a:pt x="51" y="18"/>
                    <a:pt x="43" y="20"/>
                    <a:pt x="39" y="26"/>
                  </a:cubicBezTo>
                  <a:cubicBezTo>
                    <a:pt x="36" y="31"/>
                    <a:pt x="36" y="31"/>
                    <a:pt x="30" y="32"/>
                  </a:cubicBezTo>
                  <a:cubicBezTo>
                    <a:pt x="30" y="33"/>
                    <a:pt x="33" y="36"/>
                    <a:pt x="33" y="37"/>
                  </a:cubicBezTo>
                  <a:cubicBezTo>
                    <a:pt x="28" y="38"/>
                    <a:pt x="28" y="36"/>
                    <a:pt x="25" y="36"/>
                  </a:cubicBezTo>
                  <a:cubicBezTo>
                    <a:pt x="22" y="36"/>
                    <a:pt x="17" y="40"/>
                    <a:pt x="14" y="43"/>
                  </a:cubicBezTo>
                  <a:cubicBezTo>
                    <a:pt x="12" y="45"/>
                    <a:pt x="10" y="43"/>
                    <a:pt x="7" y="44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1" y="48"/>
                    <a:pt x="3" y="49"/>
                    <a:pt x="3" y="51"/>
                  </a:cubicBezTo>
                  <a:cubicBezTo>
                    <a:pt x="4" y="54"/>
                    <a:pt x="4" y="57"/>
                    <a:pt x="6" y="59"/>
                  </a:cubicBezTo>
                  <a:cubicBezTo>
                    <a:pt x="8" y="61"/>
                    <a:pt x="10" y="63"/>
                    <a:pt x="11" y="66"/>
                  </a:cubicBezTo>
                  <a:cubicBezTo>
                    <a:pt x="12" y="67"/>
                    <a:pt x="12" y="67"/>
                    <a:pt x="12" y="68"/>
                  </a:cubicBezTo>
                  <a:cubicBezTo>
                    <a:pt x="14" y="74"/>
                    <a:pt x="22" y="74"/>
                    <a:pt x="25" y="79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8" y="82"/>
                    <a:pt x="30" y="84"/>
                    <a:pt x="33" y="86"/>
                  </a:cubicBezTo>
                  <a:cubicBezTo>
                    <a:pt x="36" y="88"/>
                    <a:pt x="38" y="86"/>
                    <a:pt x="41" y="88"/>
                  </a:cubicBezTo>
                  <a:cubicBezTo>
                    <a:pt x="43" y="88"/>
                    <a:pt x="44" y="90"/>
                    <a:pt x="46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51" y="91"/>
                    <a:pt x="51" y="91"/>
                    <a:pt x="51" y="91"/>
                  </a:cubicBezTo>
                  <a:cubicBezTo>
                    <a:pt x="56" y="99"/>
                    <a:pt x="56" y="99"/>
                    <a:pt x="56" y="99"/>
                  </a:cubicBezTo>
                  <a:cubicBezTo>
                    <a:pt x="57" y="100"/>
                    <a:pt x="59" y="100"/>
                    <a:pt x="60" y="102"/>
                  </a:cubicBezTo>
                  <a:cubicBezTo>
                    <a:pt x="61" y="103"/>
                    <a:pt x="62" y="105"/>
                    <a:pt x="62" y="107"/>
                  </a:cubicBezTo>
                  <a:cubicBezTo>
                    <a:pt x="63" y="109"/>
                    <a:pt x="64" y="110"/>
                    <a:pt x="66" y="112"/>
                  </a:cubicBezTo>
                  <a:cubicBezTo>
                    <a:pt x="68" y="113"/>
                    <a:pt x="69" y="116"/>
                    <a:pt x="72" y="117"/>
                  </a:cubicBezTo>
                  <a:cubicBezTo>
                    <a:pt x="74" y="117"/>
                    <a:pt x="76" y="116"/>
                    <a:pt x="79" y="11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90"/>
            <p:cNvSpPr>
              <a:spLocks/>
            </p:cNvSpPr>
            <p:nvPr/>
          </p:nvSpPr>
          <p:spPr bwMode="auto">
            <a:xfrm>
              <a:off x="5217" y="1983"/>
              <a:ext cx="226" cy="225"/>
            </a:xfrm>
            <a:custGeom>
              <a:avLst/>
              <a:gdLst>
                <a:gd name="T0" fmla="*/ 79 w 118"/>
                <a:gd name="T1" fmla="*/ 116 h 117"/>
                <a:gd name="T2" fmla="*/ 88 w 118"/>
                <a:gd name="T3" fmla="*/ 112 h 117"/>
                <a:gd name="T4" fmla="*/ 96 w 118"/>
                <a:gd name="T5" fmla="*/ 103 h 117"/>
                <a:gd name="T6" fmla="*/ 100 w 118"/>
                <a:gd name="T7" fmla="*/ 98 h 117"/>
                <a:gd name="T8" fmla="*/ 107 w 118"/>
                <a:gd name="T9" fmla="*/ 90 h 117"/>
                <a:gd name="T10" fmla="*/ 108 w 118"/>
                <a:gd name="T11" fmla="*/ 81 h 117"/>
                <a:gd name="T12" fmla="*/ 113 w 118"/>
                <a:gd name="T13" fmla="*/ 70 h 117"/>
                <a:gd name="T14" fmla="*/ 109 w 118"/>
                <a:gd name="T15" fmla="*/ 65 h 117"/>
                <a:gd name="T16" fmla="*/ 113 w 118"/>
                <a:gd name="T17" fmla="*/ 57 h 117"/>
                <a:gd name="T18" fmla="*/ 113 w 118"/>
                <a:gd name="T19" fmla="*/ 51 h 117"/>
                <a:gd name="T20" fmla="*/ 113 w 118"/>
                <a:gd name="T21" fmla="*/ 51 h 117"/>
                <a:gd name="T22" fmla="*/ 113 w 118"/>
                <a:gd name="T23" fmla="*/ 43 h 117"/>
                <a:gd name="T24" fmla="*/ 104 w 118"/>
                <a:gd name="T25" fmla="*/ 37 h 117"/>
                <a:gd name="T26" fmla="*/ 104 w 118"/>
                <a:gd name="T27" fmla="*/ 28 h 117"/>
                <a:gd name="T28" fmla="*/ 100 w 118"/>
                <a:gd name="T29" fmla="*/ 20 h 117"/>
                <a:gd name="T30" fmla="*/ 83 w 118"/>
                <a:gd name="T31" fmla="*/ 10 h 117"/>
                <a:gd name="T32" fmla="*/ 75 w 118"/>
                <a:gd name="T33" fmla="*/ 6 h 117"/>
                <a:gd name="T34" fmla="*/ 72 w 118"/>
                <a:gd name="T35" fmla="*/ 1 h 117"/>
                <a:gd name="T36" fmla="*/ 65 w 118"/>
                <a:gd name="T37" fmla="*/ 0 h 117"/>
                <a:gd name="T38" fmla="*/ 65 w 118"/>
                <a:gd name="T39" fmla="*/ 0 h 117"/>
                <a:gd name="T40" fmla="*/ 51 w 118"/>
                <a:gd name="T41" fmla="*/ 10 h 117"/>
                <a:gd name="T42" fmla="*/ 39 w 118"/>
                <a:gd name="T43" fmla="*/ 26 h 117"/>
                <a:gd name="T44" fmla="*/ 30 w 118"/>
                <a:gd name="T45" fmla="*/ 32 h 117"/>
                <a:gd name="T46" fmla="*/ 33 w 118"/>
                <a:gd name="T47" fmla="*/ 37 h 117"/>
                <a:gd name="T48" fmla="*/ 25 w 118"/>
                <a:gd name="T49" fmla="*/ 36 h 117"/>
                <a:gd name="T50" fmla="*/ 14 w 118"/>
                <a:gd name="T51" fmla="*/ 43 h 117"/>
                <a:gd name="T52" fmla="*/ 7 w 118"/>
                <a:gd name="T53" fmla="*/ 44 h 117"/>
                <a:gd name="T54" fmla="*/ 0 w 118"/>
                <a:gd name="T55" fmla="*/ 47 h 117"/>
                <a:gd name="T56" fmla="*/ 0 w 118"/>
                <a:gd name="T57" fmla="*/ 47 h 117"/>
                <a:gd name="T58" fmla="*/ 3 w 118"/>
                <a:gd name="T59" fmla="*/ 51 h 117"/>
                <a:gd name="T60" fmla="*/ 6 w 118"/>
                <a:gd name="T61" fmla="*/ 59 h 117"/>
                <a:gd name="T62" fmla="*/ 11 w 118"/>
                <a:gd name="T63" fmla="*/ 66 h 117"/>
                <a:gd name="T64" fmla="*/ 12 w 118"/>
                <a:gd name="T65" fmla="*/ 68 h 117"/>
                <a:gd name="T66" fmla="*/ 25 w 118"/>
                <a:gd name="T67" fmla="*/ 79 h 117"/>
                <a:gd name="T68" fmla="*/ 26 w 118"/>
                <a:gd name="T69" fmla="*/ 80 h 117"/>
                <a:gd name="T70" fmla="*/ 33 w 118"/>
                <a:gd name="T71" fmla="*/ 86 h 117"/>
                <a:gd name="T72" fmla="*/ 41 w 118"/>
                <a:gd name="T73" fmla="*/ 88 h 117"/>
                <a:gd name="T74" fmla="*/ 46 w 118"/>
                <a:gd name="T75" fmla="*/ 91 h 117"/>
                <a:gd name="T76" fmla="*/ 46 w 118"/>
                <a:gd name="T77" fmla="*/ 91 h 117"/>
                <a:gd name="T78" fmla="*/ 51 w 118"/>
                <a:gd name="T79" fmla="*/ 91 h 117"/>
                <a:gd name="T80" fmla="*/ 56 w 118"/>
                <a:gd name="T81" fmla="*/ 99 h 117"/>
                <a:gd name="T82" fmla="*/ 60 w 118"/>
                <a:gd name="T83" fmla="*/ 102 h 117"/>
                <a:gd name="T84" fmla="*/ 62 w 118"/>
                <a:gd name="T85" fmla="*/ 107 h 117"/>
                <a:gd name="T86" fmla="*/ 66 w 118"/>
                <a:gd name="T87" fmla="*/ 112 h 117"/>
                <a:gd name="T88" fmla="*/ 72 w 118"/>
                <a:gd name="T89" fmla="*/ 117 h 117"/>
                <a:gd name="T90" fmla="*/ 79 w 118"/>
                <a:gd name="T91" fmla="*/ 11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8" h="117">
                  <a:moveTo>
                    <a:pt x="79" y="116"/>
                  </a:moveTo>
                  <a:cubicBezTo>
                    <a:pt x="88" y="112"/>
                    <a:pt x="88" y="112"/>
                    <a:pt x="88" y="112"/>
                  </a:cubicBezTo>
                  <a:cubicBezTo>
                    <a:pt x="91" y="109"/>
                    <a:pt x="93" y="107"/>
                    <a:pt x="96" y="103"/>
                  </a:cubicBezTo>
                  <a:cubicBezTo>
                    <a:pt x="96" y="100"/>
                    <a:pt x="99" y="99"/>
                    <a:pt x="100" y="98"/>
                  </a:cubicBezTo>
                  <a:cubicBezTo>
                    <a:pt x="104" y="96"/>
                    <a:pt x="105" y="93"/>
                    <a:pt x="107" y="90"/>
                  </a:cubicBezTo>
                  <a:cubicBezTo>
                    <a:pt x="108" y="87"/>
                    <a:pt x="105" y="83"/>
                    <a:pt x="108" y="81"/>
                  </a:cubicBezTo>
                  <a:cubicBezTo>
                    <a:pt x="111" y="79"/>
                    <a:pt x="118" y="74"/>
                    <a:pt x="113" y="70"/>
                  </a:cubicBezTo>
                  <a:cubicBezTo>
                    <a:pt x="112" y="68"/>
                    <a:pt x="110" y="67"/>
                    <a:pt x="109" y="65"/>
                  </a:cubicBezTo>
                  <a:cubicBezTo>
                    <a:pt x="108" y="63"/>
                    <a:pt x="112" y="59"/>
                    <a:pt x="113" y="57"/>
                  </a:cubicBezTo>
                  <a:cubicBezTo>
                    <a:pt x="113" y="51"/>
                    <a:pt x="113" y="51"/>
                    <a:pt x="113" y="51"/>
                  </a:cubicBezTo>
                  <a:cubicBezTo>
                    <a:pt x="113" y="51"/>
                    <a:pt x="113" y="51"/>
                    <a:pt x="113" y="51"/>
                  </a:cubicBezTo>
                  <a:cubicBezTo>
                    <a:pt x="113" y="48"/>
                    <a:pt x="115" y="46"/>
                    <a:pt x="113" y="43"/>
                  </a:cubicBezTo>
                  <a:cubicBezTo>
                    <a:pt x="111" y="41"/>
                    <a:pt x="107" y="39"/>
                    <a:pt x="104" y="37"/>
                  </a:cubicBezTo>
                  <a:cubicBezTo>
                    <a:pt x="102" y="33"/>
                    <a:pt x="104" y="32"/>
                    <a:pt x="104" y="28"/>
                  </a:cubicBezTo>
                  <a:cubicBezTo>
                    <a:pt x="104" y="24"/>
                    <a:pt x="102" y="23"/>
                    <a:pt x="100" y="20"/>
                  </a:cubicBezTo>
                  <a:cubicBezTo>
                    <a:pt x="95" y="15"/>
                    <a:pt x="91" y="10"/>
                    <a:pt x="83" y="10"/>
                  </a:cubicBezTo>
                  <a:cubicBezTo>
                    <a:pt x="80" y="10"/>
                    <a:pt x="76" y="9"/>
                    <a:pt x="75" y="6"/>
                  </a:cubicBezTo>
                  <a:cubicBezTo>
                    <a:pt x="73" y="3"/>
                    <a:pt x="73" y="2"/>
                    <a:pt x="72" y="1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3" y="2"/>
                    <a:pt x="51" y="9"/>
                    <a:pt x="51" y="10"/>
                  </a:cubicBezTo>
                  <a:cubicBezTo>
                    <a:pt x="51" y="18"/>
                    <a:pt x="43" y="20"/>
                    <a:pt x="39" y="26"/>
                  </a:cubicBezTo>
                  <a:cubicBezTo>
                    <a:pt x="36" y="31"/>
                    <a:pt x="36" y="31"/>
                    <a:pt x="30" y="32"/>
                  </a:cubicBezTo>
                  <a:cubicBezTo>
                    <a:pt x="30" y="33"/>
                    <a:pt x="33" y="36"/>
                    <a:pt x="33" y="37"/>
                  </a:cubicBezTo>
                  <a:cubicBezTo>
                    <a:pt x="28" y="38"/>
                    <a:pt x="28" y="36"/>
                    <a:pt x="25" y="36"/>
                  </a:cubicBezTo>
                  <a:cubicBezTo>
                    <a:pt x="22" y="36"/>
                    <a:pt x="17" y="40"/>
                    <a:pt x="14" y="43"/>
                  </a:cubicBezTo>
                  <a:cubicBezTo>
                    <a:pt x="12" y="45"/>
                    <a:pt x="10" y="43"/>
                    <a:pt x="7" y="44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1" y="48"/>
                    <a:pt x="3" y="49"/>
                    <a:pt x="3" y="51"/>
                  </a:cubicBezTo>
                  <a:cubicBezTo>
                    <a:pt x="4" y="54"/>
                    <a:pt x="4" y="57"/>
                    <a:pt x="6" y="59"/>
                  </a:cubicBezTo>
                  <a:cubicBezTo>
                    <a:pt x="8" y="61"/>
                    <a:pt x="10" y="63"/>
                    <a:pt x="11" y="66"/>
                  </a:cubicBezTo>
                  <a:cubicBezTo>
                    <a:pt x="12" y="67"/>
                    <a:pt x="12" y="67"/>
                    <a:pt x="12" y="68"/>
                  </a:cubicBezTo>
                  <a:cubicBezTo>
                    <a:pt x="14" y="74"/>
                    <a:pt x="22" y="74"/>
                    <a:pt x="25" y="79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8" y="82"/>
                    <a:pt x="30" y="84"/>
                    <a:pt x="33" y="86"/>
                  </a:cubicBezTo>
                  <a:cubicBezTo>
                    <a:pt x="36" y="88"/>
                    <a:pt x="38" y="86"/>
                    <a:pt x="41" y="88"/>
                  </a:cubicBezTo>
                  <a:cubicBezTo>
                    <a:pt x="43" y="88"/>
                    <a:pt x="44" y="90"/>
                    <a:pt x="46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51" y="91"/>
                    <a:pt x="51" y="91"/>
                    <a:pt x="51" y="91"/>
                  </a:cubicBezTo>
                  <a:cubicBezTo>
                    <a:pt x="56" y="99"/>
                    <a:pt x="56" y="99"/>
                    <a:pt x="56" y="99"/>
                  </a:cubicBezTo>
                  <a:cubicBezTo>
                    <a:pt x="57" y="100"/>
                    <a:pt x="59" y="100"/>
                    <a:pt x="60" y="102"/>
                  </a:cubicBezTo>
                  <a:cubicBezTo>
                    <a:pt x="61" y="103"/>
                    <a:pt x="62" y="105"/>
                    <a:pt x="62" y="107"/>
                  </a:cubicBezTo>
                  <a:cubicBezTo>
                    <a:pt x="63" y="109"/>
                    <a:pt x="64" y="110"/>
                    <a:pt x="66" y="112"/>
                  </a:cubicBezTo>
                  <a:cubicBezTo>
                    <a:pt x="68" y="113"/>
                    <a:pt x="69" y="116"/>
                    <a:pt x="72" y="117"/>
                  </a:cubicBezTo>
                  <a:cubicBezTo>
                    <a:pt x="74" y="117"/>
                    <a:pt x="76" y="116"/>
                    <a:pt x="79" y="116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91"/>
            <p:cNvSpPr>
              <a:spLocks/>
            </p:cNvSpPr>
            <p:nvPr/>
          </p:nvSpPr>
          <p:spPr bwMode="auto">
            <a:xfrm>
              <a:off x="5067" y="1677"/>
              <a:ext cx="282" cy="193"/>
            </a:xfrm>
            <a:custGeom>
              <a:avLst/>
              <a:gdLst>
                <a:gd name="T0" fmla="*/ 103 w 147"/>
                <a:gd name="T1" fmla="*/ 97 h 100"/>
                <a:gd name="T2" fmla="*/ 108 w 147"/>
                <a:gd name="T3" fmla="*/ 96 h 100"/>
                <a:gd name="T4" fmla="*/ 115 w 147"/>
                <a:gd name="T5" fmla="*/ 97 h 100"/>
                <a:gd name="T6" fmla="*/ 123 w 147"/>
                <a:gd name="T7" fmla="*/ 100 h 100"/>
                <a:gd name="T8" fmla="*/ 128 w 147"/>
                <a:gd name="T9" fmla="*/ 100 h 100"/>
                <a:gd name="T10" fmla="*/ 128 w 147"/>
                <a:gd name="T11" fmla="*/ 100 h 100"/>
                <a:gd name="T12" fmla="*/ 140 w 147"/>
                <a:gd name="T13" fmla="*/ 95 h 100"/>
                <a:gd name="T14" fmla="*/ 145 w 147"/>
                <a:gd name="T15" fmla="*/ 82 h 100"/>
                <a:gd name="T16" fmla="*/ 145 w 147"/>
                <a:gd name="T17" fmla="*/ 73 h 100"/>
                <a:gd name="T18" fmla="*/ 144 w 147"/>
                <a:gd name="T19" fmla="*/ 66 h 100"/>
                <a:gd name="T20" fmla="*/ 141 w 147"/>
                <a:gd name="T21" fmla="*/ 61 h 100"/>
                <a:gd name="T22" fmla="*/ 144 w 147"/>
                <a:gd name="T23" fmla="*/ 50 h 100"/>
                <a:gd name="T24" fmla="*/ 139 w 147"/>
                <a:gd name="T25" fmla="*/ 43 h 100"/>
                <a:gd name="T26" fmla="*/ 139 w 147"/>
                <a:gd name="T27" fmla="*/ 35 h 100"/>
                <a:gd name="T28" fmla="*/ 134 w 147"/>
                <a:gd name="T29" fmla="*/ 32 h 100"/>
                <a:gd name="T30" fmla="*/ 134 w 147"/>
                <a:gd name="T31" fmla="*/ 32 h 100"/>
                <a:gd name="T32" fmla="*/ 124 w 147"/>
                <a:gd name="T33" fmla="*/ 30 h 100"/>
                <a:gd name="T34" fmla="*/ 116 w 147"/>
                <a:gd name="T35" fmla="*/ 26 h 100"/>
                <a:gd name="T36" fmla="*/ 117 w 147"/>
                <a:gd name="T37" fmla="*/ 8 h 100"/>
                <a:gd name="T38" fmla="*/ 117 w 147"/>
                <a:gd name="T39" fmla="*/ 1 h 100"/>
                <a:gd name="T40" fmla="*/ 102 w 147"/>
                <a:gd name="T41" fmla="*/ 5 h 100"/>
                <a:gd name="T42" fmla="*/ 89 w 147"/>
                <a:gd name="T43" fmla="*/ 7 h 100"/>
                <a:gd name="T44" fmla="*/ 88 w 147"/>
                <a:gd name="T45" fmla="*/ 6 h 100"/>
                <a:gd name="T46" fmla="*/ 88 w 147"/>
                <a:gd name="T47" fmla="*/ 6 h 100"/>
                <a:gd name="T48" fmla="*/ 78 w 147"/>
                <a:gd name="T49" fmla="*/ 9 h 100"/>
                <a:gd name="T50" fmla="*/ 67 w 147"/>
                <a:gd name="T51" fmla="*/ 6 h 100"/>
                <a:gd name="T52" fmla="*/ 59 w 147"/>
                <a:gd name="T53" fmla="*/ 3 h 100"/>
                <a:gd name="T54" fmla="*/ 46 w 147"/>
                <a:gd name="T55" fmla="*/ 3 h 100"/>
                <a:gd name="T56" fmla="*/ 46 w 147"/>
                <a:gd name="T57" fmla="*/ 3 h 100"/>
                <a:gd name="T58" fmla="*/ 40 w 147"/>
                <a:gd name="T59" fmla="*/ 13 h 100"/>
                <a:gd name="T60" fmla="*/ 26 w 147"/>
                <a:gd name="T61" fmla="*/ 17 h 100"/>
                <a:gd name="T62" fmla="*/ 19 w 147"/>
                <a:gd name="T63" fmla="*/ 20 h 100"/>
                <a:gd name="T64" fmla="*/ 11 w 147"/>
                <a:gd name="T65" fmla="*/ 29 h 100"/>
                <a:gd name="T66" fmla="*/ 0 w 147"/>
                <a:gd name="T67" fmla="*/ 33 h 100"/>
                <a:gd name="T68" fmla="*/ 0 w 147"/>
                <a:gd name="T69" fmla="*/ 33 h 100"/>
                <a:gd name="T70" fmla="*/ 0 w 147"/>
                <a:gd name="T71" fmla="*/ 40 h 100"/>
                <a:gd name="T72" fmla="*/ 0 w 147"/>
                <a:gd name="T73" fmla="*/ 40 h 100"/>
                <a:gd name="T74" fmla="*/ 11 w 147"/>
                <a:gd name="T75" fmla="*/ 41 h 100"/>
                <a:gd name="T76" fmla="*/ 20 w 147"/>
                <a:gd name="T77" fmla="*/ 52 h 100"/>
                <a:gd name="T78" fmla="*/ 29 w 147"/>
                <a:gd name="T79" fmla="*/ 57 h 100"/>
                <a:gd name="T80" fmla="*/ 40 w 147"/>
                <a:gd name="T81" fmla="*/ 71 h 100"/>
                <a:gd name="T82" fmla="*/ 47 w 147"/>
                <a:gd name="T83" fmla="*/ 76 h 100"/>
                <a:gd name="T84" fmla="*/ 54 w 147"/>
                <a:gd name="T85" fmla="*/ 78 h 100"/>
                <a:gd name="T86" fmla="*/ 58 w 147"/>
                <a:gd name="T87" fmla="*/ 85 h 100"/>
                <a:gd name="T88" fmla="*/ 66 w 147"/>
                <a:gd name="T89" fmla="*/ 93 h 100"/>
                <a:gd name="T90" fmla="*/ 73 w 147"/>
                <a:gd name="T91" fmla="*/ 84 h 100"/>
                <a:gd name="T92" fmla="*/ 81 w 147"/>
                <a:gd name="T93" fmla="*/ 88 h 100"/>
                <a:gd name="T94" fmla="*/ 95 w 147"/>
                <a:gd name="T95" fmla="*/ 91 h 100"/>
                <a:gd name="T96" fmla="*/ 101 w 147"/>
                <a:gd name="T97" fmla="*/ 94 h 100"/>
                <a:gd name="T98" fmla="*/ 103 w 147"/>
                <a:gd name="T99" fmla="*/ 9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7" h="100">
                  <a:moveTo>
                    <a:pt x="103" y="97"/>
                  </a:moveTo>
                  <a:cubicBezTo>
                    <a:pt x="105" y="97"/>
                    <a:pt x="106" y="97"/>
                    <a:pt x="108" y="96"/>
                  </a:cubicBezTo>
                  <a:cubicBezTo>
                    <a:pt x="111" y="95"/>
                    <a:pt x="113" y="96"/>
                    <a:pt x="115" y="97"/>
                  </a:cubicBezTo>
                  <a:cubicBezTo>
                    <a:pt x="118" y="99"/>
                    <a:pt x="120" y="100"/>
                    <a:pt x="123" y="100"/>
                  </a:cubicBezTo>
                  <a:cubicBezTo>
                    <a:pt x="128" y="100"/>
                    <a:pt x="128" y="100"/>
                    <a:pt x="128" y="100"/>
                  </a:cubicBezTo>
                  <a:cubicBezTo>
                    <a:pt x="128" y="100"/>
                    <a:pt x="128" y="100"/>
                    <a:pt x="128" y="100"/>
                  </a:cubicBezTo>
                  <a:cubicBezTo>
                    <a:pt x="132" y="97"/>
                    <a:pt x="137" y="99"/>
                    <a:pt x="140" y="95"/>
                  </a:cubicBezTo>
                  <a:cubicBezTo>
                    <a:pt x="142" y="92"/>
                    <a:pt x="145" y="86"/>
                    <a:pt x="145" y="82"/>
                  </a:cubicBezTo>
                  <a:cubicBezTo>
                    <a:pt x="146" y="79"/>
                    <a:pt x="144" y="76"/>
                    <a:pt x="145" y="73"/>
                  </a:cubicBezTo>
                  <a:cubicBezTo>
                    <a:pt x="145" y="70"/>
                    <a:pt x="144" y="68"/>
                    <a:pt x="144" y="66"/>
                  </a:cubicBezTo>
                  <a:cubicBezTo>
                    <a:pt x="144" y="64"/>
                    <a:pt x="142" y="63"/>
                    <a:pt x="141" y="61"/>
                  </a:cubicBezTo>
                  <a:cubicBezTo>
                    <a:pt x="140" y="57"/>
                    <a:pt x="147" y="54"/>
                    <a:pt x="144" y="50"/>
                  </a:cubicBezTo>
                  <a:cubicBezTo>
                    <a:pt x="142" y="48"/>
                    <a:pt x="141" y="46"/>
                    <a:pt x="139" y="43"/>
                  </a:cubicBezTo>
                  <a:cubicBezTo>
                    <a:pt x="139" y="41"/>
                    <a:pt x="142" y="36"/>
                    <a:pt x="139" y="35"/>
                  </a:cubicBezTo>
                  <a:cubicBezTo>
                    <a:pt x="137" y="34"/>
                    <a:pt x="134" y="35"/>
                    <a:pt x="134" y="32"/>
                  </a:cubicBezTo>
                  <a:cubicBezTo>
                    <a:pt x="134" y="32"/>
                    <a:pt x="134" y="32"/>
                    <a:pt x="134" y="32"/>
                  </a:cubicBezTo>
                  <a:cubicBezTo>
                    <a:pt x="131" y="32"/>
                    <a:pt x="128" y="30"/>
                    <a:pt x="124" y="30"/>
                  </a:cubicBezTo>
                  <a:cubicBezTo>
                    <a:pt x="121" y="30"/>
                    <a:pt x="118" y="29"/>
                    <a:pt x="116" y="26"/>
                  </a:cubicBezTo>
                  <a:cubicBezTo>
                    <a:pt x="111" y="20"/>
                    <a:pt x="115" y="14"/>
                    <a:pt x="117" y="8"/>
                  </a:cubicBezTo>
                  <a:cubicBezTo>
                    <a:pt x="118" y="6"/>
                    <a:pt x="120" y="0"/>
                    <a:pt x="117" y="1"/>
                  </a:cubicBezTo>
                  <a:cubicBezTo>
                    <a:pt x="112" y="3"/>
                    <a:pt x="107" y="4"/>
                    <a:pt x="102" y="5"/>
                  </a:cubicBezTo>
                  <a:cubicBezTo>
                    <a:pt x="100" y="5"/>
                    <a:pt x="90" y="11"/>
                    <a:pt x="89" y="7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3" y="5"/>
                    <a:pt x="81" y="5"/>
                    <a:pt x="78" y="9"/>
                  </a:cubicBezTo>
                  <a:cubicBezTo>
                    <a:pt x="73" y="17"/>
                    <a:pt x="70" y="8"/>
                    <a:pt x="67" y="6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6" y="1"/>
                    <a:pt x="50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3" y="8"/>
                    <a:pt x="46" y="11"/>
                    <a:pt x="40" y="13"/>
                  </a:cubicBezTo>
                  <a:cubicBezTo>
                    <a:pt x="36" y="15"/>
                    <a:pt x="30" y="19"/>
                    <a:pt x="26" y="17"/>
                  </a:cubicBezTo>
                  <a:cubicBezTo>
                    <a:pt x="22" y="16"/>
                    <a:pt x="21" y="16"/>
                    <a:pt x="19" y="20"/>
                  </a:cubicBezTo>
                  <a:cubicBezTo>
                    <a:pt x="18" y="24"/>
                    <a:pt x="15" y="27"/>
                    <a:pt x="11" y="29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2" y="45"/>
                    <a:pt x="17" y="49"/>
                    <a:pt x="20" y="52"/>
                  </a:cubicBezTo>
                  <a:cubicBezTo>
                    <a:pt x="23" y="56"/>
                    <a:pt x="29" y="52"/>
                    <a:pt x="29" y="57"/>
                  </a:cubicBezTo>
                  <a:cubicBezTo>
                    <a:pt x="30" y="65"/>
                    <a:pt x="36" y="65"/>
                    <a:pt x="40" y="71"/>
                  </a:cubicBezTo>
                  <a:cubicBezTo>
                    <a:pt x="42" y="73"/>
                    <a:pt x="43" y="76"/>
                    <a:pt x="47" y="76"/>
                  </a:cubicBezTo>
                  <a:cubicBezTo>
                    <a:pt x="51" y="76"/>
                    <a:pt x="51" y="77"/>
                    <a:pt x="54" y="78"/>
                  </a:cubicBezTo>
                  <a:cubicBezTo>
                    <a:pt x="57" y="81"/>
                    <a:pt x="58" y="81"/>
                    <a:pt x="58" y="85"/>
                  </a:cubicBezTo>
                  <a:cubicBezTo>
                    <a:pt x="59" y="88"/>
                    <a:pt x="63" y="94"/>
                    <a:pt x="66" y="93"/>
                  </a:cubicBezTo>
                  <a:cubicBezTo>
                    <a:pt x="71" y="91"/>
                    <a:pt x="69" y="86"/>
                    <a:pt x="73" y="84"/>
                  </a:cubicBezTo>
                  <a:cubicBezTo>
                    <a:pt x="78" y="84"/>
                    <a:pt x="78" y="86"/>
                    <a:pt x="81" y="88"/>
                  </a:cubicBezTo>
                  <a:cubicBezTo>
                    <a:pt x="85" y="90"/>
                    <a:pt x="91" y="89"/>
                    <a:pt x="95" y="91"/>
                  </a:cubicBezTo>
                  <a:cubicBezTo>
                    <a:pt x="99" y="91"/>
                    <a:pt x="99" y="93"/>
                    <a:pt x="101" y="94"/>
                  </a:cubicBezTo>
                  <a:cubicBezTo>
                    <a:pt x="103" y="97"/>
                    <a:pt x="103" y="97"/>
                    <a:pt x="103" y="9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92"/>
            <p:cNvSpPr>
              <a:spLocks/>
            </p:cNvSpPr>
            <p:nvPr/>
          </p:nvSpPr>
          <p:spPr bwMode="auto">
            <a:xfrm>
              <a:off x="5067" y="1677"/>
              <a:ext cx="282" cy="193"/>
            </a:xfrm>
            <a:custGeom>
              <a:avLst/>
              <a:gdLst>
                <a:gd name="T0" fmla="*/ 103 w 147"/>
                <a:gd name="T1" fmla="*/ 97 h 100"/>
                <a:gd name="T2" fmla="*/ 108 w 147"/>
                <a:gd name="T3" fmla="*/ 96 h 100"/>
                <a:gd name="T4" fmla="*/ 115 w 147"/>
                <a:gd name="T5" fmla="*/ 97 h 100"/>
                <a:gd name="T6" fmla="*/ 123 w 147"/>
                <a:gd name="T7" fmla="*/ 100 h 100"/>
                <a:gd name="T8" fmla="*/ 128 w 147"/>
                <a:gd name="T9" fmla="*/ 100 h 100"/>
                <a:gd name="T10" fmla="*/ 128 w 147"/>
                <a:gd name="T11" fmla="*/ 100 h 100"/>
                <a:gd name="T12" fmla="*/ 140 w 147"/>
                <a:gd name="T13" fmla="*/ 95 h 100"/>
                <a:gd name="T14" fmla="*/ 145 w 147"/>
                <a:gd name="T15" fmla="*/ 82 h 100"/>
                <a:gd name="T16" fmla="*/ 145 w 147"/>
                <a:gd name="T17" fmla="*/ 73 h 100"/>
                <a:gd name="T18" fmla="*/ 144 w 147"/>
                <a:gd name="T19" fmla="*/ 66 h 100"/>
                <a:gd name="T20" fmla="*/ 141 w 147"/>
                <a:gd name="T21" fmla="*/ 61 h 100"/>
                <a:gd name="T22" fmla="*/ 144 w 147"/>
                <a:gd name="T23" fmla="*/ 50 h 100"/>
                <a:gd name="T24" fmla="*/ 139 w 147"/>
                <a:gd name="T25" fmla="*/ 43 h 100"/>
                <a:gd name="T26" fmla="*/ 139 w 147"/>
                <a:gd name="T27" fmla="*/ 35 h 100"/>
                <a:gd name="T28" fmla="*/ 134 w 147"/>
                <a:gd name="T29" fmla="*/ 32 h 100"/>
                <a:gd name="T30" fmla="*/ 134 w 147"/>
                <a:gd name="T31" fmla="*/ 32 h 100"/>
                <a:gd name="T32" fmla="*/ 124 w 147"/>
                <a:gd name="T33" fmla="*/ 30 h 100"/>
                <a:gd name="T34" fmla="*/ 116 w 147"/>
                <a:gd name="T35" fmla="*/ 26 h 100"/>
                <a:gd name="T36" fmla="*/ 117 w 147"/>
                <a:gd name="T37" fmla="*/ 8 h 100"/>
                <a:gd name="T38" fmla="*/ 117 w 147"/>
                <a:gd name="T39" fmla="*/ 1 h 100"/>
                <a:gd name="T40" fmla="*/ 102 w 147"/>
                <a:gd name="T41" fmla="*/ 5 h 100"/>
                <a:gd name="T42" fmla="*/ 89 w 147"/>
                <a:gd name="T43" fmla="*/ 7 h 100"/>
                <a:gd name="T44" fmla="*/ 88 w 147"/>
                <a:gd name="T45" fmla="*/ 6 h 100"/>
                <a:gd name="T46" fmla="*/ 88 w 147"/>
                <a:gd name="T47" fmla="*/ 6 h 100"/>
                <a:gd name="T48" fmla="*/ 78 w 147"/>
                <a:gd name="T49" fmla="*/ 9 h 100"/>
                <a:gd name="T50" fmla="*/ 67 w 147"/>
                <a:gd name="T51" fmla="*/ 6 h 100"/>
                <a:gd name="T52" fmla="*/ 59 w 147"/>
                <a:gd name="T53" fmla="*/ 3 h 100"/>
                <a:gd name="T54" fmla="*/ 46 w 147"/>
                <a:gd name="T55" fmla="*/ 3 h 100"/>
                <a:gd name="T56" fmla="*/ 46 w 147"/>
                <a:gd name="T57" fmla="*/ 3 h 100"/>
                <a:gd name="T58" fmla="*/ 40 w 147"/>
                <a:gd name="T59" fmla="*/ 13 h 100"/>
                <a:gd name="T60" fmla="*/ 26 w 147"/>
                <a:gd name="T61" fmla="*/ 17 h 100"/>
                <a:gd name="T62" fmla="*/ 19 w 147"/>
                <a:gd name="T63" fmla="*/ 20 h 100"/>
                <a:gd name="T64" fmla="*/ 11 w 147"/>
                <a:gd name="T65" fmla="*/ 29 h 100"/>
                <a:gd name="T66" fmla="*/ 0 w 147"/>
                <a:gd name="T67" fmla="*/ 33 h 100"/>
                <a:gd name="T68" fmla="*/ 0 w 147"/>
                <a:gd name="T69" fmla="*/ 33 h 100"/>
                <a:gd name="T70" fmla="*/ 0 w 147"/>
                <a:gd name="T71" fmla="*/ 40 h 100"/>
                <a:gd name="T72" fmla="*/ 0 w 147"/>
                <a:gd name="T73" fmla="*/ 40 h 100"/>
                <a:gd name="T74" fmla="*/ 11 w 147"/>
                <a:gd name="T75" fmla="*/ 41 h 100"/>
                <a:gd name="T76" fmla="*/ 20 w 147"/>
                <a:gd name="T77" fmla="*/ 52 h 100"/>
                <a:gd name="T78" fmla="*/ 29 w 147"/>
                <a:gd name="T79" fmla="*/ 57 h 100"/>
                <a:gd name="T80" fmla="*/ 40 w 147"/>
                <a:gd name="T81" fmla="*/ 71 h 100"/>
                <a:gd name="T82" fmla="*/ 47 w 147"/>
                <a:gd name="T83" fmla="*/ 76 h 100"/>
                <a:gd name="T84" fmla="*/ 54 w 147"/>
                <a:gd name="T85" fmla="*/ 78 h 100"/>
                <a:gd name="T86" fmla="*/ 58 w 147"/>
                <a:gd name="T87" fmla="*/ 85 h 100"/>
                <a:gd name="T88" fmla="*/ 66 w 147"/>
                <a:gd name="T89" fmla="*/ 93 h 100"/>
                <a:gd name="T90" fmla="*/ 73 w 147"/>
                <a:gd name="T91" fmla="*/ 84 h 100"/>
                <a:gd name="T92" fmla="*/ 81 w 147"/>
                <a:gd name="T93" fmla="*/ 88 h 100"/>
                <a:gd name="T94" fmla="*/ 95 w 147"/>
                <a:gd name="T95" fmla="*/ 91 h 100"/>
                <a:gd name="T96" fmla="*/ 101 w 147"/>
                <a:gd name="T97" fmla="*/ 94 h 100"/>
                <a:gd name="T98" fmla="*/ 103 w 147"/>
                <a:gd name="T99" fmla="*/ 9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7" h="100">
                  <a:moveTo>
                    <a:pt x="103" y="97"/>
                  </a:moveTo>
                  <a:cubicBezTo>
                    <a:pt x="105" y="97"/>
                    <a:pt x="106" y="97"/>
                    <a:pt x="108" y="96"/>
                  </a:cubicBezTo>
                  <a:cubicBezTo>
                    <a:pt x="111" y="95"/>
                    <a:pt x="113" y="96"/>
                    <a:pt x="115" y="97"/>
                  </a:cubicBezTo>
                  <a:cubicBezTo>
                    <a:pt x="118" y="99"/>
                    <a:pt x="120" y="100"/>
                    <a:pt x="123" y="100"/>
                  </a:cubicBezTo>
                  <a:cubicBezTo>
                    <a:pt x="128" y="100"/>
                    <a:pt x="128" y="100"/>
                    <a:pt x="128" y="100"/>
                  </a:cubicBezTo>
                  <a:cubicBezTo>
                    <a:pt x="128" y="100"/>
                    <a:pt x="128" y="100"/>
                    <a:pt x="128" y="100"/>
                  </a:cubicBezTo>
                  <a:cubicBezTo>
                    <a:pt x="132" y="97"/>
                    <a:pt x="137" y="99"/>
                    <a:pt x="140" y="95"/>
                  </a:cubicBezTo>
                  <a:cubicBezTo>
                    <a:pt x="142" y="92"/>
                    <a:pt x="145" y="86"/>
                    <a:pt x="145" y="82"/>
                  </a:cubicBezTo>
                  <a:cubicBezTo>
                    <a:pt x="146" y="79"/>
                    <a:pt x="144" y="76"/>
                    <a:pt x="145" y="73"/>
                  </a:cubicBezTo>
                  <a:cubicBezTo>
                    <a:pt x="145" y="70"/>
                    <a:pt x="144" y="68"/>
                    <a:pt x="144" y="66"/>
                  </a:cubicBezTo>
                  <a:cubicBezTo>
                    <a:pt x="144" y="64"/>
                    <a:pt x="142" y="63"/>
                    <a:pt x="141" y="61"/>
                  </a:cubicBezTo>
                  <a:cubicBezTo>
                    <a:pt x="140" y="57"/>
                    <a:pt x="147" y="54"/>
                    <a:pt x="144" y="50"/>
                  </a:cubicBezTo>
                  <a:cubicBezTo>
                    <a:pt x="142" y="48"/>
                    <a:pt x="141" y="46"/>
                    <a:pt x="139" y="43"/>
                  </a:cubicBezTo>
                  <a:cubicBezTo>
                    <a:pt x="139" y="41"/>
                    <a:pt x="142" y="36"/>
                    <a:pt x="139" y="35"/>
                  </a:cubicBezTo>
                  <a:cubicBezTo>
                    <a:pt x="137" y="34"/>
                    <a:pt x="134" y="35"/>
                    <a:pt x="134" y="32"/>
                  </a:cubicBezTo>
                  <a:cubicBezTo>
                    <a:pt x="134" y="32"/>
                    <a:pt x="134" y="32"/>
                    <a:pt x="134" y="32"/>
                  </a:cubicBezTo>
                  <a:cubicBezTo>
                    <a:pt x="131" y="32"/>
                    <a:pt x="128" y="30"/>
                    <a:pt x="124" y="30"/>
                  </a:cubicBezTo>
                  <a:cubicBezTo>
                    <a:pt x="121" y="30"/>
                    <a:pt x="118" y="29"/>
                    <a:pt x="116" y="26"/>
                  </a:cubicBezTo>
                  <a:cubicBezTo>
                    <a:pt x="111" y="20"/>
                    <a:pt x="115" y="14"/>
                    <a:pt x="117" y="8"/>
                  </a:cubicBezTo>
                  <a:cubicBezTo>
                    <a:pt x="118" y="6"/>
                    <a:pt x="120" y="0"/>
                    <a:pt x="117" y="1"/>
                  </a:cubicBezTo>
                  <a:cubicBezTo>
                    <a:pt x="112" y="3"/>
                    <a:pt x="107" y="4"/>
                    <a:pt x="102" y="5"/>
                  </a:cubicBezTo>
                  <a:cubicBezTo>
                    <a:pt x="100" y="5"/>
                    <a:pt x="90" y="11"/>
                    <a:pt x="89" y="7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3" y="5"/>
                    <a:pt x="81" y="5"/>
                    <a:pt x="78" y="9"/>
                  </a:cubicBezTo>
                  <a:cubicBezTo>
                    <a:pt x="73" y="17"/>
                    <a:pt x="70" y="8"/>
                    <a:pt x="67" y="6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6" y="1"/>
                    <a:pt x="50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3" y="8"/>
                    <a:pt x="46" y="11"/>
                    <a:pt x="40" y="13"/>
                  </a:cubicBezTo>
                  <a:cubicBezTo>
                    <a:pt x="36" y="15"/>
                    <a:pt x="30" y="19"/>
                    <a:pt x="26" y="17"/>
                  </a:cubicBezTo>
                  <a:cubicBezTo>
                    <a:pt x="22" y="16"/>
                    <a:pt x="21" y="16"/>
                    <a:pt x="19" y="20"/>
                  </a:cubicBezTo>
                  <a:cubicBezTo>
                    <a:pt x="18" y="24"/>
                    <a:pt x="15" y="27"/>
                    <a:pt x="11" y="29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2" y="45"/>
                    <a:pt x="17" y="49"/>
                    <a:pt x="20" y="52"/>
                  </a:cubicBezTo>
                  <a:cubicBezTo>
                    <a:pt x="23" y="56"/>
                    <a:pt x="29" y="52"/>
                    <a:pt x="29" y="57"/>
                  </a:cubicBezTo>
                  <a:cubicBezTo>
                    <a:pt x="30" y="65"/>
                    <a:pt x="36" y="65"/>
                    <a:pt x="40" y="71"/>
                  </a:cubicBezTo>
                  <a:cubicBezTo>
                    <a:pt x="42" y="73"/>
                    <a:pt x="43" y="76"/>
                    <a:pt x="47" y="76"/>
                  </a:cubicBezTo>
                  <a:cubicBezTo>
                    <a:pt x="51" y="76"/>
                    <a:pt x="51" y="77"/>
                    <a:pt x="54" y="78"/>
                  </a:cubicBezTo>
                  <a:cubicBezTo>
                    <a:pt x="57" y="81"/>
                    <a:pt x="58" y="81"/>
                    <a:pt x="58" y="85"/>
                  </a:cubicBezTo>
                  <a:cubicBezTo>
                    <a:pt x="59" y="88"/>
                    <a:pt x="63" y="94"/>
                    <a:pt x="66" y="93"/>
                  </a:cubicBezTo>
                  <a:cubicBezTo>
                    <a:pt x="71" y="91"/>
                    <a:pt x="69" y="86"/>
                    <a:pt x="73" y="84"/>
                  </a:cubicBezTo>
                  <a:cubicBezTo>
                    <a:pt x="78" y="84"/>
                    <a:pt x="78" y="86"/>
                    <a:pt x="81" y="88"/>
                  </a:cubicBezTo>
                  <a:cubicBezTo>
                    <a:pt x="85" y="90"/>
                    <a:pt x="91" y="89"/>
                    <a:pt x="95" y="91"/>
                  </a:cubicBezTo>
                  <a:cubicBezTo>
                    <a:pt x="99" y="91"/>
                    <a:pt x="99" y="93"/>
                    <a:pt x="101" y="94"/>
                  </a:cubicBezTo>
                  <a:cubicBezTo>
                    <a:pt x="103" y="97"/>
                    <a:pt x="103" y="97"/>
                    <a:pt x="103" y="97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93"/>
            <p:cNvSpPr>
              <a:spLocks/>
            </p:cNvSpPr>
            <p:nvPr/>
          </p:nvSpPr>
          <p:spPr bwMode="auto">
            <a:xfrm>
              <a:off x="5190" y="1860"/>
              <a:ext cx="169" cy="213"/>
            </a:xfrm>
            <a:custGeom>
              <a:avLst/>
              <a:gdLst>
                <a:gd name="T0" fmla="*/ 39 w 88"/>
                <a:gd name="T1" fmla="*/ 3 h 111"/>
                <a:gd name="T2" fmla="*/ 44 w 88"/>
                <a:gd name="T3" fmla="*/ 1 h 111"/>
                <a:gd name="T4" fmla="*/ 51 w 88"/>
                <a:gd name="T5" fmla="*/ 3 h 111"/>
                <a:gd name="T6" fmla="*/ 59 w 88"/>
                <a:gd name="T7" fmla="*/ 6 h 111"/>
                <a:gd name="T8" fmla="*/ 64 w 88"/>
                <a:gd name="T9" fmla="*/ 6 h 111"/>
                <a:gd name="T10" fmla="*/ 64 w 88"/>
                <a:gd name="T11" fmla="*/ 6 h 111"/>
                <a:gd name="T12" fmla="*/ 73 w 88"/>
                <a:gd name="T13" fmla="*/ 15 h 111"/>
                <a:gd name="T14" fmla="*/ 75 w 88"/>
                <a:gd name="T15" fmla="*/ 23 h 111"/>
                <a:gd name="T16" fmla="*/ 84 w 88"/>
                <a:gd name="T17" fmla="*/ 35 h 111"/>
                <a:gd name="T18" fmla="*/ 88 w 88"/>
                <a:gd name="T19" fmla="*/ 48 h 111"/>
                <a:gd name="T20" fmla="*/ 88 w 88"/>
                <a:gd name="T21" fmla="*/ 48 h 111"/>
                <a:gd name="T22" fmla="*/ 84 w 88"/>
                <a:gd name="T23" fmla="*/ 48 h 111"/>
                <a:gd name="T24" fmla="*/ 77 w 88"/>
                <a:gd name="T25" fmla="*/ 50 h 111"/>
                <a:gd name="T26" fmla="*/ 75 w 88"/>
                <a:gd name="T27" fmla="*/ 57 h 111"/>
                <a:gd name="T28" fmla="*/ 76 w 88"/>
                <a:gd name="T29" fmla="*/ 60 h 111"/>
                <a:gd name="T30" fmla="*/ 79 w 88"/>
                <a:gd name="T31" fmla="*/ 64 h 111"/>
                <a:gd name="T32" fmla="*/ 79 w 88"/>
                <a:gd name="T33" fmla="*/ 64 h 111"/>
                <a:gd name="T34" fmla="*/ 65 w 88"/>
                <a:gd name="T35" fmla="*/ 74 h 111"/>
                <a:gd name="T36" fmla="*/ 53 w 88"/>
                <a:gd name="T37" fmla="*/ 90 h 111"/>
                <a:gd name="T38" fmla="*/ 44 w 88"/>
                <a:gd name="T39" fmla="*/ 96 h 111"/>
                <a:gd name="T40" fmla="*/ 46 w 88"/>
                <a:gd name="T41" fmla="*/ 101 h 111"/>
                <a:gd name="T42" fmla="*/ 39 w 88"/>
                <a:gd name="T43" fmla="*/ 99 h 111"/>
                <a:gd name="T44" fmla="*/ 28 w 88"/>
                <a:gd name="T45" fmla="*/ 106 h 111"/>
                <a:gd name="T46" fmla="*/ 21 w 88"/>
                <a:gd name="T47" fmla="*/ 107 h 111"/>
                <a:gd name="T48" fmla="*/ 14 w 88"/>
                <a:gd name="T49" fmla="*/ 111 h 111"/>
                <a:gd name="T50" fmla="*/ 14 w 88"/>
                <a:gd name="T51" fmla="*/ 111 h 111"/>
                <a:gd name="T52" fmla="*/ 10 w 88"/>
                <a:gd name="T53" fmla="*/ 108 h 111"/>
                <a:gd name="T54" fmla="*/ 8 w 88"/>
                <a:gd name="T55" fmla="*/ 99 h 111"/>
                <a:gd name="T56" fmla="*/ 3 w 88"/>
                <a:gd name="T57" fmla="*/ 92 h 111"/>
                <a:gd name="T58" fmla="*/ 6 w 88"/>
                <a:gd name="T59" fmla="*/ 86 h 111"/>
                <a:gd name="T60" fmla="*/ 1 w 88"/>
                <a:gd name="T61" fmla="*/ 80 h 111"/>
                <a:gd name="T62" fmla="*/ 2 w 88"/>
                <a:gd name="T63" fmla="*/ 75 h 111"/>
                <a:gd name="T64" fmla="*/ 5 w 88"/>
                <a:gd name="T65" fmla="*/ 67 h 111"/>
                <a:gd name="T66" fmla="*/ 11 w 88"/>
                <a:gd name="T67" fmla="*/ 51 h 111"/>
                <a:gd name="T68" fmla="*/ 13 w 88"/>
                <a:gd name="T69" fmla="*/ 46 h 111"/>
                <a:gd name="T70" fmla="*/ 22 w 88"/>
                <a:gd name="T71" fmla="*/ 39 h 111"/>
                <a:gd name="T72" fmla="*/ 22 w 88"/>
                <a:gd name="T73" fmla="*/ 31 h 111"/>
                <a:gd name="T74" fmla="*/ 30 w 88"/>
                <a:gd name="T75" fmla="*/ 24 h 111"/>
                <a:gd name="T76" fmla="*/ 30 w 88"/>
                <a:gd name="T77" fmla="*/ 19 h 111"/>
                <a:gd name="T78" fmla="*/ 39 w 88"/>
                <a:gd name="T79" fmla="*/ 3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8" h="111">
                  <a:moveTo>
                    <a:pt x="39" y="3"/>
                  </a:moveTo>
                  <a:cubicBezTo>
                    <a:pt x="41" y="3"/>
                    <a:pt x="42" y="3"/>
                    <a:pt x="44" y="1"/>
                  </a:cubicBezTo>
                  <a:cubicBezTo>
                    <a:pt x="47" y="0"/>
                    <a:pt x="49" y="1"/>
                    <a:pt x="51" y="3"/>
                  </a:cubicBezTo>
                  <a:cubicBezTo>
                    <a:pt x="54" y="4"/>
                    <a:pt x="56" y="5"/>
                    <a:pt x="59" y="6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7" y="11"/>
                    <a:pt x="68" y="12"/>
                    <a:pt x="73" y="15"/>
                  </a:cubicBezTo>
                  <a:cubicBezTo>
                    <a:pt x="76" y="16"/>
                    <a:pt x="75" y="20"/>
                    <a:pt x="75" y="23"/>
                  </a:cubicBezTo>
                  <a:cubicBezTo>
                    <a:pt x="75" y="28"/>
                    <a:pt x="81" y="32"/>
                    <a:pt x="84" y="35"/>
                  </a:cubicBezTo>
                  <a:cubicBezTo>
                    <a:pt x="88" y="40"/>
                    <a:pt x="88" y="42"/>
                    <a:pt x="88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4" y="48"/>
                    <a:pt x="84" y="48"/>
                    <a:pt x="84" y="48"/>
                  </a:cubicBezTo>
                  <a:cubicBezTo>
                    <a:pt x="81" y="49"/>
                    <a:pt x="79" y="48"/>
                    <a:pt x="77" y="50"/>
                  </a:cubicBezTo>
                  <a:cubicBezTo>
                    <a:pt x="75" y="51"/>
                    <a:pt x="75" y="54"/>
                    <a:pt x="75" y="57"/>
                  </a:cubicBezTo>
                  <a:cubicBezTo>
                    <a:pt x="75" y="58"/>
                    <a:pt x="75" y="59"/>
                    <a:pt x="76" y="60"/>
                  </a:cubicBezTo>
                  <a:cubicBezTo>
                    <a:pt x="78" y="61"/>
                    <a:pt x="78" y="62"/>
                    <a:pt x="79" y="64"/>
                  </a:cubicBezTo>
                  <a:cubicBezTo>
                    <a:pt x="79" y="64"/>
                    <a:pt x="79" y="64"/>
                    <a:pt x="79" y="64"/>
                  </a:cubicBezTo>
                  <a:cubicBezTo>
                    <a:pt x="76" y="66"/>
                    <a:pt x="65" y="72"/>
                    <a:pt x="65" y="74"/>
                  </a:cubicBezTo>
                  <a:cubicBezTo>
                    <a:pt x="65" y="82"/>
                    <a:pt x="56" y="84"/>
                    <a:pt x="53" y="90"/>
                  </a:cubicBezTo>
                  <a:cubicBezTo>
                    <a:pt x="49" y="95"/>
                    <a:pt x="49" y="95"/>
                    <a:pt x="44" y="96"/>
                  </a:cubicBezTo>
                  <a:cubicBezTo>
                    <a:pt x="44" y="97"/>
                    <a:pt x="46" y="100"/>
                    <a:pt x="46" y="101"/>
                  </a:cubicBezTo>
                  <a:cubicBezTo>
                    <a:pt x="42" y="102"/>
                    <a:pt x="41" y="99"/>
                    <a:pt x="39" y="99"/>
                  </a:cubicBezTo>
                  <a:cubicBezTo>
                    <a:pt x="35" y="100"/>
                    <a:pt x="30" y="104"/>
                    <a:pt x="28" y="106"/>
                  </a:cubicBezTo>
                  <a:cubicBezTo>
                    <a:pt x="26" y="109"/>
                    <a:pt x="24" y="107"/>
                    <a:pt x="21" y="107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0" y="108"/>
                    <a:pt x="10" y="108"/>
                    <a:pt x="10" y="108"/>
                  </a:cubicBezTo>
                  <a:cubicBezTo>
                    <a:pt x="7" y="106"/>
                    <a:pt x="8" y="102"/>
                    <a:pt x="8" y="99"/>
                  </a:cubicBezTo>
                  <a:cubicBezTo>
                    <a:pt x="7" y="96"/>
                    <a:pt x="3" y="95"/>
                    <a:pt x="3" y="92"/>
                  </a:cubicBezTo>
                  <a:cubicBezTo>
                    <a:pt x="3" y="90"/>
                    <a:pt x="6" y="88"/>
                    <a:pt x="6" y="86"/>
                  </a:cubicBezTo>
                  <a:cubicBezTo>
                    <a:pt x="6" y="82"/>
                    <a:pt x="5" y="82"/>
                    <a:pt x="1" y="80"/>
                  </a:cubicBezTo>
                  <a:cubicBezTo>
                    <a:pt x="0" y="78"/>
                    <a:pt x="1" y="77"/>
                    <a:pt x="2" y="75"/>
                  </a:cubicBezTo>
                  <a:cubicBezTo>
                    <a:pt x="5" y="74"/>
                    <a:pt x="5" y="70"/>
                    <a:pt x="5" y="67"/>
                  </a:cubicBezTo>
                  <a:cubicBezTo>
                    <a:pt x="7" y="62"/>
                    <a:pt x="8" y="56"/>
                    <a:pt x="11" y="51"/>
                  </a:cubicBezTo>
                  <a:cubicBezTo>
                    <a:pt x="11" y="49"/>
                    <a:pt x="13" y="48"/>
                    <a:pt x="13" y="46"/>
                  </a:cubicBezTo>
                  <a:cubicBezTo>
                    <a:pt x="11" y="43"/>
                    <a:pt x="20" y="41"/>
                    <a:pt x="22" y="39"/>
                  </a:cubicBezTo>
                  <a:cubicBezTo>
                    <a:pt x="24" y="37"/>
                    <a:pt x="19" y="34"/>
                    <a:pt x="22" y="31"/>
                  </a:cubicBezTo>
                  <a:cubicBezTo>
                    <a:pt x="25" y="29"/>
                    <a:pt x="29" y="28"/>
                    <a:pt x="30" y="24"/>
                  </a:cubicBezTo>
                  <a:cubicBezTo>
                    <a:pt x="32" y="22"/>
                    <a:pt x="29" y="20"/>
                    <a:pt x="30" y="19"/>
                  </a:cubicBezTo>
                  <a:cubicBezTo>
                    <a:pt x="33" y="12"/>
                    <a:pt x="32" y="7"/>
                    <a:pt x="39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94"/>
            <p:cNvSpPr>
              <a:spLocks/>
            </p:cNvSpPr>
            <p:nvPr/>
          </p:nvSpPr>
          <p:spPr bwMode="auto">
            <a:xfrm>
              <a:off x="5190" y="1860"/>
              <a:ext cx="169" cy="213"/>
            </a:xfrm>
            <a:custGeom>
              <a:avLst/>
              <a:gdLst>
                <a:gd name="T0" fmla="*/ 39 w 88"/>
                <a:gd name="T1" fmla="*/ 3 h 111"/>
                <a:gd name="T2" fmla="*/ 44 w 88"/>
                <a:gd name="T3" fmla="*/ 1 h 111"/>
                <a:gd name="T4" fmla="*/ 51 w 88"/>
                <a:gd name="T5" fmla="*/ 3 h 111"/>
                <a:gd name="T6" fmla="*/ 59 w 88"/>
                <a:gd name="T7" fmla="*/ 6 h 111"/>
                <a:gd name="T8" fmla="*/ 64 w 88"/>
                <a:gd name="T9" fmla="*/ 6 h 111"/>
                <a:gd name="T10" fmla="*/ 64 w 88"/>
                <a:gd name="T11" fmla="*/ 6 h 111"/>
                <a:gd name="T12" fmla="*/ 73 w 88"/>
                <a:gd name="T13" fmla="*/ 15 h 111"/>
                <a:gd name="T14" fmla="*/ 75 w 88"/>
                <a:gd name="T15" fmla="*/ 23 h 111"/>
                <a:gd name="T16" fmla="*/ 84 w 88"/>
                <a:gd name="T17" fmla="*/ 35 h 111"/>
                <a:gd name="T18" fmla="*/ 88 w 88"/>
                <a:gd name="T19" fmla="*/ 48 h 111"/>
                <a:gd name="T20" fmla="*/ 88 w 88"/>
                <a:gd name="T21" fmla="*/ 48 h 111"/>
                <a:gd name="T22" fmla="*/ 84 w 88"/>
                <a:gd name="T23" fmla="*/ 48 h 111"/>
                <a:gd name="T24" fmla="*/ 77 w 88"/>
                <a:gd name="T25" fmla="*/ 50 h 111"/>
                <a:gd name="T26" fmla="*/ 75 w 88"/>
                <a:gd name="T27" fmla="*/ 57 h 111"/>
                <a:gd name="T28" fmla="*/ 76 w 88"/>
                <a:gd name="T29" fmla="*/ 60 h 111"/>
                <a:gd name="T30" fmla="*/ 79 w 88"/>
                <a:gd name="T31" fmla="*/ 64 h 111"/>
                <a:gd name="T32" fmla="*/ 79 w 88"/>
                <a:gd name="T33" fmla="*/ 64 h 111"/>
                <a:gd name="T34" fmla="*/ 65 w 88"/>
                <a:gd name="T35" fmla="*/ 74 h 111"/>
                <a:gd name="T36" fmla="*/ 53 w 88"/>
                <a:gd name="T37" fmla="*/ 90 h 111"/>
                <a:gd name="T38" fmla="*/ 44 w 88"/>
                <a:gd name="T39" fmla="*/ 96 h 111"/>
                <a:gd name="T40" fmla="*/ 46 w 88"/>
                <a:gd name="T41" fmla="*/ 101 h 111"/>
                <a:gd name="T42" fmla="*/ 39 w 88"/>
                <a:gd name="T43" fmla="*/ 99 h 111"/>
                <a:gd name="T44" fmla="*/ 28 w 88"/>
                <a:gd name="T45" fmla="*/ 106 h 111"/>
                <a:gd name="T46" fmla="*/ 21 w 88"/>
                <a:gd name="T47" fmla="*/ 107 h 111"/>
                <a:gd name="T48" fmla="*/ 14 w 88"/>
                <a:gd name="T49" fmla="*/ 111 h 111"/>
                <a:gd name="T50" fmla="*/ 14 w 88"/>
                <a:gd name="T51" fmla="*/ 111 h 111"/>
                <a:gd name="T52" fmla="*/ 10 w 88"/>
                <a:gd name="T53" fmla="*/ 108 h 111"/>
                <a:gd name="T54" fmla="*/ 8 w 88"/>
                <a:gd name="T55" fmla="*/ 99 h 111"/>
                <a:gd name="T56" fmla="*/ 3 w 88"/>
                <a:gd name="T57" fmla="*/ 92 h 111"/>
                <a:gd name="T58" fmla="*/ 6 w 88"/>
                <a:gd name="T59" fmla="*/ 86 h 111"/>
                <a:gd name="T60" fmla="*/ 1 w 88"/>
                <a:gd name="T61" fmla="*/ 80 h 111"/>
                <a:gd name="T62" fmla="*/ 2 w 88"/>
                <a:gd name="T63" fmla="*/ 75 h 111"/>
                <a:gd name="T64" fmla="*/ 5 w 88"/>
                <a:gd name="T65" fmla="*/ 67 h 111"/>
                <a:gd name="T66" fmla="*/ 11 w 88"/>
                <a:gd name="T67" fmla="*/ 51 h 111"/>
                <a:gd name="T68" fmla="*/ 13 w 88"/>
                <a:gd name="T69" fmla="*/ 46 h 111"/>
                <a:gd name="T70" fmla="*/ 22 w 88"/>
                <a:gd name="T71" fmla="*/ 39 h 111"/>
                <a:gd name="T72" fmla="*/ 22 w 88"/>
                <a:gd name="T73" fmla="*/ 31 h 111"/>
                <a:gd name="T74" fmla="*/ 30 w 88"/>
                <a:gd name="T75" fmla="*/ 24 h 111"/>
                <a:gd name="T76" fmla="*/ 30 w 88"/>
                <a:gd name="T77" fmla="*/ 19 h 111"/>
                <a:gd name="T78" fmla="*/ 39 w 88"/>
                <a:gd name="T79" fmla="*/ 3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8" h="111">
                  <a:moveTo>
                    <a:pt x="39" y="3"/>
                  </a:moveTo>
                  <a:cubicBezTo>
                    <a:pt x="41" y="3"/>
                    <a:pt x="42" y="3"/>
                    <a:pt x="44" y="1"/>
                  </a:cubicBezTo>
                  <a:cubicBezTo>
                    <a:pt x="47" y="0"/>
                    <a:pt x="49" y="1"/>
                    <a:pt x="51" y="3"/>
                  </a:cubicBezTo>
                  <a:cubicBezTo>
                    <a:pt x="54" y="4"/>
                    <a:pt x="56" y="5"/>
                    <a:pt x="59" y="6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7" y="11"/>
                    <a:pt x="68" y="12"/>
                    <a:pt x="73" y="15"/>
                  </a:cubicBezTo>
                  <a:cubicBezTo>
                    <a:pt x="76" y="16"/>
                    <a:pt x="75" y="20"/>
                    <a:pt x="75" y="23"/>
                  </a:cubicBezTo>
                  <a:cubicBezTo>
                    <a:pt x="75" y="28"/>
                    <a:pt x="81" y="32"/>
                    <a:pt x="84" y="35"/>
                  </a:cubicBezTo>
                  <a:cubicBezTo>
                    <a:pt x="88" y="40"/>
                    <a:pt x="88" y="42"/>
                    <a:pt x="88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4" y="48"/>
                    <a:pt x="84" y="48"/>
                    <a:pt x="84" y="48"/>
                  </a:cubicBezTo>
                  <a:cubicBezTo>
                    <a:pt x="81" y="49"/>
                    <a:pt x="79" y="48"/>
                    <a:pt x="77" y="50"/>
                  </a:cubicBezTo>
                  <a:cubicBezTo>
                    <a:pt x="75" y="51"/>
                    <a:pt x="75" y="54"/>
                    <a:pt x="75" y="57"/>
                  </a:cubicBezTo>
                  <a:cubicBezTo>
                    <a:pt x="75" y="58"/>
                    <a:pt x="75" y="59"/>
                    <a:pt x="76" y="60"/>
                  </a:cubicBezTo>
                  <a:cubicBezTo>
                    <a:pt x="78" y="61"/>
                    <a:pt x="78" y="62"/>
                    <a:pt x="79" y="64"/>
                  </a:cubicBezTo>
                  <a:cubicBezTo>
                    <a:pt x="79" y="64"/>
                    <a:pt x="79" y="64"/>
                    <a:pt x="79" y="64"/>
                  </a:cubicBezTo>
                  <a:cubicBezTo>
                    <a:pt x="76" y="66"/>
                    <a:pt x="65" y="72"/>
                    <a:pt x="65" y="74"/>
                  </a:cubicBezTo>
                  <a:cubicBezTo>
                    <a:pt x="65" y="82"/>
                    <a:pt x="56" y="84"/>
                    <a:pt x="53" y="90"/>
                  </a:cubicBezTo>
                  <a:cubicBezTo>
                    <a:pt x="49" y="95"/>
                    <a:pt x="49" y="95"/>
                    <a:pt x="44" y="96"/>
                  </a:cubicBezTo>
                  <a:cubicBezTo>
                    <a:pt x="44" y="97"/>
                    <a:pt x="46" y="100"/>
                    <a:pt x="46" y="101"/>
                  </a:cubicBezTo>
                  <a:cubicBezTo>
                    <a:pt x="42" y="102"/>
                    <a:pt x="41" y="99"/>
                    <a:pt x="39" y="99"/>
                  </a:cubicBezTo>
                  <a:cubicBezTo>
                    <a:pt x="35" y="100"/>
                    <a:pt x="30" y="104"/>
                    <a:pt x="28" y="106"/>
                  </a:cubicBezTo>
                  <a:cubicBezTo>
                    <a:pt x="26" y="109"/>
                    <a:pt x="24" y="107"/>
                    <a:pt x="21" y="107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0" y="108"/>
                    <a:pt x="10" y="108"/>
                    <a:pt x="10" y="108"/>
                  </a:cubicBezTo>
                  <a:cubicBezTo>
                    <a:pt x="7" y="106"/>
                    <a:pt x="8" y="102"/>
                    <a:pt x="8" y="99"/>
                  </a:cubicBezTo>
                  <a:cubicBezTo>
                    <a:pt x="7" y="96"/>
                    <a:pt x="3" y="95"/>
                    <a:pt x="3" y="92"/>
                  </a:cubicBezTo>
                  <a:cubicBezTo>
                    <a:pt x="3" y="90"/>
                    <a:pt x="6" y="88"/>
                    <a:pt x="6" y="86"/>
                  </a:cubicBezTo>
                  <a:cubicBezTo>
                    <a:pt x="6" y="82"/>
                    <a:pt x="5" y="82"/>
                    <a:pt x="1" y="80"/>
                  </a:cubicBezTo>
                  <a:cubicBezTo>
                    <a:pt x="0" y="78"/>
                    <a:pt x="1" y="77"/>
                    <a:pt x="2" y="75"/>
                  </a:cubicBezTo>
                  <a:cubicBezTo>
                    <a:pt x="5" y="74"/>
                    <a:pt x="5" y="70"/>
                    <a:pt x="5" y="67"/>
                  </a:cubicBezTo>
                  <a:cubicBezTo>
                    <a:pt x="7" y="62"/>
                    <a:pt x="8" y="56"/>
                    <a:pt x="11" y="51"/>
                  </a:cubicBezTo>
                  <a:cubicBezTo>
                    <a:pt x="11" y="49"/>
                    <a:pt x="13" y="48"/>
                    <a:pt x="13" y="46"/>
                  </a:cubicBezTo>
                  <a:cubicBezTo>
                    <a:pt x="11" y="43"/>
                    <a:pt x="20" y="41"/>
                    <a:pt x="22" y="39"/>
                  </a:cubicBezTo>
                  <a:cubicBezTo>
                    <a:pt x="24" y="37"/>
                    <a:pt x="19" y="34"/>
                    <a:pt x="22" y="31"/>
                  </a:cubicBezTo>
                  <a:cubicBezTo>
                    <a:pt x="25" y="29"/>
                    <a:pt x="29" y="28"/>
                    <a:pt x="30" y="24"/>
                  </a:cubicBezTo>
                  <a:cubicBezTo>
                    <a:pt x="32" y="22"/>
                    <a:pt x="29" y="20"/>
                    <a:pt x="30" y="19"/>
                  </a:cubicBezTo>
                  <a:cubicBezTo>
                    <a:pt x="33" y="12"/>
                    <a:pt x="32" y="7"/>
                    <a:pt x="39" y="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95"/>
            <p:cNvSpPr>
              <a:spLocks/>
            </p:cNvSpPr>
            <p:nvPr/>
          </p:nvSpPr>
          <p:spPr bwMode="auto">
            <a:xfrm>
              <a:off x="5361" y="1435"/>
              <a:ext cx="222" cy="212"/>
            </a:xfrm>
            <a:custGeom>
              <a:avLst/>
              <a:gdLst>
                <a:gd name="T0" fmla="*/ 64 w 116"/>
                <a:gd name="T1" fmla="*/ 103 h 110"/>
                <a:gd name="T2" fmla="*/ 66 w 116"/>
                <a:gd name="T3" fmla="*/ 102 h 110"/>
                <a:gd name="T4" fmla="*/ 67 w 116"/>
                <a:gd name="T5" fmla="*/ 98 h 110"/>
                <a:gd name="T6" fmla="*/ 71 w 116"/>
                <a:gd name="T7" fmla="*/ 95 h 110"/>
                <a:gd name="T8" fmla="*/ 78 w 116"/>
                <a:gd name="T9" fmla="*/ 92 h 110"/>
                <a:gd name="T10" fmla="*/ 87 w 116"/>
                <a:gd name="T11" fmla="*/ 96 h 110"/>
                <a:gd name="T12" fmla="*/ 100 w 116"/>
                <a:gd name="T13" fmla="*/ 107 h 110"/>
                <a:gd name="T14" fmla="*/ 108 w 116"/>
                <a:gd name="T15" fmla="*/ 103 h 110"/>
                <a:gd name="T16" fmla="*/ 107 w 116"/>
                <a:gd name="T17" fmla="*/ 95 h 110"/>
                <a:gd name="T18" fmla="*/ 113 w 116"/>
                <a:gd name="T19" fmla="*/ 98 h 110"/>
                <a:gd name="T20" fmla="*/ 114 w 116"/>
                <a:gd name="T21" fmla="*/ 88 h 110"/>
                <a:gd name="T22" fmla="*/ 111 w 116"/>
                <a:gd name="T23" fmla="*/ 78 h 110"/>
                <a:gd name="T24" fmla="*/ 106 w 116"/>
                <a:gd name="T25" fmla="*/ 75 h 110"/>
                <a:gd name="T26" fmla="*/ 102 w 116"/>
                <a:gd name="T27" fmla="*/ 64 h 110"/>
                <a:gd name="T28" fmla="*/ 106 w 116"/>
                <a:gd name="T29" fmla="*/ 61 h 110"/>
                <a:gd name="T30" fmla="*/ 111 w 116"/>
                <a:gd name="T31" fmla="*/ 52 h 110"/>
                <a:gd name="T32" fmla="*/ 111 w 116"/>
                <a:gd name="T33" fmla="*/ 52 h 110"/>
                <a:gd name="T34" fmla="*/ 89 w 116"/>
                <a:gd name="T35" fmla="*/ 8 h 110"/>
                <a:gd name="T36" fmla="*/ 89 w 116"/>
                <a:gd name="T37" fmla="*/ 8 h 110"/>
                <a:gd name="T38" fmla="*/ 76 w 116"/>
                <a:gd name="T39" fmla="*/ 0 h 110"/>
                <a:gd name="T40" fmla="*/ 76 w 116"/>
                <a:gd name="T41" fmla="*/ 0 h 110"/>
                <a:gd name="T42" fmla="*/ 61 w 116"/>
                <a:gd name="T43" fmla="*/ 13 h 110"/>
                <a:gd name="T44" fmla="*/ 32 w 116"/>
                <a:gd name="T45" fmla="*/ 19 h 110"/>
                <a:gd name="T46" fmla="*/ 26 w 116"/>
                <a:gd name="T47" fmla="*/ 16 h 110"/>
                <a:gd name="T48" fmla="*/ 17 w 116"/>
                <a:gd name="T49" fmla="*/ 17 h 110"/>
                <a:gd name="T50" fmla="*/ 0 w 116"/>
                <a:gd name="T51" fmla="*/ 18 h 110"/>
                <a:gd name="T52" fmla="*/ 0 w 116"/>
                <a:gd name="T53" fmla="*/ 18 h 110"/>
                <a:gd name="T54" fmla="*/ 4 w 116"/>
                <a:gd name="T55" fmla="*/ 26 h 110"/>
                <a:gd name="T56" fmla="*/ 5 w 116"/>
                <a:gd name="T57" fmla="*/ 36 h 110"/>
                <a:gd name="T58" fmla="*/ 1 w 116"/>
                <a:gd name="T59" fmla="*/ 44 h 110"/>
                <a:gd name="T60" fmla="*/ 16 w 116"/>
                <a:gd name="T61" fmla="*/ 45 h 110"/>
                <a:gd name="T62" fmla="*/ 28 w 116"/>
                <a:gd name="T63" fmla="*/ 47 h 110"/>
                <a:gd name="T64" fmla="*/ 36 w 116"/>
                <a:gd name="T65" fmla="*/ 57 h 110"/>
                <a:gd name="T66" fmla="*/ 28 w 116"/>
                <a:gd name="T67" fmla="*/ 68 h 110"/>
                <a:gd name="T68" fmla="*/ 21 w 116"/>
                <a:gd name="T69" fmla="*/ 74 h 110"/>
                <a:gd name="T70" fmla="*/ 21 w 116"/>
                <a:gd name="T71" fmla="*/ 80 h 110"/>
                <a:gd name="T72" fmla="*/ 23 w 116"/>
                <a:gd name="T73" fmla="*/ 89 h 110"/>
                <a:gd name="T74" fmla="*/ 22 w 116"/>
                <a:gd name="T75" fmla="*/ 96 h 110"/>
                <a:gd name="T76" fmla="*/ 22 w 116"/>
                <a:gd name="T77" fmla="*/ 96 h 110"/>
                <a:gd name="T78" fmla="*/ 27 w 116"/>
                <a:gd name="T79" fmla="*/ 96 h 110"/>
                <a:gd name="T80" fmla="*/ 30 w 116"/>
                <a:gd name="T81" fmla="*/ 99 h 110"/>
                <a:gd name="T82" fmla="*/ 38 w 116"/>
                <a:gd name="T83" fmla="*/ 99 h 110"/>
                <a:gd name="T84" fmla="*/ 42 w 116"/>
                <a:gd name="T85" fmla="*/ 100 h 110"/>
                <a:gd name="T86" fmla="*/ 45 w 116"/>
                <a:gd name="T87" fmla="*/ 104 h 110"/>
                <a:gd name="T88" fmla="*/ 52 w 116"/>
                <a:gd name="T89" fmla="*/ 107 h 110"/>
                <a:gd name="T90" fmla="*/ 58 w 116"/>
                <a:gd name="T91" fmla="*/ 110 h 110"/>
                <a:gd name="T92" fmla="*/ 61 w 116"/>
                <a:gd name="T93" fmla="*/ 105 h 110"/>
                <a:gd name="T94" fmla="*/ 64 w 116"/>
                <a:gd name="T95" fmla="*/ 10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6" h="110">
                  <a:moveTo>
                    <a:pt x="64" y="103"/>
                  </a:moveTo>
                  <a:cubicBezTo>
                    <a:pt x="65" y="103"/>
                    <a:pt x="65" y="102"/>
                    <a:pt x="66" y="102"/>
                  </a:cubicBezTo>
                  <a:cubicBezTo>
                    <a:pt x="67" y="101"/>
                    <a:pt x="66" y="99"/>
                    <a:pt x="67" y="98"/>
                  </a:cubicBezTo>
                  <a:cubicBezTo>
                    <a:pt x="68" y="96"/>
                    <a:pt x="70" y="96"/>
                    <a:pt x="71" y="95"/>
                  </a:cubicBezTo>
                  <a:cubicBezTo>
                    <a:pt x="72" y="94"/>
                    <a:pt x="76" y="94"/>
                    <a:pt x="78" y="92"/>
                  </a:cubicBezTo>
                  <a:cubicBezTo>
                    <a:pt x="84" y="90"/>
                    <a:pt x="82" y="89"/>
                    <a:pt x="87" y="96"/>
                  </a:cubicBezTo>
                  <a:cubicBezTo>
                    <a:pt x="92" y="100"/>
                    <a:pt x="92" y="108"/>
                    <a:pt x="100" y="107"/>
                  </a:cubicBezTo>
                  <a:cubicBezTo>
                    <a:pt x="103" y="107"/>
                    <a:pt x="106" y="105"/>
                    <a:pt x="108" y="103"/>
                  </a:cubicBezTo>
                  <a:cubicBezTo>
                    <a:pt x="108" y="100"/>
                    <a:pt x="107" y="97"/>
                    <a:pt x="107" y="95"/>
                  </a:cubicBezTo>
                  <a:cubicBezTo>
                    <a:pt x="108" y="94"/>
                    <a:pt x="112" y="97"/>
                    <a:pt x="113" y="98"/>
                  </a:cubicBezTo>
                  <a:cubicBezTo>
                    <a:pt x="116" y="99"/>
                    <a:pt x="114" y="89"/>
                    <a:pt x="114" y="88"/>
                  </a:cubicBezTo>
                  <a:cubicBezTo>
                    <a:pt x="113" y="84"/>
                    <a:pt x="114" y="81"/>
                    <a:pt x="111" y="78"/>
                  </a:cubicBezTo>
                  <a:cubicBezTo>
                    <a:pt x="110" y="78"/>
                    <a:pt x="105" y="77"/>
                    <a:pt x="106" y="75"/>
                  </a:cubicBezTo>
                  <a:cubicBezTo>
                    <a:pt x="108" y="70"/>
                    <a:pt x="103" y="68"/>
                    <a:pt x="102" y="64"/>
                  </a:cubicBezTo>
                  <a:cubicBezTo>
                    <a:pt x="102" y="63"/>
                    <a:pt x="105" y="61"/>
                    <a:pt x="106" y="61"/>
                  </a:cubicBezTo>
                  <a:cubicBezTo>
                    <a:pt x="108" y="59"/>
                    <a:pt x="109" y="54"/>
                    <a:pt x="111" y="52"/>
                  </a:cubicBezTo>
                  <a:cubicBezTo>
                    <a:pt x="111" y="52"/>
                    <a:pt x="111" y="52"/>
                    <a:pt x="111" y="52"/>
                  </a:cubicBezTo>
                  <a:cubicBezTo>
                    <a:pt x="89" y="38"/>
                    <a:pt x="68" y="8"/>
                    <a:pt x="89" y="8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80" y="8"/>
                    <a:pt x="76" y="11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65" y="0"/>
                    <a:pt x="67" y="4"/>
                    <a:pt x="61" y="13"/>
                  </a:cubicBezTo>
                  <a:cubicBezTo>
                    <a:pt x="57" y="20"/>
                    <a:pt x="39" y="21"/>
                    <a:pt x="32" y="19"/>
                  </a:cubicBezTo>
                  <a:cubicBezTo>
                    <a:pt x="29" y="20"/>
                    <a:pt x="28" y="16"/>
                    <a:pt x="26" y="16"/>
                  </a:cubicBezTo>
                  <a:cubicBezTo>
                    <a:pt x="23" y="15"/>
                    <a:pt x="20" y="17"/>
                    <a:pt x="17" y="17"/>
                  </a:cubicBezTo>
                  <a:cubicBezTo>
                    <a:pt x="12" y="17"/>
                    <a:pt x="5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7" y="30"/>
                    <a:pt x="4" y="32"/>
                    <a:pt x="5" y="36"/>
                  </a:cubicBezTo>
                  <a:cubicBezTo>
                    <a:pt x="5" y="40"/>
                    <a:pt x="1" y="41"/>
                    <a:pt x="1" y="44"/>
                  </a:cubicBezTo>
                  <a:cubicBezTo>
                    <a:pt x="3" y="45"/>
                    <a:pt x="14" y="45"/>
                    <a:pt x="16" y="45"/>
                  </a:cubicBezTo>
                  <a:cubicBezTo>
                    <a:pt x="20" y="45"/>
                    <a:pt x="26" y="45"/>
                    <a:pt x="28" y="47"/>
                  </a:cubicBezTo>
                  <a:cubicBezTo>
                    <a:pt x="31" y="49"/>
                    <a:pt x="36" y="54"/>
                    <a:pt x="36" y="57"/>
                  </a:cubicBezTo>
                  <a:cubicBezTo>
                    <a:pt x="36" y="62"/>
                    <a:pt x="30" y="64"/>
                    <a:pt x="28" y="68"/>
                  </a:cubicBezTo>
                  <a:cubicBezTo>
                    <a:pt x="26" y="71"/>
                    <a:pt x="22" y="71"/>
                    <a:pt x="21" y="74"/>
                  </a:cubicBezTo>
                  <a:cubicBezTo>
                    <a:pt x="20" y="76"/>
                    <a:pt x="21" y="78"/>
                    <a:pt x="21" y="80"/>
                  </a:cubicBezTo>
                  <a:cubicBezTo>
                    <a:pt x="22" y="83"/>
                    <a:pt x="22" y="86"/>
                    <a:pt x="23" y="89"/>
                  </a:cubicBezTo>
                  <a:cubicBezTo>
                    <a:pt x="23" y="92"/>
                    <a:pt x="22" y="94"/>
                    <a:pt x="22" y="96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23" y="96"/>
                    <a:pt x="26" y="96"/>
                    <a:pt x="27" y="96"/>
                  </a:cubicBezTo>
                  <a:cubicBezTo>
                    <a:pt x="28" y="97"/>
                    <a:pt x="29" y="98"/>
                    <a:pt x="30" y="99"/>
                  </a:cubicBezTo>
                  <a:cubicBezTo>
                    <a:pt x="33" y="99"/>
                    <a:pt x="36" y="97"/>
                    <a:pt x="38" y="99"/>
                  </a:cubicBezTo>
                  <a:cubicBezTo>
                    <a:pt x="40" y="100"/>
                    <a:pt x="39" y="100"/>
                    <a:pt x="42" y="100"/>
                  </a:cubicBezTo>
                  <a:cubicBezTo>
                    <a:pt x="47" y="100"/>
                    <a:pt x="44" y="101"/>
                    <a:pt x="45" y="104"/>
                  </a:cubicBezTo>
                  <a:cubicBezTo>
                    <a:pt x="46" y="105"/>
                    <a:pt x="51" y="107"/>
                    <a:pt x="52" y="107"/>
                  </a:cubicBezTo>
                  <a:cubicBezTo>
                    <a:pt x="58" y="110"/>
                    <a:pt x="58" y="110"/>
                    <a:pt x="58" y="110"/>
                  </a:cubicBezTo>
                  <a:cubicBezTo>
                    <a:pt x="59" y="108"/>
                    <a:pt x="60" y="107"/>
                    <a:pt x="61" y="105"/>
                  </a:cubicBezTo>
                  <a:cubicBezTo>
                    <a:pt x="62" y="104"/>
                    <a:pt x="63" y="104"/>
                    <a:pt x="64" y="10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96"/>
            <p:cNvSpPr>
              <a:spLocks/>
            </p:cNvSpPr>
            <p:nvPr/>
          </p:nvSpPr>
          <p:spPr bwMode="auto">
            <a:xfrm>
              <a:off x="5361" y="1435"/>
              <a:ext cx="222" cy="212"/>
            </a:xfrm>
            <a:custGeom>
              <a:avLst/>
              <a:gdLst>
                <a:gd name="T0" fmla="*/ 64 w 116"/>
                <a:gd name="T1" fmla="*/ 103 h 110"/>
                <a:gd name="T2" fmla="*/ 66 w 116"/>
                <a:gd name="T3" fmla="*/ 102 h 110"/>
                <a:gd name="T4" fmla="*/ 67 w 116"/>
                <a:gd name="T5" fmla="*/ 98 h 110"/>
                <a:gd name="T6" fmla="*/ 71 w 116"/>
                <a:gd name="T7" fmla="*/ 95 h 110"/>
                <a:gd name="T8" fmla="*/ 78 w 116"/>
                <a:gd name="T9" fmla="*/ 92 h 110"/>
                <a:gd name="T10" fmla="*/ 87 w 116"/>
                <a:gd name="T11" fmla="*/ 96 h 110"/>
                <a:gd name="T12" fmla="*/ 100 w 116"/>
                <a:gd name="T13" fmla="*/ 107 h 110"/>
                <a:gd name="T14" fmla="*/ 108 w 116"/>
                <a:gd name="T15" fmla="*/ 103 h 110"/>
                <a:gd name="T16" fmla="*/ 107 w 116"/>
                <a:gd name="T17" fmla="*/ 95 h 110"/>
                <a:gd name="T18" fmla="*/ 113 w 116"/>
                <a:gd name="T19" fmla="*/ 98 h 110"/>
                <a:gd name="T20" fmla="*/ 114 w 116"/>
                <a:gd name="T21" fmla="*/ 88 h 110"/>
                <a:gd name="T22" fmla="*/ 111 w 116"/>
                <a:gd name="T23" fmla="*/ 78 h 110"/>
                <a:gd name="T24" fmla="*/ 106 w 116"/>
                <a:gd name="T25" fmla="*/ 75 h 110"/>
                <a:gd name="T26" fmla="*/ 102 w 116"/>
                <a:gd name="T27" fmla="*/ 64 h 110"/>
                <a:gd name="T28" fmla="*/ 106 w 116"/>
                <a:gd name="T29" fmla="*/ 61 h 110"/>
                <a:gd name="T30" fmla="*/ 111 w 116"/>
                <a:gd name="T31" fmla="*/ 52 h 110"/>
                <a:gd name="T32" fmla="*/ 111 w 116"/>
                <a:gd name="T33" fmla="*/ 52 h 110"/>
                <a:gd name="T34" fmla="*/ 89 w 116"/>
                <a:gd name="T35" fmla="*/ 8 h 110"/>
                <a:gd name="T36" fmla="*/ 89 w 116"/>
                <a:gd name="T37" fmla="*/ 8 h 110"/>
                <a:gd name="T38" fmla="*/ 76 w 116"/>
                <a:gd name="T39" fmla="*/ 0 h 110"/>
                <a:gd name="T40" fmla="*/ 76 w 116"/>
                <a:gd name="T41" fmla="*/ 0 h 110"/>
                <a:gd name="T42" fmla="*/ 61 w 116"/>
                <a:gd name="T43" fmla="*/ 13 h 110"/>
                <a:gd name="T44" fmla="*/ 32 w 116"/>
                <a:gd name="T45" fmla="*/ 19 h 110"/>
                <a:gd name="T46" fmla="*/ 26 w 116"/>
                <a:gd name="T47" fmla="*/ 16 h 110"/>
                <a:gd name="T48" fmla="*/ 17 w 116"/>
                <a:gd name="T49" fmla="*/ 17 h 110"/>
                <a:gd name="T50" fmla="*/ 0 w 116"/>
                <a:gd name="T51" fmla="*/ 18 h 110"/>
                <a:gd name="T52" fmla="*/ 0 w 116"/>
                <a:gd name="T53" fmla="*/ 18 h 110"/>
                <a:gd name="T54" fmla="*/ 4 w 116"/>
                <a:gd name="T55" fmla="*/ 26 h 110"/>
                <a:gd name="T56" fmla="*/ 5 w 116"/>
                <a:gd name="T57" fmla="*/ 36 h 110"/>
                <a:gd name="T58" fmla="*/ 1 w 116"/>
                <a:gd name="T59" fmla="*/ 44 h 110"/>
                <a:gd name="T60" fmla="*/ 16 w 116"/>
                <a:gd name="T61" fmla="*/ 45 h 110"/>
                <a:gd name="T62" fmla="*/ 28 w 116"/>
                <a:gd name="T63" fmla="*/ 47 h 110"/>
                <a:gd name="T64" fmla="*/ 36 w 116"/>
                <a:gd name="T65" fmla="*/ 57 h 110"/>
                <a:gd name="T66" fmla="*/ 28 w 116"/>
                <a:gd name="T67" fmla="*/ 68 h 110"/>
                <a:gd name="T68" fmla="*/ 21 w 116"/>
                <a:gd name="T69" fmla="*/ 74 h 110"/>
                <a:gd name="T70" fmla="*/ 21 w 116"/>
                <a:gd name="T71" fmla="*/ 80 h 110"/>
                <a:gd name="T72" fmla="*/ 23 w 116"/>
                <a:gd name="T73" fmla="*/ 89 h 110"/>
                <a:gd name="T74" fmla="*/ 22 w 116"/>
                <a:gd name="T75" fmla="*/ 96 h 110"/>
                <a:gd name="T76" fmla="*/ 22 w 116"/>
                <a:gd name="T77" fmla="*/ 96 h 110"/>
                <a:gd name="T78" fmla="*/ 27 w 116"/>
                <a:gd name="T79" fmla="*/ 96 h 110"/>
                <a:gd name="T80" fmla="*/ 30 w 116"/>
                <a:gd name="T81" fmla="*/ 99 h 110"/>
                <a:gd name="T82" fmla="*/ 38 w 116"/>
                <a:gd name="T83" fmla="*/ 99 h 110"/>
                <a:gd name="T84" fmla="*/ 42 w 116"/>
                <a:gd name="T85" fmla="*/ 100 h 110"/>
                <a:gd name="T86" fmla="*/ 45 w 116"/>
                <a:gd name="T87" fmla="*/ 104 h 110"/>
                <a:gd name="T88" fmla="*/ 52 w 116"/>
                <a:gd name="T89" fmla="*/ 107 h 110"/>
                <a:gd name="T90" fmla="*/ 58 w 116"/>
                <a:gd name="T91" fmla="*/ 110 h 110"/>
                <a:gd name="T92" fmla="*/ 61 w 116"/>
                <a:gd name="T93" fmla="*/ 105 h 110"/>
                <a:gd name="T94" fmla="*/ 64 w 116"/>
                <a:gd name="T95" fmla="*/ 10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6" h="110">
                  <a:moveTo>
                    <a:pt x="64" y="103"/>
                  </a:moveTo>
                  <a:cubicBezTo>
                    <a:pt x="65" y="103"/>
                    <a:pt x="65" y="102"/>
                    <a:pt x="66" y="102"/>
                  </a:cubicBezTo>
                  <a:cubicBezTo>
                    <a:pt x="67" y="101"/>
                    <a:pt x="66" y="99"/>
                    <a:pt x="67" y="98"/>
                  </a:cubicBezTo>
                  <a:cubicBezTo>
                    <a:pt x="68" y="96"/>
                    <a:pt x="70" y="96"/>
                    <a:pt x="71" y="95"/>
                  </a:cubicBezTo>
                  <a:cubicBezTo>
                    <a:pt x="72" y="94"/>
                    <a:pt x="76" y="94"/>
                    <a:pt x="78" y="92"/>
                  </a:cubicBezTo>
                  <a:cubicBezTo>
                    <a:pt x="84" y="90"/>
                    <a:pt x="82" y="89"/>
                    <a:pt x="87" y="96"/>
                  </a:cubicBezTo>
                  <a:cubicBezTo>
                    <a:pt x="92" y="100"/>
                    <a:pt x="92" y="108"/>
                    <a:pt x="100" y="107"/>
                  </a:cubicBezTo>
                  <a:cubicBezTo>
                    <a:pt x="103" y="107"/>
                    <a:pt x="106" y="105"/>
                    <a:pt x="108" y="103"/>
                  </a:cubicBezTo>
                  <a:cubicBezTo>
                    <a:pt x="108" y="100"/>
                    <a:pt x="107" y="97"/>
                    <a:pt x="107" y="95"/>
                  </a:cubicBezTo>
                  <a:cubicBezTo>
                    <a:pt x="108" y="94"/>
                    <a:pt x="112" y="97"/>
                    <a:pt x="113" y="98"/>
                  </a:cubicBezTo>
                  <a:cubicBezTo>
                    <a:pt x="116" y="99"/>
                    <a:pt x="114" y="89"/>
                    <a:pt x="114" y="88"/>
                  </a:cubicBezTo>
                  <a:cubicBezTo>
                    <a:pt x="113" y="84"/>
                    <a:pt x="114" y="81"/>
                    <a:pt x="111" y="78"/>
                  </a:cubicBezTo>
                  <a:cubicBezTo>
                    <a:pt x="110" y="78"/>
                    <a:pt x="105" y="77"/>
                    <a:pt x="106" y="75"/>
                  </a:cubicBezTo>
                  <a:cubicBezTo>
                    <a:pt x="108" y="70"/>
                    <a:pt x="103" y="68"/>
                    <a:pt x="102" y="64"/>
                  </a:cubicBezTo>
                  <a:cubicBezTo>
                    <a:pt x="102" y="63"/>
                    <a:pt x="105" y="61"/>
                    <a:pt x="106" y="61"/>
                  </a:cubicBezTo>
                  <a:cubicBezTo>
                    <a:pt x="108" y="59"/>
                    <a:pt x="109" y="54"/>
                    <a:pt x="111" y="52"/>
                  </a:cubicBezTo>
                  <a:cubicBezTo>
                    <a:pt x="111" y="52"/>
                    <a:pt x="111" y="52"/>
                    <a:pt x="111" y="52"/>
                  </a:cubicBezTo>
                  <a:cubicBezTo>
                    <a:pt x="89" y="38"/>
                    <a:pt x="68" y="8"/>
                    <a:pt x="89" y="8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80" y="8"/>
                    <a:pt x="76" y="11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65" y="0"/>
                    <a:pt x="67" y="4"/>
                    <a:pt x="61" y="13"/>
                  </a:cubicBezTo>
                  <a:cubicBezTo>
                    <a:pt x="57" y="20"/>
                    <a:pt x="39" y="21"/>
                    <a:pt x="32" y="19"/>
                  </a:cubicBezTo>
                  <a:cubicBezTo>
                    <a:pt x="29" y="20"/>
                    <a:pt x="28" y="16"/>
                    <a:pt x="26" y="16"/>
                  </a:cubicBezTo>
                  <a:cubicBezTo>
                    <a:pt x="23" y="15"/>
                    <a:pt x="20" y="17"/>
                    <a:pt x="17" y="17"/>
                  </a:cubicBezTo>
                  <a:cubicBezTo>
                    <a:pt x="12" y="17"/>
                    <a:pt x="5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7" y="30"/>
                    <a:pt x="4" y="32"/>
                    <a:pt x="5" y="36"/>
                  </a:cubicBezTo>
                  <a:cubicBezTo>
                    <a:pt x="5" y="40"/>
                    <a:pt x="1" y="41"/>
                    <a:pt x="1" y="44"/>
                  </a:cubicBezTo>
                  <a:cubicBezTo>
                    <a:pt x="3" y="45"/>
                    <a:pt x="14" y="45"/>
                    <a:pt x="16" y="45"/>
                  </a:cubicBezTo>
                  <a:cubicBezTo>
                    <a:pt x="20" y="45"/>
                    <a:pt x="26" y="45"/>
                    <a:pt x="28" y="47"/>
                  </a:cubicBezTo>
                  <a:cubicBezTo>
                    <a:pt x="31" y="49"/>
                    <a:pt x="36" y="54"/>
                    <a:pt x="36" y="57"/>
                  </a:cubicBezTo>
                  <a:cubicBezTo>
                    <a:pt x="36" y="62"/>
                    <a:pt x="30" y="64"/>
                    <a:pt x="28" y="68"/>
                  </a:cubicBezTo>
                  <a:cubicBezTo>
                    <a:pt x="26" y="71"/>
                    <a:pt x="22" y="71"/>
                    <a:pt x="21" y="74"/>
                  </a:cubicBezTo>
                  <a:cubicBezTo>
                    <a:pt x="20" y="76"/>
                    <a:pt x="21" y="78"/>
                    <a:pt x="21" y="80"/>
                  </a:cubicBezTo>
                  <a:cubicBezTo>
                    <a:pt x="22" y="83"/>
                    <a:pt x="22" y="86"/>
                    <a:pt x="23" y="89"/>
                  </a:cubicBezTo>
                  <a:cubicBezTo>
                    <a:pt x="23" y="92"/>
                    <a:pt x="22" y="94"/>
                    <a:pt x="22" y="96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23" y="96"/>
                    <a:pt x="26" y="96"/>
                    <a:pt x="27" y="96"/>
                  </a:cubicBezTo>
                  <a:cubicBezTo>
                    <a:pt x="28" y="97"/>
                    <a:pt x="29" y="98"/>
                    <a:pt x="30" y="99"/>
                  </a:cubicBezTo>
                  <a:cubicBezTo>
                    <a:pt x="33" y="99"/>
                    <a:pt x="36" y="97"/>
                    <a:pt x="38" y="99"/>
                  </a:cubicBezTo>
                  <a:cubicBezTo>
                    <a:pt x="40" y="100"/>
                    <a:pt x="39" y="100"/>
                    <a:pt x="42" y="100"/>
                  </a:cubicBezTo>
                  <a:cubicBezTo>
                    <a:pt x="47" y="100"/>
                    <a:pt x="44" y="101"/>
                    <a:pt x="45" y="104"/>
                  </a:cubicBezTo>
                  <a:cubicBezTo>
                    <a:pt x="46" y="105"/>
                    <a:pt x="51" y="107"/>
                    <a:pt x="52" y="107"/>
                  </a:cubicBezTo>
                  <a:cubicBezTo>
                    <a:pt x="58" y="110"/>
                    <a:pt x="58" y="110"/>
                    <a:pt x="58" y="110"/>
                  </a:cubicBezTo>
                  <a:cubicBezTo>
                    <a:pt x="59" y="108"/>
                    <a:pt x="60" y="107"/>
                    <a:pt x="61" y="105"/>
                  </a:cubicBezTo>
                  <a:cubicBezTo>
                    <a:pt x="62" y="104"/>
                    <a:pt x="63" y="104"/>
                    <a:pt x="64" y="10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97"/>
            <p:cNvSpPr>
              <a:spLocks/>
            </p:cNvSpPr>
            <p:nvPr/>
          </p:nvSpPr>
          <p:spPr bwMode="auto">
            <a:xfrm>
              <a:off x="5313" y="1622"/>
              <a:ext cx="282" cy="336"/>
            </a:xfrm>
            <a:custGeom>
              <a:avLst/>
              <a:gdLst>
                <a:gd name="T0" fmla="*/ 89 w 147"/>
                <a:gd name="T1" fmla="*/ 13 h 175"/>
                <a:gd name="T2" fmla="*/ 96 w 147"/>
                <a:gd name="T3" fmla="*/ 21 h 175"/>
                <a:gd name="T4" fmla="*/ 93 w 147"/>
                <a:gd name="T5" fmla="*/ 29 h 175"/>
                <a:gd name="T6" fmla="*/ 108 w 147"/>
                <a:gd name="T7" fmla="*/ 30 h 175"/>
                <a:gd name="T8" fmla="*/ 102 w 147"/>
                <a:gd name="T9" fmla="*/ 39 h 175"/>
                <a:gd name="T10" fmla="*/ 99 w 147"/>
                <a:gd name="T11" fmla="*/ 59 h 175"/>
                <a:gd name="T12" fmla="*/ 102 w 147"/>
                <a:gd name="T13" fmla="*/ 74 h 175"/>
                <a:gd name="T14" fmla="*/ 123 w 147"/>
                <a:gd name="T15" fmla="*/ 77 h 175"/>
                <a:gd name="T16" fmla="*/ 136 w 147"/>
                <a:gd name="T17" fmla="*/ 85 h 175"/>
                <a:gd name="T18" fmla="*/ 146 w 147"/>
                <a:gd name="T19" fmla="*/ 98 h 175"/>
                <a:gd name="T20" fmla="*/ 134 w 147"/>
                <a:gd name="T21" fmla="*/ 109 h 175"/>
                <a:gd name="T22" fmla="*/ 134 w 147"/>
                <a:gd name="T23" fmla="*/ 123 h 175"/>
                <a:gd name="T24" fmla="*/ 134 w 147"/>
                <a:gd name="T25" fmla="*/ 133 h 175"/>
                <a:gd name="T26" fmla="*/ 115 w 147"/>
                <a:gd name="T27" fmla="*/ 145 h 175"/>
                <a:gd name="T28" fmla="*/ 110 w 147"/>
                <a:gd name="T29" fmla="*/ 159 h 175"/>
                <a:gd name="T30" fmla="*/ 88 w 147"/>
                <a:gd name="T31" fmla="*/ 161 h 175"/>
                <a:gd name="T32" fmla="*/ 79 w 147"/>
                <a:gd name="T33" fmla="*/ 162 h 175"/>
                <a:gd name="T34" fmla="*/ 60 w 147"/>
                <a:gd name="T35" fmla="*/ 168 h 175"/>
                <a:gd name="T36" fmla="*/ 23 w 147"/>
                <a:gd name="T37" fmla="*/ 171 h 175"/>
                <a:gd name="T38" fmla="*/ 20 w 147"/>
                <a:gd name="T39" fmla="*/ 159 h 175"/>
                <a:gd name="T40" fmla="*/ 9 w 147"/>
                <a:gd name="T41" fmla="*/ 139 h 175"/>
                <a:gd name="T42" fmla="*/ 0 w 147"/>
                <a:gd name="T43" fmla="*/ 130 h 175"/>
                <a:gd name="T44" fmla="*/ 17 w 147"/>
                <a:gd name="T45" fmla="*/ 111 h 175"/>
                <a:gd name="T46" fmla="*/ 15 w 147"/>
                <a:gd name="T47" fmla="*/ 95 h 175"/>
                <a:gd name="T48" fmla="*/ 16 w 147"/>
                <a:gd name="T49" fmla="*/ 79 h 175"/>
                <a:gd name="T50" fmla="*/ 11 w 147"/>
                <a:gd name="T51" fmla="*/ 64 h 175"/>
                <a:gd name="T52" fmla="*/ 6 w 147"/>
                <a:gd name="T53" fmla="*/ 61 h 175"/>
                <a:gd name="T54" fmla="*/ 25 w 147"/>
                <a:gd name="T55" fmla="*/ 58 h 175"/>
                <a:gd name="T56" fmla="*/ 35 w 147"/>
                <a:gd name="T57" fmla="*/ 34 h 175"/>
                <a:gd name="T58" fmla="*/ 25 w 147"/>
                <a:gd name="T59" fmla="*/ 20 h 175"/>
                <a:gd name="T60" fmla="*/ 37 w 147"/>
                <a:gd name="T61" fmla="*/ 5 h 175"/>
                <a:gd name="T62" fmla="*/ 44 w 147"/>
                <a:gd name="T63" fmla="*/ 4 h 175"/>
                <a:gd name="T64" fmla="*/ 47 w 147"/>
                <a:gd name="T65" fmla="*/ 0 h 175"/>
                <a:gd name="T66" fmla="*/ 55 w 147"/>
                <a:gd name="T67" fmla="*/ 2 h 175"/>
                <a:gd name="T68" fmla="*/ 67 w 147"/>
                <a:gd name="T69" fmla="*/ 4 h 175"/>
                <a:gd name="T70" fmla="*/ 77 w 147"/>
                <a:gd name="T71" fmla="*/ 10 h 175"/>
                <a:gd name="T72" fmla="*/ 86 w 147"/>
                <a:gd name="T73" fmla="*/ 9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7" h="175">
                  <a:moveTo>
                    <a:pt x="89" y="7"/>
                  </a:moveTo>
                  <a:cubicBezTo>
                    <a:pt x="89" y="13"/>
                    <a:pt x="89" y="13"/>
                    <a:pt x="89" y="13"/>
                  </a:cubicBezTo>
                  <a:cubicBezTo>
                    <a:pt x="90" y="15"/>
                    <a:pt x="93" y="16"/>
                    <a:pt x="94" y="17"/>
                  </a:cubicBezTo>
                  <a:cubicBezTo>
                    <a:pt x="96" y="18"/>
                    <a:pt x="96" y="20"/>
                    <a:pt x="96" y="21"/>
                  </a:cubicBezTo>
                  <a:cubicBezTo>
                    <a:pt x="96" y="22"/>
                    <a:pt x="94" y="23"/>
                    <a:pt x="93" y="24"/>
                  </a:cubicBezTo>
                  <a:cubicBezTo>
                    <a:pt x="92" y="25"/>
                    <a:pt x="90" y="28"/>
                    <a:pt x="93" y="29"/>
                  </a:cubicBezTo>
                  <a:cubicBezTo>
                    <a:pt x="96" y="29"/>
                    <a:pt x="99" y="29"/>
                    <a:pt x="102" y="29"/>
                  </a:cubicBezTo>
                  <a:cubicBezTo>
                    <a:pt x="108" y="30"/>
                    <a:pt x="108" y="30"/>
                    <a:pt x="108" y="30"/>
                  </a:cubicBezTo>
                  <a:cubicBezTo>
                    <a:pt x="108" y="30"/>
                    <a:pt x="108" y="30"/>
                    <a:pt x="108" y="30"/>
                  </a:cubicBezTo>
                  <a:cubicBezTo>
                    <a:pt x="102" y="39"/>
                    <a:pt x="102" y="39"/>
                    <a:pt x="102" y="39"/>
                  </a:cubicBezTo>
                  <a:cubicBezTo>
                    <a:pt x="101" y="42"/>
                    <a:pt x="104" y="45"/>
                    <a:pt x="104" y="49"/>
                  </a:cubicBezTo>
                  <a:cubicBezTo>
                    <a:pt x="103" y="52"/>
                    <a:pt x="101" y="56"/>
                    <a:pt x="99" y="59"/>
                  </a:cubicBezTo>
                  <a:cubicBezTo>
                    <a:pt x="97" y="61"/>
                    <a:pt x="97" y="63"/>
                    <a:pt x="98" y="65"/>
                  </a:cubicBezTo>
                  <a:cubicBezTo>
                    <a:pt x="99" y="68"/>
                    <a:pt x="100" y="72"/>
                    <a:pt x="102" y="74"/>
                  </a:cubicBezTo>
                  <a:cubicBezTo>
                    <a:pt x="105" y="78"/>
                    <a:pt x="106" y="79"/>
                    <a:pt x="110" y="77"/>
                  </a:cubicBezTo>
                  <a:cubicBezTo>
                    <a:pt x="117" y="77"/>
                    <a:pt x="117" y="74"/>
                    <a:pt x="123" y="77"/>
                  </a:cubicBezTo>
                  <a:cubicBezTo>
                    <a:pt x="128" y="79"/>
                    <a:pt x="127" y="79"/>
                    <a:pt x="130" y="82"/>
                  </a:cubicBezTo>
                  <a:cubicBezTo>
                    <a:pt x="132" y="85"/>
                    <a:pt x="133" y="84"/>
                    <a:pt x="136" y="85"/>
                  </a:cubicBezTo>
                  <a:cubicBezTo>
                    <a:pt x="139" y="85"/>
                    <a:pt x="141" y="85"/>
                    <a:pt x="141" y="90"/>
                  </a:cubicBezTo>
                  <a:cubicBezTo>
                    <a:pt x="141" y="95"/>
                    <a:pt x="147" y="96"/>
                    <a:pt x="146" y="98"/>
                  </a:cubicBezTo>
                  <a:cubicBezTo>
                    <a:pt x="144" y="99"/>
                    <a:pt x="142" y="101"/>
                    <a:pt x="140" y="102"/>
                  </a:cubicBezTo>
                  <a:cubicBezTo>
                    <a:pt x="136" y="104"/>
                    <a:pt x="135" y="106"/>
                    <a:pt x="134" y="109"/>
                  </a:cubicBezTo>
                  <a:cubicBezTo>
                    <a:pt x="133" y="111"/>
                    <a:pt x="131" y="119"/>
                    <a:pt x="131" y="119"/>
                  </a:cubicBezTo>
                  <a:cubicBezTo>
                    <a:pt x="132" y="120"/>
                    <a:pt x="133" y="122"/>
                    <a:pt x="134" y="123"/>
                  </a:cubicBezTo>
                  <a:cubicBezTo>
                    <a:pt x="134" y="133"/>
                    <a:pt x="134" y="133"/>
                    <a:pt x="134" y="133"/>
                  </a:cubicBezTo>
                  <a:cubicBezTo>
                    <a:pt x="134" y="133"/>
                    <a:pt x="134" y="133"/>
                    <a:pt x="134" y="133"/>
                  </a:cubicBezTo>
                  <a:cubicBezTo>
                    <a:pt x="121" y="137"/>
                    <a:pt x="121" y="137"/>
                    <a:pt x="121" y="137"/>
                  </a:cubicBezTo>
                  <a:cubicBezTo>
                    <a:pt x="117" y="139"/>
                    <a:pt x="117" y="141"/>
                    <a:pt x="115" y="145"/>
                  </a:cubicBezTo>
                  <a:cubicBezTo>
                    <a:pt x="111" y="146"/>
                    <a:pt x="109" y="148"/>
                    <a:pt x="110" y="152"/>
                  </a:cubicBezTo>
                  <a:cubicBezTo>
                    <a:pt x="113" y="156"/>
                    <a:pt x="118" y="156"/>
                    <a:pt x="110" y="159"/>
                  </a:cubicBezTo>
                  <a:cubicBezTo>
                    <a:pt x="107" y="160"/>
                    <a:pt x="104" y="162"/>
                    <a:pt x="101" y="163"/>
                  </a:cubicBezTo>
                  <a:cubicBezTo>
                    <a:pt x="98" y="163"/>
                    <a:pt x="89" y="162"/>
                    <a:pt x="88" y="161"/>
                  </a:cubicBezTo>
                  <a:cubicBezTo>
                    <a:pt x="87" y="159"/>
                    <a:pt x="87" y="157"/>
                    <a:pt x="85" y="157"/>
                  </a:cubicBezTo>
                  <a:cubicBezTo>
                    <a:pt x="84" y="159"/>
                    <a:pt x="81" y="162"/>
                    <a:pt x="79" y="162"/>
                  </a:cubicBezTo>
                  <a:cubicBezTo>
                    <a:pt x="75" y="163"/>
                    <a:pt x="72" y="161"/>
                    <a:pt x="67" y="160"/>
                  </a:cubicBezTo>
                  <a:cubicBezTo>
                    <a:pt x="64" y="160"/>
                    <a:pt x="63" y="167"/>
                    <a:pt x="60" y="168"/>
                  </a:cubicBezTo>
                  <a:cubicBezTo>
                    <a:pt x="54" y="171"/>
                    <a:pt x="51" y="155"/>
                    <a:pt x="42" y="167"/>
                  </a:cubicBezTo>
                  <a:cubicBezTo>
                    <a:pt x="38" y="171"/>
                    <a:pt x="30" y="175"/>
                    <a:pt x="23" y="171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23" y="166"/>
                    <a:pt x="23" y="163"/>
                    <a:pt x="20" y="159"/>
                  </a:cubicBezTo>
                  <a:cubicBezTo>
                    <a:pt x="17" y="155"/>
                    <a:pt x="11" y="152"/>
                    <a:pt x="11" y="147"/>
                  </a:cubicBezTo>
                  <a:cubicBezTo>
                    <a:pt x="11" y="144"/>
                    <a:pt x="12" y="140"/>
                    <a:pt x="9" y="139"/>
                  </a:cubicBezTo>
                  <a:cubicBezTo>
                    <a:pt x="4" y="136"/>
                    <a:pt x="3" y="135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4" y="127"/>
                    <a:pt x="9" y="128"/>
                    <a:pt x="12" y="124"/>
                  </a:cubicBezTo>
                  <a:cubicBezTo>
                    <a:pt x="14" y="121"/>
                    <a:pt x="17" y="115"/>
                    <a:pt x="17" y="111"/>
                  </a:cubicBezTo>
                  <a:cubicBezTo>
                    <a:pt x="18" y="108"/>
                    <a:pt x="16" y="105"/>
                    <a:pt x="17" y="102"/>
                  </a:cubicBezTo>
                  <a:cubicBezTo>
                    <a:pt x="17" y="99"/>
                    <a:pt x="16" y="98"/>
                    <a:pt x="15" y="95"/>
                  </a:cubicBezTo>
                  <a:cubicBezTo>
                    <a:pt x="15" y="93"/>
                    <a:pt x="14" y="92"/>
                    <a:pt x="13" y="90"/>
                  </a:cubicBezTo>
                  <a:cubicBezTo>
                    <a:pt x="12" y="87"/>
                    <a:pt x="19" y="83"/>
                    <a:pt x="16" y="79"/>
                  </a:cubicBezTo>
                  <a:cubicBezTo>
                    <a:pt x="14" y="77"/>
                    <a:pt x="13" y="75"/>
                    <a:pt x="11" y="72"/>
                  </a:cubicBezTo>
                  <a:cubicBezTo>
                    <a:pt x="11" y="70"/>
                    <a:pt x="14" y="66"/>
                    <a:pt x="11" y="64"/>
                  </a:cubicBezTo>
                  <a:cubicBezTo>
                    <a:pt x="9" y="63"/>
                    <a:pt x="6" y="64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4" y="59"/>
                    <a:pt x="22" y="59"/>
                    <a:pt x="25" y="58"/>
                  </a:cubicBezTo>
                  <a:cubicBezTo>
                    <a:pt x="28" y="56"/>
                    <a:pt x="29" y="45"/>
                    <a:pt x="31" y="42"/>
                  </a:cubicBezTo>
                  <a:cubicBezTo>
                    <a:pt x="33" y="40"/>
                    <a:pt x="35" y="37"/>
                    <a:pt x="35" y="34"/>
                  </a:cubicBezTo>
                  <a:cubicBezTo>
                    <a:pt x="33" y="31"/>
                    <a:pt x="28" y="31"/>
                    <a:pt x="27" y="27"/>
                  </a:cubicBezTo>
                  <a:cubicBezTo>
                    <a:pt x="27" y="25"/>
                    <a:pt x="27" y="21"/>
                    <a:pt x="25" y="20"/>
                  </a:cubicBezTo>
                  <a:cubicBezTo>
                    <a:pt x="25" y="17"/>
                    <a:pt x="25" y="16"/>
                    <a:pt x="27" y="16"/>
                  </a:cubicBezTo>
                  <a:cubicBezTo>
                    <a:pt x="31" y="16"/>
                    <a:pt x="33" y="7"/>
                    <a:pt x="37" y="5"/>
                  </a:cubicBezTo>
                  <a:cubicBezTo>
                    <a:pt x="38" y="5"/>
                    <a:pt x="39" y="7"/>
                    <a:pt x="40" y="8"/>
                  </a:cubicBezTo>
                  <a:cubicBezTo>
                    <a:pt x="43" y="8"/>
                    <a:pt x="43" y="5"/>
                    <a:pt x="44" y="4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0"/>
                    <a:pt x="51" y="0"/>
                    <a:pt x="52" y="0"/>
                  </a:cubicBezTo>
                  <a:cubicBezTo>
                    <a:pt x="53" y="0"/>
                    <a:pt x="54" y="2"/>
                    <a:pt x="55" y="2"/>
                  </a:cubicBezTo>
                  <a:cubicBezTo>
                    <a:pt x="57" y="3"/>
                    <a:pt x="60" y="1"/>
                    <a:pt x="63" y="3"/>
                  </a:cubicBezTo>
                  <a:cubicBezTo>
                    <a:pt x="65" y="4"/>
                    <a:pt x="64" y="4"/>
                    <a:pt x="67" y="4"/>
                  </a:cubicBezTo>
                  <a:cubicBezTo>
                    <a:pt x="72" y="4"/>
                    <a:pt x="68" y="5"/>
                    <a:pt x="70" y="8"/>
                  </a:cubicBezTo>
                  <a:cubicBezTo>
                    <a:pt x="71" y="9"/>
                    <a:pt x="76" y="10"/>
                    <a:pt x="77" y="10"/>
                  </a:cubicBezTo>
                  <a:cubicBezTo>
                    <a:pt x="83" y="14"/>
                    <a:pt x="83" y="14"/>
                    <a:pt x="83" y="14"/>
                  </a:cubicBezTo>
                  <a:cubicBezTo>
                    <a:pt x="84" y="12"/>
                    <a:pt x="84" y="11"/>
                    <a:pt x="86" y="9"/>
                  </a:cubicBezTo>
                  <a:cubicBezTo>
                    <a:pt x="87" y="7"/>
                    <a:pt x="88" y="7"/>
                    <a:pt x="89" y="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98"/>
            <p:cNvSpPr>
              <a:spLocks/>
            </p:cNvSpPr>
            <p:nvPr/>
          </p:nvSpPr>
          <p:spPr bwMode="auto">
            <a:xfrm>
              <a:off x="5313" y="1622"/>
              <a:ext cx="282" cy="336"/>
            </a:xfrm>
            <a:custGeom>
              <a:avLst/>
              <a:gdLst>
                <a:gd name="T0" fmla="*/ 89 w 147"/>
                <a:gd name="T1" fmla="*/ 13 h 175"/>
                <a:gd name="T2" fmla="*/ 96 w 147"/>
                <a:gd name="T3" fmla="*/ 21 h 175"/>
                <a:gd name="T4" fmla="*/ 93 w 147"/>
                <a:gd name="T5" fmla="*/ 29 h 175"/>
                <a:gd name="T6" fmla="*/ 108 w 147"/>
                <a:gd name="T7" fmla="*/ 30 h 175"/>
                <a:gd name="T8" fmla="*/ 102 w 147"/>
                <a:gd name="T9" fmla="*/ 39 h 175"/>
                <a:gd name="T10" fmla="*/ 99 w 147"/>
                <a:gd name="T11" fmla="*/ 59 h 175"/>
                <a:gd name="T12" fmla="*/ 102 w 147"/>
                <a:gd name="T13" fmla="*/ 74 h 175"/>
                <a:gd name="T14" fmla="*/ 123 w 147"/>
                <a:gd name="T15" fmla="*/ 77 h 175"/>
                <a:gd name="T16" fmla="*/ 136 w 147"/>
                <a:gd name="T17" fmla="*/ 85 h 175"/>
                <a:gd name="T18" fmla="*/ 146 w 147"/>
                <a:gd name="T19" fmla="*/ 98 h 175"/>
                <a:gd name="T20" fmla="*/ 134 w 147"/>
                <a:gd name="T21" fmla="*/ 109 h 175"/>
                <a:gd name="T22" fmla="*/ 134 w 147"/>
                <a:gd name="T23" fmla="*/ 123 h 175"/>
                <a:gd name="T24" fmla="*/ 134 w 147"/>
                <a:gd name="T25" fmla="*/ 133 h 175"/>
                <a:gd name="T26" fmla="*/ 115 w 147"/>
                <a:gd name="T27" fmla="*/ 145 h 175"/>
                <a:gd name="T28" fmla="*/ 110 w 147"/>
                <a:gd name="T29" fmla="*/ 159 h 175"/>
                <a:gd name="T30" fmla="*/ 88 w 147"/>
                <a:gd name="T31" fmla="*/ 161 h 175"/>
                <a:gd name="T32" fmla="*/ 79 w 147"/>
                <a:gd name="T33" fmla="*/ 162 h 175"/>
                <a:gd name="T34" fmla="*/ 60 w 147"/>
                <a:gd name="T35" fmla="*/ 168 h 175"/>
                <a:gd name="T36" fmla="*/ 23 w 147"/>
                <a:gd name="T37" fmla="*/ 171 h 175"/>
                <a:gd name="T38" fmla="*/ 20 w 147"/>
                <a:gd name="T39" fmla="*/ 159 h 175"/>
                <a:gd name="T40" fmla="*/ 9 w 147"/>
                <a:gd name="T41" fmla="*/ 139 h 175"/>
                <a:gd name="T42" fmla="*/ 0 w 147"/>
                <a:gd name="T43" fmla="*/ 130 h 175"/>
                <a:gd name="T44" fmla="*/ 17 w 147"/>
                <a:gd name="T45" fmla="*/ 111 h 175"/>
                <a:gd name="T46" fmla="*/ 15 w 147"/>
                <a:gd name="T47" fmla="*/ 95 h 175"/>
                <a:gd name="T48" fmla="*/ 16 w 147"/>
                <a:gd name="T49" fmla="*/ 79 h 175"/>
                <a:gd name="T50" fmla="*/ 11 w 147"/>
                <a:gd name="T51" fmla="*/ 64 h 175"/>
                <a:gd name="T52" fmla="*/ 6 w 147"/>
                <a:gd name="T53" fmla="*/ 61 h 175"/>
                <a:gd name="T54" fmla="*/ 25 w 147"/>
                <a:gd name="T55" fmla="*/ 58 h 175"/>
                <a:gd name="T56" fmla="*/ 35 w 147"/>
                <a:gd name="T57" fmla="*/ 34 h 175"/>
                <a:gd name="T58" fmla="*/ 25 w 147"/>
                <a:gd name="T59" fmla="*/ 20 h 175"/>
                <a:gd name="T60" fmla="*/ 37 w 147"/>
                <a:gd name="T61" fmla="*/ 5 h 175"/>
                <a:gd name="T62" fmla="*/ 44 w 147"/>
                <a:gd name="T63" fmla="*/ 4 h 175"/>
                <a:gd name="T64" fmla="*/ 47 w 147"/>
                <a:gd name="T65" fmla="*/ 0 h 175"/>
                <a:gd name="T66" fmla="*/ 55 w 147"/>
                <a:gd name="T67" fmla="*/ 2 h 175"/>
                <a:gd name="T68" fmla="*/ 67 w 147"/>
                <a:gd name="T69" fmla="*/ 4 h 175"/>
                <a:gd name="T70" fmla="*/ 77 w 147"/>
                <a:gd name="T71" fmla="*/ 10 h 175"/>
                <a:gd name="T72" fmla="*/ 86 w 147"/>
                <a:gd name="T73" fmla="*/ 9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7" h="175">
                  <a:moveTo>
                    <a:pt x="89" y="7"/>
                  </a:moveTo>
                  <a:cubicBezTo>
                    <a:pt x="89" y="13"/>
                    <a:pt x="89" y="13"/>
                    <a:pt x="89" y="13"/>
                  </a:cubicBezTo>
                  <a:cubicBezTo>
                    <a:pt x="90" y="15"/>
                    <a:pt x="93" y="16"/>
                    <a:pt x="94" y="17"/>
                  </a:cubicBezTo>
                  <a:cubicBezTo>
                    <a:pt x="96" y="18"/>
                    <a:pt x="96" y="20"/>
                    <a:pt x="96" y="21"/>
                  </a:cubicBezTo>
                  <a:cubicBezTo>
                    <a:pt x="96" y="22"/>
                    <a:pt x="94" y="23"/>
                    <a:pt x="93" y="24"/>
                  </a:cubicBezTo>
                  <a:cubicBezTo>
                    <a:pt x="92" y="25"/>
                    <a:pt x="90" y="28"/>
                    <a:pt x="93" y="29"/>
                  </a:cubicBezTo>
                  <a:cubicBezTo>
                    <a:pt x="96" y="29"/>
                    <a:pt x="99" y="29"/>
                    <a:pt x="102" y="29"/>
                  </a:cubicBezTo>
                  <a:cubicBezTo>
                    <a:pt x="108" y="30"/>
                    <a:pt x="108" y="30"/>
                    <a:pt x="108" y="30"/>
                  </a:cubicBezTo>
                  <a:cubicBezTo>
                    <a:pt x="108" y="30"/>
                    <a:pt x="108" y="30"/>
                    <a:pt x="108" y="30"/>
                  </a:cubicBezTo>
                  <a:cubicBezTo>
                    <a:pt x="102" y="39"/>
                    <a:pt x="102" y="39"/>
                    <a:pt x="102" y="39"/>
                  </a:cubicBezTo>
                  <a:cubicBezTo>
                    <a:pt x="101" y="42"/>
                    <a:pt x="104" y="45"/>
                    <a:pt x="104" y="49"/>
                  </a:cubicBezTo>
                  <a:cubicBezTo>
                    <a:pt x="103" y="52"/>
                    <a:pt x="101" y="56"/>
                    <a:pt x="99" y="59"/>
                  </a:cubicBezTo>
                  <a:cubicBezTo>
                    <a:pt x="97" y="61"/>
                    <a:pt x="97" y="63"/>
                    <a:pt x="98" y="65"/>
                  </a:cubicBezTo>
                  <a:cubicBezTo>
                    <a:pt x="99" y="68"/>
                    <a:pt x="100" y="72"/>
                    <a:pt x="102" y="74"/>
                  </a:cubicBezTo>
                  <a:cubicBezTo>
                    <a:pt x="105" y="78"/>
                    <a:pt x="106" y="79"/>
                    <a:pt x="110" y="77"/>
                  </a:cubicBezTo>
                  <a:cubicBezTo>
                    <a:pt x="117" y="77"/>
                    <a:pt x="117" y="74"/>
                    <a:pt x="123" y="77"/>
                  </a:cubicBezTo>
                  <a:cubicBezTo>
                    <a:pt x="128" y="79"/>
                    <a:pt x="127" y="79"/>
                    <a:pt x="130" y="82"/>
                  </a:cubicBezTo>
                  <a:cubicBezTo>
                    <a:pt x="132" y="85"/>
                    <a:pt x="133" y="84"/>
                    <a:pt x="136" y="85"/>
                  </a:cubicBezTo>
                  <a:cubicBezTo>
                    <a:pt x="139" y="85"/>
                    <a:pt x="141" y="85"/>
                    <a:pt x="141" y="90"/>
                  </a:cubicBezTo>
                  <a:cubicBezTo>
                    <a:pt x="141" y="95"/>
                    <a:pt x="147" y="96"/>
                    <a:pt x="146" y="98"/>
                  </a:cubicBezTo>
                  <a:cubicBezTo>
                    <a:pt x="144" y="99"/>
                    <a:pt x="142" y="101"/>
                    <a:pt x="140" y="102"/>
                  </a:cubicBezTo>
                  <a:cubicBezTo>
                    <a:pt x="136" y="104"/>
                    <a:pt x="135" y="106"/>
                    <a:pt x="134" y="109"/>
                  </a:cubicBezTo>
                  <a:cubicBezTo>
                    <a:pt x="133" y="111"/>
                    <a:pt x="131" y="119"/>
                    <a:pt x="131" y="119"/>
                  </a:cubicBezTo>
                  <a:cubicBezTo>
                    <a:pt x="132" y="120"/>
                    <a:pt x="133" y="122"/>
                    <a:pt x="134" y="123"/>
                  </a:cubicBezTo>
                  <a:cubicBezTo>
                    <a:pt x="134" y="133"/>
                    <a:pt x="134" y="133"/>
                    <a:pt x="134" y="133"/>
                  </a:cubicBezTo>
                  <a:cubicBezTo>
                    <a:pt x="134" y="133"/>
                    <a:pt x="134" y="133"/>
                    <a:pt x="134" y="133"/>
                  </a:cubicBezTo>
                  <a:cubicBezTo>
                    <a:pt x="121" y="137"/>
                    <a:pt x="121" y="137"/>
                    <a:pt x="121" y="137"/>
                  </a:cubicBezTo>
                  <a:cubicBezTo>
                    <a:pt x="117" y="139"/>
                    <a:pt x="117" y="141"/>
                    <a:pt x="115" y="145"/>
                  </a:cubicBezTo>
                  <a:cubicBezTo>
                    <a:pt x="111" y="146"/>
                    <a:pt x="109" y="148"/>
                    <a:pt x="110" y="152"/>
                  </a:cubicBezTo>
                  <a:cubicBezTo>
                    <a:pt x="113" y="156"/>
                    <a:pt x="118" y="156"/>
                    <a:pt x="110" y="159"/>
                  </a:cubicBezTo>
                  <a:cubicBezTo>
                    <a:pt x="107" y="160"/>
                    <a:pt x="104" y="162"/>
                    <a:pt x="101" y="163"/>
                  </a:cubicBezTo>
                  <a:cubicBezTo>
                    <a:pt x="98" y="163"/>
                    <a:pt x="89" y="162"/>
                    <a:pt x="88" y="161"/>
                  </a:cubicBezTo>
                  <a:cubicBezTo>
                    <a:pt x="87" y="159"/>
                    <a:pt x="87" y="157"/>
                    <a:pt x="85" y="157"/>
                  </a:cubicBezTo>
                  <a:cubicBezTo>
                    <a:pt x="84" y="159"/>
                    <a:pt x="81" y="162"/>
                    <a:pt x="79" y="162"/>
                  </a:cubicBezTo>
                  <a:cubicBezTo>
                    <a:pt x="75" y="163"/>
                    <a:pt x="72" y="161"/>
                    <a:pt x="67" y="160"/>
                  </a:cubicBezTo>
                  <a:cubicBezTo>
                    <a:pt x="64" y="160"/>
                    <a:pt x="63" y="167"/>
                    <a:pt x="60" y="168"/>
                  </a:cubicBezTo>
                  <a:cubicBezTo>
                    <a:pt x="54" y="171"/>
                    <a:pt x="51" y="155"/>
                    <a:pt x="42" y="167"/>
                  </a:cubicBezTo>
                  <a:cubicBezTo>
                    <a:pt x="38" y="171"/>
                    <a:pt x="30" y="175"/>
                    <a:pt x="23" y="171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23" y="166"/>
                    <a:pt x="23" y="163"/>
                    <a:pt x="20" y="159"/>
                  </a:cubicBezTo>
                  <a:cubicBezTo>
                    <a:pt x="17" y="155"/>
                    <a:pt x="11" y="152"/>
                    <a:pt x="11" y="147"/>
                  </a:cubicBezTo>
                  <a:cubicBezTo>
                    <a:pt x="11" y="144"/>
                    <a:pt x="12" y="140"/>
                    <a:pt x="9" y="139"/>
                  </a:cubicBezTo>
                  <a:cubicBezTo>
                    <a:pt x="4" y="136"/>
                    <a:pt x="3" y="135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4" y="127"/>
                    <a:pt x="9" y="128"/>
                    <a:pt x="12" y="124"/>
                  </a:cubicBezTo>
                  <a:cubicBezTo>
                    <a:pt x="14" y="121"/>
                    <a:pt x="17" y="115"/>
                    <a:pt x="17" y="111"/>
                  </a:cubicBezTo>
                  <a:cubicBezTo>
                    <a:pt x="18" y="108"/>
                    <a:pt x="16" y="105"/>
                    <a:pt x="17" y="102"/>
                  </a:cubicBezTo>
                  <a:cubicBezTo>
                    <a:pt x="17" y="99"/>
                    <a:pt x="16" y="98"/>
                    <a:pt x="15" y="95"/>
                  </a:cubicBezTo>
                  <a:cubicBezTo>
                    <a:pt x="15" y="93"/>
                    <a:pt x="14" y="92"/>
                    <a:pt x="13" y="90"/>
                  </a:cubicBezTo>
                  <a:cubicBezTo>
                    <a:pt x="12" y="87"/>
                    <a:pt x="19" y="83"/>
                    <a:pt x="16" y="79"/>
                  </a:cubicBezTo>
                  <a:cubicBezTo>
                    <a:pt x="14" y="77"/>
                    <a:pt x="13" y="75"/>
                    <a:pt x="11" y="72"/>
                  </a:cubicBezTo>
                  <a:cubicBezTo>
                    <a:pt x="11" y="70"/>
                    <a:pt x="14" y="66"/>
                    <a:pt x="11" y="64"/>
                  </a:cubicBezTo>
                  <a:cubicBezTo>
                    <a:pt x="9" y="63"/>
                    <a:pt x="6" y="64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4" y="59"/>
                    <a:pt x="22" y="59"/>
                    <a:pt x="25" y="58"/>
                  </a:cubicBezTo>
                  <a:cubicBezTo>
                    <a:pt x="28" y="56"/>
                    <a:pt x="29" y="45"/>
                    <a:pt x="31" y="42"/>
                  </a:cubicBezTo>
                  <a:cubicBezTo>
                    <a:pt x="33" y="40"/>
                    <a:pt x="35" y="37"/>
                    <a:pt x="35" y="34"/>
                  </a:cubicBezTo>
                  <a:cubicBezTo>
                    <a:pt x="33" y="31"/>
                    <a:pt x="28" y="31"/>
                    <a:pt x="27" y="27"/>
                  </a:cubicBezTo>
                  <a:cubicBezTo>
                    <a:pt x="27" y="25"/>
                    <a:pt x="27" y="21"/>
                    <a:pt x="25" y="20"/>
                  </a:cubicBezTo>
                  <a:cubicBezTo>
                    <a:pt x="25" y="17"/>
                    <a:pt x="25" y="16"/>
                    <a:pt x="27" y="16"/>
                  </a:cubicBezTo>
                  <a:cubicBezTo>
                    <a:pt x="31" y="16"/>
                    <a:pt x="33" y="7"/>
                    <a:pt x="37" y="5"/>
                  </a:cubicBezTo>
                  <a:cubicBezTo>
                    <a:pt x="38" y="5"/>
                    <a:pt x="39" y="7"/>
                    <a:pt x="40" y="8"/>
                  </a:cubicBezTo>
                  <a:cubicBezTo>
                    <a:pt x="43" y="8"/>
                    <a:pt x="43" y="5"/>
                    <a:pt x="44" y="4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0"/>
                    <a:pt x="51" y="0"/>
                    <a:pt x="52" y="0"/>
                  </a:cubicBezTo>
                  <a:cubicBezTo>
                    <a:pt x="53" y="0"/>
                    <a:pt x="54" y="2"/>
                    <a:pt x="55" y="2"/>
                  </a:cubicBezTo>
                  <a:cubicBezTo>
                    <a:pt x="57" y="3"/>
                    <a:pt x="60" y="1"/>
                    <a:pt x="63" y="3"/>
                  </a:cubicBezTo>
                  <a:cubicBezTo>
                    <a:pt x="65" y="4"/>
                    <a:pt x="64" y="4"/>
                    <a:pt x="67" y="4"/>
                  </a:cubicBezTo>
                  <a:cubicBezTo>
                    <a:pt x="72" y="4"/>
                    <a:pt x="68" y="5"/>
                    <a:pt x="70" y="8"/>
                  </a:cubicBezTo>
                  <a:cubicBezTo>
                    <a:pt x="71" y="9"/>
                    <a:pt x="76" y="10"/>
                    <a:pt x="77" y="10"/>
                  </a:cubicBezTo>
                  <a:cubicBezTo>
                    <a:pt x="83" y="14"/>
                    <a:pt x="83" y="14"/>
                    <a:pt x="83" y="14"/>
                  </a:cubicBezTo>
                  <a:cubicBezTo>
                    <a:pt x="84" y="12"/>
                    <a:pt x="84" y="11"/>
                    <a:pt x="86" y="9"/>
                  </a:cubicBezTo>
                  <a:cubicBezTo>
                    <a:pt x="87" y="7"/>
                    <a:pt x="88" y="7"/>
                    <a:pt x="89" y="7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99"/>
            <p:cNvSpPr>
              <a:spLocks/>
            </p:cNvSpPr>
            <p:nvPr/>
          </p:nvSpPr>
          <p:spPr bwMode="auto">
            <a:xfrm>
              <a:off x="5484" y="1520"/>
              <a:ext cx="405" cy="221"/>
            </a:xfrm>
            <a:custGeom>
              <a:avLst/>
              <a:gdLst>
                <a:gd name="T0" fmla="*/ 47 w 211"/>
                <a:gd name="T1" fmla="*/ 8 h 115"/>
                <a:gd name="T2" fmla="*/ 66 w 211"/>
                <a:gd name="T3" fmla="*/ 15 h 115"/>
                <a:gd name="T4" fmla="*/ 94 w 211"/>
                <a:gd name="T5" fmla="*/ 4 h 115"/>
                <a:gd name="T6" fmla="*/ 113 w 211"/>
                <a:gd name="T7" fmla="*/ 22 h 115"/>
                <a:gd name="T8" fmla="*/ 116 w 211"/>
                <a:gd name="T9" fmla="*/ 39 h 115"/>
                <a:gd name="T10" fmla="*/ 138 w 211"/>
                <a:gd name="T11" fmla="*/ 60 h 115"/>
                <a:gd name="T12" fmla="*/ 161 w 211"/>
                <a:gd name="T13" fmla="*/ 45 h 115"/>
                <a:gd name="T14" fmla="*/ 194 w 211"/>
                <a:gd name="T15" fmla="*/ 65 h 115"/>
                <a:gd name="T16" fmla="*/ 211 w 211"/>
                <a:gd name="T17" fmla="*/ 74 h 115"/>
                <a:gd name="T18" fmla="*/ 211 w 211"/>
                <a:gd name="T19" fmla="*/ 74 h 115"/>
                <a:gd name="T20" fmla="*/ 207 w 211"/>
                <a:gd name="T21" fmla="*/ 79 h 115"/>
                <a:gd name="T22" fmla="*/ 201 w 211"/>
                <a:gd name="T23" fmla="*/ 79 h 115"/>
                <a:gd name="T24" fmla="*/ 193 w 211"/>
                <a:gd name="T25" fmla="*/ 80 h 115"/>
                <a:gd name="T26" fmla="*/ 191 w 211"/>
                <a:gd name="T27" fmla="*/ 91 h 115"/>
                <a:gd name="T28" fmla="*/ 185 w 211"/>
                <a:gd name="T29" fmla="*/ 99 h 115"/>
                <a:gd name="T30" fmla="*/ 181 w 211"/>
                <a:gd name="T31" fmla="*/ 101 h 115"/>
                <a:gd name="T32" fmla="*/ 172 w 211"/>
                <a:gd name="T33" fmla="*/ 102 h 115"/>
                <a:gd name="T34" fmla="*/ 164 w 211"/>
                <a:gd name="T35" fmla="*/ 105 h 115"/>
                <a:gd name="T36" fmla="*/ 164 w 211"/>
                <a:gd name="T37" fmla="*/ 105 h 115"/>
                <a:gd name="T38" fmla="*/ 161 w 211"/>
                <a:gd name="T39" fmla="*/ 104 h 115"/>
                <a:gd name="T40" fmla="*/ 154 w 211"/>
                <a:gd name="T41" fmla="*/ 105 h 115"/>
                <a:gd name="T42" fmla="*/ 146 w 211"/>
                <a:gd name="T43" fmla="*/ 107 h 115"/>
                <a:gd name="T44" fmla="*/ 142 w 211"/>
                <a:gd name="T45" fmla="*/ 107 h 115"/>
                <a:gd name="T46" fmla="*/ 142 w 211"/>
                <a:gd name="T47" fmla="*/ 107 h 115"/>
                <a:gd name="T48" fmla="*/ 135 w 211"/>
                <a:gd name="T49" fmla="*/ 105 h 115"/>
                <a:gd name="T50" fmla="*/ 133 w 211"/>
                <a:gd name="T51" fmla="*/ 97 h 115"/>
                <a:gd name="T52" fmla="*/ 125 w 211"/>
                <a:gd name="T53" fmla="*/ 96 h 115"/>
                <a:gd name="T54" fmla="*/ 113 w 211"/>
                <a:gd name="T55" fmla="*/ 108 h 115"/>
                <a:gd name="T56" fmla="*/ 88 w 211"/>
                <a:gd name="T57" fmla="*/ 113 h 115"/>
                <a:gd name="T58" fmla="*/ 77 w 211"/>
                <a:gd name="T59" fmla="*/ 108 h 115"/>
                <a:gd name="T60" fmla="*/ 70 w 211"/>
                <a:gd name="T61" fmla="*/ 107 h 115"/>
                <a:gd name="T62" fmla="*/ 65 w 211"/>
                <a:gd name="T63" fmla="*/ 101 h 115"/>
                <a:gd name="T64" fmla="*/ 53 w 211"/>
                <a:gd name="T65" fmla="*/ 99 h 115"/>
                <a:gd name="T66" fmla="*/ 52 w 211"/>
                <a:gd name="T67" fmla="*/ 91 h 115"/>
                <a:gd name="T68" fmla="*/ 40 w 211"/>
                <a:gd name="T69" fmla="*/ 89 h 115"/>
                <a:gd name="T70" fmla="*/ 34 w 211"/>
                <a:gd name="T71" fmla="*/ 88 h 115"/>
                <a:gd name="T72" fmla="*/ 26 w 211"/>
                <a:gd name="T73" fmla="*/ 84 h 115"/>
                <a:gd name="T74" fmla="*/ 19 w 211"/>
                <a:gd name="T75" fmla="*/ 83 h 115"/>
                <a:gd name="T76" fmla="*/ 19 w 211"/>
                <a:gd name="T77" fmla="*/ 83 h 115"/>
                <a:gd name="T78" fmla="*/ 13 w 211"/>
                <a:gd name="T79" fmla="*/ 82 h 115"/>
                <a:gd name="T80" fmla="*/ 4 w 211"/>
                <a:gd name="T81" fmla="*/ 81 h 115"/>
                <a:gd name="T82" fmla="*/ 4 w 211"/>
                <a:gd name="T83" fmla="*/ 76 h 115"/>
                <a:gd name="T84" fmla="*/ 7 w 211"/>
                <a:gd name="T85" fmla="*/ 73 h 115"/>
                <a:gd name="T86" fmla="*/ 5 w 211"/>
                <a:gd name="T87" fmla="*/ 70 h 115"/>
                <a:gd name="T88" fmla="*/ 0 w 211"/>
                <a:gd name="T89" fmla="*/ 66 h 115"/>
                <a:gd name="T90" fmla="*/ 0 w 211"/>
                <a:gd name="T91" fmla="*/ 59 h 115"/>
                <a:gd name="T92" fmla="*/ 0 w 211"/>
                <a:gd name="T93" fmla="*/ 59 h 115"/>
                <a:gd name="T94" fmla="*/ 2 w 211"/>
                <a:gd name="T95" fmla="*/ 58 h 115"/>
                <a:gd name="T96" fmla="*/ 3 w 211"/>
                <a:gd name="T97" fmla="*/ 54 h 115"/>
                <a:gd name="T98" fmla="*/ 7 w 211"/>
                <a:gd name="T99" fmla="*/ 51 h 115"/>
                <a:gd name="T100" fmla="*/ 14 w 211"/>
                <a:gd name="T101" fmla="*/ 49 h 115"/>
                <a:gd name="T102" fmla="*/ 23 w 211"/>
                <a:gd name="T103" fmla="*/ 52 h 115"/>
                <a:gd name="T104" fmla="*/ 36 w 211"/>
                <a:gd name="T105" fmla="*/ 63 h 115"/>
                <a:gd name="T106" fmla="*/ 44 w 211"/>
                <a:gd name="T107" fmla="*/ 59 h 115"/>
                <a:gd name="T108" fmla="*/ 43 w 211"/>
                <a:gd name="T109" fmla="*/ 51 h 115"/>
                <a:gd name="T110" fmla="*/ 48 w 211"/>
                <a:gd name="T111" fmla="*/ 54 h 115"/>
                <a:gd name="T112" fmla="*/ 50 w 211"/>
                <a:gd name="T113" fmla="*/ 44 h 115"/>
                <a:gd name="T114" fmla="*/ 47 w 211"/>
                <a:gd name="T115" fmla="*/ 35 h 115"/>
                <a:gd name="T116" fmla="*/ 42 w 211"/>
                <a:gd name="T117" fmla="*/ 31 h 115"/>
                <a:gd name="T118" fmla="*/ 38 w 211"/>
                <a:gd name="T119" fmla="*/ 20 h 115"/>
                <a:gd name="T120" fmla="*/ 42 w 211"/>
                <a:gd name="T121" fmla="*/ 17 h 115"/>
                <a:gd name="T122" fmla="*/ 47 w 211"/>
                <a:gd name="T123" fmla="*/ 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1" h="115">
                  <a:moveTo>
                    <a:pt x="47" y="8"/>
                  </a:moveTo>
                  <a:cubicBezTo>
                    <a:pt x="53" y="12"/>
                    <a:pt x="61" y="15"/>
                    <a:pt x="66" y="15"/>
                  </a:cubicBezTo>
                  <a:cubicBezTo>
                    <a:pt x="77" y="15"/>
                    <a:pt x="83" y="7"/>
                    <a:pt x="94" y="4"/>
                  </a:cubicBezTo>
                  <a:cubicBezTo>
                    <a:pt x="105" y="0"/>
                    <a:pt x="113" y="11"/>
                    <a:pt x="113" y="22"/>
                  </a:cubicBezTo>
                  <a:cubicBezTo>
                    <a:pt x="113" y="28"/>
                    <a:pt x="110" y="35"/>
                    <a:pt x="116" y="39"/>
                  </a:cubicBezTo>
                  <a:cubicBezTo>
                    <a:pt x="138" y="60"/>
                    <a:pt x="138" y="60"/>
                    <a:pt x="138" y="60"/>
                  </a:cubicBezTo>
                  <a:cubicBezTo>
                    <a:pt x="146" y="68"/>
                    <a:pt x="159" y="51"/>
                    <a:pt x="161" y="45"/>
                  </a:cubicBezTo>
                  <a:cubicBezTo>
                    <a:pt x="173" y="45"/>
                    <a:pt x="191" y="51"/>
                    <a:pt x="194" y="65"/>
                  </a:cubicBezTo>
                  <a:cubicBezTo>
                    <a:pt x="195" y="71"/>
                    <a:pt x="205" y="74"/>
                    <a:pt x="211" y="74"/>
                  </a:cubicBezTo>
                  <a:cubicBezTo>
                    <a:pt x="211" y="74"/>
                    <a:pt x="211" y="74"/>
                    <a:pt x="211" y="74"/>
                  </a:cubicBezTo>
                  <a:cubicBezTo>
                    <a:pt x="207" y="79"/>
                    <a:pt x="207" y="79"/>
                    <a:pt x="207" y="79"/>
                  </a:cubicBezTo>
                  <a:cubicBezTo>
                    <a:pt x="205" y="82"/>
                    <a:pt x="204" y="80"/>
                    <a:pt x="201" y="79"/>
                  </a:cubicBezTo>
                  <a:cubicBezTo>
                    <a:pt x="200" y="79"/>
                    <a:pt x="194" y="79"/>
                    <a:pt x="193" y="80"/>
                  </a:cubicBezTo>
                  <a:cubicBezTo>
                    <a:pt x="193" y="85"/>
                    <a:pt x="193" y="86"/>
                    <a:pt x="191" y="91"/>
                  </a:cubicBezTo>
                  <a:cubicBezTo>
                    <a:pt x="189" y="94"/>
                    <a:pt x="186" y="96"/>
                    <a:pt x="185" y="99"/>
                  </a:cubicBezTo>
                  <a:cubicBezTo>
                    <a:pt x="182" y="99"/>
                    <a:pt x="183" y="99"/>
                    <a:pt x="181" y="101"/>
                  </a:cubicBezTo>
                  <a:cubicBezTo>
                    <a:pt x="179" y="103"/>
                    <a:pt x="175" y="102"/>
                    <a:pt x="172" y="102"/>
                  </a:cubicBezTo>
                  <a:cubicBezTo>
                    <a:pt x="169" y="102"/>
                    <a:pt x="166" y="104"/>
                    <a:pt x="164" y="105"/>
                  </a:cubicBezTo>
                  <a:cubicBezTo>
                    <a:pt x="164" y="105"/>
                    <a:pt x="164" y="105"/>
                    <a:pt x="164" y="105"/>
                  </a:cubicBezTo>
                  <a:cubicBezTo>
                    <a:pt x="161" y="104"/>
                    <a:pt x="161" y="104"/>
                    <a:pt x="161" y="104"/>
                  </a:cubicBezTo>
                  <a:cubicBezTo>
                    <a:pt x="159" y="104"/>
                    <a:pt x="156" y="104"/>
                    <a:pt x="154" y="105"/>
                  </a:cubicBezTo>
                  <a:cubicBezTo>
                    <a:pt x="151" y="106"/>
                    <a:pt x="149" y="108"/>
                    <a:pt x="146" y="107"/>
                  </a:cubicBezTo>
                  <a:cubicBezTo>
                    <a:pt x="145" y="107"/>
                    <a:pt x="144" y="106"/>
                    <a:pt x="142" y="107"/>
                  </a:cubicBezTo>
                  <a:cubicBezTo>
                    <a:pt x="142" y="107"/>
                    <a:pt x="142" y="107"/>
                    <a:pt x="142" y="107"/>
                  </a:cubicBezTo>
                  <a:cubicBezTo>
                    <a:pt x="140" y="107"/>
                    <a:pt x="136" y="106"/>
                    <a:pt x="135" y="105"/>
                  </a:cubicBezTo>
                  <a:cubicBezTo>
                    <a:pt x="133" y="103"/>
                    <a:pt x="135" y="97"/>
                    <a:pt x="133" y="97"/>
                  </a:cubicBezTo>
                  <a:cubicBezTo>
                    <a:pt x="132" y="96"/>
                    <a:pt x="127" y="96"/>
                    <a:pt x="125" y="96"/>
                  </a:cubicBezTo>
                  <a:cubicBezTo>
                    <a:pt x="117" y="96"/>
                    <a:pt x="116" y="103"/>
                    <a:pt x="113" y="108"/>
                  </a:cubicBezTo>
                  <a:cubicBezTo>
                    <a:pt x="107" y="115"/>
                    <a:pt x="96" y="113"/>
                    <a:pt x="88" y="113"/>
                  </a:cubicBezTo>
                  <a:cubicBezTo>
                    <a:pt x="81" y="114"/>
                    <a:pt x="81" y="108"/>
                    <a:pt x="77" y="108"/>
                  </a:cubicBezTo>
                  <a:cubicBezTo>
                    <a:pt x="74" y="107"/>
                    <a:pt x="72" y="107"/>
                    <a:pt x="70" y="107"/>
                  </a:cubicBezTo>
                  <a:cubicBezTo>
                    <a:pt x="67" y="105"/>
                    <a:pt x="67" y="102"/>
                    <a:pt x="65" y="101"/>
                  </a:cubicBezTo>
                  <a:cubicBezTo>
                    <a:pt x="61" y="99"/>
                    <a:pt x="57" y="100"/>
                    <a:pt x="53" y="99"/>
                  </a:cubicBezTo>
                  <a:cubicBezTo>
                    <a:pt x="50" y="96"/>
                    <a:pt x="53" y="92"/>
                    <a:pt x="52" y="91"/>
                  </a:cubicBezTo>
                  <a:cubicBezTo>
                    <a:pt x="50" y="89"/>
                    <a:pt x="43" y="90"/>
                    <a:pt x="40" y="89"/>
                  </a:cubicBezTo>
                  <a:cubicBezTo>
                    <a:pt x="37" y="88"/>
                    <a:pt x="37" y="87"/>
                    <a:pt x="34" y="88"/>
                  </a:cubicBezTo>
                  <a:cubicBezTo>
                    <a:pt x="29" y="89"/>
                    <a:pt x="31" y="86"/>
                    <a:pt x="26" y="84"/>
                  </a:cubicBezTo>
                  <a:cubicBezTo>
                    <a:pt x="24" y="84"/>
                    <a:pt x="21" y="83"/>
                    <a:pt x="19" y="83"/>
                  </a:cubicBezTo>
                  <a:cubicBezTo>
                    <a:pt x="19" y="83"/>
                    <a:pt x="19" y="83"/>
                    <a:pt x="19" y="83"/>
                  </a:cubicBezTo>
                  <a:cubicBezTo>
                    <a:pt x="13" y="82"/>
                    <a:pt x="13" y="82"/>
                    <a:pt x="13" y="82"/>
                  </a:cubicBezTo>
                  <a:cubicBezTo>
                    <a:pt x="10" y="82"/>
                    <a:pt x="7" y="82"/>
                    <a:pt x="4" y="81"/>
                  </a:cubicBezTo>
                  <a:cubicBezTo>
                    <a:pt x="1" y="81"/>
                    <a:pt x="3" y="78"/>
                    <a:pt x="4" y="76"/>
                  </a:cubicBezTo>
                  <a:cubicBezTo>
                    <a:pt x="5" y="76"/>
                    <a:pt x="7" y="75"/>
                    <a:pt x="7" y="73"/>
                  </a:cubicBezTo>
                  <a:cubicBezTo>
                    <a:pt x="7" y="73"/>
                    <a:pt x="7" y="70"/>
                    <a:pt x="5" y="70"/>
                  </a:cubicBezTo>
                  <a:cubicBezTo>
                    <a:pt x="4" y="68"/>
                    <a:pt x="1" y="68"/>
                    <a:pt x="0" y="66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1" y="59"/>
                    <a:pt x="2" y="58"/>
                  </a:cubicBezTo>
                  <a:cubicBezTo>
                    <a:pt x="3" y="57"/>
                    <a:pt x="2" y="55"/>
                    <a:pt x="3" y="54"/>
                  </a:cubicBezTo>
                  <a:cubicBezTo>
                    <a:pt x="4" y="52"/>
                    <a:pt x="6" y="52"/>
                    <a:pt x="7" y="51"/>
                  </a:cubicBezTo>
                  <a:cubicBezTo>
                    <a:pt x="8" y="51"/>
                    <a:pt x="12" y="50"/>
                    <a:pt x="14" y="49"/>
                  </a:cubicBezTo>
                  <a:cubicBezTo>
                    <a:pt x="20" y="46"/>
                    <a:pt x="18" y="46"/>
                    <a:pt x="23" y="52"/>
                  </a:cubicBezTo>
                  <a:cubicBezTo>
                    <a:pt x="28" y="57"/>
                    <a:pt x="28" y="64"/>
                    <a:pt x="36" y="63"/>
                  </a:cubicBezTo>
                  <a:cubicBezTo>
                    <a:pt x="39" y="63"/>
                    <a:pt x="42" y="61"/>
                    <a:pt x="44" y="59"/>
                  </a:cubicBezTo>
                  <a:cubicBezTo>
                    <a:pt x="44" y="57"/>
                    <a:pt x="43" y="54"/>
                    <a:pt x="43" y="51"/>
                  </a:cubicBezTo>
                  <a:cubicBezTo>
                    <a:pt x="44" y="51"/>
                    <a:pt x="48" y="54"/>
                    <a:pt x="48" y="54"/>
                  </a:cubicBezTo>
                  <a:cubicBezTo>
                    <a:pt x="52" y="55"/>
                    <a:pt x="50" y="46"/>
                    <a:pt x="50" y="44"/>
                  </a:cubicBezTo>
                  <a:cubicBezTo>
                    <a:pt x="49" y="40"/>
                    <a:pt x="50" y="37"/>
                    <a:pt x="47" y="35"/>
                  </a:cubicBezTo>
                  <a:cubicBezTo>
                    <a:pt x="46" y="34"/>
                    <a:pt x="41" y="33"/>
                    <a:pt x="42" y="31"/>
                  </a:cubicBezTo>
                  <a:cubicBezTo>
                    <a:pt x="44" y="26"/>
                    <a:pt x="39" y="24"/>
                    <a:pt x="38" y="20"/>
                  </a:cubicBezTo>
                  <a:cubicBezTo>
                    <a:pt x="37" y="19"/>
                    <a:pt x="41" y="17"/>
                    <a:pt x="42" y="17"/>
                  </a:cubicBezTo>
                  <a:cubicBezTo>
                    <a:pt x="44" y="15"/>
                    <a:pt x="45" y="10"/>
                    <a:pt x="47" y="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100"/>
            <p:cNvSpPr>
              <a:spLocks/>
            </p:cNvSpPr>
            <p:nvPr/>
          </p:nvSpPr>
          <p:spPr bwMode="auto">
            <a:xfrm>
              <a:off x="5484" y="1520"/>
              <a:ext cx="405" cy="221"/>
            </a:xfrm>
            <a:custGeom>
              <a:avLst/>
              <a:gdLst>
                <a:gd name="T0" fmla="*/ 47 w 211"/>
                <a:gd name="T1" fmla="*/ 8 h 115"/>
                <a:gd name="T2" fmla="*/ 66 w 211"/>
                <a:gd name="T3" fmla="*/ 15 h 115"/>
                <a:gd name="T4" fmla="*/ 94 w 211"/>
                <a:gd name="T5" fmla="*/ 4 h 115"/>
                <a:gd name="T6" fmla="*/ 113 w 211"/>
                <a:gd name="T7" fmla="*/ 22 h 115"/>
                <a:gd name="T8" fmla="*/ 116 w 211"/>
                <a:gd name="T9" fmla="*/ 39 h 115"/>
                <a:gd name="T10" fmla="*/ 138 w 211"/>
                <a:gd name="T11" fmla="*/ 60 h 115"/>
                <a:gd name="T12" fmla="*/ 161 w 211"/>
                <a:gd name="T13" fmla="*/ 45 h 115"/>
                <a:gd name="T14" fmla="*/ 194 w 211"/>
                <a:gd name="T15" fmla="*/ 65 h 115"/>
                <a:gd name="T16" fmla="*/ 211 w 211"/>
                <a:gd name="T17" fmla="*/ 74 h 115"/>
                <a:gd name="T18" fmla="*/ 211 w 211"/>
                <a:gd name="T19" fmla="*/ 74 h 115"/>
                <a:gd name="T20" fmla="*/ 207 w 211"/>
                <a:gd name="T21" fmla="*/ 79 h 115"/>
                <a:gd name="T22" fmla="*/ 201 w 211"/>
                <a:gd name="T23" fmla="*/ 79 h 115"/>
                <a:gd name="T24" fmla="*/ 193 w 211"/>
                <a:gd name="T25" fmla="*/ 80 h 115"/>
                <a:gd name="T26" fmla="*/ 191 w 211"/>
                <a:gd name="T27" fmla="*/ 91 h 115"/>
                <a:gd name="T28" fmla="*/ 185 w 211"/>
                <a:gd name="T29" fmla="*/ 99 h 115"/>
                <a:gd name="T30" fmla="*/ 181 w 211"/>
                <a:gd name="T31" fmla="*/ 101 h 115"/>
                <a:gd name="T32" fmla="*/ 172 w 211"/>
                <a:gd name="T33" fmla="*/ 102 h 115"/>
                <a:gd name="T34" fmla="*/ 164 w 211"/>
                <a:gd name="T35" fmla="*/ 105 h 115"/>
                <a:gd name="T36" fmla="*/ 164 w 211"/>
                <a:gd name="T37" fmla="*/ 105 h 115"/>
                <a:gd name="T38" fmla="*/ 161 w 211"/>
                <a:gd name="T39" fmla="*/ 104 h 115"/>
                <a:gd name="T40" fmla="*/ 154 w 211"/>
                <a:gd name="T41" fmla="*/ 105 h 115"/>
                <a:gd name="T42" fmla="*/ 146 w 211"/>
                <a:gd name="T43" fmla="*/ 107 h 115"/>
                <a:gd name="T44" fmla="*/ 142 w 211"/>
                <a:gd name="T45" fmla="*/ 107 h 115"/>
                <a:gd name="T46" fmla="*/ 142 w 211"/>
                <a:gd name="T47" fmla="*/ 107 h 115"/>
                <a:gd name="T48" fmla="*/ 135 w 211"/>
                <a:gd name="T49" fmla="*/ 105 h 115"/>
                <a:gd name="T50" fmla="*/ 133 w 211"/>
                <a:gd name="T51" fmla="*/ 97 h 115"/>
                <a:gd name="T52" fmla="*/ 125 w 211"/>
                <a:gd name="T53" fmla="*/ 96 h 115"/>
                <a:gd name="T54" fmla="*/ 113 w 211"/>
                <a:gd name="T55" fmla="*/ 108 h 115"/>
                <a:gd name="T56" fmla="*/ 88 w 211"/>
                <a:gd name="T57" fmla="*/ 113 h 115"/>
                <a:gd name="T58" fmla="*/ 77 w 211"/>
                <a:gd name="T59" fmla="*/ 108 h 115"/>
                <a:gd name="T60" fmla="*/ 70 w 211"/>
                <a:gd name="T61" fmla="*/ 107 h 115"/>
                <a:gd name="T62" fmla="*/ 65 w 211"/>
                <a:gd name="T63" fmla="*/ 101 h 115"/>
                <a:gd name="T64" fmla="*/ 53 w 211"/>
                <a:gd name="T65" fmla="*/ 99 h 115"/>
                <a:gd name="T66" fmla="*/ 52 w 211"/>
                <a:gd name="T67" fmla="*/ 91 h 115"/>
                <a:gd name="T68" fmla="*/ 40 w 211"/>
                <a:gd name="T69" fmla="*/ 89 h 115"/>
                <a:gd name="T70" fmla="*/ 34 w 211"/>
                <a:gd name="T71" fmla="*/ 88 h 115"/>
                <a:gd name="T72" fmla="*/ 26 w 211"/>
                <a:gd name="T73" fmla="*/ 84 h 115"/>
                <a:gd name="T74" fmla="*/ 19 w 211"/>
                <a:gd name="T75" fmla="*/ 83 h 115"/>
                <a:gd name="T76" fmla="*/ 19 w 211"/>
                <a:gd name="T77" fmla="*/ 83 h 115"/>
                <a:gd name="T78" fmla="*/ 13 w 211"/>
                <a:gd name="T79" fmla="*/ 82 h 115"/>
                <a:gd name="T80" fmla="*/ 4 w 211"/>
                <a:gd name="T81" fmla="*/ 81 h 115"/>
                <a:gd name="T82" fmla="*/ 4 w 211"/>
                <a:gd name="T83" fmla="*/ 76 h 115"/>
                <a:gd name="T84" fmla="*/ 7 w 211"/>
                <a:gd name="T85" fmla="*/ 73 h 115"/>
                <a:gd name="T86" fmla="*/ 5 w 211"/>
                <a:gd name="T87" fmla="*/ 70 h 115"/>
                <a:gd name="T88" fmla="*/ 0 w 211"/>
                <a:gd name="T89" fmla="*/ 66 h 115"/>
                <a:gd name="T90" fmla="*/ 0 w 211"/>
                <a:gd name="T91" fmla="*/ 59 h 115"/>
                <a:gd name="T92" fmla="*/ 0 w 211"/>
                <a:gd name="T93" fmla="*/ 59 h 115"/>
                <a:gd name="T94" fmla="*/ 2 w 211"/>
                <a:gd name="T95" fmla="*/ 58 h 115"/>
                <a:gd name="T96" fmla="*/ 3 w 211"/>
                <a:gd name="T97" fmla="*/ 54 h 115"/>
                <a:gd name="T98" fmla="*/ 7 w 211"/>
                <a:gd name="T99" fmla="*/ 51 h 115"/>
                <a:gd name="T100" fmla="*/ 14 w 211"/>
                <a:gd name="T101" fmla="*/ 49 h 115"/>
                <a:gd name="T102" fmla="*/ 23 w 211"/>
                <a:gd name="T103" fmla="*/ 52 h 115"/>
                <a:gd name="T104" fmla="*/ 36 w 211"/>
                <a:gd name="T105" fmla="*/ 63 h 115"/>
                <a:gd name="T106" fmla="*/ 44 w 211"/>
                <a:gd name="T107" fmla="*/ 59 h 115"/>
                <a:gd name="T108" fmla="*/ 43 w 211"/>
                <a:gd name="T109" fmla="*/ 51 h 115"/>
                <a:gd name="T110" fmla="*/ 48 w 211"/>
                <a:gd name="T111" fmla="*/ 54 h 115"/>
                <a:gd name="T112" fmla="*/ 50 w 211"/>
                <a:gd name="T113" fmla="*/ 44 h 115"/>
                <a:gd name="T114" fmla="*/ 47 w 211"/>
                <a:gd name="T115" fmla="*/ 35 h 115"/>
                <a:gd name="T116" fmla="*/ 42 w 211"/>
                <a:gd name="T117" fmla="*/ 31 h 115"/>
                <a:gd name="T118" fmla="*/ 38 w 211"/>
                <a:gd name="T119" fmla="*/ 20 h 115"/>
                <a:gd name="T120" fmla="*/ 42 w 211"/>
                <a:gd name="T121" fmla="*/ 17 h 115"/>
                <a:gd name="T122" fmla="*/ 47 w 211"/>
                <a:gd name="T123" fmla="*/ 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1" h="115">
                  <a:moveTo>
                    <a:pt x="47" y="8"/>
                  </a:moveTo>
                  <a:cubicBezTo>
                    <a:pt x="53" y="12"/>
                    <a:pt x="61" y="15"/>
                    <a:pt x="66" y="15"/>
                  </a:cubicBezTo>
                  <a:cubicBezTo>
                    <a:pt x="77" y="15"/>
                    <a:pt x="83" y="7"/>
                    <a:pt x="94" y="4"/>
                  </a:cubicBezTo>
                  <a:cubicBezTo>
                    <a:pt x="105" y="0"/>
                    <a:pt x="113" y="11"/>
                    <a:pt x="113" y="22"/>
                  </a:cubicBezTo>
                  <a:cubicBezTo>
                    <a:pt x="113" y="28"/>
                    <a:pt x="110" y="35"/>
                    <a:pt x="116" y="39"/>
                  </a:cubicBezTo>
                  <a:cubicBezTo>
                    <a:pt x="138" y="60"/>
                    <a:pt x="138" y="60"/>
                    <a:pt x="138" y="60"/>
                  </a:cubicBezTo>
                  <a:cubicBezTo>
                    <a:pt x="146" y="68"/>
                    <a:pt x="159" y="51"/>
                    <a:pt x="161" y="45"/>
                  </a:cubicBezTo>
                  <a:cubicBezTo>
                    <a:pt x="173" y="45"/>
                    <a:pt x="191" y="51"/>
                    <a:pt x="194" y="65"/>
                  </a:cubicBezTo>
                  <a:cubicBezTo>
                    <a:pt x="195" y="71"/>
                    <a:pt x="205" y="74"/>
                    <a:pt x="211" y="74"/>
                  </a:cubicBezTo>
                  <a:cubicBezTo>
                    <a:pt x="211" y="74"/>
                    <a:pt x="211" y="74"/>
                    <a:pt x="211" y="74"/>
                  </a:cubicBezTo>
                  <a:cubicBezTo>
                    <a:pt x="207" y="79"/>
                    <a:pt x="207" y="79"/>
                    <a:pt x="207" y="79"/>
                  </a:cubicBezTo>
                  <a:cubicBezTo>
                    <a:pt x="205" y="82"/>
                    <a:pt x="204" y="80"/>
                    <a:pt x="201" y="79"/>
                  </a:cubicBezTo>
                  <a:cubicBezTo>
                    <a:pt x="200" y="79"/>
                    <a:pt x="194" y="79"/>
                    <a:pt x="193" y="80"/>
                  </a:cubicBezTo>
                  <a:cubicBezTo>
                    <a:pt x="193" y="85"/>
                    <a:pt x="193" y="86"/>
                    <a:pt x="191" y="91"/>
                  </a:cubicBezTo>
                  <a:cubicBezTo>
                    <a:pt x="189" y="94"/>
                    <a:pt x="186" y="96"/>
                    <a:pt x="185" y="99"/>
                  </a:cubicBezTo>
                  <a:cubicBezTo>
                    <a:pt x="182" y="99"/>
                    <a:pt x="183" y="99"/>
                    <a:pt x="181" y="101"/>
                  </a:cubicBezTo>
                  <a:cubicBezTo>
                    <a:pt x="179" y="103"/>
                    <a:pt x="175" y="102"/>
                    <a:pt x="172" y="102"/>
                  </a:cubicBezTo>
                  <a:cubicBezTo>
                    <a:pt x="169" y="102"/>
                    <a:pt x="166" y="104"/>
                    <a:pt x="164" y="105"/>
                  </a:cubicBezTo>
                  <a:cubicBezTo>
                    <a:pt x="164" y="105"/>
                    <a:pt x="164" y="105"/>
                    <a:pt x="164" y="105"/>
                  </a:cubicBezTo>
                  <a:cubicBezTo>
                    <a:pt x="161" y="104"/>
                    <a:pt x="161" y="104"/>
                    <a:pt x="161" y="104"/>
                  </a:cubicBezTo>
                  <a:cubicBezTo>
                    <a:pt x="159" y="104"/>
                    <a:pt x="156" y="104"/>
                    <a:pt x="154" y="105"/>
                  </a:cubicBezTo>
                  <a:cubicBezTo>
                    <a:pt x="151" y="106"/>
                    <a:pt x="149" y="108"/>
                    <a:pt x="146" y="107"/>
                  </a:cubicBezTo>
                  <a:cubicBezTo>
                    <a:pt x="145" y="107"/>
                    <a:pt x="144" y="106"/>
                    <a:pt x="142" y="107"/>
                  </a:cubicBezTo>
                  <a:cubicBezTo>
                    <a:pt x="142" y="107"/>
                    <a:pt x="142" y="107"/>
                    <a:pt x="142" y="107"/>
                  </a:cubicBezTo>
                  <a:cubicBezTo>
                    <a:pt x="140" y="107"/>
                    <a:pt x="136" y="106"/>
                    <a:pt x="135" y="105"/>
                  </a:cubicBezTo>
                  <a:cubicBezTo>
                    <a:pt x="133" y="103"/>
                    <a:pt x="135" y="97"/>
                    <a:pt x="133" y="97"/>
                  </a:cubicBezTo>
                  <a:cubicBezTo>
                    <a:pt x="132" y="96"/>
                    <a:pt x="127" y="96"/>
                    <a:pt x="125" y="96"/>
                  </a:cubicBezTo>
                  <a:cubicBezTo>
                    <a:pt x="117" y="96"/>
                    <a:pt x="116" y="103"/>
                    <a:pt x="113" y="108"/>
                  </a:cubicBezTo>
                  <a:cubicBezTo>
                    <a:pt x="107" y="115"/>
                    <a:pt x="96" y="113"/>
                    <a:pt x="88" y="113"/>
                  </a:cubicBezTo>
                  <a:cubicBezTo>
                    <a:pt x="81" y="114"/>
                    <a:pt x="81" y="108"/>
                    <a:pt x="77" y="108"/>
                  </a:cubicBezTo>
                  <a:cubicBezTo>
                    <a:pt x="74" y="107"/>
                    <a:pt x="72" y="107"/>
                    <a:pt x="70" y="107"/>
                  </a:cubicBezTo>
                  <a:cubicBezTo>
                    <a:pt x="67" y="105"/>
                    <a:pt x="67" y="102"/>
                    <a:pt x="65" y="101"/>
                  </a:cubicBezTo>
                  <a:cubicBezTo>
                    <a:pt x="61" y="99"/>
                    <a:pt x="57" y="100"/>
                    <a:pt x="53" y="99"/>
                  </a:cubicBezTo>
                  <a:cubicBezTo>
                    <a:pt x="50" y="96"/>
                    <a:pt x="53" y="92"/>
                    <a:pt x="52" y="91"/>
                  </a:cubicBezTo>
                  <a:cubicBezTo>
                    <a:pt x="50" y="89"/>
                    <a:pt x="43" y="90"/>
                    <a:pt x="40" y="89"/>
                  </a:cubicBezTo>
                  <a:cubicBezTo>
                    <a:pt x="37" y="88"/>
                    <a:pt x="37" y="87"/>
                    <a:pt x="34" y="88"/>
                  </a:cubicBezTo>
                  <a:cubicBezTo>
                    <a:pt x="29" y="89"/>
                    <a:pt x="31" y="86"/>
                    <a:pt x="26" y="84"/>
                  </a:cubicBezTo>
                  <a:cubicBezTo>
                    <a:pt x="24" y="84"/>
                    <a:pt x="21" y="83"/>
                    <a:pt x="19" y="83"/>
                  </a:cubicBezTo>
                  <a:cubicBezTo>
                    <a:pt x="19" y="83"/>
                    <a:pt x="19" y="83"/>
                    <a:pt x="19" y="83"/>
                  </a:cubicBezTo>
                  <a:cubicBezTo>
                    <a:pt x="13" y="82"/>
                    <a:pt x="13" y="82"/>
                    <a:pt x="13" y="82"/>
                  </a:cubicBezTo>
                  <a:cubicBezTo>
                    <a:pt x="10" y="82"/>
                    <a:pt x="7" y="82"/>
                    <a:pt x="4" y="81"/>
                  </a:cubicBezTo>
                  <a:cubicBezTo>
                    <a:pt x="1" y="81"/>
                    <a:pt x="3" y="78"/>
                    <a:pt x="4" y="76"/>
                  </a:cubicBezTo>
                  <a:cubicBezTo>
                    <a:pt x="5" y="76"/>
                    <a:pt x="7" y="75"/>
                    <a:pt x="7" y="73"/>
                  </a:cubicBezTo>
                  <a:cubicBezTo>
                    <a:pt x="7" y="73"/>
                    <a:pt x="7" y="70"/>
                    <a:pt x="5" y="70"/>
                  </a:cubicBezTo>
                  <a:cubicBezTo>
                    <a:pt x="4" y="68"/>
                    <a:pt x="1" y="68"/>
                    <a:pt x="0" y="66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1" y="59"/>
                    <a:pt x="2" y="58"/>
                  </a:cubicBezTo>
                  <a:cubicBezTo>
                    <a:pt x="3" y="57"/>
                    <a:pt x="2" y="55"/>
                    <a:pt x="3" y="54"/>
                  </a:cubicBezTo>
                  <a:cubicBezTo>
                    <a:pt x="4" y="52"/>
                    <a:pt x="6" y="52"/>
                    <a:pt x="7" y="51"/>
                  </a:cubicBezTo>
                  <a:cubicBezTo>
                    <a:pt x="8" y="51"/>
                    <a:pt x="12" y="50"/>
                    <a:pt x="14" y="49"/>
                  </a:cubicBezTo>
                  <a:cubicBezTo>
                    <a:pt x="20" y="46"/>
                    <a:pt x="18" y="46"/>
                    <a:pt x="23" y="52"/>
                  </a:cubicBezTo>
                  <a:cubicBezTo>
                    <a:pt x="28" y="57"/>
                    <a:pt x="28" y="64"/>
                    <a:pt x="36" y="63"/>
                  </a:cubicBezTo>
                  <a:cubicBezTo>
                    <a:pt x="39" y="63"/>
                    <a:pt x="42" y="61"/>
                    <a:pt x="44" y="59"/>
                  </a:cubicBezTo>
                  <a:cubicBezTo>
                    <a:pt x="44" y="57"/>
                    <a:pt x="43" y="54"/>
                    <a:pt x="43" y="51"/>
                  </a:cubicBezTo>
                  <a:cubicBezTo>
                    <a:pt x="44" y="51"/>
                    <a:pt x="48" y="54"/>
                    <a:pt x="48" y="54"/>
                  </a:cubicBezTo>
                  <a:cubicBezTo>
                    <a:pt x="52" y="55"/>
                    <a:pt x="50" y="46"/>
                    <a:pt x="50" y="44"/>
                  </a:cubicBezTo>
                  <a:cubicBezTo>
                    <a:pt x="49" y="40"/>
                    <a:pt x="50" y="37"/>
                    <a:pt x="47" y="35"/>
                  </a:cubicBezTo>
                  <a:cubicBezTo>
                    <a:pt x="46" y="34"/>
                    <a:pt x="41" y="33"/>
                    <a:pt x="42" y="31"/>
                  </a:cubicBezTo>
                  <a:cubicBezTo>
                    <a:pt x="44" y="26"/>
                    <a:pt x="39" y="24"/>
                    <a:pt x="38" y="20"/>
                  </a:cubicBezTo>
                  <a:cubicBezTo>
                    <a:pt x="37" y="19"/>
                    <a:pt x="41" y="17"/>
                    <a:pt x="42" y="17"/>
                  </a:cubicBezTo>
                  <a:cubicBezTo>
                    <a:pt x="44" y="15"/>
                    <a:pt x="45" y="10"/>
                    <a:pt x="47" y="8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101"/>
            <p:cNvSpPr>
              <a:spLocks/>
            </p:cNvSpPr>
            <p:nvPr/>
          </p:nvSpPr>
          <p:spPr bwMode="auto">
            <a:xfrm>
              <a:off x="4604" y="1889"/>
              <a:ext cx="373" cy="271"/>
            </a:xfrm>
            <a:custGeom>
              <a:avLst/>
              <a:gdLst>
                <a:gd name="T0" fmla="*/ 14 w 194"/>
                <a:gd name="T1" fmla="*/ 62 h 141"/>
                <a:gd name="T2" fmla="*/ 23 w 194"/>
                <a:gd name="T3" fmla="*/ 71 h 141"/>
                <a:gd name="T4" fmla="*/ 32 w 194"/>
                <a:gd name="T5" fmla="*/ 80 h 141"/>
                <a:gd name="T6" fmla="*/ 37 w 194"/>
                <a:gd name="T7" fmla="*/ 94 h 141"/>
                <a:gd name="T8" fmla="*/ 37 w 194"/>
                <a:gd name="T9" fmla="*/ 104 h 141"/>
                <a:gd name="T10" fmla="*/ 42 w 194"/>
                <a:gd name="T11" fmla="*/ 113 h 141"/>
                <a:gd name="T12" fmla="*/ 44 w 194"/>
                <a:gd name="T13" fmla="*/ 117 h 141"/>
                <a:gd name="T14" fmla="*/ 61 w 194"/>
                <a:gd name="T15" fmla="*/ 133 h 141"/>
                <a:gd name="T16" fmla="*/ 84 w 194"/>
                <a:gd name="T17" fmla="*/ 131 h 141"/>
                <a:gd name="T18" fmla="*/ 91 w 194"/>
                <a:gd name="T19" fmla="*/ 123 h 141"/>
                <a:gd name="T20" fmla="*/ 111 w 194"/>
                <a:gd name="T21" fmla="*/ 115 h 141"/>
                <a:gd name="T22" fmla="*/ 130 w 194"/>
                <a:gd name="T23" fmla="*/ 124 h 141"/>
                <a:gd name="T24" fmla="*/ 145 w 194"/>
                <a:gd name="T25" fmla="*/ 135 h 141"/>
                <a:gd name="T26" fmla="*/ 152 w 194"/>
                <a:gd name="T27" fmla="*/ 141 h 141"/>
                <a:gd name="T28" fmla="*/ 157 w 194"/>
                <a:gd name="T29" fmla="*/ 137 h 141"/>
                <a:gd name="T30" fmla="*/ 169 w 194"/>
                <a:gd name="T31" fmla="*/ 133 h 141"/>
                <a:gd name="T32" fmla="*/ 173 w 194"/>
                <a:gd name="T33" fmla="*/ 128 h 141"/>
                <a:gd name="T34" fmla="*/ 182 w 194"/>
                <a:gd name="T35" fmla="*/ 117 h 141"/>
                <a:gd name="T36" fmla="*/ 192 w 194"/>
                <a:gd name="T37" fmla="*/ 104 h 141"/>
                <a:gd name="T38" fmla="*/ 185 w 194"/>
                <a:gd name="T39" fmla="*/ 82 h 141"/>
                <a:gd name="T40" fmla="*/ 183 w 194"/>
                <a:gd name="T41" fmla="*/ 68 h 141"/>
                <a:gd name="T42" fmla="*/ 166 w 194"/>
                <a:gd name="T43" fmla="*/ 60 h 141"/>
                <a:gd name="T44" fmla="*/ 170 w 194"/>
                <a:gd name="T45" fmla="*/ 49 h 141"/>
                <a:gd name="T46" fmla="*/ 173 w 194"/>
                <a:gd name="T47" fmla="*/ 46 h 141"/>
                <a:gd name="T48" fmla="*/ 169 w 194"/>
                <a:gd name="T49" fmla="*/ 38 h 141"/>
                <a:gd name="T50" fmla="*/ 159 w 194"/>
                <a:gd name="T51" fmla="*/ 22 h 141"/>
                <a:gd name="T52" fmla="*/ 140 w 194"/>
                <a:gd name="T53" fmla="*/ 21 h 141"/>
                <a:gd name="T54" fmla="*/ 106 w 194"/>
                <a:gd name="T55" fmla="*/ 16 h 141"/>
                <a:gd name="T56" fmla="*/ 81 w 194"/>
                <a:gd name="T57" fmla="*/ 17 h 141"/>
                <a:gd name="T58" fmla="*/ 79 w 194"/>
                <a:gd name="T59" fmla="*/ 7 h 141"/>
                <a:gd name="T60" fmla="*/ 65 w 194"/>
                <a:gd name="T61" fmla="*/ 0 h 141"/>
                <a:gd name="T62" fmla="*/ 53 w 194"/>
                <a:gd name="T63" fmla="*/ 10 h 141"/>
                <a:gd name="T64" fmla="*/ 44 w 194"/>
                <a:gd name="T65" fmla="*/ 21 h 141"/>
                <a:gd name="T66" fmla="*/ 34 w 194"/>
                <a:gd name="T67" fmla="*/ 31 h 141"/>
                <a:gd name="T68" fmla="*/ 29 w 194"/>
                <a:gd name="T69" fmla="*/ 36 h 141"/>
                <a:gd name="T70" fmla="*/ 24 w 194"/>
                <a:gd name="T71" fmla="*/ 43 h 141"/>
                <a:gd name="T72" fmla="*/ 4 w 194"/>
                <a:gd name="T73" fmla="*/ 54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4" h="141">
                  <a:moveTo>
                    <a:pt x="3" y="65"/>
                  </a:moveTo>
                  <a:cubicBezTo>
                    <a:pt x="14" y="62"/>
                    <a:pt x="14" y="62"/>
                    <a:pt x="14" y="62"/>
                  </a:cubicBezTo>
                  <a:cubicBezTo>
                    <a:pt x="15" y="62"/>
                    <a:pt x="19" y="62"/>
                    <a:pt x="19" y="62"/>
                  </a:cubicBezTo>
                  <a:cubicBezTo>
                    <a:pt x="19" y="66"/>
                    <a:pt x="22" y="68"/>
                    <a:pt x="23" y="71"/>
                  </a:cubicBezTo>
                  <a:cubicBezTo>
                    <a:pt x="24" y="75"/>
                    <a:pt x="24" y="77"/>
                    <a:pt x="27" y="78"/>
                  </a:cubicBezTo>
                  <a:cubicBezTo>
                    <a:pt x="29" y="79"/>
                    <a:pt x="32" y="79"/>
                    <a:pt x="32" y="80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3" y="90"/>
                    <a:pt x="37" y="94"/>
                    <a:pt x="37" y="94"/>
                  </a:cubicBezTo>
                  <a:cubicBezTo>
                    <a:pt x="37" y="95"/>
                    <a:pt x="34" y="97"/>
                    <a:pt x="34" y="99"/>
                  </a:cubicBezTo>
                  <a:cubicBezTo>
                    <a:pt x="34" y="101"/>
                    <a:pt x="36" y="102"/>
                    <a:pt x="37" y="104"/>
                  </a:cubicBezTo>
                  <a:cubicBezTo>
                    <a:pt x="37" y="105"/>
                    <a:pt x="37" y="107"/>
                    <a:pt x="37" y="109"/>
                  </a:cubicBezTo>
                  <a:cubicBezTo>
                    <a:pt x="39" y="111"/>
                    <a:pt x="40" y="112"/>
                    <a:pt x="42" y="113"/>
                  </a:cubicBezTo>
                  <a:cubicBezTo>
                    <a:pt x="44" y="117"/>
                    <a:pt x="44" y="117"/>
                    <a:pt x="44" y="117"/>
                  </a:cubicBezTo>
                  <a:cubicBezTo>
                    <a:pt x="44" y="117"/>
                    <a:pt x="44" y="117"/>
                    <a:pt x="44" y="117"/>
                  </a:cubicBezTo>
                  <a:cubicBezTo>
                    <a:pt x="52" y="120"/>
                    <a:pt x="47" y="127"/>
                    <a:pt x="53" y="131"/>
                  </a:cubicBezTo>
                  <a:cubicBezTo>
                    <a:pt x="55" y="133"/>
                    <a:pt x="59" y="132"/>
                    <a:pt x="61" y="133"/>
                  </a:cubicBezTo>
                  <a:cubicBezTo>
                    <a:pt x="66" y="134"/>
                    <a:pt x="69" y="141"/>
                    <a:pt x="74" y="136"/>
                  </a:cubicBezTo>
                  <a:cubicBezTo>
                    <a:pt x="79" y="133"/>
                    <a:pt x="79" y="131"/>
                    <a:pt x="84" y="131"/>
                  </a:cubicBezTo>
                  <a:cubicBezTo>
                    <a:pt x="88" y="130"/>
                    <a:pt x="88" y="129"/>
                    <a:pt x="86" y="126"/>
                  </a:cubicBezTo>
                  <a:cubicBezTo>
                    <a:pt x="84" y="121"/>
                    <a:pt x="87" y="118"/>
                    <a:pt x="91" y="123"/>
                  </a:cubicBezTo>
                  <a:cubicBezTo>
                    <a:pt x="94" y="126"/>
                    <a:pt x="101" y="121"/>
                    <a:pt x="104" y="120"/>
                  </a:cubicBezTo>
                  <a:cubicBezTo>
                    <a:pt x="108" y="117"/>
                    <a:pt x="105" y="113"/>
                    <a:pt x="111" y="115"/>
                  </a:cubicBezTo>
                  <a:cubicBezTo>
                    <a:pt x="116" y="116"/>
                    <a:pt x="121" y="115"/>
                    <a:pt x="125" y="115"/>
                  </a:cubicBezTo>
                  <a:cubicBezTo>
                    <a:pt x="127" y="118"/>
                    <a:pt x="125" y="122"/>
                    <a:pt x="130" y="124"/>
                  </a:cubicBezTo>
                  <a:cubicBezTo>
                    <a:pt x="132" y="125"/>
                    <a:pt x="137" y="124"/>
                    <a:pt x="137" y="128"/>
                  </a:cubicBezTo>
                  <a:cubicBezTo>
                    <a:pt x="138" y="136"/>
                    <a:pt x="143" y="131"/>
                    <a:pt x="145" y="135"/>
                  </a:cubicBezTo>
                  <a:cubicBezTo>
                    <a:pt x="146" y="136"/>
                    <a:pt x="145" y="139"/>
                    <a:pt x="145" y="140"/>
                  </a:cubicBezTo>
                  <a:cubicBezTo>
                    <a:pt x="146" y="141"/>
                    <a:pt x="150" y="141"/>
                    <a:pt x="152" y="141"/>
                  </a:cubicBezTo>
                  <a:cubicBezTo>
                    <a:pt x="152" y="141"/>
                    <a:pt x="152" y="141"/>
                    <a:pt x="152" y="141"/>
                  </a:cubicBezTo>
                  <a:cubicBezTo>
                    <a:pt x="153" y="138"/>
                    <a:pt x="154" y="137"/>
                    <a:pt x="157" y="137"/>
                  </a:cubicBezTo>
                  <a:cubicBezTo>
                    <a:pt x="158" y="136"/>
                    <a:pt x="161" y="136"/>
                    <a:pt x="162" y="136"/>
                  </a:cubicBezTo>
                  <a:cubicBezTo>
                    <a:pt x="165" y="136"/>
                    <a:pt x="166" y="134"/>
                    <a:pt x="169" y="133"/>
                  </a:cubicBezTo>
                  <a:cubicBezTo>
                    <a:pt x="169" y="131"/>
                    <a:pt x="172" y="129"/>
                    <a:pt x="173" y="128"/>
                  </a:cubicBezTo>
                  <a:cubicBezTo>
                    <a:pt x="173" y="128"/>
                    <a:pt x="173" y="128"/>
                    <a:pt x="173" y="128"/>
                  </a:cubicBezTo>
                  <a:cubicBezTo>
                    <a:pt x="173" y="125"/>
                    <a:pt x="173" y="125"/>
                    <a:pt x="173" y="125"/>
                  </a:cubicBezTo>
                  <a:cubicBezTo>
                    <a:pt x="177" y="124"/>
                    <a:pt x="178" y="121"/>
                    <a:pt x="182" y="117"/>
                  </a:cubicBezTo>
                  <a:cubicBezTo>
                    <a:pt x="184" y="116"/>
                    <a:pt x="189" y="113"/>
                    <a:pt x="191" y="112"/>
                  </a:cubicBezTo>
                  <a:cubicBezTo>
                    <a:pt x="193" y="111"/>
                    <a:pt x="194" y="106"/>
                    <a:pt x="192" y="104"/>
                  </a:cubicBezTo>
                  <a:cubicBezTo>
                    <a:pt x="191" y="102"/>
                    <a:pt x="187" y="101"/>
                    <a:pt x="186" y="99"/>
                  </a:cubicBezTo>
                  <a:cubicBezTo>
                    <a:pt x="185" y="93"/>
                    <a:pt x="188" y="87"/>
                    <a:pt x="185" y="82"/>
                  </a:cubicBezTo>
                  <a:cubicBezTo>
                    <a:pt x="185" y="79"/>
                    <a:pt x="178" y="75"/>
                    <a:pt x="181" y="73"/>
                  </a:cubicBezTo>
                  <a:cubicBezTo>
                    <a:pt x="183" y="71"/>
                    <a:pt x="183" y="70"/>
                    <a:pt x="183" y="68"/>
                  </a:cubicBezTo>
                  <a:cubicBezTo>
                    <a:pt x="181" y="63"/>
                    <a:pt x="175" y="61"/>
                    <a:pt x="170" y="61"/>
                  </a:cubicBezTo>
                  <a:cubicBezTo>
                    <a:pt x="169" y="61"/>
                    <a:pt x="167" y="60"/>
                    <a:pt x="166" y="60"/>
                  </a:cubicBezTo>
                  <a:cubicBezTo>
                    <a:pt x="165" y="58"/>
                    <a:pt x="167" y="55"/>
                    <a:pt x="167" y="54"/>
                  </a:cubicBezTo>
                  <a:cubicBezTo>
                    <a:pt x="167" y="51"/>
                    <a:pt x="169" y="50"/>
                    <a:pt x="170" y="49"/>
                  </a:cubicBezTo>
                  <a:cubicBezTo>
                    <a:pt x="173" y="46"/>
                    <a:pt x="173" y="46"/>
                    <a:pt x="173" y="46"/>
                  </a:cubicBezTo>
                  <a:cubicBezTo>
                    <a:pt x="173" y="46"/>
                    <a:pt x="173" y="46"/>
                    <a:pt x="173" y="46"/>
                  </a:cubicBezTo>
                  <a:cubicBezTo>
                    <a:pt x="177" y="45"/>
                    <a:pt x="178" y="47"/>
                    <a:pt x="177" y="42"/>
                  </a:cubicBezTo>
                  <a:cubicBezTo>
                    <a:pt x="176" y="36"/>
                    <a:pt x="172" y="39"/>
                    <a:pt x="169" y="38"/>
                  </a:cubicBezTo>
                  <a:cubicBezTo>
                    <a:pt x="163" y="36"/>
                    <a:pt x="164" y="29"/>
                    <a:pt x="161" y="25"/>
                  </a:cubicBezTo>
                  <a:cubicBezTo>
                    <a:pt x="161" y="24"/>
                    <a:pt x="159" y="22"/>
                    <a:pt x="159" y="22"/>
                  </a:cubicBezTo>
                  <a:cubicBezTo>
                    <a:pt x="156" y="21"/>
                    <a:pt x="156" y="18"/>
                    <a:pt x="150" y="19"/>
                  </a:cubicBezTo>
                  <a:cubicBezTo>
                    <a:pt x="146" y="20"/>
                    <a:pt x="143" y="21"/>
                    <a:pt x="140" y="21"/>
                  </a:cubicBezTo>
                  <a:cubicBezTo>
                    <a:pt x="132" y="21"/>
                    <a:pt x="126" y="13"/>
                    <a:pt x="119" y="16"/>
                  </a:cubicBezTo>
                  <a:cubicBezTo>
                    <a:pt x="114" y="17"/>
                    <a:pt x="111" y="15"/>
                    <a:pt x="106" y="16"/>
                  </a:cubicBezTo>
                  <a:cubicBezTo>
                    <a:pt x="98" y="18"/>
                    <a:pt x="92" y="21"/>
                    <a:pt x="84" y="17"/>
                  </a:cubicBezTo>
                  <a:cubicBezTo>
                    <a:pt x="83" y="17"/>
                    <a:pt x="82" y="17"/>
                    <a:pt x="81" y="1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58" y="5"/>
                    <a:pt x="55" y="8"/>
                    <a:pt x="53" y="10"/>
                  </a:cubicBezTo>
                  <a:cubicBezTo>
                    <a:pt x="50" y="12"/>
                    <a:pt x="50" y="15"/>
                    <a:pt x="48" y="17"/>
                  </a:cubicBezTo>
                  <a:cubicBezTo>
                    <a:pt x="47" y="18"/>
                    <a:pt x="45" y="20"/>
                    <a:pt x="44" y="21"/>
                  </a:cubicBezTo>
                  <a:cubicBezTo>
                    <a:pt x="42" y="23"/>
                    <a:pt x="42" y="24"/>
                    <a:pt x="38" y="24"/>
                  </a:cubicBezTo>
                  <a:cubicBezTo>
                    <a:pt x="33" y="25"/>
                    <a:pt x="37" y="30"/>
                    <a:pt x="34" y="31"/>
                  </a:cubicBezTo>
                  <a:cubicBezTo>
                    <a:pt x="33" y="31"/>
                    <a:pt x="31" y="30"/>
                    <a:pt x="30" y="31"/>
                  </a:cubicBezTo>
                  <a:cubicBezTo>
                    <a:pt x="28" y="31"/>
                    <a:pt x="30" y="34"/>
                    <a:pt x="29" y="36"/>
                  </a:cubicBezTo>
                  <a:cubicBezTo>
                    <a:pt x="29" y="39"/>
                    <a:pt x="31" y="39"/>
                    <a:pt x="30" y="41"/>
                  </a:cubicBezTo>
                  <a:cubicBezTo>
                    <a:pt x="29" y="43"/>
                    <a:pt x="26" y="44"/>
                    <a:pt x="24" y="43"/>
                  </a:cubicBezTo>
                  <a:cubicBezTo>
                    <a:pt x="18" y="41"/>
                    <a:pt x="15" y="40"/>
                    <a:pt x="10" y="44"/>
                  </a:cubicBezTo>
                  <a:cubicBezTo>
                    <a:pt x="7" y="47"/>
                    <a:pt x="7" y="51"/>
                    <a:pt x="4" y="54"/>
                  </a:cubicBezTo>
                  <a:cubicBezTo>
                    <a:pt x="0" y="56"/>
                    <a:pt x="3" y="61"/>
                    <a:pt x="3" y="6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102"/>
            <p:cNvSpPr>
              <a:spLocks/>
            </p:cNvSpPr>
            <p:nvPr/>
          </p:nvSpPr>
          <p:spPr bwMode="auto">
            <a:xfrm>
              <a:off x="4604" y="1889"/>
              <a:ext cx="373" cy="271"/>
            </a:xfrm>
            <a:custGeom>
              <a:avLst/>
              <a:gdLst>
                <a:gd name="T0" fmla="*/ 14 w 194"/>
                <a:gd name="T1" fmla="*/ 62 h 141"/>
                <a:gd name="T2" fmla="*/ 23 w 194"/>
                <a:gd name="T3" fmla="*/ 71 h 141"/>
                <a:gd name="T4" fmla="*/ 32 w 194"/>
                <a:gd name="T5" fmla="*/ 80 h 141"/>
                <a:gd name="T6" fmla="*/ 37 w 194"/>
                <a:gd name="T7" fmla="*/ 94 h 141"/>
                <a:gd name="T8" fmla="*/ 37 w 194"/>
                <a:gd name="T9" fmla="*/ 104 h 141"/>
                <a:gd name="T10" fmla="*/ 42 w 194"/>
                <a:gd name="T11" fmla="*/ 113 h 141"/>
                <a:gd name="T12" fmla="*/ 44 w 194"/>
                <a:gd name="T13" fmla="*/ 117 h 141"/>
                <a:gd name="T14" fmla="*/ 61 w 194"/>
                <a:gd name="T15" fmla="*/ 133 h 141"/>
                <a:gd name="T16" fmla="*/ 84 w 194"/>
                <a:gd name="T17" fmla="*/ 131 h 141"/>
                <a:gd name="T18" fmla="*/ 91 w 194"/>
                <a:gd name="T19" fmla="*/ 123 h 141"/>
                <a:gd name="T20" fmla="*/ 111 w 194"/>
                <a:gd name="T21" fmla="*/ 115 h 141"/>
                <a:gd name="T22" fmla="*/ 130 w 194"/>
                <a:gd name="T23" fmla="*/ 124 h 141"/>
                <a:gd name="T24" fmla="*/ 145 w 194"/>
                <a:gd name="T25" fmla="*/ 135 h 141"/>
                <a:gd name="T26" fmla="*/ 152 w 194"/>
                <a:gd name="T27" fmla="*/ 141 h 141"/>
                <a:gd name="T28" fmla="*/ 157 w 194"/>
                <a:gd name="T29" fmla="*/ 137 h 141"/>
                <a:gd name="T30" fmla="*/ 169 w 194"/>
                <a:gd name="T31" fmla="*/ 133 h 141"/>
                <a:gd name="T32" fmla="*/ 173 w 194"/>
                <a:gd name="T33" fmla="*/ 128 h 141"/>
                <a:gd name="T34" fmla="*/ 182 w 194"/>
                <a:gd name="T35" fmla="*/ 117 h 141"/>
                <a:gd name="T36" fmla="*/ 192 w 194"/>
                <a:gd name="T37" fmla="*/ 104 h 141"/>
                <a:gd name="T38" fmla="*/ 185 w 194"/>
                <a:gd name="T39" fmla="*/ 82 h 141"/>
                <a:gd name="T40" fmla="*/ 183 w 194"/>
                <a:gd name="T41" fmla="*/ 68 h 141"/>
                <a:gd name="T42" fmla="*/ 166 w 194"/>
                <a:gd name="T43" fmla="*/ 60 h 141"/>
                <a:gd name="T44" fmla="*/ 170 w 194"/>
                <a:gd name="T45" fmla="*/ 49 h 141"/>
                <a:gd name="T46" fmla="*/ 173 w 194"/>
                <a:gd name="T47" fmla="*/ 46 h 141"/>
                <a:gd name="T48" fmla="*/ 169 w 194"/>
                <a:gd name="T49" fmla="*/ 38 h 141"/>
                <a:gd name="T50" fmla="*/ 159 w 194"/>
                <a:gd name="T51" fmla="*/ 22 h 141"/>
                <a:gd name="T52" fmla="*/ 140 w 194"/>
                <a:gd name="T53" fmla="*/ 21 h 141"/>
                <a:gd name="T54" fmla="*/ 106 w 194"/>
                <a:gd name="T55" fmla="*/ 16 h 141"/>
                <a:gd name="T56" fmla="*/ 81 w 194"/>
                <a:gd name="T57" fmla="*/ 17 h 141"/>
                <a:gd name="T58" fmla="*/ 79 w 194"/>
                <a:gd name="T59" fmla="*/ 7 h 141"/>
                <a:gd name="T60" fmla="*/ 65 w 194"/>
                <a:gd name="T61" fmla="*/ 0 h 141"/>
                <a:gd name="T62" fmla="*/ 53 w 194"/>
                <a:gd name="T63" fmla="*/ 10 h 141"/>
                <a:gd name="T64" fmla="*/ 44 w 194"/>
                <a:gd name="T65" fmla="*/ 21 h 141"/>
                <a:gd name="T66" fmla="*/ 34 w 194"/>
                <a:gd name="T67" fmla="*/ 31 h 141"/>
                <a:gd name="T68" fmla="*/ 29 w 194"/>
                <a:gd name="T69" fmla="*/ 36 h 141"/>
                <a:gd name="T70" fmla="*/ 24 w 194"/>
                <a:gd name="T71" fmla="*/ 43 h 141"/>
                <a:gd name="T72" fmla="*/ 4 w 194"/>
                <a:gd name="T73" fmla="*/ 54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4" h="141">
                  <a:moveTo>
                    <a:pt x="3" y="65"/>
                  </a:moveTo>
                  <a:cubicBezTo>
                    <a:pt x="14" y="62"/>
                    <a:pt x="14" y="62"/>
                    <a:pt x="14" y="62"/>
                  </a:cubicBezTo>
                  <a:cubicBezTo>
                    <a:pt x="15" y="62"/>
                    <a:pt x="19" y="62"/>
                    <a:pt x="19" y="62"/>
                  </a:cubicBezTo>
                  <a:cubicBezTo>
                    <a:pt x="19" y="66"/>
                    <a:pt x="22" y="68"/>
                    <a:pt x="23" y="71"/>
                  </a:cubicBezTo>
                  <a:cubicBezTo>
                    <a:pt x="24" y="75"/>
                    <a:pt x="24" y="77"/>
                    <a:pt x="27" y="78"/>
                  </a:cubicBezTo>
                  <a:cubicBezTo>
                    <a:pt x="29" y="79"/>
                    <a:pt x="32" y="79"/>
                    <a:pt x="32" y="80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3" y="90"/>
                    <a:pt x="37" y="94"/>
                    <a:pt x="37" y="94"/>
                  </a:cubicBezTo>
                  <a:cubicBezTo>
                    <a:pt x="37" y="95"/>
                    <a:pt x="34" y="97"/>
                    <a:pt x="34" y="99"/>
                  </a:cubicBezTo>
                  <a:cubicBezTo>
                    <a:pt x="34" y="101"/>
                    <a:pt x="36" y="102"/>
                    <a:pt x="37" y="104"/>
                  </a:cubicBezTo>
                  <a:cubicBezTo>
                    <a:pt x="37" y="105"/>
                    <a:pt x="37" y="107"/>
                    <a:pt x="37" y="109"/>
                  </a:cubicBezTo>
                  <a:cubicBezTo>
                    <a:pt x="39" y="111"/>
                    <a:pt x="40" y="112"/>
                    <a:pt x="42" y="113"/>
                  </a:cubicBezTo>
                  <a:cubicBezTo>
                    <a:pt x="44" y="117"/>
                    <a:pt x="44" y="117"/>
                    <a:pt x="44" y="117"/>
                  </a:cubicBezTo>
                  <a:cubicBezTo>
                    <a:pt x="44" y="117"/>
                    <a:pt x="44" y="117"/>
                    <a:pt x="44" y="117"/>
                  </a:cubicBezTo>
                  <a:cubicBezTo>
                    <a:pt x="52" y="120"/>
                    <a:pt x="47" y="127"/>
                    <a:pt x="53" y="131"/>
                  </a:cubicBezTo>
                  <a:cubicBezTo>
                    <a:pt x="55" y="133"/>
                    <a:pt x="59" y="132"/>
                    <a:pt x="61" y="133"/>
                  </a:cubicBezTo>
                  <a:cubicBezTo>
                    <a:pt x="66" y="134"/>
                    <a:pt x="69" y="141"/>
                    <a:pt x="74" y="136"/>
                  </a:cubicBezTo>
                  <a:cubicBezTo>
                    <a:pt x="79" y="133"/>
                    <a:pt x="79" y="131"/>
                    <a:pt x="84" y="131"/>
                  </a:cubicBezTo>
                  <a:cubicBezTo>
                    <a:pt x="88" y="130"/>
                    <a:pt x="88" y="129"/>
                    <a:pt x="86" y="126"/>
                  </a:cubicBezTo>
                  <a:cubicBezTo>
                    <a:pt x="84" y="121"/>
                    <a:pt x="87" y="118"/>
                    <a:pt x="91" y="123"/>
                  </a:cubicBezTo>
                  <a:cubicBezTo>
                    <a:pt x="94" y="126"/>
                    <a:pt x="101" y="121"/>
                    <a:pt x="104" y="120"/>
                  </a:cubicBezTo>
                  <a:cubicBezTo>
                    <a:pt x="108" y="117"/>
                    <a:pt x="105" y="113"/>
                    <a:pt x="111" y="115"/>
                  </a:cubicBezTo>
                  <a:cubicBezTo>
                    <a:pt x="116" y="116"/>
                    <a:pt x="121" y="115"/>
                    <a:pt x="125" y="115"/>
                  </a:cubicBezTo>
                  <a:cubicBezTo>
                    <a:pt x="127" y="118"/>
                    <a:pt x="125" y="122"/>
                    <a:pt x="130" y="124"/>
                  </a:cubicBezTo>
                  <a:cubicBezTo>
                    <a:pt x="132" y="125"/>
                    <a:pt x="137" y="124"/>
                    <a:pt x="137" y="128"/>
                  </a:cubicBezTo>
                  <a:cubicBezTo>
                    <a:pt x="138" y="136"/>
                    <a:pt x="143" y="131"/>
                    <a:pt x="145" y="135"/>
                  </a:cubicBezTo>
                  <a:cubicBezTo>
                    <a:pt x="146" y="136"/>
                    <a:pt x="145" y="139"/>
                    <a:pt x="145" y="140"/>
                  </a:cubicBezTo>
                  <a:cubicBezTo>
                    <a:pt x="146" y="141"/>
                    <a:pt x="150" y="141"/>
                    <a:pt x="152" y="141"/>
                  </a:cubicBezTo>
                  <a:cubicBezTo>
                    <a:pt x="152" y="141"/>
                    <a:pt x="152" y="141"/>
                    <a:pt x="152" y="141"/>
                  </a:cubicBezTo>
                  <a:cubicBezTo>
                    <a:pt x="153" y="138"/>
                    <a:pt x="154" y="137"/>
                    <a:pt x="157" y="137"/>
                  </a:cubicBezTo>
                  <a:cubicBezTo>
                    <a:pt x="158" y="136"/>
                    <a:pt x="161" y="136"/>
                    <a:pt x="162" y="136"/>
                  </a:cubicBezTo>
                  <a:cubicBezTo>
                    <a:pt x="165" y="136"/>
                    <a:pt x="166" y="134"/>
                    <a:pt x="169" y="133"/>
                  </a:cubicBezTo>
                  <a:cubicBezTo>
                    <a:pt x="169" y="131"/>
                    <a:pt x="172" y="129"/>
                    <a:pt x="173" y="128"/>
                  </a:cubicBezTo>
                  <a:cubicBezTo>
                    <a:pt x="173" y="128"/>
                    <a:pt x="173" y="128"/>
                    <a:pt x="173" y="128"/>
                  </a:cubicBezTo>
                  <a:cubicBezTo>
                    <a:pt x="173" y="125"/>
                    <a:pt x="173" y="125"/>
                    <a:pt x="173" y="125"/>
                  </a:cubicBezTo>
                  <a:cubicBezTo>
                    <a:pt x="177" y="124"/>
                    <a:pt x="178" y="121"/>
                    <a:pt x="182" y="117"/>
                  </a:cubicBezTo>
                  <a:cubicBezTo>
                    <a:pt x="184" y="116"/>
                    <a:pt x="189" y="113"/>
                    <a:pt x="191" y="112"/>
                  </a:cubicBezTo>
                  <a:cubicBezTo>
                    <a:pt x="193" y="111"/>
                    <a:pt x="194" y="106"/>
                    <a:pt x="192" y="104"/>
                  </a:cubicBezTo>
                  <a:cubicBezTo>
                    <a:pt x="191" y="102"/>
                    <a:pt x="187" y="101"/>
                    <a:pt x="186" y="99"/>
                  </a:cubicBezTo>
                  <a:cubicBezTo>
                    <a:pt x="185" y="93"/>
                    <a:pt x="188" y="87"/>
                    <a:pt x="185" y="82"/>
                  </a:cubicBezTo>
                  <a:cubicBezTo>
                    <a:pt x="185" y="79"/>
                    <a:pt x="178" y="75"/>
                    <a:pt x="181" y="73"/>
                  </a:cubicBezTo>
                  <a:cubicBezTo>
                    <a:pt x="183" y="71"/>
                    <a:pt x="183" y="70"/>
                    <a:pt x="183" y="68"/>
                  </a:cubicBezTo>
                  <a:cubicBezTo>
                    <a:pt x="181" y="63"/>
                    <a:pt x="175" y="61"/>
                    <a:pt x="170" y="61"/>
                  </a:cubicBezTo>
                  <a:cubicBezTo>
                    <a:pt x="169" y="61"/>
                    <a:pt x="167" y="60"/>
                    <a:pt x="166" y="60"/>
                  </a:cubicBezTo>
                  <a:cubicBezTo>
                    <a:pt x="165" y="58"/>
                    <a:pt x="167" y="55"/>
                    <a:pt x="167" y="54"/>
                  </a:cubicBezTo>
                  <a:cubicBezTo>
                    <a:pt x="167" y="51"/>
                    <a:pt x="169" y="50"/>
                    <a:pt x="170" y="49"/>
                  </a:cubicBezTo>
                  <a:cubicBezTo>
                    <a:pt x="173" y="46"/>
                    <a:pt x="173" y="46"/>
                    <a:pt x="173" y="46"/>
                  </a:cubicBezTo>
                  <a:cubicBezTo>
                    <a:pt x="173" y="46"/>
                    <a:pt x="173" y="46"/>
                    <a:pt x="173" y="46"/>
                  </a:cubicBezTo>
                  <a:cubicBezTo>
                    <a:pt x="177" y="45"/>
                    <a:pt x="178" y="47"/>
                    <a:pt x="177" y="42"/>
                  </a:cubicBezTo>
                  <a:cubicBezTo>
                    <a:pt x="176" y="36"/>
                    <a:pt x="172" y="39"/>
                    <a:pt x="169" y="38"/>
                  </a:cubicBezTo>
                  <a:cubicBezTo>
                    <a:pt x="163" y="36"/>
                    <a:pt x="164" y="29"/>
                    <a:pt x="161" y="25"/>
                  </a:cubicBezTo>
                  <a:cubicBezTo>
                    <a:pt x="161" y="24"/>
                    <a:pt x="159" y="22"/>
                    <a:pt x="159" y="22"/>
                  </a:cubicBezTo>
                  <a:cubicBezTo>
                    <a:pt x="156" y="21"/>
                    <a:pt x="156" y="18"/>
                    <a:pt x="150" y="19"/>
                  </a:cubicBezTo>
                  <a:cubicBezTo>
                    <a:pt x="146" y="20"/>
                    <a:pt x="143" y="21"/>
                    <a:pt x="140" y="21"/>
                  </a:cubicBezTo>
                  <a:cubicBezTo>
                    <a:pt x="132" y="21"/>
                    <a:pt x="126" y="13"/>
                    <a:pt x="119" y="16"/>
                  </a:cubicBezTo>
                  <a:cubicBezTo>
                    <a:pt x="114" y="17"/>
                    <a:pt x="111" y="15"/>
                    <a:pt x="106" y="16"/>
                  </a:cubicBezTo>
                  <a:cubicBezTo>
                    <a:pt x="98" y="18"/>
                    <a:pt x="92" y="21"/>
                    <a:pt x="84" y="17"/>
                  </a:cubicBezTo>
                  <a:cubicBezTo>
                    <a:pt x="83" y="17"/>
                    <a:pt x="82" y="17"/>
                    <a:pt x="81" y="1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58" y="5"/>
                    <a:pt x="55" y="8"/>
                    <a:pt x="53" y="10"/>
                  </a:cubicBezTo>
                  <a:cubicBezTo>
                    <a:pt x="50" y="12"/>
                    <a:pt x="50" y="15"/>
                    <a:pt x="48" y="17"/>
                  </a:cubicBezTo>
                  <a:cubicBezTo>
                    <a:pt x="47" y="18"/>
                    <a:pt x="45" y="20"/>
                    <a:pt x="44" y="21"/>
                  </a:cubicBezTo>
                  <a:cubicBezTo>
                    <a:pt x="42" y="23"/>
                    <a:pt x="42" y="24"/>
                    <a:pt x="38" y="24"/>
                  </a:cubicBezTo>
                  <a:cubicBezTo>
                    <a:pt x="33" y="25"/>
                    <a:pt x="37" y="30"/>
                    <a:pt x="34" y="31"/>
                  </a:cubicBezTo>
                  <a:cubicBezTo>
                    <a:pt x="33" y="31"/>
                    <a:pt x="31" y="30"/>
                    <a:pt x="30" y="31"/>
                  </a:cubicBezTo>
                  <a:cubicBezTo>
                    <a:pt x="28" y="31"/>
                    <a:pt x="30" y="34"/>
                    <a:pt x="29" y="36"/>
                  </a:cubicBezTo>
                  <a:cubicBezTo>
                    <a:pt x="29" y="39"/>
                    <a:pt x="31" y="39"/>
                    <a:pt x="30" y="41"/>
                  </a:cubicBezTo>
                  <a:cubicBezTo>
                    <a:pt x="29" y="43"/>
                    <a:pt x="26" y="44"/>
                    <a:pt x="24" y="43"/>
                  </a:cubicBezTo>
                  <a:cubicBezTo>
                    <a:pt x="18" y="41"/>
                    <a:pt x="15" y="40"/>
                    <a:pt x="10" y="44"/>
                  </a:cubicBezTo>
                  <a:cubicBezTo>
                    <a:pt x="7" y="47"/>
                    <a:pt x="7" y="51"/>
                    <a:pt x="4" y="54"/>
                  </a:cubicBezTo>
                  <a:cubicBezTo>
                    <a:pt x="0" y="56"/>
                    <a:pt x="3" y="61"/>
                    <a:pt x="3" y="6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103"/>
            <p:cNvSpPr>
              <a:spLocks/>
            </p:cNvSpPr>
            <p:nvPr/>
          </p:nvSpPr>
          <p:spPr bwMode="auto">
            <a:xfrm>
              <a:off x="4756" y="1754"/>
              <a:ext cx="547" cy="487"/>
            </a:xfrm>
            <a:custGeom>
              <a:avLst/>
              <a:gdLst>
                <a:gd name="T0" fmla="*/ 4 w 285"/>
                <a:gd name="T1" fmla="*/ 73 h 253"/>
                <a:gd name="T2" fmla="*/ 23 w 285"/>
                <a:gd name="T3" fmla="*/ 52 h 253"/>
                <a:gd name="T4" fmla="*/ 51 w 285"/>
                <a:gd name="T5" fmla="*/ 52 h 253"/>
                <a:gd name="T6" fmla="*/ 61 w 285"/>
                <a:gd name="T7" fmla="*/ 56 h 253"/>
                <a:gd name="T8" fmla="*/ 86 w 285"/>
                <a:gd name="T9" fmla="*/ 53 h 253"/>
                <a:gd name="T10" fmla="*/ 112 w 285"/>
                <a:gd name="T11" fmla="*/ 45 h 253"/>
                <a:gd name="T12" fmla="*/ 122 w 285"/>
                <a:gd name="T13" fmla="*/ 35 h 253"/>
                <a:gd name="T14" fmla="*/ 136 w 285"/>
                <a:gd name="T15" fmla="*/ 28 h 253"/>
                <a:gd name="T16" fmla="*/ 153 w 285"/>
                <a:gd name="T17" fmla="*/ 11 h 253"/>
                <a:gd name="T18" fmla="*/ 162 w 285"/>
                <a:gd name="T19" fmla="*/ 0 h 253"/>
                <a:gd name="T20" fmla="*/ 173 w 285"/>
                <a:gd name="T21" fmla="*/ 2 h 253"/>
                <a:gd name="T22" fmla="*/ 191 w 285"/>
                <a:gd name="T23" fmla="*/ 18 h 253"/>
                <a:gd name="T24" fmla="*/ 209 w 285"/>
                <a:gd name="T25" fmla="*/ 37 h 253"/>
                <a:gd name="T26" fmla="*/ 220 w 285"/>
                <a:gd name="T27" fmla="*/ 45 h 253"/>
                <a:gd name="T28" fmla="*/ 235 w 285"/>
                <a:gd name="T29" fmla="*/ 45 h 253"/>
                <a:gd name="T30" fmla="*/ 257 w 285"/>
                <a:gd name="T31" fmla="*/ 51 h 253"/>
                <a:gd name="T32" fmla="*/ 265 w 285"/>
                <a:gd name="T33" fmla="*/ 58 h 253"/>
                <a:gd name="T34" fmla="*/ 256 w 285"/>
                <a:gd name="T35" fmla="*/ 74 h 253"/>
                <a:gd name="T36" fmla="*/ 248 w 285"/>
                <a:gd name="T37" fmla="*/ 86 h 253"/>
                <a:gd name="T38" fmla="*/ 239 w 285"/>
                <a:gd name="T39" fmla="*/ 101 h 253"/>
                <a:gd name="T40" fmla="*/ 231 w 285"/>
                <a:gd name="T41" fmla="*/ 122 h 253"/>
                <a:gd name="T42" fmla="*/ 227 w 285"/>
                <a:gd name="T43" fmla="*/ 135 h 253"/>
                <a:gd name="T44" fmla="*/ 229 w 285"/>
                <a:gd name="T45" fmla="*/ 147 h 253"/>
                <a:gd name="T46" fmla="*/ 236 w 285"/>
                <a:gd name="T47" fmla="*/ 163 h 253"/>
                <a:gd name="T48" fmla="*/ 240 w 285"/>
                <a:gd name="T49" fmla="*/ 165 h 253"/>
                <a:gd name="T50" fmla="*/ 246 w 285"/>
                <a:gd name="T51" fmla="*/ 177 h 253"/>
                <a:gd name="T52" fmla="*/ 252 w 285"/>
                <a:gd name="T53" fmla="*/ 186 h 253"/>
                <a:gd name="T54" fmla="*/ 266 w 285"/>
                <a:gd name="T55" fmla="*/ 199 h 253"/>
                <a:gd name="T56" fmla="*/ 281 w 285"/>
                <a:gd name="T57" fmla="*/ 206 h 253"/>
                <a:gd name="T58" fmla="*/ 285 w 285"/>
                <a:gd name="T59" fmla="*/ 209 h 253"/>
                <a:gd name="T60" fmla="*/ 270 w 285"/>
                <a:gd name="T61" fmla="*/ 218 h 253"/>
                <a:gd name="T62" fmla="*/ 272 w 285"/>
                <a:gd name="T63" fmla="*/ 240 h 253"/>
                <a:gd name="T64" fmla="*/ 249 w 285"/>
                <a:gd name="T65" fmla="*/ 253 h 253"/>
                <a:gd name="T66" fmla="*/ 234 w 285"/>
                <a:gd name="T67" fmla="*/ 237 h 253"/>
                <a:gd name="T68" fmla="*/ 226 w 285"/>
                <a:gd name="T69" fmla="*/ 203 h 253"/>
                <a:gd name="T70" fmla="*/ 214 w 285"/>
                <a:gd name="T71" fmla="*/ 194 h 253"/>
                <a:gd name="T72" fmla="*/ 205 w 285"/>
                <a:gd name="T73" fmla="*/ 188 h 253"/>
                <a:gd name="T74" fmla="*/ 186 w 285"/>
                <a:gd name="T75" fmla="*/ 182 h 253"/>
                <a:gd name="T76" fmla="*/ 181 w 285"/>
                <a:gd name="T77" fmla="*/ 199 h 253"/>
                <a:gd name="T78" fmla="*/ 163 w 285"/>
                <a:gd name="T79" fmla="*/ 213 h 253"/>
                <a:gd name="T80" fmla="*/ 150 w 285"/>
                <a:gd name="T81" fmla="*/ 217 h 253"/>
                <a:gd name="T82" fmla="*/ 126 w 285"/>
                <a:gd name="T83" fmla="*/ 213 h 253"/>
                <a:gd name="T84" fmla="*/ 94 w 285"/>
                <a:gd name="T85" fmla="*/ 197 h 253"/>
                <a:gd name="T86" fmla="*/ 94 w 285"/>
                <a:gd name="T87" fmla="*/ 195 h 253"/>
                <a:gd name="T88" fmla="*/ 112 w 285"/>
                <a:gd name="T89" fmla="*/ 182 h 253"/>
                <a:gd name="T90" fmla="*/ 107 w 285"/>
                <a:gd name="T91" fmla="*/ 169 h 253"/>
                <a:gd name="T92" fmla="*/ 102 w 285"/>
                <a:gd name="T93" fmla="*/ 143 h 253"/>
                <a:gd name="T94" fmla="*/ 91 w 285"/>
                <a:gd name="T95" fmla="*/ 131 h 253"/>
                <a:gd name="T96" fmla="*/ 88 w 285"/>
                <a:gd name="T97" fmla="*/ 124 h 253"/>
                <a:gd name="T98" fmla="*/ 94 w 285"/>
                <a:gd name="T99" fmla="*/ 116 h 253"/>
                <a:gd name="T100" fmla="*/ 98 w 285"/>
                <a:gd name="T101" fmla="*/ 112 h 253"/>
                <a:gd name="T102" fmla="*/ 82 w 285"/>
                <a:gd name="T103" fmla="*/ 95 h 253"/>
                <a:gd name="T104" fmla="*/ 71 w 285"/>
                <a:gd name="T105" fmla="*/ 89 h 253"/>
                <a:gd name="T106" fmla="*/ 40 w 285"/>
                <a:gd name="T107" fmla="*/ 86 h 253"/>
                <a:gd name="T108" fmla="*/ 5 w 285"/>
                <a:gd name="T109" fmla="*/ 87 h 253"/>
                <a:gd name="T110" fmla="*/ 0 w 285"/>
                <a:gd name="T111" fmla="*/ 77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5" h="253">
                  <a:moveTo>
                    <a:pt x="0" y="77"/>
                  </a:moveTo>
                  <a:cubicBezTo>
                    <a:pt x="4" y="73"/>
                    <a:pt x="4" y="73"/>
                    <a:pt x="4" y="73"/>
                  </a:cubicBezTo>
                  <a:cubicBezTo>
                    <a:pt x="9" y="71"/>
                    <a:pt x="17" y="68"/>
                    <a:pt x="20" y="64"/>
                  </a:cubicBezTo>
                  <a:cubicBezTo>
                    <a:pt x="22" y="61"/>
                    <a:pt x="21" y="55"/>
                    <a:pt x="23" y="52"/>
                  </a:cubicBezTo>
                  <a:cubicBezTo>
                    <a:pt x="26" y="46"/>
                    <a:pt x="26" y="50"/>
                    <a:pt x="30" y="52"/>
                  </a:cubicBezTo>
                  <a:cubicBezTo>
                    <a:pt x="36" y="55"/>
                    <a:pt x="45" y="55"/>
                    <a:pt x="51" y="52"/>
                  </a:cubicBezTo>
                  <a:cubicBezTo>
                    <a:pt x="53" y="52"/>
                    <a:pt x="55" y="48"/>
                    <a:pt x="56" y="50"/>
                  </a:cubicBezTo>
                  <a:cubicBezTo>
                    <a:pt x="58" y="52"/>
                    <a:pt x="58" y="56"/>
                    <a:pt x="61" y="56"/>
                  </a:cubicBezTo>
                  <a:cubicBezTo>
                    <a:pt x="66" y="56"/>
                    <a:pt x="65" y="58"/>
                    <a:pt x="69" y="60"/>
                  </a:cubicBezTo>
                  <a:cubicBezTo>
                    <a:pt x="73" y="61"/>
                    <a:pt x="80" y="53"/>
                    <a:pt x="86" y="53"/>
                  </a:cubicBezTo>
                  <a:cubicBezTo>
                    <a:pt x="92" y="53"/>
                    <a:pt x="98" y="56"/>
                    <a:pt x="102" y="51"/>
                  </a:cubicBezTo>
                  <a:cubicBezTo>
                    <a:pt x="104" y="49"/>
                    <a:pt x="109" y="46"/>
                    <a:pt x="112" y="45"/>
                  </a:cubicBezTo>
                  <a:cubicBezTo>
                    <a:pt x="115" y="42"/>
                    <a:pt x="123" y="43"/>
                    <a:pt x="124" y="39"/>
                  </a:cubicBezTo>
                  <a:cubicBezTo>
                    <a:pt x="124" y="37"/>
                    <a:pt x="121" y="36"/>
                    <a:pt x="122" y="35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9" y="26"/>
                    <a:pt x="141" y="28"/>
                    <a:pt x="144" y="24"/>
                  </a:cubicBezTo>
                  <a:cubicBezTo>
                    <a:pt x="149" y="21"/>
                    <a:pt x="146" y="12"/>
                    <a:pt x="153" y="11"/>
                  </a:cubicBezTo>
                  <a:cubicBezTo>
                    <a:pt x="158" y="10"/>
                    <a:pt x="155" y="8"/>
                    <a:pt x="157" y="6"/>
                  </a:cubicBezTo>
                  <a:cubicBezTo>
                    <a:pt x="158" y="4"/>
                    <a:pt x="160" y="2"/>
                    <a:pt x="162" y="0"/>
                  </a:cubicBezTo>
                  <a:cubicBezTo>
                    <a:pt x="162" y="0"/>
                    <a:pt x="162" y="0"/>
                    <a:pt x="162" y="0"/>
                  </a:cubicBezTo>
                  <a:cubicBezTo>
                    <a:pt x="173" y="2"/>
                    <a:pt x="173" y="2"/>
                    <a:pt x="173" y="2"/>
                  </a:cubicBezTo>
                  <a:cubicBezTo>
                    <a:pt x="174" y="5"/>
                    <a:pt x="179" y="10"/>
                    <a:pt x="182" y="13"/>
                  </a:cubicBezTo>
                  <a:cubicBezTo>
                    <a:pt x="185" y="16"/>
                    <a:pt x="190" y="13"/>
                    <a:pt x="191" y="18"/>
                  </a:cubicBezTo>
                  <a:cubicBezTo>
                    <a:pt x="192" y="25"/>
                    <a:pt x="198" y="26"/>
                    <a:pt x="202" y="31"/>
                  </a:cubicBezTo>
                  <a:cubicBezTo>
                    <a:pt x="204" y="34"/>
                    <a:pt x="205" y="37"/>
                    <a:pt x="209" y="37"/>
                  </a:cubicBezTo>
                  <a:cubicBezTo>
                    <a:pt x="213" y="37"/>
                    <a:pt x="213" y="37"/>
                    <a:pt x="216" y="39"/>
                  </a:cubicBezTo>
                  <a:cubicBezTo>
                    <a:pt x="219" y="42"/>
                    <a:pt x="219" y="41"/>
                    <a:pt x="220" y="45"/>
                  </a:cubicBezTo>
                  <a:cubicBezTo>
                    <a:pt x="221" y="48"/>
                    <a:pt x="225" y="55"/>
                    <a:pt x="228" y="53"/>
                  </a:cubicBezTo>
                  <a:cubicBezTo>
                    <a:pt x="233" y="52"/>
                    <a:pt x="230" y="46"/>
                    <a:pt x="235" y="45"/>
                  </a:cubicBezTo>
                  <a:cubicBezTo>
                    <a:pt x="240" y="44"/>
                    <a:pt x="240" y="46"/>
                    <a:pt x="243" y="48"/>
                  </a:cubicBezTo>
                  <a:cubicBezTo>
                    <a:pt x="246" y="50"/>
                    <a:pt x="253" y="50"/>
                    <a:pt x="257" y="51"/>
                  </a:cubicBezTo>
                  <a:cubicBezTo>
                    <a:pt x="261" y="52"/>
                    <a:pt x="261" y="53"/>
                    <a:pt x="263" y="55"/>
                  </a:cubicBezTo>
                  <a:cubicBezTo>
                    <a:pt x="265" y="58"/>
                    <a:pt x="265" y="58"/>
                    <a:pt x="265" y="58"/>
                  </a:cubicBezTo>
                  <a:cubicBezTo>
                    <a:pt x="265" y="58"/>
                    <a:pt x="265" y="58"/>
                    <a:pt x="265" y="58"/>
                  </a:cubicBezTo>
                  <a:cubicBezTo>
                    <a:pt x="258" y="62"/>
                    <a:pt x="259" y="68"/>
                    <a:pt x="256" y="74"/>
                  </a:cubicBezTo>
                  <a:cubicBezTo>
                    <a:pt x="255" y="76"/>
                    <a:pt x="258" y="77"/>
                    <a:pt x="256" y="79"/>
                  </a:cubicBezTo>
                  <a:cubicBezTo>
                    <a:pt x="254" y="83"/>
                    <a:pt x="251" y="84"/>
                    <a:pt x="248" y="86"/>
                  </a:cubicBezTo>
                  <a:cubicBezTo>
                    <a:pt x="245" y="89"/>
                    <a:pt x="250" y="92"/>
                    <a:pt x="248" y="94"/>
                  </a:cubicBezTo>
                  <a:cubicBezTo>
                    <a:pt x="246" y="96"/>
                    <a:pt x="237" y="98"/>
                    <a:pt x="239" y="101"/>
                  </a:cubicBezTo>
                  <a:cubicBezTo>
                    <a:pt x="238" y="103"/>
                    <a:pt x="237" y="104"/>
                    <a:pt x="237" y="106"/>
                  </a:cubicBezTo>
                  <a:cubicBezTo>
                    <a:pt x="234" y="111"/>
                    <a:pt x="233" y="117"/>
                    <a:pt x="231" y="122"/>
                  </a:cubicBezTo>
                  <a:cubicBezTo>
                    <a:pt x="230" y="125"/>
                    <a:pt x="230" y="129"/>
                    <a:pt x="228" y="130"/>
                  </a:cubicBezTo>
                  <a:cubicBezTo>
                    <a:pt x="227" y="132"/>
                    <a:pt x="226" y="133"/>
                    <a:pt x="227" y="135"/>
                  </a:cubicBezTo>
                  <a:cubicBezTo>
                    <a:pt x="230" y="137"/>
                    <a:pt x="232" y="137"/>
                    <a:pt x="232" y="141"/>
                  </a:cubicBezTo>
                  <a:cubicBezTo>
                    <a:pt x="232" y="143"/>
                    <a:pt x="229" y="145"/>
                    <a:pt x="229" y="147"/>
                  </a:cubicBezTo>
                  <a:cubicBezTo>
                    <a:pt x="229" y="150"/>
                    <a:pt x="233" y="151"/>
                    <a:pt x="234" y="154"/>
                  </a:cubicBezTo>
                  <a:cubicBezTo>
                    <a:pt x="234" y="157"/>
                    <a:pt x="233" y="161"/>
                    <a:pt x="236" y="163"/>
                  </a:cubicBezTo>
                  <a:cubicBezTo>
                    <a:pt x="240" y="165"/>
                    <a:pt x="240" y="165"/>
                    <a:pt x="240" y="165"/>
                  </a:cubicBezTo>
                  <a:cubicBezTo>
                    <a:pt x="240" y="165"/>
                    <a:pt x="240" y="165"/>
                    <a:pt x="240" y="165"/>
                  </a:cubicBezTo>
                  <a:cubicBezTo>
                    <a:pt x="241" y="167"/>
                    <a:pt x="243" y="168"/>
                    <a:pt x="243" y="170"/>
                  </a:cubicBezTo>
                  <a:cubicBezTo>
                    <a:pt x="243" y="173"/>
                    <a:pt x="243" y="175"/>
                    <a:pt x="246" y="177"/>
                  </a:cubicBezTo>
                  <a:cubicBezTo>
                    <a:pt x="248" y="180"/>
                    <a:pt x="250" y="181"/>
                    <a:pt x="251" y="185"/>
                  </a:cubicBezTo>
                  <a:cubicBezTo>
                    <a:pt x="251" y="185"/>
                    <a:pt x="252" y="186"/>
                    <a:pt x="252" y="186"/>
                  </a:cubicBezTo>
                  <a:cubicBezTo>
                    <a:pt x="254" y="193"/>
                    <a:pt x="262" y="193"/>
                    <a:pt x="264" y="198"/>
                  </a:cubicBezTo>
                  <a:cubicBezTo>
                    <a:pt x="266" y="199"/>
                    <a:pt x="266" y="199"/>
                    <a:pt x="266" y="199"/>
                  </a:cubicBezTo>
                  <a:cubicBezTo>
                    <a:pt x="268" y="201"/>
                    <a:pt x="270" y="202"/>
                    <a:pt x="272" y="204"/>
                  </a:cubicBezTo>
                  <a:cubicBezTo>
                    <a:pt x="276" y="207"/>
                    <a:pt x="278" y="205"/>
                    <a:pt x="281" y="206"/>
                  </a:cubicBezTo>
                  <a:cubicBezTo>
                    <a:pt x="283" y="207"/>
                    <a:pt x="284" y="209"/>
                    <a:pt x="285" y="209"/>
                  </a:cubicBezTo>
                  <a:cubicBezTo>
                    <a:pt x="285" y="209"/>
                    <a:pt x="285" y="209"/>
                    <a:pt x="285" y="209"/>
                  </a:cubicBezTo>
                  <a:cubicBezTo>
                    <a:pt x="283" y="211"/>
                    <a:pt x="280" y="216"/>
                    <a:pt x="277" y="217"/>
                  </a:cubicBezTo>
                  <a:cubicBezTo>
                    <a:pt x="275" y="217"/>
                    <a:pt x="269" y="217"/>
                    <a:pt x="270" y="218"/>
                  </a:cubicBezTo>
                  <a:cubicBezTo>
                    <a:pt x="270" y="220"/>
                    <a:pt x="270" y="221"/>
                    <a:pt x="272" y="223"/>
                  </a:cubicBezTo>
                  <a:cubicBezTo>
                    <a:pt x="277" y="230"/>
                    <a:pt x="275" y="232"/>
                    <a:pt x="272" y="240"/>
                  </a:cubicBezTo>
                  <a:cubicBezTo>
                    <a:pt x="270" y="246"/>
                    <a:pt x="265" y="247"/>
                    <a:pt x="263" y="252"/>
                  </a:cubicBezTo>
                  <a:cubicBezTo>
                    <a:pt x="249" y="253"/>
                    <a:pt x="249" y="253"/>
                    <a:pt x="249" y="253"/>
                  </a:cubicBezTo>
                  <a:cubicBezTo>
                    <a:pt x="249" y="253"/>
                    <a:pt x="249" y="253"/>
                    <a:pt x="249" y="253"/>
                  </a:cubicBezTo>
                  <a:cubicBezTo>
                    <a:pt x="245" y="246"/>
                    <a:pt x="237" y="244"/>
                    <a:pt x="234" y="237"/>
                  </a:cubicBezTo>
                  <a:cubicBezTo>
                    <a:pt x="232" y="229"/>
                    <a:pt x="238" y="221"/>
                    <a:pt x="238" y="214"/>
                  </a:cubicBezTo>
                  <a:cubicBezTo>
                    <a:pt x="237" y="209"/>
                    <a:pt x="234" y="197"/>
                    <a:pt x="226" y="203"/>
                  </a:cubicBezTo>
                  <a:cubicBezTo>
                    <a:pt x="222" y="205"/>
                    <a:pt x="222" y="202"/>
                    <a:pt x="221" y="201"/>
                  </a:cubicBezTo>
                  <a:cubicBezTo>
                    <a:pt x="219" y="198"/>
                    <a:pt x="216" y="197"/>
                    <a:pt x="214" y="194"/>
                  </a:cubicBezTo>
                  <a:cubicBezTo>
                    <a:pt x="210" y="189"/>
                    <a:pt x="214" y="188"/>
                    <a:pt x="214" y="184"/>
                  </a:cubicBezTo>
                  <a:cubicBezTo>
                    <a:pt x="213" y="183"/>
                    <a:pt x="208" y="188"/>
                    <a:pt x="205" y="188"/>
                  </a:cubicBezTo>
                  <a:cubicBezTo>
                    <a:pt x="200" y="188"/>
                    <a:pt x="199" y="185"/>
                    <a:pt x="194" y="185"/>
                  </a:cubicBezTo>
                  <a:cubicBezTo>
                    <a:pt x="192" y="185"/>
                    <a:pt x="187" y="181"/>
                    <a:pt x="186" y="182"/>
                  </a:cubicBezTo>
                  <a:cubicBezTo>
                    <a:pt x="184" y="184"/>
                    <a:pt x="185" y="189"/>
                    <a:pt x="186" y="190"/>
                  </a:cubicBezTo>
                  <a:cubicBezTo>
                    <a:pt x="190" y="196"/>
                    <a:pt x="187" y="197"/>
                    <a:pt x="181" y="199"/>
                  </a:cubicBezTo>
                  <a:cubicBezTo>
                    <a:pt x="176" y="201"/>
                    <a:pt x="173" y="202"/>
                    <a:pt x="169" y="205"/>
                  </a:cubicBezTo>
                  <a:cubicBezTo>
                    <a:pt x="166" y="207"/>
                    <a:pt x="166" y="211"/>
                    <a:pt x="163" y="213"/>
                  </a:cubicBezTo>
                  <a:cubicBezTo>
                    <a:pt x="160" y="215"/>
                    <a:pt x="159" y="212"/>
                    <a:pt x="157" y="213"/>
                  </a:cubicBezTo>
                  <a:cubicBezTo>
                    <a:pt x="155" y="213"/>
                    <a:pt x="152" y="217"/>
                    <a:pt x="150" y="217"/>
                  </a:cubicBezTo>
                  <a:cubicBezTo>
                    <a:pt x="145" y="220"/>
                    <a:pt x="144" y="212"/>
                    <a:pt x="139" y="214"/>
                  </a:cubicBezTo>
                  <a:cubicBezTo>
                    <a:pt x="133" y="217"/>
                    <a:pt x="132" y="209"/>
                    <a:pt x="126" y="213"/>
                  </a:cubicBezTo>
                  <a:cubicBezTo>
                    <a:pt x="123" y="215"/>
                    <a:pt x="120" y="218"/>
                    <a:pt x="117" y="219"/>
                  </a:cubicBezTo>
                  <a:cubicBezTo>
                    <a:pt x="94" y="197"/>
                    <a:pt x="94" y="197"/>
                    <a:pt x="94" y="197"/>
                  </a:cubicBezTo>
                  <a:cubicBezTo>
                    <a:pt x="94" y="197"/>
                    <a:pt x="94" y="197"/>
                    <a:pt x="94" y="197"/>
                  </a:cubicBezTo>
                  <a:cubicBezTo>
                    <a:pt x="94" y="195"/>
                    <a:pt x="94" y="195"/>
                    <a:pt x="94" y="195"/>
                  </a:cubicBezTo>
                  <a:cubicBezTo>
                    <a:pt x="98" y="194"/>
                    <a:pt x="99" y="191"/>
                    <a:pt x="103" y="187"/>
                  </a:cubicBezTo>
                  <a:cubicBezTo>
                    <a:pt x="105" y="186"/>
                    <a:pt x="110" y="183"/>
                    <a:pt x="112" y="182"/>
                  </a:cubicBezTo>
                  <a:cubicBezTo>
                    <a:pt x="114" y="181"/>
                    <a:pt x="115" y="176"/>
                    <a:pt x="113" y="174"/>
                  </a:cubicBezTo>
                  <a:cubicBezTo>
                    <a:pt x="112" y="172"/>
                    <a:pt x="108" y="171"/>
                    <a:pt x="107" y="169"/>
                  </a:cubicBezTo>
                  <a:cubicBezTo>
                    <a:pt x="105" y="163"/>
                    <a:pt x="109" y="157"/>
                    <a:pt x="106" y="152"/>
                  </a:cubicBezTo>
                  <a:cubicBezTo>
                    <a:pt x="105" y="149"/>
                    <a:pt x="99" y="145"/>
                    <a:pt x="102" y="143"/>
                  </a:cubicBezTo>
                  <a:cubicBezTo>
                    <a:pt x="104" y="141"/>
                    <a:pt x="104" y="140"/>
                    <a:pt x="104" y="138"/>
                  </a:cubicBezTo>
                  <a:cubicBezTo>
                    <a:pt x="102" y="133"/>
                    <a:pt x="96" y="131"/>
                    <a:pt x="91" y="131"/>
                  </a:cubicBezTo>
                  <a:cubicBezTo>
                    <a:pt x="89" y="131"/>
                    <a:pt x="88" y="130"/>
                    <a:pt x="87" y="130"/>
                  </a:cubicBezTo>
                  <a:cubicBezTo>
                    <a:pt x="86" y="128"/>
                    <a:pt x="88" y="125"/>
                    <a:pt x="88" y="124"/>
                  </a:cubicBezTo>
                  <a:cubicBezTo>
                    <a:pt x="88" y="121"/>
                    <a:pt x="89" y="120"/>
                    <a:pt x="91" y="119"/>
                  </a:cubicBezTo>
                  <a:cubicBezTo>
                    <a:pt x="94" y="116"/>
                    <a:pt x="94" y="116"/>
                    <a:pt x="94" y="116"/>
                  </a:cubicBezTo>
                  <a:cubicBezTo>
                    <a:pt x="94" y="116"/>
                    <a:pt x="94" y="116"/>
                    <a:pt x="94" y="116"/>
                  </a:cubicBezTo>
                  <a:cubicBezTo>
                    <a:pt x="97" y="115"/>
                    <a:pt x="99" y="117"/>
                    <a:pt x="98" y="112"/>
                  </a:cubicBezTo>
                  <a:cubicBezTo>
                    <a:pt x="97" y="106"/>
                    <a:pt x="93" y="109"/>
                    <a:pt x="89" y="108"/>
                  </a:cubicBezTo>
                  <a:cubicBezTo>
                    <a:pt x="84" y="106"/>
                    <a:pt x="85" y="100"/>
                    <a:pt x="82" y="95"/>
                  </a:cubicBezTo>
                  <a:cubicBezTo>
                    <a:pt x="81" y="94"/>
                    <a:pt x="80" y="92"/>
                    <a:pt x="80" y="92"/>
                  </a:cubicBezTo>
                  <a:cubicBezTo>
                    <a:pt x="77" y="92"/>
                    <a:pt x="77" y="88"/>
                    <a:pt x="71" y="89"/>
                  </a:cubicBezTo>
                  <a:cubicBezTo>
                    <a:pt x="67" y="90"/>
                    <a:pt x="64" y="91"/>
                    <a:pt x="61" y="91"/>
                  </a:cubicBezTo>
                  <a:cubicBezTo>
                    <a:pt x="53" y="91"/>
                    <a:pt x="47" y="84"/>
                    <a:pt x="40" y="86"/>
                  </a:cubicBezTo>
                  <a:cubicBezTo>
                    <a:pt x="35" y="87"/>
                    <a:pt x="32" y="85"/>
                    <a:pt x="27" y="86"/>
                  </a:cubicBezTo>
                  <a:cubicBezTo>
                    <a:pt x="19" y="88"/>
                    <a:pt x="13" y="91"/>
                    <a:pt x="5" y="87"/>
                  </a:cubicBezTo>
                  <a:cubicBezTo>
                    <a:pt x="4" y="87"/>
                    <a:pt x="3" y="87"/>
                    <a:pt x="2" y="87"/>
                  </a:cubicBezTo>
                  <a:cubicBezTo>
                    <a:pt x="0" y="77"/>
                    <a:pt x="0" y="77"/>
                    <a:pt x="0" y="7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104"/>
            <p:cNvSpPr>
              <a:spLocks/>
            </p:cNvSpPr>
            <p:nvPr/>
          </p:nvSpPr>
          <p:spPr bwMode="auto">
            <a:xfrm>
              <a:off x="4756" y="1754"/>
              <a:ext cx="547" cy="487"/>
            </a:xfrm>
            <a:custGeom>
              <a:avLst/>
              <a:gdLst>
                <a:gd name="T0" fmla="*/ 4 w 285"/>
                <a:gd name="T1" fmla="*/ 73 h 253"/>
                <a:gd name="T2" fmla="*/ 23 w 285"/>
                <a:gd name="T3" fmla="*/ 52 h 253"/>
                <a:gd name="T4" fmla="*/ 51 w 285"/>
                <a:gd name="T5" fmla="*/ 52 h 253"/>
                <a:gd name="T6" fmla="*/ 61 w 285"/>
                <a:gd name="T7" fmla="*/ 56 h 253"/>
                <a:gd name="T8" fmla="*/ 86 w 285"/>
                <a:gd name="T9" fmla="*/ 53 h 253"/>
                <a:gd name="T10" fmla="*/ 112 w 285"/>
                <a:gd name="T11" fmla="*/ 45 h 253"/>
                <a:gd name="T12" fmla="*/ 122 w 285"/>
                <a:gd name="T13" fmla="*/ 35 h 253"/>
                <a:gd name="T14" fmla="*/ 136 w 285"/>
                <a:gd name="T15" fmla="*/ 28 h 253"/>
                <a:gd name="T16" fmla="*/ 153 w 285"/>
                <a:gd name="T17" fmla="*/ 11 h 253"/>
                <a:gd name="T18" fmla="*/ 162 w 285"/>
                <a:gd name="T19" fmla="*/ 0 h 253"/>
                <a:gd name="T20" fmla="*/ 173 w 285"/>
                <a:gd name="T21" fmla="*/ 2 h 253"/>
                <a:gd name="T22" fmla="*/ 191 w 285"/>
                <a:gd name="T23" fmla="*/ 18 h 253"/>
                <a:gd name="T24" fmla="*/ 209 w 285"/>
                <a:gd name="T25" fmla="*/ 37 h 253"/>
                <a:gd name="T26" fmla="*/ 220 w 285"/>
                <a:gd name="T27" fmla="*/ 45 h 253"/>
                <a:gd name="T28" fmla="*/ 235 w 285"/>
                <a:gd name="T29" fmla="*/ 45 h 253"/>
                <a:gd name="T30" fmla="*/ 257 w 285"/>
                <a:gd name="T31" fmla="*/ 51 h 253"/>
                <a:gd name="T32" fmla="*/ 265 w 285"/>
                <a:gd name="T33" fmla="*/ 58 h 253"/>
                <a:gd name="T34" fmla="*/ 256 w 285"/>
                <a:gd name="T35" fmla="*/ 74 h 253"/>
                <a:gd name="T36" fmla="*/ 248 w 285"/>
                <a:gd name="T37" fmla="*/ 86 h 253"/>
                <a:gd name="T38" fmla="*/ 239 w 285"/>
                <a:gd name="T39" fmla="*/ 101 h 253"/>
                <a:gd name="T40" fmla="*/ 231 w 285"/>
                <a:gd name="T41" fmla="*/ 122 h 253"/>
                <a:gd name="T42" fmla="*/ 227 w 285"/>
                <a:gd name="T43" fmla="*/ 135 h 253"/>
                <a:gd name="T44" fmla="*/ 229 w 285"/>
                <a:gd name="T45" fmla="*/ 147 h 253"/>
                <a:gd name="T46" fmla="*/ 236 w 285"/>
                <a:gd name="T47" fmla="*/ 163 h 253"/>
                <a:gd name="T48" fmla="*/ 240 w 285"/>
                <a:gd name="T49" fmla="*/ 165 h 253"/>
                <a:gd name="T50" fmla="*/ 246 w 285"/>
                <a:gd name="T51" fmla="*/ 177 h 253"/>
                <a:gd name="T52" fmla="*/ 252 w 285"/>
                <a:gd name="T53" fmla="*/ 186 h 253"/>
                <a:gd name="T54" fmla="*/ 266 w 285"/>
                <a:gd name="T55" fmla="*/ 199 h 253"/>
                <a:gd name="T56" fmla="*/ 281 w 285"/>
                <a:gd name="T57" fmla="*/ 206 h 253"/>
                <a:gd name="T58" fmla="*/ 285 w 285"/>
                <a:gd name="T59" fmla="*/ 209 h 253"/>
                <a:gd name="T60" fmla="*/ 270 w 285"/>
                <a:gd name="T61" fmla="*/ 218 h 253"/>
                <a:gd name="T62" fmla="*/ 272 w 285"/>
                <a:gd name="T63" fmla="*/ 240 h 253"/>
                <a:gd name="T64" fmla="*/ 249 w 285"/>
                <a:gd name="T65" fmla="*/ 253 h 253"/>
                <a:gd name="T66" fmla="*/ 234 w 285"/>
                <a:gd name="T67" fmla="*/ 237 h 253"/>
                <a:gd name="T68" fmla="*/ 226 w 285"/>
                <a:gd name="T69" fmla="*/ 203 h 253"/>
                <a:gd name="T70" fmla="*/ 214 w 285"/>
                <a:gd name="T71" fmla="*/ 194 h 253"/>
                <a:gd name="T72" fmla="*/ 205 w 285"/>
                <a:gd name="T73" fmla="*/ 188 h 253"/>
                <a:gd name="T74" fmla="*/ 186 w 285"/>
                <a:gd name="T75" fmla="*/ 182 h 253"/>
                <a:gd name="T76" fmla="*/ 181 w 285"/>
                <a:gd name="T77" fmla="*/ 199 h 253"/>
                <a:gd name="T78" fmla="*/ 163 w 285"/>
                <a:gd name="T79" fmla="*/ 213 h 253"/>
                <a:gd name="T80" fmla="*/ 150 w 285"/>
                <a:gd name="T81" fmla="*/ 217 h 253"/>
                <a:gd name="T82" fmla="*/ 126 w 285"/>
                <a:gd name="T83" fmla="*/ 213 h 253"/>
                <a:gd name="T84" fmla="*/ 94 w 285"/>
                <a:gd name="T85" fmla="*/ 197 h 253"/>
                <a:gd name="T86" fmla="*/ 94 w 285"/>
                <a:gd name="T87" fmla="*/ 195 h 253"/>
                <a:gd name="T88" fmla="*/ 112 w 285"/>
                <a:gd name="T89" fmla="*/ 182 h 253"/>
                <a:gd name="T90" fmla="*/ 107 w 285"/>
                <a:gd name="T91" fmla="*/ 169 h 253"/>
                <a:gd name="T92" fmla="*/ 102 w 285"/>
                <a:gd name="T93" fmla="*/ 143 h 253"/>
                <a:gd name="T94" fmla="*/ 91 w 285"/>
                <a:gd name="T95" fmla="*/ 131 h 253"/>
                <a:gd name="T96" fmla="*/ 88 w 285"/>
                <a:gd name="T97" fmla="*/ 124 h 253"/>
                <a:gd name="T98" fmla="*/ 94 w 285"/>
                <a:gd name="T99" fmla="*/ 116 h 253"/>
                <a:gd name="T100" fmla="*/ 98 w 285"/>
                <a:gd name="T101" fmla="*/ 112 h 253"/>
                <a:gd name="T102" fmla="*/ 82 w 285"/>
                <a:gd name="T103" fmla="*/ 95 h 253"/>
                <a:gd name="T104" fmla="*/ 71 w 285"/>
                <a:gd name="T105" fmla="*/ 89 h 253"/>
                <a:gd name="T106" fmla="*/ 40 w 285"/>
                <a:gd name="T107" fmla="*/ 86 h 253"/>
                <a:gd name="T108" fmla="*/ 5 w 285"/>
                <a:gd name="T109" fmla="*/ 87 h 253"/>
                <a:gd name="T110" fmla="*/ 0 w 285"/>
                <a:gd name="T111" fmla="*/ 77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5" h="253">
                  <a:moveTo>
                    <a:pt x="0" y="77"/>
                  </a:moveTo>
                  <a:cubicBezTo>
                    <a:pt x="4" y="73"/>
                    <a:pt x="4" y="73"/>
                    <a:pt x="4" y="73"/>
                  </a:cubicBezTo>
                  <a:cubicBezTo>
                    <a:pt x="9" y="71"/>
                    <a:pt x="17" y="68"/>
                    <a:pt x="20" y="64"/>
                  </a:cubicBezTo>
                  <a:cubicBezTo>
                    <a:pt x="22" y="61"/>
                    <a:pt x="21" y="55"/>
                    <a:pt x="23" y="52"/>
                  </a:cubicBezTo>
                  <a:cubicBezTo>
                    <a:pt x="26" y="46"/>
                    <a:pt x="26" y="50"/>
                    <a:pt x="30" y="52"/>
                  </a:cubicBezTo>
                  <a:cubicBezTo>
                    <a:pt x="36" y="55"/>
                    <a:pt x="45" y="55"/>
                    <a:pt x="51" y="52"/>
                  </a:cubicBezTo>
                  <a:cubicBezTo>
                    <a:pt x="53" y="52"/>
                    <a:pt x="55" y="48"/>
                    <a:pt x="56" y="50"/>
                  </a:cubicBezTo>
                  <a:cubicBezTo>
                    <a:pt x="58" y="52"/>
                    <a:pt x="58" y="56"/>
                    <a:pt x="61" y="56"/>
                  </a:cubicBezTo>
                  <a:cubicBezTo>
                    <a:pt x="66" y="56"/>
                    <a:pt x="65" y="58"/>
                    <a:pt x="69" y="60"/>
                  </a:cubicBezTo>
                  <a:cubicBezTo>
                    <a:pt x="73" y="61"/>
                    <a:pt x="80" y="53"/>
                    <a:pt x="86" y="53"/>
                  </a:cubicBezTo>
                  <a:cubicBezTo>
                    <a:pt x="92" y="53"/>
                    <a:pt x="98" y="56"/>
                    <a:pt x="102" y="51"/>
                  </a:cubicBezTo>
                  <a:cubicBezTo>
                    <a:pt x="104" y="49"/>
                    <a:pt x="109" y="46"/>
                    <a:pt x="112" y="45"/>
                  </a:cubicBezTo>
                  <a:cubicBezTo>
                    <a:pt x="115" y="42"/>
                    <a:pt x="123" y="43"/>
                    <a:pt x="124" y="39"/>
                  </a:cubicBezTo>
                  <a:cubicBezTo>
                    <a:pt x="124" y="37"/>
                    <a:pt x="121" y="36"/>
                    <a:pt x="122" y="35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9" y="26"/>
                    <a:pt x="141" y="28"/>
                    <a:pt x="144" y="24"/>
                  </a:cubicBezTo>
                  <a:cubicBezTo>
                    <a:pt x="149" y="21"/>
                    <a:pt x="146" y="12"/>
                    <a:pt x="153" y="11"/>
                  </a:cubicBezTo>
                  <a:cubicBezTo>
                    <a:pt x="158" y="10"/>
                    <a:pt x="155" y="8"/>
                    <a:pt x="157" y="6"/>
                  </a:cubicBezTo>
                  <a:cubicBezTo>
                    <a:pt x="158" y="4"/>
                    <a:pt x="160" y="2"/>
                    <a:pt x="162" y="0"/>
                  </a:cubicBezTo>
                  <a:cubicBezTo>
                    <a:pt x="162" y="0"/>
                    <a:pt x="162" y="0"/>
                    <a:pt x="162" y="0"/>
                  </a:cubicBezTo>
                  <a:cubicBezTo>
                    <a:pt x="173" y="2"/>
                    <a:pt x="173" y="2"/>
                    <a:pt x="173" y="2"/>
                  </a:cubicBezTo>
                  <a:cubicBezTo>
                    <a:pt x="174" y="5"/>
                    <a:pt x="179" y="10"/>
                    <a:pt x="182" y="13"/>
                  </a:cubicBezTo>
                  <a:cubicBezTo>
                    <a:pt x="185" y="16"/>
                    <a:pt x="190" y="13"/>
                    <a:pt x="191" y="18"/>
                  </a:cubicBezTo>
                  <a:cubicBezTo>
                    <a:pt x="192" y="25"/>
                    <a:pt x="198" y="26"/>
                    <a:pt x="202" y="31"/>
                  </a:cubicBezTo>
                  <a:cubicBezTo>
                    <a:pt x="204" y="34"/>
                    <a:pt x="205" y="37"/>
                    <a:pt x="209" y="37"/>
                  </a:cubicBezTo>
                  <a:cubicBezTo>
                    <a:pt x="213" y="37"/>
                    <a:pt x="213" y="37"/>
                    <a:pt x="216" y="39"/>
                  </a:cubicBezTo>
                  <a:cubicBezTo>
                    <a:pt x="219" y="42"/>
                    <a:pt x="219" y="41"/>
                    <a:pt x="220" y="45"/>
                  </a:cubicBezTo>
                  <a:cubicBezTo>
                    <a:pt x="221" y="48"/>
                    <a:pt x="225" y="55"/>
                    <a:pt x="228" y="53"/>
                  </a:cubicBezTo>
                  <a:cubicBezTo>
                    <a:pt x="233" y="52"/>
                    <a:pt x="230" y="46"/>
                    <a:pt x="235" y="45"/>
                  </a:cubicBezTo>
                  <a:cubicBezTo>
                    <a:pt x="240" y="44"/>
                    <a:pt x="240" y="46"/>
                    <a:pt x="243" y="48"/>
                  </a:cubicBezTo>
                  <a:cubicBezTo>
                    <a:pt x="246" y="50"/>
                    <a:pt x="253" y="50"/>
                    <a:pt x="257" y="51"/>
                  </a:cubicBezTo>
                  <a:cubicBezTo>
                    <a:pt x="261" y="52"/>
                    <a:pt x="261" y="53"/>
                    <a:pt x="263" y="55"/>
                  </a:cubicBezTo>
                  <a:cubicBezTo>
                    <a:pt x="265" y="58"/>
                    <a:pt x="265" y="58"/>
                    <a:pt x="265" y="58"/>
                  </a:cubicBezTo>
                  <a:cubicBezTo>
                    <a:pt x="265" y="58"/>
                    <a:pt x="265" y="58"/>
                    <a:pt x="265" y="58"/>
                  </a:cubicBezTo>
                  <a:cubicBezTo>
                    <a:pt x="258" y="62"/>
                    <a:pt x="259" y="68"/>
                    <a:pt x="256" y="74"/>
                  </a:cubicBezTo>
                  <a:cubicBezTo>
                    <a:pt x="255" y="76"/>
                    <a:pt x="258" y="77"/>
                    <a:pt x="256" y="79"/>
                  </a:cubicBezTo>
                  <a:cubicBezTo>
                    <a:pt x="254" y="83"/>
                    <a:pt x="251" y="84"/>
                    <a:pt x="248" y="86"/>
                  </a:cubicBezTo>
                  <a:cubicBezTo>
                    <a:pt x="245" y="89"/>
                    <a:pt x="250" y="92"/>
                    <a:pt x="248" y="94"/>
                  </a:cubicBezTo>
                  <a:cubicBezTo>
                    <a:pt x="246" y="96"/>
                    <a:pt x="237" y="98"/>
                    <a:pt x="239" y="101"/>
                  </a:cubicBezTo>
                  <a:cubicBezTo>
                    <a:pt x="238" y="103"/>
                    <a:pt x="237" y="104"/>
                    <a:pt x="237" y="106"/>
                  </a:cubicBezTo>
                  <a:cubicBezTo>
                    <a:pt x="234" y="111"/>
                    <a:pt x="233" y="117"/>
                    <a:pt x="231" y="122"/>
                  </a:cubicBezTo>
                  <a:cubicBezTo>
                    <a:pt x="230" y="125"/>
                    <a:pt x="230" y="129"/>
                    <a:pt x="228" y="130"/>
                  </a:cubicBezTo>
                  <a:cubicBezTo>
                    <a:pt x="227" y="132"/>
                    <a:pt x="226" y="133"/>
                    <a:pt x="227" y="135"/>
                  </a:cubicBezTo>
                  <a:cubicBezTo>
                    <a:pt x="230" y="137"/>
                    <a:pt x="232" y="137"/>
                    <a:pt x="232" y="141"/>
                  </a:cubicBezTo>
                  <a:cubicBezTo>
                    <a:pt x="232" y="143"/>
                    <a:pt x="229" y="145"/>
                    <a:pt x="229" y="147"/>
                  </a:cubicBezTo>
                  <a:cubicBezTo>
                    <a:pt x="229" y="150"/>
                    <a:pt x="233" y="151"/>
                    <a:pt x="234" y="154"/>
                  </a:cubicBezTo>
                  <a:cubicBezTo>
                    <a:pt x="234" y="157"/>
                    <a:pt x="233" y="161"/>
                    <a:pt x="236" y="163"/>
                  </a:cubicBezTo>
                  <a:cubicBezTo>
                    <a:pt x="240" y="165"/>
                    <a:pt x="240" y="165"/>
                    <a:pt x="240" y="165"/>
                  </a:cubicBezTo>
                  <a:cubicBezTo>
                    <a:pt x="240" y="165"/>
                    <a:pt x="240" y="165"/>
                    <a:pt x="240" y="165"/>
                  </a:cubicBezTo>
                  <a:cubicBezTo>
                    <a:pt x="241" y="167"/>
                    <a:pt x="243" y="168"/>
                    <a:pt x="243" y="170"/>
                  </a:cubicBezTo>
                  <a:cubicBezTo>
                    <a:pt x="243" y="173"/>
                    <a:pt x="243" y="175"/>
                    <a:pt x="246" y="177"/>
                  </a:cubicBezTo>
                  <a:cubicBezTo>
                    <a:pt x="248" y="180"/>
                    <a:pt x="250" y="181"/>
                    <a:pt x="251" y="185"/>
                  </a:cubicBezTo>
                  <a:cubicBezTo>
                    <a:pt x="251" y="185"/>
                    <a:pt x="252" y="186"/>
                    <a:pt x="252" y="186"/>
                  </a:cubicBezTo>
                  <a:cubicBezTo>
                    <a:pt x="254" y="193"/>
                    <a:pt x="262" y="193"/>
                    <a:pt x="264" y="198"/>
                  </a:cubicBezTo>
                  <a:cubicBezTo>
                    <a:pt x="266" y="199"/>
                    <a:pt x="266" y="199"/>
                    <a:pt x="266" y="199"/>
                  </a:cubicBezTo>
                  <a:cubicBezTo>
                    <a:pt x="268" y="201"/>
                    <a:pt x="270" y="202"/>
                    <a:pt x="272" y="204"/>
                  </a:cubicBezTo>
                  <a:cubicBezTo>
                    <a:pt x="276" y="207"/>
                    <a:pt x="278" y="205"/>
                    <a:pt x="281" y="206"/>
                  </a:cubicBezTo>
                  <a:cubicBezTo>
                    <a:pt x="283" y="207"/>
                    <a:pt x="284" y="209"/>
                    <a:pt x="285" y="209"/>
                  </a:cubicBezTo>
                  <a:cubicBezTo>
                    <a:pt x="285" y="209"/>
                    <a:pt x="285" y="209"/>
                    <a:pt x="285" y="209"/>
                  </a:cubicBezTo>
                  <a:cubicBezTo>
                    <a:pt x="283" y="211"/>
                    <a:pt x="280" y="216"/>
                    <a:pt x="277" y="217"/>
                  </a:cubicBezTo>
                  <a:cubicBezTo>
                    <a:pt x="275" y="217"/>
                    <a:pt x="269" y="217"/>
                    <a:pt x="270" y="218"/>
                  </a:cubicBezTo>
                  <a:cubicBezTo>
                    <a:pt x="270" y="220"/>
                    <a:pt x="270" y="221"/>
                    <a:pt x="272" y="223"/>
                  </a:cubicBezTo>
                  <a:cubicBezTo>
                    <a:pt x="277" y="230"/>
                    <a:pt x="275" y="232"/>
                    <a:pt x="272" y="240"/>
                  </a:cubicBezTo>
                  <a:cubicBezTo>
                    <a:pt x="270" y="246"/>
                    <a:pt x="265" y="247"/>
                    <a:pt x="263" y="252"/>
                  </a:cubicBezTo>
                  <a:cubicBezTo>
                    <a:pt x="249" y="253"/>
                    <a:pt x="249" y="253"/>
                    <a:pt x="249" y="253"/>
                  </a:cubicBezTo>
                  <a:cubicBezTo>
                    <a:pt x="249" y="253"/>
                    <a:pt x="249" y="253"/>
                    <a:pt x="249" y="253"/>
                  </a:cubicBezTo>
                  <a:cubicBezTo>
                    <a:pt x="245" y="246"/>
                    <a:pt x="237" y="244"/>
                    <a:pt x="234" y="237"/>
                  </a:cubicBezTo>
                  <a:cubicBezTo>
                    <a:pt x="232" y="229"/>
                    <a:pt x="238" y="221"/>
                    <a:pt x="238" y="214"/>
                  </a:cubicBezTo>
                  <a:cubicBezTo>
                    <a:pt x="237" y="209"/>
                    <a:pt x="234" y="197"/>
                    <a:pt x="226" y="203"/>
                  </a:cubicBezTo>
                  <a:cubicBezTo>
                    <a:pt x="222" y="205"/>
                    <a:pt x="222" y="202"/>
                    <a:pt x="221" y="201"/>
                  </a:cubicBezTo>
                  <a:cubicBezTo>
                    <a:pt x="219" y="198"/>
                    <a:pt x="216" y="197"/>
                    <a:pt x="214" y="194"/>
                  </a:cubicBezTo>
                  <a:cubicBezTo>
                    <a:pt x="210" y="189"/>
                    <a:pt x="214" y="188"/>
                    <a:pt x="214" y="184"/>
                  </a:cubicBezTo>
                  <a:cubicBezTo>
                    <a:pt x="213" y="183"/>
                    <a:pt x="208" y="188"/>
                    <a:pt x="205" y="188"/>
                  </a:cubicBezTo>
                  <a:cubicBezTo>
                    <a:pt x="200" y="188"/>
                    <a:pt x="199" y="185"/>
                    <a:pt x="194" y="185"/>
                  </a:cubicBezTo>
                  <a:cubicBezTo>
                    <a:pt x="192" y="185"/>
                    <a:pt x="187" y="181"/>
                    <a:pt x="186" y="182"/>
                  </a:cubicBezTo>
                  <a:cubicBezTo>
                    <a:pt x="184" y="184"/>
                    <a:pt x="185" y="189"/>
                    <a:pt x="186" y="190"/>
                  </a:cubicBezTo>
                  <a:cubicBezTo>
                    <a:pt x="190" y="196"/>
                    <a:pt x="187" y="197"/>
                    <a:pt x="181" y="199"/>
                  </a:cubicBezTo>
                  <a:cubicBezTo>
                    <a:pt x="176" y="201"/>
                    <a:pt x="173" y="202"/>
                    <a:pt x="169" y="205"/>
                  </a:cubicBezTo>
                  <a:cubicBezTo>
                    <a:pt x="166" y="207"/>
                    <a:pt x="166" y="211"/>
                    <a:pt x="163" y="213"/>
                  </a:cubicBezTo>
                  <a:cubicBezTo>
                    <a:pt x="160" y="215"/>
                    <a:pt x="159" y="212"/>
                    <a:pt x="157" y="213"/>
                  </a:cubicBezTo>
                  <a:cubicBezTo>
                    <a:pt x="155" y="213"/>
                    <a:pt x="152" y="217"/>
                    <a:pt x="150" y="217"/>
                  </a:cubicBezTo>
                  <a:cubicBezTo>
                    <a:pt x="145" y="220"/>
                    <a:pt x="144" y="212"/>
                    <a:pt x="139" y="214"/>
                  </a:cubicBezTo>
                  <a:cubicBezTo>
                    <a:pt x="133" y="217"/>
                    <a:pt x="132" y="209"/>
                    <a:pt x="126" y="213"/>
                  </a:cubicBezTo>
                  <a:cubicBezTo>
                    <a:pt x="123" y="215"/>
                    <a:pt x="120" y="218"/>
                    <a:pt x="117" y="219"/>
                  </a:cubicBezTo>
                  <a:cubicBezTo>
                    <a:pt x="94" y="197"/>
                    <a:pt x="94" y="197"/>
                    <a:pt x="94" y="197"/>
                  </a:cubicBezTo>
                  <a:cubicBezTo>
                    <a:pt x="94" y="197"/>
                    <a:pt x="94" y="197"/>
                    <a:pt x="94" y="197"/>
                  </a:cubicBezTo>
                  <a:cubicBezTo>
                    <a:pt x="94" y="195"/>
                    <a:pt x="94" y="195"/>
                    <a:pt x="94" y="195"/>
                  </a:cubicBezTo>
                  <a:cubicBezTo>
                    <a:pt x="98" y="194"/>
                    <a:pt x="99" y="191"/>
                    <a:pt x="103" y="187"/>
                  </a:cubicBezTo>
                  <a:cubicBezTo>
                    <a:pt x="105" y="186"/>
                    <a:pt x="110" y="183"/>
                    <a:pt x="112" y="182"/>
                  </a:cubicBezTo>
                  <a:cubicBezTo>
                    <a:pt x="114" y="181"/>
                    <a:pt x="115" y="176"/>
                    <a:pt x="113" y="174"/>
                  </a:cubicBezTo>
                  <a:cubicBezTo>
                    <a:pt x="112" y="172"/>
                    <a:pt x="108" y="171"/>
                    <a:pt x="107" y="169"/>
                  </a:cubicBezTo>
                  <a:cubicBezTo>
                    <a:pt x="105" y="163"/>
                    <a:pt x="109" y="157"/>
                    <a:pt x="106" y="152"/>
                  </a:cubicBezTo>
                  <a:cubicBezTo>
                    <a:pt x="105" y="149"/>
                    <a:pt x="99" y="145"/>
                    <a:pt x="102" y="143"/>
                  </a:cubicBezTo>
                  <a:cubicBezTo>
                    <a:pt x="104" y="141"/>
                    <a:pt x="104" y="140"/>
                    <a:pt x="104" y="138"/>
                  </a:cubicBezTo>
                  <a:cubicBezTo>
                    <a:pt x="102" y="133"/>
                    <a:pt x="96" y="131"/>
                    <a:pt x="91" y="131"/>
                  </a:cubicBezTo>
                  <a:cubicBezTo>
                    <a:pt x="89" y="131"/>
                    <a:pt x="88" y="130"/>
                    <a:pt x="87" y="130"/>
                  </a:cubicBezTo>
                  <a:cubicBezTo>
                    <a:pt x="86" y="128"/>
                    <a:pt x="88" y="125"/>
                    <a:pt x="88" y="124"/>
                  </a:cubicBezTo>
                  <a:cubicBezTo>
                    <a:pt x="88" y="121"/>
                    <a:pt x="89" y="120"/>
                    <a:pt x="91" y="119"/>
                  </a:cubicBezTo>
                  <a:cubicBezTo>
                    <a:pt x="94" y="116"/>
                    <a:pt x="94" y="116"/>
                    <a:pt x="94" y="116"/>
                  </a:cubicBezTo>
                  <a:cubicBezTo>
                    <a:pt x="94" y="116"/>
                    <a:pt x="94" y="116"/>
                    <a:pt x="94" y="116"/>
                  </a:cubicBezTo>
                  <a:cubicBezTo>
                    <a:pt x="97" y="115"/>
                    <a:pt x="99" y="117"/>
                    <a:pt x="98" y="112"/>
                  </a:cubicBezTo>
                  <a:cubicBezTo>
                    <a:pt x="97" y="106"/>
                    <a:pt x="93" y="109"/>
                    <a:pt x="89" y="108"/>
                  </a:cubicBezTo>
                  <a:cubicBezTo>
                    <a:pt x="84" y="106"/>
                    <a:pt x="85" y="100"/>
                    <a:pt x="82" y="95"/>
                  </a:cubicBezTo>
                  <a:cubicBezTo>
                    <a:pt x="81" y="94"/>
                    <a:pt x="80" y="92"/>
                    <a:pt x="80" y="92"/>
                  </a:cubicBezTo>
                  <a:cubicBezTo>
                    <a:pt x="77" y="92"/>
                    <a:pt x="77" y="88"/>
                    <a:pt x="71" y="89"/>
                  </a:cubicBezTo>
                  <a:cubicBezTo>
                    <a:pt x="67" y="90"/>
                    <a:pt x="64" y="91"/>
                    <a:pt x="61" y="91"/>
                  </a:cubicBezTo>
                  <a:cubicBezTo>
                    <a:pt x="53" y="91"/>
                    <a:pt x="47" y="84"/>
                    <a:pt x="40" y="86"/>
                  </a:cubicBezTo>
                  <a:cubicBezTo>
                    <a:pt x="35" y="87"/>
                    <a:pt x="32" y="85"/>
                    <a:pt x="27" y="86"/>
                  </a:cubicBezTo>
                  <a:cubicBezTo>
                    <a:pt x="19" y="88"/>
                    <a:pt x="13" y="91"/>
                    <a:pt x="5" y="87"/>
                  </a:cubicBezTo>
                  <a:cubicBezTo>
                    <a:pt x="4" y="87"/>
                    <a:pt x="3" y="87"/>
                    <a:pt x="2" y="87"/>
                  </a:cubicBezTo>
                  <a:cubicBezTo>
                    <a:pt x="0" y="77"/>
                    <a:pt x="0" y="77"/>
                    <a:pt x="0" y="77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105"/>
            <p:cNvSpPr>
              <a:spLocks/>
            </p:cNvSpPr>
            <p:nvPr/>
          </p:nvSpPr>
          <p:spPr bwMode="auto">
            <a:xfrm>
              <a:off x="4982" y="1497"/>
              <a:ext cx="148" cy="130"/>
            </a:xfrm>
            <a:custGeom>
              <a:avLst/>
              <a:gdLst>
                <a:gd name="T0" fmla="*/ 61 w 77"/>
                <a:gd name="T1" fmla="*/ 0 h 68"/>
                <a:gd name="T2" fmla="*/ 61 w 77"/>
                <a:gd name="T3" fmla="*/ 7 h 68"/>
                <a:gd name="T4" fmla="*/ 67 w 77"/>
                <a:gd name="T5" fmla="*/ 12 h 68"/>
                <a:gd name="T6" fmla="*/ 73 w 77"/>
                <a:gd name="T7" fmla="*/ 11 h 68"/>
                <a:gd name="T8" fmla="*/ 75 w 77"/>
                <a:gd name="T9" fmla="*/ 13 h 68"/>
                <a:gd name="T10" fmla="*/ 75 w 77"/>
                <a:gd name="T11" fmla="*/ 19 h 68"/>
                <a:gd name="T12" fmla="*/ 73 w 77"/>
                <a:gd name="T13" fmla="*/ 25 h 68"/>
                <a:gd name="T14" fmla="*/ 72 w 77"/>
                <a:gd name="T15" fmla="*/ 27 h 68"/>
                <a:gd name="T16" fmla="*/ 72 w 77"/>
                <a:gd name="T17" fmla="*/ 27 h 68"/>
                <a:gd name="T18" fmla="*/ 65 w 77"/>
                <a:gd name="T19" fmla="*/ 35 h 68"/>
                <a:gd name="T20" fmla="*/ 61 w 77"/>
                <a:gd name="T21" fmla="*/ 43 h 68"/>
                <a:gd name="T22" fmla="*/ 54 w 77"/>
                <a:gd name="T23" fmla="*/ 42 h 68"/>
                <a:gd name="T24" fmla="*/ 51 w 77"/>
                <a:gd name="T25" fmla="*/ 48 h 68"/>
                <a:gd name="T26" fmla="*/ 55 w 77"/>
                <a:gd name="T27" fmla="*/ 54 h 68"/>
                <a:gd name="T28" fmla="*/ 53 w 77"/>
                <a:gd name="T29" fmla="*/ 61 h 68"/>
                <a:gd name="T30" fmla="*/ 40 w 77"/>
                <a:gd name="T31" fmla="*/ 60 h 68"/>
                <a:gd name="T32" fmla="*/ 35 w 77"/>
                <a:gd name="T33" fmla="*/ 64 h 68"/>
                <a:gd name="T34" fmla="*/ 23 w 77"/>
                <a:gd name="T35" fmla="*/ 66 h 68"/>
                <a:gd name="T36" fmla="*/ 17 w 77"/>
                <a:gd name="T37" fmla="*/ 66 h 68"/>
                <a:gd name="T38" fmla="*/ 17 w 77"/>
                <a:gd name="T39" fmla="*/ 66 h 68"/>
                <a:gd name="T40" fmla="*/ 17 w 77"/>
                <a:gd name="T41" fmla="*/ 63 h 68"/>
                <a:gd name="T42" fmla="*/ 16 w 77"/>
                <a:gd name="T43" fmla="*/ 51 h 68"/>
                <a:gd name="T44" fmla="*/ 12 w 77"/>
                <a:gd name="T45" fmla="*/ 42 h 68"/>
                <a:gd name="T46" fmla="*/ 11 w 77"/>
                <a:gd name="T47" fmla="*/ 37 h 68"/>
                <a:gd name="T48" fmla="*/ 11 w 77"/>
                <a:gd name="T49" fmla="*/ 37 h 68"/>
                <a:gd name="T50" fmla="*/ 3 w 77"/>
                <a:gd name="T51" fmla="*/ 37 h 68"/>
                <a:gd name="T52" fmla="*/ 0 w 77"/>
                <a:gd name="T53" fmla="*/ 31 h 68"/>
                <a:gd name="T54" fmla="*/ 0 w 77"/>
                <a:gd name="T55" fmla="*/ 31 h 68"/>
                <a:gd name="T56" fmla="*/ 12 w 77"/>
                <a:gd name="T57" fmla="*/ 20 h 68"/>
                <a:gd name="T58" fmla="*/ 25 w 77"/>
                <a:gd name="T59" fmla="*/ 14 h 68"/>
                <a:gd name="T60" fmla="*/ 36 w 77"/>
                <a:gd name="T61" fmla="*/ 5 h 68"/>
                <a:gd name="T62" fmla="*/ 61 w 77"/>
                <a:gd name="T6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7" h="68">
                  <a:moveTo>
                    <a:pt x="61" y="0"/>
                  </a:moveTo>
                  <a:cubicBezTo>
                    <a:pt x="61" y="7"/>
                    <a:pt x="61" y="7"/>
                    <a:pt x="61" y="7"/>
                  </a:cubicBezTo>
                  <a:cubicBezTo>
                    <a:pt x="62" y="9"/>
                    <a:pt x="64" y="12"/>
                    <a:pt x="67" y="12"/>
                  </a:cubicBezTo>
                  <a:cubicBezTo>
                    <a:pt x="69" y="13"/>
                    <a:pt x="72" y="11"/>
                    <a:pt x="73" y="11"/>
                  </a:cubicBezTo>
                  <a:cubicBezTo>
                    <a:pt x="73" y="12"/>
                    <a:pt x="75" y="12"/>
                    <a:pt x="75" y="13"/>
                  </a:cubicBezTo>
                  <a:cubicBezTo>
                    <a:pt x="77" y="14"/>
                    <a:pt x="75" y="17"/>
                    <a:pt x="75" y="19"/>
                  </a:cubicBezTo>
                  <a:cubicBezTo>
                    <a:pt x="75" y="21"/>
                    <a:pt x="75" y="23"/>
                    <a:pt x="73" y="25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69" y="30"/>
                    <a:pt x="67" y="32"/>
                    <a:pt x="65" y="35"/>
                  </a:cubicBezTo>
                  <a:cubicBezTo>
                    <a:pt x="64" y="38"/>
                    <a:pt x="64" y="41"/>
                    <a:pt x="61" y="43"/>
                  </a:cubicBezTo>
                  <a:cubicBezTo>
                    <a:pt x="59" y="45"/>
                    <a:pt x="56" y="42"/>
                    <a:pt x="54" y="42"/>
                  </a:cubicBezTo>
                  <a:cubicBezTo>
                    <a:pt x="50" y="41"/>
                    <a:pt x="52" y="46"/>
                    <a:pt x="51" y="48"/>
                  </a:cubicBezTo>
                  <a:cubicBezTo>
                    <a:pt x="52" y="51"/>
                    <a:pt x="55" y="51"/>
                    <a:pt x="55" y="54"/>
                  </a:cubicBezTo>
                  <a:cubicBezTo>
                    <a:pt x="55" y="56"/>
                    <a:pt x="53" y="60"/>
                    <a:pt x="53" y="61"/>
                  </a:cubicBezTo>
                  <a:cubicBezTo>
                    <a:pt x="49" y="65"/>
                    <a:pt x="43" y="61"/>
                    <a:pt x="40" y="60"/>
                  </a:cubicBezTo>
                  <a:cubicBezTo>
                    <a:pt x="38" y="58"/>
                    <a:pt x="37" y="61"/>
                    <a:pt x="35" y="64"/>
                  </a:cubicBezTo>
                  <a:cubicBezTo>
                    <a:pt x="32" y="68"/>
                    <a:pt x="27" y="64"/>
                    <a:pt x="23" y="66"/>
                  </a:cubicBezTo>
                  <a:cubicBezTo>
                    <a:pt x="19" y="67"/>
                    <a:pt x="20" y="66"/>
                    <a:pt x="17" y="66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7" y="60"/>
                    <a:pt x="17" y="55"/>
                    <a:pt x="16" y="51"/>
                  </a:cubicBezTo>
                  <a:cubicBezTo>
                    <a:pt x="15" y="48"/>
                    <a:pt x="13" y="45"/>
                    <a:pt x="12" y="42"/>
                  </a:cubicBezTo>
                  <a:cubicBezTo>
                    <a:pt x="11" y="40"/>
                    <a:pt x="11" y="39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8" y="37"/>
                    <a:pt x="6" y="39"/>
                    <a:pt x="3" y="37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5" y="29"/>
                    <a:pt x="9" y="25"/>
                    <a:pt x="12" y="20"/>
                  </a:cubicBezTo>
                  <a:cubicBezTo>
                    <a:pt x="16" y="14"/>
                    <a:pt x="18" y="16"/>
                    <a:pt x="25" y="14"/>
                  </a:cubicBezTo>
                  <a:cubicBezTo>
                    <a:pt x="29" y="13"/>
                    <a:pt x="32" y="8"/>
                    <a:pt x="36" y="5"/>
                  </a:cubicBezTo>
                  <a:cubicBezTo>
                    <a:pt x="41" y="1"/>
                    <a:pt x="52" y="1"/>
                    <a:pt x="61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106"/>
            <p:cNvSpPr>
              <a:spLocks/>
            </p:cNvSpPr>
            <p:nvPr/>
          </p:nvSpPr>
          <p:spPr bwMode="auto">
            <a:xfrm>
              <a:off x="4982" y="1497"/>
              <a:ext cx="148" cy="130"/>
            </a:xfrm>
            <a:custGeom>
              <a:avLst/>
              <a:gdLst>
                <a:gd name="T0" fmla="*/ 61 w 77"/>
                <a:gd name="T1" fmla="*/ 0 h 68"/>
                <a:gd name="T2" fmla="*/ 61 w 77"/>
                <a:gd name="T3" fmla="*/ 7 h 68"/>
                <a:gd name="T4" fmla="*/ 67 w 77"/>
                <a:gd name="T5" fmla="*/ 12 h 68"/>
                <a:gd name="T6" fmla="*/ 73 w 77"/>
                <a:gd name="T7" fmla="*/ 11 h 68"/>
                <a:gd name="T8" fmla="*/ 75 w 77"/>
                <a:gd name="T9" fmla="*/ 13 h 68"/>
                <a:gd name="T10" fmla="*/ 75 w 77"/>
                <a:gd name="T11" fmla="*/ 19 h 68"/>
                <a:gd name="T12" fmla="*/ 73 w 77"/>
                <a:gd name="T13" fmla="*/ 25 h 68"/>
                <a:gd name="T14" fmla="*/ 72 w 77"/>
                <a:gd name="T15" fmla="*/ 27 h 68"/>
                <a:gd name="T16" fmla="*/ 72 w 77"/>
                <a:gd name="T17" fmla="*/ 27 h 68"/>
                <a:gd name="T18" fmla="*/ 65 w 77"/>
                <a:gd name="T19" fmla="*/ 35 h 68"/>
                <a:gd name="T20" fmla="*/ 61 w 77"/>
                <a:gd name="T21" fmla="*/ 43 h 68"/>
                <a:gd name="T22" fmla="*/ 54 w 77"/>
                <a:gd name="T23" fmla="*/ 42 h 68"/>
                <a:gd name="T24" fmla="*/ 51 w 77"/>
                <a:gd name="T25" fmla="*/ 48 h 68"/>
                <a:gd name="T26" fmla="*/ 55 w 77"/>
                <a:gd name="T27" fmla="*/ 54 h 68"/>
                <a:gd name="T28" fmla="*/ 53 w 77"/>
                <a:gd name="T29" fmla="*/ 61 h 68"/>
                <a:gd name="T30" fmla="*/ 40 w 77"/>
                <a:gd name="T31" fmla="*/ 60 h 68"/>
                <a:gd name="T32" fmla="*/ 35 w 77"/>
                <a:gd name="T33" fmla="*/ 64 h 68"/>
                <a:gd name="T34" fmla="*/ 23 w 77"/>
                <a:gd name="T35" fmla="*/ 66 h 68"/>
                <a:gd name="T36" fmla="*/ 17 w 77"/>
                <a:gd name="T37" fmla="*/ 66 h 68"/>
                <a:gd name="T38" fmla="*/ 17 w 77"/>
                <a:gd name="T39" fmla="*/ 66 h 68"/>
                <a:gd name="T40" fmla="*/ 17 w 77"/>
                <a:gd name="T41" fmla="*/ 63 h 68"/>
                <a:gd name="T42" fmla="*/ 16 w 77"/>
                <a:gd name="T43" fmla="*/ 51 h 68"/>
                <a:gd name="T44" fmla="*/ 12 w 77"/>
                <a:gd name="T45" fmla="*/ 42 h 68"/>
                <a:gd name="T46" fmla="*/ 11 w 77"/>
                <a:gd name="T47" fmla="*/ 37 h 68"/>
                <a:gd name="T48" fmla="*/ 11 w 77"/>
                <a:gd name="T49" fmla="*/ 37 h 68"/>
                <a:gd name="T50" fmla="*/ 3 w 77"/>
                <a:gd name="T51" fmla="*/ 37 h 68"/>
                <a:gd name="T52" fmla="*/ 0 w 77"/>
                <a:gd name="T53" fmla="*/ 31 h 68"/>
                <a:gd name="T54" fmla="*/ 0 w 77"/>
                <a:gd name="T55" fmla="*/ 31 h 68"/>
                <a:gd name="T56" fmla="*/ 12 w 77"/>
                <a:gd name="T57" fmla="*/ 20 h 68"/>
                <a:gd name="T58" fmla="*/ 25 w 77"/>
                <a:gd name="T59" fmla="*/ 14 h 68"/>
                <a:gd name="T60" fmla="*/ 36 w 77"/>
                <a:gd name="T61" fmla="*/ 5 h 68"/>
                <a:gd name="T62" fmla="*/ 61 w 77"/>
                <a:gd name="T6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7" h="68">
                  <a:moveTo>
                    <a:pt x="61" y="0"/>
                  </a:moveTo>
                  <a:cubicBezTo>
                    <a:pt x="61" y="7"/>
                    <a:pt x="61" y="7"/>
                    <a:pt x="61" y="7"/>
                  </a:cubicBezTo>
                  <a:cubicBezTo>
                    <a:pt x="62" y="9"/>
                    <a:pt x="64" y="12"/>
                    <a:pt x="67" y="12"/>
                  </a:cubicBezTo>
                  <a:cubicBezTo>
                    <a:pt x="69" y="13"/>
                    <a:pt x="72" y="11"/>
                    <a:pt x="73" y="11"/>
                  </a:cubicBezTo>
                  <a:cubicBezTo>
                    <a:pt x="73" y="12"/>
                    <a:pt x="75" y="12"/>
                    <a:pt x="75" y="13"/>
                  </a:cubicBezTo>
                  <a:cubicBezTo>
                    <a:pt x="77" y="14"/>
                    <a:pt x="75" y="17"/>
                    <a:pt x="75" y="19"/>
                  </a:cubicBezTo>
                  <a:cubicBezTo>
                    <a:pt x="75" y="21"/>
                    <a:pt x="75" y="23"/>
                    <a:pt x="73" y="25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69" y="30"/>
                    <a:pt x="67" y="32"/>
                    <a:pt x="65" y="35"/>
                  </a:cubicBezTo>
                  <a:cubicBezTo>
                    <a:pt x="64" y="38"/>
                    <a:pt x="64" y="41"/>
                    <a:pt x="61" y="43"/>
                  </a:cubicBezTo>
                  <a:cubicBezTo>
                    <a:pt x="59" y="45"/>
                    <a:pt x="56" y="42"/>
                    <a:pt x="54" y="42"/>
                  </a:cubicBezTo>
                  <a:cubicBezTo>
                    <a:pt x="50" y="41"/>
                    <a:pt x="52" y="46"/>
                    <a:pt x="51" y="48"/>
                  </a:cubicBezTo>
                  <a:cubicBezTo>
                    <a:pt x="52" y="51"/>
                    <a:pt x="55" y="51"/>
                    <a:pt x="55" y="54"/>
                  </a:cubicBezTo>
                  <a:cubicBezTo>
                    <a:pt x="55" y="56"/>
                    <a:pt x="53" y="60"/>
                    <a:pt x="53" y="61"/>
                  </a:cubicBezTo>
                  <a:cubicBezTo>
                    <a:pt x="49" y="65"/>
                    <a:pt x="43" y="61"/>
                    <a:pt x="40" y="60"/>
                  </a:cubicBezTo>
                  <a:cubicBezTo>
                    <a:pt x="38" y="58"/>
                    <a:pt x="37" y="61"/>
                    <a:pt x="35" y="64"/>
                  </a:cubicBezTo>
                  <a:cubicBezTo>
                    <a:pt x="32" y="68"/>
                    <a:pt x="27" y="64"/>
                    <a:pt x="23" y="66"/>
                  </a:cubicBezTo>
                  <a:cubicBezTo>
                    <a:pt x="19" y="67"/>
                    <a:pt x="20" y="66"/>
                    <a:pt x="17" y="66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7" y="60"/>
                    <a:pt x="17" y="55"/>
                    <a:pt x="16" y="51"/>
                  </a:cubicBezTo>
                  <a:cubicBezTo>
                    <a:pt x="15" y="48"/>
                    <a:pt x="13" y="45"/>
                    <a:pt x="12" y="42"/>
                  </a:cubicBezTo>
                  <a:cubicBezTo>
                    <a:pt x="11" y="40"/>
                    <a:pt x="11" y="39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8" y="37"/>
                    <a:pt x="6" y="39"/>
                    <a:pt x="3" y="37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5" y="29"/>
                    <a:pt x="9" y="25"/>
                    <a:pt x="12" y="20"/>
                  </a:cubicBezTo>
                  <a:cubicBezTo>
                    <a:pt x="16" y="14"/>
                    <a:pt x="18" y="16"/>
                    <a:pt x="25" y="14"/>
                  </a:cubicBezTo>
                  <a:cubicBezTo>
                    <a:pt x="29" y="13"/>
                    <a:pt x="32" y="8"/>
                    <a:pt x="36" y="5"/>
                  </a:cubicBezTo>
                  <a:cubicBezTo>
                    <a:pt x="41" y="1"/>
                    <a:pt x="52" y="1"/>
                    <a:pt x="61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107"/>
            <p:cNvSpPr>
              <a:spLocks/>
            </p:cNvSpPr>
            <p:nvPr/>
          </p:nvSpPr>
          <p:spPr bwMode="auto">
            <a:xfrm>
              <a:off x="4961" y="1548"/>
              <a:ext cx="217" cy="193"/>
            </a:xfrm>
            <a:custGeom>
              <a:avLst/>
              <a:gdLst>
                <a:gd name="T0" fmla="*/ 55 w 113"/>
                <a:gd name="T1" fmla="*/ 100 h 100"/>
                <a:gd name="T2" fmla="*/ 66 w 113"/>
                <a:gd name="T3" fmla="*/ 95 h 100"/>
                <a:gd name="T4" fmla="*/ 74 w 113"/>
                <a:gd name="T5" fmla="*/ 87 h 100"/>
                <a:gd name="T6" fmla="*/ 81 w 113"/>
                <a:gd name="T7" fmla="*/ 84 h 100"/>
                <a:gd name="T8" fmla="*/ 94 w 113"/>
                <a:gd name="T9" fmla="*/ 80 h 100"/>
                <a:gd name="T10" fmla="*/ 101 w 113"/>
                <a:gd name="T11" fmla="*/ 70 h 100"/>
                <a:gd name="T12" fmla="*/ 101 w 113"/>
                <a:gd name="T13" fmla="*/ 70 h 100"/>
                <a:gd name="T14" fmla="*/ 99 w 113"/>
                <a:gd name="T15" fmla="*/ 67 h 100"/>
                <a:gd name="T16" fmla="*/ 92 w 113"/>
                <a:gd name="T17" fmla="*/ 61 h 100"/>
                <a:gd name="T18" fmla="*/ 87 w 113"/>
                <a:gd name="T19" fmla="*/ 53 h 100"/>
                <a:gd name="T20" fmla="*/ 94 w 113"/>
                <a:gd name="T21" fmla="*/ 39 h 100"/>
                <a:gd name="T22" fmla="*/ 104 w 113"/>
                <a:gd name="T23" fmla="*/ 34 h 100"/>
                <a:gd name="T24" fmla="*/ 104 w 113"/>
                <a:gd name="T25" fmla="*/ 20 h 100"/>
                <a:gd name="T26" fmla="*/ 98 w 113"/>
                <a:gd name="T27" fmla="*/ 6 h 100"/>
                <a:gd name="T28" fmla="*/ 97 w 113"/>
                <a:gd name="T29" fmla="*/ 5 h 100"/>
                <a:gd name="T30" fmla="*/ 87 w 113"/>
                <a:gd name="T31" fmla="*/ 6 h 100"/>
                <a:gd name="T32" fmla="*/ 83 w 113"/>
                <a:gd name="T33" fmla="*/ 0 h 100"/>
                <a:gd name="T34" fmla="*/ 83 w 113"/>
                <a:gd name="T35" fmla="*/ 0 h 100"/>
                <a:gd name="T36" fmla="*/ 76 w 113"/>
                <a:gd name="T37" fmla="*/ 8 h 100"/>
                <a:gd name="T38" fmla="*/ 72 w 113"/>
                <a:gd name="T39" fmla="*/ 16 h 100"/>
                <a:gd name="T40" fmla="*/ 66 w 113"/>
                <a:gd name="T41" fmla="*/ 15 h 100"/>
                <a:gd name="T42" fmla="*/ 62 w 113"/>
                <a:gd name="T43" fmla="*/ 21 h 100"/>
                <a:gd name="T44" fmla="*/ 66 w 113"/>
                <a:gd name="T45" fmla="*/ 27 h 100"/>
                <a:gd name="T46" fmla="*/ 64 w 113"/>
                <a:gd name="T47" fmla="*/ 34 h 100"/>
                <a:gd name="T48" fmla="*/ 51 w 113"/>
                <a:gd name="T49" fmla="*/ 32 h 100"/>
                <a:gd name="T50" fmla="*/ 46 w 113"/>
                <a:gd name="T51" fmla="*/ 37 h 100"/>
                <a:gd name="T52" fmla="*/ 34 w 113"/>
                <a:gd name="T53" fmla="*/ 39 h 100"/>
                <a:gd name="T54" fmla="*/ 28 w 113"/>
                <a:gd name="T55" fmla="*/ 39 h 100"/>
                <a:gd name="T56" fmla="*/ 28 w 113"/>
                <a:gd name="T57" fmla="*/ 39 h 100"/>
                <a:gd name="T58" fmla="*/ 25 w 113"/>
                <a:gd name="T59" fmla="*/ 41 h 100"/>
                <a:gd name="T60" fmla="*/ 19 w 113"/>
                <a:gd name="T61" fmla="*/ 47 h 100"/>
                <a:gd name="T62" fmla="*/ 13 w 113"/>
                <a:gd name="T63" fmla="*/ 53 h 100"/>
                <a:gd name="T64" fmla="*/ 8 w 113"/>
                <a:gd name="T65" fmla="*/ 58 h 100"/>
                <a:gd name="T66" fmla="*/ 3 w 113"/>
                <a:gd name="T67" fmla="*/ 64 h 100"/>
                <a:gd name="T68" fmla="*/ 0 w 113"/>
                <a:gd name="T69" fmla="*/ 66 h 100"/>
                <a:gd name="T70" fmla="*/ 0 w 113"/>
                <a:gd name="T71" fmla="*/ 72 h 100"/>
                <a:gd name="T72" fmla="*/ 0 w 113"/>
                <a:gd name="T73" fmla="*/ 72 h 100"/>
                <a:gd name="T74" fmla="*/ 2 w 113"/>
                <a:gd name="T75" fmla="*/ 73 h 100"/>
                <a:gd name="T76" fmla="*/ 4 w 113"/>
                <a:gd name="T77" fmla="*/ 74 h 100"/>
                <a:gd name="T78" fmla="*/ 6 w 113"/>
                <a:gd name="T79" fmla="*/ 76 h 100"/>
                <a:gd name="T80" fmla="*/ 11 w 113"/>
                <a:gd name="T81" fmla="*/ 76 h 100"/>
                <a:gd name="T82" fmla="*/ 16 w 113"/>
                <a:gd name="T83" fmla="*/ 73 h 100"/>
                <a:gd name="T84" fmla="*/ 21 w 113"/>
                <a:gd name="T85" fmla="*/ 73 h 100"/>
                <a:gd name="T86" fmla="*/ 24 w 113"/>
                <a:gd name="T87" fmla="*/ 74 h 100"/>
                <a:gd name="T88" fmla="*/ 28 w 113"/>
                <a:gd name="T89" fmla="*/ 74 h 100"/>
                <a:gd name="T90" fmla="*/ 34 w 113"/>
                <a:gd name="T91" fmla="*/ 79 h 100"/>
                <a:gd name="T92" fmla="*/ 35 w 113"/>
                <a:gd name="T93" fmla="*/ 87 h 100"/>
                <a:gd name="T94" fmla="*/ 29 w 113"/>
                <a:gd name="T95" fmla="*/ 92 h 100"/>
                <a:gd name="T96" fmla="*/ 30 w 113"/>
                <a:gd name="T97" fmla="*/ 97 h 100"/>
                <a:gd name="T98" fmla="*/ 37 w 113"/>
                <a:gd name="T99" fmla="*/ 96 h 100"/>
                <a:gd name="T100" fmla="*/ 45 w 113"/>
                <a:gd name="T101" fmla="*/ 92 h 100"/>
                <a:gd name="T102" fmla="*/ 50 w 113"/>
                <a:gd name="T103" fmla="*/ 97 h 100"/>
                <a:gd name="T104" fmla="*/ 55 w 113"/>
                <a:gd name="T105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3" h="100">
                  <a:moveTo>
                    <a:pt x="55" y="100"/>
                  </a:moveTo>
                  <a:cubicBezTo>
                    <a:pt x="66" y="95"/>
                    <a:pt x="66" y="95"/>
                    <a:pt x="66" y="95"/>
                  </a:cubicBezTo>
                  <a:cubicBezTo>
                    <a:pt x="70" y="94"/>
                    <a:pt x="72" y="90"/>
                    <a:pt x="74" y="87"/>
                  </a:cubicBezTo>
                  <a:cubicBezTo>
                    <a:pt x="75" y="83"/>
                    <a:pt x="77" y="83"/>
                    <a:pt x="81" y="84"/>
                  </a:cubicBezTo>
                  <a:cubicBezTo>
                    <a:pt x="85" y="86"/>
                    <a:pt x="91" y="82"/>
                    <a:pt x="94" y="80"/>
                  </a:cubicBezTo>
                  <a:cubicBezTo>
                    <a:pt x="101" y="78"/>
                    <a:pt x="98" y="75"/>
                    <a:pt x="101" y="70"/>
                  </a:cubicBezTo>
                  <a:cubicBezTo>
                    <a:pt x="101" y="70"/>
                    <a:pt x="101" y="70"/>
                    <a:pt x="101" y="70"/>
                  </a:cubicBezTo>
                  <a:cubicBezTo>
                    <a:pt x="99" y="67"/>
                    <a:pt x="99" y="67"/>
                    <a:pt x="99" y="67"/>
                  </a:cubicBezTo>
                  <a:cubicBezTo>
                    <a:pt x="98" y="65"/>
                    <a:pt x="94" y="63"/>
                    <a:pt x="92" y="61"/>
                  </a:cubicBezTo>
                  <a:cubicBezTo>
                    <a:pt x="90" y="59"/>
                    <a:pt x="88" y="57"/>
                    <a:pt x="87" y="53"/>
                  </a:cubicBezTo>
                  <a:cubicBezTo>
                    <a:pt x="87" y="47"/>
                    <a:pt x="90" y="43"/>
                    <a:pt x="94" y="39"/>
                  </a:cubicBezTo>
                  <a:cubicBezTo>
                    <a:pt x="98" y="37"/>
                    <a:pt x="102" y="36"/>
                    <a:pt x="104" y="34"/>
                  </a:cubicBezTo>
                  <a:cubicBezTo>
                    <a:pt x="113" y="29"/>
                    <a:pt x="107" y="24"/>
                    <a:pt x="104" y="20"/>
                  </a:cubicBezTo>
                  <a:cubicBezTo>
                    <a:pt x="99" y="15"/>
                    <a:pt x="98" y="13"/>
                    <a:pt x="98" y="6"/>
                  </a:cubicBezTo>
                  <a:cubicBezTo>
                    <a:pt x="98" y="5"/>
                    <a:pt x="97" y="5"/>
                    <a:pt x="97" y="5"/>
                  </a:cubicBezTo>
                  <a:cubicBezTo>
                    <a:pt x="94" y="5"/>
                    <a:pt x="90" y="6"/>
                    <a:pt x="87" y="6"/>
                  </a:cubicBezTo>
                  <a:cubicBezTo>
                    <a:pt x="85" y="4"/>
                    <a:pt x="85" y="3"/>
                    <a:pt x="83" y="0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0" y="3"/>
                    <a:pt x="78" y="5"/>
                    <a:pt x="76" y="8"/>
                  </a:cubicBezTo>
                  <a:cubicBezTo>
                    <a:pt x="75" y="11"/>
                    <a:pt x="75" y="14"/>
                    <a:pt x="72" y="16"/>
                  </a:cubicBezTo>
                  <a:cubicBezTo>
                    <a:pt x="70" y="18"/>
                    <a:pt x="67" y="15"/>
                    <a:pt x="66" y="15"/>
                  </a:cubicBezTo>
                  <a:cubicBezTo>
                    <a:pt x="61" y="14"/>
                    <a:pt x="63" y="19"/>
                    <a:pt x="62" y="21"/>
                  </a:cubicBezTo>
                  <a:cubicBezTo>
                    <a:pt x="63" y="24"/>
                    <a:pt x="66" y="24"/>
                    <a:pt x="66" y="27"/>
                  </a:cubicBezTo>
                  <a:cubicBezTo>
                    <a:pt x="66" y="29"/>
                    <a:pt x="64" y="32"/>
                    <a:pt x="64" y="34"/>
                  </a:cubicBezTo>
                  <a:cubicBezTo>
                    <a:pt x="61" y="38"/>
                    <a:pt x="54" y="34"/>
                    <a:pt x="51" y="32"/>
                  </a:cubicBezTo>
                  <a:cubicBezTo>
                    <a:pt x="49" y="31"/>
                    <a:pt x="48" y="34"/>
                    <a:pt x="46" y="37"/>
                  </a:cubicBezTo>
                  <a:cubicBezTo>
                    <a:pt x="43" y="41"/>
                    <a:pt x="38" y="37"/>
                    <a:pt x="34" y="39"/>
                  </a:cubicBezTo>
                  <a:cubicBezTo>
                    <a:pt x="30" y="40"/>
                    <a:pt x="31" y="39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2" y="44"/>
                    <a:pt x="24" y="47"/>
                    <a:pt x="19" y="47"/>
                  </a:cubicBezTo>
                  <a:cubicBezTo>
                    <a:pt x="16" y="47"/>
                    <a:pt x="14" y="51"/>
                    <a:pt x="13" y="53"/>
                  </a:cubicBezTo>
                  <a:cubicBezTo>
                    <a:pt x="11" y="56"/>
                    <a:pt x="11" y="57"/>
                    <a:pt x="8" y="58"/>
                  </a:cubicBezTo>
                  <a:cubicBezTo>
                    <a:pt x="5" y="60"/>
                    <a:pt x="5" y="62"/>
                    <a:pt x="3" y="64"/>
                  </a:cubicBezTo>
                  <a:cubicBezTo>
                    <a:pt x="3" y="65"/>
                    <a:pt x="1" y="66"/>
                    <a:pt x="0" y="66"/>
                  </a:cubicBezTo>
                  <a:cubicBezTo>
                    <a:pt x="0" y="68"/>
                    <a:pt x="0" y="70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1" y="73"/>
                    <a:pt x="2" y="73"/>
                  </a:cubicBezTo>
                  <a:cubicBezTo>
                    <a:pt x="3" y="74"/>
                    <a:pt x="3" y="74"/>
                    <a:pt x="4" y="74"/>
                  </a:cubicBezTo>
                  <a:cubicBezTo>
                    <a:pt x="5" y="76"/>
                    <a:pt x="5" y="76"/>
                    <a:pt x="6" y="76"/>
                  </a:cubicBezTo>
                  <a:cubicBezTo>
                    <a:pt x="8" y="77"/>
                    <a:pt x="10" y="76"/>
                    <a:pt x="11" y="76"/>
                  </a:cubicBezTo>
                  <a:cubicBezTo>
                    <a:pt x="13" y="76"/>
                    <a:pt x="14" y="73"/>
                    <a:pt x="16" y="73"/>
                  </a:cubicBezTo>
                  <a:cubicBezTo>
                    <a:pt x="17" y="72"/>
                    <a:pt x="19" y="72"/>
                    <a:pt x="21" y="73"/>
                  </a:cubicBezTo>
                  <a:cubicBezTo>
                    <a:pt x="21" y="74"/>
                    <a:pt x="22" y="74"/>
                    <a:pt x="24" y="74"/>
                  </a:cubicBezTo>
                  <a:cubicBezTo>
                    <a:pt x="25" y="74"/>
                    <a:pt x="27" y="74"/>
                    <a:pt x="28" y="74"/>
                  </a:cubicBezTo>
                  <a:cubicBezTo>
                    <a:pt x="31" y="76"/>
                    <a:pt x="33" y="76"/>
                    <a:pt x="34" y="79"/>
                  </a:cubicBezTo>
                  <a:cubicBezTo>
                    <a:pt x="36" y="81"/>
                    <a:pt x="39" y="84"/>
                    <a:pt x="35" y="87"/>
                  </a:cubicBezTo>
                  <a:cubicBezTo>
                    <a:pt x="34" y="89"/>
                    <a:pt x="31" y="90"/>
                    <a:pt x="29" y="92"/>
                  </a:cubicBezTo>
                  <a:cubicBezTo>
                    <a:pt x="27" y="93"/>
                    <a:pt x="27" y="97"/>
                    <a:pt x="30" y="97"/>
                  </a:cubicBezTo>
                  <a:cubicBezTo>
                    <a:pt x="32" y="97"/>
                    <a:pt x="35" y="97"/>
                    <a:pt x="37" y="96"/>
                  </a:cubicBezTo>
                  <a:cubicBezTo>
                    <a:pt x="40" y="94"/>
                    <a:pt x="42" y="92"/>
                    <a:pt x="45" y="92"/>
                  </a:cubicBezTo>
                  <a:cubicBezTo>
                    <a:pt x="48" y="92"/>
                    <a:pt x="48" y="96"/>
                    <a:pt x="50" y="97"/>
                  </a:cubicBezTo>
                  <a:cubicBezTo>
                    <a:pt x="55" y="100"/>
                    <a:pt x="55" y="100"/>
                    <a:pt x="55" y="10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108"/>
            <p:cNvSpPr>
              <a:spLocks/>
            </p:cNvSpPr>
            <p:nvPr/>
          </p:nvSpPr>
          <p:spPr bwMode="auto">
            <a:xfrm>
              <a:off x="4961" y="1548"/>
              <a:ext cx="217" cy="193"/>
            </a:xfrm>
            <a:custGeom>
              <a:avLst/>
              <a:gdLst>
                <a:gd name="T0" fmla="*/ 55 w 113"/>
                <a:gd name="T1" fmla="*/ 100 h 100"/>
                <a:gd name="T2" fmla="*/ 66 w 113"/>
                <a:gd name="T3" fmla="*/ 95 h 100"/>
                <a:gd name="T4" fmla="*/ 74 w 113"/>
                <a:gd name="T5" fmla="*/ 87 h 100"/>
                <a:gd name="T6" fmla="*/ 81 w 113"/>
                <a:gd name="T7" fmla="*/ 84 h 100"/>
                <a:gd name="T8" fmla="*/ 94 w 113"/>
                <a:gd name="T9" fmla="*/ 80 h 100"/>
                <a:gd name="T10" fmla="*/ 101 w 113"/>
                <a:gd name="T11" fmla="*/ 70 h 100"/>
                <a:gd name="T12" fmla="*/ 101 w 113"/>
                <a:gd name="T13" fmla="*/ 70 h 100"/>
                <a:gd name="T14" fmla="*/ 99 w 113"/>
                <a:gd name="T15" fmla="*/ 67 h 100"/>
                <a:gd name="T16" fmla="*/ 92 w 113"/>
                <a:gd name="T17" fmla="*/ 61 h 100"/>
                <a:gd name="T18" fmla="*/ 87 w 113"/>
                <a:gd name="T19" fmla="*/ 53 h 100"/>
                <a:gd name="T20" fmla="*/ 94 w 113"/>
                <a:gd name="T21" fmla="*/ 39 h 100"/>
                <a:gd name="T22" fmla="*/ 104 w 113"/>
                <a:gd name="T23" fmla="*/ 34 h 100"/>
                <a:gd name="T24" fmla="*/ 104 w 113"/>
                <a:gd name="T25" fmla="*/ 20 h 100"/>
                <a:gd name="T26" fmla="*/ 98 w 113"/>
                <a:gd name="T27" fmla="*/ 6 h 100"/>
                <a:gd name="T28" fmla="*/ 97 w 113"/>
                <a:gd name="T29" fmla="*/ 5 h 100"/>
                <a:gd name="T30" fmla="*/ 87 w 113"/>
                <a:gd name="T31" fmla="*/ 6 h 100"/>
                <a:gd name="T32" fmla="*/ 83 w 113"/>
                <a:gd name="T33" fmla="*/ 0 h 100"/>
                <a:gd name="T34" fmla="*/ 83 w 113"/>
                <a:gd name="T35" fmla="*/ 0 h 100"/>
                <a:gd name="T36" fmla="*/ 76 w 113"/>
                <a:gd name="T37" fmla="*/ 8 h 100"/>
                <a:gd name="T38" fmla="*/ 72 w 113"/>
                <a:gd name="T39" fmla="*/ 16 h 100"/>
                <a:gd name="T40" fmla="*/ 66 w 113"/>
                <a:gd name="T41" fmla="*/ 15 h 100"/>
                <a:gd name="T42" fmla="*/ 62 w 113"/>
                <a:gd name="T43" fmla="*/ 21 h 100"/>
                <a:gd name="T44" fmla="*/ 66 w 113"/>
                <a:gd name="T45" fmla="*/ 27 h 100"/>
                <a:gd name="T46" fmla="*/ 64 w 113"/>
                <a:gd name="T47" fmla="*/ 34 h 100"/>
                <a:gd name="T48" fmla="*/ 51 w 113"/>
                <a:gd name="T49" fmla="*/ 32 h 100"/>
                <a:gd name="T50" fmla="*/ 46 w 113"/>
                <a:gd name="T51" fmla="*/ 37 h 100"/>
                <a:gd name="T52" fmla="*/ 34 w 113"/>
                <a:gd name="T53" fmla="*/ 39 h 100"/>
                <a:gd name="T54" fmla="*/ 28 w 113"/>
                <a:gd name="T55" fmla="*/ 39 h 100"/>
                <a:gd name="T56" fmla="*/ 28 w 113"/>
                <a:gd name="T57" fmla="*/ 39 h 100"/>
                <a:gd name="T58" fmla="*/ 25 w 113"/>
                <a:gd name="T59" fmla="*/ 41 h 100"/>
                <a:gd name="T60" fmla="*/ 19 w 113"/>
                <a:gd name="T61" fmla="*/ 47 h 100"/>
                <a:gd name="T62" fmla="*/ 13 w 113"/>
                <a:gd name="T63" fmla="*/ 53 h 100"/>
                <a:gd name="T64" fmla="*/ 8 w 113"/>
                <a:gd name="T65" fmla="*/ 58 h 100"/>
                <a:gd name="T66" fmla="*/ 3 w 113"/>
                <a:gd name="T67" fmla="*/ 64 h 100"/>
                <a:gd name="T68" fmla="*/ 0 w 113"/>
                <a:gd name="T69" fmla="*/ 66 h 100"/>
                <a:gd name="T70" fmla="*/ 0 w 113"/>
                <a:gd name="T71" fmla="*/ 72 h 100"/>
                <a:gd name="T72" fmla="*/ 0 w 113"/>
                <a:gd name="T73" fmla="*/ 72 h 100"/>
                <a:gd name="T74" fmla="*/ 2 w 113"/>
                <a:gd name="T75" fmla="*/ 73 h 100"/>
                <a:gd name="T76" fmla="*/ 4 w 113"/>
                <a:gd name="T77" fmla="*/ 74 h 100"/>
                <a:gd name="T78" fmla="*/ 6 w 113"/>
                <a:gd name="T79" fmla="*/ 76 h 100"/>
                <a:gd name="T80" fmla="*/ 11 w 113"/>
                <a:gd name="T81" fmla="*/ 76 h 100"/>
                <a:gd name="T82" fmla="*/ 16 w 113"/>
                <a:gd name="T83" fmla="*/ 73 h 100"/>
                <a:gd name="T84" fmla="*/ 21 w 113"/>
                <a:gd name="T85" fmla="*/ 73 h 100"/>
                <a:gd name="T86" fmla="*/ 24 w 113"/>
                <a:gd name="T87" fmla="*/ 74 h 100"/>
                <a:gd name="T88" fmla="*/ 28 w 113"/>
                <a:gd name="T89" fmla="*/ 74 h 100"/>
                <a:gd name="T90" fmla="*/ 34 w 113"/>
                <a:gd name="T91" fmla="*/ 79 h 100"/>
                <a:gd name="T92" fmla="*/ 35 w 113"/>
                <a:gd name="T93" fmla="*/ 87 h 100"/>
                <a:gd name="T94" fmla="*/ 29 w 113"/>
                <a:gd name="T95" fmla="*/ 92 h 100"/>
                <a:gd name="T96" fmla="*/ 30 w 113"/>
                <a:gd name="T97" fmla="*/ 97 h 100"/>
                <a:gd name="T98" fmla="*/ 37 w 113"/>
                <a:gd name="T99" fmla="*/ 96 h 100"/>
                <a:gd name="T100" fmla="*/ 45 w 113"/>
                <a:gd name="T101" fmla="*/ 92 h 100"/>
                <a:gd name="T102" fmla="*/ 50 w 113"/>
                <a:gd name="T103" fmla="*/ 97 h 100"/>
                <a:gd name="T104" fmla="*/ 55 w 113"/>
                <a:gd name="T105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3" h="100">
                  <a:moveTo>
                    <a:pt x="55" y="100"/>
                  </a:moveTo>
                  <a:cubicBezTo>
                    <a:pt x="66" y="95"/>
                    <a:pt x="66" y="95"/>
                    <a:pt x="66" y="95"/>
                  </a:cubicBezTo>
                  <a:cubicBezTo>
                    <a:pt x="70" y="94"/>
                    <a:pt x="72" y="90"/>
                    <a:pt x="74" y="87"/>
                  </a:cubicBezTo>
                  <a:cubicBezTo>
                    <a:pt x="75" y="83"/>
                    <a:pt x="77" y="83"/>
                    <a:pt x="81" y="84"/>
                  </a:cubicBezTo>
                  <a:cubicBezTo>
                    <a:pt x="85" y="86"/>
                    <a:pt x="91" y="82"/>
                    <a:pt x="94" y="80"/>
                  </a:cubicBezTo>
                  <a:cubicBezTo>
                    <a:pt x="101" y="78"/>
                    <a:pt x="98" y="75"/>
                    <a:pt x="101" y="70"/>
                  </a:cubicBezTo>
                  <a:cubicBezTo>
                    <a:pt x="101" y="70"/>
                    <a:pt x="101" y="70"/>
                    <a:pt x="101" y="70"/>
                  </a:cubicBezTo>
                  <a:cubicBezTo>
                    <a:pt x="99" y="67"/>
                    <a:pt x="99" y="67"/>
                    <a:pt x="99" y="67"/>
                  </a:cubicBezTo>
                  <a:cubicBezTo>
                    <a:pt x="98" y="65"/>
                    <a:pt x="94" y="63"/>
                    <a:pt x="92" y="61"/>
                  </a:cubicBezTo>
                  <a:cubicBezTo>
                    <a:pt x="90" y="59"/>
                    <a:pt x="88" y="57"/>
                    <a:pt x="87" y="53"/>
                  </a:cubicBezTo>
                  <a:cubicBezTo>
                    <a:pt x="87" y="47"/>
                    <a:pt x="90" y="43"/>
                    <a:pt x="94" y="39"/>
                  </a:cubicBezTo>
                  <a:cubicBezTo>
                    <a:pt x="98" y="37"/>
                    <a:pt x="102" y="36"/>
                    <a:pt x="104" y="34"/>
                  </a:cubicBezTo>
                  <a:cubicBezTo>
                    <a:pt x="113" y="29"/>
                    <a:pt x="107" y="24"/>
                    <a:pt x="104" y="20"/>
                  </a:cubicBezTo>
                  <a:cubicBezTo>
                    <a:pt x="99" y="15"/>
                    <a:pt x="98" y="13"/>
                    <a:pt x="98" y="6"/>
                  </a:cubicBezTo>
                  <a:cubicBezTo>
                    <a:pt x="98" y="5"/>
                    <a:pt x="97" y="5"/>
                    <a:pt x="97" y="5"/>
                  </a:cubicBezTo>
                  <a:cubicBezTo>
                    <a:pt x="94" y="5"/>
                    <a:pt x="90" y="6"/>
                    <a:pt x="87" y="6"/>
                  </a:cubicBezTo>
                  <a:cubicBezTo>
                    <a:pt x="85" y="4"/>
                    <a:pt x="85" y="3"/>
                    <a:pt x="83" y="0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0" y="3"/>
                    <a:pt x="78" y="5"/>
                    <a:pt x="76" y="8"/>
                  </a:cubicBezTo>
                  <a:cubicBezTo>
                    <a:pt x="75" y="11"/>
                    <a:pt x="75" y="14"/>
                    <a:pt x="72" y="16"/>
                  </a:cubicBezTo>
                  <a:cubicBezTo>
                    <a:pt x="70" y="18"/>
                    <a:pt x="67" y="15"/>
                    <a:pt x="66" y="15"/>
                  </a:cubicBezTo>
                  <a:cubicBezTo>
                    <a:pt x="61" y="14"/>
                    <a:pt x="63" y="19"/>
                    <a:pt x="62" y="21"/>
                  </a:cubicBezTo>
                  <a:cubicBezTo>
                    <a:pt x="63" y="24"/>
                    <a:pt x="66" y="24"/>
                    <a:pt x="66" y="27"/>
                  </a:cubicBezTo>
                  <a:cubicBezTo>
                    <a:pt x="66" y="29"/>
                    <a:pt x="64" y="32"/>
                    <a:pt x="64" y="34"/>
                  </a:cubicBezTo>
                  <a:cubicBezTo>
                    <a:pt x="61" y="38"/>
                    <a:pt x="54" y="34"/>
                    <a:pt x="51" y="32"/>
                  </a:cubicBezTo>
                  <a:cubicBezTo>
                    <a:pt x="49" y="31"/>
                    <a:pt x="48" y="34"/>
                    <a:pt x="46" y="37"/>
                  </a:cubicBezTo>
                  <a:cubicBezTo>
                    <a:pt x="43" y="41"/>
                    <a:pt x="38" y="37"/>
                    <a:pt x="34" y="39"/>
                  </a:cubicBezTo>
                  <a:cubicBezTo>
                    <a:pt x="30" y="40"/>
                    <a:pt x="31" y="39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2" y="44"/>
                    <a:pt x="24" y="47"/>
                    <a:pt x="19" y="47"/>
                  </a:cubicBezTo>
                  <a:cubicBezTo>
                    <a:pt x="16" y="47"/>
                    <a:pt x="14" y="51"/>
                    <a:pt x="13" y="53"/>
                  </a:cubicBezTo>
                  <a:cubicBezTo>
                    <a:pt x="11" y="56"/>
                    <a:pt x="11" y="57"/>
                    <a:pt x="8" y="58"/>
                  </a:cubicBezTo>
                  <a:cubicBezTo>
                    <a:pt x="5" y="60"/>
                    <a:pt x="5" y="62"/>
                    <a:pt x="3" y="64"/>
                  </a:cubicBezTo>
                  <a:cubicBezTo>
                    <a:pt x="3" y="65"/>
                    <a:pt x="1" y="66"/>
                    <a:pt x="0" y="66"/>
                  </a:cubicBezTo>
                  <a:cubicBezTo>
                    <a:pt x="0" y="68"/>
                    <a:pt x="0" y="70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1" y="73"/>
                    <a:pt x="2" y="73"/>
                  </a:cubicBezTo>
                  <a:cubicBezTo>
                    <a:pt x="3" y="74"/>
                    <a:pt x="3" y="74"/>
                    <a:pt x="4" y="74"/>
                  </a:cubicBezTo>
                  <a:cubicBezTo>
                    <a:pt x="5" y="76"/>
                    <a:pt x="5" y="76"/>
                    <a:pt x="6" y="76"/>
                  </a:cubicBezTo>
                  <a:cubicBezTo>
                    <a:pt x="8" y="77"/>
                    <a:pt x="10" y="76"/>
                    <a:pt x="11" y="76"/>
                  </a:cubicBezTo>
                  <a:cubicBezTo>
                    <a:pt x="13" y="76"/>
                    <a:pt x="14" y="73"/>
                    <a:pt x="16" y="73"/>
                  </a:cubicBezTo>
                  <a:cubicBezTo>
                    <a:pt x="17" y="72"/>
                    <a:pt x="19" y="72"/>
                    <a:pt x="21" y="73"/>
                  </a:cubicBezTo>
                  <a:cubicBezTo>
                    <a:pt x="21" y="74"/>
                    <a:pt x="22" y="74"/>
                    <a:pt x="24" y="74"/>
                  </a:cubicBezTo>
                  <a:cubicBezTo>
                    <a:pt x="25" y="74"/>
                    <a:pt x="27" y="74"/>
                    <a:pt x="28" y="74"/>
                  </a:cubicBezTo>
                  <a:cubicBezTo>
                    <a:pt x="31" y="76"/>
                    <a:pt x="33" y="76"/>
                    <a:pt x="34" y="79"/>
                  </a:cubicBezTo>
                  <a:cubicBezTo>
                    <a:pt x="36" y="81"/>
                    <a:pt x="39" y="84"/>
                    <a:pt x="35" y="87"/>
                  </a:cubicBezTo>
                  <a:cubicBezTo>
                    <a:pt x="34" y="89"/>
                    <a:pt x="31" y="90"/>
                    <a:pt x="29" y="92"/>
                  </a:cubicBezTo>
                  <a:cubicBezTo>
                    <a:pt x="27" y="93"/>
                    <a:pt x="27" y="97"/>
                    <a:pt x="30" y="97"/>
                  </a:cubicBezTo>
                  <a:cubicBezTo>
                    <a:pt x="32" y="97"/>
                    <a:pt x="35" y="97"/>
                    <a:pt x="37" y="96"/>
                  </a:cubicBezTo>
                  <a:cubicBezTo>
                    <a:pt x="40" y="94"/>
                    <a:pt x="42" y="92"/>
                    <a:pt x="45" y="92"/>
                  </a:cubicBezTo>
                  <a:cubicBezTo>
                    <a:pt x="48" y="92"/>
                    <a:pt x="48" y="96"/>
                    <a:pt x="50" y="97"/>
                  </a:cubicBezTo>
                  <a:cubicBezTo>
                    <a:pt x="55" y="100"/>
                    <a:pt x="55" y="100"/>
                    <a:pt x="55" y="10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109"/>
            <p:cNvSpPr>
              <a:spLocks/>
            </p:cNvSpPr>
            <p:nvPr/>
          </p:nvSpPr>
          <p:spPr bwMode="auto">
            <a:xfrm>
              <a:off x="5100" y="1448"/>
              <a:ext cx="330" cy="291"/>
            </a:xfrm>
            <a:custGeom>
              <a:avLst/>
              <a:gdLst>
                <a:gd name="T0" fmla="*/ 137 w 172"/>
                <a:gd name="T1" fmla="*/ 11 h 151"/>
                <a:gd name="T2" fmla="*/ 140 w 172"/>
                <a:gd name="T3" fmla="*/ 19 h 151"/>
                <a:gd name="T4" fmla="*/ 141 w 172"/>
                <a:gd name="T5" fmla="*/ 29 h 151"/>
                <a:gd name="T6" fmla="*/ 137 w 172"/>
                <a:gd name="T7" fmla="*/ 37 h 151"/>
                <a:gd name="T8" fmla="*/ 153 w 172"/>
                <a:gd name="T9" fmla="*/ 38 h 151"/>
                <a:gd name="T10" fmla="*/ 165 w 172"/>
                <a:gd name="T11" fmla="*/ 40 h 151"/>
                <a:gd name="T12" fmla="*/ 172 w 172"/>
                <a:gd name="T13" fmla="*/ 50 h 151"/>
                <a:gd name="T14" fmla="*/ 165 w 172"/>
                <a:gd name="T15" fmla="*/ 62 h 151"/>
                <a:gd name="T16" fmla="*/ 157 w 172"/>
                <a:gd name="T17" fmla="*/ 67 h 151"/>
                <a:gd name="T18" fmla="*/ 158 w 172"/>
                <a:gd name="T19" fmla="*/ 73 h 151"/>
                <a:gd name="T20" fmla="*/ 159 w 172"/>
                <a:gd name="T21" fmla="*/ 83 h 151"/>
                <a:gd name="T22" fmla="*/ 158 w 172"/>
                <a:gd name="T23" fmla="*/ 90 h 151"/>
                <a:gd name="T24" fmla="*/ 158 w 172"/>
                <a:gd name="T25" fmla="*/ 90 h 151"/>
                <a:gd name="T26" fmla="*/ 156 w 172"/>
                <a:gd name="T27" fmla="*/ 93 h 151"/>
                <a:gd name="T28" fmla="*/ 152 w 172"/>
                <a:gd name="T29" fmla="*/ 98 h 151"/>
                <a:gd name="T30" fmla="*/ 149 w 172"/>
                <a:gd name="T31" fmla="*/ 95 h 151"/>
                <a:gd name="T32" fmla="*/ 139 w 172"/>
                <a:gd name="T33" fmla="*/ 106 h 151"/>
                <a:gd name="T34" fmla="*/ 137 w 172"/>
                <a:gd name="T35" fmla="*/ 109 h 151"/>
                <a:gd name="T36" fmla="*/ 138 w 172"/>
                <a:gd name="T37" fmla="*/ 117 h 151"/>
                <a:gd name="T38" fmla="*/ 146 w 172"/>
                <a:gd name="T39" fmla="*/ 124 h 151"/>
                <a:gd name="T40" fmla="*/ 142 w 172"/>
                <a:gd name="T41" fmla="*/ 132 h 151"/>
                <a:gd name="T42" fmla="*/ 136 w 172"/>
                <a:gd name="T43" fmla="*/ 148 h 151"/>
                <a:gd name="T44" fmla="*/ 123 w 172"/>
                <a:gd name="T45" fmla="*/ 148 h 151"/>
                <a:gd name="T46" fmla="*/ 118 w 172"/>
                <a:gd name="T47" fmla="*/ 151 h 151"/>
                <a:gd name="T48" fmla="*/ 118 w 172"/>
                <a:gd name="T49" fmla="*/ 151 h 151"/>
                <a:gd name="T50" fmla="*/ 108 w 172"/>
                <a:gd name="T51" fmla="*/ 150 h 151"/>
                <a:gd name="T52" fmla="*/ 99 w 172"/>
                <a:gd name="T53" fmla="*/ 145 h 151"/>
                <a:gd name="T54" fmla="*/ 100 w 172"/>
                <a:gd name="T55" fmla="*/ 127 h 151"/>
                <a:gd name="T56" fmla="*/ 100 w 172"/>
                <a:gd name="T57" fmla="*/ 120 h 151"/>
                <a:gd name="T58" fmla="*/ 85 w 172"/>
                <a:gd name="T59" fmla="*/ 124 h 151"/>
                <a:gd name="T60" fmla="*/ 72 w 172"/>
                <a:gd name="T61" fmla="*/ 126 h 151"/>
                <a:gd name="T62" fmla="*/ 71 w 172"/>
                <a:gd name="T63" fmla="*/ 125 h 151"/>
                <a:gd name="T64" fmla="*/ 71 w 172"/>
                <a:gd name="T65" fmla="*/ 125 h 151"/>
                <a:gd name="T66" fmla="*/ 61 w 172"/>
                <a:gd name="T67" fmla="*/ 129 h 151"/>
                <a:gd name="T68" fmla="*/ 50 w 172"/>
                <a:gd name="T69" fmla="*/ 125 h 151"/>
                <a:gd name="T70" fmla="*/ 42 w 172"/>
                <a:gd name="T71" fmla="*/ 122 h 151"/>
                <a:gd name="T72" fmla="*/ 29 w 172"/>
                <a:gd name="T73" fmla="*/ 122 h 151"/>
                <a:gd name="T74" fmla="*/ 29 w 172"/>
                <a:gd name="T75" fmla="*/ 122 h 151"/>
                <a:gd name="T76" fmla="*/ 27 w 172"/>
                <a:gd name="T77" fmla="*/ 119 h 151"/>
                <a:gd name="T78" fmla="*/ 20 w 172"/>
                <a:gd name="T79" fmla="*/ 113 h 151"/>
                <a:gd name="T80" fmla="*/ 15 w 172"/>
                <a:gd name="T81" fmla="*/ 106 h 151"/>
                <a:gd name="T82" fmla="*/ 23 w 172"/>
                <a:gd name="T83" fmla="*/ 91 h 151"/>
                <a:gd name="T84" fmla="*/ 32 w 172"/>
                <a:gd name="T85" fmla="*/ 86 h 151"/>
                <a:gd name="T86" fmla="*/ 32 w 172"/>
                <a:gd name="T87" fmla="*/ 72 h 151"/>
                <a:gd name="T88" fmla="*/ 26 w 172"/>
                <a:gd name="T89" fmla="*/ 58 h 151"/>
                <a:gd name="T90" fmla="*/ 25 w 172"/>
                <a:gd name="T91" fmla="*/ 58 h 151"/>
                <a:gd name="T92" fmla="*/ 15 w 172"/>
                <a:gd name="T93" fmla="*/ 58 h 151"/>
                <a:gd name="T94" fmla="*/ 11 w 172"/>
                <a:gd name="T95" fmla="*/ 53 h 151"/>
                <a:gd name="T96" fmla="*/ 11 w 172"/>
                <a:gd name="T97" fmla="*/ 53 h 151"/>
                <a:gd name="T98" fmla="*/ 13 w 172"/>
                <a:gd name="T99" fmla="*/ 50 h 151"/>
                <a:gd name="T100" fmla="*/ 14 w 172"/>
                <a:gd name="T101" fmla="*/ 44 h 151"/>
                <a:gd name="T102" fmla="*/ 14 w 172"/>
                <a:gd name="T103" fmla="*/ 38 h 151"/>
                <a:gd name="T104" fmla="*/ 12 w 172"/>
                <a:gd name="T105" fmla="*/ 37 h 151"/>
                <a:gd name="T106" fmla="*/ 6 w 172"/>
                <a:gd name="T107" fmla="*/ 37 h 151"/>
                <a:gd name="T108" fmla="*/ 0 w 172"/>
                <a:gd name="T109" fmla="*/ 32 h 151"/>
                <a:gd name="T110" fmla="*/ 0 w 172"/>
                <a:gd name="T111" fmla="*/ 25 h 151"/>
                <a:gd name="T112" fmla="*/ 0 w 172"/>
                <a:gd name="T113" fmla="*/ 25 h 151"/>
                <a:gd name="T114" fmla="*/ 11 w 172"/>
                <a:gd name="T115" fmla="*/ 23 h 151"/>
                <a:gd name="T116" fmla="*/ 46 w 172"/>
                <a:gd name="T117" fmla="*/ 7 h 151"/>
                <a:gd name="T118" fmla="*/ 77 w 172"/>
                <a:gd name="T119" fmla="*/ 6 h 151"/>
                <a:gd name="T120" fmla="*/ 133 w 172"/>
                <a:gd name="T121" fmla="*/ 10 h 151"/>
                <a:gd name="T122" fmla="*/ 137 w 172"/>
                <a:gd name="T123" fmla="*/ 1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2" h="151">
                  <a:moveTo>
                    <a:pt x="137" y="11"/>
                  </a:moveTo>
                  <a:cubicBezTo>
                    <a:pt x="140" y="19"/>
                    <a:pt x="140" y="19"/>
                    <a:pt x="140" y="19"/>
                  </a:cubicBezTo>
                  <a:cubicBezTo>
                    <a:pt x="143" y="24"/>
                    <a:pt x="140" y="25"/>
                    <a:pt x="141" y="29"/>
                  </a:cubicBezTo>
                  <a:cubicBezTo>
                    <a:pt x="142" y="33"/>
                    <a:pt x="137" y="34"/>
                    <a:pt x="137" y="37"/>
                  </a:cubicBezTo>
                  <a:cubicBezTo>
                    <a:pt x="139" y="38"/>
                    <a:pt x="150" y="38"/>
                    <a:pt x="153" y="38"/>
                  </a:cubicBezTo>
                  <a:cubicBezTo>
                    <a:pt x="157" y="38"/>
                    <a:pt x="162" y="38"/>
                    <a:pt x="165" y="40"/>
                  </a:cubicBezTo>
                  <a:cubicBezTo>
                    <a:pt x="167" y="42"/>
                    <a:pt x="172" y="47"/>
                    <a:pt x="172" y="50"/>
                  </a:cubicBezTo>
                  <a:cubicBezTo>
                    <a:pt x="172" y="55"/>
                    <a:pt x="166" y="58"/>
                    <a:pt x="165" y="62"/>
                  </a:cubicBezTo>
                  <a:cubicBezTo>
                    <a:pt x="163" y="64"/>
                    <a:pt x="158" y="64"/>
                    <a:pt x="157" y="67"/>
                  </a:cubicBezTo>
                  <a:cubicBezTo>
                    <a:pt x="156" y="69"/>
                    <a:pt x="157" y="72"/>
                    <a:pt x="158" y="73"/>
                  </a:cubicBezTo>
                  <a:cubicBezTo>
                    <a:pt x="158" y="77"/>
                    <a:pt x="158" y="80"/>
                    <a:pt x="159" y="83"/>
                  </a:cubicBezTo>
                  <a:cubicBezTo>
                    <a:pt x="160" y="85"/>
                    <a:pt x="158" y="88"/>
                    <a:pt x="158" y="90"/>
                  </a:cubicBezTo>
                  <a:cubicBezTo>
                    <a:pt x="158" y="90"/>
                    <a:pt x="158" y="90"/>
                    <a:pt x="158" y="90"/>
                  </a:cubicBezTo>
                  <a:cubicBezTo>
                    <a:pt x="156" y="93"/>
                    <a:pt x="156" y="93"/>
                    <a:pt x="156" y="93"/>
                  </a:cubicBezTo>
                  <a:cubicBezTo>
                    <a:pt x="155" y="95"/>
                    <a:pt x="155" y="98"/>
                    <a:pt x="152" y="98"/>
                  </a:cubicBezTo>
                  <a:cubicBezTo>
                    <a:pt x="150" y="97"/>
                    <a:pt x="149" y="95"/>
                    <a:pt x="149" y="95"/>
                  </a:cubicBezTo>
                  <a:cubicBezTo>
                    <a:pt x="145" y="97"/>
                    <a:pt x="142" y="106"/>
                    <a:pt x="139" y="106"/>
                  </a:cubicBezTo>
                  <a:cubicBezTo>
                    <a:pt x="137" y="106"/>
                    <a:pt x="136" y="107"/>
                    <a:pt x="137" y="109"/>
                  </a:cubicBezTo>
                  <a:cubicBezTo>
                    <a:pt x="138" y="111"/>
                    <a:pt x="138" y="115"/>
                    <a:pt x="138" y="117"/>
                  </a:cubicBezTo>
                  <a:cubicBezTo>
                    <a:pt x="139" y="121"/>
                    <a:pt x="145" y="121"/>
                    <a:pt x="146" y="124"/>
                  </a:cubicBezTo>
                  <a:cubicBezTo>
                    <a:pt x="147" y="127"/>
                    <a:pt x="144" y="130"/>
                    <a:pt x="142" y="132"/>
                  </a:cubicBezTo>
                  <a:cubicBezTo>
                    <a:pt x="140" y="135"/>
                    <a:pt x="139" y="146"/>
                    <a:pt x="136" y="148"/>
                  </a:cubicBezTo>
                  <a:cubicBezTo>
                    <a:pt x="133" y="149"/>
                    <a:pt x="125" y="149"/>
                    <a:pt x="123" y="148"/>
                  </a:cubicBezTo>
                  <a:cubicBezTo>
                    <a:pt x="118" y="151"/>
                    <a:pt x="118" y="151"/>
                    <a:pt x="118" y="151"/>
                  </a:cubicBezTo>
                  <a:cubicBezTo>
                    <a:pt x="118" y="151"/>
                    <a:pt x="118" y="151"/>
                    <a:pt x="118" y="151"/>
                  </a:cubicBezTo>
                  <a:cubicBezTo>
                    <a:pt x="114" y="151"/>
                    <a:pt x="111" y="150"/>
                    <a:pt x="108" y="150"/>
                  </a:cubicBezTo>
                  <a:cubicBezTo>
                    <a:pt x="104" y="150"/>
                    <a:pt x="102" y="148"/>
                    <a:pt x="99" y="145"/>
                  </a:cubicBezTo>
                  <a:cubicBezTo>
                    <a:pt x="94" y="139"/>
                    <a:pt x="98" y="133"/>
                    <a:pt x="100" y="127"/>
                  </a:cubicBezTo>
                  <a:cubicBezTo>
                    <a:pt x="102" y="125"/>
                    <a:pt x="103" y="119"/>
                    <a:pt x="100" y="120"/>
                  </a:cubicBezTo>
                  <a:cubicBezTo>
                    <a:pt x="95" y="122"/>
                    <a:pt x="90" y="123"/>
                    <a:pt x="85" y="124"/>
                  </a:cubicBezTo>
                  <a:cubicBezTo>
                    <a:pt x="83" y="124"/>
                    <a:pt x="73" y="130"/>
                    <a:pt x="72" y="126"/>
                  </a:cubicBezTo>
                  <a:cubicBezTo>
                    <a:pt x="71" y="125"/>
                    <a:pt x="71" y="125"/>
                    <a:pt x="71" y="125"/>
                  </a:cubicBezTo>
                  <a:cubicBezTo>
                    <a:pt x="71" y="125"/>
                    <a:pt x="71" y="125"/>
                    <a:pt x="71" y="125"/>
                  </a:cubicBezTo>
                  <a:cubicBezTo>
                    <a:pt x="66" y="124"/>
                    <a:pt x="64" y="124"/>
                    <a:pt x="61" y="129"/>
                  </a:cubicBezTo>
                  <a:cubicBezTo>
                    <a:pt x="56" y="136"/>
                    <a:pt x="53" y="127"/>
                    <a:pt x="50" y="125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39" y="120"/>
                    <a:pt x="33" y="122"/>
                    <a:pt x="29" y="122"/>
                  </a:cubicBezTo>
                  <a:cubicBezTo>
                    <a:pt x="29" y="122"/>
                    <a:pt x="29" y="122"/>
                    <a:pt x="29" y="122"/>
                  </a:cubicBezTo>
                  <a:cubicBezTo>
                    <a:pt x="27" y="119"/>
                    <a:pt x="27" y="119"/>
                    <a:pt x="27" y="119"/>
                  </a:cubicBezTo>
                  <a:cubicBezTo>
                    <a:pt x="26" y="117"/>
                    <a:pt x="22" y="115"/>
                    <a:pt x="20" y="113"/>
                  </a:cubicBezTo>
                  <a:cubicBezTo>
                    <a:pt x="18" y="111"/>
                    <a:pt x="16" y="109"/>
                    <a:pt x="15" y="106"/>
                  </a:cubicBezTo>
                  <a:cubicBezTo>
                    <a:pt x="15" y="100"/>
                    <a:pt x="18" y="95"/>
                    <a:pt x="23" y="91"/>
                  </a:cubicBezTo>
                  <a:cubicBezTo>
                    <a:pt x="26" y="90"/>
                    <a:pt x="30" y="88"/>
                    <a:pt x="32" y="86"/>
                  </a:cubicBezTo>
                  <a:cubicBezTo>
                    <a:pt x="41" y="82"/>
                    <a:pt x="35" y="77"/>
                    <a:pt x="32" y="72"/>
                  </a:cubicBezTo>
                  <a:cubicBezTo>
                    <a:pt x="27" y="67"/>
                    <a:pt x="26" y="65"/>
                    <a:pt x="26" y="58"/>
                  </a:cubicBezTo>
                  <a:cubicBezTo>
                    <a:pt x="26" y="58"/>
                    <a:pt x="25" y="58"/>
                    <a:pt x="25" y="58"/>
                  </a:cubicBezTo>
                  <a:cubicBezTo>
                    <a:pt x="22" y="58"/>
                    <a:pt x="18" y="58"/>
                    <a:pt x="15" y="58"/>
                  </a:cubicBezTo>
                  <a:cubicBezTo>
                    <a:pt x="13" y="56"/>
                    <a:pt x="13" y="56"/>
                    <a:pt x="11" y="53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4" y="48"/>
                    <a:pt x="14" y="46"/>
                    <a:pt x="14" y="44"/>
                  </a:cubicBezTo>
                  <a:cubicBezTo>
                    <a:pt x="14" y="43"/>
                    <a:pt x="16" y="39"/>
                    <a:pt x="14" y="38"/>
                  </a:cubicBezTo>
                  <a:cubicBezTo>
                    <a:pt x="14" y="37"/>
                    <a:pt x="13" y="37"/>
                    <a:pt x="12" y="37"/>
                  </a:cubicBezTo>
                  <a:cubicBezTo>
                    <a:pt x="11" y="36"/>
                    <a:pt x="8" y="38"/>
                    <a:pt x="6" y="37"/>
                  </a:cubicBezTo>
                  <a:cubicBezTo>
                    <a:pt x="3" y="37"/>
                    <a:pt x="1" y="35"/>
                    <a:pt x="0" y="32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4" y="25"/>
                    <a:pt x="8" y="24"/>
                    <a:pt x="11" y="23"/>
                  </a:cubicBezTo>
                  <a:cubicBezTo>
                    <a:pt x="21" y="20"/>
                    <a:pt x="37" y="12"/>
                    <a:pt x="46" y="7"/>
                  </a:cubicBezTo>
                  <a:cubicBezTo>
                    <a:pt x="58" y="0"/>
                    <a:pt x="64" y="4"/>
                    <a:pt x="77" y="6"/>
                  </a:cubicBezTo>
                  <a:cubicBezTo>
                    <a:pt x="98" y="7"/>
                    <a:pt x="113" y="4"/>
                    <a:pt x="133" y="10"/>
                  </a:cubicBezTo>
                  <a:cubicBezTo>
                    <a:pt x="134" y="11"/>
                    <a:pt x="136" y="11"/>
                    <a:pt x="137" y="1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110"/>
            <p:cNvSpPr>
              <a:spLocks/>
            </p:cNvSpPr>
            <p:nvPr/>
          </p:nvSpPr>
          <p:spPr bwMode="auto">
            <a:xfrm>
              <a:off x="5100" y="1448"/>
              <a:ext cx="330" cy="291"/>
            </a:xfrm>
            <a:custGeom>
              <a:avLst/>
              <a:gdLst>
                <a:gd name="T0" fmla="*/ 137 w 172"/>
                <a:gd name="T1" fmla="*/ 11 h 151"/>
                <a:gd name="T2" fmla="*/ 140 w 172"/>
                <a:gd name="T3" fmla="*/ 19 h 151"/>
                <a:gd name="T4" fmla="*/ 141 w 172"/>
                <a:gd name="T5" fmla="*/ 29 h 151"/>
                <a:gd name="T6" fmla="*/ 137 w 172"/>
                <a:gd name="T7" fmla="*/ 37 h 151"/>
                <a:gd name="T8" fmla="*/ 153 w 172"/>
                <a:gd name="T9" fmla="*/ 38 h 151"/>
                <a:gd name="T10" fmla="*/ 165 w 172"/>
                <a:gd name="T11" fmla="*/ 40 h 151"/>
                <a:gd name="T12" fmla="*/ 172 w 172"/>
                <a:gd name="T13" fmla="*/ 50 h 151"/>
                <a:gd name="T14" fmla="*/ 165 w 172"/>
                <a:gd name="T15" fmla="*/ 62 h 151"/>
                <a:gd name="T16" fmla="*/ 157 w 172"/>
                <a:gd name="T17" fmla="*/ 67 h 151"/>
                <a:gd name="T18" fmla="*/ 158 w 172"/>
                <a:gd name="T19" fmla="*/ 73 h 151"/>
                <a:gd name="T20" fmla="*/ 159 w 172"/>
                <a:gd name="T21" fmla="*/ 83 h 151"/>
                <a:gd name="T22" fmla="*/ 158 w 172"/>
                <a:gd name="T23" fmla="*/ 90 h 151"/>
                <a:gd name="T24" fmla="*/ 158 w 172"/>
                <a:gd name="T25" fmla="*/ 90 h 151"/>
                <a:gd name="T26" fmla="*/ 156 w 172"/>
                <a:gd name="T27" fmla="*/ 93 h 151"/>
                <a:gd name="T28" fmla="*/ 152 w 172"/>
                <a:gd name="T29" fmla="*/ 98 h 151"/>
                <a:gd name="T30" fmla="*/ 149 w 172"/>
                <a:gd name="T31" fmla="*/ 95 h 151"/>
                <a:gd name="T32" fmla="*/ 139 w 172"/>
                <a:gd name="T33" fmla="*/ 106 h 151"/>
                <a:gd name="T34" fmla="*/ 137 w 172"/>
                <a:gd name="T35" fmla="*/ 109 h 151"/>
                <a:gd name="T36" fmla="*/ 138 w 172"/>
                <a:gd name="T37" fmla="*/ 117 h 151"/>
                <a:gd name="T38" fmla="*/ 146 w 172"/>
                <a:gd name="T39" fmla="*/ 124 h 151"/>
                <a:gd name="T40" fmla="*/ 142 w 172"/>
                <a:gd name="T41" fmla="*/ 132 h 151"/>
                <a:gd name="T42" fmla="*/ 136 w 172"/>
                <a:gd name="T43" fmla="*/ 148 h 151"/>
                <a:gd name="T44" fmla="*/ 123 w 172"/>
                <a:gd name="T45" fmla="*/ 148 h 151"/>
                <a:gd name="T46" fmla="*/ 118 w 172"/>
                <a:gd name="T47" fmla="*/ 151 h 151"/>
                <a:gd name="T48" fmla="*/ 118 w 172"/>
                <a:gd name="T49" fmla="*/ 151 h 151"/>
                <a:gd name="T50" fmla="*/ 108 w 172"/>
                <a:gd name="T51" fmla="*/ 150 h 151"/>
                <a:gd name="T52" fmla="*/ 99 w 172"/>
                <a:gd name="T53" fmla="*/ 145 h 151"/>
                <a:gd name="T54" fmla="*/ 100 w 172"/>
                <a:gd name="T55" fmla="*/ 127 h 151"/>
                <a:gd name="T56" fmla="*/ 100 w 172"/>
                <a:gd name="T57" fmla="*/ 120 h 151"/>
                <a:gd name="T58" fmla="*/ 85 w 172"/>
                <a:gd name="T59" fmla="*/ 124 h 151"/>
                <a:gd name="T60" fmla="*/ 72 w 172"/>
                <a:gd name="T61" fmla="*/ 126 h 151"/>
                <a:gd name="T62" fmla="*/ 71 w 172"/>
                <a:gd name="T63" fmla="*/ 125 h 151"/>
                <a:gd name="T64" fmla="*/ 71 w 172"/>
                <a:gd name="T65" fmla="*/ 125 h 151"/>
                <a:gd name="T66" fmla="*/ 61 w 172"/>
                <a:gd name="T67" fmla="*/ 129 h 151"/>
                <a:gd name="T68" fmla="*/ 50 w 172"/>
                <a:gd name="T69" fmla="*/ 125 h 151"/>
                <a:gd name="T70" fmla="*/ 42 w 172"/>
                <a:gd name="T71" fmla="*/ 122 h 151"/>
                <a:gd name="T72" fmla="*/ 29 w 172"/>
                <a:gd name="T73" fmla="*/ 122 h 151"/>
                <a:gd name="T74" fmla="*/ 29 w 172"/>
                <a:gd name="T75" fmla="*/ 122 h 151"/>
                <a:gd name="T76" fmla="*/ 27 w 172"/>
                <a:gd name="T77" fmla="*/ 119 h 151"/>
                <a:gd name="T78" fmla="*/ 20 w 172"/>
                <a:gd name="T79" fmla="*/ 113 h 151"/>
                <a:gd name="T80" fmla="*/ 15 w 172"/>
                <a:gd name="T81" fmla="*/ 106 h 151"/>
                <a:gd name="T82" fmla="*/ 23 w 172"/>
                <a:gd name="T83" fmla="*/ 91 h 151"/>
                <a:gd name="T84" fmla="*/ 32 w 172"/>
                <a:gd name="T85" fmla="*/ 86 h 151"/>
                <a:gd name="T86" fmla="*/ 32 w 172"/>
                <a:gd name="T87" fmla="*/ 72 h 151"/>
                <a:gd name="T88" fmla="*/ 26 w 172"/>
                <a:gd name="T89" fmla="*/ 58 h 151"/>
                <a:gd name="T90" fmla="*/ 25 w 172"/>
                <a:gd name="T91" fmla="*/ 58 h 151"/>
                <a:gd name="T92" fmla="*/ 15 w 172"/>
                <a:gd name="T93" fmla="*/ 58 h 151"/>
                <a:gd name="T94" fmla="*/ 11 w 172"/>
                <a:gd name="T95" fmla="*/ 53 h 151"/>
                <a:gd name="T96" fmla="*/ 11 w 172"/>
                <a:gd name="T97" fmla="*/ 53 h 151"/>
                <a:gd name="T98" fmla="*/ 13 w 172"/>
                <a:gd name="T99" fmla="*/ 50 h 151"/>
                <a:gd name="T100" fmla="*/ 14 w 172"/>
                <a:gd name="T101" fmla="*/ 44 h 151"/>
                <a:gd name="T102" fmla="*/ 14 w 172"/>
                <a:gd name="T103" fmla="*/ 38 h 151"/>
                <a:gd name="T104" fmla="*/ 12 w 172"/>
                <a:gd name="T105" fmla="*/ 37 h 151"/>
                <a:gd name="T106" fmla="*/ 6 w 172"/>
                <a:gd name="T107" fmla="*/ 37 h 151"/>
                <a:gd name="T108" fmla="*/ 0 w 172"/>
                <a:gd name="T109" fmla="*/ 32 h 151"/>
                <a:gd name="T110" fmla="*/ 0 w 172"/>
                <a:gd name="T111" fmla="*/ 25 h 151"/>
                <a:gd name="T112" fmla="*/ 0 w 172"/>
                <a:gd name="T113" fmla="*/ 25 h 151"/>
                <a:gd name="T114" fmla="*/ 11 w 172"/>
                <a:gd name="T115" fmla="*/ 23 h 151"/>
                <a:gd name="T116" fmla="*/ 46 w 172"/>
                <a:gd name="T117" fmla="*/ 7 h 151"/>
                <a:gd name="T118" fmla="*/ 77 w 172"/>
                <a:gd name="T119" fmla="*/ 6 h 151"/>
                <a:gd name="T120" fmla="*/ 133 w 172"/>
                <a:gd name="T121" fmla="*/ 10 h 151"/>
                <a:gd name="T122" fmla="*/ 137 w 172"/>
                <a:gd name="T123" fmla="*/ 1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2" h="151">
                  <a:moveTo>
                    <a:pt x="137" y="11"/>
                  </a:moveTo>
                  <a:cubicBezTo>
                    <a:pt x="140" y="19"/>
                    <a:pt x="140" y="19"/>
                    <a:pt x="140" y="19"/>
                  </a:cubicBezTo>
                  <a:cubicBezTo>
                    <a:pt x="143" y="24"/>
                    <a:pt x="140" y="25"/>
                    <a:pt x="141" y="29"/>
                  </a:cubicBezTo>
                  <a:cubicBezTo>
                    <a:pt x="142" y="33"/>
                    <a:pt x="137" y="34"/>
                    <a:pt x="137" y="37"/>
                  </a:cubicBezTo>
                  <a:cubicBezTo>
                    <a:pt x="139" y="38"/>
                    <a:pt x="150" y="38"/>
                    <a:pt x="153" y="38"/>
                  </a:cubicBezTo>
                  <a:cubicBezTo>
                    <a:pt x="157" y="38"/>
                    <a:pt x="162" y="38"/>
                    <a:pt x="165" y="40"/>
                  </a:cubicBezTo>
                  <a:cubicBezTo>
                    <a:pt x="167" y="42"/>
                    <a:pt x="172" y="47"/>
                    <a:pt x="172" y="50"/>
                  </a:cubicBezTo>
                  <a:cubicBezTo>
                    <a:pt x="172" y="55"/>
                    <a:pt x="166" y="58"/>
                    <a:pt x="165" y="62"/>
                  </a:cubicBezTo>
                  <a:cubicBezTo>
                    <a:pt x="163" y="64"/>
                    <a:pt x="158" y="64"/>
                    <a:pt x="157" y="67"/>
                  </a:cubicBezTo>
                  <a:cubicBezTo>
                    <a:pt x="156" y="69"/>
                    <a:pt x="157" y="72"/>
                    <a:pt x="158" y="73"/>
                  </a:cubicBezTo>
                  <a:cubicBezTo>
                    <a:pt x="158" y="77"/>
                    <a:pt x="158" y="80"/>
                    <a:pt x="159" y="83"/>
                  </a:cubicBezTo>
                  <a:cubicBezTo>
                    <a:pt x="160" y="85"/>
                    <a:pt x="158" y="88"/>
                    <a:pt x="158" y="90"/>
                  </a:cubicBezTo>
                  <a:cubicBezTo>
                    <a:pt x="158" y="90"/>
                    <a:pt x="158" y="90"/>
                    <a:pt x="158" y="90"/>
                  </a:cubicBezTo>
                  <a:cubicBezTo>
                    <a:pt x="156" y="93"/>
                    <a:pt x="156" y="93"/>
                    <a:pt x="156" y="93"/>
                  </a:cubicBezTo>
                  <a:cubicBezTo>
                    <a:pt x="155" y="95"/>
                    <a:pt x="155" y="98"/>
                    <a:pt x="152" y="98"/>
                  </a:cubicBezTo>
                  <a:cubicBezTo>
                    <a:pt x="150" y="97"/>
                    <a:pt x="149" y="95"/>
                    <a:pt x="149" y="95"/>
                  </a:cubicBezTo>
                  <a:cubicBezTo>
                    <a:pt x="145" y="97"/>
                    <a:pt x="142" y="106"/>
                    <a:pt x="139" y="106"/>
                  </a:cubicBezTo>
                  <a:cubicBezTo>
                    <a:pt x="137" y="106"/>
                    <a:pt x="136" y="107"/>
                    <a:pt x="137" y="109"/>
                  </a:cubicBezTo>
                  <a:cubicBezTo>
                    <a:pt x="138" y="111"/>
                    <a:pt x="138" y="115"/>
                    <a:pt x="138" y="117"/>
                  </a:cubicBezTo>
                  <a:cubicBezTo>
                    <a:pt x="139" y="121"/>
                    <a:pt x="145" y="121"/>
                    <a:pt x="146" y="124"/>
                  </a:cubicBezTo>
                  <a:cubicBezTo>
                    <a:pt x="147" y="127"/>
                    <a:pt x="144" y="130"/>
                    <a:pt x="142" y="132"/>
                  </a:cubicBezTo>
                  <a:cubicBezTo>
                    <a:pt x="140" y="135"/>
                    <a:pt x="139" y="146"/>
                    <a:pt x="136" y="148"/>
                  </a:cubicBezTo>
                  <a:cubicBezTo>
                    <a:pt x="133" y="149"/>
                    <a:pt x="125" y="149"/>
                    <a:pt x="123" y="148"/>
                  </a:cubicBezTo>
                  <a:cubicBezTo>
                    <a:pt x="118" y="151"/>
                    <a:pt x="118" y="151"/>
                    <a:pt x="118" y="151"/>
                  </a:cubicBezTo>
                  <a:cubicBezTo>
                    <a:pt x="118" y="151"/>
                    <a:pt x="118" y="151"/>
                    <a:pt x="118" y="151"/>
                  </a:cubicBezTo>
                  <a:cubicBezTo>
                    <a:pt x="114" y="151"/>
                    <a:pt x="111" y="150"/>
                    <a:pt x="108" y="150"/>
                  </a:cubicBezTo>
                  <a:cubicBezTo>
                    <a:pt x="104" y="150"/>
                    <a:pt x="102" y="148"/>
                    <a:pt x="99" y="145"/>
                  </a:cubicBezTo>
                  <a:cubicBezTo>
                    <a:pt x="94" y="139"/>
                    <a:pt x="98" y="133"/>
                    <a:pt x="100" y="127"/>
                  </a:cubicBezTo>
                  <a:cubicBezTo>
                    <a:pt x="102" y="125"/>
                    <a:pt x="103" y="119"/>
                    <a:pt x="100" y="120"/>
                  </a:cubicBezTo>
                  <a:cubicBezTo>
                    <a:pt x="95" y="122"/>
                    <a:pt x="90" y="123"/>
                    <a:pt x="85" y="124"/>
                  </a:cubicBezTo>
                  <a:cubicBezTo>
                    <a:pt x="83" y="124"/>
                    <a:pt x="73" y="130"/>
                    <a:pt x="72" y="126"/>
                  </a:cubicBezTo>
                  <a:cubicBezTo>
                    <a:pt x="71" y="125"/>
                    <a:pt x="71" y="125"/>
                    <a:pt x="71" y="125"/>
                  </a:cubicBezTo>
                  <a:cubicBezTo>
                    <a:pt x="71" y="125"/>
                    <a:pt x="71" y="125"/>
                    <a:pt x="71" y="125"/>
                  </a:cubicBezTo>
                  <a:cubicBezTo>
                    <a:pt x="66" y="124"/>
                    <a:pt x="64" y="124"/>
                    <a:pt x="61" y="129"/>
                  </a:cubicBezTo>
                  <a:cubicBezTo>
                    <a:pt x="56" y="136"/>
                    <a:pt x="53" y="127"/>
                    <a:pt x="50" y="125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39" y="120"/>
                    <a:pt x="33" y="122"/>
                    <a:pt x="29" y="122"/>
                  </a:cubicBezTo>
                  <a:cubicBezTo>
                    <a:pt x="29" y="122"/>
                    <a:pt x="29" y="122"/>
                    <a:pt x="29" y="122"/>
                  </a:cubicBezTo>
                  <a:cubicBezTo>
                    <a:pt x="27" y="119"/>
                    <a:pt x="27" y="119"/>
                    <a:pt x="27" y="119"/>
                  </a:cubicBezTo>
                  <a:cubicBezTo>
                    <a:pt x="26" y="117"/>
                    <a:pt x="22" y="115"/>
                    <a:pt x="20" y="113"/>
                  </a:cubicBezTo>
                  <a:cubicBezTo>
                    <a:pt x="18" y="111"/>
                    <a:pt x="16" y="109"/>
                    <a:pt x="15" y="106"/>
                  </a:cubicBezTo>
                  <a:cubicBezTo>
                    <a:pt x="15" y="100"/>
                    <a:pt x="18" y="95"/>
                    <a:pt x="23" y="91"/>
                  </a:cubicBezTo>
                  <a:cubicBezTo>
                    <a:pt x="26" y="90"/>
                    <a:pt x="30" y="88"/>
                    <a:pt x="32" y="86"/>
                  </a:cubicBezTo>
                  <a:cubicBezTo>
                    <a:pt x="41" y="82"/>
                    <a:pt x="35" y="77"/>
                    <a:pt x="32" y="72"/>
                  </a:cubicBezTo>
                  <a:cubicBezTo>
                    <a:pt x="27" y="67"/>
                    <a:pt x="26" y="65"/>
                    <a:pt x="26" y="58"/>
                  </a:cubicBezTo>
                  <a:cubicBezTo>
                    <a:pt x="26" y="58"/>
                    <a:pt x="25" y="58"/>
                    <a:pt x="25" y="58"/>
                  </a:cubicBezTo>
                  <a:cubicBezTo>
                    <a:pt x="22" y="58"/>
                    <a:pt x="18" y="58"/>
                    <a:pt x="15" y="58"/>
                  </a:cubicBezTo>
                  <a:cubicBezTo>
                    <a:pt x="13" y="56"/>
                    <a:pt x="13" y="56"/>
                    <a:pt x="11" y="53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4" y="48"/>
                    <a:pt x="14" y="46"/>
                    <a:pt x="14" y="44"/>
                  </a:cubicBezTo>
                  <a:cubicBezTo>
                    <a:pt x="14" y="43"/>
                    <a:pt x="16" y="39"/>
                    <a:pt x="14" y="38"/>
                  </a:cubicBezTo>
                  <a:cubicBezTo>
                    <a:pt x="14" y="37"/>
                    <a:pt x="13" y="37"/>
                    <a:pt x="12" y="37"/>
                  </a:cubicBezTo>
                  <a:cubicBezTo>
                    <a:pt x="11" y="36"/>
                    <a:pt x="8" y="38"/>
                    <a:pt x="6" y="37"/>
                  </a:cubicBezTo>
                  <a:cubicBezTo>
                    <a:pt x="3" y="37"/>
                    <a:pt x="1" y="35"/>
                    <a:pt x="0" y="32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4" y="25"/>
                    <a:pt x="8" y="24"/>
                    <a:pt x="11" y="23"/>
                  </a:cubicBezTo>
                  <a:cubicBezTo>
                    <a:pt x="21" y="20"/>
                    <a:pt x="37" y="12"/>
                    <a:pt x="46" y="7"/>
                  </a:cubicBezTo>
                  <a:cubicBezTo>
                    <a:pt x="58" y="0"/>
                    <a:pt x="64" y="4"/>
                    <a:pt x="77" y="6"/>
                  </a:cubicBezTo>
                  <a:cubicBezTo>
                    <a:pt x="98" y="7"/>
                    <a:pt x="113" y="4"/>
                    <a:pt x="133" y="10"/>
                  </a:cubicBezTo>
                  <a:cubicBezTo>
                    <a:pt x="134" y="11"/>
                    <a:pt x="136" y="11"/>
                    <a:pt x="137" y="1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111"/>
            <p:cNvSpPr>
              <a:spLocks/>
            </p:cNvSpPr>
            <p:nvPr/>
          </p:nvSpPr>
          <p:spPr bwMode="auto">
            <a:xfrm>
              <a:off x="4750" y="1668"/>
              <a:ext cx="188" cy="119"/>
            </a:xfrm>
            <a:custGeom>
              <a:avLst/>
              <a:gdLst>
                <a:gd name="T0" fmla="*/ 46 w 98"/>
                <a:gd name="T1" fmla="*/ 0 h 62"/>
                <a:gd name="T2" fmla="*/ 49 w 98"/>
                <a:gd name="T3" fmla="*/ 10 h 62"/>
                <a:gd name="T4" fmla="*/ 71 w 98"/>
                <a:gd name="T5" fmla="*/ 11 h 62"/>
                <a:gd name="T6" fmla="*/ 82 w 98"/>
                <a:gd name="T7" fmla="*/ 9 h 62"/>
                <a:gd name="T8" fmla="*/ 92 w 98"/>
                <a:gd name="T9" fmla="*/ 12 h 62"/>
                <a:gd name="T10" fmla="*/ 98 w 98"/>
                <a:gd name="T11" fmla="*/ 14 h 62"/>
                <a:gd name="T12" fmla="*/ 98 w 98"/>
                <a:gd name="T13" fmla="*/ 14 h 62"/>
                <a:gd name="T14" fmla="*/ 90 w 98"/>
                <a:gd name="T15" fmla="*/ 20 h 62"/>
                <a:gd name="T16" fmla="*/ 81 w 98"/>
                <a:gd name="T17" fmla="*/ 20 h 62"/>
                <a:gd name="T18" fmla="*/ 77 w 98"/>
                <a:gd name="T19" fmla="*/ 26 h 62"/>
                <a:gd name="T20" fmla="*/ 69 w 98"/>
                <a:gd name="T21" fmla="*/ 32 h 62"/>
                <a:gd name="T22" fmla="*/ 71 w 98"/>
                <a:gd name="T23" fmla="*/ 37 h 62"/>
                <a:gd name="T24" fmla="*/ 77 w 98"/>
                <a:gd name="T25" fmla="*/ 41 h 62"/>
                <a:gd name="T26" fmla="*/ 66 w 98"/>
                <a:gd name="T27" fmla="*/ 50 h 62"/>
                <a:gd name="T28" fmla="*/ 57 w 98"/>
                <a:gd name="T29" fmla="*/ 46 h 62"/>
                <a:gd name="T30" fmla="*/ 54 w 98"/>
                <a:gd name="T31" fmla="*/ 54 h 62"/>
                <a:gd name="T32" fmla="*/ 49 w 98"/>
                <a:gd name="T33" fmla="*/ 58 h 62"/>
                <a:gd name="T34" fmla="*/ 43 w 98"/>
                <a:gd name="T35" fmla="*/ 60 h 62"/>
                <a:gd name="T36" fmla="*/ 37 w 98"/>
                <a:gd name="T37" fmla="*/ 59 h 62"/>
                <a:gd name="T38" fmla="*/ 28 w 98"/>
                <a:gd name="T39" fmla="*/ 56 h 62"/>
                <a:gd name="T40" fmla="*/ 26 w 98"/>
                <a:gd name="T41" fmla="*/ 53 h 62"/>
                <a:gd name="T42" fmla="*/ 21 w 98"/>
                <a:gd name="T43" fmla="*/ 55 h 62"/>
                <a:gd name="T44" fmla="*/ 13 w 98"/>
                <a:gd name="T45" fmla="*/ 57 h 62"/>
                <a:gd name="T46" fmla="*/ 13 w 98"/>
                <a:gd name="T47" fmla="*/ 57 h 62"/>
                <a:gd name="T48" fmla="*/ 13 w 98"/>
                <a:gd name="T49" fmla="*/ 54 h 62"/>
                <a:gd name="T50" fmla="*/ 3 w 98"/>
                <a:gd name="T51" fmla="*/ 45 h 62"/>
                <a:gd name="T52" fmla="*/ 0 w 98"/>
                <a:gd name="T53" fmla="*/ 31 h 62"/>
                <a:gd name="T54" fmla="*/ 7 w 98"/>
                <a:gd name="T55" fmla="*/ 26 h 62"/>
                <a:gd name="T56" fmla="*/ 14 w 98"/>
                <a:gd name="T57" fmla="*/ 17 h 62"/>
                <a:gd name="T58" fmla="*/ 19 w 98"/>
                <a:gd name="T59" fmla="*/ 11 h 62"/>
                <a:gd name="T60" fmla="*/ 16 w 98"/>
                <a:gd name="T61" fmla="*/ 6 h 62"/>
                <a:gd name="T62" fmla="*/ 16 w 98"/>
                <a:gd name="T63" fmla="*/ 6 h 62"/>
                <a:gd name="T64" fmla="*/ 29 w 98"/>
                <a:gd name="T65" fmla="*/ 6 h 62"/>
                <a:gd name="T66" fmla="*/ 46 w 98"/>
                <a:gd name="T6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8" h="62">
                  <a:moveTo>
                    <a:pt x="46" y="0"/>
                  </a:moveTo>
                  <a:cubicBezTo>
                    <a:pt x="49" y="10"/>
                    <a:pt x="49" y="10"/>
                    <a:pt x="49" y="10"/>
                  </a:cubicBezTo>
                  <a:cubicBezTo>
                    <a:pt x="53" y="16"/>
                    <a:pt x="66" y="11"/>
                    <a:pt x="71" y="11"/>
                  </a:cubicBezTo>
                  <a:cubicBezTo>
                    <a:pt x="74" y="10"/>
                    <a:pt x="78" y="9"/>
                    <a:pt x="82" y="9"/>
                  </a:cubicBezTo>
                  <a:cubicBezTo>
                    <a:pt x="86" y="9"/>
                    <a:pt x="89" y="11"/>
                    <a:pt x="92" y="12"/>
                  </a:cubicBezTo>
                  <a:cubicBezTo>
                    <a:pt x="98" y="14"/>
                    <a:pt x="98" y="14"/>
                    <a:pt x="98" y="14"/>
                  </a:cubicBezTo>
                  <a:cubicBezTo>
                    <a:pt x="98" y="14"/>
                    <a:pt x="98" y="14"/>
                    <a:pt x="98" y="14"/>
                  </a:cubicBezTo>
                  <a:cubicBezTo>
                    <a:pt x="96" y="16"/>
                    <a:pt x="92" y="22"/>
                    <a:pt x="90" y="20"/>
                  </a:cubicBezTo>
                  <a:cubicBezTo>
                    <a:pt x="87" y="17"/>
                    <a:pt x="85" y="19"/>
                    <a:pt x="81" y="20"/>
                  </a:cubicBezTo>
                  <a:cubicBezTo>
                    <a:pt x="79" y="21"/>
                    <a:pt x="78" y="24"/>
                    <a:pt x="77" y="26"/>
                  </a:cubicBezTo>
                  <a:cubicBezTo>
                    <a:pt x="74" y="29"/>
                    <a:pt x="67" y="29"/>
                    <a:pt x="69" y="32"/>
                  </a:cubicBezTo>
                  <a:cubicBezTo>
                    <a:pt x="69" y="33"/>
                    <a:pt x="70" y="36"/>
                    <a:pt x="71" y="37"/>
                  </a:cubicBezTo>
                  <a:cubicBezTo>
                    <a:pt x="72" y="39"/>
                    <a:pt x="75" y="40"/>
                    <a:pt x="77" y="41"/>
                  </a:cubicBezTo>
                  <a:cubicBezTo>
                    <a:pt x="79" y="44"/>
                    <a:pt x="70" y="52"/>
                    <a:pt x="66" y="50"/>
                  </a:cubicBezTo>
                  <a:cubicBezTo>
                    <a:pt x="63" y="48"/>
                    <a:pt x="61" y="44"/>
                    <a:pt x="57" y="46"/>
                  </a:cubicBezTo>
                  <a:cubicBezTo>
                    <a:pt x="54" y="50"/>
                    <a:pt x="54" y="51"/>
                    <a:pt x="54" y="54"/>
                  </a:cubicBezTo>
                  <a:cubicBezTo>
                    <a:pt x="53" y="58"/>
                    <a:pt x="53" y="59"/>
                    <a:pt x="49" y="58"/>
                  </a:cubicBezTo>
                  <a:cubicBezTo>
                    <a:pt x="46" y="58"/>
                    <a:pt x="45" y="59"/>
                    <a:pt x="43" y="60"/>
                  </a:cubicBezTo>
                  <a:cubicBezTo>
                    <a:pt x="41" y="62"/>
                    <a:pt x="38" y="62"/>
                    <a:pt x="37" y="59"/>
                  </a:cubicBezTo>
                  <a:cubicBezTo>
                    <a:pt x="36" y="57"/>
                    <a:pt x="30" y="59"/>
                    <a:pt x="28" y="56"/>
                  </a:cubicBezTo>
                  <a:cubicBezTo>
                    <a:pt x="28" y="55"/>
                    <a:pt x="27" y="53"/>
                    <a:pt x="26" y="53"/>
                  </a:cubicBezTo>
                  <a:cubicBezTo>
                    <a:pt x="24" y="53"/>
                    <a:pt x="22" y="55"/>
                    <a:pt x="21" y="55"/>
                  </a:cubicBezTo>
                  <a:cubicBezTo>
                    <a:pt x="18" y="56"/>
                    <a:pt x="16" y="57"/>
                    <a:pt x="13" y="57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2" y="48"/>
                    <a:pt x="6" y="49"/>
                    <a:pt x="3" y="45"/>
                  </a:cubicBezTo>
                  <a:cubicBezTo>
                    <a:pt x="0" y="40"/>
                    <a:pt x="6" y="35"/>
                    <a:pt x="0" y="31"/>
                  </a:cubicBezTo>
                  <a:cubicBezTo>
                    <a:pt x="0" y="28"/>
                    <a:pt x="5" y="28"/>
                    <a:pt x="7" y="26"/>
                  </a:cubicBezTo>
                  <a:cubicBezTo>
                    <a:pt x="9" y="23"/>
                    <a:pt x="13" y="21"/>
                    <a:pt x="14" y="17"/>
                  </a:cubicBezTo>
                  <a:cubicBezTo>
                    <a:pt x="14" y="14"/>
                    <a:pt x="17" y="13"/>
                    <a:pt x="19" y="11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20" y="5"/>
                    <a:pt x="24" y="7"/>
                    <a:pt x="29" y="6"/>
                  </a:cubicBezTo>
                  <a:cubicBezTo>
                    <a:pt x="34" y="6"/>
                    <a:pt x="41" y="3"/>
                    <a:pt x="46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112"/>
            <p:cNvSpPr>
              <a:spLocks/>
            </p:cNvSpPr>
            <p:nvPr/>
          </p:nvSpPr>
          <p:spPr bwMode="auto">
            <a:xfrm>
              <a:off x="4750" y="1668"/>
              <a:ext cx="188" cy="119"/>
            </a:xfrm>
            <a:custGeom>
              <a:avLst/>
              <a:gdLst>
                <a:gd name="T0" fmla="*/ 46 w 98"/>
                <a:gd name="T1" fmla="*/ 0 h 62"/>
                <a:gd name="T2" fmla="*/ 49 w 98"/>
                <a:gd name="T3" fmla="*/ 10 h 62"/>
                <a:gd name="T4" fmla="*/ 71 w 98"/>
                <a:gd name="T5" fmla="*/ 11 h 62"/>
                <a:gd name="T6" fmla="*/ 82 w 98"/>
                <a:gd name="T7" fmla="*/ 9 h 62"/>
                <a:gd name="T8" fmla="*/ 92 w 98"/>
                <a:gd name="T9" fmla="*/ 12 h 62"/>
                <a:gd name="T10" fmla="*/ 98 w 98"/>
                <a:gd name="T11" fmla="*/ 14 h 62"/>
                <a:gd name="T12" fmla="*/ 98 w 98"/>
                <a:gd name="T13" fmla="*/ 14 h 62"/>
                <a:gd name="T14" fmla="*/ 90 w 98"/>
                <a:gd name="T15" fmla="*/ 20 h 62"/>
                <a:gd name="T16" fmla="*/ 81 w 98"/>
                <a:gd name="T17" fmla="*/ 20 h 62"/>
                <a:gd name="T18" fmla="*/ 77 w 98"/>
                <a:gd name="T19" fmla="*/ 26 h 62"/>
                <a:gd name="T20" fmla="*/ 69 w 98"/>
                <a:gd name="T21" fmla="*/ 32 h 62"/>
                <a:gd name="T22" fmla="*/ 71 w 98"/>
                <a:gd name="T23" fmla="*/ 37 h 62"/>
                <a:gd name="T24" fmla="*/ 77 w 98"/>
                <a:gd name="T25" fmla="*/ 41 h 62"/>
                <a:gd name="T26" fmla="*/ 66 w 98"/>
                <a:gd name="T27" fmla="*/ 50 h 62"/>
                <a:gd name="T28" fmla="*/ 57 w 98"/>
                <a:gd name="T29" fmla="*/ 46 h 62"/>
                <a:gd name="T30" fmla="*/ 54 w 98"/>
                <a:gd name="T31" fmla="*/ 54 h 62"/>
                <a:gd name="T32" fmla="*/ 49 w 98"/>
                <a:gd name="T33" fmla="*/ 58 h 62"/>
                <a:gd name="T34" fmla="*/ 43 w 98"/>
                <a:gd name="T35" fmla="*/ 60 h 62"/>
                <a:gd name="T36" fmla="*/ 37 w 98"/>
                <a:gd name="T37" fmla="*/ 59 h 62"/>
                <a:gd name="T38" fmla="*/ 28 w 98"/>
                <a:gd name="T39" fmla="*/ 56 h 62"/>
                <a:gd name="T40" fmla="*/ 26 w 98"/>
                <a:gd name="T41" fmla="*/ 53 h 62"/>
                <a:gd name="T42" fmla="*/ 21 w 98"/>
                <a:gd name="T43" fmla="*/ 55 h 62"/>
                <a:gd name="T44" fmla="*/ 13 w 98"/>
                <a:gd name="T45" fmla="*/ 57 h 62"/>
                <a:gd name="T46" fmla="*/ 13 w 98"/>
                <a:gd name="T47" fmla="*/ 57 h 62"/>
                <a:gd name="T48" fmla="*/ 13 w 98"/>
                <a:gd name="T49" fmla="*/ 54 h 62"/>
                <a:gd name="T50" fmla="*/ 3 w 98"/>
                <a:gd name="T51" fmla="*/ 45 h 62"/>
                <a:gd name="T52" fmla="*/ 0 w 98"/>
                <a:gd name="T53" fmla="*/ 31 h 62"/>
                <a:gd name="T54" fmla="*/ 7 w 98"/>
                <a:gd name="T55" fmla="*/ 26 h 62"/>
                <a:gd name="T56" fmla="*/ 14 w 98"/>
                <a:gd name="T57" fmla="*/ 17 h 62"/>
                <a:gd name="T58" fmla="*/ 19 w 98"/>
                <a:gd name="T59" fmla="*/ 11 h 62"/>
                <a:gd name="T60" fmla="*/ 16 w 98"/>
                <a:gd name="T61" fmla="*/ 6 h 62"/>
                <a:gd name="T62" fmla="*/ 16 w 98"/>
                <a:gd name="T63" fmla="*/ 6 h 62"/>
                <a:gd name="T64" fmla="*/ 29 w 98"/>
                <a:gd name="T65" fmla="*/ 6 h 62"/>
                <a:gd name="T66" fmla="*/ 46 w 98"/>
                <a:gd name="T6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8" h="62">
                  <a:moveTo>
                    <a:pt x="46" y="0"/>
                  </a:moveTo>
                  <a:cubicBezTo>
                    <a:pt x="49" y="10"/>
                    <a:pt x="49" y="10"/>
                    <a:pt x="49" y="10"/>
                  </a:cubicBezTo>
                  <a:cubicBezTo>
                    <a:pt x="53" y="16"/>
                    <a:pt x="66" y="11"/>
                    <a:pt x="71" y="11"/>
                  </a:cubicBezTo>
                  <a:cubicBezTo>
                    <a:pt x="74" y="10"/>
                    <a:pt x="78" y="9"/>
                    <a:pt x="82" y="9"/>
                  </a:cubicBezTo>
                  <a:cubicBezTo>
                    <a:pt x="86" y="9"/>
                    <a:pt x="89" y="11"/>
                    <a:pt x="92" y="12"/>
                  </a:cubicBezTo>
                  <a:cubicBezTo>
                    <a:pt x="98" y="14"/>
                    <a:pt x="98" y="14"/>
                    <a:pt x="98" y="14"/>
                  </a:cubicBezTo>
                  <a:cubicBezTo>
                    <a:pt x="98" y="14"/>
                    <a:pt x="98" y="14"/>
                    <a:pt x="98" y="14"/>
                  </a:cubicBezTo>
                  <a:cubicBezTo>
                    <a:pt x="96" y="16"/>
                    <a:pt x="92" y="22"/>
                    <a:pt x="90" y="20"/>
                  </a:cubicBezTo>
                  <a:cubicBezTo>
                    <a:pt x="87" y="17"/>
                    <a:pt x="85" y="19"/>
                    <a:pt x="81" y="20"/>
                  </a:cubicBezTo>
                  <a:cubicBezTo>
                    <a:pt x="79" y="21"/>
                    <a:pt x="78" y="24"/>
                    <a:pt x="77" y="26"/>
                  </a:cubicBezTo>
                  <a:cubicBezTo>
                    <a:pt x="74" y="29"/>
                    <a:pt x="67" y="29"/>
                    <a:pt x="69" y="32"/>
                  </a:cubicBezTo>
                  <a:cubicBezTo>
                    <a:pt x="69" y="33"/>
                    <a:pt x="70" y="36"/>
                    <a:pt x="71" y="37"/>
                  </a:cubicBezTo>
                  <a:cubicBezTo>
                    <a:pt x="72" y="39"/>
                    <a:pt x="75" y="40"/>
                    <a:pt x="77" y="41"/>
                  </a:cubicBezTo>
                  <a:cubicBezTo>
                    <a:pt x="79" y="44"/>
                    <a:pt x="70" y="52"/>
                    <a:pt x="66" y="50"/>
                  </a:cubicBezTo>
                  <a:cubicBezTo>
                    <a:pt x="63" y="48"/>
                    <a:pt x="61" y="44"/>
                    <a:pt x="57" y="46"/>
                  </a:cubicBezTo>
                  <a:cubicBezTo>
                    <a:pt x="54" y="50"/>
                    <a:pt x="54" y="51"/>
                    <a:pt x="54" y="54"/>
                  </a:cubicBezTo>
                  <a:cubicBezTo>
                    <a:pt x="53" y="58"/>
                    <a:pt x="53" y="59"/>
                    <a:pt x="49" y="58"/>
                  </a:cubicBezTo>
                  <a:cubicBezTo>
                    <a:pt x="46" y="58"/>
                    <a:pt x="45" y="59"/>
                    <a:pt x="43" y="60"/>
                  </a:cubicBezTo>
                  <a:cubicBezTo>
                    <a:pt x="41" y="62"/>
                    <a:pt x="38" y="62"/>
                    <a:pt x="37" y="59"/>
                  </a:cubicBezTo>
                  <a:cubicBezTo>
                    <a:pt x="36" y="57"/>
                    <a:pt x="30" y="59"/>
                    <a:pt x="28" y="56"/>
                  </a:cubicBezTo>
                  <a:cubicBezTo>
                    <a:pt x="28" y="55"/>
                    <a:pt x="27" y="53"/>
                    <a:pt x="26" y="53"/>
                  </a:cubicBezTo>
                  <a:cubicBezTo>
                    <a:pt x="24" y="53"/>
                    <a:pt x="22" y="55"/>
                    <a:pt x="21" y="55"/>
                  </a:cubicBezTo>
                  <a:cubicBezTo>
                    <a:pt x="18" y="56"/>
                    <a:pt x="16" y="57"/>
                    <a:pt x="13" y="57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2" y="48"/>
                    <a:pt x="6" y="49"/>
                    <a:pt x="3" y="45"/>
                  </a:cubicBezTo>
                  <a:cubicBezTo>
                    <a:pt x="0" y="40"/>
                    <a:pt x="6" y="35"/>
                    <a:pt x="0" y="31"/>
                  </a:cubicBezTo>
                  <a:cubicBezTo>
                    <a:pt x="0" y="28"/>
                    <a:pt x="5" y="28"/>
                    <a:pt x="7" y="26"/>
                  </a:cubicBezTo>
                  <a:cubicBezTo>
                    <a:pt x="9" y="23"/>
                    <a:pt x="13" y="21"/>
                    <a:pt x="14" y="17"/>
                  </a:cubicBezTo>
                  <a:cubicBezTo>
                    <a:pt x="14" y="14"/>
                    <a:pt x="17" y="13"/>
                    <a:pt x="19" y="11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20" y="5"/>
                    <a:pt x="24" y="7"/>
                    <a:pt x="29" y="6"/>
                  </a:cubicBezTo>
                  <a:cubicBezTo>
                    <a:pt x="34" y="6"/>
                    <a:pt x="41" y="3"/>
                    <a:pt x="46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13"/>
            <p:cNvSpPr>
              <a:spLocks/>
            </p:cNvSpPr>
            <p:nvPr/>
          </p:nvSpPr>
          <p:spPr bwMode="auto">
            <a:xfrm>
              <a:off x="4838" y="1556"/>
              <a:ext cx="177" cy="142"/>
            </a:xfrm>
            <a:custGeom>
              <a:avLst/>
              <a:gdLst>
                <a:gd name="T0" fmla="*/ 51 w 92"/>
                <a:gd name="T1" fmla="*/ 72 h 74"/>
                <a:gd name="T2" fmla="*/ 64 w 92"/>
                <a:gd name="T3" fmla="*/ 68 h 74"/>
                <a:gd name="T4" fmla="*/ 64 w 92"/>
                <a:gd name="T5" fmla="*/ 68 h 74"/>
                <a:gd name="T6" fmla="*/ 64 w 92"/>
                <a:gd name="T7" fmla="*/ 63 h 74"/>
                <a:gd name="T8" fmla="*/ 67 w 92"/>
                <a:gd name="T9" fmla="*/ 60 h 74"/>
                <a:gd name="T10" fmla="*/ 72 w 92"/>
                <a:gd name="T11" fmla="*/ 55 h 74"/>
                <a:gd name="T12" fmla="*/ 76 w 92"/>
                <a:gd name="T13" fmla="*/ 50 h 74"/>
                <a:gd name="T14" fmla="*/ 83 w 92"/>
                <a:gd name="T15" fmla="*/ 43 h 74"/>
                <a:gd name="T16" fmla="*/ 89 w 92"/>
                <a:gd name="T17" fmla="*/ 37 h 74"/>
                <a:gd name="T18" fmla="*/ 92 w 92"/>
                <a:gd name="T19" fmla="*/ 35 h 74"/>
                <a:gd name="T20" fmla="*/ 92 w 92"/>
                <a:gd name="T21" fmla="*/ 35 h 74"/>
                <a:gd name="T22" fmla="*/ 92 w 92"/>
                <a:gd name="T23" fmla="*/ 32 h 74"/>
                <a:gd name="T24" fmla="*/ 91 w 92"/>
                <a:gd name="T25" fmla="*/ 21 h 74"/>
                <a:gd name="T26" fmla="*/ 87 w 92"/>
                <a:gd name="T27" fmla="*/ 11 h 74"/>
                <a:gd name="T28" fmla="*/ 86 w 92"/>
                <a:gd name="T29" fmla="*/ 6 h 74"/>
                <a:gd name="T30" fmla="*/ 86 w 92"/>
                <a:gd name="T31" fmla="*/ 6 h 74"/>
                <a:gd name="T32" fmla="*/ 78 w 92"/>
                <a:gd name="T33" fmla="*/ 6 h 74"/>
                <a:gd name="T34" fmla="*/ 75 w 92"/>
                <a:gd name="T35" fmla="*/ 0 h 74"/>
                <a:gd name="T36" fmla="*/ 75 w 92"/>
                <a:gd name="T37" fmla="*/ 0 h 74"/>
                <a:gd name="T38" fmla="*/ 69 w 92"/>
                <a:gd name="T39" fmla="*/ 1 h 74"/>
                <a:gd name="T40" fmla="*/ 43 w 92"/>
                <a:gd name="T41" fmla="*/ 17 h 74"/>
                <a:gd name="T42" fmla="*/ 10 w 92"/>
                <a:gd name="T43" fmla="*/ 40 h 74"/>
                <a:gd name="T44" fmla="*/ 5 w 92"/>
                <a:gd name="T45" fmla="*/ 55 h 74"/>
                <a:gd name="T46" fmla="*/ 0 w 92"/>
                <a:gd name="T47" fmla="*/ 58 h 74"/>
                <a:gd name="T48" fmla="*/ 0 w 92"/>
                <a:gd name="T49" fmla="*/ 58 h 74"/>
                <a:gd name="T50" fmla="*/ 3 w 92"/>
                <a:gd name="T51" fmla="*/ 68 h 74"/>
                <a:gd name="T52" fmla="*/ 24 w 92"/>
                <a:gd name="T53" fmla="*/ 69 h 74"/>
                <a:gd name="T54" fmla="*/ 36 w 92"/>
                <a:gd name="T55" fmla="*/ 67 h 74"/>
                <a:gd name="T56" fmla="*/ 46 w 92"/>
                <a:gd name="T57" fmla="*/ 70 h 74"/>
                <a:gd name="T58" fmla="*/ 51 w 92"/>
                <a:gd name="T59" fmla="*/ 7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2" h="74">
                  <a:moveTo>
                    <a:pt x="51" y="72"/>
                  </a:moveTo>
                  <a:cubicBezTo>
                    <a:pt x="64" y="68"/>
                    <a:pt x="64" y="68"/>
                    <a:pt x="64" y="68"/>
                  </a:cubicBezTo>
                  <a:cubicBezTo>
                    <a:pt x="64" y="68"/>
                    <a:pt x="64" y="68"/>
                    <a:pt x="64" y="68"/>
                  </a:cubicBezTo>
                  <a:cubicBezTo>
                    <a:pt x="64" y="66"/>
                    <a:pt x="64" y="64"/>
                    <a:pt x="64" y="63"/>
                  </a:cubicBezTo>
                  <a:cubicBezTo>
                    <a:pt x="65" y="62"/>
                    <a:pt x="67" y="61"/>
                    <a:pt x="67" y="60"/>
                  </a:cubicBezTo>
                  <a:cubicBezTo>
                    <a:pt x="69" y="58"/>
                    <a:pt x="69" y="56"/>
                    <a:pt x="72" y="55"/>
                  </a:cubicBezTo>
                  <a:cubicBezTo>
                    <a:pt x="75" y="53"/>
                    <a:pt x="75" y="52"/>
                    <a:pt x="76" y="50"/>
                  </a:cubicBezTo>
                  <a:cubicBezTo>
                    <a:pt x="78" y="47"/>
                    <a:pt x="80" y="43"/>
                    <a:pt x="83" y="43"/>
                  </a:cubicBezTo>
                  <a:cubicBezTo>
                    <a:pt x="88" y="43"/>
                    <a:pt x="86" y="40"/>
                    <a:pt x="89" y="37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92" y="29"/>
                    <a:pt x="92" y="24"/>
                    <a:pt x="91" y="21"/>
                  </a:cubicBezTo>
                  <a:cubicBezTo>
                    <a:pt x="90" y="17"/>
                    <a:pt x="88" y="14"/>
                    <a:pt x="87" y="11"/>
                  </a:cubicBezTo>
                  <a:cubicBezTo>
                    <a:pt x="86" y="9"/>
                    <a:pt x="86" y="8"/>
                    <a:pt x="86" y="6"/>
                  </a:cubicBezTo>
                  <a:cubicBezTo>
                    <a:pt x="86" y="6"/>
                    <a:pt x="86" y="6"/>
                    <a:pt x="86" y="6"/>
                  </a:cubicBezTo>
                  <a:cubicBezTo>
                    <a:pt x="83" y="6"/>
                    <a:pt x="81" y="8"/>
                    <a:pt x="78" y="6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3" y="1"/>
                    <a:pt x="71" y="1"/>
                    <a:pt x="69" y="1"/>
                  </a:cubicBezTo>
                  <a:cubicBezTo>
                    <a:pt x="64" y="1"/>
                    <a:pt x="47" y="13"/>
                    <a:pt x="43" y="17"/>
                  </a:cubicBezTo>
                  <a:cubicBezTo>
                    <a:pt x="33" y="27"/>
                    <a:pt x="17" y="28"/>
                    <a:pt x="10" y="40"/>
                  </a:cubicBezTo>
                  <a:cubicBezTo>
                    <a:pt x="9" y="47"/>
                    <a:pt x="11" y="50"/>
                    <a:pt x="5" y="55"/>
                  </a:cubicBezTo>
                  <a:cubicBezTo>
                    <a:pt x="3" y="56"/>
                    <a:pt x="2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6" y="74"/>
                    <a:pt x="19" y="69"/>
                    <a:pt x="24" y="69"/>
                  </a:cubicBezTo>
                  <a:cubicBezTo>
                    <a:pt x="28" y="68"/>
                    <a:pt x="32" y="67"/>
                    <a:pt x="36" y="67"/>
                  </a:cubicBezTo>
                  <a:cubicBezTo>
                    <a:pt x="40" y="67"/>
                    <a:pt x="43" y="69"/>
                    <a:pt x="46" y="70"/>
                  </a:cubicBezTo>
                  <a:cubicBezTo>
                    <a:pt x="51" y="72"/>
                    <a:pt x="51" y="72"/>
                    <a:pt x="51" y="7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14"/>
            <p:cNvSpPr>
              <a:spLocks/>
            </p:cNvSpPr>
            <p:nvPr/>
          </p:nvSpPr>
          <p:spPr bwMode="auto">
            <a:xfrm>
              <a:off x="4838" y="1556"/>
              <a:ext cx="177" cy="142"/>
            </a:xfrm>
            <a:custGeom>
              <a:avLst/>
              <a:gdLst>
                <a:gd name="T0" fmla="*/ 51 w 92"/>
                <a:gd name="T1" fmla="*/ 72 h 74"/>
                <a:gd name="T2" fmla="*/ 64 w 92"/>
                <a:gd name="T3" fmla="*/ 68 h 74"/>
                <a:gd name="T4" fmla="*/ 64 w 92"/>
                <a:gd name="T5" fmla="*/ 68 h 74"/>
                <a:gd name="T6" fmla="*/ 64 w 92"/>
                <a:gd name="T7" fmla="*/ 63 h 74"/>
                <a:gd name="T8" fmla="*/ 67 w 92"/>
                <a:gd name="T9" fmla="*/ 60 h 74"/>
                <a:gd name="T10" fmla="*/ 72 w 92"/>
                <a:gd name="T11" fmla="*/ 55 h 74"/>
                <a:gd name="T12" fmla="*/ 76 w 92"/>
                <a:gd name="T13" fmla="*/ 50 h 74"/>
                <a:gd name="T14" fmla="*/ 83 w 92"/>
                <a:gd name="T15" fmla="*/ 43 h 74"/>
                <a:gd name="T16" fmla="*/ 89 w 92"/>
                <a:gd name="T17" fmla="*/ 37 h 74"/>
                <a:gd name="T18" fmla="*/ 92 w 92"/>
                <a:gd name="T19" fmla="*/ 35 h 74"/>
                <a:gd name="T20" fmla="*/ 92 w 92"/>
                <a:gd name="T21" fmla="*/ 35 h 74"/>
                <a:gd name="T22" fmla="*/ 92 w 92"/>
                <a:gd name="T23" fmla="*/ 32 h 74"/>
                <a:gd name="T24" fmla="*/ 91 w 92"/>
                <a:gd name="T25" fmla="*/ 21 h 74"/>
                <a:gd name="T26" fmla="*/ 87 w 92"/>
                <a:gd name="T27" fmla="*/ 11 h 74"/>
                <a:gd name="T28" fmla="*/ 86 w 92"/>
                <a:gd name="T29" fmla="*/ 6 h 74"/>
                <a:gd name="T30" fmla="*/ 86 w 92"/>
                <a:gd name="T31" fmla="*/ 6 h 74"/>
                <a:gd name="T32" fmla="*/ 78 w 92"/>
                <a:gd name="T33" fmla="*/ 6 h 74"/>
                <a:gd name="T34" fmla="*/ 75 w 92"/>
                <a:gd name="T35" fmla="*/ 0 h 74"/>
                <a:gd name="T36" fmla="*/ 75 w 92"/>
                <a:gd name="T37" fmla="*/ 0 h 74"/>
                <a:gd name="T38" fmla="*/ 69 w 92"/>
                <a:gd name="T39" fmla="*/ 1 h 74"/>
                <a:gd name="T40" fmla="*/ 43 w 92"/>
                <a:gd name="T41" fmla="*/ 17 h 74"/>
                <a:gd name="T42" fmla="*/ 10 w 92"/>
                <a:gd name="T43" fmla="*/ 40 h 74"/>
                <a:gd name="T44" fmla="*/ 5 w 92"/>
                <a:gd name="T45" fmla="*/ 55 h 74"/>
                <a:gd name="T46" fmla="*/ 0 w 92"/>
                <a:gd name="T47" fmla="*/ 58 h 74"/>
                <a:gd name="T48" fmla="*/ 0 w 92"/>
                <a:gd name="T49" fmla="*/ 58 h 74"/>
                <a:gd name="T50" fmla="*/ 3 w 92"/>
                <a:gd name="T51" fmla="*/ 68 h 74"/>
                <a:gd name="T52" fmla="*/ 24 w 92"/>
                <a:gd name="T53" fmla="*/ 69 h 74"/>
                <a:gd name="T54" fmla="*/ 36 w 92"/>
                <a:gd name="T55" fmla="*/ 67 h 74"/>
                <a:gd name="T56" fmla="*/ 46 w 92"/>
                <a:gd name="T57" fmla="*/ 70 h 74"/>
                <a:gd name="T58" fmla="*/ 51 w 92"/>
                <a:gd name="T59" fmla="*/ 7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2" h="74">
                  <a:moveTo>
                    <a:pt x="51" y="72"/>
                  </a:moveTo>
                  <a:cubicBezTo>
                    <a:pt x="64" y="68"/>
                    <a:pt x="64" y="68"/>
                    <a:pt x="64" y="68"/>
                  </a:cubicBezTo>
                  <a:cubicBezTo>
                    <a:pt x="64" y="68"/>
                    <a:pt x="64" y="68"/>
                    <a:pt x="64" y="68"/>
                  </a:cubicBezTo>
                  <a:cubicBezTo>
                    <a:pt x="64" y="66"/>
                    <a:pt x="64" y="64"/>
                    <a:pt x="64" y="63"/>
                  </a:cubicBezTo>
                  <a:cubicBezTo>
                    <a:pt x="65" y="62"/>
                    <a:pt x="67" y="61"/>
                    <a:pt x="67" y="60"/>
                  </a:cubicBezTo>
                  <a:cubicBezTo>
                    <a:pt x="69" y="58"/>
                    <a:pt x="69" y="56"/>
                    <a:pt x="72" y="55"/>
                  </a:cubicBezTo>
                  <a:cubicBezTo>
                    <a:pt x="75" y="53"/>
                    <a:pt x="75" y="52"/>
                    <a:pt x="76" y="50"/>
                  </a:cubicBezTo>
                  <a:cubicBezTo>
                    <a:pt x="78" y="47"/>
                    <a:pt x="80" y="43"/>
                    <a:pt x="83" y="43"/>
                  </a:cubicBezTo>
                  <a:cubicBezTo>
                    <a:pt x="88" y="43"/>
                    <a:pt x="86" y="40"/>
                    <a:pt x="89" y="37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92" y="29"/>
                    <a:pt x="92" y="24"/>
                    <a:pt x="91" y="21"/>
                  </a:cubicBezTo>
                  <a:cubicBezTo>
                    <a:pt x="90" y="17"/>
                    <a:pt x="88" y="14"/>
                    <a:pt x="87" y="11"/>
                  </a:cubicBezTo>
                  <a:cubicBezTo>
                    <a:pt x="86" y="9"/>
                    <a:pt x="86" y="8"/>
                    <a:pt x="86" y="6"/>
                  </a:cubicBezTo>
                  <a:cubicBezTo>
                    <a:pt x="86" y="6"/>
                    <a:pt x="86" y="6"/>
                    <a:pt x="86" y="6"/>
                  </a:cubicBezTo>
                  <a:cubicBezTo>
                    <a:pt x="83" y="6"/>
                    <a:pt x="81" y="8"/>
                    <a:pt x="78" y="6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3" y="1"/>
                    <a:pt x="71" y="1"/>
                    <a:pt x="69" y="1"/>
                  </a:cubicBezTo>
                  <a:cubicBezTo>
                    <a:pt x="64" y="1"/>
                    <a:pt x="47" y="13"/>
                    <a:pt x="43" y="17"/>
                  </a:cubicBezTo>
                  <a:cubicBezTo>
                    <a:pt x="33" y="27"/>
                    <a:pt x="17" y="28"/>
                    <a:pt x="10" y="40"/>
                  </a:cubicBezTo>
                  <a:cubicBezTo>
                    <a:pt x="9" y="47"/>
                    <a:pt x="11" y="50"/>
                    <a:pt x="5" y="55"/>
                  </a:cubicBezTo>
                  <a:cubicBezTo>
                    <a:pt x="3" y="56"/>
                    <a:pt x="2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6" y="74"/>
                    <a:pt x="19" y="69"/>
                    <a:pt x="24" y="69"/>
                  </a:cubicBezTo>
                  <a:cubicBezTo>
                    <a:pt x="28" y="68"/>
                    <a:pt x="32" y="67"/>
                    <a:pt x="36" y="67"/>
                  </a:cubicBezTo>
                  <a:cubicBezTo>
                    <a:pt x="40" y="67"/>
                    <a:pt x="43" y="69"/>
                    <a:pt x="46" y="70"/>
                  </a:cubicBezTo>
                  <a:cubicBezTo>
                    <a:pt x="51" y="72"/>
                    <a:pt x="51" y="72"/>
                    <a:pt x="51" y="7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115"/>
            <p:cNvSpPr>
              <a:spLocks/>
            </p:cNvSpPr>
            <p:nvPr/>
          </p:nvSpPr>
          <p:spPr bwMode="auto">
            <a:xfrm>
              <a:off x="4710" y="1687"/>
              <a:ext cx="357" cy="215"/>
            </a:xfrm>
            <a:custGeom>
              <a:avLst/>
              <a:gdLst>
                <a:gd name="T0" fmla="*/ 41 w 186"/>
                <a:gd name="T1" fmla="*/ 46 h 112"/>
                <a:gd name="T2" fmla="*/ 49 w 186"/>
                <a:gd name="T3" fmla="*/ 46 h 112"/>
                <a:gd name="T4" fmla="*/ 64 w 186"/>
                <a:gd name="T5" fmla="*/ 51 h 112"/>
                <a:gd name="T6" fmla="*/ 75 w 186"/>
                <a:gd name="T7" fmla="*/ 44 h 112"/>
                <a:gd name="T8" fmla="*/ 86 w 186"/>
                <a:gd name="T9" fmla="*/ 40 h 112"/>
                <a:gd name="T10" fmla="*/ 91 w 186"/>
                <a:gd name="T11" fmla="*/ 27 h 112"/>
                <a:gd name="T12" fmla="*/ 98 w 186"/>
                <a:gd name="T13" fmla="*/ 16 h 112"/>
                <a:gd name="T14" fmla="*/ 110 w 186"/>
                <a:gd name="T15" fmla="*/ 10 h 112"/>
                <a:gd name="T16" fmla="*/ 119 w 186"/>
                <a:gd name="T17" fmla="*/ 4 h 112"/>
                <a:gd name="T18" fmla="*/ 131 w 186"/>
                <a:gd name="T19" fmla="*/ 0 h 112"/>
                <a:gd name="T20" fmla="*/ 135 w 186"/>
                <a:gd name="T21" fmla="*/ 2 h 112"/>
                <a:gd name="T22" fmla="*/ 143 w 186"/>
                <a:gd name="T23" fmla="*/ 4 h 112"/>
                <a:gd name="T24" fmla="*/ 152 w 186"/>
                <a:gd name="T25" fmla="*/ 1 h 112"/>
                <a:gd name="T26" fmla="*/ 159 w 186"/>
                <a:gd name="T27" fmla="*/ 2 h 112"/>
                <a:gd name="T28" fmla="*/ 167 w 186"/>
                <a:gd name="T29" fmla="*/ 15 h 112"/>
                <a:gd name="T30" fmla="*/ 162 w 186"/>
                <a:gd name="T31" fmla="*/ 25 h 112"/>
                <a:gd name="T32" fmla="*/ 176 w 186"/>
                <a:gd name="T33" fmla="*/ 20 h 112"/>
                <a:gd name="T34" fmla="*/ 186 w 186"/>
                <a:gd name="T35" fmla="*/ 28 h 112"/>
                <a:gd name="T36" fmla="*/ 186 w 186"/>
                <a:gd name="T37" fmla="*/ 35 h 112"/>
                <a:gd name="T38" fmla="*/ 181 w 186"/>
                <a:gd name="T39" fmla="*/ 41 h 112"/>
                <a:gd name="T40" fmla="*/ 168 w 186"/>
                <a:gd name="T41" fmla="*/ 59 h 112"/>
                <a:gd name="T42" fmla="*/ 154 w 186"/>
                <a:gd name="T43" fmla="*/ 67 h 112"/>
                <a:gd name="T44" fmla="*/ 148 w 186"/>
                <a:gd name="T45" fmla="*/ 73 h 112"/>
                <a:gd name="T46" fmla="*/ 127 w 186"/>
                <a:gd name="T47" fmla="*/ 86 h 112"/>
                <a:gd name="T48" fmla="*/ 93 w 186"/>
                <a:gd name="T49" fmla="*/ 95 h 112"/>
                <a:gd name="T50" fmla="*/ 80 w 186"/>
                <a:gd name="T51" fmla="*/ 85 h 112"/>
                <a:gd name="T52" fmla="*/ 54 w 186"/>
                <a:gd name="T53" fmla="*/ 87 h 112"/>
                <a:gd name="T54" fmla="*/ 44 w 186"/>
                <a:gd name="T55" fmla="*/ 99 h 112"/>
                <a:gd name="T56" fmla="*/ 24 w 186"/>
                <a:gd name="T57" fmla="*/ 112 h 112"/>
                <a:gd name="T58" fmla="*/ 10 w 186"/>
                <a:gd name="T59" fmla="*/ 106 h 112"/>
                <a:gd name="T60" fmla="*/ 3 w 186"/>
                <a:gd name="T61" fmla="*/ 101 h 112"/>
                <a:gd name="T62" fmla="*/ 0 w 186"/>
                <a:gd name="T63" fmla="*/ 93 h 112"/>
                <a:gd name="T64" fmla="*/ 3 w 186"/>
                <a:gd name="T65" fmla="*/ 70 h 112"/>
                <a:gd name="T66" fmla="*/ 28 w 186"/>
                <a:gd name="T67" fmla="*/ 56 h 112"/>
                <a:gd name="T68" fmla="*/ 34 w 186"/>
                <a:gd name="T69" fmla="*/ 4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6" h="112">
                  <a:moveTo>
                    <a:pt x="34" y="47"/>
                  </a:moveTo>
                  <a:cubicBezTo>
                    <a:pt x="36" y="47"/>
                    <a:pt x="39" y="46"/>
                    <a:pt x="41" y="46"/>
                  </a:cubicBezTo>
                  <a:cubicBezTo>
                    <a:pt x="43" y="45"/>
                    <a:pt x="45" y="43"/>
                    <a:pt x="47" y="43"/>
                  </a:cubicBezTo>
                  <a:cubicBezTo>
                    <a:pt x="48" y="43"/>
                    <a:pt x="49" y="45"/>
                    <a:pt x="49" y="46"/>
                  </a:cubicBezTo>
                  <a:cubicBezTo>
                    <a:pt x="51" y="49"/>
                    <a:pt x="57" y="47"/>
                    <a:pt x="57" y="49"/>
                  </a:cubicBezTo>
                  <a:cubicBezTo>
                    <a:pt x="59" y="52"/>
                    <a:pt x="62" y="52"/>
                    <a:pt x="64" y="51"/>
                  </a:cubicBezTo>
                  <a:cubicBezTo>
                    <a:pt x="66" y="49"/>
                    <a:pt x="67" y="48"/>
                    <a:pt x="70" y="48"/>
                  </a:cubicBezTo>
                  <a:cubicBezTo>
                    <a:pt x="74" y="49"/>
                    <a:pt x="73" y="48"/>
                    <a:pt x="75" y="44"/>
                  </a:cubicBezTo>
                  <a:cubicBezTo>
                    <a:pt x="75" y="41"/>
                    <a:pt x="75" y="40"/>
                    <a:pt x="78" y="36"/>
                  </a:cubicBezTo>
                  <a:cubicBezTo>
                    <a:pt x="82" y="34"/>
                    <a:pt x="83" y="38"/>
                    <a:pt x="86" y="40"/>
                  </a:cubicBezTo>
                  <a:cubicBezTo>
                    <a:pt x="91" y="42"/>
                    <a:pt x="100" y="34"/>
                    <a:pt x="98" y="31"/>
                  </a:cubicBezTo>
                  <a:cubicBezTo>
                    <a:pt x="96" y="30"/>
                    <a:pt x="93" y="29"/>
                    <a:pt x="91" y="27"/>
                  </a:cubicBezTo>
                  <a:cubicBezTo>
                    <a:pt x="91" y="26"/>
                    <a:pt x="90" y="23"/>
                    <a:pt x="90" y="22"/>
                  </a:cubicBezTo>
                  <a:cubicBezTo>
                    <a:pt x="88" y="19"/>
                    <a:pt x="95" y="19"/>
                    <a:pt x="98" y="16"/>
                  </a:cubicBezTo>
                  <a:cubicBezTo>
                    <a:pt x="99" y="13"/>
                    <a:pt x="99" y="11"/>
                    <a:pt x="102" y="10"/>
                  </a:cubicBezTo>
                  <a:cubicBezTo>
                    <a:pt x="106" y="9"/>
                    <a:pt x="108" y="7"/>
                    <a:pt x="110" y="10"/>
                  </a:cubicBezTo>
                  <a:cubicBezTo>
                    <a:pt x="113" y="12"/>
                    <a:pt x="117" y="5"/>
                    <a:pt x="119" y="4"/>
                  </a:cubicBezTo>
                  <a:cubicBezTo>
                    <a:pt x="119" y="4"/>
                    <a:pt x="119" y="4"/>
                    <a:pt x="119" y="4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131" y="1"/>
                    <a:pt x="132" y="1"/>
                    <a:pt x="133" y="1"/>
                  </a:cubicBezTo>
                  <a:cubicBezTo>
                    <a:pt x="134" y="2"/>
                    <a:pt x="135" y="2"/>
                    <a:pt x="135" y="2"/>
                  </a:cubicBezTo>
                  <a:cubicBezTo>
                    <a:pt x="136" y="4"/>
                    <a:pt x="136" y="4"/>
                    <a:pt x="138" y="4"/>
                  </a:cubicBezTo>
                  <a:cubicBezTo>
                    <a:pt x="139" y="5"/>
                    <a:pt x="141" y="4"/>
                    <a:pt x="143" y="4"/>
                  </a:cubicBezTo>
                  <a:cubicBezTo>
                    <a:pt x="144" y="4"/>
                    <a:pt x="145" y="1"/>
                    <a:pt x="147" y="1"/>
                  </a:cubicBezTo>
                  <a:cubicBezTo>
                    <a:pt x="148" y="0"/>
                    <a:pt x="150" y="0"/>
                    <a:pt x="152" y="1"/>
                  </a:cubicBezTo>
                  <a:cubicBezTo>
                    <a:pt x="152" y="2"/>
                    <a:pt x="154" y="2"/>
                    <a:pt x="155" y="2"/>
                  </a:cubicBezTo>
                  <a:cubicBezTo>
                    <a:pt x="156" y="2"/>
                    <a:pt x="158" y="2"/>
                    <a:pt x="159" y="2"/>
                  </a:cubicBezTo>
                  <a:cubicBezTo>
                    <a:pt x="162" y="4"/>
                    <a:pt x="164" y="4"/>
                    <a:pt x="165" y="7"/>
                  </a:cubicBezTo>
                  <a:cubicBezTo>
                    <a:pt x="167" y="9"/>
                    <a:pt x="170" y="12"/>
                    <a:pt x="167" y="15"/>
                  </a:cubicBezTo>
                  <a:cubicBezTo>
                    <a:pt x="165" y="17"/>
                    <a:pt x="162" y="18"/>
                    <a:pt x="160" y="20"/>
                  </a:cubicBezTo>
                  <a:cubicBezTo>
                    <a:pt x="158" y="21"/>
                    <a:pt x="158" y="25"/>
                    <a:pt x="162" y="25"/>
                  </a:cubicBezTo>
                  <a:cubicBezTo>
                    <a:pt x="164" y="25"/>
                    <a:pt x="166" y="25"/>
                    <a:pt x="168" y="24"/>
                  </a:cubicBezTo>
                  <a:cubicBezTo>
                    <a:pt x="171" y="22"/>
                    <a:pt x="173" y="20"/>
                    <a:pt x="176" y="20"/>
                  </a:cubicBezTo>
                  <a:cubicBezTo>
                    <a:pt x="180" y="20"/>
                    <a:pt x="180" y="24"/>
                    <a:pt x="181" y="25"/>
                  </a:cubicBezTo>
                  <a:cubicBezTo>
                    <a:pt x="186" y="28"/>
                    <a:pt x="186" y="28"/>
                    <a:pt x="186" y="28"/>
                  </a:cubicBezTo>
                  <a:cubicBezTo>
                    <a:pt x="186" y="28"/>
                    <a:pt x="186" y="28"/>
                    <a:pt x="186" y="28"/>
                  </a:cubicBezTo>
                  <a:cubicBezTo>
                    <a:pt x="186" y="35"/>
                    <a:pt x="186" y="35"/>
                    <a:pt x="186" y="35"/>
                  </a:cubicBezTo>
                  <a:cubicBezTo>
                    <a:pt x="186" y="35"/>
                    <a:pt x="186" y="35"/>
                    <a:pt x="186" y="35"/>
                  </a:cubicBezTo>
                  <a:cubicBezTo>
                    <a:pt x="184" y="37"/>
                    <a:pt x="183" y="39"/>
                    <a:pt x="181" y="41"/>
                  </a:cubicBezTo>
                  <a:cubicBezTo>
                    <a:pt x="179" y="43"/>
                    <a:pt x="182" y="45"/>
                    <a:pt x="177" y="46"/>
                  </a:cubicBezTo>
                  <a:cubicBezTo>
                    <a:pt x="170" y="47"/>
                    <a:pt x="173" y="56"/>
                    <a:pt x="168" y="59"/>
                  </a:cubicBezTo>
                  <a:cubicBezTo>
                    <a:pt x="165" y="63"/>
                    <a:pt x="164" y="61"/>
                    <a:pt x="160" y="63"/>
                  </a:cubicBezTo>
                  <a:cubicBezTo>
                    <a:pt x="154" y="67"/>
                    <a:pt x="154" y="67"/>
                    <a:pt x="154" y="67"/>
                  </a:cubicBezTo>
                  <a:cubicBezTo>
                    <a:pt x="146" y="70"/>
                    <a:pt x="146" y="70"/>
                    <a:pt x="146" y="70"/>
                  </a:cubicBezTo>
                  <a:cubicBezTo>
                    <a:pt x="145" y="70"/>
                    <a:pt x="148" y="72"/>
                    <a:pt x="148" y="73"/>
                  </a:cubicBezTo>
                  <a:cubicBezTo>
                    <a:pt x="147" y="78"/>
                    <a:pt x="139" y="77"/>
                    <a:pt x="136" y="80"/>
                  </a:cubicBezTo>
                  <a:cubicBezTo>
                    <a:pt x="133" y="81"/>
                    <a:pt x="128" y="84"/>
                    <a:pt x="127" y="86"/>
                  </a:cubicBezTo>
                  <a:cubicBezTo>
                    <a:pt x="122" y="91"/>
                    <a:pt x="116" y="88"/>
                    <a:pt x="110" y="88"/>
                  </a:cubicBezTo>
                  <a:cubicBezTo>
                    <a:pt x="104" y="88"/>
                    <a:pt x="98" y="96"/>
                    <a:pt x="93" y="95"/>
                  </a:cubicBezTo>
                  <a:cubicBezTo>
                    <a:pt x="90" y="93"/>
                    <a:pt x="90" y="91"/>
                    <a:pt x="85" y="91"/>
                  </a:cubicBezTo>
                  <a:cubicBezTo>
                    <a:pt x="82" y="91"/>
                    <a:pt x="82" y="86"/>
                    <a:pt x="80" y="85"/>
                  </a:cubicBezTo>
                  <a:cubicBezTo>
                    <a:pt x="79" y="83"/>
                    <a:pt x="77" y="86"/>
                    <a:pt x="75" y="87"/>
                  </a:cubicBezTo>
                  <a:cubicBezTo>
                    <a:pt x="69" y="90"/>
                    <a:pt x="60" y="89"/>
                    <a:pt x="54" y="87"/>
                  </a:cubicBezTo>
                  <a:cubicBezTo>
                    <a:pt x="50" y="85"/>
                    <a:pt x="50" y="81"/>
                    <a:pt x="47" y="87"/>
                  </a:cubicBezTo>
                  <a:cubicBezTo>
                    <a:pt x="45" y="90"/>
                    <a:pt x="46" y="96"/>
                    <a:pt x="44" y="99"/>
                  </a:cubicBezTo>
                  <a:cubicBezTo>
                    <a:pt x="41" y="103"/>
                    <a:pt x="33" y="106"/>
                    <a:pt x="28" y="108"/>
                  </a:cubicBezTo>
                  <a:cubicBezTo>
                    <a:pt x="24" y="112"/>
                    <a:pt x="24" y="112"/>
                    <a:pt x="24" y="112"/>
                  </a:cubicBezTo>
                  <a:cubicBezTo>
                    <a:pt x="24" y="112"/>
                    <a:pt x="24" y="112"/>
                    <a:pt x="24" y="112"/>
                  </a:cubicBezTo>
                  <a:cubicBezTo>
                    <a:pt x="10" y="106"/>
                    <a:pt x="10" y="106"/>
                    <a:pt x="10" y="106"/>
                  </a:cubicBezTo>
                  <a:cubicBezTo>
                    <a:pt x="10" y="106"/>
                    <a:pt x="10" y="106"/>
                    <a:pt x="10" y="106"/>
                  </a:cubicBezTo>
                  <a:cubicBezTo>
                    <a:pt x="3" y="101"/>
                    <a:pt x="3" y="101"/>
                    <a:pt x="3" y="101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1" y="88"/>
                    <a:pt x="0" y="86"/>
                    <a:pt x="0" y="81"/>
                  </a:cubicBezTo>
                  <a:cubicBezTo>
                    <a:pt x="0" y="78"/>
                    <a:pt x="1" y="72"/>
                    <a:pt x="3" y="70"/>
                  </a:cubicBezTo>
                  <a:cubicBezTo>
                    <a:pt x="10" y="63"/>
                    <a:pt x="16" y="70"/>
                    <a:pt x="24" y="67"/>
                  </a:cubicBezTo>
                  <a:cubicBezTo>
                    <a:pt x="32" y="64"/>
                    <a:pt x="27" y="62"/>
                    <a:pt x="28" y="56"/>
                  </a:cubicBezTo>
                  <a:cubicBezTo>
                    <a:pt x="28" y="54"/>
                    <a:pt x="28" y="52"/>
                    <a:pt x="30" y="50"/>
                  </a:cubicBezTo>
                  <a:cubicBezTo>
                    <a:pt x="30" y="49"/>
                    <a:pt x="32" y="48"/>
                    <a:pt x="34" y="4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116"/>
            <p:cNvSpPr>
              <a:spLocks/>
            </p:cNvSpPr>
            <p:nvPr/>
          </p:nvSpPr>
          <p:spPr bwMode="auto">
            <a:xfrm>
              <a:off x="4710" y="1687"/>
              <a:ext cx="357" cy="215"/>
            </a:xfrm>
            <a:custGeom>
              <a:avLst/>
              <a:gdLst>
                <a:gd name="T0" fmla="*/ 41 w 186"/>
                <a:gd name="T1" fmla="*/ 46 h 112"/>
                <a:gd name="T2" fmla="*/ 49 w 186"/>
                <a:gd name="T3" fmla="*/ 46 h 112"/>
                <a:gd name="T4" fmla="*/ 64 w 186"/>
                <a:gd name="T5" fmla="*/ 51 h 112"/>
                <a:gd name="T6" fmla="*/ 75 w 186"/>
                <a:gd name="T7" fmla="*/ 44 h 112"/>
                <a:gd name="T8" fmla="*/ 86 w 186"/>
                <a:gd name="T9" fmla="*/ 40 h 112"/>
                <a:gd name="T10" fmla="*/ 91 w 186"/>
                <a:gd name="T11" fmla="*/ 27 h 112"/>
                <a:gd name="T12" fmla="*/ 98 w 186"/>
                <a:gd name="T13" fmla="*/ 16 h 112"/>
                <a:gd name="T14" fmla="*/ 110 w 186"/>
                <a:gd name="T15" fmla="*/ 10 h 112"/>
                <a:gd name="T16" fmla="*/ 119 w 186"/>
                <a:gd name="T17" fmla="*/ 4 h 112"/>
                <a:gd name="T18" fmla="*/ 131 w 186"/>
                <a:gd name="T19" fmla="*/ 0 h 112"/>
                <a:gd name="T20" fmla="*/ 135 w 186"/>
                <a:gd name="T21" fmla="*/ 2 h 112"/>
                <a:gd name="T22" fmla="*/ 143 w 186"/>
                <a:gd name="T23" fmla="*/ 4 h 112"/>
                <a:gd name="T24" fmla="*/ 152 w 186"/>
                <a:gd name="T25" fmla="*/ 1 h 112"/>
                <a:gd name="T26" fmla="*/ 159 w 186"/>
                <a:gd name="T27" fmla="*/ 2 h 112"/>
                <a:gd name="T28" fmla="*/ 167 w 186"/>
                <a:gd name="T29" fmla="*/ 15 h 112"/>
                <a:gd name="T30" fmla="*/ 162 w 186"/>
                <a:gd name="T31" fmla="*/ 25 h 112"/>
                <a:gd name="T32" fmla="*/ 176 w 186"/>
                <a:gd name="T33" fmla="*/ 20 h 112"/>
                <a:gd name="T34" fmla="*/ 186 w 186"/>
                <a:gd name="T35" fmla="*/ 28 h 112"/>
                <a:gd name="T36" fmla="*/ 186 w 186"/>
                <a:gd name="T37" fmla="*/ 35 h 112"/>
                <a:gd name="T38" fmla="*/ 181 w 186"/>
                <a:gd name="T39" fmla="*/ 41 h 112"/>
                <a:gd name="T40" fmla="*/ 168 w 186"/>
                <a:gd name="T41" fmla="*/ 59 h 112"/>
                <a:gd name="T42" fmla="*/ 154 w 186"/>
                <a:gd name="T43" fmla="*/ 67 h 112"/>
                <a:gd name="T44" fmla="*/ 148 w 186"/>
                <a:gd name="T45" fmla="*/ 73 h 112"/>
                <a:gd name="T46" fmla="*/ 127 w 186"/>
                <a:gd name="T47" fmla="*/ 86 h 112"/>
                <a:gd name="T48" fmla="*/ 93 w 186"/>
                <a:gd name="T49" fmla="*/ 95 h 112"/>
                <a:gd name="T50" fmla="*/ 80 w 186"/>
                <a:gd name="T51" fmla="*/ 85 h 112"/>
                <a:gd name="T52" fmla="*/ 54 w 186"/>
                <a:gd name="T53" fmla="*/ 87 h 112"/>
                <a:gd name="T54" fmla="*/ 44 w 186"/>
                <a:gd name="T55" fmla="*/ 99 h 112"/>
                <a:gd name="T56" fmla="*/ 24 w 186"/>
                <a:gd name="T57" fmla="*/ 112 h 112"/>
                <a:gd name="T58" fmla="*/ 10 w 186"/>
                <a:gd name="T59" fmla="*/ 106 h 112"/>
                <a:gd name="T60" fmla="*/ 3 w 186"/>
                <a:gd name="T61" fmla="*/ 101 h 112"/>
                <a:gd name="T62" fmla="*/ 0 w 186"/>
                <a:gd name="T63" fmla="*/ 93 h 112"/>
                <a:gd name="T64" fmla="*/ 3 w 186"/>
                <a:gd name="T65" fmla="*/ 70 h 112"/>
                <a:gd name="T66" fmla="*/ 28 w 186"/>
                <a:gd name="T67" fmla="*/ 56 h 112"/>
                <a:gd name="T68" fmla="*/ 34 w 186"/>
                <a:gd name="T69" fmla="*/ 4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6" h="112">
                  <a:moveTo>
                    <a:pt x="34" y="47"/>
                  </a:moveTo>
                  <a:cubicBezTo>
                    <a:pt x="36" y="47"/>
                    <a:pt x="39" y="46"/>
                    <a:pt x="41" y="46"/>
                  </a:cubicBezTo>
                  <a:cubicBezTo>
                    <a:pt x="43" y="45"/>
                    <a:pt x="45" y="43"/>
                    <a:pt x="47" y="43"/>
                  </a:cubicBezTo>
                  <a:cubicBezTo>
                    <a:pt x="48" y="43"/>
                    <a:pt x="49" y="45"/>
                    <a:pt x="49" y="46"/>
                  </a:cubicBezTo>
                  <a:cubicBezTo>
                    <a:pt x="51" y="49"/>
                    <a:pt x="57" y="47"/>
                    <a:pt x="57" y="49"/>
                  </a:cubicBezTo>
                  <a:cubicBezTo>
                    <a:pt x="59" y="52"/>
                    <a:pt x="62" y="52"/>
                    <a:pt x="64" y="51"/>
                  </a:cubicBezTo>
                  <a:cubicBezTo>
                    <a:pt x="66" y="49"/>
                    <a:pt x="67" y="48"/>
                    <a:pt x="70" y="48"/>
                  </a:cubicBezTo>
                  <a:cubicBezTo>
                    <a:pt x="74" y="49"/>
                    <a:pt x="73" y="48"/>
                    <a:pt x="75" y="44"/>
                  </a:cubicBezTo>
                  <a:cubicBezTo>
                    <a:pt x="75" y="41"/>
                    <a:pt x="75" y="40"/>
                    <a:pt x="78" y="36"/>
                  </a:cubicBezTo>
                  <a:cubicBezTo>
                    <a:pt x="82" y="34"/>
                    <a:pt x="83" y="38"/>
                    <a:pt x="86" y="40"/>
                  </a:cubicBezTo>
                  <a:cubicBezTo>
                    <a:pt x="91" y="42"/>
                    <a:pt x="100" y="34"/>
                    <a:pt x="98" y="31"/>
                  </a:cubicBezTo>
                  <a:cubicBezTo>
                    <a:pt x="96" y="30"/>
                    <a:pt x="93" y="29"/>
                    <a:pt x="91" y="27"/>
                  </a:cubicBezTo>
                  <a:cubicBezTo>
                    <a:pt x="91" y="26"/>
                    <a:pt x="90" y="23"/>
                    <a:pt x="90" y="22"/>
                  </a:cubicBezTo>
                  <a:cubicBezTo>
                    <a:pt x="88" y="19"/>
                    <a:pt x="95" y="19"/>
                    <a:pt x="98" y="16"/>
                  </a:cubicBezTo>
                  <a:cubicBezTo>
                    <a:pt x="99" y="13"/>
                    <a:pt x="99" y="11"/>
                    <a:pt x="102" y="10"/>
                  </a:cubicBezTo>
                  <a:cubicBezTo>
                    <a:pt x="106" y="9"/>
                    <a:pt x="108" y="7"/>
                    <a:pt x="110" y="10"/>
                  </a:cubicBezTo>
                  <a:cubicBezTo>
                    <a:pt x="113" y="12"/>
                    <a:pt x="117" y="5"/>
                    <a:pt x="119" y="4"/>
                  </a:cubicBezTo>
                  <a:cubicBezTo>
                    <a:pt x="119" y="4"/>
                    <a:pt x="119" y="4"/>
                    <a:pt x="119" y="4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131" y="1"/>
                    <a:pt x="132" y="1"/>
                    <a:pt x="133" y="1"/>
                  </a:cubicBezTo>
                  <a:cubicBezTo>
                    <a:pt x="134" y="2"/>
                    <a:pt x="135" y="2"/>
                    <a:pt x="135" y="2"/>
                  </a:cubicBezTo>
                  <a:cubicBezTo>
                    <a:pt x="136" y="4"/>
                    <a:pt x="136" y="4"/>
                    <a:pt x="138" y="4"/>
                  </a:cubicBezTo>
                  <a:cubicBezTo>
                    <a:pt x="139" y="5"/>
                    <a:pt x="141" y="4"/>
                    <a:pt x="143" y="4"/>
                  </a:cubicBezTo>
                  <a:cubicBezTo>
                    <a:pt x="144" y="4"/>
                    <a:pt x="145" y="1"/>
                    <a:pt x="147" y="1"/>
                  </a:cubicBezTo>
                  <a:cubicBezTo>
                    <a:pt x="148" y="0"/>
                    <a:pt x="150" y="0"/>
                    <a:pt x="152" y="1"/>
                  </a:cubicBezTo>
                  <a:cubicBezTo>
                    <a:pt x="152" y="2"/>
                    <a:pt x="154" y="2"/>
                    <a:pt x="155" y="2"/>
                  </a:cubicBezTo>
                  <a:cubicBezTo>
                    <a:pt x="156" y="2"/>
                    <a:pt x="158" y="2"/>
                    <a:pt x="159" y="2"/>
                  </a:cubicBezTo>
                  <a:cubicBezTo>
                    <a:pt x="162" y="4"/>
                    <a:pt x="164" y="4"/>
                    <a:pt x="165" y="7"/>
                  </a:cubicBezTo>
                  <a:cubicBezTo>
                    <a:pt x="167" y="9"/>
                    <a:pt x="170" y="12"/>
                    <a:pt x="167" y="15"/>
                  </a:cubicBezTo>
                  <a:cubicBezTo>
                    <a:pt x="165" y="17"/>
                    <a:pt x="162" y="18"/>
                    <a:pt x="160" y="20"/>
                  </a:cubicBezTo>
                  <a:cubicBezTo>
                    <a:pt x="158" y="21"/>
                    <a:pt x="158" y="25"/>
                    <a:pt x="162" y="25"/>
                  </a:cubicBezTo>
                  <a:cubicBezTo>
                    <a:pt x="164" y="25"/>
                    <a:pt x="166" y="25"/>
                    <a:pt x="168" y="24"/>
                  </a:cubicBezTo>
                  <a:cubicBezTo>
                    <a:pt x="171" y="22"/>
                    <a:pt x="173" y="20"/>
                    <a:pt x="176" y="20"/>
                  </a:cubicBezTo>
                  <a:cubicBezTo>
                    <a:pt x="180" y="20"/>
                    <a:pt x="180" y="24"/>
                    <a:pt x="181" y="25"/>
                  </a:cubicBezTo>
                  <a:cubicBezTo>
                    <a:pt x="186" y="28"/>
                    <a:pt x="186" y="28"/>
                    <a:pt x="186" y="28"/>
                  </a:cubicBezTo>
                  <a:cubicBezTo>
                    <a:pt x="186" y="28"/>
                    <a:pt x="186" y="28"/>
                    <a:pt x="186" y="28"/>
                  </a:cubicBezTo>
                  <a:cubicBezTo>
                    <a:pt x="186" y="35"/>
                    <a:pt x="186" y="35"/>
                    <a:pt x="186" y="35"/>
                  </a:cubicBezTo>
                  <a:cubicBezTo>
                    <a:pt x="186" y="35"/>
                    <a:pt x="186" y="35"/>
                    <a:pt x="186" y="35"/>
                  </a:cubicBezTo>
                  <a:cubicBezTo>
                    <a:pt x="184" y="37"/>
                    <a:pt x="183" y="39"/>
                    <a:pt x="181" y="41"/>
                  </a:cubicBezTo>
                  <a:cubicBezTo>
                    <a:pt x="179" y="43"/>
                    <a:pt x="182" y="45"/>
                    <a:pt x="177" y="46"/>
                  </a:cubicBezTo>
                  <a:cubicBezTo>
                    <a:pt x="170" y="47"/>
                    <a:pt x="173" y="56"/>
                    <a:pt x="168" y="59"/>
                  </a:cubicBezTo>
                  <a:cubicBezTo>
                    <a:pt x="165" y="63"/>
                    <a:pt x="164" y="61"/>
                    <a:pt x="160" y="63"/>
                  </a:cubicBezTo>
                  <a:cubicBezTo>
                    <a:pt x="154" y="67"/>
                    <a:pt x="154" y="67"/>
                    <a:pt x="154" y="67"/>
                  </a:cubicBezTo>
                  <a:cubicBezTo>
                    <a:pt x="146" y="70"/>
                    <a:pt x="146" y="70"/>
                    <a:pt x="146" y="70"/>
                  </a:cubicBezTo>
                  <a:cubicBezTo>
                    <a:pt x="145" y="70"/>
                    <a:pt x="148" y="72"/>
                    <a:pt x="148" y="73"/>
                  </a:cubicBezTo>
                  <a:cubicBezTo>
                    <a:pt x="147" y="78"/>
                    <a:pt x="139" y="77"/>
                    <a:pt x="136" y="80"/>
                  </a:cubicBezTo>
                  <a:cubicBezTo>
                    <a:pt x="133" y="81"/>
                    <a:pt x="128" y="84"/>
                    <a:pt x="127" y="86"/>
                  </a:cubicBezTo>
                  <a:cubicBezTo>
                    <a:pt x="122" y="91"/>
                    <a:pt x="116" y="88"/>
                    <a:pt x="110" y="88"/>
                  </a:cubicBezTo>
                  <a:cubicBezTo>
                    <a:pt x="104" y="88"/>
                    <a:pt x="98" y="96"/>
                    <a:pt x="93" y="95"/>
                  </a:cubicBezTo>
                  <a:cubicBezTo>
                    <a:pt x="90" y="93"/>
                    <a:pt x="90" y="91"/>
                    <a:pt x="85" y="91"/>
                  </a:cubicBezTo>
                  <a:cubicBezTo>
                    <a:pt x="82" y="91"/>
                    <a:pt x="82" y="86"/>
                    <a:pt x="80" y="85"/>
                  </a:cubicBezTo>
                  <a:cubicBezTo>
                    <a:pt x="79" y="83"/>
                    <a:pt x="77" y="86"/>
                    <a:pt x="75" y="87"/>
                  </a:cubicBezTo>
                  <a:cubicBezTo>
                    <a:pt x="69" y="90"/>
                    <a:pt x="60" y="89"/>
                    <a:pt x="54" y="87"/>
                  </a:cubicBezTo>
                  <a:cubicBezTo>
                    <a:pt x="50" y="85"/>
                    <a:pt x="50" y="81"/>
                    <a:pt x="47" y="87"/>
                  </a:cubicBezTo>
                  <a:cubicBezTo>
                    <a:pt x="45" y="90"/>
                    <a:pt x="46" y="96"/>
                    <a:pt x="44" y="99"/>
                  </a:cubicBezTo>
                  <a:cubicBezTo>
                    <a:pt x="41" y="103"/>
                    <a:pt x="33" y="106"/>
                    <a:pt x="28" y="108"/>
                  </a:cubicBezTo>
                  <a:cubicBezTo>
                    <a:pt x="24" y="112"/>
                    <a:pt x="24" y="112"/>
                    <a:pt x="24" y="112"/>
                  </a:cubicBezTo>
                  <a:cubicBezTo>
                    <a:pt x="24" y="112"/>
                    <a:pt x="24" y="112"/>
                    <a:pt x="24" y="112"/>
                  </a:cubicBezTo>
                  <a:cubicBezTo>
                    <a:pt x="10" y="106"/>
                    <a:pt x="10" y="106"/>
                    <a:pt x="10" y="106"/>
                  </a:cubicBezTo>
                  <a:cubicBezTo>
                    <a:pt x="10" y="106"/>
                    <a:pt x="10" y="106"/>
                    <a:pt x="10" y="106"/>
                  </a:cubicBezTo>
                  <a:cubicBezTo>
                    <a:pt x="3" y="101"/>
                    <a:pt x="3" y="101"/>
                    <a:pt x="3" y="101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1" y="88"/>
                    <a:pt x="0" y="86"/>
                    <a:pt x="0" y="81"/>
                  </a:cubicBezTo>
                  <a:cubicBezTo>
                    <a:pt x="0" y="78"/>
                    <a:pt x="1" y="72"/>
                    <a:pt x="3" y="70"/>
                  </a:cubicBezTo>
                  <a:cubicBezTo>
                    <a:pt x="10" y="63"/>
                    <a:pt x="16" y="70"/>
                    <a:pt x="24" y="67"/>
                  </a:cubicBezTo>
                  <a:cubicBezTo>
                    <a:pt x="32" y="64"/>
                    <a:pt x="27" y="62"/>
                    <a:pt x="28" y="56"/>
                  </a:cubicBezTo>
                  <a:cubicBezTo>
                    <a:pt x="28" y="54"/>
                    <a:pt x="28" y="52"/>
                    <a:pt x="30" y="50"/>
                  </a:cubicBezTo>
                  <a:cubicBezTo>
                    <a:pt x="30" y="49"/>
                    <a:pt x="32" y="48"/>
                    <a:pt x="34" y="47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117"/>
            <p:cNvSpPr>
              <a:spLocks/>
            </p:cNvSpPr>
            <p:nvPr/>
          </p:nvSpPr>
          <p:spPr bwMode="auto">
            <a:xfrm>
              <a:off x="4264" y="1787"/>
              <a:ext cx="344" cy="240"/>
            </a:xfrm>
            <a:custGeom>
              <a:avLst/>
              <a:gdLst>
                <a:gd name="T0" fmla="*/ 155 w 179"/>
                <a:gd name="T1" fmla="*/ 94 h 125"/>
                <a:gd name="T2" fmla="*/ 147 w 179"/>
                <a:gd name="T3" fmla="*/ 92 h 125"/>
                <a:gd name="T4" fmla="*/ 142 w 179"/>
                <a:gd name="T5" fmla="*/ 93 h 125"/>
                <a:gd name="T6" fmla="*/ 135 w 179"/>
                <a:gd name="T7" fmla="*/ 93 h 125"/>
                <a:gd name="T8" fmla="*/ 129 w 179"/>
                <a:gd name="T9" fmla="*/ 92 h 125"/>
                <a:gd name="T10" fmla="*/ 128 w 179"/>
                <a:gd name="T11" fmla="*/ 94 h 125"/>
                <a:gd name="T12" fmla="*/ 119 w 179"/>
                <a:gd name="T13" fmla="*/ 104 h 125"/>
                <a:gd name="T14" fmla="*/ 115 w 179"/>
                <a:gd name="T15" fmla="*/ 107 h 125"/>
                <a:gd name="T16" fmla="*/ 107 w 179"/>
                <a:gd name="T17" fmla="*/ 120 h 125"/>
                <a:gd name="T18" fmla="*/ 102 w 179"/>
                <a:gd name="T19" fmla="*/ 124 h 125"/>
                <a:gd name="T20" fmla="*/ 90 w 179"/>
                <a:gd name="T21" fmla="*/ 125 h 125"/>
                <a:gd name="T22" fmla="*/ 84 w 179"/>
                <a:gd name="T23" fmla="*/ 124 h 125"/>
                <a:gd name="T24" fmla="*/ 84 w 179"/>
                <a:gd name="T25" fmla="*/ 124 h 125"/>
                <a:gd name="T26" fmla="*/ 71 w 179"/>
                <a:gd name="T27" fmla="*/ 123 h 125"/>
                <a:gd name="T28" fmla="*/ 63 w 179"/>
                <a:gd name="T29" fmla="*/ 113 h 125"/>
                <a:gd name="T30" fmla="*/ 61 w 179"/>
                <a:gd name="T31" fmla="*/ 106 h 125"/>
                <a:gd name="T32" fmla="*/ 52 w 179"/>
                <a:gd name="T33" fmla="*/ 105 h 125"/>
                <a:gd name="T34" fmla="*/ 39 w 179"/>
                <a:gd name="T35" fmla="*/ 104 h 125"/>
                <a:gd name="T36" fmla="*/ 32 w 179"/>
                <a:gd name="T37" fmla="*/ 95 h 125"/>
                <a:gd name="T38" fmla="*/ 28 w 179"/>
                <a:gd name="T39" fmla="*/ 94 h 125"/>
                <a:gd name="T40" fmla="*/ 17 w 179"/>
                <a:gd name="T41" fmla="*/ 85 h 125"/>
                <a:gd name="T42" fmla="*/ 12 w 179"/>
                <a:gd name="T43" fmla="*/ 76 h 125"/>
                <a:gd name="T44" fmla="*/ 7 w 179"/>
                <a:gd name="T45" fmla="*/ 63 h 125"/>
                <a:gd name="T46" fmla="*/ 5 w 179"/>
                <a:gd name="T47" fmla="*/ 52 h 125"/>
                <a:gd name="T48" fmla="*/ 0 w 179"/>
                <a:gd name="T49" fmla="*/ 45 h 125"/>
                <a:gd name="T50" fmla="*/ 12 w 179"/>
                <a:gd name="T51" fmla="*/ 34 h 125"/>
                <a:gd name="T52" fmla="*/ 14 w 179"/>
                <a:gd name="T53" fmla="*/ 29 h 125"/>
                <a:gd name="T54" fmla="*/ 14 w 179"/>
                <a:gd name="T55" fmla="*/ 29 h 125"/>
                <a:gd name="T56" fmla="*/ 18 w 179"/>
                <a:gd name="T57" fmla="*/ 28 h 125"/>
                <a:gd name="T58" fmla="*/ 37 w 179"/>
                <a:gd name="T59" fmla="*/ 28 h 125"/>
                <a:gd name="T60" fmla="*/ 48 w 179"/>
                <a:gd name="T61" fmla="*/ 31 h 125"/>
                <a:gd name="T62" fmla="*/ 62 w 179"/>
                <a:gd name="T63" fmla="*/ 30 h 125"/>
                <a:gd name="T64" fmla="*/ 81 w 179"/>
                <a:gd name="T65" fmla="*/ 33 h 125"/>
                <a:gd name="T66" fmla="*/ 95 w 179"/>
                <a:gd name="T67" fmla="*/ 28 h 125"/>
                <a:gd name="T68" fmla="*/ 102 w 179"/>
                <a:gd name="T69" fmla="*/ 24 h 125"/>
                <a:gd name="T70" fmla="*/ 102 w 179"/>
                <a:gd name="T71" fmla="*/ 24 h 125"/>
                <a:gd name="T72" fmla="*/ 92 w 179"/>
                <a:gd name="T73" fmla="*/ 19 h 125"/>
                <a:gd name="T74" fmla="*/ 77 w 179"/>
                <a:gd name="T75" fmla="*/ 21 h 125"/>
                <a:gd name="T76" fmla="*/ 70 w 179"/>
                <a:gd name="T77" fmla="*/ 14 h 125"/>
                <a:gd name="T78" fmla="*/ 69 w 179"/>
                <a:gd name="T79" fmla="*/ 10 h 125"/>
                <a:gd name="T80" fmla="*/ 69 w 179"/>
                <a:gd name="T81" fmla="*/ 10 h 125"/>
                <a:gd name="T82" fmla="*/ 78 w 179"/>
                <a:gd name="T83" fmla="*/ 12 h 125"/>
                <a:gd name="T84" fmla="*/ 89 w 179"/>
                <a:gd name="T85" fmla="*/ 9 h 125"/>
                <a:gd name="T86" fmla="*/ 107 w 179"/>
                <a:gd name="T87" fmla="*/ 13 h 125"/>
                <a:gd name="T88" fmla="*/ 115 w 179"/>
                <a:gd name="T89" fmla="*/ 13 h 125"/>
                <a:gd name="T90" fmla="*/ 121 w 179"/>
                <a:gd name="T91" fmla="*/ 8 h 125"/>
                <a:gd name="T92" fmla="*/ 129 w 179"/>
                <a:gd name="T93" fmla="*/ 10 h 125"/>
                <a:gd name="T94" fmla="*/ 129 w 179"/>
                <a:gd name="T95" fmla="*/ 10 h 125"/>
                <a:gd name="T96" fmla="*/ 138 w 179"/>
                <a:gd name="T97" fmla="*/ 13 h 125"/>
                <a:gd name="T98" fmla="*/ 148 w 179"/>
                <a:gd name="T99" fmla="*/ 7 h 125"/>
                <a:gd name="T100" fmla="*/ 153 w 179"/>
                <a:gd name="T101" fmla="*/ 1 h 125"/>
                <a:gd name="T102" fmla="*/ 159 w 179"/>
                <a:gd name="T103" fmla="*/ 3 h 125"/>
                <a:gd name="T104" fmla="*/ 169 w 179"/>
                <a:gd name="T105" fmla="*/ 6 h 125"/>
                <a:gd name="T106" fmla="*/ 176 w 179"/>
                <a:gd name="T107" fmla="*/ 11 h 125"/>
                <a:gd name="T108" fmla="*/ 176 w 179"/>
                <a:gd name="T109" fmla="*/ 11 h 125"/>
                <a:gd name="T110" fmla="*/ 179 w 179"/>
                <a:gd name="T111" fmla="*/ 22 h 125"/>
                <a:gd name="T112" fmla="*/ 179 w 179"/>
                <a:gd name="T113" fmla="*/ 22 h 125"/>
                <a:gd name="T114" fmla="*/ 163 w 179"/>
                <a:gd name="T115" fmla="*/ 34 h 125"/>
                <a:gd name="T116" fmla="*/ 157 w 179"/>
                <a:gd name="T117" fmla="*/ 54 h 125"/>
                <a:gd name="T118" fmla="*/ 152 w 179"/>
                <a:gd name="T119" fmla="*/ 62 h 125"/>
                <a:gd name="T120" fmla="*/ 157 w 179"/>
                <a:gd name="T121" fmla="*/ 80 h 125"/>
                <a:gd name="T122" fmla="*/ 155 w 179"/>
                <a:gd name="T123" fmla="*/ 9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9" h="125">
                  <a:moveTo>
                    <a:pt x="155" y="94"/>
                  </a:moveTo>
                  <a:cubicBezTo>
                    <a:pt x="147" y="92"/>
                    <a:pt x="147" y="92"/>
                    <a:pt x="147" y="92"/>
                  </a:cubicBezTo>
                  <a:cubicBezTo>
                    <a:pt x="145" y="91"/>
                    <a:pt x="144" y="91"/>
                    <a:pt x="142" y="93"/>
                  </a:cubicBezTo>
                  <a:cubicBezTo>
                    <a:pt x="141" y="94"/>
                    <a:pt x="137" y="93"/>
                    <a:pt x="135" y="93"/>
                  </a:cubicBezTo>
                  <a:cubicBezTo>
                    <a:pt x="133" y="93"/>
                    <a:pt x="131" y="93"/>
                    <a:pt x="129" y="92"/>
                  </a:cubicBezTo>
                  <a:cubicBezTo>
                    <a:pt x="128" y="91"/>
                    <a:pt x="128" y="93"/>
                    <a:pt x="128" y="94"/>
                  </a:cubicBezTo>
                  <a:cubicBezTo>
                    <a:pt x="126" y="99"/>
                    <a:pt x="122" y="101"/>
                    <a:pt x="119" y="104"/>
                  </a:cubicBezTo>
                  <a:cubicBezTo>
                    <a:pt x="118" y="105"/>
                    <a:pt x="116" y="106"/>
                    <a:pt x="115" y="107"/>
                  </a:cubicBezTo>
                  <a:cubicBezTo>
                    <a:pt x="112" y="111"/>
                    <a:pt x="109" y="115"/>
                    <a:pt x="107" y="120"/>
                  </a:cubicBezTo>
                  <a:cubicBezTo>
                    <a:pt x="105" y="123"/>
                    <a:pt x="105" y="123"/>
                    <a:pt x="102" y="124"/>
                  </a:cubicBezTo>
                  <a:cubicBezTo>
                    <a:pt x="98" y="124"/>
                    <a:pt x="94" y="125"/>
                    <a:pt x="90" y="125"/>
                  </a:cubicBezTo>
                  <a:cubicBezTo>
                    <a:pt x="84" y="124"/>
                    <a:pt x="84" y="124"/>
                    <a:pt x="84" y="124"/>
                  </a:cubicBezTo>
                  <a:cubicBezTo>
                    <a:pt x="84" y="124"/>
                    <a:pt x="84" y="124"/>
                    <a:pt x="84" y="124"/>
                  </a:cubicBezTo>
                  <a:cubicBezTo>
                    <a:pt x="81" y="121"/>
                    <a:pt x="75" y="124"/>
                    <a:pt x="71" y="123"/>
                  </a:cubicBezTo>
                  <a:cubicBezTo>
                    <a:pt x="66" y="122"/>
                    <a:pt x="67" y="116"/>
                    <a:pt x="63" y="113"/>
                  </a:cubicBezTo>
                  <a:cubicBezTo>
                    <a:pt x="60" y="112"/>
                    <a:pt x="62" y="109"/>
                    <a:pt x="61" y="106"/>
                  </a:cubicBezTo>
                  <a:cubicBezTo>
                    <a:pt x="60" y="104"/>
                    <a:pt x="54" y="105"/>
                    <a:pt x="52" y="105"/>
                  </a:cubicBezTo>
                  <a:cubicBezTo>
                    <a:pt x="47" y="105"/>
                    <a:pt x="42" y="110"/>
                    <a:pt x="39" y="104"/>
                  </a:cubicBezTo>
                  <a:cubicBezTo>
                    <a:pt x="39" y="104"/>
                    <a:pt x="33" y="95"/>
                    <a:pt x="32" y="95"/>
                  </a:cubicBezTo>
                  <a:cubicBezTo>
                    <a:pt x="31" y="94"/>
                    <a:pt x="29" y="94"/>
                    <a:pt x="28" y="94"/>
                  </a:cubicBezTo>
                  <a:cubicBezTo>
                    <a:pt x="23" y="93"/>
                    <a:pt x="17" y="90"/>
                    <a:pt x="17" y="85"/>
                  </a:cubicBezTo>
                  <a:cubicBezTo>
                    <a:pt x="17" y="80"/>
                    <a:pt x="14" y="80"/>
                    <a:pt x="12" y="76"/>
                  </a:cubicBezTo>
                  <a:cubicBezTo>
                    <a:pt x="11" y="71"/>
                    <a:pt x="11" y="67"/>
                    <a:pt x="7" y="63"/>
                  </a:cubicBezTo>
                  <a:cubicBezTo>
                    <a:pt x="3" y="59"/>
                    <a:pt x="5" y="57"/>
                    <a:pt x="5" y="52"/>
                  </a:cubicBezTo>
                  <a:cubicBezTo>
                    <a:pt x="5" y="48"/>
                    <a:pt x="0" y="47"/>
                    <a:pt x="0" y="45"/>
                  </a:cubicBezTo>
                  <a:cubicBezTo>
                    <a:pt x="7" y="45"/>
                    <a:pt x="10" y="41"/>
                    <a:pt x="12" y="34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5" y="28"/>
                    <a:pt x="16" y="28"/>
                    <a:pt x="18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42" y="29"/>
                    <a:pt x="43" y="30"/>
                    <a:pt x="48" y="31"/>
                  </a:cubicBezTo>
                  <a:cubicBezTo>
                    <a:pt x="52" y="32"/>
                    <a:pt x="58" y="33"/>
                    <a:pt x="62" y="30"/>
                  </a:cubicBezTo>
                  <a:cubicBezTo>
                    <a:pt x="70" y="27"/>
                    <a:pt x="74" y="32"/>
                    <a:pt x="81" y="33"/>
                  </a:cubicBezTo>
                  <a:cubicBezTo>
                    <a:pt x="86" y="35"/>
                    <a:pt x="92" y="32"/>
                    <a:pt x="95" y="28"/>
                  </a:cubicBezTo>
                  <a:cubicBezTo>
                    <a:pt x="96" y="27"/>
                    <a:pt x="101" y="24"/>
                    <a:pt x="102" y="24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99" y="24"/>
                    <a:pt x="95" y="21"/>
                    <a:pt x="92" y="19"/>
                  </a:cubicBezTo>
                  <a:cubicBezTo>
                    <a:pt x="88" y="16"/>
                    <a:pt x="82" y="22"/>
                    <a:pt x="77" y="21"/>
                  </a:cubicBezTo>
                  <a:cubicBezTo>
                    <a:pt x="74" y="19"/>
                    <a:pt x="72" y="16"/>
                    <a:pt x="70" y="14"/>
                  </a:cubicBezTo>
                  <a:cubicBezTo>
                    <a:pt x="68" y="13"/>
                    <a:pt x="68" y="11"/>
                    <a:pt x="69" y="10"/>
                  </a:cubicBezTo>
                  <a:cubicBezTo>
                    <a:pt x="69" y="10"/>
                    <a:pt x="69" y="10"/>
                    <a:pt x="69" y="10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84" y="13"/>
                    <a:pt x="86" y="13"/>
                    <a:pt x="89" y="9"/>
                  </a:cubicBezTo>
                  <a:cubicBezTo>
                    <a:pt x="94" y="5"/>
                    <a:pt x="103" y="9"/>
                    <a:pt x="107" y="13"/>
                  </a:cubicBezTo>
                  <a:cubicBezTo>
                    <a:pt x="109" y="14"/>
                    <a:pt x="113" y="16"/>
                    <a:pt x="115" y="13"/>
                  </a:cubicBezTo>
                  <a:cubicBezTo>
                    <a:pt x="117" y="8"/>
                    <a:pt x="117" y="8"/>
                    <a:pt x="121" y="8"/>
                  </a:cubicBezTo>
                  <a:cubicBezTo>
                    <a:pt x="129" y="10"/>
                    <a:pt x="129" y="10"/>
                    <a:pt x="129" y="10"/>
                  </a:cubicBezTo>
                  <a:cubicBezTo>
                    <a:pt x="129" y="10"/>
                    <a:pt x="129" y="10"/>
                    <a:pt x="129" y="10"/>
                  </a:cubicBezTo>
                  <a:cubicBezTo>
                    <a:pt x="138" y="13"/>
                    <a:pt x="138" y="13"/>
                    <a:pt x="138" y="13"/>
                  </a:cubicBezTo>
                  <a:cubicBezTo>
                    <a:pt x="141" y="13"/>
                    <a:pt x="147" y="9"/>
                    <a:pt x="148" y="7"/>
                  </a:cubicBezTo>
                  <a:cubicBezTo>
                    <a:pt x="149" y="5"/>
                    <a:pt x="151" y="1"/>
                    <a:pt x="153" y="1"/>
                  </a:cubicBezTo>
                  <a:cubicBezTo>
                    <a:pt x="154" y="0"/>
                    <a:pt x="158" y="3"/>
                    <a:pt x="159" y="3"/>
                  </a:cubicBezTo>
                  <a:cubicBezTo>
                    <a:pt x="162" y="4"/>
                    <a:pt x="166" y="5"/>
                    <a:pt x="169" y="6"/>
                  </a:cubicBezTo>
                  <a:cubicBezTo>
                    <a:pt x="171" y="6"/>
                    <a:pt x="175" y="9"/>
                    <a:pt x="176" y="11"/>
                  </a:cubicBezTo>
                  <a:cubicBezTo>
                    <a:pt x="176" y="11"/>
                    <a:pt x="176" y="11"/>
                    <a:pt x="176" y="11"/>
                  </a:cubicBezTo>
                  <a:cubicBezTo>
                    <a:pt x="179" y="22"/>
                    <a:pt x="179" y="22"/>
                    <a:pt x="179" y="22"/>
                  </a:cubicBezTo>
                  <a:cubicBezTo>
                    <a:pt x="179" y="22"/>
                    <a:pt x="179" y="22"/>
                    <a:pt x="179" y="22"/>
                  </a:cubicBezTo>
                  <a:cubicBezTo>
                    <a:pt x="171" y="26"/>
                    <a:pt x="162" y="22"/>
                    <a:pt x="163" y="34"/>
                  </a:cubicBezTo>
                  <a:cubicBezTo>
                    <a:pt x="164" y="40"/>
                    <a:pt x="162" y="51"/>
                    <a:pt x="157" y="54"/>
                  </a:cubicBezTo>
                  <a:cubicBezTo>
                    <a:pt x="154" y="57"/>
                    <a:pt x="152" y="57"/>
                    <a:pt x="152" y="62"/>
                  </a:cubicBezTo>
                  <a:cubicBezTo>
                    <a:pt x="153" y="67"/>
                    <a:pt x="155" y="74"/>
                    <a:pt x="157" y="80"/>
                  </a:cubicBezTo>
                  <a:cubicBezTo>
                    <a:pt x="158" y="83"/>
                    <a:pt x="152" y="91"/>
                    <a:pt x="155" y="9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118"/>
            <p:cNvSpPr>
              <a:spLocks/>
            </p:cNvSpPr>
            <p:nvPr/>
          </p:nvSpPr>
          <p:spPr bwMode="auto">
            <a:xfrm>
              <a:off x="4264" y="1787"/>
              <a:ext cx="344" cy="240"/>
            </a:xfrm>
            <a:custGeom>
              <a:avLst/>
              <a:gdLst>
                <a:gd name="T0" fmla="*/ 155 w 179"/>
                <a:gd name="T1" fmla="*/ 94 h 125"/>
                <a:gd name="T2" fmla="*/ 147 w 179"/>
                <a:gd name="T3" fmla="*/ 92 h 125"/>
                <a:gd name="T4" fmla="*/ 142 w 179"/>
                <a:gd name="T5" fmla="*/ 93 h 125"/>
                <a:gd name="T6" fmla="*/ 135 w 179"/>
                <a:gd name="T7" fmla="*/ 93 h 125"/>
                <a:gd name="T8" fmla="*/ 129 w 179"/>
                <a:gd name="T9" fmla="*/ 92 h 125"/>
                <a:gd name="T10" fmla="*/ 128 w 179"/>
                <a:gd name="T11" fmla="*/ 94 h 125"/>
                <a:gd name="T12" fmla="*/ 119 w 179"/>
                <a:gd name="T13" fmla="*/ 104 h 125"/>
                <a:gd name="T14" fmla="*/ 115 w 179"/>
                <a:gd name="T15" fmla="*/ 107 h 125"/>
                <a:gd name="T16" fmla="*/ 107 w 179"/>
                <a:gd name="T17" fmla="*/ 120 h 125"/>
                <a:gd name="T18" fmla="*/ 102 w 179"/>
                <a:gd name="T19" fmla="*/ 124 h 125"/>
                <a:gd name="T20" fmla="*/ 90 w 179"/>
                <a:gd name="T21" fmla="*/ 125 h 125"/>
                <a:gd name="T22" fmla="*/ 84 w 179"/>
                <a:gd name="T23" fmla="*/ 124 h 125"/>
                <a:gd name="T24" fmla="*/ 84 w 179"/>
                <a:gd name="T25" fmla="*/ 124 h 125"/>
                <a:gd name="T26" fmla="*/ 71 w 179"/>
                <a:gd name="T27" fmla="*/ 123 h 125"/>
                <a:gd name="T28" fmla="*/ 63 w 179"/>
                <a:gd name="T29" fmla="*/ 113 h 125"/>
                <a:gd name="T30" fmla="*/ 61 w 179"/>
                <a:gd name="T31" fmla="*/ 106 h 125"/>
                <a:gd name="T32" fmla="*/ 52 w 179"/>
                <a:gd name="T33" fmla="*/ 105 h 125"/>
                <a:gd name="T34" fmla="*/ 39 w 179"/>
                <a:gd name="T35" fmla="*/ 104 h 125"/>
                <a:gd name="T36" fmla="*/ 32 w 179"/>
                <a:gd name="T37" fmla="*/ 95 h 125"/>
                <a:gd name="T38" fmla="*/ 28 w 179"/>
                <a:gd name="T39" fmla="*/ 94 h 125"/>
                <a:gd name="T40" fmla="*/ 17 w 179"/>
                <a:gd name="T41" fmla="*/ 85 h 125"/>
                <a:gd name="T42" fmla="*/ 12 w 179"/>
                <a:gd name="T43" fmla="*/ 76 h 125"/>
                <a:gd name="T44" fmla="*/ 7 w 179"/>
                <a:gd name="T45" fmla="*/ 63 h 125"/>
                <a:gd name="T46" fmla="*/ 5 w 179"/>
                <a:gd name="T47" fmla="*/ 52 h 125"/>
                <a:gd name="T48" fmla="*/ 0 w 179"/>
                <a:gd name="T49" fmla="*/ 45 h 125"/>
                <a:gd name="T50" fmla="*/ 12 w 179"/>
                <a:gd name="T51" fmla="*/ 34 h 125"/>
                <a:gd name="T52" fmla="*/ 14 w 179"/>
                <a:gd name="T53" fmla="*/ 29 h 125"/>
                <a:gd name="T54" fmla="*/ 14 w 179"/>
                <a:gd name="T55" fmla="*/ 29 h 125"/>
                <a:gd name="T56" fmla="*/ 18 w 179"/>
                <a:gd name="T57" fmla="*/ 28 h 125"/>
                <a:gd name="T58" fmla="*/ 37 w 179"/>
                <a:gd name="T59" fmla="*/ 28 h 125"/>
                <a:gd name="T60" fmla="*/ 48 w 179"/>
                <a:gd name="T61" fmla="*/ 31 h 125"/>
                <a:gd name="T62" fmla="*/ 62 w 179"/>
                <a:gd name="T63" fmla="*/ 30 h 125"/>
                <a:gd name="T64" fmla="*/ 81 w 179"/>
                <a:gd name="T65" fmla="*/ 33 h 125"/>
                <a:gd name="T66" fmla="*/ 95 w 179"/>
                <a:gd name="T67" fmla="*/ 28 h 125"/>
                <a:gd name="T68" fmla="*/ 102 w 179"/>
                <a:gd name="T69" fmla="*/ 24 h 125"/>
                <a:gd name="T70" fmla="*/ 102 w 179"/>
                <a:gd name="T71" fmla="*/ 24 h 125"/>
                <a:gd name="T72" fmla="*/ 92 w 179"/>
                <a:gd name="T73" fmla="*/ 19 h 125"/>
                <a:gd name="T74" fmla="*/ 77 w 179"/>
                <a:gd name="T75" fmla="*/ 21 h 125"/>
                <a:gd name="T76" fmla="*/ 70 w 179"/>
                <a:gd name="T77" fmla="*/ 14 h 125"/>
                <a:gd name="T78" fmla="*/ 69 w 179"/>
                <a:gd name="T79" fmla="*/ 10 h 125"/>
                <a:gd name="T80" fmla="*/ 69 w 179"/>
                <a:gd name="T81" fmla="*/ 10 h 125"/>
                <a:gd name="T82" fmla="*/ 78 w 179"/>
                <a:gd name="T83" fmla="*/ 12 h 125"/>
                <a:gd name="T84" fmla="*/ 89 w 179"/>
                <a:gd name="T85" fmla="*/ 9 h 125"/>
                <a:gd name="T86" fmla="*/ 107 w 179"/>
                <a:gd name="T87" fmla="*/ 13 h 125"/>
                <a:gd name="T88" fmla="*/ 115 w 179"/>
                <a:gd name="T89" fmla="*/ 13 h 125"/>
                <a:gd name="T90" fmla="*/ 121 w 179"/>
                <a:gd name="T91" fmla="*/ 8 h 125"/>
                <a:gd name="T92" fmla="*/ 129 w 179"/>
                <a:gd name="T93" fmla="*/ 10 h 125"/>
                <a:gd name="T94" fmla="*/ 129 w 179"/>
                <a:gd name="T95" fmla="*/ 10 h 125"/>
                <a:gd name="T96" fmla="*/ 138 w 179"/>
                <a:gd name="T97" fmla="*/ 13 h 125"/>
                <a:gd name="T98" fmla="*/ 148 w 179"/>
                <a:gd name="T99" fmla="*/ 7 h 125"/>
                <a:gd name="T100" fmla="*/ 153 w 179"/>
                <a:gd name="T101" fmla="*/ 1 h 125"/>
                <a:gd name="T102" fmla="*/ 159 w 179"/>
                <a:gd name="T103" fmla="*/ 3 h 125"/>
                <a:gd name="T104" fmla="*/ 169 w 179"/>
                <a:gd name="T105" fmla="*/ 6 h 125"/>
                <a:gd name="T106" fmla="*/ 176 w 179"/>
                <a:gd name="T107" fmla="*/ 11 h 125"/>
                <a:gd name="T108" fmla="*/ 176 w 179"/>
                <a:gd name="T109" fmla="*/ 11 h 125"/>
                <a:gd name="T110" fmla="*/ 179 w 179"/>
                <a:gd name="T111" fmla="*/ 22 h 125"/>
                <a:gd name="T112" fmla="*/ 179 w 179"/>
                <a:gd name="T113" fmla="*/ 22 h 125"/>
                <a:gd name="T114" fmla="*/ 163 w 179"/>
                <a:gd name="T115" fmla="*/ 34 h 125"/>
                <a:gd name="T116" fmla="*/ 157 w 179"/>
                <a:gd name="T117" fmla="*/ 54 h 125"/>
                <a:gd name="T118" fmla="*/ 152 w 179"/>
                <a:gd name="T119" fmla="*/ 62 h 125"/>
                <a:gd name="T120" fmla="*/ 157 w 179"/>
                <a:gd name="T121" fmla="*/ 80 h 125"/>
                <a:gd name="T122" fmla="*/ 155 w 179"/>
                <a:gd name="T123" fmla="*/ 9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9" h="125">
                  <a:moveTo>
                    <a:pt x="155" y="94"/>
                  </a:moveTo>
                  <a:cubicBezTo>
                    <a:pt x="147" y="92"/>
                    <a:pt x="147" y="92"/>
                    <a:pt x="147" y="92"/>
                  </a:cubicBezTo>
                  <a:cubicBezTo>
                    <a:pt x="145" y="91"/>
                    <a:pt x="144" y="91"/>
                    <a:pt x="142" y="93"/>
                  </a:cubicBezTo>
                  <a:cubicBezTo>
                    <a:pt x="141" y="94"/>
                    <a:pt x="137" y="93"/>
                    <a:pt x="135" y="93"/>
                  </a:cubicBezTo>
                  <a:cubicBezTo>
                    <a:pt x="133" y="93"/>
                    <a:pt x="131" y="93"/>
                    <a:pt x="129" y="92"/>
                  </a:cubicBezTo>
                  <a:cubicBezTo>
                    <a:pt x="128" y="91"/>
                    <a:pt x="128" y="93"/>
                    <a:pt x="128" y="94"/>
                  </a:cubicBezTo>
                  <a:cubicBezTo>
                    <a:pt x="126" y="99"/>
                    <a:pt x="122" y="101"/>
                    <a:pt x="119" y="104"/>
                  </a:cubicBezTo>
                  <a:cubicBezTo>
                    <a:pt x="118" y="105"/>
                    <a:pt x="116" y="106"/>
                    <a:pt x="115" y="107"/>
                  </a:cubicBezTo>
                  <a:cubicBezTo>
                    <a:pt x="112" y="111"/>
                    <a:pt x="109" y="115"/>
                    <a:pt x="107" y="120"/>
                  </a:cubicBezTo>
                  <a:cubicBezTo>
                    <a:pt x="105" y="123"/>
                    <a:pt x="105" y="123"/>
                    <a:pt x="102" y="124"/>
                  </a:cubicBezTo>
                  <a:cubicBezTo>
                    <a:pt x="98" y="124"/>
                    <a:pt x="94" y="125"/>
                    <a:pt x="90" y="125"/>
                  </a:cubicBezTo>
                  <a:cubicBezTo>
                    <a:pt x="84" y="124"/>
                    <a:pt x="84" y="124"/>
                    <a:pt x="84" y="124"/>
                  </a:cubicBezTo>
                  <a:cubicBezTo>
                    <a:pt x="84" y="124"/>
                    <a:pt x="84" y="124"/>
                    <a:pt x="84" y="124"/>
                  </a:cubicBezTo>
                  <a:cubicBezTo>
                    <a:pt x="81" y="121"/>
                    <a:pt x="75" y="124"/>
                    <a:pt x="71" y="123"/>
                  </a:cubicBezTo>
                  <a:cubicBezTo>
                    <a:pt x="66" y="122"/>
                    <a:pt x="67" y="116"/>
                    <a:pt x="63" y="113"/>
                  </a:cubicBezTo>
                  <a:cubicBezTo>
                    <a:pt x="60" y="112"/>
                    <a:pt x="62" y="109"/>
                    <a:pt x="61" y="106"/>
                  </a:cubicBezTo>
                  <a:cubicBezTo>
                    <a:pt x="60" y="104"/>
                    <a:pt x="54" y="105"/>
                    <a:pt x="52" y="105"/>
                  </a:cubicBezTo>
                  <a:cubicBezTo>
                    <a:pt x="47" y="105"/>
                    <a:pt x="42" y="110"/>
                    <a:pt x="39" y="104"/>
                  </a:cubicBezTo>
                  <a:cubicBezTo>
                    <a:pt x="39" y="104"/>
                    <a:pt x="33" y="95"/>
                    <a:pt x="32" y="95"/>
                  </a:cubicBezTo>
                  <a:cubicBezTo>
                    <a:pt x="31" y="94"/>
                    <a:pt x="29" y="94"/>
                    <a:pt x="28" y="94"/>
                  </a:cubicBezTo>
                  <a:cubicBezTo>
                    <a:pt x="23" y="93"/>
                    <a:pt x="17" y="90"/>
                    <a:pt x="17" y="85"/>
                  </a:cubicBezTo>
                  <a:cubicBezTo>
                    <a:pt x="17" y="80"/>
                    <a:pt x="14" y="80"/>
                    <a:pt x="12" y="76"/>
                  </a:cubicBezTo>
                  <a:cubicBezTo>
                    <a:pt x="11" y="71"/>
                    <a:pt x="11" y="67"/>
                    <a:pt x="7" y="63"/>
                  </a:cubicBezTo>
                  <a:cubicBezTo>
                    <a:pt x="3" y="59"/>
                    <a:pt x="5" y="57"/>
                    <a:pt x="5" y="52"/>
                  </a:cubicBezTo>
                  <a:cubicBezTo>
                    <a:pt x="5" y="48"/>
                    <a:pt x="0" y="47"/>
                    <a:pt x="0" y="45"/>
                  </a:cubicBezTo>
                  <a:cubicBezTo>
                    <a:pt x="7" y="45"/>
                    <a:pt x="10" y="41"/>
                    <a:pt x="12" y="34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5" y="28"/>
                    <a:pt x="16" y="28"/>
                    <a:pt x="18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42" y="29"/>
                    <a:pt x="43" y="30"/>
                    <a:pt x="48" y="31"/>
                  </a:cubicBezTo>
                  <a:cubicBezTo>
                    <a:pt x="52" y="32"/>
                    <a:pt x="58" y="33"/>
                    <a:pt x="62" y="30"/>
                  </a:cubicBezTo>
                  <a:cubicBezTo>
                    <a:pt x="70" y="27"/>
                    <a:pt x="74" y="32"/>
                    <a:pt x="81" y="33"/>
                  </a:cubicBezTo>
                  <a:cubicBezTo>
                    <a:pt x="86" y="35"/>
                    <a:pt x="92" y="32"/>
                    <a:pt x="95" y="28"/>
                  </a:cubicBezTo>
                  <a:cubicBezTo>
                    <a:pt x="96" y="27"/>
                    <a:pt x="101" y="24"/>
                    <a:pt x="102" y="24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99" y="24"/>
                    <a:pt x="95" y="21"/>
                    <a:pt x="92" y="19"/>
                  </a:cubicBezTo>
                  <a:cubicBezTo>
                    <a:pt x="88" y="16"/>
                    <a:pt x="82" y="22"/>
                    <a:pt x="77" y="21"/>
                  </a:cubicBezTo>
                  <a:cubicBezTo>
                    <a:pt x="74" y="19"/>
                    <a:pt x="72" y="16"/>
                    <a:pt x="70" y="14"/>
                  </a:cubicBezTo>
                  <a:cubicBezTo>
                    <a:pt x="68" y="13"/>
                    <a:pt x="68" y="11"/>
                    <a:pt x="69" y="10"/>
                  </a:cubicBezTo>
                  <a:cubicBezTo>
                    <a:pt x="69" y="10"/>
                    <a:pt x="69" y="10"/>
                    <a:pt x="69" y="10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84" y="13"/>
                    <a:pt x="86" y="13"/>
                    <a:pt x="89" y="9"/>
                  </a:cubicBezTo>
                  <a:cubicBezTo>
                    <a:pt x="94" y="5"/>
                    <a:pt x="103" y="9"/>
                    <a:pt x="107" y="13"/>
                  </a:cubicBezTo>
                  <a:cubicBezTo>
                    <a:pt x="109" y="14"/>
                    <a:pt x="113" y="16"/>
                    <a:pt x="115" y="13"/>
                  </a:cubicBezTo>
                  <a:cubicBezTo>
                    <a:pt x="117" y="8"/>
                    <a:pt x="117" y="8"/>
                    <a:pt x="121" y="8"/>
                  </a:cubicBezTo>
                  <a:cubicBezTo>
                    <a:pt x="129" y="10"/>
                    <a:pt x="129" y="10"/>
                    <a:pt x="129" y="10"/>
                  </a:cubicBezTo>
                  <a:cubicBezTo>
                    <a:pt x="129" y="10"/>
                    <a:pt x="129" y="10"/>
                    <a:pt x="129" y="10"/>
                  </a:cubicBezTo>
                  <a:cubicBezTo>
                    <a:pt x="138" y="13"/>
                    <a:pt x="138" y="13"/>
                    <a:pt x="138" y="13"/>
                  </a:cubicBezTo>
                  <a:cubicBezTo>
                    <a:pt x="141" y="13"/>
                    <a:pt x="147" y="9"/>
                    <a:pt x="148" y="7"/>
                  </a:cubicBezTo>
                  <a:cubicBezTo>
                    <a:pt x="149" y="5"/>
                    <a:pt x="151" y="1"/>
                    <a:pt x="153" y="1"/>
                  </a:cubicBezTo>
                  <a:cubicBezTo>
                    <a:pt x="154" y="0"/>
                    <a:pt x="158" y="3"/>
                    <a:pt x="159" y="3"/>
                  </a:cubicBezTo>
                  <a:cubicBezTo>
                    <a:pt x="162" y="4"/>
                    <a:pt x="166" y="5"/>
                    <a:pt x="169" y="6"/>
                  </a:cubicBezTo>
                  <a:cubicBezTo>
                    <a:pt x="171" y="6"/>
                    <a:pt x="175" y="9"/>
                    <a:pt x="176" y="11"/>
                  </a:cubicBezTo>
                  <a:cubicBezTo>
                    <a:pt x="176" y="11"/>
                    <a:pt x="176" y="11"/>
                    <a:pt x="176" y="11"/>
                  </a:cubicBezTo>
                  <a:cubicBezTo>
                    <a:pt x="179" y="22"/>
                    <a:pt x="179" y="22"/>
                    <a:pt x="179" y="22"/>
                  </a:cubicBezTo>
                  <a:cubicBezTo>
                    <a:pt x="179" y="22"/>
                    <a:pt x="179" y="22"/>
                    <a:pt x="179" y="22"/>
                  </a:cubicBezTo>
                  <a:cubicBezTo>
                    <a:pt x="171" y="26"/>
                    <a:pt x="162" y="22"/>
                    <a:pt x="163" y="34"/>
                  </a:cubicBezTo>
                  <a:cubicBezTo>
                    <a:pt x="164" y="40"/>
                    <a:pt x="162" y="51"/>
                    <a:pt x="157" y="54"/>
                  </a:cubicBezTo>
                  <a:cubicBezTo>
                    <a:pt x="154" y="57"/>
                    <a:pt x="152" y="57"/>
                    <a:pt x="152" y="62"/>
                  </a:cubicBezTo>
                  <a:cubicBezTo>
                    <a:pt x="153" y="67"/>
                    <a:pt x="155" y="74"/>
                    <a:pt x="157" y="80"/>
                  </a:cubicBezTo>
                  <a:cubicBezTo>
                    <a:pt x="158" y="83"/>
                    <a:pt x="152" y="91"/>
                    <a:pt x="155" y="9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119"/>
            <p:cNvSpPr>
              <a:spLocks/>
            </p:cNvSpPr>
            <p:nvPr/>
          </p:nvSpPr>
          <p:spPr bwMode="auto">
            <a:xfrm>
              <a:off x="4600" y="1652"/>
              <a:ext cx="185" cy="214"/>
            </a:xfrm>
            <a:custGeom>
              <a:avLst/>
              <a:gdLst>
                <a:gd name="T0" fmla="*/ 93 w 96"/>
                <a:gd name="T1" fmla="*/ 14 h 111"/>
                <a:gd name="T2" fmla="*/ 96 w 96"/>
                <a:gd name="T3" fmla="*/ 19 h 111"/>
                <a:gd name="T4" fmla="*/ 92 w 96"/>
                <a:gd name="T5" fmla="*/ 25 h 111"/>
                <a:gd name="T6" fmla="*/ 85 w 96"/>
                <a:gd name="T7" fmla="*/ 34 h 111"/>
                <a:gd name="T8" fmla="*/ 78 w 96"/>
                <a:gd name="T9" fmla="*/ 39 h 111"/>
                <a:gd name="T10" fmla="*/ 81 w 96"/>
                <a:gd name="T11" fmla="*/ 53 h 111"/>
                <a:gd name="T12" fmla="*/ 90 w 96"/>
                <a:gd name="T13" fmla="*/ 62 h 111"/>
                <a:gd name="T14" fmla="*/ 91 w 96"/>
                <a:gd name="T15" fmla="*/ 66 h 111"/>
                <a:gd name="T16" fmla="*/ 91 w 96"/>
                <a:gd name="T17" fmla="*/ 66 h 111"/>
                <a:gd name="T18" fmla="*/ 87 w 96"/>
                <a:gd name="T19" fmla="*/ 68 h 111"/>
                <a:gd name="T20" fmla="*/ 85 w 96"/>
                <a:gd name="T21" fmla="*/ 74 h 111"/>
                <a:gd name="T22" fmla="*/ 80 w 96"/>
                <a:gd name="T23" fmla="*/ 85 h 111"/>
                <a:gd name="T24" fmla="*/ 60 w 96"/>
                <a:gd name="T25" fmla="*/ 88 h 111"/>
                <a:gd name="T26" fmla="*/ 57 w 96"/>
                <a:gd name="T27" fmla="*/ 99 h 111"/>
                <a:gd name="T28" fmla="*/ 57 w 96"/>
                <a:gd name="T29" fmla="*/ 111 h 111"/>
                <a:gd name="T30" fmla="*/ 57 w 96"/>
                <a:gd name="T31" fmla="*/ 111 h 111"/>
                <a:gd name="T32" fmla="*/ 53 w 96"/>
                <a:gd name="T33" fmla="*/ 110 h 111"/>
                <a:gd name="T34" fmla="*/ 48 w 96"/>
                <a:gd name="T35" fmla="*/ 106 h 111"/>
                <a:gd name="T36" fmla="*/ 45 w 96"/>
                <a:gd name="T37" fmla="*/ 101 h 111"/>
                <a:gd name="T38" fmla="*/ 29 w 96"/>
                <a:gd name="T39" fmla="*/ 101 h 111"/>
                <a:gd name="T40" fmla="*/ 18 w 96"/>
                <a:gd name="T41" fmla="*/ 101 h 111"/>
                <a:gd name="T42" fmla="*/ 10 w 96"/>
                <a:gd name="T43" fmla="*/ 91 h 111"/>
                <a:gd name="T44" fmla="*/ 4 w 96"/>
                <a:gd name="T45" fmla="*/ 91 h 111"/>
                <a:gd name="T46" fmla="*/ 4 w 96"/>
                <a:gd name="T47" fmla="*/ 91 h 111"/>
                <a:gd name="T48" fmla="*/ 0 w 96"/>
                <a:gd name="T49" fmla="*/ 81 h 111"/>
                <a:gd name="T50" fmla="*/ 0 w 96"/>
                <a:gd name="T51" fmla="*/ 81 h 111"/>
                <a:gd name="T52" fmla="*/ 5 w 96"/>
                <a:gd name="T53" fmla="*/ 77 h 111"/>
                <a:gd name="T54" fmla="*/ 10 w 96"/>
                <a:gd name="T55" fmla="*/ 74 h 111"/>
                <a:gd name="T56" fmla="*/ 16 w 96"/>
                <a:gd name="T57" fmla="*/ 70 h 111"/>
                <a:gd name="T58" fmla="*/ 21 w 96"/>
                <a:gd name="T59" fmla="*/ 58 h 111"/>
                <a:gd name="T60" fmla="*/ 27 w 96"/>
                <a:gd name="T61" fmla="*/ 54 h 111"/>
                <a:gd name="T62" fmla="*/ 26 w 96"/>
                <a:gd name="T63" fmla="*/ 40 h 111"/>
                <a:gd name="T64" fmla="*/ 26 w 96"/>
                <a:gd name="T65" fmla="*/ 37 h 111"/>
                <a:gd name="T66" fmla="*/ 29 w 96"/>
                <a:gd name="T67" fmla="*/ 33 h 111"/>
                <a:gd name="T68" fmla="*/ 29 w 96"/>
                <a:gd name="T69" fmla="*/ 30 h 111"/>
                <a:gd name="T70" fmla="*/ 26 w 96"/>
                <a:gd name="T71" fmla="*/ 22 h 111"/>
                <a:gd name="T72" fmla="*/ 28 w 96"/>
                <a:gd name="T73" fmla="*/ 17 h 111"/>
                <a:gd name="T74" fmla="*/ 28 w 96"/>
                <a:gd name="T75" fmla="*/ 12 h 111"/>
                <a:gd name="T76" fmla="*/ 33 w 96"/>
                <a:gd name="T77" fmla="*/ 8 h 111"/>
                <a:gd name="T78" fmla="*/ 37 w 96"/>
                <a:gd name="T79" fmla="*/ 0 h 111"/>
                <a:gd name="T80" fmla="*/ 37 w 96"/>
                <a:gd name="T81" fmla="*/ 0 h 111"/>
                <a:gd name="T82" fmla="*/ 38 w 96"/>
                <a:gd name="T83" fmla="*/ 1 h 111"/>
                <a:gd name="T84" fmla="*/ 53 w 96"/>
                <a:gd name="T85" fmla="*/ 5 h 111"/>
                <a:gd name="T86" fmla="*/ 74 w 96"/>
                <a:gd name="T87" fmla="*/ 12 h 111"/>
                <a:gd name="T88" fmla="*/ 93 w 96"/>
                <a:gd name="T89" fmla="*/ 1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6" h="111">
                  <a:moveTo>
                    <a:pt x="93" y="14"/>
                  </a:moveTo>
                  <a:cubicBezTo>
                    <a:pt x="96" y="19"/>
                    <a:pt x="96" y="19"/>
                    <a:pt x="96" y="19"/>
                  </a:cubicBezTo>
                  <a:cubicBezTo>
                    <a:pt x="95" y="21"/>
                    <a:pt x="92" y="22"/>
                    <a:pt x="92" y="25"/>
                  </a:cubicBezTo>
                  <a:cubicBezTo>
                    <a:pt x="91" y="29"/>
                    <a:pt x="87" y="31"/>
                    <a:pt x="85" y="34"/>
                  </a:cubicBezTo>
                  <a:cubicBezTo>
                    <a:pt x="83" y="36"/>
                    <a:pt x="78" y="36"/>
                    <a:pt x="78" y="39"/>
                  </a:cubicBezTo>
                  <a:cubicBezTo>
                    <a:pt x="84" y="43"/>
                    <a:pt x="78" y="48"/>
                    <a:pt x="81" y="53"/>
                  </a:cubicBezTo>
                  <a:cubicBezTo>
                    <a:pt x="84" y="57"/>
                    <a:pt x="90" y="56"/>
                    <a:pt x="90" y="62"/>
                  </a:cubicBezTo>
                  <a:cubicBezTo>
                    <a:pt x="91" y="66"/>
                    <a:pt x="91" y="66"/>
                    <a:pt x="91" y="66"/>
                  </a:cubicBezTo>
                  <a:cubicBezTo>
                    <a:pt x="91" y="66"/>
                    <a:pt x="91" y="66"/>
                    <a:pt x="91" y="66"/>
                  </a:cubicBezTo>
                  <a:cubicBezTo>
                    <a:pt x="89" y="66"/>
                    <a:pt x="87" y="67"/>
                    <a:pt x="87" y="68"/>
                  </a:cubicBezTo>
                  <a:cubicBezTo>
                    <a:pt x="85" y="70"/>
                    <a:pt x="85" y="72"/>
                    <a:pt x="85" y="74"/>
                  </a:cubicBezTo>
                  <a:cubicBezTo>
                    <a:pt x="84" y="80"/>
                    <a:pt x="88" y="82"/>
                    <a:pt x="80" y="85"/>
                  </a:cubicBezTo>
                  <a:cubicBezTo>
                    <a:pt x="72" y="88"/>
                    <a:pt x="67" y="81"/>
                    <a:pt x="60" y="88"/>
                  </a:cubicBezTo>
                  <a:cubicBezTo>
                    <a:pt x="58" y="90"/>
                    <a:pt x="57" y="96"/>
                    <a:pt x="57" y="99"/>
                  </a:cubicBezTo>
                  <a:cubicBezTo>
                    <a:pt x="57" y="104"/>
                    <a:pt x="58" y="106"/>
                    <a:pt x="57" y="111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3" y="110"/>
                    <a:pt x="53" y="110"/>
                    <a:pt x="53" y="110"/>
                  </a:cubicBezTo>
                  <a:cubicBezTo>
                    <a:pt x="51" y="109"/>
                    <a:pt x="48" y="107"/>
                    <a:pt x="48" y="106"/>
                  </a:cubicBezTo>
                  <a:cubicBezTo>
                    <a:pt x="47" y="104"/>
                    <a:pt x="47" y="101"/>
                    <a:pt x="45" y="101"/>
                  </a:cubicBezTo>
                  <a:cubicBezTo>
                    <a:pt x="43" y="100"/>
                    <a:pt x="31" y="100"/>
                    <a:pt x="29" y="101"/>
                  </a:cubicBezTo>
                  <a:cubicBezTo>
                    <a:pt x="24" y="103"/>
                    <a:pt x="22" y="104"/>
                    <a:pt x="18" y="101"/>
                  </a:cubicBezTo>
                  <a:cubicBezTo>
                    <a:pt x="15" y="99"/>
                    <a:pt x="11" y="95"/>
                    <a:pt x="10" y="91"/>
                  </a:cubicBezTo>
                  <a:cubicBezTo>
                    <a:pt x="8" y="91"/>
                    <a:pt x="5" y="91"/>
                    <a:pt x="4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6" y="75"/>
                    <a:pt x="8" y="74"/>
                    <a:pt x="10" y="74"/>
                  </a:cubicBezTo>
                  <a:cubicBezTo>
                    <a:pt x="12" y="73"/>
                    <a:pt x="14" y="71"/>
                    <a:pt x="16" y="70"/>
                  </a:cubicBezTo>
                  <a:cubicBezTo>
                    <a:pt x="18" y="67"/>
                    <a:pt x="18" y="59"/>
                    <a:pt x="21" y="58"/>
                  </a:cubicBezTo>
                  <a:cubicBezTo>
                    <a:pt x="23" y="57"/>
                    <a:pt x="26" y="57"/>
                    <a:pt x="27" y="54"/>
                  </a:cubicBezTo>
                  <a:cubicBezTo>
                    <a:pt x="28" y="49"/>
                    <a:pt x="23" y="45"/>
                    <a:pt x="26" y="40"/>
                  </a:cubicBezTo>
                  <a:cubicBezTo>
                    <a:pt x="27" y="40"/>
                    <a:pt x="26" y="38"/>
                    <a:pt x="26" y="37"/>
                  </a:cubicBezTo>
                  <a:cubicBezTo>
                    <a:pt x="26" y="34"/>
                    <a:pt x="29" y="35"/>
                    <a:pt x="29" y="33"/>
                  </a:cubicBezTo>
                  <a:cubicBezTo>
                    <a:pt x="29" y="32"/>
                    <a:pt x="29" y="31"/>
                    <a:pt x="29" y="30"/>
                  </a:cubicBezTo>
                  <a:cubicBezTo>
                    <a:pt x="28" y="27"/>
                    <a:pt x="25" y="24"/>
                    <a:pt x="26" y="22"/>
                  </a:cubicBezTo>
                  <a:cubicBezTo>
                    <a:pt x="26" y="20"/>
                    <a:pt x="27" y="19"/>
                    <a:pt x="28" y="17"/>
                  </a:cubicBezTo>
                  <a:cubicBezTo>
                    <a:pt x="28" y="16"/>
                    <a:pt x="27" y="12"/>
                    <a:pt x="28" y="12"/>
                  </a:cubicBezTo>
                  <a:cubicBezTo>
                    <a:pt x="30" y="11"/>
                    <a:pt x="32" y="11"/>
                    <a:pt x="33" y="8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1"/>
                    <a:pt x="37" y="1"/>
                    <a:pt x="38" y="1"/>
                  </a:cubicBezTo>
                  <a:cubicBezTo>
                    <a:pt x="44" y="3"/>
                    <a:pt x="47" y="5"/>
                    <a:pt x="53" y="5"/>
                  </a:cubicBezTo>
                  <a:cubicBezTo>
                    <a:pt x="57" y="3"/>
                    <a:pt x="70" y="10"/>
                    <a:pt x="74" y="12"/>
                  </a:cubicBezTo>
                  <a:cubicBezTo>
                    <a:pt x="79" y="14"/>
                    <a:pt x="87" y="14"/>
                    <a:pt x="93" y="1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120"/>
            <p:cNvSpPr>
              <a:spLocks/>
            </p:cNvSpPr>
            <p:nvPr/>
          </p:nvSpPr>
          <p:spPr bwMode="auto">
            <a:xfrm>
              <a:off x="4600" y="1652"/>
              <a:ext cx="185" cy="214"/>
            </a:xfrm>
            <a:custGeom>
              <a:avLst/>
              <a:gdLst>
                <a:gd name="T0" fmla="*/ 93 w 96"/>
                <a:gd name="T1" fmla="*/ 14 h 111"/>
                <a:gd name="T2" fmla="*/ 96 w 96"/>
                <a:gd name="T3" fmla="*/ 19 h 111"/>
                <a:gd name="T4" fmla="*/ 92 w 96"/>
                <a:gd name="T5" fmla="*/ 25 h 111"/>
                <a:gd name="T6" fmla="*/ 85 w 96"/>
                <a:gd name="T7" fmla="*/ 34 h 111"/>
                <a:gd name="T8" fmla="*/ 78 w 96"/>
                <a:gd name="T9" fmla="*/ 39 h 111"/>
                <a:gd name="T10" fmla="*/ 81 w 96"/>
                <a:gd name="T11" fmla="*/ 53 h 111"/>
                <a:gd name="T12" fmla="*/ 90 w 96"/>
                <a:gd name="T13" fmla="*/ 62 h 111"/>
                <a:gd name="T14" fmla="*/ 91 w 96"/>
                <a:gd name="T15" fmla="*/ 66 h 111"/>
                <a:gd name="T16" fmla="*/ 91 w 96"/>
                <a:gd name="T17" fmla="*/ 66 h 111"/>
                <a:gd name="T18" fmla="*/ 87 w 96"/>
                <a:gd name="T19" fmla="*/ 68 h 111"/>
                <a:gd name="T20" fmla="*/ 85 w 96"/>
                <a:gd name="T21" fmla="*/ 74 h 111"/>
                <a:gd name="T22" fmla="*/ 80 w 96"/>
                <a:gd name="T23" fmla="*/ 85 h 111"/>
                <a:gd name="T24" fmla="*/ 60 w 96"/>
                <a:gd name="T25" fmla="*/ 88 h 111"/>
                <a:gd name="T26" fmla="*/ 57 w 96"/>
                <a:gd name="T27" fmla="*/ 99 h 111"/>
                <a:gd name="T28" fmla="*/ 57 w 96"/>
                <a:gd name="T29" fmla="*/ 111 h 111"/>
                <a:gd name="T30" fmla="*/ 57 w 96"/>
                <a:gd name="T31" fmla="*/ 111 h 111"/>
                <a:gd name="T32" fmla="*/ 53 w 96"/>
                <a:gd name="T33" fmla="*/ 110 h 111"/>
                <a:gd name="T34" fmla="*/ 48 w 96"/>
                <a:gd name="T35" fmla="*/ 106 h 111"/>
                <a:gd name="T36" fmla="*/ 45 w 96"/>
                <a:gd name="T37" fmla="*/ 101 h 111"/>
                <a:gd name="T38" fmla="*/ 29 w 96"/>
                <a:gd name="T39" fmla="*/ 101 h 111"/>
                <a:gd name="T40" fmla="*/ 18 w 96"/>
                <a:gd name="T41" fmla="*/ 101 h 111"/>
                <a:gd name="T42" fmla="*/ 10 w 96"/>
                <a:gd name="T43" fmla="*/ 91 h 111"/>
                <a:gd name="T44" fmla="*/ 4 w 96"/>
                <a:gd name="T45" fmla="*/ 91 h 111"/>
                <a:gd name="T46" fmla="*/ 4 w 96"/>
                <a:gd name="T47" fmla="*/ 91 h 111"/>
                <a:gd name="T48" fmla="*/ 0 w 96"/>
                <a:gd name="T49" fmla="*/ 81 h 111"/>
                <a:gd name="T50" fmla="*/ 0 w 96"/>
                <a:gd name="T51" fmla="*/ 81 h 111"/>
                <a:gd name="T52" fmla="*/ 5 w 96"/>
                <a:gd name="T53" fmla="*/ 77 h 111"/>
                <a:gd name="T54" fmla="*/ 10 w 96"/>
                <a:gd name="T55" fmla="*/ 74 h 111"/>
                <a:gd name="T56" fmla="*/ 16 w 96"/>
                <a:gd name="T57" fmla="*/ 70 h 111"/>
                <a:gd name="T58" fmla="*/ 21 w 96"/>
                <a:gd name="T59" fmla="*/ 58 h 111"/>
                <a:gd name="T60" fmla="*/ 27 w 96"/>
                <a:gd name="T61" fmla="*/ 54 h 111"/>
                <a:gd name="T62" fmla="*/ 26 w 96"/>
                <a:gd name="T63" fmla="*/ 40 h 111"/>
                <a:gd name="T64" fmla="*/ 26 w 96"/>
                <a:gd name="T65" fmla="*/ 37 h 111"/>
                <a:gd name="T66" fmla="*/ 29 w 96"/>
                <a:gd name="T67" fmla="*/ 33 h 111"/>
                <a:gd name="T68" fmla="*/ 29 w 96"/>
                <a:gd name="T69" fmla="*/ 30 h 111"/>
                <a:gd name="T70" fmla="*/ 26 w 96"/>
                <a:gd name="T71" fmla="*/ 22 h 111"/>
                <a:gd name="T72" fmla="*/ 28 w 96"/>
                <a:gd name="T73" fmla="*/ 17 h 111"/>
                <a:gd name="T74" fmla="*/ 28 w 96"/>
                <a:gd name="T75" fmla="*/ 12 h 111"/>
                <a:gd name="T76" fmla="*/ 33 w 96"/>
                <a:gd name="T77" fmla="*/ 8 h 111"/>
                <a:gd name="T78" fmla="*/ 37 w 96"/>
                <a:gd name="T79" fmla="*/ 0 h 111"/>
                <a:gd name="T80" fmla="*/ 37 w 96"/>
                <a:gd name="T81" fmla="*/ 0 h 111"/>
                <a:gd name="T82" fmla="*/ 38 w 96"/>
                <a:gd name="T83" fmla="*/ 1 h 111"/>
                <a:gd name="T84" fmla="*/ 53 w 96"/>
                <a:gd name="T85" fmla="*/ 5 h 111"/>
                <a:gd name="T86" fmla="*/ 74 w 96"/>
                <a:gd name="T87" fmla="*/ 12 h 111"/>
                <a:gd name="T88" fmla="*/ 93 w 96"/>
                <a:gd name="T89" fmla="*/ 1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6" h="111">
                  <a:moveTo>
                    <a:pt x="93" y="14"/>
                  </a:moveTo>
                  <a:cubicBezTo>
                    <a:pt x="96" y="19"/>
                    <a:pt x="96" y="19"/>
                    <a:pt x="96" y="19"/>
                  </a:cubicBezTo>
                  <a:cubicBezTo>
                    <a:pt x="95" y="21"/>
                    <a:pt x="92" y="22"/>
                    <a:pt x="92" y="25"/>
                  </a:cubicBezTo>
                  <a:cubicBezTo>
                    <a:pt x="91" y="29"/>
                    <a:pt x="87" y="31"/>
                    <a:pt x="85" y="34"/>
                  </a:cubicBezTo>
                  <a:cubicBezTo>
                    <a:pt x="83" y="36"/>
                    <a:pt x="78" y="36"/>
                    <a:pt x="78" y="39"/>
                  </a:cubicBezTo>
                  <a:cubicBezTo>
                    <a:pt x="84" y="43"/>
                    <a:pt x="78" y="48"/>
                    <a:pt x="81" y="53"/>
                  </a:cubicBezTo>
                  <a:cubicBezTo>
                    <a:pt x="84" y="57"/>
                    <a:pt x="90" y="56"/>
                    <a:pt x="90" y="62"/>
                  </a:cubicBezTo>
                  <a:cubicBezTo>
                    <a:pt x="91" y="66"/>
                    <a:pt x="91" y="66"/>
                    <a:pt x="91" y="66"/>
                  </a:cubicBezTo>
                  <a:cubicBezTo>
                    <a:pt x="91" y="66"/>
                    <a:pt x="91" y="66"/>
                    <a:pt x="91" y="66"/>
                  </a:cubicBezTo>
                  <a:cubicBezTo>
                    <a:pt x="89" y="66"/>
                    <a:pt x="87" y="67"/>
                    <a:pt x="87" y="68"/>
                  </a:cubicBezTo>
                  <a:cubicBezTo>
                    <a:pt x="85" y="70"/>
                    <a:pt x="85" y="72"/>
                    <a:pt x="85" y="74"/>
                  </a:cubicBezTo>
                  <a:cubicBezTo>
                    <a:pt x="84" y="80"/>
                    <a:pt x="88" y="82"/>
                    <a:pt x="80" y="85"/>
                  </a:cubicBezTo>
                  <a:cubicBezTo>
                    <a:pt x="72" y="88"/>
                    <a:pt x="67" y="81"/>
                    <a:pt x="60" y="88"/>
                  </a:cubicBezTo>
                  <a:cubicBezTo>
                    <a:pt x="58" y="90"/>
                    <a:pt x="57" y="96"/>
                    <a:pt x="57" y="99"/>
                  </a:cubicBezTo>
                  <a:cubicBezTo>
                    <a:pt x="57" y="104"/>
                    <a:pt x="58" y="106"/>
                    <a:pt x="57" y="111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3" y="110"/>
                    <a:pt x="53" y="110"/>
                    <a:pt x="53" y="110"/>
                  </a:cubicBezTo>
                  <a:cubicBezTo>
                    <a:pt x="51" y="109"/>
                    <a:pt x="48" y="107"/>
                    <a:pt x="48" y="106"/>
                  </a:cubicBezTo>
                  <a:cubicBezTo>
                    <a:pt x="47" y="104"/>
                    <a:pt x="47" y="101"/>
                    <a:pt x="45" y="101"/>
                  </a:cubicBezTo>
                  <a:cubicBezTo>
                    <a:pt x="43" y="100"/>
                    <a:pt x="31" y="100"/>
                    <a:pt x="29" y="101"/>
                  </a:cubicBezTo>
                  <a:cubicBezTo>
                    <a:pt x="24" y="103"/>
                    <a:pt x="22" y="104"/>
                    <a:pt x="18" y="101"/>
                  </a:cubicBezTo>
                  <a:cubicBezTo>
                    <a:pt x="15" y="99"/>
                    <a:pt x="11" y="95"/>
                    <a:pt x="10" y="91"/>
                  </a:cubicBezTo>
                  <a:cubicBezTo>
                    <a:pt x="8" y="91"/>
                    <a:pt x="5" y="91"/>
                    <a:pt x="4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6" y="75"/>
                    <a:pt x="8" y="74"/>
                    <a:pt x="10" y="74"/>
                  </a:cubicBezTo>
                  <a:cubicBezTo>
                    <a:pt x="12" y="73"/>
                    <a:pt x="14" y="71"/>
                    <a:pt x="16" y="70"/>
                  </a:cubicBezTo>
                  <a:cubicBezTo>
                    <a:pt x="18" y="67"/>
                    <a:pt x="18" y="59"/>
                    <a:pt x="21" y="58"/>
                  </a:cubicBezTo>
                  <a:cubicBezTo>
                    <a:pt x="23" y="57"/>
                    <a:pt x="26" y="57"/>
                    <a:pt x="27" y="54"/>
                  </a:cubicBezTo>
                  <a:cubicBezTo>
                    <a:pt x="28" y="49"/>
                    <a:pt x="23" y="45"/>
                    <a:pt x="26" y="40"/>
                  </a:cubicBezTo>
                  <a:cubicBezTo>
                    <a:pt x="27" y="40"/>
                    <a:pt x="26" y="38"/>
                    <a:pt x="26" y="37"/>
                  </a:cubicBezTo>
                  <a:cubicBezTo>
                    <a:pt x="26" y="34"/>
                    <a:pt x="29" y="35"/>
                    <a:pt x="29" y="33"/>
                  </a:cubicBezTo>
                  <a:cubicBezTo>
                    <a:pt x="29" y="32"/>
                    <a:pt x="29" y="31"/>
                    <a:pt x="29" y="30"/>
                  </a:cubicBezTo>
                  <a:cubicBezTo>
                    <a:pt x="28" y="27"/>
                    <a:pt x="25" y="24"/>
                    <a:pt x="26" y="22"/>
                  </a:cubicBezTo>
                  <a:cubicBezTo>
                    <a:pt x="26" y="20"/>
                    <a:pt x="27" y="19"/>
                    <a:pt x="28" y="17"/>
                  </a:cubicBezTo>
                  <a:cubicBezTo>
                    <a:pt x="28" y="16"/>
                    <a:pt x="27" y="12"/>
                    <a:pt x="28" y="12"/>
                  </a:cubicBezTo>
                  <a:cubicBezTo>
                    <a:pt x="30" y="11"/>
                    <a:pt x="32" y="11"/>
                    <a:pt x="33" y="8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1"/>
                    <a:pt x="37" y="1"/>
                    <a:pt x="38" y="1"/>
                  </a:cubicBezTo>
                  <a:cubicBezTo>
                    <a:pt x="44" y="3"/>
                    <a:pt x="47" y="5"/>
                    <a:pt x="53" y="5"/>
                  </a:cubicBezTo>
                  <a:cubicBezTo>
                    <a:pt x="57" y="3"/>
                    <a:pt x="70" y="10"/>
                    <a:pt x="74" y="12"/>
                  </a:cubicBezTo>
                  <a:cubicBezTo>
                    <a:pt x="79" y="14"/>
                    <a:pt x="87" y="14"/>
                    <a:pt x="93" y="1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121"/>
            <p:cNvSpPr>
              <a:spLocks/>
            </p:cNvSpPr>
            <p:nvPr/>
          </p:nvSpPr>
          <p:spPr bwMode="auto">
            <a:xfrm>
              <a:off x="4554" y="1827"/>
              <a:ext cx="175" cy="187"/>
            </a:xfrm>
            <a:custGeom>
              <a:avLst/>
              <a:gdLst>
                <a:gd name="T0" fmla="*/ 28 w 91"/>
                <a:gd name="T1" fmla="*/ 0 h 97"/>
                <a:gd name="T2" fmla="*/ 34 w 91"/>
                <a:gd name="T3" fmla="*/ 0 h 97"/>
                <a:gd name="T4" fmla="*/ 42 w 91"/>
                <a:gd name="T5" fmla="*/ 10 h 97"/>
                <a:gd name="T6" fmla="*/ 54 w 91"/>
                <a:gd name="T7" fmla="*/ 10 h 97"/>
                <a:gd name="T8" fmla="*/ 70 w 91"/>
                <a:gd name="T9" fmla="*/ 10 h 97"/>
                <a:gd name="T10" fmla="*/ 72 w 91"/>
                <a:gd name="T11" fmla="*/ 15 h 97"/>
                <a:gd name="T12" fmla="*/ 77 w 91"/>
                <a:gd name="T13" fmla="*/ 19 h 97"/>
                <a:gd name="T14" fmla="*/ 81 w 91"/>
                <a:gd name="T15" fmla="*/ 20 h 97"/>
                <a:gd name="T16" fmla="*/ 81 w 91"/>
                <a:gd name="T17" fmla="*/ 20 h 97"/>
                <a:gd name="T18" fmla="*/ 84 w 91"/>
                <a:gd name="T19" fmla="*/ 28 h 97"/>
                <a:gd name="T20" fmla="*/ 91 w 91"/>
                <a:gd name="T21" fmla="*/ 33 h 97"/>
                <a:gd name="T22" fmla="*/ 91 w 91"/>
                <a:gd name="T23" fmla="*/ 33 h 97"/>
                <a:gd name="T24" fmla="*/ 87 w 91"/>
                <a:gd name="T25" fmla="*/ 36 h 97"/>
                <a:gd name="T26" fmla="*/ 79 w 91"/>
                <a:gd name="T27" fmla="*/ 42 h 97"/>
                <a:gd name="T28" fmla="*/ 74 w 91"/>
                <a:gd name="T29" fmla="*/ 49 h 97"/>
                <a:gd name="T30" fmla="*/ 70 w 91"/>
                <a:gd name="T31" fmla="*/ 53 h 97"/>
                <a:gd name="T32" fmla="*/ 64 w 91"/>
                <a:gd name="T33" fmla="*/ 56 h 97"/>
                <a:gd name="T34" fmla="*/ 60 w 91"/>
                <a:gd name="T35" fmla="*/ 63 h 97"/>
                <a:gd name="T36" fmla="*/ 56 w 91"/>
                <a:gd name="T37" fmla="*/ 63 h 97"/>
                <a:gd name="T38" fmla="*/ 55 w 91"/>
                <a:gd name="T39" fmla="*/ 68 h 97"/>
                <a:gd name="T40" fmla="*/ 56 w 91"/>
                <a:gd name="T41" fmla="*/ 73 h 97"/>
                <a:gd name="T42" fmla="*/ 50 w 91"/>
                <a:gd name="T43" fmla="*/ 75 h 97"/>
                <a:gd name="T44" fmla="*/ 36 w 91"/>
                <a:gd name="T45" fmla="*/ 76 h 97"/>
                <a:gd name="T46" fmla="*/ 30 w 91"/>
                <a:gd name="T47" fmla="*/ 86 h 97"/>
                <a:gd name="T48" fmla="*/ 29 w 91"/>
                <a:gd name="T49" fmla="*/ 97 h 97"/>
                <a:gd name="T50" fmla="*/ 29 w 91"/>
                <a:gd name="T51" fmla="*/ 97 h 97"/>
                <a:gd name="T52" fmla="*/ 21 w 91"/>
                <a:gd name="T53" fmla="*/ 93 h 97"/>
                <a:gd name="T54" fmla="*/ 9 w 91"/>
                <a:gd name="T55" fmla="*/ 92 h 97"/>
                <a:gd name="T56" fmla="*/ 5 w 91"/>
                <a:gd name="T57" fmla="*/ 86 h 97"/>
                <a:gd name="T58" fmla="*/ 2 w 91"/>
                <a:gd name="T59" fmla="*/ 84 h 97"/>
                <a:gd name="T60" fmla="*/ 4 w 91"/>
                <a:gd name="T61" fmla="*/ 80 h 97"/>
                <a:gd name="T62" fmla="*/ 4 w 91"/>
                <a:gd name="T63" fmla="*/ 80 h 97"/>
                <a:gd name="T64" fmla="*/ 4 w 91"/>
                <a:gd name="T65" fmla="*/ 73 h 97"/>
                <a:gd name="T66" fmla="*/ 4 w 91"/>
                <a:gd name="T67" fmla="*/ 73 h 97"/>
                <a:gd name="T68" fmla="*/ 5 w 91"/>
                <a:gd name="T69" fmla="*/ 58 h 97"/>
                <a:gd name="T70" fmla="*/ 1 w 91"/>
                <a:gd name="T71" fmla="*/ 41 h 97"/>
                <a:gd name="T72" fmla="*/ 6 w 91"/>
                <a:gd name="T73" fmla="*/ 33 h 97"/>
                <a:gd name="T74" fmla="*/ 12 w 91"/>
                <a:gd name="T75" fmla="*/ 13 h 97"/>
                <a:gd name="T76" fmla="*/ 28 w 91"/>
                <a:gd name="T7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1" h="97">
                  <a:moveTo>
                    <a:pt x="28" y="0"/>
                  </a:moveTo>
                  <a:cubicBezTo>
                    <a:pt x="29" y="0"/>
                    <a:pt x="33" y="0"/>
                    <a:pt x="34" y="0"/>
                  </a:cubicBezTo>
                  <a:cubicBezTo>
                    <a:pt x="35" y="4"/>
                    <a:pt x="39" y="8"/>
                    <a:pt x="42" y="10"/>
                  </a:cubicBezTo>
                  <a:cubicBezTo>
                    <a:pt x="46" y="13"/>
                    <a:pt x="49" y="12"/>
                    <a:pt x="54" y="10"/>
                  </a:cubicBezTo>
                  <a:cubicBezTo>
                    <a:pt x="55" y="9"/>
                    <a:pt x="67" y="9"/>
                    <a:pt x="70" y="10"/>
                  </a:cubicBezTo>
                  <a:cubicBezTo>
                    <a:pt x="71" y="10"/>
                    <a:pt x="71" y="13"/>
                    <a:pt x="72" y="15"/>
                  </a:cubicBezTo>
                  <a:cubicBezTo>
                    <a:pt x="73" y="17"/>
                    <a:pt x="75" y="18"/>
                    <a:pt x="77" y="19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4" y="28"/>
                    <a:pt x="84" y="28"/>
                    <a:pt x="84" y="28"/>
                  </a:cubicBezTo>
                  <a:cubicBezTo>
                    <a:pt x="91" y="33"/>
                    <a:pt x="91" y="33"/>
                    <a:pt x="91" y="33"/>
                  </a:cubicBezTo>
                  <a:cubicBezTo>
                    <a:pt x="91" y="33"/>
                    <a:pt x="91" y="33"/>
                    <a:pt x="91" y="33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4" y="37"/>
                    <a:pt x="81" y="40"/>
                    <a:pt x="79" y="42"/>
                  </a:cubicBezTo>
                  <a:cubicBezTo>
                    <a:pt x="76" y="44"/>
                    <a:pt x="76" y="47"/>
                    <a:pt x="74" y="49"/>
                  </a:cubicBezTo>
                  <a:cubicBezTo>
                    <a:pt x="73" y="50"/>
                    <a:pt x="71" y="52"/>
                    <a:pt x="70" y="53"/>
                  </a:cubicBezTo>
                  <a:cubicBezTo>
                    <a:pt x="68" y="55"/>
                    <a:pt x="68" y="56"/>
                    <a:pt x="64" y="56"/>
                  </a:cubicBezTo>
                  <a:cubicBezTo>
                    <a:pt x="59" y="57"/>
                    <a:pt x="63" y="62"/>
                    <a:pt x="60" y="63"/>
                  </a:cubicBezTo>
                  <a:cubicBezTo>
                    <a:pt x="59" y="63"/>
                    <a:pt x="57" y="62"/>
                    <a:pt x="56" y="63"/>
                  </a:cubicBezTo>
                  <a:cubicBezTo>
                    <a:pt x="54" y="63"/>
                    <a:pt x="56" y="66"/>
                    <a:pt x="55" y="68"/>
                  </a:cubicBezTo>
                  <a:cubicBezTo>
                    <a:pt x="55" y="71"/>
                    <a:pt x="57" y="71"/>
                    <a:pt x="56" y="73"/>
                  </a:cubicBezTo>
                  <a:cubicBezTo>
                    <a:pt x="55" y="75"/>
                    <a:pt x="52" y="76"/>
                    <a:pt x="50" y="75"/>
                  </a:cubicBezTo>
                  <a:cubicBezTo>
                    <a:pt x="44" y="73"/>
                    <a:pt x="41" y="72"/>
                    <a:pt x="36" y="76"/>
                  </a:cubicBezTo>
                  <a:cubicBezTo>
                    <a:pt x="33" y="79"/>
                    <a:pt x="33" y="83"/>
                    <a:pt x="30" y="86"/>
                  </a:cubicBezTo>
                  <a:cubicBezTo>
                    <a:pt x="26" y="88"/>
                    <a:pt x="29" y="93"/>
                    <a:pt x="29" y="97"/>
                  </a:cubicBezTo>
                  <a:cubicBezTo>
                    <a:pt x="29" y="97"/>
                    <a:pt x="29" y="97"/>
                    <a:pt x="29" y="97"/>
                  </a:cubicBezTo>
                  <a:cubicBezTo>
                    <a:pt x="25" y="97"/>
                    <a:pt x="23" y="95"/>
                    <a:pt x="21" y="93"/>
                  </a:cubicBezTo>
                  <a:cubicBezTo>
                    <a:pt x="17" y="89"/>
                    <a:pt x="13" y="92"/>
                    <a:pt x="9" y="92"/>
                  </a:cubicBezTo>
                  <a:cubicBezTo>
                    <a:pt x="7" y="92"/>
                    <a:pt x="6" y="88"/>
                    <a:pt x="5" y="86"/>
                  </a:cubicBezTo>
                  <a:cubicBezTo>
                    <a:pt x="4" y="86"/>
                    <a:pt x="3" y="85"/>
                    <a:pt x="2" y="84"/>
                  </a:cubicBezTo>
                  <a:cubicBezTo>
                    <a:pt x="2" y="82"/>
                    <a:pt x="4" y="81"/>
                    <a:pt x="4" y="80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1" y="70"/>
                    <a:pt x="7" y="62"/>
                    <a:pt x="5" y="58"/>
                  </a:cubicBezTo>
                  <a:cubicBezTo>
                    <a:pt x="4" y="53"/>
                    <a:pt x="2" y="46"/>
                    <a:pt x="1" y="41"/>
                  </a:cubicBezTo>
                  <a:cubicBezTo>
                    <a:pt x="0" y="36"/>
                    <a:pt x="3" y="36"/>
                    <a:pt x="6" y="33"/>
                  </a:cubicBezTo>
                  <a:cubicBezTo>
                    <a:pt x="11" y="29"/>
                    <a:pt x="13" y="18"/>
                    <a:pt x="12" y="13"/>
                  </a:cubicBezTo>
                  <a:cubicBezTo>
                    <a:pt x="11" y="1"/>
                    <a:pt x="20" y="5"/>
                    <a:pt x="28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122"/>
            <p:cNvSpPr>
              <a:spLocks/>
            </p:cNvSpPr>
            <p:nvPr/>
          </p:nvSpPr>
          <p:spPr bwMode="auto">
            <a:xfrm>
              <a:off x="4554" y="1827"/>
              <a:ext cx="175" cy="187"/>
            </a:xfrm>
            <a:custGeom>
              <a:avLst/>
              <a:gdLst>
                <a:gd name="T0" fmla="*/ 28 w 91"/>
                <a:gd name="T1" fmla="*/ 0 h 97"/>
                <a:gd name="T2" fmla="*/ 34 w 91"/>
                <a:gd name="T3" fmla="*/ 0 h 97"/>
                <a:gd name="T4" fmla="*/ 42 w 91"/>
                <a:gd name="T5" fmla="*/ 10 h 97"/>
                <a:gd name="T6" fmla="*/ 54 w 91"/>
                <a:gd name="T7" fmla="*/ 10 h 97"/>
                <a:gd name="T8" fmla="*/ 70 w 91"/>
                <a:gd name="T9" fmla="*/ 10 h 97"/>
                <a:gd name="T10" fmla="*/ 72 w 91"/>
                <a:gd name="T11" fmla="*/ 15 h 97"/>
                <a:gd name="T12" fmla="*/ 77 w 91"/>
                <a:gd name="T13" fmla="*/ 19 h 97"/>
                <a:gd name="T14" fmla="*/ 81 w 91"/>
                <a:gd name="T15" fmla="*/ 20 h 97"/>
                <a:gd name="T16" fmla="*/ 81 w 91"/>
                <a:gd name="T17" fmla="*/ 20 h 97"/>
                <a:gd name="T18" fmla="*/ 84 w 91"/>
                <a:gd name="T19" fmla="*/ 28 h 97"/>
                <a:gd name="T20" fmla="*/ 91 w 91"/>
                <a:gd name="T21" fmla="*/ 33 h 97"/>
                <a:gd name="T22" fmla="*/ 91 w 91"/>
                <a:gd name="T23" fmla="*/ 33 h 97"/>
                <a:gd name="T24" fmla="*/ 87 w 91"/>
                <a:gd name="T25" fmla="*/ 36 h 97"/>
                <a:gd name="T26" fmla="*/ 79 w 91"/>
                <a:gd name="T27" fmla="*/ 42 h 97"/>
                <a:gd name="T28" fmla="*/ 74 w 91"/>
                <a:gd name="T29" fmla="*/ 49 h 97"/>
                <a:gd name="T30" fmla="*/ 70 w 91"/>
                <a:gd name="T31" fmla="*/ 53 h 97"/>
                <a:gd name="T32" fmla="*/ 64 w 91"/>
                <a:gd name="T33" fmla="*/ 56 h 97"/>
                <a:gd name="T34" fmla="*/ 60 w 91"/>
                <a:gd name="T35" fmla="*/ 63 h 97"/>
                <a:gd name="T36" fmla="*/ 56 w 91"/>
                <a:gd name="T37" fmla="*/ 63 h 97"/>
                <a:gd name="T38" fmla="*/ 55 w 91"/>
                <a:gd name="T39" fmla="*/ 68 h 97"/>
                <a:gd name="T40" fmla="*/ 56 w 91"/>
                <a:gd name="T41" fmla="*/ 73 h 97"/>
                <a:gd name="T42" fmla="*/ 50 w 91"/>
                <a:gd name="T43" fmla="*/ 75 h 97"/>
                <a:gd name="T44" fmla="*/ 36 w 91"/>
                <a:gd name="T45" fmla="*/ 76 h 97"/>
                <a:gd name="T46" fmla="*/ 30 w 91"/>
                <a:gd name="T47" fmla="*/ 86 h 97"/>
                <a:gd name="T48" fmla="*/ 29 w 91"/>
                <a:gd name="T49" fmla="*/ 97 h 97"/>
                <a:gd name="T50" fmla="*/ 29 w 91"/>
                <a:gd name="T51" fmla="*/ 97 h 97"/>
                <a:gd name="T52" fmla="*/ 21 w 91"/>
                <a:gd name="T53" fmla="*/ 93 h 97"/>
                <a:gd name="T54" fmla="*/ 9 w 91"/>
                <a:gd name="T55" fmla="*/ 92 h 97"/>
                <a:gd name="T56" fmla="*/ 5 w 91"/>
                <a:gd name="T57" fmla="*/ 86 h 97"/>
                <a:gd name="T58" fmla="*/ 2 w 91"/>
                <a:gd name="T59" fmla="*/ 84 h 97"/>
                <a:gd name="T60" fmla="*/ 4 w 91"/>
                <a:gd name="T61" fmla="*/ 80 h 97"/>
                <a:gd name="T62" fmla="*/ 4 w 91"/>
                <a:gd name="T63" fmla="*/ 80 h 97"/>
                <a:gd name="T64" fmla="*/ 4 w 91"/>
                <a:gd name="T65" fmla="*/ 73 h 97"/>
                <a:gd name="T66" fmla="*/ 4 w 91"/>
                <a:gd name="T67" fmla="*/ 73 h 97"/>
                <a:gd name="T68" fmla="*/ 5 w 91"/>
                <a:gd name="T69" fmla="*/ 58 h 97"/>
                <a:gd name="T70" fmla="*/ 1 w 91"/>
                <a:gd name="T71" fmla="*/ 41 h 97"/>
                <a:gd name="T72" fmla="*/ 6 w 91"/>
                <a:gd name="T73" fmla="*/ 33 h 97"/>
                <a:gd name="T74" fmla="*/ 12 w 91"/>
                <a:gd name="T75" fmla="*/ 13 h 97"/>
                <a:gd name="T76" fmla="*/ 28 w 91"/>
                <a:gd name="T7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1" h="97">
                  <a:moveTo>
                    <a:pt x="28" y="0"/>
                  </a:moveTo>
                  <a:cubicBezTo>
                    <a:pt x="29" y="0"/>
                    <a:pt x="33" y="0"/>
                    <a:pt x="34" y="0"/>
                  </a:cubicBezTo>
                  <a:cubicBezTo>
                    <a:pt x="35" y="4"/>
                    <a:pt x="39" y="8"/>
                    <a:pt x="42" y="10"/>
                  </a:cubicBezTo>
                  <a:cubicBezTo>
                    <a:pt x="46" y="13"/>
                    <a:pt x="49" y="12"/>
                    <a:pt x="54" y="10"/>
                  </a:cubicBezTo>
                  <a:cubicBezTo>
                    <a:pt x="55" y="9"/>
                    <a:pt x="67" y="9"/>
                    <a:pt x="70" y="10"/>
                  </a:cubicBezTo>
                  <a:cubicBezTo>
                    <a:pt x="71" y="10"/>
                    <a:pt x="71" y="13"/>
                    <a:pt x="72" y="15"/>
                  </a:cubicBezTo>
                  <a:cubicBezTo>
                    <a:pt x="73" y="17"/>
                    <a:pt x="75" y="18"/>
                    <a:pt x="77" y="19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4" y="28"/>
                    <a:pt x="84" y="28"/>
                    <a:pt x="84" y="28"/>
                  </a:cubicBezTo>
                  <a:cubicBezTo>
                    <a:pt x="91" y="33"/>
                    <a:pt x="91" y="33"/>
                    <a:pt x="91" y="33"/>
                  </a:cubicBezTo>
                  <a:cubicBezTo>
                    <a:pt x="91" y="33"/>
                    <a:pt x="91" y="33"/>
                    <a:pt x="91" y="33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4" y="37"/>
                    <a:pt x="81" y="40"/>
                    <a:pt x="79" y="42"/>
                  </a:cubicBezTo>
                  <a:cubicBezTo>
                    <a:pt x="76" y="44"/>
                    <a:pt x="76" y="47"/>
                    <a:pt x="74" y="49"/>
                  </a:cubicBezTo>
                  <a:cubicBezTo>
                    <a:pt x="73" y="50"/>
                    <a:pt x="71" y="52"/>
                    <a:pt x="70" y="53"/>
                  </a:cubicBezTo>
                  <a:cubicBezTo>
                    <a:pt x="68" y="55"/>
                    <a:pt x="68" y="56"/>
                    <a:pt x="64" y="56"/>
                  </a:cubicBezTo>
                  <a:cubicBezTo>
                    <a:pt x="59" y="57"/>
                    <a:pt x="63" y="62"/>
                    <a:pt x="60" y="63"/>
                  </a:cubicBezTo>
                  <a:cubicBezTo>
                    <a:pt x="59" y="63"/>
                    <a:pt x="57" y="62"/>
                    <a:pt x="56" y="63"/>
                  </a:cubicBezTo>
                  <a:cubicBezTo>
                    <a:pt x="54" y="63"/>
                    <a:pt x="56" y="66"/>
                    <a:pt x="55" y="68"/>
                  </a:cubicBezTo>
                  <a:cubicBezTo>
                    <a:pt x="55" y="71"/>
                    <a:pt x="57" y="71"/>
                    <a:pt x="56" y="73"/>
                  </a:cubicBezTo>
                  <a:cubicBezTo>
                    <a:pt x="55" y="75"/>
                    <a:pt x="52" y="76"/>
                    <a:pt x="50" y="75"/>
                  </a:cubicBezTo>
                  <a:cubicBezTo>
                    <a:pt x="44" y="73"/>
                    <a:pt x="41" y="72"/>
                    <a:pt x="36" y="76"/>
                  </a:cubicBezTo>
                  <a:cubicBezTo>
                    <a:pt x="33" y="79"/>
                    <a:pt x="33" y="83"/>
                    <a:pt x="30" y="86"/>
                  </a:cubicBezTo>
                  <a:cubicBezTo>
                    <a:pt x="26" y="88"/>
                    <a:pt x="29" y="93"/>
                    <a:pt x="29" y="97"/>
                  </a:cubicBezTo>
                  <a:cubicBezTo>
                    <a:pt x="29" y="97"/>
                    <a:pt x="29" y="97"/>
                    <a:pt x="29" y="97"/>
                  </a:cubicBezTo>
                  <a:cubicBezTo>
                    <a:pt x="25" y="97"/>
                    <a:pt x="23" y="95"/>
                    <a:pt x="21" y="93"/>
                  </a:cubicBezTo>
                  <a:cubicBezTo>
                    <a:pt x="17" y="89"/>
                    <a:pt x="13" y="92"/>
                    <a:pt x="9" y="92"/>
                  </a:cubicBezTo>
                  <a:cubicBezTo>
                    <a:pt x="7" y="92"/>
                    <a:pt x="6" y="88"/>
                    <a:pt x="5" y="86"/>
                  </a:cubicBezTo>
                  <a:cubicBezTo>
                    <a:pt x="4" y="86"/>
                    <a:pt x="3" y="85"/>
                    <a:pt x="2" y="84"/>
                  </a:cubicBezTo>
                  <a:cubicBezTo>
                    <a:pt x="2" y="82"/>
                    <a:pt x="4" y="81"/>
                    <a:pt x="4" y="80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1" y="70"/>
                    <a:pt x="7" y="62"/>
                    <a:pt x="5" y="58"/>
                  </a:cubicBezTo>
                  <a:cubicBezTo>
                    <a:pt x="4" y="53"/>
                    <a:pt x="2" y="46"/>
                    <a:pt x="1" y="41"/>
                  </a:cubicBezTo>
                  <a:cubicBezTo>
                    <a:pt x="0" y="36"/>
                    <a:pt x="3" y="36"/>
                    <a:pt x="6" y="33"/>
                  </a:cubicBezTo>
                  <a:cubicBezTo>
                    <a:pt x="11" y="29"/>
                    <a:pt x="13" y="18"/>
                    <a:pt x="12" y="13"/>
                  </a:cubicBezTo>
                  <a:cubicBezTo>
                    <a:pt x="11" y="1"/>
                    <a:pt x="20" y="5"/>
                    <a:pt x="28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123"/>
            <p:cNvSpPr>
              <a:spLocks/>
            </p:cNvSpPr>
            <p:nvPr/>
          </p:nvSpPr>
          <p:spPr bwMode="auto">
            <a:xfrm>
              <a:off x="4489" y="1647"/>
              <a:ext cx="182" cy="163"/>
            </a:xfrm>
            <a:custGeom>
              <a:avLst/>
              <a:gdLst>
                <a:gd name="T0" fmla="*/ 95 w 95"/>
                <a:gd name="T1" fmla="*/ 3 h 85"/>
                <a:gd name="T2" fmla="*/ 91 w 95"/>
                <a:gd name="T3" fmla="*/ 11 h 85"/>
                <a:gd name="T4" fmla="*/ 86 w 95"/>
                <a:gd name="T5" fmla="*/ 16 h 85"/>
                <a:gd name="T6" fmla="*/ 86 w 95"/>
                <a:gd name="T7" fmla="*/ 21 h 85"/>
                <a:gd name="T8" fmla="*/ 84 w 95"/>
                <a:gd name="T9" fmla="*/ 25 h 85"/>
                <a:gd name="T10" fmla="*/ 87 w 95"/>
                <a:gd name="T11" fmla="*/ 33 h 85"/>
                <a:gd name="T12" fmla="*/ 87 w 95"/>
                <a:gd name="T13" fmla="*/ 37 h 85"/>
                <a:gd name="T14" fmla="*/ 84 w 95"/>
                <a:gd name="T15" fmla="*/ 40 h 85"/>
                <a:gd name="T16" fmla="*/ 84 w 95"/>
                <a:gd name="T17" fmla="*/ 43 h 85"/>
                <a:gd name="T18" fmla="*/ 85 w 95"/>
                <a:gd name="T19" fmla="*/ 58 h 85"/>
                <a:gd name="T20" fmla="*/ 79 w 95"/>
                <a:gd name="T21" fmla="*/ 61 h 85"/>
                <a:gd name="T22" fmla="*/ 74 w 95"/>
                <a:gd name="T23" fmla="*/ 73 h 85"/>
                <a:gd name="T24" fmla="*/ 68 w 95"/>
                <a:gd name="T25" fmla="*/ 77 h 85"/>
                <a:gd name="T26" fmla="*/ 63 w 95"/>
                <a:gd name="T27" fmla="*/ 80 h 85"/>
                <a:gd name="T28" fmla="*/ 58 w 95"/>
                <a:gd name="T29" fmla="*/ 84 h 85"/>
                <a:gd name="T30" fmla="*/ 58 w 95"/>
                <a:gd name="T31" fmla="*/ 84 h 85"/>
                <a:gd name="T32" fmla="*/ 52 w 95"/>
                <a:gd name="T33" fmla="*/ 78 h 85"/>
                <a:gd name="T34" fmla="*/ 42 w 95"/>
                <a:gd name="T35" fmla="*/ 76 h 85"/>
                <a:gd name="T36" fmla="*/ 36 w 95"/>
                <a:gd name="T37" fmla="*/ 74 h 85"/>
                <a:gd name="T38" fmla="*/ 31 w 95"/>
                <a:gd name="T39" fmla="*/ 80 h 85"/>
                <a:gd name="T40" fmla="*/ 21 w 95"/>
                <a:gd name="T41" fmla="*/ 85 h 85"/>
                <a:gd name="T42" fmla="*/ 12 w 95"/>
                <a:gd name="T43" fmla="*/ 83 h 85"/>
                <a:gd name="T44" fmla="*/ 12 w 95"/>
                <a:gd name="T45" fmla="*/ 83 h 85"/>
                <a:gd name="T46" fmla="*/ 22 w 95"/>
                <a:gd name="T47" fmla="*/ 64 h 85"/>
                <a:gd name="T48" fmla="*/ 22 w 95"/>
                <a:gd name="T49" fmla="*/ 64 h 85"/>
                <a:gd name="T50" fmla="*/ 33 w 95"/>
                <a:gd name="T51" fmla="*/ 63 h 85"/>
                <a:gd name="T52" fmla="*/ 37 w 95"/>
                <a:gd name="T53" fmla="*/ 63 h 85"/>
                <a:gd name="T54" fmla="*/ 57 w 95"/>
                <a:gd name="T55" fmla="*/ 62 h 85"/>
                <a:gd name="T56" fmla="*/ 56 w 95"/>
                <a:gd name="T57" fmla="*/ 61 h 85"/>
                <a:gd name="T58" fmla="*/ 47 w 95"/>
                <a:gd name="T59" fmla="*/ 60 h 85"/>
                <a:gd name="T60" fmla="*/ 36 w 95"/>
                <a:gd name="T61" fmla="*/ 58 h 85"/>
                <a:gd name="T62" fmla="*/ 26 w 95"/>
                <a:gd name="T63" fmla="*/ 58 h 85"/>
                <a:gd name="T64" fmla="*/ 12 w 95"/>
                <a:gd name="T65" fmla="*/ 56 h 85"/>
                <a:gd name="T66" fmla="*/ 5 w 95"/>
                <a:gd name="T67" fmla="*/ 59 h 85"/>
                <a:gd name="T68" fmla="*/ 1 w 95"/>
                <a:gd name="T69" fmla="*/ 54 h 85"/>
                <a:gd name="T70" fmla="*/ 0 w 95"/>
                <a:gd name="T71" fmla="*/ 53 h 85"/>
                <a:gd name="T72" fmla="*/ 0 w 95"/>
                <a:gd name="T73" fmla="*/ 53 h 85"/>
                <a:gd name="T74" fmla="*/ 2 w 95"/>
                <a:gd name="T75" fmla="*/ 46 h 85"/>
                <a:gd name="T76" fmla="*/ 10 w 95"/>
                <a:gd name="T77" fmla="*/ 38 h 85"/>
                <a:gd name="T78" fmla="*/ 14 w 95"/>
                <a:gd name="T79" fmla="*/ 32 h 85"/>
                <a:gd name="T80" fmla="*/ 15 w 95"/>
                <a:gd name="T81" fmla="*/ 24 h 85"/>
                <a:gd name="T82" fmla="*/ 20 w 95"/>
                <a:gd name="T83" fmla="*/ 23 h 85"/>
                <a:gd name="T84" fmla="*/ 29 w 95"/>
                <a:gd name="T85" fmla="*/ 30 h 85"/>
                <a:gd name="T86" fmla="*/ 36 w 95"/>
                <a:gd name="T87" fmla="*/ 25 h 85"/>
                <a:gd name="T88" fmla="*/ 47 w 95"/>
                <a:gd name="T89" fmla="*/ 25 h 85"/>
                <a:gd name="T90" fmla="*/ 53 w 95"/>
                <a:gd name="T91" fmla="*/ 19 h 85"/>
                <a:gd name="T92" fmla="*/ 54 w 95"/>
                <a:gd name="T93" fmla="*/ 9 h 85"/>
                <a:gd name="T94" fmla="*/ 54 w 95"/>
                <a:gd name="T95" fmla="*/ 9 h 85"/>
                <a:gd name="T96" fmla="*/ 85 w 95"/>
                <a:gd name="T97" fmla="*/ 4 h 85"/>
                <a:gd name="T98" fmla="*/ 95 w 95"/>
                <a:gd name="T99" fmla="*/ 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5" h="85">
                  <a:moveTo>
                    <a:pt x="95" y="3"/>
                  </a:moveTo>
                  <a:cubicBezTo>
                    <a:pt x="91" y="11"/>
                    <a:pt x="91" y="11"/>
                    <a:pt x="91" y="11"/>
                  </a:cubicBezTo>
                  <a:cubicBezTo>
                    <a:pt x="90" y="14"/>
                    <a:pt x="88" y="14"/>
                    <a:pt x="86" y="16"/>
                  </a:cubicBezTo>
                  <a:cubicBezTo>
                    <a:pt x="85" y="16"/>
                    <a:pt x="86" y="19"/>
                    <a:pt x="86" y="21"/>
                  </a:cubicBezTo>
                  <a:cubicBezTo>
                    <a:pt x="85" y="22"/>
                    <a:pt x="84" y="23"/>
                    <a:pt x="84" y="25"/>
                  </a:cubicBezTo>
                  <a:cubicBezTo>
                    <a:pt x="83" y="27"/>
                    <a:pt x="86" y="30"/>
                    <a:pt x="87" y="33"/>
                  </a:cubicBezTo>
                  <a:cubicBezTo>
                    <a:pt x="87" y="34"/>
                    <a:pt x="87" y="35"/>
                    <a:pt x="87" y="37"/>
                  </a:cubicBezTo>
                  <a:cubicBezTo>
                    <a:pt x="87" y="38"/>
                    <a:pt x="84" y="37"/>
                    <a:pt x="84" y="40"/>
                  </a:cubicBezTo>
                  <a:cubicBezTo>
                    <a:pt x="84" y="41"/>
                    <a:pt x="85" y="43"/>
                    <a:pt x="84" y="43"/>
                  </a:cubicBezTo>
                  <a:cubicBezTo>
                    <a:pt x="81" y="48"/>
                    <a:pt x="86" y="53"/>
                    <a:pt x="85" y="58"/>
                  </a:cubicBezTo>
                  <a:cubicBezTo>
                    <a:pt x="84" y="61"/>
                    <a:pt x="81" y="61"/>
                    <a:pt x="79" y="61"/>
                  </a:cubicBezTo>
                  <a:cubicBezTo>
                    <a:pt x="76" y="62"/>
                    <a:pt x="76" y="70"/>
                    <a:pt x="74" y="73"/>
                  </a:cubicBezTo>
                  <a:cubicBezTo>
                    <a:pt x="72" y="74"/>
                    <a:pt x="70" y="76"/>
                    <a:pt x="68" y="77"/>
                  </a:cubicBezTo>
                  <a:cubicBezTo>
                    <a:pt x="66" y="77"/>
                    <a:pt x="64" y="78"/>
                    <a:pt x="63" y="80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7" y="82"/>
                    <a:pt x="54" y="79"/>
                    <a:pt x="52" y="78"/>
                  </a:cubicBezTo>
                  <a:cubicBezTo>
                    <a:pt x="49" y="77"/>
                    <a:pt x="45" y="77"/>
                    <a:pt x="42" y="76"/>
                  </a:cubicBezTo>
                  <a:cubicBezTo>
                    <a:pt x="41" y="75"/>
                    <a:pt x="37" y="73"/>
                    <a:pt x="36" y="74"/>
                  </a:cubicBezTo>
                  <a:cubicBezTo>
                    <a:pt x="34" y="74"/>
                    <a:pt x="32" y="78"/>
                    <a:pt x="31" y="80"/>
                  </a:cubicBezTo>
                  <a:cubicBezTo>
                    <a:pt x="29" y="82"/>
                    <a:pt x="23" y="85"/>
                    <a:pt x="21" y="85"/>
                  </a:cubicBezTo>
                  <a:cubicBezTo>
                    <a:pt x="12" y="83"/>
                    <a:pt x="12" y="83"/>
                    <a:pt x="12" y="83"/>
                  </a:cubicBezTo>
                  <a:cubicBezTo>
                    <a:pt x="12" y="83"/>
                    <a:pt x="12" y="83"/>
                    <a:pt x="12" y="83"/>
                  </a:cubicBezTo>
                  <a:cubicBezTo>
                    <a:pt x="22" y="64"/>
                    <a:pt x="22" y="64"/>
                    <a:pt x="22" y="64"/>
                  </a:cubicBezTo>
                  <a:cubicBezTo>
                    <a:pt x="22" y="64"/>
                    <a:pt x="22" y="64"/>
                    <a:pt x="22" y="64"/>
                  </a:cubicBezTo>
                  <a:cubicBezTo>
                    <a:pt x="25" y="65"/>
                    <a:pt x="30" y="63"/>
                    <a:pt x="33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9" y="64"/>
                    <a:pt x="55" y="62"/>
                    <a:pt x="57" y="62"/>
                  </a:cubicBezTo>
                  <a:cubicBezTo>
                    <a:pt x="57" y="61"/>
                    <a:pt x="57" y="61"/>
                    <a:pt x="56" y="61"/>
                  </a:cubicBezTo>
                  <a:cubicBezTo>
                    <a:pt x="53" y="61"/>
                    <a:pt x="52" y="58"/>
                    <a:pt x="47" y="60"/>
                  </a:cubicBezTo>
                  <a:cubicBezTo>
                    <a:pt x="42" y="62"/>
                    <a:pt x="41" y="59"/>
                    <a:pt x="36" y="58"/>
                  </a:cubicBezTo>
                  <a:cubicBezTo>
                    <a:pt x="33" y="57"/>
                    <a:pt x="29" y="58"/>
                    <a:pt x="26" y="58"/>
                  </a:cubicBezTo>
                  <a:cubicBezTo>
                    <a:pt x="21" y="58"/>
                    <a:pt x="15" y="55"/>
                    <a:pt x="12" y="56"/>
                  </a:cubicBezTo>
                  <a:cubicBezTo>
                    <a:pt x="9" y="58"/>
                    <a:pt x="8" y="60"/>
                    <a:pt x="5" y="59"/>
                  </a:cubicBezTo>
                  <a:cubicBezTo>
                    <a:pt x="3" y="58"/>
                    <a:pt x="2" y="55"/>
                    <a:pt x="1" y="54"/>
                  </a:cubicBezTo>
                  <a:cubicBezTo>
                    <a:pt x="1" y="53"/>
                    <a:pt x="1" y="53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4" y="42"/>
                    <a:pt x="10" y="42"/>
                    <a:pt x="10" y="38"/>
                  </a:cubicBezTo>
                  <a:cubicBezTo>
                    <a:pt x="10" y="34"/>
                    <a:pt x="12" y="35"/>
                    <a:pt x="14" y="32"/>
                  </a:cubicBezTo>
                  <a:cubicBezTo>
                    <a:pt x="15" y="29"/>
                    <a:pt x="15" y="27"/>
                    <a:pt x="15" y="24"/>
                  </a:cubicBezTo>
                  <a:cubicBezTo>
                    <a:pt x="16" y="21"/>
                    <a:pt x="18" y="23"/>
                    <a:pt x="20" y="23"/>
                  </a:cubicBezTo>
                  <a:cubicBezTo>
                    <a:pt x="26" y="23"/>
                    <a:pt x="24" y="29"/>
                    <a:pt x="29" y="30"/>
                  </a:cubicBezTo>
                  <a:cubicBezTo>
                    <a:pt x="33" y="31"/>
                    <a:pt x="36" y="29"/>
                    <a:pt x="36" y="25"/>
                  </a:cubicBezTo>
                  <a:cubicBezTo>
                    <a:pt x="36" y="20"/>
                    <a:pt x="43" y="27"/>
                    <a:pt x="47" y="25"/>
                  </a:cubicBezTo>
                  <a:cubicBezTo>
                    <a:pt x="49" y="24"/>
                    <a:pt x="50" y="21"/>
                    <a:pt x="53" y="19"/>
                  </a:cubicBezTo>
                  <a:cubicBezTo>
                    <a:pt x="55" y="17"/>
                    <a:pt x="54" y="12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65" y="11"/>
                    <a:pt x="77" y="10"/>
                    <a:pt x="85" y="4"/>
                  </a:cubicBezTo>
                  <a:cubicBezTo>
                    <a:pt x="90" y="0"/>
                    <a:pt x="89" y="1"/>
                    <a:pt x="95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124"/>
            <p:cNvSpPr>
              <a:spLocks/>
            </p:cNvSpPr>
            <p:nvPr/>
          </p:nvSpPr>
          <p:spPr bwMode="auto">
            <a:xfrm>
              <a:off x="4489" y="1647"/>
              <a:ext cx="182" cy="163"/>
            </a:xfrm>
            <a:custGeom>
              <a:avLst/>
              <a:gdLst>
                <a:gd name="T0" fmla="*/ 95 w 95"/>
                <a:gd name="T1" fmla="*/ 3 h 85"/>
                <a:gd name="T2" fmla="*/ 91 w 95"/>
                <a:gd name="T3" fmla="*/ 11 h 85"/>
                <a:gd name="T4" fmla="*/ 86 w 95"/>
                <a:gd name="T5" fmla="*/ 16 h 85"/>
                <a:gd name="T6" fmla="*/ 86 w 95"/>
                <a:gd name="T7" fmla="*/ 21 h 85"/>
                <a:gd name="T8" fmla="*/ 84 w 95"/>
                <a:gd name="T9" fmla="*/ 25 h 85"/>
                <a:gd name="T10" fmla="*/ 87 w 95"/>
                <a:gd name="T11" fmla="*/ 33 h 85"/>
                <a:gd name="T12" fmla="*/ 87 w 95"/>
                <a:gd name="T13" fmla="*/ 37 h 85"/>
                <a:gd name="T14" fmla="*/ 84 w 95"/>
                <a:gd name="T15" fmla="*/ 40 h 85"/>
                <a:gd name="T16" fmla="*/ 84 w 95"/>
                <a:gd name="T17" fmla="*/ 43 h 85"/>
                <a:gd name="T18" fmla="*/ 85 w 95"/>
                <a:gd name="T19" fmla="*/ 58 h 85"/>
                <a:gd name="T20" fmla="*/ 79 w 95"/>
                <a:gd name="T21" fmla="*/ 61 h 85"/>
                <a:gd name="T22" fmla="*/ 74 w 95"/>
                <a:gd name="T23" fmla="*/ 73 h 85"/>
                <a:gd name="T24" fmla="*/ 68 w 95"/>
                <a:gd name="T25" fmla="*/ 77 h 85"/>
                <a:gd name="T26" fmla="*/ 63 w 95"/>
                <a:gd name="T27" fmla="*/ 80 h 85"/>
                <a:gd name="T28" fmla="*/ 58 w 95"/>
                <a:gd name="T29" fmla="*/ 84 h 85"/>
                <a:gd name="T30" fmla="*/ 58 w 95"/>
                <a:gd name="T31" fmla="*/ 84 h 85"/>
                <a:gd name="T32" fmla="*/ 52 w 95"/>
                <a:gd name="T33" fmla="*/ 78 h 85"/>
                <a:gd name="T34" fmla="*/ 42 w 95"/>
                <a:gd name="T35" fmla="*/ 76 h 85"/>
                <a:gd name="T36" fmla="*/ 36 w 95"/>
                <a:gd name="T37" fmla="*/ 74 h 85"/>
                <a:gd name="T38" fmla="*/ 31 w 95"/>
                <a:gd name="T39" fmla="*/ 80 h 85"/>
                <a:gd name="T40" fmla="*/ 21 w 95"/>
                <a:gd name="T41" fmla="*/ 85 h 85"/>
                <a:gd name="T42" fmla="*/ 12 w 95"/>
                <a:gd name="T43" fmla="*/ 83 h 85"/>
                <a:gd name="T44" fmla="*/ 12 w 95"/>
                <a:gd name="T45" fmla="*/ 83 h 85"/>
                <a:gd name="T46" fmla="*/ 22 w 95"/>
                <a:gd name="T47" fmla="*/ 64 h 85"/>
                <a:gd name="T48" fmla="*/ 22 w 95"/>
                <a:gd name="T49" fmla="*/ 64 h 85"/>
                <a:gd name="T50" fmla="*/ 33 w 95"/>
                <a:gd name="T51" fmla="*/ 63 h 85"/>
                <a:gd name="T52" fmla="*/ 37 w 95"/>
                <a:gd name="T53" fmla="*/ 63 h 85"/>
                <a:gd name="T54" fmla="*/ 57 w 95"/>
                <a:gd name="T55" fmla="*/ 62 h 85"/>
                <a:gd name="T56" fmla="*/ 56 w 95"/>
                <a:gd name="T57" fmla="*/ 61 h 85"/>
                <a:gd name="T58" fmla="*/ 47 w 95"/>
                <a:gd name="T59" fmla="*/ 60 h 85"/>
                <a:gd name="T60" fmla="*/ 36 w 95"/>
                <a:gd name="T61" fmla="*/ 58 h 85"/>
                <a:gd name="T62" fmla="*/ 26 w 95"/>
                <a:gd name="T63" fmla="*/ 58 h 85"/>
                <a:gd name="T64" fmla="*/ 12 w 95"/>
                <a:gd name="T65" fmla="*/ 56 h 85"/>
                <a:gd name="T66" fmla="*/ 5 w 95"/>
                <a:gd name="T67" fmla="*/ 59 h 85"/>
                <a:gd name="T68" fmla="*/ 1 w 95"/>
                <a:gd name="T69" fmla="*/ 54 h 85"/>
                <a:gd name="T70" fmla="*/ 0 w 95"/>
                <a:gd name="T71" fmla="*/ 53 h 85"/>
                <a:gd name="T72" fmla="*/ 0 w 95"/>
                <a:gd name="T73" fmla="*/ 53 h 85"/>
                <a:gd name="T74" fmla="*/ 2 w 95"/>
                <a:gd name="T75" fmla="*/ 46 h 85"/>
                <a:gd name="T76" fmla="*/ 10 w 95"/>
                <a:gd name="T77" fmla="*/ 38 h 85"/>
                <a:gd name="T78" fmla="*/ 14 w 95"/>
                <a:gd name="T79" fmla="*/ 32 h 85"/>
                <a:gd name="T80" fmla="*/ 15 w 95"/>
                <a:gd name="T81" fmla="*/ 24 h 85"/>
                <a:gd name="T82" fmla="*/ 20 w 95"/>
                <a:gd name="T83" fmla="*/ 23 h 85"/>
                <a:gd name="T84" fmla="*/ 29 w 95"/>
                <a:gd name="T85" fmla="*/ 30 h 85"/>
                <a:gd name="T86" fmla="*/ 36 w 95"/>
                <a:gd name="T87" fmla="*/ 25 h 85"/>
                <a:gd name="T88" fmla="*/ 47 w 95"/>
                <a:gd name="T89" fmla="*/ 25 h 85"/>
                <a:gd name="T90" fmla="*/ 53 w 95"/>
                <a:gd name="T91" fmla="*/ 19 h 85"/>
                <a:gd name="T92" fmla="*/ 54 w 95"/>
                <a:gd name="T93" fmla="*/ 9 h 85"/>
                <a:gd name="T94" fmla="*/ 54 w 95"/>
                <a:gd name="T95" fmla="*/ 9 h 85"/>
                <a:gd name="T96" fmla="*/ 85 w 95"/>
                <a:gd name="T97" fmla="*/ 4 h 85"/>
                <a:gd name="T98" fmla="*/ 95 w 95"/>
                <a:gd name="T99" fmla="*/ 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5" h="85">
                  <a:moveTo>
                    <a:pt x="95" y="3"/>
                  </a:moveTo>
                  <a:cubicBezTo>
                    <a:pt x="91" y="11"/>
                    <a:pt x="91" y="11"/>
                    <a:pt x="91" y="11"/>
                  </a:cubicBezTo>
                  <a:cubicBezTo>
                    <a:pt x="90" y="14"/>
                    <a:pt x="88" y="14"/>
                    <a:pt x="86" y="16"/>
                  </a:cubicBezTo>
                  <a:cubicBezTo>
                    <a:pt x="85" y="16"/>
                    <a:pt x="86" y="19"/>
                    <a:pt x="86" y="21"/>
                  </a:cubicBezTo>
                  <a:cubicBezTo>
                    <a:pt x="85" y="22"/>
                    <a:pt x="84" y="23"/>
                    <a:pt x="84" y="25"/>
                  </a:cubicBezTo>
                  <a:cubicBezTo>
                    <a:pt x="83" y="27"/>
                    <a:pt x="86" y="30"/>
                    <a:pt x="87" y="33"/>
                  </a:cubicBezTo>
                  <a:cubicBezTo>
                    <a:pt x="87" y="34"/>
                    <a:pt x="87" y="35"/>
                    <a:pt x="87" y="37"/>
                  </a:cubicBezTo>
                  <a:cubicBezTo>
                    <a:pt x="87" y="38"/>
                    <a:pt x="84" y="37"/>
                    <a:pt x="84" y="40"/>
                  </a:cubicBezTo>
                  <a:cubicBezTo>
                    <a:pt x="84" y="41"/>
                    <a:pt x="85" y="43"/>
                    <a:pt x="84" y="43"/>
                  </a:cubicBezTo>
                  <a:cubicBezTo>
                    <a:pt x="81" y="48"/>
                    <a:pt x="86" y="53"/>
                    <a:pt x="85" y="58"/>
                  </a:cubicBezTo>
                  <a:cubicBezTo>
                    <a:pt x="84" y="61"/>
                    <a:pt x="81" y="61"/>
                    <a:pt x="79" y="61"/>
                  </a:cubicBezTo>
                  <a:cubicBezTo>
                    <a:pt x="76" y="62"/>
                    <a:pt x="76" y="70"/>
                    <a:pt x="74" y="73"/>
                  </a:cubicBezTo>
                  <a:cubicBezTo>
                    <a:pt x="72" y="74"/>
                    <a:pt x="70" y="76"/>
                    <a:pt x="68" y="77"/>
                  </a:cubicBezTo>
                  <a:cubicBezTo>
                    <a:pt x="66" y="77"/>
                    <a:pt x="64" y="78"/>
                    <a:pt x="63" y="80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7" y="82"/>
                    <a:pt x="54" y="79"/>
                    <a:pt x="52" y="78"/>
                  </a:cubicBezTo>
                  <a:cubicBezTo>
                    <a:pt x="49" y="77"/>
                    <a:pt x="45" y="77"/>
                    <a:pt x="42" y="76"/>
                  </a:cubicBezTo>
                  <a:cubicBezTo>
                    <a:pt x="41" y="75"/>
                    <a:pt x="37" y="73"/>
                    <a:pt x="36" y="74"/>
                  </a:cubicBezTo>
                  <a:cubicBezTo>
                    <a:pt x="34" y="74"/>
                    <a:pt x="32" y="78"/>
                    <a:pt x="31" y="80"/>
                  </a:cubicBezTo>
                  <a:cubicBezTo>
                    <a:pt x="29" y="82"/>
                    <a:pt x="23" y="85"/>
                    <a:pt x="21" y="85"/>
                  </a:cubicBezTo>
                  <a:cubicBezTo>
                    <a:pt x="12" y="83"/>
                    <a:pt x="12" y="83"/>
                    <a:pt x="12" y="83"/>
                  </a:cubicBezTo>
                  <a:cubicBezTo>
                    <a:pt x="12" y="83"/>
                    <a:pt x="12" y="83"/>
                    <a:pt x="12" y="83"/>
                  </a:cubicBezTo>
                  <a:cubicBezTo>
                    <a:pt x="22" y="64"/>
                    <a:pt x="22" y="64"/>
                    <a:pt x="22" y="64"/>
                  </a:cubicBezTo>
                  <a:cubicBezTo>
                    <a:pt x="22" y="64"/>
                    <a:pt x="22" y="64"/>
                    <a:pt x="22" y="64"/>
                  </a:cubicBezTo>
                  <a:cubicBezTo>
                    <a:pt x="25" y="65"/>
                    <a:pt x="30" y="63"/>
                    <a:pt x="33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9" y="64"/>
                    <a:pt x="55" y="62"/>
                    <a:pt x="57" y="62"/>
                  </a:cubicBezTo>
                  <a:cubicBezTo>
                    <a:pt x="57" y="61"/>
                    <a:pt x="57" y="61"/>
                    <a:pt x="56" y="61"/>
                  </a:cubicBezTo>
                  <a:cubicBezTo>
                    <a:pt x="53" y="61"/>
                    <a:pt x="52" y="58"/>
                    <a:pt x="47" y="60"/>
                  </a:cubicBezTo>
                  <a:cubicBezTo>
                    <a:pt x="42" y="62"/>
                    <a:pt x="41" y="59"/>
                    <a:pt x="36" y="58"/>
                  </a:cubicBezTo>
                  <a:cubicBezTo>
                    <a:pt x="33" y="57"/>
                    <a:pt x="29" y="58"/>
                    <a:pt x="26" y="58"/>
                  </a:cubicBezTo>
                  <a:cubicBezTo>
                    <a:pt x="21" y="58"/>
                    <a:pt x="15" y="55"/>
                    <a:pt x="12" y="56"/>
                  </a:cubicBezTo>
                  <a:cubicBezTo>
                    <a:pt x="9" y="58"/>
                    <a:pt x="8" y="60"/>
                    <a:pt x="5" y="59"/>
                  </a:cubicBezTo>
                  <a:cubicBezTo>
                    <a:pt x="3" y="58"/>
                    <a:pt x="2" y="55"/>
                    <a:pt x="1" y="54"/>
                  </a:cubicBezTo>
                  <a:cubicBezTo>
                    <a:pt x="1" y="53"/>
                    <a:pt x="1" y="53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4" y="42"/>
                    <a:pt x="10" y="42"/>
                    <a:pt x="10" y="38"/>
                  </a:cubicBezTo>
                  <a:cubicBezTo>
                    <a:pt x="10" y="34"/>
                    <a:pt x="12" y="35"/>
                    <a:pt x="14" y="32"/>
                  </a:cubicBezTo>
                  <a:cubicBezTo>
                    <a:pt x="15" y="29"/>
                    <a:pt x="15" y="27"/>
                    <a:pt x="15" y="24"/>
                  </a:cubicBezTo>
                  <a:cubicBezTo>
                    <a:pt x="16" y="21"/>
                    <a:pt x="18" y="23"/>
                    <a:pt x="20" y="23"/>
                  </a:cubicBezTo>
                  <a:cubicBezTo>
                    <a:pt x="26" y="23"/>
                    <a:pt x="24" y="29"/>
                    <a:pt x="29" y="30"/>
                  </a:cubicBezTo>
                  <a:cubicBezTo>
                    <a:pt x="33" y="31"/>
                    <a:pt x="36" y="29"/>
                    <a:pt x="36" y="25"/>
                  </a:cubicBezTo>
                  <a:cubicBezTo>
                    <a:pt x="36" y="20"/>
                    <a:pt x="43" y="27"/>
                    <a:pt x="47" y="25"/>
                  </a:cubicBezTo>
                  <a:cubicBezTo>
                    <a:pt x="49" y="24"/>
                    <a:pt x="50" y="21"/>
                    <a:pt x="53" y="19"/>
                  </a:cubicBezTo>
                  <a:cubicBezTo>
                    <a:pt x="55" y="17"/>
                    <a:pt x="54" y="12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65" y="11"/>
                    <a:pt x="77" y="10"/>
                    <a:pt x="85" y="4"/>
                  </a:cubicBezTo>
                  <a:cubicBezTo>
                    <a:pt x="90" y="0"/>
                    <a:pt x="89" y="1"/>
                    <a:pt x="95" y="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125"/>
            <p:cNvSpPr>
              <a:spLocks/>
            </p:cNvSpPr>
            <p:nvPr/>
          </p:nvSpPr>
          <p:spPr bwMode="auto">
            <a:xfrm>
              <a:off x="4381" y="2183"/>
              <a:ext cx="235" cy="171"/>
            </a:xfrm>
            <a:custGeom>
              <a:avLst/>
              <a:gdLst>
                <a:gd name="T0" fmla="*/ 101 w 122"/>
                <a:gd name="T1" fmla="*/ 55 h 89"/>
                <a:gd name="T2" fmla="*/ 101 w 122"/>
                <a:gd name="T3" fmla="*/ 48 h 89"/>
                <a:gd name="T4" fmla="*/ 103 w 122"/>
                <a:gd name="T5" fmla="*/ 43 h 89"/>
                <a:gd name="T6" fmla="*/ 106 w 122"/>
                <a:gd name="T7" fmla="*/ 37 h 89"/>
                <a:gd name="T8" fmla="*/ 111 w 122"/>
                <a:gd name="T9" fmla="*/ 26 h 89"/>
                <a:gd name="T10" fmla="*/ 115 w 122"/>
                <a:gd name="T11" fmla="*/ 23 h 89"/>
                <a:gd name="T12" fmla="*/ 119 w 122"/>
                <a:gd name="T13" fmla="*/ 17 h 89"/>
                <a:gd name="T14" fmla="*/ 122 w 122"/>
                <a:gd name="T15" fmla="*/ 14 h 89"/>
                <a:gd name="T16" fmla="*/ 122 w 122"/>
                <a:gd name="T17" fmla="*/ 14 h 89"/>
                <a:gd name="T18" fmla="*/ 116 w 122"/>
                <a:gd name="T19" fmla="*/ 11 h 89"/>
                <a:gd name="T20" fmla="*/ 110 w 122"/>
                <a:gd name="T21" fmla="*/ 7 h 89"/>
                <a:gd name="T22" fmla="*/ 108 w 122"/>
                <a:gd name="T23" fmla="*/ 3 h 89"/>
                <a:gd name="T24" fmla="*/ 99 w 122"/>
                <a:gd name="T25" fmla="*/ 2 h 89"/>
                <a:gd name="T26" fmla="*/ 84 w 122"/>
                <a:gd name="T27" fmla="*/ 1 h 89"/>
                <a:gd name="T28" fmla="*/ 70 w 122"/>
                <a:gd name="T29" fmla="*/ 5 h 89"/>
                <a:gd name="T30" fmla="*/ 62 w 122"/>
                <a:gd name="T31" fmla="*/ 6 h 89"/>
                <a:gd name="T32" fmla="*/ 54 w 122"/>
                <a:gd name="T33" fmla="*/ 13 h 89"/>
                <a:gd name="T34" fmla="*/ 42 w 122"/>
                <a:gd name="T35" fmla="*/ 10 h 89"/>
                <a:gd name="T36" fmla="*/ 37 w 122"/>
                <a:gd name="T37" fmla="*/ 10 h 89"/>
                <a:gd name="T38" fmla="*/ 37 w 122"/>
                <a:gd name="T39" fmla="*/ 10 h 89"/>
                <a:gd name="T40" fmla="*/ 34 w 122"/>
                <a:gd name="T41" fmla="*/ 11 h 89"/>
                <a:gd name="T42" fmla="*/ 30 w 122"/>
                <a:gd name="T43" fmla="*/ 21 h 89"/>
                <a:gd name="T44" fmla="*/ 18 w 122"/>
                <a:gd name="T45" fmla="*/ 25 h 89"/>
                <a:gd name="T46" fmla="*/ 8 w 122"/>
                <a:gd name="T47" fmla="*/ 38 h 89"/>
                <a:gd name="T48" fmla="*/ 8 w 122"/>
                <a:gd name="T49" fmla="*/ 50 h 89"/>
                <a:gd name="T50" fmla="*/ 1 w 122"/>
                <a:gd name="T51" fmla="*/ 68 h 89"/>
                <a:gd name="T52" fmla="*/ 5 w 122"/>
                <a:gd name="T53" fmla="*/ 71 h 89"/>
                <a:gd name="T54" fmla="*/ 9 w 122"/>
                <a:gd name="T55" fmla="*/ 76 h 89"/>
                <a:gd name="T56" fmla="*/ 11 w 122"/>
                <a:gd name="T57" fmla="*/ 83 h 89"/>
                <a:gd name="T58" fmla="*/ 11 w 122"/>
                <a:gd name="T59" fmla="*/ 83 h 89"/>
                <a:gd name="T60" fmla="*/ 24 w 122"/>
                <a:gd name="T61" fmla="*/ 82 h 89"/>
                <a:gd name="T62" fmla="*/ 27 w 122"/>
                <a:gd name="T63" fmla="*/ 84 h 89"/>
                <a:gd name="T64" fmla="*/ 31 w 122"/>
                <a:gd name="T65" fmla="*/ 83 h 89"/>
                <a:gd name="T66" fmla="*/ 41 w 122"/>
                <a:gd name="T67" fmla="*/ 88 h 89"/>
                <a:gd name="T68" fmla="*/ 43 w 122"/>
                <a:gd name="T69" fmla="*/ 89 h 89"/>
                <a:gd name="T70" fmla="*/ 46 w 122"/>
                <a:gd name="T71" fmla="*/ 85 h 89"/>
                <a:gd name="T72" fmla="*/ 51 w 122"/>
                <a:gd name="T73" fmla="*/ 79 h 89"/>
                <a:gd name="T74" fmla="*/ 66 w 122"/>
                <a:gd name="T75" fmla="*/ 75 h 89"/>
                <a:gd name="T76" fmla="*/ 72 w 122"/>
                <a:gd name="T77" fmla="*/ 77 h 89"/>
                <a:gd name="T78" fmla="*/ 77 w 122"/>
                <a:gd name="T79" fmla="*/ 79 h 89"/>
                <a:gd name="T80" fmla="*/ 82 w 122"/>
                <a:gd name="T81" fmla="*/ 78 h 89"/>
                <a:gd name="T82" fmla="*/ 83 w 122"/>
                <a:gd name="T83" fmla="*/ 71 h 89"/>
                <a:gd name="T84" fmla="*/ 87 w 122"/>
                <a:gd name="T85" fmla="*/ 58 h 89"/>
                <a:gd name="T86" fmla="*/ 94 w 122"/>
                <a:gd name="T87" fmla="*/ 56 h 89"/>
                <a:gd name="T88" fmla="*/ 101 w 122"/>
                <a:gd name="T89" fmla="*/ 5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2" h="89">
                  <a:moveTo>
                    <a:pt x="101" y="55"/>
                  </a:moveTo>
                  <a:cubicBezTo>
                    <a:pt x="101" y="48"/>
                    <a:pt x="101" y="48"/>
                    <a:pt x="101" y="48"/>
                  </a:cubicBezTo>
                  <a:cubicBezTo>
                    <a:pt x="102" y="46"/>
                    <a:pt x="102" y="44"/>
                    <a:pt x="103" y="43"/>
                  </a:cubicBezTo>
                  <a:cubicBezTo>
                    <a:pt x="105" y="41"/>
                    <a:pt x="106" y="40"/>
                    <a:pt x="106" y="37"/>
                  </a:cubicBezTo>
                  <a:cubicBezTo>
                    <a:pt x="106" y="32"/>
                    <a:pt x="109" y="29"/>
                    <a:pt x="111" y="26"/>
                  </a:cubicBezTo>
                  <a:cubicBezTo>
                    <a:pt x="112" y="24"/>
                    <a:pt x="113" y="24"/>
                    <a:pt x="115" y="23"/>
                  </a:cubicBezTo>
                  <a:cubicBezTo>
                    <a:pt x="117" y="21"/>
                    <a:pt x="117" y="19"/>
                    <a:pt x="119" y="17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2" y="12"/>
                    <a:pt x="117" y="11"/>
                    <a:pt x="116" y="11"/>
                  </a:cubicBezTo>
                  <a:cubicBezTo>
                    <a:pt x="114" y="10"/>
                    <a:pt x="112" y="9"/>
                    <a:pt x="110" y="7"/>
                  </a:cubicBezTo>
                  <a:cubicBezTo>
                    <a:pt x="109" y="6"/>
                    <a:pt x="109" y="4"/>
                    <a:pt x="108" y="3"/>
                  </a:cubicBezTo>
                  <a:cubicBezTo>
                    <a:pt x="106" y="2"/>
                    <a:pt x="102" y="3"/>
                    <a:pt x="99" y="2"/>
                  </a:cubicBezTo>
                  <a:cubicBezTo>
                    <a:pt x="94" y="1"/>
                    <a:pt x="90" y="0"/>
                    <a:pt x="84" y="1"/>
                  </a:cubicBezTo>
                  <a:cubicBezTo>
                    <a:pt x="78" y="1"/>
                    <a:pt x="75" y="4"/>
                    <a:pt x="70" y="5"/>
                  </a:cubicBezTo>
                  <a:cubicBezTo>
                    <a:pt x="67" y="6"/>
                    <a:pt x="65" y="6"/>
                    <a:pt x="62" y="6"/>
                  </a:cubicBezTo>
                  <a:cubicBezTo>
                    <a:pt x="59" y="7"/>
                    <a:pt x="57" y="12"/>
                    <a:pt x="54" y="13"/>
                  </a:cubicBezTo>
                  <a:cubicBezTo>
                    <a:pt x="49" y="14"/>
                    <a:pt x="47" y="14"/>
                    <a:pt x="42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2" y="14"/>
                    <a:pt x="32" y="17"/>
                    <a:pt x="30" y="21"/>
                  </a:cubicBezTo>
                  <a:cubicBezTo>
                    <a:pt x="28" y="24"/>
                    <a:pt x="22" y="26"/>
                    <a:pt x="18" y="25"/>
                  </a:cubicBezTo>
                  <a:cubicBezTo>
                    <a:pt x="11" y="24"/>
                    <a:pt x="9" y="32"/>
                    <a:pt x="8" y="38"/>
                  </a:cubicBezTo>
                  <a:cubicBezTo>
                    <a:pt x="8" y="40"/>
                    <a:pt x="9" y="48"/>
                    <a:pt x="8" y="50"/>
                  </a:cubicBezTo>
                  <a:cubicBezTo>
                    <a:pt x="8" y="57"/>
                    <a:pt x="6" y="63"/>
                    <a:pt x="1" y="68"/>
                  </a:cubicBezTo>
                  <a:cubicBezTo>
                    <a:pt x="0" y="69"/>
                    <a:pt x="4" y="70"/>
                    <a:pt x="5" y="71"/>
                  </a:cubicBezTo>
                  <a:cubicBezTo>
                    <a:pt x="6" y="71"/>
                    <a:pt x="9" y="74"/>
                    <a:pt x="9" y="76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24" y="82"/>
                    <a:pt x="24" y="82"/>
                    <a:pt x="24" y="82"/>
                  </a:cubicBezTo>
                  <a:cubicBezTo>
                    <a:pt x="27" y="81"/>
                    <a:pt x="25" y="82"/>
                    <a:pt x="27" y="84"/>
                  </a:cubicBezTo>
                  <a:cubicBezTo>
                    <a:pt x="27" y="84"/>
                    <a:pt x="30" y="83"/>
                    <a:pt x="31" y="83"/>
                  </a:cubicBezTo>
                  <a:cubicBezTo>
                    <a:pt x="36" y="81"/>
                    <a:pt x="39" y="83"/>
                    <a:pt x="41" y="88"/>
                  </a:cubicBezTo>
                  <a:cubicBezTo>
                    <a:pt x="41" y="88"/>
                    <a:pt x="42" y="89"/>
                    <a:pt x="43" y="89"/>
                  </a:cubicBezTo>
                  <a:cubicBezTo>
                    <a:pt x="45" y="89"/>
                    <a:pt x="46" y="86"/>
                    <a:pt x="46" y="85"/>
                  </a:cubicBezTo>
                  <a:cubicBezTo>
                    <a:pt x="48" y="83"/>
                    <a:pt x="49" y="80"/>
                    <a:pt x="51" y="79"/>
                  </a:cubicBezTo>
                  <a:cubicBezTo>
                    <a:pt x="56" y="74"/>
                    <a:pt x="59" y="70"/>
                    <a:pt x="66" y="75"/>
                  </a:cubicBezTo>
                  <a:cubicBezTo>
                    <a:pt x="68" y="77"/>
                    <a:pt x="70" y="77"/>
                    <a:pt x="72" y="77"/>
                  </a:cubicBezTo>
                  <a:cubicBezTo>
                    <a:pt x="74" y="77"/>
                    <a:pt x="75" y="78"/>
                    <a:pt x="77" y="79"/>
                  </a:cubicBezTo>
                  <a:cubicBezTo>
                    <a:pt x="78" y="80"/>
                    <a:pt x="80" y="79"/>
                    <a:pt x="82" y="78"/>
                  </a:cubicBezTo>
                  <a:cubicBezTo>
                    <a:pt x="85" y="78"/>
                    <a:pt x="83" y="73"/>
                    <a:pt x="83" y="71"/>
                  </a:cubicBezTo>
                  <a:cubicBezTo>
                    <a:pt x="83" y="66"/>
                    <a:pt x="83" y="61"/>
                    <a:pt x="87" y="58"/>
                  </a:cubicBezTo>
                  <a:cubicBezTo>
                    <a:pt x="89" y="57"/>
                    <a:pt x="91" y="57"/>
                    <a:pt x="94" y="56"/>
                  </a:cubicBezTo>
                  <a:cubicBezTo>
                    <a:pt x="96" y="56"/>
                    <a:pt x="99" y="57"/>
                    <a:pt x="101" y="5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126"/>
            <p:cNvSpPr>
              <a:spLocks/>
            </p:cNvSpPr>
            <p:nvPr/>
          </p:nvSpPr>
          <p:spPr bwMode="auto">
            <a:xfrm>
              <a:off x="4381" y="2183"/>
              <a:ext cx="235" cy="171"/>
            </a:xfrm>
            <a:custGeom>
              <a:avLst/>
              <a:gdLst>
                <a:gd name="T0" fmla="*/ 101 w 122"/>
                <a:gd name="T1" fmla="*/ 55 h 89"/>
                <a:gd name="T2" fmla="*/ 101 w 122"/>
                <a:gd name="T3" fmla="*/ 48 h 89"/>
                <a:gd name="T4" fmla="*/ 103 w 122"/>
                <a:gd name="T5" fmla="*/ 43 h 89"/>
                <a:gd name="T6" fmla="*/ 106 w 122"/>
                <a:gd name="T7" fmla="*/ 37 h 89"/>
                <a:gd name="T8" fmla="*/ 111 w 122"/>
                <a:gd name="T9" fmla="*/ 26 h 89"/>
                <a:gd name="T10" fmla="*/ 115 w 122"/>
                <a:gd name="T11" fmla="*/ 23 h 89"/>
                <a:gd name="T12" fmla="*/ 119 w 122"/>
                <a:gd name="T13" fmla="*/ 17 h 89"/>
                <a:gd name="T14" fmla="*/ 122 w 122"/>
                <a:gd name="T15" fmla="*/ 14 h 89"/>
                <a:gd name="T16" fmla="*/ 122 w 122"/>
                <a:gd name="T17" fmla="*/ 14 h 89"/>
                <a:gd name="T18" fmla="*/ 116 w 122"/>
                <a:gd name="T19" fmla="*/ 11 h 89"/>
                <a:gd name="T20" fmla="*/ 110 w 122"/>
                <a:gd name="T21" fmla="*/ 7 h 89"/>
                <a:gd name="T22" fmla="*/ 108 w 122"/>
                <a:gd name="T23" fmla="*/ 3 h 89"/>
                <a:gd name="T24" fmla="*/ 99 w 122"/>
                <a:gd name="T25" fmla="*/ 2 h 89"/>
                <a:gd name="T26" fmla="*/ 84 w 122"/>
                <a:gd name="T27" fmla="*/ 1 h 89"/>
                <a:gd name="T28" fmla="*/ 70 w 122"/>
                <a:gd name="T29" fmla="*/ 5 h 89"/>
                <a:gd name="T30" fmla="*/ 62 w 122"/>
                <a:gd name="T31" fmla="*/ 6 h 89"/>
                <a:gd name="T32" fmla="*/ 54 w 122"/>
                <a:gd name="T33" fmla="*/ 13 h 89"/>
                <a:gd name="T34" fmla="*/ 42 w 122"/>
                <a:gd name="T35" fmla="*/ 10 h 89"/>
                <a:gd name="T36" fmla="*/ 37 w 122"/>
                <a:gd name="T37" fmla="*/ 10 h 89"/>
                <a:gd name="T38" fmla="*/ 37 w 122"/>
                <a:gd name="T39" fmla="*/ 10 h 89"/>
                <a:gd name="T40" fmla="*/ 34 w 122"/>
                <a:gd name="T41" fmla="*/ 11 h 89"/>
                <a:gd name="T42" fmla="*/ 30 w 122"/>
                <a:gd name="T43" fmla="*/ 21 h 89"/>
                <a:gd name="T44" fmla="*/ 18 w 122"/>
                <a:gd name="T45" fmla="*/ 25 h 89"/>
                <a:gd name="T46" fmla="*/ 8 w 122"/>
                <a:gd name="T47" fmla="*/ 38 h 89"/>
                <a:gd name="T48" fmla="*/ 8 w 122"/>
                <a:gd name="T49" fmla="*/ 50 h 89"/>
                <a:gd name="T50" fmla="*/ 1 w 122"/>
                <a:gd name="T51" fmla="*/ 68 h 89"/>
                <a:gd name="T52" fmla="*/ 5 w 122"/>
                <a:gd name="T53" fmla="*/ 71 h 89"/>
                <a:gd name="T54" fmla="*/ 9 w 122"/>
                <a:gd name="T55" fmla="*/ 76 h 89"/>
                <a:gd name="T56" fmla="*/ 11 w 122"/>
                <a:gd name="T57" fmla="*/ 83 h 89"/>
                <a:gd name="T58" fmla="*/ 11 w 122"/>
                <a:gd name="T59" fmla="*/ 83 h 89"/>
                <a:gd name="T60" fmla="*/ 24 w 122"/>
                <a:gd name="T61" fmla="*/ 82 h 89"/>
                <a:gd name="T62" fmla="*/ 27 w 122"/>
                <a:gd name="T63" fmla="*/ 84 h 89"/>
                <a:gd name="T64" fmla="*/ 31 w 122"/>
                <a:gd name="T65" fmla="*/ 83 h 89"/>
                <a:gd name="T66" fmla="*/ 41 w 122"/>
                <a:gd name="T67" fmla="*/ 88 h 89"/>
                <a:gd name="T68" fmla="*/ 43 w 122"/>
                <a:gd name="T69" fmla="*/ 89 h 89"/>
                <a:gd name="T70" fmla="*/ 46 w 122"/>
                <a:gd name="T71" fmla="*/ 85 h 89"/>
                <a:gd name="T72" fmla="*/ 51 w 122"/>
                <a:gd name="T73" fmla="*/ 79 h 89"/>
                <a:gd name="T74" fmla="*/ 66 w 122"/>
                <a:gd name="T75" fmla="*/ 75 h 89"/>
                <a:gd name="T76" fmla="*/ 72 w 122"/>
                <a:gd name="T77" fmla="*/ 77 h 89"/>
                <a:gd name="T78" fmla="*/ 77 w 122"/>
                <a:gd name="T79" fmla="*/ 79 h 89"/>
                <a:gd name="T80" fmla="*/ 82 w 122"/>
                <a:gd name="T81" fmla="*/ 78 h 89"/>
                <a:gd name="T82" fmla="*/ 83 w 122"/>
                <a:gd name="T83" fmla="*/ 71 h 89"/>
                <a:gd name="T84" fmla="*/ 87 w 122"/>
                <a:gd name="T85" fmla="*/ 58 h 89"/>
                <a:gd name="T86" fmla="*/ 94 w 122"/>
                <a:gd name="T87" fmla="*/ 56 h 89"/>
                <a:gd name="T88" fmla="*/ 101 w 122"/>
                <a:gd name="T89" fmla="*/ 5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2" h="89">
                  <a:moveTo>
                    <a:pt x="101" y="55"/>
                  </a:moveTo>
                  <a:cubicBezTo>
                    <a:pt x="101" y="48"/>
                    <a:pt x="101" y="48"/>
                    <a:pt x="101" y="48"/>
                  </a:cubicBezTo>
                  <a:cubicBezTo>
                    <a:pt x="102" y="46"/>
                    <a:pt x="102" y="44"/>
                    <a:pt x="103" y="43"/>
                  </a:cubicBezTo>
                  <a:cubicBezTo>
                    <a:pt x="105" y="41"/>
                    <a:pt x="106" y="40"/>
                    <a:pt x="106" y="37"/>
                  </a:cubicBezTo>
                  <a:cubicBezTo>
                    <a:pt x="106" y="32"/>
                    <a:pt x="109" y="29"/>
                    <a:pt x="111" y="26"/>
                  </a:cubicBezTo>
                  <a:cubicBezTo>
                    <a:pt x="112" y="24"/>
                    <a:pt x="113" y="24"/>
                    <a:pt x="115" y="23"/>
                  </a:cubicBezTo>
                  <a:cubicBezTo>
                    <a:pt x="117" y="21"/>
                    <a:pt x="117" y="19"/>
                    <a:pt x="119" y="17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2" y="12"/>
                    <a:pt x="117" y="11"/>
                    <a:pt x="116" y="11"/>
                  </a:cubicBezTo>
                  <a:cubicBezTo>
                    <a:pt x="114" y="10"/>
                    <a:pt x="112" y="9"/>
                    <a:pt x="110" y="7"/>
                  </a:cubicBezTo>
                  <a:cubicBezTo>
                    <a:pt x="109" y="6"/>
                    <a:pt x="109" y="4"/>
                    <a:pt x="108" y="3"/>
                  </a:cubicBezTo>
                  <a:cubicBezTo>
                    <a:pt x="106" y="2"/>
                    <a:pt x="102" y="3"/>
                    <a:pt x="99" y="2"/>
                  </a:cubicBezTo>
                  <a:cubicBezTo>
                    <a:pt x="94" y="1"/>
                    <a:pt x="90" y="0"/>
                    <a:pt x="84" y="1"/>
                  </a:cubicBezTo>
                  <a:cubicBezTo>
                    <a:pt x="78" y="1"/>
                    <a:pt x="75" y="4"/>
                    <a:pt x="70" y="5"/>
                  </a:cubicBezTo>
                  <a:cubicBezTo>
                    <a:pt x="67" y="6"/>
                    <a:pt x="65" y="6"/>
                    <a:pt x="62" y="6"/>
                  </a:cubicBezTo>
                  <a:cubicBezTo>
                    <a:pt x="59" y="7"/>
                    <a:pt x="57" y="12"/>
                    <a:pt x="54" y="13"/>
                  </a:cubicBezTo>
                  <a:cubicBezTo>
                    <a:pt x="49" y="14"/>
                    <a:pt x="47" y="14"/>
                    <a:pt x="42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2" y="14"/>
                    <a:pt x="32" y="17"/>
                    <a:pt x="30" y="21"/>
                  </a:cubicBezTo>
                  <a:cubicBezTo>
                    <a:pt x="28" y="24"/>
                    <a:pt x="22" y="26"/>
                    <a:pt x="18" y="25"/>
                  </a:cubicBezTo>
                  <a:cubicBezTo>
                    <a:pt x="11" y="24"/>
                    <a:pt x="9" y="32"/>
                    <a:pt x="8" y="38"/>
                  </a:cubicBezTo>
                  <a:cubicBezTo>
                    <a:pt x="8" y="40"/>
                    <a:pt x="9" y="48"/>
                    <a:pt x="8" y="50"/>
                  </a:cubicBezTo>
                  <a:cubicBezTo>
                    <a:pt x="8" y="57"/>
                    <a:pt x="6" y="63"/>
                    <a:pt x="1" y="68"/>
                  </a:cubicBezTo>
                  <a:cubicBezTo>
                    <a:pt x="0" y="69"/>
                    <a:pt x="4" y="70"/>
                    <a:pt x="5" y="71"/>
                  </a:cubicBezTo>
                  <a:cubicBezTo>
                    <a:pt x="6" y="71"/>
                    <a:pt x="9" y="74"/>
                    <a:pt x="9" y="76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24" y="82"/>
                    <a:pt x="24" y="82"/>
                    <a:pt x="24" y="82"/>
                  </a:cubicBezTo>
                  <a:cubicBezTo>
                    <a:pt x="27" y="81"/>
                    <a:pt x="25" y="82"/>
                    <a:pt x="27" y="84"/>
                  </a:cubicBezTo>
                  <a:cubicBezTo>
                    <a:pt x="27" y="84"/>
                    <a:pt x="30" y="83"/>
                    <a:pt x="31" y="83"/>
                  </a:cubicBezTo>
                  <a:cubicBezTo>
                    <a:pt x="36" y="81"/>
                    <a:pt x="39" y="83"/>
                    <a:pt x="41" y="88"/>
                  </a:cubicBezTo>
                  <a:cubicBezTo>
                    <a:pt x="41" y="88"/>
                    <a:pt x="42" y="89"/>
                    <a:pt x="43" y="89"/>
                  </a:cubicBezTo>
                  <a:cubicBezTo>
                    <a:pt x="45" y="89"/>
                    <a:pt x="46" y="86"/>
                    <a:pt x="46" y="85"/>
                  </a:cubicBezTo>
                  <a:cubicBezTo>
                    <a:pt x="48" y="83"/>
                    <a:pt x="49" y="80"/>
                    <a:pt x="51" y="79"/>
                  </a:cubicBezTo>
                  <a:cubicBezTo>
                    <a:pt x="56" y="74"/>
                    <a:pt x="59" y="70"/>
                    <a:pt x="66" y="75"/>
                  </a:cubicBezTo>
                  <a:cubicBezTo>
                    <a:pt x="68" y="77"/>
                    <a:pt x="70" y="77"/>
                    <a:pt x="72" y="77"/>
                  </a:cubicBezTo>
                  <a:cubicBezTo>
                    <a:pt x="74" y="77"/>
                    <a:pt x="75" y="78"/>
                    <a:pt x="77" y="79"/>
                  </a:cubicBezTo>
                  <a:cubicBezTo>
                    <a:pt x="78" y="80"/>
                    <a:pt x="80" y="79"/>
                    <a:pt x="82" y="78"/>
                  </a:cubicBezTo>
                  <a:cubicBezTo>
                    <a:pt x="85" y="78"/>
                    <a:pt x="83" y="73"/>
                    <a:pt x="83" y="71"/>
                  </a:cubicBezTo>
                  <a:cubicBezTo>
                    <a:pt x="83" y="66"/>
                    <a:pt x="83" y="61"/>
                    <a:pt x="87" y="58"/>
                  </a:cubicBezTo>
                  <a:cubicBezTo>
                    <a:pt x="89" y="57"/>
                    <a:pt x="91" y="57"/>
                    <a:pt x="94" y="56"/>
                  </a:cubicBezTo>
                  <a:cubicBezTo>
                    <a:pt x="96" y="56"/>
                    <a:pt x="99" y="57"/>
                    <a:pt x="101" y="5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127"/>
            <p:cNvSpPr>
              <a:spLocks/>
            </p:cNvSpPr>
            <p:nvPr/>
          </p:nvSpPr>
          <p:spPr bwMode="auto">
            <a:xfrm>
              <a:off x="4364" y="1960"/>
              <a:ext cx="325" cy="250"/>
            </a:xfrm>
            <a:custGeom>
              <a:avLst/>
              <a:gdLst>
                <a:gd name="T0" fmla="*/ 102 w 169"/>
                <a:gd name="T1" fmla="*/ 11 h 130"/>
                <a:gd name="T2" fmla="*/ 101 w 169"/>
                <a:gd name="T3" fmla="*/ 15 h 130"/>
                <a:gd name="T4" fmla="*/ 108 w 169"/>
                <a:gd name="T5" fmla="*/ 23 h 130"/>
                <a:gd name="T6" fmla="*/ 128 w 169"/>
                <a:gd name="T7" fmla="*/ 28 h 130"/>
                <a:gd name="T8" fmla="*/ 139 w 169"/>
                <a:gd name="T9" fmla="*/ 25 h 130"/>
                <a:gd name="T10" fmla="*/ 147 w 169"/>
                <a:gd name="T11" fmla="*/ 34 h 130"/>
                <a:gd name="T12" fmla="*/ 157 w 169"/>
                <a:gd name="T13" fmla="*/ 43 h 130"/>
                <a:gd name="T14" fmla="*/ 162 w 169"/>
                <a:gd name="T15" fmla="*/ 57 h 130"/>
                <a:gd name="T16" fmla="*/ 162 w 169"/>
                <a:gd name="T17" fmla="*/ 66 h 130"/>
                <a:gd name="T18" fmla="*/ 167 w 169"/>
                <a:gd name="T19" fmla="*/ 76 h 130"/>
                <a:gd name="T20" fmla="*/ 169 w 169"/>
                <a:gd name="T21" fmla="*/ 80 h 130"/>
                <a:gd name="T22" fmla="*/ 162 w 169"/>
                <a:gd name="T23" fmla="*/ 88 h 130"/>
                <a:gd name="T24" fmla="*/ 149 w 169"/>
                <a:gd name="T25" fmla="*/ 106 h 130"/>
                <a:gd name="T26" fmla="*/ 131 w 169"/>
                <a:gd name="T27" fmla="*/ 130 h 130"/>
                <a:gd name="T28" fmla="*/ 125 w 169"/>
                <a:gd name="T29" fmla="*/ 127 h 130"/>
                <a:gd name="T30" fmla="*/ 117 w 169"/>
                <a:gd name="T31" fmla="*/ 120 h 130"/>
                <a:gd name="T32" fmla="*/ 93 w 169"/>
                <a:gd name="T33" fmla="*/ 117 h 130"/>
                <a:gd name="T34" fmla="*/ 72 w 169"/>
                <a:gd name="T35" fmla="*/ 123 h 130"/>
                <a:gd name="T36" fmla="*/ 51 w 169"/>
                <a:gd name="T37" fmla="*/ 126 h 130"/>
                <a:gd name="T38" fmla="*/ 46 w 169"/>
                <a:gd name="T39" fmla="*/ 126 h 130"/>
                <a:gd name="T40" fmla="*/ 26 w 169"/>
                <a:gd name="T41" fmla="*/ 107 h 130"/>
                <a:gd name="T42" fmla="*/ 16 w 169"/>
                <a:gd name="T43" fmla="*/ 95 h 130"/>
                <a:gd name="T44" fmla="*/ 0 w 169"/>
                <a:gd name="T45" fmla="*/ 90 h 130"/>
                <a:gd name="T46" fmla="*/ 4 w 169"/>
                <a:gd name="T47" fmla="*/ 85 h 130"/>
                <a:gd name="T48" fmla="*/ 3 w 169"/>
                <a:gd name="T49" fmla="*/ 73 h 130"/>
                <a:gd name="T50" fmla="*/ 21 w 169"/>
                <a:gd name="T51" fmla="*/ 66 h 130"/>
                <a:gd name="T52" fmla="*/ 29 w 169"/>
                <a:gd name="T53" fmla="*/ 55 h 130"/>
                <a:gd name="T54" fmla="*/ 32 w 169"/>
                <a:gd name="T55" fmla="*/ 34 h 130"/>
                <a:gd name="T56" fmla="*/ 38 w 169"/>
                <a:gd name="T57" fmla="*/ 34 h 130"/>
                <a:gd name="T58" fmla="*/ 54 w 169"/>
                <a:gd name="T59" fmla="*/ 30 h 130"/>
                <a:gd name="T60" fmla="*/ 67 w 169"/>
                <a:gd name="T61" fmla="*/ 14 h 130"/>
                <a:gd name="T62" fmla="*/ 77 w 169"/>
                <a:gd name="T63" fmla="*/ 2 h 130"/>
                <a:gd name="T64" fmla="*/ 90 w 169"/>
                <a:gd name="T65" fmla="*/ 2 h 130"/>
                <a:gd name="T66" fmla="*/ 102 w 169"/>
                <a:gd name="T67" fmla="*/ 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9" h="130">
                  <a:moveTo>
                    <a:pt x="102" y="4"/>
                  </a:moveTo>
                  <a:cubicBezTo>
                    <a:pt x="102" y="11"/>
                    <a:pt x="102" y="11"/>
                    <a:pt x="102" y="11"/>
                  </a:cubicBezTo>
                  <a:cubicBezTo>
                    <a:pt x="102" y="11"/>
                    <a:pt x="102" y="11"/>
                    <a:pt x="102" y="11"/>
                  </a:cubicBezTo>
                  <a:cubicBezTo>
                    <a:pt x="102" y="12"/>
                    <a:pt x="101" y="13"/>
                    <a:pt x="101" y="15"/>
                  </a:cubicBezTo>
                  <a:cubicBezTo>
                    <a:pt x="102" y="16"/>
                    <a:pt x="102" y="17"/>
                    <a:pt x="104" y="17"/>
                  </a:cubicBezTo>
                  <a:cubicBezTo>
                    <a:pt x="105" y="19"/>
                    <a:pt x="106" y="23"/>
                    <a:pt x="108" y="23"/>
                  </a:cubicBezTo>
                  <a:cubicBezTo>
                    <a:pt x="112" y="23"/>
                    <a:pt x="116" y="20"/>
                    <a:pt x="120" y="24"/>
                  </a:cubicBezTo>
                  <a:cubicBezTo>
                    <a:pt x="122" y="26"/>
                    <a:pt x="124" y="28"/>
                    <a:pt x="128" y="28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39" y="25"/>
                    <a:pt x="139" y="25"/>
                    <a:pt x="139" y="25"/>
                  </a:cubicBezTo>
                  <a:cubicBezTo>
                    <a:pt x="139" y="25"/>
                    <a:pt x="144" y="25"/>
                    <a:pt x="144" y="25"/>
                  </a:cubicBezTo>
                  <a:cubicBezTo>
                    <a:pt x="144" y="29"/>
                    <a:pt x="147" y="31"/>
                    <a:pt x="147" y="34"/>
                  </a:cubicBezTo>
                  <a:cubicBezTo>
                    <a:pt x="149" y="37"/>
                    <a:pt x="149" y="40"/>
                    <a:pt x="152" y="41"/>
                  </a:cubicBezTo>
                  <a:cubicBezTo>
                    <a:pt x="154" y="42"/>
                    <a:pt x="157" y="42"/>
                    <a:pt x="157" y="43"/>
                  </a:cubicBezTo>
                  <a:cubicBezTo>
                    <a:pt x="158" y="52"/>
                    <a:pt x="158" y="52"/>
                    <a:pt x="158" y="52"/>
                  </a:cubicBezTo>
                  <a:cubicBezTo>
                    <a:pt x="158" y="53"/>
                    <a:pt x="162" y="57"/>
                    <a:pt x="162" y="57"/>
                  </a:cubicBezTo>
                  <a:cubicBezTo>
                    <a:pt x="162" y="58"/>
                    <a:pt x="159" y="60"/>
                    <a:pt x="159" y="62"/>
                  </a:cubicBezTo>
                  <a:cubicBezTo>
                    <a:pt x="159" y="64"/>
                    <a:pt x="160" y="65"/>
                    <a:pt x="162" y="66"/>
                  </a:cubicBezTo>
                  <a:cubicBezTo>
                    <a:pt x="162" y="68"/>
                    <a:pt x="162" y="70"/>
                    <a:pt x="162" y="72"/>
                  </a:cubicBezTo>
                  <a:cubicBezTo>
                    <a:pt x="164" y="74"/>
                    <a:pt x="165" y="75"/>
                    <a:pt x="167" y="76"/>
                  </a:cubicBezTo>
                  <a:cubicBezTo>
                    <a:pt x="169" y="80"/>
                    <a:pt x="169" y="80"/>
                    <a:pt x="169" y="80"/>
                  </a:cubicBezTo>
                  <a:cubicBezTo>
                    <a:pt x="169" y="80"/>
                    <a:pt x="169" y="80"/>
                    <a:pt x="169" y="80"/>
                  </a:cubicBezTo>
                  <a:cubicBezTo>
                    <a:pt x="168" y="82"/>
                    <a:pt x="167" y="84"/>
                    <a:pt x="165" y="85"/>
                  </a:cubicBezTo>
                  <a:cubicBezTo>
                    <a:pt x="165" y="86"/>
                    <a:pt x="164" y="87"/>
                    <a:pt x="162" y="88"/>
                  </a:cubicBezTo>
                  <a:cubicBezTo>
                    <a:pt x="161" y="89"/>
                    <a:pt x="159" y="89"/>
                    <a:pt x="158" y="89"/>
                  </a:cubicBezTo>
                  <a:cubicBezTo>
                    <a:pt x="151" y="91"/>
                    <a:pt x="149" y="99"/>
                    <a:pt x="149" y="106"/>
                  </a:cubicBezTo>
                  <a:cubicBezTo>
                    <a:pt x="149" y="111"/>
                    <a:pt x="144" y="118"/>
                    <a:pt x="141" y="120"/>
                  </a:cubicBezTo>
                  <a:cubicBezTo>
                    <a:pt x="137" y="123"/>
                    <a:pt x="135" y="127"/>
                    <a:pt x="131" y="130"/>
                  </a:cubicBezTo>
                  <a:cubicBezTo>
                    <a:pt x="131" y="130"/>
                    <a:pt x="131" y="130"/>
                    <a:pt x="131" y="130"/>
                  </a:cubicBezTo>
                  <a:cubicBezTo>
                    <a:pt x="131" y="128"/>
                    <a:pt x="127" y="128"/>
                    <a:pt x="125" y="127"/>
                  </a:cubicBezTo>
                  <a:cubicBezTo>
                    <a:pt x="123" y="126"/>
                    <a:pt x="121" y="125"/>
                    <a:pt x="119" y="123"/>
                  </a:cubicBezTo>
                  <a:cubicBezTo>
                    <a:pt x="118" y="122"/>
                    <a:pt x="119" y="120"/>
                    <a:pt x="117" y="120"/>
                  </a:cubicBezTo>
                  <a:cubicBezTo>
                    <a:pt x="115" y="118"/>
                    <a:pt x="111" y="119"/>
                    <a:pt x="109" y="118"/>
                  </a:cubicBezTo>
                  <a:cubicBezTo>
                    <a:pt x="104" y="118"/>
                    <a:pt x="99" y="116"/>
                    <a:pt x="93" y="117"/>
                  </a:cubicBezTo>
                  <a:cubicBezTo>
                    <a:pt x="88" y="118"/>
                    <a:pt x="85" y="120"/>
                    <a:pt x="80" y="121"/>
                  </a:cubicBezTo>
                  <a:cubicBezTo>
                    <a:pt x="77" y="123"/>
                    <a:pt x="74" y="122"/>
                    <a:pt x="72" y="123"/>
                  </a:cubicBezTo>
                  <a:cubicBezTo>
                    <a:pt x="69" y="123"/>
                    <a:pt x="67" y="128"/>
                    <a:pt x="64" y="129"/>
                  </a:cubicBezTo>
                  <a:cubicBezTo>
                    <a:pt x="58" y="130"/>
                    <a:pt x="56" y="130"/>
                    <a:pt x="51" y="126"/>
                  </a:cubicBezTo>
                  <a:cubicBezTo>
                    <a:pt x="46" y="126"/>
                    <a:pt x="46" y="126"/>
                    <a:pt x="46" y="126"/>
                  </a:cubicBezTo>
                  <a:cubicBezTo>
                    <a:pt x="46" y="126"/>
                    <a:pt x="46" y="126"/>
                    <a:pt x="46" y="126"/>
                  </a:cubicBezTo>
                  <a:cubicBezTo>
                    <a:pt x="46" y="120"/>
                    <a:pt x="36" y="126"/>
                    <a:pt x="33" y="123"/>
                  </a:cubicBezTo>
                  <a:cubicBezTo>
                    <a:pt x="30" y="120"/>
                    <a:pt x="26" y="112"/>
                    <a:pt x="26" y="107"/>
                  </a:cubicBezTo>
                  <a:cubicBezTo>
                    <a:pt x="26" y="100"/>
                    <a:pt x="25" y="104"/>
                    <a:pt x="20" y="99"/>
                  </a:cubicBezTo>
                  <a:cubicBezTo>
                    <a:pt x="19" y="97"/>
                    <a:pt x="19" y="95"/>
                    <a:pt x="16" y="95"/>
                  </a:cubicBezTo>
                  <a:cubicBezTo>
                    <a:pt x="14" y="94"/>
                    <a:pt x="9" y="94"/>
                    <a:pt x="6" y="94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3" y="88"/>
                    <a:pt x="5" y="89"/>
                    <a:pt x="4" y="85"/>
                  </a:cubicBezTo>
                  <a:cubicBezTo>
                    <a:pt x="3" y="83"/>
                    <a:pt x="3" y="79"/>
                    <a:pt x="2" y="76"/>
                  </a:cubicBezTo>
                  <a:cubicBezTo>
                    <a:pt x="1" y="74"/>
                    <a:pt x="0" y="73"/>
                    <a:pt x="3" y="73"/>
                  </a:cubicBezTo>
                  <a:cubicBezTo>
                    <a:pt x="6" y="73"/>
                    <a:pt x="8" y="73"/>
                    <a:pt x="10" y="73"/>
                  </a:cubicBezTo>
                  <a:cubicBezTo>
                    <a:pt x="15" y="73"/>
                    <a:pt x="18" y="70"/>
                    <a:pt x="21" y="66"/>
                  </a:cubicBezTo>
                  <a:cubicBezTo>
                    <a:pt x="23" y="64"/>
                    <a:pt x="23" y="62"/>
                    <a:pt x="25" y="60"/>
                  </a:cubicBezTo>
                  <a:cubicBezTo>
                    <a:pt x="27" y="59"/>
                    <a:pt x="29" y="57"/>
                    <a:pt x="29" y="55"/>
                  </a:cubicBezTo>
                  <a:cubicBezTo>
                    <a:pt x="30" y="49"/>
                    <a:pt x="25" y="46"/>
                    <a:pt x="28" y="40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41" y="34"/>
                    <a:pt x="46" y="34"/>
                    <a:pt x="49" y="34"/>
                  </a:cubicBezTo>
                  <a:cubicBezTo>
                    <a:pt x="53" y="33"/>
                    <a:pt x="53" y="33"/>
                    <a:pt x="54" y="30"/>
                  </a:cubicBezTo>
                  <a:cubicBezTo>
                    <a:pt x="57" y="25"/>
                    <a:pt x="59" y="21"/>
                    <a:pt x="63" y="17"/>
                  </a:cubicBezTo>
                  <a:cubicBezTo>
                    <a:pt x="64" y="16"/>
                    <a:pt x="65" y="15"/>
                    <a:pt x="67" y="14"/>
                  </a:cubicBezTo>
                  <a:cubicBezTo>
                    <a:pt x="70" y="10"/>
                    <a:pt x="74" y="9"/>
                    <a:pt x="75" y="4"/>
                  </a:cubicBezTo>
                  <a:cubicBezTo>
                    <a:pt x="76" y="2"/>
                    <a:pt x="75" y="0"/>
                    <a:pt x="77" y="2"/>
                  </a:cubicBezTo>
                  <a:cubicBezTo>
                    <a:pt x="79" y="2"/>
                    <a:pt x="80" y="2"/>
                    <a:pt x="83" y="3"/>
                  </a:cubicBezTo>
                  <a:cubicBezTo>
                    <a:pt x="85" y="3"/>
                    <a:pt x="88" y="4"/>
                    <a:pt x="90" y="2"/>
                  </a:cubicBezTo>
                  <a:cubicBezTo>
                    <a:pt x="92" y="1"/>
                    <a:pt x="93" y="1"/>
                    <a:pt x="95" y="2"/>
                  </a:cubicBezTo>
                  <a:cubicBezTo>
                    <a:pt x="102" y="4"/>
                    <a:pt x="102" y="4"/>
                    <a:pt x="102" y="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128"/>
            <p:cNvSpPr>
              <a:spLocks/>
            </p:cNvSpPr>
            <p:nvPr/>
          </p:nvSpPr>
          <p:spPr bwMode="auto">
            <a:xfrm>
              <a:off x="4364" y="1960"/>
              <a:ext cx="325" cy="250"/>
            </a:xfrm>
            <a:custGeom>
              <a:avLst/>
              <a:gdLst>
                <a:gd name="T0" fmla="*/ 102 w 169"/>
                <a:gd name="T1" fmla="*/ 11 h 130"/>
                <a:gd name="T2" fmla="*/ 101 w 169"/>
                <a:gd name="T3" fmla="*/ 15 h 130"/>
                <a:gd name="T4" fmla="*/ 108 w 169"/>
                <a:gd name="T5" fmla="*/ 23 h 130"/>
                <a:gd name="T6" fmla="*/ 128 w 169"/>
                <a:gd name="T7" fmla="*/ 28 h 130"/>
                <a:gd name="T8" fmla="*/ 139 w 169"/>
                <a:gd name="T9" fmla="*/ 25 h 130"/>
                <a:gd name="T10" fmla="*/ 147 w 169"/>
                <a:gd name="T11" fmla="*/ 34 h 130"/>
                <a:gd name="T12" fmla="*/ 157 w 169"/>
                <a:gd name="T13" fmla="*/ 43 h 130"/>
                <a:gd name="T14" fmla="*/ 162 w 169"/>
                <a:gd name="T15" fmla="*/ 57 h 130"/>
                <a:gd name="T16" fmla="*/ 162 w 169"/>
                <a:gd name="T17" fmla="*/ 66 h 130"/>
                <a:gd name="T18" fmla="*/ 167 w 169"/>
                <a:gd name="T19" fmla="*/ 76 h 130"/>
                <a:gd name="T20" fmla="*/ 169 w 169"/>
                <a:gd name="T21" fmla="*/ 80 h 130"/>
                <a:gd name="T22" fmla="*/ 162 w 169"/>
                <a:gd name="T23" fmla="*/ 88 h 130"/>
                <a:gd name="T24" fmla="*/ 149 w 169"/>
                <a:gd name="T25" fmla="*/ 106 h 130"/>
                <a:gd name="T26" fmla="*/ 131 w 169"/>
                <a:gd name="T27" fmla="*/ 130 h 130"/>
                <a:gd name="T28" fmla="*/ 125 w 169"/>
                <a:gd name="T29" fmla="*/ 127 h 130"/>
                <a:gd name="T30" fmla="*/ 117 w 169"/>
                <a:gd name="T31" fmla="*/ 120 h 130"/>
                <a:gd name="T32" fmla="*/ 93 w 169"/>
                <a:gd name="T33" fmla="*/ 117 h 130"/>
                <a:gd name="T34" fmla="*/ 72 w 169"/>
                <a:gd name="T35" fmla="*/ 123 h 130"/>
                <a:gd name="T36" fmla="*/ 51 w 169"/>
                <a:gd name="T37" fmla="*/ 126 h 130"/>
                <a:gd name="T38" fmla="*/ 46 w 169"/>
                <a:gd name="T39" fmla="*/ 126 h 130"/>
                <a:gd name="T40" fmla="*/ 26 w 169"/>
                <a:gd name="T41" fmla="*/ 107 h 130"/>
                <a:gd name="T42" fmla="*/ 16 w 169"/>
                <a:gd name="T43" fmla="*/ 95 h 130"/>
                <a:gd name="T44" fmla="*/ 0 w 169"/>
                <a:gd name="T45" fmla="*/ 90 h 130"/>
                <a:gd name="T46" fmla="*/ 4 w 169"/>
                <a:gd name="T47" fmla="*/ 85 h 130"/>
                <a:gd name="T48" fmla="*/ 3 w 169"/>
                <a:gd name="T49" fmla="*/ 73 h 130"/>
                <a:gd name="T50" fmla="*/ 21 w 169"/>
                <a:gd name="T51" fmla="*/ 66 h 130"/>
                <a:gd name="T52" fmla="*/ 29 w 169"/>
                <a:gd name="T53" fmla="*/ 55 h 130"/>
                <a:gd name="T54" fmla="*/ 32 w 169"/>
                <a:gd name="T55" fmla="*/ 34 h 130"/>
                <a:gd name="T56" fmla="*/ 38 w 169"/>
                <a:gd name="T57" fmla="*/ 34 h 130"/>
                <a:gd name="T58" fmla="*/ 54 w 169"/>
                <a:gd name="T59" fmla="*/ 30 h 130"/>
                <a:gd name="T60" fmla="*/ 67 w 169"/>
                <a:gd name="T61" fmla="*/ 14 h 130"/>
                <a:gd name="T62" fmla="*/ 77 w 169"/>
                <a:gd name="T63" fmla="*/ 2 h 130"/>
                <a:gd name="T64" fmla="*/ 90 w 169"/>
                <a:gd name="T65" fmla="*/ 2 h 130"/>
                <a:gd name="T66" fmla="*/ 102 w 169"/>
                <a:gd name="T67" fmla="*/ 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9" h="130">
                  <a:moveTo>
                    <a:pt x="102" y="4"/>
                  </a:moveTo>
                  <a:cubicBezTo>
                    <a:pt x="102" y="11"/>
                    <a:pt x="102" y="11"/>
                    <a:pt x="102" y="11"/>
                  </a:cubicBezTo>
                  <a:cubicBezTo>
                    <a:pt x="102" y="11"/>
                    <a:pt x="102" y="11"/>
                    <a:pt x="102" y="11"/>
                  </a:cubicBezTo>
                  <a:cubicBezTo>
                    <a:pt x="102" y="12"/>
                    <a:pt x="101" y="13"/>
                    <a:pt x="101" y="15"/>
                  </a:cubicBezTo>
                  <a:cubicBezTo>
                    <a:pt x="102" y="16"/>
                    <a:pt x="102" y="17"/>
                    <a:pt x="104" y="17"/>
                  </a:cubicBezTo>
                  <a:cubicBezTo>
                    <a:pt x="105" y="19"/>
                    <a:pt x="106" y="23"/>
                    <a:pt x="108" y="23"/>
                  </a:cubicBezTo>
                  <a:cubicBezTo>
                    <a:pt x="112" y="23"/>
                    <a:pt x="116" y="20"/>
                    <a:pt x="120" y="24"/>
                  </a:cubicBezTo>
                  <a:cubicBezTo>
                    <a:pt x="122" y="26"/>
                    <a:pt x="124" y="28"/>
                    <a:pt x="128" y="28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39" y="25"/>
                    <a:pt x="139" y="25"/>
                    <a:pt x="139" y="25"/>
                  </a:cubicBezTo>
                  <a:cubicBezTo>
                    <a:pt x="139" y="25"/>
                    <a:pt x="144" y="25"/>
                    <a:pt x="144" y="25"/>
                  </a:cubicBezTo>
                  <a:cubicBezTo>
                    <a:pt x="144" y="29"/>
                    <a:pt x="147" y="31"/>
                    <a:pt x="147" y="34"/>
                  </a:cubicBezTo>
                  <a:cubicBezTo>
                    <a:pt x="149" y="37"/>
                    <a:pt x="149" y="40"/>
                    <a:pt x="152" y="41"/>
                  </a:cubicBezTo>
                  <a:cubicBezTo>
                    <a:pt x="154" y="42"/>
                    <a:pt x="157" y="42"/>
                    <a:pt x="157" y="43"/>
                  </a:cubicBezTo>
                  <a:cubicBezTo>
                    <a:pt x="158" y="52"/>
                    <a:pt x="158" y="52"/>
                    <a:pt x="158" y="52"/>
                  </a:cubicBezTo>
                  <a:cubicBezTo>
                    <a:pt x="158" y="53"/>
                    <a:pt x="162" y="57"/>
                    <a:pt x="162" y="57"/>
                  </a:cubicBezTo>
                  <a:cubicBezTo>
                    <a:pt x="162" y="58"/>
                    <a:pt x="159" y="60"/>
                    <a:pt x="159" y="62"/>
                  </a:cubicBezTo>
                  <a:cubicBezTo>
                    <a:pt x="159" y="64"/>
                    <a:pt x="160" y="65"/>
                    <a:pt x="162" y="66"/>
                  </a:cubicBezTo>
                  <a:cubicBezTo>
                    <a:pt x="162" y="68"/>
                    <a:pt x="162" y="70"/>
                    <a:pt x="162" y="72"/>
                  </a:cubicBezTo>
                  <a:cubicBezTo>
                    <a:pt x="164" y="74"/>
                    <a:pt x="165" y="75"/>
                    <a:pt x="167" y="76"/>
                  </a:cubicBezTo>
                  <a:cubicBezTo>
                    <a:pt x="169" y="80"/>
                    <a:pt x="169" y="80"/>
                    <a:pt x="169" y="80"/>
                  </a:cubicBezTo>
                  <a:cubicBezTo>
                    <a:pt x="169" y="80"/>
                    <a:pt x="169" y="80"/>
                    <a:pt x="169" y="80"/>
                  </a:cubicBezTo>
                  <a:cubicBezTo>
                    <a:pt x="168" y="82"/>
                    <a:pt x="167" y="84"/>
                    <a:pt x="165" y="85"/>
                  </a:cubicBezTo>
                  <a:cubicBezTo>
                    <a:pt x="165" y="86"/>
                    <a:pt x="164" y="87"/>
                    <a:pt x="162" y="88"/>
                  </a:cubicBezTo>
                  <a:cubicBezTo>
                    <a:pt x="161" y="89"/>
                    <a:pt x="159" y="89"/>
                    <a:pt x="158" y="89"/>
                  </a:cubicBezTo>
                  <a:cubicBezTo>
                    <a:pt x="151" y="91"/>
                    <a:pt x="149" y="99"/>
                    <a:pt x="149" y="106"/>
                  </a:cubicBezTo>
                  <a:cubicBezTo>
                    <a:pt x="149" y="111"/>
                    <a:pt x="144" y="118"/>
                    <a:pt x="141" y="120"/>
                  </a:cubicBezTo>
                  <a:cubicBezTo>
                    <a:pt x="137" y="123"/>
                    <a:pt x="135" y="127"/>
                    <a:pt x="131" y="130"/>
                  </a:cubicBezTo>
                  <a:cubicBezTo>
                    <a:pt x="131" y="130"/>
                    <a:pt x="131" y="130"/>
                    <a:pt x="131" y="130"/>
                  </a:cubicBezTo>
                  <a:cubicBezTo>
                    <a:pt x="131" y="128"/>
                    <a:pt x="127" y="128"/>
                    <a:pt x="125" y="127"/>
                  </a:cubicBezTo>
                  <a:cubicBezTo>
                    <a:pt x="123" y="126"/>
                    <a:pt x="121" y="125"/>
                    <a:pt x="119" y="123"/>
                  </a:cubicBezTo>
                  <a:cubicBezTo>
                    <a:pt x="118" y="122"/>
                    <a:pt x="119" y="120"/>
                    <a:pt x="117" y="120"/>
                  </a:cubicBezTo>
                  <a:cubicBezTo>
                    <a:pt x="115" y="118"/>
                    <a:pt x="111" y="119"/>
                    <a:pt x="109" y="118"/>
                  </a:cubicBezTo>
                  <a:cubicBezTo>
                    <a:pt x="104" y="118"/>
                    <a:pt x="99" y="116"/>
                    <a:pt x="93" y="117"/>
                  </a:cubicBezTo>
                  <a:cubicBezTo>
                    <a:pt x="88" y="118"/>
                    <a:pt x="85" y="120"/>
                    <a:pt x="80" y="121"/>
                  </a:cubicBezTo>
                  <a:cubicBezTo>
                    <a:pt x="77" y="123"/>
                    <a:pt x="74" y="122"/>
                    <a:pt x="72" y="123"/>
                  </a:cubicBezTo>
                  <a:cubicBezTo>
                    <a:pt x="69" y="123"/>
                    <a:pt x="67" y="128"/>
                    <a:pt x="64" y="129"/>
                  </a:cubicBezTo>
                  <a:cubicBezTo>
                    <a:pt x="58" y="130"/>
                    <a:pt x="56" y="130"/>
                    <a:pt x="51" y="126"/>
                  </a:cubicBezTo>
                  <a:cubicBezTo>
                    <a:pt x="46" y="126"/>
                    <a:pt x="46" y="126"/>
                    <a:pt x="46" y="126"/>
                  </a:cubicBezTo>
                  <a:cubicBezTo>
                    <a:pt x="46" y="126"/>
                    <a:pt x="46" y="126"/>
                    <a:pt x="46" y="126"/>
                  </a:cubicBezTo>
                  <a:cubicBezTo>
                    <a:pt x="46" y="120"/>
                    <a:pt x="36" y="126"/>
                    <a:pt x="33" y="123"/>
                  </a:cubicBezTo>
                  <a:cubicBezTo>
                    <a:pt x="30" y="120"/>
                    <a:pt x="26" y="112"/>
                    <a:pt x="26" y="107"/>
                  </a:cubicBezTo>
                  <a:cubicBezTo>
                    <a:pt x="26" y="100"/>
                    <a:pt x="25" y="104"/>
                    <a:pt x="20" y="99"/>
                  </a:cubicBezTo>
                  <a:cubicBezTo>
                    <a:pt x="19" y="97"/>
                    <a:pt x="19" y="95"/>
                    <a:pt x="16" y="95"/>
                  </a:cubicBezTo>
                  <a:cubicBezTo>
                    <a:pt x="14" y="94"/>
                    <a:pt x="9" y="94"/>
                    <a:pt x="6" y="94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3" y="88"/>
                    <a:pt x="5" y="89"/>
                    <a:pt x="4" y="85"/>
                  </a:cubicBezTo>
                  <a:cubicBezTo>
                    <a:pt x="3" y="83"/>
                    <a:pt x="3" y="79"/>
                    <a:pt x="2" y="76"/>
                  </a:cubicBezTo>
                  <a:cubicBezTo>
                    <a:pt x="1" y="74"/>
                    <a:pt x="0" y="73"/>
                    <a:pt x="3" y="73"/>
                  </a:cubicBezTo>
                  <a:cubicBezTo>
                    <a:pt x="6" y="73"/>
                    <a:pt x="8" y="73"/>
                    <a:pt x="10" y="73"/>
                  </a:cubicBezTo>
                  <a:cubicBezTo>
                    <a:pt x="15" y="73"/>
                    <a:pt x="18" y="70"/>
                    <a:pt x="21" y="66"/>
                  </a:cubicBezTo>
                  <a:cubicBezTo>
                    <a:pt x="23" y="64"/>
                    <a:pt x="23" y="62"/>
                    <a:pt x="25" y="60"/>
                  </a:cubicBezTo>
                  <a:cubicBezTo>
                    <a:pt x="27" y="59"/>
                    <a:pt x="29" y="57"/>
                    <a:pt x="29" y="55"/>
                  </a:cubicBezTo>
                  <a:cubicBezTo>
                    <a:pt x="30" y="49"/>
                    <a:pt x="25" y="46"/>
                    <a:pt x="28" y="40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41" y="34"/>
                    <a:pt x="46" y="34"/>
                    <a:pt x="49" y="34"/>
                  </a:cubicBezTo>
                  <a:cubicBezTo>
                    <a:pt x="53" y="33"/>
                    <a:pt x="53" y="33"/>
                    <a:pt x="54" y="30"/>
                  </a:cubicBezTo>
                  <a:cubicBezTo>
                    <a:pt x="57" y="25"/>
                    <a:pt x="59" y="21"/>
                    <a:pt x="63" y="17"/>
                  </a:cubicBezTo>
                  <a:cubicBezTo>
                    <a:pt x="64" y="16"/>
                    <a:pt x="65" y="15"/>
                    <a:pt x="67" y="14"/>
                  </a:cubicBezTo>
                  <a:cubicBezTo>
                    <a:pt x="70" y="10"/>
                    <a:pt x="74" y="9"/>
                    <a:pt x="75" y="4"/>
                  </a:cubicBezTo>
                  <a:cubicBezTo>
                    <a:pt x="76" y="2"/>
                    <a:pt x="75" y="0"/>
                    <a:pt x="77" y="2"/>
                  </a:cubicBezTo>
                  <a:cubicBezTo>
                    <a:pt x="79" y="2"/>
                    <a:pt x="80" y="2"/>
                    <a:pt x="83" y="3"/>
                  </a:cubicBezTo>
                  <a:cubicBezTo>
                    <a:pt x="85" y="3"/>
                    <a:pt x="88" y="4"/>
                    <a:pt x="90" y="2"/>
                  </a:cubicBezTo>
                  <a:cubicBezTo>
                    <a:pt x="92" y="1"/>
                    <a:pt x="93" y="1"/>
                    <a:pt x="95" y="2"/>
                  </a:cubicBezTo>
                  <a:cubicBezTo>
                    <a:pt x="102" y="4"/>
                    <a:pt x="102" y="4"/>
                    <a:pt x="102" y="4"/>
                  </a:cubicBezTo>
                  <a:close/>
                </a:path>
              </a:pathLst>
            </a:custGeom>
            <a:gradFill>
              <a:gsLst>
                <a:gs pos="0">
                  <a:srgbClr val="31548F">
                    <a:lumMod val="67000"/>
                  </a:srgbClr>
                </a:gs>
                <a:gs pos="48000">
                  <a:srgbClr val="34A3C1"/>
                </a:gs>
                <a:gs pos="100000">
                  <a:srgbClr val="6B71C7"/>
                </a:gs>
              </a:gsLst>
              <a:path path="circle">
                <a:fillToRect l="100000" t="100000"/>
              </a:path>
            </a:gra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129"/>
            <p:cNvSpPr>
              <a:spLocks/>
            </p:cNvSpPr>
            <p:nvPr/>
          </p:nvSpPr>
          <p:spPr bwMode="auto">
            <a:xfrm>
              <a:off x="4543" y="2106"/>
              <a:ext cx="374" cy="341"/>
            </a:xfrm>
            <a:custGeom>
              <a:avLst/>
              <a:gdLst>
                <a:gd name="T0" fmla="*/ 48 w 195"/>
                <a:gd name="T1" fmla="*/ 44 h 177"/>
                <a:gd name="T2" fmla="*/ 65 w 195"/>
                <a:gd name="T3" fmla="*/ 13 h 177"/>
                <a:gd name="T4" fmla="*/ 72 w 195"/>
                <a:gd name="T5" fmla="*/ 9 h 177"/>
                <a:gd name="T6" fmla="*/ 76 w 195"/>
                <a:gd name="T7" fmla="*/ 4 h 177"/>
                <a:gd name="T8" fmla="*/ 93 w 195"/>
                <a:gd name="T9" fmla="*/ 20 h 177"/>
                <a:gd name="T10" fmla="*/ 116 w 195"/>
                <a:gd name="T11" fmla="*/ 18 h 177"/>
                <a:gd name="T12" fmla="*/ 123 w 195"/>
                <a:gd name="T13" fmla="*/ 10 h 177"/>
                <a:gd name="T14" fmla="*/ 143 w 195"/>
                <a:gd name="T15" fmla="*/ 2 h 177"/>
                <a:gd name="T16" fmla="*/ 162 w 195"/>
                <a:gd name="T17" fmla="*/ 11 h 177"/>
                <a:gd name="T18" fmla="*/ 177 w 195"/>
                <a:gd name="T19" fmla="*/ 22 h 177"/>
                <a:gd name="T20" fmla="*/ 184 w 195"/>
                <a:gd name="T21" fmla="*/ 28 h 177"/>
                <a:gd name="T22" fmla="*/ 185 w 195"/>
                <a:gd name="T23" fmla="*/ 31 h 177"/>
                <a:gd name="T24" fmla="*/ 192 w 195"/>
                <a:gd name="T25" fmla="*/ 31 h 177"/>
                <a:gd name="T26" fmla="*/ 185 w 195"/>
                <a:gd name="T27" fmla="*/ 38 h 177"/>
                <a:gd name="T28" fmla="*/ 181 w 195"/>
                <a:gd name="T29" fmla="*/ 59 h 177"/>
                <a:gd name="T30" fmla="*/ 177 w 195"/>
                <a:gd name="T31" fmla="*/ 79 h 177"/>
                <a:gd name="T32" fmla="*/ 152 w 195"/>
                <a:gd name="T33" fmla="*/ 98 h 177"/>
                <a:gd name="T34" fmla="*/ 151 w 195"/>
                <a:gd name="T35" fmla="*/ 107 h 177"/>
                <a:gd name="T36" fmla="*/ 135 w 195"/>
                <a:gd name="T37" fmla="*/ 90 h 177"/>
                <a:gd name="T38" fmla="*/ 119 w 195"/>
                <a:gd name="T39" fmla="*/ 102 h 177"/>
                <a:gd name="T40" fmla="*/ 92 w 195"/>
                <a:gd name="T41" fmla="*/ 123 h 177"/>
                <a:gd name="T42" fmla="*/ 76 w 195"/>
                <a:gd name="T43" fmla="*/ 132 h 177"/>
                <a:gd name="T44" fmla="*/ 67 w 195"/>
                <a:gd name="T45" fmla="*/ 143 h 177"/>
                <a:gd name="T46" fmla="*/ 58 w 195"/>
                <a:gd name="T47" fmla="*/ 150 h 177"/>
                <a:gd name="T48" fmla="*/ 49 w 195"/>
                <a:gd name="T49" fmla="*/ 159 h 177"/>
                <a:gd name="T50" fmla="*/ 48 w 195"/>
                <a:gd name="T51" fmla="*/ 174 h 177"/>
                <a:gd name="T52" fmla="*/ 44 w 195"/>
                <a:gd name="T53" fmla="*/ 174 h 177"/>
                <a:gd name="T54" fmla="*/ 32 w 195"/>
                <a:gd name="T55" fmla="*/ 176 h 177"/>
                <a:gd name="T56" fmla="*/ 24 w 195"/>
                <a:gd name="T57" fmla="*/ 176 h 177"/>
                <a:gd name="T58" fmla="*/ 3 w 195"/>
                <a:gd name="T59" fmla="*/ 164 h 177"/>
                <a:gd name="T60" fmla="*/ 0 w 195"/>
                <a:gd name="T61" fmla="*/ 153 h 177"/>
                <a:gd name="T62" fmla="*/ 13 w 195"/>
                <a:gd name="T63" fmla="*/ 145 h 177"/>
                <a:gd name="T64" fmla="*/ 40 w 195"/>
                <a:gd name="T65" fmla="*/ 127 h 177"/>
                <a:gd name="T66" fmla="*/ 34 w 195"/>
                <a:gd name="T67" fmla="*/ 111 h 177"/>
                <a:gd name="T68" fmla="*/ 27 w 195"/>
                <a:gd name="T69" fmla="*/ 101 h 177"/>
                <a:gd name="T70" fmla="*/ 18 w 195"/>
                <a:gd name="T71" fmla="*/ 95 h 177"/>
                <a:gd name="T72" fmla="*/ 18 w 195"/>
                <a:gd name="T73" fmla="*/ 88 h 177"/>
                <a:gd name="T74" fmla="*/ 22 w 195"/>
                <a:gd name="T75" fmla="*/ 77 h 177"/>
                <a:gd name="T76" fmla="*/ 31 w 195"/>
                <a:gd name="T77" fmla="*/ 63 h 177"/>
                <a:gd name="T78" fmla="*/ 38 w 195"/>
                <a:gd name="T79" fmla="*/ 54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5" h="177">
                  <a:moveTo>
                    <a:pt x="38" y="54"/>
                  </a:moveTo>
                  <a:cubicBezTo>
                    <a:pt x="42" y="51"/>
                    <a:pt x="44" y="47"/>
                    <a:pt x="48" y="44"/>
                  </a:cubicBezTo>
                  <a:cubicBezTo>
                    <a:pt x="51" y="42"/>
                    <a:pt x="56" y="35"/>
                    <a:pt x="56" y="30"/>
                  </a:cubicBezTo>
                  <a:cubicBezTo>
                    <a:pt x="56" y="23"/>
                    <a:pt x="58" y="15"/>
                    <a:pt x="65" y="13"/>
                  </a:cubicBezTo>
                  <a:cubicBezTo>
                    <a:pt x="66" y="13"/>
                    <a:pt x="68" y="13"/>
                    <a:pt x="69" y="12"/>
                  </a:cubicBezTo>
                  <a:cubicBezTo>
                    <a:pt x="71" y="12"/>
                    <a:pt x="72" y="10"/>
                    <a:pt x="72" y="9"/>
                  </a:cubicBezTo>
                  <a:cubicBezTo>
                    <a:pt x="74" y="8"/>
                    <a:pt x="75" y="6"/>
                    <a:pt x="76" y="4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84" y="7"/>
                    <a:pt x="79" y="14"/>
                    <a:pt x="85" y="18"/>
                  </a:cubicBezTo>
                  <a:cubicBezTo>
                    <a:pt x="87" y="20"/>
                    <a:pt x="91" y="19"/>
                    <a:pt x="93" y="20"/>
                  </a:cubicBezTo>
                  <a:cubicBezTo>
                    <a:pt x="98" y="21"/>
                    <a:pt x="101" y="28"/>
                    <a:pt x="106" y="23"/>
                  </a:cubicBezTo>
                  <a:cubicBezTo>
                    <a:pt x="111" y="20"/>
                    <a:pt x="111" y="18"/>
                    <a:pt x="116" y="18"/>
                  </a:cubicBezTo>
                  <a:cubicBezTo>
                    <a:pt x="120" y="17"/>
                    <a:pt x="120" y="16"/>
                    <a:pt x="118" y="13"/>
                  </a:cubicBezTo>
                  <a:cubicBezTo>
                    <a:pt x="116" y="8"/>
                    <a:pt x="119" y="5"/>
                    <a:pt x="123" y="10"/>
                  </a:cubicBezTo>
                  <a:cubicBezTo>
                    <a:pt x="126" y="13"/>
                    <a:pt x="133" y="8"/>
                    <a:pt x="136" y="7"/>
                  </a:cubicBezTo>
                  <a:cubicBezTo>
                    <a:pt x="140" y="4"/>
                    <a:pt x="137" y="0"/>
                    <a:pt x="143" y="2"/>
                  </a:cubicBezTo>
                  <a:cubicBezTo>
                    <a:pt x="148" y="3"/>
                    <a:pt x="153" y="2"/>
                    <a:pt x="157" y="2"/>
                  </a:cubicBezTo>
                  <a:cubicBezTo>
                    <a:pt x="159" y="5"/>
                    <a:pt x="157" y="9"/>
                    <a:pt x="162" y="11"/>
                  </a:cubicBezTo>
                  <a:cubicBezTo>
                    <a:pt x="164" y="12"/>
                    <a:pt x="169" y="12"/>
                    <a:pt x="169" y="15"/>
                  </a:cubicBezTo>
                  <a:cubicBezTo>
                    <a:pt x="170" y="23"/>
                    <a:pt x="175" y="18"/>
                    <a:pt x="177" y="22"/>
                  </a:cubicBezTo>
                  <a:cubicBezTo>
                    <a:pt x="178" y="23"/>
                    <a:pt x="177" y="26"/>
                    <a:pt x="177" y="27"/>
                  </a:cubicBezTo>
                  <a:cubicBezTo>
                    <a:pt x="179" y="28"/>
                    <a:pt x="182" y="28"/>
                    <a:pt x="184" y="28"/>
                  </a:cubicBezTo>
                  <a:cubicBezTo>
                    <a:pt x="184" y="28"/>
                    <a:pt x="184" y="28"/>
                    <a:pt x="184" y="28"/>
                  </a:cubicBezTo>
                  <a:cubicBezTo>
                    <a:pt x="185" y="31"/>
                    <a:pt x="185" y="31"/>
                    <a:pt x="185" y="31"/>
                  </a:cubicBezTo>
                  <a:cubicBezTo>
                    <a:pt x="187" y="31"/>
                    <a:pt x="188" y="31"/>
                    <a:pt x="189" y="31"/>
                  </a:cubicBezTo>
                  <a:cubicBezTo>
                    <a:pt x="190" y="31"/>
                    <a:pt x="191" y="31"/>
                    <a:pt x="192" y="31"/>
                  </a:cubicBezTo>
                  <a:cubicBezTo>
                    <a:pt x="195" y="31"/>
                    <a:pt x="193" y="34"/>
                    <a:pt x="193" y="36"/>
                  </a:cubicBezTo>
                  <a:cubicBezTo>
                    <a:pt x="191" y="38"/>
                    <a:pt x="188" y="37"/>
                    <a:pt x="185" y="38"/>
                  </a:cubicBezTo>
                  <a:cubicBezTo>
                    <a:pt x="184" y="39"/>
                    <a:pt x="184" y="44"/>
                    <a:pt x="183" y="45"/>
                  </a:cubicBezTo>
                  <a:cubicBezTo>
                    <a:pt x="182" y="50"/>
                    <a:pt x="185" y="55"/>
                    <a:pt x="181" y="59"/>
                  </a:cubicBezTo>
                  <a:cubicBezTo>
                    <a:pt x="179" y="61"/>
                    <a:pt x="177" y="65"/>
                    <a:pt x="180" y="68"/>
                  </a:cubicBezTo>
                  <a:cubicBezTo>
                    <a:pt x="185" y="74"/>
                    <a:pt x="181" y="73"/>
                    <a:pt x="177" y="79"/>
                  </a:cubicBezTo>
                  <a:cubicBezTo>
                    <a:pt x="173" y="83"/>
                    <a:pt x="167" y="86"/>
                    <a:pt x="163" y="90"/>
                  </a:cubicBezTo>
                  <a:cubicBezTo>
                    <a:pt x="160" y="91"/>
                    <a:pt x="153" y="96"/>
                    <a:pt x="152" y="98"/>
                  </a:cubicBezTo>
                  <a:cubicBezTo>
                    <a:pt x="151" y="101"/>
                    <a:pt x="153" y="105"/>
                    <a:pt x="151" y="107"/>
                  </a:cubicBezTo>
                  <a:cubicBezTo>
                    <a:pt x="151" y="107"/>
                    <a:pt x="151" y="107"/>
                    <a:pt x="151" y="107"/>
                  </a:cubicBezTo>
                  <a:cubicBezTo>
                    <a:pt x="144" y="105"/>
                    <a:pt x="145" y="98"/>
                    <a:pt x="140" y="94"/>
                  </a:cubicBezTo>
                  <a:cubicBezTo>
                    <a:pt x="139" y="92"/>
                    <a:pt x="137" y="92"/>
                    <a:pt x="135" y="90"/>
                  </a:cubicBezTo>
                  <a:cubicBezTo>
                    <a:pt x="132" y="89"/>
                    <a:pt x="129" y="90"/>
                    <a:pt x="127" y="93"/>
                  </a:cubicBezTo>
                  <a:cubicBezTo>
                    <a:pt x="125" y="96"/>
                    <a:pt x="123" y="102"/>
                    <a:pt x="119" y="102"/>
                  </a:cubicBezTo>
                  <a:cubicBezTo>
                    <a:pt x="115" y="105"/>
                    <a:pt x="108" y="109"/>
                    <a:pt x="106" y="113"/>
                  </a:cubicBezTo>
                  <a:cubicBezTo>
                    <a:pt x="104" y="119"/>
                    <a:pt x="97" y="119"/>
                    <a:pt x="92" y="123"/>
                  </a:cubicBezTo>
                  <a:cubicBezTo>
                    <a:pt x="90" y="125"/>
                    <a:pt x="85" y="131"/>
                    <a:pt x="82" y="131"/>
                  </a:cubicBezTo>
                  <a:cubicBezTo>
                    <a:pt x="79" y="131"/>
                    <a:pt x="78" y="130"/>
                    <a:pt x="76" y="132"/>
                  </a:cubicBezTo>
                  <a:cubicBezTo>
                    <a:pt x="74" y="134"/>
                    <a:pt x="72" y="137"/>
                    <a:pt x="71" y="139"/>
                  </a:cubicBezTo>
                  <a:cubicBezTo>
                    <a:pt x="69" y="140"/>
                    <a:pt x="68" y="142"/>
                    <a:pt x="67" y="143"/>
                  </a:cubicBezTo>
                  <a:cubicBezTo>
                    <a:pt x="66" y="144"/>
                    <a:pt x="65" y="144"/>
                    <a:pt x="64" y="144"/>
                  </a:cubicBezTo>
                  <a:cubicBezTo>
                    <a:pt x="62" y="146"/>
                    <a:pt x="60" y="149"/>
                    <a:pt x="58" y="150"/>
                  </a:cubicBezTo>
                  <a:cubicBezTo>
                    <a:pt x="56" y="152"/>
                    <a:pt x="55" y="152"/>
                    <a:pt x="52" y="152"/>
                  </a:cubicBezTo>
                  <a:cubicBezTo>
                    <a:pt x="50" y="152"/>
                    <a:pt x="51" y="157"/>
                    <a:pt x="49" y="159"/>
                  </a:cubicBezTo>
                  <a:cubicBezTo>
                    <a:pt x="48" y="160"/>
                    <a:pt x="48" y="162"/>
                    <a:pt x="48" y="163"/>
                  </a:cubicBezTo>
                  <a:cubicBezTo>
                    <a:pt x="48" y="174"/>
                    <a:pt x="48" y="174"/>
                    <a:pt x="48" y="174"/>
                  </a:cubicBezTo>
                  <a:cubicBezTo>
                    <a:pt x="48" y="174"/>
                    <a:pt x="48" y="174"/>
                    <a:pt x="48" y="174"/>
                  </a:cubicBezTo>
                  <a:cubicBezTo>
                    <a:pt x="47" y="174"/>
                    <a:pt x="46" y="173"/>
                    <a:pt x="44" y="174"/>
                  </a:cubicBezTo>
                  <a:cubicBezTo>
                    <a:pt x="42" y="174"/>
                    <a:pt x="40" y="176"/>
                    <a:pt x="37" y="177"/>
                  </a:cubicBezTo>
                  <a:cubicBezTo>
                    <a:pt x="35" y="177"/>
                    <a:pt x="34" y="176"/>
                    <a:pt x="32" y="176"/>
                  </a:cubicBezTo>
                  <a:cubicBezTo>
                    <a:pt x="29" y="174"/>
                    <a:pt x="27" y="176"/>
                    <a:pt x="24" y="176"/>
                  </a:cubicBezTo>
                  <a:cubicBezTo>
                    <a:pt x="24" y="176"/>
                    <a:pt x="24" y="176"/>
                    <a:pt x="24" y="176"/>
                  </a:cubicBezTo>
                  <a:cubicBezTo>
                    <a:pt x="9" y="171"/>
                    <a:pt x="9" y="171"/>
                    <a:pt x="9" y="171"/>
                  </a:cubicBezTo>
                  <a:cubicBezTo>
                    <a:pt x="7" y="168"/>
                    <a:pt x="5" y="167"/>
                    <a:pt x="3" y="164"/>
                  </a:cubicBezTo>
                  <a:cubicBezTo>
                    <a:pt x="2" y="160"/>
                    <a:pt x="4" y="158"/>
                    <a:pt x="4" y="155"/>
                  </a:cubicBezTo>
                  <a:cubicBezTo>
                    <a:pt x="3" y="154"/>
                    <a:pt x="1" y="154"/>
                    <a:pt x="0" y="153"/>
                  </a:cubicBezTo>
                  <a:cubicBezTo>
                    <a:pt x="0" y="153"/>
                    <a:pt x="5" y="151"/>
                    <a:pt x="6" y="150"/>
                  </a:cubicBezTo>
                  <a:cubicBezTo>
                    <a:pt x="9" y="150"/>
                    <a:pt x="11" y="147"/>
                    <a:pt x="13" y="145"/>
                  </a:cubicBezTo>
                  <a:cubicBezTo>
                    <a:pt x="18" y="141"/>
                    <a:pt x="22" y="134"/>
                    <a:pt x="29" y="134"/>
                  </a:cubicBezTo>
                  <a:cubicBezTo>
                    <a:pt x="33" y="134"/>
                    <a:pt x="38" y="131"/>
                    <a:pt x="40" y="127"/>
                  </a:cubicBezTo>
                  <a:cubicBezTo>
                    <a:pt x="40" y="125"/>
                    <a:pt x="42" y="121"/>
                    <a:pt x="41" y="119"/>
                  </a:cubicBezTo>
                  <a:cubicBezTo>
                    <a:pt x="39" y="116"/>
                    <a:pt x="35" y="114"/>
                    <a:pt x="34" y="111"/>
                  </a:cubicBezTo>
                  <a:cubicBezTo>
                    <a:pt x="34" y="109"/>
                    <a:pt x="35" y="107"/>
                    <a:pt x="34" y="105"/>
                  </a:cubicBezTo>
                  <a:cubicBezTo>
                    <a:pt x="34" y="102"/>
                    <a:pt x="30" y="101"/>
                    <a:pt x="27" y="101"/>
                  </a:cubicBezTo>
                  <a:cubicBezTo>
                    <a:pt x="26" y="101"/>
                    <a:pt x="26" y="100"/>
                    <a:pt x="24" y="98"/>
                  </a:cubicBezTo>
                  <a:cubicBezTo>
                    <a:pt x="18" y="95"/>
                    <a:pt x="18" y="95"/>
                    <a:pt x="18" y="95"/>
                  </a:cubicBezTo>
                  <a:cubicBezTo>
                    <a:pt x="18" y="95"/>
                    <a:pt x="18" y="95"/>
                    <a:pt x="18" y="95"/>
                  </a:cubicBezTo>
                  <a:cubicBezTo>
                    <a:pt x="18" y="88"/>
                    <a:pt x="18" y="88"/>
                    <a:pt x="18" y="88"/>
                  </a:cubicBezTo>
                  <a:cubicBezTo>
                    <a:pt x="18" y="86"/>
                    <a:pt x="19" y="84"/>
                    <a:pt x="19" y="83"/>
                  </a:cubicBezTo>
                  <a:cubicBezTo>
                    <a:pt x="21" y="81"/>
                    <a:pt x="22" y="80"/>
                    <a:pt x="22" y="77"/>
                  </a:cubicBezTo>
                  <a:cubicBezTo>
                    <a:pt x="22" y="73"/>
                    <a:pt x="25" y="70"/>
                    <a:pt x="27" y="66"/>
                  </a:cubicBezTo>
                  <a:cubicBezTo>
                    <a:pt x="29" y="64"/>
                    <a:pt x="29" y="65"/>
                    <a:pt x="31" y="63"/>
                  </a:cubicBezTo>
                  <a:cubicBezTo>
                    <a:pt x="33" y="61"/>
                    <a:pt x="34" y="60"/>
                    <a:pt x="35" y="57"/>
                  </a:cubicBezTo>
                  <a:cubicBezTo>
                    <a:pt x="38" y="54"/>
                    <a:pt x="38" y="54"/>
                    <a:pt x="38" y="5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130"/>
            <p:cNvSpPr>
              <a:spLocks/>
            </p:cNvSpPr>
            <p:nvPr/>
          </p:nvSpPr>
          <p:spPr bwMode="auto">
            <a:xfrm>
              <a:off x="4543" y="2106"/>
              <a:ext cx="374" cy="341"/>
            </a:xfrm>
            <a:custGeom>
              <a:avLst/>
              <a:gdLst>
                <a:gd name="T0" fmla="*/ 48 w 195"/>
                <a:gd name="T1" fmla="*/ 44 h 177"/>
                <a:gd name="T2" fmla="*/ 65 w 195"/>
                <a:gd name="T3" fmla="*/ 13 h 177"/>
                <a:gd name="T4" fmla="*/ 72 w 195"/>
                <a:gd name="T5" fmla="*/ 9 h 177"/>
                <a:gd name="T6" fmla="*/ 76 w 195"/>
                <a:gd name="T7" fmla="*/ 4 h 177"/>
                <a:gd name="T8" fmla="*/ 93 w 195"/>
                <a:gd name="T9" fmla="*/ 20 h 177"/>
                <a:gd name="T10" fmla="*/ 116 w 195"/>
                <a:gd name="T11" fmla="*/ 18 h 177"/>
                <a:gd name="T12" fmla="*/ 123 w 195"/>
                <a:gd name="T13" fmla="*/ 10 h 177"/>
                <a:gd name="T14" fmla="*/ 143 w 195"/>
                <a:gd name="T15" fmla="*/ 2 h 177"/>
                <a:gd name="T16" fmla="*/ 162 w 195"/>
                <a:gd name="T17" fmla="*/ 11 h 177"/>
                <a:gd name="T18" fmla="*/ 177 w 195"/>
                <a:gd name="T19" fmla="*/ 22 h 177"/>
                <a:gd name="T20" fmla="*/ 184 w 195"/>
                <a:gd name="T21" fmla="*/ 28 h 177"/>
                <a:gd name="T22" fmla="*/ 185 w 195"/>
                <a:gd name="T23" fmla="*/ 31 h 177"/>
                <a:gd name="T24" fmla="*/ 192 w 195"/>
                <a:gd name="T25" fmla="*/ 31 h 177"/>
                <a:gd name="T26" fmla="*/ 185 w 195"/>
                <a:gd name="T27" fmla="*/ 38 h 177"/>
                <a:gd name="T28" fmla="*/ 181 w 195"/>
                <a:gd name="T29" fmla="*/ 59 h 177"/>
                <a:gd name="T30" fmla="*/ 177 w 195"/>
                <a:gd name="T31" fmla="*/ 79 h 177"/>
                <a:gd name="T32" fmla="*/ 152 w 195"/>
                <a:gd name="T33" fmla="*/ 98 h 177"/>
                <a:gd name="T34" fmla="*/ 151 w 195"/>
                <a:gd name="T35" fmla="*/ 107 h 177"/>
                <a:gd name="T36" fmla="*/ 135 w 195"/>
                <a:gd name="T37" fmla="*/ 90 h 177"/>
                <a:gd name="T38" fmla="*/ 119 w 195"/>
                <a:gd name="T39" fmla="*/ 102 h 177"/>
                <a:gd name="T40" fmla="*/ 92 w 195"/>
                <a:gd name="T41" fmla="*/ 123 h 177"/>
                <a:gd name="T42" fmla="*/ 76 w 195"/>
                <a:gd name="T43" fmla="*/ 132 h 177"/>
                <a:gd name="T44" fmla="*/ 67 w 195"/>
                <a:gd name="T45" fmla="*/ 143 h 177"/>
                <a:gd name="T46" fmla="*/ 58 w 195"/>
                <a:gd name="T47" fmla="*/ 150 h 177"/>
                <a:gd name="T48" fmla="*/ 49 w 195"/>
                <a:gd name="T49" fmla="*/ 159 h 177"/>
                <a:gd name="T50" fmla="*/ 48 w 195"/>
                <a:gd name="T51" fmla="*/ 174 h 177"/>
                <a:gd name="T52" fmla="*/ 44 w 195"/>
                <a:gd name="T53" fmla="*/ 174 h 177"/>
                <a:gd name="T54" fmla="*/ 32 w 195"/>
                <a:gd name="T55" fmla="*/ 176 h 177"/>
                <a:gd name="T56" fmla="*/ 24 w 195"/>
                <a:gd name="T57" fmla="*/ 176 h 177"/>
                <a:gd name="T58" fmla="*/ 3 w 195"/>
                <a:gd name="T59" fmla="*/ 164 h 177"/>
                <a:gd name="T60" fmla="*/ 0 w 195"/>
                <a:gd name="T61" fmla="*/ 153 h 177"/>
                <a:gd name="T62" fmla="*/ 13 w 195"/>
                <a:gd name="T63" fmla="*/ 145 h 177"/>
                <a:gd name="T64" fmla="*/ 40 w 195"/>
                <a:gd name="T65" fmla="*/ 127 h 177"/>
                <a:gd name="T66" fmla="*/ 34 w 195"/>
                <a:gd name="T67" fmla="*/ 111 h 177"/>
                <a:gd name="T68" fmla="*/ 27 w 195"/>
                <a:gd name="T69" fmla="*/ 101 h 177"/>
                <a:gd name="T70" fmla="*/ 18 w 195"/>
                <a:gd name="T71" fmla="*/ 95 h 177"/>
                <a:gd name="T72" fmla="*/ 18 w 195"/>
                <a:gd name="T73" fmla="*/ 88 h 177"/>
                <a:gd name="T74" fmla="*/ 22 w 195"/>
                <a:gd name="T75" fmla="*/ 77 h 177"/>
                <a:gd name="T76" fmla="*/ 31 w 195"/>
                <a:gd name="T77" fmla="*/ 63 h 177"/>
                <a:gd name="T78" fmla="*/ 38 w 195"/>
                <a:gd name="T79" fmla="*/ 54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5" h="177">
                  <a:moveTo>
                    <a:pt x="38" y="54"/>
                  </a:moveTo>
                  <a:cubicBezTo>
                    <a:pt x="42" y="51"/>
                    <a:pt x="44" y="47"/>
                    <a:pt x="48" y="44"/>
                  </a:cubicBezTo>
                  <a:cubicBezTo>
                    <a:pt x="51" y="42"/>
                    <a:pt x="56" y="35"/>
                    <a:pt x="56" y="30"/>
                  </a:cubicBezTo>
                  <a:cubicBezTo>
                    <a:pt x="56" y="23"/>
                    <a:pt x="58" y="15"/>
                    <a:pt x="65" y="13"/>
                  </a:cubicBezTo>
                  <a:cubicBezTo>
                    <a:pt x="66" y="13"/>
                    <a:pt x="68" y="13"/>
                    <a:pt x="69" y="12"/>
                  </a:cubicBezTo>
                  <a:cubicBezTo>
                    <a:pt x="71" y="12"/>
                    <a:pt x="72" y="10"/>
                    <a:pt x="72" y="9"/>
                  </a:cubicBezTo>
                  <a:cubicBezTo>
                    <a:pt x="74" y="8"/>
                    <a:pt x="75" y="6"/>
                    <a:pt x="76" y="4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84" y="7"/>
                    <a:pt x="79" y="14"/>
                    <a:pt x="85" y="18"/>
                  </a:cubicBezTo>
                  <a:cubicBezTo>
                    <a:pt x="87" y="20"/>
                    <a:pt x="91" y="19"/>
                    <a:pt x="93" y="20"/>
                  </a:cubicBezTo>
                  <a:cubicBezTo>
                    <a:pt x="98" y="21"/>
                    <a:pt x="101" y="28"/>
                    <a:pt x="106" y="23"/>
                  </a:cubicBezTo>
                  <a:cubicBezTo>
                    <a:pt x="111" y="20"/>
                    <a:pt x="111" y="18"/>
                    <a:pt x="116" y="18"/>
                  </a:cubicBezTo>
                  <a:cubicBezTo>
                    <a:pt x="120" y="17"/>
                    <a:pt x="120" y="16"/>
                    <a:pt x="118" y="13"/>
                  </a:cubicBezTo>
                  <a:cubicBezTo>
                    <a:pt x="116" y="8"/>
                    <a:pt x="119" y="5"/>
                    <a:pt x="123" y="10"/>
                  </a:cubicBezTo>
                  <a:cubicBezTo>
                    <a:pt x="126" y="13"/>
                    <a:pt x="133" y="8"/>
                    <a:pt x="136" y="7"/>
                  </a:cubicBezTo>
                  <a:cubicBezTo>
                    <a:pt x="140" y="4"/>
                    <a:pt x="137" y="0"/>
                    <a:pt x="143" y="2"/>
                  </a:cubicBezTo>
                  <a:cubicBezTo>
                    <a:pt x="148" y="3"/>
                    <a:pt x="153" y="2"/>
                    <a:pt x="157" y="2"/>
                  </a:cubicBezTo>
                  <a:cubicBezTo>
                    <a:pt x="159" y="5"/>
                    <a:pt x="157" y="9"/>
                    <a:pt x="162" y="11"/>
                  </a:cubicBezTo>
                  <a:cubicBezTo>
                    <a:pt x="164" y="12"/>
                    <a:pt x="169" y="12"/>
                    <a:pt x="169" y="15"/>
                  </a:cubicBezTo>
                  <a:cubicBezTo>
                    <a:pt x="170" y="23"/>
                    <a:pt x="175" y="18"/>
                    <a:pt x="177" y="22"/>
                  </a:cubicBezTo>
                  <a:cubicBezTo>
                    <a:pt x="178" y="23"/>
                    <a:pt x="177" y="26"/>
                    <a:pt x="177" y="27"/>
                  </a:cubicBezTo>
                  <a:cubicBezTo>
                    <a:pt x="179" y="28"/>
                    <a:pt x="182" y="28"/>
                    <a:pt x="184" y="28"/>
                  </a:cubicBezTo>
                  <a:cubicBezTo>
                    <a:pt x="184" y="28"/>
                    <a:pt x="184" y="28"/>
                    <a:pt x="184" y="28"/>
                  </a:cubicBezTo>
                  <a:cubicBezTo>
                    <a:pt x="185" y="31"/>
                    <a:pt x="185" y="31"/>
                    <a:pt x="185" y="31"/>
                  </a:cubicBezTo>
                  <a:cubicBezTo>
                    <a:pt x="187" y="31"/>
                    <a:pt x="188" y="31"/>
                    <a:pt x="189" y="31"/>
                  </a:cubicBezTo>
                  <a:cubicBezTo>
                    <a:pt x="190" y="31"/>
                    <a:pt x="191" y="31"/>
                    <a:pt x="192" y="31"/>
                  </a:cubicBezTo>
                  <a:cubicBezTo>
                    <a:pt x="195" y="31"/>
                    <a:pt x="193" y="34"/>
                    <a:pt x="193" y="36"/>
                  </a:cubicBezTo>
                  <a:cubicBezTo>
                    <a:pt x="191" y="38"/>
                    <a:pt x="188" y="37"/>
                    <a:pt x="185" y="38"/>
                  </a:cubicBezTo>
                  <a:cubicBezTo>
                    <a:pt x="184" y="39"/>
                    <a:pt x="184" y="44"/>
                    <a:pt x="183" y="45"/>
                  </a:cubicBezTo>
                  <a:cubicBezTo>
                    <a:pt x="182" y="50"/>
                    <a:pt x="185" y="55"/>
                    <a:pt x="181" y="59"/>
                  </a:cubicBezTo>
                  <a:cubicBezTo>
                    <a:pt x="179" y="61"/>
                    <a:pt x="177" y="65"/>
                    <a:pt x="180" y="68"/>
                  </a:cubicBezTo>
                  <a:cubicBezTo>
                    <a:pt x="185" y="74"/>
                    <a:pt x="181" y="73"/>
                    <a:pt x="177" y="79"/>
                  </a:cubicBezTo>
                  <a:cubicBezTo>
                    <a:pt x="173" y="83"/>
                    <a:pt x="167" y="86"/>
                    <a:pt x="163" y="90"/>
                  </a:cubicBezTo>
                  <a:cubicBezTo>
                    <a:pt x="160" y="91"/>
                    <a:pt x="153" y="96"/>
                    <a:pt x="152" y="98"/>
                  </a:cubicBezTo>
                  <a:cubicBezTo>
                    <a:pt x="151" y="101"/>
                    <a:pt x="153" y="105"/>
                    <a:pt x="151" y="107"/>
                  </a:cubicBezTo>
                  <a:cubicBezTo>
                    <a:pt x="151" y="107"/>
                    <a:pt x="151" y="107"/>
                    <a:pt x="151" y="107"/>
                  </a:cubicBezTo>
                  <a:cubicBezTo>
                    <a:pt x="144" y="105"/>
                    <a:pt x="145" y="98"/>
                    <a:pt x="140" y="94"/>
                  </a:cubicBezTo>
                  <a:cubicBezTo>
                    <a:pt x="139" y="92"/>
                    <a:pt x="137" y="92"/>
                    <a:pt x="135" y="90"/>
                  </a:cubicBezTo>
                  <a:cubicBezTo>
                    <a:pt x="132" y="89"/>
                    <a:pt x="129" y="90"/>
                    <a:pt x="127" y="93"/>
                  </a:cubicBezTo>
                  <a:cubicBezTo>
                    <a:pt x="125" y="96"/>
                    <a:pt x="123" y="102"/>
                    <a:pt x="119" y="102"/>
                  </a:cubicBezTo>
                  <a:cubicBezTo>
                    <a:pt x="115" y="105"/>
                    <a:pt x="108" y="109"/>
                    <a:pt x="106" y="113"/>
                  </a:cubicBezTo>
                  <a:cubicBezTo>
                    <a:pt x="104" y="119"/>
                    <a:pt x="97" y="119"/>
                    <a:pt x="92" y="123"/>
                  </a:cubicBezTo>
                  <a:cubicBezTo>
                    <a:pt x="90" y="125"/>
                    <a:pt x="85" y="131"/>
                    <a:pt x="82" y="131"/>
                  </a:cubicBezTo>
                  <a:cubicBezTo>
                    <a:pt x="79" y="131"/>
                    <a:pt x="78" y="130"/>
                    <a:pt x="76" y="132"/>
                  </a:cubicBezTo>
                  <a:cubicBezTo>
                    <a:pt x="74" y="134"/>
                    <a:pt x="72" y="137"/>
                    <a:pt x="71" y="139"/>
                  </a:cubicBezTo>
                  <a:cubicBezTo>
                    <a:pt x="69" y="140"/>
                    <a:pt x="68" y="142"/>
                    <a:pt x="67" y="143"/>
                  </a:cubicBezTo>
                  <a:cubicBezTo>
                    <a:pt x="66" y="144"/>
                    <a:pt x="65" y="144"/>
                    <a:pt x="64" y="144"/>
                  </a:cubicBezTo>
                  <a:cubicBezTo>
                    <a:pt x="62" y="146"/>
                    <a:pt x="60" y="149"/>
                    <a:pt x="58" y="150"/>
                  </a:cubicBezTo>
                  <a:cubicBezTo>
                    <a:pt x="56" y="152"/>
                    <a:pt x="55" y="152"/>
                    <a:pt x="52" y="152"/>
                  </a:cubicBezTo>
                  <a:cubicBezTo>
                    <a:pt x="50" y="152"/>
                    <a:pt x="51" y="157"/>
                    <a:pt x="49" y="159"/>
                  </a:cubicBezTo>
                  <a:cubicBezTo>
                    <a:pt x="48" y="160"/>
                    <a:pt x="48" y="162"/>
                    <a:pt x="48" y="163"/>
                  </a:cubicBezTo>
                  <a:cubicBezTo>
                    <a:pt x="48" y="174"/>
                    <a:pt x="48" y="174"/>
                    <a:pt x="48" y="174"/>
                  </a:cubicBezTo>
                  <a:cubicBezTo>
                    <a:pt x="48" y="174"/>
                    <a:pt x="48" y="174"/>
                    <a:pt x="48" y="174"/>
                  </a:cubicBezTo>
                  <a:cubicBezTo>
                    <a:pt x="47" y="174"/>
                    <a:pt x="46" y="173"/>
                    <a:pt x="44" y="174"/>
                  </a:cubicBezTo>
                  <a:cubicBezTo>
                    <a:pt x="42" y="174"/>
                    <a:pt x="40" y="176"/>
                    <a:pt x="37" y="177"/>
                  </a:cubicBezTo>
                  <a:cubicBezTo>
                    <a:pt x="35" y="177"/>
                    <a:pt x="34" y="176"/>
                    <a:pt x="32" y="176"/>
                  </a:cubicBezTo>
                  <a:cubicBezTo>
                    <a:pt x="29" y="174"/>
                    <a:pt x="27" y="176"/>
                    <a:pt x="24" y="176"/>
                  </a:cubicBezTo>
                  <a:cubicBezTo>
                    <a:pt x="24" y="176"/>
                    <a:pt x="24" y="176"/>
                    <a:pt x="24" y="176"/>
                  </a:cubicBezTo>
                  <a:cubicBezTo>
                    <a:pt x="9" y="171"/>
                    <a:pt x="9" y="171"/>
                    <a:pt x="9" y="171"/>
                  </a:cubicBezTo>
                  <a:cubicBezTo>
                    <a:pt x="7" y="168"/>
                    <a:pt x="5" y="167"/>
                    <a:pt x="3" y="164"/>
                  </a:cubicBezTo>
                  <a:cubicBezTo>
                    <a:pt x="2" y="160"/>
                    <a:pt x="4" y="158"/>
                    <a:pt x="4" y="155"/>
                  </a:cubicBezTo>
                  <a:cubicBezTo>
                    <a:pt x="3" y="154"/>
                    <a:pt x="1" y="154"/>
                    <a:pt x="0" y="153"/>
                  </a:cubicBezTo>
                  <a:cubicBezTo>
                    <a:pt x="0" y="153"/>
                    <a:pt x="5" y="151"/>
                    <a:pt x="6" y="150"/>
                  </a:cubicBezTo>
                  <a:cubicBezTo>
                    <a:pt x="9" y="150"/>
                    <a:pt x="11" y="147"/>
                    <a:pt x="13" y="145"/>
                  </a:cubicBezTo>
                  <a:cubicBezTo>
                    <a:pt x="18" y="141"/>
                    <a:pt x="22" y="134"/>
                    <a:pt x="29" y="134"/>
                  </a:cubicBezTo>
                  <a:cubicBezTo>
                    <a:pt x="33" y="134"/>
                    <a:pt x="38" y="131"/>
                    <a:pt x="40" y="127"/>
                  </a:cubicBezTo>
                  <a:cubicBezTo>
                    <a:pt x="40" y="125"/>
                    <a:pt x="42" y="121"/>
                    <a:pt x="41" y="119"/>
                  </a:cubicBezTo>
                  <a:cubicBezTo>
                    <a:pt x="39" y="116"/>
                    <a:pt x="35" y="114"/>
                    <a:pt x="34" y="111"/>
                  </a:cubicBezTo>
                  <a:cubicBezTo>
                    <a:pt x="34" y="109"/>
                    <a:pt x="35" y="107"/>
                    <a:pt x="34" y="105"/>
                  </a:cubicBezTo>
                  <a:cubicBezTo>
                    <a:pt x="34" y="102"/>
                    <a:pt x="30" y="101"/>
                    <a:pt x="27" y="101"/>
                  </a:cubicBezTo>
                  <a:cubicBezTo>
                    <a:pt x="26" y="101"/>
                    <a:pt x="26" y="100"/>
                    <a:pt x="24" y="98"/>
                  </a:cubicBezTo>
                  <a:cubicBezTo>
                    <a:pt x="18" y="95"/>
                    <a:pt x="18" y="95"/>
                    <a:pt x="18" y="95"/>
                  </a:cubicBezTo>
                  <a:cubicBezTo>
                    <a:pt x="18" y="95"/>
                    <a:pt x="18" y="95"/>
                    <a:pt x="18" y="95"/>
                  </a:cubicBezTo>
                  <a:cubicBezTo>
                    <a:pt x="18" y="88"/>
                    <a:pt x="18" y="88"/>
                    <a:pt x="18" y="88"/>
                  </a:cubicBezTo>
                  <a:cubicBezTo>
                    <a:pt x="18" y="86"/>
                    <a:pt x="19" y="84"/>
                    <a:pt x="19" y="83"/>
                  </a:cubicBezTo>
                  <a:cubicBezTo>
                    <a:pt x="21" y="81"/>
                    <a:pt x="22" y="80"/>
                    <a:pt x="22" y="77"/>
                  </a:cubicBezTo>
                  <a:cubicBezTo>
                    <a:pt x="22" y="73"/>
                    <a:pt x="25" y="70"/>
                    <a:pt x="27" y="66"/>
                  </a:cubicBezTo>
                  <a:cubicBezTo>
                    <a:pt x="29" y="64"/>
                    <a:pt x="29" y="65"/>
                    <a:pt x="31" y="63"/>
                  </a:cubicBezTo>
                  <a:cubicBezTo>
                    <a:pt x="33" y="61"/>
                    <a:pt x="34" y="60"/>
                    <a:pt x="35" y="57"/>
                  </a:cubicBezTo>
                  <a:cubicBezTo>
                    <a:pt x="38" y="54"/>
                    <a:pt x="38" y="54"/>
                    <a:pt x="38" y="5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131"/>
            <p:cNvSpPr>
              <a:spLocks/>
            </p:cNvSpPr>
            <p:nvPr/>
          </p:nvSpPr>
          <p:spPr bwMode="auto">
            <a:xfrm>
              <a:off x="4481" y="2525"/>
              <a:ext cx="592" cy="299"/>
            </a:xfrm>
            <a:custGeom>
              <a:avLst/>
              <a:gdLst>
                <a:gd name="T0" fmla="*/ 307 w 308"/>
                <a:gd name="T1" fmla="*/ 141 h 155"/>
                <a:gd name="T2" fmla="*/ 305 w 308"/>
                <a:gd name="T3" fmla="*/ 114 h 155"/>
                <a:gd name="T4" fmla="*/ 301 w 308"/>
                <a:gd name="T5" fmla="*/ 104 h 155"/>
                <a:gd name="T6" fmla="*/ 298 w 308"/>
                <a:gd name="T7" fmla="*/ 98 h 155"/>
                <a:gd name="T8" fmla="*/ 295 w 308"/>
                <a:gd name="T9" fmla="*/ 83 h 155"/>
                <a:gd name="T10" fmla="*/ 293 w 308"/>
                <a:gd name="T11" fmla="*/ 79 h 155"/>
                <a:gd name="T12" fmla="*/ 284 w 308"/>
                <a:gd name="T13" fmla="*/ 73 h 155"/>
                <a:gd name="T14" fmla="*/ 270 w 308"/>
                <a:gd name="T15" fmla="*/ 56 h 155"/>
                <a:gd name="T16" fmla="*/ 244 w 308"/>
                <a:gd name="T17" fmla="*/ 29 h 155"/>
                <a:gd name="T18" fmla="*/ 216 w 308"/>
                <a:gd name="T19" fmla="*/ 13 h 155"/>
                <a:gd name="T20" fmla="*/ 200 w 308"/>
                <a:gd name="T21" fmla="*/ 8 h 155"/>
                <a:gd name="T22" fmla="*/ 192 w 308"/>
                <a:gd name="T23" fmla="*/ 0 h 155"/>
                <a:gd name="T24" fmla="*/ 187 w 308"/>
                <a:gd name="T25" fmla="*/ 0 h 155"/>
                <a:gd name="T26" fmla="*/ 167 w 308"/>
                <a:gd name="T27" fmla="*/ 5 h 155"/>
                <a:gd name="T28" fmla="*/ 150 w 308"/>
                <a:gd name="T29" fmla="*/ 8 h 155"/>
                <a:gd name="T30" fmla="*/ 144 w 308"/>
                <a:gd name="T31" fmla="*/ 21 h 155"/>
                <a:gd name="T32" fmla="*/ 128 w 308"/>
                <a:gd name="T33" fmla="*/ 24 h 155"/>
                <a:gd name="T34" fmla="*/ 103 w 308"/>
                <a:gd name="T35" fmla="*/ 17 h 155"/>
                <a:gd name="T36" fmla="*/ 64 w 308"/>
                <a:gd name="T37" fmla="*/ 22 h 155"/>
                <a:gd name="T38" fmla="*/ 61 w 308"/>
                <a:gd name="T39" fmla="*/ 29 h 155"/>
                <a:gd name="T40" fmla="*/ 53 w 308"/>
                <a:gd name="T41" fmla="*/ 43 h 155"/>
                <a:gd name="T42" fmla="*/ 42 w 308"/>
                <a:gd name="T43" fmla="*/ 55 h 155"/>
                <a:gd name="T44" fmla="*/ 45 w 308"/>
                <a:gd name="T45" fmla="*/ 62 h 155"/>
                <a:gd name="T46" fmla="*/ 34 w 308"/>
                <a:gd name="T47" fmla="*/ 95 h 155"/>
                <a:gd name="T48" fmla="*/ 20 w 308"/>
                <a:gd name="T49" fmla="*/ 110 h 155"/>
                <a:gd name="T50" fmla="*/ 4 w 308"/>
                <a:gd name="T51" fmla="*/ 121 h 155"/>
                <a:gd name="T52" fmla="*/ 0 w 308"/>
                <a:gd name="T53" fmla="*/ 132 h 155"/>
                <a:gd name="T54" fmla="*/ 25 w 308"/>
                <a:gd name="T55" fmla="*/ 142 h 155"/>
                <a:gd name="T56" fmla="*/ 41 w 308"/>
                <a:gd name="T57" fmla="*/ 149 h 155"/>
                <a:gd name="T58" fmla="*/ 59 w 308"/>
                <a:gd name="T59" fmla="*/ 141 h 155"/>
                <a:gd name="T60" fmla="*/ 72 w 308"/>
                <a:gd name="T61" fmla="*/ 137 h 155"/>
                <a:gd name="T62" fmla="*/ 98 w 308"/>
                <a:gd name="T63" fmla="*/ 134 h 155"/>
                <a:gd name="T64" fmla="*/ 114 w 308"/>
                <a:gd name="T65" fmla="*/ 126 h 155"/>
                <a:gd name="T66" fmla="*/ 126 w 308"/>
                <a:gd name="T67" fmla="*/ 67 h 155"/>
                <a:gd name="T68" fmla="*/ 131 w 308"/>
                <a:gd name="T69" fmla="*/ 64 h 155"/>
                <a:gd name="T70" fmla="*/ 216 w 308"/>
                <a:gd name="T71" fmla="*/ 89 h 155"/>
                <a:gd name="T72" fmla="*/ 267 w 308"/>
                <a:gd name="T73" fmla="*/ 11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8" h="155">
                  <a:moveTo>
                    <a:pt x="304" y="155"/>
                  </a:moveTo>
                  <a:cubicBezTo>
                    <a:pt x="307" y="141"/>
                    <a:pt x="307" y="141"/>
                    <a:pt x="307" y="141"/>
                  </a:cubicBezTo>
                  <a:cubicBezTo>
                    <a:pt x="308" y="137"/>
                    <a:pt x="307" y="128"/>
                    <a:pt x="306" y="124"/>
                  </a:cubicBezTo>
                  <a:cubicBezTo>
                    <a:pt x="305" y="121"/>
                    <a:pt x="306" y="118"/>
                    <a:pt x="305" y="114"/>
                  </a:cubicBezTo>
                  <a:cubicBezTo>
                    <a:pt x="304" y="112"/>
                    <a:pt x="301" y="110"/>
                    <a:pt x="300" y="108"/>
                  </a:cubicBezTo>
                  <a:cubicBezTo>
                    <a:pt x="301" y="104"/>
                    <a:pt x="301" y="104"/>
                    <a:pt x="301" y="104"/>
                  </a:cubicBezTo>
                  <a:cubicBezTo>
                    <a:pt x="301" y="104"/>
                    <a:pt x="301" y="104"/>
                    <a:pt x="301" y="104"/>
                  </a:cubicBezTo>
                  <a:cubicBezTo>
                    <a:pt x="301" y="102"/>
                    <a:pt x="300" y="100"/>
                    <a:pt x="298" y="98"/>
                  </a:cubicBezTo>
                  <a:cubicBezTo>
                    <a:pt x="297" y="97"/>
                    <a:pt x="296" y="93"/>
                    <a:pt x="296" y="91"/>
                  </a:cubicBezTo>
                  <a:cubicBezTo>
                    <a:pt x="295" y="83"/>
                    <a:pt x="295" y="83"/>
                    <a:pt x="295" y="83"/>
                  </a:cubicBezTo>
                  <a:cubicBezTo>
                    <a:pt x="295" y="83"/>
                    <a:pt x="295" y="83"/>
                    <a:pt x="295" y="83"/>
                  </a:cubicBezTo>
                  <a:cubicBezTo>
                    <a:pt x="295" y="82"/>
                    <a:pt x="295" y="79"/>
                    <a:pt x="293" y="79"/>
                  </a:cubicBezTo>
                  <a:cubicBezTo>
                    <a:pt x="292" y="77"/>
                    <a:pt x="289" y="77"/>
                    <a:pt x="288" y="76"/>
                  </a:cubicBezTo>
                  <a:cubicBezTo>
                    <a:pt x="287" y="75"/>
                    <a:pt x="286" y="74"/>
                    <a:pt x="284" y="73"/>
                  </a:cubicBezTo>
                  <a:cubicBezTo>
                    <a:pt x="281" y="72"/>
                    <a:pt x="279" y="68"/>
                    <a:pt x="277" y="64"/>
                  </a:cubicBezTo>
                  <a:cubicBezTo>
                    <a:pt x="276" y="61"/>
                    <a:pt x="272" y="59"/>
                    <a:pt x="270" y="56"/>
                  </a:cubicBezTo>
                  <a:cubicBezTo>
                    <a:pt x="265" y="51"/>
                    <a:pt x="258" y="47"/>
                    <a:pt x="255" y="40"/>
                  </a:cubicBezTo>
                  <a:cubicBezTo>
                    <a:pt x="252" y="37"/>
                    <a:pt x="245" y="34"/>
                    <a:pt x="244" y="29"/>
                  </a:cubicBezTo>
                  <a:cubicBezTo>
                    <a:pt x="242" y="24"/>
                    <a:pt x="239" y="18"/>
                    <a:pt x="235" y="13"/>
                  </a:cubicBezTo>
                  <a:cubicBezTo>
                    <a:pt x="230" y="7"/>
                    <a:pt x="224" y="13"/>
                    <a:pt x="216" y="13"/>
                  </a:cubicBezTo>
                  <a:cubicBezTo>
                    <a:pt x="213" y="12"/>
                    <a:pt x="207" y="14"/>
                    <a:pt x="203" y="12"/>
                  </a:cubicBezTo>
                  <a:cubicBezTo>
                    <a:pt x="201" y="11"/>
                    <a:pt x="201" y="9"/>
                    <a:pt x="200" y="8"/>
                  </a:cubicBezTo>
                  <a:cubicBezTo>
                    <a:pt x="199" y="7"/>
                    <a:pt x="196" y="8"/>
                    <a:pt x="195" y="7"/>
                  </a:cubicBezTo>
                  <a:cubicBezTo>
                    <a:pt x="194" y="5"/>
                    <a:pt x="192" y="3"/>
                    <a:pt x="192" y="0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191" y="1"/>
                    <a:pt x="189" y="0"/>
                    <a:pt x="187" y="0"/>
                  </a:cubicBezTo>
                  <a:cubicBezTo>
                    <a:pt x="186" y="0"/>
                    <a:pt x="183" y="0"/>
                    <a:pt x="181" y="1"/>
                  </a:cubicBezTo>
                  <a:cubicBezTo>
                    <a:pt x="176" y="2"/>
                    <a:pt x="171" y="3"/>
                    <a:pt x="167" y="5"/>
                  </a:cubicBezTo>
                  <a:cubicBezTo>
                    <a:pt x="165" y="6"/>
                    <a:pt x="162" y="8"/>
                    <a:pt x="160" y="8"/>
                  </a:cubicBezTo>
                  <a:cubicBezTo>
                    <a:pt x="155" y="7"/>
                    <a:pt x="154" y="6"/>
                    <a:pt x="150" y="8"/>
                  </a:cubicBezTo>
                  <a:cubicBezTo>
                    <a:pt x="150" y="8"/>
                    <a:pt x="150" y="8"/>
                    <a:pt x="150" y="8"/>
                  </a:cubicBezTo>
                  <a:cubicBezTo>
                    <a:pt x="150" y="12"/>
                    <a:pt x="148" y="19"/>
                    <a:pt x="144" y="21"/>
                  </a:cubicBezTo>
                  <a:cubicBezTo>
                    <a:pt x="143" y="22"/>
                    <a:pt x="141" y="25"/>
                    <a:pt x="139" y="25"/>
                  </a:cubicBezTo>
                  <a:cubicBezTo>
                    <a:pt x="135" y="25"/>
                    <a:pt x="133" y="22"/>
                    <a:pt x="128" y="24"/>
                  </a:cubicBezTo>
                  <a:cubicBezTo>
                    <a:pt x="124" y="24"/>
                    <a:pt x="120" y="21"/>
                    <a:pt x="117" y="20"/>
                  </a:cubicBezTo>
                  <a:cubicBezTo>
                    <a:pt x="112" y="19"/>
                    <a:pt x="107" y="19"/>
                    <a:pt x="103" y="17"/>
                  </a:cubicBezTo>
                  <a:cubicBezTo>
                    <a:pt x="94" y="11"/>
                    <a:pt x="89" y="13"/>
                    <a:pt x="78" y="16"/>
                  </a:cubicBezTo>
                  <a:cubicBezTo>
                    <a:pt x="72" y="17"/>
                    <a:pt x="69" y="18"/>
                    <a:pt x="64" y="22"/>
                  </a:cubicBezTo>
                  <a:cubicBezTo>
                    <a:pt x="63" y="23"/>
                    <a:pt x="63" y="24"/>
                    <a:pt x="62" y="26"/>
                  </a:cubicBezTo>
                  <a:cubicBezTo>
                    <a:pt x="62" y="27"/>
                    <a:pt x="62" y="27"/>
                    <a:pt x="61" y="29"/>
                  </a:cubicBezTo>
                  <a:cubicBezTo>
                    <a:pt x="60" y="30"/>
                    <a:pt x="56" y="29"/>
                    <a:pt x="54" y="30"/>
                  </a:cubicBezTo>
                  <a:cubicBezTo>
                    <a:pt x="49" y="33"/>
                    <a:pt x="51" y="39"/>
                    <a:pt x="53" y="43"/>
                  </a:cubicBezTo>
                  <a:cubicBezTo>
                    <a:pt x="54" y="45"/>
                    <a:pt x="49" y="49"/>
                    <a:pt x="48" y="51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7"/>
                    <a:pt x="44" y="60"/>
                    <a:pt x="45" y="62"/>
                  </a:cubicBezTo>
                  <a:cubicBezTo>
                    <a:pt x="45" y="70"/>
                    <a:pt x="42" y="79"/>
                    <a:pt x="38" y="85"/>
                  </a:cubicBezTo>
                  <a:cubicBezTo>
                    <a:pt x="36" y="89"/>
                    <a:pt x="37" y="92"/>
                    <a:pt x="34" y="95"/>
                  </a:cubicBezTo>
                  <a:cubicBezTo>
                    <a:pt x="31" y="99"/>
                    <a:pt x="27" y="103"/>
                    <a:pt x="24" y="106"/>
                  </a:cubicBezTo>
                  <a:cubicBezTo>
                    <a:pt x="21" y="107"/>
                    <a:pt x="21" y="107"/>
                    <a:pt x="20" y="110"/>
                  </a:cubicBezTo>
                  <a:cubicBezTo>
                    <a:pt x="19" y="114"/>
                    <a:pt x="16" y="113"/>
                    <a:pt x="13" y="113"/>
                  </a:cubicBezTo>
                  <a:cubicBezTo>
                    <a:pt x="9" y="113"/>
                    <a:pt x="5" y="118"/>
                    <a:pt x="4" y="121"/>
                  </a:cubicBezTo>
                  <a:cubicBezTo>
                    <a:pt x="3" y="124"/>
                    <a:pt x="2" y="130"/>
                    <a:pt x="0" y="13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2" y="135"/>
                    <a:pt x="5" y="137"/>
                    <a:pt x="9" y="139"/>
                  </a:cubicBezTo>
                  <a:cubicBezTo>
                    <a:pt x="14" y="141"/>
                    <a:pt x="21" y="140"/>
                    <a:pt x="25" y="142"/>
                  </a:cubicBezTo>
                  <a:cubicBezTo>
                    <a:pt x="30" y="145"/>
                    <a:pt x="32" y="147"/>
                    <a:pt x="36" y="149"/>
                  </a:cubicBezTo>
                  <a:cubicBezTo>
                    <a:pt x="38" y="150"/>
                    <a:pt x="40" y="149"/>
                    <a:pt x="41" y="149"/>
                  </a:cubicBezTo>
                  <a:cubicBezTo>
                    <a:pt x="48" y="148"/>
                    <a:pt x="44" y="155"/>
                    <a:pt x="51" y="148"/>
                  </a:cubicBezTo>
                  <a:cubicBezTo>
                    <a:pt x="56" y="145"/>
                    <a:pt x="56" y="144"/>
                    <a:pt x="59" y="141"/>
                  </a:cubicBezTo>
                  <a:cubicBezTo>
                    <a:pt x="62" y="138"/>
                    <a:pt x="64" y="140"/>
                    <a:pt x="67" y="140"/>
                  </a:cubicBezTo>
                  <a:cubicBezTo>
                    <a:pt x="69" y="140"/>
                    <a:pt x="70" y="137"/>
                    <a:pt x="72" y="137"/>
                  </a:cubicBezTo>
                  <a:cubicBezTo>
                    <a:pt x="78" y="134"/>
                    <a:pt x="75" y="140"/>
                    <a:pt x="82" y="133"/>
                  </a:cubicBezTo>
                  <a:cubicBezTo>
                    <a:pt x="86" y="128"/>
                    <a:pt x="93" y="131"/>
                    <a:pt x="98" y="134"/>
                  </a:cubicBezTo>
                  <a:cubicBezTo>
                    <a:pt x="106" y="137"/>
                    <a:pt x="103" y="134"/>
                    <a:pt x="106" y="142"/>
                  </a:cubicBezTo>
                  <a:cubicBezTo>
                    <a:pt x="108" y="142"/>
                    <a:pt x="115" y="128"/>
                    <a:pt x="114" y="126"/>
                  </a:cubicBezTo>
                  <a:cubicBezTo>
                    <a:pt x="111" y="116"/>
                    <a:pt x="116" y="114"/>
                    <a:pt x="117" y="105"/>
                  </a:cubicBezTo>
                  <a:cubicBezTo>
                    <a:pt x="125" y="100"/>
                    <a:pt x="116" y="69"/>
                    <a:pt x="126" y="67"/>
                  </a:cubicBezTo>
                  <a:cubicBezTo>
                    <a:pt x="127" y="66"/>
                    <a:pt x="130" y="64"/>
                    <a:pt x="131" y="64"/>
                  </a:cubicBezTo>
                  <a:cubicBezTo>
                    <a:pt x="131" y="64"/>
                    <a:pt x="131" y="64"/>
                    <a:pt x="131" y="64"/>
                  </a:cubicBezTo>
                  <a:cubicBezTo>
                    <a:pt x="133" y="71"/>
                    <a:pt x="181" y="68"/>
                    <a:pt x="192" y="76"/>
                  </a:cubicBezTo>
                  <a:cubicBezTo>
                    <a:pt x="200" y="81"/>
                    <a:pt x="210" y="81"/>
                    <a:pt x="216" y="89"/>
                  </a:cubicBezTo>
                  <a:cubicBezTo>
                    <a:pt x="218" y="91"/>
                    <a:pt x="238" y="98"/>
                    <a:pt x="242" y="98"/>
                  </a:cubicBezTo>
                  <a:cubicBezTo>
                    <a:pt x="250" y="106"/>
                    <a:pt x="259" y="106"/>
                    <a:pt x="267" y="117"/>
                  </a:cubicBezTo>
                  <a:cubicBezTo>
                    <a:pt x="280" y="133"/>
                    <a:pt x="284" y="146"/>
                    <a:pt x="304" y="15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132"/>
            <p:cNvSpPr>
              <a:spLocks/>
            </p:cNvSpPr>
            <p:nvPr/>
          </p:nvSpPr>
          <p:spPr bwMode="auto">
            <a:xfrm>
              <a:off x="4481" y="2525"/>
              <a:ext cx="592" cy="299"/>
            </a:xfrm>
            <a:custGeom>
              <a:avLst/>
              <a:gdLst>
                <a:gd name="T0" fmla="*/ 307 w 308"/>
                <a:gd name="T1" fmla="*/ 141 h 155"/>
                <a:gd name="T2" fmla="*/ 305 w 308"/>
                <a:gd name="T3" fmla="*/ 114 h 155"/>
                <a:gd name="T4" fmla="*/ 301 w 308"/>
                <a:gd name="T5" fmla="*/ 104 h 155"/>
                <a:gd name="T6" fmla="*/ 298 w 308"/>
                <a:gd name="T7" fmla="*/ 98 h 155"/>
                <a:gd name="T8" fmla="*/ 295 w 308"/>
                <a:gd name="T9" fmla="*/ 83 h 155"/>
                <a:gd name="T10" fmla="*/ 293 w 308"/>
                <a:gd name="T11" fmla="*/ 79 h 155"/>
                <a:gd name="T12" fmla="*/ 284 w 308"/>
                <a:gd name="T13" fmla="*/ 73 h 155"/>
                <a:gd name="T14" fmla="*/ 270 w 308"/>
                <a:gd name="T15" fmla="*/ 56 h 155"/>
                <a:gd name="T16" fmla="*/ 244 w 308"/>
                <a:gd name="T17" fmla="*/ 29 h 155"/>
                <a:gd name="T18" fmla="*/ 216 w 308"/>
                <a:gd name="T19" fmla="*/ 13 h 155"/>
                <a:gd name="T20" fmla="*/ 200 w 308"/>
                <a:gd name="T21" fmla="*/ 8 h 155"/>
                <a:gd name="T22" fmla="*/ 192 w 308"/>
                <a:gd name="T23" fmla="*/ 0 h 155"/>
                <a:gd name="T24" fmla="*/ 187 w 308"/>
                <a:gd name="T25" fmla="*/ 0 h 155"/>
                <a:gd name="T26" fmla="*/ 167 w 308"/>
                <a:gd name="T27" fmla="*/ 5 h 155"/>
                <a:gd name="T28" fmla="*/ 150 w 308"/>
                <a:gd name="T29" fmla="*/ 8 h 155"/>
                <a:gd name="T30" fmla="*/ 144 w 308"/>
                <a:gd name="T31" fmla="*/ 21 h 155"/>
                <a:gd name="T32" fmla="*/ 128 w 308"/>
                <a:gd name="T33" fmla="*/ 24 h 155"/>
                <a:gd name="T34" fmla="*/ 103 w 308"/>
                <a:gd name="T35" fmla="*/ 17 h 155"/>
                <a:gd name="T36" fmla="*/ 64 w 308"/>
                <a:gd name="T37" fmla="*/ 22 h 155"/>
                <a:gd name="T38" fmla="*/ 61 w 308"/>
                <a:gd name="T39" fmla="*/ 29 h 155"/>
                <a:gd name="T40" fmla="*/ 53 w 308"/>
                <a:gd name="T41" fmla="*/ 43 h 155"/>
                <a:gd name="T42" fmla="*/ 42 w 308"/>
                <a:gd name="T43" fmla="*/ 55 h 155"/>
                <a:gd name="T44" fmla="*/ 45 w 308"/>
                <a:gd name="T45" fmla="*/ 62 h 155"/>
                <a:gd name="T46" fmla="*/ 34 w 308"/>
                <a:gd name="T47" fmla="*/ 95 h 155"/>
                <a:gd name="T48" fmla="*/ 20 w 308"/>
                <a:gd name="T49" fmla="*/ 110 h 155"/>
                <a:gd name="T50" fmla="*/ 4 w 308"/>
                <a:gd name="T51" fmla="*/ 121 h 155"/>
                <a:gd name="T52" fmla="*/ 0 w 308"/>
                <a:gd name="T53" fmla="*/ 132 h 155"/>
                <a:gd name="T54" fmla="*/ 25 w 308"/>
                <a:gd name="T55" fmla="*/ 142 h 155"/>
                <a:gd name="T56" fmla="*/ 41 w 308"/>
                <a:gd name="T57" fmla="*/ 149 h 155"/>
                <a:gd name="T58" fmla="*/ 59 w 308"/>
                <a:gd name="T59" fmla="*/ 141 h 155"/>
                <a:gd name="T60" fmla="*/ 72 w 308"/>
                <a:gd name="T61" fmla="*/ 137 h 155"/>
                <a:gd name="T62" fmla="*/ 98 w 308"/>
                <a:gd name="T63" fmla="*/ 134 h 155"/>
                <a:gd name="T64" fmla="*/ 114 w 308"/>
                <a:gd name="T65" fmla="*/ 126 h 155"/>
                <a:gd name="T66" fmla="*/ 126 w 308"/>
                <a:gd name="T67" fmla="*/ 67 h 155"/>
                <a:gd name="T68" fmla="*/ 131 w 308"/>
                <a:gd name="T69" fmla="*/ 64 h 155"/>
                <a:gd name="T70" fmla="*/ 216 w 308"/>
                <a:gd name="T71" fmla="*/ 89 h 155"/>
                <a:gd name="T72" fmla="*/ 267 w 308"/>
                <a:gd name="T73" fmla="*/ 11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8" h="155">
                  <a:moveTo>
                    <a:pt x="304" y="155"/>
                  </a:moveTo>
                  <a:cubicBezTo>
                    <a:pt x="307" y="141"/>
                    <a:pt x="307" y="141"/>
                    <a:pt x="307" y="141"/>
                  </a:cubicBezTo>
                  <a:cubicBezTo>
                    <a:pt x="308" y="137"/>
                    <a:pt x="307" y="128"/>
                    <a:pt x="306" y="124"/>
                  </a:cubicBezTo>
                  <a:cubicBezTo>
                    <a:pt x="305" y="121"/>
                    <a:pt x="306" y="118"/>
                    <a:pt x="305" y="114"/>
                  </a:cubicBezTo>
                  <a:cubicBezTo>
                    <a:pt x="304" y="112"/>
                    <a:pt x="301" y="110"/>
                    <a:pt x="300" y="108"/>
                  </a:cubicBezTo>
                  <a:cubicBezTo>
                    <a:pt x="301" y="104"/>
                    <a:pt x="301" y="104"/>
                    <a:pt x="301" y="104"/>
                  </a:cubicBezTo>
                  <a:cubicBezTo>
                    <a:pt x="301" y="104"/>
                    <a:pt x="301" y="104"/>
                    <a:pt x="301" y="104"/>
                  </a:cubicBezTo>
                  <a:cubicBezTo>
                    <a:pt x="301" y="102"/>
                    <a:pt x="300" y="100"/>
                    <a:pt x="298" y="98"/>
                  </a:cubicBezTo>
                  <a:cubicBezTo>
                    <a:pt x="297" y="97"/>
                    <a:pt x="296" y="93"/>
                    <a:pt x="296" y="91"/>
                  </a:cubicBezTo>
                  <a:cubicBezTo>
                    <a:pt x="295" y="83"/>
                    <a:pt x="295" y="83"/>
                    <a:pt x="295" y="83"/>
                  </a:cubicBezTo>
                  <a:cubicBezTo>
                    <a:pt x="295" y="83"/>
                    <a:pt x="295" y="83"/>
                    <a:pt x="295" y="83"/>
                  </a:cubicBezTo>
                  <a:cubicBezTo>
                    <a:pt x="295" y="82"/>
                    <a:pt x="295" y="79"/>
                    <a:pt x="293" y="79"/>
                  </a:cubicBezTo>
                  <a:cubicBezTo>
                    <a:pt x="292" y="77"/>
                    <a:pt x="289" y="77"/>
                    <a:pt x="288" y="76"/>
                  </a:cubicBezTo>
                  <a:cubicBezTo>
                    <a:pt x="287" y="75"/>
                    <a:pt x="286" y="74"/>
                    <a:pt x="284" y="73"/>
                  </a:cubicBezTo>
                  <a:cubicBezTo>
                    <a:pt x="281" y="72"/>
                    <a:pt x="279" y="68"/>
                    <a:pt x="277" y="64"/>
                  </a:cubicBezTo>
                  <a:cubicBezTo>
                    <a:pt x="276" y="61"/>
                    <a:pt x="272" y="59"/>
                    <a:pt x="270" y="56"/>
                  </a:cubicBezTo>
                  <a:cubicBezTo>
                    <a:pt x="265" y="51"/>
                    <a:pt x="258" y="47"/>
                    <a:pt x="255" y="40"/>
                  </a:cubicBezTo>
                  <a:cubicBezTo>
                    <a:pt x="252" y="37"/>
                    <a:pt x="245" y="34"/>
                    <a:pt x="244" y="29"/>
                  </a:cubicBezTo>
                  <a:cubicBezTo>
                    <a:pt x="242" y="24"/>
                    <a:pt x="239" y="18"/>
                    <a:pt x="235" y="13"/>
                  </a:cubicBezTo>
                  <a:cubicBezTo>
                    <a:pt x="230" y="7"/>
                    <a:pt x="224" y="13"/>
                    <a:pt x="216" y="13"/>
                  </a:cubicBezTo>
                  <a:cubicBezTo>
                    <a:pt x="213" y="12"/>
                    <a:pt x="207" y="14"/>
                    <a:pt x="203" y="12"/>
                  </a:cubicBezTo>
                  <a:cubicBezTo>
                    <a:pt x="201" y="11"/>
                    <a:pt x="201" y="9"/>
                    <a:pt x="200" y="8"/>
                  </a:cubicBezTo>
                  <a:cubicBezTo>
                    <a:pt x="199" y="7"/>
                    <a:pt x="196" y="8"/>
                    <a:pt x="195" y="7"/>
                  </a:cubicBezTo>
                  <a:cubicBezTo>
                    <a:pt x="194" y="5"/>
                    <a:pt x="192" y="3"/>
                    <a:pt x="192" y="0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191" y="1"/>
                    <a:pt x="189" y="0"/>
                    <a:pt x="187" y="0"/>
                  </a:cubicBezTo>
                  <a:cubicBezTo>
                    <a:pt x="186" y="0"/>
                    <a:pt x="183" y="0"/>
                    <a:pt x="181" y="1"/>
                  </a:cubicBezTo>
                  <a:cubicBezTo>
                    <a:pt x="176" y="2"/>
                    <a:pt x="171" y="3"/>
                    <a:pt x="167" y="5"/>
                  </a:cubicBezTo>
                  <a:cubicBezTo>
                    <a:pt x="165" y="6"/>
                    <a:pt x="162" y="8"/>
                    <a:pt x="160" y="8"/>
                  </a:cubicBezTo>
                  <a:cubicBezTo>
                    <a:pt x="155" y="7"/>
                    <a:pt x="154" y="6"/>
                    <a:pt x="150" y="8"/>
                  </a:cubicBezTo>
                  <a:cubicBezTo>
                    <a:pt x="150" y="8"/>
                    <a:pt x="150" y="8"/>
                    <a:pt x="150" y="8"/>
                  </a:cubicBezTo>
                  <a:cubicBezTo>
                    <a:pt x="150" y="12"/>
                    <a:pt x="148" y="19"/>
                    <a:pt x="144" y="21"/>
                  </a:cubicBezTo>
                  <a:cubicBezTo>
                    <a:pt x="143" y="22"/>
                    <a:pt x="141" y="25"/>
                    <a:pt x="139" y="25"/>
                  </a:cubicBezTo>
                  <a:cubicBezTo>
                    <a:pt x="135" y="25"/>
                    <a:pt x="133" y="22"/>
                    <a:pt x="128" y="24"/>
                  </a:cubicBezTo>
                  <a:cubicBezTo>
                    <a:pt x="124" y="24"/>
                    <a:pt x="120" y="21"/>
                    <a:pt x="117" y="20"/>
                  </a:cubicBezTo>
                  <a:cubicBezTo>
                    <a:pt x="112" y="19"/>
                    <a:pt x="107" y="19"/>
                    <a:pt x="103" y="17"/>
                  </a:cubicBezTo>
                  <a:cubicBezTo>
                    <a:pt x="94" y="11"/>
                    <a:pt x="89" y="13"/>
                    <a:pt x="78" y="16"/>
                  </a:cubicBezTo>
                  <a:cubicBezTo>
                    <a:pt x="72" y="17"/>
                    <a:pt x="69" y="18"/>
                    <a:pt x="64" y="22"/>
                  </a:cubicBezTo>
                  <a:cubicBezTo>
                    <a:pt x="63" y="23"/>
                    <a:pt x="63" y="24"/>
                    <a:pt x="62" y="26"/>
                  </a:cubicBezTo>
                  <a:cubicBezTo>
                    <a:pt x="62" y="27"/>
                    <a:pt x="62" y="27"/>
                    <a:pt x="61" y="29"/>
                  </a:cubicBezTo>
                  <a:cubicBezTo>
                    <a:pt x="60" y="30"/>
                    <a:pt x="56" y="29"/>
                    <a:pt x="54" y="30"/>
                  </a:cubicBezTo>
                  <a:cubicBezTo>
                    <a:pt x="49" y="33"/>
                    <a:pt x="51" y="39"/>
                    <a:pt x="53" y="43"/>
                  </a:cubicBezTo>
                  <a:cubicBezTo>
                    <a:pt x="54" y="45"/>
                    <a:pt x="49" y="49"/>
                    <a:pt x="48" y="51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7"/>
                    <a:pt x="44" y="60"/>
                    <a:pt x="45" y="62"/>
                  </a:cubicBezTo>
                  <a:cubicBezTo>
                    <a:pt x="45" y="70"/>
                    <a:pt x="42" y="79"/>
                    <a:pt x="38" y="85"/>
                  </a:cubicBezTo>
                  <a:cubicBezTo>
                    <a:pt x="36" y="89"/>
                    <a:pt x="37" y="92"/>
                    <a:pt x="34" y="95"/>
                  </a:cubicBezTo>
                  <a:cubicBezTo>
                    <a:pt x="31" y="99"/>
                    <a:pt x="27" y="103"/>
                    <a:pt x="24" y="106"/>
                  </a:cubicBezTo>
                  <a:cubicBezTo>
                    <a:pt x="21" y="107"/>
                    <a:pt x="21" y="107"/>
                    <a:pt x="20" y="110"/>
                  </a:cubicBezTo>
                  <a:cubicBezTo>
                    <a:pt x="19" y="114"/>
                    <a:pt x="16" y="113"/>
                    <a:pt x="13" y="113"/>
                  </a:cubicBezTo>
                  <a:cubicBezTo>
                    <a:pt x="9" y="113"/>
                    <a:pt x="5" y="118"/>
                    <a:pt x="4" y="121"/>
                  </a:cubicBezTo>
                  <a:cubicBezTo>
                    <a:pt x="3" y="124"/>
                    <a:pt x="2" y="130"/>
                    <a:pt x="0" y="13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2" y="135"/>
                    <a:pt x="5" y="137"/>
                    <a:pt x="9" y="139"/>
                  </a:cubicBezTo>
                  <a:cubicBezTo>
                    <a:pt x="14" y="141"/>
                    <a:pt x="21" y="140"/>
                    <a:pt x="25" y="142"/>
                  </a:cubicBezTo>
                  <a:cubicBezTo>
                    <a:pt x="30" y="145"/>
                    <a:pt x="32" y="147"/>
                    <a:pt x="36" y="149"/>
                  </a:cubicBezTo>
                  <a:cubicBezTo>
                    <a:pt x="38" y="150"/>
                    <a:pt x="40" y="149"/>
                    <a:pt x="41" y="149"/>
                  </a:cubicBezTo>
                  <a:cubicBezTo>
                    <a:pt x="48" y="148"/>
                    <a:pt x="44" y="155"/>
                    <a:pt x="51" y="148"/>
                  </a:cubicBezTo>
                  <a:cubicBezTo>
                    <a:pt x="56" y="145"/>
                    <a:pt x="56" y="144"/>
                    <a:pt x="59" y="141"/>
                  </a:cubicBezTo>
                  <a:cubicBezTo>
                    <a:pt x="62" y="138"/>
                    <a:pt x="64" y="140"/>
                    <a:pt x="67" y="140"/>
                  </a:cubicBezTo>
                  <a:cubicBezTo>
                    <a:pt x="69" y="140"/>
                    <a:pt x="70" y="137"/>
                    <a:pt x="72" y="137"/>
                  </a:cubicBezTo>
                  <a:cubicBezTo>
                    <a:pt x="78" y="134"/>
                    <a:pt x="75" y="140"/>
                    <a:pt x="82" y="133"/>
                  </a:cubicBezTo>
                  <a:cubicBezTo>
                    <a:pt x="86" y="128"/>
                    <a:pt x="93" y="131"/>
                    <a:pt x="98" y="134"/>
                  </a:cubicBezTo>
                  <a:cubicBezTo>
                    <a:pt x="106" y="137"/>
                    <a:pt x="103" y="134"/>
                    <a:pt x="106" y="142"/>
                  </a:cubicBezTo>
                  <a:cubicBezTo>
                    <a:pt x="108" y="142"/>
                    <a:pt x="115" y="128"/>
                    <a:pt x="114" y="126"/>
                  </a:cubicBezTo>
                  <a:cubicBezTo>
                    <a:pt x="111" y="116"/>
                    <a:pt x="116" y="114"/>
                    <a:pt x="117" y="105"/>
                  </a:cubicBezTo>
                  <a:cubicBezTo>
                    <a:pt x="125" y="100"/>
                    <a:pt x="116" y="69"/>
                    <a:pt x="126" y="67"/>
                  </a:cubicBezTo>
                  <a:cubicBezTo>
                    <a:pt x="127" y="66"/>
                    <a:pt x="130" y="64"/>
                    <a:pt x="131" y="64"/>
                  </a:cubicBezTo>
                  <a:cubicBezTo>
                    <a:pt x="131" y="64"/>
                    <a:pt x="131" y="64"/>
                    <a:pt x="131" y="64"/>
                  </a:cubicBezTo>
                  <a:cubicBezTo>
                    <a:pt x="133" y="71"/>
                    <a:pt x="181" y="68"/>
                    <a:pt x="192" y="76"/>
                  </a:cubicBezTo>
                  <a:cubicBezTo>
                    <a:pt x="200" y="81"/>
                    <a:pt x="210" y="81"/>
                    <a:pt x="216" y="89"/>
                  </a:cubicBezTo>
                  <a:cubicBezTo>
                    <a:pt x="218" y="91"/>
                    <a:pt x="238" y="98"/>
                    <a:pt x="242" y="98"/>
                  </a:cubicBezTo>
                  <a:cubicBezTo>
                    <a:pt x="250" y="106"/>
                    <a:pt x="259" y="106"/>
                    <a:pt x="267" y="117"/>
                  </a:cubicBezTo>
                  <a:cubicBezTo>
                    <a:pt x="280" y="133"/>
                    <a:pt x="284" y="146"/>
                    <a:pt x="304" y="15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133"/>
            <p:cNvSpPr>
              <a:spLocks/>
            </p:cNvSpPr>
            <p:nvPr/>
          </p:nvSpPr>
          <p:spPr bwMode="auto">
            <a:xfrm>
              <a:off x="5057" y="2524"/>
              <a:ext cx="475" cy="317"/>
            </a:xfrm>
            <a:custGeom>
              <a:avLst/>
              <a:gdLst>
                <a:gd name="T0" fmla="*/ 210 w 247"/>
                <a:gd name="T1" fmla="*/ 0 h 165"/>
                <a:gd name="T2" fmla="*/ 211 w 247"/>
                <a:gd name="T3" fmla="*/ 13 h 165"/>
                <a:gd name="T4" fmla="*/ 218 w 247"/>
                <a:gd name="T5" fmla="*/ 13 h 165"/>
                <a:gd name="T6" fmla="*/ 223 w 247"/>
                <a:gd name="T7" fmla="*/ 15 h 165"/>
                <a:gd name="T8" fmla="*/ 228 w 247"/>
                <a:gd name="T9" fmla="*/ 24 h 165"/>
                <a:gd name="T10" fmla="*/ 224 w 247"/>
                <a:gd name="T11" fmla="*/ 31 h 165"/>
                <a:gd name="T12" fmla="*/ 232 w 247"/>
                <a:gd name="T13" fmla="*/ 41 h 165"/>
                <a:gd name="T14" fmla="*/ 240 w 247"/>
                <a:gd name="T15" fmla="*/ 51 h 165"/>
                <a:gd name="T16" fmla="*/ 240 w 247"/>
                <a:gd name="T17" fmla="*/ 51 h 165"/>
                <a:gd name="T18" fmla="*/ 241 w 247"/>
                <a:gd name="T19" fmla="*/ 61 h 165"/>
                <a:gd name="T20" fmla="*/ 244 w 247"/>
                <a:gd name="T21" fmla="*/ 68 h 165"/>
                <a:gd name="T22" fmla="*/ 242 w 247"/>
                <a:gd name="T23" fmla="*/ 76 h 165"/>
                <a:gd name="T24" fmla="*/ 227 w 247"/>
                <a:gd name="T25" fmla="*/ 81 h 165"/>
                <a:gd name="T26" fmla="*/ 227 w 247"/>
                <a:gd name="T27" fmla="*/ 81 h 165"/>
                <a:gd name="T28" fmla="*/ 205 w 247"/>
                <a:gd name="T29" fmla="*/ 75 h 165"/>
                <a:gd name="T30" fmla="*/ 146 w 247"/>
                <a:gd name="T31" fmla="*/ 129 h 165"/>
                <a:gd name="T32" fmla="*/ 134 w 247"/>
                <a:gd name="T33" fmla="*/ 139 h 165"/>
                <a:gd name="T34" fmla="*/ 134 w 247"/>
                <a:gd name="T35" fmla="*/ 139 h 165"/>
                <a:gd name="T36" fmla="*/ 128 w 247"/>
                <a:gd name="T37" fmla="*/ 131 h 165"/>
                <a:gd name="T38" fmla="*/ 114 w 247"/>
                <a:gd name="T39" fmla="*/ 143 h 165"/>
                <a:gd name="T40" fmla="*/ 111 w 247"/>
                <a:gd name="T41" fmla="*/ 146 h 165"/>
                <a:gd name="T42" fmla="*/ 110 w 247"/>
                <a:gd name="T43" fmla="*/ 150 h 165"/>
                <a:gd name="T44" fmla="*/ 110 w 247"/>
                <a:gd name="T45" fmla="*/ 149 h 165"/>
                <a:gd name="T46" fmla="*/ 109 w 247"/>
                <a:gd name="T47" fmla="*/ 149 h 165"/>
                <a:gd name="T48" fmla="*/ 99 w 247"/>
                <a:gd name="T49" fmla="*/ 151 h 165"/>
                <a:gd name="T50" fmla="*/ 85 w 247"/>
                <a:gd name="T51" fmla="*/ 151 h 165"/>
                <a:gd name="T52" fmla="*/ 81 w 247"/>
                <a:gd name="T53" fmla="*/ 152 h 165"/>
                <a:gd name="T54" fmla="*/ 81 w 247"/>
                <a:gd name="T55" fmla="*/ 152 h 165"/>
                <a:gd name="T56" fmla="*/ 54 w 247"/>
                <a:gd name="T57" fmla="*/ 157 h 165"/>
                <a:gd name="T58" fmla="*/ 33 w 247"/>
                <a:gd name="T59" fmla="*/ 160 h 165"/>
                <a:gd name="T60" fmla="*/ 7 w 247"/>
                <a:gd name="T61" fmla="*/ 157 h 165"/>
                <a:gd name="T62" fmla="*/ 4 w 247"/>
                <a:gd name="T63" fmla="*/ 156 h 165"/>
                <a:gd name="T64" fmla="*/ 4 w 247"/>
                <a:gd name="T65" fmla="*/ 156 h 165"/>
                <a:gd name="T66" fmla="*/ 7 w 247"/>
                <a:gd name="T67" fmla="*/ 142 h 165"/>
                <a:gd name="T68" fmla="*/ 6 w 247"/>
                <a:gd name="T69" fmla="*/ 125 h 165"/>
                <a:gd name="T70" fmla="*/ 4 w 247"/>
                <a:gd name="T71" fmla="*/ 115 h 165"/>
                <a:gd name="T72" fmla="*/ 0 w 247"/>
                <a:gd name="T73" fmla="*/ 109 h 165"/>
                <a:gd name="T74" fmla="*/ 1 w 247"/>
                <a:gd name="T75" fmla="*/ 105 h 165"/>
                <a:gd name="T76" fmla="*/ 1 w 247"/>
                <a:gd name="T77" fmla="*/ 105 h 165"/>
                <a:gd name="T78" fmla="*/ 18 w 247"/>
                <a:gd name="T79" fmla="*/ 110 h 165"/>
                <a:gd name="T80" fmla="*/ 27 w 247"/>
                <a:gd name="T81" fmla="*/ 112 h 165"/>
                <a:gd name="T82" fmla="*/ 43 w 247"/>
                <a:gd name="T83" fmla="*/ 111 h 165"/>
                <a:gd name="T84" fmla="*/ 49 w 247"/>
                <a:gd name="T85" fmla="*/ 102 h 165"/>
                <a:gd name="T86" fmla="*/ 60 w 247"/>
                <a:gd name="T87" fmla="*/ 103 h 165"/>
                <a:gd name="T88" fmla="*/ 59 w 247"/>
                <a:gd name="T89" fmla="*/ 97 h 165"/>
                <a:gd name="T90" fmla="*/ 53 w 247"/>
                <a:gd name="T91" fmla="*/ 91 h 165"/>
                <a:gd name="T92" fmla="*/ 44 w 247"/>
                <a:gd name="T93" fmla="*/ 75 h 165"/>
                <a:gd name="T94" fmla="*/ 52 w 247"/>
                <a:gd name="T95" fmla="*/ 65 h 165"/>
                <a:gd name="T96" fmla="*/ 60 w 247"/>
                <a:gd name="T97" fmla="*/ 64 h 165"/>
                <a:gd name="T98" fmla="*/ 76 w 247"/>
                <a:gd name="T99" fmla="*/ 60 h 165"/>
                <a:gd name="T100" fmla="*/ 107 w 247"/>
                <a:gd name="T101" fmla="*/ 51 h 165"/>
                <a:gd name="T102" fmla="*/ 126 w 247"/>
                <a:gd name="T103" fmla="*/ 49 h 165"/>
                <a:gd name="T104" fmla="*/ 141 w 247"/>
                <a:gd name="T105" fmla="*/ 47 h 165"/>
                <a:gd name="T106" fmla="*/ 155 w 247"/>
                <a:gd name="T107" fmla="*/ 39 h 165"/>
                <a:gd name="T108" fmla="*/ 160 w 247"/>
                <a:gd name="T109" fmla="*/ 26 h 165"/>
                <a:gd name="T110" fmla="*/ 163 w 247"/>
                <a:gd name="T111" fmla="*/ 24 h 165"/>
                <a:gd name="T112" fmla="*/ 163 w 247"/>
                <a:gd name="T113" fmla="*/ 24 h 165"/>
                <a:gd name="T114" fmla="*/ 168 w 247"/>
                <a:gd name="T115" fmla="*/ 16 h 165"/>
                <a:gd name="T116" fmla="*/ 177 w 247"/>
                <a:gd name="T117" fmla="*/ 5 h 165"/>
                <a:gd name="T118" fmla="*/ 177 w 247"/>
                <a:gd name="T119" fmla="*/ 5 h 165"/>
                <a:gd name="T120" fmla="*/ 186 w 247"/>
                <a:gd name="T121" fmla="*/ 3 h 165"/>
                <a:gd name="T122" fmla="*/ 200 w 247"/>
                <a:gd name="T123" fmla="*/ 1 h 165"/>
                <a:gd name="T124" fmla="*/ 210 w 247"/>
                <a:gd name="T125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7" h="165">
                  <a:moveTo>
                    <a:pt x="210" y="0"/>
                  </a:moveTo>
                  <a:cubicBezTo>
                    <a:pt x="211" y="13"/>
                    <a:pt x="211" y="13"/>
                    <a:pt x="211" y="13"/>
                  </a:cubicBezTo>
                  <a:cubicBezTo>
                    <a:pt x="213" y="15"/>
                    <a:pt x="215" y="14"/>
                    <a:pt x="218" y="13"/>
                  </a:cubicBezTo>
                  <a:cubicBezTo>
                    <a:pt x="219" y="13"/>
                    <a:pt x="221" y="15"/>
                    <a:pt x="223" y="15"/>
                  </a:cubicBezTo>
                  <a:cubicBezTo>
                    <a:pt x="226" y="16"/>
                    <a:pt x="227" y="20"/>
                    <a:pt x="228" y="24"/>
                  </a:cubicBezTo>
                  <a:cubicBezTo>
                    <a:pt x="228" y="26"/>
                    <a:pt x="224" y="28"/>
                    <a:pt x="224" y="31"/>
                  </a:cubicBezTo>
                  <a:cubicBezTo>
                    <a:pt x="224" y="36"/>
                    <a:pt x="229" y="38"/>
                    <a:pt x="232" y="41"/>
                  </a:cubicBezTo>
                  <a:cubicBezTo>
                    <a:pt x="237" y="44"/>
                    <a:pt x="240" y="44"/>
                    <a:pt x="240" y="51"/>
                  </a:cubicBezTo>
                  <a:cubicBezTo>
                    <a:pt x="240" y="51"/>
                    <a:pt x="240" y="51"/>
                    <a:pt x="240" y="51"/>
                  </a:cubicBezTo>
                  <a:cubicBezTo>
                    <a:pt x="240" y="55"/>
                    <a:pt x="240" y="57"/>
                    <a:pt x="241" y="61"/>
                  </a:cubicBezTo>
                  <a:cubicBezTo>
                    <a:pt x="242" y="63"/>
                    <a:pt x="242" y="66"/>
                    <a:pt x="244" y="68"/>
                  </a:cubicBezTo>
                  <a:cubicBezTo>
                    <a:pt x="245" y="72"/>
                    <a:pt x="247" y="75"/>
                    <a:pt x="242" y="76"/>
                  </a:cubicBezTo>
                  <a:cubicBezTo>
                    <a:pt x="238" y="77"/>
                    <a:pt x="231" y="80"/>
                    <a:pt x="227" y="81"/>
                  </a:cubicBezTo>
                  <a:cubicBezTo>
                    <a:pt x="227" y="81"/>
                    <a:pt x="227" y="81"/>
                    <a:pt x="227" y="81"/>
                  </a:cubicBezTo>
                  <a:cubicBezTo>
                    <a:pt x="216" y="77"/>
                    <a:pt x="208" y="74"/>
                    <a:pt x="205" y="75"/>
                  </a:cubicBezTo>
                  <a:cubicBezTo>
                    <a:pt x="187" y="78"/>
                    <a:pt x="146" y="111"/>
                    <a:pt x="146" y="129"/>
                  </a:cubicBezTo>
                  <a:cubicBezTo>
                    <a:pt x="146" y="130"/>
                    <a:pt x="136" y="139"/>
                    <a:pt x="134" y="139"/>
                  </a:cubicBezTo>
                  <a:cubicBezTo>
                    <a:pt x="134" y="139"/>
                    <a:pt x="134" y="139"/>
                    <a:pt x="134" y="139"/>
                  </a:cubicBezTo>
                  <a:cubicBezTo>
                    <a:pt x="132" y="139"/>
                    <a:pt x="134" y="130"/>
                    <a:pt x="128" y="131"/>
                  </a:cubicBezTo>
                  <a:cubicBezTo>
                    <a:pt x="123" y="131"/>
                    <a:pt x="120" y="144"/>
                    <a:pt x="114" y="143"/>
                  </a:cubicBezTo>
                  <a:cubicBezTo>
                    <a:pt x="113" y="144"/>
                    <a:pt x="112" y="144"/>
                    <a:pt x="111" y="146"/>
                  </a:cubicBezTo>
                  <a:cubicBezTo>
                    <a:pt x="110" y="147"/>
                    <a:pt x="111" y="150"/>
                    <a:pt x="110" y="150"/>
                  </a:cubicBezTo>
                  <a:cubicBezTo>
                    <a:pt x="110" y="149"/>
                    <a:pt x="110" y="150"/>
                    <a:pt x="110" y="149"/>
                  </a:cubicBezTo>
                  <a:cubicBezTo>
                    <a:pt x="109" y="149"/>
                    <a:pt x="109" y="149"/>
                    <a:pt x="109" y="149"/>
                  </a:cubicBezTo>
                  <a:cubicBezTo>
                    <a:pt x="107" y="143"/>
                    <a:pt x="101" y="145"/>
                    <a:pt x="99" y="151"/>
                  </a:cubicBezTo>
                  <a:cubicBezTo>
                    <a:pt x="94" y="152"/>
                    <a:pt x="91" y="147"/>
                    <a:pt x="85" y="151"/>
                  </a:cubicBezTo>
                  <a:cubicBezTo>
                    <a:pt x="85" y="151"/>
                    <a:pt x="81" y="153"/>
                    <a:pt x="81" y="152"/>
                  </a:cubicBezTo>
                  <a:cubicBezTo>
                    <a:pt x="81" y="152"/>
                    <a:pt x="81" y="152"/>
                    <a:pt x="81" y="152"/>
                  </a:cubicBezTo>
                  <a:cubicBezTo>
                    <a:pt x="80" y="149"/>
                    <a:pt x="54" y="151"/>
                    <a:pt x="54" y="157"/>
                  </a:cubicBezTo>
                  <a:cubicBezTo>
                    <a:pt x="43" y="157"/>
                    <a:pt x="43" y="156"/>
                    <a:pt x="33" y="160"/>
                  </a:cubicBezTo>
                  <a:cubicBezTo>
                    <a:pt x="23" y="165"/>
                    <a:pt x="17" y="162"/>
                    <a:pt x="7" y="157"/>
                  </a:cubicBezTo>
                  <a:cubicBezTo>
                    <a:pt x="6" y="157"/>
                    <a:pt x="4" y="157"/>
                    <a:pt x="4" y="156"/>
                  </a:cubicBezTo>
                  <a:cubicBezTo>
                    <a:pt x="4" y="156"/>
                    <a:pt x="4" y="156"/>
                    <a:pt x="4" y="156"/>
                  </a:cubicBezTo>
                  <a:cubicBezTo>
                    <a:pt x="7" y="142"/>
                    <a:pt x="7" y="142"/>
                    <a:pt x="7" y="142"/>
                  </a:cubicBezTo>
                  <a:cubicBezTo>
                    <a:pt x="8" y="138"/>
                    <a:pt x="7" y="129"/>
                    <a:pt x="6" y="125"/>
                  </a:cubicBezTo>
                  <a:cubicBezTo>
                    <a:pt x="5" y="122"/>
                    <a:pt x="6" y="118"/>
                    <a:pt x="4" y="115"/>
                  </a:cubicBezTo>
                  <a:cubicBezTo>
                    <a:pt x="4" y="113"/>
                    <a:pt x="1" y="111"/>
                    <a:pt x="0" y="109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18" y="110"/>
                    <a:pt x="18" y="110"/>
                    <a:pt x="18" y="110"/>
                  </a:cubicBezTo>
                  <a:cubicBezTo>
                    <a:pt x="20" y="110"/>
                    <a:pt x="25" y="110"/>
                    <a:pt x="27" y="112"/>
                  </a:cubicBezTo>
                  <a:cubicBezTo>
                    <a:pt x="31" y="114"/>
                    <a:pt x="38" y="111"/>
                    <a:pt x="43" y="111"/>
                  </a:cubicBezTo>
                  <a:cubicBezTo>
                    <a:pt x="52" y="111"/>
                    <a:pt x="44" y="104"/>
                    <a:pt x="49" y="102"/>
                  </a:cubicBezTo>
                  <a:cubicBezTo>
                    <a:pt x="53" y="99"/>
                    <a:pt x="56" y="101"/>
                    <a:pt x="60" y="103"/>
                  </a:cubicBezTo>
                  <a:cubicBezTo>
                    <a:pt x="64" y="105"/>
                    <a:pt x="61" y="99"/>
                    <a:pt x="59" y="97"/>
                  </a:cubicBezTo>
                  <a:cubicBezTo>
                    <a:pt x="57" y="96"/>
                    <a:pt x="54" y="92"/>
                    <a:pt x="53" y="91"/>
                  </a:cubicBezTo>
                  <a:cubicBezTo>
                    <a:pt x="51" y="84"/>
                    <a:pt x="44" y="83"/>
                    <a:pt x="44" y="75"/>
                  </a:cubicBezTo>
                  <a:cubicBezTo>
                    <a:pt x="44" y="72"/>
                    <a:pt x="48" y="65"/>
                    <a:pt x="52" y="65"/>
                  </a:cubicBezTo>
                  <a:cubicBezTo>
                    <a:pt x="57" y="67"/>
                    <a:pt x="57" y="68"/>
                    <a:pt x="60" y="64"/>
                  </a:cubicBezTo>
                  <a:cubicBezTo>
                    <a:pt x="66" y="57"/>
                    <a:pt x="67" y="62"/>
                    <a:pt x="76" y="60"/>
                  </a:cubicBezTo>
                  <a:cubicBezTo>
                    <a:pt x="86" y="57"/>
                    <a:pt x="96" y="50"/>
                    <a:pt x="107" y="51"/>
                  </a:cubicBezTo>
                  <a:cubicBezTo>
                    <a:pt x="114" y="52"/>
                    <a:pt x="119" y="51"/>
                    <a:pt x="126" y="49"/>
                  </a:cubicBezTo>
                  <a:cubicBezTo>
                    <a:pt x="131" y="48"/>
                    <a:pt x="136" y="49"/>
                    <a:pt x="141" y="47"/>
                  </a:cubicBezTo>
                  <a:cubicBezTo>
                    <a:pt x="144" y="47"/>
                    <a:pt x="157" y="43"/>
                    <a:pt x="155" y="39"/>
                  </a:cubicBezTo>
                  <a:cubicBezTo>
                    <a:pt x="152" y="32"/>
                    <a:pt x="153" y="29"/>
                    <a:pt x="160" y="26"/>
                  </a:cubicBezTo>
                  <a:cubicBezTo>
                    <a:pt x="163" y="24"/>
                    <a:pt x="163" y="24"/>
                    <a:pt x="163" y="24"/>
                  </a:cubicBezTo>
                  <a:cubicBezTo>
                    <a:pt x="163" y="24"/>
                    <a:pt x="163" y="24"/>
                    <a:pt x="163" y="24"/>
                  </a:cubicBezTo>
                  <a:cubicBezTo>
                    <a:pt x="168" y="16"/>
                    <a:pt x="168" y="16"/>
                    <a:pt x="168" y="16"/>
                  </a:cubicBezTo>
                  <a:cubicBezTo>
                    <a:pt x="177" y="5"/>
                    <a:pt x="177" y="5"/>
                    <a:pt x="177" y="5"/>
                  </a:cubicBezTo>
                  <a:cubicBezTo>
                    <a:pt x="177" y="5"/>
                    <a:pt x="177" y="5"/>
                    <a:pt x="177" y="5"/>
                  </a:cubicBezTo>
                  <a:cubicBezTo>
                    <a:pt x="181" y="5"/>
                    <a:pt x="183" y="3"/>
                    <a:pt x="186" y="3"/>
                  </a:cubicBezTo>
                  <a:cubicBezTo>
                    <a:pt x="191" y="2"/>
                    <a:pt x="195" y="3"/>
                    <a:pt x="200" y="1"/>
                  </a:cubicBezTo>
                  <a:cubicBezTo>
                    <a:pt x="203" y="0"/>
                    <a:pt x="206" y="0"/>
                    <a:pt x="210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134"/>
            <p:cNvSpPr>
              <a:spLocks/>
            </p:cNvSpPr>
            <p:nvPr/>
          </p:nvSpPr>
          <p:spPr bwMode="auto">
            <a:xfrm>
              <a:off x="5057" y="2524"/>
              <a:ext cx="475" cy="317"/>
            </a:xfrm>
            <a:custGeom>
              <a:avLst/>
              <a:gdLst>
                <a:gd name="T0" fmla="*/ 210 w 247"/>
                <a:gd name="T1" fmla="*/ 0 h 165"/>
                <a:gd name="T2" fmla="*/ 211 w 247"/>
                <a:gd name="T3" fmla="*/ 13 h 165"/>
                <a:gd name="T4" fmla="*/ 218 w 247"/>
                <a:gd name="T5" fmla="*/ 13 h 165"/>
                <a:gd name="T6" fmla="*/ 223 w 247"/>
                <a:gd name="T7" fmla="*/ 15 h 165"/>
                <a:gd name="T8" fmla="*/ 228 w 247"/>
                <a:gd name="T9" fmla="*/ 24 h 165"/>
                <a:gd name="T10" fmla="*/ 224 w 247"/>
                <a:gd name="T11" fmla="*/ 31 h 165"/>
                <a:gd name="T12" fmla="*/ 232 w 247"/>
                <a:gd name="T13" fmla="*/ 41 h 165"/>
                <a:gd name="T14" fmla="*/ 240 w 247"/>
                <a:gd name="T15" fmla="*/ 51 h 165"/>
                <a:gd name="T16" fmla="*/ 240 w 247"/>
                <a:gd name="T17" fmla="*/ 51 h 165"/>
                <a:gd name="T18" fmla="*/ 241 w 247"/>
                <a:gd name="T19" fmla="*/ 61 h 165"/>
                <a:gd name="T20" fmla="*/ 244 w 247"/>
                <a:gd name="T21" fmla="*/ 68 h 165"/>
                <a:gd name="T22" fmla="*/ 242 w 247"/>
                <a:gd name="T23" fmla="*/ 76 h 165"/>
                <a:gd name="T24" fmla="*/ 227 w 247"/>
                <a:gd name="T25" fmla="*/ 81 h 165"/>
                <a:gd name="T26" fmla="*/ 227 w 247"/>
                <a:gd name="T27" fmla="*/ 81 h 165"/>
                <a:gd name="T28" fmla="*/ 205 w 247"/>
                <a:gd name="T29" fmla="*/ 75 h 165"/>
                <a:gd name="T30" fmla="*/ 146 w 247"/>
                <a:gd name="T31" fmla="*/ 129 h 165"/>
                <a:gd name="T32" fmla="*/ 134 w 247"/>
                <a:gd name="T33" fmla="*/ 139 h 165"/>
                <a:gd name="T34" fmla="*/ 134 w 247"/>
                <a:gd name="T35" fmla="*/ 139 h 165"/>
                <a:gd name="T36" fmla="*/ 128 w 247"/>
                <a:gd name="T37" fmla="*/ 131 h 165"/>
                <a:gd name="T38" fmla="*/ 114 w 247"/>
                <a:gd name="T39" fmla="*/ 143 h 165"/>
                <a:gd name="T40" fmla="*/ 111 w 247"/>
                <a:gd name="T41" fmla="*/ 146 h 165"/>
                <a:gd name="T42" fmla="*/ 110 w 247"/>
                <a:gd name="T43" fmla="*/ 150 h 165"/>
                <a:gd name="T44" fmla="*/ 110 w 247"/>
                <a:gd name="T45" fmla="*/ 149 h 165"/>
                <a:gd name="T46" fmla="*/ 109 w 247"/>
                <a:gd name="T47" fmla="*/ 149 h 165"/>
                <a:gd name="T48" fmla="*/ 99 w 247"/>
                <a:gd name="T49" fmla="*/ 151 h 165"/>
                <a:gd name="T50" fmla="*/ 85 w 247"/>
                <a:gd name="T51" fmla="*/ 151 h 165"/>
                <a:gd name="T52" fmla="*/ 81 w 247"/>
                <a:gd name="T53" fmla="*/ 152 h 165"/>
                <a:gd name="T54" fmla="*/ 81 w 247"/>
                <a:gd name="T55" fmla="*/ 152 h 165"/>
                <a:gd name="T56" fmla="*/ 54 w 247"/>
                <a:gd name="T57" fmla="*/ 157 h 165"/>
                <a:gd name="T58" fmla="*/ 33 w 247"/>
                <a:gd name="T59" fmla="*/ 160 h 165"/>
                <a:gd name="T60" fmla="*/ 7 w 247"/>
                <a:gd name="T61" fmla="*/ 157 h 165"/>
                <a:gd name="T62" fmla="*/ 4 w 247"/>
                <a:gd name="T63" fmla="*/ 156 h 165"/>
                <a:gd name="T64" fmla="*/ 4 w 247"/>
                <a:gd name="T65" fmla="*/ 156 h 165"/>
                <a:gd name="T66" fmla="*/ 7 w 247"/>
                <a:gd name="T67" fmla="*/ 142 h 165"/>
                <a:gd name="T68" fmla="*/ 6 w 247"/>
                <a:gd name="T69" fmla="*/ 125 h 165"/>
                <a:gd name="T70" fmla="*/ 4 w 247"/>
                <a:gd name="T71" fmla="*/ 115 h 165"/>
                <a:gd name="T72" fmla="*/ 0 w 247"/>
                <a:gd name="T73" fmla="*/ 109 h 165"/>
                <a:gd name="T74" fmla="*/ 1 w 247"/>
                <a:gd name="T75" fmla="*/ 105 h 165"/>
                <a:gd name="T76" fmla="*/ 1 w 247"/>
                <a:gd name="T77" fmla="*/ 105 h 165"/>
                <a:gd name="T78" fmla="*/ 18 w 247"/>
                <a:gd name="T79" fmla="*/ 110 h 165"/>
                <a:gd name="T80" fmla="*/ 27 w 247"/>
                <a:gd name="T81" fmla="*/ 112 h 165"/>
                <a:gd name="T82" fmla="*/ 43 w 247"/>
                <a:gd name="T83" fmla="*/ 111 h 165"/>
                <a:gd name="T84" fmla="*/ 49 w 247"/>
                <a:gd name="T85" fmla="*/ 102 h 165"/>
                <a:gd name="T86" fmla="*/ 60 w 247"/>
                <a:gd name="T87" fmla="*/ 103 h 165"/>
                <a:gd name="T88" fmla="*/ 59 w 247"/>
                <a:gd name="T89" fmla="*/ 97 h 165"/>
                <a:gd name="T90" fmla="*/ 53 w 247"/>
                <a:gd name="T91" fmla="*/ 91 h 165"/>
                <a:gd name="T92" fmla="*/ 44 w 247"/>
                <a:gd name="T93" fmla="*/ 75 h 165"/>
                <a:gd name="T94" fmla="*/ 52 w 247"/>
                <a:gd name="T95" fmla="*/ 65 h 165"/>
                <a:gd name="T96" fmla="*/ 60 w 247"/>
                <a:gd name="T97" fmla="*/ 64 h 165"/>
                <a:gd name="T98" fmla="*/ 76 w 247"/>
                <a:gd name="T99" fmla="*/ 60 h 165"/>
                <a:gd name="T100" fmla="*/ 107 w 247"/>
                <a:gd name="T101" fmla="*/ 51 h 165"/>
                <a:gd name="T102" fmla="*/ 126 w 247"/>
                <a:gd name="T103" fmla="*/ 49 h 165"/>
                <a:gd name="T104" fmla="*/ 141 w 247"/>
                <a:gd name="T105" fmla="*/ 47 h 165"/>
                <a:gd name="T106" fmla="*/ 155 w 247"/>
                <a:gd name="T107" fmla="*/ 39 h 165"/>
                <a:gd name="T108" fmla="*/ 160 w 247"/>
                <a:gd name="T109" fmla="*/ 26 h 165"/>
                <a:gd name="T110" fmla="*/ 163 w 247"/>
                <a:gd name="T111" fmla="*/ 24 h 165"/>
                <a:gd name="T112" fmla="*/ 163 w 247"/>
                <a:gd name="T113" fmla="*/ 24 h 165"/>
                <a:gd name="T114" fmla="*/ 168 w 247"/>
                <a:gd name="T115" fmla="*/ 16 h 165"/>
                <a:gd name="T116" fmla="*/ 177 w 247"/>
                <a:gd name="T117" fmla="*/ 5 h 165"/>
                <a:gd name="T118" fmla="*/ 177 w 247"/>
                <a:gd name="T119" fmla="*/ 5 h 165"/>
                <a:gd name="T120" fmla="*/ 186 w 247"/>
                <a:gd name="T121" fmla="*/ 3 h 165"/>
                <a:gd name="T122" fmla="*/ 200 w 247"/>
                <a:gd name="T123" fmla="*/ 1 h 165"/>
                <a:gd name="T124" fmla="*/ 210 w 247"/>
                <a:gd name="T125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7" h="165">
                  <a:moveTo>
                    <a:pt x="210" y="0"/>
                  </a:moveTo>
                  <a:cubicBezTo>
                    <a:pt x="211" y="13"/>
                    <a:pt x="211" y="13"/>
                    <a:pt x="211" y="13"/>
                  </a:cubicBezTo>
                  <a:cubicBezTo>
                    <a:pt x="213" y="15"/>
                    <a:pt x="215" y="14"/>
                    <a:pt x="218" y="13"/>
                  </a:cubicBezTo>
                  <a:cubicBezTo>
                    <a:pt x="219" y="13"/>
                    <a:pt x="221" y="15"/>
                    <a:pt x="223" y="15"/>
                  </a:cubicBezTo>
                  <a:cubicBezTo>
                    <a:pt x="226" y="16"/>
                    <a:pt x="227" y="20"/>
                    <a:pt x="228" y="24"/>
                  </a:cubicBezTo>
                  <a:cubicBezTo>
                    <a:pt x="228" y="26"/>
                    <a:pt x="224" y="28"/>
                    <a:pt x="224" y="31"/>
                  </a:cubicBezTo>
                  <a:cubicBezTo>
                    <a:pt x="224" y="36"/>
                    <a:pt x="229" y="38"/>
                    <a:pt x="232" y="41"/>
                  </a:cubicBezTo>
                  <a:cubicBezTo>
                    <a:pt x="237" y="44"/>
                    <a:pt x="240" y="44"/>
                    <a:pt x="240" y="51"/>
                  </a:cubicBezTo>
                  <a:cubicBezTo>
                    <a:pt x="240" y="51"/>
                    <a:pt x="240" y="51"/>
                    <a:pt x="240" y="51"/>
                  </a:cubicBezTo>
                  <a:cubicBezTo>
                    <a:pt x="240" y="55"/>
                    <a:pt x="240" y="57"/>
                    <a:pt x="241" y="61"/>
                  </a:cubicBezTo>
                  <a:cubicBezTo>
                    <a:pt x="242" y="63"/>
                    <a:pt x="242" y="66"/>
                    <a:pt x="244" y="68"/>
                  </a:cubicBezTo>
                  <a:cubicBezTo>
                    <a:pt x="245" y="72"/>
                    <a:pt x="247" y="75"/>
                    <a:pt x="242" y="76"/>
                  </a:cubicBezTo>
                  <a:cubicBezTo>
                    <a:pt x="238" y="77"/>
                    <a:pt x="231" y="80"/>
                    <a:pt x="227" y="81"/>
                  </a:cubicBezTo>
                  <a:cubicBezTo>
                    <a:pt x="227" y="81"/>
                    <a:pt x="227" y="81"/>
                    <a:pt x="227" y="81"/>
                  </a:cubicBezTo>
                  <a:cubicBezTo>
                    <a:pt x="216" y="77"/>
                    <a:pt x="208" y="74"/>
                    <a:pt x="205" y="75"/>
                  </a:cubicBezTo>
                  <a:cubicBezTo>
                    <a:pt x="187" y="78"/>
                    <a:pt x="146" y="111"/>
                    <a:pt x="146" y="129"/>
                  </a:cubicBezTo>
                  <a:cubicBezTo>
                    <a:pt x="146" y="130"/>
                    <a:pt x="136" y="139"/>
                    <a:pt x="134" y="139"/>
                  </a:cubicBezTo>
                  <a:cubicBezTo>
                    <a:pt x="134" y="139"/>
                    <a:pt x="134" y="139"/>
                    <a:pt x="134" y="139"/>
                  </a:cubicBezTo>
                  <a:cubicBezTo>
                    <a:pt x="132" y="139"/>
                    <a:pt x="134" y="130"/>
                    <a:pt x="128" y="131"/>
                  </a:cubicBezTo>
                  <a:cubicBezTo>
                    <a:pt x="123" y="131"/>
                    <a:pt x="120" y="144"/>
                    <a:pt x="114" y="143"/>
                  </a:cubicBezTo>
                  <a:cubicBezTo>
                    <a:pt x="113" y="144"/>
                    <a:pt x="112" y="144"/>
                    <a:pt x="111" y="146"/>
                  </a:cubicBezTo>
                  <a:cubicBezTo>
                    <a:pt x="110" y="147"/>
                    <a:pt x="111" y="150"/>
                    <a:pt x="110" y="150"/>
                  </a:cubicBezTo>
                  <a:cubicBezTo>
                    <a:pt x="110" y="149"/>
                    <a:pt x="110" y="150"/>
                    <a:pt x="110" y="149"/>
                  </a:cubicBezTo>
                  <a:cubicBezTo>
                    <a:pt x="109" y="149"/>
                    <a:pt x="109" y="149"/>
                    <a:pt x="109" y="149"/>
                  </a:cubicBezTo>
                  <a:cubicBezTo>
                    <a:pt x="107" y="143"/>
                    <a:pt x="101" y="145"/>
                    <a:pt x="99" y="151"/>
                  </a:cubicBezTo>
                  <a:cubicBezTo>
                    <a:pt x="94" y="152"/>
                    <a:pt x="91" y="147"/>
                    <a:pt x="85" y="151"/>
                  </a:cubicBezTo>
                  <a:cubicBezTo>
                    <a:pt x="85" y="151"/>
                    <a:pt x="81" y="153"/>
                    <a:pt x="81" y="152"/>
                  </a:cubicBezTo>
                  <a:cubicBezTo>
                    <a:pt x="81" y="152"/>
                    <a:pt x="81" y="152"/>
                    <a:pt x="81" y="152"/>
                  </a:cubicBezTo>
                  <a:cubicBezTo>
                    <a:pt x="80" y="149"/>
                    <a:pt x="54" y="151"/>
                    <a:pt x="54" y="157"/>
                  </a:cubicBezTo>
                  <a:cubicBezTo>
                    <a:pt x="43" y="157"/>
                    <a:pt x="43" y="156"/>
                    <a:pt x="33" y="160"/>
                  </a:cubicBezTo>
                  <a:cubicBezTo>
                    <a:pt x="23" y="165"/>
                    <a:pt x="17" y="162"/>
                    <a:pt x="7" y="157"/>
                  </a:cubicBezTo>
                  <a:cubicBezTo>
                    <a:pt x="6" y="157"/>
                    <a:pt x="4" y="157"/>
                    <a:pt x="4" y="156"/>
                  </a:cubicBezTo>
                  <a:cubicBezTo>
                    <a:pt x="4" y="156"/>
                    <a:pt x="4" y="156"/>
                    <a:pt x="4" y="156"/>
                  </a:cubicBezTo>
                  <a:cubicBezTo>
                    <a:pt x="7" y="142"/>
                    <a:pt x="7" y="142"/>
                    <a:pt x="7" y="142"/>
                  </a:cubicBezTo>
                  <a:cubicBezTo>
                    <a:pt x="8" y="138"/>
                    <a:pt x="7" y="129"/>
                    <a:pt x="6" y="125"/>
                  </a:cubicBezTo>
                  <a:cubicBezTo>
                    <a:pt x="5" y="122"/>
                    <a:pt x="6" y="118"/>
                    <a:pt x="4" y="115"/>
                  </a:cubicBezTo>
                  <a:cubicBezTo>
                    <a:pt x="4" y="113"/>
                    <a:pt x="1" y="111"/>
                    <a:pt x="0" y="109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18" y="110"/>
                    <a:pt x="18" y="110"/>
                    <a:pt x="18" y="110"/>
                  </a:cubicBezTo>
                  <a:cubicBezTo>
                    <a:pt x="20" y="110"/>
                    <a:pt x="25" y="110"/>
                    <a:pt x="27" y="112"/>
                  </a:cubicBezTo>
                  <a:cubicBezTo>
                    <a:pt x="31" y="114"/>
                    <a:pt x="38" y="111"/>
                    <a:pt x="43" y="111"/>
                  </a:cubicBezTo>
                  <a:cubicBezTo>
                    <a:pt x="52" y="111"/>
                    <a:pt x="44" y="104"/>
                    <a:pt x="49" y="102"/>
                  </a:cubicBezTo>
                  <a:cubicBezTo>
                    <a:pt x="53" y="99"/>
                    <a:pt x="56" y="101"/>
                    <a:pt x="60" y="103"/>
                  </a:cubicBezTo>
                  <a:cubicBezTo>
                    <a:pt x="64" y="105"/>
                    <a:pt x="61" y="99"/>
                    <a:pt x="59" y="97"/>
                  </a:cubicBezTo>
                  <a:cubicBezTo>
                    <a:pt x="57" y="96"/>
                    <a:pt x="54" y="92"/>
                    <a:pt x="53" y="91"/>
                  </a:cubicBezTo>
                  <a:cubicBezTo>
                    <a:pt x="51" y="84"/>
                    <a:pt x="44" y="83"/>
                    <a:pt x="44" y="75"/>
                  </a:cubicBezTo>
                  <a:cubicBezTo>
                    <a:pt x="44" y="72"/>
                    <a:pt x="48" y="65"/>
                    <a:pt x="52" y="65"/>
                  </a:cubicBezTo>
                  <a:cubicBezTo>
                    <a:pt x="57" y="67"/>
                    <a:pt x="57" y="68"/>
                    <a:pt x="60" y="64"/>
                  </a:cubicBezTo>
                  <a:cubicBezTo>
                    <a:pt x="66" y="57"/>
                    <a:pt x="67" y="62"/>
                    <a:pt x="76" y="60"/>
                  </a:cubicBezTo>
                  <a:cubicBezTo>
                    <a:pt x="86" y="57"/>
                    <a:pt x="96" y="50"/>
                    <a:pt x="107" y="51"/>
                  </a:cubicBezTo>
                  <a:cubicBezTo>
                    <a:pt x="114" y="52"/>
                    <a:pt x="119" y="51"/>
                    <a:pt x="126" y="49"/>
                  </a:cubicBezTo>
                  <a:cubicBezTo>
                    <a:pt x="131" y="48"/>
                    <a:pt x="136" y="49"/>
                    <a:pt x="141" y="47"/>
                  </a:cubicBezTo>
                  <a:cubicBezTo>
                    <a:pt x="144" y="47"/>
                    <a:pt x="157" y="43"/>
                    <a:pt x="155" y="39"/>
                  </a:cubicBezTo>
                  <a:cubicBezTo>
                    <a:pt x="152" y="32"/>
                    <a:pt x="153" y="29"/>
                    <a:pt x="160" y="26"/>
                  </a:cubicBezTo>
                  <a:cubicBezTo>
                    <a:pt x="163" y="24"/>
                    <a:pt x="163" y="24"/>
                    <a:pt x="163" y="24"/>
                  </a:cubicBezTo>
                  <a:cubicBezTo>
                    <a:pt x="163" y="24"/>
                    <a:pt x="163" y="24"/>
                    <a:pt x="163" y="24"/>
                  </a:cubicBezTo>
                  <a:cubicBezTo>
                    <a:pt x="168" y="16"/>
                    <a:pt x="168" y="16"/>
                    <a:pt x="168" y="16"/>
                  </a:cubicBezTo>
                  <a:cubicBezTo>
                    <a:pt x="177" y="5"/>
                    <a:pt x="177" y="5"/>
                    <a:pt x="177" y="5"/>
                  </a:cubicBezTo>
                  <a:cubicBezTo>
                    <a:pt x="177" y="5"/>
                    <a:pt x="177" y="5"/>
                    <a:pt x="177" y="5"/>
                  </a:cubicBezTo>
                  <a:cubicBezTo>
                    <a:pt x="181" y="5"/>
                    <a:pt x="183" y="3"/>
                    <a:pt x="186" y="3"/>
                  </a:cubicBezTo>
                  <a:cubicBezTo>
                    <a:pt x="191" y="2"/>
                    <a:pt x="195" y="3"/>
                    <a:pt x="200" y="1"/>
                  </a:cubicBezTo>
                  <a:cubicBezTo>
                    <a:pt x="203" y="0"/>
                    <a:pt x="206" y="0"/>
                    <a:pt x="210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135"/>
            <p:cNvSpPr>
              <a:spLocks/>
            </p:cNvSpPr>
            <p:nvPr/>
          </p:nvSpPr>
          <p:spPr bwMode="auto">
            <a:xfrm>
              <a:off x="5046" y="2493"/>
              <a:ext cx="324" cy="250"/>
            </a:xfrm>
            <a:custGeom>
              <a:avLst/>
              <a:gdLst>
                <a:gd name="T0" fmla="*/ 7 w 169"/>
                <a:gd name="T1" fmla="*/ 121 h 130"/>
                <a:gd name="T2" fmla="*/ 24 w 169"/>
                <a:gd name="T3" fmla="*/ 126 h 130"/>
                <a:gd name="T4" fmla="*/ 33 w 169"/>
                <a:gd name="T5" fmla="*/ 128 h 130"/>
                <a:gd name="T6" fmla="*/ 48 w 169"/>
                <a:gd name="T7" fmla="*/ 127 h 130"/>
                <a:gd name="T8" fmla="*/ 55 w 169"/>
                <a:gd name="T9" fmla="*/ 118 h 130"/>
                <a:gd name="T10" fmla="*/ 66 w 169"/>
                <a:gd name="T11" fmla="*/ 119 h 130"/>
                <a:gd name="T12" fmla="*/ 64 w 169"/>
                <a:gd name="T13" fmla="*/ 113 h 130"/>
                <a:gd name="T14" fmla="*/ 59 w 169"/>
                <a:gd name="T15" fmla="*/ 107 h 130"/>
                <a:gd name="T16" fmla="*/ 50 w 169"/>
                <a:gd name="T17" fmla="*/ 91 h 130"/>
                <a:gd name="T18" fmla="*/ 58 w 169"/>
                <a:gd name="T19" fmla="*/ 81 h 130"/>
                <a:gd name="T20" fmla="*/ 66 w 169"/>
                <a:gd name="T21" fmla="*/ 80 h 130"/>
                <a:gd name="T22" fmla="*/ 82 w 169"/>
                <a:gd name="T23" fmla="*/ 76 h 130"/>
                <a:gd name="T24" fmla="*/ 113 w 169"/>
                <a:gd name="T25" fmla="*/ 67 h 130"/>
                <a:gd name="T26" fmla="*/ 132 w 169"/>
                <a:gd name="T27" fmla="*/ 65 h 130"/>
                <a:gd name="T28" fmla="*/ 147 w 169"/>
                <a:gd name="T29" fmla="*/ 63 h 130"/>
                <a:gd name="T30" fmla="*/ 161 w 169"/>
                <a:gd name="T31" fmla="*/ 55 h 130"/>
                <a:gd name="T32" fmla="*/ 166 w 169"/>
                <a:gd name="T33" fmla="*/ 42 h 130"/>
                <a:gd name="T34" fmla="*/ 169 w 169"/>
                <a:gd name="T35" fmla="*/ 41 h 130"/>
                <a:gd name="T36" fmla="*/ 169 w 169"/>
                <a:gd name="T37" fmla="*/ 41 h 130"/>
                <a:gd name="T38" fmla="*/ 164 w 169"/>
                <a:gd name="T39" fmla="*/ 35 h 130"/>
                <a:gd name="T40" fmla="*/ 156 w 169"/>
                <a:gd name="T41" fmla="*/ 27 h 130"/>
                <a:gd name="T42" fmla="*/ 148 w 169"/>
                <a:gd name="T43" fmla="*/ 26 h 130"/>
                <a:gd name="T44" fmla="*/ 136 w 169"/>
                <a:gd name="T45" fmla="*/ 15 h 130"/>
                <a:gd name="T46" fmla="*/ 126 w 169"/>
                <a:gd name="T47" fmla="*/ 10 h 130"/>
                <a:gd name="T48" fmla="*/ 118 w 169"/>
                <a:gd name="T49" fmla="*/ 2 h 130"/>
                <a:gd name="T50" fmla="*/ 93 w 169"/>
                <a:gd name="T51" fmla="*/ 10 h 130"/>
                <a:gd name="T52" fmla="*/ 79 w 169"/>
                <a:gd name="T53" fmla="*/ 11 h 130"/>
                <a:gd name="T54" fmla="*/ 68 w 169"/>
                <a:gd name="T55" fmla="*/ 4 h 130"/>
                <a:gd name="T56" fmla="*/ 63 w 169"/>
                <a:gd name="T57" fmla="*/ 9 h 130"/>
                <a:gd name="T58" fmla="*/ 53 w 169"/>
                <a:gd name="T59" fmla="*/ 13 h 130"/>
                <a:gd name="T60" fmla="*/ 43 w 169"/>
                <a:gd name="T61" fmla="*/ 22 h 130"/>
                <a:gd name="T62" fmla="*/ 32 w 169"/>
                <a:gd name="T63" fmla="*/ 35 h 130"/>
                <a:gd name="T64" fmla="*/ 31 w 169"/>
                <a:gd name="T65" fmla="*/ 42 h 130"/>
                <a:gd name="T66" fmla="*/ 31 w 169"/>
                <a:gd name="T67" fmla="*/ 49 h 130"/>
                <a:gd name="T68" fmla="*/ 31 w 169"/>
                <a:gd name="T69" fmla="*/ 66 h 130"/>
                <a:gd name="T70" fmla="*/ 33 w 169"/>
                <a:gd name="T71" fmla="*/ 73 h 130"/>
                <a:gd name="T72" fmla="*/ 33 w 169"/>
                <a:gd name="T73" fmla="*/ 77 h 130"/>
                <a:gd name="T74" fmla="*/ 31 w 169"/>
                <a:gd name="T75" fmla="*/ 81 h 130"/>
                <a:gd name="T76" fmla="*/ 30 w 169"/>
                <a:gd name="T77" fmla="*/ 87 h 130"/>
                <a:gd name="T78" fmla="*/ 18 w 169"/>
                <a:gd name="T79" fmla="*/ 86 h 130"/>
                <a:gd name="T80" fmla="*/ 10 w 169"/>
                <a:gd name="T81" fmla="*/ 86 h 130"/>
                <a:gd name="T82" fmla="*/ 6 w 169"/>
                <a:gd name="T83" fmla="*/ 84 h 130"/>
                <a:gd name="T84" fmla="*/ 7 w 169"/>
                <a:gd name="T85" fmla="*/ 95 h 130"/>
                <a:gd name="T86" fmla="*/ 0 w 169"/>
                <a:gd name="T87" fmla="*/ 100 h 130"/>
                <a:gd name="T88" fmla="*/ 0 w 169"/>
                <a:gd name="T89" fmla="*/ 100 h 130"/>
                <a:gd name="T90" fmla="*/ 2 w 169"/>
                <a:gd name="T91" fmla="*/ 108 h 130"/>
                <a:gd name="T92" fmla="*/ 4 w 169"/>
                <a:gd name="T93" fmla="*/ 115 h 130"/>
                <a:gd name="T94" fmla="*/ 7 w 169"/>
                <a:gd name="T95" fmla="*/ 12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9" h="130">
                  <a:moveTo>
                    <a:pt x="7" y="121"/>
                  </a:moveTo>
                  <a:cubicBezTo>
                    <a:pt x="24" y="126"/>
                    <a:pt x="24" y="126"/>
                    <a:pt x="24" y="126"/>
                  </a:cubicBezTo>
                  <a:cubicBezTo>
                    <a:pt x="26" y="126"/>
                    <a:pt x="31" y="126"/>
                    <a:pt x="33" y="128"/>
                  </a:cubicBezTo>
                  <a:cubicBezTo>
                    <a:pt x="37" y="130"/>
                    <a:pt x="44" y="127"/>
                    <a:pt x="48" y="127"/>
                  </a:cubicBezTo>
                  <a:cubicBezTo>
                    <a:pt x="58" y="127"/>
                    <a:pt x="50" y="120"/>
                    <a:pt x="55" y="118"/>
                  </a:cubicBezTo>
                  <a:cubicBezTo>
                    <a:pt x="59" y="115"/>
                    <a:pt x="62" y="117"/>
                    <a:pt x="66" y="119"/>
                  </a:cubicBezTo>
                  <a:cubicBezTo>
                    <a:pt x="69" y="121"/>
                    <a:pt x="67" y="115"/>
                    <a:pt x="64" y="113"/>
                  </a:cubicBezTo>
                  <a:cubicBezTo>
                    <a:pt x="63" y="112"/>
                    <a:pt x="60" y="108"/>
                    <a:pt x="59" y="107"/>
                  </a:cubicBezTo>
                  <a:cubicBezTo>
                    <a:pt x="56" y="100"/>
                    <a:pt x="50" y="99"/>
                    <a:pt x="50" y="91"/>
                  </a:cubicBezTo>
                  <a:cubicBezTo>
                    <a:pt x="50" y="88"/>
                    <a:pt x="54" y="81"/>
                    <a:pt x="58" y="81"/>
                  </a:cubicBezTo>
                  <a:cubicBezTo>
                    <a:pt x="63" y="83"/>
                    <a:pt x="63" y="84"/>
                    <a:pt x="66" y="80"/>
                  </a:cubicBezTo>
                  <a:cubicBezTo>
                    <a:pt x="72" y="73"/>
                    <a:pt x="73" y="78"/>
                    <a:pt x="82" y="76"/>
                  </a:cubicBezTo>
                  <a:cubicBezTo>
                    <a:pt x="92" y="73"/>
                    <a:pt x="102" y="67"/>
                    <a:pt x="113" y="67"/>
                  </a:cubicBezTo>
                  <a:cubicBezTo>
                    <a:pt x="120" y="68"/>
                    <a:pt x="125" y="67"/>
                    <a:pt x="132" y="65"/>
                  </a:cubicBezTo>
                  <a:cubicBezTo>
                    <a:pt x="137" y="64"/>
                    <a:pt x="142" y="65"/>
                    <a:pt x="147" y="63"/>
                  </a:cubicBezTo>
                  <a:cubicBezTo>
                    <a:pt x="150" y="63"/>
                    <a:pt x="163" y="59"/>
                    <a:pt x="161" y="55"/>
                  </a:cubicBezTo>
                  <a:cubicBezTo>
                    <a:pt x="158" y="48"/>
                    <a:pt x="159" y="46"/>
                    <a:pt x="166" y="42"/>
                  </a:cubicBezTo>
                  <a:cubicBezTo>
                    <a:pt x="169" y="41"/>
                    <a:pt x="169" y="41"/>
                    <a:pt x="169" y="41"/>
                  </a:cubicBezTo>
                  <a:cubicBezTo>
                    <a:pt x="169" y="41"/>
                    <a:pt x="169" y="41"/>
                    <a:pt x="169" y="41"/>
                  </a:cubicBezTo>
                  <a:cubicBezTo>
                    <a:pt x="164" y="35"/>
                    <a:pt x="164" y="35"/>
                    <a:pt x="164" y="35"/>
                  </a:cubicBezTo>
                  <a:cubicBezTo>
                    <a:pt x="161" y="33"/>
                    <a:pt x="158" y="30"/>
                    <a:pt x="156" y="27"/>
                  </a:cubicBezTo>
                  <a:cubicBezTo>
                    <a:pt x="154" y="23"/>
                    <a:pt x="152" y="25"/>
                    <a:pt x="148" y="26"/>
                  </a:cubicBezTo>
                  <a:cubicBezTo>
                    <a:pt x="145" y="26"/>
                    <a:pt x="137" y="18"/>
                    <a:pt x="136" y="15"/>
                  </a:cubicBezTo>
                  <a:cubicBezTo>
                    <a:pt x="134" y="10"/>
                    <a:pt x="131" y="12"/>
                    <a:pt x="126" y="10"/>
                  </a:cubicBezTo>
                  <a:cubicBezTo>
                    <a:pt x="120" y="9"/>
                    <a:pt x="126" y="0"/>
                    <a:pt x="118" y="2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88" y="12"/>
                    <a:pt x="84" y="14"/>
                    <a:pt x="79" y="11"/>
                  </a:cubicBezTo>
                  <a:cubicBezTo>
                    <a:pt x="76" y="10"/>
                    <a:pt x="71" y="5"/>
                    <a:pt x="68" y="4"/>
                  </a:cubicBezTo>
                  <a:cubicBezTo>
                    <a:pt x="66" y="4"/>
                    <a:pt x="64" y="7"/>
                    <a:pt x="63" y="9"/>
                  </a:cubicBezTo>
                  <a:cubicBezTo>
                    <a:pt x="59" y="11"/>
                    <a:pt x="57" y="11"/>
                    <a:pt x="53" y="13"/>
                  </a:cubicBezTo>
                  <a:cubicBezTo>
                    <a:pt x="49" y="15"/>
                    <a:pt x="47" y="20"/>
                    <a:pt x="43" y="22"/>
                  </a:cubicBezTo>
                  <a:cubicBezTo>
                    <a:pt x="38" y="25"/>
                    <a:pt x="32" y="29"/>
                    <a:pt x="32" y="35"/>
                  </a:cubicBezTo>
                  <a:cubicBezTo>
                    <a:pt x="33" y="38"/>
                    <a:pt x="32" y="39"/>
                    <a:pt x="31" y="42"/>
                  </a:cubicBezTo>
                  <a:cubicBezTo>
                    <a:pt x="30" y="45"/>
                    <a:pt x="31" y="47"/>
                    <a:pt x="31" y="49"/>
                  </a:cubicBezTo>
                  <a:cubicBezTo>
                    <a:pt x="32" y="55"/>
                    <a:pt x="29" y="60"/>
                    <a:pt x="31" y="66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33" y="75"/>
                    <a:pt x="34" y="76"/>
                    <a:pt x="33" y="77"/>
                  </a:cubicBezTo>
                  <a:cubicBezTo>
                    <a:pt x="32" y="78"/>
                    <a:pt x="32" y="79"/>
                    <a:pt x="31" y="81"/>
                  </a:cubicBezTo>
                  <a:cubicBezTo>
                    <a:pt x="30" y="83"/>
                    <a:pt x="31" y="85"/>
                    <a:pt x="30" y="87"/>
                  </a:cubicBezTo>
                  <a:cubicBezTo>
                    <a:pt x="27" y="91"/>
                    <a:pt x="21" y="87"/>
                    <a:pt x="18" y="86"/>
                  </a:cubicBezTo>
                  <a:cubicBezTo>
                    <a:pt x="15" y="85"/>
                    <a:pt x="13" y="87"/>
                    <a:pt x="10" y="86"/>
                  </a:cubicBezTo>
                  <a:cubicBezTo>
                    <a:pt x="9" y="85"/>
                    <a:pt x="6" y="83"/>
                    <a:pt x="6" y="84"/>
                  </a:cubicBezTo>
                  <a:cubicBezTo>
                    <a:pt x="6" y="87"/>
                    <a:pt x="8" y="93"/>
                    <a:pt x="7" y="95"/>
                  </a:cubicBezTo>
                  <a:cubicBezTo>
                    <a:pt x="5" y="98"/>
                    <a:pt x="5" y="99"/>
                    <a:pt x="0" y="10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2" y="108"/>
                    <a:pt x="2" y="108"/>
                    <a:pt x="2" y="108"/>
                  </a:cubicBezTo>
                  <a:cubicBezTo>
                    <a:pt x="2" y="110"/>
                    <a:pt x="3" y="113"/>
                    <a:pt x="4" y="115"/>
                  </a:cubicBezTo>
                  <a:cubicBezTo>
                    <a:pt x="6" y="117"/>
                    <a:pt x="7" y="118"/>
                    <a:pt x="7" y="12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136"/>
            <p:cNvSpPr>
              <a:spLocks/>
            </p:cNvSpPr>
            <p:nvPr/>
          </p:nvSpPr>
          <p:spPr bwMode="auto">
            <a:xfrm>
              <a:off x="5046" y="2493"/>
              <a:ext cx="324" cy="250"/>
            </a:xfrm>
            <a:custGeom>
              <a:avLst/>
              <a:gdLst>
                <a:gd name="T0" fmla="*/ 7 w 169"/>
                <a:gd name="T1" fmla="*/ 121 h 130"/>
                <a:gd name="T2" fmla="*/ 24 w 169"/>
                <a:gd name="T3" fmla="*/ 126 h 130"/>
                <a:gd name="T4" fmla="*/ 33 w 169"/>
                <a:gd name="T5" fmla="*/ 128 h 130"/>
                <a:gd name="T6" fmla="*/ 48 w 169"/>
                <a:gd name="T7" fmla="*/ 127 h 130"/>
                <a:gd name="T8" fmla="*/ 55 w 169"/>
                <a:gd name="T9" fmla="*/ 118 h 130"/>
                <a:gd name="T10" fmla="*/ 66 w 169"/>
                <a:gd name="T11" fmla="*/ 119 h 130"/>
                <a:gd name="T12" fmla="*/ 64 w 169"/>
                <a:gd name="T13" fmla="*/ 113 h 130"/>
                <a:gd name="T14" fmla="*/ 59 w 169"/>
                <a:gd name="T15" fmla="*/ 107 h 130"/>
                <a:gd name="T16" fmla="*/ 50 w 169"/>
                <a:gd name="T17" fmla="*/ 91 h 130"/>
                <a:gd name="T18" fmla="*/ 58 w 169"/>
                <a:gd name="T19" fmla="*/ 81 h 130"/>
                <a:gd name="T20" fmla="*/ 66 w 169"/>
                <a:gd name="T21" fmla="*/ 80 h 130"/>
                <a:gd name="T22" fmla="*/ 82 w 169"/>
                <a:gd name="T23" fmla="*/ 76 h 130"/>
                <a:gd name="T24" fmla="*/ 113 w 169"/>
                <a:gd name="T25" fmla="*/ 67 h 130"/>
                <a:gd name="T26" fmla="*/ 132 w 169"/>
                <a:gd name="T27" fmla="*/ 65 h 130"/>
                <a:gd name="T28" fmla="*/ 147 w 169"/>
                <a:gd name="T29" fmla="*/ 63 h 130"/>
                <a:gd name="T30" fmla="*/ 161 w 169"/>
                <a:gd name="T31" fmla="*/ 55 h 130"/>
                <a:gd name="T32" fmla="*/ 166 w 169"/>
                <a:gd name="T33" fmla="*/ 42 h 130"/>
                <a:gd name="T34" fmla="*/ 169 w 169"/>
                <a:gd name="T35" fmla="*/ 41 h 130"/>
                <a:gd name="T36" fmla="*/ 169 w 169"/>
                <a:gd name="T37" fmla="*/ 41 h 130"/>
                <a:gd name="T38" fmla="*/ 164 w 169"/>
                <a:gd name="T39" fmla="*/ 35 h 130"/>
                <a:gd name="T40" fmla="*/ 156 w 169"/>
                <a:gd name="T41" fmla="*/ 27 h 130"/>
                <a:gd name="T42" fmla="*/ 148 w 169"/>
                <a:gd name="T43" fmla="*/ 26 h 130"/>
                <a:gd name="T44" fmla="*/ 136 w 169"/>
                <a:gd name="T45" fmla="*/ 15 h 130"/>
                <a:gd name="T46" fmla="*/ 126 w 169"/>
                <a:gd name="T47" fmla="*/ 10 h 130"/>
                <a:gd name="T48" fmla="*/ 118 w 169"/>
                <a:gd name="T49" fmla="*/ 2 h 130"/>
                <a:gd name="T50" fmla="*/ 93 w 169"/>
                <a:gd name="T51" fmla="*/ 10 h 130"/>
                <a:gd name="T52" fmla="*/ 79 w 169"/>
                <a:gd name="T53" fmla="*/ 11 h 130"/>
                <a:gd name="T54" fmla="*/ 68 w 169"/>
                <a:gd name="T55" fmla="*/ 4 h 130"/>
                <a:gd name="T56" fmla="*/ 63 w 169"/>
                <a:gd name="T57" fmla="*/ 9 h 130"/>
                <a:gd name="T58" fmla="*/ 53 w 169"/>
                <a:gd name="T59" fmla="*/ 13 h 130"/>
                <a:gd name="T60" fmla="*/ 43 w 169"/>
                <a:gd name="T61" fmla="*/ 22 h 130"/>
                <a:gd name="T62" fmla="*/ 32 w 169"/>
                <a:gd name="T63" fmla="*/ 35 h 130"/>
                <a:gd name="T64" fmla="*/ 31 w 169"/>
                <a:gd name="T65" fmla="*/ 42 h 130"/>
                <a:gd name="T66" fmla="*/ 31 w 169"/>
                <a:gd name="T67" fmla="*/ 49 h 130"/>
                <a:gd name="T68" fmla="*/ 31 w 169"/>
                <a:gd name="T69" fmla="*/ 66 h 130"/>
                <a:gd name="T70" fmla="*/ 33 w 169"/>
                <a:gd name="T71" fmla="*/ 73 h 130"/>
                <a:gd name="T72" fmla="*/ 33 w 169"/>
                <a:gd name="T73" fmla="*/ 77 h 130"/>
                <a:gd name="T74" fmla="*/ 31 w 169"/>
                <a:gd name="T75" fmla="*/ 81 h 130"/>
                <a:gd name="T76" fmla="*/ 30 w 169"/>
                <a:gd name="T77" fmla="*/ 87 h 130"/>
                <a:gd name="T78" fmla="*/ 18 w 169"/>
                <a:gd name="T79" fmla="*/ 86 h 130"/>
                <a:gd name="T80" fmla="*/ 10 w 169"/>
                <a:gd name="T81" fmla="*/ 86 h 130"/>
                <a:gd name="T82" fmla="*/ 6 w 169"/>
                <a:gd name="T83" fmla="*/ 84 h 130"/>
                <a:gd name="T84" fmla="*/ 7 w 169"/>
                <a:gd name="T85" fmla="*/ 95 h 130"/>
                <a:gd name="T86" fmla="*/ 0 w 169"/>
                <a:gd name="T87" fmla="*/ 100 h 130"/>
                <a:gd name="T88" fmla="*/ 0 w 169"/>
                <a:gd name="T89" fmla="*/ 100 h 130"/>
                <a:gd name="T90" fmla="*/ 2 w 169"/>
                <a:gd name="T91" fmla="*/ 108 h 130"/>
                <a:gd name="T92" fmla="*/ 4 w 169"/>
                <a:gd name="T93" fmla="*/ 115 h 130"/>
                <a:gd name="T94" fmla="*/ 7 w 169"/>
                <a:gd name="T95" fmla="*/ 12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9" h="130">
                  <a:moveTo>
                    <a:pt x="7" y="121"/>
                  </a:moveTo>
                  <a:cubicBezTo>
                    <a:pt x="24" y="126"/>
                    <a:pt x="24" y="126"/>
                    <a:pt x="24" y="126"/>
                  </a:cubicBezTo>
                  <a:cubicBezTo>
                    <a:pt x="26" y="126"/>
                    <a:pt x="31" y="126"/>
                    <a:pt x="33" y="128"/>
                  </a:cubicBezTo>
                  <a:cubicBezTo>
                    <a:pt x="37" y="130"/>
                    <a:pt x="44" y="127"/>
                    <a:pt x="48" y="127"/>
                  </a:cubicBezTo>
                  <a:cubicBezTo>
                    <a:pt x="58" y="127"/>
                    <a:pt x="50" y="120"/>
                    <a:pt x="55" y="118"/>
                  </a:cubicBezTo>
                  <a:cubicBezTo>
                    <a:pt x="59" y="115"/>
                    <a:pt x="62" y="117"/>
                    <a:pt x="66" y="119"/>
                  </a:cubicBezTo>
                  <a:cubicBezTo>
                    <a:pt x="69" y="121"/>
                    <a:pt x="67" y="115"/>
                    <a:pt x="64" y="113"/>
                  </a:cubicBezTo>
                  <a:cubicBezTo>
                    <a:pt x="63" y="112"/>
                    <a:pt x="60" y="108"/>
                    <a:pt x="59" y="107"/>
                  </a:cubicBezTo>
                  <a:cubicBezTo>
                    <a:pt x="56" y="100"/>
                    <a:pt x="50" y="99"/>
                    <a:pt x="50" y="91"/>
                  </a:cubicBezTo>
                  <a:cubicBezTo>
                    <a:pt x="50" y="88"/>
                    <a:pt x="54" y="81"/>
                    <a:pt x="58" y="81"/>
                  </a:cubicBezTo>
                  <a:cubicBezTo>
                    <a:pt x="63" y="83"/>
                    <a:pt x="63" y="84"/>
                    <a:pt x="66" y="80"/>
                  </a:cubicBezTo>
                  <a:cubicBezTo>
                    <a:pt x="72" y="73"/>
                    <a:pt x="73" y="78"/>
                    <a:pt x="82" y="76"/>
                  </a:cubicBezTo>
                  <a:cubicBezTo>
                    <a:pt x="92" y="73"/>
                    <a:pt x="102" y="67"/>
                    <a:pt x="113" y="67"/>
                  </a:cubicBezTo>
                  <a:cubicBezTo>
                    <a:pt x="120" y="68"/>
                    <a:pt x="125" y="67"/>
                    <a:pt x="132" y="65"/>
                  </a:cubicBezTo>
                  <a:cubicBezTo>
                    <a:pt x="137" y="64"/>
                    <a:pt x="142" y="65"/>
                    <a:pt x="147" y="63"/>
                  </a:cubicBezTo>
                  <a:cubicBezTo>
                    <a:pt x="150" y="63"/>
                    <a:pt x="163" y="59"/>
                    <a:pt x="161" y="55"/>
                  </a:cubicBezTo>
                  <a:cubicBezTo>
                    <a:pt x="158" y="48"/>
                    <a:pt x="159" y="46"/>
                    <a:pt x="166" y="42"/>
                  </a:cubicBezTo>
                  <a:cubicBezTo>
                    <a:pt x="169" y="41"/>
                    <a:pt x="169" y="41"/>
                    <a:pt x="169" y="41"/>
                  </a:cubicBezTo>
                  <a:cubicBezTo>
                    <a:pt x="169" y="41"/>
                    <a:pt x="169" y="41"/>
                    <a:pt x="169" y="41"/>
                  </a:cubicBezTo>
                  <a:cubicBezTo>
                    <a:pt x="164" y="35"/>
                    <a:pt x="164" y="35"/>
                    <a:pt x="164" y="35"/>
                  </a:cubicBezTo>
                  <a:cubicBezTo>
                    <a:pt x="161" y="33"/>
                    <a:pt x="158" y="30"/>
                    <a:pt x="156" y="27"/>
                  </a:cubicBezTo>
                  <a:cubicBezTo>
                    <a:pt x="154" y="23"/>
                    <a:pt x="152" y="25"/>
                    <a:pt x="148" y="26"/>
                  </a:cubicBezTo>
                  <a:cubicBezTo>
                    <a:pt x="145" y="26"/>
                    <a:pt x="137" y="18"/>
                    <a:pt x="136" y="15"/>
                  </a:cubicBezTo>
                  <a:cubicBezTo>
                    <a:pt x="134" y="10"/>
                    <a:pt x="131" y="12"/>
                    <a:pt x="126" y="10"/>
                  </a:cubicBezTo>
                  <a:cubicBezTo>
                    <a:pt x="120" y="9"/>
                    <a:pt x="126" y="0"/>
                    <a:pt x="118" y="2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88" y="12"/>
                    <a:pt x="84" y="14"/>
                    <a:pt x="79" y="11"/>
                  </a:cubicBezTo>
                  <a:cubicBezTo>
                    <a:pt x="76" y="10"/>
                    <a:pt x="71" y="5"/>
                    <a:pt x="68" y="4"/>
                  </a:cubicBezTo>
                  <a:cubicBezTo>
                    <a:pt x="66" y="4"/>
                    <a:pt x="64" y="7"/>
                    <a:pt x="63" y="9"/>
                  </a:cubicBezTo>
                  <a:cubicBezTo>
                    <a:pt x="59" y="11"/>
                    <a:pt x="57" y="11"/>
                    <a:pt x="53" y="13"/>
                  </a:cubicBezTo>
                  <a:cubicBezTo>
                    <a:pt x="49" y="15"/>
                    <a:pt x="47" y="20"/>
                    <a:pt x="43" y="22"/>
                  </a:cubicBezTo>
                  <a:cubicBezTo>
                    <a:pt x="38" y="25"/>
                    <a:pt x="32" y="29"/>
                    <a:pt x="32" y="35"/>
                  </a:cubicBezTo>
                  <a:cubicBezTo>
                    <a:pt x="33" y="38"/>
                    <a:pt x="32" y="39"/>
                    <a:pt x="31" y="42"/>
                  </a:cubicBezTo>
                  <a:cubicBezTo>
                    <a:pt x="30" y="45"/>
                    <a:pt x="31" y="47"/>
                    <a:pt x="31" y="49"/>
                  </a:cubicBezTo>
                  <a:cubicBezTo>
                    <a:pt x="32" y="55"/>
                    <a:pt x="29" y="60"/>
                    <a:pt x="31" y="66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33" y="75"/>
                    <a:pt x="34" y="76"/>
                    <a:pt x="33" y="77"/>
                  </a:cubicBezTo>
                  <a:cubicBezTo>
                    <a:pt x="32" y="78"/>
                    <a:pt x="32" y="79"/>
                    <a:pt x="31" y="81"/>
                  </a:cubicBezTo>
                  <a:cubicBezTo>
                    <a:pt x="30" y="83"/>
                    <a:pt x="31" y="85"/>
                    <a:pt x="30" y="87"/>
                  </a:cubicBezTo>
                  <a:cubicBezTo>
                    <a:pt x="27" y="91"/>
                    <a:pt x="21" y="87"/>
                    <a:pt x="18" y="86"/>
                  </a:cubicBezTo>
                  <a:cubicBezTo>
                    <a:pt x="15" y="85"/>
                    <a:pt x="13" y="87"/>
                    <a:pt x="10" y="86"/>
                  </a:cubicBezTo>
                  <a:cubicBezTo>
                    <a:pt x="9" y="85"/>
                    <a:pt x="6" y="83"/>
                    <a:pt x="6" y="84"/>
                  </a:cubicBezTo>
                  <a:cubicBezTo>
                    <a:pt x="6" y="87"/>
                    <a:pt x="8" y="93"/>
                    <a:pt x="7" y="95"/>
                  </a:cubicBezTo>
                  <a:cubicBezTo>
                    <a:pt x="5" y="98"/>
                    <a:pt x="5" y="99"/>
                    <a:pt x="0" y="10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2" y="108"/>
                    <a:pt x="2" y="108"/>
                    <a:pt x="2" y="108"/>
                  </a:cubicBezTo>
                  <a:cubicBezTo>
                    <a:pt x="2" y="110"/>
                    <a:pt x="3" y="113"/>
                    <a:pt x="4" y="115"/>
                  </a:cubicBezTo>
                  <a:cubicBezTo>
                    <a:pt x="6" y="117"/>
                    <a:pt x="7" y="118"/>
                    <a:pt x="7" y="12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137"/>
            <p:cNvSpPr>
              <a:spLocks/>
            </p:cNvSpPr>
            <p:nvPr/>
          </p:nvSpPr>
          <p:spPr bwMode="auto">
            <a:xfrm>
              <a:off x="4831" y="2102"/>
              <a:ext cx="566" cy="583"/>
            </a:xfrm>
            <a:custGeom>
              <a:avLst/>
              <a:gdLst>
                <a:gd name="T0" fmla="*/ 13 w 295"/>
                <a:gd name="T1" fmla="*/ 227 h 303"/>
                <a:gd name="T2" fmla="*/ 21 w 295"/>
                <a:gd name="T3" fmla="*/ 232 h 303"/>
                <a:gd name="T4" fmla="*/ 53 w 295"/>
                <a:gd name="T5" fmla="*/ 233 h 303"/>
                <a:gd name="T6" fmla="*/ 73 w 295"/>
                <a:gd name="T7" fmla="*/ 260 h 303"/>
                <a:gd name="T8" fmla="*/ 95 w 295"/>
                <a:gd name="T9" fmla="*/ 284 h 303"/>
                <a:gd name="T10" fmla="*/ 106 w 295"/>
                <a:gd name="T11" fmla="*/ 296 h 303"/>
                <a:gd name="T12" fmla="*/ 113 w 295"/>
                <a:gd name="T13" fmla="*/ 303 h 303"/>
                <a:gd name="T14" fmla="*/ 119 w 295"/>
                <a:gd name="T15" fmla="*/ 298 h 303"/>
                <a:gd name="T16" fmla="*/ 122 w 295"/>
                <a:gd name="T17" fmla="*/ 289 h 303"/>
                <a:gd name="T18" fmla="*/ 142 w 295"/>
                <a:gd name="T19" fmla="*/ 290 h 303"/>
                <a:gd name="T20" fmla="*/ 145 w 295"/>
                <a:gd name="T21" fmla="*/ 280 h 303"/>
                <a:gd name="T22" fmla="*/ 144 w 295"/>
                <a:gd name="T23" fmla="*/ 269 h 303"/>
                <a:gd name="T24" fmla="*/ 144 w 295"/>
                <a:gd name="T25" fmla="*/ 245 h 303"/>
                <a:gd name="T26" fmla="*/ 155 w 295"/>
                <a:gd name="T27" fmla="*/ 225 h 303"/>
                <a:gd name="T28" fmla="*/ 175 w 295"/>
                <a:gd name="T29" fmla="*/ 211 h 303"/>
                <a:gd name="T30" fmla="*/ 191 w 295"/>
                <a:gd name="T31" fmla="*/ 214 h 303"/>
                <a:gd name="T32" fmla="*/ 230 w 295"/>
                <a:gd name="T33" fmla="*/ 205 h 303"/>
                <a:gd name="T34" fmla="*/ 248 w 295"/>
                <a:gd name="T35" fmla="*/ 218 h 303"/>
                <a:gd name="T36" fmla="*/ 269 w 295"/>
                <a:gd name="T37" fmla="*/ 230 h 303"/>
                <a:gd name="T38" fmla="*/ 281 w 295"/>
                <a:gd name="T39" fmla="*/ 244 h 303"/>
                <a:gd name="T40" fmla="*/ 287 w 295"/>
                <a:gd name="T41" fmla="*/ 235 h 303"/>
                <a:gd name="T42" fmla="*/ 295 w 295"/>
                <a:gd name="T43" fmla="*/ 224 h 303"/>
                <a:gd name="T44" fmla="*/ 290 w 295"/>
                <a:gd name="T45" fmla="*/ 217 h 303"/>
                <a:gd name="T46" fmla="*/ 285 w 295"/>
                <a:gd name="T47" fmla="*/ 204 h 303"/>
                <a:gd name="T48" fmla="*/ 291 w 295"/>
                <a:gd name="T49" fmla="*/ 191 h 303"/>
                <a:gd name="T50" fmla="*/ 282 w 295"/>
                <a:gd name="T51" fmla="*/ 173 h 303"/>
                <a:gd name="T52" fmla="*/ 266 w 295"/>
                <a:gd name="T53" fmla="*/ 161 h 303"/>
                <a:gd name="T54" fmla="*/ 259 w 295"/>
                <a:gd name="T55" fmla="*/ 150 h 303"/>
                <a:gd name="T56" fmla="*/ 263 w 295"/>
                <a:gd name="T57" fmla="*/ 145 h 303"/>
                <a:gd name="T58" fmla="*/ 254 w 295"/>
                <a:gd name="T59" fmla="*/ 139 h 303"/>
                <a:gd name="T60" fmla="*/ 229 w 295"/>
                <a:gd name="T61" fmla="*/ 141 h 303"/>
                <a:gd name="T62" fmla="*/ 213 w 295"/>
                <a:gd name="T63" fmla="*/ 156 h 303"/>
                <a:gd name="T64" fmla="*/ 190 w 295"/>
                <a:gd name="T65" fmla="*/ 153 h 303"/>
                <a:gd name="T66" fmla="*/ 189 w 295"/>
                <a:gd name="T67" fmla="*/ 128 h 303"/>
                <a:gd name="T68" fmla="*/ 180 w 295"/>
                <a:gd name="T69" fmla="*/ 123 h 303"/>
                <a:gd name="T70" fmla="*/ 193 w 295"/>
                <a:gd name="T71" fmla="*/ 86 h 303"/>
                <a:gd name="T72" fmla="*/ 210 w 295"/>
                <a:gd name="T73" fmla="*/ 72 h 303"/>
                <a:gd name="T74" fmla="*/ 195 w 295"/>
                <a:gd name="T75" fmla="*/ 56 h 303"/>
                <a:gd name="T76" fmla="*/ 187 w 295"/>
                <a:gd name="T77" fmla="*/ 22 h 303"/>
                <a:gd name="T78" fmla="*/ 175 w 295"/>
                <a:gd name="T79" fmla="*/ 13 h 303"/>
                <a:gd name="T80" fmla="*/ 166 w 295"/>
                <a:gd name="T81" fmla="*/ 7 h 303"/>
                <a:gd name="T82" fmla="*/ 147 w 295"/>
                <a:gd name="T83" fmla="*/ 1 h 303"/>
                <a:gd name="T84" fmla="*/ 142 w 295"/>
                <a:gd name="T85" fmla="*/ 18 h 303"/>
                <a:gd name="T86" fmla="*/ 124 w 295"/>
                <a:gd name="T87" fmla="*/ 32 h 303"/>
                <a:gd name="T88" fmla="*/ 111 w 295"/>
                <a:gd name="T89" fmla="*/ 36 h 303"/>
                <a:gd name="T90" fmla="*/ 87 w 295"/>
                <a:gd name="T91" fmla="*/ 32 h 303"/>
                <a:gd name="T92" fmla="*/ 55 w 295"/>
                <a:gd name="T93" fmla="*/ 17 h 303"/>
                <a:gd name="T94" fmla="*/ 50 w 295"/>
                <a:gd name="T95" fmla="*/ 21 h 303"/>
                <a:gd name="T96" fmla="*/ 39 w 295"/>
                <a:gd name="T97" fmla="*/ 26 h 303"/>
                <a:gd name="T98" fmla="*/ 34 w 295"/>
                <a:gd name="T99" fmla="*/ 30 h 303"/>
                <a:gd name="T100" fmla="*/ 39 w 295"/>
                <a:gd name="T101" fmla="*/ 33 h 303"/>
                <a:gd name="T102" fmla="*/ 42 w 295"/>
                <a:gd name="T103" fmla="*/ 38 h 303"/>
                <a:gd name="T104" fmla="*/ 33 w 295"/>
                <a:gd name="T105" fmla="*/ 47 h 303"/>
                <a:gd name="T106" fmla="*/ 29 w 295"/>
                <a:gd name="T107" fmla="*/ 70 h 303"/>
                <a:gd name="T108" fmla="*/ 12 w 295"/>
                <a:gd name="T109" fmla="*/ 92 h 303"/>
                <a:gd name="T110" fmla="*/ 1 w 295"/>
                <a:gd name="T111" fmla="*/ 108 h 303"/>
                <a:gd name="T112" fmla="*/ 3 w 295"/>
                <a:gd name="T113" fmla="*/ 113 h 303"/>
                <a:gd name="T114" fmla="*/ 22 w 295"/>
                <a:gd name="T115" fmla="*/ 155 h 303"/>
                <a:gd name="T116" fmla="*/ 17 w 295"/>
                <a:gd name="T117" fmla="*/ 182 h 303"/>
                <a:gd name="T118" fmla="*/ 9 w 295"/>
                <a:gd name="T119" fmla="*/ 205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5" h="303">
                  <a:moveTo>
                    <a:pt x="10" y="220"/>
                  </a:moveTo>
                  <a:cubicBezTo>
                    <a:pt x="10" y="223"/>
                    <a:pt x="12" y="225"/>
                    <a:pt x="13" y="227"/>
                  </a:cubicBezTo>
                  <a:cubicBezTo>
                    <a:pt x="14" y="228"/>
                    <a:pt x="17" y="227"/>
                    <a:pt x="18" y="228"/>
                  </a:cubicBezTo>
                  <a:cubicBezTo>
                    <a:pt x="19" y="229"/>
                    <a:pt x="19" y="231"/>
                    <a:pt x="21" y="232"/>
                  </a:cubicBezTo>
                  <a:cubicBezTo>
                    <a:pt x="25" y="234"/>
                    <a:pt x="31" y="232"/>
                    <a:pt x="34" y="232"/>
                  </a:cubicBezTo>
                  <a:cubicBezTo>
                    <a:pt x="42" y="233"/>
                    <a:pt x="48" y="227"/>
                    <a:pt x="53" y="233"/>
                  </a:cubicBezTo>
                  <a:cubicBezTo>
                    <a:pt x="57" y="238"/>
                    <a:pt x="60" y="244"/>
                    <a:pt x="62" y="248"/>
                  </a:cubicBezTo>
                  <a:cubicBezTo>
                    <a:pt x="63" y="253"/>
                    <a:pt x="70" y="257"/>
                    <a:pt x="73" y="260"/>
                  </a:cubicBezTo>
                  <a:cubicBezTo>
                    <a:pt x="76" y="266"/>
                    <a:pt x="83" y="271"/>
                    <a:pt x="88" y="276"/>
                  </a:cubicBezTo>
                  <a:cubicBezTo>
                    <a:pt x="90" y="279"/>
                    <a:pt x="94" y="281"/>
                    <a:pt x="95" y="284"/>
                  </a:cubicBezTo>
                  <a:cubicBezTo>
                    <a:pt x="97" y="287"/>
                    <a:pt x="99" y="292"/>
                    <a:pt x="102" y="293"/>
                  </a:cubicBezTo>
                  <a:cubicBezTo>
                    <a:pt x="104" y="294"/>
                    <a:pt x="105" y="295"/>
                    <a:pt x="106" y="296"/>
                  </a:cubicBezTo>
                  <a:cubicBezTo>
                    <a:pt x="107" y="297"/>
                    <a:pt x="110" y="297"/>
                    <a:pt x="111" y="298"/>
                  </a:cubicBezTo>
                  <a:cubicBezTo>
                    <a:pt x="113" y="299"/>
                    <a:pt x="113" y="302"/>
                    <a:pt x="113" y="303"/>
                  </a:cubicBezTo>
                  <a:cubicBezTo>
                    <a:pt x="113" y="303"/>
                    <a:pt x="113" y="303"/>
                    <a:pt x="113" y="303"/>
                  </a:cubicBezTo>
                  <a:cubicBezTo>
                    <a:pt x="117" y="302"/>
                    <a:pt x="118" y="301"/>
                    <a:pt x="119" y="298"/>
                  </a:cubicBezTo>
                  <a:cubicBezTo>
                    <a:pt x="121" y="296"/>
                    <a:pt x="119" y="290"/>
                    <a:pt x="119" y="287"/>
                  </a:cubicBezTo>
                  <a:cubicBezTo>
                    <a:pt x="119" y="286"/>
                    <a:pt x="121" y="288"/>
                    <a:pt x="122" y="289"/>
                  </a:cubicBezTo>
                  <a:cubicBezTo>
                    <a:pt x="125" y="290"/>
                    <a:pt x="127" y="288"/>
                    <a:pt x="131" y="289"/>
                  </a:cubicBezTo>
                  <a:cubicBezTo>
                    <a:pt x="133" y="290"/>
                    <a:pt x="140" y="294"/>
                    <a:pt x="142" y="290"/>
                  </a:cubicBezTo>
                  <a:cubicBezTo>
                    <a:pt x="144" y="288"/>
                    <a:pt x="142" y="286"/>
                    <a:pt x="144" y="284"/>
                  </a:cubicBezTo>
                  <a:cubicBezTo>
                    <a:pt x="144" y="282"/>
                    <a:pt x="145" y="281"/>
                    <a:pt x="145" y="280"/>
                  </a:cubicBezTo>
                  <a:cubicBezTo>
                    <a:pt x="146" y="279"/>
                    <a:pt x="145" y="278"/>
                    <a:pt x="145" y="276"/>
                  </a:cubicBezTo>
                  <a:cubicBezTo>
                    <a:pt x="144" y="269"/>
                    <a:pt x="144" y="269"/>
                    <a:pt x="144" y="269"/>
                  </a:cubicBezTo>
                  <a:cubicBezTo>
                    <a:pt x="142" y="263"/>
                    <a:pt x="145" y="258"/>
                    <a:pt x="144" y="252"/>
                  </a:cubicBezTo>
                  <a:cubicBezTo>
                    <a:pt x="144" y="250"/>
                    <a:pt x="142" y="248"/>
                    <a:pt x="144" y="245"/>
                  </a:cubicBezTo>
                  <a:cubicBezTo>
                    <a:pt x="145" y="242"/>
                    <a:pt x="145" y="241"/>
                    <a:pt x="145" y="238"/>
                  </a:cubicBezTo>
                  <a:cubicBezTo>
                    <a:pt x="144" y="232"/>
                    <a:pt x="150" y="228"/>
                    <a:pt x="155" y="225"/>
                  </a:cubicBezTo>
                  <a:cubicBezTo>
                    <a:pt x="160" y="223"/>
                    <a:pt x="161" y="218"/>
                    <a:pt x="166" y="216"/>
                  </a:cubicBezTo>
                  <a:cubicBezTo>
                    <a:pt x="169" y="214"/>
                    <a:pt x="171" y="214"/>
                    <a:pt x="175" y="211"/>
                  </a:cubicBezTo>
                  <a:cubicBezTo>
                    <a:pt x="176" y="210"/>
                    <a:pt x="179" y="207"/>
                    <a:pt x="180" y="207"/>
                  </a:cubicBezTo>
                  <a:cubicBezTo>
                    <a:pt x="184" y="208"/>
                    <a:pt x="188" y="213"/>
                    <a:pt x="191" y="214"/>
                  </a:cubicBezTo>
                  <a:cubicBezTo>
                    <a:pt x="196" y="217"/>
                    <a:pt x="200" y="215"/>
                    <a:pt x="205" y="213"/>
                  </a:cubicBezTo>
                  <a:cubicBezTo>
                    <a:pt x="230" y="205"/>
                    <a:pt x="230" y="205"/>
                    <a:pt x="230" y="205"/>
                  </a:cubicBezTo>
                  <a:cubicBezTo>
                    <a:pt x="238" y="203"/>
                    <a:pt x="232" y="211"/>
                    <a:pt x="238" y="213"/>
                  </a:cubicBezTo>
                  <a:cubicBezTo>
                    <a:pt x="243" y="215"/>
                    <a:pt x="246" y="213"/>
                    <a:pt x="248" y="218"/>
                  </a:cubicBezTo>
                  <a:cubicBezTo>
                    <a:pt x="250" y="221"/>
                    <a:pt x="257" y="229"/>
                    <a:pt x="261" y="229"/>
                  </a:cubicBezTo>
                  <a:cubicBezTo>
                    <a:pt x="264" y="228"/>
                    <a:pt x="266" y="226"/>
                    <a:pt x="269" y="230"/>
                  </a:cubicBezTo>
                  <a:cubicBezTo>
                    <a:pt x="271" y="233"/>
                    <a:pt x="273" y="236"/>
                    <a:pt x="276" y="238"/>
                  </a:cubicBezTo>
                  <a:cubicBezTo>
                    <a:pt x="281" y="244"/>
                    <a:pt x="281" y="244"/>
                    <a:pt x="281" y="244"/>
                  </a:cubicBezTo>
                  <a:cubicBezTo>
                    <a:pt x="281" y="244"/>
                    <a:pt x="281" y="244"/>
                    <a:pt x="281" y="244"/>
                  </a:cubicBezTo>
                  <a:cubicBezTo>
                    <a:pt x="287" y="235"/>
                    <a:pt x="287" y="235"/>
                    <a:pt x="287" y="235"/>
                  </a:cubicBezTo>
                  <a:cubicBezTo>
                    <a:pt x="295" y="224"/>
                    <a:pt x="295" y="224"/>
                    <a:pt x="295" y="224"/>
                  </a:cubicBezTo>
                  <a:cubicBezTo>
                    <a:pt x="295" y="224"/>
                    <a:pt x="295" y="224"/>
                    <a:pt x="295" y="224"/>
                  </a:cubicBezTo>
                  <a:cubicBezTo>
                    <a:pt x="293" y="221"/>
                    <a:pt x="293" y="221"/>
                    <a:pt x="293" y="221"/>
                  </a:cubicBezTo>
                  <a:cubicBezTo>
                    <a:pt x="292" y="220"/>
                    <a:pt x="291" y="218"/>
                    <a:pt x="290" y="217"/>
                  </a:cubicBezTo>
                  <a:cubicBezTo>
                    <a:pt x="289" y="216"/>
                    <a:pt x="287" y="215"/>
                    <a:pt x="287" y="213"/>
                  </a:cubicBezTo>
                  <a:cubicBezTo>
                    <a:pt x="285" y="209"/>
                    <a:pt x="290" y="208"/>
                    <a:pt x="285" y="204"/>
                  </a:cubicBezTo>
                  <a:cubicBezTo>
                    <a:pt x="283" y="202"/>
                    <a:pt x="285" y="201"/>
                    <a:pt x="287" y="199"/>
                  </a:cubicBezTo>
                  <a:cubicBezTo>
                    <a:pt x="289" y="197"/>
                    <a:pt x="291" y="194"/>
                    <a:pt x="291" y="191"/>
                  </a:cubicBezTo>
                  <a:cubicBezTo>
                    <a:pt x="293" y="186"/>
                    <a:pt x="288" y="184"/>
                    <a:pt x="287" y="180"/>
                  </a:cubicBezTo>
                  <a:cubicBezTo>
                    <a:pt x="285" y="178"/>
                    <a:pt x="283" y="176"/>
                    <a:pt x="282" y="173"/>
                  </a:cubicBezTo>
                  <a:cubicBezTo>
                    <a:pt x="280" y="171"/>
                    <a:pt x="279" y="169"/>
                    <a:pt x="277" y="167"/>
                  </a:cubicBezTo>
                  <a:cubicBezTo>
                    <a:pt x="274" y="163"/>
                    <a:pt x="269" y="168"/>
                    <a:pt x="266" y="161"/>
                  </a:cubicBezTo>
                  <a:cubicBezTo>
                    <a:pt x="264" y="158"/>
                    <a:pt x="261" y="158"/>
                    <a:pt x="259" y="157"/>
                  </a:cubicBezTo>
                  <a:cubicBezTo>
                    <a:pt x="258" y="153"/>
                    <a:pt x="254" y="152"/>
                    <a:pt x="259" y="150"/>
                  </a:cubicBezTo>
                  <a:cubicBezTo>
                    <a:pt x="262" y="149"/>
                    <a:pt x="262" y="147"/>
                    <a:pt x="263" y="145"/>
                  </a:cubicBezTo>
                  <a:cubicBezTo>
                    <a:pt x="263" y="145"/>
                    <a:pt x="263" y="145"/>
                    <a:pt x="263" y="145"/>
                  </a:cubicBezTo>
                  <a:cubicBezTo>
                    <a:pt x="259" y="145"/>
                    <a:pt x="259" y="145"/>
                    <a:pt x="259" y="145"/>
                  </a:cubicBezTo>
                  <a:cubicBezTo>
                    <a:pt x="256" y="145"/>
                    <a:pt x="256" y="141"/>
                    <a:pt x="254" y="139"/>
                  </a:cubicBezTo>
                  <a:cubicBezTo>
                    <a:pt x="251" y="137"/>
                    <a:pt x="246" y="139"/>
                    <a:pt x="243" y="140"/>
                  </a:cubicBezTo>
                  <a:cubicBezTo>
                    <a:pt x="237" y="141"/>
                    <a:pt x="235" y="147"/>
                    <a:pt x="229" y="141"/>
                  </a:cubicBezTo>
                  <a:cubicBezTo>
                    <a:pt x="226" y="137"/>
                    <a:pt x="217" y="143"/>
                    <a:pt x="215" y="147"/>
                  </a:cubicBezTo>
                  <a:cubicBezTo>
                    <a:pt x="214" y="149"/>
                    <a:pt x="216" y="156"/>
                    <a:pt x="213" y="156"/>
                  </a:cubicBezTo>
                  <a:cubicBezTo>
                    <a:pt x="208" y="156"/>
                    <a:pt x="204" y="157"/>
                    <a:pt x="200" y="153"/>
                  </a:cubicBezTo>
                  <a:cubicBezTo>
                    <a:pt x="197" y="149"/>
                    <a:pt x="192" y="144"/>
                    <a:pt x="190" y="153"/>
                  </a:cubicBezTo>
                  <a:cubicBezTo>
                    <a:pt x="189" y="153"/>
                    <a:pt x="190" y="144"/>
                    <a:pt x="190" y="142"/>
                  </a:cubicBezTo>
                  <a:cubicBezTo>
                    <a:pt x="190" y="139"/>
                    <a:pt x="190" y="131"/>
                    <a:pt x="189" y="128"/>
                  </a:cubicBezTo>
                  <a:cubicBezTo>
                    <a:pt x="188" y="126"/>
                    <a:pt x="187" y="123"/>
                    <a:pt x="186" y="123"/>
                  </a:cubicBezTo>
                  <a:cubicBezTo>
                    <a:pt x="185" y="123"/>
                    <a:pt x="181" y="123"/>
                    <a:pt x="180" y="123"/>
                  </a:cubicBezTo>
                  <a:cubicBezTo>
                    <a:pt x="180" y="123"/>
                    <a:pt x="180" y="123"/>
                    <a:pt x="180" y="123"/>
                  </a:cubicBezTo>
                  <a:cubicBezTo>
                    <a:pt x="178" y="121"/>
                    <a:pt x="192" y="91"/>
                    <a:pt x="193" y="86"/>
                  </a:cubicBezTo>
                  <a:cubicBezTo>
                    <a:pt x="194" y="82"/>
                    <a:pt x="194" y="78"/>
                    <a:pt x="195" y="74"/>
                  </a:cubicBezTo>
                  <a:cubicBezTo>
                    <a:pt x="210" y="72"/>
                    <a:pt x="210" y="72"/>
                    <a:pt x="210" y="72"/>
                  </a:cubicBezTo>
                  <a:cubicBezTo>
                    <a:pt x="210" y="72"/>
                    <a:pt x="210" y="72"/>
                    <a:pt x="210" y="72"/>
                  </a:cubicBezTo>
                  <a:cubicBezTo>
                    <a:pt x="206" y="65"/>
                    <a:pt x="198" y="63"/>
                    <a:pt x="195" y="56"/>
                  </a:cubicBezTo>
                  <a:cubicBezTo>
                    <a:pt x="193" y="49"/>
                    <a:pt x="199" y="41"/>
                    <a:pt x="200" y="33"/>
                  </a:cubicBezTo>
                  <a:cubicBezTo>
                    <a:pt x="198" y="28"/>
                    <a:pt x="195" y="17"/>
                    <a:pt x="187" y="22"/>
                  </a:cubicBezTo>
                  <a:cubicBezTo>
                    <a:pt x="184" y="25"/>
                    <a:pt x="184" y="21"/>
                    <a:pt x="182" y="20"/>
                  </a:cubicBezTo>
                  <a:cubicBezTo>
                    <a:pt x="181" y="17"/>
                    <a:pt x="177" y="16"/>
                    <a:pt x="175" y="13"/>
                  </a:cubicBezTo>
                  <a:cubicBezTo>
                    <a:pt x="171" y="8"/>
                    <a:pt x="176" y="7"/>
                    <a:pt x="176" y="3"/>
                  </a:cubicBezTo>
                  <a:cubicBezTo>
                    <a:pt x="174" y="2"/>
                    <a:pt x="169" y="7"/>
                    <a:pt x="166" y="7"/>
                  </a:cubicBezTo>
                  <a:cubicBezTo>
                    <a:pt x="161" y="7"/>
                    <a:pt x="160" y="4"/>
                    <a:pt x="155" y="4"/>
                  </a:cubicBezTo>
                  <a:cubicBezTo>
                    <a:pt x="153" y="4"/>
                    <a:pt x="148" y="0"/>
                    <a:pt x="147" y="1"/>
                  </a:cubicBezTo>
                  <a:cubicBezTo>
                    <a:pt x="145" y="3"/>
                    <a:pt x="146" y="8"/>
                    <a:pt x="147" y="9"/>
                  </a:cubicBezTo>
                  <a:cubicBezTo>
                    <a:pt x="151" y="15"/>
                    <a:pt x="148" y="16"/>
                    <a:pt x="142" y="18"/>
                  </a:cubicBezTo>
                  <a:cubicBezTo>
                    <a:pt x="137" y="20"/>
                    <a:pt x="134" y="21"/>
                    <a:pt x="130" y="24"/>
                  </a:cubicBezTo>
                  <a:cubicBezTo>
                    <a:pt x="127" y="26"/>
                    <a:pt x="127" y="30"/>
                    <a:pt x="124" y="32"/>
                  </a:cubicBezTo>
                  <a:cubicBezTo>
                    <a:pt x="121" y="34"/>
                    <a:pt x="120" y="31"/>
                    <a:pt x="118" y="32"/>
                  </a:cubicBezTo>
                  <a:cubicBezTo>
                    <a:pt x="116" y="32"/>
                    <a:pt x="113" y="36"/>
                    <a:pt x="111" y="36"/>
                  </a:cubicBezTo>
                  <a:cubicBezTo>
                    <a:pt x="106" y="39"/>
                    <a:pt x="105" y="31"/>
                    <a:pt x="100" y="33"/>
                  </a:cubicBezTo>
                  <a:cubicBezTo>
                    <a:pt x="94" y="36"/>
                    <a:pt x="93" y="28"/>
                    <a:pt x="87" y="32"/>
                  </a:cubicBezTo>
                  <a:cubicBezTo>
                    <a:pt x="84" y="34"/>
                    <a:pt x="81" y="38"/>
                    <a:pt x="78" y="38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4" y="18"/>
                    <a:pt x="51" y="20"/>
                    <a:pt x="50" y="21"/>
                  </a:cubicBezTo>
                  <a:cubicBezTo>
                    <a:pt x="48" y="23"/>
                    <a:pt x="47" y="25"/>
                    <a:pt x="44" y="25"/>
                  </a:cubicBezTo>
                  <a:cubicBezTo>
                    <a:pt x="42" y="25"/>
                    <a:pt x="40" y="25"/>
                    <a:pt x="39" y="26"/>
                  </a:cubicBezTo>
                  <a:cubicBezTo>
                    <a:pt x="36" y="26"/>
                    <a:pt x="35" y="27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6" y="33"/>
                    <a:pt x="37" y="33"/>
                    <a:pt x="39" y="33"/>
                  </a:cubicBezTo>
                  <a:cubicBezTo>
                    <a:pt x="39" y="33"/>
                    <a:pt x="41" y="33"/>
                    <a:pt x="41" y="33"/>
                  </a:cubicBezTo>
                  <a:cubicBezTo>
                    <a:pt x="44" y="33"/>
                    <a:pt x="43" y="36"/>
                    <a:pt x="42" y="38"/>
                  </a:cubicBezTo>
                  <a:cubicBezTo>
                    <a:pt x="41" y="40"/>
                    <a:pt x="37" y="39"/>
                    <a:pt x="35" y="40"/>
                  </a:cubicBezTo>
                  <a:cubicBezTo>
                    <a:pt x="33" y="41"/>
                    <a:pt x="33" y="46"/>
                    <a:pt x="33" y="47"/>
                  </a:cubicBezTo>
                  <a:cubicBezTo>
                    <a:pt x="32" y="52"/>
                    <a:pt x="34" y="57"/>
                    <a:pt x="31" y="61"/>
                  </a:cubicBezTo>
                  <a:cubicBezTo>
                    <a:pt x="28" y="63"/>
                    <a:pt x="27" y="67"/>
                    <a:pt x="29" y="70"/>
                  </a:cubicBezTo>
                  <a:cubicBezTo>
                    <a:pt x="34" y="76"/>
                    <a:pt x="31" y="75"/>
                    <a:pt x="27" y="81"/>
                  </a:cubicBezTo>
                  <a:cubicBezTo>
                    <a:pt x="23" y="85"/>
                    <a:pt x="17" y="88"/>
                    <a:pt x="12" y="92"/>
                  </a:cubicBezTo>
                  <a:cubicBezTo>
                    <a:pt x="10" y="93"/>
                    <a:pt x="3" y="98"/>
                    <a:pt x="2" y="100"/>
                  </a:cubicBezTo>
                  <a:cubicBezTo>
                    <a:pt x="0" y="103"/>
                    <a:pt x="2" y="107"/>
                    <a:pt x="1" y="108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3" y="123"/>
                    <a:pt x="18" y="125"/>
                    <a:pt x="23" y="131"/>
                  </a:cubicBezTo>
                  <a:cubicBezTo>
                    <a:pt x="26" y="137"/>
                    <a:pt x="25" y="150"/>
                    <a:pt x="22" y="155"/>
                  </a:cubicBezTo>
                  <a:cubicBezTo>
                    <a:pt x="19" y="160"/>
                    <a:pt x="20" y="166"/>
                    <a:pt x="18" y="170"/>
                  </a:cubicBezTo>
                  <a:cubicBezTo>
                    <a:pt x="18" y="174"/>
                    <a:pt x="17" y="178"/>
                    <a:pt x="17" y="182"/>
                  </a:cubicBezTo>
                  <a:cubicBezTo>
                    <a:pt x="17" y="186"/>
                    <a:pt x="18" y="188"/>
                    <a:pt x="13" y="189"/>
                  </a:cubicBezTo>
                  <a:cubicBezTo>
                    <a:pt x="7" y="190"/>
                    <a:pt x="9" y="200"/>
                    <a:pt x="9" y="205"/>
                  </a:cubicBezTo>
                  <a:cubicBezTo>
                    <a:pt x="9" y="210"/>
                    <a:pt x="10" y="215"/>
                    <a:pt x="10" y="22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138"/>
            <p:cNvSpPr>
              <a:spLocks/>
            </p:cNvSpPr>
            <p:nvPr/>
          </p:nvSpPr>
          <p:spPr bwMode="auto">
            <a:xfrm>
              <a:off x="4831" y="2102"/>
              <a:ext cx="566" cy="583"/>
            </a:xfrm>
            <a:custGeom>
              <a:avLst/>
              <a:gdLst>
                <a:gd name="T0" fmla="*/ 13 w 295"/>
                <a:gd name="T1" fmla="*/ 227 h 303"/>
                <a:gd name="T2" fmla="*/ 21 w 295"/>
                <a:gd name="T3" fmla="*/ 232 h 303"/>
                <a:gd name="T4" fmla="*/ 53 w 295"/>
                <a:gd name="T5" fmla="*/ 233 h 303"/>
                <a:gd name="T6" fmla="*/ 73 w 295"/>
                <a:gd name="T7" fmla="*/ 260 h 303"/>
                <a:gd name="T8" fmla="*/ 95 w 295"/>
                <a:gd name="T9" fmla="*/ 284 h 303"/>
                <a:gd name="T10" fmla="*/ 106 w 295"/>
                <a:gd name="T11" fmla="*/ 296 h 303"/>
                <a:gd name="T12" fmla="*/ 113 w 295"/>
                <a:gd name="T13" fmla="*/ 303 h 303"/>
                <a:gd name="T14" fmla="*/ 119 w 295"/>
                <a:gd name="T15" fmla="*/ 298 h 303"/>
                <a:gd name="T16" fmla="*/ 122 w 295"/>
                <a:gd name="T17" fmla="*/ 289 h 303"/>
                <a:gd name="T18" fmla="*/ 142 w 295"/>
                <a:gd name="T19" fmla="*/ 290 h 303"/>
                <a:gd name="T20" fmla="*/ 145 w 295"/>
                <a:gd name="T21" fmla="*/ 280 h 303"/>
                <a:gd name="T22" fmla="*/ 144 w 295"/>
                <a:gd name="T23" fmla="*/ 269 h 303"/>
                <a:gd name="T24" fmla="*/ 144 w 295"/>
                <a:gd name="T25" fmla="*/ 245 h 303"/>
                <a:gd name="T26" fmla="*/ 155 w 295"/>
                <a:gd name="T27" fmla="*/ 225 h 303"/>
                <a:gd name="T28" fmla="*/ 175 w 295"/>
                <a:gd name="T29" fmla="*/ 211 h 303"/>
                <a:gd name="T30" fmla="*/ 191 w 295"/>
                <a:gd name="T31" fmla="*/ 214 h 303"/>
                <a:gd name="T32" fmla="*/ 230 w 295"/>
                <a:gd name="T33" fmla="*/ 205 h 303"/>
                <a:gd name="T34" fmla="*/ 248 w 295"/>
                <a:gd name="T35" fmla="*/ 218 h 303"/>
                <a:gd name="T36" fmla="*/ 269 w 295"/>
                <a:gd name="T37" fmla="*/ 230 h 303"/>
                <a:gd name="T38" fmla="*/ 281 w 295"/>
                <a:gd name="T39" fmla="*/ 244 h 303"/>
                <a:gd name="T40" fmla="*/ 287 w 295"/>
                <a:gd name="T41" fmla="*/ 235 h 303"/>
                <a:gd name="T42" fmla="*/ 295 w 295"/>
                <a:gd name="T43" fmla="*/ 224 h 303"/>
                <a:gd name="T44" fmla="*/ 290 w 295"/>
                <a:gd name="T45" fmla="*/ 217 h 303"/>
                <a:gd name="T46" fmla="*/ 285 w 295"/>
                <a:gd name="T47" fmla="*/ 204 h 303"/>
                <a:gd name="T48" fmla="*/ 291 w 295"/>
                <a:gd name="T49" fmla="*/ 191 h 303"/>
                <a:gd name="T50" fmla="*/ 282 w 295"/>
                <a:gd name="T51" fmla="*/ 173 h 303"/>
                <a:gd name="T52" fmla="*/ 266 w 295"/>
                <a:gd name="T53" fmla="*/ 161 h 303"/>
                <a:gd name="T54" fmla="*/ 259 w 295"/>
                <a:gd name="T55" fmla="*/ 150 h 303"/>
                <a:gd name="T56" fmla="*/ 263 w 295"/>
                <a:gd name="T57" fmla="*/ 145 h 303"/>
                <a:gd name="T58" fmla="*/ 254 w 295"/>
                <a:gd name="T59" fmla="*/ 139 h 303"/>
                <a:gd name="T60" fmla="*/ 229 w 295"/>
                <a:gd name="T61" fmla="*/ 141 h 303"/>
                <a:gd name="T62" fmla="*/ 213 w 295"/>
                <a:gd name="T63" fmla="*/ 156 h 303"/>
                <a:gd name="T64" fmla="*/ 190 w 295"/>
                <a:gd name="T65" fmla="*/ 153 h 303"/>
                <a:gd name="T66" fmla="*/ 189 w 295"/>
                <a:gd name="T67" fmla="*/ 128 h 303"/>
                <a:gd name="T68" fmla="*/ 180 w 295"/>
                <a:gd name="T69" fmla="*/ 123 h 303"/>
                <a:gd name="T70" fmla="*/ 193 w 295"/>
                <a:gd name="T71" fmla="*/ 86 h 303"/>
                <a:gd name="T72" fmla="*/ 210 w 295"/>
                <a:gd name="T73" fmla="*/ 72 h 303"/>
                <a:gd name="T74" fmla="*/ 195 w 295"/>
                <a:gd name="T75" fmla="*/ 56 h 303"/>
                <a:gd name="T76" fmla="*/ 187 w 295"/>
                <a:gd name="T77" fmla="*/ 22 h 303"/>
                <a:gd name="T78" fmla="*/ 175 w 295"/>
                <a:gd name="T79" fmla="*/ 13 h 303"/>
                <a:gd name="T80" fmla="*/ 166 w 295"/>
                <a:gd name="T81" fmla="*/ 7 h 303"/>
                <a:gd name="T82" fmla="*/ 147 w 295"/>
                <a:gd name="T83" fmla="*/ 1 h 303"/>
                <a:gd name="T84" fmla="*/ 142 w 295"/>
                <a:gd name="T85" fmla="*/ 18 h 303"/>
                <a:gd name="T86" fmla="*/ 124 w 295"/>
                <a:gd name="T87" fmla="*/ 32 h 303"/>
                <a:gd name="T88" fmla="*/ 111 w 295"/>
                <a:gd name="T89" fmla="*/ 36 h 303"/>
                <a:gd name="T90" fmla="*/ 87 w 295"/>
                <a:gd name="T91" fmla="*/ 32 h 303"/>
                <a:gd name="T92" fmla="*/ 55 w 295"/>
                <a:gd name="T93" fmla="*/ 17 h 303"/>
                <a:gd name="T94" fmla="*/ 50 w 295"/>
                <a:gd name="T95" fmla="*/ 21 h 303"/>
                <a:gd name="T96" fmla="*/ 39 w 295"/>
                <a:gd name="T97" fmla="*/ 26 h 303"/>
                <a:gd name="T98" fmla="*/ 34 w 295"/>
                <a:gd name="T99" fmla="*/ 30 h 303"/>
                <a:gd name="T100" fmla="*/ 39 w 295"/>
                <a:gd name="T101" fmla="*/ 33 h 303"/>
                <a:gd name="T102" fmla="*/ 42 w 295"/>
                <a:gd name="T103" fmla="*/ 38 h 303"/>
                <a:gd name="T104" fmla="*/ 33 w 295"/>
                <a:gd name="T105" fmla="*/ 47 h 303"/>
                <a:gd name="T106" fmla="*/ 29 w 295"/>
                <a:gd name="T107" fmla="*/ 70 h 303"/>
                <a:gd name="T108" fmla="*/ 12 w 295"/>
                <a:gd name="T109" fmla="*/ 92 h 303"/>
                <a:gd name="T110" fmla="*/ 1 w 295"/>
                <a:gd name="T111" fmla="*/ 108 h 303"/>
                <a:gd name="T112" fmla="*/ 3 w 295"/>
                <a:gd name="T113" fmla="*/ 113 h 303"/>
                <a:gd name="T114" fmla="*/ 22 w 295"/>
                <a:gd name="T115" fmla="*/ 155 h 303"/>
                <a:gd name="T116" fmla="*/ 17 w 295"/>
                <a:gd name="T117" fmla="*/ 182 h 303"/>
                <a:gd name="T118" fmla="*/ 9 w 295"/>
                <a:gd name="T119" fmla="*/ 205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5" h="303">
                  <a:moveTo>
                    <a:pt x="10" y="220"/>
                  </a:moveTo>
                  <a:cubicBezTo>
                    <a:pt x="10" y="223"/>
                    <a:pt x="12" y="225"/>
                    <a:pt x="13" y="227"/>
                  </a:cubicBezTo>
                  <a:cubicBezTo>
                    <a:pt x="14" y="228"/>
                    <a:pt x="17" y="227"/>
                    <a:pt x="18" y="228"/>
                  </a:cubicBezTo>
                  <a:cubicBezTo>
                    <a:pt x="19" y="229"/>
                    <a:pt x="19" y="231"/>
                    <a:pt x="21" y="232"/>
                  </a:cubicBezTo>
                  <a:cubicBezTo>
                    <a:pt x="25" y="234"/>
                    <a:pt x="31" y="232"/>
                    <a:pt x="34" y="232"/>
                  </a:cubicBezTo>
                  <a:cubicBezTo>
                    <a:pt x="42" y="233"/>
                    <a:pt x="48" y="227"/>
                    <a:pt x="53" y="233"/>
                  </a:cubicBezTo>
                  <a:cubicBezTo>
                    <a:pt x="57" y="238"/>
                    <a:pt x="60" y="244"/>
                    <a:pt x="62" y="248"/>
                  </a:cubicBezTo>
                  <a:cubicBezTo>
                    <a:pt x="63" y="253"/>
                    <a:pt x="70" y="257"/>
                    <a:pt x="73" y="260"/>
                  </a:cubicBezTo>
                  <a:cubicBezTo>
                    <a:pt x="76" y="266"/>
                    <a:pt x="83" y="271"/>
                    <a:pt x="88" y="276"/>
                  </a:cubicBezTo>
                  <a:cubicBezTo>
                    <a:pt x="90" y="279"/>
                    <a:pt x="94" y="281"/>
                    <a:pt x="95" y="284"/>
                  </a:cubicBezTo>
                  <a:cubicBezTo>
                    <a:pt x="97" y="287"/>
                    <a:pt x="99" y="292"/>
                    <a:pt x="102" y="293"/>
                  </a:cubicBezTo>
                  <a:cubicBezTo>
                    <a:pt x="104" y="294"/>
                    <a:pt x="105" y="295"/>
                    <a:pt x="106" y="296"/>
                  </a:cubicBezTo>
                  <a:cubicBezTo>
                    <a:pt x="107" y="297"/>
                    <a:pt x="110" y="297"/>
                    <a:pt x="111" y="298"/>
                  </a:cubicBezTo>
                  <a:cubicBezTo>
                    <a:pt x="113" y="299"/>
                    <a:pt x="113" y="302"/>
                    <a:pt x="113" y="303"/>
                  </a:cubicBezTo>
                  <a:cubicBezTo>
                    <a:pt x="113" y="303"/>
                    <a:pt x="113" y="303"/>
                    <a:pt x="113" y="303"/>
                  </a:cubicBezTo>
                  <a:cubicBezTo>
                    <a:pt x="117" y="302"/>
                    <a:pt x="118" y="301"/>
                    <a:pt x="119" y="298"/>
                  </a:cubicBezTo>
                  <a:cubicBezTo>
                    <a:pt x="121" y="296"/>
                    <a:pt x="119" y="290"/>
                    <a:pt x="119" y="287"/>
                  </a:cubicBezTo>
                  <a:cubicBezTo>
                    <a:pt x="119" y="286"/>
                    <a:pt x="121" y="288"/>
                    <a:pt x="122" y="289"/>
                  </a:cubicBezTo>
                  <a:cubicBezTo>
                    <a:pt x="125" y="290"/>
                    <a:pt x="127" y="288"/>
                    <a:pt x="131" y="289"/>
                  </a:cubicBezTo>
                  <a:cubicBezTo>
                    <a:pt x="133" y="290"/>
                    <a:pt x="140" y="294"/>
                    <a:pt x="142" y="290"/>
                  </a:cubicBezTo>
                  <a:cubicBezTo>
                    <a:pt x="144" y="288"/>
                    <a:pt x="142" y="286"/>
                    <a:pt x="144" y="284"/>
                  </a:cubicBezTo>
                  <a:cubicBezTo>
                    <a:pt x="144" y="282"/>
                    <a:pt x="145" y="281"/>
                    <a:pt x="145" y="280"/>
                  </a:cubicBezTo>
                  <a:cubicBezTo>
                    <a:pt x="146" y="279"/>
                    <a:pt x="145" y="278"/>
                    <a:pt x="145" y="276"/>
                  </a:cubicBezTo>
                  <a:cubicBezTo>
                    <a:pt x="144" y="269"/>
                    <a:pt x="144" y="269"/>
                    <a:pt x="144" y="269"/>
                  </a:cubicBezTo>
                  <a:cubicBezTo>
                    <a:pt x="142" y="263"/>
                    <a:pt x="145" y="258"/>
                    <a:pt x="144" y="252"/>
                  </a:cubicBezTo>
                  <a:cubicBezTo>
                    <a:pt x="144" y="250"/>
                    <a:pt x="142" y="248"/>
                    <a:pt x="144" y="245"/>
                  </a:cubicBezTo>
                  <a:cubicBezTo>
                    <a:pt x="145" y="242"/>
                    <a:pt x="145" y="241"/>
                    <a:pt x="145" y="238"/>
                  </a:cubicBezTo>
                  <a:cubicBezTo>
                    <a:pt x="144" y="232"/>
                    <a:pt x="150" y="228"/>
                    <a:pt x="155" y="225"/>
                  </a:cubicBezTo>
                  <a:cubicBezTo>
                    <a:pt x="160" y="223"/>
                    <a:pt x="161" y="218"/>
                    <a:pt x="166" y="216"/>
                  </a:cubicBezTo>
                  <a:cubicBezTo>
                    <a:pt x="169" y="214"/>
                    <a:pt x="171" y="214"/>
                    <a:pt x="175" y="211"/>
                  </a:cubicBezTo>
                  <a:cubicBezTo>
                    <a:pt x="176" y="210"/>
                    <a:pt x="179" y="207"/>
                    <a:pt x="180" y="207"/>
                  </a:cubicBezTo>
                  <a:cubicBezTo>
                    <a:pt x="184" y="208"/>
                    <a:pt x="188" y="213"/>
                    <a:pt x="191" y="214"/>
                  </a:cubicBezTo>
                  <a:cubicBezTo>
                    <a:pt x="196" y="217"/>
                    <a:pt x="200" y="215"/>
                    <a:pt x="205" y="213"/>
                  </a:cubicBezTo>
                  <a:cubicBezTo>
                    <a:pt x="230" y="205"/>
                    <a:pt x="230" y="205"/>
                    <a:pt x="230" y="205"/>
                  </a:cubicBezTo>
                  <a:cubicBezTo>
                    <a:pt x="238" y="203"/>
                    <a:pt x="232" y="211"/>
                    <a:pt x="238" y="213"/>
                  </a:cubicBezTo>
                  <a:cubicBezTo>
                    <a:pt x="243" y="215"/>
                    <a:pt x="246" y="213"/>
                    <a:pt x="248" y="218"/>
                  </a:cubicBezTo>
                  <a:cubicBezTo>
                    <a:pt x="250" y="221"/>
                    <a:pt x="257" y="229"/>
                    <a:pt x="261" y="229"/>
                  </a:cubicBezTo>
                  <a:cubicBezTo>
                    <a:pt x="264" y="228"/>
                    <a:pt x="266" y="226"/>
                    <a:pt x="269" y="230"/>
                  </a:cubicBezTo>
                  <a:cubicBezTo>
                    <a:pt x="271" y="233"/>
                    <a:pt x="273" y="236"/>
                    <a:pt x="276" y="238"/>
                  </a:cubicBezTo>
                  <a:cubicBezTo>
                    <a:pt x="281" y="244"/>
                    <a:pt x="281" y="244"/>
                    <a:pt x="281" y="244"/>
                  </a:cubicBezTo>
                  <a:cubicBezTo>
                    <a:pt x="281" y="244"/>
                    <a:pt x="281" y="244"/>
                    <a:pt x="281" y="244"/>
                  </a:cubicBezTo>
                  <a:cubicBezTo>
                    <a:pt x="287" y="235"/>
                    <a:pt x="287" y="235"/>
                    <a:pt x="287" y="235"/>
                  </a:cubicBezTo>
                  <a:cubicBezTo>
                    <a:pt x="295" y="224"/>
                    <a:pt x="295" y="224"/>
                    <a:pt x="295" y="224"/>
                  </a:cubicBezTo>
                  <a:cubicBezTo>
                    <a:pt x="295" y="224"/>
                    <a:pt x="295" y="224"/>
                    <a:pt x="295" y="224"/>
                  </a:cubicBezTo>
                  <a:cubicBezTo>
                    <a:pt x="293" y="221"/>
                    <a:pt x="293" y="221"/>
                    <a:pt x="293" y="221"/>
                  </a:cubicBezTo>
                  <a:cubicBezTo>
                    <a:pt x="292" y="220"/>
                    <a:pt x="291" y="218"/>
                    <a:pt x="290" y="217"/>
                  </a:cubicBezTo>
                  <a:cubicBezTo>
                    <a:pt x="289" y="216"/>
                    <a:pt x="287" y="215"/>
                    <a:pt x="287" y="213"/>
                  </a:cubicBezTo>
                  <a:cubicBezTo>
                    <a:pt x="285" y="209"/>
                    <a:pt x="290" y="208"/>
                    <a:pt x="285" y="204"/>
                  </a:cubicBezTo>
                  <a:cubicBezTo>
                    <a:pt x="283" y="202"/>
                    <a:pt x="285" y="201"/>
                    <a:pt x="287" y="199"/>
                  </a:cubicBezTo>
                  <a:cubicBezTo>
                    <a:pt x="289" y="197"/>
                    <a:pt x="291" y="194"/>
                    <a:pt x="291" y="191"/>
                  </a:cubicBezTo>
                  <a:cubicBezTo>
                    <a:pt x="293" y="186"/>
                    <a:pt x="288" y="184"/>
                    <a:pt x="287" y="180"/>
                  </a:cubicBezTo>
                  <a:cubicBezTo>
                    <a:pt x="285" y="178"/>
                    <a:pt x="283" y="176"/>
                    <a:pt x="282" y="173"/>
                  </a:cubicBezTo>
                  <a:cubicBezTo>
                    <a:pt x="280" y="171"/>
                    <a:pt x="279" y="169"/>
                    <a:pt x="277" y="167"/>
                  </a:cubicBezTo>
                  <a:cubicBezTo>
                    <a:pt x="274" y="163"/>
                    <a:pt x="269" y="168"/>
                    <a:pt x="266" y="161"/>
                  </a:cubicBezTo>
                  <a:cubicBezTo>
                    <a:pt x="264" y="158"/>
                    <a:pt x="261" y="158"/>
                    <a:pt x="259" y="157"/>
                  </a:cubicBezTo>
                  <a:cubicBezTo>
                    <a:pt x="258" y="153"/>
                    <a:pt x="254" y="152"/>
                    <a:pt x="259" y="150"/>
                  </a:cubicBezTo>
                  <a:cubicBezTo>
                    <a:pt x="262" y="149"/>
                    <a:pt x="262" y="147"/>
                    <a:pt x="263" y="145"/>
                  </a:cubicBezTo>
                  <a:cubicBezTo>
                    <a:pt x="263" y="145"/>
                    <a:pt x="263" y="145"/>
                    <a:pt x="263" y="145"/>
                  </a:cubicBezTo>
                  <a:cubicBezTo>
                    <a:pt x="259" y="145"/>
                    <a:pt x="259" y="145"/>
                    <a:pt x="259" y="145"/>
                  </a:cubicBezTo>
                  <a:cubicBezTo>
                    <a:pt x="256" y="145"/>
                    <a:pt x="256" y="141"/>
                    <a:pt x="254" y="139"/>
                  </a:cubicBezTo>
                  <a:cubicBezTo>
                    <a:pt x="251" y="137"/>
                    <a:pt x="246" y="139"/>
                    <a:pt x="243" y="140"/>
                  </a:cubicBezTo>
                  <a:cubicBezTo>
                    <a:pt x="237" y="141"/>
                    <a:pt x="235" y="147"/>
                    <a:pt x="229" y="141"/>
                  </a:cubicBezTo>
                  <a:cubicBezTo>
                    <a:pt x="226" y="137"/>
                    <a:pt x="217" y="143"/>
                    <a:pt x="215" y="147"/>
                  </a:cubicBezTo>
                  <a:cubicBezTo>
                    <a:pt x="214" y="149"/>
                    <a:pt x="216" y="156"/>
                    <a:pt x="213" y="156"/>
                  </a:cubicBezTo>
                  <a:cubicBezTo>
                    <a:pt x="208" y="156"/>
                    <a:pt x="204" y="157"/>
                    <a:pt x="200" y="153"/>
                  </a:cubicBezTo>
                  <a:cubicBezTo>
                    <a:pt x="197" y="149"/>
                    <a:pt x="192" y="144"/>
                    <a:pt x="190" y="153"/>
                  </a:cubicBezTo>
                  <a:cubicBezTo>
                    <a:pt x="189" y="153"/>
                    <a:pt x="190" y="144"/>
                    <a:pt x="190" y="142"/>
                  </a:cubicBezTo>
                  <a:cubicBezTo>
                    <a:pt x="190" y="139"/>
                    <a:pt x="190" y="131"/>
                    <a:pt x="189" y="128"/>
                  </a:cubicBezTo>
                  <a:cubicBezTo>
                    <a:pt x="188" y="126"/>
                    <a:pt x="187" y="123"/>
                    <a:pt x="186" y="123"/>
                  </a:cubicBezTo>
                  <a:cubicBezTo>
                    <a:pt x="185" y="123"/>
                    <a:pt x="181" y="123"/>
                    <a:pt x="180" y="123"/>
                  </a:cubicBezTo>
                  <a:cubicBezTo>
                    <a:pt x="180" y="123"/>
                    <a:pt x="180" y="123"/>
                    <a:pt x="180" y="123"/>
                  </a:cubicBezTo>
                  <a:cubicBezTo>
                    <a:pt x="178" y="121"/>
                    <a:pt x="192" y="91"/>
                    <a:pt x="193" y="86"/>
                  </a:cubicBezTo>
                  <a:cubicBezTo>
                    <a:pt x="194" y="82"/>
                    <a:pt x="194" y="78"/>
                    <a:pt x="195" y="74"/>
                  </a:cubicBezTo>
                  <a:cubicBezTo>
                    <a:pt x="210" y="72"/>
                    <a:pt x="210" y="72"/>
                    <a:pt x="210" y="72"/>
                  </a:cubicBezTo>
                  <a:cubicBezTo>
                    <a:pt x="210" y="72"/>
                    <a:pt x="210" y="72"/>
                    <a:pt x="210" y="72"/>
                  </a:cubicBezTo>
                  <a:cubicBezTo>
                    <a:pt x="206" y="65"/>
                    <a:pt x="198" y="63"/>
                    <a:pt x="195" y="56"/>
                  </a:cubicBezTo>
                  <a:cubicBezTo>
                    <a:pt x="193" y="49"/>
                    <a:pt x="199" y="41"/>
                    <a:pt x="200" y="33"/>
                  </a:cubicBezTo>
                  <a:cubicBezTo>
                    <a:pt x="198" y="28"/>
                    <a:pt x="195" y="17"/>
                    <a:pt x="187" y="22"/>
                  </a:cubicBezTo>
                  <a:cubicBezTo>
                    <a:pt x="184" y="25"/>
                    <a:pt x="184" y="21"/>
                    <a:pt x="182" y="20"/>
                  </a:cubicBezTo>
                  <a:cubicBezTo>
                    <a:pt x="181" y="17"/>
                    <a:pt x="177" y="16"/>
                    <a:pt x="175" y="13"/>
                  </a:cubicBezTo>
                  <a:cubicBezTo>
                    <a:pt x="171" y="8"/>
                    <a:pt x="176" y="7"/>
                    <a:pt x="176" y="3"/>
                  </a:cubicBezTo>
                  <a:cubicBezTo>
                    <a:pt x="174" y="2"/>
                    <a:pt x="169" y="7"/>
                    <a:pt x="166" y="7"/>
                  </a:cubicBezTo>
                  <a:cubicBezTo>
                    <a:pt x="161" y="7"/>
                    <a:pt x="160" y="4"/>
                    <a:pt x="155" y="4"/>
                  </a:cubicBezTo>
                  <a:cubicBezTo>
                    <a:pt x="153" y="4"/>
                    <a:pt x="148" y="0"/>
                    <a:pt x="147" y="1"/>
                  </a:cubicBezTo>
                  <a:cubicBezTo>
                    <a:pt x="145" y="3"/>
                    <a:pt x="146" y="8"/>
                    <a:pt x="147" y="9"/>
                  </a:cubicBezTo>
                  <a:cubicBezTo>
                    <a:pt x="151" y="15"/>
                    <a:pt x="148" y="16"/>
                    <a:pt x="142" y="18"/>
                  </a:cubicBezTo>
                  <a:cubicBezTo>
                    <a:pt x="137" y="20"/>
                    <a:pt x="134" y="21"/>
                    <a:pt x="130" y="24"/>
                  </a:cubicBezTo>
                  <a:cubicBezTo>
                    <a:pt x="127" y="26"/>
                    <a:pt x="127" y="30"/>
                    <a:pt x="124" y="32"/>
                  </a:cubicBezTo>
                  <a:cubicBezTo>
                    <a:pt x="121" y="34"/>
                    <a:pt x="120" y="31"/>
                    <a:pt x="118" y="32"/>
                  </a:cubicBezTo>
                  <a:cubicBezTo>
                    <a:pt x="116" y="32"/>
                    <a:pt x="113" y="36"/>
                    <a:pt x="111" y="36"/>
                  </a:cubicBezTo>
                  <a:cubicBezTo>
                    <a:pt x="106" y="39"/>
                    <a:pt x="105" y="31"/>
                    <a:pt x="100" y="33"/>
                  </a:cubicBezTo>
                  <a:cubicBezTo>
                    <a:pt x="94" y="36"/>
                    <a:pt x="93" y="28"/>
                    <a:pt x="87" y="32"/>
                  </a:cubicBezTo>
                  <a:cubicBezTo>
                    <a:pt x="84" y="34"/>
                    <a:pt x="81" y="38"/>
                    <a:pt x="78" y="38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4" y="18"/>
                    <a:pt x="51" y="20"/>
                    <a:pt x="50" y="21"/>
                  </a:cubicBezTo>
                  <a:cubicBezTo>
                    <a:pt x="48" y="23"/>
                    <a:pt x="47" y="25"/>
                    <a:pt x="44" y="25"/>
                  </a:cubicBezTo>
                  <a:cubicBezTo>
                    <a:pt x="42" y="25"/>
                    <a:pt x="40" y="25"/>
                    <a:pt x="39" y="26"/>
                  </a:cubicBezTo>
                  <a:cubicBezTo>
                    <a:pt x="36" y="26"/>
                    <a:pt x="35" y="27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6" y="33"/>
                    <a:pt x="37" y="33"/>
                    <a:pt x="39" y="33"/>
                  </a:cubicBezTo>
                  <a:cubicBezTo>
                    <a:pt x="39" y="33"/>
                    <a:pt x="41" y="33"/>
                    <a:pt x="41" y="33"/>
                  </a:cubicBezTo>
                  <a:cubicBezTo>
                    <a:pt x="44" y="33"/>
                    <a:pt x="43" y="36"/>
                    <a:pt x="42" y="38"/>
                  </a:cubicBezTo>
                  <a:cubicBezTo>
                    <a:pt x="41" y="40"/>
                    <a:pt x="37" y="39"/>
                    <a:pt x="35" y="40"/>
                  </a:cubicBezTo>
                  <a:cubicBezTo>
                    <a:pt x="33" y="41"/>
                    <a:pt x="33" y="46"/>
                    <a:pt x="33" y="47"/>
                  </a:cubicBezTo>
                  <a:cubicBezTo>
                    <a:pt x="32" y="52"/>
                    <a:pt x="34" y="57"/>
                    <a:pt x="31" y="61"/>
                  </a:cubicBezTo>
                  <a:cubicBezTo>
                    <a:pt x="28" y="63"/>
                    <a:pt x="27" y="67"/>
                    <a:pt x="29" y="70"/>
                  </a:cubicBezTo>
                  <a:cubicBezTo>
                    <a:pt x="34" y="76"/>
                    <a:pt x="31" y="75"/>
                    <a:pt x="27" y="81"/>
                  </a:cubicBezTo>
                  <a:cubicBezTo>
                    <a:pt x="23" y="85"/>
                    <a:pt x="17" y="88"/>
                    <a:pt x="12" y="92"/>
                  </a:cubicBezTo>
                  <a:cubicBezTo>
                    <a:pt x="10" y="93"/>
                    <a:pt x="3" y="98"/>
                    <a:pt x="2" y="100"/>
                  </a:cubicBezTo>
                  <a:cubicBezTo>
                    <a:pt x="0" y="103"/>
                    <a:pt x="2" y="107"/>
                    <a:pt x="1" y="108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3" y="123"/>
                    <a:pt x="18" y="125"/>
                    <a:pt x="23" y="131"/>
                  </a:cubicBezTo>
                  <a:cubicBezTo>
                    <a:pt x="26" y="137"/>
                    <a:pt x="25" y="150"/>
                    <a:pt x="22" y="155"/>
                  </a:cubicBezTo>
                  <a:cubicBezTo>
                    <a:pt x="19" y="160"/>
                    <a:pt x="20" y="166"/>
                    <a:pt x="18" y="170"/>
                  </a:cubicBezTo>
                  <a:cubicBezTo>
                    <a:pt x="18" y="174"/>
                    <a:pt x="17" y="178"/>
                    <a:pt x="17" y="182"/>
                  </a:cubicBezTo>
                  <a:cubicBezTo>
                    <a:pt x="17" y="186"/>
                    <a:pt x="18" y="188"/>
                    <a:pt x="13" y="189"/>
                  </a:cubicBezTo>
                  <a:cubicBezTo>
                    <a:pt x="7" y="190"/>
                    <a:pt x="9" y="200"/>
                    <a:pt x="9" y="205"/>
                  </a:cubicBezTo>
                  <a:cubicBezTo>
                    <a:pt x="9" y="210"/>
                    <a:pt x="10" y="215"/>
                    <a:pt x="10" y="220"/>
                  </a:cubicBezTo>
                  <a:close/>
                </a:path>
              </a:pathLst>
            </a:custGeom>
            <a:gradFill>
              <a:gsLst>
                <a:gs pos="0">
                  <a:srgbClr val="31548F">
                    <a:lumMod val="67000"/>
                  </a:srgbClr>
                </a:gs>
                <a:gs pos="48000">
                  <a:srgbClr val="34A3C1"/>
                </a:gs>
                <a:gs pos="100000">
                  <a:srgbClr val="6B71C7"/>
                </a:gs>
              </a:gsLst>
              <a:path path="circle">
                <a:fillToRect l="100000" t="100000"/>
              </a:path>
            </a:gra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139"/>
            <p:cNvSpPr>
              <a:spLocks/>
            </p:cNvSpPr>
            <p:nvPr/>
          </p:nvSpPr>
          <p:spPr bwMode="auto">
            <a:xfrm>
              <a:off x="4633" y="2277"/>
              <a:ext cx="248" cy="264"/>
            </a:xfrm>
            <a:custGeom>
              <a:avLst/>
              <a:gdLst>
                <a:gd name="T0" fmla="*/ 113 w 129"/>
                <a:gd name="T1" fmla="*/ 129 h 137"/>
                <a:gd name="T2" fmla="*/ 112 w 129"/>
                <a:gd name="T3" fmla="*/ 114 h 137"/>
                <a:gd name="T4" fmla="*/ 117 w 129"/>
                <a:gd name="T5" fmla="*/ 98 h 137"/>
                <a:gd name="T6" fmla="*/ 120 w 129"/>
                <a:gd name="T7" fmla="*/ 91 h 137"/>
                <a:gd name="T8" fmla="*/ 121 w 129"/>
                <a:gd name="T9" fmla="*/ 79 h 137"/>
                <a:gd name="T10" fmla="*/ 125 w 129"/>
                <a:gd name="T11" fmla="*/ 64 h 137"/>
                <a:gd name="T12" fmla="*/ 126 w 129"/>
                <a:gd name="T13" fmla="*/ 40 h 137"/>
                <a:gd name="T14" fmla="*/ 106 w 129"/>
                <a:gd name="T15" fmla="*/ 22 h 137"/>
                <a:gd name="T16" fmla="*/ 104 w 129"/>
                <a:gd name="T17" fmla="*/ 17 h 137"/>
                <a:gd name="T18" fmla="*/ 104 w 129"/>
                <a:gd name="T19" fmla="*/ 17 h 137"/>
                <a:gd name="T20" fmla="*/ 93 w 129"/>
                <a:gd name="T21" fmla="*/ 5 h 137"/>
                <a:gd name="T22" fmla="*/ 87 w 129"/>
                <a:gd name="T23" fmla="*/ 1 h 137"/>
                <a:gd name="T24" fmla="*/ 80 w 129"/>
                <a:gd name="T25" fmla="*/ 4 h 137"/>
                <a:gd name="T26" fmla="*/ 72 w 129"/>
                <a:gd name="T27" fmla="*/ 13 h 137"/>
                <a:gd name="T28" fmla="*/ 58 w 129"/>
                <a:gd name="T29" fmla="*/ 24 h 137"/>
                <a:gd name="T30" fmla="*/ 45 w 129"/>
                <a:gd name="T31" fmla="*/ 33 h 137"/>
                <a:gd name="T32" fmla="*/ 34 w 129"/>
                <a:gd name="T33" fmla="*/ 42 h 137"/>
                <a:gd name="T34" fmla="*/ 29 w 129"/>
                <a:gd name="T35" fmla="*/ 43 h 137"/>
                <a:gd name="T36" fmla="*/ 23 w 129"/>
                <a:gd name="T37" fmla="*/ 50 h 137"/>
                <a:gd name="T38" fmla="*/ 20 w 129"/>
                <a:gd name="T39" fmla="*/ 54 h 137"/>
                <a:gd name="T40" fmla="*/ 16 w 129"/>
                <a:gd name="T41" fmla="*/ 55 h 137"/>
                <a:gd name="T42" fmla="*/ 11 w 129"/>
                <a:gd name="T43" fmla="*/ 61 h 137"/>
                <a:gd name="T44" fmla="*/ 5 w 129"/>
                <a:gd name="T45" fmla="*/ 63 h 137"/>
                <a:gd name="T46" fmla="*/ 2 w 129"/>
                <a:gd name="T47" fmla="*/ 70 h 137"/>
                <a:gd name="T48" fmla="*/ 0 w 129"/>
                <a:gd name="T49" fmla="*/ 74 h 137"/>
                <a:gd name="T50" fmla="*/ 1 w 129"/>
                <a:gd name="T51" fmla="*/ 85 h 137"/>
                <a:gd name="T52" fmla="*/ 1 w 129"/>
                <a:gd name="T53" fmla="*/ 85 h 137"/>
                <a:gd name="T54" fmla="*/ 16 w 129"/>
                <a:gd name="T55" fmla="*/ 86 h 137"/>
                <a:gd name="T56" fmla="*/ 28 w 129"/>
                <a:gd name="T57" fmla="*/ 81 h 137"/>
                <a:gd name="T58" fmla="*/ 29 w 129"/>
                <a:gd name="T59" fmla="*/ 90 h 137"/>
                <a:gd name="T60" fmla="*/ 46 w 129"/>
                <a:gd name="T61" fmla="*/ 95 h 137"/>
                <a:gd name="T62" fmla="*/ 60 w 129"/>
                <a:gd name="T63" fmla="*/ 107 h 137"/>
                <a:gd name="T64" fmla="*/ 61 w 129"/>
                <a:gd name="T65" fmla="*/ 118 h 137"/>
                <a:gd name="T66" fmla="*/ 68 w 129"/>
                <a:gd name="T67" fmla="*/ 128 h 137"/>
                <a:gd name="T68" fmla="*/ 71 w 129"/>
                <a:gd name="T69" fmla="*/ 136 h 137"/>
                <a:gd name="T70" fmla="*/ 71 w 129"/>
                <a:gd name="T71" fmla="*/ 136 h 137"/>
                <a:gd name="T72" fmla="*/ 81 w 129"/>
                <a:gd name="T73" fmla="*/ 136 h 137"/>
                <a:gd name="T74" fmla="*/ 87 w 129"/>
                <a:gd name="T75" fmla="*/ 134 h 137"/>
                <a:gd name="T76" fmla="*/ 102 w 129"/>
                <a:gd name="T77" fmla="*/ 130 h 137"/>
                <a:gd name="T78" fmla="*/ 109 w 129"/>
                <a:gd name="T79" fmla="*/ 129 h 137"/>
                <a:gd name="T80" fmla="*/ 113 w 129"/>
                <a:gd name="T81" fmla="*/ 129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9" h="137">
                  <a:moveTo>
                    <a:pt x="113" y="129"/>
                  </a:moveTo>
                  <a:cubicBezTo>
                    <a:pt x="113" y="124"/>
                    <a:pt x="112" y="118"/>
                    <a:pt x="112" y="114"/>
                  </a:cubicBezTo>
                  <a:cubicBezTo>
                    <a:pt x="112" y="109"/>
                    <a:pt x="110" y="99"/>
                    <a:pt x="117" y="98"/>
                  </a:cubicBezTo>
                  <a:cubicBezTo>
                    <a:pt x="121" y="97"/>
                    <a:pt x="120" y="94"/>
                    <a:pt x="120" y="91"/>
                  </a:cubicBezTo>
                  <a:cubicBezTo>
                    <a:pt x="120" y="86"/>
                    <a:pt x="121" y="83"/>
                    <a:pt x="121" y="79"/>
                  </a:cubicBezTo>
                  <a:cubicBezTo>
                    <a:pt x="123" y="75"/>
                    <a:pt x="122" y="69"/>
                    <a:pt x="125" y="64"/>
                  </a:cubicBezTo>
                  <a:cubicBezTo>
                    <a:pt x="128" y="59"/>
                    <a:pt x="129" y="46"/>
                    <a:pt x="126" y="40"/>
                  </a:cubicBezTo>
                  <a:cubicBezTo>
                    <a:pt x="121" y="33"/>
                    <a:pt x="106" y="32"/>
                    <a:pt x="106" y="22"/>
                  </a:cubicBezTo>
                  <a:cubicBezTo>
                    <a:pt x="104" y="17"/>
                    <a:pt x="104" y="17"/>
                    <a:pt x="104" y="17"/>
                  </a:cubicBezTo>
                  <a:cubicBezTo>
                    <a:pt x="104" y="17"/>
                    <a:pt x="104" y="17"/>
                    <a:pt x="104" y="17"/>
                  </a:cubicBezTo>
                  <a:cubicBezTo>
                    <a:pt x="97" y="16"/>
                    <a:pt x="98" y="9"/>
                    <a:pt x="93" y="5"/>
                  </a:cubicBezTo>
                  <a:cubicBezTo>
                    <a:pt x="92" y="3"/>
                    <a:pt x="89" y="3"/>
                    <a:pt x="87" y="1"/>
                  </a:cubicBezTo>
                  <a:cubicBezTo>
                    <a:pt x="84" y="0"/>
                    <a:pt x="82" y="1"/>
                    <a:pt x="80" y="4"/>
                  </a:cubicBezTo>
                  <a:cubicBezTo>
                    <a:pt x="78" y="7"/>
                    <a:pt x="76" y="13"/>
                    <a:pt x="72" y="13"/>
                  </a:cubicBezTo>
                  <a:cubicBezTo>
                    <a:pt x="68" y="16"/>
                    <a:pt x="60" y="20"/>
                    <a:pt x="58" y="24"/>
                  </a:cubicBezTo>
                  <a:cubicBezTo>
                    <a:pt x="57" y="30"/>
                    <a:pt x="50" y="30"/>
                    <a:pt x="45" y="33"/>
                  </a:cubicBezTo>
                  <a:cubicBezTo>
                    <a:pt x="42" y="36"/>
                    <a:pt x="38" y="42"/>
                    <a:pt x="34" y="42"/>
                  </a:cubicBezTo>
                  <a:cubicBezTo>
                    <a:pt x="32" y="42"/>
                    <a:pt x="31" y="41"/>
                    <a:pt x="29" y="43"/>
                  </a:cubicBezTo>
                  <a:cubicBezTo>
                    <a:pt x="26" y="45"/>
                    <a:pt x="25" y="48"/>
                    <a:pt x="23" y="50"/>
                  </a:cubicBezTo>
                  <a:cubicBezTo>
                    <a:pt x="22" y="51"/>
                    <a:pt x="21" y="53"/>
                    <a:pt x="20" y="54"/>
                  </a:cubicBezTo>
                  <a:cubicBezTo>
                    <a:pt x="19" y="55"/>
                    <a:pt x="18" y="54"/>
                    <a:pt x="16" y="55"/>
                  </a:cubicBezTo>
                  <a:cubicBezTo>
                    <a:pt x="14" y="57"/>
                    <a:pt x="13" y="60"/>
                    <a:pt x="11" y="61"/>
                  </a:cubicBezTo>
                  <a:cubicBezTo>
                    <a:pt x="8" y="63"/>
                    <a:pt x="7" y="62"/>
                    <a:pt x="5" y="63"/>
                  </a:cubicBezTo>
                  <a:cubicBezTo>
                    <a:pt x="2" y="63"/>
                    <a:pt x="3" y="68"/>
                    <a:pt x="2" y="70"/>
                  </a:cubicBezTo>
                  <a:cubicBezTo>
                    <a:pt x="0" y="71"/>
                    <a:pt x="1" y="73"/>
                    <a:pt x="0" y="74"/>
                  </a:cubicBezTo>
                  <a:cubicBezTo>
                    <a:pt x="1" y="85"/>
                    <a:pt x="1" y="85"/>
                    <a:pt x="1" y="85"/>
                  </a:cubicBezTo>
                  <a:cubicBezTo>
                    <a:pt x="1" y="85"/>
                    <a:pt x="1" y="85"/>
                    <a:pt x="1" y="85"/>
                  </a:cubicBezTo>
                  <a:cubicBezTo>
                    <a:pt x="6" y="89"/>
                    <a:pt x="10" y="89"/>
                    <a:pt x="16" y="86"/>
                  </a:cubicBezTo>
                  <a:cubicBezTo>
                    <a:pt x="19" y="83"/>
                    <a:pt x="24" y="79"/>
                    <a:pt x="28" y="81"/>
                  </a:cubicBezTo>
                  <a:cubicBezTo>
                    <a:pt x="31" y="82"/>
                    <a:pt x="28" y="87"/>
                    <a:pt x="29" y="90"/>
                  </a:cubicBezTo>
                  <a:cubicBezTo>
                    <a:pt x="34" y="99"/>
                    <a:pt x="38" y="94"/>
                    <a:pt x="46" y="95"/>
                  </a:cubicBezTo>
                  <a:cubicBezTo>
                    <a:pt x="53" y="96"/>
                    <a:pt x="57" y="101"/>
                    <a:pt x="60" y="107"/>
                  </a:cubicBezTo>
                  <a:cubicBezTo>
                    <a:pt x="62" y="111"/>
                    <a:pt x="60" y="114"/>
                    <a:pt x="61" y="118"/>
                  </a:cubicBezTo>
                  <a:cubicBezTo>
                    <a:pt x="62" y="122"/>
                    <a:pt x="66" y="125"/>
                    <a:pt x="68" y="128"/>
                  </a:cubicBezTo>
                  <a:cubicBezTo>
                    <a:pt x="71" y="136"/>
                    <a:pt x="71" y="136"/>
                    <a:pt x="71" y="136"/>
                  </a:cubicBezTo>
                  <a:cubicBezTo>
                    <a:pt x="71" y="136"/>
                    <a:pt x="71" y="136"/>
                    <a:pt x="71" y="136"/>
                  </a:cubicBezTo>
                  <a:cubicBezTo>
                    <a:pt x="75" y="135"/>
                    <a:pt x="76" y="136"/>
                    <a:pt x="81" y="136"/>
                  </a:cubicBezTo>
                  <a:cubicBezTo>
                    <a:pt x="83" y="137"/>
                    <a:pt x="86" y="134"/>
                    <a:pt x="87" y="134"/>
                  </a:cubicBezTo>
                  <a:cubicBezTo>
                    <a:pt x="92" y="131"/>
                    <a:pt x="97" y="131"/>
                    <a:pt x="102" y="130"/>
                  </a:cubicBezTo>
                  <a:cubicBezTo>
                    <a:pt x="104" y="129"/>
                    <a:pt x="107" y="129"/>
                    <a:pt x="109" y="129"/>
                  </a:cubicBezTo>
                  <a:cubicBezTo>
                    <a:pt x="110" y="129"/>
                    <a:pt x="112" y="130"/>
                    <a:pt x="113" y="12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140"/>
            <p:cNvSpPr>
              <a:spLocks/>
            </p:cNvSpPr>
            <p:nvPr/>
          </p:nvSpPr>
          <p:spPr bwMode="auto">
            <a:xfrm>
              <a:off x="4633" y="2277"/>
              <a:ext cx="248" cy="264"/>
            </a:xfrm>
            <a:custGeom>
              <a:avLst/>
              <a:gdLst>
                <a:gd name="T0" fmla="*/ 113 w 129"/>
                <a:gd name="T1" fmla="*/ 129 h 137"/>
                <a:gd name="T2" fmla="*/ 112 w 129"/>
                <a:gd name="T3" fmla="*/ 114 h 137"/>
                <a:gd name="T4" fmla="*/ 117 w 129"/>
                <a:gd name="T5" fmla="*/ 98 h 137"/>
                <a:gd name="T6" fmla="*/ 120 w 129"/>
                <a:gd name="T7" fmla="*/ 91 h 137"/>
                <a:gd name="T8" fmla="*/ 121 w 129"/>
                <a:gd name="T9" fmla="*/ 79 h 137"/>
                <a:gd name="T10" fmla="*/ 125 w 129"/>
                <a:gd name="T11" fmla="*/ 64 h 137"/>
                <a:gd name="T12" fmla="*/ 126 w 129"/>
                <a:gd name="T13" fmla="*/ 40 h 137"/>
                <a:gd name="T14" fmla="*/ 106 w 129"/>
                <a:gd name="T15" fmla="*/ 22 h 137"/>
                <a:gd name="T16" fmla="*/ 104 w 129"/>
                <a:gd name="T17" fmla="*/ 17 h 137"/>
                <a:gd name="T18" fmla="*/ 104 w 129"/>
                <a:gd name="T19" fmla="*/ 17 h 137"/>
                <a:gd name="T20" fmla="*/ 93 w 129"/>
                <a:gd name="T21" fmla="*/ 5 h 137"/>
                <a:gd name="T22" fmla="*/ 87 w 129"/>
                <a:gd name="T23" fmla="*/ 1 h 137"/>
                <a:gd name="T24" fmla="*/ 80 w 129"/>
                <a:gd name="T25" fmla="*/ 4 h 137"/>
                <a:gd name="T26" fmla="*/ 72 w 129"/>
                <a:gd name="T27" fmla="*/ 13 h 137"/>
                <a:gd name="T28" fmla="*/ 58 w 129"/>
                <a:gd name="T29" fmla="*/ 24 h 137"/>
                <a:gd name="T30" fmla="*/ 45 w 129"/>
                <a:gd name="T31" fmla="*/ 33 h 137"/>
                <a:gd name="T32" fmla="*/ 34 w 129"/>
                <a:gd name="T33" fmla="*/ 42 h 137"/>
                <a:gd name="T34" fmla="*/ 29 w 129"/>
                <a:gd name="T35" fmla="*/ 43 h 137"/>
                <a:gd name="T36" fmla="*/ 23 w 129"/>
                <a:gd name="T37" fmla="*/ 50 h 137"/>
                <a:gd name="T38" fmla="*/ 20 w 129"/>
                <a:gd name="T39" fmla="*/ 54 h 137"/>
                <a:gd name="T40" fmla="*/ 16 w 129"/>
                <a:gd name="T41" fmla="*/ 55 h 137"/>
                <a:gd name="T42" fmla="*/ 11 w 129"/>
                <a:gd name="T43" fmla="*/ 61 h 137"/>
                <a:gd name="T44" fmla="*/ 5 w 129"/>
                <a:gd name="T45" fmla="*/ 63 h 137"/>
                <a:gd name="T46" fmla="*/ 2 w 129"/>
                <a:gd name="T47" fmla="*/ 70 h 137"/>
                <a:gd name="T48" fmla="*/ 0 w 129"/>
                <a:gd name="T49" fmla="*/ 74 h 137"/>
                <a:gd name="T50" fmla="*/ 1 w 129"/>
                <a:gd name="T51" fmla="*/ 85 h 137"/>
                <a:gd name="T52" fmla="*/ 1 w 129"/>
                <a:gd name="T53" fmla="*/ 85 h 137"/>
                <a:gd name="T54" fmla="*/ 16 w 129"/>
                <a:gd name="T55" fmla="*/ 86 h 137"/>
                <a:gd name="T56" fmla="*/ 28 w 129"/>
                <a:gd name="T57" fmla="*/ 81 h 137"/>
                <a:gd name="T58" fmla="*/ 29 w 129"/>
                <a:gd name="T59" fmla="*/ 90 h 137"/>
                <a:gd name="T60" fmla="*/ 46 w 129"/>
                <a:gd name="T61" fmla="*/ 95 h 137"/>
                <a:gd name="T62" fmla="*/ 60 w 129"/>
                <a:gd name="T63" fmla="*/ 107 h 137"/>
                <a:gd name="T64" fmla="*/ 61 w 129"/>
                <a:gd name="T65" fmla="*/ 118 h 137"/>
                <a:gd name="T66" fmla="*/ 68 w 129"/>
                <a:gd name="T67" fmla="*/ 128 h 137"/>
                <a:gd name="T68" fmla="*/ 71 w 129"/>
                <a:gd name="T69" fmla="*/ 136 h 137"/>
                <a:gd name="T70" fmla="*/ 71 w 129"/>
                <a:gd name="T71" fmla="*/ 136 h 137"/>
                <a:gd name="T72" fmla="*/ 81 w 129"/>
                <a:gd name="T73" fmla="*/ 136 h 137"/>
                <a:gd name="T74" fmla="*/ 87 w 129"/>
                <a:gd name="T75" fmla="*/ 134 h 137"/>
                <a:gd name="T76" fmla="*/ 102 w 129"/>
                <a:gd name="T77" fmla="*/ 130 h 137"/>
                <a:gd name="T78" fmla="*/ 109 w 129"/>
                <a:gd name="T79" fmla="*/ 129 h 137"/>
                <a:gd name="T80" fmla="*/ 113 w 129"/>
                <a:gd name="T81" fmla="*/ 129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9" h="137">
                  <a:moveTo>
                    <a:pt x="113" y="129"/>
                  </a:moveTo>
                  <a:cubicBezTo>
                    <a:pt x="113" y="124"/>
                    <a:pt x="112" y="118"/>
                    <a:pt x="112" y="114"/>
                  </a:cubicBezTo>
                  <a:cubicBezTo>
                    <a:pt x="112" y="109"/>
                    <a:pt x="110" y="99"/>
                    <a:pt x="117" y="98"/>
                  </a:cubicBezTo>
                  <a:cubicBezTo>
                    <a:pt x="121" y="97"/>
                    <a:pt x="120" y="94"/>
                    <a:pt x="120" y="91"/>
                  </a:cubicBezTo>
                  <a:cubicBezTo>
                    <a:pt x="120" y="86"/>
                    <a:pt x="121" y="83"/>
                    <a:pt x="121" y="79"/>
                  </a:cubicBezTo>
                  <a:cubicBezTo>
                    <a:pt x="123" y="75"/>
                    <a:pt x="122" y="69"/>
                    <a:pt x="125" y="64"/>
                  </a:cubicBezTo>
                  <a:cubicBezTo>
                    <a:pt x="128" y="59"/>
                    <a:pt x="129" y="46"/>
                    <a:pt x="126" y="40"/>
                  </a:cubicBezTo>
                  <a:cubicBezTo>
                    <a:pt x="121" y="33"/>
                    <a:pt x="106" y="32"/>
                    <a:pt x="106" y="22"/>
                  </a:cubicBezTo>
                  <a:cubicBezTo>
                    <a:pt x="104" y="17"/>
                    <a:pt x="104" y="17"/>
                    <a:pt x="104" y="17"/>
                  </a:cubicBezTo>
                  <a:cubicBezTo>
                    <a:pt x="104" y="17"/>
                    <a:pt x="104" y="17"/>
                    <a:pt x="104" y="17"/>
                  </a:cubicBezTo>
                  <a:cubicBezTo>
                    <a:pt x="97" y="16"/>
                    <a:pt x="98" y="9"/>
                    <a:pt x="93" y="5"/>
                  </a:cubicBezTo>
                  <a:cubicBezTo>
                    <a:pt x="92" y="3"/>
                    <a:pt x="89" y="3"/>
                    <a:pt x="87" y="1"/>
                  </a:cubicBezTo>
                  <a:cubicBezTo>
                    <a:pt x="84" y="0"/>
                    <a:pt x="82" y="1"/>
                    <a:pt x="80" y="4"/>
                  </a:cubicBezTo>
                  <a:cubicBezTo>
                    <a:pt x="78" y="7"/>
                    <a:pt x="76" y="13"/>
                    <a:pt x="72" y="13"/>
                  </a:cubicBezTo>
                  <a:cubicBezTo>
                    <a:pt x="68" y="16"/>
                    <a:pt x="60" y="20"/>
                    <a:pt x="58" y="24"/>
                  </a:cubicBezTo>
                  <a:cubicBezTo>
                    <a:pt x="57" y="30"/>
                    <a:pt x="50" y="30"/>
                    <a:pt x="45" y="33"/>
                  </a:cubicBezTo>
                  <a:cubicBezTo>
                    <a:pt x="42" y="36"/>
                    <a:pt x="38" y="42"/>
                    <a:pt x="34" y="42"/>
                  </a:cubicBezTo>
                  <a:cubicBezTo>
                    <a:pt x="32" y="42"/>
                    <a:pt x="31" y="41"/>
                    <a:pt x="29" y="43"/>
                  </a:cubicBezTo>
                  <a:cubicBezTo>
                    <a:pt x="26" y="45"/>
                    <a:pt x="25" y="48"/>
                    <a:pt x="23" y="50"/>
                  </a:cubicBezTo>
                  <a:cubicBezTo>
                    <a:pt x="22" y="51"/>
                    <a:pt x="21" y="53"/>
                    <a:pt x="20" y="54"/>
                  </a:cubicBezTo>
                  <a:cubicBezTo>
                    <a:pt x="19" y="55"/>
                    <a:pt x="18" y="54"/>
                    <a:pt x="16" y="55"/>
                  </a:cubicBezTo>
                  <a:cubicBezTo>
                    <a:pt x="14" y="57"/>
                    <a:pt x="13" y="60"/>
                    <a:pt x="11" y="61"/>
                  </a:cubicBezTo>
                  <a:cubicBezTo>
                    <a:pt x="8" y="63"/>
                    <a:pt x="7" y="62"/>
                    <a:pt x="5" y="63"/>
                  </a:cubicBezTo>
                  <a:cubicBezTo>
                    <a:pt x="2" y="63"/>
                    <a:pt x="3" y="68"/>
                    <a:pt x="2" y="70"/>
                  </a:cubicBezTo>
                  <a:cubicBezTo>
                    <a:pt x="0" y="71"/>
                    <a:pt x="1" y="73"/>
                    <a:pt x="0" y="74"/>
                  </a:cubicBezTo>
                  <a:cubicBezTo>
                    <a:pt x="1" y="85"/>
                    <a:pt x="1" y="85"/>
                    <a:pt x="1" y="85"/>
                  </a:cubicBezTo>
                  <a:cubicBezTo>
                    <a:pt x="1" y="85"/>
                    <a:pt x="1" y="85"/>
                    <a:pt x="1" y="85"/>
                  </a:cubicBezTo>
                  <a:cubicBezTo>
                    <a:pt x="6" y="89"/>
                    <a:pt x="10" y="89"/>
                    <a:pt x="16" y="86"/>
                  </a:cubicBezTo>
                  <a:cubicBezTo>
                    <a:pt x="19" y="83"/>
                    <a:pt x="24" y="79"/>
                    <a:pt x="28" y="81"/>
                  </a:cubicBezTo>
                  <a:cubicBezTo>
                    <a:pt x="31" y="82"/>
                    <a:pt x="28" y="87"/>
                    <a:pt x="29" y="90"/>
                  </a:cubicBezTo>
                  <a:cubicBezTo>
                    <a:pt x="34" y="99"/>
                    <a:pt x="38" y="94"/>
                    <a:pt x="46" y="95"/>
                  </a:cubicBezTo>
                  <a:cubicBezTo>
                    <a:pt x="53" y="96"/>
                    <a:pt x="57" y="101"/>
                    <a:pt x="60" y="107"/>
                  </a:cubicBezTo>
                  <a:cubicBezTo>
                    <a:pt x="62" y="111"/>
                    <a:pt x="60" y="114"/>
                    <a:pt x="61" y="118"/>
                  </a:cubicBezTo>
                  <a:cubicBezTo>
                    <a:pt x="62" y="122"/>
                    <a:pt x="66" y="125"/>
                    <a:pt x="68" y="128"/>
                  </a:cubicBezTo>
                  <a:cubicBezTo>
                    <a:pt x="71" y="136"/>
                    <a:pt x="71" y="136"/>
                    <a:pt x="71" y="136"/>
                  </a:cubicBezTo>
                  <a:cubicBezTo>
                    <a:pt x="71" y="136"/>
                    <a:pt x="71" y="136"/>
                    <a:pt x="71" y="136"/>
                  </a:cubicBezTo>
                  <a:cubicBezTo>
                    <a:pt x="75" y="135"/>
                    <a:pt x="76" y="136"/>
                    <a:pt x="81" y="136"/>
                  </a:cubicBezTo>
                  <a:cubicBezTo>
                    <a:pt x="83" y="137"/>
                    <a:pt x="86" y="134"/>
                    <a:pt x="87" y="134"/>
                  </a:cubicBezTo>
                  <a:cubicBezTo>
                    <a:pt x="92" y="131"/>
                    <a:pt x="97" y="131"/>
                    <a:pt x="102" y="130"/>
                  </a:cubicBezTo>
                  <a:cubicBezTo>
                    <a:pt x="104" y="129"/>
                    <a:pt x="107" y="129"/>
                    <a:pt x="109" y="129"/>
                  </a:cubicBezTo>
                  <a:cubicBezTo>
                    <a:pt x="110" y="129"/>
                    <a:pt x="112" y="130"/>
                    <a:pt x="113" y="129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141"/>
            <p:cNvSpPr>
              <a:spLocks/>
            </p:cNvSpPr>
            <p:nvPr/>
          </p:nvSpPr>
          <p:spPr bwMode="auto">
            <a:xfrm>
              <a:off x="4485" y="2429"/>
              <a:ext cx="284" cy="235"/>
            </a:xfrm>
            <a:custGeom>
              <a:avLst/>
              <a:gdLst>
                <a:gd name="T0" fmla="*/ 40 w 148"/>
                <a:gd name="T1" fmla="*/ 105 h 122"/>
                <a:gd name="T2" fmla="*/ 46 w 148"/>
                <a:gd name="T3" fmla="*/ 101 h 122"/>
                <a:gd name="T4" fmla="*/ 51 w 148"/>
                <a:gd name="T5" fmla="*/ 93 h 122"/>
                <a:gd name="T6" fmla="*/ 52 w 148"/>
                <a:gd name="T7" fmla="*/ 80 h 122"/>
                <a:gd name="T8" fmla="*/ 59 w 148"/>
                <a:gd name="T9" fmla="*/ 79 h 122"/>
                <a:gd name="T10" fmla="*/ 60 w 148"/>
                <a:gd name="T11" fmla="*/ 76 h 122"/>
                <a:gd name="T12" fmla="*/ 62 w 148"/>
                <a:gd name="T13" fmla="*/ 72 h 122"/>
                <a:gd name="T14" fmla="*/ 76 w 148"/>
                <a:gd name="T15" fmla="*/ 66 h 122"/>
                <a:gd name="T16" fmla="*/ 101 w 148"/>
                <a:gd name="T17" fmla="*/ 67 h 122"/>
                <a:gd name="T18" fmla="*/ 115 w 148"/>
                <a:gd name="T19" fmla="*/ 70 h 122"/>
                <a:gd name="T20" fmla="*/ 126 w 148"/>
                <a:gd name="T21" fmla="*/ 74 h 122"/>
                <a:gd name="T22" fmla="*/ 137 w 148"/>
                <a:gd name="T23" fmla="*/ 75 h 122"/>
                <a:gd name="T24" fmla="*/ 142 w 148"/>
                <a:gd name="T25" fmla="*/ 71 h 122"/>
                <a:gd name="T26" fmla="*/ 148 w 148"/>
                <a:gd name="T27" fmla="*/ 58 h 122"/>
                <a:gd name="T28" fmla="*/ 148 w 148"/>
                <a:gd name="T29" fmla="*/ 58 h 122"/>
                <a:gd name="T30" fmla="*/ 145 w 148"/>
                <a:gd name="T31" fmla="*/ 50 h 122"/>
                <a:gd name="T32" fmla="*/ 138 w 148"/>
                <a:gd name="T33" fmla="*/ 39 h 122"/>
                <a:gd name="T34" fmla="*/ 137 w 148"/>
                <a:gd name="T35" fmla="*/ 29 h 122"/>
                <a:gd name="T36" fmla="*/ 123 w 148"/>
                <a:gd name="T37" fmla="*/ 16 h 122"/>
                <a:gd name="T38" fmla="*/ 107 w 148"/>
                <a:gd name="T39" fmla="*/ 11 h 122"/>
                <a:gd name="T40" fmla="*/ 105 w 148"/>
                <a:gd name="T41" fmla="*/ 2 h 122"/>
                <a:gd name="T42" fmla="*/ 94 w 148"/>
                <a:gd name="T43" fmla="*/ 7 h 122"/>
                <a:gd name="T44" fmla="*/ 78 w 148"/>
                <a:gd name="T45" fmla="*/ 6 h 122"/>
                <a:gd name="T46" fmla="*/ 78 w 148"/>
                <a:gd name="T47" fmla="*/ 6 h 122"/>
                <a:gd name="T48" fmla="*/ 74 w 148"/>
                <a:gd name="T49" fmla="*/ 6 h 122"/>
                <a:gd name="T50" fmla="*/ 67 w 148"/>
                <a:gd name="T51" fmla="*/ 9 h 122"/>
                <a:gd name="T52" fmla="*/ 62 w 148"/>
                <a:gd name="T53" fmla="*/ 8 h 122"/>
                <a:gd name="T54" fmla="*/ 54 w 148"/>
                <a:gd name="T55" fmla="*/ 8 h 122"/>
                <a:gd name="T56" fmla="*/ 54 w 148"/>
                <a:gd name="T57" fmla="*/ 8 h 122"/>
                <a:gd name="T58" fmla="*/ 46 w 148"/>
                <a:gd name="T59" fmla="*/ 19 h 122"/>
                <a:gd name="T60" fmla="*/ 33 w 148"/>
                <a:gd name="T61" fmla="*/ 21 h 122"/>
                <a:gd name="T62" fmla="*/ 27 w 148"/>
                <a:gd name="T63" fmla="*/ 26 h 122"/>
                <a:gd name="T64" fmla="*/ 20 w 148"/>
                <a:gd name="T65" fmla="*/ 34 h 122"/>
                <a:gd name="T66" fmla="*/ 22 w 148"/>
                <a:gd name="T67" fmla="*/ 43 h 122"/>
                <a:gd name="T68" fmla="*/ 22 w 148"/>
                <a:gd name="T69" fmla="*/ 51 h 122"/>
                <a:gd name="T70" fmla="*/ 26 w 148"/>
                <a:gd name="T71" fmla="*/ 58 h 122"/>
                <a:gd name="T72" fmla="*/ 24 w 148"/>
                <a:gd name="T73" fmla="*/ 65 h 122"/>
                <a:gd name="T74" fmla="*/ 16 w 148"/>
                <a:gd name="T75" fmla="*/ 75 h 122"/>
                <a:gd name="T76" fmla="*/ 12 w 148"/>
                <a:gd name="T77" fmla="*/ 80 h 122"/>
                <a:gd name="T78" fmla="*/ 11 w 148"/>
                <a:gd name="T79" fmla="*/ 85 h 122"/>
                <a:gd name="T80" fmla="*/ 11 w 148"/>
                <a:gd name="T81" fmla="*/ 90 h 122"/>
                <a:gd name="T82" fmla="*/ 8 w 148"/>
                <a:gd name="T83" fmla="*/ 93 h 122"/>
                <a:gd name="T84" fmla="*/ 6 w 148"/>
                <a:gd name="T85" fmla="*/ 96 h 122"/>
                <a:gd name="T86" fmla="*/ 8 w 148"/>
                <a:gd name="T87" fmla="*/ 101 h 122"/>
                <a:gd name="T88" fmla="*/ 6 w 148"/>
                <a:gd name="T89" fmla="*/ 109 h 122"/>
                <a:gd name="T90" fmla="*/ 0 w 148"/>
                <a:gd name="T91" fmla="*/ 115 h 122"/>
                <a:gd name="T92" fmla="*/ 0 w 148"/>
                <a:gd name="T93" fmla="*/ 115 h 122"/>
                <a:gd name="T94" fmla="*/ 12 w 148"/>
                <a:gd name="T95" fmla="*/ 121 h 122"/>
                <a:gd name="T96" fmla="*/ 24 w 148"/>
                <a:gd name="T97" fmla="*/ 104 h 122"/>
                <a:gd name="T98" fmla="*/ 40 w 148"/>
                <a:gd name="T99" fmla="*/ 105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8" h="122">
                  <a:moveTo>
                    <a:pt x="40" y="105"/>
                  </a:moveTo>
                  <a:cubicBezTo>
                    <a:pt x="46" y="101"/>
                    <a:pt x="46" y="101"/>
                    <a:pt x="46" y="101"/>
                  </a:cubicBezTo>
                  <a:cubicBezTo>
                    <a:pt x="48" y="99"/>
                    <a:pt x="52" y="95"/>
                    <a:pt x="51" y="93"/>
                  </a:cubicBezTo>
                  <a:cubicBezTo>
                    <a:pt x="49" y="88"/>
                    <a:pt x="48" y="83"/>
                    <a:pt x="52" y="80"/>
                  </a:cubicBezTo>
                  <a:cubicBezTo>
                    <a:pt x="54" y="79"/>
                    <a:pt x="58" y="80"/>
                    <a:pt x="59" y="79"/>
                  </a:cubicBezTo>
                  <a:cubicBezTo>
                    <a:pt x="60" y="77"/>
                    <a:pt x="60" y="77"/>
                    <a:pt x="60" y="76"/>
                  </a:cubicBezTo>
                  <a:cubicBezTo>
                    <a:pt x="61" y="74"/>
                    <a:pt x="61" y="73"/>
                    <a:pt x="62" y="72"/>
                  </a:cubicBezTo>
                  <a:cubicBezTo>
                    <a:pt x="67" y="68"/>
                    <a:pt x="70" y="67"/>
                    <a:pt x="76" y="66"/>
                  </a:cubicBezTo>
                  <a:cubicBezTo>
                    <a:pt x="87" y="63"/>
                    <a:pt x="92" y="61"/>
                    <a:pt x="101" y="67"/>
                  </a:cubicBezTo>
                  <a:cubicBezTo>
                    <a:pt x="105" y="69"/>
                    <a:pt x="110" y="69"/>
                    <a:pt x="115" y="70"/>
                  </a:cubicBezTo>
                  <a:cubicBezTo>
                    <a:pt x="118" y="71"/>
                    <a:pt x="122" y="74"/>
                    <a:pt x="126" y="74"/>
                  </a:cubicBezTo>
                  <a:cubicBezTo>
                    <a:pt x="131" y="72"/>
                    <a:pt x="133" y="75"/>
                    <a:pt x="137" y="75"/>
                  </a:cubicBezTo>
                  <a:cubicBezTo>
                    <a:pt x="139" y="75"/>
                    <a:pt x="141" y="72"/>
                    <a:pt x="142" y="71"/>
                  </a:cubicBezTo>
                  <a:cubicBezTo>
                    <a:pt x="146" y="69"/>
                    <a:pt x="148" y="62"/>
                    <a:pt x="148" y="58"/>
                  </a:cubicBezTo>
                  <a:cubicBezTo>
                    <a:pt x="148" y="58"/>
                    <a:pt x="148" y="58"/>
                    <a:pt x="148" y="58"/>
                  </a:cubicBezTo>
                  <a:cubicBezTo>
                    <a:pt x="145" y="50"/>
                    <a:pt x="145" y="50"/>
                    <a:pt x="145" y="50"/>
                  </a:cubicBezTo>
                  <a:cubicBezTo>
                    <a:pt x="143" y="47"/>
                    <a:pt x="139" y="43"/>
                    <a:pt x="138" y="39"/>
                  </a:cubicBezTo>
                  <a:cubicBezTo>
                    <a:pt x="137" y="35"/>
                    <a:pt x="139" y="32"/>
                    <a:pt x="137" y="29"/>
                  </a:cubicBezTo>
                  <a:cubicBezTo>
                    <a:pt x="134" y="22"/>
                    <a:pt x="131" y="18"/>
                    <a:pt x="123" y="16"/>
                  </a:cubicBezTo>
                  <a:cubicBezTo>
                    <a:pt x="115" y="15"/>
                    <a:pt x="111" y="20"/>
                    <a:pt x="107" y="11"/>
                  </a:cubicBezTo>
                  <a:cubicBezTo>
                    <a:pt x="105" y="8"/>
                    <a:pt x="108" y="3"/>
                    <a:pt x="105" y="2"/>
                  </a:cubicBezTo>
                  <a:cubicBezTo>
                    <a:pt x="101" y="0"/>
                    <a:pt x="97" y="5"/>
                    <a:pt x="94" y="7"/>
                  </a:cubicBezTo>
                  <a:cubicBezTo>
                    <a:pt x="88" y="11"/>
                    <a:pt x="84" y="10"/>
                    <a:pt x="78" y="6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7" y="6"/>
                    <a:pt x="76" y="5"/>
                    <a:pt x="74" y="6"/>
                  </a:cubicBezTo>
                  <a:cubicBezTo>
                    <a:pt x="72" y="6"/>
                    <a:pt x="70" y="8"/>
                    <a:pt x="67" y="9"/>
                  </a:cubicBezTo>
                  <a:cubicBezTo>
                    <a:pt x="65" y="10"/>
                    <a:pt x="64" y="8"/>
                    <a:pt x="62" y="8"/>
                  </a:cubicBezTo>
                  <a:cubicBezTo>
                    <a:pt x="59" y="6"/>
                    <a:pt x="57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1" y="13"/>
                    <a:pt x="53" y="18"/>
                    <a:pt x="46" y="19"/>
                  </a:cubicBezTo>
                  <a:cubicBezTo>
                    <a:pt x="41" y="19"/>
                    <a:pt x="36" y="17"/>
                    <a:pt x="33" y="21"/>
                  </a:cubicBezTo>
                  <a:cubicBezTo>
                    <a:pt x="30" y="24"/>
                    <a:pt x="33" y="27"/>
                    <a:pt x="27" y="26"/>
                  </a:cubicBezTo>
                  <a:cubicBezTo>
                    <a:pt x="20" y="26"/>
                    <a:pt x="23" y="28"/>
                    <a:pt x="20" y="34"/>
                  </a:cubicBezTo>
                  <a:cubicBezTo>
                    <a:pt x="20" y="39"/>
                    <a:pt x="27" y="39"/>
                    <a:pt x="22" y="43"/>
                  </a:cubicBezTo>
                  <a:cubicBezTo>
                    <a:pt x="17" y="47"/>
                    <a:pt x="23" y="47"/>
                    <a:pt x="22" y="51"/>
                  </a:cubicBezTo>
                  <a:cubicBezTo>
                    <a:pt x="22" y="55"/>
                    <a:pt x="24" y="56"/>
                    <a:pt x="26" y="58"/>
                  </a:cubicBezTo>
                  <a:cubicBezTo>
                    <a:pt x="27" y="59"/>
                    <a:pt x="23" y="63"/>
                    <a:pt x="24" y="65"/>
                  </a:cubicBezTo>
                  <a:cubicBezTo>
                    <a:pt x="24" y="67"/>
                    <a:pt x="18" y="74"/>
                    <a:pt x="16" y="75"/>
                  </a:cubicBezTo>
                  <a:cubicBezTo>
                    <a:pt x="11" y="76"/>
                    <a:pt x="14" y="76"/>
                    <a:pt x="12" y="80"/>
                  </a:cubicBezTo>
                  <a:cubicBezTo>
                    <a:pt x="11" y="82"/>
                    <a:pt x="11" y="84"/>
                    <a:pt x="11" y="85"/>
                  </a:cubicBezTo>
                  <a:cubicBezTo>
                    <a:pt x="11" y="87"/>
                    <a:pt x="11" y="88"/>
                    <a:pt x="11" y="90"/>
                  </a:cubicBezTo>
                  <a:cubicBezTo>
                    <a:pt x="12" y="93"/>
                    <a:pt x="12" y="96"/>
                    <a:pt x="8" y="93"/>
                  </a:cubicBezTo>
                  <a:cubicBezTo>
                    <a:pt x="6" y="92"/>
                    <a:pt x="6" y="95"/>
                    <a:pt x="6" y="96"/>
                  </a:cubicBezTo>
                  <a:cubicBezTo>
                    <a:pt x="4" y="99"/>
                    <a:pt x="6" y="98"/>
                    <a:pt x="8" y="101"/>
                  </a:cubicBezTo>
                  <a:cubicBezTo>
                    <a:pt x="10" y="103"/>
                    <a:pt x="8" y="106"/>
                    <a:pt x="6" y="109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1" y="119"/>
                    <a:pt x="8" y="122"/>
                    <a:pt x="12" y="121"/>
                  </a:cubicBezTo>
                  <a:cubicBezTo>
                    <a:pt x="19" y="118"/>
                    <a:pt x="18" y="108"/>
                    <a:pt x="24" y="104"/>
                  </a:cubicBezTo>
                  <a:cubicBezTo>
                    <a:pt x="31" y="101"/>
                    <a:pt x="33" y="103"/>
                    <a:pt x="40" y="10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142"/>
            <p:cNvSpPr>
              <a:spLocks/>
            </p:cNvSpPr>
            <p:nvPr/>
          </p:nvSpPr>
          <p:spPr bwMode="auto">
            <a:xfrm>
              <a:off x="4485" y="2429"/>
              <a:ext cx="284" cy="235"/>
            </a:xfrm>
            <a:custGeom>
              <a:avLst/>
              <a:gdLst>
                <a:gd name="T0" fmla="*/ 40 w 148"/>
                <a:gd name="T1" fmla="*/ 105 h 122"/>
                <a:gd name="T2" fmla="*/ 46 w 148"/>
                <a:gd name="T3" fmla="*/ 101 h 122"/>
                <a:gd name="T4" fmla="*/ 51 w 148"/>
                <a:gd name="T5" fmla="*/ 93 h 122"/>
                <a:gd name="T6" fmla="*/ 52 w 148"/>
                <a:gd name="T7" fmla="*/ 80 h 122"/>
                <a:gd name="T8" fmla="*/ 59 w 148"/>
                <a:gd name="T9" fmla="*/ 79 h 122"/>
                <a:gd name="T10" fmla="*/ 60 w 148"/>
                <a:gd name="T11" fmla="*/ 76 h 122"/>
                <a:gd name="T12" fmla="*/ 62 w 148"/>
                <a:gd name="T13" fmla="*/ 72 h 122"/>
                <a:gd name="T14" fmla="*/ 76 w 148"/>
                <a:gd name="T15" fmla="*/ 66 h 122"/>
                <a:gd name="T16" fmla="*/ 101 w 148"/>
                <a:gd name="T17" fmla="*/ 67 h 122"/>
                <a:gd name="T18" fmla="*/ 115 w 148"/>
                <a:gd name="T19" fmla="*/ 70 h 122"/>
                <a:gd name="T20" fmla="*/ 126 w 148"/>
                <a:gd name="T21" fmla="*/ 74 h 122"/>
                <a:gd name="T22" fmla="*/ 137 w 148"/>
                <a:gd name="T23" fmla="*/ 75 h 122"/>
                <a:gd name="T24" fmla="*/ 142 w 148"/>
                <a:gd name="T25" fmla="*/ 71 h 122"/>
                <a:gd name="T26" fmla="*/ 148 w 148"/>
                <a:gd name="T27" fmla="*/ 58 h 122"/>
                <a:gd name="T28" fmla="*/ 148 w 148"/>
                <a:gd name="T29" fmla="*/ 58 h 122"/>
                <a:gd name="T30" fmla="*/ 145 w 148"/>
                <a:gd name="T31" fmla="*/ 50 h 122"/>
                <a:gd name="T32" fmla="*/ 138 w 148"/>
                <a:gd name="T33" fmla="*/ 39 h 122"/>
                <a:gd name="T34" fmla="*/ 137 w 148"/>
                <a:gd name="T35" fmla="*/ 29 h 122"/>
                <a:gd name="T36" fmla="*/ 123 w 148"/>
                <a:gd name="T37" fmla="*/ 16 h 122"/>
                <a:gd name="T38" fmla="*/ 107 w 148"/>
                <a:gd name="T39" fmla="*/ 11 h 122"/>
                <a:gd name="T40" fmla="*/ 105 w 148"/>
                <a:gd name="T41" fmla="*/ 2 h 122"/>
                <a:gd name="T42" fmla="*/ 94 w 148"/>
                <a:gd name="T43" fmla="*/ 7 h 122"/>
                <a:gd name="T44" fmla="*/ 78 w 148"/>
                <a:gd name="T45" fmla="*/ 6 h 122"/>
                <a:gd name="T46" fmla="*/ 78 w 148"/>
                <a:gd name="T47" fmla="*/ 6 h 122"/>
                <a:gd name="T48" fmla="*/ 74 w 148"/>
                <a:gd name="T49" fmla="*/ 6 h 122"/>
                <a:gd name="T50" fmla="*/ 67 w 148"/>
                <a:gd name="T51" fmla="*/ 9 h 122"/>
                <a:gd name="T52" fmla="*/ 62 w 148"/>
                <a:gd name="T53" fmla="*/ 8 h 122"/>
                <a:gd name="T54" fmla="*/ 54 w 148"/>
                <a:gd name="T55" fmla="*/ 8 h 122"/>
                <a:gd name="T56" fmla="*/ 54 w 148"/>
                <a:gd name="T57" fmla="*/ 8 h 122"/>
                <a:gd name="T58" fmla="*/ 46 w 148"/>
                <a:gd name="T59" fmla="*/ 19 h 122"/>
                <a:gd name="T60" fmla="*/ 33 w 148"/>
                <a:gd name="T61" fmla="*/ 21 h 122"/>
                <a:gd name="T62" fmla="*/ 27 w 148"/>
                <a:gd name="T63" fmla="*/ 26 h 122"/>
                <a:gd name="T64" fmla="*/ 20 w 148"/>
                <a:gd name="T65" fmla="*/ 34 h 122"/>
                <a:gd name="T66" fmla="*/ 22 w 148"/>
                <a:gd name="T67" fmla="*/ 43 h 122"/>
                <a:gd name="T68" fmla="*/ 22 w 148"/>
                <a:gd name="T69" fmla="*/ 51 h 122"/>
                <a:gd name="T70" fmla="*/ 26 w 148"/>
                <a:gd name="T71" fmla="*/ 58 h 122"/>
                <a:gd name="T72" fmla="*/ 24 w 148"/>
                <a:gd name="T73" fmla="*/ 65 h 122"/>
                <a:gd name="T74" fmla="*/ 16 w 148"/>
                <a:gd name="T75" fmla="*/ 75 h 122"/>
                <a:gd name="T76" fmla="*/ 12 w 148"/>
                <a:gd name="T77" fmla="*/ 80 h 122"/>
                <a:gd name="T78" fmla="*/ 11 w 148"/>
                <a:gd name="T79" fmla="*/ 85 h 122"/>
                <a:gd name="T80" fmla="*/ 11 w 148"/>
                <a:gd name="T81" fmla="*/ 90 h 122"/>
                <a:gd name="T82" fmla="*/ 8 w 148"/>
                <a:gd name="T83" fmla="*/ 93 h 122"/>
                <a:gd name="T84" fmla="*/ 6 w 148"/>
                <a:gd name="T85" fmla="*/ 96 h 122"/>
                <a:gd name="T86" fmla="*/ 8 w 148"/>
                <a:gd name="T87" fmla="*/ 101 h 122"/>
                <a:gd name="T88" fmla="*/ 6 w 148"/>
                <a:gd name="T89" fmla="*/ 109 h 122"/>
                <a:gd name="T90" fmla="*/ 0 w 148"/>
                <a:gd name="T91" fmla="*/ 115 h 122"/>
                <a:gd name="T92" fmla="*/ 0 w 148"/>
                <a:gd name="T93" fmla="*/ 115 h 122"/>
                <a:gd name="T94" fmla="*/ 12 w 148"/>
                <a:gd name="T95" fmla="*/ 121 h 122"/>
                <a:gd name="T96" fmla="*/ 24 w 148"/>
                <a:gd name="T97" fmla="*/ 104 h 122"/>
                <a:gd name="T98" fmla="*/ 40 w 148"/>
                <a:gd name="T99" fmla="*/ 105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8" h="122">
                  <a:moveTo>
                    <a:pt x="40" y="105"/>
                  </a:moveTo>
                  <a:cubicBezTo>
                    <a:pt x="46" y="101"/>
                    <a:pt x="46" y="101"/>
                    <a:pt x="46" y="101"/>
                  </a:cubicBezTo>
                  <a:cubicBezTo>
                    <a:pt x="48" y="99"/>
                    <a:pt x="52" y="95"/>
                    <a:pt x="51" y="93"/>
                  </a:cubicBezTo>
                  <a:cubicBezTo>
                    <a:pt x="49" y="88"/>
                    <a:pt x="48" y="83"/>
                    <a:pt x="52" y="80"/>
                  </a:cubicBezTo>
                  <a:cubicBezTo>
                    <a:pt x="54" y="79"/>
                    <a:pt x="58" y="80"/>
                    <a:pt x="59" y="79"/>
                  </a:cubicBezTo>
                  <a:cubicBezTo>
                    <a:pt x="60" y="77"/>
                    <a:pt x="60" y="77"/>
                    <a:pt x="60" y="76"/>
                  </a:cubicBezTo>
                  <a:cubicBezTo>
                    <a:pt x="61" y="74"/>
                    <a:pt x="61" y="73"/>
                    <a:pt x="62" y="72"/>
                  </a:cubicBezTo>
                  <a:cubicBezTo>
                    <a:pt x="67" y="68"/>
                    <a:pt x="70" y="67"/>
                    <a:pt x="76" y="66"/>
                  </a:cubicBezTo>
                  <a:cubicBezTo>
                    <a:pt x="87" y="63"/>
                    <a:pt x="92" y="61"/>
                    <a:pt x="101" y="67"/>
                  </a:cubicBezTo>
                  <a:cubicBezTo>
                    <a:pt x="105" y="69"/>
                    <a:pt x="110" y="69"/>
                    <a:pt x="115" y="70"/>
                  </a:cubicBezTo>
                  <a:cubicBezTo>
                    <a:pt x="118" y="71"/>
                    <a:pt x="122" y="74"/>
                    <a:pt x="126" y="74"/>
                  </a:cubicBezTo>
                  <a:cubicBezTo>
                    <a:pt x="131" y="72"/>
                    <a:pt x="133" y="75"/>
                    <a:pt x="137" y="75"/>
                  </a:cubicBezTo>
                  <a:cubicBezTo>
                    <a:pt x="139" y="75"/>
                    <a:pt x="141" y="72"/>
                    <a:pt x="142" y="71"/>
                  </a:cubicBezTo>
                  <a:cubicBezTo>
                    <a:pt x="146" y="69"/>
                    <a:pt x="148" y="62"/>
                    <a:pt x="148" y="58"/>
                  </a:cubicBezTo>
                  <a:cubicBezTo>
                    <a:pt x="148" y="58"/>
                    <a:pt x="148" y="58"/>
                    <a:pt x="148" y="58"/>
                  </a:cubicBezTo>
                  <a:cubicBezTo>
                    <a:pt x="145" y="50"/>
                    <a:pt x="145" y="50"/>
                    <a:pt x="145" y="50"/>
                  </a:cubicBezTo>
                  <a:cubicBezTo>
                    <a:pt x="143" y="47"/>
                    <a:pt x="139" y="43"/>
                    <a:pt x="138" y="39"/>
                  </a:cubicBezTo>
                  <a:cubicBezTo>
                    <a:pt x="137" y="35"/>
                    <a:pt x="139" y="32"/>
                    <a:pt x="137" y="29"/>
                  </a:cubicBezTo>
                  <a:cubicBezTo>
                    <a:pt x="134" y="22"/>
                    <a:pt x="131" y="18"/>
                    <a:pt x="123" y="16"/>
                  </a:cubicBezTo>
                  <a:cubicBezTo>
                    <a:pt x="115" y="15"/>
                    <a:pt x="111" y="20"/>
                    <a:pt x="107" y="11"/>
                  </a:cubicBezTo>
                  <a:cubicBezTo>
                    <a:pt x="105" y="8"/>
                    <a:pt x="108" y="3"/>
                    <a:pt x="105" y="2"/>
                  </a:cubicBezTo>
                  <a:cubicBezTo>
                    <a:pt x="101" y="0"/>
                    <a:pt x="97" y="5"/>
                    <a:pt x="94" y="7"/>
                  </a:cubicBezTo>
                  <a:cubicBezTo>
                    <a:pt x="88" y="11"/>
                    <a:pt x="84" y="10"/>
                    <a:pt x="78" y="6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7" y="6"/>
                    <a:pt x="76" y="5"/>
                    <a:pt x="74" y="6"/>
                  </a:cubicBezTo>
                  <a:cubicBezTo>
                    <a:pt x="72" y="6"/>
                    <a:pt x="70" y="8"/>
                    <a:pt x="67" y="9"/>
                  </a:cubicBezTo>
                  <a:cubicBezTo>
                    <a:pt x="65" y="10"/>
                    <a:pt x="64" y="8"/>
                    <a:pt x="62" y="8"/>
                  </a:cubicBezTo>
                  <a:cubicBezTo>
                    <a:pt x="59" y="6"/>
                    <a:pt x="57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1" y="13"/>
                    <a:pt x="53" y="18"/>
                    <a:pt x="46" y="19"/>
                  </a:cubicBezTo>
                  <a:cubicBezTo>
                    <a:pt x="41" y="19"/>
                    <a:pt x="36" y="17"/>
                    <a:pt x="33" y="21"/>
                  </a:cubicBezTo>
                  <a:cubicBezTo>
                    <a:pt x="30" y="24"/>
                    <a:pt x="33" y="27"/>
                    <a:pt x="27" y="26"/>
                  </a:cubicBezTo>
                  <a:cubicBezTo>
                    <a:pt x="20" y="26"/>
                    <a:pt x="23" y="28"/>
                    <a:pt x="20" y="34"/>
                  </a:cubicBezTo>
                  <a:cubicBezTo>
                    <a:pt x="20" y="39"/>
                    <a:pt x="27" y="39"/>
                    <a:pt x="22" y="43"/>
                  </a:cubicBezTo>
                  <a:cubicBezTo>
                    <a:pt x="17" y="47"/>
                    <a:pt x="23" y="47"/>
                    <a:pt x="22" y="51"/>
                  </a:cubicBezTo>
                  <a:cubicBezTo>
                    <a:pt x="22" y="55"/>
                    <a:pt x="24" y="56"/>
                    <a:pt x="26" y="58"/>
                  </a:cubicBezTo>
                  <a:cubicBezTo>
                    <a:pt x="27" y="59"/>
                    <a:pt x="23" y="63"/>
                    <a:pt x="24" y="65"/>
                  </a:cubicBezTo>
                  <a:cubicBezTo>
                    <a:pt x="24" y="67"/>
                    <a:pt x="18" y="74"/>
                    <a:pt x="16" y="75"/>
                  </a:cubicBezTo>
                  <a:cubicBezTo>
                    <a:pt x="11" y="76"/>
                    <a:pt x="14" y="76"/>
                    <a:pt x="12" y="80"/>
                  </a:cubicBezTo>
                  <a:cubicBezTo>
                    <a:pt x="11" y="82"/>
                    <a:pt x="11" y="84"/>
                    <a:pt x="11" y="85"/>
                  </a:cubicBezTo>
                  <a:cubicBezTo>
                    <a:pt x="11" y="87"/>
                    <a:pt x="11" y="88"/>
                    <a:pt x="11" y="90"/>
                  </a:cubicBezTo>
                  <a:cubicBezTo>
                    <a:pt x="12" y="93"/>
                    <a:pt x="12" y="96"/>
                    <a:pt x="8" y="93"/>
                  </a:cubicBezTo>
                  <a:cubicBezTo>
                    <a:pt x="6" y="92"/>
                    <a:pt x="6" y="95"/>
                    <a:pt x="6" y="96"/>
                  </a:cubicBezTo>
                  <a:cubicBezTo>
                    <a:pt x="4" y="99"/>
                    <a:pt x="6" y="98"/>
                    <a:pt x="8" y="101"/>
                  </a:cubicBezTo>
                  <a:cubicBezTo>
                    <a:pt x="10" y="103"/>
                    <a:pt x="8" y="106"/>
                    <a:pt x="6" y="109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1" y="119"/>
                    <a:pt x="8" y="122"/>
                    <a:pt x="12" y="121"/>
                  </a:cubicBezTo>
                  <a:cubicBezTo>
                    <a:pt x="19" y="118"/>
                    <a:pt x="18" y="108"/>
                    <a:pt x="24" y="104"/>
                  </a:cubicBezTo>
                  <a:cubicBezTo>
                    <a:pt x="31" y="101"/>
                    <a:pt x="33" y="103"/>
                    <a:pt x="40" y="10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143"/>
            <p:cNvSpPr>
              <a:spLocks/>
            </p:cNvSpPr>
            <p:nvPr/>
          </p:nvSpPr>
          <p:spPr bwMode="auto">
            <a:xfrm>
              <a:off x="4078" y="2370"/>
              <a:ext cx="321" cy="175"/>
            </a:xfrm>
            <a:custGeom>
              <a:avLst/>
              <a:gdLst>
                <a:gd name="T0" fmla="*/ 37 w 167"/>
                <a:gd name="T1" fmla="*/ 86 h 91"/>
                <a:gd name="T2" fmla="*/ 41 w 167"/>
                <a:gd name="T3" fmla="*/ 85 h 91"/>
                <a:gd name="T4" fmla="*/ 39 w 167"/>
                <a:gd name="T5" fmla="*/ 75 h 91"/>
                <a:gd name="T6" fmla="*/ 46 w 167"/>
                <a:gd name="T7" fmla="*/ 68 h 91"/>
                <a:gd name="T8" fmla="*/ 54 w 167"/>
                <a:gd name="T9" fmla="*/ 69 h 91"/>
                <a:gd name="T10" fmla="*/ 61 w 167"/>
                <a:gd name="T11" fmla="*/ 71 h 91"/>
                <a:gd name="T12" fmla="*/ 70 w 167"/>
                <a:gd name="T13" fmla="*/ 76 h 91"/>
                <a:gd name="T14" fmla="*/ 83 w 167"/>
                <a:gd name="T15" fmla="*/ 75 h 91"/>
                <a:gd name="T16" fmla="*/ 87 w 167"/>
                <a:gd name="T17" fmla="*/ 76 h 91"/>
                <a:gd name="T18" fmla="*/ 97 w 167"/>
                <a:gd name="T19" fmla="*/ 76 h 91"/>
                <a:gd name="T20" fmla="*/ 104 w 167"/>
                <a:gd name="T21" fmla="*/ 76 h 91"/>
                <a:gd name="T22" fmla="*/ 112 w 167"/>
                <a:gd name="T23" fmla="*/ 71 h 91"/>
                <a:gd name="T24" fmla="*/ 115 w 167"/>
                <a:gd name="T25" fmla="*/ 68 h 91"/>
                <a:gd name="T26" fmla="*/ 118 w 167"/>
                <a:gd name="T27" fmla="*/ 72 h 91"/>
                <a:gd name="T28" fmla="*/ 131 w 167"/>
                <a:gd name="T29" fmla="*/ 73 h 91"/>
                <a:gd name="T30" fmla="*/ 141 w 167"/>
                <a:gd name="T31" fmla="*/ 76 h 91"/>
                <a:gd name="T32" fmla="*/ 145 w 167"/>
                <a:gd name="T33" fmla="*/ 73 h 91"/>
                <a:gd name="T34" fmla="*/ 145 w 167"/>
                <a:gd name="T35" fmla="*/ 73 h 91"/>
                <a:gd name="T36" fmla="*/ 148 w 167"/>
                <a:gd name="T37" fmla="*/ 68 h 91"/>
                <a:gd name="T38" fmla="*/ 154 w 167"/>
                <a:gd name="T39" fmla="*/ 65 h 91"/>
                <a:gd name="T40" fmla="*/ 158 w 167"/>
                <a:gd name="T41" fmla="*/ 63 h 91"/>
                <a:gd name="T42" fmla="*/ 161 w 167"/>
                <a:gd name="T43" fmla="*/ 58 h 91"/>
                <a:gd name="T44" fmla="*/ 163 w 167"/>
                <a:gd name="T45" fmla="*/ 49 h 91"/>
                <a:gd name="T46" fmla="*/ 165 w 167"/>
                <a:gd name="T47" fmla="*/ 43 h 91"/>
                <a:gd name="T48" fmla="*/ 162 w 167"/>
                <a:gd name="T49" fmla="*/ 37 h 91"/>
                <a:gd name="T50" fmla="*/ 156 w 167"/>
                <a:gd name="T51" fmla="*/ 31 h 91"/>
                <a:gd name="T52" fmla="*/ 159 w 167"/>
                <a:gd name="T53" fmla="*/ 25 h 91"/>
                <a:gd name="T54" fmla="*/ 156 w 167"/>
                <a:gd name="T55" fmla="*/ 21 h 91"/>
                <a:gd name="T56" fmla="*/ 161 w 167"/>
                <a:gd name="T57" fmla="*/ 21 h 91"/>
                <a:gd name="T58" fmla="*/ 167 w 167"/>
                <a:gd name="T59" fmla="*/ 17 h 91"/>
                <a:gd name="T60" fmla="*/ 164 w 167"/>
                <a:gd name="T61" fmla="*/ 16 h 91"/>
                <a:gd name="T62" fmla="*/ 159 w 167"/>
                <a:gd name="T63" fmla="*/ 13 h 91"/>
                <a:gd name="T64" fmla="*/ 157 w 167"/>
                <a:gd name="T65" fmla="*/ 7 h 91"/>
                <a:gd name="T66" fmla="*/ 150 w 167"/>
                <a:gd name="T67" fmla="*/ 3 h 91"/>
                <a:gd name="T68" fmla="*/ 150 w 167"/>
                <a:gd name="T69" fmla="*/ 3 h 91"/>
                <a:gd name="T70" fmla="*/ 136 w 167"/>
                <a:gd name="T71" fmla="*/ 0 h 91"/>
                <a:gd name="T72" fmla="*/ 136 w 167"/>
                <a:gd name="T73" fmla="*/ 0 h 91"/>
                <a:gd name="T74" fmla="*/ 132 w 167"/>
                <a:gd name="T75" fmla="*/ 2 h 91"/>
                <a:gd name="T76" fmla="*/ 123 w 167"/>
                <a:gd name="T77" fmla="*/ 1 h 91"/>
                <a:gd name="T78" fmla="*/ 118 w 167"/>
                <a:gd name="T79" fmla="*/ 5 h 91"/>
                <a:gd name="T80" fmla="*/ 97 w 167"/>
                <a:gd name="T81" fmla="*/ 12 h 91"/>
                <a:gd name="T82" fmla="*/ 86 w 167"/>
                <a:gd name="T83" fmla="*/ 14 h 91"/>
                <a:gd name="T84" fmla="*/ 72 w 167"/>
                <a:gd name="T85" fmla="*/ 18 h 91"/>
                <a:gd name="T86" fmla="*/ 59 w 167"/>
                <a:gd name="T87" fmla="*/ 17 h 91"/>
                <a:gd name="T88" fmla="*/ 53 w 167"/>
                <a:gd name="T89" fmla="*/ 14 h 91"/>
                <a:gd name="T90" fmla="*/ 45 w 167"/>
                <a:gd name="T91" fmla="*/ 16 h 91"/>
                <a:gd name="T92" fmla="*/ 38 w 167"/>
                <a:gd name="T93" fmla="*/ 27 h 91"/>
                <a:gd name="T94" fmla="*/ 29 w 167"/>
                <a:gd name="T95" fmla="*/ 33 h 91"/>
                <a:gd name="T96" fmla="*/ 24 w 167"/>
                <a:gd name="T97" fmla="*/ 28 h 91"/>
                <a:gd name="T98" fmla="*/ 24 w 167"/>
                <a:gd name="T99" fmla="*/ 28 h 91"/>
                <a:gd name="T100" fmla="*/ 24 w 167"/>
                <a:gd name="T101" fmla="*/ 29 h 91"/>
                <a:gd name="T102" fmla="*/ 24 w 167"/>
                <a:gd name="T103" fmla="*/ 39 h 91"/>
                <a:gd name="T104" fmla="*/ 11 w 167"/>
                <a:gd name="T105" fmla="*/ 50 h 91"/>
                <a:gd name="T106" fmla="*/ 0 w 167"/>
                <a:gd name="T107" fmla="*/ 55 h 91"/>
                <a:gd name="T108" fmla="*/ 16 w 167"/>
                <a:gd name="T109" fmla="*/ 59 h 91"/>
                <a:gd name="T110" fmla="*/ 18 w 167"/>
                <a:gd name="T111" fmla="*/ 71 h 91"/>
                <a:gd name="T112" fmla="*/ 19 w 167"/>
                <a:gd name="T113" fmla="*/ 86 h 91"/>
                <a:gd name="T114" fmla="*/ 27 w 167"/>
                <a:gd name="T115" fmla="*/ 90 h 91"/>
                <a:gd name="T116" fmla="*/ 35 w 167"/>
                <a:gd name="T117" fmla="*/ 85 h 91"/>
                <a:gd name="T118" fmla="*/ 37 w 167"/>
                <a:gd name="T119" fmla="*/ 8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7" h="91">
                  <a:moveTo>
                    <a:pt x="37" y="86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3" y="83"/>
                    <a:pt x="36" y="80"/>
                    <a:pt x="39" y="75"/>
                  </a:cubicBezTo>
                  <a:cubicBezTo>
                    <a:pt x="40" y="73"/>
                    <a:pt x="45" y="67"/>
                    <a:pt x="46" y="68"/>
                  </a:cubicBezTo>
                  <a:cubicBezTo>
                    <a:pt x="49" y="69"/>
                    <a:pt x="52" y="67"/>
                    <a:pt x="54" y="69"/>
                  </a:cubicBezTo>
                  <a:cubicBezTo>
                    <a:pt x="56" y="71"/>
                    <a:pt x="59" y="70"/>
                    <a:pt x="61" y="71"/>
                  </a:cubicBezTo>
                  <a:cubicBezTo>
                    <a:pt x="65" y="72"/>
                    <a:pt x="67" y="74"/>
                    <a:pt x="70" y="76"/>
                  </a:cubicBezTo>
                  <a:cubicBezTo>
                    <a:pt x="75" y="78"/>
                    <a:pt x="78" y="73"/>
                    <a:pt x="83" y="75"/>
                  </a:cubicBezTo>
                  <a:cubicBezTo>
                    <a:pt x="85" y="75"/>
                    <a:pt x="85" y="76"/>
                    <a:pt x="87" y="76"/>
                  </a:cubicBezTo>
                  <a:cubicBezTo>
                    <a:pt x="91" y="76"/>
                    <a:pt x="93" y="76"/>
                    <a:pt x="97" y="76"/>
                  </a:cubicBezTo>
                  <a:cubicBezTo>
                    <a:pt x="99" y="77"/>
                    <a:pt x="103" y="79"/>
                    <a:pt x="104" y="76"/>
                  </a:cubicBezTo>
                  <a:cubicBezTo>
                    <a:pt x="107" y="71"/>
                    <a:pt x="112" y="75"/>
                    <a:pt x="112" y="71"/>
                  </a:cubicBezTo>
                  <a:cubicBezTo>
                    <a:pt x="113" y="70"/>
                    <a:pt x="115" y="63"/>
                    <a:pt x="115" y="68"/>
                  </a:cubicBezTo>
                  <a:cubicBezTo>
                    <a:pt x="115" y="70"/>
                    <a:pt x="115" y="72"/>
                    <a:pt x="118" y="72"/>
                  </a:cubicBezTo>
                  <a:cubicBezTo>
                    <a:pt x="123" y="71"/>
                    <a:pt x="127" y="71"/>
                    <a:pt x="131" y="73"/>
                  </a:cubicBezTo>
                  <a:cubicBezTo>
                    <a:pt x="134" y="74"/>
                    <a:pt x="137" y="77"/>
                    <a:pt x="141" y="76"/>
                  </a:cubicBezTo>
                  <a:cubicBezTo>
                    <a:pt x="145" y="73"/>
                    <a:pt x="145" y="73"/>
                    <a:pt x="145" y="73"/>
                  </a:cubicBezTo>
                  <a:cubicBezTo>
                    <a:pt x="145" y="73"/>
                    <a:pt x="145" y="73"/>
                    <a:pt x="145" y="73"/>
                  </a:cubicBezTo>
                  <a:cubicBezTo>
                    <a:pt x="145" y="71"/>
                    <a:pt x="145" y="70"/>
                    <a:pt x="148" y="68"/>
                  </a:cubicBezTo>
                  <a:cubicBezTo>
                    <a:pt x="151" y="68"/>
                    <a:pt x="152" y="66"/>
                    <a:pt x="154" y="65"/>
                  </a:cubicBezTo>
                  <a:cubicBezTo>
                    <a:pt x="155" y="65"/>
                    <a:pt x="156" y="65"/>
                    <a:pt x="158" y="63"/>
                  </a:cubicBezTo>
                  <a:cubicBezTo>
                    <a:pt x="159" y="62"/>
                    <a:pt x="159" y="60"/>
                    <a:pt x="161" y="58"/>
                  </a:cubicBezTo>
                  <a:cubicBezTo>
                    <a:pt x="163" y="55"/>
                    <a:pt x="160" y="50"/>
                    <a:pt x="163" y="49"/>
                  </a:cubicBezTo>
                  <a:cubicBezTo>
                    <a:pt x="165" y="47"/>
                    <a:pt x="165" y="45"/>
                    <a:pt x="165" y="43"/>
                  </a:cubicBezTo>
                  <a:cubicBezTo>
                    <a:pt x="165" y="39"/>
                    <a:pt x="162" y="41"/>
                    <a:pt x="162" y="37"/>
                  </a:cubicBezTo>
                  <a:cubicBezTo>
                    <a:pt x="162" y="35"/>
                    <a:pt x="157" y="33"/>
                    <a:pt x="156" y="31"/>
                  </a:cubicBezTo>
                  <a:cubicBezTo>
                    <a:pt x="156" y="27"/>
                    <a:pt x="161" y="27"/>
                    <a:pt x="159" y="25"/>
                  </a:cubicBezTo>
                  <a:cubicBezTo>
                    <a:pt x="158" y="24"/>
                    <a:pt x="155" y="24"/>
                    <a:pt x="156" y="21"/>
                  </a:cubicBezTo>
                  <a:cubicBezTo>
                    <a:pt x="158" y="19"/>
                    <a:pt x="159" y="20"/>
                    <a:pt x="161" y="21"/>
                  </a:cubicBezTo>
                  <a:cubicBezTo>
                    <a:pt x="166" y="21"/>
                    <a:pt x="167" y="21"/>
                    <a:pt x="167" y="17"/>
                  </a:cubicBezTo>
                  <a:cubicBezTo>
                    <a:pt x="167" y="15"/>
                    <a:pt x="165" y="16"/>
                    <a:pt x="164" y="16"/>
                  </a:cubicBezTo>
                  <a:cubicBezTo>
                    <a:pt x="162" y="16"/>
                    <a:pt x="160" y="14"/>
                    <a:pt x="159" y="13"/>
                  </a:cubicBezTo>
                  <a:cubicBezTo>
                    <a:pt x="158" y="11"/>
                    <a:pt x="159" y="9"/>
                    <a:pt x="157" y="7"/>
                  </a:cubicBezTo>
                  <a:cubicBezTo>
                    <a:pt x="155" y="5"/>
                    <a:pt x="148" y="7"/>
                    <a:pt x="150" y="3"/>
                  </a:cubicBezTo>
                  <a:cubicBezTo>
                    <a:pt x="150" y="3"/>
                    <a:pt x="150" y="3"/>
                    <a:pt x="150" y="3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2" y="2"/>
                    <a:pt x="132" y="2"/>
                    <a:pt x="132" y="2"/>
                  </a:cubicBezTo>
                  <a:cubicBezTo>
                    <a:pt x="130" y="3"/>
                    <a:pt x="126" y="3"/>
                    <a:pt x="123" y="1"/>
                  </a:cubicBezTo>
                  <a:cubicBezTo>
                    <a:pt x="120" y="0"/>
                    <a:pt x="120" y="3"/>
                    <a:pt x="118" y="5"/>
                  </a:cubicBezTo>
                  <a:cubicBezTo>
                    <a:pt x="114" y="11"/>
                    <a:pt x="104" y="12"/>
                    <a:pt x="97" y="12"/>
                  </a:cubicBezTo>
                  <a:cubicBezTo>
                    <a:pt x="92" y="12"/>
                    <a:pt x="92" y="18"/>
                    <a:pt x="86" y="14"/>
                  </a:cubicBezTo>
                  <a:cubicBezTo>
                    <a:pt x="82" y="14"/>
                    <a:pt x="75" y="17"/>
                    <a:pt x="72" y="18"/>
                  </a:cubicBezTo>
                  <a:cubicBezTo>
                    <a:pt x="67" y="19"/>
                    <a:pt x="63" y="16"/>
                    <a:pt x="59" y="17"/>
                  </a:cubicBezTo>
                  <a:cubicBezTo>
                    <a:pt x="55" y="18"/>
                    <a:pt x="54" y="18"/>
                    <a:pt x="53" y="14"/>
                  </a:cubicBezTo>
                  <a:cubicBezTo>
                    <a:pt x="51" y="11"/>
                    <a:pt x="46" y="14"/>
                    <a:pt x="45" y="16"/>
                  </a:cubicBezTo>
                  <a:cubicBezTo>
                    <a:pt x="43" y="19"/>
                    <a:pt x="38" y="24"/>
                    <a:pt x="38" y="27"/>
                  </a:cubicBezTo>
                  <a:cubicBezTo>
                    <a:pt x="38" y="35"/>
                    <a:pt x="35" y="37"/>
                    <a:pt x="29" y="33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18" y="35"/>
                    <a:pt x="26" y="34"/>
                    <a:pt x="24" y="39"/>
                  </a:cubicBezTo>
                  <a:cubicBezTo>
                    <a:pt x="21" y="45"/>
                    <a:pt x="18" y="49"/>
                    <a:pt x="11" y="50"/>
                  </a:cubicBezTo>
                  <a:cubicBezTo>
                    <a:pt x="6" y="51"/>
                    <a:pt x="0" y="49"/>
                    <a:pt x="0" y="55"/>
                  </a:cubicBezTo>
                  <a:cubicBezTo>
                    <a:pt x="5" y="55"/>
                    <a:pt x="12" y="57"/>
                    <a:pt x="16" y="59"/>
                  </a:cubicBezTo>
                  <a:cubicBezTo>
                    <a:pt x="19" y="60"/>
                    <a:pt x="17" y="68"/>
                    <a:pt x="18" y="71"/>
                  </a:cubicBezTo>
                  <a:cubicBezTo>
                    <a:pt x="18" y="76"/>
                    <a:pt x="21" y="80"/>
                    <a:pt x="19" y="86"/>
                  </a:cubicBezTo>
                  <a:cubicBezTo>
                    <a:pt x="17" y="91"/>
                    <a:pt x="25" y="89"/>
                    <a:pt x="27" y="90"/>
                  </a:cubicBezTo>
                  <a:cubicBezTo>
                    <a:pt x="29" y="91"/>
                    <a:pt x="32" y="85"/>
                    <a:pt x="35" y="85"/>
                  </a:cubicBezTo>
                  <a:cubicBezTo>
                    <a:pt x="38" y="85"/>
                    <a:pt x="38" y="86"/>
                    <a:pt x="37" y="8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144"/>
            <p:cNvSpPr>
              <a:spLocks/>
            </p:cNvSpPr>
            <p:nvPr/>
          </p:nvSpPr>
          <p:spPr bwMode="auto">
            <a:xfrm>
              <a:off x="4078" y="2370"/>
              <a:ext cx="321" cy="175"/>
            </a:xfrm>
            <a:custGeom>
              <a:avLst/>
              <a:gdLst>
                <a:gd name="T0" fmla="*/ 37 w 167"/>
                <a:gd name="T1" fmla="*/ 86 h 91"/>
                <a:gd name="T2" fmla="*/ 41 w 167"/>
                <a:gd name="T3" fmla="*/ 85 h 91"/>
                <a:gd name="T4" fmla="*/ 39 w 167"/>
                <a:gd name="T5" fmla="*/ 75 h 91"/>
                <a:gd name="T6" fmla="*/ 46 w 167"/>
                <a:gd name="T7" fmla="*/ 68 h 91"/>
                <a:gd name="T8" fmla="*/ 54 w 167"/>
                <a:gd name="T9" fmla="*/ 69 h 91"/>
                <a:gd name="T10" fmla="*/ 61 w 167"/>
                <a:gd name="T11" fmla="*/ 71 h 91"/>
                <a:gd name="T12" fmla="*/ 70 w 167"/>
                <a:gd name="T13" fmla="*/ 76 h 91"/>
                <a:gd name="T14" fmla="*/ 83 w 167"/>
                <a:gd name="T15" fmla="*/ 75 h 91"/>
                <a:gd name="T16" fmla="*/ 87 w 167"/>
                <a:gd name="T17" fmla="*/ 76 h 91"/>
                <a:gd name="T18" fmla="*/ 97 w 167"/>
                <a:gd name="T19" fmla="*/ 76 h 91"/>
                <a:gd name="T20" fmla="*/ 104 w 167"/>
                <a:gd name="T21" fmla="*/ 76 h 91"/>
                <a:gd name="T22" fmla="*/ 112 w 167"/>
                <a:gd name="T23" fmla="*/ 71 h 91"/>
                <a:gd name="T24" fmla="*/ 115 w 167"/>
                <a:gd name="T25" fmla="*/ 68 h 91"/>
                <a:gd name="T26" fmla="*/ 118 w 167"/>
                <a:gd name="T27" fmla="*/ 72 h 91"/>
                <a:gd name="T28" fmla="*/ 131 w 167"/>
                <a:gd name="T29" fmla="*/ 73 h 91"/>
                <a:gd name="T30" fmla="*/ 141 w 167"/>
                <a:gd name="T31" fmla="*/ 76 h 91"/>
                <a:gd name="T32" fmla="*/ 145 w 167"/>
                <a:gd name="T33" fmla="*/ 73 h 91"/>
                <a:gd name="T34" fmla="*/ 145 w 167"/>
                <a:gd name="T35" fmla="*/ 73 h 91"/>
                <a:gd name="T36" fmla="*/ 148 w 167"/>
                <a:gd name="T37" fmla="*/ 68 h 91"/>
                <a:gd name="T38" fmla="*/ 154 w 167"/>
                <a:gd name="T39" fmla="*/ 65 h 91"/>
                <a:gd name="T40" fmla="*/ 158 w 167"/>
                <a:gd name="T41" fmla="*/ 63 h 91"/>
                <a:gd name="T42" fmla="*/ 161 w 167"/>
                <a:gd name="T43" fmla="*/ 58 h 91"/>
                <a:gd name="T44" fmla="*/ 163 w 167"/>
                <a:gd name="T45" fmla="*/ 49 h 91"/>
                <a:gd name="T46" fmla="*/ 165 w 167"/>
                <a:gd name="T47" fmla="*/ 43 h 91"/>
                <a:gd name="T48" fmla="*/ 162 w 167"/>
                <a:gd name="T49" fmla="*/ 37 h 91"/>
                <a:gd name="T50" fmla="*/ 156 w 167"/>
                <a:gd name="T51" fmla="*/ 31 h 91"/>
                <a:gd name="T52" fmla="*/ 159 w 167"/>
                <a:gd name="T53" fmla="*/ 25 h 91"/>
                <a:gd name="T54" fmla="*/ 156 w 167"/>
                <a:gd name="T55" fmla="*/ 21 h 91"/>
                <a:gd name="T56" fmla="*/ 161 w 167"/>
                <a:gd name="T57" fmla="*/ 21 h 91"/>
                <a:gd name="T58" fmla="*/ 167 w 167"/>
                <a:gd name="T59" fmla="*/ 17 h 91"/>
                <a:gd name="T60" fmla="*/ 164 w 167"/>
                <a:gd name="T61" fmla="*/ 16 h 91"/>
                <a:gd name="T62" fmla="*/ 159 w 167"/>
                <a:gd name="T63" fmla="*/ 13 h 91"/>
                <a:gd name="T64" fmla="*/ 157 w 167"/>
                <a:gd name="T65" fmla="*/ 7 h 91"/>
                <a:gd name="T66" fmla="*/ 150 w 167"/>
                <a:gd name="T67" fmla="*/ 3 h 91"/>
                <a:gd name="T68" fmla="*/ 150 w 167"/>
                <a:gd name="T69" fmla="*/ 3 h 91"/>
                <a:gd name="T70" fmla="*/ 136 w 167"/>
                <a:gd name="T71" fmla="*/ 0 h 91"/>
                <a:gd name="T72" fmla="*/ 136 w 167"/>
                <a:gd name="T73" fmla="*/ 0 h 91"/>
                <a:gd name="T74" fmla="*/ 132 w 167"/>
                <a:gd name="T75" fmla="*/ 2 h 91"/>
                <a:gd name="T76" fmla="*/ 123 w 167"/>
                <a:gd name="T77" fmla="*/ 1 h 91"/>
                <a:gd name="T78" fmla="*/ 118 w 167"/>
                <a:gd name="T79" fmla="*/ 5 h 91"/>
                <a:gd name="T80" fmla="*/ 97 w 167"/>
                <a:gd name="T81" fmla="*/ 12 h 91"/>
                <a:gd name="T82" fmla="*/ 86 w 167"/>
                <a:gd name="T83" fmla="*/ 14 h 91"/>
                <a:gd name="T84" fmla="*/ 72 w 167"/>
                <a:gd name="T85" fmla="*/ 18 h 91"/>
                <a:gd name="T86" fmla="*/ 59 w 167"/>
                <a:gd name="T87" fmla="*/ 17 h 91"/>
                <a:gd name="T88" fmla="*/ 53 w 167"/>
                <a:gd name="T89" fmla="*/ 14 h 91"/>
                <a:gd name="T90" fmla="*/ 45 w 167"/>
                <a:gd name="T91" fmla="*/ 16 h 91"/>
                <a:gd name="T92" fmla="*/ 38 w 167"/>
                <a:gd name="T93" fmla="*/ 27 h 91"/>
                <a:gd name="T94" fmla="*/ 29 w 167"/>
                <a:gd name="T95" fmla="*/ 33 h 91"/>
                <a:gd name="T96" fmla="*/ 24 w 167"/>
                <a:gd name="T97" fmla="*/ 28 h 91"/>
                <a:gd name="T98" fmla="*/ 24 w 167"/>
                <a:gd name="T99" fmla="*/ 28 h 91"/>
                <a:gd name="T100" fmla="*/ 24 w 167"/>
                <a:gd name="T101" fmla="*/ 29 h 91"/>
                <a:gd name="T102" fmla="*/ 24 w 167"/>
                <a:gd name="T103" fmla="*/ 39 h 91"/>
                <a:gd name="T104" fmla="*/ 11 w 167"/>
                <a:gd name="T105" fmla="*/ 50 h 91"/>
                <a:gd name="T106" fmla="*/ 0 w 167"/>
                <a:gd name="T107" fmla="*/ 55 h 91"/>
                <a:gd name="T108" fmla="*/ 16 w 167"/>
                <a:gd name="T109" fmla="*/ 59 h 91"/>
                <a:gd name="T110" fmla="*/ 18 w 167"/>
                <a:gd name="T111" fmla="*/ 71 h 91"/>
                <a:gd name="T112" fmla="*/ 19 w 167"/>
                <a:gd name="T113" fmla="*/ 86 h 91"/>
                <a:gd name="T114" fmla="*/ 27 w 167"/>
                <a:gd name="T115" fmla="*/ 90 h 91"/>
                <a:gd name="T116" fmla="*/ 35 w 167"/>
                <a:gd name="T117" fmla="*/ 85 h 91"/>
                <a:gd name="T118" fmla="*/ 37 w 167"/>
                <a:gd name="T119" fmla="*/ 8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7" h="91">
                  <a:moveTo>
                    <a:pt x="37" y="86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3" y="83"/>
                    <a:pt x="36" y="80"/>
                    <a:pt x="39" y="75"/>
                  </a:cubicBezTo>
                  <a:cubicBezTo>
                    <a:pt x="40" y="73"/>
                    <a:pt x="45" y="67"/>
                    <a:pt x="46" y="68"/>
                  </a:cubicBezTo>
                  <a:cubicBezTo>
                    <a:pt x="49" y="69"/>
                    <a:pt x="52" y="67"/>
                    <a:pt x="54" y="69"/>
                  </a:cubicBezTo>
                  <a:cubicBezTo>
                    <a:pt x="56" y="71"/>
                    <a:pt x="59" y="70"/>
                    <a:pt x="61" y="71"/>
                  </a:cubicBezTo>
                  <a:cubicBezTo>
                    <a:pt x="65" y="72"/>
                    <a:pt x="67" y="74"/>
                    <a:pt x="70" y="76"/>
                  </a:cubicBezTo>
                  <a:cubicBezTo>
                    <a:pt x="75" y="78"/>
                    <a:pt x="78" y="73"/>
                    <a:pt x="83" y="75"/>
                  </a:cubicBezTo>
                  <a:cubicBezTo>
                    <a:pt x="85" y="75"/>
                    <a:pt x="85" y="76"/>
                    <a:pt x="87" y="76"/>
                  </a:cubicBezTo>
                  <a:cubicBezTo>
                    <a:pt x="91" y="76"/>
                    <a:pt x="93" y="76"/>
                    <a:pt x="97" y="76"/>
                  </a:cubicBezTo>
                  <a:cubicBezTo>
                    <a:pt x="99" y="77"/>
                    <a:pt x="103" y="79"/>
                    <a:pt x="104" y="76"/>
                  </a:cubicBezTo>
                  <a:cubicBezTo>
                    <a:pt x="107" y="71"/>
                    <a:pt x="112" y="75"/>
                    <a:pt x="112" y="71"/>
                  </a:cubicBezTo>
                  <a:cubicBezTo>
                    <a:pt x="113" y="70"/>
                    <a:pt x="115" y="63"/>
                    <a:pt x="115" y="68"/>
                  </a:cubicBezTo>
                  <a:cubicBezTo>
                    <a:pt x="115" y="70"/>
                    <a:pt x="115" y="72"/>
                    <a:pt x="118" y="72"/>
                  </a:cubicBezTo>
                  <a:cubicBezTo>
                    <a:pt x="123" y="71"/>
                    <a:pt x="127" y="71"/>
                    <a:pt x="131" y="73"/>
                  </a:cubicBezTo>
                  <a:cubicBezTo>
                    <a:pt x="134" y="74"/>
                    <a:pt x="137" y="77"/>
                    <a:pt x="141" y="76"/>
                  </a:cubicBezTo>
                  <a:cubicBezTo>
                    <a:pt x="145" y="73"/>
                    <a:pt x="145" y="73"/>
                    <a:pt x="145" y="73"/>
                  </a:cubicBezTo>
                  <a:cubicBezTo>
                    <a:pt x="145" y="73"/>
                    <a:pt x="145" y="73"/>
                    <a:pt x="145" y="73"/>
                  </a:cubicBezTo>
                  <a:cubicBezTo>
                    <a:pt x="145" y="71"/>
                    <a:pt x="145" y="70"/>
                    <a:pt x="148" y="68"/>
                  </a:cubicBezTo>
                  <a:cubicBezTo>
                    <a:pt x="151" y="68"/>
                    <a:pt x="152" y="66"/>
                    <a:pt x="154" y="65"/>
                  </a:cubicBezTo>
                  <a:cubicBezTo>
                    <a:pt x="155" y="65"/>
                    <a:pt x="156" y="65"/>
                    <a:pt x="158" y="63"/>
                  </a:cubicBezTo>
                  <a:cubicBezTo>
                    <a:pt x="159" y="62"/>
                    <a:pt x="159" y="60"/>
                    <a:pt x="161" y="58"/>
                  </a:cubicBezTo>
                  <a:cubicBezTo>
                    <a:pt x="163" y="55"/>
                    <a:pt x="160" y="50"/>
                    <a:pt x="163" y="49"/>
                  </a:cubicBezTo>
                  <a:cubicBezTo>
                    <a:pt x="165" y="47"/>
                    <a:pt x="165" y="45"/>
                    <a:pt x="165" y="43"/>
                  </a:cubicBezTo>
                  <a:cubicBezTo>
                    <a:pt x="165" y="39"/>
                    <a:pt x="162" y="41"/>
                    <a:pt x="162" y="37"/>
                  </a:cubicBezTo>
                  <a:cubicBezTo>
                    <a:pt x="162" y="35"/>
                    <a:pt x="157" y="33"/>
                    <a:pt x="156" y="31"/>
                  </a:cubicBezTo>
                  <a:cubicBezTo>
                    <a:pt x="156" y="27"/>
                    <a:pt x="161" y="27"/>
                    <a:pt x="159" y="25"/>
                  </a:cubicBezTo>
                  <a:cubicBezTo>
                    <a:pt x="158" y="24"/>
                    <a:pt x="155" y="24"/>
                    <a:pt x="156" y="21"/>
                  </a:cubicBezTo>
                  <a:cubicBezTo>
                    <a:pt x="158" y="19"/>
                    <a:pt x="159" y="20"/>
                    <a:pt x="161" y="21"/>
                  </a:cubicBezTo>
                  <a:cubicBezTo>
                    <a:pt x="166" y="21"/>
                    <a:pt x="167" y="21"/>
                    <a:pt x="167" y="17"/>
                  </a:cubicBezTo>
                  <a:cubicBezTo>
                    <a:pt x="167" y="15"/>
                    <a:pt x="165" y="16"/>
                    <a:pt x="164" y="16"/>
                  </a:cubicBezTo>
                  <a:cubicBezTo>
                    <a:pt x="162" y="16"/>
                    <a:pt x="160" y="14"/>
                    <a:pt x="159" y="13"/>
                  </a:cubicBezTo>
                  <a:cubicBezTo>
                    <a:pt x="158" y="11"/>
                    <a:pt x="159" y="9"/>
                    <a:pt x="157" y="7"/>
                  </a:cubicBezTo>
                  <a:cubicBezTo>
                    <a:pt x="155" y="5"/>
                    <a:pt x="148" y="7"/>
                    <a:pt x="150" y="3"/>
                  </a:cubicBezTo>
                  <a:cubicBezTo>
                    <a:pt x="150" y="3"/>
                    <a:pt x="150" y="3"/>
                    <a:pt x="150" y="3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2" y="2"/>
                    <a:pt x="132" y="2"/>
                    <a:pt x="132" y="2"/>
                  </a:cubicBezTo>
                  <a:cubicBezTo>
                    <a:pt x="130" y="3"/>
                    <a:pt x="126" y="3"/>
                    <a:pt x="123" y="1"/>
                  </a:cubicBezTo>
                  <a:cubicBezTo>
                    <a:pt x="120" y="0"/>
                    <a:pt x="120" y="3"/>
                    <a:pt x="118" y="5"/>
                  </a:cubicBezTo>
                  <a:cubicBezTo>
                    <a:pt x="114" y="11"/>
                    <a:pt x="104" y="12"/>
                    <a:pt x="97" y="12"/>
                  </a:cubicBezTo>
                  <a:cubicBezTo>
                    <a:pt x="92" y="12"/>
                    <a:pt x="92" y="18"/>
                    <a:pt x="86" y="14"/>
                  </a:cubicBezTo>
                  <a:cubicBezTo>
                    <a:pt x="82" y="14"/>
                    <a:pt x="75" y="17"/>
                    <a:pt x="72" y="18"/>
                  </a:cubicBezTo>
                  <a:cubicBezTo>
                    <a:pt x="67" y="19"/>
                    <a:pt x="63" y="16"/>
                    <a:pt x="59" y="17"/>
                  </a:cubicBezTo>
                  <a:cubicBezTo>
                    <a:pt x="55" y="18"/>
                    <a:pt x="54" y="18"/>
                    <a:pt x="53" y="14"/>
                  </a:cubicBezTo>
                  <a:cubicBezTo>
                    <a:pt x="51" y="11"/>
                    <a:pt x="46" y="14"/>
                    <a:pt x="45" y="16"/>
                  </a:cubicBezTo>
                  <a:cubicBezTo>
                    <a:pt x="43" y="19"/>
                    <a:pt x="38" y="24"/>
                    <a:pt x="38" y="27"/>
                  </a:cubicBezTo>
                  <a:cubicBezTo>
                    <a:pt x="38" y="35"/>
                    <a:pt x="35" y="37"/>
                    <a:pt x="29" y="33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18" y="35"/>
                    <a:pt x="26" y="34"/>
                    <a:pt x="24" y="39"/>
                  </a:cubicBezTo>
                  <a:cubicBezTo>
                    <a:pt x="21" y="45"/>
                    <a:pt x="18" y="49"/>
                    <a:pt x="11" y="50"/>
                  </a:cubicBezTo>
                  <a:cubicBezTo>
                    <a:pt x="6" y="51"/>
                    <a:pt x="0" y="49"/>
                    <a:pt x="0" y="55"/>
                  </a:cubicBezTo>
                  <a:cubicBezTo>
                    <a:pt x="5" y="55"/>
                    <a:pt x="12" y="57"/>
                    <a:pt x="16" y="59"/>
                  </a:cubicBezTo>
                  <a:cubicBezTo>
                    <a:pt x="19" y="60"/>
                    <a:pt x="17" y="68"/>
                    <a:pt x="18" y="71"/>
                  </a:cubicBezTo>
                  <a:cubicBezTo>
                    <a:pt x="18" y="76"/>
                    <a:pt x="21" y="80"/>
                    <a:pt x="19" y="86"/>
                  </a:cubicBezTo>
                  <a:cubicBezTo>
                    <a:pt x="17" y="91"/>
                    <a:pt x="25" y="89"/>
                    <a:pt x="27" y="90"/>
                  </a:cubicBezTo>
                  <a:cubicBezTo>
                    <a:pt x="29" y="91"/>
                    <a:pt x="32" y="85"/>
                    <a:pt x="35" y="85"/>
                  </a:cubicBezTo>
                  <a:cubicBezTo>
                    <a:pt x="38" y="85"/>
                    <a:pt x="38" y="86"/>
                    <a:pt x="37" y="86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145"/>
            <p:cNvSpPr>
              <a:spLocks/>
            </p:cNvSpPr>
            <p:nvPr/>
          </p:nvSpPr>
          <p:spPr bwMode="auto">
            <a:xfrm>
              <a:off x="4356" y="2289"/>
              <a:ext cx="267" cy="363"/>
            </a:xfrm>
            <a:custGeom>
              <a:avLst/>
              <a:gdLst>
                <a:gd name="T0" fmla="*/ 121 w 139"/>
                <a:gd name="T1" fmla="*/ 3 h 189"/>
                <a:gd name="T2" fmla="*/ 131 w 139"/>
                <a:gd name="T3" fmla="*/ 10 h 189"/>
                <a:gd name="T4" fmla="*/ 138 w 139"/>
                <a:gd name="T5" fmla="*/ 24 h 189"/>
                <a:gd name="T6" fmla="*/ 126 w 139"/>
                <a:gd name="T7" fmla="*/ 39 h 189"/>
                <a:gd name="T8" fmla="*/ 103 w 139"/>
                <a:gd name="T9" fmla="*/ 55 h 189"/>
                <a:gd name="T10" fmla="*/ 101 w 139"/>
                <a:gd name="T11" fmla="*/ 60 h 189"/>
                <a:gd name="T12" fmla="*/ 106 w 139"/>
                <a:gd name="T13" fmla="*/ 76 h 189"/>
                <a:gd name="T14" fmla="*/ 121 w 139"/>
                <a:gd name="T15" fmla="*/ 81 h 189"/>
                <a:gd name="T16" fmla="*/ 100 w 139"/>
                <a:gd name="T17" fmla="*/ 94 h 189"/>
                <a:gd name="T18" fmla="*/ 87 w 139"/>
                <a:gd name="T19" fmla="*/ 107 h 189"/>
                <a:gd name="T20" fmla="*/ 89 w 139"/>
                <a:gd name="T21" fmla="*/ 125 h 189"/>
                <a:gd name="T22" fmla="*/ 90 w 139"/>
                <a:gd name="T23" fmla="*/ 138 h 189"/>
                <a:gd name="T24" fmla="*/ 79 w 139"/>
                <a:gd name="T25" fmla="*/ 154 h 189"/>
                <a:gd name="T26" fmla="*/ 78 w 139"/>
                <a:gd name="T27" fmla="*/ 163 h 189"/>
                <a:gd name="T28" fmla="*/ 72 w 139"/>
                <a:gd name="T29" fmla="*/ 169 h 189"/>
                <a:gd name="T30" fmla="*/ 72 w 139"/>
                <a:gd name="T31" fmla="*/ 182 h 189"/>
                <a:gd name="T32" fmla="*/ 66 w 139"/>
                <a:gd name="T33" fmla="*/ 188 h 189"/>
                <a:gd name="T34" fmla="*/ 49 w 139"/>
                <a:gd name="T35" fmla="*/ 189 h 189"/>
                <a:gd name="T36" fmla="*/ 43 w 139"/>
                <a:gd name="T37" fmla="*/ 170 h 189"/>
                <a:gd name="T38" fmla="*/ 32 w 139"/>
                <a:gd name="T39" fmla="*/ 158 h 189"/>
                <a:gd name="T40" fmla="*/ 21 w 139"/>
                <a:gd name="T41" fmla="*/ 153 h 189"/>
                <a:gd name="T42" fmla="*/ 16 w 139"/>
                <a:gd name="T43" fmla="*/ 146 h 189"/>
                <a:gd name="T44" fmla="*/ 12 w 139"/>
                <a:gd name="T45" fmla="*/ 134 h 189"/>
                <a:gd name="T46" fmla="*/ 2 w 139"/>
                <a:gd name="T47" fmla="*/ 125 h 189"/>
                <a:gd name="T48" fmla="*/ 0 w 139"/>
                <a:gd name="T49" fmla="*/ 115 h 189"/>
                <a:gd name="T50" fmla="*/ 3 w 139"/>
                <a:gd name="T51" fmla="*/ 110 h 189"/>
                <a:gd name="T52" fmla="*/ 13 w 139"/>
                <a:gd name="T53" fmla="*/ 105 h 189"/>
                <a:gd name="T54" fmla="*/ 18 w 139"/>
                <a:gd name="T55" fmla="*/ 91 h 189"/>
                <a:gd name="T56" fmla="*/ 17 w 139"/>
                <a:gd name="T57" fmla="*/ 79 h 189"/>
                <a:gd name="T58" fmla="*/ 14 w 139"/>
                <a:gd name="T59" fmla="*/ 67 h 189"/>
                <a:gd name="T60" fmla="*/ 16 w 139"/>
                <a:gd name="T61" fmla="*/ 63 h 189"/>
                <a:gd name="T62" fmla="*/ 19 w 139"/>
                <a:gd name="T63" fmla="*/ 58 h 189"/>
                <a:gd name="T64" fmla="*/ 12 w 139"/>
                <a:gd name="T65" fmla="*/ 49 h 189"/>
                <a:gd name="T66" fmla="*/ 5 w 139"/>
                <a:gd name="T67" fmla="*/ 45 h 189"/>
                <a:gd name="T68" fmla="*/ 16 w 139"/>
                <a:gd name="T69" fmla="*/ 39 h 189"/>
                <a:gd name="T70" fmla="*/ 24 w 139"/>
                <a:gd name="T71" fmla="*/ 28 h 189"/>
                <a:gd name="T72" fmla="*/ 37 w 139"/>
                <a:gd name="T73" fmla="*/ 27 h 189"/>
                <a:gd name="T74" fmla="*/ 44 w 139"/>
                <a:gd name="T75" fmla="*/ 28 h 189"/>
                <a:gd name="T76" fmla="*/ 56 w 139"/>
                <a:gd name="T77" fmla="*/ 34 h 189"/>
                <a:gd name="T78" fmla="*/ 64 w 139"/>
                <a:gd name="T79" fmla="*/ 24 h 189"/>
                <a:gd name="T80" fmla="*/ 85 w 139"/>
                <a:gd name="T81" fmla="*/ 22 h 189"/>
                <a:gd name="T82" fmla="*/ 95 w 139"/>
                <a:gd name="T83" fmla="*/ 23 h 189"/>
                <a:gd name="T84" fmla="*/ 100 w 139"/>
                <a:gd name="T85" fmla="*/ 3 h 189"/>
                <a:gd name="T86" fmla="*/ 114 w 139"/>
                <a:gd name="T87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9" h="189">
                  <a:moveTo>
                    <a:pt x="114" y="0"/>
                  </a:moveTo>
                  <a:cubicBezTo>
                    <a:pt x="121" y="3"/>
                    <a:pt x="121" y="3"/>
                    <a:pt x="121" y="3"/>
                  </a:cubicBezTo>
                  <a:cubicBezTo>
                    <a:pt x="122" y="5"/>
                    <a:pt x="122" y="6"/>
                    <a:pt x="124" y="6"/>
                  </a:cubicBezTo>
                  <a:cubicBezTo>
                    <a:pt x="127" y="6"/>
                    <a:pt x="130" y="7"/>
                    <a:pt x="131" y="10"/>
                  </a:cubicBezTo>
                  <a:cubicBezTo>
                    <a:pt x="132" y="11"/>
                    <a:pt x="130" y="14"/>
                    <a:pt x="131" y="16"/>
                  </a:cubicBezTo>
                  <a:cubicBezTo>
                    <a:pt x="132" y="19"/>
                    <a:pt x="136" y="21"/>
                    <a:pt x="138" y="24"/>
                  </a:cubicBezTo>
                  <a:cubicBezTo>
                    <a:pt x="139" y="26"/>
                    <a:pt x="137" y="30"/>
                    <a:pt x="137" y="32"/>
                  </a:cubicBezTo>
                  <a:cubicBezTo>
                    <a:pt x="135" y="36"/>
                    <a:pt x="130" y="39"/>
                    <a:pt x="126" y="39"/>
                  </a:cubicBezTo>
                  <a:cubicBezTo>
                    <a:pt x="119" y="39"/>
                    <a:pt x="115" y="46"/>
                    <a:pt x="110" y="50"/>
                  </a:cubicBezTo>
                  <a:cubicBezTo>
                    <a:pt x="108" y="52"/>
                    <a:pt x="106" y="55"/>
                    <a:pt x="103" y="55"/>
                  </a:cubicBezTo>
                  <a:cubicBezTo>
                    <a:pt x="101" y="56"/>
                    <a:pt x="97" y="58"/>
                    <a:pt x="97" y="58"/>
                  </a:cubicBezTo>
                  <a:cubicBezTo>
                    <a:pt x="98" y="59"/>
                    <a:pt x="100" y="59"/>
                    <a:pt x="101" y="60"/>
                  </a:cubicBezTo>
                  <a:cubicBezTo>
                    <a:pt x="101" y="63"/>
                    <a:pt x="99" y="65"/>
                    <a:pt x="100" y="69"/>
                  </a:cubicBezTo>
                  <a:cubicBezTo>
                    <a:pt x="101" y="72"/>
                    <a:pt x="104" y="73"/>
                    <a:pt x="106" y="76"/>
                  </a:cubicBezTo>
                  <a:cubicBezTo>
                    <a:pt x="121" y="81"/>
                    <a:pt x="121" y="81"/>
                    <a:pt x="121" y="81"/>
                  </a:cubicBezTo>
                  <a:cubicBezTo>
                    <a:pt x="121" y="81"/>
                    <a:pt x="121" y="81"/>
                    <a:pt x="121" y="81"/>
                  </a:cubicBezTo>
                  <a:cubicBezTo>
                    <a:pt x="117" y="86"/>
                    <a:pt x="120" y="91"/>
                    <a:pt x="113" y="92"/>
                  </a:cubicBezTo>
                  <a:cubicBezTo>
                    <a:pt x="108" y="92"/>
                    <a:pt x="103" y="90"/>
                    <a:pt x="100" y="94"/>
                  </a:cubicBezTo>
                  <a:cubicBezTo>
                    <a:pt x="97" y="97"/>
                    <a:pt x="100" y="100"/>
                    <a:pt x="94" y="99"/>
                  </a:cubicBezTo>
                  <a:cubicBezTo>
                    <a:pt x="87" y="99"/>
                    <a:pt x="90" y="101"/>
                    <a:pt x="87" y="107"/>
                  </a:cubicBezTo>
                  <a:cubicBezTo>
                    <a:pt x="87" y="112"/>
                    <a:pt x="93" y="112"/>
                    <a:pt x="89" y="116"/>
                  </a:cubicBezTo>
                  <a:cubicBezTo>
                    <a:pt x="84" y="120"/>
                    <a:pt x="90" y="120"/>
                    <a:pt x="89" y="125"/>
                  </a:cubicBezTo>
                  <a:cubicBezTo>
                    <a:pt x="89" y="128"/>
                    <a:pt x="90" y="129"/>
                    <a:pt x="93" y="131"/>
                  </a:cubicBezTo>
                  <a:cubicBezTo>
                    <a:pt x="94" y="132"/>
                    <a:pt x="90" y="136"/>
                    <a:pt x="90" y="138"/>
                  </a:cubicBezTo>
                  <a:cubicBezTo>
                    <a:pt x="91" y="140"/>
                    <a:pt x="85" y="147"/>
                    <a:pt x="83" y="148"/>
                  </a:cubicBezTo>
                  <a:cubicBezTo>
                    <a:pt x="78" y="149"/>
                    <a:pt x="80" y="149"/>
                    <a:pt x="79" y="154"/>
                  </a:cubicBezTo>
                  <a:cubicBezTo>
                    <a:pt x="78" y="155"/>
                    <a:pt x="78" y="157"/>
                    <a:pt x="78" y="159"/>
                  </a:cubicBezTo>
                  <a:cubicBezTo>
                    <a:pt x="78" y="160"/>
                    <a:pt x="77" y="161"/>
                    <a:pt x="78" y="163"/>
                  </a:cubicBezTo>
                  <a:cubicBezTo>
                    <a:pt x="79" y="166"/>
                    <a:pt x="79" y="169"/>
                    <a:pt x="75" y="167"/>
                  </a:cubicBezTo>
                  <a:cubicBezTo>
                    <a:pt x="72" y="165"/>
                    <a:pt x="73" y="168"/>
                    <a:pt x="72" y="169"/>
                  </a:cubicBezTo>
                  <a:cubicBezTo>
                    <a:pt x="71" y="172"/>
                    <a:pt x="72" y="172"/>
                    <a:pt x="74" y="174"/>
                  </a:cubicBezTo>
                  <a:cubicBezTo>
                    <a:pt x="77" y="176"/>
                    <a:pt x="74" y="180"/>
                    <a:pt x="72" y="182"/>
                  </a:cubicBezTo>
                  <a:cubicBezTo>
                    <a:pt x="66" y="188"/>
                    <a:pt x="66" y="188"/>
                    <a:pt x="66" y="188"/>
                  </a:cubicBezTo>
                  <a:cubicBezTo>
                    <a:pt x="66" y="188"/>
                    <a:pt x="66" y="188"/>
                    <a:pt x="66" y="188"/>
                  </a:cubicBezTo>
                  <a:cubicBezTo>
                    <a:pt x="62" y="188"/>
                    <a:pt x="58" y="185"/>
                    <a:pt x="53" y="187"/>
                  </a:cubicBezTo>
                  <a:cubicBezTo>
                    <a:pt x="53" y="187"/>
                    <a:pt x="50" y="189"/>
                    <a:pt x="49" y="189"/>
                  </a:cubicBezTo>
                  <a:cubicBezTo>
                    <a:pt x="48" y="183"/>
                    <a:pt x="46" y="176"/>
                    <a:pt x="46" y="170"/>
                  </a:cubicBezTo>
                  <a:cubicBezTo>
                    <a:pt x="45" y="170"/>
                    <a:pt x="44" y="170"/>
                    <a:pt x="43" y="170"/>
                  </a:cubicBezTo>
                  <a:cubicBezTo>
                    <a:pt x="40" y="169"/>
                    <a:pt x="40" y="168"/>
                    <a:pt x="39" y="167"/>
                  </a:cubicBezTo>
                  <a:cubicBezTo>
                    <a:pt x="36" y="165"/>
                    <a:pt x="33" y="161"/>
                    <a:pt x="32" y="158"/>
                  </a:cubicBezTo>
                  <a:cubicBezTo>
                    <a:pt x="32" y="158"/>
                    <a:pt x="32" y="158"/>
                    <a:pt x="32" y="158"/>
                  </a:cubicBezTo>
                  <a:cubicBezTo>
                    <a:pt x="27" y="156"/>
                    <a:pt x="24" y="158"/>
                    <a:pt x="21" y="153"/>
                  </a:cubicBezTo>
                  <a:cubicBezTo>
                    <a:pt x="19" y="152"/>
                    <a:pt x="18" y="151"/>
                    <a:pt x="18" y="149"/>
                  </a:cubicBezTo>
                  <a:cubicBezTo>
                    <a:pt x="18" y="148"/>
                    <a:pt x="18" y="147"/>
                    <a:pt x="16" y="146"/>
                  </a:cubicBezTo>
                  <a:cubicBezTo>
                    <a:pt x="15" y="143"/>
                    <a:pt x="13" y="143"/>
                    <a:pt x="13" y="139"/>
                  </a:cubicBezTo>
                  <a:cubicBezTo>
                    <a:pt x="13" y="138"/>
                    <a:pt x="12" y="136"/>
                    <a:pt x="12" y="134"/>
                  </a:cubicBezTo>
                  <a:cubicBezTo>
                    <a:pt x="11" y="130"/>
                    <a:pt x="11" y="130"/>
                    <a:pt x="7" y="130"/>
                  </a:cubicBezTo>
                  <a:cubicBezTo>
                    <a:pt x="2" y="130"/>
                    <a:pt x="4" y="128"/>
                    <a:pt x="2" y="125"/>
                  </a:cubicBezTo>
                  <a:cubicBezTo>
                    <a:pt x="0" y="123"/>
                    <a:pt x="3" y="121"/>
                    <a:pt x="3" y="119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0" y="113"/>
                    <a:pt x="0" y="112"/>
                    <a:pt x="3" y="110"/>
                  </a:cubicBezTo>
                  <a:cubicBezTo>
                    <a:pt x="6" y="110"/>
                    <a:pt x="7" y="108"/>
                    <a:pt x="9" y="107"/>
                  </a:cubicBezTo>
                  <a:cubicBezTo>
                    <a:pt x="10" y="107"/>
                    <a:pt x="11" y="107"/>
                    <a:pt x="13" y="105"/>
                  </a:cubicBezTo>
                  <a:cubicBezTo>
                    <a:pt x="14" y="104"/>
                    <a:pt x="15" y="102"/>
                    <a:pt x="16" y="100"/>
                  </a:cubicBezTo>
                  <a:cubicBezTo>
                    <a:pt x="18" y="97"/>
                    <a:pt x="15" y="92"/>
                    <a:pt x="18" y="91"/>
                  </a:cubicBezTo>
                  <a:cubicBezTo>
                    <a:pt x="20" y="89"/>
                    <a:pt x="20" y="87"/>
                    <a:pt x="20" y="85"/>
                  </a:cubicBezTo>
                  <a:cubicBezTo>
                    <a:pt x="20" y="81"/>
                    <a:pt x="17" y="83"/>
                    <a:pt x="17" y="79"/>
                  </a:cubicBezTo>
                  <a:cubicBezTo>
                    <a:pt x="17" y="77"/>
                    <a:pt x="12" y="75"/>
                    <a:pt x="11" y="73"/>
                  </a:cubicBezTo>
                  <a:cubicBezTo>
                    <a:pt x="11" y="70"/>
                    <a:pt x="16" y="70"/>
                    <a:pt x="14" y="67"/>
                  </a:cubicBezTo>
                  <a:cubicBezTo>
                    <a:pt x="13" y="66"/>
                    <a:pt x="10" y="66"/>
                    <a:pt x="11" y="63"/>
                  </a:cubicBezTo>
                  <a:cubicBezTo>
                    <a:pt x="13" y="62"/>
                    <a:pt x="14" y="62"/>
                    <a:pt x="16" y="63"/>
                  </a:cubicBezTo>
                  <a:cubicBezTo>
                    <a:pt x="21" y="63"/>
                    <a:pt x="22" y="63"/>
                    <a:pt x="22" y="59"/>
                  </a:cubicBezTo>
                  <a:cubicBezTo>
                    <a:pt x="22" y="57"/>
                    <a:pt x="20" y="58"/>
                    <a:pt x="19" y="58"/>
                  </a:cubicBezTo>
                  <a:cubicBezTo>
                    <a:pt x="17" y="58"/>
                    <a:pt x="15" y="57"/>
                    <a:pt x="14" y="55"/>
                  </a:cubicBezTo>
                  <a:cubicBezTo>
                    <a:pt x="13" y="53"/>
                    <a:pt x="14" y="51"/>
                    <a:pt x="12" y="49"/>
                  </a:cubicBezTo>
                  <a:cubicBezTo>
                    <a:pt x="10" y="47"/>
                    <a:pt x="3" y="49"/>
                    <a:pt x="5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39"/>
                    <a:pt x="16" y="39"/>
                  </a:cubicBezTo>
                  <a:cubicBezTo>
                    <a:pt x="18" y="38"/>
                    <a:pt x="19" y="35"/>
                    <a:pt x="21" y="34"/>
                  </a:cubicBezTo>
                  <a:cubicBezTo>
                    <a:pt x="21" y="32"/>
                    <a:pt x="23" y="30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40" y="26"/>
                    <a:pt x="39" y="27"/>
                    <a:pt x="40" y="29"/>
                  </a:cubicBezTo>
                  <a:cubicBezTo>
                    <a:pt x="40" y="29"/>
                    <a:pt x="44" y="28"/>
                    <a:pt x="44" y="28"/>
                  </a:cubicBezTo>
                  <a:cubicBezTo>
                    <a:pt x="49" y="26"/>
                    <a:pt x="52" y="28"/>
                    <a:pt x="54" y="32"/>
                  </a:cubicBezTo>
                  <a:cubicBezTo>
                    <a:pt x="54" y="33"/>
                    <a:pt x="55" y="34"/>
                    <a:pt x="56" y="34"/>
                  </a:cubicBezTo>
                  <a:cubicBezTo>
                    <a:pt x="58" y="34"/>
                    <a:pt x="59" y="31"/>
                    <a:pt x="60" y="30"/>
                  </a:cubicBezTo>
                  <a:cubicBezTo>
                    <a:pt x="61" y="28"/>
                    <a:pt x="62" y="25"/>
                    <a:pt x="64" y="24"/>
                  </a:cubicBezTo>
                  <a:cubicBezTo>
                    <a:pt x="69" y="19"/>
                    <a:pt x="72" y="15"/>
                    <a:pt x="79" y="20"/>
                  </a:cubicBezTo>
                  <a:cubicBezTo>
                    <a:pt x="81" y="22"/>
                    <a:pt x="83" y="22"/>
                    <a:pt x="85" y="22"/>
                  </a:cubicBezTo>
                  <a:cubicBezTo>
                    <a:pt x="87" y="22"/>
                    <a:pt x="88" y="23"/>
                    <a:pt x="90" y="24"/>
                  </a:cubicBezTo>
                  <a:cubicBezTo>
                    <a:pt x="92" y="25"/>
                    <a:pt x="93" y="24"/>
                    <a:pt x="95" y="23"/>
                  </a:cubicBezTo>
                  <a:cubicBezTo>
                    <a:pt x="98" y="23"/>
                    <a:pt x="96" y="18"/>
                    <a:pt x="96" y="16"/>
                  </a:cubicBezTo>
                  <a:cubicBezTo>
                    <a:pt x="96" y="11"/>
                    <a:pt x="96" y="6"/>
                    <a:pt x="100" y="3"/>
                  </a:cubicBezTo>
                  <a:cubicBezTo>
                    <a:pt x="102" y="2"/>
                    <a:pt x="104" y="2"/>
                    <a:pt x="107" y="1"/>
                  </a:cubicBezTo>
                  <a:cubicBezTo>
                    <a:pt x="109" y="1"/>
                    <a:pt x="113" y="2"/>
                    <a:pt x="114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146"/>
            <p:cNvSpPr>
              <a:spLocks/>
            </p:cNvSpPr>
            <p:nvPr/>
          </p:nvSpPr>
          <p:spPr bwMode="auto">
            <a:xfrm>
              <a:off x="4356" y="2289"/>
              <a:ext cx="267" cy="363"/>
            </a:xfrm>
            <a:custGeom>
              <a:avLst/>
              <a:gdLst>
                <a:gd name="T0" fmla="*/ 121 w 139"/>
                <a:gd name="T1" fmla="*/ 3 h 189"/>
                <a:gd name="T2" fmla="*/ 131 w 139"/>
                <a:gd name="T3" fmla="*/ 10 h 189"/>
                <a:gd name="T4" fmla="*/ 138 w 139"/>
                <a:gd name="T5" fmla="*/ 24 h 189"/>
                <a:gd name="T6" fmla="*/ 126 w 139"/>
                <a:gd name="T7" fmla="*/ 39 h 189"/>
                <a:gd name="T8" fmla="*/ 103 w 139"/>
                <a:gd name="T9" fmla="*/ 55 h 189"/>
                <a:gd name="T10" fmla="*/ 101 w 139"/>
                <a:gd name="T11" fmla="*/ 60 h 189"/>
                <a:gd name="T12" fmla="*/ 106 w 139"/>
                <a:gd name="T13" fmla="*/ 76 h 189"/>
                <a:gd name="T14" fmla="*/ 121 w 139"/>
                <a:gd name="T15" fmla="*/ 81 h 189"/>
                <a:gd name="T16" fmla="*/ 100 w 139"/>
                <a:gd name="T17" fmla="*/ 94 h 189"/>
                <a:gd name="T18" fmla="*/ 87 w 139"/>
                <a:gd name="T19" fmla="*/ 107 h 189"/>
                <a:gd name="T20" fmla="*/ 89 w 139"/>
                <a:gd name="T21" fmla="*/ 125 h 189"/>
                <a:gd name="T22" fmla="*/ 90 w 139"/>
                <a:gd name="T23" fmla="*/ 138 h 189"/>
                <a:gd name="T24" fmla="*/ 79 w 139"/>
                <a:gd name="T25" fmla="*/ 154 h 189"/>
                <a:gd name="T26" fmla="*/ 78 w 139"/>
                <a:gd name="T27" fmla="*/ 163 h 189"/>
                <a:gd name="T28" fmla="*/ 72 w 139"/>
                <a:gd name="T29" fmla="*/ 169 h 189"/>
                <a:gd name="T30" fmla="*/ 72 w 139"/>
                <a:gd name="T31" fmla="*/ 182 h 189"/>
                <a:gd name="T32" fmla="*/ 66 w 139"/>
                <a:gd name="T33" fmla="*/ 188 h 189"/>
                <a:gd name="T34" fmla="*/ 49 w 139"/>
                <a:gd name="T35" fmla="*/ 189 h 189"/>
                <a:gd name="T36" fmla="*/ 43 w 139"/>
                <a:gd name="T37" fmla="*/ 170 h 189"/>
                <a:gd name="T38" fmla="*/ 32 w 139"/>
                <a:gd name="T39" fmla="*/ 158 h 189"/>
                <a:gd name="T40" fmla="*/ 21 w 139"/>
                <a:gd name="T41" fmla="*/ 153 h 189"/>
                <a:gd name="T42" fmla="*/ 16 w 139"/>
                <a:gd name="T43" fmla="*/ 146 h 189"/>
                <a:gd name="T44" fmla="*/ 12 w 139"/>
                <a:gd name="T45" fmla="*/ 134 h 189"/>
                <a:gd name="T46" fmla="*/ 2 w 139"/>
                <a:gd name="T47" fmla="*/ 125 h 189"/>
                <a:gd name="T48" fmla="*/ 0 w 139"/>
                <a:gd name="T49" fmla="*/ 115 h 189"/>
                <a:gd name="T50" fmla="*/ 3 w 139"/>
                <a:gd name="T51" fmla="*/ 110 h 189"/>
                <a:gd name="T52" fmla="*/ 13 w 139"/>
                <a:gd name="T53" fmla="*/ 105 h 189"/>
                <a:gd name="T54" fmla="*/ 18 w 139"/>
                <a:gd name="T55" fmla="*/ 91 h 189"/>
                <a:gd name="T56" fmla="*/ 17 w 139"/>
                <a:gd name="T57" fmla="*/ 79 h 189"/>
                <a:gd name="T58" fmla="*/ 14 w 139"/>
                <a:gd name="T59" fmla="*/ 67 h 189"/>
                <a:gd name="T60" fmla="*/ 16 w 139"/>
                <a:gd name="T61" fmla="*/ 63 h 189"/>
                <a:gd name="T62" fmla="*/ 19 w 139"/>
                <a:gd name="T63" fmla="*/ 58 h 189"/>
                <a:gd name="T64" fmla="*/ 12 w 139"/>
                <a:gd name="T65" fmla="*/ 49 h 189"/>
                <a:gd name="T66" fmla="*/ 5 w 139"/>
                <a:gd name="T67" fmla="*/ 45 h 189"/>
                <a:gd name="T68" fmla="*/ 16 w 139"/>
                <a:gd name="T69" fmla="*/ 39 h 189"/>
                <a:gd name="T70" fmla="*/ 24 w 139"/>
                <a:gd name="T71" fmla="*/ 28 h 189"/>
                <a:gd name="T72" fmla="*/ 37 w 139"/>
                <a:gd name="T73" fmla="*/ 27 h 189"/>
                <a:gd name="T74" fmla="*/ 44 w 139"/>
                <a:gd name="T75" fmla="*/ 28 h 189"/>
                <a:gd name="T76" fmla="*/ 56 w 139"/>
                <a:gd name="T77" fmla="*/ 34 h 189"/>
                <a:gd name="T78" fmla="*/ 64 w 139"/>
                <a:gd name="T79" fmla="*/ 24 h 189"/>
                <a:gd name="T80" fmla="*/ 85 w 139"/>
                <a:gd name="T81" fmla="*/ 22 h 189"/>
                <a:gd name="T82" fmla="*/ 95 w 139"/>
                <a:gd name="T83" fmla="*/ 23 h 189"/>
                <a:gd name="T84" fmla="*/ 100 w 139"/>
                <a:gd name="T85" fmla="*/ 3 h 189"/>
                <a:gd name="T86" fmla="*/ 114 w 139"/>
                <a:gd name="T87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9" h="189">
                  <a:moveTo>
                    <a:pt x="114" y="0"/>
                  </a:moveTo>
                  <a:cubicBezTo>
                    <a:pt x="121" y="3"/>
                    <a:pt x="121" y="3"/>
                    <a:pt x="121" y="3"/>
                  </a:cubicBezTo>
                  <a:cubicBezTo>
                    <a:pt x="122" y="5"/>
                    <a:pt x="122" y="6"/>
                    <a:pt x="124" y="6"/>
                  </a:cubicBezTo>
                  <a:cubicBezTo>
                    <a:pt x="127" y="6"/>
                    <a:pt x="130" y="7"/>
                    <a:pt x="131" y="10"/>
                  </a:cubicBezTo>
                  <a:cubicBezTo>
                    <a:pt x="132" y="11"/>
                    <a:pt x="130" y="14"/>
                    <a:pt x="131" y="16"/>
                  </a:cubicBezTo>
                  <a:cubicBezTo>
                    <a:pt x="132" y="19"/>
                    <a:pt x="136" y="21"/>
                    <a:pt x="138" y="24"/>
                  </a:cubicBezTo>
                  <a:cubicBezTo>
                    <a:pt x="139" y="26"/>
                    <a:pt x="137" y="30"/>
                    <a:pt x="137" y="32"/>
                  </a:cubicBezTo>
                  <a:cubicBezTo>
                    <a:pt x="135" y="36"/>
                    <a:pt x="130" y="39"/>
                    <a:pt x="126" y="39"/>
                  </a:cubicBezTo>
                  <a:cubicBezTo>
                    <a:pt x="119" y="39"/>
                    <a:pt x="115" y="46"/>
                    <a:pt x="110" y="50"/>
                  </a:cubicBezTo>
                  <a:cubicBezTo>
                    <a:pt x="108" y="52"/>
                    <a:pt x="106" y="55"/>
                    <a:pt x="103" y="55"/>
                  </a:cubicBezTo>
                  <a:cubicBezTo>
                    <a:pt x="101" y="56"/>
                    <a:pt x="97" y="58"/>
                    <a:pt x="97" y="58"/>
                  </a:cubicBezTo>
                  <a:cubicBezTo>
                    <a:pt x="98" y="59"/>
                    <a:pt x="100" y="59"/>
                    <a:pt x="101" y="60"/>
                  </a:cubicBezTo>
                  <a:cubicBezTo>
                    <a:pt x="101" y="63"/>
                    <a:pt x="99" y="65"/>
                    <a:pt x="100" y="69"/>
                  </a:cubicBezTo>
                  <a:cubicBezTo>
                    <a:pt x="101" y="72"/>
                    <a:pt x="104" y="73"/>
                    <a:pt x="106" y="76"/>
                  </a:cubicBezTo>
                  <a:cubicBezTo>
                    <a:pt x="121" y="81"/>
                    <a:pt x="121" y="81"/>
                    <a:pt x="121" y="81"/>
                  </a:cubicBezTo>
                  <a:cubicBezTo>
                    <a:pt x="121" y="81"/>
                    <a:pt x="121" y="81"/>
                    <a:pt x="121" y="81"/>
                  </a:cubicBezTo>
                  <a:cubicBezTo>
                    <a:pt x="117" y="86"/>
                    <a:pt x="120" y="91"/>
                    <a:pt x="113" y="92"/>
                  </a:cubicBezTo>
                  <a:cubicBezTo>
                    <a:pt x="108" y="92"/>
                    <a:pt x="103" y="90"/>
                    <a:pt x="100" y="94"/>
                  </a:cubicBezTo>
                  <a:cubicBezTo>
                    <a:pt x="97" y="97"/>
                    <a:pt x="100" y="100"/>
                    <a:pt x="94" y="99"/>
                  </a:cubicBezTo>
                  <a:cubicBezTo>
                    <a:pt x="87" y="99"/>
                    <a:pt x="90" y="101"/>
                    <a:pt x="87" y="107"/>
                  </a:cubicBezTo>
                  <a:cubicBezTo>
                    <a:pt x="87" y="112"/>
                    <a:pt x="93" y="112"/>
                    <a:pt x="89" y="116"/>
                  </a:cubicBezTo>
                  <a:cubicBezTo>
                    <a:pt x="84" y="120"/>
                    <a:pt x="90" y="120"/>
                    <a:pt x="89" y="125"/>
                  </a:cubicBezTo>
                  <a:cubicBezTo>
                    <a:pt x="89" y="128"/>
                    <a:pt x="90" y="129"/>
                    <a:pt x="93" y="131"/>
                  </a:cubicBezTo>
                  <a:cubicBezTo>
                    <a:pt x="94" y="132"/>
                    <a:pt x="90" y="136"/>
                    <a:pt x="90" y="138"/>
                  </a:cubicBezTo>
                  <a:cubicBezTo>
                    <a:pt x="91" y="140"/>
                    <a:pt x="85" y="147"/>
                    <a:pt x="83" y="148"/>
                  </a:cubicBezTo>
                  <a:cubicBezTo>
                    <a:pt x="78" y="149"/>
                    <a:pt x="80" y="149"/>
                    <a:pt x="79" y="154"/>
                  </a:cubicBezTo>
                  <a:cubicBezTo>
                    <a:pt x="78" y="155"/>
                    <a:pt x="78" y="157"/>
                    <a:pt x="78" y="159"/>
                  </a:cubicBezTo>
                  <a:cubicBezTo>
                    <a:pt x="78" y="160"/>
                    <a:pt x="77" y="161"/>
                    <a:pt x="78" y="163"/>
                  </a:cubicBezTo>
                  <a:cubicBezTo>
                    <a:pt x="79" y="166"/>
                    <a:pt x="79" y="169"/>
                    <a:pt x="75" y="167"/>
                  </a:cubicBezTo>
                  <a:cubicBezTo>
                    <a:pt x="72" y="165"/>
                    <a:pt x="73" y="168"/>
                    <a:pt x="72" y="169"/>
                  </a:cubicBezTo>
                  <a:cubicBezTo>
                    <a:pt x="71" y="172"/>
                    <a:pt x="72" y="172"/>
                    <a:pt x="74" y="174"/>
                  </a:cubicBezTo>
                  <a:cubicBezTo>
                    <a:pt x="77" y="176"/>
                    <a:pt x="74" y="180"/>
                    <a:pt x="72" y="182"/>
                  </a:cubicBezTo>
                  <a:cubicBezTo>
                    <a:pt x="66" y="188"/>
                    <a:pt x="66" y="188"/>
                    <a:pt x="66" y="188"/>
                  </a:cubicBezTo>
                  <a:cubicBezTo>
                    <a:pt x="66" y="188"/>
                    <a:pt x="66" y="188"/>
                    <a:pt x="66" y="188"/>
                  </a:cubicBezTo>
                  <a:cubicBezTo>
                    <a:pt x="62" y="188"/>
                    <a:pt x="58" y="185"/>
                    <a:pt x="53" y="187"/>
                  </a:cubicBezTo>
                  <a:cubicBezTo>
                    <a:pt x="53" y="187"/>
                    <a:pt x="50" y="189"/>
                    <a:pt x="49" y="189"/>
                  </a:cubicBezTo>
                  <a:cubicBezTo>
                    <a:pt x="48" y="183"/>
                    <a:pt x="46" y="176"/>
                    <a:pt x="46" y="170"/>
                  </a:cubicBezTo>
                  <a:cubicBezTo>
                    <a:pt x="45" y="170"/>
                    <a:pt x="44" y="170"/>
                    <a:pt x="43" y="170"/>
                  </a:cubicBezTo>
                  <a:cubicBezTo>
                    <a:pt x="40" y="169"/>
                    <a:pt x="40" y="168"/>
                    <a:pt x="39" y="167"/>
                  </a:cubicBezTo>
                  <a:cubicBezTo>
                    <a:pt x="36" y="165"/>
                    <a:pt x="33" y="161"/>
                    <a:pt x="32" y="158"/>
                  </a:cubicBezTo>
                  <a:cubicBezTo>
                    <a:pt x="32" y="158"/>
                    <a:pt x="32" y="158"/>
                    <a:pt x="32" y="158"/>
                  </a:cubicBezTo>
                  <a:cubicBezTo>
                    <a:pt x="27" y="156"/>
                    <a:pt x="24" y="158"/>
                    <a:pt x="21" y="153"/>
                  </a:cubicBezTo>
                  <a:cubicBezTo>
                    <a:pt x="19" y="152"/>
                    <a:pt x="18" y="151"/>
                    <a:pt x="18" y="149"/>
                  </a:cubicBezTo>
                  <a:cubicBezTo>
                    <a:pt x="18" y="148"/>
                    <a:pt x="18" y="147"/>
                    <a:pt x="16" y="146"/>
                  </a:cubicBezTo>
                  <a:cubicBezTo>
                    <a:pt x="15" y="143"/>
                    <a:pt x="13" y="143"/>
                    <a:pt x="13" y="139"/>
                  </a:cubicBezTo>
                  <a:cubicBezTo>
                    <a:pt x="13" y="138"/>
                    <a:pt x="12" y="136"/>
                    <a:pt x="12" y="134"/>
                  </a:cubicBezTo>
                  <a:cubicBezTo>
                    <a:pt x="11" y="130"/>
                    <a:pt x="11" y="130"/>
                    <a:pt x="7" y="130"/>
                  </a:cubicBezTo>
                  <a:cubicBezTo>
                    <a:pt x="2" y="130"/>
                    <a:pt x="4" y="128"/>
                    <a:pt x="2" y="125"/>
                  </a:cubicBezTo>
                  <a:cubicBezTo>
                    <a:pt x="0" y="123"/>
                    <a:pt x="3" y="121"/>
                    <a:pt x="3" y="119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0" y="113"/>
                    <a:pt x="0" y="112"/>
                    <a:pt x="3" y="110"/>
                  </a:cubicBezTo>
                  <a:cubicBezTo>
                    <a:pt x="6" y="110"/>
                    <a:pt x="7" y="108"/>
                    <a:pt x="9" y="107"/>
                  </a:cubicBezTo>
                  <a:cubicBezTo>
                    <a:pt x="10" y="107"/>
                    <a:pt x="11" y="107"/>
                    <a:pt x="13" y="105"/>
                  </a:cubicBezTo>
                  <a:cubicBezTo>
                    <a:pt x="14" y="104"/>
                    <a:pt x="15" y="102"/>
                    <a:pt x="16" y="100"/>
                  </a:cubicBezTo>
                  <a:cubicBezTo>
                    <a:pt x="18" y="97"/>
                    <a:pt x="15" y="92"/>
                    <a:pt x="18" y="91"/>
                  </a:cubicBezTo>
                  <a:cubicBezTo>
                    <a:pt x="20" y="89"/>
                    <a:pt x="20" y="87"/>
                    <a:pt x="20" y="85"/>
                  </a:cubicBezTo>
                  <a:cubicBezTo>
                    <a:pt x="20" y="81"/>
                    <a:pt x="17" y="83"/>
                    <a:pt x="17" y="79"/>
                  </a:cubicBezTo>
                  <a:cubicBezTo>
                    <a:pt x="17" y="77"/>
                    <a:pt x="12" y="75"/>
                    <a:pt x="11" y="73"/>
                  </a:cubicBezTo>
                  <a:cubicBezTo>
                    <a:pt x="11" y="70"/>
                    <a:pt x="16" y="70"/>
                    <a:pt x="14" y="67"/>
                  </a:cubicBezTo>
                  <a:cubicBezTo>
                    <a:pt x="13" y="66"/>
                    <a:pt x="10" y="66"/>
                    <a:pt x="11" y="63"/>
                  </a:cubicBezTo>
                  <a:cubicBezTo>
                    <a:pt x="13" y="62"/>
                    <a:pt x="14" y="62"/>
                    <a:pt x="16" y="63"/>
                  </a:cubicBezTo>
                  <a:cubicBezTo>
                    <a:pt x="21" y="63"/>
                    <a:pt x="22" y="63"/>
                    <a:pt x="22" y="59"/>
                  </a:cubicBezTo>
                  <a:cubicBezTo>
                    <a:pt x="22" y="57"/>
                    <a:pt x="20" y="58"/>
                    <a:pt x="19" y="58"/>
                  </a:cubicBezTo>
                  <a:cubicBezTo>
                    <a:pt x="17" y="58"/>
                    <a:pt x="15" y="57"/>
                    <a:pt x="14" y="55"/>
                  </a:cubicBezTo>
                  <a:cubicBezTo>
                    <a:pt x="13" y="53"/>
                    <a:pt x="14" y="51"/>
                    <a:pt x="12" y="49"/>
                  </a:cubicBezTo>
                  <a:cubicBezTo>
                    <a:pt x="10" y="47"/>
                    <a:pt x="3" y="49"/>
                    <a:pt x="5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39"/>
                    <a:pt x="16" y="39"/>
                  </a:cubicBezTo>
                  <a:cubicBezTo>
                    <a:pt x="18" y="38"/>
                    <a:pt x="19" y="35"/>
                    <a:pt x="21" y="34"/>
                  </a:cubicBezTo>
                  <a:cubicBezTo>
                    <a:pt x="21" y="32"/>
                    <a:pt x="23" y="30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40" y="26"/>
                    <a:pt x="39" y="27"/>
                    <a:pt x="40" y="29"/>
                  </a:cubicBezTo>
                  <a:cubicBezTo>
                    <a:pt x="40" y="29"/>
                    <a:pt x="44" y="28"/>
                    <a:pt x="44" y="28"/>
                  </a:cubicBezTo>
                  <a:cubicBezTo>
                    <a:pt x="49" y="26"/>
                    <a:pt x="52" y="28"/>
                    <a:pt x="54" y="32"/>
                  </a:cubicBezTo>
                  <a:cubicBezTo>
                    <a:pt x="54" y="33"/>
                    <a:pt x="55" y="34"/>
                    <a:pt x="56" y="34"/>
                  </a:cubicBezTo>
                  <a:cubicBezTo>
                    <a:pt x="58" y="34"/>
                    <a:pt x="59" y="31"/>
                    <a:pt x="60" y="30"/>
                  </a:cubicBezTo>
                  <a:cubicBezTo>
                    <a:pt x="61" y="28"/>
                    <a:pt x="62" y="25"/>
                    <a:pt x="64" y="24"/>
                  </a:cubicBezTo>
                  <a:cubicBezTo>
                    <a:pt x="69" y="19"/>
                    <a:pt x="72" y="15"/>
                    <a:pt x="79" y="20"/>
                  </a:cubicBezTo>
                  <a:cubicBezTo>
                    <a:pt x="81" y="22"/>
                    <a:pt x="83" y="22"/>
                    <a:pt x="85" y="22"/>
                  </a:cubicBezTo>
                  <a:cubicBezTo>
                    <a:pt x="87" y="22"/>
                    <a:pt x="88" y="23"/>
                    <a:pt x="90" y="24"/>
                  </a:cubicBezTo>
                  <a:cubicBezTo>
                    <a:pt x="92" y="25"/>
                    <a:pt x="93" y="24"/>
                    <a:pt x="95" y="23"/>
                  </a:cubicBezTo>
                  <a:cubicBezTo>
                    <a:pt x="98" y="23"/>
                    <a:pt x="96" y="18"/>
                    <a:pt x="96" y="16"/>
                  </a:cubicBezTo>
                  <a:cubicBezTo>
                    <a:pt x="96" y="11"/>
                    <a:pt x="96" y="6"/>
                    <a:pt x="100" y="3"/>
                  </a:cubicBezTo>
                  <a:cubicBezTo>
                    <a:pt x="102" y="2"/>
                    <a:pt x="104" y="2"/>
                    <a:pt x="107" y="1"/>
                  </a:cubicBezTo>
                  <a:cubicBezTo>
                    <a:pt x="109" y="1"/>
                    <a:pt x="113" y="2"/>
                    <a:pt x="114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147"/>
            <p:cNvSpPr>
              <a:spLocks/>
            </p:cNvSpPr>
            <p:nvPr/>
          </p:nvSpPr>
          <p:spPr bwMode="auto">
            <a:xfrm>
              <a:off x="4093" y="2070"/>
              <a:ext cx="359" cy="305"/>
            </a:xfrm>
            <a:custGeom>
              <a:avLst/>
              <a:gdLst>
                <a:gd name="T0" fmla="*/ 25 w 187"/>
                <a:gd name="T1" fmla="*/ 3 h 159"/>
                <a:gd name="T2" fmla="*/ 31 w 187"/>
                <a:gd name="T3" fmla="*/ 0 h 159"/>
                <a:gd name="T4" fmla="*/ 47 w 187"/>
                <a:gd name="T5" fmla="*/ 9 h 159"/>
                <a:gd name="T6" fmla="*/ 55 w 187"/>
                <a:gd name="T7" fmla="*/ 8 h 159"/>
                <a:gd name="T8" fmla="*/ 67 w 187"/>
                <a:gd name="T9" fmla="*/ 11 h 159"/>
                <a:gd name="T10" fmla="*/ 76 w 187"/>
                <a:gd name="T11" fmla="*/ 11 h 159"/>
                <a:gd name="T12" fmla="*/ 78 w 187"/>
                <a:gd name="T13" fmla="*/ 16 h 159"/>
                <a:gd name="T14" fmla="*/ 90 w 187"/>
                <a:gd name="T15" fmla="*/ 33 h 159"/>
                <a:gd name="T16" fmla="*/ 97 w 187"/>
                <a:gd name="T17" fmla="*/ 41 h 159"/>
                <a:gd name="T18" fmla="*/ 106 w 187"/>
                <a:gd name="T19" fmla="*/ 39 h 159"/>
                <a:gd name="T20" fmla="*/ 125 w 187"/>
                <a:gd name="T21" fmla="*/ 37 h 159"/>
                <a:gd name="T22" fmla="*/ 139 w 187"/>
                <a:gd name="T23" fmla="*/ 31 h 159"/>
                <a:gd name="T24" fmla="*/ 141 w 187"/>
                <a:gd name="T25" fmla="*/ 33 h 159"/>
                <a:gd name="T26" fmla="*/ 141 w 187"/>
                <a:gd name="T27" fmla="*/ 33 h 159"/>
                <a:gd name="T28" fmla="*/ 147 w 187"/>
                <a:gd name="T29" fmla="*/ 37 h 159"/>
                <a:gd name="T30" fmla="*/ 157 w 187"/>
                <a:gd name="T31" fmla="*/ 38 h 159"/>
                <a:gd name="T32" fmla="*/ 162 w 187"/>
                <a:gd name="T33" fmla="*/ 42 h 159"/>
                <a:gd name="T34" fmla="*/ 167 w 187"/>
                <a:gd name="T35" fmla="*/ 50 h 159"/>
                <a:gd name="T36" fmla="*/ 174 w 187"/>
                <a:gd name="T37" fmla="*/ 66 h 159"/>
                <a:gd name="T38" fmla="*/ 187 w 187"/>
                <a:gd name="T39" fmla="*/ 69 h 159"/>
                <a:gd name="T40" fmla="*/ 187 w 187"/>
                <a:gd name="T41" fmla="*/ 69 h 159"/>
                <a:gd name="T42" fmla="*/ 184 w 187"/>
                <a:gd name="T43" fmla="*/ 71 h 159"/>
                <a:gd name="T44" fmla="*/ 180 w 187"/>
                <a:gd name="T45" fmla="*/ 80 h 159"/>
                <a:gd name="T46" fmla="*/ 168 w 187"/>
                <a:gd name="T47" fmla="*/ 84 h 159"/>
                <a:gd name="T48" fmla="*/ 158 w 187"/>
                <a:gd name="T49" fmla="*/ 97 h 159"/>
                <a:gd name="T50" fmla="*/ 158 w 187"/>
                <a:gd name="T51" fmla="*/ 109 h 159"/>
                <a:gd name="T52" fmla="*/ 152 w 187"/>
                <a:gd name="T53" fmla="*/ 127 h 159"/>
                <a:gd name="T54" fmla="*/ 155 w 187"/>
                <a:gd name="T55" fmla="*/ 130 h 159"/>
                <a:gd name="T56" fmla="*/ 159 w 187"/>
                <a:gd name="T57" fmla="*/ 135 h 159"/>
                <a:gd name="T58" fmla="*/ 161 w 187"/>
                <a:gd name="T59" fmla="*/ 142 h 159"/>
                <a:gd name="T60" fmla="*/ 161 w 187"/>
                <a:gd name="T61" fmla="*/ 142 h 159"/>
                <a:gd name="T62" fmla="*/ 158 w 187"/>
                <a:gd name="T63" fmla="*/ 148 h 159"/>
                <a:gd name="T64" fmla="*/ 153 w 187"/>
                <a:gd name="T65" fmla="*/ 153 h 159"/>
                <a:gd name="T66" fmla="*/ 152 w 187"/>
                <a:gd name="T67" fmla="*/ 154 h 159"/>
                <a:gd name="T68" fmla="*/ 142 w 187"/>
                <a:gd name="T69" fmla="*/ 159 h 159"/>
                <a:gd name="T70" fmla="*/ 142 w 187"/>
                <a:gd name="T71" fmla="*/ 159 h 159"/>
                <a:gd name="T72" fmla="*/ 128 w 187"/>
                <a:gd name="T73" fmla="*/ 156 h 159"/>
                <a:gd name="T74" fmla="*/ 128 w 187"/>
                <a:gd name="T75" fmla="*/ 156 h 159"/>
                <a:gd name="T76" fmla="*/ 128 w 187"/>
                <a:gd name="T77" fmla="*/ 153 h 159"/>
                <a:gd name="T78" fmla="*/ 126 w 187"/>
                <a:gd name="T79" fmla="*/ 151 h 159"/>
                <a:gd name="T80" fmla="*/ 125 w 187"/>
                <a:gd name="T81" fmla="*/ 146 h 159"/>
                <a:gd name="T82" fmla="*/ 121 w 187"/>
                <a:gd name="T83" fmla="*/ 138 h 159"/>
                <a:gd name="T84" fmla="*/ 106 w 187"/>
                <a:gd name="T85" fmla="*/ 130 h 159"/>
                <a:gd name="T86" fmla="*/ 94 w 187"/>
                <a:gd name="T87" fmla="*/ 127 h 159"/>
                <a:gd name="T88" fmla="*/ 91 w 187"/>
                <a:gd name="T89" fmla="*/ 122 h 159"/>
                <a:gd name="T90" fmla="*/ 83 w 187"/>
                <a:gd name="T91" fmla="*/ 123 h 159"/>
                <a:gd name="T92" fmla="*/ 74 w 187"/>
                <a:gd name="T93" fmla="*/ 122 h 159"/>
                <a:gd name="T94" fmla="*/ 71 w 187"/>
                <a:gd name="T95" fmla="*/ 132 h 159"/>
                <a:gd name="T96" fmla="*/ 61 w 187"/>
                <a:gd name="T97" fmla="*/ 130 h 159"/>
                <a:gd name="T98" fmla="*/ 52 w 187"/>
                <a:gd name="T99" fmla="*/ 115 h 159"/>
                <a:gd name="T100" fmla="*/ 40 w 187"/>
                <a:gd name="T101" fmla="*/ 113 h 159"/>
                <a:gd name="T102" fmla="*/ 36 w 187"/>
                <a:gd name="T103" fmla="*/ 108 h 159"/>
                <a:gd name="T104" fmla="*/ 26 w 187"/>
                <a:gd name="T105" fmla="*/ 106 h 159"/>
                <a:gd name="T106" fmla="*/ 16 w 187"/>
                <a:gd name="T107" fmla="*/ 104 h 159"/>
                <a:gd name="T108" fmla="*/ 10 w 187"/>
                <a:gd name="T109" fmla="*/ 88 h 159"/>
                <a:gd name="T110" fmla="*/ 1 w 187"/>
                <a:gd name="T111" fmla="*/ 75 h 159"/>
                <a:gd name="T112" fmla="*/ 5 w 187"/>
                <a:gd name="T113" fmla="*/ 67 h 159"/>
                <a:gd name="T114" fmla="*/ 16 w 187"/>
                <a:gd name="T115" fmla="*/ 61 h 159"/>
                <a:gd name="T116" fmla="*/ 29 w 187"/>
                <a:gd name="T117" fmla="*/ 59 h 159"/>
                <a:gd name="T118" fmla="*/ 35 w 187"/>
                <a:gd name="T119" fmla="*/ 38 h 159"/>
                <a:gd name="T120" fmla="*/ 33 w 187"/>
                <a:gd name="T121" fmla="*/ 22 h 159"/>
                <a:gd name="T122" fmla="*/ 28 w 187"/>
                <a:gd name="T123" fmla="*/ 11 h 159"/>
                <a:gd name="T124" fmla="*/ 25 w 187"/>
                <a:gd name="T125" fmla="*/ 3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7" h="159">
                  <a:moveTo>
                    <a:pt x="25" y="3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9" y="1"/>
                    <a:pt x="40" y="6"/>
                    <a:pt x="47" y="9"/>
                  </a:cubicBezTo>
                  <a:cubicBezTo>
                    <a:pt x="50" y="11"/>
                    <a:pt x="53" y="9"/>
                    <a:pt x="55" y="8"/>
                  </a:cubicBezTo>
                  <a:cubicBezTo>
                    <a:pt x="59" y="7"/>
                    <a:pt x="61" y="14"/>
                    <a:pt x="67" y="11"/>
                  </a:cubicBezTo>
                  <a:cubicBezTo>
                    <a:pt x="71" y="10"/>
                    <a:pt x="73" y="9"/>
                    <a:pt x="76" y="11"/>
                  </a:cubicBezTo>
                  <a:cubicBezTo>
                    <a:pt x="79" y="13"/>
                    <a:pt x="79" y="13"/>
                    <a:pt x="78" y="16"/>
                  </a:cubicBezTo>
                  <a:cubicBezTo>
                    <a:pt x="77" y="22"/>
                    <a:pt x="87" y="27"/>
                    <a:pt x="90" y="33"/>
                  </a:cubicBezTo>
                  <a:cubicBezTo>
                    <a:pt x="90" y="34"/>
                    <a:pt x="96" y="40"/>
                    <a:pt x="97" y="41"/>
                  </a:cubicBezTo>
                  <a:cubicBezTo>
                    <a:pt x="99" y="41"/>
                    <a:pt x="103" y="39"/>
                    <a:pt x="106" y="39"/>
                  </a:cubicBezTo>
                  <a:cubicBezTo>
                    <a:pt x="114" y="40"/>
                    <a:pt x="118" y="38"/>
                    <a:pt x="125" y="37"/>
                  </a:cubicBezTo>
                  <a:cubicBezTo>
                    <a:pt x="131" y="36"/>
                    <a:pt x="133" y="31"/>
                    <a:pt x="139" y="31"/>
                  </a:cubicBezTo>
                  <a:cubicBezTo>
                    <a:pt x="141" y="33"/>
                    <a:pt x="141" y="33"/>
                    <a:pt x="141" y="33"/>
                  </a:cubicBezTo>
                  <a:cubicBezTo>
                    <a:pt x="141" y="33"/>
                    <a:pt x="141" y="33"/>
                    <a:pt x="141" y="33"/>
                  </a:cubicBezTo>
                  <a:cubicBezTo>
                    <a:pt x="147" y="37"/>
                    <a:pt x="147" y="37"/>
                    <a:pt x="147" y="37"/>
                  </a:cubicBezTo>
                  <a:cubicBezTo>
                    <a:pt x="150" y="37"/>
                    <a:pt x="155" y="37"/>
                    <a:pt x="157" y="38"/>
                  </a:cubicBezTo>
                  <a:cubicBezTo>
                    <a:pt x="160" y="38"/>
                    <a:pt x="160" y="40"/>
                    <a:pt x="162" y="42"/>
                  </a:cubicBezTo>
                  <a:cubicBezTo>
                    <a:pt x="166" y="46"/>
                    <a:pt x="167" y="43"/>
                    <a:pt x="167" y="50"/>
                  </a:cubicBezTo>
                  <a:cubicBezTo>
                    <a:pt x="167" y="54"/>
                    <a:pt x="171" y="63"/>
                    <a:pt x="174" y="66"/>
                  </a:cubicBezTo>
                  <a:cubicBezTo>
                    <a:pt x="177" y="69"/>
                    <a:pt x="187" y="62"/>
                    <a:pt x="187" y="69"/>
                  </a:cubicBezTo>
                  <a:cubicBezTo>
                    <a:pt x="187" y="69"/>
                    <a:pt x="187" y="69"/>
                    <a:pt x="187" y="69"/>
                  </a:cubicBezTo>
                  <a:cubicBezTo>
                    <a:pt x="184" y="71"/>
                    <a:pt x="184" y="71"/>
                    <a:pt x="184" y="71"/>
                  </a:cubicBezTo>
                  <a:cubicBezTo>
                    <a:pt x="182" y="73"/>
                    <a:pt x="182" y="77"/>
                    <a:pt x="180" y="80"/>
                  </a:cubicBezTo>
                  <a:cubicBezTo>
                    <a:pt x="178" y="83"/>
                    <a:pt x="173" y="85"/>
                    <a:pt x="168" y="84"/>
                  </a:cubicBezTo>
                  <a:cubicBezTo>
                    <a:pt x="162" y="83"/>
                    <a:pt x="159" y="91"/>
                    <a:pt x="158" y="97"/>
                  </a:cubicBezTo>
                  <a:cubicBezTo>
                    <a:pt x="158" y="100"/>
                    <a:pt x="159" y="108"/>
                    <a:pt x="158" y="109"/>
                  </a:cubicBezTo>
                  <a:cubicBezTo>
                    <a:pt x="158" y="116"/>
                    <a:pt x="157" y="122"/>
                    <a:pt x="152" y="127"/>
                  </a:cubicBezTo>
                  <a:cubicBezTo>
                    <a:pt x="150" y="128"/>
                    <a:pt x="154" y="129"/>
                    <a:pt x="155" y="130"/>
                  </a:cubicBezTo>
                  <a:cubicBezTo>
                    <a:pt x="157" y="130"/>
                    <a:pt x="159" y="133"/>
                    <a:pt x="159" y="135"/>
                  </a:cubicBezTo>
                  <a:cubicBezTo>
                    <a:pt x="161" y="142"/>
                    <a:pt x="161" y="142"/>
                    <a:pt x="161" y="142"/>
                  </a:cubicBezTo>
                  <a:cubicBezTo>
                    <a:pt x="161" y="142"/>
                    <a:pt x="161" y="142"/>
                    <a:pt x="161" y="142"/>
                  </a:cubicBezTo>
                  <a:cubicBezTo>
                    <a:pt x="160" y="144"/>
                    <a:pt x="158" y="146"/>
                    <a:pt x="158" y="148"/>
                  </a:cubicBezTo>
                  <a:cubicBezTo>
                    <a:pt x="157" y="149"/>
                    <a:pt x="155" y="152"/>
                    <a:pt x="153" y="153"/>
                  </a:cubicBezTo>
                  <a:cubicBezTo>
                    <a:pt x="152" y="153"/>
                    <a:pt x="152" y="154"/>
                    <a:pt x="152" y="154"/>
                  </a:cubicBezTo>
                  <a:cubicBezTo>
                    <a:pt x="142" y="159"/>
                    <a:pt x="142" y="159"/>
                    <a:pt x="142" y="159"/>
                  </a:cubicBezTo>
                  <a:cubicBezTo>
                    <a:pt x="142" y="159"/>
                    <a:pt x="142" y="159"/>
                    <a:pt x="142" y="159"/>
                  </a:cubicBezTo>
                  <a:cubicBezTo>
                    <a:pt x="128" y="156"/>
                    <a:pt x="128" y="156"/>
                    <a:pt x="128" y="156"/>
                  </a:cubicBezTo>
                  <a:cubicBezTo>
                    <a:pt x="128" y="156"/>
                    <a:pt x="128" y="156"/>
                    <a:pt x="128" y="156"/>
                  </a:cubicBezTo>
                  <a:cubicBezTo>
                    <a:pt x="128" y="155"/>
                    <a:pt x="128" y="154"/>
                    <a:pt x="128" y="153"/>
                  </a:cubicBezTo>
                  <a:cubicBezTo>
                    <a:pt x="127" y="153"/>
                    <a:pt x="126" y="152"/>
                    <a:pt x="126" y="151"/>
                  </a:cubicBezTo>
                  <a:cubicBezTo>
                    <a:pt x="125" y="150"/>
                    <a:pt x="123" y="148"/>
                    <a:pt x="125" y="146"/>
                  </a:cubicBezTo>
                  <a:cubicBezTo>
                    <a:pt x="125" y="140"/>
                    <a:pt x="128" y="140"/>
                    <a:pt x="121" y="138"/>
                  </a:cubicBezTo>
                  <a:cubicBezTo>
                    <a:pt x="115" y="137"/>
                    <a:pt x="111" y="132"/>
                    <a:pt x="106" y="130"/>
                  </a:cubicBezTo>
                  <a:cubicBezTo>
                    <a:pt x="102" y="129"/>
                    <a:pt x="96" y="129"/>
                    <a:pt x="94" y="127"/>
                  </a:cubicBezTo>
                  <a:cubicBezTo>
                    <a:pt x="93" y="125"/>
                    <a:pt x="92" y="122"/>
                    <a:pt x="91" y="122"/>
                  </a:cubicBezTo>
                  <a:cubicBezTo>
                    <a:pt x="90" y="121"/>
                    <a:pt x="85" y="123"/>
                    <a:pt x="83" y="123"/>
                  </a:cubicBezTo>
                  <a:cubicBezTo>
                    <a:pt x="80" y="124"/>
                    <a:pt x="77" y="122"/>
                    <a:pt x="74" y="122"/>
                  </a:cubicBezTo>
                  <a:cubicBezTo>
                    <a:pt x="66" y="125"/>
                    <a:pt x="72" y="127"/>
                    <a:pt x="71" y="132"/>
                  </a:cubicBezTo>
                  <a:cubicBezTo>
                    <a:pt x="71" y="134"/>
                    <a:pt x="63" y="131"/>
                    <a:pt x="61" y="130"/>
                  </a:cubicBezTo>
                  <a:cubicBezTo>
                    <a:pt x="56" y="127"/>
                    <a:pt x="49" y="123"/>
                    <a:pt x="52" y="115"/>
                  </a:cubicBezTo>
                  <a:cubicBezTo>
                    <a:pt x="55" y="109"/>
                    <a:pt x="43" y="113"/>
                    <a:pt x="40" y="113"/>
                  </a:cubicBezTo>
                  <a:cubicBezTo>
                    <a:pt x="36" y="114"/>
                    <a:pt x="37" y="111"/>
                    <a:pt x="36" y="108"/>
                  </a:cubicBezTo>
                  <a:cubicBezTo>
                    <a:pt x="33" y="105"/>
                    <a:pt x="29" y="107"/>
                    <a:pt x="26" y="106"/>
                  </a:cubicBezTo>
                  <a:cubicBezTo>
                    <a:pt x="22" y="106"/>
                    <a:pt x="20" y="104"/>
                    <a:pt x="16" y="104"/>
                  </a:cubicBezTo>
                  <a:cubicBezTo>
                    <a:pt x="11" y="102"/>
                    <a:pt x="11" y="93"/>
                    <a:pt x="10" y="88"/>
                  </a:cubicBezTo>
                  <a:cubicBezTo>
                    <a:pt x="8" y="83"/>
                    <a:pt x="2" y="80"/>
                    <a:pt x="1" y="75"/>
                  </a:cubicBezTo>
                  <a:cubicBezTo>
                    <a:pt x="0" y="70"/>
                    <a:pt x="3" y="71"/>
                    <a:pt x="5" y="67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20" y="58"/>
                    <a:pt x="23" y="58"/>
                    <a:pt x="29" y="59"/>
                  </a:cubicBezTo>
                  <a:cubicBezTo>
                    <a:pt x="37" y="59"/>
                    <a:pt x="37" y="45"/>
                    <a:pt x="35" y="38"/>
                  </a:cubicBezTo>
                  <a:cubicBezTo>
                    <a:pt x="35" y="33"/>
                    <a:pt x="32" y="28"/>
                    <a:pt x="33" y="22"/>
                  </a:cubicBezTo>
                  <a:cubicBezTo>
                    <a:pt x="34" y="16"/>
                    <a:pt x="32" y="14"/>
                    <a:pt x="28" y="11"/>
                  </a:cubicBezTo>
                  <a:cubicBezTo>
                    <a:pt x="26" y="9"/>
                    <a:pt x="26" y="7"/>
                    <a:pt x="25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148"/>
            <p:cNvSpPr>
              <a:spLocks/>
            </p:cNvSpPr>
            <p:nvPr/>
          </p:nvSpPr>
          <p:spPr bwMode="auto">
            <a:xfrm>
              <a:off x="4093" y="2070"/>
              <a:ext cx="359" cy="305"/>
            </a:xfrm>
            <a:custGeom>
              <a:avLst/>
              <a:gdLst>
                <a:gd name="T0" fmla="*/ 25 w 187"/>
                <a:gd name="T1" fmla="*/ 3 h 159"/>
                <a:gd name="T2" fmla="*/ 31 w 187"/>
                <a:gd name="T3" fmla="*/ 0 h 159"/>
                <a:gd name="T4" fmla="*/ 47 w 187"/>
                <a:gd name="T5" fmla="*/ 9 h 159"/>
                <a:gd name="T6" fmla="*/ 55 w 187"/>
                <a:gd name="T7" fmla="*/ 8 h 159"/>
                <a:gd name="T8" fmla="*/ 67 w 187"/>
                <a:gd name="T9" fmla="*/ 11 h 159"/>
                <a:gd name="T10" fmla="*/ 76 w 187"/>
                <a:gd name="T11" fmla="*/ 11 h 159"/>
                <a:gd name="T12" fmla="*/ 78 w 187"/>
                <a:gd name="T13" fmla="*/ 16 h 159"/>
                <a:gd name="T14" fmla="*/ 90 w 187"/>
                <a:gd name="T15" fmla="*/ 33 h 159"/>
                <a:gd name="T16" fmla="*/ 97 w 187"/>
                <a:gd name="T17" fmla="*/ 41 h 159"/>
                <a:gd name="T18" fmla="*/ 106 w 187"/>
                <a:gd name="T19" fmla="*/ 39 h 159"/>
                <a:gd name="T20" fmla="*/ 125 w 187"/>
                <a:gd name="T21" fmla="*/ 37 h 159"/>
                <a:gd name="T22" fmla="*/ 139 w 187"/>
                <a:gd name="T23" fmla="*/ 31 h 159"/>
                <a:gd name="T24" fmla="*/ 141 w 187"/>
                <a:gd name="T25" fmla="*/ 33 h 159"/>
                <a:gd name="T26" fmla="*/ 141 w 187"/>
                <a:gd name="T27" fmla="*/ 33 h 159"/>
                <a:gd name="T28" fmla="*/ 147 w 187"/>
                <a:gd name="T29" fmla="*/ 37 h 159"/>
                <a:gd name="T30" fmla="*/ 157 w 187"/>
                <a:gd name="T31" fmla="*/ 38 h 159"/>
                <a:gd name="T32" fmla="*/ 162 w 187"/>
                <a:gd name="T33" fmla="*/ 42 h 159"/>
                <a:gd name="T34" fmla="*/ 167 w 187"/>
                <a:gd name="T35" fmla="*/ 50 h 159"/>
                <a:gd name="T36" fmla="*/ 174 w 187"/>
                <a:gd name="T37" fmla="*/ 66 h 159"/>
                <a:gd name="T38" fmla="*/ 187 w 187"/>
                <a:gd name="T39" fmla="*/ 69 h 159"/>
                <a:gd name="T40" fmla="*/ 187 w 187"/>
                <a:gd name="T41" fmla="*/ 69 h 159"/>
                <a:gd name="T42" fmla="*/ 184 w 187"/>
                <a:gd name="T43" fmla="*/ 71 h 159"/>
                <a:gd name="T44" fmla="*/ 180 w 187"/>
                <a:gd name="T45" fmla="*/ 80 h 159"/>
                <a:gd name="T46" fmla="*/ 168 w 187"/>
                <a:gd name="T47" fmla="*/ 84 h 159"/>
                <a:gd name="T48" fmla="*/ 158 w 187"/>
                <a:gd name="T49" fmla="*/ 97 h 159"/>
                <a:gd name="T50" fmla="*/ 158 w 187"/>
                <a:gd name="T51" fmla="*/ 109 h 159"/>
                <a:gd name="T52" fmla="*/ 152 w 187"/>
                <a:gd name="T53" fmla="*/ 127 h 159"/>
                <a:gd name="T54" fmla="*/ 155 w 187"/>
                <a:gd name="T55" fmla="*/ 130 h 159"/>
                <a:gd name="T56" fmla="*/ 159 w 187"/>
                <a:gd name="T57" fmla="*/ 135 h 159"/>
                <a:gd name="T58" fmla="*/ 161 w 187"/>
                <a:gd name="T59" fmla="*/ 142 h 159"/>
                <a:gd name="T60" fmla="*/ 161 w 187"/>
                <a:gd name="T61" fmla="*/ 142 h 159"/>
                <a:gd name="T62" fmla="*/ 158 w 187"/>
                <a:gd name="T63" fmla="*/ 148 h 159"/>
                <a:gd name="T64" fmla="*/ 153 w 187"/>
                <a:gd name="T65" fmla="*/ 153 h 159"/>
                <a:gd name="T66" fmla="*/ 152 w 187"/>
                <a:gd name="T67" fmla="*/ 154 h 159"/>
                <a:gd name="T68" fmla="*/ 142 w 187"/>
                <a:gd name="T69" fmla="*/ 159 h 159"/>
                <a:gd name="T70" fmla="*/ 142 w 187"/>
                <a:gd name="T71" fmla="*/ 159 h 159"/>
                <a:gd name="T72" fmla="*/ 128 w 187"/>
                <a:gd name="T73" fmla="*/ 156 h 159"/>
                <a:gd name="T74" fmla="*/ 128 w 187"/>
                <a:gd name="T75" fmla="*/ 156 h 159"/>
                <a:gd name="T76" fmla="*/ 128 w 187"/>
                <a:gd name="T77" fmla="*/ 153 h 159"/>
                <a:gd name="T78" fmla="*/ 126 w 187"/>
                <a:gd name="T79" fmla="*/ 151 h 159"/>
                <a:gd name="T80" fmla="*/ 125 w 187"/>
                <a:gd name="T81" fmla="*/ 146 h 159"/>
                <a:gd name="T82" fmla="*/ 121 w 187"/>
                <a:gd name="T83" fmla="*/ 138 h 159"/>
                <a:gd name="T84" fmla="*/ 106 w 187"/>
                <a:gd name="T85" fmla="*/ 130 h 159"/>
                <a:gd name="T86" fmla="*/ 94 w 187"/>
                <a:gd name="T87" fmla="*/ 127 h 159"/>
                <a:gd name="T88" fmla="*/ 91 w 187"/>
                <a:gd name="T89" fmla="*/ 122 h 159"/>
                <a:gd name="T90" fmla="*/ 83 w 187"/>
                <a:gd name="T91" fmla="*/ 123 h 159"/>
                <a:gd name="T92" fmla="*/ 74 w 187"/>
                <a:gd name="T93" fmla="*/ 122 h 159"/>
                <a:gd name="T94" fmla="*/ 71 w 187"/>
                <a:gd name="T95" fmla="*/ 132 h 159"/>
                <a:gd name="T96" fmla="*/ 61 w 187"/>
                <a:gd name="T97" fmla="*/ 130 h 159"/>
                <a:gd name="T98" fmla="*/ 52 w 187"/>
                <a:gd name="T99" fmla="*/ 115 h 159"/>
                <a:gd name="T100" fmla="*/ 40 w 187"/>
                <a:gd name="T101" fmla="*/ 113 h 159"/>
                <a:gd name="T102" fmla="*/ 36 w 187"/>
                <a:gd name="T103" fmla="*/ 108 h 159"/>
                <a:gd name="T104" fmla="*/ 26 w 187"/>
                <a:gd name="T105" fmla="*/ 106 h 159"/>
                <a:gd name="T106" fmla="*/ 16 w 187"/>
                <a:gd name="T107" fmla="*/ 104 h 159"/>
                <a:gd name="T108" fmla="*/ 10 w 187"/>
                <a:gd name="T109" fmla="*/ 88 h 159"/>
                <a:gd name="T110" fmla="*/ 1 w 187"/>
                <a:gd name="T111" fmla="*/ 75 h 159"/>
                <a:gd name="T112" fmla="*/ 5 w 187"/>
                <a:gd name="T113" fmla="*/ 67 h 159"/>
                <a:gd name="T114" fmla="*/ 16 w 187"/>
                <a:gd name="T115" fmla="*/ 61 h 159"/>
                <a:gd name="T116" fmla="*/ 29 w 187"/>
                <a:gd name="T117" fmla="*/ 59 h 159"/>
                <a:gd name="T118" fmla="*/ 35 w 187"/>
                <a:gd name="T119" fmla="*/ 38 h 159"/>
                <a:gd name="T120" fmla="*/ 33 w 187"/>
                <a:gd name="T121" fmla="*/ 22 h 159"/>
                <a:gd name="T122" fmla="*/ 28 w 187"/>
                <a:gd name="T123" fmla="*/ 11 h 159"/>
                <a:gd name="T124" fmla="*/ 25 w 187"/>
                <a:gd name="T125" fmla="*/ 3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7" h="159">
                  <a:moveTo>
                    <a:pt x="25" y="3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9" y="1"/>
                    <a:pt x="40" y="6"/>
                    <a:pt x="47" y="9"/>
                  </a:cubicBezTo>
                  <a:cubicBezTo>
                    <a:pt x="50" y="11"/>
                    <a:pt x="53" y="9"/>
                    <a:pt x="55" y="8"/>
                  </a:cubicBezTo>
                  <a:cubicBezTo>
                    <a:pt x="59" y="7"/>
                    <a:pt x="61" y="14"/>
                    <a:pt x="67" y="11"/>
                  </a:cubicBezTo>
                  <a:cubicBezTo>
                    <a:pt x="71" y="10"/>
                    <a:pt x="73" y="9"/>
                    <a:pt x="76" y="11"/>
                  </a:cubicBezTo>
                  <a:cubicBezTo>
                    <a:pt x="79" y="13"/>
                    <a:pt x="79" y="13"/>
                    <a:pt x="78" y="16"/>
                  </a:cubicBezTo>
                  <a:cubicBezTo>
                    <a:pt x="77" y="22"/>
                    <a:pt x="87" y="27"/>
                    <a:pt x="90" y="33"/>
                  </a:cubicBezTo>
                  <a:cubicBezTo>
                    <a:pt x="90" y="34"/>
                    <a:pt x="96" y="40"/>
                    <a:pt x="97" y="41"/>
                  </a:cubicBezTo>
                  <a:cubicBezTo>
                    <a:pt x="99" y="41"/>
                    <a:pt x="103" y="39"/>
                    <a:pt x="106" y="39"/>
                  </a:cubicBezTo>
                  <a:cubicBezTo>
                    <a:pt x="114" y="40"/>
                    <a:pt x="118" y="38"/>
                    <a:pt x="125" y="37"/>
                  </a:cubicBezTo>
                  <a:cubicBezTo>
                    <a:pt x="131" y="36"/>
                    <a:pt x="133" y="31"/>
                    <a:pt x="139" y="31"/>
                  </a:cubicBezTo>
                  <a:cubicBezTo>
                    <a:pt x="141" y="33"/>
                    <a:pt x="141" y="33"/>
                    <a:pt x="141" y="33"/>
                  </a:cubicBezTo>
                  <a:cubicBezTo>
                    <a:pt x="141" y="33"/>
                    <a:pt x="141" y="33"/>
                    <a:pt x="141" y="33"/>
                  </a:cubicBezTo>
                  <a:cubicBezTo>
                    <a:pt x="147" y="37"/>
                    <a:pt x="147" y="37"/>
                    <a:pt x="147" y="37"/>
                  </a:cubicBezTo>
                  <a:cubicBezTo>
                    <a:pt x="150" y="37"/>
                    <a:pt x="155" y="37"/>
                    <a:pt x="157" y="38"/>
                  </a:cubicBezTo>
                  <a:cubicBezTo>
                    <a:pt x="160" y="38"/>
                    <a:pt x="160" y="40"/>
                    <a:pt x="162" y="42"/>
                  </a:cubicBezTo>
                  <a:cubicBezTo>
                    <a:pt x="166" y="46"/>
                    <a:pt x="167" y="43"/>
                    <a:pt x="167" y="50"/>
                  </a:cubicBezTo>
                  <a:cubicBezTo>
                    <a:pt x="167" y="54"/>
                    <a:pt x="171" y="63"/>
                    <a:pt x="174" y="66"/>
                  </a:cubicBezTo>
                  <a:cubicBezTo>
                    <a:pt x="177" y="69"/>
                    <a:pt x="187" y="62"/>
                    <a:pt x="187" y="69"/>
                  </a:cubicBezTo>
                  <a:cubicBezTo>
                    <a:pt x="187" y="69"/>
                    <a:pt x="187" y="69"/>
                    <a:pt x="187" y="69"/>
                  </a:cubicBezTo>
                  <a:cubicBezTo>
                    <a:pt x="184" y="71"/>
                    <a:pt x="184" y="71"/>
                    <a:pt x="184" y="71"/>
                  </a:cubicBezTo>
                  <a:cubicBezTo>
                    <a:pt x="182" y="73"/>
                    <a:pt x="182" y="77"/>
                    <a:pt x="180" y="80"/>
                  </a:cubicBezTo>
                  <a:cubicBezTo>
                    <a:pt x="178" y="83"/>
                    <a:pt x="173" y="85"/>
                    <a:pt x="168" y="84"/>
                  </a:cubicBezTo>
                  <a:cubicBezTo>
                    <a:pt x="162" y="83"/>
                    <a:pt x="159" y="91"/>
                    <a:pt x="158" y="97"/>
                  </a:cubicBezTo>
                  <a:cubicBezTo>
                    <a:pt x="158" y="100"/>
                    <a:pt x="159" y="108"/>
                    <a:pt x="158" y="109"/>
                  </a:cubicBezTo>
                  <a:cubicBezTo>
                    <a:pt x="158" y="116"/>
                    <a:pt x="157" y="122"/>
                    <a:pt x="152" y="127"/>
                  </a:cubicBezTo>
                  <a:cubicBezTo>
                    <a:pt x="150" y="128"/>
                    <a:pt x="154" y="129"/>
                    <a:pt x="155" y="130"/>
                  </a:cubicBezTo>
                  <a:cubicBezTo>
                    <a:pt x="157" y="130"/>
                    <a:pt x="159" y="133"/>
                    <a:pt x="159" y="135"/>
                  </a:cubicBezTo>
                  <a:cubicBezTo>
                    <a:pt x="161" y="142"/>
                    <a:pt x="161" y="142"/>
                    <a:pt x="161" y="142"/>
                  </a:cubicBezTo>
                  <a:cubicBezTo>
                    <a:pt x="161" y="142"/>
                    <a:pt x="161" y="142"/>
                    <a:pt x="161" y="142"/>
                  </a:cubicBezTo>
                  <a:cubicBezTo>
                    <a:pt x="160" y="144"/>
                    <a:pt x="158" y="146"/>
                    <a:pt x="158" y="148"/>
                  </a:cubicBezTo>
                  <a:cubicBezTo>
                    <a:pt x="157" y="149"/>
                    <a:pt x="155" y="152"/>
                    <a:pt x="153" y="153"/>
                  </a:cubicBezTo>
                  <a:cubicBezTo>
                    <a:pt x="152" y="153"/>
                    <a:pt x="152" y="154"/>
                    <a:pt x="152" y="154"/>
                  </a:cubicBezTo>
                  <a:cubicBezTo>
                    <a:pt x="142" y="159"/>
                    <a:pt x="142" y="159"/>
                    <a:pt x="142" y="159"/>
                  </a:cubicBezTo>
                  <a:cubicBezTo>
                    <a:pt x="142" y="159"/>
                    <a:pt x="142" y="159"/>
                    <a:pt x="142" y="159"/>
                  </a:cubicBezTo>
                  <a:cubicBezTo>
                    <a:pt x="128" y="156"/>
                    <a:pt x="128" y="156"/>
                    <a:pt x="128" y="156"/>
                  </a:cubicBezTo>
                  <a:cubicBezTo>
                    <a:pt x="128" y="156"/>
                    <a:pt x="128" y="156"/>
                    <a:pt x="128" y="156"/>
                  </a:cubicBezTo>
                  <a:cubicBezTo>
                    <a:pt x="128" y="155"/>
                    <a:pt x="128" y="154"/>
                    <a:pt x="128" y="153"/>
                  </a:cubicBezTo>
                  <a:cubicBezTo>
                    <a:pt x="127" y="153"/>
                    <a:pt x="126" y="152"/>
                    <a:pt x="126" y="151"/>
                  </a:cubicBezTo>
                  <a:cubicBezTo>
                    <a:pt x="125" y="150"/>
                    <a:pt x="123" y="148"/>
                    <a:pt x="125" y="146"/>
                  </a:cubicBezTo>
                  <a:cubicBezTo>
                    <a:pt x="125" y="140"/>
                    <a:pt x="128" y="140"/>
                    <a:pt x="121" y="138"/>
                  </a:cubicBezTo>
                  <a:cubicBezTo>
                    <a:pt x="115" y="137"/>
                    <a:pt x="111" y="132"/>
                    <a:pt x="106" y="130"/>
                  </a:cubicBezTo>
                  <a:cubicBezTo>
                    <a:pt x="102" y="129"/>
                    <a:pt x="96" y="129"/>
                    <a:pt x="94" y="127"/>
                  </a:cubicBezTo>
                  <a:cubicBezTo>
                    <a:pt x="93" y="125"/>
                    <a:pt x="92" y="122"/>
                    <a:pt x="91" y="122"/>
                  </a:cubicBezTo>
                  <a:cubicBezTo>
                    <a:pt x="90" y="121"/>
                    <a:pt x="85" y="123"/>
                    <a:pt x="83" y="123"/>
                  </a:cubicBezTo>
                  <a:cubicBezTo>
                    <a:pt x="80" y="124"/>
                    <a:pt x="77" y="122"/>
                    <a:pt x="74" y="122"/>
                  </a:cubicBezTo>
                  <a:cubicBezTo>
                    <a:pt x="66" y="125"/>
                    <a:pt x="72" y="127"/>
                    <a:pt x="71" y="132"/>
                  </a:cubicBezTo>
                  <a:cubicBezTo>
                    <a:pt x="71" y="134"/>
                    <a:pt x="63" y="131"/>
                    <a:pt x="61" y="130"/>
                  </a:cubicBezTo>
                  <a:cubicBezTo>
                    <a:pt x="56" y="127"/>
                    <a:pt x="49" y="123"/>
                    <a:pt x="52" y="115"/>
                  </a:cubicBezTo>
                  <a:cubicBezTo>
                    <a:pt x="55" y="109"/>
                    <a:pt x="43" y="113"/>
                    <a:pt x="40" y="113"/>
                  </a:cubicBezTo>
                  <a:cubicBezTo>
                    <a:pt x="36" y="114"/>
                    <a:pt x="37" y="111"/>
                    <a:pt x="36" y="108"/>
                  </a:cubicBezTo>
                  <a:cubicBezTo>
                    <a:pt x="33" y="105"/>
                    <a:pt x="29" y="107"/>
                    <a:pt x="26" y="106"/>
                  </a:cubicBezTo>
                  <a:cubicBezTo>
                    <a:pt x="22" y="106"/>
                    <a:pt x="20" y="104"/>
                    <a:pt x="16" y="104"/>
                  </a:cubicBezTo>
                  <a:cubicBezTo>
                    <a:pt x="11" y="102"/>
                    <a:pt x="11" y="93"/>
                    <a:pt x="10" y="88"/>
                  </a:cubicBezTo>
                  <a:cubicBezTo>
                    <a:pt x="8" y="83"/>
                    <a:pt x="2" y="80"/>
                    <a:pt x="1" y="75"/>
                  </a:cubicBezTo>
                  <a:cubicBezTo>
                    <a:pt x="0" y="70"/>
                    <a:pt x="3" y="71"/>
                    <a:pt x="5" y="67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20" y="58"/>
                    <a:pt x="23" y="58"/>
                    <a:pt x="29" y="59"/>
                  </a:cubicBezTo>
                  <a:cubicBezTo>
                    <a:pt x="37" y="59"/>
                    <a:pt x="37" y="45"/>
                    <a:pt x="35" y="38"/>
                  </a:cubicBezTo>
                  <a:cubicBezTo>
                    <a:pt x="35" y="33"/>
                    <a:pt x="32" y="28"/>
                    <a:pt x="33" y="22"/>
                  </a:cubicBezTo>
                  <a:cubicBezTo>
                    <a:pt x="34" y="16"/>
                    <a:pt x="32" y="14"/>
                    <a:pt x="28" y="11"/>
                  </a:cubicBezTo>
                  <a:cubicBezTo>
                    <a:pt x="26" y="9"/>
                    <a:pt x="26" y="7"/>
                    <a:pt x="25" y="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49"/>
            <p:cNvSpPr>
              <a:spLocks/>
            </p:cNvSpPr>
            <p:nvPr/>
          </p:nvSpPr>
          <p:spPr bwMode="auto">
            <a:xfrm>
              <a:off x="3936" y="2075"/>
              <a:ext cx="403" cy="366"/>
            </a:xfrm>
            <a:custGeom>
              <a:avLst/>
              <a:gdLst>
                <a:gd name="T0" fmla="*/ 110 w 210"/>
                <a:gd name="T1" fmla="*/ 8 h 190"/>
                <a:gd name="T2" fmla="*/ 117 w 210"/>
                <a:gd name="T3" fmla="*/ 36 h 190"/>
                <a:gd name="T4" fmla="*/ 98 w 210"/>
                <a:gd name="T5" fmla="*/ 58 h 190"/>
                <a:gd name="T6" fmla="*/ 83 w 210"/>
                <a:gd name="T7" fmla="*/ 72 h 190"/>
                <a:gd name="T8" fmla="*/ 98 w 210"/>
                <a:gd name="T9" fmla="*/ 101 h 190"/>
                <a:gd name="T10" fmla="*/ 117 w 210"/>
                <a:gd name="T11" fmla="*/ 105 h 190"/>
                <a:gd name="T12" fmla="*/ 134 w 210"/>
                <a:gd name="T13" fmla="*/ 112 h 190"/>
                <a:gd name="T14" fmla="*/ 153 w 210"/>
                <a:gd name="T15" fmla="*/ 129 h 190"/>
                <a:gd name="T16" fmla="*/ 165 w 210"/>
                <a:gd name="T17" fmla="*/ 120 h 190"/>
                <a:gd name="T18" fmla="*/ 176 w 210"/>
                <a:gd name="T19" fmla="*/ 124 h 190"/>
                <a:gd name="T20" fmla="*/ 203 w 210"/>
                <a:gd name="T21" fmla="*/ 135 h 190"/>
                <a:gd name="T22" fmla="*/ 208 w 210"/>
                <a:gd name="T23" fmla="*/ 148 h 190"/>
                <a:gd name="T24" fmla="*/ 210 w 210"/>
                <a:gd name="T25" fmla="*/ 153 h 190"/>
                <a:gd name="T26" fmla="*/ 206 w 210"/>
                <a:gd name="T27" fmla="*/ 155 h 190"/>
                <a:gd name="T28" fmla="*/ 192 w 210"/>
                <a:gd name="T29" fmla="*/ 158 h 190"/>
                <a:gd name="T30" fmla="*/ 160 w 210"/>
                <a:gd name="T31" fmla="*/ 167 h 190"/>
                <a:gd name="T32" fmla="*/ 133 w 210"/>
                <a:gd name="T33" fmla="*/ 170 h 190"/>
                <a:gd name="T34" fmla="*/ 119 w 210"/>
                <a:gd name="T35" fmla="*/ 169 h 190"/>
                <a:gd name="T36" fmla="*/ 103 w 210"/>
                <a:gd name="T37" fmla="*/ 186 h 190"/>
                <a:gd name="T38" fmla="*/ 98 w 210"/>
                <a:gd name="T39" fmla="*/ 181 h 190"/>
                <a:gd name="T40" fmla="*/ 77 w 210"/>
                <a:gd name="T41" fmla="*/ 161 h 190"/>
                <a:gd name="T42" fmla="*/ 52 w 210"/>
                <a:gd name="T43" fmla="*/ 146 h 190"/>
                <a:gd name="T44" fmla="*/ 35 w 210"/>
                <a:gd name="T45" fmla="*/ 155 h 190"/>
                <a:gd name="T46" fmla="*/ 5 w 210"/>
                <a:gd name="T47" fmla="*/ 133 h 190"/>
                <a:gd name="T48" fmla="*/ 11 w 210"/>
                <a:gd name="T49" fmla="*/ 124 h 190"/>
                <a:gd name="T50" fmla="*/ 21 w 210"/>
                <a:gd name="T51" fmla="*/ 125 h 190"/>
                <a:gd name="T52" fmla="*/ 17 w 210"/>
                <a:gd name="T53" fmla="*/ 105 h 190"/>
                <a:gd name="T54" fmla="*/ 39 w 210"/>
                <a:gd name="T55" fmla="*/ 108 h 190"/>
                <a:gd name="T56" fmla="*/ 42 w 210"/>
                <a:gd name="T57" fmla="*/ 122 h 190"/>
                <a:gd name="T58" fmla="*/ 69 w 210"/>
                <a:gd name="T59" fmla="*/ 120 h 190"/>
                <a:gd name="T60" fmla="*/ 66 w 210"/>
                <a:gd name="T61" fmla="*/ 111 h 190"/>
                <a:gd name="T62" fmla="*/ 47 w 210"/>
                <a:gd name="T63" fmla="*/ 79 h 190"/>
                <a:gd name="T64" fmla="*/ 66 w 210"/>
                <a:gd name="T65" fmla="*/ 69 h 190"/>
                <a:gd name="T66" fmla="*/ 67 w 210"/>
                <a:gd name="T67" fmla="*/ 56 h 190"/>
                <a:gd name="T68" fmla="*/ 59 w 210"/>
                <a:gd name="T69" fmla="*/ 33 h 190"/>
                <a:gd name="T70" fmla="*/ 51 w 210"/>
                <a:gd name="T71" fmla="*/ 27 h 190"/>
                <a:gd name="T72" fmla="*/ 64 w 210"/>
                <a:gd name="T73" fmla="*/ 15 h 190"/>
                <a:gd name="T74" fmla="*/ 85 w 210"/>
                <a:gd name="T75" fmla="*/ 3 h 190"/>
                <a:gd name="T76" fmla="*/ 107 w 210"/>
                <a:gd name="T77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0" h="190">
                  <a:moveTo>
                    <a:pt x="107" y="0"/>
                  </a:moveTo>
                  <a:cubicBezTo>
                    <a:pt x="107" y="4"/>
                    <a:pt x="107" y="6"/>
                    <a:pt x="110" y="8"/>
                  </a:cubicBezTo>
                  <a:cubicBezTo>
                    <a:pt x="114" y="12"/>
                    <a:pt x="116" y="13"/>
                    <a:pt x="115" y="20"/>
                  </a:cubicBezTo>
                  <a:cubicBezTo>
                    <a:pt x="114" y="25"/>
                    <a:pt x="117" y="30"/>
                    <a:pt x="117" y="36"/>
                  </a:cubicBezTo>
                  <a:cubicBezTo>
                    <a:pt x="118" y="42"/>
                    <a:pt x="119" y="56"/>
                    <a:pt x="110" y="56"/>
                  </a:cubicBezTo>
                  <a:cubicBezTo>
                    <a:pt x="105" y="55"/>
                    <a:pt x="102" y="55"/>
                    <a:pt x="98" y="58"/>
                  </a:cubicBezTo>
                  <a:cubicBezTo>
                    <a:pt x="87" y="64"/>
                    <a:pt x="87" y="64"/>
                    <a:pt x="87" y="64"/>
                  </a:cubicBezTo>
                  <a:cubicBezTo>
                    <a:pt x="85" y="68"/>
                    <a:pt x="82" y="67"/>
                    <a:pt x="83" y="72"/>
                  </a:cubicBezTo>
                  <a:cubicBezTo>
                    <a:pt x="83" y="77"/>
                    <a:pt x="90" y="80"/>
                    <a:pt x="91" y="85"/>
                  </a:cubicBezTo>
                  <a:cubicBezTo>
                    <a:pt x="93" y="90"/>
                    <a:pt x="93" y="99"/>
                    <a:pt x="98" y="101"/>
                  </a:cubicBezTo>
                  <a:cubicBezTo>
                    <a:pt x="101" y="101"/>
                    <a:pt x="104" y="103"/>
                    <a:pt x="107" y="103"/>
                  </a:cubicBezTo>
                  <a:cubicBezTo>
                    <a:pt x="110" y="104"/>
                    <a:pt x="115" y="102"/>
                    <a:pt x="117" y="105"/>
                  </a:cubicBezTo>
                  <a:cubicBezTo>
                    <a:pt x="119" y="108"/>
                    <a:pt x="118" y="111"/>
                    <a:pt x="122" y="110"/>
                  </a:cubicBezTo>
                  <a:cubicBezTo>
                    <a:pt x="125" y="110"/>
                    <a:pt x="136" y="106"/>
                    <a:pt x="134" y="112"/>
                  </a:cubicBezTo>
                  <a:cubicBezTo>
                    <a:pt x="131" y="120"/>
                    <a:pt x="138" y="124"/>
                    <a:pt x="143" y="127"/>
                  </a:cubicBezTo>
                  <a:cubicBezTo>
                    <a:pt x="144" y="128"/>
                    <a:pt x="153" y="130"/>
                    <a:pt x="153" y="129"/>
                  </a:cubicBezTo>
                  <a:cubicBezTo>
                    <a:pt x="154" y="124"/>
                    <a:pt x="147" y="122"/>
                    <a:pt x="156" y="119"/>
                  </a:cubicBezTo>
                  <a:cubicBezTo>
                    <a:pt x="159" y="119"/>
                    <a:pt x="162" y="121"/>
                    <a:pt x="165" y="120"/>
                  </a:cubicBezTo>
                  <a:cubicBezTo>
                    <a:pt x="166" y="120"/>
                    <a:pt x="171" y="117"/>
                    <a:pt x="173" y="119"/>
                  </a:cubicBezTo>
                  <a:cubicBezTo>
                    <a:pt x="174" y="119"/>
                    <a:pt x="175" y="122"/>
                    <a:pt x="176" y="124"/>
                  </a:cubicBezTo>
                  <a:cubicBezTo>
                    <a:pt x="178" y="126"/>
                    <a:pt x="184" y="126"/>
                    <a:pt x="187" y="127"/>
                  </a:cubicBezTo>
                  <a:cubicBezTo>
                    <a:pt x="193" y="129"/>
                    <a:pt x="197" y="134"/>
                    <a:pt x="203" y="135"/>
                  </a:cubicBezTo>
                  <a:cubicBezTo>
                    <a:pt x="210" y="137"/>
                    <a:pt x="206" y="137"/>
                    <a:pt x="206" y="143"/>
                  </a:cubicBezTo>
                  <a:cubicBezTo>
                    <a:pt x="205" y="145"/>
                    <a:pt x="206" y="147"/>
                    <a:pt x="208" y="148"/>
                  </a:cubicBezTo>
                  <a:cubicBezTo>
                    <a:pt x="208" y="149"/>
                    <a:pt x="209" y="149"/>
                    <a:pt x="210" y="150"/>
                  </a:cubicBezTo>
                  <a:cubicBezTo>
                    <a:pt x="210" y="151"/>
                    <a:pt x="210" y="152"/>
                    <a:pt x="210" y="153"/>
                  </a:cubicBezTo>
                  <a:cubicBezTo>
                    <a:pt x="210" y="153"/>
                    <a:pt x="210" y="153"/>
                    <a:pt x="210" y="153"/>
                  </a:cubicBezTo>
                  <a:cubicBezTo>
                    <a:pt x="206" y="155"/>
                    <a:pt x="206" y="155"/>
                    <a:pt x="206" y="155"/>
                  </a:cubicBezTo>
                  <a:cubicBezTo>
                    <a:pt x="204" y="156"/>
                    <a:pt x="200" y="156"/>
                    <a:pt x="197" y="154"/>
                  </a:cubicBezTo>
                  <a:cubicBezTo>
                    <a:pt x="194" y="153"/>
                    <a:pt x="194" y="156"/>
                    <a:pt x="192" y="158"/>
                  </a:cubicBezTo>
                  <a:cubicBezTo>
                    <a:pt x="188" y="164"/>
                    <a:pt x="178" y="165"/>
                    <a:pt x="171" y="165"/>
                  </a:cubicBezTo>
                  <a:cubicBezTo>
                    <a:pt x="166" y="165"/>
                    <a:pt x="166" y="170"/>
                    <a:pt x="160" y="167"/>
                  </a:cubicBezTo>
                  <a:cubicBezTo>
                    <a:pt x="156" y="167"/>
                    <a:pt x="149" y="170"/>
                    <a:pt x="146" y="171"/>
                  </a:cubicBezTo>
                  <a:cubicBezTo>
                    <a:pt x="141" y="172"/>
                    <a:pt x="137" y="169"/>
                    <a:pt x="133" y="170"/>
                  </a:cubicBezTo>
                  <a:cubicBezTo>
                    <a:pt x="129" y="170"/>
                    <a:pt x="128" y="170"/>
                    <a:pt x="126" y="167"/>
                  </a:cubicBezTo>
                  <a:cubicBezTo>
                    <a:pt x="125" y="164"/>
                    <a:pt x="120" y="167"/>
                    <a:pt x="119" y="169"/>
                  </a:cubicBezTo>
                  <a:cubicBezTo>
                    <a:pt x="117" y="172"/>
                    <a:pt x="112" y="177"/>
                    <a:pt x="112" y="180"/>
                  </a:cubicBezTo>
                  <a:cubicBezTo>
                    <a:pt x="112" y="188"/>
                    <a:pt x="109" y="190"/>
                    <a:pt x="103" y="186"/>
                  </a:cubicBezTo>
                  <a:cubicBezTo>
                    <a:pt x="98" y="181"/>
                    <a:pt x="98" y="181"/>
                    <a:pt x="98" y="181"/>
                  </a:cubicBezTo>
                  <a:cubicBezTo>
                    <a:pt x="98" y="181"/>
                    <a:pt x="98" y="181"/>
                    <a:pt x="98" y="181"/>
                  </a:cubicBezTo>
                  <a:cubicBezTo>
                    <a:pt x="99" y="178"/>
                    <a:pt x="99" y="171"/>
                    <a:pt x="96" y="170"/>
                  </a:cubicBezTo>
                  <a:cubicBezTo>
                    <a:pt x="88" y="165"/>
                    <a:pt x="84" y="170"/>
                    <a:pt x="77" y="161"/>
                  </a:cubicBezTo>
                  <a:cubicBezTo>
                    <a:pt x="61" y="155"/>
                    <a:pt x="61" y="172"/>
                    <a:pt x="58" y="151"/>
                  </a:cubicBezTo>
                  <a:cubicBezTo>
                    <a:pt x="56" y="146"/>
                    <a:pt x="54" y="149"/>
                    <a:pt x="52" y="146"/>
                  </a:cubicBezTo>
                  <a:cubicBezTo>
                    <a:pt x="49" y="141"/>
                    <a:pt x="51" y="142"/>
                    <a:pt x="43" y="142"/>
                  </a:cubicBezTo>
                  <a:cubicBezTo>
                    <a:pt x="35" y="142"/>
                    <a:pt x="41" y="157"/>
                    <a:pt x="35" y="155"/>
                  </a:cubicBezTo>
                  <a:cubicBezTo>
                    <a:pt x="29" y="153"/>
                    <a:pt x="24" y="141"/>
                    <a:pt x="16" y="140"/>
                  </a:cubicBezTo>
                  <a:cubicBezTo>
                    <a:pt x="7" y="140"/>
                    <a:pt x="12" y="137"/>
                    <a:pt x="5" y="133"/>
                  </a:cubicBezTo>
                  <a:cubicBezTo>
                    <a:pt x="3" y="133"/>
                    <a:pt x="0" y="132"/>
                    <a:pt x="5" y="130"/>
                  </a:cubicBezTo>
                  <a:cubicBezTo>
                    <a:pt x="8" y="128"/>
                    <a:pt x="8" y="116"/>
                    <a:pt x="11" y="124"/>
                  </a:cubicBezTo>
                  <a:cubicBezTo>
                    <a:pt x="11" y="125"/>
                    <a:pt x="12" y="130"/>
                    <a:pt x="15" y="128"/>
                  </a:cubicBezTo>
                  <a:cubicBezTo>
                    <a:pt x="18" y="125"/>
                    <a:pt x="20" y="127"/>
                    <a:pt x="21" y="125"/>
                  </a:cubicBezTo>
                  <a:cubicBezTo>
                    <a:pt x="24" y="122"/>
                    <a:pt x="28" y="109"/>
                    <a:pt x="20" y="111"/>
                  </a:cubicBezTo>
                  <a:cubicBezTo>
                    <a:pt x="15" y="112"/>
                    <a:pt x="19" y="108"/>
                    <a:pt x="17" y="105"/>
                  </a:cubicBezTo>
                  <a:cubicBezTo>
                    <a:pt x="13" y="97"/>
                    <a:pt x="10" y="86"/>
                    <a:pt x="23" y="87"/>
                  </a:cubicBezTo>
                  <a:cubicBezTo>
                    <a:pt x="29" y="87"/>
                    <a:pt x="36" y="103"/>
                    <a:pt x="39" y="108"/>
                  </a:cubicBezTo>
                  <a:cubicBezTo>
                    <a:pt x="42" y="113"/>
                    <a:pt x="34" y="112"/>
                    <a:pt x="37" y="117"/>
                  </a:cubicBezTo>
                  <a:cubicBezTo>
                    <a:pt x="40" y="120"/>
                    <a:pt x="42" y="132"/>
                    <a:pt x="42" y="122"/>
                  </a:cubicBezTo>
                  <a:cubicBezTo>
                    <a:pt x="42" y="116"/>
                    <a:pt x="50" y="112"/>
                    <a:pt x="50" y="120"/>
                  </a:cubicBezTo>
                  <a:cubicBezTo>
                    <a:pt x="51" y="127"/>
                    <a:pt x="66" y="122"/>
                    <a:pt x="69" y="120"/>
                  </a:cubicBezTo>
                  <a:cubicBezTo>
                    <a:pt x="78" y="117"/>
                    <a:pt x="82" y="120"/>
                    <a:pt x="88" y="113"/>
                  </a:cubicBezTo>
                  <a:cubicBezTo>
                    <a:pt x="82" y="113"/>
                    <a:pt x="69" y="116"/>
                    <a:pt x="66" y="111"/>
                  </a:cubicBezTo>
                  <a:cubicBezTo>
                    <a:pt x="62" y="104"/>
                    <a:pt x="58" y="98"/>
                    <a:pt x="51" y="93"/>
                  </a:cubicBezTo>
                  <a:cubicBezTo>
                    <a:pt x="50" y="92"/>
                    <a:pt x="47" y="80"/>
                    <a:pt x="47" y="79"/>
                  </a:cubicBezTo>
                  <a:cubicBezTo>
                    <a:pt x="51" y="76"/>
                    <a:pt x="58" y="79"/>
                    <a:pt x="63" y="78"/>
                  </a:cubicBezTo>
                  <a:cubicBezTo>
                    <a:pt x="70" y="77"/>
                    <a:pt x="59" y="72"/>
                    <a:pt x="66" y="69"/>
                  </a:cubicBezTo>
                  <a:cubicBezTo>
                    <a:pt x="71" y="67"/>
                    <a:pt x="77" y="66"/>
                    <a:pt x="77" y="60"/>
                  </a:cubicBezTo>
                  <a:cubicBezTo>
                    <a:pt x="77" y="57"/>
                    <a:pt x="69" y="57"/>
                    <a:pt x="67" y="56"/>
                  </a:cubicBezTo>
                  <a:cubicBezTo>
                    <a:pt x="66" y="55"/>
                    <a:pt x="55" y="58"/>
                    <a:pt x="52" y="48"/>
                  </a:cubicBezTo>
                  <a:cubicBezTo>
                    <a:pt x="50" y="39"/>
                    <a:pt x="67" y="45"/>
                    <a:pt x="59" y="33"/>
                  </a:cubicBezTo>
                  <a:cubicBezTo>
                    <a:pt x="57" y="29"/>
                    <a:pt x="53" y="30"/>
                    <a:pt x="51" y="27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58" y="20"/>
                    <a:pt x="58" y="20"/>
                    <a:pt x="58" y="20"/>
                  </a:cubicBezTo>
                  <a:cubicBezTo>
                    <a:pt x="60" y="18"/>
                    <a:pt x="62" y="16"/>
                    <a:pt x="64" y="15"/>
                  </a:cubicBezTo>
                  <a:cubicBezTo>
                    <a:pt x="67" y="12"/>
                    <a:pt x="72" y="12"/>
                    <a:pt x="77" y="9"/>
                  </a:cubicBezTo>
                  <a:cubicBezTo>
                    <a:pt x="79" y="7"/>
                    <a:pt x="82" y="4"/>
                    <a:pt x="85" y="3"/>
                  </a:cubicBezTo>
                  <a:cubicBezTo>
                    <a:pt x="88" y="2"/>
                    <a:pt x="93" y="3"/>
                    <a:pt x="97" y="2"/>
                  </a:cubicBezTo>
                  <a:cubicBezTo>
                    <a:pt x="101" y="1"/>
                    <a:pt x="103" y="0"/>
                    <a:pt x="107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50"/>
            <p:cNvSpPr>
              <a:spLocks/>
            </p:cNvSpPr>
            <p:nvPr/>
          </p:nvSpPr>
          <p:spPr bwMode="auto">
            <a:xfrm>
              <a:off x="3936" y="2075"/>
              <a:ext cx="403" cy="366"/>
            </a:xfrm>
            <a:custGeom>
              <a:avLst/>
              <a:gdLst>
                <a:gd name="T0" fmla="*/ 110 w 210"/>
                <a:gd name="T1" fmla="*/ 8 h 190"/>
                <a:gd name="T2" fmla="*/ 117 w 210"/>
                <a:gd name="T3" fmla="*/ 36 h 190"/>
                <a:gd name="T4" fmla="*/ 98 w 210"/>
                <a:gd name="T5" fmla="*/ 58 h 190"/>
                <a:gd name="T6" fmla="*/ 83 w 210"/>
                <a:gd name="T7" fmla="*/ 72 h 190"/>
                <a:gd name="T8" fmla="*/ 98 w 210"/>
                <a:gd name="T9" fmla="*/ 101 h 190"/>
                <a:gd name="T10" fmla="*/ 117 w 210"/>
                <a:gd name="T11" fmla="*/ 105 h 190"/>
                <a:gd name="T12" fmla="*/ 134 w 210"/>
                <a:gd name="T13" fmla="*/ 112 h 190"/>
                <a:gd name="T14" fmla="*/ 153 w 210"/>
                <a:gd name="T15" fmla="*/ 129 h 190"/>
                <a:gd name="T16" fmla="*/ 165 w 210"/>
                <a:gd name="T17" fmla="*/ 120 h 190"/>
                <a:gd name="T18" fmla="*/ 176 w 210"/>
                <a:gd name="T19" fmla="*/ 124 h 190"/>
                <a:gd name="T20" fmla="*/ 203 w 210"/>
                <a:gd name="T21" fmla="*/ 135 h 190"/>
                <a:gd name="T22" fmla="*/ 208 w 210"/>
                <a:gd name="T23" fmla="*/ 148 h 190"/>
                <a:gd name="T24" fmla="*/ 210 w 210"/>
                <a:gd name="T25" fmla="*/ 153 h 190"/>
                <a:gd name="T26" fmla="*/ 206 w 210"/>
                <a:gd name="T27" fmla="*/ 155 h 190"/>
                <a:gd name="T28" fmla="*/ 192 w 210"/>
                <a:gd name="T29" fmla="*/ 158 h 190"/>
                <a:gd name="T30" fmla="*/ 160 w 210"/>
                <a:gd name="T31" fmla="*/ 167 h 190"/>
                <a:gd name="T32" fmla="*/ 133 w 210"/>
                <a:gd name="T33" fmla="*/ 170 h 190"/>
                <a:gd name="T34" fmla="*/ 119 w 210"/>
                <a:gd name="T35" fmla="*/ 169 h 190"/>
                <a:gd name="T36" fmla="*/ 103 w 210"/>
                <a:gd name="T37" fmla="*/ 186 h 190"/>
                <a:gd name="T38" fmla="*/ 98 w 210"/>
                <a:gd name="T39" fmla="*/ 181 h 190"/>
                <a:gd name="T40" fmla="*/ 77 w 210"/>
                <a:gd name="T41" fmla="*/ 161 h 190"/>
                <a:gd name="T42" fmla="*/ 52 w 210"/>
                <a:gd name="T43" fmla="*/ 146 h 190"/>
                <a:gd name="T44" fmla="*/ 35 w 210"/>
                <a:gd name="T45" fmla="*/ 155 h 190"/>
                <a:gd name="T46" fmla="*/ 5 w 210"/>
                <a:gd name="T47" fmla="*/ 133 h 190"/>
                <a:gd name="T48" fmla="*/ 11 w 210"/>
                <a:gd name="T49" fmla="*/ 124 h 190"/>
                <a:gd name="T50" fmla="*/ 21 w 210"/>
                <a:gd name="T51" fmla="*/ 125 h 190"/>
                <a:gd name="T52" fmla="*/ 17 w 210"/>
                <a:gd name="T53" fmla="*/ 105 h 190"/>
                <a:gd name="T54" fmla="*/ 39 w 210"/>
                <a:gd name="T55" fmla="*/ 108 h 190"/>
                <a:gd name="T56" fmla="*/ 42 w 210"/>
                <a:gd name="T57" fmla="*/ 122 h 190"/>
                <a:gd name="T58" fmla="*/ 69 w 210"/>
                <a:gd name="T59" fmla="*/ 120 h 190"/>
                <a:gd name="T60" fmla="*/ 66 w 210"/>
                <a:gd name="T61" fmla="*/ 111 h 190"/>
                <a:gd name="T62" fmla="*/ 47 w 210"/>
                <a:gd name="T63" fmla="*/ 79 h 190"/>
                <a:gd name="T64" fmla="*/ 66 w 210"/>
                <a:gd name="T65" fmla="*/ 69 h 190"/>
                <a:gd name="T66" fmla="*/ 67 w 210"/>
                <a:gd name="T67" fmla="*/ 56 h 190"/>
                <a:gd name="T68" fmla="*/ 59 w 210"/>
                <a:gd name="T69" fmla="*/ 33 h 190"/>
                <a:gd name="T70" fmla="*/ 51 w 210"/>
                <a:gd name="T71" fmla="*/ 27 h 190"/>
                <a:gd name="T72" fmla="*/ 64 w 210"/>
                <a:gd name="T73" fmla="*/ 15 h 190"/>
                <a:gd name="T74" fmla="*/ 85 w 210"/>
                <a:gd name="T75" fmla="*/ 3 h 190"/>
                <a:gd name="T76" fmla="*/ 107 w 210"/>
                <a:gd name="T77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0" h="190">
                  <a:moveTo>
                    <a:pt x="107" y="0"/>
                  </a:moveTo>
                  <a:cubicBezTo>
                    <a:pt x="107" y="4"/>
                    <a:pt x="107" y="6"/>
                    <a:pt x="110" y="8"/>
                  </a:cubicBezTo>
                  <a:cubicBezTo>
                    <a:pt x="114" y="12"/>
                    <a:pt x="116" y="13"/>
                    <a:pt x="115" y="20"/>
                  </a:cubicBezTo>
                  <a:cubicBezTo>
                    <a:pt x="114" y="25"/>
                    <a:pt x="117" y="30"/>
                    <a:pt x="117" y="36"/>
                  </a:cubicBezTo>
                  <a:cubicBezTo>
                    <a:pt x="118" y="42"/>
                    <a:pt x="119" y="56"/>
                    <a:pt x="110" y="56"/>
                  </a:cubicBezTo>
                  <a:cubicBezTo>
                    <a:pt x="105" y="55"/>
                    <a:pt x="102" y="55"/>
                    <a:pt x="98" y="58"/>
                  </a:cubicBezTo>
                  <a:cubicBezTo>
                    <a:pt x="87" y="64"/>
                    <a:pt x="87" y="64"/>
                    <a:pt x="87" y="64"/>
                  </a:cubicBezTo>
                  <a:cubicBezTo>
                    <a:pt x="85" y="68"/>
                    <a:pt x="82" y="67"/>
                    <a:pt x="83" y="72"/>
                  </a:cubicBezTo>
                  <a:cubicBezTo>
                    <a:pt x="83" y="77"/>
                    <a:pt x="90" y="80"/>
                    <a:pt x="91" y="85"/>
                  </a:cubicBezTo>
                  <a:cubicBezTo>
                    <a:pt x="93" y="90"/>
                    <a:pt x="93" y="99"/>
                    <a:pt x="98" y="101"/>
                  </a:cubicBezTo>
                  <a:cubicBezTo>
                    <a:pt x="101" y="101"/>
                    <a:pt x="104" y="103"/>
                    <a:pt x="107" y="103"/>
                  </a:cubicBezTo>
                  <a:cubicBezTo>
                    <a:pt x="110" y="104"/>
                    <a:pt x="115" y="102"/>
                    <a:pt x="117" y="105"/>
                  </a:cubicBezTo>
                  <a:cubicBezTo>
                    <a:pt x="119" y="108"/>
                    <a:pt x="118" y="111"/>
                    <a:pt x="122" y="110"/>
                  </a:cubicBezTo>
                  <a:cubicBezTo>
                    <a:pt x="125" y="110"/>
                    <a:pt x="136" y="106"/>
                    <a:pt x="134" y="112"/>
                  </a:cubicBezTo>
                  <a:cubicBezTo>
                    <a:pt x="131" y="120"/>
                    <a:pt x="138" y="124"/>
                    <a:pt x="143" y="127"/>
                  </a:cubicBezTo>
                  <a:cubicBezTo>
                    <a:pt x="144" y="128"/>
                    <a:pt x="153" y="130"/>
                    <a:pt x="153" y="129"/>
                  </a:cubicBezTo>
                  <a:cubicBezTo>
                    <a:pt x="154" y="124"/>
                    <a:pt x="147" y="122"/>
                    <a:pt x="156" y="119"/>
                  </a:cubicBezTo>
                  <a:cubicBezTo>
                    <a:pt x="159" y="119"/>
                    <a:pt x="162" y="121"/>
                    <a:pt x="165" y="120"/>
                  </a:cubicBezTo>
                  <a:cubicBezTo>
                    <a:pt x="166" y="120"/>
                    <a:pt x="171" y="117"/>
                    <a:pt x="173" y="119"/>
                  </a:cubicBezTo>
                  <a:cubicBezTo>
                    <a:pt x="174" y="119"/>
                    <a:pt x="175" y="122"/>
                    <a:pt x="176" y="124"/>
                  </a:cubicBezTo>
                  <a:cubicBezTo>
                    <a:pt x="178" y="126"/>
                    <a:pt x="184" y="126"/>
                    <a:pt x="187" y="127"/>
                  </a:cubicBezTo>
                  <a:cubicBezTo>
                    <a:pt x="193" y="129"/>
                    <a:pt x="197" y="134"/>
                    <a:pt x="203" y="135"/>
                  </a:cubicBezTo>
                  <a:cubicBezTo>
                    <a:pt x="210" y="137"/>
                    <a:pt x="206" y="137"/>
                    <a:pt x="206" y="143"/>
                  </a:cubicBezTo>
                  <a:cubicBezTo>
                    <a:pt x="205" y="145"/>
                    <a:pt x="206" y="147"/>
                    <a:pt x="208" y="148"/>
                  </a:cubicBezTo>
                  <a:cubicBezTo>
                    <a:pt x="208" y="149"/>
                    <a:pt x="209" y="149"/>
                    <a:pt x="210" y="150"/>
                  </a:cubicBezTo>
                  <a:cubicBezTo>
                    <a:pt x="210" y="151"/>
                    <a:pt x="210" y="152"/>
                    <a:pt x="210" y="153"/>
                  </a:cubicBezTo>
                  <a:cubicBezTo>
                    <a:pt x="210" y="153"/>
                    <a:pt x="210" y="153"/>
                    <a:pt x="210" y="153"/>
                  </a:cubicBezTo>
                  <a:cubicBezTo>
                    <a:pt x="206" y="155"/>
                    <a:pt x="206" y="155"/>
                    <a:pt x="206" y="155"/>
                  </a:cubicBezTo>
                  <a:cubicBezTo>
                    <a:pt x="204" y="156"/>
                    <a:pt x="200" y="156"/>
                    <a:pt x="197" y="154"/>
                  </a:cubicBezTo>
                  <a:cubicBezTo>
                    <a:pt x="194" y="153"/>
                    <a:pt x="194" y="156"/>
                    <a:pt x="192" y="158"/>
                  </a:cubicBezTo>
                  <a:cubicBezTo>
                    <a:pt x="188" y="164"/>
                    <a:pt x="178" y="165"/>
                    <a:pt x="171" y="165"/>
                  </a:cubicBezTo>
                  <a:cubicBezTo>
                    <a:pt x="166" y="165"/>
                    <a:pt x="166" y="170"/>
                    <a:pt x="160" y="167"/>
                  </a:cubicBezTo>
                  <a:cubicBezTo>
                    <a:pt x="156" y="167"/>
                    <a:pt x="149" y="170"/>
                    <a:pt x="146" y="171"/>
                  </a:cubicBezTo>
                  <a:cubicBezTo>
                    <a:pt x="141" y="172"/>
                    <a:pt x="137" y="169"/>
                    <a:pt x="133" y="170"/>
                  </a:cubicBezTo>
                  <a:cubicBezTo>
                    <a:pt x="129" y="170"/>
                    <a:pt x="128" y="170"/>
                    <a:pt x="126" y="167"/>
                  </a:cubicBezTo>
                  <a:cubicBezTo>
                    <a:pt x="125" y="164"/>
                    <a:pt x="120" y="167"/>
                    <a:pt x="119" y="169"/>
                  </a:cubicBezTo>
                  <a:cubicBezTo>
                    <a:pt x="117" y="172"/>
                    <a:pt x="112" y="177"/>
                    <a:pt x="112" y="180"/>
                  </a:cubicBezTo>
                  <a:cubicBezTo>
                    <a:pt x="112" y="188"/>
                    <a:pt x="109" y="190"/>
                    <a:pt x="103" y="186"/>
                  </a:cubicBezTo>
                  <a:cubicBezTo>
                    <a:pt x="98" y="181"/>
                    <a:pt x="98" y="181"/>
                    <a:pt x="98" y="181"/>
                  </a:cubicBezTo>
                  <a:cubicBezTo>
                    <a:pt x="98" y="181"/>
                    <a:pt x="98" y="181"/>
                    <a:pt x="98" y="181"/>
                  </a:cubicBezTo>
                  <a:cubicBezTo>
                    <a:pt x="99" y="178"/>
                    <a:pt x="99" y="171"/>
                    <a:pt x="96" y="170"/>
                  </a:cubicBezTo>
                  <a:cubicBezTo>
                    <a:pt x="88" y="165"/>
                    <a:pt x="84" y="170"/>
                    <a:pt x="77" y="161"/>
                  </a:cubicBezTo>
                  <a:cubicBezTo>
                    <a:pt x="61" y="155"/>
                    <a:pt x="61" y="172"/>
                    <a:pt x="58" y="151"/>
                  </a:cubicBezTo>
                  <a:cubicBezTo>
                    <a:pt x="56" y="146"/>
                    <a:pt x="54" y="149"/>
                    <a:pt x="52" y="146"/>
                  </a:cubicBezTo>
                  <a:cubicBezTo>
                    <a:pt x="49" y="141"/>
                    <a:pt x="51" y="142"/>
                    <a:pt x="43" y="142"/>
                  </a:cubicBezTo>
                  <a:cubicBezTo>
                    <a:pt x="35" y="142"/>
                    <a:pt x="41" y="157"/>
                    <a:pt x="35" y="155"/>
                  </a:cubicBezTo>
                  <a:cubicBezTo>
                    <a:pt x="29" y="153"/>
                    <a:pt x="24" y="141"/>
                    <a:pt x="16" y="140"/>
                  </a:cubicBezTo>
                  <a:cubicBezTo>
                    <a:pt x="7" y="140"/>
                    <a:pt x="12" y="137"/>
                    <a:pt x="5" y="133"/>
                  </a:cubicBezTo>
                  <a:cubicBezTo>
                    <a:pt x="3" y="133"/>
                    <a:pt x="0" y="132"/>
                    <a:pt x="5" y="130"/>
                  </a:cubicBezTo>
                  <a:cubicBezTo>
                    <a:pt x="8" y="128"/>
                    <a:pt x="8" y="116"/>
                    <a:pt x="11" y="124"/>
                  </a:cubicBezTo>
                  <a:cubicBezTo>
                    <a:pt x="11" y="125"/>
                    <a:pt x="12" y="130"/>
                    <a:pt x="15" y="128"/>
                  </a:cubicBezTo>
                  <a:cubicBezTo>
                    <a:pt x="18" y="125"/>
                    <a:pt x="20" y="127"/>
                    <a:pt x="21" y="125"/>
                  </a:cubicBezTo>
                  <a:cubicBezTo>
                    <a:pt x="24" y="122"/>
                    <a:pt x="28" y="109"/>
                    <a:pt x="20" y="111"/>
                  </a:cubicBezTo>
                  <a:cubicBezTo>
                    <a:pt x="15" y="112"/>
                    <a:pt x="19" y="108"/>
                    <a:pt x="17" y="105"/>
                  </a:cubicBezTo>
                  <a:cubicBezTo>
                    <a:pt x="13" y="97"/>
                    <a:pt x="10" y="86"/>
                    <a:pt x="23" y="87"/>
                  </a:cubicBezTo>
                  <a:cubicBezTo>
                    <a:pt x="29" y="87"/>
                    <a:pt x="36" y="103"/>
                    <a:pt x="39" y="108"/>
                  </a:cubicBezTo>
                  <a:cubicBezTo>
                    <a:pt x="42" y="113"/>
                    <a:pt x="34" y="112"/>
                    <a:pt x="37" y="117"/>
                  </a:cubicBezTo>
                  <a:cubicBezTo>
                    <a:pt x="40" y="120"/>
                    <a:pt x="42" y="132"/>
                    <a:pt x="42" y="122"/>
                  </a:cubicBezTo>
                  <a:cubicBezTo>
                    <a:pt x="42" y="116"/>
                    <a:pt x="50" y="112"/>
                    <a:pt x="50" y="120"/>
                  </a:cubicBezTo>
                  <a:cubicBezTo>
                    <a:pt x="51" y="127"/>
                    <a:pt x="66" y="122"/>
                    <a:pt x="69" y="120"/>
                  </a:cubicBezTo>
                  <a:cubicBezTo>
                    <a:pt x="78" y="117"/>
                    <a:pt x="82" y="120"/>
                    <a:pt x="88" y="113"/>
                  </a:cubicBezTo>
                  <a:cubicBezTo>
                    <a:pt x="82" y="113"/>
                    <a:pt x="69" y="116"/>
                    <a:pt x="66" y="111"/>
                  </a:cubicBezTo>
                  <a:cubicBezTo>
                    <a:pt x="62" y="104"/>
                    <a:pt x="58" y="98"/>
                    <a:pt x="51" y="93"/>
                  </a:cubicBezTo>
                  <a:cubicBezTo>
                    <a:pt x="50" y="92"/>
                    <a:pt x="47" y="80"/>
                    <a:pt x="47" y="79"/>
                  </a:cubicBezTo>
                  <a:cubicBezTo>
                    <a:pt x="51" y="76"/>
                    <a:pt x="58" y="79"/>
                    <a:pt x="63" y="78"/>
                  </a:cubicBezTo>
                  <a:cubicBezTo>
                    <a:pt x="70" y="77"/>
                    <a:pt x="59" y="72"/>
                    <a:pt x="66" y="69"/>
                  </a:cubicBezTo>
                  <a:cubicBezTo>
                    <a:pt x="71" y="67"/>
                    <a:pt x="77" y="66"/>
                    <a:pt x="77" y="60"/>
                  </a:cubicBezTo>
                  <a:cubicBezTo>
                    <a:pt x="77" y="57"/>
                    <a:pt x="69" y="57"/>
                    <a:pt x="67" y="56"/>
                  </a:cubicBezTo>
                  <a:cubicBezTo>
                    <a:pt x="66" y="55"/>
                    <a:pt x="55" y="58"/>
                    <a:pt x="52" y="48"/>
                  </a:cubicBezTo>
                  <a:cubicBezTo>
                    <a:pt x="50" y="39"/>
                    <a:pt x="67" y="45"/>
                    <a:pt x="59" y="33"/>
                  </a:cubicBezTo>
                  <a:cubicBezTo>
                    <a:pt x="57" y="29"/>
                    <a:pt x="53" y="30"/>
                    <a:pt x="51" y="27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58" y="20"/>
                    <a:pt x="58" y="20"/>
                    <a:pt x="58" y="20"/>
                  </a:cubicBezTo>
                  <a:cubicBezTo>
                    <a:pt x="60" y="18"/>
                    <a:pt x="62" y="16"/>
                    <a:pt x="64" y="15"/>
                  </a:cubicBezTo>
                  <a:cubicBezTo>
                    <a:pt x="67" y="12"/>
                    <a:pt x="72" y="12"/>
                    <a:pt x="77" y="9"/>
                  </a:cubicBezTo>
                  <a:cubicBezTo>
                    <a:pt x="79" y="7"/>
                    <a:pt x="82" y="4"/>
                    <a:pt x="85" y="3"/>
                  </a:cubicBezTo>
                  <a:cubicBezTo>
                    <a:pt x="88" y="2"/>
                    <a:pt x="93" y="3"/>
                    <a:pt x="97" y="2"/>
                  </a:cubicBezTo>
                  <a:cubicBezTo>
                    <a:pt x="101" y="1"/>
                    <a:pt x="103" y="0"/>
                    <a:pt x="107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51"/>
            <p:cNvSpPr>
              <a:spLocks noEditPoints="1"/>
            </p:cNvSpPr>
            <p:nvPr/>
          </p:nvSpPr>
          <p:spPr bwMode="auto">
            <a:xfrm>
              <a:off x="4116" y="2491"/>
              <a:ext cx="452" cy="288"/>
            </a:xfrm>
            <a:custGeom>
              <a:avLst/>
              <a:gdLst>
                <a:gd name="T0" fmla="*/ 59 w 235"/>
                <a:gd name="T1" fmla="*/ 108 h 150"/>
                <a:gd name="T2" fmla="*/ 53 w 235"/>
                <a:gd name="T3" fmla="*/ 113 h 150"/>
                <a:gd name="T4" fmla="*/ 58 w 235"/>
                <a:gd name="T5" fmla="*/ 122 h 150"/>
                <a:gd name="T6" fmla="*/ 60 w 235"/>
                <a:gd name="T7" fmla="*/ 118 h 150"/>
                <a:gd name="T8" fmla="*/ 188 w 235"/>
                <a:gd name="T9" fmla="*/ 148 h 150"/>
                <a:gd name="T10" fmla="*/ 176 w 235"/>
                <a:gd name="T11" fmla="*/ 134 h 150"/>
                <a:gd name="T12" fmla="*/ 167 w 235"/>
                <a:gd name="T13" fmla="*/ 120 h 150"/>
                <a:gd name="T14" fmla="*/ 169 w 235"/>
                <a:gd name="T15" fmla="*/ 114 h 150"/>
                <a:gd name="T16" fmla="*/ 173 w 235"/>
                <a:gd name="T17" fmla="*/ 106 h 150"/>
                <a:gd name="T18" fmla="*/ 162 w 235"/>
                <a:gd name="T19" fmla="*/ 99 h 150"/>
                <a:gd name="T20" fmla="*/ 154 w 235"/>
                <a:gd name="T21" fmla="*/ 112 h 150"/>
                <a:gd name="T22" fmla="*/ 145 w 235"/>
                <a:gd name="T23" fmla="*/ 106 h 150"/>
                <a:gd name="T24" fmla="*/ 130 w 235"/>
                <a:gd name="T25" fmla="*/ 93 h 150"/>
                <a:gd name="T26" fmla="*/ 115 w 235"/>
                <a:gd name="T27" fmla="*/ 89 h 150"/>
                <a:gd name="T28" fmla="*/ 97 w 235"/>
                <a:gd name="T29" fmla="*/ 88 h 150"/>
                <a:gd name="T30" fmla="*/ 85 w 235"/>
                <a:gd name="T31" fmla="*/ 111 h 150"/>
                <a:gd name="T32" fmla="*/ 77 w 235"/>
                <a:gd name="T33" fmla="*/ 113 h 150"/>
                <a:gd name="T34" fmla="*/ 69 w 235"/>
                <a:gd name="T35" fmla="*/ 106 h 150"/>
                <a:gd name="T36" fmla="*/ 80 w 235"/>
                <a:gd name="T37" fmla="*/ 92 h 150"/>
                <a:gd name="T38" fmla="*/ 42 w 235"/>
                <a:gd name="T39" fmla="*/ 104 h 150"/>
                <a:gd name="T40" fmla="*/ 13 w 235"/>
                <a:gd name="T41" fmla="*/ 103 h 150"/>
                <a:gd name="T42" fmla="*/ 20 w 235"/>
                <a:gd name="T43" fmla="*/ 97 h 150"/>
                <a:gd name="T44" fmla="*/ 41 w 235"/>
                <a:gd name="T45" fmla="*/ 90 h 150"/>
                <a:gd name="T46" fmla="*/ 71 w 235"/>
                <a:gd name="T47" fmla="*/ 92 h 150"/>
                <a:gd name="T48" fmla="*/ 90 w 235"/>
                <a:gd name="T49" fmla="*/ 74 h 150"/>
                <a:gd name="T50" fmla="*/ 67 w 235"/>
                <a:gd name="T51" fmla="*/ 66 h 150"/>
                <a:gd name="T52" fmla="*/ 5 w 235"/>
                <a:gd name="T53" fmla="*/ 73 h 150"/>
                <a:gd name="T54" fmla="*/ 13 w 235"/>
                <a:gd name="T55" fmla="*/ 49 h 150"/>
                <a:gd name="T56" fmla="*/ 32 w 235"/>
                <a:gd name="T57" fmla="*/ 44 h 150"/>
                <a:gd name="T58" fmla="*/ 22 w 235"/>
                <a:gd name="T59" fmla="*/ 37 h 150"/>
                <a:gd name="T60" fmla="*/ 14 w 235"/>
                <a:gd name="T61" fmla="*/ 25 h 150"/>
                <a:gd name="T62" fmla="*/ 17 w 235"/>
                <a:gd name="T63" fmla="*/ 23 h 150"/>
                <a:gd name="T64" fmla="*/ 19 w 235"/>
                <a:gd name="T65" fmla="*/ 12 h 150"/>
                <a:gd name="T66" fmla="*/ 34 w 235"/>
                <a:gd name="T67" fmla="*/ 6 h 150"/>
                <a:gd name="T68" fmla="*/ 50 w 235"/>
                <a:gd name="T69" fmla="*/ 13 h 150"/>
                <a:gd name="T70" fmla="*/ 67 w 235"/>
                <a:gd name="T71" fmla="*/ 13 h 150"/>
                <a:gd name="T72" fmla="*/ 84 w 235"/>
                <a:gd name="T73" fmla="*/ 13 h 150"/>
                <a:gd name="T74" fmla="*/ 95 w 235"/>
                <a:gd name="T75" fmla="*/ 5 h 150"/>
                <a:gd name="T76" fmla="*/ 111 w 235"/>
                <a:gd name="T77" fmla="*/ 10 h 150"/>
                <a:gd name="T78" fmla="*/ 125 w 235"/>
                <a:gd name="T79" fmla="*/ 10 h 150"/>
                <a:gd name="T80" fmla="*/ 128 w 235"/>
                <a:gd name="T81" fmla="*/ 14 h 150"/>
                <a:gd name="T82" fmla="*/ 132 w 235"/>
                <a:gd name="T83" fmla="*/ 25 h 150"/>
                <a:gd name="T84" fmla="*/ 138 w 235"/>
                <a:gd name="T85" fmla="*/ 34 h 150"/>
                <a:gd name="T86" fmla="*/ 143 w 235"/>
                <a:gd name="T87" fmla="*/ 44 h 150"/>
                <a:gd name="T88" fmla="*/ 157 w 235"/>
                <a:gd name="T89" fmla="*/ 53 h 150"/>
                <a:gd name="T90" fmla="*/ 164 w 235"/>
                <a:gd name="T91" fmla="*/ 61 h 150"/>
                <a:gd name="T92" fmla="*/ 171 w 235"/>
                <a:gd name="T93" fmla="*/ 65 h 150"/>
                <a:gd name="T94" fmla="*/ 178 w 235"/>
                <a:gd name="T95" fmla="*/ 82 h 150"/>
                <a:gd name="T96" fmla="*/ 191 w 235"/>
                <a:gd name="T97" fmla="*/ 83 h 150"/>
                <a:gd name="T98" fmla="*/ 216 w 235"/>
                <a:gd name="T99" fmla="*/ 73 h 150"/>
                <a:gd name="T100" fmla="*/ 232 w 235"/>
                <a:gd name="T101" fmla="*/ 73 h 150"/>
                <a:gd name="T102" fmla="*/ 228 w 235"/>
                <a:gd name="T103" fmla="*/ 103 h 150"/>
                <a:gd name="T104" fmla="*/ 214 w 235"/>
                <a:gd name="T105" fmla="*/ 124 h 150"/>
                <a:gd name="T106" fmla="*/ 202 w 235"/>
                <a:gd name="T107" fmla="*/ 130 h 150"/>
                <a:gd name="T108" fmla="*/ 190 w 235"/>
                <a:gd name="T109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5" h="150">
                  <a:moveTo>
                    <a:pt x="60" y="118"/>
                  </a:moveTo>
                  <a:cubicBezTo>
                    <a:pt x="61" y="115"/>
                    <a:pt x="60" y="111"/>
                    <a:pt x="59" y="108"/>
                  </a:cubicBezTo>
                  <a:cubicBezTo>
                    <a:pt x="59" y="108"/>
                    <a:pt x="58" y="110"/>
                    <a:pt x="58" y="111"/>
                  </a:cubicBezTo>
                  <a:cubicBezTo>
                    <a:pt x="56" y="112"/>
                    <a:pt x="54" y="111"/>
                    <a:pt x="53" y="113"/>
                  </a:cubicBezTo>
                  <a:cubicBezTo>
                    <a:pt x="51" y="116"/>
                    <a:pt x="54" y="117"/>
                    <a:pt x="56" y="119"/>
                  </a:cubicBezTo>
                  <a:cubicBezTo>
                    <a:pt x="56" y="120"/>
                    <a:pt x="57" y="121"/>
                    <a:pt x="58" y="122"/>
                  </a:cubicBezTo>
                  <a:cubicBezTo>
                    <a:pt x="58" y="122"/>
                    <a:pt x="59" y="124"/>
                    <a:pt x="60" y="123"/>
                  </a:cubicBezTo>
                  <a:cubicBezTo>
                    <a:pt x="60" y="118"/>
                    <a:pt x="60" y="118"/>
                    <a:pt x="60" y="118"/>
                  </a:cubicBezTo>
                  <a:close/>
                  <a:moveTo>
                    <a:pt x="190" y="150"/>
                  </a:moveTo>
                  <a:cubicBezTo>
                    <a:pt x="189" y="150"/>
                    <a:pt x="188" y="148"/>
                    <a:pt x="188" y="148"/>
                  </a:cubicBezTo>
                  <a:cubicBezTo>
                    <a:pt x="186" y="144"/>
                    <a:pt x="180" y="143"/>
                    <a:pt x="177" y="141"/>
                  </a:cubicBezTo>
                  <a:cubicBezTo>
                    <a:pt x="173" y="139"/>
                    <a:pt x="177" y="137"/>
                    <a:pt x="176" y="134"/>
                  </a:cubicBezTo>
                  <a:cubicBezTo>
                    <a:pt x="174" y="130"/>
                    <a:pt x="174" y="130"/>
                    <a:pt x="175" y="125"/>
                  </a:cubicBezTo>
                  <a:cubicBezTo>
                    <a:pt x="177" y="119"/>
                    <a:pt x="167" y="121"/>
                    <a:pt x="167" y="120"/>
                  </a:cubicBezTo>
                  <a:cubicBezTo>
                    <a:pt x="167" y="119"/>
                    <a:pt x="168" y="114"/>
                    <a:pt x="169" y="114"/>
                  </a:cubicBezTo>
                  <a:cubicBezTo>
                    <a:pt x="169" y="114"/>
                    <a:pt x="169" y="114"/>
                    <a:pt x="169" y="114"/>
                  </a:cubicBezTo>
                  <a:cubicBezTo>
                    <a:pt x="170" y="113"/>
                    <a:pt x="173" y="107"/>
                    <a:pt x="173" y="107"/>
                  </a:cubicBezTo>
                  <a:cubicBezTo>
                    <a:pt x="173" y="106"/>
                    <a:pt x="173" y="106"/>
                    <a:pt x="173" y="106"/>
                  </a:cubicBezTo>
                  <a:cubicBezTo>
                    <a:pt x="171" y="106"/>
                    <a:pt x="169" y="105"/>
                    <a:pt x="167" y="104"/>
                  </a:cubicBezTo>
                  <a:cubicBezTo>
                    <a:pt x="166" y="103"/>
                    <a:pt x="162" y="99"/>
                    <a:pt x="162" y="99"/>
                  </a:cubicBezTo>
                  <a:cubicBezTo>
                    <a:pt x="161" y="99"/>
                    <a:pt x="152" y="105"/>
                    <a:pt x="152" y="106"/>
                  </a:cubicBezTo>
                  <a:cubicBezTo>
                    <a:pt x="151" y="109"/>
                    <a:pt x="156" y="108"/>
                    <a:pt x="154" y="112"/>
                  </a:cubicBezTo>
                  <a:cubicBezTo>
                    <a:pt x="152" y="112"/>
                    <a:pt x="150" y="116"/>
                    <a:pt x="149" y="115"/>
                  </a:cubicBezTo>
                  <a:cubicBezTo>
                    <a:pt x="148" y="113"/>
                    <a:pt x="146" y="109"/>
                    <a:pt x="145" y="106"/>
                  </a:cubicBezTo>
                  <a:cubicBezTo>
                    <a:pt x="144" y="103"/>
                    <a:pt x="136" y="102"/>
                    <a:pt x="133" y="102"/>
                  </a:cubicBezTo>
                  <a:cubicBezTo>
                    <a:pt x="124" y="105"/>
                    <a:pt x="130" y="95"/>
                    <a:pt x="130" y="93"/>
                  </a:cubicBezTo>
                  <a:cubicBezTo>
                    <a:pt x="130" y="91"/>
                    <a:pt x="125" y="90"/>
                    <a:pt x="124" y="88"/>
                  </a:cubicBezTo>
                  <a:cubicBezTo>
                    <a:pt x="120" y="89"/>
                    <a:pt x="122" y="97"/>
                    <a:pt x="115" y="89"/>
                  </a:cubicBezTo>
                  <a:cubicBezTo>
                    <a:pt x="109" y="82"/>
                    <a:pt x="113" y="95"/>
                    <a:pt x="106" y="93"/>
                  </a:cubicBezTo>
                  <a:cubicBezTo>
                    <a:pt x="102" y="92"/>
                    <a:pt x="103" y="87"/>
                    <a:pt x="97" y="88"/>
                  </a:cubicBezTo>
                  <a:cubicBezTo>
                    <a:pt x="92" y="89"/>
                    <a:pt x="98" y="98"/>
                    <a:pt x="98" y="100"/>
                  </a:cubicBezTo>
                  <a:cubicBezTo>
                    <a:pt x="93" y="105"/>
                    <a:pt x="88" y="102"/>
                    <a:pt x="85" y="111"/>
                  </a:cubicBezTo>
                  <a:cubicBezTo>
                    <a:pt x="83" y="119"/>
                    <a:pt x="74" y="121"/>
                    <a:pt x="69" y="116"/>
                  </a:cubicBezTo>
                  <a:cubicBezTo>
                    <a:pt x="66" y="112"/>
                    <a:pt x="74" y="114"/>
                    <a:pt x="77" y="113"/>
                  </a:cubicBezTo>
                  <a:cubicBezTo>
                    <a:pt x="78" y="112"/>
                    <a:pt x="80" y="110"/>
                    <a:pt x="78" y="110"/>
                  </a:cubicBezTo>
                  <a:cubicBezTo>
                    <a:pt x="78" y="106"/>
                    <a:pt x="70" y="106"/>
                    <a:pt x="69" y="106"/>
                  </a:cubicBezTo>
                  <a:cubicBezTo>
                    <a:pt x="69" y="104"/>
                    <a:pt x="76" y="100"/>
                    <a:pt x="78" y="99"/>
                  </a:cubicBezTo>
                  <a:cubicBezTo>
                    <a:pt x="80" y="98"/>
                    <a:pt x="83" y="91"/>
                    <a:pt x="80" y="92"/>
                  </a:cubicBezTo>
                  <a:cubicBezTo>
                    <a:pt x="75" y="94"/>
                    <a:pt x="62" y="101"/>
                    <a:pt x="56" y="97"/>
                  </a:cubicBezTo>
                  <a:cubicBezTo>
                    <a:pt x="49" y="94"/>
                    <a:pt x="45" y="98"/>
                    <a:pt x="42" y="104"/>
                  </a:cubicBezTo>
                  <a:cubicBezTo>
                    <a:pt x="40" y="110"/>
                    <a:pt x="29" y="105"/>
                    <a:pt x="23" y="107"/>
                  </a:cubicBezTo>
                  <a:cubicBezTo>
                    <a:pt x="20" y="109"/>
                    <a:pt x="16" y="105"/>
                    <a:pt x="13" y="103"/>
                  </a:cubicBezTo>
                  <a:cubicBezTo>
                    <a:pt x="13" y="102"/>
                    <a:pt x="16" y="102"/>
                    <a:pt x="17" y="101"/>
                  </a:cubicBezTo>
                  <a:cubicBezTo>
                    <a:pt x="18" y="100"/>
                    <a:pt x="18" y="97"/>
                    <a:pt x="20" y="97"/>
                  </a:cubicBezTo>
                  <a:cubicBezTo>
                    <a:pt x="25" y="95"/>
                    <a:pt x="29" y="97"/>
                    <a:pt x="33" y="95"/>
                  </a:cubicBezTo>
                  <a:cubicBezTo>
                    <a:pt x="36" y="95"/>
                    <a:pt x="39" y="90"/>
                    <a:pt x="41" y="90"/>
                  </a:cubicBezTo>
                  <a:cubicBezTo>
                    <a:pt x="47" y="93"/>
                    <a:pt x="45" y="95"/>
                    <a:pt x="53" y="93"/>
                  </a:cubicBezTo>
                  <a:cubicBezTo>
                    <a:pt x="59" y="90"/>
                    <a:pt x="64" y="92"/>
                    <a:pt x="71" y="92"/>
                  </a:cubicBezTo>
                  <a:cubicBezTo>
                    <a:pt x="82" y="94"/>
                    <a:pt x="68" y="79"/>
                    <a:pt x="77" y="76"/>
                  </a:cubicBezTo>
                  <a:cubicBezTo>
                    <a:pt x="80" y="74"/>
                    <a:pt x="88" y="79"/>
                    <a:pt x="90" y="74"/>
                  </a:cubicBezTo>
                  <a:cubicBezTo>
                    <a:pt x="94" y="67"/>
                    <a:pt x="96" y="69"/>
                    <a:pt x="101" y="64"/>
                  </a:cubicBezTo>
                  <a:cubicBezTo>
                    <a:pt x="67" y="66"/>
                    <a:pt x="67" y="66"/>
                    <a:pt x="67" y="66"/>
                  </a:cubicBezTo>
                  <a:cubicBezTo>
                    <a:pt x="61" y="66"/>
                    <a:pt x="27" y="73"/>
                    <a:pt x="23" y="69"/>
                  </a:cubicBezTo>
                  <a:cubicBezTo>
                    <a:pt x="11" y="60"/>
                    <a:pt x="15" y="70"/>
                    <a:pt x="5" y="73"/>
                  </a:cubicBezTo>
                  <a:cubicBezTo>
                    <a:pt x="3" y="74"/>
                    <a:pt x="0" y="59"/>
                    <a:pt x="4" y="55"/>
                  </a:cubicBezTo>
                  <a:cubicBezTo>
                    <a:pt x="6" y="53"/>
                    <a:pt x="10" y="49"/>
                    <a:pt x="13" y="49"/>
                  </a:cubicBezTo>
                  <a:cubicBezTo>
                    <a:pt x="18" y="49"/>
                    <a:pt x="19" y="60"/>
                    <a:pt x="25" y="55"/>
                  </a:cubicBezTo>
                  <a:cubicBezTo>
                    <a:pt x="31" y="50"/>
                    <a:pt x="23" y="48"/>
                    <a:pt x="32" y="44"/>
                  </a:cubicBezTo>
                  <a:cubicBezTo>
                    <a:pt x="38" y="39"/>
                    <a:pt x="36" y="33"/>
                    <a:pt x="30" y="38"/>
                  </a:cubicBezTo>
                  <a:cubicBezTo>
                    <a:pt x="25" y="43"/>
                    <a:pt x="27" y="37"/>
                    <a:pt x="22" y="37"/>
                  </a:cubicBezTo>
                  <a:cubicBezTo>
                    <a:pt x="22" y="32"/>
                    <a:pt x="23" y="33"/>
                    <a:pt x="18" y="31"/>
                  </a:cubicBezTo>
                  <a:cubicBezTo>
                    <a:pt x="17" y="31"/>
                    <a:pt x="12" y="26"/>
                    <a:pt x="14" y="25"/>
                  </a:cubicBezTo>
                  <a:cubicBezTo>
                    <a:pt x="15" y="24"/>
                    <a:pt x="16" y="24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3" y="20"/>
                    <a:pt x="16" y="17"/>
                    <a:pt x="19" y="12"/>
                  </a:cubicBezTo>
                  <a:cubicBezTo>
                    <a:pt x="20" y="10"/>
                    <a:pt x="25" y="4"/>
                    <a:pt x="26" y="5"/>
                  </a:cubicBezTo>
                  <a:cubicBezTo>
                    <a:pt x="29" y="6"/>
                    <a:pt x="32" y="4"/>
                    <a:pt x="34" y="6"/>
                  </a:cubicBezTo>
                  <a:cubicBezTo>
                    <a:pt x="36" y="8"/>
                    <a:pt x="39" y="7"/>
                    <a:pt x="41" y="8"/>
                  </a:cubicBezTo>
                  <a:cubicBezTo>
                    <a:pt x="45" y="9"/>
                    <a:pt x="47" y="11"/>
                    <a:pt x="50" y="13"/>
                  </a:cubicBezTo>
                  <a:cubicBezTo>
                    <a:pt x="55" y="15"/>
                    <a:pt x="58" y="10"/>
                    <a:pt x="62" y="12"/>
                  </a:cubicBezTo>
                  <a:cubicBezTo>
                    <a:pt x="65" y="12"/>
                    <a:pt x="65" y="13"/>
                    <a:pt x="67" y="13"/>
                  </a:cubicBezTo>
                  <a:cubicBezTo>
                    <a:pt x="70" y="13"/>
                    <a:pt x="73" y="13"/>
                    <a:pt x="77" y="13"/>
                  </a:cubicBezTo>
                  <a:cubicBezTo>
                    <a:pt x="78" y="14"/>
                    <a:pt x="83" y="16"/>
                    <a:pt x="84" y="13"/>
                  </a:cubicBezTo>
                  <a:cubicBezTo>
                    <a:pt x="87" y="8"/>
                    <a:pt x="91" y="12"/>
                    <a:pt x="92" y="8"/>
                  </a:cubicBezTo>
                  <a:cubicBezTo>
                    <a:pt x="93" y="7"/>
                    <a:pt x="95" y="0"/>
                    <a:pt x="95" y="5"/>
                  </a:cubicBezTo>
                  <a:cubicBezTo>
                    <a:pt x="95" y="7"/>
                    <a:pt x="95" y="9"/>
                    <a:pt x="98" y="9"/>
                  </a:cubicBezTo>
                  <a:cubicBezTo>
                    <a:pt x="103" y="8"/>
                    <a:pt x="107" y="8"/>
                    <a:pt x="111" y="10"/>
                  </a:cubicBezTo>
                  <a:cubicBezTo>
                    <a:pt x="114" y="11"/>
                    <a:pt x="117" y="14"/>
                    <a:pt x="121" y="13"/>
                  </a:cubicBezTo>
                  <a:cubicBezTo>
                    <a:pt x="125" y="10"/>
                    <a:pt x="125" y="10"/>
                    <a:pt x="125" y="10"/>
                  </a:cubicBezTo>
                  <a:cubicBezTo>
                    <a:pt x="125" y="10"/>
                    <a:pt x="125" y="10"/>
                    <a:pt x="125" y="10"/>
                  </a:cubicBezTo>
                  <a:cubicBezTo>
                    <a:pt x="128" y="14"/>
                    <a:pt x="128" y="14"/>
                    <a:pt x="128" y="14"/>
                  </a:cubicBezTo>
                  <a:cubicBezTo>
                    <a:pt x="128" y="16"/>
                    <a:pt x="125" y="18"/>
                    <a:pt x="127" y="20"/>
                  </a:cubicBezTo>
                  <a:cubicBezTo>
                    <a:pt x="129" y="23"/>
                    <a:pt x="127" y="25"/>
                    <a:pt x="132" y="25"/>
                  </a:cubicBezTo>
                  <a:cubicBezTo>
                    <a:pt x="136" y="25"/>
                    <a:pt x="136" y="24"/>
                    <a:pt x="137" y="29"/>
                  </a:cubicBezTo>
                  <a:cubicBezTo>
                    <a:pt x="137" y="31"/>
                    <a:pt x="138" y="33"/>
                    <a:pt x="138" y="34"/>
                  </a:cubicBezTo>
                  <a:cubicBezTo>
                    <a:pt x="138" y="38"/>
                    <a:pt x="140" y="38"/>
                    <a:pt x="141" y="41"/>
                  </a:cubicBezTo>
                  <a:cubicBezTo>
                    <a:pt x="143" y="42"/>
                    <a:pt x="143" y="43"/>
                    <a:pt x="143" y="44"/>
                  </a:cubicBezTo>
                  <a:cubicBezTo>
                    <a:pt x="143" y="46"/>
                    <a:pt x="144" y="47"/>
                    <a:pt x="146" y="48"/>
                  </a:cubicBezTo>
                  <a:cubicBezTo>
                    <a:pt x="149" y="53"/>
                    <a:pt x="152" y="51"/>
                    <a:pt x="157" y="53"/>
                  </a:cubicBezTo>
                  <a:cubicBezTo>
                    <a:pt x="157" y="53"/>
                    <a:pt x="157" y="53"/>
                    <a:pt x="157" y="53"/>
                  </a:cubicBezTo>
                  <a:cubicBezTo>
                    <a:pt x="158" y="56"/>
                    <a:pt x="161" y="60"/>
                    <a:pt x="164" y="61"/>
                  </a:cubicBezTo>
                  <a:cubicBezTo>
                    <a:pt x="165" y="63"/>
                    <a:pt x="165" y="64"/>
                    <a:pt x="168" y="65"/>
                  </a:cubicBezTo>
                  <a:cubicBezTo>
                    <a:pt x="169" y="65"/>
                    <a:pt x="170" y="65"/>
                    <a:pt x="171" y="65"/>
                  </a:cubicBezTo>
                  <a:cubicBezTo>
                    <a:pt x="171" y="71"/>
                    <a:pt x="173" y="78"/>
                    <a:pt x="174" y="84"/>
                  </a:cubicBezTo>
                  <a:cubicBezTo>
                    <a:pt x="175" y="84"/>
                    <a:pt x="178" y="82"/>
                    <a:pt x="178" y="82"/>
                  </a:cubicBezTo>
                  <a:cubicBezTo>
                    <a:pt x="183" y="80"/>
                    <a:pt x="187" y="83"/>
                    <a:pt x="191" y="83"/>
                  </a:cubicBezTo>
                  <a:cubicBezTo>
                    <a:pt x="191" y="83"/>
                    <a:pt x="191" y="83"/>
                    <a:pt x="191" y="83"/>
                  </a:cubicBezTo>
                  <a:cubicBezTo>
                    <a:pt x="193" y="87"/>
                    <a:pt x="200" y="90"/>
                    <a:pt x="204" y="89"/>
                  </a:cubicBezTo>
                  <a:cubicBezTo>
                    <a:pt x="211" y="86"/>
                    <a:pt x="210" y="76"/>
                    <a:pt x="216" y="73"/>
                  </a:cubicBezTo>
                  <a:cubicBezTo>
                    <a:pt x="223" y="69"/>
                    <a:pt x="225" y="71"/>
                    <a:pt x="232" y="73"/>
                  </a:cubicBezTo>
                  <a:cubicBezTo>
                    <a:pt x="232" y="73"/>
                    <a:pt x="232" y="73"/>
                    <a:pt x="232" y="73"/>
                  </a:cubicBezTo>
                  <a:cubicBezTo>
                    <a:pt x="232" y="75"/>
                    <a:pt x="234" y="77"/>
                    <a:pt x="235" y="80"/>
                  </a:cubicBezTo>
                  <a:cubicBezTo>
                    <a:pt x="235" y="88"/>
                    <a:pt x="232" y="97"/>
                    <a:pt x="228" y="103"/>
                  </a:cubicBezTo>
                  <a:cubicBezTo>
                    <a:pt x="226" y="106"/>
                    <a:pt x="227" y="110"/>
                    <a:pt x="224" y="113"/>
                  </a:cubicBezTo>
                  <a:cubicBezTo>
                    <a:pt x="221" y="117"/>
                    <a:pt x="217" y="121"/>
                    <a:pt x="214" y="124"/>
                  </a:cubicBezTo>
                  <a:cubicBezTo>
                    <a:pt x="211" y="125"/>
                    <a:pt x="211" y="125"/>
                    <a:pt x="210" y="127"/>
                  </a:cubicBezTo>
                  <a:cubicBezTo>
                    <a:pt x="209" y="132"/>
                    <a:pt x="206" y="130"/>
                    <a:pt x="202" y="130"/>
                  </a:cubicBezTo>
                  <a:cubicBezTo>
                    <a:pt x="199" y="131"/>
                    <a:pt x="195" y="135"/>
                    <a:pt x="194" y="139"/>
                  </a:cubicBezTo>
                  <a:cubicBezTo>
                    <a:pt x="193" y="142"/>
                    <a:pt x="192" y="148"/>
                    <a:pt x="190" y="15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52"/>
            <p:cNvSpPr>
              <a:spLocks noEditPoints="1"/>
            </p:cNvSpPr>
            <p:nvPr/>
          </p:nvSpPr>
          <p:spPr bwMode="auto">
            <a:xfrm>
              <a:off x="4116" y="2491"/>
              <a:ext cx="452" cy="288"/>
            </a:xfrm>
            <a:custGeom>
              <a:avLst/>
              <a:gdLst>
                <a:gd name="T0" fmla="*/ 59 w 235"/>
                <a:gd name="T1" fmla="*/ 108 h 150"/>
                <a:gd name="T2" fmla="*/ 53 w 235"/>
                <a:gd name="T3" fmla="*/ 113 h 150"/>
                <a:gd name="T4" fmla="*/ 58 w 235"/>
                <a:gd name="T5" fmla="*/ 122 h 150"/>
                <a:gd name="T6" fmla="*/ 60 w 235"/>
                <a:gd name="T7" fmla="*/ 118 h 150"/>
                <a:gd name="T8" fmla="*/ 188 w 235"/>
                <a:gd name="T9" fmla="*/ 148 h 150"/>
                <a:gd name="T10" fmla="*/ 176 w 235"/>
                <a:gd name="T11" fmla="*/ 134 h 150"/>
                <a:gd name="T12" fmla="*/ 167 w 235"/>
                <a:gd name="T13" fmla="*/ 120 h 150"/>
                <a:gd name="T14" fmla="*/ 169 w 235"/>
                <a:gd name="T15" fmla="*/ 114 h 150"/>
                <a:gd name="T16" fmla="*/ 173 w 235"/>
                <a:gd name="T17" fmla="*/ 106 h 150"/>
                <a:gd name="T18" fmla="*/ 162 w 235"/>
                <a:gd name="T19" fmla="*/ 99 h 150"/>
                <a:gd name="T20" fmla="*/ 154 w 235"/>
                <a:gd name="T21" fmla="*/ 112 h 150"/>
                <a:gd name="T22" fmla="*/ 145 w 235"/>
                <a:gd name="T23" fmla="*/ 106 h 150"/>
                <a:gd name="T24" fmla="*/ 130 w 235"/>
                <a:gd name="T25" fmla="*/ 93 h 150"/>
                <a:gd name="T26" fmla="*/ 115 w 235"/>
                <a:gd name="T27" fmla="*/ 89 h 150"/>
                <a:gd name="T28" fmla="*/ 97 w 235"/>
                <a:gd name="T29" fmla="*/ 88 h 150"/>
                <a:gd name="T30" fmla="*/ 85 w 235"/>
                <a:gd name="T31" fmla="*/ 111 h 150"/>
                <a:gd name="T32" fmla="*/ 77 w 235"/>
                <a:gd name="T33" fmla="*/ 113 h 150"/>
                <a:gd name="T34" fmla="*/ 69 w 235"/>
                <a:gd name="T35" fmla="*/ 106 h 150"/>
                <a:gd name="T36" fmla="*/ 80 w 235"/>
                <a:gd name="T37" fmla="*/ 92 h 150"/>
                <a:gd name="T38" fmla="*/ 42 w 235"/>
                <a:gd name="T39" fmla="*/ 104 h 150"/>
                <a:gd name="T40" fmla="*/ 13 w 235"/>
                <a:gd name="T41" fmla="*/ 103 h 150"/>
                <a:gd name="T42" fmla="*/ 20 w 235"/>
                <a:gd name="T43" fmla="*/ 97 h 150"/>
                <a:gd name="T44" fmla="*/ 41 w 235"/>
                <a:gd name="T45" fmla="*/ 90 h 150"/>
                <a:gd name="T46" fmla="*/ 71 w 235"/>
                <a:gd name="T47" fmla="*/ 92 h 150"/>
                <a:gd name="T48" fmla="*/ 90 w 235"/>
                <a:gd name="T49" fmla="*/ 74 h 150"/>
                <a:gd name="T50" fmla="*/ 67 w 235"/>
                <a:gd name="T51" fmla="*/ 66 h 150"/>
                <a:gd name="T52" fmla="*/ 5 w 235"/>
                <a:gd name="T53" fmla="*/ 73 h 150"/>
                <a:gd name="T54" fmla="*/ 13 w 235"/>
                <a:gd name="T55" fmla="*/ 49 h 150"/>
                <a:gd name="T56" fmla="*/ 32 w 235"/>
                <a:gd name="T57" fmla="*/ 44 h 150"/>
                <a:gd name="T58" fmla="*/ 22 w 235"/>
                <a:gd name="T59" fmla="*/ 37 h 150"/>
                <a:gd name="T60" fmla="*/ 14 w 235"/>
                <a:gd name="T61" fmla="*/ 25 h 150"/>
                <a:gd name="T62" fmla="*/ 17 w 235"/>
                <a:gd name="T63" fmla="*/ 23 h 150"/>
                <a:gd name="T64" fmla="*/ 19 w 235"/>
                <a:gd name="T65" fmla="*/ 12 h 150"/>
                <a:gd name="T66" fmla="*/ 34 w 235"/>
                <a:gd name="T67" fmla="*/ 6 h 150"/>
                <a:gd name="T68" fmla="*/ 50 w 235"/>
                <a:gd name="T69" fmla="*/ 13 h 150"/>
                <a:gd name="T70" fmla="*/ 67 w 235"/>
                <a:gd name="T71" fmla="*/ 13 h 150"/>
                <a:gd name="T72" fmla="*/ 84 w 235"/>
                <a:gd name="T73" fmla="*/ 13 h 150"/>
                <a:gd name="T74" fmla="*/ 95 w 235"/>
                <a:gd name="T75" fmla="*/ 5 h 150"/>
                <a:gd name="T76" fmla="*/ 111 w 235"/>
                <a:gd name="T77" fmla="*/ 10 h 150"/>
                <a:gd name="T78" fmla="*/ 125 w 235"/>
                <a:gd name="T79" fmla="*/ 10 h 150"/>
                <a:gd name="T80" fmla="*/ 128 w 235"/>
                <a:gd name="T81" fmla="*/ 14 h 150"/>
                <a:gd name="T82" fmla="*/ 132 w 235"/>
                <a:gd name="T83" fmla="*/ 25 h 150"/>
                <a:gd name="T84" fmla="*/ 138 w 235"/>
                <a:gd name="T85" fmla="*/ 34 h 150"/>
                <a:gd name="T86" fmla="*/ 143 w 235"/>
                <a:gd name="T87" fmla="*/ 44 h 150"/>
                <a:gd name="T88" fmla="*/ 157 w 235"/>
                <a:gd name="T89" fmla="*/ 53 h 150"/>
                <a:gd name="T90" fmla="*/ 164 w 235"/>
                <a:gd name="T91" fmla="*/ 61 h 150"/>
                <a:gd name="T92" fmla="*/ 171 w 235"/>
                <a:gd name="T93" fmla="*/ 65 h 150"/>
                <a:gd name="T94" fmla="*/ 178 w 235"/>
                <a:gd name="T95" fmla="*/ 82 h 150"/>
                <a:gd name="T96" fmla="*/ 191 w 235"/>
                <a:gd name="T97" fmla="*/ 83 h 150"/>
                <a:gd name="T98" fmla="*/ 216 w 235"/>
                <a:gd name="T99" fmla="*/ 73 h 150"/>
                <a:gd name="T100" fmla="*/ 232 w 235"/>
                <a:gd name="T101" fmla="*/ 73 h 150"/>
                <a:gd name="T102" fmla="*/ 228 w 235"/>
                <a:gd name="T103" fmla="*/ 103 h 150"/>
                <a:gd name="T104" fmla="*/ 214 w 235"/>
                <a:gd name="T105" fmla="*/ 124 h 150"/>
                <a:gd name="T106" fmla="*/ 202 w 235"/>
                <a:gd name="T107" fmla="*/ 130 h 150"/>
                <a:gd name="T108" fmla="*/ 190 w 235"/>
                <a:gd name="T109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5" h="150">
                  <a:moveTo>
                    <a:pt x="60" y="118"/>
                  </a:moveTo>
                  <a:cubicBezTo>
                    <a:pt x="61" y="115"/>
                    <a:pt x="60" y="111"/>
                    <a:pt x="59" y="108"/>
                  </a:cubicBezTo>
                  <a:cubicBezTo>
                    <a:pt x="59" y="108"/>
                    <a:pt x="58" y="110"/>
                    <a:pt x="58" y="111"/>
                  </a:cubicBezTo>
                  <a:cubicBezTo>
                    <a:pt x="56" y="112"/>
                    <a:pt x="54" y="111"/>
                    <a:pt x="53" y="113"/>
                  </a:cubicBezTo>
                  <a:cubicBezTo>
                    <a:pt x="51" y="116"/>
                    <a:pt x="54" y="117"/>
                    <a:pt x="56" y="119"/>
                  </a:cubicBezTo>
                  <a:cubicBezTo>
                    <a:pt x="56" y="120"/>
                    <a:pt x="57" y="121"/>
                    <a:pt x="58" y="122"/>
                  </a:cubicBezTo>
                  <a:cubicBezTo>
                    <a:pt x="58" y="122"/>
                    <a:pt x="59" y="124"/>
                    <a:pt x="60" y="123"/>
                  </a:cubicBezTo>
                  <a:cubicBezTo>
                    <a:pt x="60" y="118"/>
                    <a:pt x="60" y="118"/>
                    <a:pt x="60" y="118"/>
                  </a:cubicBezTo>
                  <a:close/>
                  <a:moveTo>
                    <a:pt x="190" y="150"/>
                  </a:moveTo>
                  <a:cubicBezTo>
                    <a:pt x="189" y="150"/>
                    <a:pt x="188" y="148"/>
                    <a:pt x="188" y="148"/>
                  </a:cubicBezTo>
                  <a:cubicBezTo>
                    <a:pt x="186" y="144"/>
                    <a:pt x="180" y="143"/>
                    <a:pt x="177" y="141"/>
                  </a:cubicBezTo>
                  <a:cubicBezTo>
                    <a:pt x="173" y="139"/>
                    <a:pt x="177" y="137"/>
                    <a:pt x="176" y="134"/>
                  </a:cubicBezTo>
                  <a:cubicBezTo>
                    <a:pt x="174" y="130"/>
                    <a:pt x="174" y="130"/>
                    <a:pt x="175" y="125"/>
                  </a:cubicBezTo>
                  <a:cubicBezTo>
                    <a:pt x="177" y="119"/>
                    <a:pt x="167" y="121"/>
                    <a:pt x="167" y="120"/>
                  </a:cubicBezTo>
                  <a:cubicBezTo>
                    <a:pt x="167" y="119"/>
                    <a:pt x="168" y="114"/>
                    <a:pt x="169" y="114"/>
                  </a:cubicBezTo>
                  <a:cubicBezTo>
                    <a:pt x="169" y="114"/>
                    <a:pt x="169" y="114"/>
                    <a:pt x="169" y="114"/>
                  </a:cubicBezTo>
                  <a:cubicBezTo>
                    <a:pt x="170" y="113"/>
                    <a:pt x="173" y="107"/>
                    <a:pt x="173" y="107"/>
                  </a:cubicBezTo>
                  <a:cubicBezTo>
                    <a:pt x="173" y="106"/>
                    <a:pt x="173" y="106"/>
                    <a:pt x="173" y="106"/>
                  </a:cubicBezTo>
                  <a:cubicBezTo>
                    <a:pt x="171" y="106"/>
                    <a:pt x="169" y="105"/>
                    <a:pt x="167" y="104"/>
                  </a:cubicBezTo>
                  <a:cubicBezTo>
                    <a:pt x="166" y="103"/>
                    <a:pt x="162" y="99"/>
                    <a:pt x="162" y="99"/>
                  </a:cubicBezTo>
                  <a:cubicBezTo>
                    <a:pt x="161" y="99"/>
                    <a:pt x="152" y="105"/>
                    <a:pt x="152" y="106"/>
                  </a:cubicBezTo>
                  <a:cubicBezTo>
                    <a:pt x="151" y="109"/>
                    <a:pt x="156" y="108"/>
                    <a:pt x="154" y="112"/>
                  </a:cubicBezTo>
                  <a:cubicBezTo>
                    <a:pt x="152" y="112"/>
                    <a:pt x="150" y="116"/>
                    <a:pt x="149" y="115"/>
                  </a:cubicBezTo>
                  <a:cubicBezTo>
                    <a:pt x="148" y="113"/>
                    <a:pt x="146" y="109"/>
                    <a:pt x="145" y="106"/>
                  </a:cubicBezTo>
                  <a:cubicBezTo>
                    <a:pt x="144" y="103"/>
                    <a:pt x="136" y="102"/>
                    <a:pt x="133" y="102"/>
                  </a:cubicBezTo>
                  <a:cubicBezTo>
                    <a:pt x="124" y="105"/>
                    <a:pt x="130" y="95"/>
                    <a:pt x="130" y="93"/>
                  </a:cubicBezTo>
                  <a:cubicBezTo>
                    <a:pt x="130" y="91"/>
                    <a:pt x="125" y="90"/>
                    <a:pt x="124" y="88"/>
                  </a:cubicBezTo>
                  <a:cubicBezTo>
                    <a:pt x="120" y="89"/>
                    <a:pt x="122" y="97"/>
                    <a:pt x="115" y="89"/>
                  </a:cubicBezTo>
                  <a:cubicBezTo>
                    <a:pt x="109" y="82"/>
                    <a:pt x="113" y="95"/>
                    <a:pt x="106" y="93"/>
                  </a:cubicBezTo>
                  <a:cubicBezTo>
                    <a:pt x="102" y="92"/>
                    <a:pt x="103" y="87"/>
                    <a:pt x="97" y="88"/>
                  </a:cubicBezTo>
                  <a:cubicBezTo>
                    <a:pt x="92" y="89"/>
                    <a:pt x="98" y="98"/>
                    <a:pt x="98" y="100"/>
                  </a:cubicBezTo>
                  <a:cubicBezTo>
                    <a:pt x="93" y="105"/>
                    <a:pt x="88" y="102"/>
                    <a:pt x="85" y="111"/>
                  </a:cubicBezTo>
                  <a:cubicBezTo>
                    <a:pt x="83" y="119"/>
                    <a:pt x="74" y="121"/>
                    <a:pt x="69" y="116"/>
                  </a:cubicBezTo>
                  <a:cubicBezTo>
                    <a:pt x="66" y="112"/>
                    <a:pt x="74" y="114"/>
                    <a:pt x="77" y="113"/>
                  </a:cubicBezTo>
                  <a:cubicBezTo>
                    <a:pt x="78" y="112"/>
                    <a:pt x="80" y="110"/>
                    <a:pt x="78" y="110"/>
                  </a:cubicBezTo>
                  <a:cubicBezTo>
                    <a:pt x="78" y="106"/>
                    <a:pt x="70" y="106"/>
                    <a:pt x="69" y="106"/>
                  </a:cubicBezTo>
                  <a:cubicBezTo>
                    <a:pt x="69" y="104"/>
                    <a:pt x="76" y="100"/>
                    <a:pt x="78" y="99"/>
                  </a:cubicBezTo>
                  <a:cubicBezTo>
                    <a:pt x="80" y="98"/>
                    <a:pt x="83" y="91"/>
                    <a:pt x="80" y="92"/>
                  </a:cubicBezTo>
                  <a:cubicBezTo>
                    <a:pt x="75" y="94"/>
                    <a:pt x="62" y="101"/>
                    <a:pt x="56" y="97"/>
                  </a:cubicBezTo>
                  <a:cubicBezTo>
                    <a:pt x="49" y="94"/>
                    <a:pt x="45" y="98"/>
                    <a:pt x="42" y="104"/>
                  </a:cubicBezTo>
                  <a:cubicBezTo>
                    <a:pt x="40" y="110"/>
                    <a:pt x="29" y="105"/>
                    <a:pt x="23" y="107"/>
                  </a:cubicBezTo>
                  <a:cubicBezTo>
                    <a:pt x="20" y="109"/>
                    <a:pt x="16" y="105"/>
                    <a:pt x="13" y="103"/>
                  </a:cubicBezTo>
                  <a:cubicBezTo>
                    <a:pt x="13" y="102"/>
                    <a:pt x="16" y="102"/>
                    <a:pt x="17" y="101"/>
                  </a:cubicBezTo>
                  <a:cubicBezTo>
                    <a:pt x="18" y="100"/>
                    <a:pt x="18" y="97"/>
                    <a:pt x="20" y="97"/>
                  </a:cubicBezTo>
                  <a:cubicBezTo>
                    <a:pt x="25" y="95"/>
                    <a:pt x="29" y="97"/>
                    <a:pt x="33" y="95"/>
                  </a:cubicBezTo>
                  <a:cubicBezTo>
                    <a:pt x="36" y="95"/>
                    <a:pt x="39" y="90"/>
                    <a:pt x="41" y="90"/>
                  </a:cubicBezTo>
                  <a:cubicBezTo>
                    <a:pt x="47" y="93"/>
                    <a:pt x="45" y="95"/>
                    <a:pt x="53" y="93"/>
                  </a:cubicBezTo>
                  <a:cubicBezTo>
                    <a:pt x="59" y="90"/>
                    <a:pt x="64" y="92"/>
                    <a:pt x="71" y="92"/>
                  </a:cubicBezTo>
                  <a:cubicBezTo>
                    <a:pt x="82" y="94"/>
                    <a:pt x="68" y="79"/>
                    <a:pt x="77" y="76"/>
                  </a:cubicBezTo>
                  <a:cubicBezTo>
                    <a:pt x="80" y="74"/>
                    <a:pt x="88" y="79"/>
                    <a:pt x="90" y="74"/>
                  </a:cubicBezTo>
                  <a:cubicBezTo>
                    <a:pt x="94" y="67"/>
                    <a:pt x="96" y="69"/>
                    <a:pt x="101" y="64"/>
                  </a:cubicBezTo>
                  <a:cubicBezTo>
                    <a:pt x="67" y="66"/>
                    <a:pt x="67" y="66"/>
                    <a:pt x="67" y="66"/>
                  </a:cubicBezTo>
                  <a:cubicBezTo>
                    <a:pt x="61" y="66"/>
                    <a:pt x="27" y="73"/>
                    <a:pt x="23" y="69"/>
                  </a:cubicBezTo>
                  <a:cubicBezTo>
                    <a:pt x="11" y="60"/>
                    <a:pt x="15" y="70"/>
                    <a:pt x="5" y="73"/>
                  </a:cubicBezTo>
                  <a:cubicBezTo>
                    <a:pt x="3" y="74"/>
                    <a:pt x="0" y="59"/>
                    <a:pt x="4" y="55"/>
                  </a:cubicBezTo>
                  <a:cubicBezTo>
                    <a:pt x="6" y="53"/>
                    <a:pt x="10" y="49"/>
                    <a:pt x="13" y="49"/>
                  </a:cubicBezTo>
                  <a:cubicBezTo>
                    <a:pt x="18" y="49"/>
                    <a:pt x="19" y="60"/>
                    <a:pt x="25" y="55"/>
                  </a:cubicBezTo>
                  <a:cubicBezTo>
                    <a:pt x="31" y="50"/>
                    <a:pt x="23" y="48"/>
                    <a:pt x="32" y="44"/>
                  </a:cubicBezTo>
                  <a:cubicBezTo>
                    <a:pt x="38" y="39"/>
                    <a:pt x="36" y="33"/>
                    <a:pt x="30" y="38"/>
                  </a:cubicBezTo>
                  <a:cubicBezTo>
                    <a:pt x="25" y="43"/>
                    <a:pt x="27" y="37"/>
                    <a:pt x="22" y="37"/>
                  </a:cubicBezTo>
                  <a:cubicBezTo>
                    <a:pt x="22" y="32"/>
                    <a:pt x="23" y="33"/>
                    <a:pt x="18" y="31"/>
                  </a:cubicBezTo>
                  <a:cubicBezTo>
                    <a:pt x="17" y="31"/>
                    <a:pt x="12" y="26"/>
                    <a:pt x="14" y="25"/>
                  </a:cubicBezTo>
                  <a:cubicBezTo>
                    <a:pt x="15" y="24"/>
                    <a:pt x="16" y="24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3" y="20"/>
                    <a:pt x="16" y="17"/>
                    <a:pt x="19" y="12"/>
                  </a:cubicBezTo>
                  <a:cubicBezTo>
                    <a:pt x="20" y="10"/>
                    <a:pt x="25" y="4"/>
                    <a:pt x="26" y="5"/>
                  </a:cubicBezTo>
                  <a:cubicBezTo>
                    <a:pt x="29" y="6"/>
                    <a:pt x="32" y="4"/>
                    <a:pt x="34" y="6"/>
                  </a:cubicBezTo>
                  <a:cubicBezTo>
                    <a:pt x="36" y="8"/>
                    <a:pt x="39" y="7"/>
                    <a:pt x="41" y="8"/>
                  </a:cubicBezTo>
                  <a:cubicBezTo>
                    <a:pt x="45" y="9"/>
                    <a:pt x="47" y="11"/>
                    <a:pt x="50" y="13"/>
                  </a:cubicBezTo>
                  <a:cubicBezTo>
                    <a:pt x="55" y="15"/>
                    <a:pt x="58" y="10"/>
                    <a:pt x="62" y="12"/>
                  </a:cubicBezTo>
                  <a:cubicBezTo>
                    <a:pt x="65" y="12"/>
                    <a:pt x="65" y="13"/>
                    <a:pt x="67" y="13"/>
                  </a:cubicBezTo>
                  <a:cubicBezTo>
                    <a:pt x="70" y="13"/>
                    <a:pt x="73" y="13"/>
                    <a:pt x="77" y="13"/>
                  </a:cubicBezTo>
                  <a:cubicBezTo>
                    <a:pt x="78" y="14"/>
                    <a:pt x="83" y="16"/>
                    <a:pt x="84" y="13"/>
                  </a:cubicBezTo>
                  <a:cubicBezTo>
                    <a:pt x="87" y="8"/>
                    <a:pt x="91" y="12"/>
                    <a:pt x="92" y="8"/>
                  </a:cubicBezTo>
                  <a:cubicBezTo>
                    <a:pt x="93" y="7"/>
                    <a:pt x="95" y="0"/>
                    <a:pt x="95" y="5"/>
                  </a:cubicBezTo>
                  <a:cubicBezTo>
                    <a:pt x="95" y="7"/>
                    <a:pt x="95" y="9"/>
                    <a:pt x="98" y="9"/>
                  </a:cubicBezTo>
                  <a:cubicBezTo>
                    <a:pt x="103" y="8"/>
                    <a:pt x="107" y="8"/>
                    <a:pt x="111" y="10"/>
                  </a:cubicBezTo>
                  <a:cubicBezTo>
                    <a:pt x="114" y="11"/>
                    <a:pt x="117" y="14"/>
                    <a:pt x="121" y="13"/>
                  </a:cubicBezTo>
                  <a:cubicBezTo>
                    <a:pt x="125" y="10"/>
                    <a:pt x="125" y="10"/>
                    <a:pt x="125" y="10"/>
                  </a:cubicBezTo>
                  <a:cubicBezTo>
                    <a:pt x="125" y="10"/>
                    <a:pt x="125" y="10"/>
                    <a:pt x="125" y="10"/>
                  </a:cubicBezTo>
                  <a:cubicBezTo>
                    <a:pt x="128" y="14"/>
                    <a:pt x="128" y="14"/>
                    <a:pt x="128" y="14"/>
                  </a:cubicBezTo>
                  <a:cubicBezTo>
                    <a:pt x="128" y="16"/>
                    <a:pt x="125" y="18"/>
                    <a:pt x="127" y="20"/>
                  </a:cubicBezTo>
                  <a:cubicBezTo>
                    <a:pt x="129" y="23"/>
                    <a:pt x="127" y="25"/>
                    <a:pt x="132" y="25"/>
                  </a:cubicBezTo>
                  <a:cubicBezTo>
                    <a:pt x="136" y="25"/>
                    <a:pt x="136" y="24"/>
                    <a:pt x="137" y="29"/>
                  </a:cubicBezTo>
                  <a:cubicBezTo>
                    <a:pt x="137" y="31"/>
                    <a:pt x="138" y="33"/>
                    <a:pt x="138" y="34"/>
                  </a:cubicBezTo>
                  <a:cubicBezTo>
                    <a:pt x="138" y="38"/>
                    <a:pt x="140" y="38"/>
                    <a:pt x="141" y="41"/>
                  </a:cubicBezTo>
                  <a:cubicBezTo>
                    <a:pt x="143" y="42"/>
                    <a:pt x="143" y="43"/>
                    <a:pt x="143" y="44"/>
                  </a:cubicBezTo>
                  <a:cubicBezTo>
                    <a:pt x="143" y="46"/>
                    <a:pt x="144" y="47"/>
                    <a:pt x="146" y="48"/>
                  </a:cubicBezTo>
                  <a:cubicBezTo>
                    <a:pt x="149" y="53"/>
                    <a:pt x="152" y="51"/>
                    <a:pt x="157" y="53"/>
                  </a:cubicBezTo>
                  <a:cubicBezTo>
                    <a:pt x="157" y="53"/>
                    <a:pt x="157" y="53"/>
                    <a:pt x="157" y="53"/>
                  </a:cubicBezTo>
                  <a:cubicBezTo>
                    <a:pt x="158" y="56"/>
                    <a:pt x="161" y="60"/>
                    <a:pt x="164" y="61"/>
                  </a:cubicBezTo>
                  <a:cubicBezTo>
                    <a:pt x="165" y="63"/>
                    <a:pt x="165" y="64"/>
                    <a:pt x="168" y="65"/>
                  </a:cubicBezTo>
                  <a:cubicBezTo>
                    <a:pt x="169" y="65"/>
                    <a:pt x="170" y="65"/>
                    <a:pt x="171" y="65"/>
                  </a:cubicBezTo>
                  <a:cubicBezTo>
                    <a:pt x="171" y="71"/>
                    <a:pt x="173" y="78"/>
                    <a:pt x="174" y="84"/>
                  </a:cubicBezTo>
                  <a:cubicBezTo>
                    <a:pt x="175" y="84"/>
                    <a:pt x="178" y="82"/>
                    <a:pt x="178" y="82"/>
                  </a:cubicBezTo>
                  <a:cubicBezTo>
                    <a:pt x="183" y="80"/>
                    <a:pt x="187" y="83"/>
                    <a:pt x="191" y="83"/>
                  </a:cubicBezTo>
                  <a:cubicBezTo>
                    <a:pt x="191" y="83"/>
                    <a:pt x="191" y="83"/>
                    <a:pt x="191" y="83"/>
                  </a:cubicBezTo>
                  <a:cubicBezTo>
                    <a:pt x="193" y="87"/>
                    <a:pt x="200" y="90"/>
                    <a:pt x="204" y="89"/>
                  </a:cubicBezTo>
                  <a:cubicBezTo>
                    <a:pt x="211" y="86"/>
                    <a:pt x="210" y="76"/>
                    <a:pt x="216" y="73"/>
                  </a:cubicBezTo>
                  <a:cubicBezTo>
                    <a:pt x="223" y="69"/>
                    <a:pt x="225" y="71"/>
                    <a:pt x="232" y="73"/>
                  </a:cubicBezTo>
                  <a:cubicBezTo>
                    <a:pt x="232" y="73"/>
                    <a:pt x="232" y="73"/>
                    <a:pt x="232" y="73"/>
                  </a:cubicBezTo>
                  <a:cubicBezTo>
                    <a:pt x="232" y="75"/>
                    <a:pt x="234" y="77"/>
                    <a:pt x="235" y="80"/>
                  </a:cubicBezTo>
                  <a:cubicBezTo>
                    <a:pt x="235" y="88"/>
                    <a:pt x="232" y="97"/>
                    <a:pt x="228" y="103"/>
                  </a:cubicBezTo>
                  <a:cubicBezTo>
                    <a:pt x="226" y="106"/>
                    <a:pt x="227" y="110"/>
                    <a:pt x="224" y="113"/>
                  </a:cubicBezTo>
                  <a:cubicBezTo>
                    <a:pt x="221" y="117"/>
                    <a:pt x="217" y="121"/>
                    <a:pt x="214" y="124"/>
                  </a:cubicBezTo>
                  <a:cubicBezTo>
                    <a:pt x="211" y="125"/>
                    <a:pt x="211" y="125"/>
                    <a:pt x="210" y="127"/>
                  </a:cubicBezTo>
                  <a:cubicBezTo>
                    <a:pt x="209" y="132"/>
                    <a:pt x="206" y="130"/>
                    <a:pt x="202" y="130"/>
                  </a:cubicBezTo>
                  <a:cubicBezTo>
                    <a:pt x="199" y="131"/>
                    <a:pt x="195" y="135"/>
                    <a:pt x="194" y="139"/>
                  </a:cubicBezTo>
                  <a:cubicBezTo>
                    <a:pt x="193" y="142"/>
                    <a:pt x="192" y="148"/>
                    <a:pt x="190" y="15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3"/>
            <p:cNvSpPr>
              <a:spLocks/>
            </p:cNvSpPr>
            <p:nvPr/>
          </p:nvSpPr>
          <p:spPr bwMode="auto">
            <a:xfrm>
              <a:off x="4044" y="1433"/>
              <a:ext cx="228" cy="212"/>
            </a:xfrm>
            <a:custGeom>
              <a:avLst/>
              <a:gdLst>
                <a:gd name="T0" fmla="*/ 9 w 119"/>
                <a:gd name="T1" fmla="*/ 98 h 110"/>
                <a:gd name="T2" fmla="*/ 14 w 119"/>
                <a:gd name="T3" fmla="*/ 94 h 110"/>
                <a:gd name="T4" fmla="*/ 25 w 119"/>
                <a:gd name="T5" fmla="*/ 103 h 110"/>
                <a:gd name="T6" fmla="*/ 25 w 119"/>
                <a:gd name="T7" fmla="*/ 103 h 110"/>
                <a:gd name="T8" fmla="*/ 27 w 119"/>
                <a:gd name="T9" fmla="*/ 99 h 110"/>
                <a:gd name="T10" fmla="*/ 40 w 119"/>
                <a:gd name="T11" fmla="*/ 99 h 110"/>
                <a:gd name="T12" fmla="*/ 48 w 119"/>
                <a:gd name="T13" fmla="*/ 107 h 110"/>
                <a:gd name="T14" fmla="*/ 57 w 119"/>
                <a:gd name="T15" fmla="*/ 109 h 110"/>
                <a:gd name="T16" fmla="*/ 63 w 119"/>
                <a:gd name="T17" fmla="*/ 106 h 110"/>
                <a:gd name="T18" fmla="*/ 71 w 119"/>
                <a:gd name="T19" fmla="*/ 100 h 110"/>
                <a:gd name="T20" fmla="*/ 72 w 119"/>
                <a:gd name="T21" fmla="*/ 86 h 110"/>
                <a:gd name="T22" fmla="*/ 81 w 119"/>
                <a:gd name="T23" fmla="*/ 79 h 110"/>
                <a:gd name="T24" fmla="*/ 90 w 119"/>
                <a:gd name="T25" fmla="*/ 77 h 110"/>
                <a:gd name="T26" fmla="*/ 99 w 119"/>
                <a:gd name="T27" fmla="*/ 78 h 110"/>
                <a:gd name="T28" fmla="*/ 106 w 119"/>
                <a:gd name="T29" fmla="*/ 69 h 110"/>
                <a:gd name="T30" fmla="*/ 119 w 119"/>
                <a:gd name="T31" fmla="*/ 62 h 110"/>
                <a:gd name="T32" fmla="*/ 119 w 119"/>
                <a:gd name="T33" fmla="*/ 62 h 110"/>
                <a:gd name="T34" fmla="*/ 116 w 119"/>
                <a:gd name="T35" fmla="*/ 56 h 110"/>
                <a:gd name="T36" fmla="*/ 110 w 119"/>
                <a:gd name="T37" fmla="*/ 41 h 110"/>
                <a:gd name="T38" fmla="*/ 112 w 119"/>
                <a:gd name="T39" fmla="*/ 27 h 110"/>
                <a:gd name="T40" fmla="*/ 112 w 119"/>
                <a:gd name="T41" fmla="*/ 26 h 110"/>
                <a:gd name="T42" fmla="*/ 110 w 119"/>
                <a:gd name="T43" fmla="*/ 16 h 110"/>
                <a:gd name="T44" fmla="*/ 110 w 119"/>
                <a:gd name="T45" fmla="*/ 16 h 110"/>
                <a:gd name="T46" fmla="*/ 104 w 119"/>
                <a:gd name="T47" fmla="*/ 16 h 110"/>
                <a:gd name="T48" fmla="*/ 100 w 119"/>
                <a:gd name="T49" fmla="*/ 15 h 110"/>
                <a:gd name="T50" fmla="*/ 92 w 119"/>
                <a:gd name="T51" fmla="*/ 19 h 110"/>
                <a:gd name="T52" fmla="*/ 87 w 119"/>
                <a:gd name="T53" fmla="*/ 18 h 110"/>
                <a:gd name="T54" fmla="*/ 77 w 119"/>
                <a:gd name="T55" fmla="*/ 19 h 110"/>
                <a:gd name="T56" fmla="*/ 69 w 119"/>
                <a:gd name="T57" fmla="*/ 23 h 110"/>
                <a:gd name="T58" fmla="*/ 65 w 119"/>
                <a:gd name="T59" fmla="*/ 23 h 110"/>
                <a:gd name="T60" fmla="*/ 60 w 119"/>
                <a:gd name="T61" fmla="*/ 19 h 110"/>
                <a:gd name="T62" fmla="*/ 51 w 119"/>
                <a:gd name="T63" fmla="*/ 11 h 110"/>
                <a:gd name="T64" fmla="*/ 40 w 119"/>
                <a:gd name="T65" fmla="*/ 2 h 110"/>
                <a:gd name="T66" fmla="*/ 32 w 119"/>
                <a:gd name="T67" fmla="*/ 6 h 110"/>
                <a:gd name="T68" fmla="*/ 24 w 119"/>
                <a:gd name="T69" fmla="*/ 2 h 110"/>
                <a:gd name="T70" fmla="*/ 17 w 119"/>
                <a:gd name="T71" fmla="*/ 3 h 110"/>
                <a:gd name="T72" fmla="*/ 16 w 119"/>
                <a:gd name="T73" fmla="*/ 8 h 110"/>
                <a:gd name="T74" fmla="*/ 13 w 119"/>
                <a:gd name="T75" fmla="*/ 11 h 110"/>
                <a:gd name="T76" fmla="*/ 13 w 119"/>
                <a:gd name="T77" fmla="*/ 11 h 110"/>
                <a:gd name="T78" fmla="*/ 12 w 119"/>
                <a:gd name="T79" fmla="*/ 19 h 110"/>
                <a:gd name="T80" fmla="*/ 11 w 119"/>
                <a:gd name="T81" fmla="*/ 29 h 110"/>
                <a:gd name="T82" fmla="*/ 15 w 119"/>
                <a:gd name="T83" fmla="*/ 35 h 110"/>
                <a:gd name="T84" fmla="*/ 14 w 119"/>
                <a:gd name="T85" fmla="*/ 46 h 110"/>
                <a:gd name="T86" fmla="*/ 13 w 119"/>
                <a:gd name="T87" fmla="*/ 53 h 110"/>
                <a:gd name="T88" fmla="*/ 6 w 119"/>
                <a:gd name="T89" fmla="*/ 57 h 110"/>
                <a:gd name="T90" fmla="*/ 8 w 119"/>
                <a:gd name="T91" fmla="*/ 63 h 110"/>
                <a:gd name="T92" fmla="*/ 11 w 119"/>
                <a:gd name="T93" fmla="*/ 59 h 110"/>
                <a:gd name="T94" fmla="*/ 14 w 119"/>
                <a:gd name="T95" fmla="*/ 61 h 110"/>
                <a:gd name="T96" fmla="*/ 13 w 119"/>
                <a:gd name="T97" fmla="*/ 69 h 110"/>
                <a:gd name="T98" fmla="*/ 13 w 119"/>
                <a:gd name="T99" fmla="*/ 74 h 110"/>
                <a:gd name="T100" fmla="*/ 6 w 119"/>
                <a:gd name="T101" fmla="*/ 92 h 110"/>
                <a:gd name="T102" fmla="*/ 9 w 119"/>
                <a:gd name="T103" fmla="*/ 98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9" h="110">
                  <a:moveTo>
                    <a:pt x="9" y="98"/>
                  </a:moveTo>
                  <a:cubicBezTo>
                    <a:pt x="14" y="94"/>
                    <a:pt x="14" y="94"/>
                    <a:pt x="14" y="94"/>
                  </a:cubicBezTo>
                  <a:cubicBezTo>
                    <a:pt x="21" y="94"/>
                    <a:pt x="23" y="97"/>
                    <a:pt x="25" y="103"/>
                  </a:cubicBezTo>
                  <a:cubicBezTo>
                    <a:pt x="25" y="103"/>
                    <a:pt x="25" y="103"/>
                    <a:pt x="25" y="103"/>
                  </a:cubicBezTo>
                  <a:cubicBezTo>
                    <a:pt x="27" y="103"/>
                    <a:pt x="26" y="101"/>
                    <a:pt x="27" y="99"/>
                  </a:cubicBezTo>
                  <a:cubicBezTo>
                    <a:pt x="31" y="98"/>
                    <a:pt x="35" y="98"/>
                    <a:pt x="40" y="99"/>
                  </a:cubicBezTo>
                  <a:cubicBezTo>
                    <a:pt x="43" y="101"/>
                    <a:pt x="43" y="106"/>
                    <a:pt x="48" y="107"/>
                  </a:cubicBezTo>
                  <a:cubicBezTo>
                    <a:pt x="51" y="107"/>
                    <a:pt x="53" y="110"/>
                    <a:pt x="57" y="109"/>
                  </a:cubicBezTo>
                  <a:cubicBezTo>
                    <a:pt x="59" y="107"/>
                    <a:pt x="61" y="107"/>
                    <a:pt x="63" y="106"/>
                  </a:cubicBezTo>
                  <a:cubicBezTo>
                    <a:pt x="66" y="104"/>
                    <a:pt x="71" y="104"/>
                    <a:pt x="71" y="100"/>
                  </a:cubicBezTo>
                  <a:cubicBezTo>
                    <a:pt x="71" y="94"/>
                    <a:pt x="71" y="91"/>
                    <a:pt x="72" y="86"/>
                  </a:cubicBezTo>
                  <a:cubicBezTo>
                    <a:pt x="75" y="83"/>
                    <a:pt x="77" y="77"/>
                    <a:pt x="81" y="79"/>
                  </a:cubicBezTo>
                  <a:cubicBezTo>
                    <a:pt x="86" y="82"/>
                    <a:pt x="86" y="77"/>
                    <a:pt x="90" y="77"/>
                  </a:cubicBezTo>
                  <a:cubicBezTo>
                    <a:pt x="93" y="77"/>
                    <a:pt x="96" y="80"/>
                    <a:pt x="99" y="78"/>
                  </a:cubicBezTo>
                  <a:cubicBezTo>
                    <a:pt x="103" y="75"/>
                    <a:pt x="103" y="70"/>
                    <a:pt x="106" y="69"/>
                  </a:cubicBezTo>
                  <a:cubicBezTo>
                    <a:pt x="110" y="67"/>
                    <a:pt x="116" y="65"/>
                    <a:pt x="119" y="62"/>
                  </a:cubicBezTo>
                  <a:cubicBezTo>
                    <a:pt x="119" y="62"/>
                    <a:pt x="119" y="62"/>
                    <a:pt x="119" y="62"/>
                  </a:cubicBezTo>
                  <a:cubicBezTo>
                    <a:pt x="117" y="60"/>
                    <a:pt x="117" y="58"/>
                    <a:pt x="116" y="56"/>
                  </a:cubicBezTo>
                  <a:cubicBezTo>
                    <a:pt x="115" y="50"/>
                    <a:pt x="112" y="47"/>
                    <a:pt x="110" y="41"/>
                  </a:cubicBezTo>
                  <a:cubicBezTo>
                    <a:pt x="108" y="34"/>
                    <a:pt x="103" y="30"/>
                    <a:pt x="112" y="27"/>
                  </a:cubicBezTo>
                  <a:cubicBezTo>
                    <a:pt x="112" y="26"/>
                    <a:pt x="112" y="26"/>
                    <a:pt x="112" y="26"/>
                  </a:cubicBezTo>
                  <a:cubicBezTo>
                    <a:pt x="112" y="24"/>
                    <a:pt x="111" y="20"/>
                    <a:pt x="110" y="16"/>
                  </a:cubicBezTo>
                  <a:cubicBezTo>
                    <a:pt x="110" y="16"/>
                    <a:pt x="110" y="16"/>
                    <a:pt x="110" y="16"/>
                  </a:cubicBezTo>
                  <a:cubicBezTo>
                    <a:pt x="108" y="16"/>
                    <a:pt x="106" y="15"/>
                    <a:pt x="104" y="16"/>
                  </a:cubicBezTo>
                  <a:cubicBezTo>
                    <a:pt x="102" y="16"/>
                    <a:pt x="101" y="16"/>
                    <a:pt x="100" y="15"/>
                  </a:cubicBezTo>
                  <a:cubicBezTo>
                    <a:pt x="96" y="13"/>
                    <a:pt x="93" y="16"/>
                    <a:pt x="92" y="19"/>
                  </a:cubicBezTo>
                  <a:cubicBezTo>
                    <a:pt x="91" y="22"/>
                    <a:pt x="88" y="19"/>
                    <a:pt x="87" y="18"/>
                  </a:cubicBezTo>
                  <a:cubicBezTo>
                    <a:pt x="82" y="16"/>
                    <a:pt x="81" y="19"/>
                    <a:pt x="77" y="19"/>
                  </a:cubicBezTo>
                  <a:cubicBezTo>
                    <a:pt x="75" y="19"/>
                    <a:pt x="69" y="21"/>
                    <a:pt x="69" y="23"/>
                  </a:cubicBezTo>
                  <a:cubicBezTo>
                    <a:pt x="67" y="25"/>
                    <a:pt x="66" y="26"/>
                    <a:pt x="65" y="23"/>
                  </a:cubicBezTo>
                  <a:cubicBezTo>
                    <a:pt x="64" y="21"/>
                    <a:pt x="63" y="19"/>
                    <a:pt x="60" y="19"/>
                  </a:cubicBezTo>
                  <a:cubicBezTo>
                    <a:pt x="57" y="18"/>
                    <a:pt x="52" y="15"/>
                    <a:pt x="51" y="11"/>
                  </a:cubicBezTo>
                  <a:cubicBezTo>
                    <a:pt x="50" y="7"/>
                    <a:pt x="46" y="1"/>
                    <a:pt x="40" y="2"/>
                  </a:cubicBezTo>
                  <a:cubicBezTo>
                    <a:pt x="34" y="0"/>
                    <a:pt x="35" y="4"/>
                    <a:pt x="32" y="6"/>
                  </a:cubicBezTo>
                  <a:cubicBezTo>
                    <a:pt x="29" y="8"/>
                    <a:pt x="25" y="2"/>
                    <a:pt x="24" y="2"/>
                  </a:cubicBezTo>
                  <a:cubicBezTo>
                    <a:pt x="22" y="2"/>
                    <a:pt x="20" y="3"/>
                    <a:pt x="17" y="3"/>
                  </a:cubicBezTo>
                  <a:cubicBezTo>
                    <a:pt x="17" y="4"/>
                    <a:pt x="17" y="7"/>
                    <a:pt x="16" y="8"/>
                  </a:cubicBezTo>
                  <a:cubicBezTo>
                    <a:pt x="16" y="10"/>
                    <a:pt x="14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1" y="23"/>
                    <a:pt x="11" y="26"/>
                    <a:pt x="11" y="29"/>
                  </a:cubicBezTo>
                  <a:cubicBezTo>
                    <a:pt x="12" y="32"/>
                    <a:pt x="13" y="33"/>
                    <a:pt x="15" y="35"/>
                  </a:cubicBezTo>
                  <a:cubicBezTo>
                    <a:pt x="17" y="37"/>
                    <a:pt x="15" y="43"/>
                    <a:pt x="14" y="46"/>
                  </a:cubicBezTo>
                  <a:cubicBezTo>
                    <a:pt x="14" y="48"/>
                    <a:pt x="13" y="51"/>
                    <a:pt x="13" y="53"/>
                  </a:cubicBezTo>
                  <a:cubicBezTo>
                    <a:pt x="11" y="56"/>
                    <a:pt x="9" y="55"/>
                    <a:pt x="6" y="57"/>
                  </a:cubicBezTo>
                  <a:cubicBezTo>
                    <a:pt x="6" y="59"/>
                    <a:pt x="6" y="62"/>
                    <a:pt x="8" y="63"/>
                  </a:cubicBezTo>
                  <a:cubicBezTo>
                    <a:pt x="10" y="64"/>
                    <a:pt x="10" y="61"/>
                    <a:pt x="11" y="59"/>
                  </a:cubicBezTo>
                  <a:cubicBezTo>
                    <a:pt x="13" y="58"/>
                    <a:pt x="14" y="61"/>
                    <a:pt x="14" y="61"/>
                  </a:cubicBezTo>
                  <a:cubicBezTo>
                    <a:pt x="14" y="62"/>
                    <a:pt x="13" y="67"/>
                    <a:pt x="13" y="69"/>
                  </a:cubicBezTo>
                  <a:cubicBezTo>
                    <a:pt x="13" y="70"/>
                    <a:pt x="14" y="72"/>
                    <a:pt x="13" y="74"/>
                  </a:cubicBezTo>
                  <a:cubicBezTo>
                    <a:pt x="11" y="79"/>
                    <a:pt x="0" y="85"/>
                    <a:pt x="6" y="92"/>
                  </a:cubicBezTo>
                  <a:cubicBezTo>
                    <a:pt x="9" y="98"/>
                    <a:pt x="9" y="98"/>
                    <a:pt x="9" y="9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54"/>
            <p:cNvSpPr>
              <a:spLocks/>
            </p:cNvSpPr>
            <p:nvPr/>
          </p:nvSpPr>
          <p:spPr bwMode="auto">
            <a:xfrm>
              <a:off x="4044" y="1433"/>
              <a:ext cx="228" cy="212"/>
            </a:xfrm>
            <a:custGeom>
              <a:avLst/>
              <a:gdLst>
                <a:gd name="T0" fmla="*/ 9 w 119"/>
                <a:gd name="T1" fmla="*/ 98 h 110"/>
                <a:gd name="T2" fmla="*/ 14 w 119"/>
                <a:gd name="T3" fmla="*/ 94 h 110"/>
                <a:gd name="T4" fmla="*/ 25 w 119"/>
                <a:gd name="T5" fmla="*/ 103 h 110"/>
                <a:gd name="T6" fmla="*/ 25 w 119"/>
                <a:gd name="T7" fmla="*/ 103 h 110"/>
                <a:gd name="T8" fmla="*/ 27 w 119"/>
                <a:gd name="T9" fmla="*/ 99 h 110"/>
                <a:gd name="T10" fmla="*/ 40 w 119"/>
                <a:gd name="T11" fmla="*/ 99 h 110"/>
                <a:gd name="T12" fmla="*/ 48 w 119"/>
                <a:gd name="T13" fmla="*/ 107 h 110"/>
                <a:gd name="T14" fmla="*/ 57 w 119"/>
                <a:gd name="T15" fmla="*/ 109 h 110"/>
                <a:gd name="T16" fmla="*/ 63 w 119"/>
                <a:gd name="T17" fmla="*/ 106 h 110"/>
                <a:gd name="T18" fmla="*/ 71 w 119"/>
                <a:gd name="T19" fmla="*/ 100 h 110"/>
                <a:gd name="T20" fmla="*/ 72 w 119"/>
                <a:gd name="T21" fmla="*/ 86 h 110"/>
                <a:gd name="T22" fmla="*/ 81 w 119"/>
                <a:gd name="T23" fmla="*/ 79 h 110"/>
                <a:gd name="T24" fmla="*/ 90 w 119"/>
                <a:gd name="T25" fmla="*/ 77 h 110"/>
                <a:gd name="T26" fmla="*/ 99 w 119"/>
                <a:gd name="T27" fmla="*/ 78 h 110"/>
                <a:gd name="T28" fmla="*/ 106 w 119"/>
                <a:gd name="T29" fmla="*/ 69 h 110"/>
                <a:gd name="T30" fmla="*/ 119 w 119"/>
                <a:gd name="T31" fmla="*/ 62 h 110"/>
                <a:gd name="T32" fmla="*/ 119 w 119"/>
                <a:gd name="T33" fmla="*/ 62 h 110"/>
                <a:gd name="T34" fmla="*/ 116 w 119"/>
                <a:gd name="T35" fmla="*/ 56 h 110"/>
                <a:gd name="T36" fmla="*/ 110 w 119"/>
                <a:gd name="T37" fmla="*/ 41 h 110"/>
                <a:gd name="T38" fmla="*/ 112 w 119"/>
                <a:gd name="T39" fmla="*/ 27 h 110"/>
                <a:gd name="T40" fmla="*/ 112 w 119"/>
                <a:gd name="T41" fmla="*/ 26 h 110"/>
                <a:gd name="T42" fmla="*/ 110 w 119"/>
                <a:gd name="T43" fmla="*/ 16 h 110"/>
                <a:gd name="T44" fmla="*/ 110 w 119"/>
                <a:gd name="T45" fmla="*/ 16 h 110"/>
                <a:gd name="T46" fmla="*/ 104 w 119"/>
                <a:gd name="T47" fmla="*/ 16 h 110"/>
                <a:gd name="T48" fmla="*/ 100 w 119"/>
                <a:gd name="T49" fmla="*/ 15 h 110"/>
                <a:gd name="T50" fmla="*/ 92 w 119"/>
                <a:gd name="T51" fmla="*/ 19 h 110"/>
                <a:gd name="T52" fmla="*/ 87 w 119"/>
                <a:gd name="T53" fmla="*/ 18 h 110"/>
                <a:gd name="T54" fmla="*/ 77 w 119"/>
                <a:gd name="T55" fmla="*/ 19 h 110"/>
                <a:gd name="T56" fmla="*/ 69 w 119"/>
                <a:gd name="T57" fmla="*/ 23 h 110"/>
                <a:gd name="T58" fmla="*/ 65 w 119"/>
                <a:gd name="T59" fmla="*/ 23 h 110"/>
                <a:gd name="T60" fmla="*/ 60 w 119"/>
                <a:gd name="T61" fmla="*/ 19 h 110"/>
                <a:gd name="T62" fmla="*/ 51 w 119"/>
                <a:gd name="T63" fmla="*/ 11 h 110"/>
                <a:gd name="T64" fmla="*/ 40 w 119"/>
                <a:gd name="T65" fmla="*/ 2 h 110"/>
                <a:gd name="T66" fmla="*/ 32 w 119"/>
                <a:gd name="T67" fmla="*/ 6 h 110"/>
                <a:gd name="T68" fmla="*/ 24 w 119"/>
                <a:gd name="T69" fmla="*/ 2 h 110"/>
                <a:gd name="T70" fmla="*/ 17 w 119"/>
                <a:gd name="T71" fmla="*/ 3 h 110"/>
                <a:gd name="T72" fmla="*/ 16 w 119"/>
                <a:gd name="T73" fmla="*/ 8 h 110"/>
                <a:gd name="T74" fmla="*/ 13 w 119"/>
                <a:gd name="T75" fmla="*/ 11 h 110"/>
                <a:gd name="T76" fmla="*/ 13 w 119"/>
                <a:gd name="T77" fmla="*/ 11 h 110"/>
                <a:gd name="T78" fmla="*/ 12 w 119"/>
                <a:gd name="T79" fmla="*/ 19 h 110"/>
                <a:gd name="T80" fmla="*/ 11 w 119"/>
                <a:gd name="T81" fmla="*/ 29 h 110"/>
                <a:gd name="T82" fmla="*/ 15 w 119"/>
                <a:gd name="T83" fmla="*/ 35 h 110"/>
                <a:gd name="T84" fmla="*/ 14 w 119"/>
                <a:gd name="T85" fmla="*/ 46 h 110"/>
                <a:gd name="T86" fmla="*/ 13 w 119"/>
                <a:gd name="T87" fmla="*/ 53 h 110"/>
                <a:gd name="T88" fmla="*/ 6 w 119"/>
                <a:gd name="T89" fmla="*/ 57 h 110"/>
                <a:gd name="T90" fmla="*/ 8 w 119"/>
                <a:gd name="T91" fmla="*/ 63 h 110"/>
                <a:gd name="T92" fmla="*/ 11 w 119"/>
                <a:gd name="T93" fmla="*/ 59 h 110"/>
                <a:gd name="T94" fmla="*/ 14 w 119"/>
                <a:gd name="T95" fmla="*/ 61 h 110"/>
                <a:gd name="T96" fmla="*/ 13 w 119"/>
                <a:gd name="T97" fmla="*/ 69 h 110"/>
                <a:gd name="T98" fmla="*/ 13 w 119"/>
                <a:gd name="T99" fmla="*/ 74 h 110"/>
                <a:gd name="T100" fmla="*/ 6 w 119"/>
                <a:gd name="T101" fmla="*/ 92 h 110"/>
                <a:gd name="T102" fmla="*/ 9 w 119"/>
                <a:gd name="T103" fmla="*/ 98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9" h="110">
                  <a:moveTo>
                    <a:pt x="9" y="98"/>
                  </a:moveTo>
                  <a:cubicBezTo>
                    <a:pt x="14" y="94"/>
                    <a:pt x="14" y="94"/>
                    <a:pt x="14" y="94"/>
                  </a:cubicBezTo>
                  <a:cubicBezTo>
                    <a:pt x="21" y="94"/>
                    <a:pt x="23" y="97"/>
                    <a:pt x="25" y="103"/>
                  </a:cubicBezTo>
                  <a:cubicBezTo>
                    <a:pt x="25" y="103"/>
                    <a:pt x="25" y="103"/>
                    <a:pt x="25" y="103"/>
                  </a:cubicBezTo>
                  <a:cubicBezTo>
                    <a:pt x="27" y="103"/>
                    <a:pt x="26" y="101"/>
                    <a:pt x="27" y="99"/>
                  </a:cubicBezTo>
                  <a:cubicBezTo>
                    <a:pt x="31" y="98"/>
                    <a:pt x="35" y="98"/>
                    <a:pt x="40" y="99"/>
                  </a:cubicBezTo>
                  <a:cubicBezTo>
                    <a:pt x="43" y="101"/>
                    <a:pt x="43" y="106"/>
                    <a:pt x="48" y="107"/>
                  </a:cubicBezTo>
                  <a:cubicBezTo>
                    <a:pt x="51" y="107"/>
                    <a:pt x="53" y="110"/>
                    <a:pt x="57" y="109"/>
                  </a:cubicBezTo>
                  <a:cubicBezTo>
                    <a:pt x="59" y="107"/>
                    <a:pt x="61" y="107"/>
                    <a:pt x="63" y="106"/>
                  </a:cubicBezTo>
                  <a:cubicBezTo>
                    <a:pt x="66" y="104"/>
                    <a:pt x="71" y="104"/>
                    <a:pt x="71" y="100"/>
                  </a:cubicBezTo>
                  <a:cubicBezTo>
                    <a:pt x="71" y="94"/>
                    <a:pt x="71" y="91"/>
                    <a:pt x="72" y="86"/>
                  </a:cubicBezTo>
                  <a:cubicBezTo>
                    <a:pt x="75" y="83"/>
                    <a:pt x="77" y="77"/>
                    <a:pt x="81" y="79"/>
                  </a:cubicBezTo>
                  <a:cubicBezTo>
                    <a:pt x="86" y="82"/>
                    <a:pt x="86" y="77"/>
                    <a:pt x="90" y="77"/>
                  </a:cubicBezTo>
                  <a:cubicBezTo>
                    <a:pt x="93" y="77"/>
                    <a:pt x="96" y="80"/>
                    <a:pt x="99" y="78"/>
                  </a:cubicBezTo>
                  <a:cubicBezTo>
                    <a:pt x="103" y="75"/>
                    <a:pt x="103" y="70"/>
                    <a:pt x="106" y="69"/>
                  </a:cubicBezTo>
                  <a:cubicBezTo>
                    <a:pt x="110" y="67"/>
                    <a:pt x="116" y="65"/>
                    <a:pt x="119" y="62"/>
                  </a:cubicBezTo>
                  <a:cubicBezTo>
                    <a:pt x="119" y="62"/>
                    <a:pt x="119" y="62"/>
                    <a:pt x="119" y="62"/>
                  </a:cubicBezTo>
                  <a:cubicBezTo>
                    <a:pt x="117" y="60"/>
                    <a:pt x="117" y="58"/>
                    <a:pt x="116" y="56"/>
                  </a:cubicBezTo>
                  <a:cubicBezTo>
                    <a:pt x="115" y="50"/>
                    <a:pt x="112" y="47"/>
                    <a:pt x="110" y="41"/>
                  </a:cubicBezTo>
                  <a:cubicBezTo>
                    <a:pt x="108" y="34"/>
                    <a:pt x="103" y="30"/>
                    <a:pt x="112" y="27"/>
                  </a:cubicBezTo>
                  <a:cubicBezTo>
                    <a:pt x="112" y="26"/>
                    <a:pt x="112" y="26"/>
                    <a:pt x="112" y="26"/>
                  </a:cubicBezTo>
                  <a:cubicBezTo>
                    <a:pt x="112" y="24"/>
                    <a:pt x="111" y="20"/>
                    <a:pt x="110" y="16"/>
                  </a:cubicBezTo>
                  <a:cubicBezTo>
                    <a:pt x="110" y="16"/>
                    <a:pt x="110" y="16"/>
                    <a:pt x="110" y="16"/>
                  </a:cubicBezTo>
                  <a:cubicBezTo>
                    <a:pt x="108" y="16"/>
                    <a:pt x="106" y="15"/>
                    <a:pt x="104" y="16"/>
                  </a:cubicBezTo>
                  <a:cubicBezTo>
                    <a:pt x="102" y="16"/>
                    <a:pt x="101" y="16"/>
                    <a:pt x="100" y="15"/>
                  </a:cubicBezTo>
                  <a:cubicBezTo>
                    <a:pt x="96" y="13"/>
                    <a:pt x="93" y="16"/>
                    <a:pt x="92" y="19"/>
                  </a:cubicBezTo>
                  <a:cubicBezTo>
                    <a:pt x="91" y="22"/>
                    <a:pt x="88" y="19"/>
                    <a:pt x="87" y="18"/>
                  </a:cubicBezTo>
                  <a:cubicBezTo>
                    <a:pt x="82" y="16"/>
                    <a:pt x="81" y="19"/>
                    <a:pt x="77" y="19"/>
                  </a:cubicBezTo>
                  <a:cubicBezTo>
                    <a:pt x="75" y="19"/>
                    <a:pt x="69" y="21"/>
                    <a:pt x="69" y="23"/>
                  </a:cubicBezTo>
                  <a:cubicBezTo>
                    <a:pt x="67" y="25"/>
                    <a:pt x="66" y="26"/>
                    <a:pt x="65" y="23"/>
                  </a:cubicBezTo>
                  <a:cubicBezTo>
                    <a:pt x="64" y="21"/>
                    <a:pt x="63" y="19"/>
                    <a:pt x="60" y="19"/>
                  </a:cubicBezTo>
                  <a:cubicBezTo>
                    <a:pt x="57" y="18"/>
                    <a:pt x="52" y="15"/>
                    <a:pt x="51" y="11"/>
                  </a:cubicBezTo>
                  <a:cubicBezTo>
                    <a:pt x="50" y="7"/>
                    <a:pt x="46" y="1"/>
                    <a:pt x="40" y="2"/>
                  </a:cubicBezTo>
                  <a:cubicBezTo>
                    <a:pt x="34" y="0"/>
                    <a:pt x="35" y="4"/>
                    <a:pt x="32" y="6"/>
                  </a:cubicBezTo>
                  <a:cubicBezTo>
                    <a:pt x="29" y="8"/>
                    <a:pt x="25" y="2"/>
                    <a:pt x="24" y="2"/>
                  </a:cubicBezTo>
                  <a:cubicBezTo>
                    <a:pt x="22" y="2"/>
                    <a:pt x="20" y="3"/>
                    <a:pt x="17" y="3"/>
                  </a:cubicBezTo>
                  <a:cubicBezTo>
                    <a:pt x="17" y="4"/>
                    <a:pt x="17" y="7"/>
                    <a:pt x="16" y="8"/>
                  </a:cubicBezTo>
                  <a:cubicBezTo>
                    <a:pt x="16" y="10"/>
                    <a:pt x="14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1" y="23"/>
                    <a:pt x="11" y="26"/>
                    <a:pt x="11" y="29"/>
                  </a:cubicBezTo>
                  <a:cubicBezTo>
                    <a:pt x="12" y="32"/>
                    <a:pt x="13" y="33"/>
                    <a:pt x="15" y="35"/>
                  </a:cubicBezTo>
                  <a:cubicBezTo>
                    <a:pt x="17" y="37"/>
                    <a:pt x="15" y="43"/>
                    <a:pt x="14" y="46"/>
                  </a:cubicBezTo>
                  <a:cubicBezTo>
                    <a:pt x="14" y="48"/>
                    <a:pt x="13" y="51"/>
                    <a:pt x="13" y="53"/>
                  </a:cubicBezTo>
                  <a:cubicBezTo>
                    <a:pt x="11" y="56"/>
                    <a:pt x="9" y="55"/>
                    <a:pt x="6" y="57"/>
                  </a:cubicBezTo>
                  <a:cubicBezTo>
                    <a:pt x="6" y="59"/>
                    <a:pt x="6" y="62"/>
                    <a:pt x="8" y="63"/>
                  </a:cubicBezTo>
                  <a:cubicBezTo>
                    <a:pt x="10" y="64"/>
                    <a:pt x="10" y="61"/>
                    <a:pt x="11" y="59"/>
                  </a:cubicBezTo>
                  <a:cubicBezTo>
                    <a:pt x="13" y="58"/>
                    <a:pt x="14" y="61"/>
                    <a:pt x="14" y="61"/>
                  </a:cubicBezTo>
                  <a:cubicBezTo>
                    <a:pt x="14" y="62"/>
                    <a:pt x="13" y="67"/>
                    <a:pt x="13" y="69"/>
                  </a:cubicBezTo>
                  <a:cubicBezTo>
                    <a:pt x="13" y="70"/>
                    <a:pt x="14" y="72"/>
                    <a:pt x="13" y="74"/>
                  </a:cubicBezTo>
                  <a:cubicBezTo>
                    <a:pt x="11" y="79"/>
                    <a:pt x="0" y="85"/>
                    <a:pt x="6" y="92"/>
                  </a:cubicBezTo>
                  <a:cubicBezTo>
                    <a:pt x="9" y="98"/>
                    <a:pt x="9" y="98"/>
                    <a:pt x="9" y="98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155"/>
            <p:cNvSpPr>
              <a:spLocks/>
            </p:cNvSpPr>
            <p:nvPr/>
          </p:nvSpPr>
          <p:spPr bwMode="auto">
            <a:xfrm>
              <a:off x="3896" y="1454"/>
              <a:ext cx="180" cy="348"/>
            </a:xfrm>
            <a:custGeom>
              <a:avLst/>
              <a:gdLst>
                <a:gd name="T0" fmla="*/ 89 w 94"/>
                <a:gd name="T1" fmla="*/ 8 h 181"/>
                <a:gd name="T2" fmla="*/ 92 w 94"/>
                <a:gd name="T3" fmla="*/ 24 h 181"/>
                <a:gd name="T4" fmla="*/ 89 w 94"/>
                <a:gd name="T5" fmla="*/ 42 h 181"/>
                <a:gd name="T6" fmla="*/ 85 w 94"/>
                <a:gd name="T7" fmla="*/ 52 h 181"/>
                <a:gd name="T8" fmla="*/ 91 w 94"/>
                <a:gd name="T9" fmla="*/ 50 h 181"/>
                <a:gd name="T10" fmla="*/ 89 w 94"/>
                <a:gd name="T11" fmla="*/ 63 h 181"/>
                <a:gd name="T12" fmla="*/ 86 w 94"/>
                <a:gd name="T13" fmla="*/ 87 h 181"/>
                <a:gd name="T14" fmla="*/ 86 w 94"/>
                <a:gd name="T15" fmla="*/ 90 h 181"/>
                <a:gd name="T16" fmla="*/ 87 w 94"/>
                <a:gd name="T17" fmla="*/ 96 h 181"/>
                <a:gd name="T18" fmla="*/ 79 w 94"/>
                <a:gd name="T19" fmla="*/ 113 h 181"/>
                <a:gd name="T20" fmla="*/ 64 w 94"/>
                <a:gd name="T21" fmla="*/ 121 h 181"/>
                <a:gd name="T22" fmla="*/ 67 w 94"/>
                <a:gd name="T23" fmla="*/ 138 h 181"/>
                <a:gd name="T24" fmla="*/ 69 w 94"/>
                <a:gd name="T25" fmla="*/ 150 h 181"/>
                <a:gd name="T26" fmla="*/ 72 w 94"/>
                <a:gd name="T27" fmla="*/ 159 h 181"/>
                <a:gd name="T28" fmla="*/ 69 w 94"/>
                <a:gd name="T29" fmla="*/ 170 h 181"/>
                <a:gd name="T30" fmla="*/ 43 w 94"/>
                <a:gd name="T31" fmla="*/ 175 h 181"/>
                <a:gd name="T32" fmla="*/ 5 w 94"/>
                <a:gd name="T33" fmla="*/ 175 h 181"/>
                <a:gd name="T34" fmla="*/ 3 w 94"/>
                <a:gd name="T35" fmla="*/ 161 h 181"/>
                <a:gd name="T36" fmla="*/ 4 w 94"/>
                <a:gd name="T37" fmla="*/ 159 h 181"/>
                <a:gd name="T38" fmla="*/ 5 w 94"/>
                <a:gd name="T39" fmla="*/ 159 h 181"/>
                <a:gd name="T40" fmla="*/ 22 w 94"/>
                <a:gd name="T41" fmla="*/ 140 h 181"/>
                <a:gd name="T42" fmla="*/ 30 w 94"/>
                <a:gd name="T43" fmla="*/ 132 h 181"/>
                <a:gd name="T44" fmla="*/ 29 w 94"/>
                <a:gd name="T45" fmla="*/ 118 h 181"/>
                <a:gd name="T46" fmla="*/ 30 w 94"/>
                <a:gd name="T47" fmla="*/ 109 h 181"/>
                <a:gd name="T48" fmla="*/ 30 w 94"/>
                <a:gd name="T49" fmla="*/ 96 h 181"/>
                <a:gd name="T50" fmla="*/ 53 w 94"/>
                <a:gd name="T51" fmla="*/ 88 h 181"/>
                <a:gd name="T52" fmla="*/ 56 w 94"/>
                <a:gd name="T53" fmla="*/ 52 h 181"/>
                <a:gd name="T54" fmla="*/ 44 w 94"/>
                <a:gd name="T55" fmla="*/ 44 h 181"/>
                <a:gd name="T56" fmla="*/ 31 w 94"/>
                <a:gd name="T57" fmla="*/ 38 h 181"/>
                <a:gd name="T58" fmla="*/ 32 w 94"/>
                <a:gd name="T59" fmla="*/ 30 h 181"/>
                <a:gd name="T60" fmla="*/ 51 w 94"/>
                <a:gd name="T61" fmla="*/ 20 h 181"/>
                <a:gd name="T62" fmla="*/ 56 w 94"/>
                <a:gd name="T63" fmla="*/ 7 h 181"/>
                <a:gd name="T64" fmla="*/ 68 w 94"/>
                <a:gd name="T65" fmla="*/ 8 h 181"/>
                <a:gd name="T66" fmla="*/ 78 w 94"/>
                <a:gd name="T67" fmla="*/ 5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4" h="181">
                  <a:moveTo>
                    <a:pt x="89" y="0"/>
                  </a:moveTo>
                  <a:cubicBezTo>
                    <a:pt x="89" y="8"/>
                    <a:pt x="89" y="8"/>
                    <a:pt x="89" y="8"/>
                  </a:cubicBezTo>
                  <a:cubicBezTo>
                    <a:pt x="88" y="12"/>
                    <a:pt x="88" y="15"/>
                    <a:pt x="88" y="18"/>
                  </a:cubicBezTo>
                  <a:cubicBezTo>
                    <a:pt x="89" y="21"/>
                    <a:pt x="90" y="22"/>
                    <a:pt x="92" y="24"/>
                  </a:cubicBezTo>
                  <a:cubicBezTo>
                    <a:pt x="94" y="26"/>
                    <a:pt x="92" y="32"/>
                    <a:pt x="91" y="36"/>
                  </a:cubicBezTo>
                  <a:cubicBezTo>
                    <a:pt x="91" y="37"/>
                    <a:pt x="90" y="40"/>
                    <a:pt x="89" y="42"/>
                  </a:cubicBezTo>
                  <a:cubicBezTo>
                    <a:pt x="88" y="45"/>
                    <a:pt x="86" y="44"/>
                    <a:pt x="83" y="46"/>
                  </a:cubicBezTo>
                  <a:cubicBezTo>
                    <a:pt x="83" y="48"/>
                    <a:pt x="83" y="51"/>
                    <a:pt x="85" y="52"/>
                  </a:cubicBezTo>
                  <a:cubicBezTo>
                    <a:pt x="87" y="53"/>
                    <a:pt x="87" y="50"/>
                    <a:pt x="88" y="48"/>
                  </a:cubicBezTo>
                  <a:cubicBezTo>
                    <a:pt x="89" y="47"/>
                    <a:pt x="91" y="50"/>
                    <a:pt x="91" y="50"/>
                  </a:cubicBezTo>
                  <a:cubicBezTo>
                    <a:pt x="91" y="51"/>
                    <a:pt x="89" y="56"/>
                    <a:pt x="89" y="58"/>
                  </a:cubicBezTo>
                  <a:cubicBezTo>
                    <a:pt x="89" y="60"/>
                    <a:pt x="91" y="61"/>
                    <a:pt x="89" y="63"/>
                  </a:cubicBezTo>
                  <a:cubicBezTo>
                    <a:pt x="88" y="68"/>
                    <a:pt x="77" y="74"/>
                    <a:pt x="83" y="81"/>
                  </a:cubicBezTo>
                  <a:cubicBezTo>
                    <a:pt x="86" y="87"/>
                    <a:pt x="86" y="87"/>
                    <a:pt x="86" y="87"/>
                  </a:cubicBezTo>
                  <a:cubicBezTo>
                    <a:pt x="86" y="87"/>
                    <a:pt x="86" y="87"/>
                    <a:pt x="86" y="87"/>
                  </a:cubicBezTo>
                  <a:cubicBezTo>
                    <a:pt x="86" y="90"/>
                    <a:pt x="86" y="90"/>
                    <a:pt x="86" y="90"/>
                  </a:cubicBezTo>
                  <a:cubicBezTo>
                    <a:pt x="86" y="92"/>
                    <a:pt x="86" y="93"/>
                    <a:pt x="86" y="93"/>
                  </a:cubicBezTo>
                  <a:cubicBezTo>
                    <a:pt x="86" y="95"/>
                    <a:pt x="87" y="95"/>
                    <a:pt x="87" y="96"/>
                  </a:cubicBezTo>
                  <a:cubicBezTo>
                    <a:pt x="87" y="98"/>
                    <a:pt x="86" y="100"/>
                    <a:pt x="86" y="102"/>
                  </a:cubicBezTo>
                  <a:cubicBezTo>
                    <a:pt x="85" y="107"/>
                    <a:pt x="85" y="112"/>
                    <a:pt x="79" y="113"/>
                  </a:cubicBezTo>
                  <a:cubicBezTo>
                    <a:pt x="75" y="114"/>
                    <a:pt x="72" y="118"/>
                    <a:pt x="68" y="118"/>
                  </a:cubicBezTo>
                  <a:cubicBezTo>
                    <a:pt x="65" y="118"/>
                    <a:pt x="64" y="117"/>
                    <a:pt x="64" y="121"/>
                  </a:cubicBezTo>
                  <a:cubicBezTo>
                    <a:pt x="64" y="125"/>
                    <a:pt x="62" y="124"/>
                    <a:pt x="67" y="127"/>
                  </a:cubicBezTo>
                  <a:cubicBezTo>
                    <a:pt x="70" y="129"/>
                    <a:pt x="66" y="134"/>
                    <a:pt x="67" y="138"/>
                  </a:cubicBezTo>
                  <a:cubicBezTo>
                    <a:pt x="67" y="140"/>
                    <a:pt x="69" y="143"/>
                    <a:pt x="67" y="145"/>
                  </a:cubicBezTo>
                  <a:cubicBezTo>
                    <a:pt x="65" y="148"/>
                    <a:pt x="66" y="148"/>
                    <a:pt x="69" y="150"/>
                  </a:cubicBezTo>
                  <a:cubicBezTo>
                    <a:pt x="72" y="159"/>
                    <a:pt x="72" y="159"/>
                    <a:pt x="72" y="159"/>
                  </a:cubicBezTo>
                  <a:cubicBezTo>
                    <a:pt x="72" y="159"/>
                    <a:pt x="72" y="159"/>
                    <a:pt x="72" y="159"/>
                  </a:cubicBezTo>
                  <a:cubicBezTo>
                    <a:pt x="69" y="166"/>
                    <a:pt x="69" y="166"/>
                    <a:pt x="69" y="166"/>
                  </a:cubicBezTo>
                  <a:cubicBezTo>
                    <a:pt x="69" y="170"/>
                    <a:pt x="69" y="170"/>
                    <a:pt x="69" y="170"/>
                  </a:cubicBezTo>
                  <a:cubicBezTo>
                    <a:pt x="69" y="170"/>
                    <a:pt x="69" y="170"/>
                    <a:pt x="69" y="170"/>
                  </a:cubicBezTo>
                  <a:cubicBezTo>
                    <a:pt x="59" y="170"/>
                    <a:pt x="44" y="181"/>
                    <a:pt x="43" y="175"/>
                  </a:cubicBezTo>
                  <a:cubicBezTo>
                    <a:pt x="35" y="175"/>
                    <a:pt x="29" y="178"/>
                    <a:pt x="21" y="177"/>
                  </a:cubicBezTo>
                  <a:cubicBezTo>
                    <a:pt x="17" y="177"/>
                    <a:pt x="6" y="179"/>
                    <a:pt x="5" y="175"/>
                  </a:cubicBezTo>
                  <a:cubicBezTo>
                    <a:pt x="3" y="174"/>
                    <a:pt x="5" y="169"/>
                    <a:pt x="5" y="167"/>
                  </a:cubicBezTo>
                  <a:cubicBezTo>
                    <a:pt x="5" y="166"/>
                    <a:pt x="0" y="161"/>
                    <a:pt x="3" y="161"/>
                  </a:cubicBezTo>
                  <a:cubicBezTo>
                    <a:pt x="3" y="160"/>
                    <a:pt x="4" y="161"/>
                    <a:pt x="4" y="160"/>
                  </a:cubicBezTo>
                  <a:cubicBezTo>
                    <a:pt x="4" y="160"/>
                    <a:pt x="4" y="160"/>
                    <a:pt x="4" y="159"/>
                  </a:cubicBezTo>
                  <a:cubicBezTo>
                    <a:pt x="5" y="159"/>
                    <a:pt x="5" y="159"/>
                    <a:pt x="5" y="159"/>
                  </a:cubicBezTo>
                  <a:cubicBezTo>
                    <a:pt x="5" y="159"/>
                    <a:pt x="5" y="159"/>
                    <a:pt x="5" y="159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14" y="156"/>
                    <a:pt x="21" y="145"/>
                    <a:pt x="22" y="140"/>
                  </a:cubicBezTo>
                  <a:cubicBezTo>
                    <a:pt x="23" y="135"/>
                    <a:pt x="27" y="137"/>
                    <a:pt x="31" y="137"/>
                  </a:cubicBezTo>
                  <a:cubicBezTo>
                    <a:pt x="34" y="137"/>
                    <a:pt x="32" y="133"/>
                    <a:pt x="30" y="132"/>
                  </a:cubicBezTo>
                  <a:cubicBezTo>
                    <a:pt x="27" y="129"/>
                    <a:pt x="31" y="130"/>
                    <a:pt x="31" y="127"/>
                  </a:cubicBezTo>
                  <a:cubicBezTo>
                    <a:pt x="32" y="123"/>
                    <a:pt x="29" y="121"/>
                    <a:pt x="29" y="118"/>
                  </a:cubicBezTo>
                  <a:cubicBezTo>
                    <a:pt x="29" y="116"/>
                    <a:pt x="32" y="115"/>
                    <a:pt x="29" y="113"/>
                  </a:cubicBezTo>
                  <a:cubicBezTo>
                    <a:pt x="27" y="112"/>
                    <a:pt x="30" y="110"/>
                    <a:pt x="30" y="109"/>
                  </a:cubicBezTo>
                  <a:cubicBezTo>
                    <a:pt x="30" y="108"/>
                    <a:pt x="29" y="107"/>
                    <a:pt x="28" y="106"/>
                  </a:cubicBezTo>
                  <a:cubicBezTo>
                    <a:pt x="28" y="106"/>
                    <a:pt x="30" y="98"/>
                    <a:pt x="30" y="96"/>
                  </a:cubicBezTo>
                  <a:cubicBezTo>
                    <a:pt x="35" y="96"/>
                    <a:pt x="37" y="97"/>
                    <a:pt x="40" y="93"/>
                  </a:cubicBezTo>
                  <a:cubicBezTo>
                    <a:pt x="43" y="87"/>
                    <a:pt x="47" y="87"/>
                    <a:pt x="53" y="88"/>
                  </a:cubicBezTo>
                  <a:cubicBezTo>
                    <a:pt x="59" y="89"/>
                    <a:pt x="56" y="80"/>
                    <a:pt x="56" y="76"/>
                  </a:cubicBezTo>
                  <a:cubicBezTo>
                    <a:pt x="54" y="68"/>
                    <a:pt x="56" y="61"/>
                    <a:pt x="56" y="52"/>
                  </a:cubicBezTo>
                  <a:cubicBezTo>
                    <a:pt x="53" y="51"/>
                    <a:pt x="49" y="52"/>
                    <a:pt x="46" y="49"/>
                  </a:cubicBezTo>
                  <a:cubicBezTo>
                    <a:pt x="45" y="47"/>
                    <a:pt x="46" y="45"/>
                    <a:pt x="44" y="44"/>
                  </a:cubicBezTo>
                  <a:cubicBezTo>
                    <a:pt x="42" y="42"/>
                    <a:pt x="36" y="42"/>
                    <a:pt x="35" y="40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0" y="33"/>
                    <a:pt x="31" y="34"/>
                    <a:pt x="32" y="30"/>
                  </a:cubicBezTo>
                  <a:cubicBezTo>
                    <a:pt x="33" y="22"/>
                    <a:pt x="37" y="26"/>
                    <a:pt x="44" y="25"/>
                  </a:cubicBezTo>
                  <a:cubicBezTo>
                    <a:pt x="48" y="24"/>
                    <a:pt x="50" y="24"/>
                    <a:pt x="51" y="20"/>
                  </a:cubicBezTo>
                  <a:cubicBezTo>
                    <a:pt x="53" y="16"/>
                    <a:pt x="52" y="15"/>
                    <a:pt x="52" y="12"/>
                  </a:cubicBezTo>
                  <a:cubicBezTo>
                    <a:pt x="52" y="10"/>
                    <a:pt x="54" y="8"/>
                    <a:pt x="56" y="7"/>
                  </a:cubicBezTo>
                  <a:cubicBezTo>
                    <a:pt x="57" y="5"/>
                    <a:pt x="57" y="4"/>
                    <a:pt x="59" y="6"/>
                  </a:cubicBezTo>
                  <a:cubicBezTo>
                    <a:pt x="61" y="8"/>
                    <a:pt x="65" y="8"/>
                    <a:pt x="68" y="8"/>
                  </a:cubicBezTo>
                  <a:cubicBezTo>
                    <a:pt x="70" y="7"/>
                    <a:pt x="70" y="4"/>
                    <a:pt x="73" y="4"/>
                  </a:cubicBezTo>
                  <a:cubicBezTo>
                    <a:pt x="76" y="4"/>
                    <a:pt x="75" y="8"/>
                    <a:pt x="78" y="5"/>
                  </a:cubicBezTo>
                  <a:cubicBezTo>
                    <a:pt x="81" y="2"/>
                    <a:pt x="87" y="5"/>
                    <a:pt x="89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56"/>
            <p:cNvSpPr>
              <a:spLocks/>
            </p:cNvSpPr>
            <p:nvPr/>
          </p:nvSpPr>
          <p:spPr bwMode="auto">
            <a:xfrm>
              <a:off x="3896" y="1454"/>
              <a:ext cx="180" cy="348"/>
            </a:xfrm>
            <a:custGeom>
              <a:avLst/>
              <a:gdLst>
                <a:gd name="T0" fmla="*/ 89 w 94"/>
                <a:gd name="T1" fmla="*/ 8 h 181"/>
                <a:gd name="T2" fmla="*/ 92 w 94"/>
                <a:gd name="T3" fmla="*/ 24 h 181"/>
                <a:gd name="T4" fmla="*/ 89 w 94"/>
                <a:gd name="T5" fmla="*/ 42 h 181"/>
                <a:gd name="T6" fmla="*/ 85 w 94"/>
                <a:gd name="T7" fmla="*/ 52 h 181"/>
                <a:gd name="T8" fmla="*/ 91 w 94"/>
                <a:gd name="T9" fmla="*/ 50 h 181"/>
                <a:gd name="T10" fmla="*/ 89 w 94"/>
                <a:gd name="T11" fmla="*/ 63 h 181"/>
                <a:gd name="T12" fmla="*/ 86 w 94"/>
                <a:gd name="T13" fmla="*/ 87 h 181"/>
                <a:gd name="T14" fmla="*/ 86 w 94"/>
                <a:gd name="T15" fmla="*/ 90 h 181"/>
                <a:gd name="T16" fmla="*/ 87 w 94"/>
                <a:gd name="T17" fmla="*/ 96 h 181"/>
                <a:gd name="T18" fmla="*/ 79 w 94"/>
                <a:gd name="T19" fmla="*/ 113 h 181"/>
                <a:gd name="T20" fmla="*/ 64 w 94"/>
                <a:gd name="T21" fmla="*/ 121 h 181"/>
                <a:gd name="T22" fmla="*/ 67 w 94"/>
                <a:gd name="T23" fmla="*/ 138 h 181"/>
                <a:gd name="T24" fmla="*/ 69 w 94"/>
                <a:gd name="T25" fmla="*/ 150 h 181"/>
                <a:gd name="T26" fmla="*/ 72 w 94"/>
                <a:gd name="T27" fmla="*/ 159 h 181"/>
                <a:gd name="T28" fmla="*/ 69 w 94"/>
                <a:gd name="T29" fmla="*/ 170 h 181"/>
                <a:gd name="T30" fmla="*/ 43 w 94"/>
                <a:gd name="T31" fmla="*/ 175 h 181"/>
                <a:gd name="T32" fmla="*/ 5 w 94"/>
                <a:gd name="T33" fmla="*/ 175 h 181"/>
                <a:gd name="T34" fmla="*/ 3 w 94"/>
                <a:gd name="T35" fmla="*/ 161 h 181"/>
                <a:gd name="T36" fmla="*/ 4 w 94"/>
                <a:gd name="T37" fmla="*/ 159 h 181"/>
                <a:gd name="T38" fmla="*/ 5 w 94"/>
                <a:gd name="T39" fmla="*/ 159 h 181"/>
                <a:gd name="T40" fmla="*/ 22 w 94"/>
                <a:gd name="T41" fmla="*/ 140 h 181"/>
                <a:gd name="T42" fmla="*/ 30 w 94"/>
                <a:gd name="T43" fmla="*/ 132 h 181"/>
                <a:gd name="T44" fmla="*/ 29 w 94"/>
                <a:gd name="T45" fmla="*/ 118 h 181"/>
                <a:gd name="T46" fmla="*/ 30 w 94"/>
                <a:gd name="T47" fmla="*/ 109 h 181"/>
                <a:gd name="T48" fmla="*/ 30 w 94"/>
                <a:gd name="T49" fmla="*/ 96 h 181"/>
                <a:gd name="T50" fmla="*/ 53 w 94"/>
                <a:gd name="T51" fmla="*/ 88 h 181"/>
                <a:gd name="T52" fmla="*/ 56 w 94"/>
                <a:gd name="T53" fmla="*/ 52 h 181"/>
                <a:gd name="T54" fmla="*/ 44 w 94"/>
                <a:gd name="T55" fmla="*/ 44 h 181"/>
                <a:gd name="T56" fmla="*/ 31 w 94"/>
                <a:gd name="T57" fmla="*/ 38 h 181"/>
                <a:gd name="T58" fmla="*/ 32 w 94"/>
                <a:gd name="T59" fmla="*/ 30 h 181"/>
                <a:gd name="T60" fmla="*/ 51 w 94"/>
                <a:gd name="T61" fmla="*/ 20 h 181"/>
                <a:gd name="T62" fmla="*/ 56 w 94"/>
                <a:gd name="T63" fmla="*/ 7 h 181"/>
                <a:gd name="T64" fmla="*/ 68 w 94"/>
                <a:gd name="T65" fmla="*/ 8 h 181"/>
                <a:gd name="T66" fmla="*/ 78 w 94"/>
                <a:gd name="T67" fmla="*/ 5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4" h="181">
                  <a:moveTo>
                    <a:pt x="89" y="0"/>
                  </a:moveTo>
                  <a:cubicBezTo>
                    <a:pt x="89" y="8"/>
                    <a:pt x="89" y="8"/>
                    <a:pt x="89" y="8"/>
                  </a:cubicBezTo>
                  <a:cubicBezTo>
                    <a:pt x="88" y="12"/>
                    <a:pt x="88" y="15"/>
                    <a:pt x="88" y="18"/>
                  </a:cubicBezTo>
                  <a:cubicBezTo>
                    <a:pt x="89" y="21"/>
                    <a:pt x="90" y="22"/>
                    <a:pt x="92" y="24"/>
                  </a:cubicBezTo>
                  <a:cubicBezTo>
                    <a:pt x="94" y="26"/>
                    <a:pt x="92" y="32"/>
                    <a:pt x="91" y="36"/>
                  </a:cubicBezTo>
                  <a:cubicBezTo>
                    <a:pt x="91" y="37"/>
                    <a:pt x="90" y="40"/>
                    <a:pt x="89" y="42"/>
                  </a:cubicBezTo>
                  <a:cubicBezTo>
                    <a:pt x="88" y="45"/>
                    <a:pt x="86" y="44"/>
                    <a:pt x="83" y="46"/>
                  </a:cubicBezTo>
                  <a:cubicBezTo>
                    <a:pt x="83" y="48"/>
                    <a:pt x="83" y="51"/>
                    <a:pt x="85" y="52"/>
                  </a:cubicBezTo>
                  <a:cubicBezTo>
                    <a:pt x="87" y="53"/>
                    <a:pt x="87" y="50"/>
                    <a:pt x="88" y="48"/>
                  </a:cubicBezTo>
                  <a:cubicBezTo>
                    <a:pt x="89" y="47"/>
                    <a:pt x="91" y="50"/>
                    <a:pt x="91" y="50"/>
                  </a:cubicBezTo>
                  <a:cubicBezTo>
                    <a:pt x="91" y="51"/>
                    <a:pt x="89" y="56"/>
                    <a:pt x="89" y="58"/>
                  </a:cubicBezTo>
                  <a:cubicBezTo>
                    <a:pt x="89" y="60"/>
                    <a:pt x="91" y="61"/>
                    <a:pt x="89" y="63"/>
                  </a:cubicBezTo>
                  <a:cubicBezTo>
                    <a:pt x="88" y="68"/>
                    <a:pt x="77" y="74"/>
                    <a:pt x="83" y="81"/>
                  </a:cubicBezTo>
                  <a:cubicBezTo>
                    <a:pt x="86" y="87"/>
                    <a:pt x="86" y="87"/>
                    <a:pt x="86" y="87"/>
                  </a:cubicBezTo>
                  <a:cubicBezTo>
                    <a:pt x="86" y="87"/>
                    <a:pt x="86" y="87"/>
                    <a:pt x="86" y="87"/>
                  </a:cubicBezTo>
                  <a:cubicBezTo>
                    <a:pt x="86" y="90"/>
                    <a:pt x="86" y="90"/>
                    <a:pt x="86" y="90"/>
                  </a:cubicBezTo>
                  <a:cubicBezTo>
                    <a:pt x="86" y="92"/>
                    <a:pt x="86" y="93"/>
                    <a:pt x="86" y="93"/>
                  </a:cubicBezTo>
                  <a:cubicBezTo>
                    <a:pt x="86" y="95"/>
                    <a:pt x="87" y="95"/>
                    <a:pt x="87" y="96"/>
                  </a:cubicBezTo>
                  <a:cubicBezTo>
                    <a:pt x="87" y="98"/>
                    <a:pt x="86" y="100"/>
                    <a:pt x="86" y="102"/>
                  </a:cubicBezTo>
                  <a:cubicBezTo>
                    <a:pt x="85" y="107"/>
                    <a:pt x="85" y="112"/>
                    <a:pt x="79" y="113"/>
                  </a:cubicBezTo>
                  <a:cubicBezTo>
                    <a:pt x="75" y="114"/>
                    <a:pt x="72" y="118"/>
                    <a:pt x="68" y="118"/>
                  </a:cubicBezTo>
                  <a:cubicBezTo>
                    <a:pt x="65" y="118"/>
                    <a:pt x="64" y="117"/>
                    <a:pt x="64" y="121"/>
                  </a:cubicBezTo>
                  <a:cubicBezTo>
                    <a:pt x="64" y="125"/>
                    <a:pt x="62" y="124"/>
                    <a:pt x="67" y="127"/>
                  </a:cubicBezTo>
                  <a:cubicBezTo>
                    <a:pt x="70" y="129"/>
                    <a:pt x="66" y="134"/>
                    <a:pt x="67" y="138"/>
                  </a:cubicBezTo>
                  <a:cubicBezTo>
                    <a:pt x="67" y="140"/>
                    <a:pt x="69" y="143"/>
                    <a:pt x="67" y="145"/>
                  </a:cubicBezTo>
                  <a:cubicBezTo>
                    <a:pt x="65" y="148"/>
                    <a:pt x="66" y="148"/>
                    <a:pt x="69" y="150"/>
                  </a:cubicBezTo>
                  <a:cubicBezTo>
                    <a:pt x="72" y="159"/>
                    <a:pt x="72" y="159"/>
                    <a:pt x="72" y="159"/>
                  </a:cubicBezTo>
                  <a:cubicBezTo>
                    <a:pt x="72" y="159"/>
                    <a:pt x="72" y="159"/>
                    <a:pt x="72" y="159"/>
                  </a:cubicBezTo>
                  <a:cubicBezTo>
                    <a:pt x="69" y="166"/>
                    <a:pt x="69" y="166"/>
                    <a:pt x="69" y="166"/>
                  </a:cubicBezTo>
                  <a:cubicBezTo>
                    <a:pt x="69" y="170"/>
                    <a:pt x="69" y="170"/>
                    <a:pt x="69" y="170"/>
                  </a:cubicBezTo>
                  <a:cubicBezTo>
                    <a:pt x="69" y="170"/>
                    <a:pt x="69" y="170"/>
                    <a:pt x="69" y="170"/>
                  </a:cubicBezTo>
                  <a:cubicBezTo>
                    <a:pt x="59" y="170"/>
                    <a:pt x="44" y="181"/>
                    <a:pt x="43" y="175"/>
                  </a:cubicBezTo>
                  <a:cubicBezTo>
                    <a:pt x="35" y="175"/>
                    <a:pt x="29" y="178"/>
                    <a:pt x="21" y="177"/>
                  </a:cubicBezTo>
                  <a:cubicBezTo>
                    <a:pt x="17" y="177"/>
                    <a:pt x="6" y="179"/>
                    <a:pt x="5" y="175"/>
                  </a:cubicBezTo>
                  <a:cubicBezTo>
                    <a:pt x="3" y="174"/>
                    <a:pt x="5" y="169"/>
                    <a:pt x="5" y="167"/>
                  </a:cubicBezTo>
                  <a:cubicBezTo>
                    <a:pt x="5" y="166"/>
                    <a:pt x="0" y="161"/>
                    <a:pt x="3" y="161"/>
                  </a:cubicBezTo>
                  <a:cubicBezTo>
                    <a:pt x="3" y="160"/>
                    <a:pt x="4" y="161"/>
                    <a:pt x="4" y="160"/>
                  </a:cubicBezTo>
                  <a:cubicBezTo>
                    <a:pt x="4" y="160"/>
                    <a:pt x="4" y="160"/>
                    <a:pt x="4" y="159"/>
                  </a:cubicBezTo>
                  <a:cubicBezTo>
                    <a:pt x="5" y="159"/>
                    <a:pt x="5" y="159"/>
                    <a:pt x="5" y="159"/>
                  </a:cubicBezTo>
                  <a:cubicBezTo>
                    <a:pt x="5" y="159"/>
                    <a:pt x="5" y="159"/>
                    <a:pt x="5" y="159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14" y="156"/>
                    <a:pt x="21" y="145"/>
                    <a:pt x="22" y="140"/>
                  </a:cubicBezTo>
                  <a:cubicBezTo>
                    <a:pt x="23" y="135"/>
                    <a:pt x="27" y="137"/>
                    <a:pt x="31" y="137"/>
                  </a:cubicBezTo>
                  <a:cubicBezTo>
                    <a:pt x="34" y="137"/>
                    <a:pt x="32" y="133"/>
                    <a:pt x="30" y="132"/>
                  </a:cubicBezTo>
                  <a:cubicBezTo>
                    <a:pt x="27" y="129"/>
                    <a:pt x="31" y="130"/>
                    <a:pt x="31" y="127"/>
                  </a:cubicBezTo>
                  <a:cubicBezTo>
                    <a:pt x="32" y="123"/>
                    <a:pt x="29" y="121"/>
                    <a:pt x="29" y="118"/>
                  </a:cubicBezTo>
                  <a:cubicBezTo>
                    <a:pt x="29" y="116"/>
                    <a:pt x="32" y="115"/>
                    <a:pt x="29" y="113"/>
                  </a:cubicBezTo>
                  <a:cubicBezTo>
                    <a:pt x="27" y="112"/>
                    <a:pt x="30" y="110"/>
                    <a:pt x="30" y="109"/>
                  </a:cubicBezTo>
                  <a:cubicBezTo>
                    <a:pt x="30" y="108"/>
                    <a:pt x="29" y="107"/>
                    <a:pt x="28" y="106"/>
                  </a:cubicBezTo>
                  <a:cubicBezTo>
                    <a:pt x="28" y="106"/>
                    <a:pt x="30" y="98"/>
                    <a:pt x="30" y="96"/>
                  </a:cubicBezTo>
                  <a:cubicBezTo>
                    <a:pt x="35" y="96"/>
                    <a:pt x="37" y="97"/>
                    <a:pt x="40" y="93"/>
                  </a:cubicBezTo>
                  <a:cubicBezTo>
                    <a:pt x="43" y="87"/>
                    <a:pt x="47" y="87"/>
                    <a:pt x="53" y="88"/>
                  </a:cubicBezTo>
                  <a:cubicBezTo>
                    <a:pt x="59" y="89"/>
                    <a:pt x="56" y="80"/>
                    <a:pt x="56" y="76"/>
                  </a:cubicBezTo>
                  <a:cubicBezTo>
                    <a:pt x="54" y="68"/>
                    <a:pt x="56" y="61"/>
                    <a:pt x="56" y="52"/>
                  </a:cubicBezTo>
                  <a:cubicBezTo>
                    <a:pt x="53" y="51"/>
                    <a:pt x="49" y="52"/>
                    <a:pt x="46" y="49"/>
                  </a:cubicBezTo>
                  <a:cubicBezTo>
                    <a:pt x="45" y="47"/>
                    <a:pt x="46" y="45"/>
                    <a:pt x="44" y="44"/>
                  </a:cubicBezTo>
                  <a:cubicBezTo>
                    <a:pt x="42" y="42"/>
                    <a:pt x="36" y="42"/>
                    <a:pt x="35" y="40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0" y="33"/>
                    <a:pt x="31" y="34"/>
                    <a:pt x="32" y="30"/>
                  </a:cubicBezTo>
                  <a:cubicBezTo>
                    <a:pt x="33" y="22"/>
                    <a:pt x="37" y="26"/>
                    <a:pt x="44" y="25"/>
                  </a:cubicBezTo>
                  <a:cubicBezTo>
                    <a:pt x="48" y="24"/>
                    <a:pt x="50" y="24"/>
                    <a:pt x="51" y="20"/>
                  </a:cubicBezTo>
                  <a:cubicBezTo>
                    <a:pt x="53" y="16"/>
                    <a:pt x="52" y="15"/>
                    <a:pt x="52" y="12"/>
                  </a:cubicBezTo>
                  <a:cubicBezTo>
                    <a:pt x="52" y="10"/>
                    <a:pt x="54" y="8"/>
                    <a:pt x="56" y="7"/>
                  </a:cubicBezTo>
                  <a:cubicBezTo>
                    <a:pt x="57" y="5"/>
                    <a:pt x="57" y="4"/>
                    <a:pt x="59" y="6"/>
                  </a:cubicBezTo>
                  <a:cubicBezTo>
                    <a:pt x="61" y="8"/>
                    <a:pt x="65" y="8"/>
                    <a:pt x="68" y="8"/>
                  </a:cubicBezTo>
                  <a:cubicBezTo>
                    <a:pt x="70" y="7"/>
                    <a:pt x="70" y="4"/>
                    <a:pt x="73" y="4"/>
                  </a:cubicBezTo>
                  <a:cubicBezTo>
                    <a:pt x="76" y="4"/>
                    <a:pt x="75" y="8"/>
                    <a:pt x="78" y="5"/>
                  </a:cubicBezTo>
                  <a:cubicBezTo>
                    <a:pt x="81" y="2"/>
                    <a:pt x="87" y="5"/>
                    <a:pt x="89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57"/>
            <p:cNvSpPr>
              <a:spLocks/>
            </p:cNvSpPr>
            <p:nvPr/>
          </p:nvSpPr>
          <p:spPr bwMode="auto">
            <a:xfrm>
              <a:off x="4017" y="1552"/>
              <a:ext cx="261" cy="252"/>
            </a:xfrm>
            <a:custGeom>
              <a:avLst/>
              <a:gdLst>
                <a:gd name="T0" fmla="*/ 24 w 136"/>
                <a:gd name="T1" fmla="*/ 35 h 131"/>
                <a:gd name="T2" fmla="*/ 28 w 136"/>
                <a:gd name="T3" fmla="*/ 32 h 131"/>
                <a:gd name="T4" fmla="*/ 39 w 136"/>
                <a:gd name="T5" fmla="*/ 41 h 131"/>
                <a:gd name="T6" fmla="*/ 39 w 136"/>
                <a:gd name="T7" fmla="*/ 41 h 131"/>
                <a:gd name="T8" fmla="*/ 41 w 136"/>
                <a:gd name="T9" fmla="*/ 37 h 131"/>
                <a:gd name="T10" fmla="*/ 54 w 136"/>
                <a:gd name="T11" fmla="*/ 37 h 131"/>
                <a:gd name="T12" fmla="*/ 62 w 136"/>
                <a:gd name="T13" fmla="*/ 45 h 131"/>
                <a:gd name="T14" fmla="*/ 71 w 136"/>
                <a:gd name="T15" fmla="*/ 47 h 131"/>
                <a:gd name="T16" fmla="*/ 77 w 136"/>
                <a:gd name="T17" fmla="*/ 44 h 131"/>
                <a:gd name="T18" fmla="*/ 84 w 136"/>
                <a:gd name="T19" fmla="*/ 38 h 131"/>
                <a:gd name="T20" fmla="*/ 86 w 136"/>
                <a:gd name="T21" fmla="*/ 24 h 131"/>
                <a:gd name="T22" fmla="*/ 95 w 136"/>
                <a:gd name="T23" fmla="*/ 17 h 131"/>
                <a:gd name="T24" fmla="*/ 104 w 136"/>
                <a:gd name="T25" fmla="*/ 15 h 131"/>
                <a:gd name="T26" fmla="*/ 113 w 136"/>
                <a:gd name="T27" fmla="*/ 16 h 131"/>
                <a:gd name="T28" fmla="*/ 120 w 136"/>
                <a:gd name="T29" fmla="*/ 7 h 131"/>
                <a:gd name="T30" fmla="*/ 132 w 136"/>
                <a:gd name="T31" fmla="*/ 0 h 131"/>
                <a:gd name="T32" fmla="*/ 132 w 136"/>
                <a:gd name="T33" fmla="*/ 0 h 131"/>
                <a:gd name="T34" fmla="*/ 136 w 136"/>
                <a:gd name="T35" fmla="*/ 4 h 131"/>
                <a:gd name="T36" fmla="*/ 136 w 136"/>
                <a:gd name="T37" fmla="*/ 4 h 131"/>
                <a:gd name="T38" fmla="*/ 132 w 136"/>
                <a:gd name="T39" fmla="*/ 10 h 131"/>
                <a:gd name="T40" fmla="*/ 128 w 136"/>
                <a:gd name="T41" fmla="*/ 14 h 131"/>
                <a:gd name="T42" fmla="*/ 132 w 136"/>
                <a:gd name="T43" fmla="*/ 24 h 131"/>
                <a:gd name="T44" fmla="*/ 129 w 136"/>
                <a:gd name="T45" fmla="*/ 34 h 131"/>
                <a:gd name="T46" fmla="*/ 126 w 136"/>
                <a:gd name="T47" fmla="*/ 41 h 131"/>
                <a:gd name="T48" fmla="*/ 123 w 136"/>
                <a:gd name="T49" fmla="*/ 51 h 131"/>
                <a:gd name="T50" fmla="*/ 119 w 136"/>
                <a:gd name="T51" fmla="*/ 59 h 131"/>
                <a:gd name="T52" fmla="*/ 123 w 136"/>
                <a:gd name="T53" fmla="*/ 72 h 131"/>
                <a:gd name="T54" fmla="*/ 123 w 136"/>
                <a:gd name="T55" fmla="*/ 72 h 131"/>
                <a:gd name="T56" fmla="*/ 121 w 136"/>
                <a:gd name="T57" fmla="*/ 75 h 131"/>
                <a:gd name="T58" fmla="*/ 108 w 136"/>
                <a:gd name="T59" fmla="*/ 79 h 131"/>
                <a:gd name="T60" fmla="*/ 80 w 136"/>
                <a:gd name="T61" fmla="*/ 80 h 131"/>
                <a:gd name="T62" fmla="*/ 72 w 136"/>
                <a:gd name="T63" fmla="*/ 88 h 131"/>
                <a:gd name="T64" fmla="*/ 64 w 136"/>
                <a:gd name="T65" fmla="*/ 101 h 131"/>
                <a:gd name="T66" fmla="*/ 38 w 136"/>
                <a:gd name="T67" fmla="*/ 124 h 131"/>
                <a:gd name="T68" fmla="*/ 23 w 136"/>
                <a:gd name="T69" fmla="*/ 131 h 131"/>
                <a:gd name="T70" fmla="*/ 23 w 136"/>
                <a:gd name="T71" fmla="*/ 131 h 131"/>
                <a:gd name="T72" fmla="*/ 27 w 136"/>
                <a:gd name="T73" fmla="*/ 124 h 131"/>
                <a:gd name="T74" fmla="*/ 29 w 136"/>
                <a:gd name="T75" fmla="*/ 112 h 131"/>
                <a:gd name="T76" fmla="*/ 16 w 136"/>
                <a:gd name="T77" fmla="*/ 108 h 131"/>
                <a:gd name="T78" fmla="*/ 9 w 136"/>
                <a:gd name="T79" fmla="*/ 108 h 131"/>
                <a:gd name="T80" fmla="*/ 9 w 136"/>
                <a:gd name="T81" fmla="*/ 108 h 131"/>
                <a:gd name="T82" fmla="*/ 6 w 136"/>
                <a:gd name="T83" fmla="*/ 99 h 131"/>
                <a:gd name="T84" fmla="*/ 4 w 136"/>
                <a:gd name="T85" fmla="*/ 94 h 131"/>
                <a:gd name="T86" fmla="*/ 4 w 136"/>
                <a:gd name="T87" fmla="*/ 87 h 131"/>
                <a:gd name="T88" fmla="*/ 4 w 136"/>
                <a:gd name="T89" fmla="*/ 75 h 131"/>
                <a:gd name="T90" fmla="*/ 2 w 136"/>
                <a:gd name="T91" fmla="*/ 70 h 131"/>
                <a:gd name="T92" fmla="*/ 5 w 136"/>
                <a:gd name="T93" fmla="*/ 67 h 131"/>
                <a:gd name="T94" fmla="*/ 16 w 136"/>
                <a:gd name="T95" fmla="*/ 62 h 131"/>
                <a:gd name="T96" fmla="*/ 23 w 136"/>
                <a:gd name="T97" fmla="*/ 51 h 131"/>
                <a:gd name="T98" fmla="*/ 24 w 136"/>
                <a:gd name="T99" fmla="*/ 45 h 131"/>
                <a:gd name="T100" fmla="*/ 24 w 136"/>
                <a:gd name="T101" fmla="*/ 42 h 131"/>
                <a:gd name="T102" fmla="*/ 24 w 136"/>
                <a:gd name="T103" fmla="*/ 39 h 131"/>
                <a:gd name="T104" fmla="*/ 24 w 136"/>
                <a:gd name="T105" fmla="*/ 3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6" h="131">
                  <a:moveTo>
                    <a:pt x="24" y="35"/>
                  </a:moveTo>
                  <a:cubicBezTo>
                    <a:pt x="28" y="32"/>
                    <a:pt x="28" y="32"/>
                    <a:pt x="28" y="32"/>
                  </a:cubicBezTo>
                  <a:cubicBezTo>
                    <a:pt x="35" y="32"/>
                    <a:pt x="37" y="35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41" y="41"/>
                    <a:pt x="40" y="39"/>
                    <a:pt x="41" y="37"/>
                  </a:cubicBezTo>
                  <a:cubicBezTo>
                    <a:pt x="45" y="36"/>
                    <a:pt x="49" y="35"/>
                    <a:pt x="54" y="37"/>
                  </a:cubicBezTo>
                  <a:cubicBezTo>
                    <a:pt x="57" y="39"/>
                    <a:pt x="57" y="44"/>
                    <a:pt x="62" y="45"/>
                  </a:cubicBezTo>
                  <a:cubicBezTo>
                    <a:pt x="65" y="45"/>
                    <a:pt x="67" y="48"/>
                    <a:pt x="71" y="47"/>
                  </a:cubicBezTo>
                  <a:cubicBezTo>
                    <a:pt x="73" y="45"/>
                    <a:pt x="75" y="45"/>
                    <a:pt x="77" y="44"/>
                  </a:cubicBezTo>
                  <a:cubicBezTo>
                    <a:pt x="80" y="42"/>
                    <a:pt x="84" y="42"/>
                    <a:pt x="84" y="38"/>
                  </a:cubicBezTo>
                  <a:cubicBezTo>
                    <a:pt x="84" y="32"/>
                    <a:pt x="84" y="29"/>
                    <a:pt x="86" y="24"/>
                  </a:cubicBezTo>
                  <a:cubicBezTo>
                    <a:pt x="89" y="21"/>
                    <a:pt x="91" y="15"/>
                    <a:pt x="95" y="17"/>
                  </a:cubicBezTo>
                  <a:cubicBezTo>
                    <a:pt x="100" y="20"/>
                    <a:pt x="100" y="15"/>
                    <a:pt x="104" y="15"/>
                  </a:cubicBezTo>
                  <a:cubicBezTo>
                    <a:pt x="107" y="15"/>
                    <a:pt x="110" y="18"/>
                    <a:pt x="113" y="16"/>
                  </a:cubicBezTo>
                  <a:cubicBezTo>
                    <a:pt x="116" y="13"/>
                    <a:pt x="116" y="8"/>
                    <a:pt x="120" y="7"/>
                  </a:cubicBezTo>
                  <a:cubicBezTo>
                    <a:pt x="124" y="5"/>
                    <a:pt x="129" y="3"/>
                    <a:pt x="132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3" y="1"/>
                    <a:pt x="134" y="3"/>
                    <a:pt x="136" y="4"/>
                  </a:cubicBezTo>
                  <a:cubicBezTo>
                    <a:pt x="136" y="4"/>
                    <a:pt x="136" y="4"/>
                    <a:pt x="136" y="4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1" y="11"/>
                    <a:pt x="126" y="12"/>
                    <a:pt x="128" y="14"/>
                  </a:cubicBezTo>
                  <a:cubicBezTo>
                    <a:pt x="130" y="16"/>
                    <a:pt x="136" y="21"/>
                    <a:pt x="132" y="24"/>
                  </a:cubicBezTo>
                  <a:cubicBezTo>
                    <a:pt x="129" y="28"/>
                    <a:pt x="130" y="29"/>
                    <a:pt x="129" y="34"/>
                  </a:cubicBezTo>
                  <a:cubicBezTo>
                    <a:pt x="129" y="37"/>
                    <a:pt x="129" y="40"/>
                    <a:pt x="126" y="41"/>
                  </a:cubicBezTo>
                  <a:cubicBezTo>
                    <a:pt x="121" y="44"/>
                    <a:pt x="123" y="46"/>
                    <a:pt x="123" y="51"/>
                  </a:cubicBezTo>
                  <a:cubicBezTo>
                    <a:pt x="125" y="59"/>
                    <a:pt x="120" y="54"/>
                    <a:pt x="119" y="59"/>
                  </a:cubicBezTo>
                  <a:cubicBezTo>
                    <a:pt x="123" y="72"/>
                    <a:pt x="123" y="72"/>
                    <a:pt x="123" y="72"/>
                  </a:cubicBezTo>
                  <a:cubicBezTo>
                    <a:pt x="123" y="72"/>
                    <a:pt x="123" y="72"/>
                    <a:pt x="123" y="72"/>
                  </a:cubicBezTo>
                  <a:cubicBezTo>
                    <a:pt x="123" y="73"/>
                    <a:pt x="122" y="74"/>
                    <a:pt x="121" y="75"/>
                  </a:cubicBezTo>
                  <a:cubicBezTo>
                    <a:pt x="119" y="80"/>
                    <a:pt x="114" y="82"/>
                    <a:pt x="108" y="79"/>
                  </a:cubicBezTo>
                  <a:cubicBezTo>
                    <a:pt x="97" y="72"/>
                    <a:pt x="92" y="79"/>
                    <a:pt x="80" y="80"/>
                  </a:cubicBezTo>
                  <a:cubicBezTo>
                    <a:pt x="75" y="80"/>
                    <a:pt x="72" y="84"/>
                    <a:pt x="72" y="88"/>
                  </a:cubicBezTo>
                  <a:cubicBezTo>
                    <a:pt x="71" y="97"/>
                    <a:pt x="69" y="95"/>
                    <a:pt x="64" y="101"/>
                  </a:cubicBezTo>
                  <a:cubicBezTo>
                    <a:pt x="63" y="108"/>
                    <a:pt x="45" y="124"/>
                    <a:pt x="38" y="124"/>
                  </a:cubicBezTo>
                  <a:cubicBezTo>
                    <a:pt x="35" y="124"/>
                    <a:pt x="29" y="127"/>
                    <a:pt x="23" y="131"/>
                  </a:cubicBezTo>
                  <a:cubicBezTo>
                    <a:pt x="23" y="131"/>
                    <a:pt x="23" y="131"/>
                    <a:pt x="23" y="131"/>
                  </a:cubicBezTo>
                  <a:cubicBezTo>
                    <a:pt x="27" y="124"/>
                    <a:pt x="27" y="124"/>
                    <a:pt x="27" y="124"/>
                  </a:cubicBezTo>
                  <a:cubicBezTo>
                    <a:pt x="29" y="122"/>
                    <a:pt x="31" y="116"/>
                    <a:pt x="29" y="112"/>
                  </a:cubicBezTo>
                  <a:cubicBezTo>
                    <a:pt x="27" y="106"/>
                    <a:pt x="21" y="109"/>
                    <a:pt x="16" y="108"/>
                  </a:cubicBezTo>
                  <a:cubicBezTo>
                    <a:pt x="9" y="108"/>
                    <a:pt x="9" y="108"/>
                    <a:pt x="9" y="108"/>
                  </a:cubicBezTo>
                  <a:cubicBezTo>
                    <a:pt x="9" y="108"/>
                    <a:pt x="9" y="108"/>
                    <a:pt x="9" y="108"/>
                  </a:cubicBezTo>
                  <a:cubicBezTo>
                    <a:pt x="6" y="99"/>
                    <a:pt x="6" y="99"/>
                    <a:pt x="6" y="99"/>
                  </a:cubicBezTo>
                  <a:cubicBezTo>
                    <a:pt x="3" y="96"/>
                    <a:pt x="2" y="96"/>
                    <a:pt x="4" y="94"/>
                  </a:cubicBezTo>
                  <a:cubicBezTo>
                    <a:pt x="6" y="91"/>
                    <a:pt x="5" y="88"/>
                    <a:pt x="4" y="87"/>
                  </a:cubicBezTo>
                  <a:cubicBezTo>
                    <a:pt x="3" y="83"/>
                    <a:pt x="8" y="78"/>
                    <a:pt x="4" y="75"/>
                  </a:cubicBezTo>
                  <a:cubicBezTo>
                    <a:pt x="0" y="73"/>
                    <a:pt x="2" y="74"/>
                    <a:pt x="2" y="70"/>
                  </a:cubicBezTo>
                  <a:cubicBezTo>
                    <a:pt x="2" y="66"/>
                    <a:pt x="3" y="67"/>
                    <a:pt x="5" y="67"/>
                  </a:cubicBezTo>
                  <a:cubicBezTo>
                    <a:pt x="10" y="67"/>
                    <a:pt x="12" y="63"/>
                    <a:pt x="16" y="62"/>
                  </a:cubicBezTo>
                  <a:cubicBezTo>
                    <a:pt x="22" y="61"/>
                    <a:pt x="22" y="56"/>
                    <a:pt x="23" y="51"/>
                  </a:cubicBezTo>
                  <a:cubicBezTo>
                    <a:pt x="24" y="49"/>
                    <a:pt x="24" y="47"/>
                    <a:pt x="24" y="45"/>
                  </a:cubicBezTo>
                  <a:cubicBezTo>
                    <a:pt x="24" y="44"/>
                    <a:pt x="24" y="43"/>
                    <a:pt x="24" y="42"/>
                  </a:cubicBezTo>
                  <a:cubicBezTo>
                    <a:pt x="24" y="42"/>
                    <a:pt x="24" y="40"/>
                    <a:pt x="24" y="39"/>
                  </a:cubicBezTo>
                  <a:cubicBezTo>
                    <a:pt x="24" y="35"/>
                    <a:pt x="24" y="35"/>
                    <a:pt x="24" y="3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158"/>
            <p:cNvSpPr>
              <a:spLocks/>
            </p:cNvSpPr>
            <p:nvPr/>
          </p:nvSpPr>
          <p:spPr bwMode="auto">
            <a:xfrm>
              <a:off x="4017" y="1552"/>
              <a:ext cx="261" cy="252"/>
            </a:xfrm>
            <a:custGeom>
              <a:avLst/>
              <a:gdLst>
                <a:gd name="T0" fmla="*/ 24 w 136"/>
                <a:gd name="T1" fmla="*/ 35 h 131"/>
                <a:gd name="T2" fmla="*/ 28 w 136"/>
                <a:gd name="T3" fmla="*/ 32 h 131"/>
                <a:gd name="T4" fmla="*/ 39 w 136"/>
                <a:gd name="T5" fmla="*/ 41 h 131"/>
                <a:gd name="T6" fmla="*/ 39 w 136"/>
                <a:gd name="T7" fmla="*/ 41 h 131"/>
                <a:gd name="T8" fmla="*/ 41 w 136"/>
                <a:gd name="T9" fmla="*/ 37 h 131"/>
                <a:gd name="T10" fmla="*/ 54 w 136"/>
                <a:gd name="T11" fmla="*/ 37 h 131"/>
                <a:gd name="T12" fmla="*/ 62 w 136"/>
                <a:gd name="T13" fmla="*/ 45 h 131"/>
                <a:gd name="T14" fmla="*/ 71 w 136"/>
                <a:gd name="T15" fmla="*/ 47 h 131"/>
                <a:gd name="T16" fmla="*/ 77 w 136"/>
                <a:gd name="T17" fmla="*/ 44 h 131"/>
                <a:gd name="T18" fmla="*/ 84 w 136"/>
                <a:gd name="T19" fmla="*/ 38 h 131"/>
                <a:gd name="T20" fmla="*/ 86 w 136"/>
                <a:gd name="T21" fmla="*/ 24 h 131"/>
                <a:gd name="T22" fmla="*/ 95 w 136"/>
                <a:gd name="T23" fmla="*/ 17 h 131"/>
                <a:gd name="T24" fmla="*/ 104 w 136"/>
                <a:gd name="T25" fmla="*/ 15 h 131"/>
                <a:gd name="T26" fmla="*/ 113 w 136"/>
                <a:gd name="T27" fmla="*/ 16 h 131"/>
                <a:gd name="T28" fmla="*/ 120 w 136"/>
                <a:gd name="T29" fmla="*/ 7 h 131"/>
                <a:gd name="T30" fmla="*/ 132 w 136"/>
                <a:gd name="T31" fmla="*/ 0 h 131"/>
                <a:gd name="T32" fmla="*/ 132 w 136"/>
                <a:gd name="T33" fmla="*/ 0 h 131"/>
                <a:gd name="T34" fmla="*/ 136 w 136"/>
                <a:gd name="T35" fmla="*/ 4 h 131"/>
                <a:gd name="T36" fmla="*/ 136 w 136"/>
                <a:gd name="T37" fmla="*/ 4 h 131"/>
                <a:gd name="T38" fmla="*/ 132 w 136"/>
                <a:gd name="T39" fmla="*/ 10 h 131"/>
                <a:gd name="T40" fmla="*/ 128 w 136"/>
                <a:gd name="T41" fmla="*/ 14 h 131"/>
                <a:gd name="T42" fmla="*/ 132 w 136"/>
                <a:gd name="T43" fmla="*/ 24 h 131"/>
                <a:gd name="T44" fmla="*/ 129 w 136"/>
                <a:gd name="T45" fmla="*/ 34 h 131"/>
                <a:gd name="T46" fmla="*/ 126 w 136"/>
                <a:gd name="T47" fmla="*/ 41 h 131"/>
                <a:gd name="T48" fmla="*/ 123 w 136"/>
                <a:gd name="T49" fmla="*/ 51 h 131"/>
                <a:gd name="T50" fmla="*/ 119 w 136"/>
                <a:gd name="T51" fmla="*/ 59 h 131"/>
                <a:gd name="T52" fmla="*/ 123 w 136"/>
                <a:gd name="T53" fmla="*/ 72 h 131"/>
                <a:gd name="T54" fmla="*/ 123 w 136"/>
                <a:gd name="T55" fmla="*/ 72 h 131"/>
                <a:gd name="T56" fmla="*/ 121 w 136"/>
                <a:gd name="T57" fmla="*/ 75 h 131"/>
                <a:gd name="T58" fmla="*/ 108 w 136"/>
                <a:gd name="T59" fmla="*/ 79 h 131"/>
                <a:gd name="T60" fmla="*/ 80 w 136"/>
                <a:gd name="T61" fmla="*/ 80 h 131"/>
                <a:gd name="T62" fmla="*/ 72 w 136"/>
                <a:gd name="T63" fmla="*/ 88 h 131"/>
                <a:gd name="T64" fmla="*/ 64 w 136"/>
                <a:gd name="T65" fmla="*/ 101 h 131"/>
                <a:gd name="T66" fmla="*/ 38 w 136"/>
                <a:gd name="T67" fmla="*/ 124 h 131"/>
                <a:gd name="T68" fmla="*/ 23 w 136"/>
                <a:gd name="T69" fmla="*/ 131 h 131"/>
                <a:gd name="T70" fmla="*/ 23 w 136"/>
                <a:gd name="T71" fmla="*/ 131 h 131"/>
                <a:gd name="T72" fmla="*/ 27 w 136"/>
                <a:gd name="T73" fmla="*/ 124 h 131"/>
                <a:gd name="T74" fmla="*/ 29 w 136"/>
                <a:gd name="T75" fmla="*/ 112 h 131"/>
                <a:gd name="T76" fmla="*/ 16 w 136"/>
                <a:gd name="T77" fmla="*/ 108 h 131"/>
                <a:gd name="T78" fmla="*/ 9 w 136"/>
                <a:gd name="T79" fmla="*/ 108 h 131"/>
                <a:gd name="T80" fmla="*/ 9 w 136"/>
                <a:gd name="T81" fmla="*/ 108 h 131"/>
                <a:gd name="T82" fmla="*/ 6 w 136"/>
                <a:gd name="T83" fmla="*/ 99 h 131"/>
                <a:gd name="T84" fmla="*/ 4 w 136"/>
                <a:gd name="T85" fmla="*/ 94 h 131"/>
                <a:gd name="T86" fmla="*/ 4 w 136"/>
                <a:gd name="T87" fmla="*/ 87 h 131"/>
                <a:gd name="T88" fmla="*/ 4 w 136"/>
                <a:gd name="T89" fmla="*/ 75 h 131"/>
                <a:gd name="T90" fmla="*/ 2 w 136"/>
                <a:gd name="T91" fmla="*/ 70 h 131"/>
                <a:gd name="T92" fmla="*/ 5 w 136"/>
                <a:gd name="T93" fmla="*/ 67 h 131"/>
                <a:gd name="T94" fmla="*/ 16 w 136"/>
                <a:gd name="T95" fmla="*/ 62 h 131"/>
                <a:gd name="T96" fmla="*/ 23 w 136"/>
                <a:gd name="T97" fmla="*/ 51 h 131"/>
                <a:gd name="T98" fmla="*/ 24 w 136"/>
                <a:gd name="T99" fmla="*/ 45 h 131"/>
                <a:gd name="T100" fmla="*/ 24 w 136"/>
                <a:gd name="T101" fmla="*/ 42 h 131"/>
                <a:gd name="T102" fmla="*/ 24 w 136"/>
                <a:gd name="T103" fmla="*/ 39 h 131"/>
                <a:gd name="T104" fmla="*/ 24 w 136"/>
                <a:gd name="T105" fmla="*/ 3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6" h="131">
                  <a:moveTo>
                    <a:pt x="24" y="35"/>
                  </a:moveTo>
                  <a:cubicBezTo>
                    <a:pt x="28" y="32"/>
                    <a:pt x="28" y="32"/>
                    <a:pt x="28" y="32"/>
                  </a:cubicBezTo>
                  <a:cubicBezTo>
                    <a:pt x="35" y="32"/>
                    <a:pt x="37" y="35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41" y="41"/>
                    <a:pt x="40" y="39"/>
                    <a:pt x="41" y="37"/>
                  </a:cubicBezTo>
                  <a:cubicBezTo>
                    <a:pt x="45" y="36"/>
                    <a:pt x="49" y="35"/>
                    <a:pt x="54" y="37"/>
                  </a:cubicBezTo>
                  <a:cubicBezTo>
                    <a:pt x="57" y="39"/>
                    <a:pt x="57" y="44"/>
                    <a:pt x="62" y="45"/>
                  </a:cubicBezTo>
                  <a:cubicBezTo>
                    <a:pt x="65" y="45"/>
                    <a:pt x="67" y="48"/>
                    <a:pt x="71" y="47"/>
                  </a:cubicBezTo>
                  <a:cubicBezTo>
                    <a:pt x="73" y="45"/>
                    <a:pt x="75" y="45"/>
                    <a:pt x="77" y="44"/>
                  </a:cubicBezTo>
                  <a:cubicBezTo>
                    <a:pt x="80" y="42"/>
                    <a:pt x="84" y="42"/>
                    <a:pt x="84" y="38"/>
                  </a:cubicBezTo>
                  <a:cubicBezTo>
                    <a:pt x="84" y="32"/>
                    <a:pt x="84" y="29"/>
                    <a:pt x="86" y="24"/>
                  </a:cubicBezTo>
                  <a:cubicBezTo>
                    <a:pt x="89" y="21"/>
                    <a:pt x="91" y="15"/>
                    <a:pt x="95" y="17"/>
                  </a:cubicBezTo>
                  <a:cubicBezTo>
                    <a:pt x="100" y="20"/>
                    <a:pt x="100" y="15"/>
                    <a:pt x="104" y="15"/>
                  </a:cubicBezTo>
                  <a:cubicBezTo>
                    <a:pt x="107" y="15"/>
                    <a:pt x="110" y="18"/>
                    <a:pt x="113" y="16"/>
                  </a:cubicBezTo>
                  <a:cubicBezTo>
                    <a:pt x="116" y="13"/>
                    <a:pt x="116" y="8"/>
                    <a:pt x="120" y="7"/>
                  </a:cubicBezTo>
                  <a:cubicBezTo>
                    <a:pt x="124" y="5"/>
                    <a:pt x="129" y="3"/>
                    <a:pt x="132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3" y="1"/>
                    <a:pt x="134" y="3"/>
                    <a:pt x="136" y="4"/>
                  </a:cubicBezTo>
                  <a:cubicBezTo>
                    <a:pt x="136" y="4"/>
                    <a:pt x="136" y="4"/>
                    <a:pt x="136" y="4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1" y="11"/>
                    <a:pt x="126" y="12"/>
                    <a:pt x="128" y="14"/>
                  </a:cubicBezTo>
                  <a:cubicBezTo>
                    <a:pt x="130" y="16"/>
                    <a:pt x="136" y="21"/>
                    <a:pt x="132" y="24"/>
                  </a:cubicBezTo>
                  <a:cubicBezTo>
                    <a:pt x="129" y="28"/>
                    <a:pt x="130" y="29"/>
                    <a:pt x="129" y="34"/>
                  </a:cubicBezTo>
                  <a:cubicBezTo>
                    <a:pt x="129" y="37"/>
                    <a:pt x="129" y="40"/>
                    <a:pt x="126" y="41"/>
                  </a:cubicBezTo>
                  <a:cubicBezTo>
                    <a:pt x="121" y="44"/>
                    <a:pt x="123" y="46"/>
                    <a:pt x="123" y="51"/>
                  </a:cubicBezTo>
                  <a:cubicBezTo>
                    <a:pt x="125" y="59"/>
                    <a:pt x="120" y="54"/>
                    <a:pt x="119" y="59"/>
                  </a:cubicBezTo>
                  <a:cubicBezTo>
                    <a:pt x="123" y="72"/>
                    <a:pt x="123" y="72"/>
                    <a:pt x="123" y="72"/>
                  </a:cubicBezTo>
                  <a:cubicBezTo>
                    <a:pt x="123" y="72"/>
                    <a:pt x="123" y="72"/>
                    <a:pt x="123" y="72"/>
                  </a:cubicBezTo>
                  <a:cubicBezTo>
                    <a:pt x="123" y="73"/>
                    <a:pt x="122" y="74"/>
                    <a:pt x="121" y="75"/>
                  </a:cubicBezTo>
                  <a:cubicBezTo>
                    <a:pt x="119" y="80"/>
                    <a:pt x="114" y="82"/>
                    <a:pt x="108" y="79"/>
                  </a:cubicBezTo>
                  <a:cubicBezTo>
                    <a:pt x="97" y="72"/>
                    <a:pt x="92" y="79"/>
                    <a:pt x="80" y="80"/>
                  </a:cubicBezTo>
                  <a:cubicBezTo>
                    <a:pt x="75" y="80"/>
                    <a:pt x="72" y="84"/>
                    <a:pt x="72" y="88"/>
                  </a:cubicBezTo>
                  <a:cubicBezTo>
                    <a:pt x="71" y="97"/>
                    <a:pt x="69" y="95"/>
                    <a:pt x="64" y="101"/>
                  </a:cubicBezTo>
                  <a:cubicBezTo>
                    <a:pt x="63" y="108"/>
                    <a:pt x="45" y="124"/>
                    <a:pt x="38" y="124"/>
                  </a:cubicBezTo>
                  <a:cubicBezTo>
                    <a:pt x="35" y="124"/>
                    <a:pt x="29" y="127"/>
                    <a:pt x="23" y="131"/>
                  </a:cubicBezTo>
                  <a:cubicBezTo>
                    <a:pt x="23" y="131"/>
                    <a:pt x="23" y="131"/>
                    <a:pt x="23" y="131"/>
                  </a:cubicBezTo>
                  <a:cubicBezTo>
                    <a:pt x="27" y="124"/>
                    <a:pt x="27" y="124"/>
                    <a:pt x="27" y="124"/>
                  </a:cubicBezTo>
                  <a:cubicBezTo>
                    <a:pt x="29" y="122"/>
                    <a:pt x="31" y="116"/>
                    <a:pt x="29" y="112"/>
                  </a:cubicBezTo>
                  <a:cubicBezTo>
                    <a:pt x="27" y="106"/>
                    <a:pt x="21" y="109"/>
                    <a:pt x="16" y="108"/>
                  </a:cubicBezTo>
                  <a:cubicBezTo>
                    <a:pt x="9" y="108"/>
                    <a:pt x="9" y="108"/>
                    <a:pt x="9" y="108"/>
                  </a:cubicBezTo>
                  <a:cubicBezTo>
                    <a:pt x="9" y="108"/>
                    <a:pt x="9" y="108"/>
                    <a:pt x="9" y="108"/>
                  </a:cubicBezTo>
                  <a:cubicBezTo>
                    <a:pt x="6" y="99"/>
                    <a:pt x="6" y="99"/>
                    <a:pt x="6" y="99"/>
                  </a:cubicBezTo>
                  <a:cubicBezTo>
                    <a:pt x="3" y="96"/>
                    <a:pt x="2" y="96"/>
                    <a:pt x="4" y="94"/>
                  </a:cubicBezTo>
                  <a:cubicBezTo>
                    <a:pt x="6" y="91"/>
                    <a:pt x="5" y="88"/>
                    <a:pt x="4" y="87"/>
                  </a:cubicBezTo>
                  <a:cubicBezTo>
                    <a:pt x="3" y="83"/>
                    <a:pt x="8" y="78"/>
                    <a:pt x="4" y="75"/>
                  </a:cubicBezTo>
                  <a:cubicBezTo>
                    <a:pt x="0" y="73"/>
                    <a:pt x="2" y="74"/>
                    <a:pt x="2" y="70"/>
                  </a:cubicBezTo>
                  <a:cubicBezTo>
                    <a:pt x="2" y="66"/>
                    <a:pt x="3" y="67"/>
                    <a:pt x="5" y="67"/>
                  </a:cubicBezTo>
                  <a:cubicBezTo>
                    <a:pt x="10" y="67"/>
                    <a:pt x="12" y="63"/>
                    <a:pt x="16" y="62"/>
                  </a:cubicBezTo>
                  <a:cubicBezTo>
                    <a:pt x="22" y="61"/>
                    <a:pt x="22" y="56"/>
                    <a:pt x="23" y="51"/>
                  </a:cubicBezTo>
                  <a:cubicBezTo>
                    <a:pt x="24" y="49"/>
                    <a:pt x="24" y="47"/>
                    <a:pt x="24" y="45"/>
                  </a:cubicBezTo>
                  <a:cubicBezTo>
                    <a:pt x="24" y="44"/>
                    <a:pt x="24" y="43"/>
                    <a:pt x="24" y="42"/>
                  </a:cubicBezTo>
                  <a:cubicBezTo>
                    <a:pt x="24" y="42"/>
                    <a:pt x="24" y="40"/>
                    <a:pt x="24" y="39"/>
                  </a:cubicBezTo>
                  <a:cubicBezTo>
                    <a:pt x="24" y="35"/>
                    <a:pt x="24" y="35"/>
                    <a:pt x="24" y="3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159"/>
            <p:cNvSpPr>
              <a:spLocks/>
            </p:cNvSpPr>
            <p:nvPr/>
          </p:nvSpPr>
          <p:spPr bwMode="auto">
            <a:xfrm>
              <a:off x="4397" y="1766"/>
              <a:ext cx="134" cy="52"/>
            </a:xfrm>
            <a:custGeom>
              <a:avLst/>
              <a:gdLst>
                <a:gd name="T0" fmla="*/ 70 w 70"/>
                <a:gd name="T1" fmla="*/ 2 h 27"/>
                <a:gd name="T2" fmla="*/ 60 w 70"/>
                <a:gd name="T3" fmla="*/ 21 h 27"/>
                <a:gd name="T4" fmla="*/ 60 w 70"/>
                <a:gd name="T5" fmla="*/ 21 h 27"/>
                <a:gd name="T6" fmla="*/ 52 w 70"/>
                <a:gd name="T7" fmla="*/ 19 h 27"/>
                <a:gd name="T8" fmla="*/ 46 w 70"/>
                <a:gd name="T9" fmla="*/ 23 h 27"/>
                <a:gd name="T10" fmla="*/ 37 w 70"/>
                <a:gd name="T11" fmla="*/ 23 h 27"/>
                <a:gd name="T12" fmla="*/ 20 w 70"/>
                <a:gd name="T13" fmla="*/ 20 h 27"/>
                <a:gd name="T14" fmla="*/ 9 w 70"/>
                <a:gd name="T15" fmla="*/ 23 h 27"/>
                <a:gd name="T16" fmla="*/ 0 w 70"/>
                <a:gd name="T17" fmla="*/ 21 h 27"/>
                <a:gd name="T18" fmla="*/ 0 w 70"/>
                <a:gd name="T19" fmla="*/ 21 h 27"/>
                <a:gd name="T20" fmla="*/ 4 w 70"/>
                <a:gd name="T21" fmla="*/ 18 h 27"/>
                <a:gd name="T22" fmla="*/ 26 w 70"/>
                <a:gd name="T23" fmla="*/ 7 h 27"/>
                <a:gd name="T24" fmla="*/ 44 w 70"/>
                <a:gd name="T25" fmla="*/ 7 h 27"/>
                <a:gd name="T26" fmla="*/ 54 w 70"/>
                <a:gd name="T27" fmla="*/ 2 h 27"/>
                <a:gd name="T28" fmla="*/ 58 w 70"/>
                <a:gd name="T29" fmla="*/ 2 h 27"/>
                <a:gd name="T30" fmla="*/ 70 w 70"/>
                <a:gd name="T31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0" h="27">
                  <a:moveTo>
                    <a:pt x="70" y="2"/>
                  </a:moveTo>
                  <a:cubicBezTo>
                    <a:pt x="60" y="21"/>
                    <a:pt x="60" y="21"/>
                    <a:pt x="60" y="2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48" y="19"/>
                    <a:pt x="48" y="19"/>
                    <a:pt x="46" y="23"/>
                  </a:cubicBezTo>
                  <a:cubicBezTo>
                    <a:pt x="44" y="27"/>
                    <a:pt x="40" y="25"/>
                    <a:pt x="37" y="23"/>
                  </a:cubicBezTo>
                  <a:cubicBezTo>
                    <a:pt x="34" y="20"/>
                    <a:pt x="25" y="15"/>
                    <a:pt x="20" y="20"/>
                  </a:cubicBezTo>
                  <a:cubicBezTo>
                    <a:pt x="17" y="23"/>
                    <a:pt x="15" y="23"/>
                    <a:pt x="9" y="23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0"/>
                    <a:pt x="4" y="18"/>
                    <a:pt x="4" y="18"/>
                  </a:cubicBezTo>
                  <a:cubicBezTo>
                    <a:pt x="11" y="15"/>
                    <a:pt x="17" y="9"/>
                    <a:pt x="26" y="7"/>
                  </a:cubicBezTo>
                  <a:cubicBezTo>
                    <a:pt x="32" y="6"/>
                    <a:pt x="39" y="8"/>
                    <a:pt x="44" y="7"/>
                  </a:cubicBezTo>
                  <a:cubicBezTo>
                    <a:pt x="47" y="7"/>
                    <a:pt x="52" y="2"/>
                    <a:pt x="54" y="2"/>
                  </a:cubicBezTo>
                  <a:cubicBezTo>
                    <a:pt x="56" y="2"/>
                    <a:pt x="57" y="2"/>
                    <a:pt x="58" y="2"/>
                  </a:cubicBezTo>
                  <a:cubicBezTo>
                    <a:pt x="63" y="1"/>
                    <a:pt x="64" y="0"/>
                    <a:pt x="70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160"/>
            <p:cNvSpPr>
              <a:spLocks/>
            </p:cNvSpPr>
            <p:nvPr/>
          </p:nvSpPr>
          <p:spPr bwMode="auto">
            <a:xfrm>
              <a:off x="4397" y="1766"/>
              <a:ext cx="134" cy="52"/>
            </a:xfrm>
            <a:custGeom>
              <a:avLst/>
              <a:gdLst>
                <a:gd name="T0" fmla="*/ 70 w 70"/>
                <a:gd name="T1" fmla="*/ 2 h 27"/>
                <a:gd name="T2" fmla="*/ 60 w 70"/>
                <a:gd name="T3" fmla="*/ 21 h 27"/>
                <a:gd name="T4" fmla="*/ 60 w 70"/>
                <a:gd name="T5" fmla="*/ 21 h 27"/>
                <a:gd name="T6" fmla="*/ 52 w 70"/>
                <a:gd name="T7" fmla="*/ 19 h 27"/>
                <a:gd name="T8" fmla="*/ 46 w 70"/>
                <a:gd name="T9" fmla="*/ 23 h 27"/>
                <a:gd name="T10" fmla="*/ 37 w 70"/>
                <a:gd name="T11" fmla="*/ 23 h 27"/>
                <a:gd name="T12" fmla="*/ 20 w 70"/>
                <a:gd name="T13" fmla="*/ 20 h 27"/>
                <a:gd name="T14" fmla="*/ 9 w 70"/>
                <a:gd name="T15" fmla="*/ 23 h 27"/>
                <a:gd name="T16" fmla="*/ 0 w 70"/>
                <a:gd name="T17" fmla="*/ 21 h 27"/>
                <a:gd name="T18" fmla="*/ 0 w 70"/>
                <a:gd name="T19" fmla="*/ 21 h 27"/>
                <a:gd name="T20" fmla="*/ 4 w 70"/>
                <a:gd name="T21" fmla="*/ 18 h 27"/>
                <a:gd name="T22" fmla="*/ 26 w 70"/>
                <a:gd name="T23" fmla="*/ 7 h 27"/>
                <a:gd name="T24" fmla="*/ 44 w 70"/>
                <a:gd name="T25" fmla="*/ 7 h 27"/>
                <a:gd name="T26" fmla="*/ 54 w 70"/>
                <a:gd name="T27" fmla="*/ 2 h 27"/>
                <a:gd name="T28" fmla="*/ 58 w 70"/>
                <a:gd name="T29" fmla="*/ 2 h 27"/>
                <a:gd name="T30" fmla="*/ 70 w 70"/>
                <a:gd name="T31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0" h="27">
                  <a:moveTo>
                    <a:pt x="70" y="2"/>
                  </a:moveTo>
                  <a:cubicBezTo>
                    <a:pt x="60" y="21"/>
                    <a:pt x="60" y="21"/>
                    <a:pt x="60" y="2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48" y="19"/>
                    <a:pt x="48" y="19"/>
                    <a:pt x="46" y="23"/>
                  </a:cubicBezTo>
                  <a:cubicBezTo>
                    <a:pt x="44" y="27"/>
                    <a:pt x="40" y="25"/>
                    <a:pt x="37" y="23"/>
                  </a:cubicBezTo>
                  <a:cubicBezTo>
                    <a:pt x="34" y="20"/>
                    <a:pt x="25" y="15"/>
                    <a:pt x="20" y="20"/>
                  </a:cubicBezTo>
                  <a:cubicBezTo>
                    <a:pt x="17" y="23"/>
                    <a:pt x="15" y="23"/>
                    <a:pt x="9" y="23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0"/>
                    <a:pt x="4" y="18"/>
                    <a:pt x="4" y="18"/>
                  </a:cubicBezTo>
                  <a:cubicBezTo>
                    <a:pt x="11" y="15"/>
                    <a:pt x="17" y="9"/>
                    <a:pt x="26" y="7"/>
                  </a:cubicBezTo>
                  <a:cubicBezTo>
                    <a:pt x="32" y="6"/>
                    <a:pt x="39" y="8"/>
                    <a:pt x="44" y="7"/>
                  </a:cubicBezTo>
                  <a:cubicBezTo>
                    <a:pt x="47" y="7"/>
                    <a:pt x="52" y="2"/>
                    <a:pt x="54" y="2"/>
                  </a:cubicBezTo>
                  <a:cubicBezTo>
                    <a:pt x="56" y="2"/>
                    <a:pt x="57" y="2"/>
                    <a:pt x="58" y="2"/>
                  </a:cubicBezTo>
                  <a:cubicBezTo>
                    <a:pt x="63" y="1"/>
                    <a:pt x="64" y="0"/>
                    <a:pt x="70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161"/>
            <p:cNvSpPr>
              <a:spLocks noEditPoints="1"/>
            </p:cNvSpPr>
            <p:nvPr/>
          </p:nvSpPr>
          <p:spPr bwMode="auto">
            <a:xfrm>
              <a:off x="4245" y="1560"/>
              <a:ext cx="350" cy="188"/>
            </a:xfrm>
            <a:custGeom>
              <a:avLst/>
              <a:gdLst>
                <a:gd name="T0" fmla="*/ 127 w 182"/>
                <a:gd name="T1" fmla="*/ 98 h 98"/>
                <a:gd name="T2" fmla="*/ 129 w 182"/>
                <a:gd name="T3" fmla="*/ 91 h 98"/>
                <a:gd name="T4" fmla="*/ 137 w 182"/>
                <a:gd name="T5" fmla="*/ 83 h 98"/>
                <a:gd name="T6" fmla="*/ 141 w 182"/>
                <a:gd name="T7" fmla="*/ 77 h 98"/>
                <a:gd name="T8" fmla="*/ 142 w 182"/>
                <a:gd name="T9" fmla="*/ 69 h 98"/>
                <a:gd name="T10" fmla="*/ 147 w 182"/>
                <a:gd name="T11" fmla="*/ 68 h 98"/>
                <a:gd name="T12" fmla="*/ 156 w 182"/>
                <a:gd name="T13" fmla="*/ 75 h 98"/>
                <a:gd name="T14" fmla="*/ 162 w 182"/>
                <a:gd name="T15" fmla="*/ 70 h 98"/>
                <a:gd name="T16" fmla="*/ 174 w 182"/>
                <a:gd name="T17" fmla="*/ 70 h 98"/>
                <a:gd name="T18" fmla="*/ 180 w 182"/>
                <a:gd name="T19" fmla="*/ 64 h 98"/>
                <a:gd name="T20" fmla="*/ 181 w 182"/>
                <a:gd name="T21" fmla="*/ 54 h 98"/>
                <a:gd name="T22" fmla="*/ 181 w 182"/>
                <a:gd name="T23" fmla="*/ 54 h 98"/>
                <a:gd name="T24" fmla="*/ 178 w 182"/>
                <a:gd name="T25" fmla="*/ 54 h 98"/>
                <a:gd name="T26" fmla="*/ 169 w 182"/>
                <a:gd name="T27" fmla="*/ 52 h 98"/>
                <a:gd name="T28" fmla="*/ 146 w 182"/>
                <a:gd name="T29" fmla="*/ 50 h 98"/>
                <a:gd name="T30" fmla="*/ 124 w 182"/>
                <a:gd name="T31" fmla="*/ 44 h 98"/>
                <a:gd name="T32" fmla="*/ 103 w 182"/>
                <a:gd name="T33" fmla="*/ 59 h 98"/>
                <a:gd name="T34" fmla="*/ 98 w 182"/>
                <a:gd name="T35" fmla="*/ 73 h 98"/>
                <a:gd name="T36" fmla="*/ 100 w 182"/>
                <a:gd name="T37" fmla="*/ 76 h 98"/>
                <a:gd name="T38" fmla="*/ 113 w 182"/>
                <a:gd name="T39" fmla="*/ 86 h 98"/>
                <a:gd name="T40" fmla="*/ 121 w 182"/>
                <a:gd name="T41" fmla="*/ 91 h 98"/>
                <a:gd name="T42" fmla="*/ 122 w 182"/>
                <a:gd name="T43" fmla="*/ 97 h 98"/>
                <a:gd name="T44" fmla="*/ 127 w 182"/>
                <a:gd name="T45" fmla="*/ 98 h 98"/>
                <a:gd name="T46" fmla="*/ 127 w 182"/>
                <a:gd name="T47" fmla="*/ 98 h 98"/>
                <a:gd name="T48" fmla="*/ 17 w 182"/>
                <a:gd name="T49" fmla="*/ 0 h 98"/>
                <a:gd name="T50" fmla="*/ 33 w 182"/>
                <a:gd name="T51" fmla="*/ 14 h 98"/>
                <a:gd name="T52" fmla="*/ 48 w 182"/>
                <a:gd name="T53" fmla="*/ 22 h 98"/>
                <a:gd name="T54" fmla="*/ 57 w 182"/>
                <a:gd name="T55" fmla="*/ 32 h 98"/>
                <a:gd name="T56" fmla="*/ 57 w 182"/>
                <a:gd name="T57" fmla="*/ 25 h 98"/>
                <a:gd name="T58" fmla="*/ 92 w 182"/>
                <a:gd name="T59" fmla="*/ 40 h 98"/>
                <a:gd name="T60" fmla="*/ 103 w 182"/>
                <a:gd name="T61" fmla="*/ 41 h 98"/>
                <a:gd name="T62" fmla="*/ 104 w 182"/>
                <a:gd name="T63" fmla="*/ 47 h 98"/>
                <a:gd name="T64" fmla="*/ 101 w 182"/>
                <a:gd name="T65" fmla="*/ 56 h 98"/>
                <a:gd name="T66" fmla="*/ 99 w 182"/>
                <a:gd name="T67" fmla="*/ 63 h 98"/>
                <a:gd name="T68" fmla="*/ 97 w 182"/>
                <a:gd name="T69" fmla="*/ 67 h 98"/>
                <a:gd name="T70" fmla="*/ 86 w 182"/>
                <a:gd name="T71" fmla="*/ 75 h 98"/>
                <a:gd name="T72" fmla="*/ 79 w 182"/>
                <a:gd name="T73" fmla="*/ 77 h 98"/>
                <a:gd name="T74" fmla="*/ 67 w 182"/>
                <a:gd name="T75" fmla="*/ 77 h 98"/>
                <a:gd name="T76" fmla="*/ 55 w 182"/>
                <a:gd name="T77" fmla="*/ 65 h 98"/>
                <a:gd name="T78" fmla="*/ 30 w 182"/>
                <a:gd name="T79" fmla="*/ 63 h 98"/>
                <a:gd name="T80" fmla="*/ 4 w 182"/>
                <a:gd name="T81" fmla="*/ 68 h 98"/>
                <a:gd name="T82" fmla="*/ 4 w 182"/>
                <a:gd name="T83" fmla="*/ 68 h 98"/>
                <a:gd name="T84" fmla="*/ 0 w 182"/>
                <a:gd name="T85" fmla="*/ 55 h 98"/>
                <a:gd name="T86" fmla="*/ 4 w 182"/>
                <a:gd name="T87" fmla="*/ 47 h 98"/>
                <a:gd name="T88" fmla="*/ 8 w 182"/>
                <a:gd name="T89" fmla="*/ 37 h 98"/>
                <a:gd name="T90" fmla="*/ 11 w 182"/>
                <a:gd name="T91" fmla="*/ 30 h 98"/>
                <a:gd name="T92" fmla="*/ 14 w 182"/>
                <a:gd name="T93" fmla="*/ 20 h 98"/>
                <a:gd name="T94" fmla="*/ 9 w 182"/>
                <a:gd name="T95" fmla="*/ 10 h 98"/>
                <a:gd name="T96" fmla="*/ 14 w 182"/>
                <a:gd name="T97" fmla="*/ 6 h 98"/>
                <a:gd name="T98" fmla="*/ 17 w 182"/>
                <a:gd name="T99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2" h="98">
                  <a:moveTo>
                    <a:pt x="127" y="98"/>
                  </a:moveTo>
                  <a:cubicBezTo>
                    <a:pt x="129" y="91"/>
                    <a:pt x="129" y="91"/>
                    <a:pt x="129" y="91"/>
                  </a:cubicBezTo>
                  <a:cubicBezTo>
                    <a:pt x="131" y="87"/>
                    <a:pt x="137" y="87"/>
                    <a:pt x="137" y="83"/>
                  </a:cubicBezTo>
                  <a:cubicBezTo>
                    <a:pt x="137" y="78"/>
                    <a:pt x="139" y="80"/>
                    <a:pt x="141" y="77"/>
                  </a:cubicBezTo>
                  <a:cubicBezTo>
                    <a:pt x="142" y="74"/>
                    <a:pt x="142" y="72"/>
                    <a:pt x="142" y="69"/>
                  </a:cubicBezTo>
                  <a:cubicBezTo>
                    <a:pt x="143" y="66"/>
                    <a:pt x="145" y="68"/>
                    <a:pt x="147" y="68"/>
                  </a:cubicBezTo>
                  <a:cubicBezTo>
                    <a:pt x="153" y="68"/>
                    <a:pt x="151" y="73"/>
                    <a:pt x="156" y="75"/>
                  </a:cubicBezTo>
                  <a:cubicBezTo>
                    <a:pt x="159" y="76"/>
                    <a:pt x="162" y="73"/>
                    <a:pt x="162" y="70"/>
                  </a:cubicBezTo>
                  <a:cubicBezTo>
                    <a:pt x="162" y="65"/>
                    <a:pt x="170" y="72"/>
                    <a:pt x="174" y="70"/>
                  </a:cubicBezTo>
                  <a:cubicBezTo>
                    <a:pt x="176" y="68"/>
                    <a:pt x="177" y="66"/>
                    <a:pt x="180" y="64"/>
                  </a:cubicBezTo>
                  <a:cubicBezTo>
                    <a:pt x="182" y="62"/>
                    <a:pt x="180" y="57"/>
                    <a:pt x="181" y="54"/>
                  </a:cubicBezTo>
                  <a:cubicBezTo>
                    <a:pt x="181" y="54"/>
                    <a:pt x="181" y="54"/>
                    <a:pt x="181" y="54"/>
                  </a:cubicBezTo>
                  <a:cubicBezTo>
                    <a:pt x="180" y="54"/>
                    <a:pt x="178" y="54"/>
                    <a:pt x="178" y="54"/>
                  </a:cubicBezTo>
                  <a:cubicBezTo>
                    <a:pt x="175" y="54"/>
                    <a:pt x="172" y="52"/>
                    <a:pt x="169" y="52"/>
                  </a:cubicBezTo>
                  <a:cubicBezTo>
                    <a:pt x="162" y="51"/>
                    <a:pt x="153" y="54"/>
                    <a:pt x="146" y="50"/>
                  </a:cubicBezTo>
                  <a:cubicBezTo>
                    <a:pt x="140" y="46"/>
                    <a:pt x="132" y="45"/>
                    <a:pt x="124" y="44"/>
                  </a:cubicBezTo>
                  <a:cubicBezTo>
                    <a:pt x="113" y="42"/>
                    <a:pt x="103" y="46"/>
                    <a:pt x="103" y="59"/>
                  </a:cubicBezTo>
                  <a:cubicBezTo>
                    <a:pt x="102" y="64"/>
                    <a:pt x="97" y="66"/>
                    <a:pt x="98" y="73"/>
                  </a:cubicBezTo>
                  <a:cubicBezTo>
                    <a:pt x="99" y="74"/>
                    <a:pt x="99" y="75"/>
                    <a:pt x="100" y="76"/>
                  </a:cubicBezTo>
                  <a:cubicBezTo>
                    <a:pt x="102" y="80"/>
                    <a:pt x="110" y="85"/>
                    <a:pt x="113" y="86"/>
                  </a:cubicBezTo>
                  <a:cubicBezTo>
                    <a:pt x="116" y="88"/>
                    <a:pt x="118" y="90"/>
                    <a:pt x="121" y="91"/>
                  </a:cubicBezTo>
                  <a:cubicBezTo>
                    <a:pt x="124" y="94"/>
                    <a:pt x="122" y="94"/>
                    <a:pt x="122" y="97"/>
                  </a:cubicBezTo>
                  <a:cubicBezTo>
                    <a:pt x="124" y="97"/>
                    <a:pt x="126" y="97"/>
                    <a:pt x="127" y="98"/>
                  </a:cubicBezTo>
                  <a:cubicBezTo>
                    <a:pt x="127" y="98"/>
                    <a:pt x="127" y="98"/>
                    <a:pt x="127" y="98"/>
                  </a:cubicBezTo>
                  <a:close/>
                  <a:moveTo>
                    <a:pt x="17" y="0"/>
                  </a:moveTo>
                  <a:cubicBezTo>
                    <a:pt x="22" y="6"/>
                    <a:pt x="28" y="11"/>
                    <a:pt x="33" y="14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51" y="24"/>
                    <a:pt x="56" y="32"/>
                    <a:pt x="57" y="32"/>
                  </a:cubicBezTo>
                  <a:cubicBezTo>
                    <a:pt x="57" y="30"/>
                    <a:pt x="56" y="25"/>
                    <a:pt x="57" y="25"/>
                  </a:cubicBezTo>
                  <a:cubicBezTo>
                    <a:pt x="57" y="27"/>
                    <a:pt x="88" y="38"/>
                    <a:pt x="92" y="40"/>
                  </a:cubicBezTo>
                  <a:cubicBezTo>
                    <a:pt x="97" y="43"/>
                    <a:pt x="100" y="39"/>
                    <a:pt x="103" y="41"/>
                  </a:cubicBezTo>
                  <a:cubicBezTo>
                    <a:pt x="108" y="44"/>
                    <a:pt x="104" y="43"/>
                    <a:pt x="104" y="47"/>
                  </a:cubicBezTo>
                  <a:cubicBezTo>
                    <a:pt x="102" y="48"/>
                    <a:pt x="101" y="54"/>
                    <a:pt x="101" y="56"/>
                  </a:cubicBezTo>
                  <a:cubicBezTo>
                    <a:pt x="101" y="60"/>
                    <a:pt x="101" y="60"/>
                    <a:pt x="99" y="63"/>
                  </a:cubicBezTo>
                  <a:cubicBezTo>
                    <a:pt x="98" y="65"/>
                    <a:pt x="97" y="64"/>
                    <a:pt x="97" y="67"/>
                  </a:cubicBezTo>
                  <a:cubicBezTo>
                    <a:pt x="97" y="70"/>
                    <a:pt x="89" y="75"/>
                    <a:pt x="86" y="75"/>
                  </a:cubicBezTo>
                  <a:cubicBezTo>
                    <a:pt x="86" y="77"/>
                    <a:pt x="80" y="78"/>
                    <a:pt x="79" y="77"/>
                  </a:cubicBezTo>
                  <a:cubicBezTo>
                    <a:pt x="73" y="75"/>
                    <a:pt x="72" y="77"/>
                    <a:pt x="67" y="77"/>
                  </a:cubicBezTo>
                  <a:cubicBezTo>
                    <a:pt x="58" y="80"/>
                    <a:pt x="57" y="71"/>
                    <a:pt x="55" y="65"/>
                  </a:cubicBezTo>
                  <a:cubicBezTo>
                    <a:pt x="51" y="80"/>
                    <a:pt x="41" y="65"/>
                    <a:pt x="30" y="63"/>
                  </a:cubicBezTo>
                  <a:cubicBezTo>
                    <a:pt x="22" y="62"/>
                    <a:pt x="9" y="62"/>
                    <a:pt x="4" y="68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" y="50"/>
                    <a:pt x="6" y="55"/>
                    <a:pt x="4" y="47"/>
                  </a:cubicBezTo>
                  <a:cubicBezTo>
                    <a:pt x="4" y="42"/>
                    <a:pt x="3" y="40"/>
                    <a:pt x="8" y="37"/>
                  </a:cubicBezTo>
                  <a:cubicBezTo>
                    <a:pt x="11" y="36"/>
                    <a:pt x="11" y="33"/>
                    <a:pt x="11" y="30"/>
                  </a:cubicBezTo>
                  <a:cubicBezTo>
                    <a:pt x="11" y="25"/>
                    <a:pt x="11" y="24"/>
                    <a:pt x="14" y="20"/>
                  </a:cubicBezTo>
                  <a:cubicBezTo>
                    <a:pt x="17" y="17"/>
                    <a:pt x="11" y="12"/>
                    <a:pt x="9" y="10"/>
                  </a:cubicBezTo>
                  <a:cubicBezTo>
                    <a:pt x="8" y="8"/>
                    <a:pt x="12" y="7"/>
                    <a:pt x="14" y="6"/>
                  </a:cubicBezTo>
                  <a:cubicBezTo>
                    <a:pt x="17" y="0"/>
                    <a:pt x="17" y="0"/>
                    <a:pt x="17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162"/>
            <p:cNvSpPr>
              <a:spLocks noEditPoints="1"/>
            </p:cNvSpPr>
            <p:nvPr/>
          </p:nvSpPr>
          <p:spPr bwMode="auto">
            <a:xfrm>
              <a:off x="4245" y="1560"/>
              <a:ext cx="350" cy="188"/>
            </a:xfrm>
            <a:custGeom>
              <a:avLst/>
              <a:gdLst>
                <a:gd name="T0" fmla="*/ 127 w 182"/>
                <a:gd name="T1" fmla="*/ 98 h 98"/>
                <a:gd name="T2" fmla="*/ 129 w 182"/>
                <a:gd name="T3" fmla="*/ 91 h 98"/>
                <a:gd name="T4" fmla="*/ 137 w 182"/>
                <a:gd name="T5" fmla="*/ 83 h 98"/>
                <a:gd name="T6" fmla="*/ 141 w 182"/>
                <a:gd name="T7" fmla="*/ 77 h 98"/>
                <a:gd name="T8" fmla="*/ 142 w 182"/>
                <a:gd name="T9" fmla="*/ 69 h 98"/>
                <a:gd name="T10" fmla="*/ 147 w 182"/>
                <a:gd name="T11" fmla="*/ 68 h 98"/>
                <a:gd name="T12" fmla="*/ 156 w 182"/>
                <a:gd name="T13" fmla="*/ 75 h 98"/>
                <a:gd name="T14" fmla="*/ 162 w 182"/>
                <a:gd name="T15" fmla="*/ 70 h 98"/>
                <a:gd name="T16" fmla="*/ 174 w 182"/>
                <a:gd name="T17" fmla="*/ 70 h 98"/>
                <a:gd name="T18" fmla="*/ 180 w 182"/>
                <a:gd name="T19" fmla="*/ 64 h 98"/>
                <a:gd name="T20" fmla="*/ 181 w 182"/>
                <a:gd name="T21" fmla="*/ 54 h 98"/>
                <a:gd name="T22" fmla="*/ 181 w 182"/>
                <a:gd name="T23" fmla="*/ 54 h 98"/>
                <a:gd name="T24" fmla="*/ 178 w 182"/>
                <a:gd name="T25" fmla="*/ 54 h 98"/>
                <a:gd name="T26" fmla="*/ 169 w 182"/>
                <a:gd name="T27" fmla="*/ 52 h 98"/>
                <a:gd name="T28" fmla="*/ 146 w 182"/>
                <a:gd name="T29" fmla="*/ 50 h 98"/>
                <a:gd name="T30" fmla="*/ 124 w 182"/>
                <a:gd name="T31" fmla="*/ 44 h 98"/>
                <a:gd name="T32" fmla="*/ 103 w 182"/>
                <a:gd name="T33" fmla="*/ 59 h 98"/>
                <a:gd name="T34" fmla="*/ 98 w 182"/>
                <a:gd name="T35" fmla="*/ 73 h 98"/>
                <a:gd name="T36" fmla="*/ 100 w 182"/>
                <a:gd name="T37" fmla="*/ 76 h 98"/>
                <a:gd name="T38" fmla="*/ 113 w 182"/>
                <a:gd name="T39" fmla="*/ 86 h 98"/>
                <a:gd name="T40" fmla="*/ 121 w 182"/>
                <a:gd name="T41" fmla="*/ 91 h 98"/>
                <a:gd name="T42" fmla="*/ 122 w 182"/>
                <a:gd name="T43" fmla="*/ 97 h 98"/>
                <a:gd name="T44" fmla="*/ 127 w 182"/>
                <a:gd name="T45" fmla="*/ 98 h 98"/>
                <a:gd name="T46" fmla="*/ 127 w 182"/>
                <a:gd name="T47" fmla="*/ 98 h 98"/>
                <a:gd name="T48" fmla="*/ 17 w 182"/>
                <a:gd name="T49" fmla="*/ 0 h 98"/>
                <a:gd name="T50" fmla="*/ 33 w 182"/>
                <a:gd name="T51" fmla="*/ 14 h 98"/>
                <a:gd name="T52" fmla="*/ 48 w 182"/>
                <a:gd name="T53" fmla="*/ 22 h 98"/>
                <a:gd name="T54" fmla="*/ 57 w 182"/>
                <a:gd name="T55" fmla="*/ 32 h 98"/>
                <a:gd name="T56" fmla="*/ 57 w 182"/>
                <a:gd name="T57" fmla="*/ 25 h 98"/>
                <a:gd name="T58" fmla="*/ 92 w 182"/>
                <a:gd name="T59" fmla="*/ 40 h 98"/>
                <a:gd name="T60" fmla="*/ 103 w 182"/>
                <a:gd name="T61" fmla="*/ 41 h 98"/>
                <a:gd name="T62" fmla="*/ 104 w 182"/>
                <a:gd name="T63" fmla="*/ 47 h 98"/>
                <a:gd name="T64" fmla="*/ 101 w 182"/>
                <a:gd name="T65" fmla="*/ 56 h 98"/>
                <a:gd name="T66" fmla="*/ 99 w 182"/>
                <a:gd name="T67" fmla="*/ 63 h 98"/>
                <a:gd name="T68" fmla="*/ 97 w 182"/>
                <a:gd name="T69" fmla="*/ 67 h 98"/>
                <a:gd name="T70" fmla="*/ 86 w 182"/>
                <a:gd name="T71" fmla="*/ 75 h 98"/>
                <a:gd name="T72" fmla="*/ 79 w 182"/>
                <a:gd name="T73" fmla="*/ 77 h 98"/>
                <a:gd name="T74" fmla="*/ 67 w 182"/>
                <a:gd name="T75" fmla="*/ 77 h 98"/>
                <a:gd name="T76" fmla="*/ 55 w 182"/>
                <a:gd name="T77" fmla="*/ 65 h 98"/>
                <a:gd name="T78" fmla="*/ 30 w 182"/>
                <a:gd name="T79" fmla="*/ 63 h 98"/>
                <a:gd name="T80" fmla="*/ 4 w 182"/>
                <a:gd name="T81" fmla="*/ 68 h 98"/>
                <a:gd name="T82" fmla="*/ 4 w 182"/>
                <a:gd name="T83" fmla="*/ 68 h 98"/>
                <a:gd name="T84" fmla="*/ 0 w 182"/>
                <a:gd name="T85" fmla="*/ 55 h 98"/>
                <a:gd name="T86" fmla="*/ 4 w 182"/>
                <a:gd name="T87" fmla="*/ 47 h 98"/>
                <a:gd name="T88" fmla="*/ 8 w 182"/>
                <a:gd name="T89" fmla="*/ 37 h 98"/>
                <a:gd name="T90" fmla="*/ 11 w 182"/>
                <a:gd name="T91" fmla="*/ 30 h 98"/>
                <a:gd name="T92" fmla="*/ 14 w 182"/>
                <a:gd name="T93" fmla="*/ 20 h 98"/>
                <a:gd name="T94" fmla="*/ 9 w 182"/>
                <a:gd name="T95" fmla="*/ 10 h 98"/>
                <a:gd name="T96" fmla="*/ 14 w 182"/>
                <a:gd name="T97" fmla="*/ 6 h 98"/>
                <a:gd name="T98" fmla="*/ 17 w 182"/>
                <a:gd name="T99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2" h="98">
                  <a:moveTo>
                    <a:pt x="127" y="98"/>
                  </a:moveTo>
                  <a:cubicBezTo>
                    <a:pt x="129" y="91"/>
                    <a:pt x="129" y="91"/>
                    <a:pt x="129" y="91"/>
                  </a:cubicBezTo>
                  <a:cubicBezTo>
                    <a:pt x="131" y="87"/>
                    <a:pt x="137" y="87"/>
                    <a:pt x="137" y="83"/>
                  </a:cubicBezTo>
                  <a:cubicBezTo>
                    <a:pt x="137" y="78"/>
                    <a:pt x="139" y="80"/>
                    <a:pt x="141" y="77"/>
                  </a:cubicBezTo>
                  <a:cubicBezTo>
                    <a:pt x="142" y="74"/>
                    <a:pt x="142" y="72"/>
                    <a:pt x="142" y="69"/>
                  </a:cubicBezTo>
                  <a:cubicBezTo>
                    <a:pt x="143" y="66"/>
                    <a:pt x="145" y="68"/>
                    <a:pt x="147" y="68"/>
                  </a:cubicBezTo>
                  <a:cubicBezTo>
                    <a:pt x="153" y="68"/>
                    <a:pt x="151" y="73"/>
                    <a:pt x="156" y="75"/>
                  </a:cubicBezTo>
                  <a:cubicBezTo>
                    <a:pt x="159" y="76"/>
                    <a:pt x="162" y="73"/>
                    <a:pt x="162" y="70"/>
                  </a:cubicBezTo>
                  <a:cubicBezTo>
                    <a:pt x="162" y="65"/>
                    <a:pt x="170" y="72"/>
                    <a:pt x="174" y="70"/>
                  </a:cubicBezTo>
                  <a:cubicBezTo>
                    <a:pt x="176" y="68"/>
                    <a:pt x="177" y="66"/>
                    <a:pt x="180" y="64"/>
                  </a:cubicBezTo>
                  <a:cubicBezTo>
                    <a:pt x="182" y="62"/>
                    <a:pt x="180" y="57"/>
                    <a:pt x="181" y="54"/>
                  </a:cubicBezTo>
                  <a:cubicBezTo>
                    <a:pt x="181" y="54"/>
                    <a:pt x="181" y="54"/>
                    <a:pt x="181" y="54"/>
                  </a:cubicBezTo>
                  <a:cubicBezTo>
                    <a:pt x="180" y="54"/>
                    <a:pt x="178" y="54"/>
                    <a:pt x="178" y="54"/>
                  </a:cubicBezTo>
                  <a:cubicBezTo>
                    <a:pt x="175" y="54"/>
                    <a:pt x="172" y="52"/>
                    <a:pt x="169" y="52"/>
                  </a:cubicBezTo>
                  <a:cubicBezTo>
                    <a:pt x="162" y="51"/>
                    <a:pt x="153" y="54"/>
                    <a:pt x="146" y="50"/>
                  </a:cubicBezTo>
                  <a:cubicBezTo>
                    <a:pt x="140" y="46"/>
                    <a:pt x="132" y="45"/>
                    <a:pt x="124" y="44"/>
                  </a:cubicBezTo>
                  <a:cubicBezTo>
                    <a:pt x="113" y="42"/>
                    <a:pt x="103" y="46"/>
                    <a:pt x="103" y="59"/>
                  </a:cubicBezTo>
                  <a:cubicBezTo>
                    <a:pt x="102" y="64"/>
                    <a:pt x="97" y="66"/>
                    <a:pt x="98" y="73"/>
                  </a:cubicBezTo>
                  <a:cubicBezTo>
                    <a:pt x="99" y="74"/>
                    <a:pt x="99" y="75"/>
                    <a:pt x="100" y="76"/>
                  </a:cubicBezTo>
                  <a:cubicBezTo>
                    <a:pt x="102" y="80"/>
                    <a:pt x="110" y="85"/>
                    <a:pt x="113" y="86"/>
                  </a:cubicBezTo>
                  <a:cubicBezTo>
                    <a:pt x="116" y="88"/>
                    <a:pt x="118" y="90"/>
                    <a:pt x="121" y="91"/>
                  </a:cubicBezTo>
                  <a:cubicBezTo>
                    <a:pt x="124" y="94"/>
                    <a:pt x="122" y="94"/>
                    <a:pt x="122" y="97"/>
                  </a:cubicBezTo>
                  <a:cubicBezTo>
                    <a:pt x="124" y="97"/>
                    <a:pt x="126" y="97"/>
                    <a:pt x="127" y="98"/>
                  </a:cubicBezTo>
                  <a:cubicBezTo>
                    <a:pt x="127" y="98"/>
                    <a:pt x="127" y="98"/>
                    <a:pt x="127" y="98"/>
                  </a:cubicBezTo>
                  <a:close/>
                  <a:moveTo>
                    <a:pt x="17" y="0"/>
                  </a:moveTo>
                  <a:cubicBezTo>
                    <a:pt x="22" y="6"/>
                    <a:pt x="28" y="11"/>
                    <a:pt x="33" y="14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51" y="24"/>
                    <a:pt x="56" y="32"/>
                    <a:pt x="57" y="32"/>
                  </a:cubicBezTo>
                  <a:cubicBezTo>
                    <a:pt x="57" y="30"/>
                    <a:pt x="56" y="25"/>
                    <a:pt x="57" y="25"/>
                  </a:cubicBezTo>
                  <a:cubicBezTo>
                    <a:pt x="57" y="27"/>
                    <a:pt x="88" y="38"/>
                    <a:pt x="92" y="40"/>
                  </a:cubicBezTo>
                  <a:cubicBezTo>
                    <a:pt x="97" y="43"/>
                    <a:pt x="100" y="39"/>
                    <a:pt x="103" y="41"/>
                  </a:cubicBezTo>
                  <a:cubicBezTo>
                    <a:pt x="108" y="44"/>
                    <a:pt x="104" y="43"/>
                    <a:pt x="104" y="47"/>
                  </a:cubicBezTo>
                  <a:cubicBezTo>
                    <a:pt x="102" y="48"/>
                    <a:pt x="101" y="54"/>
                    <a:pt x="101" y="56"/>
                  </a:cubicBezTo>
                  <a:cubicBezTo>
                    <a:pt x="101" y="60"/>
                    <a:pt x="101" y="60"/>
                    <a:pt x="99" y="63"/>
                  </a:cubicBezTo>
                  <a:cubicBezTo>
                    <a:pt x="98" y="65"/>
                    <a:pt x="97" y="64"/>
                    <a:pt x="97" y="67"/>
                  </a:cubicBezTo>
                  <a:cubicBezTo>
                    <a:pt x="97" y="70"/>
                    <a:pt x="89" y="75"/>
                    <a:pt x="86" y="75"/>
                  </a:cubicBezTo>
                  <a:cubicBezTo>
                    <a:pt x="86" y="77"/>
                    <a:pt x="80" y="78"/>
                    <a:pt x="79" y="77"/>
                  </a:cubicBezTo>
                  <a:cubicBezTo>
                    <a:pt x="73" y="75"/>
                    <a:pt x="72" y="77"/>
                    <a:pt x="67" y="77"/>
                  </a:cubicBezTo>
                  <a:cubicBezTo>
                    <a:pt x="58" y="80"/>
                    <a:pt x="57" y="71"/>
                    <a:pt x="55" y="65"/>
                  </a:cubicBezTo>
                  <a:cubicBezTo>
                    <a:pt x="51" y="80"/>
                    <a:pt x="41" y="65"/>
                    <a:pt x="30" y="63"/>
                  </a:cubicBezTo>
                  <a:cubicBezTo>
                    <a:pt x="22" y="62"/>
                    <a:pt x="9" y="62"/>
                    <a:pt x="4" y="68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" y="50"/>
                    <a:pt x="6" y="55"/>
                    <a:pt x="4" y="47"/>
                  </a:cubicBezTo>
                  <a:cubicBezTo>
                    <a:pt x="4" y="42"/>
                    <a:pt x="3" y="40"/>
                    <a:pt x="8" y="37"/>
                  </a:cubicBezTo>
                  <a:cubicBezTo>
                    <a:pt x="11" y="36"/>
                    <a:pt x="11" y="33"/>
                    <a:pt x="11" y="30"/>
                  </a:cubicBezTo>
                  <a:cubicBezTo>
                    <a:pt x="11" y="25"/>
                    <a:pt x="11" y="24"/>
                    <a:pt x="14" y="20"/>
                  </a:cubicBezTo>
                  <a:cubicBezTo>
                    <a:pt x="17" y="17"/>
                    <a:pt x="11" y="12"/>
                    <a:pt x="9" y="10"/>
                  </a:cubicBezTo>
                  <a:cubicBezTo>
                    <a:pt x="8" y="8"/>
                    <a:pt x="12" y="7"/>
                    <a:pt x="14" y="6"/>
                  </a:cubicBezTo>
                  <a:cubicBezTo>
                    <a:pt x="17" y="0"/>
                    <a:pt x="17" y="0"/>
                    <a:pt x="17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163"/>
            <p:cNvSpPr>
              <a:spLocks noEditPoints="1"/>
            </p:cNvSpPr>
            <p:nvPr/>
          </p:nvSpPr>
          <p:spPr bwMode="auto">
            <a:xfrm>
              <a:off x="3997" y="1781"/>
              <a:ext cx="429" cy="368"/>
            </a:xfrm>
            <a:custGeom>
              <a:avLst/>
              <a:gdLst>
                <a:gd name="T0" fmla="*/ 92 w 223"/>
                <a:gd name="T1" fmla="*/ 19 h 191"/>
                <a:gd name="T2" fmla="*/ 91 w 223"/>
                <a:gd name="T3" fmla="*/ 16 h 191"/>
                <a:gd name="T4" fmla="*/ 88 w 223"/>
                <a:gd name="T5" fmla="*/ 16 h 191"/>
                <a:gd name="T6" fmla="*/ 86 w 223"/>
                <a:gd name="T7" fmla="*/ 17 h 191"/>
                <a:gd name="T8" fmla="*/ 85 w 223"/>
                <a:gd name="T9" fmla="*/ 20 h 191"/>
                <a:gd name="T10" fmla="*/ 86 w 223"/>
                <a:gd name="T11" fmla="*/ 23 h 191"/>
                <a:gd name="T12" fmla="*/ 91 w 223"/>
                <a:gd name="T13" fmla="*/ 21 h 191"/>
                <a:gd name="T14" fmla="*/ 106 w 223"/>
                <a:gd name="T15" fmla="*/ 7 h 191"/>
                <a:gd name="T16" fmla="*/ 90 w 223"/>
                <a:gd name="T17" fmla="*/ 7 h 191"/>
                <a:gd name="T18" fmla="*/ 96 w 223"/>
                <a:gd name="T19" fmla="*/ 2 h 191"/>
                <a:gd name="T20" fmla="*/ 109 w 223"/>
                <a:gd name="T21" fmla="*/ 1 h 191"/>
                <a:gd name="T22" fmla="*/ 109 w 223"/>
                <a:gd name="T23" fmla="*/ 5 h 191"/>
                <a:gd name="T24" fmla="*/ 98 w 223"/>
                <a:gd name="T25" fmla="*/ 18 h 191"/>
                <a:gd name="T26" fmla="*/ 94 w 223"/>
                <a:gd name="T27" fmla="*/ 17 h 191"/>
                <a:gd name="T28" fmla="*/ 94 w 223"/>
                <a:gd name="T29" fmla="*/ 23 h 191"/>
                <a:gd name="T30" fmla="*/ 97 w 223"/>
                <a:gd name="T31" fmla="*/ 24 h 191"/>
                <a:gd name="T32" fmla="*/ 102 w 223"/>
                <a:gd name="T33" fmla="*/ 27 h 191"/>
                <a:gd name="T34" fmla="*/ 99 w 223"/>
                <a:gd name="T35" fmla="*/ 20 h 191"/>
                <a:gd name="T36" fmla="*/ 90 w 223"/>
                <a:gd name="T37" fmla="*/ 43 h 191"/>
                <a:gd name="T38" fmla="*/ 115 w 223"/>
                <a:gd name="T39" fmla="*/ 37 h 191"/>
                <a:gd name="T40" fmla="*/ 114 w 223"/>
                <a:gd name="T41" fmla="*/ 16 h 191"/>
                <a:gd name="T42" fmla="*/ 127 w 223"/>
                <a:gd name="T43" fmla="*/ 29 h 191"/>
                <a:gd name="T44" fmla="*/ 136 w 223"/>
                <a:gd name="T45" fmla="*/ 34 h 191"/>
                <a:gd name="T46" fmla="*/ 153 w 223"/>
                <a:gd name="T47" fmla="*/ 31 h 191"/>
                <a:gd name="T48" fmla="*/ 139 w 223"/>
                <a:gd name="T49" fmla="*/ 48 h 191"/>
                <a:gd name="T50" fmla="*/ 146 w 223"/>
                <a:gd name="T51" fmla="*/ 66 h 191"/>
                <a:gd name="T52" fmla="*/ 156 w 223"/>
                <a:gd name="T53" fmla="*/ 87 h 191"/>
                <a:gd name="T54" fmla="*/ 171 w 223"/>
                <a:gd name="T55" fmla="*/ 98 h 191"/>
                <a:gd name="T56" fmla="*/ 191 w 223"/>
                <a:gd name="T57" fmla="*/ 108 h 191"/>
                <a:gd name="T58" fmla="*/ 202 w 223"/>
                <a:gd name="T59" fmla="*/ 116 h 191"/>
                <a:gd name="T60" fmla="*/ 223 w 223"/>
                <a:gd name="T61" fmla="*/ 127 h 191"/>
                <a:gd name="T62" fmla="*/ 220 w 223"/>
                <a:gd name="T63" fmla="*/ 133 h 191"/>
                <a:gd name="T64" fmla="*/ 216 w 223"/>
                <a:gd name="T65" fmla="*/ 153 h 191"/>
                <a:gd name="T66" fmla="*/ 201 w 223"/>
                <a:gd name="T67" fmla="*/ 166 h 191"/>
                <a:gd name="T68" fmla="*/ 193 w 223"/>
                <a:gd name="T69" fmla="*/ 169 h 191"/>
                <a:gd name="T70" fmla="*/ 191 w 223"/>
                <a:gd name="T71" fmla="*/ 183 h 191"/>
                <a:gd name="T72" fmla="*/ 189 w 223"/>
                <a:gd name="T73" fmla="*/ 181 h 191"/>
                <a:gd name="T74" fmla="*/ 156 w 223"/>
                <a:gd name="T75" fmla="*/ 189 h 191"/>
                <a:gd name="T76" fmla="*/ 139 w 223"/>
                <a:gd name="T77" fmla="*/ 183 h 191"/>
                <a:gd name="T78" fmla="*/ 126 w 223"/>
                <a:gd name="T79" fmla="*/ 161 h 191"/>
                <a:gd name="T80" fmla="*/ 105 w 223"/>
                <a:gd name="T81" fmla="*/ 158 h 191"/>
                <a:gd name="T82" fmla="*/ 81 w 223"/>
                <a:gd name="T83" fmla="*/ 150 h 191"/>
                <a:gd name="T84" fmla="*/ 75 w 223"/>
                <a:gd name="T85" fmla="*/ 153 h 191"/>
                <a:gd name="T86" fmla="*/ 53 w 223"/>
                <a:gd name="T87" fmla="*/ 156 h 191"/>
                <a:gd name="T88" fmla="*/ 32 w 223"/>
                <a:gd name="T89" fmla="*/ 167 h 191"/>
                <a:gd name="T90" fmla="*/ 19 w 223"/>
                <a:gd name="T91" fmla="*/ 180 h 191"/>
                <a:gd name="T92" fmla="*/ 17 w 223"/>
                <a:gd name="T93" fmla="*/ 177 h 191"/>
                <a:gd name="T94" fmla="*/ 5 w 223"/>
                <a:gd name="T95" fmla="*/ 161 h 191"/>
                <a:gd name="T96" fmla="*/ 20 w 223"/>
                <a:gd name="T97" fmla="*/ 156 h 191"/>
                <a:gd name="T98" fmla="*/ 28 w 223"/>
                <a:gd name="T99" fmla="*/ 145 h 191"/>
                <a:gd name="T100" fmla="*/ 34 w 223"/>
                <a:gd name="T101" fmla="*/ 132 h 191"/>
                <a:gd name="T102" fmla="*/ 28 w 223"/>
                <a:gd name="T103" fmla="*/ 134 h 191"/>
                <a:gd name="T104" fmla="*/ 8 w 223"/>
                <a:gd name="T105" fmla="*/ 134 h 191"/>
                <a:gd name="T106" fmla="*/ 8 w 223"/>
                <a:gd name="T107" fmla="*/ 125 h 191"/>
                <a:gd name="T108" fmla="*/ 50 w 223"/>
                <a:gd name="T109" fmla="*/ 110 h 191"/>
                <a:gd name="T110" fmla="*/ 73 w 223"/>
                <a:gd name="T111" fmla="*/ 113 h 191"/>
                <a:gd name="T112" fmla="*/ 85 w 223"/>
                <a:gd name="T113" fmla="*/ 95 h 191"/>
                <a:gd name="T114" fmla="*/ 82 w 223"/>
                <a:gd name="T115" fmla="*/ 77 h 191"/>
                <a:gd name="T116" fmla="*/ 77 w 223"/>
                <a:gd name="T117" fmla="*/ 58 h 191"/>
                <a:gd name="T118" fmla="*/ 83 w 223"/>
                <a:gd name="T119" fmla="*/ 5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3" h="191">
                  <a:moveTo>
                    <a:pt x="91" y="21"/>
                  </a:moveTo>
                  <a:cubicBezTo>
                    <a:pt x="91" y="20"/>
                    <a:pt x="91" y="20"/>
                    <a:pt x="92" y="19"/>
                  </a:cubicBezTo>
                  <a:cubicBezTo>
                    <a:pt x="92" y="18"/>
                    <a:pt x="92" y="18"/>
                    <a:pt x="92" y="17"/>
                  </a:cubicBezTo>
                  <a:cubicBezTo>
                    <a:pt x="91" y="17"/>
                    <a:pt x="91" y="16"/>
                    <a:pt x="91" y="16"/>
                  </a:cubicBezTo>
                  <a:cubicBezTo>
                    <a:pt x="90" y="16"/>
                    <a:pt x="90" y="15"/>
                    <a:pt x="89" y="15"/>
                  </a:cubicBezTo>
                  <a:cubicBezTo>
                    <a:pt x="88" y="15"/>
                    <a:pt x="88" y="15"/>
                    <a:pt x="88" y="16"/>
                  </a:cubicBezTo>
                  <a:cubicBezTo>
                    <a:pt x="87" y="16"/>
                    <a:pt x="86" y="16"/>
                    <a:pt x="86" y="16"/>
                  </a:cubicBezTo>
                  <a:cubicBezTo>
                    <a:pt x="86" y="17"/>
                    <a:pt x="86" y="17"/>
                    <a:pt x="86" y="17"/>
                  </a:cubicBezTo>
                  <a:cubicBezTo>
                    <a:pt x="85" y="17"/>
                    <a:pt x="85" y="18"/>
                    <a:pt x="85" y="19"/>
                  </a:cubicBezTo>
                  <a:cubicBezTo>
                    <a:pt x="85" y="20"/>
                    <a:pt x="85" y="20"/>
                    <a:pt x="85" y="20"/>
                  </a:cubicBezTo>
                  <a:cubicBezTo>
                    <a:pt x="85" y="21"/>
                    <a:pt x="85" y="21"/>
                    <a:pt x="85" y="21"/>
                  </a:cubicBezTo>
                  <a:cubicBezTo>
                    <a:pt x="85" y="22"/>
                    <a:pt x="85" y="23"/>
                    <a:pt x="86" y="23"/>
                  </a:cubicBezTo>
                  <a:cubicBezTo>
                    <a:pt x="87" y="24"/>
                    <a:pt x="89" y="24"/>
                    <a:pt x="90" y="24"/>
                  </a:cubicBezTo>
                  <a:cubicBezTo>
                    <a:pt x="91" y="21"/>
                    <a:pt x="91" y="21"/>
                    <a:pt x="91" y="21"/>
                  </a:cubicBezTo>
                  <a:close/>
                  <a:moveTo>
                    <a:pt x="109" y="5"/>
                  </a:moveTo>
                  <a:cubicBezTo>
                    <a:pt x="108" y="6"/>
                    <a:pt x="107" y="6"/>
                    <a:pt x="106" y="7"/>
                  </a:cubicBezTo>
                  <a:cubicBezTo>
                    <a:pt x="104" y="9"/>
                    <a:pt x="98" y="13"/>
                    <a:pt x="95" y="12"/>
                  </a:cubicBezTo>
                  <a:cubicBezTo>
                    <a:pt x="93" y="12"/>
                    <a:pt x="91" y="9"/>
                    <a:pt x="90" y="7"/>
                  </a:cubicBezTo>
                  <a:cubicBezTo>
                    <a:pt x="90" y="5"/>
                    <a:pt x="89" y="4"/>
                    <a:pt x="89" y="2"/>
                  </a:cubicBezTo>
                  <a:cubicBezTo>
                    <a:pt x="89" y="0"/>
                    <a:pt x="94" y="2"/>
                    <a:pt x="96" y="2"/>
                  </a:cubicBezTo>
                  <a:cubicBezTo>
                    <a:pt x="99" y="1"/>
                    <a:pt x="101" y="0"/>
                    <a:pt x="105" y="0"/>
                  </a:cubicBezTo>
                  <a:cubicBezTo>
                    <a:pt x="106" y="0"/>
                    <a:pt x="108" y="0"/>
                    <a:pt x="109" y="1"/>
                  </a:cubicBezTo>
                  <a:cubicBezTo>
                    <a:pt x="110" y="1"/>
                    <a:pt x="111" y="3"/>
                    <a:pt x="110" y="4"/>
                  </a:cubicBezTo>
                  <a:cubicBezTo>
                    <a:pt x="109" y="5"/>
                    <a:pt x="109" y="5"/>
                    <a:pt x="109" y="5"/>
                  </a:cubicBezTo>
                  <a:close/>
                  <a:moveTo>
                    <a:pt x="99" y="20"/>
                  </a:moveTo>
                  <a:cubicBezTo>
                    <a:pt x="99" y="19"/>
                    <a:pt x="98" y="19"/>
                    <a:pt x="98" y="18"/>
                  </a:cubicBezTo>
                  <a:cubicBezTo>
                    <a:pt x="98" y="18"/>
                    <a:pt x="96" y="17"/>
                    <a:pt x="96" y="17"/>
                  </a:cubicBezTo>
                  <a:cubicBezTo>
                    <a:pt x="95" y="17"/>
                    <a:pt x="95" y="17"/>
                    <a:pt x="94" y="17"/>
                  </a:cubicBezTo>
                  <a:cubicBezTo>
                    <a:pt x="94" y="20"/>
                    <a:pt x="94" y="20"/>
                    <a:pt x="94" y="20"/>
                  </a:cubicBezTo>
                  <a:cubicBezTo>
                    <a:pt x="94" y="21"/>
                    <a:pt x="94" y="22"/>
                    <a:pt x="94" y="23"/>
                  </a:cubicBezTo>
                  <a:cubicBezTo>
                    <a:pt x="94" y="23"/>
                    <a:pt x="94" y="23"/>
                    <a:pt x="94" y="23"/>
                  </a:cubicBezTo>
                  <a:cubicBezTo>
                    <a:pt x="95" y="23"/>
                    <a:pt x="96" y="24"/>
                    <a:pt x="97" y="24"/>
                  </a:cubicBezTo>
                  <a:cubicBezTo>
                    <a:pt x="98" y="25"/>
                    <a:pt x="99" y="26"/>
                    <a:pt x="100" y="27"/>
                  </a:cubicBezTo>
                  <a:cubicBezTo>
                    <a:pt x="101" y="27"/>
                    <a:pt x="102" y="28"/>
                    <a:pt x="102" y="27"/>
                  </a:cubicBezTo>
                  <a:cubicBezTo>
                    <a:pt x="102" y="26"/>
                    <a:pt x="102" y="24"/>
                    <a:pt x="101" y="23"/>
                  </a:cubicBezTo>
                  <a:cubicBezTo>
                    <a:pt x="99" y="20"/>
                    <a:pt x="99" y="20"/>
                    <a:pt x="99" y="20"/>
                  </a:cubicBezTo>
                  <a:close/>
                  <a:moveTo>
                    <a:pt x="87" y="43"/>
                  </a:moveTo>
                  <a:cubicBezTo>
                    <a:pt x="88" y="44"/>
                    <a:pt x="89" y="44"/>
                    <a:pt x="90" y="43"/>
                  </a:cubicBezTo>
                  <a:cubicBezTo>
                    <a:pt x="94" y="42"/>
                    <a:pt x="97" y="39"/>
                    <a:pt x="103" y="39"/>
                  </a:cubicBezTo>
                  <a:cubicBezTo>
                    <a:pt x="112" y="41"/>
                    <a:pt x="109" y="44"/>
                    <a:pt x="115" y="37"/>
                  </a:cubicBezTo>
                  <a:cubicBezTo>
                    <a:pt x="118" y="34"/>
                    <a:pt x="123" y="33"/>
                    <a:pt x="119" y="32"/>
                  </a:cubicBezTo>
                  <a:cubicBezTo>
                    <a:pt x="115" y="32"/>
                    <a:pt x="90" y="18"/>
                    <a:pt x="114" y="16"/>
                  </a:cubicBezTo>
                  <a:cubicBezTo>
                    <a:pt x="121" y="16"/>
                    <a:pt x="126" y="20"/>
                    <a:pt x="134" y="20"/>
                  </a:cubicBezTo>
                  <a:cubicBezTo>
                    <a:pt x="134" y="24"/>
                    <a:pt x="130" y="28"/>
                    <a:pt x="127" y="29"/>
                  </a:cubicBezTo>
                  <a:cubicBezTo>
                    <a:pt x="123" y="31"/>
                    <a:pt x="119" y="37"/>
                    <a:pt x="127" y="36"/>
                  </a:cubicBezTo>
                  <a:cubicBezTo>
                    <a:pt x="130" y="35"/>
                    <a:pt x="133" y="36"/>
                    <a:pt x="136" y="34"/>
                  </a:cubicBezTo>
                  <a:cubicBezTo>
                    <a:pt x="142" y="34"/>
                    <a:pt x="147" y="32"/>
                    <a:pt x="153" y="31"/>
                  </a:cubicBezTo>
                  <a:cubicBezTo>
                    <a:pt x="153" y="31"/>
                    <a:pt x="153" y="31"/>
                    <a:pt x="153" y="31"/>
                  </a:cubicBezTo>
                  <a:cubicBezTo>
                    <a:pt x="151" y="37"/>
                    <a:pt x="151" y="37"/>
                    <a:pt x="151" y="37"/>
                  </a:cubicBezTo>
                  <a:cubicBezTo>
                    <a:pt x="149" y="44"/>
                    <a:pt x="146" y="48"/>
                    <a:pt x="139" y="48"/>
                  </a:cubicBezTo>
                  <a:cubicBezTo>
                    <a:pt x="139" y="50"/>
                    <a:pt x="144" y="51"/>
                    <a:pt x="144" y="55"/>
                  </a:cubicBezTo>
                  <a:cubicBezTo>
                    <a:pt x="144" y="60"/>
                    <a:pt x="143" y="61"/>
                    <a:pt x="146" y="66"/>
                  </a:cubicBezTo>
                  <a:cubicBezTo>
                    <a:pt x="150" y="70"/>
                    <a:pt x="150" y="74"/>
                    <a:pt x="151" y="79"/>
                  </a:cubicBezTo>
                  <a:cubicBezTo>
                    <a:pt x="153" y="82"/>
                    <a:pt x="156" y="82"/>
                    <a:pt x="156" y="87"/>
                  </a:cubicBezTo>
                  <a:cubicBezTo>
                    <a:pt x="156" y="93"/>
                    <a:pt x="162" y="95"/>
                    <a:pt x="167" y="97"/>
                  </a:cubicBezTo>
                  <a:cubicBezTo>
                    <a:pt x="168" y="97"/>
                    <a:pt x="170" y="97"/>
                    <a:pt x="171" y="98"/>
                  </a:cubicBezTo>
                  <a:cubicBezTo>
                    <a:pt x="172" y="98"/>
                    <a:pt x="178" y="107"/>
                    <a:pt x="178" y="107"/>
                  </a:cubicBezTo>
                  <a:cubicBezTo>
                    <a:pt x="181" y="113"/>
                    <a:pt x="186" y="108"/>
                    <a:pt x="191" y="108"/>
                  </a:cubicBezTo>
                  <a:cubicBezTo>
                    <a:pt x="192" y="108"/>
                    <a:pt x="199" y="107"/>
                    <a:pt x="200" y="109"/>
                  </a:cubicBezTo>
                  <a:cubicBezTo>
                    <a:pt x="200" y="111"/>
                    <a:pt x="199" y="115"/>
                    <a:pt x="202" y="116"/>
                  </a:cubicBezTo>
                  <a:cubicBezTo>
                    <a:pt x="206" y="119"/>
                    <a:pt x="205" y="125"/>
                    <a:pt x="210" y="126"/>
                  </a:cubicBezTo>
                  <a:cubicBezTo>
                    <a:pt x="214" y="127"/>
                    <a:pt x="220" y="124"/>
                    <a:pt x="223" y="127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20" y="133"/>
                    <a:pt x="220" y="133"/>
                    <a:pt x="220" y="133"/>
                  </a:cubicBezTo>
                  <a:cubicBezTo>
                    <a:pt x="216" y="139"/>
                    <a:pt x="221" y="141"/>
                    <a:pt x="220" y="148"/>
                  </a:cubicBezTo>
                  <a:cubicBezTo>
                    <a:pt x="220" y="150"/>
                    <a:pt x="218" y="152"/>
                    <a:pt x="216" y="153"/>
                  </a:cubicBezTo>
                  <a:cubicBezTo>
                    <a:pt x="214" y="155"/>
                    <a:pt x="214" y="157"/>
                    <a:pt x="212" y="159"/>
                  </a:cubicBezTo>
                  <a:cubicBezTo>
                    <a:pt x="209" y="162"/>
                    <a:pt x="206" y="166"/>
                    <a:pt x="201" y="166"/>
                  </a:cubicBezTo>
                  <a:cubicBezTo>
                    <a:pt x="199" y="166"/>
                    <a:pt x="197" y="166"/>
                    <a:pt x="194" y="166"/>
                  </a:cubicBezTo>
                  <a:cubicBezTo>
                    <a:pt x="191" y="166"/>
                    <a:pt x="192" y="167"/>
                    <a:pt x="193" y="169"/>
                  </a:cubicBezTo>
                  <a:cubicBezTo>
                    <a:pt x="194" y="172"/>
                    <a:pt x="194" y="175"/>
                    <a:pt x="195" y="178"/>
                  </a:cubicBezTo>
                  <a:cubicBezTo>
                    <a:pt x="196" y="182"/>
                    <a:pt x="194" y="181"/>
                    <a:pt x="191" y="183"/>
                  </a:cubicBezTo>
                  <a:cubicBezTo>
                    <a:pt x="191" y="183"/>
                    <a:pt x="191" y="183"/>
                    <a:pt x="191" y="183"/>
                  </a:cubicBezTo>
                  <a:cubicBezTo>
                    <a:pt x="189" y="181"/>
                    <a:pt x="189" y="181"/>
                    <a:pt x="189" y="181"/>
                  </a:cubicBezTo>
                  <a:cubicBezTo>
                    <a:pt x="183" y="181"/>
                    <a:pt x="181" y="186"/>
                    <a:pt x="175" y="186"/>
                  </a:cubicBezTo>
                  <a:cubicBezTo>
                    <a:pt x="168" y="188"/>
                    <a:pt x="163" y="190"/>
                    <a:pt x="156" y="189"/>
                  </a:cubicBezTo>
                  <a:cubicBezTo>
                    <a:pt x="153" y="189"/>
                    <a:pt x="149" y="191"/>
                    <a:pt x="147" y="191"/>
                  </a:cubicBezTo>
                  <a:cubicBezTo>
                    <a:pt x="146" y="190"/>
                    <a:pt x="139" y="184"/>
                    <a:pt x="139" y="183"/>
                  </a:cubicBezTo>
                  <a:cubicBezTo>
                    <a:pt x="136" y="177"/>
                    <a:pt x="127" y="172"/>
                    <a:pt x="128" y="166"/>
                  </a:cubicBezTo>
                  <a:cubicBezTo>
                    <a:pt x="128" y="163"/>
                    <a:pt x="128" y="163"/>
                    <a:pt x="126" y="161"/>
                  </a:cubicBezTo>
                  <a:cubicBezTo>
                    <a:pt x="123" y="159"/>
                    <a:pt x="120" y="160"/>
                    <a:pt x="117" y="161"/>
                  </a:cubicBezTo>
                  <a:cubicBezTo>
                    <a:pt x="111" y="164"/>
                    <a:pt x="109" y="157"/>
                    <a:pt x="105" y="158"/>
                  </a:cubicBezTo>
                  <a:cubicBezTo>
                    <a:pt x="102" y="159"/>
                    <a:pt x="100" y="161"/>
                    <a:pt x="97" y="159"/>
                  </a:cubicBezTo>
                  <a:cubicBezTo>
                    <a:pt x="90" y="156"/>
                    <a:pt x="88" y="151"/>
                    <a:pt x="81" y="150"/>
                  </a:cubicBezTo>
                  <a:cubicBezTo>
                    <a:pt x="75" y="153"/>
                    <a:pt x="75" y="153"/>
                    <a:pt x="75" y="153"/>
                  </a:cubicBezTo>
                  <a:cubicBezTo>
                    <a:pt x="75" y="153"/>
                    <a:pt x="75" y="153"/>
                    <a:pt x="75" y="153"/>
                  </a:cubicBezTo>
                  <a:cubicBezTo>
                    <a:pt x="71" y="153"/>
                    <a:pt x="69" y="154"/>
                    <a:pt x="65" y="154"/>
                  </a:cubicBezTo>
                  <a:cubicBezTo>
                    <a:pt x="61" y="156"/>
                    <a:pt x="56" y="154"/>
                    <a:pt x="53" y="156"/>
                  </a:cubicBezTo>
                  <a:cubicBezTo>
                    <a:pt x="50" y="157"/>
                    <a:pt x="47" y="160"/>
                    <a:pt x="45" y="162"/>
                  </a:cubicBezTo>
                  <a:cubicBezTo>
                    <a:pt x="40" y="164"/>
                    <a:pt x="35" y="164"/>
                    <a:pt x="32" y="167"/>
                  </a:cubicBezTo>
                  <a:cubicBezTo>
                    <a:pt x="30" y="169"/>
                    <a:pt x="28" y="171"/>
                    <a:pt x="26" y="172"/>
                  </a:cubicBezTo>
                  <a:cubicBezTo>
                    <a:pt x="19" y="180"/>
                    <a:pt x="19" y="180"/>
                    <a:pt x="19" y="180"/>
                  </a:cubicBezTo>
                  <a:cubicBezTo>
                    <a:pt x="19" y="180"/>
                    <a:pt x="19" y="180"/>
                    <a:pt x="19" y="180"/>
                  </a:cubicBezTo>
                  <a:cubicBezTo>
                    <a:pt x="18" y="179"/>
                    <a:pt x="17" y="178"/>
                    <a:pt x="17" y="177"/>
                  </a:cubicBezTo>
                  <a:cubicBezTo>
                    <a:pt x="16" y="167"/>
                    <a:pt x="11" y="171"/>
                    <a:pt x="3" y="169"/>
                  </a:cubicBezTo>
                  <a:cubicBezTo>
                    <a:pt x="3" y="166"/>
                    <a:pt x="5" y="164"/>
                    <a:pt x="5" y="161"/>
                  </a:cubicBezTo>
                  <a:cubicBezTo>
                    <a:pt x="5" y="159"/>
                    <a:pt x="0" y="154"/>
                    <a:pt x="3" y="153"/>
                  </a:cubicBezTo>
                  <a:cubicBezTo>
                    <a:pt x="9" y="153"/>
                    <a:pt x="14" y="166"/>
                    <a:pt x="20" y="156"/>
                  </a:cubicBezTo>
                  <a:cubicBezTo>
                    <a:pt x="22" y="151"/>
                    <a:pt x="22" y="148"/>
                    <a:pt x="28" y="148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4"/>
                    <a:pt x="28" y="144"/>
                    <a:pt x="28" y="144"/>
                  </a:cubicBezTo>
                  <a:cubicBezTo>
                    <a:pt x="35" y="144"/>
                    <a:pt x="36" y="139"/>
                    <a:pt x="34" y="132"/>
                  </a:cubicBezTo>
                  <a:cubicBezTo>
                    <a:pt x="34" y="132"/>
                    <a:pt x="34" y="132"/>
                    <a:pt x="34" y="132"/>
                  </a:cubicBezTo>
                  <a:cubicBezTo>
                    <a:pt x="33" y="132"/>
                    <a:pt x="30" y="134"/>
                    <a:pt x="28" y="134"/>
                  </a:cubicBezTo>
                  <a:cubicBezTo>
                    <a:pt x="25" y="133"/>
                    <a:pt x="22" y="132"/>
                    <a:pt x="19" y="133"/>
                  </a:cubicBezTo>
                  <a:cubicBezTo>
                    <a:pt x="15" y="133"/>
                    <a:pt x="11" y="133"/>
                    <a:pt x="8" y="134"/>
                  </a:cubicBezTo>
                  <a:cubicBezTo>
                    <a:pt x="8" y="134"/>
                    <a:pt x="8" y="134"/>
                    <a:pt x="8" y="134"/>
                  </a:cubicBezTo>
                  <a:cubicBezTo>
                    <a:pt x="8" y="125"/>
                    <a:pt x="8" y="125"/>
                    <a:pt x="8" y="125"/>
                  </a:cubicBezTo>
                  <a:cubicBezTo>
                    <a:pt x="8" y="117"/>
                    <a:pt x="11" y="115"/>
                    <a:pt x="18" y="113"/>
                  </a:cubicBezTo>
                  <a:cubicBezTo>
                    <a:pt x="27" y="109"/>
                    <a:pt x="39" y="108"/>
                    <a:pt x="50" y="110"/>
                  </a:cubicBezTo>
                  <a:cubicBezTo>
                    <a:pt x="54" y="111"/>
                    <a:pt x="57" y="115"/>
                    <a:pt x="61" y="117"/>
                  </a:cubicBezTo>
                  <a:cubicBezTo>
                    <a:pt x="66" y="119"/>
                    <a:pt x="70" y="116"/>
                    <a:pt x="73" y="113"/>
                  </a:cubicBezTo>
                  <a:cubicBezTo>
                    <a:pt x="75" y="110"/>
                    <a:pt x="77" y="109"/>
                    <a:pt x="80" y="107"/>
                  </a:cubicBezTo>
                  <a:cubicBezTo>
                    <a:pt x="85" y="103"/>
                    <a:pt x="82" y="100"/>
                    <a:pt x="85" y="95"/>
                  </a:cubicBezTo>
                  <a:cubicBezTo>
                    <a:pt x="86" y="93"/>
                    <a:pt x="89" y="89"/>
                    <a:pt x="87" y="86"/>
                  </a:cubicBezTo>
                  <a:cubicBezTo>
                    <a:pt x="83" y="82"/>
                    <a:pt x="82" y="83"/>
                    <a:pt x="82" y="77"/>
                  </a:cubicBezTo>
                  <a:cubicBezTo>
                    <a:pt x="82" y="69"/>
                    <a:pt x="78" y="71"/>
                    <a:pt x="75" y="66"/>
                  </a:cubicBezTo>
                  <a:cubicBezTo>
                    <a:pt x="75" y="64"/>
                    <a:pt x="75" y="60"/>
                    <a:pt x="77" y="58"/>
                  </a:cubicBezTo>
                  <a:cubicBezTo>
                    <a:pt x="77" y="57"/>
                    <a:pt x="79" y="57"/>
                    <a:pt x="80" y="56"/>
                  </a:cubicBezTo>
                  <a:cubicBezTo>
                    <a:pt x="82" y="55"/>
                    <a:pt x="82" y="52"/>
                    <a:pt x="83" y="51"/>
                  </a:cubicBezTo>
                  <a:cubicBezTo>
                    <a:pt x="85" y="49"/>
                    <a:pt x="86" y="45"/>
                    <a:pt x="87" y="4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164"/>
            <p:cNvSpPr>
              <a:spLocks noEditPoints="1"/>
            </p:cNvSpPr>
            <p:nvPr/>
          </p:nvSpPr>
          <p:spPr bwMode="auto">
            <a:xfrm>
              <a:off x="3997" y="1781"/>
              <a:ext cx="429" cy="368"/>
            </a:xfrm>
            <a:custGeom>
              <a:avLst/>
              <a:gdLst>
                <a:gd name="T0" fmla="*/ 92 w 223"/>
                <a:gd name="T1" fmla="*/ 19 h 191"/>
                <a:gd name="T2" fmla="*/ 91 w 223"/>
                <a:gd name="T3" fmla="*/ 16 h 191"/>
                <a:gd name="T4" fmla="*/ 88 w 223"/>
                <a:gd name="T5" fmla="*/ 16 h 191"/>
                <a:gd name="T6" fmla="*/ 86 w 223"/>
                <a:gd name="T7" fmla="*/ 17 h 191"/>
                <a:gd name="T8" fmla="*/ 85 w 223"/>
                <a:gd name="T9" fmla="*/ 20 h 191"/>
                <a:gd name="T10" fmla="*/ 86 w 223"/>
                <a:gd name="T11" fmla="*/ 23 h 191"/>
                <a:gd name="T12" fmla="*/ 91 w 223"/>
                <a:gd name="T13" fmla="*/ 21 h 191"/>
                <a:gd name="T14" fmla="*/ 106 w 223"/>
                <a:gd name="T15" fmla="*/ 7 h 191"/>
                <a:gd name="T16" fmla="*/ 90 w 223"/>
                <a:gd name="T17" fmla="*/ 7 h 191"/>
                <a:gd name="T18" fmla="*/ 96 w 223"/>
                <a:gd name="T19" fmla="*/ 2 h 191"/>
                <a:gd name="T20" fmla="*/ 109 w 223"/>
                <a:gd name="T21" fmla="*/ 1 h 191"/>
                <a:gd name="T22" fmla="*/ 109 w 223"/>
                <a:gd name="T23" fmla="*/ 5 h 191"/>
                <a:gd name="T24" fmla="*/ 98 w 223"/>
                <a:gd name="T25" fmla="*/ 18 h 191"/>
                <a:gd name="T26" fmla="*/ 94 w 223"/>
                <a:gd name="T27" fmla="*/ 17 h 191"/>
                <a:gd name="T28" fmla="*/ 94 w 223"/>
                <a:gd name="T29" fmla="*/ 23 h 191"/>
                <a:gd name="T30" fmla="*/ 97 w 223"/>
                <a:gd name="T31" fmla="*/ 24 h 191"/>
                <a:gd name="T32" fmla="*/ 102 w 223"/>
                <a:gd name="T33" fmla="*/ 27 h 191"/>
                <a:gd name="T34" fmla="*/ 99 w 223"/>
                <a:gd name="T35" fmla="*/ 20 h 191"/>
                <a:gd name="T36" fmla="*/ 90 w 223"/>
                <a:gd name="T37" fmla="*/ 43 h 191"/>
                <a:gd name="T38" fmla="*/ 115 w 223"/>
                <a:gd name="T39" fmla="*/ 37 h 191"/>
                <a:gd name="T40" fmla="*/ 114 w 223"/>
                <a:gd name="T41" fmla="*/ 16 h 191"/>
                <a:gd name="T42" fmla="*/ 127 w 223"/>
                <a:gd name="T43" fmla="*/ 29 h 191"/>
                <a:gd name="T44" fmla="*/ 136 w 223"/>
                <a:gd name="T45" fmla="*/ 34 h 191"/>
                <a:gd name="T46" fmla="*/ 153 w 223"/>
                <a:gd name="T47" fmla="*/ 31 h 191"/>
                <a:gd name="T48" fmla="*/ 139 w 223"/>
                <a:gd name="T49" fmla="*/ 48 h 191"/>
                <a:gd name="T50" fmla="*/ 146 w 223"/>
                <a:gd name="T51" fmla="*/ 66 h 191"/>
                <a:gd name="T52" fmla="*/ 156 w 223"/>
                <a:gd name="T53" fmla="*/ 87 h 191"/>
                <a:gd name="T54" fmla="*/ 171 w 223"/>
                <a:gd name="T55" fmla="*/ 98 h 191"/>
                <a:gd name="T56" fmla="*/ 191 w 223"/>
                <a:gd name="T57" fmla="*/ 108 h 191"/>
                <a:gd name="T58" fmla="*/ 202 w 223"/>
                <a:gd name="T59" fmla="*/ 116 h 191"/>
                <a:gd name="T60" fmla="*/ 223 w 223"/>
                <a:gd name="T61" fmla="*/ 127 h 191"/>
                <a:gd name="T62" fmla="*/ 220 w 223"/>
                <a:gd name="T63" fmla="*/ 133 h 191"/>
                <a:gd name="T64" fmla="*/ 216 w 223"/>
                <a:gd name="T65" fmla="*/ 153 h 191"/>
                <a:gd name="T66" fmla="*/ 201 w 223"/>
                <a:gd name="T67" fmla="*/ 166 h 191"/>
                <a:gd name="T68" fmla="*/ 193 w 223"/>
                <a:gd name="T69" fmla="*/ 169 h 191"/>
                <a:gd name="T70" fmla="*/ 191 w 223"/>
                <a:gd name="T71" fmla="*/ 183 h 191"/>
                <a:gd name="T72" fmla="*/ 189 w 223"/>
                <a:gd name="T73" fmla="*/ 181 h 191"/>
                <a:gd name="T74" fmla="*/ 156 w 223"/>
                <a:gd name="T75" fmla="*/ 189 h 191"/>
                <a:gd name="T76" fmla="*/ 139 w 223"/>
                <a:gd name="T77" fmla="*/ 183 h 191"/>
                <a:gd name="T78" fmla="*/ 126 w 223"/>
                <a:gd name="T79" fmla="*/ 161 h 191"/>
                <a:gd name="T80" fmla="*/ 105 w 223"/>
                <a:gd name="T81" fmla="*/ 158 h 191"/>
                <a:gd name="T82" fmla="*/ 81 w 223"/>
                <a:gd name="T83" fmla="*/ 150 h 191"/>
                <a:gd name="T84" fmla="*/ 75 w 223"/>
                <a:gd name="T85" fmla="*/ 153 h 191"/>
                <a:gd name="T86" fmla="*/ 53 w 223"/>
                <a:gd name="T87" fmla="*/ 156 h 191"/>
                <a:gd name="T88" fmla="*/ 32 w 223"/>
                <a:gd name="T89" fmla="*/ 167 h 191"/>
                <a:gd name="T90" fmla="*/ 19 w 223"/>
                <a:gd name="T91" fmla="*/ 180 h 191"/>
                <a:gd name="T92" fmla="*/ 17 w 223"/>
                <a:gd name="T93" fmla="*/ 177 h 191"/>
                <a:gd name="T94" fmla="*/ 5 w 223"/>
                <a:gd name="T95" fmla="*/ 161 h 191"/>
                <a:gd name="T96" fmla="*/ 20 w 223"/>
                <a:gd name="T97" fmla="*/ 156 h 191"/>
                <a:gd name="T98" fmla="*/ 28 w 223"/>
                <a:gd name="T99" fmla="*/ 145 h 191"/>
                <a:gd name="T100" fmla="*/ 34 w 223"/>
                <a:gd name="T101" fmla="*/ 132 h 191"/>
                <a:gd name="T102" fmla="*/ 28 w 223"/>
                <a:gd name="T103" fmla="*/ 134 h 191"/>
                <a:gd name="T104" fmla="*/ 8 w 223"/>
                <a:gd name="T105" fmla="*/ 134 h 191"/>
                <a:gd name="T106" fmla="*/ 8 w 223"/>
                <a:gd name="T107" fmla="*/ 125 h 191"/>
                <a:gd name="T108" fmla="*/ 50 w 223"/>
                <a:gd name="T109" fmla="*/ 110 h 191"/>
                <a:gd name="T110" fmla="*/ 73 w 223"/>
                <a:gd name="T111" fmla="*/ 113 h 191"/>
                <a:gd name="T112" fmla="*/ 85 w 223"/>
                <a:gd name="T113" fmla="*/ 95 h 191"/>
                <a:gd name="T114" fmla="*/ 82 w 223"/>
                <a:gd name="T115" fmla="*/ 77 h 191"/>
                <a:gd name="T116" fmla="*/ 77 w 223"/>
                <a:gd name="T117" fmla="*/ 58 h 191"/>
                <a:gd name="T118" fmla="*/ 83 w 223"/>
                <a:gd name="T119" fmla="*/ 5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3" h="191">
                  <a:moveTo>
                    <a:pt x="91" y="21"/>
                  </a:moveTo>
                  <a:cubicBezTo>
                    <a:pt x="91" y="20"/>
                    <a:pt x="91" y="20"/>
                    <a:pt x="92" y="19"/>
                  </a:cubicBezTo>
                  <a:cubicBezTo>
                    <a:pt x="92" y="18"/>
                    <a:pt x="92" y="18"/>
                    <a:pt x="92" y="17"/>
                  </a:cubicBezTo>
                  <a:cubicBezTo>
                    <a:pt x="91" y="17"/>
                    <a:pt x="91" y="16"/>
                    <a:pt x="91" y="16"/>
                  </a:cubicBezTo>
                  <a:cubicBezTo>
                    <a:pt x="90" y="16"/>
                    <a:pt x="90" y="15"/>
                    <a:pt x="89" y="15"/>
                  </a:cubicBezTo>
                  <a:cubicBezTo>
                    <a:pt x="88" y="15"/>
                    <a:pt x="88" y="15"/>
                    <a:pt x="88" y="16"/>
                  </a:cubicBezTo>
                  <a:cubicBezTo>
                    <a:pt x="87" y="16"/>
                    <a:pt x="86" y="16"/>
                    <a:pt x="86" y="16"/>
                  </a:cubicBezTo>
                  <a:cubicBezTo>
                    <a:pt x="86" y="17"/>
                    <a:pt x="86" y="17"/>
                    <a:pt x="86" y="17"/>
                  </a:cubicBezTo>
                  <a:cubicBezTo>
                    <a:pt x="85" y="17"/>
                    <a:pt x="85" y="18"/>
                    <a:pt x="85" y="19"/>
                  </a:cubicBezTo>
                  <a:cubicBezTo>
                    <a:pt x="85" y="20"/>
                    <a:pt x="85" y="20"/>
                    <a:pt x="85" y="20"/>
                  </a:cubicBezTo>
                  <a:cubicBezTo>
                    <a:pt x="85" y="21"/>
                    <a:pt x="85" y="21"/>
                    <a:pt x="85" y="21"/>
                  </a:cubicBezTo>
                  <a:cubicBezTo>
                    <a:pt x="85" y="22"/>
                    <a:pt x="85" y="23"/>
                    <a:pt x="86" y="23"/>
                  </a:cubicBezTo>
                  <a:cubicBezTo>
                    <a:pt x="87" y="24"/>
                    <a:pt x="89" y="24"/>
                    <a:pt x="90" y="24"/>
                  </a:cubicBezTo>
                  <a:cubicBezTo>
                    <a:pt x="91" y="21"/>
                    <a:pt x="91" y="21"/>
                    <a:pt x="91" y="21"/>
                  </a:cubicBezTo>
                  <a:close/>
                  <a:moveTo>
                    <a:pt x="109" y="5"/>
                  </a:moveTo>
                  <a:cubicBezTo>
                    <a:pt x="108" y="6"/>
                    <a:pt x="107" y="6"/>
                    <a:pt x="106" y="7"/>
                  </a:cubicBezTo>
                  <a:cubicBezTo>
                    <a:pt x="104" y="9"/>
                    <a:pt x="98" y="13"/>
                    <a:pt x="95" y="12"/>
                  </a:cubicBezTo>
                  <a:cubicBezTo>
                    <a:pt x="93" y="12"/>
                    <a:pt x="91" y="9"/>
                    <a:pt x="90" y="7"/>
                  </a:cubicBezTo>
                  <a:cubicBezTo>
                    <a:pt x="90" y="5"/>
                    <a:pt x="89" y="4"/>
                    <a:pt x="89" y="2"/>
                  </a:cubicBezTo>
                  <a:cubicBezTo>
                    <a:pt x="89" y="0"/>
                    <a:pt x="94" y="2"/>
                    <a:pt x="96" y="2"/>
                  </a:cubicBezTo>
                  <a:cubicBezTo>
                    <a:pt x="99" y="1"/>
                    <a:pt x="101" y="0"/>
                    <a:pt x="105" y="0"/>
                  </a:cubicBezTo>
                  <a:cubicBezTo>
                    <a:pt x="106" y="0"/>
                    <a:pt x="108" y="0"/>
                    <a:pt x="109" y="1"/>
                  </a:cubicBezTo>
                  <a:cubicBezTo>
                    <a:pt x="110" y="1"/>
                    <a:pt x="111" y="3"/>
                    <a:pt x="110" y="4"/>
                  </a:cubicBezTo>
                  <a:cubicBezTo>
                    <a:pt x="109" y="5"/>
                    <a:pt x="109" y="5"/>
                    <a:pt x="109" y="5"/>
                  </a:cubicBezTo>
                  <a:close/>
                  <a:moveTo>
                    <a:pt x="99" y="20"/>
                  </a:moveTo>
                  <a:cubicBezTo>
                    <a:pt x="99" y="19"/>
                    <a:pt x="98" y="19"/>
                    <a:pt x="98" y="18"/>
                  </a:cubicBezTo>
                  <a:cubicBezTo>
                    <a:pt x="98" y="18"/>
                    <a:pt x="96" y="17"/>
                    <a:pt x="96" y="17"/>
                  </a:cubicBezTo>
                  <a:cubicBezTo>
                    <a:pt x="95" y="17"/>
                    <a:pt x="95" y="17"/>
                    <a:pt x="94" y="17"/>
                  </a:cubicBezTo>
                  <a:cubicBezTo>
                    <a:pt x="94" y="20"/>
                    <a:pt x="94" y="20"/>
                    <a:pt x="94" y="20"/>
                  </a:cubicBezTo>
                  <a:cubicBezTo>
                    <a:pt x="94" y="21"/>
                    <a:pt x="94" y="22"/>
                    <a:pt x="94" y="23"/>
                  </a:cubicBezTo>
                  <a:cubicBezTo>
                    <a:pt x="94" y="23"/>
                    <a:pt x="94" y="23"/>
                    <a:pt x="94" y="23"/>
                  </a:cubicBezTo>
                  <a:cubicBezTo>
                    <a:pt x="95" y="23"/>
                    <a:pt x="96" y="24"/>
                    <a:pt x="97" y="24"/>
                  </a:cubicBezTo>
                  <a:cubicBezTo>
                    <a:pt x="98" y="25"/>
                    <a:pt x="99" y="26"/>
                    <a:pt x="100" y="27"/>
                  </a:cubicBezTo>
                  <a:cubicBezTo>
                    <a:pt x="101" y="27"/>
                    <a:pt x="102" y="28"/>
                    <a:pt x="102" y="27"/>
                  </a:cubicBezTo>
                  <a:cubicBezTo>
                    <a:pt x="102" y="26"/>
                    <a:pt x="102" y="24"/>
                    <a:pt x="101" y="23"/>
                  </a:cubicBezTo>
                  <a:cubicBezTo>
                    <a:pt x="99" y="20"/>
                    <a:pt x="99" y="20"/>
                    <a:pt x="99" y="20"/>
                  </a:cubicBezTo>
                  <a:close/>
                  <a:moveTo>
                    <a:pt x="87" y="43"/>
                  </a:moveTo>
                  <a:cubicBezTo>
                    <a:pt x="88" y="44"/>
                    <a:pt x="89" y="44"/>
                    <a:pt x="90" y="43"/>
                  </a:cubicBezTo>
                  <a:cubicBezTo>
                    <a:pt x="94" y="42"/>
                    <a:pt x="97" y="39"/>
                    <a:pt x="103" y="39"/>
                  </a:cubicBezTo>
                  <a:cubicBezTo>
                    <a:pt x="112" y="41"/>
                    <a:pt x="109" y="44"/>
                    <a:pt x="115" y="37"/>
                  </a:cubicBezTo>
                  <a:cubicBezTo>
                    <a:pt x="118" y="34"/>
                    <a:pt x="123" y="33"/>
                    <a:pt x="119" y="32"/>
                  </a:cubicBezTo>
                  <a:cubicBezTo>
                    <a:pt x="115" y="32"/>
                    <a:pt x="90" y="18"/>
                    <a:pt x="114" y="16"/>
                  </a:cubicBezTo>
                  <a:cubicBezTo>
                    <a:pt x="121" y="16"/>
                    <a:pt x="126" y="20"/>
                    <a:pt x="134" y="20"/>
                  </a:cubicBezTo>
                  <a:cubicBezTo>
                    <a:pt x="134" y="24"/>
                    <a:pt x="130" y="28"/>
                    <a:pt x="127" y="29"/>
                  </a:cubicBezTo>
                  <a:cubicBezTo>
                    <a:pt x="123" y="31"/>
                    <a:pt x="119" y="37"/>
                    <a:pt x="127" y="36"/>
                  </a:cubicBezTo>
                  <a:cubicBezTo>
                    <a:pt x="130" y="35"/>
                    <a:pt x="133" y="36"/>
                    <a:pt x="136" y="34"/>
                  </a:cubicBezTo>
                  <a:cubicBezTo>
                    <a:pt x="142" y="34"/>
                    <a:pt x="147" y="32"/>
                    <a:pt x="153" y="31"/>
                  </a:cubicBezTo>
                  <a:cubicBezTo>
                    <a:pt x="153" y="31"/>
                    <a:pt x="153" y="31"/>
                    <a:pt x="153" y="31"/>
                  </a:cubicBezTo>
                  <a:cubicBezTo>
                    <a:pt x="151" y="37"/>
                    <a:pt x="151" y="37"/>
                    <a:pt x="151" y="37"/>
                  </a:cubicBezTo>
                  <a:cubicBezTo>
                    <a:pt x="149" y="44"/>
                    <a:pt x="146" y="48"/>
                    <a:pt x="139" y="48"/>
                  </a:cubicBezTo>
                  <a:cubicBezTo>
                    <a:pt x="139" y="50"/>
                    <a:pt x="144" y="51"/>
                    <a:pt x="144" y="55"/>
                  </a:cubicBezTo>
                  <a:cubicBezTo>
                    <a:pt x="144" y="60"/>
                    <a:pt x="143" y="61"/>
                    <a:pt x="146" y="66"/>
                  </a:cubicBezTo>
                  <a:cubicBezTo>
                    <a:pt x="150" y="70"/>
                    <a:pt x="150" y="74"/>
                    <a:pt x="151" y="79"/>
                  </a:cubicBezTo>
                  <a:cubicBezTo>
                    <a:pt x="153" y="82"/>
                    <a:pt x="156" y="82"/>
                    <a:pt x="156" y="87"/>
                  </a:cubicBezTo>
                  <a:cubicBezTo>
                    <a:pt x="156" y="93"/>
                    <a:pt x="162" y="95"/>
                    <a:pt x="167" y="97"/>
                  </a:cubicBezTo>
                  <a:cubicBezTo>
                    <a:pt x="168" y="97"/>
                    <a:pt x="170" y="97"/>
                    <a:pt x="171" y="98"/>
                  </a:cubicBezTo>
                  <a:cubicBezTo>
                    <a:pt x="172" y="98"/>
                    <a:pt x="178" y="107"/>
                    <a:pt x="178" y="107"/>
                  </a:cubicBezTo>
                  <a:cubicBezTo>
                    <a:pt x="181" y="113"/>
                    <a:pt x="186" y="108"/>
                    <a:pt x="191" y="108"/>
                  </a:cubicBezTo>
                  <a:cubicBezTo>
                    <a:pt x="192" y="108"/>
                    <a:pt x="199" y="107"/>
                    <a:pt x="200" y="109"/>
                  </a:cubicBezTo>
                  <a:cubicBezTo>
                    <a:pt x="200" y="111"/>
                    <a:pt x="199" y="115"/>
                    <a:pt x="202" y="116"/>
                  </a:cubicBezTo>
                  <a:cubicBezTo>
                    <a:pt x="206" y="119"/>
                    <a:pt x="205" y="125"/>
                    <a:pt x="210" y="126"/>
                  </a:cubicBezTo>
                  <a:cubicBezTo>
                    <a:pt x="214" y="127"/>
                    <a:pt x="220" y="124"/>
                    <a:pt x="223" y="127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20" y="133"/>
                    <a:pt x="220" y="133"/>
                    <a:pt x="220" y="133"/>
                  </a:cubicBezTo>
                  <a:cubicBezTo>
                    <a:pt x="216" y="139"/>
                    <a:pt x="221" y="141"/>
                    <a:pt x="220" y="148"/>
                  </a:cubicBezTo>
                  <a:cubicBezTo>
                    <a:pt x="220" y="150"/>
                    <a:pt x="218" y="152"/>
                    <a:pt x="216" y="153"/>
                  </a:cubicBezTo>
                  <a:cubicBezTo>
                    <a:pt x="214" y="155"/>
                    <a:pt x="214" y="157"/>
                    <a:pt x="212" y="159"/>
                  </a:cubicBezTo>
                  <a:cubicBezTo>
                    <a:pt x="209" y="162"/>
                    <a:pt x="206" y="166"/>
                    <a:pt x="201" y="166"/>
                  </a:cubicBezTo>
                  <a:cubicBezTo>
                    <a:pt x="199" y="166"/>
                    <a:pt x="197" y="166"/>
                    <a:pt x="194" y="166"/>
                  </a:cubicBezTo>
                  <a:cubicBezTo>
                    <a:pt x="191" y="166"/>
                    <a:pt x="192" y="167"/>
                    <a:pt x="193" y="169"/>
                  </a:cubicBezTo>
                  <a:cubicBezTo>
                    <a:pt x="194" y="172"/>
                    <a:pt x="194" y="175"/>
                    <a:pt x="195" y="178"/>
                  </a:cubicBezTo>
                  <a:cubicBezTo>
                    <a:pt x="196" y="182"/>
                    <a:pt x="194" y="181"/>
                    <a:pt x="191" y="183"/>
                  </a:cubicBezTo>
                  <a:cubicBezTo>
                    <a:pt x="191" y="183"/>
                    <a:pt x="191" y="183"/>
                    <a:pt x="191" y="183"/>
                  </a:cubicBezTo>
                  <a:cubicBezTo>
                    <a:pt x="189" y="181"/>
                    <a:pt x="189" y="181"/>
                    <a:pt x="189" y="181"/>
                  </a:cubicBezTo>
                  <a:cubicBezTo>
                    <a:pt x="183" y="181"/>
                    <a:pt x="181" y="186"/>
                    <a:pt x="175" y="186"/>
                  </a:cubicBezTo>
                  <a:cubicBezTo>
                    <a:pt x="168" y="188"/>
                    <a:pt x="163" y="190"/>
                    <a:pt x="156" y="189"/>
                  </a:cubicBezTo>
                  <a:cubicBezTo>
                    <a:pt x="153" y="189"/>
                    <a:pt x="149" y="191"/>
                    <a:pt x="147" y="191"/>
                  </a:cubicBezTo>
                  <a:cubicBezTo>
                    <a:pt x="146" y="190"/>
                    <a:pt x="139" y="184"/>
                    <a:pt x="139" y="183"/>
                  </a:cubicBezTo>
                  <a:cubicBezTo>
                    <a:pt x="136" y="177"/>
                    <a:pt x="127" y="172"/>
                    <a:pt x="128" y="166"/>
                  </a:cubicBezTo>
                  <a:cubicBezTo>
                    <a:pt x="128" y="163"/>
                    <a:pt x="128" y="163"/>
                    <a:pt x="126" y="161"/>
                  </a:cubicBezTo>
                  <a:cubicBezTo>
                    <a:pt x="123" y="159"/>
                    <a:pt x="120" y="160"/>
                    <a:pt x="117" y="161"/>
                  </a:cubicBezTo>
                  <a:cubicBezTo>
                    <a:pt x="111" y="164"/>
                    <a:pt x="109" y="157"/>
                    <a:pt x="105" y="158"/>
                  </a:cubicBezTo>
                  <a:cubicBezTo>
                    <a:pt x="102" y="159"/>
                    <a:pt x="100" y="161"/>
                    <a:pt x="97" y="159"/>
                  </a:cubicBezTo>
                  <a:cubicBezTo>
                    <a:pt x="90" y="156"/>
                    <a:pt x="88" y="151"/>
                    <a:pt x="81" y="150"/>
                  </a:cubicBezTo>
                  <a:cubicBezTo>
                    <a:pt x="75" y="153"/>
                    <a:pt x="75" y="153"/>
                    <a:pt x="75" y="153"/>
                  </a:cubicBezTo>
                  <a:cubicBezTo>
                    <a:pt x="75" y="153"/>
                    <a:pt x="75" y="153"/>
                    <a:pt x="75" y="153"/>
                  </a:cubicBezTo>
                  <a:cubicBezTo>
                    <a:pt x="71" y="153"/>
                    <a:pt x="69" y="154"/>
                    <a:pt x="65" y="154"/>
                  </a:cubicBezTo>
                  <a:cubicBezTo>
                    <a:pt x="61" y="156"/>
                    <a:pt x="56" y="154"/>
                    <a:pt x="53" y="156"/>
                  </a:cubicBezTo>
                  <a:cubicBezTo>
                    <a:pt x="50" y="157"/>
                    <a:pt x="47" y="160"/>
                    <a:pt x="45" y="162"/>
                  </a:cubicBezTo>
                  <a:cubicBezTo>
                    <a:pt x="40" y="164"/>
                    <a:pt x="35" y="164"/>
                    <a:pt x="32" y="167"/>
                  </a:cubicBezTo>
                  <a:cubicBezTo>
                    <a:pt x="30" y="169"/>
                    <a:pt x="28" y="171"/>
                    <a:pt x="26" y="172"/>
                  </a:cubicBezTo>
                  <a:cubicBezTo>
                    <a:pt x="19" y="180"/>
                    <a:pt x="19" y="180"/>
                    <a:pt x="19" y="180"/>
                  </a:cubicBezTo>
                  <a:cubicBezTo>
                    <a:pt x="19" y="180"/>
                    <a:pt x="19" y="180"/>
                    <a:pt x="19" y="180"/>
                  </a:cubicBezTo>
                  <a:cubicBezTo>
                    <a:pt x="18" y="179"/>
                    <a:pt x="17" y="178"/>
                    <a:pt x="17" y="177"/>
                  </a:cubicBezTo>
                  <a:cubicBezTo>
                    <a:pt x="16" y="167"/>
                    <a:pt x="11" y="171"/>
                    <a:pt x="3" y="169"/>
                  </a:cubicBezTo>
                  <a:cubicBezTo>
                    <a:pt x="3" y="166"/>
                    <a:pt x="5" y="164"/>
                    <a:pt x="5" y="161"/>
                  </a:cubicBezTo>
                  <a:cubicBezTo>
                    <a:pt x="5" y="159"/>
                    <a:pt x="0" y="154"/>
                    <a:pt x="3" y="153"/>
                  </a:cubicBezTo>
                  <a:cubicBezTo>
                    <a:pt x="9" y="153"/>
                    <a:pt x="14" y="166"/>
                    <a:pt x="20" y="156"/>
                  </a:cubicBezTo>
                  <a:cubicBezTo>
                    <a:pt x="22" y="151"/>
                    <a:pt x="22" y="148"/>
                    <a:pt x="28" y="148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4"/>
                    <a:pt x="28" y="144"/>
                    <a:pt x="28" y="144"/>
                  </a:cubicBezTo>
                  <a:cubicBezTo>
                    <a:pt x="35" y="144"/>
                    <a:pt x="36" y="139"/>
                    <a:pt x="34" y="132"/>
                  </a:cubicBezTo>
                  <a:cubicBezTo>
                    <a:pt x="34" y="132"/>
                    <a:pt x="34" y="132"/>
                    <a:pt x="34" y="132"/>
                  </a:cubicBezTo>
                  <a:cubicBezTo>
                    <a:pt x="33" y="132"/>
                    <a:pt x="30" y="134"/>
                    <a:pt x="28" y="134"/>
                  </a:cubicBezTo>
                  <a:cubicBezTo>
                    <a:pt x="25" y="133"/>
                    <a:pt x="22" y="132"/>
                    <a:pt x="19" y="133"/>
                  </a:cubicBezTo>
                  <a:cubicBezTo>
                    <a:pt x="15" y="133"/>
                    <a:pt x="11" y="133"/>
                    <a:pt x="8" y="134"/>
                  </a:cubicBezTo>
                  <a:cubicBezTo>
                    <a:pt x="8" y="134"/>
                    <a:pt x="8" y="134"/>
                    <a:pt x="8" y="134"/>
                  </a:cubicBezTo>
                  <a:cubicBezTo>
                    <a:pt x="8" y="125"/>
                    <a:pt x="8" y="125"/>
                    <a:pt x="8" y="125"/>
                  </a:cubicBezTo>
                  <a:cubicBezTo>
                    <a:pt x="8" y="117"/>
                    <a:pt x="11" y="115"/>
                    <a:pt x="18" y="113"/>
                  </a:cubicBezTo>
                  <a:cubicBezTo>
                    <a:pt x="27" y="109"/>
                    <a:pt x="39" y="108"/>
                    <a:pt x="50" y="110"/>
                  </a:cubicBezTo>
                  <a:cubicBezTo>
                    <a:pt x="54" y="111"/>
                    <a:pt x="57" y="115"/>
                    <a:pt x="61" y="117"/>
                  </a:cubicBezTo>
                  <a:cubicBezTo>
                    <a:pt x="66" y="119"/>
                    <a:pt x="70" y="116"/>
                    <a:pt x="73" y="113"/>
                  </a:cubicBezTo>
                  <a:cubicBezTo>
                    <a:pt x="75" y="110"/>
                    <a:pt x="77" y="109"/>
                    <a:pt x="80" y="107"/>
                  </a:cubicBezTo>
                  <a:cubicBezTo>
                    <a:pt x="85" y="103"/>
                    <a:pt x="82" y="100"/>
                    <a:pt x="85" y="95"/>
                  </a:cubicBezTo>
                  <a:cubicBezTo>
                    <a:pt x="86" y="93"/>
                    <a:pt x="89" y="89"/>
                    <a:pt x="87" y="86"/>
                  </a:cubicBezTo>
                  <a:cubicBezTo>
                    <a:pt x="83" y="82"/>
                    <a:pt x="82" y="83"/>
                    <a:pt x="82" y="77"/>
                  </a:cubicBezTo>
                  <a:cubicBezTo>
                    <a:pt x="82" y="69"/>
                    <a:pt x="78" y="71"/>
                    <a:pt x="75" y="66"/>
                  </a:cubicBezTo>
                  <a:cubicBezTo>
                    <a:pt x="75" y="64"/>
                    <a:pt x="75" y="60"/>
                    <a:pt x="77" y="58"/>
                  </a:cubicBezTo>
                  <a:cubicBezTo>
                    <a:pt x="77" y="57"/>
                    <a:pt x="79" y="57"/>
                    <a:pt x="80" y="56"/>
                  </a:cubicBezTo>
                  <a:cubicBezTo>
                    <a:pt x="82" y="55"/>
                    <a:pt x="82" y="52"/>
                    <a:pt x="83" y="51"/>
                  </a:cubicBezTo>
                  <a:cubicBezTo>
                    <a:pt x="85" y="49"/>
                    <a:pt x="86" y="45"/>
                    <a:pt x="87" y="4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165"/>
            <p:cNvSpPr>
              <a:spLocks noEditPoints="1"/>
            </p:cNvSpPr>
            <p:nvPr/>
          </p:nvSpPr>
          <p:spPr bwMode="auto">
            <a:xfrm>
              <a:off x="3838" y="1756"/>
              <a:ext cx="330" cy="310"/>
            </a:xfrm>
            <a:custGeom>
              <a:avLst/>
              <a:gdLst>
                <a:gd name="T0" fmla="*/ 33 w 172"/>
                <a:gd name="T1" fmla="*/ 114 h 161"/>
                <a:gd name="T2" fmla="*/ 33 w 172"/>
                <a:gd name="T3" fmla="*/ 117 h 161"/>
                <a:gd name="T4" fmla="*/ 36 w 172"/>
                <a:gd name="T5" fmla="*/ 119 h 161"/>
                <a:gd name="T6" fmla="*/ 38 w 172"/>
                <a:gd name="T7" fmla="*/ 120 h 161"/>
                <a:gd name="T8" fmla="*/ 39 w 172"/>
                <a:gd name="T9" fmla="*/ 117 h 161"/>
                <a:gd name="T10" fmla="*/ 38 w 172"/>
                <a:gd name="T11" fmla="*/ 113 h 161"/>
                <a:gd name="T12" fmla="*/ 17 w 172"/>
                <a:gd name="T13" fmla="*/ 67 h 161"/>
                <a:gd name="T14" fmla="*/ 10 w 172"/>
                <a:gd name="T15" fmla="*/ 81 h 161"/>
                <a:gd name="T16" fmla="*/ 33 w 172"/>
                <a:gd name="T17" fmla="*/ 76 h 161"/>
                <a:gd name="T18" fmla="*/ 28 w 172"/>
                <a:gd name="T19" fmla="*/ 66 h 161"/>
                <a:gd name="T20" fmla="*/ 116 w 172"/>
                <a:gd name="T21" fmla="*/ 25 h 161"/>
                <a:gd name="T22" fmla="*/ 94 w 172"/>
                <a:gd name="T23" fmla="*/ 38 h 161"/>
                <a:gd name="T24" fmla="*/ 67 w 172"/>
                <a:gd name="T25" fmla="*/ 69 h 161"/>
                <a:gd name="T26" fmla="*/ 51 w 172"/>
                <a:gd name="T27" fmla="*/ 60 h 161"/>
                <a:gd name="T28" fmla="*/ 107 w 172"/>
                <a:gd name="T29" fmla="*/ 18 h 161"/>
                <a:gd name="T30" fmla="*/ 99 w 172"/>
                <a:gd name="T31" fmla="*/ 13 h 161"/>
                <a:gd name="T32" fmla="*/ 102 w 172"/>
                <a:gd name="T33" fmla="*/ 2 h 161"/>
                <a:gd name="T34" fmla="*/ 108 w 172"/>
                <a:gd name="T35" fmla="*/ 2 h 161"/>
                <a:gd name="T36" fmla="*/ 120 w 172"/>
                <a:gd name="T37" fmla="*/ 18 h 161"/>
                <a:gd name="T38" fmla="*/ 116 w 172"/>
                <a:gd name="T39" fmla="*/ 25 h 161"/>
                <a:gd name="T40" fmla="*/ 79 w 172"/>
                <a:gd name="T41" fmla="*/ 151 h 161"/>
                <a:gd name="T42" fmla="*/ 44 w 172"/>
                <a:gd name="T43" fmla="*/ 143 h 161"/>
                <a:gd name="T44" fmla="*/ 61 w 172"/>
                <a:gd name="T45" fmla="*/ 90 h 161"/>
                <a:gd name="T46" fmla="*/ 69 w 172"/>
                <a:gd name="T47" fmla="*/ 70 h 161"/>
                <a:gd name="T48" fmla="*/ 84 w 172"/>
                <a:gd name="T49" fmla="*/ 61 h 161"/>
                <a:gd name="T50" fmla="*/ 102 w 172"/>
                <a:gd name="T51" fmla="*/ 44 h 161"/>
                <a:gd name="T52" fmla="*/ 140 w 172"/>
                <a:gd name="T53" fmla="*/ 39 h 161"/>
                <a:gd name="T54" fmla="*/ 149 w 172"/>
                <a:gd name="T55" fmla="*/ 35 h 161"/>
                <a:gd name="T56" fmla="*/ 155 w 172"/>
                <a:gd name="T57" fmla="*/ 49 h 161"/>
                <a:gd name="T58" fmla="*/ 170 w 172"/>
                <a:gd name="T59" fmla="*/ 56 h 161"/>
                <a:gd name="T60" fmla="*/ 163 w 172"/>
                <a:gd name="T61" fmla="*/ 69 h 161"/>
                <a:gd name="T62" fmla="*/ 158 w 172"/>
                <a:gd name="T63" fmla="*/ 79 h 161"/>
                <a:gd name="T64" fmla="*/ 170 w 172"/>
                <a:gd name="T65" fmla="*/ 99 h 161"/>
                <a:gd name="T66" fmla="*/ 163 w 172"/>
                <a:gd name="T67" fmla="*/ 120 h 161"/>
                <a:gd name="T68" fmla="*/ 144 w 172"/>
                <a:gd name="T69" fmla="*/ 130 h 161"/>
                <a:gd name="T70" fmla="*/ 101 w 172"/>
                <a:gd name="T71" fmla="*/ 126 h 161"/>
                <a:gd name="T72" fmla="*/ 91 w 172"/>
                <a:gd name="T73" fmla="*/ 148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2" h="161">
                  <a:moveTo>
                    <a:pt x="38" y="113"/>
                  </a:moveTo>
                  <a:cubicBezTo>
                    <a:pt x="36" y="114"/>
                    <a:pt x="35" y="114"/>
                    <a:pt x="33" y="114"/>
                  </a:cubicBezTo>
                  <a:cubicBezTo>
                    <a:pt x="32" y="114"/>
                    <a:pt x="26" y="112"/>
                    <a:pt x="30" y="115"/>
                  </a:cubicBezTo>
                  <a:cubicBezTo>
                    <a:pt x="30" y="115"/>
                    <a:pt x="31" y="117"/>
                    <a:pt x="33" y="117"/>
                  </a:cubicBezTo>
                  <a:cubicBezTo>
                    <a:pt x="34" y="117"/>
                    <a:pt x="35" y="118"/>
                    <a:pt x="36" y="118"/>
                  </a:cubicBezTo>
                  <a:cubicBezTo>
                    <a:pt x="36" y="119"/>
                    <a:pt x="36" y="119"/>
                    <a:pt x="36" y="119"/>
                  </a:cubicBezTo>
                  <a:cubicBezTo>
                    <a:pt x="36" y="119"/>
                    <a:pt x="36" y="119"/>
                    <a:pt x="36" y="119"/>
                  </a:cubicBezTo>
                  <a:cubicBezTo>
                    <a:pt x="37" y="119"/>
                    <a:pt x="37" y="120"/>
                    <a:pt x="38" y="120"/>
                  </a:cubicBezTo>
                  <a:cubicBezTo>
                    <a:pt x="38" y="119"/>
                    <a:pt x="38" y="119"/>
                    <a:pt x="39" y="118"/>
                  </a:cubicBezTo>
                  <a:cubicBezTo>
                    <a:pt x="39" y="118"/>
                    <a:pt x="39" y="117"/>
                    <a:pt x="39" y="117"/>
                  </a:cubicBezTo>
                  <a:cubicBezTo>
                    <a:pt x="39" y="117"/>
                    <a:pt x="39" y="116"/>
                    <a:pt x="39" y="115"/>
                  </a:cubicBezTo>
                  <a:cubicBezTo>
                    <a:pt x="38" y="113"/>
                    <a:pt x="38" y="113"/>
                    <a:pt x="38" y="113"/>
                  </a:cubicBezTo>
                  <a:close/>
                  <a:moveTo>
                    <a:pt x="25" y="65"/>
                  </a:moveTo>
                  <a:cubicBezTo>
                    <a:pt x="23" y="66"/>
                    <a:pt x="19" y="67"/>
                    <a:pt x="17" y="67"/>
                  </a:cubicBezTo>
                  <a:cubicBezTo>
                    <a:pt x="13" y="68"/>
                    <a:pt x="0" y="72"/>
                    <a:pt x="0" y="78"/>
                  </a:cubicBezTo>
                  <a:cubicBezTo>
                    <a:pt x="4" y="78"/>
                    <a:pt x="5" y="83"/>
                    <a:pt x="10" y="81"/>
                  </a:cubicBezTo>
                  <a:cubicBezTo>
                    <a:pt x="14" y="81"/>
                    <a:pt x="18" y="79"/>
                    <a:pt x="22" y="79"/>
                  </a:cubicBezTo>
                  <a:cubicBezTo>
                    <a:pt x="24" y="79"/>
                    <a:pt x="34" y="80"/>
                    <a:pt x="33" y="76"/>
                  </a:cubicBezTo>
                  <a:cubicBezTo>
                    <a:pt x="32" y="73"/>
                    <a:pt x="29" y="75"/>
                    <a:pt x="30" y="71"/>
                  </a:cubicBezTo>
                  <a:cubicBezTo>
                    <a:pt x="31" y="68"/>
                    <a:pt x="28" y="68"/>
                    <a:pt x="28" y="66"/>
                  </a:cubicBezTo>
                  <a:cubicBezTo>
                    <a:pt x="25" y="65"/>
                    <a:pt x="25" y="65"/>
                    <a:pt x="25" y="65"/>
                  </a:cubicBezTo>
                  <a:close/>
                  <a:moveTo>
                    <a:pt x="116" y="25"/>
                  </a:moveTo>
                  <a:cubicBezTo>
                    <a:pt x="112" y="28"/>
                    <a:pt x="108" y="31"/>
                    <a:pt x="105" y="33"/>
                  </a:cubicBezTo>
                  <a:cubicBezTo>
                    <a:pt x="102" y="34"/>
                    <a:pt x="97" y="36"/>
                    <a:pt x="94" y="38"/>
                  </a:cubicBezTo>
                  <a:cubicBezTo>
                    <a:pt x="89" y="42"/>
                    <a:pt x="90" y="50"/>
                    <a:pt x="84" y="54"/>
                  </a:cubicBezTo>
                  <a:cubicBezTo>
                    <a:pt x="79" y="57"/>
                    <a:pt x="72" y="62"/>
                    <a:pt x="67" y="69"/>
                  </a:cubicBezTo>
                  <a:cubicBezTo>
                    <a:pt x="59" y="78"/>
                    <a:pt x="52" y="88"/>
                    <a:pt x="45" y="88"/>
                  </a:cubicBezTo>
                  <a:cubicBezTo>
                    <a:pt x="45" y="78"/>
                    <a:pt x="55" y="73"/>
                    <a:pt x="51" y="60"/>
                  </a:cubicBezTo>
                  <a:cubicBezTo>
                    <a:pt x="49" y="50"/>
                    <a:pt x="58" y="46"/>
                    <a:pt x="66" y="42"/>
                  </a:cubicBezTo>
                  <a:cubicBezTo>
                    <a:pt x="73" y="39"/>
                    <a:pt x="108" y="23"/>
                    <a:pt x="107" y="18"/>
                  </a:cubicBezTo>
                  <a:cubicBezTo>
                    <a:pt x="105" y="14"/>
                    <a:pt x="102" y="13"/>
                    <a:pt x="99" y="13"/>
                  </a:cubicBezTo>
                  <a:cubicBezTo>
                    <a:pt x="99" y="13"/>
                    <a:pt x="99" y="13"/>
                    <a:pt x="99" y="13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8" y="2"/>
                    <a:pt x="108" y="2"/>
                    <a:pt x="108" y="2"/>
                  </a:cubicBezTo>
                  <a:cubicBezTo>
                    <a:pt x="114" y="3"/>
                    <a:pt x="120" y="0"/>
                    <a:pt x="122" y="7"/>
                  </a:cubicBezTo>
                  <a:cubicBezTo>
                    <a:pt x="124" y="10"/>
                    <a:pt x="121" y="16"/>
                    <a:pt x="120" y="18"/>
                  </a:cubicBezTo>
                  <a:cubicBezTo>
                    <a:pt x="116" y="25"/>
                    <a:pt x="116" y="25"/>
                    <a:pt x="116" y="25"/>
                  </a:cubicBezTo>
                  <a:cubicBezTo>
                    <a:pt x="116" y="25"/>
                    <a:pt x="116" y="25"/>
                    <a:pt x="116" y="25"/>
                  </a:cubicBezTo>
                  <a:close/>
                  <a:moveTo>
                    <a:pt x="91" y="148"/>
                  </a:moveTo>
                  <a:cubicBezTo>
                    <a:pt x="86" y="149"/>
                    <a:pt x="82" y="149"/>
                    <a:pt x="79" y="151"/>
                  </a:cubicBezTo>
                  <a:cubicBezTo>
                    <a:pt x="67" y="156"/>
                    <a:pt x="49" y="161"/>
                    <a:pt x="38" y="157"/>
                  </a:cubicBezTo>
                  <a:cubicBezTo>
                    <a:pt x="38" y="152"/>
                    <a:pt x="39" y="146"/>
                    <a:pt x="44" y="143"/>
                  </a:cubicBezTo>
                  <a:cubicBezTo>
                    <a:pt x="49" y="133"/>
                    <a:pt x="45" y="116"/>
                    <a:pt x="46" y="104"/>
                  </a:cubicBezTo>
                  <a:cubicBezTo>
                    <a:pt x="46" y="88"/>
                    <a:pt x="51" y="98"/>
                    <a:pt x="61" y="90"/>
                  </a:cubicBezTo>
                  <a:cubicBezTo>
                    <a:pt x="63" y="88"/>
                    <a:pt x="67" y="81"/>
                    <a:pt x="69" y="78"/>
                  </a:cubicBezTo>
                  <a:cubicBezTo>
                    <a:pt x="71" y="75"/>
                    <a:pt x="69" y="73"/>
                    <a:pt x="69" y="70"/>
                  </a:cubicBezTo>
                  <a:cubicBezTo>
                    <a:pt x="71" y="70"/>
                    <a:pt x="75" y="69"/>
                    <a:pt x="77" y="68"/>
                  </a:cubicBezTo>
                  <a:cubicBezTo>
                    <a:pt x="80" y="67"/>
                    <a:pt x="83" y="62"/>
                    <a:pt x="84" y="61"/>
                  </a:cubicBezTo>
                  <a:cubicBezTo>
                    <a:pt x="84" y="61"/>
                    <a:pt x="84" y="61"/>
                    <a:pt x="84" y="60"/>
                  </a:cubicBezTo>
                  <a:cubicBezTo>
                    <a:pt x="93" y="58"/>
                    <a:pt x="95" y="46"/>
                    <a:pt x="102" y="44"/>
                  </a:cubicBezTo>
                  <a:cubicBezTo>
                    <a:pt x="111" y="41"/>
                    <a:pt x="122" y="52"/>
                    <a:pt x="128" y="41"/>
                  </a:cubicBezTo>
                  <a:cubicBezTo>
                    <a:pt x="135" y="39"/>
                    <a:pt x="132" y="37"/>
                    <a:pt x="140" y="39"/>
                  </a:cubicBezTo>
                  <a:cubicBezTo>
                    <a:pt x="143" y="40"/>
                    <a:pt x="148" y="38"/>
                    <a:pt x="148" y="35"/>
                  </a:cubicBezTo>
                  <a:cubicBezTo>
                    <a:pt x="149" y="35"/>
                    <a:pt x="149" y="35"/>
                    <a:pt x="149" y="35"/>
                  </a:cubicBezTo>
                  <a:cubicBezTo>
                    <a:pt x="149" y="38"/>
                    <a:pt x="152" y="41"/>
                    <a:pt x="152" y="44"/>
                  </a:cubicBezTo>
                  <a:cubicBezTo>
                    <a:pt x="152" y="47"/>
                    <a:pt x="151" y="46"/>
                    <a:pt x="155" y="49"/>
                  </a:cubicBezTo>
                  <a:cubicBezTo>
                    <a:pt x="157" y="51"/>
                    <a:pt x="165" y="55"/>
                    <a:pt x="170" y="56"/>
                  </a:cubicBezTo>
                  <a:cubicBezTo>
                    <a:pt x="170" y="56"/>
                    <a:pt x="170" y="56"/>
                    <a:pt x="170" y="56"/>
                  </a:cubicBezTo>
                  <a:cubicBezTo>
                    <a:pt x="169" y="59"/>
                    <a:pt x="168" y="62"/>
                    <a:pt x="166" y="64"/>
                  </a:cubicBezTo>
                  <a:cubicBezTo>
                    <a:pt x="165" y="65"/>
                    <a:pt x="164" y="68"/>
                    <a:pt x="163" y="69"/>
                  </a:cubicBezTo>
                  <a:cubicBezTo>
                    <a:pt x="162" y="70"/>
                    <a:pt x="160" y="70"/>
                    <a:pt x="160" y="71"/>
                  </a:cubicBezTo>
                  <a:cubicBezTo>
                    <a:pt x="158" y="73"/>
                    <a:pt x="158" y="77"/>
                    <a:pt x="158" y="79"/>
                  </a:cubicBezTo>
                  <a:cubicBezTo>
                    <a:pt x="161" y="84"/>
                    <a:pt x="165" y="82"/>
                    <a:pt x="165" y="90"/>
                  </a:cubicBezTo>
                  <a:cubicBezTo>
                    <a:pt x="165" y="96"/>
                    <a:pt x="166" y="95"/>
                    <a:pt x="170" y="99"/>
                  </a:cubicBezTo>
                  <a:cubicBezTo>
                    <a:pt x="172" y="102"/>
                    <a:pt x="169" y="107"/>
                    <a:pt x="168" y="109"/>
                  </a:cubicBezTo>
                  <a:cubicBezTo>
                    <a:pt x="164" y="113"/>
                    <a:pt x="168" y="117"/>
                    <a:pt x="163" y="120"/>
                  </a:cubicBezTo>
                  <a:cubicBezTo>
                    <a:pt x="160" y="122"/>
                    <a:pt x="158" y="123"/>
                    <a:pt x="156" y="126"/>
                  </a:cubicBezTo>
                  <a:cubicBezTo>
                    <a:pt x="153" y="130"/>
                    <a:pt x="149" y="133"/>
                    <a:pt x="144" y="130"/>
                  </a:cubicBezTo>
                  <a:cubicBezTo>
                    <a:pt x="140" y="128"/>
                    <a:pt x="137" y="124"/>
                    <a:pt x="132" y="123"/>
                  </a:cubicBezTo>
                  <a:cubicBezTo>
                    <a:pt x="122" y="122"/>
                    <a:pt x="110" y="122"/>
                    <a:pt x="101" y="126"/>
                  </a:cubicBezTo>
                  <a:cubicBezTo>
                    <a:pt x="94" y="128"/>
                    <a:pt x="91" y="131"/>
                    <a:pt x="91" y="138"/>
                  </a:cubicBezTo>
                  <a:cubicBezTo>
                    <a:pt x="91" y="148"/>
                    <a:pt x="91" y="148"/>
                    <a:pt x="91" y="14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166"/>
            <p:cNvSpPr>
              <a:spLocks noEditPoints="1"/>
            </p:cNvSpPr>
            <p:nvPr/>
          </p:nvSpPr>
          <p:spPr bwMode="auto">
            <a:xfrm>
              <a:off x="3838" y="1756"/>
              <a:ext cx="330" cy="310"/>
            </a:xfrm>
            <a:custGeom>
              <a:avLst/>
              <a:gdLst>
                <a:gd name="T0" fmla="*/ 33 w 172"/>
                <a:gd name="T1" fmla="*/ 114 h 161"/>
                <a:gd name="T2" fmla="*/ 33 w 172"/>
                <a:gd name="T3" fmla="*/ 117 h 161"/>
                <a:gd name="T4" fmla="*/ 36 w 172"/>
                <a:gd name="T5" fmla="*/ 119 h 161"/>
                <a:gd name="T6" fmla="*/ 38 w 172"/>
                <a:gd name="T7" fmla="*/ 120 h 161"/>
                <a:gd name="T8" fmla="*/ 39 w 172"/>
                <a:gd name="T9" fmla="*/ 117 h 161"/>
                <a:gd name="T10" fmla="*/ 38 w 172"/>
                <a:gd name="T11" fmla="*/ 113 h 161"/>
                <a:gd name="T12" fmla="*/ 17 w 172"/>
                <a:gd name="T13" fmla="*/ 67 h 161"/>
                <a:gd name="T14" fmla="*/ 10 w 172"/>
                <a:gd name="T15" fmla="*/ 81 h 161"/>
                <a:gd name="T16" fmla="*/ 33 w 172"/>
                <a:gd name="T17" fmla="*/ 76 h 161"/>
                <a:gd name="T18" fmla="*/ 28 w 172"/>
                <a:gd name="T19" fmla="*/ 66 h 161"/>
                <a:gd name="T20" fmla="*/ 116 w 172"/>
                <a:gd name="T21" fmla="*/ 25 h 161"/>
                <a:gd name="T22" fmla="*/ 94 w 172"/>
                <a:gd name="T23" fmla="*/ 38 h 161"/>
                <a:gd name="T24" fmla="*/ 67 w 172"/>
                <a:gd name="T25" fmla="*/ 69 h 161"/>
                <a:gd name="T26" fmla="*/ 51 w 172"/>
                <a:gd name="T27" fmla="*/ 60 h 161"/>
                <a:gd name="T28" fmla="*/ 107 w 172"/>
                <a:gd name="T29" fmla="*/ 18 h 161"/>
                <a:gd name="T30" fmla="*/ 99 w 172"/>
                <a:gd name="T31" fmla="*/ 13 h 161"/>
                <a:gd name="T32" fmla="*/ 102 w 172"/>
                <a:gd name="T33" fmla="*/ 2 h 161"/>
                <a:gd name="T34" fmla="*/ 108 w 172"/>
                <a:gd name="T35" fmla="*/ 2 h 161"/>
                <a:gd name="T36" fmla="*/ 120 w 172"/>
                <a:gd name="T37" fmla="*/ 18 h 161"/>
                <a:gd name="T38" fmla="*/ 116 w 172"/>
                <a:gd name="T39" fmla="*/ 25 h 161"/>
                <a:gd name="T40" fmla="*/ 79 w 172"/>
                <a:gd name="T41" fmla="*/ 151 h 161"/>
                <a:gd name="T42" fmla="*/ 44 w 172"/>
                <a:gd name="T43" fmla="*/ 143 h 161"/>
                <a:gd name="T44" fmla="*/ 61 w 172"/>
                <a:gd name="T45" fmla="*/ 90 h 161"/>
                <a:gd name="T46" fmla="*/ 69 w 172"/>
                <a:gd name="T47" fmla="*/ 70 h 161"/>
                <a:gd name="T48" fmla="*/ 84 w 172"/>
                <a:gd name="T49" fmla="*/ 61 h 161"/>
                <a:gd name="T50" fmla="*/ 102 w 172"/>
                <a:gd name="T51" fmla="*/ 44 h 161"/>
                <a:gd name="T52" fmla="*/ 140 w 172"/>
                <a:gd name="T53" fmla="*/ 39 h 161"/>
                <a:gd name="T54" fmla="*/ 149 w 172"/>
                <a:gd name="T55" fmla="*/ 35 h 161"/>
                <a:gd name="T56" fmla="*/ 155 w 172"/>
                <a:gd name="T57" fmla="*/ 49 h 161"/>
                <a:gd name="T58" fmla="*/ 170 w 172"/>
                <a:gd name="T59" fmla="*/ 56 h 161"/>
                <a:gd name="T60" fmla="*/ 163 w 172"/>
                <a:gd name="T61" fmla="*/ 69 h 161"/>
                <a:gd name="T62" fmla="*/ 158 w 172"/>
                <a:gd name="T63" fmla="*/ 79 h 161"/>
                <a:gd name="T64" fmla="*/ 170 w 172"/>
                <a:gd name="T65" fmla="*/ 99 h 161"/>
                <a:gd name="T66" fmla="*/ 163 w 172"/>
                <a:gd name="T67" fmla="*/ 120 h 161"/>
                <a:gd name="T68" fmla="*/ 144 w 172"/>
                <a:gd name="T69" fmla="*/ 130 h 161"/>
                <a:gd name="T70" fmla="*/ 101 w 172"/>
                <a:gd name="T71" fmla="*/ 126 h 161"/>
                <a:gd name="T72" fmla="*/ 91 w 172"/>
                <a:gd name="T73" fmla="*/ 148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2" h="161">
                  <a:moveTo>
                    <a:pt x="38" y="113"/>
                  </a:moveTo>
                  <a:cubicBezTo>
                    <a:pt x="36" y="114"/>
                    <a:pt x="35" y="114"/>
                    <a:pt x="33" y="114"/>
                  </a:cubicBezTo>
                  <a:cubicBezTo>
                    <a:pt x="32" y="114"/>
                    <a:pt x="26" y="112"/>
                    <a:pt x="30" y="115"/>
                  </a:cubicBezTo>
                  <a:cubicBezTo>
                    <a:pt x="30" y="115"/>
                    <a:pt x="31" y="117"/>
                    <a:pt x="33" y="117"/>
                  </a:cubicBezTo>
                  <a:cubicBezTo>
                    <a:pt x="34" y="117"/>
                    <a:pt x="35" y="118"/>
                    <a:pt x="36" y="118"/>
                  </a:cubicBezTo>
                  <a:cubicBezTo>
                    <a:pt x="36" y="119"/>
                    <a:pt x="36" y="119"/>
                    <a:pt x="36" y="119"/>
                  </a:cubicBezTo>
                  <a:cubicBezTo>
                    <a:pt x="36" y="119"/>
                    <a:pt x="36" y="119"/>
                    <a:pt x="36" y="119"/>
                  </a:cubicBezTo>
                  <a:cubicBezTo>
                    <a:pt x="37" y="119"/>
                    <a:pt x="37" y="120"/>
                    <a:pt x="38" y="120"/>
                  </a:cubicBezTo>
                  <a:cubicBezTo>
                    <a:pt x="38" y="119"/>
                    <a:pt x="38" y="119"/>
                    <a:pt x="39" y="118"/>
                  </a:cubicBezTo>
                  <a:cubicBezTo>
                    <a:pt x="39" y="118"/>
                    <a:pt x="39" y="117"/>
                    <a:pt x="39" y="117"/>
                  </a:cubicBezTo>
                  <a:cubicBezTo>
                    <a:pt x="39" y="117"/>
                    <a:pt x="39" y="116"/>
                    <a:pt x="39" y="115"/>
                  </a:cubicBezTo>
                  <a:cubicBezTo>
                    <a:pt x="38" y="113"/>
                    <a:pt x="38" y="113"/>
                    <a:pt x="38" y="113"/>
                  </a:cubicBezTo>
                  <a:close/>
                  <a:moveTo>
                    <a:pt x="25" y="65"/>
                  </a:moveTo>
                  <a:cubicBezTo>
                    <a:pt x="23" y="66"/>
                    <a:pt x="19" y="67"/>
                    <a:pt x="17" y="67"/>
                  </a:cubicBezTo>
                  <a:cubicBezTo>
                    <a:pt x="13" y="68"/>
                    <a:pt x="0" y="72"/>
                    <a:pt x="0" y="78"/>
                  </a:cubicBezTo>
                  <a:cubicBezTo>
                    <a:pt x="4" y="78"/>
                    <a:pt x="5" y="83"/>
                    <a:pt x="10" y="81"/>
                  </a:cubicBezTo>
                  <a:cubicBezTo>
                    <a:pt x="14" y="81"/>
                    <a:pt x="18" y="79"/>
                    <a:pt x="22" y="79"/>
                  </a:cubicBezTo>
                  <a:cubicBezTo>
                    <a:pt x="24" y="79"/>
                    <a:pt x="34" y="80"/>
                    <a:pt x="33" y="76"/>
                  </a:cubicBezTo>
                  <a:cubicBezTo>
                    <a:pt x="32" y="73"/>
                    <a:pt x="29" y="75"/>
                    <a:pt x="30" y="71"/>
                  </a:cubicBezTo>
                  <a:cubicBezTo>
                    <a:pt x="31" y="68"/>
                    <a:pt x="28" y="68"/>
                    <a:pt x="28" y="66"/>
                  </a:cubicBezTo>
                  <a:cubicBezTo>
                    <a:pt x="25" y="65"/>
                    <a:pt x="25" y="65"/>
                    <a:pt x="25" y="65"/>
                  </a:cubicBezTo>
                  <a:close/>
                  <a:moveTo>
                    <a:pt x="116" y="25"/>
                  </a:moveTo>
                  <a:cubicBezTo>
                    <a:pt x="112" y="28"/>
                    <a:pt x="108" y="31"/>
                    <a:pt x="105" y="33"/>
                  </a:cubicBezTo>
                  <a:cubicBezTo>
                    <a:pt x="102" y="34"/>
                    <a:pt x="97" y="36"/>
                    <a:pt x="94" y="38"/>
                  </a:cubicBezTo>
                  <a:cubicBezTo>
                    <a:pt x="89" y="42"/>
                    <a:pt x="90" y="50"/>
                    <a:pt x="84" y="54"/>
                  </a:cubicBezTo>
                  <a:cubicBezTo>
                    <a:pt x="79" y="57"/>
                    <a:pt x="72" y="62"/>
                    <a:pt x="67" y="69"/>
                  </a:cubicBezTo>
                  <a:cubicBezTo>
                    <a:pt x="59" y="78"/>
                    <a:pt x="52" y="88"/>
                    <a:pt x="45" y="88"/>
                  </a:cubicBezTo>
                  <a:cubicBezTo>
                    <a:pt x="45" y="78"/>
                    <a:pt x="55" y="73"/>
                    <a:pt x="51" y="60"/>
                  </a:cubicBezTo>
                  <a:cubicBezTo>
                    <a:pt x="49" y="50"/>
                    <a:pt x="58" y="46"/>
                    <a:pt x="66" y="42"/>
                  </a:cubicBezTo>
                  <a:cubicBezTo>
                    <a:pt x="73" y="39"/>
                    <a:pt x="108" y="23"/>
                    <a:pt x="107" y="18"/>
                  </a:cubicBezTo>
                  <a:cubicBezTo>
                    <a:pt x="105" y="14"/>
                    <a:pt x="102" y="13"/>
                    <a:pt x="99" y="13"/>
                  </a:cubicBezTo>
                  <a:cubicBezTo>
                    <a:pt x="99" y="13"/>
                    <a:pt x="99" y="13"/>
                    <a:pt x="99" y="13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8" y="2"/>
                    <a:pt x="108" y="2"/>
                    <a:pt x="108" y="2"/>
                  </a:cubicBezTo>
                  <a:cubicBezTo>
                    <a:pt x="114" y="3"/>
                    <a:pt x="120" y="0"/>
                    <a:pt x="122" y="7"/>
                  </a:cubicBezTo>
                  <a:cubicBezTo>
                    <a:pt x="124" y="10"/>
                    <a:pt x="121" y="16"/>
                    <a:pt x="120" y="18"/>
                  </a:cubicBezTo>
                  <a:cubicBezTo>
                    <a:pt x="116" y="25"/>
                    <a:pt x="116" y="25"/>
                    <a:pt x="116" y="25"/>
                  </a:cubicBezTo>
                  <a:cubicBezTo>
                    <a:pt x="116" y="25"/>
                    <a:pt x="116" y="25"/>
                    <a:pt x="116" y="25"/>
                  </a:cubicBezTo>
                  <a:close/>
                  <a:moveTo>
                    <a:pt x="91" y="148"/>
                  </a:moveTo>
                  <a:cubicBezTo>
                    <a:pt x="86" y="149"/>
                    <a:pt x="82" y="149"/>
                    <a:pt x="79" y="151"/>
                  </a:cubicBezTo>
                  <a:cubicBezTo>
                    <a:pt x="67" y="156"/>
                    <a:pt x="49" y="161"/>
                    <a:pt x="38" y="157"/>
                  </a:cubicBezTo>
                  <a:cubicBezTo>
                    <a:pt x="38" y="152"/>
                    <a:pt x="39" y="146"/>
                    <a:pt x="44" y="143"/>
                  </a:cubicBezTo>
                  <a:cubicBezTo>
                    <a:pt x="49" y="133"/>
                    <a:pt x="45" y="116"/>
                    <a:pt x="46" y="104"/>
                  </a:cubicBezTo>
                  <a:cubicBezTo>
                    <a:pt x="46" y="88"/>
                    <a:pt x="51" y="98"/>
                    <a:pt x="61" y="90"/>
                  </a:cubicBezTo>
                  <a:cubicBezTo>
                    <a:pt x="63" y="88"/>
                    <a:pt x="67" y="81"/>
                    <a:pt x="69" y="78"/>
                  </a:cubicBezTo>
                  <a:cubicBezTo>
                    <a:pt x="71" y="75"/>
                    <a:pt x="69" y="73"/>
                    <a:pt x="69" y="70"/>
                  </a:cubicBezTo>
                  <a:cubicBezTo>
                    <a:pt x="71" y="70"/>
                    <a:pt x="75" y="69"/>
                    <a:pt x="77" y="68"/>
                  </a:cubicBezTo>
                  <a:cubicBezTo>
                    <a:pt x="80" y="67"/>
                    <a:pt x="83" y="62"/>
                    <a:pt x="84" y="61"/>
                  </a:cubicBezTo>
                  <a:cubicBezTo>
                    <a:pt x="84" y="61"/>
                    <a:pt x="84" y="61"/>
                    <a:pt x="84" y="60"/>
                  </a:cubicBezTo>
                  <a:cubicBezTo>
                    <a:pt x="93" y="58"/>
                    <a:pt x="95" y="46"/>
                    <a:pt x="102" y="44"/>
                  </a:cubicBezTo>
                  <a:cubicBezTo>
                    <a:pt x="111" y="41"/>
                    <a:pt x="122" y="52"/>
                    <a:pt x="128" y="41"/>
                  </a:cubicBezTo>
                  <a:cubicBezTo>
                    <a:pt x="135" y="39"/>
                    <a:pt x="132" y="37"/>
                    <a:pt x="140" y="39"/>
                  </a:cubicBezTo>
                  <a:cubicBezTo>
                    <a:pt x="143" y="40"/>
                    <a:pt x="148" y="38"/>
                    <a:pt x="148" y="35"/>
                  </a:cubicBezTo>
                  <a:cubicBezTo>
                    <a:pt x="149" y="35"/>
                    <a:pt x="149" y="35"/>
                    <a:pt x="149" y="35"/>
                  </a:cubicBezTo>
                  <a:cubicBezTo>
                    <a:pt x="149" y="38"/>
                    <a:pt x="152" y="41"/>
                    <a:pt x="152" y="44"/>
                  </a:cubicBezTo>
                  <a:cubicBezTo>
                    <a:pt x="152" y="47"/>
                    <a:pt x="151" y="46"/>
                    <a:pt x="155" y="49"/>
                  </a:cubicBezTo>
                  <a:cubicBezTo>
                    <a:pt x="157" y="51"/>
                    <a:pt x="165" y="55"/>
                    <a:pt x="170" y="56"/>
                  </a:cubicBezTo>
                  <a:cubicBezTo>
                    <a:pt x="170" y="56"/>
                    <a:pt x="170" y="56"/>
                    <a:pt x="170" y="56"/>
                  </a:cubicBezTo>
                  <a:cubicBezTo>
                    <a:pt x="169" y="59"/>
                    <a:pt x="168" y="62"/>
                    <a:pt x="166" y="64"/>
                  </a:cubicBezTo>
                  <a:cubicBezTo>
                    <a:pt x="165" y="65"/>
                    <a:pt x="164" y="68"/>
                    <a:pt x="163" y="69"/>
                  </a:cubicBezTo>
                  <a:cubicBezTo>
                    <a:pt x="162" y="70"/>
                    <a:pt x="160" y="70"/>
                    <a:pt x="160" y="71"/>
                  </a:cubicBezTo>
                  <a:cubicBezTo>
                    <a:pt x="158" y="73"/>
                    <a:pt x="158" y="77"/>
                    <a:pt x="158" y="79"/>
                  </a:cubicBezTo>
                  <a:cubicBezTo>
                    <a:pt x="161" y="84"/>
                    <a:pt x="165" y="82"/>
                    <a:pt x="165" y="90"/>
                  </a:cubicBezTo>
                  <a:cubicBezTo>
                    <a:pt x="165" y="96"/>
                    <a:pt x="166" y="95"/>
                    <a:pt x="170" y="99"/>
                  </a:cubicBezTo>
                  <a:cubicBezTo>
                    <a:pt x="172" y="102"/>
                    <a:pt x="169" y="107"/>
                    <a:pt x="168" y="109"/>
                  </a:cubicBezTo>
                  <a:cubicBezTo>
                    <a:pt x="164" y="113"/>
                    <a:pt x="168" y="117"/>
                    <a:pt x="163" y="120"/>
                  </a:cubicBezTo>
                  <a:cubicBezTo>
                    <a:pt x="160" y="122"/>
                    <a:pt x="158" y="123"/>
                    <a:pt x="156" y="126"/>
                  </a:cubicBezTo>
                  <a:cubicBezTo>
                    <a:pt x="153" y="130"/>
                    <a:pt x="149" y="133"/>
                    <a:pt x="144" y="130"/>
                  </a:cubicBezTo>
                  <a:cubicBezTo>
                    <a:pt x="140" y="128"/>
                    <a:pt x="137" y="124"/>
                    <a:pt x="132" y="123"/>
                  </a:cubicBezTo>
                  <a:cubicBezTo>
                    <a:pt x="122" y="122"/>
                    <a:pt x="110" y="122"/>
                    <a:pt x="101" y="126"/>
                  </a:cubicBezTo>
                  <a:cubicBezTo>
                    <a:pt x="94" y="128"/>
                    <a:pt x="91" y="131"/>
                    <a:pt x="91" y="138"/>
                  </a:cubicBezTo>
                  <a:cubicBezTo>
                    <a:pt x="91" y="148"/>
                    <a:pt x="91" y="148"/>
                    <a:pt x="91" y="148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72" name="TextBox 171"/>
          <p:cNvSpPr txBox="1"/>
          <p:nvPr/>
        </p:nvSpPr>
        <p:spPr>
          <a:xfrm>
            <a:off x="547979" y="2277814"/>
            <a:ext cx="4988807" cy="8679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800" dirty="0">
                <a:latin typeface="Source Sans Pro" panose="020B0503030403020204" pitchFamily="34" charset="0"/>
              </a:rPr>
              <a:t>I’m a </a:t>
            </a:r>
            <a:r>
              <a:rPr lang="en-US" sz="2800" b="1" dirty="0">
                <a:latin typeface="Source Sans Pro" panose="020B0503030403020204" pitchFamily="34" charset="0"/>
              </a:rPr>
              <a:t>big fan </a:t>
            </a:r>
            <a:r>
              <a:rPr lang="en-US" sz="2800" dirty="0">
                <a:latin typeface="Source Sans Pro" panose="020B0503030403020204" pitchFamily="34" charset="0"/>
              </a:rPr>
              <a:t>of doing what you are </a:t>
            </a:r>
            <a:r>
              <a:rPr lang="en-US" sz="2800" i="1" dirty="0">
                <a:latin typeface="Source Sans Pro" panose="020B0503030403020204" pitchFamily="34" charset="0"/>
              </a:rPr>
              <a:t>really</a:t>
            </a:r>
            <a:r>
              <a:rPr lang="en-US" sz="2800" dirty="0">
                <a:latin typeface="Source Sans Pro" panose="020B0503030403020204" pitchFamily="34" charset="0"/>
              </a:rPr>
              <a:t> bad at. A </a:t>
            </a:r>
            <a:r>
              <a:rPr lang="en-US" sz="2800" b="1" dirty="0">
                <a:latin typeface="Source Sans Pro" panose="020B0503030403020204" pitchFamily="34" charset="0"/>
              </a:rPr>
              <a:t>lot</a:t>
            </a:r>
            <a:r>
              <a:rPr lang="en-US" sz="28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173" name="Rectangle 172"/>
          <p:cNvSpPr/>
          <p:nvPr/>
        </p:nvSpPr>
        <p:spPr>
          <a:xfrm>
            <a:off x="547981" y="3237922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174" name="Group 173"/>
          <p:cNvGrpSpPr/>
          <p:nvPr/>
        </p:nvGrpSpPr>
        <p:grpSpPr>
          <a:xfrm>
            <a:off x="634214" y="4559386"/>
            <a:ext cx="276224" cy="276224"/>
            <a:chOff x="1460006" y="1642203"/>
            <a:chExt cx="479425" cy="479425"/>
          </a:xfrm>
        </p:grpSpPr>
        <p:sp>
          <p:nvSpPr>
            <p:cNvPr id="175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7" name="Group 176"/>
          <p:cNvGrpSpPr/>
          <p:nvPr/>
        </p:nvGrpSpPr>
        <p:grpSpPr>
          <a:xfrm>
            <a:off x="634214" y="5012920"/>
            <a:ext cx="276224" cy="276224"/>
            <a:chOff x="1460006" y="1642203"/>
            <a:chExt cx="479425" cy="479425"/>
          </a:xfrm>
        </p:grpSpPr>
        <p:sp>
          <p:nvSpPr>
            <p:cNvPr id="178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80" name="Rectangle 179"/>
          <p:cNvSpPr/>
          <p:nvPr/>
        </p:nvSpPr>
        <p:spPr>
          <a:xfrm>
            <a:off x="977208" y="4531298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81" name="Rectangle 180"/>
          <p:cNvSpPr/>
          <p:nvPr/>
        </p:nvSpPr>
        <p:spPr>
          <a:xfrm>
            <a:off x="977208" y="4984832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600586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172" grpId="0"/>
      <p:bldP spid="173" grpId="0"/>
      <p:bldP spid="180" grpId="0"/>
      <p:bldP spid="181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3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4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5" name="TextBox 4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Portugal Map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1812926" y="1211262"/>
            <a:ext cx="2559050" cy="5195888"/>
            <a:chOff x="1142" y="763"/>
            <a:chExt cx="1612" cy="3273"/>
          </a:xfrm>
          <a:solidFill>
            <a:schemeClr val="tx2">
              <a:lumMod val="20000"/>
              <a:lumOff val="80000"/>
            </a:schemeClr>
          </a:solidFill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2025" y="3981"/>
              <a:ext cx="31" cy="19"/>
            </a:xfrm>
            <a:custGeom>
              <a:avLst/>
              <a:gdLst>
                <a:gd name="T0" fmla="*/ 3 w 11"/>
                <a:gd name="T1" fmla="*/ 4 h 7"/>
                <a:gd name="T2" fmla="*/ 2 w 11"/>
                <a:gd name="T3" fmla="*/ 4 h 7"/>
                <a:gd name="T4" fmla="*/ 0 w 11"/>
                <a:gd name="T5" fmla="*/ 5 h 7"/>
                <a:gd name="T6" fmla="*/ 0 w 11"/>
                <a:gd name="T7" fmla="*/ 6 h 7"/>
                <a:gd name="T8" fmla="*/ 1 w 11"/>
                <a:gd name="T9" fmla="*/ 6 h 7"/>
                <a:gd name="T10" fmla="*/ 2 w 11"/>
                <a:gd name="T11" fmla="*/ 7 h 7"/>
                <a:gd name="T12" fmla="*/ 4 w 11"/>
                <a:gd name="T13" fmla="*/ 7 h 7"/>
                <a:gd name="T14" fmla="*/ 5 w 11"/>
                <a:gd name="T15" fmla="*/ 5 h 7"/>
                <a:gd name="T16" fmla="*/ 7 w 11"/>
                <a:gd name="T17" fmla="*/ 4 h 7"/>
                <a:gd name="T18" fmla="*/ 8 w 11"/>
                <a:gd name="T19" fmla="*/ 4 h 7"/>
                <a:gd name="T20" fmla="*/ 9 w 11"/>
                <a:gd name="T21" fmla="*/ 2 h 7"/>
                <a:gd name="T22" fmla="*/ 10 w 11"/>
                <a:gd name="T23" fmla="*/ 1 h 7"/>
                <a:gd name="T24" fmla="*/ 11 w 11"/>
                <a:gd name="T25" fmla="*/ 1 h 7"/>
                <a:gd name="T26" fmla="*/ 11 w 11"/>
                <a:gd name="T27" fmla="*/ 1 h 7"/>
                <a:gd name="T28" fmla="*/ 10 w 11"/>
                <a:gd name="T29" fmla="*/ 1 h 7"/>
                <a:gd name="T30" fmla="*/ 10 w 11"/>
                <a:gd name="T31" fmla="*/ 1 h 7"/>
                <a:gd name="T32" fmla="*/ 9 w 11"/>
                <a:gd name="T33" fmla="*/ 1 h 7"/>
                <a:gd name="T34" fmla="*/ 8 w 11"/>
                <a:gd name="T35" fmla="*/ 2 h 7"/>
                <a:gd name="T36" fmla="*/ 7 w 11"/>
                <a:gd name="T37" fmla="*/ 2 h 7"/>
                <a:gd name="T38" fmla="*/ 6 w 11"/>
                <a:gd name="T39" fmla="*/ 3 h 7"/>
                <a:gd name="T40" fmla="*/ 5 w 11"/>
                <a:gd name="T41" fmla="*/ 4 h 7"/>
                <a:gd name="T42" fmla="*/ 3 w 11"/>
                <a:gd name="T4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7">
                  <a:moveTo>
                    <a:pt x="3" y="4"/>
                  </a:move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1" y="4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6"/>
                    <a:pt x="5" y="6"/>
                    <a:pt x="5" y="5"/>
                  </a:cubicBezTo>
                  <a:cubicBezTo>
                    <a:pt x="5" y="5"/>
                    <a:pt x="7" y="5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9" y="3"/>
                    <a:pt x="9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11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6"/>
            <p:cNvSpPr>
              <a:spLocks/>
            </p:cNvSpPr>
            <p:nvPr/>
          </p:nvSpPr>
          <p:spPr bwMode="auto">
            <a:xfrm>
              <a:off x="2025" y="3981"/>
              <a:ext cx="31" cy="19"/>
            </a:xfrm>
            <a:custGeom>
              <a:avLst/>
              <a:gdLst>
                <a:gd name="T0" fmla="*/ 3 w 11"/>
                <a:gd name="T1" fmla="*/ 4 h 7"/>
                <a:gd name="T2" fmla="*/ 2 w 11"/>
                <a:gd name="T3" fmla="*/ 4 h 7"/>
                <a:gd name="T4" fmla="*/ 0 w 11"/>
                <a:gd name="T5" fmla="*/ 5 h 7"/>
                <a:gd name="T6" fmla="*/ 0 w 11"/>
                <a:gd name="T7" fmla="*/ 6 h 7"/>
                <a:gd name="T8" fmla="*/ 1 w 11"/>
                <a:gd name="T9" fmla="*/ 6 h 7"/>
                <a:gd name="T10" fmla="*/ 2 w 11"/>
                <a:gd name="T11" fmla="*/ 7 h 7"/>
                <a:gd name="T12" fmla="*/ 4 w 11"/>
                <a:gd name="T13" fmla="*/ 7 h 7"/>
                <a:gd name="T14" fmla="*/ 5 w 11"/>
                <a:gd name="T15" fmla="*/ 5 h 7"/>
                <a:gd name="T16" fmla="*/ 7 w 11"/>
                <a:gd name="T17" fmla="*/ 4 h 7"/>
                <a:gd name="T18" fmla="*/ 8 w 11"/>
                <a:gd name="T19" fmla="*/ 4 h 7"/>
                <a:gd name="T20" fmla="*/ 9 w 11"/>
                <a:gd name="T21" fmla="*/ 2 h 7"/>
                <a:gd name="T22" fmla="*/ 10 w 11"/>
                <a:gd name="T23" fmla="*/ 1 h 7"/>
                <a:gd name="T24" fmla="*/ 11 w 11"/>
                <a:gd name="T25" fmla="*/ 1 h 7"/>
                <a:gd name="T26" fmla="*/ 11 w 11"/>
                <a:gd name="T27" fmla="*/ 1 h 7"/>
                <a:gd name="T28" fmla="*/ 10 w 11"/>
                <a:gd name="T29" fmla="*/ 1 h 7"/>
                <a:gd name="T30" fmla="*/ 10 w 11"/>
                <a:gd name="T31" fmla="*/ 1 h 7"/>
                <a:gd name="T32" fmla="*/ 9 w 11"/>
                <a:gd name="T33" fmla="*/ 1 h 7"/>
                <a:gd name="T34" fmla="*/ 8 w 11"/>
                <a:gd name="T35" fmla="*/ 2 h 7"/>
                <a:gd name="T36" fmla="*/ 7 w 11"/>
                <a:gd name="T37" fmla="*/ 2 h 7"/>
                <a:gd name="T38" fmla="*/ 6 w 11"/>
                <a:gd name="T39" fmla="*/ 3 h 7"/>
                <a:gd name="T40" fmla="*/ 5 w 11"/>
                <a:gd name="T41" fmla="*/ 4 h 7"/>
                <a:gd name="T42" fmla="*/ 3 w 11"/>
                <a:gd name="T4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7">
                  <a:moveTo>
                    <a:pt x="3" y="4"/>
                  </a:move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1" y="4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6"/>
                    <a:pt x="5" y="6"/>
                    <a:pt x="5" y="5"/>
                  </a:cubicBezTo>
                  <a:cubicBezTo>
                    <a:pt x="5" y="5"/>
                    <a:pt x="7" y="5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9" y="3"/>
                    <a:pt x="9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11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7"/>
            <p:cNvSpPr>
              <a:spLocks/>
            </p:cNvSpPr>
            <p:nvPr/>
          </p:nvSpPr>
          <p:spPr bwMode="auto">
            <a:xfrm>
              <a:off x="2059" y="3975"/>
              <a:ext cx="8" cy="6"/>
            </a:xfrm>
            <a:custGeom>
              <a:avLst/>
              <a:gdLst>
                <a:gd name="T0" fmla="*/ 3 w 3"/>
                <a:gd name="T1" fmla="*/ 0 h 2"/>
                <a:gd name="T2" fmla="*/ 2 w 3"/>
                <a:gd name="T3" fmla="*/ 0 h 2"/>
                <a:gd name="T4" fmla="*/ 0 w 3"/>
                <a:gd name="T5" fmla="*/ 1 h 2"/>
                <a:gd name="T6" fmla="*/ 0 w 3"/>
                <a:gd name="T7" fmla="*/ 1 h 2"/>
                <a:gd name="T8" fmla="*/ 0 w 3"/>
                <a:gd name="T9" fmla="*/ 2 h 2"/>
                <a:gd name="T10" fmla="*/ 0 w 3"/>
                <a:gd name="T11" fmla="*/ 2 h 2"/>
                <a:gd name="T12" fmla="*/ 1 w 3"/>
                <a:gd name="T13" fmla="*/ 2 h 2"/>
                <a:gd name="T14" fmla="*/ 2 w 3"/>
                <a:gd name="T15" fmla="*/ 1 h 2"/>
                <a:gd name="T16" fmla="*/ 3 w 3"/>
                <a:gd name="T17" fmla="*/ 1 h 2"/>
                <a:gd name="T18" fmla="*/ 3 w 3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8"/>
            <p:cNvSpPr>
              <a:spLocks/>
            </p:cNvSpPr>
            <p:nvPr/>
          </p:nvSpPr>
          <p:spPr bwMode="auto">
            <a:xfrm>
              <a:off x="2059" y="3975"/>
              <a:ext cx="8" cy="6"/>
            </a:xfrm>
            <a:custGeom>
              <a:avLst/>
              <a:gdLst>
                <a:gd name="T0" fmla="*/ 3 w 3"/>
                <a:gd name="T1" fmla="*/ 0 h 2"/>
                <a:gd name="T2" fmla="*/ 2 w 3"/>
                <a:gd name="T3" fmla="*/ 0 h 2"/>
                <a:gd name="T4" fmla="*/ 0 w 3"/>
                <a:gd name="T5" fmla="*/ 1 h 2"/>
                <a:gd name="T6" fmla="*/ 0 w 3"/>
                <a:gd name="T7" fmla="*/ 1 h 2"/>
                <a:gd name="T8" fmla="*/ 0 w 3"/>
                <a:gd name="T9" fmla="*/ 2 h 2"/>
                <a:gd name="T10" fmla="*/ 0 w 3"/>
                <a:gd name="T11" fmla="*/ 2 h 2"/>
                <a:gd name="T12" fmla="*/ 1 w 3"/>
                <a:gd name="T13" fmla="*/ 2 h 2"/>
                <a:gd name="T14" fmla="*/ 2 w 3"/>
                <a:gd name="T15" fmla="*/ 1 h 2"/>
                <a:gd name="T16" fmla="*/ 3 w 3"/>
                <a:gd name="T17" fmla="*/ 1 h 2"/>
                <a:gd name="T18" fmla="*/ 3 w 3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9"/>
            <p:cNvSpPr>
              <a:spLocks/>
            </p:cNvSpPr>
            <p:nvPr/>
          </p:nvSpPr>
          <p:spPr bwMode="auto">
            <a:xfrm>
              <a:off x="2128" y="3909"/>
              <a:ext cx="39" cy="22"/>
            </a:xfrm>
            <a:custGeom>
              <a:avLst/>
              <a:gdLst>
                <a:gd name="T0" fmla="*/ 14 w 14"/>
                <a:gd name="T1" fmla="*/ 0 h 8"/>
                <a:gd name="T2" fmla="*/ 11 w 14"/>
                <a:gd name="T3" fmla="*/ 2 h 8"/>
                <a:gd name="T4" fmla="*/ 8 w 14"/>
                <a:gd name="T5" fmla="*/ 4 h 8"/>
                <a:gd name="T6" fmla="*/ 5 w 14"/>
                <a:gd name="T7" fmla="*/ 5 h 8"/>
                <a:gd name="T8" fmla="*/ 3 w 14"/>
                <a:gd name="T9" fmla="*/ 6 h 8"/>
                <a:gd name="T10" fmla="*/ 1 w 14"/>
                <a:gd name="T11" fmla="*/ 8 h 8"/>
                <a:gd name="T12" fmla="*/ 0 w 14"/>
                <a:gd name="T13" fmla="*/ 8 h 8"/>
                <a:gd name="T14" fmla="*/ 0 w 14"/>
                <a:gd name="T15" fmla="*/ 7 h 8"/>
                <a:gd name="T16" fmla="*/ 1 w 14"/>
                <a:gd name="T17" fmla="*/ 6 h 8"/>
                <a:gd name="T18" fmla="*/ 3 w 14"/>
                <a:gd name="T19" fmla="*/ 5 h 8"/>
                <a:gd name="T20" fmla="*/ 5 w 14"/>
                <a:gd name="T21" fmla="*/ 4 h 8"/>
                <a:gd name="T22" fmla="*/ 7 w 14"/>
                <a:gd name="T23" fmla="*/ 3 h 8"/>
                <a:gd name="T24" fmla="*/ 8 w 14"/>
                <a:gd name="T25" fmla="*/ 2 h 8"/>
                <a:gd name="T26" fmla="*/ 10 w 14"/>
                <a:gd name="T27" fmla="*/ 1 h 8"/>
                <a:gd name="T28" fmla="*/ 11 w 14"/>
                <a:gd name="T29" fmla="*/ 1 h 8"/>
                <a:gd name="T30" fmla="*/ 13 w 14"/>
                <a:gd name="T31" fmla="*/ 0 h 8"/>
                <a:gd name="T32" fmla="*/ 13 w 14"/>
                <a:gd name="T33" fmla="*/ 0 h 8"/>
                <a:gd name="T34" fmla="*/ 14 w 14"/>
                <a:gd name="T3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8">
                  <a:moveTo>
                    <a:pt x="14" y="0"/>
                  </a:moveTo>
                  <a:cubicBezTo>
                    <a:pt x="14" y="1"/>
                    <a:pt x="12" y="1"/>
                    <a:pt x="11" y="2"/>
                  </a:cubicBezTo>
                  <a:cubicBezTo>
                    <a:pt x="10" y="3"/>
                    <a:pt x="9" y="4"/>
                    <a:pt x="8" y="4"/>
                  </a:cubicBezTo>
                  <a:cubicBezTo>
                    <a:pt x="7" y="4"/>
                    <a:pt x="6" y="5"/>
                    <a:pt x="5" y="5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2" y="7"/>
                    <a:pt x="2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2" y="6"/>
                    <a:pt x="2" y="5"/>
                    <a:pt x="3" y="5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6" y="4"/>
                    <a:pt x="6" y="4"/>
                    <a:pt x="7" y="3"/>
                  </a:cubicBezTo>
                  <a:cubicBezTo>
                    <a:pt x="7" y="3"/>
                    <a:pt x="8" y="3"/>
                    <a:pt x="8" y="2"/>
                  </a:cubicBezTo>
                  <a:cubicBezTo>
                    <a:pt x="9" y="2"/>
                    <a:pt x="9" y="1"/>
                    <a:pt x="10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2" y="0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0"/>
            <p:cNvSpPr>
              <a:spLocks/>
            </p:cNvSpPr>
            <p:nvPr/>
          </p:nvSpPr>
          <p:spPr bwMode="auto">
            <a:xfrm>
              <a:off x="2128" y="3909"/>
              <a:ext cx="39" cy="22"/>
            </a:xfrm>
            <a:custGeom>
              <a:avLst/>
              <a:gdLst>
                <a:gd name="T0" fmla="*/ 14 w 14"/>
                <a:gd name="T1" fmla="*/ 0 h 8"/>
                <a:gd name="T2" fmla="*/ 11 w 14"/>
                <a:gd name="T3" fmla="*/ 2 h 8"/>
                <a:gd name="T4" fmla="*/ 8 w 14"/>
                <a:gd name="T5" fmla="*/ 4 h 8"/>
                <a:gd name="T6" fmla="*/ 5 w 14"/>
                <a:gd name="T7" fmla="*/ 5 h 8"/>
                <a:gd name="T8" fmla="*/ 3 w 14"/>
                <a:gd name="T9" fmla="*/ 6 h 8"/>
                <a:gd name="T10" fmla="*/ 1 w 14"/>
                <a:gd name="T11" fmla="*/ 8 h 8"/>
                <a:gd name="T12" fmla="*/ 0 w 14"/>
                <a:gd name="T13" fmla="*/ 8 h 8"/>
                <a:gd name="T14" fmla="*/ 0 w 14"/>
                <a:gd name="T15" fmla="*/ 7 h 8"/>
                <a:gd name="T16" fmla="*/ 1 w 14"/>
                <a:gd name="T17" fmla="*/ 6 h 8"/>
                <a:gd name="T18" fmla="*/ 3 w 14"/>
                <a:gd name="T19" fmla="*/ 5 h 8"/>
                <a:gd name="T20" fmla="*/ 5 w 14"/>
                <a:gd name="T21" fmla="*/ 4 h 8"/>
                <a:gd name="T22" fmla="*/ 7 w 14"/>
                <a:gd name="T23" fmla="*/ 3 h 8"/>
                <a:gd name="T24" fmla="*/ 8 w 14"/>
                <a:gd name="T25" fmla="*/ 2 h 8"/>
                <a:gd name="T26" fmla="*/ 10 w 14"/>
                <a:gd name="T27" fmla="*/ 1 h 8"/>
                <a:gd name="T28" fmla="*/ 11 w 14"/>
                <a:gd name="T29" fmla="*/ 1 h 8"/>
                <a:gd name="T30" fmla="*/ 13 w 14"/>
                <a:gd name="T31" fmla="*/ 0 h 8"/>
                <a:gd name="T32" fmla="*/ 13 w 14"/>
                <a:gd name="T33" fmla="*/ 0 h 8"/>
                <a:gd name="T34" fmla="*/ 14 w 14"/>
                <a:gd name="T3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8">
                  <a:moveTo>
                    <a:pt x="14" y="0"/>
                  </a:moveTo>
                  <a:cubicBezTo>
                    <a:pt x="14" y="1"/>
                    <a:pt x="12" y="1"/>
                    <a:pt x="11" y="2"/>
                  </a:cubicBezTo>
                  <a:cubicBezTo>
                    <a:pt x="10" y="3"/>
                    <a:pt x="9" y="4"/>
                    <a:pt x="8" y="4"/>
                  </a:cubicBezTo>
                  <a:cubicBezTo>
                    <a:pt x="7" y="4"/>
                    <a:pt x="6" y="5"/>
                    <a:pt x="5" y="5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2" y="7"/>
                    <a:pt x="2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2" y="6"/>
                    <a:pt x="2" y="5"/>
                    <a:pt x="3" y="5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6" y="4"/>
                    <a:pt x="6" y="4"/>
                    <a:pt x="7" y="3"/>
                  </a:cubicBezTo>
                  <a:cubicBezTo>
                    <a:pt x="7" y="3"/>
                    <a:pt x="8" y="3"/>
                    <a:pt x="8" y="2"/>
                  </a:cubicBezTo>
                  <a:cubicBezTo>
                    <a:pt x="9" y="2"/>
                    <a:pt x="9" y="1"/>
                    <a:pt x="10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2" y="0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1"/>
            <p:cNvSpPr>
              <a:spLocks/>
            </p:cNvSpPr>
            <p:nvPr/>
          </p:nvSpPr>
          <p:spPr bwMode="auto">
            <a:xfrm>
              <a:off x="2117" y="3931"/>
              <a:ext cx="8" cy="3"/>
            </a:xfrm>
            <a:custGeom>
              <a:avLst/>
              <a:gdLst>
                <a:gd name="T0" fmla="*/ 2 w 3"/>
                <a:gd name="T1" fmla="*/ 0 h 1"/>
                <a:gd name="T2" fmla="*/ 2 w 3"/>
                <a:gd name="T3" fmla="*/ 1 h 1"/>
                <a:gd name="T4" fmla="*/ 1 w 3"/>
                <a:gd name="T5" fmla="*/ 1 h 1"/>
                <a:gd name="T6" fmla="*/ 0 w 3"/>
                <a:gd name="T7" fmla="*/ 1 h 1"/>
                <a:gd name="T8" fmla="*/ 0 w 3"/>
                <a:gd name="T9" fmla="*/ 0 h 1"/>
                <a:gd name="T10" fmla="*/ 1 w 3"/>
                <a:gd name="T11" fmla="*/ 0 h 1"/>
                <a:gd name="T12" fmla="*/ 2 w 3"/>
                <a:gd name="T13" fmla="*/ 0 h 1"/>
                <a:gd name="T14" fmla="*/ 2 w 3"/>
                <a:gd name="T15" fmla="*/ 0 h 1"/>
                <a:gd name="T16" fmla="*/ 2 w 3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2"/>
            <p:cNvSpPr>
              <a:spLocks/>
            </p:cNvSpPr>
            <p:nvPr/>
          </p:nvSpPr>
          <p:spPr bwMode="auto">
            <a:xfrm>
              <a:off x="2117" y="3931"/>
              <a:ext cx="8" cy="3"/>
            </a:xfrm>
            <a:custGeom>
              <a:avLst/>
              <a:gdLst>
                <a:gd name="T0" fmla="*/ 2 w 3"/>
                <a:gd name="T1" fmla="*/ 0 h 1"/>
                <a:gd name="T2" fmla="*/ 2 w 3"/>
                <a:gd name="T3" fmla="*/ 1 h 1"/>
                <a:gd name="T4" fmla="*/ 1 w 3"/>
                <a:gd name="T5" fmla="*/ 1 h 1"/>
                <a:gd name="T6" fmla="*/ 0 w 3"/>
                <a:gd name="T7" fmla="*/ 1 h 1"/>
                <a:gd name="T8" fmla="*/ 0 w 3"/>
                <a:gd name="T9" fmla="*/ 0 h 1"/>
                <a:gd name="T10" fmla="*/ 1 w 3"/>
                <a:gd name="T11" fmla="*/ 0 h 1"/>
                <a:gd name="T12" fmla="*/ 2 w 3"/>
                <a:gd name="T13" fmla="*/ 0 h 1"/>
                <a:gd name="T14" fmla="*/ 2 w 3"/>
                <a:gd name="T15" fmla="*/ 0 h 1"/>
                <a:gd name="T16" fmla="*/ 2 w 3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3"/>
            <p:cNvSpPr>
              <a:spLocks/>
            </p:cNvSpPr>
            <p:nvPr/>
          </p:nvSpPr>
          <p:spPr bwMode="auto">
            <a:xfrm>
              <a:off x="2070" y="3937"/>
              <a:ext cx="52" cy="38"/>
            </a:xfrm>
            <a:custGeom>
              <a:avLst/>
              <a:gdLst>
                <a:gd name="T0" fmla="*/ 19 w 19"/>
                <a:gd name="T1" fmla="*/ 0 h 14"/>
                <a:gd name="T2" fmla="*/ 18 w 19"/>
                <a:gd name="T3" fmla="*/ 0 h 14"/>
                <a:gd name="T4" fmla="*/ 17 w 19"/>
                <a:gd name="T5" fmla="*/ 0 h 14"/>
                <a:gd name="T6" fmla="*/ 16 w 19"/>
                <a:gd name="T7" fmla="*/ 1 h 14"/>
                <a:gd name="T8" fmla="*/ 15 w 19"/>
                <a:gd name="T9" fmla="*/ 2 h 14"/>
                <a:gd name="T10" fmla="*/ 14 w 19"/>
                <a:gd name="T11" fmla="*/ 4 h 14"/>
                <a:gd name="T12" fmla="*/ 13 w 19"/>
                <a:gd name="T13" fmla="*/ 4 h 14"/>
                <a:gd name="T14" fmla="*/ 11 w 19"/>
                <a:gd name="T15" fmla="*/ 4 h 14"/>
                <a:gd name="T16" fmla="*/ 10 w 19"/>
                <a:gd name="T17" fmla="*/ 5 h 14"/>
                <a:gd name="T18" fmla="*/ 9 w 19"/>
                <a:gd name="T19" fmla="*/ 6 h 14"/>
                <a:gd name="T20" fmla="*/ 8 w 19"/>
                <a:gd name="T21" fmla="*/ 6 h 14"/>
                <a:gd name="T22" fmla="*/ 7 w 19"/>
                <a:gd name="T23" fmla="*/ 7 h 14"/>
                <a:gd name="T24" fmla="*/ 6 w 19"/>
                <a:gd name="T25" fmla="*/ 8 h 14"/>
                <a:gd name="T26" fmla="*/ 5 w 19"/>
                <a:gd name="T27" fmla="*/ 8 h 14"/>
                <a:gd name="T28" fmla="*/ 4 w 19"/>
                <a:gd name="T29" fmla="*/ 9 h 14"/>
                <a:gd name="T30" fmla="*/ 4 w 19"/>
                <a:gd name="T31" fmla="*/ 9 h 14"/>
                <a:gd name="T32" fmla="*/ 3 w 19"/>
                <a:gd name="T33" fmla="*/ 10 h 14"/>
                <a:gd name="T34" fmla="*/ 2 w 19"/>
                <a:gd name="T35" fmla="*/ 11 h 14"/>
                <a:gd name="T36" fmla="*/ 1 w 19"/>
                <a:gd name="T37" fmla="*/ 12 h 14"/>
                <a:gd name="T38" fmla="*/ 1 w 19"/>
                <a:gd name="T39" fmla="*/ 13 h 14"/>
                <a:gd name="T40" fmla="*/ 0 w 19"/>
                <a:gd name="T41" fmla="*/ 13 h 14"/>
                <a:gd name="T42" fmla="*/ 0 w 19"/>
                <a:gd name="T43" fmla="*/ 14 h 14"/>
                <a:gd name="T44" fmla="*/ 1 w 19"/>
                <a:gd name="T45" fmla="*/ 14 h 14"/>
                <a:gd name="T46" fmla="*/ 2 w 19"/>
                <a:gd name="T47" fmla="*/ 13 h 14"/>
                <a:gd name="T48" fmla="*/ 3 w 19"/>
                <a:gd name="T49" fmla="*/ 12 h 14"/>
                <a:gd name="T50" fmla="*/ 5 w 19"/>
                <a:gd name="T51" fmla="*/ 10 h 14"/>
                <a:gd name="T52" fmla="*/ 6 w 19"/>
                <a:gd name="T53" fmla="*/ 10 h 14"/>
                <a:gd name="T54" fmla="*/ 8 w 19"/>
                <a:gd name="T55" fmla="*/ 9 h 14"/>
                <a:gd name="T56" fmla="*/ 10 w 19"/>
                <a:gd name="T57" fmla="*/ 7 h 14"/>
                <a:gd name="T58" fmla="*/ 11 w 19"/>
                <a:gd name="T59" fmla="*/ 7 h 14"/>
                <a:gd name="T60" fmla="*/ 11 w 19"/>
                <a:gd name="T61" fmla="*/ 6 h 14"/>
                <a:gd name="T62" fmla="*/ 13 w 19"/>
                <a:gd name="T63" fmla="*/ 5 h 14"/>
                <a:gd name="T64" fmla="*/ 14 w 19"/>
                <a:gd name="T65" fmla="*/ 5 h 14"/>
                <a:gd name="T66" fmla="*/ 15 w 19"/>
                <a:gd name="T67" fmla="*/ 4 h 14"/>
                <a:gd name="T68" fmla="*/ 16 w 19"/>
                <a:gd name="T69" fmla="*/ 3 h 14"/>
                <a:gd name="T70" fmla="*/ 17 w 19"/>
                <a:gd name="T71" fmla="*/ 2 h 14"/>
                <a:gd name="T72" fmla="*/ 18 w 19"/>
                <a:gd name="T73" fmla="*/ 1 h 14"/>
                <a:gd name="T74" fmla="*/ 18 w 19"/>
                <a:gd name="T75" fmla="*/ 1 h 14"/>
                <a:gd name="T76" fmla="*/ 19 w 19"/>
                <a:gd name="T7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" h="14">
                  <a:moveTo>
                    <a:pt x="19" y="0"/>
                  </a:moveTo>
                  <a:cubicBezTo>
                    <a:pt x="19" y="0"/>
                    <a:pt x="18" y="0"/>
                    <a:pt x="18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6" y="1"/>
                    <a:pt x="16" y="1"/>
                  </a:cubicBezTo>
                  <a:cubicBezTo>
                    <a:pt x="16" y="1"/>
                    <a:pt x="15" y="2"/>
                    <a:pt x="15" y="2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10" y="5"/>
                    <a:pt x="10" y="6"/>
                    <a:pt x="9" y="6"/>
                  </a:cubicBezTo>
                  <a:cubicBezTo>
                    <a:pt x="9" y="6"/>
                    <a:pt x="8" y="6"/>
                    <a:pt x="8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1"/>
                    <a:pt x="2" y="11"/>
                  </a:cubicBezTo>
                  <a:cubicBezTo>
                    <a:pt x="2" y="11"/>
                    <a:pt x="2" y="12"/>
                    <a:pt x="1" y="12"/>
                  </a:cubicBezTo>
                  <a:cubicBezTo>
                    <a:pt x="1" y="12"/>
                    <a:pt x="1" y="12"/>
                    <a:pt x="1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1" y="13"/>
                    <a:pt x="2" y="13"/>
                    <a:pt x="2" y="13"/>
                  </a:cubicBezTo>
                  <a:cubicBezTo>
                    <a:pt x="2" y="12"/>
                    <a:pt x="3" y="12"/>
                    <a:pt x="3" y="12"/>
                  </a:cubicBezTo>
                  <a:cubicBezTo>
                    <a:pt x="3" y="11"/>
                    <a:pt x="4" y="11"/>
                    <a:pt x="5" y="10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9"/>
                    <a:pt x="8" y="9"/>
                    <a:pt x="8" y="9"/>
                  </a:cubicBezTo>
                  <a:cubicBezTo>
                    <a:pt x="8" y="9"/>
                    <a:pt x="9" y="8"/>
                    <a:pt x="10" y="7"/>
                  </a:cubicBezTo>
                  <a:cubicBezTo>
                    <a:pt x="10" y="7"/>
                    <a:pt x="10" y="7"/>
                    <a:pt x="11" y="7"/>
                  </a:cubicBezTo>
                  <a:cubicBezTo>
                    <a:pt x="11" y="7"/>
                    <a:pt x="11" y="6"/>
                    <a:pt x="11" y="6"/>
                  </a:cubicBezTo>
                  <a:cubicBezTo>
                    <a:pt x="12" y="6"/>
                    <a:pt x="13" y="5"/>
                    <a:pt x="13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5" y="4"/>
                    <a:pt x="15" y="4"/>
                  </a:cubicBezTo>
                  <a:cubicBezTo>
                    <a:pt x="15" y="4"/>
                    <a:pt x="16" y="4"/>
                    <a:pt x="16" y="3"/>
                  </a:cubicBezTo>
                  <a:cubicBezTo>
                    <a:pt x="16" y="3"/>
                    <a:pt x="17" y="2"/>
                    <a:pt x="17" y="2"/>
                  </a:cubicBezTo>
                  <a:cubicBezTo>
                    <a:pt x="17" y="2"/>
                    <a:pt x="17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4"/>
            <p:cNvSpPr>
              <a:spLocks/>
            </p:cNvSpPr>
            <p:nvPr/>
          </p:nvSpPr>
          <p:spPr bwMode="auto">
            <a:xfrm>
              <a:off x="2070" y="3937"/>
              <a:ext cx="52" cy="38"/>
            </a:xfrm>
            <a:custGeom>
              <a:avLst/>
              <a:gdLst>
                <a:gd name="T0" fmla="*/ 19 w 19"/>
                <a:gd name="T1" fmla="*/ 0 h 14"/>
                <a:gd name="T2" fmla="*/ 18 w 19"/>
                <a:gd name="T3" fmla="*/ 0 h 14"/>
                <a:gd name="T4" fmla="*/ 17 w 19"/>
                <a:gd name="T5" fmla="*/ 0 h 14"/>
                <a:gd name="T6" fmla="*/ 16 w 19"/>
                <a:gd name="T7" fmla="*/ 1 h 14"/>
                <a:gd name="T8" fmla="*/ 15 w 19"/>
                <a:gd name="T9" fmla="*/ 2 h 14"/>
                <a:gd name="T10" fmla="*/ 14 w 19"/>
                <a:gd name="T11" fmla="*/ 4 h 14"/>
                <a:gd name="T12" fmla="*/ 13 w 19"/>
                <a:gd name="T13" fmla="*/ 4 h 14"/>
                <a:gd name="T14" fmla="*/ 11 w 19"/>
                <a:gd name="T15" fmla="*/ 4 h 14"/>
                <a:gd name="T16" fmla="*/ 10 w 19"/>
                <a:gd name="T17" fmla="*/ 5 h 14"/>
                <a:gd name="T18" fmla="*/ 9 w 19"/>
                <a:gd name="T19" fmla="*/ 6 h 14"/>
                <a:gd name="T20" fmla="*/ 8 w 19"/>
                <a:gd name="T21" fmla="*/ 6 h 14"/>
                <a:gd name="T22" fmla="*/ 7 w 19"/>
                <a:gd name="T23" fmla="*/ 7 h 14"/>
                <a:gd name="T24" fmla="*/ 6 w 19"/>
                <a:gd name="T25" fmla="*/ 8 h 14"/>
                <a:gd name="T26" fmla="*/ 5 w 19"/>
                <a:gd name="T27" fmla="*/ 8 h 14"/>
                <a:gd name="T28" fmla="*/ 4 w 19"/>
                <a:gd name="T29" fmla="*/ 9 h 14"/>
                <a:gd name="T30" fmla="*/ 4 w 19"/>
                <a:gd name="T31" fmla="*/ 9 h 14"/>
                <a:gd name="T32" fmla="*/ 3 w 19"/>
                <a:gd name="T33" fmla="*/ 10 h 14"/>
                <a:gd name="T34" fmla="*/ 2 w 19"/>
                <a:gd name="T35" fmla="*/ 11 h 14"/>
                <a:gd name="T36" fmla="*/ 1 w 19"/>
                <a:gd name="T37" fmla="*/ 12 h 14"/>
                <a:gd name="T38" fmla="*/ 1 w 19"/>
                <a:gd name="T39" fmla="*/ 13 h 14"/>
                <a:gd name="T40" fmla="*/ 0 w 19"/>
                <a:gd name="T41" fmla="*/ 13 h 14"/>
                <a:gd name="T42" fmla="*/ 0 w 19"/>
                <a:gd name="T43" fmla="*/ 14 h 14"/>
                <a:gd name="T44" fmla="*/ 1 w 19"/>
                <a:gd name="T45" fmla="*/ 14 h 14"/>
                <a:gd name="T46" fmla="*/ 2 w 19"/>
                <a:gd name="T47" fmla="*/ 13 h 14"/>
                <a:gd name="T48" fmla="*/ 3 w 19"/>
                <a:gd name="T49" fmla="*/ 12 h 14"/>
                <a:gd name="T50" fmla="*/ 5 w 19"/>
                <a:gd name="T51" fmla="*/ 10 h 14"/>
                <a:gd name="T52" fmla="*/ 6 w 19"/>
                <a:gd name="T53" fmla="*/ 10 h 14"/>
                <a:gd name="T54" fmla="*/ 8 w 19"/>
                <a:gd name="T55" fmla="*/ 9 h 14"/>
                <a:gd name="T56" fmla="*/ 10 w 19"/>
                <a:gd name="T57" fmla="*/ 7 h 14"/>
                <a:gd name="T58" fmla="*/ 11 w 19"/>
                <a:gd name="T59" fmla="*/ 7 h 14"/>
                <a:gd name="T60" fmla="*/ 11 w 19"/>
                <a:gd name="T61" fmla="*/ 6 h 14"/>
                <a:gd name="T62" fmla="*/ 13 w 19"/>
                <a:gd name="T63" fmla="*/ 5 h 14"/>
                <a:gd name="T64" fmla="*/ 14 w 19"/>
                <a:gd name="T65" fmla="*/ 5 h 14"/>
                <a:gd name="T66" fmla="*/ 15 w 19"/>
                <a:gd name="T67" fmla="*/ 4 h 14"/>
                <a:gd name="T68" fmla="*/ 16 w 19"/>
                <a:gd name="T69" fmla="*/ 3 h 14"/>
                <a:gd name="T70" fmla="*/ 17 w 19"/>
                <a:gd name="T71" fmla="*/ 2 h 14"/>
                <a:gd name="T72" fmla="*/ 18 w 19"/>
                <a:gd name="T73" fmla="*/ 1 h 14"/>
                <a:gd name="T74" fmla="*/ 18 w 19"/>
                <a:gd name="T75" fmla="*/ 1 h 14"/>
                <a:gd name="T76" fmla="*/ 19 w 19"/>
                <a:gd name="T7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" h="14">
                  <a:moveTo>
                    <a:pt x="19" y="0"/>
                  </a:moveTo>
                  <a:cubicBezTo>
                    <a:pt x="19" y="0"/>
                    <a:pt x="18" y="0"/>
                    <a:pt x="18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6" y="1"/>
                    <a:pt x="16" y="1"/>
                  </a:cubicBezTo>
                  <a:cubicBezTo>
                    <a:pt x="16" y="1"/>
                    <a:pt x="15" y="2"/>
                    <a:pt x="15" y="2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10" y="5"/>
                    <a:pt x="10" y="6"/>
                    <a:pt x="9" y="6"/>
                  </a:cubicBezTo>
                  <a:cubicBezTo>
                    <a:pt x="9" y="6"/>
                    <a:pt x="8" y="6"/>
                    <a:pt x="8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1"/>
                    <a:pt x="2" y="11"/>
                  </a:cubicBezTo>
                  <a:cubicBezTo>
                    <a:pt x="2" y="11"/>
                    <a:pt x="2" y="12"/>
                    <a:pt x="1" y="12"/>
                  </a:cubicBezTo>
                  <a:cubicBezTo>
                    <a:pt x="1" y="12"/>
                    <a:pt x="1" y="12"/>
                    <a:pt x="1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1" y="13"/>
                    <a:pt x="2" y="13"/>
                    <a:pt x="2" y="13"/>
                  </a:cubicBezTo>
                  <a:cubicBezTo>
                    <a:pt x="2" y="12"/>
                    <a:pt x="3" y="12"/>
                    <a:pt x="3" y="12"/>
                  </a:cubicBezTo>
                  <a:cubicBezTo>
                    <a:pt x="3" y="11"/>
                    <a:pt x="4" y="11"/>
                    <a:pt x="5" y="10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9"/>
                    <a:pt x="8" y="9"/>
                    <a:pt x="8" y="9"/>
                  </a:cubicBezTo>
                  <a:cubicBezTo>
                    <a:pt x="8" y="9"/>
                    <a:pt x="9" y="8"/>
                    <a:pt x="10" y="7"/>
                  </a:cubicBezTo>
                  <a:cubicBezTo>
                    <a:pt x="10" y="7"/>
                    <a:pt x="10" y="7"/>
                    <a:pt x="11" y="7"/>
                  </a:cubicBezTo>
                  <a:cubicBezTo>
                    <a:pt x="11" y="7"/>
                    <a:pt x="11" y="6"/>
                    <a:pt x="11" y="6"/>
                  </a:cubicBezTo>
                  <a:cubicBezTo>
                    <a:pt x="12" y="6"/>
                    <a:pt x="13" y="5"/>
                    <a:pt x="13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5" y="4"/>
                    <a:pt x="15" y="4"/>
                  </a:cubicBezTo>
                  <a:cubicBezTo>
                    <a:pt x="15" y="4"/>
                    <a:pt x="16" y="4"/>
                    <a:pt x="16" y="3"/>
                  </a:cubicBezTo>
                  <a:cubicBezTo>
                    <a:pt x="16" y="3"/>
                    <a:pt x="17" y="2"/>
                    <a:pt x="17" y="2"/>
                  </a:cubicBezTo>
                  <a:cubicBezTo>
                    <a:pt x="17" y="2"/>
                    <a:pt x="17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5"/>
            <p:cNvSpPr>
              <a:spLocks/>
            </p:cNvSpPr>
            <p:nvPr/>
          </p:nvSpPr>
          <p:spPr bwMode="auto">
            <a:xfrm>
              <a:off x="1926" y="3997"/>
              <a:ext cx="8" cy="6"/>
            </a:xfrm>
            <a:custGeom>
              <a:avLst/>
              <a:gdLst>
                <a:gd name="T0" fmla="*/ 2 w 3"/>
                <a:gd name="T1" fmla="*/ 2 h 2"/>
                <a:gd name="T2" fmla="*/ 3 w 3"/>
                <a:gd name="T3" fmla="*/ 1 h 2"/>
                <a:gd name="T4" fmla="*/ 3 w 3"/>
                <a:gd name="T5" fmla="*/ 0 h 2"/>
                <a:gd name="T6" fmla="*/ 1 w 3"/>
                <a:gd name="T7" fmla="*/ 0 h 2"/>
                <a:gd name="T8" fmla="*/ 1 w 3"/>
                <a:gd name="T9" fmla="*/ 0 h 2"/>
                <a:gd name="T10" fmla="*/ 0 w 3"/>
                <a:gd name="T11" fmla="*/ 1 h 2"/>
                <a:gd name="T12" fmla="*/ 1 w 3"/>
                <a:gd name="T13" fmla="*/ 1 h 2"/>
                <a:gd name="T14" fmla="*/ 1 w 3"/>
                <a:gd name="T15" fmla="*/ 1 h 2"/>
                <a:gd name="T16" fmla="*/ 2 w 3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2"/>
                    <a:pt x="2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6"/>
            <p:cNvSpPr>
              <a:spLocks/>
            </p:cNvSpPr>
            <p:nvPr/>
          </p:nvSpPr>
          <p:spPr bwMode="auto">
            <a:xfrm>
              <a:off x="1926" y="3997"/>
              <a:ext cx="8" cy="6"/>
            </a:xfrm>
            <a:custGeom>
              <a:avLst/>
              <a:gdLst>
                <a:gd name="T0" fmla="*/ 2 w 3"/>
                <a:gd name="T1" fmla="*/ 2 h 2"/>
                <a:gd name="T2" fmla="*/ 3 w 3"/>
                <a:gd name="T3" fmla="*/ 1 h 2"/>
                <a:gd name="T4" fmla="*/ 3 w 3"/>
                <a:gd name="T5" fmla="*/ 0 h 2"/>
                <a:gd name="T6" fmla="*/ 1 w 3"/>
                <a:gd name="T7" fmla="*/ 0 h 2"/>
                <a:gd name="T8" fmla="*/ 1 w 3"/>
                <a:gd name="T9" fmla="*/ 0 h 2"/>
                <a:gd name="T10" fmla="*/ 0 w 3"/>
                <a:gd name="T11" fmla="*/ 1 h 2"/>
                <a:gd name="T12" fmla="*/ 1 w 3"/>
                <a:gd name="T13" fmla="*/ 1 h 2"/>
                <a:gd name="T14" fmla="*/ 1 w 3"/>
                <a:gd name="T15" fmla="*/ 1 h 2"/>
                <a:gd name="T16" fmla="*/ 2 w 3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2"/>
                    <a:pt x="2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7"/>
            <p:cNvSpPr>
              <a:spLocks/>
            </p:cNvSpPr>
            <p:nvPr/>
          </p:nvSpPr>
          <p:spPr bwMode="auto">
            <a:xfrm>
              <a:off x="1948" y="4008"/>
              <a:ext cx="5" cy="9"/>
            </a:xfrm>
            <a:custGeom>
              <a:avLst/>
              <a:gdLst>
                <a:gd name="T0" fmla="*/ 1 w 2"/>
                <a:gd name="T1" fmla="*/ 2 h 3"/>
                <a:gd name="T2" fmla="*/ 2 w 2"/>
                <a:gd name="T3" fmla="*/ 2 h 3"/>
                <a:gd name="T4" fmla="*/ 2 w 2"/>
                <a:gd name="T5" fmla="*/ 1 h 3"/>
                <a:gd name="T6" fmla="*/ 2 w 2"/>
                <a:gd name="T7" fmla="*/ 0 h 3"/>
                <a:gd name="T8" fmla="*/ 1 w 2"/>
                <a:gd name="T9" fmla="*/ 0 h 3"/>
                <a:gd name="T10" fmla="*/ 0 w 2"/>
                <a:gd name="T11" fmla="*/ 0 h 3"/>
                <a:gd name="T12" fmla="*/ 0 w 2"/>
                <a:gd name="T13" fmla="*/ 1 h 3"/>
                <a:gd name="T14" fmla="*/ 0 w 2"/>
                <a:gd name="T15" fmla="*/ 2 h 3"/>
                <a:gd name="T16" fmla="*/ 0 w 2"/>
                <a:gd name="T17" fmla="*/ 2 h 3"/>
                <a:gd name="T18" fmla="*/ 0 w 2"/>
                <a:gd name="T19" fmla="*/ 3 h 3"/>
                <a:gd name="T20" fmla="*/ 1 w 2"/>
                <a:gd name="T21" fmla="*/ 3 h 3"/>
                <a:gd name="T22" fmla="*/ 1 w 2"/>
                <a:gd name="T23" fmla="*/ 3 h 3"/>
                <a:gd name="T24" fmla="*/ 1 w 2"/>
                <a:gd name="T2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3">
                  <a:moveTo>
                    <a:pt x="1" y="2"/>
                  </a:moveTo>
                  <a:cubicBezTo>
                    <a:pt x="1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1" y="2"/>
                    <a:pt x="1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8"/>
            <p:cNvSpPr>
              <a:spLocks/>
            </p:cNvSpPr>
            <p:nvPr/>
          </p:nvSpPr>
          <p:spPr bwMode="auto">
            <a:xfrm>
              <a:off x="1948" y="4008"/>
              <a:ext cx="5" cy="9"/>
            </a:xfrm>
            <a:custGeom>
              <a:avLst/>
              <a:gdLst>
                <a:gd name="T0" fmla="*/ 1 w 2"/>
                <a:gd name="T1" fmla="*/ 2 h 3"/>
                <a:gd name="T2" fmla="*/ 2 w 2"/>
                <a:gd name="T3" fmla="*/ 2 h 3"/>
                <a:gd name="T4" fmla="*/ 2 w 2"/>
                <a:gd name="T5" fmla="*/ 1 h 3"/>
                <a:gd name="T6" fmla="*/ 2 w 2"/>
                <a:gd name="T7" fmla="*/ 0 h 3"/>
                <a:gd name="T8" fmla="*/ 1 w 2"/>
                <a:gd name="T9" fmla="*/ 0 h 3"/>
                <a:gd name="T10" fmla="*/ 0 w 2"/>
                <a:gd name="T11" fmla="*/ 0 h 3"/>
                <a:gd name="T12" fmla="*/ 0 w 2"/>
                <a:gd name="T13" fmla="*/ 1 h 3"/>
                <a:gd name="T14" fmla="*/ 0 w 2"/>
                <a:gd name="T15" fmla="*/ 2 h 3"/>
                <a:gd name="T16" fmla="*/ 0 w 2"/>
                <a:gd name="T17" fmla="*/ 2 h 3"/>
                <a:gd name="T18" fmla="*/ 0 w 2"/>
                <a:gd name="T19" fmla="*/ 3 h 3"/>
                <a:gd name="T20" fmla="*/ 1 w 2"/>
                <a:gd name="T21" fmla="*/ 3 h 3"/>
                <a:gd name="T22" fmla="*/ 1 w 2"/>
                <a:gd name="T23" fmla="*/ 3 h 3"/>
                <a:gd name="T24" fmla="*/ 1 w 2"/>
                <a:gd name="T2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3">
                  <a:moveTo>
                    <a:pt x="1" y="2"/>
                  </a:moveTo>
                  <a:cubicBezTo>
                    <a:pt x="1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1" y="2"/>
                    <a:pt x="1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9"/>
            <p:cNvSpPr>
              <a:spLocks/>
            </p:cNvSpPr>
            <p:nvPr/>
          </p:nvSpPr>
          <p:spPr bwMode="auto">
            <a:xfrm>
              <a:off x="1995" y="4011"/>
              <a:ext cx="22" cy="20"/>
            </a:xfrm>
            <a:custGeom>
              <a:avLst/>
              <a:gdLst>
                <a:gd name="T0" fmla="*/ 1 w 8"/>
                <a:gd name="T1" fmla="*/ 7 h 7"/>
                <a:gd name="T2" fmla="*/ 2 w 8"/>
                <a:gd name="T3" fmla="*/ 6 h 7"/>
                <a:gd name="T4" fmla="*/ 3 w 8"/>
                <a:gd name="T5" fmla="*/ 5 h 7"/>
                <a:gd name="T6" fmla="*/ 4 w 8"/>
                <a:gd name="T7" fmla="*/ 4 h 7"/>
                <a:gd name="T8" fmla="*/ 5 w 8"/>
                <a:gd name="T9" fmla="*/ 4 h 7"/>
                <a:gd name="T10" fmla="*/ 6 w 8"/>
                <a:gd name="T11" fmla="*/ 3 h 7"/>
                <a:gd name="T12" fmla="*/ 7 w 8"/>
                <a:gd name="T13" fmla="*/ 2 h 7"/>
                <a:gd name="T14" fmla="*/ 8 w 8"/>
                <a:gd name="T15" fmla="*/ 1 h 7"/>
                <a:gd name="T16" fmla="*/ 8 w 8"/>
                <a:gd name="T17" fmla="*/ 0 h 7"/>
                <a:gd name="T18" fmla="*/ 7 w 8"/>
                <a:gd name="T19" fmla="*/ 0 h 7"/>
                <a:gd name="T20" fmla="*/ 6 w 8"/>
                <a:gd name="T21" fmla="*/ 1 h 7"/>
                <a:gd name="T22" fmla="*/ 5 w 8"/>
                <a:gd name="T23" fmla="*/ 1 h 7"/>
                <a:gd name="T24" fmla="*/ 5 w 8"/>
                <a:gd name="T25" fmla="*/ 1 h 7"/>
                <a:gd name="T26" fmla="*/ 5 w 8"/>
                <a:gd name="T27" fmla="*/ 1 h 7"/>
                <a:gd name="T28" fmla="*/ 4 w 8"/>
                <a:gd name="T29" fmla="*/ 2 h 7"/>
                <a:gd name="T30" fmla="*/ 3 w 8"/>
                <a:gd name="T31" fmla="*/ 3 h 7"/>
                <a:gd name="T32" fmla="*/ 3 w 8"/>
                <a:gd name="T33" fmla="*/ 2 h 7"/>
                <a:gd name="T34" fmla="*/ 2 w 8"/>
                <a:gd name="T35" fmla="*/ 3 h 7"/>
                <a:gd name="T36" fmla="*/ 2 w 8"/>
                <a:gd name="T37" fmla="*/ 3 h 7"/>
                <a:gd name="T38" fmla="*/ 1 w 8"/>
                <a:gd name="T39" fmla="*/ 4 h 7"/>
                <a:gd name="T40" fmla="*/ 1 w 8"/>
                <a:gd name="T41" fmla="*/ 5 h 7"/>
                <a:gd name="T42" fmla="*/ 0 w 8"/>
                <a:gd name="T43" fmla="*/ 5 h 7"/>
                <a:gd name="T44" fmla="*/ 0 w 8"/>
                <a:gd name="T45" fmla="*/ 6 h 7"/>
                <a:gd name="T46" fmla="*/ 1 w 8"/>
                <a:gd name="T4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7">
                  <a:moveTo>
                    <a:pt x="1" y="7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7" y="2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0"/>
            <p:cNvSpPr>
              <a:spLocks/>
            </p:cNvSpPr>
            <p:nvPr/>
          </p:nvSpPr>
          <p:spPr bwMode="auto">
            <a:xfrm>
              <a:off x="1995" y="4011"/>
              <a:ext cx="22" cy="20"/>
            </a:xfrm>
            <a:custGeom>
              <a:avLst/>
              <a:gdLst>
                <a:gd name="T0" fmla="*/ 1 w 8"/>
                <a:gd name="T1" fmla="*/ 7 h 7"/>
                <a:gd name="T2" fmla="*/ 2 w 8"/>
                <a:gd name="T3" fmla="*/ 6 h 7"/>
                <a:gd name="T4" fmla="*/ 3 w 8"/>
                <a:gd name="T5" fmla="*/ 5 h 7"/>
                <a:gd name="T6" fmla="*/ 4 w 8"/>
                <a:gd name="T7" fmla="*/ 4 h 7"/>
                <a:gd name="T8" fmla="*/ 5 w 8"/>
                <a:gd name="T9" fmla="*/ 4 h 7"/>
                <a:gd name="T10" fmla="*/ 6 w 8"/>
                <a:gd name="T11" fmla="*/ 3 h 7"/>
                <a:gd name="T12" fmla="*/ 7 w 8"/>
                <a:gd name="T13" fmla="*/ 2 h 7"/>
                <a:gd name="T14" fmla="*/ 8 w 8"/>
                <a:gd name="T15" fmla="*/ 1 h 7"/>
                <a:gd name="T16" fmla="*/ 8 w 8"/>
                <a:gd name="T17" fmla="*/ 0 h 7"/>
                <a:gd name="T18" fmla="*/ 7 w 8"/>
                <a:gd name="T19" fmla="*/ 0 h 7"/>
                <a:gd name="T20" fmla="*/ 6 w 8"/>
                <a:gd name="T21" fmla="*/ 1 h 7"/>
                <a:gd name="T22" fmla="*/ 5 w 8"/>
                <a:gd name="T23" fmla="*/ 1 h 7"/>
                <a:gd name="T24" fmla="*/ 5 w 8"/>
                <a:gd name="T25" fmla="*/ 1 h 7"/>
                <a:gd name="T26" fmla="*/ 5 w 8"/>
                <a:gd name="T27" fmla="*/ 1 h 7"/>
                <a:gd name="T28" fmla="*/ 4 w 8"/>
                <a:gd name="T29" fmla="*/ 2 h 7"/>
                <a:gd name="T30" fmla="*/ 3 w 8"/>
                <a:gd name="T31" fmla="*/ 3 h 7"/>
                <a:gd name="T32" fmla="*/ 3 w 8"/>
                <a:gd name="T33" fmla="*/ 2 h 7"/>
                <a:gd name="T34" fmla="*/ 2 w 8"/>
                <a:gd name="T35" fmla="*/ 3 h 7"/>
                <a:gd name="T36" fmla="*/ 2 w 8"/>
                <a:gd name="T37" fmla="*/ 3 h 7"/>
                <a:gd name="T38" fmla="*/ 1 w 8"/>
                <a:gd name="T39" fmla="*/ 4 h 7"/>
                <a:gd name="T40" fmla="*/ 1 w 8"/>
                <a:gd name="T41" fmla="*/ 5 h 7"/>
                <a:gd name="T42" fmla="*/ 0 w 8"/>
                <a:gd name="T43" fmla="*/ 5 h 7"/>
                <a:gd name="T44" fmla="*/ 0 w 8"/>
                <a:gd name="T45" fmla="*/ 6 h 7"/>
                <a:gd name="T46" fmla="*/ 1 w 8"/>
                <a:gd name="T4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7">
                  <a:moveTo>
                    <a:pt x="1" y="7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7" y="2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1"/>
            <p:cNvSpPr>
              <a:spLocks/>
            </p:cNvSpPr>
            <p:nvPr/>
          </p:nvSpPr>
          <p:spPr bwMode="auto">
            <a:xfrm>
              <a:off x="1970" y="4028"/>
              <a:ext cx="25" cy="8"/>
            </a:xfrm>
            <a:custGeom>
              <a:avLst/>
              <a:gdLst>
                <a:gd name="T0" fmla="*/ 8 w 9"/>
                <a:gd name="T1" fmla="*/ 1 h 3"/>
                <a:gd name="T2" fmla="*/ 8 w 9"/>
                <a:gd name="T3" fmla="*/ 0 h 3"/>
                <a:gd name="T4" fmla="*/ 8 w 9"/>
                <a:gd name="T5" fmla="*/ 0 h 3"/>
                <a:gd name="T6" fmla="*/ 7 w 9"/>
                <a:gd name="T7" fmla="*/ 1 h 3"/>
                <a:gd name="T8" fmla="*/ 7 w 9"/>
                <a:gd name="T9" fmla="*/ 1 h 3"/>
                <a:gd name="T10" fmla="*/ 5 w 9"/>
                <a:gd name="T11" fmla="*/ 2 h 3"/>
                <a:gd name="T12" fmla="*/ 4 w 9"/>
                <a:gd name="T13" fmla="*/ 2 h 3"/>
                <a:gd name="T14" fmla="*/ 2 w 9"/>
                <a:gd name="T15" fmla="*/ 2 h 3"/>
                <a:gd name="T16" fmla="*/ 2 w 9"/>
                <a:gd name="T17" fmla="*/ 1 h 3"/>
                <a:gd name="T18" fmla="*/ 0 w 9"/>
                <a:gd name="T19" fmla="*/ 1 h 3"/>
                <a:gd name="T20" fmla="*/ 0 w 9"/>
                <a:gd name="T21" fmla="*/ 1 h 3"/>
                <a:gd name="T22" fmla="*/ 0 w 9"/>
                <a:gd name="T23" fmla="*/ 2 h 3"/>
                <a:gd name="T24" fmla="*/ 1 w 9"/>
                <a:gd name="T25" fmla="*/ 2 h 3"/>
                <a:gd name="T26" fmla="*/ 2 w 9"/>
                <a:gd name="T27" fmla="*/ 2 h 3"/>
                <a:gd name="T28" fmla="*/ 3 w 9"/>
                <a:gd name="T29" fmla="*/ 3 h 3"/>
                <a:gd name="T30" fmla="*/ 4 w 9"/>
                <a:gd name="T31" fmla="*/ 3 h 3"/>
                <a:gd name="T32" fmla="*/ 6 w 9"/>
                <a:gd name="T33" fmla="*/ 3 h 3"/>
                <a:gd name="T34" fmla="*/ 8 w 9"/>
                <a:gd name="T35" fmla="*/ 2 h 3"/>
                <a:gd name="T36" fmla="*/ 8 w 9"/>
                <a:gd name="T37" fmla="*/ 2 h 3"/>
                <a:gd name="T38" fmla="*/ 8 w 9"/>
                <a:gd name="T3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" h="3">
                  <a:moveTo>
                    <a:pt x="8" y="1"/>
                  </a:moveTo>
                  <a:cubicBezTo>
                    <a:pt x="8" y="1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3"/>
                    <a:pt x="7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2"/>
            <p:cNvSpPr>
              <a:spLocks/>
            </p:cNvSpPr>
            <p:nvPr/>
          </p:nvSpPr>
          <p:spPr bwMode="auto">
            <a:xfrm>
              <a:off x="1970" y="4028"/>
              <a:ext cx="25" cy="8"/>
            </a:xfrm>
            <a:custGeom>
              <a:avLst/>
              <a:gdLst>
                <a:gd name="T0" fmla="*/ 8 w 9"/>
                <a:gd name="T1" fmla="*/ 1 h 3"/>
                <a:gd name="T2" fmla="*/ 8 w 9"/>
                <a:gd name="T3" fmla="*/ 0 h 3"/>
                <a:gd name="T4" fmla="*/ 8 w 9"/>
                <a:gd name="T5" fmla="*/ 0 h 3"/>
                <a:gd name="T6" fmla="*/ 7 w 9"/>
                <a:gd name="T7" fmla="*/ 1 h 3"/>
                <a:gd name="T8" fmla="*/ 7 w 9"/>
                <a:gd name="T9" fmla="*/ 1 h 3"/>
                <a:gd name="T10" fmla="*/ 5 w 9"/>
                <a:gd name="T11" fmla="*/ 2 h 3"/>
                <a:gd name="T12" fmla="*/ 4 w 9"/>
                <a:gd name="T13" fmla="*/ 2 h 3"/>
                <a:gd name="T14" fmla="*/ 2 w 9"/>
                <a:gd name="T15" fmla="*/ 2 h 3"/>
                <a:gd name="T16" fmla="*/ 2 w 9"/>
                <a:gd name="T17" fmla="*/ 1 h 3"/>
                <a:gd name="T18" fmla="*/ 0 w 9"/>
                <a:gd name="T19" fmla="*/ 1 h 3"/>
                <a:gd name="T20" fmla="*/ 0 w 9"/>
                <a:gd name="T21" fmla="*/ 1 h 3"/>
                <a:gd name="T22" fmla="*/ 0 w 9"/>
                <a:gd name="T23" fmla="*/ 2 h 3"/>
                <a:gd name="T24" fmla="*/ 1 w 9"/>
                <a:gd name="T25" fmla="*/ 2 h 3"/>
                <a:gd name="T26" fmla="*/ 2 w 9"/>
                <a:gd name="T27" fmla="*/ 2 h 3"/>
                <a:gd name="T28" fmla="*/ 3 w 9"/>
                <a:gd name="T29" fmla="*/ 3 h 3"/>
                <a:gd name="T30" fmla="*/ 4 w 9"/>
                <a:gd name="T31" fmla="*/ 3 h 3"/>
                <a:gd name="T32" fmla="*/ 6 w 9"/>
                <a:gd name="T33" fmla="*/ 3 h 3"/>
                <a:gd name="T34" fmla="*/ 8 w 9"/>
                <a:gd name="T35" fmla="*/ 2 h 3"/>
                <a:gd name="T36" fmla="*/ 8 w 9"/>
                <a:gd name="T37" fmla="*/ 2 h 3"/>
                <a:gd name="T38" fmla="*/ 8 w 9"/>
                <a:gd name="T3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" h="3">
                  <a:moveTo>
                    <a:pt x="8" y="1"/>
                  </a:moveTo>
                  <a:cubicBezTo>
                    <a:pt x="8" y="1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3"/>
                    <a:pt x="7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3"/>
            <p:cNvSpPr>
              <a:spLocks/>
            </p:cNvSpPr>
            <p:nvPr/>
          </p:nvSpPr>
          <p:spPr bwMode="auto">
            <a:xfrm>
              <a:off x="1953" y="4025"/>
              <a:ext cx="17" cy="6"/>
            </a:xfrm>
            <a:custGeom>
              <a:avLst/>
              <a:gdLst>
                <a:gd name="T0" fmla="*/ 6 w 6"/>
                <a:gd name="T1" fmla="*/ 2 h 2"/>
                <a:gd name="T2" fmla="*/ 5 w 6"/>
                <a:gd name="T3" fmla="*/ 2 h 2"/>
                <a:gd name="T4" fmla="*/ 4 w 6"/>
                <a:gd name="T5" fmla="*/ 2 h 2"/>
                <a:gd name="T6" fmla="*/ 3 w 6"/>
                <a:gd name="T7" fmla="*/ 2 h 2"/>
                <a:gd name="T8" fmla="*/ 2 w 6"/>
                <a:gd name="T9" fmla="*/ 2 h 2"/>
                <a:gd name="T10" fmla="*/ 1 w 6"/>
                <a:gd name="T11" fmla="*/ 1 h 2"/>
                <a:gd name="T12" fmla="*/ 0 w 6"/>
                <a:gd name="T13" fmla="*/ 1 h 2"/>
                <a:gd name="T14" fmla="*/ 1 w 6"/>
                <a:gd name="T15" fmla="*/ 0 h 2"/>
                <a:gd name="T16" fmla="*/ 1 w 6"/>
                <a:gd name="T17" fmla="*/ 0 h 2"/>
                <a:gd name="T18" fmla="*/ 1 w 6"/>
                <a:gd name="T19" fmla="*/ 0 h 2"/>
                <a:gd name="T20" fmla="*/ 2 w 6"/>
                <a:gd name="T21" fmla="*/ 1 h 2"/>
                <a:gd name="T22" fmla="*/ 3 w 6"/>
                <a:gd name="T23" fmla="*/ 1 h 2"/>
                <a:gd name="T24" fmla="*/ 4 w 6"/>
                <a:gd name="T25" fmla="*/ 1 h 2"/>
                <a:gd name="T26" fmla="*/ 5 w 6"/>
                <a:gd name="T27" fmla="*/ 2 h 2"/>
                <a:gd name="T28" fmla="*/ 6 w 6"/>
                <a:gd name="T2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2">
                  <a:moveTo>
                    <a:pt x="6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4"/>
            <p:cNvSpPr>
              <a:spLocks/>
            </p:cNvSpPr>
            <p:nvPr/>
          </p:nvSpPr>
          <p:spPr bwMode="auto">
            <a:xfrm>
              <a:off x="1953" y="4025"/>
              <a:ext cx="17" cy="6"/>
            </a:xfrm>
            <a:custGeom>
              <a:avLst/>
              <a:gdLst>
                <a:gd name="T0" fmla="*/ 6 w 6"/>
                <a:gd name="T1" fmla="*/ 2 h 2"/>
                <a:gd name="T2" fmla="*/ 5 w 6"/>
                <a:gd name="T3" fmla="*/ 2 h 2"/>
                <a:gd name="T4" fmla="*/ 4 w 6"/>
                <a:gd name="T5" fmla="*/ 2 h 2"/>
                <a:gd name="T6" fmla="*/ 3 w 6"/>
                <a:gd name="T7" fmla="*/ 2 h 2"/>
                <a:gd name="T8" fmla="*/ 2 w 6"/>
                <a:gd name="T9" fmla="*/ 2 h 2"/>
                <a:gd name="T10" fmla="*/ 1 w 6"/>
                <a:gd name="T11" fmla="*/ 1 h 2"/>
                <a:gd name="T12" fmla="*/ 0 w 6"/>
                <a:gd name="T13" fmla="*/ 1 h 2"/>
                <a:gd name="T14" fmla="*/ 1 w 6"/>
                <a:gd name="T15" fmla="*/ 0 h 2"/>
                <a:gd name="T16" fmla="*/ 1 w 6"/>
                <a:gd name="T17" fmla="*/ 0 h 2"/>
                <a:gd name="T18" fmla="*/ 1 w 6"/>
                <a:gd name="T19" fmla="*/ 0 h 2"/>
                <a:gd name="T20" fmla="*/ 2 w 6"/>
                <a:gd name="T21" fmla="*/ 1 h 2"/>
                <a:gd name="T22" fmla="*/ 3 w 6"/>
                <a:gd name="T23" fmla="*/ 1 h 2"/>
                <a:gd name="T24" fmla="*/ 4 w 6"/>
                <a:gd name="T25" fmla="*/ 1 h 2"/>
                <a:gd name="T26" fmla="*/ 5 w 6"/>
                <a:gd name="T27" fmla="*/ 2 h 2"/>
                <a:gd name="T28" fmla="*/ 6 w 6"/>
                <a:gd name="T2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2">
                  <a:moveTo>
                    <a:pt x="6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5"/>
            <p:cNvSpPr>
              <a:spLocks/>
            </p:cNvSpPr>
            <p:nvPr/>
          </p:nvSpPr>
          <p:spPr bwMode="auto">
            <a:xfrm>
              <a:off x="1984" y="4017"/>
              <a:ext cx="11" cy="8"/>
            </a:xfrm>
            <a:custGeom>
              <a:avLst/>
              <a:gdLst>
                <a:gd name="T0" fmla="*/ 4 w 4"/>
                <a:gd name="T1" fmla="*/ 2 h 3"/>
                <a:gd name="T2" fmla="*/ 3 w 4"/>
                <a:gd name="T3" fmla="*/ 2 h 3"/>
                <a:gd name="T4" fmla="*/ 2 w 4"/>
                <a:gd name="T5" fmla="*/ 3 h 3"/>
                <a:gd name="T6" fmla="*/ 1 w 4"/>
                <a:gd name="T7" fmla="*/ 3 h 3"/>
                <a:gd name="T8" fmla="*/ 0 w 4"/>
                <a:gd name="T9" fmla="*/ 2 h 3"/>
                <a:gd name="T10" fmla="*/ 0 w 4"/>
                <a:gd name="T11" fmla="*/ 1 h 3"/>
                <a:gd name="T12" fmla="*/ 0 w 4"/>
                <a:gd name="T13" fmla="*/ 1 h 3"/>
                <a:gd name="T14" fmla="*/ 1 w 4"/>
                <a:gd name="T15" fmla="*/ 1 h 3"/>
                <a:gd name="T16" fmla="*/ 2 w 4"/>
                <a:gd name="T17" fmla="*/ 1 h 3"/>
                <a:gd name="T18" fmla="*/ 3 w 4"/>
                <a:gd name="T19" fmla="*/ 1 h 3"/>
                <a:gd name="T20" fmla="*/ 3 w 4"/>
                <a:gd name="T21" fmla="*/ 1 h 3"/>
                <a:gd name="T22" fmla="*/ 4 w 4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2"/>
                    <a:pt x="4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6"/>
            <p:cNvSpPr>
              <a:spLocks/>
            </p:cNvSpPr>
            <p:nvPr/>
          </p:nvSpPr>
          <p:spPr bwMode="auto">
            <a:xfrm>
              <a:off x="1984" y="4017"/>
              <a:ext cx="11" cy="8"/>
            </a:xfrm>
            <a:custGeom>
              <a:avLst/>
              <a:gdLst>
                <a:gd name="T0" fmla="*/ 4 w 4"/>
                <a:gd name="T1" fmla="*/ 2 h 3"/>
                <a:gd name="T2" fmla="*/ 3 w 4"/>
                <a:gd name="T3" fmla="*/ 2 h 3"/>
                <a:gd name="T4" fmla="*/ 2 w 4"/>
                <a:gd name="T5" fmla="*/ 3 h 3"/>
                <a:gd name="T6" fmla="*/ 1 w 4"/>
                <a:gd name="T7" fmla="*/ 3 h 3"/>
                <a:gd name="T8" fmla="*/ 0 w 4"/>
                <a:gd name="T9" fmla="*/ 2 h 3"/>
                <a:gd name="T10" fmla="*/ 0 w 4"/>
                <a:gd name="T11" fmla="*/ 1 h 3"/>
                <a:gd name="T12" fmla="*/ 0 w 4"/>
                <a:gd name="T13" fmla="*/ 1 h 3"/>
                <a:gd name="T14" fmla="*/ 1 w 4"/>
                <a:gd name="T15" fmla="*/ 1 h 3"/>
                <a:gd name="T16" fmla="*/ 2 w 4"/>
                <a:gd name="T17" fmla="*/ 1 h 3"/>
                <a:gd name="T18" fmla="*/ 3 w 4"/>
                <a:gd name="T19" fmla="*/ 1 h 3"/>
                <a:gd name="T20" fmla="*/ 3 w 4"/>
                <a:gd name="T21" fmla="*/ 1 h 3"/>
                <a:gd name="T22" fmla="*/ 4 w 4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2"/>
                    <a:pt x="4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7"/>
            <p:cNvSpPr>
              <a:spLocks/>
            </p:cNvSpPr>
            <p:nvPr/>
          </p:nvSpPr>
          <p:spPr bwMode="auto">
            <a:xfrm>
              <a:off x="1989" y="4008"/>
              <a:ext cx="11" cy="14"/>
            </a:xfrm>
            <a:custGeom>
              <a:avLst/>
              <a:gdLst>
                <a:gd name="T0" fmla="*/ 2 w 4"/>
                <a:gd name="T1" fmla="*/ 5 h 5"/>
                <a:gd name="T2" fmla="*/ 2 w 4"/>
                <a:gd name="T3" fmla="*/ 4 h 5"/>
                <a:gd name="T4" fmla="*/ 1 w 4"/>
                <a:gd name="T5" fmla="*/ 3 h 5"/>
                <a:gd name="T6" fmla="*/ 1 w 4"/>
                <a:gd name="T7" fmla="*/ 2 h 5"/>
                <a:gd name="T8" fmla="*/ 1 w 4"/>
                <a:gd name="T9" fmla="*/ 2 h 5"/>
                <a:gd name="T10" fmla="*/ 2 w 4"/>
                <a:gd name="T11" fmla="*/ 0 h 5"/>
                <a:gd name="T12" fmla="*/ 3 w 4"/>
                <a:gd name="T13" fmla="*/ 0 h 5"/>
                <a:gd name="T14" fmla="*/ 4 w 4"/>
                <a:gd name="T15" fmla="*/ 1 h 5"/>
                <a:gd name="T16" fmla="*/ 4 w 4"/>
                <a:gd name="T17" fmla="*/ 2 h 5"/>
                <a:gd name="T18" fmla="*/ 4 w 4"/>
                <a:gd name="T19" fmla="*/ 2 h 5"/>
                <a:gd name="T20" fmla="*/ 4 w 4"/>
                <a:gd name="T21" fmla="*/ 3 h 5"/>
                <a:gd name="T22" fmla="*/ 4 w 4"/>
                <a:gd name="T23" fmla="*/ 4 h 5"/>
                <a:gd name="T24" fmla="*/ 3 w 4"/>
                <a:gd name="T25" fmla="*/ 5 h 5"/>
                <a:gd name="T26" fmla="*/ 2 w 4"/>
                <a:gd name="T2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2" y="5"/>
                    <a:pt x="2" y="4"/>
                    <a:pt x="2" y="4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1"/>
                    <a:pt x="4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8"/>
            <p:cNvSpPr>
              <a:spLocks/>
            </p:cNvSpPr>
            <p:nvPr/>
          </p:nvSpPr>
          <p:spPr bwMode="auto">
            <a:xfrm>
              <a:off x="1989" y="4008"/>
              <a:ext cx="11" cy="14"/>
            </a:xfrm>
            <a:custGeom>
              <a:avLst/>
              <a:gdLst>
                <a:gd name="T0" fmla="*/ 2 w 4"/>
                <a:gd name="T1" fmla="*/ 5 h 5"/>
                <a:gd name="T2" fmla="*/ 2 w 4"/>
                <a:gd name="T3" fmla="*/ 4 h 5"/>
                <a:gd name="T4" fmla="*/ 1 w 4"/>
                <a:gd name="T5" fmla="*/ 3 h 5"/>
                <a:gd name="T6" fmla="*/ 1 w 4"/>
                <a:gd name="T7" fmla="*/ 2 h 5"/>
                <a:gd name="T8" fmla="*/ 1 w 4"/>
                <a:gd name="T9" fmla="*/ 2 h 5"/>
                <a:gd name="T10" fmla="*/ 2 w 4"/>
                <a:gd name="T11" fmla="*/ 0 h 5"/>
                <a:gd name="T12" fmla="*/ 3 w 4"/>
                <a:gd name="T13" fmla="*/ 0 h 5"/>
                <a:gd name="T14" fmla="*/ 4 w 4"/>
                <a:gd name="T15" fmla="*/ 1 h 5"/>
                <a:gd name="T16" fmla="*/ 4 w 4"/>
                <a:gd name="T17" fmla="*/ 2 h 5"/>
                <a:gd name="T18" fmla="*/ 4 w 4"/>
                <a:gd name="T19" fmla="*/ 2 h 5"/>
                <a:gd name="T20" fmla="*/ 4 w 4"/>
                <a:gd name="T21" fmla="*/ 3 h 5"/>
                <a:gd name="T22" fmla="*/ 4 w 4"/>
                <a:gd name="T23" fmla="*/ 4 h 5"/>
                <a:gd name="T24" fmla="*/ 3 w 4"/>
                <a:gd name="T25" fmla="*/ 5 h 5"/>
                <a:gd name="T26" fmla="*/ 2 w 4"/>
                <a:gd name="T2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2" y="5"/>
                    <a:pt x="2" y="4"/>
                    <a:pt x="2" y="4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1"/>
                    <a:pt x="4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9"/>
            <p:cNvSpPr>
              <a:spLocks/>
            </p:cNvSpPr>
            <p:nvPr/>
          </p:nvSpPr>
          <p:spPr bwMode="auto">
            <a:xfrm>
              <a:off x="2000" y="3997"/>
              <a:ext cx="17" cy="14"/>
            </a:xfrm>
            <a:custGeom>
              <a:avLst/>
              <a:gdLst>
                <a:gd name="T0" fmla="*/ 2 w 6"/>
                <a:gd name="T1" fmla="*/ 5 h 5"/>
                <a:gd name="T2" fmla="*/ 2 w 6"/>
                <a:gd name="T3" fmla="*/ 4 h 5"/>
                <a:gd name="T4" fmla="*/ 3 w 6"/>
                <a:gd name="T5" fmla="*/ 3 h 5"/>
                <a:gd name="T6" fmla="*/ 4 w 6"/>
                <a:gd name="T7" fmla="*/ 3 h 5"/>
                <a:gd name="T8" fmla="*/ 4 w 6"/>
                <a:gd name="T9" fmla="*/ 3 h 5"/>
                <a:gd name="T10" fmla="*/ 5 w 6"/>
                <a:gd name="T11" fmla="*/ 2 h 5"/>
                <a:gd name="T12" fmla="*/ 5 w 6"/>
                <a:gd name="T13" fmla="*/ 1 h 5"/>
                <a:gd name="T14" fmla="*/ 5 w 6"/>
                <a:gd name="T15" fmla="*/ 0 h 5"/>
                <a:gd name="T16" fmla="*/ 4 w 6"/>
                <a:gd name="T17" fmla="*/ 0 h 5"/>
                <a:gd name="T18" fmla="*/ 3 w 6"/>
                <a:gd name="T19" fmla="*/ 1 h 5"/>
                <a:gd name="T20" fmla="*/ 2 w 6"/>
                <a:gd name="T21" fmla="*/ 1 h 5"/>
                <a:gd name="T22" fmla="*/ 1 w 6"/>
                <a:gd name="T23" fmla="*/ 2 h 5"/>
                <a:gd name="T24" fmla="*/ 1 w 6"/>
                <a:gd name="T25" fmla="*/ 2 h 5"/>
                <a:gd name="T26" fmla="*/ 0 w 6"/>
                <a:gd name="T27" fmla="*/ 3 h 5"/>
                <a:gd name="T28" fmla="*/ 0 w 6"/>
                <a:gd name="T29" fmla="*/ 3 h 5"/>
                <a:gd name="T30" fmla="*/ 0 w 6"/>
                <a:gd name="T31" fmla="*/ 4 h 5"/>
                <a:gd name="T32" fmla="*/ 1 w 6"/>
                <a:gd name="T33" fmla="*/ 4 h 5"/>
                <a:gd name="T34" fmla="*/ 2 w 6"/>
                <a:gd name="T3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5">
                  <a:moveTo>
                    <a:pt x="2" y="5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2" y="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0"/>
            <p:cNvSpPr>
              <a:spLocks/>
            </p:cNvSpPr>
            <p:nvPr/>
          </p:nvSpPr>
          <p:spPr bwMode="auto">
            <a:xfrm>
              <a:off x="2000" y="3997"/>
              <a:ext cx="17" cy="14"/>
            </a:xfrm>
            <a:custGeom>
              <a:avLst/>
              <a:gdLst>
                <a:gd name="T0" fmla="*/ 2 w 6"/>
                <a:gd name="T1" fmla="*/ 5 h 5"/>
                <a:gd name="T2" fmla="*/ 2 w 6"/>
                <a:gd name="T3" fmla="*/ 4 h 5"/>
                <a:gd name="T4" fmla="*/ 3 w 6"/>
                <a:gd name="T5" fmla="*/ 3 h 5"/>
                <a:gd name="T6" fmla="*/ 4 w 6"/>
                <a:gd name="T7" fmla="*/ 3 h 5"/>
                <a:gd name="T8" fmla="*/ 4 w 6"/>
                <a:gd name="T9" fmla="*/ 3 h 5"/>
                <a:gd name="T10" fmla="*/ 5 w 6"/>
                <a:gd name="T11" fmla="*/ 2 h 5"/>
                <a:gd name="T12" fmla="*/ 5 w 6"/>
                <a:gd name="T13" fmla="*/ 1 h 5"/>
                <a:gd name="T14" fmla="*/ 5 w 6"/>
                <a:gd name="T15" fmla="*/ 0 h 5"/>
                <a:gd name="T16" fmla="*/ 4 w 6"/>
                <a:gd name="T17" fmla="*/ 0 h 5"/>
                <a:gd name="T18" fmla="*/ 3 w 6"/>
                <a:gd name="T19" fmla="*/ 1 h 5"/>
                <a:gd name="T20" fmla="*/ 2 w 6"/>
                <a:gd name="T21" fmla="*/ 1 h 5"/>
                <a:gd name="T22" fmla="*/ 1 w 6"/>
                <a:gd name="T23" fmla="*/ 2 h 5"/>
                <a:gd name="T24" fmla="*/ 1 w 6"/>
                <a:gd name="T25" fmla="*/ 2 h 5"/>
                <a:gd name="T26" fmla="*/ 0 w 6"/>
                <a:gd name="T27" fmla="*/ 3 h 5"/>
                <a:gd name="T28" fmla="*/ 0 w 6"/>
                <a:gd name="T29" fmla="*/ 3 h 5"/>
                <a:gd name="T30" fmla="*/ 0 w 6"/>
                <a:gd name="T31" fmla="*/ 4 h 5"/>
                <a:gd name="T32" fmla="*/ 1 w 6"/>
                <a:gd name="T33" fmla="*/ 4 h 5"/>
                <a:gd name="T34" fmla="*/ 2 w 6"/>
                <a:gd name="T3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5">
                  <a:moveTo>
                    <a:pt x="2" y="5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2" y="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1"/>
            <p:cNvSpPr>
              <a:spLocks/>
            </p:cNvSpPr>
            <p:nvPr/>
          </p:nvSpPr>
          <p:spPr bwMode="auto">
            <a:xfrm>
              <a:off x="1981" y="4003"/>
              <a:ext cx="11" cy="8"/>
            </a:xfrm>
            <a:custGeom>
              <a:avLst/>
              <a:gdLst>
                <a:gd name="T0" fmla="*/ 3 w 4"/>
                <a:gd name="T1" fmla="*/ 3 h 3"/>
                <a:gd name="T2" fmla="*/ 2 w 4"/>
                <a:gd name="T3" fmla="*/ 2 h 3"/>
                <a:gd name="T4" fmla="*/ 2 w 4"/>
                <a:gd name="T5" fmla="*/ 2 h 3"/>
                <a:gd name="T6" fmla="*/ 1 w 4"/>
                <a:gd name="T7" fmla="*/ 2 h 3"/>
                <a:gd name="T8" fmla="*/ 0 w 4"/>
                <a:gd name="T9" fmla="*/ 2 h 3"/>
                <a:gd name="T10" fmla="*/ 1 w 4"/>
                <a:gd name="T11" fmla="*/ 2 h 3"/>
                <a:gd name="T12" fmla="*/ 2 w 4"/>
                <a:gd name="T13" fmla="*/ 1 h 3"/>
                <a:gd name="T14" fmla="*/ 2 w 4"/>
                <a:gd name="T15" fmla="*/ 0 h 3"/>
                <a:gd name="T16" fmla="*/ 3 w 4"/>
                <a:gd name="T17" fmla="*/ 1 h 3"/>
                <a:gd name="T18" fmla="*/ 4 w 4"/>
                <a:gd name="T19" fmla="*/ 1 h 3"/>
                <a:gd name="T20" fmla="*/ 4 w 4"/>
                <a:gd name="T21" fmla="*/ 1 h 3"/>
                <a:gd name="T22" fmla="*/ 4 w 4"/>
                <a:gd name="T23" fmla="*/ 2 h 3"/>
                <a:gd name="T24" fmla="*/ 3 w 4"/>
                <a:gd name="T2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cubicBezTo>
                    <a:pt x="3" y="3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3"/>
                    <a:pt x="3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2"/>
            <p:cNvSpPr>
              <a:spLocks/>
            </p:cNvSpPr>
            <p:nvPr/>
          </p:nvSpPr>
          <p:spPr bwMode="auto">
            <a:xfrm>
              <a:off x="1981" y="4003"/>
              <a:ext cx="11" cy="8"/>
            </a:xfrm>
            <a:custGeom>
              <a:avLst/>
              <a:gdLst>
                <a:gd name="T0" fmla="*/ 3 w 4"/>
                <a:gd name="T1" fmla="*/ 3 h 3"/>
                <a:gd name="T2" fmla="*/ 2 w 4"/>
                <a:gd name="T3" fmla="*/ 2 h 3"/>
                <a:gd name="T4" fmla="*/ 2 w 4"/>
                <a:gd name="T5" fmla="*/ 2 h 3"/>
                <a:gd name="T6" fmla="*/ 1 w 4"/>
                <a:gd name="T7" fmla="*/ 2 h 3"/>
                <a:gd name="T8" fmla="*/ 0 w 4"/>
                <a:gd name="T9" fmla="*/ 2 h 3"/>
                <a:gd name="T10" fmla="*/ 1 w 4"/>
                <a:gd name="T11" fmla="*/ 2 h 3"/>
                <a:gd name="T12" fmla="*/ 2 w 4"/>
                <a:gd name="T13" fmla="*/ 1 h 3"/>
                <a:gd name="T14" fmla="*/ 2 w 4"/>
                <a:gd name="T15" fmla="*/ 0 h 3"/>
                <a:gd name="T16" fmla="*/ 3 w 4"/>
                <a:gd name="T17" fmla="*/ 1 h 3"/>
                <a:gd name="T18" fmla="*/ 4 w 4"/>
                <a:gd name="T19" fmla="*/ 1 h 3"/>
                <a:gd name="T20" fmla="*/ 4 w 4"/>
                <a:gd name="T21" fmla="*/ 1 h 3"/>
                <a:gd name="T22" fmla="*/ 4 w 4"/>
                <a:gd name="T23" fmla="*/ 2 h 3"/>
                <a:gd name="T24" fmla="*/ 3 w 4"/>
                <a:gd name="T2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cubicBezTo>
                    <a:pt x="3" y="3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3"/>
                    <a:pt x="3" y="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33"/>
            <p:cNvSpPr>
              <a:spLocks/>
            </p:cNvSpPr>
            <p:nvPr/>
          </p:nvSpPr>
          <p:spPr bwMode="auto">
            <a:xfrm>
              <a:off x="1987" y="4000"/>
              <a:ext cx="11" cy="6"/>
            </a:xfrm>
            <a:custGeom>
              <a:avLst/>
              <a:gdLst>
                <a:gd name="T0" fmla="*/ 3 w 4"/>
                <a:gd name="T1" fmla="*/ 2 h 2"/>
                <a:gd name="T2" fmla="*/ 3 w 4"/>
                <a:gd name="T3" fmla="*/ 1 h 2"/>
                <a:gd name="T4" fmla="*/ 2 w 4"/>
                <a:gd name="T5" fmla="*/ 1 h 2"/>
                <a:gd name="T6" fmla="*/ 1 w 4"/>
                <a:gd name="T7" fmla="*/ 1 h 2"/>
                <a:gd name="T8" fmla="*/ 0 w 4"/>
                <a:gd name="T9" fmla="*/ 0 h 2"/>
                <a:gd name="T10" fmla="*/ 1 w 4"/>
                <a:gd name="T11" fmla="*/ 0 h 2"/>
                <a:gd name="T12" fmla="*/ 2 w 4"/>
                <a:gd name="T13" fmla="*/ 0 h 2"/>
                <a:gd name="T14" fmla="*/ 2 w 4"/>
                <a:gd name="T15" fmla="*/ 0 h 2"/>
                <a:gd name="T16" fmla="*/ 3 w 4"/>
                <a:gd name="T17" fmla="*/ 0 h 2"/>
                <a:gd name="T18" fmla="*/ 3 w 4"/>
                <a:gd name="T19" fmla="*/ 0 h 2"/>
                <a:gd name="T20" fmla="*/ 3 w 4"/>
                <a:gd name="T21" fmla="*/ 1 h 2"/>
                <a:gd name="T22" fmla="*/ 3 w 4"/>
                <a:gd name="T2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2">
                  <a:moveTo>
                    <a:pt x="3" y="2"/>
                  </a:moveTo>
                  <a:cubicBezTo>
                    <a:pt x="3" y="2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4"/>
            <p:cNvSpPr>
              <a:spLocks/>
            </p:cNvSpPr>
            <p:nvPr/>
          </p:nvSpPr>
          <p:spPr bwMode="auto">
            <a:xfrm>
              <a:off x="1987" y="4000"/>
              <a:ext cx="11" cy="6"/>
            </a:xfrm>
            <a:custGeom>
              <a:avLst/>
              <a:gdLst>
                <a:gd name="T0" fmla="*/ 3 w 4"/>
                <a:gd name="T1" fmla="*/ 2 h 2"/>
                <a:gd name="T2" fmla="*/ 3 w 4"/>
                <a:gd name="T3" fmla="*/ 1 h 2"/>
                <a:gd name="T4" fmla="*/ 2 w 4"/>
                <a:gd name="T5" fmla="*/ 1 h 2"/>
                <a:gd name="T6" fmla="*/ 1 w 4"/>
                <a:gd name="T7" fmla="*/ 1 h 2"/>
                <a:gd name="T8" fmla="*/ 0 w 4"/>
                <a:gd name="T9" fmla="*/ 0 h 2"/>
                <a:gd name="T10" fmla="*/ 1 w 4"/>
                <a:gd name="T11" fmla="*/ 0 h 2"/>
                <a:gd name="T12" fmla="*/ 2 w 4"/>
                <a:gd name="T13" fmla="*/ 0 h 2"/>
                <a:gd name="T14" fmla="*/ 2 w 4"/>
                <a:gd name="T15" fmla="*/ 0 h 2"/>
                <a:gd name="T16" fmla="*/ 3 w 4"/>
                <a:gd name="T17" fmla="*/ 0 h 2"/>
                <a:gd name="T18" fmla="*/ 3 w 4"/>
                <a:gd name="T19" fmla="*/ 0 h 2"/>
                <a:gd name="T20" fmla="*/ 3 w 4"/>
                <a:gd name="T21" fmla="*/ 1 h 2"/>
                <a:gd name="T22" fmla="*/ 3 w 4"/>
                <a:gd name="T2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2">
                  <a:moveTo>
                    <a:pt x="3" y="2"/>
                  </a:moveTo>
                  <a:cubicBezTo>
                    <a:pt x="3" y="2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5"/>
            <p:cNvSpPr>
              <a:spLocks/>
            </p:cNvSpPr>
            <p:nvPr/>
          </p:nvSpPr>
          <p:spPr bwMode="auto">
            <a:xfrm>
              <a:off x="1970" y="4006"/>
              <a:ext cx="11" cy="5"/>
            </a:xfrm>
            <a:custGeom>
              <a:avLst/>
              <a:gdLst>
                <a:gd name="T0" fmla="*/ 3 w 4"/>
                <a:gd name="T1" fmla="*/ 2 h 2"/>
                <a:gd name="T2" fmla="*/ 4 w 4"/>
                <a:gd name="T3" fmla="*/ 1 h 2"/>
                <a:gd name="T4" fmla="*/ 3 w 4"/>
                <a:gd name="T5" fmla="*/ 1 h 2"/>
                <a:gd name="T6" fmla="*/ 2 w 4"/>
                <a:gd name="T7" fmla="*/ 0 h 2"/>
                <a:gd name="T8" fmla="*/ 1 w 4"/>
                <a:gd name="T9" fmla="*/ 0 h 2"/>
                <a:gd name="T10" fmla="*/ 1 w 4"/>
                <a:gd name="T11" fmla="*/ 0 h 2"/>
                <a:gd name="T12" fmla="*/ 0 w 4"/>
                <a:gd name="T13" fmla="*/ 1 h 2"/>
                <a:gd name="T14" fmla="*/ 0 w 4"/>
                <a:gd name="T15" fmla="*/ 1 h 2"/>
                <a:gd name="T16" fmla="*/ 1 w 4"/>
                <a:gd name="T17" fmla="*/ 2 h 2"/>
                <a:gd name="T18" fmla="*/ 2 w 4"/>
                <a:gd name="T19" fmla="*/ 1 h 2"/>
                <a:gd name="T20" fmla="*/ 2 w 4"/>
                <a:gd name="T21" fmla="*/ 2 h 2"/>
                <a:gd name="T22" fmla="*/ 3 w 4"/>
                <a:gd name="T2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2">
                  <a:moveTo>
                    <a:pt x="3" y="2"/>
                  </a:moveTo>
                  <a:cubicBezTo>
                    <a:pt x="3" y="2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6"/>
            <p:cNvSpPr>
              <a:spLocks/>
            </p:cNvSpPr>
            <p:nvPr/>
          </p:nvSpPr>
          <p:spPr bwMode="auto">
            <a:xfrm>
              <a:off x="1970" y="4006"/>
              <a:ext cx="11" cy="5"/>
            </a:xfrm>
            <a:custGeom>
              <a:avLst/>
              <a:gdLst>
                <a:gd name="T0" fmla="*/ 3 w 4"/>
                <a:gd name="T1" fmla="*/ 2 h 2"/>
                <a:gd name="T2" fmla="*/ 4 w 4"/>
                <a:gd name="T3" fmla="*/ 1 h 2"/>
                <a:gd name="T4" fmla="*/ 3 w 4"/>
                <a:gd name="T5" fmla="*/ 1 h 2"/>
                <a:gd name="T6" fmla="*/ 2 w 4"/>
                <a:gd name="T7" fmla="*/ 0 h 2"/>
                <a:gd name="T8" fmla="*/ 1 w 4"/>
                <a:gd name="T9" fmla="*/ 0 h 2"/>
                <a:gd name="T10" fmla="*/ 1 w 4"/>
                <a:gd name="T11" fmla="*/ 0 h 2"/>
                <a:gd name="T12" fmla="*/ 0 w 4"/>
                <a:gd name="T13" fmla="*/ 1 h 2"/>
                <a:gd name="T14" fmla="*/ 0 w 4"/>
                <a:gd name="T15" fmla="*/ 1 h 2"/>
                <a:gd name="T16" fmla="*/ 1 w 4"/>
                <a:gd name="T17" fmla="*/ 2 h 2"/>
                <a:gd name="T18" fmla="*/ 2 w 4"/>
                <a:gd name="T19" fmla="*/ 1 h 2"/>
                <a:gd name="T20" fmla="*/ 2 w 4"/>
                <a:gd name="T21" fmla="*/ 2 h 2"/>
                <a:gd name="T22" fmla="*/ 3 w 4"/>
                <a:gd name="T2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2">
                  <a:moveTo>
                    <a:pt x="3" y="2"/>
                  </a:moveTo>
                  <a:cubicBezTo>
                    <a:pt x="3" y="2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7"/>
            <p:cNvSpPr>
              <a:spLocks/>
            </p:cNvSpPr>
            <p:nvPr/>
          </p:nvSpPr>
          <p:spPr bwMode="auto">
            <a:xfrm>
              <a:off x="1973" y="4011"/>
              <a:ext cx="11" cy="6"/>
            </a:xfrm>
            <a:custGeom>
              <a:avLst/>
              <a:gdLst>
                <a:gd name="T0" fmla="*/ 3 w 4"/>
                <a:gd name="T1" fmla="*/ 2 h 2"/>
                <a:gd name="T2" fmla="*/ 4 w 4"/>
                <a:gd name="T3" fmla="*/ 2 h 2"/>
                <a:gd name="T4" fmla="*/ 4 w 4"/>
                <a:gd name="T5" fmla="*/ 2 h 2"/>
                <a:gd name="T6" fmla="*/ 4 w 4"/>
                <a:gd name="T7" fmla="*/ 0 h 2"/>
                <a:gd name="T8" fmla="*/ 3 w 4"/>
                <a:gd name="T9" fmla="*/ 0 h 2"/>
                <a:gd name="T10" fmla="*/ 2 w 4"/>
                <a:gd name="T11" fmla="*/ 0 h 2"/>
                <a:gd name="T12" fmla="*/ 1 w 4"/>
                <a:gd name="T13" fmla="*/ 0 h 2"/>
                <a:gd name="T14" fmla="*/ 0 w 4"/>
                <a:gd name="T15" fmla="*/ 0 h 2"/>
                <a:gd name="T16" fmla="*/ 0 w 4"/>
                <a:gd name="T17" fmla="*/ 1 h 2"/>
                <a:gd name="T18" fmla="*/ 2 w 4"/>
                <a:gd name="T19" fmla="*/ 2 h 2"/>
                <a:gd name="T20" fmla="*/ 2 w 4"/>
                <a:gd name="T21" fmla="*/ 2 h 2"/>
                <a:gd name="T22" fmla="*/ 3 w 4"/>
                <a:gd name="T23" fmla="*/ 2 h 2"/>
                <a:gd name="T24" fmla="*/ 3 w 4"/>
                <a:gd name="T2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2">
                  <a:moveTo>
                    <a:pt x="3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8"/>
            <p:cNvSpPr>
              <a:spLocks/>
            </p:cNvSpPr>
            <p:nvPr/>
          </p:nvSpPr>
          <p:spPr bwMode="auto">
            <a:xfrm>
              <a:off x="1973" y="4011"/>
              <a:ext cx="11" cy="6"/>
            </a:xfrm>
            <a:custGeom>
              <a:avLst/>
              <a:gdLst>
                <a:gd name="T0" fmla="*/ 3 w 4"/>
                <a:gd name="T1" fmla="*/ 2 h 2"/>
                <a:gd name="T2" fmla="*/ 4 w 4"/>
                <a:gd name="T3" fmla="*/ 2 h 2"/>
                <a:gd name="T4" fmla="*/ 4 w 4"/>
                <a:gd name="T5" fmla="*/ 2 h 2"/>
                <a:gd name="T6" fmla="*/ 4 w 4"/>
                <a:gd name="T7" fmla="*/ 0 h 2"/>
                <a:gd name="T8" fmla="*/ 3 w 4"/>
                <a:gd name="T9" fmla="*/ 0 h 2"/>
                <a:gd name="T10" fmla="*/ 2 w 4"/>
                <a:gd name="T11" fmla="*/ 0 h 2"/>
                <a:gd name="T12" fmla="*/ 1 w 4"/>
                <a:gd name="T13" fmla="*/ 0 h 2"/>
                <a:gd name="T14" fmla="*/ 0 w 4"/>
                <a:gd name="T15" fmla="*/ 0 h 2"/>
                <a:gd name="T16" fmla="*/ 0 w 4"/>
                <a:gd name="T17" fmla="*/ 1 h 2"/>
                <a:gd name="T18" fmla="*/ 2 w 4"/>
                <a:gd name="T19" fmla="*/ 2 h 2"/>
                <a:gd name="T20" fmla="*/ 2 w 4"/>
                <a:gd name="T21" fmla="*/ 2 h 2"/>
                <a:gd name="T22" fmla="*/ 3 w 4"/>
                <a:gd name="T23" fmla="*/ 2 h 2"/>
                <a:gd name="T24" fmla="*/ 3 w 4"/>
                <a:gd name="T2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2">
                  <a:moveTo>
                    <a:pt x="3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39"/>
            <p:cNvSpPr>
              <a:spLocks/>
            </p:cNvSpPr>
            <p:nvPr/>
          </p:nvSpPr>
          <p:spPr bwMode="auto">
            <a:xfrm>
              <a:off x="1976" y="4025"/>
              <a:ext cx="8" cy="6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2 h 2"/>
                <a:gd name="T4" fmla="*/ 2 w 3"/>
                <a:gd name="T5" fmla="*/ 2 h 2"/>
                <a:gd name="T6" fmla="*/ 3 w 3"/>
                <a:gd name="T7" fmla="*/ 2 h 2"/>
                <a:gd name="T8" fmla="*/ 3 w 3"/>
                <a:gd name="T9" fmla="*/ 1 h 2"/>
                <a:gd name="T10" fmla="*/ 3 w 3"/>
                <a:gd name="T11" fmla="*/ 1 h 2"/>
                <a:gd name="T12" fmla="*/ 1 w 3"/>
                <a:gd name="T13" fmla="*/ 1 h 2"/>
                <a:gd name="T14" fmla="*/ 1 w 3"/>
                <a:gd name="T15" fmla="*/ 1 h 2"/>
                <a:gd name="T16" fmla="*/ 0 w 3"/>
                <a:gd name="T17" fmla="*/ 1 h 2"/>
                <a:gd name="T18" fmla="*/ 0 w 3"/>
                <a:gd name="T19" fmla="*/ 2 h 2"/>
                <a:gd name="T20" fmla="*/ 0 w 3"/>
                <a:gd name="T21" fmla="*/ 2 h 2"/>
                <a:gd name="T22" fmla="*/ 1 w 3"/>
                <a:gd name="T2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0"/>
            <p:cNvSpPr>
              <a:spLocks/>
            </p:cNvSpPr>
            <p:nvPr/>
          </p:nvSpPr>
          <p:spPr bwMode="auto">
            <a:xfrm>
              <a:off x="1976" y="4025"/>
              <a:ext cx="8" cy="6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2 h 2"/>
                <a:gd name="T4" fmla="*/ 2 w 3"/>
                <a:gd name="T5" fmla="*/ 2 h 2"/>
                <a:gd name="T6" fmla="*/ 3 w 3"/>
                <a:gd name="T7" fmla="*/ 2 h 2"/>
                <a:gd name="T8" fmla="*/ 3 w 3"/>
                <a:gd name="T9" fmla="*/ 1 h 2"/>
                <a:gd name="T10" fmla="*/ 3 w 3"/>
                <a:gd name="T11" fmla="*/ 1 h 2"/>
                <a:gd name="T12" fmla="*/ 1 w 3"/>
                <a:gd name="T13" fmla="*/ 1 h 2"/>
                <a:gd name="T14" fmla="*/ 1 w 3"/>
                <a:gd name="T15" fmla="*/ 1 h 2"/>
                <a:gd name="T16" fmla="*/ 0 w 3"/>
                <a:gd name="T17" fmla="*/ 1 h 2"/>
                <a:gd name="T18" fmla="*/ 0 w 3"/>
                <a:gd name="T19" fmla="*/ 2 h 2"/>
                <a:gd name="T20" fmla="*/ 0 w 3"/>
                <a:gd name="T21" fmla="*/ 2 h 2"/>
                <a:gd name="T22" fmla="*/ 1 w 3"/>
                <a:gd name="T2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41"/>
            <p:cNvSpPr>
              <a:spLocks/>
            </p:cNvSpPr>
            <p:nvPr/>
          </p:nvSpPr>
          <p:spPr bwMode="auto">
            <a:xfrm>
              <a:off x="1962" y="4014"/>
              <a:ext cx="11" cy="11"/>
            </a:xfrm>
            <a:custGeom>
              <a:avLst/>
              <a:gdLst>
                <a:gd name="T0" fmla="*/ 2 w 4"/>
                <a:gd name="T1" fmla="*/ 4 h 4"/>
                <a:gd name="T2" fmla="*/ 3 w 4"/>
                <a:gd name="T3" fmla="*/ 3 h 4"/>
                <a:gd name="T4" fmla="*/ 3 w 4"/>
                <a:gd name="T5" fmla="*/ 3 h 4"/>
                <a:gd name="T6" fmla="*/ 4 w 4"/>
                <a:gd name="T7" fmla="*/ 2 h 4"/>
                <a:gd name="T8" fmla="*/ 3 w 4"/>
                <a:gd name="T9" fmla="*/ 0 h 4"/>
                <a:gd name="T10" fmla="*/ 3 w 4"/>
                <a:gd name="T11" fmla="*/ 0 h 4"/>
                <a:gd name="T12" fmla="*/ 2 w 4"/>
                <a:gd name="T13" fmla="*/ 1 h 4"/>
                <a:gd name="T14" fmla="*/ 1 w 4"/>
                <a:gd name="T15" fmla="*/ 1 h 4"/>
                <a:gd name="T16" fmla="*/ 1 w 4"/>
                <a:gd name="T17" fmla="*/ 2 h 4"/>
                <a:gd name="T18" fmla="*/ 0 w 4"/>
                <a:gd name="T19" fmla="*/ 2 h 4"/>
                <a:gd name="T20" fmla="*/ 0 w 4"/>
                <a:gd name="T21" fmla="*/ 3 h 4"/>
                <a:gd name="T22" fmla="*/ 0 w 4"/>
                <a:gd name="T23" fmla="*/ 3 h 4"/>
                <a:gd name="T24" fmla="*/ 1 w 4"/>
                <a:gd name="T25" fmla="*/ 3 h 4"/>
                <a:gd name="T26" fmla="*/ 1 w 4"/>
                <a:gd name="T27" fmla="*/ 4 h 4"/>
                <a:gd name="T28" fmla="*/ 2 w 4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2" y="4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2"/>
            <p:cNvSpPr>
              <a:spLocks/>
            </p:cNvSpPr>
            <p:nvPr/>
          </p:nvSpPr>
          <p:spPr bwMode="auto">
            <a:xfrm>
              <a:off x="1962" y="4014"/>
              <a:ext cx="11" cy="11"/>
            </a:xfrm>
            <a:custGeom>
              <a:avLst/>
              <a:gdLst>
                <a:gd name="T0" fmla="*/ 2 w 4"/>
                <a:gd name="T1" fmla="*/ 4 h 4"/>
                <a:gd name="T2" fmla="*/ 3 w 4"/>
                <a:gd name="T3" fmla="*/ 3 h 4"/>
                <a:gd name="T4" fmla="*/ 3 w 4"/>
                <a:gd name="T5" fmla="*/ 3 h 4"/>
                <a:gd name="T6" fmla="*/ 4 w 4"/>
                <a:gd name="T7" fmla="*/ 2 h 4"/>
                <a:gd name="T8" fmla="*/ 3 w 4"/>
                <a:gd name="T9" fmla="*/ 0 h 4"/>
                <a:gd name="T10" fmla="*/ 3 w 4"/>
                <a:gd name="T11" fmla="*/ 0 h 4"/>
                <a:gd name="T12" fmla="*/ 2 w 4"/>
                <a:gd name="T13" fmla="*/ 1 h 4"/>
                <a:gd name="T14" fmla="*/ 1 w 4"/>
                <a:gd name="T15" fmla="*/ 1 h 4"/>
                <a:gd name="T16" fmla="*/ 1 w 4"/>
                <a:gd name="T17" fmla="*/ 2 h 4"/>
                <a:gd name="T18" fmla="*/ 0 w 4"/>
                <a:gd name="T19" fmla="*/ 2 h 4"/>
                <a:gd name="T20" fmla="*/ 0 w 4"/>
                <a:gd name="T21" fmla="*/ 3 h 4"/>
                <a:gd name="T22" fmla="*/ 0 w 4"/>
                <a:gd name="T23" fmla="*/ 3 h 4"/>
                <a:gd name="T24" fmla="*/ 1 w 4"/>
                <a:gd name="T25" fmla="*/ 3 h 4"/>
                <a:gd name="T26" fmla="*/ 1 w 4"/>
                <a:gd name="T27" fmla="*/ 4 h 4"/>
                <a:gd name="T28" fmla="*/ 2 w 4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2" y="4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43"/>
            <p:cNvSpPr>
              <a:spLocks/>
            </p:cNvSpPr>
            <p:nvPr/>
          </p:nvSpPr>
          <p:spPr bwMode="auto">
            <a:xfrm>
              <a:off x="1973" y="4022"/>
              <a:ext cx="5" cy="6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0 h 2"/>
                <a:gd name="T4" fmla="*/ 1 w 2"/>
                <a:gd name="T5" fmla="*/ 0 h 2"/>
                <a:gd name="T6" fmla="*/ 1 w 2"/>
                <a:gd name="T7" fmla="*/ 0 h 2"/>
                <a:gd name="T8" fmla="*/ 0 w 2"/>
                <a:gd name="T9" fmla="*/ 1 h 2"/>
                <a:gd name="T10" fmla="*/ 0 w 2"/>
                <a:gd name="T11" fmla="*/ 1 h 2"/>
                <a:gd name="T12" fmla="*/ 0 w 2"/>
                <a:gd name="T13" fmla="*/ 2 h 2"/>
                <a:gd name="T14" fmla="*/ 0 w 2"/>
                <a:gd name="T15" fmla="*/ 2 h 2"/>
                <a:gd name="T16" fmla="*/ 0 w 2"/>
                <a:gd name="T17" fmla="*/ 2 h 2"/>
                <a:gd name="T18" fmla="*/ 1 w 2"/>
                <a:gd name="T19" fmla="*/ 2 h 2"/>
                <a:gd name="T20" fmla="*/ 1 w 2"/>
                <a:gd name="T21" fmla="*/ 2 h 2"/>
                <a:gd name="T22" fmla="*/ 2 w 2"/>
                <a:gd name="T23" fmla="*/ 1 h 2"/>
                <a:gd name="T24" fmla="*/ 2 w 2"/>
                <a:gd name="T2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44"/>
            <p:cNvSpPr>
              <a:spLocks/>
            </p:cNvSpPr>
            <p:nvPr/>
          </p:nvSpPr>
          <p:spPr bwMode="auto">
            <a:xfrm>
              <a:off x="1973" y="4022"/>
              <a:ext cx="5" cy="6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0 h 2"/>
                <a:gd name="T4" fmla="*/ 1 w 2"/>
                <a:gd name="T5" fmla="*/ 0 h 2"/>
                <a:gd name="T6" fmla="*/ 1 w 2"/>
                <a:gd name="T7" fmla="*/ 0 h 2"/>
                <a:gd name="T8" fmla="*/ 0 w 2"/>
                <a:gd name="T9" fmla="*/ 1 h 2"/>
                <a:gd name="T10" fmla="*/ 0 w 2"/>
                <a:gd name="T11" fmla="*/ 1 h 2"/>
                <a:gd name="T12" fmla="*/ 0 w 2"/>
                <a:gd name="T13" fmla="*/ 2 h 2"/>
                <a:gd name="T14" fmla="*/ 0 w 2"/>
                <a:gd name="T15" fmla="*/ 2 h 2"/>
                <a:gd name="T16" fmla="*/ 0 w 2"/>
                <a:gd name="T17" fmla="*/ 2 h 2"/>
                <a:gd name="T18" fmla="*/ 1 w 2"/>
                <a:gd name="T19" fmla="*/ 2 h 2"/>
                <a:gd name="T20" fmla="*/ 1 w 2"/>
                <a:gd name="T21" fmla="*/ 2 h 2"/>
                <a:gd name="T22" fmla="*/ 2 w 2"/>
                <a:gd name="T23" fmla="*/ 1 h 2"/>
                <a:gd name="T24" fmla="*/ 2 w 2"/>
                <a:gd name="T2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45"/>
            <p:cNvSpPr>
              <a:spLocks/>
            </p:cNvSpPr>
            <p:nvPr/>
          </p:nvSpPr>
          <p:spPr bwMode="auto">
            <a:xfrm>
              <a:off x="1959" y="4006"/>
              <a:ext cx="8" cy="5"/>
            </a:xfrm>
            <a:custGeom>
              <a:avLst/>
              <a:gdLst>
                <a:gd name="T0" fmla="*/ 3 w 3"/>
                <a:gd name="T1" fmla="*/ 2 h 2"/>
                <a:gd name="T2" fmla="*/ 2 w 3"/>
                <a:gd name="T3" fmla="*/ 2 h 2"/>
                <a:gd name="T4" fmla="*/ 1 w 3"/>
                <a:gd name="T5" fmla="*/ 2 h 2"/>
                <a:gd name="T6" fmla="*/ 1 w 3"/>
                <a:gd name="T7" fmla="*/ 2 h 2"/>
                <a:gd name="T8" fmla="*/ 1 w 3"/>
                <a:gd name="T9" fmla="*/ 2 h 2"/>
                <a:gd name="T10" fmla="*/ 0 w 3"/>
                <a:gd name="T11" fmla="*/ 1 h 2"/>
                <a:gd name="T12" fmla="*/ 0 w 3"/>
                <a:gd name="T13" fmla="*/ 1 h 2"/>
                <a:gd name="T14" fmla="*/ 0 w 3"/>
                <a:gd name="T15" fmla="*/ 0 h 2"/>
                <a:gd name="T16" fmla="*/ 1 w 3"/>
                <a:gd name="T17" fmla="*/ 0 h 2"/>
                <a:gd name="T18" fmla="*/ 2 w 3"/>
                <a:gd name="T19" fmla="*/ 1 h 2"/>
                <a:gd name="T20" fmla="*/ 3 w 3"/>
                <a:gd name="T21" fmla="*/ 1 h 2"/>
                <a:gd name="T22" fmla="*/ 3 w 3"/>
                <a:gd name="T2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46"/>
            <p:cNvSpPr>
              <a:spLocks/>
            </p:cNvSpPr>
            <p:nvPr/>
          </p:nvSpPr>
          <p:spPr bwMode="auto">
            <a:xfrm>
              <a:off x="1959" y="4006"/>
              <a:ext cx="8" cy="5"/>
            </a:xfrm>
            <a:custGeom>
              <a:avLst/>
              <a:gdLst>
                <a:gd name="T0" fmla="*/ 3 w 3"/>
                <a:gd name="T1" fmla="*/ 2 h 2"/>
                <a:gd name="T2" fmla="*/ 2 w 3"/>
                <a:gd name="T3" fmla="*/ 2 h 2"/>
                <a:gd name="T4" fmla="*/ 1 w 3"/>
                <a:gd name="T5" fmla="*/ 2 h 2"/>
                <a:gd name="T6" fmla="*/ 1 w 3"/>
                <a:gd name="T7" fmla="*/ 2 h 2"/>
                <a:gd name="T8" fmla="*/ 1 w 3"/>
                <a:gd name="T9" fmla="*/ 2 h 2"/>
                <a:gd name="T10" fmla="*/ 0 w 3"/>
                <a:gd name="T11" fmla="*/ 1 h 2"/>
                <a:gd name="T12" fmla="*/ 0 w 3"/>
                <a:gd name="T13" fmla="*/ 1 h 2"/>
                <a:gd name="T14" fmla="*/ 0 w 3"/>
                <a:gd name="T15" fmla="*/ 0 h 2"/>
                <a:gd name="T16" fmla="*/ 1 w 3"/>
                <a:gd name="T17" fmla="*/ 0 h 2"/>
                <a:gd name="T18" fmla="*/ 2 w 3"/>
                <a:gd name="T19" fmla="*/ 1 h 2"/>
                <a:gd name="T20" fmla="*/ 3 w 3"/>
                <a:gd name="T21" fmla="*/ 1 h 2"/>
                <a:gd name="T22" fmla="*/ 3 w 3"/>
                <a:gd name="T2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47"/>
            <p:cNvSpPr>
              <a:spLocks/>
            </p:cNvSpPr>
            <p:nvPr/>
          </p:nvSpPr>
          <p:spPr bwMode="auto">
            <a:xfrm>
              <a:off x="1953" y="4003"/>
              <a:ext cx="3" cy="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1 w 1"/>
                <a:gd name="T13" fmla="*/ 0 h 1"/>
                <a:gd name="T14" fmla="*/ 1 w 1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48"/>
            <p:cNvSpPr>
              <a:spLocks/>
            </p:cNvSpPr>
            <p:nvPr/>
          </p:nvSpPr>
          <p:spPr bwMode="auto">
            <a:xfrm>
              <a:off x="1953" y="4003"/>
              <a:ext cx="3" cy="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1 w 1"/>
                <a:gd name="T13" fmla="*/ 0 h 1"/>
                <a:gd name="T14" fmla="*/ 1 w 1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49"/>
            <p:cNvSpPr>
              <a:spLocks/>
            </p:cNvSpPr>
            <p:nvPr/>
          </p:nvSpPr>
          <p:spPr bwMode="auto">
            <a:xfrm>
              <a:off x="1953" y="4011"/>
              <a:ext cx="9" cy="11"/>
            </a:xfrm>
            <a:custGeom>
              <a:avLst/>
              <a:gdLst>
                <a:gd name="T0" fmla="*/ 3 w 3"/>
                <a:gd name="T1" fmla="*/ 2 h 4"/>
                <a:gd name="T2" fmla="*/ 2 w 3"/>
                <a:gd name="T3" fmla="*/ 1 h 4"/>
                <a:gd name="T4" fmla="*/ 2 w 3"/>
                <a:gd name="T5" fmla="*/ 0 h 4"/>
                <a:gd name="T6" fmla="*/ 1 w 3"/>
                <a:gd name="T7" fmla="*/ 0 h 4"/>
                <a:gd name="T8" fmla="*/ 1 w 3"/>
                <a:gd name="T9" fmla="*/ 1 h 4"/>
                <a:gd name="T10" fmla="*/ 0 w 3"/>
                <a:gd name="T11" fmla="*/ 2 h 4"/>
                <a:gd name="T12" fmla="*/ 0 w 3"/>
                <a:gd name="T13" fmla="*/ 3 h 4"/>
                <a:gd name="T14" fmla="*/ 0 w 3"/>
                <a:gd name="T15" fmla="*/ 3 h 4"/>
                <a:gd name="T16" fmla="*/ 0 w 3"/>
                <a:gd name="T17" fmla="*/ 4 h 4"/>
                <a:gd name="T18" fmla="*/ 1 w 3"/>
                <a:gd name="T19" fmla="*/ 4 h 4"/>
                <a:gd name="T20" fmla="*/ 1 w 3"/>
                <a:gd name="T21" fmla="*/ 3 h 4"/>
                <a:gd name="T22" fmla="*/ 2 w 3"/>
                <a:gd name="T23" fmla="*/ 3 h 4"/>
                <a:gd name="T24" fmla="*/ 2 w 3"/>
                <a:gd name="T25" fmla="*/ 3 h 4"/>
                <a:gd name="T26" fmla="*/ 3 w 3"/>
                <a:gd name="T2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3" y="2"/>
                    <a:pt x="2" y="2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50"/>
            <p:cNvSpPr>
              <a:spLocks/>
            </p:cNvSpPr>
            <p:nvPr/>
          </p:nvSpPr>
          <p:spPr bwMode="auto">
            <a:xfrm>
              <a:off x="1953" y="4011"/>
              <a:ext cx="9" cy="11"/>
            </a:xfrm>
            <a:custGeom>
              <a:avLst/>
              <a:gdLst>
                <a:gd name="T0" fmla="*/ 3 w 3"/>
                <a:gd name="T1" fmla="*/ 2 h 4"/>
                <a:gd name="T2" fmla="*/ 2 w 3"/>
                <a:gd name="T3" fmla="*/ 1 h 4"/>
                <a:gd name="T4" fmla="*/ 2 w 3"/>
                <a:gd name="T5" fmla="*/ 0 h 4"/>
                <a:gd name="T6" fmla="*/ 1 w 3"/>
                <a:gd name="T7" fmla="*/ 0 h 4"/>
                <a:gd name="T8" fmla="*/ 1 w 3"/>
                <a:gd name="T9" fmla="*/ 1 h 4"/>
                <a:gd name="T10" fmla="*/ 0 w 3"/>
                <a:gd name="T11" fmla="*/ 2 h 4"/>
                <a:gd name="T12" fmla="*/ 0 w 3"/>
                <a:gd name="T13" fmla="*/ 3 h 4"/>
                <a:gd name="T14" fmla="*/ 0 w 3"/>
                <a:gd name="T15" fmla="*/ 3 h 4"/>
                <a:gd name="T16" fmla="*/ 0 w 3"/>
                <a:gd name="T17" fmla="*/ 4 h 4"/>
                <a:gd name="T18" fmla="*/ 1 w 3"/>
                <a:gd name="T19" fmla="*/ 4 h 4"/>
                <a:gd name="T20" fmla="*/ 1 w 3"/>
                <a:gd name="T21" fmla="*/ 3 h 4"/>
                <a:gd name="T22" fmla="*/ 2 w 3"/>
                <a:gd name="T23" fmla="*/ 3 h 4"/>
                <a:gd name="T24" fmla="*/ 2 w 3"/>
                <a:gd name="T25" fmla="*/ 3 h 4"/>
                <a:gd name="T26" fmla="*/ 3 w 3"/>
                <a:gd name="T2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3" y="2"/>
                    <a:pt x="2" y="2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51"/>
            <p:cNvSpPr>
              <a:spLocks/>
            </p:cNvSpPr>
            <p:nvPr/>
          </p:nvSpPr>
          <p:spPr bwMode="auto">
            <a:xfrm>
              <a:off x="1422" y="3677"/>
              <a:ext cx="814" cy="351"/>
            </a:xfrm>
            <a:custGeom>
              <a:avLst/>
              <a:gdLst>
                <a:gd name="T0" fmla="*/ 286 w 294"/>
                <a:gd name="T1" fmla="*/ 79 h 127"/>
                <a:gd name="T2" fmla="*/ 268 w 294"/>
                <a:gd name="T3" fmla="*/ 83 h 127"/>
                <a:gd name="T4" fmla="*/ 255 w 294"/>
                <a:gd name="T5" fmla="*/ 90 h 127"/>
                <a:gd name="T6" fmla="*/ 249 w 294"/>
                <a:gd name="T7" fmla="*/ 91 h 127"/>
                <a:gd name="T8" fmla="*/ 245 w 294"/>
                <a:gd name="T9" fmla="*/ 97 h 127"/>
                <a:gd name="T10" fmla="*/ 237 w 294"/>
                <a:gd name="T11" fmla="*/ 103 h 127"/>
                <a:gd name="T12" fmla="*/ 233 w 294"/>
                <a:gd name="T13" fmla="*/ 106 h 127"/>
                <a:gd name="T14" fmla="*/ 230 w 294"/>
                <a:gd name="T15" fmla="*/ 109 h 127"/>
                <a:gd name="T16" fmla="*/ 220 w 294"/>
                <a:gd name="T17" fmla="*/ 113 h 127"/>
                <a:gd name="T18" fmla="*/ 209 w 294"/>
                <a:gd name="T19" fmla="*/ 116 h 127"/>
                <a:gd name="T20" fmla="*/ 203 w 294"/>
                <a:gd name="T21" fmla="*/ 117 h 127"/>
                <a:gd name="T22" fmla="*/ 197 w 294"/>
                <a:gd name="T23" fmla="*/ 120 h 127"/>
                <a:gd name="T24" fmla="*/ 191 w 294"/>
                <a:gd name="T25" fmla="*/ 118 h 127"/>
                <a:gd name="T26" fmla="*/ 186 w 294"/>
                <a:gd name="T27" fmla="*/ 120 h 127"/>
                <a:gd name="T28" fmla="*/ 185 w 294"/>
                <a:gd name="T29" fmla="*/ 114 h 127"/>
                <a:gd name="T30" fmla="*/ 182 w 294"/>
                <a:gd name="T31" fmla="*/ 116 h 127"/>
                <a:gd name="T32" fmla="*/ 178 w 294"/>
                <a:gd name="T33" fmla="*/ 115 h 127"/>
                <a:gd name="T34" fmla="*/ 187 w 294"/>
                <a:gd name="T35" fmla="*/ 121 h 127"/>
                <a:gd name="T36" fmla="*/ 189 w 294"/>
                <a:gd name="T37" fmla="*/ 126 h 127"/>
                <a:gd name="T38" fmla="*/ 169 w 294"/>
                <a:gd name="T39" fmla="*/ 109 h 127"/>
                <a:gd name="T40" fmla="*/ 150 w 294"/>
                <a:gd name="T41" fmla="*/ 100 h 127"/>
                <a:gd name="T42" fmla="*/ 132 w 294"/>
                <a:gd name="T43" fmla="*/ 104 h 127"/>
                <a:gd name="T44" fmla="*/ 117 w 294"/>
                <a:gd name="T45" fmla="*/ 99 h 127"/>
                <a:gd name="T46" fmla="*/ 101 w 294"/>
                <a:gd name="T47" fmla="*/ 102 h 127"/>
                <a:gd name="T48" fmla="*/ 87 w 294"/>
                <a:gd name="T49" fmla="*/ 97 h 127"/>
                <a:gd name="T50" fmla="*/ 87 w 294"/>
                <a:gd name="T51" fmla="*/ 90 h 127"/>
                <a:gd name="T52" fmla="*/ 84 w 294"/>
                <a:gd name="T53" fmla="*/ 92 h 127"/>
                <a:gd name="T54" fmla="*/ 76 w 294"/>
                <a:gd name="T55" fmla="*/ 94 h 127"/>
                <a:gd name="T56" fmla="*/ 73 w 294"/>
                <a:gd name="T57" fmla="*/ 91 h 127"/>
                <a:gd name="T58" fmla="*/ 70 w 294"/>
                <a:gd name="T59" fmla="*/ 92 h 127"/>
                <a:gd name="T60" fmla="*/ 65 w 294"/>
                <a:gd name="T61" fmla="*/ 95 h 127"/>
                <a:gd name="T62" fmla="*/ 58 w 294"/>
                <a:gd name="T63" fmla="*/ 104 h 127"/>
                <a:gd name="T64" fmla="*/ 39 w 294"/>
                <a:gd name="T65" fmla="*/ 107 h 127"/>
                <a:gd name="T66" fmla="*/ 26 w 294"/>
                <a:gd name="T67" fmla="*/ 109 h 127"/>
                <a:gd name="T68" fmla="*/ 18 w 294"/>
                <a:gd name="T69" fmla="*/ 113 h 127"/>
                <a:gd name="T70" fmla="*/ 12 w 294"/>
                <a:gd name="T71" fmla="*/ 120 h 127"/>
                <a:gd name="T72" fmla="*/ 6 w 294"/>
                <a:gd name="T73" fmla="*/ 118 h 127"/>
                <a:gd name="T74" fmla="*/ 1 w 294"/>
                <a:gd name="T75" fmla="*/ 114 h 127"/>
                <a:gd name="T76" fmla="*/ 6 w 294"/>
                <a:gd name="T77" fmla="*/ 105 h 127"/>
                <a:gd name="T78" fmla="*/ 12 w 294"/>
                <a:gd name="T79" fmla="*/ 94 h 127"/>
                <a:gd name="T80" fmla="*/ 15 w 294"/>
                <a:gd name="T81" fmla="*/ 79 h 127"/>
                <a:gd name="T82" fmla="*/ 21 w 294"/>
                <a:gd name="T83" fmla="*/ 70 h 127"/>
                <a:gd name="T84" fmla="*/ 24 w 294"/>
                <a:gd name="T85" fmla="*/ 56 h 127"/>
                <a:gd name="T86" fmla="*/ 23 w 294"/>
                <a:gd name="T87" fmla="*/ 47 h 127"/>
                <a:gd name="T88" fmla="*/ 31 w 294"/>
                <a:gd name="T89" fmla="*/ 33 h 127"/>
                <a:gd name="T90" fmla="*/ 41 w 294"/>
                <a:gd name="T91" fmla="*/ 23 h 127"/>
                <a:gd name="T92" fmla="*/ 58 w 294"/>
                <a:gd name="T93" fmla="*/ 31 h 127"/>
                <a:gd name="T94" fmla="*/ 76 w 294"/>
                <a:gd name="T95" fmla="*/ 29 h 127"/>
                <a:gd name="T96" fmla="*/ 97 w 294"/>
                <a:gd name="T97" fmla="*/ 35 h 127"/>
                <a:gd name="T98" fmla="*/ 109 w 294"/>
                <a:gd name="T99" fmla="*/ 27 h 127"/>
                <a:gd name="T100" fmla="*/ 131 w 294"/>
                <a:gd name="T101" fmla="*/ 24 h 127"/>
                <a:gd name="T102" fmla="*/ 147 w 294"/>
                <a:gd name="T103" fmla="*/ 42 h 127"/>
                <a:gd name="T104" fmla="*/ 174 w 294"/>
                <a:gd name="T105" fmla="*/ 44 h 127"/>
                <a:gd name="T106" fmla="*/ 186 w 294"/>
                <a:gd name="T107" fmla="*/ 31 h 127"/>
                <a:gd name="T108" fmla="*/ 204 w 294"/>
                <a:gd name="T109" fmla="*/ 24 h 127"/>
                <a:gd name="T110" fmla="*/ 222 w 294"/>
                <a:gd name="T111" fmla="*/ 12 h 127"/>
                <a:gd name="T112" fmla="*/ 252 w 294"/>
                <a:gd name="T113" fmla="*/ 8 h 127"/>
                <a:gd name="T114" fmla="*/ 271 w 294"/>
                <a:gd name="T115" fmla="*/ 0 h 127"/>
                <a:gd name="T116" fmla="*/ 278 w 294"/>
                <a:gd name="T117" fmla="*/ 14 h 127"/>
                <a:gd name="T118" fmla="*/ 283 w 294"/>
                <a:gd name="T119" fmla="*/ 35 h 127"/>
                <a:gd name="T120" fmla="*/ 285 w 294"/>
                <a:gd name="T121" fmla="*/ 55 h 127"/>
                <a:gd name="T122" fmla="*/ 289 w 294"/>
                <a:gd name="T123" fmla="*/ 71 h 127"/>
                <a:gd name="T124" fmla="*/ 292 w 294"/>
                <a:gd name="T125" fmla="*/ 79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4" h="127">
                  <a:moveTo>
                    <a:pt x="293" y="80"/>
                  </a:moveTo>
                  <a:cubicBezTo>
                    <a:pt x="293" y="80"/>
                    <a:pt x="294" y="81"/>
                    <a:pt x="294" y="81"/>
                  </a:cubicBezTo>
                  <a:cubicBezTo>
                    <a:pt x="294" y="82"/>
                    <a:pt x="293" y="82"/>
                    <a:pt x="293" y="82"/>
                  </a:cubicBezTo>
                  <a:cubicBezTo>
                    <a:pt x="293" y="82"/>
                    <a:pt x="293" y="82"/>
                    <a:pt x="293" y="82"/>
                  </a:cubicBezTo>
                  <a:cubicBezTo>
                    <a:pt x="293" y="82"/>
                    <a:pt x="292" y="81"/>
                    <a:pt x="291" y="81"/>
                  </a:cubicBezTo>
                  <a:cubicBezTo>
                    <a:pt x="291" y="81"/>
                    <a:pt x="290" y="80"/>
                    <a:pt x="290" y="80"/>
                  </a:cubicBezTo>
                  <a:cubicBezTo>
                    <a:pt x="289" y="80"/>
                    <a:pt x="289" y="79"/>
                    <a:pt x="288" y="79"/>
                  </a:cubicBezTo>
                  <a:cubicBezTo>
                    <a:pt x="288" y="79"/>
                    <a:pt x="287" y="79"/>
                    <a:pt x="286" y="79"/>
                  </a:cubicBezTo>
                  <a:cubicBezTo>
                    <a:pt x="285" y="79"/>
                    <a:pt x="283" y="79"/>
                    <a:pt x="282" y="79"/>
                  </a:cubicBezTo>
                  <a:cubicBezTo>
                    <a:pt x="282" y="79"/>
                    <a:pt x="280" y="80"/>
                    <a:pt x="279" y="80"/>
                  </a:cubicBezTo>
                  <a:cubicBezTo>
                    <a:pt x="278" y="80"/>
                    <a:pt x="276" y="81"/>
                    <a:pt x="275" y="81"/>
                  </a:cubicBezTo>
                  <a:cubicBezTo>
                    <a:pt x="274" y="81"/>
                    <a:pt x="274" y="82"/>
                    <a:pt x="273" y="82"/>
                  </a:cubicBezTo>
                  <a:cubicBezTo>
                    <a:pt x="273" y="82"/>
                    <a:pt x="272" y="83"/>
                    <a:pt x="271" y="83"/>
                  </a:cubicBezTo>
                  <a:cubicBezTo>
                    <a:pt x="271" y="83"/>
                    <a:pt x="270" y="83"/>
                    <a:pt x="269" y="83"/>
                  </a:cubicBezTo>
                  <a:cubicBezTo>
                    <a:pt x="269" y="83"/>
                    <a:pt x="269" y="83"/>
                    <a:pt x="269" y="83"/>
                  </a:cubicBezTo>
                  <a:cubicBezTo>
                    <a:pt x="268" y="83"/>
                    <a:pt x="268" y="83"/>
                    <a:pt x="268" y="83"/>
                  </a:cubicBezTo>
                  <a:cubicBezTo>
                    <a:pt x="268" y="84"/>
                    <a:pt x="267" y="84"/>
                    <a:pt x="267" y="84"/>
                  </a:cubicBezTo>
                  <a:cubicBezTo>
                    <a:pt x="267" y="84"/>
                    <a:pt x="266" y="84"/>
                    <a:pt x="266" y="84"/>
                  </a:cubicBezTo>
                  <a:cubicBezTo>
                    <a:pt x="266" y="85"/>
                    <a:pt x="265" y="85"/>
                    <a:pt x="265" y="85"/>
                  </a:cubicBezTo>
                  <a:cubicBezTo>
                    <a:pt x="264" y="85"/>
                    <a:pt x="264" y="86"/>
                    <a:pt x="263" y="86"/>
                  </a:cubicBezTo>
                  <a:cubicBezTo>
                    <a:pt x="263" y="86"/>
                    <a:pt x="262" y="87"/>
                    <a:pt x="262" y="87"/>
                  </a:cubicBezTo>
                  <a:cubicBezTo>
                    <a:pt x="261" y="87"/>
                    <a:pt x="260" y="88"/>
                    <a:pt x="258" y="88"/>
                  </a:cubicBezTo>
                  <a:cubicBezTo>
                    <a:pt x="258" y="88"/>
                    <a:pt x="257" y="89"/>
                    <a:pt x="256" y="89"/>
                  </a:cubicBezTo>
                  <a:cubicBezTo>
                    <a:pt x="256" y="89"/>
                    <a:pt x="255" y="89"/>
                    <a:pt x="255" y="90"/>
                  </a:cubicBezTo>
                  <a:cubicBezTo>
                    <a:pt x="255" y="90"/>
                    <a:pt x="254" y="90"/>
                    <a:pt x="254" y="90"/>
                  </a:cubicBezTo>
                  <a:cubicBezTo>
                    <a:pt x="253" y="90"/>
                    <a:pt x="253" y="91"/>
                    <a:pt x="253" y="91"/>
                  </a:cubicBezTo>
                  <a:cubicBezTo>
                    <a:pt x="252" y="91"/>
                    <a:pt x="252" y="91"/>
                    <a:pt x="251" y="91"/>
                  </a:cubicBezTo>
                  <a:cubicBezTo>
                    <a:pt x="251" y="91"/>
                    <a:pt x="251" y="91"/>
                    <a:pt x="251" y="91"/>
                  </a:cubicBezTo>
                  <a:cubicBezTo>
                    <a:pt x="251" y="91"/>
                    <a:pt x="251" y="91"/>
                    <a:pt x="250" y="91"/>
                  </a:cubicBezTo>
                  <a:cubicBezTo>
                    <a:pt x="250" y="91"/>
                    <a:pt x="250" y="91"/>
                    <a:pt x="250" y="91"/>
                  </a:cubicBezTo>
                  <a:cubicBezTo>
                    <a:pt x="249" y="91"/>
                    <a:pt x="249" y="91"/>
                    <a:pt x="249" y="91"/>
                  </a:cubicBezTo>
                  <a:cubicBezTo>
                    <a:pt x="249" y="91"/>
                    <a:pt x="249" y="91"/>
                    <a:pt x="249" y="91"/>
                  </a:cubicBezTo>
                  <a:cubicBezTo>
                    <a:pt x="249" y="92"/>
                    <a:pt x="249" y="92"/>
                    <a:pt x="249" y="93"/>
                  </a:cubicBezTo>
                  <a:cubicBezTo>
                    <a:pt x="250" y="92"/>
                    <a:pt x="250" y="92"/>
                    <a:pt x="250" y="92"/>
                  </a:cubicBezTo>
                  <a:cubicBezTo>
                    <a:pt x="250" y="93"/>
                    <a:pt x="250" y="93"/>
                    <a:pt x="250" y="93"/>
                  </a:cubicBezTo>
                  <a:cubicBezTo>
                    <a:pt x="250" y="93"/>
                    <a:pt x="250" y="94"/>
                    <a:pt x="250" y="94"/>
                  </a:cubicBezTo>
                  <a:cubicBezTo>
                    <a:pt x="250" y="95"/>
                    <a:pt x="249" y="95"/>
                    <a:pt x="249" y="96"/>
                  </a:cubicBezTo>
                  <a:cubicBezTo>
                    <a:pt x="249" y="96"/>
                    <a:pt x="249" y="97"/>
                    <a:pt x="248" y="97"/>
                  </a:cubicBezTo>
                  <a:cubicBezTo>
                    <a:pt x="247" y="97"/>
                    <a:pt x="247" y="97"/>
                    <a:pt x="246" y="97"/>
                  </a:cubicBezTo>
                  <a:cubicBezTo>
                    <a:pt x="246" y="97"/>
                    <a:pt x="245" y="97"/>
                    <a:pt x="245" y="97"/>
                  </a:cubicBezTo>
                  <a:cubicBezTo>
                    <a:pt x="244" y="97"/>
                    <a:pt x="244" y="98"/>
                    <a:pt x="244" y="98"/>
                  </a:cubicBezTo>
                  <a:cubicBezTo>
                    <a:pt x="244" y="98"/>
                    <a:pt x="243" y="99"/>
                    <a:pt x="243" y="99"/>
                  </a:cubicBezTo>
                  <a:cubicBezTo>
                    <a:pt x="243" y="99"/>
                    <a:pt x="242" y="99"/>
                    <a:pt x="242" y="99"/>
                  </a:cubicBezTo>
                  <a:cubicBezTo>
                    <a:pt x="242" y="100"/>
                    <a:pt x="241" y="100"/>
                    <a:pt x="241" y="100"/>
                  </a:cubicBezTo>
                  <a:cubicBezTo>
                    <a:pt x="240" y="101"/>
                    <a:pt x="240" y="101"/>
                    <a:pt x="240" y="101"/>
                  </a:cubicBezTo>
                  <a:cubicBezTo>
                    <a:pt x="239" y="101"/>
                    <a:pt x="239" y="101"/>
                    <a:pt x="238" y="102"/>
                  </a:cubicBezTo>
                  <a:cubicBezTo>
                    <a:pt x="238" y="102"/>
                    <a:pt x="238" y="102"/>
                    <a:pt x="238" y="102"/>
                  </a:cubicBezTo>
                  <a:cubicBezTo>
                    <a:pt x="238" y="103"/>
                    <a:pt x="237" y="103"/>
                    <a:pt x="237" y="103"/>
                  </a:cubicBezTo>
                  <a:cubicBezTo>
                    <a:pt x="236" y="104"/>
                    <a:pt x="236" y="104"/>
                    <a:pt x="236" y="104"/>
                  </a:cubicBezTo>
                  <a:cubicBezTo>
                    <a:pt x="235" y="104"/>
                    <a:pt x="235" y="105"/>
                    <a:pt x="235" y="105"/>
                  </a:cubicBezTo>
                  <a:cubicBezTo>
                    <a:pt x="235" y="106"/>
                    <a:pt x="235" y="106"/>
                    <a:pt x="235" y="106"/>
                  </a:cubicBezTo>
                  <a:cubicBezTo>
                    <a:pt x="234" y="107"/>
                    <a:pt x="234" y="107"/>
                    <a:pt x="233" y="107"/>
                  </a:cubicBezTo>
                  <a:cubicBezTo>
                    <a:pt x="233" y="107"/>
                    <a:pt x="233" y="107"/>
                    <a:pt x="233" y="106"/>
                  </a:cubicBezTo>
                  <a:cubicBezTo>
                    <a:pt x="233" y="106"/>
                    <a:pt x="233" y="106"/>
                    <a:pt x="233" y="106"/>
                  </a:cubicBezTo>
                  <a:cubicBezTo>
                    <a:pt x="233" y="106"/>
                    <a:pt x="233" y="106"/>
                    <a:pt x="233" y="106"/>
                  </a:cubicBezTo>
                  <a:cubicBezTo>
                    <a:pt x="233" y="105"/>
                    <a:pt x="233" y="106"/>
                    <a:pt x="233" y="106"/>
                  </a:cubicBezTo>
                  <a:cubicBezTo>
                    <a:pt x="233" y="106"/>
                    <a:pt x="232" y="106"/>
                    <a:pt x="232" y="107"/>
                  </a:cubicBezTo>
                  <a:cubicBezTo>
                    <a:pt x="232" y="107"/>
                    <a:pt x="233" y="107"/>
                    <a:pt x="232" y="107"/>
                  </a:cubicBezTo>
                  <a:cubicBezTo>
                    <a:pt x="232" y="108"/>
                    <a:pt x="232" y="108"/>
                    <a:pt x="232" y="108"/>
                  </a:cubicBezTo>
                  <a:cubicBezTo>
                    <a:pt x="231" y="108"/>
                    <a:pt x="231" y="108"/>
                    <a:pt x="231" y="108"/>
                  </a:cubicBezTo>
                  <a:cubicBezTo>
                    <a:pt x="231" y="108"/>
                    <a:pt x="230" y="108"/>
                    <a:pt x="230" y="107"/>
                  </a:cubicBezTo>
                  <a:cubicBezTo>
                    <a:pt x="230" y="108"/>
                    <a:pt x="230" y="108"/>
                    <a:pt x="230" y="108"/>
                  </a:cubicBezTo>
                  <a:cubicBezTo>
                    <a:pt x="230" y="108"/>
                    <a:pt x="230" y="108"/>
                    <a:pt x="230" y="108"/>
                  </a:cubicBezTo>
                  <a:cubicBezTo>
                    <a:pt x="230" y="109"/>
                    <a:pt x="230" y="109"/>
                    <a:pt x="230" y="109"/>
                  </a:cubicBezTo>
                  <a:cubicBezTo>
                    <a:pt x="230" y="109"/>
                    <a:pt x="230" y="110"/>
                    <a:pt x="229" y="110"/>
                  </a:cubicBezTo>
                  <a:cubicBezTo>
                    <a:pt x="229" y="110"/>
                    <a:pt x="229" y="110"/>
                    <a:pt x="229" y="110"/>
                  </a:cubicBezTo>
                  <a:cubicBezTo>
                    <a:pt x="228" y="110"/>
                    <a:pt x="228" y="110"/>
                    <a:pt x="228" y="111"/>
                  </a:cubicBezTo>
                  <a:cubicBezTo>
                    <a:pt x="227" y="111"/>
                    <a:pt x="227" y="111"/>
                    <a:pt x="227" y="111"/>
                  </a:cubicBezTo>
                  <a:cubicBezTo>
                    <a:pt x="226" y="111"/>
                    <a:pt x="225" y="112"/>
                    <a:pt x="224" y="112"/>
                  </a:cubicBezTo>
                  <a:cubicBezTo>
                    <a:pt x="224" y="112"/>
                    <a:pt x="223" y="112"/>
                    <a:pt x="223" y="112"/>
                  </a:cubicBezTo>
                  <a:cubicBezTo>
                    <a:pt x="222" y="112"/>
                    <a:pt x="221" y="112"/>
                    <a:pt x="221" y="112"/>
                  </a:cubicBezTo>
                  <a:cubicBezTo>
                    <a:pt x="221" y="112"/>
                    <a:pt x="220" y="112"/>
                    <a:pt x="220" y="113"/>
                  </a:cubicBezTo>
                  <a:cubicBezTo>
                    <a:pt x="219" y="113"/>
                    <a:pt x="219" y="113"/>
                    <a:pt x="219" y="114"/>
                  </a:cubicBezTo>
                  <a:cubicBezTo>
                    <a:pt x="218" y="114"/>
                    <a:pt x="218" y="115"/>
                    <a:pt x="217" y="115"/>
                  </a:cubicBezTo>
                  <a:cubicBezTo>
                    <a:pt x="217" y="115"/>
                    <a:pt x="216" y="114"/>
                    <a:pt x="216" y="115"/>
                  </a:cubicBezTo>
                  <a:cubicBezTo>
                    <a:pt x="216" y="115"/>
                    <a:pt x="215" y="115"/>
                    <a:pt x="215" y="115"/>
                  </a:cubicBezTo>
                  <a:cubicBezTo>
                    <a:pt x="214" y="115"/>
                    <a:pt x="214" y="115"/>
                    <a:pt x="213" y="115"/>
                  </a:cubicBezTo>
                  <a:cubicBezTo>
                    <a:pt x="213" y="116"/>
                    <a:pt x="213" y="116"/>
                    <a:pt x="213" y="116"/>
                  </a:cubicBezTo>
                  <a:cubicBezTo>
                    <a:pt x="212" y="116"/>
                    <a:pt x="212" y="116"/>
                    <a:pt x="212" y="116"/>
                  </a:cubicBezTo>
                  <a:cubicBezTo>
                    <a:pt x="211" y="116"/>
                    <a:pt x="210" y="116"/>
                    <a:pt x="209" y="116"/>
                  </a:cubicBezTo>
                  <a:cubicBezTo>
                    <a:pt x="209" y="117"/>
                    <a:pt x="209" y="117"/>
                    <a:pt x="209" y="117"/>
                  </a:cubicBezTo>
                  <a:cubicBezTo>
                    <a:pt x="209" y="117"/>
                    <a:pt x="209" y="117"/>
                    <a:pt x="208" y="117"/>
                  </a:cubicBezTo>
                  <a:cubicBezTo>
                    <a:pt x="208" y="117"/>
                    <a:pt x="208" y="116"/>
                    <a:pt x="208" y="116"/>
                  </a:cubicBezTo>
                  <a:cubicBezTo>
                    <a:pt x="207" y="116"/>
                    <a:pt x="207" y="116"/>
                    <a:pt x="207" y="116"/>
                  </a:cubicBezTo>
                  <a:cubicBezTo>
                    <a:pt x="207" y="116"/>
                    <a:pt x="207" y="116"/>
                    <a:pt x="206" y="116"/>
                  </a:cubicBezTo>
                  <a:cubicBezTo>
                    <a:pt x="206" y="116"/>
                    <a:pt x="206" y="116"/>
                    <a:pt x="205" y="116"/>
                  </a:cubicBezTo>
                  <a:cubicBezTo>
                    <a:pt x="205" y="117"/>
                    <a:pt x="205" y="117"/>
                    <a:pt x="205" y="117"/>
                  </a:cubicBezTo>
                  <a:cubicBezTo>
                    <a:pt x="205" y="117"/>
                    <a:pt x="204" y="117"/>
                    <a:pt x="203" y="117"/>
                  </a:cubicBezTo>
                  <a:cubicBezTo>
                    <a:pt x="203" y="117"/>
                    <a:pt x="203" y="118"/>
                    <a:pt x="203" y="118"/>
                  </a:cubicBezTo>
                  <a:cubicBezTo>
                    <a:pt x="202" y="119"/>
                    <a:pt x="202" y="119"/>
                    <a:pt x="202" y="119"/>
                  </a:cubicBezTo>
                  <a:cubicBezTo>
                    <a:pt x="202" y="119"/>
                    <a:pt x="201" y="119"/>
                    <a:pt x="201" y="119"/>
                  </a:cubicBezTo>
                  <a:cubicBezTo>
                    <a:pt x="201" y="119"/>
                    <a:pt x="200" y="118"/>
                    <a:pt x="200" y="118"/>
                  </a:cubicBezTo>
                  <a:cubicBezTo>
                    <a:pt x="199" y="118"/>
                    <a:pt x="199" y="118"/>
                    <a:pt x="199" y="118"/>
                  </a:cubicBezTo>
                  <a:cubicBezTo>
                    <a:pt x="198" y="119"/>
                    <a:pt x="198" y="119"/>
                    <a:pt x="198" y="119"/>
                  </a:cubicBezTo>
                  <a:cubicBezTo>
                    <a:pt x="198" y="120"/>
                    <a:pt x="198" y="120"/>
                    <a:pt x="198" y="120"/>
                  </a:cubicBezTo>
                  <a:cubicBezTo>
                    <a:pt x="197" y="120"/>
                    <a:pt x="197" y="120"/>
                    <a:pt x="197" y="120"/>
                  </a:cubicBezTo>
                  <a:cubicBezTo>
                    <a:pt x="196" y="120"/>
                    <a:pt x="196" y="119"/>
                    <a:pt x="196" y="119"/>
                  </a:cubicBezTo>
                  <a:cubicBezTo>
                    <a:pt x="196" y="119"/>
                    <a:pt x="195" y="119"/>
                    <a:pt x="195" y="119"/>
                  </a:cubicBezTo>
                  <a:cubicBezTo>
                    <a:pt x="194" y="118"/>
                    <a:pt x="194" y="118"/>
                    <a:pt x="194" y="118"/>
                  </a:cubicBezTo>
                  <a:cubicBezTo>
                    <a:pt x="193" y="118"/>
                    <a:pt x="192" y="117"/>
                    <a:pt x="192" y="117"/>
                  </a:cubicBezTo>
                  <a:cubicBezTo>
                    <a:pt x="192" y="116"/>
                    <a:pt x="192" y="116"/>
                    <a:pt x="192" y="116"/>
                  </a:cubicBezTo>
                  <a:cubicBezTo>
                    <a:pt x="191" y="116"/>
                    <a:pt x="191" y="116"/>
                    <a:pt x="191" y="116"/>
                  </a:cubicBezTo>
                  <a:cubicBezTo>
                    <a:pt x="191" y="116"/>
                    <a:pt x="191" y="117"/>
                    <a:pt x="191" y="117"/>
                  </a:cubicBezTo>
                  <a:cubicBezTo>
                    <a:pt x="191" y="118"/>
                    <a:pt x="191" y="118"/>
                    <a:pt x="191" y="118"/>
                  </a:cubicBezTo>
                  <a:cubicBezTo>
                    <a:pt x="191" y="118"/>
                    <a:pt x="191" y="118"/>
                    <a:pt x="191" y="118"/>
                  </a:cubicBezTo>
                  <a:cubicBezTo>
                    <a:pt x="191" y="119"/>
                    <a:pt x="190" y="119"/>
                    <a:pt x="190" y="119"/>
                  </a:cubicBezTo>
                  <a:cubicBezTo>
                    <a:pt x="190" y="119"/>
                    <a:pt x="190" y="120"/>
                    <a:pt x="190" y="120"/>
                  </a:cubicBezTo>
                  <a:cubicBezTo>
                    <a:pt x="189" y="120"/>
                    <a:pt x="189" y="120"/>
                    <a:pt x="189" y="120"/>
                  </a:cubicBezTo>
                  <a:cubicBezTo>
                    <a:pt x="188" y="120"/>
                    <a:pt x="188" y="120"/>
                    <a:pt x="188" y="120"/>
                  </a:cubicBezTo>
                  <a:cubicBezTo>
                    <a:pt x="188" y="120"/>
                    <a:pt x="188" y="120"/>
                    <a:pt x="188" y="120"/>
                  </a:cubicBezTo>
                  <a:cubicBezTo>
                    <a:pt x="188" y="120"/>
                    <a:pt x="187" y="119"/>
                    <a:pt x="187" y="119"/>
                  </a:cubicBezTo>
                  <a:cubicBezTo>
                    <a:pt x="186" y="120"/>
                    <a:pt x="186" y="120"/>
                    <a:pt x="186" y="120"/>
                  </a:cubicBezTo>
                  <a:cubicBezTo>
                    <a:pt x="186" y="120"/>
                    <a:pt x="186" y="120"/>
                    <a:pt x="186" y="120"/>
                  </a:cubicBezTo>
                  <a:cubicBezTo>
                    <a:pt x="186" y="119"/>
                    <a:pt x="185" y="119"/>
                    <a:pt x="185" y="119"/>
                  </a:cubicBezTo>
                  <a:cubicBezTo>
                    <a:pt x="185" y="118"/>
                    <a:pt x="185" y="118"/>
                    <a:pt x="186" y="118"/>
                  </a:cubicBezTo>
                  <a:cubicBezTo>
                    <a:pt x="186" y="117"/>
                    <a:pt x="186" y="117"/>
                    <a:pt x="186" y="117"/>
                  </a:cubicBezTo>
                  <a:cubicBezTo>
                    <a:pt x="186" y="116"/>
                    <a:pt x="186" y="116"/>
                    <a:pt x="186" y="116"/>
                  </a:cubicBezTo>
                  <a:cubicBezTo>
                    <a:pt x="186" y="116"/>
                    <a:pt x="186" y="115"/>
                    <a:pt x="186" y="115"/>
                  </a:cubicBezTo>
                  <a:cubicBezTo>
                    <a:pt x="186" y="115"/>
                    <a:pt x="186" y="114"/>
                    <a:pt x="185" y="114"/>
                  </a:cubicBezTo>
                  <a:cubicBezTo>
                    <a:pt x="185" y="114"/>
                    <a:pt x="185" y="114"/>
                    <a:pt x="185" y="114"/>
                  </a:cubicBezTo>
                  <a:cubicBezTo>
                    <a:pt x="185" y="115"/>
                    <a:pt x="184" y="114"/>
                    <a:pt x="184" y="114"/>
                  </a:cubicBezTo>
                  <a:cubicBezTo>
                    <a:pt x="184" y="114"/>
                    <a:pt x="184" y="113"/>
                    <a:pt x="184" y="113"/>
                  </a:cubicBezTo>
                  <a:cubicBezTo>
                    <a:pt x="184" y="113"/>
                    <a:pt x="183" y="113"/>
                    <a:pt x="183" y="113"/>
                  </a:cubicBezTo>
                  <a:cubicBezTo>
                    <a:pt x="183" y="113"/>
                    <a:pt x="183" y="114"/>
                    <a:pt x="183" y="115"/>
                  </a:cubicBezTo>
                  <a:cubicBezTo>
                    <a:pt x="183" y="115"/>
                    <a:pt x="183" y="115"/>
                    <a:pt x="183" y="115"/>
                  </a:cubicBezTo>
                  <a:cubicBezTo>
                    <a:pt x="183" y="116"/>
                    <a:pt x="183" y="116"/>
                    <a:pt x="183" y="116"/>
                  </a:cubicBezTo>
                  <a:cubicBezTo>
                    <a:pt x="182" y="116"/>
                    <a:pt x="182" y="115"/>
                    <a:pt x="182" y="115"/>
                  </a:cubicBezTo>
                  <a:cubicBezTo>
                    <a:pt x="182" y="116"/>
                    <a:pt x="182" y="116"/>
                    <a:pt x="182" y="116"/>
                  </a:cubicBezTo>
                  <a:cubicBezTo>
                    <a:pt x="181" y="117"/>
                    <a:pt x="181" y="117"/>
                    <a:pt x="181" y="117"/>
                  </a:cubicBezTo>
                  <a:cubicBezTo>
                    <a:pt x="181" y="117"/>
                    <a:pt x="180" y="116"/>
                    <a:pt x="180" y="116"/>
                  </a:cubicBezTo>
                  <a:cubicBezTo>
                    <a:pt x="180" y="116"/>
                    <a:pt x="179" y="115"/>
                    <a:pt x="179" y="115"/>
                  </a:cubicBezTo>
                  <a:cubicBezTo>
                    <a:pt x="179" y="115"/>
                    <a:pt x="178" y="115"/>
                    <a:pt x="178" y="114"/>
                  </a:cubicBezTo>
                  <a:cubicBezTo>
                    <a:pt x="178" y="114"/>
                    <a:pt x="178" y="114"/>
                    <a:pt x="178" y="114"/>
                  </a:cubicBezTo>
                  <a:cubicBezTo>
                    <a:pt x="177" y="113"/>
                    <a:pt x="177" y="113"/>
                    <a:pt x="177" y="113"/>
                  </a:cubicBezTo>
                  <a:cubicBezTo>
                    <a:pt x="177" y="114"/>
                    <a:pt x="177" y="114"/>
                    <a:pt x="177" y="114"/>
                  </a:cubicBezTo>
                  <a:cubicBezTo>
                    <a:pt x="177" y="115"/>
                    <a:pt x="177" y="115"/>
                    <a:pt x="178" y="115"/>
                  </a:cubicBezTo>
                  <a:cubicBezTo>
                    <a:pt x="178" y="116"/>
                    <a:pt x="178" y="116"/>
                    <a:pt x="178" y="116"/>
                  </a:cubicBezTo>
                  <a:cubicBezTo>
                    <a:pt x="179" y="116"/>
                    <a:pt x="179" y="116"/>
                    <a:pt x="179" y="117"/>
                  </a:cubicBezTo>
                  <a:cubicBezTo>
                    <a:pt x="180" y="117"/>
                    <a:pt x="180" y="117"/>
                    <a:pt x="181" y="117"/>
                  </a:cubicBezTo>
                  <a:cubicBezTo>
                    <a:pt x="181" y="118"/>
                    <a:pt x="182" y="118"/>
                    <a:pt x="182" y="118"/>
                  </a:cubicBezTo>
                  <a:cubicBezTo>
                    <a:pt x="182" y="118"/>
                    <a:pt x="183" y="119"/>
                    <a:pt x="183" y="119"/>
                  </a:cubicBezTo>
                  <a:cubicBezTo>
                    <a:pt x="183" y="119"/>
                    <a:pt x="184" y="120"/>
                    <a:pt x="185" y="120"/>
                  </a:cubicBezTo>
                  <a:cubicBezTo>
                    <a:pt x="185" y="120"/>
                    <a:pt x="185" y="121"/>
                    <a:pt x="186" y="121"/>
                  </a:cubicBezTo>
                  <a:cubicBezTo>
                    <a:pt x="186" y="121"/>
                    <a:pt x="186" y="121"/>
                    <a:pt x="187" y="121"/>
                  </a:cubicBezTo>
                  <a:cubicBezTo>
                    <a:pt x="187" y="122"/>
                    <a:pt x="188" y="122"/>
                    <a:pt x="188" y="122"/>
                  </a:cubicBezTo>
                  <a:cubicBezTo>
                    <a:pt x="188" y="122"/>
                    <a:pt x="188" y="123"/>
                    <a:pt x="189" y="123"/>
                  </a:cubicBezTo>
                  <a:cubicBezTo>
                    <a:pt x="189" y="123"/>
                    <a:pt x="189" y="123"/>
                    <a:pt x="189" y="124"/>
                  </a:cubicBezTo>
                  <a:cubicBezTo>
                    <a:pt x="190" y="124"/>
                    <a:pt x="190" y="124"/>
                    <a:pt x="190" y="124"/>
                  </a:cubicBezTo>
                  <a:cubicBezTo>
                    <a:pt x="191" y="124"/>
                    <a:pt x="191" y="125"/>
                    <a:pt x="191" y="126"/>
                  </a:cubicBezTo>
                  <a:cubicBezTo>
                    <a:pt x="191" y="126"/>
                    <a:pt x="191" y="126"/>
                    <a:pt x="191" y="126"/>
                  </a:cubicBezTo>
                  <a:cubicBezTo>
                    <a:pt x="191" y="127"/>
                    <a:pt x="191" y="126"/>
                    <a:pt x="191" y="126"/>
                  </a:cubicBezTo>
                  <a:cubicBezTo>
                    <a:pt x="190" y="126"/>
                    <a:pt x="190" y="126"/>
                    <a:pt x="189" y="126"/>
                  </a:cubicBezTo>
                  <a:cubicBezTo>
                    <a:pt x="189" y="125"/>
                    <a:pt x="189" y="124"/>
                    <a:pt x="189" y="124"/>
                  </a:cubicBezTo>
                  <a:cubicBezTo>
                    <a:pt x="188" y="124"/>
                    <a:pt x="188" y="124"/>
                    <a:pt x="187" y="123"/>
                  </a:cubicBezTo>
                  <a:cubicBezTo>
                    <a:pt x="187" y="123"/>
                    <a:pt x="186" y="122"/>
                    <a:pt x="186" y="122"/>
                  </a:cubicBezTo>
                  <a:cubicBezTo>
                    <a:pt x="185" y="121"/>
                    <a:pt x="183" y="120"/>
                    <a:pt x="183" y="120"/>
                  </a:cubicBezTo>
                  <a:cubicBezTo>
                    <a:pt x="182" y="119"/>
                    <a:pt x="180" y="118"/>
                    <a:pt x="179" y="118"/>
                  </a:cubicBezTo>
                  <a:cubicBezTo>
                    <a:pt x="178" y="117"/>
                    <a:pt x="177" y="116"/>
                    <a:pt x="177" y="116"/>
                  </a:cubicBezTo>
                  <a:cubicBezTo>
                    <a:pt x="176" y="115"/>
                    <a:pt x="174" y="113"/>
                    <a:pt x="173" y="112"/>
                  </a:cubicBezTo>
                  <a:cubicBezTo>
                    <a:pt x="173" y="111"/>
                    <a:pt x="171" y="109"/>
                    <a:pt x="169" y="109"/>
                  </a:cubicBezTo>
                  <a:cubicBezTo>
                    <a:pt x="168" y="108"/>
                    <a:pt x="166" y="107"/>
                    <a:pt x="166" y="107"/>
                  </a:cubicBezTo>
                  <a:cubicBezTo>
                    <a:pt x="165" y="106"/>
                    <a:pt x="164" y="106"/>
                    <a:pt x="164" y="106"/>
                  </a:cubicBezTo>
                  <a:cubicBezTo>
                    <a:pt x="163" y="106"/>
                    <a:pt x="162" y="105"/>
                    <a:pt x="162" y="105"/>
                  </a:cubicBezTo>
                  <a:cubicBezTo>
                    <a:pt x="161" y="105"/>
                    <a:pt x="160" y="105"/>
                    <a:pt x="160" y="105"/>
                  </a:cubicBezTo>
                  <a:cubicBezTo>
                    <a:pt x="158" y="104"/>
                    <a:pt x="157" y="104"/>
                    <a:pt x="156" y="104"/>
                  </a:cubicBezTo>
                  <a:cubicBezTo>
                    <a:pt x="155" y="103"/>
                    <a:pt x="154" y="103"/>
                    <a:pt x="153" y="102"/>
                  </a:cubicBezTo>
                  <a:cubicBezTo>
                    <a:pt x="153" y="102"/>
                    <a:pt x="151" y="101"/>
                    <a:pt x="151" y="101"/>
                  </a:cubicBezTo>
                  <a:cubicBezTo>
                    <a:pt x="150" y="101"/>
                    <a:pt x="150" y="100"/>
                    <a:pt x="150" y="100"/>
                  </a:cubicBezTo>
                  <a:cubicBezTo>
                    <a:pt x="149" y="100"/>
                    <a:pt x="148" y="101"/>
                    <a:pt x="147" y="101"/>
                  </a:cubicBezTo>
                  <a:cubicBezTo>
                    <a:pt x="146" y="101"/>
                    <a:pt x="145" y="101"/>
                    <a:pt x="145" y="101"/>
                  </a:cubicBezTo>
                  <a:cubicBezTo>
                    <a:pt x="144" y="101"/>
                    <a:pt x="143" y="102"/>
                    <a:pt x="143" y="102"/>
                  </a:cubicBezTo>
                  <a:cubicBezTo>
                    <a:pt x="142" y="102"/>
                    <a:pt x="141" y="102"/>
                    <a:pt x="140" y="102"/>
                  </a:cubicBezTo>
                  <a:cubicBezTo>
                    <a:pt x="139" y="102"/>
                    <a:pt x="138" y="101"/>
                    <a:pt x="137" y="102"/>
                  </a:cubicBezTo>
                  <a:cubicBezTo>
                    <a:pt x="136" y="102"/>
                    <a:pt x="135" y="102"/>
                    <a:pt x="135" y="102"/>
                  </a:cubicBezTo>
                  <a:cubicBezTo>
                    <a:pt x="135" y="103"/>
                    <a:pt x="134" y="104"/>
                    <a:pt x="134" y="104"/>
                  </a:cubicBezTo>
                  <a:cubicBezTo>
                    <a:pt x="133" y="104"/>
                    <a:pt x="132" y="104"/>
                    <a:pt x="132" y="104"/>
                  </a:cubicBezTo>
                  <a:cubicBezTo>
                    <a:pt x="132" y="105"/>
                    <a:pt x="131" y="105"/>
                    <a:pt x="130" y="105"/>
                  </a:cubicBezTo>
                  <a:cubicBezTo>
                    <a:pt x="130" y="105"/>
                    <a:pt x="129" y="105"/>
                    <a:pt x="128" y="105"/>
                  </a:cubicBezTo>
                  <a:cubicBezTo>
                    <a:pt x="128" y="105"/>
                    <a:pt x="127" y="104"/>
                    <a:pt x="126" y="104"/>
                  </a:cubicBezTo>
                  <a:cubicBezTo>
                    <a:pt x="125" y="104"/>
                    <a:pt x="125" y="104"/>
                    <a:pt x="124" y="104"/>
                  </a:cubicBezTo>
                  <a:cubicBezTo>
                    <a:pt x="124" y="104"/>
                    <a:pt x="124" y="103"/>
                    <a:pt x="124" y="102"/>
                  </a:cubicBezTo>
                  <a:cubicBezTo>
                    <a:pt x="123" y="102"/>
                    <a:pt x="123" y="102"/>
                    <a:pt x="123" y="101"/>
                  </a:cubicBezTo>
                  <a:cubicBezTo>
                    <a:pt x="122" y="101"/>
                    <a:pt x="121" y="100"/>
                    <a:pt x="120" y="100"/>
                  </a:cubicBezTo>
                  <a:cubicBezTo>
                    <a:pt x="119" y="99"/>
                    <a:pt x="118" y="99"/>
                    <a:pt x="117" y="99"/>
                  </a:cubicBezTo>
                  <a:cubicBezTo>
                    <a:pt x="116" y="99"/>
                    <a:pt x="115" y="99"/>
                    <a:pt x="114" y="99"/>
                  </a:cubicBezTo>
                  <a:cubicBezTo>
                    <a:pt x="114" y="99"/>
                    <a:pt x="113" y="99"/>
                    <a:pt x="112" y="100"/>
                  </a:cubicBezTo>
                  <a:cubicBezTo>
                    <a:pt x="112" y="100"/>
                    <a:pt x="110" y="100"/>
                    <a:pt x="110" y="101"/>
                  </a:cubicBezTo>
                  <a:cubicBezTo>
                    <a:pt x="109" y="101"/>
                    <a:pt x="109" y="101"/>
                    <a:pt x="108" y="101"/>
                  </a:cubicBezTo>
                  <a:cubicBezTo>
                    <a:pt x="107" y="101"/>
                    <a:pt x="106" y="102"/>
                    <a:pt x="105" y="102"/>
                  </a:cubicBezTo>
                  <a:cubicBezTo>
                    <a:pt x="105" y="102"/>
                    <a:pt x="103" y="102"/>
                    <a:pt x="103" y="102"/>
                  </a:cubicBezTo>
                  <a:cubicBezTo>
                    <a:pt x="103" y="102"/>
                    <a:pt x="102" y="102"/>
                    <a:pt x="102" y="102"/>
                  </a:cubicBezTo>
                  <a:cubicBezTo>
                    <a:pt x="101" y="102"/>
                    <a:pt x="101" y="102"/>
                    <a:pt x="101" y="102"/>
                  </a:cubicBezTo>
                  <a:cubicBezTo>
                    <a:pt x="101" y="102"/>
                    <a:pt x="100" y="101"/>
                    <a:pt x="100" y="101"/>
                  </a:cubicBezTo>
                  <a:cubicBezTo>
                    <a:pt x="99" y="101"/>
                    <a:pt x="98" y="101"/>
                    <a:pt x="98" y="101"/>
                  </a:cubicBezTo>
                  <a:cubicBezTo>
                    <a:pt x="97" y="100"/>
                    <a:pt x="96" y="101"/>
                    <a:pt x="96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4" y="99"/>
                    <a:pt x="93" y="99"/>
                    <a:pt x="92" y="99"/>
                  </a:cubicBezTo>
                  <a:cubicBezTo>
                    <a:pt x="92" y="99"/>
                    <a:pt x="90" y="99"/>
                    <a:pt x="90" y="99"/>
                  </a:cubicBezTo>
                  <a:cubicBezTo>
                    <a:pt x="89" y="98"/>
                    <a:pt x="88" y="98"/>
                    <a:pt x="88" y="98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7" y="97"/>
                    <a:pt x="87" y="96"/>
                    <a:pt x="87" y="95"/>
                  </a:cubicBezTo>
                  <a:cubicBezTo>
                    <a:pt x="87" y="95"/>
                    <a:pt x="87" y="94"/>
                    <a:pt x="87" y="94"/>
                  </a:cubicBezTo>
                  <a:cubicBezTo>
                    <a:pt x="87" y="93"/>
                    <a:pt x="87" y="93"/>
                    <a:pt x="87" y="92"/>
                  </a:cubicBezTo>
                  <a:cubicBezTo>
                    <a:pt x="86" y="91"/>
                    <a:pt x="86" y="91"/>
                    <a:pt x="86" y="91"/>
                  </a:cubicBezTo>
                  <a:cubicBezTo>
                    <a:pt x="86" y="91"/>
                    <a:pt x="86" y="91"/>
                    <a:pt x="86" y="91"/>
                  </a:cubicBezTo>
                  <a:cubicBezTo>
                    <a:pt x="86" y="90"/>
                    <a:pt x="86" y="90"/>
                    <a:pt x="86" y="90"/>
                  </a:cubicBezTo>
                  <a:cubicBezTo>
                    <a:pt x="86" y="90"/>
                    <a:pt x="87" y="90"/>
                    <a:pt x="87" y="90"/>
                  </a:cubicBezTo>
                  <a:cubicBezTo>
                    <a:pt x="87" y="90"/>
                    <a:pt x="87" y="90"/>
                    <a:pt x="87" y="90"/>
                  </a:cubicBezTo>
                  <a:cubicBezTo>
                    <a:pt x="88" y="89"/>
                    <a:pt x="88" y="89"/>
                    <a:pt x="88" y="88"/>
                  </a:cubicBezTo>
                  <a:cubicBezTo>
                    <a:pt x="88" y="88"/>
                    <a:pt x="88" y="88"/>
                    <a:pt x="88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6" y="87"/>
                    <a:pt x="86" y="87"/>
                    <a:pt x="86" y="87"/>
                  </a:cubicBezTo>
                  <a:cubicBezTo>
                    <a:pt x="86" y="87"/>
                    <a:pt x="86" y="88"/>
                    <a:pt x="86" y="88"/>
                  </a:cubicBezTo>
                  <a:cubicBezTo>
                    <a:pt x="86" y="88"/>
                    <a:pt x="85" y="89"/>
                    <a:pt x="85" y="89"/>
                  </a:cubicBezTo>
                  <a:cubicBezTo>
                    <a:pt x="85" y="89"/>
                    <a:pt x="84" y="90"/>
                    <a:pt x="84" y="90"/>
                  </a:cubicBezTo>
                  <a:cubicBezTo>
                    <a:pt x="84" y="90"/>
                    <a:pt x="84" y="91"/>
                    <a:pt x="84" y="92"/>
                  </a:cubicBezTo>
                  <a:cubicBezTo>
                    <a:pt x="84" y="92"/>
                    <a:pt x="85" y="93"/>
                    <a:pt x="85" y="93"/>
                  </a:cubicBezTo>
                  <a:cubicBezTo>
                    <a:pt x="85" y="93"/>
                    <a:pt x="85" y="94"/>
                    <a:pt x="85" y="94"/>
                  </a:cubicBezTo>
                  <a:cubicBezTo>
                    <a:pt x="85" y="95"/>
                    <a:pt x="85" y="95"/>
                    <a:pt x="85" y="95"/>
                  </a:cubicBezTo>
                  <a:cubicBezTo>
                    <a:pt x="84" y="96"/>
                    <a:pt x="83" y="96"/>
                    <a:pt x="82" y="96"/>
                  </a:cubicBezTo>
                  <a:cubicBezTo>
                    <a:pt x="81" y="96"/>
                    <a:pt x="80" y="96"/>
                    <a:pt x="79" y="96"/>
                  </a:cubicBezTo>
                  <a:cubicBezTo>
                    <a:pt x="79" y="96"/>
                    <a:pt x="78" y="96"/>
                    <a:pt x="77" y="95"/>
                  </a:cubicBezTo>
                  <a:cubicBezTo>
                    <a:pt x="77" y="95"/>
                    <a:pt x="76" y="95"/>
                    <a:pt x="76" y="95"/>
                  </a:cubicBezTo>
                  <a:cubicBezTo>
                    <a:pt x="76" y="95"/>
                    <a:pt x="76" y="95"/>
                    <a:pt x="76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4" y="94"/>
                    <a:pt x="73" y="94"/>
                    <a:pt x="73" y="94"/>
                  </a:cubicBezTo>
                  <a:cubicBezTo>
                    <a:pt x="72" y="94"/>
                    <a:pt x="72" y="95"/>
                    <a:pt x="72" y="94"/>
                  </a:cubicBezTo>
                  <a:cubicBezTo>
                    <a:pt x="71" y="94"/>
                    <a:pt x="70" y="94"/>
                    <a:pt x="70" y="94"/>
                  </a:cubicBezTo>
                  <a:cubicBezTo>
                    <a:pt x="70" y="93"/>
                    <a:pt x="72" y="94"/>
                    <a:pt x="72" y="94"/>
                  </a:cubicBezTo>
                  <a:cubicBezTo>
                    <a:pt x="72" y="94"/>
                    <a:pt x="72" y="94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2"/>
                    <a:pt x="73" y="91"/>
                    <a:pt x="73" y="91"/>
                  </a:cubicBezTo>
                  <a:cubicBezTo>
                    <a:pt x="73" y="91"/>
                    <a:pt x="74" y="91"/>
                    <a:pt x="74" y="91"/>
                  </a:cubicBezTo>
                  <a:cubicBezTo>
                    <a:pt x="74" y="91"/>
                    <a:pt x="74" y="90"/>
                    <a:pt x="74" y="90"/>
                  </a:cubicBezTo>
                  <a:cubicBezTo>
                    <a:pt x="74" y="90"/>
                    <a:pt x="74" y="89"/>
                    <a:pt x="73" y="89"/>
                  </a:cubicBezTo>
                  <a:cubicBezTo>
                    <a:pt x="73" y="89"/>
                    <a:pt x="72" y="89"/>
                    <a:pt x="72" y="89"/>
                  </a:cubicBezTo>
                  <a:cubicBezTo>
                    <a:pt x="72" y="89"/>
                    <a:pt x="72" y="90"/>
                    <a:pt x="72" y="90"/>
                  </a:cubicBezTo>
                  <a:cubicBezTo>
                    <a:pt x="72" y="90"/>
                    <a:pt x="72" y="91"/>
                    <a:pt x="72" y="91"/>
                  </a:cubicBezTo>
                  <a:cubicBezTo>
                    <a:pt x="72" y="92"/>
                    <a:pt x="71" y="93"/>
                    <a:pt x="71" y="93"/>
                  </a:cubicBezTo>
                  <a:cubicBezTo>
                    <a:pt x="70" y="93"/>
                    <a:pt x="70" y="92"/>
                    <a:pt x="70" y="92"/>
                  </a:cubicBezTo>
                  <a:cubicBezTo>
                    <a:pt x="70" y="92"/>
                    <a:pt x="70" y="91"/>
                    <a:pt x="69" y="91"/>
                  </a:cubicBezTo>
                  <a:cubicBezTo>
                    <a:pt x="69" y="91"/>
                    <a:pt x="69" y="90"/>
                    <a:pt x="69" y="90"/>
                  </a:cubicBezTo>
                  <a:cubicBezTo>
                    <a:pt x="69" y="89"/>
                    <a:pt x="69" y="89"/>
                    <a:pt x="69" y="89"/>
                  </a:cubicBezTo>
                  <a:cubicBezTo>
                    <a:pt x="69" y="89"/>
                    <a:pt x="68" y="89"/>
                    <a:pt x="68" y="89"/>
                  </a:cubicBezTo>
                  <a:cubicBezTo>
                    <a:pt x="68" y="90"/>
                    <a:pt x="67" y="91"/>
                    <a:pt x="67" y="91"/>
                  </a:cubicBezTo>
                  <a:cubicBezTo>
                    <a:pt x="67" y="91"/>
                    <a:pt x="67" y="92"/>
                    <a:pt x="67" y="93"/>
                  </a:cubicBezTo>
                  <a:cubicBezTo>
                    <a:pt x="67" y="93"/>
                    <a:pt x="67" y="94"/>
                    <a:pt x="66" y="94"/>
                  </a:cubicBezTo>
                  <a:cubicBezTo>
                    <a:pt x="66" y="94"/>
                    <a:pt x="66" y="95"/>
                    <a:pt x="65" y="95"/>
                  </a:cubicBezTo>
                  <a:cubicBezTo>
                    <a:pt x="65" y="95"/>
                    <a:pt x="64" y="95"/>
                    <a:pt x="64" y="96"/>
                  </a:cubicBezTo>
                  <a:cubicBezTo>
                    <a:pt x="63" y="96"/>
                    <a:pt x="63" y="96"/>
                    <a:pt x="63" y="96"/>
                  </a:cubicBezTo>
                  <a:cubicBezTo>
                    <a:pt x="62" y="96"/>
                    <a:pt x="62" y="97"/>
                    <a:pt x="62" y="97"/>
                  </a:cubicBezTo>
                  <a:cubicBezTo>
                    <a:pt x="61" y="98"/>
                    <a:pt x="60" y="98"/>
                    <a:pt x="60" y="98"/>
                  </a:cubicBezTo>
                  <a:cubicBezTo>
                    <a:pt x="59" y="99"/>
                    <a:pt x="59" y="100"/>
                    <a:pt x="60" y="100"/>
                  </a:cubicBezTo>
                  <a:cubicBezTo>
                    <a:pt x="60" y="101"/>
                    <a:pt x="60" y="102"/>
                    <a:pt x="60" y="102"/>
                  </a:cubicBezTo>
                  <a:cubicBezTo>
                    <a:pt x="60" y="102"/>
                    <a:pt x="60" y="104"/>
                    <a:pt x="59" y="104"/>
                  </a:cubicBezTo>
                  <a:cubicBezTo>
                    <a:pt x="58" y="104"/>
                    <a:pt x="58" y="104"/>
                    <a:pt x="58" y="104"/>
                  </a:cubicBezTo>
                  <a:cubicBezTo>
                    <a:pt x="58" y="103"/>
                    <a:pt x="57" y="102"/>
                    <a:pt x="57" y="102"/>
                  </a:cubicBezTo>
                  <a:cubicBezTo>
                    <a:pt x="56" y="102"/>
                    <a:pt x="55" y="102"/>
                    <a:pt x="54" y="102"/>
                  </a:cubicBezTo>
                  <a:cubicBezTo>
                    <a:pt x="53" y="102"/>
                    <a:pt x="51" y="102"/>
                    <a:pt x="50" y="102"/>
                  </a:cubicBezTo>
                  <a:cubicBezTo>
                    <a:pt x="49" y="103"/>
                    <a:pt x="48" y="104"/>
                    <a:pt x="47" y="104"/>
                  </a:cubicBezTo>
                  <a:cubicBezTo>
                    <a:pt x="46" y="104"/>
                    <a:pt x="45" y="105"/>
                    <a:pt x="44" y="105"/>
                  </a:cubicBezTo>
                  <a:cubicBezTo>
                    <a:pt x="44" y="106"/>
                    <a:pt x="43" y="106"/>
                    <a:pt x="42" y="106"/>
                  </a:cubicBezTo>
                  <a:cubicBezTo>
                    <a:pt x="42" y="106"/>
                    <a:pt x="41" y="106"/>
                    <a:pt x="40" y="107"/>
                  </a:cubicBezTo>
                  <a:cubicBezTo>
                    <a:pt x="40" y="107"/>
                    <a:pt x="39" y="107"/>
                    <a:pt x="39" y="107"/>
                  </a:cubicBezTo>
                  <a:cubicBezTo>
                    <a:pt x="39" y="107"/>
                    <a:pt x="38" y="108"/>
                    <a:pt x="38" y="108"/>
                  </a:cubicBezTo>
                  <a:cubicBezTo>
                    <a:pt x="38" y="108"/>
                    <a:pt x="36" y="108"/>
                    <a:pt x="36" y="108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35" y="107"/>
                    <a:pt x="34" y="107"/>
                    <a:pt x="33" y="107"/>
                  </a:cubicBezTo>
                  <a:cubicBezTo>
                    <a:pt x="33" y="107"/>
                    <a:pt x="32" y="108"/>
                    <a:pt x="31" y="108"/>
                  </a:cubicBezTo>
                  <a:cubicBezTo>
                    <a:pt x="31" y="108"/>
                    <a:pt x="30" y="108"/>
                    <a:pt x="29" y="108"/>
                  </a:cubicBezTo>
                  <a:cubicBezTo>
                    <a:pt x="29" y="108"/>
                    <a:pt x="28" y="109"/>
                    <a:pt x="27" y="109"/>
                  </a:cubicBezTo>
                  <a:cubicBezTo>
                    <a:pt x="27" y="109"/>
                    <a:pt x="26" y="109"/>
                    <a:pt x="26" y="109"/>
                  </a:cubicBezTo>
                  <a:cubicBezTo>
                    <a:pt x="25" y="109"/>
                    <a:pt x="25" y="110"/>
                    <a:pt x="24" y="110"/>
                  </a:cubicBezTo>
                  <a:cubicBezTo>
                    <a:pt x="24" y="111"/>
                    <a:pt x="24" y="112"/>
                    <a:pt x="23" y="112"/>
                  </a:cubicBezTo>
                  <a:cubicBezTo>
                    <a:pt x="23" y="112"/>
                    <a:pt x="23" y="112"/>
                    <a:pt x="22" y="112"/>
                  </a:cubicBezTo>
                  <a:cubicBezTo>
                    <a:pt x="22" y="112"/>
                    <a:pt x="22" y="112"/>
                    <a:pt x="22" y="112"/>
                  </a:cubicBezTo>
                  <a:cubicBezTo>
                    <a:pt x="22" y="111"/>
                    <a:pt x="21" y="112"/>
                    <a:pt x="21" y="112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3"/>
                    <a:pt x="19" y="112"/>
                    <a:pt x="19" y="112"/>
                  </a:cubicBezTo>
                  <a:cubicBezTo>
                    <a:pt x="19" y="113"/>
                    <a:pt x="18" y="113"/>
                    <a:pt x="18" y="113"/>
                  </a:cubicBezTo>
                  <a:cubicBezTo>
                    <a:pt x="18" y="113"/>
                    <a:pt x="18" y="115"/>
                    <a:pt x="17" y="115"/>
                  </a:cubicBezTo>
                  <a:cubicBezTo>
                    <a:pt x="17" y="115"/>
                    <a:pt x="16" y="116"/>
                    <a:pt x="16" y="116"/>
                  </a:cubicBezTo>
                  <a:cubicBezTo>
                    <a:pt x="16" y="116"/>
                    <a:pt x="16" y="117"/>
                    <a:pt x="16" y="117"/>
                  </a:cubicBezTo>
                  <a:cubicBezTo>
                    <a:pt x="15" y="118"/>
                    <a:pt x="14" y="117"/>
                    <a:pt x="14" y="118"/>
                  </a:cubicBezTo>
                  <a:cubicBezTo>
                    <a:pt x="13" y="118"/>
                    <a:pt x="13" y="118"/>
                    <a:pt x="12" y="118"/>
                  </a:cubicBezTo>
                  <a:cubicBezTo>
                    <a:pt x="12" y="118"/>
                    <a:pt x="11" y="119"/>
                    <a:pt x="11" y="119"/>
                  </a:cubicBezTo>
                  <a:cubicBezTo>
                    <a:pt x="11" y="119"/>
                    <a:pt x="11" y="120"/>
                    <a:pt x="11" y="120"/>
                  </a:cubicBezTo>
                  <a:cubicBezTo>
                    <a:pt x="11" y="120"/>
                    <a:pt x="12" y="120"/>
                    <a:pt x="12" y="120"/>
                  </a:cubicBezTo>
                  <a:cubicBezTo>
                    <a:pt x="12" y="121"/>
                    <a:pt x="12" y="121"/>
                    <a:pt x="12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0" y="121"/>
                    <a:pt x="9" y="122"/>
                    <a:pt x="9" y="122"/>
                  </a:cubicBezTo>
                  <a:cubicBezTo>
                    <a:pt x="9" y="121"/>
                    <a:pt x="8" y="121"/>
                    <a:pt x="8" y="121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8" y="119"/>
                    <a:pt x="7" y="119"/>
                    <a:pt x="7" y="119"/>
                  </a:cubicBezTo>
                  <a:cubicBezTo>
                    <a:pt x="7" y="119"/>
                    <a:pt x="7" y="118"/>
                    <a:pt x="7" y="118"/>
                  </a:cubicBezTo>
                  <a:cubicBezTo>
                    <a:pt x="7" y="118"/>
                    <a:pt x="6" y="118"/>
                    <a:pt x="6" y="118"/>
                  </a:cubicBezTo>
                  <a:cubicBezTo>
                    <a:pt x="5" y="117"/>
                    <a:pt x="5" y="117"/>
                    <a:pt x="5" y="117"/>
                  </a:cubicBezTo>
                  <a:cubicBezTo>
                    <a:pt x="5" y="116"/>
                    <a:pt x="4" y="116"/>
                    <a:pt x="3" y="116"/>
                  </a:cubicBezTo>
                  <a:cubicBezTo>
                    <a:pt x="3" y="116"/>
                    <a:pt x="2" y="116"/>
                    <a:pt x="2" y="117"/>
                  </a:cubicBezTo>
                  <a:cubicBezTo>
                    <a:pt x="2" y="117"/>
                    <a:pt x="1" y="117"/>
                    <a:pt x="1" y="117"/>
                  </a:cubicBezTo>
                  <a:cubicBezTo>
                    <a:pt x="1" y="117"/>
                    <a:pt x="0" y="118"/>
                    <a:pt x="0" y="117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" y="115"/>
                    <a:pt x="1" y="115"/>
                    <a:pt x="1" y="114"/>
                  </a:cubicBezTo>
                  <a:cubicBezTo>
                    <a:pt x="1" y="113"/>
                    <a:pt x="2" y="113"/>
                    <a:pt x="2" y="113"/>
                  </a:cubicBezTo>
                  <a:cubicBezTo>
                    <a:pt x="2" y="112"/>
                    <a:pt x="3" y="112"/>
                    <a:pt x="2" y="112"/>
                  </a:cubicBezTo>
                  <a:cubicBezTo>
                    <a:pt x="2" y="111"/>
                    <a:pt x="2" y="111"/>
                    <a:pt x="2" y="111"/>
                  </a:cubicBezTo>
                  <a:cubicBezTo>
                    <a:pt x="2" y="111"/>
                    <a:pt x="2" y="110"/>
                    <a:pt x="2" y="110"/>
                  </a:cubicBezTo>
                  <a:cubicBezTo>
                    <a:pt x="3" y="110"/>
                    <a:pt x="3" y="109"/>
                    <a:pt x="3" y="109"/>
                  </a:cubicBezTo>
                  <a:cubicBezTo>
                    <a:pt x="4" y="109"/>
                    <a:pt x="4" y="108"/>
                    <a:pt x="5" y="108"/>
                  </a:cubicBezTo>
                  <a:cubicBezTo>
                    <a:pt x="5" y="107"/>
                    <a:pt x="6" y="107"/>
                    <a:pt x="6" y="107"/>
                  </a:cubicBezTo>
                  <a:cubicBezTo>
                    <a:pt x="6" y="106"/>
                    <a:pt x="6" y="106"/>
                    <a:pt x="6" y="105"/>
                  </a:cubicBezTo>
                  <a:cubicBezTo>
                    <a:pt x="6" y="105"/>
                    <a:pt x="6" y="104"/>
                    <a:pt x="6" y="103"/>
                  </a:cubicBezTo>
                  <a:cubicBezTo>
                    <a:pt x="6" y="103"/>
                    <a:pt x="6" y="102"/>
                    <a:pt x="7" y="101"/>
                  </a:cubicBezTo>
                  <a:cubicBezTo>
                    <a:pt x="7" y="101"/>
                    <a:pt x="7" y="101"/>
                    <a:pt x="7" y="100"/>
                  </a:cubicBezTo>
                  <a:cubicBezTo>
                    <a:pt x="8" y="100"/>
                    <a:pt x="8" y="100"/>
                    <a:pt x="9" y="100"/>
                  </a:cubicBezTo>
                  <a:cubicBezTo>
                    <a:pt x="9" y="99"/>
                    <a:pt x="9" y="99"/>
                    <a:pt x="9" y="98"/>
                  </a:cubicBezTo>
                  <a:cubicBezTo>
                    <a:pt x="9" y="98"/>
                    <a:pt x="9" y="97"/>
                    <a:pt x="10" y="97"/>
                  </a:cubicBezTo>
                  <a:cubicBezTo>
                    <a:pt x="10" y="97"/>
                    <a:pt x="10" y="96"/>
                    <a:pt x="11" y="96"/>
                  </a:cubicBezTo>
                  <a:cubicBezTo>
                    <a:pt x="11" y="95"/>
                    <a:pt x="12" y="95"/>
                    <a:pt x="12" y="94"/>
                  </a:cubicBezTo>
                  <a:cubicBezTo>
                    <a:pt x="12" y="94"/>
                    <a:pt x="12" y="93"/>
                    <a:pt x="13" y="93"/>
                  </a:cubicBezTo>
                  <a:cubicBezTo>
                    <a:pt x="13" y="92"/>
                    <a:pt x="13" y="90"/>
                    <a:pt x="13" y="90"/>
                  </a:cubicBezTo>
                  <a:cubicBezTo>
                    <a:pt x="14" y="89"/>
                    <a:pt x="14" y="88"/>
                    <a:pt x="15" y="88"/>
                  </a:cubicBezTo>
                  <a:cubicBezTo>
                    <a:pt x="16" y="87"/>
                    <a:pt x="16" y="86"/>
                    <a:pt x="17" y="86"/>
                  </a:cubicBezTo>
                  <a:cubicBezTo>
                    <a:pt x="17" y="85"/>
                    <a:pt x="17" y="84"/>
                    <a:pt x="17" y="84"/>
                  </a:cubicBezTo>
                  <a:cubicBezTo>
                    <a:pt x="17" y="83"/>
                    <a:pt x="16" y="83"/>
                    <a:pt x="16" y="82"/>
                  </a:cubicBezTo>
                  <a:cubicBezTo>
                    <a:pt x="16" y="82"/>
                    <a:pt x="15" y="81"/>
                    <a:pt x="15" y="80"/>
                  </a:cubicBezTo>
                  <a:cubicBezTo>
                    <a:pt x="15" y="80"/>
                    <a:pt x="15" y="79"/>
                    <a:pt x="15" y="79"/>
                  </a:cubicBezTo>
                  <a:cubicBezTo>
                    <a:pt x="15" y="78"/>
                    <a:pt x="14" y="79"/>
                    <a:pt x="13" y="78"/>
                  </a:cubicBezTo>
                  <a:cubicBezTo>
                    <a:pt x="13" y="78"/>
                    <a:pt x="13" y="77"/>
                    <a:pt x="13" y="77"/>
                  </a:cubicBezTo>
                  <a:cubicBezTo>
                    <a:pt x="13" y="77"/>
                    <a:pt x="14" y="77"/>
                    <a:pt x="14" y="77"/>
                  </a:cubicBezTo>
                  <a:cubicBezTo>
                    <a:pt x="14" y="77"/>
                    <a:pt x="15" y="76"/>
                    <a:pt x="16" y="76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7" y="76"/>
                    <a:pt x="18" y="75"/>
                    <a:pt x="18" y="75"/>
                  </a:cubicBezTo>
                  <a:cubicBezTo>
                    <a:pt x="19" y="74"/>
                    <a:pt x="20" y="72"/>
                    <a:pt x="20" y="71"/>
                  </a:cubicBezTo>
                  <a:cubicBezTo>
                    <a:pt x="20" y="71"/>
                    <a:pt x="21" y="70"/>
                    <a:pt x="21" y="70"/>
                  </a:cubicBezTo>
                  <a:cubicBezTo>
                    <a:pt x="21" y="69"/>
                    <a:pt x="21" y="68"/>
                    <a:pt x="21" y="68"/>
                  </a:cubicBezTo>
                  <a:cubicBezTo>
                    <a:pt x="22" y="67"/>
                    <a:pt x="22" y="66"/>
                    <a:pt x="23" y="66"/>
                  </a:cubicBezTo>
                  <a:cubicBezTo>
                    <a:pt x="23" y="66"/>
                    <a:pt x="23" y="65"/>
                    <a:pt x="23" y="64"/>
                  </a:cubicBezTo>
                  <a:cubicBezTo>
                    <a:pt x="23" y="64"/>
                    <a:pt x="23" y="63"/>
                    <a:pt x="24" y="62"/>
                  </a:cubicBezTo>
                  <a:cubicBezTo>
                    <a:pt x="24" y="62"/>
                    <a:pt x="24" y="61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59"/>
                    <a:pt x="24" y="58"/>
                    <a:pt x="23" y="58"/>
                  </a:cubicBezTo>
                  <a:cubicBezTo>
                    <a:pt x="23" y="58"/>
                    <a:pt x="24" y="56"/>
                    <a:pt x="24" y="56"/>
                  </a:cubicBezTo>
                  <a:cubicBezTo>
                    <a:pt x="24" y="55"/>
                    <a:pt x="23" y="54"/>
                    <a:pt x="23" y="54"/>
                  </a:cubicBezTo>
                  <a:cubicBezTo>
                    <a:pt x="23" y="54"/>
                    <a:pt x="22" y="54"/>
                    <a:pt x="22" y="53"/>
                  </a:cubicBezTo>
                  <a:cubicBezTo>
                    <a:pt x="21" y="53"/>
                    <a:pt x="22" y="52"/>
                    <a:pt x="22" y="52"/>
                  </a:cubicBezTo>
                  <a:cubicBezTo>
                    <a:pt x="22" y="52"/>
                    <a:pt x="22" y="51"/>
                    <a:pt x="22" y="51"/>
                  </a:cubicBezTo>
                  <a:cubicBezTo>
                    <a:pt x="22" y="51"/>
                    <a:pt x="22" y="51"/>
                    <a:pt x="22" y="50"/>
                  </a:cubicBezTo>
                  <a:cubicBezTo>
                    <a:pt x="22" y="50"/>
                    <a:pt x="21" y="50"/>
                    <a:pt x="21" y="50"/>
                  </a:cubicBezTo>
                  <a:cubicBezTo>
                    <a:pt x="21" y="50"/>
                    <a:pt x="22" y="49"/>
                    <a:pt x="22" y="48"/>
                  </a:cubicBezTo>
                  <a:cubicBezTo>
                    <a:pt x="22" y="48"/>
                    <a:pt x="23" y="47"/>
                    <a:pt x="23" y="47"/>
                  </a:cubicBezTo>
                  <a:cubicBezTo>
                    <a:pt x="23" y="47"/>
                    <a:pt x="24" y="46"/>
                    <a:pt x="24" y="46"/>
                  </a:cubicBezTo>
                  <a:cubicBezTo>
                    <a:pt x="24" y="45"/>
                    <a:pt x="25" y="44"/>
                    <a:pt x="25" y="44"/>
                  </a:cubicBezTo>
                  <a:cubicBezTo>
                    <a:pt x="25" y="44"/>
                    <a:pt x="26" y="43"/>
                    <a:pt x="26" y="43"/>
                  </a:cubicBezTo>
                  <a:cubicBezTo>
                    <a:pt x="26" y="42"/>
                    <a:pt x="27" y="41"/>
                    <a:pt x="27" y="41"/>
                  </a:cubicBezTo>
                  <a:cubicBezTo>
                    <a:pt x="27" y="41"/>
                    <a:pt x="28" y="40"/>
                    <a:pt x="28" y="40"/>
                  </a:cubicBezTo>
                  <a:cubicBezTo>
                    <a:pt x="28" y="39"/>
                    <a:pt x="28" y="38"/>
                    <a:pt x="28" y="38"/>
                  </a:cubicBezTo>
                  <a:cubicBezTo>
                    <a:pt x="29" y="37"/>
                    <a:pt x="29" y="36"/>
                    <a:pt x="29" y="36"/>
                  </a:cubicBezTo>
                  <a:cubicBezTo>
                    <a:pt x="30" y="35"/>
                    <a:pt x="31" y="34"/>
                    <a:pt x="31" y="33"/>
                  </a:cubicBezTo>
                  <a:cubicBezTo>
                    <a:pt x="31" y="33"/>
                    <a:pt x="32" y="32"/>
                    <a:pt x="32" y="31"/>
                  </a:cubicBezTo>
                  <a:cubicBezTo>
                    <a:pt x="32" y="31"/>
                    <a:pt x="33" y="30"/>
                    <a:pt x="33" y="29"/>
                  </a:cubicBezTo>
                  <a:cubicBezTo>
                    <a:pt x="33" y="29"/>
                    <a:pt x="33" y="28"/>
                    <a:pt x="34" y="27"/>
                  </a:cubicBezTo>
                  <a:cubicBezTo>
                    <a:pt x="34" y="27"/>
                    <a:pt x="34" y="27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5" y="25"/>
                    <a:pt x="36" y="25"/>
                    <a:pt x="36" y="25"/>
                  </a:cubicBezTo>
                  <a:cubicBezTo>
                    <a:pt x="37" y="24"/>
                    <a:pt x="38" y="24"/>
                    <a:pt x="38" y="23"/>
                  </a:cubicBezTo>
                  <a:cubicBezTo>
                    <a:pt x="39" y="23"/>
                    <a:pt x="40" y="23"/>
                    <a:pt x="41" y="23"/>
                  </a:cubicBezTo>
                  <a:cubicBezTo>
                    <a:pt x="41" y="23"/>
                    <a:pt x="42" y="23"/>
                    <a:pt x="42" y="23"/>
                  </a:cubicBezTo>
                  <a:cubicBezTo>
                    <a:pt x="43" y="23"/>
                    <a:pt x="45" y="24"/>
                    <a:pt x="46" y="24"/>
                  </a:cubicBezTo>
                  <a:cubicBezTo>
                    <a:pt x="46" y="24"/>
                    <a:pt x="47" y="25"/>
                    <a:pt x="47" y="26"/>
                  </a:cubicBezTo>
                  <a:cubicBezTo>
                    <a:pt x="47" y="27"/>
                    <a:pt x="47" y="28"/>
                    <a:pt x="48" y="28"/>
                  </a:cubicBezTo>
                  <a:cubicBezTo>
                    <a:pt x="48" y="29"/>
                    <a:pt x="50" y="30"/>
                    <a:pt x="51" y="31"/>
                  </a:cubicBezTo>
                  <a:cubicBezTo>
                    <a:pt x="51" y="31"/>
                    <a:pt x="52" y="31"/>
                    <a:pt x="53" y="32"/>
                  </a:cubicBezTo>
                  <a:cubicBezTo>
                    <a:pt x="53" y="32"/>
                    <a:pt x="54" y="32"/>
                    <a:pt x="55" y="32"/>
                  </a:cubicBezTo>
                  <a:cubicBezTo>
                    <a:pt x="56" y="32"/>
                    <a:pt x="57" y="31"/>
                    <a:pt x="58" y="31"/>
                  </a:cubicBezTo>
                  <a:cubicBezTo>
                    <a:pt x="59" y="31"/>
                    <a:pt x="60" y="31"/>
                    <a:pt x="61" y="31"/>
                  </a:cubicBezTo>
                  <a:cubicBezTo>
                    <a:pt x="62" y="31"/>
                    <a:pt x="63" y="32"/>
                    <a:pt x="63" y="32"/>
                  </a:cubicBezTo>
                  <a:cubicBezTo>
                    <a:pt x="64" y="32"/>
                    <a:pt x="65" y="33"/>
                    <a:pt x="66" y="33"/>
                  </a:cubicBezTo>
                  <a:cubicBezTo>
                    <a:pt x="66" y="33"/>
                    <a:pt x="67" y="34"/>
                    <a:pt x="67" y="35"/>
                  </a:cubicBezTo>
                  <a:cubicBezTo>
                    <a:pt x="68" y="35"/>
                    <a:pt x="68" y="35"/>
                    <a:pt x="68" y="35"/>
                  </a:cubicBezTo>
                  <a:cubicBezTo>
                    <a:pt x="69" y="34"/>
                    <a:pt x="69" y="33"/>
                    <a:pt x="70" y="32"/>
                  </a:cubicBezTo>
                  <a:cubicBezTo>
                    <a:pt x="70" y="32"/>
                    <a:pt x="72" y="31"/>
                    <a:pt x="72" y="30"/>
                  </a:cubicBezTo>
                  <a:cubicBezTo>
                    <a:pt x="73" y="30"/>
                    <a:pt x="75" y="29"/>
                    <a:pt x="76" y="29"/>
                  </a:cubicBezTo>
                  <a:cubicBezTo>
                    <a:pt x="77" y="29"/>
                    <a:pt x="78" y="29"/>
                    <a:pt x="79" y="29"/>
                  </a:cubicBezTo>
                  <a:cubicBezTo>
                    <a:pt x="79" y="29"/>
                    <a:pt x="80" y="30"/>
                    <a:pt x="81" y="30"/>
                  </a:cubicBezTo>
                  <a:cubicBezTo>
                    <a:pt x="81" y="30"/>
                    <a:pt x="83" y="31"/>
                    <a:pt x="84" y="31"/>
                  </a:cubicBezTo>
                  <a:cubicBezTo>
                    <a:pt x="84" y="32"/>
                    <a:pt x="85" y="34"/>
                    <a:pt x="86" y="34"/>
                  </a:cubicBezTo>
                  <a:cubicBezTo>
                    <a:pt x="87" y="34"/>
                    <a:pt x="88" y="35"/>
                    <a:pt x="88" y="35"/>
                  </a:cubicBezTo>
                  <a:cubicBezTo>
                    <a:pt x="89" y="35"/>
                    <a:pt x="91" y="35"/>
                    <a:pt x="91" y="35"/>
                  </a:cubicBezTo>
                  <a:cubicBezTo>
                    <a:pt x="92" y="35"/>
                    <a:pt x="94" y="35"/>
                    <a:pt x="94" y="35"/>
                  </a:cubicBezTo>
                  <a:cubicBezTo>
                    <a:pt x="95" y="35"/>
                    <a:pt x="96" y="35"/>
                    <a:pt x="97" y="35"/>
                  </a:cubicBezTo>
                  <a:cubicBezTo>
                    <a:pt x="97" y="35"/>
                    <a:pt x="98" y="36"/>
                    <a:pt x="99" y="36"/>
                  </a:cubicBezTo>
                  <a:cubicBezTo>
                    <a:pt x="99" y="36"/>
                    <a:pt x="100" y="36"/>
                    <a:pt x="101" y="36"/>
                  </a:cubicBezTo>
                  <a:cubicBezTo>
                    <a:pt x="101" y="35"/>
                    <a:pt x="102" y="34"/>
                    <a:pt x="102" y="34"/>
                  </a:cubicBezTo>
                  <a:cubicBezTo>
                    <a:pt x="103" y="34"/>
                    <a:pt x="105" y="34"/>
                    <a:pt x="106" y="34"/>
                  </a:cubicBezTo>
                  <a:cubicBezTo>
                    <a:pt x="106" y="34"/>
                    <a:pt x="107" y="34"/>
                    <a:pt x="107" y="33"/>
                  </a:cubicBezTo>
                  <a:cubicBezTo>
                    <a:pt x="107" y="33"/>
                    <a:pt x="108" y="32"/>
                    <a:pt x="108" y="31"/>
                  </a:cubicBezTo>
                  <a:cubicBezTo>
                    <a:pt x="108" y="30"/>
                    <a:pt x="108" y="29"/>
                    <a:pt x="108" y="28"/>
                  </a:cubicBezTo>
                  <a:cubicBezTo>
                    <a:pt x="108" y="28"/>
                    <a:pt x="109" y="27"/>
                    <a:pt x="109" y="27"/>
                  </a:cubicBezTo>
                  <a:cubicBezTo>
                    <a:pt x="109" y="26"/>
                    <a:pt x="110" y="24"/>
                    <a:pt x="111" y="24"/>
                  </a:cubicBezTo>
                  <a:cubicBezTo>
                    <a:pt x="112" y="24"/>
                    <a:pt x="113" y="24"/>
                    <a:pt x="114" y="24"/>
                  </a:cubicBezTo>
                  <a:cubicBezTo>
                    <a:pt x="116" y="24"/>
                    <a:pt x="117" y="24"/>
                    <a:pt x="118" y="24"/>
                  </a:cubicBezTo>
                  <a:cubicBezTo>
                    <a:pt x="119" y="24"/>
                    <a:pt x="121" y="25"/>
                    <a:pt x="122" y="25"/>
                  </a:cubicBezTo>
                  <a:cubicBezTo>
                    <a:pt x="123" y="25"/>
                    <a:pt x="124" y="25"/>
                    <a:pt x="125" y="24"/>
                  </a:cubicBezTo>
                  <a:cubicBezTo>
                    <a:pt x="125" y="24"/>
                    <a:pt x="126" y="23"/>
                    <a:pt x="127" y="23"/>
                  </a:cubicBezTo>
                  <a:cubicBezTo>
                    <a:pt x="127" y="23"/>
                    <a:pt x="128" y="22"/>
                    <a:pt x="128" y="22"/>
                  </a:cubicBezTo>
                  <a:cubicBezTo>
                    <a:pt x="129" y="22"/>
                    <a:pt x="131" y="23"/>
                    <a:pt x="131" y="24"/>
                  </a:cubicBezTo>
                  <a:cubicBezTo>
                    <a:pt x="132" y="25"/>
                    <a:pt x="132" y="27"/>
                    <a:pt x="132" y="28"/>
                  </a:cubicBezTo>
                  <a:cubicBezTo>
                    <a:pt x="132" y="29"/>
                    <a:pt x="132" y="30"/>
                    <a:pt x="132" y="31"/>
                  </a:cubicBezTo>
                  <a:cubicBezTo>
                    <a:pt x="132" y="31"/>
                    <a:pt x="132" y="32"/>
                    <a:pt x="133" y="32"/>
                  </a:cubicBezTo>
                  <a:cubicBezTo>
                    <a:pt x="133" y="33"/>
                    <a:pt x="135" y="33"/>
                    <a:pt x="135" y="33"/>
                  </a:cubicBezTo>
                  <a:cubicBezTo>
                    <a:pt x="136" y="34"/>
                    <a:pt x="138" y="34"/>
                    <a:pt x="139" y="35"/>
                  </a:cubicBezTo>
                  <a:cubicBezTo>
                    <a:pt x="140" y="35"/>
                    <a:pt x="140" y="37"/>
                    <a:pt x="141" y="38"/>
                  </a:cubicBezTo>
                  <a:cubicBezTo>
                    <a:pt x="141" y="38"/>
                    <a:pt x="143" y="39"/>
                    <a:pt x="144" y="40"/>
                  </a:cubicBezTo>
                  <a:cubicBezTo>
                    <a:pt x="145" y="40"/>
                    <a:pt x="146" y="41"/>
                    <a:pt x="147" y="42"/>
                  </a:cubicBezTo>
                  <a:cubicBezTo>
                    <a:pt x="148" y="42"/>
                    <a:pt x="150" y="43"/>
                    <a:pt x="151" y="44"/>
                  </a:cubicBezTo>
                  <a:cubicBezTo>
                    <a:pt x="152" y="44"/>
                    <a:pt x="153" y="45"/>
                    <a:pt x="154" y="45"/>
                  </a:cubicBezTo>
                  <a:cubicBezTo>
                    <a:pt x="155" y="45"/>
                    <a:pt x="157" y="45"/>
                    <a:pt x="159" y="46"/>
                  </a:cubicBezTo>
                  <a:cubicBezTo>
                    <a:pt x="160" y="46"/>
                    <a:pt x="161" y="46"/>
                    <a:pt x="161" y="46"/>
                  </a:cubicBezTo>
                  <a:cubicBezTo>
                    <a:pt x="162" y="46"/>
                    <a:pt x="164" y="46"/>
                    <a:pt x="165" y="46"/>
                  </a:cubicBezTo>
                  <a:cubicBezTo>
                    <a:pt x="166" y="46"/>
                    <a:pt x="168" y="46"/>
                    <a:pt x="169" y="46"/>
                  </a:cubicBezTo>
                  <a:cubicBezTo>
                    <a:pt x="170" y="46"/>
                    <a:pt x="172" y="47"/>
                    <a:pt x="173" y="46"/>
                  </a:cubicBezTo>
                  <a:cubicBezTo>
                    <a:pt x="173" y="46"/>
                    <a:pt x="174" y="45"/>
                    <a:pt x="174" y="44"/>
                  </a:cubicBezTo>
                  <a:cubicBezTo>
                    <a:pt x="175" y="44"/>
                    <a:pt x="176" y="43"/>
                    <a:pt x="176" y="43"/>
                  </a:cubicBezTo>
                  <a:cubicBezTo>
                    <a:pt x="176" y="42"/>
                    <a:pt x="177" y="41"/>
                    <a:pt x="178" y="41"/>
                  </a:cubicBezTo>
                  <a:cubicBezTo>
                    <a:pt x="178" y="41"/>
                    <a:pt x="179" y="40"/>
                    <a:pt x="180" y="40"/>
                  </a:cubicBezTo>
                  <a:cubicBezTo>
                    <a:pt x="180" y="40"/>
                    <a:pt x="181" y="39"/>
                    <a:pt x="182" y="39"/>
                  </a:cubicBezTo>
                  <a:cubicBezTo>
                    <a:pt x="182" y="39"/>
                    <a:pt x="184" y="38"/>
                    <a:pt x="184" y="38"/>
                  </a:cubicBezTo>
                  <a:cubicBezTo>
                    <a:pt x="185" y="37"/>
                    <a:pt x="185" y="36"/>
                    <a:pt x="186" y="35"/>
                  </a:cubicBezTo>
                  <a:cubicBezTo>
                    <a:pt x="186" y="35"/>
                    <a:pt x="186" y="34"/>
                    <a:pt x="186" y="34"/>
                  </a:cubicBezTo>
                  <a:cubicBezTo>
                    <a:pt x="186" y="33"/>
                    <a:pt x="186" y="32"/>
                    <a:pt x="186" y="31"/>
                  </a:cubicBezTo>
                  <a:cubicBezTo>
                    <a:pt x="186" y="31"/>
                    <a:pt x="186" y="30"/>
                    <a:pt x="186" y="30"/>
                  </a:cubicBezTo>
                  <a:cubicBezTo>
                    <a:pt x="187" y="30"/>
                    <a:pt x="187" y="29"/>
                    <a:pt x="188" y="29"/>
                  </a:cubicBezTo>
                  <a:cubicBezTo>
                    <a:pt x="188" y="29"/>
                    <a:pt x="190" y="28"/>
                    <a:pt x="191" y="28"/>
                  </a:cubicBezTo>
                  <a:cubicBezTo>
                    <a:pt x="192" y="28"/>
                    <a:pt x="194" y="28"/>
                    <a:pt x="195" y="28"/>
                  </a:cubicBezTo>
                  <a:cubicBezTo>
                    <a:pt x="196" y="28"/>
                    <a:pt x="198" y="28"/>
                    <a:pt x="198" y="28"/>
                  </a:cubicBezTo>
                  <a:cubicBezTo>
                    <a:pt x="199" y="28"/>
                    <a:pt x="200" y="27"/>
                    <a:pt x="200" y="27"/>
                  </a:cubicBezTo>
                  <a:cubicBezTo>
                    <a:pt x="201" y="27"/>
                    <a:pt x="202" y="27"/>
                    <a:pt x="203" y="26"/>
                  </a:cubicBezTo>
                  <a:cubicBezTo>
                    <a:pt x="203" y="25"/>
                    <a:pt x="204" y="24"/>
                    <a:pt x="204" y="24"/>
                  </a:cubicBezTo>
                  <a:cubicBezTo>
                    <a:pt x="205" y="24"/>
                    <a:pt x="205" y="22"/>
                    <a:pt x="205" y="22"/>
                  </a:cubicBezTo>
                  <a:cubicBezTo>
                    <a:pt x="206" y="21"/>
                    <a:pt x="206" y="21"/>
                    <a:pt x="206" y="21"/>
                  </a:cubicBezTo>
                  <a:cubicBezTo>
                    <a:pt x="206" y="20"/>
                    <a:pt x="208" y="20"/>
                    <a:pt x="208" y="20"/>
                  </a:cubicBezTo>
                  <a:cubicBezTo>
                    <a:pt x="209" y="20"/>
                    <a:pt x="210" y="20"/>
                    <a:pt x="210" y="20"/>
                  </a:cubicBezTo>
                  <a:cubicBezTo>
                    <a:pt x="211" y="20"/>
                    <a:pt x="212" y="19"/>
                    <a:pt x="213" y="18"/>
                  </a:cubicBezTo>
                  <a:cubicBezTo>
                    <a:pt x="214" y="18"/>
                    <a:pt x="216" y="16"/>
                    <a:pt x="217" y="15"/>
                  </a:cubicBezTo>
                  <a:cubicBezTo>
                    <a:pt x="218" y="15"/>
                    <a:pt x="219" y="14"/>
                    <a:pt x="219" y="14"/>
                  </a:cubicBezTo>
                  <a:cubicBezTo>
                    <a:pt x="220" y="13"/>
                    <a:pt x="221" y="12"/>
                    <a:pt x="222" y="12"/>
                  </a:cubicBezTo>
                  <a:cubicBezTo>
                    <a:pt x="223" y="11"/>
                    <a:pt x="225" y="11"/>
                    <a:pt x="226" y="11"/>
                  </a:cubicBezTo>
                  <a:cubicBezTo>
                    <a:pt x="227" y="10"/>
                    <a:pt x="230" y="9"/>
                    <a:pt x="231" y="9"/>
                  </a:cubicBezTo>
                  <a:cubicBezTo>
                    <a:pt x="232" y="8"/>
                    <a:pt x="234" y="7"/>
                    <a:pt x="235" y="6"/>
                  </a:cubicBezTo>
                  <a:cubicBezTo>
                    <a:pt x="236" y="6"/>
                    <a:pt x="237" y="6"/>
                    <a:pt x="238" y="6"/>
                  </a:cubicBezTo>
                  <a:cubicBezTo>
                    <a:pt x="239" y="6"/>
                    <a:pt x="241" y="6"/>
                    <a:pt x="242" y="6"/>
                  </a:cubicBezTo>
                  <a:cubicBezTo>
                    <a:pt x="242" y="6"/>
                    <a:pt x="244" y="6"/>
                    <a:pt x="245" y="7"/>
                  </a:cubicBezTo>
                  <a:cubicBezTo>
                    <a:pt x="246" y="7"/>
                    <a:pt x="248" y="8"/>
                    <a:pt x="249" y="8"/>
                  </a:cubicBezTo>
                  <a:cubicBezTo>
                    <a:pt x="250" y="8"/>
                    <a:pt x="252" y="8"/>
                    <a:pt x="252" y="8"/>
                  </a:cubicBezTo>
                  <a:cubicBezTo>
                    <a:pt x="253" y="8"/>
                    <a:pt x="254" y="7"/>
                    <a:pt x="254" y="7"/>
                  </a:cubicBezTo>
                  <a:cubicBezTo>
                    <a:pt x="255" y="6"/>
                    <a:pt x="255" y="5"/>
                    <a:pt x="256" y="5"/>
                  </a:cubicBezTo>
                  <a:cubicBezTo>
                    <a:pt x="256" y="4"/>
                    <a:pt x="256" y="3"/>
                    <a:pt x="256" y="2"/>
                  </a:cubicBezTo>
                  <a:cubicBezTo>
                    <a:pt x="257" y="2"/>
                    <a:pt x="258" y="2"/>
                    <a:pt x="259" y="2"/>
                  </a:cubicBezTo>
                  <a:cubicBezTo>
                    <a:pt x="260" y="1"/>
                    <a:pt x="261" y="1"/>
                    <a:pt x="262" y="1"/>
                  </a:cubicBezTo>
                  <a:cubicBezTo>
                    <a:pt x="263" y="1"/>
                    <a:pt x="265" y="0"/>
                    <a:pt x="266" y="0"/>
                  </a:cubicBezTo>
                  <a:cubicBezTo>
                    <a:pt x="266" y="0"/>
                    <a:pt x="268" y="1"/>
                    <a:pt x="268" y="1"/>
                  </a:cubicBezTo>
                  <a:cubicBezTo>
                    <a:pt x="269" y="1"/>
                    <a:pt x="269" y="1"/>
                    <a:pt x="271" y="0"/>
                  </a:cubicBezTo>
                  <a:cubicBezTo>
                    <a:pt x="271" y="1"/>
                    <a:pt x="271" y="1"/>
                    <a:pt x="271" y="1"/>
                  </a:cubicBezTo>
                  <a:cubicBezTo>
                    <a:pt x="271" y="1"/>
                    <a:pt x="273" y="1"/>
                    <a:pt x="273" y="2"/>
                  </a:cubicBezTo>
                  <a:cubicBezTo>
                    <a:pt x="273" y="2"/>
                    <a:pt x="274" y="3"/>
                    <a:pt x="274" y="4"/>
                  </a:cubicBezTo>
                  <a:cubicBezTo>
                    <a:pt x="274" y="5"/>
                    <a:pt x="275" y="5"/>
                    <a:pt x="275" y="6"/>
                  </a:cubicBezTo>
                  <a:cubicBezTo>
                    <a:pt x="275" y="6"/>
                    <a:pt x="275" y="8"/>
                    <a:pt x="275" y="9"/>
                  </a:cubicBezTo>
                  <a:cubicBezTo>
                    <a:pt x="275" y="9"/>
                    <a:pt x="275" y="10"/>
                    <a:pt x="276" y="11"/>
                  </a:cubicBezTo>
                  <a:cubicBezTo>
                    <a:pt x="276" y="11"/>
                    <a:pt x="277" y="12"/>
                    <a:pt x="277" y="12"/>
                  </a:cubicBezTo>
                  <a:cubicBezTo>
                    <a:pt x="277" y="13"/>
                    <a:pt x="278" y="14"/>
                    <a:pt x="278" y="14"/>
                  </a:cubicBezTo>
                  <a:cubicBezTo>
                    <a:pt x="278" y="16"/>
                    <a:pt x="279" y="17"/>
                    <a:pt x="279" y="18"/>
                  </a:cubicBezTo>
                  <a:cubicBezTo>
                    <a:pt x="279" y="19"/>
                    <a:pt x="279" y="20"/>
                    <a:pt x="279" y="21"/>
                  </a:cubicBezTo>
                  <a:cubicBezTo>
                    <a:pt x="279" y="22"/>
                    <a:pt x="279" y="24"/>
                    <a:pt x="279" y="25"/>
                  </a:cubicBezTo>
                  <a:cubicBezTo>
                    <a:pt x="279" y="25"/>
                    <a:pt x="279" y="27"/>
                    <a:pt x="279" y="28"/>
                  </a:cubicBezTo>
                  <a:cubicBezTo>
                    <a:pt x="280" y="28"/>
                    <a:pt x="280" y="29"/>
                    <a:pt x="281" y="30"/>
                  </a:cubicBezTo>
                  <a:cubicBezTo>
                    <a:pt x="281" y="30"/>
                    <a:pt x="282" y="31"/>
                    <a:pt x="282" y="31"/>
                  </a:cubicBezTo>
                  <a:cubicBezTo>
                    <a:pt x="283" y="31"/>
                    <a:pt x="283" y="32"/>
                    <a:pt x="283" y="33"/>
                  </a:cubicBezTo>
                  <a:cubicBezTo>
                    <a:pt x="283" y="33"/>
                    <a:pt x="283" y="34"/>
                    <a:pt x="283" y="35"/>
                  </a:cubicBezTo>
                  <a:cubicBezTo>
                    <a:pt x="283" y="35"/>
                    <a:pt x="283" y="36"/>
                    <a:pt x="283" y="36"/>
                  </a:cubicBezTo>
                  <a:cubicBezTo>
                    <a:pt x="283" y="37"/>
                    <a:pt x="282" y="38"/>
                    <a:pt x="282" y="39"/>
                  </a:cubicBezTo>
                  <a:cubicBezTo>
                    <a:pt x="282" y="39"/>
                    <a:pt x="282" y="40"/>
                    <a:pt x="282" y="40"/>
                  </a:cubicBezTo>
                  <a:cubicBezTo>
                    <a:pt x="282" y="41"/>
                    <a:pt x="283" y="42"/>
                    <a:pt x="283" y="42"/>
                  </a:cubicBezTo>
                  <a:cubicBezTo>
                    <a:pt x="283" y="43"/>
                    <a:pt x="283" y="44"/>
                    <a:pt x="283" y="44"/>
                  </a:cubicBezTo>
                  <a:cubicBezTo>
                    <a:pt x="283" y="45"/>
                    <a:pt x="283" y="46"/>
                    <a:pt x="283" y="47"/>
                  </a:cubicBezTo>
                  <a:cubicBezTo>
                    <a:pt x="283" y="48"/>
                    <a:pt x="284" y="50"/>
                    <a:pt x="284" y="51"/>
                  </a:cubicBezTo>
                  <a:cubicBezTo>
                    <a:pt x="284" y="52"/>
                    <a:pt x="285" y="54"/>
                    <a:pt x="285" y="55"/>
                  </a:cubicBezTo>
                  <a:cubicBezTo>
                    <a:pt x="285" y="55"/>
                    <a:pt x="286" y="57"/>
                    <a:pt x="286" y="58"/>
                  </a:cubicBezTo>
                  <a:cubicBezTo>
                    <a:pt x="287" y="59"/>
                    <a:pt x="288" y="61"/>
                    <a:pt x="288" y="62"/>
                  </a:cubicBezTo>
                  <a:cubicBezTo>
                    <a:pt x="289" y="63"/>
                    <a:pt x="289" y="64"/>
                    <a:pt x="289" y="65"/>
                  </a:cubicBezTo>
                  <a:cubicBezTo>
                    <a:pt x="289" y="66"/>
                    <a:pt x="290" y="66"/>
                    <a:pt x="290" y="67"/>
                  </a:cubicBezTo>
                  <a:cubicBezTo>
                    <a:pt x="290" y="67"/>
                    <a:pt x="290" y="67"/>
                    <a:pt x="290" y="68"/>
                  </a:cubicBezTo>
                  <a:cubicBezTo>
                    <a:pt x="290" y="68"/>
                    <a:pt x="290" y="69"/>
                    <a:pt x="290" y="69"/>
                  </a:cubicBezTo>
                  <a:cubicBezTo>
                    <a:pt x="290" y="69"/>
                    <a:pt x="290" y="70"/>
                    <a:pt x="289" y="70"/>
                  </a:cubicBezTo>
                  <a:cubicBezTo>
                    <a:pt x="289" y="71"/>
                    <a:pt x="289" y="70"/>
                    <a:pt x="289" y="71"/>
                  </a:cubicBezTo>
                  <a:cubicBezTo>
                    <a:pt x="288" y="71"/>
                    <a:pt x="288" y="71"/>
                    <a:pt x="288" y="72"/>
                  </a:cubicBezTo>
                  <a:cubicBezTo>
                    <a:pt x="289" y="72"/>
                    <a:pt x="289" y="72"/>
                    <a:pt x="289" y="72"/>
                  </a:cubicBezTo>
                  <a:cubicBezTo>
                    <a:pt x="289" y="72"/>
                    <a:pt x="290" y="72"/>
                    <a:pt x="290" y="72"/>
                  </a:cubicBezTo>
                  <a:cubicBezTo>
                    <a:pt x="290" y="72"/>
                    <a:pt x="290" y="73"/>
                    <a:pt x="290" y="73"/>
                  </a:cubicBezTo>
                  <a:cubicBezTo>
                    <a:pt x="291" y="73"/>
                    <a:pt x="290" y="74"/>
                    <a:pt x="290" y="75"/>
                  </a:cubicBezTo>
                  <a:cubicBezTo>
                    <a:pt x="291" y="75"/>
                    <a:pt x="291" y="75"/>
                    <a:pt x="291" y="75"/>
                  </a:cubicBezTo>
                  <a:cubicBezTo>
                    <a:pt x="291" y="76"/>
                    <a:pt x="291" y="77"/>
                    <a:pt x="291" y="77"/>
                  </a:cubicBezTo>
                  <a:cubicBezTo>
                    <a:pt x="291" y="78"/>
                    <a:pt x="291" y="79"/>
                    <a:pt x="292" y="79"/>
                  </a:cubicBezTo>
                  <a:cubicBezTo>
                    <a:pt x="292" y="79"/>
                    <a:pt x="293" y="80"/>
                    <a:pt x="293" y="8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52"/>
            <p:cNvSpPr>
              <a:spLocks/>
            </p:cNvSpPr>
            <p:nvPr/>
          </p:nvSpPr>
          <p:spPr bwMode="auto">
            <a:xfrm>
              <a:off x="1422" y="3677"/>
              <a:ext cx="814" cy="351"/>
            </a:xfrm>
            <a:custGeom>
              <a:avLst/>
              <a:gdLst>
                <a:gd name="T0" fmla="*/ 286 w 294"/>
                <a:gd name="T1" fmla="*/ 79 h 127"/>
                <a:gd name="T2" fmla="*/ 268 w 294"/>
                <a:gd name="T3" fmla="*/ 83 h 127"/>
                <a:gd name="T4" fmla="*/ 255 w 294"/>
                <a:gd name="T5" fmla="*/ 90 h 127"/>
                <a:gd name="T6" fmla="*/ 249 w 294"/>
                <a:gd name="T7" fmla="*/ 91 h 127"/>
                <a:gd name="T8" fmla="*/ 245 w 294"/>
                <a:gd name="T9" fmla="*/ 97 h 127"/>
                <a:gd name="T10" fmla="*/ 237 w 294"/>
                <a:gd name="T11" fmla="*/ 103 h 127"/>
                <a:gd name="T12" fmla="*/ 233 w 294"/>
                <a:gd name="T13" fmla="*/ 106 h 127"/>
                <a:gd name="T14" fmla="*/ 230 w 294"/>
                <a:gd name="T15" fmla="*/ 109 h 127"/>
                <a:gd name="T16" fmla="*/ 220 w 294"/>
                <a:gd name="T17" fmla="*/ 113 h 127"/>
                <a:gd name="T18" fmla="*/ 209 w 294"/>
                <a:gd name="T19" fmla="*/ 116 h 127"/>
                <a:gd name="T20" fmla="*/ 203 w 294"/>
                <a:gd name="T21" fmla="*/ 117 h 127"/>
                <a:gd name="T22" fmla="*/ 197 w 294"/>
                <a:gd name="T23" fmla="*/ 120 h 127"/>
                <a:gd name="T24" fmla="*/ 191 w 294"/>
                <a:gd name="T25" fmla="*/ 118 h 127"/>
                <a:gd name="T26" fmla="*/ 186 w 294"/>
                <a:gd name="T27" fmla="*/ 120 h 127"/>
                <a:gd name="T28" fmla="*/ 185 w 294"/>
                <a:gd name="T29" fmla="*/ 114 h 127"/>
                <a:gd name="T30" fmla="*/ 182 w 294"/>
                <a:gd name="T31" fmla="*/ 116 h 127"/>
                <a:gd name="T32" fmla="*/ 178 w 294"/>
                <a:gd name="T33" fmla="*/ 115 h 127"/>
                <a:gd name="T34" fmla="*/ 187 w 294"/>
                <a:gd name="T35" fmla="*/ 121 h 127"/>
                <a:gd name="T36" fmla="*/ 189 w 294"/>
                <a:gd name="T37" fmla="*/ 126 h 127"/>
                <a:gd name="T38" fmla="*/ 169 w 294"/>
                <a:gd name="T39" fmla="*/ 109 h 127"/>
                <a:gd name="T40" fmla="*/ 150 w 294"/>
                <a:gd name="T41" fmla="*/ 100 h 127"/>
                <a:gd name="T42" fmla="*/ 132 w 294"/>
                <a:gd name="T43" fmla="*/ 104 h 127"/>
                <a:gd name="T44" fmla="*/ 117 w 294"/>
                <a:gd name="T45" fmla="*/ 99 h 127"/>
                <a:gd name="T46" fmla="*/ 101 w 294"/>
                <a:gd name="T47" fmla="*/ 102 h 127"/>
                <a:gd name="T48" fmla="*/ 87 w 294"/>
                <a:gd name="T49" fmla="*/ 97 h 127"/>
                <a:gd name="T50" fmla="*/ 87 w 294"/>
                <a:gd name="T51" fmla="*/ 90 h 127"/>
                <a:gd name="T52" fmla="*/ 84 w 294"/>
                <a:gd name="T53" fmla="*/ 92 h 127"/>
                <a:gd name="T54" fmla="*/ 76 w 294"/>
                <a:gd name="T55" fmla="*/ 94 h 127"/>
                <a:gd name="T56" fmla="*/ 73 w 294"/>
                <a:gd name="T57" fmla="*/ 91 h 127"/>
                <a:gd name="T58" fmla="*/ 70 w 294"/>
                <a:gd name="T59" fmla="*/ 92 h 127"/>
                <a:gd name="T60" fmla="*/ 65 w 294"/>
                <a:gd name="T61" fmla="*/ 95 h 127"/>
                <a:gd name="T62" fmla="*/ 58 w 294"/>
                <a:gd name="T63" fmla="*/ 104 h 127"/>
                <a:gd name="T64" fmla="*/ 39 w 294"/>
                <a:gd name="T65" fmla="*/ 107 h 127"/>
                <a:gd name="T66" fmla="*/ 26 w 294"/>
                <a:gd name="T67" fmla="*/ 109 h 127"/>
                <a:gd name="T68" fmla="*/ 18 w 294"/>
                <a:gd name="T69" fmla="*/ 113 h 127"/>
                <a:gd name="T70" fmla="*/ 12 w 294"/>
                <a:gd name="T71" fmla="*/ 120 h 127"/>
                <a:gd name="T72" fmla="*/ 6 w 294"/>
                <a:gd name="T73" fmla="*/ 118 h 127"/>
                <a:gd name="T74" fmla="*/ 1 w 294"/>
                <a:gd name="T75" fmla="*/ 114 h 127"/>
                <a:gd name="T76" fmla="*/ 6 w 294"/>
                <a:gd name="T77" fmla="*/ 105 h 127"/>
                <a:gd name="T78" fmla="*/ 12 w 294"/>
                <a:gd name="T79" fmla="*/ 94 h 127"/>
                <a:gd name="T80" fmla="*/ 15 w 294"/>
                <a:gd name="T81" fmla="*/ 79 h 127"/>
                <a:gd name="T82" fmla="*/ 21 w 294"/>
                <a:gd name="T83" fmla="*/ 70 h 127"/>
                <a:gd name="T84" fmla="*/ 24 w 294"/>
                <a:gd name="T85" fmla="*/ 56 h 127"/>
                <a:gd name="T86" fmla="*/ 23 w 294"/>
                <a:gd name="T87" fmla="*/ 47 h 127"/>
                <a:gd name="T88" fmla="*/ 31 w 294"/>
                <a:gd name="T89" fmla="*/ 33 h 127"/>
                <a:gd name="T90" fmla="*/ 41 w 294"/>
                <a:gd name="T91" fmla="*/ 23 h 127"/>
                <a:gd name="T92" fmla="*/ 58 w 294"/>
                <a:gd name="T93" fmla="*/ 31 h 127"/>
                <a:gd name="T94" fmla="*/ 76 w 294"/>
                <a:gd name="T95" fmla="*/ 29 h 127"/>
                <a:gd name="T96" fmla="*/ 97 w 294"/>
                <a:gd name="T97" fmla="*/ 35 h 127"/>
                <a:gd name="T98" fmla="*/ 109 w 294"/>
                <a:gd name="T99" fmla="*/ 27 h 127"/>
                <a:gd name="T100" fmla="*/ 131 w 294"/>
                <a:gd name="T101" fmla="*/ 24 h 127"/>
                <a:gd name="T102" fmla="*/ 147 w 294"/>
                <a:gd name="T103" fmla="*/ 42 h 127"/>
                <a:gd name="T104" fmla="*/ 174 w 294"/>
                <a:gd name="T105" fmla="*/ 44 h 127"/>
                <a:gd name="T106" fmla="*/ 186 w 294"/>
                <a:gd name="T107" fmla="*/ 31 h 127"/>
                <a:gd name="T108" fmla="*/ 204 w 294"/>
                <a:gd name="T109" fmla="*/ 24 h 127"/>
                <a:gd name="T110" fmla="*/ 222 w 294"/>
                <a:gd name="T111" fmla="*/ 12 h 127"/>
                <a:gd name="T112" fmla="*/ 252 w 294"/>
                <a:gd name="T113" fmla="*/ 8 h 127"/>
                <a:gd name="T114" fmla="*/ 271 w 294"/>
                <a:gd name="T115" fmla="*/ 0 h 127"/>
                <a:gd name="T116" fmla="*/ 278 w 294"/>
                <a:gd name="T117" fmla="*/ 14 h 127"/>
                <a:gd name="T118" fmla="*/ 283 w 294"/>
                <a:gd name="T119" fmla="*/ 35 h 127"/>
                <a:gd name="T120" fmla="*/ 285 w 294"/>
                <a:gd name="T121" fmla="*/ 55 h 127"/>
                <a:gd name="T122" fmla="*/ 289 w 294"/>
                <a:gd name="T123" fmla="*/ 71 h 127"/>
                <a:gd name="T124" fmla="*/ 292 w 294"/>
                <a:gd name="T125" fmla="*/ 79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4" h="127">
                  <a:moveTo>
                    <a:pt x="293" y="80"/>
                  </a:moveTo>
                  <a:cubicBezTo>
                    <a:pt x="293" y="80"/>
                    <a:pt x="294" y="81"/>
                    <a:pt x="294" y="81"/>
                  </a:cubicBezTo>
                  <a:cubicBezTo>
                    <a:pt x="294" y="82"/>
                    <a:pt x="293" y="82"/>
                    <a:pt x="293" y="82"/>
                  </a:cubicBezTo>
                  <a:cubicBezTo>
                    <a:pt x="293" y="82"/>
                    <a:pt x="293" y="82"/>
                    <a:pt x="293" y="82"/>
                  </a:cubicBezTo>
                  <a:cubicBezTo>
                    <a:pt x="293" y="82"/>
                    <a:pt x="292" y="81"/>
                    <a:pt x="291" y="81"/>
                  </a:cubicBezTo>
                  <a:cubicBezTo>
                    <a:pt x="291" y="81"/>
                    <a:pt x="290" y="80"/>
                    <a:pt x="290" y="80"/>
                  </a:cubicBezTo>
                  <a:cubicBezTo>
                    <a:pt x="289" y="80"/>
                    <a:pt x="289" y="79"/>
                    <a:pt x="288" y="79"/>
                  </a:cubicBezTo>
                  <a:cubicBezTo>
                    <a:pt x="288" y="79"/>
                    <a:pt x="287" y="79"/>
                    <a:pt x="286" y="79"/>
                  </a:cubicBezTo>
                  <a:cubicBezTo>
                    <a:pt x="285" y="79"/>
                    <a:pt x="283" y="79"/>
                    <a:pt x="282" y="79"/>
                  </a:cubicBezTo>
                  <a:cubicBezTo>
                    <a:pt x="282" y="79"/>
                    <a:pt x="280" y="80"/>
                    <a:pt x="279" y="80"/>
                  </a:cubicBezTo>
                  <a:cubicBezTo>
                    <a:pt x="278" y="80"/>
                    <a:pt x="276" y="81"/>
                    <a:pt x="275" y="81"/>
                  </a:cubicBezTo>
                  <a:cubicBezTo>
                    <a:pt x="274" y="81"/>
                    <a:pt x="274" y="82"/>
                    <a:pt x="273" y="82"/>
                  </a:cubicBezTo>
                  <a:cubicBezTo>
                    <a:pt x="273" y="82"/>
                    <a:pt x="272" y="83"/>
                    <a:pt x="271" y="83"/>
                  </a:cubicBezTo>
                  <a:cubicBezTo>
                    <a:pt x="271" y="83"/>
                    <a:pt x="270" y="83"/>
                    <a:pt x="269" y="83"/>
                  </a:cubicBezTo>
                  <a:cubicBezTo>
                    <a:pt x="269" y="83"/>
                    <a:pt x="269" y="83"/>
                    <a:pt x="269" y="83"/>
                  </a:cubicBezTo>
                  <a:cubicBezTo>
                    <a:pt x="268" y="83"/>
                    <a:pt x="268" y="83"/>
                    <a:pt x="268" y="83"/>
                  </a:cubicBezTo>
                  <a:cubicBezTo>
                    <a:pt x="268" y="84"/>
                    <a:pt x="267" y="84"/>
                    <a:pt x="267" y="84"/>
                  </a:cubicBezTo>
                  <a:cubicBezTo>
                    <a:pt x="267" y="84"/>
                    <a:pt x="266" y="84"/>
                    <a:pt x="266" y="84"/>
                  </a:cubicBezTo>
                  <a:cubicBezTo>
                    <a:pt x="266" y="85"/>
                    <a:pt x="265" y="85"/>
                    <a:pt x="265" y="85"/>
                  </a:cubicBezTo>
                  <a:cubicBezTo>
                    <a:pt x="264" y="85"/>
                    <a:pt x="264" y="86"/>
                    <a:pt x="263" y="86"/>
                  </a:cubicBezTo>
                  <a:cubicBezTo>
                    <a:pt x="263" y="86"/>
                    <a:pt x="262" y="87"/>
                    <a:pt x="262" y="87"/>
                  </a:cubicBezTo>
                  <a:cubicBezTo>
                    <a:pt x="261" y="87"/>
                    <a:pt x="260" y="88"/>
                    <a:pt x="258" y="88"/>
                  </a:cubicBezTo>
                  <a:cubicBezTo>
                    <a:pt x="258" y="88"/>
                    <a:pt x="257" y="89"/>
                    <a:pt x="256" y="89"/>
                  </a:cubicBezTo>
                  <a:cubicBezTo>
                    <a:pt x="256" y="89"/>
                    <a:pt x="255" y="89"/>
                    <a:pt x="255" y="90"/>
                  </a:cubicBezTo>
                  <a:cubicBezTo>
                    <a:pt x="255" y="90"/>
                    <a:pt x="254" y="90"/>
                    <a:pt x="254" y="90"/>
                  </a:cubicBezTo>
                  <a:cubicBezTo>
                    <a:pt x="253" y="90"/>
                    <a:pt x="253" y="91"/>
                    <a:pt x="253" y="91"/>
                  </a:cubicBezTo>
                  <a:cubicBezTo>
                    <a:pt x="252" y="91"/>
                    <a:pt x="252" y="91"/>
                    <a:pt x="251" y="91"/>
                  </a:cubicBezTo>
                  <a:cubicBezTo>
                    <a:pt x="251" y="91"/>
                    <a:pt x="251" y="91"/>
                    <a:pt x="251" y="91"/>
                  </a:cubicBezTo>
                  <a:cubicBezTo>
                    <a:pt x="251" y="91"/>
                    <a:pt x="251" y="91"/>
                    <a:pt x="250" y="91"/>
                  </a:cubicBezTo>
                  <a:cubicBezTo>
                    <a:pt x="250" y="91"/>
                    <a:pt x="250" y="91"/>
                    <a:pt x="250" y="91"/>
                  </a:cubicBezTo>
                  <a:cubicBezTo>
                    <a:pt x="249" y="91"/>
                    <a:pt x="249" y="91"/>
                    <a:pt x="249" y="91"/>
                  </a:cubicBezTo>
                  <a:cubicBezTo>
                    <a:pt x="249" y="91"/>
                    <a:pt x="249" y="91"/>
                    <a:pt x="249" y="91"/>
                  </a:cubicBezTo>
                  <a:cubicBezTo>
                    <a:pt x="249" y="92"/>
                    <a:pt x="249" y="92"/>
                    <a:pt x="249" y="93"/>
                  </a:cubicBezTo>
                  <a:cubicBezTo>
                    <a:pt x="250" y="92"/>
                    <a:pt x="250" y="92"/>
                    <a:pt x="250" y="92"/>
                  </a:cubicBezTo>
                  <a:cubicBezTo>
                    <a:pt x="250" y="93"/>
                    <a:pt x="250" y="93"/>
                    <a:pt x="250" y="93"/>
                  </a:cubicBezTo>
                  <a:cubicBezTo>
                    <a:pt x="250" y="93"/>
                    <a:pt x="250" y="94"/>
                    <a:pt x="250" y="94"/>
                  </a:cubicBezTo>
                  <a:cubicBezTo>
                    <a:pt x="250" y="95"/>
                    <a:pt x="249" y="95"/>
                    <a:pt x="249" y="96"/>
                  </a:cubicBezTo>
                  <a:cubicBezTo>
                    <a:pt x="249" y="96"/>
                    <a:pt x="249" y="97"/>
                    <a:pt x="248" y="97"/>
                  </a:cubicBezTo>
                  <a:cubicBezTo>
                    <a:pt x="247" y="97"/>
                    <a:pt x="247" y="97"/>
                    <a:pt x="246" y="97"/>
                  </a:cubicBezTo>
                  <a:cubicBezTo>
                    <a:pt x="246" y="97"/>
                    <a:pt x="245" y="97"/>
                    <a:pt x="245" y="97"/>
                  </a:cubicBezTo>
                  <a:cubicBezTo>
                    <a:pt x="244" y="97"/>
                    <a:pt x="244" y="98"/>
                    <a:pt x="244" y="98"/>
                  </a:cubicBezTo>
                  <a:cubicBezTo>
                    <a:pt x="244" y="98"/>
                    <a:pt x="243" y="99"/>
                    <a:pt x="243" y="99"/>
                  </a:cubicBezTo>
                  <a:cubicBezTo>
                    <a:pt x="243" y="99"/>
                    <a:pt x="242" y="99"/>
                    <a:pt x="242" y="99"/>
                  </a:cubicBezTo>
                  <a:cubicBezTo>
                    <a:pt x="242" y="100"/>
                    <a:pt x="241" y="100"/>
                    <a:pt x="241" y="100"/>
                  </a:cubicBezTo>
                  <a:cubicBezTo>
                    <a:pt x="240" y="101"/>
                    <a:pt x="240" y="101"/>
                    <a:pt x="240" y="101"/>
                  </a:cubicBezTo>
                  <a:cubicBezTo>
                    <a:pt x="239" y="101"/>
                    <a:pt x="239" y="101"/>
                    <a:pt x="238" y="102"/>
                  </a:cubicBezTo>
                  <a:cubicBezTo>
                    <a:pt x="238" y="102"/>
                    <a:pt x="238" y="102"/>
                    <a:pt x="238" y="102"/>
                  </a:cubicBezTo>
                  <a:cubicBezTo>
                    <a:pt x="238" y="103"/>
                    <a:pt x="237" y="103"/>
                    <a:pt x="237" y="103"/>
                  </a:cubicBezTo>
                  <a:cubicBezTo>
                    <a:pt x="236" y="104"/>
                    <a:pt x="236" y="104"/>
                    <a:pt x="236" y="104"/>
                  </a:cubicBezTo>
                  <a:cubicBezTo>
                    <a:pt x="235" y="104"/>
                    <a:pt x="235" y="105"/>
                    <a:pt x="235" y="105"/>
                  </a:cubicBezTo>
                  <a:cubicBezTo>
                    <a:pt x="235" y="106"/>
                    <a:pt x="235" y="106"/>
                    <a:pt x="235" y="106"/>
                  </a:cubicBezTo>
                  <a:cubicBezTo>
                    <a:pt x="234" y="107"/>
                    <a:pt x="234" y="107"/>
                    <a:pt x="233" y="107"/>
                  </a:cubicBezTo>
                  <a:cubicBezTo>
                    <a:pt x="233" y="107"/>
                    <a:pt x="233" y="107"/>
                    <a:pt x="233" y="106"/>
                  </a:cubicBezTo>
                  <a:cubicBezTo>
                    <a:pt x="233" y="106"/>
                    <a:pt x="233" y="106"/>
                    <a:pt x="233" y="106"/>
                  </a:cubicBezTo>
                  <a:cubicBezTo>
                    <a:pt x="233" y="106"/>
                    <a:pt x="233" y="106"/>
                    <a:pt x="233" y="106"/>
                  </a:cubicBezTo>
                  <a:cubicBezTo>
                    <a:pt x="233" y="105"/>
                    <a:pt x="233" y="106"/>
                    <a:pt x="233" y="106"/>
                  </a:cubicBezTo>
                  <a:cubicBezTo>
                    <a:pt x="233" y="106"/>
                    <a:pt x="232" y="106"/>
                    <a:pt x="232" y="107"/>
                  </a:cubicBezTo>
                  <a:cubicBezTo>
                    <a:pt x="232" y="107"/>
                    <a:pt x="233" y="107"/>
                    <a:pt x="232" y="107"/>
                  </a:cubicBezTo>
                  <a:cubicBezTo>
                    <a:pt x="232" y="108"/>
                    <a:pt x="232" y="108"/>
                    <a:pt x="232" y="108"/>
                  </a:cubicBezTo>
                  <a:cubicBezTo>
                    <a:pt x="231" y="108"/>
                    <a:pt x="231" y="108"/>
                    <a:pt x="231" y="108"/>
                  </a:cubicBezTo>
                  <a:cubicBezTo>
                    <a:pt x="231" y="108"/>
                    <a:pt x="230" y="108"/>
                    <a:pt x="230" y="107"/>
                  </a:cubicBezTo>
                  <a:cubicBezTo>
                    <a:pt x="230" y="108"/>
                    <a:pt x="230" y="108"/>
                    <a:pt x="230" y="108"/>
                  </a:cubicBezTo>
                  <a:cubicBezTo>
                    <a:pt x="230" y="108"/>
                    <a:pt x="230" y="108"/>
                    <a:pt x="230" y="108"/>
                  </a:cubicBezTo>
                  <a:cubicBezTo>
                    <a:pt x="230" y="109"/>
                    <a:pt x="230" y="109"/>
                    <a:pt x="230" y="109"/>
                  </a:cubicBezTo>
                  <a:cubicBezTo>
                    <a:pt x="230" y="109"/>
                    <a:pt x="230" y="110"/>
                    <a:pt x="229" y="110"/>
                  </a:cubicBezTo>
                  <a:cubicBezTo>
                    <a:pt x="229" y="110"/>
                    <a:pt x="229" y="110"/>
                    <a:pt x="229" y="110"/>
                  </a:cubicBezTo>
                  <a:cubicBezTo>
                    <a:pt x="228" y="110"/>
                    <a:pt x="228" y="110"/>
                    <a:pt x="228" y="111"/>
                  </a:cubicBezTo>
                  <a:cubicBezTo>
                    <a:pt x="227" y="111"/>
                    <a:pt x="227" y="111"/>
                    <a:pt x="227" y="111"/>
                  </a:cubicBezTo>
                  <a:cubicBezTo>
                    <a:pt x="226" y="111"/>
                    <a:pt x="225" y="112"/>
                    <a:pt x="224" y="112"/>
                  </a:cubicBezTo>
                  <a:cubicBezTo>
                    <a:pt x="224" y="112"/>
                    <a:pt x="223" y="112"/>
                    <a:pt x="223" y="112"/>
                  </a:cubicBezTo>
                  <a:cubicBezTo>
                    <a:pt x="222" y="112"/>
                    <a:pt x="221" y="112"/>
                    <a:pt x="221" y="112"/>
                  </a:cubicBezTo>
                  <a:cubicBezTo>
                    <a:pt x="221" y="112"/>
                    <a:pt x="220" y="112"/>
                    <a:pt x="220" y="113"/>
                  </a:cubicBezTo>
                  <a:cubicBezTo>
                    <a:pt x="219" y="113"/>
                    <a:pt x="219" y="113"/>
                    <a:pt x="219" y="114"/>
                  </a:cubicBezTo>
                  <a:cubicBezTo>
                    <a:pt x="218" y="114"/>
                    <a:pt x="218" y="115"/>
                    <a:pt x="217" y="115"/>
                  </a:cubicBezTo>
                  <a:cubicBezTo>
                    <a:pt x="217" y="115"/>
                    <a:pt x="216" y="114"/>
                    <a:pt x="216" y="115"/>
                  </a:cubicBezTo>
                  <a:cubicBezTo>
                    <a:pt x="216" y="115"/>
                    <a:pt x="215" y="115"/>
                    <a:pt x="215" y="115"/>
                  </a:cubicBezTo>
                  <a:cubicBezTo>
                    <a:pt x="214" y="115"/>
                    <a:pt x="214" y="115"/>
                    <a:pt x="213" y="115"/>
                  </a:cubicBezTo>
                  <a:cubicBezTo>
                    <a:pt x="213" y="116"/>
                    <a:pt x="213" y="116"/>
                    <a:pt x="213" y="116"/>
                  </a:cubicBezTo>
                  <a:cubicBezTo>
                    <a:pt x="212" y="116"/>
                    <a:pt x="212" y="116"/>
                    <a:pt x="212" y="116"/>
                  </a:cubicBezTo>
                  <a:cubicBezTo>
                    <a:pt x="211" y="116"/>
                    <a:pt x="210" y="116"/>
                    <a:pt x="209" y="116"/>
                  </a:cubicBezTo>
                  <a:cubicBezTo>
                    <a:pt x="209" y="117"/>
                    <a:pt x="209" y="117"/>
                    <a:pt x="209" y="117"/>
                  </a:cubicBezTo>
                  <a:cubicBezTo>
                    <a:pt x="209" y="117"/>
                    <a:pt x="209" y="117"/>
                    <a:pt x="208" y="117"/>
                  </a:cubicBezTo>
                  <a:cubicBezTo>
                    <a:pt x="208" y="117"/>
                    <a:pt x="208" y="116"/>
                    <a:pt x="208" y="116"/>
                  </a:cubicBezTo>
                  <a:cubicBezTo>
                    <a:pt x="207" y="116"/>
                    <a:pt x="207" y="116"/>
                    <a:pt x="207" y="116"/>
                  </a:cubicBezTo>
                  <a:cubicBezTo>
                    <a:pt x="207" y="116"/>
                    <a:pt x="207" y="116"/>
                    <a:pt x="206" y="116"/>
                  </a:cubicBezTo>
                  <a:cubicBezTo>
                    <a:pt x="206" y="116"/>
                    <a:pt x="206" y="116"/>
                    <a:pt x="205" y="116"/>
                  </a:cubicBezTo>
                  <a:cubicBezTo>
                    <a:pt x="205" y="117"/>
                    <a:pt x="205" y="117"/>
                    <a:pt x="205" y="117"/>
                  </a:cubicBezTo>
                  <a:cubicBezTo>
                    <a:pt x="205" y="117"/>
                    <a:pt x="204" y="117"/>
                    <a:pt x="203" y="117"/>
                  </a:cubicBezTo>
                  <a:cubicBezTo>
                    <a:pt x="203" y="117"/>
                    <a:pt x="203" y="118"/>
                    <a:pt x="203" y="118"/>
                  </a:cubicBezTo>
                  <a:cubicBezTo>
                    <a:pt x="202" y="119"/>
                    <a:pt x="202" y="119"/>
                    <a:pt x="202" y="119"/>
                  </a:cubicBezTo>
                  <a:cubicBezTo>
                    <a:pt x="202" y="119"/>
                    <a:pt x="201" y="119"/>
                    <a:pt x="201" y="119"/>
                  </a:cubicBezTo>
                  <a:cubicBezTo>
                    <a:pt x="201" y="119"/>
                    <a:pt x="200" y="118"/>
                    <a:pt x="200" y="118"/>
                  </a:cubicBezTo>
                  <a:cubicBezTo>
                    <a:pt x="199" y="118"/>
                    <a:pt x="199" y="118"/>
                    <a:pt x="199" y="118"/>
                  </a:cubicBezTo>
                  <a:cubicBezTo>
                    <a:pt x="198" y="119"/>
                    <a:pt x="198" y="119"/>
                    <a:pt x="198" y="119"/>
                  </a:cubicBezTo>
                  <a:cubicBezTo>
                    <a:pt x="198" y="120"/>
                    <a:pt x="198" y="120"/>
                    <a:pt x="198" y="120"/>
                  </a:cubicBezTo>
                  <a:cubicBezTo>
                    <a:pt x="197" y="120"/>
                    <a:pt x="197" y="120"/>
                    <a:pt x="197" y="120"/>
                  </a:cubicBezTo>
                  <a:cubicBezTo>
                    <a:pt x="196" y="120"/>
                    <a:pt x="196" y="119"/>
                    <a:pt x="196" y="119"/>
                  </a:cubicBezTo>
                  <a:cubicBezTo>
                    <a:pt x="196" y="119"/>
                    <a:pt x="195" y="119"/>
                    <a:pt x="195" y="119"/>
                  </a:cubicBezTo>
                  <a:cubicBezTo>
                    <a:pt x="194" y="118"/>
                    <a:pt x="194" y="118"/>
                    <a:pt x="194" y="118"/>
                  </a:cubicBezTo>
                  <a:cubicBezTo>
                    <a:pt x="193" y="118"/>
                    <a:pt x="192" y="117"/>
                    <a:pt x="192" y="117"/>
                  </a:cubicBezTo>
                  <a:cubicBezTo>
                    <a:pt x="192" y="116"/>
                    <a:pt x="192" y="116"/>
                    <a:pt x="192" y="116"/>
                  </a:cubicBezTo>
                  <a:cubicBezTo>
                    <a:pt x="191" y="116"/>
                    <a:pt x="191" y="116"/>
                    <a:pt x="191" y="116"/>
                  </a:cubicBezTo>
                  <a:cubicBezTo>
                    <a:pt x="191" y="116"/>
                    <a:pt x="191" y="117"/>
                    <a:pt x="191" y="117"/>
                  </a:cubicBezTo>
                  <a:cubicBezTo>
                    <a:pt x="191" y="118"/>
                    <a:pt x="191" y="118"/>
                    <a:pt x="191" y="118"/>
                  </a:cubicBezTo>
                  <a:cubicBezTo>
                    <a:pt x="191" y="118"/>
                    <a:pt x="191" y="118"/>
                    <a:pt x="191" y="118"/>
                  </a:cubicBezTo>
                  <a:cubicBezTo>
                    <a:pt x="191" y="119"/>
                    <a:pt x="190" y="119"/>
                    <a:pt x="190" y="119"/>
                  </a:cubicBezTo>
                  <a:cubicBezTo>
                    <a:pt x="190" y="119"/>
                    <a:pt x="190" y="120"/>
                    <a:pt x="190" y="120"/>
                  </a:cubicBezTo>
                  <a:cubicBezTo>
                    <a:pt x="189" y="120"/>
                    <a:pt x="189" y="120"/>
                    <a:pt x="189" y="120"/>
                  </a:cubicBezTo>
                  <a:cubicBezTo>
                    <a:pt x="188" y="120"/>
                    <a:pt x="188" y="120"/>
                    <a:pt x="188" y="120"/>
                  </a:cubicBezTo>
                  <a:cubicBezTo>
                    <a:pt x="188" y="120"/>
                    <a:pt x="188" y="120"/>
                    <a:pt x="188" y="120"/>
                  </a:cubicBezTo>
                  <a:cubicBezTo>
                    <a:pt x="188" y="120"/>
                    <a:pt x="187" y="119"/>
                    <a:pt x="187" y="119"/>
                  </a:cubicBezTo>
                  <a:cubicBezTo>
                    <a:pt x="186" y="120"/>
                    <a:pt x="186" y="120"/>
                    <a:pt x="186" y="120"/>
                  </a:cubicBezTo>
                  <a:cubicBezTo>
                    <a:pt x="186" y="120"/>
                    <a:pt x="186" y="120"/>
                    <a:pt x="186" y="120"/>
                  </a:cubicBezTo>
                  <a:cubicBezTo>
                    <a:pt x="186" y="119"/>
                    <a:pt x="185" y="119"/>
                    <a:pt x="185" y="119"/>
                  </a:cubicBezTo>
                  <a:cubicBezTo>
                    <a:pt x="185" y="118"/>
                    <a:pt x="185" y="118"/>
                    <a:pt x="186" y="118"/>
                  </a:cubicBezTo>
                  <a:cubicBezTo>
                    <a:pt x="186" y="117"/>
                    <a:pt x="186" y="117"/>
                    <a:pt x="186" y="117"/>
                  </a:cubicBezTo>
                  <a:cubicBezTo>
                    <a:pt x="186" y="116"/>
                    <a:pt x="186" y="116"/>
                    <a:pt x="186" y="116"/>
                  </a:cubicBezTo>
                  <a:cubicBezTo>
                    <a:pt x="186" y="116"/>
                    <a:pt x="186" y="115"/>
                    <a:pt x="186" y="115"/>
                  </a:cubicBezTo>
                  <a:cubicBezTo>
                    <a:pt x="186" y="115"/>
                    <a:pt x="186" y="114"/>
                    <a:pt x="185" y="114"/>
                  </a:cubicBezTo>
                  <a:cubicBezTo>
                    <a:pt x="185" y="114"/>
                    <a:pt x="185" y="114"/>
                    <a:pt x="185" y="114"/>
                  </a:cubicBezTo>
                  <a:cubicBezTo>
                    <a:pt x="185" y="115"/>
                    <a:pt x="184" y="114"/>
                    <a:pt x="184" y="114"/>
                  </a:cubicBezTo>
                  <a:cubicBezTo>
                    <a:pt x="184" y="114"/>
                    <a:pt x="184" y="113"/>
                    <a:pt x="184" y="113"/>
                  </a:cubicBezTo>
                  <a:cubicBezTo>
                    <a:pt x="184" y="113"/>
                    <a:pt x="183" y="113"/>
                    <a:pt x="183" y="113"/>
                  </a:cubicBezTo>
                  <a:cubicBezTo>
                    <a:pt x="183" y="113"/>
                    <a:pt x="183" y="114"/>
                    <a:pt x="183" y="115"/>
                  </a:cubicBezTo>
                  <a:cubicBezTo>
                    <a:pt x="183" y="115"/>
                    <a:pt x="183" y="115"/>
                    <a:pt x="183" y="115"/>
                  </a:cubicBezTo>
                  <a:cubicBezTo>
                    <a:pt x="183" y="116"/>
                    <a:pt x="183" y="116"/>
                    <a:pt x="183" y="116"/>
                  </a:cubicBezTo>
                  <a:cubicBezTo>
                    <a:pt x="182" y="116"/>
                    <a:pt x="182" y="115"/>
                    <a:pt x="182" y="115"/>
                  </a:cubicBezTo>
                  <a:cubicBezTo>
                    <a:pt x="182" y="116"/>
                    <a:pt x="182" y="116"/>
                    <a:pt x="182" y="116"/>
                  </a:cubicBezTo>
                  <a:cubicBezTo>
                    <a:pt x="181" y="117"/>
                    <a:pt x="181" y="117"/>
                    <a:pt x="181" y="117"/>
                  </a:cubicBezTo>
                  <a:cubicBezTo>
                    <a:pt x="181" y="117"/>
                    <a:pt x="180" y="116"/>
                    <a:pt x="180" y="116"/>
                  </a:cubicBezTo>
                  <a:cubicBezTo>
                    <a:pt x="180" y="116"/>
                    <a:pt x="179" y="115"/>
                    <a:pt x="179" y="115"/>
                  </a:cubicBezTo>
                  <a:cubicBezTo>
                    <a:pt x="179" y="115"/>
                    <a:pt x="178" y="115"/>
                    <a:pt x="178" y="114"/>
                  </a:cubicBezTo>
                  <a:cubicBezTo>
                    <a:pt x="178" y="114"/>
                    <a:pt x="178" y="114"/>
                    <a:pt x="178" y="114"/>
                  </a:cubicBezTo>
                  <a:cubicBezTo>
                    <a:pt x="177" y="113"/>
                    <a:pt x="177" y="113"/>
                    <a:pt x="177" y="113"/>
                  </a:cubicBezTo>
                  <a:cubicBezTo>
                    <a:pt x="177" y="114"/>
                    <a:pt x="177" y="114"/>
                    <a:pt x="177" y="114"/>
                  </a:cubicBezTo>
                  <a:cubicBezTo>
                    <a:pt x="177" y="115"/>
                    <a:pt x="177" y="115"/>
                    <a:pt x="178" y="115"/>
                  </a:cubicBezTo>
                  <a:cubicBezTo>
                    <a:pt x="178" y="116"/>
                    <a:pt x="178" y="116"/>
                    <a:pt x="178" y="116"/>
                  </a:cubicBezTo>
                  <a:cubicBezTo>
                    <a:pt x="179" y="116"/>
                    <a:pt x="179" y="116"/>
                    <a:pt x="179" y="117"/>
                  </a:cubicBezTo>
                  <a:cubicBezTo>
                    <a:pt x="180" y="117"/>
                    <a:pt x="180" y="117"/>
                    <a:pt x="181" y="117"/>
                  </a:cubicBezTo>
                  <a:cubicBezTo>
                    <a:pt x="181" y="118"/>
                    <a:pt x="182" y="118"/>
                    <a:pt x="182" y="118"/>
                  </a:cubicBezTo>
                  <a:cubicBezTo>
                    <a:pt x="182" y="118"/>
                    <a:pt x="183" y="119"/>
                    <a:pt x="183" y="119"/>
                  </a:cubicBezTo>
                  <a:cubicBezTo>
                    <a:pt x="183" y="119"/>
                    <a:pt x="184" y="120"/>
                    <a:pt x="185" y="120"/>
                  </a:cubicBezTo>
                  <a:cubicBezTo>
                    <a:pt x="185" y="120"/>
                    <a:pt x="185" y="121"/>
                    <a:pt x="186" y="121"/>
                  </a:cubicBezTo>
                  <a:cubicBezTo>
                    <a:pt x="186" y="121"/>
                    <a:pt x="186" y="121"/>
                    <a:pt x="187" y="121"/>
                  </a:cubicBezTo>
                  <a:cubicBezTo>
                    <a:pt x="187" y="122"/>
                    <a:pt x="188" y="122"/>
                    <a:pt x="188" y="122"/>
                  </a:cubicBezTo>
                  <a:cubicBezTo>
                    <a:pt x="188" y="122"/>
                    <a:pt x="188" y="123"/>
                    <a:pt x="189" y="123"/>
                  </a:cubicBezTo>
                  <a:cubicBezTo>
                    <a:pt x="189" y="123"/>
                    <a:pt x="189" y="123"/>
                    <a:pt x="189" y="124"/>
                  </a:cubicBezTo>
                  <a:cubicBezTo>
                    <a:pt x="190" y="124"/>
                    <a:pt x="190" y="124"/>
                    <a:pt x="190" y="124"/>
                  </a:cubicBezTo>
                  <a:cubicBezTo>
                    <a:pt x="191" y="124"/>
                    <a:pt x="191" y="125"/>
                    <a:pt x="191" y="126"/>
                  </a:cubicBezTo>
                  <a:cubicBezTo>
                    <a:pt x="191" y="126"/>
                    <a:pt x="191" y="126"/>
                    <a:pt x="191" y="126"/>
                  </a:cubicBezTo>
                  <a:cubicBezTo>
                    <a:pt x="191" y="127"/>
                    <a:pt x="191" y="126"/>
                    <a:pt x="191" y="126"/>
                  </a:cubicBezTo>
                  <a:cubicBezTo>
                    <a:pt x="190" y="126"/>
                    <a:pt x="190" y="126"/>
                    <a:pt x="189" y="126"/>
                  </a:cubicBezTo>
                  <a:cubicBezTo>
                    <a:pt x="189" y="125"/>
                    <a:pt x="189" y="124"/>
                    <a:pt x="189" y="124"/>
                  </a:cubicBezTo>
                  <a:cubicBezTo>
                    <a:pt x="188" y="124"/>
                    <a:pt x="188" y="124"/>
                    <a:pt x="187" y="123"/>
                  </a:cubicBezTo>
                  <a:cubicBezTo>
                    <a:pt x="187" y="123"/>
                    <a:pt x="186" y="122"/>
                    <a:pt x="186" y="122"/>
                  </a:cubicBezTo>
                  <a:cubicBezTo>
                    <a:pt x="185" y="121"/>
                    <a:pt x="183" y="120"/>
                    <a:pt x="183" y="120"/>
                  </a:cubicBezTo>
                  <a:cubicBezTo>
                    <a:pt x="182" y="119"/>
                    <a:pt x="180" y="118"/>
                    <a:pt x="179" y="118"/>
                  </a:cubicBezTo>
                  <a:cubicBezTo>
                    <a:pt x="178" y="117"/>
                    <a:pt x="177" y="116"/>
                    <a:pt x="177" y="116"/>
                  </a:cubicBezTo>
                  <a:cubicBezTo>
                    <a:pt x="176" y="115"/>
                    <a:pt x="174" y="113"/>
                    <a:pt x="173" y="112"/>
                  </a:cubicBezTo>
                  <a:cubicBezTo>
                    <a:pt x="173" y="111"/>
                    <a:pt x="171" y="109"/>
                    <a:pt x="169" y="109"/>
                  </a:cubicBezTo>
                  <a:cubicBezTo>
                    <a:pt x="168" y="108"/>
                    <a:pt x="166" y="107"/>
                    <a:pt x="166" y="107"/>
                  </a:cubicBezTo>
                  <a:cubicBezTo>
                    <a:pt x="165" y="106"/>
                    <a:pt x="164" y="106"/>
                    <a:pt x="164" y="106"/>
                  </a:cubicBezTo>
                  <a:cubicBezTo>
                    <a:pt x="163" y="106"/>
                    <a:pt x="162" y="105"/>
                    <a:pt x="162" y="105"/>
                  </a:cubicBezTo>
                  <a:cubicBezTo>
                    <a:pt x="161" y="105"/>
                    <a:pt x="160" y="105"/>
                    <a:pt x="160" y="105"/>
                  </a:cubicBezTo>
                  <a:cubicBezTo>
                    <a:pt x="158" y="104"/>
                    <a:pt x="157" y="104"/>
                    <a:pt x="156" y="104"/>
                  </a:cubicBezTo>
                  <a:cubicBezTo>
                    <a:pt x="155" y="103"/>
                    <a:pt x="154" y="103"/>
                    <a:pt x="153" y="102"/>
                  </a:cubicBezTo>
                  <a:cubicBezTo>
                    <a:pt x="153" y="102"/>
                    <a:pt x="151" y="101"/>
                    <a:pt x="151" y="101"/>
                  </a:cubicBezTo>
                  <a:cubicBezTo>
                    <a:pt x="150" y="101"/>
                    <a:pt x="150" y="100"/>
                    <a:pt x="150" y="100"/>
                  </a:cubicBezTo>
                  <a:cubicBezTo>
                    <a:pt x="149" y="100"/>
                    <a:pt x="148" y="101"/>
                    <a:pt x="147" y="101"/>
                  </a:cubicBezTo>
                  <a:cubicBezTo>
                    <a:pt x="146" y="101"/>
                    <a:pt x="145" y="101"/>
                    <a:pt x="145" y="101"/>
                  </a:cubicBezTo>
                  <a:cubicBezTo>
                    <a:pt x="144" y="101"/>
                    <a:pt x="143" y="102"/>
                    <a:pt x="143" y="102"/>
                  </a:cubicBezTo>
                  <a:cubicBezTo>
                    <a:pt x="142" y="102"/>
                    <a:pt x="141" y="102"/>
                    <a:pt x="140" y="102"/>
                  </a:cubicBezTo>
                  <a:cubicBezTo>
                    <a:pt x="139" y="102"/>
                    <a:pt x="138" y="101"/>
                    <a:pt x="137" y="102"/>
                  </a:cubicBezTo>
                  <a:cubicBezTo>
                    <a:pt x="136" y="102"/>
                    <a:pt x="135" y="102"/>
                    <a:pt x="135" y="102"/>
                  </a:cubicBezTo>
                  <a:cubicBezTo>
                    <a:pt x="135" y="103"/>
                    <a:pt x="134" y="104"/>
                    <a:pt x="134" y="104"/>
                  </a:cubicBezTo>
                  <a:cubicBezTo>
                    <a:pt x="133" y="104"/>
                    <a:pt x="132" y="104"/>
                    <a:pt x="132" y="104"/>
                  </a:cubicBezTo>
                  <a:cubicBezTo>
                    <a:pt x="132" y="105"/>
                    <a:pt x="131" y="105"/>
                    <a:pt x="130" y="105"/>
                  </a:cubicBezTo>
                  <a:cubicBezTo>
                    <a:pt x="130" y="105"/>
                    <a:pt x="129" y="105"/>
                    <a:pt x="128" y="105"/>
                  </a:cubicBezTo>
                  <a:cubicBezTo>
                    <a:pt x="128" y="105"/>
                    <a:pt x="127" y="104"/>
                    <a:pt x="126" y="104"/>
                  </a:cubicBezTo>
                  <a:cubicBezTo>
                    <a:pt x="125" y="104"/>
                    <a:pt x="125" y="104"/>
                    <a:pt x="124" y="104"/>
                  </a:cubicBezTo>
                  <a:cubicBezTo>
                    <a:pt x="124" y="104"/>
                    <a:pt x="124" y="103"/>
                    <a:pt x="124" y="102"/>
                  </a:cubicBezTo>
                  <a:cubicBezTo>
                    <a:pt x="123" y="102"/>
                    <a:pt x="123" y="102"/>
                    <a:pt x="123" y="101"/>
                  </a:cubicBezTo>
                  <a:cubicBezTo>
                    <a:pt x="122" y="101"/>
                    <a:pt x="121" y="100"/>
                    <a:pt x="120" y="100"/>
                  </a:cubicBezTo>
                  <a:cubicBezTo>
                    <a:pt x="119" y="99"/>
                    <a:pt x="118" y="99"/>
                    <a:pt x="117" y="99"/>
                  </a:cubicBezTo>
                  <a:cubicBezTo>
                    <a:pt x="116" y="99"/>
                    <a:pt x="115" y="99"/>
                    <a:pt x="114" y="99"/>
                  </a:cubicBezTo>
                  <a:cubicBezTo>
                    <a:pt x="114" y="99"/>
                    <a:pt x="113" y="99"/>
                    <a:pt x="112" y="100"/>
                  </a:cubicBezTo>
                  <a:cubicBezTo>
                    <a:pt x="112" y="100"/>
                    <a:pt x="110" y="100"/>
                    <a:pt x="110" y="101"/>
                  </a:cubicBezTo>
                  <a:cubicBezTo>
                    <a:pt x="109" y="101"/>
                    <a:pt x="109" y="101"/>
                    <a:pt x="108" y="101"/>
                  </a:cubicBezTo>
                  <a:cubicBezTo>
                    <a:pt x="107" y="101"/>
                    <a:pt x="106" y="102"/>
                    <a:pt x="105" y="102"/>
                  </a:cubicBezTo>
                  <a:cubicBezTo>
                    <a:pt x="105" y="102"/>
                    <a:pt x="103" y="102"/>
                    <a:pt x="103" y="102"/>
                  </a:cubicBezTo>
                  <a:cubicBezTo>
                    <a:pt x="103" y="102"/>
                    <a:pt x="102" y="102"/>
                    <a:pt x="102" y="102"/>
                  </a:cubicBezTo>
                  <a:cubicBezTo>
                    <a:pt x="101" y="102"/>
                    <a:pt x="101" y="102"/>
                    <a:pt x="101" y="102"/>
                  </a:cubicBezTo>
                  <a:cubicBezTo>
                    <a:pt x="101" y="102"/>
                    <a:pt x="100" y="101"/>
                    <a:pt x="100" y="101"/>
                  </a:cubicBezTo>
                  <a:cubicBezTo>
                    <a:pt x="99" y="101"/>
                    <a:pt x="98" y="101"/>
                    <a:pt x="98" y="101"/>
                  </a:cubicBezTo>
                  <a:cubicBezTo>
                    <a:pt x="97" y="100"/>
                    <a:pt x="96" y="101"/>
                    <a:pt x="96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4" y="99"/>
                    <a:pt x="93" y="99"/>
                    <a:pt x="92" y="99"/>
                  </a:cubicBezTo>
                  <a:cubicBezTo>
                    <a:pt x="92" y="99"/>
                    <a:pt x="90" y="99"/>
                    <a:pt x="90" y="99"/>
                  </a:cubicBezTo>
                  <a:cubicBezTo>
                    <a:pt x="89" y="98"/>
                    <a:pt x="88" y="98"/>
                    <a:pt x="88" y="98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7" y="97"/>
                    <a:pt x="87" y="96"/>
                    <a:pt x="87" y="95"/>
                  </a:cubicBezTo>
                  <a:cubicBezTo>
                    <a:pt x="87" y="95"/>
                    <a:pt x="87" y="94"/>
                    <a:pt x="87" y="94"/>
                  </a:cubicBezTo>
                  <a:cubicBezTo>
                    <a:pt x="87" y="93"/>
                    <a:pt x="87" y="93"/>
                    <a:pt x="87" y="92"/>
                  </a:cubicBezTo>
                  <a:cubicBezTo>
                    <a:pt x="86" y="91"/>
                    <a:pt x="86" y="91"/>
                    <a:pt x="86" y="91"/>
                  </a:cubicBezTo>
                  <a:cubicBezTo>
                    <a:pt x="86" y="91"/>
                    <a:pt x="86" y="91"/>
                    <a:pt x="86" y="91"/>
                  </a:cubicBezTo>
                  <a:cubicBezTo>
                    <a:pt x="86" y="90"/>
                    <a:pt x="86" y="90"/>
                    <a:pt x="86" y="90"/>
                  </a:cubicBezTo>
                  <a:cubicBezTo>
                    <a:pt x="86" y="90"/>
                    <a:pt x="87" y="90"/>
                    <a:pt x="87" y="90"/>
                  </a:cubicBezTo>
                  <a:cubicBezTo>
                    <a:pt x="87" y="90"/>
                    <a:pt x="87" y="90"/>
                    <a:pt x="87" y="90"/>
                  </a:cubicBezTo>
                  <a:cubicBezTo>
                    <a:pt x="88" y="89"/>
                    <a:pt x="88" y="89"/>
                    <a:pt x="88" y="88"/>
                  </a:cubicBezTo>
                  <a:cubicBezTo>
                    <a:pt x="88" y="88"/>
                    <a:pt x="88" y="88"/>
                    <a:pt x="88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6" y="87"/>
                    <a:pt x="86" y="87"/>
                    <a:pt x="86" y="87"/>
                  </a:cubicBezTo>
                  <a:cubicBezTo>
                    <a:pt x="86" y="87"/>
                    <a:pt x="86" y="88"/>
                    <a:pt x="86" y="88"/>
                  </a:cubicBezTo>
                  <a:cubicBezTo>
                    <a:pt x="86" y="88"/>
                    <a:pt x="85" y="89"/>
                    <a:pt x="85" y="89"/>
                  </a:cubicBezTo>
                  <a:cubicBezTo>
                    <a:pt x="85" y="89"/>
                    <a:pt x="84" y="90"/>
                    <a:pt x="84" y="90"/>
                  </a:cubicBezTo>
                  <a:cubicBezTo>
                    <a:pt x="84" y="90"/>
                    <a:pt x="84" y="91"/>
                    <a:pt x="84" y="92"/>
                  </a:cubicBezTo>
                  <a:cubicBezTo>
                    <a:pt x="84" y="92"/>
                    <a:pt x="85" y="93"/>
                    <a:pt x="85" y="93"/>
                  </a:cubicBezTo>
                  <a:cubicBezTo>
                    <a:pt x="85" y="93"/>
                    <a:pt x="85" y="94"/>
                    <a:pt x="85" y="94"/>
                  </a:cubicBezTo>
                  <a:cubicBezTo>
                    <a:pt x="85" y="95"/>
                    <a:pt x="85" y="95"/>
                    <a:pt x="85" y="95"/>
                  </a:cubicBezTo>
                  <a:cubicBezTo>
                    <a:pt x="84" y="96"/>
                    <a:pt x="83" y="96"/>
                    <a:pt x="82" y="96"/>
                  </a:cubicBezTo>
                  <a:cubicBezTo>
                    <a:pt x="81" y="96"/>
                    <a:pt x="80" y="96"/>
                    <a:pt x="79" y="96"/>
                  </a:cubicBezTo>
                  <a:cubicBezTo>
                    <a:pt x="79" y="96"/>
                    <a:pt x="78" y="96"/>
                    <a:pt x="77" y="95"/>
                  </a:cubicBezTo>
                  <a:cubicBezTo>
                    <a:pt x="77" y="95"/>
                    <a:pt x="76" y="95"/>
                    <a:pt x="76" y="95"/>
                  </a:cubicBezTo>
                  <a:cubicBezTo>
                    <a:pt x="76" y="95"/>
                    <a:pt x="76" y="95"/>
                    <a:pt x="76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4" y="94"/>
                    <a:pt x="73" y="94"/>
                    <a:pt x="73" y="94"/>
                  </a:cubicBezTo>
                  <a:cubicBezTo>
                    <a:pt x="72" y="94"/>
                    <a:pt x="72" y="95"/>
                    <a:pt x="72" y="94"/>
                  </a:cubicBezTo>
                  <a:cubicBezTo>
                    <a:pt x="71" y="94"/>
                    <a:pt x="70" y="94"/>
                    <a:pt x="70" y="94"/>
                  </a:cubicBezTo>
                  <a:cubicBezTo>
                    <a:pt x="70" y="93"/>
                    <a:pt x="72" y="94"/>
                    <a:pt x="72" y="94"/>
                  </a:cubicBezTo>
                  <a:cubicBezTo>
                    <a:pt x="72" y="94"/>
                    <a:pt x="72" y="94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2"/>
                    <a:pt x="73" y="91"/>
                    <a:pt x="73" y="91"/>
                  </a:cubicBezTo>
                  <a:cubicBezTo>
                    <a:pt x="73" y="91"/>
                    <a:pt x="74" y="91"/>
                    <a:pt x="74" y="91"/>
                  </a:cubicBezTo>
                  <a:cubicBezTo>
                    <a:pt x="74" y="91"/>
                    <a:pt x="74" y="90"/>
                    <a:pt x="74" y="90"/>
                  </a:cubicBezTo>
                  <a:cubicBezTo>
                    <a:pt x="74" y="90"/>
                    <a:pt x="74" y="89"/>
                    <a:pt x="73" y="89"/>
                  </a:cubicBezTo>
                  <a:cubicBezTo>
                    <a:pt x="73" y="89"/>
                    <a:pt x="72" y="89"/>
                    <a:pt x="72" y="89"/>
                  </a:cubicBezTo>
                  <a:cubicBezTo>
                    <a:pt x="72" y="89"/>
                    <a:pt x="72" y="90"/>
                    <a:pt x="72" y="90"/>
                  </a:cubicBezTo>
                  <a:cubicBezTo>
                    <a:pt x="72" y="90"/>
                    <a:pt x="72" y="91"/>
                    <a:pt x="72" y="91"/>
                  </a:cubicBezTo>
                  <a:cubicBezTo>
                    <a:pt x="72" y="92"/>
                    <a:pt x="71" y="93"/>
                    <a:pt x="71" y="93"/>
                  </a:cubicBezTo>
                  <a:cubicBezTo>
                    <a:pt x="70" y="93"/>
                    <a:pt x="70" y="92"/>
                    <a:pt x="70" y="92"/>
                  </a:cubicBezTo>
                  <a:cubicBezTo>
                    <a:pt x="70" y="92"/>
                    <a:pt x="70" y="91"/>
                    <a:pt x="69" y="91"/>
                  </a:cubicBezTo>
                  <a:cubicBezTo>
                    <a:pt x="69" y="91"/>
                    <a:pt x="69" y="90"/>
                    <a:pt x="69" y="90"/>
                  </a:cubicBezTo>
                  <a:cubicBezTo>
                    <a:pt x="69" y="89"/>
                    <a:pt x="69" y="89"/>
                    <a:pt x="69" y="89"/>
                  </a:cubicBezTo>
                  <a:cubicBezTo>
                    <a:pt x="69" y="89"/>
                    <a:pt x="68" y="89"/>
                    <a:pt x="68" y="89"/>
                  </a:cubicBezTo>
                  <a:cubicBezTo>
                    <a:pt x="68" y="90"/>
                    <a:pt x="67" y="91"/>
                    <a:pt x="67" y="91"/>
                  </a:cubicBezTo>
                  <a:cubicBezTo>
                    <a:pt x="67" y="91"/>
                    <a:pt x="67" y="92"/>
                    <a:pt x="67" y="93"/>
                  </a:cubicBezTo>
                  <a:cubicBezTo>
                    <a:pt x="67" y="93"/>
                    <a:pt x="67" y="94"/>
                    <a:pt x="66" y="94"/>
                  </a:cubicBezTo>
                  <a:cubicBezTo>
                    <a:pt x="66" y="94"/>
                    <a:pt x="66" y="95"/>
                    <a:pt x="65" y="95"/>
                  </a:cubicBezTo>
                  <a:cubicBezTo>
                    <a:pt x="65" y="95"/>
                    <a:pt x="64" y="95"/>
                    <a:pt x="64" y="96"/>
                  </a:cubicBezTo>
                  <a:cubicBezTo>
                    <a:pt x="63" y="96"/>
                    <a:pt x="63" y="96"/>
                    <a:pt x="63" y="96"/>
                  </a:cubicBezTo>
                  <a:cubicBezTo>
                    <a:pt x="62" y="96"/>
                    <a:pt x="62" y="97"/>
                    <a:pt x="62" y="97"/>
                  </a:cubicBezTo>
                  <a:cubicBezTo>
                    <a:pt x="61" y="98"/>
                    <a:pt x="60" y="98"/>
                    <a:pt x="60" y="98"/>
                  </a:cubicBezTo>
                  <a:cubicBezTo>
                    <a:pt x="59" y="99"/>
                    <a:pt x="59" y="100"/>
                    <a:pt x="60" y="100"/>
                  </a:cubicBezTo>
                  <a:cubicBezTo>
                    <a:pt x="60" y="101"/>
                    <a:pt x="60" y="102"/>
                    <a:pt x="60" y="102"/>
                  </a:cubicBezTo>
                  <a:cubicBezTo>
                    <a:pt x="60" y="102"/>
                    <a:pt x="60" y="104"/>
                    <a:pt x="59" y="104"/>
                  </a:cubicBezTo>
                  <a:cubicBezTo>
                    <a:pt x="58" y="104"/>
                    <a:pt x="58" y="104"/>
                    <a:pt x="58" y="104"/>
                  </a:cubicBezTo>
                  <a:cubicBezTo>
                    <a:pt x="58" y="103"/>
                    <a:pt x="57" y="102"/>
                    <a:pt x="57" y="102"/>
                  </a:cubicBezTo>
                  <a:cubicBezTo>
                    <a:pt x="56" y="102"/>
                    <a:pt x="55" y="102"/>
                    <a:pt x="54" y="102"/>
                  </a:cubicBezTo>
                  <a:cubicBezTo>
                    <a:pt x="53" y="102"/>
                    <a:pt x="51" y="102"/>
                    <a:pt x="50" y="102"/>
                  </a:cubicBezTo>
                  <a:cubicBezTo>
                    <a:pt x="49" y="103"/>
                    <a:pt x="48" y="104"/>
                    <a:pt x="47" y="104"/>
                  </a:cubicBezTo>
                  <a:cubicBezTo>
                    <a:pt x="46" y="104"/>
                    <a:pt x="45" y="105"/>
                    <a:pt x="44" y="105"/>
                  </a:cubicBezTo>
                  <a:cubicBezTo>
                    <a:pt x="44" y="106"/>
                    <a:pt x="43" y="106"/>
                    <a:pt x="42" y="106"/>
                  </a:cubicBezTo>
                  <a:cubicBezTo>
                    <a:pt x="42" y="106"/>
                    <a:pt x="41" y="106"/>
                    <a:pt x="40" y="107"/>
                  </a:cubicBezTo>
                  <a:cubicBezTo>
                    <a:pt x="40" y="107"/>
                    <a:pt x="39" y="107"/>
                    <a:pt x="39" y="107"/>
                  </a:cubicBezTo>
                  <a:cubicBezTo>
                    <a:pt x="39" y="107"/>
                    <a:pt x="38" y="108"/>
                    <a:pt x="38" y="108"/>
                  </a:cubicBezTo>
                  <a:cubicBezTo>
                    <a:pt x="38" y="108"/>
                    <a:pt x="36" y="108"/>
                    <a:pt x="36" y="108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35" y="107"/>
                    <a:pt x="34" y="107"/>
                    <a:pt x="33" y="107"/>
                  </a:cubicBezTo>
                  <a:cubicBezTo>
                    <a:pt x="33" y="107"/>
                    <a:pt x="32" y="108"/>
                    <a:pt x="31" y="108"/>
                  </a:cubicBezTo>
                  <a:cubicBezTo>
                    <a:pt x="31" y="108"/>
                    <a:pt x="30" y="108"/>
                    <a:pt x="29" y="108"/>
                  </a:cubicBezTo>
                  <a:cubicBezTo>
                    <a:pt x="29" y="108"/>
                    <a:pt x="28" y="109"/>
                    <a:pt x="27" y="109"/>
                  </a:cubicBezTo>
                  <a:cubicBezTo>
                    <a:pt x="27" y="109"/>
                    <a:pt x="26" y="109"/>
                    <a:pt x="26" y="109"/>
                  </a:cubicBezTo>
                  <a:cubicBezTo>
                    <a:pt x="25" y="109"/>
                    <a:pt x="25" y="110"/>
                    <a:pt x="24" y="110"/>
                  </a:cubicBezTo>
                  <a:cubicBezTo>
                    <a:pt x="24" y="111"/>
                    <a:pt x="24" y="112"/>
                    <a:pt x="23" y="112"/>
                  </a:cubicBezTo>
                  <a:cubicBezTo>
                    <a:pt x="23" y="112"/>
                    <a:pt x="23" y="112"/>
                    <a:pt x="22" y="112"/>
                  </a:cubicBezTo>
                  <a:cubicBezTo>
                    <a:pt x="22" y="112"/>
                    <a:pt x="22" y="112"/>
                    <a:pt x="22" y="112"/>
                  </a:cubicBezTo>
                  <a:cubicBezTo>
                    <a:pt x="22" y="111"/>
                    <a:pt x="21" y="112"/>
                    <a:pt x="21" y="112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3"/>
                    <a:pt x="19" y="112"/>
                    <a:pt x="19" y="112"/>
                  </a:cubicBezTo>
                  <a:cubicBezTo>
                    <a:pt x="19" y="113"/>
                    <a:pt x="18" y="113"/>
                    <a:pt x="18" y="113"/>
                  </a:cubicBezTo>
                  <a:cubicBezTo>
                    <a:pt x="18" y="113"/>
                    <a:pt x="18" y="115"/>
                    <a:pt x="17" y="115"/>
                  </a:cubicBezTo>
                  <a:cubicBezTo>
                    <a:pt x="17" y="115"/>
                    <a:pt x="16" y="116"/>
                    <a:pt x="16" y="116"/>
                  </a:cubicBezTo>
                  <a:cubicBezTo>
                    <a:pt x="16" y="116"/>
                    <a:pt x="16" y="117"/>
                    <a:pt x="16" y="117"/>
                  </a:cubicBezTo>
                  <a:cubicBezTo>
                    <a:pt x="15" y="118"/>
                    <a:pt x="14" y="117"/>
                    <a:pt x="14" y="118"/>
                  </a:cubicBezTo>
                  <a:cubicBezTo>
                    <a:pt x="13" y="118"/>
                    <a:pt x="13" y="118"/>
                    <a:pt x="12" y="118"/>
                  </a:cubicBezTo>
                  <a:cubicBezTo>
                    <a:pt x="12" y="118"/>
                    <a:pt x="11" y="119"/>
                    <a:pt x="11" y="119"/>
                  </a:cubicBezTo>
                  <a:cubicBezTo>
                    <a:pt x="11" y="119"/>
                    <a:pt x="11" y="120"/>
                    <a:pt x="11" y="120"/>
                  </a:cubicBezTo>
                  <a:cubicBezTo>
                    <a:pt x="11" y="120"/>
                    <a:pt x="12" y="120"/>
                    <a:pt x="12" y="120"/>
                  </a:cubicBezTo>
                  <a:cubicBezTo>
                    <a:pt x="12" y="121"/>
                    <a:pt x="12" y="121"/>
                    <a:pt x="12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0" y="121"/>
                    <a:pt x="9" y="122"/>
                    <a:pt x="9" y="122"/>
                  </a:cubicBezTo>
                  <a:cubicBezTo>
                    <a:pt x="9" y="121"/>
                    <a:pt x="8" y="121"/>
                    <a:pt x="8" y="121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8" y="119"/>
                    <a:pt x="7" y="119"/>
                    <a:pt x="7" y="119"/>
                  </a:cubicBezTo>
                  <a:cubicBezTo>
                    <a:pt x="7" y="119"/>
                    <a:pt x="7" y="118"/>
                    <a:pt x="7" y="118"/>
                  </a:cubicBezTo>
                  <a:cubicBezTo>
                    <a:pt x="7" y="118"/>
                    <a:pt x="6" y="118"/>
                    <a:pt x="6" y="118"/>
                  </a:cubicBezTo>
                  <a:cubicBezTo>
                    <a:pt x="5" y="117"/>
                    <a:pt x="5" y="117"/>
                    <a:pt x="5" y="117"/>
                  </a:cubicBezTo>
                  <a:cubicBezTo>
                    <a:pt x="5" y="116"/>
                    <a:pt x="4" y="116"/>
                    <a:pt x="3" y="116"/>
                  </a:cubicBezTo>
                  <a:cubicBezTo>
                    <a:pt x="3" y="116"/>
                    <a:pt x="2" y="116"/>
                    <a:pt x="2" y="117"/>
                  </a:cubicBezTo>
                  <a:cubicBezTo>
                    <a:pt x="2" y="117"/>
                    <a:pt x="1" y="117"/>
                    <a:pt x="1" y="117"/>
                  </a:cubicBezTo>
                  <a:cubicBezTo>
                    <a:pt x="1" y="117"/>
                    <a:pt x="0" y="118"/>
                    <a:pt x="0" y="117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" y="115"/>
                    <a:pt x="1" y="115"/>
                    <a:pt x="1" y="114"/>
                  </a:cubicBezTo>
                  <a:cubicBezTo>
                    <a:pt x="1" y="113"/>
                    <a:pt x="2" y="113"/>
                    <a:pt x="2" y="113"/>
                  </a:cubicBezTo>
                  <a:cubicBezTo>
                    <a:pt x="2" y="112"/>
                    <a:pt x="3" y="112"/>
                    <a:pt x="2" y="112"/>
                  </a:cubicBezTo>
                  <a:cubicBezTo>
                    <a:pt x="2" y="111"/>
                    <a:pt x="2" y="111"/>
                    <a:pt x="2" y="111"/>
                  </a:cubicBezTo>
                  <a:cubicBezTo>
                    <a:pt x="2" y="111"/>
                    <a:pt x="2" y="110"/>
                    <a:pt x="2" y="110"/>
                  </a:cubicBezTo>
                  <a:cubicBezTo>
                    <a:pt x="3" y="110"/>
                    <a:pt x="3" y="109"/>
                    <a:pt x="3" y="109"/>
                  </a:cubicBezTo>
                  <a:cubicBezTo>
                    <a:pt x="4" y="109"/>
                    <a:pt x="4" y="108"/>
                    <a:pt x="5" y="108"/>
                  </a:cubicBezTo>
                  <a:cubicBezTo>
                    <a:pt x="5" y="107"/>
                    <a:pt x="6" y="107"/>
                    <a:pt x="6" y="107"/>
                  </a:cubicBezTo>
                  <a:cubicBezTo>
                    <a:pt x="6" y="106"/>
                    <a:pt x="6" y="106"/>
                    <a:pt x="6" y="105"/>
                  </a:cubicBezTo>
                  <a:cubicBezTo>
                    <a:pt x="6" y="105"/>
                    <a:pt x="6" y="104"/>
                    <a:pt x="6" y="103"/>
                  </a:cubicBezTo>
                  <a:cubicBezTo>
                    <a:pt x="6" y="103"/>
                    <a:pt x="6" y="102"/>
                    <a:pt x="7" y="101"/>
                  </a:cubicBezTo>
                  <a:cubicBezTo>
                    <a:pt x="7" y="101"/>
                    <a:pt x="7" y="101"/>
                    <a:pt x="7" y="100"/>
                  </a:cubicBezTo>
                  <a:cubicBezTo>
                    <a:pt x="8" y="100"/>
                    <a:pt x="8" y="100"/>
                    <a:pt x="9" y="100"/>
                  </a:cubicBezTo>
                  <a:cubicBezTo>
                    <a:pt x="9" y="99"/>
                    <a:pt x="9" y="99"/>
                    <a:pt x="9" y="98"/>
                  </a:cubicBezTo>
                  <a:cubicBezTo>
                    <a:pt x="9" y="98"/>
                    <a:pt x="9" y="97"/>
                    <a:pt x="10" y="97"/>
                  </a:cubicBezTo>
                  <a:cubicBezTo>
                    <a:pt x="10" y="97"/>
                    <a:pt x="10" y="96"/>
                    <a:pt x="11" y="96"/>
                  </a:cubicBezTo>
                  <a:cubicBezTo>
                    <a:pt x="11" y="95"/>
                    <a:pt x="12" y="95"/>
                    <a:pt x="12" y="94"/>
                  </a:cubicBezTo>
                  <a:cubicBezTo>
                    <a:pt x="12" y="94"/>
                    <a:pt x="12" y="93"/>
                    <a:pt x="13" y="93"/>
                  </a:cubicBezTo>
                  <a:cubicBezTo>
                    <a:pt x="13" y="92"/>
                    <a:pt x="13" y="90"/>
                    <a:pt x="13" y="90"/>
                  </a:cubicBezTo>
                  <a:cubicBezTo>
                    <a:pt x="14" y="89"/>
                    <a:pt x="14" y="88"/>
                    <a:pt x="15" y="88"/>
                  </a:cubicBezTo>
                  <a:cubicBezTo>
                    <a:pt x="16" y="87"/>
                    <a:pt x="16" y="86"/>
                    <a:pt x="17" y="86"/>
                  </a:cubicBezTo>
                  <a:cubicBezTo>
                    <a:pt x="17" y="85"/>
                    <a:pt x="17" y="84"/>
                    <a:pt x="17" y="84"/>
                  </a:cubicBezTo>
                  <a:cubicBezTo>
                    <a:pt x="17" y="83"/>
                    <a:pt x="16" y="83"/>
                    <a:pt x="16" y="82"/>
                  </a:cubicBezTo>
                  <a:cubicBezTo>
                    <a:pt x="16" y="82"/>
                    <a:pt x="15" y="81"/>
                    <a:pt x="15" y="80"/>
                  </a:cubicBezTo>
                  <a:cubicBezTo>
                    <a:pt x="15" y="80"/>
                    <a:pt x="15" y="79"/>
                    <a:pt x="15" y="79"/>
                  </a:cubicBezTo>
                  <a:cubicBezTo>
                    <a:pt x="15" y="78"/>
                    <a:pt x="14" y="79"/>
                    <a:pt x="13" y="78"/>
                  </a:cubicBezTo>
                  <a:cubicBezTo>
                    <a:pt x="13" y="78"/>
                    <a:pt x="13" y="77"/>
                    <a:pt x="13" y="77"/>
                  </a:cubicBezTo>
                  <a:cubicBezTo>
                    <a:pt x="13" y="77"/>
                    <a:pt x="14" y="77"/>
                    <a:pt x="14" y="77"/>
                  </a:cubicBezTo>
                  <a:cubicBezTo>
                    <a:pt x="14" y="77"/>
                    <a:pt x="15" y="76"/>
                    <a:pt x="16" y="76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7" y="76"/>
                    <a:pt x="18" y="75"/>
                    <a:pt x="18" y="75"/>
                  </a:cubicBezTo>
                  <a:cubicBezTo>
                    <a:pt x="19" y="74"/>
                    <a:pt x="20" y="72"/>
                    <a:pt x="20" y="71"/>
                  </a:cubicBezTo>
                  <a:cubicBezTo>
                    <a:pt x="20" y="71"/>
                    <a:pt x="21" y="70"/>
                    <a:pt x="21" y="70"/>
                  </a:cubicBezTo>
                  <a:cubicBezTo>
                    <a:pt x="21" y="69"/>
                    <a:pt x="21" y="68"/>
                    <a:pt x="21" y="68"/>
                  </a:cubicBezTo>
                  <a:cubicBezTo>
                    <a:pt x="22" y="67"/>
                    <a:pt x="22" y="66"/>
                    <a:pt x="23" y="66"/>
                  </a:cubicBezTo>
                  <a:cubicBezTo>
                    <a:pt x="23" y="66"/>
                    <a:pt x="23" y="65"/>
                    <a:pt x="23" y="64"/>
                  </a:cubicBezTo>
                  <a:cubicBezTo>
                    <a:pt x="23" y="64"/>
                    <a:pt x="23" y="63"/>
                    <a:pt x="24" y="62"/>
                  </a:cubicBezTo>
                  <a:cubicBezTo>
                    <a:pt x="24" y="62"/>
                    <a:pt x="24" y="61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59"/>
                    <a:pt x="24" y="58"/>
                    <a:pt x="23" y="58"/>
                  </a:cubicBezTo>
                  <a:cubicBezTo>
                    <a:pt x="23" y="58"/>
                    <a:pt x="24" y="56"/>
                    <a:pt x="24" y="56"/>
                  </a:cubicBezTo>
                  <a:cubicBezTo>
                    <a:pt x="24" y="55"/>
                    <a:pt x="23" y="54"/>
                    <a:pt x="23" y="54"/>
                  </a:cubicBezTo>
                  <a:cubicBezTo>
                    <a:pt x="23" y="54"/>
                    <a:pt x="22" y="54"/>
                    <a:pt x="22" y="53"/>
                  </a:cubicBezTo>
                  <a:cubicBezTo>
                    <a:pt x="21" y="53"/>
                    <a:pt x="22" y="52"/>
                    <a:pt x="22" y="52"/>
                  </a:cubicBezTo>
                  <a:cubicBezTo>
                    <a:pt x="22" y="52"/>
                    <a:pt x="22" y="51"/>
                    <a:pt x="22" y="51"/>
                  </a:cubicBezTo>
                  <a:cubicBezTo>
                    <a:pt x="22" y="51"/>
                    <a:pt x="22" y="51"/>
                    <a:pt x="22" y="50"/>
                  </a:cubicBezTo>
                  <a:cubicBezTo>
                    <a:pt x="22" y="50"/>
                    <a:pt x="21" y="50"/>
                    <a:pt x="21" y="50"/>
                  </a:cubicBezTo>
                  <a:cubicBezTo>
                    <a:pt x="21" y="50"/>
                    <a:pt x="22" y="49"/>
                    <a:pt x="22" y="48"/>
                  </a:cubicBezTo>
                  <a:cubicBezTo>
                    <a:pt x="22" y="48"/>
                    <a:pt x="23" y="47"/>
                    <a:pt x="23" y="47"/>
                  </a:cubicBezTo>
                  <a:cubicBezTo>
                    <a:pt x="23" y="47"/>
                    <a:pt x="24" y="46"/>
                    <a:pt x="24" y="46"/>
                  </a:cubicBezTo>
                  <a:cubicBezTo>
                    <a:pt x="24" y="45"/>
                    <a:pt x="25" y="44"/>
                    <a:pt x="25" y="44"/>
                  </a:cubicBezTo>
                  <a:cubicBezTo>
                    <a:pt x="25" y="44"/>
                    <a:pt x="26" y="43"/>
                    <a:pt x="26" y="43"/>
                  </a:cubicBezTo>
                  <a:cubicBezTo>
                    <a:pt x="26" y="42"/>
                    <a:pt x="27" y="41"/>
                    <a:pt x="27" y="41"/>
                  </a:cubicBezTo>
                  <a:cubicBezTo>
                    <a:pt x="27" y="41"/>
                    <a:pt x="28" y="40"/>
                    <a:pt x="28" y="40"/>
                  </a:cubicBezTo>
                  <a:cubicBezTo>
                    <a:pt x="28" y="39"/>
                    <a:pt x="28" y="38"/>
                    <a:pt x="28" y="38"/>
                  </a:cubicBezTo>
                  <a:cubicBezTo>
                    <a:pt x="29" y="37"/>
                    <a:pt x="29" y="36"/>
                    <a:pt x="29" y="36"/>
                  </a:cubicBezTo>
                  <a:cubicBezTo>
                    <a:pt x="30" y="35"/>
                    <a:pt x="31" y="34"/>
                    <a:pt x="31" y="33"/>
                  </a:cubicBezTo>
                  <a:cubicBezTo>
                    <a:pt x="31" y="33"/>
                    <a:pt x="32" y="32"/>
                    <a:pt x="32" y="31"/>
                  </a:cubicBezTo>
                  <a:cubicBezTo>
                    <a:pt x="32" y="31"/>
                    <a:pt x="33" y="30"/>
                    <a:pt x="33" y="29"/>
                  </a:cubicBezTo>
                  <a:cubicBezTo>
                    <a:pt x="33" y="29"/>
                    <a:pt x="33" y="28"/>
                    <a:pt x="34" y="27"/>
                  </a:cubicBezTo>
                  <a:cubicBezTo>
                    <a:pt x="34" y="27"/>
                    <a:pt x="34" y="27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5" y="25"/>
                    <a:pt x="36" y="25"/>
                    <a:pt x="36" y="25"/>
                  </a:cubicBezTo>
                  <a:cubicBezTo>
                    <a:pt x="37" y="24"/>
                    <a:pt x="38" y="24"/>
                    <a:pt x="38" y="23"/>
                  </a:cubicBezTo>
                  <a:cubicBezTo>
                    <a:pt x="39" y="23"/>
                    <a:pt x="40" y="23"/>
                    <a:pt x="41" y="23"/>
                  </a:cubicBezTo>
                  <a:cubicBezTo>
                    <a:pt x="41" y="23"/>
                    <a:pt x="42" y="23"/>
                    <a:pt x="42" y="23"/>
                  </a:cubicBezTo>
                  <a:cubicBezTo>
                    <a:pt x="43" y="23"/>
                    <a:pt x="45" y="24"/>
                    <a:pt x="46" y="24"/>
                  </a:cubicBezTo>
                  <a:cubicBezTo>
                    <a:pt x="46" y="24"/>
                    <a:pt x="47" y="25"/>
                    <a:pt x="47" y="26"/>
                  </a:cubicBezTo>
                  <a:cubicBezTo>
                    <a:pt x="47" y="27"/>
                    <a:pt x="47" y="28"/>
                    <a:pt x="48" y="28"/>
                  </a:cubicBezTo>
                  <a:cubicBezTo>
                    <a:pt x="48" y="29"/>
                    <a:pt x="50" y="30"/>
                    <a:pt x="51" y="31"/>
                  </a:cubicBezTo>
                  <a:cubicBezTo>
                    <a:pt x="51" y="31"/>
                    <a:pt x="52" y="31"/>
                    <a:pt x="53" y="32"/>
                  </a:cubicBezTo>
                  <a:cubicBezTo>
                    <a:pt x="53" y="32"/>
                    <a:pt x="54" y="32"/>
                    <a:pt x="55" y="32"/>
                  </a:cubicBezTo>
                  <a:cubicBezTo>
                    <a:pt x="56" y="32"/>
                    <a:pt x="57" y="31"/>
                    <a:pt x="58" y="31"/>
                  </a:cubicBezTo>
                  <a:cubicBezTo>
                    <a:pt x="59" y="31"/>
                    <a:pt x="60" y="31"/>
                    <a:pt x="61" y="31"/>
                  </a:cubicBezTo>
                  <a:cubicBezTo>
                    <a:pt x="62" y="31"/>
                    <a:pt x="63" y="32"/>
                    <a:pt x="63" y="32"/>
                  </a:cubicBezTo>
                  <a:cubicBezTo>
                    <a:pt x="64" y="32"/>
                    <a:pt x="65" y="33"/>
                    <a:pt x="66" y="33"/>
                  </a:cubicBezTo>
                  <a:cubicBezTo>
                    <a:pt x="66" y="33"/>
                    <a:pt x="67" y="34"/>
                    <a:pt x="67" y="35"/>
                  </a:cubicBezTo>
                  <a:cubicBezTo>
                    <a:pt x="68" y="35"/>
                    <a:pt x="68" y="35"/>
                    <a:pt x="68" y="35"/>
                  </a:cubicBezTo>
                  <a:cubicBezTo>
                    <a:pt x="69" y="34"/>
                    <a:pt x="69" y="33"/>
                    <a:pt x="70" y="32"/>
                  </a:cubicBezTo>
                  <a:cubicBezTo>
                    <a:pt x="70" y="32"/>
                    <a:pt x="72" y="31"/>
                    <a:pt x="72" y="30"/>
                  </a:cubicBezTo>
                  <a:cubicBezTo>
                    <a:pt x="73" y="30"/>
                    <a:pt x="75" y="29"/>
                    <a:pt x="76" y="29"/>
                  </a:cubicBezTo>
                  <a:cubicBezTo>
                    <a:pt x="77" y="29"/>
                    <a:pt x="78" y="29"/>
                    <a:pt x="79" y="29"/>
                  </a:cubicBezTo>
                  <a:cubicBezTo>
                    <a:pt x="79" y="29"/>
                    <a:pt x="80" y="30"/>
                    <a:pt x="81" y="30"/>
                  </a:cubicBezTo>
                  <a:cubicBezTo>
                    <a:pt x="81" y="30"/>
                    <a:pt x="83" y="31"/>
                    <a:pt x="84" y="31"/>
                  </a:cubicBezTo>
                  <a:cubicBezTo>
                    <a:pt x="84" y="32"/>
                    <a:pt x="85" y="34"/>
                    <a:pt x="86" y="34"/>
                  </a:cubicBezTo>
                  <a:cubicBezTo>
                    <a:pt x="87" y="34"/>
                    <a:pt x="88" y="35"/>
                    <a:pt x="88" y="35"/>
                  </a:cubicBezTo>
                  <a:cubicBezTo>
                    <a:pt x="89" y="35"/>
                    <a:pt x="91" y="35"/>
                    <a:pt x="91" y="35"/>
                  </a:cubicBezTo>
                  <a:cubicBezTo>
                    <a:pt x="92" y="35"/>
                    <a:pt x="94" y="35"/>
                    <a:pt x="94" y="35"/>
                  </a:cubicBezTo>
                  <a:cubicBezTo>
                    <a:pt x="95" y="35"/>
                    <a:pt x="96" y="35"/>
                    <a:pt x="97" y="35"/>
                  </a:cubicBezTo>
                  <a:cubicBezTo>
                    <a:pt x="97" y="35"/>
                    <a:pt x="98" y="36"/>
                    <a:pt x="99" y="36"/>
                  </a:cubicBezTo>
                  <a:cubicBezTo>
                    <a:pt x="99" y="36"/>
                    <a:pt x="100" y="36"/>
                    <a:pt x="101" y="36"/>
                  </a:cubicBezTo>
                  <a:cubicBezTo>
                    <a:pt x="101" y="35"/>
                    <a:pt x="102" y="34"/>
                    <a:pt x="102" y="34"/>
                  </a:cubicBezTo>
                  <a:cubicBezTo>
                    <a:pt x="103" y="34"/>
                    <a:pt x="105" y="34"/>
                    <a:pt x="106" y="34"/>
                  </a:cubicBezTo>
                  <a:cubicBezTo>
                    <a:pt x="106" y="34"/>
                    <a:pt x="107" y="34"/>
                    <a:pt x="107" y="33"/>
                  </a:cubicBezTo>
                  <a:cubicBezTo>
                    <a:pt x="107" y="33"/>
                    <a:pt x="108" y="32"/>
                    <a:pt x="108" y="31"/>
                  </a:cubicBezTo>
                  <a:cubicBezTo>
                    <a:pt x="108" y="30"/>
                    <a:pt x="108" y="29"/>
                    <a:pt x="108" y="28"/>
                  </a:cubicBezTo>
                  <a:cubicBezTo>
                    <a:pt x="108" y="28"/>
                    <a:pt x="109" y="27"/>
                    <a:pt x="109" y="27"/>
                  </a:cubicBezTo>
                  <a:cubicBezTo>
                    <a:pt x="109" y="26"/>
                    <a:pt x="110" y="24"/>
                    <a:pt x="111" y="24"/>
                  </a:cubicBezTo>
                  <a:cubicBezTo>
                    <a:pt x="112" y="24"/>
                    <a:pt x="113" y="24"/>
                    <a:pt x="114" y="24"/>
                  </a:cubicBezTo>
                  <a:cubicBezTo>
                    <a:pt x="116" y="24"/>
                    <a:pt x="117" y="24"/>
                    <a:pt x="118" y="24"/>
                  </a:cubicBezTo>
                  <a:cubicBezTo>
                    <a:pt x="119" y="24"/>
                    <a:pt x="121" y="25"/>
                    <a:pt x="122" y="25"/>
                  </a:cubicBezTo>
                  <a:cubicBezTo>
                    <a:pt x="123" y="25"/>
                    <a:pt x="124" y="25"/>
                    <a:pt x="125" y="24"/>
                  </a:cubicBezTo>
                  <a:cubicBezTo>
                    <a:pt x="125" y="24"/>
                    <a:pt x="126" y="23"/>
                    <a:pt x="127" y="23"/>
                  </a:cubicBezTo>
                  <a:cubicBezTo>
                    <a:pt x="127" y="23"/>
                    <a:pt x="128" y="22"/>
                    <a:pt x="128" y="22"/>
                  </a:cubicBezTo>
                  <a:cubicBezTo>
                    <a:pt x="129" y="22"/>
                    <a:pt x="131" y="23"/>
                    <a:pt x="131" y="24"/>
                  </a:cubicBezTo>
                  <a:cubicBezTo>
                    <a:pt x="132" y="25"/>
                    <a:pt x="132" y="27"/>
                    <a:pt x="132" y="28"/>
                  </a:cubicBezTo>
                  <a:cubicBezTo>
                    <a:pt x="132" y="29"/>
                    <a:pt x="132" y="30"/>
                    <a:pt x="132" y="31"/>
                  </a:cubicBezTo>
                  <a:cubicBezTo>
                    <a:pt x="132" y="31"/>
                    <a:pt x="132" y="32"/>
                    <a:pt x="133" y="32"/>
                  </a:cubicBezTo>
                  <a:cubicBezTo>
                    <a:pt x="133" y="33"/>
                    <a:pt x="135" y="33"/>
                    <a:pt x="135" y="33"/>
                  </a:cubicBezTo>
                  <a:cubicBezTo>
                    <a:pt x="136" y="34"/>
                    <a:pt x="138" y="34"/>
                    <a:pt x="139" y="35"/>
                  </a:cubicBezTo>
                  <a:cubicBezTo>
                    <a:pt x="140" y="35"/>
                    <a:pt x="140" y="37"/>
                    <a:pt x="141" y="38"/>
                  </a:cubicBezTo>
                  <a:cubicBezTo>
                    <a:pt x="141" y="38"/>
                    <a:pt x="143" y="39"/>
                    <a:pt x="144" y="40"/>
                  </a:cubicBezTo>
                  <a:cubicBezTo>
                    <a:pt x="145" y="40"/>
                    <a:pt x="146" y="41"/>
                    <a:pt x="147" y="42"/>
                  </a:cubicBezTo>
                  <a:cubicBezTo>
                    <a:pt x="148" y="42"/>
                    <a:pt x="150" y="43"/>
                    <a:pt x="151" y="44"/>
                  </a:cubicBezTo>
                  <a:cubicBezTo>
                    <a:pt x="152" y="44"/>
                    <a:pt x="153" y="45"/>
                    <a:pt x="154" y="45"/>
                  </a:cubicBezTo>
                  <a:cubicBezTo>
                    <a:pt x="155" y="45"/>
                    <a:pt x="157" y="45"/>
                    <a:pt x="159" y="46"/>
                  </a:cubicBezTo>
                  <a:cubicBezTo>
                    <a:pt x="160" y="46"/>
                    <a:pt x="161" y="46"/>
                    <a:pt x="161" y="46"/>
                  </a:cubicBezTo>
                  <a:cubicBezTo>
                    <a:pt x="162" y="46"/>
                    <a:pt x="164" y="46"/>
                    <a:pt x="165" y="46"/>
                  </a:cubicBezTo>
                  <a:cubicBezTo>
                    <a:pt x="166" y="46"/>
                    <a:pt x="168" y="46"/>
                    <a:pt x="169" y="46"/>
                  </a:cubicBezTo>
                  <a:cubicBezTo>
                    <a:pt x="170" y="46"/>
                    <a:pt x="172" y="47"/>
                    <a:pt x="173" y="46"/>
                  </a:cubicBezTo>
                  <a:cubicBezTo>
                    <a:pt x="173" y="46"/>
                    <a:pt x="174" y="45"/>
                    <a:pt x="174" y="44"/>
                  </a:cubicBezTo>
                  <a:cubicBezTo>
                    <a:pt x="175" y="44"/>
                    <a:pt x="176" y="43"/>
                    <a:pt x="176" y="43"/>
                  </a:cubicBezTo>
                  <a:cubicBezTo>
                    <a:pt x="176" y="42"/>
                    <a:pt x="177" y="41"/>
                    <a:pt x="178" y="41"/>
                  </a:cubicBezTo>
                  <a:cubicBezTo>
                    <a:pt x="178" y="41"/>
                    <a:pt x="179" y="40"/>
                    <a:pt x="180" y="40"/>
                  </a:cubicBezTo>
                  <a:cubicBezTo>
                    <a:pt x="180" y="40"/>
                    <a:pt x="181" y="39"/>
                    <a:pt x="182" y="39"/>
                  </a:cubicBezTo>
                  <a:cubicBezTo>
                    <a:pt x="182" y="39"/>
                    <a:pt x="184" y="38"/>
                    <a:pt x="184" y="38"/>
                  </a:cubicBezTo>
                  <a:cubicBezTo>
                    <a:pt x="185" y="37"/>
                    <a:pt x="185" y="36"/>
                    <a:pt x="186" y="35"/>
                  </a:cubicBezTo>
                  <a:cubicBezTo>
                    <a:pt x="186" y="35"/>
                    <a:pt x="186" y="34"/>
                    <a:pt x="186" y="34"/>
                  </a:cubicBezTo>
                  <a:cubicBezTo>
                    <a:pt x="186" y="33"/>
                    <a:pt x="186" y="32"/>
                    <a:pt x="186" y="31"/>
                  </a:cubicBezTo>
                  <a:cubicBezTo>
                    <a:pt x="186" y="31"/>
                    <a:pt x="186" y="30"/>
                    <a:pt x="186" y="30"/>
                  </a:cubicBezTo>
                  <a:cubicBezTo>
                    <a:pt x="187" y="30"/>
                    <a:pt x="187" y="29"/>
                    <a:pt x="188" y="29"/>
                  </a:cubicBezTo>
                  <a:cubicBezTo>
                    <a:pt x="188" y="29"/>
                    <a:pt x="190" y="28"/>
                    <a:pt x="191" y="28"/>
                  </a:cubicBezTo>
                  <a:cubicBezTo>
                    <a:pt x="192" y="28"/>
                    <a:pt x="194" y="28"/>
                    <a:pt x="195" y="28"/>
                  </a:cubicBezTo>
                  <a:cubicBezTo>
                    <a:pt x="196" y="28"/>
                    <a:pt x="198" y="28"/>
                    <a:pt x="198" y="28"/>
                  </a:cubicBezTo>
                  <a:cubicBezTo>
                    <a:pt x="199" y="28"/>
                    <a:pt x="200" y="27"/>
                    <a:pt x="200" y="27"/>
                  </a:cubicBezTo>
                  <a:cubicBezTo>
                    <a:pt x="201" y="27"/>
                    <a:pt x="202" y="27"/>
                    <a:pt x="203" y="26"/>
                  </a:cubicBezTo>
                  <a:cubicBezTo>
                    <a:pt x="203" y="25"/>
                    <a:pt x="204" y="24"/>
                    <a:pt x="204" y="24"/>
                  </a:cubicBezTo>
                  <a:cubicBezTo>
                    <a:pt x="205" y="24"/>
                    <a:pt x="205" y="22"/>
                    <a:pt x="205" y="22"/>
                  </a:cubicBezTo>
                  <a:cubicBezTo>
                    <a:pt x="206" y="21"/>
                    <a:pt x="206" y="21"/>
                    <a:pt x="206" y="21"/>
                  </a:cubicBezTo>
                  <a:cubicBezTo>
                    <a:pt x="206" y="20"/>
                    <a:pt x="208" y="20"/>
                    <a:pt x="208" y="20"/>
                  </a:cubicBezTo>
                  <a:cubicBezTo>
                    <a:pt x="209" y="20"/>
                    <a:pt x="210" y="20"/>
                    <a:pt x="210" y="20"/>
                  </a:cubicBezTo>
                  <a:cubicBezTo>
                    <a:pt x="211" y="20"/>
                    <a:pt x="212" y="19"/>
                    <a:pt x="213" y="18"/>
                  </a:cubicBezTo>
                  <a:cubicBezTo>
                    <a:pt x="214" y="18"/>
                    <a:pt x="216" y="16"/>
                    <a:pt x="217" y="15"/>
                  </a:cubicBezTo>
                  <a:cubicBezTo>
                    <a:pt x="218" y="15"/>
                    <a:pt x="219" y="14"/>
                    <a:pt x="219" y="14"/>
                  </a:cubicBezTo>
                  <a:cubicBezTo>
                    <a:pt x="220" y="13"/>
                    <a:pt x="221" y="12"/>
                    <a:pt x="222" y="12"/>
                  </a:cubicBezTo>
                  <a:cubicBezTo>
                    <a:pt x="223" y="11"/>
                    <a:pt x="225" y="11"/>
                    <a:pt x="226" y="11"/>
                  </a:cubicBezTo>
                  <a:cubicBezTo>
                    <a:pt x="227" y="10"/>
                    <a:pt x="230" y="9"/>
                    <a:pt x="231" y="9"/>
                  </a:cubicBezTo>
                  <a:cubicBezTo>
                    <a:pt x="232" y="8"/>
                    <a:pt x="234" y="7"/>
                    <a:pt x="235" y="6"/>
                  </a:cubicBezTo>
                  <a:cubicBezTo>
                    <a:pt x="236" y="6"/>
                    <a:pt x="237" y="6"/>
                    <a:pt x="238" y="6"/>
                  </a:cubicBezTo>
                  <a:cubicBezTo>
                    <a:pt x="239" y="6"/>
                    <a:pt x="241" y="6"/>
                    <a:pt x="242" y="6"/>
                  </a:cubicBezTo>
                  <a:cubicBezTo>
                    <a:pt x="242" y="6"/>
                    <a:pt x="244" y="6"/>
                    <a:pt x="245" y="7"/>
                  </a:cubicBezTo>
                  <a:cubicBezTo>
                    <a:pt x="246" y="7"/>
                    <a:pt x="248" y="8"/>
                    <a:pt x="249" y="8"/>
                  </a:cubicBezTo>
                  <a:cubicBezTo>
                    <a:pt x="250" y="8"/>
                    <a:pt x="252" y="8"/>
                    <a:pt x="252" y="8"/>
                  </a:cubicBezTo>
                  <a:cubicBezTo>
                    <a:pt x="253" y="8"/>
                    <a:pt x="254" y="7"/>
                    <a:pt x="254" y="7"/>
                  </a:cubicBezTo>
                  <a:cubicBezTo>
                    <a:pt x="255" y="6"/>
                    <a:pt x="255" y="5"/>
                    <a:pt x="256" y="5"/>
                  </a:cubicBezTo>
                  <a:cubicBezTo>
                    <a:pt x="256" y="4"/>
                    <a:pt x="256" y="3"/>
                    <a:pt x="256" y="2"/>
                  </a:cubicBezTo>
                  <a:cubicBezTo>
                    <a:pt x="257" y="2"/>
                    <a:pt x="258" y="2"/>
                    <a:pt x="259" y="2"/>
                  </a:cubicBezTo>
                  <a:cubicBezTo>
                    <a:pt x="260" y="1"/>
                    <a:pt x="261" y="1"/>
                    <a:pt x="262" y="1"/>
                  </a:cubicBezTo>
                  <a:cubicBezTo>
                    <a:pt x="263" y="1"/>
                    <a:pt x="265" y="0"/>
                    <a:pt x="266" y="0"/>
                  </a:cubicBezTo>
                  <a:cubicBezTo>
                    <a:pt x="266" y="0"/>
                    <a:pt x="268" y="1"/>
                    <a:pt x="268" y="1"/>
                  </a:cubicBezTo>
                  <a:cubicBezTo>
                    <a:pt x="269" y="1"/>
                    <a:pt x="269" y="1"/>
                    <a:pt x="271" y="0"/>
                  </a:cubicBezTo>
                  <a:cubicBezTo>
                    <a:pt x="271" y="1"/>
                    <a:pt x="271" y="1"/>
                    <a:pt x="271" y="1"/>
                  </a:cubicBezTo>
                  <a:cubicBezTo>
                    <a:pt x="271" y="1"/>
                    <a:pt x="273" y="1"/>
                    <a:pt x="273" y="2"/>
                  </a:cubicBezTo>
                  <a:cubicBezTo>
                    <a:pt x="273" y="2"/>
                    <a:pt x="274" y="3"/>
                    <a:pt x="274" y="4"/>
                  </a:cubicBezTo>
                  <a:cubicBezTo>
                    <a:pt x="274" y="5"/>
                    <a:pt x="275" y="5"/>
                    <a:pt x="275" y="6"/>
                  </a:cubicBezTo>
                  <a:cubicBezTo>
                    <a:pt x="275" y="6"/>
                    <a:pt x="275" y="8"/>
                    <a:pt x="275" y="9"/>
                  </a:cubicBezTo>
                  <a:cubicBezTo>
                    <a:pt x="275" y="9"/>
                    <a:pt x="275" y="10"/>
                    <a:pt x="276" y="11"/>
                  </a:cubicBezTo>
                  <a:cubicBezTo>
                    <a:pt x="276" y="11"/>
                    <a:pt x="277" y="12"/>
                    <a:pt x="277" y="12"/>
                  </a:cubicBezTo>
                  <a:cubicBezTo>
                    <a:pt x="277" y="13"/>
                    <a:pt x="278" y="14"/>
                    <a:pt x="278" y="14"/>
                  </a:cubicBezTo>
                  <a:cubicBezTo>
                    <a:pt x="278" y="16"/>
                    <a:pt x="279" y="17"/>
                    <a:pt x="279" y="18"/>
                  </a:cubicBezTo>
                  <a:cubicBezTo>
                    <a:pt x="279" y="19"/>
                    <a:pt x="279" y="20"/>
                    <a:pt x="279" y="21"/>
                  </a:cubicBezTo>
                  <a:cubicBezTo>
                    <a:pt x="279" y="22"/>
                    <a:pt x="279" y="24"/>
                    <a:pt x="279" y="25"/>
                  </a:cubicBezTo>
                  <a:cubicBezTo>
                    <a:pt x="279" y="25"/>
                    <a:pt x="279" y="27"/>
                    <a:pt x="279" y="28"/>
                  </a:cubicBezTo>
                  <a:cubicBezTo>
                    <a:pt x="280" y="28"/>
                    <a:pt x="280" y="29"/>
                    <a:pt x="281" y="30"/>
                  </a:cubicBezTo>
                  <a:cubicBezTo>
                    <a:pt x="281" y="30"/>
                    <a:pt x="282" y="31"/>
                    <a:pt x="282" y="31"/>
                  </a:cubicBezTo>
                  <a:cubicBezTo>
                    <a:pt x="283" y="31"/>
                    <a:pt x="283" y="32"/>
                    <a:pt x="283" y="33"/>
                  </a:cubicBezTo>
                  <a:cubicBezTo>
                    <a:pt x="283" y="33"/>
                    <a:pt x="283" y="34"/>
                    <a:pt x="283" y="35"/>
                  </a:cubicBezTo>
                  <a:cubicBezTo>
                    <a:pt x="283" y="35"/>
                    <a:pt x="283" y="36"/>
                    <a:pt x="283" y="36"/>
                  </a:cubicBezTo>
                  <a:cubicBezTo>
                    <a:pt x="283" y="37"/>
                    <a:pt x="282" y="38"/>
                    <a:pt x="282" y="39"/>
                  </a:cubicBezTo>
                  <a:cubicBezTo>
                    <a:pt x="282" y="39"/>
                    <a:pt x="282" y="40"/>
                    <a:pt x="282" y="40"/>
                  </a:cubicBezTo>
                  <a:cubicBezTo>
                    <a:pt x="282" y="41"/>
                    <a:pt x="283" y="42"/>
                    <a:pt x="283" y="42"/>
                  </a:cubicBezTo>
                  <a:cubicBezTo>
                    <a:pt x="283" y="43"/>
                    <a:pt x="283" y="44"/>
                    <a:pt x="283" y="44"/>
                  </a:cubicBezTo>
                  <a:cubicBezTo>
                    <a:pt x="283" y="45"/>
                    <a:pt x="283" y="46"/>
                    <a:pt x="283" y="47"/>
                  </a:cubicBezTo>
                  <a:cubicBezTo>
                    <a:pt x="283" y="48"/>
                    <a:pt x="284" y="50"/>
                    <a:pt x="284" y="51"/>
                  </a:cubicBezTo>
                  <a:cubicBezTo>
                    <a:pt x="284" y="52"/>
                    <a:pt x="285" y="54"/>
                    <a:pt x="285" y="55"/>
                  </a:cubicBezTo>
                  <a:cubicBezTo>
                    <a:pt x="285" y="55"/>
                    <a:pt x="286" y="57"/>
                    <a:pt x="286" y="58"/>
                  </a:cubicBezTo>
                  <a:cubicBezTo>
                    <a:pt x="287" y="59"/>
                    <a:pt x="288" y="61"/>
                    <a:pt x="288" y="62"/>
                  </a:cubicBezTo>
                  <a:cubicBezTo>
                    <a:pt x="289" y="63"/>
                    <a:pt x="289" y="64"/>
                    <a:pt x="289" y="65"/>
                  </a:cubicBezTo>
                  <a:cubicBezTo>
                    <a:pt x="289" y="66"/>
                    <a:pt x="290" y="66"/>
                    <a:pt x="290" y="67"/>
                  </a:cubicBezTo>
                  <a:cubicBezTo>
                    <a:pt x="290" y="67"/>
                    <a:pt x="290" y="67"/>
                    <a:pt x="290" y="68"/>
                  </a:cubicBezTo>
                  <a:cubicBezTo>
                    <a:pt x="290" y="68"/>
                    <a:pt x="290" y="69"/>
                    <a:pt x="290" y="69"/>
                  </a:cubicBezTo>
                  <a:cubicBezTo>
                    <a:pt x="290" y="69"/>
                    <a:pt x="290" y="70"/>
                    <a:pt x="289" y="70"/>
                  </a:cubicBezTo>
                  <a:cubicBezTo>
                    <a:pt x="289" y="71"/>
                    <a:pt x="289" y="70"/>
                    <a:pt x="289" y="71"/>
                  </a:cubicBezTo>
                  <a:cubicBezTo>
                    <a:pt x="288" y="71"/>
                    <a:pt x="288" y="71"/>
                    <a:pt x="288" y="72"/>
                  </a:cubicBezTo>
                  <a:cubicBezTo>
                    <a:pt x="289" y="72"/>
                    <a:pt x="289" y="72"/>
                    <a:pt x="289" y="72"/>
                  </a:cubicBezTo>
                  <a:cubicBezTo>
                    <a:pt x="289" y="72"/>
                    <a:pt x="290" y="72"/>
                    <a:pt x="290" y="72"/>
                  </a:cubicBezTo>
                  <a:cubicBezTo>
                    <a:pt x="290" y="72"/>
                    <a:pt x="290" y="73"/>
                    <a:pt x="290" y="73"/>
                  </a:cubicBezTo>
                  <a:cubicBezTo>
                    <a:pt x="291" y="73"/>
                    <a:pt x="290" y="74"/>
                    <a:pt x="290" y="75"/>
                  </a:cubicBezTo>
                  <a:cubicBezTo>
                    <a:pt x="291" y="75"/>
                    <a:pt x="291" y="75"/>
                    <a:pt x="291" y="75"/>
                  </a:cubicBezTo>
                  <a:cubicBezTo>
                    <a:pt x="291" y="76"/>
                    <a:pt x="291" y="77"/>
                    <a:pt x="291" y="77"/>
                  </a:cubicBezTo>
                  <a:cubicBezTo>
                    <a:pt x="291" y="78"/>
                    <a:pt x="291" y="79"/>
                    <a:pt x="292" y="79"/>
                  </a:cubicBezTo>
                  <a:cubicBezTo>
                    <a:pt x="292" y="79"/>
                    <a:pt x="293" y="80"/>
                    <a:pt x="293" y="8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53"/>
            <p:cNvSpPr>
              <a:spLocks/>
            </p:cNvSpPr>
            <p:nvPr/>
          </p:nvSpPr>
          <p:spPr bwMode="auto">
            <a:xfrm>
              <a:off x="1585" y="2724"/>
              <a:ext cx="789" cy="547"/>
            </a:xfrm>
            <a:custGeom>
              <a:avLst/>
              <a:gdLst>
                <a:gd name="T0" fmla="*/ 278 w 285"/>
                <a:gd name="T1" fmla="*/ 198 h 198"/>
                <a:gd name="T2" fmla="*/ 267 w 285"/>
                <a:gd name="T3" fmla="*/ 186 h 198"/>
                <a:gd name="T4" fmla="*/ 256 w 285"/>
                <a:gd name="T5" fmla="*/ 174 h 198"/>
                <a:gd name="T6" fmla="*/ 244 w 285"/>
                <a:gd name="T7" fmla="*/ 162 h 198"/>
                <a:gd name="T8" fmla="*/ 221 w 285"/>
                <a:gd name="T9" fmla="*/ 170 h 198"/>
                <a:gd name="T10" fmla="*/ 214 w 285"/>
                <a:gd name="T11" fmla="*/ 185 h 198"/>
                <a:gd name="T12" fmla="*/ 203 w 285"/>
                <a:gd name="T13" fmla="*/ 193 h 198"/>
                <a:gd name="T14" fmla="*/ 185 w 285"/>
                <a:gd name="T15" fmla="*/ 191 h 198"/>
                <a:gd name="T16" fmla="*/ 162 w 285"/>
                <a:gd name="T17" fmla="*/ 182 h 198"/>
                <a:gd name="T18" fmla="*/ 143 w 285"/>
                <a:gd name="T19" fmla="*/ 176 h 198"/>
                <a:gd name="T20" fmla="*/ 124 w 285"/>
                <a:gd name="T21" fmla="*/ 167 h 198"/>
                <a:gd name="T22" fmla="*/ 111 w 285"/>
                <a:gd name="T23" fmla="*/ 164 h 198"/>
                <a:gd name="T24" fmla="*/ 95 w 285"/>
                <a:gd name="T25" fmla="*/ 169 h 198"/>
                <a:gd name="T26" fmla="*/ 81 w 285"/>
                <a:gd name="T27" fmla="*/ 160 h 198"/>
                <a:gd name="T28" fmla="*/ 64 w 285"/>
                <a:gd name="T29" fmla="*/ 152 h 198"/>
                <a:gd name="T30" fmla="*/ 66 w 285"/>
                <a:gd name="T31" fmla="*/ 140 h 198"/>
                <a:gd name="T32" fmla="*/ 58 w 285"/>
                <a:gd name="T33" fmla="*/ 123 h 198"/>
                <a:gd name="T34" fmla="*/ 47 w 285"/>
                <a:gd name="T35" fmla="*/ 119 h 198"/>
                <a:gd name="T36" fmla="*/ 31 w 285"/>
                <a:gd name="T37" fmla="*/ 119 h 198"/>
                <a:gd name="T38" fmla="*/ 19 w 285"/>
                <a:gd name="T39" fmla="*/ 119 h 198"/>
                <a:gd name="T40" fmla="*/ 5 w 285"/>
                <a:gd name="T41" fmla="*/ 112 h 198"/>
                <a:gd name="T42" fmla="*/ 4 w 285"/>
                <a:gd name="T43" fmla="*/ 93 h 198"/>
                <a:gd name="T44" fmla="*/ 19 w 285"/>
                <a:gd name="T45" fmla="*/ 81 h 198"/>
                <a:gd name="T46" fmla="*/ 27 w 285"/>
                <a:gd name="T47" fmla="*/ 70 h 198"/>
                <a:gd name="T48" fmla="*/ 20 w 285"/>
                <a:gd name="T49" fmla="*/ 61 h 198"/>
                <a:gd name="T50" fmla="*/ 35 w 285"/>
                <a:gd name="T51" fmla="*/ 53 h 198"/>
                <a:gd name="T52" fmla="*/ 47 w 285"/>
                <a:gd name="T53" fmla="*/ 46 h 198"/>
                <a:gd name="T54" fmla="*/ 58 w 285"/>
                <a:gd name="T55" fmla="*/ 42 h 198"/>
                <a:gd name="T56" fmla="*/ 73 w 285"/>
                <a:gd name="T57" fmla="*/ 42 h 198"/>
                <a:gd name="T58" fmla="*/ 84 w 285"/>
                <a:gd name="T59" fmla="*/ 48 h 198"/>
                <a:gd name="T60" fmla="*/ 95 w 285"/>
                <a:gd name="T61" fmla="*/ 59 h 198"/>
                <a:gd name="T62" fmla="*/ 91 w 285"/>
                <a:gd name="T63" fmla="*/ 51 h 198"/>
                <a:gd name="T64" fmla="*/ 88 w 285"/>
                <a:gd name="T65" fmla="*/ 40 h 198"/>
                <a:gd name="T66" fmla="*/ 75 w 285"/>
                <a:gd name="T67" fmla="*/ 33 h 198"/>
                <a:gd name="T68" fmla="*/ 76 w 285"/>
                <a:gd name="T69" fmla="*/ 19 h 198"/>
                <a:gd name="T70" fmla="*/ 80 w 285"/>
                <a:gd name="T71" fmla="*/ 7 h 198"/>
                <a:gd name="T72" fmla="*/ 87 w 285"/>
                <a:gd name="T73" fmla="*/ 2 h 198"/>
                <a:gd name="T74" fmla="*/ 105 w 285"/>
                <a:gd name="T75" fmla="*/ 3 h 198"/>
                <a:gd name="T76" fmla="*/ 115 w 285"/>
                <a:gd name="T77" fmla="*/ 9 h 198"/>
                <a:gd name="T78" fmla="*/ 124 w 285"/>
                <a:gd name="T79" fmla="*/ 19 h 198"/>
                <a:gd name="T80" fmla="*/ 137 w 285"/>
                <a:gd name="T81" fmla="*/ 13 h 198"/>
                <a:gd name="T82" fmla="*/ 149 w 285"/>
                <a:gd name="T83" fmla="*/ 28 h 198"/>
                <a:gd name="T84" fmla="*/ 169 w 285"/>
                <a:gd name="T85" fmla="*/ 20 h 198"/>
                <a:gd name="T86" fmla="*/ 187 w 285"/>
                <a:gd name="T87" fmla="*/ 23 h 198"/>
                <a:gd name="T88" fmla="*/ 199 w 285"/>
                <a:gd name="T89" fmla="*/ 15 h 198"/>
                <a:gd name="T90" fmla="*/ 202 w 285"/>
                <a:gd name="T91" fmla="*/ 5 h 198"/>
                <a:gd name="T92" fmla="*/ 215 w 285"/>
                <a:gd name="T93" fmla="*/ 10 h 198"/>
                <a:gd name="T94" fmla="*/ 220 w 285"/>
                <a:gd name="T95" fmla="*/ 21 h 198"/>
                <a:gd name="T96" fmla="*/ 225 w 285"/>
                <a:gd name="T97" fmla="*/ 34 h 198"/>
                <a:gd name="T98" fmla="*/ 232 w 285"/>
                <a:gd name="T99" fmla="*/ 47 h 198"/>
                <a:gd name="T100" fmla="*/ 242 w 285"/>
                <a:gd name="T101" fmla="*/ 46 h 198"/>
                <a:gd name="T102" fmla="*/ 252 w 285"/>
                <a:gd name="T103" fmla="*/ 41 h 198"/>
                <a:gd name="T104" fmla="*/ 262 w 285"/>
                <a:gd name="T105" fmla="*/ 43 h 198"/>
                <a:gd name="T106" fmla="*/ 261 w 285"/>
                <a:gd name="T107" fmla="*/ 56 h 198"/>
                <a:gd name="T108" fmla="*/ 252 w 285"/>
                <a:gd name="T109" fmla="*/ 75 h 198"/>
                <a:gd name="T110" fmla="*/ 253 w 285"/>
                <a:gd name="T111" fmla="*/ 97 h 198"/>
                <a:gd name="T112" fmla="*/ 245 w 285"/>
                <a:gd name="T113" fmla="*/ 124 h 198"/>
                <a:gd name="T114" fmla="*/ 254 w 285"/>
                <a:gd name="T115" fmla="*/ 139 h 198"/>
                <a:gd name="T116" fmla="*/ 262 w 285"/>
                <a:gd name="T117" fmla="*/ 153 h 198"/>
                <a:gd name="T118" fmla="*/ 273 w 285"/>
                <a:gd name="T119" fmla="*/ 169 h 198"/>
                <a:gd name="T120" fmla="*/ 282 w 285"/>
                <a:gd name="T121" fmla="*/ 186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5" h="198">
                  <a:moveTo>
                    <a:pt x="285" y="191"/>
                  </a:moveTo>
                  <a:cubicBezTo>
                    <a:pt x="285" y="191"/>
                    <a:pt x="285" y="192"/>
                    <a:pt x="285" y="192"/>
                  </a:cubicBezTo>
                  <a:cubicBezTo>
                    <a:pt x="285" y="192"/>
                    <a:pt x="285" y="192"/>
                    <a:pt x="285" y="192"/>
                  </a:cubicBezTo>
                  <a:cubicBezTo>
                    <a:pt x="284" y="192"/>
                    <a:pt x="283" y="193"/>
                    <a:pt x="283" y="193"/>
                  </a:cubicBezTo>
                  <a:cubicBezTo>
                    <a:pt x="282" y="193"/>
                    <a:pt x="282" y="195"/>
                    <a:pt x="282" y="195"/>
                  </a:cubicBezTo>
                  <a:cubicBezTo>
                    <a:pt x="282" y="196"/>
                    <a:pt x="281" y="197"/>
                    <a:pt x="280" y="197"/>
                  </a:cubicBezTo>
                  <a:cubicBezTo>
                    <a:pt x="280" y="197"/>
                    <a:pt x="278" y="198"/>
                    <a:pt x="278" y="198"/>
                  </a:cubicBezTo>
                  <a:cubicBezTo>
                    <a:pt x="277" y="198"/>
                    <a:pt x="276" y="198"/>
                    <a:pt x="276" y="198"/>
                  </a:cubicBezTo>
                  <a:cubicBezTo>
                    <a:pt x="275" y="197"/>
                    <a:pt x="274" y="197"/>
                    <a:pt x="273" y="196"/>
                  </a:cubicBezTo>
                  <a:cubicBezTo>
                    <a:pt x="273" y="196"/>
                    <a:pt x="272" y="196"/>
                    <a:pt x="272" y="195"/>
                  </a:cubicBezTo>
                  <a:cubicBezTo>
                    <a:pt x="271" y="195"/>
                    <a:pt x="270" y="194"/>
                    <a:pt x="270" y="193"/>
                  </a:cubicBezTo>
                  <a:cubicBezTo>
                    <a:pt x="270" y="192"/>
                    <a:pt x="270" y="191"/>
                    <a:pt x="269" y="190"/>
                  </a:cubicBezTo>
                  <a:cubicBezTo>
                    <a:pt x="269" y="190"/>
                    <a:pt x="269" y="189"/>
                    <a:pt x="269" y="188"/>
                  </a:cubicBezTo>
                  <a:cubicBezTo>
                    <a:pt x="269" y="188"/>
                    <a:pt x="268" y="187"/>
                    <a:pt x="267" y="186"/>
                  </a:cubicBezTo>
                  <a:cubicBezTo>
                    <a:pt x="267" y="186"/>
                    <a:pt x="267" y="185"/>
                    <a:pt x="267" y="185"/>
                  </a:cubicBezTo>
                  <a:cubicBezTo>
                    <a:pt x="267" y="184"/>
                    <a:pt x="267" y="183"/>
                    <a:pt x="266" y="182"/>
                  </a:cubicBezTo>
                  <a:cubicBezTo>
                    <a:pt x="266" y="182"/>
                    <a:pt x="266" y="181"/>
                    <a:pt x="265" y="180"/>
                  </a:cubicBezTo>
                  <a:cubicBezTo>
                    <a:pt x="265" y="180"/>
                    <a:pt x="263" y="179"/>
                    <a:pt x="263" y="179"/>
                  </a:cubicBezTo>
                  <a:cubicBezTo>
                    <a:pt x="262" y="179"/>
                    <a:pt x="261" y="178"/>
                    <a:pt x="261" y="178"/>
                  </a:cubicBezTo>
                  <a:cubicBezTo>
                    <a:pt x="260" y="178"/>
                    <a:pt x="259" y="177"/>
                    <a:pt x="259" y="177"/>
                  </a:cubicBezTo>
                  <a:cubicBezTo>
                    <a:pt x="258" y="176"/>
                    <a:pt x="257" y="174"/>
                    <a:pt x="256" y="174"/>
                  </a:cubicBezTo>
                  <a:cubicBezTo>
                    <a:pt x="256" y="173"/>
                    <a:pt x="255" y="172"/>
                    <a:pt x="255" y="171"/>
                  </a:cubicBezTo>
                  <a:cubicBezTo>
                    <a:pt x="255" y="170"/>
                    <a:pt x="254" y="169"/>
                    <a:pt x="254" y="168"/>
                  </a:cubicBezTo>
                  <a:cubicBezTo>
                    <a:pt x="254" y="167"/>
                    <a:pt x="254" y="166"/>
                    <a:pt x="253" y="165"/>
                  </a:cubicBezTo>
                  <a:cubicBezTo>
                    <a:pt x="252" y="164"/>
                    <a:pt x="252" y="162"/>
                    <a:pt x="251" y="162"/>
                  </a:cubicBezTo>
                  <a:cubicBezTo>
                    <a:pt x="251" y="161"/>
                    <a:pt x="250" y="160"/>
                    <a:pt x="249" y="160"/>
                  </a:cubicBezTo>
                  <a:cubicBezTo>
                    <a:pt x="248" y="160"/>
                    <a:pt x="246" y="161"/>
                    <a:pt x="246" y="161"/>
                  </a:cubicBezTo>
                  <a:cubicBezTo>
                    <a:pt x="245" y="161"/>
                    <a:pt x="244" y="162"/>
                    <a:pt x="244" y="162"/>
                  </a:cubicBezTo>
                  <a:cubicBezTo>
                    <a:pt x="243" y="163"/>
                    <a:pt x="242" y="164"/>
                    <a:pt x="241" y="164"/>
                  </a:cubicBezTo>
                  <a:cubicBezTo>
                    <a:pt x="240" y="164"/>
                    <a:pt x="238" y="164"/>
                    <a:pt x="237" y="164"/>
                  </a:cubicBezTo>
                  <a:cubicBezTo>
                    <a:pt x="236" y="164"/>
                    <a:pt x="235" y="164"/>
                    <a:pt x="234" y="164"/>
                  </a:cubicBezTo>
                  <a:cubicBezTo>
                    <a:pt x="233" y="165"/>
                    <a:pt x="232" y="165"/>
                    <a:pt x="231" y="166"/>
                  </a:cubicBezTo>
                  <a:cubicBezTo>
                    <a:pt x="231" y="166"/>
                    <a:pt x="229" y="167"/>
                    <a:pt x="229" y="167"/>
                  </a:cubicBezTo>
                  <a:cubicBezTo>
                    <a:pt x="228" y="167"/>
                    <a:pt x="226" y="169"/>
                    <a:pt x="225" y="169"/>
                  </a:cubicBezTo>
                  <a:cubicBezTo>
                    <a:pt x="224" y="170"/>
                    <a:pt x="222" y="170"/>
                    <a:pt x="221" y="170"/>
                  </a:cubicBezTo>
                  <a:cubicBezTo>
                    <a:pt x="221" y="171"/>
                    <a:pt x="220" y="172"/>
                    <a:pt x="220" y="172"/>
                  </a:cubicBezTo>
                  <a:cubicBezTo>
                    <a:pt x="220" y="173"/>
                    <a:pt x="220" y="174"/>
                    <a:pt x="219" y="175"/>
                  </a:cubicBezTo>
                  <a:cubicBezTo>
                    <a:pt x="219" y="176"/>
                    <a:pt x="219" y="177"/>
                    <a:pt x="218" y="178"/>
                  </a:cubicBezTo>
                  <a:cubicBezTo>
                    <a:pt x="218" y="178"/>
                    <a:pt x="217" y="179"/>
                    <a:pt x="216" y="180"/>
                  </a:cubicBezTo>
                  <a:cubicBezTo>
                    <a:pt x="215" y="180"/>
                    <a:pt x="215" y="180"/>
                    <a:pt x="214" y="181"/>
                  </a:cubicBezTo>
                  <a:cubicBezTo>
                    <a:pt x="214" y="181"/>
                    <a:pt x="214" y="182"/>
                    <a:pt x="214" y="183"/>
                  </a:cubicBezTo>
                  <a:cubicBezTo>
                    <a:pt x="213" y="183"/>
                    <a:pt x="213" y="184"/>
                    <a:pt x="214" y="185"/>
                  </a:cubicBezTo>
                  <a:cubicBezTo>
                    <a:pt x="214" y="186"/>
                    <a:pt x="214" y="187"/>
                    <a:pt x="214" y="188"/>
                  </a:cubicBezTo>
                  <a:cubicBezTo>
                    <a:pt x="214" y="188"/>
                    <a:pt x="214" y="189"/>
                    <a:pt x="214" y="190"/>
                  </a:cubicBezTo>
                  <a:cubicBezTo>
                    <a:pt x="214" y="190"/>
                    <a:pt x="214" y="191"/>
                    <a:pt x="214" y="191"/>
                  </a:cubicBezTo>
                  <a:cubicBezTo>
                    <a:pt x="213" y="192"/>
                    <a:pt x="212" y="192"/>
                    <a:pt x="211" y="192"/>
                  </a:cubicBezTo>
                  <a:cubicBezTo>
                    <a:pt x="210" y="192"/>
                    <a:pt x="209" y="192"/>
                    <a:pt x="208" y="192"/>
                  </a:cubicBezTo>
                  <a:cubicBezTo>
                    <a:pt x="208" y="192"/>
                    <a:pt x="206" y="192"/>
                    <a:pt x="205" y="192"/>
                  </a:cubicBezTo>
                  <a:cubicBezTo>
                    <a:pt x="204" y="192"/>
                    <a:pt x="203" y="193"/>
                    <a:pt x="203" y="193"/>
                  </a:cubicBezTo>
                  <a:cubicBezTo>
                    <a:pt x="202" y="193"/>
                    <a:pt x="201" y="194"/>
                    <a:pt x="200" y="194"/>
                  </a:cubicBezTo>
                  <a:cubicBezTo>
                    <a:pt x="200" y="194"/>
                    <a:pt x="199" y="193"/>
                    <a:pt x="199" y="193"/>
                  </a:cubicBezTo>
                  <a:cubicBezTo>
                    <a:pt x="198" y="193"/>
                    <a:pt x="197" y="192"/>
                    <a:pt x="196" y="191"/>
                  </a:cubicBezTo>
                  <a:cubicBezTo>
                    <a:pt x="195" y="191"/>
                    <a:pt x="194" y="191"/>
                    <a:pt x="193" y="191"/>
                  </a:cubicBezTo>
                  <a:cubicBezTo>
                    <a:pt x="192" y="190"/>
                    <a:pt x="191" y="190"/>
                    <a:pt x="190" y="190"/>
                  </a:cubicBezTo>
                  <a:cubicBezTo>
                    <a:pt x="189" y="190"/>
                    <a:pt x="189" y="190"/>
                    <a:pt x="188" y="190"/>
                  </a:cubicBezTo>
                  <a:cubicBezTo>
                    <a:pt x="187" y="191"/>
                    <a:pt x="186" y="191"/>
                    <a:pt x="185" y="191"/>
                  </a:cubicBezTo>
                  <a:cubicBezTo>
                    <a:pt x="183" y="191"/>
                    <a:pt x="181" y="191"/>
                    <a:pt x="180" y="191"/>
                  </a:cubicBezTo>
                  <a:cubicBezTo>
                    <a:pt x="180" y="190"/>
                    <a:pt x="178" y="190"/>
                    <a:pt x="178" y="190"/>
                  </a:cubicBezTo>
                  <a:cubicBezTo>
                    <a:pt x="177" y="190"/>
                    <a:pt x="175" y="189"/>
                    <a:pt x="174" y="189"/>
                  </a:cubicBezTo>
                  <a:cubicBezTo>
                    <a:pt x="174" y="188"/>
                    <a:pt x="171" y="187"/>
                    <a:pt x="171" y="186"/>
                  </a:cubicBezTo>
                  <a:cubicBezTo>
                    <a:pt x="170" y="186"/>
                    <a:pt x="168" y="185"/>
                    <a:pt x="167" y="184"/>
                  </a:cubicBezTo>
                  <a:cubicBezTo>
                    <a:pt x="167" y="184"/>
                    <a:pt x="166" y="183"/>
                    <a:pt x="165" y="183"/>
                  </a:cubicBezTo>
                  <a:cubicBezTo>
                    <a:pt x="164" y="183"/>
                    <a:pt x="163" y="182"/>
                    <a:pt x="162" y="182"/>
                  </a:cubicBezTo>
                  <a:cubicBezTo>
                    <a:pt x="161" y="182"/>
                    <a:pt x="160" y="181"/>
                    <a:pt x="160" y="181"/>
                  </a:cubicBezTo>
                  <a:cubicBezTo>
                    <a:pt x="159" y="182"/>
                    <a:pt x="158" y="182"/>
                    <a:pt x="157" y="182"/>
                  </a:cubicBezTo>
                  <a:cubicBezTo>
                    <a:pt x="157" y="182"/>
                    <a:pt x="155" y="182"/>
                    <a:pt x="155" y="182"/>
                  </a:cubicBezTo>
                  <a:cubicBezTo>
                    <a:pt x="154" y="182"/>
                    <a:pt x="152" y="181"/>
                    <a:pt x="152" y="181"/>
                  </a:cubicBezTo>
                  <a:cubicBezTo>
                    <a:pt x="150" y="180"/>
                    <a:pt x="148" y="179"/>
                    <a:pt x="147" y="179"/>
                  </a:cubicBezTo>
                  <a:cubicBezTo>
                    <a:pt x="147" y="178"/>
                    <a:pt x="146" y="178"/>
                    <a:pt x="146" y="177"/>
                  </a:cubicBezTo>
                  <a:cubicBezTo>
                    <a:pt x="145" y="177"/>
                    <a:pt x="143" y="177"/>
                    <a:pt x="143" y="176"/>
                  </a:cubicBezTo>
                  <a:cubicBezTo>
                    <a:pt x="142" y="176"/>
                    <a:pt x="142" y="175"/>
                    <a:pt x="141" y="175"/>
                  </a:cubicBezTo>
                  <a:cubicBezTo>
                    <a:pt x="141" y="174"/>
                    <a:pt x="139" y="174"/>
                    <a:pt x="138" y="174"/>
                  </a:cubicBezTo>
                  <a:cubicBezTo>
                    <a:pt x="137" y="173"/>
                    <a:pt x="136" y="173"/>
                    <a:pt x="135" y="172"/>
                  </a:cubicBezTo>
                  <a:cubicBezTo>
                    <a:pt x="135" y="172"/>
                    <a:pt x="134" y="170"/>
                    <a:pt x="133" y="169"/>
                  </a:cubicBezTo>
                  <a:cubicBezTo>
                    <a:pt x="132" y="169"/>
                    <a:pt x="131" y="168"/>
                    <a:pt x="130" y="167"/>
                  </a:cubicBezTo>
                  <a:cubicBezTo>
                    <a:pt x="129" y="167"/>
                    <a:pt x="127" y="167"/>
                    <a:pt x="126" y="167"/>
                  </a:cubicBezTo>
                  <a:cubicBezTo>
                    <a:pt x="126" y="167"/>
                    <a:pt x="124" y="167"/>
                    <a:pt x="124" y="167"/>
                  </a:cubicBezTo>
                  <a:cubicBezTo>
                    <a:pt x="123" y="168"/>
                    <a:pt x="123" y="168"/>
                    <a:pt x="123" y="168"/>
                  </a:cubicBezTo>
                  <a:cubicBezTo>
                    <a:pt x="122" y="169"/>
                    <a:pt x="121" y="169"/>
                    <a:pt x="121" y="169"/>
                  </a:cubicBezTo>
                  <a:cubicBezTo>
                    <a:pt x="120" y="169"/>
                    <a:pt x="120" y="169"/>
                    <a:pt x="119" y="169"/>
                  </a:cubicBezTo>
                  <a:cubicBezTo>
                    <a:pt x="119" y="169"/>
                    <a:pt x="118" y="169"/>
                    <a:pt x="117" y="169"/>
                  </a:cubicBezTo>
                  <a:cubicBezTo>
                    <a:pt x="116" y="168"/>
                    <a:pt x="115" y="167"/>
                    <a:pt x="115" y="166"/>
                  </a:cubicBezTo>
                  <a:cubicBezTo>
                    <a:pt x="114" y="166"/>
                    <a:pt x="113" y="165"/>
                    <a:pt x="112" y="164"/>
                  </a:cubicBezTo>
                  <a:cubicBezTo>
                    <a:pt x="112" y="164"/>
                    <a:pt x="111" y="164"/>
                    <a:pt x="111" y="164"/>
                  </a:cubicBezTo>
                  <a:cubicBezTo>
                    <a:pt x="110" y="164"/>
                    <a:pt x="109" y="165"/>
                    <a:pt x="108" y="165"/>
                  </a:cubicBezTo>
                  <a:cubicBezTo>
                    <a:pt x="107" y="165"/>
                    <a:pt x="105" y="165"/>
                    <a:pt x="104" y="165"/>
                  </a:cubicBezTo>
                  <a:cubicBezTo>
                    <a:pt x="103" y="165"/>
                    <a:pt x="102" y="165"/>
                    <a:pt x="101" y="165"/>
                  </a:cubicBezTo>
                  <a:cubicBezTo>
                    <a:pt x="101" y="165"/>
                    <a:pt x="100" y="165"/>
                    <a:pt x="99" y="166"/>
                  </a:cubicBezTo>
                  <a:cubicBezTo>
                    <a:pt x="99" y="166"/>
                    <a:pt x="98" y="166"/>
                    <a:pt x="98" y="166"/>
                  </a:cubicBezTo>
                  <a:cubicBezTo>
                    <a:pt x="97" y="167"/>
                    <a:pt x="97" y="168"/>
                    <a:pt x="96" y="168"/>
                  </a:cubicBezTo>
                  <a:cubicBezTo>
                    <a:pt x="96" y="168"/>
                    <a:pt x="96" y="169"/>
                    <a:pt x="95" y="169"/>
                  </a:cubicBezTo>
                  <a:cubicBezTo>
                    <a:pt x="95" y="170"/>
                    <a:pt x="95" y="170"/>
                    <a:pt x="94" y="171"/>
                  </a:cubicBezTo>
                  <a:cubicBezTo>
                    <a:pt x="93" y="170"/>
                    <a:pt x="93" y="169"/>
                    <a:pt x="93" y="169"/>
                  </a:cubicBezTo>
                  <a:cubicBezTo>
                    <a:pt x="92" y="168"/>
                    <a:pt x="91" y="166"/>
                    <a:pt x="91" y="166"/>
                  </a:cubicBezTo>
                  <a:cubicBezTo>
                    <a:pt x="90" y="165"/>
                    <a:pt x="89" y="164"/>
                    <a:pt x="89" y="163"/>
                  </a:cubicBezTo>
                  <a:cubicBezTo>
                    <a:pt x="88" y="162"/>
                    <a:pt x="86" y="161"/>
                    <a:pt x="85" y="161"/>
                  </a:cubicBezTo>
                  <a:cubicBezTo>
                    <a:pt x="85" y="161"/>
                    <a:pt x="84" y="160"/>
                    <a:pt x="84" y="160"/>
                  </a:cubicBezTo>
                  <a:cubicBezTo>
                    <a:pt x="83" y="160"/>
                    <a:pt x="81" y="160"/>
                    <a:pt x="81" y="160"/>
                  </a:cubicBezTo>
                  <a:cubicBezTo>
                    <a:pt x="80" y="160"/>
                    <a:pt x="78" y="159"/>
                    <a:pt x="78" y="159"/>
                  </a:cubicBezTo>
                  <a:cubicBezTo>
                    <a:pt x="77" y="159"/>
                    <a:pt x="75" y="159"/>
                    <a:pt x="75" y="159"/>
                  </a:cubicBezTo>
                  <a:cubicBezTo>
                    <a:pt x="74" y="158"/>
                    <a:pt x="74" y="157"/>
                    <a:pt x="73" y="156"/>
                  </a:cubicBezTo>
                  <a:cubicBezTo>
                    <a:pt x="73" y="156"/>
                    <a:pt x="72" y="155"/>
                    <a:pt x="71" y="155"/>
                  </a:cubicBezTo>
                  <a:cubicBezTo>
                    <a:pt x="70" y="155"/>
                    <a:pt x="69" y="154"/>
                    <a:pt x="68" y="154"/>
                  </a:cubicBezTo>
                  <a:cubicBezTo>
                    <a:pt x="67" y="154"/>
                    <a:pt x="66" y="154"/>
                    <a:pt x="65" y="154"/>
                  </a:cubicBezTo>
                  <a:cubicBezTo>
                    <a:pt x="65" y="154"/>
                    <a:pt x="64" y="153"/>
                    <a:pt x="64" y="152"/>
                  </a:cubicBezTo>
                  <a:cubicBezTo>
                    <a:pt x="64" y="152"/>
                    <a:pt x="63" y="151"/>
                    <a:pt x="63" y="150"/>
                  </a:cubicBezTo>
                  <a:cubicBezTo>
                    <a:pt x="63" y="150"/>
                    <a:pt x="63" y="149"/>
                    <a:pt x="63" y="148"/>
                  </a:cubicBezTo>
                  <a:cubicBezTo>
                    <a:pt x="64" y="148"/>
                    <a:pt x="64" y="147"/>
                    <a:pt x="65" y="147"/>
                  </a:cubicBezTo>
                  <a:cubicBezTo>
                    <a:pt x="65" y="146"/>
                    <a:pt x="66" y="146"/>
                    <a:pt x="66" y="145"/>
                  </a:cubicBezTo>
                  <a:cubicBezTo>
                    <a:pt x="66" y="145"/>
                    <a:pt x="67" y="144"/>
                    <a:pt x="67" y="144"/>
                  </a:cubicBezTo>
                  <a:cubicBezTo>
                    <a:pt x="67" y="143"/>
                    <a:pt x="67" y="142"/>
                    <a:pt x="67" y="142"/>
                  </a:cubicBezTo>
                  <a:cubicBezTo>
                    <a:pt x="67" y="142"/>
                    <a:pt x="67" y="141"/>
                    <a:pt x="66" y="140"/>
                  </a:cubicBezTo>
                  <a:cubicBezTo>
                    <a:pt x="66" y="140"/>
                    <a:pt x="65" y="139"/>
                    <a:pt x="64" y="138"/>
                  </a:cubicBezTo>
                  <a:cubicBezTo>
                    <a:pt x="64" y="138"/>
                    <a:pt x="63" y="137"/>
                    <a:pt x="63" y="137"/>
                  </a:cubicBezTo>
                  <a:cubicBezTo>
                    <a:pt x="62" y="136"/>
                    <a:pt x="62" y="135"/>
                    <a:pt x="62" y="134"/>
                  </a:cubicBezTo>
                  <a:cubicBezTo>
                    <a:pt x="61" y="133"/>
                    <a:pt x="61" y="132"/>
                    <a:pt x="61" y="131"/>
                  </a:cubicBezTo>
                  <a:cubicBezTo>
                    <a:pt x="61" y="131"/>
                    <a:pt x="61" y="130"/>
                    <a:pt x="61" y="129"/>
                  </a:cubicBezTo>
                  <a:cubicBezTo>
                    <a:pt x="61" y="128"/>
                    <a:pt x="61" y="127"/>
                    <a:pt x="61" y="126"/>
                  </a:cubicBezTo>
                  <a:cubicBezTo>
                    <a:pt x="60" y="125"/>
                    <a:pt x="58" y="124"/>
                    <a:pt x="58" y="123"/>
                  </a:cubicBezTo>
                  <a:cubicBezTo>
                    <a:pt x="58" y="122"/>
                    <a:pt x="57" y="121"/>
                    <a:pt x="57" y="120"/>
                  </a:cubicBezTo>
                  <a:cubicBezTo>
                    <a:pt x="56" y="120"/>
                    <a:pt x="55" y="118"/>
                    <a:pt x="55" y="118"/>
                  </a:cubicBezTo>
                  <a:cubicBezTo>
                    <a:pt x="54" y="117"/>
                    <a:pt x="53" y="116"/>
                    <a:pt x="53" y="116"/>
                  </a:cubicBezTo>
                  <a:cubicBezTo>
                    <a:pt x="52" y="116"/>
                    <a:pt x="52" y="115"/>
                    <a:pt x="52" y="114"/>
                  </a:cubicBezTo>
                  <a:cubicBezTo>
                    <a:pt x="51" y="114"/>
                    <a:pt x="50" y="114"/>
                    <a:pt x="49" y="115"/>
                  </a:cubicBezTo>
                  <a:cubicBezTo>
                    <a:pt x="49" y="115"/>
                    <a:pt x="48" y="116"/>
                    <a:pt x="48" y="117"/>
                  </a:cubicBezTo>
                  <a:cubicBezTo>
                    <a:pt x="48" y="117"/>
                    <a:pt x="47" y="118"/>
                    <a:pt x="47" y="119"/>
                  </a:cubicBezTo>
                  <a:cubicBezTo>
                    <a:pt x="47" y="119"/>
                    <a:pt x="46" y="120"/>
                    <a:pt x="45" y="120"/>
                  </a:cubicBezTo>
                  <a:cubicBezTo>
                    <a:pt x="44" y="120"/>
                    <a:pt x="43" y="121"/>
                    <a:pt x="42" y="121"/>
                  </a:cubicBezTo>
                  <a:cubicBezTo>
                    <a:pt x="41" y="121"/>
                    <a:pt x="40" y="121"/>
                    <a:pt x="40" y="121"/>
                  </a:cubicBezTo>
                  <a:cubicBezTo>
                    <a:pt x="39" y="121"/>
                    <a:pt x="38" y="121"/>
                    <a:pt x="37" y="121"/>
                  </a:cubicBezTo>
                  <a:cubicBezTo>
                    <a:pt x="36" y="121"/>
                    <a:pt x="34" y="121"/>
                    <a:pt x="34" y="121"/>
                  </a:cubicBezTo>
                  <a:cubicBezTo>
                    <a:pt x="33" y="121"/>
                    <a:pt x="33" y="120"/>
                    <a:pt x="33" y="120"/>
                  </a:cubicBezTo>
                  <a:cubicBezTo>
                    <a:pt x="33" y="120"/>
                    <a:pt x="32" y="119"/>
                    <a:pt x="31" y="119"/>
                  </a:cubicBezTo>
                  <a:cubicBezTo>
                    <a:pt x="31" y="119"/>
                    <a:pt x="30" y="119"/>
                    <a:pt x="30" y="119"/>
                  </a:cubicBezTo>
                  <a:cubicBezTo>
                    <a:pt x="29" y="120"/>
                    <a:pt x="29" y="121"/>
                    <a:pt x="28" y="121"/>
                  </a:cubicBezTo>
                  <a:cubicBezTo>
                    <a:pt x="27" y="122"/>
                    <a:pt x="27" y="122"/>
                    <a:pt x="27" y="122"/>
                  </a:cubicBezTo>
                  <a:cubicBezTo>
                    <a:pt x="27" y="122"/>
                    <a:pt x="25" y="121"/>
                    <a:pt x="25" y="121"/>
                  </a:cubicBezTo>
                  <a:cubicBezTo>
                    <a:pt x="24" y="121"/>
                    <a:pt x="24" y="120"/>
                    <a:pt x="24" y="120"/>
                  </a:cubicBezTo>
                  <a:cubicBezTo>
                    <a:pt x="23" y="120"/>
                    <a:pt x="22" y="119"/>
                    <a:pt x="22" y="119"/>
                  </a:cubicBezTo>
                  <a:cubicBezTo>
                    <a:pt x="21" y="119"/>
                    <a:pt x="20" y="119"/>
                    <a:pt x="19" y="119"/>
                  </a:cubicBezTo>
                  <a:cubicBezTo>
                    <a:pt x="19" y="119"/>
                    <a:pt x="18" y="119"/>
                    <a:pt x="17" y="119"/>
                  </a:cubicBezTo>
                  <a:cubicBezTo>
                    <a:pt x="17" y="119"/>
                    <a:pt x="16" y="118"/>
                    <a:pt x="16" y="117"/>
                  </a:cubicBezTo>
                  <a:cubicBezTo>
                    <a:pt x="15" y="117"/>
                    <a:pt x="14" y="116"/>
                    <a:pt x="13" y="116"/>
                  </a:cubicBezTo>
                  <a:cubicBezTo>
                    <a:pt x="13" y="116"/>
                    <a:pt x="12" y="115"/>
                    <a:pt x="11" y="115"/>
                  </a:cubicBezTo>
                  <a:cubicBezTo>
                    <a:pt x="11" y="114"/>
                    <a:pt x="10" y="114"/>
                    <a:pt x="9" y="114"/>
                  </a:cubicBezTo>
                  <a:cubicBezTo>
                    <a:pt x="9" y="114"/>
                    <a:pt x="7" y="114"/>
                    <a:pt x="7" y="113"/>
                  </a:cubicBezTo>
                  <a:cubicBezTo>
                    <a:pt x="6" y="113"/>
                    <a:pt x="5" y="113"/>
                    <a:pt x="5" y="112"/>
                  </a:cubicBezTo>
                  <a:cubicBezTo>
                    <a:pt x="4" y="111"/>
                    <a:pt x="3" y="110"/>
                    <a:pt x="2" y="109"/>
                  </a:cubicBezTo>
                  <a:cubicBezTo>
                    <a:pt x="2" y="108"/>
                    <a:pt x="2" y="107"/>
                    <a:pt x="2" y="107"/>
                  </a:cubicBezTo>
                  <a:cubicBezTo>
                    <a:pt x="1" y="106"/>
                    <a:pt x="2" y="105"/>
                    <a:pt x="2" y="104"/>
                  </a:cubicBezTo>
                  <a:cubicBezTo>
                    <a:pt x="1" y="104"/>
                    <a:pt x="0" y="103"/>
                    <a:pt x="0" y="102"/>
                  </a:cubicBezTo>
                  <a:cubicBezTo>
                    <a:pt x="0" y="101"/>
                    <a:pt x="0" y="99"/>
                    <a:pt x="1" y="98"/>
                  </a:cubicBezTo>
                  <a:cubicBezTo>
                    <a:pt x="1" y="97"/>
                    <a:pt x="2" y="96"/>
                    <a:pt x="2" y="96"/>
                  </a:cubicBezTo>
                  <a:cubicBezTo>
                    <a:pt x="2" y="95"/>
                    <a:pt x="4" y="94"/>
                    <a:pt x="4" y="93"/>
                  </a:cubicBezTo>
                  <a:cubicBezTo>
                    <a:pt x="5" y="93"/>
                    <a:pt x="6" y="92"/>
                    <a:pt x="6" y="91"/>
                  </a:cubicBezTo>
                  <a:cubicBezTo>
                    <a:pt x="7" y="90"/>
                    <a:pt x="8" y="90"/>
                    <a:pt x="9" y="89"/>
                  </a:cubicBezTo>
                  <a:cubicBezTo>
                    <a:pt x="9" y="89"/>
                    <a:pt x="10" y="89"/>
                    <a:pt x="10" y="89"/>
                  </a:cubicBezTo>
                  <a:cubicBezTo>
                    <a:pt x="11" y="88"/>
                    <a:pt x="13" y="87"/>
                    <a:pt x="13" y="86"/>
                  </a:cubicBezTo>
                  <a:cubicBezTo>
                    <a:pt x="13" y="86"/>
                    <a:pt x="13" y="84"/>
                    <a:pt x="14" y="84"/>
                  </a:cubicBezTo>
                  <a:cubicBezTo>
                    <a:pt x="14" y="83"/>
                    <a:pt x="16" y="83"/>
                    <a:pt x="16" y="83"/>
                  </a:cubicBezTo>
                  <a:cubicBezTo>
                    <a:pt x="17" y="82"/>
                    <a:pt x="18" y="82"/>
                    <a:pt x="19" y="81"/>
                  </a:cubicBezTo>
                  <a:cubicBezTo>
                    <a:pt x="19" y="81"/>
                    <a:pt x="20" y="81"/>
                    <a:pt x="21" y="81"/>
                  </a:cubicBezTo>
                  <a:cubicBezTo>
                    <a:pt x="21" y="80"/>
                    <a:pt x="22" y="80"/>
                    <a:pt x="23" y="79"/>
                  </a:cubicBezTo>
                  <a:cubicBezTo>
                    <a:pt x="23" y="79"/>
                    <a:pt x="24" y="78"/>
                    <a:pt x="25" y="77"/>
                  </a:cubicBezTo>
                  <a:cubicBezTo>
                    <a:pt x="25" y="77"/>
                    <a:pt x="26" y="76"/>
                    <a:pt x="26" y="76"/>
                  </a:cubicBezTo>
                  <a:cubicBezTo>
                    <a:pt x="26" y="75"/>
                    <a:pt x="27" y="75"/>
                    <a:pt x="27" y="74"/>
                  </a:cubicBezTo>
                  <a:cubicBezTo>
                    <a:pt x="27" y="74"/>
                    <a:pt x="27" y="73"/>
                    <a:pt x="27" y="72"/>
                  </a:cubicBezTo>
                  <a:cubicBezTo>
                    <a:pt x="27" y="72"/>
                    <a:pt x="27" y="71"/>
                    <a:pt x="27" y="70"/>
                  </a:cubicBezTo>
                  <a:cubicBezTo>
                    <a:pt x="27" y="70"/>
                    <a:pt x="28" y="69"/>
                    <a:pt x="28" y="69"/>
                  </a:cubicBezTo>
                  <a:cubicBezTo>
                    <a:pt x="28" y="68"/>
                    <a:pt x="28" y="68"/>
                    <a:pt x="28" y="67"/>
                  </a:cubicBezTo>
                  <a:cubicBezTo>
                    <a:pt x="28" y="66"/>
                    <a:pt x="27" y="66"/>
                    <a:pt x="26" y="65"/>
                  </a:cubicBezTo>
                  <a:cubicBezTo>
                    <a:pt x="25" y="65"/>
                    <a:pt x="24" y="65"/>
                    <a:pt x="23" y="65"/>
                  </a:cubicBezTo>
                  <a:cubicBezTo>
                    <a:pt x="23" y="65"/>
                    <a:pt x="22" y="64"/>
                    <a:pt x="21" y="64"/>
                  </a:cubicBezTo>
                  <a:cubicBezTo>
                    <a:pt x="21" y="64"/>
                    <a:pt x="20" y="63"/>
                    <a:pt x="19" y="63"/>
                  </a:cubicBezTo>
                  <a:cubicBezTo>
                    <a:pt x="19" y="63"/>
                    <a:pt x="20" y="62"/>
                    <a:pt x="20" y="61"/>
                  </a:cubicBezTo>
                  <a:cubicBezTo>
                    <a:pt x="20" y="61"/>
                    <a:pt x="21" y="59"/>
                    <a:pt x="22" y="59"/>
                  </a:cubicBezTo>
                  <a:cubicBezTo>
                    <a:pt x="22" y="59"/>
                    <a:pt x="23" y="58"/>
                    <a:pt x="24" y="58"/>
                  </a:cubicBezTo>
                  <a:cubicBezTo>
                    <a:pt x="24" y="58"/>
                    <a:pt x="24" y="57"/>
                    <a:pt x="25" y="56"/>
                  </a:cubicBezTo>
                  <a:cubicBezTo>
                    <a:pt x="25" y="56"/>
                    <a:pt x="27" y="54"/>
                    <a:pt x="27" y="54"/>
                  </a:cubicBezTo>
                  <a:cubicBezTo>
                    <a:pt x="28" y="53"/>
                    <a:pt x="29" y="52"/>
                    <a:pt x="30" y="52"/>
                  </a:cubicBezTo>
                  <a:cubicBezTo>
                    <a:pt x="31" y="52"/>
                    <a:pt x="32" y="52"/>
                    <a:pt x="32" y="52"/>
                  </a:cubicBezTo>
                  <a:cubicBezTo>
                    <a:pt x="33" y="52"/>
                    <a:pt x="35" y="53"/>
                    <a:pt x="35" y="53"/>
                  </a:cubicBezTo>
                  <a:cubicBezTo>
                    <a:pt x="36" y="53"/>
                    <a:pt x="37" y="52"/>
                    <a:pt x="38" y="52"/>
                  </a:cubicBezTo>
                  <a:cubicBezTo>
                    <a:pt x="38" y="52"/>
                    <a:pt x="39" y="50"/>
                    <a:pt x="40" y="50"/>
                  </a:cubicBezTo>
                  <a:cubicBezTo>
                    <a:pt x="40" y="49"/>
                    <a:pt x="40" y="48"/>
                    <a:pt x="40" y="47"/>
                  </a:cubicBezTo>
                  <a:cubicBezTo>
                    <a:pt x="41" y="47"/>
                    <a:pt x="41" y="46"/>
                    <a:pt x="41" y="46"/>
                  </a:cubicBezTo>
                  <a:cubicBezTo>
                    <a:pt x="42" y="46"/>
                    <a:pt x="43" y="45"/>
                    <a:pt x="43" y="45"/>
                  </a:cubicBezTo>
                  <a:cubicBezTo>
                    <a:pt x="44" y="45"/>
                    <a:pt x="45" y="46"/>
                    <a:pt x="45" y="46"/>
                  </a:cubicBezTo>
                  <a:cubicBezTo>
                    <a:pt x="46" y="46"/>
                    <a:pt x="47" y="46"/>
                    <a:pt x="47" y="46"/>
                  </a:cubicBezTo>
                  <a:cubicBezTo>
                    <a:pt x="48" y="46"/>
                    <a:pt x="49" y="45"/>
                    <a:pt x="50" y="45"/>
                  </a:cubicBezTo>
                  <a:cubicBezTo>
                    <a:pt x="50" y="44"/>
                    <a:pt x="50" y="43"/>
                    <a:pt x="51" y="42"/>
                  </a:cubicBezTo>
                  <a:cubicBezTo>
                    <a:pt x="51" y="42"/>
                    <a:pt x="51" y="41"/>
                    <a:pt x="51" y="41"/>
                  </a:cubicBezTo>
                  <a:cubicBezTo>
                    <a:pt x="52" y="41"/>
                    <a:pt x="52" y="40"/>
                    <a:pt x="53" y="40"/>
                  </a:cubicBezTo>
                  <a:cubicBezTo>
                    <a:pt x="53" y="40"/>
                    <a:pt x="54" y="40"/>
                    <a:pt x="55" y="40"/>
                  </a:cubicBezTo>
                  <a:cubicBezTo>
                    <a:pt x="55" y="40"/>
                    <a:pt x="56" y="41"/>
                    <a:pt x="57" y="41"/>
                  </a:cubicBezTo>
                  <a:cubicBezTo>
                    <a:pt x="57" y="41"/>
                    <a:pt x="58" y="42"/>
                    <a:pt x="58" y="42"/>
                  </a:cubicBezTo>
                  <a:cubicBezTo>
                    <a:pt x="59" y="42"/>
                    <a:pt x="59" y="41"/>
                    <a:pt x="59" y="41"/>
                  </a:cubicBezTo>
                  <a:cubicBezTo>
                    <a:pt x="60" y="40"/>
                    <a:pt x="61" y="40"/>
                    <a:pt x="62" y="40"/>
                  </a:cubicBezTo>
                  <a:cubicBezTo>
                    <a:pt x="62" y="40"/>
                    <a:pt x="63" y="39"/>
                    <a:pt x="63" y="39"/>
                  </a:cubicBezTo>
                  <a:cubicBezTo>
                    <a:pt x="64" y="38"/>
                    <a:pt x="66" y="38"/>
                    <a:pt x="66" y="38"/>
                  </a:cubicBezTo>
                  <a:cubicBezTo>
                    <a:pt x="67" y="38"/>
                    <a:pt x="67" y="38"/>
                    <a:pt x="67" y="39"/>
                  </a:cubicBezTo>
                  <a:cubicBezTo>
                    <a:pt x="68" y="39"/>
                    <a:pt x="69" y="40"/>
                    <a:pt x="70" y="41"/>
                  </a:cubicBezTo>
                  <a:cubicBezTo>
                    <a:pt x="71" y="41"/>
                    <a:pt x="72" y="41"/>
                    <a:pt x="73" y="42"/>
                  </a:cubicBezTo>
                  <a:cubicBezTo>
                    <a:pt x="73" y="42"/>
                    <a:pt x="74" y="44"/>
                    <a:pt x="75" y="44"/>
                  </a:cubicBezTo>
                  <a:cubicBezTo>
                    <a:pt x="75" y="45"/>
                    <a:pt x="75" y="46"/>
                    <a:pt x="76" y="47"/>
                  </a:cubicBezTo>
                  <a:cubicBezTo>
                    <a:pt x="76" y="47"/>
                    <a:pt x="77" y="48"/>
                    <a:pt x="78" y="48"/>
                  </a:cubicBezTo>
                  <a:cubicBezTo>
                    <a:pt x="78" y="48"/>
                    <a:pt x="79" y="48"/>
                    <a:pt x="80" y="48"/>
                  </a:cubicBezTo>
                  <a:cubicBezTo>
                    <a:pt x="80" y="48"/>
                    <a:pt x="80" y="47"/>
                    <a:pt x="80" y="47"/>
                  </a:cubicBezTo>
                  <a:cubicBezTo>
                    <a:pt x="80" y="46"/>
                    <a:pt x="81" y="46"/>
                    <a:pt x="82" y="47"/>
                  </a:cubicBezTo>
                  <a:cubicBezTo>
                    <a:pt x="82" y="47"/>
                    <a:pt x="84" y="47"/>
                    <a:pt x="84" y="48"/>
                  </a:cubicBezTo>
                  <a:cubicBezTo>
                    <a:pt x="85" y="48"/>
                    <a:pt x="85" y="49"/>
                    <a:pt x="85" y="49"/>
                  </a:cubicBezTo>
                  <a:cubicBezTo>
                    <a:pt x="86" y="50"/>
                    <a:pt x="86" y="51"/>
                    <a:pt x="86" y="51"/>
                  </a:cubicBezTo>
                  <a:cubicBezTo>
                    <a:pt x="87" y="52"/>
                    <a:pt x="88" y="52"/>
                    <a:pt x="88" y="52"/>
                  </a:cubicBezTo>
                  <a:cubicBezTo>
                    <a:pt x="88" y="52"/>
                    <a:pt x="89" y="53"/>
                    <a:pt x="89" y="53"/>
                  </a:cubicBezTo>
                  <a:cubicBezTo>
                    <a:pt x="89" y="54"/>
                    <a:pt x="89" y="54"/>
                    <a:pt x="90" y="55"/>
                  </a:cubicBezTo>
                  <a:cubicBezTo>
                    <a:pt x="90" y="56"/>
                    <a:pt x="91" y="57"/>
                    <a:pt x="91" y="58"/>
                  </a:cubicBezTo>
                  <a:cubicBezTo>
                    <a:pt x="92" y="58"/>
                    <a:pt x="93" y="59"/>
                    <a:pt x="95" y="59"/>
                  </a:cubicBezTo>
                  <a:cubicBezTo>
                    <a:pt x="95" y="58"/>
                    <a:pt x="95" y="58"/>
                    <a:pt x="96" y="57"/>
                  </a:cubicBezTo>
                  <a:cubicBezTo>
                    <a:pt x="96" y="57"/>
                    <a:pt x="96" y="56"/>
                    <a:pt x="96" y="56"/>
                  </a:cubicBezTo>
                  <a:cubicBezTo>
                    <a:pt x="96" y="55"/>
                    <a:pt x="95" y="54"/>
                    <a:pt x="95" y="54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5" y="52"/>
                    <a:pt x="95" y="51"/>
                    <a:pt x="95" y="51"/>
                  </a:cubicBezTo>
                  <a:cubicBezTo>
                    <a:pt x="95" y="51"/>
                    <a:pt x="93" y="51"/>
                    <a:pt x="93" y="51"/>
                  </a:cubicBezTo>
                  <a:cubicBezTo>
                    <a:pt x="92" y="51"/>
                    <a:pt x="92" y="51"/>
                    <a:pt x="91" y="51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90" y="49"/>
                    <a:pt x="90" y="48"/>
                    <a:pt x="90" y="48"/>
                  </a:cubicBezTo>
                  <a:cubicBezTo>
                    <a:pt x="90" y="48"/>
                    <a:pt x="89" y="48"/>
                    <a:pt x="89" y="47"/>
                  </a:cubicBezTo>
                  <a:cubicBezTo>
                    <a:pt x="88" y="47"/>
                    <a:pt x="88" y="47"/>
                    <a:pt x="88" y="46"/>
                  </a:cubicBezTo>
                  <a:cubicBezTo>
                    <a:pt x="88" y="46"/>
                    <a:pt x="87" y="45"/>
                    <a:pt x="87" y="44"/>
                  </a:cubicBezTo>
                  <a:cubicBezTo>
                    <a:pt x="87" y="44"/>
                    <a:pt x="88" y="42"/>
                    <a:pt x="88" y="42"/>
                  </a:cubicBezTo>
                  <a:cubicBezTo>
                    <a:pt x="88" y="41"/>
                    <a:pt x="88" y="40"/>
                    <a:pt x="88" y="40"/>
                  </a:cubicBezTo>
                  <a:cubicBezTo>
                    <a:pt x="88" y="39"/>
                    <a:pt x="88" y="39"/>
                    <a:pt x="88" y="38"/>
                  </a:cubicBezTo>
                  <a:cubicBezTo>
                    <a:pt x="88" y="38"/>
                    <a:pt x="87" y="37"/>
                    <a:pt x="87" y="36"/>
                  </a:cubicBezTo>
                  <a:cubicBezTo>
                    <a:pt x="86" y="36"/>
                    <a:pt x="85" y="37"/>
                    <a:pt x="85" y="36"/>
                  </a:cubicBezTo>
                  <a:cubicBezTo>
                    <a:pt x="84" y="36"/>
                    <a:pt x="82" y="36"/>
                    <a:pt x="82" y="36"/>
                  </a:cubicBezTo>
                  <a:cubicBezTo>
                    <a:pt x="81" y="36"/>
                    <a:pt x="80" y="35"/>
                    <a:pt x="79" y="35"/>
                  </a:cubicBezTo>
                  <a:cubicBezTo>
                    <a:pt x="79" y="34"/>
                    <a:pt x="78" y="34"/>
                    <a:pt x="77" y="34"/>
                  </a:cubicBezTo>
                  <a:cubicBezTo>
                    <a:pt x="77" y="33"/>
                    <a:pt x="75" y="33"/>
                    <a:pt x="75" y="33"/>
                  </a:cubicBezTo>
                  <a:cubicBezTo>
                    <a:pt x="74" y="33"/>
                    <a:pt x="73" y="32"/>
                    <a:pt x="73" y="32"/>
                  </a:cubicBezTo>
                  <a:cubicBezTo>
                    <a:pt x="73" y="32"/>
                    <a:pt x="72" y="30"/>
                    <a:pt x="72" y="30"/>
                  </a:cubicBezTo>
                  <a:cubicBezTo>
                    <a:pt x="71" y="29"/>
                    <a:pt x="71" y="28"/>
                    <a:pt x="71" y="28"/>
                  </a:cubicBezTo>
                  <a:cubicBezTo>
                    <a:pt x="71" y="27"/>
                    <a:pt x="72" y="26"/>
                    <a:pt x="72" y="26"/>
                  </a:cubicBezTo>
                  <a:cubicBezTo>
                    <a:pt x="72" y="25"/>
                    <a:pt x="74" y="25"/>
                    <a:pt x="74" y="25"/>
                  </a:cubicBezTo>
                  <a:cubicBezTo>
                    <a:pt x="74" y="24"/>
                    <a:pt x="75" y="23"/>
                    <a:pt x="76" y="22"/>
                  </a:cubicBezTo>
                  <a:cubicBezTo>
                    <a:pt x="76" y="22"/>
                    <a:pt x="76" y="20"/>
                    <a:pt x="76" y="19"/>
                  </a:cubicBezTo>
                  <a:cubicBezTo>
                    <a:pt x="76" y="19"/>
                    <a:pt x="76" y="17"/>
                    <a:pt x="76" y="17"/>
                  </a:cubicBezTo>
                  <a:cubicBezTo>
                    <a:pt x="76" y="16"/>
                    <a:pt x="76" y="15"/>
                    <a:pt x="76" y="14"/>
                  </a:cubicBezTo>
                  <a:cubicBezTo>
                    <a:pt x="76" y="13"/>
                    <a:pt x="76" y="12"/>
                    <a:pt x="77" y="12"/>
                  </a:cubicBezTo>
                  <a:cubicBezTo>
                    <a:pt x="77" y="12"/>
                    <a:pt x="78" y="11"/>
                    <a:pt x="78" y="11"/>
                  </a:cubicBezTo>
                  <a:cubicBezTo>
                    <a:pt x="79" y="11"/>
                    <a:pt x="80" y="11"/>
                    <a:pt x="80" y="11"/>
                  </a:cubicBezTo>
                  <a:cubicBezTo>
                    <a:pt x="80" y="10"/>
                    <a:pt x="81" y="10"/>
                    <a:pt x="81" y="9"/>
                  </a:cubicBezTo>
                  <a:cubicBezTo>
                    <a:pt x="81" y="9"/>
                    <a:pt x="81" y="8"/>
                    <a:pt x="80" y="7"/>
                  </a:cubicBezTo>
                  <a:cubicBezTo>
                    <a:pt x="80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5"/>
                    <a:pt x="78" y="5"/>
                    <a:pt x="78" y="5"/>
                  </a:cubicBezTo>
                  <a:cubicBezTo>
                    <a:pt x="79" y="5"/>
                    <a:pt x="80" y="5"/>
                    <a:pt x="80" y="5"/>
                  </a:cubicBezTo>
                  <a:cubicBezTo>
                    <a:pt x="81" y="5"/>
                    <a:pt x="82" y="5"/>
                    <a:pt x="82" y="5"/>
                  </a:cubicBezTo>
                  <a:cubicBezTo>
                    <a:pt x="83" y="5"/>
                    <a:pt x="84" y="4"/>
                    <a:pt x="84" y="4"/>
                  </a:cubicBezTo>
                  <a:cubicBezTo>
                    <a:pt x="84" y="3"/>
                    <a:pt x="86" y="3"/>
                    <a:pt x="87" y="2"/>
                  </a:cubicBezTo>
                  <a:cubicBezTo>
                    <a:pt x="87" y="2"/>
                    <a:pt x="89" y="2"/>
                    <a:pt x="90" y="1"/>
                  </a:cubicBezTo>
                  <a:cubicBezTo>
                    <a:pt x="91" y="1"/>
                    <a:pt x="92" y="1"/>
                    <a:pt x="93" y="1"/>
                  </a:cubicBezTo>
                  <a:cubicBezTo>
                    <a:pt x="94" y="0"/>
                    <a:pt x="97" y="1"/>
                    <a:pt x="98" y="1"/>
                  </a:cubicBezTo>
                  <a:cubicBezTo>
                    <a:pt x="99" y="1"/>
                    <a:pt x="101" y="1"/>
                    <a:pt x="101" y="1"/>
                  </a:cubicBezTo>
                  <a:cubicBezTo>
                    <a:pt x="102" y="1"/>
                    <a:pt x="102" y="1"/>
                    <a:pt x="103" y="1"/>
                  </a:cubicBezTo>
                  <a:cubicBezTo>
                    <a:pt x="103" y="2"/>
                    <a:pt x="103" y="2"/>
                    <a:pt x="104" y="3"/>
                  </a:cubicBezTo>
                  <a:cubicBezTo>
                    <a:pt x="104" y="3"/>
                    <a:pt x="104" y="3"/>
                    <a:pt x="105" y="3"/>
                  </a:cubicBezTo>
                  <a:cubicBezTo>
                    <a:pt x="105" y="3"/>
                    <a:pt x="106" y="2"/>
                    <a:pt x="106" y="2"/>
                  </a:cubicBezTo>
                  <a:cubicBezTo>
                    <a:pt x="106" y="2"/>
                    <a:pt x="107" y="2"/>
                    <a:pt x="107" y="2"/>
                  </a:cubicBezTo>
                  <a:cubicBezTo>
                    <a:pt x="108" y="2"/>
                    <a:pt x="109" y="3"/>
                    <a:pt x="109" y="3"/>
                  </a:cubicBezTo>
                  <a:cubicBezTo>
                    <a:pt x="110" y="3"/>
                    <a:pt x="111" y="3"/>
                    <a:pt x="111" y="4"/>
                  </a:cubicBezTo>
                  <a:cubicBezTo>
                    <a:pt x="112" y="4"/>
                    <a:pt x="112" y="5"/>
                    <a:pt x="113" y="5"/>
                  </a:cubicBezTo>
                  <a:cubicBezTo>
                    <a:pt x="113" y="6"/>
                    <a:pt x="114" y="7"/>
                    <a:pt x="114" y="7"/>
                  </a:cubicBezTo>
                  <a:cubicBezTo>
                    <a:pt x="114" y="7"/>
                    <a:pt x="115" y="9"/>
                    <a:pt x="115" y="9"/>
                  </a:cubicBezTo>
                  <a:cubicBezTo>
                    <a:pt x="116" y="9"/>
                    <a:pt x="117" y="9"/>
                    <a:pt x="118" y="10"/>
                  </a:cubicBezTo>
                  <a:cubicBezTo>
                    <a:pt x="118" y="10"/>
                    <a:pt x="119" y="11"/>
                    <a:pt x="119" y="11"/>
                  </a:cubicBezTo>
                  <a:cubicBezTo>
                    <a:pt x="119" y="12"/>
                    <a:pt x="119" y="13"/>
                    <a:pt x="119" y="14"/>
                  </a:cubicBezTo>
                  <a:cubicBezTo>
                    <a:pt x="119" y="15"/>
                    <a:pt x="119" y="16"/>
                    <a:pt x="119" y="17"/>
                  </a:cubicBezTo>
                  <a:cubicBezTo>
                    <a:pt x="119" y="17"/>
                    <a:pt x="120" y="18"/>
                    <a:pt x="120" y="19"/>
                  </a:cubicBezTo>
                  <a:cubicBezTo>
                    <a:pt x="120" y="19"/>
                    <a:pt x="122" y="20"/>
                    <a:pt x="122" y="20"/>
                  </a:cubicBezTo>
                  <a:cubicBezTo>
                    <a:pt x="123" y="19"/>
                    <a:pt x="123" y="19"/>
                    <a:pt x="124" y="19"/>
                  </a:cubicBezTo>
                  <a:cubicBezTo>
                    <a:pt x="124" y="18"/>
                    <a:pt x="124" y="17"/>
                    <a:pt x="124" y="17"/>
                  </a:cubicBezTo>
                  <a:cubicBezTo>
                    <a:pt x="125" y="17"/>
                    <a:pt x="126" y="16"/>
                    <a:pt x="126" y="16"/>
                  </a:cubicBezTo>
                  <a:cubicBezTo>
                    <a:pt x="126" y="16"/>
                    <a:pt x="127" y="15"/>
                    <a:pt x="128" y="15"/>
                  </a:cubicBezTo>
                  <a:cubicBezTo>
                    <a:pt x="129" y="14"/>
                    <a:pt x="130" y="14"/>
                    <a:pt x="130" y="14"/>
                  </a:cubicBezTo>
                  <a:cubicBezTo>
                    <a:pt x="131" y="14"/>
                    <a:pt x="131" y="13"/>
                    <a:pt x="132" y="13"/>
                  </a:cubicBezTo>
                  <a:cubicBezTo>
                    <a:pt x="132" y="12"/>
                    <a:pt x="133" y="12"/>
                    <a:pt x="133" y="12"/>
                  </a:cubicBezTo>
                  <a:cubicBezTo>
                    <a:pt x="134" y="12"/>
                    <a:pt x="136" y="12"/>
                    <a:pt x="137" y="13"/>
                  </a:cubicBezTo>
                  <a:cubicBezTo>
                    <a:pt x="137" y="13"/>
                    <a:pt x="138" y="14"/>
                    <a:pt x="138" y="15"/>
                  </a:cubicBezTo>
                  <a:cubicBezTo>
                    <a:pt x="138" y="15"/>
                    <a:pt x="140" y="16"/>
                    <a:pt x="140" y="17"/>
                  </a:cubicBezTo>
                  <a:cubicBezTo>
                    <a:pt x="141" y="17"/>
                    <a:pt x="141" y="19"/>
                    <a:pt x="141" y="20"/>
                  </a:cubicBezTo>
                  <a:cubicBezTo>
                    <a:pt x="142" y="21"/>
                    <a:pt x="142" y="22"/>
                    <a:pt x="142" y="22"/>
                  </a:cubicBezTo>
                  <a:cubicBezTo>
                    <a:pt x="143" y="23"/>
                    <a:pt x="144" y="24"/>
                    <a:pt x="145" y="25"/>
                  </a:cubicBezTo>
                  <a:cubicBezTo>
                    <a:pt x="145" y="26"/>
                    <a:pt x="146" y="27"/>
                    <a:pt x="147" y="27"/>
                  </a:cubicBezTo>
                  <a:cubicBezTo>
                    <a:pt x="147" y="28"/>
                    <a:pt x="149" y="28"/>
                    <a:pt x="149" y="28"/>
                  </a:cubicBezTo>
                  <a:cubicBezTo>
                    <a:pt x="151" y="29"/>
                    <a:pt x="154" y="28"/>
                    <a:pt x="156" y="28"/>
                  </a:cubicBezTo>
                  <a:cubicBezTo>
                    <a:pt x="156" y="28"/>
                    <a:pt x="158" y="28"/>
                    <a:pt x="159" y="28"/>
                  </a:cubicBezTo>
                  <a:cubicBezTo>
                    <a:pt x="160" y="28"/>
                    <a:pt x="163" y="28"/>
                    <a:pt x="164" y="27"/>
                  </a:cubicBezTo>
                  <a:cubicBezTo>
                    <a:pt x="164" y="27"/>
                    <a:pt x="165" y="26"/>
                    <a:pt x="166" y="25"/>
                  </a:cubicBezTo>
                  <a:cubicBezTo>
                    <a:pt x="166" y="25"/>
                    <a:pt x="167" y="24"/>
                    <a:pt x="167" y="24"/>
                  </a:cubicBezTo>
                  <a:cubicBezTo>
                    <a:pt x="167" y="23"/>
                    <a:pt x="168" y="22"/>
                    <a:pt x="168" y="22"/>
                  </a:cubicBezTo>
                  <a:cubicBezTo>
                    <a:pt x="168" y="21"/>
                    <a:pt x="168" y="20"/>
                    <a:pt x="169" y="20"/>
                  </a:cubicBezTo>
                  <a:cubicBezTo>
                    <a:pt x="169" y="19"/>
                    <a:pt x="171" y="21"/>
                    <a:pt x="171" y="21"/>
                  </a:cubicBezTo>
                  <a:cubicBezTo>
                    <a:pt x="172" y="21"/>
                    <a:pt x="173" y="22"/>
                    <a:pt x="174" y="22"/>
                  </a:cubicBezTo>
                  <a:cubicBezTo>
                    <a:pt x="175" y="23"/>
                    <a:pt x="176" y="23"/>
                    <a:pt x="177" y="23"/>
                  </a:cubicBezTo>
                  <a:cubicBezTo>
                    <a:pt x="177" y="23"/>
                    <a:pt x="179" y="23"/>
                    <a:pt x="179" y="23"/>
                  </a:cubicBezTo>
                  <a:cubicBezTo>
                    <a:pt x="180" y="23"/>
                    <a:pt x="182" y="24"/>
                    <a:pt x="183" y="24"/>
                  </a:cubicBezTo>
                  <a:cubicBezTo>
                    <a:pt x="183" y="24"/>
                    <a:pt x="185" y="24"/>
                    <a:pt x="186" y="24"/>
                  </a:cubicBezTo>
                  <a:cubicBezTo>
                    <a:pt x="186" y="23"/>
                    <a:pt x="187" y="23"/>
                    <a:pt x="187" y="23"/>
                  </a:cubicBezTo>
                  <a:cubicBezTo>
                    <a:pt x="187" y="22"/>
                    <a:pt x="187" y="21"/>
                    <a:pt x="187" y="21"/>
                  </a:cubicBezTo>
                  <a:cubicBezTo>
                    <a:pt x="188" y="21"/>
                    <a:pt x="188" y="19"/>
                    <a:pt x="188" y="19"/>
                  </a:cubicBezTo>
                  <a:cubicBezTo>
                    <a:pt x="188" y="18"/>
                    <a:pt x="189" y="18"/>
                    <a:pt x="189" y="17"/>
                  </a:cubicBezTo>
                  <a:cubicBezTo>
                    <a:pt x="190" y="17"/>
                    <a:pt x="190" y="17"/>
                    <a:pt x="191" y="16"/>
                  </a:cubicBezTo>
                  <a:cubicBezTo>
                    <a:pt x="191" y="16"/>
                    <a:pt x="192" y="16"/>
                    <a:pt x="193" y="16"/>
                  </a:cubicBezTo>
                  <a:cubicBezTo>
                    <a:pt x="193" y="16"/>
                    <a:pt x="194" y="16"/>
                    <a:pt x="195" y="16"/>
                  </a:cubicBezTo>
                  <a:cubicBezTo>
                    <a:pt x="196" y="16"/>
                    <a:pt x="198" y="15"/>
                    <a:pt x="199" y="15"/>
                  </a:cubicBezTo>
                  <a:cubicBezTo>
                    <a:pt x="199" y="15"/>
                    <a:pt x="200" y="14"/>
                    <a:pt x="200" y="14"/>
                  </a:cubicBezTo>
                  <a:cubicBezTo>
                    <a:pt x="201" y="14"/>
                    <a:pt x="202" y="14"/>
                    <a:pt x="202" y="13"/>
                  </a:cubicBezTo>
                  <a:cubicBezTo>
                    <a:pt x="202" y="13"/>
                    <a:pt x="202" y="12"/>
                    <a:pt x="202" y="12"/>
                  </a:cubicBezTo>
                  <a:cubicBezTo>
                    <a:pt x="202" y="12"/>
                    <a:pt x="202" y="11"/>
                    <a:pt x="202" y="10"/>
                  </a:cubicBezTo>
                  <a:cubicBezTo>
                    <a:pt x="202" y="10"/>
                    <a:pt x="201" y="9"/>
                    <a:pt x="201" y="9"/>
                  </a:cubicBezTo>
                  <a:cubicBezTo>
                    <a:pt x="201" y="8"/>
                    <a:pt x="201" y="7"/>
                    <a:pt x="201" y="7"/>
                  </a:cubicBezTo>
                  <a:cubicBezTo>
                    <a:pt x="201" y="6"/>
                    <a:pt x="201" y="6"/>
                    <a:pt x="202" y="5"/>
                  </a:cubicBezTo>
                  <a:cubicBezTo>
                    <a:pt x="202" y="5"/>
                    <a:pt x="203" y="5"/>
                    <a:pt x="204" y="5"/>
                  </a:cubicBezTo>
                  <a:cubicBezTo>
                    <a:pt x="204" y="5"/>
                    <a:pt x="205" y="5"/>
                    <a:pt x="206" y="5"/>
                  </a:cubicBezTo>
                  <a:cubicBezTo>
                    <a:pt x="206" y="5"/>
                    <a:pt x="208" y="6"/>
                    <a:pt x="208" y="6"/>
                  </a:cubicBezTo>
                  <a:cubicBezTo>
                    <a:pt x="209" y="7"/>
                    <a:pt x="209" y="8"/>
                    <a:pt x="209" y="8"/>
                  </a:cubicBezTo>
                  <a:cubicBezTo>
                    <a:pt x="210" y="9"/>
                    <a:pt x="211" y="9"/>
                    <a:pt x="211" y="9"/>
                  </a:cubicBezTo>
                  <a:cubicBezTo>
                    <a:pt x="212" y="9"/>
                    <a:pt x="213" y="9"/>
                    <a:pt x="213" y="9"/>
                  </a:cubicBezTo>
                  <a:cubicBezTo>
                    <a:pt x="214" y="9"/>
                    <a:pt x="215" y="9"/>
                    <a:pt x="215" y="10"/>
                  </a:cubicBezTo>
                  <a:cubicBezTo>
                    <a:pt x="215" y="10"/>
                    <a:pt x="215" y="11"/>
                    <a:pt x="215" y="11"/>
                  </a:cubicBezTo>
                  <a:cubicBezTo>
                    <a:pt x="215" y="12"/>
                    <a:pt x="217" y="12"/>
                    <a:pt x="217" y="12"/>
                  </a:cubicBezTo>
                  <a:cubicBezTo>
                    <a:pt x="217" y="13"/>
                    <a:pt x="218" y="13"/>
                    <a:pt x="219" y="13"/>
                  </a:cubicBezTo>
                  <a:cubicBezTo>
                    <a:pt x="220" y="13"/>
                    <a:pt x="220" y="14"/>
                    <a:pt x="220" y="15"/>
                  </a:cubicBezTo>
                  <a:cubicBezTo>
                    <a:pt x="220" y="15"/>
                    <a:pt x="221" y="16"/>
                    <a:pt x="220" y="17"/>
                  </a:cubicBezTo>
                  <a:cubicBezTo>
                    <a:pt x="220" y="17"/>
                    <a:pt x="219" y="18"/>
                    <a:pt x="219" y="18"/>
                  </a:cubicBezTo>
                  <a:cubicBezTo>
                    <a:pt x="219" y="19"/>
                    <a:pt x="220" y="20"/>
                    <a:pt x="220" y="21"/>
                  </a:cubicBezTo>
                  <a:cubicBezTo>
                    <a:pt x="220" y="21"/>
                    <a:pt x="221" y="22"/>
                    <a:pt x="221" y="22"/>
                  </a:cubicBezTo>
                  <a:cubicBezTo>
                    <a:pt x="221" y="23"/>
                    <a:pt x="221" y="24"/>
                    <a:pt x="222" y="24"/>
                  </a:cubicBezTo>
                  <a:cubicBezTo>
                    <a:pt x="222" y="25"/>
                    <a:pt x="224" y="25"/>
                    <a:pt x="224" y="26"/>
                  </a:cubicBezTo>
                  <a:cubicBezTo>
                    <a:pt x="224" y="26"/>
                    <a:pt x="225" y="27"/>
                    <a:pt x="225" y="27"/>
                  </a:cubicBezTo>
                  <a:cubicBezTo>
                    <a:pt x="225" y="27"/>
                    <a:pt x="226" y="28"/>
                    <a:pt x="226" y="29"/>
                  </a:cubicBezTo>
                  <a:cubicBezTo>
                    <a:pt x="226" y="29"/>
                    <a:pt x="225" y="31"/>
                    <a:pt x="225" y="32"/>
                  </a:cubicBezTo>
                  <a:cubicBezTo>
                    <a:pt x="225" y="32"/>
                    <a:pt x="225" y="33"/>
                    <a:pt x="225" y="34"/>
                  </a:cubicBezTo>
                  <a:cubicBezTo>
                    <a:pt x="226" y="34"/>
                    <a:pt x="227" y="35"/>
                    <a:pt x="227" y="36"/>
                  </a:cubicBezTo>
                  <a:cubicBezTo>
                    <a:pt x="227" y="36"/>
                    <a:pt x="228" y="37"/>
                    <a:pt x="228" y="37"/>
                  </a:cubicBezTo>
                  <a:cubicBezTo>
                    <a:pt x="228" y="38"/>
                    <a:pt x="229" y="39"/>
                    <a:pt x="229" y="40"/>
                  </a:cubicBezTo>
                  <a:cubicBezTo>
                    <a:pt x="229" y="40"/>
                    <a:pt x="229" y="41"/>
                    <a:pt x="229" y="42"/>
                  </a:cubicBezTo>
                  <a:cubicBezTo>
                    <a:pt x="229" y="42"/>
                    <a:pt x="229" y="43"/>
                    <a:pt x="229" y="44"/>
                  </a:cubicBezTo>
                  <a:cubicBezTo>
                    <a:pt x="230" y="44"/>
                    <a:pt x="231" y="45"/>
                    <a:pt x="231" y="45"/>
                  </a:cubicBezTo>
                  <a:cubicBezTo>
                    <a:pt x="231" y="45"/>
                    <a:pt x="231" y="47"/>
                    <a:pt x="232" y="47"/>
                  </a:cubicBezTo>
                  <a:cubicBezTo>
                    <a:pt x="232" y="47"/>
                    <a:pt x="233" y="48"/>
                    <a:pt x="233" y="48"/>
                  </a:cubicBezTo>
                  <a:cubicBezTo>
                    <a:pt x="234" y="49"/>
                    <a:pt x="235" y="49"/>
                    <a:pt x="235" y="49"/>
                  </a:cubicBezTo>
                  <a:cubicBezTo>
                    <a:pt x="236" y="49"/>
                    <a:pt x="238" y="50"/>
                    <a:pt x="239" y="50"/>
                  </a:cubicBezTo>
                  <a:cubicBezTo>
                    <a:pt x="239" y="50"/>
                    <a:pt x="240" y="50"/>
                    <a:pt x="240" y="50"/>
                  </a:cubicBezTo>
                  <a:cubicBezTo>
                    <a:pt x="241" y="50"/>
                    <a:pt x="242" y="49"/>
                    <a:pt x="242" y="49"/>
                  </a:cubicBezTo>
                  <a:cubicBezTo>
                    <a:pt x="242" y="48"/>
                    <a:pt x="242" y="48"/>
                    <a:pt x="242" y="47"/>
                  </a:cubicBezTo>
                  <a:cubicBezTo>
                    <a:pt x="242" y="47"/>
                    <a:pt x="242" y="46"/>
                    <a:pt x="242" y="46"/>
                  </a:cubicBezTo>
                  <a:cubicBezTo>
                    <a:pt x="243" y="45"/>
                    <a:pt x="243" y="45"/>
                    <a:pt x="244" y="45"/>
                  </a:cubicBezTo>
                  <a:cubicBezTo>
                    <a:pt x="244" y="44"/>
                    <a:pt x="245" y="44"/>
                    <a:pt x="245" y="43"/>
                  </a:cubicBezTo>
                  <a:cubicBezTo>
                    <a:pt x="245" y="43"/>
                    <a:pt x="246" y="42"/>
                    <a:pt x="246" y="42"/>
                  </a:cubicBezTo>
                  <a:cubicBezTo>
                    <a:pt x="246" y="42"/>
                    <a:pt x="247" y="41"/>
                    <a:pt x="248" y="41"/>
                  </a:cubicBezTo>
                  <a:cubicBezTo>
                    <a:pt x="248" y="41"/>
                    <a:pt x="249" y="42"/>
                    <a:pt x="250" y="42"/>
                  </a:cubicBezTo>
                  <a:cubicBezTo>
                    <a:pt x="250" y="42"/>
                    <a:pt x="251" y="42"/>
                    <a:pt x="251" y="42"/>
                  </a:cubicBezTo>
                  <a:cubicBezTo>
                    <a:pt x="251" y="42"/>
                    <a:pt x="251" y="41"/>
                    <a:pt x="252" y="41"/>
                  </a:cubicBezTo>
                  <a:cubicBezTo>
                    <a:pt x="252" y="41"/>
                    <a:pt x="253" y="42"/>
                    <a:pt x="254" y="41"/>
                  </a:cubicBezTo>
                  <a:cubicBezTo>
                    <a:pt x="254" y="41"/>
                    <a:pt x="255" y="41"/>
                    <a:pt x="255" y="40"/>
                  </a:cubicBezTo>
                  <a:cubicBezTo>
                    <a:pt x="255" y="40"/>
                    <a:pt x="256" y="40"/>
                    <a:pt x="256" y="40"/>
                  </a:cubicBezTo>
                  <a:cubicBezTo>
                    <a:pt x="256" y="39"/>
                    <a:pt x="257" y="39"/>
                    <a:pt x="258" y="40"/>
                  </a:cubicBezTo>
                  <a:cubicBezTo>
                    <a:pt x="258" y="40"/>
                    <a:pt x="259" y="40"/>
                    <a:pt x="259" y="40"/>
                  </a:cubicBezTo>
                  <a:cubicBezTo>
                    <a:pt x="260" y="41"/>
                    <a:pt x="260" y="42"/>
                    <a:pt x="260" y="42"/>
                  </a:cubicBezTo>
                  <a:cubicBezTo>
                    <a:pt x="261" y="42"/>
                    <a:pt x="262" y="43"/>
                    <a:pt x="262" y="43"/>
                  </a:cubicBezTo>
                  <a:cubicBezTo>
                    <a:pt x="263" y="43"/>
                    <a:pt x="264" y="43"/>
                    <a:pt x="265" y="44"/>
                  </a:cubicBezTo>
                  <a:cubicBezTo>
                    <a:pt x="265" y="44"/>
                    <a:pt x="266" y="45"/>
                    <a:pt x="266" y="45"/>
                  </a:cubicBezTo>
                  <a:cubicBezTo>
                    <a:pt x="266" y="46"/>
                    <a:pt x="266" y="47"/>
                    <a:pt x="266" y="48"/>
                  </a:cubicBezTo>
                  <a:cubicBezTo>
                    <a:pt x="266" y="48"/>
                    <a:pt x="265" y="49"/>
                    <a:pt x="265" y="50"/>
                  </a:cubicBezTo>
                  <a:cubicBezTo>
                    <a:pt x="265" y="50"/>
                    <a:pt x="264" y="51"/>
                    <a:pt x="264" y="52"/>
                  </a:cubicBezTo>
                  <a:cubicBezTo>
                    <a:pt x="263" y="52"/>
                    <a:pt x="263" y="53"/>
                    <a:pt x="263" y="54"/>
                  </a:cubicBezTo>
                  <a:cubicBezTo>
                    <a:pt x="262" y="54"/>
                    <a:pt x="262" y="55"/>
                    <a:pt x="261" y="56"/>
                  </a:cubicBezTo>
                  <a:cubicBezTo>
                    <a:pt x="261" y="57"/>
                    <a:pt x="261" y="58"/>
                    <a:pt x="261" y="59"/>
                  </a:cubicBezTo>
                  <a:cubicBezTo>
                    <a:pt x="262" y="59"/>
                    <a:pt x="262" y="60"/>
                    <a:pt x="263" y="61"/>
                  </a:cubicBezTo>
                  <a:cubicBezTo>
                    <a:pt x="262" y="61"/>
                    <a:pt x="262" y="61"/>
                    <a:pt x="262" y="61"/>
                  </a:cubicBezTo>
                  <a:cubicBezTo>
                    <a:pt x="261" y="62"/>
                    <a:pt x="260" y="64"/>
                    <a:pt x="259" y="64"/>
                  </a:cubicBezTo>
                  <a:cubicBezTo>
                    <a:pt x="258" y="65"/>
                    <a:pt x="257" y="66"/>
                    <a:pt x="256" y="67"/>
                  </a:cubicBezTo>
                  <a:cubicBezTo>
                    <a:pt x="255" y="68"/>
                    <a:pt x="255" y="69"/>
                    <a:pt x="254" y="70"/>
                  </a:cubicBezTo>
                  <a:cubicBezTo>
                    <a:pt x="254" y="71"/>
                    <a:pt x="252" y="74"/>
                    <a:pt x="252" y="75"/>
                  </a:cubicBezTo>
                  <a:cubicBezTo>
                    <a:pt x="252" y="76"/>
                    <a:pt x="251" y="79"/>
                    <a:pt x="251" y="81"/>
                  </a:cubicBezTo>
                  <a:cubicBezTo>
                    <a:pt x="251" y="82"/>
                    <a:pt x="251" y="84"/>
                    <a:pt x="251" y="86"/>
                  </a:cubicBezTo>
                  <a:cubicBezTo>
                    <a:pt x="251" y="87"/>
                    <a:pt x="252" y="89"/>
                    <a:pt x="252" y="90"/>
                  </a:cubicBezTo>
                  <a:cubicBezTo>
                    <a:pt x="252" y="90"/>
                    <a:pt x="254" y="91"/>
                    <a:pt x="254" y="92"/>
                  </a:cubicBezTo>
                  <a:cubicBezTo>
                    <a:pt x="255" y="92"/>
                    <a:pt x="256" y="93"/>
                    <a:pt x="256" y="93"/>
                  </a:cubicBezTo>
                  <a:cubicBezTo>
                    <a:pt x="256" y="94"/>
                    <a:pt x="255" y="95"/>
                    <a:pt x="255" y="95"/>
                  </a:cubicBezTo>
                  <a:cubicBezTo>
                    <a:pt x="255" y="96"/>
                    <a:pt x="254" y="97"/>
                    <a:pt x="253" y="97"/>
                  </a:cubicBezTo>
                  <a:cubicBezTo>
                    <a:pt x="252" y="98"/>
                    <a:pt x="251" y="100"/>
                    <a:pt x="251" y="101"/>
                  </a:cubicBezTo>
                  <a:cubicBezTo>
                    <a:pt x="250" y="102"/>
                    <a:pt x="250" y="105"/>
                    <a:pt x="250" y="106"/>
                  </a:cubicBezTo>
                  <a:cubicBezTo>
                    <a:pt x="249" y="107"/>
                    <a:pt x="248" y="109"/>
                    <a:pt x="247" y="110"/>
                  </a:cubicBezTo>
                  <a:cubicBezTo>
                    <a:pt x="247" y="111"/>
                    <a:pt x="246" y="112"/>
                    <a:pt x="246" y="113"/>
                  </a:cubicBezTo>
                  <a:cubicBezTo>
                    <a:pt x="246" y="114"/>
                    <a:pt x="245" y="116"/>
                    <a:pt x="245" y="117"/>
                  </a:cubicBezTo>
                  <a:cubicBezTo>
                    <a:pt x="245" y="118"/>
                    <a:pt x="245" y="120"/>
                    <a:pt x="245" y="120"/>
                  </a:cubicBezTo>
                  <a:cubicBezTo>
                    <a:pt x="245" y="121"/>
                    <a:pt x="245" y="123"/>
                    <a:pt x="245" y="124"/>
                  </a:cubicBezTo>
                  <a:cubicBezTo>
                    <a:pt x="246" y="124"/>
                    <a:pt x="247" y="125"/>
                    <a:pt x="247" y="125"/>
                  </a:cubicBezTo>
                  <a:cubicBezTo>
                    <a:pt x="247" y="126"/>
                    <a:pt x="248" y="127"/>
                    <a:pt x="248" y="128"/>
                  </a:cubicBezTo>
                  <a:cubicBezTo>
                    <a:pt x="248" y="129"/>
                    <a:pt x="249" y="130"/>
                    <a:pt x="249" y="130"/>
                  </a:cubicBezTo>
                  <a:cubicBezTo>
                    <a:pt x="249" y="131"/>
                    <a:pt x="248" y="133"/>
                    <a:pt x="248" y="133"/>
                  </a:cubicBezTo>
                  <a:cubicBezTo>
                    <a:pt x="248" y="134"/>
                    <a:pt x="248" y="135"/>
                    <a:pt x="249" y="135"/>
                  </a:cubicBezTo>
                  <a:cubicBezTo>
                    <a:pt x="249" y="136"/>
                    <a:pt x="250" y="136"/>
                    <a:pt x="251" y="137"/>
                  </a:cubicBezTo>
                  <a:cubicBezTo>
                    <a:pt x="252" y="137"/>
                    <a:pt x="253" y="138"/>
                    <a:pt x="254" y="139"/>
                  </a:cubicBezTo>
                  <a:cubicBezTo>
                    <a:pt x="254" y="140"/>
                    <a:pt x="255" y="141"/>
                    <a:pt x="255" y="141"/>
                  </a:cubicBezTo>
                  <a:cubicBezTo>
                    <a:pt x="255" y="142"/>
                    <a:pt x="255" y="143"/>
                    <a:pt x="255" y="144"/>
                  </a:cubicBezTo>
                  <a:cubicBezTo>
                    <a:pt x="256" y="145"/>
                    <a:pt x="257" y="146"/>
                    <a:pt x="257" y="146"/>
                  </a:cubicBezTo>
                  <a:cubicBezTo>
                    <a:pt x="257" y="146"/>
                    <a:pt x="258" y="147"/>
                    <a:pt x="258" y="148"/>
                  </a:cubicBezTo>
                  <a:cubicBezTo>
                    <a:pt x="259" y="148"/>
                    <a:pt x="259" y="149"/>
                    <a:pt x="259" y="150"/>
                  </a:cubicBezTo>
                  <a:cubicBezTo>
                    <a:pt x="260" y="150"/>
                    <a:pt x="260" y="151"/>
                    <a:pt x="261" y="152"/>
                  </a:cubicBezTo>
                  <a:cubicBezTo>
                    <a:pt x="261" y="152"/>
                    <a:pt x="262" y="152"/>
                    <a:pt x="262" y="153"/>
                  </a:cubicBezTo>
                  <a:cubicBezTo>
                    <a:pt x="263" y="153"/>
                    <a:pt x="263" y="154"/>
                    <a:pt x="263" y="154"/>
                  </a:cubicBezTo>
                  <a:cubicBezTo>
                    <a:pt x="264" y="155"/>
                    <a:pt x="265" y="155"/>
                    <a:pt x="266" y="156"/>
                  </a:cubicBezTo>
                  <a:cubicBezTo>
                    <a:pt x="266" y="156"/>
                    <a:pt x="267" y="157"/>
                    <a:pt x="267" y="157"/>
                  </a:cubicBezTo>
                  <a:cubicBezTo>
                    <a:pt x="268" y="158"/>
                    <a:pt x="269" y="160"/>
                    <a:pt x="269" y="161"/>
                  </a:cubicBezTo>
                  <a:cubicBezTo>
                    <a:pt x="270" y="162"/>
                    <a:pt x="270" y="164"/>
                    <a:pt x="270" y="165"/>
                  </a:cubicBezTo>
                  <a:cubicBezTo>
                    <a:pt x="271" y="166"/>
                    <a:pt x="272" y="167"/>
                    <a:pt x="272" y="168"/>
                  </a:cubicBezTo>
                  <a:cubicBezTo>
                    <a:pt x="272" y="168"/>
                    <a:pt x="273" y="169"/>
                    <a:pt x="273" y="169"/>
                  </a:cubicBezTo>
                  <a:cubicBezTo>
                    <a:pt x="274" y="169"/>
                    <a:pt x="275" y="169"/>
                    <a:pt x="276" y="170"/>
                  </a:cubicBezTo>
                  <a:cubicBezTo>
                    <a:pt x="276" y="170"/>
                    <a:pt x="276" y="171"/>
                    <a:pt x="277" y="171"/>
                  </a:cubicBezTo>
                  <a:cubicBezTo>
                    <a:pt x="277" y="172"/>
                    <a:pt x="278" y="173"/>
                    <a:pt x="279" y="173"/>
                  </a:cubicBezTo>
                  <a:cubicBezTo>
                    <a:pt x="279" y="174"/>
                    <a:pt x="280" y="176"/>
                    <a:pt x="280" y="176"/>
                  </a:cubicBezTo>
                  <a:cubicBezTo>
                    <a:pt x="280" y="177"/>
                    <a:pt x="280" y="178"/>
                    <a:pt x="280" y="179"/>
                  </a:cubicBezTo>
                  <a:cubicBezTo>
                    <a:pt x="280" y="180"/>
                    <a:pt x="281" y="182"/>
                    <a:pt x="281" y="183"/>
                  </a:cubicBezTo>
                  <a:cubicBezTo>
                    <a:pt x="282" y="183"/>
                    <a:pt x="282" y="185"/>
                    <a:pt x="282" y="186"/>
                  </a:cubicBezTo>
                  <a:cubicBezTo>
                    <a:pt x="283" y="186"/>
                    <a:pt x="284" y="187"/>
                    <a:pt x="285" y="188"/>
                  </a:cubicBezTo>
                  <a:cubicBezTo>
                    <a:pt x="285" y="189"/>
                    <a:pt x="285" y="190"/>
                    <a:pt x="285" y="19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54"/>
            <p:cNvSpPr>
              <a:spLocks/>
            </p:cNvSpPr>
            <p:nvPr/>
          </p:nvSpPr>
          <p:spPr bwMode="auto">
            <a:xfrm>
              <a:off x="1585" y="2724"/>
              <a:ext cx="789" cy="547"/>
            </a:xfrm>
            <a:custGeom>
              <a:avLst/>
              <a:gdLst>
                <a:gd name="T0" fmla="*/ 278 w 285"/>
                <a:gd name="T1" fmla="*/ 198 h 198"/>
                <a:gd name="T2" fmla="*/ 267 w 285"/>
                <a:gd name="T3" fmla="*/ 186 h 198"/>
                <a:gd name="T4" fmla="*/ 256 w 285"/>
                <a:gd name="T5" fmla="*/ 174 h 198"/>
                <a:gd name="T6" fmla="*/ 244 w 285"/>
                <a:gd name="T7" fmla="*/ 162 h 198"/>
                <a:gd name="T8" fmla="*/ 221 w 285"/>
                <a:gd name="T9" fmla="*/ 170 h 198"/>
                <a:gd name="T10" fmla="*/ 214 w 285"/>
                <a:gd name="T11" fmla="*/ 185 h 198"/>
                <a:gd name="T12" fmla="*/ 203 w 285"/>
                <a:gd name="T13" fmla="*/ 193 h 198"/>
                <a:gd name="T14" fmla="*/ 185 w 285"/>
                <a:gd name="T15" fmla="*/ 191 h 198"/>
                <a:gd name="T16" fmla="*/ 162 w 285"/>
                <a:gd name="T17" fmla="*/ 182 h 198"/>
                <a:gd name="T18" fmla="*/ 143 w 285"/>
                <a:gd name="T19" fmla="*/ 176 h 198"/>
                <a:gd name="T20" fmla="*/ 124 w 285"/>
                <a:gd name="T21" fmla="*/ 167 h 198"/>
                <a:gd name="T22" fmla="*/ 111 w 285"/>
                <a:gd name="T23" fmla="*/ 164 h 198"/>
                <a:gd name="T24" fmla="*/ 95 w 285"/>
                <a:gd name="T25" fmla="*/ 169 h 198"/>
                <a:gd name="T26" fmla="*/ 81 w 285"/>
                <a:gd name="T27" fmla="*/ 160 h 198"/>
                <a:gd name="T28" fmla="*/ 64 w 285"/>
                <a:gd name="T29" fmla="*/ 152 h 198"/>
                <a:gd name="T30" fmla="*/ 66 w 285"/>
                <a:gd name="T31" fmla="*/ 140 h 198"/>
                <a:gd name="T32" fmla="*/ 58 w 285"/>
                <a:gd name="T33" fmla="*/ 123 h 198"/>
                <a:gd name="T34" fmla="*/ 47 w 285"/>
                <a:gd name="T35" fmla="*/ 119 h 198"/>
                <a:gd name="T36" fmla="*/ 31 w 285"/>
                <a:gd name="T37" fmla="*/ 119 h 198"/>
                <a:gd name="T38" fmla="*/ 19 w 285"/>
                <a:gd name="T39" fmla="*/ 119 h 198"/>
                <a:gd name="T40" fmla="*/ 5 w 285"/>
                <a:gd name="T41" fmla="*/ 112 h 198"/>
                <a:gd name="T42" fmla="*/ 4 w 285"/>
                <a:gd name="T43" fmla="*/ 93 h 198"/>
                <a:gd name="T44" fmla="*/ 19 w 285"/>
                <a:gd name="T45" fmla="*/ 81 h 198"/>
                <a:gd name="T46" fmla="*/ 27 w 285"/>
                <a:gd name="T47" fmla="*/ 70 h 198"/>
                <a:gd name="T48" fmla="*/ 20 w 285"/>
                <a:gd name="T49" fmla="*/ 61 h 198"/>
                <a:gd name="T50" fmla="*/ 35 w 285"/>
                <a:gd name="T51" fmla="*/ 53 h 198"/>
                <a:gd name="T52" fmla="*/ 47 w 285"/>
                <a:gd name="T53" fmla="*/ 46 h 198"/>
                <a:gd name="T54" fmla="*/ 58 w 285"/>
                <a:gd name="T55" fmla="*/ 42 h 198"/>
                <a:gd name="T56" fmla="*/ 73 w 285"/>
                <a:gd name="T57" fmla="*/ 42 h 198"/>
                <a:gd name="T58" fmla="*/ 84 w 285"/>
                <a:gd name="T59" fmla="*/ 48 h 198"/>
                <a:gd name="T60" fmla="*/ 95 w 285"/>
                <a:gd name="T61" fmla="*/ 59 h 198"/>
                <a:gd name="T62" fmla="*/ 91 w 285"/>
                <a:gd name="T63" fmla="*/ 51 h 198"/>
                <a:gd name="T64" fmla="*/ 88 w 285"/>
                <a:gd name="T65" fmla="*/ 40 h 198"/>
                <a:gd name="T66" fmla="*/ 75 w 285"/>
                <a:gd name="T67" fmla="*/ 33 h 198"/>
                <a:gd name="T68" fmla="*/ 76 w 285"/>
                <a:gd name="T69" fmla="*/ 19 h 198"/>
                <a:gd name="T70" fmla="*/ 80 w 285"/>
                <a:gd name="T71" fmla="*/ 7 h 198"/>
                <a:gd name="T72" fmla="*/ 87 w 285"/>
                <a:gd name="T73" fmla="*/ 2 h 198"/>
                <a:gd name="T74" fmla="*/ 105 w 285"/>
                <a:gd name="T75" fmla="*/ 3 h 198"/>
                <a:gd name="T76" fmla="*/ 115 w 285"/>
                <a:gd name="T77" fmla="*/ 9 h 198"/>
                <a:gd name="T78" fmla="*/ 124 w 285"/>
                <a:gd name="T79" fmla="*/ 19 h 198"/>
                <a:gd name="T80" fmla="*/ 137 w 285"/>
                <a:gd name="T81" fmla="*/ 13 h 198"/>
                <a:gd name="T82" fmla="*/ 149 w 285"/>
                <a:gd name="T83" fmla="*/ 28 h 198"/>
                <a:gd name="T84" fmla="*/ 169 w 285"/>
                <a:gd name="T85" fmla="*/ 20 h 198"/>
                <a:gd name="T86" fmla="*/ 187 w 285"/>
                <a:gd name="T87" fmla="*/ 23 h 198"/>
                <a:gd name="T88" fmla="*/ 199 w 285"/>
                <a:gd name="T89" fmla="*/ 15 h 198"/>
                <a:gd name="T90" fmla="*/ 202 w 285"/>
                <a:gd name="T91" fmla="*/ 5 h 198"/>
                <a:gd name="T92" fmla="*/ 215 w 285"/>
                <a:gd name="T93" fmla="*/ 10 h 198"/>
                <a:gd name="T94" fmla="*/ 220 w 285"/>
                <a:gd name="T95" fmla="*/ 21 h 198"/>
                <a:gd name="T96" fmla="*/ 225 w 285"/>
                <a:gd name="T97" fmla="*/ 34 h 198"/>
                <a:gd name="T98" fmla="*/ 232 w 285"/>
                <a:gd name="T99" fmla="*/ 47 h 198"/>
                <a:gd name="T100" fmla="*/ 242 w 285"/>
                <a:gd name="T101" fmla="*/ 46 h 198"/>
                <a:gd name="T102" fmla="*/ 252 w 285"/>
                <a:gd name="T103" fmla="*/ 41 h 198"/>
                <a:gd name="T104" fmla="*/ 262 w 285"/>
                <a:gd name="T105" fmla="*/ 43 h 198"/>
                <a:gd name="T106" fmla="*/ 261 w 285"/>
                <a:gd name="T107" fmla="*/ 56 h 198"/>
                <a:gd name="T108" fmla="*/ 252 w 285"/>
                <a:gd name="T109" fmla="*/ 75 h 198"/>
                <a:gd name="T110" fmla="*/ 253 w 285"/>
                <a:gd name="T111" fmla="*/ 97 h 198"/>
                <a:gd name="T112" fmla="*/ 245 w 285"/>
                <a:gd name="T113" fmla="*/ 124 h 198"/>
                <a:gd name="T114" fmla="*/ 254 w 285"/>
                <a:gd name="T115" fmla="*/ 139 h 198"/>
                <a:gd name="T116" fmla="*/ 262 w 285"/>
                <a:gd name="T117" fmla="*/ 153 h 198"/>
                <a:gd name="T118" fmla="*/ 273 w 285"/>
                <a:gd name="T119" fmla="*/ 169 h 198"/>
                <a:gd name="T120" fmla="*/ 282 w 285"/>
                <a:gd name="T121" fmla="*/ 186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5" h="198">
                  <a:moveTo>
                    <a:pt x="285" y="191"/>
                  </a:moveTo>
                  <a:cubicBezTo>
                    <a:pt x="285" y="191"/>
                    <a:pt x="285" y="192"/>
                    <a:pt x="285" y="192"/>
                  </a:cubicBezTo>
                  <a:cubicBezTo>
                    <a:pt x="285" y="192"/>
                    <a:pt x="285" y="192"/>
                    <a:pt x="285" y="192"/>
                  </a:cubicBezTo>
                  <a:cubicBezTo>
                    <a:pt x="284" y="192"/>
                    <a:pt x="283" y="193"/>
                    <a:pt x="283" y="193"/>
                  </a:cubicBezTo>
                  <a:cubicBezTo>
                    <a:pt x="282" y="193"/>
                    <a:pt x="282" y="195"/>
                    <a:pt x="282" y="195"/>
                  </a:cubicBezTo>
                  <a:cubicBezTo>
                    <a:pt x="282" y="196"/>
                    <a:pt x="281" y="197"/>
                    <a:pt x="280" y="197"/>
                  </a:cubicBezTo>
                  <a:cubicBezTo>
                    <a:pt x="280" y="197"/>
                    <a:pt x="278" y="198"/>
                    <a:pt x="278" y="198"/>
                  </a:cubicBezTo>
                  <a:cubicBezTo>
                    <a:pt x="277" y="198"/>
                    <a:pt x="276" y="198"/>
                    <a:pt x="276" y="198"/>
                  </a:cubicBezTo>
                  <a:cubicBezTo>
                    <a:pt x="275" y="197"/>
                    <a:pt x="274" y="197"/>
                    <a:pt x="273" y="196"/>
                  </a:cubicBezTo>
                  <a:cubicBezTo>
                    <a:pt x="273" y="196"/>
                    <a:pt x="272" y="196"/>
                    <a:pt x="272" y="195"/>
                  </a:cubicBezTo>
                  <a:cubicBezTo>
                    <a:pt x="271" y="195"/>
                    <a:pt x="270" y="194"/>
                    <a:pt x="270" y="193"/>
                  </a:cubicBezTo>
                  <a:cubicBezTo>
                    <a:pt x="270" y="192"/>
                    <a:pt x="270" y="191"/>
                    <a:pt x="269" y="190"/>
                  </a:cubicBezTo>
                  <a:cubicBezTo>
                    <a:pt x="269" y="190"/>
                    <a:pt x="269" y="189"/>
                    <a:pt x="269" y="188"/>
                  </a:cubicBezTo>
                  <a:cubicBezTo>
                    <a:pt x="269" y="188"/>
                    <a:pt x="268" y="187"/>
                    <a:pt x="267" y="186"/>
                  </a:cubicBezTo>
                  <a:cubicBezTo>
                    <a:pt x="267" y="186"/>
                    <a:pt x="267" y="185"/>
                    <a:pt x="267" y="185"/>
                  </a:cubicBezTo>
                  <a:cubicBezTo>
                    <a:pt x="267" y="184"/>
                    <a:pt x="267" y="183"/>
                    <a:pt x="266" y="182"/>
                  </a:cubicBezTo>
                  <a:cubicBezTo>
                    <a:pt x="266" y="182"/>
                    <a:pt x="266" y="181"/>
                    <a:pt x="265" y="180"/>
                  </a:cubicBezTo>
                  <a:cubicBezTo>
                    <a:pt x="265" y="180"/>
                    <a:pt x="263" y="179"/>
                    <a:pt x="263" y="179"/>
                  </a:cubicBezTo>
                  <a:cubicBezTo>
                    <a:pt x="262" y="179"/>
                    <a:pt x="261" y="178"/>
                    <a:pt x="261" y="178"/>
                  </a:cubicBezTo>
                  <a:cubicBezTo>
                    <a:pt x="260" y="178"/>
                    <a:pt x="259" y="177"/>
                    <a:pt x="259" y="177"/>
                  </a:cubicBezTo>
                  <a:cubicBezTo>
                    <a:pt x="258" y="176"/>
                    <a:pt x="257" y="174"/>
                    <a:pt x="256" y="174"/>
                  </a:cubicBezTo>
                  <a:cubicBezTo>
                    <a:pt x="256" y="173"/>
                    <a:pt x="255" y="172"/>
                    <a:pt x="255" y="171"/>
                  </a:cubicBezTo>
                  <a:cubicBezTo>
                    <a:pt x="255" y="170"/>
                    <a:pt x="254" y="169"/>
                    <a:pt x="254" y="168"/>
                  </a:cubicBezTo>
                  <a:cubicBezTo>
                    <a:pt x="254" y="167"/>
                    <a:pt x="254" y="166"/>
                    <a:pt x="253" y="165"/>
                  </a:cubicBezTo>
                  <a:cubicBezTo>
                    <a:pt x="252" y="164"/>
                    <a:pt x="252" y="162"/>
                    <a:pt x="251" y="162"/>
                  </a:cubicBezTo>
                  <a:cubicBezTo>
                    <a:pt x="251" y="161"/>
                    <a:pt x="250" y="160"/>
                    <a:pt x="249" y="160"/>
                  </a:cubicBezTo>
                  <a:cubicBezTo>
                    <a:pt x="248" y="160"/>
                    <a:pt x="246" y="161"/>
                    <a:pt x="246" y="161"/>
                  </a:cubicBezTo>
                  <a:cubicBezTo>
                    <a:pt x="245" y="161"/>
                    <a:pt x="244" y="162"/>
                    <a:pt x="244" y="162"/>
                  </a:cubicBezTo>
                  <a:cubicBezTo>
                    <a:pt x="243" y="163"/>
                    <a:pt x="242" y="164"/>
                    <a:pt x="241" y="164"/>
                  </a:cubicBezTo>
                  <a:cubicBezTo>
                    <a:pt x="240" y="164"/>
                    <a:pt x="238" y="164"/>
                    <a:pt x="237" y="164"/>
                  </a:cubicBezTo>
                  <a:cubicBezTo>
                    <a:pt x="236" y="164"/>
                    <a:pt x="235" y="164"/>
                    <a:pt x="234" y="164"/>
                  </a:cubicBezTo>
                  <a:cubicBezTo>
                    <a:pt x="233" y="165"/>
                    <a:pt x="232" y="165"/>
                    <a:pt x="231" y="166"/>
                  </a:cubicBezTo>
                  <a:cubicBezTo>
                    <a:pt x="231" y="166"/>
                    <a:pt x="229" y="167"/>
                    <a:pt x="229" y="167"/>
                  </a:cubicBezTo>
                  <a:cubicBezTo>
                    <a:pt x="228" y="167"/>
                    <a:pt x="226" y="169"/>
                    <a:pt x="225" y="169"/>
                  </a:cubicBezTo>
                  <a:cubicBezTo>
                    <a:pt x="224" y="170"/>
                    <a:pt x="222" y="170"/>
                    <a:pt x="221" y="170"/>
                  </a:cubicBezTo>
                  <a:cubicBezTo>
                    <a:pt x="221" y="171"/>
                    <a:pt x="220" y="172"/>
                    <a:pt x="220" y="172"/>
                  </a:cubicBezTo>
                  <a:cubicBezTo>
                    <a:pt x="220" y="173"/>
                    <a:pt x="220" y="174"/>
                    <a:pt x="219" y="175"/>
                  </a:cubicBezTo>
                  <a:cubicBezTo>
                    <a:pt x="219" y="176"/>
                    <a:pt x="219" y="177"/>
                    <a:pt x="218" y="178"/>
                  </a:cubicBezTo>
                  <a:cubicBezTo>
                    <a:pt x="218" y="178"/>
                    <a:pt x="217" y="179"/>
                    <a:pt x="216" y="180"/>
                  </a:cubicBezTo>
                  <a:cubicBezTo>
                    <a:pt x="215" y="180"/>
                    <a:pt x="215" y="180"/>
                    <a:pt x="214" y="181"/>
                  </a:cubicBezTo>
                  <a:cubicBezTo>
                    <a:pt x="214" y="181"/>
                    <a:pt x="214" y="182"/>
                    <a:pt x="214" y="183"/>
                  </a:cubicBezTo>
                  <a:cubicBezTo>
                    <a:pt x="213" y="183"/>
                    <a:pt x="213" y="184"/>
                    <a:pt x="214" y="185"/>
                  </a:cubicBezTo>
                  <a:cubicBezTo>
                    <a:pt x="214" y="186"/>
                    <a:pt x="214" y="187"/>
                    <a:pt x="214" y="188"/>
                  </a:cubicBezTo>
                  <a:cubicBezTo>
                    <a:pt x="214" y="188"/>
                    <a:pt x="214" y="189"/>
                    <a:pt x="214" y="190"/>
                  </a:cubicBezTo>
                  <a:cubicBezTo>
                    <a:pt x="214" y="190"/>
                    <a:pt x="214" y="191"/>
                    <a:pt x="214" y="191"/>
                  </a:cubicBezTo>
                  <a:cubicBezTo>
                    <a:pt x="213" y="192"/>
                    <a:pt x="212" y="192"/>
                    <a:pt x="211" y="192"/>
                  </a:cubicBezTo>
                  <a:cubicBezTo>
                    <a:pt x="210" y="192"/>
                    <a:pt x="209" y="192"/>
                    <a:pt x="208" y="192"/>
                  </a:cubicBezTo>
                  <a:cubicBezTo>
                    <a:pt x="208" y="192"/>
                    <a:pt x="206" y="192"/>
                    <a:pt x="205" y="192"/>
                  </a:cubicBezTo>
                  <a:cubicBezTo>
                    <a:pt x="204" y="192"/>
                    <a:pt x="203" y="193"/>
                    <a:pt x="203" y="193"/>
                  </a:cubicBezTo>
                  <a:cubicBezTo>
                    <a:pt x="202" y="193"/>
                    <a:pt x="201" y="194"/>
                    <a:pt x="200" y="194"/>
                  </a:cubicBezTo>
                  <a:cubicBezTo>
                    <a:pt x="200" y="194"/>
                    <a:pt x="199" y="193"/>
                    <a:pt x="199" y="193"/>
                  </a:cubicBezTo>
                  <a:cubicBezTo>
                    <a:pt x="198" y="193"/>
                    <a:pt x="197" y="192"/>
                    <a:pt x="196" y="191"/>
                  </a:cubicBezTo>
                  <a:cubicBezTo>
                    <a:pt x="195" y="191"/>
                    <a:pt x="194" y="191"/>
                    <a:pt x="193" y="191"/>
                  </a:cubicBezTo>
                  <a:cubicBezTo>
                    <a:pt x="192" y="190"/>
                    <a:pt x="191" y="190"/>
                    <a:pt x="190" y="190"/>
                  </a:cubicBezTo>
                  <a:cubicBezTo>
                    <a:pt x="189" y="190"/>
                    <a:pt x="189" y="190"/>
                    <a:pt x="188" y="190"/>
                  </a:cubicBezTo>
                  <a:cubicBezTo>
                    <a:pt x="187" y="191"/>
                    <a:pt x="186" y="191"/>
                    <a:pt x="185" y="191"/>
                  </a:cubicBezTo>
                  <a:cubicBezTo>
                    <a:pt x="183" y="191"/>
                    <a:pt x="181" y="191"/>
                    <a:pt x="180" y="191"/>
                  </a:cubicBezTo>
                  <a:cubicBezTo>
                    <a:pt x="180" y="190"/>
                    <a:pt x="178" y="190"/>
                    <a:pt x="178" y="190"/>
                  </a:cubicBezTo>
                  <a:cubicBezTo>
                    <a:pt x="177" y="190"/>
                    <a:pt x="175" y="189"/>
                    <a:pt x="174" y="189"/>
                  </a:cubicBezTo>
                  <a:cubicBezTo>
                    <a:pt x="174" y="188"/>
                    <a:pt x="171" y="187"/>
                    <a:pt x="171" y="186"/>
                  </a:cubicBezTo>
                  <a:cubicBezTo>
                    <a:pt x="170" y="186"/>
                    <a:pt x="168" y="185"/>
                    <a:pt x="167" y="184"/>
                  </a:cubicBezTo>
                  <a:cubicBezTo>
                    <a:pt x="167" y="184"/>
                    <a:pt x="166" y="183"/>
                    <a:pt x="165" y="183"/>
                  </a:cubicBezTo>
                  <a:cubicBezTo>
                    <a:pt x="164" y="183"/>
                    <a:pt x="163" y="182"/>
                    <a:pt x="162" y="182"/>
                  </a:cubicBezTo>
                  <a:cubicBezTo>
                    <a:pt x="161" y="182"/>
                    <a:pt x="160" y="181"/>
                    <a:pt x="160" y="181"/>
                  </a:cubicBezTo>
                  <a:cubicBezTo>
                    <a:pt x="159" y="182"/>
                    <a:pt x="158" y="182"/>
                    <a:pt x="157" y="182"/>
                  </a:cubicBezTo>
                  <a:cubicBezTo>
                    <a:pt x="157" y="182"/>
                    <a:pt x="155" y="182"/>
                    <a:pt x="155" y="182"/>
                  </a:cubicBezTo>
                  <a:cubicBezTo>
                    <a:pt x="154" y="182"/>
                    <a:pt x="152" y="181"/>
                    <a:pt x="152" y="181"/>
                  </a:cubicBezTo>
                  <a:cubicBezTo>
                    <a:pt x="150" y="180"/>
                    <a:pt x="148" y="179"/>
                    <a:pt x="147" y="179"/>
                  </a:cubicBezTo>
                  <a:cubicBezTo>
                    <a:pt x="147" y="178"/>
                    <a:pt x="146" y="178"/>
                    <a:pt x="146" y="177"/>
                  </a:cubicBezTo>
                  <a:cubicBezTo>
                    <a:pt x="145" y="177"/>
                    <a:pt x="143" y="177"/>
                    <a:pt x="143" y="176"/>
                  </a:cubicBezTo>
                  <a:cubicBezTo>
                    <a:pt x="142" y="176"/>
                    <a:pt x="142" y="175"/>
                    <a:pt x="141" y="175"/>
                  </a:cubicBezTo>
                  <a:cubicBezTo>
                    <a:pt x="141" y="174"/>
                    <a:pt x="139" y="174"/>
                    <a:pt x="138" y="174"/>
                  </a:cubicBezTo>
                  <a:cubicBezTo>
                    <a:pt x="137" y="173"/>
                    <a:pt x="136" y="173"/>
                    <a:pt x="135" y="172"/>
                  </a:cubicBezTo>
                  <a:cubicBezTo>
                    <a:pt x="135" y="172"/>
                    <a:pt x="134" y="170"/>
                    <a:pt x="133" y="169"/>
                  </a:cubicBezTo>
                  <a:cubicBezTo>
                    <a:pt x="132" y="169"/>
                    <a:pt x="131" y="168"/>
                    <a:pt x="130" y="167"/>
                  </a:cubicBezTo>
                  <a:cubicBezTo>
                    <a:pt x="129" y="167"/>
                    <a:pt x="127" y="167"/>
                    <a:pt x="126" y="167"/>
                  </a:cubicBezTo>
                  <a:cubicBezTo>
                    <a:pt x="126" y="167"/>
                    <a:pt x="124" y="167"/>
                    <a:pt x="124" y="167"/>
                  </a:cubicBezTo>
                  <a:cubicBezTo>
                    <a:pt x="123" y="168"/>
                    <a:pt x="123" y="168"/>
                    <a:pt x="123" y="168"/>
                  </a:cubicBezTo>
                  <a:cubicBezTo>
                    <a:pt x="122" y="169"/>
                    <a:pt x="121" y="169"/>
                    <a:pt x="121" y="169"/>
                  </a:cubicBezTo>
                  <a:cubicBezTo>
                    <a:pt x="120" y="169"/>
                    <a:pt x="120" y="169"/>
                    <a:pt x="119" y="169"/>
                  </a:cubicBezTo>
                  <a:cubicBezTo>
                    <a:pt x="119" y="169"/>
                    <a:pt x="118" y="169"/>
                    <a:pt x="117" y="169"/>
                  </a:cubicBezTo>
                  <a:cubicBezTo>
                    <a:pt x="116" y="168"/>
                    <a:pt x="115" y="167"/>
                    <a:pt x="115" y="166"/>
                  </a:cubicBezTo>
                  <a:cubicBezTo>
                    <a:pt x="114" y="166"/>
                    <a:pt x="113" y="165"/>
                    <a:pt x="112" y="164"/>
                  </a:cubicBezTo>
                  <a:cubicBezTo>
                    <a:pt x="112" y="164"/>
                    <a:pt x="111" y="164"/>
                    <a:pt x="111" y="164"/>
                  </a:cubicBezTo>
                  <a:cubicBezTo>
                    <a:pt x="110" y="164"/>
                    <a:pt x="109" y="165"/>
                    <a:pt x="108" y="165"/>
                  </a:cubicBezTo>
                  <a:cubicBezTo>
                    <a:pt x="107" y="165"/>
                    <a:pt x="105" y="165"/>
                    <a:pt x="104" y="165"/>
                  </a:cubicBezTo>
                  <a:cubicBezTo>
                    <a:pt x="103" y="165"/>
                    <a:pt x="102" y="165"/>
                    <a:pt x="101" y="165"/>
                  </a:cubicBezTo>
                  <a:cubicBezTo>
                    <a:pt x="101" y="165"/>
                    <a:pt x="100" y="165"/>
                    <a:pt x="99" y="166"/>
                  </a:cubicBezTo>
                  <a:cubicBezTo>
                    <a:pt x="99" y="166"/>
                    <a:pt x="98" y="166"/>
                    <a:pt x="98" y="166"/>
                  </a:cubicBezTo>
                  <a:cubicBezTo>
                    <a:pt x="97" y="167"/>
                    <a:pt x="97" y="168"/>
                    <a:pt x="96" y="168"/>
                  </a:cubicBezTo>
                  <a:cubicBezTo>
                    <a:pt x="96" y="168"/>
                    <a:pt x="96" y="169"/>
                    <a:pt x="95" y="169"/>
                  </a:cubicBezTo>
                  <a:cubicBezTo>
                    <a:pt x="95" y="170"/>
                    <a:pt x="95" y="170"/>
                    <a:pt x="94" y="171"/>
                  </a:cubicBezTo>
                  <a:cubicBezTo>
                    <a:pt x="93" y="170"/>
                    <a:pt x="93" y="169"/>
                    <a:pt x="93" y="169"/>
                  </a:cubicBezTo>
                  <a:cubicBezTo>
                    <a:pt x="92" y="168"/>
                    <a:pt x="91" y="166"/>
                    <a:pt x="91" y="166"/>
                  </a:cubicBezTo>
                  <a:cubicBezTo>
                    <a:pt x="90" y="165"/>
                    <a:pt x="89" y="164"/>
                    <a:pt x="89" y="163"/>
                  </a:cubicBezTo>
                  <a:cubicBezTo>
                    <a:pt x="88" y="162"/>
                    <a:pt x="86" y="161"/>
                    <a:pt x="85" y="161"/>
                  </a:cubicBezTo>
                  <a:cubicBezTo>
                    <a:pt x="85" y="161"/>
                    <a:pt x="84" y="160"/>
                    <a:pt x="84" y="160"/>
                  </a:cubicBezTo>
                  <a:cubicBezTo>
                    <a:pt x="83" y="160"/>
                    <a:pt x="81" y="160"/>
                    <a:pt x="81" y="160"/>
                  </a:cubicBezTo>
                  <a:cubicBezTo>
                    <a:pt x="80" y="160"/>
                    <a:pt x="78" y="159"/>
                    <a:pt x="78" y="159"/>
                  </a:cubicBezTo>
                  <a:cubicBezTo>
                    <a:pt x="77" y="159"/>
                    <a:pt x="75" y="159"/>
                    <a:pt x="75" y="159"/>
                  </a:cubicBezTo>
                  <a:cubicBezTo>
                    <a:pt x="74" y="158"/>
                    <a:pt x="74" y="157"/>
                    <a:pt x="73" y="156"/>
                  </a:cubicBezTo>
                  <a:cubicBezTo>
                    <a:pt x="73" y="156"/>
                    <a:pt x="72" y="155"/>
                    <a:pt x="71" y="155"/>
                  </a:cubicBezTo>
                  <a:cubicBezTo>
                    <a:pt x="70" y="155"/>
                    <a:pt x="69" y="154"/>
                    <a:pt x="68" y="154"/>
                  </a:cubicBezTo>
                  <a:cubicBezTo>
                    <a:pt x="67" y="154"/>
                    <a:pt x="66" y="154"/>
                    <a:pt x="65" y="154"/>
                  </a:cubicBezTo>
                  <a:cubicBezTo>
                    <a:pt x="65" y="154"/>
                    <a:pt x="64" y="153"/>
                    <a:pt x="64" y="152"/>
                  </a:cubicBezTo>
                  <a:cubicBezTo>
                    <a:pt x="64" y="152"/>
                    <a:pt x="63" y="151"/>
                    <a:pt x="63" y="150"/>
                  </a:cubicBezTo>
                  <a:cubicBezTo>
                    <a:pt x="63" y="150"/>
                    <a:pt x="63" y="149"/>
                    <a:pt x="63" y="148"/>
                  </a:cubicBezTo>
                  <a:cubicBezTo>
                    <a:pt x="64" y="148"/>
                    <a:pt x="64" y="147"/>
                    <a:pt x="65" y="147"/>
                  </a:cubicBezTo>
                  <a:cubicBezTo>
                    <a:pt x="65" y="146"/>
                    <a:pt x="66" y="146"/>
                    <a:pt x="66" y="145"/>
                  </a:cubicBezTo>
                  <a:cubicBezTo>
                    <a:pt x="66" y="145"/>
                    <a:pt x="67" y="144"/>
                    <a:pt x="67" y="144"/>
                  </a:cubicBezTo>
                  <a:cubicBezTo>
                    <a:pt x="67" y="143"/>
                    <a:pt x="67" y="142"/>
                    <a:pt x="67" y="142"/>
                  </a:cubicBezTo>
                  <a:cubicBezTo>
                    <a:pt x="67" y="142"/>
                    <a:pt x="67" y="141"/>
                    <a:pt x="66" y="140"/>
                  </a:cubicBezTo>
                  <a:cubicBezTo>
                    <a:pt x="66" y="140"/>
                    <a:pt x="65" y="139"/>
                    <a:pt x="64" y="138"/>
                  </a:cubicBezTo>
                  <a:cubicBezTo>
                    <a:pt x="64" y="138"/>
                    <a:pt x="63" y="137"/>
                    <a:pt x="63" y="137"/>
                  </a:cubicBezTo>
                  <a:cubicBezTo>
                    <a:pt x="62" y="136"/>
                    <a:pt x="62" y="135"/>
                    <a:pt x="62" y="134"/>
                  </a:cubicBezTo>
                  <a:cubicBezTo>
                    <a:pt x="61" y="133"/>
                    <a:pt x="61" y="132"/>
                    <a:pt x="61" y="131"/>
                  </a:cubicBezTo>
                  <a:cubicBezTo>
                    <a:pt x="61" y="131"/>
                    <a:pt x="61" y="130"/>
                    <a:pt x="61" y="129"/>
                  </a:cubicBezTo>
                  <a:cubicBezTo>
                    <a:pt x="61" y="128"/>
                    <a:pt x="61" y="127"/>
                    <a:pt x="61" y="126"/>
                  </a:cubicBezTo>
                  <a:cubicBezTo>
                    <a:pt x="60" y="125"/>
                    <a:pt x="58" y="124"/>
                    <a:pt x="58" y="123"/>
                  </a:cubicBezTo>
                  <a:cubicBezTo>
                    <a:pt x="58" y="122"/>
                    <a:pt x="57" y="121"/>
                    <a:pt x="57" y="120"/>
                  </a:cubicBezTo>
                  <a:cubicBezTo>
                    <a:pt x="56" y="120"/>
                    <a:pt x="55" y="118"/>
                    <a:pt x="55" y="118"/>
                  </a:cubicBezTo>
                  <a:cubicBezTo>
                    <a:pt x="54" y="117"/>
                    <a:pt x="53" y="116"/>
                    <a:pt x="53" y="116"/>
                  </a:cubicBezTo>
                  <a:cubicBezTo>
                    <a:pt x="52" y="116"/>
                    <a:pt x="52" y="115"/>
                    <a:pt x="52" y="114"/>
                  </a:cubicBezTo>
                  <a:cubicBezTo>
                    <a:pt x="51" y="114"/>
                    <a:pt x="50" y="114"/>
                    <a:pt x="49" y="115"/>
                  </a:cubicBezTo>
                  <a:cubicBezTo>
                    <a:pt x="49" y="115"/>
                    <a:pt x="48" y="116"/>
                    <a:pt x="48" y="117"/>
                  </a:cubicBezTo>
                  <a:cubicBezTo>
                    <a:pt x="48" y="117"/>
                    <a:pt x="47" y="118"/>
                    <a:pt x="47" y="119"/>
                  </a:cubicBezTo>
                  <a:cubicBezTo>
                    <a:pt x="47" y="119"/>
                    <a:pt x="46" y="120"/>
                    <a:pt x="45" y="120"/>
                  </a:cubicBezTo>
                  <a:cubicBezTo>
                    <a:pt x="44" y="120"/>
                    <a:pt x="43" y="121"/>
                    <a:pt x="42" y="121"/>
                  </a:cubicBezTo>
                  <a:cubicBezTo>
                    <a:pt x="41" y="121"/>
                    <a:pt x="40" y="121"/>
                    <a:pt x="40" y="121"/>
                  </a:cubicBezTo>
                  <a:cubicBezTo>
                    <a:pt x="39" y="121"/>
                    <a:pt x="38" y="121"/>
                    <a:pt x="37" y="121"/>
                  </a:cubicBezTo>
                  <a:cubicBezTo>
                    <a:pt x="36" y="121"/>
                    <a:pt x="34" y="121"/>
                    <a:pt x="34" y="121"/>
                  </a:cubicBezTo>
                  <a:cubicBezTo>
                    <a:pt x="33" y="121"/>
                    <a:pt x="33" y="120"/>
                    <a:pt x="33" y="120"/>
                  </a:cubicBezTo>
                  <a:cubicBezTo>
                    <a:pt x="33" y="120"/>
                    <a:pt x="32" y="119"/>
                    <a:pt x="31" y="119"/>
                  </a:cubicBezTo>
                  <a:cubicBezTo>
                    <a:pt x="31" y="119"/>
                    <a:pt x="30" y="119"/>
                    <a:pt x="30" y="119"/>
                  </a:cubicBezTo>
                  <a:cubicBezTo>
                    <a:pt x="29" y="120"/>
                    <a:pt x="29" y="121"/>
                    <a:pt x="28" y="121"/>
                  </a:cubicBezTo>
                  <a:cubicBezTo>
                    <a:pt x="27" y="122"/>
                    <a:pt x="27" y="122"/>
                    <a:pt x="27" y="122"/>
                  </a:cubicBezTo>
                  <a:cubicBezTo>
                    <a:pt x="27" y="122"/>
                    <a:pt x="25" y="121"/>
                    <a:pt x="25" y="121"/>
                  </a:cubicBezTo>
                  <a:cubicBezTo>
                    <a:pt x="24" y="121"/>
                    <a:pt x="24" y="120"/>
                    <a:pt x="24" y="120"/>
                  </a:cubicBezTo>
                  <a:cubicBezTo>
                    <a:pt x="23" y="120"/>
                    <a:pt x="22" y="119"/>
                    <a:pt x="22" y="119"/>
                  </a:cubicBezTo>
                  <a:cubicBezTo>
                    <a:pt x="21" y="119"/>
                    <a:pt x="20" y="119"/>
                    <a:pt x="19" y="119"/>
                  </a:cubicBezTo>
                  <a:cubicBezTo>
                    <a:pt x="19" y="119"/>
                    <a:pt x="18" y="119"/>
                    <a:pt x="17" y="119"/>
                  </a:cubicBezTo>
                  <a:cubicBezTo>
                    <a:pt x="17" y="119"/>
                    <a:pt x="16" y="118"/>
                    <a:pt x="16" y="117"/>
                  </a:cubicBezTo>
                  <a:cubicBezTo>
                    <a:pt x="15" y="117"/>
                    <a:pt x="14" y="116"/>
                    <a:pt x="13" y="116"/>
                  </a:cubicBezTo>
                  <a:cubicBezTo>
                    <a:pt x="13" y="116"/>
                    <a:pt x="12" y="115"/>
                    <a:pt x="11" y="115"/>
                  </a:cubicBezTo>
                  <a:cubicBezTo>
                    <a:pt x="11" y="114"/>
                    <a:pt x="10" y="114"/>
                    <a:pt x="9" y="114"/>
                  </a:cubicBezTo>
                  <a:cubicBezTo>
                    <a:pt x="9" y="114"/>
                    <a:pt x="7" y="114"/>
                    <a:pt x="7" y="113"/>
                  </a:cubicBezTo>
                  <a:cubicBezTo>
                    <a:pt x="6" y="113"/>
                    <a:pt x="5" y="113"/>
                    <a:pt x="5" y="112"/>
                  </a:cubicBezTo>
                  <a:cubicBezTo>
                    <a:pt x="4" y="111"/>
                    <a:pt x="3" y="110"/>
                    <a:pt x="2" y="109"/>
                  </a:cubicBezTo>
                  <a:cubicBezTo>
                    <a:pt x="2" y="108"/>
                    <a:pt x="2" y="107"/>
                    <a:pt x="2" y="107"/>
                  </a:cubicBezTo>
                  <a:cubicBezTo>
                    <a:pt x="1" y="106"/>
                    <a:pt x="2" y="105"/>
                    <a:pt x="2" y="104"/>
                  </a:cubicBezTo>
                  <a:cubicBezTo>
                    <a:pt x="1" y="104"/>
                    <a:pt x="0" y="103"/>
                    <a:pt x="0" y="102"/>
                  </a:cubicBezTo>
                  <a:cubicBezTo>
                    <a:pt x="0" y="101"/>
                    <a:pt x="0" y="99"/>
                    <a:pt x="1" y="98"/>
                  </a:cubicBezTo>
                  <a:cubicBezTo>
                    <a:pt x="1" y="97"/>
                    <a:pt x="2" y="96"/>
                    <a:pt x="2" y="96"/>
                  </a:cubicBezTo>
                  <a:cubicBezTo>
                    <a:pt x="2" y="95"/>
                    <a:pt x="4" y="94"/>
                    <a:pt x="4" y="93"/>
                  </a:cubicBezTo>
                  <a:cubicBezTo>
                    <a:pt x="5" y="93"/>
                    <a:pt x="6" y="92"/>
                    <a:pt x="6" y="91"/>
                  </a:cubicBezTo>
                  <a:cubicBezTo>
                    <a:pt x="7" y="90"/>
                    <a:pt x="8" y="90"/>
                    <a:pt x="9" y="89"/>
                  </a:cubicBezTo>
                  <a:cubicBezTo>
                    <a:pt x="9" y="89"/>
                    <a:pt x="10" y="89"/>
                    <a:pt x="10" y="89"/>
                  </a:cubicBezTo>
                  <a:cubicBezTo>
                    <a:pt x="11" y="88"/>
                    <a:pt x="13" y="87"/>
                    <a:pt x="13" y="86"/>
                  </a:cubicBezTo>
                  <a:cubicBezTo>
                    <a:pt x="13" y="86"/>
                    <a:pt x="13" y="84"/>
                    <a:pt x="14" y="84"/>
                  </a:cubicBezTo>
                  <a:cubicBezTo>
                    <a:pt x="14" y="83"/>
                    <a:pt x="16" y="83"/>
                    <a:pt x="16" y="83"/>
                  </a:cubicBezTo>
                  <a:cubicBezTo>
                    <a:pt x="17" y="82"/>
                    <a:pt x="18" y="82"/>
                    <a:pt x="19" y="81"/>
                  </a:cubicBezTo>
                  <a:cubicBezTo>
                    <a:pt x="19" y="81"/>
                    <a:pt x="20" y="81"/>
                    <a:pt x="21" y="81"/>
                  </a:cubicBezTo>
                  <a:cubicBezTo>
                    <a:pt x="21" y="80"/>
                    <a:pt x="22" y="80"/>
                    <a:pt x="23" y="79"/>
                  </a:cubicBezTo>
                  <a:cubicBezTo>
                    <a:pt x="23" y="79"/>
                    <a:pt x="24" y="78"/>
                    <a:pt x="25" y="77"/>
                  </a:cubicBezTo>
                  <a:cubicBezTo>
                    <a:pt x="25" y="77"/>
                    <a:pt x="26" y="76"/>
                    <a:pt x="26" y="76"/>
                  </a:cubicBezTo>
                  <a:cubicBezTo>
                    <a:pt x="26" y="75"/>
                    <a:pt x="27" y="75"/>
                    <a:pt x="27" y="74"/>
                  </a:cubicBezTo>
                  <a:cubicBezTo>
                    <a:pt x="27" y="74"/>
                    <a:pt x="27" y="73"/>
                    <a:pt x="27" y="72"/>
                  </a:cubicBezTo>
                  <a:cubicBezTo>
                    <a:pt x="27" y="72"/>
                    <a:pt x="27" y="71"/>
                    <a:pt x="27" y="70"/>
                  </a:cubicBezTo>
                  <a:cubicBezTo>
                    <a:pt x="27" y="70"/>
                    <a:pt x="28" y="69"/>
                    <a:pt x="28" y="69"/>
                  </a:cubicBezTo>
                  <a:cubicBezTo>
                    <a:pt x="28" y="68"/>
                    <a:pt x="28" y="68"/>
                    <a:pt x="28" y="67"/>
                  </a:cubicBezTo>
                  <a:cubicBezTo>
                    <a:pt x="28" y="66"/>
                    <a:pt x="27" y="66"/>
                    <a:pt x="26" y="65"/>
                  </a:cubicBezTo>
                  <a:cubicBezTo>
                    <a:pt x="25" y="65"/>
                    <a:pt x="24" y="65"/>
                    <a:pt x="23" y="65"/>
                  </a:cubicBezTo>
                  <a:cubicBezTo>
                    <a:pt x="23" y="65"/>
                    <a:pt x="22" y="64"/>
                    <a:pt x="21" y="64"/>
                  </a:cubicBezTo>
                  <a:cubicBezTo>
                    <a:pt x="21" y="64"/>
                    <a:pt x="20" y="63"/>
                    <a:pt x="19" y="63"/>
                  </a:cubicBezTo>
                  <a:cubicBezTo>
                    <a:pt x="19" y="63"/>
                    <a:pt x="20" y="62"/>
                    <a:pt x="20" y="61"/>
                  </a:cubicBezTo>
                  <a:cubicBezTo>
                    <a:pt x="20" y="61"/>
                    <a:pt x="21" y="59"/>
                    <a:pt x="22" y="59"/>
                  </a:cubicBezTo>
                  <a:cubicBezTo>
                    <a:pt x="22" y="59"/>
                    <a:pt x="23" y="58"/>
                    <a:pt x="24" y="58"/>
                  </a:cubicBezTo>
                  <a:cubicBezTo>
                    <a:pt x="24" y="58"/>
                    <a:pt x="24" y="57"/>
                    <a:pt x="25" y="56"/>
                  </a:cubicBezTo>
                  <a:cubicBezTo>
                    <a:pt x="25" y="56"/>
                    <a:pt x="27" y="54"/>
                    <a:pt x="27" y="54"/>
                  </a:cubicBezTo>
                  <a:cubicBezTo>
                    <a:pt x="28" y="53"/>
                    <a:pt x="29" y="52"/>
                    <a:pt x="30" y="52"/>
                  </a:cubicBezTo>
                  <a:cubicBezTo>
                    <a:pt x="31" y="52"/>
                    <a:pt x="32" y="52"/>
                    <a:pt x="32" y="52"/>
                  </a:cubicBezTo>
                  <a:cubicBezTo>
                    <a:pt x="33" y="52"/>
                    <a:pt x="35" y="53"/>
                    <a:pt x="35" y="53"/>
                  </a:cubicBezTo>
                  <a:cubicBezTo>
                    <a:pt x="36" y="53"/>
                    <a:pt x="37" y="52"/>
                    <a:pt x="38" y="52"/>
                  </a:cubicBezTo>
                  <a:cubicBezTo>
                    <a:pt x="38" y="52"/>
                    <a:pt x="39" y="50"/>
                    <a:pt x="40" y="50"/>
                  </a:cubicBezTo>
                  <a:cubicBezTo>
                    <a:pt x="40" y="49"/>
                    <a:pt x="40" y="48"/>
                    <a:pt x="40" y="47"/>
                  </a:cubicBezTo>
                  <a:cubicBezTo>
                    <a:pt x="41" y="47"/>
                    <a:pt x="41" y="46"/>
                    <a:pt x="41" y="46"/>
                  </a:cubicBezTo>
                  <a:cubicBezTo>
                    <a:pt x="42" y="46"/>
                    <a:pt x="43" y="45"/>
                    <a:pt x="43" y="45"/>
                  </a:cubicBezTo>
                  <a:cubicBezTo>
                    <a:pt x="44" y="45"/>
                    <a:pt x="45" y="46"/>
                    <a:pt x="45" y="46"/>
                  </a:cubicBezTo>
                  <a:cubicBezTo>
                    <a:pt x="46" y="46"/>
                    <a:pt x="47" y="46"/>
                    <a:pt x="47" y="46"/>
                  </a:cubicBezTo>
                  <a:cubicBezTo>
                    <a:pt x="48" y="46"/>
                    <a:pt x="49" y="45"/>
                    <a:pt x="50" y="45"/>
                  </a:cubicBezTo>
                  <a:cubicBezTo>
                    <a:pt x="50" y="44"/>
                    <a:pt x="50" y="43"/>
                    <a:pt x="51" y="42"/>
                  </a:cubicBezTo>
                  <a:cubicBezTo>
                    <a:pt x="51" y="42"/>
                    <a:pt x="51" y="41"/>
                    <a:pt x="51" y="41"/>
                  </a:cubicBezTo>
                  <a:cubicBezTo>
                    <a:pt x="52" y="41"/>
                    <a:pt x="52" y="40"/>
                    <a:pt x="53" y="40"/>
                  </a:cubicBezTo>
                  <a:cubicBezTo>
                    <a:pt x="53" y="40"/>
                    <a:pt x="54" y="40"/>
                    <a:pt x="55" y="40"/>
                  </a:cubicBezTo>
                  <a:cubicBezTo>
                    <a:pt x="55" y="40"/>
                    <a:pt x="56" y="41"/>
                    <a:pt x="57" y="41"/>
                  </a:cubicBezTo>
                  <a:cubicBezTo>
                    <a:pt x="57" y="41"/>
                    <a:pt x="58" y="42"/>
                    <a:pt x="58" y="42"/>
                  </a:cubicBezTo>
                  <a:cubicBezTo>
                    <a:pt x="59" y="42"/>
                    <a:pt x="59" y="41"/>
                    <a:pt x="59" y="41"/>
                  </a:cubicBezTo>
                  <a:cubicBezTo>
                    <a:pt x="60" y="40"/>
                    <a:pt x="61" y="40"/>
                    <a:pt x="62" y="40"/>
                  </a:cubicBezTo>
                  <a:cubicBezTo>
                    <a:pt x="62" y="40"/>
                    <a:pt x="63" y="39"/>
                    <a:pt x="63" y="39"/>
                  </a:cubicBezTo>
                  <a:cubicBezTo>
                    <a:pt x="64" y="38"/>
                    <a:pt x="66" y="38"/>
                    <a:pt x="66" y="38"/>
                  </a:cubicBezTo>
                  <a:cubicBezTo>
                    <a:pt x="67" y="38"/>
                    <a:pt x="67" y="38"/>
                    <a:pt x="67" y="39"/>
                  </a:cubicBezTo>
                  <a:cubicBezTo>
                    <a:pt x="68" y="39"/>
                    <a:pt x="69" y="40"/>
                    <a:pt x="70" y="41"/>
                  </a:cubicBezTo>
                  <a:cubicBezTo>
                    <a:pt x="71" y="41"/>
                    <a:pt x="72" y="41"/>
                    <a:pt x="73" y="42"/>
                  </a:cubicBezTo>
                  <a:cubicBezTo>
                    <a:pt x="73" y="42"/>
                    <a:pt x="74" y="44"/>
                    <a:pt x="75" y="44"/>
                  </a:cubicBezTo>
                  <a:cubicBezTo>
                    <a:pt x="75" y="45"/>
                    <a:pt x="75" y="46"/>
                    <a:pt x="76" y="47"/>
                  </a:cubicBezTo>
                  <a:cubicBezTo>
                    <a:pt x="76" y="47"/>
                    <a:pt x="77" y="48"/>
                    <a:pt x="78" y="48"/>
                  </a:cubicBezTo>
                  <a:cubicBezTo>
                    <a:pt x="78" y="48"/>
                    <a:pt x="79" y="48"/>
                    <a:pt x="80" y="48"/>
                  </a:cubicBezTo>
                  <a:cubicBezTo>
                    <a:pt x="80" y="48"/>
                    <a:pt x="80" y="47"/>
                    <a:pt x="80" y="47"/>
                  </a:cubicBezTo>
                  <a:cubicBezTo>
                    <a:pt x="80" y="46"/>
                    <a:pt x="81" y="46"/>
                    <a:pt x="82" y="47"/>
                  </a:cubicBezTo>
                  <a:cubicBezTo>
                    <a:pt x="82" y="47"/>
                    <a:pt x="84" y="47"/>
                    <a:pt x="84" y="48"/>
                  </a:cubicBezTo>
                  <a:cubicBezTo>
                    <a:pt x="85" y="48"/>
                    <a:pt x="85" y="49"/>
                    <a:pt x="85" y="49"/>
                  </a:cubicBezTo>
                  <a:cubicBezTo>
                    <a:pt x="86" y="50"/>
                    <a:pt x="86" y="51"/>
                    <a:pt x="86" y="51"/>
                  </a:cubicBezTo>
                  <a:cubicBezTo>
                    <a:pt x="87" y="52"/>
                    <a:pt x="88" y="52"/>
                    <a:pt x="88" y="52"/>
                  </a:cubicBezTo>
                  <a:cubicBezTo>
                    <a:pt x="88" y="52"/>
                    <a:pt x="89" y="53"/>
                    <a:pt x="89" y="53"/>
                  </a:cubicBezTo>
                  <a:cubicBezTo>
                    <a:pt x="89" y="54"/>
                    <a:pt x="89" y="54"/>
                    <a:pt x="90" y="55"/>
                  </a:cubicBezTo>
                  <a:cubicBezTo>
                    <a:pt x="90" y="56"/>
                    <a:pt x="91" y="57"/>
                    <a:pt x="91" y="58"/>
                  </a:cubicBezTo>
                  <a:cubicBezTo>
                    <a:pt x="92" y="58"/>
                    <a:pt x="93" y="59"/>
                    <a:pt x="95" y="59"/>
                  </a:cubicBezTo>
                  <a:cubicBezTo>
                    <a:pt x="95" y="58"/>
                    <a:pt x="95" y="58"/>
                    <a:pt x="96" y="57"/>
                  </a:cubicBezTo>
                  <a:cubicBezTo>
                    <a:pt x="96" y="57"/>
                    <a:pt x="96" y="56"/>
                    <a:pt x="96" y="56"/>
                  </a:cubicBezTo>
                  <a:cubicBezTo>
                    <a:pt x="96" y="55"/>
                    <a:pt x="95" y="54"/>
                    <a:pt x="95" y="54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5" y="52"/>
                    <a:pt x="95" y="51"/>
                    <a:pt x="95" y="51"/>
                  </a:cubicBezTo>
                  <a:cubicBezTo>
                    <a:pt x="95" y="51"/>
                    <a:pt x="93" y="51"/>
                    <a:pt x="93" y="51"/>
                  </a:cubicBezTo>
                  <a:cubicBezTo>
                    <a:pt x="92" y="51"/>
                    <a:pt x="92" y="51"/>
                    <a:pt x="91" y="51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90" y="49"/>
                    <a:pt x="90" y="48"/>
                    <a:pt x="90" y="48"/>
                  </a:cubicBezTo>
                  <a:cubicBezTo>
                    <a:pt x="90" y="48"/>
                    <a:pt x="89" y="48"/>
                    <a:pt x="89" y="47"/>
                  </a:cubicBezTo>
                  <a:cubicBezTo>
                    <a:pt x="88" y="47"/>
                    <a:pt x="88" y="47"/>
                    <a:pt x="88" y="46"/>
                  </a:cubicBezTo>
                  <a:cubicBezTo>
                    <a:pt x="88" y="46"/>
                    <a:pt x="87" y="45"/>
                    <a:pt x="87" y="44"/>
                  </a:cubicBezTo>
                  <a:cubicBezTo>
                    <a:pt x="87" y="44"/>
                    <a:pt x="88" y="42"/>
                    <a:pt x="88" y="42"/>
                  </a:cubicBezTo>
                  <a:cubicBezTo>
                    <a:pt x="88" y="41"/>
                    <a:pt x="88" y="40"/>
                    <a:pt x="88" y="40"/>
                  </a:cubicBezTo>
                  <a:cubicBezTo>
                    <a:pt x="88" y="39"/>
                    <a:pt x="88" y="39"/>
                    <a:pt x="88" y="38"/>
                  </a:cubicBezTo>
                  <a:cubicBezTo>
                    <a:pt x="88" y="38"/>
                    <a:pt x="87" y="37"/>
                    <a:pt x="87" y="36"/>
                  </a:cubicBezTo>
                  <a:cubicBezTo>
                    <a:pt x="86" y="36"/>
                    <a:pt x="85" y="37"/>
                    <a:pt x="85" y="36"/>
                  </a:cubicBezTo>
                  <a:cubicBezTo>
                    <a:pt x="84" y="36"/>
                    <a:pt x="82" y="36"/>
                    <a:pt x="82" y="36"/>
                  </a:cubicBezTo>
                  <a:cubicBezTo>
                    <a:pt x="81" y="36"/>
                    <a:pt x="80" y="35"/>
                    <a:pt x="79" y="35"/>
                  </a:cubicBezTo>
                  <a:cubicBezTo>
                    <a:pt x="79" y="34"/>
                    <a:pt x="78" y="34"/>
                    <a:pt x="77" y="34"/>
                  </a:cubicBezTo>
                  <a:cubicBezTo>
                    <a:pt x="77" y="33"/>
                    <a:pt x="75" y="33"/>
                    <a:pt x="75" y="33"/>
                  </a:cubicBezTo>
                  <a:cubicBezTo>
                    <a:pt x="74" y="33"/>
                    <a:pt x="73" y="32"/>
                    <a:pt x="73" y="32"/>
                  </a:cubicBezTo>
                  <a:cubicBezTo>
                    <a:pt x="73" y="32"/>
                    <a:pt x="72" y="30"/>
                    <a:pt x="72" y="30"/>
                  </a:cubicBezTo>
                  <a:cubicBezTo>
                    <a:pt x="71" y="29"/>
                    <a:pt x="71" y="28"/>
                    <a:pt x="71" y="28"/>
                  </a:cubicBezTo>
                  <a:cubicBezTo>
                    <a:pt x="71" y="27"/>
                    <a:pt x="72" y="26"/>
                    <a:pt x="72" y="26"/>
                  </a:cubicBezTo>
                  <a:cubicBezTo>
                    <a:pt x="72" y="25"/>
                    <a:pt x="74" y="25"/>
                    <a:pt x="74" y="25"/>
                  </a:cubicBezTo>
                  <a:cubicBezTo>
                    <a:pt x="74" y="24"/>
                    <a:pt x="75" y="23"/>
                    <a:pt x="76" y="22"/>
                  </a:cubicBezTo>
                  <a:cubicBezTo>
                    <a:pt x="76" y="22"/>
                    <a:pt x="76" y="20"/>
                    <a:pt x="76" y="19"/>
                  </a:cubicBezTo>
                  <a:cubicBezTo>
                    <a:pt x="76" y="19"/>
                    <a:pt x="76" y="17"/>
                    <a:pt x="76" y="17"/>
                  </a:cubicBezTo>
                  <a:cubicBezTo>
                    <a:pt x="76" y="16"/>
                    <a:pt x="76" y="15"/>
                    <a:pt x="76" y="14"/>
                  </a:cubicBezTo>
                  <a:cubicBezTo>
                    <a:pt x="76" y="13"/>
                    <a:pt x="76" y="12"/>
                    <a:pt x="77" y="12"/>
                  </a:cubicBezTo>
                  <a:cubicBezTo>
                    <a:pt x="77" y="12"/>
                    <a:pt x="78" y="11"/>
                    <a:pt x="78" y="11"/>
                  </a:cubicBezTo>
                  <a:cubicBezTo>
                    <a:pt x="79" y="11"/>
                    <a:pt x="80" y="11"/>
                    <a:pt x="80" y="11"/>
                  </a:cubicBezTo>
                  <a:cubicBezTo>
                    <a:pt x="80" y="10"/>
                    <a:pt x="81" y="10"/>
                    <a:pt x="81" y="9"/>
                  </a:cubicBezTo>
                  <a:cubicBezTo>
                    <a:pt x="81" y="9"/>
                    <a:pt x="81" y="8"/>
                    <a:pt x="80" y="7"/>
                  </a:cubicBezTo>
                  <a:cubicBezTo>
                    <a:pt x="80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5"/>
                    <a:pt x="78" y="5"/>
                    <a:pt x="78" y="5"/>
                  </a:cubicBezTo>
                  <a:cubicBezTo>
                    <a:pt x="79" y="5"/>
                    <a:pt x="80" y="5"/>
                    <a:pt x="80" y="5"/>
                  </a:cubicBezTo>
                  <a:cubicBezTo>
                    <a:pt x="81" y="5"/>
                    <a:pt x="82" y="5"/>
                    <a:pt x="82" y="5"/>
                  </a:cubicBezTo>
                  <a:cubicBezTo>
                    <a:pt x="83" y="5"/>
                    <a:pt x="84" y="4"/>
                    <a:pt x="84" y="4"/>
                  </a:cubicBezTo>
                  <a:cubicBezTo>
                    <a:pt x="84" y="3"/>
                    <a:pt x="86" y="3"/>
                    <a:pt x="87" y="2"/>
                  </a:cubicBezTo>
                  <a:cubicBezTo>
                    <a:pt x="87" y="2"/>
                    <a:pt x="89" y="2"/>
                    <a:pt x="90" y="1"/>
                  </a:cubicBezTo>
                  <a:cubicBezTo>
                    <a:pt x="91" y="1"/>
                    <a:pt x="92" y="1"/>
                    <a:pt x="93" y="1"/>
                  </a:cubicBezTo>
                  <a:cubicBezTo>
                    <a:pt x="94" y="0"/>
                    <a:pt x="97" y="1"/>
                    <a:pt x="98" y="1"/>
                  </a:cubicBezTo>
                  <a:cubicBezTo>
                    <a:pt x="99" y="1"/>
                    <a:pt x="101" y="1"/>
                    <a:pt x="101" y="1"/>
                  </a:cubicBezTo>
                  <a:cubicBezTo>
                    <a:pt x="102" y="1"/>
                    <a:pt x="102" y="1"/>
                    <a:pt x="103" y="1"/>
                  </a:cubicBezTo>
                  <a:cubicBezTo>
                    <a:pt x="103" y="2"/>
                    <a:pt x="103" y="2"/>
                    <a:pt x="104" y="3"/>
                  </a:cubicBezTo>
                  <a:cubicBezTo>
                    <a:pt x="104" y="3"/>
                    <a:pt x="104" y="3"/>
                    <a:pt x="105" y="3"/>
                  </a:cubicBezTo>
                  <a:cubicBezTo>
                    <a:pt x="105" y="3"/>
                    <a:pt x="106" y="2"/>
                    <a:pt x="106" y="2"/>
                  </a:cubicBezTo>
                  <a:cubicBezTo>
                    <a:pt x="106" y="2"/>
                    <a:pt x="107" y="2"/>
                    <a:pt x="107" y="2"/>
                  </a:cubicBezTo>
                  <a:cubicBezTo>
                    <a:pt x="108" y="2"/>
                    <a:pt x="109" y="3"/>
                    <a:pt x="109" y="3"/>
                  </a:cubicBezTo>
                  <a:cubicBezTo>
                    <a:pt x="110" y="3"/>
                    <a:pt x="111" y="3"/>
                    <a:pt x="111" y="4"/>
                  </a:cubicBezTo>
                  <a:cubicBezTo>
                    <a:pt x="112" y="4"/>
                    <a:pt x="112" y="5"/>
                    <a:pt x="113" y="5"/>
                  </a:cubicBezTo>
                  <a:cubicBezTo>
                    <a:pt x="113" y="6"/>
                    <a:pt x="114" y="7"/>
                    <a:pt x="114" y="7"/>
                  </a:cubicBezTo>
                  <a:cubicBezTo>
                    <a:pt x="114" y="7"/>
                    <a:pt x="115" y="9"/>
                    <a:pt x="115" y="9"/>
                  </a:cubicBezTo>
                  <a:cubicBezTo>
                    <a:pt x="116" y="9"/>
                    <a:pt x="117" y="9"/>
                    <a:pt x="118" y="10"/>
                  </a:cubicBezTo>
                  <a:cubicBezTo>
                    <a:pt x="118" y="10"/>
                    <a:pt x="119" y="11"/>
                    <a:pt x="119" y="11"/>
                  </a:cubicBezTo>
                  <a:cubicBezTo>
                    <a:pt x="119" y="12"/>
                    <a:pt x="119" y="13"/>
                    <a:pt x="119" y="14"/>
                  </a:cubicBezTo>
                  <a:cubicBezTo>
                    <a:pt x="119" y="15"/>
                    <a:pt x="119" y="16"/>
                    <a:pt x="119" y="17"/>
                  </a:cubicBezTo>
                  <a:cubicBezTo>
                    <a:pt x="119" y="17"/>
                    <a:pt x="120" y="18"/>
                    <a:pt x="120" y="19"/>
                  </a:cubicBezTo>
                  <a:cubicBezTo>
                    <a:pt x="120" y="19"/>
                    <a:pt x="122" y="20"/>
                    <a:pt x="122" y="20"/>
                  </a:cubicBezTo>
                  <a:cubicBezTo>
                    <a:pt x="123" y="19"/>
                    <a:pt x="123" y="19"/>
                    <a:pt x="124" y="19"/>
                  </a:cubicBezTo>
                  <a:cubicBezTo>
                    <a:pt x="124" y="18"/>
                    <a:pt x="124" y="17"/>
                    <a:pt x="124" y="17"/>
                  </a:cubicBezTo>
                  <a:cubicBezTo>
                    <a:pt x="125" y="17"/>
                    <a:pt x="126" y="16"/>
                    <a:pt x="126" y="16"/>
                  </a:cubicBezTo>
                  <a:cubicBezTo>
                    <a:pt x="126" y="16"/>
                    <a:pt x="127" y="15"/>
                    <a:pt x="128" y="15"/>
                  </a:cubicBezTo>
                  <a:cubicBezTo>
                    <a:pt x="129" y="14"/>
                    <a:pt x="130" y="14"/>
                    <a:pt x="130" y="14"/>
                  </a:cubicBezTo>
                  <a:cubicBezTo>
                    <a:pt x="131" y="14"/>
                    <a:pt x="131" y="13"/>
                    <a:pt x="132" y="13"/>
                  </a:cubicBezTo>
                  <a:cubicBezTo>
                    <a:pt x="132" y="12"/>
                    <a:pt x="133" y="12"/>
                    <a:pt x="133" y="12"/>
                  </a:cubicBezTo>
                  <a:cubicBezTo>
                    <a:pt x="134" y="12"/>
                    <a:pt x="136" y="12"/>
                    <a:pt x="137" y="13"/>
                  </a:cubicBezTo>
                  <a:cubicBezTo>
                    <a:pt x="137" y="13"/>
                    <a:pt x="138" y="14"/>
                    <a:pt x="138" y="15"/>
                  </a:cubicBezTo>
                  <a:cubicBezTo>
                    <a:pt x="138" y="15"/>
                    <a:pt x="140" y="16"/>
                    <a:pt x="140" y="17"/>
                  </a:cubicBezTo>
                  <a:cubicBezTo>
                    <a:pt x="141" y="17"/>
                    <a:pt x="141" y="19"/>
                    <a:pt x="141" y="20"/>
                  </a:cubicBezTo>
                  <a:cubicBezTo>
                    <a:pt x="142" y="21"/>
                    <a:pt x="142" y="22"/>
                    <a:pt x="142" y="22"/>
                  </a:cubicBezTo>
                  <a:cubicBezTo>
                    <a:pt x="143" y="23"/>
                    <a:pt x="144" y="24"/>
                    <a:pt x="145" y="25"/>
                  </a:cubicBezTo>
                  <a:cubicBezTo>
                    <a:pt x="145" y="26"/>
                    <a:pt x="146" y="27"/>
                    <a:pt x="147" y="27"/>
                  </a:cubicBezTo>
                  <a:cubicBezTo>
                    <a:pt x="147" y="28"/>
                    <a:pt x="149" y="28"/>
                    <a:pt x="149" y="28"/>
                  </a:cubicBezTo>
                  <a:cubicBezTo>
                    <a:pt x="151" y="29"/>
                    <a:pt x="154" y="28"/>
                    <a:pt x="156" y="28"/>
                  </a:cubicBezTo>
                  <a:cubicBezTo>
                    <a:pt x="156" y="28"/>
                    <a:pt x="158" y="28"/>
                    <a:pt x="159" y="28"/>
                  </a:cubicBezTo>
                  <a:cubicBezTo>
                    <a:pt x="160" y="28"/>
                    <a:pt x="163" y="28"/>
                    <a:pt x="164" y="27"/>
                  </a:cubicBezTo>
                  <a:cubicBezTo>
                    <a:pt x="164" y="27"/>
                    <a:pt x="165" y="26"/>
                    <a:pt x="166" y="25"/>
                  </a:cubicBezTo>
                  <a:cubicBezTo>
                    <a:pt x="166" y="25"/>
                    <a:pt x="167" y="24"/>
                    <a:pt x="167" y="24"/>
                  </a:cubicBezTo>
                  <a:cubicBezTo>
                    <a:pt x="167" y="23"/>
                    <a:pt x="168" y="22"/>
                    <a:pt x="168" y="22"/>
                  </a:cubicBezTo>
                  <a:cubicBezTo>
                    <a:pt x="168" y="21"/>
                    <a:pt x="168" y="20"/>
                    <a:pt x="169" y="20"/>
                  </a:cubicBezTo>
                  <a:cubicBezTo>
                    <a:pt x="169" y="19"/>
                    <a:pt x="171" y="21"/>
                    <a:pt x="171" y="21"/>
                  </a:cubicBezTo>
                  <a:cubicBezTo>
                    <a:pt x="172" y="21"/>
                    <a:pt x="173" y="22"/>
                    <a:pt x="174" y="22"/>
                  </a:cubicBezTo>
                  <a:cubicBezTo>
                    <a:pt x="175" y="23"/>
                    <a:pt x="176" y="23"/>
                    <a:pt x="177" y="23"/>
                  </a:cubicBezTo>
                  <a:cubicBezTo>
                    <a:pt x="177" y="23"/>
                    <a:pt x="179" y="23"/>
                    <a:pt x="179" y="23"/>
                  </a:cubicBezTo>
                  <a:cubicBezTo>
                    <a:pt x="180" y="23"/>
                    <a:pt x="182" y="24"/>
                    <a:pt x="183" y="24"/>
                  </a:cubicBezTo>
                  <a:cubicBezTo>
                    <a:pt x="183" y="24"/>
                    <a:pt x="185" y="24"/>
                    <a:pt x="186" y="24"/>
                  </a:cubicBezTo>
                  <a:cubicBezTo>
                    <a:pt x="186" y="23"/>
                    <a:pt x="187" y="23"/>
                    <a:pt x="187" y="23"/>
                  </a:cubicBezTo>
                  <a:cubicBezTo>
                    <a:pt x="187" y="22"/>
                    <a:pt x="187" y="21"/>
                    <a:pt x="187" y="21"/>
                  </a:cubicBezTo>
                  <a:cubicBezTo>
                    <a:pt x="188" y="21"/>
                    <a:pt x="188" y="19"/>
                    <a:pt x="188" y="19"/>
                  </a:cubicBezTo>
                  <a:cubicBezTo>
                    <a:pt x="188" y="18"/>
                    <a:pt x="189" y="18"/>
                    <a:pt x="189" y="17"/>
                  </a:cubicBezTo>
                  <a:cubicBezTo>
                    <a:pt x="190" y="17"/>
                    <a:pt x="190" y="17"/>
                    <a:pt x="191" y="16"/>
                  </a:cubicBezTo>
                  <a:cubicBezTo>
                    <a:pt x="191" y="16"/>
                    <a:pt x="192" y="16"/>
                    <a:pt x="193" y="16"/>
                  </a:cubicBezTo>
                  <a:cubicBezTo>
                    <a:pt x="193" y="16"/>
                    <a:pt x="194" y="16"/>
                    <a:pt x="195" y="16"/>
                  </a:cubicBezTo>
                  <a:cubicBezTo>
                    <a:pt x="196" y="16"/>
                    <a:pt x="198" y="15"/>
                    <a:pt x="199" y="15"/>
                  </a:cubicBezTo>
                  <a:cubicBezTo>
                    <a:pt x="199" y="15"/>
                    <a:pt x="200" y="14"/>
                    <a:pt x="200" y="14"/>
                  </a:cubicBezTo>
                  <a:cubicBezTo>
                    <a:pt x="201" y="14"/>
                    <a:pt x="202" y="14"/>
                    <a:pt x="202" y="13"/>
                  </a:cubicBezTo>
                  <a:cubicBezTo>
                    <a:pt x="202" y="13"/>
                    <a:pt x="202" y="12"/>
                    <a:pt x="202" y="12"/>
                  </a:cubicBezTo>
                  <a:cubicBezTo>
                    <a:pt x="202" y="12"/>
                    <a:pt x="202" y="11"/>
                    <a:pt x="202" y="10"/>
                  </a:cubicBezTo>
                  <a:cubicBezTo>
                    <a:pt x="202" y="10"/>
                    <a:pt x="201" y="9"/>
                    <a:pt x="201" y="9"/>
                  </a:cubicBezTo>
                  <a:cubicBezTo>
                    <a:pt x="201" y="8"/>
                    <a:pt x="201" y="7"/>
                    <a:pt x="201" y="7"/>
                  </a:cubicBezTo>
                  <a:cubicBezTo>
                    <a:pt x="201" y="6"/>
                    <a:pt x="201" y="6"/>
                    <a:pt x="202" y="5"/>
                  </a:cubicBezTo>
                  <a:cubicBezTo>
                    <a:pt x="202" y="5"/>
                    <a:pt x="203" y="5"/>
                    <a:pt x="204" y="5"/>
                  </a:cubicBezTo>
                  <a:cubicBezTo>
                    <a:pt x="204" y="5"/>
                    <a:pt x="205" y="5"/>
                    <a:pt x="206" y="5"/>
                  </a:cubicBezTo>
                  <a:cubicBezTo>
                    <a:pt x="206" y="5"/>
                    <a:pt x="208" y="6"/>
                    <a:pt x="208" y="6"/>
                  </a:cubicBezTo>
                  <a:cubicBezTo>
                    <a:pt x="209" y="7"/>
                    <a:pt x="209" y="8"/>
                    <a:pt x="209" y="8"/>
                  </a:cubicBezTo>
                  <a:cubicBezTo>
                    <a:pt x="210" y="9"/>
                    <a:pt x="211" y="9"/>
                    <a:pt x="211" y="9"/>
                  </a:cubicBezTo>
                  <a:cubicBezTo>
                    <a:pt x="212" y="9"/>
                    <a:pt x="213" y="9"/>
                    <a:pt x="213" y="9"/>
                  </a:cubicBezTo>
                  <a:cubicBezTo>
                    <a:pt x="214" y="9"/>
                    <a:pt x="215" y="9"/>
                    <a:pt x="215" y="10"/>
                  </a:cubicBezTo>
                  <a:cubicBezTo>
                    <a:pt x="215" y="10"/>
                    <a:pt x="215" y="11"/>
                    <a:pt x="215" y="11"/>
                  </a:cubicBezTo>
                  <a:cubicBezTo>
                    <a:pt x="215" y="12"/>
                    <a:pt x="217" y="12"/>
                    <a:pt x="217" y="12"/>
                  </a:cubicBezTo>
                  <a:cubicBezTo>
                    <a:pt x="217" y="13"/>
                    <a:pt x="218" y="13"/>
                    <a:pt x="219" y="13"/>
                  </a:cubicBezTo>
                  <a:cubicBezTo>
                    <a:pt x="220" y="13"/>
                    <a:pt x="220" y="14"/>
                    <a:pt x="220" y="15"/>
                  </a:cubicBezTo>
                  <a:cubicBezTo>
                    <a:pt x="220" y="15"/>
                    <a:pt x="221" y="16"/>
                    <a:pt x="220" y="17"/>
                  </a:cubicBezTo>
                  <a:cubicBezTo>
                    <a:pt x="220" y="17"/>
                    <a:pt x="219" y="18"/>
                    <a:pt x="219" y="18"/>
                  </a:cubicBezTo>
                  <a:cubicBezTo>
                    <a:pt x="219" y="19"/>
                    <a:pt x="220" y="20"/>
                    <a:pt x="220" y="21"/>
                  </a:cubicBezTo>
                  <a:cubicBezTo>
                    <a:pt x="220" y="21"/>
                    <a:pt x="221" y="22"/>
                    <a:pt x="221" y="22"/>
                  </a:cubicBezTo>
                  <a:cubicBezTo>
                    <a:pt x="221" y="23"/>
                    <a:pt x="221" y="24"/>
                    <a:pt x="222" y="24"/>
                  </a:cubicBezTo>
                  <a:cubicBezTo>
                    <a:pt x="222" y="25"/>
                    <a:pt x="224" y="25"/>
                    <a:pt x="224" y="26"/>
                  </a:cubicBezTo>
                  <a:cubicBezTo>
                    <a:pt x="224" y="26"/>
                    <a:pt x="225" y="27"/>
                    <a:pt x="225" y="27"/>
                  </a:cubicBezTo>
                  <a:cubicBezTo>
                    <a:pt x="225" y="27"/>
                    <a:pt x="226" y="28"/>
                    <a:pt x="226" y="29"/>
                  </a:cubicBezTo>
                  <a:cubicBezTo>
                    <a:pt x="226" y="29"/>
                    <a:pt x="225" y="31"/>
                    <a:pt x="225" y="32"/>
                  </a:cubicBezTo>
                  <a:cubicBezTo>
                    <a:pt x="225" y="32"/>
                    <a:pt x="225" y="33"/>
                    <a:pt x="225" y="34"/>
                  </a:cubicBezTo>
                  <a:cubicBezTo>
                    <a:pt x="226" y="34"/>
                    <a:pt x="227" y="35"/>
                    <a:pt x="227" y="36"/>
                  </a:cubicBezTo>
                  <a:cubicBezTo>
                    <a:pt x="227" y="36"/>
                    <a:pt x="228" y="37"/>
                    <a:pt x="228" y="37"/>
                  </a:cubicBezTo>
                  <a:cubicBezTo>
                    <a:pt x="228" y="38"/>
                    <a:pt x="229" y="39"/>
                    <a:pt x="229" y="40"/>
                  </a:cubicBezTo>
                  <a:cubicBezTo>
                    <a:pt x="229" y="40"/>
                    <a:pt x="229" y="41"/>
                    <a:pt x="229" y="42"/>
                  </a:cubicBezTo>
                  <a:cubicBezTo>
                    <a:pt x="229" y="42"/>
                    <a:pt x="229" y="43"/>
                    <a:pt x="229" y="44"/>
                  </a:cubicBezTo>
                  <a:cubicBezTo>
                    <a:pt x="230" y="44"/>
                    <a:pt x="231" y="45"/>
                    <a:pt x="231" y="45"/>
                  </a:cubicBezTo>
                  <a:cubicBezTo>
                    <a:pt x="231" y="45"/>
                    <a:pt x="231" y="47"/>
                    <a:pt x="232" y="47"/>
                  </a:cubicBezTo>
                  <a:cubicBezTo>
                    <a:pt x="232" y="47"/>
                    <a:pt x="233" y="48"/>
                    <a:pt x="233" y="48"/>
                  </a:cubicBezTo>
                  <a:cubicBezTo>
                    <a:pt x="234" y="49"/>
                    <a:pt x="235" y="49"/>
                    <a:pt x="235" y="49"/>
                  </a:cubicBezTo>
                  <a:cubicBezTo>
                    <a:pt x="236" y="49"/>
                    <a:pt x="238" y="50"/>
                    <a:pt x="239" y="50"/>
                  </a:cubicBezTo>
                  <a:cubicBezTo>
                    <a:pt x="239" y="50"/>
                    <a:pt x="240" y="50"/>
                    <a:pt x="240" y="50"/>
                  </a:cubicBezTo>
                  <a:cubicBezTo>
                    <a:pt x="241" y="50"/>
                    <a:pt x="242" y="49"/>
                    <a:pt x="242" y="49"/>
                  </a:cubicBezTo>
                  <a:cubicBezTo>
                    <a:pt x="242" y="48"/>
                    <a:pt x="242" y="48"/>
                    <a:pt x="242" y="47"/>
                  </a:cubicBezTo>
                  <a:cubicBezTo>
                    <a:pt x="242" y="47"/>
                    <a:pt x="242" y="46"/>
                    <a:pt x="242" y="46"/>
                  </a:cubicBezTo>
                  <a:cubicBezTo>
                    <a:pt x="243" y="45"/>
                    <a:pt x="243" y="45"/>
                    <a:pt x="244" y="45"/>
                  </a:cubicBezTo>
                  <a:cubicBezTo>
                    <a:pt x="244" y="44"/>
                    <a:pt x="245" y="44"/>
                    <a:pt x="245" y="43"/>
                  </a:cubicBezTo>
                  <a:cubicBezTo>
                    <a:pt x="245" y="43"/>
                    <a:pt x="246" y="42"/>
                    <a:pt x="246" y="42"/>
                  </a:cubicBezTo>
                  <a:cubicBezTo>
                    <a:pt x="246" y="42"/>
                    <a:pt x="247" y="41"/>
                    <a:pt x="248" y="41"/>
                  </a:cubicBezTo>
                  <a:cubicBezTo>
                    <a:pt x="248" y="41"/>
                    <a:pt x="249" y="42"/>
                    <a:pt x="250" y="42"/>
                  </a:cubicBezTo>
                  <a:cubicBezTo>
                    <a:pt x="250" y="42"/>
                    <a:pt x="251" y="42"/>
                    <a:pt x="251" y="42"/>
                  </a:cubicBezTo>
                  <a:cubicBezTo>
                    <a:pt x="251" y="42"/>
                    <a:pt x="251" y="41"/>
                    <a:pt x="252" y="41"/>
                  </a:cubicBezTo>
                  <a:cubicBezTo>
                    <a:pt x="252" y="41"/>
                    <a:pt x="253" y="42"/>
                    <a:pt x="254" y="41"/>
                  </a:cubicBezTo>
                  <a:cubicBezTo>
                    <a:pt x="254" y="41"/>
                    <a:pt x="255" y="41"/>
                    <a:pt x="255" y="40"/>
                  </a:cubicBezTo>
                  <a:cubicBezTo>
                    <a:pt x="255" y="40"/>
                    <a:pt x="256" y="40"/>
                    <a:pt x="256" y="40"/>
                  </a:cubicBezTo>
                  <a:cubicBezTo>
                    <a:pt x="256" y="39"/>
                    <a:pt x="257" y="39"/>
                    <a:pt x="258" y="40"/>
                  </a:cubicBezTo>
                  <a:cubicBezTo>
                    <a:pt x="258" y="40"/>
                    <a:pt x="259" y="40"/>
                    <a:pt x="259" y="40"/>
                  </a:cubicBezTo>
                  <a:cubicBezTo>
                    <a:pt x="260" y="41"/>
                    <a:pt x="260" y="42"/>
                    <a:pt x="260" y="42"/>
                  </a:cubicBezTo>
                  <a:cubicBezTo>
                    <a:pt x="261" y="42"/>
                    <a:pt x="262" y="43"/>
                    <a:pt x="262" y="43"/>
                  </a:cubicBezTo>
                  <a:cubicBezTo>
                    <a:pt x="263" y="43"/>
                    <a:pt x="264" y="43"/>
                    <a:pt x="265" y="44"/>
                  </a:cubicBezTo>
                  <a:cubicBezTo>
                    <a:pt x="265" y="44"/>
                    <a:pt x="266" y="45"/>
                    <a:pt x="266" y="45"/>
                  </a:cubicBezTo>
                  <a:cubicBezTo>
                    <a:pt x="266" y="46"/>
                    <a:pt x="266" y="47"/>
                    <a:pt x="266" y="48"/>
                  </a:cubicBezTo>
                  <a:cubicBezTo>
                    <a:pt x="266" y="48"/>
                    <a:pt x="265" y="49"/>
                    <a:pt x="265" y="50"/>
                  </a:cubicBezTo>
                  <a:cubicBezTo>
                    <a:pt x="265" y="50"/>
                    <a:pt x="264" y="51"/>
                    <a:pt x="264" y="52"/>
                  </a:cubicBezTo>
                  <a:cubicBezTo>
                    <a:pt x="263" y="52"/>
                    <a:pt x="263" y="53"/>
                    <a:pt x="263" y="54"/>
                  </a:cubicBezTo>
                  <a:cubicBezTo>
                    <a:pt x="262" y="54"/>
                    <a:pt x="262" y="55"/>
                    <a:pt x="261" y="56"/>
                  </a:cubicBezTo>
                  <a:cubicBezTo>
                    <a:pt x="261" y="57"/>
                    <a:pt x="261" y="58"/>
                    <a:pt x="261" y="59"/>
                  </a:cubicBezTo>
                  <a:cubicBezTo>
                    <a:pt x="262" y="59"/>
                    <a:pt x="262" y="60"/>
                    <a:pt x="263" y="61"/>
                  </a:cubicBezTo>
                  <a:cubicBezTo>
                    <a:pt x="262" y="61"/>
                    <a:pt x="262" y="61"/>
                    <a:pt x="262" y="61"/>
                  </a:cubicBezTo>
                  <a:cubicBezTo>
                    <a:pt x="261" y="62"/>
                    <a:pt x="260" y="64"/>
                    <a:pt x="259" y="64"/>
                  </a:cubicBezTo>
                  <a:cubicBezTo>
                    <a:pt x="258" y="65"/>
                    <a:pt x="257" y="66"/>
                    <a:pt x="256" y="67"/>
                  </a:cubicBezTo>
                  <a:cubicBezTo>
                    <a:pt x="255" y="68"/>
                    <a:pt x="255" y="69"/>
                    <a:pt x="254" y="70"/>
                  </a:cubicBezTo>
                  <a:cubicBezTo>
                    <a:pt x="254" y="71"/>
                    <a:pt x="252" y="74"/>
                    <a:pt x="252" y="75"/>
                  </a:cubicBezTo>
                  <a:cubicBezTo>
                    <a:pt x="252" y="76"/>
                    <a:pt x="251" y="79"/>
                    <a:pt x="251" y="81"/>
                  </a:cubicBezTo>
                  <a:cubicBezTo>
                    <a:pt x="251" y="82"/>
                    <a:pt x="251" y="84"/>
                    <a:pt x="251" y="86"/>
                  </a:cubicBezTo>
                  <a:cubicBezTo>
                    <a:pt x="251" y="87"/>
                    <a:pt x="252" y="89"/>
                    <a:pt x="252" y="90"/>
                  </a:cubicBezTo>
                  <a:cubicBezTo>
                    <a:pt x="252" y="90"/>
                    <a:pt x="254" y="91"/>
                    <a:pt x="254" y="92"/>
                  </a:cubicBezTo>
                  <a:cubicBezTo>
                    <a:pt x="255" y="92"/>
                    <a:pt x="256" y="93"/>
                    <a:pt x="256" y="93"/>
                  </a:cubicBezTo>
                  <a:cubicBezTo>
                    <a:pt x="256" y="94"/>
                    <a:pt x="255" y="95"/>
                    <a:pt x="255" y="95"/>
                  </a:cubicBezTo>
                  <a:cubicBezTo>
                    <a:pt x="255" y="96"/>
                    <a:pt x="254" y="97"/>
                    <a:pt x="253" y="97"/>
                  </a:cubicBezTo>
                  <a:cubicBezTo>
                    <a:pt x="252" y="98"/>
                    <a:pt x="251" y="100"/>
                    <a:pt x="251" y="101"/>
                  </a:cubicBezTo>
                  <a:cubicBezTo>
                    <a:pt x="250" y="102"/>
                    <a:pt x="250" y="105"/>
                    <a:pt x="250" y="106"/>
                  </a:cubicBezTo>
                  <a:cubicBezTo>
                    <a:pt x="249" y="107"/>
                    <a:pt x="248" y="109"/>
                    <a:pt x="247" y="110"/>
                  </a:cubicBezTo>
                  <a:cubicBezTo>
                    <a:pt x="247" y="111"/>
                    <a:pt x="246" y="112"/>
                    <a:pt x="246" y="113"/>
                  </a:cubicBezTo>
                  <a:cubicBezTo>
                    <a:pt x="246" y="114"/>
                    <a:pt x="245" y="116"/>
                    <a:pt x="245" y="117"/>
                  </a:cubicBezTo>
                  <a:cubicBezTo>
                    <a:pt x="245" y="118"/>
                    <a:pt x="245" y="120"/>
                    <a:pt x="245" y="120"/>
                  </a:cubicBezTo>
                  <a:cubicBezTo>
                    <a:pt x="245" y="121"/>
                    <a:pt x="245" y="123"/>
                    <a:pt x="245" y="124"/>
                  </a:cubicBezTo>
                  <a:cubicBezTo>
                    <a:pt x="246" y="124"/>
                    <a:pt x="247" y="125"/>
                    <a:pt x="247" y="125"/>
                  </a:cubicBezTo>
                  <a:cubicBezTo>
                    <a:pt x="247" y="126"/>
                    <a:pt x="248" y="127"/>
                    <a:pt x="248" y="128"/>
                  </a:cubicBezTo>
                  <a:cubicBezTo>
                    <a:pt x="248" y="129"/>
                    <a:pt x="249" y="130"/>
                    <a:pt x="249" y="130"/>
                  </a:cubicBezTo>
                  <a:cubicBezTo>
                    <a:pt x="249" y="131"/>
                    <a:pt x="248" y="133"/>
                    <a:pt x="248" y="133"/>
                  </a:cubicBezTo>
                  <a:cubicBezTo>
                    <a:pt x="248" y="134"/>
                    <a:pt x="248" y="135"/>
                    <a:pt x="249" y="135"/>
                  </a:cubicBezTo>
                  <a:cubicBezTo>
                    <a:pt x="249" y="136"/>
                    <a:pt x="250" y="136"/>
                    <a:pt x="251" y="137"/>
                  </a:cubicBezTo>
                  <a:cubicBezTo>
                    <a:pt x="252" y="137"/>
                    <a:pt x="253" y="138"/>
                    <a:pt x="254" y="139"/>
                  </a:cubicBezTo>
                  <a:cubicBezTo>
                    <a:pt x="254" y="140"/>
                    <a:pt x="255" y="141"/>
                    <a:pt x="255" y="141"/>
                  </a:cubicBezTo>
                  <a:cubicBezTo>
                    <a:pt x="255" y="142"/>
                    <a:pt x="255" y="143"/>
                    <a:pt x="255" y="144"/>
                  </a:cubicBezTo>
                  <a:cubicBezTo>
                    <a:pt x="256" y="145"/>
                    <a:pt x="257" y="146"/>
                    <a:pt x="257" y="146"/>
                  </a:cubicBezTo>
                  <a:cubicBezTo>
                    <a:pt x="257" y="146"/>
                    <a:pt x="258" y="147"/>
                    <a:pt x="258" y="148"/>
                  </a:cubicBezTo>
                  <a:cubicBezTo>
                    <a:pt x="259" y="148"/>
                    <a:pt x="259" y="149"/>
                    <a:pt x="259" y="150"/>
                  </a:cubicBezTo>
                  <a:cubicBezTo>
                    <a:pt x="260" y="150"/>
                    <a:pt x="260" y="151"/>
                    <a:pt x="261" y="152"/>
                  </a:cubicBezTo>
                  <a:cubicBezTo>
                    <a:pt x="261" y="152"/>
                    <a:pt x="262" y="152"/>
                    <a:pt x="262" y="153"/>
                  </a:cubicBezTo>
                  <a:cubicBezTo>
                    <a:pt x="263" y="153"/>
                    <a:pt x="263" y="154"/>
                    <a:pt x="263" y="154"/>
                  </a:cubicBezTo>
                  <a:cubicBezTo>
                    <a:pt x="264" y="155"/>
                    <a:pt x="265" y="155"/>
                    <a:pt x="266" y="156"/>
                  </a:cubicBezTo>
                  <a:cubicBezTo>
                    <a:pt x="266" y="156"/>
                    <a:pt x="267" y="157"/>
                    <a:pt x="267" y="157"/>
                  </a:cubicBezTo>
                  <a:cubicBezTo>
                    <a:pt x="268" y="158"/>
                    <a:pt x="269" y="160"/>
                    <a:pt x="269" y="161"/>
                  </a:cubicBezTo>
                  <a:cubicBezTo>
                    <a:pt x="270" y="162"/>
                    <a:pt x="270" y="164"/>
                    <a:pt x="270" y="165"/>
                  </a:cubicBezTo>
                  <a:cubicBezTo>
                    <a:pt x="271" y="166"/>
                    <a:pt x="272" y="167"/>
                    <a:pt x="272" y="168"/>
                  </a:cubicBezTo>
                  <a:cubicBezTo>
                    <a:pt x="272" y="168"/>
                    <a:pt x="273" y="169"/>
                    <a:pt x="273" y="169"/>
                  </a:cubicBezTo>
                  <a:cubicBezTo>
                    <a:pt x="274" y="169"/>
                    <a:pt x="275" y="169"/>
                    <a:pt x="276" y="170"/>
                  </a:cubicBezTo>
                  <a:cubicBezTo>
                    <a:pt x="276" y="170"/>
                    <a:pt x="276" y="171"/>
                    <a:pt x="277" y="171"/>
                  </a:cubicBezTo>
                  <a:cubicBezTo>
                    <a:pt x="277" y="172"/>
                    <a:pt x="278" y="173"/>
                    <a:pt x="279" y="173"/>
                  </a:cubicBezTo>
                  <a:cubicBezTo>
                    <a:pt x="279" y="174"/>
                    <a:pt x="280" y="176"/>
                    <a:pt x="280" y="176"/>
                  </a:cubicBezTo>
                  <a:cubicBezTo>
                    <a:pt x="280" y="177"/>
                    <a:pt x="280" y="178"/>
                    <a:pt x="280" y="179"/>
                  </a:cubicBezTo>
                  <a:cubicBezTo>
                    <a:pt x="280" y="180"/>
                    <a:pt x="281" y="182"/>
                    <a:pt x="281" y="183"/>
                  </a:cubicBezTo>
                  <a:cubicBezTo>
                    <a:pt x="282" y="183"/>
                    <a:pt x="282" y="185"/>
                    <a:pt x="282" y="186"/>
                  </a:cubicBezTo>
                  <a:cubicBezTo>
                    <a:pt x="283" y="186"/>
                    <a:pt x="284" y="187"/>
                    <a:pt x="285" y="188"/>
                  </a:cubicBezTo>
                  <a:cubicBezTo>
                    <a:pt x="285" y="189"/>
                    <a:pt x="285" y="190"/>
                    <a:pt x="285" y="19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55"/>
            <p:cNvSpPr>
              <a:spLocks/>
            </p:cNvSpPr>
            <p:nvPr/>
          </p:nvSpPr>
          <p:spPr bwMode="auto">
            <a:xfrm>
              <a:off x="2161" y="846"/>
              <a:ext cx="593" cy="616"/>
            </a:xfrm>
            <a:custGeom>
              <a:avLst/>
              <a:gdLst>
                <a:gd name="T0" fmla="*/ 18 w 214"/>
                <a:gd name="T1" fmla="*/ 195 h 223"/>
                <a:gd name="T2" fmla="*/ 10 w 214"/>
                <a:gd name="T3" fmla="*/ 187 h 223"/>
                <a:gd name="T4" fmla="*/ 1 w 214"/>
                <a:gd name="T5" fmla="*/ 179 h 223"/>
                <a:gd name="T6" fmla="*/ 6 w 214"/>
                <a:gd name="T7" fmla="*/ 169 h 223"/>
                <a:gd name="T8" fmla="*/ 11 w 214"/>
                <a:gd name="T9" fmla="*/ 158 h 223"/>
                <a:gd name="T10" fmla="*/ 15 w 214"/>
                <a:gd name="T11" fmla="*/ 149 h 223"/>
                <a:gd name="T12" fmla="*/ 14 w 214"/>
                <a:gd name="T13" fmla="*/ 139 h 223"/>
                <a:gd name="T14" fmla="*/ 14 w 214"/>
                <a:gd name="T15" fmla="*/ 125 h 223"/>
                <a:gd name="T16" fmla="*/ 23 w 214"/>
                <a:gd name="T17" fmla="*/ 118 h 223"/>
                <a:gd name="T18" fmla="*/ 31 w 214"/>
                <a:gd name="T19" fmla="*/ 108 h 223"/>
                <a:gd name="T20" fmla="*/ 31 w 214"/>
                <a:gd name="T21" fmla="*/ 99 h 223"/>
                <a:gd name="T22" fmla="*/ 36 w 214"/>
                <a:gd name="T23" fmla="*/ 75 h 223"/>
                <a:gd name="T24" fmla="*/ 40 w 214"/>
                <a:gd name="T25" fmla="*/ 61 h 223"/>
                <a:gd name="T26" fmla="*/ 41 w 214"/>
                <a:gd name="T27" fmla="*/ 51 h 223"/>
                <a:gd name="T28" fmla="*/ 38 w 214"/>
                <a:gd name="T29" fmla="*/ 38 h 223"/>
                <a:gd name="T30" fmla="*/ 44 w 214"/>
                <a:gd name="T31" fmla="*/ 24 h 223"/>
                <a:gd name="T32" fmla="*/ 44 w 214"/>
                <a:gd name="T33" fmla="*/ 7 h 223"/>
                <a:gd name="T34" fmla="*/ 58 w 214"/>
                <a:gd name="T35" fmla="*/ 4 h 223"/>
                <a:gd name="T36" fmla="*/ 74 w 214"/>
                <a:gd name="T37" fmla="*/ 11 h 223"/>
                <a:gd name="T38" fmla="*/ 85 w 214"/>
                <a:gd name="T39" fmla="*/ 9 h 223"/>
                <a:gd name="T40" fmla="*/ 105 w 214"/>
                <a:gd name="T41" fmla="*/ 8 h 223"/>
                <a:gd name="T42" fmla="*/ 115 w 214"/>
                <a:gd name="T43" fmla="*/ 2 h 223"/>
                <a:gd name="T44" fmla="*/ 130 w 214"/>
                <a:gd name="T45" fmla="*/ 12 h 223"/>
                <a:gd name="T46" fmla="*/ 143 w 214"/>
                <a:gd name="T47" fmla="*/ 7 h 223"/>
                <a:gd name="T48" fmla="*/ 154 w 214"/>
                <a:gd name="T49" fmla="*/ 14 h 223"/>
                <a:gd name="T50" fmla="*/ 160 w 214"/>
                <a:gd name="T51" fmla="*/ 29 h 223"/>
                <a:gd name="T52" fmla="*/ 156 w 214"/>
                <a:gd name="T53" fmla="*/ 43 h 223"/>
                <a:gd name="T54" fmla="*/ 152 w 214"/>
                <a:gd name="T55" fmla="*/ 58 h 223"/>
                <a:gd name="T56" fmla="*/ 155 w 214"/>
                <a:gd name="T57" fmla="*/ 70 h 223"/>
                <a:gd name="T58" fmla="*/ 167 w 214"/>
                <a:gd name="T59" fmla="*/ 72 h 223"/>
                <a:gd name="T60" fmla="*/ 179 w 214"/>
                <a:gd name="T61" fmla="*/ 71 h 223"/>
                <a:gd name="T62" fmla="*/ 196 w 214"/>
                <a:gd name="T63" fmla="*/ 75 h 223"/>
                <a:gd name="T64" fmla="*/ 207 w 214"/>
                <a:gd name="T65" fmla="*/ 85 h 223"/>
                <a:gd name="T66" fmla="*/ 212 w 214"/>
                <a:gd name="T67" fmla="*/ 93 h 223"/>
                <a:gd name="T68" fmla="*/ 206 w 214"/>
                <a:gd name="T69" fmla="*/ 103 h 223"/>
                <a:gd name="T70" fmla="*/ 205 w 214"/>
                <a:gd name="T71" fmla="*/ 107 h 223"/>
                <a:gd name="T72" fmla="*/ 203 w 214"/>
                <a:gd name="T73" fmla="*/ 111 h 223"/>
                <a:gd name="T74" fmla="*/ 196 w 214"/>
                <a:gd name="T75" fmla="*/ 119 h 223"/>
                <a:gd name="T76" fmla="*/ 194 w 214"/>
                <a:gd name="T77" fmla="*/ 126 h 223"/>
                <a:gd name="T78" fmla="*/ 195 w 214"/>
                <a:gd name="T79" fmla="*/ 131 h 223"/>
                <a:gd name="T80" fmla="*/ 186 w 214"/>
                <a:gd name="T81" fmla="*/ 133 h 223"/>
                <a:gd name="T82" fmla="*/ 184 w 214"/>
                <a:gd name="T83" fmla="*/ 138 h 223"/>
                <a:gd name="T84" fmla="*/ 179 w 214"/>
                <a:gd name="T85" fmla="*/ 142 h 223"/>
                <a:gd name="T86" fmla="*/ 174 w 214"/>
                <a:gd name="T87" fmla="*/ 150 h 223"/>
                <a:gd name="T88" fmla="*/ 166 w 214"/>
                <a:gd name="T89" fmla="*/ 156 h 223"/>
                <a:gd name="T90" fmla="*/ 162 w 214"/>
                <a:gd name="T91" fmla="*/ 161 h 223"/>
                <a:gd name="T92" fmla="*/ 152 w 214"/>
                <a:gd name="T93" fmla="*/ 168 h 223"/>
                <a:gd name="T94" fmla="*/ 144 w 214"/>
                <a:gd name="T95" fmla="*/ 167 h 223"/>
                <a:gd name="T96" fmla="*/ 132 w 214"/>
                <a:gd name="T97" fmla="*/ 173 h 223"/>
                <a:gd name="T98" fmla="*/ 124 w 214"/>
                <a:gd name="T99" fmla="*/ 188 h 223"/>
                <a:gd name="T100" fmla="*/ 119 w 214"/>
                <a:gd name="T101" fmla="*/ 204 h 223"/>
                <a:gd name="T102" fmla="*/ 109 w 214"/>
                <a:gd name="T103" fmla="*/ 217 h 223"/>
                <a:gd name="T104" fmla="*/ 91 w 214"/>
                <a:gd name="T105" fmla="*/ 215 h 223"/>
                <a:gd name="T106" fmla="*/ 85 w 214"/>
                <a:gd name="T107" fmla="*/ 219 h 223"/>
                <a:gd name="T108" fmla="*/ 77 w 214"/>
                <a:gd name="T109" fmla="*/ 222 h 223"/>
                <a:gd name="T110" fmla="*/ 68 w 214"/>
                <a:gd name="T111" fmla="*/ 215 h 223"/>
                <a:gd name="T112" fmla="*/ 59 w 214"/>
                <a:gd name="T113" fmla="*/ 209 h 223"/>
                <a:gd name="T114" fmla="*/ 57 w 214"/>
                <a:gd name="T115" fmla="*/ 198 h 223"/>
                <a:gd name="T116" fmla="*/ 50 w 214"/>
                <a:gd name="T117" fmla="*/ 199 h 223"/>
                <a:gd name="T118" fmla="*/ 36 w 214"/>
                <a:gd name="T119" fmla="*/ 197 h 223"/>
                <a:gd name="T120" fmla="*/ 27 w 214"/>
                <a:gd name="T121" fmla="*/ 198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4" h="223">
                  <a:moveTo>
                    <a:pt x="25" y="198"/>
                  </a:moveTo>
                  <a:cubicBezTo>
                    <a:pt x="25" y="198"/>
                    <a:pt x="25" y="198"/>
                    <a:pt x="25" y="198"/>
                  </a:cubicBezTo>
                  <a:cubicBezTo>
                    <a:pt x="24" y="198"/>
                    <a:pt x="23" y="198"/>
                    <a:pt x="22" y="198"/>
                  </a:cubicBezTo>
                  <a:cubicBezTo>
                    <a:pt x="22" y="198"/>
                    <a:pt x="22" y="197"/>
                    <a:pt x="21" y="197"/>
                  </a:cubicBezTo>
                  <a:cubicBezTo>
                    <a:pt x="21" y="197"/>
                    <a:pt x="21" y="196"/>
                    <a:pt x="20" y="196"/>
                  </a:cubicBezTo>
                  <a:cubicBezTo>
                    <a:pt x="20" y="195"/>
                    <a:pt x="18" y="195"/>
                    <a:pt x="18" y="195"/>
                  </a:cubicBezTo>
                  <a:cubicBezTo>
                    <a:pt x="17" y="195"/>
                    <a:pt x="16" y="195"/>
                    <a:pt x="15" y="195"/>
                  </a:cubicBezTo>
                  <a:cubicBezTo>
                    <a:pt x="15" y="194"/>
                    <a:pt x="14" y="194"/>
                    <a:pt x="13" y="193"/>
                  </a:cubicBezTo>
                  <a:cubicBezTo>
                    <a:pt x="13" y="193"/>
                    <a:pt x="12" y="193"/>
                    <a:pt x="12" y="193"/>
                  </a:cubicBezTo>
                  <a:cubicBezTo>
                    <a:pt x="11" y="192"/>
                    <a:pt x="11" y="191"/>
                    <a:pt x="11" y="190"/>
                  </a:cubicBezTo>
                  <a:cubicBezTo>
                    <a:pt x="10" y="190"/>
                    <a:pt x="10" y="189"/>
                    <a:pt x="10" y="189"/>
                  </a:cubicBezTo>
                  <a:cubicBezTo>
                    <a:pt x="10" y="188"/>
                    <a:pt x="10" y="187"/>
                    <a:pt x="10" y="187"/>
                  </a:cubicBezTo>
                  <a:cubicBezTo>
                    <a:pt x="9" y="186"/>
                    <a:pt x="9" y="185"/>
                    <a:pt x="8" y="184"/>
                  </a:cubicBezTo>
                  <a:cubicBezTo>
                    <a:pt x="7" y="184"/>
                    <a:pt x="6" y="183"/>
                    <a:pt x="6" y="183"/>
                  </a:cubicBezTo>
                  <a:cubicBezTo>
                    <a:pt x="5" y="183"/>
                    <a:pt x="5" y="182"/>
                    <a:pt x="4" y="182"/>
                  </a:cubicBezTo>
                  <a:cubicBezTo>
                    <a:pt x="4" y="181"/>
                    <a:pt x="2" y="181"/>
                    <a:pt x="2" y="181"/>
                  </a:cubicBezTo>
                  <a:cubicBezTo>
                    <a:pt x="1" y="181"/>
                    <a:pt x="1" y="181"/>
                    <a:pt x="1" y="181"/>
                  </a:cubicBezTo>
                  <a:cubicBezTo>
                    <a:pt x="1" y="180"/>
                    <a:pt x="1" y="179"/>
                    <a:pt x="1" y="179"/>
                  </a:cubicBezTo>
                  <a:cubicBezTo>
                    <a:pt x="1" y="179"/>
                    <a:pt x="0" y="177"/>
                    <a:pt x="0" y="176"/>
                  </a:cubicBezTo>
                  <a:cubicBezTo>
                    <a:pt x="0" y="176"/>
                    <a:pt x="2" y="175"/>
                    <a:pt x="2" y="175"/>
                  </a:cubicBezTo>
                  <a:cubicBezTo>
                    <a:pt x="2" y="174"/>
                    <a:pt x="2" y="173"/>
                    <a:pt x="2" y="172"/>
                  </a:cubicBezTo>
                  <a:cubicBezTo>
                    <a:pt x="2" y="172"/>
                    <a:pt x="3" y="171"/>
                    <a:pt x="3" y="171"/>
                  </a:cubicBezTo>
                  <a:cubicBezTo>
                    <a:pt x="4" y="170"/>
                    <a:pt x="5" y="171"/>
                    <a:pt x="5" y="171"/>
                  </a:cubicBezTo>
                  <a:cubicBezTo>
                    <a:pt x="6" y="170"/>
                    <a:pt x="6" y="169"/>
                    <a:pt x="6" y="169"/>
                  </a:cubicBezTo>
                  <a:cubicBezTo>
                    <a:pt x="7" y="169"/>
                    <a:pt x="7" y="168"/>
                    <a:pt x="7" y="167"/>
                  </a:cubicBezTo>
                  <a:cubicBezTo>
                    <a:pt x="7" y="167"/>
                    <a:pt x="6" y="166"/>
                    <a:pt x="6" y="166"/>
                  </a:cubicBezTo>
                  <a:cubicBezTo>
                    <a:pt x="6" y="165"/>
                    <a:pt x="6" y="164"/>
                    <a:pt x="6" y="164"/>
                  </a:cubicBezTo>
                  <a:cubicBezTo>
                    <a:pt x="7" y="163"/>
                    <a:pt x="8" y="163"/>
                    <a:pt x="9" y="162"/>
                  </a:cubicBezTo>
                  <a:cubicBezTo>
                    <a:pt x="9" y="162"/>
                    <a:pt x="10" y="160"/>
                    <a:pt x="10" y="160"/>
                  </a:cubicBezTo>
                  <a:cubicBezTo>
                    <a:pt x="10" y="159"/>
                    <a:pt x="10" y="158"/>
                    <a:pt x="11" y="158"/>
                  </a:cubicBezTo>
                  <a:cubicBezTo>
                    <a:pt x="11" y="157"/>
                    <a:pt x="11" y="156"/>
                    <a:pt x="12" y="156"/>
                  </a:cubicBezTo>
                  <a:cubicBezTo>
                    <a:pt x="12" y="155"/>
                    <a:pt x="12" y="154"/>
                    <a:pt x="13" y="153"/>
                  </a:cubicBezTo>
                  <a:cubicBezTo>
                    <a:pt x="13" y="153"/>
                    <a:pt x="14" y="153"/>
                    <a:pt x="14" y="152"/>
                  </a:cubicBezTo>
                  <a:cubicBezTo>
                    <a:pt x="15" y="152"/>
                    <a:pt x="15" y="151"/>
                    <a:pt x="15" y="151"/>
                  </a:cubicBezTo>
                  <a:cubicBezTo>
                    <a:pt x="16" y="151"/>
                    <a:pt x="16" y="150"/>
                    <a:pt x="16" y="149"/>
                  </a:cubicBezTo>
                  <a:cubicBezTo>
                    <a:pt x="16" y="149"/>
                    <a:pt x="15" y="149"/>
                    <a:pt x="15" y="149"/>
                  </a:cubicBezTo>
                  <a:cubicBezTo>
                    <a:pt x="15" y="148"/>
                    <a:pt x="15" y="147"/>
                    <a:pt x="15" y="147"/>
                  </a:cubicBezTo>
                  <a:cubicBezTo>
                    <a:pt x="15" y="146"/>
                    <a:pt x="14" y="146"/>
                    <a:pt x="13" y="146"/>
                  </a:cubicBezTo>
                  <a:cubicBezTo>
                    <a:pt x="13" y="145"/>
                    <a:pt x="13" y="145"/>
                    <a:pt x="13" y="144"/>
                  </a:cubicBezTo>
                  <a:cubicBezTo>
                    <a:pt x="13" y="144"/>
                    <a:pt x="13" y="143"/>
                    <a:pt x="14" y="143"/>
                  </a:cubicBezTo>
                  <a:cubicBezTo>
                    <a:pt x="14" y="143"/>
                    <a:pt x="14" y="142"/>
                    <a:pt x="14" y="142"/>
                  </a:cubicBezTo>
                  <a:cubicBezTo>
                    <a:pt x="14" y="141"/>
                    <a:pt x="14" y="140"/>
                    <a:pt x="14" y="139"/>
                  </a:cubicBezTo>
                  <a:cubicBezTo>
                    <a:pt x="14" y="139"/>
                    <a:pt x="13" y="138"/>
                    <a:pt x="13" y="138"/>
                  </a:cubicBezTo>
                  <a:cubicBezTo>
                    <a:pt x="13" y="138"/>
                    <a:pt x="13" y="137"/>
                    <a:pt x="12" y="136"/>
                  </a:cubicBezTo>
                  <a:cubicBezTo>
                    <a:pt x="12" y="136"/>
                    <a:pt x="12" y="134"/>
                    <a:pt x="12" y="134"/>
                  </a:cubicBezTo>
                  <a:cubicBezTo>
                    <a:pt x="11" y="133"/>
                    <a:pt x="12" y="132"/>
                    <a:pt x="11" y="131"/>
                  </a:cubicBezTo>
                  <a:cubicBezTo>
                    <a:pt x="11" y="130"/>
                    <a:pt x="11" y="128"/>
                    <a:pt x="11" y="127"/>
                  </a:cubicBezTo>
                  <a:cubicBezTo>
                    <a:pt x="12" y="126"/>
                    <a:pt x="13" y="125"/>
                    <a:pt x="14" y="125"/>
                  </a:cubicBezTo>
                  <a:cubicBezTo>
                    <a:pt x="14" y="124"/>
                    <a:pt x="15" y="124"/>
                    <a:pt x="15" y="124"/>
                  </a:cubicBezTo>
                  <a:cubicBezTo>
                    <a:pt x="16" y="123"/>
                    <a:pt x="16" y="123"/>
                    <a:pt x="17" y="122"/>
                  </a:cubicBezTo>
                  <a:cubicBezTo>
                    <a:pt x="17" y="122"/>
                    <a:pt x="18" y="121"/>
                    <a:pt x="18" y="121"/>
                  </a:cubicBezTo>
                  <a:cubicBezTo>
                    <a:pt x="19" y="120"/>
                    <a:pt x="20" y="120"/>
                    <a:pt x="21" y="120"/>
                  </a:cubicBezTo>
                  <a:cubicBezTo>
                    <a:pt x="21" y="120"/>
                    <a:pt x="22" y="119"/>
                    <a:pt x="22" y="119"/>
                  </a:cubicBezTo>
                  <a:cubicBezTo>
                    <a:pt x="23" y="119"/>
                    <a:pt x="23" y="118"/>
                    <a:pt x="23" y="118"/>
                  </a:cubicBezTo>
                  <a:cubicBezTo>
                    <a:pt x="23" y="117"/>
                    <a:pt x="24" y="116"/>
                    <a:pt x="24" y="115"/>
                  </a:cubicBezTo>
                  <a:cubicBezTo>
                    <a:pt x="24" y="115"/>
                    <a:pt x="24" y="113"/>
                    <a:pt x="24" y="112"/>
                  </a:cubicBezTo>
                  <a:cubicBezTo>
                    <a:pt x="24" y="112"/>
                    <a:pt x="24" y="110"/>
                    <a:pt x="24" y="110"/>
                  </a:cubicBezTo>
                  <a:cubicBezTo>
                    <a:pt x="25" y="109"/>
                    <a:pt x="25" y="109"/>
                    <a:pt x="26" y="108"/>
                  </a:cubicBezTo>
                  <a:cubicBezTo>
                    <a:pt x="26" y="108"/>
                    <a:pt x="28" y="107"/>
                    <a:pt x="29" y="107"/>
                  </a:cubicBezTo>
                  <a:cubicBezTo>
                    <a:pt x="29" y="107"/>
                    <a:pt x="30" y="108"/>
                    <a:pt x="31" y="108"/>
                  </a:cubicBezTo>
                  <a:cubicBezTo>
                    <a:pt x="31" y="108"/>
                    <a:pt x="32" y="108"/>
                    <a:pt x="32" y="108"/>
                  </a:cubicBezTo>
                  <a:cubicBezTo>
                    <a:pt x="33" y="108"/>
                    <a:pt x="33" y="107"/>
                    <a:pt x="34" y="107"/>
                  </a:cubicBezTo>
                  <a:cubicBezTo>
                    <a:pt x="34" y="106"/>
                    <a:pt x="34" y="106"/>
                    <a:pt x="34" y="105"/>
                  </a:cubicBezTo>
                  <a:cubicBezTo>
                    <a:pt x="33" y="105"/>
                    <a:pt x="32" y="104"/>
                    <a:pt x="32" y="104"/>
                  </a:cubicBezTo>
                  <a:cubicBezTo>
                    <a:pt x="32" y="104"/>
                    <a:pt x="31" y="102"/>
                    <a:pt x="31" y="102"/>
                  </a:cubicBezTo>
                  <a:cubicBezTo>
                    <a:pt x="31" y="101"/>
                    <a:pt x="31" y="100"/>
                    <a:pt x="31" y="99"/>
                  </a:cubicBezTo>
                  <a:cubicBezTo>
                    <a:pt x="30" y="98"/>
                    <a:pt x="31" y="96"/>
                    <a:pt x="31" y="95"/>
                  </a:cubicBezTo>
                  <a:cubicBezTo>
                    <a:pt x="31" y="93"/>
                    <a:pt x="31" y="90"/>
                    <a:pt x="31" y="89"/>
                  </a:cubicBezTo>
                  <a:cubicBezTo>
                    <a:pt x="31" y="87"/>
                    <a:pt x="32" y="85"/>
                    <a:pt x="32" y="84"/>
                  </a:cubicBezTo>
                  <a:cubicBezTo>
                    <a:pt x="33" y="83"/>
                    <a:pt x="33" y="81"/>
                    <a:pt x="33" y="80"/>
                  </a:cubicBezTo>
                  <a:cubicBezTo>
                    <a:pt x="33" y="79"/>
                    <a:pt x="35" y="78"/>
                    <a:pt x="35" y="77"/>
                  </a:cubicBezTo>
                  <a:cubicBezTo>
                    <a:pt x="36" y="77"/>
                    <a:pt x="36" y="75"/>
                    <a:pt x="36" y="75"/>
                  </a:cubicBezTo>
                  <a:cubicBezTo>
                    <a:pt x="36" y="74"/>
                    <a:pt x="36" y="73"/>
                    <a:pt x="36" y="72"/>
                  </a:cubicBezTo>
                  <a:cubicBezTo>
                    <a:pt x="36" y="72"/>
                    <a:pt x="36" y="71"/>
                    <a:pt x="37" y="70"/>
                  </a:cubicBezTo>
                  <a:cubicBezTo>
                    <a:pt x="37" y="70"/>
                    <a:pt x="37" y="68"/>
                    <a:pt x="38" y="68"/>
                  </a:cubicBezTo>
                  <a:cubicBezTo>
                    <a:pt x="38" y="67"/>
                    <a:pt x="38" y="67"/>
                    <a:pt x="38" y="66"/>
                  </a:cubicBezTo>
                  <a:cubicBezTo>
                    <a:pt x="38" y="66"/>
                    <a:pt x="38" y="65"/>
                    <a:pt x="38" y="64"/>
                  </a:cubicBezTo>
                  <a:cubicBezTo>
                    <a:pt x="39" y="64"/>
                    <a:pt x="39" y="62"/>
                    <a:pt x="40" y="61"/>
                  </a:cubicBezTo>
                  <a:cubicBezTo>
                    <a:pt x="40" y="61"/>
                    <a:pt x="41" y="60"/>
                    <a:pt x="42" y="60"/>
                  </a:cubicBezTo>
                  <a:cubicBezTo>
                    <a:pt x="42" y="60"/>
                    <a:pt x="43" y="58"/>
                    <a:pt x="43" y="58"/>
                  </a:cubicBezTo>
                  <a:cubicBezTo>
                    <a:pt x="44" y="57"/>
                    <a:pt x="44" y="55"/>
                    <a:pt x="44" y="54"/>
                  </a:cubicBezTo>
                  <a:cubicBezTo>
                    <a:pt x="44" y="54"/>
                    <a:pt x="44" y="53"/>
                    <a:pt x="44" y="52"/>
                  </a:cubicBezTo>
                  <a:cubicBezTo>
                    <a:pt x="44" y="52"/>
                    <a:pt x="43" y="52"/>
                    <a:pt x="43" y="51"/>
                  </a:cubicBezTo>
                  <a:cubicBezTo>
                    <a:pt x="42" y="51"/>
                    <a:pt x="41" y="51"/>
                    <a:pt x="41" y="51"/>
                  </a:cubicBezTo>
                  <a:cubicBezTo>
                    <a:pt x="40" y="50"/>
                    <a:pt x="40" y="49"/>
                    <a:pt x="40" y="49"/>
                  </a:cubicBezTo>
                  <a:cubicBezTo>
                    <a:pt x="40" y="48"/>
                    <a:pt x="40" y="47"/>
                    <a:pt x="40" y="46"/>
                  </a:cubicBezTo>
                  <a:cubicBezTo>
                    <a:pt x="40" y="46"/>
                    <a:pt x="40" y="45"/>
                    <a:pt x="40" y="44"/>
                  </a:cubicBezTo>
                  <a:cubicBezTo>
                    <a:pt x="40" y="43"/>
                    <a:pt x="40" y="42"/>
                    <a:pt x="40" y="42"/>
                  </a:cubicBezTo>
                  <a:cubicBezTo>
                    <a:pt x="40" y="41"/>
                    <a:pt x="39" y="40"/>
                    <a:pt x="39" y="40"/>
                  </a:cubicBezTo>
                  <a:cubicBezTo>
                    <a:pt x="38" y="40"/>
                    <a:pt x="38" y="39"/>
                    <a:pt x="38" y="38"/>
                  </a:cubicBezTo>
                  <a:cubicBezTo>
                    <a:pt x="38" y="37"/>
                    <a:pt x="38" y="36"/>
                    <a:pt x="38" y="36"/>
                  </a:cubicBezTo>
                  <a:cubicBezTo>
                    <a:pt x="38" y="35"/>
                    <a:pt x="38" y="34"/>
                    <a:pt x="38" y="34"/>
                  </a:cubicBezTo>
                  <a:cubicBezTo>
                    <a:pt x="38" y="34"/>
                    <a:pt x="39" y="33"/>
                    <a:pt x="39" y="32"/>
                  </a:cubicBezTo>
                  <a:cubicBezTo>
                    <a:pt x="39" y="32"/>
                    <a:pt x="38" y="31"/>
                    <a:pt x="38" y="30"/>
                  </a:cubicBezTo>
                  <a:cubicBezTo>
                    <a:pt x="39" y="29"/>
                    <a:pt x="40" y="29"/>
                    <a:pt x="41" y="28"/>
                  </a:cubicBezTo>
                  <a:cubicBezTo>
                    <a:pt x="42" y="27"/>
                    <a:pt x="43" y="25"/>
                    <a:pt x="44" y="24"/>
                  </a:cubicBezTo>
                  <a:cubicBezTo>
                    <a:pt x="44" y="23"/>
                    <a:pt x="44" y="23"/>
                    <a:pt x="45" y="23"/>
                  </a:cubicBezTo>
                  <a:cubicBezTo>
                    <a:pt x="45" y="22"/>
                    <a:pt x="45" y="21"/>
                    <a:pt x="45" y="21"/>
                  </a:cubicBezTo>
                  <a:cubicBezTo>
                    <a:pt x="45" y="20"/>
                    <a:pt x="45" y="19"/>
                    <a:pt x="45" y="18"/>
                  </a:cubicBezTo>
                  <a:cubicBezTo>
                    <a:pt x="45" y="17"/>
                    <a:pt x="44" y="14"/>
                    <a:pt x="44" y="13"/>
                  </a:cubicBezTo>
                  <a:cubicBezTo>
                    <a:pt x="44" y="12"/>
                    <a:pt x="44" y="10"/>
                    <a:pt x="44" y="10"/>
                  </a:cubicBezTo>
                  <a:cubicBezTo>
                    <a:pt x="44" y="9"/>
                    <a:pt x="44" y="8"/>
                    <a:pt x="44" y="7"/>
                  </a:cubicBezTo>
                  <a:cubicBezTo>
                    <a:pt x="44" y="6"/>
                    <a:pt x="44" y="6"/>
                    <a:pt x="45" y="5"/>
                  </a:cubicBezTo>
                  <a:cubicBezTo>
                    <a:pt x="45" y="5"/>
                    <a:pt x="45" y="4"/>
                    <a:pt x="45" y="4"/>
                  </a:cubicBezTo>
                  <a:cubicBezTo>
                    <a:pt x="45" y="3"/>
                    <a:pt x="47" y="3"/>
                    <a:pt x="47" y="3"/>
                  </a:cubicBezTo>
                  <a:cubicBezTo>
                    <a:pt x="48" y="3"/>
                    <a:pt x="50" y="3"/>
                    <a:pt x="51" y="3"/>
                  </a:cubicBezTo>
                  <a:cubicBezTo>
                    <a:pt x="53" y="3"/>
                    <a:pt x="54" y="3"/>
                    <a:pt x="55" y="3"/>
                  </a:cubicBezTo>
                  <a:cubicBezTo>
                    <a:pt x="56" y="3"/>
                    <a:pt x="57" y="4"/>
                    <a:pt x="58" y="4"/>
                  </a:cubicBezTo>
                  <a:cubicBezTo>
                    <a:pt x="58" y="5"/>
                    <a:pt x="59" y="6"/>
                    <a:pt x="60" y="7"/>
                  </a:cubicBezTo>
                  <a:cubicBezTo>
                    <a:pt x="61" y="7"/>
                    <a:pt x="62" y="8"/>
                    <a:pt x="62" y="9"/>
                  </a:cubicBezTo>
                  <a:cubicBezTo>
                    <a:pt x="63" y="9"/>
                    <a:pt x="64" y="10"/>
                    <a:pt x="65" y="10"/>
                  </a:cubicBezTo>
                  <a:cubicBezTo>
                    <a:pt x="65" y="11"/>
                    <a:pt x="67" y="10"/>
                    <a:pt x="67" y="11"/>
                  </a:cubicBezTo>
                  <a:cubicBezTo>
                    <a:pt x="68" y="11"/>
                    <a:pt x="70" y="11"/>
                    <a:pt x="71" y="11"/>
                  </a:cubicBezTo>
                  <a:cubicBezTo>
                    <a:pt x="71" y="11"/>
                    <a:pt x="73" y="11"/>
                    <a:pt x="74" y="11"/>
                  </a:cubicBezTo>
                  <a:cubicBezTo>
                    <a:pt x="74" y="11"/>
                    <a:pt x="76" y="11"/>
                    <a:pt x="76" y="11"/>
                  </a:cubicBezTo>
                  <a:cubicBezTo>
                    <a:pt x="77" y="10"/>
                    <a:pt x="77" y="9"/>
                    <a:pt x="78" y="9"/>
                  </a:cubicBezTo>
                  <a:cubicBezTo>
                    <a:pt x="79" y="9"/>
                    <a:pt x="80" y="8"/>
                    <a:pt x="81" y="8"/>
                  </a:cubicBezTo>
                  <a:cubicBezTo>
                    <a:pt x="81" y="7"/>
                    <a:pt x="82" y="7"/>
                    <a:pt x="82" y="7"/>
                  </a:cubicBezTo>
                  <a:cubicBezTo>
                    <a:pt x="82" y="7"/>
                    <a:pt x="83" y="7"/>
                    <a:pt x="84" y="7"/>
                  </a:cubicBezTo>
                  <a:cubicBezTo>
                    <a:pt x="84" y="8"/>
                    <a:pt x="85" y="9"/>
                    <a:pt x="85" y="9"/>
                  </a:cubicBezTo>
                  <a:cubicBezTo>
                    <a:pt x="87" y="9"/>
                    <a:pt x="88" y="10"/>
                    <a:pt x="89" y="10"/>
                  </a:cubicBezTo>
                  <a:cubicBezTo>
                    <a:pt x="90" y="10"/>
                    <a:pt x="92" y="10"/>
                    <a:pt x="93" y="10"/>
                  </a:cubicBezTo>
                  <a:cubicBezTo>
                    <a:pt x="94" y="10"/>
                    <a:pt x="95" y="10"/>
                    <a:pt x="96" y="10"/>
                  </a:cubicBezTo>
                  <a:cubicBezTo>
                    <a:pt x="98" y="10"/>
                    <a:pt x="100" y="10"/>
                    <a:pt x="101" y="10"/>
                  </a:cubicBezTo>
                  <a:cubicBezTo>
                    <a:pt x="102" y="10"/>
                    <a:pt x="103" y="10"/>
                    <a:pt x="104" y="10"/>
                  </a:cubicBezTo>
                  <a:cubicBezTo>
                    <a:pt x="104" y="9"/>
                    <a:pt x="105" y="8"/>
                    <a:pt x="105" y="8"/>
                  </a:cubicBezTo>
                  <a:cubicBezTo>
                    <a:pt x="105" y="7"/>
                    <a:pt x="105" y="6"/>
                    <a:pt x="105" y="6"/>
                  </a:cubicBezTo>
                  <a:cubicBezTo>
                    <a:pt x="106" y="5"/>
                    <a:pt x="106" y="5"/>
                    <a:pt x="107" y="4"/>
                  </a:cubicBezTo>
                  <a:cubicBezTo>
                    <a:pt x="107" y="4"/>
                    <a:pt x="107" y="2"/>
                    <a:pt x="107" y="2"/>
                  </a:cubicBezTo>
                  <a:cubicBezTo>
                    <a:pt x="108" y="1"/>
                    <a:pt x="109" y="1"/>
                    <a:pt x="110" y="1"/>
                  </a:cubicBezTo>
                  <a:cubicBezTo>
                    <a:pt x="110" y="0"/>
                    <a:pt x="112" y="0"/>
                    <a:pt x="112" y="1"/>
                  </a:cubicBezTo>
                  <a:cubicBezTo>
                    <a:pt x="113" y="1"/>
                    <a:pt x="115" y="1"/>
                    <a:pt x="115" y="2"/>
                  </a:cubicBezTo>
                  <a:cubicBezTo>
                    <a:pt x="116" y="2"/>
                    <a:pt x="116" y="3"/>
                    <a:pt x="117" y="4"/>
                  </a:cubicBezTo>
                  <a:cubicBezTo>
                    <a:pt x="117" y="5"/>
                    <a:pt x="117" y="6"/>
                    <a:pt x="118" y="7"/>
                  </a:cubicBezTo>
                  <a:cubicBezTo>
                    <a:pt x="118" y="7"/>
                    <a:pt x="119" y="8"/>
                    <a:pt x="119" y="9"/>
                  </a:cubicBezTo>
                  <a:cubicBezTo>
                    <a:pt x="120" y="9"/>
                    <a:pt x="121" y="10"/>
                    <a:pt x="121" y="11"/>
                  </a:cubicBezTo>
                  <a:cubicBezTo>
                    <a:pt x="122" y="11"/>
                    <a:pt x="124" y="12"/>
                    <a:pt x="124" y="12"/>
                  </a:cubicBezTo>
                  <a:cubicBezTo>
                    <a:pt x="126" y="12"/>
                    <a:pt x="128" y="12"/>
                    <a:pt x="130" y="12"/>
                  </a:cubicBezTo>
                  <a:cubicBezTo>
                    <a:pt x="131" y="12"/>
                    <a:pt x="133" y="12"/>
                    <a:pt x="134" y="12"/>
                  </a:cubicBezTo>
                  <a:cubicBezTo>
                    <a:pt x="135" y="11"/>
                    <a:pt x="137" y="12"/>
                    <a:pt x="138" y="12"/>
                  </a:cubicBezTo>
                  <a:cubicBezTo>
                    <a:pt x="138" y="11"/>
                    <a:pt x="139" y="10"/>
                    <a:pt x="139" y="10"/>
                  </a:cubicBezTo>
                  <a:cubicBezTo>
                    <a:pt x="139" y="10"/>
                    <a:pt x="141" y="10"/>
                    <a:pt x="141" y="10"/>
                  </a:cubicBezTo>
                  <a:cubicBezTo>
                    <a:pt x="142" y="10"/>
                    <a:pt x="143" y="9"/>
                    <a:pt x="143" y="9"/>
                  </a:cubicBezTo>
                  <a:cubicBezTo>
                    <a:pt x="143" y="9"/>
                    <a:pt x="143" y="7"/>
                    <a:pt x="143" y="7"/>
                  </a:cubicBezTo>
                  <a:cubicBezTo>
                    <a:pt x="143" y="6"/>
                    <a:pt x="144" y="6"/>
                    <a:pt x="144" y="5"/>
                  </a:cubicBezTo>
                  <a:cubicBezTo>
                    <a:pt x="144" y="5"/>
                    <a:pt x="145" y="5"/>
                    <a:pt x="146" y="5"/>
                  </a:cubicBezTo>
                  <a:cubicBezTo>
                    <a:pt x="147" y="5"/>
                    <a:pt x="148" y="5"/>
                    <a:pt x="149" y="6"/>
                  </a:cubicBezTo>
                  <a:cubicBezTo>
                    <a:pt x="150" y="6"/>
                    <a:pt x="151" y="7"/>
                    <a:pt x="152" y="8"/>
                  </a:cubicBezTo>
                  <a:cubicBezTo>
                    <a:pt x="152" y="9"/>
                    <a:pt x="154" y="10"/>
                    <a:pt x="154" y="11"/>
                  </a:cubicBezTo>
                  <a:cubicBezTo>
                    <a:pt x="154" y="11"/>
                    <a:pt x="154" y="13"/>
                    <a:pt x="154" y="14"/>
                  </a:cubicBezTo>
                  <a:cubicBezTo>
                    <a:pt x="155" y="15"/>
                    <a:pt x="154" y="17"/>
                    <a:pt x="155" y="19"/>
                  </a:cubicBezTo>
                  <a:cubicBezTo>
                    <a:pt x="155" y="20"/>
                    <a:pt x="154" y="22"/>
                    <a:pt x="155" y="23"/>
                  </a:cubicBezTo>
                  <a:cubicBezTo>
                    <a:pt x="155" y="23"/>
                    <a:pt x="156" y="24"/>
                    <a:pt x="156" y="25"/>
                  </a:cubicBezTo>
                  <a:cubicBezTo>
                    <a:pt x="157" y="25"/>
                    <a:pt x="158" y="26"/>
                    <a:pt x="158" y="26"/>
                  </a:cubicBezTo>
                  <a:cubicBezTo>
                    <a:pt x="158" y="26"/>
                    <a:pt x="159" y="27"/>
                    <a:pt x="159" y="27"/>
                  </a:cubicBezTo>
                  <a:cubicBezTo>
                    <a:pt x="159" y="27"/>
                    <a:pt x="160" y="28"/>
                    <a:pt x="160" y="29"/>
                  </a:cubicBezTo>
                  <a:cubicBezTo>
                    <a:pt x="160" y="29"/>
                    <a:pt x="160" y="30"/>
                    <a:pt x="160" y="31"/>
                  </a:cubicBezTo>
                  <a:cubicBezTo>
                    <a:pt x="160" y="31"/>
                    <a:pt x="159" y="32"/>
                    <a:pt x="159" y="32"/>
                  </a:cubicBezTo>
                  <a:cubicBezTo>
                    <a:pt x="158" y="33"/>
                    <a:pt x="158" y="35"/>
                    <a:pt x="158" y="36"/>
                  </a:cubicBezTo>
                  <a:cubicBezTo>
                    <a:pt x="158" y="37"/>
                    <a:pt x="158" y="39"/>
                    <a:pt x="158" y="39"/>
                  </a:cubicBezTo>
                  <a:cubicBezTo>
                    <a:pt x="158" y="40"/>
                    <a:pt x="158" y="41"/>
                    <a:pt x="158" y="41"/>
                  </a:cubicBezTo>
                  <a:cubicBezTo>
                    <a:pt x="157" y="42"/>
                    <a:pt x="156" y="42"/>
                    <a:pt x="156" y="43"/>
                  </a:cubicBezTo>
                  <a:cubicBezTo>
                    <a:pt x="156" y="43"/>
                    <a:pt x="156" y="44"/>
                    <a:pt x="156" y="45"/>
                  </a:cubicBezTo>
                  <a:cubicBezTo>
                    <a:pt x="156" y="45"/>
                    <a:pt x="156" y="47"/>
                    <a:pt x="156" y="47"/>
                  </a:cubicBezTo>
                  <a:cubicBezTo>
                    <a:pt x="156" y="48"/>
                    <a:pt x="156" y="50"/>
                    <a:pt x="156" y="51"/>
                  </a:cubicBezTo>
                  <a:cubicBezTo>
                    <a:pt x="156" y="51"/>
                    <a:pt x="155" y="53"/>
                    <a:pt x="155" y="53"/>
                  </a:cubicBezTo>
                  <a:cubicBezTo>
                    <a:pt x="154" y="54"/>
                    <a:pt x="153" y="55"/>
                    <a:pt x="152" y="56"/>
                  </a:cubicBezTo>
                  <a:cubicBezTo>
                    <a:pt x="152" y="56"/>
                    <a:pt x="152" y="58"/>
                    <a:pt x="152" y="58"/>
                  </a:cubicBezTo>
                  <a:cubicBezTo>
                    <a:pt x="152" y="59"/>
                    <a:pt x="154" y="60"/>
                    <a:pt x="154" y="60"/>
                  </a:cubicBezTo>
                  <a:cubicBezTo>
                    <a:pt x="154" y="61"/>
                    <a:pt x="154" y="61"/>
                    <a:pt x="154" y="61"/>
                  </a:cubicBezTo>
                  <a:cubicBezTo>
                    <a:pt x="154" y="62"/>
                    <a:pt x="154" y="64"/>
                    <a:pt x="154" y="64"/>
                  </a:cubicBezTo>
                  <a:cubicBezTo>
                    <a:pt x="154" y="65"/>
                    <a:pt x="156" y="65"/>
                    <a:pt x="156" y="66"/>
                  </a:cubicBezTo>
                  <a:cubicBezTo>
                    <a:pt x="156" y="66"/>
                    <a:pt x="155" y="67"/>
                    <a:pt x="155" y="68"/>
                  </a:cubicBezTo>
                  <a:cubicBezTo>
                    <a:pt x="155" y="68"/>
                    <a:pt x="155" y="69"/>
                    <a:pt x="155" y="70"/>
                  </a:cubicBezTo>
                  <a:cubicBezTo>
                    <a:pt x="155" y="70"/>
                    <a:pt x="155" y="71"/>
                    <a:pt x="155" y="72"/>
                  </a:cubicBezTo>
                  <a:cubicBezTo>
                    <a:pt x="156" y="72"/>
                    <a:pt x="157" y="73"/>
                    <a:pt x="158" y="73"/>
                  </a:cubicBezTo>
                  <a:cubicBezTo>
                    <a:pt x="158" y="73"/>
                    <a:pt x="159" y="74"/>
                    <a:pt x="160" y="74"/>
                  </a:cubicBezTo>
                  <a:cubicBezTo>
                    <a:pt x="161" y="74"/>
                    <a:pt x="162" y="74"/>
                    <a:pt x="163" y="74"/>
                  </a:cubicBezTo>
                  <a:cubicBezTo>
                    <a:pt x="164" y="74"/>
                    <a:pt x="165" y="74"/>
                    <a:pt x="166" y="73"/>
                  </a:cubicBezTo>
                  <a:cubicBezTo>
                    <a:pt x="166" y="73"/>
                    <a:pt x="167" y="72"/>
                    <a:pt x="167" y="72"/>
                  </a:cubicBezTo>
                  <a:cubicBezTo>
                    <a:pt x="167" y="72"/>
                    <a:pt x="168" y="71"/>
                    <a:pt x="168" y="71"/>
                  </a:cubicBezTo>
                  <a:cubicBezTo>
                    <a:pt x="169" y="71"/>
                    <a:pt x="170" y="70"/>
                    <a:pt x="170" y="70"/>
                  </a:cubicBezTo>
                  <a:cubicBezTo>
                    <a:pt x="170" y="70"/>
                    <a:pt x="170" y="68"/>
                    <a:pt x="171" y="68"/>
                  </a:cubicBezTo>
                  <a:cubicBezTo>
                    <a:pt x="171" y="68"/>
                    <a:pt x="172" y="70"/>
                    <a:pt x="173" y="70"/>
                  </a:cubicBezTo>
                  <a:cubicBezTo>
                    <a:pt x="173" y="70"/>
                    <a:pt x="175" y="70"/>
                    <a:pt x="176" y="70"/>
                  </a:cubicBezTo>
                  <a:cubicBezTo>
                    <a:pt x="177" y="70"/>
                    <a:pt x="179" y="71"/>
                    <a:pt x="179" y="71"/>
                  </a:cubicBezTo>
                  <a:cubicBezTo>
                    <a:pt x="180" y="71"/>
                    <a:pt x="182" y="70"/>
                    <a:pt x="183" y="71"/>
                  </a:cubicBezTo>
                  <a:cubicBezTo>
                    <a:pt x="184" y="71"/>
                    <a:pt x="186" y="72"/>
                    <a:pt x="187" y="72"/>
                  </a:cubicBezTo>
                  <a:cubicBezTo>
                    <a:pt x="188" y="72"/>
                    <a:pt x="189" y="73"/>
                    <a:pt x="190" y="73"/>
                  </a:cubicBezTo>
                  <a:cubicBezTo>
                    <a:pt x="190" y="73"/>
                    <a:pt x="191" y="74"/>
                    <a:pt x="191" y="74"/>
                  </a:cubicBezTo>
                  <a:cubicBezTo>
                    <a:pt x="192" y="74"/>
                    <a:pt x="193" y="74"/>
                    <a:pt x="194" y="74"/>
                  </a:cubicBezTo>
                  <a:cubicBezTo>
                    <a:pt x="194" y="74"/>
                    <a:pt x="195" y="74"/>
                    <a:pt x="196" y="75"/>
                  </a:cubicBezTo>
                  <a:cubicBezTo>
                    <a:pt x="197" y="75"/>
                    <a:pt x="198" y="77"/>
                    <a:pt x="199" y="77"/>
                  </a:cubicBezTo>
                  <a:cubicBezTo>
                    <a:pt x="199" y="77"/>
                    <a:pt x="200" y="78"/>
                    <a:pt x="201" y="79"/>
                  </a:cubicBezTo>
                  <a:cubicBezTo>
                    <a:pt x="201" y="79"/>
                    <a:pt x="202" y="79"/>
                    <a:pt x="203" y="79"/>
                  </a:cubicBezTo>
                  <a:cubicBezTo>
                    <a:pt x="203" y="80"/>
                    <a:pt x="204" y="80"/>
                    <a:pt x="205" y="81"/>
                  </a:cubicBezTo>
                  <a:cubicBezTo>
                    <a:pt x="205" y="81"/>
                    <a:pt x="206" y="82"/>
                    <a:pt x="206" y="82"/>
                  </a:cubicBezTo>
                  <a:cubicBezTo>
                    <a:pt x="207" y="83"/>
                    <a:pt x="207" y="84"/>
                    <a:pt x="207" y="85"/>
                  </a:cubicBezTo>
                  <a:cubicBezTo>
                    <a:pt x="208" y="86"/>
                    <a:pt x="208" y="87"/>
                    <a:pt x="208" y="87"/>
                  </a:cubicBezTo>
                  <a:cubicBezTo>
                    <a:pt x="209" y="88"/>
                    <a:pt x="211" y="88"/>
                    <a:pt x="211" y="88"/>
                  </a:cubicBezTo>
                  <a:cubicBezTo>
                    <a:pt x="211" y="88"/>
                    <a:pt x="212" y="89"/>
                    <a:pt x="213" y="90"/>
                  </a:cubicBezTo>
                  <a:cubicBezTo>
                    <a:pt x="213" y="90"/>
                    <a:pt x="214" y="91"/>
                    <a:pt x="214" y="91"/>
                  </a:cubicBezTo>
                  <a:cubicBezTo>
                    <a:pt x="214" y="92"/>
                    <a:pt x="214" y="92"/>
                    <a:pt x="213" y="92"/>
                  </a:cubicBezTo>
                  <a:cubicBezTo>
                    <a:pt x="213" y="93"/>
                    <a:pt x="212" y="93"/>
                    <a:pt x="212" y="93"/>
                  </a:cubicBezTo>
                  <a:cubicBezTo>
                    <a:pt x="212" y="94"/>
                    <a:pt x="211" y="95"/>
                    <a:pt x="211" y="96"/>
                  </a:cubicBezTo>
                  <a:cubicBezTo>
                    <a:pt x="211" y="96"/>
                    <a:pt x="211" y="97"/>
                    <a:pt x="211" y="97"/>
                  </a:cubicBezTo>
                  <a:cubicBezTo>
                    <a:pt x="211" y="98"/>
                    <a:pt x="210" y="98"/>
                    <a:pt x="210" y="99"/>
                  </a:cubicBezTo>
                  <a:cubicBezTo>
                    <a:pt x="210" y="99"/>
                    <a:pt x="209" y="100"/>
                    <a:pt x="209" y="100"/>
                  </a:cubicBezTo>
                  <a:cubicBezTo>
                    <a:pt x="208" y="101"/>
                    <a:pt x="208" y="102"/>
                    <a:pt x="207" y="102"/>
                  </a:cubicBezTo>
                  <a:cubicBezTo>
                    <a:pt x="207" y="103"/>
                    <a:pt x="207" y="103"/>
                    <a:pt x="206" y="103"/>
                  </a:cubicBezTo>
                  <a:cubicBezTo>
                    <a:pt x="206" y="103"/>
                    <a:pt x="205" y="103"/>
                    <a:pt x="205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04"/>
                    <a:pt x="205" y="105"/>
                    <a:pt x="206" y="105"/>
                  </a:cubicBezTo>
                  <a:cubicBezTo>
                    <a:pt x="206" y="105"/>
                    <a:pt x="206" y="106"/>
                    <a:pt x="206" y="106"/>
                  </a:cubicBezTo>
                  <a:cubicBezTo>
                    <a:pt x="207" y="106"/>
                    <a:pt x="207" y="107"/>
                    <a:pt x="207" y="108"/>
                  </a:cubicBezTo>
                  <a:cubicBezTo>
                    <a:pt x="206" y="108"/>
                    <a:pt x="205" y="108"/>
                    <a:pt x="205" y="107"/>
                  </a:cubicBezTo>
                  <a:cubicBezTo>
                    <a:pt x="205" y="107"/>
                    <a:pt x="204" y="107"/>
                    <a:pt x="204" y="106"/>
                  </a:cubicBezTo>
                  <a:cubicBezTo>
                    <a:pt x="204" y="106"/>
                    <a:pt x="203" y="106"/>
                    <a:pt x="203" y="106"/>
                  </a:cubicBezTo>
                  <a:cubicBezTo>
                    <a:pt x="203" y="106"/>
                    <a:pt x="202" y="107"/>
                    <a:pt x="203" y="107"/>
                  </a:cubicBezTo>
                  <a:cubicBezTo>
                    <a:pt x="203" y="108"/>
                    <a:pt x="203" y="108"/>
                    <a:pt x="203" y="109"/>
                  </a:cubicBezTo>
                  <a:cubicBezTo>
                    <a:pt x="203" y="109"/>
                    <a:pt x="203" y="110"/>
                    <a:pt x="203" y="110"/>
                  </a:cubicBezTo>
                  <a:cubicBezTo>
                    <a:pt x="203" y="110"/>
                    <a:pt x="203" y="111"/>
                    <a:pt x="203" y="111"/>
                  </a:cubicBezTo>
                  <a:cubicBezTo>
                    <a:pt x="202" y="111"/>
                    <a:pt x="202" y="111"/>
                    <a:pt x="202" y="111"/>
                  </a:cubicBezTo>
                  <a:cubicBezTo>
                    <a:pt x="201" y="111"/>
                    <a:pt x="201" y="112"/>
                    <a:pt x="200" y="112"/>
                  </a:cubicBezTo>
                  <a:cubicBezTo>
                    <a:pt x="200" y="112"/>
                    <a:pt x="200" y="113"/>
                    <a:pt x="200" y="114"/>
                  </a:cubicBezTo>
                  <a:cubicBezTo>
                    <a:pt x="200" y="115"/>
                    <a:pt x="200" y="116"/>
                    <a:pt x="199" y="116"/>
                  </a:cubicBezTo>
                  <a:cubicBezTo>
                    <a:pt x="199" y="117"/>
                    <a:pt x="198" y="117"/>
                    <a:pt x="197" y="118"/>
                  </a:cubicBezTo>
                  <a:cubicBezTo>
                    <a:pt x="197" y="118"/>
                    <a:pt x="196" y="119"/>
                    <a:pt x="196" y="119"/>
                  </a:cubicBezTo>
                  <a:cubicBezTo>
                    <a:pt x="196" y="120"/>
                    <a:pt x="197" y="120"/>
                    <a:pt x="198" y="120"/>
                  </a:cubicBezTo>
                  <a:cubicBezTo>
                    <a:pt x="198" y="120"/>
                    <a:pt x="199" y="121"/>
                    <a:pt x="199" y="121"/>
                  </a:cubicBezTo>
                  <a:cubicBezTo>
                    <a:pt x="199" y="122"/>
                    <a:pt x="198" y="122"/>
                    <a:pt x="198" y="123"/>
                  </a:cubicBezTo>
                  <a:cubicBezTo>
                    <a:pt x="197" y="123"/>
                    <a:pt x="197" y="124"/>
                    <a:pt x="197" y="125"/>
                  </a:cubicBezTo>
                  <a:cubicBezTo>
                    <a:pt x="196" y="125"/>
                    <a:pt x="196" y="126"/>
                    <a:pt x="195" y="126"/>
                  </a:cubicBezTo>
                  <a:cubicBezTo>
                    <a:pt x="195" y="126"/>
                    <a:pt x="194" y="126"/>
                    <a:pt x="194" y="126"/>
                  </a:cubicBezTo>
                  <a:cubicBezTo>
                    <a:pt x="193" y="126"/>
                    <a:pt x="193" y="126"/>
                    <a:pt x="193" y="126"/>
                  </a:cubicBezTo>
                  <a:cubicBezTo>
                    <a:pt x="192" y="126"/>
                    <a:pt x="192" y="128"/>
                    <a:pt x="192" y="128"/>
                  </a:cubicBezTo>
                  <a:cubicBezTo>
                    <a:pt x="192" y="128"/>
                    <a:pt x="192" y="129"/>
                    <a:pt x="192" y="129"/>
                  </a:cubicBezTo>
                  <a:cubicBezTo>
                    <a:pt x="193" y="129"/>
                    <a:pt x="193" y="129"/>
                    <a:pt x="194" y="130"/>
                  </a:cubicBezTo>
                  <a:cubicBezTo>
                    <a:pt x="194" y="130"/>
                    <a:pt x="194" y="130"/>
                    <a:pt x="195" y="130"/>
                  </a:cubicBezTo>
                  <a:cubicBezTo>
                    <a:pt x="195" y="130"/>
                    <a:pt x="195" y="131"/>
                    <a:pt x="195" y="131"/>
                  </a:cubicBezTo>
                  <a:cubicBezTo>
                    <a:pt x="195" y="132"/>
                    <a:pt x="195" y="132"/>
                    <a:pt x="195" y="133"/>
                  </a:cubicBezTo>
                  <a:cubicBezTo>
                    <a:pt x="195" y="133"/>
                    <a:pt x="194" y="133"/>
                    <a:pt x="193" y="134"/>
                  </a:cubicBezTo>
                  <a:cubicBezTo>
                    <a:pt x="193" y="134"/>
                    <a:pt x="192" y="134"/>
                    <a:pt x="191" y="135"/>
                  </a:cubicBezTo>
                  <a:cubicBezTo>
                    <a:pt x="191" y="135"/>
                    <a:pt x="190" y="135"/>
                    <a:pt x="189" y="135"/>
                  </a:cubicBezTo>
                  <a:cubicBezTo>
                    <a:pt x="189" y="135"/>
                    <a:pt x="188" y="135"/>
                    <a:pt x="188" y="134"/>
                  </a:cubicBezTo>
                  <a:cubicBezTo>
                    <a:pt x="187" y="134"/>
                    <a:pt x="187" y="133"/>
                    <a:pt x="186" y="133"/>
                  </a:cubicBezTo>
                  <a:cubicBezTo>
                    <a:pt x="186" y="133"/>
                    <a:pt x="186" y="132"/>
                    <a:pt x="185" y="132"/>
                  </a:cubicBezTo>
                  <a:cubicBezTo>
                    <a:pt x="185" y="132"/>
                    <a:pt x="184" y="133"/>
                    <a:pt x="184" y="133"/>
                  </a:cubicBezTo>
                  <a:cubicBezTo>
                    <a:pt x="184" y="133"/>
                    <a:pt x="183" y="134"/>
                    <a:pt x="183" y="135"/>
                  </a:cubicBezTo>
                  <a:cubicBezTo>
                    <a:pt x="183" y="135"/>
                    <a:pt x="182" y="136"/>
                    <a:pt x="182" y="137"/>
                  </a:cubicBezTo>
                  <a:cubicBezTo>
                    <a:pt x="182" y="137"/>
                    <a:pt x="183" y="138"/>
                    <a:pt x="183" y="138"/>
                  </a:cubicBezTo>
                  <a:cubicBezTo>
                    <a:pt x="183" y="138"/>
                    <a:pt x="184" y="138"/>
                    <a:pt x="184" y="138"/>
                  </a:cubicBezTo>
                  <a:cubicBezTo>
                    <a:pt x="185" y="138"/>
                    <a:pt x="185" y="138"/>
                    <a:pt x="185" y="138"/>
                  </a:cubicBezTo>
                  <a:cubicBezTo>
                    <a:pt x="186" y="138"/>
                    <a:pt x="186" y="139"/>
                    <a:pt x="186" y="139"/>
                  </a:cubicBezTo>
                  <a:cubicBezTo>
                    <a:pt x="186" y="139"/>
                    <a:pt x="185" y="140"/>
                    <a:pt x="184" y="141"/>
                  </a:cubicBezTo>
                  <a:cubicBezTo>
                    <a:pt x="183" y="141"/>
                    <a:pt x="182" y="142"/>
                    <a:pt x="182" y="142"/>
                  </a:cubicBezTo>
                  <a:cubicBezTo>
                    <a:pt x="181" y="142"/>
                    <a:pt x="180" y="142"/>
                    <a:pt x="180" y="142"/>
                  </a:cubicBezTo>
                  <a:cubicBezTo>
                    <a:pt x="180" y="143"/>
                    <a:pt x="179" y="142"/>
                    <a:pt x="179" y="142"/>
                  </a:cubicBezTo>
                  <a:cubicBezTo>
                    <a:pt x="178" y="143"/>
                    <a:pt x="178" y="143"/>
                    <a:pt x="177" y="144"/>
                  </a:cubicBezTo>
                  <a:cubicBezTo>
                    <a:pt x="177" y="144"/>
                    <a:pt x="177" y="145"/>
                    <a:pt x="177" y="145"/>
                  </a:cubicBezTo>
                  <a:cubicBezTo>
                    <a:pt x="177" y="146"/>
                    <a:pt x="177" y="146"/>
                    <a:pt x="177" y="146"/>
                  </a:cubicBezTo>
                  <a:cubicBezTo>
                    <a:pt x="177" y="147"/>
                    <a:pt x="177" y="147"/>
                    <a:pt x="177" y="148"/>
                  </a:cubicBezTo>
                  <a:cubicBezTo>
                    <a:pt x="177" y="148"/>
                    <a:pt x="176" y="149"/>
                    <a:pt x="176" y="149"/>
                  </a:cubicBezTo>
                  <a:cubicBezTo>
                    <a:pt x="176" y="149"/>
                    <a:pt x="174" y="149"/>
                    <a:pt x="174" y="150"/>
                  </a:cubicBezTo>
                  <a:cubicBezTo>
                    <a:pt x="174" y="150"/>
                    <a:pt x="174" y="151"/>
                    <a:pt x="174" y="152"/>
                  </a:cubicBezTo>
                  <a:cubicBezTo>
                    <a:pt x="174" y="153"/>
                    <a:pt x="173" y="153"/>
                    <a:pt x="173" y="153"/>
                  </a:cubicBezTo>
                  <a:cubicBezTo>
                    <a:pt x="172" y="154"/>
                    <a:pt x="171" y="154"/>
                    <a:pt x="170" y="154"/>
                  </a:cubicBezTo>
                  <a:cubicBezTo>
                    <a:pt x="170" y="154"/>
                    <a:pt x="169" y="154"/>
                    <a:pt x="169" y="154"/>
                  </a:cubicBezTo>
                  <a:cubicBezTo>
                    <a:pt x="168" y="154"/>
                    <a:pt x="167" y="154"/>
                    <a:pt x="167" y="155"/>
                  </a:cubicBezTo>
                  <a:cubicBezTo>
                    <a:pt x="166" y="155"/>
                    <a:pt x="166" y="156"/>
                    <a:pt x="166" y="156"/>
                  </a:cubicBezTo>
                  <a:cubicBezTo>
                    <a:pt x="166" y="156"/>
                    <a:pt x="166" y="157"/>
                    <a:pt x="166" y="157"/>
                  </a:cubicBezTo>
                  <a:cubicBezTo>
                    <a:pt x="166" y="158"/>
                    <a:pt x="167" y="158"/>
                    <a:pt x="167" y="158"/>
                  </a:cubicBezTo>
                  <a:cubicBezTo>
                    <a:pt x="168" y="158"/>
                    <a:pt x="168" y="159"/>
                    <a:pt x="168" y="160"/>
                  </a:cubicBezTo>
                  <a:cubicBezTo>
                    <a:pt x="168" y="160"/>
                    <a:pt x="167" y="160"/>
                    <a:pt x="166" y="160"/>
                  </a:cubicBezTo>
                  <a:cubicBezTo>
                    <a:pt x="166" y="160"/>
                    <a:pt x="165" y="161"/>
                    <a:pt x="164" y="161"/>
                  </a:cubicBezTo>
                  <a:cubicBezTo>
                    <a:pt x="163" y="161"/>
                    <a:pt x="162" y="161"/>
                    <a:pt x="162" y="161"/>
                  </a:cubicBezTo>
                  <a:cubicBezTo>
                    <a:pt x="161" y="161"/>
                    <a:pt x="161" y="161"/>
                    <a:pt x="161" y="160"/>
                  </a:cubicBezTo>
                  <a:cubicBezTo>
                    <a:pt x="160" y="160"/>
                    <a:pt x="160" y="160"/>
                    <a:pt x="160" y="160"/>
                  </a:cubicBezTo>
                  <a:cubicBezTo>
                    <a:pt x="159" y="160"/>
                    <a:pt x="158" y="161"/>
                    <a:pt x="158" y="162"/>
                  </a:cubicBezTo>
                  <a:cubicBezTo>
                    <a:pt x="157" y="162"/>
                    <a:pt x="156" y="164"/>
                    <a:pt x="156" y="164"/>
                  </a:cubicBezTo>
                  <a:cubicBezTo>
                    <a:pt x="155" y="165"/>
                    <a:pt x="154" y="166"/>
                    <a:pt x="154" y="167"/>
                  </a:cubicBezTo>
                  <a:cubicBezTo>
                    <a:pt x="154" y="167"/>
                    <a:pt x="153" y="168"/>
                    <a:pt x="152" y="168"/>
                  </a:cubicBezTo>
                  <a:cubicBezTo>
                    <a:pt x="152" y="168"/>
                    <a:pt x="151" y="168"/>
                    <a:pt x="151" y="168"/>
                  </a:cubicBezTo>
                  <a:cubicBezTo>
                    <a:pt x="150" y="168"/>
                    <a:pt x="150" y="167"/>
                    <a:pt x="150" y="167"/>
                  </a:cubicBezTo>
                  <a:cubicBezTo>
                    <a:pt x="149" y="166"/>
                    <a:pt x="149" y="166"/>
                    <a:pt x="148" y="166"/>
                  </a:cubicBezTo>
                  <a:cubicBezTo>
                    <a:pt x="148" y="166"/>
                    <a:pt x="147" y="167"/>
                    <a:pt x="146" y="167"/>
                  </a:cubicBezTo>
                  <a:cubicBezTo>
                    <a:pt x="146" y="166"/>
                    <a:pt x="146" y="166"/>
                    <a:pt x="146" y="166"/>
                  </a:cubicBezTo>
                  <a:cubicBezTo>
                    <a:pt x="146" y="166"/>
                    <a:pt x="144" y="167"/>
                    <a:pt x="144" y="167"/>
                  </a:cubicBezTo>
                  <a:cubicBezTo>
                    <a:pt x="143" y="167"/>
                    <a:pt x="141" y="167"/>
                    <a:pt x="140" y="167"/>
                  </a:cubicBezTo>
                  <a:cubicBezTo>
                    <a:pt x="140" y="167"/>
                    <a:pt x="139" y="167"/>
                    <a:pt x="138" y="167"/>
                  </a:cubicBezTo>
                  <a:cubicBezTo>
                    <a:pt x="138" y="167"/>
                    <a:pt x="137" y="167"/>
                    <a:pt x="137" y="168"/>
                  </a:cubicBezTo>
                  <a:cubicBezTo>
                    <a:pt x="136" y="168"/>
                    <a:pt x="136" y="169"/>
                    <a:pt x="135" y="169"/>
                  </a:cubicBezTo>
                  <a:cubicBezTo>
                    <a:pt x="135" y="170"/>
                    <a:pt x="134" y="171"/>
                    <a:pt x="134" y="171"/>
                  </a:cubicBezTo>
                  <a:cubicBezTo>
                    <a:pt x="133" y="172"/>
                    <a:pt x="132" y="173"/>
                    <a:pt x="132" y="173"/>
                  </a:cubicBezTo>
                  <a:cubicBezTo>
                    <a:pt x="132" y="174"/>
                    <a:pt x="131" y="175"/>
                    <a:pt x="130" y="176"/>
                  </a:cubicBezTo>
                  <a:cubicBezTo>
                    <a:pt x="130" y="176"/>
                    <a:pt x="130" y="177"/>
                    <a:pt x="130" y="179"/>
                  </a:cubicBezTo>
                  <a:cubicBezTo>
                    <a:pt x="130" y="179"/>
                    <a:pt x="130" y="180"/>
                    <a:pt x="130" y="181"/>
                  </a:cubicBezTo>
                  <a:cubicBezTo>
                    <a:pt x="130" y="181"/>
                    <a:pt x="129" y="182"/>
                    <a:pt x="129" y="183"/>
                  </a:cubicBezTo>
                  <a:cubicBezTo>
                    <a:pt x="128" y="184"/>
                    <a:pt x="127" y="185"/>
                    <a:pt x="127" y="185"/>
                  </a:cubicBezTo>
                  <a:cubicBezTo>
                    <a:pt x="126" y="186"/>
                    <a:pt x="124" y="187"/>
                    <a:pt x="124" y="188"/>
                  </a:cubicBezTo>
                  <a:cubicBezTo>
                    <a:pt x="123" y="189"/>
                    <a:pt x="122" y="190"/>
                    <a:pt x="122" y="191"/>
                  </a:cubicBezTo>
                  <a:cubicBezTo>
                    <a:pt x="121" y="192"/>
                    <a:pt x="119" y="194"/>
                    <a:pt x="118" y="195"/>
                  </a:cubicBezTo>
                  <a:cubicBezTo>
                    <a:pt x="118" y="195"/>
                    <a:pt x="118" y="196"/>
                    <a:pt x="118" y="196"/>
                  </a:cubicBezTo>
                  <a:cubicBezTo>
                    <a:pt x="118" y="197"/>
                    <a:pt x="118" y="199"/>
                    <a:pt x="119" y="200"/>
                  </a:cubicBezTo>
                  <a:cubicBezTo>
                    <a:pt x="119" y="200"/>
                    <a:pt x="120" y="201"/>
                    <a:pt x="120" y="202"/>
                  </a:cubicBezTo>
                  <a:cubicBezTo>
                    <a:pt x="120" y="202"/>
                    <a:pt x="120" y="203"/>
                    <a:pt x="119" y="204"/>
                  </a:cubicBezTo>
                  <a:cubicBezTo>
                    <a:pt x="119" y="205"/>
                    <a:pt x="118" y="206"/>
                    <a:pt x="118" y="206"/>
                  </a:cubicBezTo>
                  <a:cubicBezTo>
                    <a:pt x="118" y="207"/>
                    <a:pt x="117" y="208"/>
                    <a:pt x="117" y="208"/>
                  </a:cubicBezTo>
                  <a:cubicBezTo>
                    <a:pt x="116" y="209"/>
                    <a:pt x="116" y="210"/>
                    <a:pt x="116" y="210"/>
                  </a:cubicBezTo>
                  <a:cubicBezTo>
                    <a:pt x="115" y="211"/>
                    <a:pt x="115" y="212"/>
                    <a:pt x="114" y="213"/>
                  </a:cubicBezTo>
                  <a:cubicBezTo>
                    <a:pt x="114" y="213"/>
                    <a:pt x="113" y="214"/>
                    <a:pt x="112" y="214"/>
                  </a:cubicBezTo>
                  <a:cubicBezTo>
                    <a:pt x="111" y="215"/>
                    <a:pt x="110" y="217"/>
                    <a:pt x="109" y="217"/>
                  </a:cubicBezTo>
                  <a:cubicBezTo>
                    <a:pt x="108" y="218"/>
                    <a:pt x="106" y="218"/>
                    <a:pt x="105" y="218"/>
                  </a:cubicBezTo>
                  <a:cubicBezTo>
                    <a:pt x="104" y="219"/>
                    <a:pt x="102" y="219"/>
                    <a:pt x="101" y="218"/>
                  </a:cubicBezTo>
                  <a:cubicBezTo>
                    <a:pt x="100" y="218"/>
                    <a:pt x="99" y="218"/>
                    <a:pt x="98" y="218"/>
                  </a:cubicBezTo>
                  <a:cubicBezTo>
                    <a:pt x="98" y="217"/>
                    <a:pt x="96" y="216"/>
                    <a:pt x="95" y="216"/>
                  </a:cubicBezTo>
                  <a:cubicBezTo>
                    <a:pt x="94" y="216"/>
                    <a:pt x="93" y="215"/>
                    <a:pt x="93" y="215"/>
                  </a:cubicBezTo>
                  <a:cubicBezTo>
                    <a:pt x="92" y="215"/>
                    <a:pt x="91" y="215"/>
                    <a:pt x="91" y="215"/>
                  </a:cubicBezTo>
                  <a:cubicBezTo>
                    <a:pt x="91" y="216"/>
                    <a:pt x="90" y="217"/>
                    <a:pt x="90" y="217"/>
                  </a:cubicBezTo>
                  <a:cubicBezTo>
                    <a:pt x="90" y="217"/>
                    <a:pt x="89" y="217"/>
                    <a:pt x="89" y="217"/>
                  </a:cubicBezTo>
                  <a:cubicBezTo>
                    <a:pt x="89" y="218"/>
                    <a:pt x="89" y="218"/>
                    <a:pt x="89" y="219"/>
                  </a:cubicBezTo>
                  <a:cubicBezTo>
                    <a:pt x="89" y="219"/>
                    <a:pt x="89" y="219"/>
                    <a:pt x="89" y="219"/>
                  </a:cubicBezTo>
                  <a:cubicBezTo>
                    <a:pt x="88" y="219"/>
                    <a:pt x="88" y="219"/>
                    <a:pt x="88" y="219"/>
                  </a:cubicBezTo>
                  <a:cubicBezTo>
                    <a:pt x="87" y="219"/>
                    <a:pt x="86" y="219"/>
                    <a:pt x="85" y="219"/>
                  </a:cubicBezTo>
                  <a:cubicBezTo>
                    <a:pt x="85" y="220"/>
                    <a:pt x="85" y="220"/>
                    <a:pt x="85" y="220"/>
                  </a:cubicBezTo>
                  <a:cubicBezTo>
                    <a:pt x="85" y="221"/>
                    <a:pt x="84" y="221"/>
                    <a:pt x="84" y="222"/>
                  </a:cubicBezTo>
                  <a:cubicBezTo>
                    <a:pt x="84" y="222"/>
                    <a:pt x="83" y="222"/>
                    <a:pt x="82" y="222"/>
                  </a:cubicBezTo>
                  <a:cubicBezTo>
                    <a:pt x="82" y="223"/>
                    <a:pt x="81" y="222"/>
                    <a:pt x="80" y="222"/>
                  </a:cubicBezTo>
                  <a:cubicBezTo>
                    <a:pt x="80" y="223"/>
                    <a:pt x="79" y="223"/>
                    <a:pt x="79" y="223"/>
                  </a:cubicBezTo>
                  <a:cubicBezTo>
                    <a:pt x="78" y="223"/>
                    <a:pt x="77" y="222"/>
                    <a:pt x="77" y="222"/>
                  </a:cubicBezTo>
                  <a:cubicBezTo>
                    <a:pt x="76" y="222"/>
                    <a:pt x="75" y="221"/>
                    <a:pt x="74" y="221"/>
                  </a:cubicBezTo>
                  <a:cubicBezTo>
                    <a:pt x="74" y="221"/>
                    <a:pt x="73" y="220"/>
                    <a:pt x="73" y="220"/>
                  </a:cubicBezTo>
                  <a:cubicBezTo>
                    <a:pt x="73" y="220"/>
                    <a:pt x="72" y="220"/>
                    <a:pt x="71" y="220"/>
                  </a:cubicBezTo>
                  <a:cubicBezTo>
                    <a:pt x="71" y="219"/>
                    <a:pt x="70" y="219"/>
                    <a:pt x="70" y="219"/>
                  </a:cubicBezTo>
                  <a:cubicBezTo>
                    <a:pt x="70" y="219"/>
                    <a:pt x="70" y="218"/>
                    <a:pt x="69" y="218"/>
                  </a:cubicBezTo>
                  <a:cubicBezTo>
                    <a:pt x="69" y="217"/>
                    <a:pt x="69" y="216"/>
                    <a:pt x="68" y="215"/>
                  </a:cubicBezTo>
                  <a:cubicBezTo>
                    <a:pt x="68" y="215"/>
                    <a:pt x="68" y="214"/>
                    <a:pt x="67" y="214"/>
                  </a:cubicBezTo>
                  <a:cubicBezTo>
                    <a:pt x="67" y="213"/>
                    <a:pt x="66" y="213"/>
                    <a:pt x="66" y="213"/>
                  </a:cubicBezTo>
                  <a:cubicBezTo>
                    <a:pt x="65" y="212"/>
                    <a:pt x="65" y="212"/>
                    <a:pt x="64" y="212"/>
                  </a:cubicBezTo>
                  <a:cubicBezTo>
                    <a:pt x="63" y="212"/>
                    <a:pt x="62" y="211"/>
                    <a:pt x="61" y="211"/>
                  </a:cubicBezTo>
                  <a:cubicBezTo>
                    <a:pt x="61" y="211"/>
                    <a:pt x="60" y="211"/>
                    <a:pt x="60" y="210"/>
                  </a:cubicBezTo>
                  <a:cubicBezTo>
                    <a:pt x="60" y="210"/>
                    <a:pt x="59" y="209"/>
                    <a:pt x="59" y="209"/>
                  </a:cubicBezTo>
                  <a:cubicBezTo>
                    <a:pt x="58" y="208"/>
                    <a:pt x="58" y="207"/>
                    <a:pt x="57" y="206"/>
                  </a:cubicBezTo>
                  <a:cubicBezTo>
                    <a:pt x="57" y="206"/>
                    <a:pt x="57" y="205"/>
                    <a:pt x="58" y="204"/>
                  </a:cubicBezTo>
                  <a:cubicBezTo>
                    <a:pt x="58" y="203"/>
                    <a:pt x="58" y="203"/>
                    <a:pt x="59" y="202"/>
                  </a:cubicBezTo>
                  <a:cubicBezTo>
                    <a:pt x="59" y="202"/>
                    <a:pt x="59" y="201"/>
                    <a:pt x="59" y="201"/>
                  </a:cubicBezTo>
                  <a:cubicBezTo>
                    <a:pt x="59" y="201"/>
                    <a:pt x="59" y="200"/>
                    <a:pt x="58" y="200"/>
                  </a:cubicBezTo>
                  <a:cubicBezTo>
                    <a:pt x="58" y="199"/>
                    <a:pt x="57" y="199"/>
                    <a:pt x="57" y="198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5" y="198"/>
                    <a:pt x="55" y="197"/>
                    <a:pt x="55" y="197"/>
                  </a:cubicBezTo>
                  <a:cubicBezTo>
                    <a:pt x="54" y="197"/>
                    <a:pt x="54" y="196"/>
                    <a:pt x="53" y="196"/>
                  </a:cubicBezTo>
                  <a:cubicBezTo>
                    <a:pt x="53" y="196"/>
                    <a:pt x="52" y="196"/>
                    <a:pt x="51" y="197"/>
                  </a:cubicBezTo>
                  <a:cubicBezTo>
                    <a:pt x="51" y="197"/>
                    <a:pt x="51" y="197"/>
                    <a:pt x="51" y="198"/>
                  </a:cubicBezTo>
                  <a:cubicBezTo>
                    <a:pt x="51" y="198"/>
                    <a:pt x="50" y="199"/>
                    <a:pt x="50" y="199"/>
                  </a:cubicBezTo>
                  <a:cubicBezTo>
                    <a:pt x="50" y="199"/>
                    <a:pt x="49" y="199"/>
                    <a:pt x="49" y="199"/>
                  </a:cubicBezTo>
                  <a:cubicBezTo>
                    <a:pt x="48" y="199"/>
                    <a:pt x="47" y="199"/>
                    <a:pt x="46" y="199"/>
                  </a:cubicBezTo>
                  <a:cubicBezTo>
                    <a:pt x="45" y="199"/>
                    <a:pt x="44" y="199"/>
                    <a:pt x="43" y="199"/>
                  </a:cubicBezTo>
                  <a:cubicBezTo>
                    <a:pt x="42" y="199"/>
                    <a:pt x="40" y="199"/>
                    <a:pt x="39" y="199"/>
                  </a:cubicBezTo>
                  <a:cubicBezTo>
                    <a:pt x="39" y="199"/>
                    <a:pt x="38" y="199"/>
                    <a:pt x="38" y="199"/>
                  </a:cubicBezTo>
                  <a:cubicBezTo>
                    <a:pt x="37" y="198"/>
                    <a:pt x="36" y="197"/>
                    <a:pt x="36" y="197"/>
                  </a:cubicBezTo>
                  <a:cubicBezTo>
                    <a:pt x="35" y="197"/>
                    <a:pt x="35" y="197"/>
                    <a:pt x="34" y="196"/>
                  </a:cubicBezTo>
                  <a:cubicBezTo>
                    <a:pt x="34" y="196"/>
                    <a:pt x="33" y="196"/>
                    <a:pt x="32" y="196"/>
                  </a:cubicBezTo>
                  <a:cubicBezTo>
                    <a:pt x="32" y="196"/>
                    <a:pt x="32" y="197"/>
                    <a:pt x="31" y="197"/>
                  </a:cubicBezTo>
                  <a:cubicBezTo>
                    <a:pt x="31" y="198"/>
                    <a:pt x="31" y="198"/>
                    <a:pt x="31" y="198"/>
                  </a:cubicBezTo>
                  <a:cubicBezTo>
                    <a:pt x="30" y="198"/>
                    <a:pt x="29" y="198"/>
                    <a:pt x="29" y="198"/>
                  </a:cubicBezTo>
                  <a:cubicBezTo>
                    <a:pt x="29" y="198"/>
                    <a:pt x="28" y="198"/>
                    <a:pt x="27" y="198"/>
                  </a:cubicBezTo>
                  <a:cubicBezTo>
                    <a:pt x="27" y="198"/>
                    <a:pt x="26" y="198"/>
                    <a:pt x="25" y="19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56"/>
            <p:cNvSpPr>
              <a:spLocks/>
            </p:cNvSpPr>
            <p:nvPr/>
          </p:nvSpPr>
          <p:spPr bwMode="auto">
            <a:xfrm>
              <a:off x="2161" y="846"/>
              <a:ext cx="593" cy="616"/>
            </a:xfrm>
            <a:custGeom>
              <a:avLst/>
              <a:gdLst>
                <a:gd name="T0" fmla="*/ 18 w 214"/>
                <a:gd name="T1" fmla="*/ 195 h 223"/>
                <a:gd name="T2" fmla="*/ 10 w 214"/>
                <a:gd name="T3" fmla="*/ 187 h 223"/>
                <a:gd name="T4" fmla="*/ 1 w 214"/>
                <a:gd name="T5" fmla="*/ 179 h 223"/>
                <a:gd name="T6" fmla="*/ 6 w 214"/>
                <a:gd name="T7" fmla="*/ 169 h 223"/>
                <a:gd name="T8" fmla="*/ 11 w 214"/>
                <a:gd name="T9" fmla="*/ 158 h 223"/>
                <a:gd name="T10" fmla="*/ 15 w 214"/>
                <a:gd name="T11" fmla="*/ 149 h 223"/>
                <a:gd name="T12" fmla="*/ 14 w 214"/>
                <a:gd name="T13" fmla="*/ 139 h 223"/>
                <a:gd name="T14" fmla="*/ 14 w 214"/>
                <a:gd name="T15" fmla="*/ 125 h 223"/>
                <a:gd name="T16" fmla="*/ 23 w 214"/>
                <a:gd name="T17" fmla="*/ 118 h 223"/>
                <a:gd name="T18" fmla="*/ 31 w 214"/>
                <a:gd name="T19" fmla="*/ 108 h 223"/>
                <a:gd name="T20" fmla="*/ 31 w 214"/>
                <a:gd name="T21" fmla="*/ 99 h 223"/>
                <a:gd name="T22" fmla="*/ 36 w 214"/>
                <a:gd name="T23" fmla="*/ 75 h 223"/>
                <a:gd name="T24" fmla="*/ 40 w 214"/>
                <a:gd name="T25" fmla="*/ 61 h 223"/>
                <a:gd name="T26" fmla="*/ 41 w 214"/>
                <a:gd name="T27" fmla="*/ 51 h 223"/>
                <a:gd name="T28" fmla="*/ 38 w 214"/>
                <a:gd name="T29" fmla="*/ 38 h 223"/>
                <a:gd name="T30" fmla="*/ 44 w 214"/>
                <a:gd name="T31" fmla="*/ 24 h 223"/>
                <a:gd name="T32" fmla="*/ 44 w 214"/>
                <a:gd name="T33" fmla="*/ 7 h 223"/>
                <a:gd name="T34" fmla="*/ 58 w 214"/>
                <a:gd name="T35" fmla="*/ 4 h 223"/>
                <a:gd name="T36" fmla="*/ 74 w 214"/>
                <a:gd name="T37" fmla="*/ 11 h 223"/>
                <a:gd name="T38" fmla="*/ 85 w 214"/>
                <a:gd name="T39" fmla="*/ 9 h 223"/>
                <a:gd name="T40" fmla="*/ 105 w 214"/>
                <a:gd name="T41" fmla="*/ 8 h 223"/>
                <a:gd name="T42" fmla="*/ 115 w 214"/>
                <a:gd name="T43" fmla="*/ 2 h 223"/>
                <a:gd name="T44" fmla="*/ 130 w 214"/>
                <a:gd name="T45" fmla="*/ 12 h 223"/>
                <a:gd name="T46" fmla="*/ 143 w 214"/>
                <a:gd name="T47" fmla="*/ 7 h 223"/>
                <a:gd name="T48" fmla="*/ 154 w 214"/>
                <a:gd name="T49" fmla="*/ 14 h 223"/>
                <a:gd name="T50" fmla="*/ 160 w 214"/>
                <a:gd name="T51" fmla="*/ 29 h 223"/>
                <a:gd name="T52" fmla="*/ 156 w 214"/>
                <a:gd name="T53" fmla="*/ 43 h 223"/>
                <a:gd name="T54" fmla="*/ 152 w 214"/>
                <a:gd name="T55" fmla="*/ 58 h 223"/>
                <a:gd name="T56" fmla="*/ 155 w 214"/>
                <a:gd name="T57" fmla="*/ 70 h 223"/>
                <a:gd name="T58" fmla="*/ 167 w 214"/>
                <a:gd name="T59" fmla="*/ 72 h 223"/>
                <a:gd name="T60" fmla="*/ 179 w 214"/>
                <a:gd name="T61" fmla="*/ 71 h 223"/>
                <a:gd name="T62" fmla="*/ 196 w 214"/>
                <a:gd name="T63" fmla="*/ 75 h 223"/>
                <a:gd name="T64" fmla="*/ 207 w 214"/>
                <a:gd name="T65" fmla="*/ 85 h 223"/>
                <a:gd name="T66" fmla="*/ 212 w 214"/>
                <a:gd name="T67" fmla="*/ 93 h 223"/>
                <a:gd name="T68" fmla="*/ 206 w 214"/>
                <a:gd name="T69" fmla="*/ 103 h 223"/>
                <a:gd name="T70" fmla="*/ 205 w 214"/>
                <a:gd name="T71" fmla="*/ 107 h 223"/>
                <a:gd name="T72" fmla="*/ 203 w 214"/>
                <a:gd name="T73" fmla="*/ 111 h 223"/>
                <a:gd name="T74" fmla="*/ 196 w 214"/>
                <a:gd name="T75" fmla="*/ 119 h 223"/>
                <a:gd name="T76" fmla="*/ 194 w 214"/>
                <a:gd name="T77" fmla="*/ 126 h 223"/>
                <a:gd name="T78" fmla="*/ 195 w 214"/>
                <a:gd name="T79" fmla="*/ 131 h 223"/>
                <a:gd name="T80" fmla="*/ 186 w 214"/>
                <a:gd name="T81" fmla="*/ 133 h 223"/>
                <a:gd name="T82" fmla="*/ 184 w 214"/>
                <a:gd name="T83" fmla="*/ 138 h 223"/>
                <a:gd name="T84" fmla="*/ 179 w 214"/>
                <a:gd name="T85" fmla="*/ 142 h 223"/>
                <a:gd name="T86" fmla="*/ 174 w 214"/>
                <a:gd name="T87" fmla="*/ 150 h 223"/>
                <a:gd name="T88" fmla="*/ 166 w 214"/>
                <a:gd name="T89" fmla="*/ 156 h 223"/>
                <a:gd name="T90" fmla="*/ 162 w 214"/>
                <a:gd name="T91" fmla="*/ 161 h 223"/>
                <a:gd name="T92" fmla="*/ 152 w 214"/>
                <a:gd name="T93" fmla="*/ 168 h 223"/>
                <a:gd name="T94" fmla="*/ 144 w 214"/>
                <a:gd name="T95" fmla="*/ 167 h 223"/>
                <a:gd name="T96" fmla="*/ 132 w 214"/>
                <a:gd name="T97" fmla="*/ 173 h 223"/>
                <a:gd name="T98" fmla="*/ 124 w 214"/>
                <a:gd name="T99" fmla="*/ 188 h 223"/>
                <a:gd name="T100" fmla="*/ 119 w 214"/>
                <a:gd name="T101" fmla="*/ 204 h 223"/>
                <a:gd name="T102" fmla="*/ 109 w 214"/>
                <a:gd name="T103" fmla="*/ 217 h 223"/>
                <a:gd name="T104" fmla="*/ 91 w 214"/>
                <a:gd name="T105" fmla="*/ 215 h 223"/>
                <a:gd name="T106" fmla="*/ 85 w 214"/>
                <a:gd name="T107" fmla="*/ 219 h 223"/>
                <a:gd name="T108" fmla="*/ 77 w 214"/>
                <a:gd name="T109" fmla="*/ 222 h 223"/>
                <a:gd name="T110" fmla="*/ 68 w 214"/>
                <a:gd name="T111" fmla="*/ 215 h 223"/>
                <a:gd name="T112" fmla="*/ 59 w 214"/>
                <a:gd name="T113" fmla="*/ 209 h 223"/>
                <a:gd name="T114" fmla="*/ 57 w 214"/>
                <a:gd name="T115" fmla="*/ 198 h 223"/>
                <a:gd name="T116" fmla="*/ 50 w 214"/>
                <a:gd name="T117" fmla="*/ 199 h 223"/>
                <a:gd name="T118" fmla="*/ 36 w 214"/>
                <a:gd name="T119" fmla="*/ 197 h 223"/>
                <a:gd name="T120" fmla="*/ 27 w 214"/>
                <a:gd name="T121" fmla="*/ 198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4" h="223">
                  <a:moveTo>
                    <a:pt x="25" y="198"/>
                  </a:moveTo>
                  <a:cubicBezTo>
                    <a:pt x="25" y="198"/>
                    <a:pt x="25" y="198"/>
                    <a:pt x="25" y="198"/>
                  </a:cubicBezTo>
                  <a:cubicBezTo>
                    <a:pt x="24" y="198"/>
                    <a:pt x="23" y="198"/>
                    <a:pt x="22" y="198"/>
                  </a:cubicBezTo>
                  <a:cubicBezTo>
                    <a:pt x="22" y="198"/>
                    <a:pt x="22" y="197"/>
                    <a:pt x="21" y="197"/>
                  </a:cubicBezTo>
                  <a:cubicBezTo>
                    <a:pt x="21" y="197"/>
                    <a:pt x="21" y="196"/>
                    <a:pt x="20" y="196"/>
                  </a:cubicBezTo>
                  <a:cubicBezTo>
                    <a:pt x="20" y="195"/>
                    <a:pt x="18" y="195"/>
                    <a:pt x="18" y="195"/>
                  </a:cubicBezTo>
                  <a:cubicBezTo>
                    <a:pt x="17" y="195"/>
                    <a:pt x="16" y="195"/>
                    <a:pt x="15" y="195"/>
                  </a:cubicBezTo>
                  <a:cubicBezTo>
                    <a:pt x="15" y="194"/>
                    <a:pt x="14" y="194"/>
                    <a:pt x="13" y="193"/>
                  </a:cubicBezTo>
                  <a:cubicBezTo>
                    <a:pt x="13" y="193"/>
                    <a:pt x="12" y="193"/>
                    <a:pt x="12" y="193"/>
                  </a:cubicBezTo>
                  <a:cubicBezTo>
                    <a:pt x="11" y="192"/>
                    <a:pt x="11" y="191"/>
                    <a:pt x="11" y="190"/>
                  </a:cubicBezTo>
                  <a:cubicBezTo>
                    <a:pt x="10" y="190"/>
                    <a:pt x="10" y="189"/>
                    <a:pt x="10" y="189"/>
                  </a:cubicBezTo>
                  <a:cubicBezTo>
                    <a:pt x="10" y="188"/>
                    <a:pt x="10" y="187"/>
                    <a:pt x="10" y="187"/>
                  </a:cubicBezTo>
                  <a:cubicBezTo>
                    <a:pt x="9" y="186"/>
                    <a:pt x="9" y="185"/>
                    <a:pt x="8" y="184"/>
                  </a:cubicBezTo>
                  <a:cubicBezTo>
                    <a:pt x="7" y="184"/>
                    <a:pt x="6" y="183"/>
                    <a:pt x="6" y="183"/>
                  </a:cubicBezTo>
                  <a:cubicBezTo>
                    <a:pt x="5" y="183"/>
                    <a:pt x="5" y="182"/>
                    <a:pt x="4" y="182"/>
                  </a:cubicBezTo>
                  <a:cubicBezTo>
                    <a:pt x="4" y="181"/>
                    <a:pt x="2" y="181"/>
                    <a:pt x="2" y="181"/>
                  </a:cubicBezTo>
                  <a:cubicBezTo>
                    <a:pt x="1" y="181"/>
                    <a:pt x="1" y="181"/>
                    <a:pt x="1" y="181"/>
                  </a:cubicBezTo>
                  <a:cubicBezTo>
                    <a:pt x="1" y="180"/>
                    <a:pt x="1" y="179"/>
                    <a:pt x="1" y="179"/>
                  </a:cubicBezTo>
                  <a:cubicBezTo>
                    <a:pt x="1" y="179"/>
                    <a:pt x="0" y="177"/>
                    <a:pt x="0" y="176"/>
                  </a:cubicBezTo>
                  <a:cubicBezTo>
                    <a:pt x="0" y="176"/>
                    <a:pt x="2" y="175"/>
                    <a:pt x="2" y="175"/>
                  </a:cubicBezTo>
                  <a:cubicBezTo>
                    <a:pt x="2" y="174"/>
                    <a:pt x="2" y="173"/>
                    <a:pt x="2" y="172"/>
                  </a:cubicBezTo>
                  <a:cubicBezTo>
                    <a:pt x="2" y="172"/>
                    <a:pt x="3" y="171"/>
                    <a:pt x="3" y="171"/>
                  </a:cubicBezTo>
                  <a:cubicBezTo>
                    <a:pt x="4" y="170"/>
                    <a:pt x="5" y="171"/>
                    <a:pt x="5" y="171"/>
                  </a:cubicBezTo>
                  <a:cubicBezTo>
                    <a:pt x="6" y="170"/>
                    <a:pt x="6" y="169"/>
                    <a:pt x="6" y="169"/>
                  </a:cubicBezTo>
                  <a:cubicBezTo>
                    <a:pt x="7" y="169"/>
                    <a:pt x="7" y="168"/>
                    <a:pt x="7" y="167"/>
                  </a:cubicBezTo>
                  <a:cubicBezTo>
                    <a:pt x="7" y="167"/>
                    <a:pt x="6" y="166"/>
                    <a:pt x="6" y="166"/>
                  </a:cubicBezTo>
                  <a:cubicBezTo>
                    <a:pt x="6" y="165"/>
                    <a:pt x="6" y="164"/>
                    <a:pt x="6" y="164"/>
                  </a:cubicBezTo>
                  <a:cubicBezTo>
                    <a:pt x="7" y="163"/>
                    <a:pt x="8" y="163"/>
                    <a:pt x="9" y="162"/>
                  </a:cubicBezTo>
                  <a:cubicBezTo>
                    <a:pt x="9" y="162"/>
                    <a:pt x="10" y="160"/>
                    <a:pt x="10" y="160"/>
                  </a:cubicBezTo>
                  <a:cubicBezTo>
                    <a:pt x="10" y="159"/>
                    <a:pt x="10" y="158"/>
                    <a:pt x="11" y="158"/>
                  </a:cubicBezTo>
                  <a:cubicBezTo>
                    <a:pt x="11" y="157"/>
                    <a:pt x="11" y="156"/>
                    <a:pt x="12" y="156"/>
                  </a:cubicBezTo>
                  <a:cubicBezTo>
                    <a:pt x="12" y="155"/>
                    <a:pt x="12" y="154"/>
                    <a:pt x="13" y="153"/>
                  </a:cubicBezTo>
                  <a:cubicBezTo>
                    <a:pt x="13" y="153"/>
                    <a:pt x="14" y="153"/>
                    <a:pt x="14" y="152"/>
                  </a:cubicBezTo>
                  <a:cubicBezTo>
                    <a:pt x="15" y="152"/>
                    <a:pt x="15" y="151"/>
                    <a:pt x="15" y="151"/>
                  </a:cubicBezTo>
                  <a:cubicBezTo>
                    <a:pt x="16" y="151"/>
                    <a:pt x="16" y="150"/>
                    <a:pt x="16" y="149"/>
                  </a:cubicBezTo>
                  <a:cubicBezTo>
                    <a:pt x="16" y="149"/>
                    <a:pt x="15" y="149"/>
                    <a:pt x="15" y="149"/>
                  </a:cubicBezTo>
                  <a:cubicBezTo>
                    <a:pt x="15" y="148"/>
                    <a:pt x="15" y="147"/>
                    <a:pt x="15" y="147"/>
                  </a:cubicBezTo>
                  <a:cubicBezTo>
                    <a:pt x="15" y="146"/>
                    <a:pt x="14" y="146"/>
                    <a:pt x="13" y="146"/>
                  </a:cubicBezTo>
                  <a:cubicBezTo>
                    <a:pt x="13" y="145"/>
                    <a:pt x="13" y="145"/>
                    <a:pt x="13" y="144"/>
                  </a:cubicBezTo>
                  <a:cubicBezTo>
                    <a:pt x="13" y="144"/>
                    <a:pt x="13" y="143"/>
                    <a:pt x="14" y="143"/>
                  </a:cubicBezTo>
                  <a:cubicBezTo>
                    <a:pt x="14" y="143"/>
                    <a:pt x="14" y="142"/>
                    <a:pt x="14" y="142"/>
                  </a:cubicBezTo>
                  <a:cubicBezTo>
                    <a:pt x="14" y="141"/>
                    <a:pt x="14" y="140"/>
                    <a:pt x="14" y="139"/>
                  </a:cubicBezTo>
                  <a:cubicBezTo>
                    <a:pt x="14" y="139"/>
                    <a:pt x="13" y="138"/>
                    <a:pt x="13" y="138"/>
                  </a:cubicBezTo>
                  <a:cubicBezTo>
                    <a:pt x="13" y="138"/>
                    <a:pt x="13" y="137"/>
                    <a:pt x="12" y="136"/>
                  </a:cubicBezTo>
                  <a:cubicBezTo>
                    <a:pt x="12" y="136"/>
                    <a:pt x="12" y="134"/>
                    <a:pt x="12" y="134"/>
                  </a:cubicBezTo>
                  <a:cubicBezTo>
                    <a:pt x="11" y="133"/>
                    <a:pt x="12" y="132"/>
                    <a:pt x="11" y="131"/>
                  </a:cubicBezTo>
                  <a:cubicBezTo>
                    <a:pt x="11" y="130"/>
                    <a:pt x="11" y="128"/>
                    <a:pt x="11" y="127"/>
                  </a:cubicBezTo>
                  <a:cubicBezTo>
                    <a:pt x="12" y="126"/>
                    <a:pt x="13" y="125"/>
                    <a:pt x="14" y="125"/>
                  </a:cubicBezTo>
                  <a:cubicBezTo>
                    <a:pt x="14" y="124"/>
                    <a:pt x="15" y="124"/>
                    <a:pt x="15" y="124"/>
                  </a:cubicBezTo>
                  <a:cubicBezTo>
                    <a:pt x="16" y="123"/>
                    <a:pt x="16" y="123"/>
                    <a:pt x="17" y="122"/>
                  </a:cubicBezTo>
                  <a:cubicBezTo>
                    <a:pt x="17" y="122"/>
                    <a:pt x="18" y="121"/>
                    <a:pt x="18" y="121"/>
                  </a:cubicBezTo>
                  <a:cubicBezTo>
                    <a:pt x="19" y="120"/>
                    <a:pt x="20" y="120"/>
                    <a:pt x="21" y="120"/>
                  </a:cubicBezTo>
                  <a:cubicBezTo>
                    <a:pt x="21" y="120"/>
                    <a:pt x="22" y="119"/>
                    <a:pt x="22" y="119"/>
                  </a:cubicBezTo>
                  <a:cubicBezTo>
                    <a:pt x="23" y="119"/>
                    <a:pt x="23" y="118"/>
                    <a:pt x="23" y="118"/>
                  </a:cubicBezTo>
                  <a:cubicBezTo>
                    <a:pt x="23" y="117"/>
                    <a:pt x="24" y="116"/>
                    <a:pt x="24" y="115"/>
                  </a:cubicBezTo>
                  <a:cubicBezTo>
                    <a:pt x="24" y="115"/>
                    <a:pt x="24" y="113"/>
                    <a:pt x="24" y="112"/>
                  </a:cubicBezTo>
                  <a:cubicBezTo>
                    <a:pt x="24" y="112"/>
                    <a:pt x="24" y="110"/>
                    <a:pt x="24" y="110"/>
                  </a:cubicBezTo>
                  <a:cubicBezTo>
                    <a:pt x="25" y="109"/>
                    <a:pt x="25" y="109"/>
                    <a:pt x="26" y="108"/>
                  </a:cubicBezTo>
                  <a:cubicBezTo>
                    <a:pt x="26" y="108"/>
                    <a:pt x="28" y="107"/>
                    <a:pt x="29" y="107"/>
                  </a:cubicBezTo>
                  <a:cubicBezTo>
                    <a:pt x="29" y="107"/>
                    <a:pt x="30" y="108"/>
                    <a:pt x="31" y="108"/>
                  </a:cubicBezTo>
                  <a:cubicBezTo>
                    <a:pt x="31" y="108"/>
                    <a:pt x="32" y="108"/>
                    <a:pt x="32" y="108"/>
                  </a:cubicBezTo>
                  <a:cubicBezTo>
                    <a:pt x="33" y="108"/>
                    <a:pt x="33" y="107"/>
                    <a:pt x="34" y="107"/>
                  </a:cubicBezTo>
                  <a:cubicBezTo>
                    <a:pt x="34" y="106"/>
                    <a:pt x="34" y="106"/>
                    <a:pt x="34" y="105"/>
                  </a:cubicBezTo>
                  <a:cubicBezTo>
                    <a:pt x="33" y="105"/>
                    <a:pt x="32" y="104"/>
                    <a:pt x="32" y="104"/>
                  </a:cubicBezTo>
                  <a:cubicBezTo>
                    <a:pt x="32" y="104"/>
                    <a:pt x="31" y="102"/>
                    <a:pt x="31" y="102"/>
                  </a:cubicBezTo>
                  <a:cubicBezTo>
                    <a:pt x="31" y="101"/>
                    <a:pt x="31" y="100"/>
                    <a:pt x="31" y="99"/>
                  </a:cubicBezTo>
                  <a:cubicBezTo>
                    <a:pt x="30" y="98"/>
                    <a:pt x="31" y="96"/>
                    <a:pt x="31" y="95"/>
                  </a:cubicBezTo>
                  <a:cubicBezTo>
                    <a:pt x="31" y="93"/>
                    <a:pt x="31" y="90"/>
                    <a:pt x="31" y="89"/>
                  </a:cubicBezTo>
                  <a:cubicBezTo>
                    <a:pt x="31" y="87"/>
                    <a:pt x="32" y="85"/>
                    <a:pt x="32" y="84"/>
                  </a:cubicBezTo>
                  <a:cubicBezTo>
                    <a:pt x="33" y="83"/>
                    <a:pt x="33" y="81"/>
                    <a:pt x="33" y="80"/>
                  </a:cubicBezTo>
                  <a:cubicBezTo>
                    <a:pt x="33" y="79"/>
                    <a:pt x="35" y="78"/>
                    <a:pt x="35" y="77"/>
                  </a:cubicBezTo>
                  <a:cubicBezTo>
                    <a:pt x="36" y="77"/>
                    <a:pt x="36" y="75"/>
                    <a:pt x="36" y="75"/>
                  </a:cubicBezTo>
                  <a:cubicBezTo>
                    <a:pt x="36" y="74"/>
                    <a:pt x="36" y="73"/>
                    <a:pt x="36" y="72"/>
                  </a:cubicBezTo>
                  <a:cubicBezTo>
                    <a:pt x="36" y="72"/>
                    <a:pt x="36" y="71"/>
                    <a:pt x="37" y="70"/>
                  </a:cubicBezTo>
                  <a:cubicBezTo>
                    <a:pt x="37" y="70"/>
                    <a:pt x="37" y="68"/>
                    <a:pt x="38" y="68"/>
                  </a:cubicBezTo>
                  <a:cubicBezTo>
                    <a:pt x="38" y="67"/>
                    <a:pt x="38" y="67"/>
                    <a:pt x="38" y="66"/>
                  </a:cubicBezTo>
                  <a:cubicBezTo>
                    <a:pt x="38" y="66"/>
                    <a:pt x="38" y="65"/>
                    <a:pt x="38" y="64"/>
                  </a:cubicBezTo>
                  <a:cubicBezTo>
                    <a:pt x="39" y="64"/>
                    <a:pt x="39" y="62"/>
                    <a:pt x="40" y="61"/>
                  </a:cubicBezTo>
                  <a:cubicBezTo>
                    <a:pt x="40" y="61"/>
                    <a:pt x="41" y="60"/>
                    <a:pt x="42" y="60"/>
                  </a:cubicBezTo>
                  <a:cubicBezTo>
                    <a:pt x="42" y="60"/>
                    <a:pt x="43" y="58"/>
                    <a:pt x="43" y="58"/>
                  </a:cubicBezTo>
                  <a:cubicBezTo>
                    <a:pt x="44" y="57"/>
                    <a:pt x="44" y="55"/>
                    <a:pt x="44" y="54"/>
                  </a:cubicBezTo>
                  <a:cubicBezTo>
                    <a:pt x="44" y="54"/>
                    <a:pt x="44" y="53"/>
                    <a:pt x="44" y="52"/>
                  </a:cubicBezTo>
                  <a:cubicBezTo>
                    <a:pt x="44" y="52"/>
                    <a:pt x="43" y="52"/>
                    <a:pt x="43" y="51"/>
                  </a:cubicBezTo>
                  <a:cubicBezTo>
                    <a:pt x="42" y="51"/>
                    <a:pt x="41" y="51"/>
                    <a:pt x="41" y="51"/>
                  </a:cubicBezTo>
                  <a:cubicBezTo>
                    <a:pt x="40" y="50"/>
                    <a:pt x="40" y="49"/>
                    <a:pt x="40" y="49"/>
                  </a:cubicBezTo>
                  <a:cubicBezTo>
                    <a:pt x="40" y="48"/>
                    <a:pt x="40" y="47"/>
                    <a:pt x="40" y="46"/>
                  </a:cubicBezTo>
                  <a:cubicBezTo>
                    <a:pt x="40" y="46"/>
                    <a:pt x="40" y="45"/>
                    <a:pt x="40" y="44"/>
                  </a:cubicBezTo>
                  <a:cubicBezTo>
                    <a:pt x="40" y="43"/>
                    <a:pt x="40" y="42"/>
                    <a:pt x="40" y="42"/>
                  </a:cubicBezTo>
                  <a:cubicBezTo>
                    <a:pt x="40" y="41"/>
                    <a:pt x="39" y="40"/>
                    <a:pt x="39" y="40"/>
                  </a:cubicBezTo>
                  <a:cubicBezTo>
                    <a:pt x="38" y="40"/>
                    <a:pt x="38" y="39"/>
                    <a:pt x="38" y="38"/>
                  </a:cubicBezTo>
                  <a:cubicBezTo>
                    <a:pt x="38" y="37"/>
                    <a:pt x="38" y="36"/>
                    <a:pt x="38" y="36"/>
                  </a:cubicBezTo>
                  <a:cubicBezTo>
                    <a:pt x="38" y="35"/>
                    <a:pt x="38" y="34"/>
                    <a:pt x="38" y="34"/>
                  </a:cubicBezTo>
                  <a:cubicBezTo>
                    <a:pt x="38" y="34"/>
                    <a:pt x="39" y="33"/>
                    <a:pt x="39" y="32"/>
                  </a:cubicBezTo>
                  <a:cubicBezTo>
                    <a:pt x="39" y="32"/>
                    <a:pt x="38" y="31"/>
                    <a:pt x="38" y="30"/>
                  </a:cubicBezTo>
                  <a:cubicBezTo>
                    <a:pt x="39" y="29"/>
                    <a:pt x="40" y="29"/>
                    <a:pt x="41" y="28"/>
                  </a:cubicBezTo>
                  <a:cubicBezTo>
                    <a:pt x="42" y="27"/>
                    <a:pt x="43" y="25"/>
                    <a:pt x="44" y="24"/>
                  </a:cubicBezTo>
                  <a:cubicBezTo>
                    <a:pt x="44" y="23"/>
                    <a:pt x="44" y="23"/>
                    <a:pt x="45" y="23"/>
                  </a:cubicBezTo>
                  <a:cubicBezTo>
                    <a:pt x="45" y="22"/>
                    <a:pt x="45" y="21"/>
                    <a:pt x="45" y="21"/>
                  </a:cubicBezTo>
                  <a:cubicBezTo>
                    <a:pt x="45" y="20"/>
                    <a:pt x="45" y="19"/>
                    <a:pt x="45" y="18"/>
                  </a:cubicBezTo>
                  <a:cubicBezTo>
                    <a:pt x="45" y="17"/>
                    <a:pt x="44" y="14"/>
                    <a:pt x="44" y="13"/>
                  </a:cubicBezTo>
                  <a:cubicBezTo>
                    <a:pt x="44" y="12"/>
                    <a:pt x="44" y="10"/>
                    <a:pt x="44" y="10"/>
                  </a:cubicBezTo>
                  <a:cubicBezTo>
                    <a:pt x="44" y="9"/>
                    <a:pt x="44" y="8"/>
                    <a:pt x="44" y="7"/>
                  </a:cubicBezTo>
                  <a:cubicBezTo>
                    <a:pt x="44" y="6"/>
                    <a:pt x="44" y="6"/>
                    <a:pt x="45" y="5"/>
                  </a:cubicBezTo>
                  <a:cubicBezTo>
                    <a:pt x="45" y="5"/>
                    <a:pt x="45" y="4"/>
                    <a:pt x="45" y="4"/>
                  </a:cubicBezTo>
                  <a:cubicBezTo>
                    <a:pt x="45" y="3"/>
                    <a:pt x="47" y="3"/>
                    <a:pt x="47" y="3"/>
                  </a:cubicBezTo>
                  <a:cubicBezTo>
                    <a:pt x="48" y="3"/>
                    <a:pt x="50" y="3"/>
                    <a:pt x="51" y="3"/>
                  </a:cubicBezTo>
                  <a:cubicBezTo>
                    <a:pt x="53" y="3"/>
                    <a:pt x="54" y="3"/>
                    <a:pt x="55" y="3"/>
                  </a:cubicBezTo>
                  <a:cubicBezTo>
                    <a:pt x="56" y="3"/>
                    <a:pt x="57" y="4"/>
                    <a:pt x="58" y="4"/>
                  </a:cubicBezTo>
                  <a:cubicBezTo>
                    <a:pt x="58" y="5"/>
                    <a:pt x="59" y="6"/>
                    <a:pt x="60" y="7"/>
                  </a:cubicBezTo>
                  <a:cubicBezTo>
                    <a:pt x="61" y="7"/>
                    <a:pt x="62" y="8"/>
                    <a:pt x="62" y="9"/>
                  </a:cubicBezTo>
                  <a:cubicBezTo>
                    <a:pt x="63" y="9"/>
                    <a:pt x="64" y="10"/>
                    <a:pt x="65" y="10"/>
                  </a:cubicBezTo>
                  <a:cubicBezTo>
                    <a:pt x="65" y="11"/>
                    <a:pt x="67" y="10"/>
                    <a:pt x="67" y="11"/>
                  </a:cubicBezTo>
                  <a:cubicBezTo>
                    <a:pt x="68" y="11"/>
                    <a:pt x="70" y="11"/>
                    <a:pt x="71" y="11"/>
                  </a:cubicBezTo>
                  <a:cubicBezTo>
                    <a:pt x="71" y="11"/>
                    <a:pt x="73" y="11"/>
                    <a:pt x="74" y="11"/>
                  </a:cubicBezTo>
                  <a:cubicBezTo>
                    <a:pt x="74" y="11"/>
                    <a:pt x="76" y="11"/>
                    <a:pt x="76" y="11"/>
                  </a:cubicBezTo>
                  <a:cubicBezTo>
                    <a:pt x="77" y="10"/>
                    <a:pt x="77" y="9"/>
                    <a:pt x="78" y="9"/>
                  </a:cubicBezTo>
                  <a:cubicBezTo>
                    <a:pt x="79" y="9"/>
                    <a:pt x="80" y="8"/>
                    <a:pt x="81" y="8"/>
                  </a:cubicBezTo>
                  <a:cubicBezTo>
                    <a:pt x="81" y="7"/>
                    <a:pt x="82" y="7"/>
                    <a:pt x="82" y="7"/>
                  </a:cubicBezTo>
                  <a:cubicBezTo>
                    <a:pt x="82" y="7"/>
                    <a:pt x="83" y="7"/>
                    <a:pt x="84" y="7"/>
                  </a:cubicBezTo>
                  <a:cubicBezTo>
                    <a:pt x="84" y="8"/>
                    <a:pt x="85" y="9"/>
                    <a:pt x="85" y="9"/>
                  </a:cubicBezTo>
                  <a:cubicBezTo>
                    <a:pt x="87" y="9"/>
                    <a:pt x="88" y="10"/>
                    <a:pt x="89" y="10"/>
                  </a:cubicBezTo>
                  <a:cubicBezTo>
                    <a:pt x="90" y="10"/>
                    <a:pt x="92" y="10"/>
                    <a:pt x="93" y="10"/>
                  </a:cubicBezTo>
                  <a:cubicBezTo>
                    <a:pt x="94" y="10"/>
                    <a:pt x="95" y="10"/>
                    <a:pt x="96" y="10"/>
                  </a:cubicBezTo>
                  <a:cubicBezTo>
                    <a:pt x="98" y="10"/>
                    <a:pt x="100" y="10"/>
                    <a:pt x="101" y="10"/>
                  </a:cubicBezTo>
                  <a:cubicBezTo>
                    <a:pt x="102" y="10"/>
                    <a:pt x="103" y="10"/>
                    <a:pt x="104" y="10"/>
                  </a:cubicBezTo>
                  <a:cubicBezTo>
                    <a:pt x="104" y="9"/>
                    <a:pt x="105" y="8"/>
                    <a:pt x="105" y="8"/>
                  </a:cubicBezTo>
                  <a:cubicBezTo>
                    <a:pt x="105" y="7"/>
                    <a:pt x="105" y="6"/>
                    <a:pt x="105" y="6"/>
                  </a:cubicBezTo>
                  <a:cubicBezTo>
                    <a:pt x="106" y="5"/>
                    <a:pt x="106" y="5"/>
                    <a:pt x="107" y="4"/>
                  </a:cubicBezTo>
                  <a:cubicBezTo>
                    <a:pt x="107" y="4"/>
                    <a:pt x="107" y="2"/>
                    <a:pt x="107" y="2"/>
                  </a:cubicBezTo>
                  <a:cubicBezTo>
                    <a:pt x="108" y="1"/>
                    <a:pt x="109" y="1"/>
                    <a:pt x="110" y="1"/>
                  </a:cubicBezTo>
                  <a:cubicBezTo>
                    <a:pt x="110" y="0"/>
                    <a:pt x="112" y="0"/>
                    <a:pt x="112" y="1"/>
                  </a:cubicBezTo>
                  <a:cubicBezTo>
                    <a:pt x="113" y="1"/>
                    <a:pt x="115" y="1"/>
                    <a:pt x="115" y="2"/>
                  </a:cubicBezTo>
                  <a:cubicBezTo>
                    <a:pt x="116" y="2"/>
                    <a:pt x="116" y="3"/>
                    <a:pt x="117" y="4"/>
                  </a:cubicBezTo>
                  <a:cubicBezTo>
                    <a:pt x="117" y="5"/>
                    <a:pt x="117" y="6"/>
                    <a:pt x="118" y="7"/>
                  </a:cubicBezTo>
                  <a:cubicBezTo>
                    <a:pt x="118" y="7"/>
                    <a:pt x="119" y="8"/>
                    <a:pt x="119" y="9"/>
                  </a:cubicBezTo>
                  <a:cubicBezTo>
                    <a:pt x="120" y="9"/>
                    <a:pt x="121" y="10"/>
                    <a:pt x="121" y="11"/>
                  </a:cubicBezTo>
                  <a:cubicBezTo>
                    <a:pt x="122" y="11"/>
                    <a:pt x="124" y="12"/>
                    <a:pt x="124" y="12"/>
                  </a:cubicBezTo>
                  <a:cubicBezTo>
                    <a:pt x="126" y="12"/>
                    <a:pt x="128" y="12"/>
                    <a:pt x="130" y="12"/>
                  </a:cubicBezTo>
                  <a:cubicBezTo>
                    <a:pt x="131" y="12"/>
                    <a:pt x="133" y="12"/>
                    <a:pt x="134" y="12"/>
                  </a:cubicBezTo>
                  <a:cubicBezTo>
                    <a:pt x="135" y="11"/>
                    <a:pt x="137" y="12"/>
                    <a:pt x="138" y="12"/>
                  </a:cubicBezTo>
                  <a:cubicBezTo>
                    <a:pt x="138" y="11"/>
                    <a:pt x="139" y="10"/>
                    <a:pt x="139" y="10"/>
                  </a:cubicBezTo>
                  <a:cubicBezTo>
                    <a:pt x="139" y="10"/>
                    <a:pt x="141" y="10"/>
                    <a:pt x="141" y="10"/>
                  </a:cubicBezTo>
                  <a:cubicBezTo>
                    <a:pt x="142" y="10"/>
                    <a:pt x="143" y="9"/>
                    <a:pt x="143" y="9"/>
                  </a:cubicBezTo>
                  <a:cubicBezTo>
                    <a:pt x="143" y="9"/>
                    <a:pt x="143" y="7"/>
                    <a:pt x="143" y="7"/>
                  </a:cubicBezTo>
                  <a:cubicBezTo>
                    <a:pt x="143" y="6"/>
                    <a:pt x="144" y="6"/>
                    <a:pt x="144" y="5"/>
                  </a:cubicBezTo>
                  <a:cubicBezTo>
                    <a:pt x="144" y="5"/>
                    <a:pt x="145" y="5"/>
                    <a:pt x="146" y="5"/>
                  </a:cubicBezTo>
                  <a:cubicBezTo>
                    <a:pt x="147" y="5"/>
                    <a:pt x="148" y="5"/>
                    <a:pt x="149" y="6"/>
                  </a:cubicBezTo>
                  <a:cubicBezTo>
                    <a:pt x="150" y="6"/>
                    <a:pt x="151" y="7"/>
                    <a:pt x="152" y="8"/>
                  </a:cubicBezTo>
                  <a:cubicBezTo>
                    <a:pt x="152" y="9"/>
                    <a:pt x="154" y="10"/>
                    <a:pt x="154" y="11"/>
                  </a:cubicBezTo>
                  <a:cubicBezTo>
                    <a:pt x="154" y="11"/>
                    <a:pt x="154" y="13"/>
                    <a:pt x="154" y="14"/>
                  </a:cubicBezTo>
                  <a:cubicBezTo>
                    <a:pt x="155" y="15"/>
                    <a:pt x="154" y="17"/>
                    <a:pt x="155" y="19"/>
                  </a:cubicBezTo>
                  <a:cubicBezTo>
                    <a:pt x="155" y="20"/>
                    <a:pt x="154" y="22"/>
                    <a:pt x="155" y="23"/>
                  </a:cubicBezTo>
                  <a:cubicBezTo>
                    <a:pt x="155" y="23"/>
                    <a:pt x="156" y="24"/>
                    <a:pt x="156" y="25"/>
                  </a:cubicBezTo>
                  <a:cubicBezTo>
                    <a:pt x="157" y="25"/>
                    <a:pt x="158" y="26"/>
                    <a:pt x="158" y="26"/>
                  </a:cubicBezTo>
                  <a:cubicBezTo>
                    <a:pt x="158" y="26"/>
                    <a:pt x="159" y="27"/>
                    <a:pt x="159" y="27"/>
                  </a:cubicBezTo>
                  <a:cubicBezTo>
                    <a:pt x="159" y="27"/>
                    <a:pt x="160" y="28"/>
                    <a:pt x="160" y="29"/>
                  </a:cubicBezTo>
                  <a:cubicBezTo>
                    <a:pt x="160" y="29"/>
                    <a:pt x="160" y="30"/>
                    <a:pt x="160" y="31"/>
                  </a:cubicBezTo>
                  <a:cubicBezTo>
                    <a:pt x="160" y="31"/>
                    <a:pt x="159" y="32"/>
                    <a:pt x="159" y="32"/>
                  </a:cubicBezTo>
                  <a:cubicBezTo>
                    <a:pt x="158" y="33"/>
                    <a:pt x="158" y="35"/>
                    <a:pt x="158" y="36"/>
                  </a:cubicBezTo>
                  <a:cubicBezTo>
                    <a:pt x="158" y="37"/>
                    <a:pt x="158" y="39"/>
                    <a:pt x="158" y="39"/>
                  </a:cubicBezTo>
                  <a:cubicBezTo>
                    <a:pt x="158" y="40"/>
                    <a:pt x="158" y="41"/>
                    <a:pt x="158" y="41"/>
                  </a:cubicBezTo>
                  <a:cubicBezTo>
                    <a:pt x="157" y="42"/>
                    <a:pt x="156" y="42"/>
                    <a:pt x="156" y="43"/>
                  </a:cubicBezTo>
                  <a:cubicBezTo>
                    <a:pt x="156" y="43"/>
                    <a:pt x="156" y="44"/>
                    <a:pt x="156" y="45"/>
                  </a:cubicBezTo>
                  <a:cubicBezTo>
                    <a:pt x="156" y="45"/>
                    <a:pt x="156" y="47"/>
                    <a:pt x="156" y="47"/>
                  </a:cubicBezTo>
                  <a:cubicBezTo>
                    <a:pt x="156" y="48"/>
                    <a:pt x="156" y="50"/>
                    <a:pt x="156" y="51"/>
                  </a:cubicBezTo>
                  <a:cubicBezTo>
                    <a:pt x="156" y="51"/>
                    <a:pt x="155" y="53"/>
                    <a:pt x="155" y="53"/>
                  </a:cubicBezTo>
                  <a:cubicBezTo>
                    <a:pt x="154" y="54"/>
                    <a:pt x="153" y="55"/>
                    <a:pt x="152" y="56"/>
                  </a:cubicBezTo>
                  <a:cubicBezTo>
                    <a:pt x="152" y="56"/>
                    <a:pt x="152" y="58"/>
                    <a:pt x="152" y="58"/>
                  </a:cubicBezTo>
                  <a:cubicBezTo>
                    <a:pt x="152" y="59"/>
                    <a:pt x="154" y="60"/>
                    <a:pt x="154" y="60"/>
                  </a:cubicBezTo>
                  <a:cubicBezTo>
                    <a:pt x="154" y="61"/>
                    <a:pt x="154" y="61"/>
                    <a:pt x="154" y="61"/>
                  </a:cubicBezTo>
                  <a:cubicBezTo>
                    <a:pt x="154" y="62"/>
                    <a:pt x="154" y="64"/>
                    <a:pt x="154" y="64"/>
                  </a:cubicBezTo>
                  <a:cubicBezTo>
                    <a:pt x="154" y="65"/>
                    <a:pt x="156" y="65"/>
                    <a:pt x="156" y="66"/>
                  </a:cubicBezTo>
                  <a:cubicBezTo>
                    <a:pt x="156" y="66"/>
                    <a:pt x="155" y="67"/>
                    <a:pt x="155" y="68"/>
                  </a:cubicBezTo>
                  <a:cubicBezTo>
                    <a:pt x="155" y="68"/>
                    <a:pt x="155" y="69"/>
                    <a:pt x="155" y="70"/>
                  </a:cubicBezTo>
                  <a:cubicBezTo>
                    <a:pt x="155" y="70"/>
                    <a:pt x="155" y="71"/>
                    <a:pt x="155" y="72"/>
                  </a:cubicBezTo>
                  <a:cubicBezTo>
                    <a:pt x="156" y="72"/>
                    <a:pt x="157" y="73"/>
                    <a:pt x="158" y="73"/>
                  </a:cubicBezTo>
                  <a:cubicBezTo>
                    <a:pt x="158" y="73"/>
                    <a:pt x="159" y="74"/>
                    <a:pt x="160" y="74"/>
                  </a:cubicBezTo>
                  <a:cubicBezTo>
                    <a:pt x="161" y="74"/>
                    <a:pt x="162" y="74"/>
                    <a:pt x="163" y="74"/>
                  </a:cubicBezTo>
                  <a:cubicBezTo>
                    <a:pt x="164" y="74"/>
                    <a:pt x="165" y="74"/>
                    <a:pt x="166" y="73"/>
                  </a:cubicBezTo>
                  <a:cubicBezTo>
                    <a:pt x="166" y="73"/>
                    <a:pt x="167" y="72"/>
                    <a:pt x="167" y="72"/>
                  </a:cubicBezTo>
                  <a:cubicBezTo>
                    <a:pt x="167" y="72"/>
                    <a:pt x="168" y="71"/>
                    <a:pt x="168" y="71"/>
                  </a:cubicBezTo>
                  <a:cubicBezTo>
                    <a:pt x="169" y="71"/>
                    <a:pt x="170" y="70"/>
                    <a:pt x="170" y="70"/>
                  </a:cubicBezTo>
                  <a:cubicBezTo>
                    <a:pt x="170" y="70"/>
                    <a:pt x="170" y="68"/>
                    <a:pt x="171" y="68"/>
                  </a:cubicBezTo>
                  <a:cubicBezTo>
                    <a:pt x="171" y="68"/>
                    <a:pt x="172" y="70"/>
                    <a:pt x="173" y="70"/>
                  </a:cubicBezTo>
                  <a:cubicBezTo>
                    <a:pt x="173" y="70"/>
                    <a:pt x="175" y="70"/>
                    <a:pt x="176" y="70"/>
                  </a:cubicBezTo>
                  <a:cubicBezTo>
                    <a:pt x="177" y="70"/>
                    <a:pt x="179" y="71"/>
                    <a:pt x="179" y="71"/>
                  </a:cubicBezTo>
                  <a:cubicBezTo>
                    <a:pt x="180" y="71"/>
                    <a:pt x="182" y="70"/>
                    <a:pt x="183" y="71"/>
                  </a:cubicBezTo>
                  <a:cubicBezTo>
                    <a:pt x="184" y="71"/>
                    <a:pt x="186" y="72"/>
                    <a:pt x="187" y="72"/>
                  </a:cubicBezTo>
                  <a:cubicBezTo>
                    <a:pt x="188" y="72"/>
                    <a:pt x="189" y="73"/>
                    <a:pt x="190" y="73"/>
                  </a:cubicBezTo>
                  <a:cubicBezTo>
                    <a:pt x="190" y="73"/>
                    <a:pt x="191" y="74"/>
                    <a:pt x="191" y="74"/>
                  </a:cubicBezTo>
                  <a:cubicBezTo>
                    <a:pt x="192" y="74"/>
                    <a:pt x="193" y="74"/>
                    <a:pt x="194" y="74"/>
                  </a:cubicBezTo>
                  <a:cubicBezTo>
                    <a:pt x="194" y="74"/>
                    <a:pt x="195" y="74"/>
                    <a:pt x="196" y="75"/>
                  </a:cubicBezTo>
                  <a:cubicBezTo>
                    <a:pt x="197" y="75"/>
                    <a:pt x="198" y="77"/>
                    <a:pt x="199" y="77"/>
                  </a:cubicBezTo>
                  <a:cubicBezTo>
                    <a:pt x="199" y="77"/>
                    <a:pt x="200" y="78"/>
                    <a:pt x="201" y="79"/>
                  </a:cubicBezTo>
                  <a:cubicBezTo>
                    <a:pt x="201" y="79"/>
                    <a:pt x="202" y="79"/>
                    <a:pt x="203" y="79"/>
                  </a:cubicBezTo>
                  <a:cubicBezTo>
                    <a:pt x="203" y="80"/>
                    <a:pt x="204" y="80"/>
                    <a:pt x="205" y="81"/>
                  </a:cubicBezTo>
                  <a:cubicBezTo>
                    <a:pt x="205" y="81"/>
                    <a:pt x="206" y="82"/>
                    <a:pt x="206" y="82"/>
                  </a:cubicBezTo>
                  <a:cubicBezTo>
                    <a:pt x="207" y="83"/>
                    <a:pt x="207" y="84"/>
                    <a:pt x="207" y="85"/>
                  </a:cubicBezTo>
                  <a:cubicBezTo>
                    <a:pt x="208" y="86"/>
                    <a:pt x="208" y="87"/>
                    <a:pt x="208" y="87"/>
                  </a:cubicBezTo>
                  <a:cubicBezTo>
                    <a:pt x="209" y="88"/>
                    <a:pt x="211" y="88"/>
                    <a:pt x="211" y="88"/>
                  </a:cubicBezTo>
                  <a:cubicBezTo>
                    <a:pt x="211" y="88"/>
                    <a:pt x="212" y="89"/>
                    <a:pt x="213" y="90"/>
                  </a:cubicBezTo>
                  <a:cubicBezTo>
                    <a:pt x="213" y="90"/>
                    <a:pt x="214" y="91"/>
                    <a:pt x="214" y="91"/>
                  </a:cubicBezTo>
                  <a:cubicBezTo>
                    <a:pt x="214" y="92"/>
                    <a:pt x="214" y="92"/>
                    <a:pt x="213" y="92"/>
                  </a:cubicBezTo>
                  <a:cubicBezTo>
                    <a:pt x="213" y="93"/>
                    <a:pt x="212" y="93"/>
                    <a:pt x="212" y="93"/>
                  </a:cubicBezTo>
                  <a:cubicBezTo>
                    <a:pt x="212" y="94"/>
                    <a:pt x="211" y="95"/>
                    <a:pt x="211" y="96"/>
                  </a:cubicBezTo>
                  <a:cubicBezTo>
                    <a:pt x="211" y="96"/>
                    <a:pt x="211" y="97"/>
                    <a:pt x="211" y="97"/>
                  </a:cubicBezTo>
                  <a:cubicBezTo>
                    <a:pt x="211" y="98"/>
                    <a:pt x="210" y="98"/>
                    <a:pt x="210" y="99"/>
                  </a:cubicBezTo>
                  <a:cubicBezTo>
                    <a:pt x="210" y="99"/>
                    <a:pt x="209" y="100"/>
                    <a:pt x="209" y="100"/>
                  </a:cubicBezTo>
                  <a:cubicBezTo>
                    <a:pt x="208" y="101"/>
                    <a:pt x="208" y="102"/>
                    <a:pt x="207" y="102"/>
                  </a:cubicBezTo>
                  <a:cubicBezTo>
                    <a:pt x="207" y="103"/>
                    <a:pt x="207" y="103"/>
                    <a:pt x="206" y="103"/>
                  </a:cubicBezTo>
                  <a:cubicBezTo>
                    <a:pt x="206" y="103"/>
                    <a:pt x="205" y="103"/>
                    <a:pt x="205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04"/>
                    <a:pt x="205" y="105"/>
                    <a:pt x="206" y="105"/>
                  </a:cubicBezTo>
                  <a:cubicBezTo>
                    <a:pt x="206" y="105"/>
                    <a:pt x="206" y="106"/>
                    <a:pt x="206" y="106"/>
                  </a:cubicBezTo>
                  <a:cubicBezTo>
                    <a:pt x="207" y="106"/>
                    <a:pt x="207" y="107"/>
                    <a:pt x="207" y="108"/>
                  </a:cubicBezTo>
                  <a:cubicBezTo>
                    <a:pt x="206" y="108"/>
                    <a:pt x="205" y="108"/>
                    <a:pt x="205" y="107"/>
                  </a:cubicBezTo>
                  <a:cubicBezTo>
                    <a:pt x="205" y="107"/>
                    <a:pt x="204" y="107"/>
                    <a:pt x="204" y="106"/>
                  </a:cubicBezTo>
                  <a:cubicBezTo>
                    <a:pt x="204" y="106"/>
                    <a:pt x="203" y="106"/>
                    <a:pt x="203" y="106"/>
                  </a:cubicBezTo>
                  <a:cubicBezTo>
                    <a:pt x="203" y="106"/>
                    <a:pt x="202" y="107"/>
                    <a:pt x="203" y="107"/>
                  </a:cubicBezTo>
                  <a:cubicBezTo>
                    <a:pt x="203" y="108"/>
                    <a:pt x="203" y="108"/>
                    <a:pt x="203" y="109"/>
                  </a:cubicBezTo>
                  <a:cubicBezTo>
                    <a:pt x="203" y="109"/>
                    <a:pt x="203" y="110"/>
                    <a:pt x="203" y="110"/>
                  </a:cubicBezTo>
                  <a:cubicBezTo>
                    <a:pt x="203" y="110"/>
                    <a:pt x="203" y="111"/>
                    <a:pt x="203" y="111"/>
                  </a:cubicBezTo>
                  <a:cubicBezTo>
                    <a:pt x="202" y="111"/>
                    <a:pt x="202" y="111"/>
                    <a:pt x="202" y="111"/>
                  </a:cubicBezTo>
                  <a:cubicBezTo>
                    <a:pt x="201" y="111"/>
                    <a:pt x="201" y="112"/>
                    <a:pt x="200" y="112"/>
                  </a:cubicBezTo>
                  <a:cubicBezTo>
                    <a:pt x="200" y="112"/>
                    <a:pt x="200" y="113"/>
                    <a:pt x="200" y="114"/>
                  </a:cubicBezTo>
                  <a:cubicBezTo>
                    <a:pt x="200" y="115"/>
                    <a:pt x="200" y="116"/>
                    <a:pt x="199" y="116"/>
                  </a:cubicBezTo>
                  <a:cubicBezTo>
                    <a:pt x="199" y="117"/>
                    <a:pt x="198" y="117"/>
                    <a:pt x="197" y="118"/>
                  </a:cubicBezTo>
                  <a:cubicBezTo>
                    <a:pt x="197" y="118"/>
                    <a:pt x="196" y="119"/>
                    <a:pt x="196" y="119"/>
                  </a:cubicBezTo>
                  <a:cubicBezTo>
                    <a:pt x="196" y="120"/>
                    <a:pt x="197" y="120"/>
                    <a:pt x="198" y="120"/>
                  </a:cubicBezTo>
                  <a:cubicBezTo>
                    <a:pt x="198" y="120"/>
                    <a:pt x="199" y="121"/>
                    <a:pt x="199" y="121"/>
                  </a:cubicBezTo>
                  <a:cubicBezTo>
                    <a:pt x="199" y="122"/>
                    <a:pt x="198" y="122"/>
                    <a:pt x="198" y="123"/>
                  </a:cubicBezTo>
                  <a:cubicBezTo>
                    <a:pt x="197" y="123"/>
                    <a:pt x="197" y="124"/>
                    <a:pt x="197" y="125"/>
                  </a:cubicBezTo>
                  <a:cubicBezTo>
                    <a:pt x="196" y="125"/>
                    <a:pt x="196" y="126"/>
                    <a:pt x="195" y="126"/>
                  </a:cubicBezTo>
                  <a:cubicBezTo>
                    <a:pt x="195" y="126"/>
                    <a:pt x="194" y="126"/>
                    <a:pt x="194" y="126"/>
                  </a:cubicBezTo>
                  <a:cubicBezTo>
                    <a:pt x="193" y="126"/>
                    <a:pt x="193" y="126"/>
                    <a:pt x="193" y="126"/>
                  </a:cubicBezTo>
                  <a:cubicBezTo>
                    <a:pt x="192" y="126"/>
                    <a:pt x="192" y="128"/>
                    <a:pt x="192" y="128"/>
                  </a:cubicBezTo>
                  <a:cubicBezTo>
                    <a:pt x="192" y="128"/>
                    <a:pt x="192" y="129"/>
                    <a:pt x="192" y="129"/>
                  </a:cubicBezTo>
                  <a:cubicBezTo>
                    <a:pt x="193" y="129"/>
                    <a:pt x="193" y="129"/>
                    <a:pt x="194" y="130"/>
                  </a:cubicBezTo>
                  <a:cubicBezTo>
                    <a:pt x="194" y="130"/>
                    <a:pt x="194" y="130"/>
                    <a:pt x="195" y="130"/>
                  </a:cubicBezTo>
                  <a:cubicBezTo>
                    <a:pt x="195" y="130"/>
                    <a:pt x="195" y="131"/>
                    <a:pt x="195" y="131"/>
                  </a:cubicBezTo>
                  <a:cubicBezTo>
                    <a:pt x="195" y="132"/>
                    <a:pt x="195" y="132"/>
                    <a:pt x="195" y="133"/>
                  </a:cubicBezTo>
                  <a:cubicBezTo>
                    <a:pt x="195" y="133"/>
                    <a:pt x="194" y="133"/>
                    <a:pt x="193" y="134"/>
                  </a:cubicBezTo>
                  <a:cubicBezTo>
                    <a:pt x="193" y="134"/>
                    <a:pt x="192" y="134"/>
                    <a:pt x="191" y="135"/>
                  </a:cubicBezTo>
                  <a:cubicBezTo>
                    <a:pt x="191" y="135"/>
                    <a:pt x="190" y="135"/>
                    <a:pt x="189" y="135"/>
                  </a:cubicBezTo>
                  <a:cubicBezTo>
                    <a:pt x="189" y="135"/>
                    <a:pt x="188" y="135"/>
                    <a:pt x="188" y="134"/>
                  </a:cubicBezTo>
                  <a:cubicBezTo>
                    <a:pt x="187" y="134"/>
                    <a:pt x="187" y="133"/>
                    <a:pt x="186" y="133"/>
                  </a:cubicBezTo>
                  <a:cubicBezTo>
                    <a:pt x="186" y="133"/>
                    <a:pt x="186" y="132"/>
                    <a:pt x="185" y="132"/>
                  </a:cubicBezTo>
                  <a:cubicBezTo>
                    <a:pt x="185" y="132"/>
                    <a:pt x="184" y="133"/>
                    <a:pt x="184" y="133"/>
                  </a:cubicBezTo>
                  <a:cubicBezTo>
                    <a:pt x="184" y="133"/>
                    <a:pt x="183" y="134"/>
                    <a:pt x="183" y="135"/>
                  </a:cubicBezTo>
                  <a:cubicBezTo>
                    <a:pt x="183" y="135"/>
                    <a:pt x="182" y="136"/>
                    <a:pt x="182" y="137"/>
                  </a:cubicBezTo>
                  <a:cubicBezTo>
                    <a:pt x="182" y="137"/>
                    <a:pt x="183" y="138"/>
                    <a:pt x="183" y="138"/>
                  </a:cubicBezTo>
                  <a:cubicBezTo>
                    <a:pt x="183" y="138"/>
                    <a:pt x="184" y="138"/>
                    <a:pt x="184" y="138"/>
                  </a:cubicBezTo>
                  <a:cubicBezTo>
                    <a:pt x="185" y="138"/>
                    <a:pt x="185" y="138"/>
                    <a:pt x="185" y="138"/>
                  </a:cubicBezTo>
                  <a:cubicBezTo>
                    <a:pt x="186" y="138"/>
                    <a:pt x="186" y="139"/>
                    <a:pt x="186" y="139"/>
                  </a:cubicBezTo>
                  <a:cubicBezTo>
                    <a:pt x="186" y="139"/>
                    <a:pt x="185" y="140"/>
                    <a:pt x="184" y="141"/>
                  </a:cubicBezTo>
                  <a:cubicBezTo>
                    <a:pt x="183" y="141"/>
                    <a:pt x="182" y="142"/>
                    <a:pt x="182" y="142"/>
                  </a:cubicBezTo>
                  <a:cubicBezTo>
                    <a:pt x="181" y="142"/>
                    <a:pt x="180" y="142"/>
                    <a:pt x="180" y="142"/>
                  </a:cubicBezTo>
                  <a:cubicBezTo>
                    <a:pt x="180" y="143"/>
                    <a:pt x="179" y="142"/>
                    <a:pt x="179" y="142"/>
                  </a:cubicBezTo>
                  <a:cubicBezTo>
                    <a:pt x="178" y="143"/>
                    <a:pt x="178" y="143"/>
                    <a:pt x="177" y="144"/>
                  </a:cubicBezTo>
                  <a:cubicBezTo>
                    <a:pt x="177" y="144"/>
                    <a:pt x="177" y="145"/>
                    <a:pt x="177" y="145"/>
                  </a:cubicBezTo>
                  <a:cubicBezTo>
                    <a:pt x="177" y="146"/>
                    <a:pt x="177" y="146"/>
                    <a:pt x="177" y="146"/>
                  </a:cubicBezTo>
                  <a:cubicBezTo>
                    <a:pt x="177" y="147"/>
                    <a:pt x="177" y="147"/>
                    <a:pt x="177" y="148"/>
                  </a:cubicBezTo>
                  <a:cubicBezTo>
                    <a:pt x="177" y="148"/>
                    <a:pt x="176" y="149"/>
                    <a:pt x="176" y="149"/>
                  </a:cubicBezTo>
                  <a:cubicBezTo>
                    <a:pt x="176" y="149"/>
                    <a:pt x="174" y="149"/>
                    <a:pt x="174" y="150"/>
                  </a:cubicBezTo>
                  <a:cubicBezTo>
                    <a:pt x="174" y="150"/>
                    <a:pt x="174" y="151"/>
                    <a:pt x="174" y="152"/>
                  </a:cubicBezTo>
                  <a:cubicBezTo>
                    <a:pt x="174" y="153"/>
                    <a:pt x="173" y="153"/>
                    <a:pt x="173" y="153"/>
                  </a:cubicBezTo>
                  <a:cubicBezTo>
                    <a:pt x="172" y="154"/>
                    <a:pt x="171" y="154"/>
                    <a:pt x="170" y="154"/>
                  </a:cubicBezTo>
                  <a:cubicBezTo>
                    <a:pt x="170" y="154"/>
                    <a:pt x="169" y="154"/>
                    <a:pt x="169" y="154"/>
                  </a:cubicBezTo>
                  <a:cubicBezTo>
                    <a:pt x="168" y="154"/>
                    <a:pt x="167" y="154"/>
                    <a:pt x="167" y="155"/>
                  </a:cubicBezTo>
                  <a:cubicBezTo>
                    <a:pt x="166" y="155"/>
                    <a:pt x="166" y="156"/>
                    <a:pt x="166" y="156"/>
                  </a:cubicBezTo>
                  <a:cubicBezTo>
                    <a:pt x="166" y="156"/>
                    <a:pt x="166" y="157"/>
                    <a:pt x="166" y="157"/>
                  </a:cubicBezTo>
                  <a:cubicBezTo>
                    <a:pt x="166" y="158"/>
                    <a:pt x="167" y="158"/>
                    <a:pt x="167" y="158"/>
                  </a:cubicBezTo>
                  <a:cubicBezTo>
                    <a:pt x="168" y="158"/>
                    <a:pt x="168" y="159"/>
                    <a:pt x="168" y="160"/>
                  </a:cubicBezTo>
                  <a:cubicBezTo>
                    <a:pt x="168" y="160"/>
                    <a:pt x="167" y="160"/>
                    <a:pt x="166" y="160"/>
                  </a:cubicBezTo>
                  <a:cubicBezTo>
                    <a:pt x="166" y="160"/>
                    <a:pt x="165" y="161"/>
                    <a:pt x="164" y="161"/>
                  </a:cubicBezTo>
                  <a:cubicBezTo>
                    <a:pt x="163" y="161"/>
                    <a:pt x="162" y="161"/>
                    <a:pt x="162" y="161"/>
                  </a:cubicBezTo>
                  <a:cubicBezTo>
                    <a:pt x="161" y="161"/>
                    <a:pt x="161" y="161"/>
                    <a:pt x="161" y="160"/>
                  </a:cubicBezTo>
                  <a:cubicBezTo>
                    <a:pt x="160" y="160"/>
                    <a:pt x="160" y="160"/>
                    <a:pt x="160" y="160"/>
                  </a:cubicBezTo>
                  <a:cubicBezTo>
                    <a:pt x="159" y="160"/>
                    <a:pt x="158" y="161"/>
                    <a:pt x="158" y="162"/>
                  </a:cubicBezTo>
                  <a:cubicBezTo>
                    <a:pt x="157" y="162"/>
                    <a:pt x="156" y="164"/>
                    <a:pt x="156" y="164"/>
                  </a:cubicBezTo>
                  <a:cubicBezTo>
                    <a:pt x="155" y="165"/>
                    <a:pt x="154" y="166"/>
                    <a:pt x="154" y="167"/>
                  </a:cubicBezTo>
                  <a:cubicBezTo>
                    <a:pt x="154" y="167"/>
                    <a:pt x="153" y="168"/>
                    <a:pt x="152" y="168"/>
                  </a:cubicBezTo>
                  <a:cubicBezTo>
                    <a:pt x="152" y="168"/>
                    <a:pt x="151" y="168"/>
                    <a:pt x="151" y="168"/>
                  </a:cubicBezTo>
                  <a:cubicBezTo>
                    <a:pt x="150" y="168"/>
                    <a:pt x="150" y="167"/>
                    <a:pt x="150" y="167"/>
                  </a:cubicBezTo>
                  <a:cubicBezTo>
                    <a:pt x="149" y="166"/>
                    <a:pt x="149" y="166"/>
                    <a:pt x="148" y="166"/>
                  </a:cubicBezTo>
                  <a:cubicBezTo>
                    <a:pt x="148" y="166"/>
                    <a:pt x="147" y="167"/>
                    <a:pt x="146" y="167"/>
                  </a:cubicBezTo>
                  <a:cubicBezTo>
                    <a:pt x="146" y="166"/>
                    <a:pt x="146" y="166"/>
                    <a:pt x="146" y="166"/>
                  </a:cubicBezTo>
                  <a:cubicBezTo>
                    <a:pt x="146" y="166"/>
                    <a:pt x="144" y="167"/>
                    <a:pt x="144" y="167"/>
                  </a:cubicBezTo>
                  <a:cubicBezTo>
                    <a:pt x="143" y="167"/>
                    <a:pt x="141" y="167"/>
                    <a:pt x="140" y="167"/>
                  </a:cubicBezTo>
                  <a:cubicBezTo>
                    <a:pt x="140" y="167"/>
                    <a:pt x="139" y="167"/>
                    <a:pt x="138" y="167"/>
                  </a:cubicBezTo>
                  <a:cubicBezTo>
                    <a:pt x="138" y="167"/>
                    <a:pt x="137" y="167"/>
                    <a:pt x="137" y="168"/>
                  </a:cubicBezTo>
                  <a:cubicBezTo>
                    <a:pt x="136" y="168"/>
                    <a:pt x="136" y="169"/>
                    <a:pt x="135" y="169"/>
                  </a:cubicBezTo>
                  <a:cubicBezTo>
                    <a:pt x="135" y="170"/>
                    <a:pt x="134" y="171"/>
                    <a:pt x="134" y="171"/>
                  </a:cubicBezTo>
                  <a:cubicBezTo>
                    <a:pt x="133" y="172"/>
                    <a:pt x="132" y="173"/>
                    <a:pt x="132" y="173"/>
                  </a:cubicBezTo>
                  <a:cubicBezTo>
                    <a:pt x="132" y="174"/>
                    <a:pt x="131" y="175"/>
                    <a:pt x="130" y="176"/>
                  </a:cubicBezTo>
                  <a:cubicBezTo>
                    <a:pt x="130" y="176"/>
                    <a:pt x="130" y="177"/>
                    <a:pt x="130" y="179"/>
                  </a:cubicBezTo>
                  <a:cubicBezTo>
                    <a:pt x="130" y="179"/>
                    <a:pt x="130" y="180"/>
                    <a:pt x="130" y="181"/>
                  </a:cubicBezTo>
                  <a:cubicBezTo>
                    <a:pt x="130" y="181"/>
                    <a:pt x="129" y="182"/>
                    <a:pt x="129" y="183"/>
                  </a:cubicBezTo>
                  <a:cubicBezTo>
                    <a:pt x="128" y="184"/>
                    <a:pt x="127" y="185"/>
                    <a:pt x="127" y="185"/>
                  </a:cubicBezTo>
                  <a:cubicBezTo>
                    <a:pt x="126" y="186"/>
                    <a:pt x="124" y="187"/>
                    <a:pt x="124" y="188"/>
                  </a:cubicBezTo>
                  <a:cubicBezTo>
                    <a:pt x="123" y="189"/>
                    <a:pt x="122" y="190"/>
                    <a:pt x="122" y="191"/>
                  </a:cubicBezTo>
                  <a:cubicBezTo>
                    <a:pt x="121" y="192"/>
                    <a:pt x="119" y="194"/>
                    <a:pt x="118" y="195"/>
                  </a:cubicBezTo>
                  <a:cubicBezTo>
                    <a:pt x="118" y="195"/>
                    <a:pt x="118" y="196"/>
                    <a:pt x="118" y="196"/>
                  </a:cubicBezTo>
                  <a:cubicBezTo>
                    <a:pt x="118" y="197"/>
                    <a:pt x="118" y="199"/>
                    <a:pt x="119" y="200"/>
                  </a:cubicBezTo>
                  <a:cubicBezTo>
                    <a:pt x="119" y="200"/>
                    <a:pt x="120" y="201"/>
                    <a:pt x="120" y="202"/>
                  </a:cubicBezTo>
                  <a:cubicBezTo>
                    <a:pt x="120" y="202"/>
                    <a:pt x="120" y="203"/>
                    <a:pt x="119" y="204"/>
                  </a:cubicBezTo>
                  <a:cubicBezTo>
                    <a:pt x="119" y="205"/>
                    <a:pt x="118" y="206"/>
                    <a:pt x="118" y="206"/>
                  </a:cubicBezTo>
                  <a:cubicBezTo>
                    <a:pt x="118" y="207"/>
                    <a:pt x="117" y="208"/>
                    <a:pt x="117" y="208"/>
                  </a:cubicBezTo>
                  <a:cubicBezTo>
                    <a:pt x="116" y="209"/>
                    <a:pt x="116" y="210"/>
                    <a:pt x="116" y="210"/>
                  </a:cubicBezTo>
                  <a:cubicBezTo>
                    <a:pt x="115" y="211"/>
                    <a:pt x="115" y="212"/>
                    <a:pt x="114" y="213"/>
                  </a:cubicBezTo>
                  <a:cubicBezTo>
                    <a:pt x="114" y="213"/>
                    <a:pt x="113" y="214"/>
                    <a:pt x="112" y="214"/>
                  </a:cubicBezTo>
                  <a:cubicBezTo>
                    <a:pt x="111" y="215"/>
                    <a:pt x="110" y="217"/>
                    <a:pt x="109" y="217"/>
                  </a:cubicBezTo>
                  <a:cubicBezTo>
                    <a:pt x="108" y="218"/>
                    <a:pt x="106" y="218"/>
                    <a:pt x="105" y="218"/>
                  </a:cubicBezTo>
                  <a:cubicBezTo>
                    <a:pt x="104" y="219"/>
                    <a:pt x="102" y="219"/>
                    <a:pt x="101" y="218"/>
                  </a:cubicBezTo>
                  <a:cubicBezTo>
                    <a:pt x="100" y="218"/>
                    <a:pt x="99" y="218"/>
                    <a:pt x="98" y="218"/>
                  </a:cubicBezTo>
                  <a:cubicBezTo>
                    <a:pt x="98" y="217"/>
                    <a:pt x="96" y="216"/>
                    <a:pt x="95" y="216"/>
                  </a:cubicBezTo>
                  <a:cubicBezTo>
                    <a:pt x="94" y="216"/>
                    <a:pt x="93" y="215"/>
                    <a:pt x="93" y="215"/>
                  </a:cubicBezTo>
                  <a:cubicBezTo>
                    <a:pt x="92" y="215"/>
                    <a:pt x="91" y="215"/>
                    <a:pt x="91" y="215"/>
                  </a:cubicBezTo>
                  <a:cubicBezTo>
                    <a:pt x="91" y="216"/>
                    <a:pt x="90" y="217"/>
                    <a:pt x="90" y="217"/>
                  </a:cubicBezTo>
                  <a:cubicBezTo>
                    <a:pt x="90" y="217"/>
                    <a:pt x="89" y="217"/>
                    <a:pt x="89" y="217"/>
                  </a:cubicBezTo>
                  <a:cubicBezTo>
                    <a:pt x="89" y="218"/>
                    <a:pt x="89" y="218"/>
                    <a:pt x="89" y="219"/>
                  </a:cubicBezTo>
                  <a:cubicBezTo>
                    <a:pt x="89" y="219"/>
                    <a:pt x="89" y="219"/>
                    <a:pt x="89" y="219"/>
                  </a:cubicBezTo>
                  <a:cubicBezTo>
                    <a:pt x="88" y="219"/>
                    <a:pt x="88" y="219"/>
                    <a:pt x="88" y="219"/>
                  </a:cubicBezTo>
                  <a:cubicBezTo>
                    <a:pt x="87" y="219"/>
                    <a:pt x="86" y="219"/>
                    <a:pt x="85" y="219"/>
                  </a:cubicBezTo>
                  <a:cubicBezTo>
                    <a:pt x="85" y="220"/>
                    <a:pt x="85" y="220"/>
                    <a:pt x="85" y="220"/>
                  </a:cubicBezTo>
                  <a:cubicBezTo>
                    <a:pt x="85" y="221"/>
                    <a:pt x="84" y="221"/>
                    <a:pt x="84" y="222"/>
                  </a:cubicBezTo>
                  <a:cubicBezTo>
                    <a:pt x="84" y="222"/>
                    <a:pt x="83" y="222"/>
                    <a:pt x="82" y="222"/>
                  </a:cubicBezTo>
                  <a:cubicBezTo>
                    <a:pt x="82" y="223"/>
                    <a:pt x="81" y="222"/>
                    <a:pt x="80" y="222"/>
                  </a:cubicBezTo>
                  <a:cubicBezTo>
                    <a:pt x="80" y="223"/>
                    <a:pt x="79" y="223"/>
                    <a:pt x="79" y="223"/>
                  </a:cubicBezTo>
                  <a:cubicBezTo>
                    <a:pt x="78" y="223"/>
                    <a:pt x="77" y="222"/>
                    <a:pt x="77" y="222"/>
                  </a:cubicBezTo>
                  <a:cubicBezTo>
                    <a:pt x="76" y="222"/>
                    <a:pt x="75" y="221"/>
                    <a:pt x="74" y="221"/>
                  </a:cubicBezTo>
                  <a:cubicBezTo>
                    <a:pt x="74" y="221"/>
                    <a:pt x="73" y="220"/>
                    <a:pt x="73" y="220"/>
                  </a:cubicBezTo>
                  <a:cubicBezTo>
                    <a:pt x="73" y="220"/>
                    <a:pt x="72" y="220"/>
                    <a:pt x="71" y="220"/>
                  </a:cubicBezTo>
                  <a:cubicBezTo>
                    <a:pt x="71" y="219"/>
                    <a:pt x="70" y="219"/>
                    <a:pt x="70" y="219"/>
                  </a:cubicBezTo>
                  <a:cubicBezTo>
                    <a:pt x="70" y="219"/>
                    <a:pt x="70" y="218"/>
                    <a:pt x="69" y="218"/>
                  </a:cubicBezTo>
                  <a:cubicBezTo>
                    <a:pt x="69" y="217"/>
                    <a:pt x="69" y="216"/>
                    <a:pt x="68" y="215"/>
                  </a:cubicBezTo>
                  <a:cubicBezTo>
                    <a:pt x="68" y="215"/>
                    <a:pt x="68" y="214"/>
                    <a:pt x="67" y="214"/>
                  </a:cubicBezTo>
                  <a:cubicBezTo>
                    <a:pt x="67" y="213"/>
                    <a:pt x="66" y="213"/>
                    <a:pt x="66" y="213"/>
                  </a:cubicBezTo>
                  <a:cubicBezTo>
                    <a:pt x="65" y="212"/>
                    <a:pt x="65" y="212"/>
                    <a:pt x="64" y="212"/>
                  </a:cubicBezTo>
                  <a:cubicBezTo>
                    <a:pt x="63" y="212"/>
                    <a:pt x="62" y="211"/>
                    <a:pt x="61" y="211"/>
                  </a:cubicBezTo>
                  <a:cubicBezTo>
                    <a:pt x="61" y="211"/>
                    <a:pt x="60" y="211"/>
                    <a:pt x="60" y="210"/>
                  </a:cubicBezTo>
                  <a:cubicBezTo>
                    <a:pt x="60" y="210"/>
                    <a:pt x="59" y="209"/>
                    <a:pt x="59" y="209"/>
                  </a:cubicBezTo>
                  <a:cubicBezTo>
                    <a:pt x="58" y="208"/>
                    <a:pt x="58" y="207"/>
                    <a:pt x="57" y="206"/>
                  </a:cubicBezTo>
                  <a:cubicBezTo>
                    <a:pt x="57" y="206"/>
                    <a:pt x="57" y="205"/>
                    <a:pt x="58" y="204"/>
                  </a:cubicBezTo>
                  <a:cubicBezTo>
                    <a:pt x="58" y="203"/>
                    <a:pt x="58" y="203"/>
                    <a:pt x="59" y="202"/>
                  </a:cubicBezTo>
                  <a:cubicBezTo>
                    <a:pt x="59" y="202"/>
                    <a:pt x="59" y="201"/>
                    <a:pt x="59" y="201"/>
                  </a:cubicBezTo>
                  <a:cubicBezTo>
                    <a:pt x="59" y="201"/>
                    <a:pt x="59" y="200"/>
                    <a:pt x="58" y="200"/>
                  </a:cubicBezTo>
                  <a:cubicBezTo>
                    <a:pt x="58" y="199"/>
                    <a:pt x="57" y="199"/>
                    <a:pt x="57" y="198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5" y="198"/>
                    <a:pt x="55" y="197"/>
                    <a:pt x="55" y="197"/>
                  </a:cubicBezTo>
                  <a:cubicBezTo>
                    <a:pt x="54" y="197"/>
                    <a:pt x="54" y="196"/>
                    <a:pt x="53" y="196"/>
                  </a:cubicBezTo>
                  <a:cubicBezTo>
                    <a:pt x="53" y="196"/>
                    <a:pt x="52" y="196"/>
                    <a:pt x="51" y="197"/>
                  </a:cubicBezTo>
                  <a:cubicBezTo>
                    <a:pt x="51" y="197"/>
                    <a:pt x="51" y="197"/>
                    <a:pt x="51" y="198"/>
                  </a:cubicBezTo>
                  <a:cubicBezTo>
                    <a:pt x="51" y="198"/>
                    <a:pt x="50" y="199"/>
                    <a:pt x="50" y="199"/>
                  </a:cubicBezTo>
                  <a:cubicBezTo>
                    <a:pt x="50" y="199"/>
                    <a:pt x="49" y="199"/>
                    <a:pt x="49" y="199"/>
                  </a:cubicBezTo>
                  <a:cubicBezTo>
                    <a:pt x="48" y="199"/>
                    <a:pt x="47" y="199"/>
                    <a:pt x="46" y="199"/>
                  </a:cubicBezTo>
                  <a:cubicBezTo>
                    <a:pt x="45" y="199"/>
                    <a:pt x="44" y="199"/>
                    <a:pt x="43" y="199"/>
                  </a:cubicBezTo>
                  <a:cubicBezTo>
                    <a:pt x="42" y="199"/>
                    <a:pt x="40" y="199"/>
                    <a:pt x="39" y="199"/>
                  </a:cubicBezTo>
                  <a:cubicBezTo>
                    <a:pt x="39" y="199"/>
                    <a:pt x="38" y="199"/>
                    <a:pt x="38" y="199"/>
                  </a:cubicBezTo>
                  <a:cubicBezTo>
                    <a:pt x="37" y="198"/>
                    <a:pt x="36" y="197"/>
                    <a:pt x="36" y="197"/>
                  </a:cubicBezTo>
                  <a:cubicBezTo>
                    <a:pt x="35" y="197"/>
                    <a:pt x="35" y="197"/>
                    <a:pt x="34" y="196"/>
                  </a:cubicBezTo>
                  <a:cubicBezTo>
                    <a:pt x="34" y="196"/>
                    <a:pt x="33" y="196"/>
                    <a:pt x="32" y="196"/>
                  </a:cubicBezTo>
                  <a:cubicBezTo>
                    <a:pt x="32" y="196"/>
                    <a:pt x="32" y="197"/>
                    <a:pt x="31" y="197"/>
                  </a:cubicBezTo>
                  <a:cubicBezTo>
                    <a:pt x="31" y="198"/>
                    <a:pt x="31" y="198"/>
                    <a:pt x="31" y="198"/>
                  </a:cubicBezTo>
                  <a:cubicBezTo>
                    <a:pt x="30" y="198"/>
                    <a:pt x="29" y="198"/>
                    <a:pt x="29" y="198"/>
                  </a:cubicBezTo>
                  <a:cubicBezTo>
                    <a:pt x="29" y="198"/>
                    <a:pt x="28" y="198"/>
                    <a:pt x="27" y="198"/>
                  </a:cubicBezTo>
                  <a:cubicBezTo>
                    <a:pt x="27" y="198"/>
                    <a:pt x="26" y="198"/>
                    <a:pt x="25" y="198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57"/>
            <p:cNvSpPr>
              <a:spLocks/>
            </p:cNvSpPr>
            <p:nvPr/>
          </p:nvSpPr>
          <p:spPr bwMode="auto">
            <a:xfrm>
              <a:off x="1984" y="1387"/>
              <a:ext cx="493" cy="561"/>
            </a:xfrm>
            <a:custGeom>
              <a:avLst/>
              <a:gdLst>
                <a:gd name="T0" fmla="*/ 4 w 178"/>
                <a:gd name="T1" fmla="*/ 197 h 203"/>
                <a:gd name="T2" fmla="*/ 12 w 178"/>
                <a:gd name="T3" fmla="*/ 185 h 203"/>
                <a:gd name="T4" fmla="*/ 8 w 178"/>
                <a:gd name="T5" fmla="*/ 174 h 203"/>
                <a:gd name="T6" fmla="*/ 3 w 178"/>
                <a:gd name="T7" fmla="*/ 165 h 203"/>
                <a:gd name="T8" fmla="*/ 1 w 178"/>
                <a:gd name="T9" fmla="*/ 162 h 203"/>
                <a:gd name="T10" fmla="*/ 6 w 178"/>
                <a:gd name="T11" fmla="*/ 151 h 203"/>
                <a:gd name="T12" fmla="*/ 9 w 178"/>
                <a:gd name="T13" fmla="*/ 144 h 203"/>
                <a:gd name="T14" fmla="*/ 23 w 178"/>
                <a:gd name="T15" fmla="*/ 137 h 203"/>
                <a:gd name="T16" fmla="*/ 41 w 178"/>
                <a:gd name="T17" fmla="*/ 130 h 203"/>
                <a:gd name="T18" fmla="*/ 47 w 178"/>
                <a:gd name="T19" fmla="*/ 116 h 203"/>
                <a:gd name="T20" fmla="*/ 47 w 178"/>
                <a:gd name="T21" fmla="*/ 98 h 203"/>
                <a:gd name="T22" fmla="*/ 44 w 178"/>
                <a:gd name="T23" fmla="*/ 90 h 203"/>
                <a:gd name="T24" fmla="*/ 40 w 178"/>
                <a:gd name="T25" fmla="*/ 81 h 203"/>
                <a:gd name="T26" fmla="*/ 41 w 178"/>
                <a:gd name="T27" fmla="*/ 69 h 203"/>
                <a:gd name="T28" fmla="*/ 50 w 178"/>
                <a:gd name="T29" fmla="*/ 64 h 203"/>
                <a:gd name="T30" fmla="*/ 62 w 178"/>
                <a:gd name="T31" fmla="*/ 74 h 203"/>
                <a:gd name="T32" fmla="*/ 72 w 178"/>
                <a:gd name="T33" fmla="*/ 63 h 203"/>
                <a:gd name="T34" fmla="*/ 70 w 178"/>
                <a:gd name="T35" fmla="*/ 53 h 203"/>
                <a:gd name="T36" fmla="*/ 79 w 178"/>
                <a:gd name="T37" fmla="*/ 52 h 203"/>
                <a:gd name="T38" fmla="*/ 85 w 178"/>
                <a:gd name="T39" fmla="*/ 40 h 203"/>
                <a:gd name="T40" fmla="*/ 80 w 178"/>
                <a:gd name="T41" fmla="*/ 33 h 203"/>
                <a:gd name="T42" fmla="*/ 84 w 178"/>
                <a:gd name="T43" fmla="*/ 29 h 203"/>
                <a:gd name="T44" fmla="*/ 84 w 178"/>
                <a:gd name="T45" fmla="*/ 18 h 203"/>
                <a:gd name="T46" fmla="*/ 92 w 178"/>
                <a:gd name="T47" fmla="*/ 2 h 203"/>
                <a:gd name="T48" fmla="*/ 99 w 178"/>
                <a:gd name="T49" fmla="*/ 0 h 203"/>
                <a:gd name="T50" fmla="*/ 111 w 178"/>
                <a:gd name="T51" fmla="*/ 3 h 203"/>
                <a:gd name="T52" fmla="*/ 117 w 178"/>
                <a:gd name="T53" fmla="*/ 0 h 203"/>
                <a:gd name="T54" fmla="*/ 123 w 178"/>
                <a:gd name="T55" fmla="*/ 5 h 203"/>
                <a:gd name="T56" fmla="*/ 125 w 178"/>
                <a:gd name="T57" fmla="*/ 14 h 203"/>
                <a:gd name="T58" fmla="*/ 132 w 178"/>
                <a:gd name="T59" fmla="*/ 20 h 203"/>
                <a:gd name="T60" fmla="*/ 139 w 178"/>
                <a:gd name="T61" fmla="*/ 25 h 203"/>
                <a:gd name="T62" fmla="*/ 149 w 178"/>
                <a:gd name="T63" fmla="*/ 26 h 203"/>
                <a:gd name="T64" fmla="*/ 154 w 178"/>
                <a:gd name="T65" fmla="*/ 24 h 203"/>
                <a:gd name="T66" fmla="*/ 163 w 178"/>
                <a:gd name="T67" fmla="*/ 35 h 203"/>
                <a:gd name="T68" fmla="*/ 171 w 178"/>
                <a:gd name="T69" fmla="*/ 53 h 203"/>
                <a:gd name="T70" fmla="*/ 177 w 178"/>
                <a:gd name="T71" fmla="*/ 62 h 203"/>
                <a:gd name="T72" fmla="*/ 169 w 178"/>
                <a:gd name="T73" fmla="*/ 77 h 203"/>
                <a:gd name="T74" fmla="*/ 171 w 178"/>
                <a:gd name="T75" fmla="*/ 95 h 203"/>
                <a:gd name="T76" fmla="*/ 173 w 178"/>
                <a:gd name="T77" fmla="*/ 113 h 203"/>
                <a:gd name="T78" fmla="*/ 169 w 178"/>
                <a:gd name="T79" fmla="*/ 126 h 203"/>
                <a:gd name="T80" fmla="*/ 174 w 178"/>
                <a:gd name="T81" fmla="*/ 137 h 203"/>
                <a:gd name="T82" fmla="*/ 168 w 178"/>
                <a:gd name="T83" fmla="*/ 150 h 203"/>
                <a:gd name="T84" fmla="*/ 169 w 178"/>
                <a:gd name="T85" fmla="*/ 163 h 203"/>
                <a:gd name="T86" fmla="*/ 177 w 178"/>
                <a:gd name="T87" fmla="*/ 175 h 203"/>
                <a:gd name="T88" fmla="*/ 171 w 178"/>
                <a:gd name="T89" fmla="*/ 182 h 203"/>
                <a:gd name="T90" fmla="*/ 165 w 178"/>
                <a:gd name="T91" fmla="*/ 190 h 203"/>
                <a:gd name="T92" fmla="*/ 155 w 178"/>
                <a:gd name="T93" fmla="*/ 196 h 203"/>
                <a:gd name="T94" fmla="*/ 148 w 178"/>
                <a:gd name="T95" fmla="*/ 192 h 203"/>
                <a:gd name="T96" fmla="*/ 131 w 178"/>
                <a:gd name="T97" fmla="*/ 190 h 203"/>
                <a:gd name="T98" fmla="*/ 121 w 178"/>
                <a:gd name="T99" fmla="*/ 184 h 203"/>
                <a:gd name="T100" fmla="*/ 115 w 178"/>
                <a:gd name="T101" fmla="*/ 192 h 203"/>
                <a:gd name="T102" fmla="*/ 99 w 178"/>
                <a:gd name="T103" fmla="*/ 195 h 203"/>
                <a:gd name="T104" fmla="*/ 90 w 178"/>
                <a:gd name="T105" fmla="*/ 189 h 203"/>
                <a:gd name="T106" fmla="*/ 97 w 178"/>
                <a:gd name="T107" fmla="*/ 174 h 203"/>
                <a:gd name="T108" fmla="*/ 91 w 178"/>
                <a:gd name="T109" fmla="*/ 163 h 203"/>
                <a:gd name="T110" fmla="*/ 78 w 178"/>
                <a:gd name="T111" fmla="*/ 168 h 203"/>
                <a:gd name="T112" fmla="*/ 67 w 178"/>
                <a:gd name="T113" fmla="*/ 162 h 203"/>
                <a:gd name="T114" fmla="*/ 54 w 178"/>
                <a:gd name="T115" fmla="*/ 171 h 203"/>
                <a:gd name="T116" fmla="*/ 48 w 178"/>
                <a:gd name="T117" fmla="*/ 183 h 203"/>
                <a:gd name="T118" fmla="*/ 33 w 178"/>
                <a:gd name="T119" fmla="*/ 187 h 203"/>
                <a:gd name="T120" fmla="*/ 21 w 178"/>
                <a:gd name="T121" fmla="*/ 196 h 203"/>
                <a:gd name="T122" fmla="*/ 10 w 178"/>
                <a:gd name="T123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8" h="203">
                  <a:moveTo>
                    <a:pt x="9" y="202"/>
                  </a:moveTo>
                  <a:cubicBezTo>
                    <a:pt x="8" y="202"/>
                    <a:pt x="8" y="202"/>
                    <a:pt x="8" y="202"/>
                  </a:cubicBezTo>
                  <a:cubicBezTo>
                    <a:pt x="7" y="201"/>
                    <a:pt x="7" y="200"/>
                    <a:pt x="7" y="200"/>
                  </a:cubicBezTo>
                  <a:cubicBezTo>
                    <a:pt x="7" y="199"/>
                    <a:pt x="6" y="199"/>
                    <a:pt x="6" y="199"/>
                  </a:cubicBezTo>
                  <a:cubicBezTo>
                    <a:pt x="5" y="198"/>
                    <a:pt x="4" y="197"/>
                    <a:pt x="4" y="197"/>
                  </a:cubicBezTo>
                  <a:cubicBezTo>
                    <a:pt x="3" y="196"/>
                    <a:pt x="4" y="194"/>
                    <a:pt x="4" y="193"/>
                  </a:cubicBezTo>
                  <a:cubicBezTo>
                    <a:pt x="5" y="192"/>
                    <a:pt x="5" y="191"/>
                    <a:pt x="6" y="191"/>
                  </a:cubicBezTo>
                  <a:cubicBezTo>
                    <a:pt x="6" y="190"/>
                    <a:pt x="7" y="188"/>
                    <a:pt x="8" y="188"/>
                  </a:cubicBezTo>
                  <a:cubicBezTo>
                    <a:pt x="8" y="187"/>
                    <a:pt x="9" y="187"/>
                    <a:pt x="10" y="186"/>
                  </a:cubicBezTo>
                  <a:cubicBezTo>
                    <a:pt x="10" y="186"/>
                    <a:pt x="12" y="186"/>
                    <a:pt x="12" y="185"/>
                  </a:cubicBezTo>
                  <a:cubicBezTo>
                    <a:pt x="13" y="185"/>
                    <a:pt x="13" y="183"/>
                    <a:pt x="13" y="183"/>
                  </a:cubicBezTo>
                  <a:cubicBezTo>
                    <a:pt x="13" y="182"/>
                    <a:pt x="13" y="181"/>
                    <a:pt x="13" y="180"/>
                  </a:cubicBezTo>
                  <a:cubicBezTo>
                    <a:pt x="12" y="179"/>
                    <a:pt x="11" y="179"/>
                    <a:pt x="10" y="178"/>
                  </a:cubicBezTo>
                  <a:cubicBezTo>
                    <a:pt x="10" y="178"/>
                    <a:pt x="10" y="177"/>
                    <a:pt x="10" y="176"/>
                  </a:cubicBezTo>
                  <a:cubicBezTo>
                    <a:pt x="9" y="176"/>
                    <a:pt x="8" y="174"/>
                    <a:pt x="8" y="174"/>
                  </a:cubicBezTo>
                  <a:cubicBezTo>
                    <a:pt x="8" y="173"/>
                    <a:pt x="7" y="171"/>
                    <a:pt x="7" y="171"/>
                  </a:cubicBezTo>
                  <a:cubicBezTo>
                    <a:pt x="7" y="169"/>
                    <a:pt x="8" y="168"/>
                    <a:pt x="8" y="167"/>
                  </a:cubicBezTo>
                  <a:cubicBezTo>
                    <a:pt x="8" y="167"/>
                    <a:pt x="8" y="166"/>
                    <a:pt x="7" y="166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6" y="165"/>
                    <a:pt x="5" y="165"/>
                    <a:pt x="3" y="165"/>
                  </a:cubicBezTo>
                  <a:cubicBezTo>
                    <a:pt x="3" y="165"/>
                    <a:pt x="2" y="165"/>
                    <a:pt x="1" y="165"/>
                  </a:cubicBezTo>
                  <a:cubicBezTo>
                    <a:pt x="1" y="165"/>
                    <a:pt x="1" y="165"/>
                    <a:pt x="0" y="165"/>
                  </a:cubicBezTo>
                  <a:cubicBezTo>
                    <a:pt x="0" y="165"/>
                    <a:pt x="0" y="164"/>
                    <a:pt x="0" y="164"/>
                  </a:cubicBezTo>
                  <a:cubicBezTo>
                    <a:pt x="0" y="163"/>
                    <a:pt x="0" y="163"/>
                    <a:pt x="0" y="163"/>
                  </a:cubicBezTo>
                  <a:cubicBezTo>
                    <a:pt x="0" y="162"/>
                    <a:pt x="1" y="162"/>
                    <a:pt x="1" y="162"/>
                  </a:cubicBezTo>
                  <a:cubicBezTo>
                    <a:pt x="1" y="161"/>
                    <a:pt x="2" y="161"/>
                    <a:pt x="3" y="160"/>
                  </a:cubicBezTo>
                  <a:cubicBezTo>
                    <a:pt x="3" y="160"/>
                    <a:pt x="4" y="159"/>
                    <a:pt x="5" y="159"/>
                  </a:cubicBezTo>
                  <a:cubicBezTo>
                    <a:pt x="5" y="158"/>
                    <a:pt x="5" y="157"/>
                    <a:pt x="6" y="156"/>
                  </a:cubicBezTo>
                  <a:cubicBezTo>
                    <a:pt x="6" y="156"/>
                    <a:pt x="6" y="154"/>
                    <a:pt x="6" y="154"/>
                  </a:cubicBezTo>
                  <a:cubicBezTo>
                    <a:pt x="6" y="153"/>
                    <a:pt x="6" y="152"/>
                    <a:pt x="6" y="151"/>
                  </a:cubicBezTo>
                  <a:cubicBezTo>
                    <a:pt x="6" y="151"/>
                    <a:pt x="4" y="150"/>
                    <a:pt x="3" y="149"/>
                  </a:cubicBezTo>
                  <a:cubicBezTo>
                    <a:pt x="3" y="149"/>
                    <a:pt x="3" y="148"/>
                    <a:pt x="3" y="147"/>
                  </a:cubicBezTo>
                  <a:cubicBezTo>
                    <a:pt x="3" y="147"/>
                    <a:pt x="4" y="146"/>
                    <a:pt x="5" y="146"/>
                  </a:cubicBezTo>
                  <a:cubicBezTo>
                    <a:pt x="5" y="145"/>
                    <a:pt x="7" y="145"/>
                    <a:pt x="7" y="145"/>
                  </a:cubicBezTo>
                  <a:cubicBezTo>
                    <a:pt x="8" y="144"/>
                    <a:pt x="9" y="144"/>
                    <a:pt x="9" y="144"/>
                  </a:cubicBezTo>
                  <a:cubicBezTo>
                    <a:pt x="10" y="144"/>
                    <a:pt x="11" y="143"/>
                    <a:pt x="12" y="143"/>
                  </a:cubicBezTo>
                  <a:cubicBezTo>
                    <a:pt x="13" y="142"/>
                    <a:pt x="14" y="141"/>
                    <a:pt x="15" y="141"/>
                  </a:cubicBezTo>
                  <a:cubicBezTo>
                    <a:pt x="16" y="141"/>
                    <a:pt x="17" y="140"/>
                    <a:pt x="18" y="139"/>
                  </a:cubicBezTo>
                  <a:cubicBezTo>
                    <a:pt x="18" y="139"/>
                    <a:pt x="19" y="138"/>
                    <a:pt x="20" y="138"/>
                  </a:cubicBezTo>
                  <a:cubicBezTo>
                    <a:pt x="21" y="138"/>
                    <a:pt x="22" y="137"/>
                    <a:pt x="23" y="137"/>
                  </a:cubicBezTo>
                  <a:cubicBezTo>
                    <a:pt x="24" y="136"/>
                    <a:pt x="26" y="135"/>
                    <a:pt x="28" y="134"/>
                  </a:cubicBezTo>
                  <a:cubicBezTo>
                    <a:pt x="29" y="134"/>
                    <a:pt x="31" y="132"/>
                    <a:pt x="33" y="132"/>
                  </a:cubicBezTo>
                  <a:cubicBezTo>
                    <a:pt x="33" y="131"/>
                    <a:pt x="35" y="130"/>
                    <a:pt x="35" y="130"/>
                  </a:cubicBezTo>
                  <a:cubicBezTo>
                    <a:pt x="36" y="130"/>
                    <a:pt x="37" y="130"/>
                    <a:pt x="38" y="130"/>
                  </a:cubicBezTo>
                  <a:cubicBezTo>
                    <a:pt x="39" y="130"/>
                    <a:pt x="40" y="130"/>
                    <a:pt x="41" y="130"/>
                  </a:cubicBezTo>
                  <a:cubicBezTo>
                    <a:pt x="41" y="130"/>
                    <a:pt x="42" y="130"/>
                    <a:pt x="43" y="129"/>
                  </a:cubicBezTo>
                  <a:cubicBezTo>
                    <a:pt x="43" y="129"/>
                    <a:pt x="44" y="127"/>
                    <a:pt x="44" y="127"/>
                  </a:cubicBezTo>
                  <a:cubicBezTo>
                    <a:pt x="44" y="126"/>
                    <a:pt x="44" y="125"/>
                    <a:pt x="44" y="124"/>
                  </a:cubicBezTo>
                  <a:cubicBezTo>
                    <a:pt x="44" y="123"/>
                    <a:pt x="45" y="121"/>
                    <a:pt x="46" y="120"/>
                  </a:cubicBezTo>
                  <a:cubicBezTo>
                    <a:pt x="46" y="119"/>
                    <a:pt x="47" y="117"/>
                    <a:pt x="47" y="116"/>
                  </a:cubicBezTo>
                  <a:cubicBezTo>
                    <a:pt x="47" y="114"/>
                    <a:pt x="49" y="112"/>
                    <a:pt x="49" y="110"/>
                  </a:cubicBezTo>
                  <a:cubicBezTo>
                    <a:pt x="49" y="109"/>
                    <a:pt x="49" y="107"/>
                    <a:pt x="49" y="106"/>
                  </a:cubicBezTo>
                  <a:cubicBezTo>
                    <a:pt x="49" y="105"/>
                    <a:pt x="50" y="103"/>
                    <a:pt x="49" y="102"/>
                  </a:cubicBezTo>
                  <a:cubicBezTo>
                    <a:pt x="49" y="101"/>
                    <a:pt x="49" y="100"/>
                    <a:pt x="49" y="99"/>
                  </a:cubicBezTo>
                  <a:cubicBezTo>
                    <a:pt x="48" y="98"/>
                    <a:pt x="47" y="98"/>
                    <a:pt x="47" y="98"/>
                  </a:cubicBezTo>
                  <a:cubicBezTo>
                    <a:pt x="47" y="97"/>
                    <a:pt x="46" y="96"/>
                    <a:pt x="45" y="96"/>
                  </a:cubicBezTo>
                  <a:cubicBezTo>
                    <a:pt x="45" y="96"/>
                    <a:pt x="44" y="97"/>
                    <a:pt x="43" y="96"/>
                  </a:cubicBezTo>
                  <a:cubicBezTo>
                    <a:pt x="43" y="96"/>
                    <a:pt x="43" y="95"/>
                    <a:pt x="43" y="95"/>
                  </a:cubicBezTo>
                  <a:cubicBezTo>
                    <a:pt x="43" y="94"/>
                    <a:pt x="43" y="93"/>
                    <a:pt x="44" y="92"/>
                  </a:cubicBezTo>
                  <a:cubicBezTo>
                    <a:pt x="44" y="92"/>
                    <a:pt x="44" y="91"/>
                    <a:pt x="44" y="90"/>
                  </a:cubicBezTo>
                  <a:cubicBezTo>
                    <a:pt x="45" y="90"/>
                    <a:pt x="45" y="88"/>
                    <a:pt x="45" y="88"/>
                  </a:cubicBezTo>
                  <a:cubicBezTo>
                    <a:pt x="45" y="87"/>
                    <a:pt x="44" y="86"/>
                    <a:pt x="44" y="85"/>
                  </a:cubicBezTo>
                  <a:cubicBezTo>
                    <a:pt x="44" y="85"/>
                    <a:pt x="43" y="85"/>
                    <a:pt x="42" y="84"/>
                  </a:cubicBezTo>
                  <a:cubicBezTo>
                    <a:pt x="42" y="84"/>
                    <a:pt x="41" y="83"/>
                    <a:pt x="41" y="83"/>
                  </a:cubicBezTo>
                  <a:cubicBezTo>
                    <a:pt x="40" y="83"/>
                    <a:pt x="40" y="82"/>
                    <a:pt x="40" y="81"/>
                  </a:cubicBezTo>
                  <a:cubicBezTo>
                    <a:pt x="40" y="81"/>
                    <a:pt x="38" y="80"/>
                    <a:pt x="38" y="79"/>
                  </a:cubicBezTo>
                  <a:cubicBezTo>
                    <a:pt x="38" y="78"/>
                    <a:pt x="38" y="76"/>
                    <a:pt x="39" y="76"/>
                  </a:cubicBezTo>
                  <a:cubicBezTo>
                    <a:pt x="39" y="75"/>
                    <a:pt x="40" y="74"/>
                    <a:pt x="40" y="73"/>
                  </a:cubicBezTo>
                  <a:cubicBezTo>
                    <a:pt x="40" y="72"/>
                    <a:pt x="41" y="71"/>
                    <a:pt x="41" y="71"/>
                  </a:cubicBezTo>
                  <a:cubicBezTo>
                    <a:pt x="41" y="70"/>
                    <a:pt x="41" y="69"/>
                    <a:pt x="41" y="69"/>
                  </a:cubicBezTo>
                  <a:cubicBezTo>
                    <a:pt x="41" y="68"/>
                    <a:pt x="42" y="67"/>
                    <a:pt x="42" y="66"/>
                  </a:cubicBezTo>
                  <a:cubicBezTo>
                    <a:pt x="42" y="66"/>
                    <a:pt x="43" y="65"/>
                    <a:pt x="43" y="65"/>
                  </a:cubicBezTo>
                  <a:cubicBezTo>
                    <a:pt x="43" y="64"/>
                    <a:pt x="44" y="64"/>
                    <a:pt x="45" y="64"/>
                  </a:cubicBezTo>
                  <a:cubicBezTo>
                    <a:pt x="45" y="64"/>
                    <a:pt x="46" y="63"/>
                    <a:pt x="47" y="63"/>
                  </a:cubicBezTo>
                  <a:cubicBezTo>
                    <a:pt x="48" y="64"/>
                    <a:pt x="50" y="64"/>
                    <a:pt x="50" y="64"/>
                  </a:cubicBezTo>
                  <a:cubicBezTo>
                    <a:pt x="52" y="64"/>
                    <a:pt x="53" y="65"/>
                    <a:pt x="54" y="65"/>
                  </a:cubicBezTo>
                  <a:cubicBezTo>
                    <a:pt x="54" y="66"/>
                    <a:pt x="56" y="67"/>
                    <a:pt x="56" y="68"/>
                  </a:cubicBezTo>
                  <a:cubicBezTo>
                    <a:pt x="57" y="68"/>
                    <a:pt x="57" y="70"/>
                    <a:pt x="58" y="71"/>
                  </a:cubicBezTo>
                  <a:cubicBezTo>
                    <a:pt x="58" y="71"/>
                    <a:pt x="59" y="72"/>
                    <a:pt x="59" y="73"/>
                  </a:cubicBezTo>
                  <a:cubicBezTo>
                    <a:pt x="60" y="73"/>
                    <a:pt x="61" y="74"/>
                    <a:pt x="62" y="74"/>
                  </a:cubicBezTo>
                  <a:cubicBezTo>
                    <a:pt x="63" y="74"/>
                    <a:pt x="64" y="74"/>
                    <a:pt x="65" y="74"/>
                  </a:cubicBezTo>
                  <a:cubicBezTo>
                    <a:pt x="65" y="74"/>
                    <a:pt x="67" y="73"/>
                    <a:pt x="67" y="72"/>
                  </a:cubicBezTo>
                  <a:cubicBezTo>
                    <a:pt x="68" y="71"/>
                    <a:pt x="69" y="70"/>
                    <a:pt x="69" y="69"/>
                  </a:cubicBezTo>
                  <a:cubicBezTo>
                    <a:pt x="70" y="68"/>
                    <a:pt x="71" y="66"/>
                    <a:pt x="71" y="65"/>
                  </a:cubicBezTo>
                  <a:cubicBezTo>
                    <a:pt x="72" y="65"/>
                    <a:pt x="72" y="64"/>
                    <a:pt x="72" y="63"/>
                  </a:cubicBezTo>
                  <a:cubicBezTo>
                    <a:pt x="73" y="62"/>
                    <a:pt x="73" y="61"/>
                    <a:pt x="73" y="60"/>
                  </a:cubicBezTo>
                  <a:cubicBezTo>
                    <a:pt x="73" y="60"/>
                    <a:pt x="73" y="59"/>
                    <a:pt x="73" y="58"/>
                  </a:cubicBezTo>
                  <a:cubicBezTo>
                    <a:pt x="73" y="58"/>
                    <a:pt x="72" y="57"/>
                    <a:pt x="71" y="57"/>
                  </a:cubicBezTo>
                  <a:cubicBezTo>
                    <a:pt x="71" y="56"/>
                    <a:pt x="71" y="55"/>
                    <a:pt x="71" y="54"/>
                  </a:cubicBezTo>
                  <a:cubicBezTo>
                    <a:pt x="70" y="54"/>
                    <a:pt x="70" y="53"/>
                    <a:pt x="70" y="53"/>
                  </a:cubicBezTo>
                  <a:cubicBezTo>
                    <a:pt x="70" y="53"/>
                    <a:pt x="71" y="52"/>
                    <a:pt x="71" y="52"/>
                  </a:cubicBezTo>
                  <a:cubicBezTo>
                    <a:pt x="71" y="52"/>
                    <a:pt x="72" y="52"/>
                    <a:pt x="72" y="52"/>
                  </a:cubicBezTo>
                  <a:cubicBezTo>
                    <a:pt x="73" y="52"/>
                    <a:pt x="73" y="53"/>
                    <a:pt x="73" y="53"/>
                  </a:cubicBezTo>
                  <a:cubicBezTo>
                    <a:pt x="74" y="53"/>
                    <a:pt x="75" y="53"/>
                    <a:pt x="76" y="53"/>
                  </a:cubicBezTo>
                  <a:cubicBezTo>
                    <a:pt x="77" y="53"/>
                    <a:pt x="78" y="53"/>
                    <a:pt x="79" y="52"/>
                  </a:cubicBezTo>
                  <a:cubicBezTo>
                    <a:pt x="79" y="52"/>
                    <a:pt x="80" y="52"/>
                    <a:pt x="80" y="51"/>
                  </a:cubicBezTo>
                  <a:cubicBezTo>
                    <a:pt x="81" y="50"/>
                    <a:pt x="82" y="49"/>
                    <a:pt x="83" y="49"/>
                  </a:cubicBezTo>
                  <a:cubicBezTo>
                    <a:pt x="83" y="48"/>
                    <a:pt x="84" y="47"/>
                    <a:pt x="84" y="47"/>
                  </a:cubicBezTo>
                  <a:cubicBezTo>
                    <a:pt x="84" y="46"/>
                    <a:pt x="85" y="44"/>
                    <a:pt x="85" y="43"/>
                  </a:cubicBezTo>
                  <a:cubicBezTo>
                    <a:pt x="85" y="43"/>
                    <a:pt x="85" y="41"/>
                    <a:pt x="85" y="40"/>
                  </a:cubicBezTo>
                  <a:cubicBezTo>
                    <a:pt x="85" y="39"/>
                    <a:pt x="85" y="38"/>
                    <a:pt x="85" y="37"/>
                  </a:cubicBezTo>
                  <a:cubicBezTo>
                    <a:pt x="85" y="37"/>
                    <a:pt x="84" y="36"/>
                    <a:pt x="84" y="36"/>
                  </a:cubicBezTo>
                  <a:cubicBezTo>
                    <a:pt x="83" y="36"/>
                    <a:pt x="82" y="35"/>
                    <a:pt x="82" y="35"/>
                  </a:cubicBezTo>
                  <a:cubicBezTo>
                    <a:pt x="81" y="35"/>
                    <a:pt x="81" y="34"/>
                    <a:pt x="80" y="34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79" y="32"/>
                    <a:pt x="79" y="31"/>
                    <a:pt x="79" y="31"/>
                  </a:cubicBezTo>
                  <a:cubicBezTo>
                    <a:pt x="79" y="31"/>
                    <a:pt x="80" y="30"/>
                    <a:pt x="80" y="30"/>
                  </a:cubicBezTo>
                  <a:cubicBezTo>
                    <a:pt x="81" y="30"/>
                    <a:pt x="81" y="31"/>
                    <a:pt x="81" y="31"/>
                  </a:cubicBezTo>
                  <a:cubicBezTo>
                    <a:pt x="82" y="31"/>
                    <a:pt x="83" y="31"/>
                    <a:pt x="83" y="30"/>
                  </a:cubicBezTo>
                  <a:cubicBezTo>
                    <a:pt x="84" y="30"/>
                    <a:pt x="84" y="29"/>
                    <a:pt x="84" y="29"/>
                  </a:cubicBezTo>
                  <a:cubicBezTo>
                    <a:pt x="84" y="29"/>
                    <a:pt x="85" y="27"/>
                    <a:pt x="85" y="27"/>
                  </a:cubicBezTo>
                  <a:cubicBezTo>
                    <a:pt x="85" y="26"/>
                    <a:pt x="84" y="26"/>
                    <a:pt x="84" y="25"/>
                  </a:cubicBezTo>
                  <a:cubicBezTo>
                    <a:pt x="84" y="25"/>
                    <a:pt x="84" y="24"/>
                    <a:pt x="84" y="23"/>
                  </a:cubicBezTo>
                  <a:cubicBezTo>
                    <a:pt x="84" y="23"/>
                    <a:pt x="84" y="21"/>
                    <a:pt x="84" y="20"/>
                  </a:cubicBezTo>
                  <a:cubicBezTo>
                    <a:pt x="84" y="20"/>
                    <a:pt x="84" y="18"/>
                    <a:pt x="84" y="18"/>
                  </a:cubicBezTo>
                  <a:cubicBezTo>
                    <a:pt x="85" y="16"/>
                    <a:pt x="85" y="13"/>
                    <a:pt x="86" y="12"/>
                  </a:cubicBezTo>
                  <a:cubicBezTo>
                    <a:pt x="87" y="11"/>
                    <a:pt x="88" y="9"/>
                    <a:pt x="88" y="9"/>
                  </a:cubicBezTo>
                  <a:cubicBezTo>
                    <a:pt x="88" y="8"/>
                    <a:pt x="89" y="6"/>
                    <a:pt x="89" y="5"/>
                  </a:cubicBezTo>
                  <a:cubicBezTo>
                    <a:pt x="90" y="5"/>
                    <a:pt x="90" y="3"/>
                    <a:pt x="90" y="2"/>
                  </a:cubicBezTo>
                  <a:cubicBezTo>
                    <a:pt x="90" y="2"/>
                    <a:pt x="91" y="2"/>
                    <a:pt x="92" y="2"/>
                  </a:cubicBezTo>
                  <a:cubicBezTo>
                    <a:pt x="92" y="2"/>
                    <a:pt x="93" y="2"/>
                    <a:pt x="93" y="2"/>
                  </a:cubicBezTo>
                  <a:cubicBezTo>
                    <a:pt x="94" y="2"/>
                    <a:pt x="94" y="2"/>
                    <a:pt x="95" y="2"/>
                  </a:cubicBezTo>
                  <a:cubicBezTo>
                    <a:pt x="95" y="1"/>
                    <a:pt x="95" y="1"/>
                    <a:pt x="95" y="1"/>
                  </a:cubicBezTo>
                  <a:cubicBezTo>
                    <a:pt x="96" y="1"/>
                    <a:pt x="96" y="0"/>
                    <a:pt x="96" y="0"/>
                  </a:cubicBezTo>
                  <a:cubicBezTo>
                    <a:pt x="97" y="0"/>
                    <a:pt x="98" y="0"/>
                    <a:pt x="99" y="0"/>
                  </a:cubicBezTo>
                  <a:cubicBezTo>
                    <a:pt x="99" y="1"/>
                    <a:pt x="100" y="1"/>
                    <a:pt x="100" y="1"/>
                  </a:cubicBezTo>
                  <a:cubicBezTo>
                    <a:pt x="101" y="1"/>
                    <a:pt x="102" y="2"/>
                    <a:pt x="102" y="3"/>
                  </a:cubicBezTo>
                  <a:cubicBezTo>
                    <a:pt x="103" y="3"/>
                    <a:pt x="104" y="3"/>
                    <a:pt x="104" y="3"/>
                  </a:cubicBezTo>
                  <a:cubicBezTo>
                    <a:pt x="105" y="3"/>
                    <a:pt x="106" y="3"/>
                    <a:pt x="107" y="3"/>
                  </a:cubicBezTo>
                  <a:cubicBezTo>
                    <a:pt x="108" y="3"/>
                    <a:pt x="110" y="3"/>
                    <a:pt x="111" y="3"/>
                  </a:cubicBezTo>
                  <a:cubicBezTo>
                    <a:pt x="111" y="3"/>
                    <a:pt x="113" y="3"/>
                    <a:pt x="113" y="3"/>
                  </a:cubicBezTo>
                  <a:cubicBezTo>
                    <a:pt x="114" y="3"/>
                    <a:pt x="114" y="3"/>
                    <a:pt x="115" y="3"/>
                  </a:cubicBezTo>
                  <a:cubicBezTo>
                    <a:pt x="115" y="3"/>
                    <a:pt x="115" y="2"/>
                    <a:pt x="115" y="2"/>
                  </a:cubicBezTo>
                  <a:cubicBezTo>
                    <a:pt x="115" y="1"/>
                    <a:pt x="116" y="1"/>
                    <a:pt x="116" y="1"/>
                  </a:cubicBezTo>
                  <a:cubicBezTo>
                    <a:pt x="116" y="0"/>
                    <a:pt x="117" y="0"/>
                    <a:pt x="117" y="0"/>
                  </a:cubicBezTo>
                  <a:cubicBezTo>
                    <a:pt x="118" y="0"/>
                    <a:pt x="118" y="1"/>
                    <a:pt x="119" y="1"/>
                  </a:cubicBezTo>
                  <a:cubicBezTo>
                    <a:pt x="119" y="1"/>
                    <a:pt x="119" y="2"/>
                    <a:pt x="120" y="2"/>
                  </a:cubicBezTo>
                  <a:cubicBezTo>
                    <a:pt x="121" y="2"/>
                    <a:pt x="121" y="2"/>
                    <a:pt x="121" y="2"/>
                  </a:cubicBezTo>
                  <a:cubicBezTo>
                    <a:pt x="122" y="3"/>
                    <a:pt x="123" y="3"/>
                    <a:pt x="123" y="4"/>
                  </a:cubicBezTo>
                  <a:cubicBezTo>
                    <a:pt x="123" y="4"/>
                    <a:pt x="123" y="5"/>
                    <a:pt x="123" y="5"/>
                  </a:cubicBezTo>
                  <a:cubicBezTo>
                    <a:pt x="123" y="6"/>
                    <a:pt x="123" y="6"/>
                    <a:pt x="123" y="7"/>
                  </a:cubicBezTo>
                  <a:cubicBezTo>
                    <a:pt x="123" y="7"/>
                    <a:pt x="122" y="8"/>
                    <a:pt x="122" y="8"/>
                  </a:cubicBezTo>
                  <a:cubicBezTo>
                    <a:pt x="122" y="9"/>
                    <a:pt x="122" y="10"/>
                    <a:pt x="122" y="10"/>
                  </a:cubicBezTo>
                  <a:cubicBezTo>
                    <a:pt x="122" y="11"/>
                    <a:pt x="123" y="12"/>
                    <a:pt x="123" y="13"/>
                  </a:cubicBezTo>
                  <a:cubicBezTo>
                    <a:pt x="124" y="13"/>
                    <a:pt x="124" y="14"/>
                    <a:pt x="125" y="14"/>
                  </a:cubicBezTo>
                  <a:cubicBezTo>
                    <a:pt x="125" y="15"/>
                    <a:pt x="126" y="15"/>
                    <a:pt x="126" y="15"/>
                  </a:cubicBezTo>
                  <a:cubicBezTo>
                    <a:pt x="126" y="15"/>
                    <a:pt x="128" y="16"/>
                    <a:pt x="128" y="16"/>
                  </a:cubicBezTo>
                  <a:cubicBezTo>
                    <a:pt x="129" y="17"/>
                    <a:pt x="129" y="17"/>
                    <a:pt x="130" y="17"/>
                  </a:cubicBezTo>
                  <a:cubicBezTo>
                    <a:pt x="130" y="17"/>
                    <a:pt x="131" y="18"/>
                    <a:pt x="131" y="18"/>
                  </a:cubicBezTo>
                  <a:cubicBezTo>
                    <a:pt x="132" y="19"/>
                    <a:pt x="132" y="20"/>
                    <a:pt x="132" y="20"/>
                  </a:cubicBezTo>
                  <a:cubicBezTo>
                    <a:pt x="133" y="20"/>
                    <a:pt x="134" y="21"/>
                    <a:pt x="134" y="22"/>
                  </a:cubicBezTo>
                  <a:cubicBezTo>
                    <a:pt x="134" y="22"/>
                    <a:pt x="134" y="23"/>
                    <a:pt x="135" y="23"/>
                  </a:cubicBezTo>
                  <a:cubicBezTo>
                    <a:pt x="135" y="23"/>
                    <a:pt x="136" y="23"/>
                    <a:pt x="136" y="24"/>
                  </a:cubicBezTo>
                  <a:cubicBezTo>
                    <a:pt x="136" y="24"/>
                    <a:pt x="137" y="24"/>
                    <a:pt x="137" y="24"/>
                  </a:cubicBezTo>
                  <a:cubicBezTo>
                    <a:pt x="138" y="24"/>
                    <a:pt x="138" y="25"/>
                    <a:pt x="139" y="25"/>
                  </a:cubicBezTo>
                  <a:cubicBezTo>
                    <a:pt x="139" y="25"/>
                    <a:pt x="140" y="26"/>
                    <a:pt x="141" y="26"/>
                  </a:cubicBezTo>
                  <a:cubicBezTo>
                    <a:pt x="141" y="26"/>
                    <a:pt x="142" y="27"/>
                    <a:pt x="143" y="27"/>
                  </a:cubicBezTo>
                  <a:cubicBezTo>
                    <a:pt x="143" y="27"/>
                    <a:pt x="144" y="27"/>
                    <a:pt x="144" y="26"/>
                  </a:cubicBezTo>
                  <a:cubicBezTo>
                    <a:pt x="145" y="26"/>
                    <a:pt x="146" y="27"/>
                    <a:pt x="147" y="26"/>
                  </a:cubicBezTo>
                  <a:cubicBezTo>
                    <a:pt x="147" y="26"/>
                    <a:pt x="148" y="26"/>
                    <a:pt x="149" y="26"/>
                  </a:cubicBezTo>
                  <a:cubicBezTo>
                    <a:pt x="149" y="25"/>
                    <a:pt x="149" y="25"/>
                    <a:pt x="149" y="24"/>
                  </a:cubicBezTo>
                  <a:cubicBezTo>
                    <a:pt x="150" y="24"/>
                    <a:pt x="150" y="24"/>
                    <a:pt x="150" y="23"/>
                  </a:cubicBezTo>
                  <a:cubicBezTo>
                    <a:pt x="150" y="23"/>
                    <a:pt x="151" y="23"/>
                    <a:pt x="152" y="23"/>
                  </a:cubicBezTo>
                  <a:cubicBezTo>
                    <a:pt x="153" y="23"/>
                    <a:pt x="153" y="23"/>
                    <a:pt x="153" y="23"/>
                  </a:cubicBezTo>
                  <a:cubicBezTo>
                    <a:pt x="153" y="23"/>
                    <a:pt x="154" y="24"/>
                    <a:pt x="154" y="24"/>
                  </a:cubicBezTo>
                  <a:cubicBezTo>
                    <a:pt x="154" y="25"/>
                    <a:pt x="154" y="25"/>
                    <a:pt x="154" y="26"/>
                  </a:cubicBezTo>
                  <a:cubicBezTo>
                    <a:pt x="154" y="26"/>
                    <a:pt x="155" y="27"/>
                    <a:pt x="155" y="27"/>
                  </a:cubicBezTo>
                  <a:cubicBezTo>
                    <a:pt x="156" y="28"/>
                    <a:pt x="158" y="29"/>
                    <a:pt x="158" y="29"/>
                  </a:cubicBezTo>
                  <a:cubicBezTo>
                    <a:pt x="159" y="30"/>
                    <a:pt x="160" y="31"/>
                    <a:pt x="161" y="32"/>
                  </a:cubicBezTo>
                  <a:cubicBezTo>
                    <a:pt x="162" y="33"/>
                    <a:pt x="163" y="34"/>
                    <a:pt x="163" y="35"/>
                  </a:cubicBezTo>
                  <a:cubicBezTo>
                    <a:pt x="164" y="36"/>
                    <a:pt x="166" y="38"/>
                    <a:pt x="166" y="39"/>
                  </a:cubicBezTo>
                  <a:cubicBezTo>
                    <a:pt x="167" y="40"/>
                    <a:pt x="168" y="42"/>
                    <a:pt x="169" y="43"/>
                  </a:cubicBezTo>
                  <a:cubicBezTo>
                    <a:pt x="169" y="44"/>
                    <a:pt x="170" y="46"/>
                    <a:pt x="170" y="46"/>
                  </a:cubicBezTo>
                  <a:cubicBezTo>
                    <a:pt x="170" y="47"/>
                    <a:pt x="170" y="49"/>
                    <a:pt x="170" y="50"/>
                  </a:cubicBezTo>
                  <a:cubicBezTo>
                    <a:pt x="170" y="51"/>
                    <a:pt x="171" y="53"/>
                    <a:pt x="171" y="53"/>
                  </a:cubicBezTo>
                  <a:cubicBezTo>
                    <a:pt x="171" y="54"/>
                    <a:pt x="173" y="55"/>
                    <a:pt x="173" y="55"/>
                  </a:cubicBezTo>
                  <a:cubicBezTo>
                    <a:pt x="174" y="56"/>
                    <a:pt x="175" y="55"/>
                    <a:pt x="176" y="55"/>
                  </a:cubicBezTo>
                  <a:cubicBezTo>
                    <a:pt x="176" y="56"/>
                    <a:pt x="177" y="56"/>
                    <a:pt x="177" y="57"/>
                  </a:cubicBezTo>
                  <a:cubicBezTo>
                    <a:pt x="177" y="57"/>
                    <a:pt x="178" y="59"/>
                    <a:pt x="178" y="59"/>
                  </a:cubicBezTo>
                  <a:cubicBezTo>
                    <a:pt x="178" y="60"/>
                    <a:pt x="177" y="61"/>
                    <a:pt x="177" y="62"/>
                  </a:cubicBezTo>
                  <a:cubicBezTo>
                    <a:pt x="177" y="62"/>
                    <a:pt x="176" y="64"/>
                    <a:pt x="175" y="64"/>
                  </a:cubicBezTo>
                  <a:cubicBezTo>
                    <a:pt x="175" y="65"/>
                    <a:pt x="174" y="66"/>
                    <a:pt x="173" y="66"/>
                  </a:cubicBezTo>
                  <a:cubicBezTo>
                    <a:pt x="173" y="67"/>
                    <a:pt x="172" y="69"/>
                    <a:pt x="172" y="70"/>
                  </a:cubicBezTo>
                  <a:cubicBezTo>
                    <a:pt x="171" y="70"/>
                    <a:pt x="171" y="72"/>
                    <a:pt x="171" y="73"/>
                  </a:cubicBezTo>
                  <a:cubicBezTo>
                    <a:pt x="170" y="74"/>
                    <a:pt x="170" y="76"/>
                    <a:pt x="169" y="77"/>
                  </a:cubicBezTo>
                  <a:cubicBezTo>
                    <a:pt x="169" y="78"/>
                    <a:pt x="169" y="80"/>
                    <a:pt x="169" y="82"/>
                  </a:cubicBezTo>
                  <a:cubicBezTo>
                    <a:pt x="169" y="83"/>
                    <a:pt x="169" y="85"/>
                    <a:pt x="169" y="86"/>
                  </a:cubicBezTo>
                  <a:cubicBezTo>
                    <a:pt x="169" y="87"/>
                    <a:pt x="169" y="89"/>
                    <a:pt x="169" y="89"/>
                  </a:cubicBezTo>
                  <a:cubicBezTo>
                    <a:pt x="169" y="90"/>
                    <a:pt x="169" y="92"/>
                    <a:pt x="170" y="93"/>
                  </a:cubicBezTo>
                  <a:cubicBezTo>
                    <a:pt x="170" y="93"/>
                    <a:pt x="170" y="94"/>
                    <a:pt x="171" y="95"/>
                  </a:cubicBezTo>
                  <a:cubicBezTo>
                    <a:pt x="171" y="96"/>
                    <a:pt x="171" y="97"/>
                    <a:pt x="171" y="98"/>
                  </a:cubicBezTo>
                  <a:cubicBezTo>
                    <a:pt x="171" y="99"/>
                    <a:pt x="173" y="100"/>
                    <a:pt x="173" y="101"/>
                  </a:cubicBezTo>
                  <a:cubicBezTo>
                    <a:pt x="173" y="102"/>
                    <a:pt x="173" y="103"/>
                    <a:pt x="173" y="104"/>
                  </a:cubicBezTo>
                  <a:cubicBezTo>
                    <a:pt x="173" y="105"/>
                    <a:pt x="173" y="107"/>
                    <a:pt x="173" y="108"/>
                  </a:cubicBezTo>
                  <a:cubicBezTo>
                    <a:pt x="173" y="109"/>
                    <a:pt x="173" y="112"/>
                    <a:pt x="173" y="113"/>
                  </a:cubicBezTo>
                  <a:cubicBezTo>
                    <a:pt x="173" y="113"/>
                    <a:pt x="172" y="115"/>
                    <a:pt x="172" y="115"/>
                  </a:cubicBezTo>
                  <a:cubicBezTo>
                    <a:pt x="172" y="116"/>
                    <a:pt x="171" y="117"/>
                    <a:pt x="171" y="118"/>
                  </a:cubicBezTo>
                  <a:cubicBezTo>
                    <a:pt x="171" y="118"/>
                    <a:pt x="171" y="119"/>
                    <a:pt x="171" y="120"/>
                  </a:cubicBezTo>
                  <a:cubicBezTo>
                    <a:pt x="170" y="120"/>
                    <a:pt x="170" y="121"/>
                    <a:pt x="169" y="122"/>
                  </a:cubicBezTo>
                  <a:cubicBezTo>
                    <a:pt x="169" y="122"/>
                    <a:pt x="169" y="125"/>
                    <a:pt x="169" y="126"/>
                  </a:cubicBezTo>
                  <a:cubicBezTo>
                    <a:pt x="169" y="126"/>
                    <a:pt x="169" y="128"/>
                    <a:pt x="169" y="128"/>
                  </a:cubicBezTo>
                  <a:cubicBezTo>
                    <a:pt x="169" y="129"/>
                    <a:pt x="169" y="130"/>
                    <a:pt x="170" y="131"/>
                  </a:cubicBezTo>
                  <a:cubicBezTo>
                    <a:pt x="170" y="131"/>
                    <a:pt x="171" y="132"/>
                    <a:pt x="172" y="132"/>
                  </a:cubicBezTo>
                  <a:cubicBezTo>
                    <a:pt x="172" y="133"/>
                    <a:pt x="173" y="134"/>
                    <a:pt x="174" y="136"/>
                  </a:cubicBezTo>
                  <a:cubicBezTo>
                    <a:pt x="174" y="136"/>
                    <a:pt x="174" y="137"/>
                    <a:pt x="174" y="137"/>
                  </a:cubicBezTo>
                  <a:cubicBezTo>
                    <a:pt x="175" y="138"/>
                    <a:pt x="175" y="139"/>
                    <a:pt x="174" y="140"/>
                  </a:cubicBezTo>
                  <a:cubicBezTo>
                    <a:pt x="174" y="140"/>
                    <a:pt x="173" y="141"/>
                    <a:pt x="173" y="142"/>
                  </a:cubicBezTo>
                  <a:cubicBezTo>
                    <a:pt x="172" y="143"/>
                    <a:pt x="171" y="144"/>
                    <a:pt x="171" y="145"/>
                  </a:cubicBezTo>
                  <a:cubicBezTo>
                    <a:pt x="171" y="146"/>
                    <a:pt x="170" y="147"/>
                    <a:pt x="170" y="148"/>
                  </a:cubicBezTo>
                  <a:cubicBezTo>
                    <a:pt x="170" y="148"/>
                    <a:pt x="169" y="149"/>
                    <a:pt x="168" y="150"/>
                  </a:cubicBezTo>
                  <a:cubicBezTo>
                    <a:pt x="168" y="150"/>
                    <a:pt x="167" y="151"/>
                    <a:pt x="167" y="152"/>
                  </a:cubicBezTo>
                  <a:cubicBezTo>
                    <a:pt x="167" y="152"/>
                    <a:pt x="167" y="154"/>
                    <a:pt x="167" y="155"/>
                  </a:cubicBezTo>
                  <a:cubicBezTo>
                    <a:pt x="167" y="156"/>
                    <a:pt x="167" y="157"/>
                    <a:pt x="167" y="158"/>
                  </a:cubicBezTo>
                  <a:cubicBezTo>
                    <a:pt x="167" y="159"/>
                    <a:pt x="167" y="160"/>
                    <a:pt x="167" y="161"/>
                  </a:cubicBezTo>
                  <a:cubicBezTo>
                    <a:pt x="168" y="162"/>
                    <a:pt x="168" y="163"/>
                    <a:pt x="169" y="163"/>
                  </a:cubicBezTo>
                  <a:cubicBezTo>
                    <a:pt x="169" y="164"/>
                    <a:pt x="169" y="165"/>
                    <a:pt x="170" y="166"/>
                  </a:cubicBezTo>
                  <a:cubicBezTo>
                    <a:pt x="170" y="167"/>
                    <a:pt x="171" y="168"/>
                    <a:pt x="171" y="169"/>
                  </a:cubicBezTo>
                  <a:cubicBezTo>
                    <a:pt x="172" y="169"/>
                    <a:pt x="173" y="171"/>
                    <a:pt x="173" y="172"/>
                  </a:cubicBezTo>
                  <a:cubicBezTo>
                    <a:pt x="174" y="172"/>
                    <a:pt x="174" y="174"/>
                    <a:pt x="175" y="174"/>
                  </a:cubicBezTo>
                  <a:cubicBezTo>
                    <a:pt x="175" y="174"/>
                    <a:pt x="176" y="175"/>
                    <a:pt x="177" y="175"/>
                  </a:cubicBezTo>
                  <a:cubicBezTo>
                    <a:pt x="177" y="176"/>
                    <a:pt x="177" y="177"/>
                    <a:pt x="177" y="177"/>
                  </a:cubicBezTo>
                  <a:cubicBezTo>
                    <a:pt x="177" y="178"/>
                    <a:pt x="177" y="179"/>
                    <a:pt x="177" y="179"/>
                  </a:cubicBezTo>
                  <a:cubicBezTo>
                    <a:pt x="177" y="180"/>
                    <a:pt x="176" y="181"/>
                    <a:pt x="176" y="181"/>
                  </a:cubicBezTo>
                  <a:cubicBezTo>
                    <a:pt x="176" y="181"/>
                    <a:pt x="174" y="182"/>
                    <a:pt x="174" y="182"/>
                  </a:cubicBezTo>
                  <a:cubicBezTo>
                    <a:pt x="173" y="182"/>
                    <a:pt x="172" y="182"/>
                    <a:pt x="171" y="182"/>
                  </a:cubicBezTo>
                  <a:cubicBezTo>
                    <a:pt x="171" y="182"/>
                    <a:pt x="170" y="183"/>
                    <a:pt x="170" y="183"/>
                  </a:cubicBezTo>
                  <a:cubicBezTo>
                    <a:pt x="170" y="183"/>
                    <a:pt x="169" y="185"/>
                    <a:pt x="169" y="185"/>
                  </a:cubicBezTo>
                  <a:cubicBezTo>
                    <a:pt x="168" y="185"/>
                    <a:pt x="166" y="185"/>
                    <a:pt x="166" y="186"/>
                  </a:cubicBezTo>
                  <a:cubicBezTo>
                    <a:pt x="165" y="186"/>
                    <a:pt x="165" y="187"/>
                    <a:pt x="165" y="187"/>
                  </a:cubicBezTo>
                  <a:cubicBezTo>
                    <a:pt x="165" y="188"/>
                    <a:pt x="165" y="189"/>
                    <a:pt x="165" y="190"/>
                  </a:cubicBezTo>
                  <a:cubicBezTo>
                    <a:pt x="165" y="190"/>
                    <a:pt x="165" y="192"/>
                    <a:pt x="165" y="192"/>
                  </a:cubicBezTo>
                  <a:cubicBezTo>
                    <a:pt x="165" y="193"/>
                    <a:pt x="164" y="193"/>
                    <a:pt x="164" y="194"/>
                  </a:cubicBezTo>
                  <a:cubicBezTo>
                    <a:pt x="163" y="195"/>
                    <a:pt x="162" y="195"/>
                    <a:pt x="161" y="196"/>
                  </a:cubicBezTo>
                  <a:cubicBezTo>
                    <a:pt x="160" y="196"/>
                    <a:pt x="158" y="196"/>
                    <a:pt x="157" y="196"/>
                  </a:cubicBezTo>
                  <a:cubicBezTo>
                    <a:pt x="157" y="196"/>
                    <a:pt x="155" y="196"/>
                    <a:pt x="155" y="196"/>
                  </a:cubicBezTo>
                  <a:cubicBezTo>
                    <a:pt x="154" y="196"/>
                    <a:pt x="153" y="195"/>
                    <a:pt x="152" y="196"/>
                  </a:cubicBezTo>
                  <a:cubicBezTo>
                    <a:pt x="152" y="196"/>
                    <a:pt x="151" y="196"/>
                    <a:pt x="151" y="196"/>
                  </a:cubicBezTo>
                  <a:cubicBezTo>
                    <a:pt x="151" y="196"/>
                    <a:pt x="151" y="196"/>
                    <a:pt x="151" y="196"/>
                  </a:cubicBezTo>
                  <a:cubicBezTo>
                    <a:pt x="150" y="196"/>
                    <a:pt x="150" y="195"/>
                    <a:pt x="149" y="195"/>
                  </a:cubicBezTo>
                  <a:cubicBezTo>
                    <a:pt x="149" y="195"/>
                    <a:pt x="148" y="193"/>
                    <a:pt x="148" y="192"/>
                  </a:cubicBezTo>
                  <a:cubicBezTo>
                    <a:pt x="147" y="191"/>
                    <a:pt x="145" y="190"/>
                    <a:pt x="144" y="190"/>
                  </a:cubicBezTo>
                  <a:cubicBezTo>
                    <a:pt x="143" y="189"/>
                    <a:pt x="140" y="190"/>
                    <a:pt x="139" y="190"/>
                  </a:cubicBezTo>
                  <a:cubicBezTo>
                    <a:pt x="138" y="190"/>
                    <a:pt x="137" y="191"/>
                    <a:pt x="136" y="191"/>
                  </a:cubicBezTo>
                  <a:cubicBezTo>
                    <a:pt x="135" y="191"/>
                    <a:pt x="134" y="191"/>
                    <a:pt x="132" y="191"/>
                  </a:cubicBezTo>
                  <a:cubicBezTo>
                    <a:pt x="132" y="191"/>
                    <a:pt x="131" y="191"/>
                    <a:pt x="131" y="190"/>
                  </a:cubicBezTo>
                  <a:cubicBezTo>
                    <a:pt x="130" y="190"/>
                    <a:pt x="130" y="189"/>
                    <a:pt x="129" y="189"/>
                  </a:cubicBezTo>
                  <a:cubicBezTo>
                    <a:pt x="129" y="188"/>
                    <a:pt x="128" y="187"/>
                    <a:pt x="128" y="186"/>
                  </a:cubicBezTo>
                  <a:cubicBezTo>
                    <a:pt x="128" y="185"/>
                    <a:pt x="127" y="184"/>
                    <a:pt x="126" y="184"/>
                  </a:cubicBezTo>
                  <a:cubicBezTo>
                    <a:pt x="125" y="184"/>
                    <a:pt x="124" y="183"/>
                    <a:pt x="124" y="183"/>
                  </a:cubicBezTo>
                  <a:cubicBezTo>
                    <a:pt x="123" y="183"/>
                    <a:pt x="122" y="183"/>
                    <a:pt x="121" y="184"/>
                  </a:cubicBezTo>
                  <a:cubicBezTo>
                    <a:pt x="120" y="184"/>
                    <a:pt x="119" y="185"/>
                    <a:pt x="119" y="185"/>
                  </a:cubicBezTo>
                  <a:cubicBezTo>
                    <a:pt x="118" y="186"/>
                    <a:pt x="118" y="187"/>
                    <a:pt x="118" y="187"/>
                  </a:cubicBezTo>
                  <a:cubicBezTo>
                    <a:pt x="118" y="188"/>
                    <a:pt x="118" y="189"/>
                    <a:pt x="118" y="190"/>
                  </a:cubicBezTo>
                  <a:cubicBezTo>
                    <a:pt x="118" y="190"/>
                    <a:pt x="117" y="191"/>
                    <a:pt x="117" y="191"/>
                  </a:cubicBezTo>
                  <a:cubicBezTo>
                    <a:pt x="116" y="191"/>
                    <a:pt x="115" y="192"/>
                    <a:pt x="115" y="192"/>
                  </a:cubicBezTo>
                  <a:cubicBezTo>
                    <a:pt x="113" y="192"/>
                    <a:pt x="111" y="192"/>
                    <a:pt x="110" y="192"/>
                  </a:cubicBezTo>
                  <a:cubicBezTo>
                    <a:pt x="108" y="191"/>
                    <a:pt x="107" y="191"/>
                    <a:pt x="106" y="191"/>
                  </a:cubicBezTo>
                  <a:cubicBezTo>
                    <a:pt x="105" y="191"/>
                    <a:pt x="104" y="191"/>
                    <a:pt x="103" y="191"/>
                  </a:cubicBezTo>
                  <a:cubicBezTo>
                    <a:pt x="103" y="191"/>
                    <a:pt x="102" y="192"/>
                    <a:pt x="101" y="193"/>
                  </a:cubicBezTo>
                  <a:cubicBezTo>
                    <a:pt x="101" y="193"/>
                    <a:pt x="100" y="195"/>
                    <a:pt x="99" y="195"/>
                  </a:cubicBezTo>
                  <a:cubicBezTo>
                    <a:pt x="99" y="195"/>
                    <a:pt x="97" y="195"/>
                    <a:pt x="97" y="195"/>
                  </a:cubicBezTo>
                  <a:cubicBezTo>
                    <a:pt x="96" y="195"/>
                    <a:pt x="94" y="195"/>
                    <a:pt x="94" y="195"/>
                  </a:cubicBezTo>
                  <a:cubicBezTo>
                    <a:pt x="93" y="194"/>
                    <a:pt x="92" y="193"/>
                    <a:pt x="91" y="193"/>
                  </a:cubicBezTo>
                  <a:cubicBezTo>
                    <a:pt x="91" y="193"/>
                    <a:pt x="90" y="192"/>
                    <a:pt x="89" y="191"/>
                  </a:cubicBezTo>
                  <a:cubicBezTo>
                    <a:pt x="89" y="191"/>
                    <a:pt x="89" y="190"/>
                    <a:pt x="90" y="189"/>
                  </a:cubicBezTo>
                  <a:cubicBezTo>
                    <a:pt x="90" y="189"/>
                    <a:pt x="90" y="188"/>
                    <a:pt x="91" y="188"/>
                  </a:cubicBezTo>
                  <a:cubicBezTo>
                    <a:pt x="91" y="187"/>
                    <a:pt x="93" y="186"/>
                    <a:pt x="93" y="186"/>
                  </a:cubicBezTo>
                  <a:cubicBezTo>
                    <a:pt x="94" y="185"/>
                    <a:pt x="95" y="184"/>
                    <a:pt x="96" y="183"/>
                  </a:cubicBezTo>
                  <a:cubicBezTo>
                    <a:pt x="96" y="181"/>
                    <a:pt x="96" y="179"/>
                    <a:pt x="96" y="178"/>
                  </a:cubicBezTo>
                  <a:cubicBezTo>
                    <a:pt x="97" y="177"/>
                    <a:pt x="97" y="175"/>
                    <a:pt x="97" y="174"/>
                  </a:cubicBezTo>
                  <a:cubicBezTo>
                    <a:pt x="97" y="173"/>
                    <a:pt x="97" y="171"/>
                    <a:pt x="97" y="170"/>
                  </a:cubicBezTo>
                  <a:cubicBezTo>
                    <a:pt x="97" y="169"/>
                    <a:pt x="97" y="167"/>
                    <a:pt x="96" y="166"/>
                  </a:cubicBezTo>
                  <a:cubicBezTo>
                    <a:pt x="96" y="165"/>
                    <a:pt x="95" y="164"/>
                    <a:pt x="94" y="163"/>
                  </a:cubicBezTo>
                  <a:cubicBezTo>
                    <a:pt x="94" y="163"/>
                    <a:pt x="93" y="162"/>
                    <a:pt x="92" y="163"/>
                  </a:cubicBezTo>
                  <a:cubicBezTo>
                    <a:pt x="92" y="163"/>
                    <a:pt x="91" y="163"/>
                    <a:pt x="91" y="163"/>
                  </a:cubicBezTo>
                  <a:cubicBezTo>
                    <a:pt x="90" y="164"/>
                    <a:pt x="88" y="163"/>
                    <a:pt x="88" y="163"/>
                  </a:cubicBezTo>
                  <a:cubicBezTo>
                    <a:pt x="87" y="163"/>
                    <a:pt x="84" y="163"/>
                    <a:pt x="83" y="164"/>
                  </a:cubicBezTo>
                  <a:cubicBezTo>
                    <a:pt x="83" y="164"/>
                    <a:pt x="82" y="165"/>
                    <a:pt x="82" y="165"/>
                  </a:cubicBezTo>
                  <a:cubicBezTo>
                    <a:pt x="81" y="165"/>
                    <a:pt x="81" y="166"/>
                    <a:pt x="81" y="167"/>
                  </a:cubicBezTo>
                  <a:cubicBezTo>
                    <a:pt x="80" y="167"/>
                    <a:pt x="79" y="168"/>
                    <a:pt x="78" y="168"/>
                  </a:cubicBezTo>
                  <a:cubicBezTo>
                    <a:pt x="78" y="168"/>
                    <a:pt x="76" y="169"/>
                    <a:pt x="76" y="169"/>
                  </a:cubicBezTo>
                  <a:cubicBezTo>
                    <a:pt x="75" y="169"/>
                    <a:pt x="73" y="168"/>
                    <a:pt x="72" y="168"/>
                  </a:cubicBezTo>
                  <a:cubicBezTo>
                    <a:pt x="71" y="167"/>
                    <a:pt x="70" y="167"/>
                    <a:pt x="70" y="166"/>
                  </a:cubicBezTo>
                  <a:cubicBezTo>
                    <a:pt x="69" y="166"/>
                    <a:pt x="68" y="165"/>
                    <a:pt x="68" y="164"/>
                  </a:cubicBezTo>
                  <a:cubicBezTo>
                    <a:pt x="68" y="164"/>
                    <a:pt x="67" y="163"/>
                    <a:pt x="67" y="162"/>
                  </a:cubicBezTo>
                  <a:cubicBezTo>
                    <a:pt x="66" y="162"/>
                    <a:pt x="65" y="162"/>
                    <a:pt x="65" y="162"/>
                  </a:cubicBezTo>
                  <a:cubicBezTo>
                    <a:pt x="64" y="162"/>
                    <a:pt x="63" y="163"/>
                    <a:pt x="61" y="164"/>
                  </a:cubicBezTo>
                  <a:cubicBezTo>
                    <a:pt x="61" y="164"/>
                    <a:pt x="60" y="164"/>
                    <a:pt x="59" y="165"/>
                  </a:cubicBezTo>
                  <a:cubicBezTo>
                    <a:pt x="59" y="165"/>
                    <a:pt x="57" y="167"/>
                    <a:pt x="57" y="167"/>
                  </a:cubicBezTo>
                  <a:cubicBezTo>
                    <a:pt x="56" y="168"/>
                    <a:pt x="54" y="169"/>
                    <a:pt x="54" y="171"/>
                  </a:cubicBezTo>
                  <a:cubicBezTo>
                    <a:pt x="53" y="171"/>
                    <a:pt x="53" y="174"/>
                    <a:pt x="52" y="175"/>
                  </a:cubicBezTo>
                  <a:cubicBezTo>
                    <a:pt x="52" y="175"/>
                    <a:pt x="52" y="176"/>
                    <a:pt x="52" y="177"/>
                  </a:cubicBezTo>
                  <a:cubicBezTo>
                    <a:pt x="52" y="178"/>
                    <a:pt x="52" y="179"/>
                    <a:pt x="51" y="180"/>
                  </a:cubicBezTo>
                  <a:cubicBezTo>
                    <a:pt x="51" y="180"/>
                    <a:pt x="50" y="181"/>
                    <a:pt x="49" y="182"/>
                  </a:cubicBezTo>
                  <a:cubicBezTo>
                    <a:pt x="49" y="182"/>
                    <a:pt x="48" y="183"/>
                    <a:pt x="48" y="183"/>
                  </a:cubicBezTo>
                  <a:cubicBezTo>
                    <a:pt x="47" y="184"/>
                    <a:pt x="46" y="184"/>
                    <a:pt x="45" y="184"/>
                  </a:cubicBezTo>
                  <a:cubicBezTo>
                    <a:pt x="44" y="184"/>
                    <a:pt x="42" y="184"/>
                    <a:pt x="41" y="184"/>
                  </a:cubicBezTo>
                  <a:cubicBezTo>
                    <a:pt x="40" y="184"/>
                    <a:pt x="38" y="184"/>
                    <a:pt x="37" y="184"/>
                  </a:cubicBezTo>
                  <a:cubicBezTo>
                    <a:pt x="36" y="184"/>
                    <a:pt x="35" y="185"/>
                    <a:pt x="35" y="186"/>
                  </a:cubicBezTo>
                  <a:cubicBezTo>
                    <a:pt x="34" y="186"/>
                    <a:pt x="34" y="187"/>
                    <a:pt x="33" y="187"/>
                  </a:cubicBezTo>
                  <a:cubicBezTo>
                    <a:pt x="33" y="188"/>
                    <a:pt x="33" y="189"/>
                    <a:pt x="32" y="190"/>
                  </a:cubicBezTo>
                  <a:cubicBezTo>
                    <a:pt x="32" y="190"/>
                    <a:pt x="30" y="192"/>
                    <a:pt x="30" y="192"/>
                  </a:cubicBezTo>
                  <a:cubicBezTo>
                    <a:pt x="29" y="193"/>
                    <a:pt x="28" y="193"/>
                    <a:pt x="27" y="193"/>
                  </a:cubicBezTo>
                  <a:cubicBezTo>
                    <a:pt x="26" y="194"/>
                    <a:pt x="24" y="195"/>
                    <a:pt x="24" y="195"/>
                  </a:cubicBezTo>
                  <a:cubicBezTo>
                    <a:pt x="23" y="195"/>
                    <a:pt x="22" y="195"/>
                    <a:pt x="21" y="196"/>
                  </a:cubicBezTo>
                  <a:cubicBezTo>
                    <a:pt x="20" y="196"/>
                    <a:pt x="19" y="197"/>
                    <a:pt x="19" y="198"/>
                  </a:cubicBezTo>
                  <a:cubicBezTo>
                    <a:pt x="18" y="199"/>
                    <a:pt x="18" y="200"/>
                    <a:pt x="17" y="200"/>
                  </a:cubicBezTo>
                  <a:cubicBezTo>
                    <a:pt x="17" y="201"/>
                    <a:pt x="16" y="202"/>
                    <a:pt x="14" y="202"/>
                  </a:cubicBezTo>
                  <a:cubicBezTo>
                    <a:pt x="14" y="202"/>
                    <a:pt x="13" y="203"/>
                    <a:pt x="12" y="203"/>
                  </a:cubicBezTo>
                  <a:cubicBezTo>
                    <a:pt x="11" y="203"/>
                    <a:pt x="10" y="203"/>
                    <a:pt x="10" y="203"/>
                  </a:cubicBezTo>
                  <a:cubicBezTo>
                    <a:pt x="9" y="203"/>
                    <a:pt x="9" y="203"/>
                    <a:pt x="9" y="20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58"/>
            <p:cNvSpPr>
              <a:spLocks/>
            </p:cNvSpPr>
            <p:nvPr/>
          </p:nvSpPr>
          <p:spPr bwMode="auto">
            <a:xfrm>
              <a:off x="1984" y="1387"/>
              <a:ext cx="493" cy="561"/>
            </a:xfrm>
            <a:custGeom>
              <a:avLst/>
              <a:gdLst>
                <a:gd name="T0" fmla="*/ 4 w 178"/>
                <a:gd name="T1" fmla="*/ 197 h 203"/>
                <a:gd name="T2" fmla="*/ 12 w 178"/>
                <a:gd name="T3" fmla="*/ 185 h 203"/>
                <a:gd name="T4" fmla="*/ 8 w 178"/>
                <a:gd name="T5" fmla="*/ 174 h 203"/>
                <a:gd name="T6" fmla="*/ 3 w 178"/>
                <a:gd name="T7" fmla="*/ 165 h 203"/>
                <a:gd name="T8" fmla="*/ 1 w 178"/>
                <a:gd name="T9" fmla="*/ 162 h 203"/>
                <a:gd name="T10" fmla="*/ 6 w 178"/>
                <a:gd name="T11" fmla="*/ 151 h 203"/>
                <a:gd name="T12" fmla="*/ 9 w 178"/>
                <a:gd name="T13" fmla="*/ 144 h 203"/>
                <a:gd name="T14" fmla="*/ 23 w 178"/>
                <a:gd name="T15" fmla="*/ 137 h 203"/>
                <a:gd name="T16" fmla="*/ 41 w 178"/>
                <a:gd name="T17" fmla="*/ 130 h 203"/>
                <a:gd name="T18" fmla="*/ 47 w 178"/>
                <a:gd name="T19" fmla="*/ 116 h 203"/>
                <a:gd name="T20" fmla="*/ 47 w 178"/>
                <a:gd name="T21" fmla="*/ 98 h 203"/>
                <a:gd name="T22" fmla="*/ 44 w 178"/>
                <a:gd name="T23" fmla="*/ 90 h 203"/>
                <a:gd name="T24" fmla="*/ 40 w 178"/>
                <a:gd name="T25" fmla="*/ 81 h 203"/>
                <a:gd name="T26" fmla="*/ 41 w 178"/>
                <a:gd name="T27" fmla="*/ 69 h 203"/>
                <a:gd name="T28" fmla="*/ 50 w 178"/>
                <a:gd name="T29" fmla="*/ 64 h 203"/>
                <a:gd name="T30" fmla="*/ 62 w 178"/>
                <a:gd name="T31" fmla="*/ 74 h 203"/>
                <a:gd name="T32" fmla="*/ 72 w 178"/>
                <a:gd name="T33" fmla="*/ 63 h 203"/>
                <a:gd name="T34" fmla="*/ 70 w 178"/>
                <a:gd name="T35" fmla="*/ 53 h 203"/>
                <a:gd name="T36" fmla="*/ 79 w 178"/>
                <a:gd name="T37" fmla="*/ 52 h 203"/>
                <a:gd name="T38" fmla="*/ 85 w 178"/>
                <a:gd name="T39" fmla="*/ 40 h 203"/>
                <a:gd name="T40" fmla="*/ 80 w 178"/>
                <a:gd name="T41" fmla="*/ 33 h 203"/>
                <a:gd name="T42" fmla="*/ 84 w 178"/>
                <a:gd name="T43" fmla="*/ 29 h 203"/>
                <a:gd name="T44" fmla="*/ 84 w 178"/>
                <a:gd name="T45" fmla="*/ 18 h 203"/>
                <a:gd name="T46" fmla="*/ 92 w 178"/>
                <a:gd name="T47" fmla="*/ 2 h 203"/>
                <a:gd name="T48" fmla="*/ 99 w 178"/>
                <a:gd name="T49" fmla="*/ 0 h 203"/>
                <a:gd name="T50" fmla="*/ 111 w 178"/>
                <a:gd name="T51" fmla="*/ 3 h 203"/>
                <a:gd name="T52" fmla="*/ 117 w 178"/>
                <a:gd name="T53" fmla="*/ 0 h 203"/>
                <a:gd name="T54" fmla="*/ 123 w 178"/>
                <a:gd name="T55" fmla="*/ 5 h 203"/>
                <a:gd name="T56" fmla="*/ 125 w 178"/>
                <a:gd name="T57" fmla="*/ 14 h 203"/>
                <a:gd name="T58" fmla="*/ 132 w 178"/>
                <a:gd name="T59" fmla="*/ 20 h 203"/>
                <a:gd name="T60" fmla="*/ 139 w 178"/>
                <a:gd name="T61" fmla="*/ 25 h 203"/>
                <a:gd name="T62" fmla="*/ 149 w 178"/>
                <a:gd name="T63" fmla="*/ 26 h 203"/>
                <a:gd name="T64" fmla="*/ 154 w 178"/>
                <a:gd name="T65" fmla="*/ 24 h 203"/>
                <a:gd name="T66" fmla="*/ 163 w 178"/>
                <a:gd name="T67" fmla="*/ 35 h 203"/>
                <a:gd name="T68" fmla="*/ 171 w 178"/>
                <a:gd name="T69" fmla="*/ 53 h 203"/>
                <a:gd name="T70" fmla="*/ 177 w 178"/>
                <a:gd name="T71" fmla="*/ 62 h 203"/>
                <a:gd name="T72" fmla="*/ 169 w 178"/>
                <a:gd name="T73" fmla="*/ 77 h 203"/>
                <a:gd name="T74" fmla="*/ 171 w 178"/>
                <a:gd name="T75" fmla="*/ 95 h 203"/>
                <a:gd name="T76" fmla="*/ 173 w 178"/>
                <a:gd name="T77" fmla="*/ 113 h 203"/>
                <a:gd name="T78" fmla="*/ 169 w 178"/>
                <a:gd name="T79" fmla="*/ 126 h 203"/>
                <a:gd name="T80" fmla="*/ 174 w 178"/>
                <a:gd name="T81" fmla="*/ 137 h 203"/>
                <a:gd name="T82" fmla="*/ 168 w 178"/>
                <a:gd name="T83" fmla="*/ 150 h 203"/>
                <a:gd name="T84" fmla="*/ 169 w 178"/>
                <a:gd name="T85" fmla="*/ 163 h 203"/>
                <a:gd name="T86" fmla="*/ 177 w 178"/>
                <a:gd name="T87" fmla="*/ 175 h 203"/>
                <a:gd name="T88" fmla="*/ 171 w 178"/>
                <a:gd name="T89" fmla="*/ 182 h 203"/>
                <a:gd name="T90" fmla="*/ 165 w 178"/>
                <a:gd name="T91" fmla="*/ 190 h 203"/>
                <a:gd name="T92" fmla="*/ 155 w 178"/>
                <a:gd name="T93" fmla="*/ 196 h 203"/>
                <a:gd name="T94" fmla="*/ 148 w 178"/>
                <a:gd name="T95" fmla="*/ 192 h 203"/>
                <a:gd name="T96" fmla="*/ 131 w 178"/>
                <a:gd name="T97" fmla="*/ 190 h 203"/>
                <a:gd name="T98" fmla="*/ 121 w 178"/>
                <a:gd name="T99" fmla="*/ 184 h 203"/>
                <a:gd name="T100" fmla="*/ 115 w 178"/>
                <a:gd name="T101" fmla="*/ 192 h 203"/>
                <a:gd name="T102" fmla="*/ 99 w 178"/>
                <a:gd name="T103" fmla="*/ 195 h 203"/>
                <a:gd name="T104" fmla="*/ 90 w 178"/>
                <a:gd name="T105" fmla="*/ 189 h 203"/>
                <a:gd name="T106" fmla="*/ 97 w 178"/>
                <a:gd name="T107" fmla="*/ 174 h 203"/>
                <a:gd name="T108" fmla="*/ 91 w 178"/>
                <a:gd name="T109" fmla="*/ 163 h 203"/>
                <a:gd name="T110" fmla="*/ 78 w 178"/>
                <a:gd name="T111" fmla="*/ 168 h 203"/>
                <a:gd name="T112" fmla="*/ 67 w 178"/>
                <a:gd name="T113" fmla="*/ 162 h 203"/>
                <a:gd name="T114" fmla="*/ 54 w 178"/>
                <a:gd name="T115" fmla="*/ 171 h 203"/>
                <a:gd name="T116" fmla="*/ 48 w 178"/>
                <a:gd name="T117" fmla="*/ 183 h 203"/>
                <a:gd name="T118" fmla="*/ 33 w 178"/>
                <a:gd name="T119" fmla="*/ 187 h 203"/>
                <a:gd name="T120" fmla="*/ 21 w 178"/>
                <a:gd name="T121" fmla="*/ 196 h 203"/>
                <a:gd name="T122" fmla="*/ 10 w 178"/>
                <a:gd name="T123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8" h="203">
                  <a:moveTo>
                    <a:pt x="9" y="202"/>
                  </a:moveTo>
                  <a:cubicBezTo>
                    <a:pt x="8" y="202"/>
                    <a:pt x="8" y="202"/>
                    <a:pt x="8" y="202"/>
                  </a:cubicBezTo>
                  <a:cubicBezTo>
                    <a:pt x="7" y="201"/>
                    <a:pt x="7" y="200"/>
                    <a:pt x="7" y="200"/>
                  </a:cubicBezTo>
                  <a:cubicBezTo>
                    <a:pt x="7" y="199"/>
                    <a:pt x="6" y="199"/>
                    <a:pt x="6" y="199"/>
                  </a:cubicBezTo>
                  <a:cubicBezTo>
                    <a:pt x="5" y="198"/>
                    <a:pt x="4" y="197"/>
                    <a:pt x="4" y="197"/>
                  </a:cubicBezTo>
                  <a:cubicBezTo>
                    <a:pt x="3" y="196"/>
                    <a:pt x="4" y="194"/>
                    <a:pt x="4" y="193"/>
                  </a:cubicBezTo>
                  <a:cubicBezTo>
                    <a:pt x="5" y="192"/>
                    <a:pt x="5" y="191"/>
                    <a:pt x="6" y="191"/>
                  </a:cubicBezTo>
                  <a:cubicBezTo>
                    <a:pt x="6" y="190"/>
                    <a:pt x="7" y="188"/>
                    <a:pt x="8" y="188"/>
                  </a:cubicBezTo>
                  <a:cubicBezTo>
                    <a:pt x="8" y="187"/>
                    <a:pt x="9" y="187"/>
                    <a:pt x="10" y="186"/>
                  </a:cubicBezTo>
                  <a:cubicBezTo>
                    <a:pt x="10" y="186"/>
                    <a:pt x="12" y="186"/>
                    <a:pt x="12" y="185"/>
                  </a:cubicBezTo>
                  <a:cubicBezTo>
                    <a:pt x="13" y="185"/>
                    <a:pt x="13" y="183"/>
                    <a:pt x="13" y="183"/>
                  </a:cubicBezTo>
                  <a:cubicBezTo>
                    <a:pt x="13" y="182"/>
                    <a:pt x="13" y="181"/>
                    <a:pt x="13" y="180"/>
                  </a:cubicBezTo>
                  <a:cubicBezTo>
                    <a:pt x="12" y="179"/>
                    <a:pt x="11" y="179"/>
                    <a:pt x="10" y="178"/>
                  </a:cubicBezTo>
                  <a:cubicBezTo>
                    <a:pt x="10" y="178"/>
                    <a:pt x="10" y="177"/>
                    <a:pt x="10" y="176"/>
                  </a:cubicBezTo>
                  <a:cubicBezTo>
                    <a:pt x="9" y="176"/>
                    <a:pt x="8" y="174"/>
                    <a:pt x="8" y="174"/>
                  </a:cubicBezTo>
                  <a:cubicBezTo>
                    <a:pt x="8" y="173"/>
                    <a:pt x="7" y="171"/>
                    <a:pt x="7" y="171"/>
                  </a:cubicBezTo>
                  <a:cubicBezTo>
                    <a:pt x="7" y="169"/>
                    <a:pt x="8" y="168"/>
                    <a:pt x="8" y="167"/>
                  </a:cubicBezTo>
                  <a:cubicBezTo>
                    <a:pt x="8" y="167"/>
                    <a:pt x="8" y="166"/>
                    <a:pt x="7" y="166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6" y="165"/>
                    <a:pt x="5" y="165"/>
                    <a:pt x="3" y="165"/>
                  </a:cubicBezTo>
                  <a:cubicBezTo>
                    <a:pt x="3" y="165"/>
                    <a:pt x="2" y="165"/>
                    <a:pt x="1" y="165"/>
                  </a:cubicBezTo>
                  <a:cubicBezTo>
                    <a:pt x="1" y="165"/>
                    <a:pt x="1" y="165"/>
                    <a:pt x="0" y="165"/>
                  </a:cubicBezTo>
                  <a:cubicBezTo>
                    <a:pt x="0" y="165"/>
                    <a:pt x="0" y="164"/>
                    <a:pt x="0" y="164"/>
                  </a:cubicBezTo>
                  <a:cubicBezTo>
                    <a:pt x="0" y="163"/>
                    <a:pt x="0" y="163"/>
                    <a:pt x="0" y="163"/>
                  </a:cubicBezTo>
                  <a:cubicBezTo>
                    <a:pt x="0" y="162"/>
                    <a:pt x="1" y="162"/>
                    <a:pt x="1" y="162"/>
                  </a:cubicBezTo>
                  <a:cubicBezTo>
                    <a:pt x="1" y="161"/>
                    <a:pt x="2" y="161"/>
                    <a:pt x="3" y="160"/>
                  </a:cubicBezTo>
                  <a:cubicBezTo>
                    <a:pt x="3" y="160"/>
                    <a:pt x="4" y="159"/>
                    <a:pt x="5" y="159"/>
                  </a:cubicBezTo>
                  <a:cubicBezTo>
                    <a:pt x="5" y="158"/>
                    <a:pt x="5" y="157"/>
                    <a:pt x="6" y="156"/>
                  </a:cubicBezTo>
                  <a:cubicBezTo>
                    <a:pt x="6" y="156"/>
                    <a:pt x="6" y="154"/>
                    <a:pt x="6" y="154"/>
                  </a:cubicBezTo>
                  <a:cubicBezTo>
                    <a:pt x="6" y="153"/>
                    <a:pt x="6" y="152"/>
                    <a:pt x="6" y="151"/>
                  </a:cubicBezTo>
                  <a:cubicBezTo>
                    <a:pt x="6" y="151"/>
                    <a:pt x="4" y="150"/>
                    <a:pt x="3" y="149"/>
                  </a:cubicBezTo>
                  <a:cubicBezTo>
                    <a:pt x="3" y="149"/>
                    <a:pt x="3" y="148"/>
                    <a:pt x="3" y="147"/>
                  </a:cubicBezTo>
                  <a:cubicBezTo>
                    <a:pt x="3" y="147"/>
                    <a:pt x="4" y="146"/>
                    <a:pt x="5" y="146"/>
                  </a:cubicBezTo>
                  <a:cubicBezTo>
                    <a:pt x="5" y="145"/>
                    <a:pt x="7" y="145"/>
                    <a:pt x="7" y="145"/>
                  </a:cubicBezTo>
                  <a:cubicBezTo>
                    <a:pt x="8" y="144"/>
                    <a:pt x="9" y="144"/>
                    <a:pt x="9" y="144"/>
                  </a:cubicBezTo>
                  <a:cubicBezTo>
                    <a:pt x="10" y="144"/>
                    <a:pt x="11" y="143"/>
                    <a:pt x="12" y="143"/>
                  </a:cubicBezTo>
                  <a:cubicBezTo>
                    <a:pt x="13" y="142"/>
                    <a:pt x="14" y="141"/>
                    <a:pt x="15" y="141"/>
                  </a:cubicBezTo>
                  <a:cubicBezTo>
                    <a:pt x="16" y="141"/>
                    <a:pt x="17" y="140"/>
                    <a:pt x="18" y="139"/>
                  </a:cubicBezTo>
                  <a:cubicBezTo>
                    <a:pt x="18" y="139"/>
                    <a:pt x="19" y="138"/>
                    <a:pt x="20" y="138"/>
                  </a:cubicBezTo>
                  <a:cubicBezTo>
                    <a:pt x="21" y="138"/>
                    <a:pt x="22" y="137"/>
                    <a:pt x="23" y="137"/>
                  </a:cubicBezTo>
                  <a:cubicBezTo>
                    <a:pt x="24" y="136"/>
                    <a:pt x="26" y="135"/>
                    <a:pt x="28" y="134"/>
                  </a:cubicBezTo>
                  <a:cubicBezTo>
                    <a:pt x="29" y="134"/>
                    <a:pt x="31" y="132"/>
                    <a:pt x="33" y="132"/>
                  </a:cubicBezTo>
                  <a:cubicBezTo>
                    <a:pt x="33" y="131"/>
                    <a:pt x="35" y="130"/>
                    <a:pt x="35" y="130"/>
                  </a:cubicBezTo>
                  <a:cubicBezTo>
                    <a:pt x="36" y="130"/>
                    <a:pt x="37" y="130"/>
                    <a:pt x="38" y="130"/>
                  </a:cubicBezTo>
                  <a:cubicBezTo>
                    <a:pt x="39" y="130"/>
                    <a:pt x="40" y="130"/>
                    <a:pt x="41" y="130"/>
                  </a:cubicBezTo>
                  <a:cubicBezTo>
                    <a:pt x="41" y="130"/>
                    <a:pt x="42" y="130"/>
                    <a:pt x="43" y="129"/>
                  </a:cubicBezTo>
                  <a:cubicBezTo>
                    <a:pt x="43" y="129"/>
                    <a:pt x="44" y="127"/>
                    <a:pt x="44" y="127"/>
                  </a:cubicBezTo>
                  <a:cubicBezTo>
                    <a:pt x="44" y="126"/>
                    <a:pt x="44" y="125"/>
                    <a:pt x="44" y="124"/>
                  </a:cubicBezTo>
                  <a:cubicBezTo>
                    <a:pt x="44" y="123"/>
                    <a:pt x="45" y="121"/>
                    <a:pt x="46" y="120"/>
                  </a:cubicBezTo>
                  <a:cubicBezTo>
                    <a:pt x="46" y="119"/>
                    <a:pt x="47" y="117"/>
                    <a:pt x="47" y="116"/>
                  </a:cubicBezTo>
                  <a:cubicBezTo>
                    <a:pt x="47" y="114"/>
                    <a:pt x="49" y="112"/>
                    <a:pt x="49" y="110"/>
                  </a:cubicBezTo>
                  <a:cubicBezTo>
                    <a:pt x="49" y="109"/>
                    <a:pt x="49" y="107"/>
                    <a:pt x="49" y="106"/>
                  </a:cubicBezTo>
                  <a:cubicBezTo>
                    <a:pt x="49" y="105"/>
                    <a:pt x="50" y="103"/>
                    <a:pt x="49" y="102"/>
                  </a:cubicBezTo>
                  <a:cubicBezTo>
                    <a:pt x="49" y="101"/>
                    <a:pt x="49" y="100"/>
                    <a:pt x="49" y="99"/>
                  </a:cubicBezTo>
                  <a:cubicBezTo>
                    <a:pt x="48" y="98"/>
                    <a:pt x="47" y="98"/>
                    <a:pt x="47" y="98"/>
                  </a:cubicBezTo>
                  <a:cubicBezTo>
                    <a:pt x="47" y="97"/>
                    <a:pt x="46" y="96"/>
                    <a:pt x="45" y="96"/>
                  </a:cubicBezTo>
                  <a:cubicBezTo>
                    <a:pt x="45" y="96"/>
                    <a:pt x="44" y="97"/>
                    <a:pt x="43" y="96"/>
                  </a:cubicBezTo>
                  <a:cubicBezTo>
                    <a:pt x="43" y="96"/>
                    <a:pt x="43" y="95"/>
                    <a:pt x="43" y="95"/>
                  </a:cubicBezTo>
                  <a:cubicBezTo>
                    <a:pt x="43" y="94"/>
                    <a:pt x="43" y="93"/>
                    <a:pt x="44" y="92"/>
                  </a:cubicBezTo>
                  <a:cubicBezTo>
                    <a:pt x="44" y="92"/>
                    <a:pt x="44" y="91"/>
                    <a:pt x="44" y="90"/>
                  </a:cubicBezTo>
                  <a:cubicBezTo>
                    <a:pt x="45" y="90"/>
                    <a:pt x="45" y="88"/>
                    <a:pt x="45" y="88"/>
                  </a:cubicBezTo>
                  <a:cubicBezTo>
                    <a:pt x="45" y="87"/>
                    <a:pt x="44" y="86"/>
                    <a:pt x="44" y="85"/>
                  </a:cubicBezTo>
                  <a:cubicBezTo>
                    <a:pt x="44" y="85"/>
                    <a:pt x="43" y="85"/>
                    <a:pt x="42" y="84"/>
                  </a:cubicBezTo>
                  <a:cubicBezTo>
                    <a:pt x="42" y="84"/>
                    <a:pt x="41" y="83"/>
                    <a:pt x="41" y="83"/>
                  </a:cubicBezTo>
                  <a:cubicBezTo>
                    <a:pt x="40" y="83"/>
                    <a:pt x="40" y="82"/>
                    <a:pt x="40" y="81"/>
                  </a:cubicBezTo>
                  <a:cubicBezTo>
                    <a:pt x="40" y="81"/>
                    <a:pt x="38" y="80"/>
                    <a:pt x="38" y="79"/>
                  </a:cubicBezTo>
                  <a:cubicBezTo>
                    <a:pt x="38" y="78"/>
                    <a:pt x="38" y="76"/>
                    <a:pt x="39" y="76"/>
                  </a:cubicBezTo>
                  <a:cubicBezTo>
                    <a:pt x="39" y="75"/>
                    <a:pt x="40" y="74"/>
                    <a:pt x="40" y="73"/>
                  </a:cubicBezTo>
                  <a:cubicBezTo>
                    <a:pt x="40" y="72"/>
                    <a:pt x="41" y="71"/>
                    <a:pt x="41" y="71"/>
                  </a:cubicBezTo>
                  <a:cubicBezTo>
                    <a:pt x="41" y="70"/>
                    <a:pt x="41" y="69"/>
                    <a:pt x="41" y="69"/>
                  </a:cubicBezTo>
                  <a:cubicBezTo>
                    <a:pt x="41" y="68"/>
                    <a:pt x="42" y="67"/>
                    <a:pt x="42" y="66"/>
                  </a:cubicBezTo>
                  <a:cubicBezTo>
                    <a:pt x="42" y="66"/>
                    <a:pt x="43" y="65"/>
                    <a:pt x="43" y="65"/>
                  </a:cubicBezTo>
                  <a:cubicBezTo>
                    <a:pt x="43" y="64"/>
                    <a:pt x="44" y="64"/>
                    <a:pt x="45" y="64"/>
                  </a:cubicBezTo>
                  <a:cubicBezTo>
                    <a:pt x="45" y="64"/>
                    <a:pt x="46" y="63"/>
                    <a:pt x="47" y="63"/>
                  </a:cubicBezTo>
                  <a:cubicBezTo>
                    <a:pt x="48" y="64"/>
                    <a:pt x="50" y="64"/>
                    <a:pt x="50" y="64"/>
                  </a:cubicBezTo>
                  <a:cubicBezTo>
                    <a:pt x="52" y="64"/>
                    <a:pt x="53" y="65"/>
                    <a:pt x="54" y="65"/>
                  </a:cubicBezTo>
                  <a:cubicBezTo>
                    <a:pt x="54" y="66"/>
                    <a:pt x="56" y="67"/>
                    <a:pt x="56" y="68"/>
                  </a:cubicBezTo>
                  <a:cubicBezTo>
                    <a:pt x="57" y="68"/>
                    <a:pt x="57" y="70"/>
                    <a:pt x="58" y="71"/>
                  </a:cubicBezTo>
                  <a:cubicBezTo>
                    <a:pt x="58" y="71"/>
                    <a:pt x="59" y="72"/>
                    <a:pt x="59" y="73"/>
                  </a:cubicBezTo>
                  <a:cubicBezTo>
                    <a:pt x="60" y="73"/>
                    <a:pt x="61" y="74"/>
                    <a:pt x="62" y="74"/>
                  </a:cubicBezTo>
                  <a:cubicBezTo>
                    <a:pt x="63" y="74"/>
                    <a:pt x="64" y="74"/>
                    <a:pt x="65" y="74"/>
                  </a:cubicBezTo>
                  <a:cubicBezTo>
                    <a:pt x="65" y="74"/>
                    <a:pt x="67" y="73"/>
                    <a:pt x="67" y="72"/>
                  </a:cubicBezTo>
                  <a:cubicBezTo>
                    <a:pt x="68" y="71"/>
                    <a:pt x="69" y="70"/>
                    <a:pt x="69" y="69"/>
                  </a:cubicBezTo>
                  <a:cubicBezTo>
                    <a:pt x="70" y="68"/>
                    <a:pt x="71" y="66"/>
                    <a:pt x="71" y="65"/>
                  </a:cubicBezTo>
                  <a:cubicBezTo>
                    <a:pt x="72" y="65"/>
                    <a:pt x="72" y="64"/>
                    <a:pt x="72" y="63"/>
                  </a:cubicBezTo>
                  <a:cubicBezTo>
                    <a:pt x="73" y="62"/>
                    <a:pt x="73" y="61"/>
                    <a:pt x="73" y="60"/>
                  </a:cubicBezTo>
                  <a:cubicBezTo>
                    <a:pt x="73" y="60"/>
                    <a:pt x="73" y="59"/>
                    <a:pt x="73" y="58"/>
                  </a:cubicBezTo>
                  <a:cubicBezTo>
                    <a:pt x="73" y="58"/>
                    <a:pt x="72" y="57"/>
                    <a:pt x="71" y="57"/>
                  </a:cubicBezTo>
                  <a:cubicBezTo>
                    <a:pt x="71" y="56"/>
                    <a:pt x="71" y="55"/>
                    <a:pt x="71" y="54"/>
                  </a:cubicBezTo>
                  <a:cubicBezTo>
                    <a:pt x="70" y="54"/>
                    <a:pt x="70" y="53"/>
                    <a:pt x="70" y="53"/>
                  </a:cubicBezTo>
                  <a:cubicBezTo>
                    <a:pt x="70" y="53"/>
                    <a:pt x="71" y="52"/>
                    <a:pt x="71" y="52"/>
                  </a:cubicBezTo>
                  <a:cubicBezTo>
                    <a:pt x="71" y="52"/>
                    <a:pt x="72" y="52"/>
                    <a:pt x="72" y="52"/>
                  </a:cubicBezTo>
                  <a:cubicBezTo>
                    <a:pt x="73" y="52"/>
                    <a:pt x="73" y="53"/>
                    <a:pt x="73" y="53"/>
                  </a:cubicBezTo>
                  <a:cubicBezTo>
                    <a:pt x="74" y="53"/>
                    <a:pt x="75" y="53"/>
                    <a:pt x="76" y="53"/>
                  </a:cubicBezTo>
                  <a:cubicBezTo>
                    <a:pt x="77" y="53"/>
                    <a:pt x="78" y="53"/>
                    <a:pt x="79" y="52"/>
                  </a:cubicBezTo>
                  <a:cubicBezTo>
                    <a:pt x="79" y="52"/>
                    <a:pt x="80" y="52"/>
                    <a:pt x="80" y="51"/>
                  </a:cubicBezTo>
                  <a:cubicBezTo>
                    <a:pt x="81" y="50"/>
                    <a:pt x="82" y="49"/>
                    <a:pt x="83" y="49"/>
                  </a:cubicBezTo>
                  <a:cubicBezTo>
                    <a:pt x="83" y="48"/>
                    <a:pt x="84" y="47"/>
                    <a:pt x="84" y="47"/>
                  </a:cubicBezTo>
                  <a:cubicBezTo>
                    <a:pt x="84" y="46"/>
                    <a:pt x="85" y="44"/>
                    <a:pt x="85" y="43"/>
                  </a:cubicBezTo>
                  <a:cubicBezTo>
                    <a:pt x="85" y="43"/>
                    <a:pt x="85" y="41"/>
                    <a:pt x="85" y="40"/>
                  </a:cubicBezTo>
                  <a:cubicBezTo>
                    <a:pt x="85" y="39"/>
                    <a:pt x="85" y="38"/>
                    <a:pt x="85" y="37"/>
                  </a:cubicBezTo>
                  <a:cubicBezTo>
                    <a:pt x="85" y="37"/>
                    <a:pt x="84" y="36"/>
                    <a:pt x="84" y="36"/>
                  </a:cubicBezTo>
                  <a:cubicBezTo>
                    <a:pt x="83" y="36"/>
                    <a:pt x="82" y="35"/>
                    <a:pt x="82" y="35"/>
                  </a:cubicBezTo>
                  <a:cubicBezTo>
                    <a:pt x="81" y="35"/>
                    <a:pt x="81" y="34"/>
                    <a:pt x="80" y="34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79" y="32"/>
                    <a:pt x="79" y="31"/>
                    <a:pt x="79" y="31"/>
                  </a:cubicBezTo>
                  <a:cubicBezTo>
                    <a:pt x="79" y="31"/>
                    <a:pt x="80" y="30"/>
                    <a:pt x="80" y="30"/>
                  </a:cubicBezTo>
                  <a:cubicBezTo>
                    <a:pt x="81" y="30"/>
                    <a:pt x="81" y="31"/>
                    <a:pt x="81" y="31"/>
                  </a:cubicBezTo>
                  <a:cubicBezTo>
                    <a:pt x="82" y="31"/>
                    <a:pt x="83" y="31"/>
                    <a:pt x="83" y="30"/>
                  </a:cubicBezTo>
                  <a:cubicBezTo>
                    <a:pt x="84" y="30"/>
                    <a:pt x="84" y="29"/>
                    <a:pt x="84" y="29"/>
                  </a:cubicBezTo>
                  <a:cubicBezTo>
                    <a:pt x="84" y="29"/>
                    <a:pt x="85" y="27"/>
                    <a:pt x="85" y="27"/>
                  </a:cubicBezTo>
                  <a:cubicBezTo>
                    <a:pt x="85" y="26"/>
                    <a:pt x="84" y="26"/>
                    <a:pt x="84" y="25"/>
                  </a:cubicBezTo>
                  <a:cubicBezTo>
                    <a:pt x="84" y="25"/>
                    <a:pt x="84" y="24"/>
                    <a:pt x="84" y="23"/>
                  </a:cubicBezTo>
                  <a:cubicBezTo>
                    <a:pt x="84" y="23"/>
                    <a:pt x="84" y="21"/>
                    <a:pt x="84" y="20"/>
                  </a:cubicBezTo>
                  <a:cubicBezTo>
                    <a:pt x="84" y="20"/>
                    <a:pt x="84" y="18"/>
                    <a:pt x="84" y="18"/>
                  </a:cubicBezTo>
                  <a:cubicBezTo>
                    <a:pt x="85" y="16"/>
                    <a:pt x="85" y="13"/>
                    <a:pt x="86" y="12"/>
                  </a:cubicBezTo>
                  <a:cubicBezTo>
                    <a:pt x="87" y="11"/>
                    <a:pt x="88" y="9"/>
                    <a:pt x="88" y="9"/>
                  </a:cubicBezTo>
                  <a:cubicBezTo>
                    <a:pt x="88" y="8"/>
                    <a:pt x="89" y="6"/>
                    <a:pt x="89" y="5"/>
                  </a:cubicBezTo>
                  <a:cubicBezTo>
                    <a:pt x="90" y="5"/>
                    <a:pt x="90" y="3"/>
                    <a:pt x="90" y="2"/>
                  </a:cubicBezTo>
                  <a:cubicBezTo>
                    <a:pt x="90" y="2"/>
                    <a:pt x="91" y="2"/>
                    <a:pt x="92" y="2"/>
                  </a:cubicBezTo>
                  <a:cubicBezTo>
                    <a:pt x="92" y="2"/>
                    <a:pt x="93" y="2"/>
                    <a:pt x="93" y="2"/>
                  </a:cubicBezTo>
                  <a:cubicBezTo>
                    <a:pt x="94" y="2"/>
                    <a:pt x="94" y="2"/>
                    <a:pt x="95" y="2"/>
                  </a:cubicBezTo>
                  <a:cubicBezTo>
                    <a:pt x="95" y="1"/>
                    <a:pt x="95" y="1"/>
                    <a:pt x="95" y="1"/>
                  </a:cubicBezTo>
                  <a:cubicBezTo>
                    <a:pt x="96" y="1"/>
                    <a:pt x="96" y="0"/>
                    <a:pt x="96" y="0"/>
                  </a:cubicBezTo>
                  <a:cubicBezTo>
                    <a:pt x="97" y="0"/>
                    <a:pt x="98" y="0"/>
                    <a:pt x="99" y="0"/>
                  </a:cubicBezTo>
                  <a:cubicBezTo>
                    <a:pt x="99" y="1"/>
                    <a:pt x="100" y="1"/>
                    <a:pt x="100" y="1"/>
                  </a:cubicBezTo>
                  <a:cubicBezTo>
                    <a:pt x="101" y="1"/>
                    <a:pt x="102" y="2"/>
                    <a:pt x="102" y="3"/>
                  </a:cubicBezTo>
                  <a:cubicBezTo>
                    <a:pt x="103" y="3"/>
                    <a:pt x="104" y="3"/>
                    <a:pt x="104" y="3"/>
                  </a:cubicBezTo>
                  <a:cubicBezTo>
                    <a:pt x="105" y="3"/>
                    <a:pt x="106" y="3"/>
                    <a:pt x="107" y="3"/>
                  </a:cubicBezTo>
                  <a:cubicBezTo>
                    <a:pt x="108" y="3"/>
                    <a:pt x="110" y="3"/>
                    <a:pt x="111" y="3"/>
                  </a:cubicBezTo>
                  <a:cubicBezTo>
                    <a:pt x="111" y="3"/>
                    <a:pt x="113" y="3"/>
                    <a:pt x="113" y="3"/>
                  </a:cubicBezTo>
                  <a:cubicBezTo>
                    <a:pt x="114" y="3"/>
                    <a:pt x="114" y="3"/>
                    <a:pt x="115" y="3"/>
                  </a:cubicBezTo>
                  <a:cubicBezTo>
                    <a:pt x="115" y="3"/>
                    <a:pt x="115" y="2"/>
                    <a:pt x="115" y="2"/>
                  </a:cubicBezTo>
                  <a:cubicBezTo>
                    <a:pt x="115" y="1"/>
                    <a:pt x="116" y="1"/>
                    <a:pt x="116" y="1"/>
                  </a:cubicBezTo>
                  <a:cubicBezTo>
                    <a:pt x="116" y="0"/>
                    <a:pt x="117" y="0"/>
                    <a:pt x="117" y="0"/>
                  </a:cubicBezTo>
                  <a:cubicBezTo>
                    <a:pt x="118" y="0"/>
                    <a:pt x="118" y="1"/>
                    <a:pt x="119" y="1"/>
                  </a:cubicBezTo>
                  <a:cubicBezTo>
                    <a:pt x="119" y="1"/>
                    <a:pt x="119" y="2"/>
                    <a:pt x="120" y="2"/>
                  </a:cubicBezTo>
                  <a:cubicBezTo>
                    <a:pt x="121" y="2"/>
                    <a:pt x="121" y="2"/>
                    <a:pt x="121" y="2"/>
                  </a:cubicBezTo>
                  <a:cubicBezTo>
                    <a:pt x="122" y="3"/>
                    <a:pt x="123" y="3"/>
                    <a:pt x="123" y="4"/>
                  </a:cubicBezTo>
                  <a:cubicBezTo>
                    <a:pt x="123" y="4"/>
                    <a:pt x="123" y="5"/>
                    <a:pt x="123" y="5"/>
                  </a:cubicBezTo>
                  <a:cubicBezTo>
                    <a:pt x="123" y="6"/>
                    <a:pt x="123" y="6"/>
                    <a:pt x="123" y="7"/>
                  </a:cubicBezTo>
                  <a:cubicBezTo>
                    <a:pt x="123" y="7"/>
                    <a:pt x="122" y="8"/>
                    <a:pt x="122" y="8"/>
                  </a:cubicBezTo>
                  <a:cubicBezTo>
                    <a:pt x="122" y="9"/>
                    <a:pt x="122" y="10"/>
                    <a:pt x="122" y="10"/>
                  </a:cubicBezTo>
                  <a:cubicBezTo>
                    <a:pt x="122" y="11"/>
                    <a:pt x="123" y="12"/>
                    <a:pt x="123" y="13"/>
                  </a:cubicBezTo>
                  <a:cubicBezTo>
                    <a:pt x="124" y="13"/>
                    <a:pt x="124" y="14"/>
                    <a:pt x="125" y="14"/>
                  </a:cubicBezTo>
                  <a:cubicBezTo>
                    <a:pt x="125" y="15"/>
                    <a:pt x="126" y="15"/>
                    <a:pt x="126" y="15"/>
                  </a:cubicBezTo>
                  <a:cubicBezTo>
                    <a:pt x="126" y="15"/>
                    <a:pt x="128" y="16"/>
                    <a:pt x="128" y="16"/>
                  </a:cubicBezTo>
                  <a:cubicBezTo>
                    <a:pt x="129" y="17"/>
                    <a:pt x="129" y="17"/>
                    <a:pt x="130" y="17"/>
                  </a:cubicBezTo>
                  <a:cubicBezTo>
                    <a:pt x="130" y="17"/>
                    <a:pt x="131" y="18"/>
                    <a:pt x="131" y="18"/>
                  </a:cubicBezTo>
                  <a:cubicBezTo>
                    <a:pt x="132" y="19"/>
                    <a:pt x="132" y="20"/>
                    <a:pt x="132" y="20"/>
                  </a:cubicBezTo>
                  <a:cubicBezTo>
                    <a:pt x="133" y="20"/>
                    <a:pt x="134" y="21"/>
                    <a:pt x="134" y="22"/>
                  </a:cubicBezTo>
                  <a:cubicBezTo>
                    <a:pt x="134" y="22"/>
                    <a:pt x="134" y="23"/>
                    <a:pt x="135" y="23"/>
                  </a:cubicBezTo>
                  <a:cubicBezTo>
                    <a:pt x="135" y="23"/>
                    <a:pt x="136" y="23"/>
                    <a:pt x="136" y="24"/>
                  </a:cubicBezTo>
                  <a:cubicBezTo>
                    <a:pt x="136" y="24"/>
                    <a:pt x="137" y="24"/>
                    <a:pt x="137" y="24"/>
                  </a:cubicBezTo>
                  <a:cubicBezTo>
                    <a:pt x="138" y="24"/>
                    <a:pt x="138" y="25"/>
                    <a:pt x="139" y="25"/>
                  </a:cubicBezTo>
                  <a:cubicBezTo>
                    <a:pt x="139" y="25"/>
                    <a:pt x="140" y="26"/>
                    <a:pt x="141" y="26"/>
                  </a:cubicBezTo>
                  <a:cubicBezTo>
                    <a:pt x="141" y="26"/>
                    <a:pt x="142" y="27"/>
                    <a:pt x="143" y="27"/>
                  </a:cubicBezTo>
                  <a:cubicBezTo>
                    <a:pt x="143" y="27"/>
                    <a:pt x="144" y="27"/>
                    <a:pt x="144" y="26"/>
                  </a:cubicBezTo>
                  <a:cubicBezTo>
                    <a:pt x="145" y="26"/>
                    <a:pt x="146" y="27"/>
                    <a:pt x="147" y="26"/>
                  </a:cubicBezTo>
                  <a:cubicBezTo>
                    <a:pt x="147" y="26"/>
                    <a:pt x="148" y="26"/>
                    <a:pt x="149" y="26"/>
                  </a:cubicBezTo>
                  <a:cubicBezTo>
                    <a:pt x="149" y="25"/>
                    <a:pt x="149" y="25"/>
                    <a:pt x="149" y="24"/>
                  </a:cubicBezTo>
                  <a:cubicBezTo>
                    <a:pt x="150" y="24"/>
                    <a:pt x="150" y="24"/>
                    <a:pt x="150" y="23"/>
                  </a:cubicBezTo>
                  <a:cubicBezTo>
                    <a:pt x="150" y="23"/>
                    <a:pt x="151" y="23"/>
                    <a:pt x="152" y="23"/>
                  </a:cubicBezTo>
                  <a:cubicBezTo>
                    <a:pt x="153" y="23"/>
                    <a:pt x="153" y="23"/>
                    <a:pt x="153" y="23"/>
                  </a:cubicBezTo>
                  <a:cubicBezTo>
                    <a:pt x="153" y="23"/>
                    <a:pt x="154" y="24"/>
                    <a:pt x="154" y="24"/>
                  </a:cubicBezTo>
                  <a:cubicBezTo>
                    <a:pt x="154" y="25"/>
                    <a:pt x="154" y="25"/>
                    <a:pt x="154" y="26"/>
                  </a:cubicBezTo>
                  <a:cubicBezTo>
                    <a:pt x="154" y="26"/>
                    <a:pt x="155" y="27"/>
                    <a:pt x="155" y="27"/>
                  </a:cubicBezTo>
                  <a:cubicBezTo>
                    <a:pt x="156" y="28"/>
                    <a:pt x="158" y="29"/>
                    <a:pt x="158" y="29"/>
                  </a:cubicBezTo>
                  <a:cubicBezTo>
                    <a:pt x="159" y="30"/>
                    <a:pt x="160" y="31"/>
                    <a:pt x="161" y="32"/>
                  </a:cubicBezTo>
                  <a:cubicBezTo>
                    <a:pt x="162" y="33"/>
                    <a:pt x="163" y="34"/>
                    <a:pt x="163" y="35"/>
                  </a:cubicBezTo>
                  <a:cubicBezTo>
                    <a:pt x="164" y="36"/>
                    <a:pt x="166" y="38"/>
                    <a:pt x="166" y="39"/>
                  </a:cubicBezTo>
                  <a:cubicBezTo>
                    <a:pt x="167" y="40"/>
                    <a:pt x="168" y="42"/>
                    <a:pt x="169" y="43"/>
                  </a:cubicBezTo>
                  <a:cubicBezTo>
                    <a:pt x="169" y="44"/>
                    <a:pt x="170" y="46"/>
                    <a:pt x="170" y="46"/>
                  </a:cubicBezTo>
                  <a:cubicBezTo>
                    <a:pt x="170" y="47"/>
                    <a:pt x="170" y="49"/>
                    <a:pt x="170" y="50"/>
                  </a:cubicBezTo>
                  <a:cubicBezTo>
                    <a:pt x="170" y="51"/>
                    <a:pt x="171" y="53"/>
                    <a:pt x="171" y="53"/>
                  </a:cubicBezTo>
                  <a:cubicBezTo>
                    <a:pt x="171" y="54"/>
                    <a:pt x="173" y="55"/>
                    <a:pt x="173" y="55"/>
                  </a:cubicBezTo>
                  <a:cubicBezTo>
                    <a:pt x="174" y="56"/>
                    <a:pt x="175" y="55"/>
                    <a:pt x="176" y="55"/>
                  </a:cubicBezTo>
                  <a:cubicBezTo>
                    <a:pt x="176" y="56"/>
                    <a:pt x="177" y="56"/>
                    <a:pt x="177" y="57"/>
                  </a:cubicBezTo>
                  <a:cubicBezTo>
                    <a:pt x="177" y="57"/>
                    <a:pt x="178" y="59"/>
                    <a:pt x="178" y="59"/>
                  </a:cubicBezTo>
                  <a:cubicBezTo>
                    <a:pt x="178" y="60"/>
                    <a:pt x="177" y="61"/>
                    <a:pt x="177" y="62"/>
                  </a:cubicBezTo>
                  <a:cubicBezTo>
                    <a:pt x="177" y="62"/>
                    <a:pt x="176" y="64"/>
                    <a:pt x="175" y="64"/>
                  </a:cubicBezTo>
                  <a:cubicBezTo>
                    <a:pt x="175" y="65"/>
                    <a:pt x="174" y="66"/>
                    <a:pt x="173" y="66"/>
                  </a:cubicBezTo>
                  <a:cubicBezTo>
                    <a:pt x="173" y="67"/>
                    <a:pt x="172" y="69"/>
                    <a:pt x="172" y="70"/>
                  </a:cubicBezTo>
                  <a:cubicBezTo>
                    <a:pt x="171" y="70"/>
                    <a:pt x="171" y="72"/>
                    <a:pt x="171" y="73"/>
                  </a:cubicBezTo>
                  <a:cubicBezTo>
                    <a:pt x="170" y="74"/>
                    <a:pt x="170" y="76"/>
                    <a:pt x="169" y="77"/>
                  </a:cubicBezTo>
                  <a:cubicBezTo>
                    <a:pt x="169" y="78"/>
                    <a:pt x="169" y="80"/>
                    <a:pt x="169" y="82"/>
                  </a:cubicBezTo>
                  <a:cubicBezTo>
                    <a:pt x="169" y="83"/>
                    <a:pt x="169" y="85"/>
                    <a:pt x="169" y="86"/>
                  </a:cubicBezTo>
                  <a:cubicBezTo>
                    <a:pt x="169" y="87"/>
                    <a:pt x="169" y="89"/>
                    <a:pt x="169" y="89"/>
                  </a:cubicBezTo>
                  <a:cubicBezTo>
                    <a:pt x="169" y="90"/>
                    <a:pt x="169" y="92"/>
                    <a:pt x="170" y="93"/>
                  </a:cubicBezTo>
                  <a:cubicBezTo>
                    <a:pt x="170" y="93"/>
                    <a:pt x="170" y="94"/>
                    <a:pt x="171" y="95"/>
                  </a:cubicBezTo>
                  <a:cubicBezTo>
                    <a:pt x="171" y="96"/>
                    <a:pt x="171" y="97"/>
                    <a:pt x="171" y="98"/>
                  </a:cubicBezTo>
                  <a:cubicBezTo>
                    <a:pt x="171" y="99"/>
                    <a:pt x="173" y="100"/>
                    <a:pt x="173" y="101"/>
                  </a:cubicBezTo>
                  <a:cubicBezTo>
                    <a:pt x="173" y="102"/>
                    <a:pt x="173" y="103"/>
                    <a:pt x="173" y="104"/>
                  </a:cubicBezTo>
                  <a:cubicBezTo>
                    <a:pt x="173" y="105"/>
                    <a:pt x="173" y="107"/>
                    <a:pt x="173" y="108"/>
                  </a:cubicBezTo>
                  <a:cubicBezTo>
                    <a:pt x="173" y="109"/>
                    <a:pt x="173" y="112"/>
                    <a:pt x="173" y="113"/>
                  </a:cubicBezTo>
                  <a:cubicBezTo>
                    <a:pt x="173" y="113"/>
                    <a:pt x="172" y="115"/>
                    <a:pt x="172" y="115"/>
                  </a:cubicBezTo>
                  <a:cubicBezTo>
                    <a:pt x="172" y="116"/>
                    <a:pt x="171" y="117"/>
                    <a:pt x="171" y="118"/>
                  </a:cubicBezTo>
                  <a:cubicBezTo>
                    <a:pt x="171" y="118"/>
                    <a:pt x="171" y="119"/>
                    <a:pt x="171" y="120"/>
                  </a:cubicBezTo>
                  <a:cubicBezTo>
                    <a:pt x="170" y="120"/>
                    <a:pt x="170" y="121"/>
                    <a:pt x="169" y="122"/>
                  </a:cubicBezTo>
                  <a:cubicBezTo>
                    <a:pt x="169" y="122"/>
                    <a:pt x="169" y="125"/>
                    <a:pt x="169" y="126"/>
                  </a:cubicBezTo>
                  <a:cubicBezTo>
                    <a:pt x="169" y="126"/>
                    <a:pt x="169" y="128"/>
                    <a:pt x="169" y="128"/>
                  </a:cubicBezTo>
                  <a:cubicBezTo>
                    <a:pt x="169" y="129"/>
                    <a:pt x="169" y="130"/>
                    <a:pt x="170" y="131"/>
                  </a:cubicBezTo>
                  <a:cubicBezTo>
                    <a:pt x="170" y="131"/>
                    <a:pt x="171" y="132"/>
                    <a:pt x="172" y="132"/>
                  </a:cubicBezTo>
                  <a:cubicBezTo>
                    <a:pt x="172" y="133"/>
                    <a:pt x="173" y="134"/>
                    <a:pt x="174" y="136"/>
                  </a:cubicBezTo>
                  <a:cubicBezTo>
                    <a:pt x="174" y="136"/>
                    <a:pt x="174" y="137"/>
                    <a:pt x="174" y="137"/>
                  </a:cubicBezTo>
                  <a:cubicBezTo>
                    <a:pt x="175" y="138"/>
                    <a:pt x="175" y="139"/>
                    <a:pt x="174" y="140"/>
                  </a:cubicBezTo>
                  <a:cubicBezTo>
                    <a:pt x="174" y="140"/>
                    <a:pt x="173" y="141"/>
                    <a:pt x="173" y="142"/>
                  </a:cubicBezTo>
                  <a:cubicBezTo>
                    <a:pt x="172" y="143"/>
                    <a:pt x="171" y="144"/>
                    <a:pt x="171" y="145"/>
                  </a:cubicBezTo>
                  <a:cubicBezTo>
                    <a:pt x="171" y="146"/>
                    <a:pt x="170" y="147"/>
                    <a:pt x="170" y="148"/>
                  </a:cubicBezTo>
                  <a:cubicBezTo>
                    <a:pt x="170" y="148"/>
                    <a:pt x="169" y="149"/>
                    <a:pt x="168" y="150"/>
                  </a:cubicBezTo>
                  <a:cubicBezTo>
                    <a:pt x="168" y="150"/>
                    <a:pt x="167" y="151"/>
                    <a:pt x="167" y="152"/>
                  </a:cubicBezTo>
                  <a:cubicBezTo>
                    <a:pt x="167" y="152"/>
                    <a:pt x="167" y="154"/>
                    <a:pt x="167" y="155"/>
                  </a:cubicBezTo>
                  <a:cubicBezTo>
                    <a:pt x="167" y="156"/>
                    <a:pt x="167" y="157"/>
                    <a:pt x="167" y="158"/>
                  </a:cubicBezTo>
                  <a:cubicBezTo>
                    <a:pt x="167" y="159"/>
                    <a:pt x="167" y="160"/>
                    <a:pt x="167" y="161"/>
                  </a:cubicBezTo>
                  <a:cubicBezTo>
                    <a:pt x="168" y="162"/>
                    <a:pt x="168" y="163"/>
                    <a:pt x="169" y="163"/>
                  </a:cubicBezTo>
                  <a:cubicBezTo>
                    <a:pt x="169" y="164"/>
                    <a:pt x="169" y="165"/>
                    <a:pt x="170" y="166"/>
                  </a:cubicBezTo>
                  <a:cubicBezTo>
                    <a:pt x="170" y="167"/>
                    <a:pt x="171" y="168"/>
                    <a:pt x="171" y="169"/>
                  </a:cubicBezTo>
                  <a:cubicBezTo>
                    <a:pt x="172" y="169"/>
                    <a:pt x="173" y="171"/>
                    <a:pt x="173" y="172"/>
                  </a:cubicBezTo>
                  <a:cubicBezTo>
                    <a:pt x="174" y="172"/>
                    <a:pt x="174" y="174"/>
                    <a:pt x="175" y="174"/>
                  </a:cubicBezTo>
                  <a:cubicBezTo>
                    <a:pt x="175" y="174"/>
                    <a:pt x="176" y="175"/>
                    <a:pt x="177" y="175"/>
                  </a:cubicBezTo>
                  <a:cubicBezTo>
                    <a:pt x="177" y="176"/>
                    <a:pt x="177" y="177"/>
                    <a:pt x="177" y="177"/>
                  </a:cubicBezTo>
                  <a:cubicBezTo>
                    <a:pt x="177" y="178"/>
                    <a:pt x="177" y="179"/>
                    <a:pt x="177" y="179"/>
                  </a:cubicBezTo>
                  <a:cubicBezTo>
                    <a:pt x="177" y="180"/>
                    <a:pt x="176" y="181"/>
                    <a:pt x="176" y="181"/>
                  </a:cubicBezTo>
                  <a:cubicBezTo>
                    <a:pt x="176" y="181"/>
                    <a:pt x="174" y="182"/>
                    <a:pt x="174" y="182"/>
                  </a:cubicBezTo>
                  <a:cubicBezTo>
                    <a:pt x="173" y="182"/>
                    <a:pt x="172" y="182"/>
                    <a:pt x="171" y="182"/>
                  </a:cubicBezTo>
                  <a:cubicBezTo>
                    <a:pt x="171" y="182"/>
                    <a:pt x="170" y="183"/>
                    <a:pt x="170" y="183"/>
                  </a:cubicBezTo>
                  <a:cubicBezTo>
                    <a:pt x="170" y="183"/>
                    <a:pt x="169" y="185"/>
                    <a:pt x="169" y="185"/>
                  </a:cubicBezTo>
                  <a:cubicBezTo>
                    <a:pt x="168" y="185"/>
                    <a:pt x="166" y="185"/>
                    <a:pt x="166" y="186"/>
                  </a:cubicBezTo>
                  <a:cubicBezTo>
                    <a:pt x="165" y="186"/>
                    <a:pt x="165" y="187"/>
                    <a:pt x="165" y="187"/>
                  </a:cubicBezTo>
                  <a:cubicBezTo>
                    <a:pt x="165" y="188"/>
                    <a:pt x="165" y="189"/>
                    <a:pt x="165" y="190"/>
                  </a:cubicBezTo>
                  <a:cubicBezTo>
                    <a:pt x="165" y="190"/>
                    <a:pt x="165" y="192"/>
                    <a:pt x="165" y="192"/>
                  </a:cubicBezTo>
                  <a:cubicBezTo>
                    <a:pt x="165" y="193"/>
                    <a:pt x="164" y="193"/>
                    <a:pt x="164" y="194"/>
                  </a:cubicBezTo>
                  <a:cubicBezTo>
                    <a:pt x="163" y="195"/>
                    <a:pt x="162" y="195"/>
                    <a:pt x="161" y="196"/>
                  </a:cubicBezTo>
                  <a:cubicBezTo>
                    <a:pt x="160" y="196"/>
                    <a:pt x="158" y="196"/>
                    <a:pt x="157" y="196"/>
                  </a:cubicBezTo>
                  <a:cubicBezTo>
                    <a:pt x="157" y="196"/>
                    <a:pt x="155" y="196"/>
                    <a:pt x="155" y="196"/>
                  </a:cubicBezTo>
                  <a:cubicBezTo>
                    <a:pt x="154" y="196"/>
                    <a:pt x="153" y="195"/>
                    <a:pt x="152" y="196"/>
                  </a:cubicBezTo>
                  <a:cubicBezTo>
                    <a:pt x="152" y="196"/>
                    <a:pt x="151" y="196"/>
                    <a:pt x="151" y="196"/>
                  </a:cubicBezTo>
                  <a:cubicBezTo>
                    <a:pt x="151" y="196"/>
                    <a:pt x="151" y="196"/>
                    <a:pt x="151" y="196"/>
                  </a:cubicBezTo>
                  <a:cubicBezTo>
                    <a:pt x="150" y="196"/>
                    <a:pt x="150" y="195"/>
                    <a:pt x="149" y="195"/>
                  </a:cubicBezTo>
                  <a:cubicBezTo>
                    <a:pt x="149" y="195"/>
                    <a:pt x="148" y="193"/>
                    <a:pt x="148" y="192"/>
                  </a:cubicBezTo>
                  <a:cubicBezTo>
                    <a:pt x="147" y="191"/>
                    <a:pt x="145" y="190"/>
                    <a:pt x="144" y="190"/>
                  </a:cubicBezTo>
                  <a:cubicBezTo>
                    <a:pt x="143" y="189"/>
                    <a:pt x="140" y="190"/>
                    <a:pt x="139" y="190"/>
                  </a:cubicBezTo>
                  <a:cubicBezTo>
                    <a:pt x="138" y="190"/>
                    <a:pt x="137" y="191"/>
                    <a:pt x="136" y="191"/>
                  </a:cubicBezTo>
                  <a:cubicBezTo>
                    <a:pt x="135" y="191"/>
                    <a:pt x="134" y="191"/>
                    <a:pt x="132" y="191"/>
                  </a:cubicBezTo>
                  <a:cubicBezTo>
                    <a:pt x="132" y="191"/>
                    <a:pt x="131" y="191"/>
                    <a:pt x="131" y="190"/>
                  </a:cubicBezTo>
                  <a:cubicBezTo>
                    <a:pt x="130" y="190"/>
                    <a:pt x="130" y="189"/>
                    <a:pt x="129" y="189"/>
                  </a:cubicBezTo>
                  <a:cubicBezTo>
                    <a:pt x="129" y="188"/>
                    <a:pt x="128" y="187"/>
                    <a:pt x="128" y="186"/>
                  </a:cubicBezTo>
                  <a:cubicBezTo>
                    <a:pt x="128" y="185"/>
                    <a:pt x="127" y="184"/>
                    <a:pt x="126" y="184"/>
                  </a:cubicBezTo>
                  <a:cubicBezTo>
                    <a:pt x="125" y="184"/>
                    <a:pt x="124" y="183"/>
                    <a:pt x="124" y="183"/>
                  </a:cubicBezTo>
                  <a:cubicBezTo>
                    <a:pt x="123" y="183"/>
                    <a:pt x="122" y="183"/>
                    <a:pt x="121" y="184"/>
                  </a:cubicBezTo>
                  <a:cubicBezTo>
                    <a:pt x="120" y="184"/>
                    <a:pt x="119" y="185"/>
                    <a:pt x="119" y="185"/>
                  </a:cubicBezTo>
                  <a:cubicBezTo>
                    <a:pt x="118" y="186"/>
                    <a:pt x="118" y="187"/>
                    <a:pt x="118" y="187"/>
                  </a:cubicBezTo>
                  <a:cubicBezTo>
                    <a:pt x="118" y="188"/>
                    <a:pt x="118" y="189"/>
                    <a:pt x="118" y="190"/>
                  </a:cubicBezTo>
                  <a:cubicBezTo>
                    <a:pt x="118" y="190"/>
                    <a:pt x="117" y="191"/>
                    <a:pt x="117" y="191"/>
                  </a:cubicBezTo>
                  <a:cubicBezTo>
                    <a:pt x="116" y="191"/>
                    <a:pt x="115" y="192"/>
                    <a:pt x="115" y="192"/>
                  </a:cubicBezTo>
                  <a:cubicBezTo>
                    <a:pt x="113" y="192"/>
                    <a:pt x="111" y="192"/>
                    <a:pt x="110" y="192"/>
                  </a:cubicBezTo>
                  <a:cubicBezTo>
                    <a:pt x="108" y="191"/>
                    <a:pt x="107" y="191"/>
                    <a:pt x="106" y="191"/>
                  </a:cubicBezTo>
                  <a:cubicBezTo>
                    <a:pt x="105" y="191"/>
                    <a:pt x="104" y="191"/>
                    <a:pt x="103" y="191"/>
                  </a:cubicBezTo>
                  <a:cubicBezTo>
                    <a:pt x="103" y="191"/>
                    <a:pt x="102" y="192"/>
                    <a:pt x="101" y="193"/>
                  </a:cubicBezTo>
                  <a:cubicBezTo>
                    <a:pt x="101" y="193"/>
                    <a:pt x="100" y="195"/>
                    <a:pt x="99" y="195"/>
                  </a:cubicBezTo>
                  <a:cubicBezTo>
                    <a:pt x="99" y="195"/>
                    <a:pt x="97" y="195"/>
                    <a:pt x="97" y="195"/>
                  </a:cubicBezTo>
                  <a:cubicBezTo>
                    <a:pt x="96" y="195"/>
                    <a:pt x="94" y="195"/>
                    <a:pt x="94" y="195"/>
                  </a:cubicBezTo>
                  <a:cubicBezTo>
                    <a:pt x="93" y="194"/>
                    <a:pt x="92" y="193"/>
                    <a:pt x="91" y="193"/>
                  </a:cubicBezTo>
                  <a:cubicBezTo>
                    <a:pt x="91" y="193"/>
                    <a:pt x="90" y="192"/>
                    <a:pt x="89" y="191"/>
                  </a:cubicBezTo>
                  <a:cubicBezTo>
                    <a:pt x="89" y="191"/>
                    <a:pt x="89" y="190"/>
                    <a:pt x="90" y="189"/>
                  </a:cubicBezTo>
                  <a:cubicBezTo>
                    <a:pt x="90" y="189"/>
                    <a:pt x="90" y="188"/>
                    <a:pt x="91" y="188"/>
                  </a:cubicBezTo>
                  <a:cubicBezTo>
                    <a:pt x="91" y="187"/>
                    <a:pt x="93" y="186"/>
                    <a:pt x="93" y="186"/>
                  </a:cubicBezTo>
                  <a:cubicBezTo>
                    <a:pt x="94" y="185"/>
                    <a:pt x="95" y="184"/>
                    <a:pt x="96" y="183"/>
                  </a:cubicBezTo>
                  <a:cubicBezTo>
                    <a:pt x="96" y="181"/>
                    <a:pt x="96" y="179"/>
                    <a:pt x="96" y="178"/>
                  </a:cubicBezTo>
                  <a:cubicBezTo>
                    <a:pt x="97" y="177"/>
                    <a:pt x="97" y="175"/>
                    <a:pt x="97" y="174"/>
                  </a:cubicBezTo>
                  <a:cubicBezTo>
                    <a:pt x="97" y="173"/>
                    <a:pt x="97" y="171"/>
                    <a:pt x="97" y="170"/>
                  </a:cubicBezTo>
                  <a:cubicBezTo>
                    <a:pt x="97" y="169"/>
                    <a:pt x="97" y="167"/>
                    <a:pt x="96" y="166"/>
                  </a:cubicBezTo>
                  <a:cubicBezTo>
                    <a:pt x="96" y="165"/>
                    <a:pt x="95" y="164"/>
                    <a:pt x="94" y="163"/>
                  </a:cubicBezTo>
                  <a:cubicBezTo>
                    <a:pt x="94" y="163"/>
                    <a:pt x="93" y="162"/>
                    <a:pt x="92" y="163"/>
                  </a:cubicBezTo>
                  <a:cubicBezTo>
                    <a:pt x="92" y="163"/>
                    <a:pt x="91" y="163"/>
                    <a:pt x="91" y="163"/>
                  </a:cubicBezTo>
                  <a:cubicBezTo>
                    <a:pt x="90" y="164"/>
                    <a:pt x="88" y="163"/>
                    <a:pt x="88" y="163"/>
                  </a:cubicBezTo>
                  <a:cubicBezTo>
                    <a:pt x="87" y="163"/>
                    <a:pt x="84" y="163"/>
                    <a:pt x="83" y="164"/>
                  </a:cubicBezTo>
                  <a:cubicBezTo>
                    <a:pt x="83" y="164"/>
                    <a:pt x="82" y="165"/>
                    <a:pt x="82" y="165"/>
                  </a:cubicBezTo>
                  <a:cubicBezTo>
                    <a:pt x="81" y="165"/>
                    <a:pt x="81" y="166"/>
                    <a:pt x="81" y="167"/>
                  </a:cubicBezTo>
                  <a:cubicBezTo>
                    <a:pt x="80" y="167"/>
                    <a:pt x="79" y="168"/>
                    <a:pt x="78" y="168"/>
                  </a:cubicBezTo>
                  <a:cubicBezTo>
                    <a:pt x="78" y="168"/>
                    <a:pt x="76" y="169"/>
                    <a:pt x="76" y="169"/>
                  </a:cubicBezTo>
                  <a:cubicBezTo>
                    <a:pt x="75" y="169"/>
                    <a:pt x="73" y="168"/>
                    <a:pt x="72" y="168"/>
                  </a:cubicBezTo>
                  <a:cubicBezTo>
                    <a:pt x="71" y="167"/>
                    <a:pt x="70" y="167"/>
                    <a:pt x="70" y="166"/>
                  </a:cubicBezTo>
                  <a:cubicBezTo>
                    <a:pt x="69" y="166"/>
                    <a:pt x="68" y="165"/>
                    <a:pt x="68" y="164"/>
                  </a:cubicBezTo>
                  <a:cubicBezTo>
                    <a:pt x="68" y="164"/>
                    <a:pt x="67" y="163"/>
                    <a:pt x="67" y="162"/>
                  </a:cubicBezTo>
                  <a:cubicBezTo>
                    <a:pt x="66" y="162"/>
                    <a:pt x="65" y="162"/>
                    <a:pt x="65" y="162"/>
                  </a:cubicBezTo>
                  <a:cubicBezTo>
                    <a:pt x="64" y="162"/>
                    <a:pt x="63" y="163"/>
                    <a:pt x="61" y="164"/>
                  </a:cubicBezTo>
                  <a:cubicBezTo>
                    <a:pt x="61" y="164"/>
                    <a:pt x="60" y="164"/>
                    <a:pt x="59" y="165"/>
                  </a:cubicBezTo>
                  <a:cubicBezTo>
                    <a:pt x="59" y="165"/>
                    <a:pt x="57" y="167"/>
                    <a:pt x="57" y="167"/>
                  </a:cubicBezTo>
                  <a:cubicBezTo>
                    <a:pt x="56" y="168"/>
                    <a:pt x="54" y="169"/>
                    <a:pt x="54" y="171"/>
                  </a:cubicBezTo>
                  <a:cubicBezTo>
                    <a:pt x="53" y="171"/>
                    <a:pt x="53" y="174"/>
                    <a:pt x="52" y="175"/>
                  </a:cubicBezTo>
                  <a:cubicBezTo>
                    <a:pt x="52" y="175"/>
                    <a:pt x="52" y="176"/>
                    <a:pt x="52" y="177"/>
                  </a:cubicBezTo>
                  <a:cubicBezTo>
                    <a:pt x="52" y="178"/>
                    <a:pt x="52" y="179"/>
                    <a:pt x="51" y="180"/>
                  </a:cubicBezTo>
                  <a:cubicBezTo>
                    <a:pt x="51" y="180"/>
                    <a:pt x="50" y="181"/>
                    <a:pt x="49" y="182"/>
                  </a:cubicBezTo>
                  <a:cubicBezTo>
                    <a:pt x="49" y="182"/>
                    <a:pt x="48" y="183"/>
                    <a:pt x="48" y="183"/>
                  </a:cubicBezTo>
                  <a:cubicBezTo>
                    <a:pt x="47" y="184"/>
                    <a:pt x="46" y="184"/>
                    <a:pt x="45" y="184"/>
                  </a:cubicBezTo>
                  <a:cubicBezTo>
                    <a:pt x="44" y="184"/>
                    <a:pt x="42" y="184"/>
                    <a:pt x="41" y="184"/>
                  </a:cubicBezTo>
                  <a:cubicBezTo>
                    <a:pt x="40" y="184"/>
                    <a:pt x="38" y="184"/>
                    <a:pt x="37" y="184"/>
                  </a:cubicBezTo>
                  <a:cubicBezTo>
                    <a:pt x="36" y="184"/>
                    <a:pt x="35" y="185"/>
                    <a:pt x="35" y="186"/>
                  </a:cubicBezTo>
                  <a:cubicBezTo>
                    <a:pt x="34" y="186"/>
                    <a:pt x="34" y="187"/>
                    <a:pt x="33" y="187"/>
                  </a:cubicBezTo>
                  <a:cubicBezTo>
                    <a:pt x="33" y="188"/>
                    <a:pt x="33" y="189"/>
                    <a:pt x="32" y="190"/>
                  </a:cubicBezTo>
                  <a:cubicBezTo>
                    <a:pt x="32" y="190"/>
                    <a:pt x="30" y="192"/>
                    <a:pt x="30" y="192"/>
                  </a:cubicBezTo>
                  <a:cubicBezTo>
                    <a:pt x="29" y="193"/>
                    <a:pt x="28" y="193"/>
                    <a:pt x="27" y="193"/>
                  </a:cubicBezTo>
                  <a:cubicBezTo>
                    <a:pt x="26" y="194"/>
                    <a:pt x="24" y="195"/>
                    <a:pt x="24" y="195"/>
                  </a:cubicBezTo>
                  <a:cubicBezTo>
                    <a:pt x="23" y="195"/>
                    <a:pt x="22" y="195"/>
                    <a:pt x="21" y="196"/>
                  </a:cubicBezTo>
                  <a:cubicBezTo>
                    <a:pt x="20" y="196"/>
                    <a:pt x="19" y="197"/>
                    <a:pt x="19" y="198"/>
                  </a:cubicBezTo>
                  <a:cubicBezTo>
                    <a:pt x="18" y="199"/>
                    <a:pt x="18" y="200"/>
                    <a:pt x="17" y="200"/>
                  </a:cubicBezTo>
                  <a:cubicBezTo>
                    <a:pt x="17" y="201"/>
                    <a:pt x="16" y="202"/>
                    <a:pt x="14" y="202"/>
                  </a:cubicBezTo>
                  <a:cubicBezTo>
                    <a:pt x="14" y="202"/>
                    <a:pt x="13" y="203"/>
                    <a:pt x="12" y="203"/>
                  </a:cubicBezTo>
                  <a:cubicBezTo>
                    <a:pt x="11" y="203"/>
                    <a:pt x="10" y="203"/>
                    <a:pt x="10" y="203"/>
                  </a:cubicBezTo>
                  <a:cubicBezTo>
                    <a:pt x="9" y="203"/>
                    <a:pt x="9" y="203"/>
                    <a:pt x="9" y="20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59"/>
            <p:cNvSpPr>
              <a:spLocks/>
            </p:cNvSpPr>
            <p:nvPr/>
          </p:nvSpPr>
          <p:spPr bwMode="auto">
            <a:xfrm>
              <a:off x="1762" y="1835"/>
              <a:ext cx="709" cy="580"/>
            </a:xfrm>
            <a:custGeom>
              <a:avLst/>
              <a:gdLst>
                <a:gd name="T0" fmla="*/ 253 w 256"/>
                <a:gd name="T1" fmla="*/ 114 h 210"/>
                <a:gd name="T2" fmla="*/ 249 w 256"/>
                <a:gd name="T3" fmla="*/ 135 h 210"/>
                <a:gd name="T4" fmla="*/ 240 w 256"/>
                <a:gd name="T5" fmla="*/ 146 h 210"/>
                <a:gd name="T6" fmla="*/ 238 w 256"/>
                <a:gd name="T7" fmla="*/ 164 h 210"/>
                <a:gd name="T8" fmla="*/ 221 w 256"/>
                <a:gd name="T9" fmla="*/ 172 h 210"/>
                <a:gd name="T10" fmla="*/ 201 w 256"/>
                <a:gd name="T11" fmla="*/ 174 h 210"/>
                <a:gd name="T12" fmla="*/ 175 w 256"/>
                <a:gd name="T13" fmla="*/ 179 h 210"/>
                <a:gd name="T14" fmla="*/ 152 w 256"/>
                <a:gd name="T15" fmla="*/ 176 h 210"/>
                <a:gd name="T16" fmla="*/ 137 w 256"/>
                <a:gd name="T17" fmla="*/ 176 h 210"/>
                <a:gd name="T18" fmla="*/ 119 w 256"/>
                <a:gd name="T19" fmla="*/ 185 h 210"/>
                <a:gd name="T20" fmla="*/ 109 w 256"/>
                <a:gd name="T21" fmla="*/ 186 h 210"/>
                <a:gd name="T22" fmla="*/ 93 w 256"/>
                <a:gd name="T23" fmla="*/ 203 h 210"/>
                <a:gd name="T24" fmla="*/ 83 w 256"/>
                <a:gd name="T25" fmla="*/ 207 h 210"/>
                <a:gd name="T26" fmla="*/ 86 w 256"/>
                <a:gd name="T27" fmla="*/ 194 h 210"/>
                <a:gd name="T28" fmla="*/ 77 w 256"/>
                <a:gd name="T29" fmla="*/ 182 h 210"/>
                <a:gd name="T30" fmla="*/ 68 w 256"/>
                <a:gd name="T31" fmla="*/ 176 h 210"/>
                <a:gd name="T32" fmla="*/ 61 w 256"/>
                <a:gd name="T33" fmla="*/ 162 h 210"/>
                <a:gd name="T34" fmla="*/ 51 w 256"/>
                <a:gd name="T35" fmla="*/ 159 h 210"/>
                <a:gd name="T36" fmla="*/ 46 w 256"/>
                <a:gd name="T37" fmla="*/ 170 h 210"/>
                <a:gd name="T38" fmla="*/ 46 w 256"/>
                <a:gd name="T39" fmla="*/ 183 h 210"/>
                <a:gd name="T40" fmla="*/ 37 w 256"/>
                <a:gd name="T41" fmla="*/ 187 h 210"/>
                <a:gd name="T42" fmla="*/ 20 w 256"/>
                <a:gd name="T43" fmla="*/ 183 h 210"/>
                <a:gd name="T44" fmla="*/ 12 w 256"/>
                <a:gd name="T45" fmla="*/ 167 h 210"/>
                <a:gd name="T46" fmla="*/ 7 w 256"/>
                <a:gd name="T47" fmla="*/ 151 h 210"/>
                <a:gd name="T48" fmla="*/ 2 w 256"/>
                <a:gd name="T49" fmla="*/ 146 h 210"/>
                <a:gd name="T50" fmla="*/ 6 w 256"/>
                <a:gd name="T51" fmla="*/ 135 h 210"/>
                <a:gd name="T52" fmla="*/ 20 w 256"/>
                <a:gd name="T53" fmla="*/ 128 h 210"/>
                <a:gd name="T54" fmla="*/ 27 w 256"/>
                <a:gd name="T55" fmla="*/ 120 h 210"/>
                <a:gd name="T56" fmla="*/ 35 w 256"/>
                <a:gd name="T57" fmla="*/ 108 h 210"/>
                <a:gd name="T58" fmla="*/ 50 w 256"/>
                <a:gd name="T59" fmla="*/ 102 h 210"/>
                <a:gd name="T60" fmla="*/ 64 w 256"/>
                <a:gd name="T61" fmla="*/ 95 h 210"/>
                <a:gd name="T62" fmla="*/ 68 w 256"/>
                <a:gd name="T63" fmla="*/ 86 h 210"/>
                <a:gd name="T64" fmla="*/ 79 w 256"/>
                <a:gd name="T65" fmla="*/ 82 h 210"/>
                <a:gd name="T66" fmla="*/ 85 w 256"/>
                <a:gd name="T67" fmla="*/ 79 h 210"/>
                <a:gd name="T68" fmla="*/ 92 w 256"/>
                <a:gd name="T69" fmla="*/ 78 h 210"/>
                <a:gd name="T70" fmla="*/ 97 w 256"/>
                <a:gd name="T71" fmla="*/ 66 h 210"/>
                <a:gd name="T72" fmla="*/ 89 w 256"/>
                <a:gd name="T73" fmla="*/ 59 h 210"/>
                <a:gd name="T74" fmla="*/ 85 w 256"/>
                <a:gd name="T75" fmla="*/ 47 h 210"/>
                <a:gd name="T76" fmla="*/ 92 w 256"/>
                <a:gd name="T77" fmla="*/ 41 h 210"/>
                <a:gd name="T78" fmla="*/ 107 w 256"/>
                <a:gd name="T79" fmla="*/ 31 h 210"/>
                <a:gd name="T80" fmla="*/ 121 w 256"/>
                <a:gd name="T81" fmla="*/ 22 h 210"/>
                <a:gd name="T82" fmla="*/ 132 w 256"/>
                <a:gd name="T83" fmla="*/ 13 h 210"/>
                <a:gd name="T84" fmla="*/ 147 w 256"/>
                <a:gd name="T85" fmla="*/ 0 h 210"/>
                <a:gd name="T86" fmla="*/ 161 w 256"/>
                <a:gd name="T87" fmla="*/ 5 h 210"/>
                <a:gd name="T88" fmla="*/ 174 w 256"/>
                <a:gd name="T89" fmla="*/ 1 h 210"/>
                <a:gd name="T90" fmla="*/ 173 w 256"/>
                <a:gd name="T91" fmla="*/ 24 h 210"/>
                <a:gd name="T92" fmla="*/ 177 w 256"/>
                <a:gd name="T93" fmla="*/ 33 h 210"/>
                <a:gd name="T94" fmla="*/ 195 w 256"/>
                <a:gd name="T95" fmla="*/ 30 h 210"/>
                <a:gd name="T96" fmla="*/ 204 w 256"/>
                <a:gd name="T97" fmla="*/ 21 h 210"/>
                <a:gd name="T98" fmla="*/ 216 w 256"/>
                <a:gd name="T99" fmla="*/ 29 h 210"/>
                <a:gd name="T100" fmla="*/ 230 w 256"/>
                <a:gd name="T101" fmla="*/ 36 h 210"/>
                <a:gd name="T102" fmla="*/ 222 w 256"/>
                <a:gd name="T103" fmla="*/ 39 h 210"/>
                <a:gd name="T104" fmla="*/ 219 w 256"/>
                <a:gd name="T105" fmla="*/ 59 h 210"/>
                <a:gd name="T106" fmla="*/ 235 w 256"/>
                <a:gd name="T107" fmla="*/ 71 h 210"/>
                <a:gd name="T108" fmla="*/ 250 w 256"/>
                <a:gd name="T109" fmla="*/ 8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6" h="210">
                  <a:moveTo>
                    <a:pt x="256" y="101"/>
                  </a:moveTo>
                  <a:cubicBezTo>
                    <a:pt x="256" y="102"/>
                    <a:pt x="256" y="103"/>
                    <a:pt x="256" y="104"/>
                  </a:cubicBezTo>
                  <a:cubicBezTo>
                    <a:pt x="256" y="104"/>
                    <a:pt x="256" y="106"/>
                    <a:pt x="256" y="107"/>
                  </a:cubicBezTo>
                  <a:cubicBezTo>
                    <a:pt x="255" y="107"/>
                    <a:pt x="254" y="109"/>
                    <a:pt x="254" y="109"/>
                  </a:cubicBezTo>
                  <a:cubicBezTo>
                    <a:pt x="254" y="110"/>
                    <a:pt x="253" y="111"/>
                    <a:pt x="253" y="112"/>
                  </a:cubicBezTo>
                  <a:cubicBezTo>
                    <a:pt x="253" y="112"/>
                    <a:pt x="253" y="114"/>
                    <a:pt x="253" y="114"/>
                  </a:cubicBezTo>
                  <a:cubicBezTo>
                    <a:pt x="253" y="115"/>
                    <a:pt x="254" y="118"/>
                    <a:pt x="254" y="119"/>
                  </a:cubicBezTo>
                  <a:cubicBezTo>
                    <a:pt x="254" y="120"/>
                    <a:pt x="254" y="123"/>
                    <a:pt x="254" y="124"/>
                  </a:cubicBezTo>
                  <a:cubicBezTo>
                    <a:pt x="254" y="125"/>
                    <a:pt x="253" y="127"/>
                    <a:pt x="253" y="127"/>
                  </a:cubicBezTo>
                  <a:cubicBezTo>
                    <a:pt x="253" y="128"/>
                    <a:pt x="253" y="131"/>
                    <a:pt x="253" y="132"/>
                  </a:cubicBezTo>
                  <a:cubicBezTo>
                    <a:pt x="252" y="132"/>
                    <a:pt x="252" y="133"/>
                    <a:pt x="251" y="133"/>
                  </a:cubicBezTo>
                  <a:cubicBezTo>
                    <a:pt x="251" y="134"/>
                    <a:pt x="250" y="134"/>
                    <a:pt x="249" y="135"/>
                  </a:cubicBezTo>
                  <a:cubicBezTo>
                    <a:pt x="248" y="135"/>
                    <a:pt x="247" y="135"/>
                    <a:pt x="245" y="136"/>
                  </a:cubicBezTo>
                  <a:cubicBezTo>
                    <a:pt x="245" y="136"/>
                    <a:pt x="243" y="137"/>
                    <a:pt x="243" y="137"/>
                  </a:cubicBezTo>
                  <a:cubicBezTo>
                    <a:pt x="242" y="137"/>
                    <a:pt x="241" y="138"/>
                    <a:pt x="241" y="138"/>
                  </a:cubicBezTo>
                  <a:cubicBezTo>
                    <a:pt x="240" y="139"/>
                    <a:pt x="240" y="140"/>
                    <a:pt x="240" y="140"/>
                  </a:cubicBezTo>
                  <a:cubicBezTo>
                    <a:pt x="240" y="141"/>
                    <a:pt x="240" y="142"/>
                    <a:pt x="240" y="143"/>
                  </a:cubicBezTo>
                  <a:cubicBezTo>
                    <a:pt x="240" y="144"/>
                    <a:pt x="240" y="145"/>
                    <a:pt x="240" y="146"/>
                  </a:cubicBezTo>
                  <a:cubicBezTo>
                    <a:pt x="240" y="147"/>
                    <a:pt x="240" y="148"/>
                    <a:pt x="240" y="148"/>
                  </a:cubicBezTo>
                  <a:cubicBezTo>
                    <a:pt x="239" y="149"/>
                    <a:pt x="239" y="151"/>
                    <a:pt x="239" y="152"/>
                  </a:cubicBezTo>
                  <a:cubicBezTo>
                    <a:pt x="239" y="153"/>
                    <a:pt x="240" y="155"/>
                    <a:pt x="240" y="156"/>
                  </a:cubicBezTo>
                  <a:cubicBezTo>
                    <a:pt x="240" y="156"/>
                    <a:pt x="240" y="158"/>
                    <a:pt x="240" y="159"/>
                  </a:cubicBezTo>
                  <a:cubicBezTo>
                    <a:pt x="240" y="160"/>
                    <a:pt x="239" y="161"/>
                    <a:pt x="239" y="161"/>
                  </a:cubicBezTo>
                  <a:cubicBezTo>
                    <a:pt x="239" y="162"/>
                    <a:pt x="238" y="163"/>
                    <a:pt x="238" y="164"/>
                  </a:cubicBezTo>
                  <a:cubicBezTo>
                    <a:pt x="237" y="165"/>
                    <a:pt x="237" y="167"/>
                    <a:pt x="236" y="168"/>
                  </a:cubicBezTo>
                  <a:cubicBezTo>
                    <a:pt x="236" y="169"/>
                    <a:pt x="235" y="170"/>
                    <a:pt x="234" y="170"/>
                  </a:cubicBezTo>
                  <a:cubicBezTo>
                    <a:pt x="233" y="171"/>
                    <a:pt x="232" y="171"/>
                    <a:pt x="232" y="171"/>
                  </a:cubicBezTo>
                  <a:cubicBezTo>
                    <a:pt x="231" y="172"/>
                    <a:pt x="229" y="171"/>
                    <a:pt x="228" y="171"/>
                  </a:cubicBezTo>
                  <a:cubicBezTo>
                    <a:pt x="227" y="171"/>
                    <a:pt x="225" y="171"/>
                    <a:pt x="224" y="171"/>
                  </a:cubicBezTo>
                  <a:cubicBezTo>
                    <a:pt x="223" y="171"/>
                    <a:pt x="221" y="172"/>
                    <a:pt x="221" y="172"/>
                  </a:cubicBezTo>
                  <a:cubicBezTo>
                    <a:pt x="220" y="172"/>
                    <a:pt x="218" y="172"/>
                    <a:pt x="217" y="172"/>
                  </a:cubicBezTo>
                  <a:cubicBezTo>
                    <a:pt x="217" y="172"/>
                    <a:pt x="215" y="172"/>
                    <a:pt x="215" y="172"/>
                  </a:cubicBezTo>
                  <a:cubicBezTo>
                    <a:pt x="214" y="172"/>
                    <a:pt x="213" y="173"/>
                    <a:pt x="213" y="173"/>
                  </a:cubicBezTo>
                  <a:cubicBezTo>
                    <a:pt x="212" y="174"/>
                    <a:pt x="211" y="174"/>
                    <a:pt x="211" y="174"/>
                  </a:cubicBezTo>
                  <a:cubicBezTo>
                    <a:pt x="210" y="174"/>
                    <a:pt x="208" y="174"/>
                    <a:pt x="207" y="174"/>
                  </a:cubicBezTo>
                  <a:cubicBezTo>
                    <a:pt x="205" y="174"/>
                    <a:pt x="202" y="174"/>
                    <a:pt x="201" y="174"/>
                  </a:cubicBezTo>
                  <a:cubicBezTo>
                    <a:pt x="199" y="174"/>
                    <a:pt x="196" y="174"/>
                    <a:pt x="194" y="174"/>
                  </a:cubicBezTo>
                  <a:cubicBezTo>
                    <a:pt x="193" y="174"/>
                    <a:pt x="191" y="173"/>
                    <a:pt x="190" y="174"/>
                  </a:cubicBezTo>
                  <a:cubicBezTo>
                    <a:pt x="189" y="174"/>
                    <a:pt x="187" y="174"/>
                    <a:pt x="186" y="175"/>
                  </a:cubicBezTo>
                  <a:cubicBezTo>
                    <a:pt x="185" y="175"/>
                    <a:pt x="183" y="175"/>
                    <a:pt x="182" y="175"/>
                  </a:cubicBezTo>
                  <a:cubicBezTo>
                    <a:pt x="181" y="176"/>
                    <a:pt x="179" y="177"/>
                    <a:pt x="179" y="177"/>
                  </a:cubicBezTo>
                  <a:cubicBezTo>
                    <a:pt x="177" y="178"/>
                    <a:pt x="176" y="179"/>
                    <a:pt x="175" y="179"/>
                  </a:cubicBezTo>
                  <a:cubicBezTo>
                    <a:pt x="174" y="179"/>
                    <a:pt x="172" y="180"/>
                    <a:pt x="172" y="180"/>
                  </a:cubicBezTo>
                  <a:cubicBezTo>
                    <a:pt x="171" y="180"/>
                    <a:pt x="168" y="180"/>
                    <a:pt x="167" y="180"/>
                  </a:cubicBezTo>
                  <a:cubicBezTo>
                    <a:pt x="166" y="180"/>
                    <a:pt x="164" y="179"/>
                    <a:pt x="163" y="179"/>
                  </a:cubicBezTo>
                  <a:cubicBezTo>
                    <a:pt x="162" y="179"/>
                    <a:pt x="161" y="179"/>
                    <a:pt x="160" y="179"/>
                  </a:cubicBezTo>
                  <a:cubicBezTo>
                    <a:pt x="159" y="178"/>
                    <a:pt x="157" y="178"/>
                    <a:pt x="156" y="178"/>
                  </a:cubicBezTo>
                  <a:cubicBezTo>
                    <a:pt x="155" y="178"/>
                    <a:pt x="153" y="176"/>
                    <a:pt x="152" y="176"/>
                  </a:cubicBezTo>
                  <a:cubicBezTo>
                    <a:pt x="152" y="175"/>
                    <a:pt x="150" y="175"/>
                    <a:pt x="150" y="175"/>
                  </a:cubicBezTo>
                  <a:cubicBezTo>
                    <a:pt x="149" y="175"/>
                    <a:pt x="147" y="175"/>
                    <a:pt x="146" y="175"/>
                  </a:cubicBezTo>
                  <a:cubicBezTo>
                    <a:pt x="145" y="175"/>
                    <a:pt x="143" y="175"/>
                    <a:pt x="143" y="175"/>
                  </a:cubicBezTo>
                  <a:cubicBezTo>
                    <a:pt x="142" y="175"/>
                    <a:pt x="141" y="175"/>
                    <a:pt x="141" y="175"/>
                  </a:cubicBezTo>
                  <a:cubicBezTo>
                    <a:pt x="141" y="176"/>
                    <a:pt x="140" y="176"/>
                    <a:pt x="140" y="177"/>
                  </a:cubicBezTo>
                  <a:cubicBezTo>
                    <a:pt x="139" y="176"/>
                    <a:pt x="138" y="176"/>
                    <a:pt x="137" y="176"/>
                  </a:cubicBezTo>
                  <a:cubicBezTo>
                    <a:pt x="136" y="176"/>
                    <a:pt x="134" y="176"/>
                    <a:pt x="134" y="176"/>
                  </a:cubicBezTo>
                  <a:cubicBezTo>
                    <a:pt x="133" y="177"/>
                    <a:pt x="130" y="179"/>
                    <a:pt x="130" y="179"/>
                  </a:cubicBezTo>
                  <a:cubicBezTo>
                    <a:pt x="129" y="180"/>
                    <a:pt x="128" y="181"/>
                    <a:pt x="128" y="181"/>
                  </a:cubicBezTo>
                  <a:cubicBezTo>
                    <a:pt x="127" y="182"/>
                    <a:pt x="126" y="183"/>
                    <a:pt x="125" y="183"/>
                  </a:cubicBezTo>
                  <a:cubicBezTo>
                    <a:pt x="124" y="183"/>
                    <a:pt x="123" y="184"/>
                    <a:pt x="123" y="184"/>
                  </a:cubicBezTo>
                  <a:cubicBezTo>
                    <a:pt x="122" y="184"/>
                    <a:pt x="120" y="185"/>
                    <a:pt x="119" y="185"/>
                  </a:cubicBezTo>
                  <a:cubicBezTo>
                    <a:pt x="118" y="185"/>
                    <a:pt x="117" y="183"/>
                    <a:pt x="117" y="183"/>
                  </a:cubicBezTo>
                  <a:cubicBezTo>
                    <a:pt x="116" y="183"/>
                    <a:pt x="115" y="182"/>
                    <a:pt x="114" y="182"/>
                  </a:cubicBezTo>
                  <a:cubicBezTo>
                    <a:pt x="113" y="181"/>
                    <a:pt x="113" y="181"/>
                    <a:pt x="113" y="181"/>
                  </a:cubicBezTo>
                  <a:cubicBezTo>
                    <a:pt x="112" y="181"/>
                    <a:pt x="111" y="182"/>
                    <a:pt x="111" y="182"/>
                  </a:cubicBezTo>
                  <a:cubicBezTo>
                    <a:pt x="111" y="182"/>
                    <a:pt x="110" y="183"/>
                    <a:pt x="109" y="184"/>
                  </a:cubicBezTo>
                  <a:cubicBezTo>
                    <a:pt x="109" y="184"/>
                    <a:pt x="109" y="185"/>
                    <a:pt x="109" y="186"/>
                  </a:cubicBezTo>
                  <a:cubicBezTo>
                    <a:pt x="108" y="187"/>
                    <a:pt x="108" y="188"/>
                    <a:pt x="107" y="189"/>
                  </a:cubicBezTo>
                  <a:cubicBezTo>
                    <a:pt x="107" y="190"/>
                    <a:pt x="106" y="192"/>
                    <a:pt x="105" y="192"/>
                  </a:cubicBezTo>
                  <a:cubicBezTo>
                    <a:pt x="104" y="193"/>
                    <a:pt x="103" y="194"/>
                    <a:pt x="102" y="195"/>
                  </a:cubicBezTo>
                  <a:cubicBezTo>
                    <a:pt x="101" y="195"/>
                    <a:pt x="100" y="197"/>
                    <a:pt x="100" y="197"/>
                  </a:cubicBezTo>
                  <a:cubicBezTo>
                    <a:pt x="99" y="198"/>
                    <a:pt x="97" y="199"/>
                    <a:pt x="96" y="200"/>
                  </a:cubicBezTo>
                  <a:cubicBezTo>
                    <a:pt x="96" y="201"/>
                    <a:pt x="94" y="202"/>
                    <a:pt x="93" y="203"/>
                  </a:cubicBezTo>
                  <a:cubicBezTo>
                    <a:pt x="93" y="203"/>
                    <a:pt x="91" y="205"/>
                    <a:pt x="91" y="205"/>
                  </a:cubicBezTo>
                  <a:cubicBezTo>
                    <a:pt x="90" y="205"/>
                    <a:pt x="88" y="205"/>
                    <a:pt x="88" y="206"/>
                  </a:cubicBezTo>
                  <a:cubicBezTo>
                    <a:pt x="86" y="207"/>
                    <a:pt x="86" y="209"/>
                    <a:pt x="85" y="209"/>
                  </a:cubicBezTo>
                  <a:cubicBezTo>
                    <a:pt x="85" y="210"/>
                    <a:pt x="85" y="210"/>
                    <a:pt x="85" y="210"/>
                  </a:cubicBezTo>
                  <a:cubicBezTo>
                    <a:pt x="84" y="209"/>
                    <a:pt x="84" y="209"/>
                    <a:pt x="84" y="209"/>
                  </a:cubicBezTo>
                  <a:cubicBezTo>
                    <a:pt x="83" y="208"/>
                    <a:pt x="83" y="207"/>
                    <a:pt x="83" y="207"/>
                  </a:cubicBezTo>
                  <a:cubicBezTo>
                    <a:pt x="83" y="206"/>
                    <a:pt x="83" y="206"/>
                    <a:pt x="83" y="205"/>
                  </a:cubicBezTo>
                  <a:cubicBezTo>
                    <a:pt x="83" y="205"/>
                    <a:pt x="84" y="204"/>
                    <a:pt x="84" y="203"/>
                  </a:cubicBezTo>
                  <a:cubicBezTo>
                    <a:pt x="85" y="203"/>
                    <a:pt x="85" y="202"/>
                    <a:pt x="85" y="201"/>
                  </a:cubicBezTo>
                  <a:cubicBezTo>
                    <a:pt x="85" y="200"/>
                    <a:pt x="86" y="199"/>
                    <a:pt x="86" y="199"/>
                  </a:cubicBezTo>
                  <a:cubicBezTo>
                    <a:pt x="86" y="198"/>
                    <a:pt x="86" y="197"/>
                    <a:pt x="86" y="196"/>
                  </a:cubicBezTo>
                  <a:cubicBezTo>
                    <a:pt x="86" y="196"/>
                    <a:pt x="86" y="194"/>
                    <a:pt x="86" y="194"/>
                  </a:cubicBezTo>
                  <a:cubicBezTo>
                    <a:pt x="85" y="193"/>
                    <a:pt x="85" y="192"/>
                    <a:pt x="84" y="191"/>
                  </a:cubicBezTo>
                  <a:cubicBezTo>
                    <a:pt x="84" y="191"/>
                    <a:pt x="83" y="190"/>
                    <a:pt x="83" y="190"/>
                  </a:cubicBezTo>
                  <a:cubicBezTo>
                    <a:pt x="83" y="189"/>
                    <a:pt x="82" y="188"/>
                    <a:pt x="82" y="187"/>
                  </a:cubicBezTo>
                  <a:cubicBezTo>
                    <a:pt x="81" y="186"/>
                    <a:pt x="80" y="185"/>
                    <a:pt x="80" y="184"/>
                  </a:cubicBezTo>
                  <a:cubicBezTo>
                    <a:pt x="79" y="183"/>
                    <a:pt x="79" y="183"/>
                    <a:pt x="79" y="183"/>
                  </a:cubicBezTo>
                  <a:cubicBezTo>
                    <a:pt x="79" y="183"/>
                    <a:pt x="78" y="182"/>
                    <a:pt x="77" y="182"/>
                  </a:cubicBezTo>
                  <a:cubicBezTo>
                    <a:pt x="77" y="182"/>
                    <a:pt x="76" y="181"/>
                    <a:pt x="75" y="181"/>
                  </a:cubicBezTo>
                  <a:cubicBezTo>
                    <a:pt x="75" y="181"/>
                    <a:pt x="74" y="180"/>
                    <a:pt x="73" y="180"/>
                  </a:cubicBezTo>
                  <a:cubicBezTo>
                    <a:pt x="73" y="179"/>
                    <a:pt x="73" y="179"/>
                    <a:pt x="73" y="178"/>
                  </a:cubicBezTo>
                  <a:cubicBezTo>
                    <a:pt x="72" y="178"/>
                    <a:pt x="72" y="177"/>
                    <a:pt x="71" y="177"/>
                  </a:cubicBezTo>
                  <a:cubicBezTo>
                    <a:pt x="71" y="176"/>
                    <a:pt x="70" y="176"/>
                    <a:pt x="70" y="176"/>
                  </a:cubicBezTo>
                  <a:cubicBezTo>
                    <a:pt x="69" y="176"/>
                    <a:pt x="68" y="176"/>
                    <a:pt x="68" y="176"/>
                  </a:cubicBezTo>
                  <a:cubicBezTo>
                    <a:pt x="67" y="176"/>
                    <a:pt x="66" y="176"/>
                    <a:pt x="65" y="176"/>
                  </a:cubicBezTo>
                  <a:cubicBezTo>
                    <a:pt x="64" y="176"/>
                    <a:pt x="63" y="176"/>
                    <a:pt x="63" y="176"/>
                  </a:cubicBezTo>
                  <a:cubicBezTo>
                    <a:pt x="62" y="175"/>
                    <a:pt x="62" y="174"/>
                    <a:pt x="62" y="173"/>
                  </a:cubicBezTo>
                  <a:cubicBezTo>
                    <a:pt x="62" y="172"/>
                    <a:pt x="62" y="170"/>
                    <a:pt x="62" y="169"/>
                  </a:cubicBezTo>
                  <a:cubicBezTo>
                    <a:pt x="62" y="169"/>
                    <a:pt x="62" y="167"/>
                    <a:pt x="61" y="167"/>
                  </a:cubicBezTo>
                  <a:cubicBezTo>
                    <a:pt x="61" y="166"/>
                    <a:pt x="62" y="163"/>
                    <a:pt x="61" y="162"/>
                  </a:cubicBezTo>
                  <a:cubicBezTo>
                    <a:pt x="61" y="161"/>
                    <a:pt x="61" y="160"/>
                    <a:pt x="61" y="159"/>
                  </a:cubicBezTo>
                  <a:cubicBezTo>
                    <a:pt x="60" y="159"/>
                    <a:pt x="59" y="159"/>
                    <a:pt x="59" y="159"/>
                  </a:cubicBezTo>
                  <a:cubicBezTo>
                    <a:pt x="59" y="159"/>
                    <a:pt x="58" y="160"/>
                    <a:pt x="58" y="160"/>
                  </a:cubicBezTo>
                  <a:cubicBezTo>
                    <a:pt x="58" y="161"/>
                    <a:pt x="56" y="161"/>
                    <a:pt x="56" y="160"/>
                  </a:cubicBezTo>
                  <a:cubicBezTo>
                    <a:pt x="56" y="160"/>
                    <a:pt x="55" y="160"/>
                    <a:pt x="55" y="159"/>
                  </a:cubicBezTo>
                  <a:cubicBezTo>
                    <a:pt x="54" y="159"/>
                    <a:pt x="52" y="159"/>
                    <a:pt x="51" y="159"/>
                  </a:cubicBezTo>
                  <a:cubicBezTo>
                    <a:pt x="51" y="159"/>
                    <a:pt x="50" y="158"/>
                    <a:pt x="49" y="159"/>
                  </a:cubicBezTo>
                  <a:cubicBezTo>
                    <a:pt x="49" y="159"/>
                    <a:pt x="48" y="159"/>
                    <a:pt x="48" y="159"/>
                  </a:cubicBezTo>
                  <a:cubicBezTo>
                    <a:pt x="48" y="160"/>
                    <a:pt x="47" y="161"/>
                    <a:pt x="47" y="162"/>
                  </a:cubicBezTo>
                  <a:cubicBezTo>
                    <a:pt x="47" y="163"/>
                    <a:pt x="47" y="164"/>
                    <a:pt x="47" y="165"/>
                  </a:cubicBezTo>
                  <a:cubicBezTo>
                    <a:pt x="47" y="166"/>
                    <a:pt x="47" y="167"/>
                    <a:pt x="47" y="167"/>
                  </a:cubicBezTo>
                  <a:cubicBezTo>
                    <a:pt x="47" y="168"/>
                    <a:pt x="46" y="169"/>
                    <a:pt x="46" y="170"/>
                  </a:cubicBezTo>
                  <a:cubicBezTo>
                    <a:pt x="46" y="170"/>
                    <a:pt x="45" y="171"/>
                    <a:pt x="45" y="172"/>
                  </a:cubicBezTo>
                  <a:cubicBezTo>
                    <a:pt x="44" y="172"/>
                    <a:pt x="44" y="173"/>
                    <a:pt x="44" y="174"/>
                  </a:cubicBezTo>
                  <a:cubicBezTo>
                    <a:pt x="44" y="174"/>
                    <a:pt x="44" y="175"/>
                    <a:pt x="44" y="176"/>
                  </a:cubicBezTo>
                  <a:cubicBezTo>
                    <a:pt x="44" y="176"/>
                    <a:pt x="45" y="178"/>
                    <a:pt x="45" y="179"/>
                  </a:cubicBezTo>
                  <a:cubicBezTo>
                    <a:pt x="45" y="179"/>
                    <a:pt x="45" y="180"/>
                    <a:pt x="45" y="181"/>
                  </a:cubicBezTo>
                  <a:cubicBezTo>
                    <a:pt x="45" y="181"/>
                    <a:pt x="46" y="182"/>
                    <a:pt x="46" y="183"/>
                  </a:cubicBezTo>
                  <a:cubicBezTo>
                    <a:pt x="46" y="183"/>
                    <a:pt x="46" y="184"/>
                    <a:pt x="46" y="184"/>
                  </a:cubicBezTo>
                  <a:cubicBezTo>
                    <a:pt x="46" y="185"/>
                    <a:pt x="46" y="185"/>
                    <a:pt x="46" y="186"/>
                  </a:cubicBezTo>
                  <a:cubicBezTo>
                    <a:pt x="45" y="186"/>
                    <a:pt x="45" y="186"/>
                    <a:pt x="45" y="186"/>
                  </a:cubicBezTo>
                  <a:cubicBezTo>
                    <a:pt x="44" y="187"/>
                    <a:pt x="43" y="187"/>
                    <a:pt x="42" y="187"/>
                  </a:cubicBezTo>
                  <a:cubicBezTo>
                    <a:pt x="41" y="187"/>
                    <a:pt x="40" y="187"/>
                    <a:pt x="39" y="187"/>
                  </a:cubicBezTo>
                  <a:cubicBezTo>
                    <a:pt x="39" y="187"/>
                    <a:pt x="37" y="187"/>
                    <a:pt x="37" y="187"/>
                  </a:cubicBezTo>
                  <a:cubicBezTo>
                    <a:pt x="36" y="188"/>
                    <a:pt x="34" y="187"/>
                    <a:pt x="33" y="187"/>
                  </a:cubicBezTo>
                  <a:cubicBezTo>
                    <a:pt x="33" y="187"/>
                    <a:pt x="31" y="187"/>
                    <a:pt x="30" y="187"/>
                  </a:cubicBezTo>
                  <a:cubicBezTo>
                    <a:pt x="30" y="187"/>
                    <a:pt x="29" y="187"/>
                    <a:pt x="28" y="187"/>
                  </a:cubicBezTo>
                  <a:cubicBezTo>
                    <a:pt x="27" y="187"/>
                    <a:pt x="26" y="186"/>
                    <a:pt x="26" y="185"/>
                  </a:cubicBezTo>
                  <a:cubicBezTo>
                    <a:pt x="25" y="185"/>
                    <a:pt x="24" y="184"/>
                    <a:pt x="23" y="184"/>
                  </a:cubicBezTo>
                  <a:cubicBezTo>
                    <a:pt x="22" y="184"/>
                    <a:pt x="21" y="183"/>
                    <a:pt x="20" y="183"/>
                  </a:cubicBezTo>
                  <a:cubicBezTo>
                    <a:pt x="20" y="183"/>
                    <a:pt x="18" y="183"/>
                    <a:pt x="17" y="182"/>
                  </a:cubicBezTo>
                  <a:cubicBezTo>
                    <a:pt x="16" y="182"/>
                    <a:pt x="15" y="182"/>
                    <a:pt x="15" y="181"/>
                  </a:cubicBezTo>
                  <a:cubicBezTo>
                    <a:pt x="14" y="181"/>
                    <a:pt x="14" y="180"/>
                    <a:pt x="13" y="179"/>
                  </a:cubicBezTo>
                  <a:cubicBezTo>
                    <a:pt x="13" y="179"/>
                    <a:pt x="13" y="178"/>
                    <a:pt x="13" y="176"/>
                  </a:cubicBezTo>
                  <a:cubicBezTo>
                    <a:pt x="12" y="175"/>
                    <a:pt x="12" y="173"/>
                    <a:pt x="12" y="172"/>
                  </a:cubicBezTo>
                  <a:cubicBezTo>
                    <a:pt x="12" y="171"/>
                    <a:pt x="12" y="169"/>
                    <a:pt x="12" y="167"/>
                  </a:cubicBezTo>
                  <a:cubicBezTo>
                    <a:pt x="12" y="166"/>
                    <a:pt x="13" y="163"/>
                    <a:pt x="13" y="162"/>
                  </a:cubicBezTo>
                  <a:cubicBezTo>
                    <a:pt x="13" y="161"/>
                    <a:pt x="13" y="159"/>
                    <a:pt x="13" y="158"/>
                  </a:cubicBezTo>
                  <a:cubicBezTo>
                    <a:pt x="12" y="157"/>
                    <a:pt x="12" y="156"/>
                    <a:pt x="12" y="155"/>
                  </a:cubicBezTo>
                  <a:cubicBezTo>
                    <a:pt x="12" y="154"/>
                    <a:pt x="12" y="153"/>
                    <a:pt x="11" y="152"/>
                  </a:cubicBezTo>
                  <a:cubicBezTo>
                    <a:pt x="11" y="152"/>
                    <a:pt x="10" y="151"/>
                    <a:pt x="10" y="151"/>
                  </a:cubicBezTo>
                  <a:cubicBezTo>
                    <a:pt x="9" y="151"/>
                    <a:pt x="8" y="151"/>
                    <a:pt x="7" y="151"/>
                  </a:cubicBezTo>
                  <a:cubicBezTo>
                    <a:pt x="7" y="151"/>
                    <a:pt x="6" y="150"/>
                    <a:pt x="5" y="150"/>
                  </a:cubicBezTo>
                  <a:cubicBezTo>
                    <a:pt x="5" y="150"/>
                    <a:pt x="4" y="149"/>
                    <a:pt x="3" y="148"/>
                  </a:cubicBezTo>
                  <a:cubicBezTo>
                    <a:pt x="3" y="148"/>
                    <a:pt x="2" y="148"/>
                    <a:pt x="1" y="148"/>
                  </a:cubicBezTo>
                  <a:cubicBezTo>
                    <a:pt x="1" y="148"/>
                    <a:pt x="1" y="147"/>
                    <a:pt x="0" y="146"/>
                  </a:cubicBezTo>
                  <a:cubicBezTo>
                    <a:pt x="1" y="146"/>
                    <a:pt x="1" y="146"/>
                    <a:pt x="1" y="146"/>
                  </a:cubicBezTo>
                  <a:cubicBezTo>
                    <a:pt x="1" y="146"/>
                    <a:pt x="2" y="147"/>
                    <a:pt x="2" y="146"/>
                  </a:cubicBezTo>
                  <a:cubicBezTo>
                    <a:pt x="2" y="146"/>
                    <a:pt x="2" y="145"/>
                    <a:pt x="2" y="145"/>
                  </a:cubicBezTo>
                  <a:cubicBezTo>
                    <a:pt x="2" y="145"/>
                    <a:pt x="2" y="144"/>
                    <a:pt x="2" y="143"/>
                  </a:cubicBezTo>
                  <a:cubicBezTo>
                    <a:pt x="2" y="142"/>
                    <a:pt x="3" y="140"/>
                    <a:pt x="3" y="139"/>
                  </a:cubicBezTo>
                  <a:cubicBezTo>
                    <a:pt x="3" y="139"/>
                    <a:pt x="4" y="138"/>
                    <a:pt x="5" y="138"/>
                  </a:cubicBezTo>
                  <a:cubicBezTo>
                    <a:pt x="5" y="138"/>
                    <a:pt x="6" y="138"/>
                    <a:pt x="6" y="137"/>
                  </a:cubicBezTo>
                  <a:cubicBezTo>
                    <a:pt x="6" y="137"/>
                    <a:pt x="6" y="136"/>
                    <a:pt x="6" y="135"/>
                  </a:cubicBezTo>
                  <a:cubicBezTo>
                    <a:pt x="6" y="134"/>
                    <a:pt x="6" y="133"/>
                    <a:pt x="6" y="133"/>
                  </a:cubicBezTo>
                  <a:cubicBezTo>
                    <a:pt x="7" y="132"/>
                    <a:pt x="9" y="132"/>
                    <a:pt x="9" y="132"/>
                  </a:cubicBezTo>
                  <a:cubicBezTo>
                    <a:pt x="10" y="132"/>
                    <a:pt x="11" y="132"/>
                    <a:pt x="12" y="131"/>
                  </a:cubicBezTo>
                  <a:cubicBezTo>
                    <a:pt x="13" y="131"/>
                    <a:pt x="14" y="132"/>
                    <a:pt x="15" y="131"/>
                  </a:cubicBezTo>
                  <a:cubicBezTo>
                    <a:pt x="16" y="131"/>
                    <a:pt x="17" y="131"/>
                    <a:pt x="18" y="130"/>
                  </a:cubicBezTo>
                  <a:cubicBezTo>
                    <a:pt x="18" y="130"/>
                    <a:pt x="20" y="128"/>
                    <a:pt x="20" y="128"/>
                  </a:cubicBezTo>
                  <a:cubicBezTo>
                    <a:pt x="20" y="127"/>
                    <a:pt x="20" y="126"/>
                    <a:pt x="20" y="126"/>
                  </a:cubicBezTo>
                  <a:cubicBezTo>
                    <a:pt x="21" y="126"/>
                    <a:pt x="22" y="125"/>
                    <a:pt x="22" y="125"/>
                  </a:cubicBezTo>
                  <a:cubicBezTo>
                    <a:pt x="23" y="125"/>
                    <a:pt x="24" y="125"/>
                    <a:pt x="24" y="125"/>
                  </a:cubicBezTo>
                  <a:cubicBezTo>
                    <a:pt x="25" y="125"/>
                    <a:pt x="26" y="125"/>
                    <a:pt x="27" y="124"/>
                  </a:cubicBezTo>
                  <a:cubicBezTo>
                    <a:pt x="27" y="124"/>
                    <a:pt x="27" y="123"/>
                    <a:pt x="28" y="123"/>
                  </a:cubicBezTo>
                  <a:cubicBezTo>
                    <a:pt x="28" y="122"/>
                    <a:pt x="27" y="121"/>
                    <a:pt x="27" y="120"/>
                  </a:cubicBezTo>
                  <a:cubicBezTo>
                    <a:pt x="27" y="120"/>
                    <a:pt x="28" y="118"/>
                    <a:pt x="28" y="118"/>
                  </a:cubicBezTo>
                  <a:cubicBezTo>
                    <a:pt x="28" y="118"/>
                    <a:pt x="29" y="116"/>
                    <a:pt x="30" y="116"/>
                  </a:cubicBezTo>
                  <a:cubicBezTo>
                    <a:pt x="30" y="116"/>
                    <a:pt x="32" y="115"/>
                    <a:pt x="32" y="114"/>
                  </a:cubicBezTo>
                  <a:cubicBezTo>
                    <a:pt x="33" y="114"/>
                    <a:pt x="34" y="113"/>
                    <a:pt x="34" y="113"/>
                  </a:cubicBezTo>
                  <a:cubicBezTo>
                    <a:pt x="35" y="112"/>
                    <a:pt x="35" y="111"/>
                    <a:pt x="35" y="110"/>
                  </a:cubicBezTo>
                  <a:cubicBezTo>
                    <a:pt x="35" y="110"/>
                    <a:pt x="35" y="109"/>
                    <a:pt x="35" y="108"/>
                  </a:cubicBezTo>
                  <a:cubicBezTo>
                    <a:pt x="36" y="108"/>
                    <a:pt x="36" y="108"/>
                    <a:pt x="37" y="108"/>
                  </a:cubicBezTo>
                  <a:cubicBezTo>
                    <a:pt x="38" y="108"/>
                    <a:pt x="39" y="108"/>
                    <a:pt x="40" y="108"/>
                  </a:cubicBezTo>
                  <a:cubicBezTo>
                    <a:pt x="41" y="108"/>
                    <a:pt x="44" y="108"/>
                    <a:pt x="45" y="108"/>
                  </a:cubicBezTo>
                  <a:cubicBezTo>
                    <a:pt x="46" y="108"/>
                    <a:pt x="47" y="107"/>
                    <a:pt x="48" y="107"/>
                  </a:cubicBezTo>
                  <a:cubicBezTo>
                    <a:pt x="48" y="107"/>
                    <a:pt x="49" y="105"/>
                    <a:pt x="49" y="104"/>
                  </a:cubicBezTo>
                  <a:cubicBezTo>
                    <a:pt x="49" y="104"/>
                    <a:pt x="50" y="103"/>
                    <a:pt x="50" y="102"/>
                  </a:cubicBezTo>
                  <a:cubicBezTo>
                    <a:pt x="51" y="101"/>
                    <a:pt x="53" y="101"/>
                    <a:pt x="54" y="101"/>
                  </a:cubicBezTo>
                  <a:cubicBezTo>
                    <a:pt x="55" y="100"/>
                    <a:pt x="57" y="101"/>
                    <a:pt x="57" y="101"/>
                  </a:cubicBezTo>
                  <a:cubicBezTo>
                    <a:pt x="58" y="100"/>
                    <a:pt x="60" y="100"/>
                    <a:pt x="60" y="99"/>
                  </a:cubicBezTo>
                  <a:cubicBezTo>
                    <a:pt x="61" y="99"/>
                    <a:pt x="62" y="98"/>
                    <a:pt x="62" y="98"/>
                  </a:cubicBezTo>
                  <a:cubicBezTo>
                    <a:pt x="62" y="97"/>
                    <a:pt x="63" y="97"/>
                    <a:pt x="63" y="96"/>
                  </a:cubicBezTo>
                  <a:cubicBezTo>
                    <a:pt x="63" y="96"/>
                    <a:pt x="63" y="95"/>
                    <a:pt x="64" y="95"/>
                  </a:cubicBezTo>
                  <a:cubicBezTo>
                    <a:pt x="64" y="94"/>
                    <a:pt x="65" y="94"/>
                    <a:pt x="66" y="94"/>
                  </a:cubicBezTo>
                  <a:cubicBezTo>
                    <a:pt x="66" y="94"/>
                    <a:pt x="67" y="94"/>
                    <a:pt x="67" y="94"/>
                  </a:cubicBezTo>
                  <a:cubicBezTo>
                    <a:pt x="68" y="94"/>
                    <a:pt x="69" y="94"/>
                    <a:pt x="69" y="93"/>
                  </a:cubicBezTo>
                  <a:cubicBezTo>
                    <a:pt x="69" y="93"/>
                    <a:pt x="69" y="91"/>
                    <a:pt x="69" y="91"/>
                  </a:cubicBezTo>
                  <a:cubicBezTo>
                    <a:pt x="69" y="90"/>
                    <a:pt x="69" y="89"/>
                    <a:pt x="69" y="89"/>
                  </a:cubicBezTo>
                  <a:cubicBezTo>
                    <a:pt x="69" y="88"/>
                    <a:pt x="68" y="87"/>
                    <a:pt x="68" y="86"/>
                  </a:cubicBezTo>
                  <a:cubicBezTo>
                    <a:pt x="68" y="85"/>
                    <a:pt x="68" y="85"/>
                    <a:pt x="68" y="84"/>
                  </a:cubicBezTo>
                  <a:cubicBezTo>
                    <a:pt x="68" y="84"/>
                    <a:pt x="69" y="83"/>
                    <a:pt x="69" y="82"/>
                  </a:cubicBezTo>
                  <a:cubicBezTo>
                    <a:pt x="69" y="82"/>
                    <a:pt x="71" y="81"/>
                    <a:pt x="71" y="81"/>
                  </a:cubicBezTo>
                  <a:cubicBezTo>
                    <a:pt x="72" y="81"/>
                    <a:pt x="73" y="81"/>
                    <a:pt x="73" y="81"/>
                  </a:cubicBezTo>
                  <a:cubicBezTo>
                    <a:pt x="74" y="81"/>
                    <a:pt x="75" y="82"/>
                    <a:pt x="77" y="82"/>
                  </a:cubicBezTo>
                  <a:cubicBezTo>
                    <a:pt x="77" y="82"/>
                    <a:pt x="78" y="82"/>
                    <a:pt x="79" y="82"/>
                  </a:cubicBezTo>
                  <a:cubicBezTo>
                    <a:pt x="80" y="82"/>
                    <a:pt x="80" y="83"/>
                    <a:pt x="81" y="83"/>
                  </a:cubicBezTo>
                  <a:cubicBezTo>
                    <a:pt x="81" y="84"/>
                    <a:pt x="82" y="84"/>
                    <a:pt x="83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4"/>
                    <a:pt x="85" y="84"/>
                    <a:pt x="86" y="84"/>
                  </a:cubicBezTo>
                  <a:cubicBezTo>
                    <a:pt x="86" y="83"/>
                    <a:pt x="86" y="81"/>
                    <a:pt x="86" y="80"/>
                  </a:cubicBezTo>
                  <a:cubicBezTo>
                    <a:pt x="86" y="80"/>
                    <a:pt x="86" y="79"/>
                    <a:pt x="85" y="79"/>
                  </a:cubicBezTo>
                  <a:cubicBezTo>
                    <a:pt x="85" y="78"/>
                    <a:pt x="85" y="77"/>
                    <a:pt x="85" y="77"/>
                  </a:cubicBezTo>
                  <a:cubicBezTo>
                    <a:pt x="85" y="76"/>
                    <a:pt x="85" y="76"/>
                    <a:pt x="85" y="76"/>
                  </a:cubicBezTo>
                  <a:cubicBezTo>
                    <a:pt x="86" y="75"/>
                    <a:pt x="86" y="75"/>
                    <a:pt x="87" y="75"/>
                  </a:cubicBezTo>
                  <a:cubicBezTo>
                    <a:pt x="87" y="76"/>
                    <a:pt x="88" y="76"/>
                    <a:pt x="88" y="76"/>
                  </a:cubicBezTo>
                  <a:cubicBezTo>
                    <a:pt x="89" y="76"/>
                    <a:pt x="90" y="78"/>
                    <a:pt x="90" y="78"/>
                  </a:cubicBezTo>
                  <a:cubicBezTo>
                    <a:pt x="91" y="78"/>
                    <a:pt x="91" y="78"/>
                    <a:pt x="92" y="78"/>
                  </a:cubicBezTo>
                  <a:cubicBezTo>
                    <a:pt x="92" y="78"/>
                    <a:pt x="93" y="77"/>
                    <a:pt x="93" y="77"/>
                  </a:cubicBezTo>
                  <a:cubicBezTo>
                    <a:pt x="94" y="77"/>
                    <a:pt x="95" y="77"/>
                    <a:pt x="95" y="76"/>
                  </a:cubicBezTo>
                  <a:cubicBezTo>
                    <a:pt x="96" y="76"/>
                    <a:pt x="96" y="75"/>
                    <a:pt x="97" y="75"/>
                  </a:cubicBezTo>
                  <a:cubicBezTo>
                    <a:pt x="97" y="74"/>
                    <a:pt x="98" y="73"/>
                    <a:pt x="99" y="72"/>
                  </a:cubicBezTo>
                  <a:cubicBezTo>
                    <a:pt x="99" y="71"/>
                    <a:pt x="99" y="70"/>
                    <a:pt x="99" y="69"/>
                  </a:cubicBezTo>
                  <a:cubicBezTo>
                    <a:pt x="98" y="68"/>
                    <a:pt x="97" y="67"/>
                    <a:pt x="97" y="66"/>
                  </a:cubicBezTo>
                  <a:cubicBezTo>
                    <a:pt x="97" y="66"/>
                    <a:pt x="96" y="65"/>
                    <a:pt x="96" y="65"/>
                  </a:cubicBezTo>
                  <a:cubicBezTo>
                    <a:pt x="95" y="64"/>
                    <a:pt x="94" y="64"/>
                    <a:pt x="94" y="64"/>
                  </a:cubicBezTo>
                  <a:cubicBezTo>
                    <a:pt x="94" y="64"/>
                    <a:pt x="93" y="63"/>
                    <a:pt x="92" y="63"/>
                  </a:cubicBezTo>
                  <a:cubicBezTo>
                    <a:pt x="92" y="63"/>
                    <a:pt x="91" y="63"/>
                    <a:pt x="91" y="63"/>
                  </a:cubicBezTo>
                  <a:cubicBezTo>
                    <a:pt x="90" y="62"/>
                    <a:pt x="90" y="61"/>
                    <a:pt x="90" y="61"/>
                  </a:cubicBezTo>
                  <a:cubicBezTo>
                    <a:pt x="90" y="60"/>
                    <a:pt x="90" y="59"/>
                    <a:pt x="89" y="59"/>
                  </a:cubicBezTo>
                  <a:cubicBezTo>
                    <a:pt x="89" y="58"/>
                    <a:pt x="88" y="58"/>
                    <a:pt x="88" y="58"/>
                  </a:cubicBezTo>
                  <a:cubicBezTo>
                    <a:pt x="87" y="57"/>
                    <a:pt x="85" y="56"/>
                    <a:pt x="85" y="56"/>
                  </a:cubicBezTo>
                  <a:cubicBezTo>
                    <a:pt x="85" y="56"/>
                    <a:pt x="84" y="54"/>
                    <a:pt x="84" y="54"/>
                  </a:cubicBezTo>
                  <a:cubicBezTo>
                    <a:pt x="84" y="53"/>
                    <a:pt x="84" y="52"/>
                    <a:pt x="84" y="51"/>
                  </a:cubicBezTo>
                  <a:cubicBezTo>
                    <a:pt x="84" y="51"/>
                    <a:pt x="84" y="50"/>
                    <a:pt x="84" y="49"/>
                  </a:cubicBezTo>
                  <a:cubicBezTo>
                    <a:pt x="84" y="49"/>
                    <a:pt x="85" y="47"/>
                    <a:pt x="85" y="47"/>
                  </a:cubicBezTo>
                  <a:cubicBezTo>
                    <a:pt x="86" y="46"/>
                    <a:pt x="86" y="46"/>
                    <a:pt x="87" y="46"/>
                  </a:cubicBezTo>
                  <a:cubicBezTo>
                    <a:pt x="88" y="45"/>
                    <a:pt x="88" y="44"/>
                    <a:pt x="89" y="44"/>
                  </a:cubicBezTo>
                  <a:cubicBezTo>
                    <a:pt x="89" y="44"/>
                    <a:pt x="89" y="42"/>
                    <a:pt x="89" y="42"/>
                  </a:cubicBezTo>
                  <a:cubicBezTo>
                    <a:pt x="89" y="41"/>
                    <a:pt x="89" y="41"/>
                    <a:pt x="89" y="40"/>
                  </a:cubicBezTo>
                  <a:cubicBezTo>
                    <a:pt x="89" y="41"/>
                    <a:pt x="89" y="41"/>
                    <a:pt x="90" y="41"/>
                  </a:cubicBezTo>
                  <a:cubicBezTo>
                    <a:pt x="90" y="41"/>
                    <a:pt x="91" y="41"/>
                    <a:pt x="92" y="41"/>
                  </a:cubicBezTo>
                  <a:cubicBezTo>
                    <a:pt x="93" y="41"/>
                    <a:pt x="94" y="40"/>
                    <a:pt x="94" y="40"/>
                  </a:cubicBezTo>
                  <a:cubicBezTo>
                    <a:pt x="95" y="40"/>
                    <a:pt x="96" y="39"/>
                    <a:pt x="97" y="38"/>
                  </a:cubicBezTo>
                  <a:cubicBezTo>
                    <a:pt x="97" y="38"/>
                    <a:pt x="98" y="37"/>
                    <a:pt x="99" y="36"/>
                  </a:cubicBezTo>
                  <a:cubicBezTo>
                    <a:pt x="99" y="35"/>
                    <a:pt x="100" y="34"/>
                    <a:pt x="101" y="34"/>
                  </a:cubicBezTo>
                  <a:cubicBezTo>
                    <a:pt x="102" y="33"/>
                    <a:pt x="103" y="33"/>
                    <a:pt x="104" y="32"/>
                  </a:cubicBezTo>
                  <a:cubicBezTo>
                    <a:pt x="104" y="32"/>
                    <a:pt x="106" y="32"/>
                    <a:pt x="107" y="31"/>
                  </a:cubicBezTo>
                  <a:cubicBezTo>
                    <a:pt x="107" y="31"/>
                    <a:pt x="109" y="31"/>
                    <a:pt x="109" y="30"/>
                  </a:cubicBezTo>
                  <a:cubicBezTo>
                    <a:pt x="110" y="30"/>
                    <a:pt x="112" y="28"/>
                    <a:pt x="112" y="28"/>
                  </a:cubicBezTo>
                  <a:cubicBezTo>
                    <a:pt x="113" y="27"/>
                    <a:pt x="113" y="26"/>
                    <a:pt x="113" y="25"/>
                  </a:cubicBezTo>
                  <a:cubicBezTo>
                    <a:pt x="114" y="25"/>
                    <a:pt x="114" y="24"/>
                    <a:pt x="115" y="24"/>
                  </a:cubicBezTo>
                  <a:cubicBezTo>
                    <a:pt x="115" y="23"/>
                    <a:pt x="116" y="22"/>
                    <a:pt x="117" y="22"/>
                  </a:cubicBezTo>
                  <a:cubicBezTo>
                    <a:pt x="118" y="22"/>
                    <a:pt x="120" y="22"/>
                    <a:pt x="121" y="22"/>
                  </a:cubicBezTo>
                  <a:cubicBezTo>
                    <a:pt x="122" y="22"/>
                    <a:pt x="124" y="22"/>
                    <a:pt x="125" y="22"/>
                  </a:cubicBezTo>
                  <a:cubicBezTo>
                    <a:pt x="126" y="22"/>
                    <a:pt x="127" y="22"/>
                    <a:pt x="128" y="21"/>
                  </a:cubicBezTo>
                  <a:cubicBezTo>
                    <a:pt x="128" y="21"/>
                    <a:pt x="129" y="20"/>
                    <a:pt x="129" y="20"/>
                  </a:cubicBezTo>
                  <a:cubicBezTo>
                    <a:pt x="130" y="19"/>
                    <a:pt x="131" y="18"/>
                    <a:pt x="131" y="18"/>
                  </a:cubicBezTo>
                  <a:cubicBezTo>
                    <a:pt x="131" y="17"/>
                    <a:pt x="131" y="16"/>
                    <a:pt x="132" y="15"/>
                  </a:cubicBezTo>
                  <a:cubicBezTo>
                    <a:pt x="132" y="14"/>
                    <a:pt x="132" y="13"/>
                    <a:pt x="132" y="13"/>
                  </a:cubicBezTo>
                  <a:cubicBezTo>
                    <a:pt x="133" y="12"/>
                    <a:pt x="133" y="9"/>
                    <a:pt x="134" y="8"/>
                  </a:cubicBezTo>
                  <a:cubicBezTo>
                    <a:pt x="134" y="7"/>
                    <a:pt x="136" y="6"/>
                    <a:pt x="137" y="5"/>
                  </a:cubicBezTo>
                  <a:cubicBezTo>
                    <a:pt x="137" y="5"/>
                    <a:pt x="139" y="3"/>
                    <a:pt x="139" y="3"/>
                  </a:cubicBezTo>
                  <a:cubicBezTo>
                    <a:pt x="140" y="2"/>
                    <a:pt x="141" y="2"/>
                    <a:pt x="141" y="2"/>
                  </a:cubicBezTo>
                  <a:cubicBezTo>
                    <a:pt x="142" y="1"/>
                    <a:pt x="144" y="0"/>
                    <a:pt x="145" y="0"/>
                  </a:cubicBezTo>
                  <a:cubicBezTo>
                    <a:pt x="145" y="0"/>
                    <a:pt x="146" y="0"/>
                    <a:pt x="147" y="0"/>
                  </a:cubicBezTo>
                  <a:cubicBezTo>
                    <a:pt x="147" y="1"/>
                    <a:pt x="148" y="2"/>
                    <a:pt x="148" y="2"/>
                  </a:cubicBezTo>
                  <a:cubicBezTo>
                    <a:pt x="148" y="3"/>
                    <a:pt x="149" y="4"/>
                    <a:pt x="150" y="4"/>
                  </a:cubicBezTo>
                  <a:cubicBezTo>
                    <a:pt x="150" y="5"/>
                    <a:pt x="151" y="5"/>
                    <a:pt x="152" y="6"/>
                  </a:cubicBezTo>
                  <a:cubicBezTo>
                    <a:pt x="153" y="6"/>
                    <a:pt x="154" y="7"/>
                    <a:pt x="156" y="7"/>
                  </a:cubicBezTo>
                  <a:cubicBezTo>
                    <a:pt x="156" y="7"/>
                    <a:pt x="158" y="6"/>
                    <a:pt x="158" y="6"/>
                  </a:cubicBezTo>
                  <a:cubicBezTo>
                    <a:pt x="159" y="6"/>
                    <a:pt x="160" y="5"/>
                    <a:pt x="161" y="5"/>
                  </a:cubicBezTo>
                  <a:cubicBezTo>
                    <a:pt x="161" y="4"/>
                    <a:pt x="161" y="3"/>
                    <a:pt x="162" y="3"/>
                  </a:cubicBezTo>
                  <a:cubicBezTo>
                    <a:pt x="162" y="3"/>
                    <a:pt x="163" y="2"/>
                    <a:pt x="163" y="2"/>
                  </a:cubicBezTo>
                  <a:cubicBezTo>
                    <a:pt x="164" y="1"/>
                    <a:pt x="167" y="1"/>
                    <a:pt x="168" y="1"/>
                  </a:cubicBezTo>
                  <a:cubicBezTo>
                    <a:pt x="168" y="1"/>
                    <a:pt x="170" y="2"/>
                    <a:pt x="171" y="1"/>
                  </a:cubicBezTo>
                  <a:cubicBezTo>
                    <a:pt x="171" y="1"/>
                    <a:pt x="172" y="1"/>
                    <a:pt x="172" y="1"/>
                  </a:cubicBezTo>
                  <a:cubicBezTo>
                    <a:pt x="173" y="0"/>
                    <a:pt x="174" y="1"/>
                    <a:pt x="174" y="1"/>
                  </a:cubicBezTo>
                  <a:cubicBezTo>
                    <a:pt x="175" y="2"/>
                    <a:pt x="176" y="3"/>
                    <a:pt x="176" y="4"/>
                  </a:cubicBezTo>
                  <a:cubicBezTo>
                    <a:pt x="177" y="5"/>
                    <a:pt x="177" y="7"/>
                    <a:pt x="177" y="8"/>
                  </a:cubicBezTo>
                  <a:cubicBezTo>
                    <a:pt x="177" y="9"/>
                    <a:pt x="177" y="11"/>
                    <a:pt x="177" y="12"/>
                  </a:cubicBezTo>
                  <a:cubicBezTo>
                    <a:pt x="177" y="13"/>
                    <a:pt x="177" y="15"/>
                    <a:pt x="176" y="16"/>
                  </a:cubicBezTo>
                  <a:cubicBezTo>
                    <a:pt x="176" y="17"/>
                    <a:pt x="176" y="19"/>
                    <a:pt x="176" y="20"/>
                  </a:cubicBezTo>
                  <a:cubicBezTo>
                    <a:pt x="175" y="22"/>
                    <a:pt x="174" y="23"/>
                    <a:pt x="173" y="24"/>
                  </a:cubicBezTo>
                  <a:cubicBezTo>
                    <a:pt x="173" y="24"/>
                    <a:pt x="171" y="25"/>
                    <a:pt x="171" y="26"/>
                  </a:cubicBezTo>
                  <a:cubicBezTo>
                    <a:pt x="170" y="26"/>
                    <a:pt x="170" y="27"/>
                    <a:pt x="170" y="27"/>
                  </a:cubicBezTo>
                  <a:cubicBezTo>
                    <a:pt x="169" y="28"/>
                    <a:pt x="169" y="29"/>
                    <a:pt x="169" y="29"/>
                  </a:cubicBezTo>
                  <a:cubicBezTo>
                    <a:pt x="170" y="30"/>
                    <a:pt x="171" y="31"/>
                    <a:pt x="171" y="31"/>
                  </a:cubicBezTo>
                  <a:cubicBezTo>
                    <a:pt x="172" y="31"/>
                    <a:pt x="173" y="32"/>
                    <a:pt x="174" y="32"/>
                  </a:cubicBezTo>
                  <a:cubicBezTo>
                    <a:pt x="174" y="32"/>
                    <a:pt x="176" y="33"/>
                    <a:pt x="177" y="33"/>
                  </a:cubicBezTo>
                  <a:cubicBezTo>
                    <a:pt x="177" y="33"/>
                    <a:pt x="179" y="33"/>
                    <a:pt x="179" y="33"/>
                  </a:cubicBezTo>
                  <a:cubicBezTo>
                    <a:pt x="180" y="32"/>
                    <a:pt x="181" y="31"/>
                    <a:pt x="181" y="31"/>
                  </a:cubicBezTo>
                  <a:cubicBezTo>
                    <a:pt x="182" y="30"/>
                    <a:pt x="183" y="29"/>
                    <a:pt x="183" y="29"/>
                  </a:cubicBezTo>
                  <a:cubicBezTo>
                    <a:pt x="184" y="29"/>
                    <a:pt x="185" y="29"/>
                    <a:pt x="186" y="29"/>
                  </a:cubicBezTo>
                  <a:cubicBezTo>
                    <a:pt x="187" y="29"/>
                    <a:pt x="188" y="29"/>
                    <a:pt x="190" y="30"/>
                  </a:cubicBezTo>
                  <a:cubicBezTo>
                    <a:pt x="191" y="30"/>
                    <a:pt x="193" y="30"/>
                    <a:pt x="195" y="30"/>
                  </a:cubicBezTo>
                  <a:cubicBezTo>
                    <a:pt x="195" y="30"/>
                    <a:pt x="196" y="29"/>
                    <a:pt x="197" y="29"/>
                  </a:cubicBezTo>
                  <a:cubicBezTo>
                    <a:pt x="197" y="29"/>
                    <a:pt x="198" y="28"/>
                    <a:pt x="198" y="28"/>
                  </a:cubicBezTo>
                  <a:cubicBezTo>
                    <a:pt x="198" y="27"/>
                    <a:pt x="198" y="26"/>
                    <a:pt x="198" y="25"/>
                  </a:cubicBezTo>
                  <a:cubicBezTo>
                    <a:pt x="198" y="25"/>
                    <a:pt x="198" y="24"/>
                    <a:pt x="199" y="23"/>
                  </a:cubicBezTo>
                  <a:cubicBezTo>
                    <a:pt x="199" y="23"/>
                    <a:pt x="201" y="22"/>
                    <a:pt x="201" y="22"/>
                  </a:cubicBezTo>
                  <a:cubicBezTo>
                    <a:pt x="202" y="21"/>
                    <a:pt x="203" y="21"/>
                    <a:pt x="204" y="21"/>
                  </a:cubicBezTo>
                  <a:cubicBezTo>
                    <a:pt x="204" y="21"/>
                    <a:pt x="205" y="22"/>
                    <a:pt x="206" y="22"/>
                  </a:cubicBezTo>
                  <a:cubicBezTo>
                    <a:pt x="207" y="22"/>
                    <a:pt x="208" y="23"/>
                    <a:pt x="208" y="24"/>
                  </a:cubicBezTo>
                  <a:cubicBezTo>
                    <a:pt x="208" y="25"/>
                    <a:pt x="209" y="26"/>
                    <a:pt x="209" y="27"/>
                  </a:cubicBezTo>
                  <a:cubicBezTo>
                    <a:pt x="210" y="27"/>
                    <a:pt x="210" y="28"/>
                    <a:pt x="211" y="28"/>
                  </a:cubicBezTo>
                  <a:cubicBezTo>
                    <a:pt x="211" y="29"/>
                    <a:pt x="213" y="29"/>
                    <a:pt x="213" y="29"/>
                  </a:cubicBezTo>
                  <a:cubicBezTo>
                    <a:pt x="214" y="29"/>
                    <a:pt x="215" y="29"/>
                    <a:pt x="216" y="29"/>
                  </a:cubicBezTo>
                  <a:cubicBezTo>
                    <a:pt x="217" y="29"/>
                    <a:pt x="218" y="28"/>
                    <a:pt x="219" y="28"/>
                  </a:cubicBezTo>
                  <a:cubicBezTo>
                    <a:pt x="220" y="28"/>
                    <a:pt x="223" y="27"/>
                    <a:pt x="224" y="28"/>
                  </a:cubicBezTo>
                  <a:cubicBezTo>
                    <a:pt x="225" y="28"/>
                    <a:pt x="227" y="29"/>
                    <a:pt x="228" y="30"/>
                  </a:cubicBezTo>
                  <a:cubicBezTo>
                    <a:pt x="228" y="31"/>
                    <a:pt x="229" y="32"/>
                    <a:pt x="229" y="33"/>
                  </a:cubicBezTo>
                  <a:cubicBezTo>
                    <a:pt x="230" y="33"/>
                    <a:pt x="230" y="34"/>
                    <a:pt x="231" y="34"/>
                  </a:cubicBezTo>
                  <a:cubicBezTo>
                    <a:pt x="231" y="35"/>
                    <a:pt x="231" y="36"/>
                    <a:pt x="230" y="36"/>
                  </a:cubicBezTo>
                  <a:cubicBezTo>
                    <a:pt x="230" y="36"/>
                    <a:pt x="230" y="37"/>
                    <a:pt x="230" y="37"/>
                  </a:cubicBezTo>
                  <a:cubicBezTo>
                    <a:pt x="229" y="37"/>
                    <a:pt x="229" y="38"/>
                    <a:pt x="228" y="38"/>
                  </a:cubicBezTo>
                  <a:cubicBezTo>
                    <a:pt x="228" y="38"/>
                    <a:pt x="227" y="38"/>
                    <a:pt x="226" y="38"/>
                  </a:cubicBezTo>
                  <a:cubicBezTo>
                    <a:pt x="226" y="38"/>
                    <a:pt x="225" y="38"/>
                    <a:pt x="225" y="38"/>
                  </a:cubicBezTo>
                  <a:cubicBezTo>
                    <a:pt x="224" y="38"/>
                    <a:pt x="224" y="38"/>
                    <a:pt x="224" y="38"/>
                  </a:cubicBezTo>
                  <a:cubicBezTo>
                    <a:pt x="223" y="38"/>
                    <a:pt x="222" y="39"/>
                    <a:pt x="222" y="39"/>
                  </a:cubicBezTo>
                  <a:cubicBezTo>
                    <a:pt x="221" y="39"/>
                    <a:pt x="221" y="40"/>
                    <a:pt x="221" y="40"/>
                  </a:cubicBezTo>
                  <a:cubicBezTo>
                    <a:pt x="220" y="41"/>
                    <a:pt x="220" y="42"/>
                    <a:pt x="220" y="42"/>
                  </a:cubicBezTo>
                  <a:cubicBezTo>
                    <a:pt x="219" y="43"/>
                    <a:pt x="219" y="44"/>
                    <a:pt x="219" y="46"/>
                  </a:cubicBezTo>
                  <a:cubicBezTo>
                    <a:pt x="219" y="47"/>
                    <a:pt x="220" y="49"/>
                    <a:pt x="220" y="51"/>
                  </a:cubicBezTo>
                  <a:cubicBezTo>
                    <a:pt x="220" y="52"/>
                    <a:pt x="219" y="55"/>
                    <a:pt x="219" y="56"/>
                  </a:cubicBezTo>
                  <a:cubicBezTo>
                    <a:pt x="219" y="56"/>
                    <a:pt x="219" y="58"/>
                    <a:pt x="219" y="59"/>
                  </a:cubicBezTo>
                  <a:cubicBezTo>
                    <a:pt x="220" y="59"/>
                    <a:pt x="220" y="61"/>
                    <a:pt x="220" y="62"/>
                  </a:cubicBezTo>
                  <a:cubicBezTo>
                    <a:pt x="220" y="63"/>
                    <a:pt x="222" y="64"/>
                    <a:pt x="222" y="64"/>
                  </a:cubicBezTo>
                  <a:cubicBezTo>
                    <a:pt x="223" y="65"/>
                    <a:pt x="224" y="66"/>
                    <a:pt x="225" y="66"/>
                  </a:cubicBezTo>
                  <a:cubicBezTo>
                    <a:pt x="226" y="66"/>
                    <a:pt x="227" y="66"/>
                    <a:pt x="228" y="66"/>
                  </a:cubicBezTo>
                  <a:cubicBezTo>
                    <a:pt x="229" y="67"/>
                    <a:pt x="230" y="67"/>
                    <a:pt x="231" y="68"/>
                  </a:cubicBezTo>
                  <a:cubicBezTo>
                    <a:pt x="232" y="68"/>
                    <a:pt x="234" y="70"/>
                    <a:pt x="235" y="71"/>
                  </a:cubicBezTo>
                  <a:cubicBezTo>
                    <a:pt x="236" y="72"/>
                    <a:pt x="238" y="73"/>
                    <a:pt x="239" y="74"/>
                  </a:cubicBezTo>
                  <a:cubicBezTo>
                    <a:pt x="240" y="75"/>
                    <a:pt x="241" y="76"/>
                    <a:pt x="241" y="77"/>
                  </a:cubicBezTo>
                  <a:cubicBezTo>
                    <a:pt x="242" y="77"/>
                    <a:pt x="243" y="79"/>
                    <a:pt x="244" y="80"/>
                  </a:cubicBezTo>
                  <a:cubicBezTo>
                    <a:pt x="245" y="80"/>
                    <a:pt x="246" y="82"/>
                    <a:pt x="247" y="83"/>
                  </a:cubicBezTo>
                  <a:cubicBezTo>
                    <a:pt x="247" y="84"/>
                    <a:pt x="249" y="85"/>
                    <a:pt x="249" y="86"/>
                  </a:cubicBezTo>
                  <a:cubicBezTo>
                    <a:pt x="249" y="86"/>
                    <a:pt x="250" y="87"/>
                    <a:pt x="250" y="88"/>
                  </a:cubicBezTo>
                  <a:cubicBezTo>
                    <a:pt x="251" y="89"/>
                    <a:pt x="252" y="90"/>
                    <a:pt x="253" y="91"/>
                  </a:cubicBezTo>
                  <a:cubicBezTo>
                    <a:pt x="253" y="92"/>
                    <a:pt x="254" y="94"/>
                    <a:pt x="254" y="95"/>
                  </a:cubicBezTo>
                  <a:cubicBezTo>
                    <a:pt x="254" y="95"/>
                    <a:pt x="255" y="97"/>
                    <a:pt x="255" y="97"/>
                  </a:cubicBezTo>
                  <a:cubicBezTo>
                    <a:pt x="256" y="98"/>
                    <a:pt x="256" y="100"/>
                    <a:pt x="256" y="10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60"/>
            <p:cNvSpPr>
              <a:spLocks/>
            </p:cNvSpPr>
            <p:nvPr/>
          </p:nvSpPr>
          <p:spPr bwMode="auto">
            <a:xfrm>
              <a:off x="1762" y="1835"/>
              <a:ext cx="709" cy="580"/>
            </a:xfrm>
            <a:custGeom>
              <a:avLst/>
              <a:gdLst>
                <a:gd name="T0" fmla="*/ 253 w 256"/>
                <a:gd name="T1" fmla="*/ 114 h 210"/>
                <a:gd name="T2" fmla="*/ 249 w 256"/>
                <a:gd name="T3" fmla="*/ 135 h 210"/>
                <a:gd name="T4" fmla="*/ 240 w 256"/>
                <a:gd name="T5" fmla="*/ 146 h 210"/>
                <a:gd name="T6" fmla="*/ 238 w 256"/>
                <a:gd name="T7" fmla="*/ 164 h 210"/>
                <a:gd name="T8" fmla="*/ 221 w 256"/>
                <a:gd name="T9" fmla="*/ 172 h 210"/>
                <a:gd name="T10" fmla="*/ 201 w 256"/>
                <a:gd name="T11" fmla="*/ 174 h 210"/>
                <a:gd name="T12" fmla="*/ 175 w 256"/>
                <a:gd name="T13" fmla="*/ 179 h 210"/>
                <a:gd name="T14" fmla="*/ 152 w 256"/>
                <a:gd name="T15" fmla="*/ 176 h 210"/>
                <a:gd name="T16" fmla="*/ 137 w 256"/>
                <a:gd name="T17" fmla="*/ 176 h 210"/>
                <a:gd name="T18" fmla="*/ 119 w 256"/>
                <a:gd name="T19" fmla="*/ 185 h 210"/>
                <a:gd name="T20" fmla="*/ 109 w 256"/>
                <a:gd name="T21" fmla="*/ 186 h 210"/>
                <a:gd name="T22" fmla="*/ 93 w 256"/>
                <a:gd name="T23" fmla="*/ 203 h 210"/>
                <a:gd name="T24" fmla="*/ 83 w 256"/>
                <a:gd name="T25" fmla="*/ 207 h 210"/>
                <a:gd name="T26" fmla="*/ 86 w 256"/>
                <a:gd name="T27" fmla="*/ 194 h 210"/>
                <a:gd name="T28" fmla="*/ 77 w 256"/>
                <a:gd name="T29" fmla="*/ 182 h 210"/>
                <a:gd name="T30" fmla="*/ 68 w 256"/>
                <a:gd name="T31" fmla="*/ 176 h 210"/>
                <a:gd name="T32" fmla="*/ 61 w 256"/>
                <a:gd name="T33" fmla="*/ 162 h 210"/>
                <a:gd name="T34" fmla="*/ 51 w 256"/>
                <a:gd name="T35" fmla="*/ 159 h 210"/>
                <a:gd name="T36" fmla="*/ 46 w 256"/>
                <a:gd name="T37" fmla="*/ 170 h 210"/>
                <a:gd name="T38" fmla="*/ 46 w 256"/>
                <a:gd name="T39" fmla="*/ 183 h 210"/>
                <a:gd name="T40" fmla="*/ 37 w 256"/>
                <a:gd name="T41" fmla="*/ 187 h 210"/>
                <a:gd name="T42" fmla="*/ 20 w 256"/>
                <a:gd name="T43" fmla="*/ 183 h 210"/>
                <a:gd name="T44" fmla="*/ 12 w 256"/>
                <a:gd name="T45" fmla="*/ 167 h 210"/>
                <a:gd name="T46" fmla="*/ 7 w 256"/>
                <a:gd name="T47" fmla="*/ 151 h 210"/>
                <a:gd name="T48" fmla="*/ 2 w 256"/>
                <a:gd name="T49" fmla="*/ 146 h 210"/>
                <a:gd name="T50" fmla="*/ 6 w 256"/>
                <a:gd name="T51" fmla="*/ 135 h 210"/>
                <a:gd name="T52" fmla="*/ 20 w 256"/>
                <a:gd name="T53" fmla="*/ 128 h 210"/>
                <a:gd name="T54" fmla="*/ 27 w 256"/>
                <a:gd name="T55" fmla="*/ 120 h 210"/>
                <a:gd name="T56" fmla="*/ 35 w 256"/>
                <a:gd name="T57" fmla="*/ 108 h 210"/>
                <a:gd name="T58" fmla="*/ 50 w 256"/>
                <a:gd name="T59" fmla="*/ 102 h 210"/>
                <a:gd name="T60" fmla="*/ 64 w 256"/>
                <a:gd name="T61" fmla="*/ 95 h 210"/>
                <a:gd name="T62" fmla="*/ 68 w 256"/>
                <a:gd name="T63" fmla="*/ 86 h 210"/>
                <a:gd name="T64" fmla="*/ 79 w 256"/>
                <a:gd name="T65" fmla="*/ 82 h 210"/>
                <a:gd name="T66" fmla="*/ 85 w 256"/>
                <a:gd name="T67" fmla="*/ 79 h 210"/>
                <a:gd name="T68" fmla="*/ 92 w 256"/>
                <a:gd name="T69" fmla="*/ 78 h 210"/>
                <a:gd name="T70" fmla="*/ 97 w 256"/>
                <a:gd name="T71" fmla="*/ 66 h 210"/>
                <a:gd name="T72" fmla="*/ 89 w 256"/>
                <a:gd name="T73" fmla="*/ 59 h 210"/>
                <a:gd name="T74" fmla="*/ 85 w 256"/>
                <a:gd name="T75" fmla="*/ 47 h 210"/>
                <a:gd name="T76" fmla="*/ 92 w 256"/>
                <a:gd name="T77" fmla="*/ 41 h 210"/>
                <a:gd name="T78" fmla="*/ 107 w 256"/>
                <a:gd name="T79" fmla="*/ 31 h 210"/>
                <a:gd name="T80" fmla="*/ 121 w 256"/>
                <a:gd name="T81" fmla="*/ 22 h 210"/>
                <a:gd name="T82" fmla="*/ 132 w 256"/>
                <a:gd name="T83" fmla="*/ 13 h 210"/>
                <a:gd name="T84" fmla="*/ 147 w 256"/>
                <a:gd name="T85" fmla="*/ 0 h 210"/>
                <a:gd name="T86" fmla="*/ 161 w 256"/>
                <a:gd name="T87" fmla="*/ 5 h 210"/>
                <a:gd name="T88" fmla="*/ 174 w 256"/>
                <a:gd name="T89" fmla="*/ 1 h 210"/>
                <a:gd name="T90" fmla="*/ 173 w 256"/>
                <a:gd name="T91" fmla="*/ 24 h 210"/>
                <a:gd name="T92" fmla="*/ 177 w 256"/>
                <a:gd name="T93" fmla="*/ 33 h 210"/>
                <a:gd name="T94" fmla="*/ 195 w 256"/>
                <a:gd name="T95" fmla="*/ 30 h 210"/>
                <a:gd name="T96" fmla="*/ 204 w 256"/>
                <a:gd name="T97" fmla="*/ 21 h 210"/>
                <a:gd name="T98" fmla="*/ 216 w 256"/>
                <a:gd name="T99" fmla="*/ 29 h 210"/>
                <a:gd name="T100" fmla="*/ 230 w 256"/>
                <a:gd name="T101" fmla="*/ 36 h 210"/>
                <a:gd name="T102" fmla="*/ 222 w 256"/>
                <a:gd name="T103" fmla="*/ 39 h 210"/>
                <a:gd name="T104" fmla="*/ 219 w 256"/>
                <a:gd name="T105" fmla="*/ 59 h 210"/>
                <a:gd name="T106" fmla="*/ 235 w 256"/>
                <a:gd name="T107" fmla="*/ 71 h 210"/>
                <a:gd name="T108" fmla="*/ 250 w 256"/>
                <a:gd name="T109" fmla="*/ 8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6" h="210">
                  <a:moveTo>
                    <a:pt x="256" y="101"/>
                  </a:moveTo>
                  <a:cubicBezTo>
                    <a:pt x="256" y="102"/>
                    <a:pt x="256" y="103"/>
                    <a:pt x="256" y="104"/>
                  </a:cubicBezTo>
                  <a:cubicBezTo>
                    <a:pt x="256" y="104"/>
                    <a:pt x="256" y="106"/>
                    <a:pt x="256" y="107"/>
                  </a:cubicBezTo>
                  <a:cubicBezTo>
                    <a:pt x="255" y="107"/>
                    <a:pt x="254" y="109"/>
                    <a:pt x="254" y="109"/>
                  </a:cubicBezTo>
                  <a:cubicBezTo>
                    <a:pt x="254" y="110"/>
                    <a:pt x="253" y="111"/>
                    <a:pt x="253" y="112"/>
                  </a:cubicBezTo>
                  <a:cubicBezTo>
                    <a:pt x="253" y="112"/>
                    <a:pt x="253" y="114"/>
                    <a:pt x="253" y="114"/>
                  </a:cubicBezTo>
                  <a:cubicBezTo>
                    <a:pt x="253" y="115"/>
                    <a:pt x="254" y="118"/>
                    <a:pt x="254" y="119"/>
                  </a:cubicBezTo>
                  <a:cubicBezTo>
                    <a:pt x="254" y="120"/>
                    <a:pt x="254" y="123"/>
                    <a:pt x="254" y="124"/>
                  </a:cubicBezTo>
                  <a:cubicBezTo>
                    <a:pt x="254" y="125"/>
                    <a:pt x="253" y="127"/>
                    <a:pt x="253" y="127"/>
                  </a:cubicBezTo>
                  <a:cubicBezTo>
                    <a:pt x="253" y="128"/>
                    <a:pt x="253" y="131"/>
                    <a:pt x="253" y="132"/>
                  </a:cubicBezTo>
                  <a:cubicBezTo>
                    <a:pt x="252" y="132"/>
                    <a:pt x="252" y="133"/>
                    <a:pt x="251" y="133"/>
                  </a:cubicBezTo>
                  <a:cubicBezTo>
                    <a:pt x="251" y="134"/>
                    <a:pt x="250" y="134"/>
                    <a:pt x="249" y="135"/>
                  </a:cubicBezTo>
                  <a:cubicBezTo>
                    <a:pt x="248" y="135"/>
                    <a:pt x="247" y="135"/>
                    <a:pt x="245" y="136"/>
                  </a:cubicBezTo>
                  <a:cubicBezTo>
                    <a:pt x="245" y="136"/>
                    <a:pt x="243" y="137"/>
                    <a:pt x="243" y="137"/>
                  </a:cubicBezTo>
                  <a:cubicBezTo>
                    <a:pt x="242" y="137"/>
                    <a:pt x="241" y="138"/>
                    <a:pt x="241" y="138"/>
                  </a:cubicBezTo>
                  <a:cubicBezTo>
                    <a:pt x="240" y="139"/>
                    <a:pt x="240" y="140"/>
                    <a:pt x="240" y="140"/>
                  </a:cubicBezTo>
                  <a:cubicBezTo>
                    <a:pt x="240" y="141"/>
                    <a:pt x="240" y="142"/>
                    <a:pt x="240" y="143"/>
                  </a:cubicBezTo>
                  <a:cubicBezTo>
                    <a:pt x="240" y="144"/>
                    <a:pt x="240" y="145"/>
                    <a:pt x="240" y="146"/>
                  </a:cubicBezTo>
                  <a:cubicBezTo>
                    <a:pt x="240" y="147"/>
                    <a:pt x="240" y="148"/>
                    <a:pt x="240" y="148"/>
                  </a:cubicBezTo>
                  <a:cubicBezTo>
                    <a:pt x="239" y="149"/>
                    <a:pt x="239" y="151"/>
                    <a:pt x="239" y="152"/>
                  </a:cubicBezTo>
                  <a:cubicBezTo>
                    <a:pt x="239" y="153"/>
                    <a:pt x="240" y="155"/>
                    <a:pt x="240" y="156"/>
                  </a:cubicBezTo>
                  <a:cubicBezTo>
                    <a:pt x="240" y="156"/>
                    <a:pt x="240" y="158"/>
                    <a:pt x="240" y="159"/>
                  </a:cubicBezTo>
                  <a:cubicBezTo>
                    <a:pt x="240" y="160"/>
                    <a:pt x="239" y="161"/>
                    <a:pt x="239" y="161"/>
                  </a:cubicBezTo>
                  <a:cubicBezTo>
                    <a:pt x="239" y="162"/>
                    <a:pt x="238" y="163"/>
                    <a:pt x="238" y="164"/>
                  </a:cubicBezTo>
                  <a:cubicBezTo>
                    <a:pt x="237" y="165"/>
                    <a:pt x="237" y="167"/>
                    <a:pt x="236" y="168"/>
                  </a:cubicBezTo>
                  <a:cubicBezTo>
                    <a:pt x="236" y="169"/>
                    <a:pt x="235" y="170"/>
                    <a:pt x="234" y="170"/>
                  </a:cubicBezTo>
                  <a:cubicBezTo>
                    <a:pt x="233" y="171"/>
                    <a:pt x="232" y="171"/>
                    <a:pt x="232" y="171"/>
                  </a:cubicBezTo>
                  <a:cubicBezTo>
                    <a:pt x="231" y="172"/>
                    <a:pt x="229" y="171"/>
                    <a:pt x="228" y="171"/>
                  </a:cubicBezTo>
                  <a:cubicBezTo>
                    <a:pt x="227" y="171"/>
                    <a:pt x="225" y="171"/>
                    <a:pt x="224" y="171"/>
                  </a:cubicBezTo>
                  <a:cubicBezTo>
                    <a:pt x="223" y="171"/>
                    <a:pt x="221" y="172"/>
                    <a:pt x="221" y="172"/>
                  </a:cubicBezTo>
                  <a:cubicBezTo>
                    <a:pt x="220" y="172"/>
                    <a:pt x="218" y="172"/>
                    <a:pt x="217" y="172"/>
                  </a:cubicBezTo>
                  <a:cubicBezTo>
                    <a:pt x="217" y="172"/>
                    <a:pt x="215" y="172"/>
                    <a:pt x="215" y="172"/>
                  </a:cubicBezTo>
                  <a:cubicBezTo>
                    <a:pt x="214" y="172"/>
                    <a:pt x="213" y="173"/>
                    <a:pt x="213" y="173"/>
                  </a:cubicBezTo>
                  <a:cubicBezTo>
                    <a:pt x="212" y="174"/>
                    <a:pt x="211" y="174"/>
                    <a:pt x="211" y="174"/>
                  </a:cubicBezTo>
                  <a:cubicBezTo>
                    <a:pt x="210" y="174"/>
                    <a:pt x="208" y="174"/>
                    <a:pt x="207" y="174"/>
                  </a:cubicBezTo>
                  <a:cubicBezTo>
                    <a:pt x="205" y="174"/>
                    <a:pt x="202" y="174"/>
                    <a:pt x="201" y="174"/>
                  </a:cubicBezTo>
                  <a:cubicBezTo>
                    <a:pt x="199" y="174"/>
                    <a:pt x="196" y="174"/>
                    <a:pt x="194" y="174"/>
                  </a:cubicBezTo>
                  <a:cubicBezTo>
                    <a:pt x="193" y="174"/>
                    <a:pt x="191" y="173"/>
                    <a:pt x="190" y="174"/>
                  </a:cubicBezTo>
                  <a:cubicBezTo>
                    <a:pt x="189" y="174"/>
                    <a:pt x="187" y="174"/>
                    <a:pt x="186" y="175"/>
                  </a:cubicBezTo>
                  <a:cubicBezTo>
                    <a:pt x="185" y="175"/>
                    <a:pt x="183" y="175"/>
                    <a:pt x="182" y="175"/>
                  </a:cubicBezTo>
                  <a:cubicBezTo>
                    <a:pt x="181" y="176"/>
                    <a:pt x="179" y="177"/>
                    <a:pt x="179" y="177"/>
                  </a:cubicBezTo>
                  <a:cubicBezTo>
                    <a:pt x="177" y="178"/>
                    <a:pt x="176" y="179"/>
                    <a:pt x="175" y="179"/>
                  </a:cubicBezTo>
                  <a:cubicBezTo>
                    <a:pt x="174" y="179"/>
                    <a:pt x="172" y="180"/>
                    <a:pt x="172" y="180"/>
                  </a:cubicBezTo>
                  <a:cubicBezTo>
                    <a:pt x="171" y="180"/>
                    <a:pt x="168" y="180"/>
                    <a:pt x="167" y="180"/>
                  </a:cubicBezTo>
                  <a:cubicBezTo>
                    <a:pt x="166" y="180"/>
                    <a:pt x="164" y="179"/>
                    <a:pt x="163" y="179"/>
                  </a:cubicBezTo>
                  <a:cubicBezTo>
                    <a:pt x="162" y="179"/>
                    <a:pt x="161" y="179"/>
                    <a:pt x="160" y="179"/>
                  </a:cubicBezTo>
                  <a:cubicBezTo>
                    <a:pt x="159" y="178"/>
                    <a:pt x="157" y="178"/>
                    <a:pt x="156" y="178"/>
                  </a:cubicBezTo>
                  <a:cubicBezTo>
                    <a:pt x="155" y="178"/>
                    <a:pt x="153" y="176"/>
                    <a:pt x="152" y="176"/>
                  </a:cubicBezTo>
                  <a:cubicBezTo>
                    <a:pt x="152" y="175"/>
                    <a:pt x="150" y="175"/>
                    <a:pt x="150" y="175"/>
                  </a:cubicBezTo>
                  <a:cubicBezTo>
                    <a:pt x="149" y="175"/>
                    <a:pt x="147" y="175"/>
                    <a:pt x="146" y="175"/>
                  </a:cubicBezTo>
                  <a:cubicBezTo>
                    <a:pt x="145" y="175"/>
                    <a:pt x="143" y="175"/>
                    <a:pt x="143" y="175"/>
                  </a:cubicBezTo>
                  <a:cubicBezTo>
                    <a:pt x="142" y="175"/>
                    <a:pt x="141" y="175"/>
                    <a:pt x="141" y="175"/>
                  </a:cubicBezTo>
                  <a:cubicBezTo>
                    <a:pt x="141" y="176"/>
                    <a:pt x="140" y="176"/>
                    <a:pt x="140" y="177"/>
                  </a:cubicBezTo>
                  <a:cubicBezTo>
                    <a:pt x="139" y="176"/>
                    <a:pt x="138" y="176"/>
                    <a:pt x="137" y="176"/>
                  </a:cubicBezTo>
                  <a:cubicBezTo>
                    <a:pt x="136" y="176"/>
                    <a:pt x="134" y="176"/>
                    <a:pt x="134" y="176"/>
                  </a:cubicBezTo>
                  <a:cubicBezTo>
                    <a:pt x="133" y="177"/>
                    <a:pt x="130" y="179"/>
                    <a:pt x="130" y="179"/>
                  </a:cubicBezTo>
                  <a:cubicBezTo>
                    <a:pt x="129" y="180"/>
                    <a:pt x="128" y="181"/>
                    <a:pt x="128" y="181"/>
                  </a:cubicBezTo>
                  <a:cubicBezTo>
                    <a:pt x="127" y="182"/>
                    <a:pt x="126" y="183"/>
                    <a:pt x="125" y="183"/>
                  </a:cubicBezTo>
                  <a:cubicBezTo>
                    <a:pt x="124" y="183"/>
                    <a:pt x="123" y="184"/>
                    <a:pt x="123" y="184"/>
                  </a:cubicBezTo>
                  <a:cubicBezTo>
                    <a:pt x="122" y="184"/>
                    <a:pt x="120" y="185"/>
                    <a:pt x="119" y="185"/>
                  </a:cubicBezTo>
                  <a:cubicBezTo>
                    <a:pt x="118" y="185"/>
                    <a:pt x="117" y="183"/>
                    <a:pt x="117" y="183"/>
                  </a:cubicBezTo>
                  <a:cubicBezTo>
                    <a:pt x="116" y="183"/>
                    <a:pt x="115" y="182"/>
                    <a:pt x="114" y="182"/>
                  </a:cubicBezTo>
                  <a:cubicBezTo>
                    <a:pt x="113" y="181"/>
                    <a:pt x="113" y="181"/>
                    <a:pt x="113" y="181"/>
                  </a:cubicBezTo>
                  <a:cubicBezTo>
                    <a:pt x="112" y="181"/>
                    <a:pt x="111" y="182"/>
                    <a:pt x="111" y="182"/>
                  </a:cubicBezTo>
                  <a:cubicBezTo>
                    <a:pt x="111" y="182"/>
                    <a:pt x="110" y="183"/>
                    <a:pt x="109" y="184"/>
                  </a:cubicBezTo>
                  <a:cubicBezTo>
                    <a:pt x="109" y="184"/>
                    <a:pt x="109" y="185"/>
                    <a:pt x="109" y="186"/>
                  </a:cubicBezTo>
                  <a:cubicBezTo>
                    <a:pt x="108" y="187"/>
                    <a:pt x="108" y="188"/>
                    <a:pt x="107" y="189"/>
                  </a:cubicBezTo>
                  <a:cubicBezTo>
                    <a:pt x="107" y="190"/>
                    <a:pt x="106" y="192"/>
                    <a:pt x="105" y="192"/>
                  </a:cubicBezTo>
                  <a:cubicBezTo>
                    <a:pt x="104" y="193"/>
                    <a:pt x="103" y="194"/>
                    <a:pt x="102" y="195"/>
                  </a:cubicBezTo>
                  <a:cubicBezTo>
                    <a:pt x="101" y="195"/>
                    <a:pt x="100" y="197"/>
                    <a:pt x="100" y="197"/>
                  </a:cubicBezTo>
                  <a:cubicBezTo>
                    <a:pt x="99" y="198"/>
                    <a:pt x="97" y="199"/>
                    <a:pt x="96" y="200"/>
                  </a:cubicBezTo>
                  <a:cubicBezTo>
                    <a:pt x="96" y="201"/>
                    <a:pt x="94" y="202"/>
                    <a:pt x="93" y="203"/>
                  </a:cubicBezTo>
                  <a:cubicBezTo>
                    <a:pt x="93" y="203"/>
                    <a:pt x="91" y="205"/>
                    <a:pt x="91" y="205"/>
                  </a:cubicBezTo>
                  <a:cubicBezTo>
                    <a:pt x="90" y="205"/>
                    <a:pt x="88" y="205"/>
                    <a:pt x="88" y="206"/>
                  </a:cubicBezTo>
                  <a:cubicBezTo>
                    <a:pt x="86" y="207"/>
                    <a:pt x="86" y="209"/>
                    <a:pt x="85" y="209"/>
                  </a:cubicBezTo>
                  <a:cubicBezTo>
                    <a:pt x="85" y="210"/>
                    <a:pt x="85" y="210"/>
                    <a:pt x="85" y="210"/>
                  </a:cubicBezTo>
                  <a:cubicBezTo>
                    <a:pt x="84" y="209"/>
                    <a:pt x="84" y="209"/>
                    <a:pt x="84" y="209"/>
                  </a:cubicBezTo>
                  <a:cubicBezTo>
                    <a:pt x="83" y="208"/>
                    <a:pt x="83" y="207"/>
                    <a:pt x="83" y="207"/>
                  </a:cubicBezTo>
                  <a:cubicBezTo>
                    <a:pt x="83" y="206"/>
                    <a:pt x="83" y="206"/>
                    <a:pt x="83" y="205"/>
                  </a:cubicBezTo>
                  <a:cubicBezTo>
                    <a:pt x="83" y="205"/>
                    <a:pt x="84" y="204"/>
                    <a:pt x="84" y="203"/>
                  </a:cubicBezTo>
                  <a:cubicBezTo>
                    <a:pt x="85" y="203"/>
                    <a:pt x="85" y="202"/>
                    <a:pt x="85" y="201"/>
                  </a:cubicBezTo>
                  <a:cubicBezTo>
                    <a:pt x="85" y="200"/>
                    <a:pt x="86" y="199"/>
                    <a:pt x="86" y="199"/>
                  </a:cubicBezTo>
                  <a:cubicBezTo>
                    <a:pt x="86" y="198"/>
                    <a:pt x="86" y="197"/>
                    <a:pt x="86" y="196"/>
                  </a:cubicBezTo>
                  <a:cubicBezTo>
                    <a:pt x="86" y="196"/>
                    <a:pt x="86" y="194"/>
                    <a:pt x="86" y="194"/>
                  </a:cubicBezTo>
                  <a:cubicBezTo>
                    <a:pt x="85" y="193"/>
                    <a:pt x="85" y="192"/>
                    <a:pt x="84" y="191"/>
                  </a:cubicBezTo>
                  <a:cubicBezTo>
                    <a:pt x="84" y="191"/>
                    <a:pt x="83" y="190"/>
                    <a:pt x="83" y="190"/>
                  </a:cubicBezTo>
                  <a:cubicBezTo>
                    <a:pt x="83" y="189"/>
                    <a:pt x="82" y="188"/>
                    <a:pt x="82" y="187"/>
                  </a:cubicBezTo>
                  <a:cubicBezTo>
                    <a:pt x="81" y="186"/>
                    <a:pt x="80" y="185"/>
                    <a:pt x="80" y="184"/>
                  </a:cubicBezTo>
                  <a:cubicBezTo>
                    <a:pt x="79" y="183"/>
                    <a:pt x="79" y="183"/>
                    <a:pt x="79" y="183"/>
                  </a:cubicBezTo>
                  <a:cubicBezTo>
                    <a:pt x="79" y="183"/>
                    <a:pt x="78" y="182"/>
                    <a:pt x="77" y="182"/>
                  </a:cubicBezTo>
                  <a:cubicBezTo>
                    <a:pt x="77" y="182"/>
                    <a:pt x="76" y="181"/>
                    <a:pt x="75" y="181"/>
                  </a:cubicBezTo>
                  <a:cubicBezTo>
                    <a:pt x="75" y="181"/>
                    <a:pt x="74" y="180"/>
                    <a:pt x="73" y="180"/>
                  </a:cubicBezTo>
                  <a:cubicBezTo>
                    <a:pt x="73" y="179"/>
                    <a:pt x="73" y="179"/>
                    <a:pt x="73" y="178"/>
                  </a:cubicBezTo>
                  <a:cubicBezTo>
                    <a:pt x="72" y="178"/>
                    <a:pt x="72" y="177"/>
                    <a:pt x="71" y="177"/>
                  </a:cubicBezTo>
                  <a:cubicBezTo>
                    <a:pt x="71" y="176"/>
                    <a:pt x="70" y="176"/>
                    <a:pt x="70" y="176"/>
                  </a:cubicBezTo>
                  <a:cubicBezTo>
                    <a:pt x="69" y="176"/>
                    <a:pt x="68" y="176"/>
                    <a:pt x="68" y="176"/>
                  </a:cubicBezTo>
                  <a:cubicBezTo>
                    <a:pt x="67" y="176"/>
                    <a:pt x="66" y="176"/>
                    <a:pt x="65" y="176"/>
                  </a:cubicBezTo>
                  <a:cubicBezTo>
                    <a:pt x="64" y="176"/>
                    <a:pt x="63" y="176"/>
                    <a:pt x="63" y="176"/>
                  </a:cubicBezTo>
                  <a:cubicBezTo>
                    <a:pt x="62" y="175"/>
                    <a:pt x="62" y="174"/>
                    <a:pt x="62" y="173"/>
                  </a:cubicBezTo>
                  <a:cubicBezTo>
                    <a:pt x="62" y="172"/>
                    <a:pt x="62" y="170"/>
                    <a:pt x="62" y="169"/>
                  </a:cubicBezTo>
                  <a:cubicBezTo>
                    <a:pt x="62" y="169"/>
                    <a:pt x="62" y="167"/>
                    <a:pt x="61" y="167"/>
                  </a:cubicBezTo>
                  <a:cubicBezTo>
                    <a:pt x="61" y="166"/>
                    <a:pt x="62" y="163"/>
                    <a:pt x="61" y="162"/>
                  </a:cubicBezTo>
                  <a:cubicBezTo>
                    <a:pt x="61" y="161"/>
                    <a:pt x="61" y="160"/>
                    <a:pt x="61" y="159"/>
                  </a:cubicBezTo>
                  <a:cubicBezTo>
                    <a:pt x="60" y="159"/>
                    <a:pt x="59" y="159"/>
                    <a:pt x="59" y="159"/>
                  </a:cubicBezTo>
                  <a:cubicBezTo>
                    <a:pt x="59" y="159"/>
                    <a:pt x="58" y="160"/>
                    <a:pt x="58" y="160"/>
                  </a:cubicBezTo>
                  <a:cubicBezTo>
                    <a:pt x="58" y="161"/>
                    <a:pt x="56" y="161"/>
                    <a:pt x="56" y="160"/>
                  </a:cubicBezTo>
                  <a:cubicBezTo>
                    <a:pt x="56" y="160"/>
                    <a:pt x="55" y="160"/>
                    <a:pt x="55" y="159"/>
                  </a:cubicBezTo>
                  <a:cubicBezTo>
                    <a:pt x="54" y="159"/>
                    <a:pt x="52" y="159"/>
                    <a:pt x="51" y="159"/>
                  </a:cubicBezTo>
                  <a:cubicBezTo>
                    <a:pt x="51" y="159"/>
                    <a:pt x="50" y="158"/>
                    <a:pt x="49" y="159"/>
                  </a:cubicBezTo>
                  <a:cubicBezTo>
                    <a:pt x="49" y="159"/>
                    <a:pt x="48" y="159"/>
                    <a:pt x="48" y="159"/>
                  </a:cubicBezTo>
                  <a:cubicBezTo>
                    <a:pt x="48" y="160"/>
                    <a:pt x="47" y="161"/>
                    <a:pt x="47" y="162"/>
                  </a:cubicBezTo>
                  <a:cubicBezTo>
                    <a:pt x="47" y="163"/>
                    <a:pt x="47" y="164"/>
                    <a:pt x="47" y="165"/>
                  </a:cubicBezTo>
                  <a:cubicBezTo>
                    <a:pt x="47" y="166"/>
                    <a:pt x="47" y="167"/>
                    <a:pt x="47" y="167"/>
                  </a:cubicBezTo>
                  <a:cubicBezTo>
                    <a:pt x="47" y="168"/>
                    <a:pt x="46" y="169"/>
                    <a:pt x="46" y="170"/>
                  </a:cubicBezTo>
                  <a:cubicBezTo>
                    <a:pt x="46" y="170"/>
                    <a:pt x="45" y="171"/>
                    <a:pt x="45" y="172"/>
                  </a:cubicBezTo>
                  <a:cubicBezTo>
                    <a:pt x="44" y="172"/>
                    <a:pt x="44" y="173"/>
                    <a:pt x="44" y="174"/>
                  </a:cubicBezTo>
                  <a:cubicBezTo>
                    <a:pt x="44" y="174"/>
                    <a:pt x="44" y="175"/>
                    <a:pt x="44" y="176"/>
                  </a:cubicBezTo>
                  <a:cubicBezTo>
                    <a:pt x="44" y="176"/>
                    <a:pt x="45" y="178"/>
                    <a:pt x="45" y="179"/>
                  </a:cubicBezTo>
                  <a:cubicBezTo>
                    <a:pt x="45" y="179"/>
                    <a:pt x="45" y="180"/>
                    <a:pt x="45" y="181"/>
                  </a:cubicBezTo>
                  <a:cubicBezTo>
                    <a:pt x="45" y="181"/>
                    <a:pt x="46" y="182"/>
                    <a:pt x="46" y="183"/>
                  </a:cubicBezTo>
                  <a:cubicBezTo>
                    <a:pt x="46" y="183"/>
                    <a:pt x="46" y="184"/>
                    <a:pt x="46" y="184"/>
                  </a:cubicBezTo>
                  <a:cubicBezTo>
                    <a:pt x="46" y="185"/>
                    <a:pt x="46" y="185"/>
                    <a:pt x="46" y="186"/>
                  </a:cubicBezTo>
                  <a:cubicBezTo>
                    <a:pt x="45" y="186"/>
                    <a:pt x="45" y="186"/>
                    <a:pt x="45" y="186"/>
                  </a:cubicBezTo>
                  <a:cubicBezTo>
                    <a:pt x="44" y="187"/>
                    <a:pt x="43" y="187"/>
                    <a:pt x="42" y="187"/>
                  </a:cubicBezTo>
                  <a:cubicBezTo>
                    <a:pt x="41" y="187"/>
                    <a:pt x="40" y="187"/>
                    <a:pt x="39" y="187"/>
                  </a:cubicBezTo>
                  <a:cubicBezTo>
                    <a:pt x="39" y="187"/>
                    <a:pt x="37" y="187"/>
                    <a:pt x="37" y="187"/>
                  </a:cubicBezTo>
                  <a:cubicBezTo>
                    <a:pt x="36" y="188"/>
                    <a:pt x="34" y="187"/>
                    <a:pt x="33" y="187"/>
                  </a:cubicBezTo>
                  <a:cubicBezTo>
                    <a:pt x="33" y="187"/>
                    <a:pt x="31" y="187"/>
                    <a:pt x="30" y="187"/>
                  </a:cubicBezTo>
                  <a:cubicBezTo>
                    <a:pt x="30" y="187"/>
                    <a:pt x="29" y="187"/>
                    <a:pt x="28" y="187"/>
                  </a:cubicBezTo>
                  <a:cubicBezTo>
                    <a:pt x="27" y="187"/>
                    <a:pt x="26" y="186"/>
                    <a:pt x="26" y="185"/>
                  </a:cubicBezTo>
                  <a:cubicBezTo>
                    <a:pt x="25" y="185"/>
                    <a:pt x="24" y="184"/>
                    <a:pt x="23" y="184"/>
                  </a:cubicBezTo>
                  <a:cubicBezTo>
                    <a:pt x="22" y="184"/>
                    <a:pt x="21" y="183"/>
                    <a:pt x="20" y="183"/>
                  </a:cubicBezTo>
                  <a:cubicBezTo>
                    <a:pt x="20" y="183"/>
                    <a:pt x="18" y="183"/>
                    <a:pt x="17" y="182"/>
                  </a:cubicBezTo>
                  <a:cubicBezTo>
                    <a:pt x="16" y="182"/>
                    <a:pt x="15" y="182"/>
                    <a:pt x="15" y="181"/>
                  </a:cubicBezTo>
                  <a:cubicBezTo>
                    <a:pt x="14" y="181"/>
                    <a:pt x="14" y="180"/>
                    <a:pt x="13" y="179"/>
                  </a:cubicBezTo>
                  <a:cubicBezTo>
                    <a:pt x="13" y="179"/>
                    <a:pt x="13" y="178"/>
                    <a:pt x="13" y="176"/>
                  </a:cubicBezTo>
                  <a:cubicBezTo>
                    <a:pt x="12" y="175"/>
                    <a:pt x="12" y="173"/>
                    <a:pt x="12" y="172"/>
                  </a:cubicBezTo>
                  <a:cubicBezTo>
                    <a:pt x="12" y="171"/>
                    <a:pt x="12" y="169"/>
                    <a:pt x="12" y="167"/>
                  </a:cubicBezTo>
                  <a:cubicBezTo>
                    <a:pt x="12" y="166"/>
                    <a:pt x="13" y="163"/>
                    <a:pt x="13" y="162"/>
                  </a:cubicBezTo>
                  <a:cubicBezTo>
                    <a:pt x="13" y="161"/>
                    <a:pt x="13" y="159"/>
                    <a:pt x="13" y="158"/>
                  </a:cubicBezTo>
                  <a:cubicBezTo>
                    <a:pt x="12" y="157"/>
                    <a:pt x="12" y="156"/>
                    <a:pt x="12" y="155"/>
                  </a:cubicBezTo>
                  <a:cubicBezTo>
                    <a:pt x="12" y="154"/>
                    <a:pt x="12" y="153"/>
                    <a:pt x="11" y="152"/>
                  </a:cubicBezTo>
                  <a:cubicBezTo>
                    <a:pt x="11" y="152"/>
                    <a:pt x="10" y="151"/>
                    <a:pt x="10" y="151"/>
                  </a:cubicBezTo>
                  <a:cubicBezTo>
                    <a:pt x="9" y="151"/>
                    <a:pt x="8" y="151"/>
                    <a:pt x="7" y="151"/>
                  </a:cubicBezTo>
                  <a:cubicBezTo>
                    <a:pt x="7" y="151"/>
                    <a:pt x="6" y="150"/>
                    <a:pt x="5" y="150"/>
                  </a:cubicBezTo>
                  <a:cubicBezTo>
                    <a:pt x="5" y="150"/>
                    <a:pt x="4" y="149"/>
                    <a:pt x="3" y="148"/>
                  </a:cubicBezTo>
                  <a:cubicBezTo>
                    <a:pt x="3" y="148"/>
                    <a:pt x="2" y="148"/>
                    <a:pt x="1" y="148"/>
                  </a:cubicBezTo>
                  <a:cubicBezTo>
                    <a:pt x="1" y="148"/>
                    <a:pt x="1" y="147"/>
                    <a:pt x="0" y="146"/>
                  </a:cubicBezTo>
                  <a:cubicBezTo>
                    <a:pt x="1" y="146"/>
                    <a:pt x="1" y="146"/>
                    <a:pt x="1" y="146"/>
                  </a:cubicBezTo>
                  <a:cubicBezTo>
                    <a:pt x="1" y="146"/>
                    <a:pt x="2" y="147"/>
                    <a:pt x="2" y="146"/>
                  </a:cubicBezTo>
                  <a:cubicBezTo>
                    <a:pt x="2" y="146"/>
                    <a:pt x="2" y="145"/>
                    <a:pt x="2" y="145"/>
                  </a:cubicBezTo>
                  <a:cubicBezTo>
                    <a:pt x="2" y="145"/>
                    <a:pt x="2" y="144"/>
                    <a:pt x="2" y="143"/>
                  </a:cubicBezTo>
                  <a:cubicBezTo>
                    <a:pt x="2" y="142"/>
                    <a:pt x="3" y="140"/>
                    <a:pt x="3" y="139"/>
                  </a:cubicBezTo>
                  <a:cubicBezTo>
                    <a:pt x="3" y="139"/>
                    <a:pt x="4" y="138"/>
                    <a:pt x="5" y="138"/>
                  </a:cubicBezTo>
                  <a:cubicBezTo>
                    <a:pt x="5" y="138"/>
                    <a:pt x="6" y="138"/>
                    <a:pt x="6" y="137"/>
                  </a:cubicBezTo>
                  <a:cubicBezTo>
                    <a:pt x="6" y="137"/>
                    <a:pt x="6" y="136"/>
                    <a:pt x="6" y="135"/>
                  </a:cubicBezTo>
                  <a:cubicBezTo>
                    <a:pt x="6" y="134"/>
                    <a:pt x="6" y="133"/>
                    <a:pt x="6" y="133"/>
                  </a:cubicBezTo>
                  <a:cubicBezTo>
                    <a:pt x="7" y="132"/>
                    <a:pt x="9" y="132"/>
                    <a:pt x="9" y="132"/>
                  </a:cubicBezTo>
                  <a:cubicBezTo>
                    <a:pt x="10" y="132"/>
                    <a:pt x="11" y="132"/>
                    <a:pt x="12" y="131"/>
                  </a:cubicBezTo>
                  <a:cubicBezTo>
                    <a:pt x="13" y="131"/>
                    <a:pt x="14" y="132"/>
                    <a:pt x="15" y="131"/>
                  </a:cubicBezTo>
                  <a:cubicBezTo>
                    <a:pt x="16" y="131"/>
                    <a:pt x="17" y="131"/>
                    <a:pt x="18" y="130"/>
                  </a:cubicBezTo>
                  <a:cubicBezTo>
                    <a:pt x="18" y="130"/>
                    <a:pt x="20" y="128"/>
                    <a:pt x="20" y="128"/>
                  </a:cubicBezTo>
                  <a:cubicBezTo>
                    <a:pt x="20" y="127"/>
                    <a:pt x="20" y="126"/>
                    <a:pt x="20" y="126"/>
                  </a:cubicBezTo>
                  <a:cubicBezTo>
                    <a:pt x="21" y="126"/>
                    <a:pt x="22" y="125"/>
                    <a:pt x="22" y="125"/>
                  </a:cubicBezTo>
                  <a:cubicBezTo>
                    <a:pt x="23" y="125"/>
                    <a:pt x="24" y="125"/>
                    <a:pt x="24" y="125"/>
                  </a:cubicBezTo>
                  <a:cubicBezTo>
                    <a:pt x="25" y="125"/>
                    <a:pt x="26" y="125"/>
                    <a:pt x="27" y="124"/>
                  </a:cubicBezTo>
                  <a:cubicBezTo>
                    <a:pt x="27" y="124"/>
                    <a:pt x="27" y="123"/>
                    <a:pt x="28" y="123"/>
                  </a:cubicBezTo>
                  <a:cubicBezTo>
                    <a:pt x="28" y="122"/>
                    <a:pt x="27" y="121"/>
                    <a:pt x="27" y="120"/>
                  </a:cubicBezTo>
                  <a:cubicBezTo>
                    <a:pt x="27" y="120"/>
                    <a:pt x="28" y="118"/>
                    <a:pt x="28" y="118"/>
                  </a:cubicBezTo>
                  <a:cubicBezTo>
                    <a:pt x="28" y="118"/>
                    <a:pt x="29" y="116"/>
                    <a:pt x="30" y="116"/>
                  </a:cubicBezTo>
                  <a:cubicBezTo>
                    <a:pt x="30" y="116"/>
                    <a:pt x="32" y="115"/>
                    <a:pt x="32" y="114"/>
                  </a:cubicBezTo>
                  <a:cubicBezTo>
                    <a:pt x="33" y="114"/>
                    <a:pt x="34" y="113"/>
                    <a:pt x="34" y="113"/>
                  </a:cubicBezTo>
                  <a:cubicBezTo>
                    <a:pt x="35" y="112"/>
                    <a:pt x="35" y="111"/>
                    <a:pt x="35" y="110"/>
                  </a:cubicBezTo>
                  <a:cubicBezTo>
                    <a:pt x="35" y="110"/>
                    <a:pt x="35" y="109"/>
                    <a:pt x="35" y="108"/>
                  </a:cubicBezTo>
                  <a:cubicBezTo>
                    <a:pt x="36" y="108"/>
                    <a:pt x="36" y="108"/>
                    <a:pt x="37" y="108"/>
                  </a:cubicBezTo>
                  <a:cubicBezTo>
                    <a:pt x="38" y="108"/>
                    <a:pt x="39" y="108"/>
                    <a:pt x="40" y="108"/>
                  </a:cubicBezTo>
                  <a:cubicBezTo>
                    <a:pt x="41" y="108"/>
                    <a:pt x="44" y="108"/>
                    <a:pt x="45" y="108"/>
                  </a:cubicBezTo>
                  <a:cubicBezTo>
                    <a:pt x="46" y="108"/>
                    <a:pt x="47" y="107"/>
                    <a:pt x="48" y="107"/>
                  </a:cubicBezTo>
                  <a:cubicBezTo>
                    <a:pt x="48" y="107"/>
                    <a:pt x="49" y="105"/>
                    <a:pt x="49" y="104"/>
                  </a:cubicBezTo>
                  <a:cubicBezTo>
                    <a:pt x="49" y="104"/>
                    <a:pt x="50" y="103"/>
                    <a:pt x="50" y="102"/>
                  </a:cubicBezTo>
                  <a:cubicBezTo>
                    <a:pt x="51" y="101"/>
                    <a:pt x="53" y="101"/>
                    <a:pt x="54" y="101"/>
                  </a:cubicBezTo>
                  <a:cubicBezTo>
                    <a:pt x="55" y="100"/>
                    <a:pt x="57" y="101"/>
                    <a:pt x="57" y="101"/>
                  </a:cubicBezTo>
                  <a:cubicBezTo>
                    <a:pt x="58" y="100"/>
                    <a:pt x="60" y="100"/>
                    <a:pt x="60" y="99"/>
                  </a:cubicBezTo>
                  <a:cubicBezTo>
                    <a:pt x="61" y="99"/>
                    <a:pt x="62" y="98"/>
                    <a:pt x="62" y="98"/>
                  </a:cubicBezTo>
                  <a:cubicBezTo>
                    <a:pt x="62" y="97"/>
                    <a:pt x="63" y="97"/>
                    <a:pt x="63" y="96"/>
                  </a:cubicBezTo>
                  <a:cubicBezTo>
                    <a:pt x="63" y="96"/>
                    <a:pt x="63" y="95"/>
                    <a:pt x="64" y="95"/>
                  </a:cubicBezTo>
                  <a:cubicBezTo>
                    <a:pt x="64" y="94"/>
                    <a:pt x="65" y="94"/>
                    <a:pt x="66" y="94"/>
                  </a:cubicBezTo>
                  <a:cubicBezTo>
                    <a:pt x="66" y="94"/>
                    <a:pt x="67" y="94"/>
                    <a:pt x="67" y="94"/>
                  </a:cubicBezTo>
                  <a:cubicBezTo>
                    <a:pt x="68" y="94"/>
                    <a:pt x="69" y="94"/>
                    <a:pt x="69" y="93"/>
                  </a:cubicBezTo>
                  <a:cubicBezTo>
                    <a:pt x="69" y="93"/>
                    <a:pt x="69" y="91"/>
                    <a:pt x="69" y="91"/>
                  </a:cubicBezTo>
                  <a:cubicBezTo>
                    <a:pt x="69" y="90"/>
                    <a:pt x="69" y="89"/>
                    <a:pt x="69" y="89"/>
                  </a:cubicBezTo>
                  <a:cubicBezTo>
                    <a:pt x="69" y="88"/>
                    <a:pt x="68" y="87"/>
                    <a:pt x="68" y="86"/>
                  </a:cubicBezTo>
                  <a:cubicBezTo>
                    <a:pt x="68" y="85"/>
                    <a:pt x="68" y="85"/>
                    <a:pt x="68" y="84"/>
                  </a:cubicBezTo>
                  <a:cubicBezTo>
                    <a:pt x="68" y="84"/>
                    <a:pt x="69" y="83"/>
                    <a:pt x="69" y="82"/>
                  </a:cubicBezTo>
                  <a:cubicBezTo>
                    <a:pt x="69" y="82"/>
                    <a:pt x="71" y="81"/>
                    <a:pt x="71" y="81"/>
                  </a:cubicBezTo>
                  <a:cubicBezTo>
                    <a:pt x="72" y="81"/>
                    <a:pt x="73" y="81"/>
                    <a:pt x="73" y="81"/>
                  </a:cubicBezTo>
                  <a:cubicBezTo>
                    <a:pt x="74" y="81"/>
                    <a:pt x="75" y="82"/>
                    <a:pt x="77" y="82"/>
                  </a:cubicBezTo>
                  <a:cubicBezTo>
                    <a:pt x="77" y="82"/>
                    <a:pt x="78" y="82"/>
                    <a:pt x="79" y="82"/>
                  </a:cubicBezTo>
                  <a:cubicBezTo>
                    <a:pt x="80" y="82"/>
                    <a:pt x="80" y="83"/>
                    <a:pt x="81" y="83"/>
                  </a:cubicBezTo>
                  <a:cubicBezTo>
                    <a:pt x="81" y="84"/>
                    <a:pt x="82" y="84"/>
                    <a:pt x="83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4"/>
                    <a:pt x="85" y="84"/>
                    <a:pt x="86" y="84"/>
                  </a:cubicBezTo>
                  <a:cubicBezTo>
                    <a:pt x="86" y="83"/>
                    <a:pt x="86" y="81"/>
                    <a:pt x="86" y="80"/>
                  </a:cubicBezTo>
                  <a:cubicBezTo>
                    <a:pt x="86" y="80"/>
                    <a:pt x="86" y="79"/>
                    <a:pt x="85" y="79"/>
                  </a:cubicBezTo>
                  <a:cubicBezTo>
                    <a:pt x="85" y="78"/>
                    <a:pt x="85" y="77"/>
                    <a:pt x="85" y="77"/>
                  </a:cubicBezTo>
                  <a:cubicBezTo>
                    <a:pt x="85" y="76"/>
                    <a:pt x="85" y="76"/>
                    <a:pt x="85" y="76"/>
                  </a:cubicBezTo>
                  <a:cubicBezTo>
                    <a:pt x="86" y="75"/>
                    <a:pt x="86" y="75"/>
                    <a:pt x="87" y="75"/>
                  </a:cubicBezTo>
                  <a:cubicBezTo>
                    <a:pt x="87" y="76"/>
                    <a:pt x="88" y="76"/>
                    <a:pt x="88" y="76"/>
                  </a:cubicBezTo>
                  <a:cubicBezTo>
                    <a:pt x="89" y="76"/>
                    <a:pt x="90" y="78"/>
                    <a:pt x="90" y="78"/>
                  </a:cubicBezTo>
                  <a:cubicBezTo>
                    <a:pt x="91" y="78"/>
                    <a:pt x="91" y="78"/>
                    <a:pt x="92" y="78"/>
                  </a:cubicBezTo>
                  <a:cubicBezTo>
                    <a:pt x="92" y="78"/>
                    <a:pt x="93" y="77"/>
                    <a:pt x="93" y="77"/>
                  </a:cubicBezTo>
                  <a:cubicBezTo>
                    <a:pt x="94" y="77"/>
                    <a:pt x="95" y="77"/>
                    <a:pt x="95" y="76"/>
                  </a:cubicBezTo>
                  <a:cubicBezTo>
                    <a:pt x="96" y="76"/>
                    <a:pt x="96" y="75"/>
                    <a:pt x="97" y="75"/>
                  </a:cubicBezTo>
                  <a:cubicBezTo>
                    <a:pt x="97" y="74"/>
                    <a:pt x="98" y="73"/>
                    <a:pt x="99" y="72"/>
                  </a:cubicBezTo>
                  <a:cubicBezTo>
                    <a:pt x="99" y="71"/>
                    <a:pt x="99" y="70"/>
                    <a:pt x="99" y="69"/>
                  </a:cubicBezTo>
                  <a:cubicBezTo>
                    <a:pt x="98" y="68"/>
                    <a:pt x="97" y="67"/>
                    <a:pt x="97" y="66"/>
                  </a:cubicBezTo>
                  <a:cubicBezTo>
                    <a:pt x="97" y="66"/>
                    <a:pt x="96" y="65"/>
                    <a:pt x="96" y="65"/>
                  </a:cubicBezTo>
                  <a:cubicBezTo>
                    <a:pt x="95" y="64"/>
                    <a:pt x="94" y="64"/>
                    <a:pt x="94" y="64"/>
                  </a:cubicBezTo>
                  <a:cubicBezTo>
                    <a:pt x="94" y="64"/>
                    <a:pt x="93" y="63"/>
                    <a:pt x="92" y="63"/>
                  </a:cubicBezTo>
                  <a:cubicBezTo>
                    <a:pt x="92" y="63"/>
                    <a:pt x="91" y="63"/>
                    <a:pt x="91" y="63"/>
                  </a:cubicBezTo>
                  <a:cubicBezTo>
                    <a:pt x="90" y="62"/>
                    <a:pt x="90" y="61"/>
                    <a:pt x="90" y="61"/>
                  </a:cubicBezTo>
                  <a:cubicBezTo>
                    <a:pt x="90" y="60"/>
                    <a:pt x="90" y="59"/>
                    <a:pt x="89" y="59"/>
                  </a:cubicBezTo>
                  <a:cubicBezTo>
                    <a:pt x="89" y="58"/>
                    <a:pt x="88" y="58"/>
                    <a:pt x="88" y="58"/>
                  </a:cubicBezTo>
                  <a:cubicBezTo>
                    <a:pt x="87" y="57"/>
                    <a:pt x="85" y="56"/>
                    <a:pt x="85" y="56"/>
                  </a:cubicBezTo>
                  <a:cubicBezTo>
                    <a:pt x="85" y="56"/>
                    <a:pt x="84" y="54"/>
                    <a:pt x="84" y="54"/>
                  </a:cubicBezTo>
                  <a:cubicBezTo>
                    <a:pt x="84" y="53"/>
                    <a:pt x="84" y="52"/>
                    <a:pt x="84" y="51"/>
                  </a:cubicBezTo>
                  <a:cubicBezTo>
                    <a:pt x="84" y="51"/>
                    <a:pt x="84" y="50"/>
                    <a:pt x="84" y="49"/>
                  </a:cubicBezTo>
                  <a:cubicBezTo>
                    <a:pt x="84" y="49"/>
                    <a:pt x="85" y="47"/>
                    <a:pt x="85" y="47"/>
                  </a:cubicBezTo>
                  <a:cubicBezTo>
                    <a:pt x="86" y="46"/>
                    <a:pt x="86" y="46"/>
                    <a:pt x="87" y="46"/>
                  </a:cubicBezTo>
                  <a:cubicBezTo>
                    <a:pt x="88" y="45"/>
                    <a:pt x="88" y="44"/>
                    <a:pt x="89" y="44"/>
                  </a:cubicBezTo>
                  <a:cubicBezTo>
                    <a:pt x="89" y="44"/>
                    <a:pt x="89" y="42"/>
                    <a:pt x="89" y="42"/>
                  </a:cubicBezTo>
                  <a:cubicBezTo>
                    <a:pt x="89" y="41"/>
                    <a:pt x="89" y="41"/>
                    <a:pt x="89" y="40"/>
                  </a:cubicBezTo>
                  <a:cubicBezTo>
                    <a:pt x="89" y="41"/>
                    <a:pt x="89" y="41"/>
                    <a:pt x="90" y="41"/>
                  </a:cubicBezTo>
                  <a:cubicBezTo>
                    <a:pt x="90" y="41"/>
                    <a:pt x="91" y="41"/>
                    <a:pt x="92" y="41"/>
                  </a:cubicBezTo>
                  <a:cubicBezTo>
                    <a:pt x="93" y="41"/>
                    <a:pt x="94" y="40"/>
                    <a:pt x="94" y="40"/>
                  </a:cubicBezTo>
                  <a:cubicBezTo>
                    <a:pt x="95" y="40"/>
                    <a:pt x="96" y="39"/>
                    <a:pt x="97" y="38"/>
                  </a:cubicBezTo>
                  <a:cubicBezTo>
                    <a:pt x="97" y="38"/>
                    <a:pt x="98" y="37"/>
                    <a:pt x="99" y="36"/>
                  </a:cubicBezTo>
                  <a:cubicBezTo>
                    <a:pt x="99" y="35"/>
                    <a:pt x="100" y="34"/>
                    <a:pt x="101" y="34"/>
                  </a:cubicBezTo>
                  <a:cubicBezTo>
                    <a:pt x="102" y="33"/>
                    <a:pt x="103" y="33"/>
                    <a:pt x="104" y="32"/>
                  </a:cubicBezTo>
                  <a:cubicBezTo>
                    <a:pt x="104" y="32"/>
                    <a:pt x="106" y="32"/>
                    <a:pt x="107" y="31"/>
                  </a:cubicBezTo>
                  <a:cubicBezTo>
                    <a:pt x="107" y="31"/>
                    <a:pt x="109" y="31"/>
                    <a:pt x="109" y="30"/>
                  </a:cubicBezTo>
                  <a:cubicBezTo>
                    <a:pt x="110" y="30"/>
                    <a:pt x="112" y="28"/>
                    <a:pt x="112" y="28"/>
                  </a:cubicBezTo>
                  <a:cubicBezTo>
                    <a:pt x="113" y="27"/>
                    <a:pt x="113" y="26"/>
                    <a:pt x="113" y="25"/>
                  </a:cubicBezTo>
                  <a:cubicBezTo>
                    <a:pt x="114" y="25"/>
                    <a:pt x="114" y="24"/>
                    <a:pt x="115" y="24"/>
                  </a:cubicBezTo>
                  <a:cubicBezTo>
                    <a:pt x="115" y="23"/>
                    <a:pt x="116" y="22"/>
                    <a:pt x="117" y="22"/>
                  </a:cubicBezTo>
                  <a:cubicBezTo>
                    <a:pt x="118" y="22"/>
                    <a:pt x="120" y="22"/>
                    <a:pt x="121" y="22"/>
                  </a:cubicBezTo>
                  <a:cubicBezTo>
                    <a:pt x="122" y="22"/>
                    <a:pt x="124" y="22"/>
                    <a:pt x="125" y="22"/>
                  </a:cubicBezTo>
                  <a:cubicBezTo>
                    <a:pt x="126" y="22"/>
                    <a:pt x="127" y="22"/>
                    <a:pt x="128" y="21"/>
                  </a:cubicBezTo>
                  <a:cubicBezTo>
                    <a:pt x="128" y="21"/>
                    <a:pt x="129" y="20"/>
                    <a:pt x="129" y="20"/>
                  </a:cubicBezTo>
                  <a:cubicBezTo>
                    <a:pt x="130" y="19"/>
                    <a:pt x="131" y="18"/>
                    <a:pt x="131" y="18"/>
                  </a:cubicBezTo>
                  <a:cubicBezTo>
                    <a:pt x="131" y="17"/>
                    <a:pt x="131" y="16"/>
                    <a:pt x="132" y="15"/>
                  </a:cubicBezTo>
                  <a:cubicBezTo>
                    <a:pt x="132" y="14"/>
                    <a:pt x="132" y="13"/>
                    <a:pt x="132" y="13"/>
                  </a:cubicBezTo>
                  <a:cubicBezTo>
                    <a:pt x="133" y="12"/>
                    <a:pt x="133" y="9"/>
                    <a:pt x="134" y="8"/>
                  </a:cubicBezTo>
                  <a:cubicBezTo>
                    <a:pt x="134" y="7"/>
                    <a:pt x="136" y="6"/>
                    <a:pt x="137" y="5"/>
                  </a:cubicBezTo>
                  <a:cubicBezTo>
                    <a:pt x="137" y="5"/>
                    <a:pt x="139" y="3"/>
                    <a:pt x="139" y="3"/>
                  </a:cubicBezTo>
                  <a:cubicBezTo>
                    <a:pt x="140" y="2"/>
                    <a:pt x="141" y="2"/>
                    <a:pt x="141" y="2"/>
                  </a:cubicBezTo>
                  <a:cubicBezTo>
                    <a:pt x="142" y="1"/>
                    <a:pt x="144" y="0"/>
                    <a:pt x="145" y="0"/>
                  </a:cubicBezTo>
                  <a:cubicBezTo>
                    <a:pt x="145" y="0"/>
                    <a:pt x="146" y="0"/>
                    <a:pt x="147" y="0"/>
                  </a:cubicBezTo>
                  <a:cubicBezTo>
                    <a:pt x="147" y="1"/>
                    <a:pt x="148" y="2"/>
                    <a:pt x="148" y="2"/>
                  </a:cubicBezTo>
                  <a:cubicBezTo>
                    <a:pt x="148" y="3"/>
                    <a:pt x="149" y="4"/>
                    <a:pt x="150" y="4"/>
                  </a:cubicBezTo>
                  <a:cubicBezTo>
                    <a:pt x="150" y="5"/>
                    <a:pt x="151" y="5"/>
                    <a:pt x="152" y="6"/>
                  </a:cubicBezTo>
                  <a:cubicBezTo>
                    <a:pt x="153" y="6"/>
                    <a:pt x="154" y="7"/>
                    <a:pt x="156" y="7"/>
                  </a:cubicBezTo>
                  <a:cubicBezTo>
                    <a:pt x="156" y="7"/>
                    <a:pt x="158" y="6"/>
                    <a:pt x="158" y="6"/>
                  </a:cubicBezTo>
                  <a:cubicBezTo>
                    <a:pt x="159" y="6"/>
                    <a:pt x="160" y="5"/>
                    <a:pt x="161" y="5"/>
                  </a:cubicBezTo>
                  <a:cubicBezTo>
                    <a:pt x="161" y="4"/>
                    <a:pt x="161" y="3"/>
                    <a:pt x="162" y="3"/>
                  </a:cubicBezTo>
                  <a:cubicBezTo>
                    <a:pt x="162" y="3"/>
                    <a:pt x="163" y="2"/>
                    <a:pt x="163" y="2"/>
                  </a:cubicBezTo>
                  <a:cubicBezTo>
                    <a:pt x="164" y="1"/>
                    <a:pt x="167" y="1"/>
                    <a:pt x="168" y="1"/>
                  </a:cubicBezTo>
                  <a:cubicBezTo>
                    <a:pt x="168" y="1"/>
                    <a:pt x="170" y="2"/>
                    <a:pt x="171" y="1"/>
                  </a:cubicBezTo>
                  <a:cubicBezTo>
                    <a:pt x="171" y="1"/>
                    <a:pt x="172" y="1"/>
                    <a:pt x="172" y="1"/>
                  </a:cubicBezTo>
                  <a:cubicBezTo>
                    <a:pt x="173" y="0"/>
                    <a:pt x="174" y="1"/>
                    <a:pt x="174" y="1"/>
                  </a:cubicBezTo>
                  <a:cubicBezTo>
                    <a:pt x="175" y="2"/>
                    <a:pt x="176" y="3"/>
                    <a:pt x="176" y="4"/>
                  </a:cubicBezTo>
                  <a:cubicBezTo>
                    <a:pt x="177" y="5"/>
                    <a:pt x="177" y="7"/>
                    <a:pt x="177" y="8"/>
                  </a:cubicBezTo>
                  <a:cubicBezTo>
                    <a:pt x="177" y="9"/>
                    <a:pt x="177" y="11"/>
                    <a:pt x="177" y="12"/>
                  </a:cubicBezTo>
                  <a:cubicBezTo>
                    <a:pt x="177" y="13"/>
                    <a:pt x="177" y="15"/>
                    <a:pt x="176" y="16"/>
                  </a:cubicBezTo>
                  <a:cubicBezTo>
                    <a:pt x="176" y="17"/>
                    <a:pt x="176" y="19"/>
                    <a:pt x="176" y="20"/>
                  </a:cubicBezTo>
                  <a:cubicBezTo>
                    <a:pt x="175" y="22"/>
                    <a:pt x="174" y="23"/>
                    <a:pt x="173" y="24"/>
                  </a:cubicBezTo>
                  <a:cubicBezTo>
                    <a:pt x="173" y="24"/>
                    <a:pt x="171" y="25"/>
                    <a:pt x="171" y="26"/>
                  </a:cubicBezTo>
                  <a:cubicBezTo>
                    <a:pt x="170" y="26"/>
                    <a:pt x="170" y="27"/>
                    <a:pt x="170" y="27"/>
                  </a:cubicBezTo>
                  <a:cubicBezTo>
                    <a:pt x="169" y="28"/>
                    <a:pt x="169" y="29"/>
                    <a:pt x="169" y="29"/>
                  </a:cubicBezTo>
                  <a:cubicBezTo>
                    <a:pt x="170" y="30"/>
                    <a:pt x="171" y="31"/>
                    <a:pt x="171" y="31"/>
                  </a:cubicBezTo>
                  <a:cubicBezTo>
                    <a:pt x="172" y="31"/>
                    <a:pt x="173" y="32"/>
                    <a:pt x="174" y="32"/>
                  </a:cubicBezTo>
                  <a:cubicBezTo>
                    <a:pt x="174" y="32"/>
                    <a:pt x="176" y="33"/>
                    <a:pt x="177" y="33"/>
                  </a:cubicBezTo>
                  <a:cubicBezTo>
                    <a:pt x="177" y="33"/>
                    <a:pt x="179" y="33"/>
                    <a:pt x="179" y="33"/>
                  </a:cubicBezTo>
                  <a:cubicBezTo>
                    <a:pt x="180" y="32"/>
                    <a:pt x="181" y="31"/>
                    <a:pt x="181" y="31"/>
                  </a:cubicBezTo>
                  <a:cubicBezTo>
                    <a:pt x="182" y="30"/>
                    <a:pt x="183" y="29"/>
                    <a:pt x="183" y="29"/>
                  </a:cubicBezTo>
                  <a:cubicBezTo>
                    <a:pt x="184" y="29"/>
                    <a:pt x="185" y="29"/>
                    <a:pt x="186" y="29"/>
                  </a:cubicBezTo>
                  <a:cubicBezTo>
                    <a:pt x="187" y="29"/>
                    <a:pt x="188" y="29"/>
                    <a:pt x="190" y="30"/>
                  </a:cubicBezTo>
                  <a:cubicBezTo>
                    <a:pt x="191" y="30"/>
                    <a:pt x="193" y="30"/>
                    <a:pt x="195" y="30"/>
                  </a:cubicBezTo>
                  <a:cubicBezTo>
                    <a:pt x="195" y="30"/>
                    <a:pt x="196" y="29"/>
                    <a:pt x="197" y="29"/>
                  </a:cubicBezTo>
                  <a:cubicBezTo>
                    <a:pt x="197" y="29"/>
                    <a:pt x="198" y="28"/>
                    <a:pt x="198" y="28"/>
                  </a:cubicBezTo>
                  <a:cubicBezTo>
                    <a:pt x="198" y="27"/>
                    <a:pt x="198" y="26"/>
                    <a:pt x="198" y="25"/>
                  </a:cubicBezTo>
                  <a:cubicBezTo>
                    <a:pt x="198" y="25"/>
                    <a:pt x="198" y="24"/>
                    <a:pt x="199" y="23"/>
                  </a:cubicBezTo>
                  <a:cubicBezTo>
                    <a:pt x="199" y="23"/>
                    <a:pt x="201" y="22"/>
                    <a:pt x="201" y="22"/>
                  </a:cubicBezTo>
                  <a:cubicBezTo>
                    <a:pt x="202" y="21"/>
                    <a:pt x="203" y="21"/>
                    <a:pt x="204" y="21"/>
                  </a:cubicBezTo>
                  <a:cubicBezTo>
                    <a:pt x="204" y="21"/>
                    <a:pt x="205" y="22"/>
                    <a:pt x="206" y="22"/>
                  </a:cubicBezTo>
                  <a:cubicBezTo>
                    <a:pt x="207" y="22"/>
                    <a:pt x="208" y="23"/>
                    <a:pt x="208" y="24"/>
                  </a:cubicBezTo>
                  <a:cubicBezTo>
                    <a:pt x="208" y="25"/>
                    <a:pt x="209" y="26"/>
                    <a:pt x="209" y="27"/>
                  </a:cubicBezTo>
                  <a:cubicBezTo>
                    <a:pt x="210" y="27"/>
                    <a:pt x="210" y="28"/>
                    <a:pt x="211" y="28"/>
                  </a:cubicBezTo>
                  <a:cubicBezTo>
                    <a:pt x="211" y="29"/>
                    <a:pt x="213" y="29"/>
                    <a:pt x="213" y="29"/>
                  </a:cubicBezTo>
                  <a:cubicBezTo>
                    <a:pt x="214" y="29"/>
                    <a:pt x="215" y="29"/>
                    <a:pt x="216" y="29"/>
                  </a:cubicBezTo>
                  <a:cubicBezTo>
                    <a:pt x="217" y="29"/>
                    <a:pt x="218" y="28"/>
                    <a:pt x="219" y="28"/>
                  </a:cubicBezTo>
                  <a:cubicBezTo>
                    <a:pt x="220" y="28"/>
                    <a:pt x="223" y="27"/>
                    <a:pt x="224" y="28"/>
                  </a:cubicBezTo>
                  <a:cubicBezTo>
                    <a:pt x="225" y="28"/>
                    <a:pt x="227" y="29"/>
                    <a:pt x="228" y="30"/>
                  </a:cubicBezTo>
                  <a:cubicBezTo>
                    <a:pt x="228" y="31"/>
                    <a:pt x="229" y="32"/>
                    <a:pt x="229" y="33"/>
                  </a:cubicBezTo>
                  <a:cubicBezTo>
                    <a:pt x="230" y="33"/>
                    <a:pt x="230" y="34"/>
                    <a:pt x="231" y="34"/>
                  </a:cubicBezTo>
                  <a:cubicBezTo>
                    <a:pt x="231" y="35"/>
                    <a:pt x="231" y="36"/>
                    <a:pt x="230" y="36"/>
                  </a:cubicBezTo>
                  <a:cubicBezTo>
                    <a:pt x="230" y="36"/>
                    <a:pt x="230" y="37"/>
                    <a:pt x="230" y="37"/>
                  </a:cubicBezTo>
                  <a:cubicBezTo>
                    <a:pt x="229" y="37"/>
                    <a:pt x="229" y="38"/>
                    <a:pt x="228" y="38"/>
                  </a:cubicBezTo>
                  <a:cubicBezTo>
                    <a:pt x="228" y="38"/>
                    <a:pt x="227" y="38"/>
                    <a:pt x="226" y="38"/>
                  </a:cubicBezTo>
                  <a:cubicBezTo>
                    <a:pt x="226" y="38"/>
                    <a:pt x="225" y="38"/>
                    <a:pt x="225" y="38"/>
                  </a:cubicBezTo>
                  <a:cubicBezTo>
                    <a:pt x="224" y="38"/>
                    <a:pt x="224" y="38"/>
                    <a:pt x="224" y="38"/>
                  </a:cubicBezTo>
                  <a:cubicBezTo>
                    <a:pt x="223" y="38"/>
                    <a:pt x="222" y="39"/>
                    <a:pt x="222" y="39"/>
                  </a:cubicBezTo>
                  <a:cubicBezTo>
                    <a:pt x="221" y="39"/>
                    <a:pt x="221" y="40"/>
                    <a:pt x="221" y="40"/>
                  </a:cubicBezTo>
                  <a:cubicBezTo>
                    <a:pt x="220" y="41"/>
                    <a:pt x="220" y="42"/>
                    <a:pt x="220" y="42"/>
                  </a:cubicBezTo>
                  <a:cubicBezTo>
                    <a:pt x="219" y="43"/>
                    <a:pt x="219" y="44"/>
                    <a:pt x="219" y="46"/>
                  </a:cubicBezTo>
                  <a:cubicBezTo>
                    <a:pt x="219" y="47"/>
                    <a:pt x="220" y="49"/>
                    <a:pt x="220" y="51"/>
                  </a:cubicBezTo>
                  <a:cubicBezTo>
                    <a:pt x="220" y="52"/>
                    <a:pt x="219" y="55"/>
                    <a:pt x="219" y="56"/>
                  </a:cubicBezTo>
                  <a:cubicBezTo>
                    <a:pt x="219" y="56"/>
                    <a:pt x="219" y="58"/>
                    <a:pt x="219" y="59"/>
                  </a:cubicBezTo>
                  <a:cubicBezTo>
                    <a:pt x="220" y="59"/>
                    <a:pt x="220" y="61"/>
                    <a:pt x="220" y="62"/>
                  </a:cubicBezTo>
                  <a:cubicBezTo>
                    <a:pt x="220" y="63"/>
                    <a:pt x="222" y="64"/>
                    <a:pt x="222" y="64"/>
                  </a:cubicBezTo>
                  <a:cubicBezTo>
                    <a:pt x="223" y="65"/>
                    <a:pt x="224" y="66"/>
                    <a:pt x="225" y="66"/>
                  </a:cubicBezTo>
                  <a:cubicBezTo>
                    <a:pt x="226" y="66"/>
                    <a:pt x="227" y="66"/>
                    <a:pt x="228" y="66"/>
                  </a:cubicBezTo>
                  <a:cubicBezTo>
                    <a:pt x="229" y="67"/>
                    <a:pt x="230" y="67"/>
                    <a:pt x="231" y="68"/>
                  </a:cubicBezTo>
                  <a:cubicBezTo>
                    <a:pt x="232" y="68"/>
                    <a:pt x="234" y="70"/>
                    <a:pt x="235" y="71"/>
                  </a:cubicBezTo>
                  <a:cubicBezTo>
                    <a:pt x="236" y="72"/>
                    <a:pt x="238" y="73"/>
                    <a:pt x="239" y="74"/>
                  </a:cubicBezTo>
                  <a:cubicBezTo>
                    <a:pt x="240" y="75"/>
                    <a:pt x="241" y="76"/>
                    <a:pt x="241" y="77"/>
                  </a:cubicBezTo>
                  <a:cubicBezTo>
                    <a:pt x="242" y="77"/>
                    <a:pt x="243" y="79"/>
                    <a:pt x="244" y="80"/>
                  </a:cubicBezTo>
                  <a:cubicBezTo>
                    <a:pt x="245" y="80"/>
                    <a:pt x="246" y="82"/>
                    <a:pt x="247" y="83"/>
                  </a:cubicBezTo>
                  <a:cubicBezTo>
                    <a:pt x="247" y="84"/>
                    <a:pt x="249" y="85"/>
                    <a:pt x="249" y="86"/>
                  </a:cubicBezTo>
                  <a:cubicBezTo>
                    <a:pt x="249" y="86"/>
                    <a:pt x="250" y="87"/>
                    <a:pt x="250" y="88"/>
                  </a:cubicBezTo>
                  <a:cubicBezTo>
                    <a:pt x="251" y="89"/>
                    <a:pt x="252" y="90"/>
                    <a:pt x="253" y="91"/>
                  </a:cubicBezTo>
                  <a:cubicBezTo>
                    <a:pt x="253" y="92"/>
                    <a:pt x="254" y="94"/>
                    <a:pt x="254" y="95"/>
                  </a:cubicBezTo>
                  <a:cubicBezTo>
                    <a:pt x="254" y="95"/>
                    <a:pt x="255" y="97"/>
                    <a:pt x="255" y="97"/>
                  </a:cubicBezTo>
                  <a:cubicBezTo>
                    <a:pt x="256" y="98"/>
                    <a:pt x="256" y="100"/>
                    <a:pt x="256" y="10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61"/>
            <p:cNvSpPr>
              <a:spLocks/>
            </p:cNvSpPr>
            <p:nvPr/>
          </p:nvSpPr>
          <p:spPr bwMode="auto">
            <a:xfrm>
              <a:off x="1751" y="2321"/>
              <a:ext cx="693" cy="572"/>
            </a:xfrm>
            <a:custGeom>
              <a:avLst/>
              <a:gdLst>
                <a:gd name="T0" fmla="*/ 97 w 250"/>
                <a:gd name="T1" fmla="*/ 26 h 207"/>
                <a:gd name="T2" fmla="*/ 111 w 250"/>
                <a:gd name="T3" fmla="*/ 13 h 207"/>
                <a:gd name="T4" fmla="*/ 118 w 250"/>
                <a:gd name="T5" fmla="*/ 6 h 207"/>
                <a:gd name="T6" fmla="*/ 132 w 250"/>
                <a:gd name="T7" fmla="*/ 5 h 207"/>
                <a:gd name="T8" fmla="*/ 143 w 250"/>
                <a:gd name="T9" fmla="*/ 2 h 207"/>
                <a:gd name="T10" fmla="*/ 150 w 250"/>
                <a:gd name="T11" fmla="*/ 18 h 207"/>
                <a:gd name="T12" fmla="*/ 163 w 250"/>
                <a:gd name="T13" fmla="*/ 31 h 207"/>
                <a:gd name="T14" fmla="*/ 175 w 250"/>
                <a:gd name="T15" fmla="*/ 43 h 207"/>
                <a:gd name="T16" fmla="*/ 183 w 250"/>
                <a:gd name="T17" fmla="*/ 56 h 207"/>
                <a:gd name="T18" fmla="*/ 182 w 250"/>
                <a:gd name="T19" fmla="*/ 72 h 207"/>
                <a:gd name="T20" fmla="*/ 197 w 250"/>
                <a:gd name="T21" fmla="*/ 88 h 207"/>
                <a:gd name="T22" fmla="*/ 200 w 250"/>
                <a:gd name="T23" fmla="*/ 103 h 207"/>
                <a:gd name="T24" fmla="*/ 215 w 250"/>
                <a:gd name="T25" fmla="*/ 110 h 207"/>
                <a:gd name="T26" fmla="*/ 217 w 250"/>
                <a:gd name="T27" fmla="*/ 123 h 207"/>
                <a:gd name="T28" fmla="*/ 230 w 250"/>
                <a:gd name="T29" fmla="*/ 122 h 207"/>
                <a:gd name="T30" fmla="*/ 246 w 250"/>
                <a:gd name="T31" fmla="*/ 130 h 207"/>
                <a:gd name="T32" fmla="*/ 249 w 250"/>
                <a:gd name="T33" fmla="*/ 152 h 207"/>
                <a:gd name="T34" fmla="*/ 237 w 250"/>
                <a:gd name="T35" fmla="*/ 177 h 207"/>
                <a:gd name="T36" fmla="*/ 229 w 250"/>
                <a:gd name="T37" fmla="*/ 192 h 207"/>
                <a:gd name="T38" fmla="*/ 213 w 250"/>
                <a:gd name="T39" fmla="*/ 197 h 207"/>
                <a:gd name="T40" fmla="*/ 203 w 250"/>
                <a:gd name="T41" fmla="*/ 207 h 207"/>
                <a:gd name="T42" fmla="*/ 205 w 250"/>
                <a:gd name="T43" fmla="*/ 196 h 207"/>
                <a:gd name="T44" fmla="*/ 200 w 250"/>
                <a:gd name="T45" fmla="*/ 188 h 207"/>
                <a:gd name="T46" fmla="*/ 193 w 250"/>
                <a:gd name="T47" fmla="*/ 187 h 207"/>
                <a:gd name="T48" fmla="*/ 186 w 250"/>
                <a:gd name="T49" fmla="*/ 188 h 207"/>
                <a:gd name="T50" fmla="*/ 181 w 250"/>
                <a:gd name="T51" fmla="*/ 195 h 207"/>
                <a:gd name="T52" fmla="*/ 171 w 250"/>
                <a:gd name="T53" fmla="*/ 193 h 207"/>
                <a:gd name="T54" fmla="*/ 168 w 250"/>
                <a:gd name="T55" fmla="*/ 183 h 207"/>
                <a:gd name="T56" fmla="*/ 165 w 250"/>
                <a:gd name="T57" fmla="*/ 173 h 207"/>
                <a:gd name="T58" fmla="*/ 159 w 250"/>
                <a:gd name="T59" fmla="*/ 164 h 207"/>
                <a:gd name="T60" fmla="*/ 155 w 250"/>
                <a:gd name="T61" fmla="*/ 157 h 207"/>
                <a:gd name="T62" fmla="*/ 148 w 250"/>
                <a:gd name="T63" fmla="*/ 152 h 207"/>
                <a:gd name="T64" fmla="*/ 141 w 250"/>
                <a:gd name="T65" fmla="*/ 154 h 207"/>
                <a:gd name="T66" fmla="*/ 138 w 250"/>
                <a:gd name="T67" fmla="*/ 161 h 207"/>
                <a:gd name="T68" fmla="*/ 128 w 250"/>
                <a:gd name="T69" fmla="*/ 165 h 207"/>
                <a:gd name="T70" fmla="*/ 119 w 250"/>
                <a:gd name="T71" fmla="*/ 169 h 207"/>
                <a:gd name="T72" fmla="*/ 108 w 250"/>
                <a:gd name="T73" fmla="*/ 167 h 207"/>
                <a:gd name="T74" fmla="*/ 96 w 250"/>
                <a:gd name="T75" fmla="*/ 174 h 207"/>
                <a:gd name="T76" fmla="*/ 81 w 250"/>
                <a:gd name="T77" fmla="*/ 166 h 207"/>
                <a:gd name="T78" fmla="*/ 71 w 250"/>
                <a:gd name="T79" fmla="*/ 159 h 207"/>
                <a:gd name="T80" fmla="*/ 64 w 250"/>
                <a:gd name="T81" fmla="*/ 165 h 207"/>
                <a:gd name="T82" fmla="*/ 58 w 250"/>
                <a:gd name="T83" fmla="*/ 157 h 207"/>
                <a:gd name="T84" fmla="*/ 51 w 250"/>
                <a:gd name="T85" fmla="*/ 150 h 207"/>
                <a:gd name="T86" fmla="*/ 44 w 250"/>
                <a:gd name="T87" fmla="*/ 149 h 207"/>
                <a:gd name="T88" fmla="*/ 30 w 250"/>
                <a:gd name="T89" fmla="*/ 147 h 207"/>
                <a:gd name="T90" fmla="*/ 18 w 250"/>
                <a:gd name="T91" fmla="*/ 151 h 207"/>
                <a:gd name="T92" fmla="*/ 14 w 250"/>
                <a:gd name="T93" fmla="*/ 144 h 207"/>
                <a:gd name="T94" fmla="*/ 9 w 250"/>
                <a:gd name="T95" fmla="*/ 135 h 207"/>
                <a:gd name="T96" fmla="*/ 0 w 250"/>
                <a:gd name="T97" fmla="*/ 128 h 207"/>
                <a:gd name="T98" fmla="*/ 8 w 250"/>
                <a:gd name="T99" fmla="*/ 116 h 207"/>
                <a:gd name="T100" fmla="*/ 20 w 250"/>
                <a:gd name="T101" fmla="*/ 111 h 207"/>
                <a:gd name="T102" fmla="*/ 29 w 250"/>
                <a:gd name="T103" fmla="*/ 100 h 207"/>
                <a:gd name="T104" fmla="*/ 35 w 250"/>
                <a:gd name="T105" fmla="*/ 91 h 207"/>
                <a:gd name="T106" fmla="*/ 43 w 250"/>
                <a:gd name="T107" fmla="*/ 91 h 207"/>
                <a:gd name="T108" fmla="*/ 54 w 250"/>
                <a:gd name="T109" fmla="*/ 76 h 207"/>
                <a:gd name="T110" fmla="*/ 66 w 250"/>
                <a:gd name="T111" fmla="*/ 62 h 207"/>
                <a:gd name="T112" fmla="*/ 67 w 250"/>
                <a:gd name="T113" fmla="*/ 52 h 207"/>
                <a:gd name="T114" fmla="*/ 60 w 250"/>
                <a:gd name="T115" fmla="*/ 41 h 207"/>
                <a:gd name="T116" fmla="*/ 67 w 250"/>
                <a:gd name="T117" fmla="*/ 28 h 207"/>
                <a:gd name="T118" fmla="*/ 80 w 250"/>
                <a:gd name="T119" fmla="*/ 32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0" h="207">
                  <a:moveTo>
                    <a:pt x="89" y="34"/>
                  </a:moveTo>
                  <a:cubicBezTo>
                    <a:pt x="89" y="33"/>
                    <a:pt x="89" y="33"/>
                    <a:pt x="89" y="33"/>
                  </a:cubicBezTo>
                  <a:cubicBezTo>
                    <a:pt x="90" y="33"/>
                    <a:pt x="90" y="31"/>
                    <a:pt x="91" y="30"/>
                  </a:cubicBezTo>
                  <a:cubicBezTo>
                    <a:pt x="92" y="29"/>
                    <a:pt x="94" y="29"/>
                    <a:pt x="95" y="29"/>
                  </a:cubicBezTo>
                  <a:cubicBezTo>
                    <a:pt x="95" y="29"/>
                    <a:pt x="97" y="27"/>
                    <a:pt x="97" y="26"/>
                  </a:cubicBezTo>
                  <a:cubicBezTo>
                    <a:pt x="98" y="26"/>
                    <a:pt x="100" y="25"/>
                    <a:pt x="100" y="24"/>
                  </a:cubicBezTo>
                  <a:cubicBezTo>
                    <a:pt x="101" y="23"/>
                    <a:pt x="103" y="22"/>
                    <a:pt x="103" y="21"/>
                  </a:cubicBezTo>
                  <a:cubicBezTo>
                    <a:pt x="104" y="21"/>
                    <a:pt x="105" y="19"/>
                    <a:pt x="105" y="19"/>
                  </a:cubicBezTo>
                  <a:cubicBezTo>
                    <a:pt x="107" y="18"/>
                    <a:pt x="108" y="17"/>
                    <a:pt x="109" y="16"/>
                  </a:cubicBezTo>
                  <a:cubicBezTo>
                    <a:pt x="110" y="15"/>
                    <a:pt x="111" y="14"/>
                    <a:pt x="111" y="13"/>
                  </a:cubicBezTo>
                  <a:cubicBezTo>
                    <a:pt x="112" y="12"/>
                    <a:pt x="112" y="11"/>
                    <a:pt x="113" y="10"/>
                  </a:cubicBezTo>
                  <a:cubicBezTo>
                    <a:pt x="113" y="9"/>
                    <a:pt x="113" y="8"/>
                    <a:pt x="113" y="8"/>
                  </a:cubicBezTo>
                  <a:cubicBezTo>
                    <a:pt x="114" y="7"/>
                    <a:pt x="114" y="6"/>
                    <a:pt x="114" y="6"/>
                  </a:cubicBezTo>
                  <a:cubicBezTo>
                    <a:pt x="115" y="6"/>
                    <a:pt x="116" y="5"/>
                    <a:pt x="116" y="5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19" y="6"/>
                    <a:pt x="120" y="7"/>
                    <a:pt x="121" y="7"/>
                  </a:cubicBezTo>
                  <a:cubicBezTo>
                    <a:pt x="121" y="7"/>
                    <a:pt x="122" y="9"/>
                    <a:pt x="123" y="9"/>
                  </a:cubicBezTo>
                  <a:cubicBezTo>
                    <a:pt x="124" y="9"/>
                    <a:pt x="125" y="8"/>
                    <a:pt x="126" y="8"/>
                  </a:cubicBezTo>
                  <a:cubicBezTo>
                    <a:pt x="127" y="8"/>
                    <a:pt x="128" y="7"/>
                    <a:pt x="129" y="7"/>
                  </a:cubicBezTo>
                  <a:cubicBezTo>
                    <a:pt x="130" y="7"/>
                    <a:pt x="131" y="6"/>
                    <a:pt x="132" y="5"/>
                  </a:cubicBezTo>
                  <a:cubicBezTo>
                    <a:pt x="132" y="4"/>
                    <a:pt x="133" y="3"/>
                    <a:pt x="134" y="3"/>
                  </a:cubicBezTo>
                  <a:cubicBezTo>
                    <a:pt x="134" y="2"/>
                    <a:pt x="136" y="1"/>
                    <a:pt x="137" y="0"/>
                  </a:cubicBezTo>
                  <a:cubicBezTo>
                    <a:pt x="138" y="0"/>
                    <a:pt x="140" y="0"/>
                    <a:pt x="141" y="0"/>
                  </a:cubicBezTo>
                  <a:cubicBezTo>
                    <a:pt x="142" y="0"/>
                    <a:pt x="143" y="0"/>
                    <a:pt x="144" y="1"/>
                  </a:cubicBezTo>
                  <a:cubicBezTo>
                    <a:pt x="144" y="1"/>
                    <a:pt x="143" y="1"/>
                    <a:pt x="143" y="2"/>
                  </a:cubicBezTo>
                  <a:cubicBezTo>
                    <a:pt x="143" y="2"/>
                    <a:pt x="143" y="4"/>
                    <a:pt x="143" y="5"/>
                  </a:cubicBezTo>
                  <a:cubicBezTo>
                    <a:pt x="144" y="6"/>
                    <a:pt x="144" y="8"/>
                    <a:pt x="145" y="8"/>
                  </a:cubicBezTo>
                  <a:cubicBezTo>
                    <a:pt x="145" y="9"/>
                    <a:pt x="146" y="10"/>
                    <a:pt x="147" y="11"/>
                  </a:cubicBezTo>
                  <a:cubicBezTo>
                    <a:pt x="147" y="12"/>
                    <a:pt x="148" y="13"/>
                    <a:pt x="148" y="14"/>
                  </a:cubicBezTo>
                  <a:cubicBezTo>
                    <a:pt x="149" y="15"/>
                    <a:pt x="150" y="17"/>
                    <a:pt x="150" y="18"/>
                  </a:cubicBezTo>
                  <a:cubicBezTo>
                    <a:pt x="152" y="19"/>
                    <a:pt x="153" y="20"/>
                    <a:pt x="153" y="21"/>
                  </a:cubicBezTo>
                  <a:cubicBezTo>
                    <a:pt x="154" y="22"/>
                    <a:pt x="156" y="22"/>
                    <a:pt x="156" y="23"/>
                  </a:cubicBezTo>
                  <a:cubicBezTo>
                    <a:pt x="157" y="23"/>
                    <a:pt x="158" y="25"/>
                    <a:pt x="159" y="25"/>
                  </a:cubicBezTo>
                  <a:cubicBezTo>
                    <a:pt x="159" y="26"/>
                    <a:pt x="160" y="29"/>
                    <a:pt x="160" y="30"/>
                  </a:cubicBezTo>
                  <a:cubicBezTo>
                    <a:pt x="161" y="30"/>
                    <a:pt x="162" y="31"/>
                    <a:pt x="163" y="31"/>
                  </a:cubicBezTo>
                  <a:cubicBezTo>
                    <a:pt x="163" y="32"/>
                    <a:pt x="165" y="32"/>
                    <a:pt x="166" y="33"/>
                  </a:cubicBezTo>
                  <a:cubicBezTo>
                    <a:pt x="167" y="33"/>
                    <a:pt x="168" y="34"/>
                    <a:pt x="168" y="35"/>
                  </a:cubicBezTo>
                  <a:cubicBezTo>
                    <a:pt x="169" y="35"/>
                    <a:pt x="169" y="37"/>
                    <a:pt x="170" y="37"/>
                  </a:cubicBezTo>
                  <a:cubicBezTo>
                    <a:pt x="170" y="38"/>
                    <a:pt x="171" y="40"/>
                    <a:pt x="172" y="41"/>
                  </a:cubicBezTo>
                  <a:cubicBezTo>
                    <a:pt x="172" y="42"/>
                    <a:pt x="174" y="43"/>
                    <a:pt x="175" y="43"/>
                  </a:cubicBezTo>
                  <a:cubicBezTo>
                    <a:pt x="176" y="44"/>
                    <a:pt x="179" y="44"/>
                    <a:pt x="180" y="44"/>
                  </a:cubicBezTo>
                  <a:cubicBezTo>
                    <a:pt x="181" y="45"/>
                    <a:pt x="182" y="45"/>
                    <a:pt x="183" y="45"/>
                  </a:cubicBezTo>
                  <a:cubicBezTo>
                    <a:pt x="183" y="46"/>
                    <a:pt x="184" y="48"/>
                    <a:pt x="184" y="49"/>
                  </a:cubicBezTo>
                  <a:cubicBezTo>
                    <a:pt x="185" y="50"/>
                    <a:pt x="185" y="52"/>
                    <a:pt x="185" y="53"/>
                  </a:cubicBezTo>
                  <a:cubicBezTo>
                    <a:pt x="185" y="54"/>
                    <a:pt x="184" y="55"/>
                    <a:pt x="183" y="56"/>
                  </a:cubicBezTo>
                  <a:cubicBezTo>
                    <a:pt x="183" y="57"/>
                    <a:pt x="182" y="58"/>
                    <a:pt x="182" y="59"/>
                  </a:cubicBezTo>
                  <a:cubicBezTo>
                    <a:pt x="181" y="59"/>
                    <a:pt x="181" y="60"/>
                    <a:pt x="180" y="61"/>
                  </a:cubicBezTo>
                  <a:cubicBezTo>
                    <a:pt x="180" y="62"/>
                    <a:pt x="180" y="64"/>
                    <a:pt x="180" y="65"/>
                  </a:cubicBezTo>
                  <a:cubicBezTo>
                    <a:pt x="180" y="66"/>
                    <a:pt x="181" y="68"/>
                    <a:pt x="181" y="68"/>
                  </a:cubicBezTo>
                  <a:cubicBezTo>
                    <a:pt x="181" y="69"/>
                    <a:pt x="182" y="71"/>
                    <a:pt x="182" y="72"/>
                  </a:cubicBezTo>
                  <a:cubicBezTo>
                    <a:pt x="182" y="73"/>
                    <a:pt x="183" y="75"/>
                    <a:pt x="184" y="76"/>
                  </a:cubicBezTo>
                  <a:cubicBezTo>
                    <a:pt x="185" y="77"/>
                    <a:pt x="186" y="78"/>
                    <a:pt x="187" y="79"/>
                  </a:cubicBezTo>
                  <a:cubicBezTo>
                    <a:pt x="188" y="80"/>
                    <a:pt x="189" y="81"/>
                    <a:pt x="190" y="82"/>
                  </a:cubicBezTo>
                  <a:cubicBezTo>
                    <a:pt x="191" y="83"/>
                    <a:pt x="193" y="84"/>
                    <a:pt x="194" y="85"/>
                  </a:cubicBezTo>
                  <a:cubicBezTo>
                    <a:pt x="195" y="85"/>
                    <a:pt x="197" y="87"/>
                    <a:pt x="197" y="88"/>
                  </a:cubicBezTo>
                  <a:cubicBezTo>
                    <a:pt x="198" y="88"/>
                    <a:pt x="198" y="89"/>
                    <a:pt x="198" y="89"/>
                  </a:cubicBezTo>
                  <a:cubicBezTo>
                    <a:pt x="198" y="90"/>
                    <a:pt x="199" y="91"/>
                    <a:pt x="199" y="91"/>
                  </a:cubicBezTo>
                  <a:cubicBezTo>
                    <a:pt x="200" y="92"/>
                    <a:pt x="199" y="94"/>
                    <a:pt x="200" y="95"/>
                  </a:cubicBezTo>
                  <a:cubicBezTo>
                    <a:pt x="200" y="96"/>
                    <a:pt x="199" y="99"/>
                    <a:pt x="200" y="99"/>
                  </a:cubicBezTo>
                  <a:cubicBezTo>
                    <a:pt x="200" y="100"/>
                    <a:pt x="200" y="102"/>
                    <a:pt x="200" y="103"/>
                  </a:cubicBezTo>
                  <a:cubicBezTo>
                    <a:pt x="200" y="103"/>
                    <a:pt x="201" y="104"/>
                    <a:pt x="201" y="104"/>
                  </a:cubicBezTo>
                  <a:cubicBezTo>
                    <a:pt x="202" y="105"/>
                    <a:pt x="203" y="105"/>
                    <a:pt x="203" y="105"/>
                  </a:cubicBezTo>
                  <a:cubicBezTo>
                    <a:pt x="205" y="106"/>
                    <a:pt x="208" y="107"/>
                    <a:pt x="209" y="107"/>
                  </a:cubicBezTo>
                  <a:cubicBezTo>
                    <a:pt x="210" y="108"/>
                    <a:pt x="211" y="108"/>
                    <a:pt x="212" y="108"/>
                  </a:cubicBezTo>
                  <a:cubicBezTo>
                    <a:pt x="213" y="108"/>
                    <a:pt x="214" y="109"/>
                    <a:pt x="215" y="110"/>
                  </a:cubicBezTo>
                  <a:cubicBezTo>
                    <a:pt x="216" y="110"/>
                    <a:pt x="216" y="111"/>
                    <a:pt x="217" y="111"/>
                  </a:cubicBezTo>
                  <a:cubicBezTo>
                    <a:pt x="217" y="112"/>
                    <a:pt x="218" y="113"/>
                    <a:pt x="218" y="114"/>
                  </a:cubicBezTo>
                  <a:cubicBezTo>
                    <a:pt x="219" y="114"/>
                    <a:pt x="219" y="116"/>
                    <a:pt x="219" y="117"/>
                  </a:cubicBezTo>
                  <a:cubicBezTo>
                    <a:pt x="219" y="118"/>
                    <a:pt x="219" y="119"/>
                    <a:pt x="218" y="120"/>
                  </a:cubicBezTo>
                  <a:cubicBezTo>
                    <a:pt x="218" y="120"/>
                    <a:pt x="217" y="122"/>
                    <a:pt x="217" y="123"/>
                  </a:cubicBezTo>
                  <a:cubicBezTo>
                    <a:pt x="217" y="123"/>
                    <a:pt x="217" y="125"/>
                    <a:pt x="218" y="125"/>
                  </a:cubicBezTo>
                  <a:cubicBezTo>
                    <a:pt x="219" y="125"/>
                    <a:pt x="220" y="126"/>
                    <a:pt x="220" y="126"/>
                  </a:cubicBezTo>
                  <a:cubicBezTo>
                    <a:pt x="221" y="126"/>
                    <a:pt x="223" y="126"/>
                    <a:pt x="223" y="125"/>
                  </a:cubicBezTo>
                  <a:cubicBezTo>
                    <a:pt x="224" y="125"/>
                    <a:pt x="225" y="124"/>
                    <a:pt x="225" y="124"/>
                  </a:cubicBezTo>
                  <a:cubicBezTo>
                    <a:pt x="226" y="123"/>
                    <a:pt x="228" y="123"/>
                    <a:pt x="230" y="122"/>
                  </a:cubicBezTo>
                  <a:cubicBezTo>
                    <a:pt x="231" y="122"/>
                    <a:pt x="232" y="122"/>
                    <a:pt x="233" y="122"/>
                  </a:cubicBezTo>
                  <a:cubicBezTo>
                    <a:pt x="234" y="122"/>
                    <a:pt x="236" y="123"/>
                    <a:pt x="236" y="123"/>
                  </a:cubicBezTo>
                  <a:cubicBezTo>
                    <a:pt x="237" y="123"/>
                    <a:pt x="239" y="124"/>
                    <a:pt x="241" y="125"/>
                  </a:cubicBezTo>
                  <a:cubicBezTo>
                    <a:pt x="241" y="126"/>
                    <a:pt x="243" y="127"/>
                    <a:pt x="243" y="127"/>
                  </a:cubicBezTo>
                  <a:cubicBezTo>
                    <a:pt x="244" y="128"/>
                    <a:pt x="245" y="129"/>
                    <a:pt x="246" y="130"/>
                  </a:cubicBezTo>
                  <a:cubicBezTo>
                    <a:pt x="246" y="131"/>
                    <a:pt x="248" y="133"/>
                    <a:pt x="248" y="134"/>
                  </a:cubicBezTo>
                  <a:cubicBezTo>
                    <a:pt x="249" y="135"/>
                    <a:pt x="249" y="137"/>
                    <a:pt x="249" y="138"/>
                  </a:cubicBezTo>
                  <a:cubicBezTo>
                    <a:pt x="249" y="140"/>
                    <a:pt x="249" y="142"/>
                    <a:pt x="250" y="143"/>
                  </a:cubicBezTo>
                  <a:cubicBezTo>
                    <a:pt x="250" y="145"/>
                    <a:pt x="250" y="147"/>
                    <a:pt x="250" y="148"/>
                  </a:cubicBezTo>
                  <a:cubicBezTo>
                    <a:pt x="250" y="149"/>
                    <a:pt x="249" y="151"/>
                    <a:pt x="249" y="152"/>
                  </a:cubicBezTo>
                  <a:cubicBezTo>
                    <a:pt x="248" y="154"/>
                    <a:pt x="247" y="157"/>
                    <a:pt x="246" y="158"/>
                  </a:cubicBezTo>
                  <a:cubicBezTo>
                    <a:pt x="245" y="159"/>
                    <a:pt x="244" y="162"/>
                    <a:pt x="243" y="164"/>
                  </a:cubicBezTo>
                  <a:cubicBezTo>
                    <a:pt x="242" y="165"/>
                    <a:pt x="240" y="169"/>
                    <a:pt x="239" y="170"/>
                  </a:cubicBezTo>
                  <a:cubicBezTo>
                    <a:pt x="238" y="171"/>
                    <a:pt x="238" y="173"/>
                    <a:pt x="237" y="174"/>
                  </a:cubicBezTo>
                  <a:cubicBezTo>
                    <a:pt x="237" y="174"/>
                    <a:pt x="237" y="176"/>
                    <a:pt x="237" y="177"/>
                  </a:cubicBezTo>
                  <a:cubicBezTo>
                    <a:pt x="237" y="178"/>
                    <a:pt x="237" y="180"/>
                    <a:pt x="237" y="181"/>
                  </a:cubicBezTo>
                  <a:cubicBezTo>
                    <a:pt x="237" y="182"/>
                    <a:pt x="237" y="184"/>
                    <a:pt x="236" y="184"/>
                  </a:cubicBezTo>
                  <a:cubicBezTo>
                    <a:pt x="236" y="185"/>
                    <a:pt x="235" y="186"/>
                    <a:pt x="234" y="187"/>
                  </a:cubicBezTo>
                  <a:cubicBezTo>
                    <a:pt x="234" y="187"/>
                    <a:pt x="232" y="188"/>
                    <a:pt x="231" y="188"/>
                  </a:cubicBezTo>
                  <a:cubicBezTo>
                    <a:pt x="230" y="189"/>
                    <a:pt x="230" y="191"/>
                    <a:pt x="229" y="192"/>
                  </a:cubicBezTo>
                  <a:cubicBezTo>
                    <a:pt x="228" y="193"/>
                    <a:pt x="227" y="195"/>
                    <a:pt x="226" y="195"/>
                  </a:cubicBezTo>
                  <a:cubicBezTo>
                    <a:pt x="225" y="196"/>
                    <a:pt x="224" y="197"/>
                    <a:pt x="223" y="197"/>
                  </a:cubicBezTo>
                  <a:cubicBezTo>
                    <a:pt x="222" y="197"/>
                    <a:pt x="220" y="197"/>
                    <a:pt x="219" y="197"/>
                  </a:cubicBezTo>
                  <a:cubicBezTo>
                    <a:pt x="219" y="197"/>
                    <a:pt x="217" y="197"/>
                    <a:pt x="216" y="197"/>
                  </a:cubicBezTo>
                  <a:cubicBezTo>
                    <a:pt x="216" y="197"/>
                    <a:pt x="214" y="197"/>
                    <a:pt x="213" y="197"/>
                  </a:cubicBezTo>
                  <a:cubicBezTo>
                    <a:pt x="213" y="197"/>
                    <a:pt x="212" y="198"/>
                    <a:pt x="212" y="198"/>
                  </a:cubicBezTo>
                  <a:cubicBezTo>
                    <a:pt x="211" y="198"/>
                    <a:pt x="210" y="199"/>
                    <a:pt x="209" y="200"/>
                  </a:cubicBezTo>
                  <a:cubicBezTo>
                    <a:pt x="209" y="201"/>
                    <a:pt x="208" y="202"/>
                    <a:pt x="208" y="203"/>
                  </a:cubicBezTo>
                  <a:cubicBezTo>
                    <a:pt x="206" y="204"/>
                    <a:pt x="205" y="205"/>
                    <a:pt x="204" y="206"/>
                  </a:cubicBezTo>
                  <a:cubicBezTo>
                    <a:pt x="204" y="206"/>
                    <a:pt x="203" y="206"/>
                    <a:pt x="203" y="207"/>
                  </a:cubicBezTo>
                  <a:cubicBezTo>
                    <a:pt x="202" y="206"/>
                    <a:pt x="202" y="205"/>
                    <a:pt x="201" y="205"/>
                  </a:cubicBezTo>
                  <a:cubicBezTo>
                    <a:pt x="201" y="204"/>
                    <a:pt x="201" y="202"/>
                    <a:pt x="201" y="201"/>
                  </a:cubicBezTo>
                  <a:cubicBezTo>
                    <a:pt x="202" y="201"/>
                    <a:pt x="202" y="200"/>
                    <a:pt x="203" y="200"/>
                  </a:cubicBezTo>
                  <a:cubicBezTo>
                    <a:pt x="203" y="199"/>
                    <a:pt x="203" y="198"/>
                    <a:pt x="204" y="198"/>
                  </a:cubicBezTo>
                  <a:cubicBezTo>
                    <a:pt x="204" y="197"/>
                    <a:pt x="204" y="196"/>
                    <a:pt x="205" y="196"/>
                  </a:cubicBezTo>
                  <a:cubicBezTo>
                    <a:pt x="205" y="195"/>
                    <a:pt x="205" y="194"/>
                    <a:pt x="205" y="194"/>
                  </a:cubicBezTo>
                  <a:cubicBezTo>
                    <a:pt x="205" y="193"/>
                    <a:pt x="205" y="192"/>
                    <a:pt x="205" y="191"/>
                  </a:cubicBezTo>
                  <a:cubicBezTo>
                    <a:pt x="205" y="190"/>
                    <a:pt x="205" y="189"/>
                    <a:pt x="204" y="189"/>
                  </a:cubicBezTo>
                  <a:cubicBezTo>
                    <a:pt x="204" y="189"/>
                    <a:pt x="203" y="189"/>
                    <a:pt x="202" y="189"/>
                  </a:cubicBezTo>
                  <a:cubicBezTo>
                    <a:pt x="202" y="189"/>
                    <a:pt x="201" y="188"/>
                    <a:pt x="200" y="188"/>
                  </a:cubicBezTo>
                  <a:cubicBezTo>
                    <a:pt x="200" y="188"/>
                    <a:pt x="200" y="187"/>
                    <a:pt x="199" y="186"/>
                  </a:cubicBezTo>
                  <a:cubicBezTo>
                    <a:pt x="199" y="186"/>
                    <a:pt x="198" y="186"/>
                    <a:pt x="198" y="186"/>
                  </a:cubicBezTo>
                  <a:cubicBezTo>
                    <a:pt x="197" y="185"/>
                    <a:pt x="196" y="185"/>
                    <a:pt x="196" y="186"/>
                  </a:cubicBezTo>
                  <a:cubicBezTo>
                    <a:pt x="195" y="186"/>
                    <a:pt x="195" y="186"/>
                    <a:pt x="195" y="186"/>
                  </a:cubicBezTo>
                  <a:cubicBezTo>
                    <a:pt x="194" y="187"/>
                    <a:pt x="194" y="187"/>
                    <a:pt x="193" y="187"/>
                  </a:cubicBezTo>
                  <a:cubicBezTo>
                    <a:pt x="193" y="188"/>
                    <a:pt x="192" y="187"/>
                    <a:pt x="192" y="187"/>
                  </a:cubicBezTo>
                  <a:cubicBezTo>
                    <a:pt x="191" y="187"/>
                    <a:pt x="191" y="188"/>
                    <a:pt x="191" y="188"/>
                  </a:cubicBezTo>
                  <a:cubicBezTo>
                    <a:pt x="191" y="188"/>
                    <a:pt x="190" y="188"/>
                    <a:pt x="190" y="188"/>
                  </a:cubicBezTo>
                  <a:cubicBezTo>
                    <a:pt x="189" y="188"/>
                    <a:pt x="188" y="187"/>
                    <a:pt x="188" y="187"/>
                  </a:cubicBezTo>
                  <a:cubicBezTo>
                    <a:pt x="187" y="187"/>
                    <a:pt x="186" y="188"/>
                    <a:pt x="186" y="188"/>
                  </a:cubicBezTo>
                  <a:cubicBezTo>
                    <a:pt x="186" y="188"/>
                    <a:pt x="185" y="189"/>
                    <a:pt x="185" y="189"/>
                  </a:cubicBezTo>
                  <a:cubicBezTo>
                    <a:pt x="185" y="189"/>
                    <a:pt x="184" y="190"/>
                    <a:pt x="183" y="190"/>
                  </a:cubicBezTo>
                  <a:cubicBezTo>
                    <a:pt x="183" y="190"/>
                    <a:pt x="182" y="191"/>
                    <a:pt x="182" y="192"/>
                  </a:cubicBezTo>
                  <a:cubicBezTo>
                    <a:pt x="182" y="192"/>
                    <a:pt x="182" y="193"/>
                    <a:pt x="182" y="193"/>
                  </a:cubicBezTo>
                  <a:cubicBezTo>
                    <a:pt x="182" y="194"/>
                    <a:pt x="181" y="194"/>
                    <a:pt x="181" y="195"/>
                  </a:cubicBezTo>
                  <a:cubicBezTo>
                    <a:pt x="181" y="195"/>
                    <a:pt x="181" y="196"/>
                    <a:pt x="180" y="196"/>
                  </a:cubicBezTo>
                  <a:cubicBezTo>
                    <a:pt x="180" y="196"/>
                    <a:pt x="179" y="196"/>
                    <a:pt x="179" y="196"/>
                  </a:cubicBezTo>
                  <a:cubicBezTo>
                    <a:pt x="178" y="196"/>
                    <a:pt x="176" y="195"/>
                    <a:pt x="175" y="195"/>
                  </a:cubicBezTo>
                  <a:cubicBezTo>
                    <a:pt x="175" y="195"/>
                    <a:pt x="174" y="195"/>
                    <a:pt x="173" y="194"/>
                  </a:cubicBezTo>
                  <a:cubicBezTo>
                    <a:pt x="172" y="194"/>
                    <a:pt x="172" y="193"/>
                    <a:pt x="171" y="193"/>
                  </a:cubicBezTo>
                  <a:cubicBezTo>
                    <a:pt x="171" y="193"/>
                    <a:pt x="171" y="191"/>
                    <a:pt x="171" y="191"/>
                  </a:cubicBezTo>
                  <a:cubicBezTo>
                    <a:pt x="170" y="190"/>
                    <a:pt x="170" y="190"/>
                    <a:pt x="169" y="189"/>
                  </a:cubicBezTo>
                  <a:cubicBezTo>
                    <a:pt x="169" y="189"/>
                    <a:pt x="169" y="188"/>
                    <a:pt x="169" y="188"/>
                  </a:cubicBezTo>
                  <a:cubicBezTo>
                    <a:pt x="169" y="187"/>
                    <a:pt x="169" y="186"/>
                    <a:pt x="169" y="186"/>
                  </a:cubicBezTo>
                  <a:cubicBezTo>
                    <a:pt x="169" y="185"/>
                    <a:pt x="168" y="184"/>
                    <a:pt x="168" y="183"/>
                  </a:cubicBezTo>
                  <a:cubicBezTo>
                    <a:pt x="168" y="183"/>
                    <a:pt x="167" y="182"/>
                    <a:pt x="167" y="182"/>
                  </a:cubicBezTo>
                  <a:cubicBezTo>
                    <a:pt x="167" y="181"/>
                    <a:pt x="166" y="180"/>
                    <a:pt x="165" y="180"/>
                  </a:cubicBezTo>
                  <a:cubicBezTo>
                    <a:pt x="165" y="179"/>
                    <a:pt x="165" y="178"/>
                    <a:pt x="165" y="177"/>
                  </a:cubicBezTo>
                  <a:cubicBezTo>
                    <a:pt x="165" y="177"/>
                    <a:pt x="166" y="175"/>
                    <a:pt x="166" y="175"/>
                  </a:cubicBezTo>
                  <a:cubicBezTo>
                    <a:pt x="166" y="174"/>
                    <a:pt x="165" y="173"/>
                    <a:pt x="165" y="173"/>
                  </a:cubicBezTo>
                  <a:cubicBezTo>
                    <a:pt x="165" y="173"/>
                    <a:pt x="164" y="172"/>
                    <a:pt x="164" y="172"/>
                  </a:cubicBezTo>
                  <a:cubicBezTo>
                    <a:pt x="164" y="171"/>
                    <a:pt x="162" y="171"/>
                    <a:pt x="161" y="170"/>
                  </a:cubicBezTo>
                  <a:cubicBezTo>
                    <a:pt x="161" y="170"/>
                    <a:pt x="161" y="169"/>
                    <a:pt x="160" y="168"/>
                  </a:cubicBezTo>
                  <a:cubicBezTo>
                    <a:pt x="160" y="167"/>
                    <a:pt x="160" y="167"/>
                    <a:pt x="160" y="166"/>
                  </a:cubicBezTo>
                  <a:cubicBezTo>
                    <a:pt x="160" y="166"/>
                    <a:pt x="159" y="165"/>
                    <a:pt x="159" y="164"/>
                  </a:cubicBezTo>
                  <a:cubicBezTo>
                    <a:pt x="159" y="164"/>
                    <a:pt x="160" y="163"/>
                    <a:pt x="160" y="163"/>
                  </a:cubicBezTo>
                  <a:cubicBezTo>
                    <a:pt x="160" y="162"/>
                    <a:pt x="160" y="161"/>
                    <a:pt x="160" y="161"/>
                  </a:cubicBezTo>
                  <a:cubicBezTo>
                    <a:pt x="160" y="160"/>
                    <a:pt x="159" y="159"/>
                    <a:pt x="159" y="159"/>
                  </a:cubicBezTo>
                  <a:cubicBezTo>
                    <a:pt x="158" y="159"/>
                    <a:pt x="157" y="159"/>
                    <a:pt x="157" y="158"/>
                  </a:cubicBezTo>
                  <a:cubicBezTo>
                    <a:pt x="157" y="158"/>
                    <a:pt x="155" y="158"/>
                    <a:pt x="155" y="157"/>
                  </a:cubicBezTo>
                  <a:cubicBezTo>
                    <a:pt x="155" y="157"/>
                    <a:pt x="155" y="156"/>
                    <a:pt x="155" y="155"/>
                  </a:cubicBezTo>
                  <a:cubicBezTo>
                    <a:pt x="155" y="155"/>
                    <a:pt x="154" y="155"/>
                    <a:pt x="153" y="155"/>
                  </a:cubicBezTo>
                  <a:cubicBezTo>
                    <a:pt x="153" y="154"/>
                    <a:pt x="152" y="155"/>
                    <a:pt x="151" y="155"/>
                  </a:cubicBezTo>
                  <a:cubicBezTo>
                    <a:pt x="150" y="154"/>
                    <a:pt x="149" y="154"/>
                    <a:pt x="149" y="154"/>
                  </a:cubicBezTo>
                  <a:cubicBezTo>
                    <a:pt x="149" y="154"/>
                    <a:pt x="148" y="153"/>
                    <a:pt x="148" y="152"/>
                  </a:cubicBezTo>
                  <a:cubicBezTo>
                    <a:pt x="147" y="152"/>
                    <a:pt x="146" y="151"/>
                    <a:pt x="146" y="151"/>
                  </a:cubicBezTo>
                  <a:cubicBezTo>
                    <a:pt x="145" y="151"/>
                    <a:pt x="144" y="151"/>
                    <a:pt x="144" y="151"/>
                  </a:cubicBezTo>
                  <a:cubicBezTo>
                    <a:pt x="143" y="151"/>
                    <a:pt x="142" y="151"/>
                    <a:pt x="142" y="151"/>
                  </a:cubicBezTo>
                  <a:cubicBezTo>
                    <a:pt x="141" y="152"/>
                    <a:pt x="141" y="152"/>
                    <a:pt x="141" y="153"/>
                  </a:cubicBezTo>
                  <a:cubicBezTo>
                    <a:pt x="141" y="153"/>
                    <a:pt x="141" y="154"/>
                    <a:pt x="141" y="154"/>
                  </a:cubicBezTo>
                  <a:cubicBezTo>
                    <a:pt x="141" y="155"/>
                    <a:pt x="142" y="155"/>
                    <a:pt x="142" y="156"/>
                  </a:cubicBezTo>
                  <a:cubicBezTo>
                    <a:pt x="142" y="157"/>
                    <a:pt x="142" y="158"/>
                    <a:pt x="142" y="158"/>
                  </a:cubicBezTo>
                  <a:cubicBezTo>
                    <a:pt x="142" y="158"/>
                    <a:pt x="142" y="159"/>
                    <a:pt x="142" y="159"/>
                  </a:cubicBezTo>
                  <a:cubicBezTo>
                    <a:pt x="142" y="160"/>
                    <a:pt x="141" y="160"/>
                    <a:pt x="140" y="160"/>
                  </a:cubicBezTo>
                  <a:cubicBezTo>
                    <a:pt x="140" y="160"/>
                    <a:pt x="139" y="161"/>
                    <a:pt x="138" y="161"/>
                  </a:cubicBezTo>
                  <a:cubicBezTo>
                    <a:pt x="137" y="161"/>
                    <a:pt x="136" y="162"/>
                    <a:pt x="135" y="162"/>
                  </a:cubicBezTo>
                  <a:cubicBezTo>
                    <a:pt x="134" y="162"/>
                    <a:pt x="133" y="162"/>
                    <a:pt x="133" y="162"/>
                  </a:cubicBezTo>
                  <a:cubicBezTo>
                    <a:pt x="132" y="162"/>
                    <a:pt x="131" y="162"/>
                    <a:pt x="131" y="162"/>
                  </a:cubicBezTo>
                  <a:cubicBezTo>
                    <a:pt x="130" y="163"/>
                    <a:pt x="130" y="163"/>
                    <a:pt x="129" y="163"/>
                  </a:cubicBezTo>
                  <a:cubicBezTo>
                    <a:pt x="129" y="164"/>
                    <a:pt x="128" y="164"/>
                    <a:pt x="128" y="165"/>
                  </a:cubicBezTo>
                  <a:cubicBezTo>
                    <a:pt x="127" y="165"/>
                    <a:pt x="127" y="166"/>
                    <a:pt x="127" y="166"/>
                  </a:cubicBezTo>
                  <a:cubicBezTo>
                    <a:pt x="127" y="167"/>
                    <a:pt x="127" y="168"/>
                    <a:pt x="127" y="169"/>
                  </a:cubicBezTo>
                  <a:cubicBezTo>
                    <a:pt x="126" y="169"/>
                    <a:pt x="126" y="169"/>
                    <a:pt x="125" y="170"/>
                  </a:cubicBezTo>
                  <a:cubicBezTo>
                    <a:pt x="125" y="170"/>
                    <a:pt x="123" y="170"/>
                    <a:pt x="123" y="170"/>
                  </a:cubicBezTo>
                  <a:cubicBezTo>
                    <a:pt x="122" y="170"/>
                    <a:pt x="120" y="169"/>
                    <a:pt x="119" y="169"/>
                  </a:cubicBezTo>
                  <a:cubicBezTo>
                    <a:pt x="119" y="169"/>
                    <a:pt x="117" y="169"/>
                    <a:pt x="116" y="169"/>
                  </a:cubicBezTo>
                  <a:cubicBezTo>
                    <a:pt x="115" y="169"/>
                    <a:pt x="114" y="169"/>
                    <a:pt x="114" y="168"/>
                  </a:cubicBezTo>
                  <a:cubicBezTo>
                    <a:pt x="113" y="168"/>
                    <a:pt x="112" y="167"/>
                    <a:pt x="111" y="167"/>
                  </a:cubicBezTo>
                  <a:cubicBezTo>
                    <a:pt x="111" y="166"/>
                    <a:pt x="109" y="165"/>
                    <a:pt x="109" y="166"/>
                  </a:cubicBezTo>
                  <a:cubicBezTo>
                    <a:pt x="108" y="166"/>
                    <a:pt x="108" y="167"/>
                    <a:pt x="108" y="167"/>
                  </a:cubicBezTo>
                  <a:cubicBezTo>
                    <a:pt x="108" y="168"/>
                    <a:pt x="107" y="169"/>
                    <a:pt x="107" y="170"/>
                  </a:cubicBezTo>
                  <a:cubicBezTo>
                    <a:pt x="107" y="170"/>
                    <a:pt x="106" y="171"/>
                    <a:pt x="105" y="171"/>
                  </a:cubicBezTo>
                  <a:cubicBezTo>
                    <a:pt x="105" y="172"/>
                    <a:pt x="104" y="173"/>
                    <a:pt x="103" y="173"/>
                  </a:cubicBezTo>
                  <a:cubicBezTo>
                    <a:pt x="102" y="174"/>
                    <a:pt x="100" y="174"/>
                    <a:pt x="99" y="174"/>
                  </a:cubicBezTo>
                  <a:cubicBezTo>
                    <a:pt x="98" y="174"/>
                    <a:pt x="96" y="174"/>
                    <a:pt x="96" y="174"/>
                  </a:cubicBezTo>
                  <a:cubicBezTo>
                    <a:pt x="94" y="174"/>
                    <a:pt x="91" y="175"/>
                    <a:pt x="89" y="174"/>
                  </a:cubicBezTo>
                  <a:cubicBezTo>
                    <a:pt x="89" y="174"/>
                    <a:pt x="87" y="174"/>
                    <a:pt x="87" y="173"/>
                  </a:cubicBezTo>
                  <a:cubicBezTo>
                    <a:pt x="86" y="173"/>
                    <a:pt x="85" y="172"/>
                    <a:pt x="85" y="171"/>
                  </a:cubicBezTo>
                  <a:cubicBezTo>
                    <a:pt x="84" y="170"/>
                    <a:pt x="82" y="169"/>
                    <a:pt x="82" y="168"/>
                  </a:cubicBezTo>
                  <a:cubicBezTo>
                    <a:pt x="82" y="167"/>
                    <a:pt x="81" y="166"/>
                    <a:pt x="81" y="166"/>
                  </a:cubicBezTo>
                  <a:cubicBezTo>
                    <a:pt x="81" y="165"/>
                    <a:pt x="80" y="163"/>
                    <a:pt x="80" y="163"/>
                  </a:cubicBezTo>
                  <a:cubicBezTo>
                    <a:pt x="79" y="162"/>
                    <a:pt x="78" y="161"/>
                    <a:pt x="78" y="161"/>
                  </a:cubicBezTo>
                  <a:cubicBezTo>
                    <a:pt x="78" y="160"/>
                    <a:pt x="77" y="159"/>
                    <a:pt x="77" y="159"/>
                  </a:cubicBezTo>
                  <a:cubicBezTo>
                    <a:pt x="76" y="158"/>
                    <a:pt x="74" y="158"/>
                    <a:pt x="73" y="158"/>
                  </a:cubicBezTo>
                  <a:cubicBezTo>
                    <a:pt x="73" y="158"/>
                    <a:pt x="72" y="158"/>
                    <a:pt x="71" y="159"/>
                  </a:cubicBezTo>
                  <a:cubicBezTo>
                    <a:pt x="71" y="159"/>
                    <a:pt x="70" y="160"/>
                    <a:pt x="70" y="160"/>
                  </a:cubicBezTo>
                  <a:cubicBezTo>
                    <a:pt x="69" y="160"/>
                    <a:pt x="68" y="160"/>
                    <a:pt x="68" y="161"/>
                  </a:cubicBezTo>
                  <a:cubicBezTo>
                    <a:pt x="67" y="161"/>
                    <a:pt x="66" y="162"/>
                    <a:pt x="66" y="162"/>
                  </a:cubicBezTo>
                  <a:cubicBezTo>
                    <a:pt x="66" y="162"/>
                    <a:pt x="65" y="163"/>
                    <a:pt x="64" y="163"/>
                  </a:cubicBezTo>
                  <a:cubicBezTo>
                    <a:pt x="64" y="163"/>
                    <a:pt x="64" y="164"/>
                    <a:pt x="64" y="165"/>
                  </a:cubicBezTo>
                  <a:cubicBezTo>
                    <a:pt x="63" y="165"/>
                    <a:pt x="63" y="165"/>
                    <a:pt x="62" y="166"/>
                  </a:cubicBezTo>
                  <a:cubicBezTo>
                    <a:pt x="62" y="166"/>
                    <a:pt x="60" y="165"/>
                    <a:pt x="59" y="165"/>
                  </a:cubicBezTo>
                  <a:cubicBezTo>
                    <a:pt x="59" y="164"/>
                    <a:pt x="59" y="163"/>
                    <a:pt x="59" y="163"/>
                  </a:cubicBezTo>
                  <a:cubicBezTo>
                    <a:pt x="59" y="162"/>
                    <a:pt x="59" y="161"/>
                    <a:pt x="59" y="160"/>
                  </a:cubicBezTo>
                  <a:cubicBezTo>
                    <a:pt x="59" y="159"/>
                    <a:pt x="59" y="158"/>
                    <a:pt x="58" y="157"/>
                  </a:cubicBezTo>
                  <a:cubicBezTo>
                    <a:pt x="58" y="157"/>
                    <a:pt x="58" y="155"/>
                    <a:pt x="57" y="155"/>
                  </a:cubicBezTo>
                  <a:cubicBezTo>
                    <a:pt x="57" y="155"/>
                    <a:pt x="56" y="155"/>
                    <a:pt x="55" y="154"/>
                  </a:cubicBezTo>
                  <a:cubicBezTo>
                    <a:pt x="55" y="154"/>
                    <a:pt x="54" y="153"/>
                    <a:pt x="54" y="153"/>
                  </a:cubicBezTo>
                  <a:cubicBezTo>
                    <a:pt x="54" y="153"/>
                    <a:pt x="53" y="152"/>
                    <a:pt x="53" y="151"/>
                  </a:cubicBezTo>
                  <a:cubicBezTo>
                    <a:pt x="52" y="151"/>
                    <a:pt x="52" y="150"/>
                    <a:pt x="51" y="150"/>
                  </a:cubicBezTo>
                  <a:cubicBezTo>
                    <a:pt x="51" y="149"/>
                    <a:pt x="50" y="149"/>
                    <a:pt x="49" y="149"/>
                  </a:cubicBezTo>
                  <a:cubicBezTo>
                    <a:pt x="48" y="149"/>
                    <a:pt x="47" y="148"/>
                    <a:pt x="47" y="148"/>
                  </a:cubicBezTo>
                  <a:cubicBezTo>
                    <a:pt x="46" y="148"/>
                    <a:pt x="46" y="148"/>
                    <a:pt x="46" y="148"/>
                  </a:cubicBezTo>
                  <a:cubicBezTo>
                    <a:pt x="45" y="148"/>
                    <a:pt x="45" y="149"/>
                    <a:pt x="45" y="149"/>
                  </a:cubicBezTo>
                  <a:cubicBezTo>
                    <a:pt x="44" y="149"/>
                    <a:pt x="44" y="149"/>
                    <a:pt x="44" y="149"/>
                  </a:cubicBezTo>
                  <a:cubicBezTo>
                    <a:pt x="43" y="148"/>
                    <a:pt x="43" y="148"/>
                    <a:pt x="43" y="147"/>
                  </a:cubicBezTo>
                  <a:cubicBezTo>
                    <a:pt x="42" y="147"/>
                    <a:pt x="42" y="147"/>
                    <a:pt x="41" y="147"/>
                  </a:cubicBezTo>
                  <a:cubicBezTo>
                    <a:pt x="41" y="147"/>
                    <a:pt x="39" y="147"/>
                    <a:pt x="38" y="147"/>
                  </a:cubicBezTo>
                  <a:cubicBezTo>
                    <a:pt x="37" y="147"/>
                    <a:pt x="34" y="146"/>
                    <a:pt x="33" y="147"/>
                  </a:cubicBezTo>
                  <a:cubicBezTo>
                    <a:pt x="32" y="147"/>
                    <a:pt x="31" y="147"/>
                    <a:pt x="30" y="147"/>
                  </a:cubicBezTo>
                  <a:cubicBezTo>
                    <a:pt x="29" y="148"/>
                    <a:pt x="27" y="148"/>
                    <a:pt x="26" y="148"/>
                  </a:cubicBezTo>
                  <a:cubicBezTo>
                    <a:pt x="25" y="149"/>
                    <a:pt x="24" y="149"/>
                    <a:pt x="23" y="150"/>
                  </a:cubicBezTo>
                  <a:cubicBezTo>
                    <a:pt x="23" y="150"/>
                    <a:pt x="23" y="151"/>
                    <a:pt x="22" y="151"/>
                  </a:cubicBezTo>
                  <a:cubicBezTo>
                    <a:pt x="22" y="151"/>
                    <a:pt x="21" y="151"/>
                    <a:pt x="20" y="151"/>
                  </a:cubicBezTo>
                  <a:cubicBezTo>
                    <a:pt x="20" y="151"/>
                    <a:pt x="19" y="151"/>
                    <a:pt x="18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0"/>
                    <a:pt x="15" y="149"/>
                    <a:pt x="15" y="149"/>
                  </a:cubicBezTo>
                  <a:cubicBezTo>
                    <a:pt x="15" y="149"/>
                    <a:pt x="15" y="148"/>
                    <a:pt x="15" y="147"/>
                  </a:cubicBezTo>
                  <a:cubicBezTo>
                    <a:pt x="15" y="147"/>
                    <a:pt x="14" y="145"/>
                    <a:pt x="14" y="144"/>
                  </a:cubicBezTo>
                  <a:cubicBezTo>
                    <a:pt x="14" y="144"/>
                    <a:pt x="14" y="143"/>
                    <a:pt x="14" y="142"/>
                  </a:cubicBezTo>
                  <a:cubicBezTo>
                    <a:pt x="13" y="142"/>
                    <a:pt x="13" y="141"/>
                    <a:pt x="12" y="140"/>
                  </a:cubicBezTo>
                  <a:cubicBezTo>
                    <a:pt x="12" y="140"/>
                    <a:pt x="11" y="140"/>
                    <a:pt x="11" y="139"/>
                  </a:cubicBezTo>
                  <a:cubicBezTo>
                    <a:pt x="11" y="139"/>
                    <a:pt x="11" y="137"/>
                    <a:pt x="10" y="137"/>
                  </a:cubicBezTo>
                  <a:cubicBezTo>
                    <a:pt x="10" y="136"/>
                    <a:pt x="9" y="135"/>
                    <a:pt x="9" y="135"/>
                  </a:cubicBezTo>
                  <a:cubicBezTo>
                    <a:pt x="9" y="134"/>
                    <a:pt x="8" y="134"/>
                    <a:pt x="8" y="133"/>
                  </a:cubicBezTo>
                  <a:cubicBezTo>
                    <a:pt x="7" y="133"/>
                    <a:pt x="6" y="132"/>
                    <a:pt x="6" y="132"/>
                  </a:cubicBezTo>
                  <a:cubicBezTo>
                    <a:pt x="5" y="132"/>
                    <a:pt x="4" y="131"/>
                    <a:pt x="3" y="131"/>
                  </a:cubicBezTo>
                  <a:cubicBezTo>
                    <a:pt x="3" y="131"/>
                    <a:pt x="1" y="130"/>
                    <a:pt x="1" y="130"/>
                  </a:cubicBezTo>
                  <a:cubicBezTo>
                    <a:pt x="1" y="129"/>
                    <a:pt x="0" y="129"/>
                    <a:pt x="0" y="128"/>
                  </a:cubicBezTo>
                  <a:cubicBezTo>
                    <a:pt x="0" y="128"/>
                    <a:pt x="1" y="127"/>
                    <a:pt x="1" y="126"/>
                  </a:cubicBezTo>
                  <a:cubicBezTo>
                    <a:pt x="2" y="126"/>
                    <a:pt x="2" y="125"/>
                    <a:pt x="3" y="125"/>
                  </a:cubicBezTo>
                  <a:cubicBezTo>
                    <a:pt x="3" y="124"/>
                    <a:pt x="4" y="123"/>
                    <a:pt x="4" y="123"/>
                  </a:cubicBezTo>
                  <a:cubicBezTo>
                    <a:pt x="5" y="122"/>
                    <a:pt x="5" y="121"/>
                    <a:pt x="5" y="120"/>
                  </a:cubicBezTo>
                  <a:cubicBezTo>
                    <a:pt x="6" y="119"/>
                    <a:pt x="7" y="117"/>
                    <a:pt x="8" y="116"/>
                  </a:cubicBezTo>
                  <a:cubicBezTo>
                    <a:pt x="8" y="116"/>
                    <a:pt x="9" y="115"/>
                    <a:pt x="10" y="115"/>
                  </a:cubicBezTo>
                  <a:cubicBezTo>
                    <a:pt x="10" y="115"/>
                    <a:pt x="11" y="114"/>
                    <a:pt x="12" y="114"/>
                  </a:cubicBezTo>
                  <a:cubicBezTo>
                    <a:pt x="12" y="114"/>
                    <a:pt x="14" y="113"/>
                    <a:pt x="15" y="113"/>
                  </a:cubicBezTo>
                  <a:cubicBezTo>
                    <a:pt x="16" y="113"/>
                    <a:pt x="18" y="113"/>
                    <a:pt x="18" y="113"/>
                  </a:cubicBezTo>
                  <a:cubicBezTo>
                    <a:pt x="19" y="113"/>
                    <a:pt x="20" y="112"/>
                    <a:pt x="20" y="111"/>
                  </a:cubicBezTo>
                  <a:cubicBezTo>
                    <a:pt x="21" y="111"/>
                    <a:pt x="21" y="110"/>
                    <a:pt x="21" y="109"/>
                  </a:cubicBezTo>
                  <a:cubicBezTo>
                    <a:pt x="22" y="108"/>
                    <a:pt x="22" y="107"/>
                    <a:pt x="23" y="107"/>
                  </a:cubicBezTo>
                  <a:cubicBezTo>
                    <a:pt x="23" y="106"/>
                    <a:pt x="24" y="106"/>
                    <a:pt x="24" y="106"/>
                  </a:cubicBezTo>
                  <a:cubicBezTo>
                    <a:pt x="25" y="105"/>
                    <a:pt x="25" y="104"/>
                    <a:pt x="26" y="103"/>
                  </a:cubicBezTo>
                  <a:cubicBezTo>
                    <a:pt x="26" y="102"/>
                    <a:pt x="28" y="101"/>
                    <a:pt x="29" y="100"/>
                  </a:cubicBezTo>
                  <a:cubicBezTo>
                    <a:pt x="30" y="100"/>
                    <a:pt x="31" y="99"/>
                    <a:pt x="32" y="99"/>
                  </a:cubicBezTo>
                  <a:cubicBezTo>
                    <a:pt x="32" y="98"/>
                    <a:pt x="33" y="97"/>
                    <a:pt x="33" y="97"/>
                  </a:cubicBezTo>
                  <a:cubicBezTo>
                    <a:pt x="34" y="96"/>
                    <a:pt x="34" y="95"/>
                    <a:pt x="34" y="94"/>
                  </a:cubicBezTo>
                  <a:cubicBezTo>
                    <a:pt x="34" y="94"/>
                    <a:pt x="34" y="93"/>
                    <a:pt x="34" y="92"/>
                  </a:cubicBezTo>
                  <a:cubicBezTo>
                    <a:pt x="34" y="92"/>
                    <a:pt x="34" y="91"/>
                    <a:pt x="35" y="91"/>
                  </a:cubicBezTo>
                  <a:cubicBezTo>
                    <a:pt x="35" y="90"/>
                    <a:pt x="36" y="90"/>
                    <a:pt x="36" y="90"/>
                  </a:cubicBezTo>
                  <a:cubicBezTo>
                    <a:pt x="37" y="90"/>
                    <a:pt x="37" y="90"/>
                    <a:pt x="37" y="90"/>
                  </a:cubicBezTo>
                  <a:cubicBezTo>
                    <a:pt x="38" y="90"/>
                    <a:pt x="39" y="90"/>
                    <a:pt x="39" y="90"/>
                  </a:cubicBezTo>
                  <a:cubicBezTo>
                    <a:pt x="40" y="90"/>
                    <a:pt x="41" y="91"/>
                    <a:pt x="41" y="91"/>
                  </a:cubicBezTo>
                  <a:cubicBezTo>
                    <a:pt x="41" y="91"/>
                    <a:pt x="43" y="91"/>
                    <a:pt x="43" y="91"/>
                  </a:cubicBezTo>
                  <a:cubicBezTo>
                    <a:pt x="44" y="91"/>
                    <a:pt x="45" y="89"/>
                    <a:pt x="45" y="89"/>
                  </a:cubicBezTo>
                  <a:cubicBezTo>
                    <a:pt x="46" y="88"/>
                    <a:pt x="47" y="86"/>
                    <a:pt x="48" y="85"/>
                  </a:cubicBezTo>
                  <a:cubicBezTo>
                    <a:pt x="48" y="85"/>
                    <a:pt x="50" y="83"/>
                    <a:pt x="50" y="83"/>
                  </a:cubicBezTo>
                  <a:cubicBezTo>
                    <a:pt x="51" y="82"/>
                    <a:pt x="52" y="80"/>
                    <a:pt x="52" y="80"/>
                  </a:cubicBezTo>
                  <a:cubicBezTo>
                    <a:pt x="53" y="79"/>
                    <a:pt x="54" y="77"/>
                    <a:pt x="54" y="76"/>
                  </a:cubicBezTo>
                  <a:cubicBezTo>
                    <a:pt x="55" y="75"/>
                    <a:pt x="56" y="73"/>
                    <a:pt x="56" y="72"/>
                  </a:cubicBezTo>
                  <a:cubicBezTo>
                    <a:pt x="57" y="71"/>
                    <a:pt x="57" y="71"/>
                    <a:pt x="58" y="70"/>
                  </a:cubicBezTo>
                  <a:cubicBezTo>
                    <a:pt x="58" y="70"/>
                    <a:pt x="59" y="69"/>
                    <a:pt x="60" y="69"/>
                  </a:cubicBezTo>
                  <a:cubicBezTo>
                    <a:pt x="61" y="68"/>
                    <a:pt x="63" y="66"/>
                    <a:pt x="64" y="65"/>
                  </a:cubicBezTo>
                  <a:cubicBezTo>
                    <a:pt x="64" y="65"/>
                    <a:pt x="66" y="63"/>
                    <a:pt x="66" y="62"/>
                  </a:cubicBezTo>
                  <a:cubicBezTo>
                    <a:pt x="67" y="62"/>
                    <a:pt x="68" y="60"/>
                    <a:pt x="69" y="60"/>
                  </a:cubicBezTo>
                  <a:cubicBezTo>
                    <a:pt x="69" y="59"/>
                    <a:pt x="69" y="58"/>
                    <a:pt x="69" y="58"/>
                  </a:cubicBezTo>
                  <a:cubicBezTo>
                    <a:pt x="70" y="57"/>
                    <a:pt x="70" y="56"/>
                    <a:pt x="69" y="55"/>
                  </a:cubicBezTo>
                  <a:cubicBezTo>
                    <a:pt x="69" y="55"/>
                    <a:pt x="69" y="54"/>
                    <a:pt x="69" y="53"/>
                  </a:cubicBezTo>
                  <a:cubicBezTo>
                    <a:pt x="69" y="53"/>
                    <a:pt x="68" y="52"/>
                    <a:pt x="67" y="52"/>
                  </a:cubicBezTo>
                  <a:cubicBezTo>
                    <a:pt x="67" y="52"/>
                    <a:pt x="66" y="51"/>
                    <a:pt x="65" y="50"/>
                  </a:cubicBezTo>
                  <a:cubicBezTo>
                    <a:pt x="65" y="50"/>
                    <a:pt x="64" y="49"/>
                    <a:pt x="63" y="49"/>
                  </a:cubicBezTo>
                  <a:cubicBezTo>
                    <a:pt x="63" y="48"/>
                    <a:pt x="62" y="47"/>
                    <a:pt x="62" y="47"/>
                  </a:cubicBezTo>
                  <a:cubicBezTo>
                    <a:pt x="61" y="46"/>
                    <a:pt x="60" y="45"/>
                    <a:pt x="60" y="44"/>
                  </a:cubicBezTo>
                  <a:cubicBezTo>
                    <a:pt x="60" y="43"/>
                    <a:pt x="60" y="42"/>
                    <a:pt x="60" y="41"/>
                  </a:cubicBezTo>
                  <a:cubicBezTo>
                    <a:pt x="60" y="40"/>
                    <a:pt x="60" y="38"/>
                    <a:pt x="61" y="37"/>
                  </a:cubicBezTo>
                  <a:cubicBezTo>
                    <a:pt x="61" y="37"/>
                    <a:pt x="62" y="36"/>
                    <a:pt x="63" y="35"/>
                  </a:cubicBezTo>
                  <a:cubicBezTo>
                    <a:pt x="63" y="34"/>
                    <a:pt x="64" y="33"/>
                    <a:pt x="65" y="33"/>
                  </a:cubicBezTo>
                  <a:cubicBezTo>
                    <a:pt x="65" y="32"/>
                    <a:pt x="65" y="31"/>
                    <a:pt x="66" y="30"/>
                  </a:cubicBezTo>
                  <a:cubicBezTo>
                    <a:pt x="66" y="29"/>
                    <a:pt x="66" y="28"/>
                    <a:pt x="67" y="28"/>
                  </a:cubicBezTo>
                  <a:cubicBezTo>
                    <a:pt x="67" y="27"/>
                    <a:pt x="68" y="27"/>
                    <a:pt x="68" y="27"/>
                  </a:cubicBezTo>
                  <a:cubicBezTo>
                    <a:pt x="69" y="26"/>
                    <a:pt x="70" y="26"/>
                    <a:pt x="71" y="26"/>
                  </a:cubicBezTo>
                  <a:cubicBezTo>
                    <a:pt x="71" y="26"/>
                    <a:pt x="73" y="27"/>
                    <a:pt x="73" y="27"/>
                  </a:cubicBezTo>
                  <a:cubicBezTo>
                    <a:pt x="74" y="27"/>
                    <a:pt x="75" y="28"/>
                    <a:pt x="76" y="29"/>
                  </a:cubicBezTo>
                  <a:cubicBezTo>
                    <a:pt x="77" y="29"/>
                    <a:pt x="79" y="31"/>
                    <a:pt x="80" y="32"/>
                  </a:cubicBezTo>
                  <a:cubicBezTo>
                    <a:pt x="81" y="32"/>
                    <a:pt x="82" y="34"/>
                    <a:pt x="83" y="35"/>
                  </a:cubicBezTo>
                  <a:cubicBezTo>
                    <a:pt x="84" y="35"/>
                    <a:pt x="85" y="36"/>
                    <a:pt x="86" y="36"/>
                  </a:cubicBezTo>
                  <a:cubicBezTo>
                    <a:pt x="86" y="36"/>
                    <a:pt x="87" y="36"/>
                    <a:pt x="87" y="35"/>
                  </a:cubicBezTo>
                  <a:cubicBezTo>
                    <a:pt x="87" y="35"/>
                    <a:pt x="88" y="34"/>
                    <a:pt x="89" y="3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62"/>
            <p:cNvSpPr>
              <a:spLocks/>
            </p:cNvSpPr>
            <p:nvPr/>
          </p:nvSpPr>
          <p:spPr bwMode="auto">
            <a:xfrm>
              <a:off x="1751" y="2321"/>
              <a:ext cx="693" cy="572"/>
            </a:xfrm>
            <a:custGeom>
              <a:avLst/>
              <a:gdLst>
                <a:gd name="T0" fmla="*/ 97 w 250"/>
                <a:gd name="T1" fmla="*/ 26 h 207"/>
                <a:gd name="T2" fmla="*/ 111 w 250"/>
                <a:gd name="T3" fmla="*/ 13 h 207"/>
                <a:gd name="T4" fmla="*/ 118 w 250"/>
                <a:gd name="T5" fmla="*/ 6 h 207"/>
                <a:gd name="T6" fmla="*/ 132 w 250"/>
                <a:gd name="T7" fmla="*/ 5 h 207"/>
                <a:gd name="T8" fmla="*/ 143 w 250"/>
                <a:gd name="T9" fmla="*/ 2 h 207"/>
                <a:gd name="T10" fmla="*/ 150 w 250"/>
                <a:gd name="T11" fmla="*/ 18 h 207"/>
                <a:gd name="T12" fmla="*/ 163 w 250"/>
                <a:gd name="T13" fmla="*/ 31 h 207"/>
                <a:gd name="T14" fmla="*/ 175 w 250"/>
                <a:gd name="T15" fmla="*/ 43 h 207"/>
                <a:gd name="T16" fmla="*/ 183 w 250"/>
                <a:gd name="T17" fmla="*/ 56 h 207"/>
                <a:gd name="T18" fmla="*/ 182 w 250"/>
                <a:gd name="T19" fmla="*/ 72 h 207"/>
                <a:gd name="T20" fmla="*/ 197 w 250"/>
                <a:gd name="T21" fmla="*/ 88 h 207"/>
                <a:gd name="T22" fmla="*/ 200 w 250"/>
                <a:gd name="T23" fmla="*/ 103 h 207"/>
                <a:gd name="T24" fmla="*/ 215 w 250"/>
                <a:gd name="T25" fmla="*/ 110 h 207"/>
                <a:gd name="T26" fmla="*/ 217 w 250"/>
                <a:gd name="T27" fmla="*/ 123 h 207"/>
                <a:gd name="T28" fmla="*/ 230 w 250"/>
                <a:gd name="T29" fmla="*/ 122 h 207"/>
                <a:gd name="T30" fmla="*/ 246 w 250"/>
                <a:gd name="T31" fmla="*/ 130 h 207"/>
                <a:gd name="T32" fmla="*/ 249 w 250"/>
                <a:gd name="T33" fmla="*/ 152 h 207"/>
                <a:gd name="T34" fmla="*/ 237 w 250"/>
                <a:gd name="T35" fmla="*/ 177 h 207"/>
                <a:gd name="T36" fmla="*/ 229 w 250"/>
                <a:gd name="T37" fmla="*/ 192 h 207"/>
                <a:gd name="T38" fmla="*/ 213 w 250"/>
                <a:gd name="T39" fmla="*/ 197 h 207"/>
                <a:gd name="T40" fmla="*/ 203 w 250"/>
                <a:gd name="T41" fmla="*/ 207 h 207"/>
                <a:gd name="T42" fmla="*/ 205 w 250"/>
                <a:gd name="T43" fmla="*/ 196 h 207"/>
                <a:gd name="T44" fmla="*/ 200 w 250"/>
                <a:gd name="T45" fmla="*/ 188 h 207"/>
                <a:gd name="T46" fmla="*/ 193 w 250"/>
                <a:gd name="T47" fmla="*/ 187 h 207"/>
                <a:gd name="T48" fmla="*/ 186 w 250"/>
                <a:gd name="T49" fmla="*/ 188 h 207"/>
                <a:gd name="T50" fmla="*/ 181 w 250"/>
                <a:gd name="T51" fmla="*/ 195 h 207"/>
                <a:gd name="T52" fmla="*/ 171 w 250"/>
                <a:gd name="T53" fmla="*/ 193 h 207"/>
                <a:gd name="T54" fmla="*/ 168 w 250"/>
                <a:gd name="T55" fmla="*/ 183 h 207"/>
                <a:gd name="T56" fmla="*/ 165 w 250"/>
                <a:gd name="T57" fmla="*/ 173 h 207"/>
                <a:gd name="T58" fmla="*/ 159 w 250"/>
                <a:gd name="T59" fmla="*/ 164 h 207"/>
                <a:gd name="T60" fmla="*/ 155 w 250"/>
                <a:gd name="T61" fmla="*/ 157 h 207"/>
                <a:gd name="T62" fmla="*/ 148 w 250"/>
                <a:gd name="T63" fmla="*/ 152 h 207"/>
                <a:gd name="T64" fmla="*/ 141 w 250"/>
                <a:gd name="T65" fmla="*/ 154 h 207"/>
                <a:gd name="T66" fmla="*/ 138 w 250"/>
                <a:gd name="T67" fmla="*/ 161 h 207"/>
                <a:gd name="T68" fmla="*/ 128 w 250"/>
                <a:gd name="T69" fmla="*/ 165 h 207"/>
                <a:gd name="T70" fmla="*/ 119 w 250"/>
                <a:gd name="T71" fmla="*/ 169 h 207"/>
                <a:gd name="T72" fmla="*/ 108 w 250"/>
                <a:gd name="T73" fmla="*/ 167 h 207"/>
                <a:gd name="T74" fmla="*/ 96 w 250"/>
                <a:gd name="T75" fmla="*/ 174 h 207"/>
                <a:gd name="T76" fmla="*/ 81 w 250"/>
                <a:gd name="T77" fmla="*/ 166 h 207"/>
                <a:gd name="T78" fmla="*/ 71 w 250"/>
                <a:gd name="T79" fmla="*/ 159 h 207"/>
                <a:gd name="T80" fmla="*/ 64 w 250"/>
                <a:gd name="T81" fmla="*/ 165 h 207"/>
                <a:gd name="T82" fmla="*/ 58 w 250"/>
                <a:gd name="T83" fmla="*/ 157 h 207"/>
                <a:gd name="T84" fmla="*/ 51 w 250"/>
                <a:gd name="T85" fmla="*/ 150 h 207"/>
                <a:gd name="T86" fmla="*/ 44 w 250"/>
                <a:gd name="T87" fmla="*/ 149 h 207"/>
                <a:gd name="T88" fmla="*/ 30 w 250"/>
                <a:gd name="T89" fmla="*/ 147 h 207"/>
                <a:gd name="T90" fmla="*/ 18 w 250"/>
                <a:gd name="T91" fmla="*/ 151 h 207"/>
                <a:gd name="T92" fmla="*/ 14 w 250"/>
                <a:gd name="T93" fmla="*/ 144 h 207"/>
                <a:gd name="T94" fmla="*/ 9 w 250"/>
                <a:gd name="T95" fmla="*/ 135 h 207"/>
                <a:gd name="T96" fmla="*/ 0 w 250"/>
                <a:gd name="T97" fmla="*/ 128 h 207"/>
                <a:gd name="T98" fmla="*/ 8 w 250"/>
                <a:gd name="T99" fmla="*/ 116 h 207"/>
                <a:gd name="T100" fmla="*/ 20 w 250"/>
                <a:gd name="T101" fmla="*/ 111 h 207"/>
                <a:gd name="T102" fmla="*/ 29 w 250"/>
                <a:gd name="T103" fmla="*/ 100 h 207"/>
                <a:gd name="T104" fmla="*/ 35 w 250"/>
                <a:gd name="T105" fmla="*/ 91 h 207"/>
                <a:gd name="T106" fmla="*/ 43 w 250"/>
                <a:gd name="T107" fmla="*/ 91 h 207"/>
                <a:gd name="T108" fmla="*/ 54 w 250"/>
                <a:gd name="T109" fmla="*/ 76 h 207"/>
                <a:gd name="T110" fmla="*/ 66 w 250"/>
                <a:gd name="T111" fmla="*/ 62 h 207"/>
                <a:gd name="T112" fmla="*/ 67 w 250"/>
                <a:gd name="T113" fmla="*/ 52 h 207"/>
                <a:gd name="T114" fmla="*/ 60 w 250"/>
                <a:gd name="T115" fmla="*/ 41 h 207"/>
                <a:gd name="T116" fmla="*/ 67 w 250"/>
                <a:gd name="T117" fmla="*/ 28 h 207"/>
                <a:gd name="T118" fmla="*/ 80 w 250"/>
                <a:gd name="T119" fmla="*/ 32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0" h="207">
                  <a:moveTo>
                    <a:pt x="89" y="34"/>
                  </a:moveTo>
                  <a:cubicBezTo>
                    <a:pt x="89" y="33"/>
                    <a:pt x="89" y="33"/>
                    <a:pt x="89" y="33"/>
                  </a:cubicBezTo>
                  <a:cubicBezTo>
                    <a:pt x="90" y="33"/>
                    <a:pt x="90" y="31"/>
                    <a:pt x="91" y="30"/>
                  </a:cubicBezTo>
                  <a:cubicBezTo>
                    <a:pt x="92" y="29"/>
                    <a:pt x="94" y="29"/>
                    <a:pt x="95" y="29"/>
                  </a:cubicBezTo>
                  <a:cubicBezTo>
                    <a:pt x="95" y="29"/>
                    <a:pt x="97" y="27"/>
                    <a:pt x="97" y="26"/>
                  </a:cubicBezTo>
                  <a:cubicBezTo>
                    <a:pt x="98" y="26"/>
                    <a:pt x="100" y="25"/>
                    <a:pt x="100" y="24"/>
                  </a:cubicBezTo>
                  <a:cubicBezTo>
                    <a:pt x="101" y="23"/>
                    <a:pt x="103" y="22"/>
                    <a:pt x="103" y="21"/>
                  </a:cubicBezTo>
                  <a:cubicBezTo>
                    <a:pt x="104" y="21"/>
                    <a:pt x="105" y="19"/>
                    <a:pt x="105" y="19"/>
                  </a:cubicBezTo>
                  <a:cubicBezTo>
                    <a:pt x="107" y="18"/>
                    <a:pt x="108" y="17"/>
                    <a:pt x="109" y="16"/>
                  </a:cubicBezTo>
                  <a:cubicBezTo>
                    <a:pt x="110" y="15"/>
                    <a:pt x="111" y="14"/>
                    <a:pt x="111" y="13"/>
                  </a:cubicBezTo>
                  <a:cubicBezTo>
                    <a:pt x="112" y="12"/>
                    <a:pt x="112" y="11"/>
                    <a:pt x="113" y="10"/>
                  </a:cubicBezTo>
                  <a:cubicBezTo>
                    <a:pt x="113" y="9"/>
                    <a:pt x="113" y="8"/>
                    <a:pt x="113" y="8"/>
                  </a:cubicBezTo>
                  <a:cubicBezTo>
                    <a:pt x="114" y="7"/>
                    <a:pt x="114" y="6"/>
                    <a:pt x="114" y="6"/>
                  </a:cubicBezTo>
                  <a:cubicBezTo>
                    <a:pt x="115" y="6"/>
                    <a:pt x="116" y="5"/>
                    <a:pt x="116" y="5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19" y="6"/>
                    <a:pt x="120" y="7"/>
                    <a:pt x="121" y="7"/>
                  </a:cubicBezTo>
                  <a:cubicBezTo>
                    <a:pt x="121" y="7"/>
                    <a:pt x="122" y="9"/>
                    <a:pt x="123" y="9"/>
                  </a:cubicBezTo>
                  <a:cubicBezTo>
                    <a:pt x="124" y="9"/>
                    <a:pt x="125" y="8"/>
                    <a:pt x="126" y="8"/>
                  </a:cubicBezTo>
                  <a:cubicBezTo>
                    <a:pt x="127" y="8"/>
                    <a:pt x="128" y="7"/>
                    <a:pt x="129" y="7"/>
                  </a:cubicBezTo>
                  <a:cubicBezTo>
                    <a:pt x="130" y="7"/>
                    <a:pt x="131" y="6"/>
                    <a:pt x="132" y="5"/>
                  </a:cubicBezTo>
                  <a:cubicBezTo>
                    <a:pt x="132" y="4"/>
                    <a:pt x="133" y="3"/>
                    <a:pt x="134" y="3"/>
                  </a:cubicBezTo>
                  <a:cubicBezTo>
                    <a:pt x="134" y="2"/>
                    <a:pt x="136" y="1"/>
                    <a:pt x="137" y="0"/>
                  </a:cubicBezTo>
                  <a:cubicBezTo>
                    <a:pt x="138" y="0"/>
                    <a:pt x="140" y="0"/>
                    <a:pt x="141" y="0"/>
                  </a:cubicBezTo>
                  <a:cubicBezTo>
                    <a:pt x="142" y="0"/>
                    <a:pt x="143" y="0"/>
                    <a:pt x="144" y="1"/>
                  </a:cubicBezTo>
                  <a:cubicBezTo>
                    <a:pt x="144" y="1"/>
                    <a:pt x="143" y="1"/>
                    <a:pt x="143" y="2"/>
                  </a:cubicBezTo>
                  <a:cubicBezTo>
                    <a:pt x="143" y="2"/>
                    <a:pt x="143" y="4"/>
                    <a:pt x="143" y="5"/>
                  </a:cubicBezTo>
                  <a:cubicBezTo>
                    <a:pt x="144" y="6"/>
                    <a:pt x="144" y="8"/>
                    <a:pt x="145" y="8"/>
                  </a:cubicBezTo>
                  <a:cubicBezTo>
                    <a:pt x="145" y="9"/>
                    <a:pt x="146" y="10"/>
                    <a:pt x="147" y="11"/>
                  </a:cubicBezTo>
                  <a:cubicBezTo>
                    <a:pt x="147" y="12"/>
                    <a:pt x="148" y="13"/>
                    <a:pt x="148" y="14"/>
                  </a:cubicBezTo>
                  <a:cubicBezTo>
                    <a:pt x="149" y="15"/>
                    <a:pt x="150" y="17"/>
                    <a:pt x="150" y="18"/>
                  </a:cubicBezTo>
                  <a:cubicBezTo>
                    <a:pt x="152" y="19"/>
                    <a:pt x="153" y="20"/>
                    <a:pt x="153" y="21"/>
                  </a:cubicBezTo>
                  <a:cubicBezTo>
                    <a:pt x="154" y="22"/>
                    <a:pt x="156" y="22"/>
                    <a:pt x="156" y="23"/>
                  </a:cubicBezTo>
                  <a:cubicBezTo>
                    <a:pt x="157" y="23"/>
                    <a:pt x="158" y="25"/>
                    <a:pt x="159" y="25"/>
                  </a:cubicBezTo>
                  <a:cubicBezTo>
                    <a:pt x="159" y="26"/>
                    <a:pt x="160" y="29"/>
                    <a:pt x="160" y="30"/>
                  </a:cubicBezTo>
                  <a:cubicBezTo>
                    <a:pt x="161" y="30"/>
                    <a:pt x="162" y="31"/>
                    <a:pt x="163" y="31"/>
                  </a:cubicBezTo>
                  <a:cubicBezTo>
                    <a:pt x="163" y="32"/>
                    <a:pt x="165" y="32"/>
                    <a:pt x="166" y="33"/>
                  </a:cubicBezTo>
                  <a:cubicBezTo>
                    <a:pt x="167" y="33"/>
                    <a:pt x="168" y="34"/>
                    <a:pt x="168" y="35"/>
                  </a:cubicBezTo>
                  <a:cubicBezTo>
                    <a:pt x="169" y="35"/>
                    <a:pt x="169" y="37"/>
                    <a:pt x="170" y="37"/>
                  </a:cubicBezTo>
                  <a:cubicBezTo>
                    <a:pt x="170" y="38"/>
                    <a:pt x="171" y="40"/>
                    <a:pt x="172" y="41"/>
                  </a:cubicBezTo>
                  <a:cubicBezTo>
                    <a:pt x="172" y="42"/>
                    <a:pt x="174" y="43"/>
                    <a:pt x="175" y="43"/>
                  </a:cubicBezTo>
                  <a:cubicBezTo>
                    <a:pt x="176" y="44"/>
                    <a:pt x="179" y="44"/>
                    <a:pt x="180" y="44"/>
                  </a:cubicBezTo>
                  <a:cubicBezTo>
                    <a:pt x="181" y="45"/>
                    <a:pt x="182" y="45"/>
                    <a:pt x="183" y="45"/>
                  </a:cubicBezTo>
                  <a:cubicBezTo>
                    <a:pt x="183" y="46"/>
                    <a:pt x="184" y="48"/>
                    <a:pt x="184" y="49"/>
                  </a:cubicBezTo>
                  <a:cubicBezTo>
                    <a:pt x="185" y="50"/>
                    <a:pt x="185" y="52"/>
                    <a:pt x="185" y="53"/>
                  </a:cubicBezTo>
                  <a:cubicBezTo>
                    <a:pt x="185" y="54"/>
                    <a:pt x="184" y="55"/>
                    <a:pt x="183" y="56"/>
                  </a:cubicBezTo>
                  <a:cubicBezTo>
                    <a:pt x="183" y="57"/>
                    <a:pt x="182" y="58"/>
                    <a:pt x="182" y="59"/>
                  </a:cubicBezTo>
                  <a:cubicBezTo>
                    <a:pt x="181" y="59"/>
                    <a:pt x="181" y="60"/>
                    <a:pt x="180" y="61"/>
                  </a:cubicBezTo>
                  <a:cubicBezTo>
                    <a:pt x="180" y="62"/>
                    <a:pt x="180" y="64"/>
                    <a:pt x="180" y="65"/>
                  </a:cubicBezTo>
                  <a:cubicBezTo>
                    <a:pt x="180" y="66"/>
                    <a:pt x="181" y="68"/>
                    <a:pt x="181" y="68"/>
                  </a:cubicBezTo>
                  <a:cubicBezTo>
                    <a:pt x="181" y="69"/>
                    <a:pt x="182" y="71"/>
                    <a:pt x="182" y="72"/>
                  </a:cubicBezTo>
                  <a:cubicBezTo>
                    <a:pt x="182" y="73"/>
                    <a:pt x="183" y="75"/>
                    <a:pt x="184" y="76"/>
                  </a:cubicBezTo>
                  <a:cubicBezTo>
                    <a:pt x="185" y="77"/>
                    <a:pt x="186" y="78"/>
                    <a:pt x="187" y="79"/>
                  </a:cubicBezTo>
                  <a:cubicBezTo>
                    <a:pt x="188" y="80"/>
                    <a:pt x="189" y="81"/>
                    <a:pt x="190" y="82"/>
                  </a:cubicBezTo>
                  <a:cubicBezTo>
                    <a:pt x="191" y="83"/>
                    <a:pt x="193" y="84"/>
                    <a:pt x="194" y="85"/>
                  </a:cubicBezTo>
                  <a:cubicBezTo>
                    <a:pt x="195" y="85"/>
                    <a:pt x="197" y="87"/>
                    <a:pt x="197" y="88"/>
                  </a:cubicBezTo>
                  <a:cubicBezTo>
                    <a:pt x="198" y="88"/>
                    <a:pt x="198" y="89"/>
                    <a:pt x="198" y="89"/>
                  </a:cubicBezTo>
                  <a:cubicBezTo>
                    <a:pt x="198" y="90"/>
                    <a:pt x="199" y="91"/>
                    <a:pt x="199" y="91"/>
                  </a:cubicBezTo>
                  <a:cubicBezTo>
                    <a:pt x="200" y="92"/>
                    <a:pt x="199" y="94"/>
                    <a:pt x="200" y="95"/>
                  </a:cubicBezTo>
                  <a:cubicBezTo>
                    <a:pt x="200" y="96"/>
                    <a:pt x="199" y="99"/>
                    <a:pt x="200" y="99"/>
                  </a:cubicBezTo>
                  <a:cubicBezTo>
                    <a:pt x="200" y="100"/>
                    <a:pt x="200" y="102"/>
                    <a:pt x="200" y="103"/>
                  </a:cubicBezTo>
                  <a:cubicBezTo>
                    <a:pt x="200" y="103"/>
                    <a:pt x="201" y="104"/>
                    <a:pt x="201" y="104"/>
                  </a:cubicBezTo>
                  <a:cubicBezTo>
                    <a:pt x="202" y="105"/>
                    <a:pt x="203" y="105"/>
                    <a:pt x="203" y="105"/>
                  </a:cubicBezTo>
                  <a:cubicBezTo>
                    <a:pt x="205" y="106"/>
                    <a:pt x="208" y="107"/>
                    <a:pt x="209" y="107"/>
                  </a:cubicBezTo>
                  <a:cubicBezTo>
                    <a:pt x="210" y="108"/>
                    <a:pt x="211" y="108"/>
                    <a:pt x="212" y="108"/>
                  </a:cubicBezTo>
                  <a:cubicBezTo>
                    <a:pt x="213" y="108"/>
                    <a:pt x="214" y="109"/>
                    <a:pt x="215" y="110"/>
                  </a:cubicBezTo>
                  <a:cubicBezTo>
                    <a:pt x="216" y="110"/>
                    <a:pt x="216" y="111"/>
                    <a:pt x="217" y="111"/>
                  </a:cubicBezTo>
                  <a:cubicBezTo>
                    <a:pt x="217" y="112"/>
                    <a:pt x="218" y="113"/>
                    <a:pt x="218" y="114"/>
                  </a:cubicBezTo>
                  <a:cubicBezTo>
                    <a:pt x="219" y="114"/>
                    <a:pt x="219" y="116"/>
                    <a:pt x="219" y="117"/>
                  </a:cubicBezTo>
                  <a:cubicBezTo>
                    <a:pt x="219" y="118"/>
                    <a:pt x="219" y="119"/>
                    <a:pt x="218" y="120"/>
                  </a:cubicBezTo>
                  <a:cubicBezTo>
                    <a:pt x="218" y="120"/>
                    <a:pt x="217" y="122"/>
                    <a:pt x="217" y="123"/>
                  </a:cubicBezTo>
                  <a:cubicBezTo>
                    <a:pt x="217" y="123"/>
                    <a:pt x="217" y="125"/>
                    <a:pt x="218" y="125"/>
                  </a:cubicBezTo>
                  <a:cubicBezTo>
                    <a:pt x="219" y="125"/>
                    <a:pt x="220" y="126"/>
                    <a:pt x="220" y="126"/>
                  </a:cubicBezTo>
                  <a:cubicBezTo>
                    <a:pt x="221" y="126"/>
                    <a:pt x="223" y="126"/>
                    <a:pt x="223" y="125"/>
                  </a:cubicBezTo>
                  <a:cubicBezTo>
                    <a:pt x="224" y="125"/>
                    <a:pt x="225" y="124"/>
                    <a:pt x="225" y="124"/>
                  </a:cubicBezTo>
                  <a:cubicBezTo>
                    <a:pt x="226" y="123"/>
                    <a:pt x="228" y="123"/>
                    <a:pt x="230" y="122"/>
                  </a:cubicBezTo>
                  <a:cubicBezTo>
                    <a:pt x="231" y="122"/>
                    <a:pt x="232" y="122"/>
                    <a:pt x="233" y="122"/>
                  </a:cubicBezTo>
                  <a:cubicBezTo>
                    <a:pt x="234" y="122"/>
                    <a:pt x="236" y="123"/>
                    <a:pt x="236" y="123"/>
                  </a:cubicBezTo>
                  <a:cubicBezTo>
                    <a:pt x="237" y="123"/>
                    <a:pt x="239" y="124"/>
                    <a:pt x="241" y="125"/>
                  </a:cubicBezTo>
                  <a:cubicBezTo>
                    <a:pt x="241" y="126"/>
                    <a:pt x="243" y="127"/>
                    <a:pt x="243" y="127"/>
                  </a:cubicBezTo>
                  <a:cubicBezTo>
                    <a:pt x="244" y="128"/>
                    <a:pt x="245" y="129"/>
                    <a:pt x="246" y="130"/>
                  </a:cubicBezTo>
                  <a:cubicBezTo>
                    <a:pt x="246" y="131"/>
                    <a:pt x="248" y="133"/>
                    <a:pt x="248" y="134"/>
                  </a:cubicBezTo>
                  <a:cubicBezTo>
                    <a:pt x="249" y="135"/>
                    <a:pt x="249" y="137"/>
                    <a:pt x="249" y="138"/>
                  </a:cubicBezTo>
                  <a:cubicBezTo>
                    <a:pt x="249" y="140"/>
                    <a:pt x="249" y="142"/>
                    <a:pt x="250" y="143"/>
                  </a:cubicBezTo>
                  <a:cubicBezTo>
                    <a:pt x="250" y="145"/>
                    <a:pt x="250" y="147"/>
                    <a:pt x="250" y="148"/>
                  </a:cubicBezTo>
                  <a:cubicBezTo>
                    <a:pt x="250" y="149"/>
                    <a:pt x="249" y="151"/>
                    <a:pt x="249" y="152"/>
                  </a:cubicBezTo>
                  <a:cubicBezTo>
                    <a:pt x="248" y="154"/>
                    <a:pt x="247" y="157"/>
                    <a:pt x="246" y="158"/>
                  </a:cubicBezTo>
                  <a:cubicBezTo>
                    <a:pt x="245" y="159"/>
                    <a:pt x="244" y="162"/>
                    <a:pt x="243" y="164"/>
                  </a:cubicBezTo>
                  <a:cubicBezTo>
                    <a:pt x="242" y="165"/>
                    <a:pt x="240" y="169"/>
                    <a:pt x="239" y="170"/>
                  </a:cubicBezTo>
                  <a:cubicBezTo>
                    <a:pt x="238" y="171"/>
                    <a:pt x="238" y="173"/>
                    <a:pt x="237" y="174"/>
                  </a:cubicBezTo>
                  <a:cubicBezTo>
                    <a:pt x="237" y="174"/>
                    <a:pt x="237" y="176"/>
                    <a:pt x="237" y="177"/>
                  </a:cubicBezTo>
                  <a:cubicBezTo>
                    <a:pt x="237" y="178"/>
                    <a:pt x="237" y="180"/>
                    <a:pt x="237" y="181"/>
                  </a:cubicBezTo>
                  <a:cubicBezTo>
                    <a:pt x="237" y="182"/>
                    <a:pt x="237" y="184"/>
                    <a:pt x="236" y="184"/>
                  </a:cubicBezTo>
                  <a:cubicBezTo>
                    <a:pt x="236" y="185"/>
                    <a:pt x="235" y="186"/>
                    <a:pt x="234" y="187"/>
                  </a:cubicBezTo>
                  <a:cubicBezTo>
                    <a:pt x="234" y="187"/>
                    <a:pt x="232" y="188"/>
                    <a:pt x="231" y="188"/>
                  </a:cubicBezTo>
                  <a:cubicBezTo>
                    <a:pt x="230" y="189"/>
                    <a:pt x="230" y="191"/>
                    <a:pt x="229" y="192"/>
                  </a:cubicBezTo>
                  <a:cubicBezTo>
                    <a:pt x="228" y="193"/>
                    <a:pt x="227" y="195"/>
                    <a:pt x="226" y="195"/>
                  </a:cubicBezTo>
                  <a:cubicBezTo>
                    <a:pt x="225" y="196"/>
                    <a:pt x="224" y="197"/>
                    <a:pt x="223" y="197"/>
                  </a:cubicBezTo>
                  <a:cubicBezTo>
                    <a:pt x="222" y="197"/>
                    <a:pt x="220" y="197"/>
                    <a:pt x="219" y="197"/>
                  </a:cubicBezTo>
                  <a:cubicBezTo>
                    <a:pt x="219" y="197"/>
                    <a:pt x="217" y="197"/>
                    <a:pt x="216" y="197"/>
                  </a:cubicBezTo>
                  <a:cubicBezTo>
                    <a:pt x="216" y="197"/>
                    <a:pt x="214" y="197"/>
                    <a:pt x="213" y="197"/>
                  </a:cubicBezTo>
                  <a:cubicBezTo>
                    <a:pt x="213" y="197"/>
                    <a:pt x="212" y="198"/>
                    <a:pt x="212" y="198"/>
                  </a:cubicBezTo>
                  <a:cubicBezTo>
                    <a:pt x="211" y="198"/>
                    <a:pt x="210" y="199"/>
                    <a:pt x="209" y="200"/>
                  </a:cubicBezTo>
                  <a:cubicBezTo>
                    <a:pt x="209" y="201"/>
                    <a:pt x="208" y="202"/>
                    <a:pt x="208" y="203"/>
                  </a:cubicBezTo>
                  <a:cubicBezTo>
                    <a:pt x="206" y="204"/>
                    <a:pt x="205" y="205"/>
                    <a:pt x="204" y="206"/>
                  </a:cubicBezTo>
                  <a:cubicBezTo>
                    <a:pt x="204" y="206"/>
                    <a:pt x="203" y="206"/>
                    <a:pt x="203" y="207"/>
                  </a:cubicBezTo>
                  <a:cubicBezTo>
                    <a:pt x="202" y="206"/>
                    <a:pt x="202" y="205"/>
                    <a:pt x="201" y="205"/>
                  </a:cubicBezTo>
                  <a:cubicBezTo>
                    <a:pt x="201" y="204"/>
                    <a:pt x="201" y="202"/>
                    <a:pt x="201" y="201"/>
                  </a:cubicBezTo>
                  <a:cubicBezTo>
                    <a:pt x="202" y="201"/>
                    <a:pt x="202" y="200"/>
                    <a:pt x="203" y="200"/>
                  </a:cubicBezTo>
                  <a:cubicBezTo>
                    <a:pt x="203" y="199"/>
                    <a:pt x="203" y="198"/>
                    <a:pt x="204" y="198"/>
                  </a:cubicBezTo>
                  <a:cubicBezTo>
                    <a:pt x="204" y="197"/>
                    <a:pt x="204" y="196"/>
                    <a:pt x="205" y="196"/>
                  </a:cubicBezTo>
                  <a:cubicBezTo>
                    <a:pt x="205" y="195"/>
                    <a:pt x="205" y="194"/>
                    <a:pt x="205" y="194"/>
                  </a:cubicBezTo>
                  <a:cubicBezTo>
                    <a:pt x="205" y="193"/>
                    <a:pt x="205" y="192"/>
                    <a:pt x="205" y="191"/>
                  </a:cubicBezTo>
                  <a:cubicBezTo>
                    <a:pt x="205" y="190"/>
                    <a:pt x="205" y="189"/>
                    <a:pt x="204" y="189"/>
                  </a:cubicBezTo>
                  <a:cubicBezTo>
                    <a:pt x="204" y="189"/>
                    <a:pt x="203" y="189"/>
                    <a:pt x="202" y="189"/>
                  </a:cubicBezTo>
                  <a:cubicBezTo>
                    <a:pt x="202" y="189"/>
                    <a:pt x="201" y="188"/>
                    <a:pt x="200" y="188"/>
                  </a:cubicBezTo>
                  <a:cubicBezTo>
                    <a:pt x="200" y="188"/>
                    <a:pt x="200" y="187"/>
                    <a:pt x="199" y="186"/>
                  </a:cubicBezTo>
                  <a:cubicBezTo>
                    <a:pt x="199" y="186"/>
                    <a:pt x="198" y="186"/>
                    <a:pt x="198" y="186"/>
                  </a:cubicBezTo>
                  <a:cubicBezTo>
                    <a:pt x="197" y="185"/>
                    <a:pt x="196" y="185"/>
                    <a:pt x="196" y="186"/>
                  </a:cubicBezTo>
                  <a:cubicBezTo>
                    <a:pt x="195" y="186"/>
                    <a:pt x="195" y="186"/>
                    <a:pt x="195" y="186"/>
                  </a:cubicBezTo>
                  <a:cubicBezTo>
                    <a:pt x="194" y="187"/>
                    <a:pt x="194" y="187"/>
                    <a:pt x="193" y="187"/>
                  </a:cubicBezTo>
                  <a:cubicBezTo>
                    <a:pt x="193" y="188"/>
                    <a:pt x="192" y="187"/>
                    <a:pt x="192" y="187"/>
                  </a:cubicBezTo>
                  <a:cubicBezTo>
                    <a:pt x="191" y="187"/>
                    <a:pt x="191" y="188"/>
                    <a:pt x="191" y="188"/>
                  </a:cubicBezTo>
                  <a:cubicBezTo>
                    <a:pt x="191" y="188"/>
                    <a:pt x="190" y="188"/>
                    <a:pt x="190" y="188"/>
                  </a:cubicBezTo>
                  <a:cubicBezTo>
                    <a:pt x="189" y="188"/>
                    <a:pt x="188" y="187"/>
                    <a:pt x="188" y="187"/>
                  </a:cubicBezTo>
                  <a:cubicBezTo>
                    <a:pt x="187" y="187"/>
                    <a:pt x="186" y="188"/>
                    <a:pt x="186" y="188"/>
                  </a:cubicBezTo>
                  <a:cubicBezTo>
                    <a:pt x="186" y="188"/>
                    <a:pt x="185" y="189"/>
                    <a:pt x="185" y="189"/>
                  </a:cubicBezTo>
                  <a:cubicBezTo>
                    <a:pt x="185" y="189"/>
                    <a:pt x="184" y="190"/>
                    <a:pt x="183" y="190"/>
                  </a:cubicBezTo>
                  <a:cubicBezTo>
                    <a:pt x="183" y="190"/>
                    <a:pt x="182" y="191"/>
                    <a:pt x="182" y="192"/>
                  </a:cubicBezTo>
                  <a:cubicBezTo>
                    <a:pt x="182" y="192"/>
                    <a:pt x="182" y="193"/>
                    <a:pt x="182" y="193"/>
                  </a:cubicBezTo>
                  <a:cubicBezTo>
                    <a:pt x="182" y="194"/>
                    <a:pt x="181" y="194"/>
                    <a:pt x="181" y="195"/>
                  </a:cubicBezTo>
                  <a:cubicBezTo>
                    <a:pt x="181" y="195"/>
                    <a:pt x="181" y="196"/>
                    <a:pt x="180" y="196"/>
                  </a:cubicBezTo>
                  <a:cubicBezTo>
                    <a:pt x="180" y="196"/>
                    <a:pt x="179" y="196"/>
                    <a:pt x="179" y="196"/>
                  </a:cubicBezTo>
                  <a:cubicBezTo>
                    <a:pt x="178" y="196"/>
                    <a:pt x="176" y="195"/>
                    <a:pt x="175" y="195"/>
                  </a:cubicBezTo>
                  <a:cubicBezTo>
                    <a:pt x="175" y="195"/>
                    <a:pt x="174" y="195"/>
                    <a:pt x="173" y="194"/>
                  </a:cubicBezTo>
                  <a:cubicBezTo>
                    <a:pt x="172" y="194"/>
                    <a:pt x="172" y="193"/>
                    <a:pt x="171" y="193"/>
                  </a:cubicBezTo>
                  <a:cubicBezTo>
                    <a:pt x="171" y="193"/>
                    <a:pt x="171" y="191"/>
                    <a:pt x="171" y="191"/>
                  </a:cubicBezTo>
                  <a:cubicBezTo>
                    <a:pt x="170" y="190"/>
                    <a:pt x="170" y="190"/>
                    <a:pt x="169" y="189"/>
                  </a:cubicBezTo>
                  <a:cubicBezTo>
                    <a:pt x="169" y="189"/>
                    <a:pt x="169" y="188"/>
                    <a:pt x="169" y="188"/>
                  </a:cubicBezTo>
                  <a:cubicBezTo>
                    <a:pt x="169" y="187"/>
                    <a:pt x="169" y="186"/>
                    <a:pt x="169" y="186"/>
                  </a:cubicBezTo>
                  <a:cubicBezTo>
                    <a:pt x="169" y="185"/>
                    <a:pt x="168" y="184"/>
                    <a:pt x="168" y="183"/>
                  </a:cubicBezTo>
                  <a:cubicBezTo>
                    <a:pt x="168" y="183"/>
                    <a:pt x="167" y="182"/>
                    <a:pt x="167" y="182"/>
                  </a:cubicBezTo>
                  <a:cubicBezTo>
                    <a:pt x="167" y="181"/>
                    <a:pt x="166" y="180"/>
                    <a:pt x="165" y="180"/>
                  </a:cubicBezTo>
                  <a:cubicBezTo>
                    <a:pt x="165" y="179"/>
                    <a:pt x="165" y="178"/>
                    <a:pt x="165" y="177"/>
                  </a:cubicBezTo>
                  <a:cubicBezTo>
                    <a:pt x="165" y="177"/>
                    <a:pt x="166" y="175"/>
                    <a:pt x="166" y="175"/>
                  </a:cubicBezTo>
                  <a:cubicBezTo>
                    <a:pt x="166" y="174"/>
                    <a:pt x="165" y="173"/>
                    <a:pt x="165" y="173"/>
                  </a:cubicBezTo>
                  <a:cubicBezTo>
                    <a:pt x="165" y="173"/>
                    <a:pt x="164" y="172"/>
                    <a:pt x="164" y="172"/>
                  </a:cubicBezTo>
                  <a:cubicBezTo>
                    <a:pt x="164" y="171"/>
                    <a:pt x="162" y="171"/>
                    <a:pt x="161" y="170"/>
                  </a:cubicBezTo>
                  <a:cubicBezTo>
                    <a:pt x="161" y="170"/>
                    <a:pt x="161" y="169"/>
                    <a:pt x="160" y="168"/>
                  </a:cubicBezTo>
                  <a:cubicBezTo>
                    <a:pt x="160" y="167"/>
                    <a:pt x="160" y="167"/>
                    <a:pt x="160" y="166"/>
                  </a:cubicBezTo>
                  <a:cubicBezTo>
                    <a:pt x="160" y="166"/>
                    <a:pt x="159" y="165"/>
                    <a:pt x="159" y="164"/>
                  </a:cubicBezTo>
                  <a:cubicBezTo>
                    <a:pt x="159" y="164"/>
                    <a:pt x="160" y="163"/>
                    <a:pt x="160" y="163"/>
                  </a:cubicBezTo>
                  <a:cubicBezTo>
                    <a:pt x="160" y="162"/>
                    <a:pt x="160" y="161"/>
                    <a:pt x="160" y="161"/>
                  </a:cubicBezTo>
                  <a:cubicBezTo>
                    <a:pt x="160" y="160"/>
                    <a:pt x="159" y="159"/>
                    <a:pt x="159" y="159"/>
                  </a:cubicBezTo>
                  <a:cubicBezTo>
                    <a:pt x="158" y="159"/>
                    <a:pt x="157" y="159"/>
                    <a:pt x="157" y="158"/>
                  </a:cubicBezTo>
                  <a:cubicBezTo>
                    <a:pt x="157" y="158"/>
                    <a:pt x="155" y="158"/>
                    <a:pt x="155" y="157"/>
                  </a:cubicBezTo>
                  <a:cubicBezTo>
                    <a:pt x="155" y="157"/>
                    <a:pt x="155" y="156"/>
                    <a:pt x="155" y="155"/>
                  </a:cubicBezTo>
                  <a:cubicBezTo>
                    <a:pt x="155" y="155"/>
                    <a:pt x="154" y="155"/>
                    <a:pt x="153" y="155"/>
                  </a:cubicBezTo>
                  <a:cubicBezTo>
                    <a:pt x="153" y="154"/>
                    <a:pt x="152" y="155"/>
                    <a:pt x="151" y="155"/>
                  </a:cubicBezTo>
                  <a:cubicBezTo>
                    <a:pt x="150" y="154"/>
                    <a:pt x="149" y="154"/>
                    <a:pt x="149" y="154"/>
                  </a:cubicBezTo>
                  <a:cubicBezTo>
                    <a:pt x="149" y="154"/>
                    <a:pt x="148" y="153"/>
                    <a:pt x="148" y="152"/>
                  </a:cubicBezTo>
                  <a:cubicBezTo>
                    <a:pt x="147" y="152"/>
                    <a:pt x="146" y="151"/>
                    <a:pt x="146" y="151"/>
                  </a:cubicBezTo>
                  <a:cubicBezTo>
                    <a:pt x="145" y="151"/>
                    <a:pt x="144" y="151"/>
                    <a:pt x="144" y="151"/>
                  </a:cubicBezTo>
                  <a:cubicBezTo>
                    <a:pt x="143" y="151"/>
                    <a:pt x="142" y="151"/>
                    <a:pt x="142" y="151"/>
                  </a:cubicBezTo>
                  <a:cubicBezTo>
                    <a:pt x="141" y="152"/>
                    <a:pt x="141" y="152"/>
                    <a:pt x="141" y="153"/>
                  </a:cubicBezTo>
                  <a:cubicBezTo>
                    <a:pt x="141" y="153"/>
                    <a:pt x="141" y="154"/>
                    <a:pt x="141" y="154"/>
                  </a:cubicBezTo>
                  <a:cubicBezTo>
                    <a:pt x="141" y="155"/>
                    <a:pt x="142" y="155"/>
                    <a:pt x="142" y="156"/>
                  </a:cubicBezTo>
                  <a:cubicBezTo>
                    <a:pt x="142" y="157"/>
                    <a:pt x="142" y="158"/>
                    <a:pt x="142" y="158"/>
                  </a:cubicBezTo>
                  <a:cubicBezTo>
                    <a:pt x="142" y="158"/>
                    <a:pt x="142" y="159"/>
                    <a:pt x="142" y="159"/>
                  </a:cubicBezTo>
                  <a:cubicBezTo>
                    <a:pt x="142" y="160"/>
                    <a:pt x="141" y="160"/>
                    <a:pt x="140" y="160"/>
                  </a:cubicBezTo>
                  <a:cubicBezTo>
                    <a:pt x="140" y="160"/>
                    <a:pt x="139" y="161"/>
                    <a:pt x="138" y="161"/>
                  </a:cubicBezTo>
                  <a:cubicBezTo>
                    <a:pt x="137" y="161"/>
                    <a:pt x="136" y="162"/>
                    <a:pt x="135" y="162"/>
                  </a:cubicBezTo>
                  <a:cubicBezTo>
                    <a:pt x="134" y="162"/>
                    <a:pt x="133" y="162"/>
                    <a:pt x="133" y="162"/>
                  </a:cubicBezTo>
                  <a:cubicBezTo>
                    <a:pt x="132" y="162"/>
                    <a:pt x="131" y="162"/>
                    <a:pt x="131" y="162"/>
                  </a:cubicBezTo>
                  <a:cubicBezTo>
                    <a:pt x="130" y="163"/>
                    <a:pt x="130" y="163"/>
                    <a:pt x="129" y="163"/>
                  </a:cubicBezTo>
                  <a:cubicBezTo>
                    <a:pt x="129" y="164"/>
                    <a:pt x="128" y="164"/>
                    <a:pt x="128" y="165"/>
                  </a:cubicBezTo>
                  <a:cubicBezTo>
                    <a:pt x="127" y="165"/>
                    <a:pt x="127" y="166"/>
                    <a:pt x="127" y="166"/>
                  </a:cubicBezTo>
                  <a:cubicBezTo>
                    <a:pt x="127" y="167"/>
                    <a:pt x="127" y="168"/>
                    <a:pt x="127" y="169"/>
                  </a:cubicBezTo>
                  <a:cubicBezTo>
                    <a:pt x="126" y="169"/>
                    <a:pt x="126" y="169"/>
                    <a:pt x="125" y="170"/>
                  </a:cubicBezTo>
                  <a:cubicBezTo>
                    <a:pt x="125" y="170"/>
                    <a:pt x="123" y="170"/>
                    <a:pt x="123" y="170"/>
                  </a:cubicBezTo>
                  <a:cubicBezTo>
                    <a:pt x="122" y="170"/>
                    <a:pt x="120" y="169"/>
                    <a:pt x="119" y="169"/>
                  </a:cubicBezTo>
                  <a:cubicBezTo>
                    <a:pt x="119" y="169"/>
                    <a:pt x="117" y="169"/>
                    <a:pt x="116" y="169"/>
                  </a:cubicBezTo>
                  <a:cubicBezTo>
                    <a:pt x="115" y="169"/>
                    <a:pt x="114" y="169"/>
                    <a:pt x="114" y="168"/>
                  </a:cubicBezTo>
                  <a:cubicBezTo>
                    <a:pt x="113" y="168"/>
                    <a:pt x="112" y="167"/>
                    <a:pt x="111" y="167"/>
                  </a:cubicBezTo>
                  <a:cubicBezTo>
                    <a:pt x="111" y="166"/>
                    <a:pt x="109" y="165"/>
                    <a:pt x="109" y="166"/>
                  </a:cubicBezTo>
                  <a:cubicBezTo>
                    <a:pt x="108" y="166"/>
                    <a:pt x="108" y="167"/>
                    <a:pt x="108" y="167"/>
                  </a:cubicBezTo>
                  <a:cubicBezTo>
                    <a:pt x="108" y="168"/>
                    <a:pt x="107" y="169"/>
                    <a:pt x="107" y="170"/>
                  </a:cubicBezTo>
                  <a:cubicBezTo>
                    <a:pt x="107" y="170"/>
                    <a:pt x="106" y="171"/>
                    <a:pt x="105" y="171"/>
                  </a:cubicBezTo>
                  <a:cubicBezTo>
                    <a:pt x="105" y="172"/>
                    <a:pt x="104" y="173"/>
                    <a:pt x="103" y="173"/>
                  </a:cubicBezTo>
                  <a:cubicBezTo>
                    <a:pt x="102" y="174"/>
                    <a:pt x="100" y="174"/>
                    <a:pt x="99" y="174"/>
                  </a:cubicBezTo>
                  <a:cubicBezTo>
                    <a:pt x="98" y="174"/>
                    <a:pt x="96" y="174"/>
                    <a:pt x="96" y="174"/>
                  </a:cubicBezTo>
                  <a:cubicBezTo>
                    <a:pt x="94" y="174"/>
                    <a:pt x="91" y="175"/>
                    <a:pt x="89" y="174"/>
                  </a:cubicBezTo>
                  <a:cubicBezTo>
                    <a:pt x="89" y="174"/>
                    <a:pt x="87" y="174"/>
                    <a:pt x="87" y="173"/>
                  </a:cubicBezTo>
                  <a:cubicBezTo>
                    <a:pt x="86" y="173"/>
                    <a:pt x="85" y="172"/>
                    <a:pt x="85" y="171"/>
                  </a:cubicBezTo>
                  <a:cubicBezTo>
                    <a:pt x="84" y="170"/>
                    <a:pt x="82" y="169"/>
                    <a:pt x="82" y="168"/>
                  </a:cubicBezTo>
                  <a:cubicBezTo>
                    <a:pt x="82" y="167"/>
                    <a:pt x="81" y="166"/>
                    <a:pt x="81" y="166"/>
                  </a:cubicBezTo>
                  <a:cubicBezTo>
                    <a:pt x="81" y="165"/>
                    <a:pt x="80" y="163"/>
                    <a:pt x="80" y="163"/>
                  </a:cubicBezTo>
                  <a:cubicBezTo>
                    <a:pt x="79" y="162"/>
                    <a:pt x="78" y="161"/>
                    <a:pt x="78" y="161"/>
                  </a:cubicBezTo>
                  <a:cubicBezTo>
                    <a:pt x="78" y="160"/>
                    <a:pt x="77" y="159"/>
                    <a:pt x="77" y="159"/>
                  </a:cubicBezTo>
                  <a:cubicBezTo>
                    <a:pt x="76" y="158"/>
                    <a:pt x="74" y="158"/>
                    <a:pt x="73" y="158"/>
                  </a:cubicBezTo>
                  <a:cubicBezTo>
                    <a:pt x="73" y="158"/>
                    <a:pt x="72" y="158"/>
                    <a:pt x="71" y="159"/>
                  </a:cubicBezTo>
                  <a:cubicBezTo>
                    <a:pt x="71" y="159"/>
                    <a:pt x="70" y="160"/>
                    <a:pt x="70" y="160"/>
                  </a:cubicBezTo>
                  <a:cubicBezTo>
                    <a:pt x="69" y="160"/>
                    <a:pt x="68" y="160"/>
                    <a:pt x="68" y="161"/>
                  </a:cubicBezTo>
                  <a:cubicBezTo>
                    <a:pt x="67" y="161"/>
                    <a:pt x="66" y="162"/>
                    <a:pt x="66" y="162"/>
                  </a:cubicBezTo>
                  <a:cubicBezTo>
                    <a:pt x="66" y="162"/>
                    <a:pt x="65" y="163"/>
                    <a:pt x="64" y="163"/>
                  </a:cubicBezTo>
                  <a:cubicBezTo>
                    <a:pt x="64" y="163"/>
                    <a:pt x="64" y="164"/>
                    <a:pt x="64" y="165"/>
                  </a:cubicBezTo>
                  <a:cubicBezTo>
                    <a:pt x="63" y="165"/>
                    <a:pt x="63" y="165"/>
                    <a:pt x="62" y="166"/>
                  </a:cubicBezTo>
                  <a:cubicBezTo>
                    <a:pt x="62" y="166"/>
                    <a:pt x="60" y="165"/>
                    <a:pt x="59" y="165"/>
                  </a:cubicBezTo>
                  <a:cubicBezTo>
                    <a:pt x="59" y="164"/>
                    <a:pt x="59" y="163"/>
                    <a:pt x="59" y="163"/>
                  </a:cubicBezTo>
                  <a:cubicBezTo>
                    <a:pt x="59" y="162"/>
                    <a:pt x="59" y="161"/>
                    <a:pt x="59" y="160"/>
                  </a:cubicBezTo>
                  <a:cubicBezTo>
                    <a:pt x="59" y="159"/>
                    <a:pt x="59" y="158"/>
                    <a:pt x="58" y="157"/>
                  </a:cubicBezTo>
                  <a:cubicBezTo>
                    <a:pt x="58" y="157"/>
                    <a:pt x="58" y="155"/>
                    <a:pt x="57" y="155"/>
                  </a:cubicBezTo>
                  <a:cubicBezTo>
                    <a:pt x="57" y="155"/>
                    <a:pt x="56" y="155"/>
                    <a:pt x="55" y="154"/>
                  </a:cubicBezTo>
                  <a:cubicBezTo>
                    <a:pt x="55" y="154"/>
                    <a:pt x="54" y="153"/>
                    <a:pt x="54" y="153"/>
                  </a:cubicBezTo>
                  <a:cubicBezTo>
                    <a:pt x="54" y="153"/>
                    <a:pt x="53" y="152"/>
                    <a:pt x="53" y="151"/>
                  </a:cubicBezTo>
                  <a:cubicBezTo>
                    <a:pt x="52" y="151"/>
                    <a:pt x="52" y="150"/>
                    <a:pt x="51" y="150"/>
                  </a:cubicBezTo>
                  <a:cubicBezTo>
                    <a:pt x="51" y="149"/>
                    <a:pt x="50" y="149"/>
                    <a:pt x="49" y="149"/>
                  </a:cubicBezTo>
                  <a:cubicBezTo>
                    <a:pt x="48" y="149"/>
                    <a:pt x="47" y="148"/>
                    <a:pt x="47" y="148"/>
                  </a:cubicBezTo>
                  <a:cubicBezTo>
                    <a:pt x="46" y="148"/>
                    <a:pt x="46" y="148"/>
                    <a:pt x="46" y="148"/>
                  </a:cubicBezTo>
                  <a:cubicBezTo>
                    <a:pt x="45" y="148"/>
                    <a:pt x="45" y="149"/>
                    <a:pt x="45" y="149"/>
                  </a:cubicBezTo>
                  <a:cubicBezTo>
                    <a:pt x="44" y="149"/>
                    <a:pt x="44" y="149"/>
                    <a:pt x="44" y="149"/>
                  </a:cubicBezTo>
                  <a:cubicBezTo>
                    <a:pt x="43" y="148"/>
                    <a:pt x="43" y="148"/>
                    <a:pt x="43" y="147"/>
                  </a:cubicBezTo>
                  <a:cubicBezTo>
                    <a:pt x="42" y="147"/>
                    <a:pt x="42" y="147"/>
                    <a:pt x="41" y="147"/>
                  </a:cubicBezTo>
                  <a:cubicBezTo>
                    <a:pt x="41" y="147"/>
                    <a:pt x="39" y="147"/>
                    <a:pt x="38" y="147"/>
                  </a:cubicBezTo>
                  <a:cubicBezTo>
                    <a:pt x="37" y="147"/>
                    <a:pt x="34" y="146"/>
                    <a:pt x="33" y="147"/>
                  </a:cubicBezTo>
                  <a:cubicBezTo>
                    <a:pt x="32" y="147"/>
                    <a:pt x="31" y="147"/>
                    <a:pt x="30" y="147"/>
                  </a:cubicBezTo>
                  <a:cubicBezTo>
                    <a:pt x="29" y="148"/>
                    <a:pt x="27" y="148"/>
                    <a:pt x="26" y="148"/>
                  </a:cubicBezTo>
                  <a:cubicBezTo>
                    <a:pt x="25" y="149"/>
                    <a:pt x="24" y="149"/>
                    <a:pt x="23" y="150"/>
                  </a:cubicBezTo>
                  <a:cubicBezTo>
                    <a:pt x="23" y="150"/>
                    <a:pt x="23" y="151"/>
                    <a:pt x="22" y="151"/>
                  </a:cubicBezTo>
                  <a:cubicBezTo>
                    <a:pt x="22" y="151"/>
                    <a:pt x="21" y="151"/>
                    <a:pt x="20" y="151"/>
                  </a:cubicBezTo>
                  <a:cubicBezTo>
                    <a:pt x="20" y="151"/>
                    <a:pt x="19" y="151"/>
                    <a:pt x="18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0"/>
                    <a:pt x="15" y="149"/>
                    <a:pt x="15" y="149"/>
                  </a:cubicBezTo>
                  <a:cubicBezTo>
                    <a:pt x="15" y="149"/>
                    <a:pt x="15" y="148"/>
                    <a:pt x="15" y="147"/>
                  </a:cubicBezTo>
                  <a:cubicBezTo>
                    <a:pt x="15" y="147"/>
                    <a:pt x="14" y="145"/>
                    <a:pt x="14" y="144"/>
                  </a:cubicBezTo>
                  <a:cubicBezTo>
                    <a:pt x="14" y="144"/>
                    <a:pt x="14" y="143"/>
                    <a:pt x="14" y="142"/>
                  </a:cubicBezTo>
                  <a:cubicBezTo>
                    <a:pt x="13" y="142"/>
                    <a:pt x="13" y="141"/>
                    <a:pt x="12" y="140"/>
                  </a:cubicBezTo>
                  <a:cubicBezTo>
                    <a:pt x="12" y="140"/>
                    <a:pt x="11" y="140"/>
                    <a:pt x="11" y="139"/>
                  </a:cubicBezTo>
                  <a:cubicBezTo>
                    <a:pt x="11" y="139"/>
                    <a:pt x="11" y="137"/>
                    <a:pt x="10" y="137"/>
                  </a:cubicBezTo>
                  <a:cubicBezTo>
                    <a:pt x="10" y="136"/>
                    <a:pt x="9" y="135"/>
                    <a:pt x="9" y="135"/>
                  </a:cubicBezTo>
                  <a:cubicBezTo>
                    <a:pt x="9" y="134"/>
                    <a:pt x="8" y="134"/>
                    <a:pt x="8" y="133"/>
                  </a:cubicBezTo>
                  <a:cubicBezTo>
                    <a:pt x="7" y="133"/>
                    <a:pt x="6" y="132"/>
                    <a:pt x="6" y="132"/>
                  </a:cubicBezTo>
                  <a:cubicBezTo>
                    <a:pt x="5" y="132"/>
                    <a:pt x="4" y="131"/>
                    <a:pt x="3" y="131"/>
                  </a:cubicBezTo>
                  <a:cubicBezTo>
                    <a:pt x="3" y="131"/>
                    <a:pt x="1" y="130"/>
                    <a:pt x="1" y="130"/>
                  </a:cubicBezTo>
                  <a:cubicBezTo>
                    <a:pt x="1" y="129"/>
                    <a:pt x="0" y="129"/>
                    <a:pt x="0" y="128"/>
                  </a:cubicBezTo>
                  <a:cubicBezTo>
                    <a:pt x="0" y="128"/>
                    <a:pt x="1" y="127"/>
                    <a:pt x="1" y="126"/>
                  </a:cubicBezTo>
                  <a:cubicBezTo>
                    <a:pt x="2" y="126"/>
                    <a:pt x="2" y="125"/>
                    <a:pt x="3" y="125"/>
                  </a:cubicBezTo>
                  <a:cubicBezTo>
                    <a:pt x="3" y="124"/>
                    <a:pt x="4" y="123"/>
                    <a:pt x="4" y="123"/>
                  </a:cubicBezTo>
                  <a:cubicBezTo>
                    <a:pt x="5" y="122"/>
                    <a:pt x="5" y="121"/>
                    <a:pt x="5" y="120"/>
                  </a:cubicBezTo>
                  <a:cubicBezTo>
                    <a:pt x="6" y="119"/>
                    <a:pt x="7" y="117"/>
                    <a:pt x="8" y="116"/>
                  </a:cubicBezTo>
                  <a:cubicBezTo>
                    <a:pt x="8" y="116"/>
                    <a:pt x="9" y="115"/>
                    <a:pt x="10" y="115"/>
                  </a:cubicBezTo>
                  <a:cubicBezTo>
                    <a:pt x="10" y="115"/>
                    <a:pt x="11" y="114"/>
                    <a:pt x="12" y="114"/>
                  </a:cubicBezTo>
                  <a:cubicBezTo>
                    <a:pt x="12" y="114"/>
                    <a:pt x="14" y="113"/>
                    <a:pt x="15" y="113"/>
                  </a:cubicBezTo>
                  <a:cubicBezTo>
                    <a:pt x="16" y="113"/>
                    <a:pt x="18" y="113"/>
                    <a:pt x="18" y="113"/>
                  </a:cubicBezTo>
                  <a:cubicBezTo>
                    <a:pt x="19" y="113"/>
                    <a:pt x="20" y="112"/>
                    <a:pt x="20" y="111"/>
                  </a:cubicBezTo>
                  <a:cubicBezTo>
                    <a:pt x="21" y="111"/>
                    <a:pt x="21" y="110"/>
                    <a:pt x="21" y="109"/>
                  </a:cubicBezTo>
                  <a:cubicBezTo>
                    <a:pt x="22" y="108"/>
                    <a:pt x="22" y="107"/>
                    <a:pt x="23" y="107"/>
                  </a:cubicBezTo>
                  <a:cubicBezTo>
                    <a:pt x="23" y="106"/>
                    <a:pt x="24" y="106"/>
                    <a:pt x="24" y="106"/>
                  </a:cubicBezTo>
                  <a:cubicBezTo>
                    <a:pt x="25" y="105"/>
                    <a:pt x="25" y="104"/>
                    <a:pt x="26" y="103"/>
                  </a:cubicBezTo>
                  <a:cubicBezTo>
                    <a:pt x="26" y="102"/>
                    <a:pt x="28" y="101"/>
                    <a:pt x="29" y="100"/>
                  </a:cubicBezTo>
                  <a:cubicBezTo>
                    <a:pt x="30" y="100"/>
                    <a:pt x="31" y="99"/>
                    <a:pt x="32" y="99"/>
                  </a:cubicBezTo>
                  <a:cubicBezTo>
                    <a:pt x="32" y="98"/>
                    <a:pt x="33" y="97"/>
                    <a:pt x="33" y="97"/>
                  </a:cubicBezTo>
                  <a:cubicBezTo>
                    <a:pt x="34" y="96"/>
                    <a:pt x="34" y="95"/>
                    <a:pt x="34" y="94"/>
                  </a:cubicBezTo>
                  <a:cubicBezTo>
                    <a:pt x="34" y="94"/>
                    <a:pt x="34" y="93"/>
                    <a:pt x="34" y="92"/>
                  </a:cubicBezTo>
                  <a:cubicBezTo>
                    <a:pt x="34" y="92"/>
                    <a:pt x="34" y="91"/>
                    <a:pt x="35" y="91"/>
                  </a:cubicBezTo>
                  <a:cubicBezTo>
                    <a:pt x="35" y="90"/>
                    <a:pt x="36" y="90"/>
                    <a:pt x="36" y="90"/>
                  </a:cubicBezTo>
                  <a:cubicBezTo>
                    <a:pt x="37" y="90"/>
                    <a:pt x="37" y="90"/>
                    <a:pt x="37" y="90"/>
                  </a:cubicBezTo>
                  <a:cubicBezTo>
                    <a:pt x="38" y="90"/>
                    <a:pt x="39" y="90"/>
                    <a:pt x="39" y="90"/>
                  </a:cubicBezTo>
                  <a:cubicBezTo>
                    <a:pt x="40" y="90"/>
                    <a:pt x="41" y="91"/>
                    <a:pt x="41" y="91"/>
                  </a:cubicBezTo>
                  <a:cubicBezTo>
                    <a:pt x="41" y="91"/>
                    <a:pt x="43" y="91"/>
                    <a:pt x="43" y="91"/>
                  </a:cubicBezTo>
                  <a:cubicBezTo>
                    <a:pt x="44" y="91"/>
                    <a:pt x="45" y="89"/>
                    <a:pt x="45" y="89"/>
                  </a:cubicBezTo>
                  <a:cubicBezTo>
                    <a:pt x="46" y="88"/>
                    <a:pt x="47" y="86"/>
                    <a:pt x="48" y="85"/>
                  </a:cubicBezTo>
                  <a:cubicBezTo>
                    <a:pt x="48" y="85"/>
                    <a:pt x="50" y="83"/>
                    <a:pt x="50" y="83"/>
                  </a:cubicBezTo>
                  <a:cubicBezTo>
                    <a:pt x="51" y="82"/>
                    <a:pt x="52" y="80"/>
                    <a:pt x="52" y="80"/>
                  </a:cubicBezTo>
                  <a:cubicBezTo>
                    <a:pt x="53" y="79"/>
                    <a:pt x="54" y="77"/>
                    <a:pt x="54" y="76"/>
                  </a:cubicBezTo>
                  <a:cubicBezTo>
                    <a:pt x="55" y="75"/>
                    <a:pt x="56" y="73"/>
                    <a:pt x="56" y="72"/>
                  </a:cubicBezTo>
                  <a:cubicBezTo>
                    <a:pt x="57" y="71"/>
                    <a:pt x="57" y="71"/>
                    <a:pt x="58" y="70"/>
                  </a:cubicBezTo>
                  <a:cubicBezTo>
                    <a:pt x="58" y="70"/>
                    <a:pt x="59" y="69"/>
                    <a:pt x="60" y="69"/>
                  </a:cubicBezTo>
                  <a:cubicBezTo>
                    <a:pt x="61" y="68"/>
                    <a:pt x="63" y="66"/>
                    <a:pt x="64" y="65"/>
                  </a:cubicBezTo>
                  <a:cubicBezTo>
                    <a:pt x="64" y="65"/>
                    <a:pt x="66" y="63"/>
                    <a:pt x="66" y="62"/>
                  </a:cubicBezTo>
                  <a:cubicBezTo>
                    <a:pt x="67" y="62"/>
                    <a:pt x="68" y="60"/>
                    <a:pt x="69" y="60"/>
                  </a:cubicBezTo>
                  <a:cubicBezTo>
                    <a:pt x="69" y="59"/>
                    <a:pt x="69" y="58"/>
                    <a:pt x="69" y="58"/>
                  </a:cubicBezTo>
                  <a:cubicBezTo>
                    <a:pt x="70" y="57"/>
                    <a:pt x="70" y="56"/>
                    <a:pt x="69" y="55"/>
                  </a:cubicBezTo>
                  <a:cubicBezTo>
                    <a:pt x="69" y="55"/>
                    <a:pt x="69" y="54"/>
                    <a:pt x="69" y="53"/>
                  </a:cubicBezTo>
                  <a:cubicBezTo>
                    <a:pt x="69" y="53"/>
                    <a:pt x="68" y="52"/>
                    <a:pt x="67" y="52"/>
                  </a:cubicBezTo>
                  <a:cubicBezTo>
                    <a:pt x="67" y="52"/>
                    <a:pt x="66" y="51"/>
                    <a:pt x="65" y="50"/>
                  </a:cubicBezTo>
                  <a:cubicBezTo>
                    <a:pt x="65" y="50"/>
                    <a:pt x="64" y="49"/>
                    <a:pt x="63" y="49"/>
                  </a:cubicBezTo>
                  <a:cubicBezTo>
                    <a:pt x="63" y="48"/>
                    <a:pt x="62" y="47"/>
                    <a:pt x="62" y="47"/>
                  </a:cubicBezTo>
                  <a:cubicBezTo>
                    <a:pt x="61" y="46"/>
                    <a:pt x="60" y="45"/>
                    <a:pt x="60" y="44"/>
                  </a:cubicBezTo>
                  <a:cubicBezTo>
                    <a:pt x="60" y="43"/>
                    <a:pt x="60" y="42"/>
                    <a:pt x="60" y="41"/>
                  </a:cubicBezTo>
                  <a:cubicBezTo>
                    <a:pt x="60" y="40"/>
                    <a:pt x="60" y="38"/>
                    <a:pt x="61" y="37"/>
                  </a:cubicBezTo>
                  <a:cubicBezTo>
                    <a:pt x="61" y="37"/>
                    <a:pt x="62" y="36"/>
                    <a:pt x="63" y="35"/>
                  </a:cubicBezTo>
                  <a:cubicBezTo>
                    <a:pt x="63" y="34"/>
                    <a:pt x="64" y="33"/>
                    <a:pt x="65" y="33"/>
                  </a:cubicBezTo>
                  <a:cubicBezTo>
                    <a:pt x="65" y="32"/>
                    <a:pt x="65" y="31"/>
                    <a:pt x="66" y="30"/>
                  </a:cubicBezTo>
                  <a:cubicBezTo>
                    <a:pt x="66" y="29"/>
                    <a:pt x="66" y="28"/>
                    <a:pt x="67" y="28"/>
                  </a:cubicBezTo>
                  <a:cubicBezTo>
                    <a:pt x="67" y="27"/>
                    <a:pt x="68" y="27"/>
                    <a:pt x="68" y="27"/>
                  </a:cubicBezTo>
                  <a:cubicBezTo>
                    <a:pt x="69" y="26"/>
                    <a:pt x="70" y="26"/>
                    <a:pt x="71" y="26"/>
                  </a:cubicBezTo>
                  <a:cubicBezTo>
                    <a:pt x="71" y="26"/>
                    <a:pt x="73" y="27"/>
                    <a:pt x="73" y="27"/>
                  </a:cubicBezTo>
                  <a:cubicBezTo>
                    <a:pt x="74" y="27"/>
                    <a:pt x="75" y="28"/>
                    <a:pt x="76" y="29"/>
                  </a:cubicBezTo>
                  <a:cubicBezTo>
                    <a:pt x="77" y="29"/>
                    <a:pt x="79" y="31"/>
                    <a:pt x="80" y="32"/>
                  </a:cubicBezTo>
                  <a:cubicBezTo>
                    <a:pt x="81" y="32"/>
                    <a:pt x="82" y="34"/>
                    <a:pt x="83" y="35"/>
                  </a:cubicBezTo>
                  <a:cubicBezTo>
                    <a:pt x="84" y="35"/>
                    <a:pt x="85" y="36"/>
                    <a:pt x="86" y="36"/>
                  </a:cubicBezTo>
                  <a:cubicBezTo>
                    <a:pt x="86" y="36"/>
                    <a:pt x="87" y="36"/>
                    <a:pt x="87" y="35"/>
                  </a:cubicBezTo>
                  <a:cubicBezTo>
                    <a:pt x="87" y="35"/>
                    <a:pt x="88" y="34"/>
                    <a:pt x="89" y="3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63"/>
            <p:cNvSpPr>
              <a:spLocks/>
            </p:cNvSpPr>
            <p:nvPr/>
          </p:nvSpPr>
          <p:spPr bwMode="auto">
            <a:xfrm>
              <a:off x="1840" y="907"/>
              <a:ext cx="443" cy="483"/>
            </a:xfrm>
            <a:custGeom>
              <a:avLst/>
              <a:gdLst>
                <a:gd name="T0" fmla="*/ 156 w 160"/>
                <a:gd name="T1" fmla="*/ 39 h 175"/>
                <a:gd name="T2" fmla="*/ 152 w 160"/>
                <a:gd name="T3" fmla="*/ 50 h 175"/>
                <a:gd name="T4" fmla="*/ 147 w 160"/>
                <a:gd name="T5" fmla="*/ 67 h 175"/>
                <a:gd name="T6" fmla="*/ 150 w 160"/>
                <a:gd name="T7" fmla="*/ 83 h 175"/>
                <a:gd name="T8" fmla="*/ 142 w 160"/>
                <a:gd name="T9" fmla="*/ 86 h 175"/>
                <a:gd name="T10" fmla="*/ 138 w 160"/>
                <a:gd name="T11" fmla="*/ 97 h 175"/>
                <a:gd name="T12" fmla="*/ 130 w 160"/>
                <a:gd name="T13" fmla="*/ 103 h 175"/>
                <a:gd name="T14" fmla="*/ 130 w 160"/>
                <a:gd name="T15" fmla="*/ 116 h 175"/>
                <a:gd name="T16" fmla="*/ 130 w 160"/>
                <a:gd name="T17" fmla="*/ 124 h 175"/>
                <a:gd name="T18" fmla="*/ 131 w 160"/>
                <a:gd name="T19" fmla="*/ 130 h 175"/>
                <a:gd name="T20" fmla="*/ 125 w 160"/>
                <a:gd name="T21" fmla="*/ 140 h 175"/>
                <a:gd name="T22" fmla="*/ 122 w 160"/>
                <a:gd name="T23" fmla="*/ 149 h 175"/>
                <a:gd name="T24" fmla="*/ 117 w 160"/>
                <a:gd name="T25" fmla="*/ 157 h 175"/>
                <a:gd name="T26" fmla="*/ 111 w 160"/>
                <a:gd name="T27" fmla="*/ 161 h 175"/>
                <a:gd name="T28" fmla="*/ 102 w 160"/>
                <a:gd name="T29" fmla="*/ 165 h 175"/>
                <a:gd name="T30" fmla="*/ 91 w 160"/>
                <a:gd name="T31" fmla="*/ 169 h 175"/>
                <a:gd name="T32" fmla="*/ 79 w 160"/>
                <a:gd name="T33" fmla="*/ 171 h 175"/>
                <a:gd name="T34" fmla="*/ 69 w 160"/>
                <a:gd name="T35" fmla="*/ 174 h 175"/>
                <a:gd name="T36" fmla="*/ 57 w 160"/>
                <a:gd name="T37" fmla="*/ 172 h 175"/>
                <a:gd name="T38" fmla="*/ 44 w 160"/>
                <a:gd name="T39" fmla="*/ 173 h 175"/>
                <a:gd name="T40" fmla="*/ 42 w 160"/>
                <a:gd name="T41" fmla="*/ 156 h 175"/>
                <a:gd name="T42" fmla="*/ 38 w 160"/>
                <a:gd name="T43" fmla="*/ 141 h 175"/>
                <a:gd name="T44" fmla="*/ 33 w 160"/>
                <a:gd name="T45" fmla="*/ 132 h 175"/>
                <a:gd name="T46" fmla="*/ 30 w 160"/>
                <a:gd name="T47" fmla="*/ 125 h 175"/>
                <a:gd name="T48" fmla="*/ 23 w 160"/>
                <a:gd name="T49" fmla="*/ 117 h 175"/>
                <a:gd name="T50" fmla="*/ 29 w 160"/>
                <a:gd name="T51" fmla="*/ 105 h 175"/>
                <a:gd name="T52" fmla="*/ 33 w 160"/>
                <a:gd name="T53" fmla="*/ 95 h 175"/>
                <a:gd name="T54" fmla="*/ 41 w 160"/>
                <a:gd name="T55" fmla="*/ 88 h 175"/>
                <a:gd name="T56" fmla="*/ 51 w 160"/>
                <a:gd name="T57" fmla="*/ 76 h 175"/>
                <a:gd name="T58" fmla="*/ 44 w 160"/>
                <a:gd name="T59" fmla="*/ 72 h 175"/>
                <a:gd name="T60" fmla="*/ 26 w 160"/>
                <a:gd name="T61" fmla="*/ 71 h 175"/>
                <a:gd name="T62" fmla="*/ 19 w 160"/>
                <a:gd name="T63" fmla="*/ 61 h 175"/>
                <a:gd name="T64" fmla="*/ 16 w 160"/>
                <a:gd name="T65" fmla="*/ 49 h 175"/>
                <a:gd name="T66" fmla="*/ 9 w 160"/>
                <a:gd name="T67" fmla="*/ 49 h 175"/>
                <a:gd name="T68" fmla="*/ 0 w 160"/>
                <a:gd name="T69" fmla="*/ 49 h 175"/>
                <a:gd name="T70" fmla="*/ 4 w 160"/>
                <a:gd name="T71" fmla="*/ 38 h 175"/>
                <a:gd name="T72" fmla="*/ 8 w 160"/>
                <a:gd name="T73" fmla="*/ 27 h 175"/>
                <a:gd name="T74" fmla="*/ 14 w 160"/>
                <a:gd name="T75" fmla="*/ 24 h 175"/>
                <a:gd name="T76" fmla="*/ 21 w 160"/>
                <a:gd name="T77" fmla="*/ 17 h 175"/>
                <a:gd name="T78" fmla="*/ 32 w 160"/>
                <a:gd name="T79" fmla="*/ 10 h 175"/>
                <a:gd name="T80" fmla="*/ 37 w 160"/>
                <a:gd name="T81" fmla="*/ 0 h 175"/>
                <a:gd name="T82" fmla="*/ 39 w 160"/>
                <a:gd name="T83" fmla="*/ 10 h 175"/>
                <a:gd name="T84" fmla="*/ 44 w 160"/>
                <a:gd name="T85" fmla="*/ 14 h 175"/>
                <a:gd name="T86" fmla="*/ 56 w 160"/>
                <a:gd name="T87" fmla="*/ 8 h 175"/>
                <a:gd name="T88" fmla="*/ 67 w 160"/>
                <a:gd name="T89" fmla="*/ 4 h 175"/>
                <a:gd name="T90" fmla="*/ 79 w 160"/>
                <a:gd name="T91" fmla="*/ 7 h 175"/>
                <a:gd name="T92" fmla="*/ 88 w 160"/>
                <a:gd name="T93" fmla="*/ 9 h 175"/>
                <a:gd name="T94" fmla="*/ 85 w 160"/>
                <a:gd name="T95" fmla="*/ 17 h 175"/>
                <a:gd name="T96" fmla="*/ 98 w 160"/>
                <a:gd name="T97" fmla="*/ 18 h 175"/>
                <a:gd name="T98" fmla="*/ 107 w 160"/>
                <a:gd name="T99" fmla="*/ 12 h 175"/>
                <a:gd name="T100" fmla="*/ 115 w 160"/>
                <a:gd name="T101" fmla="*/ 20 h 175"/>
                <a:gd name="T102" fmla="*/ 124 w 160"/>
                <a:gd name="T103" fmla="*/ 20 h 175"/>
                <a:gd name="T104" fmla="*/ 134 w 160"/>
                <a:gd name="T105" fmla="*/ 16 h 175"/>
                <a:gd name="T106" fmla="*/ 143 w 160"/>
                <a:gd name="T107" fmla="*/ 15 h 175"/>
                <a:gd name="T108" fmla="*/ 154 w 160"/>
                <a:gd name="T109" fmla="*/ 8 h 175"/>
                <a:gd name="T110" fmla="*/ 155 w 160"/>
                <a:gd name="T111" fmla="*/ 16 h 175"/>
                <a:gd name="T112" fmla="*/ 157 w 160"/>
                <a:gd name="T113" fmla="*/ 2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0" h="175">
                  <a:moveTo>
                    <a:pt x="160" y="30"/>
                  </a:moveTo>
                  <a:cubicBezTo>
                    <a:pt x="160" y="30"/>
                    <a:pt x="160" y="31"/>
                    <a:pt x="160" y="32"/>
                  </a:cubicBezTo>
                  <a:cubicBezTo>
                    <a:pt x="160" y="33"/>
                    <a:pt x="160" y="35"/>
                    <a:pt x="159" y="36"/>
                  </a:cubicBezTo>
                  <a:cubicBezTo>
                    <a:pt x="159" y="36"/>
                    <a:pt x="158" y="38"/>
                    <a:pt x="158" y="38"/>
                  </a:cubicBezTo>
                  <a:cubicBezTo>
                    <a:pt x="157" y="38"/>
                    <a:pt x="157" y="39"/>
                    <a:pt x="156" y="39"/>
                  </a:cubicBezTo>
                  <a:cubicBezTo>
                    <a:pt x="156" y="40"/>
                    <a:pt x="155" y="41"/>
                    <a:pt x="155" y="42"/>
                  </a:cubicBezTo>
                  <a:cubicBezTo>
                    <a:pt x="155" y="42"/>
                    <a:pt x="154" y="43"/>
                    <a:pt x="154" y="44"/>
                  </a:cubicBezTo>
                  <a:cubicBezTo>
                    <a:pt x="154" y="44"/>
                    <a:pt x="154" y="45"/>
                    <a:pt x="154" y="46"/>
                  </a:cubicBezTo>
                  <a:cubicBezTo>
                    <a:pt x="154" y="46"/>
                    <a:pt x="153" y="48"/>
                    <a:pt x="153" y="48"/>
                  </a:cubicBezTo>
                  <a:cubicBezTo>
                    <a:pt x="152" y="49"/>
                    <a:pt x="152" y="50"/>
                    <a:pt x="152" y="50"/>
                  </a:cubicBezTo>
                  <a:cubicBezTo>
                    <a:pt x="152" y="51"/>
                    <a:pt x="152" y="52"/>
                    <a:pt x="152" y="53"/>
                  </a:cubicBezTo>
                  <a:cubicBezTo>
                    <a:pt x="152" y="53"/>
                    <a:pt x="152" y="54"/>
                    <a:pt x="151" y="55"/>
                  </a:cubicBezTo>
                  <a:cubicBezTo>
                    <a:pt x="151" y="56"/>
                    <a:pt x="149" y="57"/>
                    <a:pt x="149" y="58"/>
                  </a:cubicBezTo>
                  <a:cubicBezTo>
                    <a:pt x="149" y="59"/>
                    <a:pt x="149" y="61"/>
                    <a:pt x="148" y="62"/>
                  </a:cubicBezTo>
                  <a:cubicBezTo>
                    <a:pt x="148" y="63"/>
                    <a:pt x="147" y="65"/>
                    <a:pt x="147" y="67"/>
                  </a:cubicBezTo>
                  <a:cubicBezTo>
                    <a:pt x="147" y="68"/>
                    <a:pt x="147" y="71"/>
                    <a:pt x="147" y="73"/>
                  </a:cubicBezTo>
                  <a:cubicBezTo>
                    <a:pt x="147" y="74"/>
                    <a:pt x="146" y="76"/>
                    <a:pt x="147" y="77"/>
                  </a:cubicBezTo>
                  <a:cubicBezTo>
                    <a:pt x="147" y="78"/>
                    <a:pt x="147" y="79"/>
                    <a:pt x="147" y="79"/>
                  </a:cubicBezTo>
                  <a:cubicBezTo>
                    <a:pt x="147" y="80"/>
                    <a:pt x="148" y="81"/>
                    <a:pt x="148" y="82"/>
                  </a:cubicBezTo>
                  <a:cubicBezTo>
                    <a:pt x="148" y="82"/>
                    <a:pt x="149" y="83"/>
                    <a:pt x="150" y="83"/>
                  </a:cubicBezTo>
                  <a:cubicBezTo>
                    <a:pt x="150" y="84"/>
                    <a:pt x="150" y="84"/>
                    <a:pt x="150" y="85"/>
                  </a:cubicBezTo>
                  <a:cubicBezTo>
                    <a:pt x="149" y="85"/>
                    <a:pt x="149" y="86"/>
                    <a:pt x="148" y="86"/>
                  </a:cubicBezTo>
                  <a:cubicBezTo>
                    <a:pt x="148" y="86"/>
                    <a:pt x="147" y="86"/>
                    <a:pt x="147" y="86"/>
                  </a:cubicBezTo>
                  <a:cubicBezTo>
                    <a:pt x="146" y="86"/>
                    <a:pt x="146" y="85"/>
                    <a:pt x="145" y="85"/>
                  </a:cubicBezTo>
                  <a:cubicBezTo>
                    <a:pt x="144" y="85"/>
                    <a:pt x="143" y="86"/>
                    <a:pt x="142" y="86"/>
                  </a:cubicBezTo>
                  <a:cubicBezTo>
                    <a:pt x="142" y="87"/>
                    <a:pt x="141" y="87"/>
                    <a:pt x="140" y="88"/>
                  </a:cubicBezTo>
                  <a:cubicBezTo>
                    <a:pt x="140" y="88"/>
                    <a:pt x="140" y="90"/>
                    <a:pt x="140" y="90"/>
                  </a:cubicBezTo>
                  <a:cubicBezTo>
                    <a:pt x="140" y="91"/>
                    <a:pt x="140" y="92"/>
                    <a:pt x="140" y="93"/>
                  </a:cubicBezTo>
                  <a:cubicBezTo>
                    <a:pt x="140" y="94"/>
                    <a:pt x="139" y="95"/>
                    <a:pt x="139" y="96"/>
                  </a:cubicBezTo>
                  <a:cubicBezTo>
                    <a:pt x="139" y="96"/>
                    <a:pt x="139" y="97"/>
                    <a:pt x="138" y="97"/>
                  </a:cubicBezTo>
                  <a:cubicBezTo>
                    <a:pt x="138" y="97"/>
                    <a:pt x="137" y="98"/>
                    <a:pt x="137" y="98"/>
                  </a:cubicBezTo>
                  <a:cubicBezTo>
                    <a:pt x="136" y="98"/>
                    <a:pt x="135" y="98"/>
                    <a:pt x="135" y="99"/>
                  </a:cubicBezTo>
                  <a:cubicBezTo>
                    <a:pt x="134" y="99"/>
                    <a:pt x="133" y="100"/>
                    <a:pt x="133" y="100"/>
                  </a:cubicBezTo>
                  <a:cubicBezTo>
                    <a:pt x="133" y="101"/>
                    <a:pt x="132" y="101"/>
                    <a:pt x="132" y="102"/>
                  </a:cubicBezTo>
                  <a:cubicBezTo>
                    <a:pt x="132" y="102"/>
                    <a:pt x="131" y="102"/>
                    <a:pt x="130" y="103"/>
                  </a:cubicBezTo>
                  <a:cubicBezTo>
                    <a:pt x="130" y="103"/>
                    <a:pt x="128" y="104"/>
                    <a:pt x="127" y="105"/>
                  </a:cubicBezTo>
                  <a:cubicBezTo>
                    <a:pt x="127" y="106"/>
                    <a:pt x="127" y="108"/>
                    <a:pt x="127" y="109"/>
                  </a:cubicBezTo>
                  <a:cubicBezTo>
                    <a:pt x="128" y="110"/>
                    <a:pt x="127" y="111"/>
                    <a:pt x="128" y="112"/>
                  </a:cubicBezTo>
                  <a:cubicBezTo>
                    <a:pt x="128" y="112"/>
                    <a:pt x="128" y="114"/>
                    <a:pt x="128" y="114"/>
                  </a:cubicBezTo>
                  <a:cubicBezTo>
                    <a:pt x="129" y="115"/>
                    <a:pt x="129" y="116"/>
                    <a:pt x="130" y="116"/>
                  </a:cubicBezTo>
                  <a:cubicBezTo>
                    <a:pt x="130" y="116"/>
                    <a:pt x="130" y="117"/>
                    <a:pt x="130" y="117"/>
                  </a:cubicBezTo>
                  <a:cubicBezTo>
                    <a:pt x="131" y="118"/>
                    <a:pt x="131" y="119"/>
                    <a:pt x="131" y="120"/>
                  </a:cubicBezTo>
                  <a:cubicBezTo>
                    <a:pt x="130" y="120"/>
                    <a:pt x="130" y="121"/>
                    <a:pt x="130" y="121"/>
                  </a:cubicBezTo>
                  <a:cubicBezTo>
                    <a:pt x="130" y="121"/>
                    <a:pt x="129" y="122"/>
                    <a:pt x="129" y="122"/>
                  </a:cubicBezTo>
                  <a:cubicBezTo>
                    <a:pt x="129" y="123"/>
                    <a:pt x="130" y="123"/>
                    <a:pt x="130" y="124"/>
                  </a:cubicBezTo>
                  <a:cubicBezTo>
                    <a:pt x="130" y="124"/>
                    <a:pt x="131" y="124"/>
                    <a:pt x="131" y="125"/>
                  </a:cubicBezTo>
                  <a:cubicBezTo>
                    <a:pt x="132" y="125"/>
                    <a:pt x="131" y="126"/>
                    <a:pt x="132" y="127"/>
                  </a:cubicBezTo>
                  <a:cubicBezTo>
                    <a:pt x="132" y="127"/>
                    <a:pt x="132" y="127"/>
                    <a:pt x="133" y="127"/>
                  </a:cubicBezTo>
                  <a:cubicBezTo>
                    <a:pt x="133" y="128"/>
                    <a:pt x="132" y="129"/>
                    <a:pt x="132" y="129"/>
                  </a:cubicBezTo>
                  <a:cubicBezTo>
                    <a:pt x="132" y="129"/>
                    <a:pt x="131" y="130"/>
                    <a:pt x="131" y="130"/>
                  </a:cubicBezTo>
                  <a:cubicBezTo>
                    <a:pt x="130" y="131"/>
                    <a:pt x="130" y="131"/>
                    <a:pt x="129" y="131"/>
                  </a:cubicBezTo>
                  <a:cubicBezTo>
                    <a:pt x="128" y="132"/>
                    <a:pt x="128" y="133"/>
                    <a:pt x="128" y="134"/>
                  </a:cubicBezTo>
                  <a:cubicBezTo>
                    <a:pt x="127" y="134"/>
                    <a:pt x="127" y="135"/>
                    <a:pt x="127" y="136"/>
                  </a:cubicBezTo>
                  <a:cubicBezTo>
                    <a:pt x="126" y="136"/>
                    <a:pt x="126" y="137"/>
                    <a:pt x="126" y="138"/>
                  </a:cubicBezTo>
                  <a:cubicBezTo>
                    <a:pt x="126" y="138"/>
                    <a:pt x="125" y="140"/>
                    <a:pt x="125" y="140"/>
                  </a:cubicBezTo>
                  <a:cubicBezTo>
                    <a:pt x="124" y="141"/>
                    <a:pt x="123" y="141"/>
                    <a:pt x="123" y="142"/>
                  </a:cubicBezTo>
                  <a:cubicBezTo>
                    <a:pt x="123" y="142"/>
                    <a:pt x="122" y="143"/>
                    <a:pt x="122" y="144"/>
                  </a:cubicBezTo>
                  <a:cubicBezTo>
                    <a:pt x="122" y="144"/>
                    <a:pt x="124" y="145"/>
                    <a:pt x="124" y="145"/>
                  </a:cubicBezTo>
                  <a:cubicBezTo>
                    <a:pt x="124" y="146"/>
                    <a:pt x="123" y="147"/>
                    <a:pt x="123" y="147"/>
                  </a:cubicBezTo>
                  <a:cubicBezTo>
                    <a:pt x="123" y="147"/>
                    <a:pt x="122" y="148"/>
                    <a:pt x="122" y="149"/>
                  </a:cubicBezTo>
                  <a:cubicBezTo>
                    <a:pt x="121" y="149"/>
                    <a:pt x="120" y="148"/>
                    <a:pt x="120" y="149"/>
                  </a:cubicBezTo>
                  <a:cubicBezTo>
                    <a:pt x="119" y="149"/>
                    <a:pt x="119" y="150"/>
                    <a:pt x="118" y="150"/>
                  </a:cubicBezTo>
                  <a:cubicBezTo>
                    <a:pt x="118" y="151"/>
                    <a:pt x="119" y="152"/>
                    <a:pt x="118" y="153"/>
                  </a:cubicBezTo>
                  <a:cubicBezTo>
                    <a:pt x="118" y="153"/>
                    <a:pt x="116" y="154"/>
                    <a:pt x="116" y="154"/>
                  </a:cubicBezTo>
                  <a:cubicBezTo>
                    <a:pt x="116" y="155"/>
                    <a:pt x="117" y="157"/>
                    <a:pt x="117" y="157"/>
                  </a:cubicBezTo>
                  <a:cubicBezTo>
                    <a:pt x="117" y="157"/>
                    <a:pt x="117" y="158"/>
                    <a:pt x="117" y="159"/>
                  </a:cubicBezTo>
                  <a:cubicBezTo>
                    <a:pt x="117" y="159"/>
                    <a:pt x="116" y="159"/>
                    <a:pt x="116" y="159"/>
                  </a:cubicBezTo>
                  <a:cubicBezTo>
                    <a:pt x="115" y="159"/>
                    <a:pt x="114" y="159"/>
                    <a:pt x="114" y="159"/>
                  </a:cubicBezTo>
                  <a:cubicBezTo>
                    <a:pt x="114" y="159"/>
                    <a:pt x="113" y="160"/>
                    <a:pt x="112" y="161"/>
                  </a:cubicBezTo>
                  <a:cubicBezTo>
                    <a:pt x="112" y="161"/>
                    <a:pt x="111" y="161"/>
                    <a:pt x="111" y="161"/>
                  </a:cubicBezTo>
                  <a:cubicBezTo>
                    <a:pt x="111" y="161"/>
                    <a:pt x="109" y="161"/>
                    <a:pt x="109" y="161"/>
                  </a:cubicBezTo>
                  <a:cubicBezTo>
                    <a:pt x="109" y="161"/>
                    <a:pt x="108" y="162"/>
                    <a:pt x="107" y="162"/>
                  </a:cubicBezTo>
                  <a:cubicBezTo>
                    <a:pt x="107" y="162"/>
                    <a:pt x="106" y="162"/>
                    <a:pt x="106" y="163"/>
                  </a:cubicBezTo>
                  <a:cubicBezTo>
                    <a:pt x="105" y="163"/>
                    <a:pt x="104" y="164"/>
                    <a:pt x="104" y="164"/>
                  </a:cubicBezTo>
                  <a:cubicBezTo>
                    <a:pt x="104" y="165"/>
                    <a:pt x="103" y="165"/>
                    <a:pt x="102" y="165"/>
                  </a:cubicBezTo>
                  <a:cubicBezTo>
                    <a:pt x="102" y="166"/>
                    <a:pt x="101" y="166"/>
                    <a:pt x="100" y="167"/>
                  </a:cubicBezTo>
                  <a:cubicBezTo>
                    <a:pt x="99" y="167"/>
                    <a:pt x="98" y="168"/>
                    <a:pt x="98" y="168"/>
                  </a:cubicBezTo>
                  <a:cubicBezTo>
                    <a:pt x="97" y="168"/>
                    <a:pt x="96" y="169"/>
                    <a:pt x="95" y="169"/>
                  </a:cubicBezTo>
                  <a:cubicBezTo>
                    <a:pt x="95" y="169"/>
                    <a:pt x="94" y="169"/>
                    <a:pt x="93" y="169"/>
                  </a:cubicBezTo>
                  <a:cubicBezTo>
                    <a:pt x="93" y="169"/>
                    <a:pt x="92" y="169"/>
                    <a:pt x="91" y="169"/>
                  </a:cubicBezTo>
                  <a:cubicBezTo>
                    <a:pt x="91" y="169"/>
                    <a:pt x="89" y="170"/>
                    <a:pt x="89" y="170"/>
                  </a:cubicBezTo>
                  <a:cubicBezTo>
                    <a:pt x="88" y="170"/>
                    <a:pt x="87" y="169"/>
                    <a:pt x="87" y="170"/>
                  </a:cubicBezTo>
                  <a:cubicBezTo>
                    <a:pt x="86" y="170"/>
                    <a:pt x="85" y="170"/>
                    <a:pt x="85" y="170"/>
                  </a:cubicBezTo>
                  <a:cubicBezTo>
                    <a:pt x="84" y="170"/>
                    <a:pt x="83" y="170"/>
                    <a:pt x="82" y="170"/>
                  </a:cubicBezTo>
                  <a:cubicBezTo>
                    <a:pt x="81" y="170"/>
                    <a:pt x="80" y="170"/>
                    <a:pt x="79" y="171"/>
                  </a:cubicBezTo>
                  <a:cubicBezTo>
                    <a:pt x="79" y="171"/>
                    <a:pt x="78" y="172"/>
                    <a:pt x="78" y="172"/>
                  </a:cubicBezTo>
                  <a:cubicBezTo>
                    <a:pt x="77" y="172"/>
                    <a:pt x="77" y="173"/>
                    <a:pt x="76" y="173"/>
                  </a:cubicBezTo>
                  <a:cubicBezTo>
                    <a:pt x="76" y="174"/>
                    <a:pt x="75" y="174"/>
                    <a:pt x="75" y="174"/>
                  </a:cubicBezTo>
                  <a:cubicBezTo>
                    <a:pt x="74" y="175"/>
                    <a:pt x="73" y="175"/>
                    <a:pt x="73" y="175"/>
                  </a:cubicBezTo>
                  <a:cubicBezTo>
                    <a:pt x="72" y="175"/>
                    <a:pt x="70" y="175"/>
                    <a:pt x="69" y="174"/>
                  </a:cubicBezTo>
                  <a:cubicBezTo>
                    <a:pt x="69" y="174"/>
                    <a:pt x="68" y="174"/>
                    <a:pt x="68" y="174"/>
                  </a:cubicBezTo>
                  <a:cubicBezTo>
                    <a:pt x="67" y="174"/>
                    <a:pt x="66" y="174"/>
                    <a:pt x="65" y="174"/>
                  </a:cubicBezTo>
                  <a:cubicBezTo>
                    <a:pt x="65" y="174"/>
                    <a:pt x="64" y="173"/>
                    <a:pt x="63" y="173"/>
                  </a:cubicBezTo>
                  <a:cubicBezTo>
                    <a:pt x="63" y="173"/>
                    <a:pt x="61" y="172"/>
                    <a:pt x="61" y="172"/>
                  </a:cubicBezTo>
                  <a:cubicBezTo>
                    <a:pt x="60" y="172"/>
                    <a:pt x="58" y="172"/>
                    <a:pt x="57" y="172"/>
                  </a:cubicBezTo>
                  <a:cubicBezTo>
                    <a:pt x="56" y="172"/>
                    <a:pt x="55" y="172"/>
                    <a:pt x="54" y="173"/>
                  </a:cubicBezTo>
                  <a:cubicBezTo>
                    <a:pt x="53" y="173"/>
                    <a:pt x="53" y="173"/>
                    <a:pt x="52" y="174"/>
                  </a:cubicBezTo>
                  <a:cubicBezTo>
                    <a:pt x="52" y="174"/>
                    <a:pt x="51" y="173"/>
                    <a:pt x="50" y="173"/>
                  </a:cubicBezTo>
                  <a:cubicBezTo>
                    <a:pt x="49" y="173"/>
                    <a:pt x="48" y="173"/>
                    <a:pt x="46" y="173"/>
                  </a:cubicBezTo>
                  <a:cubicBezTo>
                    <a:pt x="46" y="173"/>
                    <a:pt x="45" y="173"/>
                    <a:pt x="44" y="173"/>
                  </a:cubicBezTo>
                  <a:cubicBezTo>
                    <a:pt x="44" y="173"/>
                    <a:pt x="44" y="173"/>
                    <a:pt x="44" y="173"/>
                  </a:cubicBezTo>
                  <a:cubicBezTo>
                    <a:pt x="43" y="172"/>
                    <a:pt x="42" y="171"/>
                    <a:pt x="42" y="170"/>
                  </a:cubicBezTo>
                  <a:cubicBezTo>
                    <a:pt x="42" y="169"/>
                    <a:pt x="42" y="166"/>
                    <a:pt x="42" y="164"/>
                  </a:cubicBezTo>
                  <a:cubicBezTo>
                    <a:pt x="42" y="164"/>
                    <a:pt x="42" y="162"/>
                    <a:pt x="42" y="161"/>
                  </a:cubicBezTo>
                  <a:cubicBezTo>
                    <a:pt x="42" y="160"/>
                    <a:pt x="42" y="157"/>
                    <a:pt x="42" y="156"/>
                  </a:cubicBezTo>
                  <a:cubicBezTo>
                    <a:pt x="42" y="156"/>
                    <a:pt x="43" y="154"/>
                    <a:pt x="43" y="154"/>
                  </a:cubicBezTo>
                  <a:cubicBezTo>
                    <a:pt x="43" y="153"/>
                    <a:pt x="43" y="151"/>
                    <a:pt x="43" y="151"/>
                  </a:cubicBezTo>
                  <a:cubicBezTo>
                    <a:pt x="43" y="150"/>
                    <a:pt x="42" y="148"/>
                    <a:pt x="42" y="147"/>
                  </a:cubicBezTo>
                  <a:cubicBezTo>
                    <a:pt x="41" y="147"/>
                    <a:pt x="40" y="146"/>
                    <a:pt x="40" y="145"/>
                  </a:cubicBezTo>
                  <a:cubicBezTo>
                    <a:pt x="39" y="144"/>
                    <a:pt x="38" y="143"/>
                    <a:pt x="38" y="141"/>
                  </a:cubicBezTo>
                  <a:cubicBezTo>
                    <a:pt x="37" y="140"/>
                    <a:pt x="38" y="138"/>
                    <a:pt x="38" y="137"/>
                  </a:cubicBezTo>
                  <a:cubicBezTo>
                    <a:pt x="38" y="137"/>
                    <a:pt x="38" y="135"/>
                    <a:pt x="37" y="135"/>
                  </a:cubicBezTo>
                  <a:cubicBezTo>
                    <a:pt x="37" y="134"/>
                    <a:pt x="36" y="134"/>
                    <a:pt x="36" y="133"/>
                  </a:cubicBezTo>
                  <a:cubicBezTo>
                    <a:pt x="36" y="133"/>
                    <a:pt x="35" y="134"/>
                    <a:pt x="34" y="133"/>
                  </a:cubicBezTo>
                  <a:cubicBezTo>
                    <a:pt x="34" y="133"/>
                    <a:pt x="33" y="133"/>
                    <a:pt x="33" y="132"/>
                  </a:cubicBezTo>
                  <a:cubicBezTo>
                    <a:pt x="33" y="132"/>
                    <a:pt x="32" y="132"/>
                    <a:pt x="31" y="132"/>
                  </a:cubicBezTo>
                  <a:cubicBezTo>
                    <a:pt x="31" y="131"/>
                    <a:pt x="30" y="131"/>
                    <a:pt x="30" y="130"/>
                  </a:cubicBezTo>
                  <a:cubicBezTo>
                    <a:pt x="30" y="129"/>
                    <a:pt x="30" y="128"/>
                    <a:pt x="30" y="128"/>
                  </a:cubicBezTo>
                  <a:cubicBezTo>
                    <a:pt x="30" y="128"/>
                    <a:pt x="30" y="127"/>
                    <a:pt x="30" y="127"/>
                  </a:cubicBezTo>
                  <a:cubicBezTo>
                    <a:pt x="30" y="126"/>
                    <a:pt x="30" y="125"/>
                    <a:pt x="30" y="125"/>
                  </a:cubicBezTo>
                  <a:cubicBezTo>
                    <a:pt x="30" y="125"/>
                    <a:pt x="29" y="124"/>
                    <a:pt x="29" y="124"/>
                  </a:cubicBezTo>
                  <a:cubicBezTo>
                    <a:pt x="28" y="123"/>
                    <a:pt x="26" y="122"/>
                    <a:pt x="25" y="121"/>
                  </a:cubicBezTo>
                  <a:cubicBezTo>
                    <a:pt x="25" y="121"/>
                    <a:pt x="25" y="121"/>
                    <a:pt x="25" y="121"/>
                  </a:cubicBezTo>
                  <a:cubicBezTo>
                    <a:pt x="25" y="121"/>
                    <a:pt x="25" y="120"/>
                    <a:pt x="25" y="120"/>
                  </a:cubicBezTo>
                  <a:cubicBezTo>
                    <a:pt x="25" y="119"/>
                    <a:pt x="23" y="119"/>
                    <a:pt x="23" y="117"/>
                  </a:cubicBezTo>
                  <a:cubicBezTo>
                    <a:pt x="23" y="117"/>
                    <a:pt x="24" y="115"/>
                    <a:pt x="24" y="114"/>
                  </a:cubicBezTo>
                  <a:cubicBezTo>
                    <a:pt x="25" y="114"/>
                    <a:pt x="26" y="113"/>
                    <a:pt x="26" y="112"/>
                  </a:cubicBezTo>
                  <a:cubicBezTo>
                    <a:pt x="27" y="112"/>
                    <a:pt x="28" y="111"/>
                    <a:pt x="28" y="110"/>
                  </a:cubicBezTo>
                  <a:cubicBezTo>
                    <a:pt x="28" y="110"/>
                    <a:pt x="29" y="108"/>
                    <a:pt x="29" y="108"/>
                  </a:cubicBezTo>
                  <a:cubicBezTo>
                    <a:pt x="29" y="107"/>
                    <a:pt x="29" y="106"/>
                    <a:pt x="29" y="105"/>
                  </a:cubicBezTo>
                  <a:cubicBezTo>
                    <a:pt x="29" y="105"/>
                    <a:pt x="28" y="103"/>
                    <a:pt x="29" y="102"/>
                  </a:cubicBezTo>
                  <a:cubicBezTo>
                    <a:pt x="29" y="102"/>
                    <a:pt x="30" y="101"/>
                    <a:pt x="30" y="101"/>
                  </a:cubicBezTo>
                  <a:cubicBezTo>
                    <a:pt x="30" y="100"/>
                    <a:pt x="30" y="99"/>
                    <a:pt x="31" y="99"/>
                  </a:cubicBezTo>
                  <a:cubicBezTo>
                    <a:pt x="31" y="98"/>
                    <a:pt x="31" y="97"/>
                    <a:pt x="31" y="96"/>
                  </a:cubicBezTo>
                  <a:cubicBezTo>
                    <a:pt x="31" y="96"/>
                    <a:pt x="32" y="95"/>
                    <a:pt x="33" y="95"/>
                  </a:cubicBezTo>
                  <a:cubicBezTo>
                    <a:pt x="33" y="95"/>
                    <a:pt x="34" y="93"/>
                    <a:pt x="35" y="93"/>
                  </a:cubicBezTo>
                  <a:cubicBezTo>
                    <a:pt x="36" y="93"/>
                    <a:pt x="37" y="93"/>
                    <a:pt x="37" y="93"/>
                  </a:cubicBezTo>
                  <a:cubicBezTo>
                    <a:pt x="38" y="93"/>
                    <a:pt x="39" y="92"/>
                    <a:pt x="39" y="91"/>
                  </a:cubicBezTo>
                  <a:cubicBezTo>
                    <a:pt x="39" y="91"/>
                    <a:pt x="39" y="90"/>
                    <a:pt x="39" y="89"/>
                  </a:cubicBezTo>
                  <a:cubicBezTo>
                    <a:pt x="39" y="89"/>
                    <a:pt x="40" y="88"/>
                    <a:pt x="41" y="88"/>
                  </a:cubicBezTo>
                  <a:cubicBezTo>
                    <a:pt x="41" y="88"/>
                    <a:pt x="43" y="87"/>
                    <a:pt x="43" y="86"/>
                  </a:cubicBezTo>
                  <a:cubicBezTo>
                    <a:pt x="44" y="86"/>
                    <a:pt x="45" y="84"/>
                    <a:pt x="46" y="83"/>
                  </a:cubicBezTo>
                  <a:cubicBezTo>
                    <a:pt x="46" y="83"/>
                    <a:pt x="47" y="81"/>
                    <a:pt x="48" y="80"/>
                  </a:cubicBezTo>
                  <a:cubicBezTo>
                    <a:pt x="48" y="79"/>
                    <a:pt x="49" y="78"/>
                    <a:pt x="49" y="78"/>
                  </a:cubicBezTo>
                  <a:cubicBezTo>
                    <a:pt x="50" y="77"/>
                    <a:pt x="51" y="77"/>
                    <a:pt x="51" y="76"/>
                  </a:cubicBezTo>
                  <a:cubicBezTo>
                    <a:pt x="51" y="75"/>
                    <a:pt x="51" y="73"/>
                    <a:pt x="51" y="72"/>
                  </a:cubicBezTo>
                  <a:cubicBezTo>
                    <a:pt x="51" y="71"/>
                    <a:pt x="50" y="70"/>
                    <a:pt x="49" y="69"/>
                  </a:cubicBezTo>
                  <a:cubicBezTo>
                    <a:pt x="48" y="68"/>
                    <a:pt x="47" y="68"/>
                    <a:pt x="46" y="69"/>
                  </a:cubicBezTo>
                  <a:cubicBezTo>
                    <a:pt x="46" y="69"/>
                    <a:pt x="45" y="70"/>
                    <a:pt x="45" y="70"/>
                  </a:cubicBezTo>
                  <a:cubicBezTo>
                    <a:pt x="45" y="71"/>
                    <a:pt x="45" y="72"/>
                    <a:pt x="44" y="72"/>
                  </a:cubicBezTo>
                  <a:cubicBezTo>
                    <a:pt x="44" y="73"/>
                    <a:pt x="43" y="73"/>
                    <a:pt x="42" y="73"/>
                  </a:cubicBezTo>
                  <a:cubicBezTo>
                    <a:pt x="41" y="73"/>
                    <a:pt x="39" y="73"/>
                    <a:pt x="38" y="73"/>
                  </a:cubicBezTo>
                  <a:cubicBezTo>
                    <a:pt x="37" y="73"/>
                    <a:pt x="33" y="73"/>
                    <a:pt x="32" y="73"/>
                  </a:cubicBezTo>
                  <a:cubicBezTo>
                    <a:pt x="31" y="73"/>
                    <a:pt x="30" y="72"/>
                    <a:pt x="29" y="72"/>
                  </a:cubicBezTo>
                  <a:cubicBezTo>
                    <a:pt x="28" y="72"/>
                    <a:pt x="27" y="72"/>
                    <a:pt x="26" y="71"/>
                  </a:cubicBezTo>
                  <a:cubicBezTo>
                    <a:pt x="26" y="71"/>
                    <a:pt x="25" y="71"/>
                    <a:pt x="24" y="70"/>
                  </a:cubicBezTo>
                  <a:cubicBezTo>
                    <a:pt x="23" y="70"/>
                    <a:pt x="21" y="69"/>
                    <a:pt x="20" y="68"/>
                  </a:cubicBezTo>
                  <a:cubicBezTo>
                    <a:pt x="19" y="67"/>
                    <a:pt x="19" y="66"/>
                    <a:pt x="18" y="66"/>
                  </a:cubicBezTo>
                  <a:cubicBezTo>
                    <a:pt x="18" y="65"/>
                    <a:pt x="18" y="63"/>
                    <a:pt x="18" y="62"/>
                  </a:cubicBezTo>
                  <a:cubicBezTo>
                    <a:pt x="18" y="62"/>
                    <a:pt x="19" y="61"/>
                    <a:pt x="19" y="61"/>
                  </a:cubicBezTo>
                  <a:cubicBezTo>
                    <a:pt x="19" y="60"/>
                    <a:pt x="19" y="59"/>
                    <a:pt x="19" y="58"/>
                  </a:cubicBezTo>
                  <a:cubicBezTo>
                    <a:pt x="19" y="57"/>
                    <a:pt x="19" y="55"/>
                    <a:pt x="19" y="54"/>
                  </a:cubicBezTo>
                  <a:cubicBezTo>
                    <a:pt x="19" y="53"/>
                    <a:pt x="20" y="52"/>
                    <a:pt x="19" y="52"/>
                  </a:cubicBezTo>
                  <a:cubicBezTo>
                    <a:pt x="19" y="51"/>
                    <a:pt x="18" y="51"/>
                    <a:pt x="17" y="51"/>
                  </a:cubicBezTo>
                  <a:cubicBezTo>
                    <a:pt x="17" y="50"/>
                    <a:pt x="16" y="49"/>
                    <a:pt x="16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4" y="49"/>
                    <a:pt x="13" y="49"/>
                    <a:pt x="13" y="50"/>
                  </a:cubicBezTo>
                  <a:cubicBezTo>
                    <a:pt x="12" y="50"/>
                    <a:pt x="11" y="51"/>
                    <a:pt x="10" y="51"/>
                  </a:cubicBezTo>
                  <a:cubicBezTo>
                    <a:pt x="10" y="51"/>
                    <a:pt x="10" y="51"/>
                    <a:pt x="9" y="51"/>
                  </a:cubicBezTo>
                  <a:cubicBezTo>
                    <a:pt x="9" y="51"/>
                    <a:pt x="9" y="49"/>
                    <a:pt x="9" y="49"/>
                  </a:cubicBezTo>
                  <a:cubicBezTo>
                    <a:pt x="8" y="49"/>
                    <a:pt x="8" y="49"/>
                    <a:pt x="7" y="49"/>
                  </a:cubicBezTo>
                  <a:cubicBezTo>
                    <a:pt x="7" y="49"/>
                    <a:pt x="7" y="50"/>
                    <a:pt x="6" y="50"/>
                  </a:cubicBezTo>
                  <a:cubicBezTo>
                    <a:pt x="6" y="51"/>
                    <a:pt x="4" y="51"/>
                    <a:pt x="4" y="51"/>
                  </a:cubicBezTo>
                  <a:cubicBezTo>
                    <a:pt x="3" y="51"/>
                    <a:pt x="2" y="52"/>
                    <a:pt x="1" y="51"/>
                  </a:cubicBezTo>
                  <a:cubicBezTo>
                    <a:pt x="1" y="51"/>
                    <a:pt x="0" y="50"/>
                    <a:pt x="0" y="49"/>
                  </a:cubicBezTo>
                  <a:cubicBezTo>
                    <a:pt x="0" y="49"/>
                    <a:pt x="1" y="48"/>
                    <a:pt x="1" y="47"/>
                  </a:cubicBezTo>
                  <a:cubicBezTo>
                    <a:pt x="1" y="47"/>
                    <a:pt x="2" y="46"/>
                    <a:pt x="3" y="45"/>
                  </a:cubicBezTo>
                  <a:cubicBezTo>
                    <a:pt x="3" y="45"/>
                    <a:pt x="4" y="44"/>
                    <a:pt x="4" y="43"/>
                  </a:cubicBezTo>
                  <a:cubicBezTo>
                    <a:pt x="4" y="42"/>
                    <a:pt x="4" y="41"/>
                    <a:pt x="4" y="40"/>
                  </a:cubicBezTo>
                  <a:cubicBezTo>
                    <a:pt x="4" y="40"/>
                    <a:pt x="4" y="39"/>
                    <a:pt x="4" y="38"/>
                  </a:cubicBezTo>
                  <a:cubicBezTo>
                    <a:pt x="4" y="37"/>
                    <a:pt x="5" y="37"/>
                    <a:pt x="5" y="36"/>
                  </a:cubicBezTo>
                  <a:cubicBezTo>
                    <a:pt x="6" y="35"/>
                    <a:pt x="7" y="34"/>
                    <a:pt x="7" y="34"/>
                  </a:cubicBezTo>
                  <a:cubicBezTo>
                    <a:pt x="8" y="33"/>
                    <a:pt x="8" y="32"/>
                    <a:pt x="8" y="32"/>
                  </a:cubicBezTo>
                  <a:cubicBezTo>
                    <a:pt x="8" y="31"/>
                    <a:pt x="9" y="30"/>
                    <a:pt x="9" y="29"/>
                  </a:cubicBezTo>
                  <a:cubicBezTo>
                    <a:pt x="9" y="29"/>
                    <a:pt x="8" y="27"/>
                    <a:pt x="8" y="27"/>
                  </a:cubicBezTo>
                  <a:cubicBezTo>
                    <a:pt x="8" y="27"/>
                    <a:pt x="8" y="26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9" y="26"/>
                    <a:pt x="10" y="27"/>
                    <a:pt x="11" y="27"/>
                  </a:cubicBezTo>
                  <a:cubicBezTo>
                    <a:pt x="11" y="27"/>
                    <a:pt x="13" y="27"/>
                    <a:pt x="13" y="26"/>
                  </a:cubicBezTo>
                  <a:cubicBezTo>
                    <a:pt x="13" y="26"/>
                    <a:pt x="14" y="25"/>
                    <a:pt x="14" y="24"/>
                  </a:cubicBezTo>
                  <a:cubicBezTo>
                    <a:pt x="14" y="24"/>
                    <a:pt x="14" y="23"/>
                    <a:pt x="14" y="22"/>
                  </a:cubicBezTo>
                  <a:cubicBezTo>
                    <a:pt x="14" y="22"/>
                    <a:pt x="15" y="20"/>
                    <a:pt x="15" y="20"/>
                  </a:cubicBezTo>
                  <a:cubicBezTo>
                    <a:pt x="16" y="20"/>
                    <a:pt x="17" y="20"/>
                    <a:pt x="17" y="19"/>
                  </a:cubicBezTo>
                  <a:cubicBezTo>
                    <a:pt x="18" y="19"/>
                    <a:pt x="19" y="19"/>
                    <a:pt x="19" y="18"/>
                  </a:cubicBezTo>
                  <a:cubicBezTo>
                    <a:pt x="20" y="18"/>
                    <a:pt x="21" y="17"/>
                    <a:pt x="21" y="17"/>
                  </a:cubicBezTo>
                  <a:cubicBezTo>
                    <a:pt x="22" y="17"/>
                    <a:pt x="22" y="15"/>
                    <a:pt x="23" y="15"/>
                  </a:cubicBezTo>
                  <a:cubicBezTo>
                    <a:pt x="23" y="14"/>
                    <a:pt x="25" y="13"/>
                    <a:pt x="25" y="13"/>
                  </a:cubicBezTo>
                  <a:cubicBezTo>
                    <a:pt x="26" y="12"/>
                    <a:pt x="26" y="12"/>
                    <a:pt x="27" y="11"/>
                  </a:cubicBezTo>
                  <a:cubicBezTo>
                    <a:pt x="27" y="11"/>
                    <a:pt x="29" y="11"/>
                    <a:pt x="29" y="10"/>
                  </a:cubicBezTo>
                  <a:cubicBezTo>
                    <a:pt x="30" y="10"/>
                    <a:pt x="32" y="10"/>
                    <a:pt x="32" y="10"/>
                  </a:cubicBezTo>
                  <a:cubicBezTo>
                    <a:pt x="33" y="10"/>
                    <a:pt x="34" y="9"/>
                    <a:pt x="34" y="8"/>
                  </a:cubicBezTo>
                  <a:cubicBezTo>
                    <a:pt x="34" y="8"/>
                    <a:pt x="35" y="7"/>
                    <a:pt x="36" y="6"/>
                  </a:cubicBezTo>
                  <a:cubicBezTo>
                    <a:pt x="36" y="6"/>
                    <a:pt x="36" y="5"/>
                    <a:pt x="36" y="4"/>
                  </a:cubicBezTo>
                  <a:cubicBezTo>
                    <a:pt x="36" y="4"/>
                    <a:pt x="37" y="3"/>
                    <a:pt x="37" y="2"/>
                  </a:cubicBezTo>
                  <a:cubicBezTo>
                    <a:pt x="37" y="2"/>
                    <a:pt x="37" y="1"/>
                    <a:pt x="37" y="0"/>
                  </a:cubicBezTo>
                  <a:cubicBezTo>
                    <a:pt x="37" y="0"/>
                    <a:pt x="38" y="0"/>
                    <a:pt x="38" y="0"/>
                  </a:cubicBezTo>
                  <a:cubicBezTo>
                    <a:pt x="38" y="1"/>
                    <a:pt x="38" y="2"/>
                    <a:pt x="38" y="3"/>
                  </a:cubicBezTo>
                  <a:cubicBezTo>
                    <a:pt x="38" y="3"/>
                    <a:pt x="38" y="4"/>
                    <a:pt x="39" y="4"/>
                  </a:cubicBezTo>
                  <a:cubicBezTo>
                    <a:pt x="39" y="5"/>
                    <a:pt x="39" y="6"/>
                    <a:pt x="39" y="7"/>
                  </a:cubicBezTo>
                  <a:cubicBezTo>
                    <a:pt x="39" y="7"/>
                    <a:pt x="39" y="9"/>
                    <a:pt x="39" y="10"/>
                  </a:cubicBezTo>
                  <a:cubicBezTo>
                    <a:pt x="39" y="10"/>
                    <a:pt x="38" y="11"/>
                    <a:pt x="38" y="12"/>
                  </a:cubicBezTo>
                  <a:cubicBezTo>
                    <a:pt x="38" y="12"/>
                    <a:pt x="38" y="13"/>
                    <a:pt x="38" y="14"/>
                  </a:cubicBezTo>
                  <a:cubicBezTo>
                    <a:pt x="39" y="14"/>
                    <a:pt x="40" y="14"/>
                    <a:pt x="40" y="14"/>
                  </a:cubicBezTo>
                  <a:cubicBezTo>
                    <a:pt x="40" y="14"/>
                    <a:pt x="41" y="14"/>
                    <a:pt x="42" y="14"/>
                  </a:cubicBezTo>
                  <a:cubicBezTo>
                    <a:pt x="42" y="14"/>
                    <a:pt x="44" y="14"/>
                    <a:pt x="44" y="14"/>
                  </a:cubicBezTo>
                  <a:cubicBezTo>
                    <a:pt x="45" y="14"/>
                    <a:pt x="46" y="13"/>
                    <a:pt x="46" y="13"/>
                  </a:cubicBezTo>
                  <a:cubicBezTo>
                    <a:pt x="47" y="13"/>
                    <a:pt x="47" y="12"/>
                    <a:pt x="48" y="12"/>
                  </a:cubicBezTo>
                  <a:cubicBezTo>
                    <a:pt x="48" y="11"/>
                    <a:pt x="49" y="10"/>
                    <a:pt x="49" y="10"/>
                  </a:cubicBezTo>
                  <a:cubicBezTo>
                    <a:pt x="50" y="10"/>
                    <a:pt x="51" y="9"/>
                    <a:pt x="52" y="9"/>
                  </a:cubicBezTo>
                  <a:cubicBezTo>
                    <a:pt x="53" y="8"/>
                    <a:pt x="55" y="8"/>
                    <a:pt x="56" y="8"/>
                  </a:cubicBezTo>
                  <a:cubicBezTo>
                    <a:pt x="56" y="8"/>
                    <a:pt x="58" y="7"/>
                    <a:pt x="58" y="7"/>
                  </a:cubicBezTo>
                  <a:cubicBezTo>
                    <a:pt x="58" y="7"/>
                    <a:pt x="60" y="6"/>
                    <a:pt x="60" y="6"/>
                  </a:cubicBezTo>
                  <a:cubicBezTo>
                    <a:pt x="61" y="5"/>
                    <a:pt x="61" y="5"/>
                    <a:pt x="62" y="5"/>
                  </a:cubicBezTo>
                  <a:cubicBezTo>
                    <a:pt x="63" y="5"/>
                    <a:pt x="64" y="5"/>
                    <a:pt x="65" y="5"/>
                  </a:cubicBezTo>
                  <a:cubicBezTo>
                    <a:pt x="65" y="5"/>
                    <a:pt x="66" y="4"/>
                    <a:pt x="67" y="4"/>
                  </a:cubicBezTo>
                  <a:cubicBezTo>
                    <a:pt x="67" y="4"/>
                    <a:pt x="69" y="3"/>
                    <a:pt x="69" y="3"/>
                  </a:cubicBezTo>
                  <a:cubicBezTo>
                    <a:pt x="70" y="3"/>
                    <a:pt x="72" y="4"/>
                    <a:pt x="72" y="4"/>
                  </a:cubicBezTo>
                  <a:cubicBezTo>
                    <a:pt x="73" y="4"/>
                    <a:pt x="74" y="4"/>
                    <a:pt x="75" y="5"/>
                  </a:cubicBezTo>
                  <a:cubicBezTo>
                    <a:pt x="75" y="5"/>
                    <a:pt x="76" y="6"/>
                    <a:pt x="76" y="6"/>
                  </a:cubicBezTo>
                  <a:cubicBezTo>
                    <a:pt x="77" y="6"/>
                    <a:pt x="78" y="7"/>
                    <a:pt x="79" y="7"/>
                  </a:cubicBezTo>
                  <a:cubicBezTo>
                    <a:pt x="80" y="7"/>
                    <a:pt x="82" y="7"/>
                    <a:pt x="83" y="7"/>
                  </a:cubicBezTo>
                  <a:cubicBezTo>
                    <a:pt x="84" y="7"/>
                    <a:pt x="85" y="7"/>
                    <a:pt x="85" y="7"/>
                  </a:cubicBezTo>
                  <a:cubicBezTo>
                    <a:pt x="86" y="7"/>
                    <a:pt x="87" y="7"/>
                    <a:pt x="87" y="7"/>
                  </a:cubicBezTo>
                  <a:cubicBezTo>
                    <a:pt x="87" y="7"/>
                    <a:pt x="88" y="7"/>
                    <a:pt x="88" y="7"/>
                  </a:cubicBezTo>
                  <a:cubicBezTo>
                    <a:pt x="88" y="8"/>
                    <a:pt x="88" y="8"/>
                    <a:pt x="88" y="9"/>
                  </a:cubicBezTo>
                  <a:cubicBezTo>
                    <a:pt x="88" y="9"/>
                    <a:pt x="87" y="10"/>
                    <a:pt x="87" y="10"/>
                  </a:cubicBezTo>
                  <a:cubicBezTo>
                    <a:pt x="87" y="10"/>
                    <a:pt x="86" y="11"/>
                    <a:pt x="86" y="11"/>
                  </a:cubicBezTo>
                  <a:cubicBezTo>
                    <a:pt x="85" y="12"/>
                    <a:pt x="85" y="13"/>
                    <a:pt x="85" y="13"/>
                  </a:cubicBezTo>
                  <a:cubicBezTo>
                    <a:pt x="85" y="14"/>
                    <a:pt x="85" y="15"/>
                    <a:pt x="85" y="15"/>
                  </a:cubicBezTo>
                  <a:cubicBezTo>
                    <a:pt x="85" y="16"/>
                    <a:pt x="85" y="17"/>
                    <a:pt x="85" y="17"/>
                  </a:cubicBezTo>
                  <a:cubicBezTo>
                    <a:pt x="86" y="18"/>
                    <a:pt x="87" y="18"/>
                    <a:pt x="87" y="18"/>
                  </a:cubicBezTo>
                  <a:cubicBezTo>
                    <a:pt x="88" y="18"/>
                    <a:pt x="90" y="18"/>
                    <a:pt x="91" y="18"/>
                  </a:cubicBezTo>
                  <a:cubicBezTo>
                    <a:pt x="91" y="18"/>
                    <a:pt x="92" y="18"/>
                    <a:pt x="93" y="18"/>
                  </a:cubicBezTo>
                  <a:cubicBezTo>
                    <a:pt x="93" y="18"/>
                    <a:pt x="95" y="18"/>
                    <a:pt x="96" y="18"/>
                  </a:cubicBezTo>
                  <a:cubicBezTo>
                    <a:pt x="96" y="18"/>
                    <a:pt x="98" y="18"/>
                    <a:pt x="98" y="18"/>
                  </a:cubicBezTo>
                  <a:cubicBezTo>
                    <a:pt x="99" y="18"/>
                    <a:pt x="100" y="18"/>
                    <a:pt x="100" y="17"/>
                  </a:cubicBezTo>
                  <a:cubicBezTo>
                    <a:pt x="101" y="17"/>
                    <a:pt x="101" y="16"/>
                    <a:pt x="102" y="16"/>
                  </a:cubicBezTo>
                  <a:cubicBezTo>
                    <a:pt x="102" y="15"/>
                    <a:pt x="103" y="15"/>
                    <a:pt x="103" y="15"/>
                  </a:cubicBezTo>
                  <a:cubicBezTo>
                    <a:pt x="104" y="14"/>
                    <a:pt x="105" y="14"/>
                    <a:pt x="105" y="14"/>
                  </a:cubicBezTo>
                  <a:cubicBezTo>
                    <a:pt x="106" y="14"/>
                    <a:pt x="107" y="13"/>
                    <a:pt x="107" y="12"/>
                  </a:cubicBezTo>
                  <a:cubicBezTo>
                    <a:pt x="108" y="12"/>
                    <a:pt x="109" y="11"/>
                    <a:pt x="109" y="11"/>
                  </a:cubicBezTo>
                  <a:cubicBezTo>
                    <a:pt x="110" y="11"/>
                    <a:pt x="112" y="11"/>
                    <a:pt x="112" y="11"/>
                  </a:cubicBezTo>
                  <a:cubicBezTo>
                    <a:pt x="113" y="12"/>
                    <a:pt x="113" y="13"/>
                    <a:pt x="114" y="14"/>
                  </a:cubicBezTo>
                  <a:cubicBezTo>
                    <a:pt x="114" y="15"/>
                    <a:pt x="115" y="17"/>
                    <a:pt x="115" y="18"/>
                  </a:cubicBezTo>
                  <a:cubicBezTo>
                    <a:pt x="115" y="18"/>
                    <a:pt x="115" y="20"/>
                    <a:pt x="115" y="20"/>
                  </a:cubicBezTo>
                  <a:cubicBezTo>
                    <a:pt x="116" y="21"/>
                    <a:pt x="117" y="22"/>
                    <a:pt x="117" y="22"/>
                  </a:cubicBezTo>
                  <a:cubicBezTo>
                    <a:pt x="117" y="22"/>
                    <a:pt x="119" y="23"/>
                    <a:pt x="120" y="23"/>
                  </a:cubicBezTo>
                  <a:cubicBezTo>
                    <a:pt x="120" y="23"/>
                    <a:pt x="121" y="23"/>
                    <a:pt x="122" y="23"/>
                  </a:cubicBezTo>
                  <a:cubicBezTo>
                    <a:pt x="122" y="23"/>
                    <a:pt x="123" y="22"/>
                    <a:pt x="123" y="22"/>
                  </a:cubicBezTo>
                  <a:cubicBezTo>
                    <a:pt x="124" y="22"/>
                    <a:pt x="124" y="20"/>
                    <a:pt x="124" y="20"/>
                  </a:cubicBezTo>
                  <a:cubicBezTo>
                    <a:pt x="124" y="19"/>
                    <a:pt x="125" y="18"/>
                    <a:pt x="125" y="18"/>
                  </a:cubicBezTo>
                  <a:cubicBezTo>
                    <a:pt x="126" y="18"/>
                    <a:pt x="127" y="17"/>
                    <a:pt x="127" y="16"/>
                  </a:cubicBezTo>
                  <a:cubicBezTo>
                    <a:pt x="128" y="16"/>
                    <a:pt x="128" y="16"/>
                    <a:pt x="129" y="15"/>
                  </a:cubicBezTo>
                  <a:cubicBezTo>
                    <a:pt x="130" y="15"/>
                    <a:pt x="131" y="15"/>
                    <a:pt x="132" y="15"/>
                  </a:cubicBezTo>
                  <a:cubicBezTo>
                    <a:pt x="132" y="15"/>
                    <a:pt x="133" y="15"/>
                    <a:pt x="134" y="16"/>
                  </a:cubicBezTo>
                  <a:cubicBezTo>
                    <a:pt x="134" y="16"/>
                    <a:pt x="135" y="16"/>
                    <a:pt x="135" y="16"/>
                  </a:cubicBezTo>
                  <a:cubicBezTo>
                    <a:pt x="136" y="17"/>
                    <a:pt x="137" y="17"/>
                    <a:pt x="137" y="16"/>
                  </a:cubicBezTo>
                  <a:cubicBezTo>
                    <a:pt x="137" y="16"/>
                    <a:pt x="138" y="16"/>
                    <a:pt x="138" y="15"/>
                  </a:cubicBezTo>
                  <a:cubicBezTo>
                    <a:pt x="139" y="15"/>
                    <a:pt x="140" y="15"/>
                    <a:pt x="141" y="15"/>
                  </a:cubicBezTo>
                  <a:cubicBezTo>
                    <a:pt x="142" y="15"/>
                    <a:pt x="143" y="15"/>
                    <a:pt x="143" y="15"/>
                  </a:cubicBezTo>
                  <a:cubicBezTo>
                    <a:pt x="144" y="14"/>
                    <a:pt x="145" y="14"/>
                    <a:pt x="145" y="13"/>
                  </a:cubicBezTo>
                  <a:cubicBezTo>
                    <a:pt x="146" y="13"/>
                    <a:pt x="147" y="12"/>
                    <a:pt x="147" y="12"/>
                  </a:cubicBezTo>
                  <a:cubicBezTo>
                    <a:pt x="148" y="12"/>
                    <a:pt x="149" y="11"/>
                    <a:pt x="149" y="11"/>
                  </a:cubicBezTo>
                  <a:cubicBezTo>
                    <a:pt x="150" y="11"/>
                    <a:pt x="151" y="11"/>
                    <a:pt x="152" y="11"/>
                  </a:cubicBezTo>
                  <a:cubicBezTo>
                    <a:pt x="152" y="10"/>
                    <a:pt x="153" y="9"/>
                    <a:pt x="154" y="8"/>
                  </a:cubicBezTo>
                  <a:cubicBezTo>
                    <a:pt x="154" y="8"/>
                    <a:pt x="154" y="8"/>
                    <a:pt x="154" y="8"/>
                  </a:cubicBezTo>
                  <a:cubicBezTo>
                    <a:pt x="155" y="8"/>
                    <a:pt x="155" y="10"/>
                    <a:pt x="155" y="10"/>
                  </a:cubicBezTo>
                  <a:cubicBezTo>
                    <a:pt x="155" y="11"/>
                    <a:pt x="155" y="12"/>
                    <a:pt x="155" y="12"/>
                  </a:cubicBezTo>
                  <a:cubicBezTo>
                    <a:pt x="155" y="12"/>
                    <a:pt x="154" y="13"/>
                    <a:pt x="154" y="14"/>
                  </a:cubicBezTo>
                  <a:cubicBezTo>
                    <a:pt x="154" y="14"/>
                    <a:pt x="155" y="15"/>
                    <a:pt x="155" y="16"/>
                  </a:cubicBezTo>
                  <a:cubicBezTo>
                    <a:pt x="155" y="16"/>
                    <a:pt x="155" y="17"/>
                    <a:pt x="155" y="17"/>
                  </a:cubicBezTo>
                  <a:cubicBezTo>
                    <a:pt x="155" y="18"/>
                    <a:pt x="156" y="19"/>
                    <a:pt x="157" y="19"/>
                  </a:cubicBezTo>
                  <a:cubicBezTo>
                    <a:pt x="157" y="20"/>
                    <a:pt x="157" y="21"/>
                    <a:pt x="157" y="22"/>
                  </a:cubicBezTo>
                  <a:cubicBezTo>
                    <a:pt x="157" y="23"/>
                    <a:pt x="156" y="24"/>
                    <a:pt x="156" y="24"/>
                  </a:cubicBezTo>
                  <a:cubicBezTo>
                    <a:pt x="156" y="25"/>
                    <a:pt x="157" y="26"/>
                    <a:pt x="157" y="27"/>
                  </a:cubicBezTo>
                  <a:cubicBezTo>
                    <a:pt x="157" y="27"/>
                    <a:pt x="157" y="28"/>
                    <a:pt x="157" y="28"/>
                  </a:cubicBezTo>
                  <a:cubicBezTo>
                    <a:pt x="157" y="29"/>
                    <a:pt x="158" y="29"/>
                    <a:pt x="159" y="29"/>
                  </a:cubicBezTo>
                  <a:cubicBezTo>
                    <a:pt x="159" y="29"/>
                    <a:pt x="160" y="29"/>
                    <a:pt x="160" y="3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64"/>
            <p:cNvSpPr>
              <a:spLocks/>
            </p:cNvSpPr>
            <p:nvPr/>
          </p:nvSpPr>
          <p:spPr bwMode="auto">
            <a:xfrm>
              <a:off x="1840" y="907"/>
              <a:ext cx="443" cy="483"/>
            </a:xfrm>
            <a:custGeom>
              <a:avLst/>
              <a:gdLst>
                <a:gd name="T0" fmla="*/ 156 w 160"/>
                <a:gd name="T1" fmla="*/ 39 h 175"/>
                <a:gd name="T2" fmla="*/ 152 w 160"/>
                <a:gd name="T3" fmla="*/ 50 h 175"/>
                <a:gd name="T4" fmla="*/ 147 w 160"/>
                <a:gd name="T5" fmla="*/ 67 h 175"/>
                <a:gd name="T6" fmla="*/ 150 w 160"/>
                <a:gd name="T7" fmla="*/ 83 h 175"/>
                <a:gd name="T8" fmla="*/ 142 w 160"/>
                <a:gd name="T9" fmla="*/ 86 h 175"/>
                <a:gd name="T10" fmla="*/ 138 w 160"/>
                <a:gd name="T11" fmla="*/ 97 h 175"/>
                <a:gd name="T12" fmla="*/ 130 w 160"/>
                <a:gd name="T13" fmla="*/ 103 h 175"/>
                <a:gd name="T14" fmla="*/ 130 w 160"/>
                <a:gd name="T15" fmla="*/ 116 h 175"/>
                <a:gd name="T16" fmla="*/ 130 w 160"/>
                <a:gd name="T17" fmla="*/ 124 h 175"/>
                <a:gd name="T18" fmla="*/ 131 w 160"/>
                <a:gd name="T19" fmla="*/ 130 h 175"/>
                <a:gd name="T20" fmla="*/ 125 w 160"/>
                <a:gd name="T21" fmla="*/ 140 h 175"/>
                <a:gd name="T22" fmla="*/ 122 w 160"/>
                <a:gd name="T23" fmla="*/ 149 h 175"/>
                <a:gd name="T24" fmla="*/ 117 w 160"/>
                <a:gd name="T25" fmla="*/ 157 h 175"/>
                <a:gd name="T26" fmla="*/ 111 w 160"/>
                <a:gd name="T27" fmla="*/ 161 h 175"/>
                <a:gd name="T28" fmla="*/ 102 w 160"/>
                <a:gd name="T29" fmla="*/ 165 h 175"/>
                <a:gd name="T30" fmla="*/ 91 w 160"/>
                <a:gd name="T31" fmla="*/ 169 h 175"/>
                <a:gd name="T32" fmla="*/ 79 w 160"/>
                <a:gd name="T33" fmla="*/ 171 h 175"/>
                <a:gd name="T34" fmla="*/ 69 w 160"/>
                <a:gd name="T35" fmla="*/ 174 h 175"/>
                <a:gd name="T36" fmla="*/ 57 w 160"/>
                <a:gd name="T37" fmla="*/ 172 h 175"/>
                <a:gd name="T38" fmla="*/ 44 w 160"/>
                <a:gd name="T39" fmla="*/ 173 h 175"/>
                <a:gd name="T40" fmla="*/ 42 w 160"/>
                <a:gd name="T41" fmla="*/ 156 h 175"/>
                <a:gd name="T42" fmla="*/ 38 w 160"/>
                <a:gd name="T43" fmla="*/ 141 h 175"/>
                <a:gd name="T44" fmla="*/ 33 w 160"/>
                <a:gd name="T45" fmla="*/ 132 h 175"/>
                <a:gd name="T46" fmla="*/ 30 w 160"/>
                <a:gd name="T47" fmla="*/ 125 h 175"/>
                <a:gd name="T48" fmla="*/ 23 w 160"/>
                <a:gd name="T49" fmla="*/ 117 h 175"/>
                <a:gd name="T50" fmla="*/ 29 w 160"/>
                <a:gd name="T51" fmla="*/ 105 h 175"/>
                <a:gd name="T52" fmla="*/ 33 w 160"/>
                <a:gd name="T53" fmla="*/ 95 h 175"/>
                <a:gd name="T54" fmla="*/ 41 w 160"/>
                <a:gd name="T55" fmla="*/ 88 h 175"/>
                <a:gd name="T56" fmla="*/ 51 w 160"/>
                <a:gd name="T57" fmla="*/ 76 h 175"/>
                <a:gd name="T58" fmla="*/ 44 w 160"/>
                <a:gd name="T59" fmla="*/ 72 h 175"/>
                <a:gd name="T60" fmla="*/ 26 w 160"/>
                <a:gd name="T61" fmla="*/ 71 h 175"/>
                <a:gd name="T62" fmla="*/ 19 w 160"/>
                <a:gd name="T63" fmla="*/ 61 h 175"/>
                <a:gd name="T64" fmla="*/ 16 w 160"/>
                <a:gd name="T65" fmla="*/ 49 h 175"/>
                <a:gd name="T66" fmla="*/ 9 w 160"/>
                <a:gd name="T67" fmla="*/ 49 h 175"/>
                <a:gd name="T68" fmla="*/ 0 w 160"/>
                <a:gd name="T69" fmla="*/ 49 h 175"/>
                <a:gd name="T70" fmla="*/ 4 w 160"/>
                <a:gd name="T71" fmla="*/ 38 h 175"/>
                <a:gd name="T72" fmla="*/ 8 w 160"/>
                <a:gd name="T73" fmla="*/ 27 h 175"/>
                <a:gd name="T74" fmla="*/ 14 w 160"/>
                <a:gd name="T75" fmla="*/ 24 h 175"/>
                <a:gd name="T76" fmla="*/ 21 w 160"/>
                <a:gd name="T77" fmla="*/ 17 h 175"/>
                <a:gd name="T78" fmla="*/ 32 w 160"/>
                <a:gd name="T79" fmla="*/ 10 h 175"/>
                <a:gd name="T80" fmla="*/ 37 w 160"/>
                <a:gd name="T81" fmla="*/ 0 h 175"/>
                <a:gd name="T82" fmla="*/ 39 w 160"/>
                <a:gd name="T83" fmla="*/ 10 h 175"/>
                <a:gd name="T84" fmla="*/ 44 w 160"/>
                <a:gd name="T85" fmla="*/ 14 h 175"/>
                <a:gd name="T86" fmla="*/ 56 w 160"/>
                <a:gd name="T87" fmla="*/ 8 h 175"/>
                <a:gd name="T88" fmla="*/ 67 w 160"/>
                <a:gd name="T89" fmla="*/ 4 h 175"/>
                <a:gd name="T90" fmla="*/ 79 w 160"/>
                <a:gd name="T91" fmla="*/ 7 h 175"/>
                <a:gd name="T92" fmla="*/ 88 w 160"/>
                <a:gd name="T93" fmla="*/ 9 h 175"/>
                <a:gd name="T94" fmla="*/ 85 w 160"/>
                <a:gd name="T95" fmla="*/ 17 h 175"/>
                <a:gd name="T96" fmla="*/ 98 w 160"/>
                <a:gd name="T97" fmla="*/ 18 h 175"/>
                <a:gd name="T98" fmla="*/ 107 w 160"/>
                <a:gd name="T99" fmla="*/ 12 h 175"/>
                <a:gd name="T100" fmla="*/ 115 w 160"/>
                <a:gd name="T101" fmla="*/ 20 h 175"/>
                <a:gd name="T102" fmla="*/ 124 w 160"/>
                <a:gd name="T103" fmla="*/ 20 h 175"/>
                <a:gd name="T104" fmla="*/ 134 w 160"/>
                <a:gd name="T105" fmla="*/ 16 h 175"/>
                <a:gd name="T106" fmla="*/ 143 w 160"/>
                <a:gd name="T107" fmla="*/ 15 h 175"/>
                <a:gd name="T108" fmla="*/ 154 w 160"/>
                <a:gd name="T109" fmla="*/ 8 h 175"/>
                <a:gd name="T110" fmla="*/ 155 w 160"/>
                <a:gd name="T111" fmla="*/ 16 h 175"/>
                <a:gd name="T112" fmla="*/ 157 w 160"/>
                <a:gd name="T113" fmla="*/ 2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0" h="175">
                  <a:moveTo>
                    <a:pt x="160" y="30"/>
                  </a:moveTo>
                  <a:cubicBezTo>
                    <a:pt x="160" y="30"/>
                    <a:pt x="160" y="31"/>
                    <a:pt x="160" y="32"/>
                  </a:cubicBezTo>
                  <a:cubicBezTo>
                    <a:pt x="160" y="33"/>
                    <a:pt x="160" y="35"/>
                    <a:pt x="159" y="36"/>
                  </a:cubicBezTo>
                  <a:cubicBezTo>
                    <a:pt x="159" y="36"/>
                    <a:pt x="158" y="38"/>
                    <a:pt x="158" y="38"/>
                  </a:cubicBezTo>
                  <a:cubicBezTo>
                    <a:pt x="157" y="38"/>
                    <a:pt x="157" y="39"/>
                    <a:pt x="156" y="39"/>
                  </a:cubicBezTo>
                  <a:cubicBezTo>
                    <a:pt x="156" y="40"/>
                    <a:pt x="155" y="41"/>
                    <a:pt x="155" y="42"/>
                  </a:cubicBezTo>
                  <a:cubicBezTo>
                    <a:pt x="155" y="42"/>
                    <a:pt x="154" y="43"/>
                    <a:pt x="154" y="44"/>
                  </a:cubicBezTo>
                  <a:cubicBezTo>
                    <a:pt x="154" y="44"/>
                    <a:pt x="154" y="45"/>
                    <a:pt x="154" y="46"/>
                  </a:cubicBezTo>
                  <a:cubicBezTo>
                    <a:pt x="154" y="46"/>
                    <a:pt x="153" y="48"/>
                    <a:pt x="153" y="48"/>
                  </a:cubicBezTo>
                  <a:cubicBezTo>
                    <a:pt x="152" y="49"/>
                    <a:pt x="152" y="50"/>
                    <a:pt x="152" y="50"/>
                  </a:cubicBezTo>
                  <a:cubicBezTo>
                    <a:pt x="152" y="51"/>
                    <a:pt x="152" y="52"/>
                    <a:pt x="152" y="53"/>
                  </a:cubicBezTo>
                  <a:cubicBezTo>
                    <a:pt x="152" y="53"/>
                    <a:pt x="152" y="54"/>
                    <a:pt x="151" y="55"/>
                  </a:cubicBezTo>
                  <a:cubicBezTo>
                    <a:pt x="151" y="56"/>
                    <a:pt x="149" y="57"/>
                    <a:pt x="149" y="58"/>
                  </a:cubicBezTo>
                  <a:cubicBezTo>
                    <a:pt x="149" y="59"/>
                    <a:pt x="149" y="61"/>
                    <a:pt x="148" y="62"/>
                  </a:cubicBezTo>
                  <a:cubicBezTo>
                    <a:pt x="148" y="63"/>
                    <a:pt x="147" y="65"/>
                    <a:pt x="147" y="67"/>
                  </a:cubicBezTo>
                  <a:cubicBezTo>
                    <a:pt x="147" y="68"/>
                    <a:pt x="147" y="71"/>
                    <a:pt x="147" y="73"/>
                  </a:cubicBezTo>
                  <a:cubicBezTo>
                    <a:pt x="147" y="74"/>
                    <a:pt x="146" y="76"/>
                    <a:pt x="147" y="77"/>
                  </a:cubicBezTo>
                  <a:cubicBezTo>
                    <a:pt x="147" y="78"/>
                    <a:pt x="147" y="79"/>
                    <a:pt x="147" y="79"/>
                  </a:cubicBezTo>
                  <a:cubicBezTo>
                    <a:pt x="147" y="80"/>
                    <a:pt x="148" y="81"/>
                    <a:pt x="148" y="82"/>
                  </a:cubicBezTo>
                  <a:cubicBezTo>
                    <a:pt x="148" y="82"/>
                    <a:pt x="149" y="83"/>
                    <a:pt x="150" y="83"/>
                  </a:cubicBezTo>
                  <a:cubicBezTo>
                    <a:pt x="150" y="84"/>
                    <a:pt x="150" y="84"/>
                    <a:pt x="150" y="85"/>
                  </a:cubicBezTo>
                  <a:cubicBezTo>
                    <a:pt x="149" y="85"/>
                    <a:pt x="149" y="86"/>
                    <a:pt x="148" y="86"/>
                  </a:cubicBezTo>
                  <a:cubicBezTo>
                    <a:pt x="148" y="86"/>
                    <a:pt x="147" y="86"/>
                    <a:pt x="147" y="86"/>
                  </a:cubicBezTo>
                  <a:cubicBezTo>
                    <a:pt x="146" y="86"/>
                    <a:pt x="146" y="85"/>
                    <a:pt x="145" y="85"/>
                  </a:cubicBezTo>
                  <a:cubicBezTo>
                    <a:pt x="144" y="85"/>
                    <a:pt x="143" y="86"/>
                    <a:pt x="142" y="86"/>
                  </a:cubicBezTo>
                  <a:cubicBezTo>
                    <a:pt x="142" y="87"/>
                    <a:pt x="141" y="87"/>
                    <a:pt x="140" y="88"/>
                  </a:cubicBezTo>
                  <a:cubicBezTo>
                    <a:pt x="140" y="88"/>
                    <a:pt x="140" y="90"/>
                    <a:pt x="140" y="90"/>
                  </a:cubicBezTo>
                  <a:cubicBezTo>
                    <a:pt x="140" y="91"/>
                    <a:pt x="140" y="92"/>
                    <a:pt x="140" y="93"/>
                  </a:cubicBezTo>
                  <a:cubicBezTo>
                    <a:pt x="140" y="94"/>
                    <a:pt x="139" y="95"/>
                    <a:pt x="139" y="96"/>
                  </a:cubicBezTo>
                  <a:cubicBezTo>
                    <a:pt x="139" y="96"/>
                    <a:pt x="139" y="97"/>
                    <a:pt x="138" y="97"/>
                  </a:cubicBezTo>
                  <a:cubicBezTo>
                    <a:pt x="138" y="97"/>
                    <a:pt x="137" y="98"/>
                    <a:pt x="137" y="98"/>
                  </a:cubicBezTo>
                  <a:cubicBezTo>
                    <a:pt x="136" y="98"/>
                    <a:pt x="135" y="98"/>
                    <a:pt x="135" y="99"/>
                  </a:cubicBezTo>
                  <a:cubicBezTo>
                    <a:pt x="134" y="99"/>
                    <a:pt x="133" y="100"/>
                    <a:pt x="133" y="100"/>
                  </a:cubicBezTo>
                  <a:cubicBezTo>
                    <a:pt x="133" y="101"/>
                    <a:pt x="132" y="101"/>
                    <a:pt x="132" y="102"/>
                  </a:cubicBezTo>
                  <a:cubicBezTo>
                    <a:pt x="132" y="102"/>
                    <a:pt x="131" y="102"/>
                    <a:pt x="130" y="103"/>
                  </a:cubicBezTo>
                  <a:cubicBezTo>
                    <a:pt x="130" y="103"/>
                    <a:pt x="128" y="104"/>
                    <a:pt x="127" y="105"/>
                  </a:cubicBezTo>
                  <a:cubicBezTo>
                    <a:pt x="127" y="106"/>
                    <a:pt x="127" y="108"/>
                    <a:pt x="127" y="109"/>
                  </a:cubicBezTo>
                  <a:cubicBezTo>
                    <a:pt x="128" y="110"/>
                    <a:pt x="127" y="111"/>
                    <a:pt x="128" y="112"/>
                  </a:cubicBezTo>
                  <a:cubicBezTo>
                    <a:pt x="128" y="112"/>
                    <a:pt x="128" y="114"/>
                    <a:pt x="128" y="114"/>
                  </a:cubicBezTo>
                  <a:cubicBezTo>
                    <a:pt x="129" y="115"/>
                    <a:pt x="129" y="116"/>
                    <a:pt x="130" y="116"/>
                  </a:cubicBezTo>
                  <a:cubicBezTo>
                    <a:pt x="130" y="116"/>
                    <a:pt x="130" y="117"/>
                    <a:pt x="130" y="117"/>
                  </a:cubicBezTo>
                  <a:cubicBezTo>
                    <a:pt x="131" y="118"/>
                    <a:pt x="131" y="119"/>
                    <a:pt x="131" y="120"/>
                  </a:cubicBezTo>
                  <a:cubicBezTo>
                    <a:pt x="130" y="120"/>
                    <a:pt x="130" y="121"/>
                    <a:pt x="130" y="121"/>
                  </a:cubicBezTo>
                  <a:cubicBezTo>
                    <a:pt x="130" y="121"/>
                    <a:pt x="129" y="122"/>
                    <a:pt x="129" y="122"/>
                  </a:cubicBezTo>
                  <a:cubicBezTo>
                    <a:pt x="129" y="123"/>
                    <a:pt x="130" y="123"/>
                    <a:pt x="130" y="124"/>
                  </a:cubicBezTo>
                  <a:cubicBezTo>
                    <a:pt x="130" y="124"/>
                    <a:pt x="131" y="124"/>
                    <a:pt x="131" y="125"/>
                  </a:cubicBezTo>
                  <a:cubicBezTo>
                    <a:pt x="132" y="125"/>
                    <a:pt x="131" y="126"/>
                    <a:pt x="132" y="127"/>
                  </a:cubicBezTo>
                  <a:cubicBezTo>
                    <a:pt x="132" y="127"/>
                    <a:pt x="132" y="127"/>
                    <a:pt x="133" y="127"/>
                  </a:cubicBezTo>
                  <a:cubicBezTo>
                    <a:pt x="133" y="128"/>
                    <a:pt x="132" y="129"/>
                    <a:pt x="132" y="129"/>
                  </a:cubicBezTo>
                  <a:cubicBezTo>
                    <a:pt x="132" y="129"/>
                    <a:pt x="131" y="130"/>
                    <a:pt x="131" y="130"/>
                  </a:cubicBezTo>
                  <a:cubicBezTo>
                    <a:pt x="130" y="131"/>
                    <a:pt x="130" y="131"/>
                    <a:pt x="129" y="131"/>
                  </a:cubicBezTo>
                  <a:cubicBezTo>
                    <a:pt x="128" y="132"/>
                    <a:pt x="128" y="133"/>
                    <a:pt x="128" y="134"/>
                  </a:cubicBezTo>
                  <a:cubicBezTo>
                    <a:pt x="127" y="134"/>
                    <a:pt x="127" y="135"/>
                    <a:pt x="127" y="136"/>
                  </a:cubicBezTo>
                  <a:cubicBezTo>
                    <a:pt x="126" y="136"/>
                    <a:pt x="126" y="137"/>
                    <a:pt x="126" y="138"/>
                  </a:cubicBezTo>
                  <a:cubicBezTo>
                    <a:pt x="126" y="138"/>
                    <a:pt x="125" y="140"/>
                    <a:pt x="125" y="140"/>
                  </a:cubicBezTo>
                  <a:cubicBezTo>
                    <a:pt x="124" y="141"/>
                    <a:pt x="123" y="141"/>
                    <a:pt x="123" y="142"/>
                  </a:cubicBezTo>
                  <a:cubicBezTo>
                    <a:pt x="123" y="142"/>
                    <a:pt x="122" y="143"/>
                    <a:pt x="122" y="144"/>
                  </a:cubicBezTo>
                  <a:cubicBezTo>
                    <a:pt x="122" y="144"/>
                    <a:pt x="124" y="145"/>
                    <a:pt x="124" y="145"/>
                  </a:cubicBezTo>
                  <a:cubicBezTo>
                    <a:pt x="124" y="146"/>
                    <a:pt x="123" y="147"/>
                    <a:pt x="123" y="147"/>
                  </a:cubicBezTo>
                  <a:cubicBezTo>
                    <a:pt x="123" y="147"/>
                    <a:pt x="122" y="148"/>
                    <a:pt x="122" y="149"/>
                  </a:cubicBezTo>
                  <a:cubicBezTo>
                    <a:pt x="121" y="149"/>
                    <a:pt x="120" y="148"/>
                    <a:pt x="120" y="149"/>
                  </a:cubicBezTo>
                  <a:cubicBezTo>
                    <a:pt x="119" y="149"/>
                    <a:pt x="119" y="150"/>
                    <a:pt x="118" y="150"/>
                  </a:cubicBezTo>
                  <a:cubicBezTo>
                    <a:pt x="118" y="151"/>
                    <a:pt x="119" y="152"/>
                    <a:pt x="118" y="153"/>
                  </a:cubicBezTo>
                  <a:cubicBezTo>
                    <a:pt x="118" y="153"/>
                    <a:pt x="116" y="154"/>
                    <a:pt x="116" y="154"/>
                  </a:cubicBezTo>
                  <a:cubicBezTo>
                    <a:pt x="116" y="155"/>
                    <a:pt x="117" y="157"/>
                    <a:pt x="117" y="157"/>
                  </a:cubicBezTo>
                  <a:cubicBezTo>
                    <a:pt x="117" y="157"/>
                    <a:pt x="117" y="158"/>
                    <a:pt x="117" y="159"/>
                  </a:cubicBezTo>
                  <a:cubicBezTo>
                    <a:pt x="117" y="159"/>
                    <a:pt x="116" y="159"/>
                    <a:pt x="116" y="159"/>
                  </a:cubicBezTo>
                  <a:cubicBezTo>
                    <a:pt x="115" y="159"/>
                    <a:pt x="114" y="159"/>
                    <a:pt x="114" y="159"/>
                  </a:cubicBezTo>
                  <a:cubicBezTo>
                    <a:pt x="114" y="159"/>
                    <a:pt x="113" y="160"/>
                    <a:pt x="112" y="161"/>
                  </a:cubicBezTo>
                  <a:cubicBezTo>
                    <a:pt x="112" y="161"/>
                    <a:pt x="111" y="161"/>
                    <a:pt x="111" y="161"/>
                  </a:cubicBezTo>
                  <a:cubicBezTo>
                    <a:pt x="111" y="161"/>
                    <a:pt x="109" y="161"/>
                    <a:pt x="109" y="161"/>
                  </a:cubicBezTo>
                  <a:cubicBezTo>
                    <a:pt x="109" y="161"/>
                    <a:pt x="108" y="162"/>
                    <a:pt x="107" y="162"/>
                  </a:cubicBezTo>
                  <a:cubicBezTo>
                    <a:pt x="107" y="162"/>
                    <a:pt x="106" y="162"/>
                    <a:pt x="106" y="163"/>
                  </a:cubicBezTo>
                  <a:cubicBezTo>
                    <a:pt x="105" y="163"/>
                    <a:pt x="104" y="164"/>
                    <a:pt x="104" y="164"/>
                  </a:cubicBezTo>
                  <a:cubicBezTo>
                    <a:pt x="104" y="165"/>
                    <a:pt x="103" y="165"/>
                    <a:pt x="102" y="165"/>
                  </a:cubicBezTo>
                  <a:cubicBezTo>
                    <a:pt x="102" y="166"/>
                    <a:pt x="101" y="166"/>
                    <a:pt x="100" y="167"/>
                  </a:cubicBezTo>
                  <a:cubicBezTo>
                    <a:pt x="99" y="167"/>
                    <a:pt x="98" y="168"/>
                    <a:pt x="98" y="168"/>
                  </a:cubicBezTo>
                  <a:cubicBezTo>
                    <a:pt x="97" y="168"/>
                    <a:pt x="96" y="169"/>
                    <a:pt x="95" y="169"/>
                  </a:cubicBezTo>
                  <a:cubicBezTo>
                    <a:pt x="95" y="169"/>
                    <a:pt x="94" y="169"/>
                    <a:pt x="93" y="169"/>
                  </a:cubicBezTo>
                  <a:cubicBezTo>
                    <a:pt x="93" y="169"/>
                    <a:pt x="92" y="169"/>
                    <a:pt x="91" y="169"/>
                  </a:cubicBezTo>
                  <a:cubicBezTo>
                    <a:pt x="91" y="169"/>
                    <a:pt x="89" y="170"/>
                    <a:pt x="89" y="170"/>
                  </a:cubicBezTo>
                  <a:cubicBezTo>
                    <a:pt x="88" y="170"/>
                    <a:pt x="87" y="169"/>
                    <a:pt x="87" y="170"/>
                  </a:cubicBezTo>
                  <a:cubicBezTo>
                    <a:pt x="86" y="170"/>
                    <a:pt x="85" y="170"/>
                    <a:pt x="85" y="170"/>
                  </a:cubicBezTo>
                  <a:cubicBezTo>
                    <a:pt x="84" y="170"/>
                    <a:pt x="83" y="170"/>
                    <a:pt x="82" y="170"/>
                  </a:cubicBezTo>
                  <a:cubicBezTo>
                    <a:pt x="81" y="170"/>
                    <a:pt x="80" y="170"/>
                    <a:pt x="79" y="171"/>
                  </a:cubicBezTo>
                  <a:cubicBezTo>
                    <a:pt x="79" y="171"/>
                    <a:pt x="78" y="172"/>
                    <a:pt x="78" y="172"/>
                  </a:cubicBezTo>
                  <a:cubicBezTo>
                    <a:pt x="77" y="172"/>
                    <a:pt x="77" y="173"/>
                    <a:pt x="76" y="173"/>
                  </a:cubicBezTo>
                  <a:cubicBezTo>
                    <a:pt x="76" y="174"/>
                    <a:pt x="75" y="174"/>
                    <a:pt x="75" y="174"/>
                  </a:cubicBezTo>
                  <a:cubicBezTo>
                    <a:pt x="74" y="175"/>
                    <a:pt x="73" y="175"/>
                    <a:pt x="73" y="175"/>
                  </a:cubicBezTo>
                  <a:cubicBezTo>
                    <a:pt x="72" y="175"/>
                    <a:pt x="70" y="175"/>
                    <a:pt x="69" y="174"/>
                  </a:cubicBezTo>
                  <a:cubicBezTo>
                    <a:pt x="69" y="174"/>
                    <a:pt x="68" y="174"/>
                    <a:pt x="68" y="174"/>
                  </a:cubicBezTo>
                  <a:cubicBezTo>
                    <a:pt x="67" y="174"/>
                    <a:pt x="66" y="174"/>
                    <a:pt x="65" y="174"/>
                  </a:cubicBezTo>
                  <a:cubicBezTo>
                    <a:pt x="65" y="174"/>
                    <a:pt x="64" y="173"/>
                    <a:pt x="63" y="173"/>
                  </a:cubicBezTo>
                  <a:cubicBezTo>
                    <a:pt x="63" y="173"/>
                    <a:pt x="61" y="172"/>
                    <a:pt x="61" y="172"/>
                  </a:cubicBezTo>
                  <a:cubicBezTo>
                    <a:pt x="60" y="172"/>
                    <a:pt x="58" y="172"/>
                    <a:pt x="57" y="172"/>
                  </a:cubicBezTo>
                  <a:cubicBezTo>
                    <a:pt x="56" y="172"/>
                    <a:pt x="55" y="172"/>
                    <a:pt x="54" y="173"/>
                  </a:cubicBezTo>
                  <a:cubicBezTo>
                    <a:pt x="53" y="173"/>
                    <a:pt x="53" y="173"/>
                    <a:pt x="52" y="174"/>
                  </a:cubicBezTo>
                  <a:cubicBezTo>
                    <a:pt x="52" y="174"/>
                    <a:pt x="51" y="173"/>
                    <a:pt x="50" y="173"/>
                  </a:cubicBezTo>
                  <a:cubicBezTo>
                    <a:pt x="49" y="173"/>
                    <a:pt x="48" y="173"/>
                    <a:pt x="46" y="173"/>
                  </a:cubicBezTo>
                  <a:cubicBezTo>
                    <a:pt x="46" y="173"/>
                    <a:pt x="45" y="173"/>
                    <a:pt x="44" y="173"/>
                  </a:cubicBezTo>
                  <a:cubicBezTo>
                    <a:pt x="44" y="173"/>
                    <a:pt x="44" y="173"/>
                    <a:pt x="44" y="173"/>
                  </a:cubicBezTo>
                  <a:cubicBezTo>
                    <a:pt x="43" y="172"/>
                    <a:pt x="42" y="171"/>
                    <a:pt x="42" y="170"/>
                  </a:cubicBezTo>
                  <a:cubicBezTo>
                    <a:pt x="42" y="169"/>
                    <a:pt x="42" y="166"/>
                    <a:pt x="42" y="164"/>
                  </a:cubicBezTo>
                  <a:cubicBezTo>
                    <a:pt x="42" y="164"/>
                    <a:pt x="42" y="162"/>
                    <a:pt x="42" y="161"/>
                  </a:cubicBezTo>
                  <a:cubicBezTo>
                    <a:pt x="42" y="160"/>
                    <a:pt x="42" y="157"/>
                    <a:pt x="42" y="156"/>
                  </a:cubicBezTo>
                  <a:cubicBezTo>
                    <a:pt x="42" y="156"/>
                    <a:pt x="43" y="154"/>
                    <a:pt x="43" y="154"/>
                  </a:cubicBezTo>
                  <a:cubicBezTo>
                    <a:pt x="43" y="153"/>
                    <a:pt x="43" y="151"/>
                    <a:pt x="43" y="151"/>
                  </a:cubicBezTo>
                  <a:cubicBezTo>
                    <a:pt x="43" y="150"/>
                    <a:pt x="42" y="148"/>
                    <a:pt x="42" y="147"/>
                  </a:cubicBezTo>
                  <a:cubicBezTo>
                    <a:pt x="41" y="147"/>
                    <a:pt x="40" y="146"/>
                    <a:pt x="40" y="145"/>
                  </a:cubicBezTo>
                  <a:cubicBezTo>
                    <a:pt x="39" y="144"/>
                    <a:pt x="38" y="143"/>
                    <a:pt x="38" y="141"/>
                  </a:cubicBezTo>
                  <a:cubicBezTo>
                    <a:pt x="37" y="140"/>
                    <a:pt x="38" y="138"/>
                    <a:pt x="38" y="137"/>
                  </a:cubicBezTo>
                  <a:cubicBezTo>
                    <a:pt x="38" y="137"/>
                    <a:pt x="38" y="135"/>
                    <a:pt x="37" y="135"/>
                  </a:cubicBezTo>
                  <a:cubicBezTo>
                    <a:pt x="37" y="134"/>
                    <a:pt x="36" y="134"/>
                    <a:pt x="36" y="133"/>
                  </a:cubicBezTo>
                  <a:cubicBezTo>
                    <a:pt x="36" y="133"/>
                    <a:pt x="35" y="134"/>
                    <a:pt x="34" y="133"/>
                  </a:cubicBezTo>
                  <a:cubicBezTo>
                    <a:pt x="34" y="133"/>
                    <a:pt x="33" y="133"/>
                    <a:pt x="33" y="132"/>
                  </a:cubicBezTo>
                  <a:cubicBezTo>
                    <a:pt x="33" y="132"/>
                    <a:pt x="32" y="132"/>
                    <a:pt x="31" y="132"/>
                  </a:cubicBezTo>
                  <a:cubicBezTo>
                    <a:pt x="31" y="131"/>
                    <a:pt x="30" y="131"/>
                    <a:pt x="30" y="130"/>
                  </a:cubicBezTo>
                  <a:cubicBezTo>
                    <a:pt x="30" y="129"/>
                    <a:pt x="30" y="128"/>
                    <a:pt x="30" y="128"/>
                  </a:cubicBezTo>
                  <a:cubicBezTo>
                    <a:pt x="30" y="128"/>
                    <a:pt x="30" y="127"/>
                    <a:pt x="30" y="127"/>
                  </a:cubicBezTo>
                  <a:cubicBezTo>
                    <a:pt x="30" y="126"/>
                    <a:pt x="30" y="125"/>
                    <a:pt x="30" y="125"/>
                  </a:cubicBezTo>
                  <a:cubicBezTo>
                    <a:pt x="30" y="125"/>
                    <a:pt x="29" y="124"/>
                    <a:pt x="29" y="124"/>
                  </a:cubicBezTo>
                  <a:cubicBezTo>
                    <a:pt x="28" y="123"/>
                    <a:pt x="26" y="122"/>
                    <a:pt x="25" y="121"/>
                  </a:cubicBezTo>
                  <a:cubicBezTo>
                    <a:pt x="25" y="121"/>
                    <a:pt x="25" y="121"/>
                    <a:pt x="25" y="121"/>
                  </a:cubicBezTo>
                  <a:cubicBezTo>
                    <a:pt x="25" y="121"/>
                    <a:pt x="25" y="120"/>
                    <a:pt x="25" y="120"/>
                  </a:cubicBezTo>
                  <a:cubicBezTo>
                    <a:pt x="25" y="119"/>
                    <a:pt x="23" y="119"/>
                    <a:pt x="23" y="117"/>
                  </a:cubicBezTo>
                  <a:cubicBezTo>
                    <a:pt x="23" y="117"/>
                    <a:pt x="24" y="115"/>
                    <a:pt x="24" y="114"/>
                  </a:cubicBezTo>
                  <a:cubicBezTo>
                    <a:pt x="25" y="114"/>
                    <a:pt x="26" y="113"/>
                    <a:pt x="26" y="112"/>
                  </a:cubicBezTo>
                  <a:cubicBezTo>
                    <a:pt x="27" y="112"/>
                    <a:pt x="28" y="111"/>
                    <a:pt x="28" y="110"/>
                  </a:cubicBezTo>
                  <a:cubicBezTo>
                    <a:pt x="28" y="110"/>
                    <a:pt x="29" y="108"/>
                    <a:pt x="29" y="108"/>
                  </a:cubicBezTo>
                  <a:cubicBezTo>
                    <a:pt x="29" y="107"/>
                    <a:pt x="29" y="106"/>
                    <a:pt x="29" y="105"/>
                  </a:cubicBezTo>
                  <a:cubicBezTo>
                    <a:pt x="29" y="105"/>
                    <a:pt x="28" y="103"/>
                    <a:pt x="29" y="102"/>
                  </a:cubicBezTo>
                  <a:cubicBezTo>
                    <a:pt x="29" y="102"/>
                    <a:pt x="30" y="101"/>
                    <a:pt x="30" y="101"/>
                  </a:cubicBezTo>
                  <a:cubicBezTo>
                    <a:pt x="30" y="100"/>
                    <a:pt x="30" y="99"/>
                    <a:pt x="31" y="99"/>
                  </a:cubicBezTo>
                  <a:cubicBezTo>
                    <a:pt x="31" y="98"/>
                    <a:pt x="31" y="97"/>
                    <a:pt x="31" y="96"/>
                  </a:cubicBezTo>
                  <a:cubicBezTo>
                    <a:pt x="31" y="96"/>
                    <a:pt x="32" y="95"/>
                    <a:pt x="33" y="95"/>
                  </a:cubicBezTo>
                  <a:cubicBezTo>
                    <a:pt x="33" y="95"/>
                    <a:pt x="34" y="93"/>
                    <a:pt x="35" y="93"/>
                  </a:cubicBezTo>
                  <a:cubicBezTo>
                    <a:pt x="36" y="93"/>
                    <a:pt x="37" y="93"/>
                    <a:pt x="37" y="93"/>
                  </a:cubicBezTo>
                  <a:cubicBezTo>
                    <a:pt x="38" y="93"/>
                    <a:pt x="39" y="92"/>
                    <a:pt x="39" y="91"/>
                  </a:cubicBezTo>
                  <a:cubicBezTo>
                    <a:pt x="39" y="91"/>
                    <a:pt x="39" y="90"/>
                    <a:pt x="39" y="89"/>
                  </a:cubicBezTo>
                  <a:cubicBezTo>
                    <a:pt x="39" y="89"/>
                    <a:pt x="40" y="88"/>
                    <a:pt x="41" y="88"/>
                  </a:cubicBezTo>
                  <a:cubicBezTo>
                    <a:pt x="41" y="88"/>
                    <a:pt x="43" y="87"/>
                    <a:pt x="43" y="86"/>
                  </a:cubicBezTo>
                  <a:cubicBezTo>
                    <a:pt x="44" y="86"/>
                    <a:pt x="45" y="84"/>
                    <a:pt x="46" y="83"/>
                  </a:cubicBezTo>
                  <a:cubicBezTo>
                    <a:pt x="46" y="83"/>
                    <a:pt x="47" y="81"/>
                    <a:pt x="48" y="80"/>
                  </a:cubicBezTo>
                  <a:cubicBezTo>
                    <a:pt x="48" y="79"/>
                    <a:pt x="49" y="78"/>
                    <a:pt x="49" y="78"/>
                  </a:cubicBezTo>
                  <a:cubicBezTo>
                    <a:pt x="50" y="77"/>
                    <a:pt x="51" y="77"/>
                    <a:pt x="51" y="76"/>
                  </a:cubicBezTo>
                  <a:cubicBezTo>
                    <a:pt x="51" y="75"/>
                    <a:pt x="51" y="73"/>
                    <a:pt x="51" y="72"/>
                  </a:cubicBezTo>
                  <a:cubicBezTo>
                    <a:pt x="51" y="71"/>
                    <a:pt x="50" y="70"/>
                    <a:pt x="49" y="69"/>
                  </a:cubicBezTo>
                  <a:cubicBezTo>
                    <a:pt x="48" y="68"/>
                    <a:pt x="47" y="68"/>
                    <a:pt x="46" y="69"/>
                  </a:cubicBezTo>
                  <a:cubicBezTo>
                    <a:pt x="46" y="69"/>
                    <a:pt x="45" y="70"/>
                    <a:pt x="45" y="70"/>
                  </a:cubicBezTo>
                  <a:cubicBezTo>
                    <a:pt x="45" y="71"/>
                    <a:pt x="45" y="72"/>
                    <a:pt x="44" y="72"/>
                  </a:cubicBezTo>
                  <a:cubicBezTo>
                    <a:pt x="44" y="73"/>
                    <a:pt x="43" y="73"/>
                    <a:pt x="42" y="73"/>
                  </a:cubicBezTo>
                  <a:cubicBezTo>
                    <a:pt x="41" y="73"/>
                    <a:pt x="39" y="73"/>
                    <a:pt x="38" y="73"/>
                  </a:cubicBezTo>
                  <a:cubicBezTo>
                    <a:pt x="37" y="73"/>
                    <a:pt x="33" y="73"/>
                    <a:pt x="32" y="73"/>
                  </a:cubicBezTo>
                  <a:cubicBezTo>
                    <a:pt x="31" y="73"/>
                    <a:pt x="30" y="72"/>
                    <a:pt x="29" y="72"/>
                  </a:cubicBezTo>
                  <a:cubicBezTo>
                    <a:pt x="28" y="72"/>
                    <a:pt x="27" y="72"/>
                    <a:pt x="26" y="71"/>
                  </a:cubicBezTo>
                  <a:cubicBezTo>
                    <a:pt x="26" y="71"/>
                    <a:pt x="25" y="71"/>
                    <a:pt x="24" y="70"/>
                  </a:cubicBezTo>
                  <a:cubicBezTo>
                    <a:pt x="23" y="70"/>
                    <a:pt x="21" y="69"/>
                    <a:pt x="20" y="68"/>
                  </a:cubicBezTo>
                  <a:cubicBezTo>
                    <a:pt x="19" y="67"/>
                    <a:pt x="19" y="66"/>
                    <a:pt x="18" y="66"/>
                  </a:cubicBezTo>
                  <a:cubicBezTo>
                    <a:pt x="18" y="65"/>
                    <a:pt x="18" y="63"/>
                    <a:pt x="18" y="62"/>
                  </a:cubicBezTo>
                  <a:cubicBezTo>
                    <a:pt x="18" y="62"/>
                    <a:pt x="19" y="61"/>
                    <a:pt x="19" y="61"/>
                  </a:cubicBezTo>
                  <a:cubicBezTo>
                    <a:pt x="19" y="60"/>
                    <a:pt x="19" y="59"/>
                    <a:pt x="19" y="58"/>
                  </a:cubicBezTo>
                  <a:cubicBezTo>
                    <a:pt x="19" y="57"/>
                    <a:pt x="19" y="55"/>
                    <a:pt x="19" y="54"/>
                  </a:cubicBezTo>
                  <a:cubicBezTo>
                    <a:pt x="19" y="53"/>
                    <a:pt x="20" y="52"/>
                    <a:pt x="19" y="52"/>
                  </a:cubicBezTo>
                  <a:cubicBezTo>
                    <a:pt x="19" y="51"/>
                    <a:pt x="18" y="51"/>
                    <a:pt x="17" y="51"/>
                  </a:cubicBezTo>
                  <a:cubicBezTo>
                    <a:pt x="17" y="50"/>
                    <a:pt x="16" y="49"/>
                    <a:pt x="16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4" y="49"/>
                    <a:pt x="13" y="49"/>
                    <a:pt x="13" y="50"/>
                  </a:cubicBezTo>
                  <a:cubicBezTo>
                    <a:pt x="12" y="50"/>
                    <a:pt x="11" y="51"/>
                    <a:pt x="10" y="51"/>
                  </a:cubicBezTo>
                  <a:cubicBezTo>
                    <a:pt x="10" y="51"/>
                    <a:pt x="10" y="51"/>
                    <a:pt x="9" y="51"/>
                  </a:cubicBezTo>
                  <a:cubicBezTo>
                    <a:pt x="9" y="51"/>
                    <a:pt x="9" y="49"/>
                    <a:pt x="9" y="49"/>
                  </a:cubicBezTo>
                  <a:cubicBezTo>
                    <a:pt x="8" y="49"/>
                    <a:pt x="8" y="49"/>
                    <a:pt x="7" y="49"/>
                  </a:cubicBezTo>
                  <a:cubicBezTo>
                    <a:pt x="7" y="49"/>
                    <a:pt x="7" y="50"/>
                    <a:pt x="6" y="50"/>
                  </a:cubicBezTo>
                  <a:cubicBezTo>
                    <a:pt x="6" y="51"/>
                    <a:pt x="4" y="51"/>
                    <a:pt x="4" y="51"/>
                  </a:cubicBezTo>
                  <a:cubicBezTo>
                    <a:pt x="3" y="51"/>
                    <a:pt x="2" y="52"/>
                    <a:pt x="1" y="51"/>
                  </a:cubicBezTo>
                  <a:cubicBezTo>
                    <a:pt x="1" y="51"/>
                    <a:pt x="0" y="50"/>
                    <a:pt x="0" y="49"/>
                  </a:cubicBezTo>
                  <a:cubicBezTo>
                    <a:pt x="0" y="49"/>
                    <a:pt x="1" y="48"/>
                    <a:pt x="1" y="47"/>
                  </a:cubicBezTo>
                  <a:cubicBezTo>
                    <a:pt x="1" y="47"/>
                    <a:pt x="2" y="46"/>
                    <a:pt x="3" y="45"/>
                  </a:cubicBezTo>
                  <a:cubicBezTo>
                    <a:pt x="3" y="45"/>
                    <a:pt x="4" y="44"/>
                    <a:pt x="4" y="43"/>
                  </a:cubicBezTo>
                  <a:cubicBezTo>
                    <a:pt x="4" y="42"/>
                    <a:pt x="4" y="41"/>
                    <a:pt x="4" y="40"/>
                  </a:cubicBezTo>
                  <a:cubicBezTo>
                    <a:pt x="4" y="40"/>
                    <a:pt x="4" y="39"/>
                    <a:pt x="4" y="38"/>
                  </a:cubicBezTo>
                  <a:cubicBezTo>
                    <a:pt x="4" y="37"/>
                    <a:pt x="5" y="37"/>
                    <a:pt x="5" y="36"/>
                  </a:cubicBezTo>
                  <a:cubicBezTo>
                    <a:pt x="6" y="35"/>
                    <a:pt x="7" y="34"/>
                    <a:pt x="7" y="34"/>
                  </a:cubicBezTo>
                  <a:cubicBezTo>
                    <a:pt x="8" y="33"/>
                    <a:pt x="8" y="32"/>
                    <a:pt x="8" y="32"/>
                  </a:cubicBezTo>
                  <a:cubicBezTo>
                    <a:pt x="8" y="31"/>
                    <a:pt x="9" y="30"/>
                    <a:pt x="9" y="29"/>
                  </a:cubicBezTo>
                  <a:cubicBezTo>
                    <a:pt x="9" y="29"/>
                    <a:pt x="8" y="27"/>
                    <a:pt x="8" y="27"/>
                  </a:cubicBezTo>
                  <a:cubicBezTo>
                    <a:pt x="8" y="27"/>
                    <a:pt x="8" y="26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9" y="26"/>
                    <a:pt x="10" y="27"/>
                    <a:pt x="11" y="27"/>
                  </a:cubicBezTo>
                  <a:cubicBezTo>
                    <a:pt x="11" y="27"/>
                    <a:pt x="13" y="27"/>
                    <a:pt x="13" y="26"/>
                  </a:cubicBezTo>
                  <a:cubicBezTo>
                    <a:pt x="13" y="26"/>
                    <a:pt x="14" y="25"/>
                    <a:pt x="14" y="24"/>
                  </a:cubicBezTo>
                  <a:cubicBezTo>
                    <a:pt x="14" y="24"/>
                    <a:pt x="14" y="23"/>
                    <a:pt x="14" y="22"/>
                  </a:cubicBezTo>
                  <a:cubicBezTo>
                    <a:pt x="14" y="22"/>
                    <a:pt x="15" y="20"/>
                    <a:pt x="15" y="20"/>
                  </a:cubicBezTo>
                  <a:cubicBezTo>
                    <a:pt x="16" y="20"/>
                    <a:pt x="17" y="20"/>
                    <a:pt x="17" y="19"/>
                  </a:cubicBezTo>
                  <a:cubicBezTo>
                    <a:pt x="18" y="19"/>
                    <a:pt x="19" y="19"/>
                    <a:pt x="19" y="18"/>
                  </a:cubicBezTo>
                  <a:cubicBezTo>
                    <a:pt x="20" y="18"/>
                    <a:pt x="21" y="17"/>
                    <a:pt x="21" y="17"/>
                  </a:cubicBezTo>
                  <a:cubicBezTo>
                    <a:pt x="22" y="17"/>
                    <a:pt x="22" y="15"/>
                    <a:pt x="23" y="15"/>
                  </a:cubicBezTo>
                  <a:cubicBezTo>
                    <a:pt x="23" y="14"/>
                    <a:pt x="25" y="13"/>
                    <a:pt x="25" y="13"/>
                  </a:cubicBezTo>
                  <a:cubicBezTo>
                    <a:pt x="26" y="12"/>
                    <a:pt x="26" y="12"/>
                    <a:pt x="27" y="11"/>
                  </a:cubicBezTo>
                  <a:cubicBezTo>
                    <a:pt x="27" y="11"/>
                    <a:pt x="29" y="11"/>
                    <a:pt x="29" y="10"/>
                  </a:cubicBezTo>
                  <a:cubicBezTo>
                    <a:pt x="30" y="10"/>
                    <a:pt x="32" y="10"/>
                    <a:pt x="32" y="10"/>
                  </a:cubicBezTo>
                  <a:cubicBezTo>
                    <a:pt x="33" y="10"/>
                    <a:pt x="34" y="9"/>
                    <a:pt x="34" y="8"/>
                  </a:cubicBezTo>
                  <a:cubicBezTo>
                    <a:pt x="34" y="8"/>
                    <a:pt x="35" y="7"/>
                    <a:pt x="36" y="6"/>
                  </a:cubicBezTo>
                  <a:cubicBezTo>
                    <a:pt x="36" y="6"/>
                    <a:pt x="36" y="5"/>
                    <a:pt x="36" y="4"/>
                  </a:cubicBezTo>
                  <a:cubicBezTo>
                    <a:pt x="36" y="4"/>
                    <a:pt x="37" y="3"/>
                    <a:pt x="37" y="2"/>
                  </a:cubicBezTo>
                  <a:cubicBezTo>
                    <a:pt x="37" y="2"/>
                    <a:pt x="37" y="1"/>
                    <a:pt x="37" y="0"/>
                  </a:cubicBezTo>
                  <a:cubicBezTo>
                    <a:pt x="37" y="0"/>
                    <a:pt x="38" y="0"/>
                    <a:pt x="38" y="0"/>
                  </a:cubicBezTo>
                  <a:cubicBezTo>
                    <a:pt x="38" y="1"/>
                    <a:pt x="38" y="2"/>
                    <a:pt x="38" y="3"/>
                  </a:cubicBezTo>
                  <a:cubicBezTo>
                    <a:pt x="38" y="3"/>
                    <a:pt x="38" y="4"/>
                    <a:pt x="39" y="4"/>
                  </a:cubicBezTo>
                  <a:cubicBezTo>
                    <a:pt x="39" y="5"/>
                    <a:pt x="39" y="6"/>
                    <a:pt x="39" y="7"/>
                  </a:cubicBezTo>
                  <a:cubicBezTo>
                    <a:pt x="39" y="7"/>
                    <a:pt x="39" y="9"/>
                    <a:pt x="39" y="10"/>
                  </a:cubicBezTo>
                  <a:cubicBezTo>
                    <a:pt x="39" y="10"/>
                    <a:pt x="38" y="11"/>
                    <a:pt x="38" y="12"/>
                  </a:cubicBezTo>
                  <a:cubicBezTo>
                    <a:pt x="38" y="12"/>
                    <a:pt x="38" y="13"/>
                    <a:pt x="38" y="14"/>
                  </a:cubicBezTo>
                  <a:cubicBezTo>
                    <a:pt x="39" y="14"/>
                    <a:pt x="40" y="14"/>
                    <a:pt x="40" y="14"/>
                  </a:cubicBezTo>
                  <a:cubicBezTo>
                    <a:pt x="40" y="14"/>
                    <a:pt x="41" y="14"/>
                    <a:pt x="42" y="14"/>
                  </a:cubicBezTo>
                  <a:cubicBezTo>
                    <a:pt x="42" y="14"/>
                    <a:pt x="44" y="14"/>
                    <a:pt x="44" y="14"/>
                  </a:cubicBezTo>
                  <a:cubicBezTo>
                    <a:pt x="45" y="14"/>
                    <a:pt x="46" y="13"/>
                    <a:pt x="46" y="13"/>
                  </a:cubicBezTo>
                  <a:cubicBezTo>
                    <a:pt x="47" y="13"/>
                    <a:pt x="47" y="12"/>
                    <a:pt x="48" y="12"/>
                  </a:cubicBezTo>
                  <a:cubicBezTo>
                    <a:pt x="48" y="11"/>
                    <a:pt x="49" y="10"/>
                    <a:pt x="49" y="10"/>
                  </a:cubicBezTo>
                  <a:cubicBezTo>
                    <a:pt x="50" y="10"/>
                    <a:pt x="51" y="9"/>
                    <a:pt x="52" y="9"/>
                  </a:cubicBezTo>
                  <a:cubicBezTo>
                    <a:pt x="53" y="8"/>
                    <a:pt x="55" y="8"/>
                    <a:pt x="56" y="8"/>
                  </a:cubicBezTo>
                  <a:cubicBezTo>
                    <a:pt x="56" y="8"/>
                    <a:pt x="58" y="7"/>
                    <a:pt x="58" y="7"/>
                  </a:cubicBezTo>
                  <a:cubicBezTo>
                    <a:pt x="58" y="7"/>
                    <a:pt x="60" y="6"/>
                    <a:pt x="60" y="6"/>
                  </a:cubicBezTo>
                  <a:cubicBezTo>
                    <a:pt x="61" y="5"/>
                    <a:pt x="61" y="5"/>
                    <a:pt x="62" y="5"/>
                  </a:cubicBezTo>
                  <a:cubicBezTo>
                    <a:pt x="63" y="5"/>
                    <a:pt x="64" y="5"/>
                    <a:pt x="65" y="5"/>
                  </a:cubicBezTo>
                  <a:cubicBezTo>
                    <a:pt x="65" y="5"/>
                    <a:pt x="66" y="4"/>
                    <a:pt x="67" y="4"/>
                  </a:cubicBezTo>
                  <a:cubicBezTo>
                    <a:pt x="67" y="4"/>
                    <a:pt x="69" y="3"/>
                    <a:pt x="69" y="3"/>
                  </a:cubicBezTo>
                  <a:cubicBezTo>
                    <a:pt x="70" y="3"/>
                    <a:pt x="72" y="4"/>
                    <a:pt x="72" y="4"/>
                  </a:cubicBezTo>
                  <a:cubicBezTo>
                    <a:pt x="73" y="4"/>
                    <a:pt x="74" y="4"/>
                    <a:pt x="75" y="5"/>
                  </a:cubicBezTo>
                  <a:cubicBezTo>
                    <a:pt x="75" y="5"/>
                    <a:pt x="76" y="6"/>
                    <a:pt x="76" y="6"/>
                  </a:cubicBezTo>
                  <a:cubicBezTo>
                    <a:pt x="77" y="6"/>
                    <a:pt x="78" y="7"/>
                    <a:pt x="79" y="7"/>
                  </a:cubicBezTo>
                  <a:cubicBezTo>
                    <a:pt x="80" y="7"/>
                    <a:pt x="82" y="7"/>
                    <a:pt x="83" y="7"/>
                  </a:cubicBezTo>
                  <a:cubicBezTo>
                    <a:pt x="84" y="7"/>
                    <a:pt x="85" y="7"/>
                    <a:pt x="85" y="7"/>
                  </a:cubicBezTo>
                  <a:cubicBezTo>
                    <a:pt x="86" y="7"/>
                    <a:pt x="87" y="7"/>
                    <a:pt x="87" y="7"/>
                  </a:cubicBezTo>
                  <a:cubicBezTo>
                    <a:pt x="87" y="7"/>
                    <a:pt x="88" y="7"/>
                    <a:pt x="88" y="7"/>
                  </a:cubicBezTo>
                  <a:cubicBezTo>
                    <a:pt x="88" y="8"/>
                    <a:pt x="88" y="8"/>
                    <a:pt x="88" y="9"/>
                  </a:cubicBezTo>
                  <a:cubicBezTo>
                    <a:pt x="88" y="9"/>
                    <a:pt x="87" y="10"/>
                    <a:pt x="87" y="10"/>
                  </a:cubicBezTo>
                  <a:cubicBezTo>
                    <a:pt x="87" y="10"/>
                    <a:pt x="86" y="11"/>
                    <a:pt x="86" y="11"/>
                  </a:cubicBezTo>
                  <a:cubicBezTo>
                    <a:pt x="85" y="12"/>
                    <a:pt x="85" y="13"/>
                    <a:pt x="85" y="13"/>
                  </a:cubicBezTo>
                  <a:cubicBezTo>
                    <a:pt x="85" y="14"/>
                    <a:pt x="85" y="15"/>
                    <a:pt x="85" y="15"/>
                  </a:cubicBezTo>
                  <a:cubicBezTo>
                    <a:pt x="85" y="16"/>
                    <a:pt x="85" y="17"/>
                    <a:pt x="85" y="17"/>
                  </a:cubicBezTo>
                  <a:cubicBezTo>
                    <a:pt x="86" y="18"/>
                    <a:pt x="87" y="18"/>
                    <a:pt x="87" y="18"/>
                  </a:cubicBezTo>
                  <a:cubicBezTo>
                    <a:pt x="88" y="18"/>
                    <a:pt x="90" y="18"/>
                    <a:pt x="91" y="18"/>
                  </a:cubicBezTo>
                  <a:cubicBezTo>
                    <a:pt x="91" y="18"/>
                    <a:pt x="92" y="18"/>
                    <a:pt x="93" y="18"/>
                  </a:cubicBezTo>
                  <a:cubicBezTo>
                    <a:pt x="93" y="18"/>
                    <a:pt x="95" y="18"/>
                    <a:pt x="96" y="18"/>
                  </a:cubicBezTo>
                  <a:cubicBezTo>
                    <a:pt x="96" y="18"/>
                    <a:pt x="98" y="18"/>
                    <a:pt x="98" y="18"/>
                  </a:cubicBezTo>
                  <a:cubicBezTo>
                    <a:pt x="99" y="18"/>
                    <a:pt x="100" y="18"/>
                    <a:pt x="100" y="17"/>
                  </a:cubicBezTo>
                  <a:cubicBezTo>
                    <a:pt x="101" y="17"/>
                    <a:pt x="101" y="16"/>
                    <a:pt x="102" y="16"/>
                  </a:cubicBezTo>
                  <a:cubicBezTo>
                    <a:pt x="102" y="15"/>
                    <a:pt x="103" y="15"/>
                    <a:pt x="103" y="15"/>
                  </a:cubicBezTo>
                  <a:cubicBezTo>
                    <a:pt x="104" y="14"/>
                    <a:pt x="105" y="14"/>
                    <a:pt x="105" y="14"/>
                  </a:cubicBezTo>
                  <a:cubicBezTo>
                    <a:pt x="106" y="14"/>
                    <a:pt x="107" y="13"/>
                    <a:pt x="107" y="12"/>
                  </a:cubicBezTo>
                  <a:cubicBezTo>
                    <a:pt x="108" y="12"/>
                    <a:pt x="109" y="11"/>
                    <a:pt x="109" y="11"/>
                  </a:cubicBezTo>
                  <a:cubicBezTo>
                    <a:pt x="110" y="11"/>
                    <a:pt x="112" y="11"/>
                    <a:pt x="112" y="11"/>
                  </a:cubicBezTo>
                  <a:cubicBezTo>
                    <a:pt x="113" y="12"/>
                    <a:pt x="113" y="13"/>
                    <a:pt x="114" y="14"/>
                  </a:cubicBezTo>
                  <a:cubicBezTo>
                    <a:pt x="114" y="15"/>
                    <a:pt x="115" y="17"/>
                    <a:pt x="115" y="18"/>
                  </a:cubicBezTo>
                  <a:cubicBezTo>
                    <a:pt x="115" y="18"/>
                    <a:pt x="115" y="20"/>
                    <a:pt x="115" y="20"/>
                  </a:cubicBezTo>
                  <a:cubicBezTo>
                    <a:pt x="116" y="21"/>
                    <a:pt x="117" y="22"/>
                    <a:pt x="117" y="22"/>
                  </a:cubicBezTo>
                  <a:cubicBezTo>
                    <a:pt x="117" y="22"/>
                    <a:pt x="119" y="23"/>
                    <a:pt x="120" y="23"/>
                  </a:cubicBezTo>
                  <a:cubicBezTo>
                    <a:pt x="120" y="23"/>
                    <a:pt x="121" y="23"/>
                    <a:pt x="122" y="23"/>
                  </a:cubicBezTo>
                  <a:cubicBezTo>
                    <a:pt x="122" y="23"/>
                    <a:pt x="123" y="22"/>
                    <a:pt x="123" y="22"/>
                  </a:cubicBezTo>
                  <a:cubicBezTo>
                    <a:pt x="124" y="22"/>
                    <a:pt x="124" y="20"/>
                    <a:pt x="124" y="20"/>
                  </a:cubicBezTo>
                  <a:cubicBezTo>
                    <a:pt x="124" y="19"/>
                    <a:pt x="125" y="18"/>
                    <a:pt x="125" y="18"/>
                  </a:cubicBezTo>
                  <a:cubicBezTo>
                    <a:pt x="126" y="18"/>
                    <a:pt x="127" y="17"/>
                    <a:pt x="127" y="16"/>
                  </a:cubicBezTo>
                  <a:cubicBezTo>
                    <a:pt x="128" y="16"/>
                    <a:pt x="128" y="16"/>
                    <a:pt x="129" y="15"/>
                  </a:cubicBezTo>
                  <a:cubicBezTo>
                    <a:pt x="130" y="15"/>
                    <a:pt x="131" y="15"/>
                    <a:pt x="132" y="15"/>
                  </a:cubicBezTo>
                  <a:cubicBezTo>
                    <a:pt x="132" y="15"/>
                    <a:pt x="133" y="15"/>
                    <a:pt x="134" y="16"/>
                  </a:cubicBezTo>
                  <a:cubicBezTo>
                    <a:pt x="134" y="16"/>
                    <a:pt x="135" y="16"/>
                    <a:pt x="135" y="16"/>
                  </a:cubicBezTo>
                  <a:cubicBezTo>
                    <a:pt x="136" y="17"/>
                    <a:pt x="137" y="17"/>
                    <a:pt x="137" y="16"/>
                  </a:cubicBezTo>
                  <a:cubicBezTo>
                    <a:pt x="137" y="16"/>
                    <a:pt x="138" y="16"/>
                    <a:pt x="138" y="15"/>
                  </a:cubicBezTo>
                  <a:cubicBezTo>
                    <a:pt x="139" y="15"/>
                    <a:pt x="140" y="15"/>
                    <a:pt x="141" y="15"/>
                  </a:cubicBezTo>
                  <a:cubicBezTo>
                    <a:pt x="142" y="15"/>
                    <a:pt x="143" y="15"/>
                    <a:pt x="143" y="15"/>
                  </a:cubicBezTo>
                  <a:cubicBezTo>
                    <a:pt x="144" y="14"/>
                    <a:pt x="145" y="14"/>
                    <a:pt x="145" y="13"/>
                  </a:cubicBezTo>
                  <a:cubicBezTo>
                    <a:pt x="146" y="13"/>
                    <a:pt x="147" y="12"/>
                    <a:pt x="147" y="12"/>
                  </a:cubicBezTo>
                  <a:cubicBezTo>
                    <a:pt x="148" y="12"/>
                    <a:pt x="149" y="11"/>
                    <a:pt x="149" y="11"/>
                  </a:cubicBezTo>
                  <a:cubicBezTo>
                    <a:pt x="150" y="11"/>
                    <a:pt x="151" y="11"/>
                    <a:pt x="152" y="11"/>
                  </a:cubicBezTo>
                  <a:cubicBezTo>
                    <a:pt x="152" y="10"/>
                    <a:pt x="153" y="9"/>
                    <a:pt x="154" y="8"/>
                  </a:cubicBezTo>
                  <a:cubicBezTo>
                    <a:pt x="154" y="8"/>
                    <a:pt x="154" y="8"/>
                    <a:pt x="154" y="8"/>
                  </a:cubicBezTo>
                  <a:cubicBezTo>
                    <a:pt x="155" y="8"/>
                    <a:pt x="155" y="10"/>
                    <a:pt x="155" y="10"/>
                  </a:cubicBezTo>
                  <a:cubicBezTo>
                    <a:pt x="155" y="11"/>
                    <a:pt x="155" y="12"/>
                    <a:pt x="155" y="12"/>
                  </a:cubicBezTo>
                  <a:cubicBezTo>
                    <a:pt x="155" y="12"/>
                    <a:pt x="154" y="13"/>
                    <a:pt x="154" y="14"/>
                  </a:cubicBezTo>
                  <a:cubicBezTo>
                    <a:pt x="154" y="14"/>
                    <a:pt x="155" y="15"/>
                    <a:pt x="155" y="16"/>
                  </a:cubicBezTo>
                  <a:cubicBezTo>
                    <a:pt x="155" y="16"/>
                    <a:pt x="155" y="17"/>
                    <a:pt x="155" y="17"/>
                  </a:cubicBezTo>
                  <a:cubicBezTo>
                    <a:pt x="155" y="18"/>
                    <a:pt x="156" y="19"/>
                    <a:pt x="157" y="19"/>
                  </a:cubicBezTo>
                  <a:cubicBezTo>
                    <a:pt x="157" y="20"/>
                    <a:pt x="157" y="21"/>
                    <a:pt x="157" y="22"/>
                  </a:cubicBezTo>
                  <a:cubicBezTo>
                    <a:pt x="157" y="23"/>
                    <a:pt x="156" y="24"/>
                    <a:pt x="156" y="24"/>
                  </a:cubicBezTo>
                  <a:cubicBezTo>
                    <a:pt x="156" y="25"/>
                    <a:pt x="157" y="26"/>
                    <a:pt x="157" y="27"/>
                  </a:cubicBezTo>
                  <a:cubicBezTo>
                    <a:pt x="157" y="27"/>
                    <a:pt x="157" y="28"/>
                    <a:pt x="157" y="28"/>
                  </a:cubicBezTo>
                  <a:cubicBezTo>
                    <a:pt x="157" y="29"/>
                    <a:pt x="158" y="29"/>
                    <a:pt x="159" y="29"/>
                  </a:cubicBezTo>
                  <a:cubicBezTo>
                    <a:pt x="159" y="29"/>
                    <a:pt x="160" y="29"/>
                    <a:pt x="160" y="3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65"/>
            <p:cNvSpPr>
              <a:spLocks/>
            </p:cNvSpPr>
            <p:nvPr/>
          </p:nvSpPr>
          <p:spPr bwMode="auto">
            <a:xfrm>
              <a:off x="1740" y="1346"/>
              <a:ext cx="493" cy="547"/>
            </a:xfrm>
            <a:custGeom>
              <a:avLst/>
              <a:gdLst>
                <a:gd name="T0" fmla="*/ 89 w 178"/>
                <a:gd name="T1" fmla="*/ 15 h 198"/>
                <a:gd name="T2" fmla="*/ 102 w 178"/>
                <a:gd name="T3" fmla="*/ 15 h 198"/>
                <a:gd name="T4" fmla="*/ 113 w 178"/>
                <a:gd name="T5" fmla="*/ 15 h 198"/>
                <a:gd name="T6" fmla="*/ 123 w 178"/>
                <a:gd name="T7" fmla="*/ 11 h 198"/>
                <a:gd name="T8" fmla="*/ 134 w 178"/>
                <a:gd name="T9" fmla="*/ 9 h 198"/>
                <a:gd name="T10" fmla="*/ 144 w 178"/>
                <a:gd name="T11" fmla="*/ 3 h 198"/>
                <a:gd name="T12" fmla="*/ 152 w 178"/>
                <a:gd name="T13" fmla="*/ 0 h 198"/>
                <a:gd name="T14" fmla="*/ 161 w 178"/>
                <a:gd name="T15" fmla="*/ 4 h 198"/>
                <a:gd name="T16" fmla="*/ 166 w 178"/>
                <a:gd name="T17" fmla="*/ 12 h 198"/>
                <a:gd name="T18" fmla="*/ 175 w 178"/>
                <a:gd name="T19" fmla="*/ 18 h 198"/>
                <a:gd name="T20" fmla="*/ 174 w 178"/>
                <a:gd name="T21" fmla="*/ 27 h 198"/>
                <a:gd name="T22" fmla="*/ 173 w 178"/>
                <a:gd name="T23" fmla="*/ 42 h 198"/>
                <a:gd name="T24" fmla="*/ 168 w 178"/>
                <a:gd name="T25" fmla="*/ 46 h 198"/>
                <a:gd name="T26" fmla="*/ 173 w 178"/>
                <a:gd name="T27" fmla="*/ 53 h 198"/>
                <a:gd name="T28" fmla="*/ 169 w 178"/>
                <a:gd name="T29" fmla="*/ 66 h 198"/>
                <a:gd name="T30" fmla="*/ 159 w 178"/>
                <a:gd name="T31" fmla="*/ 67 h 198"/>
                <a:gd name="T32" fmla="*/ 162 w 178"/>
                <a:gd name="T33" fmla="*/ 75 h 198"/>
                <a:gd name="T34" fmla="*/ 153 w 178"/>
                <a:gd name="T35" fmla="*/ 90 h 198"/>
                <a:gd name="T36" fmla="*/ 142 w 178"/>
                <a:gd name="T37" fmla="*/ 80 h 198"/>
                <a:gd name="T38" fmla="*/ 130 w 178"/>
                <a:gd name="T39" fmla="*/ 81 h 198"/>
                <a:gd name="T40" fmla="*/ 127 w 178"/>
                <a:gd name="T41" fmla="*/ 94 h 198"/>
                <a:gd name="T42" fmla="*/ 133 w 178"/>
                <a:gd name="T43" fmla="*/ 103 h 198"/>
                <a:gd name="T44" fmla="*/ 133 w 178"/>
                <a:gd name="T45" fmla="*/ 111 h 198"/>
                <a:gd name="T46" fmla="*/ 137 w 178"/>
                <a:gd name="T47" fmla="*/ 125 h 198"/>
                <a:gd name="T48" fmla="*/ 131 w 178"/>
                <a:gd name="T49" fmla="*/ 144 h 198"/>
                <a:gd name="T50" fmla="*/ 116 w 178"/>
                <a:gd name="T51" fmla="*/ 149 h 198"/>
                <a:gd name="T52" fmla="*/ 101 w 178"/>
                <a:gd name="T53" fmla="*/ 158 h 198"/>
                <a:gd name="T54" fmla="*/ 91 w 178"/>
                <a:gd name="T55" fmla="*/ 160 h 198"/>
                <a:gd name="T56" fmla="*/ 75 w 178"/>
                <a:gd name="T57" fmla="*/ 168 h 198"/>
                <a:gd name="T58" fmla="*/ 64 w 178"/>
                <a:gd name="T59" fmla="*/ 178 h 198"/>
                <a:gd name="T60" fmla="*/ 47 w 178"/>
                <a:gd name="T61" fmla="*/ 188 h 198"/>
                <a:gd name="T62" fmla="*/ 30 w 178"/>
                <a:gd name="T63" fmla="*/ 194 h 198"/>
                <a:gd name="T64" fmla="*/ 17 w 178"/>
                <a:gd name="T65" fmla="*/ 197 h 198"/>
                <a:gd name="T66" fmla="*/ 7 w 178"/>
                <a:gd name="T67" fmla="*/ 192 h 198"/>
                <a:gd name="T68" fmla="*/ 0 w 178"/>
                <a:gd name="T69" fmla="*/ 184 h 198"/>
                <a:gd name="T70" fmla="*/ 5 w 178"/>
                <a:gd name="T71" fmla="*/ 174 h 198"/>
                <a:gd name="T72" fmla="*/ 5 w 178"/>
                <a:gd name="T73" fmla="*/ 164 h 198"/>
                <a:gd name="T74" fmla="*/ 15 w 178"/>
                <a:gd name="T75" fmla="*/ 158 h 198"/>
                <a:gd name="T76" fmla="*/ 12 w 178"/>
                <a:gd name="T77" fmla="*/ 149 h 198"/>
                <a:gd name="T78" fmla="*/ 9 w 178"/>
                <a:gd name="T79" fmla="*/ 138 h 198"/>
                <a:gd name="T80" fmla="*/ 17 w 178"/>
                <a:gd name="T81" fmla="*/ 135 h 198"/>
                <a:gd name="T82" fmla="*/ 11 w 178"/>
                <a:gd name="T83" fmla="*/ 127 h 198"/>
                <a:gd name="T84" fmla="*/ 7 w 178"/>
                <a:gd name="T85" fmla="*/ 117 h 198"/>
                <a:gd name="T86" fmla="*/ 8 w 178"/>
                <a:gd name="T87" fmla="*/ 106 h 198"/>
                <a:gd name="T88" fmla="*/ 15 w 178"/>
                <a:gd name="T89" fmla="*/ 97 h 198"/>
                <a:gd name="T90" fmla="*/ 19 w 178"/>
                <a:gd name="T91" fmla="*/ 86 h 198"/>
                <a:gd name="T92" fmla="*/ 23 w 178"/>
                <a:gd name="T93" fmla="*/ 83 h 198"/>
                <a:gd name="T94" fmla="*/ 31 w 178"/>
                <a:gd name="T95" fmla="*/ 80 h 198"/>
                <a:gd name="T96" fmla="*/ 40 w 178"/>
                <a:gd name="T97" fmla="*/ 80 h 198"/>
                <a:gd name="T98" fmla="*/ 37 w 178"/>
                <a:gd name="T99" fmla="*/ 67 h 198"/>
                <a:gd name="T100" fmla="*/ 42 w 178"/>
                <a:gd name="T101" fmla="*/ 53 h 198"/>
                <a:gd name="T102" fmla="*/ 43 w 178"/>
                <a:gd name="T103" fmla="*/ 44 h 198"/>
                <a:gd name="T104" fmla="*/ 35 w 178"/>
                <a:gd name="T105" fmla="*/ 50 h 198"/>
                <a:gd name="T106" fmla="*/ 23 w 178"/>
                <a:gd name="T107" fmla="*/ 45 h 198"/>
                <a:gd name="T108" fmla="*/ 21 w 178"/>
                <a:gd name="T109" fmla="*/ 36 h 198"/>
                <a:gd name="T110" fmla="*/ 27 w 178"/>
                <a:gd name="T111" fmla="*/ 29 h 198"/>
                <a:gd name="T112" fmla="*/ 39 w 178"/>
                <a:gd name="T113" fmla="*/ 28 h 198"/>
                <a:gd name="T114" fmla="*/ 54 w 178"/>
                <a:gd name="T115" fmla="*/ 28 h 198"/>
                <a:gd name="T116" fmla="*/ 68 w 178"/>
                <a:gd name="T117" fmla="*/ 22 h 198"/>
                <a:gd name="T118" fmla="*/ 78 w 178"/>
                <a:gd name="T119" fmla="*/ 1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8" h="198">
                  <a:moveTo>
                    <a:pt x="80" y="15"/>
                  </a:moveTo>
                  <a:cubicBezTo>
                    <a:pt x="81" y="15"/>
                    <a:pt x="81" y="15"/>
                    <a:pt x="81" y="14"/>
                  </a:cubicBezTo>
                  <a:cubicBezTo>
                    <a:pt x="81" y="14"/>
                    <a:pt x="82" y="14"/>
                    <a:pt x="83" y="14"/>
                  </a:cubicBezTo>
                  <a:cubicBezTo>
                    <a:pt x="84" y="14"/>
                    <a:pt x="85" y="15"/>
                    <a:pt x="86" y="15"/>
                  </a:cubicBezTo>
                  <a:cubicBezTo>
                    <a:pt x="87" y="15"/>
                    <a:pt x="88" y="15"/>
                    <a:pt x="89" y="15"/>
                  </a:cubicBezTo>
                  <a:cubicBezTo>
                    <a:pt x="89" y="15"/>
                    <a:pt x="90" y="14"/>
                    <a:pt x="90" y="14"/>
                  </a:cubicBezTo>
                  <a:cubicBezTo>
                    <a:pt x="91" y="14"/>
                    <a:pt x="93" y="14"/>
                    <a:pt x="93" y="14"/>
                  </a:cubicBezTo>
                  <a:cubicBezTo>
                    <a:pt x="94" y="14"/>
                    <a:pt x="96" y="14"/>
                    <a:pt x="97" y="14"/>
                  </a:cubicBezTo>
                  <a:cubicBezTo>
                    <a:pt x="97" y="14"/>
                    <a:pt x="99" y="14"/>
                    <a:pt x="100" y="14"/>
                  </a:cubicBezTo>
                  <a:cubicBezTo>
                    <a:pt x="100" y="15"/>
                    <a:pt x="101" y="15"/>
                    <a:pt x="102" y="15"/>
                  </a:cubicBezTo>
                  <a:cubicBezTo>
                    <a:pt x="102" y="15"/>
                    <a:pt x="103" y="15"/>
                    <a:pt x="104" y="15"/>
                  </a:cubicBezTo>
                  <a:cubicBezTo>
                    <a:pt x="105" y="15"/>
                    <a:pt x="105" y="16"/>
                    <a:pt x="106" y="16"/>
                  </a:cubicBezTo>
                  <a:cubicBezTo>
                    <a:pt x="107" y="16"/>
                    <a:pt x="108" y="16"/>
                    <a:pt x="109" y="16"/>
                  </a:cubicBezTo>
                  <a:cubicBezTo>
                    <a:pt x="109" y="16"/>
                    <a:pt x="111" y="16"/>
                    <a:pt x="111" y="16"/>
                  </a:cubicBezTo>
                  <a:cubicBezTo>
                    <a:pt x="112" y="16"/>
                    <a:pt x="113" y="15"/>
                    <a:pt x="113" y="15"/>
                  </a:cubicBezTo>
                  <a:cubicBezTo>
                    <a:pt x="113" y="14"/>
                    <a:pt x="114" y="14"/>
                    <a:pt x="114" y="13"/>
                  </a:cubicBezTo>
                  <a:cubicBezTo>
                    <a:pt x="114" y="13"/>
                    <a:pt x="115" y="12"/>
                    <a:pt x="116" y="12"/>
                  </a:cubicBezTo>
                  <a:cubicBezTo>
                    <a:pt x="117" y="11"/>
                    <a:pt x="118" y="11"/>
                    <a:pt x="118" y="11"/>
                  </a:cubicBezTo>
                  <a:cubicBezTo>
                    <a:pt x="119" y="11"/>
                    <a:pt x="120" y="11"/>
                    <a:pt x="121" y="11"/>
                  </a:cubicBezTo>
                  <a:cubicBezTo>
                    <a:pt x="122" y="11"/>
                    <a:pt x="123" y="11"/>
                    <a:pt x="123" y="11"/>
                  </a:cubicBezTo>
                  <a:cubicBezTo>
                    <a:pt x="124" y="10"/>
                    <a:pt x="125" y="11"/>
                    <a:pt x="125" y="11"/>
                  </a:cubicBezTo>
                  <a:cubicBezTo>
                    <a:pt x="126" y="11"/>
                    <a:pt x="127" y="10"/>
                    <a:pt x="128" y="10"/>
                  </a:cubicBezTo>
                  <a:cubicBezTo>
                    <a:pt x="128" y="10"/>
                    <a:pt x="129" y="10"/>
                    <a:pt x="130" y="10"/>
                  </a:cubicBezTo>
                  <a:cubicBezTo>
                    <a:pt x="130" y="10"/>
                    <a:pt x="131" y="10"/>
                    <a:pt x="131" y="10"/>
                  </a:cubicBezTo>
                  <a:cubicBezTo>
                    <a:pt x="132" y="10"/>
                    <a:pt x="134" y="9"/>
                    <a:pt x="134" y="9"/>
                  </a:cubicBezTo>
                  <a:cubicBezTo>
                    <a:pt x="135" y="9"/>
                    <a:pt x="136" y="8"/>
                    <a:pt x="136" y="8"/>
                  </a:cubicBezTo>
                  <a:cubicBezTo>
                    <a:pt x="137" y="8"/>
                    <a:pt x="138" y="7"/>
                    <a:pt x="139" y="7"/>
                  </a:cubicBezTo>
                  <a:cubicBezTo>
                    <a:pt x="139" y="7"/>
                    <a:pt x="140" y="6"/>
                    <a:pt x="141" y="6"/>
                  </a:cubicBezTo>
                  <a:cubicBezTo>
                    <a:pt x="141" y="5"/>
                    <a:pt x="142" y="4"/>
                    <a:pt x="142" y="4"/>
                  </a:cubicBezTo>
                  <a:cubicBezTo>
                    <a:pt x="142" y="4"/>
                    <a:pt x="144" y="3"/>
                    <a:pt x="144" y="3"/>
                  </a:cubicBezTo>
                  <a:cubicBezTo>
                    <a:pt x="144" y="3"/>
                    <a:pt x="145" y="3"/>
                    <a:pt x="145" y="3"/>
                  </a:cubicBezTo>
                  <a:cubicBezTo>
                    <a:pt x="146" y="2"/>
                    <a:pt x="147" y="3"/>
                    <a:pt x="148" y="3"/>
                  </a:cubicBezTo>
                  <a:cubicBezTo>
                    <a:pt x="148" y="2"/>
                    <a:pt x="148" y="2"/>
                    <a:pt x="149" y="2"/>
                  </a:cubicBezTo>
                  <a:cubicBezTo>
                    <a:pt x="149" y="2"/>
                    <a:pt x="150" y="1"/>
                    <a:pt x="151" y="0"/>
                  </a:cubicBezTo>
                  <a:cubicBezTo>
                    <a:pt x="151" y="0"/>
                    <a:pt x="152" y="0"/>
                    <a:pt x="152" y="0"/>
                  </a:cubicBezTo>
                  <a:cubicBezTo>
                    <a:pt x="152" y="0"/>
                    <a:pt x="153" y="0"/>
                    <a:pt x="154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5" y="0"/>
                    <a:pt x="157" y="1"/>
                    <a:pt x="157" y="1"/>
                  </a:cubicBezTo>
                  <a:cubicBezTo>
                    <a:pt x="158" y="1"/>
                    <a:pt x="158" y="2"/>
                    <a:pt x="159" y="3"/>
                  </a:cubicBezTo>
                  <a:cubicBezTo>
                    <a:pt x="159" y="3"/>
                    <a:pt x="160" y="3"/>
                    <a:pt x="161" y="4"/>
                  </a:cubicBezTo>
                  <a:cubicBezTo>
                    <a:pt x="161" y="4"/>
                    <a:pt x="162" y="5"/>
                    <a:pt x="162" y="6"/>
                  </a:cubicBezTo>
                  <a:cubicBezTo>
                    <a:pt x="162" y="7"/>
                    <a:pt x="163" y="8"/>
                    <a:pt x="163" y="8"/>
                  </a:cubicBezTo>
                  <a:cubicBezTo>
                    <a:pt x="163" y="9"/>
                    <a:pt x="163" y="9"/>
                    <a:pt x="163" y="10"/>
                  </a:cubicBezTo>
                  <a:cubicBezTo>
                    <a:pt x="163" y="10"/>
                    <a:pt x="164" y="11"/>
                    <a:pt x="164" y="12"/>
                  </a:cubicBezTo>
                  <a:cubicBezTo>
                    <a:pt x="164" y="12"/>
                    <a:pt x="166" y="12"/>
                    <a:pt x="166" y="12"/>
                  </a:cubicBezTo>
                  <a:cubicBezTo>
                    <a:pt x="167" y="13"/>
                    <a:pt x="168" y="14"/>
                    <a:pt x="168" y="14"/>
                  </a:cubicBezTo>
                  <a:cubicBezTo>
                    <a:pt x="169" y="14"/>
                    <a:pt x="170" y="15"/>
                    <a:pt x="171" y="15"/>
                  </a:cubicBezTo>
                  <a:cubicBezTo>
                    <a:pt x="171" y="15"/>
                    <a:pt x="172" y="15"/>
                    <a:pt x="173" y="15"/>
                  </a:cubicBezTo>
                  <a:cubicBezTo>
                    <a:pt x="173" y="15"/>
                    <a:pt x="174" y="16"/>
                    <a:pt x="174" y="17"/>
                  </a:cubicBezTo>
                  <a:cubicBezTo>
                    <a:pt x="174" y="17"/>
                    <a:pt x="174" y="18"/>
                    <a:pt x="175" y="18"/>
                  </a:cubicBezTo>
                  <a:cubicBezTo>
                    <a:pt x="175" y="18"/>
                    <a:pt x="177" y="18"/>
                    <a:pt x="178" y="18"/>
                  </a:cubicBezTo>
                  <a:cubicBezTo>
                    <a:pt x="178" y="18"/>
                    <a:pt x="178" y="18"/>
                    <a:pt x="178" y="18"/>
                  </a:cubicBezTo>
                  <a:cubicBezTo>
                    <a:pt x="178" y="19"/>
                    <a:pt x="178" y="20"/>
                    <a:pt x="178" y="20"/>
                  </a:cubicBezTo>
                  <a:cubicBezTo>
                    <a:pt x="178" y="21"/>
                    <a:pt x="177" y="23"/>
                    <a:pt x="176" y="24"/>
                  </a:cubicBezTo>
                  <a:cubicBezTo>
                    <a:pt x="176" y="24"/>
                    <a:pt x="175" y="27"/>
                    <a:pt x="174" y="27"/>
                  </a:cubicBezTo>
                  <a:cubicBezTo>
                    <a:pt x="174" y="29"/>
                    <a:pt x="173" y="31"/>
                    <a:pt x="173" y="33"/>
                  </a:cubicBezTo>
                  <a:cubicBezTo>
                    <a:pt x="173" y="33"/>
                    <a:pt x="173" y="35"/>
                    <a:pt x="173" y="35"/>
                  </a:cubicBezTo>
                  <a:cubicBezTo>
                    <a:pt x="172" y="36"/>
                    <a:pt x="172" y="38"/>
                    <a:pt x="172" y="39"/>
                  </a:cubicBezTo>
                  <a:cubicBezTo>
                    <a:pt x="172" y="39"/>
                    <a:pt x="172" y="40"/>
                    <a:pt x="172" y="41"/>
                  </a:cubicBezTo>
                  <a:cubicBezTo>
                    <a:pt x="173" y="41"/>
                    <a:pt x="173" y="42"/>
                    <a:pt x="173" y="42"/>
                  </a:cubicBezTo>
                  <a:cubicBezTo>
                    <a:pt x="173" y="43"/>
                    <a:pt x="173" y="44"/>
                    <a:pt x="173" y="44"/>
                  </a:cubicBezTo>
                  <a:cubicBezTo>
                    <a:pt x="173" y="44"/>
                    <a:pt x="172" y="45"/>
                    <a:pt x="172" y="45"/>
                  </a:cubicBezTo>
                  <a:cubicBezTo>
                    <a:pt x="171" y="46"/>
                    <a:pt x="170" y="46"/>
                    <a:pt x="170" y="46"/>
                  </a:cubicBezTo>
                  <a:cubicBezTo>
                    <a:pt x="169" y="46"/>
                    <a:pt x="169" y="45"/>
                    <a:pt x="169" y="45"/>
                  </a:cubicBezTo>
                  <a:cubicBezTo>
                    <a:pt x="168" y="45"/>
                    <a:pt x="168" y="46"/>
                    <a:pt x="168" y="46"/>
                  </a:cubicBezTo>
                  <a:cubicBezTo>
                    <a:pt x="168" y="46"/>
                    <a:pt x="168" y="47"/>
                    <a:pt x="168" y="48"/>
                  </a:cubicBezTo>
                  <a:cubicBezTo>
                    <a:pt x="169" y="49"/>
                    <a:pt x="169" y="49"/>
                    <a:pt x="169" y="49"/>
                  </a:cubicBezTo>
                  <a:cubicBezTo>
                    <a:pt x="169" y="49"/>
                    <a:pt x="170" y="50"/>
                    <a:pt x="170" y="50"/>
                  </a:cubicBezTo>
                  <a:cubicBezTo>
                    <a:pt x="171" y="50"/>
                    <a:pt x="172" y="51"/>
                    <a:pt x="172" y="51"/>
                  </a:cubicBezTo>
                  <a:cubicBezTo>
                    <a:pt x="172" y="52"/>
                    <a:pt x="173" y="53"/>
                    <a:pt x="173" y="53"/>
                  </a:cubicBezTo>
                  <a:cubicBezTo>
                    <a:pt x="173" y="54"/>
                    <a:pt x="174" y="55"/>
                    <a:pt x="174" y="55"/>
                  </a:cubicBezTo>
                  <a:cubicBezTo>
                    <a:pt x="174" y="56"/>
                    <a:pt x="174" y="58"/>
                    <a:pt x="174" y="58"/>
                  </a:cubicBezTo>
                  <a:cubicBezTo>
                    <a:pt x="174" y="59"/>
                    <a:pt x="173" y="61"/>
                    <a:pt x="173" y="62"/>
                  </a:cubicBezTo>
                  <a:cubicBezTo>
                    <a:pt x="172" y="62"/>
                    <a:pt x="171" y="63"/>
                    <a:pt x="171" y="64"/>
                  </a:cubicBezTo>
                  <a:cubicBezTo>
                    <a:pt x="171" y="65"/>
                    <a:pt x="170" y="66"/>
                    <a:pt x="169" y="66"/>
                  </a:cubicBezTo>
                  <a:cubicBezTo>
                    <a:pt x="168" y="67"/>
                    <a:pt x="168" y="67"/>
                    <a:pt x="167" y="67"/>
                  </a:cubicBezTo>
                  <a:cubicBezTo>
                    <a:pt x="166" y="68"/>
                    <a:pt x="165" y="68"/>
                    <a:pt x="164" y="68"/>
                  </a:cubicBezTo>
                  <a:cubicBezTo>
                    <a:pt x="163" y="68"/>
                    <a:pt x="162" y="68"/>
                    <a:pt x="162" y="68"/>
                  </a:cubicBezTo>
                  <a:cubicBezTo>
                    <a:pt x="161" y="68"/>
                    <a:pt x="161" y="67"/>
                    <a:pt x="161" y="67"/>
                  </a:cubicBezTo>
                  <a:cubicBezTo>
                    <a:pt x="160" y="67"/>
                    <a:pt x="160" y="67"/>
                    <a:pt x="159" y="67"/>
                  </a:cubicBezTo>
                  <a:cubicBezTo>
                    <a:pt x="159" y="67"/>
                    <a:pt x="159" y="68"/>
                    <a:pt x="159" y="68"/>
                  </a:cubicBezTo>
                  <a:cubicBezTo>
                    <a:pt x="159" y="68"/>
                    <a:pt x="159" y="69"/>
                    <a:pt x="159" y="69"/>
                  </a:cubicBezTo>
                  <a:cubicBezTo>
                    <a:pt x="159" y="70"/>
                    <a:pt x="160" y="71"/>
                    <a:pt x="160" y="72"/>
                  </a:cubicBezTo>
                  <a:cubicBezTo>
                    <a:pt x="160" y="72"/>
                    <a:pt x="161" y="73"/>
                    <a:pt x="161" y="73"/>
                  </a:cubicBezTo>
                  <a:cubicBezTo>
                    <a:pt x="162" y="74"/>
                    <a:pt x="162" y="75"/>
                    <a:pt x="162" y="75"/>
                  </a:cubicBezTo>
                  <a:cubicBezTo>
                    <a:pt x="162" y="76"/>
                    <a:pt x="161" y="78"/>
                    <a:pt x="161" y="78"/>
                  </a:cubicBezTo>
                  <a:cubicBezTo>
                    <a:pt x="161" y="79"/>
                    <a:pt x="160" y="80"/>
                    <a:pt x="160" y="80"/>
                  </a:cubicBezTo>
                  <a:cubicBezTo>
                    <a:pt x="159" y="81"/>
                    <a:pt x="158" y="83"/>
                    <a:pt x="158" y="84"/>
                  </a:cubicBezTo>
                  <a:cubicBezTo>
                    <a:pt x="157" y="85"/>
                    <a:pt x="156" y="86"/>
                    <a:pt x="156" y="87"/>
                  </a:cubicBezTo>
                  <a:cubicBezTo>
                    <a:pt x="155" y="88"/>
                    <a:pt x="153" y="89"/>
                    <a:pt x="153" y="90"/>
                  </a:cubicBezTo>
                  <a:cubicBezTo>
                    <a:pt x="152" y="90"/>
                    <a:pt x="151" y="90"/>
                    <a:pt x="150" y="90"/>
                  </a:cubicBezTo>
                  <a:cubicBezTo>
                    <a:pt x="150" y="90"/>
                    <a:pt x="148" y="88"/>
                    <a:pt x="148" y="88"/>
                  </a:cubicBezTo>
                  <a:cubicBezTo>
                    <a:pt x="147" y="87"/>
                    <a:pt x="146" y="86"/>
                    <a:pt x="146" y="86"/>
                  </a:cubicBezTo>
                  <a:cubicBezTo>
                    <a:pt x="146" y="85"/>
                    <a:pt x="145" y="83"/>
                    <a:pt x="145" y="83"/>
                  </a:cubicBezTo>
                  <a:cubicBezTo>
                    <a:pt x="144" y="82"/>
                    <a:pt x="142" y="81"/>
                    <a:pt x="142" y="80"/>
                  </a:cubicBezTo>
                  <a:cubicBezTo>
                    <a:pt x="141" y="80"/>
                    <a:pt x="140" y="79"/>
                    <a:pt x="139" y="79"/>
                  </a:cubicBezTo>
                  <a:cubicBezTo>
                    <a:pt x="138" y="79"/>
                    <a:pt x="136" y="79"/>
                    <a:pt x="135" y="78"/>
                  </a:cubicBezTo>
                  <a:cubicBezTo>
                    <a:pt x="135" y="78"/>
                    <a:pt x="134" y="79"/>
                    <a:pt x="133" y="79"/>
                  </a:cubicBezTo>
                  <a:cubicBezTo>
                    <a:pt x="133" y="79"/>
                    <a:pt x="131" y="79"/>
                    <a:pt x="131" y="80"/>
                  </a:cubicBezTo>
                  <a:cubicBezTo>
                    <a:pt x="131" y="80"/>
                    <a:pt x="130" y="81"/>
                    <a:pt x="130" y="81"/>
                  </a:cubicBezTo>
                  <a:cubicBezTo>
                    <a:pt x="130" y="82"/>
                    <a:pt x="129" y="83"/>
                    <a:pt x="129" y="84"/>
                  </a:cubicBezTo>
                  <a:cubicBezTo>
                    <a:pt x="129" y="84"/>
                    <a:pt x="129" y="85"/>
                    <a:pt x="129" y="86"/>
                  </a:cubicBezTo>
                  <a:cubicBezTo>
                    <a:pt x="129" y="86"/>
                    <a:pt x="128" y="87"/>
                    <a:pt x="128" y="88"/>
                  </a:cubicBezTo>
                  <a:cubicBezTo>
                    <a:pt x="128" y="89"/>
                    <a:pt x="127" y="90"/>
                    <a:pt x="127" y="91"/>
                  </a:cubicBezTo>
                  <a:cubicBezTo>
                    <a:pt x="127" y="91"/>
                    <a:pt x="126" y="93"/>
                    <a:pt x="127" y="94"/>
                  </a:cubicBezTo>
                  <a:cubicBezTo>
                    <a:pt x="127" y="95"/>
                    <a:pt x="128" y="96"/>
                    <a:pt x="128" y="96"/>
                  </a:cubicBezTo>
                  <a:cubicBezTo>
                    <a:pt x="128" y="97"/>
                    <a:pt x="128" y="98"/>
                    <a:pt x="129" y="98"/>
                  </a:cubicBezTo>
                  <a:cubicBezTo>
                    <a:pt x="129" y="98"/>
                    <a:pt x="130" y="99"/>
                    <a:pt x="130" y="99"/>
                  </a:cubicBezTo>
                  <a:cubicBezTo>
                    <a:pt x="131" y="100"/>
                    <a:pt x="132" y="100"/>
                    <a:pt x="132" y="100"/>
                  </a:cubicBezTo>
                  <a:cubicBezTo>
                    <a:pt x="133" y="101"/>
                    <a:pt x="133" y="102"/>
                    <a:pt x="133" y="103"/>
                  </a:cubicBezTo>
                  <a:cubicBezTo>
                    <a:pt x="133" y="103"/>
                    <a:pt x="133" y="105"/>
                    <a:pt x="133" y="105"/>
                  </a:cubicBezTo>
                  <a:cubicBezTo>
                    <a:pt x="133" y="106"/>
                    <a:pt x="132" y="107"/>
                    <a:pt x="132" y="107"/>
                  </a:cubicBezTo>
                  <a:cubicBezTo>
                    <a:pt x="131" y="108"/>
                    <a:pt x="131" y="109"/>
                    <a:pt x="131" y="110"/>
                  </a:cubicBezTo>
                  <a:cubicBezTo>
                    <a:pt x="131" y="110"/>
                    <a:pt x="131" y="111"/>
                    <a:pt x="131" y="111"/>
                  </a:cubicBezTo>
                  <a:cubicBezTo>
                    <a:pt x="132" y="112"/>
                    <a:pt x="133" y="111"/>
                    <a:pt x="133" y="111"/>
                  </a:cubicBezTo>
                  <a:cubicBezTo>
                    <a:pt x="134" y="111"/>
                    <a:pt x="135" y="112"/>
                    <a:pt x="136" y="113"/>
                  </a:cubicBezTo>
                  <a:cubicBezTo>
                    <a:pt x="136" y="113"/>
                    <a:pt x="137" y="113"/>
                    <a:pt x="137" y="114"/>
                  </a:cubicBezTo>
                  <a:cubicBezTo>
                    <a:pt x="137" y="114"/>
                    <a:pt x="138" y="116"/>
                    <a:pt x="138" y="117"/>
                  </a:cubicBezTo>
                  <a:cubicBezTo>
                    <a:pt x="138" y="118"/>
                    <a:pt x="137" y="120"/>
                    <a:pt x="137" y="121"/>
                  </a:cubicBezTo>
                  <a:cubicBezTo>
                    <a:pt x="137" y="122"/>
                    <a:pt x="138" y="124"/>
                    <a:pt x="137" y="125"/>
                  </a:cubicBezTo>
                  <a:cubicBezTo>
                    <a:pt x="137" y="127"/>
                    <a:pt x="136" y="129"/>
                    <a:pt x="135" y="131"/>
                  </a:cubicBezTo>
                  <a:cubicBezTo>
                    <a:pt x="135" y="132"/>
                    <a:pt x="134" y="134"/>
                    <a:pt x="134" y="135"/>
                  </a:cubicBezTo>
                  <a:cubicBezTo>
                    <a:pt x="134" y="136"/>
                    <a:pt x="133" y="138"/>
                    <a:pt x="133" y="139"/>
                  </a:cubicBezTo>
                  <a:cubicBezTo>
                    <a:pt x="132" y="139"/>
                    <a:pt x="133" y="141"/>
                    <a:pt x="133" y="142"/>
                  </a:cubicBezTo>
                  <a:cubicBezTo>
                    <a:pt x="132" y="142"/>
                    <a:pt x="131" y="144"/>
                    <a:pt x="131" y="144"/>
                  </a:cubicBezTo>
                  <a:cubicBezTo>
                    <a:pt x="130" y="145"/>
                    <a:pt x="129" y="145"/>
                    <a:pt x="129" y="145"/>
                  </a:cubicBezTo>
                  <a:cubicBezTo>
                    <a:pt x="128" y="145"/>
                    <a:pt x="127" y="145"/>
                    <a:pt x="127" y="145"/>
                  </a:cubicBezTo>
                  <a:cubicBezTo>
                    <a:pt x="126" y="145"/>
                    <a:pt x="125" y="145"/>
                    <a:pt x="124" y="145"/>
                  </a:cubicBezTo>
                  <a:cubicBezTo>
                    <a:pt x="123" y="145"/>
                    <a:pt x="122" y="146"/>
                    <a:pt x="121" y="147"/>
                  </a:cubicBezTo>
                  <a:cubicBezTo>
                    <a:pt x="119" y="147"/>
                    <a:pt x="117" y="149"/>
                    <a:pt x="116" y="149"/>
                  </a:cubicBezTo>
                  <a:cubicBezTo>
                    <a:pt x="115" y="150"/>
                    <a:pt x="112" y="151"/>
                    <a:pt x="111" y="151"/>
                  </a:cubicBezTo>
                  <a:cubicBezTo>
                    <a:pt x="110" y="152"/>
                    <a:pt x="109" y="152"/>
                    <a:pt x="108" y="153"/>
                  </a:cubicBezTo>
                  <a:cubicBezTo>
                    <a:pt x="107" y="153"/>
                    <a:pt x="106" y="154"/>
                    <a:pt x="106" y="154"/>
                  </a:cubicBezTo>
                  <a:cubicBezTo>
                    <a:pt x="105" y="155"/>
                    <a:pt x="104" y="156"/>
                    <a:pt x="103" y="156"/>
                  </a:cubicBezTo>
                  <a:cubicBezTo>
                    <a:pt x="103" y="156"/>
                    <a:pt x="101" y="157"/>
                    <a:pt x="101" y="158"/>
                  </a:cubicBezTo>
                  <a:cubicBezTo>
                    <a:pt x="100" y="158"/>
                    <a:pt x="98" y="159"/>
                    <a:pt x="97" y="159"/>
                  </a:cubicBezTo>
                  <a:cubicBezTo>
                    <a:pt x="97" y="159"/>
                    <a:pt x="96" y="159"/>
                    <a:pt x="95" y="160"/>
                  </a:cubicBezTo>
                  <a:cubicBezTo>
                    <a:pt x="95" y="160"/>
                    <a:pt x="93" y="160"/>
                    <a:pt x="93" y="161"/>
                  </a:cubicBezTo>
                  <a:cubicBezTo>
                    <a:pt x="92" y="161"/>
                    <a:pt x="92" y="161"/>
                    <a:pt x="91" y="162"/>
                  </a:cubicBezTo>
                  <a:cubicBezTo>
                    <a:pt x="91" y="161"/>
                    <a:pt x="91" y="160"/>
                    <a:pt x="91" y="160"/>
                  </a:cubicBezTo>
                  <a:cubicBezTo>
                    <a:pt x="90" y="160"/>
                    <a:pt x="89" y="159"/>
                    <a:pt x="88" y="159"/>
                  </a:cubicBezTo>
                  <a:cubicBezTo>
                    <a:pt x="87" y="159"/>
                    <a:pt x="86" y="159"/>
                    <a:pt x="86" y="159"/>
                  </a:cubicBezTo>
                  <a:cubicBezTo>
                    <a:pt x="85" y="159"/>
                    <a:pt x="83" y="161"/>
                    <a:pt x="82" y="162"/>
                  </a:cubicBezTo>
                  <a:cubicBezTo>
                    <a:pt x="81" y="162"/>
                    <a:pt x="79" y="164"/>
                    <a:pt x="78" y="164"/>
                  </a:cubicBezTo>
                  <a:cubicBezTo>
                    <a:pt x="78" y="165"/>
                    <a:pt x="76" y="167"/>
                    <a:pt x="75" y="168"/>
                  </a:cubicBezTo>
                  <a:cubicBezTo>
                    <a:pt x="75" y="169"/>
                    <a:pt x="73" y="170"/>
                    <a:pt x="73" y="171"/>
                  </a:cubicBezTo>
                  <a:cubicBezTo>
                    <a:pt x="72" y="172"/>
                    <a:pt x="72" y="173"/>
                    <a:pt x="72" y="173"/>
                  </a:cubicBezTo>
                  <a:cubicBezTo>
                    <a:pt x="71" y="174"/>
                    <a:pt x="70" y="175"/>
                    <a:pt x="69" y="175"/>
                  </a:cubicBezTo>
                  <a:cubicBezTo>
                    <a:pt x="69" y="176"/>
                    <a:pt x="68" y="176"/>
                    <a:pt x="67" y="177"/>
                  </a:cubicBezTo>
                  <a:cubicBezTo>
                    <a:pt x="66" y="177"/>
                    <a:pt x="65" y="178"/>
                    <a:pt x="64" y="178"/>
                  </a:cubicBezTo>
                  <a:cubicBezTo>
                    <a:pt x="63" y="179"/>
                    <a:pt x="61" y="180"/>
                    <a:pt x="61" y="181"/>
                  </a:cubicBezTo>
                  <a:cubicBezTo>
                    <a:pt x="59" y="181"/>
                    <a:pt x="57" y="183"/>
                    <a:pt x="56" y="184"/>
                  </a:cubicBezTo>
                  <a:cubicBezTo>
                    <a:pt x="55" y="184"/>
                    <a:pt x="53" y="185"/>
                    <a:pt x="52" y="185"/>
                  </a:cubicBezTo>
                  <a:cubicBezTo>
                    <a:pt x="51" y="186"/>
                    <a:pt x="49" y="186"/>
                    <a:pt x="49" y="186"/>
                  </a:cubicBezTo>
                  <a:cubicBezTo>
                    <a:pt x="48" y="187"/>
                    <a:pt x="47" y="188"/>
                    <a:pt x="47" y="188"/>
                  </a:cubicBezTo>
                  <a:cubicBezTo>
                    <a:pt x="46" y="189"/>
                    <a:pt x="45" y="190"/>
                    <a:pt x="45" y="191"/>
                  </a:cubicBezTo>
                  <a:cubicBezTo>
                    <a:pt x="44" y="192"/>
                    <a:pt x="43" y="193"/>
                    <a:pt x="42" y="193"/>
                  </a:cubicBezTo>
                  <a:cubicBezTo>
                    <a:pt x="42" y="193"/>
                    <a:pt x="40" y="194"/>
                    <a:pt x="39" y="194"/>
                  </a:cubicBezTo>
                  <a:cubicBezTo>
                    <a:pt x="38" y="194"/>
                    <a:pt x="36" y="194"/>
                    <a:pt x="35" y="194"/>
                  </a:cubicBezTo>
                  <a:cubicBezTo>
                    <a:pt x="34" y="194"/>
                    <a:pt x="31" y="194"/>
                    <a:pt x="30" y="194"/>
                  </a:cubicBezTo>
                  <a:cubicBezTo>
                    <a:pt x="29" y="194"/>
                    <a:pt x="28" y="194"/>
                    <a:pt x="27" y="194"/>
                  </a:cubicBezTo>
                  <a:cubicBezTo>
                    <a:pt x="27" y="194"/>
                    <a:pt x="26" y="194"/>
                    <a:pt x="25" y="194"/>
                  </a:cubicBezTo>
                  <a:cubicBezTo>
                    <a:pt x="24" y="195"/>
                    <a:pt x="23" y="195"/>
                    <a:pt x="22" y="195"/>
                  </a:cubicBezTo>
                  <a:cubicBezTo>
                    <a:pt x="22" y="195"/>
                    <a:pt x="20" y="196"/>
                    <a:pt x="20" y="197"/>
                  </a:cubicBezTo>
                  <a:cubicBezTo>
                    <a:pt x="19" y="197"/>
                    <a:pt x="18" y="197"/>
                    <a:pt x="17" y="197"/>
                  </a:cubicBezTo>
                  <a:cubicBezTo>
                    <a:pt x="16" y="197"/>
                    <a:pt x="15" y="198"/>
                    <a:pt x="15" y="197"/>
                  </a:cubicBezTo>
                  <a:cubicBezTo>
                    <a:pt x="15" y="197"/>
                    <a:pt x="14" y="196"/>
                    <a:pt x="14" y="195"/>
                  </a:cubicBezTo>
                  <a:cubicBezTo>
                    <a:pt x="13" y="195"/>
                    <a:pt x="12" y="194"/>
                    <a:pt x="12" y="193"/>
                  </a:cubicBezTo>
                  <a:cubicBezTo>
                    <a:pt x="11" y="193"/>
                    <a:pt x="10" y="193"/>
                    <a:pt x="9" y="193"/>
                  </a:cubicBezTo>
                  <a:cubicBezTo>
                    <a:pt x="9" y="192"/>
                    <a:pt x="8" y="192"/>
                    <a:pt x="7" y="192"/>
                  </a:cubicBezTo>
                  <a:cubicBezTo>
                    <a:pt x="6" y="192"/>
                    <a:pt x="5" y="191"/>
                    <a:pt x="4" y="190"/>
                  </a:cubicBezTo>
                  <a:cubicBezTo>
                    <a:pt x="4" y="190"/>
                    <a:pt x="3" y="189"/>
                    <a:pt x="2" y="188"/>
                  </a:cubicBezTo>
                  <a:cubicBezTo>
                    <a:pt x="2" y="188"/>
                    <a:pt x="1" y="188"/>
                    <a:pt x="1" y="187"/>
                  </a:cubicBezTo>
                  <a:cubicBezTo>
                    <a:pt x="1" y="187"/>
                    <a:pt x="1" y="187"/>
                    <a:pt x="1" y="187"/>
                  </a:cubicBezTo>
                  <a:cubicBezTo>
                    <a:pt x="0" y="186"/>
                    <a:pt x="0" y="185"/>
                    <a:pt x="0" y="184"/>
                  </a:cubicBezTo>
                  <a:cubicBezTo>
                    <a:pt x="0" y="183"/>
                    <a:pt x="0" y="182"/>
                    <a:pt x="0" y="182"/>
                  </a:cubicBezTo>
                  <a:cubicBezTo>
                    <a:pt x="0" y="181"/>
                    <a:pt x="1" y="181"/>
                    <a:pt x="1" y="180"/>
                  </a:cubicBezTo>
                  <a:cubicBezTo>
                    <a:pt x="1" y="180"/>
                    <a:pt x="2" y="179"/>
                    <a:pt x="2" y="178"/>
                  </a:cubicBezTo>
                  <a:cubicBezTo>
                    <a:pt x="2" y="178"/>
                    <a:pt x="3" y="177"/>
                    <a:pt x="3" y="177"/>
                  </a:cubicBezTo>
                  <a:cubicBezTo>
                    <a:pt x="4" y="176"/>
                    <a:pt x="4" y="175"/>
                    <a:pt x="5" y="174"/>
                  </a:cubicBezTo>
                  <a:cubicBezTo>
                    <a:pt x="5" y="174"/>
                    <a:pt x="5" y="173"/>
                    <a:pt x="5" y="172"/>
                  </a:cubicBezTo>
                  <a:cubicBezTo>
                    <a:pt x="5" y="172"/>
                    <a:pt x="5" y="171"/>
                    <a:pt x="5" y="170"/>
                  </a:cubicBezTo>
                  <a:cubicBezTo>
                    <a:pt x="5" y="170"/>
                    <a:pt x="5" y="169"/>
                    <a:pt x="5" y="168"/>
                  </a:cubicBezTo>
                  <a:cubicBezTo>
                    <a:pt x="5" y="168"/>
                    <a:pt x="5" y="167"/>
                    <a:pt x="5" y="167"/>
                  </a:cubicBezTo>
                  <a:cubicBezTo>
                    <a:pt x="4" y="166"/>
                    <a:pt x="4" y="165"/>
                    <a:pt x="5" y="164"/>
                  </a:cubicBezTo>
                  <a:cubicBezTo>
                    <a:pt x="5" y="164"/>
                    <a:pt x="6" y="163"/>
                    <a:pt x="7" y="163"/>
                  </a:cubicBezTo>
                  <a:cubicBezTo>
                    <a:pt x="7" y="162"/>
                    <a:pt x="8" y="162"/>
                    <a:pt x="8" y="162"/>
                  </a:cubicBezTo>
                  <a:cubicBezTo>
                    <a:pt x="9" y="161"/>
                    <a:pt x="11" y="161"/>
                    <a:pt x="11" y="160"/>
                  </a:cubicBezTo>
                  <a:cubicBezTo>
                    <a:pt x="12" y="160"/>
                    <a:pt x="13" y="160"/>
                    <a:pt x="13" y="159"/>
                  </a:cubicBezTo>
                  <a:cubicBezTo>
                    <a:pt x="14" y="159"/>
                    <a:pt x="14" y="159"/>
                    <a:pt x="15" y="158"/>
                  </a:cubicBezTo>
                  <a:cubicBezTo>
                    <a:pt x="15" y="158"/>
                    <a:pt x="16" y="157"/>
                    <a:pt x="16" y="157"/>
                  </a:cubicBezTo>
                  <a:cubicBezTo>
                    <a:pt x="16" y="156"/>
                    <a:pt x="16" y="155"/>
                    <a:pt x="16" y="155"/>
                  </a:cubicBezTo>
                  <a:cubicBezTo>
                    <a:pt x="16" y="154"/>
                    <a:pt x="15" y="153"/>
                    <a:pt x="14" y="152"/>
                  </a:cubicBezTo>
                  <a:cubicBezTo>
                    <a:pt x="14" y="152"/>
                    <a:pt x="13" y="152"/>
                    <a:pt x="12" y="151"/>
                  </a:cubicBezTo>
                  <a:cubicBezTo>
                    <a:pt x="12" y="151"/>
                    <a:pt x="13" y="150"/>
                    <a:pt x="12" y="149"/>
                  </a:cubicBezTo>
                  <a:cubicBezTo>
                    <a:pt x="12" y="149"/>
                    <a:pt x="12" y="148"/>
                    <a:pt x="12" y="147"/>
                  </a:cubicBezTo>
                  <a:cubicBezTo>
                    <a:pt x="11" y="147"/>
                    <a:pt x="11" y="146"/>
                    <a:pt x="11" y="145"/>
                  </a:cubicBezTo>
                  <a:cubicBezTo>
                    <a:pt x="10" y="144"/>
                    <a:pt x="9" y="143"/>
                    <a:pt x="9" y="142"/>
                  </a:cubicBezTo>
                  <a:cubicBezTo>
                    <a:pt x="8" y="142"/>
                    <a:pt x="8" y="141"/>
                    <a:pt x="8" y="139"/>
                  </a:cubicBezTo>
                  <a:cubicBezTo>
                    <a:pt x="8" y="139"/>
                    <a:pt x="9" y="138"/>
                    <a:pt x="9" y="138"/>
                  </a:cubicBezTo>
                  <a:cubicBezTo>
                    <a:pt x="9" y="138"/>
                    <a:pt x="11" y="137"/>
                    <a:pt x="11" y="137"/>
                  </a:cubicBezTo>
                  <a:cubicBezTo>
                    <a:pt x="12" y="137"/>
                    <a:pt x="12" y="137"/>
                    <a:pt x="12" y="137"/>
                  </a:cubicBezTo>
                  <a:cubicBezTo>
                    <a:pt x="13" y="137"/>
                    <a:pt x="14" y="137"/>
                    <a:pt x="14" y="137"/>
                  </a:cubicBezTo>
                  <a:cubicBezTo>
                    <a:pt x="15" y="137"/>
                    <a:pt x="15" y="137"/>
                    <a:pt x="16" y="136"/>
                  </a:cubicBezTo>
                  <a:cubicBezTo>
                    <a:pt x="16" y="136"/>
                    <a:pt x="17" y="135"/>
                    <a:pt x="17" y="135"/>
                  </a:cubicBezTo>
                  <a:cubicBezTo>
                    <a:pt x="17" y="135"/>
                    <a:pt x="17" y="134"/>
                    <a:pt x="17" y="134"/>
                  </a:cubicBezTo>
                  <a:cubicBezTo>
                    <a:pt x="17" y="133"/>
                    <a:pt x="17" y="132"/>
                    <a:pt x="16" y="132"/>
                  </a:cubicBezTo>
                  <a:cubicBezTo>
                    <a:pt x="16" y="132"/>
                    <a:pt x="16" y="132"/>
                    <a:pt x="15" y="131"/>
                  </a:cubicBezTo>
                  <a:cubicBezTo>
                    <a:pt x="15" y="131"/>
                    <a:pt x="13" y="130"/>
                    <a:pt x="12" y="129"/>
                  </a:cubicBezTo>
                  <a:cubicBezTo>
                    <a:pt x="12" y="129"/>
                    <a:pt x="11" y="127"/>
                    <a:pt x="11" y="127"/>
                  </a:cubicBezTo>
                  <a:cubicBezTo>
                    <a:pt x="11" y="126"/>
                    <a:pt x="10" y="125"/>
                    <a:pt x="10" y="125"/>
                  </a:cubicBezTo>
                  <a:cubicBezTo>
                    <a:pt x="10" y="125"/>
                    <a:pt x="10" y="124"/>
                    <a:pt x="10" y="123"/>
                  </a:cubicBezTo>
                  <a:cubicBezTo>
                    <a:pt x="10" y="123"/>
                    <a:pt x="9" y="122"/>
                    <a:pt x="9" y="121"/>
                  </a:cubicBezTo>
                  <a:cubicBezTo>
                    <a:pt x="9" y="120"/>
                    <a:pt x="9" y="119"/>
                    <a:pt x="8" y="119"/>
                  </a:cubicBezTo>
                  <a:cubicBezTo>
                    <a:pt x="8" y="118"/>
                    <a:pt x="7" y="117"/>
                    <a:pt x="7" y="117"/>
                  </a:cubicBezTo>
                  <a:cubicBezTo>
                    <a:pt x="7" y="116"/>
                    <a:pt x="6" y="115"/>
                    <a:pt x="6" y="114"/>
                  </a:cubicBezTo>
                  <a:cubicBezTo>
                    <a:pt x="5" y="113"/>
                    <a:pt x="5" y="112"/>
                    <a:pt x="5" y="111"/>
                  </a:cubicBezTo>
                  <a:cubicBezTo>
                    <a:pt x="5" y="110"/>
                    <a:pt x="5" y="110"/>
                    <a:pt x="5" y="109"/>
                  </a:cubicBezTo>
                  <a:cubicBezTo>
                    <a:pt x="5" y="109"/>
                    <a:pt x="5" y="108"/>
                    <a:pt x="5" y="108"/>
                  </a:cubicBezTo>
                  <a:cubicBezTo>
                    <a:pt x="6" y="107"/>
                    <a:pt x="7" y="106"/>
                    <a:pt x="8" y="106"/>
                  </a:cubicBezTo>
                  <a:cubicBezTo>
                    <a:pt x="8" y="106"/>
                    <a:pt x="9" y="105"/>
                    <a:pt x="10" y="105"/>
                  </a:cubicBezTo>
                  <a:cubicBezTo>
                    <a:pt x="11" y="104"/>
                    <a:pt x="12" y="103"/>
                    <a:pt x="12" y="103"/>
                  </a:cubicBezTo>
                  <a:cubicBezTo>
                    <a:pt x="12" y="103"/>
                    <a:pt x="13" y="101"/>
                    <a:pt x="13" y="101"/>
                  </a:cubicBezTo>
                  <a:cubicBezTo>
                    <a:pt x="13" y="100"/>
                    <a:pt x="14" y="99"/>
                    <a:pt x="14" y="99"/>
                  </a:cubicBezTo>
                  <a:cubicBezTo>
                    <a:pt x="14" y="98"/>
                    <a:pt x="15" y="97"/>
                    <a:pt x="15" y="97"/>
                  </a:cubicBezTo>
                  <a:cubicBezTo>
                    <a:pt x="15" y="96"/>
                    <a:pt x="16" y="95"/>
                    <a:pt x="16" y="95"/>
                  </a:cubicBezTo>
                  <a:cubicBezTo>
                    <a:pt x="16" y="94"/>
                    <a:pt x="17" y="94"/>
                    <a:pt x="17" y="93"/>
                  </a:cubicBezTo>
                  <a:cubicBezTo>
                    <a:pt x="17" y="93"/>
                    <a:pt x="18" y="92"/>
                    <a:pt x="19" y="92"/>
                  </a:cubicBezTo>
                  <a:cubicBezTo>
                    <a:pt x="19" y="91"/>
                    <a:pt x="19" y="90"/>
                    <a:pt x="19" y="89"/>
                  </a:cubicBezTo>
                  <a:cubicBezTo>
                    <a:pt x="19" y="88"/>
                    <a:pt x="19" y="87"/>
                    <a:pt x="19" y="86"/>
                  </a:cubicBezTo>
                  <a:cubicBezTo>
                    <a:pt x="19" y="86"/>
                    <a:pt x="19" y="84"/>
                    <a:pt x="19" y="84"/>
                  </a:cubicBezTo>
                  <a:cubicBezTo>
                    <a:pt x="19" y="83"/>
                    <a:pt x="18" y="82"/>
                    <a:pt x="19" y="82"/>
                  </a:cubicBezTo>
                  <a:cubicBezTo>
                    <a:pt x="19" y="81"/>
                    <a:pt x="20" y="80"/>
                    <a:pt x="20" y="81"/>
                  </a:cubicBezTo>
                  <a:cubicBezTo>
                    <a:pt x="21" y="81"/>
                    <a:pt x="22" y="81"/>
                    <a:pt x="22" y="82"/>
                  </a:cubicBezTo>
                  <a:cubicBezTo>
                    <a:pt x="23" y="82"/>
                    <a:pt x="23" y="83"/>
                    <a:pt x="23" y="83"/>
                  </a:cubicBezTo>
                  <a:cubicBezTo>
                    <a:pt x="24" y="83"/>
                    <a:pt x="25" y="83"/>
                    <a:pt x="25" y="83"/>
                  </a:cubicBezTo>
                  <a:cubicBezTo>
                    <a:pt x="26" y="83"/>
                    <a:pt x="26" y="82"/>
                    <a:pt x="27" y="82"/>
                  </a:cubicBezTo>
                  <a:cubicBezTo>
                    <a:pt x="27" y="82"/>
                    <a:pt x="27" y="81"/>
                    <a:pt x="28" y="80"/>
                  </a:cubicBezTo>
                  <a:cubicBezTo>
                    <a:pt x="28" y="80"/>
                    <a:pt x="29" y="80"/>
                    <a:pt x="30" y="80"/>
                  </a:cubicBezTo>
                  <a:cubicBezTo>
                    <a:pt x="30" y="80"/>
                    <a:pt x="31" y="80"/>
                    <a:pt x="31" y="80"/>
                  </a:cubicBezTo>
                  <a:cubicBezTo>
                    <a:pt x="32" y="81"/>
                    <a:pt x="33" y="81"/>
                    <a:pt x="33" y="82"/>
                  </a:cubicBezTo>
                  <a:cubicBezTo>
                    <a:pt x="33" y="82"/>
                    <a:pt x="34" y="83"/>
                    <a:pt x="34" y="83"/>
                  </a:cubicBezTo>
                  <a:cubicBezTo>
                    <a:pt x="35" y="83"/>
                    <a:pt x="36" y="83"/>
                    <a:pt x="37" y="83"/>
                  </a:cubicBezTo>
                  <a:cubicBezTo>
                    <a:pt x="37" y="83"/>
                    <a:pt x="38" y="82"/>
                    <a:pt x="39" y="82"/>
                  </a:cubicBezTo>
                  <a:cubicBezTo>
                    <a:pt x="39" y="82"/>
                    <a:pt x="40" y="81"/>
                    <a:pt x="40" y="80"/>
                  </a:cubicBezTo>
                  <a:cubicBezTo>
                    <a:pt x="41" y="80"/>
                    <a:pt x="41" y="79"/>
                    <a:pt x="41" y="78"/>
                  </a:cubicBezTo>
                  <a:cubicBezTo>
                    <a:pt x="42" y="77"/>
                    <a:pt x="42" y="75"/>
                    <a:pt x="41" y="75"/>
                  </a:cubicBezTo>
                  <a:cubicBezTo>
                    <a:pt x="41" y="74"/>
                    <a:pt x="41" y="73"/>
                    <a:pt x="41" y="73"/>
                  </a:cubicBezTo>
                  <a:cubicBezTo>
                    <a:pt x="40" y="72"/>
                    <a:pt x="40" y="71"/>
                    <a:pt x="39" y="70"/>
                  </a:cubicBezTo>
                  <a:cubicBezTo>
                    <a:pt x="39" y="69"/>
                    <a:pt x="38" y="68"/>
                    <a:pt x="37" y="67"/>
                  </a:cubicBezTo>
                  <a:cubicBezTo>
                    <a:pt x="37" y="66"/>
                    <a:pt x="37" y="65"/>
                    <a:pt x="37" y="64"/>
                  </a:cubicBezTo>
                  <a:cubicBezTo>
                    <a:pt x="38" y="63"/>
                    <a:pt x="38" y="62"/>
                    <a:pt x="38" y="61"/>
                  </a:cubicBezTo>
                  <a:cubicBezTo>
                    <a:pt x="38" y="60"/>
                    <a:pt x="39" y="59"/>
                    <a:pt x="39" y="58"/>
                  </a:cubicBezTo>
                  <a:cubicBezTo>
                    <a:pt x="40" y="57"/>
                    <a:pt x="41" y="55"/>
                    <a:pt x="42" y="54"/>
                  </a:cubicBezTo>
                  <a:cubicBezTo>
                    <a:pt x="42" y="54"/>
                    <a:pt x="42" y="54"/>
                    <a:pt x="42" y="53"/>
                  </a:cubicBezTo>
                  <a:cubicBezTo>
                    <a:pt x="42" y="53"/>
                    <a:pt x="42" y="52"/>
                    <a:pt x="42" y="51"/>
                  </a:cubicBezTo>
                  <a:cubicBezTo>
                    <a:pt x="42" y="51"/>
                    <a:pt x="44" y="50"/>
                    <a:pt x="44" y="50"/>
                  </a:cubicBezTo>
                  <a:cubicBezTo>
                    <a:pt x="44" y="49"/>
                    <a:pt x="44" y="48"/>
                    <a:pt x="44" y="47"/>
                  </a:cubicBezTo>
                  <a:cubicBezTo>
                    <a:pt x="44" y="47"/>
                    <a:pt x="44" y="46"/>
                    <a:pt x="44" y="45"/>
                  </a:cubicBezTo>
                  <a:cubicBezTo>
                    <a:pt x="44" y="45"/>
                    <a:pt x="44" y="44"/>
                    <a:pt x="43" y="44"/>
                  </a:cubicBezTo>
                  <a:cubicBezTo>
                    <a:pt x="42" y="43"/>
                    <a:pt x="42" y="43"/>
                    <a:pt x="41" y="43"/>
                  </a:cubicBezTo>
                  <a:cubicBezTo>
                    <a:pt x="41" y="43"/>
                    <a:pt x="40" y="43"/>
                    <a:pt x="39" y="43"/>
                  </a:cubicBezTo>
                  <a:cubicBezTo>
                    <a:pt x="39" y="44"/>
                    <a:pt x="38" y="45"/>
                    <a:pt x="37" y="46"/>
                  </a:cubicBezTo>
                  <a:cubicBezTo>
                    <a:pt x="37" y="46"/>
                    <a:pt x="37" y="48"/>
                    <a:pt x="36" y="49"/>
                  </a:cubicBezTo>
                  <a:cubicBezTo>
                    <a:pt x="36" y="49"/>
                    <a:pt x="36" y="50"/>
                    <a:pt x="35" y="50"/>
                  </a:cubicBezTo>
                  <a:cubicBezTo>
                    <a:pt x="35" y="51"/>
                    <a:pt x="34" y="52"/>
                    <a:pt x="33" y="52"/>
                  </a:cubicBezTo>
                  <a:cubicBezTo>
                    <a:pt x="33" y="52"/>
                    <a:pt x="31" y="50"/>
                    <a:pt x="30" y="50"/>
                  </a:cubicBezTo>
                  <a:cubicBezTo>
                    <a:pt x="29" y="50"/>
                    <a:pt x="28" y="49"/>
                    <a:pt x="28" y="49"/>
                  </a:cubicBezTo>
                  <a:cubicBezTo>
                    <a:pt x="27" y="49"/>
                    <a:pt x="25" y="48"/>
                    <a:pt x="25" y="47"/>
                  </a:cubicBezTo>
                  <a:cubicBezTo>
                    <a:pt x="24" y="47"/>
                    <a:pt x="23" y="46"/>
                    <a:pt x="23" y="45"/>
                  </a:cubicBezTo>
                  <a:cubicBezTo>
                    <a:pt x="22" y="45"/>
                    <a:pt x="21" y="44"/>
                    <a:pt x="21" y="43"/>
                  </a:cubicBezTo>
                  <a:cubicBezTo>
                    <a:pt x="20" y="42"/>
                    <a:pt x="20" y="41"/>
                    <a:pt x="20" y="40"/>
                  </a:cubicBezTo>
                  <a:cubicBezTo>
                    <a:pt x="20" y="40"/>
                    <a:pt x="20" y="40"/>
                    <a:pt x="2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37"/>
                    <a:pt x="21" y="36"/>
                    <a:pt x="21" y="36"/>
                  </a:cubicBezTo>
                  <a:cubicBezTo>
                    <a:pt x="21" y="35"/>
                    <a:pt x="21" y="34"/>
                    <a:pt x="21" y="33"/>
                  </a:cubicBezTo>
                  <a:cubicBezTo>
                    <a:pt x="21" y="33"/>
                    <a:pt x="20" y="32"/>
                    <a:pt x="21" y="32"/>
                  </a:cubicBezTo>
                  <a:cubicBezTo>
                    <a:pt x="21" y="31"/>
                    <a:pt x="22" y="30"/>
                    <a:pt x="22" y="30"/>
                  </a:cubicBezTo>
                  <a:cubicBezTo>
                    <a:pt x="23" y="30"/>
                    <a:pt x="24" y="30"/>
                    <a:pt x="25" y="29"/>
                  </a:cubicBezTo>
                  <a:cubicBezTo>
                    <a:pt x="25" y="29"/>
                    <a:pt x="27" y="29"/>
                    <a:pt x="27" y="29"/>
                  </a:cubicBezTo>
                  <a:cubicBezTo>
                    <a:pt x="28" y="29"/>
                    <a:pt x="29" y="29"/>
                    <a:pt x="30" y="29"/>
                  </a:cubicBezTo>
                  <a:cubicBezTo>
                    <a:pt x="31" y="29"/>
                    <a:pt x="32" y="30"/>
                    <a:pt x="33" y="30"/>
                  </a:cubicBezTo>
                  <a:cubicBezTo>
                    <a:pt x="33" y="30"/>
                    <a:pt x="34" y="30"/>
                    <a:pt x="35" y="30"/>
                  </a:cubicBezTo>
                  <a:cubicBezTo>
                    <a:pt x="35" y="29"/>
                    <a:pt x="36" y="29"/>
                    <a:pt x="37" y="29"/>
                  </a:cubicBezTo>
                  <a:cubicBezTo>
                    <a:pt x="38" y="29"/>
                    <a:pt x="38" y="28"/>
                    <a:pt x="39" y="28"/>
                  </a:cubicBezTo>
                  <a:cubicBezTo>
                    <a:pt x="39" y="28"/>
                    <a:pt x="40" y="28"/>
                    <a:pt x="41" y="28"/>
                  </a:cubicBezTo>
                  <a:cubicBezTo>
                    <a:pt x="42" y="28"/>
                    <a:pt x="44" y="28"/>
                    <a:pt x="45" y="28"/>
                  </a:cubicBezTo>
                  <a:cubicBezTo>
                    <a:pt x="46" y="28"/>
                    <a:pt x="47" y="29"/>
                    <a:pt x="48" y="29"/>
                  </a:cubicBezTo>
                  <a:cubicBezTo>
                    <a:pt x="49" y="29"/>
                    <a:pt x="51" y="29"/>
                    <a:pt x="51" y="29"/>
                  </a:cubicBezTo>
                  <a:cubicBezTo>
                    <a:pt x="52" y="28"/>
                    <a:pt x="53" y="28"/>
                    <a:pt x="54" y="28"/>
                  </a:cubicBezTo>
                  <a:cubicBezTo>
                    <a:pt x="55" y="28"/>
                    <a:pt x="55" y="27"/>
                    <a:pt x="56" y="27"/>
                  </a:cubicBezTo>
                  <a:cubicBezTo>
                    <a:pt x="56" y="27"/>
                    <a:pt x="57" y="25"/>
                    <a:pt x="58" y="25"/>
                  </a:cubicBezTo>
                  <a:cubicBezTo>
                    <a:pt x="58" y="25"/>
                    <a:pt x="60" y="24"/>
                    <a:pt x="60" y="24"/>
                  </a:cubicBezTo>
                  <a:cubicBezTo>
                    <a:pt x="61" y="23"/>
                    <a:pt x="63" y="23"/>
                    <a:pt x="64" y="23"/>
                  </a:cubicBezTo>
                  <a:cubicBezTo>
                    <a:pt x="65" y="22"/>
                    <a:pt x="67" y="22"/>
                    <a:pt x="68" y="22"/>
                  </a:cubicBezTo>
                  <a:cubicBezTo>
                    <a:pt x="69" y="22"/>
                    <a:pt x="71" y="22"/>
                    <a:pt x="72" y="22"/>
                  </a:cubicBezTo>
                  <a:cubicBezTo>
                    <a:pt x="72" y="22"/>
                    <a:pt x="73" y="22"/>
                    <a:pt x="73" y="21"/>
                  </a:cubicBezTo>
                  <a:cubicBezTo>
                    <a:pt x="74" y="21"/>
                    <a:pt x="75" y="21"/>
                    <a:pt x="75" y="21"/>
                  </a:cubicBezTo>
                  <a:cubicBezTo>
                    <a:pt x="76" y="21"/>
                    <a:pt x="77" y="20"/>
                    <a:pt x="77" y="20"/>
                  </a:cubicBezTo>
                  <a:cubicBezTo>
                    <a:pt x="78" y="20"/>
                    <a:pt x="78" y="19"/>
                    <a:pt x="78" y="18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79" y="17"/>
                    <a:pt x="79" y="16"/>
                    <a:pt x="79" y="15"/>
                  </a:cubicBezTo>
                  <a:cubicBezTo>
                    <a:pt x="79" y="15"/>
                    <a:pt x="80" y="15"/>
                    <a:pt x="80" y="1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66"/>
            <p:cNvSpPr>
              <a:spLocks/>
            </p:cNvSpPr>
            <p:nvPr/>
          </p:nvSpPr>
          <p:spPr bwMode="auto">
            <a:xfrm>
              <a:off x="1740" y="1346"/>
              <a:ext cx="493" cy="547"/>
            </a:xfrm>
            <a:custGeom>
              <a:avLst/>
              <a:gdLst>
                <a:gd name="T0" fmla="*/ 89 w 178"/>
                <a:gd name="T1" fmla="*/ 15 h 198"/>
                <a:gd name="T2" fmla="*/ 102 w 178"/>
                <a:gd name="T3" fmla="*/ 15 h 198"/>
                <a:gd name="T4" fmla="*/ 113 w 178"/>
                <a:gd name="T5" fmla="*/ 15 h 198"/>
                <a:gd name="T6" fmla="*/ 123 w 178"/>
                <a:gd name="T7" fmla="*/ 11 h 198"/>
                <a:gd name="T8" fmla="*/ 134 w 178"/>
                <a:gd name="T9" fmla="*/ 9 h 198"/>
                <a:gd name="T10" fmla="*/ 144 w 178"/>
                <a:gd name="T11" fmla="*/ 3 h 198"/>
                <a:gd name="T12" fmla="*/ 152 w 178"/>
                <a:gd name="T13" fmla="*/ 0 h 198"/>
                <a:gd name="T14" fmla="*/ 161 w 178"/>
                <a:gd name="T15" fmla="*/ 4 h 198"/>
                <a:gd name="T16" fmla="*/ 166 w 178"/>
                <a:gd name="T17" fmla="*/ 12 h 198"/>
                <a:gd name="T18" fmla="*/ 175 w 178"/>
                <a:gd name="T19" fmla="*/ 18 h 198"/>
                <a:gd name="T20" fmla="*/ 174 w 178"/>
                <a:gd name="T21" fmla="*/ 27 h 198"/>
                <a:gd name="T22" fmla="*/ 173 w 178"/>
                <a:gd name="T23" fmla="*/ 42 h 198"/>
                <a:gd name="T24" fmla="*/ 168 w 178"/>
                <a:gd name="T25" fmla="*/ 46 h 198"/>
                <a:gd name="T26" fmla="*/ 173 w 178"/>
                <a:gd name="T27" fmla="*/ 53 h 198"/>
                <a:gd name="T28" fmla="*/ 169 w 178"/>
                <a:gd name="T29" fmla="*/ 66 h 198"/>
                <a:gd name="T30" fmla="*/ 159 w 178"/>
                <a:gd name="T31" fmla="*/ 67 h 198"/>
                <a:gd name="T32" fmla="*/ 162 w 178"/>
                <a:gd name="T33" fmla="*/ 75 h 198"/>
                <a:gd name="T34" fmla="*/ 153 w 178"/>
                <a:gd name="T35" fmla="*/ 90 h 198"/>
                <a:gd name="T36" fmla="*/ 142 w 178"/>
                <a:gd name="T37" fmla="*/ 80 h 198"/>
                <a:gd name="T38" fmla="*/ 130 w 178"/>
                <a:gd name="T39" fmla="*/ 81 h 198"/>
                <a:gd name="T40" fmla="*/ 127 w 178"/>
                <a:gd name="T41" fmla="*/ 94 h 198"/>
                <a:gd name="T42" fmla="*/ 133 w 178"/>
                <a:gd name="T43" fmla="*/ 103 h 198"/>
                <a:gd name="T44" fmla="*/ 133 w 178"/>
                <a:gd name="T45" fmla="*/ 111 h 198"/>
                <a:gd name="T46" fmla="*/ 137 w 178"/>
                <a:gd name="T47" fmla="*/ 125 h 198"/>
                <a:gd name="T48" fmla="*/ 131 w 178"/>
                <a:gd name="T49" fmla="*/ 144 h 198"/>
                <a:gd name="T50" fmla="*/ 116 w 178"/>
                <a:gd name="T51" fmla="*/ 149 h 198"/>
                <a:gd name="T52" fmla="*/ 101 w 178"/>
                <a:gd name="T53" fmla="*/ 158 h 198"/>
                <a:gd name="T54" fmla="*/ 91 w 178"/>
                <a:gd name="T55" fmla="*/ 160 h 198"/>
                <a:gd name="T56" fmla="*/ 75 w 178"/>
                <a:gd name="T57" fmla="*/ 168 h 198"/>
                <a:gd name="T58" fmla="*/ 64 w 178"/>
                <a:gd name="T59" fmla="*/ 178 h 198"/>
                <a:gd name="T60" fmla="*/ 47 w 178"/>
                <a:gd name="T61" fmla="*/ 188 h 198"/>
                <a:gd name="T62" fmla="*/ 30 w 178"/>
                <a:gd name="T63" fmla="*/ 194 h 198"/>
                <a:gd name="T64" fmla="*/ 17 w 178"/>
                <a:gd name="T65" fmla="*/ 197 h 198"/>
                <a:gd name="T66" fmla="*/ 7 w 178"/>
                <a:gd name="T67" fmla="*/ 192 h 198"/>
                <a:gd name="T68" fmla="*/ 0 w 178"/>
                <a:gd name="T69" fmla="*/ 184 h 198"/>
                <a:gd name="T70" fmla="*/ 5 w 178"/>
                <a:gd name="T71" fmla="*/ 174 h 198"/>
                <a:gd name="T72" fmla="*/ 5 w 178"/>
                <a:gd name="T73" fmla="*/ 164 h 198"/>
                <a:gd name="T74" fmla="*/ 15 w 178"/>
                <a:gd name="T75" fmla="*/ 158 h 198"/>
                <a:gd name="T76" fmla="*/ 12 w 178"/>
                <a:gd name="T77" fmla="*/ 149 h 198"/>
                <a:gd name="T78" fmla="*/ 9 w 178"/>
                <a:gd name="T79" fmla="*/ 138 h 198"/>
                <a:gd name="T80" fmla="*/ 17 w 178"/>
                <a:gd name="T81" fmla="*/ 135 h 198"/>
                <a:gd name="T82" fmla="*/ 11 w 178"/>
                <a:gd name="T83" fmla="*/ 127 h 198"/>
                <a:gd name="T84" fmla="*/ 7 w 178"/>
                <a:gd name="T85" fmla="*/ 117 h 198"/>
                <a:gd name="T86" fmla="*/ 8 w 178"/>
                <a:gd name="T87" fmla="*/ 106 h 198"/>
                <a:gd name="T88" fmla="*/ 15 w 178"/>
                <a:gd name="T89" fmla="*/ 97 h 198"/>
                <a:gd name="T90" fmla="*/ 19 w 178"/>
                <a:gd name="T91" fmla="*/ 86 h 198"/>
                <a:gd name="T92" fmla="*/ 23 w 178"/>
                <a:gd name="T93" fmla="*/ 83 h 198"/>
                <a:gd name="T94" fmla="*/ 31 w 178"/>
                <a:gd name="T95" fmla="*/ 80 h 198"/>
                <a:gd name="T96" fmla="*/ 40 w 178"/>
                <a:gd name="T97" fmla="*/ 80 h 198"/>
                <a:gd name="T98" fmla="*/ 37 w 178"/>
                <a:gd name="T99" fmla="*/ 67 h 198"/>
                <a:gd name="T100" fmla="*/ 42 w 178"/>
                <a:gd name="T101" fmla="*/ 53 h 198"/>
                <a:gd name="T102" fmla="*/ 43 w 178"/>
                <a:gd name="T103" fmla="*/ 44 h 198"/>
                <a:gd name="T104" fmla="*/ 35 w 178"/>
                <a:gd name="T105" fmla="*/ 50 h 198"/>
                <a:gd name="T106" fmla="*/ 23 w 178"/>
                <a:gd name="T107" fmla="*/ 45 h 198"/>
                <a:gd name="T108" fmla="*/ 21 w 178"/>
                <a:gd name="T109" fmla="*/ 36 h 198"/>
                <a:gd name="T110" fmla="*/ 27 w 178"/>
                <a:gd name="T111" fmla="*/ 29 h 198"/>
                <a:gd name="T112" fmla="*/ 39 w 178"/>
                <a:gd name="T113" fmla="*/ 28 h 198"/>
                <a:gd name="T114" fmla="*/ 54 w 178"/>
                <a:gd name="T115" fmla="*/ 28 h 198"/>
                <a:gd name="T116" fmla="*/ 68 w 178"/>
                <a:gd name="T117" fmla="*/ 22 h 198"/>
                <a:gd name="T118" fmla="*/ 78 w 178"/>
                <a:gd name="T119" fmla="*/ 1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8" h="198">
                  <a:moveTo>
                    <a:pt x="80" y="15"/>
                  </a:moveTo>
                  <a:cubicBezTo>
                    <a:pt x="81" y="15"/>
                    <a:pt x="81" y="15"/>
                    <a:pt x="81" y="14"/>
                  </a:cubicBezTo>
                  <a:cubicBezTo>
                    <a:pt x="81" y="14"/>
                    <a:pt x="82" y="14"/>
                    <a:pt x="83" y="14"/>
                  </a:cubicBezTo>
                  <a:cubicBezTo>
                    <a:pt x="84" y="14"/>
                    <a:pt x="85" y="15"/>
                    <a:pt x="86" y="15"/>
                  </a:cubicBezTo>
                  <a:cubicBezTo>
                    <a:pt x="87" y="15"/>
                    <a:pt x="88" y="15"/>
                    <a:pt x="89" y="15"/>
                  </a:cubicBezTo>
                  <a:cubicBezTo>
                    <a:pt x="89" y="15"/>
                    <a:pt x="90" y="14"/>
                    <a:pt x="90" y="14"/>
                  </a:cubicBezTo>
                  <a:cubicBezTo>
                    <a:pt x="91" y="14"/>
                    <a:pt x="93" y="14"/>
                    <a:pt x="93" y="14"/>
                  </a:cubicBezTo>
                  <a:cubicBezTo>
                    <a:pt x="94" y="14"/>
                    <a:pt x="96" y="14"/>
                    <a:pt x="97" y="14"/>
                  </a:cubicBezTo>
                  <a:cubicBezTo>
                    <a:pt x="97" y="14"/>
                    <a:pt x="99" y="14"/>
                    <a:pt x="100" y="14"/>
                  </a:cubicBezTo>
                  <a:cubicBezTo>
                    <a:pt x="100" y="15"/>
                    <a:pt x="101" y="15"/>
                    <a:pt x="102" y="15"/>
                  </a:cubicBezTo>
                  <a:cubicBezTo>
                    <a:pt x="102" y="15"/>
                    <a:pt x="103" y="15"/>
                    <a:pt x="104" y="15"/>
                  </a:cubicBezTo>
                  <a:cubicBezTo>
                    <a:pt x="105" y="15"/>
                    <a:pt x="105" y="16"/>
                    <a:pt x="106" y="16"/>
                  </a:cubicBezTo>
                  <a:cubicBezTo>
                    <a:pt x="107" y="16"/>
                    <a:pt x="108" y="16"/>
                    <a:pt x="109" y="16"/>
                  </a:cubicBezTo>
                  <a:cubicBezTo>
                    <a:pt x="109" y="16"/>
                    <a:pt x="111" y="16"/>
                    <a:pt x="111" y="16"/>
                  </a:cubicBezTo>
                  <a:cubicBezTo>
                    <a:pt x="112" y="16"/>
                    <a:pt x="113" y="15"/>
                    <a:pt x="113" y="15"/>
                  </a:cubicBezTo>
                  <a:cubicBezTo>
                    <a:pt x="113" y="14"/>
                    <a:pt x="114" y="14"/>
                    <a:pt x="114" y="13"/>
                  </a:cubicBezTo>
                  <a:cubicBezTo>
                    <a:pt x="114" y="13"/>
                    <a:pt x="115" y="12"/>
                    <a:pt x="116" y="12"/>
                  </a:cubicBezTo>
                  <a:cubicBezTo>
                    <a:pt x="117" y="11"/>
                    <a:pt x="118" y="11"/>
                    <a:pt x="118" y="11"/>
                  </a:cubicBezTo>
                  <a:cubicBezTo>
                    <a:pt x="119" y="11"/>
                    <a:pt x="120" y="11"/>
                    <a:pt x="121" y="11"/>
                  </a:cubicBezTo>
                  <a:cubicBezTo>
                    <a:pt x="122" y="11"/>
                    <a:pt x="123" y="11"/>
                    <a:pt x="123" y="11"/>
                  </a:cubicBezTo>
                  <a:cubicBezTo>
                    <a:pt x="124" y="10"/>
                    <a:pt x="125" y="11"/>
                    <a:pt x="125" y="11"/>
                  </a:cubicBezTo>
                  <a:cubicBezTo>
                    <a:pt x="126" y="11"/>
                    <a:pt x="127" y="10"/>
                    <a:pt x="128" y="10"/>
                  </a:cubicBezTo>
                  <a:cubicBezTo>
                    <a:pt x="128" y="10"/>
                    <a:pt x="129" y="10"/>
                    <a:pt x="130" y="10"/>
                  </a:cubicBezTo>
                  <a:cubicBezTo>
                    <a:pt x="130" y="10"/>
                    <a:pt x="131" y="10"/>
                    <a:pt x="131" y="10"/>
                  </a:cubicBezTo>
                  <a:cubicBezTo>
                    <a:pt x="132" y="10"/>
                    <a:pt x="134" y="9"/>
                    <a:pt x="134" y="9"/>
                  </a:cubicBezTo>
                  <a:cubicBezTo>
                    <a:pt x="135" y="9"/>
                    <a:pt x="136" y="8"/>
                    <a:pt x="136" y="8"/>
                  </a:cubicBezTo>
                  <a:cubicBezTo>
                    <a:pt x="137" y="8"/>
                    <a:pt x="138" y="7"/>
                    <a:pt x="139" y="7"/>
                  </a:cubicBezTo>
                  <a:cubicBezTo>
                    <a:pt x="139" y="7"/>
                    <a:pt x="140" y="6"/>
                    <a:pt x="141" y="6"/>
                  </a:cubicBezTo>
                  <a:cubicBezTo>
                    <a:pt x="141" y="5"/>
                    <a:pt x="142" y="4"/>
                    <a:pt x="142" y="4"/>
                  </a:cubicBezTo>
                  <a:cubicBezTo>
                    <a:pt x="142" y="4"/>
                    <a:pt x="144" y="3"/>
                    <a:pt x="144" y="3"/>
                  </a:cubicBezTo>
                  <a:cubicBezTo>
                    <a:pt x="144" y="3"/>
                    <a:pt x="145" y="3"/>
                    <a:pt x="145" y="3"/>
                  </a:cubicBezTo>
                  <a:cubicBezTo>
                    <a:pt x="146" y="2"/>
                    <a:pt x="147" y="3"/>
                    <a:pt x="148" y="3"/>
                  </a:cubicBezTo>
                  <a:cubicBezTo>
                    <a:pt x="148" y="2"/>
                    <a:pt x="148" y="2"/>
                    <a:pt x="149" y="2"/>
                  </a:cubicBezTo>
                  <a:cubicBezTo>
                    <a:pt x="149" y="2"/>
                    <a:pt x="150" y="1"/>
                    <a:pt x="151" y="0"/>
                  </a:cubicBezTo>
                  <a:cubicBezTo>
                    <a:pt x="151" y="0"/>
                    <a:pt x="152" y="0"/>
                    <a:pt x="152" y="0"/>
                  </a:cubicBezTo>
                  <a:cubicBezTo>
                    <a:pt x="152" y="0"/>
                    <a:pt x="153" y="0"/>
                    <a:pt x="154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5" y="0"/>
                    <a:pt x="157" y="1"/>
                    <a:pt x="157" y="1"/>
                  </a:cubicBezTo>
                  <a:cubicBezTo>
                    <a:pt x="158" y="1"/>
                    <a:pt x="158" y="2"/>
                    <a:pt x="159" y="3"/>
                  </a:cubicBezTo>
                  <a:cubicBezTo>
                    <a:pt x="159" y="3"/>
                    <a:pt x="160" y="3"/>
                    <a:pt x="161" y="4"/>
                  </a:cubicBezTo>
                  <a:cubicBezTo>
                    <a:pt x="161" y="4"/>
                    <a:pt x="162" y="5"/>
                    <a:pt x="162" y="6"/>
                  </a:cubicBezTo>
                  <a:cubicBezTo>
                    <a:pt x="162" y="7"/>
                    <a:pt x="163" y="8"/>
                    <a:pt x="163" y="8"/>
                  </a:cubicBezTo>
                  <a:cubicBezTo>
                    <a:pt x="163" y="9"/>
                    <a:pt x="163" y="9"/>
                    <a:pt x="163" y="10"/>
                  </a:cubicBezTo>
                  <a:cubicBezTo>
                    <a:pt x="163" y="10"/>
                    <a:pt x="164" y="11"/>
                    <a:pt x="164" y="12"/>
                  </a:cubicBezTo>
                  <a:cubicBezTo>
                    <a:pt x="164" y="12"/>
                    <a:pt x="166" y="12"/>
                    <a:pt x="166" y="12"/>
                  </a:cubicBezTo>
                  <a:cubicBezTo>
                    <a:pt x="167" y="13"/>
                    <a:pt x="168" y="14"/>
                    <a:pt x="168" y="14"/>
                  </a:cubicBezTo>
                  <a:cubicBezTo>
                    <a:pt x="169" y="14"/>
                    <a:pt x="170" y="15"/>
                    <a:pt x="171" y="15"/>
                  </a:cubicBezTo>
                  <a:cubicBezTo>
                    <a:pt x="171" y="15"/>
                    <a:pt x="172" y="15"/>
                    <a:pt x="173" y="15"/>
                  </a:cubicBezTo>
                  <a:cubicBezTo>
                    <a:pt x="173" y="15"/>
                    <a:pt x="174" y="16"/>
                    <a:pt x="174" y="17"/>
                  </a:cubicBezTo>
                  <a:cubicBezTo>
                    <a:pt x="174" y="17"/>
                    <a:pt x="174" y="18"/>
                    <a:pt x="175" y="18"/>
                  </a:cubicBezTo>
                  <a:cubicBezTo>
                    <a:pt x="175" y="18"/>
                    <a:pt x="177" y="18"/>
                    <a:pt x="178" y="18"/>
                  </a:cubicBezTo>
                  <a:cubicBezTo>
                    <a:pt x="178" y="18"/>
                    <a:pt x="178" y="18"/>
                    <a:pt x="178" y="18"/>
                  </a:cubicBezTo>
                  <a:cubicBezTo>
                    <a:pt x="178" y="19"/>
                    <a:pt x="178" y="20"/>
                    <a:pt x="178" y="20"/>
                  </a:cubicBezTo>
                  <a:cubicBezTo>
                    <a:pt x="178" y="21"/>
                    <a:pt x="177" y="23"/>
                    <a:pt x="176" y="24"/>
                  </a:cubicBezTo>
                  <a:cubicBezTo>
                    <a:pt x="176" y="24"/>
                    <a:pt x="175" y="27"/>
                    <a:pt x="174" y="27"/>
                  </a:cubicBezTo>
                  <a:cubicBezTo>
                    <a:pt x="174" y="29"/>
                    <a:pt x="173" y="31"/>
                    <a:pt x="173" y="33"/>
                  </a:cubicBezTo>
                  <a:cubicBezTo>
                    <a:pt x="173" y="33"/>
                    <a:pt x="173" y="35"/>
                    <a:pt x="173" y="35"/>
                  </a:cubicBezTo>
                  <a:cubicBezTo>
                    <a:pt x="172" y="36"/>
                    <a:pt x="172" y="38"/>
                    <a:pt x="172" y="39"/>
                  </a:cubicBezTo>
                  <a:cubicBezTo>
                    <a:pt x="172" y="39"/>
                    <a:pt x="172" y="40"/>
                    <a:pt x="172" y="41"/>
                  </a:cubicBezTo>
                  <a:cubicBezTo>
                    <a:pt x="173" y="41"/>
                    <a:pt x="173" y="42"/>
                    <a:pt x="173" y="42"/>
                  </a:cubicBezTo>
                  <a:cubicBezTo>
                    <a:pt x="173" y="43"/>
                    <a:pt x="173" y="44"/>
                    <a:pt x="173" y="44"/>
                  </a:cubicBezTo>
                  <a:cubicBezTo>
                    <a:pt x="173" y="44"/>
                    <a:pt x="172" y="45"/>
                    <a:pt x="172" y="45"/>
                  </a:cubicBezTo>
                  <a:cubicBezTo>
                    <a:pt x="171" y="46"/>
                    <a:pt x="170" y="46"/>
                    <a:pt x="170" y="46"/>
                  </a:cubicBezTo>
                  <a:cubicBezTo>
                    <a:pt x="169" y="46"/>
                    <a:pt x="169" y="45"/>
                    <a:pt x="169" y="45"/>
                  </a:cubicBezTo>
                  <a:cubicBezTo>
                    <a:pt x="168" y="45"/>
                    <a:pt x="168" y="46"/>
                    <a:pt x="168" y="46"/>
                  </a:cubicBezTo>
                  <a:cubicBezTo>
                    <a:pt x="168" y="46"/>
                    <a:pt x="168" y="47"/>
                    <a:pt x="168" y="48"/>
                  </a:cubicBezTo>
                  <a:cubicBezTo>
                    <a:pt x="169" y="49"/>
                    <a:pt x="169" y="49"/>
                    <a:pt x="169" y="49"/>
                  </a:cubicBezTo>
                  <a:cubicBezTo>
                    <a:pt x="169" y="49"/>
                    <a:pt x="170" y="50"/>
                    <a:pt x="170" y="50"/>
                  </a:cubicBezTo>
                  <a:cubicBezTo>
                    <a:pt x="171" y="50"/>
                    <a:pt x="172" y="51"/>
                    <a:pt x="172" y="51"/>
                  </a:cubicBezTo>
                  <a:cubicBezTo>
                    <a:pt x="172" y="52"/>
                    <a:pt x="173" y="53"/>
                    <a:pt x="173" y="53"/>
                  </a:cubicBezTo>
                  <a:cubicBezTo>
                    <a:pt x="173" y="54"/>
                    <a:pt x="174" y="55"/>
                    <a:pt x="174" y="55"/>
                  </a:cubicBezTo>
                  <a:cubicBezTo>
                    <a:pt x="174" y="56"/>
                    <a:pt x="174" y="58"/>
                    <a:pt x="174" y="58"/>
                  </a:cubicBezTo>
                  <a:cubicBezTo>
                    <a:pt x="174" y="59"/>
                    <a:pt x="173" y="61"/>
                    <a:pt x="173" y="62"/>
                  </a:cubicBezTo>
                  <a:cubicBezTo>
                    <a:pt x="172" y="62"/>
                    <a:pt x="171" y="63"/>
                    <a:pt x="171" y="64"/>
                  </a:cubicBezTo>
                  <a:cubicBezTo>
                    <a:pt x="171" y="65"/>
                    <a:pt x="170" y="66"/>
                    <a:pt x="169" y="66"/>
                  </a:cubicBezTo>
                  <a:cubicBezTo>
                    <a:pt x="168" y="67"/>
                    <a:pt x="168" y="67"/>
                    <a:pt x="167" y="67"/>
                  </a:cubicBezTo>
                  <a:cubicBezTo>
                    <a:pt x="166" y="68"/>
                    <a:pt x="165" y="68"/>
                    <a:pt x="164" y="68"/>
                  </a:cubicBezTo>
                  <a:cubicBezTo>
                    <a:pt x="163" y="68"/>
                    <a:pt x="162" y="68"/>
                    <a:pt x="162" y="68"/>
                  </a:cubicBezTo>
                  <a:cubicBezTo>
                    <a:pt x="161" y="68"/>
                    <a:pt x="161" y="67"/>
                    <a:pt x="161" y="67"/>
                  </a:cubicBezTo>
                  <a:cubicBezTo>
                    <a:pt x="160" y="67"/>
                    <a:pt x="160" y="67"/>
                    <a:pt x="159" y="67"/>
                  </a:cubicBezTo>
                  <a:cubicBezTo>
                    <a:pt x="159" y="67"/>
                    <a:pt x="159" y="68"/>
                    <a:pt x="159" y="68"/>
                  </a:cubicBezTo>
                  <a:cubicBezTo>
                    <a:pt x="159" y="68"/>
                    <a:pt x="159" y="69"/>
                    <a:pt x="159" y="69"/>
                  </a:cubicBezTo>
                  <a:cubicBezTo>
                    <a:pt x="159" y="70"/>
                    <a:pt x="160" y="71"/>
                    <a:pt x="160" y="72"/>
                  </a:cubicBezTo>
                  <a:cubicBezTo>
                    <a:pt x="160" y="72"/>
                    <a:pt x="161" y="73"/>
                    <a:pt x="161" y="73"/>
                  </a:cubicBezTo>
                  <a:cubicBezTo>
                    <a:pt x="162" y="74"/>
                    <a:pt x="162" y="75"/>
                    <a:pt x="162" y="75"/>
                  </a:cubicBezTo>
                  <a:cubicBezTo>
                    <a:pt x="162" y="76"/>
                    <a:pt x="161" y="78"/>
                    <a:pt x="161" y="78"/>
                  </a:cubicBezTo>
                  <a:cubicBezTo>
                    <a:pt x="161" y="79"/>
                    <a:pt x="160" y="80"/>
                    <a:pt x="160" y="80"/>
                  </a:cubicBezTo>
                  <a:cubicBezTo>
                    <a:pt x="159" y="81"/>
                    <a:pt x="158" y="83"/>
                    <a:pt x="158" y="84"/>
                  </a:cubicBezTo>
                  <a:cubicBezTo>
                    <a:pt x="157" y="85"/>
                    <a:pt x="156" y="86"/>
                    <a:pt x="156" y="87"/>
                  </a:cubicBezTo>
                  <a:cubicBezTo>
                    <a:pt x="155" y="88"/>
                    <a:pt x="153" y="89"/>
                    <a:pt x="153" y="90"/>
                  </a:cubicBezTo>
                  <a:cubicBezTo>
                    <a:pt x="152" y="90"/>
                    <a:pt x="151" y="90"/>
                    <a:pt x="150" y="90"/>
                  </a:cubicBezTo>
                  <a:cubicBezTo>
                    <a:pt x="150" y="90"/>
                    <a:pt x="148" y="88"/>
                    <a:pt x="148" y="88"/>
                  </a:cubicBezTo>
                  <a:cubicBezTo>
                    <a:pt x="147" y="87"/>
                    <a:pt x="146" y="86"/>
                    <a:pt x="146" y="86"/>
                  </a:cubicBezTo>
                  <a:cubicBezTo>
                    <a:pt x="146" y="85"/>
                    <a:pt x="145" y="83"/>
                    <a:pt x="145" y="83"/>
                  </a:cubicBezTo>
                  <a:cubicBezTo>
                    <a:pt x="144" y="82"/>
                    <a:pt x="142" y="81"/>
                    <a:pt x="142" y="80"/>
                  </a:cubicBezTo>
                  <a:cubicBezTo>
                    <a:pt x="141" y="80"/>
                    <a:pt x="140" y="79"/>
                    <a:pt x="139" y="79"/>
                  </a:cubicBezTo>
                  <a:cubicBezTo>
                    <a:pt x="138" y="79"/>
                    <a:pt x="136" y="79"/>
                    <a:pt x="135" y="78"/>
                  </a:cubicBezTo>
                  <a:cubicBezTo>
                    <a:pt x="135" y="78"/>
                    <a:pt x="134" y="79"/>
                    <a:pt x="133" y="79"/>
                  </a:cubicBezTo>
                  <a:cubicBezTo>
                    <a:pt x="133" y="79"/>
                    <a:pt x="131" y="79"/>
                    <a:pt x="131" y="80"/>
                  </a:cubicBezTo>
                  <a:cubicBezTo>
                    <a:pt x="131" y="80"/>
                    <a:pt x="130" y="81"/>
                    <a:pt x="130" y="81"/>
                  </a:cubicBezTo>
                  <a:cubicBezTo>
                    <a:pt x="130" y="82"/>
                    <a:pt x="129" y="83"/>
                    <a:pt x="129" y="84"/>
                  </a:cubicBezTo>
                  <a:cubicBezTo>
                    <a:pt x="129" y="84"/>
                    <a:pt x="129" y="85"/>
                    <a:pt x="129" y="86"/>
                  </a:cubicBezTo>
                  <a:cubicBezTo>
                    <a:pt x="129" y="86"/>
                    <a:pt x="128" y="87"/>
                    <a:pt x="128" y="88"/>
                  </a:cubicBezTo>
                  <a:cubicBezTo>
                    <a:pt x="128" y="89"/>
                    <a:pt x="127" y="90"/>
                    <a:pt x="127" y="91"/>
                  </a:cubicBezTo>
                  <a:cubicBezTo>
                    <a:pt x="127" y="91"/>
                    <a:pt x="126" y="93"/>
                    <a:pt x="127" y="94"/>
                  </a:cubicBezTo>
                  <a:cubicBezTo>
                    <a:pt x="127" y="95"/>
                    <a:pt x="128" y="96"/>
                    <a:pt x="128" y="96"/>
                  </a:cubicBezTo>
                  <a:cubicBezTo>
                    <a:pt x="128" y="97"/>
                    <a:pt x="128" y="98"/>
                    <a:pt x="129" y="98"/>
                  </a:cubicBezTo>
                  <a:cubicBezTo>
                    <a:pt x="129" y="98"/>
                    <a:pt x="130" y="99"/>
                    <a:pt x="130" y="99"/>
                  </a:cubicBezTo>
                  <a:cubicBezTo>
                    <a:pt x="131" y="100"/>
                    <a:pt x="132" y="100"/>
                    <a:pt x="132" y="100"/>
                  </a:cubicBezTo>
                  <a:cubicBezTo>
                    <a:pt x="133" y="101"/>
                    <a:pt x="133" y="102"/>
                    <a:pt x="133" y="103"/>
                  </a:cubicBezTo>
                  <a:cubicBezTo>
                    <a:pt x="133" y="103"/>
                    <a:pt x="133" y="105"/>
                    <a:pt x="133" y="105"/>
                  </a:cubicBezTo>
                  <a:cubicBezTo>
                    <a:pt x="133" y="106"/>
                    <a:pt x="132" y="107"/>
                    <a:pt x="132" y="107"/>
                  </a:cubicBezTo>
                  <a:cubicBezTo>
                    <a:pt x="131" y="108"/>
                    <a:pt x="131" y="109"/>
                    <a:pt x="131" y="110"/>
                  </a:cubicBezTo>
                  <a:cubicBezTo>
                    <a:pt x="131" y="110"/>
                    <a:pt x="131" y="111"/>
                    <a:pt x="131" y="111"/>
                  </a:cubicBezTo>
                  <a:cubicBezTo>
                    <a:pt x="132" y="112"/>
                    <a:pt x="133" y="111"/>
                    <a:pt x="133" y="111"/>
                  </a:cubicBezTo>
                  <a:cubicBezTo>
                    <a:pt x="134" y="111"/>
                    <a:pt x="135" y="112"/>
                    <a:pt x="136" y="113"/>
                  </a:cubicBezTo>
                  <a:cubicBezTo>
                    <a:pt x="136" y="113"/>
                    <a:pt x="137" y="113"/>
                    <a:pt x="137" y="114"/>
                  </a:cubicBezTo>
                  <a:cubicBezTo>
                    <a:pt x="137" y="114"/>
                    <a:pt x="138" y="116"/>
                    <a:pt x="138" y="117"/>
                  </a:cubicBezTo>
                  <a:cubicBezTo>
                    <a:pt x="138" y="118"/>
                    <a:pt x="137" y="120"/>
                    <a:pt x="137" y="121"/>
                  </a:cubicBezTo>
                  <a:cubicBezTo>
                    <a:pt x="137" y="122"/>
                    <a:pt x="138" y="124"/>
                    <a:pt x="137" y="125"/>
                  </a:cubicBezTo>
                  <a:cubicBezTo>
                    <a:pt x="137" y="127"/>
                    <a:pt x="136" y="129"/>
                    <a:pt x="135" y="131"/>
                  </a:cubicBezTo>
                  <a:cubicBezTo>
                    <a:pt x="135" y="132"/>
                    <a:pt x="134" y="134"/>
                    <a:pt x="134" y="135"/>
                  </a:cubicBezTo>
                  <a:cubicBezTo>
                    <a:pt x="134" y="136"/>
                    <a:pt x="133" y="138"/>
                    <a:pt x="133" y="139"/>
                  </a:cubicBezTo>
                  <a:cubicBezTo>
                    <a:pt x="132" y="139"/>
                    <a:pt x="133" y="141"/>
                    <a:pt x="133" y="142"/>
                  </a:cubicBezTo>
                  <a:cubicBezTo>
                    <a:pt x="132" y="142"/>
                    <a:pt x="131" y="144"/>
                    <a:pt x="131" y="144"/>
                  </a:cubicBezTo>
                  <a:cubicBezTo>
                    <a:pt x="130" y="145"/>
                    <a:pt x="129" y="145"/>
                    <a:pt x="129" y="145"/>
                  </a:cubicBezTo>
                  <a:cubicBezTo>
                    <a:pt x="128" y="145"/>
                    <a:pt x="127" y="145"/>
                    <a:pt x="127" y="145"/>
                  </a:cubicBezTo>
                  <a:cubicBezTo>
                    <a:pt x="126" y="145"/>
                    <a:pt x="125" y="145"/>
                    <a:pt x="124" y="145"/>
                  </a:cubicBezTo>
                  <a:cubicBezTo>
                    <a:pt x="123" y="145"/>
                    <a:pt x="122" y="146"/>
                    <a:pt x="121" y="147"/>
                  </a:cubicBezTo>
                  <a:cubicBezTo>
                    <a:pt x="119" y="147"/>
                    <a:pt x="117" y="149"/>
                    <a:pt x="116" y="149"/>
                  </a:cubicBezTo>
                  <a:cubicBezTo>
                    <a:pt x="115" y="150"/>
                    <a:pt x="112" y="151"/>
                    <a:pt x="111" y="151"/>
                  </a:cubicBezTo>
                  <a:cubicBezTo>
                    <a:pt x="110" y="152"/>
                    <a:pt x="109" y="152"/>
                    <a:pt x="108" y="153"/>
                  </a:cubicBezTo>
                  <a:cubicBezTo>
                    <a:pt x="107" y="153"/>
                    <a:pt x="106" y="154"/>
                    <a:pt x="106" y="154"/>
                  </a:cubicBezTo>
                  <a:cubicBezTo>
                    <a:pt x="105" y="155"/>
                    <a:pt x="104" y="156"/>
                    <a:pt x="103" y="156"/>
                  </a:cubicBezTo>
                  <a:cubicBezTo>
                    <a:pt x="103" y="156"/>
                    <a:pt x="101" y="157"/>
                    <a:pt x="101" y="158"/>
                  </a:cubicBezTo>
                  <a:cubicBezTo>
                    <a:pt x="100" y="158"/>
                    <a:pt x="98" y="159"/>
                    <a:pt x="97" y="159"/>
                  </a:cubicBezTo>
                  <a:cubicBezTo>
                    <a:pt x="97" y="159"/>
                    <a:pt x="96" y="159"/>
                    <a:pt x="95" y="160"/>
                  </a:cubicBezTo>
                  <a:cubicBezTo>
                    <a:pt x="95" y="160"/>
                    <a:pt x="93" y="160"/>
                    <a:pt x="93" y="161"/>
                  </a:cubicBezTo>
                  <a:cubicBezTo>
                    <a:pt x="92" y="161"/>
                    <a:pt x="92" y="161"/>
                    <a:pt x="91" y="162"/>
                  </a:cubicBezTo>
                  <a:cubicBezTo>
                    <a:pt x="91" y="161"/>
                    <a:pt x="91" y="160"/>
                    <a:pt x="91" y="160"/>
                  </a:cubicBezTo>
                  <a:cubicBezTo>
                    <a:pt x="90" y="160"/>
                    <a:pt x="89" y="159"/>
                    <a:pt x="88" y="159"/>
                  </a:cubicBezTo>
                  <a:cubicBezTo>
                    <a:pt x="87" y="159"/>
                    <a:pt x="86" y="159"/>
                    <a:pt x="86" y="159"/>
                  </a:cubicBezTo>
                  <a:cubicBezTo>
                    <a:pt x="85" y="159"/>
                    <a:pt x="83" y="161"/>
                    <a:pt x="82" y="162"/>
                  </a:cubicBezTo>
                  <a:cubicBezTo>
                    <a:pt x="81" y="162"/>
                    <a:pt x="79" y="164"/>
                    <a:pt x="78" y="164"/>
                  </a:cubicBezTo>
                  <a:cubicBezTo>
                    <a:pt x="78" y="165"/>
                    <a:pt x="76" y="167"/>
                    <a:pt x="75" y="168"/>
                  </a:cubicBezTo>
                  <a:cubicBezTo>
                    <a:pt x="75" y="169"/>
                    <a:pt x="73" y="170"/>
                    <a:pt x="73" y="171"/>
                  </a:cubicBezTo>
                  <a:cubicBezTo>
                    <a:pt x="72" y="172"/>
                    <a:pt x="72" y="173"/>
                    <a:pt x="72" y="173"/>
                  </a:cubicBezTo>
                  <a:cubicBezTo>
                    <a:pt x="71" y="174"/>
                    <a:pt x="70" y="175"/>
                    <a:pt x="69" y="175"/>
                  </a:cubicBezTo>
                  <a:cubicBezTo>
                    <a:pt x="69" y="176"/>
                    <a:pt x="68" y="176"/>
                    <a:pt x="67" y="177"/>
                  </a:cubicBezTo>
                  <a:cubicBezTo>
                    <a:pt x="66" y="177"/>
                    <a:pt x="65" y="178"/>
                    <a:pt x="64" y="178"/>
                  </a:cubicBezTo>
                  <a:cubicBezTo>
                    <a:pt x="63" y="179"/>
                    <a:pt x="61" y="180"/>
                    <a:pt x="61" y="181"/>
                  </a:cubicBezTo>
                  <a:cubicBezTo>
                    <a:pt x="59" y="181"/>
                    <a:pt x="57" y="183"/>
                    <a:pt x="56" y="184"/>
                  </a:cubicBezTo>
                  <a:cubicBezTo>
                    <a:pt x="55" y="184"/>
                    <a:pt x="53" y="185"/>
                    <a:pt x="52" y="185"/>
                  </a:cubicBezTo>
                  <a:cubicBezTo>
                    <a:pt x="51" y="186"/>
                    <a:pt x="49" y="186"/>
                    <a:pt x="49" y="186"/>
                  </a:cubicBezTo>
                  <a:cubicBezTo>
                    <a:pt x="48" y="187"/>
                    <a:pt x="47" y="188"/>
                    <a:pt x="47" y="188"/>
                  </a:cubicBezTo>
                  <a:cubicBezTo>
                    <a:pt x="46" y="189"/>
                    <a:pt x="45" y="190"/>
                    <a:pt x="45" y="191"/>
                  </a:cubicBezTo>
                  <a:cubicBezTo>
                    <a:pt x="44" y="192"/>
                    <a:pt x="43" y="193"/>
                    <a:pt x="42" y="193"/>
                  </a:cubicBezTo>
                  <a:cubicBezTo>
                    <a:pt x="42" y="193"/>
                    <a:pt x="40" y="194"/>
                    <a:pt x="39" y="194"/>
                  </a:cubicBezTo>
                  <a:cubicBezTo>
                    <a:pt x="38" y="194"/>
                    <a:pt x="36" y="194"/>
                    <a:pt x="35" y="194"/>
                  </a:cubicBezTo>
                  <a:cubicBezTo>
                    <a:pt x="34" y="194"/>
                    <a:pt x="31" y="194"/>
                    <a:pt x="30" y="194"/>
                  </a:cubicBezTo>
                  <a:cubicBezTo>
                    <a:pt x="29" y="194"/>
                    <a:pt x="28" y="194"/>
                    <a:pt x="27" y="194"/>
                  </a:cubicBezTo>
                  <a:cubicBezTo>
                    <a:pt x="27" y="194"/>
                    <a:pt x="26" y="194"/>
                    <a:pt x="25" y="194"/>
                  </a:cubicBezTo>
                  <a:cubicBezTo>
                    <a:pt x="24" y="195"/>
                    <a:pt x="23" y="195"/>
                    <a:pt x="22" y="195"/>
                  </a:cubicBezTo>
                  <a:cubicBezTo>
                    <a:pt x="22" y="195"/>
                    <a:pt x="20" y="196"/>
                    <a:pt x="20" y="197"/>
                  </a:cubicBezTo>
                  <a:cubicBezTo>
                    <a:pt x="19" y="197"/>
                    <a:pt x="18" y="197"/>
                    <a:pt x="17" y="197"/>
                  </a:cubicBezTo>
                  <a:cubicBezTo>
                    <a:pt x="16" y="197"/>
                    <a:pt x="15" y="198"/>
                    <a:pt x="15" y="197"/>
                  </a:cubicBezTo>
                  <a:cubicBezTo>
                    <a:pt x="15" y="197"/>
                    <a:pt x="14" y="196"/>
                    <a:pt x="14" y="195"/>
                  </a:cubicBezTo>
                  <a:cubicBezTo>
                    <a:pt x="13" y="195"/>
                    <a:pt x="12" y="194"/>
                    <a:pt x="12" y="193"/>
                  </a:cubicBezTo>
                  <a:cubicBezTo>
                    <a:pt x="11" y="193"/>
                    <a:pt x="10" y="193"/>
                    <a:pt x="9" y="193"/>
                  </a:cubicBezTo>
                  <a:cubicBezTo>
                    <a:pt x="9" y="192"/>
                    <a:pt x="8" y="192"/>
                    <a:pt x="7" y="192"/>
                  </a:cubicBezTo>
                  <a:cubicBezTo>
                    <a:pt x="6" y="192"/>
                    <a:pt x="5" y="191"/>
                    <a:pt x="4" y="190"/>
                  </a:cubicBezTo>
                  <a:cubicBezTo>
                    <a:pt x="4" y="190"/>
                    <a:pt x="3" y="189"/>
                    <a:pt x="2" y="188"/>
                  </a:cubicBezTo>
                  <a:cubicBezTo>
                    <a:pt x="2" y="188"/>
                    <a:pt x="1" y="188"/>
                    <a:pt x="1" y="187"/>
                  </a:cubicBezTo>
                  <a:cubicBezTo>
                    <a:pt x="1" y="187"/>
                    <a:pt x="1" y="187"/>
                    <a:pt x="1" y="187"/>
                  </a:cubicBezTo>
                  <a:cubicBezTo>
                    <a:pt x="0" y="186"/>
                    <a:pt x="0" y="185"/>
                    <a:pt x="0" y="184"/>
                  </a:cubicBezTo>
                  <a:cubicBezTo>
                    <a:pt x="0" y="183"/>
                    <a:pt x="0" y="182"/>
                    <a:pt x="0" y="182"/>
                  </a:cubicBezTo>
                  <a:cubicBezTo>
                    <a:pt x="0" y="181"/>
                    <a:pt x="1" y="181"/>
                    <a:pt x="1" y="180"/>
                  </a:cubicBezTo>
                  <a:cubicBezTo>
                    <a:pt x="1" y="180"/>
                    <a:pt x="2" y="179"/>
                    <a:pt x="2" y="178"/>
                  </a:cubicBezTo>
                  <a:cubicBezTo>
                    <a:pt x="2" y="178"/>
                    <a:pt x="3" y="177"/>
                    <a:pt x="3" y="177"/>
                  </a:cubicBezTo>
                  <a:cubicBezTo>
                    <a:pt x="4" y="176"/>
                    <a:pt x="4" y="175"/>
                    <a:pt x="5" y="174"/>
                  </a:cubicBezTo>
                  <a:cubicBezTo>
                    <a:pt x="5" y="174"/>
                    <a:pt x="5" y="173"/>
                    <a:pt x="5" y="172"/>
                  </a:cubicBezTo>
                  <a:cubicBezTo>
                    <a:pt x="5" y="172"/>
                    <a:pt x="5" y="171"/>
                    <a:pt x="5" y="170"/>
                  </a:cubicBezTo>
                  <a:cubicBezTo>
                    <a:pt x="5" y="170"/>
                    <a:pt x="5" y="169"/>
                    <a:pt x="5" y="168"/>
                  </a:cubicBezTo>
                  <a:cubicBezTo>
                    <a:pt x="5" y="168"/>
                    <a:pt x="5" y="167"/>
                    <a:pt x="5" y="167"/>
                  </a:cubicBezTo>
                  <a:cubicBezTo>
                    <a:pt x="4" y="166"/>
                    <a:pt x="4" y="165"/>
                    <a:pt x="5" y="164"/>
                  </a:cubicBezTo>
                  <a:cubicBezTo>
                    <a:pt x="5" y="164"/>
                    <a:pt x="6" y="163"/>
                    <a:pt x="7" y="163"/>
                  </a:cubicBezTo>
                  <a:cubicBezTo>
                    <a:pt x="7" y="162"/>
                    <a:pt x="8" y="162"/>
                    <a:pt x="8" y="162"/>
                  </a:cubicBezTo>
                  <a:cubicBezTo>
                    <a:pt x="9" y="161"/>
                    <a:pt x="11" y="161"/>
                    <a:pt x="11" y="160"/>
                  </a:cubicBezTo>
                  <a:cubicBezTo>
                    <a:pt x="12" y="160"/>
                    <a:pt x="13" y="160"/>
                    <a:pt x="13" y="159"/>
                  </a:cubicBezTo>
                  <a:cubicBezTo>
                    <a:pt x="14" y="159"/>
                    <a:pt x="14" y="159"/>
                    <a:pt x="15" y="158"/>
                  </a:cubicBezTo>
                  <a:cubicBezTo>
                    <a:pt x="15" y="158"/>
                    <a:pt x="16" y="157"/>
                    <a:pt x="16" y="157"/>
                  </a:cubicBezTo>
                  <a:cubicBezTo>
                    <a:pt x="16" y="156"/>
                    <a:pt x="16" y="155"/>
                    <a:pt x="16" y="155"/>
                  </a:cubicBezTo>
                  <a:cubicBezTo>
                    <a:pt x="16" y="154"/>
                    <a:pt x="15" y="153"/>
                    <a:pt x="14" y="152"/>
                  </a:cubicBezTo>
                  <a:cubicBezTo>
                    <a:pt x="14" y="152"/>
                    <a:pt x="13" y="152"/>
                    <a:pt x="12" y="151"/>
                  </a:cubicBezTo>
                  <a:cubicBezTo>
                    <a:pt x="12" y="151"/>
                    <a:pt x="13" y="150"/>
                    <a:pt x="12" y="149"/>
                  </a:cubicBezTo>
                  <a:cubicBezTo>
                    <a:pt x="12" y="149"/>
                    <a:pt x="12" y="148"/>
                    <a:pt x="12" y="147"/>
                  </a:cubicBezTo>
                  <a:cubicBezTo>
                    <a:pt x="11" y="147"/>
                    <a:pt x="11" y="146"/>
                    <a:pt x="11" y="145"/>
                  </a:cubicBezTo>
                  <a:cubicBezTo>
                    <a:pt x="10" y="144"/>
                    <a:pt x="9" y="143"/>
                    <a:pt x="9" y="142"/>
                  </a:cubicBezTo>
                  <a:cubicBezTo>
                    <a:pt x="8" y="142"/>
                    <a:pt x="8" y="141"/>
                    <a:pt x="8" y="139"/>
                  </a:cubicBezTo>
                  <a:cubicBezTo>
                    <a:pt x="8" y="139"/>
                    <a:pt x="9" y="138"/>
                    <a:pt x="9" y="138"/>
                  </a:cubicBezTo>
                  <a:cubicBezTo>
                    <a:pt x="9" y="138"/>
                    <a:pt x="11" y="137"/>
                    <a:pt x="11" y="137"/>
                  </a:cubicBezTo>
                  <a:cubicBezTo>
                    <a:pt x="12" y="137"/>
                    <a:pt x="12" y="137"/>
                    <a:pt x="12" y="137"/>
                  </a:cubicBezTo>
                  <a:cubicBezTo>
                    <a:pt x="13" y="137"/>
                    <a:pt x="14" y="137"/>
                    <a:pt x="14" y="137"/>
                  </a:cubicBezTo>
                  <a:cubicBezTo>
                    <a:pt x="15" y="137"/>
                    <a:pt x="15" y="137"/>
                    <a:pt x="16" y="136"/>
                  </a:cubicBezTo>
                  <a:cubicBezTo>
                    <a:pt x="16" y="136"/>
                    <a:pt x="17" y="135"/>
                    <a:pt x="17" y="135"/>
                  </a:cubicBezTo>
                  <a:cubicBezTo>
                    <a:pt x="17" y="135"/>
                    <a:pt x="17" y="134"/>
                    <a:pt x="17" y="134"/>
                  </a:cubicBezTo>
                  <a:cubicBezTo>
                    <a:pt x="17" y="133"/>
                    <a:pt x="17" y="132"/>
                    <a:pt x="16" y="132"/>
                  </a:cubicBezTo>
                  <a:cubicBezTo>
                    <a:pt x="16" y="132"/>
                    <a:pt x="16" y="132"/>
                    <a:pt x="15" y="131"/>
                  </a:cubicBezTo>
                  <a:cubicBezTo>
                    <a:pt x="15" y="131"/>
                    <a:pt x="13" y="130"/>
                    <a:pt x="12" y="129"/>
                  </a:cubicBezTo>
                  <a:cubicBezTo>
                    <a:pt x="12" y="129"/>
                    <a:pt x="11" y="127"/>
                    <a:pt x="11" y="127"/>
                  </a:cubicBezTo>
                  <a:cubicBezTo>
                    <a:pt x="11" y="126"/>
                    <a:pt x="10" y="125"/>
                    <a:pt x="10" y="125"/>
                  </a:cubicBezTo>
                  <a:cubicBezTo>
                    <a:pt x="10" y="125"/>
                    <a:pt x="10" y="124"/>
                    <a:pt x="10" y="123"/>
                  </a:cubicBezTo>
                  <a:cubicBezTo>
                    <a:pt x="10" y="123"/>
                    <a:pt x="9" y="122"/>
                    <a:pt x="9" y="121"/>
                  </a:cubicBezTo>
                  <a:cubicBezTo>
                    <a:pt x="9" y="120"/>
                    <a:pt x="9" y="119"/>
                    <a:pt x="8" y="119"/>
                  </a:cubicBezTo>
                  <a:cubicBezTo>
                    <a:pt x="8" y="118"/>
                    <a:pt x="7" y="117"/>
                    <a:pt x="7" y="117"/>
                  </a:cubicBezTo>
                  <a:cubicBezTo>
                    <a:pt x="7" y="116"/>
                    <a:pt x="6" y="115"/>
                    <a:pt x="6" y="114"/>
                  </a:cubicBezTo>
                  <a:cubicBezTo>
                    <a:pt x="5" y="113"/>
                    <a:pt x="5" y="112"/>
                    <a:pt x="5" y="111"/>
                  </a:cubicBezTo>
                  <a:cubicBezTo>
                    <a:pt x="5" y="110"/>
                    <a:pt x="5" y="110"/>
                    <a:pt x="5" y="109"/>
                  </a:cubicBezTo>
                  <a:cubicBezTo>
                    <a:pt x="5" y="109"/>
                    <a:pt x="5" y="108"/>
                    <a:pt x="5" y="108"/>
                  </a:cubicBezTo>
                  <a:cubicBezTo>
                    <a:pt x="6" y="107"/>
                    <a:pt x="7" y="106"/>
                    <a:pt x="8" y="106"/>
                  </a:cubicBezTo>
                  <a:cubicBezTo>
                    <a:pt x="8" y="106"/>
                    <a:pt x="9" y="105"/>
                    <a:pt x="10" y="105"/>
                  </a:cubicBezTo>
                  <a:cubicBezTo>
                    <a:pt x="11" y="104"/>
                    <a:pt x="12" y="103"/>
                    <a:pt x="12" y="103"/>
                  </a:cubicBezTo>
                  <a:cubicBezTo>
                    <a:pt x="12" y="103"/>
                    <a:pt x="13" y="101"/>
                    <a:pt x="13" y="101"/>
                  </a:cubicBezTo>
                  <a:cubicBezTo>
                    <a:pt x="13" y="100"/>
                    <a:pt x="14" y="99"/>
                    <a:pt x="14" y="99"/>
                  </a:cubicBezTo>
                  <a:cubicBezTo>
                    <a:pt x="14" y="98"/>
                    <a:pt x="15" y="97"/>
                    <a:pt x="15" y="97"/>
                  </a:cubicBezTo>
                  <a:cubicBezTo>
                    <a:pt x="15" y="96"/>
                    <a:pt x="16" y="95"/>
                    <a:pt x="16" y="95"/>
                  </a:cubicBezTo>
                  <a:cubicBezTo>
                    <a:pt x="16" y="94"/>
                    <a:pt x="17" y="94"/>
                    <a:pt x="17" y="93"/>
                  </a:cubicBezTo>
                  <a:cubicBezTo>
                    <a:pt x="17" y="93"/>
                    <a:pt x="18" y="92"/>
                    <a:pt x="19" y="92"/>
                  </a:cubicBezTo>
                  <a:cubicBezTo>
                    <a:pt x="19" y="91"/>
                    <a:pt x="19" y="90"/>
                    <a:pt x="19" y="89"/>
                  </a:cubicBezTo>
                  <a:cubicBezTo>
                    <a:pt x="19" y="88"/>
                    <a:pt x="19" y="87"/>
                    <a:pt x="19" y="86"/>
                  </a:cubicBezTo>
                  <a:cubicBezTo>
                    <a:pt x="19" y="86"/>
                    <a:pt x="19" y="84"/>
                    <a:pt x="19" y="84"/>
                  </a:cubicBezTo>
                  <a:cubicBezTo>
                    <a:pt x="19" y="83"/>
                    <a:pt x="18" y="82"/>
                    <a:pt x="19" y="82"/>
                  </a:cubicBezTo>
                  <a:cubicBezTo>
                    <a:pt x="19" y="81"/>
                    <a:pt x="20" y="80"/>
                    <a:pt x="20" y="81"/>
                  </a:cubicBezTo>
                  <a:cubicBezTo>
                    <a:pt x="21" y="81"/>
                    <a:pt x="22" y="81"/>
                    <a:pt x="22" y="82"/>
                  </a:cubicBezTo>
                  <a:cubicBezTo>
                    <a:pt x="23" y="82"/>
                    <a:pt x="23" y="83"/>
                    <a:pt x="23" y="83"/>
                  </a:cubicBezTo>
                  <a:cubicBezTo>
                    <a:pt x="24" y="83"/>
                    <a:pt x="25" y="83"/>
                    <a:pt x="25" y="83"/>
                  </a:cubicBezTo>
                  <a:cubicBezTo>
                    <a:pt x="26" y="83"/>
                    <a:pt x="26" y="82"/>
                    <a:pt x="27" y="82"/>
                  </a:cubicBezTo>
                  <a:cubicBezTo>
                    <a:pt x="27" y="82"/>
                    <a:pt x="27" y="81"/>
                    <a:pt x="28" y="80"/>
                  </a:cubicBezTo>
                  <a:cubicBezTo>
                    <a:pt x="28" y="80"/>
                    <a:pt x="29" y="80"/>
                    <a:pt x="30" y="80"/>
                  </a:cubicBezTo>
                  <a:cubicBezTo>
                    <a:pt x="30" y="80"/>
                    <a:pt x="31" y="80"/>
                    <a:pt x="31" y="80"/>
                  </a:cubicBezTo>
                  <a:cubicBezTo>
                    <a:pt x="32" y="81"/>
                    <a:pt x="33" y="81"/>
                    <a:pt x="33" y="82"/>
                  </a:cubicBezTo>
                  <a:cubicBezTo>
                    <a:pt x="33" y="82"/>
                    <a:pt x="34" y="83"/>
                    <a:pt x="34" y="83"/>
                  </a:cubicBezTo>
                  <a:cubicBezTo>
                    <a:pt x="35" y="83"/>
                    <a:pt x="36" y="83"/>
                    <a:pt x="37" y="83"/>
                  </a:cubicBezTo>
                  <a:cubicBezTo>
                    <a:pt x="37" y="83"/>
                    <a:pt x="38" y="82"/>
                    <a:pt x="39" y="82"/>
                  </a:cubicBezTo>
                  <a:cubicBezTo>
                    <a:pt x="39" y="82"/>
                    <a:pt x="40" y="81"/>
                    <a:pt x="40" y="80"/>
                  </a:cubicBezTo>
                  <a:cubicBezTo>
                    <a:pt x="41" y="80"/>
                    <a:pt x="41" y="79"/>
                    <a:pt x="41" y="78"/>
                  </a:cubicBezTo>
                  <a:cubicBezTo>
                    <a:pt x="42" y="77"/>
                    <a:pt x="42" y="75"/>
                    <a:pt x="41" y="75"/>
                  </a:cubicBezTo>
                  <a:cubicBezTo>
                    <a:pt x="41" y="74"/>
                    <a:pt x="41" y="73"/>
                    <a:pt x="41" y="73"/>
                  </a:cubicBezTo>
                  <a:cubicBezTo>
                    <a:pt x="40" y="72"/>
                    <a:pt x="40" y="71"/>
                    <a:pt x="39" y="70"/>
                  </a:cubicBezTo>
                  <a:cubicBezTo>
                    <a:pt x="39" y="69"/>
                    <a:pt x="38" y="68"/>
                    <a:pt x="37" y="67"/>
                  </a:cubicBezTo>
                  <a:cubicBezTo>
                    <a:pt x="37" y="66"/>
                    <a:pt x="37" y="65"/>
                    <a:pt x="37" y="64"/>
                  </a:cubicBezTo>
                  <a:cubicBezTo>
                    <a:pt x="38" y="63"/>
                    <a:pt x="38" y="62"/>
                    <a:pt x="38" y="61"/>
                  </a:cubicBezTo>
                  <a:cubicBezTo>
                    <a:pt x="38" y="60"/>
                    <a:pt x="39" y="59"/>
                    <a:pt x="39" y="58"/>
                  </a:cubicBezTo>
                  <a:cubicBezTo>
                    <a:pt x="40" y="57"/>
                    <a:pt x="41" y="55"/>
                    <a:pt x="42" y="54"/>
                  </a:cubicBezTo>
                  <a:cubicBezTo>
                    <a:pt x="42" y="54"/>
                    <a:pt x="42" y="54"/>
                    <a:pt x="42" y="53"/>
                  </a:cubicBezTo>
                  <a:cubicBezTo>
                    <a:pt x="42" y="53"/>
                    <a:pt x="42" y="52"/>
                    <a:pt x="42" y="51"/>
                  </a:cubicBezTo>
                  <a:cubicBezTo>
                    <a:pt x="42" y="51"/>
                    <a:pt x="44" y="50"/>
                    <a:pt x="44" y="50"/>
                  </a:cubicBezTo>
                  <a:cubicBezTo>
                    <a:pt x="44" y="49"/>
                    <a:pt x="44" y="48"/>
                    <a:pt x="44" y="47"/>
                  </a:cubicBezTo>
                  <a:cubicBezTo>
                    <a:pt x="44" y="47"/>
                    <a:pt x="44" y="46"/>
                    <a:pt x="44" y="45"/>
                  </a:cubicBezTo>
                  <a:cubicBezTo>
                    <a:pt x="44" y="45"/>
                    <a:pt x="44" y="44"/>
                    <a:pt x="43" y="44"/>
                  </a:cubicBezTo>
                  <a:cubicBezTo>
                    <a:pt x="42" y="43"/>
                    <a:pt x="42" y="43"/>
                    <a:pt x="41" y="43"/>
                  </a:cubicBezTo>
                  <a:cubicBezTo>
                    <a:pt x="41" y="43"/>
                    <a:pt x="40" y="43"/>
                    <a:pt x="39" y="43"/>
                  </a:cubicBezTo>
                  <a:cubicBezTo>
                    <a:pt x="39" y="44"/>
                    <a:pt x="38" y="45"/>
                    <a:pt x="37" y="46"/>
                  </a:cubicBezTo>
                  <a:cubicBezTo>
                    <a:pt x="37" y="46"/>
                    <a:pt x="37" y="48"/>
                    <a:pt x="36" y="49"/>
                  </a:cubicBezTo>
                  <a:cubicBezTo>
                    <a:pt x="36" y="49"/>
                    <a:pt x="36" y="50"/>
                    <a:pt x="35" y="50"/>
                  </a:cubicBezTo>
                  <a:cubicBezTo>
                    <a:pt x="35" y="51"/>
                    <a:pt x="34" y="52"/>
                    <a:pt x="33" y="52"/>
                  </a:cubicBezTo>
                  <a:cubicBezTo>
                    <a:pt x="33" y="52"/>
                    <a:pt x="31" y="50"/>
                    <a:pt x="30" y="50"/>
                  </a:cubicBezTo>
                  <a:cubicBezTo>
                    <a:pt x="29" y="50"/>
                    <a:pt x="28" y="49"/>
                    <a:pt x="28" y="49"/>
                  </a:cubicBezTo>
                  <a:cubicBezTo>
                    <a:pt x="27" y="49"/>
                    <a:pt x="25" y="48"/>
                    <a:pt x="25" y="47"/>
                  </a:cubicBezTo>
                  <a:cubicBezTo>
                    <a:pt x="24" y="47"/>
                    <a:pt x="23" y="46"/>
                    <a:pt x="23" y="45"/>
                  </a:cubicBezTo>
                  <a:cubicBezTo>
                    <a:pt x="22" y="45"/>
                    <a:pt x="21" y="44"/>
                    <a:pt x="21" y="43"/>
                  </a:cubicBezTo>
                  <a:cubicBezTo>
                    <a:pt x="20" y="42"/>
                    <a:pt x="20" y="41"/>
                    <a:pt x="20" y="40"/>
                  </a:cubicBezTo>
                  <a:cubicBezTo>
                    <a:pt x="20" y="40"/>
                    <a:pt x="20" y="40"/>
                    <a:pt x="2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37"/>
                    <a:pt x="21" y="36"/>
                    <a:pt x="21" y="36"/>
                  </a:cubicBezTo>
                  <a:cubicBezTo>
                    <a:pt x="21" y="35"/>
                    <a:pt x="21" y="34"/>
                    <a:pt x="21" y="33"/>
                  </a:cubicBezTo>
                  <a:cubicBezTo>
                    <a:pt x="21" y="33"/>
                    <a:pt x="20" y="32"/>
                    <a:pt x="21" y="32"/>
                  </a:cubicBezTo>
                  <a:cubicBezTo>
                    <a:pt x="21" y="31"/>
                    <a:pt x="22" y="30"/>
                    <a:pt x="22" y="30"/>
                  </a:cubicBezTo>
                  <a:cubicBezTo>
                    <a:pt x="23" y="30"/>
                    <a:pt x="24" y="30"/>
                    <a:pt x="25" y="29"/>
                  </a:cubicBezTo>
                  <a:cubicBezTo>
                    <a:pt x="25" y="29"/>
                    <a:pt x="27" y="29"/>
                    <a:pt x="27" y="29"/>
                  </a:cubicBezTo>
                  <a:cubicBezTo>
                    <a:pt x="28" y="29"/>
                    <a:pt x="29" y="29"/>
                    <a:pt x="30" y="29"/>
                  </a:cubicBezTo>
                  <a:cubicBezTo>
                    <a:pt x="31" y="29"/>
                    <a:pt x="32" y="30"/>
                    <a:pt x="33" y="30"/>
                  </a:cubicBezTo>
                  <a:cubicBezTo>
                    <a:pt x="33" y="30"/>
                    <a:pt x="34" y="30"/>
                    <a:pt x="35" y="30"/>
                  </a:cubicBezTo>
                  <a:cubicBezTo>
                    <a:pt x="35" y="29"/>
                    <a:pt x="36" y="29"/>
                    <a:pt x="37" y="29"/>
                  </a:cubicBezTo>
                  <a:cubicBezTo>
                    <a:pt x="38" y="29"/>
                    <a:pt x="38" y="28"/>
                    <a:pt x="39" y="28"/>
                  </a:cubicBezTo>
                  <a:cubicBezTo>
                    <a:pt x="39" y="28"/>
                    <a:pt x="40" y="28"/>
                    <a:pt x="41" y="28"/>
                  </a:cubicBezTo>
                  <a:cubicBezTo>
                    <a:pt x="42" y="28"/>
                    <a:pt x="44" y="28"/>
                    <a:pt x="45" y="28"/>
                  </a:cubicBezTo>
                  <a:cubicBezTo>
                    <a:pt x="46" y="28"/>
                    <a:pt x="47" y="29"/>
                    <a:pt x="48" y="29"/>
                  </a:cubicBezTo>
                  <a:cubicBezTo>
                    <a:pt x="49" y="29"/>
                    <a:pt x="51" y="29"/>
                    <a:pt x="51" y="29"/>
                  </a:cubicBezTo>
                  <a:cubicBezTo>
                    <a:pt x="52" y="28"/>
                    <a:pt x="53" y="28"/>
                    <a:pt x="54" y="28"/>
                  </a:cubicBezTo>
                  <a:cubicBezTo>
                    <a:pt x="55" y="28"/>
                    <a:pt x="55" y="27"/>
                    <a:pt x="56" y="27"/>
                  </a:cubicBezTo>
                  <a:cubicBezTo>
                    <a:pt x="56" y="27"/>
                    <a:pt x="57" y="25"/>
                    <a:pt x="58" y="25"/>
                  </a:cubicBezTo>
                  <a:cubicBezTo>
                    <a:pt x="58" y="25"/>
                    <a:pt x="60" y="24"/>
                    <a:pt x="60" y="24"/>
                  </a:cubicBezTo>
                  <a:cubicBezTo>
                    <a:pt x="61" y="23"/>
                    <a:pt x="63" y="23"/>
                    <a:pt x="64" y="23"/>
                  </a:cubicBezTo>
                  <a:cubicBezTo>
                    <a:pt x="65" y="22"/>
                    <a:pt x="67" y="22"/>
                    <a:pt x="68" y="22"/>
                  </a:cubicBezTo>
                  <a:cubicBezTo>
                    <a:pt x="69" y="22"/>
                    <a:pt x="71" y="22"/>
                    <a:pt x="72" y="22"/>
                  </a:cubicBezTo>
                  <a:cubicBezTo>
                    <a:pt x="72" y="22"/>
                    <a:pt x="73" y="22"/>
                    <a:pt x="73" y="21"/>
                  </a:cubicBezTo>
                  <a:cubicBezTo>
                    <a:pt x="74" y="21"/>
                    <a:pt x="75" y="21"/>
                    <a:pt x="75" y="21"/>
                  </a:cubicBezTo>
                  <a:cubicBezTo>
                    <a:pt x="76" y="21"/>
                    <a:pt x="77" y="20"/>
                    <a:pt x="77" y="20"/>
                  </a:cubicBezTo>
                  <a:cubicBezTo>
                    <a:pt x="78" y="20"/>
                    <a:pt x="78" y="19"/>
                    <a:pt x="78" y="18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79" y="17"/>
                    <a:pt x="79" y="16"/>
                    <a:pt x="79" y="15"/>
                  </a:cubicBezTo>
                  <a:cubicBezTo>
                    <a:pt x="79" y="15"/>
                    <a:pt x="80" y="15"/>
                    <a:pt x="80" y="1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67"/>
            <p:cNvSpPr>
              <a:spLocks/>
            </p:cNvSpPr>
            <p:nvPr/>
          </p:nvSpPr>
          <p:spPr bwMode="auto">
            <a:xfrm>
              <a:off x="1463" y="1780"/>
              <a:ext cx="573" cy="370"/>
            </a:xfrm>
            <a:custGeom>
              <a:avLst/>
              <a:gdLst>
                <a:gd name="T0" fmla="*/ 192 w 207"/>
                <a:gd name="T1" fmla="*/ 17 h 134"/>
                <a:gd name="T2" fmla="*/ 189 w 207"/>
                <a:gd name="T3" fmla="*/ 23 h 134"/>
                <a:gd name="T4" fmla="*/ 196 w 207"/>
                <a:gd name="T5" fmla="*/ 32 h 134"/>
                <a:gd name="T6" fmla="*/ 198 w 207"/>
                <a:gd name="T7" fmla="*/ 44 h 134"/>
                <a:gd name="T8" fmla="*/ 195 w 207"/>
                <a:gd name="T9" fmla="*/ 58 h 134"/>
                <a:gd name="T10" fmla="*/ 193 w 207"/>
                <a:gd name="T11" fmla="*/ 67 h 134"/>
                <a:gd name="T12" fmla="*/ 197 w 207"/>
                <a:gd name="T13" fmla="*/ 79 h 134"/>
                <a:gd name="T14" fmla="*/ 206 w 207"/>
                <a:gd name="T15" fmla="*/ 86 h 134"/>
                <a:gd name="T16" fmla="*/ 200 w 207"/>
                <a:gd name="T17" fmla="*/ 98 h 134"/>
                <a:gd name="T18" fmla="*/ 193 w 207"/>
                <a:gd name="T19" fmla="*/ 99 h 134"/>
                <a:gd name="T20" fmla="*/ 187 w 207"/>
                <a:gd name="T21" fmla="*/ 102 h 134"/>
                <a:gd name="T22" fmla="*/ 176 w 207"/>
                <a:gd name="T23" fmla="*/ 106 h 134"/>
                <a:gd name="T24" fmla="*/ 172 w 207"/>
                <a:gd name="T25" fmla="*/ 115 h 134"/>
                <a:gd name="T26" fmla="*/ 158 w 207"/>
                <a:gd name="T27" fmla="*/ 122 h 134"/>
                <a:gd name="T28" fmla="*/ 143 w 207"/>
                <a:gd name="T29" fmla="*/ 128 h 134"/>
                <a:gd name="T30" fmla="*/ 136 w 207"/>
                <a:gd name="T31" fmla="*/ 113 h 134"/>
                <a:gd name="T32" fmla="*/ 134 w 207"/>
                <a:gd name="T33" fmla="*/ 97 h 134"/>
                <a:gd name="T34" fmla="*/ 126 w 207"/>
                <a:gd name="T35" fmla="*/ 99 h 134"/>
                <a:gd name="T36" fmla="*/ 115 w 207"/>
                <a:gd name="T37" fmla="*/ 102 h 134"/>
                <a:gd name="T38" fmla="*/ 113 w 207"/>
                <a:gd name="T39" fmla="*/ 118 h 134"/>
                <a:gd name="T40" fmla="*/ 109 w 207"/>
                <a:gd name="T41" fmla="*/ 124 h 134"/>
                <a:gd name="T42" fmla="*/ 102 w 207"/>
                <a:gd name="T43" fmla="*/ 129 h 134"/>
                <a:gd name="T44" fmla="*/ 90 w 207"/>
                <a:gd name="T45" fmla="*/ 130 h 134"/>
                <a:gd name="T46" fmla="*/ 87 w 207"/>
                <a:gd name="T47" fmla="*/ 113 h 134"/>
                <a:gd name="T48" fmla="*/ 69 w 207"/>
                <a:gd name="T49" fmla="*/ 122 h 134"/>
                <a:gd name="T50" fmla="*/ 64 w 207"/>
                <a:gd name="T51" fmla="*/ 122 h 134"/>
                <a:gd name="T52" fmla="*/ 59 w 207"/>
                <a:gd name="T53" fmla="*/ 109 h 134"/>
                <a:gd name="T54" fmla="*/ 55 w 207"/>
                <a:gd name="T55" fmla="*/ 119 h 134"/>
                <a:gd name="T56" fmla="*/ 46 w 207"/>
                <a:gd name="T57" fmla="*/ 112 h 134"/>
                <a:gd name="T58" fmla="*/ 31 w 207"/>
                <a:gd name="T59" fmla="*/ 105 h 134"/>
                <a:gd name="T60" fmla="*/ 17 w 207"/>
                <a:gd name="T61" fmla="*/ 112 h 134"/>
                <a:gd name="T62" fmla="*/ 6 w 207"/>
                <a:gd name="T63" fmla="*/ 97 h 134"/>
                <a:gd name="T64" fmla="*/ 11 w 207"/>
                <a:gd name="T65" fmla="*/ 93 h 134"/>
                <a:gd name="T66" fmla="*/ 20 w 207"/>
                <a:gd name="T67" fmla="*/ 93 h 134"/>
                <a:gd name="T68" fmla="*/ 9 w 207"/>
                <a:gd name="T69" fmla="*/ 85 h 134"/>
                <a:gd name="T70" fmla="*/ 0 w 207"/>
                <a:gd name="T71" fmla="*/ 76 h 134"/>
                <a:gd name="T72" fmla="*/ 12 w 207"/>
                <a:gd name="T73" fmla="*/ 41 h 134"/>
                <a:gd name="T74" fmla="*/ 28 w 207"/>
                <a:gd name="T75" fmla="*/ 3 h 134"/>
                <a:gd name="T76" fmla="*/ 43 w 207"/>
                <a:gd name="T77" fmla="*/ 18 h 134"/>
                <a:gd name="T78" fmla="*/ 50 w 207"/>
                <a:gd name="T79" fmla="*/ 8 h 134"/>
                <a:gd name="T80" fmla="*/ 64 w 207"/>
                <a:gd name="T81" fmla="*/ 13 h 134"/>
                <a:gd name="T82" fmla="*/ 64 w 207"/>
                <a:gd name="T83" fmla="*/ 24 h 134"/>
                <a:gd name="T84" fmla="*/ 73 w 207"/>
                <a:gd name="T85" fmla="*/ 21 h 134"/>
                <a:gd name="T86" fmla="*/ 78 w 207"/>
                <a:gd name="T87" fmla="*/ 32 h 134"/>
                <a:gd name="T88" fmla="*/ 71 w 207"/>
                <a:gd name="T89" fmla="*/ 42 h 134"/>
                <a:gd name="T90" fmla="*/ 78 w 207"/>
                <a:gd name="T91" fmla="*/ 50 h 134"/>
                <a:gd name="T92" fmla="*/ 86 w 207"/>
                <a:gd name="T93" fmla="*/ 42 h 134"/>
                <a:gd name="T94" fmla="*/ 95 w 207"/>
                <a:gd name="T95" fmla="*/ 38 h 134"/>
                <a:gd name="T96" fmla="*/ 102 w 207"/>
                <a:gd name="T97" fmla="*/ 32 h 134"/>
                <a:gd name="T98" fmla="*/ 115 w 207"/>
                <a:gd name="T99" fmla="*/ 41 h 134"/>
                <a:gd name="T100" fmla="*/ 130 w 207"/>
                <a:gd name="T101" fmla="*/ 37 h 134"/>
                <a:gd name="T102" fmla="*/ 148 w 207"/>
                <a:gd name="T103" fmla="*/ 30 h 134"/>
                <a:gd name="T104" fmla="*/ 169 w 207"/>
                <a:gd name="T105" fmla="*/ 19 h 134"/>
                <a:gd name="T106" fmla="*/ 186 w 207"/>
                <a:gd name="T107" fmla="*/ 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7" h="134">
                  <a:moveTo>
                    <a:pt x="191" y="5"/>
                  </a:moveTo>
                  <a:cubicBezTo>
                    <a:pt x="191" y="6"/>
                    <a:pt x="191" y="7"/>
                    <a:pt x="191" y="7"/>
                  </a:cubicBezTo>
                  <a:cubicBezTo>
                    <a:pt x="192" y="8"/>
                    <a:pt x="193" y="9"/>
                    <a:pt x="194" y="9"/>
                  </a:cubicBezTo>
                  <a:cubicBezTo>
                    <a:pt x="194" y="10"/>
                    <a:pt x="194" y="11"/>
                    <a:pt x="194" y="12"/>
                  </a:cubicBezTo>
                  <a:cubicBezTo>
                    <a:pt x="194" y="12"/>
                    <a:pt x="193" y="14"/>
                    <a:pt x="193" y="15"/>
                  </a:cubicBezTo>
                  <a:cubicBezTo>
                    <a:pt x="193" y="15"/>
                    <a:pt x="192" y="16"/>
                    <a:pt x="192" y="17"/>
                  </a:cubicBezTo>
                  <a:cubicBezTo>
                    <a:pt x="192" y="17"/>
                    <a:pt x="191" y="18"/>
                    <a:pt x="191" y="18"/>
                  </a:cubicBezTo>
                  <a:cubicBezTo>
                    <a:pt x="190" y="19"/>
                    <a:pt x="189" y="19"/>
                    <a:pt x="189" y="20"/>
                  </a:cubicBezTo>
                  <a:cubicBezTo>
                    <a:pt x="189" y="20"/>
                    <a:pt x="188" y="20"/>
                    <a:pt x="188" y="21"/>
                  </a:cubicBezTo>
                  <a:cubicBezTo>
                    <a:pt x="188" y="22"/>
                    <a:pt x="188" y="22"/>
                    <a:pt x="188" y="22"/>
                  </a:cubicBezTo>
                  <a:cubicBezTo>
                    <a:pt x="188" y="22"/>
                    <a:pt x="188" y="23"/>
                    <a:pt x="188" y="23"/>
                  </a:cubicBezTo>
                  <a:cubicBezTo>
                    <a:pt x="189" y="23"/>
                    <a:pt x="189" y="23"/>
                    <a:pt x="189" y="23"/>
                  </a:cubicBezTo>
                  <a:cubicBezTo>
                    <a:pt x="190" y="23"/>
                    <a:pt x="191" y="23"/>
                    <a:pt x="191" y="23"/>
                  </a:cubicBezTo>
                  <a:cubicBezTo>
                    <a:pt x="192" y="23"/>
                    <a:pt x="193" y="23"/>
                    <a:pt x="195" y="23"/>
                  </a:cubicBezTo>
                  <a:cubicBezTo>
                    <a:pt x="195" y="23"/>
                    <a:pt x="195" y="23"/>
                    <a:pt x="195" y="24"/>
                  </a:cubicBezTo>
                  <a:cubicBezTo>
                    <a:pt x="196" y="24"/>
                    <a:pt x="196" y="25"/>
                    <a:pt x="196" y="25"/>
                  </a:cubicBezTo>
                  <a:cubicBezTo>
                    <a:pt x="196" y="26"/>
                    <a:pt x="195" y="28"/>
                    <a:pt x="195" y="29"/>
                  </a:cubicBezTo>
                  <a:cubicBezTo>
                    <a:pt x="195" y="29"/>
                    <a:pt x="196" y="31"/>
                    <a:pt x="196" y="32"/>
                  </a:cubicBezTo>
                  <a:cubicBezTo>
                    <a:pt x="196" y="32"/>
                    <a:pt x="197" y="34"/>
                    <a:pt x="198" y="34"/>
                  </a:cubicBezTo>
                  <a:cubicBezTo>
                    <a:pt x="198" y="35"/>
                    <a:pt x="198" y="36"/>
                    <a:pt x="198" y="36"/>
                  </a:cubicBezTo>
                  <a:cubicBezTo>
                    <a:pt x="199" y="37"/>
                    <a:pt x="200" y="37"/>
                    <a:pt x="201" y="39"/>
                  </a:cubicBezTo>
                  <a:cubicBezTo>
                    <a:pt x="201" y="39"/>
                    <a:pt x="201" y="40"/>
                    <a:pt x="201" y="41"/>
                  </a:cubicBezTo>
                  <a:cubicBezTo>
                    <a:pt x="201" y="41"/>
                    <a:pt x="201" y="43"/>
                    <a:pt x="200" y="43"/>
                  </a:cubicBezTo>
                  <a:cubicBezTo>
                    <a:pt x="200" y="44"/>
                    <a:pt x="198" y="44"/>
                    <a:pt x="198" y="44"/>
                  </a:cubicBezTo>
                  <a:cubicBezTo>
                    <a:pt x="197" y="45"/>
                    <a:pt x="196" y="45"/>
                    <a:pt x="196" y="46"/>
                  </a:cubicBezTo>
                  <a:cubicBezTo>
                    <a:pt x="195" y="46"/>
                    <a:pt x="194" y="48"/>
                    <a:pt x="193" y="49"/>
                  </a:cubicBezTo>
                  <a:cubicBezTo>
                    <a:pt x="193" y="49"/>
                    <a:pt x="192" y="50"/>
                    <a:pt x="192" y="52"/>
                  </a:cubicBezTo>
                  <a:cubicBezTo>
                    <a:pt x="192" y="52"/>
                    <a:pt x="191" y="54"/>
                    <a:pt x="192" y="55"/>
                  </a:cubicBezTo>
                  <a:cubicBezTo>
                    <a:pt x="192" y="55"/>
                    <a:pt x="193" y="56"/>
                    <a:pt x="193" y="57"/>
                  </a:cubicBezTo>
                  <a:cubicBezTo>
                    <a:pt x="193" y="57"/>
                    <a:pt x="195" y="57"/>
                    <a:pt x="195" y="58"/>
                  </a:cubicBezTo>
                  <a:cubicBezTo>
                    <a:pt x="195" y="58"/>
                    <a:pt x="195" y="59"/>
                    <a:pt x="196" y="60"/>
                  </a:cubicBezTo>
                  <a:cubicBezTo>
                    <a:pt x="196" y="60"/>
                    <a:pt x="196" y="60"/>
                    <a:pt x="197" y="60"/>
                  </a:cubicBezTo>
                  <a:cubicBezTo>
                    <a:pt x="197" y="61"/>
                    <a:pt x="197" y="61"/>
                    <a:pt x="197" y="62"/>
                  </a:cubicBezTo>
                  <a:cubicBezTo>
                    <a:pt x="197" y="62"/>
                    <a:pt x="197" y="64"/>
                    <a:pt x="197" y="65"/>
                  </a:cubicBezTo>
                  <a:cubicBezTo>
                    <a:pt x="196" y="65"/>
                    <a:pt x="196" y="65"/>
                    <a:pt x="195" y="66"/>
                  </a:cubicBezTo>
                  <a:cubicBezTo>
                    <a:pt x="195" y="66"/>
                    <a:pt x="194" y="66"/>
                    <a:pt x="193" y="67"/>
                  </a:cubicBezTo>
                  <a:cubicBezTo>
                    <a:pt x="193" y="67"/>
                    <a:pt x="192" y="69"/>
                    <a:pt x="192" y="69"/>
                  </a:cubicBezTo>
                  <a:cubicBezTo>
                    <a:pt x="192" y="70"/>
                    <a:pt x="192" y="71"/>
                    <a:pt x="192" y="71"/>
                  </a:cubicBezTo>
                  <a:cubicBezTo>
                    <a:pt x="192" y="72"/>
                    <a:pt x="192" y="73"/>
                    <a:pt x="192" y="74"/>
                  </a:cubicBezTo>
                  <a:cubicBezTo>
                    <a:pt x="192" y="74"/>
                    <a:pt x="193" y="76"/>
                    <a:pt x="193" y="76"/>
                  </a:cubicBezTo>
                  <a:cubicBezTo>
                    <a:pt x="193" y="77"/>
                    <a:pt x="195" y="77"/>
                    <a:pt x="196" y="78"/>
                  </a:cubicBezTo>
                  <a:cubicBezTo>
                    <a:pt x="196" y="78"/>
                    <a:pt x="197" y="78"/>
                    <a:pt x="197" y="79"/>
                  </a:cubicBezTo>
                  <a:cubicBezTo>
                    <a:pt x="198" y="79"/>
                    <a:pt x="198" y="80"/>
                    <a:pt x="198" y="81"/>
                  </a:cubicBezTo>
                  <a:cubicBezTo>
                    <a:pt x="198" y="81"/>
                    <a:pt x="198" y="82"/>
                    <a:pt x="199" y="83"/>
                  </a:cubicBezTo>
                  <a:cubicBezTo>
                    <a:pt x="199" y="83"/>
                    <a:pt x="200" y="83"/>
                    <a:pt x="200" y="83"/>
                  </a:cubicBezTo>
                  <a:cubicBezTo>
                    <a:pt x="201" y="83"/>
                    <a:pt x="202" y="84"/>
                    <a:pt x="202" y="84"/>
                  </a:cubicBezTo>
                  <a:cubicBezTo>
                    <a:pt x="202" y="84"/>
                    <a:pt x="203" y="84"/>
                    <a:pt x="204" y="85"/>
                  </a:cubicBezTo>
                  <a:cubicBezTo>
                    <a:pt x="204" y="85"/>
                    <a:pt x="205" y="86"/>
                    <a:pt x="206" y="86"/>
                  </a:cubicBezTo>
                  <a:cubicBezTo>
                    <a:pt x="206" y="87"/>
                    <a:pt x="206" y="89"/>
                    <a:pt x="207" y="89"/>
                  </a:cubicBezTo>
                  <a:cubicBezTo>
                    <a:pt x="207" y="90"/>
                    <a:pt x="207" y="91"/>
                    <a:pt x="207" y="92"/>
                  </a:cubicBezTo>
                  <a:cubicBezTo>
                    <a:pt x="206" y="93"/>
                    <a:pt x="206" y="94"/>
                    <a:pt x="205" y="95"/>
                  </a:cubicBezTo>
                  <a:cubicBezTo>
                    <a:pt x="204" y="95"/>
                    <a:pt x="204" y="96"/>
                    <a:pt x="203" y="96"/>
                  </a:cubicBezTo>
                  <a:cubicBezTo>
                    <a:pt x="203" y="97"/>
                    <a:pt x="202" y="97"/>
                    <a:pt x="201" y="97"/>
                  </a:cubicBezTo>
                  <a:cubicBezTo>
                    <a:pt x="201" y="97"/>
                    <a:pt x="200" y="98"/>
                    <a:pt x="200" y="98"/>
                  </a:cubicBezTo>
                  <a:cubicBezTo>
                    <a:pt x="199" y="98"/>
                    <a:pt x="199" y="98"/>
                    <a:pt x="198" y="98"/>
                  </a:cubicBezTo>
                  <a:cubicBezTo>
                    <a:pt x="198" y="98"/>
                    <a:pt x="197" y="96"/>
                    <a:pt x="196" y="96"/>
                  </a:cubicBezTo>
                  <a:cubicBezTo>
                    <a:pt x="196" y="96"/>
                    <a:pt x="195" y="96"/>
                    <a:pt x="195" y="95"/>
                  </a:cubicBezTo>
                  <a:cubicBezTo>
                    <a:pt x="195" y="95"/>
                    <a:pt x="194" y="95"/>
                    <a:pt x="193" y="96"/>
                  </a:cubicBezTo>
                  <a:cubicBezTo>
                    <a:pt x="193" y="96"/>
                    <a:pt x="193" y="96"/>
                    <a:pt x="193" y="97"/>
                  </a:cubicBezTo>
                  <a:cubicBezTo>
                    <a:pt x="193" y="97"/>
                    <a:pt x="193" y="98"/>
                    <a:pt x="193" y="99"/>
                  </a:cubicBezTo>
                  <a:cubicBezTo>
                    <a:pt x="194" y="99"/>
                    <a:pt x="194" y="100"/>
                    <a:pt x="194" y="100"/>
                  </a:cubicBezTo>
                  <a:cubicBezTo>
                    <a:pt x="194" y="101"/>
                    <a:pt x="195" y="103"/>
                    <a:pt x="194" y="104"/>
                  </a:cubicBezTo>
                  <a:cubicBezTo>
                    <a:pt x="193" y="104"/>
                    <a:pt x="192" y="104"/>
                    <a:pt x="192" y="105"/>
                  </a:cubicBezTo>
                  <a:cubicBezTo>
                    <a:pt x="191" y="105"/>
                    <a:pt x="191" y="105"/>
                    <a:pt x="191" y="105"/>
                  </a:cubicBezTo>
                  <a:cubicBezTo>
                    <a:pt x="190" y="104"/>
                    <a:pt x="189" y="104"/>
                    <a:pt x="189" y="103"/>
                  </a:cubicBezTo>
                  <a:cubicBezTo>
                    <a:pt x="188" y="103"/>
                    <a:pt x="188" y="102"/>
                    <a:pt x="187" y="102"/>
                  </a:cubicBezTo>
                  <a:cubicBezTo>
                    <a:pt x="186" y="102"/>
                    <a:pt x="185" y="102"/>
                    <a:pt x="185" y="102"/>
                  </a:cubicBezTo>
                  <a:cubicBezTo>
                    <a:pt x="184" y="102"/>
                    <a:pt x="182" y="101"/>
                    <a:pt x="181" y="101"/>
                  </a:cubicBezTo>
                  <a:cubicBezTo>
                    <a:pt x="181" y="101"/>
                    <a:pt x="180" y="101"/>
                    <a:pt x="179" y="101"/>
                  </a:cubicBezTo>
                  <a:cubicBezTo>
                    <a:pt x="179" y="101"/>
                    <a:pt x="177" y="102"/>
                    <a:pt x="177" y="102"/>
                  </a:cubicBezTo>
                  <a:cubicBezTo>
                    <a:pt x="177" y="103"/>
                    <a:pt x="176" y="104"/>
                    <a:pt x="176" y="104"/>
                  </a:cubicBezTo>
                  <a:cubicBezTo>
                    <a:pt x="176" y="105"/>
                    <a:pt x="176" y="105"/>
                    <a:pt x="176" y="106"/>
                  </a:cubicBezTo>
                  <a:cubicBezTo>
                    <a:pt x="176" y="107"/>
                    <a:pt x="177" y="108"/>
                    <a:pt x="177" y="109"/>
                  </a:cubicBezTo>
                  <a:cubicBezTo>
                    <a:pt x="177" y="109"/>
                    <a:pt x="177" y="110"/>
                    <a:pt x="177" y="111"/>
                  </a:cubicBezTo>
                  <a:cubicBezTo>
                    <a:pt x="177" y="111"/>
                    <a:pt x="177" y="113"/>
                    <a:pt x="177" y="113"/>
                  </a:cubicBezTo>
                  <a:cubicBezTo>
                    <a:pt x="177" y="114"/>
                    <a:pt x="176" y="114"/>
                    <a:pt x="175" y="114"/>
                  </a:cubicBezTo>
                  <a:cubicBezTo>
                    <a:pt x="175" y="114"/>
                    <a:pt x="174" y="114"/>
                    <a:pt x="174" y="114"/>
                  </a:cubicBezTo>
                  <a:cubicBezTo>
                    <a:pt x="173" y="114"/>
                    <a:pt x="172" y="114"/>
                    <a:pt x="172" y="115"/>
                  </a:cubicBezTo>
                  <a:cubicBezTo>
                    <a:pt x="171" y="115"/>
                    <a:pt x="171" y="116"/>
                    <a:pt x="171" y="116"/>
                  </a:cubicBezTo>
                  <a:cubicBezTo>
                    <a:pt x="171" y="117"/>
                    <a:pt x="170" y="117"/>
                    <a:pt x="170" y="118"/>
                  </a:cubicBezTo>
                  <a:cubicBezTo>
                    <a:pt x="170" y="118"/>
                    <a:pt x="169" y="119"/>
                    <a:pt x="168" y="119"/>
                  </a:cubicBezTo>
                  <a:cubicBezTo>
                    <a:pt x="168" y="120"/>
                    <a:pt x="166" y="120"/>
                    <a:pt x="165" y="121"/>
                  </a:cubicBezTo>
                  <a:cubicBezTo>
                    <a:pt x="165" y="121"/>
                    <a:pt x="163" y="120"/>
                    <a:pt x="162" y="121"/>
                  </a:cubicBezTo>
                  <a:cubicBezTo>
                    <a:pt x="161" y="121"/>
                    <a:pt x="159" y="121"/>
                    <a:pt x="158" y="122"/>
                  </a:cubicBezTo>
                  <a:cubicBezTo>
                    <a:pt x="158" y="123"/>
                    <a:pt x="157" y="124"/>
                    <a:pt x="157" y="124"/>
                  </a:cubicBezTo>
                  <a:cubicBezTo>
                    <a:pt x="157" y="125"/>
                    <a:pt x="156" y="127"/>
                    <a:pt x="156" y="127"/>
                  </a:cubicBezTo>
                  <a:cubicBezTo>
                    <a:pt x="155" y="127"/>
                    <a:pt x="154" y="128"/>
                    <a:pt x="153" y="128"/>
                  </a:cubicBezTo>
                  <a:cubicBezTo>
                    <a:pt x="152" y="128"/>
                    <a:pt x="149" y="128"/>
                    <a:pt x="148" y="128"/>
                  </a:cubicBezTo>
                  <a:cubicBezTo>
                    <a:pt x="147" y="128"/>
                    <a:pt x="146" y="128"/>
                    <a:pt x="145" y="128"/>
                  </a:cubicBezTo>
                  <a:cubicBezTo>
                    <a:pt x="144" y="128"/>
                    <a:pt x="144" y="128"/>
                    <a:pt x="143" y="128"/>
                  </a:cubicBezTo>
                  <a:cubicBezTo>
                    <a:pt x="143" y="128"/>
                    <a:pt x="143" y="127"/>
                    <a:pt x="143" y="127"/>
                  </a:cubicBezTo>
                  <a:cubicBezTo>
                    <a:pt x="143" y="126"/>
                    <a:pt x="143" y="124"/>
                    <a:pt x="143" y="123"/>
                  </a:cubicBezTo>
                  <a:cubicBezTo>
                    <a:pt x="143" y="123"/>
                    <a:pt x="144" y="121"/>
                    <a:pt x="144" y="120"/>
                  </a:cubicBezTo>
                  <a:cubicBezTo>
                    <a:pt x="143" y="119"/>
                    <a:pt x="142" y="118"/>
                    <a:pt x="141" y="117"/>
                  </a:cubicBezTo>
                  <a:cubicBezTo>
                    <a:pt x="141" y="117"/>
                    <a:pt x="140" y="116"/>
                    <a:pt x="138" y="116"/>
                  </a:cubicBezTo>
                  <a:cubicBezTo>
                    <a:pt x="138" y="115"/>
                    <a:pt x="136" y="114"/>
                    <a:pt x="136" y="113"/>
                  </a:cubicBezTo>
                  <a:cubicBezTo>
                    <a:pt x="135" y="112"/>
                    <a:pt x="134" y="110"/>
                    <a:pt x="134" y="110"/>
                  </a:cubicBezTo>
                  <a:cubicBezTo>
                    <a:pt x="134" y="109"/>
                    <a:pt x="134" y="107"/>
                    <a:pt x="134" y="107"/>
                  </a:cubicBezTo>
                  <a:cubicBezTo>
                    <a:pt x="135" y="106"/>
                    <a:pt x="135" y="105"/>
                    <a:pt x="135" y="104"/>
                  </a:cubicBezTo>
                  <a:cubicBezTo>
                    <a:pt x="135" y="103"/>
                    <a:pt x="135" y="102"/>
                    <a:pt x="135" y="101"/>
                  </a:cubicBezTo>
                  <a:cubicBezTo>
                    <a:pt x="135" y="100"/>
                    <a:pt x="135" y="98"/>
                    <a:pt x="135" y="98"/>
                  </a:cubicBezTo>
                  <a:cubicBezTo>
                    <a:pt x="135" y="97"/>
                    <a:pt x="134" y="97"/>
                    <a:pt x="134" y="97"/>
                  </a:cubicBezTo>
                  <a:cubicBezTo>
                    <a:pt x="134" y="96"/>
                    <a:pt x="133" y="96"/>
                    <a:pt x="133" y="96"/>
                  </a:cubicBezTo>
                  <a:cubicBezTo>
                    <a:pt x="132" y="96"/>
                    <a:pt x="131" y="96"/>
                    <a:pt x="130" y="96"/>
                  </a:cubicBezTo>
                  <a:cubicBezTo>
                    <a:pt x="130" y="96"/>
                    <a:pt x="129" y="95"/>
                    <a:pt x="129" y="95"/>
                  </a:cubicBezTo>
                  <a:cubicBezTo>
                    <a:pt x="128" y="95"/>
                    <a:pt x="127" y="95"/>
                    <a:pt x="126" y="95"/>
                  </a:cubicBezTo>
                  <a:cubicBezTo>
                    <a:pt x="126" y="95"/>
                    <a:pt x="126" y="96"/>
                    <a:pt x="126" y="97"/>
                  </a:cubicBezTo>
                  <a:cubicBezTo>
                    <a:pt x="126" y="97"/>
                    <a:pt x="126" y="98"/>
                    <a:pt x="126" y="99"/>
                  </a:cubicBezTo>
                  <a:cubicBezTo>
                    <a:pt x="126" y="99"/>
                    <a:pt x="126" y="101"/>
                    <a:pt x="125" y="101"/>
                  </a:cubicBezTo>
                  <a:cubicBezTo>
                    <a:pt x="125" y="102"/>
                    <a:pt x="125" y="103"/>
                    <a:pt x="124" y="103"/>
                  </a:cubicBezTo>
                  <a:cubicBezTo>
                    <a:pt x="124" y="103"/>
                    <a:pt x="123" y="103"/>
                    <a:pt x="123" y="103"/>
                  </a:cubicBezTo>
                  <a:cubicBezTo>
                    <a:pt x="122" y="102"/>
                    <a:pt x="121" y="102"/>
                    <a:pt x="121" y="101"/>
                  </a:cubicBezTo>
                  <a:cubicBezTo>
                    <a:pt x="120" y="101"/>
                    <a:pt x="119" y="101"/>
                    <a:pt x="118" y="101"/>
                  </a:cubicBezTo>
                  <a:cubicBezTo>
                    <a:pt x="118" y="101"/>
                    <a:pt x="115" y="102"/>
                    <a:pt x="115" y="102"/>
                  </a:cubicBezTo>
                  <a:cubicBezTo>
                    <a:pt x="114" y="103"/>
                    <a:pt x="113" y="104"/>
                    <a:pt x="112" y="104"/>
                  </a:cubicBezTo>
                  <a:cubicBezTo>
                    <a:pt x="112" y="105"/>
                    <a:pt x="111" y="106"/>
                    <a:pt x="110" y="106"/>
                  </a:cubicBezTo>
                  <a:cubicBezTo>
                    <a:pt x="110" y="107"/>
                    <a:pt x="110" y="108"/>
                    <a:pt x="110" y="108"/>
                  </a:cubicBezTo>
                  <a:cubicBezTo>
                    <a:pt x="110" y="109"/>
                    <a:pt x="110" y="111"/>
                    <a:pt x="110" y="112"/>
                  </a:cubicBezTo>
                  <a:cubicBezTo>
                    <a:pt x="110" y="113"/>
                    <a:pt x="111" y="114"/>
                    <a:pt x="111" y="114"/>
                  </a:cubicBezTo>
                  <a:cubicBezTo>
                    <a:pt x="112" y="115"/>
                    <a:pt x="113" y="117"/>
                    <a:pt x="113" y="118"/>
                  </a:cubicBezTo>
                  <a:cubicBezTo>
                    <a:pt x="113" y="118"/>
                    <a:pt x="113" y="120"/>
                    <a:pt x="113" y="121"/>
                  </a:cubicBezTo>
                  <a:cubicBezTo>
                    <a:pt x="113" y="121"/>
                    <a:pt x="113" y="122"/>
                    <a:pt x="113" y="123"/>
                  </a:cubicBezTo>
                  <a:cubicBezTo>
                    <a:pt x="113" y="123"/>
                    <a:pt x="113" y="124"/>
                    <a:pt x="112" y="125"/>
                  </a:cubicBezTo>
                  <a:cubicBezTo>
                    <a:pt x="112" y="126"/>
                    <a:pt x="112" y="127"/>
                    <a:pt x="112" y="127"/>
                  </a:cubicBezTo>
                  <a:cubicBezTo>
                    <a:pt x="111" y="127"/>
                    <a:pt x="110" y="127"/>
                    <a:pt x="110" y="127"/>
                  </a:cubicBezTo>
                  <a:cubicBezTo>
                    <a:pt x="110" y="126"/>
                    <a:pt x="110" y="124"/>
                    <a:pt x="109" y="124"/>
                  </a:cubicBezTo>
                  <a:cubicBezTo>
                    <a:pt x="109" y="123"/>
                    <a:pt x="108" y="122"/>
                    <a:pt x="107" y="122"/>
                  </a:cubicBezTo>
                  <a:cubicBezTo>
                    <a:pt x="107" y="121"/>
                    <a:pt x="106" y="121"/>
                    <a:pt x="105" y="121"/>
                  </a:cubicBezTo>
                  <a:cubicBezTo>
                    <a:pt x="105" y="121"/>
                    <a:pt x="104" y="122"/>
                    <a:pt x="104" y="122"/>
                  </a:cubicBezTo>
                  <a:cubicBezTo>
                    <a:pt x="103" y="122"/>
                    <a:pt x="103" y="123"/>
                    <a:pt x="103" y="124"/>
                  </a:cubicBezTo>
                  <a:cubicBezTo>
                    <a:pt x="103" y="124"/>
                    <a:pt x="103" y="126"/>
                    <a:pt x="102" y="127"/>
                  </a:cubicBezTo>
                  <a:cubicBezTo>
                    <a:pt x="102" y="127"/>
                    <a:pt x="102" y="128"/>
                    <a:pt x="102" y="129"/>
                  </a:cubicBezTo>
                  <a:cubicBezTo>
                    <a:pt x="101" y="130"/>
                    <a:pt x="100" y="131"/>
                    <a:pt x="100" y="132"/>
                  </a:cubicBezTo>
                  <a:cubicBezTo>
                    <a:pt x="99" y="132"/>
                    <a:pt x="98" y="132"/>
                    <a:pt x="97" y="133"/>
                  </a:cubicBezTo>
                  <a:cubicBezTo>
                    <a:pt x="96" y="133"/>
                    <a:pt x="94" y="133"/>
                    <a:pt x="94" y="134"/>
                  </a:cubicBezTo>
                  <a:cubicBezTo>
                    <a:pt x="93" y="134"/>
                    <a:pt x="92" y="134"/>
                    <a:pt x="91" y="134"/>
                  </a:cubicBezTo>
                  <a:cubicBezTo>
                    <a:pt x="91" y="133"/>
                    <a:pt x="90" y="132"/>
                    <a:pt x="90" y="132"/>
                  </a:cubicBezTo>
                  <a:cubicBezTo>
                    <a:pt x="89" y="132"/>
                    <a:pt x="90" y="131"/>
                    <a:pt x="90" y="130"/>
                  </a:cubicBezTo>
                  <a:cubicBezTo>
                    <a:pt x="90" y="130"/>
                    <a:pt x="90" y="129"/>
                    <a:pt x="91" y="128"/>
                  </a:cubicBezTo>
                  <a:cubicBezTo>
                    <a:pt x="91" y="128"/>
                    <a:pt x="91" y="126"/>
                    <a:pt x="91" y="126"/>
                  </a:cubicBezTo>
                  <a:cubicBezTo>
                    <a:pt x="92" y="124"/>
                    <a:pt x="92" y="123"/>
                    <a:pt x="92" y="122"/>
                  </a:cubicBezTo>
                  <a:cubicBezTo>
                    <a:pt x="92" y="121"/>
                    <a:pt x="91" y="119"/>
                    <a:pt x="91" y="118"/>
                  </a:cubicBezTo>
                  <a:cubicBezTo>
                    <a:pt x="90" y="117"/>
                    <a:pt x="90" y="116"/>
                    <a:pt x="90" y="115"/>
                  </a:cubicBezTo>
                  <a:cubicBezTo>
                    <a:pt x="89" y="114"/>
                    <a:pt x="88" y="113"/>
                    <a:pt x="87" y="113"/>
                  </a:cubicBezTo>
                  <a:cubicBezTo>
                    <a:pt x="86" y="113"/>
                    <a:pt x="83" y="113"/>
                    <a:pt x="82" y="113"/>
                  </a:cubicBezTo>
                  <a:cubicBezTo>
                    <a:pt x="81" y="113"/>
                    <a:pt x="79" y="115"/>
                    <a:pt x="78" y="115"/>
                  </a:cubicBezTo>
                  <a:cubicBezTo>
                    <a:pt x="78" y="115"/>
                    <a:pt x="77" y="116"/>
                    <a:pt x="76" y="117"/>
                  </a:cubicBezTo>
                  <a:cubicBezTo>
                    <a:pt x="75" y="117"/>
                    <a:pt x="73" y="117"/>
                    <a:pt x="72" y="118"/>
                  </a:cubicBezTo>
                  <a:cubicBezTo>
                    <a:pt x="72" y="118"/>
                    <a:pt x="71" y="119"/>
                    <a:pt x="70" y="120"/>
                  </a:cubicBezTo>
                  <a:cubicBezTo>
                    <a:pt x="70" y="120"/>
                    <a:pt x="69" y="121"/>
                    <a:pt x="69" y="122"/>
                  </a:cubicBezTo>
                  <a:cubicBezTo>
                    <a:pt x="69" y="122"/>
                    <a:pt x="68" y="124"/>
                    <a:pt x="68" y="124"/>
                  </a:cubicBezTo>
                  <a:cubicBezTo>
                    <a:pt x="68" y="125"/>
                    <a:pt x="67" y="126"/>
                    <a:pt x="67" y="127"/>
                  </a:cubicBezTo>
                  <a:cubicBezTo>
                    <a:pt x="66" y="127"/>
                    <a:pt x="66" y="128"/>
                    <a:pt x="65" y="128"/>
                  </a:cubicBezTo>
                  <a:cubicBezTo>
                    <a:pt x="65" y="128"/>
                    <a:pt x="64" y="127"/>
                    <a:pt x="64" y="127"/>
                  </a:cubicBezTo>
                  <a:cubicBezTo>
                    <a:pt x="64" y="127"/>
                    <a:pt x="64" y="125"/>
                    <a:pt x="64" y="124"/>
                  </a:cubicBezTo>
                  <a:cubicBezTo>
                    <a:pt x="64" y="124"/>
                    <a:pt x="64" y="123"/>
                    <a:pt x="64" y="122"/>
                  </a:cubicBezTo>
                  <a:cubicBezTo>
                    <a:pt x="64" y="121"/>
                    <a:pt x="64" y="120"/>
                    <a:pt x="65" y="119"/>
                  </a:cubicBezTo>
                  <a:cubicBezTo>
                    <a:pt x="65" y="118"/>
                    <a:pt x="65" y="117"/>
                    <a:pt x="66" y="116"/>
                  </a:cubicBezTo>
                  <a:cubicBezTo>
                    <a:pt x="66" y="115"/>
                    <a:pt x="66" y="114"/>
                    <a:pt x="66" y="113"/>
                  </a:cubicBezTo>
                  <a:cubicBezTo>
                    <a:pt x="66" y="113"/>
                    <a:pt x="66" y="111"/>
                    <a:pt x="65" y="110"/>
                  </a:cubicBezTo>
                  <a:cubicBezTo>
                    <a:pt x="65" y="110"/>
                    <a:pt x="63" y="109"/>
                    <a:pt x="62" y="109"/>
                  </a:cubicBezTo>
                  <a:cubicBezTo>
                    <a:pt x="61" y="109"/>
                    <a:pt x="60" y="109"/>
                    <a:pt x="59" y="109"/>
                  </a:cubicBezTo>
                  <a:cubicBezTo>
                    <a:pt x="58" y="110"/>
                    <a:pt x="58" y="110"/>
                    <a:pt x="58" y="110"/>
                  </a:cubicBezTo>
                  <a:cubicBezTo>
                    <a:pt x="58" y="110"/>
                    <a:pt x="57" y="111"/>
                    <a:pt x="57" y="111"/>
                  </a:cubicBezTo>
                  <a:cubicBezTo>
                    <a:pt x="57" y="112"/>
                    <a:pt x="56" y="112"/>
                    <a:pt x="56" y="113"/>
                  </a:cubicBezTo>
                  <a:cubicBezTo>
                    <a:pt x="56" y="113"/>
                    <a:pt x="56" y="115"/>
                    <a:pt x="56" y="115"/>
                  </a:cubicBezTo>
                  <a:cubicBezTo>
                    <a:pt x="56" y="116"/>
                    <a:pt x="56" y="117"/>
                    <a:pt x="56" y="117"/>
                  </a:cubicBezTo>
                  <a:cubicBezTo>
                    <a:pt x="56" y="118"/>
                    <a:pt x="56" y="119"/>
                    <a:pt x="55" y="119"/>
                  </a:cubicBezTo>
                  <a:cubicBezTo>
                    <a:pt x="55" y="119"/>
                    <a:pt x="54" y="120"/>
                    <a:pt x="53" y="120"/>
                  </a:cubicBezTo>
                  <a:cubicBezTo>
                    <a:pt x="53" y="120"/>
                    <a:pt x="52" y="120"/>
                    <a:pt x="51" y="120"/>
                  </a:cubicBezTo>
                  <a:cubicBezTo>
                    <a:pt x="50" y="120"/>
                    <a:pt x="50" y="119"/>
                    <a:pt x="49" y="119"/>
                  </a:cubicBezTo>
                  <a:cubicBezTo>
                    <a:pt x="49" y="118"/>
                    <a:pt x="48" y="118"/>
                    <a:pt x="48" y="117"/>
                  </a:cubicBezTo>
                  <a:cubicBezTo>
                    <a:pt x="48" y="116"/>
                    <a:pt x="47" y="115"/>
                    <a:pt x="47" y="115"/>
                  </a:cubicBezTo>
                  <a:cubicBezTo>
                    <a:pt x="47" y="114"/>
                    <a:pt x="47" y="113"/>
                    <a:pt x="46" y="112"/>
                  </a:cubicBezTo>
                  <a:cubicBezTo>
                    <a:pt x="46" y="111"/>
                    <a:pt x="45" y="111"/>
                    <a:pt x="45" y="111"/>
                  </a:cubicBezTo>
                  <a:cubicBezTo>
                    <a:pt x="45" y="110"/>
                    <a:pt x="45" y="109"/>
                    <a:pt x="44" y="109"/>
                  </a:cubicBezTo>
                  <a:cubicBezTo>
                    <a:pt x="44" y="108"/>
                    <a:pt x="42" y="108"/>
                    <a:pt x="42" y="107"/>
                  </a:cubicBezTo>
                  <a:cubicBezTo>
                    <a:pt x="41" y="107"/>
                    <a:pt x="39" y="107"/>
                    <a:pt x="39" y="107"/>
                  </a:cubicBezTo>
                  <a:cubicBezTo>
                    <a:pt x="38" y="106"/>
                    <a:pt x="36" y="106"/>
                    <a:pt x="36" y="106"/>
                  </a:cubicBezTo>
                  <a:cubicBezTo>
                    <a:pt x="35" y="105"/>
                    <a:pt x="32" y="105"/>
                    <a:pt x="31" y="105"/>
                  </a:cubicBezTo>
                  <a:cubicBezTo>
                    <a:pt x="30" y="105"/>
                    <a:pt x="28" y="105"/>
                    <a:pt x="27" y="106"/>
                  </a:cubicBezTo>
                  <a:cubicBezTo>
                    <a:pt x="27" y="106"/>
                    <a:pt x="26" y="105"/>
                    <a:pt x="25" y="106"/>
                  </a:cubicBezTo>
                  <a:cubicBezTo>
                    <a:pt x="25" y="106"/>
                    <a:pt x="24" y="107"/>
                    <a:pt x="24" y="108"/>
                  </a:cubicBezTo>
                  <a:cubicBezTo>
                    <a:pt x="23" y="108"/>
                    <a:pt x="23" y="110"/>
                    <a:pt x="22" y="110"/>
                  </a:cubicBezTo>
                  <a:cubicBezTo>
                    <a:pt x="22" y="111"/>
                    <a:pt x="21" y="111"/>
                    <a:pt x="20" y="111"/>
                  </a:cubicBezTo>
                  <a:cubicBezTo>
                    <a:pt x="20" y="111"/>
                    <a:pt x="18" y="112"/>
                    <a:pt x="17" y="112"/>
                  </a:cubicBezTo>
                  <a:cubicBezTo>
                    <a:pt x="17" y="112"/>
                    <a:pt x="15" y="111"/>
                    <a:pt x="15" y="111"/>
                  </a:cubicBezTo>
                  <a:cubicBezTo>
                    <a:pt x="14" y="110"/>
                    <a:pt x="12" y="110"/>
                    <a:pt x="12" y="110"/>
                  </a:cubicBezTo>
                  <a:cubicBezTo>
                    <a:pt x="11" y="109"/>
                    <a:pt x="10" y="108"/>
                    <a:pt x="9" y="108"/>
                  </a:cubicBezTo>
                  <a:cubicBezTo>
                    <a:pt x="8" y="108"/>
                    <a:pt x="6" y="107"/>
                    <a:pt x="6" y="106"/>
                  </a:cubicBezTo>
                  <a:cubicBezTo>
                    <a:pt x="5" y="106"/>
                    <a:pt x="4" y="105"/>
                    <a:pt x="4" y="105"/>
                  </a:cubicBezTo>
                  <a:cubicBezTo>
                    <a:pt x="5" y="102"/>
                    <a:pt x="6" y="98"/>
                    <a:pt x="6" y="97"/>
                  </a:cubicBezTo>
                  <a:cubicBezTo>
                    <a:pt x="6" y="95"/>
                    <a:pt x="7" y="93"/>
                    <a:pt x="7" y="92"/>
                  </a:cubicBezTo>
                  <a:cubicBezTo>
                    <a:pt x="7" y="91"/>
                    <a:pt x="7" y="89"/>
                    <a:pt x="8" y="88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9" y="87"/>
                    <a:pt x="9" y="89"/>
                    <a:pt x="9" y="89"/>
                  </a:cubicBezTo>
                  <a:cubicBezTo>
                    <a:pt x="9" y="89"/>
                    <a:pt x="10" y="91"/>
                    <a:pt x="10" y="91"/>
                  </a:cubicBezTo>
                  <a:cubicBezTo>
                    <a:pt x="10" y="92"/>
                    <a:pt x="11" y="92"/>
                    <a:pt x="11" y="93"/>
                  </a:cubicBezTo>
                  <a:cubicBezTo>
                    <a:pt x="12" y="93"/>
                    <a:pt x="13" y="93"/>
                    <a:pt x="13" y="93"/>
                  </a:cubicBezTo>
                  <a:cubicBezTo>
                    <a:pt x="14" y="93"/>
                    <a:pt x="15" y="93"/>
                    <a:pt x="16" y="93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7" y="92"/>
                    <a:pt x="19" y="92"/>
                    <a:pt x="19" y="93"/>
                  </a:cubicBezTo>
                  <a:cubicBezTo>
                    <a:pt x="19" y="93"/>
                    <a:pt x="19" y="93"/>
                    <a:pt x="20" y="94"/>
                  </a:cubicBezTo>
                  <a:cubicBezTo>
                    <a:pt x="20" y="93"/>
                    <a:pt x="20" y="93"/>
                    <a:pt x="20" y="93"/>
                  </a:cubicBezTo>
                  <a:cubicBezTo>
                    <a:pt x="21" y="93"/>
                    <a:pt x="20" y="92"/>
                    <a:pt x="20" y="91"/>
                  </a:cubicBezTo>
                  <a:cubicBezTo>
                    <a:pt x="20" y="91"/>
                    <a:pt x="19" y="90"/>
                    <a:pt x="19" y="90"/>
                  </a:cubicBezTo>
                  <a:cubicBezTo>
                    <a:pt x="19" y="89"/>
                    <a:pt x="17" y="88"/>
                    <a:pt x="16" y="87"/>
                  </a:cubicBezTo>
                  <a:cubicBezTo>
                    <a:pt x="16" y="87"/>
                    <a:pt x="15" y="86"/>
                    <a:pt x="14" y="86"/>
                  </a:cubicBezTo>
                  <a:cubicBezTo>
                    <a:pt x="13" y="86"/>
                    <a:pt x="12" y="86"/>
                    <a:pt x="11" y="85"/>
                  </a:cubicBezTo>
                  <a:cubicBezTo>
                    <a:pt x="11" y="85"/>
                    <a:pt x="9" y="86"/>
                    <a:pt x="9" y="85"/>
                  </a:cubicBezTo>
                  <a:cubicBezTo>
                    <a:pt x="8" y="85"/>
                    <a:pt x="7" y="85"/>
                    <a:pt x="6" y="85"/>
                  </a:cubicBezTo>
                  <a:cubicBezTo>
                    <a:pt x="6" y="84"/>
                    <a:pt x="6" y="83"/>
                    <a:pt x="5" y="83"/>
                  </a:cubicBezTo>
                  <a:cubicBezTo>
                    <a:pt x="5" y="82"/>
                    <a:pt x="4" y="82"/>
                    <a:pt x="4" y="82"/>
                  </a:cubicBezTo>
                  <a:cubicBezTo>
                    <a:pt x="3" y="81"/>
                    <a:pt x="2" y="81"/>
                    <a:pt x="2" y="80"/>
                  </a:cubicBezTo>
                  <a:cubicBezTo>
                    <a:pt x="1" y="80"/>
                    <a:pt x="0" y="79"/>
                    <a:pt x="0" y="78"/>
                  </a:cubicBezTo>
                  <a:cubicBezTo>
                    <a:pt x="0" y="78"/>
                    <a:pt x="0" y="77"/>
                    <a:pt x="0" y="76"/>
                  </a:cubicBezTo>
                  <a:cubicBezTo>
                    <a:pt x="0" y="76"/>
                    <a:pt x="0" y="74"/>
                    <a:pt x="0" y="74"/>
                  </a:cubicBezTo>
                  <a:cubicBezTo>
                    <a:pt x="1" y="73"/>
                    <a:pt x="2" y="72"/>
                    <a:pt x="2" y="71"/>
                  </a:cubicBezTo>
                  <a:cubicBezTo>
                    <a:pt x="2" y="70"/>
                    <a:pt x="4" y="67"/>
                    <a:pt x="4" y="66"/>
                  </a:cubicBezTo>
                  <a:cubicBezTo>
                    <a:pt x="5" y="64"/>
                    <a:pt x="6" y="60"/>
                    <a:pt x="6" y="58"/>
                  </a:cubicBezTo>
                  <a:cubicBezTo>
                    <a:pt x="7" y="57"/>
                    <a:pt x="8" y="55"/>
                    <a:pt x="8" y="53"/>
                  </a:cubicBezTo>
                  <a:cubicBezTo>
                    <a:pt x="9" y="50"/>
                    <a:pt x="11" y="44"/>
                    <a:pt x="12" y="41"/>
                  </a:cubicBezTo>
                  <a:cubicBezTo>
                    <a:pt x="14" y="35"/>
                    <a:pt x="16" y="24"/>
                    <a:pt x="17" y="18"/>
                  </a:cubicBezTo>
                  <a:cubicBezTo>
                    <a:pt x="18" y="16"/>
                    <a:pt x="19" y="12"/>
                    <a:pt x="20" y="10"/>
                  </a:cubicBezTo>
                  <a:cubicBezTo>
                    <a:pt x="20" y="7"/>
                    <a:pt x="21" y="3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9" y="8"/>
                    <a:pt x="59" y="8"/>
                    <a:pt x="59" y="8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4"/>
                    <a:pt x="62" y="24"/>
                    <a:pt x="62" y="24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69" y="20"/>
                    <a:pt x="69" y="20"/>
                    <a:pt x="69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3" y="21"/>
                    <a:pt x="73" y="21"/>
                    <a:pt x="73" y="21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8" y="30"/>
                    <a:pt x="78" y="30"/>
                    <a:pt x="78" y="30"/>
                  </a:cubicBezTo>
                  <a:cubicBezTo>
                    <a:pt x="78" y="32"/>
                    <a:pt x="78" y="32"/>
                    <a:pt x="78" y="32"/>
                  </a:cubicBezTo>
                  <a:cubicBezTo>
                    <a:pt x="77" y="34"/>
                    <a:pt x="77" y="34"/>
                    <a:pt x="77" y="34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69" y="47"/>
                    <a:pt x="69" y="47"/>
                    <a:pt x="69" y="47"/>
                  </a:cubicBezTo>
                  <a:cubicBezTo>
                    <a:pt x="70" y="49"/>
                    <a:pt x="70" y="49"/>
                    <a:pt x="70" y="49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5" y="51"/>
                    <a:pt x="75" y="51"/>
                    <a:pt x="75" y="51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1" y="46"/>
                    <a:pt x="81" y="46"/>
                    <a:pt x="81" y="46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82" y="43"/>
                    <a:pt x="82" y="43"/>
                    <a:pt x="82" y="43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6" y="42"/>
                    <a:pt x="86" y="42"/>
                    <a:pt x="86" y="42"/>
                  </a:cubicBezTo>
                  <a:cubicBezTo>
                    <a:pt x="87" y="42"/>
                    <a:pt x="87" y="42"/>
                    <a:pt x="87" y="42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88" y="38"/>
                    <a:pt x="88" y="38"/>
                    <a:pt x="88" y="38"/>
                  </a:cubicBezTo>
                  <a:cubicBezTo>
                    <a:pt x="91" y="36"/>
                    <a:pt x="91" y="36"/>
                    <a:pt x="91" y="36"/>
                  </a:cubicBezTo>
                  <a:cubicBezTo>
                    <a:pt x="93" y="37"/>
                    <a:pt x="93" y="37"/>
                    <a:pt x="93" y="37"/>
                  </a:cubicBezTo>
                  <a:cubicBezTo>
                    <a:pt x="95" y="38"/>
                    <a:pt x="95" y="38"/>
                    <a:pt x="95" y="38"/>
                  </a:cubicBezTo>
                  <a:cubicBezTo>
                    <a:pt x="96" y="37"/>
                    <a:pt x="96" y="37"/>
                    <a:pt x="96" y="37"/>
                  </a:cubicBezTo>
                  <a:cubicBezTo>
                    <a:pt x="98" y="35"/>
                    <a:pt x="98" y="35"/>
                    <a:pt x="98" y="35"/>
                  </a:cubicBezTo>
                  <a:cubicBezTo>
                    <a:pt x="98" y="33"/>
                    <a:pt x="98" y="33"/>
                    <a:pt x="98" y="33"/>
                  </a:cubicBezTo>
                  <a:cubicBezTo>
                    <a:pt x="99" y="31"/>
                    <a:pt x="99" y="31"/>
                    <a:pt x="99" y="31"/>
                  </a:cubicBezTo>
                  <a:cubicBezTo>
                    <a:pt x="100" y="31"/>
                    <a:pt x="100" y="31"/>
                    <a:pt x="100" y="31"/>
                  </a:cubicBezTo>
                  <a:cubicBezTo>
                    <a:pt x="101" y="31"/>
                    <a:pt x="101" y="32"/>
                    <a:pt x="102" y="32"/>
                  </a:cubicBezTo>
                  <a:cubicBezTo>
                    <a:pt x="102" y="32"/>
                    <a:pt x="103" y="34"/>
                    <a:pt x="104" y="34"/>
                  </a:cubicBezTo>
                  <a:cubicBezTo>
                    <a:pt x="104" y="34"/>
                    <a:pt x="106" y="35"/>
                    <a:pt x="107" y="35"/>
                  </a:cubicBezTo>
                  <a:cubicBezTo>
                    <a:pt x="108" y="35"/>
                    <a:pt x="109" y="35"/>
                    <a:pt x="109" y="36"/>
                  </a:cubicBezTo>
                  <a:cubicBezTo>
                    <a:pt x="110" y="36"/>
                    <a:pt x="111" y="36"/>
                    <a:pt x="111" y="36"/>
                  </a:cubicBezTo>
                  <a:cubicBezTo>
                    <a:pt x="112" y="37"/>
                    <a:pt x="113" y="38"/>
                    <a:pt x="113" y="39"/>
                  </a:cubicBezTo>
                  <a:cubicBezTo>
                    <a:pt x="114" y="39"/>
                    <a:pt x="114" y="40"/>
                    <a:pt x="115" y="41"/>
                  </a:cubicBezTo>
                  <a:cubicBezTo>
                    <a:pt x="115" y="41"/>
                    <a:pt x="116" y="41"/>
                    <a:pt x="116" y="41"/>
                  </a:cubicBezTo>
                  <a:cubicBezTo>
                    <a:pt x="118" y="41"/>
                    <a:pt x="119" y="40"/>
                    <a:pt x="120" y="40"/>
                  </a:cubicBezTo>
                  <a:cubicBezTo>
                    <a:pt x="120" y="40"/>
                    <a:pt x="121" y="39"/>
                    <a:pt x="122" y="39"/>
                  </a:cubicBezTo>
                  <a:cubicBezTo>
                    <a:pt x="122" y="38"/>
                    <a:pt x="124" y="38"/>
                    <a:pt x="124" y="37"/>
                  </a:cubicBezTo>
                  <a:cubicBezTo>
                    <a:pt x="125" y="37"/>
                    <a:pt x="126" y="37"/>
                    <a:pt x="127" y="37"/>
                  </a:cubicBezTo>
                  <a:cubicBezTo>
                    <a:pt x="127" y="37"/>
                    <a:pt x="129" y="37"/>
                    <a:pt x="130" y="37"/>
                  </a:cubicBezTo>
                  <a:cubicBezTo>
                    <a:pt x="131" y="37"/>
                    <a:pt x="133" y="37"/>
                    <a:pt x="135" y="37"/>
                  </a:cubicBezTo>
                  <a:cubicBezTo>
                    <a:pt x="136" y="37"/>
                    <a:pt x="138" y="37"/>
                    <a:pt x="139" y="37"/>
                  </a:cubicBezTo>
                  <a:cubicBezTo>
                    <a:pt x="140" y="37"/>
                    <a:pt x="142" y="36"/>
                    <a:pt x="142" y="36"/>
                  </a:cubicBezTo>
                  <a:cubicBezTo>
                    <a:pt x="143" y="36"/>
                    <a:pt x="144" y="35"/>
                    <a:pt x="144" y="34"/>
                  </a:cubicBezTo>
                  <a:cubicBezTo>
                    <a:pt x="145" y="34"/>
                    <a:pt x="146" y="33"/>
                    <a:pt x="147" y="32"/>
                  </a:cubicBezTo>
                  <a:cubicBezTo>
                    <a:pt x="147" y="31"/>
                    <a:pt x="148" y="30"/>
                    <a:pt x="148" y="30"/>
                  </a:cubicBezTo>
                  <a:cubicBezTo>
                    <a:pt x="149" y="29"/>
                    <a:pt x="151" y="29"/>
                    <a:pt x="152" y="29"/>
                  </a:cubicBezTo>
                  <a:cubicBezTo>
                    <a:pt x="153" y="29"/>
                    <a:pt x="154" y="28"/>
                    <a:pt x="155" y="27"/>
                  </a:cubicBezTo>
                  <a:cubicBezTo>
                    <a:pt x="156" y="26"/>
                    <a:pt x="159" y="24"/>
                    <a:pt x="160" y="24"/>
                  </a:cubicBezTo>
                  <a:cubicBezTo>
                    <a:pt x="161" y="23"/>
                    <a:pt x="163" y="22"/>
                    <a:pt x="164" y="22"/>
                  </a:cubicBezTo>
                  <a:cubicBezTo>
                    <a:pt x="165" y="21"/>
                    <a:pt x="166" y="21"/>
                    <a:pt x="167" y="20"/>
                  </a:cubicBezTo>
                  <a:cubicBezTo>
                    <a:pt x="167" y="20"/>
                    <a:pt x="168" y="19"/>
                    <a:pt x="169" y="19"/>
                  </a:cubicBezTo>
                  <a:cubicBezTo>
                    <a:pt x="170" y="18"/>
                    <a:pt x="171" y="17"/>
                    <a:pt x="171" y="17"/>
                  </a:cubicBezTo>
                  <a:cubicBezTo>
                    <a:pt x="171" y="16"/>
                    <a:pt x="172" y="15"/>
                    <a:pt x="173" y="15"/>
                  </a:cubicBezTo>
                  <a:cubicBezTo>
                    <a:pt x="173" y="14"/>
                    <a:pt x="175" y="12"/>
                    <a:pt x="175" y="11"/>
                  </a:cubicBezTo>
                  <a:cubicBezTo>
                    <a:pt x="176" y="10"/>
                    <a:pt x="177" y="9"/>
                    <a:pt x="178" y="8"/>
                  </a:cubicBezTo>
                  <a:cubicBezTo>
                    <a:pt x="179" y="7"/>
                    <a:pt x="181" y="6"/>
                    <a:pt x="182" y="5"/>
                  </a:cubicBezTo>
                  <a:cubicBezTo>
                    <a:pt x="182" y="4"/>
                    <a:pt x="185" y="3"/>
                    <a:pt x="186" y="3"/>
                  </a:cubicBezTo>
                  <a:cubicBezTo>
                    <a:pt x="186" y="2"/>
                    <a:pt x="187" y="2"/>
                    <a:pt x="188" y="2"/>
                  </a:cubicBezTo>
                  <a:cubicBezTo>
                    <a:pt x="189" y="2"/>
                    <a:pt x="190" y="3"/>
                    <a:pt x="190" y="4"/>
                  </a:cubicBezTo>
                  <a:cubicBezTo>
                    <a:pt x="191" y="4"/>
                    <a:pt x="191" y="5"/>
                    <a:pt x="191" y="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68"/>
            <p:cNvSpPr>
              <a:spLocks/>
            </p:cNvSpPr>
            <p:nvPr/>
          </p:nvSpPr>
          <p:spPr bwMode="auto">
            <a:xfrm>
              <a:off x="1463" y="1780"/>
              <a:ext cx="573" cy="370"/>
            </a:xfrm>
            <a:custGeom>
              <a:avLst/>
              <a:gdLst>
                <a:gd name="T0" fmla="*/ 192 w 207"/>
                <a:gd name="T1" fmla="*/ 17 h 134"/>
                <a:gd name="T2" fmla="*/ 189 w 207"/>
                <a:gd name="T3" fmla="*/ 23 h 134"/>
                <a:gd name="T4" fmla="*/ 196 w 207"/>
                <a:gd name="T5" fmla="*/ 32 h 134"/>
                <a:gd name="T6" fmla="*/ 198 w 207"/>
                <a:gd name="T7" fmla="*/ 44 h 134"/>
                <a:gd name="T8" fmla="*/ 195 w 207"/>
                <a:gd name="T9" fmla="*/ 58 h 134"/>
                <a:gd name="T10" fmla="*/ 193 w 207"/>
                <a:gd name="T11" fmla="*/ 67 h 134"/>
                <a:gd name="T12" fmla="*/ 197 w 207"/>
                <a:gd name="T13" fmla="*/ 79 h 134"/>
                <a:gd name="T14" fmla="*/ 206 w 207"/>
                <a:gd name="T15" fmla="*/ 86 h 134"/>
                <a:gd name="T16" fmla="*/ 200 w 207"/>
                <a:gd name="T17" fmla="*/ 98 h 134"/>
                <a:gd name="T18" fmla="*/ 193 w 207"/>
                <a:gd name="T19" fmla="*/ 99 h 134"/>
                <a:gd name="T20" fmla="*/ 187 w 207"/>
                <a:gd name="T21" fmla="*/ 102 h 134"/>
                <a:gd name="T22" fmla="*/ 176 w 207"/>
                <a:gd name="T23" fmla="*/ 106 h 134"/>
                <a:gd name="T24" fmla="*/ 172 w 207"/>
                <a:gd name="T25" fmla="*/ 115 h 134"/>
                <a:gd name="T26" fmla="*/ 158 w 207"/>
                <a:gd name="T27" fmla="*/ 122 h 134"/>
                <a:gd name="T28" fmla="*/ 143 w 207"/>
                <a:gd name="T29" fmla="*/ 128 h 134"/>
                <a:gd name="T30" fmla="*/ 136 w 207"/>
                <a:gd name="T31" fmla="*/ 113 h 134"/>
                <a:gd name="T32" fmla="*/ 134 w 207"/>
                <a:gd name="T33" fmla="*/ 97 h 134"/>
                <a:gd name="T34" fmla="*/ 126 w 207"/>
                <a:gd name="T35" fmla="*/ 99 h 134"/>
                <a:gd name="T36" fmla="*/ 115 w 207"/>
                <a:gd name="T37" fmla="*/ 102 h 134"/>
                <a:gd name="T38" fmla="*/ 113 w 207"/>
                <a:gd name="T39" fmla="*/ 118 h 134"/>
                <a:gd name="T40" fmla="*/ 109 w 207"/>
                <a:gd name="T41" fmla="*/ 124 h 134"/>
                <a:gd name="T42" fmla="*/ 102 w 207"/>
                <a:gd name="T43" fmla="*/ 129 h 134"/>
                <a:gd name="T44" fmla="*/ 90 w 207"/>
                <a:gd name="T45" fmla="*/ 130 h 134"/>
                <a:gd name="T46" fmla="*/ 87 w 207"/>
                <a:gd name="T47" fmla="*/ 113 h 134"/>
                <a:gd name="T48" fmla="*/ 69 w 207"/>
                <a:gd name="T49" fmla="*/ 122 h 134"/>
                <a:gd name="T50" fmla="*/ 64 w 207"/>
                <a:gd name="T51" fmla="*/ 122 h 134"/>
                <a:gd name="T52" fmla="*/ 59 w 207"/>
                <a:gd name="T53" fmla="*/ 109 h 134"/>
                <a:gd name="T54" fmla="*/ 55 w 207"/>
                <a:gd name="T55" fmla="*/ 119 h 134"/>
                <a:gd name="T56" fmla="*/ 46 w 207"/>
                <a:gd name="T57" fmla="*/ 112 h 134"/>
                <a:gd name="T58" fmla="*/ 31 w 207"/>
                <a:gd name="T59" fmla="*/ 105 h 134"/>
                <a:gd name="T60" fmla="*/ 17 w 207"/>
                <a:gd name="T61" fmla="*/ 112 h 134"/>
                <a:gd name="T62" fmla="*/ 6 w 207"/>
                <a:gd name="T63" fmla="*/ 97 h 134"/>
                <a:gd name="T64" fmla="*/ 11 w 207"/>
                <a:gd name="T65" fmla="*/ 93 h 134"/>
                <a:gd name="T66" fmla="*/ 20 w 207"/>
                <a:gd name="T67" fmla="*/ 93 h 134"/>
                <a:gd name="T68" fmla="*/ 9 w 207"/>
                <a:gd name="T69" fmla="*/ 85 h 134"/>
                <a:gd name="T70" fmla="*/ 0 w 207"/>
                <a:gd name="T71" fmla="*/ 76 h 134"/>
                <a:gd name="T72" fmla="*/ 12 w 207"/>
                <a:gd name="T73" fmla="*/ 41 h 134"/>
                <a:gd name="T74" fmla="*/ 28 w 207"/>
                <a:gd name="T75" fmla="*/ 3 h 134"/>
                <a:gd name="T76" fmla="*/ 43 w 207"/>
                <a:gd name="T77" fmla="*/ 18 h 134"/>
                <a:gd name="T78" fmla="*/ 50 w 207"/>
                <a:gd name="T79" fmla="*/ 8 h 134"/>
                <a:gd name="T80" fmla="*/ 64 w 207"/>
                <a:gd name="T81" fmla="*/ 13 h 134"/>
                <a:gd name="T82" fmla="*/ 64 w 207"/>
                <a:gd name="T83" fmla="*/ 24 h 134"/>
                <a:gd name="T84" fmla="*/ 73 w 207"/>
                <a:gd name="T85" fmla="*/ 21 h 134"/>
                <a:gd name="T86" fmla="*/ 78 w 207"/>
                <a:gd name="T87" fmla="*/ 32 h 134"/>
                <a:gd name="T88" fmla="*/ 71 w 207"/>
                <a:gd name="T89" fmla="*/ 42 h 134"/>
                <a:gd name="T90" fmla="*/ 78 w 207"/>
                <a:gd name="T91" fmla="*/ 50 h 134"/>
                <a:gd name="T92" fmla="*/ 86 w 207"/>
                <a:gd name="T93" fmla="*/ 42 h 134"/>
                <a:gd name="T94" fmla="*/ 95 w 207"/>
                <a:gd name="T95" fmla="*/ 38 h 134"/>
                <a:gd name="T96" fmla="*/ 102 w 207"/>
                <a:gd name="T97" fmla="*/ 32 h 134"/>
                <a:gd name="T98" fmla="*/ 115 w 207"/>
                <a:gd name="T99" fmla="*/ 41 h 134"/>
                <a:gd name="T100" fmla="*/ 130 w 207"/>
                <a:gd name="T101" fmla="*/ 37 h 134"/>
                <a:gd name="T102" fmla="*/ 148 w 207"/>
                <a:gd name="T103" fmla="*/ 30 h 134"/>
                <a:gd name="T104" fmla="*/ 169 w 207"/>
                <a:gd name="T105" fmla="*/ 19 h 134"/>
                <a:gd name="T106" fmla="*/ 186 w 207"/>
                <a:gd name="T107" fmla="*/ 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7" h="134">
                  <a:moveTo>
                    <a:pt x="191" y="5"/>
                  </a:moveTo>
                  <a:cubicBezTo>
                    <a:pt x="191" y="6"/>
                    <a:pt x="191" y="7"/>
                    <a:pt x="191" y="7"/>
                  </a:cubicBezTo>
                  <a:cubicBezTo>
                    <a:pt x="192" y="8"/>
                    <a:pt x="193" y="9"/>
                    <a:pt x="194" y="9"/>
                  </a:cubicBezTo>
                  <a:cubicBezTo>
                    <a:pt x="194" y="10"/>
                    <a:pt x="194" y="11"/>
                    <a:pt x="194" y="12"/>
                  </a:cubicBezTo>
                  <a:cubicBezTo>
                    <a:pt x="194" y="12"/>
                    <a:pt x="193" y="14"/>
                    <a:pt x="193" y="15"/>
                  </a:cubicBezTo>
                  <a:cubicBezTo>
                    <a:pt x="193" y="15"/>
                    <a:pt x="192" y="16"/>
                    <a:pt x="192" y="17"/>
                  </a:cubicBezTo>
                  <a:cubicBezTo>
                    <a:pt x="192" y="17"/>
                    <a:pt x="191" y="18"/>
                    <a:pt x="191" y="18"/>
                  </a:cubicBezTo>
                  <a:cubicBezTo>
                    <a:pt x="190" y="19"/>
                    <a:pt x="189" y="19"/>
                    <a:pt x="189" y="20"/>
                  </a:cubicBezTo>
                  <a:cubicBezTo>
                    <a:pt x="189" y="20"/>
                    <a:pt x="188" y="20"/>
                    <a:pt x="188" y="21"/>
                  </a:cubicBezTo>
                  <a:cubicBezTo>
                    <a:pt x="188" y="22"/>
                    <a:pt x="188" y="22"/>
                    <a:pt x="188" y="22"/>
                  </a:cubicBezTo>
                  <a:cubicBezTo>
                    <a:pt x="188" y="22"/>
                    <a:pt x="188" y="23"/>
                    <a:pt x="188" y="23"/>
                  </a:cubicBezTo>
                  <a:cubicBezTo>
                    <a:pt x="189" y="23"/>
                    <a:pt x="189" y="23"/>
                    <a:pt x="189" y="23"/>
                  </a:cubicBezTo>
                  <a:cubicBezTo>
                    <a:pt x="190" y="23"/>
                    <a:pt x="191" y="23"/>
                    <a:pt x="191" y="23"/>
                  </a:cubicBezTo>
                  <a:cubicBezTo>
                    <a:pt x="192" y="23"/>
                    <a:pt x="193" y="23"/>
                    <a:pt x="195" y="23"/>
                  </a:cubicBezTo>
                  <a:cubicBezTo>
                    <a:pt x="195" y="23"/>
                    <a:pt x="195" y="23"/>
                    <a:pt x="195" y="24"/>
                  </a:cubicBezTo>
                  <a:cubicBezTo>
                    <a:pt x="196" y="24"/>
                    <a:pt x="196" y="25"/>
                    <a:pt x="196" y="25"/>
                  </a:cubicBezTo>
                  <a:cubicBezTo>
                    <a:pt x="196" y="26"/>
                    <a:pt x="195" y="28"/>
                    <a:pt x="195" y="29"/>
                  </a:cubicBezTo>
                  <a:cubicBezTo>
                    <a:pt x="195" y="29"/>
                    <a:pt x="196" y="31"/>
                    <a:pt x="196" y="32"/>
                  </a:cubicBezTo>
                  <a:cubicBezTo>
                    <a:pt x="196" y="32"/>
                    <a:pt x="197" y="34"/>
                    <a:pt x="198" y="34"/>
                  </a:cubicBezTo>
                  <a:cubicBezTo>
                    <a:pt x="198" y="35"/>
                    <a:pt x="198" y="36"/>
                    <a:pt x="198" y="36"/>
                  </a:cubicBezTo>
                  <a:cubicBezTo>
                    <a:pt x="199" y="37"/>
                    <a:pt x="200" y="37"/>
                    <a:pt x="201" y="39"/>
                  </a:cubicBezTo>
                  <a:cubicBezTo>
                    <a:pt x="201" y="39"/>
                    <a:pt x="201" y="40"/>
                    <a:pt x="201" y="41"/>
                  </a:cubicBezTo>
                  <a:cubicBezTo>
                    <a:pt x="201" y="41"/>
                    <a:pt x="201" y="43"/>
                    <a:pt x="200" y="43"/>
                  </a:cubicBezTo>
                  <a:cubicBezTo>
                    <a:pt x="200" y="44"/>
                    <a:pt x="198" y="44"/>
                    <a:pt x="198" y="44"/>
                  </a:cubicBezTo>
                  <a:cubicBezTo>
                    <a:pt x="197" y="45"/>
                    <a:pt x="196" y="45"/>
                    <a:pt x="196" y="46"/>
                  </a:cubicBezTo>
                  <a:cubicBezTo>
                    <a:pt x="195" y="46"/>
                    <a:pt x="194" y="48"/>
                    <a:pt x="193" y="49"/>
                  </a:cubicBezTo>
                  <a:cubicBezTo>
                    <a:pt x="193" y="49"/>
                    <a:pt x="192" y="50"/>
                    <a:pt x="192" y="52"/>
                  </a:cubicBezTo>
                  <a:cubicBezTo>
                    <a:pt x="192" y="52"/>
                    <a:pt x="191" y="54"/>
                    <a:pt x="192" y="55"/>
                  </a:cubicBezTo>
                  <a:cubicBezTo>
                    <a:pt x="192" y="55"/>
                    <a:pt x="193" y="56"/>
                    <a:pt x="193" y="57"/>
                  </a:cubicBezTo>
                  <a:cubicBezTo>
                    <a:pt x="193" y="57"/>
                    <a:pt x="195" y="57"/>
                    <a:pt x="195" y="58"/>
                  </a:cubicBezTo>
                  <a:cubicBezTo>
                    <a:pt x="195" y="58"/>
                    <a:pt x="195" y="59"/>
                    <a:pt x="196" y="60"/>
                  </a:cubicBezTo>
                  <a:cubicBezTo>
                    <a:pt x="196" y="60"/>
                    <a:pt x="196" y="60"/>
                    <a:pt x="197" y="60"/>
                  </a:cubicBezTo>
                  <a:cubicBezTo>
                    <a:pt x="197" y="61"/>
                    <a:pt x="197" y="61"/>
                    <a:pt x="197" y="62"/>
                  </a:cubicBezTo>
                  <a:cubicBezTo>
                    <a:pt x="197" y="62"/>
                    <a:pt x="197" y="64"/>
                    <a:pt x="197" y="65"/>
                  </a:cubicBezTo>
                  <a:cubicBezTo>
                    <a:pt x="196" y="65"/>
                    <a:pt x="196" y="65"/>
                    <a:pt x="195" y="66"/>
                  </a:cubicBezTo>
                  <a:cubicBezTo>
                    <a:pt x="195" y="66"/>
                    <a:pt x="194" y="66"/>
                    <a:pt x="193" y="67"/>
                  </a:cubicBezTo>
                  <a:cubicBezTo>
                    <a:pt x="193" y="67"/>
                    <a:pt x="192" y="69"/>
                    <a:pt x="192" y="69"/>
                  </a:cubicBezTo>
                  <a:cubicBezTo>
                    <a:pt x="192" y="70"/>
                    <a:pt x="192" y="71"/>
                    <a:pt x="192" y="71"/>
                  </a:cubicBezTo>
                  <a:cubicBezTo>
                    <a:pt x="192" y="72"/>
                    <a:pt x="192" y="73"/>
                    <a:pt x="192" y="74"/>
                  </a:cubicBezTo>
                  <a:cubicBezTo>
                    <a:pt x="192" y="74"/>
                    <a:pt x="193" y="76"/>
                    <a:pt x="193" y="76"/>
                  </a:cubicBezTo>
                  <a:cubicBezTo>
                    <a:pt x="193" y="77"/>
                    <a:pt x="195" y="77"/>
                    <a:pt x="196" y="78"/>
                  </a:cubicBezTo>
                  <a:cubicBezTo>
                    <a:pt x="196" y="78"/>
                    <a:pt x="197" y="78"/>
                    <a:pt x="197" y="79"/>
                  </a:cubicBezTo>
                  <a:cubicBezTo>
                    <a:pt x="198" y="79"/>
                    <a:pt x="198" y="80"/>
                    <a:pt x="198" y="81"/>
                  </a:cubicBezTo>
                  <a:cubicBezTo>
                    <a:pt x="198" y="81"/>
                    <a:pt x="198" y="82"/>
                    <a:pt x="199" y="83"/>
                  </a:cubicBezTo>
                  <a:cubicBezTo>
                    <a:pt x="199" y="83"/>
                    <a:pt x="200" y="83"/>
                    <a:pt x="200" y="83"/>
                  </a:cubicBezTo>
                  <a:cubicBezTo>
                    <a:pt x="201" y="83"/>
                    <a:pt x="202" y="84"/>
                    <a:pt x="202" y="84"/>
                  </a:cubicBezTo>
                  <a:cubicBezTo>
                    <a:pt x="202" y="84"/>
                    <a:pt x="203" y="84"/>
                    <a:pt x="204" y="85"/>
                  </a:cubicBezTo>
                  <a:cubicBezTo>
                    <a:pt x="204" y="85"/>
                    <a:pt x="205" y="86"/>
                    <a:pt x="206" y="86"/>
                  </a:cubicBezTo>
                  <a:cubicBezTo>
                    <a:pt x="206" y="87"/>
                    <a:pt x="206" y="89"/>
                    <a:pt x="207" y="89"/>
                  </a:cubicBezTo>
                  <a:cubicBezTo>
                    <a:pt x="207" y="90"/>
                    <a:pt x="207" y="91"/>
                    <a:pt x="207" y="92"/>
                  </a:cubicBezTo>
                  <a:cubicBezTo>
                    <a:pt x="206" y="93"/>
                    <a:pt x="206" y="94"/>
                    <a:pt x="205" y="95"/>
                  </a:cubicBezTo>
                  <a:cubicBezTo>
                    <a:pt x="204" y="95"/>
                    <a:pt x="204" y="96"/>
                    <a:pt x="203" y="96"/>
                  </a:cubicBezTo>
                  <a:cubicBezTo>
                    <a:pt x="203" y="97"/>
                    <a:pt x="202" y="97"/>
                    <a:pt x="201" y="97"/>
                  </a:cubicBezTo>
                  <a:cubicBezTo>
                    <a:pt x="201" y="97"/>
                    <a:pt x="200" y="98"/>
                    <a:pt x="200" y="98"/>
                  </a:cubicBezTo>
                  <a:cubicBezTo>
                    <a:pt x="199" y="98"/>
                    <a:pt x="199" y="98"/>
                    <a:pt x="198" y="98"/>
                  </a:cubicBezTo>
                  <a:cubicBezTo>
                    <a:pt x="198" y="98"/>
                    <a:pt x="197" y="96"/>
                    <a:pt x="196" y="96"/>
                  </a:cubicBezTo>
                  <a:cubicBezTo>
                    <a:pt x="196" y="96"/>
                    <a:pt x="195" y="96"/>
                    <a:pt x="195" y="95"/>
                  </a:cubicBezTo>
                  <a:cubicBezTo>
                    <a:pt x="195" y="95"/>
                    <a:pt x="194" y="95"/>
                    <a:pt x="193" y="96"/>
                  </a:cubicBezTo>
                  <a:cubicBezTo>
                    <a:pt x="193" y="96"/>
                    <a:pt x="193" y="96"/>
                    <a:pt x="193" y="97"/>
                  </a:cubicBezTo>
                  <a:cubicBezTo>
                    <a:pt x="193" y="97"/>
                    <a:pt x="193" y="98"/>
                    <a:pt x="193" y="99"/>
                  </a:cubicBezTo>
                  <a:cubicBezTo>
                    <a:pt x="194" y="99"/>
                    <a:pt x="194" y="100"/>
                    <a:pt x="194" y="100"/>
                  </a:cubicBezTo>
                  <a:cubicBezTo>
                    <a:pt x="194" y="101"/>
                    <a:pt x="195" y="103"/>
                    <a:pt x="194" y="104"/>
                  </a:cubicBezTo>
                  <a:cubicBezTo>
                    <a:pt x="193" y="104"/>
                    <a:pt x="192" y="104"/>
                    <a:pt x="192" y="105"/>
                  </a:cubicBezTo>
                  <a:cubicBezTo>
                    <a:pt x="191" y="105"/>
                    <a:pt x="191" y="105"/>
                    <a:pt x="191" y="105"/>
                  </a:cubicBezTo>
                  <a:cubicBezTo>
                    <a:pt x="190" y="104"/>
                    <a:pt x="189" y="104"/>
                    <a:pt x="189" y="103"/>
                  </a:cubicBezTo>
                  <a:cubicBezTo>
                    <a:pt x="188" y="103"/>
                    <a:pt x="188" y="102"/>
                    <a:pt x="187" y="102"/>
                  </a:cubicBezTo>
                  <a:cubicBezTo>
                    <a:pt x="186" y="102"/>
                    <a:pt x="185" y="102"/>
                    <a:pt x="185" y="102"/>
                  </a:cubicBezTo>
                  <a:cubicBezTo>
                    <a:pt x="184" y="102"/>
                    <a:pt x="182" y="101"/>
                    <a:pt x="181" y="101"/>
                  </a:cubicBezTo>
                  <a:cubicBezTo>
                    <a:pt x="181" y="101"/>
                    <a:pt x="180" y="101"/>
                    <a:pt x="179" y="101"/>
                  </a:cubicBezTo>
                  <a:cubicBezTo>
                    <a:pt x="179" y="101"/>
                    <a:pt x="177" y="102"/>
                    <a:pt x="177" y="102"/>
                  </a:cubicBezTo>
                  <a:cubicBezTo>
                    <a:pt x="177" y="103"/>
                    <a:pt x="176" y="104"/>
                    <a:pt x="176" y="104"/>
                  </a:cubicBezTo>
                  <a:cubicBezTo>
                    <a:pt x="176" y="105"/>
                    <a:pt x="176" y="105"/>
                    <a:pt x="176" y="106"/>
                  </a:cubicBezTo>
                  <a:cubicBezTo>
                    <a:pt x="176" y="107"/>
                    <a:pt x="177" y="108"/>
                    <a:pt x="177" y="109"/>
                  </a:cubicBezTo>
                  <a:cubicBezTo>
                    <a:pt x="177" y="109"/>
                    <a:pt x="177" y="110"/>
                    <a:pt x="177" y="111"/>
                  </a:cubicBezTo>
                  <a:cubicBezTo>
                    <a:pt x="177" y="111"/>
                    <a:pt x="177" y="113"/>
                    <a:pt x="177" y="113"/>
                  </a:cubicBezTo>
                  <a:cubicBezTo>
                    <a:pt x="177" y="114"/>
                    <a:pt x="176" y="114"/>
                    <a:pt x="175" y="114"/>
                  </a:cubicBezTo>
                  <a:cubicBezTo>
                    <a:pt x="175" y="114"/>
                    <a:pt x="174" y="114"/>
                    <a:pt x="174" y="114"/>
                  </a:cubicBezTo>
                  <a:cubicBezTo>
                    <a:pt x="173" y="114"/>
                    <a:pt x="172" y="114"/>
                    <a:pt x="172" y="115"/>
                  </a:cubicBezTo>
                  <a:cubicBezTo>
                    <a:pt x="171" y="115"/>
                    <a:pt x="171" y="116"/>
                    <a:pt x="171" y="116"/>
                  </a:cubicBezTo>
                  <a:cubicBezTo>
                    <a:pt x="171" y="117"/>
                    <a:pt x="170" y="117"/>
                    <a:pt x="170" y="118"/>
                  </a:cubicBezTo>
                  <a:cubicBezTo>
                    <a:pt x="170" y="118"/>
                    <a:pt x="169" y="119"/>
                    <a:pt x="168" y="119"/>
                  </a:cubicBezTo>
                  <a:cubicBezTo>
                    <a:pt x="168" y="120"/>
                    <a:pt x="166" y="120"/>
                    <a:pt x="165" y="121"/>
                  </a:cubicBezTo>
                  <a:cubicBezTo>
                    <a:pt x="165" y="121"/>
                    <a:pt x="163" y="120"/>
                    <a:pt x="162" y="121"/>
                  </a:cubicBezTo>
                  <a:cubicBezTo>
                    <a:pt x="161" y="121"/>
                    <a:pt x="159" y="121"/>
                    <a:pt x="158" y="122"/>
                  </a:cubicBezTo>
                  <a:cubicBezTo>
                    <a:pt x="158" y="123"/>
                    <a:pt x="157" y="124"/>
                    <a:pt x="157" y="124"/>
                  </a:cubicBezTo>
                  <a:cubicBezTo>
                    <a:pt x="157" y="125"/>
                    <a:pt x="156" y="127"/>
                    <a:pt x="156" y="127"/>
                  </a:cubicBezTo>
                  <a:cubicBezTo>
                    <a:pt x="155" y="127"/>
                    <a:pt x="154" y="128"/>
                    <a:pt x="153" y="128"/>
                  </a:cubicBezTo>
                  <a:cubicBezTo>
                    <a:pt x="152" y="128"/>
                    <a:pt x="149" y="128"/>
                    <a:pt x="148" y="128"/>
                  </a:cubicBezTo>
                  <a:cubicBezTo>
                    <a:pt x="147" y="128"/>
                    <a:pt x="146" y="128"/>
                    <a:pt x="145" y="128"/>
                  </a:cubicBezTo>
                  <a:cubicBezTo>
                    <a:pt x="144" y="128"/>
                    <a:pt x="144" y="128"/>
                    <a:pt x="143" y="128"/>
                  </a:cubicBezTo>
                  <a:cubicBezTo>
                    <a:pt x="143" y="128"/>
                    <a:pt x="143" y="127"/>
                    <a:pt x="143" y="127"/>
                  </a:cubicBezTo>
                  <a:cubicBezTo>
                    <a:pt x="143" y="126"/>
                    <a:pt x="143" y="124"/>
                    <a:pt x="143" y="123"/>
                  </a:cubicBezTo>
                  <a:cubicBezTo>
                    <a:pt x="143" y="123"/>
                    <a:pt x="144" y="121"/>
                    <a:pt x="144" y="120"/>
                  </a:cubicBezTo>
                  <a:cubicBezTo>
                    <a:pt x="143" y="119"/>
                    <a:pt x="142" y="118"/>
                    <a:pt x="141" y="117"/>
                  </a:cubicBezTo>
                  <a:cubicBezTo>
                    <a:pt x="141" y="117"/>
                    <a:pt x="140" y="116"/>
                    <a:pt x="138" y="116"/>
                  </a:cubicBezTo>
                  <a:cubicBezTo>
                    <a:pt x="138" y="115"/>
                    <a:pt x="136" y="114"/>
                    <a:pt x="136" y="113"/>
                  </a:cubicBezTo>
                  <a:cubicBezTo>
                    <a:pt x="135" y="112"/>
                    <a:pt x="134" y="110"/>
                    <a:pt x="134" y="110"/>
                  </a:cubicBezTo>
                  <a:cubicBezTo>
                    <a:pt x="134" y="109"/>
                    <a:pt x="134" y="107"/>
                    <a:pt x="134" y="107"/>
                  </a:cubicBezTo>
                  <a:cubicBezTo>
                    <a:pt x="135" y="106"/>
                    <a:pt x="135" y="105"/>
                    <a:pt x="135" y="104"/>
                  </a:cubicBezTo>
                  <a:cubicBezTo>
                    <a:pt x="135" y="103"/>
                    <a:pt x="135" y="102"/>
                    <a:pt x="135" y="101"/>
                  </a:cubicBezTo>
                  <a:cubicBezTo>
                    <a:pt x="135" y="100"/>
                    <a:pt x="135" y="98"/>
                    <a:pt x="135" y="98"/>
                  </a:cubicBezTo>
                  <a:cubicBezTo>
                    <a:pt x="135" y="97"/>
                    <a:pt x="134" y="97"/>
                    <a:pt x="134" y="97"/>
                  </a:cubicBezTo>
                  <a:cubicBezTo>
                    <a:pt x="134" y="96"/>
                    <a:pt x="133" y="96"/>
                    <a:pt x="133" y="96"/>
                  </a:cubicBezTo>
                  <a:cubicBezTo>
                    <a:pt x="132" y="96"/>
                    <a:pt x="131" y="96"/>
                    <a:pt x="130" y="96"/>
                  </a:cubicBezTo>
                  <a:cubicBezTo>
                    <a:pt x="130" y="96"/>
                    <a:pt x="129" y="95"/>
                    <a:pt x="129" y="95"/>
                  </a:cubicBezTo>
                  <a:cubicBezTo>
                    <a:pt x="128" y="95"/>
                    <a:pt x="127" y="95"/>
                    <a:pt x="126" y="95"/>
                  </a:cubicBezTo>
                  <a:cubicBezTo>
                    <a:pt x="126" y="95"/>
                    <a:pt x="126" y="96"/>
                    <a:pt x="126" y="97"/>
                  </a:cubicBezTo>
                  <a:cubicBezTo>
                    <a:pt x="126" y="97"/>
                    <a:pt x="126" y="98"/>
                    <a:pt x="126" y="99"/>
                  </a:cubicBezTo>
                  <a:cubicBezTo>
                    <a:pt x="126" y="99"/>
                    <a:pt x="126" y="101"/>
                    <a:pt x="125" y="101"/>
                  </a:cubicBezTo>
                  <a:cubicBezTo>
                    <a:pt x="125" y="102"/>
                    <a:pt x="125" y="103"/>
                    <a:pt x="124" y="103"/>
                  </a:cubicBezTo>
                  <a:cubicBezTo>
                    <a:pt x="124" y="103"/>
                    <a:pt x="123" y="103"/>
                    <a:pt x="123" y="103"/>
                  </a:cubicBezTo>
                  <a:cubicBezTo>
                    <a:pt x="122" y="102"/>
                    <a:pt x="121" y="102"/>
                    <a:pt x="121" y="101"/>
                  </a:cubicBezTo>
                  <a:cubicBezTo>
                    <a:pt x="120" y="101"/>
                    <a:pt x="119" y="101"/>
                    <a:pt x="118" y="101"/>
                  </a:cubicBezTo>
                  <a:cubicBezTo>
                    <a:pt x="118" y="101"/>
                    <a:pt x="115" y="102"/>
                    <a:pt x="115" y="102"/>
                  </a:cubicBezTo>
                  <a:cubicBezTo>
                    <a:pt x="114" y="103"/>
                    <a:pt x="113" y="104"/>
                    <a:pt x="112" y="104"/>
                  </a:cubicBezTo>
                  <a:cubicBezTo>
                    <a:pt x="112" y="105"/>
                    <a:pt x="111" y="106"/>
                    <a:pt x="110" y="106"/>
                  </a:cubicBezTo>
                  <a:cubicBezTo>
                    <a:pt x="110" y="107"/>
                    <a:pt x="110" y="108"/>
                    <a:pt x="110" y="108"/>
                  </a:cubicBezTo>
                  <a:cubicBezTo>
                    <a:pt x="110" y="109"/>
                    <a:pt x="110" y="111"/>
                    <a:pt x="110" y="112"/>
                  </a:cubicBezTo>
                  <a:cubicBezTo>
                    <a:pt x="110" y="113"/>
                    <a:pt x="111" y="114"/>
                    <a:pt x="111" y="114"/>
                  </a:cubicBezTo>
                  <a:cubicBezTo>
                    <a:pt x="112" y="115"/>
                    <a:pt x="113" y="117"/>
                    <a:pt x="113" y="118"/>
                  </a:cubicBezTo>
                  <a:cubicBezTo>
                    <a:pt x="113" y="118"/>
                    <a:pt x="113" y="120"/>
                    <a:pt x="113" y="121"/>
                  </a:cubicBezTo>
                  <a:cubicBezTo>
                    <a:pt x="113" y="121"/>
                    <a:pt x="113" y="122"/>
                    <a:pt x="113" y="123"/>
                  </a:cubicBezTo>
                  <a:cubicBezTo>
                    <a:pt x="113" y="123"/>
                    <a:pt x="113" y="124"/>
                    <a:pt x="112" y="125"/>
                  </a:cubicBezTo>
                  <a:cubicBezTo>
                    <a:pt x="112" y="126"/>
                    <a:pt x="112" y="127"/>
                    <a:pt x="112" y="127"/>
                  </a:cubicBezTo>
                  <a:cubicBezTo>
                    <a:pt x="111" y="127"/>
                    <a:pt x="110" y="127"/>
                    <a:pt x="110" y="127"/>
                  </a:cubicBezTo>
                  <a:cubicBezTo>
                    <a:pt x="110" y="126"/>
                    <a:pt x="110" y="124"/>
                    <a:pt x="109" y="124"/>
                  </a:cubicBezTo>
                  <a:cubicBezTo>
                    <a:pt x="109" y="123"/>
                    <a:pt x="108" y="122"/>
                    <a:pt x="107" y="122"/>
                  </a:cubicBezTo>
                  <a:cubicBezTo>
                    <a:pt x="107" y="121"/>
                    <a:pt x="106" y="121"/>
                    <a:pt x="105" y="121"/>
                  </a:cubicBezTo>
                  <a:cubicBezTo>
                    <a:pt x="105" y="121"/>
                    <a:pt x="104" y="122"/>
                    <a:pt x="104" y="122"/>
                  </a:cubicBezTo>
                  <a:cubicBezTo>
                    <a:pt x="103" y="122"/>
                    <a:pt x="103" y="123"/>
                    <a:pt x="103" y="124"/>
                  </a:cubicBezTo>
                  <a:cubicBezTo>
                    <a:pt x="103" y="124"/>
                    <a:pt x="103" y="126"/>
                    <a:pt x="102" y="127"/>
                  </a:cubicBezTo>
                  <a:cubicBezTo>
                    <a:pt x="102" y="127"/>
                    <a:pt x="102" y="128"/>
                    <a:pt x="102" y="129"/>
                  </a:cubicBezTo>
                  <a:cubicBezTo>
                    <a:pt x="101" y="130"/>
                    <a:pt x="100" y="131"/>
                    <a:pt x="100" y="132"/>
                  </a:cubicBezTo>
                  <a:cubicBezTo>
                    <a:pt x="99" y="132"/>
                    <a:pt x="98" y="132"/>
                    <a:pt x="97" y="133"/>
                  </a:cubicBezTo>
                  <a:cubicBezTo>
                    <a:pt x="96" y="133"/>
                    <a:pt x="94" y="133"/>
                    <a:pt x="94" y="134"/>
                  </a:cubicBezTo>
                  <a:cubicBezTo>
                    <a:pt x="93" y="134"/>
                    <a:pt x="92" y="134"/>
                    <a:pt x="91" y="134"/>
                  </a:cubicBezTo>
                  <a:cubicBezTo>
                    <a:pt x="91" y="133"/>
                    <a:pt x="90" y="132"/>
                    <a:pt x="90" y="132"/>
                  </a:cubicBezTo>
                  <a:cubicBezTo>
                    <a:pt x="89" y="132"/>
                    <a:pt x="90" y="131"/>
                    <a:pt x="90" y="130"/>
                  </a:cubicBezTo>
                  <a:cubicBezTo>
                    <a:pt x="90" y="130"/>
                    <a:pt x="90" y="129"/>
                    <a:pt x="91" y="128"/>
                  </a:cubicBezTo>
                  <a:cubicBezTo>
                    <a:pt x="91" y="128"/>
                    <a:pt x="91" y="126"/>
                    <a:pt x="91" y="126"/>
                  </a:cubicBezTo>
                  <a:cubicBezTo>
                    <a:pt x="92" y="124"/>
                    <a:pt x="92" y="123"/>
                    <a:pt x="92" y="122"/>
                  </a:cubicBezTo>
                  <a:cubicBezTo>
                    <a:pt x="92" y="121"/>
                    <a:pt x="91" y="119"/>
                    <a:pt x="91" y="118"/>
                  </a:cubicBezTo>
                  <a:cubicBezTo>
                    <a:pt x="90" y="117"/>
                    <a:pt x="90" y="116"/>
                    <a:pt x="90" y="115"/>
                  </a:cubicBezTo>
                  <a:cubicBezTo>
                    <a:pt x="89" y="114"/>
                    <a:pt x="88" y="113"/>
                    <a:pt x="87" y="113"/>
                  </a:cubicBezTo>
                  <a:cubicBezTo>
                    <a:pt x="86" y="113"/>
                    <a:pt x="83" y="113"/>
                    <a:pt x="82" y="113"/>
                  </a:cubicBezTo>
                  <a:cubicBezTo>
                    <a:pt x="81" y="113"/>
                    <a:pt x="79" y="115"/>
                    <a:pt x="78" y="115"/>
                  </a:cubicBezTo>
                  <a:cubicBezTo>
                    <a:pt x="78" y="115"/>
                    <a:pt x="77" y="116"/>
                    <a:pt x="76" y="117"/>
                  </a:cubicBezTo>
                  <a:cubicBezTo>
                    <a:pt x="75" y="117"/>
                    <a:pt x="73" y="117"/>
                    <a:pt x="72" y="118"/>
                  </a:cubicBezTo>
                  <a:cubicBezTo>
                    <a:pt x="72" y="118"/>
                    <a:pt x="71" y="119"/>
                    <a:pt x="70" y="120"/>
                  </a:cubicBezTo>
                  <a:cubicBezTo>
                    <a:pt x="70" y="120"/>
                    <a:pt x="69" y="121"/>
                    <a:pt x="69" y="122"/>
                  </a:cubicBezTo>
                  <a:cubicBezTo>
                    <a:pt x="69" y="122"/>
                    <a:pt x="68" y="124"/>
                    <a:pt x="68" y="124"/>
                  </a:cubicBezTo>
                  <a:cubicBezTo>
                    <a:pt x="68" y="125"/>
                    <a:pt x="67" y="126"/>
                    <a:pt x="67" y="127"/>
                  </a:cubicBezTo>
                  <a:cubicBezTo>
                    <a:pt x="66" y="127"/>
                    <a:pt x="66" y="128"/>
                    <a:pt x="65" y="128"/>
                  </a:cubicBezTo>
                  <a:cubicBezTo>
                    <a:pt x="65" y="128"/>
                    <a:pt x="64" y="127"/>
                    <a:pt x="64" y="127"/>
                  </a:cubicBezTo>
                  <a:cubicBezTo>
                    <a:pt x="64" y="127"/>
                    <a:pt x="64" y="125"/>
                    <a:pt x="64" y="124"/>
                  </a:cubicBezTo>
                  <a:cubicBezTo>
                    <a:pt x="64" y="124"/>
                    <a:pt x="64" y="123"/>
                    <a:pt x="64" y="122"/>
                  </a:cubicBezTo>
                  <a:cubicBezTo>
                    <a:pt x="64" y="121"/>
                    <a:pt x="64" y="120"/>
                    <a:pt x="65" y="119"/>
                  </a:cubicBezTo>
                  <a:cubicBezTo>
                    <a:pt x="65" y="118"/>
                    <a:pt x="65" y="117"/>
                    <a:pt x="66" y="116"/>
                  </a:cubicBezTo>
                  <a:cubicBezTo>
                    <a:pt x="66" y="115"/>
                    <a:pt x="66" y="114"/>
                    <a:pt x="66" y="113"/>
                  </a:cubicBezTo>
                  <a:cubicBezTo>
                    <a:pt x="66" y="113"/>
                    <a:pt x="66" y="111"/>
                    <a:pt x="65" y="110"/>
                  </a:cubicBezTo>
                  <a:cubicBezTo>
                    <a:pt x="65" y="110"/>
                    <a:pt x="63" y="109"/>
                    <a:pt x="62" y="109"/>
                  </a:cubicBezTo>
                  <a:cubicBezTo>
                    <a:pt x="61" y="109"/>
                    <a:pt x="60" y="109"/>
                    <a:pt x="59" y="109"/>
                  </a:cubicBezTo>
                  <a:cubicBezTo>
                    <a:pt x="58" y="110"/>
                    <a:pt x="58" y="110"/>
                    <a:pt x="58" y="110"/>
                  </a:cubicBezTo>
                  <a:cubicBezTo>
                    <a:pt x="58" y="110"/>
                    <a:pt x="57" y="111"/>
                    <a:pt x="57" y="111"/>
                  </a:cubicBezTo>
                  <a:cubicBezTo>
                    <a:pt x="57" y="112"/>
                    <a:pt x="56" y="112"/>
                    <a:pt x="56" y="113"/>
                  </a:cubicBezTo>
                  <a:cubicBezTo>
                    <a:pt x="56" y="113"/>
                    <a:pt x="56" y="115"/>
                    <a:pt x="56" y="115"/>
                  </a:cubicBezTo>
                  <a:cubicBezTo>
                    <a:pt x="56" y="116"/>
                    <a:pt x="56" y="117"/>
                    <a:pt x="56" y="117"/>
                  </a:cubicBezTo>
                  <a:cubicBezTo>
                    <a:pt x="56" y="118"/>
                    <a:pt x="56" y="119"/>
                    <a:pt x="55" y="119"/>
                  </a:cubicBezTo>
                  <a:cubicBezTo>
                    <a:pt x="55" y="119"/>
                    <a:pt x="54" y="120"/>
                    <a:pt x="53" y="120"/>
                  </a:cubicBezTo>
                  <a:cubicBezTo>
                    <a:pt x="53" y="120"/>
                    <a:pt x="52" y="120"/>
                    <a:pt x="51" y="120"/>
                  </a:cubicBezTo>
                  <a:cubicBezTo>
                    <a:pt x="50" y="120"/>
                    <a:pt x="50" y="119"/>
                    <a:pt x="49" y="119"/>
                  </a:cubicBezTo>
                  <a:cubicBezTo>
                    <a:pt x="49" y="118"/>
                    <a:pt x="48" y="118"/>
                    <a:pt x="48" y="117"/>
                  </a:cubicBezTo>
                  <a:cubicBezTo>
                    <a:pt x="48" y="116"/>
                    <a:pt x="47" y="115"/>
                    <a:pt x="47" y="115"/>
                  </a:cubicBezTo>
                  <a:cubicBezTo>
                    <a:pt x="47" y="114"/>
                    <a:pt x="47" y="113"/>
                    <a:pt x="46" y="112"/>
                  </a:cubicBezTo>
                  <a:cubicBezTo>
                    <a:pt x="46" y="111"/>
                    <a:pt x="45" y="111"/>
                    <a:pt x="45" y="111"/>
                  </a:cubicBezTo>
                  <a:cubicBezTo>
                    <a:pt x="45" y="110"/>
                    <a:pt x="45" y="109"/>
                    <a:pt x="44" y="109"/>
                  </a:cubicBezTo>
                  <a:cubicBezTo>
                    <a:pt x="44" y="108"/>
                    <a:pt x="42" y="108"/>
                    <a:pt x="42" y="107"/>
                  </a:cubicBezTo>
                  <a:cubicBezTo>
                    <a:pt x="41" y="107"/>
                    <a:pt x="39" y="107"/>
                    <a:pt x="39" y="107"/>
                  </a:cubicBezTo>
                  <a:cubicBezTo>
                    <a:pt x="38" y="106"/>
                    <a:pt x="36" y="106"/>
                    <a:pt x="36" y="106"/>
                  </a:cubicBezTo>
                  <a:cubicBezTo>
                    <a:pt x="35" y="105"/>
                    <a:pt x="32" y="105"/>
                    <a:pt x="31" y="105"/>
                  </a:cubicBezTo>
                  <a:cubicBezTo>
                    <a:pt x="30" y="105"/>
                    <a:pt x="28" y="105"/>
                    <a:pt x="27" y="106"/>
                  </a:cubicBezTo>
                  <a:cubicBezTo>
                    <a:pt x="27" y="106"/>
                    <a:pt x="26" y="105"/>
                    <a:pt x="25" y="106"/>
                  </a:cubicBezTo>
                  <a:cubicBezTo>
                    <a:pt x="25" y="106"/>
                    <a:pt x="24" y="107"/>
                    <a:pt x="24" y="108"/>
                  </a:cubicBezTo>
                  <a:cubicBezTo>
                    <a:pt x="23" y="108"/>
                    <a:pt x="23" y="110"/>
                    <a:pt x="22" y="110"/>
                  </a:cubicBezTo>
                  <a:cubicBezTo>
                    <a:pt x="22" y="111"/>
                    <a:pt x="21" y="111"/>
                    <a:pt x="20" y="111"/>
                  </a:cubicBezTo>
                  <a:cubicBezTo>
                    <a:pt x="20" y="111"/>
                    <a:pt x="18" y="112"/>
                    <a:pt x="17" y="112"/>
                  </a:cubicBezTo>
                  <a:cubicBezTo>
                    <a:pt x="17" y="112"/>
                    <a:pt x="15" y="111"/>
                    <a:pt x="15" y="111"/>
                  </a:cubicBezTo>
                  <a:cubicBezTo>
                    <a:pt x="14" y="110"/>
                    <a:pt x="12" y="110"/>
                    <a:pt x="12" y="110"/>
                  </a:cubicBezTo>
                  <a:cubicBezTo>
                    <a:pt x="11" y="109"/>
                    <a:pt x="10" y="108"/>
                    <a:pt x="9" y="108"/>
                  </a:cubicBezTo>
                  <a:cubicBezTo>
                    <a:pt x="8" y="108"/>
                    <a:pt x="6" y="107"/>
                    <a:pt x="6" y="106"/>
                  </a:cubicBezTo>
                  <a:cubicBezTo>
                    <a:pt x="5" y="106"/>
                    <a:pt x="4" y="105"/>
                    <a:pt x="4" y="105"/>
                  </a:cubicBezTo>
                  <a:cubicBezTo>
                    <a:pt x="5" y="102"/>
                    <a:pt x="6" y="98"/>
                    <a:pt x="6" y="97"/>
                  </a:cubicBezTo>
                  <a:cubicBezTo>
                    <a:pt x="6" y="95"/>
                    <a:pt x="7" y="93"/>
                    <a:pt x="7" y="92"/>
                  </a:cubicBezTo>
                  <a:cubicBezTo>
                    <a:pt x="7" y="91"/>
                    <a:pt x="7" y="89"/>
                    <a:pt x="8" y="88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9" y="87"/>
                    <a:pt x="9" y="89"/>
                    <a:pt x="9" y="89"/>
                  </a:cubicBezTo>
                  <a:cubicBezTo>
                    <a:pt x="9" y="89"/>
                    <a:pt x="10" y="91"/>
                    <a:pt x="10" y="91"/>
                  </a:cubicBezTo>
                  <a:cubicBezTo>
                    <a:pt x="10" y="92"/>
                    <a:pt x="11" y="92"/>
                    <a:pt x="11" y="93"/>
                  </a:cubicBezTo>
                  <a:cubicBezTo>
                    <a:pt x="12" y="93"/>
                    <a:pt x="13" y="93"/>
                    <a:pt x="13" y="93"/>
                  </a:cubicBezTo>
                  <a:cubicBezTo>
                    <a:pt x="14" y="93"/>
                    <a:pt x="15" y="93"/>
                    <a:pt x="16" y="93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7" y="92"/>
                    <a:pt x="19" y="92"/>
                    <a:pt x="19" y="93"/>
                  </a:cubicBezTo>
                  <a:cubicBezTo>
                    <a:pt x="19" y="93"/>
                    <a:pt x="19" y="93"/>
                    <a:pt x="20" y="94"/>
                  </a:cubicBezTo>
                  <a:cubicBezTo>
                    <a:pt x="20" y="93"/>
                    <a:pt x="20" y="93"/>
                    <a:pt x="20" y="93"/>
                  </a:cubicBezTo>
                  <a:cubicBezTo>
                    <a:pt x="21" y="93"/>
                    <a:pt x="20" y="92"/>
                    <a:pt x="20" y="91"/>
                  </a:cubicBezTo>
                  <a:cubicBezTo>
                    <a:pt x="20" y="91"/>
                    <a:pt x="19" y="90"/>
                    <a:pt x="19" y="90"/>
                  </a:cubicBezTo>
                  <a:cubicBezTo>
                    <a:pt x="19" y="89"/>
                    <a:pt x="17" y="88"/>
                    <a:pt x="16" y="87"/>
                  </a:cubicBezTo>
                  <a:cubicBezTo>
                    <a:pt x="16" y="87"/>
                    <a:pt x="15" y="86"/>
                    <a:pt x="14" y="86"/>
                  </a:cubicBezTo>
                  <a:cubicBezTo>
                    <a:pt x="13" y="86"/>
                    <a:pt x="12" y="86"/>
                    <a:pt x="11" y="85"/>
                  </a:cubicBezTo>
                  <a:cubicBezTo>
                    <a:pt x="11" y="85"/>
                    <a:pt x="9" y="86"/>
                    <a:pt x="9" y="85"/>
                  </a:cubicBezTo>
                  <a:cubicBezTo>
                    <a:pt x="8" y="85"/>
                    <a:pt x="7" y="85"/>
                    <a:pt x="6" y="85"/>
                  </a:cubicBezTo>
                  <a:cubicBezTo>
                    <a:pt x="6" y="84"/>
                    <a:pt x="6" y="83"/>
                    <a:pt x="5" y="83"/>
                  </a:cubicBezTo>
                  <a:cubicBezTo>
                    <a:pt x="5" y="82"/>
                    <a:pt x="4" y="82"/>
                    <a:pt x="4" y="82"/>
                  </a:cubicBezTo>
                  <a:cubicBezTo>
                    <a:pt x="3" y="81"/>
                    <a:pt x="2" y="81"/>
                    <a:pt x="2" y="80"/>
                  </a:cubicBezTo>
                  <a:cubicBezTo>
                    <a:pt x="1" y="80"/>
                    <a:pt x="0" y="79"/>
                    <a:pt x="0" y="78"/>
                  </a:cubicBezTo>
                  <a:cubicBezTo>
                    <a:pt x="0" y="78"/>
                    <a:pt x="0" y="77"/>
                    <a:pt x="0" y="76"/>
                  </a:cubicBezTo>
                  <a:cubicBezTo>
                    <a:pt x="0" y="76"/>
                    <a:pt x="0" y="74"/>
                    <a:pt x="0" y="74"/>
                  </a:cubicBezTo>
                  <a:cubicBezTo>
                    <a:pt x="1" y="73"/>
                    <a:pt x="2" y="72"/>
                    <a:pt x="2" y="71"/>
                  </a:cubicBezTo>
                  <a:cubicBezTo>
                    <a:pt x="2" y="70"/>
                    <a:pt x="4" y="67"/>
                    <a:pt x="4" y="66"/>
                  </a:cubicBezTo>
                  <a:cubicBezTo>
                    <a:pt x="5" y="64"/>
                    <a:pt x="6" y="60"/>
                    <a:pt x="6" y="58"/>
                  </a:cubicBezTo>
                  <a:cubicBezTo>
                    <a:pt x="7" y="57"/>
                    <a:pt x="8" y="55"/>
                    <a:pt x="8" y="53"/>
                  </a:cubicBezTo>
                  <a:cubicBezTo>
                    <a:pt x="9" y="50"/>
                    <a:pt x="11" y="44"/>
                    <a:pt x="12" y="41"/>
                  </a:cubicBezTo>
                  <a:cubicBezTo>
                    <a:pt x="14" y="35"/>
                    <a:pt x="16" y="24"/>
                    <a:pt x="17" y="18"/>
                  </a:cubicBezTo>
                  <a:cubicBezTo>
                    <a:pt x="18" y="16"/>
                    <a:pt x="19" y="12"/>
                    <a:pt x="20" y="10"/>
                  </a:cubicBezTo>
                  <a:cubicBezTo>
                    <a:pt x="20" y="7"/>
                    <a:pt x="21" y="3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9" y="8"/>
                    <a:pt x="59" y="8"/>
                    <a:pt x="59" y="8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4"/>
                    <a:pt x="62" y="24"/>
                    <a:pt x="62" y="24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69" y="20"/>
                    <a:pt x="69" y="20"/>
                    <a:pt x="69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3" y="21"/>
                    <a:pt x="73" y="21"/>
                    <a:pt x="73" y="21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8" y="30"/>
                    <a:pt x="78" y="30"/>
                    <a:pt x="78" y="30"/>
                  </a:cubicBezTo>
                  <a:cubicBezTo>
                    <a:pt x="78" y="32"/>
                    <a:pt x="78" y="32"/>
                    <a:pt x="78" y="32"/>
                  </a:cubicBezTo>
                  <a:cubicBezTo>
                    <a:pt x="77" y="34"/>
                    <a:pt x="77" y="34"/>
                    <a:pt x="77" y="34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69" y="47"/>
                    <a:pt x="69" y="47"/>
                    <a:pt x="69" y="47"/>
                  </a:cubicBezTo>
                  <a:cubicBezTo>
                    <a:pt x="70" y="49"/>
                    <a:pt x="70" y="49"/>
                    <a:pt x="70" y="49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5" y="51"/>
                    <a:pt x="75" y="51"/>
                    <a:pt x="75" y="51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1" y="46"/>
                    <a:pt x="81" y="46"/>
                    <a:pt x="81" y="46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82" y="43"/>
                    <a:pt x="82" y="43"/>
                    <a:pt x="82" y="43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6" y="42"/>
                    <a:pt x="86" y="42"/>
                    <a:pt x="86" y="42"/>
                  </a:cubicBezTo>
                  <a:cubicBezTo>
                    <a:pt x="87" y="42"/>
                    <a:pt x="87" y="42"/>
                    <a:pt x="87" y="42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88" y="38"/>
                    <a:pt x="88" y="38"/>
                    <a:pt x="88" y="38"/>
                  </a:cubicBezTo>
                  <a:cubicBezTo>
                    <a:pt x="91" y="36"/>
                    <a:pt x="91" y="36"/>
                    <a:pt x="91" y="36"/>
                  </a:cubicBezTo>
                  <a:cubicBezTo>
                    <a:pt x="93" y="37"/>
                    <a:pt x="93" y="37"/>
                    <a:pt x="93" y="37"/>
                  </a:cubicBezTo>
                  <a:cubicBezTo>
                    <a:pt x="95" y="38"/>
                    <a:pt x="95" y="38"/>
                    <a:pt x="95" y="38"/>
                  </a:cubicBezTo>
                  <a:cubicBezTo>
                    <a:pt x="96" y="37"/>
                    <a:pt x="96" y="37"/>
                    <a:pt x="96" y="37"/>
                  </a:cubicBezTo>
                  <a:cubicBezTo>
                    <a:pt x="98" y="35"/>
                    <a:pt x="98" y="35"/>
                    <a:pt x="98" y="35"/>
                  </a:cubicBezTo>
                  <a:cubicBezTo>
                    <a:pt x="98" y="33"/>
                    <a:pt x="98" y="33"/>
                    <a:pt x="98" y="33"/>
                  </a:cubicBezTo>
                  <a:cubicBezTo>
                    <a:pt x="99" y="31"/>
                    <a:pt x="99" y="31"/>
                    <a:pt x="99" y="31"/>
                  </a:cubicBezTo>
                  <a:cubicBezTo>
                    <a:pt x="100" y="31"/>
                    <a:pt x="100" y="31"/>
                    <a:pt x="100" y="31"/>
                  </a:cubicBezTo>
                  <a:cubicBezTo>
                    <a:pt x="101" y="31"/>
                    <a:pt x="101" y="32"/>
                    <a:pt x="102" y="32"/>
                  </a:cubicBezTo>
                  <a:cubicBezTo>
                    <a:pt x="102" y="32"/>
                    <a:pt x="103" y="34"/>
                    <a:pt x="104" y="34"/>
                  </a:cubicBezTo>
                  <a:cubicBezTo>
                    <a:pt x="104" y="34"/>
                    <a:pt x="106" y="35"/>
                    <a:pt x="107" y="35"/>
                  </a:cubicBezTo>
                  <a:cubicBezTo>
                    <a:pt x="108" y="35"/>
                    <a:pt x="109" y="35"/>
                    <a:pt x="109" y="36"/>
                  </a:cubicBezTo>
                  <a:cubicBezTo>
                    <a:pt x="110" y="36"/>
                    <a:pt x="111" y="36"/>
                    <a:pt x="111" y="36"/>
                  </a:cubicBezTo>
                  <a:cubicBezTo>
                    <a:pt x="112" y="37"/>
                    <a:pt x="113" y="38"/>
                    <a:pt x="113" y="39"/>
                  </a:cubicBezTo>
                  <a:cubicBezTo>
                    <a:pt x="114" y="39"/>
                    <a:pt x="114" y="40"/>
                    <a:pt x="115" y="41"/>
                  </a:cubicBezTo>
                  <a:cubicBezTo>
                    <a:pt x="115" y="41"/>
                    <a:pt x="116" y="41"/>
                    <a:pt x="116" y="41"/>
                  </a:cubicBezTo>
                  <a:cubicBezTo>
                    <a:pt x="118" y="41"/>
                    <a:pt x="119" y="40"/>
                    <a:pt x="120" y="40"/>
                  </a:cubicBezTo>
                  <a:cubicBezTo>
                    <a:pt x="120" y="40"/>
                    <a:pt x="121" y="39"/>
                    <a:pt x="122" y="39"/>
                  </a:cubicBezTo>
                  <a:cubicBezTo>
                    <a:pt x="122" y="38"/>
                    <a:pt x="124" y="38"/>
                    <a:pt x="124" y="37"/>
                  </a:cubicBezTo>
                  <a:cubicBezTo>
                    <a:pt x="125" y="37"/>
                    <a:pt x="126" y="37"/>
                    <a:pt x="127" y="37"/>
                  </a:cubicBezTo>
                  <a:cubicBezTo>
                    <a:pt x="127" y="37"/>
                    <a:pt x="129" y="37"/>
                    <a:pt x="130" y="37"/>
                  </a:cubicBezTo>
                  <a:cubicBezTo>
                    <a:pt x="131" y="37"/>
                    <a:pt x="133" y="37"/>
                    <a:pt x="135" y="37"/>
                  </a:cubicBezTo>
                  <a:cubicBezTo>
                    <a:pt x="136" y="37"/>
                    <a:pt x="138" y="37"/>
                    <a:pt x="139" y="37"/>
                  </a:cubicBezTo>
                  <a:cubicBezTo>
                    <a:pt x="140" y="37"/>
                    <a:pt x="142" y="36"/>
                    <a:pt x="142" y="36"/>
                  </a:cubicBezTo>
                  <a:cubicBezTo>
                    <a:pt x="143" y="36"/>
                    <a:pt x="144" y="35"/>
                    <a:pt x="144" y="34"/>
                  </a:cubicBezTo>
                  <a:cubicBezTo>
                    <a:pt x="145" y="34"/>
                    <a:pt x="146" y="33"/>
                    <a:pt x="147" y="32"/>
                  </a:cubicBezTo>
                  <a:cubicBezTo>
                    <a:pt x="147" y="31"/>
                    <a:pt x="148" y="30"/>
                    <a:pt x="148" y="30"/>
                  </a:cubicBezTo>
                  <a:cubicBezTo>
                    <a:pt x="149" y="29"/>
                    <a:pt x="151" y="29"/>
                    <a:pt x="152" y="29"/>
                  </a:cubicBezTo>
                  <a:cubicBezTo>
                    <a:pt x="153" y="29"/>
                    <a:pt x="154" y="28"/>
                    <a:pt x="155" y="27"/>
                  </a:cubicBezTo>
                  <a:cubicBezTo>
                    <a:pt x="156" y="26"/>
                    <a:pt x="159" y="24"/>
                    <a:pt x="160" y="24"/>
                  </a:cubicBezTo>
                  <a:cubicBezTo>
                    <a:pt x="161" y="23"/>
                    <a:pt x="163" y="22"/>
                    <a:pt x="164" y="22"/>
                  </a:cubicBezTo>
                  <a:cubicBezTo>
                    <a:pt x="165" y="21"/>
                    <a:pt x="166" y="21"/>
                    <a:pt x="167" y="20"/>
                  </a:cubicBezTo>
                  <a:cubicBezTo>
                    <a:pt x="167" y="20"/>
                    <a:pt x="168" y="19"/>
                    <a:pt x="169" y="19"/>
                  </a:cubicBezTo>
                  <a:cubicBezTo>
                    <a:pt x="170" y="18"/>
                    <a:pt x="171" y="17"/>
                    <a:pt x="171" y="17"/>
                  </a:cubicBezTo>
                  <a:cubicBezTo>
                    <a:pt x="171" y="16"/>
                    <a:pt x="172" y="15"/>
                    <a:pt x="173" y="15"/>
                  </a:cubicBezTo>
                  <a:cubicBezTo>
                    <a:pt x="173" y="14"/>
                    <a:pt x="175" y="12"/>
                    <a:pt x="175" y="11"/>
                  </a:cubicBezTo>
                  <a:cubicBezTo>
                    <a:pt x="176" y="10"/>
                    <a:pt x="177" y="9"/>
                    <a:pt x="178" y="8"/>
                  </a:cubicBezTo>
                  <a:cubicBezTo>
                    <a:pt x="179" y="7"/>
                    <a:pt x="181" y="6"/>
                    <a:pt x="182" y="5"/>
                  </a:cubicBezTo>
                  <a:cubicBezTo>
                    <a:pt x="182" y="4"/>
                    <a:pt x="185" y="3"/>
                    <a:pt x="186" y="3"/>
                  </a:cubicBezTo>
                  <a:cubicBezTo>
                    <a:pt x="186" y="2"/>
                    <a:pt x="187" y="2"/>
                    <a:pt x="188" y="2"/>
                  </a:cubicBezTo>
                  <a:cubicBezTo>
                    <a:pt x="189" y="2"/>
                    <a:pt x="190" y="3"/>
                    <a:pt x="190" y="4"/>
                  </a:cubicBezTo>
                  <a:cubicBezTo>
                    <a:pt x="191" y="4"/>
                    <a:pt x="191" y="5"/>
                    <a:pt x="191" y="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69"/>
            <p:cNvSpPr>
              <a:spLocks/>
            </p:cNvSpPr>
            <p:nvPr/>
          </p:nvSpPr>
          <p:spPr bwMode="auto">
            <a:xfrm>
              <a:off x="1416" y="2216"/>
              <a:ext cx="587" cy="704"/>
            </a:xfrm>
            <a:custGeom>
              <a:avLst/>
              <a:gdLst>
                <a:gd name="T0" fmla="*/ 138 w 212"/>
                <a:gd name="T1" fmla="*/ 195 h 255"/>
                <a:gd name="T2" fmla="*/ 132 w 212"/>
                <a:gd name="T3" fmla="*/ 211 h 255"/>
                <a:gd name="T4" fmla="*/ 146 w 212"/>
                <a:gd name="T5" fmla="*/ 220 h 255"/>
                <a:gd name="T6" fmla="*/ 150 w 212"/>
                <a:gd name="T7" fmla="*/ 231 h 255"/>
                <a:gd name="T8" fmla="*/ 156 w 212"/>
                <a:gd name="T9" fmla="*/ 238 h 255"/>
                <a:gd name="T10" fmla="*/ 149 w 212"/>
                <a:gd name="T11" fmla="*/ 236 h 255"/>
                <a:gd name="T12" fmla="*/ 139 w 212"/>
                <a:gd name="T13" fmla="*/ 232 h 255"/>
                <a:gd name="T14" fmla="*/ 124 w 212"/>
                <a:gd name="T15" fmla="*/ 222 h 255"/>
                <a:gd name="T16" fmla="*/ 112 w 212"/>
                <a:gd name="T17" fmla="*/ 224 h 255"/>
                <a:gd name="T18" fmla="*/ 101 w 212"/>
                <a:gd name="T19" fmla="*/ 231 h 255"/>
                <a:gd name="T20" fmla="*/ 86 w 212"/>
                <a:gd name="T21" fmla="*/ 240 h 255"/>
                <a:gd name="T22" fmla="*/ 73 w 212"/>
                <a:gd name="T23" fmla="*/ 247 h 255"/>
                <a:gd name="T24" fmla="*/ 69 w 212"/>
                <a:gd name="T25" fmla="*/ 233 h 255"/>
                <a:gd name="T26" fmla="*/ 55 w 212"/>
                <a:gd name="T27" fmla="*/ 232 h 255"/>
                <a:gd name="T28" fmla="*/ 46 w 212"/>
                <a:gd name="T29" fmla="*/ 253 h 255"/>
                <a:gd name="T30" fmla="*/ 28 w 212"/>
                <a:gd name="T31" fmla="*/ 251 h 255"/>
                <a:gd name="T32" fmla="*/ 14 w 212"/>
                <a:gd name="T33" fmla="*/ 250 h 255"/>
                <a:gd name="T34" fmla="*/ 14 w 212"/>
                <a:gd name="T35" fmla="*/ 244 h 255"/>
                <a:gd name="T36" fmla="*/ 10 w 212"/>
                <a:gd name="T37" fmla="*/ 230 h 255"/>
                <a:gd name="T38" fmla="*/ 19 w 212"/>
                <a:gd name="T39" fmla="*/ 214 h 255"/>
                <a:gd name="T40" fmla="*/ 27 w 212"/>
                <a:gd name="T41" fmla="*/ 193 h 255"/>
                <a:gd name="T42" fmla="*/ 41 w 212"/>
                <a:gd name="T43" fmla="*/ 178 h 255"/>
                <a:gd name="T44" fmla="*/ 46 w 212"/>
                <a:gd name="T45" fmla="*/ 169 h 255"/>
                <a:gd name="T46" fmla="*/ 36 w 212"/>
                <a:gd name="T47" fmla="*/ 168 h 255"/>
                <a:gd name="T48" fmla="*/ 19 w 212"/>
                <a:gd name="T49" fmla="*/ 154 h 255"/>
                <a:gd name="T50" fmla="*/ 33 w 212"/>
                <a:gd name="T51" fmla="*/ 147 h 255"/>
                <a:gd name="T52" fmla="*/ 19 w 212"/>
                <a:gd name="T53" fmla="*/ 133 h 255"/>
                <a:gd name="T54" fmla="*/ 3 w 212"/>
                <a:gd name="T55" fmla="*/ 124 h 255"/>
                <a:gd name="T56" fmla="*/ 6 w 212"/>
                <a:gd name="T57" fmla="*/ 103 h 255"/>
                <a:gd name="T58" fmla="*/ 17 w 212"/>
                <a:gd name="T59" fmla="*/ 88 h 255"/>
                <a:gd name="T60" fmla="*/ 32 w 212"/>
                <a:gd name="T61" fmla="*/ 83 h 255"/>
                <a:gd name="T62" fmla="*/ 47 w 212"/>
                <a:gd name="T63" fmla="*/ 82 h 255"/>
                <a:gd name="T64" fmla="*/ 52 w 212"/>
                <a:gd name="T65" fmla="*/ 71 h 255"/>
                <a:gd name="T66" fmla="*/ 57 w 212"/>
                <a:gd name="T67" fmla="*/ 49 h 255"/>
                <a:gd name="T68" fmla="*/ 67 w 212"/>
                <a:gd name="T69" fmla="*/ 32 h 255"/>
                <a:gd name="T70" fmla="*/ 58 w 212"/>
                <a:gd name="T71" fmla="*/ 18 h 255"/>
                <a:gd name="T72" fmla="*/ 79 w 212"/>
                <a:gd name="T73" fmla="*/ 9 h 255"/>
                <a:gd name="T74" fmla="*/ 93 w 212"/>
                <a:gd name="T75" fmla="*/ 1 h 255"/>
                <a:gd name="T76" fmla="*/ 98 w 212"/>
                <a:gd name="T77" fmla="*/ 18 h 255"/>
                <a:gd name="T78" fmla="*/ 108 w 212"/>
                <a:gd name="T79" fmla="*/ 17 h 255"/>
                <a:gd name="T80" fmla="*/ 123 w 212"/>
                <a:gd name="T81" fmla="*/ 10 h 255"/>
                <a:gd name="T82" fmla="*/ 135 w 212"/>
                <a:gd name="T83" fmla="*/ 13 h 255"/>
                <a:gd name="T84" fmla="*/ 138 w 212"/>
                <a:gd name="T85" fmla="*/ 38 h 255"/>
                <a:gd name="T86" fmla="*/ 153 w 212"/>
                <a:gd name="T87" fmla="*/ 49 h 255"/>
                <a:gd name="T88" fmla="*/ 171 w 212"/>
                <a:gd name="T89" fmla="*/ 48 h 255"/>
                <a:gd name="T90" fmla="*/ 170 w 212"/>
                <a:gd name="T91" fmla="*/ 34 h 255"/>
                <a:gd name="T92" fmla="*/ 177 w 212"/>
                <a:gd name="T93" fmla="*/ 21 h 255"/>
                <a:gd name="T94" fmla="*/ 186 w 212"/>
                <a:gd name="T95" fmla="*/ 28 h 255"/>
                <a:gd name="T96" fmla="*/ 196 w 212"/>
                <a:gd name="T97" fmla="*/ 39 h 255"/>
                <a:gd name="T98" fmla="*/ 207 w 212"/>
                <a:gd name="T99" fmla="*/ 49 h 255"/>
                <a:gd name="T100" fmla="*/ 209 w 212"/>
                <a:gd name="T101" fmla="*/ 65 h 255"/>
                <a:gd name="T102" fmla="*/ 204 w 212"/>
                <a:gd name="T103" fmla="*/ 73 h 255"/>
                <a:gd name="T104" fmla="*/ 187 w 212"/>
                <a:gd name="T105" fmla="*/ 68 h 255"/>
                <a:gd name="T106" fmla="*/ 184 w 212"/>
                <a:gd name="T107" fmla="*/ 87 h 255"/>
                <a:gd name="T108" fmla="*/ 188 w 212"/>
                <a:gd name="T109" fmla="*/ 100 h 255"/>
                <a:gd name="T110" fmla="*/ 171 w 212"/>
                <a:gd name="T111" fmla="*/ 121 h 255"/>
                <a:gd name="T112" fmla="*/ 158 w 212"/>
                <a:gd name="T113" fmla="*/ 128 h 255"/>
                <a:gd name="T114" fmla="*/ 147 w 212"/>
                <a:gd name="T115" fmla="*/ 141 h 255"/>
                <a:gd name="T116" fmla="*/ 133 w 212"/>
                <a:gd name="T117" fmla="*/ 152 h 255"/>
                <a:gd name="T118" fmla="*/ 122 w 212"/>
                <a:gd name="T119" fmla="*/ 166 h 255"/>
                <a:gd name="T120" fmla="*/ 132 w 212"/>
                <a:gd name="T121" fmla="*/ 177 h 255"/>
                <a:gd name="T122" fmla="*/ 139 w 212"/>
                <a:gd name="T123" fmla="*/ 19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2" h="255">
                  <a:moveTo>
                    <a:pt x="139" y="190"/>
                  </a:moveTo>
                  <a:cubicBezTo>
                    <a:pt x="139" y="190"/>
                    <a:pt x="139" y="190"/>
                    <a:pt x="139" y="191"/>
                  </a:cubicBezTo>
                  <a:cubicBezTo>
                    <a:pt x="139" y="191"/>
                    <a:pt x="141" y="191"/>
                    <a:pt x="142" y="191"/>
                  </a:cubicBezTo>
                  <a:cubicBezTo>
                    <a:pt x="142" y="192"/>
                    <a:pt x="142" y="193"/>
                    <a:pt x="142" y="193"/>
                  </a:cubicBezTo>
                  <a:cubicBezTo>
                    <a:pt x="142" y="193"/>
                    <a:pt x="142" y="194"/>
                    <a:pt x="141" y="194"/>
                  </a:cubicBezTo>
                  <a:cubicBezTo>
                    <a:pt x="141" y="194"/>
                    <a:pt x="140" y="194"/>
                    <a:pt x="139" y="195"/>
                  </a:cubicBezTo>
                  <a:cubicBezTo>
                    <a:pt x="139" y="195"/>
                    <a:pt x="138" y="195"/>
                    <a:pt x="138" y="195"/>
                  </a:cubicBezTo>
                  <a:cubicBezTo>
                    <a:pt x="137" y="196"/>
                    <a:pt x="137" y="197"/>
                    <a:pt x="137" y="197"/>
                  </a:cubicBezTo>
                  <a:cubicBezTo>
                    <a:pt x="137" y="198"/>
                    <a:pt x="137" y="200"/>
                    <a:pt x="137" y="201"/>
                  </a:cubicBezTo>
                  <a:cubicBezTo>
                    <a:pt x="137" y="201"/>
                    <a:pt x="137" y="203"/>
                    <a:pt x="137" y="203"/>
                  </a:cubicBezTo>
                  <a:cubicBezTo>
                    <a:pt x="137" y="204"/>
                    <a:pt x="137" y="205"/>
                    <a:pt x="137" y="206"/>
                  </a:cubicBezTo>
                  <a:cubicBezTo>
                    <a:pt x="136" y="207"/>
                    <a:pt x="135" y="208"/>
                    <a:pt x="135" y="208"/>
                  </a:cubicBezTo>
                  <a:cubicBezTo>
                    <a:pt x="135" y="208"/>
                    <a:pt x="133" y="209"/>
                    <a:pt x="133" y="209"/>
                  </a:cubicBezTo>
                  <a:cubicBezTo>
                    <a:pt x="133" y="209"/>
                    <a:pt x="132" y="210"/>
                    <a:pt x="132" y="211"/>
                  </a:cubicBezTo>
                  <a:cubicBezTo>
                    <a:pt x="132" y="212"/>
                    <a:pt x="132" y="213"/>
                    <a:pt x="133" y="214"/>
                  </a:cubicBezTo>
                  <a:cubicBezTo>
                    <a:pt x="133" y="214"/>
                    <a:pt x="134" y="215"/>
                    <a:pt x="134" y="215"/>
                  </a:cubicBezTo>
                  <a:cubicBezTo>
                    <a:pt x="134" y="216"/>
                    <a:pt x="135" y="216"/>
                    <a:pt x="136" y="217"/>
                  </a:cubicBezTo>
                  <a:cubicBezTo>
                    <a:pt x="136" y="217"/>
                    <a:pt x="138" y="217"/>
                    <a:pt x="138" y="217"/>
                  </a:cubicBezTo>
                  <a:cubicBezTo>
                    <a:pt x="139" y="217"/>
                    <a:pt x="140" y="218"/>
                    <a:pt x="140" y="218"/>
                  </a:cubicBezTo>
                  <a:cubicBezTo>
                    <a:pt x="141" y="219"/>
                    <a:pt x="143" y="219"/>
                    <a:pt x="143" y="219"/>
                  </a:cubicBezTo>
                  <a:cubicBezTo>
                    <a:pt x="144" y="220"/>
                    <a:pt x="145" y="220"/>
                    <a:pt x="146" y="220"/>
                  </a:cubicBezTo>
                  <a:cubicBezTo>
                    <a:pt x="146" y="220"/>
                    <a:pt x="147" y="220"/>
                    <a:pt x="148" y="220"/>
                  </a:cubicBezTo>
                  <a:cubicBezTo>
                    <a:pt x="148" y="220"/>
                    <a:pt x="149" y="221"/>
                    <a:pt x="149" y="222"/>
                  </a:cubicBezTo>
                  <a:cubicBezTo>
                    <a:pt x="149" y="222"/>
                    <a:pt x="149" y="223"/>
                    <a:pt x="149" y="223"/>
                  </a:cubicBezTo>
                  <a:cubicBezTo>
                    <a:pt x="149" y="224"/>
                    <a:pt x="149" y="225"/>
                    <a:pt x="149" y="226"/>
                  </a:cubicBezTo>
                  <a:cubicBezTo>
                    <a:pt x="149" y="226"/>
                    <a:pt x="148" y="227"/>
                    <a:pt x="148" y="228"/>
                  </a:cubicBezTo>
                  <a:cubicBezTo>
                    <a:pt x="148" y="228"/>
                    <a:pt x="149" y="229"/>
                    <a:pt x="149" y="230"/>
                  </a:cubicBezTo>
                  <a:cubicBezTo>
                    <a:pt x="149" y="230"/>
                    <a:pt x="149" y="231"/>
                    <a:pt x="150" y="231"/>
                  </a:cubicBezTo>
                  <a:cubicBezTo>
                    <a:pt x="150" y="231"/>
                    <a:pt x="151" y="231"/>
                    <a:pt x="151" y="232"/>
                  </a:cubicBezTo>
                  <a:cubicBezTo>
                    <a:pt x="151" y="232"/>
                    <a:pt x="151" y="233"/>
                    <a:pt x="152" y="233"/>
                  </a:cubicBezTo>
                  <a:cubicBezTo>
                    <a:pt x="152" y="233"/>
                    <a:pt x="152" y="234"/>
                    <a:pt x="152" y="234"/>
                  </a:cubicBezTo>
                  <a:cubicBezTo>
                    <a:pt x="153" y="234"/>
                    <a:pt x="154" y="234"/>
                    <a:pt x="154" y="234"/>
                  </a:cubicBezTo>
                  <a:cubicBezTo>
                    <a:pt x="155" y="235"/>
                    <a:pt x="156" y="234"/>
                    <a:pt x="156" y="235"/>
                  </a:cubicBezTo>
                  <a:cubicBezTo>
                    <a:pt x="156" y="235"/>
                    <a:pt x="156" y="236"/>
                    <a:pt x="156" y="236"/>
                  </a:cubicBezTo>
                  <a:cubicBezTo>
                    <a:pt x="156" y="236"/>
                    <a:pt x="156" y="237"/>
                    <a:pt x="156" y="238"/>
                  </a:cubicBezTo>
                  <a:cubicBezTo>
                    <a:pt x="156" y="238"/>
                    <a:pt x="157" y="239"/>
                    <a:pt x="157" y="239"/>
                  </a:cubicBezTo>
                  <a:cubicBezTo>
                    <a:pt x="157" y="240"/>
                    <a:pt x="157" y="241"/>
                    <a:pt x="157" y="241"/>
                  </a:cubicBezTo>
                  <a:cubicBezTo>
                    <a:pt x="156" y="241"/>
                    <a:pt x="156" y="242"/>
                    <a:pt x="156" y="242"/>
                  </a:cubicBezTo>
                  <a:cubicBezTo>
                    <a:pt x="155" y="242"/>
                    <a:pt x="153" y="242"/>
                    <a:pt x="152" y="241"/>
                  </a:cubicBezTo>
                  <a:cubicBezTo>
                    <a:pt x="152" y="241"/>
                    <a:pt x="151" y="239"/>
                    <a:pt x="151" y="239"/>
                  </a:cubicBezTo>
                  <a:cubicBezTo>
                    <a:pt x="150" y="238"/>
                    <a:pt x="150" y="238"/>
                    <a:pt x="150" y="237"/>
                  </a:cubicBezTo>
                  <a:cubicBezTo>
                    <a:pt x="150" y="236"/>
                    <a:pt x="149" y="236"/>
                    <a:pt x="149" y="236"/>
                  </a:cubicBezTo>
                  <a:cubicBezTo>
                    <a:pt x="149" y="235"/>
                    <a:pt x="148" y="235"/>
                    <a:pt x="147" y="235"/>
                  </a:cubicBezTo>
                  <a:cubicBezTo>
                    <a:pt x="147" y="234"/>
                    <a:pt x="147" y="233"/>
                    <a:pt x="146" y="233"/>
                  </a:cubicBezTo>
                  <a:cubicBezTo>
                    <a:pt x="146" y="232"/>
                    <a:pt x="146" y="231"/>
                    <a:pt x="145" y="231"/>
                  </a:cubicBezTo>
                  <a:cubicBezTo>
                    <a:pt x="145" y="231"/>
                    <a:pt x="144" y="230"/>
                    <a:pt x="143" y="230"/>
                  </a:cubicBezTo>
                  <a:cubicBezTo>
                    <a:pt x="143" y="230"/>
                    <a:pt x="142" y="230"/>
                    <a:pt x="141" y="230"/>
                  </a:cubicBezTo>
                  <a:cubicBezTo>
                    <a:pt x="141" y="230"/>
                    <a:pt x="141" y="231"/>
                    <a:pt x="141" y="232"/>
                  </a:cubicBezTo>
                  <a:cubicBezTo>
                    <a:pt x="140" y="232"/>
                    <a:pt x="139" y="232"/>
                    <a:pt x="139" y="232"/>
                  </a:cubicBezTo>
                  <a:cubicBezTo>
                    <a:pt x="138" y="232"/>
                    <a:pt x="137" y="231"/>
                    <a:pt x="137" y="230"/>
                  </a:cubicBezTo>
                  <a:cubicBezTo>
                    <a:pt x="136" y="230"/>
                    <a:pt x="136" y="229"/>
                    <a:pt x="136" y="228"/>
                  </a:cubicBezTo>
                  <a:cubicBezTo>
                    <a:pt x="135" y="227"/>
                    <a:pt x="134" y="226"/>
                    <a:pt x="134" y="226"/>
                  </a:cubicBezTo>
                  <a:cubicBezTo>
                    <a:pt x="133" y="225"/>
                    <a:pt x="132" y="224"/>
                    <a:pt x="132" y="224"/>
                  </a:cubicBezTo>
                  <a:cubicBezTo>
                    <a:pt x="131" y="224"/>
                    <a:pt x="129" y="222"/>
                    <a:pt x="128" y="222"/>
                  </a:cubicBezTo>
                  <a:cubicBezTo>
                    <a:pt x="128" y="222"/>
                    <a:pt x="128" y="222"/>
                    <a:pt x="127" y="222"/>
                  </a:cubicBezTo>
                  <a:cubicBezTo>
                    <a:pt x="127" y="222"/>
                    <a:pt x="125" y="222"/>
                    <a:pt x="124" y="222"/>
                  </a:cubicBezTo>
                  <a:cubicBezTo>
                    <a:pt x="124" y="222"/>
                    <a:pt x="123" y="223"/>
                    <a:pt x="123" y="223"/>
                  </a:cubicBezTo>
                  <a:cubicBezTo>
                    <a:pt x="122" y="224"/>
                    <a:pt x="121" y="224"/>
                    <a:pt x="121" y="224"/>
                  </a:cubicBezTo>
                  <a:cubicBezTo>
                    <a:pt x="120" y="224"/>
                    <a:pt x="120" y="226"/>
                    <a:pt x="120" y="226"/>
                  </a:cubicBezTo>
                  <a:cubicBezTo>
                    <a:pt x="119" y="226"/>
                    <a:pt x="119" y="225"/>
                    <a:pt x="118" y="225"/>
                  </a:cubicBezTo>
                  <a:cubicBezTo>
                    <a:pt x="117" y="225"/>
                    <a:pt x="116" y="224"/>
                    <a:pt x="116" y="224"/>
                  </a:cubicBezTo>
                  <a:cubicBezTo>
                    <a:pt x="115" y="224"/>
                    <a:pt x="114" y="224"/>
                    <a:pt x="114" y="224"/>
                  </a:cubicBezTo>
                  <a:cubicBezTo>
                    <a:pt x="113" y="224"/>
                    <a:pt x="113" y="224"/>
                    <a:pt x="112" y="224"/>
                  </a:cubicBezTo>
                  <a:cubicBezTo>
                    <a:pt x="112" y="225"/>
                    <a:pt x="112" y="226"/>
                    <a:pt x="112" y="226"/>
                  </a:cubicBezTo>
                  <a:cubicBezTo>
                    <a:pt x="111" y="227"/>
                    <a:pt x="111" y="228"/>
                    <a:pt x="111" y="228"/>
                  </a:cubicBezTo>
                  <a:cubicBezTo>
                    <a:pt x="110" y="229"/>
                    <a:pt x="109" y="229"/>
                    <a:pt x="109" y="230"/>
                  </a:cubicBezTo>
                  <a:cubicBezTo>
                    <a:pt x="108" y="230"/>
                    <a:pt x="107" y="230"/>
                    <a:pt x="106" y="230"/>
                  </a:cubicBezTo>
                  <a:cubicBezTo>
                    <a:pt x="106" y="230"/>
                    <a:pt x="105" y="229"/>
                    <a:pt x="104" y="229"/>
                  </a:cubicBezTo>
                  <a:cubicBezTo>
                    <a:pt x="104" y="229"/>
                    <a:pt x="103" y="229"/>
                    <a:pt x="102" y="229"/>
                  </a:cubicBezTo>
                  <a:cubicBezTo>
                    <a:pt x="102" y="230"/>
                    <a:pt x="102" y="230"/>
                    <a:pt x="101" y="231"/>
                  </a:cubicBezTo>
                  <a:cubicBezTo>
                    <a:pt x="101" y="231"/>
                    <a:pt x="101" y="233"/>
                    <a:pt x="101" y="233"/>
                  </a:cubicBezTo>
                  <a:cubicBezTo>
                    <a:pt x="100" y="234"/>
                    <a:pt x="99" y="235"/>
                    <a:pt x="99" y="235"/>
                  </a:cubicBezTo>
                  <a:cubicBezTo>
                    <a:pt x="98" y="236"/>
                    <a:pt x="97" y="236"/>
                    <a:pt x="97" y="236"/>
                  </a:cubicBezTo>
                  <a:cubicBezTo>
                    <a:pt x="96" y="236"/>
                    <a:pt x="94" y="236"/>
                    <a:pt x="93" y="236"/>
                  </a:cubicBezTo>
                  <a:cubicBezTo>
                    <a:pt x="93" y="236"/>
                    <a:pt x="92" y="235"/>
                    <a:pt x="91" y="236"/>
                  </a:cubicBezTo>
                  <a:cubicBezTo>
                    <a:pt x="90" y="236"/>
                    <a:pt x="89" y="237"/>
                    <a:pt x="88" y="238"/>
                  </a:cubicBezTo>
                  <a:cubicBezTo>
                    <a:pt x="88" y="238"/>
                    <a:pt x="87" y="239"/>
                    <a:pt x="86" y="240"/>
                  </a:cubicBezTo>
                  <a:cubicBezTo>
                    <a:pt x="86" y="240"/>
                    <a:pt x="86" y="241"/>
                    <a:pt x="85" y="242"/>
                  </a:cubicBezTo>
                  <a:cubicBezTo>
                    <a:pt x="85" y="242"/>
                    <a:pt x="83" y="242"/>
                    <a:pt x="83" y="242"/>
                  </a:cubicBezTo>
                  <a:cubicBezTo>
                    <a:pt x="82" y="243"/>
                    <a:pt x="81" y="244"/>
                    <a:pt x="81" y="245"/>
                  </a:cubicBezTo>
                  <a:cubicBezTo>
                    <a:pt x="81" y="245"/>
                    <a:pt x="80" y="246"/>
                    <a:pt x="80" y="247"/>
                  </a:cubicBezTo>
                  <a:cubicBezTo>
                    <a:pt x="80" y="247"/>
                    <a:pt x="80" y="247"/>
                    <a:pt x="80" y="247"/>
                  </a:cubicBezTo>
                  <a:cubicBezTo>
                    <a:pt x="79" y="247"/>
                    <a:pt x="77" y="247"/>
                    <a:pt x="76" y="247"/>
                  </a:cubicBezTo>
                  <a:cubicBezTo>
                    <a:pt x="75" y="247"/>
                    <a:pt x="74" y="247"/>
                    <a:pt x="73" y="247"/>
                  </a:cubicBezTo>
                  <a:cubicBezTo>
                    <a:pt x="73" y="247"/>
                    <a:pt x="71" y="246"/>
                    <a:pt x="71" y="245"/>
                  </a:cubicBezTo>
                  <a:cubicBezTo>
                    <a:pt x="70" y="245"/>
                    <a:pt x="69" y="243"/>
                    <a:pt x="69" y="242"/>
                  </a:cubicBezTo>
                  <a:cubicBezTo>
                    <a:pt x="69" y="242"/>
                    <a:pt x="69" y="241"/>
                    <a:pt x="70" y="240"/>
                  </a:cubicBezTo>
                  <a:cubicBezTo>
                    <a:pt x="70" y="240"/>
                    <a:pt x="70" y="239"/>
                    <a:pt x="71" y="238"/>
                  </a:cubicBezTo>
                  <a:cubicBezTo>
                    <a:pt x="71" y="237"/>
                    <a:pt x="71" y="235"/>
                    <a:pt x="71" y="235"/>
                  </a:cubicBezTo>
                  <a:cubicBezTo>
                    <a:pt x="70" y="234"/>
                    <a:pt x="70" y="234"/>
                    <a:pt x="70" y="233"/>
                  </a:cubicBezTo>
                  <a:cubicBezTo>
                    <a:pt x="70" y="233"/>
                    <a:pt x="69" y="233"/>
                    <a:pt x="69" y="233"/>
                  </a:cubicBezTo>
                  <a:cubicBezTo>
                    <a:pt x="68" y="234"/>
                    <a:pt x="68" y="235"/>
                    <a:pt x="67" y="235"/>
                  </a:cubicBezTo>
                  <a:cubicBezTo>
                    <a:pt x="67" y="235"/>
                    <a:pt x="67" y="236"/>
                    <a:pt x="66" y="237"/>
                  </a:cubicBezTo>
                  <a:cubicBezTo>
                    <a:pt x="66" y="237"/>
                    <a:pt x="64" y="237"/>
                    <a:pt x="64" y="237"/>
                  </a:cubicBezTo>
                  <a:cubicBezTo>
                    <a:pt x="63" y="237"/>
                    <a:pt x="62" y="236"/>
                    <a:pt x="62" y="236"/>
                  </a:cubicBezTo>
                  <a:cubicBezTo>
                    <a:pt x="60" y="235"/>
                    <a:pt x="59" y="234"/>
                    <a:pt x="58" y="234"/>
                  </a:cubicBezTo>
                  <a:cubicBezTo>
                    <a:pt x="58" y="233"/>
                    <a:pt x="58" y="232"/>
                    <a:pt x="57" y="232"/>
                  </a:cubicBezTo>
                  <a:cubicBezTo>
                    <a:pt x="57" y="232"/>
                    <a:pt x="56" y="232"/>
                    <a:pt x="55" y="232"/>
                  </a:cubicBezTo>
                  <a:cubicBezTo>
                    <a:pt x="55" y="232"/>
                    <a:pt x="54" y="233"/>
                    <a:pt x="54" y="234"/>
                  </a:cubicBezTo>
                  <a:cubicBezTo>
                    <a:pt x="53" y="234"/>
                    <a:pt x="53" y="236"/>
                    <a:pt x="53" y="236"/>
                  </a:cubicBezTo>
                  <a:cubicBezTo>
                    <a:pt x="53" y="237"/>
                    <a:pt x="52" y="239"/>
                    <a:pt x="52" y="239"/>
                  </a:cubicBezTo>
                  <a:cubicBezTo>
                    <a:pt x="51" y="240"/>
                    <a:pt x="50" y="241"/>
                    <a:pt x="50" y="242"/>
                  </a:cubicBezTo>
                  <a:cubicBezTo>
                    <a:pt x="49" y="243"/>
                    <a:pt x="49" y="246"/>
                    <a:pt x="48" y="247"/>
                  </a:cubicBezTo>
                  <a:cubicBezTo>
                    <a:pt x="48" y="248"/>
                    <a:pt x="47" y="249"/>
                    <a:pt x="47" y="250"/>
                  </a:cubicBezTo>
                  <a:cubicBezTo>
                    <a:pt x="47" y="251"/>
                    <a:pt x="46" y="252"/>
                    <a:pt x="46" y="253"/>
                  </a:cubicBezTo>
                  <a:cubicBezTo>
                    <a:pt x="45" y="253"/>
                    <a:pt x="44" y="254"/>
                    <a:pt x="44" y="255"/>
                  </a:cubicBezTo>
                  <a:cubicBezTo>
                    <a:pt x="43" y="255"/>
                    <a:pt x="42" y="255"/>
                    <a:pt x="41" y="255"/>
                  </a:cubicBezTo>
                  <a:cubicBezTo>
                    <a:pt x="40" y="255"/>
                    <a:pt x="38" y="255"/>
                    <a:pt x="37" y="255"/>
                  </a:cubicBezTo>
                  <a:cubicBezTo>
                    <a:pt x="36" y="255"/>
                    <a:pt x="34" y="254"/>
                    <a:pt x="34" y="253"/>
                  </a:cubicBezTo>
                  <a:cubicBezTo>
                    <a:pt x="33" y="253"/>
                    <a:pt x="33" y="252"/>
                    <a:pt x="32" y="251"/>
                  </a:cubicBezTo>
                  <a:cubicBezTo>
                    <a:pt x="32" y="251"/>
                    <a:pt x="31" y="251"/>
                    <a:pt x="30" y="251"/>
                  </a:cubicBezTo>
                  <a:cubicBezTo>
                    <a:pt x="30" y="250"/>
                    <a:pt x="28" y="250"/>
                    <a:pt x="28" y="251"/>
                  </a:cubicBezTo>
                  <a:cubicBezTo>
                    <a:pt x="27" y="251"/>
                    <a:pt x="26" y="251"/>
                    <a:pt x="25" y="252"/>
                  </a:cubicBezTo>
                  <a:cubicBezTo>
                    <a:pt x="24" y="252"/>
                    <a:pt x="23" y="253"/>
                    <a:pt x="22" y="253"/>
                  </a:cubicBezTo>
                  <a:cubicBezTo>
                    <a:pt x="22" y="254"/>
                    <a:pt x="21" y="254"/>
                    <a:pt x="20" y="254"/>
                  </a:cubicBezTo>
                  <a:cubicBezTo>
                    <a:pt x="19" y="254"/>
                    <a:pt x="18" y="254"/>
                    <a:pt x="17" y="254"/>
                  </a:cubicBezTo>
                  <a:cubicBezTo>
                    <a:pt x="17" y="254"/>
                    <a:pt x="15" y="253"/>
                    <a:pt x="14" y="253"/>
                  </a:cubicBezTo>
                  <a:cubicBezTo>
                    <a:pt x="14" y="252"/>
                    <a:pt x="14" y="251"/>
                    <a:pt x="14" y="251"/>
                  </a:cubicBezTo>
                  <a:cubicBezTo>
                    <a:pt x="14" y="251"/>
                    <a:pt x="14" y="250"/>
                    <a:pt x="14" y="250"/>
                  </a:cubicBezTo>
                  <a:cubicBezTo>
                    <a:pt x="14" y="249"/>
                    <a:pt x="16" y="250"/>
                    <a:pt x="16" y="250"/>
                  </a:cubicBezTo>
                  <a:cubicBezTo>
                    <a:pt x="16" y="250"/>
                    <a:pt x="17" y="250"/>
                    <a:pt x="17" y="249"/>
                  </a:cubicBezTo>
                  <a:cubicBezTo>
                    <a:pt x="17" y="249"/>
                    <a:pt x="17" y="249"/>
                    <a:pt x="17" y="248"/>
                  </a:cubicBezTo>
                  <a:cubicBezTo>
                    <a:pt x="17" y="248"/>
                    <a:pt x="16" y="246"/>
                    <a:pt x="16" y="246"/>
                  </a:cubicBezTo>
                  <a:cubicBezTo>
                    <a:pt x="15" y="246"/>
                    <a:pt x="15" y="246"/>
                    <a:pt x="14" y="246"/>
                  </a:cubicBezTo>
                  <a:cubicBezTo>
                    <a:pt x="14" y="245"/>
                    <a:pt x="14" y="245"/>
                    <a:pt x="14" y="245"/>
                  </a:cubicBezTo>
                  <a:cubicBezTo>
                    <a:pt x="14" y="245"/>
                    <a:pt x="14" y="244"/>
                    <a:pt x="14" y="244"/>
                  </a:cubicBezTo>
                  <a:cubicBezTo>
                    <a:pt x="14" y="243"/>
                    <a:pt x="13" y="242"/>
                    <a:pt x="13" y="242"/>
                  </a:cubicBezTo>
                  <a:cubicBezTo>
                    <a:pt x="13" y="241"/>
                    <a:pt x="13" y="240"/>
                    <a:pt x="13" y="240"/>
                  </a:cubicBezTo>
                  <a:cubicBezTo>
                    <a:pt x="13" y="239"/>
                    <a:pt x="13" y="238"/>
                    <a:pt x="13" y="237"/>
                  </a:cubicBezTo>
                  <a:cubicBezTo>
                    <a:pt x="13" y="236"/>
                    <a:pt x="11" y="235"/>
                    <a:pt x="11" y="234"/>
                  </a:cubicBezTo>
                  <a:cubicBezTo>
                    <a:pt x="10" y="234"/>
                    <a:pt x="10" y="233"/>
                    <a:pt x="9" y="232"/>
                  </a:cubicBezTo>
                  <a:cubicBezTo>
                    <a:pt x="9" y="232"/>
                    <a:pt x="9" y="232"/>
                    <a:pt x="8" y="232"/>
                  </a:cubicBezTo>
                  <a:cubicBezTo>
                    <a:pt x="9" y="232"/>
                    <a:pt x="10" y="231"/>
                    <a:pt x="10" y="230"/>
                  </a:cubicBezTo>
                  <a:cubicBezTo>
                    <a:pt x="10" y="230"/>
                    <a:pt x="11" y="229"/>
                    <a:pt x="12" y="229"/>
                  </a:cubicBezTo>
                  <a:cubicBezTo>
                    <a:pt x="12" y="229"/>
                    <a:pt x="13" y="228"/>
                    <a:pt x="13" y="227"/>
                  </a:cubicBezTo>
                  <a:cubicBezTo>
                    <a:pt x="13" y="227"/>
                    <a:pt x="14" y="225"/>
                    <a:pt x="14" y="224"/>
                  </a:cubicBezTo>
                  <a:cubicBezTo>
                    <a:pt x="14" y="223"/>
                    <a:pt x="15" y="222"/>
                    <a:pt x="16" y="221"/>
                  </a:cubicBezTo>
                  <a:cubicBezTo>
                    <a:pt x="16" y="221"/>
                    <a:pt x="17" y="220"/>
                    <a:pt x="17" y="219"/>
                  </a:cubicBezTo>
                  <a:cubicBezTo>
                    <a:pt x="17" y="219"/>
                    <a:pt x="18" y="217"/>
                    <a:pt x="18" y="217"/>
                  </a:cubicBezTo>
                  <a:cubicBezTo>
                    <a:pt x="18" y="216"/>
                    <a:pt x="19" y="215"/>
                    <a:pt x="19" y="214"/>
                  </a:cubicBezTo>
                  <a:cubicBezTo>
                    <a:pt x="20" y="213"/>
                    <a:pt x="20" y="211"/>
                    <a:pt x="21" y="211"/>
                  </a:cubicBezTo>
                  <a:cubicBezTo>
                    <a:pt x="21" y="210"/>
                    <a:pt x="21" y="208"/>
                    <a:pt x="21" y="207"/>
                  </a:cubicBezTo>
                  <a:cubicBezTo>
                    <a:pt x="21" y="206"/>
                    <a:pt x="22" y="205"/>
                    <a:pt x="22" y="204"/>
                  </a:cubicBezTo>
                  <a:cubicBezTo>
                    <a:pt x="23" y="203"/>
                    <a:pt x="23" y="202"/>
                    <a:pt x="24" y="202"/>
                  </a:cubicBezTo>
                  <a:cubicBezTo>
                    <a:pt x="24" y="201"/>
                    <a:pt x="25" y="199"/>
                    <a:pt x="25" y="199"/>
                  </a:cubicBezTo>
                  <a:cubicBezTo>
                    <a:pt x="25" y="198"/>
                    <a:pt x="25" y="197"/>
                    <a:pt x="26" y="196"/>
                  </a:cubicBezTo>
                  <a:cubicBezTo>
                    <a:pt x="26" y="195"/>
                    <a:pt x="26" y="194"/>
                    <a:pt x="27" y="193"/>
                  </a:cubicBezTo>
                  <a:cubicBezTo>
                    <a:pt x="28" y="192"/>
                    <a:pt x="29" y="192"/>
                    <a:pt x="30" y="191"/>
                  </a:cubicBezTo>
                  <a:cubicBezTo>
                    <a:pt x="30" y="190"/>
                    <a:pt x="31" y="189"/>
                    <a:pt x="31" y="187"/>
                  </a:cubicBezTo>
                  <a:cubicBezTo>
                    <a:pt x="32" y="186"/>
                    <a:pt x="33" y="185"/>
                    <a:pt x="34" y="184"/>
                  </a:cubicBezTo>
                  <a:cubicBezTo>
                    <a:pt x="34" y="184"/>
                    <a:pt x="35" y="183"/>
                    <a:pt x="36" y="182"/>
                  </a:cubicBezTo>
                  <a:cubicBezTo>
                    <a:pt x="36" y="182"/>
                    <a:pt x="37" y="182"/>
                    <a:pt x="38" y="181"/>
                  </a:cubicBezTo>
                  <a:cubicBezTo>
                    <a:pt x="39" y="181"/>
                    <a:pt x="40" y="181"/>
                    <a:pt x="40" y="180"/>
                  </a:cubicBezTo>
                  <a:cubicBezTo>
                    <a:pt x="40" y="180"/>
                    <a:pt x="41" y="179"/>
                    <a:pt x="41" y="178"/>
                  </a:cubicBezTo>
                  <a:cubicBezTo>
                    <a:pt x="41" y="178"/>
                    <a:pt x="41" y="178"/>
                    <a:pt x="41" y="178"/>
                  </a:cubicBezTo>
                  <a:cubicBezTo>
                    <a:pt x="41" y="177"/>
                    <a:pt x="42" y="177"/>
                    <a:pt x="42" y="176"/>
                  </a:cubicBezTo>
                  <a:cubicBezTo>
                    <a:pt x="42" y="176"/>
                    <a:pt x="43" y="175"/>
                    <a:pt x="43" y="175"/>
                  </a:cubicBezTo>
                  <a:cubicBezTo>
                    <a:pt x="44" y="174"/>
                    <a:pt x="44" y="173"/>
                    <a:pt x="44" y="173"/>
                  </a:cubicBezTo>
                  <a:cubicBezTo>
                    <a:pt x="45" y="172"/>
                    <a:pt x="45" y="172"/>
                    <a:pt x="45" y="171"/>
                  </a:cubicBezTo>
                  <a:cubicBezTo>
                    <a:pt x="46" y="171"/>
                    <a:pt x="46" y="170"/>
                    <a:pt x="46" y="170"/>
                  </a:cubicBezTo>
                  <a:cubicBezTo>
                    <a:pt x="46" y="170"/>
                    <a:pt x="46" y="169"/>
                    <a:pt x="46" y="169"/>
                  </a:cubicBezTo>
                  <a:cubicBezTo>
                    <a:pt x="45" y="169"/>
                    <a:pt x="45" y="170"/>
                    <a:pt x="44" y="171"/>
                  </a:cubicBezTo>
                  <a:cubicBezTo>
                    <a:pt x="44" y="171"/>
                    <a:pt x="43" y="172"/>
                    <a:pt x="43" y="172"/>
                  </a:cubicBezTo>
                  <a:cubicBezTo>
                    <a:pt x="42" y="173"/>
                    <a:pt x="42" y="174"/>
                    <a:pt x="41" y="174"/>
                  </a:cubicBezTo>
                  <a:cubicBezTo>
                    <a:pt x="41" y="175"/>
                    <a:pt x="40" y="175"/>
                    <a:pt x="40" y="175"/>
                  </a:cubicBezTo>
                  <a:cubicBezTo>
                    <a:pt x="39" y="174"/>
                    <a:pt x="39" y="174"/>
                    <a:pt x="38" y="173"/>
                  </a:cubicBezTo>
                  <a:cubicBezTo>
                    <a:pt x="38" y="172"/>
                    <a:pt x="37" y="171"/>
                    <a:pt x="37" y="171"/>
                  </a:cubicBezTo>
                  <a:cubicBezTo>
                    <a:pt x="37" y="170"/>
                    <a:pt x="37" y="168"/>
                    <a:pt x="36" y="168"/>
                  </a:cubicBezTo>
                  <a:cubicBezTo>
                    <a:pt x="36" y="167"/>
                    <a:pt x="35" y="166"/>
                    <a:pt x="34" y="166"/>
                  </a:cubicBezTo>
                  <a:cubicBezTo>
                    <a:pt x="34" y="166"/>
                    <a:pt x="32" y="165"/>
                    <a:pt x="31" y="165"/>
                  </a:cubicBezTo>
                  <a:cubicBezTo>
                    <a:pt x="31" y="164"/>
                    <a:pt x="30" y="163"/>
                    <a:pt x="30" y="162"/>
                  </a:cubicBezTo>
                  <a:cubicBezTo>
                    <a:pt x="29" y="162"/>
                    <a:pt x="28" y="162"/>
                    <a:pt x="27" y="161"/>
                  </a:cubicBezTo>
                  <a:cubicBezTo>
                    <a:pt x="26" y="161"/>
                    <a:pt x="24" y="160"/>
                    <a:pt x="24" y="159"/>
                  </a:cubicBezTo>
                  <a:cubicBezTo>
                    <a:pt x="23" y="158"/>
                    <a:pt x="23" y="156"/>
                    <a:pt x="23" y="156"/>
                  </a:cubicBezTo>
                  <a:cubicBezTo>
                    <a:pt x="22" y="155"/>
                    <a:pt x="19" y="155"/>
                    <a:pt x="19" y="154"/>
                  </a:cubicBezTo>
                  <a:cubicBezTo>
                    <a:pt x="19" y="154"/>
                    <a:pt x="19" y="153"/>
                    <a:pt x="19" y="152"/>
                  </a:cubicBezTo>
                  <a:cubicBezTo>
                    <a:pt x="20" y="152"/>
                    <a:pt x="21" y="150"/>
                    <a:pt x="21" y="150"/>
                  </a:cubicBezTo>
                  <a:cubicBezTo>
                    <a:pt x="22" y="150"/>
                    <a:pt x="22" y="150"/>
                    <a:pt x="23" y="150"/>
                  </a:cubicBezTo>
                  <a:cubicBezTo>
                    <a:pt x="23" y="150"/>
                    <a:pt x="25" y="151"/>
                    <a:pt x="25" y="152"/>
                  </a:cubicBezTo>
                  <a:cubicBezTo>
                    <a:pt x="26" y="152"/>
                    <a:pt x="28" y="151"/>
                    <a:pt x="29" y="151"/>
                  </a:cubicBezTo>
                  <a:cubicBezTo>
                    <a:pt x="30" y="151"/>
                    <a:pt x="31" y="150"/>
                    <a:pt x="32" y="149"/>
                  </a:cubicBezTo>
                  <a:cubicBezTo>
                    <a:pt x="32" y="149"/>
                    <a:pt x="33" y="148"/>
                    <a:pt x="33" y="147"/>
                  </a:cubicBezTo>
                  <a:cubicBezTo>
                    <a:pt x="34" y="146"/>
                    <a:pt x="33" y="145"/>
                    <a:pt x="33" y="144"/>
                  </a:cubicBezTo>
                  <a:cubicBezTo>
                    <a:pt x="33" y="143"/>
                    <a:pt x="32" y="142"/>
                    <a:pt x="32" y="141"/>
                  </a:cubicBezTo>
                  <a:cubicBezTo>
                    <a:pt x="31" y="141"/>
                    <a:pt x="30" y="140"/>
                    <a:pt x="30" y="139"/>
                  </a:cubicBezTo>
                  <a:cubicBezTo>
                    <a:pt x="29" y="138"/>
                    <a:pt x="28" y="137"/>
                    <a:pt x="27" y="136"/>
                  </a:cubicBezTo>
                  <a:cubicBezTo>
                    <a:pt x="26" y="136"/>
                    <a:pt x="25" y="135"/>
                    <a:pt x="25" y="134"/>
                  </a:cubicBezTo>
                  <a:cubicBezTo>
                    <a:pt x="24" y="134"/>
                    <a:pt x="22" y="133"/>
                    <a:pt x="21" y="133"/>
                  </a:cubicBezTo>
                  <a:cubicBezTo>
                    <a:pt x="21" y="133"/>
                    <a:pt x="19" y="133"/>
                    <a:pt x="19" y="133"/>
                  </a:cubicBezTo>
                  <a:cubicBezTo>
                    <a:pt x="18" y="133"/>
                    <a:pt x="17" y="134"/>
                    <a:pt x="16" y="134"/>
                  </a:cubicBezTo>
                  <a:cubicBezTo>
                    <a:pt x="14" y="134"/>
                    <a:pt x="12" y="134"/>
                    <a:pt x="11" y="133"/>
                  </a:cubicBezTo>
                  <a:cubicBezTo>
                    <a:pt x="11" y="133"/>
                    <a:pt x="9" y="133"/>
                    <a:pt x="8" y="132"/>
                  </a:cubicBezTo>
                  <a:cubicBezTo>
                    <a:pt x="7" y="132"/>
                    <a:pt x="6" y="132"/>
                    <a:pt x="6" y="132"/>
                  </a:cubicBezTo>
                  <a:cubicBezTo>
                    <a:pt x="5" y="131"/>
                    <a:pt x="5" y="131"/>
                    <a:pt x="5" y="130"/>
                  </a:cubicBezTo>
                  <a:cubicBezTo>
                    <a:pt x="5" y="129"/>
                    <a:pt x="5" y="128"/>
                    <a:pt x="5" y="128"/>
                  </a:cubicBezTo>
                  <a:cubicBezTo>
                    <a:pt x="4" y="127"/>
                    <a:pt x="3" y="125"/>
                    <a:pt x="3" y="124"/>
                  </a:cubicBezTo>
                  <a:cubicBezTo>
                    <a:pt x="3" y="123"/>
                    <a:pt x="3" y="122"/>
                    <a:pt x="3" y="121"/>
                  </a:cubicBezTo>
                  <a:cubicBezTo>
                    <a:pt x="3" y="120"/>
                    <a:pt x="3" y="119"/>
                    <a:pt x="3" y="118"/>
                  </a:cubicBezTo>
                  <a:cubicBezTo>
                    <a:pt x="2" y="117"/>
                    <a:pt x="1" y="115"/>
                    <a:pt x="1" y="115"/>
                  </a:cubicBezTo>
                  <a:cubicBezTo>
                    <a:pt x="1" y="113"/>
                    <a:pt x="0" y="112"/>
                    <a:pt x="0" y="111"/>
                  </a:cubicBezTo>
                  <a:cubicBezTo>
                    <a:pt x="1" y="111"/>
                    <a:pt x="1" y="109"/>
                    <a:pt x="1" y="109"/>
                  </a:cubicBezTo>
                  <a:cubicBezTo>
                    <a:pt x="2" y="108"/>
                    <a:pt x="2" y="107"/>
                    <a:pt x="3" y="106"/>
                  </a:cubicBezTo>
                  <a:cubicBezTo>
                    <a:pt x="3" y="105"/>
                    <a:pt x="5" y="104"/>
                    <a:pt x="6" y="103"/>
                  </a:cubicBezTo>
                  <a:cubicBezTo>
                    <a:pt x="7" y="103"/>
                    <a:pt x="8" y="102"/>
                    <a:pt x="9" y="101"/>
                  </a:cubicBezTo>
                  <a:cubicBezTo>
                    <a:pt x="10" y="101"/>
                    <a:pt x="10" y="100"/>
                    <a:pt x="11" y="100"/>
                  </a:cubicBezTo>
                  <a:cubicBezTo>
                    <a:pt x="11" y="99"/>
                    <a:pt x="12" y="98"/>
                    <a:pt x="12" y="97"/>
                  </a:cubicBezTo>
                  <a:cubicBezTo>
                    <a:pt x="12" y="96"/>
                    <a:pt x="13" y="95"/>
                    <a:pt x="13" y="95"/>
                  </a:cubicBezTo>
                  <a:cubicBezTo>
                    <a:pt x="13" y="94"/>
                    <a:pt x="14" y="94"/>
                    <a:pt x="14" y="94"/>
                  </a:cubicBezTo>
                  <a:cubicBezTo>
                    <a:pt x="15" y="93"/>
                    <a:pt x="16" y="92"/>
                    <a:pt x="16" y="91"/>
                  </a:cubicBezTo>
                  <a:cubicBezTo>
                    <a:pt x="16" y="90"/>
                    <a:pt x="17" y="88"/>
                    <a:pt x="17" y="88"/>
                  </a:cubicBezTo>
                  <a:cubicBezTo>
                    <a:pt x="17" y="87"/>
                    <a:pt x="18" y="86"/>
                    <a:pt x="18" y="86"/>
                  </a:cubicBezTo>
                  <a:cubicBezTo>
                    <a:pt x="18" y="86"/>
                    <a:pt x="19" y="84"/>
                    <a:pt x="20" y="84"/>
                  </a:cubicBezTo>
                  <a:cubicBezTo>
                    <a:pt x="20" y="83"/>
                    <a:pt x="21" y="83"/>
                    <a:pt x="22" y="83"/>
                  </a:cubicBezTo>
                  <a:cubicBezTo>
                    <a:pt x="23" y="83"/>
                    <a:pt x="24" y="83"/>
                    <a:pt x="24" y="83"/>
                  </a:cubicBezTo>
                  <a:cubicBezTo>
                    <a:pt x="25" y="83"/>
                    <a:pt x="26" y="83"/>
                    <a:pt x="27" y="84"/>
                  </a:cubicBezTo>
                  <a:cubicBezTo>
                    <a:pt x="28" y="84"/>
                    <a:pt x="29" y="84"/>
                    <a:pt x="30" y="84"/>
                  </a:cubicBezTo>
                  <a:cubicBezTo>
                    <a:pt x="31" y="84"/>
                    <a:pt x="32" y="84"/>
                    <a:pt x="32" y="83"/>
                  </a:cubicBezTo>
                  <a:cubicBezTo>
                    <a:pt x="33" y="83"/>
                    <a:pt x="33" y="82"/>
                    <a:pt x="34" y="82"/>
                  </a:cubicBezTo>
                  <a:cubicBezTo>
                    <a:pt x="35" y="82"/>
                    <a:pt x="36" y="82"/>
                    <a:pt x="37" y="82"/>
                  </a:cubicBezTo>
                  <a:cubicBezTo>
                    <a:pt x="37" y="82"/>
                    <a:pt x="39" y="82"/>
                    <a:pt x="40" y="82"/>
                  </a:cubicBezTo>
                  <a:cubicBezTo>
                    <a:pt x="41" y="82"/>
                    <a:pt x="42" y="82"/>
                    <a:pt x="42" y="82"/>
                  </a:cubicBezTo>
                  <a:cubicBezTo>
                    <a:pt x="43" y="82"/>
                    <a:pt x="43" y="83"/>
                    <a:pt x="44" y="83"/>
                  </a:cubicBezTo>
                  <a:cubicBezTo>
                    <a:pt x="44" y="83"/>
                    <a:pt x="45" y="83"/>
                    <a:pt x="45" y="83"/>
                  </a:cubicBezTo>
                  <a:cubicBezTo>
                    <a:pt x="46" y="83"/>
                    <a:pt x="46" y="82"/>
                    <a:pt x="47" y="82"/>
                  </a:cubicBezTo>
                  <a:cubicBezTo>
                    <a:pt x="47" y="81"/>
                    <a:pt x="48" y="81"/>
                    <a:pt x="48" y="80"/>
                  </a:cubicBezTo>
                  <a:cubicBezTo>
                    <a:pt x="49" y="80"/>
                    <a:pt x="49" y="78"/>
                    <a:pt x="49" y="77"/>
                  </a:cubicBezTo>
                  <a:cubicBezTo>
                    <a:pt x="49" y="77"/>
                    <a:pt x="49" y="76"/>
                    <a:pt x="49" y="75"/>
                  </a:cubicBezTo>
                  <a:cubicBezTo>
                    <a:pt x="48" y="75"/>
                    <a:pt x="47" y="74"/>
                    <a:pt x="47" y="74"/>
                  </a:cubicBezTo>
                  <a:cubicBezTo>
                    <a:pt x="47" y="73"/>
                    <a:pt x="47" y="72"/>
                    <a:pt x="47" y="72"/>
                  </a:cubicBezTo>
                  <a:cubicBezTo>
                    <a:pt x="48" y="71"/>
                    <a:pt x="48" y="71"/>
                    <a:pt x="49" y="71"/>
                  </a:cubicBezTo>
                  <a:cubicBezTo>
                    <a:pt x="50" y="71"/>
                    <a:pt x="51" y="72"/>
                    <a:pt x="52" y="71"/>
                  </a:cubicBezTo>
                  <a:cubicBezTo>
                    <a:pt x="53" y="71"/>
                    <a:pt x="54" y="70"/>
                    <a:pt x="54" y="70"/>
                  </a:cubicBezTo>
                  <a:cubicBezTo>
                    <a:pt x="55" y="70"/>
                    <a:pt x="56" y="69"/>
                    <a:pt x="56" y="68"/>
                  </a:cubicBezTo>
                  <a:cubicBezTo>
                    <a:pt x="57" y="68"/>
                    <a:pt x="57" y="66"/>
                    <a:pt x="58" y="66"/>
                  </a:cubicBezTo>
                  <a:cubicBezTo>
                    <a:pt x="58" y="64"/>
                    <a:pt x="59" y="63"/>
                    <a:pt x="59" y="62"/>
                  </a:cubicBezTo>
                  <a:cubicBezTo>
                    <a:pt x="59" y="61"/>
                    <a:pt x="59" y="60"/>
                    <a:pt x="59" y="59"/>
                  </a:cubicBezTo>
                  <a:cubicBezTo>
                    <a:pt x="59" y="58"/>
                    <a:pt x="58" y="56"/>
                    <a:pt x="58" y="55"/>
                  </a:cubicBezTo>
                  <a:cubicBezTo>
                    <a:pt x="58" y="54"/>
                    <a:pt x="57" y="51"/>
                    <a:pt x="57" y="49"/>
                  </a:cubicBezTo>
                  <a:cubicBezTo>
                    <a:pt x="57" y="48"/>
                    <a:pt x="57" y="47"/>
                    <a:pt x="57" y="46"/>
                  </a:cubicBezTo>
                  <a:cubicBezTo>
                    <a:pt x="57" y="45"/>
                    <a:pt x="57" y="43"/>
                    <a:pt x="57" y="43"/>
                  </a:cubicBezTo>
                  <a:cubicBezTo>
                    <a:pt x="58" y="42"/>
                    <a:pt x="59" y="41"/>
                    <a:pt x="60" y="41"/>
                  </a:cubicBezTo>
                  <a:cubicBezTo>
                    <a:pt x="61" y="40"/>
                    <a:pt x="62" y="40"/>
                    <a:pt x="63" y="40"/>
                  </a:cubicBezTo>
                  <a:cubicBezTo>
                    <a:pt x="63" y="39"/>
                    <a:pt x="65" y="38"/>
                    <a:pt x="65" y="38"/>
                  </a:cubicBezTo>
                  <a:cubicBezTo>
                    <a:pt x="65" y="37"/>
                    <a:pt x="66" y="35"/>
                    <a:pt x="66" y="34"/>
                  </a:cubicBezTo>
                  <a:cubicBezTo>
                    <a:pt x="66" y="33"/>
                    <a:pt x="67" y="32"/>
                    <a:pt x="67" y="32"/>
                  </a:cubicBezTo>
                  <a:cubicBezTo>
                    <a:pt x="67" y="31"/>
                    <a:pt x="66" y="29"/>
                    <a:pt x="66" y="28"/>
                  </a:cubicBezTo>
                  <a:cubicBezTo>
                    <a:pt x="65" y="28"/>
                    <a:pt x="65" y="27"/>
                    <a:pt x="64" y="27"/>
                  </a:cubicBezTo>
                  <a:cubicBezTo>
                    <a:pt x="64" y="27"/>
                    <a:pt x="62" y="27"/>
                    <a:pt x="62" y="27"/>
                  </a:cubicBezTo>
                  <a:cubicBezTo>
                    <a:pt x="61" y="27"/>
                    <a:pt x="60" y="26"/>
                    <a:pt x="60" y="25"/>
                  </a:cubicBezTo>
                  <a:cubicBezTo>
                    <a:pt x="60" y="25"/>
                    <a:pt x="60" y="23"/>
                    <a:pt x="60" y="23"/>
                  </a:cubicBezTo>
                  <a:cubicBezTo>
                    <a:pt x="60" y="22"/>
                    <a:pt x="59" y="21"/>
                    <a:pt x="59" y="21"/>
                  </a:cubicBezTo>
                  <a:cubicBezTo>
                    <a:pt x="59" y="20"/>
                    <a:pt x="58" y="19"/>
                    <a:pt x="58" y="18"/>
                  </a:cubicBezTo>
                  <a:cubicBezTo>
                    <a:pt x="58" y="17"/>
                    <a:pt x="58" y="15"/>
                    <a:pt x="58" y="15"/>
                  </a:cubicBezTo>
                  <a:cubicBezTo>
                    <a:pt x="59" y="14"/>
                    <a:pt x="60" y="13"/>
                    <a:pt x="60" y="13"/>
                  </a:cubicBezTo>
                  <a:cubicBezTo>
                    <a:pt x="62" y="12"/>
                    <a:pt x="64" y="11"/>
                    <a:pt x="65" y="11"/>
                  </a:cubicBezTo>
                  <a:cubicBezTo>
                    <a:pt x="66" y="11"/>
                    <a:pt x="68" y="11"/>
                    <a:pt x="69" y="11"/>
                  </a:cubicBezTo>
                  <a:cubicBezTo>
                    <a:pt x="70" y="11"/>
                    <a:pt x="73" y="11"/>
                    <a:pt x="74" y="11"/>
                  </a:cubicBezTo>
                  <a:cubicBezTo>
                    <a:pt x="75" y="11"/>
                    <a:pt x="77" y="10"/>
                    <a:pt x="78" y="10"/>
                  </a:cubicBezTo>
                  <a:cubicBezTo>
                    <a:pt x="78" y="10"/>
                    <a:pt x="79" y="9"/>
                    <a:pt x="79" y="9"/>
                  </a:cubicBezTo>
                  <a:cubicBezTo>
                    <a:pt x="80" y="8"/>
                    <a:pt x="81" y="8"/>
                    <a:pt x="81" y="7"/>
                  </a:cubicBezTo>
                  <a:cubicBezTo>
                    <a:pt x="82" y="7"/>
                    <a:pt x="83" y="6"/>
                    <a:pt x="83" y="5"/>
                  </a:cubicBezTo>
                  <a:cubicBezTo>
                    <a:pt x="84" y="5"/>
                    <a:pt x="85" y="4"/>
                    <a:pt x="86" y="4"/>
                  </a:cubicBezTo>
                  <a:cubicBezTo>
                    <a:pt x="86" y="3"/>
                    <a:pt x="87" y="3"/>
                    <a:pt x="88" y="3"/>
                  </a:cubicBezTo>
                  <a:cubicBezTo>
                    <a:pt x="88" y="3"/>
                    <a:pt x="90" y="2"/>
                    <a:pt x="90" y="2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92" y="1"/>
                    <a:pt x="93" y="0"/>
                    <a:pt x="93" y="1"/>
                  </a:cubicBezTo>
                  <a:cubicBezTo>
                    <a:pt x="93" y="1"/>
                    <a:pt x="94" y="1"/>
                    <a:pt x="94" y="2"/>
                  </a:cubicBezTo>
                  <a:cubicBezTo>
                    <a:pt x="94" y="2"/>
                    <a:pt x="94" y="3"/>
                    <a:pt x="94" y="3"/>
                  </a:cubicBezTo>
                  <a:cubicBezTo>
                    <a:pt x="95" y="4"/>
                    <a:pt x="96" y="6"/>
                    <a:pt x="96" y="7"/>
                  </a:cubicBezTo>
                  <a:cubicBezTo>
                    <a:pt x="96" y="8"/>
                    <a:pt x="96" y="9"/>
                    <a:pt x="96" y="10"/>
                  </a:cubicBezTo>
                  <a:cubicBezTo>
                    <a:pt x="96" y="10"/>
                    <a:pt x="96" y="12"/>
                    <a:pt x="96" y="12"/>
                  </a:cubicBezTo>
                  <a:cubicBezTo>
                    <a:pt x="97" y="13"/>
                    <a:pt x="98" y="14"/>
                    <a:pt x="98" y="14"/>
                  </a:cubicBezTo>
                  <a:cubicBezTo>
                    <a:pt x="98" y="15"/>
                    <a:pt x="98" y="17"/>
                    <a:pt x="98" y="18"/>
                  </a:cubicBezTo>
                  <a:cubicBezTo>
                    <a:pt x="98" y="18"/>
                    <a:pt x="98" y="20"/>
                    <a:pt x="98" y="20"/>
                  </a:cubicBezTo>
                  <a:cubicBezTo>
                    <a:pt x="98" y="21"/>
                    <a:pt x="99" y="22"/>
                    <a:pt x="99" y="22"/>
                  </a:cubicBezTo>
                  <a:cubicBezTo>
                    <a:pt x="99" y="23"/>
                    <a:pt x="101" y="23"/>
                    <a:pt x="101" y="23"/>
                  </a:cubicBezTo>
                  <a:cubicBezTo>
                    <a:pt x="102" y="22"/>
                    <a:pt x="102" y="21"/>
                    <a:pt x="103" y="21"/>
                  </a:cubicBezTo>
                  <a:cubicBezTo>
                    <a:pt x="103" y="20"/>
                    <a:pt x="104" y="19"/>
                    <a:pt x="104" y="19"/>
                  </a:cubicBezTo>
                  <a:cubicBezTo>
                    <a:pt x="104" y="19"/>
                    <a:pt x="105" y="18"/>
                    <a:pt x="105" y="17"/>
                  </a:cubicBezTo>
                  <a:cubicBezTo>
                    <a:pt x="106" y="17"/>
                    <a:pt x="108" y="17"/>
                    <a:pt x="108" y="17"/>
                  </a:cubicBezTo>
                  <a:cubicBezTo>
                    <a:pt x="109" y="17"/>
                    <a:pt x="111" y="16"/>
                    <a:pt x="112" y="16"/>
                  </a:cubicBezTo>
                  <a:cubicBezTo>
                    <a:pt x="113" y="15"/>
                    <a:pt x="114" y="15"/>
                    <a:pt x="115" y="15"/>
                  </a:cubicBezTo>
                  <a:cubicBezTo>
                    <a:pt x="116" y="15"/>
                    <a:pt x="118" y="15"/>
                    <a:pt x="119" y="15"/>
                  </a:cubicBezTo>
                  <a:cubicBezTo>
                    <a:pt x="120" y="15"/>
                    <a:pt x="121" y="16"/>
                    <a:pt x="121" y="16"/>
                  </a:cubicBezTo>
                  <a:cubicBezTo>
                    <a:pt x="122" y="16"/>
                    <a:pt x="123" y="15"/>
                    <a:pt x="123" y="15"/>
                  </a:cubicBezTo>
                  <a:cubicBezTo>
                    <a:pt x="123" y="14"/>
                    <a:pt x="123" y="13"/>
                    <a:pt x="123" y="13"/>
                  </a:cubicBezTo>
                  <a:cubicBezTo>
                    <a:pt x="123" y="12"/>
                    <a:pt x="122" y="11"/>
                    <a:pt x="123" y="10"/>
                  </a:cubicBezTo>
                  <a:cubicBezTo>
                    <a:pt x="123" y="10"/>
                    <a:pt x="124" y="9"/>
                    <a:pt x="124" y="9"/>
                  </a:cubicBezTo>
                  <a:cubicBezTo>
                    <a:pt x="124" y="9"/>
                    <a:pt x="125" y="9"/>
                    <a:pt x="125" y="8"/>
                  </a:cubicBezTo>
                  <a:cubicBezTo>
                    <a:pt x="126" y="9"/>
                    <a:pt x="126" y="10"/>
                    <a:pt x="126" y="10"/>
                  </a:cubicBezTo>
                  <a:cubicBezTo>
                    <a:pt x="127" y="10"/>
                    <a:pt x="128" y="10"/>
                    <a:pt x="128" y="10"/>
                  </a:cubicBezTo>
                  <a:cubicBezTo>
                    <a:pt x="129" y="11"/>
                    <a:pt x="130" y="12"/>
                    <a:pt x="131" y="12"/>
                  </a:cubicBezTo>
                  <a:cubicBezTo>
                    <a:pt x="131" y="12"/>
                    <a:pt x="132" y="13"/>
                    <a:pt x="133" y="13"/>
                  </a:cubicBezTo>
                  <a:cubicBezTo>
                    <a:pt x="133" y="13"/>
                    <a:pt x="134" y="13"/>
                    <a:pt x="135" y="13"/>
                  </a:cubicBezTo>
                  <a:cubicBezTo>
                    <a:pt x="135" y="13"/>
                    <a:pt x="136" y="14"/>
                    <a:pt x="136" y="14"/>
                  </a:cubicBezTo>
                  <a:cubicBezTo>
                    <a:pt x="137" y="15"/>
                    <a:pt x="137" y="16"/>
                    <a:pt x="137" y="17"/>
                  </a:cubicBezTo>
                  <a:cubicBezTo>
                    <a:pt x="137" y="18"/>
                    <a:pt x="137" y="19"/>
                    <a:pt x="138" y="20"/>
                  </a:cubicBezTo>
                  <a:cubicBezTo>
                    <a:pt x="138" y="21"/>
                    <a:pt x="138" y="23"/>
                    <a:pt x="138" y="24"/>
                  </a:cubicBezTo>
                  <a:cubicBezTo>
                    <a:pt x="138" y="25"/>
                    <a:pt x="137" y="28"/>
                    <a:pt x="137" y="29"/>
                  </a:cubicBezTo>
                  <a:cubicBezTo>
                    <a:pt x="137" y="31"/>
                    <a:pt x="137" y="33"/>
                    <a:pt x="137" y="34"/>
                  </a:cubicBezTo>
                  <a:cubicBezTo>
                    <a:pt x="137" y="35"/>
                    <a:pt x="137" y="37"/>
                    <a:pt x="138" y="38"/>
                  </a:cubicBezTo>
                  <a:cubicBezTo>
                    <a:pt x="138" y="39"/>
                    <a:pt x="138" y="40"/>
                    <a:pt x="138" y="41"/>
                  </a:cubicBezTo>
                  <a:cubicBezTo>
                    <a:pt x="139" y="42"/>
                    <a:pt x="139" y="43"/>
                    <a:pt x="140" y="43"/>
                  </a:cubicBezTo>
                  <a:cubicBezTo>
                    <a:pt x="140" y="44"/>
                    <a:pt x="142" y="44"/>
                    <a:pt x="142" y="44"/>
                  </a:cubicBezTo>
                  <a:cubicBezTo>
                    <a:pt x="143" y="45"/>
                    <a:pt x="145" y="45"/>
                    <a:pt x="145" y="45"/>
                  </a:cubicBezTo>
                  <a:cubicBezTo>
                    <a:pt x="146" y="45"/>
                    <a:pt x="147" y="46"/>
                    <a:pt x="148" y="46"/>
                  </a:cubicBezTo>
                  <a:cubicBezTo>
                    <a:pt x="149" y="46"/>
                    <a:pt x="150" y="47"/>
                    <a:pt x="151" y="47"/>
                  </a:cubicBezTo>
                  <a:cubicBezTo>
                    <a:pt x="151" y="48"/>
                    <a:pt x="152" y="49"/>
                    <a:pt x="153" y="49"/>
                  </a:cubicBezTo>
                  <a:cubicBezTo>
                    <a:pt x="154" y="49"/>
                    <a:pt x="155" y="49"/>
                    <a:pt x="156" y="49"/>
                  </a:cubicBezTo>
                  <a:cubicBezTo>
                    <a:pt x="156" y="49"/>
                    <a:pt x="158" y="49"/>
                    <a:pt x="158" y="49"/>
                  </a:cubicBezTo>
                  <a:cubicBezTo>
                    <a:pt x="159" y="49"/>
                    <a:pt x="161" y="50"/>
                    <a:pt x="162" y="49"/>
                  </a:cubicBezTo>
                  <a:cubicBezTo>
                    <a:pt x="162" y="49"/>
                    <a:pt x="164" y="49"/>
                    <a:pt x="165" y="49"/>
                  </a:cubicBezTo>
                  <a:cubicBezTo>
                    <a:pt x="165" y="49"/>
                    <a:pt x="167" y="49"/>
                    <a:pt x="167" y="49"/>
                  </a:cubicBezTo>
                  <a:cubicBezTo>
                    <a:pt x="168" y="49"/>
                    <a:pt x="169" y="49"/>
                    <a:pt x="170" y="48"/>
                  </a:cubicBezTo>
                  <a:cubicBezTo>
                    <a:pt x="170" y="48"/>
                    <a:pt x="170" y="48"/>
                    <a:pt x="171" y="48"/>
                  </a:cubicBezTo>
                  <a:cubicBezTo>
                    <a:pt x="171" y="47"/>
                    <a:pt x="171" y="47"/>
                    <a:pt x="171" y="46"/>
                  </a:cubicBezTo>
                  <a:cubicBezTo>
                    <a:pt x="171" y="46"/>
                    <a:pt x="171" y="45"/>
                    <a:pt x="171" y="45"/>
                  </a:cubicBezTo>
                  <a:cubicBezTo>
                    <a:pt x="171" y="44"/>
                    <a:pt x="170" y="43"/>
                    <a:pt x="170" y="43"/>
                  </a:cubicBezTo>
                  <a:cubicBezTo>
                    <a:pt x="170" y="42"/>
                    <a:pt x="170" y="41"/>
                    <a:pt x="170" y="40"/>
                  </a:cubicBezTo>
                  <a:cubicBezTo>
                    <a:pt x="170" y="40"/>
                    <a:pt x="169" y="38"/>
                    <a:pt x="169" y="38"/>
                  </a:cubicBezTo>
                  <a:cubicBezTo>
                    <a:pt x="169" y="37"/>
                    <a:pt x="169" y="36"/>
                    <a:pt x="169" y="36"/>
                  </a:cubicBezTo>
                  <a:cubicBezTo>
                    <a:pt x="169" y="35"/>
                    <a:pt x="169" y="34"/>
                    <a:pt x="170" y="34"/>
                  </a:cubicBezTo>
                  <a:cubicBezTo>
                    <a:pt x="170" y="33"/>
                    <a:pt x="171" y="32"/>
                    <a:pt x="171" y="32"/>
                  </a:cubicBezTo>
                  <a:cubicBezTo>
                    <a:pt x="171" y="31"/>
                    <a:pt x="172" y="30"/>
                    <a:pt x="172" y="29"/>
                  </a:cubicBezTo>
                  <a:cubicBezTo>
                    <a:pt x="172" y="28"/>
                    <a:pt x="172" y="27"/>
                    <a:pt x="172" y="27"/>
                  </a:cubicBezTo>
                  <a:cubicBezTo>
                    <a:pt x="172" y="26"/>
                    <a:pt x="172" y="25"/>
                    <a:pt x="172" y="24"/>
                  </a:cubicBezTo>
                  <a:cubicBezTo>
                    <a:pt x="172" y="23"/>
                    <a:pt x="173" y="22"/>
                    <a:pt x="173" y="21"/>
                  </a:cubicBezTo>
                  <a:cubicBezTo>
                    <a:pt x="173" y="21"/>
                    <a:pt x="174" y="21"/>
                    <a:pt x="174" y="21"/>
                  </a:cubicBezTo>
                  <a:cubicBezTo>
                    <a:pt x="175" y="20"/>
                    <a:pt x="176" y="21"/>
                    <a:pt x="177" y="21"/>
                  </a:cubicBezTo>
                  <a:cubicBezTo>
                    <a:pt x="178" y="21"/>
                    <a:pt x="179" y="21"/>
                    <a:pt x="180" y="21"/>
                  </a:cubicBezTo>
                  <a:cubicBezTo>
                    <a:pt x="180" y="22"/>
                    <a:pt x="181" y="22"/>
                    <a:pt x="181" y="22"/>
                  </a:cubicBezTo>
                  <a:cubicBezTo>
                    <a:pt x="181" y="23"/>
                    <a:pt x="183" y="23"/>
                    <a:pt x="183" y="22"/>
                  </a:cubicBezTo>
                  <a:cubicBezTo>
                    <a:pt x="183" y="22"/>
                    <a:pt x="184" y="21"/>
                    <a:pt x="184" y="21"/>
                  </a:cubicBezTo>
                  <a:cubicBezTo>
                    <a:pt x="184" y="21"/>
                    <a:pt x="185" y="21"/>
                    <a:pt x="186" y="21"/>
                  </a:cubicBezTo>
                  <a:cubicBezTo>
                    <a:pt x="186" y="22"/>
                    <a:pt x="186" y="23"/>
                    <a:pt x="186" y="24"/>
                  </a:cubicBezTo>
                  <a:cubicBezTo>
                    <a:pt x="187" y="25"/>
                    <a:pt x="186" y="27"/>
                    <a:pt x="186" y="28"/>
                  </a:cubicBezTo>
                  <a:cubicBezTo>
                    <a:pt x="187" y="29"/>
                    <a:pt x="187" y="31"/>
                    <a:pt x="187" y="31"/>
                  </a:cubicBezTo>
                  <a:cubicBezTo>
                    <a:pt x="188" y="32"/>
                    <a:pt x="187" y="34"/>
                    <a:pt x="187" y="35"/>
                  </a:cubicBezTo>
                  <a:cubicBezTo>
                    <a:pt x="188" y="36"/>
                    <a:pt x="188" y="37"/>
                    <a:pt x="188" y="38"/>
                  </a:cubicBezTo>
                  <a:cubicBezTo>
                    <a:pt x="188" y="38"/>
                    <a:pt x="189" y="38"/>
                    <a:pt x="190" y="38"/>
                  </a:cubicBezTo>
                  <a:cubicBezTo>
                    <a:pt x="191" y="38"/>
                    <a:pt x="192" y="38"/>
                    <a:pt x="193" y="38"/>
                  </a:cubicBezTo>
                  <a:cubicBezTo>
                    <a:pt x="193" y="38"/>
                    <a:pt x="194" y="38"/>
                    <a:pt x="195" y="38"/>
                  </a:cubicBezTo>
                  <a:cubicBezTo>
                    <a:pt x="195" y="38"/>
                    <a:pt x="196" y="38"/>
                    <a:pt x="196" y="39"/>
                  </a:cubicBezTo>
                  <a:cubicBezTo>
                    <a:pt x="197" y="39"/>
                    <a:pt x="197" y="40"/>
                    <a:pt x="198" y="40"/>
                  </a:cubicBezTo>
                  <a:cubicBezTo>
                    <a:pt x="198" y="40"/>
                    <a:pt x="198" y="41"/>
                    <a:pt x="198" y="42"/>
                  </a:cubicBezTo>
                  <a:cubicBezTo>
                    <a:pt x="199" y="42"/>
                    <a:pt x="200" y="43"/>
                    <a:pt x="201" y="43"/>
                  </a:cubicBezTo>
                  <a:cubicBezTo>
                    <a:pt x="201" y="43"/>
                    <a:pt x="202" y="44"/>
                    <a:pt x="202" y="44"/>
                  </a:cubicBezTo>
                  <a:cubicBezTo>
                    <a:pt x="203" y="44"/>
                    <a:pt x="204" y="45"/>
                    <a:pt x="204" y="45"/>
                  </a:cubicBezTo>
                  <a:cubicBezTo>
                    <a:pt x="205" y="46"/>
                    <a:pt x="205" y="46"/>
                    <a:pt x="205" y="46"/>
                  </a:cubicBezTo>
                  <a:cubicBezTo>
                    <a:pt x="205" y="47"/>
                    <a:pt x="206" y="48"/>
                    <a:pt x="207" y="49"/>
                  </a:cubicBezTo>
                  <a:cubicBezTo>
                    <a:pt x="207" y="50"/>
                    <a:pt x="208" y="51"/>
                    <a:pt x="208" y="51"/>
                  </a:cubicBezTo>
                  <a:cubicBezTo>
                    <a:pt x="208" y="52"/>
                    <a:pt x="209" y="52"/>
                    <a:pt x="209" y="53"/>
                  </a:cubicBezTo>
                  <a:cubicBezTo>
                    <a:pt x="210" y="54"/>
                    <a:pt x="211" y="55"/>
                    <a:pt x="211" y="56"/>
                  </a:cubicBezTo>
                  <a:cubicBezTo>
                    <a:pt x="212" y="56"/>
                    <a:pt x="212" y="58"/>
                    <a:pt x="212" y="58"/>
                  </a:cubicBezTo>
                  <a:cubicBezTo>
                    <a:pt x="212" y="59"/>
                    <a:pt x="212" y="60"/>
                    <a:pt x="212" y="61"/>
                  </a:cubicBezTo>
                  <a:cubicBezTo>
                    <a:pt x="211" y="61"/>
                    <a:pt x="211" y="62"/>
                    <a:pt x="211" y="63"/>
                  </a:cubicBezTo>
                  <a:cubicBezTo>
                    <a:pt x="211" y="63"/>
                    <a:pt x="210" y="64"/>
                    <a:pt x="209" y="65"/>
                  </a:cubicBezTo>
                  <a:cubicBezTo>
                    <a:pt x="209" y="66"/>
                    <a:pt x="208" y="67"/>
                    <a:pt x="208" y="67"/>
                  </a:cubicBezTo>
                  <a:cubicBezTo>
                    <a:pt x="208" y="68"/>
                    <a:pt x="208" y="68"/>
                    <a:pt x="208" y="69"/>
                  </a:cubicBezTo>
                  <a:cubicBezTo>
                    <a:pt x="208" y="69"/>
                    <a:pt x="208" y="70"/>
                    <a:pt x="209" y="71"/>
                  </a:cubicBezTo>
                  <a:cubicBezTo>
                    <a:pt x="209" y="71"/>
                    <a:pt x="209" y="71"/>
                    <a:pt x="210" y="72"/>
                  </a:cubicBezTo>
                  <a:cubicBezTo>
                    <a:pt x="209" y="72"/>
                    <a:pt x="208" y="73"/>
                    <a:pt x="208" y="73"/>
                  </a:cubicBezTo>
                  <a:cubicBezTo>
                    <a:pt x="208" y="74"/>
                    <a:pt x="207" y="74"/>
                    <a:pt x="207" y="74"/>
                  </a:cubicBezTo>
                  <a:cubicBezTo>
                    <a:pt x="206" y="74"/>
                    <a:pt x="205" y="73"/>
                    <a:pt x="204" y="73"/>
                  </a:cubicBezTo>
                  <a:cubicBezTo>
                    <a:pt x="204" y="72"/>
                    <a:pt x="202" y="70"/>
                    <a:pt x="202" y="70"/>
                  </a:cubicBezTo>
                  <a:cubicBezTo>
                    <a:pt x="201" y="69"/>
                    <a:pt x="198" y="67"/>
                    <a:pt x="197" y="67"/>
                  </a:cubicBezTo>
                  <a:cubicBezTo>
                    <a:pt x="196" y="66"/>
                    <a:pt x="195" y="66"/>
                    <a:pt x="194" y="65"/>
                  </a:cubicBezTo>
                  <a:cubicBezTo>
                    <a:pt x="194" y="65"/>
                    <a:pt x="193" y="64"/>
                    <a:pt x="192" y="64"/>
                  </a:cubicBezTo>
                  <a:cubicBezTo>
                    <a:pt x="192" y="64"/>
                    <a:pt x="190" y="64"/>
                    <a:pt x="190" y="65"/>
                  </a:cubicBezTo>
                  <a:cubicBezTo>
                    <a:pt x="189" y="65"/>
                    <a:pt x="188" y="66"/>
                    <a:pt x="188" y="66"/>
                  </a:cubicBezTo>
                  <a:cubicBezTo>
                    <a:pt x="188" y="66"/>
                    <a:pt x="187" y="67"/>
                    <a:pt x="187" y="68"/>
                  </a:cubicBezTo>
                  <a:cubicBezTo>
                    <a:pt x="186" y="69"/>
                    <a:pt x="186" y="70"/>
                    <a:pt x="186" y="71"/>
                  </a:cubicBezTo>
                  <a:cubicBezTo>
                    <a:pt x="185" y="71"/>
                    <a:pt x="184" y="72"/>
                    <a:pt x="184" y="73"/>
                  </a:cubicBezTo>
                  <a:cubicBezTo>
                    <a:pt x="183" y="74"/>
                    <a:pt x="182" y="75"/>
                    <a:pt x="182" y="75"/>
                  </a:cubicBezTo>
                  <a:cubicBezTo>
                    <a:pt x="182" y="76"/>
                    <a:pt x="182" y="78"/>
                    <a:pt x="182" y="79"/>
                  </a:cubicBezTo>
                  <a:cubicBezTo>
                    <a:pt x="181" y="80"/>
                    <a:pt x="182" y="81"/>
                    <a:pt x="182" y="82"/>
                  </a:cubicBezTo>
                  <a:cubicBezTo>
                    <a:pt x="182" y="83"/>
                    <a:pt x="182" y="84"/>
                    <a:pt x="183" y="85"/>
                  </a:cubicBezTo>
                  <a:cubicBezTo>
                    <a:pt x="183" y="85"/>
                    <a:pt x="184" y="86"/>
                    <a:pt x="184" y="87"/>
                  </a:cubicBezTo>
                  <a:cubicBezTo>
                    <a:pt x="185" y="87"/>
                    <a:pt x="186" y="88"/>
                    <a:pt x="186" y="88"/>
                  </a:cubicBezTo>
                  <a:cubicBezTo>
                    <a:pt x="187" y="89"/>
                    <a:pt x="188" y="89"/>
                    <a:pt x="189" y="90"/>
                  </a:cubicBezTo>
                  <a:cubicBezTo>
                    <a:pt x="189" y="90"/>
                    <a:pt x="190" y="91"/>
                    <a:pt x="191" y="91"/>
                  </a:cubicBezTo>
                  <a:cubicBezTo>
                    <a:pt x="191" y="92"/>
                    <a:pt x="191" y="93"/>
                    <a:pt x="191" y="93"/>
                  </a:cubicBezTo>
                  <a:cubicBezTo>
                    <a:pt x="191" y="94"/>
                    <a:pt x="191" y="95"/>
                    <a:pt x="191" y="96"/>
                  </a:cubicBezTo>
                  <a:cubicBezTo>
                    <a:pt x="191" y="96"/>
                    <a:pt x="191" y="97"/>
                    <a:pt x="190" y="98"/>
                  </a:cubicBezTo>
                  <a:cubicBezTo>
                    <a:pt x="190" y="98"/>
                    <a:pt x="188" y="100"/>
                    <a:pt x="188" y="100"/>
                  </a:cubicBezTo>
                  <a:cubicBezTo>
                    <a:pt x="187" y="101"/>
                    <a:pt x="185" y="103"/>
                    <a:pt x="185" y="103"/>
                  </a:cubicBezTo>
                  <a:cubicBezTo>
                    <a:pt x="184" y="104"/>
                    <a:pt x="182" y="106"/>
                    <a:pt x="181" y="107"/>
                  </a:cubicBezTo>
                  <a:cubicBezTo>
                    <a:pt x="181" y="107"/>
                    <a:pt x="180" y="108"/>
                    <a:pt x="179" y="108"/>
                  </a:cubicBezTo>
                  <a:cubicBezTo>
                    <a:pt x="179" y="109"/>
                    <a:pt x="178" y="109"/>
                    <a:pt x="178" y="110"/>
                  </a:cubicBezTo>
                  <a:cubicBezTo>
                    <a:pt x="177" y="111"/>
                    <a:pt x="177" y="113"/>
                    <a:pt x="175" y="114"/>
                  </a:cubicBezTo>
                  <a:cubicBezTo>
                    <a:pt x="175" y="115"/>
                    <a:pt x="174" y="117"/>
                    <a:pt x="173" y="118"/>
                  </a:cubicBezTo>
                  <a:cubicBezTo>
                    <a:pt x="173" y="118"/>
                    <a:pt x="172" y="120"/>
                    <a:pt x="171" y="121"/>
                  </a:cubicBezTo>
                  <a:cubicBezTo>
                    <a:pt x="171" y="121"/>
                    <a:pt x="170" y="123"/>
                    <a:pt x="169" y="123"/>
                  </a:cubicBezTo>
                  <a:cubicBezTo>
                    <a:pt x="169" y="124"/>
                    <a:pt x="167" y="125"/>
                    <a:pt x="167" y="126"/>
                  </a:cubicBezTo>
                  <a:cubicBezTo>
                    <a:pt x="166" y="127"/>
                    <a:pt x="165" y="129"/>
                    <a:pt x="165" y="129"/>
                  </a:cubicBezTo>
                  <a:cubicBezTo>
                    <a:pt x="164" y="129"/>
                    <a:pt x="162" y="129"/>
                    <a:pt x="162" y="129"/>
                  </a:cubicBezTo>
                  <a:cubicBezTo>
                    <a:pt x="162" y="129"/>
                    <a:pt x="161" y="128"/>
                    <a:pt x="160" y="128"/>
                  </a:cubicBezTo>
                  <a:cubicBezTo>
                    <a:pt x="160" y="128"/>
                    <a:pt x="159" y="128"/>
                    <a:pt x="159" y="128"/>
                  </a:cubicBezTo>
                  <a:cubicBezTo>
                    <a:pt x="158" y="128"/>
                    <a:pt x="158" y="128"/>
                    <a:pt x="158" y="128"/>
                  </a:cubicBezTo>
                  <a:cubicBezTo>
                    <a:pt x="157" y="128"/>
                    <a:pt x="156" y="128"/>
                    <a:pt x="156" y="129"/>
                  </a:cubicBezTo>
                  <a:cubicBezTo>
                    <a:pt x="156" y="129"/>
                    <a:pt x="156" y="130"/>
                    <a:pt x="156" y="130"/>
                  </a:cubicBezTo>
                  <a:cubicBezTo>
                    <a:pt x="155" y="131"/>
                    <a:pt x="156" y="132"/>
                    <a:pt x="155" y="132"/>
                  </a:cubicBezTo>
                  <a:cubicBezTo>
                    <a:pt x="155" y="133"/>
                    <a:pt x="155" y="134"/>
                    <a:pt x="155" y="135"/>
                  </a:cubicBezTo>
                  <a:cubicBezTo>
                    <a:pt x="154" y="135"/>
                    <a:pt x="154" y="136"/>
                    <a:pt x="153" y="136"/>
                  </a:cubicBezTo>
                  <a:cubicBezTo>
                    <a:pt x="152" y="137"/>
                    <a:pt x="151" y="137"/>
                    <a:pt x="150" y="138"/>
                  </a:cubicBezTo>
                  <a:cubicBezTo>
                    <a:pt x="149" y="138"/>
                    <a:pt x="148" y="140"/>
                    <a:pt x="147" y="141"/>
                  </a:cubicBezTo>
                  <a:cubicBezTo>
                    <a:pt x="147" y="142"/>
                    <a:pt x="146" y="143"/>
                    <a:pt x="146" y="144"/>
                  </a:cubicBezTo>
                  <a:cubicBezTo>
                    <a:pt x="145" y="144"/>
                    <a:pt x="144" y="144"/>
                    <a:pt x="144" y="145"/>
                  </a:cubicBezTo>
                  <a:cubicBezTo>
                    <a:pt x="144" y="145"/>
                    <a:pt x="143" y="146"/>
                    <a:pt x="143" y="147"/>
                  </a:cubicBezTo>
                  <a:cubicBezTo>
                    <a:pt x="143" y="147"/>
                    <a:pt x="142" y="148"/>
                    <a:pt x="142" y="149"/>
                  </a:cubicBezTo>
                  <a:cubicBezTo>
                    <a:pt x="141" y="149"/>
                    <a:pt x="140" y="150"/>
                    <a:pt x="139" y="150"/>
                  </a:cubicBezTo>
                  <a:cubicBezTo>
                    <a:pt x="139" y="150"/>
                    <a:pt x="137" y="150"/>
                    <a:pt x="136" y="150"/>
                  </a:cubicBezTo>
                  <a:cubicBezTo>
                    <a:pt x="136" y="151"/>
                    <a:pt x="134" y="152"/>
                    <a:pt x="133" y="152"/>
                  </a:cubicBezTo>
                  <a:cubicBezTo>
                    <a:pt x="133" y="152"/>
                    <a:pt x="132" y="153"/>
                    <a:pt x="131" y="153"/>
                  </a:cubicBezTo>
                  <a:cubicBezTo>
                    <a:pt x="131" y="153"/>
                    <a:pt x="129" y="154"/>
                    <a:pt x="129" y="154"/>
                  </a:cubicBezTo>
                  <a:cubicBezTo>
                    <a:pt x="128" y="155"/>
                    <a:pt x="127" y="157"/>
                    <a:pt x="126" y="158"/>
                  </a:cubicBezTo>
                  <a:cubicBezTo>
                    <a:pt x="126" y="159"/>
                    <a:pt x="126" y="160"/>
                    <a:pt x="125" y="160"/>
                  </a:cubicBezTo>
                  <a:cubicBezTo>
                    <a:pt x="125" y="161"/>
                    <a:pt x="124" y="162"/>
                    <a:pt x="124" y="162"/>
                  </a:cubicBezTo>
                  <a:cubicBezTo>
                    <a:pt x="124" y="163"/>
                    <a:pt x="123" y="163"/>
                    <a:pt x="123" y="164"/>
                  </a:cubicBezTo>
                  <a:cubicBezTo>
                    <a:pt x="122" y="165"/>
                    <a:pt x="122" y="166"/>
                    <a:pt x="122" y="166"/>
                  </a:cubicBezTo>
                  <a:cubicBezTo>
                    <a:pt x="122" y="167"/>
                    <a:pt x="122" y="167"/>
                    <a:pt x="122" y="168"/>
                  </a:cubicBezTo>
                  <a:cubicBezTo>
                    <a:pt x="123" y="168"/>
                    <a:pt x="124" y="169"/>
                    <a:pt x="125" y="169"/>
                  </a:cubicBezTo>
                  <a:cubicBezTo>
                    <a:pt x="125" y="169"/>
                    <a:pt x="126" y="170"/>
                    <a:pt x="127" y="170"/>
                  </a:cubicBezTo>
                  <a:cubicBezTo>
                    <a:pt x="127" y="170"/>
                    <a:pt x="128" y="171"/>
                    <a:pt x="129" y="171"/>
                  </a:cubicBezTo>
                  <a:cubicBezTo>
                    <a:pt x="129" y="171"/>
                    <a:pt x="130" y="172"/>
                    <a:pt x="131" y="172"/>
                  </a:cubicBezTo>
                  <a:cubicBezTo>
                    <a:pt x="131" y="173"/>
                    <a:pt x="132" y="174"/>
                    <a:pt x="132" y="174"/>
                  </a:cubicBezTo>
                  <a:cubicBezTo>
                    <a:pt x="132" y="175"/>
                    <a:pt x="132" y="177"/>
                    <a:pt x="132" y="177"/>
                  </a:cubicBezTo>
                  <a:cubicBezTo>
                    <a:pt x="133" y="178"/>
                    <a:pt x="133" y="178"/>
                    <a:pt x="134" y="178"/>
                  </a:cubicBezTo>
                  <a:cubicBezTo>
                    <a:pt x="134" y="179"/>
                    <a:pt x="135" y="180"/>
                    <a:pt x="135" y="180"/>
                  </a:cubicBezTo>
                  <a:cubicBezTo>
                    <a:pt x="135" y="181"/>
                    <a:pt x="136" y="182"/>
                    <a:pt x="136" y="182"/>
                  </a:cubicBezTo>
                  <a:cubicBezTo>
                    <a:pt x="136" y="183"/>
                    <a:pt x="136" y="184"/>
                    <a:pt x="136" y="185"/>
                  </a:cubicBezTo>
                  <a:cubicBezTo>
                    <a:pt x="136" y="185"/>
                    <a:pt x="137" y="186"/>
                    <a:pt x="137" y="186"/>
                  </a:cubicBezTo>
                  <a:cubicBezTo>
                    <a:pt x="137" y="187"/>
                    <a:pt x="138" y="188"/>
                    <a:pt x="138" y="189"/>
                  </a:cubicBezTo>
                  <a:cubicBezTo>
                    <a:pt x="138" y="189"/>
                    <a:pt x="138" y="189"/>
                    <a:pt x="139" y="19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70"/>
            <p:cNvSpPr>
              <a:spLocks/>
            </p:cNvSpPr>
            <p:nvPr/>
          </p:nvSpPr>
          <p:spPr bwMode="auto">
            <a:xfrm>
              <a:off x="1416" y="2216"/>
              <a:ext cx="587" cy="704"/>
            </a:xfrm>
            <a:custGeom>
              <a:avLst/>
              <a:gdLst>
                <a:gd name="T0" fmla="*/ 138 w 212"/>
                <a:gd name="T1" fmla="*/ 195 h 255"/>
                <a:gd name="T2" fmla="*/ 132 w 212"/>
                <a:gd name="T3" fmla="*/ 211 h 255"/>
                <a:gd name="T4" fmla="*/ 146 w 212"/>
                <a:gd name="T5" fmla="*/ 220 h 255"/>
                <a:gd name="T6" fmla="*/ 150 w 212"/>
                <a:gd name="T7" fmla="*/ 231 h 255"/>
                <a:gd name="T8" fmla="*/ 156 w 212"/>
                <a:gd name="T9" fmla="*/ 238 h 255"/>
                <a:gd name="T10" fmla="*/ 149 w 212"/>
                <a:gd name="T11" fmla="*/ 236 h 255"/>
                <a:gd name="T12" fmla="*/ 139 w 212"/>
                <a:gd name="T13" fmla="*/ 232 h 255"/>
                <a:gd name="T14" fmla="*/ 124 w 212"/>
                <a:gd name="T15" fmla="*/ 222 h 255"/>
                <a:gd name="T16" fmla="*/ 112 w 212"/>
                <a:gd name="T17" fmla="*/ 224 h 255"/>
                <a:gd name="T18" fmla="*/ 101 w 212"/>
                <a:gd name="T19" fmla="*/ 231 h 255"/>
                <a:gd name="T20" fmla="*/ 86 w 212"/>
                <a:gd name="T21" fmla="*/ 240 h 255"/>
                <a:gd name="T22" fmla="*/ 73 w 212"/>
                <a:gd name="T23" fmla="*/ 247 h 255"/>
                <a:gd name="T24" fmla="*/ 69 w 212"/>
                <a:gd name="T25" fmla="*/ 233 h 255"/>
                <a:gd name="T26" fmla="*/ 55 w 212"/>
                <a:gd name="T27" fmla="*/ 232 h 255"/>
                <a:gd name="T28" fmla="*/ 46 w 212"/>
                <a:gd name="T29" fmla="*/ 253 h 255"/>
                <a:gd name="T30" fmla="*/ 28 w 212"/>
                <a:gd name="T31" fmla="*/ 251 h 255"/>
                <a:gd name="T32" fmla="*/ 14 w 212"/>
                <a:gd name="T33" fmla="*/ 250 h 255"/>
                <a:gd name="T34" fmla="*/ 14 w 212"/>
                <a:gd name="T35" fmla="*/ 244 h 255"/>
                <a:gd name="T36" fmla="*/ 10 w 212"/>
                <a:gd name="T37" fmla="*/ 230 h 255"/>
                <a:gd name="T38" fmla="*/ 19 w 212"/>
                <a:gd name="T39" fmla="*/ 214 h 255"/>
                <a:gd name="T40" fmla="*/ 27 w 212"/>
                <a:gd name="T41" fmla="*/ 193 h 255"/>
                <a:gd name="T42" fmla="*/ 41 w 212"/>
                <a:gd name="T43" fmla="*/ 178 h 255"/>
                <a:gd name="T44" fmla="*/ 46 w 212"/>
                <a:gd name="T45" fmla="*/ 169 h 255"/>
                <a:gd name="T46" fmla="*/ 36 w 212"/>
                <a:gd name="T47" fmla="*/ 168 h 255"/>
                <a:gd name="T48" fmla="*/ 19 w 212"/>
                <a:gd name="T49" fmla="*/ 154 h 255"/>
                <a:gd name="T50" fmla="*/ 33 w 212"/>
                <a:gd name="T51" fmla="*/ 147 h 255"/>
                <a:gd name="T52" fmla="*/ 19 w 212"/>
                <a:gd name="T53" fmla="*/ 133 h 255"/>
                <a:gd name="T54" fmla="*/ 3 w 212"/>
                <a:gd name="T55" fmla="*/ 124 h 255"/>
                <a:gd name="T56" fmla="*/ 6 w 212"/>
                <a:gd name="T57" fmla="*/ 103 h 255"/>
                <a:gd name="T58" fmla="*/ 17 w 212"/>
                <a:gd name="T59" fmla="*/ 88 h 255"/>
                <a:gd name="T60" fmla="*/ 32 w 212"/>
                <a:gd name="T61" fmla="*/ 83 h 255"/>
                <a:gd name="T62" fmla="*/ 47 w 212"/>
                <a:gd name="T63" fmla="*/ 82 h 255"/>
                <a:gd name="T64" fmla="*/ 52 w 212"/>
                <a:gd name="T65" fmla="*/ 71 h 255"/>
                <a:gd name="T66" fmla="*/ 57 w 212"/>
                <a:gd name="T67" fmla="*/ 49 h 255"/>
                <a:gd name="T68" fmla="*/ 67 w 212"/>
                <a:gd name="T69" fmla="*/ 32 h 255"/>
                <a:gd name="T70" fmla="*/ 58 w 212"/>
                <a:gd name="T71" fmla="*/ 18 h 255"/>
                <a:gd name="T72" fmla="*/ 79 w 212"/>
                <a:gd name="T73" fmla="*/ 9 h 255"/>
                <a:gd name="T74" fmla="*/ 93 w 212"/>
                <a:gd name="T75" fmla="*/ 1 h 255"/>
                <a:gd name="T76" fmla="*/ 98 w 212"/>
                <a:gd name="T77" fmla="*/ 18 h 255"/>
                <a:gd name="T78" fmla="*/ 108 w 212"/>
                <a:gd name="T79" fmla="*/ 17 h 255"/>
                <a:gd name="T80" fmla="*/ 123 w 212"/>
                <a:gd name="T81" fmla="*/ 10 h 255"/>
                <a:gd name="T82" fmla="*/ 135 w 212"/>
                <a:gd name="T83" fmla="*/ 13 h 255"/>
                <a:gd name="T84" fmla="*/ 138 w 212"/>
                <a:gd name="T85" fmla="*/ 38 h 255"/>
                <a:gd name="T86" fmla="*/ 153 w 212"/>
                <a:gd name="T87" fmla="*/ 49 h 255"/>
                <a:gd name="T88" fmla="*/ 171 w 212"/>
                <a:gd name="T89" fmla="*/ 48 h 255"/>
                <a:gd name="T90" fmla="*/ 170 w 212"/>
                <a:gd name="T91" fmla="*/ 34 h 255"/>
                <a:gd name="T92" fmla="*/ 177 w 212"/>
                <a:gd name="T93" fmla="*/ 21 h 255"/>
                <a:gd name="T94" fmla="*/ 186 w 212"/>
                <a:gd name="T95" fmla="*/ 28 h 255"/>
                <a:gd name="T96" fmla="*/ 196 w 212"/>
                <a:gd name="T97" fmla="*/ 39 h 255"/>
                <a:gd name="T98" fmla="*/ 207 w 212"/>
                <a:gd name="T99" fmla="*/ 49 h 255"/>
                <a:gd name="T100" fmla="*/ 209 w 212"/>
                <a:gd name="T101" fmla="*/ 65 h 255"/>
                <a:gd name="T102" fmla="*/ 204 w 212"/>
                <a:gd name="T103" fmla="*/ 73 h 255"/>
                <a:gd name="T104" fmla="*/ 187 w 212"/>
                <a:gd name="T105" fmla="*/ 68 h 255"/>
                <a:gd name="T106" fmla="*/ 184 w 212"/>
                <a:gd name="T107" fmla="*/ 87 h 255"/>
                <a:gd name="T108" fmla="*/ 188 w 212"/>
                <a:gd name="T109" fmla="*/ 100 h 255"/>
                <a:gd name="T110" fmla="*/ 171 w 212"/>
                <a:gd name="T111" fmla="*/ 121 h 255"/>
                <a:gd name="T112" fmla="*/ 158 w 212"/>
                <a:gd name="T113" fmla="*/ 128 h 255"/>
                <a:gd name="T114" fmla="*/ 147 w 212"/>
                <a:gd name="T115" fmla="*/ 141 h 255"/>
                <a:gd name="T116" fmla="*/ 133 w 212"/>
                <a:gd name="T117" fmla="*/ 152 h 255"/>
                <a:gd name="T118" fmla="*/ 122 w 212"/>
                <a:gd name="T119" fmla="*/ 166 h 255"/>
                <a:gd name="T120" fmla="*/ 132 w 212"/>
                <a:gd name="T121" fmla="*/ 177 h 255"/>
                <a:gd name="T122" fmla="*/ 139 w 212"/>
                <a:gd name="T123" fmla="*/ 19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2" h="255">
                  <a:moveTo>
                    <a:pt x="139" y="190"/>
                  </a:moveTo>
                  <a:cubicBezTo>
                    <a:pt x="139" y="190"/>
                    <a:pt x="139" y="190"/>
                    <a:pt x="139" y="191"/>
                  </a:cubicBezTo>
                  <a:cubicBezTo>
                    <a:pt x="139" y="191"/>
                    <a:pt x="141" y="191"/>
                    <a:pt x="142" y="191"/>
                  </a:cubicBezTo>
                  <a:cubicBezTo>
                    <a:pt x="142" y="192"/>
                    <a:pt x="142" y="193"/>
                    <a:pt x="142" y="193"/>
                  </a:cubicBezTo>
                  <a:cubicBezTo>
                    <a:pt x="142" y="193"/>
                    <a:pt x="142" y="194"/>
                    <a:pt x="141" y="194"/>
                  </a:cubicBezTo>
                  <a:cubicBezTo>
                    <a:pt x="141" y="194"/>
                    <a:pt x="140" y="194"/>
                    <a:pt x="139" y="195"/>
                  </a:cubicBezTo>
                  <a:cubicBezTo>
                    <a:pt x="139" y="195"/>
                    <a:pt x="138" y="195"/>
                    <a:pt x="138" y="195"/>
                  </a:cubicBezTo>
                  <a:cubicBezTo>
                    <a:pt x="137" y="196"/>
                    <a:pt x="137" y="197"/>
                    <a:pt x="137" y="197"/>
                  </a:cubicBezTo>
                  <a:cubicBezTo>
                    <a:pt x="137" y="198"/>
                    <a:pt x="137" y="200"/>
                    <a:pt x="137" y="201"/>
                  </a:cubicBezTo>
                  <a:cubicBezTo>
                    <a:pt x="137" y="201"/>
                    <a:pt x="137" y="203"/>
                    <a:pt x="137" y="203"/>
                  </a:cubicBezTo>
                  <a:cubicBezTo>
                    <a:pt x="137" y="204"/>
                    <a:pt x="137" y="205"/>
                    <a:pt x="137" y="206"/>
                  </a:cubicBezTo>
                  <a:cubicBezTo>
                    <a:pt x="136" y="207"/>
                    <a:pt x="135" y="208"/>
                    <a:pt x="135" y="208"/>
                  </a:cubicBezTo>
                  <a:cubicBezTo>
                    <a:pt x="135" y="208"/>
                    <a:pt x="133" y="209"/>
                    <a:pt x="133" y="209"/>
                  </a:cubicBezTo>
                  <a:cubicBezTo>
                    <a:pt x="133" y="209"/>
                    <a:pt x="132" y="210"/>
                    <a:pt x="132" y="211"/>
                  </a:cubicBezTo>
                  <a:cubicBezTo>
                    <a:pt x="132" y="212"/>
                    <a:pt x="132" y="213"/>
                    <a:pt x="133" y="214"/>
                  </a:cubicBezTo>
                  <a:cubicBezTo>
                    <a:pt x="133" y="214"/>
                    <a:pt x="134" y="215"/>
                    <a:pt x="134" y="215"/>
                  </a:cubicBezTo>
                  <a:cubicBezTo>
                    <a:pt x="134" y="216"/>
                    <a:pt x="135" y="216"/>
                    <a:pt x="136" y="217"/>
                  </a:cubicBezTo>
                  <a:cubicBezTo>
                    <a:pt x="136" y="217"/>
                    <a:pt x="138" y="217"/>
                    <a:pt x="138" y="217"/>
                  </a:cubicBezTo>
                  <a:cubicBezTo>
                    <a:pt x="139" y="217"/>
                    <a:pt x="140" y="218"/>
                    <a:pt x="140" y="218"/>
                  </a:cubicBezTo>
                  <a:cubicBezTo>
                    <a:pt x="141" y="219"/>
                    <a:pt x="143" y="219"/>
                    <a:pt x="143" y="219"/>
                  </a:cubicBezTo>
                  <a:cubicBezTo>
                    <a:pt x="144" y="220"/>
                    <a:pt x="145" y="220"/>
                    <a:pt x="146" y="220"/>
                  </a:cubicBezTo>
                  <a:cubicBezTo>
                    <a:pt x="146" y="220"/>
                    <a:pt x="147" y="220"/>
                    <a:pt x="148" y="220"/>
                  </a:cubicBezTo>
                  <a:cubicBezTo>
                    <a:pt x="148" y="220"/>
                    <a:pt x="149" y="221"/>
                    <a:pt x="149" y="222"/>
                  </a:cubicBezTo>
                  <a:cubicBezTo>
                    <a:pt x="149" y="222"/>
                    <a:pt x="149" y="223"/>
                    <a:pt x="149" y="223"/>
                  </a:cubicBezTo>
                  <a:cubicBezTo>
                    <a:pt x="149" y="224"/>
                    <a:pt x="149" y="225"/>
                    <a:pt x="149" y="226"/>
                  </a:cubicBezTo>
                  <a:cubicBezTo>
                    <a:pt x="149" y="226"/>
                    <a:pt x="148" y="227"/>
                    <a:pt x="148" y="228"/>
                  </a:cubicBezTo>
                  <a:cubicBezTo>
                    <a:pt x="148" y="228"/>
                    <a:pt x="149" y="229"/>
                    <a:pt x="149" y="230"/>
                  </a:cubicBezTo>
                  <a:cubicBezTo>
                    <a:pt x="149" y="230"/>
                    <a:pt x="149" y="231"/>
                    <a:pt x="150" y="231"/>
                  </a:cubicBezTo>
                  <a:cubicBezTo>
                    <a:pt x="150" y="231"/>
                    <a:pt x="151" y="231"/>
                    <a:pt x="151" y="232"/>
                  </a:cubicBezTo>
                  <a:cubicBezTo>
                    <a:pt x="151" y="232"/>
                    <a:pt x="151" y="233"/>
                    <a:pt x="152" y="233"/>
                  </a:cubicBezTo>
                  <a:cubicBezTo>
                    <a:pt x="152" y="233"/>
                    <a:pt x="152" y="234"/>
                    <a:pt x="152" y="234"/>
                  </a:cubicBezTo>
                  <a:cubicBezTo>
                    <a:pt x="153" y="234"/>
                    <a:pt x="154" y="234"/>
                    <a:pt x="154" y="234"/>
                  </a:cubicBezTo>
                  <a:cubicBezTo>
                    <a:pt x="155" y="235"/>
                    <a:pt x="156" y="234"/>
                    <a:pt x="156" y="235"/>
                  </a:cubicBezTo>
                  <a:cubicBezTo>
                    <a:pt x="156" y="235"/>
                    <a:pt x="156" y="236"/>
                    <a:pt x="156" y="236"/>
                  </a:cubicBezTo>
                  <a:cubicBezTo>
                    <a:pt x="156" y="236"/>
                    <a:pt x="156" y="237"/>
                    <a:pt x="156" y="238"/>
                  </a:cubicBezTo>
                  <a:cubicBezTo>
                    <a:pt x="156" y="238"/>
                    <a:pt x="157" y="239"/>
                    <a:pt x="157" y="239"/>
                  </a:cubicBezTo>
                  <a:cubicBezTo>
                    <a:pt x="157" y="240"/>
                    <a:pt x="157" y="241"/>
                    <a:pt x="157" y="241"/>
                  </a:cubicBezTo>
                  <a:cubicBezTo>
                    <a:pt x="156" y="241"/>
                    <a:pt x="156" y="242"/>
                    <a:pt x="156" y="242"/>
                  </a:cubicBezTo>
                  <a:cubicBezTo>
                    <a:pt x="155" y="242"/>
                    <a:pt x="153" y="242"/>
                    <a:pt x="152" y="241"/>
                  </a:cubicBezTo>
                  <a:cubicBezTo>
                    <a:pt x="152" y="241"/>
                    <a:pt x="151" y="239"/>
                    <a:pt x="151" y="239"/>
                  </a:cubicBezTo>
                  <a:cubicBezTo>
                    <a:pt x="150" y="238"/>
                    <a:pt x="150" y="238"/>
                    <a:pt x="150" y="237"/>
                  </a:cubicBezTo>
                  <a:cubicBezTo>
                    <a:pt x="150" y="236"/>
                    <a:pt x="149" y="236"/>
                    <a:pt x="149" y="236"/>
                  </a:cubicBezTo>
                  <a:cubicBezTo>
                    <a:pt x="149" y="235"/>
                    <a:pt x="148" y="235"/>
                    <a:pt x="147" y="235"/>
                  </a:cubicBezTo>
                  <a:cubicBezTo>
                    <a:pt x="147" y="234"/>
                    <a:pt x="147" y="233"/>
                    <a:pt x="146" y="233"/>
                  </a:cubicBezTo>
                  <a:cubicBezTo>
                    <a:pt x="146" y="232"/>
                    <a:pt x="146" y="231"/>
                    <a:pt x="145" y="231"/>
                  </a:cubicBezTo>
                  <a:cubicBezTo>
                    <a:pt x="145" y="231"/>
                    <a:pt x="144" y="230"/>
                    <a:pt x="143" y="230"/>
                  </a:cubicBezTo>
                  <a:cubicBezTo>
                    <a:pt x="143" y="230"/>
                    <a:pt x="142" y="230"/>
                    <a:pt x="141" y="230"/>
                  </a:cubicBezTo>
                  <a:cubicBezTo>
                    <a:pt x="141" y="230"/>
                    <a:pt x="141" y="231"/>
                    <a:pt x="141" y="232"/>
                  </a:cubicBezTo>
                  <a:cubicBezTo>
                    <a:pt x="140" y="232"/>
                    <a:pt x="139" y="232"/>
                    <a:pt x="139" y="232"/>
                  </a:cubicBezTo>
                  <a:cubicBezTo>
                    <a:pt x="138" y="232"/>
                    <a:pt x="137" y="231"/>
                    <a:pt x="137" y="230"/>
                  </a:cubicBezTo>
                  <a:cubicBezTo>
                    <a:pt x="136" y="230"/>
                    <a:pt x="136" y="229"/>
                    <a:pt x="136" y="228"/>
                  </a:cubicBezTo>
                  <a:cubicBezTo>
                    <a:pt x="135" y="227"/>
                    <a:pt x="134" y="226"/>
                    <a:pt x="134" y="226"/>
                  </a:cubicBezTo>
                  <a:cubicBezTo>
                    <a:pt x="133" y="225"/>
                    <a:pt x="132" y="224"/>
                    <a:pt x="132" y="224"/>
                  </a:cubicBezTo>
                  <a:cubicBezTo>
                    <a:pt x="131" y="224"/>
                    <a:pt x="129" y="222"/>
                    <a:pt x="128" y="222"/>
                  </a:cubicBezTo>
                  <a:cubicBezTo>
                    <a:pt x="128" y="222"/>
                    <a:pt x="128" y="222"/>
                    <a:pt x="127" y="222"/>
                  </a:cubicBezTo>
                  <a:cubicBezTo>
                    <a:pt x="127" y="222"/>
                    <a:pt x="125" y="222"/>
                    <a:pt x="124" y="222"/>
                  </a:cubicBezTo>
                  <a:cubicBezTo>
                    <a:pt x="124" y="222"/>
                    <a:pt x="123" y="223"/>
                    <a:pt x="123" y="223"/>
                  </a:cubicBezTo>
                  <a:cubicBezTo>
                    <a:pt x="122" y="224"/>
                    <a:pt x="121" y="224"/>
                    <a:pt x="121" y="224"/>
                  </a:cubicBezTo>
                  <a:cubicBezTo>
                    <a:pt x="120" y="224"/>
                    <a:pt x="120" y="226"/>
                    <a:pt x="120" y="226"/>
                  </a:cubicBezTo>
                  <a:cubicBezTo>
                    <a:pt x="119" y="226"/>
                    <a:pt x="119" y="225"/>
                    <a:pt x="118" y="225"/>
                  </a:cubicBezTo>
                  <a:cubicBezTo>
                    <a:pt x="117" y="225"/>
                    <a:pt x="116" y="224"/>
                    <a:pt x="116" y="224"/>
                  </a:cubicBezTo>
                  <a:cubicBezTo>
                    <a:pt x="115" y="224"/>
                    <a:pt x="114" y="224"/>
                    <a:pt x="114" y="224"/>
                  </a:cubicBezTo>
                  <a:cubicBezTo>
                    <a:pt x="113" y="224"/>
                    <a:pt x="113" y="224"/>
                    <a:pt x="112" y="224"/>
                  </a:cubicBezTo>
                  <a:cubicBezTo>
                    <a:pt x="112" y="225"/>
                    <a:pt x="112" y="226"/>
                    <a:pt x="112" y="226"/>
                  </a:cubicBezTo>
                  <a:cubicBezTo>
                    <a:pt x="111" y="227"/>
                    <a:pt x="111" y="228"/>
                    <a:pt x="111" y="228"/>
                  </a:cubicBezTo>
                  <a:cubicBezTo>
                    <a:pt x="110" y="229"/>
                    <a:pt x="109" y="229"/>
                    <a:pt x="109" y="230"/>
                  </a:cubicBezTo>
                  <a:cubicBezTo>
                    <a:pt x="108" y="230"/>
                    <a:pt x="107" y="230"/>
                    <a:pt x="106" y="230"/>
                  </a:cubicBezTo>
                  <a:cubicBezTo>
                    <a:pt x="106" y="230"/>
                    <a:pt x="105" y="229"/>
                    <a:pt x="104" y="229"/>
                  </a:cubicBezTo>
                  <a:cubicBezTo>
                    <a:pt x="104" y="229"/>
                    <a:pt x="103" y="229"/>
                    <a:pt x="102" y="229"/>
                  </a:cubicBezTo>
                  <a:cubicBezTo>
                    <a:pt x="102" y="230"/>
                    <a:pt x="102" y="230"/>
                    <a:pt x="101" y="231"/>
                  </a:cubicBezTo>
                  <a:cubicBezTo>
                    <a:pt x="101" y="231"/>
                    <a:pt x="101" y="233"/>
                    <a:pt x="101" y="233"/>
                  </a:cubicBezTo>
                  <a:cubicBezTo>
                    <a:pt x="100" y="234"/>
                    <a:pt x="99" y="235"/>
                    <a:pt x="99" y="235"/>
                  </a:cubicBezTo>
                  <a:cubicBezTo>
                    <a:pt x="98" y="236"/>
                    <a:pt x="97" y="236"/>
                    <a:pt x="97" y="236"/>
                  </a:cubicBezTo>
                  <a:cubicBezTo>
                    <a:pt x="96" y="236"/>
                    <a:pt x="94" y="236"/>
                    <a:pt x="93" y="236"/>
                  </a:cubicBezTo>
                  <a:cubicBezTo>
                    <a:pt x="93" y="236"/>
                    <a:pt x="92" y="235"/>
                    <a:pt x="91" y="236"/>
                  </a:cubicBezTo>
                  <a:cubicBezTo>
                    <a:pt x="90" y="236"/>
                    <a:pt x="89" y="237"/>
                    <a:pt x="88" y="238"/>
                  </a:cubicBezTo>
                  <a:cubicBezTo>
                    <a:pt x="88" y="238"/>
                    <a:pt x="87" y="239"/>
                    <a:pt x="86" y="240"/>
                  </a:cubicBezTo>
                  <a:cubicBezTo>
                    <a:pt x="86" y="240"/>
                    <a:pt x="86" y="241"/>
                    <a:pt x="85" y="242"/>
                  </a:cubicBezTo>
                  <a:cubicBezTo>
                    <a:pt x="85" y="242"/>
                    <a:pt x="83" y="242"/>
                    <a:pt x="83" y="242"/>
                  </a:cubicBezTo>
                  <a:cubicBezTo>
                    <a:pt x="82" y="243"/>
                    <a:pt x="81" y="244"/>
                    <a:pt x="81" y="245"/>
                  </a:cubicBezTo>
                  <a:cubicBezTo>
                    <a:pt x="81" y="245"/>
                    <a:pt x="80" y="246"/>
                    <a:pt x="80" y="247"/>
                  </a:cubicBezTo>
                  <a:cubicBezTo>
                    <a:pt x="80" y="247"/>
                    <a:pt x="80" y="247"/>
                    <a:pt x="80" y="247"/>
                  </a:cubicBezTo>
                  <a:cubicBezTo>
                    <a:pt x="79" y="247"/>
                    <a:pt x="77" y="247"/>
                    <a:pt x="76" y="247"/>
                  </a:cubicBezTo>
                  <a:cubicBezTo>
                    <a:pt x="75" y="247"/>
                    <a:pt x="74" y="247"/>
                    <a:pt x="73" y="247"/>
                  </a:cubicBezTo>
                  <a:cubicBezTo>
                    <a:pt x="73" y="247"/>
                    <a:pt x="71" y="246"/>
                    <a:pt x="71" y="245"/>
                  </a:cubicBezTo>
                  <a:cubicBezTo>
                    <a:pt x="70" y="245"/>
                    <a:pt x="69" y="243"/>
                    <a:pt x="69" y="242"/>
                  </a:cubicBezTo>
                  <a:cubicBezTo>
                    <a:pt x="69" y="242"/>
                    <a:pt x="69" y="241"/>
                    <a:pt x="70" y="240"/>
                  </a:cubicBezTo>
                  <a:cubicBezTo>
                    <a:pt x="70" y="240"/>
                    <a:pt x="70" y="239"/>
                    <a:pt x="71" y="238"/>
                  </a:cubicBezTo>
                  <a:cubicBezTo>
                    <a:pt x="71" y="237"/>
                    <a:pt x="71" y="235"/>
                    <a:pt x="71" y="235"/>
                  </a:cubicBezTo>
                  <a:cubicBezTo>
                    <a:pt x="70" y="234"/>
                    <a:pt x="70" y="234"/>
                    <a:pt x="70" y="233"/>
                  </a:cubicBezTo>
                  <a:cubicBezTo>
                    <a:pt x="70" y="233"/>
                    <a:pt x="69" y="233"/>
                    <a:pt x="69" y="233"/>
                  </a:cubicBezTo>
                  <a:cubicBezTo>
                    <a:pt x="68" y="234"/>
                    <a:pt x="68" y="235"/>
                    <a:pt x="67" y="235"/>
                  </a:cubicBezTo>
                  <a:cubicBezTo>
                    <a:pt x="67" y="235"/>
                    <a:pt x="67" y="236"/>
                    <a:pt x="66" y="237"/>
                  </a:cubicBezTo>
                  <a:cubicBezTo>
                    <a:pt x="66" y="237"/>
                    <a:pt x="64" y="237"/>
                    <a:pt x="64" y="237"/>
                  </a:cubicBezTo>
                  <a:cubicBezTo>
                    <a:pt x="63" y="237"/>
                    <a:pt x="62" y="236"/>
                    <a:pt x="62" y="236"/>
                  </a:cubicBezTo>
                  <a:cubicBezTo>
                    <a:pt x="60" y="235"/>
                    <a:pt x="59" y="234"/>
                    <a:pt x="58" y="234"/>
                  </a:cubicBezTo>
                  <a:cubicBezTo>
                    <a:pt x="58" y="233"/>
                    <a:pt x="58" y="232"/>
                    <a:pt x="57" y="232"/>
                  </a:cubicBezTo>
                  <a:cubicBezTo>
                    <a:pt x="57" y="232"/>
                    <a:pt x="56" y="232"/>
                    <a:pt x="55" y="232"/>
                  </a:cubicBezTo>
                  <a:cubicBezTo>
                    <a:pt x="55" y="232"/>
                    <a:pt x="54" y="233"/>
                    <a:pt x="54" y="234"/>
                  </a:cubicBezTo>
                  <a:cubicBezTo>
                    <a:pt x="53" y="234"/>
                    <a:pt x="53" y="236"/>
                    <a:pt x="53" y="236"/>
                  </a:cubicBezTo>
                  <a:cubicBezTo>
                    <a:pt x="53" y="237"/>
                    <a:pt x="52" y="239"/>
                    <a:pt x="52" y="239"/>
                  </a:cubicBezTo>
                  <a:cubicBezTo>
                    <a:pt x="51" y="240"/>
                    <a:pt x="50" y="241"/>
                    <a:pt x="50" y="242"/>
                  </a:cubicBezTo>
                  <a:cubicBezTo>
                    <a:pt x="49" y="243"/>
                    <a:pt x="49" y="246"/>
                    <a:pt x="48" y="247"/>
                  </a:cubicBezTo>
                  <a:cubicBezTo>
                    <a:pt x="48" y="248"/>
                    <a:pt x="47" y="249"/>
                    <a:pt x="47" y="250"/>
                  </a:cubicBezTo>
                  <a:cubicBezTo>
                    <a:pt x="47" y="251"/>
                    <a:pt x="46" y="252"/>
                    <a:pt x="46" y="253"/>
                  </a:cubicBezTo>
                  <a:cubicBezTo>
                    <a:pt x="45" y="253"/>
                    <a:pt x="44" y="254"/>
                    <a:pt x="44" y="255"/>
                  </a:cubicBezTo>
                  <a:cubicBezTo>
                    <a:pt x="43" y="255"/>
                    <a:pt x="42" y="255"/>
                    <a:pt x="41" y="255"/>
                  </a:cubicBezTo>
                  <a:cubicBezTo>
                    <a:pt x="40" y="255"/>
                    <a:pt x="38" y="255"/>
                    <a:pt x="37" y="255"/>
                  </a:cubicBezTo>
                  <a:cubicBezTo>
                    <a:pt x="36" y="255"/>
                    <a:pt x="34" y="254"/>
                    <a:pt x="34" y="253"/>
                  </a:cubicBezTo>
                  <a:cubicBezTo>
                    <a:pt x="33" y="253"/>
                    <a:pt x="33" y="252"/>
                    <a:pt x="32" y="251"/>
                  </a:cubicBezTo>
                  <a:cubicBezTo>
                    <a:pt x="32" y="251"/>
                    <a:pt x="31" y="251"/>
                    <a:pt x="30" y="251"/>
                  </a:cubicBezTo>
                  <a:cubicBezTo>
                    <a:pt x="30" y="250"/>
                    <a:pt x="28" y="250"/>
                    <a:pt x="28" y="251"/>
                  </a:cubicBezTo>
                  <a:cubicBezTo>
                    <a:pt x="27" y="251"/>
                    <a:pt x="26" y="251"/>
                    <a:pt x="25" y="252"/>
                  </a:cubicBezTo>
                  <a:cubicBezTo>
                    <a:pt x="24" y="252"/>
                    <a:pt x="23" y="253"/>
                    <a:pt x="22" y="253"/>
                  </a:cubicBezTo>
                  <a:cubicBezTo>
                    <a:pt x="22" y="254"/>
                    <a:pt x="21" y="254"/>
                    <a:pt x="20" y="254"/>
                  </a:cubicBezTo>
                  <a:cubicBezTo>
                    <a:pt x="19" y="254"/>
                    <a:pt x="18" y="254"/>
                    <a:pt x="17" y="254"/>
                  </a:cubicBezTo>
                  <a:cubicBezTo>
                    <a:pt x="17" y="254"/>
                    <a:pt x="15" y="253"/>
                    <a:pt x="14" y="253"/>
                  </a:cubicBezTo>
                  <a:cubicBezTo>
                    <a:pt x="14" y="252"/>
                    <a:pt x="14" y="251"/>
                    <a:pt x="14" y="251"/>
                  </a:cubicBezTo>
                  <a:cubicBezTo>
                    <a:pt x="14" y="251"/>
                    <a:pt x="14" y="250"/>
                    <a:pt x="14" y="250"/>
                  </a:cubicBezTo>
                  <a:cubicBezTo>
                    <a:pt x="14" y="249"/>
                    <a:pt x="16" y="250"/>
                    <a:pt x="16" y="250"/>
                  </a:cubicBezTo>
                  <a:cubicBezTo>
                    <a:pt x="16" y="250"/>
                    <a:pt x="17" y="250"/>
                    <a:pt x="17" y="249"/>
                  </a:cubicBezTo>
                  <a:cubicBezTo>
                    <a:pt x="17" y="249"/>
                    <a:pt x="17" y="249"/>
                    <a:pt x="17" y="248"/>
                  </a:cubicBezTo>
                  <a:cubicBezTo>
                    <a:pt x="17" y="248"/>
                    <a:pt x="16" y="246"/>
                    <a:pt x="16" y="246"/>
                  </a:cubicBezTo>
                  <a:cubicBezTo>
                    <a:pt x="15" y="246"/>
                    <a:pt x="15" y="246"/>
                    <a:pt x="14" y="246"/>
                  </a:cubicBezTo>
                  <a:cubicBezTo>
                    <a:pt x="14" y="245"/>
                    <a:pt x="14" y="245"/>
                    <a:pt x="14" y="245"/>
                  </a:cubicBezTo>
                  <a:cubicBezTo>
                    <a:pt x="14" y="245"/>
                    <a:pt x="14" y="244"/>
                    <a:pt x="14" y="244"/>
                  </a:cubicBezTo>
                  <a:cubicBezTo>
                    <a:pt x="14" y="243"/>
                    <a:pt x="13" y="242"/>
                    <a:pt x="13" y="242"/>
                  </a:cubicBezTo>
                  <a:cubicBezTo>
                    <a:pt x="13" y="241"/>
                    <a:pt x="13" y="240"/>
                    <a:pt x="13" y="240"/>
                  </a:cubicBezTo>
                  <a:cubicBezTo>
                    <a:pt x="13" y="239"/>
                    <a:pt x="13" y="238"/>
                    <a:pt x="13" y="237"/>
                  </a:cubicBezTo>
                  <a:cubicBezTo>
                    <a:pt x="13" y="236"/>
                    <a:pt x="11" y="235"/>
                    <a:pt x="11" y="234"/>
                  </a:cubicBezTo>
                  <a:cubicBezTo>
                    <a:pt x="10" y="234"/>
                    <a:pt x="10" y="233"/>
                    <a:pt x="9" y="232"/>
                  </a:cubicBezTo>
                  <a:cubicBezTo>
                    <a:pt x="9" y="232"/>
                    <a:pt x="9" y="232"/>
                    <a:pt x="8" y="232"/>
                  </a:cubicBezTo>
                  <a:cubicBezTo>
                    <a:pt x="9" y="232"/>
                    <a:pt x="10" y="231"/>
                    <a:pt x="10" y="230"/>
                  </a:cubicBezTo>
                  <a:cubicBezTo>
                    <a:pt x="10" y="230"/>
                    <a:pt x="11" y="229"/>
                    <a:pt x="12" y="229"/>
                  </a:cubicBezTo>
                  <a:cubicBezTo>
                    <a:pt x="12" y="229"/>
                    <a:pt x="13" y="228"/>
                    <a:pt x="13" y="227"/>
                  </a:cubicBezTo>
                  <a:cubicBezTo>
                    <a:pt x="13" y="227"/>
                    <a:pt x="14" y="225"/>
                    <a:pt x="14" y="224"/>
                  </a:cubicBezTo>
                  <a:cubicBezTo>
                    <a:pt x="14" y="223"/>
                    <a:pt x="15" y="222"/>
                    <a:pt x="16" y="221"/>
                  </a:cubicBezTo>
                  <a:cubicBezTo>
                    <a:pt x="16" y="221"/>
                    <a:pt x="17" y="220"/>
                    <a:pt x="17" y="219"/>
                  </a:cubicBezTo>
                  <a:cubicBezTo>
                    <a:pt x="17" y="219"/>
                    <a:pt x="18" y="217"/>
                    <a:pt x="18" y="217"/>
                  </a:cubicBezTo>
                  <a:cubicBezTo>
                    <a:pt x="18" y="216"/>
                    <a:pt x="19" y="215"/>
                    <a:pt x="19" y="214"/>
                  </a:cubicBezTo>
                  <a:cubicBezTo>
                    <a:pt x="20" y="213"/>
                    <a:pt x="20" y="211"/>
                    <a:pt x="21" y="211"/>
                  </a:cubicBezTo>
                  <a:cubicBezTo>
                    <a:pt x="21" y="210"/>
                    <a:pt x="21" y="208"/>
                    <a:pt x="21" y="207"/>
                  </a:cubicBezTo>
                  <a:cubicBezTo>
                    <a:pt x="21" y="206"/>
                    <a:pt x="22" y="205"/>
                    <a:pt x="22" y="204"/>
                  </a:cubicBezTo>
                  <a:cubicBezTo>
                    <a:pt x="23" y="203"/>
                    <a:pt x="23" y="202"/>
                    <a:pt x="24" y="202"/>
                  </a:cubicBezTo>
                  <a:cubicBezTo>
                    <a:pt x="24" y="201"/>
                    <a:pt x="25" y="199"/>
                    <a:pt x="25" y="199"/>
                  </a:cubicBezTo>
                  <a:cubicBezTo>
                    <a:pt x="25" y="198"/>
                    <a:pt x="25" y="197"/>
                    <a:pt x="26" y="196"/>
                  </a:cubicBezTo>
                  <a:cubicBezTo>
                    <a:pt x="26" y="195"/>
                    <a:pt x="26" y="194"/>
                    <a:pt x="27" y="193"/>
                  </a:cubicBezTo>
                  <a:cubicBezTo>
                    <a:pt x="28" y="192"/>
                    <a:pt x="29" y="192"/>
                    <a:pt x="30" y="191"/>
                  </a:cubicBezTo>
                  <a:cubicBezTo>
                    <a:pt x="30" y="190"/>
                    <a:pt x="31" y="189"/>
                    <a:pt x="31" y="187"/>
                  </a:cubicBezTo>
                  <a:cubicBezTo>
                    <a:pt x="32" y="186"/>
                    <a:pt x="33" y="185"/>
                    <a:pt x="34" y="184"/>
                  </a:cubicBezTo>
                  <a:cubicBezTo>
                    <a:pt x="34" y="184"/>
                    <a:pt x="35" y="183"/>
                    <a:pt x="36" y="182"/>
                  </a:cubicBezTo>
                  <a:cubicBezTo>
                    <a:pt x="36" y="182"/>
                    <a:pt x="37" y="182"/>
                    <a:pt x="38" y="181"/>
                  </a:cubicBezTo>
                  <a:cubicBezTo>
                    <a:pt x="39" y="181"/>
                    <a:pt x="40" y="181"/>
                    <a:pt x="40" y="180"/>
                  </a:cubicBezTo>
                  <a:cubicBezTo>
                    <a:pt x="40" y="180"/>
                    <a:pt x="41" y="179"/>
                    <a:pt x="41" y="178"/>
                  </a:cubicBezTo>
                  <a:cubicBezTo>
                    <a:pt x="41" y="178"/>
                    <a:pt x="41" y="178"/>
                    <a:pt x="41" y="178"/>
                  </a:cubicBezTo>
                  <a:cubicBezTo>
                    <a:pt x="41" y="177"/>
                    <a:pt x="42" y="177"/>
                    <a:pt x="42" y="176"/>
                  </a:cubicBezTo>
                  <a:cubicBezTo>
                    <a:pt x="42" y="176"/>
                    <a:pt x="43" y="175"/>
                    <a:pt x="43" y="175"/>
                  </a:cubicBezTo>
                  <a:cubicBezTo>
                    <a:pt x="44" y="174"/>
                    <a:pt x="44" y="173"/>
                    <a:pt x="44" y="173"/>
                  </a:cubicBezTo>
                  <a:cubicBezTo>
                    <a:pt x="45" y="172"/>
                    <a:pt x="45" y="172"/>
                    <a:pt x="45" y="171"/>
                  </a:cubicBezTo>
                  <a:cubicBezTo>
                    <a:pt x="46" y="171"/>
                    <a:pt x="46" y="170"/>
                    <a:pt x="46" y="170"/>
                  </a:cubicBezTo>
                  <a:cubicBezTo>
                    <a:pt x="46" y="170"/>
                    <a:pt x="46" y="169"/>
                    <a:pt x="46" y="169"/>
                  </a:cubicBezTo>
                  <a:cubicBezTo>
                    <a:pt x="45" y="169"/>
                    <a:pt x="45" y="170"/>
                    <a:pt x="44" y="171"/>
                  </a:cubicBezTo>
                  <a:cubicBezTo>
                    <a:pt x="44" y="171"/>
                    <a:pt x="43" y="172"/>
                    <a:pt x="43" y="172"/>
                  </a:cubicBezTo>
                  <a:cubicBezTo>
                    <a:pt x="42" y="173"/>
                    <a:pt x="42" y="174"/>
                    <a:pt x="41" y="174"/>
                  </a:cubicBezTo>
                  <a:cubicBezTo>
                    <a:pt x="41" y="175"/>
                    <a:pt x="40" y="175"/>
                    <a:pt x="40" y="175"/>
                  </a:cubicBezTo>
                  <a:cubicBezTo>
                    <a:pt x="39" y="174"/>
                    <a:pt x="39" y="174"/>
                    <a:pt x="38" y="173"/>
                  </a:cubicBezTo>
                  <a:cubicBezTo>
                    <a:pt x="38" y="172"/>
                    <a:pt x="37" y="171"/>
                    <a:pt x="37" y="171"/>
                  </a:cubicBezTo>
                  <a:cubicBezTo>
                    <a:pt x="37" y="170"/>
                    <a:pt x="37" y="168"/>
                    <a:pt x="36" y="168"/>
                  </a:cubicBezTo>
                  <a:cubicBezTo>
                    <a:pt x="36" y="167"/>
                    <a:pt x="35" y="166"/>
                    <a:pt x="34" y="166"/>
                  </a:cubicBezTo>
                  <a:cubicBezTo>
                    <a:pt x="34" y="166"/>
                    <a:pt x="32" y="165"/>
                    <a:pt x="31" y="165"/>
                  </a:cubicBezTo>
                  <a:cubicBezTo>
                    <a:pt x="31" y="164"/>
                    <a:pt x="30" y="163"/>
                    <a:pt x="30" y="162"/>
                  </a:cubicBezTo>
                  <a:cubicBezTo>
                    <a:pt x="29" y="162"/>
                    <a:pt x="28" y="162"/>
                    <a:pt x="27" y="161"/>
                  </a:cubicBezTo>
                  <a:cubicBezTo>
                    <a:pt x="26" y="161"/>
                    <a:pt x="24" y="160"/>
                    <a:pt x="24" y="159"/>
                  </a:cubicBezTo>
                  <a:cubicBezTo>
                    <a:pt x="23" y="158"/>
                    <a:pt x="23" y="156"/>
                    <a:pt x="23" y="156"/>
                  </a:cubicBezTo>
                  <a:cubicBezTo>
                    <a:pt x="22" y="155"/>
                    <a:pt x="19" y="155"/>
                    <a:pt x="19" y="154"/>
                  </a:cubicBezTo>
                  <a:cubicBezTo>
                    <a:pt x="19" y="154"/>
                    <a:pt x="19" y="153"/>
                    <a:pt x="19" y="152"/>
                  </a:cubicBezTo>
                  <a:cubicBezTo>
                    <a:pt x="20" y="152"/>
                    <a:pt x="21" y="150"/>
                    <a:pt x="21" y="150"/>
                  </a:cubicBezTo>
                  <a:cubicBezTo>
                    <a:pt x="22" y="150"/>
                    <a:pt x="22" y="150"/>
                    <a:pt x="23" y="150"/>
                  </a:cubicBezTo>
                  <a:cubicBezTo>
                    <a:pt x="23" y="150"/>
                    <a:pt x="25" y="151"/>
                    <a:pt x="25" y="152"/>
                  </a:cubicBezTo>
                  <a:cubicBezTo>
                    <a:pt x="26" y="152"/>
                    <a:pt x="28" y="151"/>
                    <a:pt x="29" y="151"/>
                  </a:cubicBezTo>
                  <a:cubicBezTo>
                    <a:pt x="30" y="151"/>
                    <a:pt x="31" y="150"/>
                    <a:pt x="32" y="149"/>
                  </a:cubicBezTo>
                  <a:cubicBezTo>
                    <a:pt x="32" y="149"/>
                    <a:pt x="33" y="148"/>
                    <a:pt x="33" y="147"/>
                  </a:cubicBezTo>
                  <a:cubicBezTo>
                    <a:pt x="34" y="146"/>
                    <a:pt x="33" y="145"/>
                    <a:pt x="33" y="144"/>
                  </a:cubicBezTo>
                  <a:cubicBezTo>
                    <a:pt x="33" y="143"/>
                    <a:pt x="32" y="142"/>
                    <a:pt x="32" y="141"/>
                  </a:cubicBezTo>
                  <a:cubicBezTo>
                    <a:pt x="31" y="141"/>
                    <a:pt x="30" y="140"/>
                    <a:pt x="30" y="139"/>
                  </a:cubicBezTo>
                  <a:cubicBezTo>
                    <a:pt x="29" y="138"/>
                    <a:pt x="28" y="137"/>
                    <a:pt x="27" y="136"/>
                  </a:cubicBezTo>
                  <a:cubicBezTo>
                    <a:pt x="26" y="136"/>
                    <a:pt x="25" y="135"/>
                    <a:pt x="25" y="134"/>
                  </a:cubicBezTo>
                  <a:cubicBezTo>
                    <a:pt x="24" y="134"/>
                    <a:pt x="22" y="133"/>
                    <a:pt x="21" y="133"/>
                  </a:cubicBezTo>
                  <a:cubicBezTo>
                    <a:pt x="21" y="133"/>
                    <a:pt x="19" y="133"/>
                    <a:pt x="19" y="133"/>
                  </a:cubicBezTo>
                  <a:cubicBezTo>
                    <a:pt x="18" y="133"/>
                    <a:pt x="17" y="134"/>
                    <a:pt x="16" y="134"/>
                  </a:cubicBezTo>
                  <a:cubicBezTo>
                    <a:pt x="14" y="134"/>
                    <a:pt x="12" y="134"/>
                    <a:pt x="11" y="133"/>
                  </a:cubicBezTo>
                  <a:cubicBezTo>
                    <a:pt x="11" y="133"/>
                    <a:pt x="9" y="133"/>
                    <a:pt x="8" y="132"/>
                  </a:cubicBezTo>
                  <a:cubicBezTo>
                    <a:pt x="7" y="132"/>
                    <a:pt x="6" y="132"/>
                    <a:pt x="6" y="132"/>
                  </a:cubicBezTo>
                  <a:cubicBezTo>
                    <a:pt x="5" y="131"/>
                    <a:pt x="5" y="131"/>
                    <a:pt x="5" y="130"/>
                  </a:cubicBezTo>
                  <a:cubicBezTo>
                    <a:pt x="5" y="129"/>
                    <a:pt x="5" y="128"/>
                    <a:pt x="5" y="128"/>
                  </a:cubicBezTo>
                  <a:cubicBezTo>
                    <a:pt x="4" y="127"/>
                    <a:pt x="3" y="125"/>
                    <a:pt x="3" y="124"/>
                  </a:cubicBezTo>
                  <a:cubicBezTo>
                    <a:pt x="3" y="123"/>
                    <a:pt x="3" y="122"/>
                    <a:pt x="3" y="121"/>
                  </a:cubicBezTo>
                  <a:cubicBezTo>
                    <a:pt x="3" y="120"/>
                    <a:pt x="3" y="119"/>
                    <a:pt x="3" y="118"/>
                  </a:cubicBezTo>
                  <a:cubicBezTo>
                    <a:pt x="2" y="117"/>
                    <a:pt x="1" y="115"/>
                    <a:pt x="1" y="115"/>
                  </a:cubicBezTo>
                  <a:cubicBezTo>
                    <a:pt x="1" y="113"/>
                    <a:pt x="0" y="112"/>
                    <a:pt x="0" y="111"/>
                  </a:cubicBezTo>
                  <a:cubicBezTo>
                    <a:pt x="1" y="111"/>
                    <a:pt x="1" y="109"/>
                    <a:pt x="1" y="109"/>
                  </a:cubicBezTo>
                  <a:cubicBezTo>
                    <a:pt x="2" y="108"/>
                    <a:pt x="2" y="107"/>
                    <a:pt x="3" y="106"/>
                  </a:cubicBezTo>
                  <a:cubicBezTo>
                    <a:pt x="3" y="105"/>
                    <a:pt x="5" y="104"/>
                    <a:pt x="6" y="103"/>
                  </a:cubicBezTo>
                  <a:cubicBezTo>
                    <a:pt x="7" y="103"/>
                    <a:pt x="8" y="102"/>
                    <a:pt x="9" y="101"/>
                  </a:cubicBezTo>
                  <a:cubicBezTo>
                    <a:pt x="10" y="101"/>
                    <a:pt x="10" y="100"/>
                    <a:pt x="11" y="100"/>
                  </a:cubicBezTo>
                  <a:cubicBezTo>
                    <a:pt x="11" y="99"/>
                    <a:pt x="12" y="98"/>
                    <a:pt x="12" y="97"/>
                  </a:cubicBezTo>
                  <a:cubicBezTo>
                    <a:pt x="12" y="96"/>
                    <a:pt x="13" y="95"/>
                    <a:pt x="13" y="95"/>
                  </a:cubicBezTo>
                  <a:cubicBezTo>
                    <a:pt x="13" y="94"/>
                    <a:pt x="14" y="94"/>
                    <a:pt x="14" y="94"/>
                  </a:cubicBezTo>
                  <a:cubicBezTo>
                    <a:pt x="15" y="93"/>
                    <a:pt x="16" y="92"/>
                    <a:pt x="16" y="91"/>
                  </a:cubicBezTo>
                  <a:cubicBezTo>
                    <a:pt x="16" y="90"/>
                    <a:pt x="17" y="88"/>
                    <a:pt x="17" y="88"/>
                  </a:cubicBezTo>
                  <a:cubicBezTo>
                    <a:pt x="17" y="87"/>
                    <a:pt x="18" y="86"/>
                    <a:pt x="18" y="86"/>
                  </a:cubicBezTo>
                  <a:cubicBezTo>
                    <a:pt x="18" y="86"/>
                    <a:pt x="19" y="84"/>
                    <a:pt x="20" y="84"/>
                  </a:cubicBezTo>
                  <a:cubicBezTo>
                    <a:pt x="20" y="83"/>
                    <a:pt x="21" y="83"/>
                    <a:pt x="22" y="83"/>
                  </a:cubicBezTo>
                  <a:cubicBezTo>
                    <a:pt x="23" y="83"/>
                    <a:pt x="24" y="83"/>
                    <a:pt x="24" y="83"/>
                  </a:cubicBezTo>
                  <a:cubicBezTo>
                    <a:pt x="25" y="83"/>
                    <a:pt x="26" y="83"/>
                    <a:pt x="27" y="84"/>
                  </a:cubicBezTo>
                  <a:cubicBezTo>
                    <a:pt x="28" y="84"/>
                    <a:pt x="29" y="84"/>
                    <a:pt x="30" y="84"/>
                  </a:cubicBezTo>
                  <a:cubicBezTo>
                    <a:pt x="31" y="84"/>
                    <a:pt x="32" y="84"/>
                    <a:pt x="32" y="83"/>
                  </a:cubicBezTo>
                  <a:cubicBezTo>
                    <a:pt x="33" y="83"/>
                    <a:pt x="33" y="82"/>
                    <a:pt x="34" y="82"/>
                  </a:cubicBezTo>
                  <a:cubicBezTo>
                    <a:pt x="35" y="82"/>
                    <a:pt x="36" y="82"/>
                    <a:pt x="37" y="82"/>
                  </a:cubicBezTo>
                  <a:cubicBezTo>
                    <a:pt x="37" y="82"/>
                    <a:pt x="39" y="82"/>
                    <a:pt x="40" y="82"/>
                  </a:cubicBezTo>
                  <a:cubicBezTo>
                    <a:pt x="41" y="82"/>
                    <a:pt x="42" y="82"/>
                    <a:pt x="42" y="82"/>
                  </a:cubicBezTo>
                  <a:cubicBezTo>
                    <a:pt x="43" y="82"/>
                    <a:pt x="43" y="83"/>
                    <a:pt x="44" y="83"/>
                  </a:cubicBezTo>
                  <a:cubicBezTo>
                    <a:pt x="44" y="83"/>
                    <a:pt x="45" y="83"/>
                    <a:pt x="45" y="83"/>
                  </a:cubicBezTo>
                  <a:cubicBezTo>
                    <a:pt x="46" y="83"/>
                    <a:pt x="46" y="82"/>
                    <a:pt x="47" y="82"/>
                  </a:cubicBezTo>
                  <a:cubicBezTo>
                    <a:pt x="47" y="81"/>
                    <a:pt x="48" y="81"/>
                    <a:pt x="48" y="80"/>
                  </a:cubicBezTo>
                  <a:cubicBezTo>
                    <a:pt x="49" y="80"/>
                    <a:pt x="49" y="78"/>
                    <a:pt x="49" y="77"/>
                  </a:cubicBezTo>
                  <a:cubicBezTo>
                    <a:pt x="49" y="77"/>
                    <a:pt x="49" y="76"/>
                    <a:pt x="49" y="75"/>
                  </a:cubicBezTo>
                  <a:cubicBezTo>
                    <a:pt x="48" y="75"/>
                    <a:pt x="47" y="74"/>
                    <a:pt x="47" y="74"/>
                  </a:cubicBezTo>
                  <a:cubicBezTo>
                    <a:pt x="47" y="73"/>
                    <a:pt x="47" y="72"/>
                    <a:pt x="47" y="72"/>
                  </a:cubicBezTo>
                  <a:cubicBezTo>
                    <a:pt x="48" y="71"/>
                    <a:pt x="48" y="71"/>
                    <a:pt x="49" y="71"/>
                  </a:cubicBezTo>
                  <a:cubicBezTo>
                    <a:pt x="50" y="71"/>
                    <a:pt x="51" y="72"/>
                    <a:pt x="52" y="71"/>
                  </a:cubicBezTo>
                  <a:cubicBezTo>
                    <a:pt x="53" y="71"/>
                    <a:pt x="54" y="70"/>
                    <a:pt x="54" y="70"/>
                  </a:cubicBezTo>
                  <a:cubicBezTo>
                    <a:pt x="55" y="70"/>
                    <a:pt x="56" y="69"/>
                    <a:pt x="56" y="68"/>
                  </a:cubicBezTo>
                  <a:cubicBezTo>
                    <a:pt x="57" y="68"/>
                    <a:pt x="57" y="66"/>
                    <a:pt x="58" y="66"/>
                  </a:cubicBezTo>
                  <a:cubicBezTo>
                    <a:pt x="58" y="64"/>
                    <a:pt x="59" y="63"/>
                    <a:pt x="59" y="62"/>
                  </a:cubicBezTo>
                  <a:cubicBezTo>
                    <a:pt x="59" y="61"/>
                    <a:pt x="59" y="60"/>
                    <a:pt x="59" y="59"/>
                  </a:cubicBezTo>
                  <a:cubicBezTo>
                    <a:pt x="59" y="58"/>
                    <a:pt x="58" y="56"/>
                    <a:pt x="58" y="55"/>
                  </a:cubicBezTo>
                  <a:cubicBezTo>
                    <a:pt x="58" y="54"/>
                    <a:pt x="57" y="51"/>
                    <a:pt x="57" y="49"/>
                  </a:cubicBezTo>
                  <a:cubicBezTo>
                    <a:pt x="57" y="48"/>
                    <a:pt x="57" y="47"/>
                    <a:pt x="57" y="46"/>
                  </a:cubicBezTo>
                  <a:cubicBezTo>
                    <a:pt x="57" y="45"/>
                    <a:pt x="57" y="43"/>
                    <a:pt x="57" y="43"/>
                  </a:cubicBezTo>
                  <a:cubicBezTo>
                    <a:pt x="58" y="42"/>
                    <a:pt x="59" y="41"/>
                    <a:pt x="60" y="41"/>
                  </a:cubicBezTo>
                  <a:cubicBezTo>
                    <a:pt x="61" y="40"/>
                    <a:pt x="62" y="40"/>
                    <a:pt x="63" y="40"/>
                  </a:cubicBezTo>
                  <a:cubicBezTo>
                    <a:pt x="63" y="39"/>
                    <a:pt x="65" y="38"/>
                    <a:pt x="65" y="38"/>
                  </a:cubicBezTo>
                  <a:cubicBezTo>
                    <a:pt x="65" y="37"/>
                    <a:pt x="66" y="35"/>
                    <a:pt x="66" y="34"/>
                  </a:cubicBezTo>
                  <a:cubicBezTo>
                    <a:pt x="66" y="33"/>
                    <a:pt x="67" y="32"/>
                    <a:pt x="67" y="32"/>
                  </a:cubicBezTo>
                  <a:cubicBezTo>
                    <a:pt x="67" y="31"/>
                    <a:pt x="66" y="29"/>
                    <a:pt x="66" y="28"/>
                  </a:cubicBezTo>
                  <a:cubicBezTo>
                    <a:pt x="65" y="28"/>
                    <a:pt x="65" y="27"/>
                    <a:pt x="64" y="27"/>
                  </a:cubicBezTo>
                  <a:cubicBezTo>
                    <a:pt x="64" y="27"/>
                    <a:pt x="62" y="27"/>
                    <a:pt x="62" y="27"/>
                  </a:cubicBezTo>
                  <a:cubicBezTo>
                    <a:pt x="61" y="27"/>
                    <a:pt x="60" y="26"/>
                    <a:pt x="60" y="25"/>
                  </a:cubicBezTo>
                  <a:cubicBezTo>
                    <a:pt x="60" y="25"/>
                    <a:pt x="60" y="23"/>
                    <a:pt x="60" y="23"/>
                  </a:cubicBezTo>
                  <a:cubicBezTo>
                    <a:pt x="60" y="22"/>
                    <a:pt x="59" y="21"/>
                    <a:pt x="59" y="21"/>
                  </a:cubicBezTo>
                  <a:cubicBezTo>
                    <a:pt x="59" y="20"/>
                    <a:pt x="58" y="19"/>
                    <a:pt x="58" y="18"/>
                  </a:cubicBezTo>
                  <a:cubicBezTo>
                    <a:pt x="58" y="17"/>
                    <a:pt x="58" y="15"/>
                    <a:pt x="58" y="15"/>
                  </a:cubicBezTo>
                  <a:cubicBezTo>
                    <a:pt x="59" y="14"/>
                    <a:pt x="60" y="13"/>
                    <a:pt x="60" y="13"/>
                  </a:cubicBezTo>
                  <a:cubicBezTo>
                    <a:pt x="62" y="12"/>
                    <a:pt x="64" y="11"/>
                    <a:pt x="65" y="11"/>
                  </a:cubicBezTo>
                  <a:cubicBezTo>
                    <a:pt x="66" y="11"/>
                    <a:pt x="68" y="11"/>
                    <a:pt x="69" y="11"/>
                  </a:cubicBezTo>
                  <a:cubicBezTo>
                    <a:pt x="70" y="11"/>
                    <a:pt x="73" y="11"/>
                    <a:pt x="74" y="11"/>
                  </a:cubicBezTo>
                  <a:cubicBezTo>
                    <a:pt x="75" y="11"/>
                    <a:pt x="77" y="10"/>
                    <a:pt x="78" y="10"/>
                  </a:cubicBezTo>
                  <a:cubicBezTo>
                    <a:pt x="78" y="10"/>
                    <a:pt x="79" y="9"/>
                    <a:pt x="79" y="9"/>
                  </a:cubicBezTo>
                  <a:cubicBezTo>
                    <a:pt x="80" y="8"/>
                    <a:pt x="81" y="8"/>
                    <a:pt x="81" y="7"/>
                  </a:cubicBezTo>
                  <a:cubicBezTo>
                    <a:pt x="82" y="7"/>
                    <a:pt x="83" y="6"/>
                    <a:pt x="83" y="5"/>
                  </a:cubicBezTo>
                  <a:cubicBezTo>
                    <a:pt x="84" y="5"/>
                    <a:pt x="85" y="4"/>
                    <a:pt x="86" y="4"/>
                  </a:cubicBezTo>
                  <a:cubicBezTo>
                    <a:pt x="86" y="3"/>
                    <a:pt x="87" y="3"/>
                    <a:pt x="88" y="3"/>
                  </a:cubicBezTo>
                  <a:cubicBezTo>
                    <a:pt x="88" y="3"/>
                    <a:pt x="90" y="2"/>
                    <a:pt x="90" y="2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92" y="1"/>
                    <a:pt x="93" y="0"/>
                    <a:pt x="93" y="1"/>
                  </a:cubicBezTo>
                  <a:cubicBezTo>
                    <a:pt x="93" y="1"/>
                    <a:pt x="94" y="1"/>
                    <a:pt x="94" y="2"/>
                  </a:cubicBezTo>
                  <a:cubicBezTo>
                    <a:pt x="94" y="2"/>
                    <a:pt x="94" y="3"/>
                    <a:pt x="94" y="3"/>
                  </a:cubicBezTo>
                  <a:cubicBezTo>
                    <a:pt x="95" y="4"/>
                    <a:pt x="96" y="6"/>
                    <a:pt x="96" y="7"/>
                  </a:cubicBezTo>
                  <a:cubicBezTo>
                    <a:pt x="96" y="8"/>
                    <a:pt x="96" y="9"/>
                    <a:pt x="96" y="10"/>
                  </a:cubicBezTo>
                  <a:cubicBezTo>
                    <a:pt x="96" y="10"/>
                    <a:pt x="96" y="12"/>
                    <a:pt x="96" y="12"/>
                  </a:cubicBezTo>
                  <a:cubicBezTo>
                    <a:pt x="97" y="13"/>
                    <a:pt x="98" y="14"/>
                    <a:pt x="98" y="14"/>
                  </a:cubicBezTo>
                  <a:cubicBezTo>
                    <a:pt x="98" y="15"/>
                    <a:pt x="98" y="17"/>
                    <a:pt x="98" y="18"/>
                  </a:cubicBezTo>
                  <a:cubicBezTo>
                    <a:pt x="98" y="18"/>
                    <a:pt x="98" y="20"/>
                    <a:pt x="98" y="20"/>
                  </a:cubicBezTo>
                  <a:cubicBezTo>
                    <a:pt x="98" y="21"/>
                    <a:pt x="99" y="22"/>
                    <a:pt x="99" y="22"/>
                  </a:cubicBezTo>
                  <a:cubicBezTo>
                    <a:pt x="99" y="23"/>
                    <a:pt x="101" y="23"/>
                    <a:pt x="101" y="23"/>
                  </a:cubicBezTo>
                  <a:cubicBezTo>
                    <a:pt x="102" y="22"/>
                    <a:pt x="102" y="21"/>
                    <a:pt x="103" y="21"/>
                  </a:cubicBezTo>
                  <a:cubicBezTo>
                    <a:pt x="103" y="20"/>
                    <a:pt x="104" y="19"/>
                    <a:pt x="104" y="19"/>
                  </a:cubicBezTo>
                  <a:cubicBezTo>
                    <a:pt x="104" y="19"/>
                    <a:pt x="105" y="18"/>
                    <a:pt x="105" y="17"/>
                  </a:cubicBezTo>
                  <a:cubicBezTo>
                    <a:pt x="106" y="17"/>
                    <a:pt x="108" y="17"/>
                    <a:pt x="108" y="17"/>
                  </a:cubicBezTo>
                  <a:cubicBezTo>
                    <a:pt x="109" y="17"/>
                    <a:pt x="111" y="16"/>
                    <a:pt x="112" y="16"/>
                  </a:cubicBezTo>
                  <a:cubicBezTo>
                    <a:pt x="113" y="15"/>
                    <a:pt x="114" y="15"/>
                    <a:pt x="115" y="15"/>
                  </a:cubicBezTo>
                  <a:cubicBezTo>
                    <a:pt x="116" y="15"/>
                    <a:pt x="118" y="15"/>
                    <a:pt x="119" y="15"/>
                  </a:cubicBezTo>
                  <a:cubicBezTo>
                    <a:pt x="120" y="15"/>
                    <a:pt x="121" y="16"/>
                    <a:pt x="121" y="16"/>
                  </a:cubicBezTo>
                  <a:cubicBezTo>
                    <a:pt x="122" y="16"/>
                    <a:pt x="123" y="15"/>
                    <a:pt x="123" y="15"/>
                  </a:cubicBezTo>
                  <a:cubicBezTo>
                    <a:pt x="123" y="14"/>
                    <a:pt x="123" y="13"/>
                    <a:pt x="123" y="13"/>
                  </a:cubicBezTo>
                  <a:cubicBezTo>
                    <a:pt x="123" y="12"/>
                    <a:pt x="122" y="11"/>
                    <a:pt x="123" y="10"/>
                  </a:cubicBezTo>
                  <a:cubicBezTo>
                    <a:pt x="123" y="10"/>
                    <a:pt x="124" y="9"/>
                    <a:pt x="124" y="9"/>
                  </a:cubicBezTo>
                  <a:cubicBezTo>
                    <a:pt x="124" y="9"/>
                    <a:pt x="125" y="9"/>
                    <a:pt x="125" y="8"/>
                  </a:cubicBezTo>
                  <a:cubicBezTo>
                    <a:pt x="126" y="9"/>
                    <a:pt x="126" y="10"/>
                    <a:pt x="126" y="10"/>
                  </a:cubicBezTo>
                  <a:cubicBezTo>
                    <a:pt x="127" y="10"/>
                    <a:pt x="128" y="10"/>
                    <a:pt x="128" y="10"/>
                  </a:cubicBezTo>
                  <a:cubicBezTo>
                    <a:pt x="129" y="11"/>
                    <a:pt x="130" y="12"/>
                    <a:pt x="131" y="12"/>
                  </a:cubicBezTo>
                  <a:cubicBezTo>
                    <a:pt x="131" y="12"/>
                    <a:pt x="132" y="13"/>
                    <a:pt x="133" y="13"/>
                  </a:cubicBezTo>
                  <a:cubicBezTo>
                    <a:pt x="133" y="13"/>
                    <a:pt x="134" y="13"/>
                    <a:pt x="135" y="13"/>
                  </a:cubicBezTo>
                  <a:cubicBezTo>
                    <a:pt x="135" y="13"/>
                    <a:pt x="136" y="14"/>
                    <a:pt x="136" y="14"/>
                  </a:cubicBezTo>
                  <a:cubicBezTo>
                    <a:pt x="137" y="15"/>
                    <a:pt x="137" y="16"/>
                    <a:pt x="137" y="17"/>
                  </a:cubicBezTo>
                  <a:cubicBezTo>
                    <a:pt x="137" y="18"/>
                    <a:pt x="137" y="19"/>
                    <a:pt x="138" y="20"/>
                  </a:cubicBezTo>
                  <a:cubicBezTo>
                    <a:pt x="138" y="21"/>
                    <a:pt x="138" y="23"/>
                    <a:pt x="138" y="24"/>
                  </a:cubicBezTo>
                  <a:cubicBezTo>
                    <a:pt x="138" y="25"/>
                    <a:pt x="137" y="28"/>
                    <a:pt x="137" y="29"/>
                  </a:cubicBezTo>
                  <a:cubicBezTo>
                    <a:pt x="137" y="31"/>
                    <a:pt x="137" y="33"/>
                    <a:pt x="137" y="34"/>
                  </a:cubicBezTo>
                  <a:cubicBezTo>
                    <a:pt x="137" y="35"/>
                    <a:pt x="137" y="37"/>
                    <a:pt x="138" y="38"/>
                  </a:cubicBezTo>
                  <a:cubicBezTo>
                    <a:pt x="138" y="39"/>
                    <a:pt x="138" y="40"/>
                    <a:pt x="138" y="41"/>
                  </a:cubicBezTo>
                  <a:cubicBezTo>
                    <a:pt x="139" y="42"/>
                    <a:pt x="139" y="43"/>
                    <a:pt x="140" y="43"/>
                  </a:cubicBezTo>
                  <a:cubicBezTo>
                    <a:pt x="140" y="44"/>
                    <a:pt x="142" y="44"/>
                    <a:pt x="142" y="44"/>
                  </a:cubicBezTo>
                  <a:cubicBezTo>
                    <a:pt x="143" y="45"/>
                    <a:pt x="145" y="45"/>
                    <a:pt x="145" y="45"/>
                  </a:cubicBezTo>
                  <a:cubicBezTo>
                    <a:pt x="146" y="45"/>
                    <a:pt x="147" y="46"/>
                    <a:pt x="148" y="46"/>
                  </a:cubicBezTo>
                  <a:cubicBezTo>
                    <a:pt x="149" y="46"/>
                    <a:pt x="150" y="47"/>
                    <a:pt x="151" y="47"/>
                  </a:cubicBezTo>
                  <a:cubicBezTo>
                    <a:pt x="151" y="48"/>
                    <a:pt x="152" y="49"/>
                    <a:pt x="153" y="49"/>
                  </a:cubicBezTo>
                  <a:cubicBezTo>
                    <a:pt x="154" y="49"/>
                    <a:pt x="155" y="49"/>
                    <a:pt x="156" y="49"/>
                  </a:cubicBezTo>
                  <a:cubicBezTo>
                    <a:pt x="156" y="49"/>
                    <a:pt x="158" y="49"/>
                    <a:pt x="158" y="49"/>
                  </a:cubicBezTo>
                  <a:cubicBezTo>
                    <a:pt x="159" y="49"/>
                    <a:pt x="161" y="50"/>
                    <a:pt x="162" y="49"/>
                  </a:cubicBezTo>
                  <a:cubicBezTo>
                    <a:pt x="162" y="49"/>
                    <a:pt x="164" y="49"/>
                    <a:pt x="165" y="49"/>
                  </a:cubicBezTo>
                  <a:cubicBezTo>
                    <a:pt x="165" y="49"/>
                    <a:pt x="167" y="49"/>
                    <a:pt x="167" y="49"/>
                  </a:cubicBezTo>
                  <a:cubicBezTo>
                    <a:pt x="168" y="49"/>
                    <a:pt x="169" y="49"/>
                    <a:pt x="170" y="48"/>
                  </a:cubicBezTo>
                  <a:cubicBezTo>
                    <a:pt x="170" y="48"/>
                    <a:pt x="170" y="48"/>
                    <a:pt x="171" y="48"/>
                  </a:cubicBezTo>
                  <a:cubicBezTo>
                    <a:pt x="171" y="47"/>
                    <a:pt x="171" y="47"/>
                    <a:pt x="171" y="46"/>
                  </a:cubicBezTo>
                  <a:cubicBezTo>
                    <a:pt x="171" y="46"/>
                    <a:pt x="171" y="45"/>
                    <a:pt x="171" y="45"/>
                  </a:cubicBezTo>
                  <a:cubicBezTo>
                    <a:pt x="171" y="44"/>
                    <a:pt x="170" y="43"/>
                    <a:pt x="170" y="43"/>
                  </a:cubicBezTo>
                  <a:cubicBezTo>
                    <a:pt x="170" y="42"/>
                    <a:pt x="170" y="41"/>
                    <a:pt x="170" y="40"/>
                  </a:cubicBezTo>
                  <a:cubicBezTo>
                    <a:pt x="170" y="40"/>
                    <a:pt x="169" y="38"/>
                    <a:pt x="169" y="38"/>
                  </a:cubicBezTo>
                  <a:cubicBezTo>
                    <a:pt x="169" y="37"/>
                    <a:pt x="169" y="36"/>
                    <a:pt x="169" y="36"/>
                  </a:cubicBezTo>
                  <a:cubicBezTo>
                    <a:pt x="169" y="35"/>
                    <a:pt x="169" y="34"/>
                    <a:pt x="170" y="34"/>
                  </a:cubicBezTo>
                  <a:cubicBezTo>
                    <a:pt x="170" y="33"/>
                    <a:pt x="171" y="32"/>
                    <a:pt x="171" y="32"/>
                  </a:cubicBezTo>
                  <a:cubicBezTo>
                    <a:pt x="171" y="31"/>
                    <a:pt x="172" y="30"/>
                    <a:pt x="172" y="29"/>
                  </a:cubicBezTo>
                  <a:cubicBezTo>
                    <a:pt x="172" y="28"/>
                    <a:pt x="172" y="27"/>
                    <a:pt x="172" y="27"/>
                  </a:cubicBezTo>
                  <a:cubicBezTo>
                    <a:pt x="172" y="26"/>
                    <a:pt x="172" y="25"/>
                    <a:pt x="172" y="24"/>
                  </a:cubicBezTo>
                  <a:cubicBezTo>
                    <a:pt x="172" y="23"/>
                    <a:pt x="173" y="22"/>
                    <a:pt x="173" y="21"/>
                  </a:cubicBezTo>
                  <a:cubicBezTo>
                    <a:pt x="173" y="21"/>
                    <a:pt x="174" y="21"/>
                    <a:pt x="174" y="21"/>
                  </a:cubicBezTo>
                  <a:cubicBezTo>
                    <a:pt x="175" y="20"/>
                    <a:pt x="176" y="21"/>
                    <a:pt x="177" y="21"/>
                  </a:cubicBezTo>
                  <a:cubicBezTo>
                    <a:pt x="178" y="21"/>
                    <a:pt x="179" y="21"/>
                    <a:pt x="180" y="21"/>
                  </a:cubicBezTo>
                  <a:cubicBezTo>
                    <a:pt x="180" y="22"/>
                    <a:pt x="181" y="22"/>
                    <a:pt x="181" y="22"/>
                  </a:cubicBezTo>
                  <a:cubicBezTo>
                    <a:pt x="181" y="23"/>
                    <a:pt x="183" y="23"/>
                    <a:pt x="183" y="22"/>
                  </a:cubicBezTo>
                  <a:cubicBezTo>
                    <a:pt x="183" y="22"/>
                    <a:pt x="184" y="21"/>
                    <a:pt x="184" y="21"/>
                  </a:cubicBezTo>
                  <a:cubicBezTo>
                    <a:pt x="184" y="21"/>
                    <a:pt x="185" y="21"/>
                    <a:pt x="186" y="21"/>
                  </a:cubicBezTo>
                  <a:cubicBezTo>
                    <a:pt x="186" y="22"/>
                    <a:pt x="186" y="23"/>
                    <a:pt x="186" y="24"/>
                  </a:cubicBezTo>
                  <a:cubicBezTo>
                    <a:pt x="187" y="25"/>
                    <a:pt x="186" y="27"/>
                    <a:pt x="186" y="28"/>
                  </a:cubicBezTo>
                  <a:cubicBezTo>
                    <a:pt x="187" y="29"/>
                    <a:pt x="187" y="31"/>
                    <a:pt x="187" y="31"/>
                  </a:cubicBezTo>
                  <a:cubicBezTo>
                    <a:pt x="188" y="32"/>
                    <a:pt x="187" y="34"/>
                    <a:pt x="187" y="35"/>
                  </a:cubicBezTo>
                  <a:cubicBezTo>
                    <a:pt x="188" y="36"/>
                    <a:pt x="188" y="37"/>
                    <a:pt x="188" y="38"/>
                  </a:cubicBezTo>
                  <a:cubicBezTo>
                    <a:pt x="188" y="38"/>
                    <a:pt x="189" y="38"/>
                    <a:pt x="190" y="38"/>
                  </a:cubicBezTo>
                  <a:cubicBezTo>
                    <a:pt x="191" y="38"/>
                    <a:pt x="192" y="38"/>
                    <a:pt x="193" y="38"/>
                  </a:cubicBezTo>
                  <a:cubicBezTo>
                    <a:pt x="193" y="38"/>
                    <a:pt x="194" y="38"/>
                    <a:pt x="195" y="38"/>
                  </a:cubicBezTo>
                  <a:cubicBezTo>
                    <a:pt x="195" y="38"/>
                    <a:pt x="196" y="38"/>
                    <a:pt x="196" y="39"/>
                  </a:cubicBezTo>
                  <a:cubicBezTo>
                    <a:pt x="197" y="39"/>
                    <a:pt x="197" y="40"/>
                    <a:pt x="198" y="40"/>
                  </a:cubicBezTo>
                  <a:cubicBezTo>
                    <a:pt x="198" y="40"/>
                    <a:pt x="198" y="41"/>
                    <a:pt x="198" y="42"/>
                  </a:cubicBezTo>
                  <a:cubicBezTo>
                    <a:pt x="199" y="42"/>
                    <a:pt x="200" y="43"/>
                    <a:pt x="201" y="43"/>
                  </a:cubicBezTo>
                  <a:cubicBezTo>
                    <a:pt x="201" y="43"/>
                    <a:pt x="202" y="44"/>
                    <a:pt x="202" y="44"/>
                  </a:cubicBezTo>
                  <a:cubicBezTo>
                    <a:pt x="203" y="44"/>
                    <a:pt x="204" y="45"/>
                    <a:pt x="204" y="45"/>
                  </a:cubicBezTo>
                  <a:cubicBezTo>
                    <a:pt x="205" y="46"/>
                    <a:pt x="205" y="46"/>
                    <a:pt x="205" y="46"/>
                  </a:cubicBezTo>
                  <a:cubicBezTo>
                    <a:pt x="205" y="47"/>
                    <a:pt x="206" y="48"/>
                    <a:pt x="207" y="49"/>
                  </a:cubicBezTo>
                  <a:cubicBezTo>
                    <a:pt x="207" y="50"/>
                    <a:pt x="208" y="51"/>
                    <a:pt x="208" y="51"/>
                  </a:cubicBezTo>
                  <a:cubicBezTo>
                    <a:pt x="208" y="52"/>
                    <a:pt x="209" y="52"/>
                    <a:pt x="209" y="53"/>
                  </a:cubicBezTo>
                  <a:cubicBezTo>
                    <a:pt x="210" y="54"/>
                    <a:pt x="211" y="55"/>
                    <a:pt x="211" y="56"/>
                  </a:cubicBezTo>
                  <a:cubicBezTo>
                    <a:pt x="212" y="56"/>
                    <a:pt x="212" y="58"/>
                    <a:pt x="212" y="58"/>
                  </a:cubicBezTo>
                  <a:cubicBezTo>
                    <a:pt x="212" y="59"/>
                    <a:pt x="212" y="60"/>
                    <a:pt x="212" y="61"/>
                  </a:cubicBezTo>
                  <a:cubicBezTo>
                    <a:pt x="211" y="61"/>
                    <a:pt x="211" y="62"/>
                    <a:pt x="211" y="63"/>
                  </a:cubicBezTo>
                  <a:cubicBezTo>
                    <a:pt x="211" y="63"/>
                    <a:pt x="210" y="64"/>
                    <a:pt x="209" y="65"/>
                  </a:cubicBezTo>
                  <a:cubicBezTo>
                    <a:pt x="209" y="66"/>
                    <a:pt x="208" y="67"/>
                    <a:pt x="208" y="67"/>
                  </a:cubicBezTo>
                  <a:cubicBezTo>
                    <a:pt x="208" y="68"/>
                    <a:pt x="208" y="68"/>
                    <a:pt x="208" y="69"/>
                  </a:cubicBezTo>
                  <a:cubicBezTo>
                    <a:pt x="208" y="69"/>
                    <a:pt x="208" y="70"/>
                    <a:pt x="209" y="71"/>
                  </a:cubicBezTo>
                  <a:cubicBezTo>
                    <a:pt x="209" y="71"/>
                    <a:pt x="209" y="71"/>
                    <a:pt x="210" y="72"/>
                  </a:cubicBezTo>
                  <a:cubicBezTo>
                    <a:pt x="209" y="72"/>
                    <a:pt x="208" y="73"/>
                    <a:pt x="208" y="73"/>
                  </a:cubicBezTo>
                  <a:cubicBezTo>
                    <a:pt x="208" y="74"/>
                    <a:pt x="207" y="74"/>
                    <a:pt x="207" y="74"/>
                  </a:cubicBezTo>
                  <a:cubicBezTo>
                    <a:pt x="206" y="74"/>
                    <a:pt x="205" y="73"/>
                    <a:pt x="204" y="73"/>
                  </a:cubicBezTo>
                  <a:cubicBezTo>
                    <a:pt x="204" y="72"/>
                    <a:pt x="202" y="70"/>
                    <a:pt x="202" y="70"/>
                  </a:cubicBezTo>
                  <a:cubicBezTo>
                    <a:pt x="201" y="69"/>
                    <a:pt x="198" y="67"/>
                    <a:pt x="197" y="67"/>
                  </a:cubicBezTo>
                  <a:cubicBezTo>
                    <a:pt x="196" y="66"/>
                    <a:pt x="195" y="66"/>
                    <a:pt x="194" y="65"/>
                  </a:cubicBezTo>
                  <a:cubicBezTo>
                    <a:pt x="194" y="65"/>
                    <a:pt x="193" y="64"/>
                    <a:pt x="192" y="64"/>
                  </a:cubicBezTo>
                  <a:cubicBezTo>
                    <a:pt x="192" y="64"/>
                    <a:pt x="190" y="64"/>
                    <a:pt x="190" y="65"/>
                  </a:cubicBezTo>
                  <a:cubicBezTo>
                    <a:pt x="189" y="65"/>
                    <a:pt x="188" y="66"/>
                    <a:pt x="188" y="66"/>
                  </a:cubicBezTo>
                  <a:cubicBezTo>
                    <a:pt x="188" y="66"/>
                    <a:pt x="187" y="67"/>
                    <a:pt x="187" y="68"/>
                  </a:cubicBezTo>
                  <a:cubicBezTo>
                    <a:pt x="186" y="69"/>
                    <a:pt x="186" y="70"/>
                    <a:pt x="186" y="71"/>
                  </a:cubicBezTo>
                  <a:cubicBezTo>
                    <a:pt x="185" y="71"/>
                    <a:pt x="184" y="72"/>
                    <a:pt x="184" y="73"/>
                  </a:cubicBezTo>
                  <a:cubicBezTo>
                    <a:pt x="183" y="74"/>
                    <a:pt x="182" y="75"/>
                    <a:pt x="182" y="75"/>
                  </a:cubicBezTo>
                  <a:cubicBezTo>
                    <a:pt x="182" y="76"/>
                    <a:pt x="182" y="78"/>
                    <a:pt x="182" y="79"/>
                  </a:cubicBezTo>
                  <a:cubicBezTo>
                    <a:pt x="181" y="80"/>
                    <a:pt x="182" y="81"/>
                    <a:pt x="182" y="82"/>
                  </a:cubicBezTo>
                  <a:cubicBezTo>
                    <a:pt x="182" y="83"/>
                    <a:pt x="182" y="84"/>
                    <a:pt x="183" y="85"/>
                  </a:cubicBezTo>
                  <a:cubicBezTo>
                    <a:pt x="183" y="85"/>
                    <a:pt x="184" y="86"/>
                    <a:pt x="184" y="87"/>
                  </a:cubicBezTo>
                  <a:cubicBezTo>
                    <a:pt x="185" y="87"/>
                    <a:pt x="186" y="88"/>
                    <a:pt x="186" y="88"/>
                  </a:cubicBezTo>
                  <a:cubicBezTo>
                    <a:pt x="187" y="89"/>
                    <a:pt x="188" y="89"/>
                    <a:pt x="189" y="90"/>
                  </a:cubicBezTo>
                  <a:cubicBezTo>
                    <a:pt x="189" y="90"/>
                    <a:pt x="190" y="91"/>
                    <a:pt x="191" y="91"/>
                  </a:cubicBezTo>
                  <a:cubicBezTo>
                    <a:pt x="191" y="92"/>
                    <a:pt x="191" y="93"/>
                    <a:pt x="191" y="93"/>
                  </a:cubicBezTo>
                  <a:cubicBezTo>
                    <a:pt x="191" y="94"/>
                    <a:pt x="191" y="95"/>
                    <a:pt x="191" y="96"/>
                  </a:cubicBezTo>
                  <a:cubicBezTo>
                    <a:pt x="191" y="96"/>
                    <a:pt x="191" y="97"/>
                    <a:pt x="190" y="98"/>
                  </a:cubicBezTo>
                  <a:cubicBezTo>
                    <a:pt x="190" y="98"/>
                    <a:pt x="188" y="100"/>
                    <a:pt x="188" y="100"/>
                  </a:cubicBezTo>
                  <a:cubicBezTo>
                    <a:pt x="187" y="101"/>
                    <a:pt x="185" y="103"/>
                    <a:pt x="185" y="103"/>
                  </a:cubicBezTo>
                  <a:cubicBezTo>
                    <a:pt x="184" y="104"/>
                    <a:pt x="182" y="106"/>
                    <a:pt x="181" y="107"/>
                  </a:cubicBezTo>
                  <a:cubicBezTo>
                    <a:pt x="181" y="107"/>
                    <a:pt x="180" y="108"/>
                    <a:pt x="179" y="108"/>
                  </a:cubicBezTo>
                  <a:cubicBezTo>
                    <a:pt x="179" y="109"/>
                    <a:pt x="178" y="109"/>
                    <a:pt x="178" y="110"/>
                  </a:cubicBezTo>
                  <a:cubicBezTo>
                    <a:pt x="177" y="111"/>
                    <a:pt x="177" y="113"/>
                    <a:pt x="175" y="114"/>
                  </a:cubicBezTo>
                  <a:cubicBezTo>
                    <a:pt x="175" y="115"/>
                    <a:pt x="174" y="117"/>
                    <a:pt x="173" y="118"/>
                  </a:cubicBezTo>
                  <a:cubicBezTo>
                    <a:pt x="173" y="118"/>
                    <a:pt x="172" y="120"/>
                    <a:pt x="171" y="121"/>
                  </a:cubicBezTo>
                  <a:cubicBezTo>
                    <a:pt x="171" y="121"/>
                    <a:pt x="170" y="123"/>
                    <a:pt x="169" y="123"/>
                  </a:cubicBezTo>
                  <a:cubicBezTo>
                    <a:pt x="169" y="124"/>
                    <a:pt x="167" y="125"/>
                    <a:pt x="167" y="126"/>
                  </a:cubicBezTo>
                  <a:cubicBezTo>
                    <a:pt x="166" y="127"/>
                    <a:pt x="165" y="129"/>
                    <a:pt x="165" y="129"/>
                  </a:cubicBezTo>
                  <a:cubicBezTo>
                    <a:pt x="164" y="129"/>
                    <a:pt x="162" y="129"/>
                    <a:pt x="162" y="129"/>
                  </a:cubicBezTo>
                  <a:cubicBezTo>
                    <a:pt x="162" y="129"/>
                    <a:pt x="161" y="128"/>
                    <a:pt x="160" y="128"/>
                  </a:cubicBezTo>
                  <a:cubicBezTo>
                    <a:pt x="160" y="128"/>
                    <a:pt x="159" y="128"/>
                    <a:pt x="159" y="128"/>
                  </a:cubicBezTo>
                  <a:cubicBezTo>
                    <a:pt x="158" y="128"/>
                    <a:pt x="158" y="128"/>
                    <a:pt x="158" y="128"/>
                  </a:cubicBezTo>
                  <a:cubicBezTo>
                    <a:pt x="157" y="128"/>
                    <a:pt x="156" y="128"/>
                    <a:pt x="156" y="129"/>
                  </a:cubicBezTo>
                  <a:cubicBezTo>
                    <a:pt x="156" y="129"/>
                    <a:pt x="156" y="130"/>
                    <a:pt x="156" y="130"/>
                  </a:cubicBezTo>
                  <a:cubicBezTo>
                    <a:pt x="155" y="131"/>
                    <a:pt x="156" y="132"/>
                    <a:pt x="155" y="132"/>
                  </a:cubicBezTo>
                  <a:cubicBezTo>
                    <a:pt x="155" y="133"/>
                    <a:pt x="155" y="134"/>
                    <a:pt x="155" y="135"/>
                  </a:cubicBezTo>
                  <a:cubicBezTo>
                    <a:pt x="154" y="135"/>
                    <a:pt x="154" y="136"/>
                    <a:pt x="153" y="136"/>
                  </a:cubicBezTo>
                  <a:cubicBezTo>
                    <a:pt x="152" y="137"/>
                    <a:pt x="151" y="137"/>
                    <a:pt x="150" y="138"/>
                  </a:cubicBezTo>
                  <a:cubicBezTo>
                    <a:pt x="149" y="138"/>
                    <a:pt x="148" y="140"/>
                    <a:pt x="147" y="141"/>
                  </a:cubicBezTo>
                  <a:cubicBezTo>
                    <a:pt x="147" y="142"/>
                    <a:pt x="146" y="143"/>
                    <a:pt x="146" y="144"/>
                  </a:cubicBezTo>
                  <a:cubicBezTo>
                    <a:pt x="145" y="144"/>
                    <a:pt x="144" y="144"/>
                    <a:pt x="144" y="145"/>
                  </a:cubicBezTo>
                  <a:cubicBezTo>
                    <a:pt x="144" y="145"/>
                    <a:pt x="143" y="146"/>
                    <a:pt x="143" y="147"/>
                  </a:cubicBezTo>
                  <a:cubicBezTo>
                    <a:pt x="143" y="147"/>
                    <a:pt x="142" y="148"/>
                    <a:pt x="142" y="149"/>
                  </a:cubicBezTo>
                  <a:cubicBezTo>
                    <a:pt x="141" y="149"/>
                    <a:pt x="140" y="150"/>
                    <a:pt x="139" y="150"/>
                  </a:cubicBezTo>
                  <a:cubicBezTo>
                    <a:pt x="139" y="150"/>
                    <a:pt x="137" y="150"/>
                    <a:pt x="136" y="150"/>
                  </a:cubicBezTo>
                  <a:cubicBezTo>
                    <a:pt x="136" y="151"/>
                    <a:pt x="134" y="152"/>
                    <a:pt x="133" y="152"/>
                  </a:cubicBezTo>
                  <a:cubicBezTo>
                    <a:pt x="133" y="152"/>
                    <a:pt x="132" y="153"/>
                    <a:pt x="131" y="153"/>
                  </a:cubicBezTo>
                  <a:cubicBezTo>
                    <a:pt x="131" y="153"/>
                    <a:pt x="129" y="154"/>
                    <a:pt x="129" y="154"/>
                  </a:cubicBezTo>
                  <a:cubicBezTo>
                    <a:pt x="128" y="155"/>
                    <a:pt x="127" y="157"/>
                    <a:pt x="126" y="158"/>
                  </a:cubicBezTo>
                  <a:cubicBezTo>
                    <a:pt x="126" y="159"/>
                    <a:pt x="126" y="160"/>
                    <a:pt x="125" y="160"/>
                  </a:cubicBezTo>
                  <a:cubicBezTo>
                    <a:pt x="125" y="161"/>
                    <a:pt x="124" y="162"/>
                    <a:pt x="124" y="162"/>
                  </a:cubicBezTo>
                  <a:cubicBezTo>
                    <a:pt x="124" y="163"/>
                    <a:pt x="123" y="163"/>
                    <a:pt x="123" y="164"/>
                  </a:cubicBezTo>
                  <a:cubicBezTo>
                    <a:pt x="122" y="165"/>
                    <a:pt x="122" y="166"/>
                    <a:pt x="122" y="166"/>
                  </a:cubicBezTo>
                  <a:cubicBezTo>
                    <a:pt x="122" y="167"/>
                    <a:pt x="122" y="167"/>
                    <a:pt x="122" y="168"/>
                  </a:cubicBezTo>
                  <a:cubicBezTo>
                    <a:pt x="123" y="168"/>
                    <a:pt x="124" y="169"/>
                    <a:pt x="125" y="169"/>
                  </a:cubicBezTo>
                  <a:cubicBezTo>
                    <a:pt x="125" y="169"/>
                    <a:pt x="126" y="170"/>
                    <a:pt x="127" y="170"/>
                  </a:cubicBezTo>
                  <a:cubicBezTo>
                    <a:pt x="127" y="170"/>
                    <a:pt x="128" y="171"/>
                    <a:pt x="129" y="171"/>
                  </a:cubicBezTo>
                  <a:cubicBezTo>
                    <a:pt x="129" y="171"/>
                    <a:pt x="130" y="172"/>
                    <a:pt x="131" y="172"/>
                  </a:cubicBezTo>
                  <a:cubicBezTo>
                    <a:pt x="131" y="173"/>
                    <a:pt x="132" y="174"/>
                    <a:pt x="132" y="174"/>
                  </a:cubicBezTo>
                  <a:cubicBezTo>
                    <a:pt x="132" y="175"/>
                    <a:pt x="132" y="177"/>
                    <a:pt x="132" y="177"/>
                  </a:cubicBezTo>
                  <a:cubicBezTo>
                    <a:pt x="133" y="178"/>
                    <a:pt x="133" y="178"/>
                    <a:pt x="134" y="178"/>
                  </a:cubicBezTo>
                  <a:cubicBezTo>
                    <a:pt x="134" y="179"/>
                    <a:pt x="135" y="180"/>
                    <a:pt x="135" y="180"/>
                  </a:cubicBezTo>
                  <a:cubicBezTo>
                    <a:pt x="135" y="181"/>
                    <a:pt x="136" y="182"/>
                    <a:pt x="136" y="182"/>
                  </a:cubicBezTo>
                  <a:cubicBezTo>
                    <a:pt x="136" y="183"/>
                    <a:pt x="136" y="184"/>
                    <a:pt x="136" y="185"/>
                  </a:cubicBezTo>
                  <a:cubicBezTo>
                    <a:pt x="136" y="185"/>
                    <a:pt x="137" y="186"/>
                    <a:pt x="137" y="186"/>
                  </a:cubicBezTo>
                  <a:cubicBezTo>
                    <a:pt x="137" y="187"/>
                    <a:pt x="138" y="188"/>
                    <a:pt x="138" y="189"/>
                  </a:cubicBezTo>
                  <a:cubicBezTo>
                    <a:pt x="138" y="189"/>
                    <a:pt x="138" y="189"/>
                    <a:pt x="139" y="19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71"/>
            <p:cNvSpPr>
              <a:spLocks/>
            </p:cNvSpPr>
            <p:nvPr/>
          </p:nvSpPr>
          <p:spPr bwMode="auto">
            <a:xfrm>
              <a:off x="1510" y="965"/>
              <a:ext cx="471" cy="304"/>
            </a:xfrm>
            <a:custGeom>
              <a:avLst/>
              <a:gdLst>
                <a:gd name="T0" fmla="*/ 137 w 170"/>
                <a:gd name="T1" fmla="*/ 109 h 110"/>
                <a:gd name="T2" fmla="*/ 129 w 170"/>
                <a:gd name="T3" fmla="*/ 107 h 110"/>
                <a:gd name="T4" fmla="*/ 118 w 170"/>
                <a:gd name="T5" fmla="*/ 103 h 110"/>
                <a:gd name="T6" fmla="*/ 114 w 170"/>
                <a:gd name="T7" fmla="*/ 95 h 110"/>
                <a:gd name="T8" fmla="*/ 106 w 170"/>
                <a:gd name="T9" fmla="*/ 91 h 110"/>
                <a:gd name="T10" fmla="*/ 95 w 170"/>
                <a:gd name="T11" fmla="*/ 97 h 110"/>
                <a:gd name="T12" fmla="*/ 83 w 170"/>
                <a:gd name="T13" fmla="*/ 99 h 110"/>
                <a:gd name="T14" fmla="*/ 68 w 170"/>
                <a:gd name="T15" fmla="*/ 100 h 110"/>
                <a:gd name="T16" fmla="*/ 55 w 170"/>
                <a:gd name="T17" fmla="*/ 100 h 110"/>
                <a:gd name="T18" fmla="*/ 47 w 170"/>
                <a:gd name="T19" fmla="*/ 105 h 110"/>
                <a:gd name="T20" fmla="*/ 34 w 170"/>
                <a:gd name="T21" fmla="*/ 103 h 110"/>
                <a:gd name="T22" fmla="*/ 40 w 170"/>
                <a:gd name="T23" fmla="*/ 98 h 110"/>
                <a:gd name="T24" fmla="*/ 35 w 170"/>
                <a:gd name="T25" fmla="*/ 91 h 110"/>
                <a:gd name="T26" fmla="*/ 24 w 170"/>
                <a:gd name="T27" fmla="*/ 83 h 110"/>
                <a:gd name="T28" fmla="*/ 15 w 170"/>
                <a:gd name="T29" fmla="*/ 80 h 110"/>
                <a:gd name="T30" fmla="*/ 7 w 170"/>
                <a:gd name="T31" fmla="*/ 77 h 110"/>
                <a:gd name="T32" fmla="*/ 4 w 170"/>
                <a:gd name="T33" fmla="*/ 71 h 110"/>
                <a:gd name="T34" fmla="*/ 4 w 170"/>
                <a:gd name="T35" fmla="*/ 66 h 110"/>
                <a:gd name="T36" fmla="*/ 10 w 170"/>
                <a:gd name="T37" fmla="*/ 68 h 110"/>
                <a:gd name="T38" fmla="*/ 4 w 170"/>
                <a:gd name="T39" fmla="*/ 63 h 110"/>
                <a:gd name="T40" fmla="*/ 0 w 170"/>
                <a:gd name="T41" fmla="*/ 50 h 110"/>
                <a:gd name="T42" fmla="*/ 9 w 170"/>
                <a:gd name="T43" fmla="*/ 47 h 110"/>
                <a:gd name="T44" fmla="*/ 17 w 170"/>
                <a:gd name="T45" fmla="*/ 43 h 110"/>
                <a:gd name="T46" fmla="*/ 27 w 170"/>
                <a:gd name="T47" fmla="*/ 43 h 110"/>
                <a:gd name="T48" fmla="*/ 36 w 170"/>
                <a:gd name="T49" fmla="*/ 43 h 110"/>
                <a:gd name="T50" fmla="*/ 43 w 170"/>
                <a:gd name="T51" fmla="*/ 45 h 110"/>
                <a:gd name="T52" fmla="*/ 50 w 170"/>
                <a:gd name="T53" fmla="*/ 41 h 110"/>
                <a:gd name="T54" fmla="*/ 50 w 170"/>
                <a:gd name="T55" fmla="*/ 33 h 110"/>
                <a:gd name="T56" fmla="*/ 52 w 170"/>
                <a:gd name="T57" fmla="*/ 24 h 110"/>
                <a:gd name="T58" fmla="*/ 58 w 170"/>
                <a:gd name="T59" fmla="*/ 21 h 110"/>
                <a:gd name="T60" fmla="*/ 67 w 170"/>
                <a:gd name="T61" fmla="*/ 15 h 110"/>
                <a:gd name="T62" fmla="*/ 79 w 170"/>
                <a:gd name="T63" fmla="*/ 13 h 110"/>
                <a:gd name="T64" fmla="*/ 88 w 170"/>
                <a:gd name="T65" fmla="*/ 12 h 110"/>
                <a:gd name="T66" fmla="*/ 100 w 170"/>
                <a:gd name="T67" fmla="*/ 6 h 110"/>
                <a:gd name="T68" fmla="*/ 109 w 170"/>
                <a:gd name="T69" fmla="*/ 3 h 110"/>
                <a:gd name="T70" fmla="*/ 119 w 170"/>
                <a:gd name="T71" fmla="*/ 1 h 110"/>
                <a:gd name="T72" fmla="*/ 127 w 170"/>
                <a:gd name="T73" fmla="*/ 6 h 110"/>
                <a:gd name="T74" fmla="*/ 124 w 170"/>
                <a:gd name="T75" fmla="*/ 15 h 110"/>
                <a:gd name="T76" fmla="*/ 122 w 170"/>
                <a:gd name="T77" fmla="*/ 24 h 110"/>
                <a:gd name="T78" fmla="*/ 123 w 170"/>
                <a:gd name="T79" fmla="*/ 30 h 110"/>
                <a:gd name="T80" fmla="*/ 129 w 170"/>
                <a:gd name="T81" fmla="*/ 30 h 110"/>
                <a:gd name="T82" fmla="*/ 135 w 170"/>
                <a:gd name="T83" fmla="*/ 27 h 110"/>
                <a:gd name="T84" fmla="*/ 138 w 170"/>
                <a:gd name="T85" fmla="*/ 37 h 110"/>
                <a:gd name="T86" fmla="*/ 139 w 170"/>
                <a:gd name="T87" fmla="*/ 47 h 110"/>
                <a:gd name="T88" fmla="*/ 152 w 170"/>
                <a:gd name="T89" fmla="*/ 52 h 110"/>
                <a:gd name="T90" fmla="*/ 165 w 170"/>
                <a:gd name="T91" fmla="*/ 49 h 110"/>
                <a:gd name="T92" fmla="*/ 170 w 170"/>
                <a:gd name="T93" fmla="*/ 55 h 110"/>
                <a:gd name="T94" fmla="*/ 163 w 170"/>
                <a:gd name="T95" fmla="*/ 65 h 110"/>
                <a:gd name="T96" fmla="*/ 156 w 170"/>
                <a:gd name="T97" fmla="*/ 72 h 110"/>
                <a:gd name="T98" fmla="*/ 150 w 170"/>
                <a:gd name="T99" fmla="*/ 78 h 110"/>
                <a:gd name="T100" fmla="*/ 148 w 170"/>
                <a:gd name="T101" fmla="*/ 87 h 110"/>
                <a:gd name="T102" fmla="*/ 143 w 170"/>
                <a:gd name="T103" fmla="*/ 97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0" h="110">
                  <a:moveTo>
                    <a:pt x="144" y="100"/>
                  </a:moveTo>
                  <a:cubicBezTo>
                    <a:pt x="143" y="101"/>
                    <a:pt x="143" y="102"/>
                    <a:pt x="142" y="102"/>
                  </a:cubicBezTo>
                  <a:cubicBezTo>
                    <a:pt x="142" y="103"/>
                    <a:pt x="141" y="105"/>
                    <a:pt x="141" y="106"/>
                  </a:cubicBezTo>
                  <a:cubicBezTo>
                    <a:pt x="140" y="107"/>
                    <a:pt x="138" y="108"/>
                    <a:pt x="137" y="109"/>
                  </a:cubicBezTo>
                  <a:cubicBezTo>
                    <a:pt x="136" y="109"/>
                    <a:pt x="135" y="110"/>
                    <a:pt x="134" y="110"/>
                  </a:cubicBezTo>
                  <a:cubicBezTo>
                    <a:pt x="134" y="110"/>
                    <a:pt x="133" y="110"/>
                    <a:pt x="133" y="110"/>
                  </a:cubicBezTo>
                  <a:cubicBezTo>
                    <a:pt x="132" y="110"/>
                    <a:pt x="131" y="109"/>
                    <a:pt x="131" y="109"/>
                  </a:cubicBezTo>
                  <a:cubicBezTo>
                    <a:pt x="130" y="108"/>
                    <a:pt x="130" y="107"/>
                    <a:pt x="129" y="107"/>
                  </a:cubicBezTo>
                  <a:cubicBezTo>
                    <a:pt x="128" y="106"/>
                    <a:pt x="127" y="106"/>
                    <a:pt x="126" y="106"/>
                  </a:cubicBezTo>
                  <a:cubicBezTo>
                    <a:pt x="126" y="106"/>
                    <a:pt x="125" y="106"/>
                    <a:pt x="124" y="106"/>
                  </a:cubicBezTo>
                  <a:cubicBezTo>
                    <a:pt x="123" y="106"/>
                    <a:pt x="122" y="105"/>
                    <a:pt x="121" y="105"/>
                  </a:cubicBezTo>
                  <a:cubicBezTo>
                    <a:pt x="120" y="104"/>
                    <a:pt x="119" y="103"/>
                    <a:pt x="118" y="103"/>
                  </a:cubicBezTo>
                  <a:cubicBezTo>
                    <a:pt x="118" y="102"/>
                    <a:pt x="118" y="101"/>
                    <a:pt x="118" y="100"/>
                  </a:cubicBezTo>
                  <a:cubicBezTo>
                    <a:pt x="118" y="99"/>
                    <a:pt x="118" y="99"/>
                    <a:pt x="118" y="99"/>
                  </a:cubicBezTo>
                  <a:cubicBezTo>
                    <a:pt x="117" y="99"/>
                    <a:pt x="115" y="98"/>
                    <a:pt x="115" y="97"/>
                  </a:cubicBezTo>
                  <a:cubicBezTo>
                    <a:pt x="115" y="97"/>
                    <a:pt x="115" y="96"/>
                    <a:pt x="114" y="95"/>
                  </a:cubicBezTo>
                  <a:cubicBezTo>
                    <a:pt x="114" y="94"/>
                    <a:pt x="114" y="93"/>
                    <a:pt x="113" y="93"/>
                  </a:cubicBezTo>
                  <a:cubicBezTo>
                    <a:pt x="113" y="93"/>
                    <a:pt x="111" y="93"/>
                    <a:pt x="110" y="92"/>
                  </a:cubicBezTo>
                  <a:cubicBezTo>
                    <a:pt x="109" y="92"/>
                    <a:pt x="109" y="91"/>
                    <a:pt x="109" y="91"/>
                  </a:cubicBezTo>
                  <a:cubicBezTo>
                    <a:pt x="108" y="91"/>
                    <a:pt x="107" y="91"/>
                    <a:pt x="106" y="91"/>
                  </a:cubicBezTo>
                  <a:cubicBezTo>
                    <a:pt x="105" y="91"/>
                    <a:pt x="103" y="91"/>
                    <a:pt x="102" y="91"/>
                  </a:cubicBezTo>
                  <a:cubicBezTo>
                    <a:pt x="102" y="91"/>
                    <a:pt x="100" y="92"/>
                    <a:pt x="100" y="93"/>
                  </a:cubicBezTo>
                  <a:cubicBezTo>
                    <a:pt x="99" y="93"/>
                    <a:pt x="99" y="94"/>
                    <a:pt x="98" y="95"/>
                  </a:cubicBezTo>
                  <a:cubicBezTo>
                    <a:pt x="97" y="96"/>
                    <a:pt x="96" y="96"/>
                    <a:pt x="95" y="97"/>
                  </a:cubicBezTo>
                  <a:cubicBezTo>
                    <a:pt x="95" y="97"/>
                    <a:pt x="94" y="98"/>
                    <a:pt x="94" y="98"/>
                  </a:cubicBezTo>
                  <a:cubicBezTo>
                    <a:pt x="92" y="99"/>
                    <a:pt x="90" y="100"/>
                    <a:pt x="89" y="100"/>
                  </a:cubicBezTo>
                  <a:cubicBezTo>
                    <a:pt x="88" y="100"/>
                    <a:pt x="86" y="100"/>
                    <a:pt x="85" y="100"/>
                  </a:cubicBezTo>
                  <a:cubicBezTo>
                    <a:pt x="85" y="100"/>
                    <a:pt x="84" y="99"/>
                    <a:pt x="83" y="99"/>
                  </a:cubicBezTo>
                  <a:cubicBezTo>
                    <a:pt x="83" y="99"/>
                    <a:pt x="82" y="99"/>
                    <a:pt x="81" y="99"/>
                  </a:cubicBezTo>
                  <a:cubicBezTo>
                    <a:pt x="80" y="99"/>
                    <a:pt x="79" y="100"/>
                    <a:pt x="78" y="100"/>
                  </a:cubicBezTo>
                  <a:cubicBezTo>
                    <a:pt x="77" y="100"/>
                    <a:pt x="75" y="101"/>
                    <a:pt x="74" y="101"/>
                  </a:cubicBezTo>
                  <a:cubicBezTo>
                    <a:pt x="72" y="101"/>
                    <a:pt x="69" y="100"/>
                    <a:pt x="68" y="100"/>
                  </a:cubicBezTo>
                  <a:cubicBezTo>
                    <a:pt x="66" y="100"/>
                    <a:pt x="64" y="100"/>
                    <a:pt x="63" y="99"/>
                  </a:cubicBezTo>
                  <a:cubicBezTo>
                    <a:pt x="63" y="99"/>
                    <a:pt x="61" y="99"/>
                    <a:pt x="61" y="99"/>
                  </a:cubicBezTo>
                  <a:cubicBezTo>
                    <a:pt x="60" y="99"/>
                    <a:pt x="58" y="99"/>
                    <a:pt x="58" y="99"/>
                  </a:cubicBezTo>
                  <a:cubicBezTo>
                    <a:pt x="57" y="99"/>
                    <a:pt x="56" y="100"/>
                    <a:pt x="55" y="100"/>
                  </a:cubicBezTo>
                  <a:cubicBezTo>
                    <a:pt x="55" y="100"/>
                    <a:pt x="54" y="101"/>
                    <a:pt x="53" y="101"/>
                  </a:cubicBezTo>
                  <a:cubicBezTo>
                    <a:pt x="53" y="102"/>
                    <a:pt x="52" y="103"/>
                    <a:pt x="52" y="103"/>
                  </a:cubicBezTo>
                  <a:cubicBezTo>
                    <a:pt x="52" y="103"/>
                    <a:pt x="51" y="104"/>
                    <a:pt x="50" y="104"/>
                  </a:cubicBezTo>
                  <a:cubicBezTo>
                    <a:pt x="50" y="105"/>
                    <a:pt x="47" y="105"/>
                    <a:pt x="47" y="105"/>
                  </a:cubicBezTo>
                  <a:cubicBezTo>
                    <a:pt x="46" y="106"/>
                    <a:pt x="44" y="106"/>
                    <a:pt x="43" y="106"/>
                  </a:cubicBezTo>
                  <a:cubicBezTo>
                    <a:pt x="42" y="106"/>
                    <a:pt x="40" y="106"/>
                    <a:pt x="39" y="106"/>
                  </a:cubicBezTo>
                  <a:cubicBezTo>
                    <a:pt x="38" y="106"/>
                    <a:pt x="36" y="106"/>
                    <a:pt x="35" y="105"/>
                  </a:cubicBezTo>
                  <a:cubicBezTo>
                    <a:pt x="35" y="105"/>
                    <a:pt x="34" y="104"/>
                    <a:pt x="34" y="103"/>
                  </a:cubicBezTo>
                  <a:cubicBezTo>
                    <a:pt x="34" y="102"/>
                    <a:pt x="34" y="101"/>
                    <a:pt x="35" y="101"/>
                  </a:cubicBezTo>
                  <a:cubicBezTo>
                    <a:pt x="35" y="100"/>
                    <a:pt x="36" y="100"/>
                    <a:pt x="37" y="100"/>
                  </a:cubicBezTo>
                  <a:cubicBezTo>
                    <a:pt x="37" y="99"/>
                    <a:pt x="38" y="100"/>
                    <a:pt x="39" y="99"/>
                  </a:cubicBezTo>
                  <a:cubicBezTo>
                    <a:pt x="39" y="99"/>
                    <a:pt x="40" y="98"/>
                    <a:pt x="40" y="98"/>
                  </a:cubicBezTo>
                  <a:cubicBezTo>
                    <a:pt x="40" y="97"/>
                    <a:pt x="40" y="96"/>
                    <a:pt x="40" y="96"/>
                  </a:cubicBezTo>
                  <a:cubicBezTo>
                    <a:pt x="40" y="94"/>
                    <a:pt x="39" y="94"/>
                    <a:pt x="39" y="93"/>
                  </a:cubicBezTo>
                  <a:cubicBezTo>
                    <a:pt x="38" y="92"/>
                    <a:pt x="38" y="91"/>
                    <a:pt x="37" y="91"/>
                  </a:cubicBezTo>
                  <a:cubicBezTo>
                    <a:pt x="37" y="91"/>
                    <a:pt x="35" y="91"/>
                    <a:pt x="35" y="91"/>
                  </a:cubicBezTo>
                  <a:cubicBezTo>
                    <a:pt x="34" y="91"/>
                    <a:pt x="33" y="90"/>
                    <a:pt x="32" y="90"/>
                  </a:cubicBezTo>
                  <a:cubicBezTo>
                    <a:pt x="32" y="89"/>
                    <a:pt x="30" y="88"/>
                    <a:pt x="29" y="87"/>
                  </a:cubicBezTo>
                  <a:cubicBezTo>
                    <a:pt x="29" y="87"/>
                    <a:pt x="28" y="85"/>
                    <a:pt x="27" y="85"/>
                  </a:cubicBezTo>
                  <a:cubicBezTo>
                    <a:pt x="27" y="84"/>
                    <a:pt x="26" y="83"/>
                    <a:pt x="24" y="83"/>
                  </a:cubicBezTo>
                  <a:cubicBezTo>
                    <a:pt x="24" y="83"/>
                    <a:pt x="22" y="83"/>
                    <a:pt x="22" y="83"/>
                  </a:cubicBezTo>
                  <a:cubicBezTo>
                    <a:pt x="21" y="83"/>
                    <a:pt x="19" y="83"/>
                    <a:pt x="19" y="82"/>
                  </a:cubicBezTo>
                  <a:cubicBezTo>
                    <a:pt x="18" y="82"/>
                    <a:pt x="17" y="82"/>
                    <a:pt x="17" y="81"/>
                  </a:cubicBezTo>
                  <a:cubicBezTo>
                    <a:pt x="16" y="81"/>
                    <a:pt x="15" y="81"/>
                    <a:pt x="15" y="80"/>
                  </a:cubicBezTo>
                  <a:cubicBezTo>
                    <a:pt x="14" y="80"/>
                    <a:pt x="13" y="79"/>
                    <a:pt x="12" y="79"/>
                  </a:cubicBezTo>
                  <a:cubicBezTo>
                    <a:pt x="12" y="79"/>
                    <a:pt x="11" y="79"/>
                    <a:pt x="10" y="79"/>
                  </a:cubicBezTo>
                  <a:cubicBezTo>
                    <a:pt x="10" y="79"/>
                    <a:pt x="9" y="79"/>
                    <a:pt x="9" y="79"/>
                  </a:cubicBezTo>
                  <a:cubicBezTo>
                    <a:pt x="8" y="78"/>
                    <a:pt x="8" y="77"/>
                    <a:pt x="7" y="77"/>
                  </a:cubicBezTo>
                  <a:cubicBezTo>
                    <a:pt x="7" y="76"/>
                    <a:pt x="6" y="76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5" y="75"/>
                    <a:pt x="5" y="74"/>
                  </a:cubicBezTo>
                  <a:cubicBezTo>
                    <a:pt x="4" y="74"/>
                    <a:pt x="4" y="72"/>
                    <a:pt x="4" y="71"/>
                  </a:cubicBezTo>
                  <a:cubicBezTo>
                    <a:pt x="4" y="71"/>
                    <a:pt x="3" y="70"/>
                    <a:pt x="3" y="69"/>
                  </a:cubicBezTo>
                  <a:cubicBezTo>
                    <a:pt x="3" y="69"/>
                    <a:pt x="3" y="68"/>
                    <a:pt x="3" y="67"/>
                  </a:cubicBezTo>
                  <a:cubicBezTo>
                    <a:pt x="3" y="67"/>
                    <a:pt x="3" y="66"/>
                    <a:pt x="3" y="66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4" y="66"/>
                    <a:pt x="5" y="67"/>
                    <a:pt x="6" y="67"/>
                  </a:cubicBezTo>
                  <a:cubicBezTo>
                    <a:pt x="6" y="67"/>
                    <a:pt x="6" y="68"/>
                    <a:pt x="7" y="68"/>
                  </a:cubicBezTo>
                  <a:cubicBezTo>
                    <a:pt x="7" y="68"/>
                    <a:pt x="8" y="69"/>
                    <a:pt x="9" y="69"/>
                  </a:cubicBezTo>
                  <a:cubicBezTo>
                    <a:pt x="9" y="68"/>
                    <a:pt x="10" y="68"/>
                    <a:pt x="10" y="68"/>
                  </a:cubicBezTo>
                  <a:cubicBezTo>
                    <a:pt x="10" y="68"/>
                    <a:pt x="10" y="67"/>
                    <a:pt x="10" y="67"/>
                  </a:cubicBezTo>
                  <a:cubicBezTo>
                    <a:pt x="9" y="66"/>
                    <a:pt x="8" y="67"/>
                    <a:pt x="7" y="66"/>
                  </a:cubicBezTo>
                  <a:cubicBezTo>
                    <a:pt x="6" y="66"/>
                    <a:pt x="5" y="65"/>
                    <a:pt x="5" y="65"/>
                  </a:cubicBezTo>
                  <a:cubicBezTo>
                    <a:pt x="5" y="64"/>
                    <a:pt x="5" y="63"/>
                    <a:pt x="4" y="63"/>
                  </a:cubicBezTo>
                  <a:cubicBezTo>
                    <a:pt x="4" y="61"/>
                    <a:pt x="3" y="60"/>
                    <a:pt x="3" y="60"/>
                  </a:cubicBezTo>
                  <a:cubicBezTo>
                    <a:pt x="3" y="59"/>
                    <a:pt x="2" y="58"/>
                    <a:pt x="1" y="57"/>
                  </a:cubicBezTo>
                  <a:cubicBezTo>
                    <a:pt x="1" y="56"/>
                    <a:pt x="1" y="55"/>
                    <a:pt x="1" y="54"/>
                  </a:cubicBezTo>
                  <a:cubicBezTo>
                    <a:pt x="1" y="53"/>
                    <a:pt x="1" y="51"/>
                    <a:pt x="0" y="50"/>
                  </a:cubicBezTo>
                  <a:cubicBezTo>
                    <a:pt x="1" y="50"/>
                    <a:pt x="3" y="49"/>
                    <a:pt x="3" y="49"/>
                  </a:cubicBezTo>
                  <a:cubicBezTo>
                    <a:pt x="3" y="49"/>
                    <a:pt x="4" y="49"/>
                    <a:pt x="5" y="49"/>
                  </a:cubicBezTo>
                  <a:cubicBezTo>
                    <a:pt x="5" y="49"/>
                    <a:pt x="6" y="48"/>
                    <a:pt x="7" y="48"/>
                  </a:cubicBezTo>
                  <a:cubicBezTo>
                    <a:pt x="7" y="48"/>
                    <a:pt x="9" y="48"/>
                    <a:pt x="9" y="47"/>
                  </a:cubicBezTo>
                  <a:cubicBezTo>
                    <a:pt x="10" y="47"/>
                    <a:pt x="11" y="47"/>
                    <a:pt x="12" y="46"/>
                  </a:cubicBezTo>
                  <a:cubicBezTo>
                    <a:pt x="12" y="46"/>
                    <a:pt x="12" y="45"/>
                    <a:pt x="13" y="45"/>
                  </a:cubicBezTo>
                  <a:cubicBezTo>
                    <a:pt x="14" y="44"/>
                    <a:pt x="15" y="44"/>
                    <a:pt x="16" y="44"/>
                  </a:cubicBezTo>
                  <a:cubicBezTo>
                    <a:pt x="16" y="44"/>
                    <a:pt x="17" y="44"/>
                    <a:pt x="17" y="43"/>
                  </a:cubicBezTo>
                  <a:cubicBezTo>
                    <a:pt x="18" y="43"/>
                    <a:pt x="20" y="43"/>
                    <a:pt x="21" y="43"/>
                  </a:cubicBezTo>
                  <a:cubicBezTo>
                    <a:pt x="21" y="43"/>
                    <a:pt x="22" y="42"/>
                    <a:pt x="23" y="42"/>
                  </a:cubicBezTo>
                  <a:cubicBezTo>
                    <a:pt x="23" y="42"/>
                    <a:pt x="24" y="41"/>
                    <a:pt x="25" y="41"/>
                  </a:cubicBezTo>
                  <a:cubicBezTo>
                    <a:pt x="26" y="41"/>
                    <a:pt x="27" y="43"/>
                    <a:pt x="27" y="43"/>
                  </a:cubicBezTo>
                  <a:cubicBezTo>
                    <a:pt x="28" y="43"/>
                    <a:pt x="29" y="43"/>
                    <a:pt x="30" y="42"/>
                  </a:cubicBezTo>
                  <a:cubicBezTo>
                    <a:pt x="30" y="42"/>
                    <a:pt x="31" y="41"/>
                    <a:pt x="31" y="41"/>
                  </a:cubicBezTo>
                  <a:cubicBezTo>
                    <a:pt x="32" y="41"/>
                    <a:pt x="33" y="42"/>
                    <a:pt x="33" y="42"/>
                  </a:cubicBezTo>
                  <a:cubicBezTo>
                    <a:pt x="34" y="42"/>
                    <a:pt x="35" y="42"/>
                    <a:pt x="36" y="43"/>
                  </a:cubicBezTo>
                  <a:cubicBezTo>
                    <a:pt x="37" y="43"/>
                    <a:pt x="38" y="42"/>
                    <a:pt x="38" y="42"/>
                  </a:cubicBezTo>
                  <a:cubicBezTo>
                    <a:pt x="39" y="42"/>
                    <a:pt x="40" y="42"/>
                    <a:pt x="40" y="42"/>
                  </a:cubicBezTo>
                  <a:cubicBezTo>
                    <a:pt x="41" y="42"/>
                    <a:pt x="41" y="43"/>
                    <a:pt x="42" y="44"/>
                  </a:cubicBezTo>
                  <a:cubicBezTo>
                    <a:pt x="42" y="44"/>
                    <a:pt x="43" y="44"/>
                    <a:pt x="43" y="45"/>
                  </a:cubicBezTo>
                  <a:cubicBezTo>
                    <a:pt x="44" y="45"/>
                    <a:pt x="45" y="45"/>
                    <a:pt x="45" y="45"/>
                  </a:cubicBezTo>
                  <a:cubicBezTo>
                    <a:pt x="46" y="45"/>
                    <a:pt x="47" y="45"/>
                    <a:pt x="47" y="45"/>
                  </a:cubicBezTo>
                  <a:cubicBezTo>
                    <a:pt x="47" y="45"/>
                    <a:pt x="48" y="44"/>
                    <a:pt x="49" y="43"/>
                  </a:cubicBezTo>
                  <a:cubicBezTo>
                    <a:pt x="49" y="43"/>
                    <a:pt x="50" y="41"/>
                    <a:pt x="50" y="41"/>
                  </a:cubicBezTo>
                  <a:cubicBezTo>
                    <a:pt x="50" y="40"/>
                    <a:pt x="50" y="39"/>
                    <a:pt x="50" y="38"/>
                  </a:cubicBezTo>
                  <a:cubicBezTo>
                    <a:pt x="50" y="38"/>
                    <a:pt x="50" y="37"/>
                    <a:pt x="50" y="36"/>
                  </a:cubicBezTo>
                  <a:cubicBezTo>
                    <a:pt x="50" y="36"/>
                    <a:pt x="49" y="34"/>
                    <a:pt x="49" y="34"/>
                  </a:cubicBezTo>
                  <a:cubicBezTo>
                    <a:pt x="49" y="33"/>
                    <a:pt x="50" y="33"/>
                    <a:pt x="50" y="33"/>
                  </a:cubicBezTo>
                  <a:cubicBezTo>
                    <a:pt x="51" y="32"/>
                    <a:pt x="52" y="32"/>
                    <a:pt x="52" y="31"/>
                  </a:cubicBezTo>
                  <a:cubicBezTo>
                    <a:pt x="52" y="31"/>
                    <a:pt x="52" y="30"/>
                    <a:pt x="53" y="29"/>
                  </a:cubicBezTo>
                  <a:cubicBezTo>
                    <a:pt x="53" y="29"/>
                    <a:pt x="53" y="27"/>
                    <a:pt x="53" y="26"/>
                  </a:cubicBezTo>
                  <a:cubicBezTo>
                    <a:pt x="53" y="26"/>
                    <a:pt x="52" y="25"/>
                    <a:pt x="52" y="24"/>
                  </a:cubicBezTo>
                  <a:cubicBezTo>
                    <a:pt x="52" y="24"/>
                    <a:pt x="53" y="23"/>
                    <a:pt x="53" y="22"/>
                  </a:cubicBezTo>
                  <a:cubicBezTo>
                    <a:pt x="53" y="22"/>
                    <a:pt x="53" y="21"/>
                    <a:pt x="53" y="21"/>
                  </a:cubicBezTo>
                  <a:cubicBezTo>
                    <a:pt x="54" y="21"/>
                    <a:pt x="54" y="21"/>
                    <a:pt x="55" y="21"/>
                  </a:cubicBezTo>
                  <a:cubicBezTo>
                    <a:pt x="55" y="21"/>
                    <a:pt x="57" y="21"/>
                    <a:pt x="58" y="21"/>
                  </a:cubicBezTo>
                  <a:cubicBezTo>
                    <a:pt x="58" y="20"/>
                    <a:pt x="60" y="20"/>
                    <a:pt x="61" y="20"/>
                  </a:cubicBezTo>
                  <a:cubicBezTo>
                    <a:pt x="61" y="20"/>
                    <a:pt x="62" y="19"/>
                    <a:pt x="63" y="18"/>
                  </a:cubicBezTo>
                  <a:cubicBezTo>
                    <a:pt x="63" y="18"/>
                    <a:pt x="64" y="18"/>
                    <a:pt x="65" y="17"/>
                  </a:cubicBezTo>
                  <a:cubicBezTo>
                    <a:pt x="65" y="16"/>
                    <a:pt x="66" y="15"/>
                    <a:pt x="67" y="15"/>
                  </a:cubicBezTo>
                  <a:cubicBezTo>
                    <a:pt x="68" y="15"/>
                    <a:pt x="69" y="15"/>
                    <a:pt x="70" y="15"/>
                  </a:cubicBezTo>
                  <a:cubicBezTo>
                    <a:pt x="70" y="14"/>
                    <a:pt x="72" y="14"/>
                    <a:pt x="73" y="14"/>
                  </a:cubicBezTo>
                  <a:cubicBezTo>
                    <a:pt x="74" y="14"/>
                    <a:pt x="75" y="14"/>
                    <a:pt x="75" y="14"/>
                  </a:cubicBezTo>
                  <a:cubicBezTo>
                    <a:pt x="76" y="14"/>
                    <a:pt x="78" y="13"/>
                    <a:pt x="79" y="13"/>
                  </a:cubicBezTo>
                  <a:cubicBezTo>
                    <a:pt x="79" y="13"/>
                    <a:pt x="80" y="13"/>
                    <a:pt x="81" y="13"/>
                  </a:cubicBezTo>
                  <a:cubicBezTo>
                    <a:pt x="81" y="13"/>
                    <a:pt x="83" y="13"/>
                    <a:pt x="84" y="13"/>
                  </a:cubicBezTo>
                  <a:cubicBezTo>
                    <a:pt x="85" y="13"/>
                    <a:pt x="85" y="13"/>
                    <a:pt x="86" y="13"/>
                  </a:cubicBezTo>
                  <a:cubicBezTo>
                    <a:pt x="86" y="13"/>
                    <a:pt x="88" y="12"/>
                    <a:pt x="88" y="12"/>
                  </a:cubicBezTo>
                  <a:cubicBezTo>
                    <a:pt x="89" y="12"/>
                    <a:pt x="90" y="12"/>
                    <a:pt x="91" y="11"/>
                  </a:cubicBezTo>
                  <a:cubicBezTo>
                    <a:pt x="92" y="11"/>
                    <a:pt x="94" y="10"/>
                    <a:pt x="95" y="9"/>
                  </a:cubicBezTo>
                  <a:cubicBezTo>
                    <a:pt x="96" y="9"/>
                    <a:pt x="97" y="8"/>
                    <a:pt x="97" y="8"/>
                  </a:cubicBezTo>
                  <a:cubicBezTo>
                    <a:pt x="98" y="7"/>
                    <a:pt x="100" y="7"/>
                    <a:pt x="100" y="6"/>
                  </a:cubicBezTo>
                  <a:cubicBezTo>
                    <a:pt x="101" y="6"/>
                    <a:pt x="102" y="5"/>
                    <a:pt x="102" y="4"/>
                  </a:cubicBezTo>
                  <a:cubicBezTo>
                    <a:pt x="103" y="4"/>
                    <a:pt x="104" y="4"/>
                    <a:pt x="104" y="3"/>
                  </a:cubicBezTo>
                  <a:cubicBezTo>
                    <a:pt x="104" y="3"/>
                    <a:pt x="106" y="3"/>
                    <a:pt x="107" y="3"/>
                  </a:cubicBezTo>
                  <a:cubicBezTo>
                    <a:pt x="107" y="3"/>
                    <a:pt x="108" y="3"/>
                    <a:pt x="109" y="3"/>
                  </a:cubicBezTo>
                  <a:cubicBezTo>
                    <a:pt x="109" y="3"/>
                    <a:pt x="111" y="2"/>
                    <a:pt x="111" y="2"/>
                  </a:cubicBezTo>
                  <a:cubicBezTo>
                    <a:pt x="112" y="2"/>
                    <a:pt x="114" y="1"/>
                    <a:pt x="114" y="1"/>
                  </a:cubicBezTo>
                  <a:cubicBezTo>
                    <a:pt x="115" y="1"/>
                    <a:pt x="115" y="0"/>
                    <a:pt x="115" y="0"/>
                  </a:cubicBezTo>
                  <a:cubicBezTo>
                    <a:pt x="117" y="0"/>
                    <a:pt x="118" y="0"/>
                    <a:pt x="119" y="1"/>
                  </a:cubicBezTo>
                  <a:cubicBezTo>
                    <a:pt x="119" y="1"/>
                    <a:pt x="121" y="2"/>
                    <a:pt x="121" y="2"/>
                  </a:cubicBezTo>
                  <a:cubicBezTo>
                    <a:pt x="122" y="3"/>
                    <a:pt x="124" y="3"/>
                    <a:pt x="125" y="3"/>
                  </a:cubicBezTo>
                  <a:cubicBezTo>
                    <a:pt x="126" y="4"/>
                    <a:pt x="127" y="4"/>
                    <a:pt x="127" y="4"/>
                  </a:cubicBezTo>
                  <a:cubicBezTo>
                    <a:pt x="127" y="5"/>
                    <a:pt x="127" y="6"/>
                    <a:pt x="127" y="6"/>
                  </a:cubicBezTo>
                  <a:cubicBezTo>
                    <a:pt x="127" y="6"/>
                    <a:pt x="128" y="8"/>
                    <a:pt x="128" y="8"/>
                  </a:cubicBezTo>
                  <a:cubicBezTo>
                    <a:pt x="128" y="9"/>
                    <a:pt x="127" y="10"/>
                    <a:pt x="127" y="11"/>
                  </a:cubicBezTo>
                  <a:cubicBezTo>
                    <a:pt x="127" y="11"/>
                    <a:pt x="127" y="12"/>
                    <a:pt x="126" y="12"/>
                  </a:cubicBezTo>
                  <a:cubicBezTo>
                    <a:pt x="126" y="13"/>
                    <a:pt x="125" y="14"/>
                    <a:pt x="124" y="15"/>
                  </a:cubicBezTo>
                  <a:cubicBezTo>
                    <a:pt x="124" y="15"/>
                    <a:pt x="123" y="16"/>
                    <a:pt x="123" y="17"/>
                  </a:cubicBezTo>
                  <a:cubicBezTo>
                    <a:pt x="123" y="18"/>
                    <a:pt x="123" y="19"/>
                    <a:pt x="123" y="19"/>
                  </a:cubicBezTo>
                  <a:cubicBezTo>
                    <a:pt x="123" y="20"/>
                    <a:pt x="123" y="21"/>
                    <a:pt x="123" y="22"/>
                  </a:cubicBezTo>
                  <a:cubicBezTo>
                    <a:pt x="123" y="23"/>
                    <a:pt x="122" y="24"/>
                    <a:pt x="122" y="24"/>
                  </a:cubicBezTo>
                  <a:cubicBezTo>
                    <a:pt x="121" y="24"/>
                    <a:pt x="120" y="25"/>
                    <a:pt x="120" y="26"/>
                  </a:cubicBezTo>
                  <a:cubicBezTo>
                    <a:pt x="120" y="26"/>
                    <a:pt x="119" y="27"/>
                    <a:pt x="119" y="28"/>
                  </a:cubicBezTo>
                  <a:cubicBezTo>
                    <a:pt x="119" y="29"/>
                    <a:pt x="120" y="30"/>
                    <a:pt x="120" y="30"/>
                  </a:cubicBezTo>
                  <a:cubicBezTo>
                    <a:pt x="121" y="31"/>
                    <a:pt x="122" y="30"/>
                    <a:pt x="123" y="30"/>
                  </a:cubicBezTo>
                  <a:cubicBezTo>
                    <a:pt x="123" y="30"/>
                    <a:pt x="125" y="30"/>
                    <a:pt x="125" y="29"/>
                  </a:cubicBezTo>
                  <a:cubicBezTo>
                    <a:pt x="126" y="29"/>
                    <a:pt x="126" y="28"/>
                    <a:pt x="126" y="27"/>
                  </a:cubicBezTo>
                  <a:cubicBezTo>
                    <a:pt x="127" y="27"/>
                    <a:pt x="127" y="28"/>
                    <a:pt x="128" y="28"/>
                  </a:cubicBezTo>
                  <a:cubicBezTo>
                    <a:pt x="129" y="28"/>
                    <a:pt x="128" y="30"/>
                    <a:pt x="129" y="30"/>
                  </a:cubicBezTo>
                  <a:cubicBezTo>
                    <a:pt x="129" y="30"/>
                    <a:pt x="130" y="30"/>
                    <a:pt x="130" y="30"/>
                  </a:cubicBezTo>
                  <a:cubicBezTo>
                    <a:pt x="130" y="30"/>
                    <a:pt x="131" y="29"/>
                    <a:pt x="132" y="29"/>
                  </a:cubicBezTo>
                  <a:cubicBezTo>
                    <a:pt x="132" y="28"/>
                    <a:pt x="133" y="27"/>
                    <a:pt x="134" y="27"/>
                  </a:cubicBezTo>
                  <a:cubicBezTo>
                    <a:pt x="135" y="27"/>
                    <a:pt x="135" y="27"/>
                    <a:pt x="135" y="27"/>
                  </a:cubicBezTo>
                  <a:cubicBezTo>
                    <a:pt x="135" y="27"/>
                    <a:pt x="136" y="29"/>
                    <a:pt x="136" y="30"/>
                  </a:cubicBezTo>
                  <a:cubicBezTo>
                    <a:pt x="137" y="30"/>
                    <a:pt x="138" y="30"/>
                    <a:pt x="138" y="31"/>
                  </a:cubicBezTo>
                  <a:cubicBezTo>
                    <a:pt x="139" y="31"/>
                    <a:pt x="138" y="32"/>
                    <a:pt x="138" y="33"/>
                  </a:cubicBezTo>
                  <a:cubicBezTo>
                    <a:pt x="138" y="34"/>
                    <a:pt x="138" y="36"/>
                    <a:pt x="138" y="37"/>
                  </a:cubicBezTo>
                  <a:cubicBezTo>
                    <a:pt x="138" y="37"/>
                    <a:pt x="138" y="39"/>
                    <a:pt x="138" y="40"/>
                  </a:cubicBezTo>
                  <a:cubicBezTo>
                    <a:pt x="138" y="40"/>
                    <a:pt x="137" y="41"/>
                    <a:pt x="137" y="41"/>
                  </a:cubicBezTo>
                  <a:cubicBezTo>
                    <a:pt x="137" y="42"/>
                    <a:pt x="137" y="44"/>
                    <a:pt x="137" y="45"/>
                  </a:cubicBezTo>
                  <a:cubicBezTo>
                    <a:pt x="138" y="45"/>
                    <a:pt x="138" y="46"/>
                    <a:pt x="139" y="47"/>
                  </a:cubicBezTo>
                  <a:cubicBezTo>
                    <a:pt x="140" y="48"/>
                    <a:pt x="142" y="48"/>
                    <a:pt x="143" y="49"/>
                  </a:cubicBezTo>
                  <a:cubicBezTo>
                    <a:pt x="144" y="49"/>
                    <a:pt x="145" y="50"/>
                    <a:pt x="145" y="50"/>
                  </a:cubicBezTo>
                  <a:cubicBezTo>
                    <a:pt x="146" y="51"/>
                    <a:pt x="147" y="51"/>
                    <a:pt x="148" y="51"/>
                  </a:cubicBezTo>
                  <a:cubicBezTo>
                    <a:pt x="149" y="51"/>
                    <a:pt x="150" y="52"/>
                    <a:pt x="152" y="52"/>
                  </a:cubicBezTo>
                  <a:cubicBezTo>
                    <a:pt x="153" y="52"/>
                    <a:pt x="156" y="52"/>
                    <a:pt x="157" y="52"/>
                  </a:cubicBezTo>
                  <a:cubicBezTo>
                    <a:pt x="158" y="52"/>
                    <a:pt x="160" y="52"/>
                    <a:pt x="161" y="52"/>
                  </a:cubicBezTo>
                  <a:cubicBezTo>
                    <a:pt x="162" y="52"/>
                    <a:pt x="163" y="52"/>
                    <a:pt x="164" y="51"/>
                  </a:cubicBezTo>
                  <a:cubicBezTo>
                    <a:pt x="164" y="51"/>
                    <a:pt x="164" y="49"/>
                    <a:pt x="165" y="49"/>
                  </a:cubicBezTo>
                  <a:cubicBezTo>
                    <a:pt x="165" y="48"/>
                    <a:pt x="165" y="48"/>
                    <a:pt x="166" y="48"/>
                  </a:cubicBezTo>
                  <a:cubicBezTo>
                    <a:pt x="166" y="47"/>
                    <a:pt x="167" y="47"/>
                    <a:pt x="168" y="48"/>
                  </a:cubicBezTo>
                  <a:cubicBezTo>
                    <a:pt x="169" y="48"/>
                    <a:pt x="170" y="50"/>
                    <a:pt x="170" y="51"/>
                  </a:cubicBezTo>
                  <a:cubicBezTo>
                    <a:pt x="170" y="52"/>
                    <a:pt x="170" y="54"/>
                    <a:pt x="170" y="55"/>
                  </a:cubicBezTo>
                  <a:cubicBezTo>
                    <a:pt x="170" y="56"/>
                    <a:pt x="169" y="56"/>
                    <a:pt x="168" y="57"/>
                  </a:cubicBezTo>
                  <a:cubicBezTo>
                    <a:pt x="168" y="57"/>
                    <a:pt x="167" y="58"/>
                    <a:pt x="167" y="59"/>
                  </a:cubicBezTo>
                  <a:cubicBezTo>
                    <a:pt x="166" y="60"/>
                    <a:pt x="166" y="61"/>
                    <a:pt x="165" y="62"/>
                  </a:cubicBezTo>
                  <a:cubicBezTo>
                    <a:pt x="165" y="63"/>
                    <a:pt x="163" y="65"/>
                    <a:pt x="163" y="65"/>
                  </a:cubicBezTo>
                  <a:cubicBezTo>
                    <a:pt x="162" y="66"/>
                    <a:pt x="160" y="67"/>
                    <a:pt x="160" y="67"/>
                  </a:cubicBezTo>
                  <a:cubicBezTo>
                    <a:pt x="159" y="67"/>
                    <a:pt x="158" y="68"/>
                    <a:pt x="158" y="68"/>
                  </a:cubicBezTo>
                  <a:cubicBezTo>
                    <a:pt x="158" y="69"/>
                    <a:pt x="158" y="70"/>
                    <a:pt x="158" y="70"/>
                  </a:cubicBezTo>
                  <a:cubicBezTo>
                    <a:pt x="158" y="71"/>
                    <a:pt x="157" y="72"/>
                    <a:pt x="156" y="72"/>
                  </a:cubicBezTo>
                  <a:cubicBezTo>
                    <a:pt x="156" y="72"/>
                    <a:pt x="155" y="72"/>
                    <a:pt x="154" y="72"/>
                  </a:cubicBezTo>
                  <a:cubicBezTo>
                    <a:pt x="154" y="72"/>
                    <a:pt x="153" y="74"/>
                    <a:pt x="152" y="74"/>
                  </a:cubicBezTo>
                  <a:cubicBezTo>
                    <a:pt x="152" y="74"/>
                    <a:pt x="150" y="75"/>
                    <a:pt x="150" y="75"/>
                  </a:cubicBezTo>
                  <a:cubicBezTo>
                    <a:pt x="150" y="76"/>
                    <a:pt x="150" y="77"/>
                    <a:pt x="150" y="78"/>
                  </a:cubicBezTo>
                  <a:cubicBezTo>
                    <a:pt x="149" y="78"/>
                    <a:pt x="149" y="79"/>
                    <a:pt x="149" y="80"/>
                  </a:cubicBezTo>
                  <a:cubicBezTo>
                    <a:pt x="149" y="80"/>
                    <a:pt x="148" y="81"/>
                    <a:pt x="148" y="81"/>
                  </a:cubicBezTo>
                  <a:cubicBezTo>
                    <a:pt x="147" y="82"/>
                    <a:pt x="148" y="84"/>
                    <a:pt x="148" y="85"/>
                  </a:cubicBezTo>
                  <a:cubicBezTo>
                    <a:pt x="148" y="85"/>
                    <a:pt x="148" y="86"/>
                    <a:pt x="148" y="87"/>
                  </a:cubicBezTo>
                  <a:cubicBezTo>
                    <a:pt x="148" y="87"/>
                    <a:pt x="147" y="89"/>
                    <a:pt x="147" y="89"/>
                  </a:cubicBezTo>
                  <a:cubicBezTo>
                    <a:pt x="147" y="90"/>
                    <a:pt x="146" y="91"/>
                    <a:pt x="145" y="91"/>
                  </a:cubicBezTo>
                  <a:cubicBezTo>
                    <a:pt x="145" y="92"/>
                    <a:pt x="144" y="93"/>
                    <a:pt x="143" y="93"/>
                  </a:cubicBezTo>
                  <a:cubicBezTo>
                    <a:pt x="143" y="94"/>
                    <a:pt x="143" y="96"/>
                    <a:pt x="143" y="97"/>
                  </a:cubicBezTo>
                  <a:cubicBezTo>
                    <a:pt x="143" y="98"/>
                    <a:pt x="144" y="98"/>
                    <a:pt x="144" y="99"/>
                  </a:cubicBezTo>
                  <a:cubicBezTo>
                    <a:pt x="144" y="99"/>
                    <a:pt x="144" y="100"/>
                    <a:pt x="144" y="10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72"/>
            <p:cNvSpPr>
              <a:spLocks/>
            </p:cNvSpPr>
            <p:nvPr/>
          </p:nvSpPr>
          <p:spPr bwMode="auto">
            <a:xfrm>
              <a:off x="1510" y="965"/>
              <a:ext cx="471" cy="304"/>
            </a:xfrm>
            <a:custGeom>
              <a:avLst/>
              <a:gdLst>
                <a:gd name="T0" fmla="*/ 137 w 170"/>
                <a:gd name="T1" fmla="*/ 109 h 110"/>
                <a:gd name="T2" fmla="*/ 129 w 170"/>
                <a:gd name="T3" fmla="*/ 107 h 110"/>
                <a:gd name="T4" fmla="*/ 118 w 170"/>
                <a:gd name="T5" fmla="*/ 103 h 110"/>
                <a:gd name="T6" fmla="*/ 114 w 170"/>
                <a:gd name="T7" fmla="*/ 95 h 110"/>
                <a:gd name="T8" fmla="*/ 106 w 170"/>
                <a:gd name="T9" fmla="*/ 91 h 110"/>
                <a:gd name="T10" fmla="*/ 95 w 170"/>
                <a:gd name="T11" fmla="*/ 97 h 110"/>
                <a:gd name="T12" fmla="*/ 83 w 170"/>
                <a:gd name="T13" fmla="*/ 99 h 110"/>
                <a:gd name="T14" fmla="*/ 68 w 170"/>
                <a:gd name="T15" fmla="*/ 100 h 110"/>
                <a:gd name="T16" fmla="*/ 55 w 170"/>
                <a:gd name="T17" fmla="*/ 100 h 110"/>
                <a:gd name="T18" fmla="*/ 47 w 170"/>
                <a:gd name="T19" fmla="*/ 105 h 110"/>
                <a:gd name="T20" fmla="*/ 34 w 170"/>
                <a:gd name="T21" fmla="*/ 103 h 110"/>
                <a:gd name="T22" fmla="*/ 40 w 170"/>
                <a:gd name="T23" fmla="*/ 98 h 110"/>
                <a:gd name="T24" fmla="*/ 35 w 170"/>
                <a:gd name="T25" fmla="*/ 91 h 110"/>
                <a:gd name="T26" fmla="*/ 24 w 170"/>
                <a:gd name="T27" fmla="*/ 83 h 110"/>
                <a:gd name="T28" fmla="*/ 15 w 170"/>
                <a:gd name="T29" fmla="*/ 80 h 110"/>
                <a:gd name="T30" fmla="*/ 7 w 170"/>
                <a:gd name="T31" fmla="*/ 77 h 110"/>
                <a:gd name="T32" fmla="*/ 4 w 170"/>
                <a:gd name="T33" fmla="*/ 71 h 110"/>
                <a:gd name="T34" fmla="*/ 4 w 170"/>
                <a:gd name="T35" fmla="*/ 66 h 110"/>
                <a:gd name="T36" fmla="*/ 10 w 170"/>
                <a:gd name="T37" fmla="*/ 68 h 110"/>
                <a:gd name="T38" fmla="*/ 4 w 170"/>
                <a:gd name="T39" fmla="*/ 63 h 110"/>
                <a:gd name="T40" fmla="*/ 0 w 170"/>
                <a:gd name="T41" fmla="*/ 50 h 110"/>
                <a:gd name="T42" fmla="*/ 9 w 170"/>
                <a:gd name="T43" fmla="*/ 47 h 110"/>
                <a:gd name="T44" fmla="*/ 17 w 170"/>
                <a:gd name="T45" fmla="*/ 43 h 110"/>
                <a:gd name="T46" fmla="*/ 27 w 170"/>
                <a:gd name="T47" fmla="*/ 43 h 110"/>
                <a:gd name="T48" fmla="*/ 36 w 170"/>
                <a:gd name="T49" fmla="*/ 43 h 110"/>
                <a:gd name="T50" fmla="*/ 43 w 170"/>
                <a:gd name="T51" fmla="*/ 45 h 110"/>
                <a:gd name="T52" fmla="*/ 50 w 170"/>
                <a:gd name="T53" fmla="*/ 41 h 110"/>
                <a:gd name="T54" fmla="*/ 50 w 170"/>
                <a:gd name="T55" fmla="*/ 33 h 110"/>
                <a:gd name="T56" fmla="*/ 52 w 170"/>
                <a:gd name="T57" fmla="*/ 24 h 110"/>
                <a:gd name="T58" fmla="*/ 58 w 170"/>
                <a:gd name="T59" fmla="*/ 21 h 110"/>
                <a:gd name="T60" fmla="*/ 67 w 170"/>
                <a:gd name="T61" fmla="*/ 15 h 110"/>
                <a:gd name="T62" fmla="*/ 79 w 170"/>
                <a:gd name="T63" fmla="*/ 13 h 110"/>
                <a:gd name="T64" fmla="*/ 88 w 170"/>
                <a:gd name="T65" fmla="*/ 12 h 110"/>
                <a:gd name="T66" fmla="*/ 100 w 170"/>
                <a:gd name="T67" fmla="*/ 6 h 110"/>
                <a:gd name="T68" fmla="*/ 109 w 170"/>
                <a:gd name="T69" fmla="*/ 3 h 110"/>
                <a:gd name="T70" fmla="*/ 119 w 170"/>
                <a:gd name="T71" fmla="*/ 1 h 110"/>
                <a:gd name="T72" fmla="*/ 127 w 170"/>
                <a:gd name="T73" fmla="*/ 6 h 110"/>
                <a:gd name="T74" fmla="*/ 124 w 170"/>
                <a:gd name="T75" fmla="*/ 15 h 110"/>
                <a:gd name="T76" fmla="*/ 122 w 170"/>
                <a:gd name="T77" fmla="*/ 24 h 110"/>
                <a:gd name="T78" fmla="*/ 123 w 170"/>
                <a:gd name="T79" fmla="*/ 30 h 110"/>
                <a:gd name="T80" fmla="*/ 129 w 170"/>
                <a:gd name="T81" fmla="*/ 30 h 110"/>
                <a:gd name="T82" fmla="*/ 135 w 170"/>
                <a:gd name="T83" fmla="*/ 27 h 110"/>
                <a:gd name="T84" fmla="*/ 138 w 170"/>
                <a:gd name="T85" fmla="*/ 37 h 110"/>
                <a:gd name="T86" fmla="*/ 139 w 170"/>
                <a:gd name="T87" fmla="*/ 47 h 110"/>
                <a:gd name="T88" fmla="*/ 152 w 170"/>
                <a:gd name="T89" fmla="*/ 52 h 110"/>
                <a:gd name="T90" fmla="*/ 165 w 170"/>
                <a:gd name="T91" fmla="*/ 49 h 110"/>
                <a:gd name="T92" fmla="*/ 170 w 170"/>
                <a:gd name="T93" fmla="*/ 55 h 110"/>
                <a:gd name="T94" fmla="*/ 163 w 170"/>
                <a:gd name="T95" fmla="*/ 65 h 110"/>
                <a:gd name="T96" fmla="*/ 156 w 170"/>
                <a:gd name="T97" fmla="*/ 72 h 110"/>
                <a:gd name="T98" fmla="*/ 150 w 170"/>
                <a:gd name="T99" fmla="*/ 78 h 110"/>
                <a:gd name="T100" fmla="*/ 148 w 170"/>
                <a:gd name="T101" fmla="*/ 87 h 110"/>
                <a:gd name="T102" fmla="*/ 143 w 170"/>
                <a:gd name="T103" fmla="*/ 97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0" h="110">
                  <a:moveTo>
                    <a:pt x="144" y="100"/>
                  </a:moveTo>
                  <a:cubicBezTo>
                    <a:pt x="143" y="101"/>
                    <a:pt x="143" y="102"/>
                    <a:pt x="142" y="102"/>
                  </a:cubicBezTo>
                  <a:cubicBezTo>
                    <a:pt x="142" y="103"/>
                    <a:pt x="141" y="105"/>
                    <a:pt x="141" y="106"/>
                  </a:cubicBezTo>
                  <a:cubicBezTo>
                    <a:pt x="140" y="107"/>
                    <a:pt x="138" y="108"/>
                    <a:pt x="137" y="109"/>
                  </a:cubicBezTo>
                  <a:cubicBezTo>
                    <a:pt x="136" y="109"/>
                    <a:pt x="135" y="110"/>
                    <a:pt x="134" y="110"/>
                  </a:cubicBezTo>
                  <a:cubicBezTo>
                    <a:pt x="134" y="110"/>
                    <a:pt x="133" y="110"/>
                    <a:pt x="133" y="110"/>
                  </a:cubicBezTo>
                  <a:cubicBezTo>
                    <a:pt x="132" y="110"/>
                    <a:pt x="131" y="109"/>
                    <a:pt x="131" y="109"/>
                  </a:cubicBezTo>
                  <a:cubicBezTo>
                    <a:pt x="130" y="108"/>
                    <a:pt x="130" y="107"/>
                    <a:pt x="129" y="107"/>
                  </a:cubicBezTo>
                  <a:cubicBezTo>
                    <a:pt x="128" y="106"/>
                    <a:pt x="127" y="106"/>
                    <a:pt x="126" y="106"/>
                  </a:cubicBezTo>
                  <a:cubicBezTo>
                    <a:pt x="126" y="106"/>
                    <a:pt x="125" y="106"/>
                    <a:pt x="124" y="106"/>
                  </a:cubicBezTo>
                  <a:cubicBezTo>
                    <a:pt x="123" y="106"/>
                    <a:pt x="122" y="105"/>
                    <a:pt x="121" y="105"/>
                  </a:cubicBezTo>
                  <a:cubicBezTo>
                    <a:pt x="120" y="104"/>
                    <a:pt x="119" y="103"/>
                    <a:pt x="118" y="103"/>
                  </a:cubicBezTo>
                  <a:cubicBezTo>
                    <a:pt x="118" y="102"/>
                    <a:pt x="118" y="101"/>
                    <a:pt x="118" y="100"/>
                  </a:cubicBezTo>
                  <a:cubicBezTo>
                    <a:pt x="118" y="99"/>
                    <a:pt x="118" y="99"/>
                    <a:pt x="118" y="99"/>
                  </a:cubicBezTo>
                  <a:cubicBezTo>
                    <a:pt x="117" y="99"/>
                    <a:pt x="115" y="98"/>
                    <a:pt x="115" y="97"/>
                  </a:cubicBezTo>
                  <a:cubicBezTo>
                    <a:pt x="115" y="97"/>
                    <a:pt x="115" y="96"/>
                    <a:pt x="114" y="95"/>
                  </a:cubicBezTo>
                  <a:cubicBezTo>
                    <a:pt x="114" y="94"/>
                    <a:pt x="114" y="93"/>
                    <a:pt x="113" y="93"/>
                  </a:cubicBezTo>
                  <a:cubicBezTo>
                    <a:pt x="113" y="93"/>
                    <a:pt x="111" y="93"/>
                    <a:pt x="110" y="92"/>
                  </a:cubicBezTo>
                  <a:cubicBezTo>
                    <a:pt x="109" y="92"/>
                    <a:pt x="109" y="91"/>
                    <a:pt x="109" y="91"/>
                  </a:cubicBezTo>
                  <a:cubicBezTo>
                    <a:pt x="108" y="91"/>
                    <a:pt x="107" y="91"/>
                    <a:pt x="106" y="91"/>
                  </a:cubicBezTo>
                  <a:cubicBezTo>
                    <a:pt x="105" y="91"/>
                    <a:pt x="103" y="91"/>
                    <a:pt x="102" y="91"/>
                  </a:cubicBezTo>
                  <a:cubicBezTo>
                    <a:pt x="102" y="91"/>
                    <a:pt x="100" y="92"/>
                    <a:pt x="100" y="93"/>
                  </a:cubicBezTo>
                  <a:cubicBezTo>
                    <a:pt x="99" y="93"/>
                    <a:pt x="99" y="94"/>
                    <a:pt x="98" y="95"/>
                  </a:cubicBezTo>
                  <a:cubicBezTo>
                    <a:pt x="97" y="96"/>
                    <a:pt x="96" y="96"/>
                    <a:pt x="95" y="97"/>
                  </a:cubicBezTo>
                  <a:cubicBezTo>
                    <a:pt x="95" y="97"/>
                    <a:pt x="94" y="98"/>
                    <a:pt x="94" y="98"/>
                  </a:cubicBezTo>
                  <a:cubicBezTo>
                    <a:pt x="92" y="99"/>
                    <a:pt x="90" y="100"/>
                    <a:pt x="89" y="100"/>
                  </a:cubicBezTo>
                  <a:cubicBezTo>
                    <a:pt x="88" y="100"/>
                    <a:pt x="86" y="100"/>
                    <a:pt x="85" y="100"/>
                  </a:cubicBezTo>
                  <a:cubicBezTo>
                    <a:pt x="85" y="100"/>
                    <a:pt x="84" y="99"/>
                    <a:pt x="83" y="99"/>
                  </a:cubicBezTo>
                  <a:cubicBezTo>
                    <a:pt x="83" y="99"/>
                    <a:pt x="82" y="99"/>
                    <a:pt x="81" y="99"/>
                  </a:cubicBezTo>
                  <a:cubicBezTo>
                    <a:pt x="80" y="99"/>
                    <a:pt x="79" y="100"/>
                    <a:pt x="78" y="100"/>
                  </a:cubicBezTo>
                  <a:cubicBezTo>
                    <a:pt x="77" y="100"/>
                    <a:pt x="75" y="101"/>
                    <a:pt x="74" y="101"/>
                  </a:cubicBezTo>
                  <a:cubicBezTo>
                    <a:pt x="72" y="101"/>
                    <a:pt x="69" y="100"/>
                    <a:pt x="68" y="100"/>
                  </a:cubicBezTo>
                  <a:cubicBezTo>
                    <a:pt x="66" y="100"/>
                    <a:pt x="64" y="100"/>
                    <a:pt x="63" y="99"/>
                  </a:cubicBezTo>
                  <a:cubicBezTo>
                    <a:pt x="63" y="99"/>
                    <a:pt x="61" y="99"/>
                    <a:pt x="61" y="99"/>
                  </a:cubicBezTo>
                  <a:cubicBezTo>
                    <a:pt x="60" y="99"/>
                    <a:pt x="58" y="99"/>
                    <a:pt x="58" y="99"/>
                  </a:cubicBezTo>
                  <a:cubicBezTo>
                    <a:pt x="57" y="99"/>
                    <a:pt x="56" y="100"/>
                    <a:pt x="55" y="100"/>
                  </a:cubicBezTo>
                  <a:cubicBezTo>
                    <a:pt x="55" y="100"/>
                    <a:pt x="54" y="101"/>
                    <a:pt x="53" y="101"/>
                  </a:cubicBezTo>
                  <a:cubicBezTo>
                    <a:pt x="53" y="102"/>
                    <a:pt x="52" y="103"/>
                    <a:pt x="52" y="103"/>
                  </a:cubicBezTo>
                  <a:cubicBezTo>
                    <a:pt x="52" y="103"/>
                    <a:pt x="51" y="104"/>
                    <a:pt x="50" y="104"/>
                  </a:cubicBezTo>
                  <a:cubicBezTo>
                    <a:pt x="50" y="105"/>
                    <a:pt x="47" y="105"/>
                    <a:pt x="47" y="105"/>
                  </a:cubicBezTo>
                  <a:cubicBezTo>
                    <a:pt x="46" y="106"/>
                    <a:pt x="44" y="106"/>
                    <a:pt x="43" y="106"/>
                  </a:cubicBezTo>
                  <a:cubicBezTo>
                    <a:pt x="42" y="106"/>
                    <a:pt x="40" y="106"/>
                    <a:pt x="39" y="106"/>
                  </a:cubicBezTo>
                  <a:cubicBezTo>
                    <a:pt x="38" y="106"/>
                    <a:pt x="36" y="106"/>
                    <a:pt x="35" y="105"/>
                  </a:cubicBezTo>
                  <a:cubicBezTo>
                    <a:pt x="35" y="105"/>
                    <a:pt x="34" y="104"/>
                    <a:pt x="34" y="103"/>
                  </a:cubicBezTo>
                  <a:cubicBezTo>
                    <a:pt x="34" y="102"/>
                    <a:pt x="34" y="101"/>
                    <a:pt x="35" y="101"/>
                  </a:cubicBezTo>
                  <a:cubicBezTo>
                    <a:pt x="35" y="100"/>
                    <a:pt x="36" y="100"/>
                    <a:pt x="37" y="100"/>
                  </a:cubicBezTo>
                  <a:cubicBezTo>
                    <a:pt x="37" y="99"/>
                    <a:pt x="38" y="100"/>
                    <a:pt x="39" y="99"/>
                  </a:cubicBezTo>
                  <a:cubicBezTo>
                    <a:pt x="39" y="99"/>
                    <a:pt x="40" y="98"/>
                    <a:pt x="40" y="98"/>
                  </a:cubicBezTo>
                  <a:cubicBezTo>
                    <a:pt x="40" y="97"/>
                    <a:pt x="40" y="96"/>
                    <a:pt x="40" y="96"/>
                  </a:cubicBezTo>
                  <a:cubicBezTo>
                    <a:pt x="40" y="94"/>
                    <a:pt x="39" y="94"/>
                    <a:pt x="39" y="93"/>
                  </a:cubicBezTo>
                  <a:cubicBezTo>
                    <a:pt x="38" y="92"/>
                    <a:pt x="38" y="91"/>
                    <a:pt x="37" y="91"/>
                  </a:cubicBezTo>
                  <a:cubicBezTo>
                    <a:pt x="37" y="91"/>
                    <a:pt x="35" y="91"/>
                    <a:pt x="35" y="91"/>
                  </a:cubicBezTo>
                  <a:cubicBezTo>
                    <a:pt x="34" y="91"/>
                    <a:pt x="33" y="90"/>
                    <a:pt x="32" y="90"/>
                  </a:cubicBezTo>
                  <a:cubicBezTo>
                    <a:pt x="32" y="89"/>
                    <a:pt x="30" y="88"/>
                    <a:pt x="29" y="87"/>
                  </a:cubicBezTo>
                  <a:cubicBezTo>
                    <a:pt x="29" y="87"/>
                    <a:pt x="28" y="85"/>
                    <a:pt x="27" y="85"/>
                  </a:cubicBezTo>
                  <a:cubicBezTo>
                    <a:pt x="27" y="84"/>
                    <a:pt x="26" y="83"/>
                    <a:pt x="24" y="83"/>
                  </a:cubicBezTo>
                  <a:cubicBezTo>
                    <a:pt x="24" y="83"/>
                    <a:pt x="22" y="83"/>
                    <a:pt x="22" y="83"/>
                  </a:cubicBezTo>
                  <a:cubicBezTo>
                    <a:pt x="21" y="83"/>
                    <a:pt x="19" y="83"/>
                    <a:pt x="19" y="82"/>
                  </a:cubicBezTo>
                  <a:cubicBezTo>
                    <a:pt x="18" y="82"/>
                    <a:pt x="17" y="82"/>
                    <a:pt x="17" y="81"/>
                  </a:cubicBezTo>
                  <a:cubicBezTo>
                    <a:pt x="16" y="81"/>
                    <a:pt x="15" y="81"/>
                    <a:pt x="15" y="80"/>
                  </a:cubicBezTo>
                  <a:cubicBezTo>
                    <a:pt x="14" y="80"/>
                    <a:pt x="13" y="79"/>
                    <a:pt x="12" y="79"/>
                  </a:cubicBezTo>
                  <a:cubicBezTo>
                    <a:pt x="12" y="79"/>
                    <a:pt x="11" y="79"/>
                    <a:pt x="10" y="79"/>
                  </a:cubicBezTo>
                  <a:cubicBezTo>
                    <a:pt x="10" y="79"/>
                    <a:pt x="9" y="79"/>
                    <a:pt x="9" y="79"/>
                  </a:cubicBezTo>
                  <a:cubicBezTo>
                    <a:pt x="8" y="78"/>
                    <a:pt x="8" y="77"/>
                    <a:pt x="7" y="77"/>
                  </a:cubicBezTo>
                  <a:cubicBezTo>
                    <a:pt x="7" y="76"/>
                    <a:pt x="6" y="76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5" y="75"/>
                    <a:pt x="5" y="74"/>
                  </a:cubicBezTo>
                  <a:cubicBezTo>
                    <a:pt x="4" y="74"/>
                    <a:pt x="4" y="72"/>
                    <a:pt x="4" y="71"/>
                  </a:cubicBezTo>
                  <a:cubicBezTo>
                    <a:pt x="4" y="71"/>
                    <a:pt x="3" y="70"/>
                    <a:pt x="3" y="69"/>
                  </a:cubicBezTo>
                  <a:cubicBezTo>
                    <a:pt x="3" y="69"/>
                    <a:pt x="3" y="68"/>
                    <a:pt x="3" y="67"/>
                  </a:cubicBezTo>
                  <a:cubicBezTo>
                    <a:pt x="3" y="67"/>
                    <a:pt x="3" y="66"/>
                    <a:pt x="3" y="66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4" y="66"/>
                    <a:pt x="5" y="67"/>
                    <a:pt x="6" y="67"/>
                  </a:cubicBezTo>
                  <a:cubicBezTo>
                    <a:pt x="6" y="67"/>
                    <a:pt x="6" y="68"/>
                    <a:pt x="7" y="68"/>
                  </a:cubicBezTo>
                  <a:cubicBezTo>
                    <a:pt x="7" y="68"/>
                    <a:pt x="8" y="69"/>
                    <a:pt x="9" y="69"/>
                  </a:cubicBezTo>
                  <a:cubicBezTo>
                    <a:pt x="9" y="68"/>
                    <a:pt x="10" y="68"/>
                    <a:pt x="10" y="68"/>
                  </a:cubicBezTo>
                  <a:cubicBezTo>
                    <a:pt x="10" y="68"/>
                    <a:pt x="10" y="67"/>
                    <a:pt x="10" y="67"/>
                  </a:cubicBezTo>
                  <a:cubicBezTo>
                    <a:pt x="9" y="66"/>
                    <a:pt x="8" y="67"/>
                    <a:pt x="7" y="66"/>
                  </a:cubicBezTo>
                  <a:cubicBezTo>
                    <a:pt x="6" y="66"/>
                    <a:pt x="5" y="65"/>
                    <a:pt x="5" y="65"/>
                  </a:cubicBezTo>
                  <a:cubicBezTo>
                    <a:pt x="5" y="64"/>
                    <a:pt x="5" y="63"/>
                    <a:pt x="4" y="63"/>
                  </a:cubicBezTo>
                  <a:cubicBezTo>
                    <a:pt x="4" y="61"/>
                    <a:pt x="3" y="60"/>
                    <a:pt x="3" y="60"/>
                  </a:cubicBezTo>
                  <a:cubicBezTo>
                    <a:pt x="3" y="59"/>
                    <a:pt x="2" y="58"/>
                    <a:pt x="1" y="57"/>
                  </a:cubicBezTo>
                  <a:cubicBezTo>
                    <a:pt x="1" y="56"/>
                    <a:pt x="1" y="55"/>
                    <a:pt x="1" y="54"/>
                  </a:cubicBezTo>
                  <a:cubicBezTo>
                    <a:pt x="1" y="53"/>
                    <a:pt x="1" y="51"/>
                    <a:pt x="0" y="50"/>
                  </a:cubicBezTo>
                  <a:cubicBezTo>
                    <a:pt x="1" y="50"/>
                    <a:pt x="3" y="49"/>
                    <a:pt x="3" y="49"/>
                  </a:cubicBezTo>
                  <a:cubicBezTo>
                    <a:pt x="3" y="49"/>
                    <a:pt x="4" y="49"/>
                    <a:pt x="5" y="49"/>
                  </a:cubicBezTo>
                  <a:cubicBezTo>
                    <a:pt x="5" y="49"/>
                    <a:pt x="6" y="48"/>
                    <a:pt x="7" y="48"/>
                  </a:cubicBezTo>
                  <a:cubicBezTo>
                    <a:pt x="7" y="48"/>
                    <a:pt x="9" y="48"/>
                    <a:pt x="9" y="47"/>
                  </a:cubicBezTo>
                  <a:cubicBezTo>
                    <a:pt x="10" y="47"/>
                    <a:pt x="11" y="47"/>
                    <a:pt x="12" y="46"/>
                  </a:cubicBezTo>
                  <a:cubicBezTo>
                    <a:pt x="12" y="46"/>
                    <a:pt x="12" y="45"/>
                    <a:pt x="13" y="45"/>
                  </a:cubicBezTo>
                  <a:cubicBezTo>
                    <a:pt x="14" y="44"/>
                    <a:pt x="15" y="44"/>
                    <a:pt x="16" y="44"/>
                  </a:cubicBezTo>
                  <a:cubicBezTo>
                    <a:pt x="16" y="44"/>
                    <a:pt x="17" y="44"/>
                    <a:pt x="17" y="43"/>
                  </a:cubicBezTo>
                  <a:cubicBezTo>
                    <a:pt x="18" y="43"/>
                    <a:pt x="20" y="43"/>
                    <a:pt x="21" y="43"/>
                  </a:cubicBezTo>
                  <a:cubicBezTo>
                    <a:pt x="21" y="43"/>
                    <a:pt x="22" y="42"/>
                    <a:pt x="23" y="42"/>
                  </a:cubicBezTo>
                  <a:cubicBezTo>
                    <a:pt x="23" y="42"/>
                    <a:pt x="24" y="41"/>
                    <a:pt x="25" y="41"/>
                  </a:cubicBezTo>
                  <a:cubicBezTo>
                    <a:pt x="26" y="41"/>
                    <a:pt x="27" y="43"/>
                    <a:pt x="27" y="43"/>
                  </a:cubicBezTo>
                  <a:cubicBezTo>
                    <a:pt x="28" y="43"/>
                    <a:pt x="29" y="43"/>
                    <a:pt x="30" y="42"/>
                  </a:cubicBezTo>
                  <a:cubicBezTo>
                    <a:pt x="30" y="42"/>
                    <a:pt x="31" y="41"/>
                    <a:pt x="31" y="41"/>
                  </a:cubicBezTo>
                  <a:cubicBezTo>
                    <a:pt x="32" y="41"/>
                    <a:pt x="33" y="42"/>
                    <a:pt x="33" y="42"/>
                  </a:cubicBezTo>
                  <a:cubicBezTo>
                    <a:pt x="34" y="42"/>
                    <a:pt x="35" y="42"/>
                    <a:pt x="36" y="43"/>
                  </a:cubicBezTo>
                  <a:cubicBezTo>
                    <a:pt x="37" y="43"/>
                    <a:pt x="38" y="42"/>
                    <a:pt x="38" y="42"/>
                  </a:cubicBezTo>
                  <a:cubicBezTo>
                    <a:pt x="39" y="42"/>
                    <a:pt x="40" y="42"/>
                    <a:pt x="40" y="42"/>
                  </a:cubicBezTo>
                  <a:cubicBezTo>
                    <a:pt x="41" y="42"/>
                    <a:pt x="41" y="43"/>
                    <a:pt x="42" y="44"/>
                  </a:cubicBezTo>
                  <a:cubicBezTo>
                    <a:pt x="42" y="44"/>
                    <a:pt x="43" y="44"/>
                    <a:pt x="43" y="45"/>
                  </a:cubicBezTo>
                  <a:cubicBezTo>
                    <a:pt x="44" y="45"/>
                    <a:pt x="45" y="45"/>
                    <a:pt x="45" y="45"/>
                  </a:cubicBezTo>
                  <a:cubicBezTo>
                    <a:pt x="46" y="45"/>
                    <a:pt x="47" y="45"/>
                    <a:pt x="47" y="45"/>
                  </a:cubicBezTo>
                  <a:cubicBezTo>
                    <a:pt x="47" y="45"/>
                    <a:pt x="48" y="44"/>
                    <a:pt x="49" y="43"/>
                  </a:cubicBezTo>
                  <a:cubicBezTo>
                    <a:pt x="49" y="43"/>
                    <a:pt x="50" y="41"/>
                    <a:pt x="50" y="41"/>
                  </a:cubicBezTo>
                  <a:cubicBezTo>
                    <a:pt x="50" y="40"/>
                    <a:pt x="50" y="39"/>
                    <a:pt x="50" y="38"/>
                  </a:cubicBezTo>
                  <a:cubicBezTo>
                    <a:pt x="50" y="38"/>
                    <a:pt x="50" y="37"/>
                    <a:pt x="50" y="36"/>
                  </a:cubicBezTo>
                  <a:cubicBezTo>
                    <a:pt x="50" y="36"/>
                    <a:pt x="49" y="34"/>
                    <a:pt x="49" y="34"/>
                  </a:cubicBezTo>
                  <a:cubicBezTo>
                    <a:pt x="49" y="33"/>
                    <a:pt x="50" y="33"/>
                    <a:pt x="50" y="33"/>
                  </a:cubicBezTo>
                  <a:cubicBezTo>
                    <a:pt x="51" y="32"/>
                    <a:pt x="52" y="32"/>
                    <a:pt x="52" y="31"/>
                  </a:cubicBezTo>
                  <a:cubicBezTo>
                    <a:pt x="52" y="31"/>
                    <a:pt x="52" y="30"/>
                    <a:pt x="53" y="29"/>
                  </a:cubicBezTo>
                  <a:cubicBezTo>
                    <a:pt x="53" y="29"/>
                    <a:pt x="53" y="27"/>
                    <a:pt x="53" y="26"/>
                  </a:cubicBezTo>
                  <a:cubicBezTo>
                    <a:pt x="53" y="26"/>
                    <a:pt x="52" y="25"/>
                    <a:pt x="52" y="24"/>
                  </a:cubicBezTo>
                  <a:cubicBezTo>
                    <a:pt x="52" y="24"/>
                    <a:pt x="53" y="23"/>
                    <a:pt x="53" y="22"/>
                  </a:cubicBezTo>
                  <a:cubicBezTo>
                    <a:pt x="53" y="22"/>
                    <a:pt x="53" y="21"/>
                    <a:pt x="53" y="21"/>
                  </a:cubicBezTo>
                  <a:cubicBezTo>
                    <a:pt x="54" y="21"/>
                    <a:pt x="54" y="21"/>
                    <a:pt x="55" y="21"/>
                  </a:cubicBezTo>
                  <a:cubicBezTo>
                    <a:pt x="55" y="21"/>
                    <a:pt x="57" y="21"/>
                    <a:pt x="58" y="21"/>
                  </a:cubicBezTo>
                  <a:cubicBezTo>
                    <a:pt x="58" y="20"/>
                    <a:pt x="60" y="20"/>
                    <a:pt x="61" y="20"/>
                  </a:cubicBezTo>
                  <a:cubicBezTo>
                    <a:pt x="61" y="20"/>
                    <a:pt x="62" y="19"/>
                    <a:pt x="63" y="18"/>
                  </a:cubicBezTo>
                  <a:cubicBezTo>
                    <a:pt x="63" y="18"/>
                    <a:pt x="64" y="18"/>
                    <a:pt x="65" y="17"/>
                  </a:cubicBezTo>
                  <a:cubicBezTo>
                    <a:pt x="65" y="16"/>
                    <a:pt x="66" y="15"/>
                    <a:pt x="67" y="15"/>
                  </a:cubicBezTo>
                  <a:cubicBezTo>
                    <a:pt x="68" y="15"/>
                    <a:pt x="69" y="15"/>
                    <a:pt x="70" y="15"/>
                  </a:cubicBezTo>
                  <a:cubicBezTo>
                    <a:pt x="70" y="14"/>
                    <a:pt x="72" y="14"/>
                    <a:pt x="73" y="14"/>
                  </a:cubicBezTo>
                  <a:cubicBezTo>
                    <a:pt x="74" y="14"/>
                    <a:pt x="75" y="14"/>
                    <a:pt x="75" y="14"/>
                  </a:cubicBezTo>
                  <a:cubicBezTo>
                    <a:pt x="76" y="14"/>
                    <a:pt x="78" y="13"/>
                    <a:pt x="79" y="13"/>
                  </a:cubicBezTo>
                  <a:cubicBezTo>
                    <a:pt x="79" y="13"/>
                    <a:pt x="80" y="13"/>
                    <a:pt x="81" y="13"/>
                  </a:cubicBezTo>
                  <a:cubicBezTo>
                    <a:pt x="81" y="13"/>
                    <a:pt x="83" y="13"/>
                    <a:pt x="84" y="13"/>
                  </a:cubicBezTo>
                  <a:cubicBezTo>
                    <a:pt x="85" y="13"/>
                    <a:pt x="85" y="13"/>
                    <a:pt x="86" y="13"/>
                  </a:cubicBezTo>
                  <a:cubicBezTo>
                    <a:pt x="86" y="13"/>
                    <a:pt x="88" y="12"/>
                    <a:pt x="88" y="12"/>
                  </a:cubicBezTo>
                  <a:cubicBezTo>
                    <a:pt x="89" y="12"/>
                    <a:pt x="90" y="12"/>
                    <a:pt x="91" y="11"/>
                  </a:cubicBezTo>
                  <a:cubicBezTo>
                    <a:pt x="92" y="11"/>
                    <a:pt x="94" y="10"/>
                    <a:pt x="95" y="9"/>
                  </a:cubicBezTo>
                  <a:cubicBezTo>
                    <a:pt x="96" y="9"/>
                    <a:pt x="97" y="8"/>
                    <a:pt x="97" y="8"/>
                  </a:cubicBezTo>
                  <a:cubicBezTo>
                    <a:pt x="98" y="7"/>
                    <a:pt x="100" y="7"/>
                    <a:pt x="100" y="6"/>
                  </a:cubicBezTo>
                  <a:cubicBezTo>
                    <a:pt x="101" y="6"/>
                    <a:pt x="102" y="5"/>
                    <a:pt x="102" y="4"/>
                  </a:cubicBezTo>
                  <a:cubicBezTo>
                    <a:pt x="103" y="4"/>
                    <a:pt x="104" y="4"/>
                    <a:pt x="104" y="3"/>
                  </a:cubicBezTo>
                  <a:cubicBezTo>
                    <a:pt x="104" y="3"/>
                    <a:pt x="106" y="3"/>
                    <a:pt x="107" y="3"/>
                  </a:cubicBezTo>
                  <a:cubicBezTo>
                    <a:pt x="107" y="3"/>
                    <a:pt x="108" y="3"/>
                    <a:pt x="109" y="3"/>
                  </a:cubicBezTo>
                  <a:cubicBezTo>
                    <a:pt x="109" y="3"/>
                    <a:pt x="111" y="2"/>
                    <a:pt x="111" y="2"/>
                  </a:cubicBezTo>
                  <a:cubicBezTo>
                    <a:pt x="112" y="2"/>
                    <a:pt x="114" y="1"/>
                    <a:pt x="114" y="1"/>
                  </a:cubicBezTo>
                  <a:cubicBezTo>
                    <a:pt x="115" y="1"/>
                    <a:pt x="115" y="0"/>
                    <a:pt x="115" y="0"/>
                  </a:cubicBezTo>
                  <a:cubicBezTo>
                    <a:pt x="117" y="0"/>
                    <a:pt x="118" y="0"/>
                    <a:pt x="119" y="1"/>
                  </a:cubicBezTo>
                  <a:cubicBezTo>
                    <a:pt x="119" y="1"/>
                    <a:pt x="121" y="2"/>
                    <a:pt x="121" y="2"/>
                  </a:cubicBezTo>
                  <a:cubicBezTo>
                    <a:pt x="122" y="3"/>
                    <a:pt x="124" y="3"/>
                    <a:pt x="125" y="3"/>
                  </a:cubicBezTo>
                  <a:cubicBezTo>
                    <a:pt x="126" y="4"/>
                    <a:pt x="127" y="4"/>
                    <a:pt x="127" y="4"/>
                  </a:cubicBezTo>
                  <a:cubicBezTo>
                    <a:pt x="127" y="5"/>
                    <a:pt x="127" y="6"/>
                    <a:pt x="127" y="6"/>
                  </a:cubicBezTo>
                  <a:cubicBezTo>
                    <a:pt x="127" y="6"/>
                    <a:pt x="128" y="8"/>
                    <a:pt x="128" y="8"/>
                  </a:cubicBezTo>
                  <a:cubicBezTo>
                    <a:pt x="128" y="9"/>
                    <a:pt x="127" y="10"/>
                    <a:pt x="127" y="11"/>
                  </a:cubicBezTo>
                  <a:cubicBezTo>
                    <a:pt x="127" y="11"/>
                    <a:pt x="127" y="12"/>
                    <a:pt x="126" y="12"/>
                  </a:cubicBezTo>
                  <a:cubicBezTo>
                    <a:pt x="126" y="13"/>
                    <a:pt x="125" y="14"/>
                    <a:pt x="124" y="15"/>
                  </a:cubicBezTo>
                  <a:cubicBezTo>
                    <a:pt x="124" y="15"/>
                    <a:pt x="123" y="16"/>
                    <a:pt x="123" y="17"/>
                  </a:cubicBezTo>
                  <a:cubicBezTo>
                    <a:pt x="123" y="18"/>
                    <a:pt x="123" y="19"/>
                    <a:pt x="123" y="19"/>
                  </a:cubicBezTo>
                  <a:cubicBezTo>
                    <a:pt x="123" y="20"/>
                    <a:pt x="123" y="21"/>
                    <a:pt x="123" y="22"/>
                  </a:cubicBezTo>
                  <a:cubicBezTo>
                    <a:pt x="123" y="23"/>
                    <a:pt x="122" y="24"/>
                    <a:pt x="122" y="24"/>
                  </a:cubicBezTo>
                  <a:cubicBezTo>
                    <a:pt x="121" y="24"/>
                    <a:pt x="120" y="25"/>
                    <a:pt x="120" y="26"/>
                  </a:cubicBezTo>
                  <a:cubicBezTo>
                    <a:pt x="120" y="26"/>
                    <a:pt x="119" y="27"/>
                    <a:pt x="119" y="28"/>
                  </a:cubicBezTo>
                  <a:cubicBezTo>
                    <a:pt x="119" y="29"/>
                    <a:pt x="120" y="30"/>
                    <a:pt x="120" y="30"/>
                  </a:cubicBezTo>
                  <a:cubicBezTo>
                    <a:pt x="121" y="31"/>
                    <a:pt x="122" y="30"/>
                    <a:pt x="123" y="30"/>
                  </a:cubicBezTo>
                  <a:cubicBezTo>
                    <a:pt x="123" y="30"/>
                    <a:pt x="125" y="30"/>
                    <a:pt x="125" y="29"/>
                  </a:cubicBezTo>
                  <a:cubicBezTo>
                    <a:pt x="126" y="29"/>
                    <a:pt x="126" y="28"/>
                    <a:pt x="126" y="27"/>
                  </a:cubicBezTo>
                  <a:cubicBezTo>
                    <a:pt x="127" y="27"/>
                    <a:pt x="127" y="28"/>
                    <a:pt x="128" y="28"/>
                  </a:cubicBezTo>
                  <a:cubicBezTo>
                    <a:pt x="129" y="28"/>
                    <a:pt x="128" y="30"/>
                    <a:pt x="129" y="30"/>
                  </a:cubicBezTo>
                  <a:cubicBezTo>
                    <a:pt x="129" y="30"/>
                    <a:pt x="130" y="30"/>
                    <a:pt x="130" y="30"/>
                  </a:cubicBezTo>
                  <a:cubicBezTo>
                    <a:pt x="130" y="30"/>
                    <a:pt x="131" y="29"/>
                    <a:pt x="132" y="29"/>
                  </a:cubicBezTo>
                  <a:cubicBezTo>
                    <a:pt x="132" y="28"/>
                    <a:pt x="133" y="27"/>
                    <a:pt x="134" y="27"/>
                  </a:cubicBezTo>
                  <a:cubicBezTo>
                    <a:pt x="135" y="27"/>
                    <a:pt x="135" y="27"/>
                    <a:pt x="135" y="27"/>
                  </a:cubicBezTo>
                  <a:cubicBezTo>
                    <a:pt x="135" y="27"/>
                    <a:pt x="136" y="29"/>
                    <a:pt x="136" y="30"/>
                  </a:cubicBezTo>
                  <a:cubicBezTo>
                    <a:pt x="137" y="30"/>
                    <a:pt x="138" y="30"/>
                    <a:pt x="138" y="31"/>
                  </a:cubicBezTo>
                  <a:cubicBezTo>
                    <a:pt x="139" y="31"/>
                    <a:pt x="138" y="32"/>
                    <a:pt x="138" y="33"/>
                  </a:cubicBezTo>
                  <a:cubicBezTo>
                    <a:pt x="138" y="34"/>
                    <a:pt x="138" y="36"/>
                    <a:pt x="138" y="37"/>
                  </a:cubicBezTo>
                  <a:cubicBezTo>
                    <a:pt x="138" y="37"/>
                    <a:pt x="138" y="39"/>
                    <a:pt x="138" y="40"/>
                  </a:cubicBezTo>
                  <a:cubicBezTo>
                    <a:pt x="138" y="40"/>
                    <a:pt x="137" y="41"/>
                    <a:pt x="137" y="41"/>
                  </a:cubicBezTo>
                  <a:cubicBezTo>
                    <a:pt x="137" y="42"/>
                    <a:pt x="137" y="44"/>
                    <a:pt x="137" y="45"/>
                  </a:cubicBezTo>
                  <a:cubicBezTo>
                    <a:pt x="138" y="45"/>
                    <a:pt x="138" y="46"/>
                    <a:pt x="139" y="47"/>
                  </a:cubicBezTo>
                  <a:cubicBezTo>
                    <a:pt x="140" y="48"/>
                    <a:pt x="142" y="48"/>
                    <a:pt x="143" y="49"/>
                  </a:cubicBezTo>
                  <a:cubicBezTo>
                    <a:pt x="144" y="49"/>
                    <a:pt x="145" y="50"/>
                    <a:pt x="145" y="50"/>
                  </a:cubicBezTo>
                  <a:cubicBezTo>
                    <a:pt x="146" y="51"/>
                    <a:pt x="147" y="51"/>
                    <a:pt x="148" y="51"/>
                  </a:cubicBezTo>
                  <a:cubicBezTo>
                    <a:pt x="149" y="51"/>
                    <a:pt x="150" y="52"/>
                    <a:pt x="152" y="52"/>
                  </a:cubicBezTo>
                  <a:cubicBezTo>
                    <a:pt x="153" y="52"/>
                    <a:pt x="156" y="52"/>
                    <a:pt x="157" y="52"/>
                  </a:cubicBezTo>
                  <a:cubicBezTo>
                    <a:pt x="158" y="52"/>
                    <a:pt x="160" y="52"/>
                    <a:pt x="161" y="52"/>
                  </a:cubicBezTo>
                  <a:cubicBezTo>
                    <a:pt x="162" y="52"/>
                    <a:pt x="163" y="52"/>
                    <a:pt x="164" y="51"/>
                  </a:cubicBezTo>
                  <a:cubicBezTo>
                    <a:pt x="164" y="51"/>
                    <a:pt x="164" y="49"/>
                    <a:pt x="165" y="49"/>
                  </a:cubicBezTo>
                  <a:cubicBezTo>
                    <a:pt x="165" y="48"/>
                    <a:pt x="165" y="48"/>
                    <a:pt x="166" y="48"/>
                  </a:cubicBezTo>
                  <a:cubicBezTo>
                    <a:pt x="166" y="47"/>
                    <a:pt x="167" y="47"/>
                    <a:pt x="168" y="48"/>
                  </a:cubicBezTo>
                  <a:cubicBezTo>
                    <a:pt x="169" y="48"/>
                    <a:pt x="170" y="50"/>
                    <a:pt x="170" y="51"/>
                  </a:cubicBezTo>
                  <a:cubicBezTo>
                    <a:pt x="170" y="52"/>
                    <a:pt x="170" y="54"/>
                    <a:pt x="170" y="55"/>
                  </a:cubicBezTo>
                  <a:cubicBezTo>
                    <a:pt x="170" y="56"/>
                    <a:pt x="169" y="56"/>
                    <a:pt x="168" y="57"/>
                  </a:cubicBezTo>
                  <a:cubicBezTo>
                    <a:pt x="168" y="57"/>
                    <a:pt x="167" y="58"/>
                    <a:pt x="167" y="59"/>
                  </a:cubicBezTo>
                  <a:cubicBezTo>
                    <a:pt x="166" y="60"/>
                    <a:pt x="166" y="61"/>
                    <a:pt x="165" y="62"/>
                  </a:cubicBezTo>
                  <a:cubicBezTo>
                    <a:pt x="165" y="63"/>
                    <a:pt x="163" y="65"/>
                    <a:pt x="163" y="65"/>
                  </a:cubicBezTo>
                  <a:cubicBezTo>
                    <a:pt x="162" y="66"/>
                    <a:pt x="160" y="67"/>
                    <a:pt x="160" y="67"/>
                  </a:cubicBezTo>
                  <a:cubicBezTo>
                    <a:pt x="159" y="67"/>
                    <a:pt x="158" y="68"/>
                    <a:pt x="158" y="68"/>
                  </a:cubicBezTo>
                  <a:cubicBezTo>
                    <a:pt x="158" y="69"/>
                    <a:pt x="158" y="70"/>
                    <a:pt x="158" y="70"/>
                  </a:cubicBezTo>
                  <a:cubicBezTo>
                    <a:pt x="158" y="71"/>
                    <a:pt x="157" y="72"/>
                    <a:pt x="156" y="72"/>
                  </a:cubicBezTo>
                  <a:cubicBezTo>
                    <a:pt x="156" y="72"/>
                    <a:pt x="155" y="72"/>
                    <a:pt x="154" y="72"/>
                  </a:cubicBezTo>
                  <a:cubicBezTo>
                    <a:pt x="154" y="72"/>
                    <a:pt x="153" y="74"/>
                    <a:pt x="152" y="74"/>
                  </a:cubicBezTo>
                  <a:cubicBezTo>
                    <a:pt x="152" y="74"/>
                    <a:pt x="150" y="75"/>
                    <a:pt x="150" y="75"/>
                  </a:cubicBezTo>
                  <a:cubicBezTo>
                    <a:pt x="150" y="76"/>
                    <a:pt x="150" y="77"/>
                    <a:pt x="150" y="78"/>
                  </a:cubicBezTo>
                  <a:cubicBezTo>
                    <a:pt x="149" y="78"/>
                    <a:pt x="149" y="79"/>
                    <a:pt x="149" y="80"/>
                  </a:cubicBezTo>
                  <a:cubicBezTo>
                    <a:pt x="149" y="80"/>
                    <a:pt x="148" y="81"/>
                    <a:pt x="148" y="81"/>
                  </a:cubicBezTo>
                  <a:cubicBezTo>
                    <a:pt x="147" y="82"/>
                    <a:pt x="148" y="84"/>
                    <a:pt x="148" y="85"/>
                  </a:cubicBezTo>
                  <a:cubicBezTo>
                    <a:pt x="148" y="85"/>
                    <a:pt x="148" y="86"/>
                    <a:pt x="148" y="87"/>
                  </a:cubicBezTo>
                  <a:cubicBezTo>
                    <a:pt x="148" y="87"/>
                    <a:pt x="147" y="89"/>
                    <a:pt x="147" y="89"/>
                  </a:cubicBezTo>
                  <a:cubicBezTo>
                    <a:pt x="147" y="90"/>
                    <a:pt x="146" y="91"/>
                    <a:pt x="145" y="91"/>
                  </a:cubicBezTo>
                  <a:cubicBezTo>
                    <a:pt x="145" y="92"/>
                    <a:pt x="144" y="93"/>
                    <a:pt x="143" y="93"/>
                  </a:cubicBezTo>
                  <a:cubicBezTo>
                    <a:pt x="143" y="94"/>
                    <a:pt x="143" y="96"/>
                    <a:pt x="143" y="97"/>
                  </a:cubicBezTo>
                  <a:cubicBezTo>
                    <a:pt x="143" y="98"/>
                    <a:pt x="144" y="98"/>
                    <a:pt x="144" y="99"/>
                  </a:cubicBezTo>
                  <a:cubicBezTo>
                    <a:pt x="144" y="99"/>
                    <a:pt x="144" y="100"/>
                    <a:pt x="144" y="10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73"/>
            <p:cNvSpPr>
              <a:spLocks/>
            </p:cNvSpPr>
            <p:nvPr/>
          </p:nvSpPr>
          <p:spPr bwMode="auto">
            <a:xfrm>
              <a:off x="1518" y="1172"/>
              <a:ext cx="444" cy="309"/>
            </a:xfrm>
            <a:custGeom>
              <a:avLst/>
              <a:gdLst>
                <a:gd name="T0" fmla="*/ 158 w 160"/>
                <a:gd name="T1" fmla="*/ 81 h 112"/>
                <a:gd name="T2" fmla="*/ 151 w 160"/>
                <a:gd name="T3" fmla="*/ 85 h 112"/>
                <a:gd name="T4" fmla="*/ 137 w 160"/>
                <a:gd name="T5" fmla="*/ 88 h 112"/>
                <a:gd name="T6" fmla="*/ 128 w 160"/>
                <a:gd name="T7" fmla="*/ 92 h 112"/>
                <a:gd name="T8" fmla="*/ 117 w 160"/>
                <a:gd name="T9" fmla="*/ 92 h 112"/>
                <a:gd name="T10" fmla="*/ 107 w 160"/>
                <a:gd name="T11" fmla="*/ 92 h 112"/>
                <a:gd name="T12" fmla="*/ 101 w 160"/>
                <a:gd name="T13" fmla="*/ 96 h 112"/>
                <a:gd name="T14" fmla="*/ 99 w 160"/>
                <a:gd name="T15" fmla="*/ 100 h 112"/>
                <a:gd name="T16" fmla="*/ 88 w 160"/>
                <a:gd name="T17" fmla="*/ 96 h 112"/>
                <a:gd name="T18" fmla="*/ 81 w 160"/>
                <a:gd name="T19" fmla="*/ 99 h 112"/>
                <a:gd name="T20" fmla="*/ 78 w 160"/>
                <a:gd name="T21" fmla="*/ 105 h 112"/>
                <a:gd name="T22" fmla="*/ 71 w 160"/>
                <a:gd name="T23" fmla="*/ 104 h 112"/>
                <a:gd name="T24" fmla="*/ 72 w 160"/>
                <a:gd name="T25" fmla="*/ 111 h 112"/>
                <a:gd name="T26" fmla="*/ 64 w 160"/>
                <a:gd name="T27" fmla="*/ 107 h 112"/>
                <a:gd name="T28" fmla="*/ 58 w 160"/>
                <a:gd name="T29" fmla="*/ 103 h 112"/>
                <a:gd name="T30" fmla="*/ 52 w 160"/>
                <a:gd name="T31" fmla="*/ 110 h 112"/>
                <a:gd name="T32" fmla="*/ 45 w 160"/>
                <a:gd name="T33" fmla="*/ 105 h 112"/>
                <a:gd name="T34" fmla="*/ 41 w 160"/>
                <a:gd name="T35" fmla="*/ 109 h 112"/>
                <a:gd name="T36" fmla="*/ 33 w 160"/>
                <a:gd name="T37" fmla="*/ 108 h 112"/>
                <a:gd name="T38" fmla="*/ 25 w 160"/>
                <a:gd name="T39" fmla="*/ 106 h 112"/>
                <a:gd name="T40" fmla="*/ 23 w 160"/>
                <a:gd name="T41" fmla="*/ 89 h 112"/>
                <a:gd name="T42" fmla="*/ 21 w 160"/>
                <a:gd name="T43" fmla="*/ 78 h 112"/>
                <a:gd name="T44" fmla="*/ 17 w 160"/>
                <a:gd name="T45" fmla="*/ 72 h 112"/>
                <a:gd name="T46" fmla="*/ 14 w 160"/>
                <a:gd name="T47" fmla="*/ 66 h 112"/>
                <a:gd name="T48" fmla="*/ 12 w 160"/>
                <a:gd name="T49" fmla="*/ 60 h 112"/>
                <a:gd name="T50" fmla="*/ 10 w 160"/>
                <a:gd name="T51" fmla="*/ 46 h 112"/>
                <a:gd name="T52" fmla="*/ 8 w 160"/>
                <a:gd name="T53" fmla="*/ 33 h 112"/>
                <a:gd name="T54" fmla="*/ 5 w 160"/>
                <a:gd name="T55" fmla="*/ 27 h 112"/>
                <a:gd name="T56" fmla="*/ 1 w 160"/>
                <a:gd name="T57" fmla="*/ 17 h 112"/>
                <a:gd name="T58" fmla="*/ 2 w 160"/>
                <a:gd name="T59" fmla="*/ 6 h 112"/>
                <a:gd name="T60" fmla="*/ 4 w 160"/>
                <a:gd name="T61" fmla="*/ 2 h 112"/>
                <a:gd name="T62" fmla="*/ 11 w 160"/>
                <a:gd name="T63" fmla="*/ 5 h 112"/>
                <a:gd name="T64" fmla="*/ 21 w 160"/>
                <a:gd name="T65" fmla="*/ 8 h 112"/>
                <a:gd name="T66" fmla="*/ 32 w 160"/>
                <a:gd name="T67" fmla="*/ 16 h 112"/>
                <a:gd name="T68" fmla="*/ 36 w 160"/>
                <a:gd name="T69" fmla="*/ 23 h 112"/>
                <a:gd name="T70" fmla="*/ 31 w 160"/>
                <a:gd name="T71" fmla="*/ 28 h 112"/>
                <a:gd name="T72" fmla="*/ 44 w 160"/>
                <a:gd name="T73" fmla="*/ 30 h 112"/>
                <a:gd name="T74" fmla="*/ 52 w 160"/>
                <a:gd name="T75" fmla="*/ 25 h 112"/>
                <a:gd name="T76" fmla="*/ 65 w 160"/>
                <a:gd name="T77" fmla="*/ 25 h 112"/>
                <a:gd name="T78" fmla="*/ 80 w 160"/>
                <a:gd name="T79" fmla="*/ 24 h 112"/>
                <a:gd name="T80" fmla="*/ 92 w 160"/>
                <a:gd name="T81" fmla="*/ 22 h 112"/>
                <a:gd name="T82" fmla="*/ 102 w 160"/>
                <a:gd name="T83" fmla="*/ 16 h 112"/>
                <a:gd name="T84" fmla="*/ 111 w 160"/>
                <a:gd name="T85" fmla="*/ 20 h 112"/>
                <a:gd name="T86" fmla="*/ 115 w 160"/>
                <a:gd name="T87" fmla="*/ 28 h 112"/>
                <a:gd name="T88" fmla="*/ 126 w 160"/>
                <a:gd name="T89" fmla="*/ 32 h 112"/>
                <a:gd name="T90" fmla="*/ 134 w 160"/>
                <a:gd name="T91" fmla="*/ 34 h 112"/>
                <a:gd name="T92" fmla="*/ 141 w 160"/>
                <a:gd name="T93" fmla="*/ 25 h 112"/>
                <a:gd name="T94" fmla="*/ 146 w 160"/>
                <a:gd name="T95" fmla="*/ 33 h 112"/>
                <a:gd name="T96" fmla="*/ 150 w 160"/>
                <a:gd name="T97" fmla="*/ 37 h 112"/>
                <a:gd name="T98" fmla="*/ 153 w 160"/>
                <a:gd name="T99" fmla="*/ 46 h 112"/>
                <a:gd name="T100" fmla="*/ 159 w 160"/>
                <a:gd name="T101" fmla="*/ 58 h 112"/>
                <a:gd name="T102" fmla="*/ 158 w 160"/>
                <a:gd name="T103" fmla="*/ 7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0" h="112">
                  <a:moveTo>
                    <a:pt x="160" y="77"/>
                  </a:moveTo>
                  <a:cubicBezTo>
                    <a:pt x="159" y="77"/>
                    <a:pt x="159" y="78"/>
                    <a:pt x="159" y="78"/>
                  </a:cubicBezTo>
                  <a:cubicBezTo>
                    <a:pt x="158" y="79"/>
                    <a:pt x="159" y="80"/>
                    <a:pt x="158" y="80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57" y="82"/>
                    <a:pt x="157" y="83"/>
                    <a:pt x="157" y="83"/>
                  </a:cubicBezTo>
                  <a:cubicBezTo>
                    <a:pt x="157" y="83"/>
                    <a:pt x="156" y="84"/>
                    <a:pt x="155" y="84"/>
                  </a:cubicBezTo>
                  <a:cubicBezTo>
                    <a:pt x="154" y="84"/>
                    <a:pt x="153" y="84"/>
                    <a:pt x="153" y="84"/>
                  </a:cubicBezTo>
                  <a:cubicBezTo>
                    <a:pt x="152" y="85"/>
                    <a:pt x="152" y="85"/>
                    <a:pt x="151" y="85"/>
                  </a:cubicBezTo>
                  <a:cubicBezTo>
                    <a:pt x="150" y="85"/>
                    <a:pt x="149" y="85"/>
                    <a:pt x="148" y="85"/>
                  </a:cubicBezTo>
                  <a:cubicBezTo>
                    <a:pt x="147" y="85"/>
                    <a:pt x="145" y="85"/>
                    <a:pt x="143" y="86"/>
                  </a:cubicBezTo>
                  <a:cubicBezTo>
                    <a:pt x="142" y="86"/>
                    <a:pt x="141" y="86"/>
                    <a:pt x="140" y="87"/>
                  </a:cubicBezTo>
                  <a:cubicBezTo>
                    <a:pt x="139" y="87"/>
                    <a:pt x="138" y="88"/>
                    <a:pt x="137" y="88"/>
                  </a:cubicBezTo>
                  <a:cubicBezTo>
                    <a:pt x="137" y="88"/>
                    <a:pt x="136" y="89"/>
                    <a:pt x="135" y="90"/>
                  </a:cubicBezTo>
                  <a:cubicBezTo>
                    <a:pt x="135" y="90"/>
                    <a:pt x="134" y="91"/>
                    <a:pt x="134" y="91"/>
                  </a:cubicBezTo>
                  <a:cubicBezTo>
                    <a:pt x="133" y="91"/>
                    <a:pt x="131" y="91"/>
                    <a:pt x="131" y="92"/>
                  </a:cubicBezTo>
                  <a:cubicBezTo>
                    <a:pt x="130" y="92"/>
                    <a:pt x="129" y="92"/>
                    <a:pt x="128" y="92"/>
                  </a:cubicBezTo>
                  <a:cubicBezTo>
                    <a:pt x="127" y="92"/>
                    <a:pt x="125" y="91"/>
                    <a:pt x="124" y="91"/>
                  </a:cubicBezTo>
                  <a:cubicBezTo>
                    <a:pt x="123" y="91"/>
                    <a:pt x="122" y="91"/>
                    <a:pt x="120" y="91"/>
                  </a:cubicBezTo>
                  <a:cubicBezTo>
                    <a:pt x="120" y="91"/>
                    <a:pt x="119" y="91"/>
                    <a:pt x="118" y="91"/>
                  </a:cubicBezTo>
                  <a:cubicBezTo>
                    <a:pt x="118" y="91"/>
                    <a:pt x="117" y="92"/>
                    <a:pt x="117" y="92"/>
                  </a:cubicBezTo>
                  <a:cubicBezTo>
                    <a:pt x="116" y="92"/>
                    <a:pt x="115" y="92"/>
                    <a:pt x="114" y="93"/>
                  </a:cubicBezTo>
                  <a:cubicBezTo>
                    <a:pt x="114" y="93"/>
                    <a:pt x="113" y="93"/>
                    <a:pt x="112" y="93"/>
                  </a:cubicBezTo>
                  <a:cubicBezTo>
                    <a:pt x="112" y="93"/>
                    <a:pt x="111" y="92"/>
                    <a:pt x="110" y="92"/>
                  </a:cubicBezTo>
                  <a:cubicBezTo>
                    <a:pt x="109" y="92"/>
                    <a:pt x="107" y="92"/>
                    <a:pt x="107" y="92"/>
                  </a:cubicBezTo>
                  <a:cubicBezTo>
                    <a:pt x="106" y="92"/>
                    <a:pt x="105" y="92"/>
                    <a:pt x="104" y="92"/>
                  </a:cubicBezTo>
                  <a:cubicBezTo>
                    <a:pt x="104" y="93"/>
                    <a:pt x="102" y="93"/>
                    <a:pt x="102" y="93"/>
                  </a:cubicBezTo>
                  <a:cubicBezTo>
                    <a:pt x="101" y="93"/>
                    <a:pt x="101" y="94"/>
                    <a:pt x="101" y="95"/>
                  </a:cubicBezTo>
                  <a:cubicBezTo>
                    <a:pt x="100" y="95"/>
                    <a:pt x="101" y="96"/>
                    <a:pt x="101" y="96"/>
                  </a:cubicBezTo>
                  <a:cubicBezTo>
                    <a:pt x="101" y="97"/>
                    <a:pt x="101" y="98"/>
                    <a:pt x="101" y="99"/>
                  </a:cubicBezTo>
                  <a:cubicBezTo>
                    <a:pt x="101" y="99"/>
                    <a:pt x="100" y="100"/>
                    <a:pt x="100" y="102"/>
                  </a:cubicBezTo>
                  <a:cubicBezTo>
                    <a:pt x="100" y="102"/>
                    <a:pt x="100" y="102"/>
                    <a:pt x="100" y="102"/>
                  </a:cubicBezTo>
                  <a:cubicBezTo>
                    <a:pt x="100" y="102"/>
                    <a:pt x="99" y="101"/>
                    <a:pt x="99" y="100"/>
                  </a:cubicBezTo>
                  <a:cubicBezTo>
                    <a:pt x="98" y="100"/>
                    <a:pt x="96" y="99"/>
                    <a:pt x="96" y="98"/>
                  </a:cubicBezTo>
                  <a:cubicBezTo>
                    <a:pt x="95" y="98"/>
                    <a:pt x="93" y="98"/>
                    <a:pt x="92" y="97"/>
                  </a:cubicBezTo>
                  <a:cubicBezTo>
                    <a:pt x="91" y="97"/>
                    <a:pt x="91" y="96"/>
                    <a:pt x="90" y="96"/>
                  </a:cubicBezTo>
                  <a:cubicBezTo>
                    <a:pt x="89" y="95"/>
                    <a:pt x="88" y="95"/>
                    <a:pt x="88" y="96"/>
                  </a:cubicBezTo>
                  <a:cubicBezTo>
                    <a:pt x="88" y="96"/>
                    <a:pt x="87" y="96"/>
                    <a:pt x="87" y="97"/>
                  </a:cubicBezTo>
                  <a:cubicBezTo>
                    <a:pt x="87" y="97"/>
                    <a:pt x="85" y="98"/>
                    <a:pt x="85" y="98"/>
                  </a:cubicBezTo>
                  <a:cubicBezTo>
                    <a:pt x="84" y="98"/>
                    <a:pt x="83" y="99"/>
                    <a:pt x="83" y="99"/>
                  </a:cubicBezTo>
                  <a:cubicBezTo>
                    <a:pt x="83" y="99"/>
                    <a:pt x="82" y="99"/>
                    <a:pt x="81" y="99"/>
                  </a:cubicBezTo>
                  <a:cubicBezTo>
                    <a:pt x="81" y="100"/>
                    <a:pt x="81" y="100"/>
                    <a:pt x="81" y="101"/>
                  </a:cubicBezTo>
                  <a:cubicBezTo>
                    <a:pt x="81" y="102"/>
                    <a:pt x="81" y="102"/>
                    <a:pt x="81" y="103"/>
                  </a:cubicBezTo>
                  <a:cubicBezTo>
                    <a:pt x="81" y="103"/>
                    <a:pt x="80" y="104"/>
                    <a:pt x="80" y="104"/>
                  </a:cubicBezTo>
                  <a:cubicBezTo>
                    <a:pt x="79" y="104"/>
                    <a:pt x="78" y="105"/>
                    <a:pt x="78" y="105"/>
                  </a:cubicBezTo>
                  <a:cubicBezTo>
                    <a:pt x="77" y="104"/>
                    <a:pt x="76" y="104"/>
                    <a:pt x="75" y="103"/>
                  </a:cubicBezTo>
                  <a:cubicBezTo>
                    <a:pt x="75" y="103"/>
                    <a:pt x="73" y="103"/>
                    <a:pt x="73" y="103"/>
                  </a:cubicBezTo>
                  <a:cubicBezTo>
                    <a:pt x="72" y="103"/>
                    <a:pt x="72" y="103"/>
                    <a:pt x="71" y="103"/>
                  </a:cubicBezTo>
                  <a:cubicBezTo>
                    <a:pt x="71" y="104"/>
                    <a:pt x="71" y="104"/>
                    <a:pt x="71" y="104"/>
                  </a:cubicBezTo>
                  <a:cubicBezTo>
                    <a:pt x="71" y="105"/>
                    <a:pt x="72" y="106"/>
                    <a:pt x="73" y="106"/>
                  </a:cubicBezTo>
                  <a:cubicBezTo>
                    <a:pt x="73" y="107"/>
                    <a:pt x="73" y="107"/>
                    <a:pt x="73" y="108"/>
                  </a:cubicBezTo>
                  <a:cubicBezTo>
                    <a:pt x="73" y="108"/>
                    <a:pt x="73" y="109"/>
                    <a:pt x="73" y="110"/>
                  </a:cubicBezTo>
                  <a:cubicBezTo>
                    <a:pt x="72" y="110"/>
                    <a:pt x="72" y="111"/>
                    <a:pt x="72" y="111"/>
                  </a:cubicBezTo>
                  <a:cubicBezTo>
                    <a:pt x="71" y="111"/>
                    <a:pt x="70" y="112"/>
                    <a:pt x="69" y="112"/>
                  </a:cubicBezTo>
                  <a:cubicBezTo>
                    <a:pt x="69" y="111"/>
                    <a:pt x="68" y="111"/>
                    <a:pt x="68" y="111"/>
                  </a:cubicBezTo>
                  <a:cubicBezTo>
                    <a:pt x="67" y="110"/>
                    <a:pt x="66" y="109"/>
                    <a:pt x="66" y="109"/>
                  </a:cubicBezTo>
                  <a:cubicBezTo>
                    <a:pt x="65" y="108"/>
                    <a:pt x="64" y="107"/>
                    <a:pt x="64" y="107"/>
                  </a:cubicBezTo>
                  <a:cubicBezTo>
                    <a:pt x="64" y="107"/>
                    <a:pt x="63" y="106"/>
                    <a:pt x="62" y="105"/>
                  </a:cubicBezTo>
                  <a:cubicBezTo>
                    <a:pt x="62" y="104"/>
                    <a:pt x="62" y="104"/>
                    <a:pt x="62" y="104"/>
                  </a:cubicBezTo>
                  <a:cubicBezTo>
                    <a:pt x="61" y="103"/>
                    <a:pt x="61" y="103"/>
                    <a:pt x="60" y="102"/>
                  </a:cubicBezTo>
                  <a:cubicBezTo>
                    <a:pt x="60" y="102"/>
                    <a:pt x="58" y="103"/>
                    <a:pt x="58" y="103"/>
                  </a:cubicBezTo>
                  <a:cubicBezTo>
                    <a:pt x="57" y="104"/>
                    <a:pt x="57" y="105"/>
                    <a:pt x="56" y="105"/>
                  </a:cubicBezTo>
                  <a:cubicBezTo>
                    <a:pt x="56" y="106"/>
                    <a:pt x="56" y="108"/>
                    <a:pt x="56" y="108"/>
                  </a:cubicBezTo>
                  <a:cubicBezTo>
                    <a:pt x="55" y="109"/>
                    <a:pt x="55" y="109"/>
                    <a:pt x="54" y="110"/>
                  </a:cubicBezTo>
                  <a:cubicBezTo>
                    <a:pt x="54" y="110"/>
                    <a:pt x="53" y="110"/>
                    <a:pt x="52" y="110"/>
                  </a:cubicBezTo>
                  <a:cubicBezTo>
                    <a:pt x="51" y="110"/>
                    <a:pt x="50" y="109"/>
                    <a:pt x="49" y="109"/>
                  </a:cubicBezTo>
                  <a:cubicBezTo>
                    <a:pt x="49" y="109"/>
                    <a:pt x="49" y="107"/>
                    <a:pt x="49" y="107"/>
                  </a:cubicBezTo>
                  <a:cubicBezTo>
                    <a:pt x="48" y="106"/>
                    <a:pt x="47" y="106"/>
                    <a:pt x="47" y="105"/>
                  </a:cubicBezTo>
                  <a:cubicBezTo>
                    <a:pt x="47" y="105"/>
                    <a:pt x="46" y="105"/>
                    <a:pt x="45" y="105"/>
                  </a:cubicBezTo>
                  <a:cubicBezTo>
                    <a:pt x="45" y="105"/>
                    <a:pt x="45" y="105"/>
                    <a:pt x="45" y="105"/>
                  </a:cubicBezTo>
                  <a:cubicBezTo>
                    <a:pt x="44" y="106"/>
                    <a:pt x="44" y="107"/>
                    <a:pt x="44" y="107"/>
                  </a:cubicBezTo>
                  <a:cubicBezTo>
                    <a:pt x="44" y="108"/>
                    <a:pt x="43" y="108"/>
                    <a:pt x="43" y="108"/>
                  </a:cubicBezTo>
                  <a:cubicBezTo>
                    <a:pt x="43" y="109"/>
                    <a:pt x="42" y="109"/>
                    <a:pt x="41" y="109"/>
                  </a:cubicBezTo>
                  <a:cubicBezTo>
                    <a:pt x="41" y="109"/>
                    <a:pt x="40" y="110"/>
                    <a:pt x="39" y="110"/>
                  </a:cubicBezTo>
                  <a:cubicBezTo>
                    <a:pt x="38" y="111"/>
                    <a:pt x="38" y="111"/>
                    <a:pt x="37" y="110"/>
                  </a:cubicBezTo>
                  <a:cubicBezTo>
                    <a:pt x="37" y="110"/>
                    <a:pt x="36" y="109"/>
                    <a:pt x="35" y="109"/>
                  </a:cubicBezTo>
                  <a:cubicBezTo>
                    <a:pt x="35" y="109"/>
                    <a:pt x="34" y="108"/>
                    <a:pt x="33" y="108"/>
                  </a:cubicBezTo>
                  <a:cubicBezTo>
                    <a:pt x="32" y="108"/>
                    <a:pt x="30" y="108"/>
                    <a:pt x="29" y="108"/>
                  </a:cubicBezTo>
                  <a:cubicBezTo>
                    <a:pt x="29" y="108"/>
                    <a:pt x="27" y="108"/>
                    <a:pt x="26" y="108"/>
                  </a:cubicBezTo>
                  <a:cubicBezTo>
                    <a:pt x="26" y="108"/>
                    <a:pt x="25" y="108"/>
                    <a:pt x="25" y="108"/>
                  </a:cubicBezTo>
                  <a:cubicBezTo>
                    <a:pt x="25" y="107"/>
                    <a:pt x="25" y="106"/>
                    <a:pt x="25" y="106"/>
                  </a:cubicBezTo>
                  <a:cubicBezTo>
                    <a:pt x="25" y="105"/>
                    <a:pt x="24" y="103"/>
                    <a:pt x="24" y="102"/>
                  </a:cubicBezTo>
                  <a:cubicBezTo>
                    <a:pt x="24" y="101"/>
                    <a:pt x="23" y="99"/>
                    <a:pt x="23" y="98"/>
                  </a:cubicBezTo>
                  <a:cubicBezTo>
                    <a:pt x="23" y="97"/>
                    <a:pt x="23" y="94"/>
                    <a:pt x="23" y="93"/>
                  </a:cubicBezTo>
                  <a:cubicBezTo>
                    <a:pt x="23" y="92"/>
                    <a:pt x="23" y="91"/>
                    <a:pt x="23" y="89"/>
                  </a:cubicBezTo>
                  <a:cubicBezTo>
                    <a:pt x="23" y="88"/>
                    <a:pt x="22" y="87"/>
                    <a:pt x="22" y="86"/>
                  </a:cubicBezTo>
                  <a:cubicBezTo>
                    <a:pt x="22" y="85"/>
                    <a:pt x="21" y="84"/>
                    <a:pt x="21" y="83"/>
                  </a:cubicBezTo>
                  <a:cubicBezTo>
                    <a:pt x="21" y="82"/>
                    <a:pt x="21" y="81"/>
                    <a:pt x="21" y="80"/>
                  </a:cubicBezTo>
                  <a:cubicBezTo>
                    <a:pt x="21" y="80"/>
                    <a:pt x="21" y="79"/>
                    <a:pt x="21" y="78"/>
                  </a:cubicBezTo>
                  <a:cubicBezTo>
                    <a:pt x="21" y="77"/>
                    <a:pt x="22" y="76"/>
                    <a:pt x="21" y="75"/>
                  </a:cubicBezTo>
                  <a:cubicBezTo>
                    <a:pt x="21" y="75"/>
                    <a:pt x="20" y="75"/>
                    <a:pt x="20" y="75"/>
                  </a:cubicBezTo>
                  <a:cubicBezTo>
                    <a:pt x="19" y="75"/>
                    <a:pt x="18" y="74"/>
                    <a:pt x="18" y="74"/>
                  </a:cubicBezTo>
                  <a:cubicBezTo>
                    <a:pt x="18" y="73"/>
                    <a:pt x="18" y="73"/>
                    <a:pt x="17" y="72"/>
                  </a:cubicBezTo>
                  <a:cubicBezTo>
                    <a:pt x="17" y="72"/>
                    <a:pt x="17" y="71"/>
                    <a:pt x="17" y="71"/>
                  </a:cubicBezTo>
                  <a:cubicBezTo>
                    <a:pt x="17" y="70"/>
                    <a:pt x="17" y="69"/>
                    <a:pt x="17" y="69"/>
                  </a:cubicBezTo>
                  <a:cubicBezTo>
                    <a:pt x="17" y="69"/>
                    <a:pt x="16" y="68"/>
                    <a:pt x="15" y="68"/>
                  </a:cubicBezTo>
                  <a:cubicBezTo>
                    <a:pt x="15" y="67"/>
                    <a:pt x="15" y="67"/>
                    <a:pt x="14" y="66"/>
                  </a:cubicBezTo>
                  <a:cubicBezTo>
                    <a:pt x="14" y="66"/>
                    <a:pt x="13" y="66"/>
                    <a:pt x="13" y="66"/>
                  </a:cubicBezTo>
                  <a:cubicBezTo>
                    <a:pt x="13" y="65"/>
                    <a:pt x="13" y="64"/>
                    <a:pt x="13" y="64"/>
                  </a:cubicBezTo>
                  <a:cubicBezTo>
                    <a:pt x="13" y="63"/>
                    <a:pt x="12" y="63"/>
                    <a:pt x="12" y="62"/>
                  </a:cubicBezTo>
                  <a:cubicBezTo>
                    <a:pt x="12" y="62"/>
                    <a:pt x="12" y="61"/>
                    <a:pt x="12" y="60"/>
                  </a:cubicBezTo>
                  <a:cubicBezTo>
                    <a:pt x="12" y="59"/>
                    <a:pt x="12" y="58"/>
                    <a:pt x="11" y="57"/>
                  </a:cubicBezTo>
                  <a:cubicBezTo>
                    <a:pt x="11" y="56"/>
                    <a:pt x="10" y="54"/>
                    <a:pt x="10" y="54"/>
                  </a:cubicBezTo>
                  <a:cubicBezTo>
                    <a:pt x="10" y="52"/>
                    <a:pt x="10" y="50"/>
                    <a:pt x="10" y="49"/>
                  </a:cubicBezTo>
                  <a:cubicBezTo>
                    <a:pt x="10" y="48"/>
                    <a:pt x="10" y="47"/>
                    <a:pt x="10" y="46"/>
                  </a:cubicBezTo>
                  <a:cubicBezTo>
                    <a:pt x="10" y="45"/>
                    <a:pt x="9" y="43"/>
                    <a:pt x="9" y="42"/>
                  </a:cubicBezTo>
                  <a:cubicBezTo>
                    <a:pt x="8" y="41"/>
                    <a:pt x="8" y="40"/>
                    <a:pt x="8" y="39"/>
                  </a:cubicBezTo>
                  <a:cubicBezTo>
                    <a:pt x="8" y="38"/>
                    <a:pt x="8" y="37"/>
                    <a:pt x="8" y="36"/>
                  </a:cubicBezTo>
                  <a:cubicBezTo>
                    <a:pt x="8" y="35"/>
                    <a:pt x="8" y="34"/>
                    <a:pt x="8" y="33"/>
                  </a:cubicBezTo>
                  <a:cubicBezTo>
                    <a:pt x="8" y="33"/>
                    <a:pt x="7" y="32"/>
                    <a:pt x="7" y="31"/>
                  </a:cubicBezTo>
                  <a:cubicBezTo>
                    <a:pt x="7" y="31"/>
                    <a:pt x="6" y="31"/>
                    <a:pt x="6" y="30"/>
                  </a:cubicBezTo>
                  <a:cubicBezTo>
                    <a:pt x="6" y="30"/>
                    <a:pt x="6" y="29"/>
                    <a:pt x="5" y="28"/>
                  </a:cubicBezTo>
                  <a:cubicBezTo>
                    <a:pt x="5" y="28"/>
                    <a:pt x="5" y="27"/>
                    <a:pt x="5" y="27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3" y="25"/>
                    <a:pt x="3" y="24"/>
                    <a:pt x="3" y="23"/>
                  </a:cubicBezTo>
                  <a:cubicBezTo>
                    <a:pt x="3" y="22"/>
                    <a:pt x="2" y="20"/>
                    <a:pt x="2" y="19"/>
                  </a:cubicBezTo>
                  <a:cubicBezTo>
                    <a:pt x="2" y="19"/>
                    <a:pt x="2" y="18"/>
                    <a:pt x="1" y="17"/>
                  </a:cubicBezTo>
                  <a:cubicBezTo>
                    <a:pt x="1" y="17"/>
                    <a:pt x="1" y="16"/>
                    <a:pt x="1" y="15"/>
                  </a:cubicBezTo>
                  <a:cubicBezTo>
                    <a:pt x="0" y="15"/>
                    <a:pt x="0" y="14"/>
                    <a:pt x="0" y="13"/>
                  </a:cubicBezTo>
                  <a:cubicBezTo>
                    <a:pt x="0" y="12"/>
                    <a:pt x="1" y="10"/>
                    <a:pt x="1" y="9"/>
                  </a:cubicBezTo>
                  <a:cubicBezTo>
                    <a:pt x="1" y="8"/>
                    <a:pt x="1" y="6"/>
                    <a:pt x="2" y="6"/>
                  </a:cubicBezTo>
                  <a:cubicBezTo>
                    <a:pt x="2" y="5"/>
                    <a:pt x="2" y="3"/>
                    <a:pt x="2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4" y="2"/>
                  </a:cubicBezTo>
                  <a:cubicBezTo>
                    <a:pt x="4" y="2"/>
                    <a:pt x="5" y="3"/>
                    <a:pt x="6" y="4"/>
                  </a:cubicBezTo>
                  <a:cubicBezTo>
                    <a:pt x="6" y="4"/>
                    <a:pt x="7" y="4"/>
                    <a:pt x="7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2" y="6"/>
                    <a:pt x="13" y="6"/>
                    <a:pt x="13" y="6"/>
                  </a:cubicBezTo>
                  <a:cubicBezTo>
                    <a:pt x="14" y="7"/>
                    <a:pt x="15" y="7"/>
                    <a:pt x="15" y="7"/>
                  </a:cubicBezTo>
                  <a:cubicBezTo>
                    <a:pt x="16" y="8"/>
                    <a:pt x="18" y="8"/>
                    <a:pt x="19" y="8"/>
                  </a:cubicBezTo>
                  <a:cubicBezTo>
                    <a:pt x="19" y="8"/>
                    <a:pt x="21" y="8"/>
                    <a:pt x="21" y="8"/>
                  </a:cubicBezTo>
                  <a:cubicBezTo>
                    <a:pt x="22" y="8"/>
                    <a:pt x="23" y="9"/>
                    <a:pt x="24" y="10"/>
                  </a:cubicBezTo>
                  <a:cubicBezTo>
                    <a:pt x="24" y="10"/>
                    <a:pt x="25" y="12"/>
                    <a:pt x="26" y="12"/>
                  </a:cubicBezTo>
                  <a:cubicBezTo>
                    <a:pt x="26" y="13"/>
                    <a:pt x="29" y="14"/>
                    <a:pt x="29" y="15"/>
                  </a:cubicBezTo>
                  <a:cubicBezTo>
                    <a:pt x="30" y="15"/>
                    <a:pt x="31" y="16"/>
                    <a:pt x="32" y="16"/>
                  </a:cubicBezTo>
                  <a:cubicBezTo>
                    <a:pt x="32" y="16"/>
                    <a:pt x="33" y="16"/>
                    <a:pt x="34" y="16"/>
                  </a:cubicBezTo>
                  <a:cubicBezTo>
                    <a:pt x="34" y="16"/>
                    <a:pt x="35" y="17"/>
                    <a:pt x="35" y="18"/>
                  </a:cubicBezTo>
                  <a:cubicBezTo>
                    <a:pt x="35" y="19"/>
                    <a:pt x="37" y="19"/>
                    <a:pt x="37" y="20"/>
                  </a:cubicBezTo>
                  <a:cubicBezTo>
                    <a:pt x="37" y="21"/>
                    <a:pt x="37" y="22"/>
                    <a:pt x="36" y="23"/>
                  </a:cubicBezTo>
                  <a:cubicBezTo>
                    <a:pt x="36" y="23"/>
                    <a:pt x="36" y="24"/>
                    <a:pt x="35" y="24"/>
                  </a:cubicBezTo>
                  <a:cubicBezTo>
                    <a:pt x="35" y="25"/>
                    <a:pt x="34" y="24"/>
                    <a:pt x="33" y="25"/>
                  </a:cubicBezTo>
                  <a:cubicBezTo>
                    <a:pt x="33" y="25"/>
                    <a:pt x="32" y="25"/>
                    <a:pt x="32" y="26"/>
                  </a:cubicBezTo>
                  <a:cubicBezTo>
                    <a:pt x="31" y="26"/>
                    <a:pt x="31" y="27"/>
                    <a:pt x="31" y="28"/>
                  </a:cubicBezTo>
                  <a:cubicBezTo>
                    <a:pt x="31" y="29"/>
                    <a:pt x="32" y="30"/>
                    <a:pt x="32" y="30"/>
                  </a:cubicBezTo>
                  <a:cubicBezTo>
                    <a:pt x="33" y="31"/>
                    <a:pt x="35" y="31"/>
                    <a:pt x="36" y="31"/>
                  </a:cubicBezTo>
                  <a:cubicBezTo>
                    <a:pt x="37" y="31"/>
                    <a:pt x="39" y="31"/>
                    <a:pt x="40" y="31"/>
                  </a:cubicBezTo>
                  <a:cubicBezTo>
                    <a:pt x="41" y="31"/>
                    <a:pt x="43" y="31"/>
                    <a:pt x="44" y="30"/>
                  </a:cubicBezTo>
                  <a:cubicBezTo>
                    <a:pt x="44" y="30"/>
                    <a:pt x="46" y="30"/>
                    <a:pt x="47" y="29"/>
                  </a:cubicBezTo>
                  <a:cubicBezTo>
                    <a:pt x="47" y="29"/>
                    <a:pt x="48" y="28"/>
                    <a:pt x="49" y="28"/>
                  </a:cubicBezTo>
                  <a:cubicBezTo>
                    <a:pt x="49" y="28"/>
                    <a:pt x="49" y="27"/>
                    <a:pt x="50" y="26"/>
                  </a:cubicBezTo>
                  <a:cubicBezTo>
                    <a:pt x="50" y="26"/>
                    <a:pt x="52" y="25"/>
                    <a:pt x="52" y="25"/>
                  </a:cubicBezTo>
                  <a:cubicBezTo>
                    <a:pt x="53" y="25"/>
                    <a:pt x="54" y="24"/>
                    <a:pt x="55" y="24"/>
                  </a:cubicBezTo>
                  <a:cubicBezTo>
                    <a:pt x="55" y="24"/>
                    <a:pt x="57" y="24"/>
                    <a:pt x="57" y="24"/>
                  </a:cubicBezTo>
                  <a:cubicBezTo>
                    <a:pt x="58" y="24"/>
                    <a:pt x="59" y="24"/>
                    <a:pt x="60" y="24"/>
                  </a:cubicBezTo>
                  <a:cubicBezTo>
                    <a:pt x="61" y="25"/>
                    <a:pt x="63" y="25"/>
                    <a:pt x="65" y="25"/>
                  </a:cubicBezTo>
                  <a:cubicBezTo>
                    <a:pt x="66" y="25"/>
                    <a:pt x="69" y="26"/>
                    <a:pt x="70" y="26"/>
                  </a:cubicBezTo>
                  <a:cubicBezTo>
                    <a:pt x="71" y="26"/>
                    <a:pt x="73" y="25"/>
                    <a:pt x="75" y="25"/>
                  </a:cubicBezTo>
                  <a:cubicBezTo>
                    <a:pt x="76" y="25"/>
                    <a:pt x="77" y="24"/>
                    <a:pt x="78" y="24"/>
                  </a:cubicBezTo>
                  <a:cubicBezTo>
                    <a:pt x="79" y="24"/>
                    <a:pt x="79" y="24"/>
                    <a:pt x="80" y="24"/>
                  </a:cubicBezTo>
                  <a:cubicBezTo>
                    <a:pt x="80" y="24"/>
                    <a:pt x="81" y="25"/>
                    <a:pt x="82" y="25"/>
                  </a:cubicBezTo>
                  <a:cubicBezTo>
                    <a:pt x="83" y="25"/>
                    <a:pt x="84" y="25"/>
                    <a:pt x="85" y="25"/>
                  </a:cubicBezTo>
                  <a:cubicBezTo>
                    <a:pt x="87" y="25"/>
                    <a:pt x="89" y="24"/>
                    <a:pt x="90" y="23"/>
                  </a:cubicBezTo>
                  <a:cubicBezTo>
                    <a:pt x="91" y="23"/>
                    <a:pt x="91" y="22"/>
                    <a:pt x="92" y="22"/>
                  </a:cubicBezTo>
                  <a:cubicBezTo>
                    <a:pt x="92" y="21"/>
                    <a:pt x="94" y="20"/>
                    <a:pt x="95" y="20"/>
                  </a:cubicBezTo>
                  <a:cubicBezTo>
                    <a:pt x="95" y="19"/>
                    <a:pt x="96" y="18"/>
                    <a:pt x="96" y="18"/>
                  </a:cubicBezTo>
                  <a:cubicBezTo>
                    <a:pt x="97" y="17"/>
                    <a:pt x="99" y="16"/>
                    <a:pt x="99" y="16"/>
                  </a:cubicBezTo>
                  <a:cubicBezTo>
                    <a:pt x="100" y="16"/>
                    <a:pt x="102" y="16"/>
                    <a:pt x="102" y="16"/>
                  </a:cubicBezTo>
                  <a:cubicBezTo>
                    <a:pt x="103" y="16"/>
                    <a:pt x="105" y="16"/>
                    <a:pt x="105" y="16"/>
                  </a:cubicBezTo>
                  <a:cubicBezTo>
                    <a:pt x="106" y="16"/>
                    <a:pt x="106" y="17"/>
                    <a:pt x="106" y="17"/>
                  </a:cubicBezTo>
                  <a:cubicBezTo>
                    <a:pt x="107" y="18"/>
                    <a:pt x="110" y="18"/>
                    <a:pt x="110" y="18"/>
                  </a:cubicBezTo>
                  <a:cubicBezTo>
                    <a:pt x="111" y="18"/>
                    <a:pt x="111" y="19"/>
                    <a:pt x="111" y="20"/>
                  </a:cubicBezTo>
                  <a:cubicBezTo>
                    <a:pt x="112" y="20"/>
                    <a:pt x="112" y="22"/>
                    <a:pt x="112" y="22"/>
                  </a:cubicBezTo>
                  <a:cubicBezTo>
                    <a:pt x="112" y="23"/>
                    <a:pt x="114" y="24"/>
                    <a:pt x="114" y="24"/>
                  </a:cubicBezTo>
                  <a:cubicBezTo>
                    <a:pt x="115" y="25"/>
                    <a:pt x="115" y="25"/>
                    <a:pt x="115" y="25"/>
                  </a:cubicBezTo>
                  <a:cubicBezTo>
                    <a:pt x="115" y="26"/>
                    <a:pt x="115" y="27"/>
                    <a:pt x="115" y="28"/>
                  </a:cubicBezTo>
                  <a:cubicBezTo>
                    <a:pt x="115" y="28"/>
                    <a:pt x="117" y="29"/>
                    <a:pt x="117" y="30"/>
                  </a:cubicBezTo>
                  <a:cubicBezTo>
                    <a:pt x="118" y="30"/>
                    <a:pt x="120" y="31"/>
                    <a:pt x="121" y="31"/>
                  </a:cubicBezTo>
                  <a:cubicBezTo>
                    <a:pt x="122" y="31"/>
                    <a:pt x="123" y="31"/>
                    <a:pt x="123" y="31"/>
                  </a:cubicBezTo>
                  <a:cubicBezTo>
                    <a:pt x="124" y="31"/>
                    <a:pt x="125" y="31"/>
                    <a:pt x="126" y="32"/>
                  </a:cubicBezTo>
                  <a:cubicBezTo>
                    <a:pt x="126" y="32"/>
                    <a:pt x="127" y="33"/>
                    <a:pt x="127" y="34"/>
                  </a:cubicBezTo>
                  <a:cubicBezTo>
                    <a:pt x="128" y="34"/>
                    <a:pt x="129" y="35"/>
                    <a:pt x="129" y="35"/>
                  </a:cubicBezTo>
                  <a:cubicBezTo>
                    <a:pt x="130" y="35"/>
                    <a:pt x="130" y="35"/>
                    <a:pt x="131" y="35"/>
                  </a:cubicBezTo>
                  <a:cubicBezTo>
                    <a:pt x="132" y="35"/>
                    <a:pt x="133" y="34"/>
                    <a:pt x="134" y="34"/>
                  </a:cubicBezTo>
                  <a:cubicBezTo>
                    <a:pt x="135" y="33"/>
                    <a:pt x="137" y="32"/>
                    <a:pt x="137" y="31"/>
                  </a:cubicBezTo>
                  <a:cubicBezTo>
                    <a:pt x="138" y="30"/>
                    <a:pt x="138" y="28"/>
                    <a:pt x="139" y="27"/>
                  </a:cubicBezTo>
                  <a:cubicBezTo>
                    <a:pt x="139" y="27"/>
                    <a:pt x="140" y="26"/>
                    <a:pt x="140" y="25"/>
                  </a:cubicBezTo>
                  <a:cubicBezTo>
                    <a:pt x="141" y="25"/>
                    <a:pt x="141" y="25"/>
                    <a:pt x="141" y="25"/>
                  </a:cubicBezTo>
                  <a:cubicBezTo>
                    <a:pt x="142" y="26"/>
                    <a:pt x="144" y="27"/>
                    <a:pt x="145" y="28"/>
                  </a:cubicBezTo>
                  <a:cubicBezTo>
                    <a:pt x="145" y="28"/>
                    <a:pt x="146" y="29"/>
                    <a:pt x="146" y="29"/>
                  </a:cubicBezTo>
                  <a:cubicBezTo>
                    <a:pt x="146" y="29"/>
                    <a:pt x="146" y="30"/>
                    <a:pt x="146" y="31"/>
                  </a:cubicBezTo>
                  <a:cubicBezTo>
                    <a:pt x="146" y="31"/>
                    <a:pt x="146" y="32"/>
                    <a:pt x="146" y="33"/>
                  </a:cubicBezTo>
                  <a:cubicBezTo>
                    <a:pt x="146" y="33"/>
                    <a:pt x="146" y="34"/>
                    <a:pt x="146" y="34"/>
                  </a:cubicBezTo>
                  <a:cubicBezTo>
                    <a:pt x="146" y="35"/>
                    <a:pt x="147" y="35"/>
                    <a:pt x="147" y="36"/>
                  </a:cubicBezTo>
                  <a:cubicBezTo>
                    <a:pt x="148" y="36"/>
                    <a:pt x="149" y="36"/>
                    <a:pt x="149" y="36"/>
                  </a:cubicBezTo>
                  <a:cubicBezTo>
                    <a:pt x="149" y="37"/>
                    <a:pt x="150" y="37"/>
                    <a:pt x="150" y="37"/>
                  </a:cubicBezTo>
                  <a:cubicBezTo>
                    <a:pt x="151" y="38"/>
                    <a:pt x="151" y="37"/>
                    <a:pt x="152" y="37"/>
                  </a:cubicBezTo>
                  <a:cubicBezTo>
                    <a:pt x="152" y="38"/>
                    <a:pt x="153" y="38"/>
                    <a:pt x="153" y="39"/>
                  </a:cubicBezTo>
                  <a:cubicBezTo>
                    <a:pt x="153" y="39"/>
                    <a:pt x="153" y="41"/>
                    <a:pt x="153" y="41"/>
                  </a:cubicBezTo>
                  <a:cubicBezTo>
                    <a:pt x="153" y="42"/>
                    <a:pt x="153" y="45"/>
                    <a:pt x="153" y="46"/>
                  </a:cubicBezTo>
                  <a:cubicBezTo>
                    <a:pt x="154" y="47"/>
                    <a:pt x="155" y="48"/>
                    <a:pt x="156" y="49"/>
                  </a:cubicBezTo>
                  <a:cubicBezTo>
                    <a:pt x="156" y="50"/>
                    <a:pt x="157" y="51"/>
                    <a:pt x="158" y="51"/>
                  </a:cubicBezTo>
                  <a:cubicBezTo>
                    <a:pt x="158" y="52"/>
                    <a:pt x="159" y="54"/>
                    <a:pt x="159" y="55"/>
                  </a:cubicBezTo>
                  <a:cubicBezTo>
                    <a:pt x="159" y="56"/>
                    <a:pt x="159" y="58"/>
                    <a:pt x="159" y="58"/>
                  </a:cubicBezTo>
                  <a:cubicBezTo>
                    <a:pt x="159" y="59"/>
                    <a:pt x="158" y="60"/>
                    <a:pt x="158" y="60"/>
                  </a:cubicBezTo>
                  <a:cubicBezTo>
                    <a:pt x="158" y="61"/>
                    <a:pt x="158" y="64"/>
                    <a:pt x="158" y="65"/>
                  </a:cubicBezTo>
                  <a:cubicBezTo>
                    <a:pt x="158" y="66"/>
                    <a:pt x="158" y="68"/>
                    <a:pt x="158" y="69"/>
                  </a:cubicBezTo>
                  <a:cubicBezTo>
                    <a:pt x="158" y="70"/>
                    <a:pt x="158" y="73"/>
                    <a:pt x="158" y="74"/>
                  </a:cubicBezTo>
                  <a:cubicBezTo>
                    <a:pt x="158" y="75"/>
                    <a:pt x="159" y="76"/>
                    <a:pt x="160" y="7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74"/>
            <p:cNvSpPr>
              <a:spLocks/>
            </p:cNvSpPr>
            <p:nvPr/>
          </p:nvSpPr>
          <p:spPr bwMode="auto">
            <a:xfrm>
              <a:off x="1518" y="1172"/>
              <a:ext cx="444" cy="309"/>
            </a:xfrm>
            <a:custGeom>
              <a:avLst/>
              <a:gdLst>
                <a:gd name="T0" fmla="*/ 158 w 160"/>
                <a:gd name="T1" fmla="*/ 81 h 112"/>
                <a:gd name="T2" fmla="*/ 151 w 160"/>
                <a:gd name="T3" fmla="*/ 85 h 112"/>
                <a:gd name="T4" fmla="*/ 137 w 160"/>
                <a:gd name="T5" fmla="*/ 88 h 112"/>
                <a:gd name="T6" fmla="*/ 128 w 160"/>
                <a:gd name="T7" fmla="*/ 92 h 112"/>
                <a:gd name="T8" fmla="*/ 117 w 160"/>
                <a:gd name="T9" fmla="*/ 92 h 112"/>
                <a:gd name="T10" fmla="*/ 107 w 160"/>
                <a:gd name="T11" fmla="*/ 92 h 112"/>
                <a:gd name="T12" fmla="*/ 101 w 160"/>
                <a:gd name="T13" fmla="*/ 96 h 112"/>
                <a:gd name="T14" fmla="*/ 99 w 160"/>
                <a:gd name="T15" fmla="*/ 100 h 112"/>
                <a:gd name="T16" fmla="*/ 88 w 160"/>
                <a:gd name="T17" fmla="*/ 96 h 112"/>
                <a:gd name="T18" fmla="*/ 81 w 160"/>
                <a:gd name="T19" fmla="*/ 99 h 112"/>
                <a:gd name="T20" fmla="*/ 78 w 160"/>
                <a:gd name="T21" fmla="*/ 105 h 112"/>
                <a:gd name="T22" fmla="*/ 71 w 160"/>
                <a:gd name="T23" fmla="*/ 104 h 112"/>
                <a:gd name="T24" fmla="*/ 72 w 160"/>
                <a:gd name="T25" fmla="*/ 111 h 112"/>
                <a:gd name="T26" fmla="*/ 64 w 160"/>
                <a:gd name="T27" fmla="*/ 107 h 112"/>
                <a:gd name="T28" fmla="*/ 58 w 160"/>
                <a:gd name="T29" fmla="*/ 103 h 112"/>
                <a:gd name="T30" fmla="*/ 52 w 160"/>
                <a:gd name="T31" fmla="*/ 110 h 112"/>
                <a:gd name="T32" fmla="*/ 45 w 160"/>
                <a:gd name="T33" fmla="*/ 105 h 112"/>
                <a:gd name="T34" fmla="*/ 41 w 160"/>
                <a:gd name="T35" fmla="*/ 109 h 112"/>
                <a:gd name="T36" fmla="*/ 33 w 160"/>
                <a:gd name="T37" fmla="*/ 108 h 112"/>
                <a:gd name="T38" fmla="*/ 25 w 160"/>
                <a:gd name="T39" fmla="*/ 106 h 112"/>
                <a:gd name="T40" fmla="*/ 23 w 160"/>
                <a:gd name="T41" fmla="*/ 89 h 112"/>
                <a:gd name="T42" fmla="*/ 21 w 160"/>
                <a:gd name="T43" fmla="*/ 78 h 112"/>
                <a:gd name="T44" fmla="*/ 17 w 160"/>
                <a:gd name="T45" fmla="*/ 72 h 112"/>
                <a:gd name="T46" fmla="*/ 14 w 160"/>
                <a:gd name="T47" fmla="*/ 66 h 112"/>
                <a:gd name="T48" fmla="*/ 12 w 160"/>
                <a:gd name="T49" fmla="*/ 60 h 112"/>
                <a:gd name="T50" fmla="*/ 10 w 160"/>
                <a:gd name="T51" fmla="*/ 46 h 112"/>
                <a:gd name="T52" fmla="*/ 8 w 160"/>
                <a:gd name="T53" fmla="*/ 33 h 112"/>
                <a:gd name="T54" fmla="*/ 5 w 160"/>
                <a:gd name="T55" fmla="*/ 27 h 112"/>
                <a:gd name="T56" fmla="*/ 1 w 160"/>
                <a:gd name="T57" fmla="*/ 17 h 112"/>
                <a:gd name="T58" fmla="*/ 2 w 160"/>
                <a:gd name="T59" fmla="*/ 6 h 112"/>
                <a:gd name="T60" fmla="*/ 4 w 160"/>
                <a:gd name="T61" fmla="*/ 2 h 112"/>
                <a:gd name="T62" fmla="*/ 11 w 160"/>
                <a:gd name="T63" fmla="*/ 5 h 112"/>
                <a:gd name="T64" fmla="*/ 21 w 160"/>
                <a:gd name="T65" fmla="*/ 8 h 112"/>
                <a:gd name="T66" fmla="*/ 32 w 160"/>
                <a:gd name="T67" fmla="*/ 16 h 112"/>
                <a:gd name="T68" fmla="*/ 36 w 160"/>
                <a:gd name="T69" fmla="*/ 23 h 112"/>
                <a:gd name="T70" fmla="*/ 31 w 160"/>
                <a:gd name="T71" fmla="*/ 28 h 112"/>
                <a:gd name="T72" fmla="*/ 44 w 160"/>
                <a:gd name="T73" fmla="*/ 30 h 112"/>
                <a:gd name="T74" fmla="*/ 52 w 160"/>
                <a:gd name="T75" fmla="*/ 25 h 112"/>
                <a:gd name="T76" fmla="*/ 65 w 160"/>
                <a:gd name="T77" fmla="*/ 25 h 112"/>
                <a:gd name="T78" fmla="*/ 80 w 160"/>
                <a:gd name="T79" fmla="*/ 24 h 112"/>
                <a:gd name="T80" fmla="*/ 92 w 160"/>
                <a:gd name="T81" fmla="*/ 22 h 112"/>
                <a:gd name="T82" fmla="*/ 102 w 160"/>
                <a:gd name="T83" fmla="*/ 16 h 112"/>
                <a:gd name="T84" fmla="*/ 111 w 160"/>
                <a:gd name="T85" fmla="*/ 20 h 112"/>
                <a:gd name="T86" fmla="*/ 115 w 160"/>
                <a:gd name="T87" fmla="*/ 28 h 112"/>
                <a:gd name="T88" fmla="*/ 126 w 160"/>
                <a:gd name="T89" fmla="*/ 32 h 112"/>
                <a:gd name="T90" fmla="*/ 134 w 160"/>
                <a:gd name="T91" fmla="*/ 34 h 112"/>
                <a:gd name="T92" fmla="*/ 141 w 160"/>
                <a:gd name="T93" fmla="*/ 25 h 112"/>
                <a:gd name="T94" fmla="*/ 146 w 160"/>
                <a:gd name="T95" fmla="*/ 33 h 112"/>
                <a:gd name="T96" fmla="*/ 150 w 160"/>
                <a:gd name="T97" fmla="*/ 37 h 112"/>
                <a:gd name="T98" fmla="*/ 153 w 160"/>
                <a:gd name="T99" fmla="*/ 46 h 112"/>
                <a:gd name="T100" fmla="*/ 159 w 160"/>
                <a:gd name="T101" fmla="*/ 58 h 112"/>
                <a:gd name="T102" fmla="*/ 158 w 160"/>
                <a:gd name="T103" fmla="*/ 7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0" h="112">
                  <a:moveTo>
                    <a:pt x="160" y="77"/>
                  </a:moveTo>
                  <a:cubicBezTo>
                    <a:pt x="159" y="77"/>
                    <a:pt x="159" y="78"/>
                    <a:pt x="159" y="78"/>
                  </a:cubicBezTo>
                  <a:cubicBezTo>
                    <a:pt x="158" y="79"/>
                    <a:pt x="159" y="80"/>
                    <a:pt x="158" y="80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57" y="82"/>
                    <a:pt x="157" y="83"/>
                    <a:pt x="157" y="83"/>
                  </a:cubicBezTo>
                  <a:cubicBezTo>
                    <a:pt x="157" y="83"/>
                    <a:pt x="156" y="84"/>
                    <a:pt x="155" y="84"/>
                  </a:cubicBezTo>
                  <a:cubicBezTo>
                    <a:pt x="154" y="84"/>
                    <a:pt x="153" y="84"/>
                    <a:pt x="153" y="84"/>
                  </a:cubicBezTo>
                  <a:cubicBezTo>
                    <a:pt x="152" y="85"/>
                    <a:pt x="152" y="85"/>
                    <a:pt x="151" y="85"/>
                  </a:cubicBezTo>
                  <a:cubicBezTo>
                    <a:pt x="150" y="85"/>
                    <a:pt x="149" y="85"/>
                    <a:pt x="148" y="85"/>
                  </a:cubicBezTo>
                  <a:cubicBezTo>
                    <a:pt x="147" y="85"/>
                    <a:pt x="145" y="85"/>
                    <a:pt x="143" y="86"/>
                  </a:cubicBezTo>
                  <a:cubicBezTo>
                    <a:pt x="142" y="86"/>
                    <a:pt x="141" y="86"/>
                    <a:pt x="140" y="87"/>
                  </a:cubicBezTo>
                  <a:cubicBezTo>
                    <a:pt x="139" y="87"/>
                    <a:pt x="138" y="88"/>
                    <a:pt x="137" y="88"/>
                  </a:cubicBezTo>
                  <a:cubicBezTo>
                    <a:pt x="137" y="88"/>
                    <a:pt x="136" y="89"/>
                    <a:pt x="135" y="90"/>
                  </a:cubicBezTo>
                  <a:cubicBezTo>
                    <a:pt x="135" y="90"/>
                    <a:pt x="134" y="91"/>
                    <a:pt x="134" y="91"/>
                  </a:cubicBezTo>
                  <a:cubicBezTo>
                    <a:pt x="133" y="91"/>
                    <a:pt x="131" y="91"/>
                    <a:pt x="131" y="92"/>
                  </a:cubicBezTo>
                  <a:cubicBezTo>
                    <a:pt x="130" y="92"/>
                    <a:pt x="129" y="92"/>
                    <a:pt x="128" y="92"/>
                  </a:cubicBezTo>
                  <a:cubicBezTo>
                    <a:pt x="127" y="92"/>
                    <a:pt x="125" y="91"/>
                    <a:pt x="124" y="91"/>
                  </a:cubicBezTo>
                  <a:cubicBezTo>
                    <a:pt x="123" y="91"/>
                    <a:pt x="122" y="91"/>
                    <a:pt x="120" y="91"/>
                  </a:cubicBezTo>
                  <a:cubicBezTo>
                    <a:pt x="120" y="91"/>
                    <a:pt x="119" y="91"/>
                    <a:pt x="118" y="91"/>
                  </a:cubicBezTo>
                  <a:cubicBezTo>
                    <a:pt x="118" y="91"/>
                    <a:pt x="117" y="92"/>
                    <a:pt x="117" y="92"/>
                  </a:cubicBezTo>
                  <a:cubicBezTo>
                    <a:pt x="116" y="92"/>
                    <a:pt x="115" y="92"/>
                    <a:pt x="114" y="93"/>
                  </a:cubicBezTo>
                  <a:cubicBezTo>
                    <a:pt x="114" y="93"/>
                    <a:pt x="113" y="93"/>
                    <a:pt x="112" y="93"/>
                  </a:cubicBezTo>
                  <a:cubicBezTo>
                    <a:pt x="112" y="93"/>
                    <a:pt x="111" y="92"/>
                    <a:pt x="110" y="92"/>
                  </a:cubicBezTo>
                  <a:cubicBezTo>
                    <a:pt x="109" y="92"/>
                    <a:pt x="107" y="92"/>
                    <a:pt x="107" y="92"/>
                  </a:cubicBezTo>
                  <a:cubicBezTo>
                    <a:pt x="106" y="92"/>
                    <a:pt x="105" y="92"/>
                    <a:pt x="104" y="92"/>
                  </a:cubicBezTo>
                  <a:cubicBezTo>
                    <a:pt x="104" y="93"/>
                    <a:pt x="102" y="93"/>
                    <a:pt x="102" y="93"/>
                  </a:cubicBezTo>
                  <a:cubicBezTo>
                    <a:pt x="101" y="93"/>
                    <a:pt x="101" y="94"/>
                    <a:pt x="101" y="95"/>
                  </a:cubicBezTo>
                  <a:cubicBezTo>
                    <a:pt x="100" y="95"/>
                    <a:pt x="101" y="96"/>
                    <a:pt x="101" y="96"/>
                  </a:cubicBezTo>
                  <a:cubicBezTo>
                    <a:pt x="101" y="97"/>
                    <a:pt x="101" y="98"/>
                    <a:pt x="101" y="99"/>
                  </a:cubicBezTo>
                  <a:cubicBezTo>
                    <a:pt x="101" y="99"/>
                    <a:pt x="100" y="100"/>
                    <a:pt x="100" y="102"/>
                  </a:cubicBezTo>
                  <a:cubicBezTo>
                    <a:pt x="100" y="102"/>
                    <a:pt x="100" y="102"/>
                    <a:pt x="100" y="102"/>
                  </a:cubicBezTo>
                  <a:cubicBezTo>
                    <a:pt x="100" y="102"/>
                    <a:pt x="99" y="101"/>
                    <a:pt x="99" y="100"/>
                  </a:cubicBezTo>
                  <a:cubicBezTo>
                    <a:pt x="98" y="100"/>
                    <a:pt x="96" y="99"/>
                    <a:pt x="96" y="98"/>
                  </a:cubicBezTo>
                  <a:cubicBezTo>
                    <a:pt x="95" y="98"/>
                    <a:pt x="93" y="98"/>
                    <a:pt x="92" y="97"/>
                  </a:cubicBezTo>
                  <a:cubicBezTo>
                    <a:pt x="91" y="97"/>
                    <a:pt x="91" y="96"/>
                    <a:pt x="90" y="96"/>
                  </a:cubicBezTo>
                  <a:cubicBezTo>
                    <a:pt x="89" y="95"/>
                    <a:pt x="88" y="95"/>
                    <a:pt x="88" y="96"/>
                  </a:cubicBezTo>
                  <a:cubicBezTo>
                    <a:pt x="88" y="96"/>
                    <a:pt x="87" y="96"/>
                    <a:pt x="87" y="97"/>
                  </a:cubicBezTo>
                  <a:cubicBezTo>
                    <a:pt x="87" y="97"/>
                    <a:pt x="85" y="98"/>
                    <a:pt x="85" y="98"/>
                  </a:cubicBezTo>
                  <a:cubicBezTo>
                    <a:pt x="84" y="98"/>
                    <a:pt x="83" y="99"/>
                    <a:pt x="83" y="99"/>
                  </a:cubicBezTo>
                  <a:cubicBezTo>
                    <a:pt x="83" y="99"/>
                    <a:pt x="82" y="99"/>
                    <a:pt x="81" y="99"/>
                  </a:cubicBezTo>
                  <a:cubicBezTo>
                    <a:pt x="81" y="100"/>
                    <a:pt x="81" y="100"/>
                    <a:pt x="81" y="101"/>
                  </a:cubicBezTo>
                  <a:cubicBezTo>
                    <a:pt x="81" y="102"/>
                    <a:pt x="81" y="102"/>
                    <a:pt x="81" y="103"/>
                  </a:cubicBezTo>
                  <a:cubicBezTo>
                    <a:pt x="81" y="103"/>
                    <a:pt x="80" y="104"/>
                    <a:pt x="80" y="104"/>
                  </a:cubicBezTo>
                  <a:cubicBezTo>
                    <a:pt x="79" y="104"/>
                    <a:pt x="78" y="105"/>
                    <a:pt x="78" y="105"/>
                  </a:cubicBezTo>
                  <a:cubicBezTo>
                    <a:pt x="77" y="104"/>
                    <a:pt x="76" y="104"/>
                    <a:pt x="75" y="103"/>
                  </a:cubicBezTo>
                  <a:cubicBezTo>
                    <a:pt x="75" y="103"/>
                    <a:pt x="73" y="103"/>
                    <a:pt x="73" y="103"/>
                  </a:cubicBezTo>
                  <a:cubicBezTo>
                    <a:pt x="72" y="103"/>
                    <a:pt x="72" y="103"/>
                    <a:pt x="71" y="103"/>
                  </a:cubicBezTo>
                  <a:cubicBezTo>
                    <a:pt x="71" y="104"/>
                    <a:pt x="71" y="104"/>
                    <a:pt x="71" y="104"/>
                  </a:cubicBezTo>
                  <a:cubicBezTo>
                    <a:pt x="71" y="105"/>
                    <a:pt x="72" y="106"/>
                    <a:pt x="73" y="106"/>
                  </a:cubicBezTo>
                  <a:cubicBezTo>
                    <a:pt x="73" y="107"/>
                    <a:pt x="73" y="107"/>
                    <a:pt x="73" y="108"/>
                  </a:cubicBezTo>
                  <a:cubicBezTo>
                    <a:pt x="73" y="108"/>
                    <a:pt x="73" y="109"/>
                    <a:pt x="73" y="110"/>
                  </a:cubicBezTo>
                  <a:cubicBezTo>
                    <a:pt x="72" y="110"/>
                    <a:pt x="72" y="111"/>
                    <a:pt x="72" y="111"/>
                  </a:cubicBezTo>
                  <a:cubicBezTo>
                    <a:pt x="71" y="111"/>
                    <a:pt x="70" y="112"/>
                    <a:pt x="69" y="112"/>
                  </a:cubicBezTo>
                  <a:cubicBezTo>
                    <a:pt x="69" y="111"/>
                    <a:pt x="68" y="111"/>
                    <a:pt x="68" y="111"/>
                  </a:cubicBezTo>
                  <a:cubicBezTo>
                    <a:pt x="67" y="110"/>
                    <a:pt x="66" y="109"/>
                    <a:pt x="66" y="109"/>
                  </a:cubicBezTo>
                  <a:cubicBezTo>
                    <a:pt x="65" y="108"/>
                    <a:pt x="64" y="107"/>
                    <a:pt x="64" y="107"/>
                  </a:cubicBezTo>
                  <a:cubicBezTo>
                    <a:pt x="64" y="107"/>
                    <a:pt x="63" y="106"/>
                    <a:pt x="62" y="105"/>
                  </a:cubicBezTo>
                  <a:cubicBezTo>
                    <a:pt x="62" y="104"/>
                    <a:pt x="62" y="104"/>
                    <a:pt x="62" y="104"/>
                  </a:cubicBezTo>
                  <a:cubicBezTo>
                    <a:pt x="61" y="103"/>
                    <a:pt x="61" y="103"/>
                    <a:pt x="60" y="102"/>
                  </a:cubicBezTo>
                  <a:cubicBezTo>
                    <a:pt x="60" y="102"/>
                    <a:pt x="58" y="103"/>
                    <a:pt x="58" y="103"/>
                  </a:cubicBezTo>
                  <a:cubicBezTo>
                    <a:pt x="57" y="104"/>
                    <a:pt x="57" y="105"/>
                    <a:pt x="56" y="105"/>
                  </a:cubicBezTo>
                  <a:cubicBezTo>
                    <a:pt x="56" y="106"/>
                    <a:pt x="56" y="108"/>
                    <a:pt x="56" y="108"/>
                  </a:cubicBezTo>
                  <a:cubicBezTo>
                    <a:pt x="55" y="109"/>
                    <a:pt x="55" y="109"/>
                    <a:pt x="54" y="110"/>
                  </a:cubicBezTo>
                  <a:cubicBezTo>
                    <a:pt x="54" y="110"/>
                    <a:pt x="53" y="110"/>
                    <a:pt x="52" y="110"/>
                  </a:cubicBezTo>
                  <a:cubicBezTo>
                    <a:pt x="51" y="110"/>
                    <a:pt x="50" y="109"/>
                    <a:pt x="49" y="109"/>
                  </a:cubicBezTo>
                  <a:cubicBezTo>
                    <a:pt x="49" y="109"/>
                    <a:pt x="49" y="107"/>
                    <a:pt x="49" y="107"/>
                  </a:cubicBezTo>
                  <a:cubicBezTo>
                    <a:pt x="48" y="106"/>
                    <a:pt x="47" y="106"/>
                    <a:pt x="47" y="105"/>
                  </a:cubicBezTo>
                  <a:cubicBezTo>
                    <a:pt x="47" y="105"/>
                    <a:pt x="46" y="105"/>
                    <a:pt x="45" y="105"/>
                  </a:cubicBezTo>
                  <a:cubicBezTo>
                    <a:pt x="45" y="105"/>
                    <a:pt x="45" y="105"/>
                    <a:pt x="45" y="105"/>
                  </a:cubicBezTo>
                  <a:cubicBezTo>
                    <a:pt x="44" y="106"/>
                    <a:pt x="44" y="107"/>
                    <a:pt x="44" y="107"/>
                  </a:cubicBezTo>
                  <a:cubicBezTo>
                    <a:pt x="44" y="108"/>
                    <a:pt x="43" y="108"/>
                    <a:pt x="43" y="108"/>
                  </a:cubicBezTo>
                  <a:cubicBezTo>
                    <a:pt x="43" y="109"/>
                    <a:pt x="42" y="109"/>
                    <a:pt x="41" y="109"/>
                  </a:cubicBezTo>
                  <a:cubicBezTo>
                    <a:pt x="41" y="109"/>
                    <a:pt x="40" y="110"/>
                    <a:pt x="39" y="110"/>
                  </a:cubicBezTo>
                  <a:cubicBezTo>
                    <a:pt x="38" y="111"/>
                    <a:pt x="38" y="111"/>
                    <a:pt x="37" y="110"/>
                  </a:cubicBezTo>
                  <a:cubicBezTo>
                    <a:pt x="37" y="110"/>
                    <a:pt x="36" y="109"/>
                    <a:pt x="35" y="109"/>
                  </a:cubicBezTo>
                  <a:cubicBezTo>
                    <a:pt x="35" y="109"/>
                    <a:pt x="34" y="108"/>
                    <a:pt x="33" y="108"/>
                  </a:cubicBezTo>
                  <a:cubicBezTo>
                    <a:pt x="32" y="108"/>
                    <a:pt x="30" y="108"/>
                    <a:pt x="29" y="108"/>
                  </a:cubicBezTo>
                  <a:cubicBezTo>
                    <a:pt x="29" y="108"/>
                    <a:pt x="27" y="108"/>
                    <a:pt x="26" y="108"/>
                  </a:cubicBezTo>
                  <a:cubicBezTo>
                    <a:pt x="26" y="108"/>
                    <a:pt x="25" y="108"/>
                    <a:pt x="25" y="108"/>
                  </a:cubicBezTo>
                  <a:cubicBezTo>
                    <a:pt x="25" y="107"/>
                    <a:pt x="25" y="106"/>
                    <a:pt x="25" y="106"/>
                  </a:cubicBezTo>
                  <a:cubicBezTo>
                    <a:pt x="25" y="105"/>
                    <a:pt x="24" y="103"/>
                    <a:pt x="24" y="102"/>
                  </a:cubicBezTo>
                  <a:cubicBezTo>
                    <a:pt x="24" y="101"/>
                    <a:pt x="23" y="99"/>
                    <a:pt x="23" y="98"/>
                  </a:cubicBezTo>
                  <a:cubicBezTo>
                    <a:pt x="23" y="97"/>
                    <a:pt x="23" y="94"/>
                    <a:pt x="23" y="93"/>
                  </a:cubicBezTo>
                  <a:cubicBezTo>
                    <a:pt x="23" y="92"/>
                    <a:pt x="23" y="91"/>
                    <a:pt x="23" y="89"/>
                  </a:cubicBezTo>
                  <a:cubicBezTo>
                    <a:pt x="23" y="88"/>
                    <a:pt x="22" y="87"/>
                    <a:pt x="22" y="86"/>
                  </a:cubicBezTo>
                  <a:cubicBezTo>
                    <a:pt x="22" y="85"/>
                    <a:pt x="21" y="84"/>
                    <a:pt x="21" y="83"/>
                  </a:cubicBezTo>
                  <a:cubicBezTo>
                    <a:pt x="21" y="82"/>
                    <a:pt x="21" y="81"/>
                    <a:pt x="21" y="80"/>
                  </a:cubicBezTo>
                  <a:cubicBezTo>
                    <a:pt x="21" y="80"/>
                    <a:pt x="21" y="79"/>
                    <a:pt x="21" y="78"/>
                  </a:cubicBezTo>
                  <a:cubicBezTo>
                    <a:pt x="21" y="77"/>
                    <a:pt x="22" y="76"/>
                    <a:pt x="21" y="75"/>
                  </a:cubicBezTo>
                  <a:cubicBezTo>
                    <a:pt x="21" y="75"/>
                    <a:pt x="20" y="75"/>
                    <a:pt x="20" y="75"/>
                  </a:cubicBezTo>
                  <a:cubicBezTo>
                    <a:pt x="19" y="75"/>
                    <a:pt x="18" y="74"/>
                    <a:pt x="18" y="74"/>
                  </a:cubicBezTo>
                  <a:cubicBezTo>
                    <a:pt x="18" y="73"/>
                    <a:pt x="18" y="73"/>
                    <a:pt x="17" y="72"/>
                  </a:cubicBezTo>
                  <a:cubicBezTo>
                    <a:pt x="17" y="72"/>
                    <a:pt x="17" y="71"/>
                    <a:pt x="17" y="71"/>
                  </a:cubicBezTo>
                  <a:cubicBezTo>
                    <a:pt x="17" y="70"/>
                    <a:pt x="17" y="69"/>
                    <a:pt x="17" y="69"/>
                  </a:cubicBezTo>
                  <a:cubicBezTo>
                    <a:pt x="17" y="69"/>
                    <a:pt x="16" y="68"/>
                    <a:pt x="15" y="68"/>
                  </a:cubicBezTo>
                  <a:cubicBezTo>
                    <a:pt x="15" y="67"/>
                    <a:pt x="15" y="67"/>
                    <a:pt x="14" y="66"/>
                  </a:cubicBezTo>
                  <a:cubicBezTo>
                    <a:pt x="14" y="66"/>
                    <a:pt x="13" y="66"/>
                    <a:pt x="13" y="66"/>
                  </a:cubicBezTo>
                  <a:cubicBezTo>
                    <a:pt x="13" y="65"/>
                    <a:pt x="13" y="64"/>
                    <a:pt x="13" y="64"/>
                  </a:cubicBezTo>
                  <a:cubicBezTo>
                    <a:pt x="13" y="63"/>
                    <a:pt x="12" y="63"/>
                    <a:pt x="12" y="62"/>
                  </a:cubicBezTo>
                  <a:cubicBezTo>
                    <a:pt x="12" y="62"/>
                    <a:pt x="12" y="61"/>
                    <a:pt x="12" y="60"/>
                  </a:cubicBezTo>
                  <a:cubicBezTo>
                    <a:pt x="12" y="59"/>
                    <a:pt x="12" y="58"/>
                    <a:pt x="11" y="57"/>
                  </a:cubicBezTo>
                  <a:cubicBezTo>
                    <a:pt x="11" y="56"/>
                    <a:pt x="10" y="54"/>
                    <a:pt x="10" y="54"/>
                  </a:cubicBezTo>
                  <a:cubicBezTo>
                    <a:pt x="10" y="52"/>
                    <a:pt x="10" y="50"/>
                    <a:pt x="10" y="49"/>
                  </a:cubicBezTo>
                  <a:cubicBezTo>
                    <a:pt x="10" y="48"/>
                    <a:pt x="10" y="47"/>
                    <a:pt x="10" y="46"/>
                  </a:cubicBezTo>
                  <a:cubicBezTo>
                    <a:pt x="10" y="45"/>
                    <a:pt x="9" y="43"/>
                    <a:pt x="9" y="42"/>
                  </a:cubicBezTo>
                  <a:cubicBezTo>
                    <a:pt x="8" y="41"/>
                    <a:pt x="8" y="40"/>
                    <a:pt x="8" y="39"/>
                  </a:cubicBezTo>
                  <a:cubicBezTo>
                    <a:pt x="8" y="38"/>
                    <a:pt x="8" y="37"/>
                    <a:pt x="8" y="36"/>
                  </a:cubicBezTo>
                  <a:cubicBezTo>
                    <a:pt x="8" y="35"/>
                    <a:pt x="8" y="34"/>
                    <a:pt x="8" y="33"/>
                  </a:cubicBezTo>
                  <a:cubicBezTo>
                    <a:pt x="8" y="33"/>
                    <a:pt x="7" y="32"/>
                    <a:pt x="7" y="31"/>
                  </a:cubicBezTo>
                  <a:cubicBezTo>
                    <a:pt x="7" y="31"/>
                    <a:pt x="6" y="31"/>
                    <a:pt x="6" y="30"/>
                  </a:cubicBezTo>
                  <a:cubicBezTo>
                    <a:pt x="6" y="30"/>
                    <a:pt x="6" y="29"/>
                    <a:pt x="5" y="28"/>
                  </a:cubicBezTo>
                  <a:cubicBezTo>
                    <a:pt x="5" y="28"/>
                    <a:pt x="5" y="27"/>
                    <a:pt x="5" y="27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3" y="25"/>
                    <a:pt x="3" y="24"/>
                    <a:pt x="3" y="23"/>
                  </a:cubicBezTo>
                  <a:cubicBezTo>
                    <a:pt x="3" y="22"/>
                    <a:pt x="2" y="20"/>
                    <a:pt x="2" y="19"/>
                  </a:cubicBezTo>
                  <a:cubicBezTo>
                    <a:pt x="2" y="19"/>
                    <a:pt x="2" y="18"/>
                    <a:pt x="1" y="17"/>
                  </a:cubicBezTo>
                  <a:cubicBezTo>
                    <a:pt x="1" y="17"/>
                    <a:pt x="1" y="16"/>
                    <a:pt x="1" y="15"/>
                  </a:cubicBezTo>
                  <a:cubicBezTo>
                    <a:pt x="0" y="15"/>
                    <a:pt x="0" y="14"/>
                    <a:pt x="0" y="13"/>
                  </a:cubicBezTo>
                  <a:cubicBezTo>
                    <a:pt x="0" y="12"/>
                    <a:pt x="1" y="10"/>
                    <a:pt x="1" y="9"/>
                  </a:cubicBezTo>
                  <a:cubicBezTo>
                    <a:pt x="1" y="8"/>
                    <a:pt x="1" y="6"/>
                    <a:pt x="2" y="6"/>
                  </a:cubicBezTo>
                  <a:cubicBezTo>
                    <a:pt x="2" y="5"/>
                    <a:pt x="2" y="3"/>
                    <a:pt x="2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4" y="2"/>
                  </a:cubicBezTo>
                  <a:cubicBezTo>
                    <a:pt x="4" y="2"/>
                    <a:pt x="5" y="3"/>
                    <a:pt x="6" y="4"/>
                  </a:cubicBezTo>
                  <a:cubicBezTo>
                    <a:pt x="6" y="4"/>
                    <a:pt x="7" y="4"/>
                    <a:pt x="7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2" y="6"/>
                    <a:pt x="13" y="6"/>
                    <a:pt x="13" y="6"/>
                  </a:cubicBezTo>
                  <a:cubicBezTo>
                    <a:pt x="14" y="7"/>
                    <a:pt x="15" y="7"/>
                    <a:pt x="15" y="7"/>
                  </a:cubicBezTo>
                  <a:cubicBezTo>
                    <a:pt x="16" y="8"/>
                    <a:pt x="18" y="8"/>
                    <a:pt x="19" y="8"/>
                  </a:cubicBezTo>
                  <a:cubicBezTo>
                    <a:pt x="19" y="8"/>
                    <a:pt x="21" y="8"/>
                    <a:pt x="21" y="8"/>
                  </a:cubicBezTo>
                  <a:cubicBezTo>
                    <a:pt x="22" y="8"/>
                    <a:pt x="23" y="9"/>
                    <a:pt x="24" y="10"/>
                  </a:cubicBezTo>
                  <a:cubicBezTo>
                    <a:pt x="24" y="10"/>
                    <a:pt x="25" y="12"/>
                    <a:pt x="26" y="12"/>
                  </a:cubicBezTo>
                  <a:cubicBezTo>
                    <a:pt x="26" y="13"/>
                    <a:pt x="29" y="14"/>
                    <a:pt x="29" y="15"/>
                  </a:cubicBezTo>
                  <a:cubicBezTo>
                    <a:pt x="30" y="15"/>
                    <a:pt x="31" y="16"/>
                    <a:pt x="32" y="16"/>
                  </a:cubicBezTo>
                  <a:cubicBezTo>
                    <a:pt x="32" y="16"/>
                    <a:pt x="33" y="16"/>
                    <a:pt x="34" y="16"/>
                  </a:cubicBezTo>
                  <a:cubicBezTo>
                    <a:pt x="34" y="16"/>
                    <a:pt x="35" y="17"/>
                    <a:pt x="35" y="18"/>
                  </a:cubicBezTo>
                  <a:cubicBezTo>
                    <a:pt x="35" y="19"/>
                    <a:pt x="37" y="19"/>
                    <a:pt x="37" y="20"/>
                  </a:cubicBezTo>
                  <a:cubicBezTo>
                    <a:pt x="37" y="21"/>
                    <a:pt x="37" y="22"/>
                    <a:pt x="36" y="23"/>
                  </a:cubicBezTo>
                  <a:cubicBezTo>
                    <a:pt x="36" y="23"/>
                    <a:pt x="36" y="24"/>
                    <a:pt x="35" y="24"/>
                  </a:cubicBezTo>
                  <a:cubicBezTo>
                    <a:pt x="35" y="25"/>
                    <a:pt x="34" y="24"/>
                    <a:pt x="33" y="25"/>
                  </a:cubicBezTo>
                  <a:cubicBezTo>
                    <a:pt x="33" y="25"/>
                    <a:pt x="32" y="25"/>
                    <a:pt x="32" y="26"/>
                  </a:cubicBezTo>
                  <a:cubicBezTo>
                    <a:pt x="31" y="26"/>
                    <a:pt x="31" y="27"/>
                    <a:pt x="31" y="28"/>
                  </a:cubicBezTo>
                  <a:cubicBezTo>
                    <a:pt x="31" y="29"/>
                    <a:pt x="32" y="30"/>
                    <a:pt x="32" y="30"/>
                  </a:cubicBezTo>
                  <a:cubicBezTo>
                    <a:pt x="33" y="31"/>
                    <a:pt x="35" y="31"/>
                    <a:pt x="36" y="31"/>
                  </a:cubicBezTo>
                  <a:cubicBezTo>
                    <a:pt x="37" y="31"/>
                    <a:pt x="39" y="31"/>
                    <a:pt x="40" y="31"/>
                  </a:cubicBezTo>
                  <a:cubicBezTo>
                    <a:pt x="41" y="31"/>
                    <a:pt x="43" y="31"/>
                    <a:pt x="44" y="30"/>
                  </a:cubicBezTo>
                  <a:cubicBezTo>
                    <a:pt x="44" y="30"/>
                    <a:pt x="46" y="30"/>
                    <a:pt x="47" y="29"/>
                  </a:cubicBezTo>
                  <a:cubicBezTo>
                    <a:pt x="47" y="29"/>
                    <a:pt x="48" y="28"/>
                    <a:pt x="49" y="28"/>
                  </a:cubicBezTo>
                  <a:cubicBezTo>
                    <a:pt x="49" y="28"/>
                    <a:pt x="49" y="27"/>
                    <a:pt x="50" y="26"/>
                  </a:cubicBezTo>
                  <a:cubicBezTo>
                    <a:pt x="50" y="26"/>
                    <a:pt x="52" y="25"/>
                    <a:pt x="52" y="25"/>
                  </a:cubicBezTo>
                  <a:cubicBezTo>
                    <a:pt x="53" y="25"/>
                    <a:pt x="54" y="24"/>
                    <a:pt x="55" y="24"/>
                  </a:cubicBezTo>
                  <a:cubicBezTo>
                    <a:pt x="55" y="24"/>
                    <a:pt x="57" y="24"/>
                    <a:pt x="57" y="24"/>
                  </a:cubicBezTo>
                  <a:cubicBezTo>
                    <a:pt x="58" y="24"/>
                    <a:pt x="59" y="24"/>
                    <a:pt x="60" y="24"/>
                  </a:cubicBezTo>
                  <a:cubicBezTo>
                    <a:pt x="61" y="25"/>
                    <a:pt x="63" y="25"/>
                    <a:pt x="65" y="25"/>
                  </a:cubicBezTo>
                  <a:cubicBezTo>
                    <a:pt x="66" y="25"/>
                    <a:pt x="69" y="26"/>
                    <a:pt x="70" y="26"/>
                  </a:cubicBezTo>
                  <a:cubicBezTo>
                    <a:pt x="71" y="26"/>
                    <a:pt x="73" y="25"/>
                    <a:pt x="75" y="25"/>
                  </a:cubicBezTo>
                  <a:cubicBezTo>
                    <a:pt x="76" y="25"/>
                    <a:pt x="77" y="24"/>
                    <a:pt x="78" y="24"/>
                  </a:cubicBezTo>
                  <a:cubicBezTo>
                    <a:pt x="79" y="24"/>
                    <a:pt x="79" y="24"/>
                    <a:pt x="80" y="24"/>
                  </a:cubicBezTo>
                  <a:cubicBezTo>
                    <a:pt x="80" y="24"/>
                    <a:pt x="81" y="25"/>
                    <a:pt x="82" y="25"/>
                  </a:cubicBezTo>
                  <a:cubicBezTo>
                    <a:pt x="83" y="25"/>
                    <a:pt x="84" y="25"/>
                    <a:pt x="85" y="25"/>
                  </a:cubicBezTo>
                  <a:cubicBezTo>
                    <a:pt x="87" y="25"/>
                    <a:pt x="89" y="24"/>
                    <a:pt x="90" y="23"/>
                  </a:cubicBezTo>
                  <a:cubicBezTo>
                    <a:pt x="91" y="23"/>
                    <a:pt x="91" y="22"/>
                    <a:pt x="92" y="22"/>
                  </a:cubicBezTo>
                  <a:cubicBezTo>
                    <a:pt x="92" y="21"/>
                    <a:pt x="94" y="20"/>
                    <a:pt x="95" y="20"/>
                  </a:cubicBezTo>
                  <a:cubicBezTo>
                    <a:pt x="95" y="19"/>
                    <a:pt x="96" y="18"/>
                    <a:pt x="96" y="18"/>
                  </a:cubicBezTo>
                  <a:cubicBezTo>
                    <a:pt x="97" y="17"/>
                    <a:pt x="99" y="16"/>
                    <a:pt x="99" y="16"/>
                  </a:cubicBezTo>
                  <a:cubicBezTo>
                    <a:pt x="100" y="16"/>
                    <a:pt x="102" y="16"/>
                    <a:pt x="102" y="16"/>
                  </a:cubicBezTo>
                  <a:cubicBezTo>
                    <a:pt x="103" y="16"/>
                    <a:pt x="105" y="16"/>
                    <a:pt x="105" y="16"/>
                  </a:cubicBezTo>
                  <a:cubicBezTo>
                    <a:pt x="106" y="16"/>
                    <a:pt x="106" y="17"/>
                    <a:pt x="106" y="17"/>
                  </a:cubicBezTo>
                  <a:cubicBezTo>
                    <a:pt x="107" y="18"/>
                    <a:pt x="110" y="18"/>
                    <a:pt x="110" y="18"/>
                  </a:cubicBezTo>
                  <a:cubicBezTo>
                    <a:pt x="111" y="18"/>
                    <a:pt x="111" y="19"/>
                    <a:pt x="111" y="20"/>
                  </a:cubicBezTo>
                  <a:cubicBezTo>
                    <a:pt x="112" y="20"/>
                    <a:pt x="112" y="22"/>
                    <a:pt x="112" y="22"/>
                  </a:cubicBezTo>
                  <a:cubicBezTo>
                    <a:pt x="112" y="23"/>
                    <a:pt x="114" y="24"/>
                    <a:pt x="114" y="24"/>
                  </a:cubicBezTo>
                  <a:cubicBezTo>
                    <a:pt x="115" y="25"/>
                    <a:pt x="115" y="25"/>
                    <a:pt x="115" y="25"/>
                  </a:cubicBezTo>
                  <a:cubicBezTo>
                    <a:pt x="115" y="26"/>
                    <a:pt x="115" y="27"/>
                    <a:pt x="115" y="28"/>
                  </a:cubicBezTo>
                  <a:cubicBezTo>
                    <a:pt x="115" y="28"/>
                    <a:pt x="117" y="29"/>
                    <a:pt x="117" y="30"/>
                  </a:cubicBezTo>
                  <a:cubicBezTo>
                    <a:pt x="118" y="30"/>
                    <a:pt x="120" y="31"/>
                    <a:pt x="121" y="31"/>
                  </a:cubicBezTo>
                  <a:cubicBezTo>
                    <a:pt x="122" y="31"/>
                    <a:pt x="123" y="31"/>
                    <a:pt x="123" y="31"/>
                  </a:cubicBezTo>
                  <a:cubicBezTo>
                    <a:pt x="124" y="31"/>
                    <a:pt x="125" y="31"/>
                    <a:pt x="126" y="32"/>
                  </a:cubicBezTo>
                  <a:cubicBezTo>
                    <a:pt x="126" y="32"/>
                    <a:pt x="127" y="33"/>
                    <a:pt x="127" y="34"/>
                  </a:cubicBezTo>
                  <a:cubicBezTo>
                    <a:pt x="128" y="34"/>
                    <a:pt x="129" y="35"/>
                    <a:pt x="129" y="35"/>
                  </a:cubicBezTo>
                  <a:cubicBezTo>
                    <a:pt x="130" y="35"/>
                    <a:pt x="130" y="35"/>
                    <a:pt x="131" y="35"/>
                  </a:cubicBezTo>
                  <a:cubicBezTo>
                    <a:pt x="132" y="35"/>
                    <a:pt x="133" y="34"/>
                    <a:pt x="134" y="34"/>
                  </a:cubicBezTo>
                  <a:cubicBezTo>
                    <a:pt x="135" y="33"/>
                    <a:pt x="137" y="32"/>
                    <a:pt x="137" y="31"/>
                  </a:cubicBezTo>
                  <a:cubicBezTo>
                    <a:pt x="138" y="30"/>
                    <a:pt x="138" y="28"/>
                    <a:pt x="139" y="27"/>
                  </a:cubicBezTo>
                  <a:cubicBezTo>
                    <a:pt x="139" y="27"/>
                    <a:pt x="140" y="26"/>
                    <a:pt x="140" y="25"/>
                  </a:cubicBezTo>
                  <a:cubicBezTo>
                    <a:pt x="141" y="25"/>
                    <a:pt x="141" y="25"/>
                    <a:pt x="141" y="25"/>
                  </a:cubicBezTo>
                  <a:cubicBezTo>
                    <a:pt x="142" y="26"/>
                    <a:pt x="144" y="27"/>
                    <a:pt x="145" y="28"/>
                  </a:cubicBezTo>
                  <a:cubicBezTo>
                    <a:pt x="145" y="28"/>
                    <a:pt x="146" y="29"/>
                    <a:pt x="146" y="29"/>
                  </a:cubicBezTo>
                  <a:cubicBezTo>
                    <a:pt x="146" y="29"/>
                    <a:pt x="146" y="30"/>
                    <a:pt x="146" y="31"/>
                  </a:cubicBezTo>
                  <a:cubicBezTo>
                    <a:pt x="146" y="31"/>
                    <a:pt x="146" y="32"/>
                    <a:pt x="146" y="33"/>
                  </a:cubicBezTo>
                  <a:cubicBezTo>
                    <a:pt x="146" y="33"/>
                    <a:pt x="146" y="34"/>
                    <a:pt x="146" y="34"/>
                  </a:cubicBezTo>
                  <a:cubicBezTo>
                    <a:pt x="146" y="35"/>
                    <a:pt x="147" y="35"/>
                    <a:pt x="147" y="36"/>
                  </a:cubicBezTo>
                  <a:cubicBezTo>
                    <a:pt x="148" y="36"/>
                    <a:pt x="149" y="36"/>
                    <a:pt x="149" y="36"/>
                  </a:cubicBezTo>
                  <a:cubicBezTo>
                    <a:pt x="149" y="37"/>
                    <a:pt x="150" y="37"/>
                    <a:pt x="150" y="37"/>
                  </a:cubicBezTo>
                  <a:cubicBezTo>
                    <a:pt x="151" y="38"/>
                    <a:pt x="151" y="37"/>
                    <a:pt x="152" y="37"/>
                  </a:cubicBezTo>
                  <a:cubicBezTo>
                    <a:pt x="152" y="38"/>
                    <a:pt x="153" y="38"/>
                    <a:pt x="153" y="39"/>
                  </a:cubicBezTo>
                  <a:cubicBezTo>
                    <a:pt x="153" y="39"/>
                    <a:pt x="153" y="41"/>
                    <a:pt x="153" y="41"/>
                  </a:cubicBezTo>
                  <a:cubicBezTo>
                    <a:pt x="153" y="42"/>
                    <a:pt x="153" y="45"/>
                    <a:pt x="153" y="46"/>
                  </a:cubicBezTo>
                  <a:cubicBezTo>
                    <a:pt x="154" y="47"/>
                    <a:pt x="155" y="48"/>
                    <a:pt x="156" y="49"/>
                  </a:cubicBezTo>
                  <a:cubicBezTo>
                    <a:pt x="156" y="50"/>
                    <a:pt x="157" y="51"/>
                    <a:pt x="158" y="51"/>
                  </a:cubicBezTo>
                  <a:cubicBezTo>
                    <a:pt x="158" y="52"/>
                    <a:pt x="159" y="54"/>
                    <a:pt x="159" y="55"/>
                  </a:cubicBezTo>
                  <a:cubicBezTo>
                    <a:pt x="159" y="56"/>
                    <a:pt x="159" y="58"/>
                    <a:pt x="159" y="58"/>
                  </a:cubicBezTo>
                  <a:cubicBezTo>
                    <a:pt x="159" y="59"/>
                    <a:pt x="158" y="60"/>
                    <a:pt x="158" y="60"/>
                  </a:cubicBezTo>
                  <a:cubicBezTo>
                    <a:pt x="158" y="61"/>
                    <a:pt x="158" y="64"/>
                    <a:pt x="158" y="65"/>
                  </a:cubicBezTo>
                  <a:cubicBezTo>
                    <a:pt x="158" y="66"/>
                    <a:pt x="158" y="68"/>
                    <a:pt x="158" y="69"/>
                  </a:cubicBezTo>
                  <a:cubicBezTo>
                    <a:pt x="158" y="70"/>
                    <a:pt x="158" y="73"/>
                    <a:pt x="158" y="74"/>
                  </a:cubicBezTo>
                  <a:cubicBezTo>
                    <a:pt x="158" y="75"/>
                    <a:pt x="159" y="76"/>
                    <a:pt x="160" y="77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75"/>
            <p:cNvSpPr>
              <a:spLocks/>
            </p:cNvSpPr>
            <p:nvPr/>
          </p:nvSpPr>
          <p:spPr bwMode="auto">
            <a:xfrm>
              <a:off x="1524" y="1434"/>
              <a:ext cx="338" cy="486"/>
            </a:xfrm>
            <a:custGeom>
              <a:avLst/>
              <a:gdLst>
                <a:gd name="T0" fmla="*/ 120 w 122"/>
                <a:gd name="T1" fmla="*/ 19 h 176"/>
                <a:gd name="T2" fmla="*/ 115 w 122"/>
                <a:gd name="T3" fmla="*/ 29 h 176"/>
                <a:gd name="T4" fmla="*/ 119 w 122"/>
                <a:gd name="T5" fmla="*/ 41 h 176"/>
                <a:gd name="T6" fmla="*/ 116 w 122"/>
                <a:gd name="T7" fmla="*/ 50 h 176"/>
                <a:gd name="T8" fmla="*/ 109 w 122"/>
                <a:gd name="T9" fmla="*/ 48 h 176"/>
                <a:gd name="T10" fmla="*/ 103 w 122"/>
                <a:gd name="T11" fmla="*/ 51 h 176"/>
                <a:gd name="T12" fmla="*/ 97 w 122"/>
                <a:gd name="T13" fmla="*/ 50 h 176"/>
                <a:gd name="T14" fmla="*/ 97 w 122"/>
                <a:gd name="T15" fmla="*/ 60 h 176"/>
                <a:gd name="T16" fmla="*/ 92 w 122"/>
                <a:gd name="T17" fmla="*/ 67 h 176"/>
                <a:gd name="T18" fmla="*/ 86 w 122"/>
                <a:gd name="T19" fmla="*/ 74 h 176"/>
                <a:gd name="T20" fmla="*/ 83 w 122"/>
                <a:gd name="T21" fmla="*/ 83 h 176"/>
                <a:gd name="T22" fmla="*/ 88 w 122"/>
                <a:gd name="T23" fmla="*/ 91 h 176"/>
                <a:gd name="T24" fmla="*/ 93 w 122"/>
                <a:gd name="T25" fmla="*/ 99 h 176"/>
                <a:gd name="T26" fmla="*/ 93 w 122"/>
                <a:gd name="T27" fmla="*/ 104 h 176"/>
                <a:gd name="T28" fmla="*/ 87 w 122"/>
                <a:gd name="T29" fmla="*/ 106 h 176"/>
                <a:gd name="T30" fmla="*/ 89 w 122"/>
                <a:gd name="T31" fmla="*/ 115 h 176"/>
                <a:gd name="T32" fmla="*/ 94 w 122"/>
                <a:gd name="T33" fmla="*/ 123 h 176"/>
                <a:gd name="T34" fmla="*/ 89 w 122"/>
                <a:gd name="T35" fmla="*/ 128 h 176"/>
                <a:gd name="T36" fmla="*/ 82 w 122"/>
                <a:gd name="T37" fmla="*/ 135 h 176"/>
                <a:gd name="T38" fmla="*/ 82 w 122"/>
                <a:gd name="T39" fmla="*/ 142 h 176"/>
                <a:gd name="T40" fmla="*/ 77 w 122"/>
                <a:gd name="T41" fmla="*/ 150 h 176"/>
                <a:gd name="T42" fmla="*/ 77 w 122"/>
                <a:gd name="T43" fmla="*/ 156 h 176"/>
                <a:gd name="T44" fmla="*/ 73 w 122"/>
                <a:gd name="T45" fmla="*/ 163 h 176"/>
                <a:gd name="T46" fmla="*/ 65 w 122"/>
                <a:gd name="T47" fmla="*/ 165 h 176"/>
                <a:gd name="T48" fmla="*/ 60 w 122"/>
                <a:gd name="T49" fmla="*/ 168 h 176"/>
                <a:gd name="T50" fmla="*/ 56 w 122"/>
                <a:gd name="T51" fmla="*/ 175 h 176"/>
                <a:gd name="T52" fmla="*/ 47 w 122"/>
                <a:gd name="T53" fmla="*/ 172 h 176"/>
                <a:gd name="T54" fmla="*/ 53 w 122"/>
                <a:gd name="T55" fmla="*/ 164 h 176"/>
                <a:gd name="T56" fmla="*/ 56 w 122"/>
                <a:gd name="T57" fmla="*/ 157 h 176"/>
                <a:gd name="T58" fmla="*/ 52 w 122"/>
                <a:gd name="T59" fmla="*/ 151 h 176"/>
                <a:gd name="T60" fmla="*/ 47 w 122"/>
                <a:gd name="T61" fmla="*/ 145 h 176"/>
                <a:gd name="T62" fmla="*/ 42 w 122"/>
                <a:gd name="T63" fmla="*/ 149 h 176"/>
                <a:gd name="T64" fmla="*/ 40 w 122"/>
                <a:gd name="T65" fmla="*/ 141 h 176"/>
                <a:gd name="T66" fmla="*/ 39 w 122"/>
                <a:gd name="T67" fmla="*/ 136 h 176"/>
                <a:gd name="T68" fmla="*/ 28 w 122"/>
                <a:gd name="T69" fmla="*/ 133 h 176"/>
                <a:gd name="T70" fmla="*/ 25 w 122"/>
                <a:gd name="T71" fmla="*/ 143 h 176"/>
                <a:gd name="T72" fmla="*/ 18 w 122"/>
                <a:gd name="T73" fmla="*/ 137 h 176"/>
                <a:gd name="T74" fmla="*/ 7 w 122"/>
                <a:gd name="T75" fmla="*/ 127 h 176"/>
                <a:gd name="T76" fmla="*/ 4 w 122"/>
                <a:gd name="T77" fmla="*/ 100 h 176"/>
                <a:gd name="T78" fmla="*/ 10 w 122"/>
                <a:gd name="T79" fmla="*/ 95 h 176"/>
                <a:gd name="T80" fmla="*/ 16 w 122"/>
                <a:gd name="T81" fmla="*/ 92 h 176"/>
                <a:gd name="T82" fmla="*/ 12 w 122"/>
                <a:gd name="T83" fmla="*/ 90 h 176"/>
                <a:gd name="T84" fmla="*/ 7 w 122"/>
                <a:gd name="T85" fmla="*/ 93 h 176"/>
                <a:gd name="T86" fmla="*/ 8 w 122"/>
                <a:gd name="T87" fmla="*/ 84 h 176"/>
                <a:gd name="T88" fmla="*/ 19 w 122"/>
                <a:gd name="T89" fmla="*/ 38 h 176"/>
                <a:gd name="T90" fmla="*/ 23 w 122"/>
                <a:gd name="T91" fmla="*/ 13 h 176"/>
                <a:gd name="T92" fmla="*/ 33 w 122"/>
                <a:gd name="T93" fmla="*/ 14 h 176"/>
                <a:gd name="T94" fmla="*/ 41 w 122"/>
                <a:gd name="T95" fmla="*/ 13 h 176"/>
                <a:gd name="T96" fmla="*/ 45 w 122"/>
                <a:gd name="T97" fmla="*/ 10 h 176"/>
                <a:gd name="T98" fmla="*/ 52 w 122"/>
                <a:gd name="T99" fmla="*/ 15 h 176"/>
                <a:gd name="T100" fmla="*/ 58 w 122"/>
                <a:gd name="T101" fmla="*/ 7 h 176"/>
                <a:gd name="T102" fmla="*/ 64 w 122"/>
                <a:gd name="T103" fmla="*/ 14 h 176"/>
                <a:gd name="T104" fmla="*/ 71 w 122"/>
                <a:gd name="T105" fmla="*/ 15 h 176"/>
                <a:gd name="T106" fmla="*/ 69 w 122"/>
                <a:gd name="T107" fmla="*/ 8 h 176"/>
                <a:gd name="T108" fmla="*/ 78 w 122"/>
                <a:gd name="T109" fmla="*/ 9 h 176"/>
                <a:gd name="T110" fmla="*/ 81 w 122"/>
                <a:gd name="T111" fmla="*/ 4 h 176"/>
                <a:gd name="T112" fmla="*/ 88 w 122"/>
                <a:gd name="T113" fmla="*/ 1 h 176"/>
                <a:gd name="T114" fmla="*/ 98 w 122"/>
                <a:gd name="T115" fmla="*/ 7 h 176"/>
                <a:gd name="T116" fmla="*/ 102 w 122"/>
                <a:gd name="T117" fmla="*/ 15 h 176"/>
                <a:gd name="T118" fmla="*/ 113 w 122"/>
                <a:gd name="T119" fmla="*/ 18 h 176"/>
                <a:gd name="T120" fmla="*/ 119 w 122"/>
                <a:gd name="T121" fmla="*/ 11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" h="176">
                  <a:moveTo>
                    <a:pt x="122" y="13"/>
                  </a:moveTo>
                  <a:cubicBezTo>
                    <a:pt x="122" y="14"/>
                    <a:pt x="122" y="15"/>
                    <a:pt x="122" y="15"/>
                  </a:cubicBezTo>
                  <a:cubicBezTo>
                    <a:pt x="121" y="16"/>
                    <a:pt x="121" y="17"/>
                    <a:pt x="121" y="18"/>
                  </a:cubicBezTo>
                  <a:cubicBezTo>
                    <a:pt x="121" y="18"/>
                    <a:pt x="120" y="19"/>
                    <a:pt x="120" y="19"/>
                  </a:cubicBezTo>
                  <a:cubicBezTo>
                    <a:pt x="120" y="19"/>
                    <a:pt x="120" y="20"/>
                    <a:pt x="120" y="21"/>
                  </a:cubicBezTo>
                  <a:cubicBezTo>
                    <a:pt x="120" y="22"/>
                    <a:pt x="120" y="22"/>
                    <a:pt x="120" y="22"/>
                  </a:cubicBezTo>
                  <a:cubicBezTo>
                    <a:pt x="119" y="23"/>
                    <a:pt x="117" y="25"/>
                    <a:pt x="117" y="26"/>
                  </a:cubicBezTo>
                  <a:cubicBezTo>
                    <a:pt x="116" y="27"/>
                    <a:pt x="116" y="28"/>
                    <a:pt x="115" y="29"/>
                  </a:cubicBezTo>
                  <a:cubicBezTo>
                    <a:pt x="115" y="30"/>
                    <a:pt x="115" y="31"/>
                    <a:pt x="115" y="32"/>
                  </a:cubicBezTo>
                  <a:cubicBezTo>
                    <a:pt x="115" y="32"/>
                    <a:pt x="115" y="34"/>
                    <a:pt x="115" y="35"/>
                  </a:cubicBezTo>
                  <a:cubicBezTo>
                    <a:pt x="115" y="36"/>
                    <a:pt x="116" y="37"/>
                    <a:pt x="117" y="38"/>
                  </a:cubicBezTo>
                  <a:cubicBezTo>
                    <a:pt x="117" y="39"/>
                    <a:pt x="118" y="40"/>
                    <a:pt x="119" y="41"/>
                  </a:cubicBezTo>
                  <a:cubicBezTo>
                    <a:pt x="119" y="41"/>
                    <a:pt x="119" y="42"/>
                    <a:pt x="119" y="43"/>
                  </a:cubicBezTo>
                  <a:cubicBezTo>
                    <a:pt x="120" y="43"/>
                    <a:pt x="120" y="45"/>
                    <a:pt x="119" y="46"/>
                  </a:cubicBezTo>
                  <a:cubicBezTo>
                    <a:pt x="119" y="47"/>
                    <a:pt x="119" y="48"/>
                    <a:pt x="118" y="48"/>
                  </a:cubicBezTo>
                  <a:cubicBezTo>
                    <a:pt x="118" y="49"/>
                    <a:pt x="117" y="50"/>
                    <a:pt x="116" y="50"/>
                  </a:cubicBezTo>
                  <a:cubicBezTo>
                    <a:pt x="116" y="50"/>
                    <a:pt x="115" y="51"/>
                    <a:pt x="114" y="51"/>
                  </a:cubicBezTo>
                  <a:cubicBezTo>
                    <a:pt x="114" y="51"/>
                    <a:pt x="112" y="51"/>
                    <a:pt x="112" y="51"/>
                  </a:cubicBezTo>
                  <a:cubicBezTo>
                    <a:pt x="111" y="51"/>
                    <a:pt x="111" y="50"/>
                    <a:pt x="111" y="50"/>
                  </a:cubicBezTo>
                  <a:cubicBezTo>
                    <a:pt x="110" y="49"/>
                    <a:pt x="110" y="49"/>
                    <a:pt x="109" y="48"/>
                  </a:cubicBezTo>
                  <a:cubicBezTo>
                    <a:pt x="109" y="48"/>
                    <a:pt x="108" y="48"/>
                    <a:pt x="108" y="48"/>
                  </a:cubicBezTo>
                  <a:cubicBezTo>
                    <a:pt x="107" y="48"/>
                    <a:pt x="105" y="48"/>
                    <a:pt x="105" y="48"/>
                  </a:cubicBezTo>
                  <a:cubicBezTo>
                    <a:pt x="105" y="49"/>
                    <a:pt x="104" y="50"/>
                    <a:pt x="104" y="50"/>
                  </a:cubicBezTo>
                  <a:cubicBezTo>
                    <a:pt x="104" y="50"/>
                    <a:pt x="103" y="51"/>
                    <a:pt x="103" y="51"/>
                  </a:cubicBezTo>
                  <a:cubicBezTo>
                    <a:pt x="102" y="51"/>
                    <a:pt x="101" y="51"/>
                    <a:pt x="101" y="51"/>
                  </a:cubicBezTo>
                  <a:cubicBezTo>
                    <a:pt x="100" y="51"/>
                    <a:pt x="100" y="50"/>
                    <a:pt x="100" y="50"/>
                  </a:cubicBezTo>
                  <a:cubicBezTo>
                    <a:pt x="99" y="49"/>
                    <a:pt x="99" y="49"/>
                    <a:pt x="98" y="49"/>
                  </a:cubicBezTo>
                  <a:cubicBezTo>
                    <a:pt x="98" y="48"/>
                    <a:pt x="97" y="49"/>
                    <a:pt x="97" y="50"/>
                  </a:cubicBezTo>
                  <a:cubicBezTo>
                    <a:pt x="96" y="50"/>
                    <a:pt x="97" y="51"/>
                    <a:pt x="97" y="52"/>
                  </a:cubicBezTo>
                  <a:cubicBezTo>
                    <a:pt x="97" y="52"/>
                    <a:pt x="97" y="54"/>
                    <a:pt x="97" y="54"/>
                  </a:cubicBezTo>
                  <a:cubicBezTo>
                    <a:pt x="97" y="55"/>
                    <a:pt x="97" y="56"/>
                    <a:pt x="97" y="57"/>
                  </a:cubicBezTo>
                  <a:cubicBezTo>
                    <a:pt x="97" y="57"/>
                    <a:pt x="97" y="59"/>
                    <a:pt x="97" y="60"/>
                  </a:cubicBezTo>
                  <a:cubicBezTo>
                    <a:pt x="96" y="60"/>
                    <a:pt x="95" y="61"/>
                    <a:pt x="94" y="61"/>
                  </a:cubicBezTo>
                  <a:cubicBezTo>
                    <a:pt x="94" y="62"/>
                    <a:pt x="94" y="62"/>
                    <a:pt x="94" y="63"/>
                  </a:cubicBezTo>
                  <a:cubicBezTo>
                    <a:pt x="93" y="63"/>
                    <a:pt x="93" y="64"/>
                    <a:pt x="93" y="65"/>
                  </a:cubicBezTo>
                  <a:cubicBezTo>
                    <a:pt x="92" y="65"/>
                    <a:pt x="92" y="66"/>
                    <a:pt x="92" y="67"/>
                  </a:cubicBezTo>
                  <a:cubicBezTo>
                    <a:pt x="91" y="67"/>
                    <a:pt x="91" y="68"/>
                    <a:pt x="90" y="69"/>
                  </a:cubicBezTo>
                  <a:cubicBezTo>
                    <a:pt x="90" y="69"/>
                    <a:pt x="90" y="71"/>
                    <a:pt x="89" y="71"/>
                  </a:cubicBezTo>
                  <a:cubicBezTo>
                    <a:pt x="89" y="71"/>
                    <a:pt x="88" y="72"/>
                    <a:pt x="88" y="73"/>
                  </a:cubicBezTo>
                  <a:cubicBezTo>
                    <a:pt x="87" y="73"/>
                    <a:pt x="86" y="74"/>
                    <a:pt x="86" y="74"/>
                  </a:cubicBezTo>
                  <a:cubicBezTo>
                    <a:pt x="85" y="74"/>
                    <a:pt x="83" y="75"/>
                    <a:pt x="83" y="76"/>
                  </a:cubicBezTo>
                  <a:cubicBezTo>
                    <a:pt x="82" y="76"/>
                    <a:pt x="82" y="77"/>
                    <a:pt x="82" y="77"/>
                  </a:cubicBezTo>
                  <a:cubicBezTo>
                    <a:pt x="82" y="78"/>
                    <a:pt x="82" y="78"/>
                    <a:pt x="82" y="79"/>
                  </a:cubicBezTo>
                  <a:cubicBezTo>
                    <a:pt x="82" y="80"/>
                    <a:pt x="83" y="81"/>
                    <a:pt x="83" y="83"/>
                  </a:cubicBezTo>
                  <a:cubicBezTo>
                    <a:pt x="83" y="83"/>
                    <a:pt x="85" y="84"/>
                    <a:pt x="85" y="85"/>
                  </a:cubicBezTo>
                  <a:cubicBezTo>
                    <a:pt x="85" y="85"/>
                    <a:pt x="86" y="86"/>
                    <a:pt x="86" y="87"/>
                  </a:cubicBezTo>
                  <a:cubicBezTo>
                    <a:pt x="87" y="87"/>
                    <a:pt x="87" y="88"/>
                    <a:pt x="87" y="89"/>
                  </a:cubicBezTo>
                  <a:cubicBezTo>
                    <a:pt x="87" y="90"/>
                    <a:pt x="88" y="91"/>
                    <a:pt x="88" y="91"/>
                  </a:cubicBezTo>
                  <a:cubicBezTo>
                    <a:pt x="88" y="92"/>
                    <a:pt x="88" y="93"/>
                    <a:pt x="88" y="93"/>
                  </a:cubicBezTo>
                  <a:cubicBezTo>
                    <a:pt x="88" y="93"/>
                    <a:pt x="88" y="95"/>
                    <a:pt x="89" y="95"/>
                  </a:cubicBezTo>
                  <a:cubicBezTo>
                    <a:pt x="89" y="96"/>
                    <a:pt x="90" y="97"/>
                    <a:pt x="90" y="97"/>
                  </a:cubicBezTo>
                  <a:cubicBezTo>
                    <a:pt x="91" y="98"/>
                    <a:pt x="92" y="99"/>
                    <a:pt x="93" y="99"/>
                  </a:cubicBezTo>
                  <a:cubicBezTo>
                    <a:pt x="93" y="100"/>
                    <a:pt x="94" y="100"/>
                    <a:pt x="94" y="100"/>
                  </a:cubicBezTo>
                  <a:cubicBezTo>
                    <a:pt x="94" y="100"/>
                    <a:pt x="94" y="101"/>
                    <a:pt x="94" y="102"/>
                  </a:cubicBezTo>
                  <a:cubicBezTo>
                    <a:pt x="94" y="102"/>
                    <a:pt x="94" y="103"/>
                    <a:pt x="94" y="103"/>
                  </a:cubicBezTo>
                  <a:cubicBezTo>
                    <a:pt x="94" y="103"/>
                    <a:pt x="94" y="104"/>
                    <a:pt x="93" y="104"/>
                  </a:cubicBezTo>
                  <a:cubicBezTo>
                    <a:pt x="93" y="105"/>
                    <a:pt x="92" y="105"/>
                    <a:pt x="92" y="105"/>
                  </a:cubicBezTo>
                  <a:cubicBezTo>
                    <a:pt x="91" y="105"/>
                    <a:pt x="90" y="105"/>
                    <a:pt x="90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8" y="105"/>
                    <a:pt x="87" y="106"/>
                    <a:pt x="87" y="106"/>
                  </a:cubicBezTo>
                  <a:cubicBezTo>
                    <a:pt x="87" y="106"/>
                    <a:pt x="86" y="108"/>
                    <a:pt x="86" y="108"/>
                  </a:cubicBezTo>
                  <a:cubicBezTo>
                    <a:pt x="86" y="109"/>
                    <a:pt x="86" y="110"/>
                    <a:pt x="87" y="110"/>
                  </a:cubicBezTo>
                  <a:cubicBezTo>
                    <a:pt x="87" y="111"/>
                    <a:pt x="88" y="112"/>
                    <a:pt x="88" y="113"/>
                  </a:cubicBezTo>
                  <a:cubicBezTo>
                    <a:pt x="88" y="114"/>
                    <a:pt x="89" y="115"/>
                    <a:pt x="89" y="115"/>
                  </a:cubicBezTo>
                  <a:cubicBezTo>
                    <a:pt x="89" y="116"/>
                    <a:pt x="90" y="117"/>
                    <a:pt x="90" y="117"/>
                  </a:cubicBezTo>
                  <a:cubicBezTo>
                    <a:pt x="90" y="118"/>
                    <a:pt x="90" y="119"/>
                    <a:pt x="90" y="120"/>
                  </a:cubicBezTo>
                  <a:cubicBezTo>
                    <a:pt x="90" y="120"/>
                    <a:pt x="91" y="121"/>
                    <a:pt x="92" y="121"/>
                  </a:cubicBezTo>
                  <a:cubicBezTo>
                    <a:pt x="92" y="121"/>
                    <a:pt x="93" y="122"/>
                    <a:pt x="94" y="123"/>
                  </a:cubicBezTo>
                  <a:cubicBezTo>
                    <a:pt x="94" y="123"/>
                    <a:pt x="94" y="124"/>
                    <a:pt x="94" y="125"/>
                  </a:cubicBezTo>
                  <a:cubicBezTo>
                    <a:pt x="93" y="125"/>
                    <a:pt x="93" y="126"/>
                    <a:pt x="92" y="126"/>
                  </a:cubicBezTo>
                  <a:cubicBezTo>
                    <a:pt x="92" y="127"/>
                    <a:pt x="91" y="127"/>
                    <a:pt x="91" y="127"/>
                  </a:cubicBezTo>
                  <a:cubicBezTo>
                    <a:pt x="90" y="128"/>
                    <a:pt x="89" y="128"/>
                    <a:pt x="89" y="128"/>
                  </a:cubicBezTo>
                  <a:cubicBezTo>
                    <a:pt x="88" y="129"/>
                    <a:pt x="87" y="129"/>
                    <a:pt x="86" y="130"/>
                  </a:cubicBezTo>
                  <a:cubicBezTo>
                    <a:pt x="86" y="130"/>
                    <a:pt x="85" y="130"/>
                    <a:pt x="85" y="131"/>
                  </a:cubicBezTo>
                  <a:cubicBezTo>
                    <a:pt x="84" y="132"/>
                    <a:pt x="82" y="132"/>
                    <a:pt x="82" y="133"/>
                  </a:cubicBezTo>
                  <a:cubicBezTo>
                    <a:pt x="82" y="133"/>
                    <a:pt x="82" y="134"/>
                    <a:pt x="82" y="135"/>
                  </a:cubicBezTo>
                  <a:cubicBezTo>
                    <a:pt x="82" y="135"/>
                    <a:pt x="83" y="136"/>
                    <a:pt x="83" y="136"/>
                  </a:cubicBezTo>
                  <a:cubicBezTo>
                    <a:pt x="83" y="137"/>
                    <a:pt x="83" y="138"/>
                    <a:pt x="83" y="138"/>
                  </a:cubicBezTo>
                  <a:cubicBezTo>
                    <a:pt x="83" y="139"/>
                    <a:pt x="83" y="140"/>
                    <a:pt x="83" y="140"/>
                  </a:cubicBezTo>
                  <a:cubicBezTo>
                    <a:pt x="82" y="141"/>
                    <a:pt x="82" y="142"/>
                    <a:pt x="82" y="142"/>
                  </a:cubicBezTo>
                  <a:cubicBezTo>
                    <a:pt x="82" y="143"/>
                    <a:pt x="81" y="145"/>
                    <a:pt x="81" y="145"/>
                  </a:cubicBezTo>
                  <a:cubicBezTo>
                    <a:pt x="81" y="146"/>
                    <a:pt x="80" y="146"/>
                    <a:pt x="80" y="147"/>
                  </a:cubicBezTo>
                  <a:cubicBezTo>
                    <a:pt x="79" y="147"/>
                    <a:pt x="79" y="148"/>
                    <a:pt x="78" y="148"/>
                  </a:cubicBezTo>
                  <a:cubicBezTo>
                    <a:pt x="78" y="149"/>
                    <a:pt x="77" y="149"/>
                    <a:pt x="77" y="150"/>
                  </a:cubicBezTo>
                  <a:cubicBezTo>
                    <a:pt x="77" y="150"/>
                    <a:pt x="77" y="151"/>
                    <a:pt x="77" y="152"/>
                  </a:cubicBezTo>
                  <a:cubicBezTo>
                    <a:pt x="77" y="153"/>
                    <a:pt x="78" y="154"/>
                    <a:pt x="78" y="156"/>
                  </a:cubicBezTo>
                  <a:cubicBezTo>
                    <a:pt x="78" y="156"/>
                    <a:pt x="78" y="156"/>
                    <a:pt x="78" y="156"/>
                  </a:cubicBezTo>
                  <a:cubicBezTo>
                    <a:pt x="77" y="156"/>
                    <a:pt x="77" y="156"/>
                    <a:pt x="77" y="156"/>
                  </a:cubicBezTo>
                  <a:cubicBezTo>
                    <a:pt x="76" y="158"/>
                    <a:pt x="76" y="158"/>
                    <a:pt x="76" y="158"/>
                  </a:cubicBezTo>
                  <a:cubicBezTo>
                    <a:pt x="76" y="160"/>
                    <a:pt x="76" y="160"/>
                    <a:pt x="76" y="160"/>
                  </a:cubicBezTo>
                  <a:cubicBezTo>
                    <a:pt x="74" y="162"/>
                    <a:pt x="74" y="162"/>
                    <a:pt x="74" y="162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1" y="162"/>
                    <a:pt x="71" y="162"/>
                    <a:pt x="71" y="162"/>
                  </a:cubicBezTo>
                  <a:cubicBezTo>
                    <a:pt x="69" y="161"/>
                    <a:pt x="69" y="161"/>
                    <a:pt x="69" y="161"/>
                  </a:cubicBezTo>
                  <a:cubicBezTo>
                    <a:pt x="66" y="163"/>
                    <a:pt x="66" y="163"/>
                    <a:pt x="66" y="163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5" y="166"/>
                    <a:pt x="65" y="166"/>
                    <a:pt x="65" y="166"/>
                  </a:cubicBezTo>
                  <a:cubicBezTo>
                    <a:pt x="64" y="166"/>
                    <a:pt x="64" y="166"/>
                    <a:pt x="64" y="166"/>
                  </a:cubicBezTo>
                  <a:cubicBezTo>
                    <a:pt x="62" y="167"/>
                    <a:pt x="62" y="167"/>
                    <a:pt x="62" y="167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59" y="169"/>
                    <a:pt x="59" y="169"/>
                    <a:pt x="59" y="169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8" y="174"/>
                    <a:pt x="58" y="174"/>
                    <a:pt x="58" y="174"/>
                  </a:cubicBezTo>
                  <a:cubicBezTo>
                    <a:pt x="56" y="175"/>
                    <a:pt x="56" y="175"/>
                    <a:pt x="56" y="175"/>
                  </a:cubicBezTo>
                  <a:cubicBezTo>
                    <a:pt x="53" y="176"/>
                    <a:pt x="53" y="176"/>
                    <a:pt x="53" y="176"/>
                  </a:cubicBezTo>
                  <a:cubicBezTo>
                    <a:pt x="50" y="175"/>
                    <a:pt x="50" y="175"/>
                    <a:pt x="50" y="175"/>
                  </a:cubicBezTo>
                  <a:cubicBezTo>
                    <a:pt x="48" y="174"/>
                    <a:pt x="48" y="174"/>
                    <a:pt x="48" y="174"/>
                  </a:cubicBezTo>
                  <a:cubicBezTo>
                    <a:pt x="47" y="172"/>
                    <a:pt x="47" y="172"/>
                    <a:pt x="47" y="172"/>
                  </a:cubicBezTo>
                  <a:cubicBezTo>
                    <a:pt x="47" y="169"/>
                    <a:pt x="47" y="169"/>
                    <a:pt x="47" y="169"/>
                  </a:cubicBezTo>
                  <a:cubicBezTo>
                    <a:pt x="49" y="167"/>
                    <a:pt x="49" y="167"/>
                    <a:pt x="49" y="167"/>
                  </a:cubicBezTo>
                  <a:cubicBezTo>
                    <a:pt x="50" y="166"/>
                    <a:pt x="50" y="166"/>
                    <a:pt x="50" y="166"/>
                  </a:cubicBezTo>
                  <a:cubicBezTo>
                    <a:pt x="53" y="164"/>
                    <a:pt x="53" y="164"/>
                    <a:pt x="53" y="164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0"/>
                    <a:pt x="55" y="160"/>
                    <a:pt x="55" y="160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6" y="157"/>
                    <a:pt x="56" y="157"/>
                    <a:pt x="56" y="157"/>
                  </a:cubicBezTo>
                  <a:cubicBezTo>
                    <a:pt x="56" y="155"/>
                    <a:pt x="56" y="155"/>
                    <a:pt x="56" y="155"/>
                  </a:cubicBezTo>
                  <a:cubicBezTo>
                    <a:pt x="55" y="153"/>
                    <a:pt x="55" y="153"/>
                    <a:pt x="55" y="153"/>
                  </a:cubicBezTo>
                  <a:cubicBezTo>
                    <a:pt x="54" y="152"/>
                    <a:pt x="54" y="152"/>
                    <a:pt x="54" y="152"/>
                  </a:cubicBezTo>
                  <a:cubicBezTo>
                    <a:pt x="52" y="151"/>
                    <a:pt x="52" y="151"/>
                    <a:pt x="52" y="151"/>
                  </a:cubicBezTo>
                  <a:cubicBezTo>
                    <a:pt x="52" y="149"/>
                    <a:pt x="52" y="149"/>
                    <a:pt x="52" y="149"/>
                  </a:cubicBezTo>
                  <a:cubicBezTo>
                    <a:pt x="51" y="146"/>
                    <a:pt x="51" y="146"/>
                    <a:pt x="51" y="146"/>
                  </a:cubicBezTo>
                  <a:cubicBezTo>
                    <a:pt x="49" y="145"/>
                    <a:pt x="49" y="145"/>
                    <a:pt x="49" y="145"/>
                  </a:cubicBezTo>
                  <a:cubicBezTo>
                    <a:pt x="47" y="145"/>
                    <a:pt x="47" y="145"/>
                    <a:pt x="47" y="145"/>
                  </a:cubicBezTo>
                  <a:cubicBezTo>
                    <a:pt x="46" y="147"/>
                    <a:pt x="46" y="147"/>
                    <a:pt x="46" y="147"/>
                  </a:cubicBezTo>
                  <a:cubicBezTo>
                    <a:pt x="44" y="147"/>
                    <a:pt x="44" y="147"/>
                    <a:pt x="44" y="147"/>
                  </a:cubicBezTo>
                  <a:cubicBezTo>
                    <a:pt x="43" y="149"/>
                    <a:pt x="43" y="149"/>
                    <a:pt x="43" y="149"/>
                  </a:cubicBezTo>
                  <a:cubicBezTo>
                    <a:pt x="42" y="149"/>
                    <a:pt x="42" y="149"/>
                    <a:pt x="42" y="149"/>
                  </a:cubicBezTo>
                  <a:cubicBezTo>
                    <a:pt x="40" y="149"/>
                    <a:pt x="40" y="149"/>
                    <a:pt x="40" y="149"/>
                  </a:cubicBezTo>
                  <a:cubicBezTo>
                    <a:pt x="39" y="147"/>
                    <a:pt x="39" y="147"/>
                    <a:pt x="39" y="147"/>
                  </a:cubicBezTo>
                  <a:cubicBezTo>
                    <a:pt x="39" y="142"/>
                    <a:pt x="39" y="142"/>
                    <a:pt x="39" y="142"/>
                  </a:cubicBezTo>
                  <a:cubicBezTo>
                    <a:pt x="40" y="141"/>
                    <a:pt x="40" y="141"/>
                    <a:pt x="40" y="141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42" y="138"/>
                    <a:pt x="42" y="138"/>
                    <a:pt x="42" y="138"/>
                  </a:cubicBezTo>
                  <a:cubicBezTo>
                    <a:pt x="41" y="136"/>
                    <a:pt x="41" y="136"/>
                    <a:pt x="41" y="136"/>
                  </a:cubicBezTo>
                  <a:cubicBezTo>
                    <a:pt x="39" y="136"/>
                    <a:pt x="39" y="136"/>
                    <a:pt x="39" y="136"/>
                  </a:cubicBezTo>
                  <a:cubicBezTo>
                    <a:pt x="37" y="133"/>
                    <a:pt x="37" y="133"/>
                    <a:pt x="37" y="133"/>
                  </a:cubicBezTo>
                  <a:cubicBezTo>
                    <a:pt x="34" y="132"/>
                    <a:pt x="34" y="132"/>
                    <a:pt x="34" y="132"/>
                  </a:cubicBezTo>
                  <a:cubicBezTo>
                    <a:pt x="31" y="132"/>
                    <a:pt x="31" y="132"/>
                    <a:pt x="31" y="132"/>
                  </a:cubicBezTo>
                  <a:cubicBezTo>
                    <a:pt x="28" y="133"/>
                    <a:pt x="28" y="133"/>
                    <a:pt x="28" y="133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27" y="138"/>
                    <a:pt x="27" y="138"/>
                    <a:pt x="27" y="138"/>
                  </a:cubicBezTo>
                  <a:cubicBezTo>
                    <a:pt x="27" y="140"/>
                    <a:pt x="27" y="140"/>
                    <a:pt x="27" y="140"/>
                  </a:cubicBezTo>
                  <a:cubicBezTo>
                    <a:pt x="25" y="143"/>
                    <a:pt x="25" y="143"/>
                    <a:pt x="25" y="143"/>
                  </a:cubicBezTo>
                  <a:cubicBezTo>
                    <a:pt x="24" y="143"/>
                    <a:pt x="24" y="143"/>
                    <a:pt x="24" y="143"/>
                  </a:cubicBezTo>
                  <a:cubicBezTo>
                    <a:pt x="21" y="142"/>
                    <a:pt x="21" y="142"/>
                    <a:pt x="21" y="142"/>
                  </a:cubicBezTo>
                  <a:cubicBezTo>
                    <a:pt x="20" y="140"/>
                    <a:pt x="20" y="140"/>
                    <a:pt x="20" y="140"/>
                  </a:cubicBezTo>
                  <a:cubicBezTo>
                    <a:pt x="18" y="137"/>
                    <a:pt x="18" y="137"/>
                    <a:pt x="18" y="137"/>
                  </a:cubicBezTo>
                  <a:cubicBezTo>
                    <a:pt x="16" y="135"/>
                    <a:pt x="16" y="135"/>
                    <a:pt x="16" y="135"/>
                  </a:cubicBezTo>
                  <a:cubicBezTo>
                    <a:pt x="13" y="133"/>
                    <a:pt x="13" y="133"/>
                    <a:pt x="13" y="133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7" y="127"/>
                    <a:pt x="7" y="127"/>
                    <a:pt x="7" y="127"/>
                  </a:cubicBezTo>
                  <a:cubicBezTo>
                    <a:pt x="3" y="126"/>
                    <a:pt x="3" y="126"/>
                    <a:pt x="3" y="126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1" y="121"/>
                    <a:pt x="2" y="114"/>
                    <a:pt x="2" y="111"/>
                  </a:cubicBezTo>
                  <a:cubicBezTo>
                    <a:pt x="3" y="109"/>
                    <a:pt x="4" y="103"/>
                    <a:pt x="4" y="100"/>
                  </a:cubicBezTo>
                  <a:cubicBezTo>
                    <a:pt x="4" y="100"/>
                    <a:pt x="4" y="98"/>
                    <a:pt x="5" y="98"/>
                  </a:cubicBezTo>
                  <a:cubicBezTo>
                    <a:pt x="5" y="97"/>
                    <a:pt x="7" y="97"/>
                    <a:pt x="7" y="97"/>
                  </a:cubicBezTo>
                  <a:cubicBezTo>
                    <a:pt x="8" y="97"/>
                    <a:pt x="8" y="97"/>
                    <a:pt x="8" y="96"/>
                  </a:cubicBezTo>
                  <a:cubicBezTo>
                    <a:pt x="9" y="96"/>
                    <a:pt x="9" y="95"/>
                    <a:pt x="10" y="95"/>
                  </a:cubicBezTo>
                  <a:cubicBezTo>
                    <a:pt x="10" y="95"/>
                    <a:pt x="11" y="95"/>
                    <a:pt x="12" y="95"/>
                  </a:cubicBezTo>
                  <a:cubicBezTo>
                    <a:pt x="12" y="94"/>
                    <a:pt x="13" y="95"/>
                    <a:pt x="14" y="95"/>
                  </a:cubicBezTo>
                  <a:cubicBezTo>
                    <a:pt x="14" y="95"/>
                    <a:pt x="15" y="94"/>
                    <a:pt x="15" y="93"/>
                  </a:cubicBezTo>
                  <a:cubicBezTo>
                    <a:pt x="15" y="93"/>
                    <a:pt x="16" y="93"/>
                    <a:pt x="16" y="92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6" y="91"/>
                    <a:pt x="15" y="91"/>
                    <a:pt x="14" y="91"/>
                  </a:cubicBezTo>
                  <a:cubicBezTo>
                    <a:pt x="14" y="91"/>
                    <a:pt x="13" y="92"/>
                    <a:pt x="13" y="91"/>
                  </a:cubicBezTo>
                  <a:cubicBezTo>
                    <a:pt x="12" y="91"/>
                    <a:pt x="12" y="90"/>
                    <a:pt x="12" y="90"/>
                  </a:cubicBezTo>
                  <a:cubicBezTo>
                    <a:pt x="12" y="90"/>
                    <a:pt x="12" y="89"/>
                    <a:pt x="11" y="89"/>
                  </a:cubicBezTo>
                  <a:cubicBezTo>
                    <a:pt x="11" y="89"/>
                    <a:pt x="10" y="89"/>
                    <a:pt x="10" y="89"/>
                  </a:cubicBezTo>
                  <a:cubicBezTo>
                    <a:pt x="10" y="90"/>
                    <a:pt x="9" y="91"/>
                    <a:pt x="9" y="91"/>
                  </a:cubicBezTo>
                  <a:cubicBezTo>
                    <a:pt x="8" y="92"/>
                    <a:pt x="8" y="93"/>
                    <a:pt x="7" y="93"/>
                  </a:cubicBezTo>
                  <a:cubicBezTo>
                    <a:pt x="7" y="94"/>
                    <a:pt x="7" y="95"/>
                    <a:pt x="6" y="95"/>
                  </a:cubicBezTo>
                  <a:cubicBezTo>
                    <a:pt x="5" y="95"/>
                    <a:pt x="6" y="93"/>
                    <a:pt x="6" y="92"/>
                  </a:cubicBezTo>
                  <a:cubicBezTo>
                    <a:pt x="6" y="92"/>
                    <a:pt x="7" y="91"/>
                    <a:pt x="7" y="90"/>
                  </a:cubicBezTo>
                  <a:cubicBezTo>
                    <a:pt x="7" y="89"/>
                    <a:pt x="8" y="86"/>
                    <a:pt x="8" y="84"/>
                  </a:cubicBezTo>
                  <a:cubicBezTo>
                    <a:pt x="9" y="81"/>
                    <a:pt x="10" y="75"/>
                    <a:pt x="11" y="72"/>
                  </a:cubicBezTo>
                  <a:cubicBezTo>
                    <a:pt x="12" y="68"/>
                    <a:pt x="13" y="62"/>
                    <a:pt x="14" y="59"/>
                  </a:cubicBezTo>
                  <a:cubicBezTo>
                    <a:pt x="15" y="55"/>
                    <a:pt x="18" y="48"/>
                    <a:pt x="18" y="44"/>
                  </a:cubicBezTo>
                  <a:cubicBezTo>
                    <a:pt x="19" y="42"/>
                    <a:pt x="19" y="40"/>
                    <a:pt x="19" y="38"/>
                  </a:cubicBezTo>
                  <a:cubicBezTo>
                    <a:pt x="20" y="36"/>
                    <a:pt x="21" y="30"/>
                    <a:pt x="21" y="27"/>
                  </a:cubicBezTo>
                  <a:cubicBezTo>
                    <a:pt x="22" y="26"/>
                    <a:pt x="22" y="22"/>
                    <a:pt x="22" y="20"/>
                  </a:cubicBezTo>
                  <a:cubicBezTo>
                    <a:pt x="22" y="19"/>
                    <a:pt x="23" y="16"/>
                    <a:pt x="23" y="15"/>
                  </a:cubicBezTo>
                  <a:cubicBezTo>
                    <a:pt x="23" y="15"/>
                    <a:pt x="23" y="14"/>
                    <a:pt x="23" y="13"/>
                  </a:cubicBezTo>
                  <a:cubicBezTo>
                    <a:pt x="23" y="13"/>
                    <a:pt x="24" y="13"/>
                    <a:pt x="24" y="13"/>
                  </a:cubicBezTo>
                  <a:cubicBezTo>
                    <a:pt x="25" y="13"/>
                    <a:pt x="26" y="13"/>
                    <a:pt x="27" y="13"/>
                  </a:cubicBezTo>
                  <a:cubicBezTo>
                    <a:pt x="28" y="13"/>
                    <a:pt x="30" y="13"/>
                    <a:pt x="31" y="13"/>
                  </a:cubicBezTo>
                  <a:cubicBezTo>
                    <a:pt x="32" y="13"/>
                    <a:pt x="33" y="14"/>
                    <a:pt x="33" y="14"/>
                  </a:cubicBezTo>
                  <a:cubicBezTo>
                    <a:pt x="34" y="14"/>
                    <a:pt x="35" y="15"/>
                    <a:pt x="35" y="15"/>
                  </a:cubicBezTo>
                  <a:cubicBezTo>
                    <a:pt x="36" y="16"/>
                    <a:pt x="36" y="16"/>
                    <a:pt x="37" y="15"/>
                  </a:cubicBezTo>
                  <a:cubicBezTo>
                    <a:pt x="37" y="15"/>
                    <a:pt x="38" y="14"/>
                    <a:pt x="39" y="14"/>
                  </a:cubicBezTo>
                  <a:cubicBezTo>
                    <a:pt x="39" y="14"/>
                    <a:pt x="41" y="14"/>
                    <a:pt x="41" y="13"/>
                  </a:cubicBezTo>
                  <a:cubicBezTo>
                    <a:pt x="41" y="13"/>
                    <a:pt x="42" y="13"/>
                    <a:pt x="42" y="12"/>
                  </a:cubicBezTo>
                  <a:cubicBezTo>
                    <a:pt x="42" y="12"/>
                    <a:pt x="42" y="11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4" y="10"/>
                    <a:pt x="45" y="10"/>
                    <a:pt x="45" y="10"/>
                  </a:cubicBezTo>
                  <a:cubicBezTo>
                    <a:pt x="45" y="11"/>
                    <a:pt x="46" y="11"/>
                    <a:pt x="47" y="12"/>
                  </a:cubicBezTo>
                  <a:cubicBezTo>
                    <a:pt x="47" y="12"/>
                    <a:pt x="47" y="14"/>
                    <a:pt x="47" y="14"/>
                  </a:cubicBezTo>
                  <a:cubicBezTo>
                    <a:pt x="48" y="14"/>
                    <a:pt x="49" y="15"/>
                    <a:pt x="50" y="15"/>
                  </a:cubicBezTo>
                  <a:cubicBezTo>
                    <a:pt x="50" y="15"/>
                    <a:pt x="52" y="15"/>
                    <a:pt x="52" y="15"/>
                  </a:cubicBezTo>
                  <a:cubicBezTo>
                    <a:pt x="53" y="14"/>
                    <a:pt x="53" y="14"/>
                    <a:pt x="54" y="13"/>
                  </a:cubicBezTo>
                  <a:cubicBezTo>
                    <a:pt x="54" y="13"/>
                    <a:pt x="54" y="11"/>
                    <a:pt x="54" y="10"/>
                  </a:cubicBezTo>
                  <a:cubicBezTo>
                    <a:pt x="55" y="10"/>
                    <a:pt x="55" y="8"/>
                    <a:pt x="56" y="8"/>
                  </a:cubicBezTo>
                  <a:cubicBezTo>
                    <a:pt x="56" y="7"/>
                    <a:pt x="58" y="7"/>
                    <a:pt x="58" y="7"/>
                  </a:cubicBezTo>
                  <a:cubicBezTo>
                    <a:pt x="59" y="7"/>
                    <a:pt x="59" y="8"/>
                    <a:pt x="60" y="8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1" y="11"/>
                    <a:pt x="61" y="12"/>
                    <a:pt x="61" y="12"/>
                  </a:cubicBezTo>
                  <a:cubicBezTo>
                    <a:pt x="62" y="12"/>
                    <a:pt x="63" y="13"/>
                    <a:pt x="64" y="14"/>
                  </a:cubicBezTo>
                  <a:cubicBezTo>
                    <a:pt x="64" y="14"/>
                    <a:pt x="65" y="15"/>
                    <a:pt x="66" y="16"/>
                  </a:cubicBezTo>
                  <a:cubicBezTo>
                    <a:pt x="66" y="16"/>
                    <a:pt x="67" y="16"/>
                    <a:pt x="67" y="17"/>
                  </a:cubicBezTo>
                  <a:cubicBezTo>
                    <a:pt x="68" y="17"/>
                    <a:pt x="69" y="16"/>
                    <a:pt x="70" y="16"/>
                  </a:cubicBezTo>
                  <a:cubicBezTo>
                    <a:pt x="70" y="16"/>
                    <a:pt x="70" y="15"/>
                    <a:pt x="71" y="15"/>
                  </a:cubicBezTo>
                  <a:cubicBezTo>
                    <a:pt x="71" y="14"/>
                    <a:pt x="71" y="13"/>
                    <a:pt x="71" y="13"/>
                  </a:cubicBezTo>
                  <a:cubicBezTo>
                    <a:pt x="71" y="12"/>
                    <a:pt x="71" y="12"/>
                    <a:pt x="71" y="11"/>
                  </a:cubicBezTo>
                  <a:cubicBezTo>
                    <a:pt x="70" y="11"/>
                    <a:pt x="69" y="10"/>
                    <a:pt x="69" y="9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70" y="7"/>
                    <a:pt x="70" y="7"/>
                    <a:pt x="71" y="7"/>
                  </a:cubicBezTo>
                  <a:cubicBezTo>
                    <a:pt x="71" y="7"/>
                    <a:pt x="72" y="8"/>
                    <a:pt x="73" y="8"/>
                  </a:cubicBezTo>
                  <a:cubicBezTo>
                    <a:pt x="74" y="8"/>
                    <a:pt x="75" y="9"/>
                    <a:pt x="76" y="10"/>
                  </a:cubicBezTo>
                  <a:cubicBezTo>
                    <a:pt x="76" y="10"/>
                    <a:pt x="77" y="9"/>
                    <a:pt x="78" y="9"/>
                  </a:cubicBezTo>
                  <a:cubicBezTo>
                    <a:pt x="78" y="8"/>
                    <a:pt x="79" y="8"/>
                    <a:pt x="79" y="7"/>
                  </a:cubicBezTo>
                  <a:cubicBezTo>
                    <a:pt x="79" y="7"/>
                    <a:pt x="79" y="6"/>
                    <a:pt x="79" y="6"/>
                  </a:cubicBezTo>
                  <a:cubicBezTo>
                    <a:pt x="79" y="5"/>
                    <a:pt x="79" y="5"/>
                    <a:pt x="79" y="4"/>
                  </a:cubicBezTo>
                  <a:cubicBezTo>
                    <a:pt x="80" y="4"/>
                    <a:pt x="81" y="4"/>
                    <a:pt x="81" y="4"/>
                  </a:cubicBezTo>
                  <a:cubicBezTo>
                    <a:pt x="81" y="4"/>
                    <a:pt x="82" y="3"/>
                    <a:pt x="83" y="3"/>
                  </a:cubicBezTo>
                  <a:cubicBezTo>
                    <a:pt x="83" y="3"/>
                    <a:pt x="85" y="2"/>
                    <a:pt x="85" y="2"/>
                  </a:cubicBezTo>
                  <a:cubicBezTo>
                    <a:pt x="85" y="1"/>
                    <a:pt x="86" y="1"/>
                    <a:pt x="86" y="1"/>
                  </a:cubicBezTo>
                  <a:cubicBezTo>
                    <a:pt x="86" y="0"/>
                    <a:pt x="87" y="0"/>
                    <a:pt x="88" y="1"/>
                  </a:cubicBezTo>
                  <a:cubicBezTo>
                    <a:pt x="89" y="1"/>
                    <a:pt x="89" y="2"/>
                    <a:pt x="90" y="2"/>
                  </a:cubicBezTo>
                  <a:cubicBezTo>
                    <a:pt x="91" y="3"/>
                    <a:pt x="93" y="3"/>
                    <a:pt x="94" y="3"/>
                  </a:cubicBezTo>
                  <a:cubicBezTo>
                    <a:pt x="94" y="4"/>
                    <a:pt x="96" y="5"/>
                    <a:pt x="97" y="5"/>
                  </a:cubicBezTo>
                  <a:cubicBezTo>
                    <a:pt x="97" y="6"/>
                    <a:pt x="98" y="6"/>
                    <a:pt x="98" y="7"/>
                  </a:cubicBezTo>
                  <a:cubicBezTo>
                    <a:pt x="98" y="7"/>
                    <a:pt x="98" y="7"/>
                    <a:pt x="98" y="8"/>
                  </a:cubicBezTo>
                  <a:cubicBezTo>
                    <a:pt x="98" y="8"/>
                    <a:pt x="98" y="10"/>
                    <a:pt x="99" y="11"/>
                  </a:cubicBezTo>
                  <a:cubicBezTo>
                    <a:pt x="99" y="12"/>
                    <a:pt x="100" y="13"/>
                    <a:pt x="100" y="13"/>
                  </a:cubicBezTo>
                  <a:cubicBezTo>
                    <a:pt x="101" y="14"/>
                    <a:pt x="102" y="15"/>
                    <a:pt x="102" y="15"/>
                  </a:cubicBezTo>
                  <a:cubicBezTo>
                    <a:pt x="103" y="16"/>
                    <a:pt x="104" y="17"/>
                    <a:pt x="105" y="17"/>
                  </a:cubicBezTo>
                  <a:cubicBezTo>
                    <a:pt x="106" y="17"/>
                    <a:pt x="107" y="18"/>
                    <a:pt x="108" y="18"/>
                  </a:cubicBezTo>
                  <a:cubicBezTo>
                    <a:pt x="109" y="18"/>
                    <a:pt x="110" y="19"/>
                    <a:pt x="111" y="19"/>
                  </a:cubicBezTo>
                  <a:cubicBezTo>
                    <a:pt x="111" y="19"/>
                    <a:pt x="112" y="19"/>
                    <a:pt x="113" y="18"/>
                  </a:cubicBezTo>
                  <a:cubicBezTo>
                    <a:pt x="113" y="18"/>
                    <a:pt x="114" y="17"/>
                    <a:pt x="114" y="17"/>
                  </a:cubicBezTo>
                  <a:cubicBezTo>
                    <a:pt x="114" y="16"/>
                    <a:pt x="114" y="14"/>
                    <a:pt x="115" y="14"/>
                  </a:cubicBezTo>
                  <a:cubicBezTo>
                    <a:pt x="115" y="13"/>
                    <a:pt x="116" y="12"/>
                    <a:pt x="117" y="11"/>
                  </a:cubicBezTo>
                  <a:cubicBezTo>
                    <a:pt x="117" y="11"/>
                    <a:pt x="119" y="11"/>
                    <a:pt x="119" y="11"/>
                  </a:cubicBezTo>
                  <a:cubicBezTo>
                    <a:pt x="120" y="11"/>
                    <a:pt x="120" y="11"/>
                    <a:pt x="121" y="12"/>
                  </a:cubicBezTo>
                  <a:cubicBezTo>
                    <a:pt x="121" y="12"/>
                    <a:pt x="122" y="13"/>
                    <a:pt x="122" y="1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76"/>
            <p:cNvSpPr>
              <a:spLocks/>
            </p:cNvSpPr>
            <p:nvPr/>
          </p:nvSpPr>
          <p:spPr bwMode="auto">
            <a:xfrm>
              <a:off x="1524" y="1434"/>
              <a:ext cx="338" cy="486"/>
            </a:xfrm>
            <a:custGeom>
              <a:avLst/>
              <a:gdLst>
                <a:gd name="T0" fmla="*/ 120 w 122"/>
                <a:gd name="T1" fmla="*/ 19 h 176"/>
                <a:gd name="T2" fmla="*/ 115 w 122"/>
                <a:gd name="T3" fmla="*/ 29 h 176"/>
                <a:gd name="T4" fmla="*/ 119 w 122"/>
                <a:gd name="T5" fmla="*/ 41 h 176"/>
                <a:gd name="T6" fmla="*/ 116 w 122"/>
                <a:gd name="T7" fmla="*/ 50 h 176"/>
                <a:gd name="T8" fmla="*/ 109 w 122"/>
                <a:gd name="T9" fmla="*/ 48 h 176"/>
                <a:gd name="T10" fmla="*/ 103 w 122"/>
                <a:gd name="T11" fmla="*/ 51 h 176"/>
                <a:gd name="T12" fmla="*/ 97 w 122"/>
                <a:gd name="T13" fmla="*/ 50 h 176"/>
                <a:gd name="T14" fmla="*/ 97 w 122"/>
                <a:gd name="T15" fmla="*/ 60 h 176"/>
                <a:gd name="T16" fmla="*/ 92 w 122"/>
                <a:gd name="T17" fmla="*/ 67 h 176"/>
                <a:gd name="T18" fmla="*/ 86 w 122"/>
                <a:gd name="T19" fmla="*/ 74 h 176"/>
                <a:gd name="T20" fmla="*/ 83 w 122"/>
                <a:gd name="T21" fmla="*/ 83 h 176"/>
                <a:gd name="T22" fmla="*/ 88 w 122"/>
                <a:gd name="T23" fmla="*/ 91 h 176"/>
                <a:gd name="T24" fmla="*/ 93 w 122"/>
                <a:gd name="T25" fmla="*/ 99 h 176"/>
                <a:gd name="T26" fmla="*/ 93 w 122"/>
                <a:gd name="T27" fmla="*/ 104 h 176"/>
                <a:gd name="T28" fmla="*/ 87 w 122"/>
                <a:gd name="T29" fmla="*/ 106 h 176"/>
                <a:gd name="T30" fmla="*/ 89 w 122"/>
                <a:gd name="T31" fmla="*/ 115 h 176"/>
                <a:gd name="T32" fmla="*/ 94 w 122"/>
                <a:gd name="T33" fmla="*/ 123 h 176"/>
                <a:gd name="T34" fmla="*/ 89 w 122"/>
                <a:gd name="T35" fmla="*/ 128 h 176"/>
                <a:gd name="T36" fmla="*/ 82 w 122"/>
                <a:gd name="T37" fmla="*/ 135 h 176"/>
                <a:gd name="T38" fmla="*/ 82 w 122"/>
                <a:gd name="T39" fmla="*/ 142 h 176"/>
                <a:gd name="T40" fmla="*/ 77 w 122"/>
                <a:gd name="T41" fmla="*/ 150 h 176"/>
                <a:gd name="T42" fmla="*/ 77 w 122"/>
                <a:gd name="T43" fmla="*/ 156 h 176"/>
                <a:gd name="T44" fmla="*/ 73 w 122"/>
                <a:gd name="T45" fmla="*/ 163 h 176"/>
                <a:gd name="T46" fmla="*/ 65 w 122"/>
                <a:gd name="T47" fmla="*/ 165 h 176"/>
                <a:gd name="T48" fmla="*/ 60 w 122"/>
                <a:gd name="T49" fmla="*/ 168 h 176"/>
                <a:gd name="T50" fmla="*/ 56 w 122"/>
                <a:gd name="T51" fmla="*/ 175 h 176"/>
                <a:gd name="T52" fmla="*/ 47 w 122"/>
                <a:gd name="T53" fmla="*/ 172 h 176"/>
                <a:gd name="T54" fmla="*/ 53 w 122"/>
                <a:gd name="T55" fmla="*/ 164 h 176"/>
                <a:gd name="T56" fmla="*/ 56 w 122"/>
                <a:gd name="T57" fmla="*/ 157 h 176"/>
                <a:gd name="T58" fmla="*/ 52 w 122"/>
                <a:gd name="T59" fmla="*/ 151 h 176"/>
                <a:gd name="T60" fmla="*/ 47 w 122"/>
                <a:gd name="T61" fmla="*/ 145 h 176"/>
                <a:gd name="T62" fmla="*/ 42 w 122"/>
                <a:gd name="T63" fmla="*/ 149 h 176"/>
                <a:gd name="T64" fmla="*/ 40 w 122"/>
                <a:gd name="T65" fmla="*/ 141 h 176"/>
                <a:gd name="T66" fmla="*/ 39 w 122"/>
                <a:gd name="T67" fmla="*/ 136 h 176"/>
                <a:gd name="T68" fmla="*/ 28 w 122"/>
                <a:gd name="T69" fmla="*/ 133 h 176"/>
                <a:gd name="T70" fmla="*/ 25 w 122"/>
                <a:gd name="T71" fmla="*/ 143 h 176"/>
                <a:gd name="T72" fmla="*/ 18 w 122"/>
                <a:gd name="T73" fmla="*/ 137 h 176"/>
                <a:gd name="T74" fmla="*/ 7 w 122"/>
                <a:gd name="T75" fmla="*/ 127 h 176"/>
                <a:gd name="T76" fmla="*/ 4 w 122"/>
                <a:gd name="T77" fmla="*/ 100 h 176"/>
                <a:gd name="T78" fmla="*/ 10 w 122"/>
                <a:gd name="T79" fmla="*/ 95 h 176"/>
                <a:gd name="T80" fmla="*/ 16 w 122"/>
                <a:gd name="T81" fmla="*/ 92 h 176"/>
                <a:gd name="T82" fmla="*/ 12 w 122"/>
                <a:gd name="T83" fmla="*/ 90 h 176"/>
                <a:gd name="T84" fmla="*/ 7 w 122"/>
                <a:gd name="T85" fmla="*/ 93 h 176"/>
                <a:gd name="T86" fmla="*/ 8 w 122"/>
                <a:gd name="T87" fmla="*/ 84 h 176"/>
                <a:gd name="T88" fmla="*/ 19 w 122"/>
                <a:gd name="T89" fmla="*/ 38 h 176"/>
                <a:gd name="T90" fmla="*/ 23 w 122"/>
                <a:gd name="T91" fmla="*/ 13 h 176"/>
                <a:gd name="T92" fmla="*/ 33 w 122"/>
                <a:gd name="T93" fmla="*/ 14 h 176"/>
                <a:gd name="T94" fmla="*/ 41 w 122"/>
                <a:gd name="T95" fmla="*/ 13 h 176"/>
                <a:gd name="T96" fmla="*/ 45 w 122"/>
                <a:gd name="T97" fmla="*/ 10 h 176"/>
                <a:gd name="T98" fmla="*/ 52 w 122"/>
                <a:gd name="T99" fmla="*/ 15 h 176"/>
                <a:gd name="T100" fmla="*/ 58 w 122"/>
                <a:gd name="T101" fmla="*/ 7 h 176"/>
                <a:gd name="T102" fmla="*/ 64 w 122"/>
                <a:gd name="T103" fmla="*/ 14 h 176"/>
                <a:gd name="T104" fmla="*/ 71 w 122"/>
                <a:gd name="T105" fmla="*/ 15 h 176"/>
                <a:gd name="T106" fmla="*/ 69 w 122"/>
                <a:gd name="T107" fmla="*/ 8 h 176"/>
                <a:gd name="T108" fmla="*/ 78 w 122"/>
                <a:gd name="T109" fmla="*/ 9 h 176"/>
                <a:gd name="T110" fmla="*/ 81 w 122"/>
                <a:gd name="T111" fmla="*/ 4 h 176"/>
                <a:gd name="T112" fmla="*/ 88 w 122"/>
                <a:gd name="T113" fmla="*/ 1 h 176"/>
                <a:gd name="T114" fmla="*/ 98 w 122"/>
                <a:gd name="T115" fmla="*/ 7 h 176"/>
                <a:gd name="T116" fmla="*/ 102 w 122"/>
                <a:gd name="T117" fmla="*/ 15 h 176"/>
                <a:gd name="T118" fmla="*/ 113 w 122"/>
                <a:gd name="T119" fmla="*/ 18 h 176"/>
                <a:gd name="T120" fmla="*/ 119 w 122"/>
                <a:gd name="T121" fmla="*/ 11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" h="176">
                  <a:moveTo>
                    <a:pt x="122" y="13"/>
                  </a:moveTo>
                  <a:cubicBezTo>
                    <a:pt x="122" y="14"/>
                    <a:pt x="122" y="15"/>
                    <a:pt x="122" y="15"/>
                  </a:cubicBezTo>
                  <a:cubicBezTo>
                    <a:pt x="121" y="16"/>
                    <a:pt x="121" y="17"/>
                    <a:pt x="121" y="18"/>
                  </a:cubicBezTo>
                  <a:cubicBezTo>
                    <a:pt x="121" y="18"/>
                    <a:pt x="120" y="19"/>
                    <a:pt x="120" y="19"/>
                  </a:cubicBezTo>
                  <a:cubicBezTo>
                    <a:pt x="120" y="19"/>
                    <a:pt x="120" y="20"/>
                    <a:pt x="120" y="21"/>
                  </a:cubicBezTo>
                  <a:cubicBezTo>
                    <a:pt x="120" y="22"/>
                    <a:pt x="120" y="22"/>
                    <a:pt x="120" y="22"/>
                  </a:cubicBezTo>
                  <a:cubicBezTo>
                    <a:pt x="119" y="23"/>
                    <a:pt x="117" y="25"/>
                    <a:pt x="117" y="26"/>
                  </a:cubicBezTo>
                  <a:cubicBezTo>
                    <a:pt x="116" y="27"/>
                    <a:pt x="116" y="28"/>
                    <a:pt x="115" y="29"/>
                  </a:cubicBezTo>
                  <a:cubicBezTo>
                    <a:pt x="115" y="30"/>
                    <a:pt x="115" y="31"/>
                    <a:pt x="115" y="32"/>
                  </a:cubicBezTo>
                  <a:cubicBezTo>
                    <a:pt x="115" y="32"/>
                    <a:pt x="115" y="34"/>
                    <a:pt x="115" y="35"/>
                  </a:cubicBezTo>
                  <a:cubicBezTo>
                    <a:pt x="115" y="36"/>
                    <a:pt x="116" y="37"/>
                    <a:pt x="117" y="38"/>
                  </a:cubicBezTo>
                  <a:cubicBezTo>
                    <a:pt x="117" y="39"/>
                    <a:pt x="118" y="40"/>
                    <a:pt x="119" y="41"/>
                  </a:cubicBezTo>
                  <a:cubicBezTo>
                    <a:pt x="119" y="41"/>
                    <a:pt x="119" y="42"/>
                    <a:pt x="119" y="43"/>
                  </a:cubicBezTo>
                  <a:cubicBezTo>
                    <a:pt x="120" y="43"/>
                    <a:pt x="120" y="45"/>
                    <a:pt x="119" y="46"/>
                  </a:cubicBezTo>
                  <a:cubicBezTo>
                    <a:pt x="119" y="47"/>
                    <a:pt x="119" y="48"/>
                    <a:pt x="118" y="48"/>
                  </a:cubicBezTo>
                  <a:cubicBezTo>
                    <a:pt x="118" y="49"/>
                    <a:pt x="117" y="50"/>
                    <a:pt x="116" y="50"/>
                  </a:cubicBezTo>
                  <a:cubicBezTo>
                    <a:pt x="116" y="50"/>
                    <a:pt x="115" y="51"/>
                    <a:pt x="114" y="51"/>
                  </a:cubicBezTo>
                  <a:cubicBezTo>
                    <a:pt x="114" y="51"/>
                    <a:pt x="112" y="51"/>
                    <a:pt x="112" y="51"/>
                  </a:cubicBezTo>
                  <a:cubicBezTo>
                    <a:pt x="111" y="51"/>
                    <a:pt x="111" y="50"/>
                    <a:pt x="111" y="50"/>
                  </a:cubicBezTo>
                  <a:cubicBezTo>
                    <a:pt x="110" y="49"/>
                    <a:pt x="110" y="49"/>
                    <a:pt x="109" y="48"/>
                  </a:cubicBezTo>
                  <a:cubicBezTo>
                    <a:pt x="109" y="48"/>
                    <a:pt x="108" y="48"/>
                    <a:pt x="108" y="48"/>
                  </a:cubicBezTo>
                  <a:cubicBezTo>
                    <a:pt x="107" y="48"/>
                    <a:pt x="105" y="48"/>
                    <a:pt x="105" y="48"/>
                  </a:cubicBezTo>
                  <a:cubicBezTo>
                    <a:pt x="105" y="49"/>
                    <a:pt x="104" y="50"/>
                    <a:pt x="104" y="50"/>
                  </a:cubicBezTo>
                  <a:cubicBezTo>
                    <a:pt x="104" y="50"/>
                    <a:pt x="103" y="51"/>
                    <a:pt x="103" y="51"/>
                  </a:cubicBezTo>
                  <a:cubicBezTo>
                    <a:pt x="102" y="51"/>
                    <a:pt x="101" y="51"/>
                    <a:pt x="101" y="51"/>
                  </a:cubicBezTo>
                  <a:cubicBezTo>
                    <a:pt x="100" y="51"/>
                    <a:pt x="100" y="50"/>
                    <a:pt x="100" y="50"/>
                  </a:cubicBezTo>
                  <a:cubicBezTo>
                    <a:pt x="99" y="49"/>
                    <a:pt x="99" y="49"/>
                    <a:pt x="98" y="49"/>
                  </a:cubicBezTo>
                  <a:cubicBezTo>
                    <a:pt x="98" y="48"/>
                    <a:pt x="97" y="49"/>
                    <a:pt x="97" y="50"/>
                  </a:cubicBezTo>
                  <a:cubicBezTo>
                    <a:pt x="96" y="50"/>
                    <a:pt x="97" y="51"/>
                    <a:pt x="97" y="52"/>
                  </a:cubicBezTo>
                  <a:cubicBezTo>
                    <a:pt x="97" y="52"/>
                    <a:pt x="97" y="54"/>
                    <a:pt x="97" y="54"/>
                  </a:cubicBezTo>
                  <a:cubicBezTo>
                    <a:pt x="97" y="55"/>
                    <a:pt x="97" y="56"/>
                    <a:pt x="97" y="57"/>
                  </a:cubicBezTo>
                  <a:cubicBezTo>
                    <a:pt x="97" y="57"/>
                    <a:pt x="97" y="59"/>
                    <a:pt x="97" y="60"/>
                  </a:cubicBezTo>
                  <a:cubicBezTo>
                    <a:pt x="96" y="60"/>
                    <a:pt x="95" y="61"/>
                    <a:pt x="94" y="61"/>
                  </a:cubicBezTo>
                  <a:cubicBezTo>
                    <a:pt x="94" y="62"/>
                    <a:pt x="94" y="62"/>
                    <a:pt x="94" y="63"/>
                  </a:cubicBezTo>
                  <a:cubicBezTo>
                    <a:pt x="93" y="63"/>
                    <a:pt x="93" y="64"/>
                    <a:pt x="93" y="65"/>
                  </a:cubicBezTo>
                  <a:cubicBezTo>
                    <a:pt x="92" y="65"/>
                    <a:pt x="92" y="66"/>
                    <a:pt x="92" y="67"/>
                  </a:cubicBezTo>
                  <a:cubicBezTo>
                    <a:pt x="91" y="67"/>
                    <a:pt x="91" y="68"/>
                    <a:pt x="90" y="69"/>
                  </a:cubicBezTo>
                  <a:cubicBezTo>
                    <a:pt x="90" y="69"/>
                    <a:pt x="90" y="71"/>
                    <a:pt x="89" y="71"/>
                  </a:cubicBezTo>
                  <a:cubicBezTo>
                    <a:pt x="89" y="71"/>
                    <a:pt x="88" y="72"/>
                    <a:pt x="88" y="73"/>
                  </a:cubicBezTo>
                  <a:cubicBezTo>
                    <a:pt x="87" y="73"/>
                    <a:pt x="86" y="74"/>
                    <a:pt x="86" y="74"/>
                  </a:cubicBezTo>
                  <a:cubicBezTo>
                    <a:pt x="85" y="74"/>
                    <a:pt x="83" y="75"/>
                    <a:pt x="83" y="76"/>
                  </a:cubicBezTo>
                  <a:cubicBezTo>
                    <a:pt x="82" y="76"/>
                    <a:pt x="82" y="77"/>
                    <a:pt x="82" y="77"/>
                  </a:cubicBezTo>
                  <a:cubicBezTo>
                    <a:pt x="82" y="78"/>
                    <a:pt x="82" y="78"/>
                    <a:pt x="82" y="79"/>
                  </a:cubicBezTo>
                  <a:cubicBezTo>
                    <a:pt x="82" y="80"/>
                    <a:pt x="83" y="81"/>
                    <a:pt x="83" y="83"/>
                  </a:cubicBezTo>
                  <a:cubicBezTo>
                    <a:pt x="83" y="83"/>
                    <a:pt x="85" y="84"/>
                    <a:pt x="85" y="85"/>
                  </a:cubicBezTo>
                  <a:cubicBezTo>
                    <a:pt x="85" y="85"/>
                    <a:pt x="86" y="86"/>
                    <a:pt x="86" y="87"/>
                  </a:cubicBezTo>
                  <a:cubicBezTo>
                    <a:pt x="87" y="87"/>
                    <a:pt x="87" y="88"/>
                    <a:pt x="87" y="89"/>
                  </a:cubicBezTo>
                  <a:cubicBezTo>
                    <a:pt x="87" y="90"/>
                    <a:pt x="88" y="91"/>
                    <a:pt x="88" y="91"/>
                  </a:cubicBezTo>
                  <a:cubicBezTo>
                    <a:pt x="88" y="92"/>
                    <a:pt x="88" y="93"/>
                    <a:pt x="88" y="93"/>
                  </a:cubicBezTo>
                  <a:cubicBezTo>
                    <a:pt x="88" y="93"/>
                    <a:pt x="88" y="95"/>
                    <a:pt x="89" y="95"/>
                  </a:cubicBezTo>
                  <a:cubicBezTo>
                    <a:pt x="89" y="96"/>
                    <a:pt x="90" y="97"/>
                    <a:pt x="90" y="97"/>
                  </a:cubicBezTo>
                  <a:cubicBezTo>
                    <a:pt x="91" y="98"/>
                    <a:pt x="92" y="99"/>
                    <a:pt x="93" y="99"/>
                  </a:cubicBezTo>
                  <a:cubicBezTo>
                    <a:pt x="93" y="100"/>
                    <a:pt x="94" y="100"/>
                    <a:pt x="94" y="100"/>
                  </a:cubicBezTo>
                  <a:cubicBezTo>
                    <a:pt x="94" y="100"/>
                    <a:pt x="94" y="101"/>
                    <a:pt x="94" y="102"/>
                  </a:cubicBezTo>
                  <a:cubicBezTo>
                    <a:pt x="94" y="102"/>
                    <a:pt x="94" y="103"/>
                    <a:pt x="94" y="103"/>
                  </a:cubicBezTo>
                  <a:cubicBezTo>
                    <a:pt x="94" y="103"/>
                    <a:pt x="94" y="104"/>
                    <a:pt x="93" y="104"/>
                  </a:cubicBezTo>
                  <a:cubicBezTo>
                    <a:pt x="93" y="105"/>
                    <a:pt x="92" y="105"/>
                    <a:pt x="92" y="105"/>
                  </a:cubicBezTo>
                  <a:cubicBezTo>
                    <a:pt x="91" y="105"/>
                    <a:pt x="90" y="105"/>
                    <a:pt x="90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8" y="105"/>
                    <a:pt x="87" y="106"/>
                    <a:pt x="87" y="106"/>
                  </a:cubicBezTo>
                  <a:cubicBezTo>
                    <a:pt x="87" y="106"/>
                    <a:pt x="86" y="108"/>
                    <a:pt x="86" y="108"/>
                  </a:cubicBezTo>
                  <a:cubicBezTo>
                    <a:pt x="86" y="109"/>
                    <a:pt x="86" y="110"/>
                    <a:pt x="87" y="110"/>
                  </a:cubicBezTo>
                  <a:cubicBezTo>
                    <a:pt x="87" y="111"/>
                    <a:pt x="88" y="112"/>
                    <a:pt x="88" y="113"/>
                  </a:cubicBezTo>
                  <a:cubicBezTo>
                    <a:pt x="88" y="114"/>
                    <a:pt x="89" y="115"/>
                    <a:pt x="89" y="115"/>
                  </a:cubicBezTo>
                  <a:cubicBezTo>
                    <a:pt x="89" y="116"/>
                    <a:pt x="90" y="117"/>
                    <a:pt x="90" y="117"/>
                  </a:cubicBezTo>
                  <a:cubicBezTo>
                    <a:pt x="90" y="118"/>
                    <a:pt x="90" y="119"/>
                    <a:pt x="90" y="120"/>
                  </a:cubicBezTo>
                  <a:cubicBezTo>
                    <a:pt x="90" y="120"/>
                    <a:pt x="91" y="121"/>
                    <a:pt x="92" y="121"/>
                  </a:cubicBezTo>
                  <a:cubicBezTo>
                    <a:pt x="92" y="121"/>
                    <a:pt x="93" y="122"/>
                    <a:pt x="94" y="123"/>
                  </a:cubicBezTo>
                  <a:cubicBezTo>
                    <a:pt x="94" y="123"/>
                    <a:pt x="94" y="124"/>
                    <a:pt x="94" y="125"/>
                  </a:cubicBezTo>
                  <a:cubicBezTo>
                    <a:pt x="93" y="125"/>
                    <a:pt x="93" y="126"/>
                    <a:pt x="92" y="126"/>
                  </a:cubicBezTo>
                  <a:cubicBezTo>
                    <a:pt x="92" y="127"/>
                    <a:pt x="91" y="127"/>
                    <a:pt x="91" y="127"/>
                  </a:cubicBezTo>
                  <a:cubicBezTo>
                    <a:pt x="90" y="128"/>
                    <a:pt x="89" y="128"/>
                    <a:pt x="89" y="128"/>
                  </a:cubicBezTo>
                  <a:cubicBezTo>
                    <a:pt x="88" y="129"/>
                    <a:pt x="87" y="129"/>
                    <a:pt x="86" y="130"/>
                  </a:cubicBezTo>
                  <a:cubicBezTo>
                    <a:pt x="86" y="130"/>
                    <a:pt x="85" y="130"/>
                    <a:pt x="85" y="131"/>
                  </a:cubicBezTo>
                  <a:cubicBezTo>
                    <a:pt x="84" y="132"/>
                    <a:pt x="82" y="132"/>
                    <a:pt x="82" y="133"/>
                  </a:cubicBezTo>
                  <a:cubicBezTo>
                    <a:pt x="82" y="133"/>
                    <a:pt x="82" y="134"/>
                    <a:pt x="82" y="135"/>
                  </a:cubicBezTo>
                  <a:cubicBezTo>
                    <a:pt x="82" y="135"/>
                    <a:pt x="83" y="136"/>
                    <a:pt x="83" y="136"/>
                  </a:cubicBezTo>
                  <a:cubicBezTo>
                    <a:pt x="83" y="137"/>
                    <a:pt x="83" y="138"/>
                    <a:pt x="83" y="138"/>
                  </a:cubicBezTo>
                  <a:cubicBezTo>
                    <a:pt x="83" y="139"/>
                    <a:pt x="83" y="140"/>
                    <a:pt x="83" y="140"/>
                  </a:cubicBezTo>
                  <a:cubicBezTo>
                    <a:pt x="82" y="141"/>
                    <a:pt x="82" y="142"/>
                    <a:pt x="82" y="142"/>
                  </a:cubicBezTo>
                  <a:cubicBezTo>
                    <a:pt x="82" y="143"/>
                    <a:pt x="81" y="145"/>
                    <a:pt x="81" y="145"/>
                  </a:cubicBezTo>
                  <a:cubicBezTo>
                    <a:pt x="81" y="146"/>
                    <a:pt x="80" y="146"/>
                    <a:pt x="80" y="147"/>
                  </a:cubicBezTo>
                  <a:cubicBezTo>
                    <a:pt x="79" y="147"/>
                    <a:pt x="79" y="148"/>
                    <a:pt x="78" y="148"/>
                  </a:cubicBezTo>
                  <a:cubicBezTo>
                    <a:pt x="78" y="149"/>
                    <a:pt x="77" y="149"/>
                    <a:pt x="77" y="150"/>
                  </a:cubicBezTo>
                  <a:cubicBezTo>
                    <a:pt x="77" y="150"/>
                    <a:pt x="77" y="151"/>
                    <a:pt x="77" y="152"/>
                  </a:cubicBezTo>
                  <a:cubicBezTo>
                    <a:pt x="77" y="153"/>
                    <a:pt x="78" y="154"/>
                    <a:pt x="78" y="156"/>
                  </a:cubicBezTo>
                  <a:cubicBezTo>
                    <a:pt x="78" y="156"/>
                    <a:pt x="78" y="156"/>
                    <a:pt x="78" y="156"/>
                  </a:cubicBezTo>
                  <a:cubicBezTo>
                    <a:pt x="77" y="156"/>
                    <a:pt x="77" y="156"/>
                    <a:pt x="77" y="156"/>
                  </a:cubicBezTo>
                  <a:cubicBezTo>
                    <a:pt x="76" y="158"/>
                    <a:pt x="76" y="158"/>
                    <a:pt x="76" y="158"/>
                  </a:cubicBezTo>
                  <a:cubicBezTo>
                    <a:pt x="76" y="160"/>
                    <a:pt x="76" y="160"/>
                    <a:pt x="76" y="160"/>
                  </a:cubicBezTo>
                  <a:cubicBezTo>
                    <a:pt x="74" y="162"/>
                    <a:pt x="74" y="162"/>
                    <a:pt x="74" y="162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1" y="162"/>
                    <a:pt x="71" y="162"/>
                    <a:pt x="71" y="162"/>
                  </a:cubicBezTo>
                  <a:cubicBezTo>
                    <a:pt x="69" y="161"/>
                    <a:pt x="69" y="161"/>
                    <a:pt x="69" y="161"/>
                  </a:cubicBezTo>
                  <a:cubicBezTo>
                    <a:pt x="66" y="163"/>
                    <a:pt x="66" y="163"/>
                    <a:pt x="66" y="163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5" y="166"/>
                    <a:pt x="65" y="166"/>
                    <a:pt x="65" y="166"/>
                  </a:cubicBezTo>
                  <a:cubicBezTo>
                    <a:pt x="64" y="166"/>
                    <a:pt x="64" y="166"/>
                    <a:pt x="64" y="166"/>
                  </a:cubicBezTo>
                  <a:cubicBezTo>
                    <a:pt x="62" y="167"/>
                    <a:pt x="62" y="167"/>
                    <a:pt x="62" y="167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59" y="169"/>
                    <a:pt x="59" y="169"/>
                    <a:pt x="59" y="169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8" y="174"/>
                    <a:pt x="58" y="174"/>
                    <a:pt x="58" y="174"/>
                  </a:cubicBezTo>
                  <a:cubicBezTo>
                    <a:pt x="56" y="175"/>
                    <a:pt x="56" y="175"/>
                    <a:pt x="56" y="175"/>
                  </a:cubicBezTo>
                  <a:cubicBezTo>
                    <a:pt x="53" y="176"/>
                    <a:pt x="53" y="176"/>
                    <a:pt x="53" y="176"/>
                  </a:cubicBezTo>
                  <a:cubicBezTo>
                    <a:pt x="50" y="175"/>
                    <a:pt x="50" y="175"/>
                    <a:pt x="50" y="175"/>
                  </a:cubicBezTo>
                  <a:cubicBezTo>
                    <a:pt x="48" y="174"/>
                    <a:pt x="48" y="174"/>
                    <a:pt x="48" y="174"/>
                  </a:cubicBezTo>
                  <a:cubicBezTo>
                    <a:pt x="47" y="172"/>
                    <a:pt x="47" y="172"/>
                    <a:pt x="47" y="172"/>
                  </a:cubicBezTo>
                  <a:cubicBezTo>
                    <a:pt x="47" y="169"/>
                    <a:pt x="47" y="169"/>
                    <a:pt x="47" y="169"/>
                  </a:cubicBezTo>
                  <a:cubicBezTo>
                    <a:pt x="49" y="167"/>
                    <a:pt x="49" y="167"/>
                    <a:pt x="49" y="167"/>
                  </a:cubicBezTo>
                  <a:cubicBezTo>
                    <a:pt x="50" y="166"/>
                    <a:pt x="50" y="166"/>
                    <a:pt x="50" y="166"/>
                  </a:cubicBezTo>
                  <a:cubicBezTo>
                    <a:pt x="53" y="164"/>
                    <a:pt x="53" y="164"/>
                    <a:pt x="53" y="164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0"/>
                    <a:pt x="55" y="160"/>
                    <a:pt x="55" y="160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6" y="157"/>
                    <a:pt x="56" y="157"/>
                    <a:pt x="56" y="157"/>
                  </a:cubicBezTo>
                  <a:cubicBezTo>
                    <a:pt x="56" y="155"/>
                    <a:pt x="56" y="155"/>
                    <a:pt x="56" y="155"/>
                  </a:cubicBezTo>
                  <a:cubicBezTo>
                    <a:pt x="55" y="153"/>
                    <a:pt x="55" y="153"/>
                    <a:pt x="55" y="153"/>
                  </a:cubicBezTo>
                  <a:cubicBezTo>
                    <a:pt x="54" y="152"/>
                    <a:pt x="54" y="152"/>
                    <a:pt x="54" y="152"/>
                  </a:cubicBezTo>
                  <a:cubicBezTo>
                    <a:pt x="52" y="151"/>
                    <a:pt x="52" y="151"/>
                    <a:pt x="52" y="151"/>
                  </a:cubicBezTo>
                  <a:cubicBezTo>
                    <a:pt x="52" y="149"/>
                    <a:pt x="52" y="149"/>
                    <a:pt x="52" y="149"/>
                  </a:cubicBezTo>
                  <a:cubicBezTo>
                    <a:pt x="51" y="146"/>
                    <a:pt x="51" y="146"/>
                    <a:pt x="51" y="146"/>
                  </a:cubicBezTo>
                  <a:cubicBezTo>
                    <a:pt x="49" y="145"/>
                    <a:pt x="49" y="145"/>
                    <a:pt x="49" y="145"/>
                  </a:cubicBezTo>
                  <a:cubicBezTo>
                    <a:pt x="47" y="145"/>
                    <a:pt x="47" y="145"/>
                    <a:pt x="47" y="145"/>
                  </a:cubicBezTo>
                  <a:cubicBezTo>
                    <a:pt x="46" y="147"/>
                    <a:pt x="46" y="147"/>
                    <a:pt x="46" y="147"/>
                  </a:cubicBezTo>
                  <a:cubicBezTo>
                    <a:pt x="44" y="147"/>
                    <a:pt x="44" y="147"/>
                    <a:pt x="44" y="147"/>
                  </a:cubicBezTo>
                  <a:cubicBezTo>
                    <a:pt x="43" y="149"/>
                    <a:pt x="43" y="149"/>
                    <a:pt x="43" y="149"/>
                  </a:cubicBezTo>
                  <a:cubicBezTo>
                    <a:pt x="42" y="149"/>
                    <a:pt x="42" y="149"/>
                    <a:pt x="42" y="149"/>
                  </a:cubicBezTo>
                  <a:cubicBezTo>
                    <a:pt x="40" y="149"/>
                    <a:pt x="40" y="149"/>
                    <a:pt x="40" y="149"/>
                  </a:cubicBezTo>
                  <a:cubicBezTo>
                    <a:pt x="39" y="147"/>
                    <a:pt x="39" y="147"/>
                    <a:pt x="39" y="147"/>
                  </a:cubicBezTo>
                  <a:cubicBezTo>
                    <a:pt x="39" y="142"/>
                    <a:pt x="39" y="142"/>
                    <a:pt x="39" y="142"/>
                  </a:cubicBezTo>
                  <a:cubicBezTo>
                    <a:pt x="40" y="141"/>
                    <a:pt x="40" y="141"/>
                    <a:pt x="40" y="141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42" y="138"/>
                    <a:pt x="42" y="138"/>
                    <a:pt x="42" y="138"/>
                  </a:cubicBezTo>
                  <a:cubicBezTo>
                    <a:pt x="41" y="136"/>
                    <a:pt x="41" y="136"/>
                    <a:pt x="41" y="136"/>
                  </a:cubicBezTo>
                  <a:cubicBezTo>
                    <a:pt x="39" y="136"/>
                    <a:pt x="39" y="136"/>
                    <a:pt x="39" y="136"/>
                  </a:cubicBezTo>
                  <a:cubicBezTo>
                    <a:pt x="37" y="133"/>
                    <a:pt x="37" y="133"/>
                    <a:pt x="37" y="133"/>
                  </a:cubicBezTo>
                  <a:cubicBezTo>
                    <a:pt x="34" y="132"/>
                    <a:pt x="34" y="132"/>
                    <a:pt x="34" y="132"/>
                  </a:cubicBezTo>
                  <a:cubicBezTo>
                    <a:pt x="31" y="132"/>
                    <a:pt x="31" y="132"/>
                    <a:pt x="31" y="132"/>
                  </a:cubicBezTo>
                  <a:cubicBezTo>
                    <a:pt x="28" y="133"/>
                    <a:pt x="28" y="133"/>
                    <a:pt x="28" y="133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27" y="138"/>
                    <a:pt x="27" y="138"/>
                    <a:pt x="27" y="138"/>
                  </a:cubicBezTo>
                  <a:cubicBezTo>
                    <a:pt x="27" y="140"/>
                    <a:pt x="27" y="140"/>
                    <a:pt x="27" y="140"/>
                  </a:cubicBezTo>
                  <a:cubicBezTo>
                    <a:pt x="25" y="143"/>
                    <a:pt x="25" y="143"/>
                    <a:pt x="25" y="143"/>
                  </a:cubicBezTo>
                  <a:cubicBezTo>
                    <a:pt x="24" y="143"/>
                    <a:pt x="24" y="143"/>
                    <a:pt x="24" y="143"/>
                  </a:cubicBezTo>
                  <a:cubicBezTo>
                    <a:pt x="21" y="142"/>
                    <a:pt x="21" y="142"/>
                    <a:pt x="21" y="142"/>
                  </a:cubicBezTo>
                  <a:cubicBezTo>
                    <a:pt x="20" y="140"/>
                    <a:pt x="20" y="140"/>
                    <a:pt x="20" y="140"/>
                  </a:cubicBezTo>
                  <a:cubicBezTo>
                    <a:pt x="18" y="137"/>
                    <a:pt x="18" y="137"/>
                    <a:pt x="18" y="137"/>
                  </a:cubicBezTo>
                  <a:cubicBezTo>
                    <a:pt x="16" y="135"/>
                    <a:pt x="16" y="135"/>
                    <a:pt x="16" y="135"/>
                  </a:cubicBezTo>
                  <a:cubicBezTo>
                    <a:pt x="13" y="133"/>
                    <a:pt x="13" y="133"/>
                    <a:pt x="13" y="133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7" y="127"/>
                    <a:pt x="7" y="127"/>
                    <a:pt x="7" y="127"/>
                  </a:cubicBezTo>
                  <a:cubicBezTo>
                    <a:pt x="3" y="126"/>
                    <a:pt x="3" y="126"/>
                    <a:pt x="3" y="126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1" y="121"/>
                    <a:pt x="2" y="114"/>
                    <a:pt x="2" y="111"/>
                  </a:cubicBezTo>
                  <a:cubicBezTo>
                    <a:pt x="3" y="109"/>
                    <a:pt x="4" y="103"/>
                    <a:pt x="4" y="100"/>
                  </a:cubicBezTo>
                  <a:cubicBezTo>
                    <a:pt x="4" y="100"/>
                    <a:pt x="4" y="98"/>
                    <a:pt x="5" y="98"/>
                  </a:cubicBezTo>
                  <a:cubicBezTo>
                    <a:pt x="5" y="97"/>
                    <a:pt x="7" y="97"/>
                    <a:pt x="7" y="97"/>
                  </a:cubicBezTo>
                  <a:cubicBezTo>
                    <a:pt x="8" y="97"/>
                    <a:pt x="8" y="97"/>
                    <a:pt x="8" y="96"/>
                  </a:cubicBezTo>
                  <a:cubicBezTo>
                    <a:pt x="9" y="96"/>
                    <a:pt x="9" y="95"/>
                    <a:pt x="10" y="95"/>
                  </a:cubicBezTo>
                  <a:cubicBezTo>
                    <a:pt x="10" y="95"/>
                    <a:pt x="11" y="95"/>
                    <a:pt x="12" y="95"/>
                  </a:cubicBezTo>
                  <a:cubicBezTo>
                    <a:pt x="12" y="94"/>
                    <a:pt x="13" y="95"/>
                    <a:pt x="14" y="95"/>
                  </a:cubicBezTo>
                  <a:cubicBezTo>
                    <a:pt x="14" y="95"/>
                    <a:pt x="15" y="94"/>
                    <a:pt x="15" y="93"/>
                  </a:cubicBezTo>
                  <a:cubicBezTo>
                    <a:pt x="15" y="93"/>
                    <a:pt x="16" y="93"/>
                    <a:pt x="16" y="92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6" y="91"/>
                    <a:pt x="15" y="91"/>
                    <a:pt x="14" y="91"/>
                  </a:cubicBezTo>
                  <a:cubicBezTo>
                    <a:pt x="14" y="91"/>
                    <a:pt x="13" y="92"/>
                    <a:pt x="13" y="91"/>
                  </a:cubicBezTo>
                  <a:cubicBezTo>
                    <a:pt x="12" y="91"/>
                    <a:pt x="12" y="90"/>
                    <a:pt x="12" y="90"/>
                  </a:cubicBezTo>
                  <a:cubicBezTo>
                    <a:pt x="12" y="90"/>
                    <a:pt x="12" y="89"/>
                    <a:pt x="11" y="89"/>
                  </a:cubicBezTo>
                  <a:cubicBezTo>
                    <a:pt x="11" y="89"/>
                    <a:pt x="10" y="89"/>
                    <a:pt x="10" y="89"/>
                  </a:cubicBezTo>
                  <a:cubicBezTo>
                    <a:pt x="10" y="90"/>
                    <a:pt x="9" y="91"/>
                    <a:pt x="9" y="91"/>
                  </a:cubicBezTo>
                  <a:cubicBezTo>
                    <a:pt x="8" y="92"/>
                    <a:pt x="8" y="93"/>
                    <a:pt x="7" y="93"/>
                  </a:cubicBezTo>
                  <a:cubicBezTo>
                    <a:pt x="7" y="94"/>
                    <a:pt x="7" y="95"/>
                    <a:pt x="6" y="95"/>
                  </a:cubicBezTo>
                  <a:cubicBezTo>
                    <a:pt x="5" y="95"/>
                    <a:pt x="6" y="93"/>
                    <a:pt x="6" y="92"/>
                  </a:cubicBezTo>
                  <a:cubicBezTo>
                    <a:pt x="6" y="92"/>
                    <a:pt x="7" y="91"/>
                    <a:pt x="7" y="90"/>
                  </a:cubicBezTo>
                  <a:cubicBezTo>
                    <a:pt x="7" y="89"/>
                    <a:pt x="8" y="86"/>
                    <a:pt x="8" y="84"/>
                  </a:cubicBezTo>
                  <a:cubicBezTo>
                    <a:pt x="9" y="81"/>
                    <a:pt x="10" y="75"/>
                    <a:pt x="11" y="72"/>
                  </a:cubicBezTo>
                  <a:cubicBezTo>
                    <a:pt x="12" y="68"/>
                    <a:pt x="13" y="62"/>
                    <a:pt x="14" y="59"/>
                  </a:cubicBezTo>
                  <a:cubicBezTo>
                    <a:pt x="15" y="55"/>
                    <a:pt x="18" y="48"/>
                    <a:pt x="18" y="44"/>
                  </a:cubicBezTo>
                  <a:cubicBezTo>
                    <a:pt x="19" y="42"/>
                    <a:pt x="19" y="40"/>
                    <a:pt x="19" y="38"/>
                  </a:cubicBezTo>
                  <a:cubicBezTo>
                    <a:pt x="20" y="36"/>
                    <a:pt x="21" y="30"/>
                    <a:pt x="21" y="27"/>
                  </a:cubicBezTo>
                  <a:cubicBezTo>
                    <a:pt x="22" y="26"/>
                    <a:pt x="22" y="22"/>
                    <a:pt x="22" y="20"/>
                  </a:cubicBezTo>
                  <a:cubicBezTo>
                    <a:pt x="22" y="19"/>
                    <a:pt x="23" y="16"/>
                    <a:pt x="23" y="15"/>
                  </a:cubicBezTo>
                  <a:cubicBezTo>
                    <a:pt x="23" y="15"/>
                    <a:pt x="23" y="14"/>
                    <a:pt x="23" y="13"/>
                  </a:cubicBezTo>
                  <a:cubicBezTo>
                    <a:pt x="23" y="13"/>
                    <a:pt x="24" y="13"/>
                    <a:pt x="24" y="13"/>
                  </a:cubicBezTo>
                  <a:cubicBezTo>
                    <a:pt x="25" y="13"/>
                    <a:pt x="26" y="13"/>
                    <a:pt x="27" y="13"/>
                  </a:cubicBezTo>
                  <a:cubicBezTo>
                    <a:pt x="28" y="13"/>
                    <a:pt x="30" y="13"/>
                    <a:pt x="31" y="13"/>
                  </a:cubicBezTo>
                  <a:cubicBezTo>
                    <a:pt x="32" y="13"/>
                    <a:pt x="33" y="14"/>
                    <a:pt x="33" y="14"/>
                  </a:cubicBezTo>
                  <a:cubicBezTo>
                    <a:pt x="34" y="14"/>
                    <a:pt x="35" y="15"/>
                    <a:pt x="35" y="15"/>
                  </a:cubicBezTo>
                  <a:cubicBezTo>
                    <a:pt x="36" y="16"/>
                    <a:pt x="36" y="16"/>
                    <a:pt x="37" y="15"/>
                  </a:cubicBezTo>
                  <a:cubicBezTo>
                    <a:pt x="37" y="15"/>
                    <a:pt x="38" y="14"/>
                    <a:pt x="39" y="14"/>
                  </a:cubicBezTo>
                  <a:cubicBezTo>
                    <a:pt x="39" y="14"/>
                    <a:pt x="41" y="14"/>
                    <a:pt x="41" y="13"/>
                  </a:cubicBezTo>
                  <a:cubicBezTo>
                    <a:pt x="41" y="13"/>
                    <a:pt x="42" y="13"/>
                    <a:pt x="42" y="12"/>
                  </a:cubicBezTo>
                  <a:cubicBezTo>
                    <a:pt x="42" y="12"/>
                    <a:pt x="42" y="11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4" y="10"/>
                    <a:pt x="45" y="10"/>
                    <a:pt x="45" y="10"/>
                  </a:cubicBezTo>
                  <a:cubicBezTo>
                    <a:pt x="45" y="11"/>
                    <a:pt x="46" y="11"/>
                    <a:pt x="47" y="12"/>
                  </a:cubicBezTo>
                  <a:cubicBezTo>
                    <a:pt x="47" y="12"/>
                    <a:pt x="47" y="14"/>
                    <a:pt x="47" y="14"/>
                  </a:cubicBezTo>
                  <a:cubicBezTo>
                    <a:pt x="48" y="14"/>
                    <a:pt x="49" y="15"/>
                    <a:pt x="50" y="15"/>
                  </a:cubicBezTo>
                  <a:cubicBezTo>
                    <a:pt x="50" y="15"/>
                    <a:pt x="52" y="15"/>
                    <a:pt x="52" y="15"/>
                  </a:cubicBezTo>
                  <a:cubicBezTo>
                    <a:pt x="53" y="14"/>
                    <a:pt x="53" y="14"/>
                    <a:pt x="54" y="13"/>
                  </a:cubicBezTo>
                  <a:cubicBezTo>
                    <a:pt x="54" y="13"/>
                    <a:pt x="54" y="11"/>
                    <a:pt x="54" y="10"/>
                  </a:cubicBezTo>
                  <a:cubicBezTo>
                    <a:pt x="55" y="10"/>
                    <a:pt x="55" y="8"/>
                    <a:pt x="56" y="8"/>
                  </a:cubicBezTo>
                  <a:cubicBezTo>
                    <a:pt x="56" y="7"/>
                    <a:pt x="58" y="7"/>
                    <a:pt x="58" y="7"/>
                  </a:cubicBezTo>
                  <a:cubicBezTo>
                    <a:pt x="59" y="7"/>
                    <a:pt x="59" y="8"/>
                    <a:pt x="60" y="8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1" y="11"/>
                    <a:pt x="61" y="12"/>
                    <a:pt x="61" y="12"/>
                  </a:cubicBezTo>
                  <a:cubicBezTo>
                    <a:pt x="62" y="12"/>
                    <a:pt x="63" y="13"/>
                    <a:pt x="64" y="14"/>
                  </a:cubicBezTo>
                  <a:cubicBezTo>
                    <a:pt x="64" y="14"/>
                    <a:pt x="65" y="15"/>
                    <a:pt x="66" y="16"/>
                  </a:cubicBezTo>
                  <a:cubicBezTo>
                    <a:pt x="66" y="16"/>
                    <a:pt x="67" y="16"/>
                    <a:pt x="67" y="17"/>
                  </a:cubicBezTo>
                  <a:cubicBezTo>
                    <a:pt x="68" y="17"/>
                    <a:pt x="69" y="16"/>
                    <a:pt x="70" y="16"/>
                  </a:cubicBezTo>
                  <a:cubicBezTo>
                    <a:pt x="70" y="16"/>
                    <a:pt x="70" y="15"/>
                    <a:pt x="71" y="15"/>
                  </a:cubicBezTo>
                  <a:cubicBezTo>
                    <a:pt x="71" y="14"/>
                    <a:pt x="71" y="13"/>
                    <a:pt x="71" y="13"/>
                  </a:cubicBezTo>
                  <a:cubicBezTo>
                    <a:pt x="71" y="12"/>
                    <a:pt x="71" y="12"/>
                    <a:pt x="71" y="11"/>
                  </a:cubicBezTo>
                  <a:cubicBezTo>
                    <a:pt x="70" y="11"/>
                    <a:pt x="69" y="10"/>
                    <a:pt x="69" y="9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70" y="7"/>
                    <a:pt x="70" y="7"/>
                    <a:pt x="71" y="7"/>
                  </a:cubicBezTo>
                  <a:cubicBezTo>
                    <a:pt x="71" y="7"/>
                    <a:pt x="72" y="8"/>
                    <a:pt x="73" y="8"/>
                  </a:cubicBezTo>
                  <a:cubicBezTo>
                    <a:pt x="74" y="8"/>
                    <a:pt x="75" y="9"/>
                    <a:pt x="76" y="10"/>
                  </a:cubicBezTo>
                  <a:cubicBezTo>
                    <a:pt x="76" y="10"/>
                    <a:pt x="77" y="9"/>
                    <a:pt x="78" y="9"/>
                  </a:cubicBezTo>
                  <a:cubicBezTo>
                    <a:pt x="78" y="8"/>
                    <a:pt x="79" y="8"/>
                    <a:pt x="79" y="7"/>
                  </a:cubicBezTo>
                  <a:cubicBezTo>
                    <a:pt x="79" y="7"/>
                    <a:pt x="79" y="6"/>
                    <a:pt x="79" y="6"/>
                  </a:cubicBezTo>
                  <a:cubicBezTo>
                    <a:pt x="79" y="5"/>
                    <a:pt x="79" y="5"/>
                    <a:pt x="79" y="4"/>
                  </a:cubicBezTo>
                  <a:cubicBezTo>
                    <a:pt x="80" y="4"/>
                    <a:pt x="81" y="4"/>
                    <a:pt x="81" y="4"/>
                  </a:cubicBezTo>
                  <a:cubicBezTo>
                    <a:pt x="81" y="4"/>
                    <a:pt x="82" y="3"/>
                    <a:pt x="83" y="3"/>
                  </a:cubicBezTo>
                  <a:cubicBezTo>
                    <a:pt x="83" y="3"/>
                    <a:pt x="85" y="2"/>
                    <a:pt x="85" y="2"/>
                  </a:cubicBezTo>
                  <a:cubicBezTo>
                    <a:pt x="85" y="1"/>
                    <a:pt x="86" y="1"/>
                    <a:pt x="86" y="1"/>
                  </a:cubicBezTo>
                  <a:cubicBezTo>
                    <a:pt x="86" y="0"/>
                    <a:pt x="87" y="0"/>
                    <a:pt x="88" y="1"/>
                  </a:cubicBezTo>
                  <a:cubicBezTo>
                    <a:pt x="89" y="1"/>
                    <a:pt x="89" y="2"/>
                    <a:pt x="90" y="2"/>
                  </a:cubicBezTo>
                  <a:cubicBezTo>
                    <a:pt x="91" y="3"/>
                    <a:pt x="93" y="3"/>
                    <a:pt x="94" y="3"/>
                  </a:cubicBezTo>
                  <a:cubicBezTo>
                    <a:pt x="94" y="4"/>
                    <a:pt x="96" y="5"/>
                    <a:pt x="97" y="5"/>
                  </a:cubicBezTo>
                  <a:cubicBezTo>
                    <a:pt x="97" y="6"/>
                    <a:pt x="98" y="6"/>
                    <a:pt x="98" y="7"/>
                  </a:cubicBezTo>
                  <a:cubicBezTo>
                    <a:pt x="98" y="7"/>
                    <a:pt x="98" y="7"/>
                    <a:pt x="98" y="8"/>
                  </a:cubicBezTo>
                  <a:cubicBezTo>
                    <a:pt x="98" y="8"/>
                    <a:pt x="98" y="10"/>
                    <a:pt x="99" y="11"/>
                  </a:cubicBezTo>
                  <a:cubicBezTo>
                    <a:pt x="99" y="12"/>
                    <a:pt x="100" y="13"/>
                    <a:pt x="100" y="13"/>
                  </a:cubicBezTo>
                  <a:cubicBezTo>
                    <a:pt x="101" y="14"/>
                    <a:pt x="102" y="15"/>
                    <a:pt x="102" y="15"/>
                  </a:cubicBezTo>
                  <a:cubicBezTo>
                    <a:pt x="103" y="16"/>
                    <a:pt x="104" y="17"/>
                    <a:pt x="105" y="17"/>
                  </a:cubicBezTo>
                  <a:cubicBezTo>
                    <a:pt x="106" y="17"/>
                    <a:pt x="107" y="18"/>
                    <a:pt x="108" y="18"/>
                  </a:cubicBezTo>
                  <a:cubicBezTo>
                    <a:pt x="109" y="18"/>
                    <a:pt x="110" y="19"/>
                    <a:pt x="111" y="19"/>
                  </a:cubicBezTo>
                  <a:cubicBezTo>
                    <a:pt x="111" y="19"/>
                    <a:pt x="112" y="19"/>
                    <a:pt x="113" y="18"/>
                  </a:cubicBezTo>
                  <a:cubicBezTo>
                    <a:pt x="113" y="18"/>
                    <a:pt x="114" y="17"/>
                    <a:pt x="114" y="17"/>
                  </a:cubicBezTo>
                  <a:cubicBezTo>
                    <a:pt x="114" y="16"/>
                    <a:pt x="114" y="14"/>
                    <a:pt x="115" y="14"/>
                  </a:cubicBezTo>
                  <a:cubicBezTo>
                    <a:pt x="115" y="13"/>
                    <a:pt x="116" y="12"/>
                    <a:pt x="117" y="11"/>
                  </a:cubicBezTo>
                  <a:cubicBezTo>
                    <a:pt x="117" y="11"/>
                    <a:pt x="119" y="11"/>
                    <a:pt x="119" y="11"/>
                  </a:cubicBezTo>
                  <a:cubicBezTo>
                    <a:pt x="120" y="11"/>
                    <a:pt x="120" y="11"/>
                    <a:pt x="121" y="12"/>
                  </a:cubicBezTo>
                  <a:cubicBezTo>
                    <a:pt x="121" y="12"/>
                    <a:pt x="122" y="13"/>
                    <a:pt x="122" y="1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77"/>
            <p:cNvSpPr>
              <a:spLocks/>
            </p:cNvSpPr>
            <p:nvPr/>
          </p:nvSpPr>
          <p:spPr bwMode="auto">
            <a:xfrm>
              <a:off x="1474" y="763"/>
              <a:ext cx="374" cy="340"/>
            </a:xfrm>
            <a:custGeom>
              <a:avLst/>
              <a:gdLst>
                <a:gd name="T0" fmla="*/ 132 w 135"/>
                <a:gd name="T1" fmla="*/ 26 h 123"/>
                <a:gd name="T2" fmla="*/ 127 w 135"/>
                <a:gd name="T3" fmla="*/ 32 h 123"/>
                <a:gd name="T4" fmla="*/ 122 w 135"/>
                <a:gd name="T5" fmla="*/ 35 h 123"/>
                <a:gd name="T6" fmla="*/ 118 w 135"/>
                <a:gd name="T7" fmla="*/ 42 h 123"/>
                <a:gd name="T8" fmla="*/ 114 w 135"/>
                <a:gd name="T9" fmla="*/ 48 h 123"/>
                <a:gd name="T10" fmla="*/ 113 w 135"/>
                <a:gd name="T11" fmla="*/ 54 h 123"/>
                <a:gd name="T12" fmla="*/ 115 w 135"/>
                <a:gd name="T13" fmla="*/ 60 h 123"/>
                <a:gd name="T14" fmla="*/ 120 w 135"/>
                <a:gd name="T15" fmla="*/ 63 h 123"/>
                <a:gd name="T16" fmla="*/ 123 w 135"/>
                <a:gd name="T17" fmla="*/ 69 h 123"/>
                <a:gd name="T18" fmla="*/ 127 w 135"/>
                <a:gd name="T19" fmla="*/ 72 h 123"/>
                <a:gd name="T20" fmla="*/ 124 w 135"/>
                <a:gd name="T21" fmla="*/ 76 h 123"/>
                <a:gd name="T22" fmla="*/ 117 w 135"/>
                <a:gd name="T23" fmla="*/ 77 h 123"/>
                <a:gd name="T24" fmla="*/ 110 w 135"/>
                <a:gd name="T25" fmla="*/ 81 h 123"/>
                <a:gd name="T26" fmla="*/ 101 w 135"/>
                <a:gd name="T27" fmla="*/ 86 h 123"/>
                <a:gd name="T28" fmla="*/ 94 w 135"/>
                <a:gd name="T29" fmla="*/ 87 h 123"/>
                <a:gd name="T30" fmla="*/ 86 w 135"/>
                <a:gd name="T31" fmla="*/ 87 h 123"/>
                <a:gd name="T32" fmla="*/ 78 w 135"/>
                <a:gd name="T33" fmla="*/ 90 h 123"/>
                <a:gd name="T34" fmla="*/ 71 w 135"/>
                <a:gd name="T35" fmla="*/ 94 h 123"/>
                <a:gd name="T36" fmla="*/ 66 w 135"/>
                <a:gd name="T37" fmla="*/ 95 h 123"/>
                <a:gd name="T38" fmla="*/ 66 w 135"/>
                <a:gd name="T39" fmla="*/ 102 h 123"/>
                <a:gd name="T40" fmla="*/ 62 w 135"/>
                <a:gd name="T41" fmla="*/ 107 h 123"/>
                <a:gd name="T42" fmla="*/ 62 w 135"/>
                <a:gd name="T43" fmla="*/ 114 h 123"/>
                <a:gd name="T44" fmla="*/ 58 w 135"/>
                <a:gd name="T45" fmla="*/ 118 h 123"/>
                <a:gd name="T46" fmla="*/ 53 w 135"/>
                <a:gd name="T47" fmla="*/ 115 h 123"/>
                <a:gd name="T48" fmla="*/ 46 w 135"/>
                <a:gd name="T49" fmla="*/ 115 h 123"/>
                <a:gd name="T50" fmla="*/ 40 w 135"/>
                <a:gd name="T51" fmla="*/ 116 h 123"/>
                <a:gd name="T52" fmla="*/ 34 w 135"/>
                <a:gd name="T53" fmla="*/ 116 h 123"/>
                <a:gd name="T54" fmla="*/ 26 w 135"/>
                <a:gd name="T55" fmla="*/ 118 h 123"/>
                <a:gd name="T56" fmla="*/ 20 w 135"/>
                <a:gd name="T57" fmla="*/ 122 h 123"/>
                <a:gd name="T58" fmla="*/ 13 w 135"/>
                <a:gd name="T59" fmla="*/ 123 h 123"/>
                <a:gd name="T60" fmla="*/ 11 w 135"/>
                <a:gd name="T61" fmla="*/ 113 h 123"/>
                <a:gd name="T62" fmla="*/ 9 w 135"/>
                <a:gd name="T63" fmla="*/ 103 h 123"/>
                <a:gd name="T64" fmla="*/ 12 w 135"/>
                <a:gd name="T65" fmla="*/ 100 h 123"/>
                <a:gd name="T66" fmla="*/ 10 w 135"/>
                <a:gd name="T67" fmla="*/ 98 h 123"/>
                <a:gd name="T68" fmla="*/ 5 w 135"/>
                <a:gd name="T69" fmla="*/ 96 h 123"/>
                <a:gd name="T70" fmla="*/ 1 w 135"/>
                <a:gd name="T71" fmla="*/ 88 h 123"/>
                <a:gd name="T72" fmla="*/ 2 w 135"/>
                <a:gd name="T73" fmla="*/ 81 h 123"/>
                <a:gd name="T74" fmla="*/ 2 w 135"/>
                <a:gd name="T75" fmla="*/ 73 h 123"/>
                <a:gd name="T76" fmla="*/ 2 w 135"/>
                <a:gd name="T77" fmla="*/ 68 h 123"/>
                <a:gd name="T78" fmla="*/ 2 w 135"/>
                <a:gd name="T79" fmla="*/ 65 h 123"/>
                <a:gd name="T80" fmla="*/ 3 w 135"/>
                <a:gd name="T81" fmla="*/ 60 h 123"/>
                <a:gd name="T82" fmla="*/ 6 w 135"/>
                <a:gd name="T83" fmla="*/ 58 h 123"/>
                <a:gd name="T84" fmla="*/ 8 w 135"/>
                <a:gd name="T85" fmla="*/ 54 h 123"/>
                <a:gd name="T86" fmla="*/ 18 w 135"/>
                <a:gd name="T87" fmla="*/ 44 h 123"/>
                <a:gd name="T88" fmla="*/ 30 w 135"/>
                <a:gd name="T89" fmla="*/ 36 h 123"/>
                <a:gd name="T90" fmla="*/ 39 w 135"/>
                <a:gd name="T91" fmla="*/ 32 h 123"/>
                <a:gd name="T92" fmla="*/ 40 w 135"/>
                <a:gd name="T93" fmla="*/ 25 h 123"/>
                <a:gd name="T94" fmla="*/ 43 w 135"/>
                <a:gd name="T95" fmla="*/ 19 h 123"/>
                <a:gd name="T96" fmla="*/ 57 w 135"/>
                <a:gd name="T97" fmla="*/ 19 h 123"/>
                <a:gd name="T98" fmla="*/ 66 w 135"/>
                <a:gd name="T99" fmla="*/ 14 h 123"/>
                <a:gd name="T100" fmla="*/ 77 w 135"/>
                <a:gd name="T101" fmla="*/ 9 h 123"/>
                <a:gd name="T102" fmla="*/ 92 w 135"/>
                <a:gd name="T103" fmla="*/ 9 h 123"/>
                <a:gd name="T104" fmla="*/ 104 w 135"/>
                <a:gd name="T105" fmla="*/ 2 h 123"/>
                <a:gd name="T106" fmla="*/ 109 w 135"/>
                <a:gd name="T107" fmla="*/ 1 h 123"/>
                <a:gd name="T108" fmla="*/ 116 w 135"/>
                <a:gd name="T109" fmla="*/ 2 h 123"/>
                <a:gd name="T110" fmla="*/ 118 w 135"/>
                <a:gd name="T111" fmla="*/ 8 h 123"/>
                <a:gd name="T112" fmla="*/ 118 w 135"/>
                <a:gd name="T113" fmla="*/ 14 h 123"/>
                <a:gd name="T114" fmla="*/ 123 w 135"/>
                <a:gd name="T115" fmla="*/ 18 h 123"/>
                <a:gd name="T116" fmla="*/ 130 w 135"/>
                <a:gd name="T117" fmla="*/ 15 h 123"/>
                <a:gd name="T118" fmla="*/ 135 w 135"/>
                <a:gd name="T119" fmla="*/ 2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5" h="123">
                  <a:moveTo>
                    <a:pt x="135" y="21"/>
                  </a:moveTo>
                  <a:cubicBezTo>
                    <a:pt x="135" y="22"/>
                    <a:pt x="135" y="24"/>
                    <a:pt x="135" y="24"/>
                  </a:cubicBezTo>
                  <a:cubicBezTo>
                    <a:pt x="134" y="25"/>
                    <a:pt x="133" y="26"/>
                    <a:pt x="132" y="26"/>
                  </a:cubicBezTo>
                  <a:cubicBezTo>
                    <a:pt x="131" y="27"/>
                    <a:pt x="129" y="28"/>
                    <a:pt x="128" y="29"/>
                  </a:cubicBezTo>
                  <a:cubicBezTo>
                    <a:pt x="128" y="29"/>
                    <a:pt x="127" y="30"/>
                    <a:pt x="127" y="30"/>
                  </a:cubicBezTo>
                  <a:cubicBezTo>
                    <a:pt x="127" y="31"/>
                    <a:pt x="127" y="32"/>
                    <a:pt x="127" y="32"/>
                  </a:cubicBezTo>
                  <a:cubicBezTo>
                    <a:pt x="127" y="33"/>
                    <a:pt x="126" y="33"/>
                    <a:pt x="125" y="33"/>
                  </a:cubicBezTo>
                  <a:cubicBezTo>
                    <a:pt x="125" y="33"/>
                    <a:pt x="124" y="34"/>
                    <a:pt x="124" y="34"/>
                  </a:cubicBezTo>
                  <a:cubicBezTo>
                    <a:pt x="123" y="34"/>
                    <a:pt x="123" y="35"/>
                    <a:pt x="122" y="35"/>
                  </a:cubicBezTo>
                  <a:cubicBezTo>
                    <a:pt x="122" y="35"/>
                    <a:pt x="121" y="37"/>
                    <a:pt x="120" y="37"/>
                  </a:cubicBezTo>
                  <a:cubicBezTo>
                    <a:pt x="120" y="38"/>
                    <a:pt x="120" y="39"/>
                    <a:pt x="120" y="39"/>
                  </a:cubicBezTo>
                  <a:cubicBezTo>
                    <a:pt x="119" y="40"/>
                    <a:pt x="118" y="41"/>
                    <a:pt x="118" y="42"/>
                  </a:cubicBezTo>
                  <a:cubicBezTo>
                    <a:pt x="117" y="42"/>
                    <a:pt x="116" y="43"/>
                    <a:pt x="116" y="44"/>
                  </a:cubicBezTo>
                  <a:cubicBezTo>
                    <a:pt x="116" y="44"/>
                    <a:pt x="116" y="46"/>
                    <a:pt x="115" y="46"/>
                  </a:cubicBezTo>
                  <a:cubicBezTo>
                    <a:pt x="115" y="47"/>
                    <a:pt x="115" y="48"/>
                    <a:pt x="114" y="48"/>
                  </a:cubicBezTo>
                  <a:cubicBezTo>
                    <a:pt x="114" y="48"/>
                    <a:pt x="114" y="49"/>
                    <a:pt x="114" y="50"/>
                  </a:cubicBezTo>
                  <a:cubicBezTo>
                    <a:pt x="114" y="50"/>
                    <a:pt x="113" y="52"/>
                    <a:pt x="113" y="52"/>
                  </a:cubicBezTo>
                  <a:cubicBezTo>
                    <a:pt x="113" y="53"/>
                    <a:pt x="113" y="54"/>
                    <a:pt x="113" y="54"/>
                  </a:cubicBezTo>
                  <a:cubicBezTo>
                    <a:pt x="113" y="55"/>
                    <a:pt x="114" y="55"/>
                    <a:pt x="115" y="55"/>
                  </a:cubicBezTo>
                  <a:cubicBezTo>
                    <a:pt x="115" y="56"/>
                    <a:pt x="115" y="57"/>
                    <a:pt x="115" y="57"/>
                  </a:cubicBezTo>
                  <a:cubicBezTo>
                    <a:pt x="115" y="58"/>
                    <a:pt x="115" y="59"/>
                    <a:pt x="115" y="60"/>
                  </a:cubicBezTo>
                  <a:cubicBezTo>
                    <a:pt x="115" y="60"/>
                    <a:pt x="116" y="61"/>
                    <a:pt x="116" y="61"/>
                  </a:cubicBezTo>
                  <a:cubicBezTo>
                    <a:pt x="117" y="62"/>
                    <a:pt x="118" y="62"/>
                    <a:pt x="119" y="62"/>
                  </a:cubicBezTo>
                  <a:cubicBezTo>
                    <a:pt x="119" y="62"/>
                    <a:pt x="120" y="62"/>
                    <a:pt x="120" y="63"/>
                  </a:cubicBezTo>
                  <a:cubicBezTo>
                    <a:pt x="121" y="63"/>
                    <a:pt x="122" y="64"/>
                    <a:pt x="122" y="64"/>
                  </a:cubicBezTo>
                  <a:cubicBezTo>
                    <a:pt x="123" y="65"/>
                    <a:pt x="123" y="66"/>
                    <a:pt x="123" y="67"/>
                  </a:cubicBezTo>
                  <a:cubicBezTo>
                    <a:pt x="123" y="67"/>
                    <a:pt x="123" y="68"/>
                    <a:pt x="123" y="69"/>
                  </a:cubicBezTo>
                  <a:cubicBezTo>
                    <a:pt x="123" y="70"/>
                    <a:pt x="123" y="71"/>
                    <a:pt x="123" y="71"/>
                  </a:cubicBezTo>
                  <a:cubicBezTo>
                    <a:pt x="123" y="71"/>
                    <a:pt x="124" y="72"/>
                    <a:pt x="124" y="72"/>
                  </a:cubicBezTo>
                  <a:cubicBezTo>
                    <a:pt x="124" y="72"/>
                    <a:pt x="126" y="72"/>
                    <a:pt x="127" y="72"/>
                  </a:cubicBezTo>
                  <a:cubicBezTo>
                    <a:pt x="127" y="73"/>
                    <a:pt x="128" y="73"/>
                    <a:pt x="128" y="73"/>
                  </a:cubicBezTo>
                  <a:cubicBezTo>
                    <a:pt x="128" y="73"/>
                    <a:pt x="128" y="74"/>
                    <a:pt x="127" y="75"/>
                  </a:cubicBezTo>
                  <a:cubicBezTo>
                    <a:pt x="127" y="75"/>
                    <a:pt x="125" y="75"/>
                    <a:pt x="124" y="76"/>
                  </a:cubicBezTo>
                  <a:cubicBezTo>
                    <a:pt x="123" y="76"/>
                    <a:pt x="122" y="76"/>
                    <a:pt x="121" y="76"/>
                  </a:cubicBezTo>
                  <a:cubicBezTo>
                    <a:pt x="121" y="77"/>
                    <a:pt x="120" y="76"/>
                    <a:pt x="119" y="76"/>
                  </a:cubicBezTo>
                  <a:cubicBezTo>
                    <a:pt x="119" y="77"/>
                    <a:pt x="117" y="77"/>
                    <a:pt x="117" y="77"/>
                  </a:cubicBezTo>
                  <a:cubicBezTo>
                    <a:pt x="117" y="77"/>
                    <a:pt x="116" y="78"/>
                    <a:pt x="115" y="78"/>
                  </a:cubicBezTo>
                  <a:cubicBezTo>
                    <a:pt x="115" y="78"/>
                    <a:pt x="113" y="79"/>
                    <a:pt x="113" y="79"/>
                  </a:cubicBezTo>
                  <a:cubicBezTo>
                    <a:pt x="112" y="80"/>
                    <a:pt x="111" y="80"/>
                    <a:pt x="110" y="81"/>
                  </a:cubicBezTo>
                  <a:cubicBezTo>
                    <a:pt x="109" y="81"/>
                    <a:pt x="108" y="82"/>
                    <a:pt x="108" y="82"/>
                  </a:cubicBezTo>
                  <a:cubicBezTo>
                    <a:pt x="107" y="83"/>
                    <a:pt x="105" y="84"/>
                    <a:pt x="104" y="84"/>
                  </a:cubicBezTo>
                  <a:cubicBezTo>
                    <a:pt x="103" y="85"/>
                    <a:pt x="102" y="86"/>
                    <a:pt x="101" y="86"/>
                  </a:cubicBezTo>
                  <a:cubicBezTo>
                    <a:pt x="100" y="86"/>
                    <a:pt x="99" y="86"/>
                    <a:pt x="98" y="86"/>
                  </a:cubicBezTo>
                  <a:cubicBezTo>
                    <a:pt x="98" y="86"/>
                    <a:pt x="97" y="87"/>
                    <a:pt x="97" y="87"/>
                  </a:cubicBezTo>
                  <a:cubicBezTo>
                    <a:pt x="96" y="87"/>
                    <a:pt x="94" y="87"/>
                    <a:pt x="94" y="87"/>
                  </a:cubicBezTo>
                  <a:cubicBezTo>
                    <a:pt x="93" y="87"/>
                    <a:pt x="92" y="87"/>
                    <a:pt x="92" y="87"/>
                  </a:cubicBezTo>
                  <a:cubicBezTo>
                    <a:pt x="91" y="87"/>
                    <a:pt x="89" y="87"/>
                    <a:pt x="88" y="87"/>
                  </a:cubicBezTo>
                  <a:cubicBezTo>
                    <a:pt x="87" y="87"/>
                    <a:pt x="86" y="87"/>
                    <a:pt x="86" y="87"/>
                  </a:cubicBezTo>
                  <a:cubicBezTo>
                    <a:pt x="85" y="87"/>
                    <a:pt x="83" y="88"/>
                    <a:pt x="83" y="88"/>
                  </a:cubicBezTo>
                  <a:cubicBezTo>
                    <a:pt x="82" y="88"/>
                    <a:pt x="81" y="88"/>
                    <a:pt x="80" y="89"/>
                  </a:cubicBezTo>
                  <a:cubicBezTo>
                    <a:pt x="79" y="89"/>
                    <a:pt x="78" y="90"/>
                    <a:pt x="78" y="90"/>
                  </a:cubicBezTo>
                  <a:cubicBezTo>
                    <a:pt x="77" y="91"/>
                    <a:pt x="76" y="91"/>
                    <a:pt x="75" y="91"/>
                  </a:cubicBezTo>
                  <a:cubicBezTo>
                    <a:pt x="75" y="92"/>
                    <a:pt x="74" y="93"/>
                    <a:pt x="73" y="93"/>
                  </a:cubicBezTo>
                  <a:cubicBezTo>
                    <a:pt x="73" y="93"/>
                    <a:pt x="71" y="93"/>
                    <a:pt x="71" y="94"/>
                  </a:cubicBezTo>
                  <a:cubicBezTo>
                    <a:pt x="70" y="94"/>
                    <a:pt x="68" y="94"/>
                    <a:pt x="68" y="94"/>
                  </a:cubicBezTo>
                  <a:cubicBezTo>
                    <a:pt x="67" y="94"/>
                    <a:pt x="67" y="94"/>
                    <a:pt x="66" y="94"/>
                  </a:cubicBezTo>
                  <a:cubicBezTo>
                    <a:pt x="66" y="94"/>
                    <a:pt x="66" y="95"/>
                    <a:pt x="66" y="95"/>
                  </a:cubicBezTo>
                  <a:cubicBezTo>
                    <a:pt x="66" y="96"/>
                    <a:pt x="65" y="97"/>
                    <a:pt x="65" y="98"/>
                  </a:cubicBezTo>
                  <a:cubicBezTo>
                    <a:pt x="65" y="98"/>
                    <a:pt x="66" y="99"/>
                    <a:pt x="66" y="100"/>
                  </a:cubicBezTo>
                  <a:cubicBezTo>
                    <a:pt x="66" y="100"/>
                    <a:pt x="66" y="102"/>
                    <a:pt x="66" y="102"/>
                  </a:cubicBezTo>
                  <a:cubicBezTo>
                    <a:pt x="65" y="103"/>
                    <a:pt x="65" y="104"/>
                    <a:pt x="65" y="104"/>
                  </a:cubicBezTo>
                  <a:cubicBezTo>
                    <a:pt x="65" y="105"/>
                    <a:pt x="63" y="105"/>
                    <a:pt x="63" y="106"/>
                  </a:cubicBezTo>
                  <a:cubicBezTo>
                    <a:pt x="63" y="106"/>
                    <a:pt x="62" y="106"/>
                    <a:pt x="62" y="107"/>
                  </a:cubicBezTo>
                  <a:cubicBezTo>
                    <a:pt x="62" y="107"/>
                    <a:pt x="62" y="109"/>
                    <a:pt x="62" y="110"/>
                  </a:cubicBezTo>
                  <a:cubicBezTo>
                    <a:pt x="62" y="110"/>
                    <a:pt x="63" y="111"/>
                    <a:pt x="63" y="112"/>
                  </a:cubicBezTo>
                  <a:cubicBezTo>
                    <a:pt x="63" y="112"/>
                    <a:pt x="63" y="113"/>
                    <a:pt x="62" y="114"/>
                  </a:cubicBezTo>
                  <a:cubicBezTo>
                    <a:pt x="62" y="114"/>
                    <a:pt x="62" y="116"/>
                    <a:pt x="61" y="116"/>
                  </a:cubicBezTo>
                  <a:cubicBezTo>
                    <a:pt x="61" y="117"/>
                    <a:pt x="60" y="118"/>
                    <a:pt x="60" y="118"/>
                  </a:cubicBezTo>
                  <a:cubicBezTo>
                    <a:pt x="60" y="118"/>
                    <a:pt x="59" y="118"/>
                    <a:pt x="58" y="118"/>
                  </a:cubicBezTo>
                  <a:cubicBezTo>
                    <a:pt x="58" y="118"/>
                    <a:pt x="57" y="118"/>
                    <a:pt x="56" y="118"/>
                  </a:cubicBezTo>
                  <a:cubicBezTo>
                    <a:pt x="56" y="117"/>
                    <a:pt x="55" y="117"/>
                    <a:pt x="55" y="117"/>
                  </a:cubicBezTo>
                  <a:cubicBezTo>
                    <a:pt x="54" y="116"/>
                    <a:pt x="54" y="115"/>
                    <a:pt x="53" y="115"/>
                  </a:cubicBezTo>
                  <a:cubicBezTo>
                    <a:pt x="53" y="115"/>
                    <a:pt x="52" y="115"/>
                    <a:pt x="51" y="115"/>
                  </a:cubicBezTo>
                  <a:cubicBezTo>
                    <a:pt x="50" y="115"/>
                    <a:pt x="49" y="116"/>
                    <a:pt x="49" y="116"/>
                  </a:cubicBezTo>
                  <a:cubicBezTo>
                    <a:pt x="48" y="115"/>
                    <a:pt x="47" y="115"/>
                    <a:pt x="46" y="115"/>
                  </a:cubicBezTo>
                  <a:cubicBezTo>
                    <a:pt x="46" y="115"/>
                    <a:pt x="45" y="114"/>
                    <a:pt x="44" y="114"/>
                  </a:cubicBezTo>
                  <a:cubicBezTo>
                    <a:pt x="44" y="114"/>
                    <a:pt x="43" y="115"/>
                    <a:pt x="43" y="115"/>
                  </a:cubicBezTo>
                  <a:cubicBezTo>
                    <a:pt x="42" y="116"/>
                    <a:pt x="41" y="116"/>
                    <a:pt x="40" y="116"/>
                  </a:cubicBezTo>
                  <a:cubicBezTo>
                    <a:pt x="40" y="116"/>
                    <a:pt x="38" y="114"/>
                    <a:pt x="38" y="114"/>
                  </a:cubicBezTo>
                  <a:cubicBezTo>
                    <a:pt x="37" y="114"/>
                    <a:pt x="36" y="115"/>
                    <a:pt x="36" y="115"/>
                  </a:cubicBezTo>
                  <a:cubicBezTo>
                    <a:pt x="35" y="115"/>
                    <a:pt x="34" y="116"/>
                    <a:pt x="34" y="116"/>
                  </a:cubicBezTo>
                  <a:cubicBezTo>
                    <a:pt x="33" y="116"/>
                    <a:pt x="31" y="116"/>
                    <a:pt x="30" y="116"/>
                  </a:cubicBezTo>
                  <a:cubicBezTo>
                    <a:pt x="30" y="117"/>
                    <a:pt x="29" y="117"/>
                    <a:pt x="29" y="117"/>
                  </a:cubicBezTo>
                  <a:cubicBezTo>
                    <a:pt x="28" y="117"/>
                    <a:pt x="27" y="117"/>
                    <a:pt x="26" y="118"/>
                  </a:cubicBezTo>
                  <a:cubicBezTo>
                    <a:pt x="25" y="118"/>
                    <a:pt x="25" y="119"/>
                    <a:pt x="25" y="119"/>
                  </a:cubicBezTo>
                  <a:cubicBezTo>
                    <a:pt x="24" y="120"/>
                    <a:pt x="23" y="121"/>
                    <a:pt x="22" y="121"/>
                  </a:cubicBezTo>
                  <a:cubicBezTo>
                    <a:pt x="22" y="121"/>
                    <a:pt x="20" y="122"/>
                    <a:pt x="20" y="122"/>
                  </a:cubicBezTo>
                  <a:cubicBezTo>
                    <a:pt x="19" y="122"/>
                    <a:pt x="18" y="122"/>
                    <a:pt x="18" y="122"/>
                  </a:cubicBezTo>
                  <a:cubicBezTo>
                    <a:pt x="17" y="122"/>
                    <a:pt x="16" y="123"/>
                    <a:pt x="16" y="123"/>
                  </a:cubicBezTo>
                  <a:cubicBezTo>
                    <a:pt x="16" y="123"/>
                    <a:pt x="15" y="123"/>
                    <a:pt x="13" y="123"/>
                  </a:cubicBezTo>
                  <a:cubicBezTo>
                    <a:pt x="13" y="123"/>
                    <a:pt x="13" y="123"/>
                    <a:pt x="13" y="123"/>
                  </a:cubicBezTo>
                  <a:cubicBezTo>
                    <a:pt x="13" y="122"/>
                    <a:pt x="13" y="119"/>
                    <a:pt x="12" y="118"/>
                  </a:cubicBezTo>
                  <a:cubicBezTo>
                    <a:pt x="12" y="117"/>
                    <a:pt x="11" y="115"/>
                    <a:pt x="11" y="113"/>
                  </a:cubicBezTo>
                  <a:cubicBezTo>
                    <a:pt x="10" y="113"/>
                    <a:pt x="10" y="111"/>
                    <a:pt x="10" y="110"/>
                  </a:cubicBezTo>
                  <a:cubicBezTo>
                    <a:pt x="10" y="109"/>
                    <a:pt x="9" y="106"/>
                    <a:pt x="9" y="105"/>
                  </a:cubicBezTo>
                  <a:cubicBezTo>
                    <a:pt x="9" y="104"/>
                    <a:pt x="9" y="103"/>
                    <a:pt x="9" y="103"/>
                  </a:cubicBezTo>
                  <a:cubicBezTo>
                    <a:pt x="9" y="102"/>
                    <a:pt x="10" y="102"/>
                    <a:pt x="10" y="101"/>
                  </a:cubicBezTo>
                  <a:cubicBezTo>
                    <a:pt x="10" y="101"/>
                    <a:pt x="10" y="101"/>
                    <a:pt x="11" y="101"/>
                  </a:cubicBezTo>
                  <a:cubicBezTo>
                    <a:pt x="11" y="100"/>
                    <a:pt x="12" y="100"/>
                    <a:pt x="12" y="100"/>
                  </a:cubicBezTo>
                  <a:cubicBezTo>
                    <a:pt x="12" y="100"/>
                    <a:pt x="13" y="99"/>
                    <a:pt x="13" y="99"/>
                  </a:cubicBezTo>
                  <a:cubicBezTo>
                    <a:pt x="13" y="98"/>
                    <a:pt x="13" y="98"/>
                    <a:pt x="13" y="98"/>
                  </a:cubicBezTo>
                  <a:cubicBezTo>
                    <a:pt x="12" y="97"/>
                    <a:pt x="11" y="98"/>
                    <a:pt x="10" y="98"/>
                  </a:cubicBezTo>
                  <a:cubicBezTo>
                    <a:pt x="10" y="98"/>
                    <a:pt x="9" y="99"/>
                    <a:pt x="8" y="99"/>
                  </a:cubicBezTo>
                  <a:cubicBezTo>
                    <a:pt x="8" y="99"/>
                    <a:pt x="7" y="99"/>
                    <a:pt x="6" y="99"/>
                  </a:cubicBezTo>
                  <a:cubicBezTo>
                    <a:pt x="6" y="98"/>
                    <a:pt x="5" y="96"/>
                    <a:pt x="5" y="96"/>
                  </a:cubicBezTo>
                  <a:cubicBezTo>
                    <a:pt x="4" y="95"/>
                    <a:pt x="4" y="94"/>
                    <a:pt x="3" y="93"/>
                  </a:cubicBezTo>
                  <a:cubicBezTo>
                    <a:pt x="3" y="93"/>
                    <a:pt x="2" y="91"/>
                    <a:pt x="2" y="90"/>
                  </a:cubicBezTo>
                  <a:cubicBezTo>
                    <a:pt x="2" y="90"/>
                    <a:pt x="1" y="88"/>
                    <a:pt x="1" y="88"/>
                  </a:cubicBezTo>
                  <a:cubicBezTo>
                    <a:pt x="0" y="87"/>
                    <a:pt x="0" y="85"/>
                    <a:pt x="0" y="84"/>
                  </a:cubicBezTo>
                  <a:cubicBezTo>
                    <a:pt x="0" y="84"/>
                    <a:pt x="0" y="83"/>
                    <a:pt x="1" y="82"/>
                  </a:cubicBezTo>
                  <a:cubicBezTo>
                    <a:pt x="1" y="82"/>
                    <a:pt x="2" y="81"/>
                    <a:pt x="2" y="81"/>
                  </a:cubicBezTo>
                  <a:cubicBezTo>
                    <a:pt x="2" y="80"/>
                    <a:pt x="2" y="79"/>
                    <a:pt x="2" y="78"/>
                  </a:cubicBezTo>
                  <a:cubicBezTo>
                    <a:pt x="2" y="77"/>
                    <a:pt x="2" y="76"/>
                    <a:pt x="2" y="75"/>
                  </a:cubicBezTo>
                  <a:cubicBezTo>
                    <a:pt x="2" y="75"/>
                    <a:pt x="2" y="74"/>
                    <a:pt x="2" y="73"/>
                  </a:cubicBezTo>
                  <a:cubicBezTo>
                    <a:pt x="2" y="73"/>
                    <a:pt x="2" y="72"/>
                    <a:pt x="2" y="71"/>
                  </a:cubicBezTo>
                  <a:cubicBezTo>
                    <a:pt x="2" y="71"/>
                    <a:pt x="3" y="70"/>
                    <a:pt x="3" y="70"/>
                  </a:cubicBezTo>
                  <a:cubicBezTo>
                    <a:pt x="2" y="69"/>
                    <a:pt x="2" y="69"/>
                    <a:pt x="2" y="68"/>
                  </a:cubicBezTo>
                  <a:cubicBezTo>
                    <a:pt x="2" y="68"/>
                    <a:pt x="1" y="67"/>
                    <a:pt x="1" y="67"/>
                  </a:cubicBezTo>
                  <a:cubicBezTo>
                    <a:pt x="1" y="67"/>
                    <a:pt x="1" y="66"/>
                    <a:pt x="1" y="66"/>
                  </a:cubicBezTo>
                  <a:cubicBezTo>
                    <a:pt x="1" y="66"/>
                    <a:pt x="2" y="65"/>
                    <a:pt x="2" y="65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3" y="63"/>
                    <a:pt x="3" y="62"/>
                    <a:pt x="3" y="62"/>
                  </a:cubicBezTo>
                  <a:cubicBezTo>
                    <a:pt x="3" y="61"/>
                    <a:pt x="3" y="61"/>
                    <a:pt x="3" y="60"/>
                  </a:cubicBezTo>
                  <a:cubicBezTo>
                    <a:pt x="3" y="60"/>
                    <a:pt x="3" y="60"/>
                    <a:pt x="3" y="59"/>
                  </a:cubicBezTo>
                  <a:cubicBezTo>
                    <a:pt x="4" y="59"/>
                    <a:pt x="4" y="59"/>
                    <a:pt x="5" y="59"/>
                  </a:cubicBezTo>
                  <a:cubicBezTo>
                    <a:pt x="5" y="59"/>
                    <a:pt x="5" y="58"/>
                    <a:pt x="6" y="58"/>
                  </a:cubicBezTo>
                  <a:cubicBezTo>
                    <a:pt x="6" y="58"/>
                    <a:pt x="6" y="57"/>
                    <a:pt x="6" y="57"/>
                  </a:cubicBezTo>
                  <a:cubicBezTo>
                    <a:pt x="7" y="56"/>
                    <a:pt x="7" y="55"/>
                    <a:pt x="7" y="55"/>
                  </a:cubicBezTo>
                  <a:cubicBezTo>
                    <a:pt x="7" y="55"/>
                    <a:pt x="8" y="54"/>
                    <a:pt x="8" y="54"/>
                  </a:cubicBezTo>
                  <a:cubicBezTo>
                    <a:pt x="9" y="53"/>
                    <a:pt x="10" y="51"/>
                    <a:pt x="10" y="50"/>
                  </a:cubicBezTo>
                  <a:cubicBezTo>
                    <a:pt x="11" y="49"/>
                    <a:pt x="13" y="48"/>
                    <a:pt x="15" y="47"/>
                  </a:cubicBezTo>
                  <a:cubicBezTo>
                    <a:pt x="16" y="46"/>
                    <a:pt x="17" y="45"/>
                    <a:pt x="18" y="44"/>
                  </a:cubicBezTo>
                  <a:cubicBezTo>
                    <a:pt x="19" y="43"/>
                    <a:pt x="20" y="42"/>
                    <a:pt x="21" y="42"/>
                  </a:cubicBezTo>
                  <a:cubicBezTo>
                    <a:pt x="22" y="41"/>
                    <a:pt x="24" y="39"/>
                    <a:pt x="24" y="38"/>
                  </a:cubicBezTo>
                  <a:cubicBezTo>
                    <a:pt x="26" y="38"/>
                    <a:pt x="29" y="37"/>
                    <a:pt x="30" y="36"/>
                  </a:cubicBezTo>
                  <a:cubicBezTo>
                    <a:pt x="31" y="36"/>
                    <a:pt x="33" y="35"/>
                    <a:pt x="34" y="35"/>
                  </a:cubicBezTo>
                  <a:cubicBezTo>
                    <a:pt x="35" y="35"/>
                    <a:pt x="36" y="34"/>
                    <a:pt x="37" y="34"/>
                  </a:cubicBezTo>
                  <a:cubicBezTo>
                    <a:pt x="37" y="33"/>
                    <a:pt x="38" y="33"/>
                    <a:pt x="39" y="32"/>
                  </a:cubicBezTo>
                  <a:cubicBezTo>
                    <a:pt x="39" y="32"/>
                    <a:pt x="40" y="31"/>
                    <a:pt x="40" y="31"/>
                  </a:cubicBezTo>
                  <a:cubicBezTo>
                    <a:pt x="40" y="30"/>
                    <a:pt x="40" y="28"/>
                    <a:pt x="40" y="27"/>
                  </a:cubicBezTo>
                  <a:cubicBezTo>
                    <a:pt x="40" y="27"/>
                    <a:pt x="40" y="25"/>
                    <a:pt x="40" y="25"/>
                  </a:cubicBezTo>
                  <a:cubicBezTo>
                    <a:pt x="40" y="24"/>
                    <a:pt x="40" y="23"/>
                    <a:pt x="40" y="22"/>
                  </a:cubicBezTo>
                  <a:cubicBezTo>
                    <a:pt x="40" y="22"/>
                    <a:pt x="41" y="21"/>
                    <a:pt x="41" y="20"/>
                  </a:cubicBezTo>
                  <a:cubicBezTo>
                    <a:pt x="42" y="20"/>
                    <a:pt x="42" y="19"/>
                    <a:pt x="43" y="19"/>
                  </a:cubicBezTo>
                  <a:cubicBezTo>
                    <a:pt x="44" y="18"/>
                    <a:pt x="46" y="18"/>
                    <a:pt x="47" y="18"/>
                  </a:cubicBezTo>
                  <a:cubicBezTo>
                    <a:pt x="48" y="18"/>
                    <a:pt x="50" y="18"/>
                    <a:pt x="52" y="18"/>
                  </a:cubicBezTo>
                  <a:cubicBezTo>
                    <a:pt x="53" y="18"/>
                    <a:pt x="56" y="19"/>
                    <a:pt x="57" y="19"/>
                  </a:cubicBezTo>
                  <a:cubicBezTo>
                    <a:pt x="58" y="19"/>
                    <a:pt x="60" y="19"/>
                    <a:pt x="61" y="19"/>
                  </a:cubicBezTo>
                  <a:cubicBezTo>
                    <a:pt x="62" y="18"/>
                    <a:pt x="63" y="18"/>
                    <a:pt x="63" y="17"/>
                  </a:cubicBezTo>
                  <a:cubicBezTo>
                    <a:pt x="65" y="16"/>
                    <a:pt x="66" y="15"/>
                    <a:pt x="66" y="14"/>
                  </a:cubicBezTo>
                  <a:cubicBezTo>
                    <a:pt x="67" y="14"/>
                    <a:pt x="68" y="12"/>
                    <a:pt x="69" y="12"/>
                  </a:cubicBezTo>
                  <a:cubicBezTo>
                    <a:pt x="69" y="11"/>
                    <a:pt x="71" y="10"/>
                    <a:pt x="72" y="10"/>
                  </a:cubicBezTo>
                  <a:cubicBezTo>
                    <a:pt x="73" y="10"/>
                    <a:pt x="75" y="9"/>
                    <a:pt x="77" y="9"/>
                  </a:cubicBezTo>
                  <a:cubicBezTo>
                    <a:pt x="79" y="9"/>
                    <a:pt x="82" y="9"/>
                    <a:pt x="83" y="9"/>
                  </a:cubicBezTo>
                  <a:cubicBezTo>
                    <a:pt x="84" y="9"/>
                    <a:pt x="86" y="9"/>
                    <a:pt x="88" y="9"/>
                  </a:cubicBezTo>
                  <a:cubicBezTo>
                    <a:pt x="89" y="9"/>
                    <a:pt x="91" y="9"/>
                    <a:pt x="92" y="9"/>
                  </a:cubicBezTo>
                  <a:cubicBezTo>
                    <a:pt x="93" y="9"/>
                    <a:pt x="95" y="9"/>
                    <a:pt x="96" y="8"/>
                  </a:cubicBezTo>
                  <a:cubicBezTo>
                    <a:pt x="97" y="8"/>
                    <a:pt x="99" y="7"/>
                    <a:pt x="99" y="6"/>
                  </a:cubicBezTo>
                  <a:cubicBezTo>
                    <a:pt x="101" y="5"/>
                    <a:pt x="103" y="3"/>
                    <a:pt x="104" y="2"/>
                  </a:cubicBezTo>
                  <a:cubicBezTo>
                    <a:pt x="104" y="2"/>
                    <a:pt x="105" y="1"/>
                    <a:pt x="105" y="1"/>
                  </a:cubicBezTo>
                  <a:cubicBezTo>
                    <a:pt x="106" y="1"/>
                    <a:pt x="107" y="0"/>
                    <a:pt x="107" y="0"/>
                  </a:cubicBezTo>
                  <a:cubicBezTo>
                    <a:pt x="108" y="0"/>
                    <a:pt x="108" y="1"/>
                    <a:pt x="109" y="1"/>
                  </a:cubicBezTo>
                  <a:cubicBezTo>
                    <a:pt x="109" y="1"/>
                    <a:pt x="110" y="1"/>
                    <a:pt x="110" y="1"/>
                  </a:cubicBezTo>
                  <a:cubicBezTo>
                    <a:pt x="111" y="1"/>
                    <a:pt x="113" y="1"/>
                    <a:pt x="114" y="1"/>
                  </a:cubicBezTo>
                  <a:cubicBezTo>
                    <a:pt x="115" y="1"/>
                    <a:pt x="116" y="1"/>
                    <a:pt x="116" y="2"/>
                  </a:cubicBezTo>
                  <a:cubicBezTo>
                    <a:pt x="117" y="2"/>
                    <a:pt x="117" y="4"/>
                    <a:pt x="117" y="4"/>
                  </a:cubicBezTo>
                  <a:cubicBezTo>
                    <a:pt x="117" y="5"/>
                    <a:pt x="117" y="6"/>
                    <a:pt x="117" y="6"/>
                  </a:cubicBezTo>
                  <a:cubicBezTo>
                    <a:pt x="117" y="7"/>
                    <a:pt x="118" y="7"/>
                    <a:pt x="118" y="8"/>
                  </a:cubicBezTo>
                  <a:cubicBezTo>
                    <a:pt x="118" y="8"/>
                    <a:pt x="118" y="9"/>
                    <a:pt x="118" y="10"/>
                  </a:cubicBezTo>
                  <a:cubicBezTo>
                    <a:pt x="118" y="10"/>
                    <a:pt x="118" y="11"/>
                    <a:pt x="118" y="12"/>
                  </a:cubicBezTo>
                  <a:cubicBezTo>
                    <a:pt x="118" y="13"/>
                    <a:pt x="118" y="14"/>
                    <a:pt x="118" y="14"/>
                  </a:cubicBezTo>
                  <a:cubicBezTo>
                    <a:pt x="118" y="15"/>
                    <a:pt x="118" y="17"/>
                    <a:pt x="119" y="17"/>
                  </a:cubicBezTo>
                  <a:cubicBezTo>
                    <a:pt x="119" y="18"/>
                    <a:pt x="120" y="18"/>
                    <a:pt x="121" y="18"/>
                  </a:cubicBezTo>
                  <a:cubicBezTo>
                    <a:pt x="121" y="18"/>
                    <a:pt x="123" y="18"/>
                    <a:pt x="123" y="18"/>
                  </a:cubicBezTo>
                  <a:cubicBezTo>
                    <a:pt x="124" y="18"/>
                    <a:pt x="125" y="16"/>
                    <a:pt x="125" y="16"/>
                  </a:cubicBezTo>
                  <a:cubicBezTo>
                    <a:pt x="125" y="16"/>
                    <a:pt x="127" y="15"/>
                    <a:pt x="127" y="15"/>
                  </a:cubicBezTo>
                  <a:cubicBezTo>
                    <a:pt x="128" y="15"/>
                    <a:pt x="129" y="15"/>
                    <a:pt x="130" y="15"/>
                  </a:cubicBezTo>
                  <a:cubicBezTo>
                    <a:pt x="130" y="15"/>
                    <a:pt x="132" y="15"/>
                    <a:pt x="133" y="15"/>
                  </a:cubicBezTo>
                  <a:cubicBezTo>
                    <a:pt x="133" y="16"/>
                    <a:pt x="134" y="17"/>
                    <a:pt x="134" y="18"/>
                  </a:cubicBezTo>
                  <a:cubicBezTo>
                    <a:pt x="135" y="19"/>
                    <a:pt x="135" y="20"/>
                    <a:pt x="135" y="2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78"/>
            <p:cNvSpPr>
              <a:spLocks/>
            </p:cNvSpPr>
            <p:nvPr/>
          </p:nvSpPr>
          <p:spPr bwMode="auto">
            <a:xfrm>
              <a:off x="1474" y="763"/>
              <a:ext cx="374" cy="340"/>
            </a:xfrm>
            <a:custGeom>
              <a:avLst/>
              <a:gdLst>
                <a:gd name="T0" fmla="*/ 132 w 135"/>
                <a:gd name="T1" fmla="*/ 26 h 123"/>
                <a:gd name="T2" fmla="*/ 127 w 135"/>
                <a:gd name="T3" fmla="*/ 32 h 123"/>
                <a:gd name="T4" fmla="*/ 122 w 135"/>
                <a:gd name="T5" fmla="*/ 35 h 123"/>
                <a:gd name="T6" fmla="*/ 118 w 135"/>
                <a:gd name="T7" fmla="*/ 42 h 123"/>
                <a:gd name="T8" fmla="*/ 114 w 135"/>
                <a:gd name="T9" fmla="*/ 48 h 123"/>
                <a:gd name="T10" fmla="*/ 113 w 135"/>
                <a:gd name="T11" fmla="*/ 54 h 123"/>
                <a:gd name="T12" fmla="*/ 115 w 135"/>
                <a:gd name="T13" fmla="*/ 60 h 123"/>
                <a:gd name="T14" fmla="*/ 120 w 135"/>
                <a:gd name="T15" fmla="*/ 63 h 123"/>
                <a:gd name="T16" fmla="*/ 123 w 135"/>
                <a:gd name="T17" fmla="*/ 69 h 123"/>
                <a:gd name="T18" fmla="*/ 127 w 135"/>
                <a:gd name="T19" fmla="*/ 72 h 123"/>
                <a:gd name="T20" fmla="*/ 124 w 135"/>
                <a:gd name="T21" fmla="*/ 76 h 123"/>
                <a:gd name="T22" fmla="*/ 117 w 135"/>
                <a:gd name="T23" fmla="*/ 77 h 123"/>
                <a:gd name="T24" fmla="*/ 110 w 135"/>
                <a:gd name="T25" fmla="*/ 81 h 123"/>
                <a:gd name="T26" fmla="*/ 101 w 135"/>
                <a:gd name="T27" fmla="*/ 86 h 123"/>
                <a:gd name="T28" fmla="*/ 94 w 135"/>
                <a:gd name="T29" fmla="*/ 87 h 123"/>
                <a:gd name="T30" fmla="*/ 86 w 135"/>
                <a:gd name="T31" fmla="*/ 87 h 123"/>
                <a:gd name="T32" fmla="*/ 78 w 135"/>
                <a:gd name="T33" fmla="*/ 90 h 123"/>
                <a:gd name="T34" fmla="*/ 71 w 135"/>
                <a:gd name="T35" fmla="*/ 94 h 123"/>
                <a:gd name="T36" fmla="*/ 66 w 135"/>
                <a:gd name="T37" fmla="*/ 95 h 123"/>
                <a:gd name="T38" fmla="*/ 66 w 135"/>
                <a:gd name="T39" fmla="*/ 102 h 123"/>
                <a:gd name="T40" fmla="*/ 62 w 135"/>
                <a:gd name="T41" fmla="*/ 107 h 123"/>
                <a:gd name="T42" fmla="*/ 62 w 135"/>
                <a:gd name="T43" fmla="*/ 114 h 123"/>
                <a:gd name="T44" fmla="*/ 58 w 135"/>
                <a:gd name="T45" fmla="*/ 118 h 123"/>
                <a:gd name="T46" fmla="*/ 53 w 135"/>
                <a:gd name="T47" fmla="*/ 115 h 123"/>
                <a:gd name="T48" fmla="*/ 46 w 135"/>
                <a:gd name="T49" fmla="*/ 115 h 123"/>
                <a:gd name="T50" fmla="*/ 40 w 135"/>
                <a:gd name="T51" fmla="*/ 116 h 123"/>
                <a:gd name="T52" fmla="*/ 34 w 135"/>
                <a:gd name="T53" fmla="*/ 116 h 123"/>
                <a:gd name="T54" fmla="*/ 26 w 135"/>
                <a:gd name="T55" fmla="*/ 118 h 123"/>
                <a:gd name="T56" fmla="*/ 20 w 135"/>
                <a:gd name="T57" fmla="*/ 122 h 123"/>
                <a:gd name="T58" fmla="*/ 13 w 135"/>
                <a:gd name="T59" fmla="*/ 123 h 123"/>
                <a:gd name="T60" fmla="*/ 11 w 135"/>
                <a:gd name="T61" fmla="*/ 113 h 123"/>
                <a:gd name="T62" fmla="*/ 9 w 135"/>
                <a:gd name="T63" fmla="*/ 103 h 123"/>
                <a:gd name="T64" fmla="*/ 12 w 135"/>
                <a:gd name="T65" fmla="*/ 100 h 123"/>
                <a:gd name="T66" fmla="*/ 10 w 135"/>
                <a:gd name="T67" fmla="*/ 98 h 123"/>
                <a:gd name="T68" fmla="*/ 5 w 135"/>
                <a:gd name="T69" fmla="*/ 96 h 123"/>
                <a:gd name="T70" fmla="*/ 1 w 135"/>
                <a:gd name="T71" fmla="*/ 88 h 123"/>
                <a:gd name="T72" fmla="*/ 2 w 135"/>
                <a:gd name="T73" fmla="*/ 81 h 123"/>
                <a:gd name="T74" fmla="*/ 2 w 135"/>
                <a:gd name="T75" fmla="*/ 73 h 123"/>
                <a:gd name="T76" fmla="*/ 2 w 135"/>
                <a:gd name="T77" fmla="*/ 68 h 123"/>
                <a:gd name="T78" fmla="*/ 2 w 135"/>
                <a:gd name="T79" fmla="*/ 65 h 123"/>
                <a:gd name="T80" fmla="*/ 3 w 135"/>
                <a:gd name="T81" fmla="*/ 60 h 123"/>
                <a:gd name="T82" fmla="*/ 6 w 135"/>
                <a:gd name="T83" fmla="*/ 58 h 123"/>
                <a:gd name="T84" fmla="*/ 8 w 135"/>
                <a:gd name="T85" fmla="*/ 54 h 123"/>
                <a:gd name="T86" fmla="*/ 18 w 135"/>
                <a:gd name="T87" fmla="*/ 44 h 123"/>
                <a:gd name="T88" fmla="*/ 30 w 135"/>
                <a:gd name="T89" fmla="*/ 36 h 123"/>
                <a:gd name="T90" fmla="*/ 39 w 135"/>
                <a:gd name="T91" fmla="*/ 32 h 123"/>
                <a:gd name="T92" fmla="*/ 40 w 135"/>
                <a:gd name="T93" fmla="*/ 25 h 123"/>
                <a:gd name="T94" fmla="*/ 43 w 135"/>
                <a:gd name="T95" fmla="*/ 19 h 123"/>
                <a:gd name="T96" fmla="*/ 57 w 135"/>
                <a:gd name="T97" fmla="*/ 19 h 123"/>
                <a:gd name="T98" fmla="*/ 66 w 135"/>
                <a:gd name="T99" fmla="*/ 14 h 123"/>
                <a:gd name="T100" fmla="*/ 77 w 135"/>
                <a:gd name="T101" fmla="*/ 9 h 123"/>
                <a:gd name="T102" fmla="*/ 92 w 135"/>
                <a:gd name="T103" fmla="*/ 9 h 123"/>
                <a:gd name="T104" fmla="*/ 104 w 135"/>
                <a:gd name="T105" fmla="*/ 2 h 123"/>
                <a:gd name="T106" fmla="*/ 109 w 135"/>
                <a:gd name="T107" fmla="*/ 1 h 123"/>
                <a:gd name="T108" fmla="*/ 116 w 135"/>
                <a:gd name="T109" fmla="*/ 2 h 123"/>
                <a:gd name="T110" fmla="*/ 118 w 135"/>
                <a:gd name="T111" fmla="*/ 8 h 123"/>
                <a:gd name="T112" fmla="*/ 118 w 135"/>
                <a:gd name="T113" fmla="*/ 14 h 123"/>
                <a:gd name="T114" fmla="*/ 123 w 135"/>
                <a:gd name="T115" fmla="*/ 18 h 123"/>
                <a:gd name="T116" fmla="*/ 130 w 135"/>
                <a:gd name="T117" fmla="*/ 15 h 123"/>
                <a:gd name="T118" fmla="*/ 135 w 135"/>
                <a:gd name="T119" fmla="*/ 2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5" h="123">
                  <a:moveTo>
                    <a:pt x="135" y="21"/>
                  </a:moveTo>
                  <a:cubicBezTo>
                    <a:pt x="135" y="22"/>
                    <a:pt x="135" y="24"/>
                    <a:pt x="135" y="24"/>
                  </a:cubicBezTo>
                  <a:cubicBezTo>
                    <a:pt x="134" y="25"/>
                    <a:pt x="133" y="26"/>
                    <a:pt x="132" y="26"/>
                  </a:cubicBezTo>
                  <a:cubicBezTo>
                    <a:pt x="131" y="27"/>
                    <a:pt x="129" y="28"/>
                    <a:pt x="128" y="29"/>
                  </a:cubicBezTo>
                  <a:cubicBezTo>
                    <a:pt x="128" y="29"/>
                    <a:pt x="127" y="30"/>
                    <a:pt x="127" y="30"/>
                  </a:cubicBezTo>
                  <a:cubicBezTo>
                    <a:pt x="127" y="31"/>
                    <a:pt x="127" y="32"/>
                    <a:pt x="127" y="32"/>
                  </a:cubicBezTo>
                  <a:cubicBezTo>
                    <a:pt x="127" y="33"/>
                    <a:pt x="126" y="33"/>
                    <a:pt x="125" y="33"/>
                  </a:cubicBezTo>
                  <a:cubicBezTo>
                    <a:pt x="125" y="33"/>
                    <a:pt x="124" y="34"/>
                    <a:pt x="124" y="34"/>
                  </a:cubicBezTo>
                  <a:cubicBezTo>
                    <a:pt x="123" y="34"/>
                    <a:pt x="123" y="35"/>
                    <a:pt x="122" y="35"/>
                  </a:cubicBezTo>
                  <a:cubicBezTo>
                    <a:pt x="122" y="35"/>
                    <a:pt x="121" y="37"/>
                    <a:pt x="120" y="37"/>
                  </a:cubicBezTo>
                  <a:cubicBezTo>
                    <a:pt x="120" y="38"/>
                    <a:pt x="120" y="39"/>
                    <a:pt x="120" y="39"/>
                  </a:cubicBezTo>
                  <a:cubicBezTo>
                    <a:pt x="119" y="40"/>
                    <a:pt x="118" y="41"/>
                    <a:pt x="118" y="42"/>
                  </a:cubicBezTo>
                  <a:cubicBezTo>
                    <a:pt x="117" y="42"/>
                    <a:pt x="116" y="43"/>
                    <a:pt x="116" y="44"/>
                  </a:cubicBezTo>
                  <a:cubicBezTo>
                    <a:pt x="116" y="44"/>
                    <a:pt x="116" y="46"/>
                    <a:pt x="115" y="46"/>
                  </a:cubicBezTo>
                  <a:cubicBezTo>
                    <a:pt x="115" y="47"/>
                    <a:pt x="115" y="48"/>
                    <a:pt x="114" y="48"/>
                  </a:cubicBezTo>
                  <a:cubicBezTo>
                    <a:pt x="114" y="48"/>
                    <a:pt x="114" y="49"/>
                    <a:pt x="114" y="50"/>
                  </a:cubicBezTo>
                  <a:cubicBezTo>
                    <a:pt x="114" y="50"/>
                    <a:pt x="113" y="52"/>
                    <a:pt x="113" y="52"/>
                  </a:cubicBezTo>
                  <a:cubicBezTo>
                    <a:pt x="113" y="53"/>
                    <a:pt x="113" y="54"/>
                    <a:pt x="113" y="54"/>
                  </a:cubicBezTo>
                  <a:cubicBezTo>
                    <a:pt x="113" y="55"/>
                    <a:pt x="114" y="55"/>
                    <a:pt x="115" y="55"/>
                  </a:cubicBezTo>
                  <a:cubicBezTo>
                    <a:pt x="115" y="56"/>
                    <a:pt x="115" y="57"/>
                    <a:pt x="115" y="57"/>
                  </a:cubicBezTo>
                  <a:cubicBezTo>
                    <a:pt x="115" y="58"/>
                    <a:pt x="115" y="59"/>
                    <a:pt x="115" y="60"/>
                  </a:cubicBezTo>
                  <a:cubicBezTo>
                    <a:pt x="115" y="60"/>
                    <a:pt x="116" y="61"/>
                    <a:pt x="116" y="61"/>
                  </a:cubicBezTo>
                  <a:cubicBezTo>
                    <a:pt x="117" y="62"/>
                    <a:pt x="118" y="62"/>
                    <a:pt x="119" y="62"/>
                  </a:cubicBezTo>
                  <a:cubicBezTo>
                    <a:pt x="119" y="62"/>
                    <a:pt x="120" y="62"/>
                    <a:pt x="120" y="63"/>
                  </a:cubicBezTo>
                  <a:cubicBezTo>
                    <a:pt x="121" y="63"/>
                    <a:pt x="122" y="64"/>
                    <a:pt x="122" y="64"/>
                  </a:cubicBezTo>
                  <a:cubicBezTo>
                    <a:pt x="123" y="65"/>
                    <a:pt x="123" y="66"/>
                    <a:pt x="123" y="67"/>
                  </a:cubicBezTo>
                  <a:cubicBezTo>
                    <a:pt x="123" y="67"/>
                    <a:pt x="123" y="68"/>
                    <a:pt x="123" y="69"/>
                  </a:cubicBezTo>
                  <a:cubicBezTo>
                    <a:pt x="123" y="70"/>
                    <a:pt x="123" y="71"/>
                    <a:pt x="123" y="71"/>
                  </a:cubicBezTo>
                  <a:cubicBezTo>
                    <a:pt x="123" y="71"/>
                    <a:pt x="124" y="72"/>
                    <a:pt x="124" y="72"/>
                  </a:cubicBezTo>
                  <a:cubicBezTo>
                    <a:pt x="124" y="72"/>
                    <a:pt x="126" y="72"/>
                    <a:pt x="127" y="72"/>
                  </a:cubicBezTo>
                  <a:cubicBezTo>
                    <a:pt x="127" y="73"/>
                    <a:pt x="128" y="73"/>
                    <a:pt x="128" y="73"/>
                  </a:cubicBezTo>
                  <a:cubicBezTo>
                    <a:pt x="128" y="73"/>
                    <a:pt x="128" y="74"/>
                    <a:pt x="127" y="75"/>
                  </a:cubicBezTo>
                  <a:cubicBezTo>
                    <a:pt x="127" y="75"/>
                    <a:pt x="125" y="75"/>
                    <a:pt x="124" y="76"/>
                  </a:cubicBezTo>
                  <a:cubicBezTo>
                    <a:pt x="123" y="76"/>
                    <a:pt x="122" y="76"/>
                    <a:pt x="121" y="76"/>
                  </a:cubicBezTo>
                  <a:cubicBezTo>
                    <a:pt x="121" y="77"/>
                    <a:pt x="120" y="76"/>
                    <a:pt x="119" y="76"/>
                  </a:cubicBezTo>
                  <a:cubicBezTo>
                    <a:pt x="119" y="77"/>
                    <a:pt x="117" y="77"/>
                    <a:pt x="117" y="77"/>
                  </a:cubicBezTo>
                  <a:cubicBezTo>
                    <a:pt x="117" y="77"/>
                    <a:pt x="116" y="78"/>
                    <a:pt x="115" y="78"/>
                  </a:cubicBezTo>
                  <a:cubicBezTo>
                    <a:pt x="115" y="78"/>
                    <a:pt x="113" y="79"/>
                    <a:pt x="113" y="79"/>
                  </a:cubicBezTo>
                  <a:cubicBezTo>
                    <a:pt x="112" y="80"/>
                    <a:pt x="111" y="80"/>
                    <a:pt x="110" y="81"/>
                  </a:cubicBezTo>
                  <a:cubicBezTo>
                    <a:pt x="109" y="81"/>
                    <a:pt x="108" y="82"/>
                    <a:pt x="108" y="82"/>
                  </a:cubicBezTo>
                  <a:cubicBezTo>
                    <a:pt x="107" y="83"/>
                    <a:pt x="105" y="84"/>
                    <a:pt x="104" y="84"/>
                  </a:cubicBezTo>
                  <a:cubicBezTo>
                    <a:pt x="103" y="85"/>
                    <a:pt x="102" y="86"/>
                    <a:pt x="101" y="86"/>
                  </a:cubicBezTo>
                  <a:cubicBezTo>
                    <a:pt x="100" y="86"/>
                    <a:pt x="99" y="86"/>
                    <a:pt x="98" y="86"/>
                  </a:cubicBezTo>
                  <a:cubicBezTo>
                    <a:pt x="98" y="86"/>
                    <a:pt x="97" y="87"/>
                    <a:pt x="97" y="87"/>
                  </a:cubicBezTo>
                  <a:cubicBezTo>
                    <a:pt x="96" y="87"/>
                    <a:pt x="94" y="87"/>
                    <a:pt x="94" y="87"/>
                  </a:cubicBezTo>
                  <a:cubicBezTo>
                    <a:pt x="93" y="87"/>
                    <a:pt x="92" y="87"/>
                    <a:pt x="92" y="87"/>
                  </a:cubicBezTo>
                  <a:cubicBezTo>
                    <a:pt x="91" y="87"/>
                    <a:pt x="89" y="87"/>
                    <a:pt x="88" y="87"/>
                  </a:cubicBezTo>
                  <a:cubicBezTo>
                    <a:pt x="87" y="87"/>
                    <a:pt x="86" y="87"/>
                    <a:pt x="86" y="87"/>
                  </a:cubicBezTo>
                  <a:cubicBezTo>
                    <a:pt x="85" y="87"/>
                    <a:pt x="83" y="88"/>
                    <a:pt x="83" y="88"/>
                  </a:cubicBezTo>
                  <a:cubicBezTo>
                    <a:pt x="82" y="88"/>
                    <a:pt x="81" y="88"/>
                    <a:pt x="80" y="89"/>
                  </a:cubicBezTo>
                  <a:cubicBezTo>
                    <a:pt x="79" y="89"/>
                    <a:pt x="78" y="90"/>
                    <a:pt x="78" y="90"/>
                  </a:cubicBezTo>
                  <a:cubicBezTo>
                    <a:pt x="77" y="91"/>
                    <a:pt x="76" y="91"/>
                    <a:pt x="75" y="91"/>
                  </a:cubicBezTo>
                  <a:cubicBezTo>
                    <a:pt x="75" y="92"/>
                    <a:pt x="74" y="93"/>
                    <a:pt x="73" y="93"/>
                  </a:cubicBezTo>
                  <a:cubicBezTo>
                    <a:pt x="73" y="93"/>
                    <a:pt x="71" y="93"/>
                    <a:pt x="71" y="94"/>
                  </a:cubicBezTo>
                  <a:cubicBezTo>
                    <a:pt x="70" y="94"/>
                    <a:pt x="68" y="94"/>
                    <a:pt x="68" y="94"/>
                  </a:cubicBezTo>
                  <a:cubicBezTo>
                    <a:pt x="67" y="94"/>
                    <a:pt x="67" y="94"/>
                    <a:pt x="66" y="94"/>
                  </a:cubicBezTo>
                  <a:cubicBezTo>
                    <a:pt x="66" y="94"/>
                    <a:pt x="66" y="95"/>
                    <a:pt x="66" y="95"/>
                  </a:cubicBezTo>
                  <a:cubicBezTo>
                    <a:pt x="66" y="96"/>
                    <a:pt x="65" y="97"/>
                    <a:pt x="65" y="98"/>
                  </a:cubicBezTo>
                  <a:cubicBezTo>
                    <a:pt x="65" y="98"/>
                    <a:pt x="66" y="99"/>
                    <a:pt x="66" y="100"/>
                  </a:cubicBezTo>
                  <a:cubicBezTo>
                    <a:pt x="66" y="100"/>
                    <a:pt x="66" y="102"/>
                    <a:pt x="66" y="102"/>
                  </a:cubicBezTo>
                  <a:cubicBezTo>
                    <a:pt x="65" y="103"/>
                    <a:pt x="65" y="104"/>
                    <a:pt x="65" y="104"/>
                  </a:cubicBezTo>
                  <a:cubicBezTo>
                    <a:pt x="65" y="105"/>
                    <a:pt x="63" y="105"/>
                    <a:pt x="63" y="106"/>
                  </a:cubicBezTo>
                  <a:cubicBezTo>
                    <a:pt x="63" y="106"/>
                    <a:pt x="62" y="106"/>
                    <a:pt x="62" y="107"/>
                  </a:cubicBezTo>
                  <a:cubicBezTo>
                    <a:pt x="62" y="107"/>
                    <a:pt x="62" y="109"/>
                    <a:pt x="62" y="110"/>
                  </a:cubicBezTo>
                  <a:cubicBezTo>
                    <a:pt x="62" y="110"/>
                    <a:pt x="63" y="111"/>
                    <a:pt x="63" y="112"/>
                  </a:cubicBezTo>
                  <a:cubicBezTo>
                    <a:pt x="63" y="112"/>
                    <a:pt x="63" y="113"/>
                    <a:pt x="62" y="114"/>
                  </a:cubicBezTo>
                  <a:cubicBezTo>
                    <a:pt x="62" y="114"/>
                    <a:pt x="62" y="116"/>
                    <a:pt x="61" y="116"/>
                  </a:cubicBezTo>
                  <a:cubicBezTo>
                    <a:pt x="61" y="117"/>
                    <a:pt x="60" y="118"/>
                    <a:pt x="60" y="118"/>
                  </a:cubicBezTo>
                  <a:cubicBezTo>
                    <a:pt x="60" y="118"/>
                    <a:pt x="59" y="118"/>
                    <a:pt x="58" y="118"/>
                  </a:cubicBezTo>
                  <a:cubicBezTo>
                    <a:pt x="58" y="118"/>
                    <a:pt x="57" y="118"/>
                    <a:pt x="56" y="118"/>
                  </a:cubicBezTo>
                  <a:cubicBezTo>
                    <a:pt x="56" y="117"/>
                    <a:pt x="55" y="117"/>
                    <a:pt x="55" y="117"/>
                  </a:cubicBezTo>
                  <a:cubicBezTo>
                    <a:pt x="54" y="116"/>
                    <a:pt x="54" y="115"/>
                    <a:pt x="53" y="115"/>
                  </a:cubicBezTo>
                  <a:cubicBezTo>
                    <a:pt x="53" y="115"/>
                    <a:pt x="52" y="115"/>
                    <a:pt x="51" y="115"/>
                  </a:cubicBezTo>
                  <a:cubicBezTo>
                    <a:pt x="50" y="115"/>
                    <a:pt x="49" y="116"/>
                    <a:pt x="49" y="116"/>
                  </a:cubicBezTo>
                  <a:cubicBezTo>
                    <a:pt x="48" y="115"/>
                    <a:pt x="47" y="115"/>
                    <a:pt x="46" y="115"/>
                  </a:cubicBezTo>
                  <a:cubicBezTo>
                    <a:pt x="46" y="115"/>
                    <a:pt x="45" y="114"/>
                    <a:pt x="44" y="114"/>
                  </a:cubicBezTo>
                  <a:cubicBezTo>
                    <a:pt x="44" y="114"/>
                    <a:pt x="43" y="115"/>
                    <a:pt x="43" y="115"/>
                  </a:cubicBezTo>
                  <a:cubicBezTo>
                    <a:pt x="42" y="116"/>
                    <a:pt x="41" y="116"/>
                    <a:pt x="40" y="116"/>
                  </a:cubicBezTo>
                  <a:cubicBezTo>
                    <a:pt x="40" y="116"/>
                    <a:pt x="38" y="114"/>
                    <a:pt x="38" y="114"/>
                  </a:cubicBezTo>
                  <a:cubicBezTo>
                    <a:pt x="37" y="114"/>
                    <a:pt x="36" y="115"/>
                    <a:pt x="36" y="115"/>
                  </a:cubicBezTo>
                  <a:cubicBezTo>
                    <a:pt x="35" y="115"/>
                    <a:pt x="34" y="116"/>
                    <a:pt x="34" y="116"/>
                  </a:cubicBezTo>
                  <a:cubicBezTo>
                    <a:pt x="33" y="116"/>
                    <a:pt x="31" y="116"/>
                    <a:pt x="30" y="116"/>
                  </a:cubicBezTo>
                  <a:cubicBezTo>
                    <a:pt x="30" y="117"/>
                    <a:pt x="29" y="117"/>
                    <a:pt x="29" y="117"/>
                  </a:cubicBezTo>
                  <a:cubicBezTo>
                    <a:pt x="28" y="117"/>
                    <a:pt x="27" y="117"/>
                    <a:pt x="26" y="118"/>
                  </a:cubicBezTo>
                  <a:cubicBezTo>
                    <a:pt x="25" y="118"/>
                    <a:pt x="25" y="119"/>
                    <a:pt x="25" y="119"/>
                  </a:cubicBezTo>
                  <a:cubicBezTo>
                    <a:pt x="24" y="120"/>
                    <a:pt x="23" y="121"/>
                    <a:pt x="22" y="121"/>
                  </a:cubicBezTo>
                  <a:cubicBezTo>
                    <a:pt x="22" y="121"/>
                    <a:pt x="20" y="122"/>
                    <a:pt x="20" y="122"/>
                  </a:cubicBezTo>
                  <a:cubicBezTo>
                    <a:pt x="19" y="122"/>
                    <a:pt x="18" y="122"/>
                    <a:pt x="18" y="122"/>
                  </a:cubicBezTo>
                  <a:cubicBezTo>
                    <a:pt x="17" y="122"/>
                    <a:pt x="16" y="123"/>
                    <a:pt x="16" y="123"/>
                  </a:cubicBezTo>
                  <a:cubicBezTo>
                    <a:pt x="16" y="123"/>
                    <a:pt x="15" y="123"/>
                    <a:pt x="13" y="123"/>
                  </a:cubicBezTo>
                  <a:cubicBezTo>
                    <a:pt x="13" y="123"/>
                    <a:pt x="13" y="123"/>
                    <a:pt x="13" y="123"/>
                  </a:cubicBezTo>
                  <a:cubicBezTo>
                    <a:pt x="13" y="122"/>
                    <a:pt x="13" y="119"/>
                    <a:pt x="12" y="118"/>
                  </a:cubicBezTo>
                  <a:cubicBezTo>
                    <a:pt x="12" y="117"/>
                    <a:pt x="11" y="115"/>
                    <a:pt x="11" y="113"/>
                  </a:cubicBezTo>
                  <a:cubicBezTo>
                    <a:pt x="10" y="113"/>
                    <a:pt x="10" y="111"/>
                    <a:pt x="10" y="110"/>
                  </a:cubicBezTo>
                  <a:cubicBezTo>
                    <a:pt x="10" y="109"/>
                    <a:pt x="9" y="106"/>
                    <a:pt x="9" y="105"/>
                  </a:cubicBezTo>
                  <a:cubicBezTo>
                    <a:pt x="9" y="104"/>
                    <a:pt x="9" y="103"/>
                    <a:pt x="9" y="103"/>
                  </a:cubicBezTo>
                  <a:cubicBezTo>
                    <a:pt x="9" y="102"/>
                    <a:pt x="10" y="102"/>
                    <a:pt x="10" y="101"/>
                  </a:cubicBezTo>
                  <a:cubicBezTo>
                    <a:pt x="10" y="101"/>
                    <a:pt x="10" y="101"/>
                    <a:pt x="11" y="101"/>
                  </a:cubicBezTo>
                  <a:cubicBezTo>
                    <a:pt x="11" y="100"/>
                    <a:pt x="12" y="100"/>
                    <a:pt x="12" y="100"/>
                  </a:cubicBezTo>
                  <a:cubicBezTo>
                    <a:pt x="12" y="100"/>
                    <a:pt x="13" y="99"/>
                    <a:pt x="13" y="99"/>
                  </a:cubicBezTo>
                  <a:cubicBezTo>
                    <a:pt x="13" y="98"/>
                    <a:pt x="13" y="98"/>
                    <a:pt x="13" y="98"/>
                  </a:cubicBezTo>
                  <a:cubicBezTo>
                    <a:pt x="12" y="97"/>
                    <a:pt x="11" y="98"/>
                    <a:pt x="10" y="98"/>
                  </a:cubicBezTo>
                  <a:cubicBezTo>
                    <a:pt x="10" y="98"/>
                    <a:pt x="9" y="99"/>
                    <a:pt x="8" y="99"/>
                  </a:cubicBezTo>
                  <a:cubicBezTo>
                    <a:pt x="8" y="99"/>
                    <a:pt x="7" y="99"/>
                    <a:pt x="6" y="99"/>
                  </a:cubicBezTo>
                  <a:cubicBezTo>
                    <a:pt x="6" y="98"/>
                    <a:pt x="5" y="96"/>
                    <a:pt x="5" y="96"/>
                  </a:cubicBezTo>
                  <a:cubicBezTo>
                    <a:pt x="4" y="95"/>
                    <a:pt x="4" y="94"/>
                    <a:pt x="3" y="93"/>
                  </a:cubicBezTo>
                  <a:cubicBezTo>
                    <a:pt x="3" y="93"/>
                    <a:pt x="2" y="91"/>
                    <a:pt x="2" y="90"/>
                  </a:cubicBezTo>
                  <a:cubicBezTo>
                    <a:pt x="2" y="90"/>
                    <a:pt x="1" y="88"/>
                    <a:pt x="1" y="88"/>
                  </a:cubicBezTo>
                  <a:cubicBezTo>
                    <a:pt x="0" y="87"/>
                    <a:pt x="0" y="85"/>
                    <a:pt x="0" y="84"/>
                  </a:cubicBezTo>
                  <a:cubicBezTo>
                    <a:pt x="0" y="84"/>
                    <a:pt x="0" y="83"/>
                    <a:pt x="1" y="82"/>
                  </a:cubicBezTo>
                  <a:cubicBezTo>
                    <a:pt x="1" y="82"/>
                    <a:pt x="2" y="81"/>
                    <a:pt x="2" y="81"/>
                  </a:cubicBezTo>
                  <a:cubicBezTo>
                    <a:pt x="2" y="80"/>
                    <a:pt x="2" y="79"/>
                    <a:pt x="2" y="78"/>
                  </a:cubicBezTo>
                  <a:cubicBezTo>
                    <a:pt x="2" y="77"/>
                    <a:pt x="2" y="76"/>
                    <a:pt x="2" y="75"/>
                  </a:cubicBezTo>
                  <a:cubicBezTo>
                    <a:pt x="2" y="75"/>
                    <a:pt x="2" y="74"/>
                    <a:pt x="2" y="73"/>
                  </a:cubicBezTo>
                  <a:cubicBezTo>
                    <a:pt x="2" y="73"/>
                    <a:pt x="2" y="72"/>
                    <a:pt x="2" y="71"/>
                  </a:cubicBezTo>
                  <a:cubicBezTo>
                    <a:pt x="2" y="71"/>
                    <a:pt x="3" y="70"/>
                    <a:pt x="3" y="70"/>
                  </a:cubicBezTo>
                  <a:cubicBezTo>
                    <a:pt x="2" y="69"/>
                    <a:pt x="2" y="69"/>
                    <a:pt x="2" y="68"/>
                  </a:cubicBezTo>
                  <a:cubicBezTo>
                    <a:pt x="2" y="68"/>
                    <a:pt x="1" y="67"/>
                    <a:pt x="1" y="67"/>
                  </a:cubicBezTo>
                  <a:cubicBezTo>
                    <a:pt x="1" y="67"/>
                    <a:pt x="1" y="66"/>
                    <a:pt x="1" y="66"/>
                  </a:cubicBezTo>
                  <a:cubicBezTo>
                    <a:pt x="1" y="66"/>
                    <a:pt x="2" y="65"/>
                    <a:pt x="2" y="65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3" y="63"/>
                    <a:pt x="3" y="62"/>
                    <a:pt x="3" y="62"/>
                  </a:cubicBezTo>
                  <a:cubicBezTo>
                    <a:pt x="3" y="61"/>
                    <a:pt x="3" y="61"/>
                    <a:pt x="3" y="60"/>
                  </a:cubicBezTo>
                  <a:cubicBezTo>
                    <a:pt x="3" y="60"/>
                    <a:pt x="3" y="60"/>
                    <a:pt x="3" y="59"/>
                  </a:cubicBezTo>
                  <a:cubicBezTo>
                    <a:pt x="4" y="59"/>
                    <a:pt x="4" y="59"/>
                    <a:pt x="5" y="59"/>
                  </a:cubicBezTo>
                  <a:cubicBezTo>
                    <a:pt x="5" y="59"/>
                    <a:pt x="5" y="58"/>
                    <a:pt x="6" y="58"/>
                  </a:cubicBezTo>
                  <a:cubicBezTo>
                    <a:pt x="6" y="58"/>
                    <a:pt x="6" y="57"/>
                    <a:pt x="6" y="57"/>
                  </a:cubicBezTo>
                  <a:cubicBezTo>
                    <a:pt x="7" y="56"/>
                    <a:pt x="7" y="55"/>
                    <a:pt x="7" y="55"/>
                  </a:cubicBezTo>
                  <a:cubicBezTo>
                    <a:pt x="7" y="55"/>
                    <a:pt x="8" y="54"/>
                    <a:pt x="8" y="54"/>
                  </a:cubicBezTo>
                  <a:cubicBezTo>
                    <a:pt x="9" y="53"/>
                    <a:pt x="10" y="51"/>
                    <a:pt x="10" y="50"/>
                  </a:cubicBezTo>
                  <a:cubicBezTo>
                    <a:pt x="11" y="49"/>
                    <a:pt x="13" y="48"/>
                    <a:pt x="15" y="47"/>
                  </a:cubicBezTo>
                  <a:cubicBezTo>
                    <a:pt x="16" y="46"/>
                    <a:pt x="17" y="45"/>
                    <a:pt x="18" y="44"/>
                  </a:cubicBezTo>
                  <a:cubicBezTo>
                    <a:pt x="19" y="43"/>
                    <a:pt x="20" y="42"/>
                    <a:pt x="21" y="42"/>
                  </a:cubicBezTo>
                  <a:cubicBezTo>
                    <a:pt x="22" y="41"/>
                    <a:pt x="24" y="39"/>
                    <a:pt x="24" y="38"/>
                  </a:cubicBezTo>
                  <a:cubicBezTo>
                    <a:pt x="26" y="38"/>
                    <a:pt x="29" y="37"/>
                    <a:pt x="30" y="36"/>
                  </a:cubicBezTo>
                  <a:cubicBezTo>
                    <a:pt x="31" y="36"/>
                    <a:pt x="33" y="35"/>
                    <a:pt x="34" y="35"/>
                  </a:cubicBezTo>
                  <a:cubicBezTo>
                    <a:pt x="35" y="35"/>
                    <a:pt x="36" y="34"/>
                    <a:pt x="37" y="34"/>
                  </a:cubicBezTo>
                  <a:cubicBezTo>
                    <a:pt x="37" y="33"/>
                    <a:pt x="38" y="33"/>
                    <a:pt x="39" y="32"/>
                  </a:cubicBezTo>
                  <a:cubicBezTo>
                    <a:pt x="39" y="32"/>
                    <a:pt x="40" y="31"/>
                    <a:pt x="40" y="31"/>
                  </a:cubicBezTo>
                  <a:cubicBezTo>
                    <a:pt x="40" y="30"/>
                    <a:pt x="40" y="28"/>
                    <a:pt x="40" y="27"/>
                  </a:cubicBezTo>
                  <a:cubicBezTo>
                    <a:pt x="40" y="27"/>
                    <a:pt x="40" y="25"/>
                    <a:pt x="40" y="25"/>
                  </a:cubicBezTo>
                  <a:cubicBezTo>
                    <a:pt x="40" y="24"/>
                    <a:pt x="40" y="23"/>
                    <a:pt x="40" y="22"/>
                  </a:cubicBezTo>
                  <a:cubicBezTo>
                    <a:pt x="40" y="22"/>
                    <a:pt x="41" y="21"/>
                    <a:pt x="41" y="20"/>
                  </a:cubicBezTo>
                  <a:cubicBezTo>
                    <a:pt x="42" y="20"/>
                    <a:pt x="42" y="19"/>
                    <a:pt x="43" y="19"/>
                  </a:cubicBezTo>
                  <a:cubicBezTo>
                    <a:pt x="44" y="18"/>
                    <a:pt x="46" y="18"/>
                    <a:pt x="47" y="18"/>
                  </a:cubicBezTo>
                  <a:cubicBezTo>
                    <a:pt x="48" y="18"/>
                    <a:pt x="50" y="18"/>
                    <a:pt x="52" y="18"/>
                  </a:cubicBezTo>
                  <a:cubicBezTo>
                    <a:pt x="53" y="18"/>
                    <a:pt x="56" y="19"/>
                    <a:pt x="57" y="19"/>
                  </a:cubicBezTo>
                  <a:cubicBezTo>
                    <a:pt x="58" y="19"/>
                    <a:pt x="60" y="19"/>
                    <a:pt x="61" y="19"/>
                  </a:cubicBezTo>
                  <a:cubicBezTo>
                    <a:pt x="62" y="18"/>
                    <a:pt x="63" y="18"/>
                    <a:pt x="63" y="17"/>
                  </a:cubicBezTo>
                  <a:cubicBezTo>
                    <a:pt x="65" y="16"/>
                    <a:pt x="66" y="15"/>
                    <a:pt x="66" y="14"/>
                  </a:cubicBezTo>
                  <a:cubicBezTo>
                    <a:pt x="67" y="14"/>
                    <a:pt x="68" y="12"/>
                    <a:pt x="69" y="12"/>
                  </a:cubicBezTo>
                  <a:cubicBezTo>
                    <a:pt x="69" y="11"/>
                    <a:pt x="71" y="10"/>
                    <a:pt x="72" y="10"/>
                  </a:cubicBezTo>
                  <a:cubicBezTo>
                    <a:pt x="73" y="10"/>
                    <a:pt x="75" y="9"/>
                    <a:pt x="77" y="9"/>
                  </a:cubicBezTo>
                  <a:cubicBezTo>
                    <a:pt x="79" y="9"/>
                    <a:pt x="82" y="9"/>
                    <a:pt x="83" y="9"/>
                  </a:cubicBezTo>
                  <a:cubicBezTo>
                    <a:pt x="84" y="9"/>
                    <a:pt x="86" y="9"/>
                    <a:pt x="88" y="9"/>
                  </a:cubicBezTo>
                  <a:cubicBezTo>
                    <a:pt x="89" y="9"/>
                    <a:pt x="91" y="9"/>
                    <a:pt x="92" y="9"/>
                  </a:cubicBezTo>
                  <a:cubicBezTo>
                    <a:pt x="93" y="9"/>
                    <a:pt x="95" y="9"/>
                    <a:pt x="96" y="8"/>
                  </a:cubicBezTo>
                  <a:cubicBezTo>
                    <a:pt x="97" y="8"/>
                    <a:pt x="99" y="7"/>
                    <a:pt x="99" y="6"/>
                  </a:cubicBezTo>
                  <a:cubicBezTo>
                    <a:pt x="101" y="5"/>
                    <a:pt x="103" y="3"/>
                    <a:pt x="104" y="2"/>
                  </a:cubicBezTo>
                  <a:cubicBezTo>
                    <a:pt x="104" y="2"/>
                    <a:pt x="105" y="1"/>
                    <a:pt x="105" y="1"/>
                  </a:cubicBezTo>
                  <a:cubicBezTo>
                    <a:pt x="106" y="1"/>
                    <a:pt x="107" y="0"/>
                    <a:pt x="107" y="0"/>
                  </a:cubicBezTo>
                  <a:cubicBezTo>
                    <a:pt x="108" y="0"/>
                    <a:pt x="108" y="1"/>
                    <a:pt x="109" y="1"/>
                  </a:cubicBezTo>
                  <a:cubicBezTo>
                    <a:pt x="109" y="1"/>
                    <a:pt x="110" y="1"/>
                    <a:pt x="110" y="1"/>
                  </a:cubicBezTo>
                  <a:cubicBezTo>
                    <a:pt x="111" y="1"/>
                    <a:pt x="113" y="1"/>
                    <a:pt x="114" y="1"/>
                  </a:cubicBezTo>
                  <a:cubicBezTo>
                    <a:pt x="115" y="1"/>
                    <a:pt x="116" y="1"/>
                    <a:pt x="116" y="2"/>
                  </a:cubicBezTo>
                  <a:cubicBezTo>
                    <a:pt x="117" y="2"/>
                    <a:pt x="117" y="4"/>
                    <a:pt x="117" y="4"/>
                  </a:cubicBezTo>
                  <a:cubicBezTo>
                    <a:pt x="117" y="5"/>
                    <a:pt x="117" y="6"/>
                    <a:pt x="117" y="6"/>
                  </a:cubicBezTo>
                  <a:cubicBezTo>
                    <a:pt x="117" y="7"/>
                    <a:pt x="118" y="7"/>
                    <a:pt x="118" y="8"/>
                  </a:cubicBezTo>
                  <a:cubicBezTo>
                    <a:pt x="118" y="8"/>
                    <a:pt x="118" y="9"/>
                    <a:pt x="118" y="10"/>
                  </a:cubicBezTo>
                  <a:cubicBezTo>
                    <a:pt x="118" y="10"/>
                    <a:pt x="118" y="11"/>
                    <a:pt x="118" y="12"/>
                  </a:cubicBezTo>
                  <a:cubicBezTo>
                    <a:pt x="118" y="13"/>
                    <a:pt x="118" y="14"/>
                    <a:pt x="118" y="14"/>
                  </a:cubicBezTo>
                  <a:cubicBezTo>
                    <a:pt x="118" y="15"/>
                    <a:pt x="118" y="17"/>
                    <a:pt x="119" y="17"/>
                  </a:cubicBezTo>
                  <a:cubicBezTo>
                    <a:pt x="119" y="18"/>
                    <a:pt x="120" y="18"/>
                    <a:pt x="121" y="18"/>
                  </a:cubicBezTo>
                  <a:cubicBezTo>
                    <a:pt x="121" y="18"/>
                    <a:pt x="123" y="18"/>
                    <a:pt x="123" y="18"/>
                  </a:cubicBezTo>
                  <a:cubicBezTo>
                    <a:pt x="124" y="18"/>
                    <a:pt x="125" y="16"/>
                    <a:pt x="125" y="16"/>
                  </a:cubicBezTo>
                  <a:cubicBezTo>
                    <a:pt x="125" y="16"/>
                    <a:pt x="127" y="15"/>
                    <a:pt x="127" y="15"/>
                  </a:cubicBezTo>
                  <a:cubicBezTo>
                    <a:pt x="128" y="15"/>
                    <a:pt x="129" y="15"/>
                    <a:pt x="130" y="15"/>
                  </a:cubicBezTo>
                  <a:cubicBezTo>
                    <a:pt x="130" y="15"/>
                    <a:pt x="132" y="15"/>
                    <a:pt x="133" y="15"/>
                  </a:cubicBezTo>
                  <a:cubicBezTo>
                    <a:pt x="133" y="16"/>
                    <a:pt x="134" y="17"/>
                    <a:pt x="134" y="18"/>
                  </a:cubicBezTo>
                  <a:cubicBezTo>
                    <a:pt x="135" y="19"/>
                    <a:pt x="135" y="20"/>
                    <a:pt x="135" y="2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79"/>
            <p:cNvSpPr>
              <a:spLocks/>
            </p:cNvSpPr>
            <p:nvPr/>
          </p:nvSpPr>
          <p:spPr bwMode="auto">
            <a:xfrm>
              <a:off x="1510" y="3169"/>
              <a:ext cx="928" cy="638"/>
            </a:xfrm>
            <a:custGeom>
              <a:avLst/>
              <a:gdLst>
                <a:gd name="T0" fmla="*/ 330 w 335"/>
                <a:gd name="T1" fmla="*/ 56 h 231"/>
                <a:gd name="T2" fmla="*/ 321 w 335"/>
                <a:gd name="T3" fmla="*/ 67 h 231"/>
                <a:gd name="T4" fmla="*/ 308 w 335"/>
                <a:gd name="T5" fmla="*/ 65 h 231"/>
                <a:gd name="T6" fmla="*/ 295 w 335"/>
                <a:gd name="T7" fmla="*/ 71 h 231"/>
                <a:gd name="T8" fmla="*/ 282 w 335"/>
                <a:gd name="T9" fmla="*/ 78 h 231"/>
                <a:gd name="T10" fmla="*/ 278 w 335"/>
                <a:gd name="T11" fmla="*/ 99 h 231"/>
                <a:gd name="T12" fmla="*/ 272 w 335"/>
                <a:gd name="T13" fmla="*/ 114 h 231"/>
                <a:gd name="T14" fmla="*/ 258 w 335"/>
                <a:gd name="T15" fmla="*/ 126 h 231"/>
                <a:gd name="T16" fmla="*/ 249 w 335"/>
                <a:gd name="T17" fmla="*/ 141 h 231"/>
                <a:gd name="T18" fmla="*/ 242 w 335"/>
                <a:gd name="T19" fmla="*/ 161 h 231"/>
                <a:gd name="T20" fmla="*/ 237 w 335"/>
                <a:gd name="T21" fmla="*/ 171 h 231"/>
                <a:gd name="T22" fmla="*/ 235 w 335"/>
                <a:gd name="T23" fmla="*/ 182 h 231"/>
                <a:gd name="T24" fmla="*/ 227 w 335"/>
                <a:gd name="T25" fmla="*/ 186 h 231"/>
                <a:gd name="T26" fmla="*/ 206 w 335"/>
                <a:gd name="T27" fmla="*/ 190 h 231"/>
                <a:gd name="T28" fmla="*/ 178 w 335"/>
                <a:gd name="T29" fmla="*/ 204 h 231"/>
                <a:gd name="T30" fmla="*/ 163 w 335"/>
                <a:gd name="T31" fmla="*/ 212 h 231"/>
                <a:gd name="T32" fmla="*/ 149 w 335"/>
                <a:gd name="T33" fmla="*/ 223 h 231"/>
                <a:gd name="T34" fmla="*/ 129 w 335"/>
                <a:gd name="T35" fmla="*/ 230 h 231"/>
                <a:gd name="T36" fmla="*/ 103 w 335"/>
                <a:gd name="T37" fmla="*/ 217 h 231"/>
                <a:gd name="T38" fmla="*/ 90 w 335"/>
                <a:gd name="T39" fmla="*/ 209 h 231"/>
                <a:gd name="T40" fmla="*/ 74 w 335"/>
                <a:gd name="T41" fmla="*/ 218 h 231"/>
                <a:gd name="T42" fmla="*/ 54 w 335"/>
                <a:gd name="T43" fmla="*/ 218 h 231"/>
                <a:gd name="T44" fmla="*/ 35 w 335"/>
                <a:gd name="T45" fmla="*/ 219 h 231"/>
                <a:gd name="T46" fmla="*/ 16 w 335"/>
                <a:gd name="T47" fmla="*/ 212 h 231"/>
                <a:gd name="T48" fmla="*/ 2 w 335"/>
                <a:gd name="T49" fmla="*/ 209 h 231"/>
                <a:gd name="T50" fmla="*/ 6 w 335"/>
                <a:gd name="T51" fmla="*/ 185 h 231"/>
                <a:gd name="T52" fmla="*/ 3 w 335"/>
                <a:gd name="T53" fmla="*/ 174 h 231"/>
                <a:gd name="T54" fmla="*/ 2 w 335"/>
                <a:gd name="T55" fmla="*/ 163 h 231"/>
                <a:gd name="T56" fmla="*/ 5 w 335"/>
                <a:gd name="T57" fmla="*/ 144 h 231"/>
                <a:gd name="T58" fmla="*/ 11 w 335"/>
                <a:gd name="T59" fmla="*/ 139 h 231"/>
                <a:gd name="T60" fmla="*/ 4 w 335"/>
                <a:gd name="T61" fmla="*/ 139 h 231"/>
                <a:gd name="T62" fmla="*/ 3 w 335"/>
                <a:gd name="T63" fmla="*/ 129 h 231"/>
                <a:gd name="T64" fmla="*/ 4 w 335"/>
                <a:gd name="T65" fmla="*/ 116 h 231"/>
                <a:gd name="T66" fmla="*/ 22 w 335"/>
                <a:gd name="T67" fmla="*/ 124 h 231"/>
                <a:gd name="T68" fmla="*/ 41 w 335"/>
                <a:gd name="T69" fmla="*/ 130 h 231"/>
                <a:gd name="T70" fmla="*/ 48 w 335"/>
                <a:gd name="T71" fmla="*/ 114 h 231"/>
                <a:gd name="T72" fmla="*/ 68 w 335"/>
                <a:gd name="T73" fmla="*/ 105 h 231"/>
                <a:gd name="T74" fmla="*/ 92 w 335"/>
                <a:gd name="T75" fmla="*/ 101 h 231"/>
                <a:gd name="T76" fmla="*/ 94 w 335"/>
                <a:gd name="T77" fmla="*/ 79 h 231"/>
                <a:gd name="T78" fmla="*/ 76 w 335"/>
                <a:gd name="T79" fmla="*/ 63 h 231"/>
                <a:gd name="T80" fmla="*/ 82 w 335"/>
                <a:gd name="T81" fmla="*/ 49 h 231"/>
                <a:gd name="T82" fmla="*/ 94 w 335"/>
                <a:gd name="T83" fmla="*/ 41 h 231"/>
                <a:gd name="T84" fmla="*/ 106 w 335"/>
                <a:gd name="T85" fmla="*/ 34 h 231"/>
                <a:gd name="T86" fmla="*/ 121 w 335"/>
                <a:gd name="T87" fmla="*/ 25 h 231"/>
                <a:gd name="T88" fmla="*/ 123 w 335"/>
                <a:gd name="T89" fmla="*/ 7 h 231"/>
                <a:gd name="T90" fmla="*/ 142 w 335"/>
                <a:gd name="T91" fmla="*/ 5 h 231"/>
                <a:gd name="T92" fmla="*/ 160 w 335"/>
                <a:gd name="T93" fmla="*/ 8 h 231"/>
                <a:gd name="T94" fmla="*/ 182 w 335"/>
                <a:gd name="T95" fmla="*/ 21 h 231"/>
                <a:gd name="T96" fmla="*/ 205 w 335"/>
                <a:gd name="T97" fmla="*/ 29 h 231"/>
                <a:gd name="T98" fmla="*/ 227 w 335"/>
                <a:gd name="T99" fmla="*/ 33 h 231"/>
                <a:gd name="T100" fmla="*/ 241 w 335"/>
                <a:gd name="T101" fmla="*/ 24 h 231"/>
                <a:gd name="T102" fmla="*/ 252 w 335"/>
                <a:gd name="T103" fmla="*/ 8 h 231"/>
                <a:gd name="T104" fmla="*/ 276 w 335"/>
                <a:gd name="T105" fmla="*/ 0 h 231"/>
                <a:gd name="T106" fmla="*/ 290 w 335"/>
                <a:gd name="T107" fmla="*/ 18 h 231"/>
                <a:gd name="T108" fmla="*/ 299 w 335"/>
                <a:gd name="T109" fmla="*/ 34 h 231"/>
                <a:gd name="T110" fmla="*/ 312 w 335"/>
                <a:gd name="T111" fmla="*/ 31 h 231"/>
                <a:gd name="T112" fmla="*/ 335 w 335"/>
                <a:gd name="T113" fmla="*/ 43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5" h="231">
                  <a:moveTo>
                    <a:pt x="335" y="43"/>
                  </a:moveTo>
                  <a:cubicBezTo>
                    <a:pt x="335" y="43"/>
                    <a:pt x="335" y="44"/>
                    <a:pt x="335" y="44"/>
                  </a:cubicBezTo>
                  <a:cubicBezTo>
                    <a:pt x="335" y="45"/>
                    <a:pt x="334" y="45"/>
                    <a:pt x="334" y="46"/>
                  </a:cubicBezTo>
                  <a:cubicBezTo>
                    <a:pt x="334" y="46"/>
                    <a:pt x="333" y="48"/>
                    <a:pt x="333" y="48"/>
                  </a:cubicBezTo>
                  <a:cubicBezTo>
                    <a:pt x="333" y="49"/>
                    <a:pt x="332" y="49"/>
                    <a:pt x="332" y="50"/>
                  </a:cubicBezTo>
                  <a:cubicBezTo>
                    <a:pt x="331" y="50"/>
                    <a:pt x="331" y="51"/>
                    <a:pt x="331" y="52"/>
                  </a:cubicBezTo>
                  <a:cubicBezTo>
                    <a:pt x="331" y="52"/>
                    <a:pt x="330" y="53"/>
                    <a:pt x="330" y="53"/>
                  </a:cubicBezTo>
                  <a:cubicBezTo>
                    <a:pt x="330" y="54"/>
                    <a:pt x="330" y="55"/>
                    <a:pt x="330" y="56"/>
                  </a:cubicBezTo>
                  <a:cubicBezTo>
                    <a:pt x="330" y="57"/>
                    <a:pt x="330" y="58"/>
                    <a:pt x="330" y="58"/>
                  </a:cubicBezTo>
                  <a:cubicBezTo>
                    <a:pt x="330" y="59"/>
                    <a:pt x="329" y="60"/>
                    <a:pt x="329" y="60"/>
                  </a:cubicBezTo>
                  <a:cubicBezTo>
                    <a:pt x="329" y="62"/>
                    <a:pt x="329" y="63"/>
                    <a:pt x="329" y="64"/>
                  </a:cubicBezTo>
                  <a:cubicBezTo>
                    <a:pt x="329" y="64"/>
                    <a:pt x="329" y="66"/>
                    <a:pt x="329" y="67"/>
                  </a:cubicBezTo>
                  <a:cubicBezTo>
                    <a:pt x="329" y="67"/>
                    <a:pt x="328" y="68"/>
                    <a:pt x="327" y="68"/>
                  </a:cubicBezTo>
                  <a:cubicBezTo>
                    <a:pt x="327" y="68"/>
                    <a:pt x="325" y="67"/>
                    <a:pt x="325" y="67"/>
                  </a:cubicBezTo>
                  <a:cubicBezTo>
                    <a:pt x="324" y="67"/>
                    <a:pt x="323" y="68"/>
                    <a:pt x="322" y="68"/>
                  </a:cubicBezTo>
                  <a:cubicBezTo>
                    <a:pt x="322" y="68"/>
                    <a:pt x="321" y="67"/>
                    <a:pt x="321" y="67"/>
                  </a:cubicBezTo>
                  <a:cubicBezTo>
                    <a:pt x="320" y="67"/>
                    <a:pt x="319" y="66"/>
                    <a:pt x="319" y="66"/>
                  </a:cubicBezTo>
                  <a:cubicBezTo>
                    <a:pt x="319" y="66"/>
                    <a:pt x="318" y="65"/>
                    <a:pt x="318" y="65"/>
                  </a:cubicBezTo>
                  <a:cubicBezTo>
                    <a:pt x="318" y="65"/>
                    <a:pt x="317" y="64"/>
                    <a:pt x="317" y="63"/>
                  </a:cubicBezTo>
                  <a:cubicBezTo>
                    <a:pt x="316" y="63"/>
                    <a:pt x="315" y="63"/>
                    <a:pt x="315" y="63"/>
                  </a:cubicBezTo>
                  <a:cubicBezTo>
                    <a:pt x="314" y="62"/>
                    <a:pt x="313" y="62"/>
                    <a:pt x="312" y="62"/>
                  </a:cubicBezTo>
                  <a:cubicBezTo>
                    <a:pt x="312" y="62"/>
                    <a:pt x="311" y="63"/>
                    <a:pt x="310" y="63"/>
                  </a:cubicBezTo>
                  <a:cubicBezTo>
                    <a:pt x="310" y="63"/>
                    <a:pt x="309" y="64"/>
                    <a:pt x="308" y="64"/>
                  </a:cubicBezTo>
                  <a:cubicBezTo>
                    <a:pt x="308" y="64"/>
                    <a:pt x="308" y="65"/>
                    <a:pt x="308" y="65"/>
                  </a:cubicBezTo>
                  <a:cubicBezTo>
                    <a:pt x="307" y="66"/>
                    <a:pt x="307" y="67"/>
                    <a:pt x="307" y="67"/>
                  </a:cubicBezTo>
                  <a:cubicBezTo>
                    <a:pt x="307" y="68"/>
                    <a:pt x="306" y="68"/>
                    <a:pt x="306" y="69"/>
                  </a:cubicBezTo>
                  <a:cubicBezTo>
                    <a:pt x="306" y="69"/>
                    <a:pt x="307" y="70"/>
                    <a:pt x="307" y="70"/>
                  </a:cubicBezTo>
                  <a:cubicBezTo>
                    <a:pt x="307" y="71"/>
                    <a:pt x="307" y="72"/>
                    <a:pt x="306" y="72"/>
                  </a:cubicBezTo>
                  <a:cubicBezTo>
                    <a:pt x="306" y="72"/>
                    <a:pt x="304" y="72"/>
                    <a:pt x="304" y="72"/>
                  </a:cubicBezTo>
                  <a:cubicBezTo>
                    <a:pt x="303" y="73"/>
                    <a:pt x="301" y="73"/>
                    <a:pt x="300" y="72"/>
                  </a:cubicBezTo>
                  <a:cubicBezTo>
                    <a:pt x="300" y="72"/>
                    <a:pt x="298" y="72"/>
                    <a:pt x="298" y="72"/>
                  </a:cubicBezTo>
                  <a:cubicBezTo>
                    <a:pt x="297" y="72"/>
                    <a:pt x="296" y="71"/>
                    <a:pt x="295" y="71"/>
                  </a:cubicBezTo>
                  <a:cubicBezTo>
                    <a:pt x="294" y="71"/>
                    <a:pt x="293" y="71"/>
                    <a:pt x="293" y="72"/>
                  </a:cubicBezTo>
                  <a:cubicBezTo>
                    <a:pt x="292" y="72"/>
                    <a:pt x="292" y="73"/>
                    <a:pt x="292" y="74"/>
                  </a:cubicBezTo>
                  <a:cubicBezTo>
                    <a:pt x="291" y="74"/>
                    <a:pt x="290" y="75"/>
                    <a:pt x="289" y="75"/>
                  </a:cubicBezTo>
                  <a:cubicBezTo>
                    <a:pt x="289" y="75"/>
                    <a:pt x="288" y="75"/>
                    <a:pt x="287" y="75"/>
                  </a:cubicBezTo>
                  <a:cubicBezTo>
                    <a:pt x="287" y="75"/>
                    <a:pt x="286" y="75"/>
                    <a:pt x="286" y="75"/>
                  </a:cubicBezTo>
                  <a:cubicBezTo>
                    <a:pt x="286" y="75"/>
                    <a:pt x="285" y="75"/>
                    <a:pt x="285" y="75"/>
                  </a:cubicBezTo>
                  <a:cubicBezTo>
                    <a:pt x="285" y="76"/>
                    <a:pt x="284" y="76"/>
                    <a:pt x="283" y="76"/>
                  </a:cubicBezTo>
                  <a:cubicBezTo>
                    <a:pt x="283" y="77"/>
                    <a:pt x="282" y="78"/>
                    <a:pt x="282" y="78"/>
                  </a:cubicBezTo>
                  <a:cubicBezTo>
                    <a:pt x="282" y="79"/>
                    <a:pt x="282" y="80"/>
                    <a:pt x="282" y="81"/>
                  </a:cubicBezTo>
                  <a:cubicBezTo>
                    <a:pt x="282" y="82"/>
                    <a:pt x="282" y="84"/>
                    <a:pt x="282" y="85"/>
                  </a:cubicBezTo>
                  <a:cubicBezTo>
                    <a:pt x="282" y="86"/>
                    <a:pt x="283" y="88"/>
                    <a:pt x="282" y="89"/>
                  </a:cubicBezTo>
                  <a:cubicBezTo>
                    <a:pt x="282" y="89"/>
                    <a:pt x="282" y="91"/>
                    <a:pt x="282" y="92"/>
                  </a:cubicBezTo>
                  <a:cubicBezTo>
                    <a:pt x="281" y="93"/>
                    <a:pt x="281" y="93"/>
                    <a:pt x="281" y="93"/>
                  </a:cubicBezTo>
                  <a:cubicBezTo>
                    <a:pt x="281" y="93"/>
                    <a:pt x="281" y="94"/>
                    <a:pt x="280" y="95"/>
                  </a:cubicBezTo>
                  <a:cubicBezTo>
                    <a:pt x="280" y="95"/>
                    <a:pt x="280" y="96"/>
                    <a:pt x="280" y="96"/>
                  </a:cubicBezTo>
                  <a:cubicBezTo>
                    <a:pt x="279" y="97"/>
                    <a:pt x="279" y="98"/>
                    <a:pt x="278" y="99"/>
                  </a:cubicBezTo>
                  <a:cubicBezTo>
                    <a:pt x="278" y="100"/>
                    <a:pt x="278" y="101"/>
                    <a:pt x="278" y="102"/>
                  </a:cubicBezTo>
                  <a:cubicBezTo>
                    <a:pt x="278" y="102"/>
                    <a:pt x="279" y="104"/>
                    <a:pt x="278" y="104"/>
                  </a:cubicBezTo>
                  <a:cubicBezTo>
                    <a:pt x="278" y="105"/>
                    <a:pt x="277" y="106"/>
                    <a:pt x="277" y="106"/>
                  </a:cubicBezTo>
                  <a:cubicBezTo>
                    <a:pt x="277" y="107"/>
                    <a:pt x="276" y="109"/>
                    <a:pt x="276" y="109"/>
                  </a:cubicBezTo>
                  <a:cubicBezTo>
                    <a:pt x="276" y="109"/>
                    <a:pt x="275" y="110"/>
                    <a:pt x="274" y="111"/>
                  </a:cubicBezTo>
                  <a:cubicBezTo>
                    <a:pt x="274" y="111"/>
                    <a:pt x="274" y="111"/>
                    <a:pt x="273" y="112"/>
                  </a:cubicBezTo>
                  <a:cubicBezTo>
                    <a:pt x="273" y="112"/>
                    <a:pt x="273" y="112"/>
                    <a:pt x="272" y="113"/>
                  </a:cubicBezTo>
                  <a:cubicBezTo>
                    <a:pt x="272" y="113"/>
                    <a:pt x="272" y="114"/>
                    <a:pt x="272" y="114"/>
                  </a:cubicBezTo>
                  <a:cubicBezTo>
                    <a:pt x="272" y="115"/>
                    <a:pt x="271" y="115"/>
                    <a:pt x="270" y="116"/>
                  </a:cubicBezTo>
                  <a:cubicBezTo>
                    <a:pt x="270" y="116"/>
                    <a:pt x="269" y="117"/>
                    <a:pt x="268" y="117"/>
                  </a:cubicBezTo>
                  <a:cubicBezTo>
                    <a:pt x="268" y="117"/>
                    <a:pt x="266" y="119"/>
                    <a:pt x="266" y="120"/>
                  </a:cubicBezTo>
                  <a:cubicBezTo>
                    <a:pt x="265" y="120"/>
                    <a:pt x="264" y="121"/>
                    <a:pt x="264" y="121"/>
                  </a:cubicBezTo>
                  <a:cubicBezTo>
                    <a:pt x="263" y="122"/>
                    <a:pt x="264" y="122"/>
                    <a:pt x="263" y="123"/>
                  </a:cubicBezTo>
                  <a:cubicBezTo>
                    <a:pt x="263" y="124"/>
                    <a:pt x="262" y="124"/>
                    <a:pt x="262" y="124"/>
                  </a:cubicBezTo>
                  <a:cubicBezTo>
                    <a:pt x="261" y="125"/>
                    <a:pt x="260" y="125"/>
                    <a:pt x="260" y="126"/>
                  </a:cubicBezTo>
                  <a:cubicBezTo>
                    <a:pt x="259" y="126"/>
                    <a:pt x="259" y="126"/>
                    <a:pt x="258" y="126"/>
                  </a:cubicBezTo>
                  <a:cubicBezTo>
                    <a:pt x="258" y="127"/>
                    <a:pt x="257" y="126"/>
                    <a:pt x="257" y="127"/>
                  </a:cubicBezTo>
                  <a:cubicBezTo>
                    <a:pt x="256" y="127"/>
                    <a:pt x="255" y="127"/>
                    <a:pt x="254" y="128"/>
                  </a:cubicBezTo>
                  <a:cubicBezTo>
                    <a:pt x="254" y="128"/>
                    <a:pt x="253" y="129"/>
                    <a:pt x="253" y="130"/>
                  </a:cubicBezTo>
                  <a:cubicBezTo>
                    <a:pt x="253" y="131"/>
                    <a:pt x="253" y="132"/>
                    <a:pt x="253" y="133"/>
                  </a:cubicBezTo>
                  <a:cubicBezTo>
                    <a:pt x="253" y="134"/>
                    <a:pt x="252" y="135"/>
                    <a:pt x="252" y="136"/>
                  </a:cubicBezTo>
                  <a:cubicBezTo>
                    <a:pt x="252" y="136"/>
                    <a:pt x="251" y="137"/>
                    <a:pt x="251" y="138"/>
                  </a:cubicBezTo>
                  <a:cubicBezTo>
                    <a:pt x="251" y="138"/>
                    <a:pt x="250" y="140"/>
                    <a:pt x="250" y="140"/>
                  </a:cubicBezTo>
                  <a:cubicBezTo>
                    <a:pt x="250" y="140"/>
                    <a:pt x="249" y="141"/>
                    <a:pt x="249" y="141"/>
                  </a:cubicBezTo>
                  <a:cubicBezTo>
                    <a:pt x="249" y="142"/>
                    <a:pt x="249" y="142"/>
                    <a:pt x="248" y="143"/>
                  </a:cubicBezTo>
                  <a:cubicBezTo>
                    <a:pt x="248" y="143"/>
                    <a:pt x="248" y="144"/>
                    <a:pt x="248" y="145"/>
                  </a:cubicBezTo>
                  <a:cubicBezTo>
                    <a:pt x="247" y="146"/>
                    <a:pt x="248" y="148"/>
                    <a:pt x="248" y="149"/>
                  </a:cubicBezTo>
                  <a:cubicBezTo>
                    <a:pt x="248" y="149"/>
                    <a:pt x="247" y="150"/>
                    <a:pt x="247" y="151"/>
                  </a:cubicBezTo>
                  <a:cubicBezTo>
                    <a:pt x="247" y="152"/>
                    <a:pt x="247" y="154"/>
                    <a:pt x="247" y="154"/>
                  </a:cubicBezTo>
                  <a:cubicBezTo>
                    <a:pt x="246" y="155"/>
                    <a:pt x="245" y="156"/>
                    <a:pt x="245" y="157"/>
                  </a:cubicBezTo>
                  <a:cubicBezTo>
                    <a:pt x="244" y="157"/>
                    <a:pt x="243" y="158"/>
                    <a:pt x="243" y="158"/>
                  </a:cubicBezTo>
                  <a:cubicBezTo>
                    <a:pt x="242" y="159"/>
                    <a:pt x="242" y="160"/>
                    <a:pt x="242" y="161"/>
                  </a:cubicBezTo>
                  <a:cubicBezTo>
                    <a:pt x="242" y="161"/>
                    <a:pt x="242" y="163"/>
                    <a:pt x="241" y="163"/>
                  </a:cubicBezTo>
                  <a:cubicBezTo>
                    <a:pt x="241" y="163"/>
                    <a:pt x="241" y="163"/>
                    <a:pt x="240" y="162"/>
                  </a:cubicBezTo>
                  <a:cubicBezTo>
                    <a:pt x="240" y="162"/>
                    <a:pt x="240" y="163"/>
                    <a:pt x="239" y="163"/>
                  </a:cubicBezTo>
                  <a:cubicBezTo>
                    <a:pt x="239" y="163"/>
                    <a:pt x="239" y="164"/>
                    <a:pt x="239" y="165"/>
                  </a:cubicBezTo>
                  <a:cubicBezTo>
                    <a:pt x="239" y="165"/>
                    <a:pt x="239" y="166"/>
                    <a:pt x="239" y="167"/>
                  </a:cubicBezTo>
                  <a:cubicBezTo>
                    <a:pt x="239" y="167"/>
                    <a:pt x="239" y="168"/>
                    <a:pt x="239" y="169"/>
                  </a:cubicBezTo>
                  <a:cubicBezTo>
                    <a:pt x="238" y="169"/>
                    <a:pt x="238" y="170"/>
                    <a:pt x="238" y="170"/>
                  </a:cubicBezTo>
                  <a:cubicBezTo>
                    <a:pt x="237" y="170"/>
                    <a:pt x="237" y="171"/>
                    <a:pt x="237" y="171"/>
                  </a:cubicBezTo>
                  <a:cubicBezTo>
                    <a:pt x="237" y="172"/>
                    <a:pt x="237" y="173"/>
                    <a:pt x="237" y="173"/>
                  </a:cubicBezTo>
                  <a:cubicBezTo>
                    <a:pt x="237" y="173"/>
                    <a:pt x="237" y="174"/>
                    <a:pt x="237" y="175"/>
                  </a:cubicBezTo>
                  <a:cubicBezTo>
                    <a:pt x="236" y="175"/>
                    <a:pt x="236" y="175"/>
                    <a:pt x="236" y="175"/>
                  </a:cubicBezTo>
                  <a:cubicBezTo>
                    <a:pt x="235" y="175"/>
                    <a:pt x="235" y="176"/>
                    <a:pt x="235" y="176"/>
                  </a:cubicBezTo>
                  <a:cubicBezTo>
                    <a:pt x="235" y="177"/>
                    <a:pt x="235" y="177"/>
                    <a:pt x="235" y="178"/>
                  </a:cubicBezTo>
                  <a:cubicBezTo>
                    <a:pt x="235" y="178"/>
                    <a:pt x="236" y="179"/>
                    <a:pt x="236" y="179"/>
                  </a:cubicBezTo>
                  <a:cubicBezTo>
                    <a:pt x="236" y="179"/>
                    <a:pt x="236" y="180"/>
                    <a:pt x="236" y="180"/>
                  </a:cubicBezTo>
                  <a:cubicBezTo>
                    <a:pt x="236" y="180"/>
                    <a:pt x="235" y="181"/>
                    <a:pt x="235" y="182"/>
                  </a:cubicBezTo>
                  <a:cubicBezTo>
                    <a:pt x="235" y="182"/>
                    <a:pt x="235" y="182"/>
                    <a:pt x="235" y="183"/>
                  </a:cubicBezTo>
                  <a:cubicBezTo>
                    <a:pt x="235" y="183"/>
                    <a:pt x="235" y="183"/>
                    <a:pt x="236" y="183"/>
                  </a:cubicBezTo>
                  <a:cubicBezTo>
                    <a:pt x="236" y="184"/>
                    <a:pt x="237" y="184"/>
                    <a:pt x="238" y="184"/>
                  </a:cubicBezTo>
                  <a:cubicBezTo>
                    <a:pt x="238" y="184"/>
                    <a:pt x="238" y="184"/>
                    <a:pt x="238" y="184"/>
                  </a:cubicBezTo>
                  <a:cubicBezTo>
                    <a:pt x="237" y="185"/>
                    <a:pt x="237" y="185"/>
                    <a:pt x="236" y="186"/>
                  </a:cubicBezTo>
                  <a:cubicBezTo>
                    <a:pt x="236" y="186"/>
                    <a:pt x="234" y="184"/>
                    <a:pt x="234" y="184"/>
                  </a:cubicBezTo>
                  <a:cubicBezTo>
                    <a:pt x="233" y="184"/>
                    <a:pt x="231" y="185"/>
                    <a:pt x="230" y="186"/>
                  </a:cubicBezTo>
                  <a:cubicBezTo>
                    <a:pt x="229" y="186"/>
                    <a:pt x="227" y="186"/>
                    <a:pt x="227" y="186"/>
                  </a:cubicBezTo>
                  <a:cubicBezTo>
                    <a:pt x="226" y="186"/>
                    <a:pt x="225" y="187"/>
                    <a:pt x="224" y="187"/>
                  </a:cubicBezTo>
                  <a:cubicBezTo>
                    <a:pt x="224" y="187"/>
                    <a:pt x="224" y="188"/>
                    <a:pt x="224" y="189"/>
                  </a:cubicBezTo>
                  <a:cubicBezTo>
                    <a:pt x="223" y="189"/>
                    <a:pt x="223" y="190"/>
                    <a:pt x="222" y="191"/>
                  </a:cubicBezTo>
                  <a:cubicBezTo>
                    <a:pt x="222" y="191"/>
                    <a:pt x="221" y="192"/>
                    <a:pt x="220" y="192"/>
                  </a:cubicBezTo>
                  <a:cubicBezTo>
                    <a:pt x="219" y="192"/>
                    <a:pt x="218" y="192"/>
                    <a:pt x="217" y="192"/>
                  </a:cubicBezTo>
                  <a:cubicBezTo>
                    <a:pt x="216" y="192"/>
                    <a:pt x="214" y="191"/>
                    <a:pt x="213" y="191"/>
                  </a:cubicBezTo>
                  <a:cubicBezTo>
                    <a:pt x="212" y="190"/>
                    <a:pt x="210" y="190"/>
                    <a:pt x="210" y="190"/>
                  </a:cubicBezTo>
                  <a:cubicBezTo>
                    <a:pt x="208" y="190"/>
                    <a:pt x="207" y="190"/>
                    <a:pt x="206" y="190"/>
                  </a:cubicBezTo>
                  <a:cubicBezTo>
                    <a:pt x="205" y="190"/>
                    <a:pt x="204" y="190"/>
                    <a:pt x="203" y="190"/>
                  </a:cubicBezTo>
                  <a:cubicBezTo>
                    <a:pt x="202" y="191"/>
                    <a:pt x="200" y="192"/>
                    <a:pt x="199" y="193"/>
                  </a:cubicBezTo>
                  <a:cubicBezTo>
                    <a:pt x="198" y="193"/>
                    <a:pt x="195" y="194"/>
                    <a:pt x="194" y="195"/>
                  </a:cubicBezTo>
                  <a:cubicBezTo>
                    <a:pt x="193" y="195"/>
                    <a:pt x="191" y="195"/>
                    <a:pt x="190" y="196"/>
                  </a:cubicBezTo>
                  <a:cubicBezTo>
                    <a:pt x="189" y="196"/>
                    <a:pt x="188" y="198"/>
                    <a:pt x="187" y="198"/>
                  </a:cubicBezTo>
                  <a:cubicBezTo>
                    <a:pt x="187" y="199"/>
                    <a:pt x="185" y="199"/>
                    <a:pt x="185" y="199"/>
                  </a:cubicBezTo>
                  <a:cubicBezTo>
                    <a:pt x="184" y="200"/>
                    <a:pt x="182" y="202"/>
                    <a:pt x="181" y="202"/>
                  </a:cubicBezTo>
                  <a:cubicBezTo>
                    <a:pt x="180" y="203"/>
                    <a:pt x="179" y="204"/>
                    <a:pt x="178" y="204"/>
                  </a:cubicBezTo>
                  <a:cubicBezTo>
                    <a:pt x="178" y="204"/>
                    <a:pt x="177" y="204"/>
                    <a:pt x="176" y="204"/>
                  </a:cubicBezTo>
                  <a:cubicBezTo>
                    <a:pt x="176" y="204"/>
                    <a:pt x="174" y="204"/>
                    <a:pt x="173" y="205"/>
                  </a:cubicBezTo>
                  <a:cubicBezTo>
                    <a:pt x="173" y="206"/>
                    <a:pt x="173" y="206"/>
                    <a:pt x="173" y="206"/>
                  </a:cubicBezTo>
                  <a:cubicBezTo>
                    <a:pt x="172" y="206"/>
                    <a:pt x="172" y="208"/>
                    <a:pt x="172" y="208"/>
                  </a:cubicBezTo>
                  <a:cubicBezTo>
                    <a:pt x="172" y="208"/>
                    <a:pt x="171" y="210"/>
                    <a:pt x="171" y="210"/>
                  </a:cubicBezTo>
                  <a:cubicBezTo>
                    <a:pt x="170" y="211"/>
                    <a:pt x="169" y="211"/>
                    <a:pt x="168" y="211"/>
                  </a:cubicBezTo>
                  <a:cubicBezTo>
                    <a:pt x="168" y="211"/>
                    <a:pt x="167" y="212"/>
                    <a:pt x="166" y="212"/>
                  </a:cubicBezTo>
                  <a:cubicBezTo>
                    <a:pt x="166" y="212"/>
                    <a:pt x="164" y="212"/>
                    <a:pt x="163" y="212"/>
                  </a:cubicBezTo>
                  <a:cubicBezTo>
                    <a:pt x="162" y="212"/>
                    <a:pt x="160" y="212"/>
                    <a:pt x="159" y="212"/>
                  </a:cubicBezTo>
                  <a:cubicBezTo>
                    <a:pt x="158" y="212"/>
                    <a:pt x="156" y="213"/>
                    <a:pt x="156" y="213"/>
                  </a:cubicBezTo>
                  <a:cubicBezTo>
                    <a:pt x="155" y="213"/>
                    <a:pt x="155" y="214"/>
                    <a:pt x="154" y="214"/>
                  </a:cubicBezTo>
                  <a:cubicBezTo>
                    <a:pt x="154" y="214"/>
                    <a:pt x="154" y="215"/>
                    <a:pt x="154" y="215"/>
                  </a:cubicBezTo>
                  <a:cubicBezTo>
                    <a:pt x="154" y="216"/>
                    <a:pt x="154" y="217"/>
                    <a:pt x="154" y="218"/>
                  </a:cubicBezTo>
                  <a:cubicBezTo>
                    <a:pt x="154" y="218"/>
                    <a:pt x="154" y="219"/>
                    <a:pt x="154" y="219"/>
                  </a:cubicBezTo>
                  <a:cubicBezTo>
                    <a:pt x="153" y="220"/>
                    <a:pt x="153" y="221"/>
                    <a:pt x="152" y="221"/>
                  </a:cubicBezTo>
                  <a:cubicBezTo>
                    <a:pt x="152" y="222"/>
                    <a:pt x="150" y="223"/>
                    <a:pt x="149" y="223"/>
                  </a:cubicBezTo>
                  <a:cubicBezTo>
                    <a:pt x="149" y="223"/>
                    <a:pt x="148" y="224"/>
                    <a:pt x="148" y="224"/>
                  </a:cubicBezTo>
                  <a:cubicBezTo>
                    <a:pt x="147" y="224"/>
                    <a:pt x="146" y="225"/>
                    <a:pt x="146" y="225"/>
                  </a:cubicBezTo>
                  <a:cubicBezTo>
                    <a:pt x="145" y="225"/>
                    <a:pt x="144" y="226"/>
                    <a:pt x="144" y="227"/>
                  </a:cubicBezTo>
                  <a:cubicBezTo>
                    <a:pt x="144" y="227"/>
                    <a:pt x="143" y="228"/>
                    <a:pt x="142" y="228"/>
                  </a:cubicBezTo>
                  <a:cubicBezTo>
                    <a:pt x="142" y="229"/>
                    <a:pt x="141" y="230"/>
                    <a:pt x="141" y="230"/>
                  </a:cubicBezTo>
                  <a:cubicBezTo>
                    <a:pt x="139" y="231"/>
                    <a:pt x="138" y="230"/>
                    <a:pt x="137" y="230"/>
                  </a:cubicBezTo>
                  <a:cubicBezTo>
                    <a:pt x="136" y="230"/>
                    <a:pt x="134" y="230"/>
                    <a:pt x="133" y="230"/>
                  </a:cubicBezTo>
                  <a:cubicBezTo>
                    <a:pt x="132" y="230"/>
                    <a:pt x="130" y="230"/>
                    <a:pt x="129" y="230"/>
                  </a:cubicBezTo>
                  <a:cubicBezTo>
                    <a:pt x="129" y="230"/>
                    <a:pt x="127" y="230"/>
                    <a:pt x="127" y="230"/>
                  </a:cubicBezTo>
                  <a:cubicBezTo>
                    <a:pt x="125" y="229"/>
                    <a:pt x="123" y="229"/>
                    <a:pt x="122" y="229"/>
                  </a:cubicBezTo>
                  <a:cubicBezTo>
                    <a:pt x="121" y="229"/>
                    <a:pt x="120" y="228"/>
                    <a:pt x="119" y="228"/>
                  </a:cubicBezTo>
                  <a:cubicBezTo>
                    <a:pt x="118" y="227"/>
                    <a:pt x="116" y="226"/>
                    <a:pt x="115" y="226"/>
                  </a:cubicBezTo>
                  <a:cubicBezTo>
                    <a:pt x="114" y="225"/>
                    <a:pt x="113" y="224"/>
                    <a:pt x="112" y="224"/>
                  </a:cubicBezTo>
                  <a:cubicBezTo>
                    <a:pt x="111" y="223"/>
                    <a:pt x="109" y="222"/>
                    <a:pt x="109" y="221"/>
                  </a:cubicBezTo>
                  <a:cubicBezTo>
                    <a:pt x="108" y="221"/>
                    <a:pt x="108" y="219"/>
                    <a:pt x="107" y="219"/>
                  </a:cubicBezTo>
                  <a:cubicBezTo>
                    <a:pt x="106" y="218"/>
                    <a:pt x="104" y="218"/>
                    <a:pt x="103" y="217"/>
                  </a:cubicBezTo>
                  <a:cubicBezTo>
                    <a:pt x="103" y="217"/>
                    <a:pt x="101" y="217"/>
                    <a:pt x="101" y="216"/>
                  </a:cubicBezTo>
                  <a:cubicBezTo>
                    <a:pt x="100" y="216"/>
                    <a:pt x="100" y="215"/>
                    <a:pt x="100" y="215"/>
                  </a:cubicBezTo>
                  <a:cubicBezTo>
                    <a:pt x="100" y="214"/>
                    <a:pt x="100" y="213"/>
                    <a:pt x="100" y="212"/>
                  </a:cubicBezTo>
                  <a:cubicBezTo>
                    <a:pt x="100" y="211"/>
                    <a:pt x="100" y="209"/>
                    <a:pt x="99" y="208"/>
                  </a:cubicBezTo>
                  <a:cubicBezTo>
                    <a:pt x="99" y="207"/>
                    <a:pt x="97" y="206"/>
                    <a:pt x="96" y="206"/>
                  </a:cubicBezTo>
                  <a:cubicBezTo>
                    <a:pt x="96" y="206"/>
                    <a:pt x="95" y="207"/>
                    <a:pt x="95" y="207"/>
                  </a:cubicBezTo>
                  <a:cubicBezTo>
                    <a:pt x="94" y="207"/>
                    <a:pt x="94" y="208"/>
                    <a:pt x="93" y="208"/>
                  </a:cubicBezTo>
                  <a:cubicBezTo>
                    <a:pt x="92" y="209"/>
                    <a:pt x="91" y="209"/>
                    <a:pt x="90" y="209"/>
                  </a:cubicBezTo>
                  <a:cubicBezTo>
                    <a:pt x="89" y="209"/>
                    <a:pt x="87" y="208"/>
                    <a:pt x="86" y="208"/>
                  </a:cubicBezTo>
                  <a:cubicBezTo>
                    <a:pt x="85" y="208"/>
                    <a:pt x="84" y="208"/>
                    <a:pt x="83" y="208"/>
                  </a:cubicBezTo>
                  <a:cubicBezTo>
                    <a:pt x="81" y="208"/>
                    <a:pt x="80" y="208"/>
                    <a:pt x="79" y="208"/>
                  </a:cubicBezTo>
                  <a:cubicBezTo>
                    <a:pt x="78" y="208"/>
                    <a:pt x="77" y="210"/>
                    <a:pt x="77" y="211"/>
                  </a:cubicBezTo>
                  <a:cubicBezTo>
                    <a:pt x="77" y="211"/>
                    <a:pt x="76" y="212"/>
                    <a:pt x="76" y="212"/>
                  </a:cubicBezTo>
                  <a:cubicBezTo>
                    <a:pt x="76" y="213"/>
                    <a:pt x="76" y="214"/>
                    <a:pt x="76" y="215"/>
                  </a:cubicBezTo>
                  <a:cubicBezTo>
                    <a:pt x="76" y="216"/>
                    <a:pt x="75" y="217"/>
                    <a:pt x="75" y="217"/>
                  </a:cubicBezTo>
                  <a:cubicBezTo>
                    <a:pt x="75" y="218"/>
                    <a:pt x="74" y="218"/>
                    <a:pt x="74" y="218"/>
                  </a:cubicBezTo>
                  <a:cubicBezTo>
                    <a:pt x="73" y="218"/>
                    <a:pt x="71" y="218"/>
                    <a:pt x="71" y="218"/>
                  </a:cubicBezTo>
                  <a:cubicBezTo>
                    <a:pt x="70" y="218"/>
                    <a:pt x="69" y="219"/>
                    <a:pt x="69" y="220"/>
                  </a:cubicBezTo>
                  <a:cubicBezTo>
                    <a:pt x="68" y="220"/>
                    <a:pt x="67" y="220"/>
                    <a:pt x="67" y="220"/>
                  </a:cubicBezTo>
                  <a:cubicBezTo>
                    <a:pt x="66" y="220"/>
                    <a:pt x="65" y="219"/>
                    <a:pt x="65" y="219"/>
                  </a:cubicBezTo>
                  <a:cubicBezTo>
                    <a:pt x="64" y="219"/>
                    <a:pt x="63" y="219"/>
                    <a:pt x="62" y="219"/>
                  </a:cubicBezTo>
                  <a:cubicBezTo>
                    <a:pt x="62" y="219"/>
                    <a:pt x="60" y="219"/>
                    <a:pt x="60" y="219"/>
                  </a:cubicBezTo>
                  <a:cubicBezTo>
                    <a:pt x="59" y="219"/>
                    <a:pt x="57" y="219"/>
                    <a:pt x="56" y="219"/>
                  </a:cubicBezTo>
                  <a:cubicBezTo>
                    <a:pt x="56" y="219"/>
                    <a:pt x="55" y="218"/>
                    <a:pt x="54" y="218"/>
                  </a:cubicBezTo>
                  <a:cubicBezTo>
                    <a:pt x="53" y="218"/>
                    <a:pt x="52" y="216"/>
                    <a:pt x="52" y="215"/>
                  </a:cubicBezTo>
                  <a:cubicBezTo>
                    <a:pt x="51" y="215"/>
                    <a:pt x="50" y="214"/>
                    <a:pt x="49" y="214"/>
                  </a:cubicBezTo>
                  <a:cubicBezTo>
                    <a:pt x="49" y="214"/>
                    <a:pt x="48" y="213"/>
                    <a:pt x="47" y="213"/>
                  </a:cubicBezTo>
                  <a:cubicBezTo>
                    <a:pt x="46" y="213"/>
                    <a:pt x="45" y="213"/>
                    <a:pt x="44" y="213"/>
                  </a:cubicBezTo>
                  <a:cubicBezTo>
                    <a:pt x="43" y="213"/>
                    <a:pt x="41" y="214"/>
                    <a:pt x="40" y="214"/>
                  </a:cubicBezTo>
                  <a:cubicBezTo>
                    <a:pt x="40" y="215"/>
                    <a:pt x="39" y="216"/>
                    <a:pt x="38" y="216"/>
                  </a:cubicBezTo>
                  <a:cubicBezTo>
                    <a:pt x="38" y="217"/>
                    <a:pt x="38" y="218"/>
                    <a:pt x="37" y="219"/>
                  </a:cubicBezTo>
                  <a:cubicBezTo>
                    <a:pt x="35" y="219"/>
                    <a:pt x="35" y="219"/>
                    <a:pt x="35" y="219"/>
                  </a:cubicBezTo>
                  <a:cubicBezTo>
                    <a:pt x="35" y="218"/>
                    <a:pt x="34" y="217"/>
                    <a:pt x="34" y="217"/>
                  </a:cubicBezTo>
                  <a:cubicBezTo>
                    <a:pt x="33" y="217"/>
                    <a:pt x="32" y="216"/>
                    <a:pt x="31" y="216"/>
                  </a:cubicBezTo>
                  <a:cubicBezTo>
                    <a:pt x="31" y="216"/>
                    <a:pt x="30" y="215"/>
                    <a:pt x="29" y="215"/>
                  </a:cubicBezTo>
                  <a:cubicBezTo>
                    <a:pt x="28" y="215"/>
                    <a:pt x="27" y="215"/>
                    <a:pt x="27" y="215"/>
                  </a:cubicBezTo>
                  <a:cubicBezTo>
                    <a:pt x="26" y="215"/>
                    <a:pt x="24" y="216"/>
                    <a:pt x="23" y="216"/>
                  </a:cubicBezTo>
                  <a:cubicBezTo>
                    <a:pt x="22" y="216"/>
                    <a:pt x="21" y="216"/>
                    <a:pt x="21" y="216"/>
                  </a:cubicBezTo>
                  <a:cubicBezTo>
                    <a:pt x="20" y="215"/>
                    <a:pt x="19" y="215"/>
                    <a:pt x="19" y="215"/>
                  </a:cubicBezTo>
                  <a:cubicBezTo>
                    <a:pt x="18" y="214"/>
                    <a:pt x="16" y="213"/>
                    <a:pt x="16" y="212"/>
                  </a:cubicBezTo>
                  <a:cubicBezTo>
                    <a:pt x="16" y="212"/>
                    <a:pt x="16" y="211"/>
                    <a:pt x="16" y="210"/>
                  </a:cubicBezTo>
                  <a:cubicBezTo>
                    <a:pt x="15" y="210"/>
                    <a:pt x="15" y="208"/>
                    <a:pt x="14" y="208"/>
                  </a:cubicBezTo>
                  <a:cubicBezTo>
                    <a:pt x="13" y="208"/>
                    <a:pt x="11" y="207"/>
                    <a:pt x="10" y="207"/>
                  </a:cubicBezTo>
                  <a:cubicBezTo>
                    <a:pt x="10" y="207"/>
                    <a:pt x="9" y="207"/>
                    <a:pt x="9" y="207"/>
                  </a:cubicBezTo>
                  <a:cubicBezTo>
                    <a:pt x="8" y="207"/>
                    <a:pt x="7" y="207"/>
                    <a:pt x="6" y="207"/>
                  </a:cubicBezTo>
                  <a:cubicBezTo>
                    <a:pt x="6" y="208"/>
                    <a:pt x="5" y="208"/>
                    <a:pt x="5" y="209"/>
                  </a:cubicBezTo>
                  <a:cubicBezTo>
                    <a:pt x="4" y="210"/>
                    <a:pt x="4" y="210"/>
                    <a:pt x="3" y="210"/>
                  </a:cubicBezTo>
                  <a:cubicBezTo>
                    <a:pt x="3" y="210"/>
                    <a:pt x="2" y="209"/>
                    <a:pt x="2" y="209"/>
                  </a:cubicBezTo>
                  <a:cubicBezTo>
                    <a:pt x="2" y="209"/>
                    <a:pt x="2" y="208"/>
                    <a:pt x="2" y="208"/>
                  </a:cubicBezTo>
                  <a:cubicBezTo>
                    <a:pt x="2" y="207"/>
                    <a:pt x="3" y="207"/>
                    <a:pt x="3" y="206"/>
                  </a:cubicBezTo>
                  <a:cubicBezTo>
                    <a:pt x="3" y="206"/>
                    <a:pt x="3" y="205"/>
                    <a:pt x="4" y="204"/>
                  </a:cubicBezTo>
                  <a:cubicBezTo>
                    <a:pt x="4" y="203"/>
                    <a:pt x="4" y="201"/>
                    <a:pt x="4" y="200"/>
                  </a:cubicBezTo>
                  <a:cubicBezTo>
                    <a:pt x="4" y="199"/>
                    <a:pt x="4" y="198"/>
                    <a:pt x="4" y="196"/>
                  </a:cubicBezTo>
                  <a:cubicBezTo>
                    <a:pt x="4" y="196"/>
                    <a:pt x="4" y="194"/>
                    <a:pt x="4" y="194"/>
                  </a:cubicBezTo>
                  <a:cubicBezTo>
                    <a:pt x="4" y="193"/>
                    <a:pt x="4" y="190"/>
                    <a:pt x="5" y="189"/>
                  </a:cubicBezTo>
                  <a:cubicBezTo>
                    <a:pt x="5" y="188"/>
                    <a:pt x="6" y="186"/>
                    <a:pt x="6" y="185"/>
                  </a:cubicBezTo>
                  <a:cubicBezTo>
                    <a:pt x="6" y="184"/>
                    <a:pt x="6" y="184"/>
                    <a:pt x="6" y="183"/>
                  </a:cubicBezTo>
                  <a:cubicBezTo>
                    <a:pt x="6" y="183"/>
                    <a:pt x="6" y="183"/>
                    <a:pt x="6" y="182"/>
                  </a:cubicBezTo>
                  <a:cubicBezTo>
                    <a:pt x="5" y="182"/>
                    <a:pt x="5" y="181"/>
                    <a:pt x="5" y="181"/>
                  </a:cubicBezTo>
                  <a:cubicBezTo>
                    <a:pt x="5" y="181"/>
                    <a:pt x="5" y="180"/>
                    <a:pt x="4" y="180"/>
                  </a:cubicBezTo>
                  <a:cubicBezTo>
                    <a:pt x="4" y="179"/>
                    <a:pt x="4" y="178"/>
                    <a:pt x="4" y="177"/>
                  </a:cubicBezTo>
                  <a:cubicBezTo>
                    <a:pt x="4" y="177"/>
                    <a:pt x="4" y="176"/>
                    <a:pt x="4" y="176"/>
                  </a:cubicBezTo>
                  <a:cubicBezTo>
                    <a:pt x="4" y="175"/>
                    <a:pt x="3" y="175"/>
                    <a:pt x="3" y="175"/>
                  </a:cubicBezTo>
                  <a:cubicBezTo>
                    <a:pt x="3" y="175"/>
                    <a:pt x="3" y="174"/>
                    <a:pt x="3" y="174"/>
                  </a:cubicBezTo>
                  <a:cubicBezTo>
                    <a:pt x="3" y="174"/>
                    <a:pt x="2" y="174"/>
                    <a:pt x="2" y="174"/>
                  </a:cubicBezTo>
                  <a:cubicBezTo>
                    <a:pt x="2" y="173"/>
                    <a:pt x="2" y="172"/>
                    <a:pt x="2" y="171"/>
                  </a:cubicBezTo>
                  <a:cubicBezTo>
                    <a:pt x="2" y="171"/>
                    <a:pt x="1" y="170"/>
                    <a:pt x="1" y="170"/>
                  </a:cubicBezTo>
                  <a:cubicBezTo>
                    <a:pt x="0" y="170"/>
                    <a:pt x="0" y="169"/>
                    <a:pt x="0" y="168"/>
                  </a:cubicBezTo>
                  <a:cubicBezTo>
                    <a:pt x="0" y="168"/>
                    <a:pt x="0" y="167"/>
                    <a:pt x="0" y="166"/>
                  </a:cubicBezTo>
                  <a:cubicBezTo>
                    <a:pt x="0" y="166"/>
                    <a:pt x="2" y="166"/>
                    <a:pt x="2" y="165"/>
                  </a:cubicBezTo>
                  <a:cubicBezTo>
                    <a:pt x="2" y="165"/>
                    <a:pt x="2" y="165"/>
                    <a:pt x="2" y="164"/>
                  </a:cubicBezTo>
                  <a:cubicBezTo>
                    <a:pt x="2" y="164"/>
                    <a:pt x="2" y="163"/>
                    <a:pt x="2" y="163"/>
                  </a:cubicBezTo>
                  <a:cubicBezTo>
                    <a:pt x="2" y="162"/>
                    <a:pt x="2" y="159"/>
                    <a:pt x="2" y="159"/>
                  </a:cubicBezTo>
                  <a:cubicBezTo>
                    <a:pt x="2" y="158"/>
                    <a:pt x="3" y="157"/>
                    <a:pt x="3" y="157"/>
                  </a:cubicBezTo>
                  <a:cubicBezTo>
                    <a:pt x="3" y="157"/>
                    <a:pt x="3" y="155"/>
                    <a:pt x="3" y="155"/>
                  </a:cubicBezTo>
                  <a:cubicBezTo>
                    <a:pt x="3" y="154"/>
                    <a:pt x="4" y="154"/>
                    <a:pt x="4" y="153"/>
                  </a:cubicBezTo>
                  <a:cubicBezTo>
                    <a:pt x="4" y="153"/>
                    <a:pt x="4" y="152"/>
                    <a:pt x="4" y="151"/>
                  </a:cubicBezTo>
                  <a:cubicBezTo>
                    <a:pt x="4" y="150"/>
                    <a:pt x="4" y="149"/>
                    <a:pt x="4" y="148"/>
                  </a:cubicBezTo>
                  <a:cubicBezTo>
                    <a:pt x="4" y="148"/>
                    <a:pt x="4" y="146"/>
                    <a:pt x="4" y="146"/>
                  </a:cubicBezTo>
                  <a:cubicBezTo>
                    <a:pt x="4" y="145"/>
                    <a:pt x="4" y="145"/>
                    <a:pt x="5" y="144"/>
                  </a:cubicBezTo>
                  <a:cubicBezTo>
                    <a:pt x="5" y="144"/>
                    <a:pt x="5" y="143"/>
                    <a:pt x="6" y="143"/>
                  </a:cubicBezTo>
                  <a:cubicBezTo>
                    <a:pt x="6" y="143"/>
                    <a:pt x="6" y="143"/>
                    <a:pt x="6" y="143"/>
                  </a:cubicBezTo>
                  <a:cubicBezTo>
                    <a:pt x="6" y="142"/>
                    <a:pt x="6" y="142"/>
                    <a:pt x="7" y="141"/>
                  </a:cubicBezTo>
                  <a:cubicBezTo>
                    <a:pt x="7" y="141"/>
                    <a:pt x="8" y="141"/>
                    <a:pt x="8" y="141"/>
                  </a:cubicBezTo>
                  <a:cubicBezTo>
                    <a:pt x="8" y="141"/>
                    <a:pt x="8" y="140"/>
                    <a:pt x="9" y="140"/>
                  </a:cubicBezTo>
                  <a:cubicBezTo>
                    <a:pt x="9" y="140"/>
                    <a:pt x="10" y="140"/>
                    <a:pt x="10" y="140"/>
                  </a:cubicBezTo>
                  <a:cubicBezTo>
                    <a:pt x="11" y="140"/>
                    <a:pt x="11" y="140"/>
                    <a:pt x="11" y="139"/>
                  </a:cubicBezTo>
                  <a:cubicBezTo>
                    <a:pt x="12" y="139"/>
                    <a:pt x="11" y="139"/>
                    <a:pt x="11" y="139"/>
                  </a:cubicBezTo>
                  <a:cubicBezTo>
                    <a:pt x="11" y="138"/>
                    <a:pt x="11" y="138"/>
                    <a:pt x="10" y="138"/>
                  </a:cubicBezTo>
                  <a:cubicBezTo>
                    <a:pt x="10" y="138"/>
                    <a:pt x="10" y="138"/>
                    <a:pt x="9" y="138"/>
                  </a:cubicBezTo>
                  <a:cubicBezTo>
                    <a:pt x="9" y="139"/>
                    <a:pt x="9" y="139"/>
                    <a:pt x="9" y="139"/>
                  </a:cubicBezTo>
                  <a:cubicBezTo>
                    <a:pt x="9" y="139"/>
                    <a:pt x="8" y="139"/>
                    <a:pt x="8" y="139"/>
                  </a:cubicBezTo>
                  <a:cubicBezTo>
                    <a:pt x="7" y="139"/>
                    <a:pt x="7" y="139"/>
                    <a:pt x="6" y="140"/>
                  </a:cubicBezTo>
                  <a:cubicBezTo>
                    <a:pt x="6" y="140"/>
                    <a:pt x="6" y="140"/>
                    <a:pt x="5" y="141"/>
                  </a:cubicBezTo>
                  <a:cubicBezTo>
                    <a:pt x="5" y="141"/>
                    <a:pt x="5" y="141"/>
                    <a:pt x="5" y="141"/>
                  </a:cubicBezTo>
                  <a:cubicBezTo>
                    <a:pt x="4" y="140"/>
                    <a:pt x="4" y="139"/>
                    <a:pt x="4" y="139"/>
                  </a:cubicBezTo>
                  <a:cubicBezTo>
                    <a:pt x="4" y="139"/>
                    <a:pt x="4" y="138"/>
                    <a:pt x="4" y="138"/>
                  </a:cubicBezTo>
                  <a:cubicBezTo>
                    <a:pt x="4" y="138"/>
                    <a:pt x="3" y="137"/>
                    <a:pt x="3" y="137"/>
                  </a:cubicBezTo>
                  <a:cubicBezTo>
                    <a:pt x="3" y="137"/>
                    <a:pt x="3" y="137"/>
                    <a:pt x="3" y="137"/>
                  </a:cubicBezTo>
                  <a:cubicBezTo>
                    <a:pt x="3" y="137"/>
                    <a:pt x="2" y="136"/>
                    <a:pt x="2" y="136"/>
                  </a:cubicBezTo>
                  <a:cubicBezTo>
                    <a:pt x="2" y="136"/>
                    <a:pt x="1" y="134"/>
                    <a:pt x="1" y="134"/>
                  </a:cubicBezTo>
                  <a:cubicBezTo>
                    <a:pt x="1" y="133"/>
                    <a:pt x="2" y="132"/>
                    <a:pt x="2" y="132"/>
                  </a:cubicBezTo>
                  <a:cubicBezTo>
                    <a:pt x="2" y="131"/>
                    <a:pt x="3" y="131"/>
                    <a:pt x="3" y="130"/>
                  </a:cubicBezTo>
                  <a:cubicBezTo>
                    <a:pt x="3" y="130"/>
                    <a:pt x="3" y="130"/>
                    <a:pt x="3" y="129"/>
                  </a:cubicBezTo>
                  <a:cubicBezTo>
                    <a:pt x="2" y="129"/>
                    <a:pt x="2" y="129"/>
                    <a:pt x="2" y="129"/>
                  </a:cubicBezTo>
                  <a:cubicBezTo>
                    <a:pt x="2" y="128"/>
                    <a:pt x="2" y="128"/>
                    <a:pt x="3" y="128"/>
                  </a:cubicBezTo>
                  <a:cubicBezTo>
                    <a:pt x="3" y="127"/>
                    <a:pt x="3" y="127"/>
                    <a:pt x="3" y="126"/>
                  </a:cubicBezTo>
                  <a:cubicBezTo>
                    <a:pt x="3" y="126"/>
                    <a:pt x="3" y="125"/>
                    <a:pt x="3" y="124"/>
                  </a:cubicBezTo>
                  <a:cubicBezTo>
                    <a:pt x="3" y="124"/>
                    <a:pt x="3" y="122"/>
                    <a:pt x="3" y="121"/>
                  </a:cubicBezTo>
                  <a:cubicBezTo>
                    <a:pt x="4" y="121"/>
                    <a:pt x="4" y="120"/>
                    <a:pt x="4" y="120"/>
                  </a:cubicBezTo>
                  <a:cubicBezTo>
                    <a:pt x="4" y="119"/>
                    <a:pt x="4" y="118"/>
                    <a:pt x="4" y="118"/>
                  </a:cubicBezTo>
                  <a:cubicBezTo>
                    <a:pt x="4" y="117"/>
                    <a:pt x="4" y="117"/>
                    <a:pt x="4" y="116"/>
                  </a:cubicBezTo>
                  <a:cubicBezTo>
                    <a:pt x="5" y="116"/>
                    <a:pt x="5" y="117"/>
                    <a:pt x="5" y="117"/>
                  </a:cubicBezTo>
                  <a:cubicBezTo>
                    <a:pt x="5" y="117"/>
                    <a:pt x="6" y="117"/>
                    <a:pt x="7" y="117"/>
                  </a:cubicBezTo>
                  <a:cubicBezTo>
                    <a:pt x="7" y="117"/>
                    <a:pt x="8" y="118"/>
                    <a:pt x="9" y="118"/>
                  </a:cubicBezTo>
                  <a:cubicBezTo>
                    <a:pt x="10" y="118"/>
                    <a:pt x="11" y="117"/>
                    <a:pt x="13" y="117"/>
                  </a:cubicBezTo>
                  <a:cubicBezTo>
                    <a:pt x="14" y="117"/>
                    <a:pt x="16" y="117"/>
                    <a:pt x="17" y="117"/>
                  </a:cubicBezTo>
                  <a:cubicBezTo>
                    <a:pt x="17" y="117"/>
                    <a:pt x="18" y="118"/>
                    <a:pt x="18" y="118"/>
                  </a:cubicBezTo>
                  <a:cubicBezTo>
                    <a:pt x="19" y="119"/>
                    <a:pt x="20" y="120"/>
                    <a:pt x="20" y="121"/>
                  </a:cubicBezTo>
                  <a:cubicBezTo>
                    <a:pt x="21" y="122"/>
                    <a:pt x="21" y="124"/>
                    <a:pt x="22" y="124"/>
                  </a:cubicBezTo>
                  <a:cubicBezTo>
                    <a:pt x="22" y="125"/>
                    <a:pt x="23" y="127"/>
                    <a:pt x="25" y="127"/>
                  </a:cubicBezTo>
                  <a:cubicBezTo>
                    <a:pt x="25" y="128"/>
                    <a:pt x="26" y="129"/>
                    <a:pt x="27" y="129"/>
                  </a:cubicBezTo>
                  <a:cubicBezTo>
                    <a:pt x="27" y="129"/>
                    <a:pt x="28" y="128"/>
                    <a:pt x="28" y="127"/>
                  </a:cubicBezTo>
                  <a:cubicBezTo>
                    <a:pt x="28" y="127"/>
                    <a:pt x="30" y="128"/>
                    <a:pt x="30" y="128"/>
                  </a:cubicBezTo>
                  <a:cubicBezTo>
                    <a:pt x="31" y="128"/>
                    <a:pt x="32" y="129"/>
                    <a:pt x="32" y="129"/>
                  </a:cubicBezTo>
                  <a:cubicBezTo>
                    <a:pt x="33" y="130"/>
                    <a:pt x="36" y="130"/>
                    <a:pt x="37" y="130"/>
                  </a:cubicBezTo>
                  <a:cubicBezTo>
                    <a:pt x="38" y="130"/>
                    <a:pt x="38" y="130"/>
                    <a:pt x="39" y="130"/>
                  </a:cubicBezTo>
                  <a:cubicBezTo>
                    <a:pt x="39" y="130"/>
                    <a:pt x="40" y="130"/>
                    <a:pt x="41" y="130"/>
                  </a:cubicBezTo>
                  <a:cubicBezTo>
                    <a:pt x="41" y="130"/>
                    <a:pt x="41" y="129"/>
                    <a:pt x="41" y="128"/>
                  </a:cubicBezTo>
                  <a:cubicBezTo>
                    <a:pt x="42" y="128"/>
                    <a:pt x="42" y="126"/>
                    <a:pt x="42" y="126"/>
                  </a:cubicBezTo>
                  <a:cubicBezTo>
                    <a:pt x="42" y="125"/>
                    <a:pt x="42" y="124"/>
                    <a:pt x="42" y="124"/>
                  </a:cubicBezTo>
                  <a:cubicBezTo>
                    <a:pt x="42" y="123"/>
                    <a:pt x="42" y="121"/>
                    <a:pt x="43" y="121"/>
                  </a:cubicBezTo>
                  <a:cubicBezTo>
                    <a:pt x="43" y="120"/>
                    <a:pt x="43" y="119"/>
                    <a:pt x="44" y="119"/>
                  </a:cubicBezTo>
                  <a:cubicBezTo>
                    <a:pt x="44" y="119"/>
                    <a:pt x="45" y="118"/>
                    <a:pt x="45" y="117"/>
                  </a:cubicBezTo>
                  <a:cubicBezTo>
                    <a:pt x="45" y="117"/>
                    <a:pt x="46" y="117"/>
                    <a:pt x="46" y="116"/>
                  </a:cubicBezTo>
                  <a:cubicBezTo>
                    <a:pt x="47" y="116"/>
                    <a:pt x="47" y="115"/>
                    <a:pt x="48" y="114"/>
                  </a:cubicBezTo>
                  <a:cubicBezTo>
                    <a:pt x="48" y="114"/>
                    <a:pt x="49" y="113"/>
                    <a:pt x="49" y="112"/>
                  </a:cubicBezTo>
                  <a:cubicBezTo>
                    <a:pt x="50" y="111"/>
                    <a:pt x="50" y="110"/>
                    <a:pt x="51" y="109"/>
                  </a:cubicBezTo>
                  <a:cubicBezTo>
                    <a:pt x="51" y="109"/>
                    <a:pt x="52" y="108"/>
                    <a:pt x="53" y="108"/>
                  </a:cubicBezTo>
                  <a:cubicBezTo>
                    <a:pt x="53" y="108"/>
                    <a:pt x="55" y="108"/>
                    <a:pt x="56" y="108"/>
                  </a:cubicBezTo>
                  <a:cubicBezTo>
                    <a:pt x="57" y="108"/>
                    <a:pt x="58" y="108"/>
                    <a:pt x="59" y="108"/>
                  </a:cubicBezTo>
                  <a:cubicBezTo>
                    <a:pt x="60" y="108"/>
                    <a:pt x="61" y="108"/>
                    <a:pt x="62" y="107"/>
                  </a:cubicBezTo>
                  <a:cubicBezTo>
                    <a:pt x="63" y="107"/>
                    <a:pt x="65" y="106"/>
                    <a:pt x="66" y="106"/>
                  </a:cubicBezTo>
                  <a:cubicBezTo>
                    <a:pt x="67" y="106"/>
                    <a:pt x="68" y="105"/>
                    <a:pt x="68" y="105"/>
                  </a:cubicBezTo>
                  <a:cubicBezTo>
                    <a:pt x="69" y="105"/>
                    <a:pt x="72" y="105"/>
                    <a:pt x="73" y="105"/>
                  </a:cubicBezTo>
                  <a:cubicBezTo>
                    <a:pt x="74" y="106"/>
                    <a:pt x="76" y="106"/>
                    <a:pt x="78" y="106"/>
                  </a:cubicBezTo>
                  <a:cubicBezTo>
                    <a:pt x="78" y="106"/>
                    <a:pt x="80" y="106"/>
                    <a:pt x="80" y="106"/>
                  </a:cubicBezTo>
                  <a:cubicBezTo>
                    <a:pt x="81" y="106"/>
                    <a:pt x="83" y="107"/>
                    <a:pt x="84" y="107"/>
                  </a:cubicBezTo>
                  <a:cubicBezTo>
                    <a:pt x="84" y="107"/>
                    <a:pt x="86" y="107"/>
                    <a:pt x="86" y="107"/>
                  </a:cubicBezTo>
                  <a:cubicBezTo>
                    <a:pt x="87" y="107"/>
                    <a:pt x="88" y="106"/>
                    <a:pt x="89" y="105"/>
                  </a:cubicBezTo>
                  <a:cubicBezTo>
                    <a:pt x="89" y="105"/>
                    <a:pt x="90" y="104"/>
                    <a:pt x="90" y="104"/>
                  </a:cubicBezTo>
                  <a:cubicBezTo>
                    <a:pt x="91" y="103"/>
                    <a:pt x="92" y="102"/>
                    <a:pt x="92" y="101"/>
                  </a:cubicBezTo>
                  <a:cubicBezTo>
                    <a:pt x="93" y="101"/>
                    <a:pt x="92" y="99"/>
                    <a:pt x="93" y="99"/>
                  </a:cubicBezTo>
                  <a:cubicBezTo>
                    <a:pt x="93" y="97"/>
                    <a:pt x="93" y="96"/>
                    <a:pt x="93" y="95"/>
                  </a:cubicBezTo>
                  <a:cubicBezTo>
                    <a:pt x="93" y="94"/>
                    <a:pt x="93" y="93"/>
                    <a:pt x="93" y="92"/>
                  </a:cubicBezTo>
                  <a:cubicBezTo>
                    <a:pt x="93" y="92"/>
                    <a:pt x="94" y="90"/>
                    <a:pt x="94" y="90"/>
                  </a:cubicBezTo>
                  <a:cubicBezTo>
                    <a:pt x="95" y="89"/>
                    <a:pt x="95" y="87"/>
                    <a:pt x="95" y="87"/>
                  </a:cubicBezTo>
                  <a:cubicBezTo>
                    <a:pt x="95" y="85"/>
                    <a:pt x="95" y="84"/>
                    <a:pt x="95" y="83"/>
                  </a:cubicBezTo>
                  <a:cubicBezTo>
                    <a:pt x="95" y="82"/>
                    <a:pt x="95" y="82"/>
                    <a:pt x="95" y="81"/>
                  </a:cubicBezTo>
                  <a:cubicBezTo>
                    <a:pt x="94" y="80"/>
                    <a:pt x="94" y="79"/>
                    <a:pt x="94" y="79"/>
                  </a:cubicBezTo>
                  <a:cubicBezTo>
                    <a:pt x="94" y="78"/>
                    <a:pt x="93" y="77"/>
                    <a:pt x="92" y="76"/>
                  </a:cubicBezTo>
                  <a:cubicBezTo>
                    <a:pt x="92" y="76"/>
                    <a:pt x="92" y="75"/>
                    <a:pt x="91" y="74"/>
                  </a:cubicBezTo>
                  <a:cubicBezTo>
                    <a:pt x="91" y="74"/>
                    <a:pt x="90" y="74"/>
                    <a:pt x="90" y="74"/>
                  </a:cubicBezTo>
                  <a:cubicBezTo>
                    <a:pt x="89" y="73"/>
                    <a:pt x="87" y="72"/>
                    <a:pt x="87" y="72"/>
                  </a:cubicBezTo>
                  <a:cubicBezTo>
                    <a:pt x="86" y="72"/>
                    <a:pt x="84" y="72"/>
                    <a:pt x="84" y="72"/>
                  </a:cubicBezTo>
                  <a:cubicBezTo>
                    <a:pt x="83" y="71"/>
                    <a:pt x="81" y="70"/>
                    <a:pt x="80" y="70"/>
                  </a:cubicBezTo>
                  <a:cubicBezTo>
                    <a:pt x="80" y="69"/>
                    <a:pt x="79" y="68"/>
                    <a:pt x="79" y="68"/>
                  </a:cubicBezTo>
                  <a:cubicBezTo>
                    <a:pt x="78" y="67"/>
                    <a:pt x="76" y="65"/>
                    <a:pt x="76" y="63"/>
                  </a:cubicBezTo>
                  <a:cubicBezTo>
                    <a:pt x="76" y="62"/>
                    <a:pt x="75" y="60"/>
                    <a:pt x="75" y="59"/>
                  </a:cubicBezTo>
                  <a:cubicBezTo>
                    <a:pt x="75" y="59"/>
                    <a:pt x="75" y="58"/>
                    <a:pt x="75" y="57"/>
                  </a:cubicBezTo>
                  <a:cubicBezTo>
                    <a:pt x="75" y="57"/>
                    <a:pt x="75" y="56"/>
                    <a:pt x="75" y="55"/>
                  </a:cubicBezTo>
                  <a:cubicBezTo>
                    <a:pt x="76" y="55"/>
                    <a:pt x="76" y="54"/>
                    <a:pt x="77" y="53"/>
                  </a:cubicBezTo>
                  <a:cubicBezTo>
                    <a:pt x="77" y="53"/>
                    <a:pt x="78" y="52"/>
                    <a:pt x="78" y="51"/>
                  </a:cubicBezTo>
                  <a:cubicBezTo>
                    <a:pt x="78" y="51"/>
                    <a:pt x="78" y="50"/>
                    <a:pt x="79" y="50"/>
                  </a:cubicBezTo>
                  <a:cubicBezTo>
                    <a:pt x="79" y="50"/>
                    <a:pt x="80" y="50"/>
                    <a:pt x="80" y="50"/>
                  </a:cubicBezTo>
                  <a:cubicBezTo>
                    <a:pt x="81" y="50"/>
                    <a:pt x="81" y="50"/>
                    <a:pt x="82" y="49"/>
                  </a:cubicBezTo>
                  <a:cubicBezTo>
                    <a:pt x="83" y="48"/>
                    <a:pt x="84" y="47"/>
                    <a:pt x="84" y="46"/>
                  </a:cubicBezTo>
                  <a:cubicBezTo>
                    <a:pt x="84" y="46"/>
                    <a:pt x="84" y="44"/>
                    <a:pt x="85" y="44"/>
                  </a:cubicBezTo>
                  <a:cubicBezTo>
                    <a:pt x="85" y="43"/>
                    <a:pt x="85" y="42"/>
                    <a:pt x="86" y="42"/>
                  </a:cubicBezTo>
                  <a:cubicBezTo>
                    <a:pt x="86" y="42"/>
                    <a:pt x="86" y="41"/>
                    <a:pt x="87" y="41"/>
                  </a:cubicBezTo>
                  <a:cubicBezTo>
                    <a:pt x="87" y="40"/>
                    <a:pt x="88" y="40"/>
                    <a:pt x="89" y="40"/>
                  </a:cubicBezTo>
                  <a:cubicBezTo>
                    <a:pt x="89" y="40"/>
                    <a:pt x="90" y="40"/>
                    <a:pt x="90" y="40"/>
                  </a:cubicBezTo>
                  <a:cubicBezTo>
                    <a:pt x="91" y="41"/>
                    <a:pt x="91" y="41"/>
                    <a:pt x="92" y="42"/>
                  </a:cubicBezTo>
                  <a:cubicBezTo>
                    <a:pt x="92" y="42"/>
                    <a:pt x="94" y="41"/>
                    <a:pt x="94" y="41"/>
                  </a:cubicBezTo>
                  <a:cubicBezTo>
                    <a:pt x="94" y="41"/>
                    <a:pt x="95" y="40"/>
                    <a:pt x="95" y="39"/>
                  </a:cubicBezTo>
                  <a:cubicBezTo>
                    <a:pt x="96" y="39"/>
                    <a:pt x="95" y="37"/>
                    <a:pt x="95" y="36"/>
                  </a:cubicBezTo>
                  <a:cubicBezTo>
                    <a:pt x="95" y="35"/>
                    <a:pt x="95" y="34"/>
                    <a:pt x="95" y="34"/>
                  </a:cubicBezTo>
                  <a:cubicBezTo>
                    <a:pt x="95" y="33"/>
                    <a:pt x="96" y="33"/>
                    <a:pt x="97" y="33"/>
                  </a:cubicBezTo>
                  <a:cubicBezTo>
                    <a:pt x="97" y="32"/>
                    <a:pt x="98" y="33"/>
                    <a:pt x="99" y="33"/>
                  </a:cubicBezTo>
                  <a:cubicBezTo>
                    <a:pt x="100" y="33"/>
                    <a:pt x="101" y="33"/>
                    <a:pt x="101" y="34"/>
                  </a:cubicBezTo>
                  <a:cubicBezTo>
                    <a:pt x="102" y="34"/>
                    <a:pt x="103" y="34"/>
                    <a:pt x="103" y="34"/>
                  </a:cubicBezTo>
                  <a:cubicBezTo>
                    <a:pt x="104" y="34"/>
                    <a:pt x="105" y="34"/>
                    <a:pt x="106" y="34"/>
                  </a:cubicBezTo>
                  <a:cubicBezTo>
                    <a:pt x="106" y="33"/>
                    <a:pt x="106" y="32"/>
                    <a:pt x="106" y="31"/>
                  </a:cubicBezTo>
                  <a:cubicBezTo>
                    <a:pt x="106" y="30"/>
                    <a:pt x="107" y="29"/>
                    <a:pt x="107" y="29"/>
                  </a:cubicBezTo>
                  <a:cubicBezTo>
                    <a:pt x="107" y="28"/>
                    <a:pt x="108" y="28"/>
                    <a:pt x="109" y="28"/>
                  </a:cubicBezTo>
                  <a:cubicBezTo>
                    <a:pt x="109" y="28"/>
                    <a:pt x="111" y="28"/>
                    <a:pt x="111" y="28"/>
                  </a:cubicBezTo>
                  <a:cubicBezTo>
                    <a:pt x="111" y="28"/>
                    <a:pt x="112" y="27"/>
                    <a:pt x="113" y="27"/>
                  </a:cubicBezTo>
                  <a:cubicBezTo>
                    <a:pt x="113" y="27"/>
                    <a:pt x="114" y="26"/>
                    <a:pt x="114" y="26"/>
                  </a:cubicBezTo>
                  <a:cubicBezTo>
                    <a:pt x="115" y="26"/>
                    <a:pt x="117" y="25"/>
                    <a:pt x="118" y="25"/>
                  </a:cubicBezTo>
                  <a:cubicBezTo>
                    <a:pt x="119" y="25"/>
                    <a:pt x="120" y="25"/>
                    <a:pt x="121" y="25"/>
                  </a:cubicBezTo>
                  <a:cubicBezTo>
                    <a:pt x="121" y="25"/>
                    <a:pt x="122" y="25"/>
                    <a:pt x="123" y="24"/>
                  </a:cubicBezTo>
                  <a:cubicBezTo>
                    <a:pt x="123" y="24"/>
                    <a:pt x="124" y="22"/>
                    <a:pt x="124" y="22"/>
                  </a:cubicBezTo>
                  <a:cubicBezTo>
                    <a:pt x="124" y="21"/>
                    <a:pt x="123" y="20"/>
                    <a:pt x="123" y="19"/>
                  </a:cubicBezTo>
                  <a:cubicBezTo>
                    <a:pt x="123" y="18"/>
                    <a:pt x="122" y="17"/>
                    <a:pt x="122" y="16"/>
                  </a:cubicBezTo>
                  <a:cubicBezTo>
                    <a:pt x="122" y="15"/>
                    <a:pt x="123" y="13"/>
                    <a:pt x="122" y="13"/>
                  </a:cubicBezTo>
                  <a:cubicBezTo>
                    <a:pt x="122" y="11"/>
                    <a:pt x="122" y="10"/>
                    <a:pt x="121" y="10"/>
                  </a:cubicBezTo>
                  <a:cubicBezTo>
                    <a:pt x="122" y="9"/>
                    <a:pt x="122" y="9"/>
                    <a:pt x="122" y="8"/>
                  </a:cubicBezTo>
                  <a:cubicBezTo>
                    <a:pt x="123" y="8"/>
                    <a:pt x="123" y="7"/>
                    <a:pt x="123" y="7"/>
                  </a:cubicBezTo>
                  <a:cubicBezTo>
                    <a:pt x="124" y="7"/>
                    <a:pt x="124" y="6"/>
                    <a:pt x="125" y="5"/>
                  </a:cubicBezTo>
                  <a:cubicBezTo>
                    <a:pt x="125" y="5"/>
                    <a:pt x="126" y="5"/>
                    <a:pt x="126" y="5"/>
                  </a:cubicBezTo>
                  <a:cubicBezTo>
                    <a:pt x="127" y="4"/>
                    <a:pt x="128" y="4"/>
                    <a:pt x="129" y="4"/>
                  </a:cubicBezTo>
                  <a:cubicBezTo>
                    <a:pt x="129" y="4"/>
                    <a:pt x="131" y="4"/>
                    <a:pt x="131" y="4"/>
                  </a:cubicBezTo>
                  <a:cubicBezTo>
                    <a:pt x="132" y="4"/>
                    <a:pt x="134" y="4"/>
                    <a:pt x="135" y="4"/>
                  </a:cubicBezTo>
                  <a:cubicBezTo>
                    <a:pt x="136" y="4"/>
                    <a:pt x="137" y="3"/>
                    <a:pt x="138" y="3"/>
                  </a:cubicBezTo>
                  <a:cubicBezTo>
                    <a:pt x="138" y="3"/>
                    <a:pt x="139" y="3"/>
                    <a:pt x="139" y="3"/>
                  </a:cubicBezTo>
                  <a:cubicBezTo>
                    <a:pt x="141" y="4"/>
                    <a:pt x="142" y="5"/>
                    <a:pt x="142" y="5"/>
                  </a:cubicBezTo>
                  <a:cubicBezTo>
                    <a:pt x="143" y="6"/>
                    <a:pt x="144" y="7"/>
                    <a:pt x="144" y="8"/>
                  </a:cubicBezTo>
                  <a:cubicBezTo>
                    <a:pt x="145" y="8"/>
                    <a:pt x="146" y="8"/>
                    <a:pt x="146" y="8"/>
                  </a:cubicBezTo>
                  <a:cubicBezTo>
                    <a:pt x="147" y="8"/>
                    <a:pt x="147" y="8"/>
                    <a:pt x="148" y="8"/>
                  </a:cubicBezTo>
                  <a:cubicBezTo>
                    <a:pt x="148" y="8"/>
                    <a:pt x="149" y="8"/>
                    <a:pt x="150" y="7"/>
                  </a:cubicBezTo>
                  <a:cubicBezTo>
                    <a:pt x="151" y="6"/>
                    <a:pt x="151" y="6"/>
                    <a:pt x="151" y="6"/>
                  </a:cubicBezTo>
                  <a:cubicBezTo>
                    <a:pt x="152" y="6"/>
                    <a:pt x="153" y="6"/>
                    <a:pt x="154" y="6"/>
                  </a:cubicBezTo>
                  <a:cubicBezTo>
                    <a:pt x="155" y="6"/>
                    <a:pt x="156" y="6"/>
                    <a:pt x="157" y="6"/>
                  </a:cubicBezTo>
                  <a:cubicBezTo>
                    <a:pt x="158" y="7"/>
                    <a:pt x="159" y="8"/>
                    <a:pt x="160" y="8"/>
                  </a:cubicBezTo>
                  <a:cubicBezTo>
                    <a:pt x="161" y="9"/>
                    <a:pt x="162" y="11"/>
                    <a:pt x="162" y="11"/>
                  </a:cubicBezTo>
                  <a:cubicBezTo>
                    <a:pt x="164" y="12"/>
                    <a:pt x="165" y="13"/>
                    <a:pt x="166" y="13"/>
                  </a:cubicBezTo>
                  <a:cubicBezTo>
                    <a:pt x="166" y="13"/>
                    <a:pt x="168" y="14"/>
                    <a:pt x="168" y="14"/>
                  </a:cubicBezTo>
                  <a:cubicBezTo>
                    <a:pt x="169" y="14"/>
                    <a:pt x="169" y="15"/>
                    <a:pt x="170" y="15"/>
                  </a:cubicBezTo>
                  <a:cubicBezTo>
                    <a:pt x="170" y="16"/>
                    <a:pt x="172" y="16"/>
                    <a:pt x="173" y="16"/>
                  </a:cubicBezTo>
                  <a:cubicBezTo>
                    <a:pt x="173" y="17"/>
                    <a:pt x="174" y="17"/>
                    <a:pt x="175" y="18"/>
                  </a:cubicBezTo>
                  <a:cubicBezTo>
                    <a:pt x="175" y="18"/>
                    <a:pt x="178" y="19"/>
                    <a:pt x="179" y="20"/>
                  </a:cubicBezTo>
                  <a:cubicBezTo>
                    <a:pt x="179" y="20"/>
                    <a:pt x="181" y="21"/>
                    <a:pt x="182" y="21"/>
                  </a:cubicBezTo>
                  <a:cubicBezTo>
                    <a:pt x="182" y="21"/>
                    <a:pt x="184" y="21"/>
                    <a:pt x="184" y="21"/>
                  </a:cubicBezTo>
                  <a:cubicBezTo>
                    <a:pt x="185" y="21"/>
                    <a:pt x="186" y="21"/>
                    <a:pt x="187" y="20"/>
                  </a:cubicBezTo>
                  <a:cubicBezTo>
                    <a:pt x="188" y="20"/>
                    <a:pt x="189" y="21"/>
                    <a:pt x="189" y="21"/>
                  </a:cubicBezTo>
                  <a:cubicBezTo>
                    <a:pt x="190" y="21"/>
                    <a:pt x="191" y="22"/>
                    <a:pt x="192" y="22"/>
                  </a:cubicBezTo>
                  <a:cubicBezTo>
                    <a:pt x="193" y="22"/>
                    <a:pt x="194" y="23"/>
                    <a:pt x="194" y="23"/>
                  </a:cubicBezTo>
                  <a:cubicBezTo>
                    <a:pt x="195" y="24"/>
                    <a:pt x="197" y="25"/>
                    <a:pt x="198" y="26"/>
                  </a:cubicBezTo>
                  <a:cubicBezTo>
                    <a:pt x="199" y="26"/>
                    <a:pt x="201" y="27"/>
                    <a:pt x="201" y="28"/>
                  </a:cubicBezTo>
                  <a:cubicBezTo>
                    <a:pt x="202" y="28"/>
                    <a:pt x="204" y="29"/>
                    <a:pt x="205" y="29"/>
                  </a:cubicBezTo>
                  <a:cubicBezTo>
                    <a:pt x="205" y="29"/>
                    <a:pt x="207" y="29"/>
                    <a:pt x="207" y="30"/>
                  </a:cubicBezTo>
                  <a:cubicBezTo>
                    <a:pt x="208" y="30"/>
                    <a:pt x="211" y="30"/>
                    <a:pt x="212" y="30"/>
                  </a:cubicBezTo>
                  <a:cubicBezTo>
                    <a:pt x="213" y="30"/>
                    <a:pt x="214" y="30"/>
                    <a:pt x="215" y="29"/>
                  </a:cubicBezTo>
                  <a:cubicBezTo>
                    <a:pt x="216" y="29"/>
                    <a:pt x="216" y="29"/>
                    <a:pt x="217" y="29"/>
                  </a:cubicBezTo>
                  <a:cubicBezTo>
                    <a:pt x="218" y="29"/>
                    <a:pt x="219" y="29"/>
                    <a:pt x="221" y="30"/>
                  </a:cubicBezTo>
                  <a:cubicBezTo>
                    <a:pt x="221" y="30"/>
                    <a:pt x="222" y="30"/>
                    <a:pt x="223" y="30"/>
                  </a:cubicBezTo>
                  <a:cubicBezTo>
                    <a:pt x="224" y="31"/>
                    <a:pt x="225" y="32"/>
                    <a:pt x="226" y="32"/>
                  </a:cubicBezTo>
                  <a:cubicBezTo>
                    <a:pt x="226" y="32"/>
                    <a:pt x="227" y="33"/>
                    <a:pt x="227" y="33"/>
                  </a:cubicBezTo>
                  <a:cubicBezTo>
                    <a:pt x="228" y="33"/>
                    <a:pt x="229" y="32"/>
                    <a:pt x="230" y="32"/>
                  </a:cubicBezTo>
                  <a:cubicBezTo>
                    <a:pt x="230" y="32"/>
                    <a:pt x="231" y="31"/>
                    <a:pt x="233" y="31"/>
                  </a:cubicBezTo>
                  <a:cubicBezTo>
                    <a:pt x="233" y="31"/>
                    <a:pt x="235" y="31"/>
                    <a:pt x="235" y="31"/>
                  </a:cubicBezTo>
                  <a:cubicBezTo>
                    <a:pt x="236" y="31"/>
                    <a:pt x="237" y="31"/>
                    <a:pt x="238" y="31"/>
                  </a:cubicBezTo>
                  <a:cubicBezTo>
                    <a:pt x="239" y="31"/>
                    <a:pt x="240" y="31"/>
                    <a:pt x="241" y="30"/>
                  </a:cubicBezTo>
                  <a:cubicBezTo>
                    <a:pt x="241" y="30"/>
                    <a:pt x="241" y="29"/>
                    <a:pt x="241" y="29"/>
                  </a:cubicBezTo>
                  <a:cubicBezTo>
                    <a:pt x="241" y="28"/>
                    <a:pt x="241" y="27"/>
                    <a:pt x="241" y="27"/>
                  </a:cubicBezTo>
                  <a:cubicBezTo>
                    <a:pt x="241" y="26"/>
                    <a:pt x="241" y="25"/>
                    <a:pt x="241" y="24"/>
                  </a:cubicBezTo>
                  <a:cubicBezTo>
                    <a:pt x="240" y="23"/>
                    <a:pt x="240" y="22"/>
                    <a:pt x="241" y="22"/>
                  </a:cubicBezTo>
                  <a:cubicBezTo>
                    <a:pt x="241" y="21"/>
                    <a:pt x="241" y="20"/>
                    <a:pt x="241" y="20"/>
                  </a:cubicBezTo>
                  <a:cubicBezTo>
                    <a:pt x="242" y="19"/>
                    <a:pt x="242" y="19"/>
                    <a:pt x="243" y="19"/>
                  </a:cubicBezTo>
                  <a:cubicBezTo>
                    <a:pt x="244" y="18"/>
                    <a:pt x="246" y="17"/>
                    <a:pt x="246" y="17"/>
                  </a:cubicBezTo>
                  <a:cubicBezTo>
                    <a:pt x="246" y="16"/>
                    <a:pt x="246" y="15"/>
                    <a:pt x="246" y="14"/>
                  </a:cubicBezTo>
                  <a:cubicBezTo>
                    <a:pt x="247" y="14"/>
                    <a:pt x="247" y="12"/>
                    <a:pt x="247" y="11"/>
                  </a:cubicBezTo>
                  <a:cubicBezTo>
                    <a:pt x="247" y="11"/>
                    <a:pt x="248" y="10"/>
                    <a:pt x="248" y="9"/>
                  </a:cubicBezTo>
                  <a:cubicBezTo>
                    <a:pt x="249" y="9"/>
                    <a:pt x="251" y="9"/>
                    <a:pt x="252" y="8"/>
                  </a:cubicBezTo>
                  <a:cubicBezTo>
                    <a:pt x="253" y="8"/>
                    <a:pt x="255" y="6"/>
                    <a:pt x="256" y="6"/>
                  </a:cubicBezTo>
                  <a:cubicBezTo>
                    <a:pt x="257" y="6"/>
                    <a:pt x="258" y="5"/>
                    <a:pt x="258" y="5"/>
                  </a:cubicBezTo>
                  <a:cubicBezTo>
                    <a:pt x="259" y="4"/>
                    <a:pt x="260" y="4"/>
                    <a:pt x="261" y="3"/>
                  </a:cubicBezTo>
                  <a:cubicBezTo>
                    <a:pt x="262" y="3"/>
                    <a:pt x="263" y="3"/>
                    <a:pt x="264" y="3"/>
                  </a:cubicBezTo>
                  <a:cubicBezTo>
                    <a:pt x="265" y="3"/>
                    <a:pt x="267" y="3"/>
                    <a:pt x="268" y="3"/>
                  </a:cubicBezTo>
                  <a:cubicBezTo>
                    <a:pt x="269" y="3"/>
                    <a:pt x="270" y="2"/>
                    <a:pt x="271" y="2"/>
                  </a:cubicBezTo>
                  <a:cubicBezTo>
                    <a:pt x="271" y="1"/>
                    <a:pt x="272" y="1"/>
                    <a:pt x="273" y="0"/>
                  </a:cubicBezTo>
                  <a:cubicBezTo>
                    <a:pt x="273" y="0"/>
                    <a:pt x="275" y="0"/>
                    <a:pt x="276" y="0"/>
                  </a:cubicBezTo>
                  <a:cubicBezTo>
                    <a:pt x="277" y="0"/>
                    <a:pt x="278" y="1"/>
                    <a:pt x="279" y="1"/>
                  </a:cubicBezTo>
                  <a:cubicBezTo>
                    <a:pt x="279" y="2"/>
                    <a:pt x="280" y="3"/>
                    <a:pt x="280" y="4"/>
                  </a:cubicBezTo>
                  <a:cubicBezTo>
                    <a:pt x="281" y="5"/>
                    <a:pt x="281" y="6"/>
                    <a:pt x="281" y="7"/>
                  </a:cubicBezTo>
                  <a:cubicBezTo>
                    <a:pt x="281" y="8"/>
                    <a:pt x="282" y="9"/>
                    <a:pt x="282" y="10"/>
                  </a:cubicBezTo>
                  <a:cubicBezTo>
                    <a:pt x="282" y="11"/>
                    <a:pt x="283" y="13"/>
                    <a:pt x="283" y="13"/>
                  </a:cubicBezTo>
                  <a:cubicBezTo>
                    <a:pt x="284" y="14"/>
                    <a:pt x="285" y="15"/>
                    <a:pt x="286" y="16"/>
                  </a:cubicBezTo>
                  <a:cubicBezTo>
                    <a:pt x="286" y="16"/>
                    <a:pt x="287" y="17"/>
                    <a:pt x="288" y="17"/>
                  </a:cubicBezTo>
                  <a:cubicBezTo>
                    <a:pt x="288" y="17"/>
                    <a:pt x="289" y="18"/>
                    <a:pt x="290" y="18"/>
                  </a:cubicBezTo>
                  <a:cubicBezTo>
                    <a:pt x="291" y="18"/>
                    <a:pt x="292" y="19"/>
                    <a:pt x="292" y="19"/>
                  </a:cubicBezTo>
                  <a:cubicBezTo>
                    <a:pt x="293" y="20"/>
                    <a:pt x="293" y="21"/>
                    <a:pt x="293" y="21"/>
                  </a:cubicBezTo>
                  <a:cubicBezTo>
                    <a:pt x="294" y="22"/>
                    <a:pt x="294" y="23"/>
                    <a:pt x="294" y="24"/>
                  </a:cubicBezTo>
                  <a:cubicBezTo>
                    <a:pt x="294" y="25"/>
                    <a:pt x="294" y="25"/>
                    <a:pt x="294" y="26"/>
                  </a:cubicBezTo>
                  <a:cubicBezTo>
                    <a:pt x="295" y="26"/>
                    <a:pt x="296" y="27"/>
                    <a:pt x="296" y="27"/>
                  </a:cubicBezTo>
                  <a:cubicBezTo>
                    <a:pt x="296" y="28"/>
                    <a:pt x="296" y="29"/>
                    <a:pt x="296" y="29"/>
                  </a:cubicBezTo>
                  <a:cubicBezTo>
                    <a:pt x="297" y="30"/>
                    <a:pt x="297" y="31"/>
                    <a:pt x="297" y="32"/>
                  </a:cubicBezTo>
                  <a:cubicBezTo>
                    <a:pt x="297" y="33"/>
                    <a:pt x="298" y="34"/>
                    <a:pt x="299" y="34"/>
                  </a:cubicBezTo>
                  <a:cubicBezTo>
                    <a:pt x="299" y="35"/>
                    <a:pt x="300" y="35"/>
                    <a:pt x="300" y="35"/>
                  </a:cubicBezTo>
                  <a:cubicBezTo>
                    <a:pt x="301" y="36"/>
                    <a:pt x="302" y="37"/>
                    <a:pt x="303" y="37"/>
                  </a:cubicBezTo>
                  <a:cubicBezTo>
                    <a:pt x="303" y="37"/>
                    <a:pt x="304" y="37"/>
                    <a:pt x="305" y="37"/>
                  </a:cubicBezTo>
                  <a:cubicBezTo>
                    <a:pt x="305" y="37"/>
                    <a:pt x="307" y="37"/>
                    <a:pt x="307" y="36"/>
                  </a:cubicBezTo>
                  <a:cubicBezTo>
                    <a:pt x="308" y="36"/>
                    <a:pt x="309" y="35"/>
                    <a:pt x="309" y="34"/>
                  </a:cubicBezTo>
                  <a:cubicBezTo>
                    <a:pt x="309" y="34"/>
                    <a:pt x="309" y="32"/>
                    <a:pt x="310" y="32"/>
                  </a:cubicBezTo>
                  <a:cubicBezTo>
                    <a:pt x="310" y="32"/>
                    <a:pt x="311" y="31"/>
                    <a:pt x="312" y="31"/>
                  </a:cubicBezTo>
                  <a:cubicBezTo>
                    <a:pt x="312" y="31"/>
                    <a:pt x="312" y="31"/>
                    <a:pt x="312" y="31"/>
                  </a:cubicBezTo>
                  <a:cubicBezTo>
                    <a:pt x="313" y="32"/>
                    <a:pt x="314" y="33"/>
                    <a:pt x="314" y="33"/>
                  </a:cubicBezTo>
                  <a:cubicBezTo>
                    <a:pt x="315" y="34"/>
                    <a:pt x="317" y="35"/>
                    <a:pt x="319" y="36"/>
                  </a:cubicBezTo>
                  <a:cubicBezTo>
                    <a:pt x="320" y="37"/>
                    <a:pt x="322" y="38"/>
                    <a:pt x="323" y="38"/>
                  </a:cubicBezTo>
                  <a:cubicBezTo>
                    <a:pt x="324" y="38"/>
                    <a:pt x="326" y="39"/>
                    <a:pt x="327" y="40"/>
                  </a:cubicBezTo>
                  <a:cubicBezTo>
                    <a:pt x="328" y="40"/>
                    <a:pt x="329" y="41"/>
                    <a:pt x="330" y="41"/>
                  </a:cubicBezTo>
                  <a:cubicBezTo>
                    <a:pt x="330" y="41"/>
                    <a:pt x="331" y="41"/>
                    <a:pt x="332" y="41"/>
                  </a:cubicBezTo>
                  <a:cubicBezTo>
                    <a:pt x="332" y="41"/>
                    <a:pt x="333" y="42"/>
                    <a:pt x="333" y="42"/>
                  </a:cubicBezTo>
                  <a:cubicBezTo>
                    <a:pt x="334" y="42"/>
                    <a:pt x="334" y="42"/>
                    <a:pt x="335" y="4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80"/>
            <p:cNvSpPr>
              <a:spLocks/>
            </p:cNvSpPr>
            <p:nvPr/>
          </p:nvSpPr>
          <p:spPr bwMode="auto">
            <a:xfrm>
              <a:off x="1510" y="3169"/>
              <a:ext cx="928" cy="638"/>
            </a:xfrm>
            <a:custGeom>
              <a:avLst/>
              <a:gdLst>
                <a:gd name="T0" fmla="*/ 330 w 335"/>
                <a:gd name="T1" fmla="*/ 56 h 231"/>
                <a:gd name="T2" fmla="*/ 321 w 335"/>
                <a:gd name="T3" fmla="*/ 67 h 231"/>
                <a:gd name="T4" fmla="*/ 308 w 335"/>
                <a:gd name="T5" fmla="*/ 65 h 231"/>
                <a:gd name="T6" fmla="*/ 295 w 335"/>
                <a:gd name="T7" fmla="*/ 71 h 231"/>
                <a:gd name="T8" fmla="*/ 282 w 335"/>
                <a:gd name="T9" fmla="*/ 78 h 231"/>
                <a:gd name="T10" fmla="*/ 278 w 335"/>
                <a:gd name="T11" fmla="*/ 99 h 231"/>
                <a:gd name="T12" fmla="*/ 272 w 335"/>
                <a:gd name="T13" fmla="*/ 114 h 231"/>
                <a:gd name="T14" fmla="*/ 258 w 335"/>
                <a:gd name="T15" fmla="*/ 126 h 231"/>
                <a:gd name="T16" fmla="*/ 249 w 335"/>
                <a:gd name="T17" fmla="*/ 141 h 231"/>
                <a:gd name="T18" fmla="*/ 242 w 335"/>
                <a:gd name="T19" fmla="*/ 161 h 231"/>
                <a:gd name="T20" fmla="*/ 237 w 335"/>
                <a:gd name="T21" fmla="*/ 171 h 231"/>
                <a:gd name="T22" fmla="*/ 235 w 335"/>
                <a:gd name="T23" fmla="*/ 182 h 231"/>
                <a:gd name="T24" fmla="*/ 227 w 335"/>
                <a:gd name="T25" fmla="*/ 186 h 231"/>
                <a:gd name="T26" fmla="*/ 206 w 335"/>
                <a:gd name="T27" fmla="*/ 190 h 231"/>
                <a:gd name="T28" fmla="*/ 178 w 335"/>
                <a:gd name="T29" fmla="*/ 204 h 231"/>
                <a:gd name="T30" fmla="*/ 163 w 335"/>
                <a:gd name="T31" fmla="*/ 212 h 231"/>
                <a:gd name="T32" fmla="*/ 149 w 335"/>
                <a:gd name="T33" fmla="*/ 223 h 231"/>
                <a:gd name="T34" fmla="*/ 129 w 335"/>
                <a:gd name="T35" fmla="*/ 230 h 231"/>
                <a:gd name="T36" fmla="*/ 103 w 335"/>
                <a:gd name="T37" fmla="*/ 217 h 231"/>
                <a:gd name="T38" fmla="*/ 90 w 335"/>
                <a:gd name="T39" fmla="*/ 209 h 231"/>
                <a:gd name="T40" fmla="*/ 74 w 335"/>
                <a:gd name="T41" fmla="*/ 218 h 231"/>
                <a:gd name="T42" fmla="*/ 54 w 335"/>
                <a:gd name="T43" fmla="*/ 218 h 231"/>
                <a:gd name="T44" fmla="*/ 35 w 335"/>
                <a:gd name="T45" fmla="*/ 219 h 231"/>
                <a:gd name="T46" fmla="*/ 16 w 335"/>
                <a:gd name="T47" fmla="*/ 212 h 231"/>
                <a:gd name="T48" fmla="*/ 2 w 335"/>
                <a:gd name="T49" fmla="*/ 209 h 231"/>
                <a:gd name="T50" fmla="*/ 6 w 335"/>
                <a:gd name="T51" fmla="*/ 185 h 231"/>
                <a:gd name="T52" fmla="*/ 3 w 335"/>
                <a:gd name="T53" fmla="*/ 174 h 231"/>
                <a:gd name="T54" fmla="*/ 2 w 335"/>
                <a:gd name="T55" fmla="*/ 163 h 231"/>
                <a:gd name="T56" fmla="*/ 5 w 335"/>
                <a:gd name="T57" fmla="*/ 144 h 231"/>
                <a:gd name="T58" fmla="*/ 11 w 335"/>
                <a:gd name="T59" fmla="*/ 139 h 231"/>
                <a:gd name="T60" fmla="*/ 4 w 335"/>
                <a:gd name="T61" fmla="*/ 139 h 231"/>
                <a:gd name="T62" fmla="*/ 3 w 335"/>
                <a:gd name="T63" fmla="*/ 129 h 231"/>
                <a:gd name="T64" fmla="*/ 4 w 335"/>
                <a:gd name="T65" fmla="*/ 116 h 231"/>
                <a:gd name="T66" fmla="*/ 22 w 335"/>
                <a:gd name="T67" fmla="*/ 124 h 231"/>
                <a:gd name="T68" fmla="*/ 41 w 335"/>
                <a:gd name="T69" fmla="*/ 130 h 231"/>
                <a:gd name="T70" fmla="*/ 48 w 335"/>
                <a:gd name="T71" fmla="*/ 114 h 231"/>
                <a:gd name="T72" fmla="*/ 68 w 335"/>
                <a:gd name="T73" fmla="*/ 105 h 231"/>
                <a:gd name="T74" fmla="*/ 92 w 335"/>
                <a:gd name="T75" fmla="*/ 101 h 231"/>
                <a:gd name="T76" fmla="*/ 94 w 335"/>
                <a:gd name="T77" fmla="*/ 79 h 231"/>
                <a:gd name="T78" fmla="*/ 76 w 335"/>
                <a:gd name="T79" fmla="*/ 63 h 231"/>
                <a:gd name="T80" fmla="*/ 82 w 335"/>
                <a:gd name="T81" fmla="*/ 49 h 231"/>
                <a:gd name="T82" fmla="*/ 94 w 335"/>
                <a:gd name="T83" fmla="*/ 41 h 231"/>
                <a:gd name="T84" fmla="*/ 106 w 335"/>
                <a:gd name="T85" fmla="*/ 34 h 231"/>
                <a:gd name="T86" fmla="*/ 121 w 335"/>
                <a:gd name="T87" fmla="*/ 25 h 231"/>
                <a:gd name="T88" fmla="*/ 123 w 335"/>
                <a:gd name="T89" fmla="*/ 7 h 231"/>
                <a:gd name="T90" fmla="*/ 142 w 335"/>
                <a:gd name="T91" fmla="*/ 5 h 231"/>
                <a:gd name="T92" fmla="*/ 160 w 335"/>
                <a:gd name="T93" fmla="*/ 8 h 231"/>
                <a:gd name="T94" fmla="*/ 182 w 335"/>
                <a:gd name="T95" fmla="*/ 21 h 231"/>
                <a:gd name="T96" fmla="*/ 205 w 335"/>
                <a:gd name="T97" fmla="*/ 29 h 231"/>
                <a:gd name="T98" fmla="*/ 227 w 335"/>
                <a:gd name="T99" fmla="*/ 33 h 231"/>
                <a:gd name="T100" fmla="*/ 241 w 335"/>
                <a:gd name="T101" fmla="*/ 24 h 231"/>
                <a:gd name="T102" fmla="*/ 252 w 335"/>
                <a:gd name="T103" fmla="*/ 8 h 231"/>
                <a:gd name="T104" fmla="*/ 276 w 335"/>
                <a:gd name="T105" fmla="*/ 0 h 231"/>
                <a:gd name="T106" fmla="*/ 290 w 335"/>
                <a:gd name="T107" fmla="*/ 18 h 231"/>
                <a:gd name="T108" fmla="*/ 299 w 335"/>
                <a:gd name="T109" fmla="*/ 34 h 231"/>
                <a:gd name="T110" fmla="*/ 312 w 335"/>
                <a:gd name="T111" fmla="*/ 31 h 231"/>
                <a:gd name="T112" fmla="*/ 335 w 335"/>
                <a:gd name="T113" fmla="*/ 43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5" h="231">
                  <a:moveTo>
                    <a:pt x="335" y="43"/>
                  </a:moveTo>
                  <a:cubicBezTo>
                    <a:pt x="335" y="43"/>
                    <a:pt x="335" y="44"/>
                    <a:pt x="335" y="44"/>
                  </a:cubicBezTo>
                  <a:cubicBezTo>
                    <a:pt x="335" y="45"/>
                    <a:pt x="334" y="45"/>
                    <a:pt x="334" y="46"/>
                  </a:cubicBezTo>
                  <a:cubicBezTo>
                    <a:pt x="334" y="46"/>
                    <a:pt x="333" y="48"/>
                    <a:pt x="333" y="48"/>
                  </a:cubicBezTo>
                  <a:cubicBezTo>
                    <a:pt x="333" y="49"/>
                    <a:pt x="332" y="49"/>
                    <a:pt x="332" y="50"/>
                  </a:cubicBezTo>
                  <a:cubicBezTo>
                    <a:pt x="331" y="50"/>
                    <a:pt x="331" y="51"/>
                    <a:pt x="331" y="52"/>
                  </a:cubicBezTo>
                  <a:cubicBezTo>
                    <a:pt x="331" y="52"/>
                    <a:pt x="330" y="53"/>
                    <a:pt x="330" y="53"/>
                  </a:cubicBezTo>
                  <a:cubicBezTo>
                    <a:pt x="330" y="54"/>
                    <a:pt x="330" y="55"/>
                    <a:pt x="330" y="56"/>
                  </a:cubicBezTo>
                  <a:cubicBezTo>
                    <a:pt x="330" y="57"/>
                    <a:pt x="330" y="58"/>
                    <a:pt x="330" y="58"/>
                  </a:cubicBezTo>
                  <a:cubicBezTo>
                    <a:pt x="330" y="59"/>
                    <a:pt x="329" y="60"/>
                    <a:pt x="329" y="60"/>
                  </a:cubicBezTo>
                  <a:cubicBezTo>
                    <a:pt x="329" y="62"/>
                    <a:pt x="329" y="63"/>
                    <a:pt x="329" y="64"/>
                  </a:cubicBezTo>
                  <a:cubicBezTo>
                    <a:pt x="329" y="64"/>
                    <a:pt x="329" y="66"/>
                    <a:pt x="329" y="67"/>
                  </a:cubicBezTo>
                  <a:cubicBezTo>
                    <a:pt x="329" y="67"/>
                    <a:pt x="328" y="68"/>
                    <a:pt x="327" y="68"/>
                  </a:cubicBezTo>
                  <a:cubicBezTo>
                    <a:pt x="327" y="68"/>
                    <a:pt x="325" y="67"/>
                    <a:pt x="325" y="67"/>
                  </a:cubicBezTo>
                  <a:cubicBezTo>
                    <a:pt x="324" y="67"/>
                    <a:pt x="323" y="68"/>
                    <a:pt x="322" y="68"/>
                  </a:cubicBezTo>
                  <a:cubicBezTo>
                    <a:pt x="322" y="68"/>
                    <a:pt x="321" y="67"/>
                    <a:pt x="321" y="67"/>
                  </a:cubicBezTo>
                  <a:cubicBezTo>
                    <a:pt x="320" y="67"/>
                    <a:pt x="319" y="66"/>
                    <a:pt x="319" y="66"/>
                  </a:cubicBezTo>
                  <a:cubicBezTo>
                    <a:pt x="319" y="66"/>
                    <a:pt x="318" y="65"/>
                    <a:pt x="318" y="65"/>
                  </a:cubicBezTo>
                  <a:cubicBezTo>
                    <a:pt x="318" y="65"/>
                    <a:pt x="317" y="64"/>
                    <a:pt x="317" y="63"/>
                  </a:cubicBezTo>
                  <a:cubicBezTo>
                    <a:pt x="316" y="63"/>
                    <a:pt x="315" y="63"/>
                    <a:pt x="315" y="63"/>
                  </a:cubicBezTo>
                  <a:cubicBezTo>
                    <a:pt x="314" y="62"/>
                    <a:pt x="313" y="62"/>
                    <a:pt x="312" y="62"/>
                  </a:cubicBezTo>
                  <a:cubicBezTo>
                    <a:pt x="312" y="62"/>
                    <a:pt x="311" y="63"/>
                    <a:pt x="310" y="63"/>
                  </a:cubicBezTo>
                  <a:cubicBezTo>
                    <a:pt x="310" y="63"/>
                    <a:pt x="309" y="64"/>
                    <a:pt x="308" y="64"/>
                  </a:cubicBezTo>
                  <a:cubicBezTo>
                    <a:pt x="308" y="64"/>
                    <a:pt x="308" y="65"/>
                    <a:pt x="308" y="65"/>
                  </a:cubicBezTo>
                  <a:cubicBezTo>
                    <a:pt x="307" y="66"/>
                    <a:pt x="307" y="67"/>
                    <a:pt x="307" y="67"/>
                  </a:cubicBezTo>
                  <a:cubicBezTo>
                    <a:pt x="307" y="68"/>
                    <a:pt x="306" y="68"/>
                    <a:pt x="306" y="69"/>
                  </a:cubicBezTo>
                  <a:cubicBezTo>
                    <a:pt x="306" y="69"/>
                    <a:pt x="307" y="70"/>
                    <a:pt x="307" y="70"/>
                  </a:cubicBezTo>
                  <a:cubicBezTo>
                    <a:pt x="307" y="71"/>
                    <a:pt x="307" y="72"/>
                    <a:pt x="306" y="72"/>
                  </a:cubicBezTo>
                  <a:cubicBezTo>
                    <a:pt x="306" y="72"/>
                    <a:pt x="304" y="72"/>
                    <a:pt x="304" y="72"/>
                  </a:cubicBezTo>
                  <a:cubicBezTo>
                    <a:pt x="303" y="73"/>
                    <a:pt x="301" y="73"/>
                    <a:pt x="300" y="72"/>
                  </a:cubicBezTo>
                  <a:cubicBezTo>
                    <a:pt x="300" y="72"/>
                    <a:pt x="298" y="72"/>
                    <a:pt x="298" y="72"/>
                  </a:cubicBezTo>
                  <a:cubicBezTo>
                    <a:pt x="297" y="72"/>
                    <a:pt x="296" y="71"/>
                    <a:pt x="295" y="71"/>
                  </a:cubicBezTo>
                  <a:cubicBezTo>
                    <a:pt x="294" y="71"/>
                    <a:pt x="293" y="71"/>
                    <a:pt x="293" y="72"/>
                  </a:cubicBezTo>
                  <a:cubicBezTo>
                    <a:pt x="292" y="72"/>
                    <a:pt x="292" y="73"/>
                    <a:pt x="292" y="74"/>
                  </a:cubicBezTo>
                  <a:cubicBezTo>
                    <a:pt x="291" y="74"/>
                    <a:pt x="290" y="75"/>
                    <a:pt x="289" y="75"/>
                  </a:cubicBezTo>
                  <a:cubicBezTo>
                    <a:pt x="289" y="75"/>
                    <a:pt x="288" y="75"/>
                    <a:pt x="287" y="75"/>
                  </a:cubicBezTo>
                  <a:cubicBezTo>
                    <a:pt x="287" y="75"/>
                    <a:pt x="286" y="75"/>
                    <a:pt x="286" y="75"/>
                  </a:cubicBezTo>
                  <a:cubicBezTo>
                    <a:pt x="286" y="75"/>
                    <a:pt x="285" y="75"/>
                    <a:pt x="285" y="75"/>
                  </a:cubicBezTo>
                  <a:cubicBezTo>
                    <a:pt x="285" y="76"/>
                    <a:pt x="284" y="76"/>
                    <a:pt x="283" y="76"/>
                  </a:cubicBezTo>
                  <a:cubicBezTo>
                    <a:pt x="283" y="77"/>
                    <a:pt x="282" y="78"/>
                    <a:pt x="282" y="78"/>
                  </a:cubicBezTo>
                  <a:cubicBezTo>
                    <a:pt x="282" y="79"/>
                    <a:pt x="282" y="80"/>
                    <a:pt x="282" y="81"/>
                  </a:cubicBezTo>
                  <a:cubicBezTo>
                    <a:pt x="282" y="82"/>
                    <a:pt x="282" y="84"/>
                    <a:pt x="282" y="85"/>
                  </a:cubicBezTo>
                  <a:cubicBezTo>
                    <a:pt x="282" y="86"/>
                    <a:pt x="283" y="88"/>
                    <a:pt x="282" y="89"/>
                  </a:cubicBezTo>
                  <a:cubicBezTo>
                    <a:pt x="282" y="89"/>
                    <a:pt x="282" y="91"/>
                    <a:pt x="282" y="92"/>
                  </a:cubicBezTo>
                  <a:cubicBezTo>
                    <a:pt x="281" y="93"/>
                    <a:pt x="281" y="93"/>
                    <a:pt x="281" y="93"/>
                  </a:cubicBezTo>
                  <a:cubicBezTo>
                    <a:pt x="281" y="93"/>
                    <a:pt x="281" y="94"/>
                    <a:pt x="280" y="95"/>
                  </a:cubicBezTo>
                  <a:cubicBezTo>
                    <a:pt x="280" y="95"/>
                    <a:pt x="280" y="96"/>
                    <a:pt x="280" y="96"/>
                  </a:cubicBezTo>
                  <a:cubicBezTo>
                    <a:pt x="279" y="97"/>
                    <a:pt x="279" y="98"/>
                    <a:pt x="278" y="99"/>
                  </a:cubicBezTo>
                  <a:cubicBezTo>
                    <a:pt x="278" y="100"/>
                    <a:pt x="278" y="101"/>
                    <a:pt x="278" y="102"/>
                  </a:cubicBezTo>
                  <a:cubicBezTo>
                    <a:pt x="278" y="102"/>
                    <a:pt x="279" y="104"/>
                    <a:pt x="278" y="104"/>
                  </a:cubicBezTo>
                  <a:cubicBezTo>
                    <a:pt x="278" y="105"/>
                    <a:pt x="277" y="106"/>
                    <a:pt x="277" y="106"/>
                  </a:cubicBezTo>
                  <a:cubicBezTo>
                    <a:pt x="277" y="107"/>
                    <a:pt x="276" y="109"/>
                    <a:pt x="276" y="109"/>
                  </a:cubicBezTo>
                  <a:cubicBezTo>
                    <a:pt x="276" y="109"/>
                    <a:pt x="275" y="110"/>
                    <a:pt x="274" y="111"/>
                  </a:cubicBezTo>
                  <a:cubicBezTo>
                    <a:pt x="274" y="111"/>
                    <a:pt x="274" y="111"/>
                    <a:pt x="273" y="112"/>
                  </a:cubicBezTo>
                  <a:cubicBezTo>
                    <a:pt x="273" y="112"/>
                    <a:pt x="273" y="112"/>
                    <a:pt x="272" y="113"/>
                  </a:cubicBezTo>
                  <a:cubicBezTo>
                    <a:pt x="272" y="113"/>
                    <a:pt x="272" y="114"/>
                    <a:pt x="272" y="114"/>
                  </a:cubicBezTo>
                  <a:cubicBezTo>
                    <a:pt x="272" y="115"/>
                    <a:pt x="271" y="115"/>
                    <a:pt x="270" y="116"/>
                  </a:cubicBezTo>
                  <a:cubicBezTo>
                    <a:pt x="270" y="116"/>
                    <a:pt x="269" y="117"/>
                    <a:pt x="268" y="117"/>
                  </a:cubicBezTo>
                  <a:cubicBezTo>
                    <a:pt x="268" y="117"/>
                    <a:pt x="266" y="119"/>
                    <a:pt x="266" y="120"/>
                  </a:cubicBezTo>
                  <a:cubicBezTo>
                    <a:pt x="265" y="120"/>
                    <a:pt x="264" y="121"/>
                    <a:pt x="264" y="121"/>
                  </a:cubicBezTo>
                  <a:cubicBezTo>
                    <a:pt x="263" y="122"/>
                    <a:pt x="264" y="122"/>
                    <a:pt x="263" y="123"/>
                  </a:cubicBezTo>
                  <a:cubicBezTo>
                    <a:pt x="263" y="124"/>
                    <a:pt x="262" y="124"/>
                    <a:pt x="262" y="124"/>
                  </a:cubicBezTo>
                  <a:cubicBezTo>
                    <a:pt x="261" y="125"/>
                    <a:pt x="260" y="125"/>
                    <a:pt x="260" y="126"/>
                  </a:cubicBezTo>
                  <a:cubicBezTo>
                    <a:pt x="259" y="126"/>
                    <a:pt x="259" y="126"/>
                    <a:pt x="258" y="126"/>
                  </a:cubicBezTo>
                  <a:cubicBezTo>
                    <a:pt x="258" y="127"/>
                    <a:pt x="257" y="126"/>
                    <a:pt x="257" y="127"/>
                  </a:cubicBezTo>
                  <a:cubicBezTo>
                    <a:pt x="256" y="127"/>
                    <a:pt x="255" y="127"/>
                    <a:pt x="254" y="128"/>
                  </a:cubicBezTo>
                  <a:cubicBezTo>
                    <a:pt x="254" y="128"/>
                    <a:pt x="253" y="129"/>
                    <a:pt x="253" y="130"/>
                  </a:cubicBezTo>
                  <a:cubicBezTo>
                    <a:pt x="253" y="131"/>
                    <a:pt x="253" y="132"/>
                    <a:pt x="253" y="133"/>
                  </a:cubicBezTo>
                  <a:cubicBezTo>
                    <a:pt x="253" y="134"/>
                    <a:pt x="252" y="135"/>
                    <a:pt x="252" y="136"/>
                  </a:cubicBezTo>
                  <a:cubicBezTo>
                    <a:pt x="252" y="136"/>
                    <a:pt x="251" y="137"/>
                    <a:pt x="251" y="138"/>
                  </a:cubicBezTo>
                  <a:cubicBezTo>
                    <a:pt x="251" y="138"/>
                    <a:pt x="250" y="140"/>
                    <a:pt x="250" y="140"/>
                  </a:cubicBezTo>
                  <a:cubicBezTo>
                    <a:pt x="250" y="140"/>
                    <a:pt x="249" y="141"/>
                    <a:pt x="249" y="141"/>
                  </a:cubicBezTo>
                  <a:cubicBezTo>
                    <a:pt x="249" y="142"/>
                    <a:pt x="249" y="142"/>
                    <a:pt x="248" y="143"/>
                  </a:cubicBezTo>
                  <a:cubicBezTo>
                    <a:pt x="248" y="143"/>
                    <a:pt x="248" y="144"/>
                    <a:pt x="248" y="145"/>
                  </a:cubicBezTo>
                  <a:cubicBezTo>
                    <a:pt x="247" y="146"/>
                    <a:pt x="248" y="148"/>
                    <a:pt x="248" y="149"/>
                  </a:cubicBezTo>
                  <a:cubicBezTo>
                    <a:pt x="248" y="149"/>
                    <a:pt x="247" y="150"/>
                    <a:pt x="247" y="151"/>
                  </a:cubicBezTo>
                  <a:cubicBezTo>
                    <a:pt x="247" y="152"/>
                    <a:pt x="247" y="154"/>
                    <a:pt x="247" y="154"/>
                  </a:cubicBezTo>
                  <a:cubicBezTo>
                    <a:pt x="246" y="155"/>
                    <a:pt x="245" y="156"/>
                    <a:pt x="245" y="157"/>
                  </a:cubicBezTo>
                  <a:cubicBezTo>
                    <a:pt x="244" y="157"/>
                    <a:pt x="243" y="158"/>
                    <a:pt x="243" y="158"/>
                  </a:cubicBezTo>
                  <a:cubicBezTo>
                    <a:pt x="242" y="159"/>
                    <a:pt x="242" y="160"/>
                    <a:pt x="242" y="161"/>
                  </a:cubicBezTo>
                  <a:cubicBezTo>
                    <a:pt x="242" y="161"/>
                    <a:pt x="242" y="163"/>
                    <a:pt x="241" y="163"/>
                  </a:cubicBezTo>
                  <a:cubicBezTo>
                    <a:pt x="241" y="163"/>
                    <a:pt x="241" y="163"/>
                    <a:pt x="240" y="162"/>
                  </a:cubicBezTo>
                  <a:cubicBezTo>
                    <a:pt x="240" y="162"/>
                    <a:pt x="240" y="163"/>
                    <a:pt x="239" y="163"/>
                  </a:cubicBezTo>
                  <a:cubicBezTo>
                    <a:pt x="239" y="163"/>
                    <a:pt x="239" y="164"/>
                    <a:pt x="239" y="165"/>
                  </a:cubicBezTo>
                  <a:cubicBezTo>
                    <a:pt x="239" y="165"/>
                    <a:pt x="239" y="166"/>
                    <a:pt x="239" y="167"/>
                  </a:cubicBezTo>
                  <a:cubicBezTo>
                    <a:pt x="239" y="167"/>
                    <a:pt x="239" y="168"/>
                    <a:pt x="239" y="169"/>
                  </a:cubicBezTo>
                  <a:cubicBezTo>
                    <a:pt x="238" y="169"/>
                    <a:pt x="238" y="170"/>
                    <a:pt x="238" y="170"/>
                  </a:cubicBezTo>
                  <a:cubicBezTo>
                    <a:pt x="237" y="170"/>
                    <a:pt x="237" y="171"/>
                    <a:pt x="237" y="171"/>
                  </a:cubicBezTo>
                  <a:cubicBezTo>
                    <a:pt x="237" y="172"/>
                    <a:pt x="237" y="173"/>
                    <a:pt x="237" y="173"/>
                  </a:cubicBezTo>
                  <a:cubicBezTo>
                    <a:pt x="237" y="173"/>
                    <a:pt x="237" y="174"/>
                    <a:pt x="237" y="175"/>
                  </a:cubicBezTo>
                  <a:cubicBezTo>
                    <a:pt x="236" y="175"/>
                    <a:pt x="236" y="175"/>
                    <a:pt x="236" y="175"/>
                  </a:cubicBezTo>
                  <a:cubicBezTo>
                    <a:pt x="235" y="175"/>
                    <a:pt x="235" y="176"/>
                    <a:pt x="235" y="176"/>
                  </a:cubicBezTo>
                  <a:cubicBezTo>
                    <a:pt x="235" y="177"/>
                    <a:pt x="235" y="177"/>
                    <a:pt x="235" y="178"/>
                  </a:cubicBezTo>
                  <a:cubicBezTo>
                    <a:pt x="235" y="178"/>
                    <a:pt x="236" y="179"/>
                    <a:pt x="236" y="179"/>
                  </a:cubicBezTo>
                  <a:cubicBezTo>
                    <a:pt x="236" y="179"/>
                    <a:pt x="236" y="180"/>
                    <a:pt x="236" y="180"/>
                  </a:cubicBezTo>
                  <a:cubicBezTo>
                    <a:pt x="236" y="180"/>
                    <a:pt x="235" y="181"/>
                    <a:pt x="235" y="182"/>
                  </a:cubicBezTo>
                  <a:cubicBezTo>
                    <a:pt x="235" y="182"/>
                    <a:pt x="235" y="182"/>
                    <a:pt x="235" y="183"/>
                  </a:cubicBezTo>
                  <a:cubicBezTo>
                    <a:pt x="235" y="183"/>
                    <a:pt x="235" y="183"/>
                    <a:pt x="236" y="183"/>
                  </a:cubicBezTo>
                  <a:cubicBezTo>
                    <a:pt x="236" y="184"/>
                    <a:pt x="237" y="184"/>
                    <a:pt x="238" y="184"/>
                  </a:cubicBezTo>
                  <a:cubicBezTo>
                    <a:pt x="238" y="184"/>
                    <a:pt x="238" y="184"/>
                    <a:pt x="238" y="184"/>
                  </a:cubicBezTo>
                  <a:cubicBezTo>
                    <a:pt x="237" y="185"/>
                    <a:pt x="237" y="185"/>
                    <a:pt x="236" y="186"/>
                  </a:cubicBezTo>
                  <a:cubicBezTo>
                    <a:pt x="236" y="186"/>
                    <a:pt x="234" y="184"/>
                    <a:pt x="234" y="184"/>
                  </a:cubicBezTo>
                  <a:cubicBezTo>
                    <a:pt x="233" y="184"/>
                    <a:pt x="231" y="185"/>
                    <a:pt x="230" y="186"/>
                  </a:cubicBezTo>
                  <a:cubicBezTo>
                    <a:pt x="229" y="186"/>
                    <a:pt x="227" y="186"/>
                    <a:pt x="227" y="186"/>
                  </a:cubicBezTo>
                  <a:cubicBezTo>
                    <a:pt x="226" y="186"/>
                    <a:pt x="225" y="187"/>
                    <a:pt x="224" y="187"/>
                  </a:cubicBezTo>
                  <a:cubicBezTo>
                    <a:pt x="224" y="187"/>
                    <a:pt x="224" y="188"/>
                    <a:pt x="224" y="189"/>
                  </a:cubicBezTo>
                  <a:cubicBezTo>
                    <a:pt x="223" y="189"/>
                    <a:pt x="223" y="190"/>
                    <a:pt x="222" y="191"/>
                  </a:cubicBezTo>
                  <a:cubicBezTo>
                    <a:pt x="222" y="191"/>
                    <a:pt x="221" y="192"/>
                    <a:pt x="220" y="192"/>
                  </a:cubicBezTo>
                  <a:cubicBezTo>
                    <a:pt x="219" y="192"/>
                    <a:pt x="218" y="192"/>
                    <a:pt x="217" y="192"/>
                  </a:cubicBezTo>
                  <a:cubicBezTo>
                    <a:pt x="216" y="192"/>
                    <a:pt x="214" y="191"/>
                    <a:pt x="213" y="191"/>
                  </a:cubicBezTo>
                  <a:cubicBezTo>
                    <a:pt x="212" y="190"/>
                    <a:pt x="210" y="190"/>
                    <a:pt x="210" y="190"/>
                  </a:cubicBezTo>
                  <a:cubicBezTo>
                    <a:pt x="208" y="190"/>
                    <a:pt x="207" y="190"/>
                    <a:pt x="206" y="190"/>
                  </a:cubicBezTo>
                  <a:cubicBezTo>
                    <a:pt x="205" y="190"/>
                    <a:pt x="204" y="190"/>
                    <a:pt x="203" y="190"/>
                  </a:cubicBezTo>
                  <a:cubicBezTo>
                    <a:pt x="202" y="191"/>
                    <a:pt x="200" y="192"/>
                    <a:pt x="199" y="193"/>
                  </a:cubicBezTo>
                  <a:cubicBezTo>
                    <a:pt x="198" y="193"/>
                    <a:pt x="195" y="194"/>
                    <a:pt x="194" y="195"/>
                  </a:cubicBezTo>
                  <a:cubicBezTo>
                    <a:pt x="193" y="195"/>
                    <a:pt x="191" y="195"/>
                    <a:pt x="190" y="196"/>
                  </a:cubicBezTo>
                  <a:cubicBezTo>
                    <a:pt x="189" y="196"/>
                    <a:pt x="188" y="198"/>
                    <a:pt x="187" y="198"/>
                  </a:cubicBezTo>
                  <a:cubicBezTo>
                    <a:pt x="187" y="199"/>
                    <a:pt x="185" y="199"/>
                    <a:pt x="185" y="199"/>
                  </a:cubicBezTo>
                  <a:cubicBezTo>
                    <a:pt x="184" y="200"/>
                    <a:pt x="182" y="202"/>
                    <a:pt x="181" y="202"/>
                  </a:cubicBezTo>
                  <a:cubicBezTo>
                    <a:pt x="180" y="203"/>
                    <a:pt x="179" y="204"/>
                    <a:pt x="178" y="204"/>
                  </a:cubicBezTo>
                  <a:cubicBezTo>
                    <a:pt x="178" y="204"/>
                    <a:pt x="177" y="204"/>
                    <a:pt x="176" y="204"/>
                  </a:cubicBezTo>
                  <a:cubicBezTo>
                    <a:pt x="176" y="204"/>
                    <a:pt x="174" y="204"/>
                    <a:pt x="173" y="205"/>
                  </a:cubicBezTo>
                  <a:cubicBezTo>
                    <a:pt x="173" y="206"/>
                    <a:pt x="173" y="206"/>
                    <a:pt x="173" y="206"/>
                  </a:cubicBezTo>
                  <a:cubicBezTo>
                    <a:pt x="172" y="206"/>
                    <a:pt x="172" y="208"/>
                    <a:pt x="172" y="208"/>
                  </a:cubicBezTo>
                  <a:cubicBezTo>
                    <a:pt x="172" y="208"/>
                    <a:pt x="171" y="210"/>
                    <a:pt x="171" y="210"/>
                  </a:cubicBezTo>
                  <a:cubicBezTo>
                    <a:pt x="170" y="211"/>
                    <a:pt x="169" y="211"/>
                    <a:pt x="168" y="211"/>
                  </a:cubicBezTo>
                  <a:cubicBezTo>
                    <a:pt x="168" y="211"/>
                    <a:pt x="167" y="212"/>
                    <a:pt x="166" y="212"/>
                  </a:cubicBezTo>
                  <a:cubicBezTo>
                    <a:pt x="166" y="212"/>
                    <a:pt x="164" y="212"/>
                    <a:pt x="163" y="212"/>
                  </a:cubicBezTo>
                  <a:cubicBezTo>
                    <a:pt x="162" y="212"/>
                    <a:pt x="160" y="212"/>
                    <a:pt x="159" y="212"/>
                  </a:cubicBezTo>
                  <a:cubicBezTo>
                    <a:pt x="158" y="212"/>
                    <a:pt x="156" y="213"/>
                    <a:pt x="156" y="213"/>
                  </a:cubicBezTo>
                  <a:cubicBezTo>
                    <a:pt x="155" y="213"/>
                    <a:pt x="155" y="214"/>
                    <a:pt x="154" y="214"/>
                  </a:cubicBezTo>
                  <a:cubicBezTo>
                    <a:pt x="154" y="214"/>
                    <a:pt x="154" y="215"/>
                    <a:pt x="154" y="215"/>
                  </a:cubicBezTo>
                  <a:cubicBezTo>
                    <a:pt x="154" y="216"/>
                    <a:pt x="154" y="217"/>
                    <a:pt x="154" y="218"/>
                  </a:cubicBezTo>
                  <a:cubicBezTo>
                    <a:pt x="154" y="218"/>
                    <a:pt x="154" y="219"/>
                    <a:pt x="154" y="219"/>
                  </a:cubicBezTo>
                  <a:cubicBezTo>
                    <a:pt x="153" y="220"/>
                    <a:pt x="153" y="221"/>
                    <a:pt x="152" y="221"/>
                  </a:cubicBezTo>
                  <a:cubicBezTo>
                    <a:pt x="152" y="222"/>
                    <a:pt x="150" y="223"/>
                    <a:pt x="149" y="223"/>
                  </a:cubicBezTo>
                  <a:cubicBezTo>
                    <a:pt x="149" y="223"/>
                    <a:pt x="148" y="224"/>
                    <a:pt x="148" y="224"/>
                  </a:cubicBezTo>
                  <a:cubicBezTo>
                    <a:pt x="147" y="224"/>
                    <a:pt x="146" y="225"/>
                    <a:pt x="146" y="225"/>
                  </a:cubicBezTo>
                  <a:cubicBezTo>
                    <a:pt x="145" y="225"/>
                    <a:pt x="144" y="226"/>
                    <a:pt x="144" y="227"/>
                  </a:cubicBezTo>
                  <a:cubicBezTo>
                    <a:pt x="144" y="227"/>
                    <a:pt x="143" y="228"/>
                    <a:pt x="142" y="228"/>
                  </a:cubicBezTo>
                  <a:cubicBezTo>
                    <a:pt x="142" y="229"/>
                    <a:pt x="141" y="230"/>
                    <a:pt x="141" y="230"/>
                  </a:cubicBezTo>
                  <a:cubicBezTo>
                    <a:pt x="139" y="231"/>
                    <a:pt x="138" y="230"/>
                    <a:pt x="137" y="230"/>
                  </a:cubicBezTo>
                  <a:cubicBezTo>
                    <a:pt x="136" y="230"/>
                    <a:pt x="134" y="230"/>
                    <a:pt x="133" y="230"/>
                  </a:cubicBezTo>
                  <a:cubicBezTo>
                    <a:pt x="132" y="230"/>
                    <a:pt x="130" y="230"/>
                    <a:pt x="129" y="230"/>
                  </a:cubicBezTo>
                  <a:cubicBezTo>
                    <a:pt x="129" y="230"/>
                    <a:pt x="127" y="230"/>
                    <a:pt x="127" y="230"/>
                  </a:cubicBezTo>
                  <a:cubicBezTo>
                    <a:pt x="125" y="229"/>
                    <a:pt x="123" y="229"/>
                    <a:pt x="122" y="229"/>
                  </a:cubicBezTo>
                  <a:cubicBezTo>
                    <a:pt x="121" y="229"/>
                    <a:pt x="120" y="228"/>
                    <a:pt x="119" y="228"/>
                  </a:cubicBezTo>
                  <a:cubicBezTo>
                    <a:pt x="118" y="227"/>
                    <a:pt x="116" y="226"/>
                    <a:pt x="115" y="226"/>
                  </a:cubicBezTo>
                  <a:cubicBezTo>
                    <a:pt x="114" y="225"/>
                    <a:pt x="113" y="224"/>
                    <a:pt x="112" y="224"/>
                  </a:cubicBezTo>
                  <a:cubicBezTo>
                    <a:pt x="111" y="223"/>
                    <a:pt x="109" y="222"/>
                    <a:pt x="109" y="221"/>
                  </a:cubicBezTo>
                  <a:cubicBezTo>
                    <a:pt x="108" y="221"/>
                    <a:pt x="108" y="219"/>
                    <a:pt x="107" y="219"/>
                  </a:cubicBezTo>
                  <a:cubicBezTo>
                    <a:pt x="106" y="218"/>
                    <a:pt x="104" y="218"/>
                    <a:pt x="103" y="217"/>
                  </a:cubicBezTo>
                  <a:cubicBezTo>
                    <a:pt x="103" y="217"/>
                    <a:pt x="101" y="217"/>
                    <a:pt x="101" y="216"/>
                  </a:cubicBezTo>
                  <a:cubicBezTo>
                    <a:pt x="100" y="216"/>
                    <a:pt x="100" y="215"/>
                    <a:pt x="100" y="215"/>
                  </a:cubicBezTo>
                  <a:cubicBezTo>
                    <a:pt x="100" y="214"/>
                    <a:pt x="100" y="213"/>
                    <a:pt x="100" y="212"/>
                  </a:cubicBezTo>
                  <a:cubicBezTo>
                    <a:pt x="100" y="211"/>
                    <a:pt x="100" y="209"/>
                    <a:pt x="99" y="208"/>
                  </a:cubicBezTo>
                  <a:cubicBezTo>
                    <a:pt x="99" y="207"/>
                    <a:pt x="97" y="206"/>
                    <a:pt x="96" y="206"/>
                  </a:cubicBezTo>
                  <a:cubicBezTo>
                    <a:pt x="96" y="206"/>
                    <a:pt x="95" y="207"/>
                    <a:pt x="95" y="207"/>
                  </a:cubicBezTo>
                  <a:cubicBezTo>
                    <a:pt x="94" y="207"/>
                    <a:pt x="94" y="208"/>
                    <a:pt x="93" y="208"/>
                  </a:cubicBezTo>
                  <a:cubicBezTo>
                    <a:pt x="92" y="209"/>
                    <a:pt x="91" y="209"/>
                    <a:pt x="90" y="209"/>
                  </a:cubicBezTo>
                  <a:cubicBezTo>
                    <a:pt x="89" y="209"/>
                    <a:pt x="87" y="208"/>
                    <a:pt x="86" y="208"/>
                  </a:cubicBezTo>
                  <a:cubicBezTo>
                    <a:pt x="85" y="208"/>
                    <a:pt x="84" y="208"/>
                    <a:pt x="83" y="208"/>
                  </a:cubicBezTo>
                  <a:cubicBezTo>
                    <a:pt x="81" y="208"/>
                    <a:pt x="80" y="208"/>
                    <a:pt x="79" y="208"/>
                  </a:cubicBezTo>
                  <a:cubicBezTo>
                    <a:pt x="78" y="208"/>
                    <a:pt x="77" y="210"/>
                    <a:pt x="77" y="211"/>
                  </a:cubicBezTo>
                  <a:cubicBezTo>
                    <a:pt x="77" y="211"/>
                    <a:pt x="76" y="212"/>
                    <a:pt x="76" y="212"/>
                  </a:cubicBezTo>
                  <a:cubicBezTo>
                    <a:pt x="76" y="213"/>
                    <a:pt x="76" y="214"/>
                    <a:pt x="76" y="215"/>
                  </a:cubicBezTo>
                  <a:cubicBezTo>
                    <a:pt x="76" y="216"/>
                    <a:pt x="75" y="217"/>
                    <a:pt x="75" y="217"/>
                  </a:cubicBezTo>
                  <a:cubicBezTo>
                    <a:pt x="75" y="218"/>
                    <a:pt x="74" y="218"/>
                    <a:pt x="74" y="218"/>
                  </a:cubicBezTo>
                  <a:cubicBezTo>
                    <a:pt x="73" y="218"/>
                    <a:pt x="71" y="218"/>
                    <a:pt x="71" y="218"/>
                  </a:cubicBezTo>
                  <a:cubicBezTo>
                    <a:pt x="70" y="218"/>
                    <a:pt x="69" y="219"/>
                    <a:pt x="69" y="220"/>
                  </a:cubicBezTo>
                  <a:cubicBezTo>
                    <a:pt x="68" y="220"/>
                    <a:pt x="67" y="220"/>
                    <a:pt x="67" y="220"/>
                  </a:cubicBezTo>
                  <a:cubicBezTo>
                    <a:pt x="66" y="220"/>
                    <a:pt x="65" y="219"/>
                    <a:pt x="65" y="219"/>
                  </a:cubicBezTo>
                  <a:cubicBezTo>
                    <a:pt x="64" y="219"/>
                    <a:pt x="63" y="219"/>
                    <a:pt x="62" y="219"/>
                  </a:cubicBezTo>
                  <a:cubicBezTo>
                    <a:pt x="62" y="219"/>
                    <a:pt x="60" y="219"/>
                    <a:pt x="60" y="219"/>
                  </a:cubicBezTo>
                  <a:cubicBezTo>
                    <a:pt x="59" y="219"/>
                    <a:pt x="57" y="219"/>
                    <a:pt x="56" y="219"/>
                  </a:cubicBezTo>
                  <a:cubicBezTo>
                    <a:pt x="56" y="219"/>
                    <a:pt x="55" y="218"/>
                    <a:pt x="54" y="218"/>
                  </a:cubicBezTo>
                  <a:cubicBezTo>
                    <a:pt x="53" y="218"/>
                    <a:pt x="52" y="216"/>
                    <a:pt x="52" y="215"/>
                  </a:cubicBezTo>
                  <a:cubicBezTo>
                    <a:pt x="51" y="215"/>
                    <a:pt x="50" y="214"/>
                    <a:pt x="49" y="214"/>
                  </a:cubicBezTo>
                  <a:cubicBezTo>
                    <a:pt x="49" y="214"/>
                    <a:pt x="48" y="213"/>
                    <a:pt x="47" y="213"/>
                  </a:cubicBezTo>
                  <a:cubicBezTo>
                    <a:pt x="46" y="213"/>
                    <a:pt x="45" y="213"/>
                    <a:pt x="44" y="213"/>
                  </a:cubicBezTo>
                  <a:cubicBezTo>
                    <a:pt x="43" y="213"/>
                    <a:pt x="41" y="214"/>
                    <a:pt x="40" y="214"/>
                  </a:cubicBezTo>
                  <a:cubicBezTo>
                    <a:pt x="40" y="215"/>
                    <a:pt x="39" y="216"/>
                    <a:pt x="38" y="216"/>
                  </a:cubicBezTo>
                  <a:cubicBezTo>
                    <a:pt x="38" y="217"/>
                    <a:pt x="38" y="218"/>
                    <a:pt x="37" y="219"/>
                  </a:cubicBezTo>
                  <a:cubicBezTo>
                    <a:pt x="35" y="219"/>
                    <a:pt x="35" y="219"/>
                    <a:pt x="35" y="219"/>
                  </a:cubicBezTo>
                  <a:cubicBezTo>
                    <a:pt x="35" y="218"/>
                    <a:pt x="34" y="217"/>
                    <a:pt x="34" y="217"/>
                  </a:cubicBezTo>
                  <a:cubicBezTo>
                    <a:pt x="33" y="217"/>
                    <a:pt x="32" y="216"/>
                    <a:pt x="31" y="216"/>
                  </a:cubicBezTo>
                  <a:cubicBezTo>
                    <a:pt x="31" y="216"/>
                    <a:pt x="30" y="215"/>
                    <a:pt x="29" y="215"/>
                  </a:cubicBezTo>
                  <a:cubicBezTo>
                    <a:pt x="28" y="215"/>
                    <a:pt x="27" y="215"/>
                    <a:pt x="27" y="215"/>
                  </a:cubicBezTo>
                  <a:cubicBezTo>
                    <a:pt x="26" y="215"/>
                    <a:pt x="24" y="216"/>
                    <a:pt x="23" y="216"/>
                  </a:cubicBezTo>
                  <a:cubicBezTo>
                    <a:pt x="22" y="216"/>
                    <a:pt x="21" y="216"/>
                    <a:pt x="21" y="216"/>
                  </a:cubicBezTo>
                  <a:cubicBezTo>
                    <a:pt x="20" y="215"/>
                    <a:pt x="19" y="215"/>
                    <a:pt x="19" y="215"/>
                  </a:cubicBezTo>
                  <a:cubicBezTo>
                    <a:pt x="18" y="214"/>
                    <a:pt x="16" y="213"/>
                    <a:pt x="16" y="212"/>
                  </a:cubicBezTo>
                  <a:cubicBezTo>
                    <a:pt x="16" y="212"/>
                    <a:pt x="16" y="211"/>
                    <a:pt x="16" y="210"/>
                  </a:cubicBezTo>
                  <a:cubicBezTo>
                    <a:pt x="15" y="210"/>
                    <a:pt x="15" y="208"/>
                    <a:pt x="14" y="208"/>
                  </a:cubicBezTo>
                  <a:cubicBezTo>
                    <a:pt x="13" y="208"/>
                    <a:pt x="11" y="207"/>
                    <a:pt x="10" y="207"/>
                  </a:cubicBezTo>
                  <a:cubicBezTo>
                    <a:pt x="10" y="207"/>
                    <a:pt x="9" y="207"/>
                    <a:pt x="9" y="207"/>
                  </a:cubicBezTo>
                  <a:cubicBezTo>
                    <a:pt x="8" y="207"/>
                    <a:pt x="7" y="207"/>
                    <a:pt x="6" y="207"/>
                  </a:cubicBezTo>
                  <a:cubicBezTo>
                    <a:pt x="6" y="208"/>
                    <a:pt x="5" y="208"/>
                    <a:pt x="5" y="209"/>
                  </a:cubicBezTo>
                  <a:cubicBezTo>
                    <a:pt x="4" y="210"/>
                    <a:pt x="4" y="210"/>
                    <a:pt x="3" y="210"/>
                  </a:cubicBezTo>
                  <a:cubicBezTo>
                    <a:pt x="3" y="210"/>
                    <a:pt x="2" y="209"/>
                    <a:pt x="2" y="209"/>
                  </a:cubicBezTo>
                  <a:cubicBezTo>
                    <a:pt x="2" y="209"/>
                    <a:pt x="2" y="208"/>
                    <a:pt x="2" y="208"/>
                  </a:cubicBezTo>
                  <a:cubicBezTo>
                    <a:pt x="2" y="207"/>
                    <a:pt x="3" y="207"/>
                    <a:pt x="3" y="206"/>
                  </a:cubicBezTo>
                  <a:cubicBezTo>
                    <a:pt x="3" y="206"/>
                    <a:pt x="3" y="205"/>
                    <a:pt x="4" y="204"/>
                  </a:cubicBezTo>
                  <a:cubicBezTo>
                    <a:pt x="4" y="203"/>
                    <a:pt x="4" y="201"/>
                    <a:pt x="4" y="200"/>
                  </a:cubicBezTo>
                  <a:cubicBezTo>
                    <a:pt x="4" y="199"/>
                    <a:pt x="4" y="198"/>
                    <a:pt x="4" y="196"/>
                  </a:cubicBezTo>
                  <a:cubicBezTo>
                    <a:pt x="4" y="196"/>
                    <a:pt x="4" y="194"/>
                    <a:pt x="4" y="194"/>
                  </a:cubicBezTo>
                  <a:cubicBezTo>
                    <a:pt x="4" y="193"/>
                    <a:pt x="4" y="190"/>
                    <a:pt x="5" y="189"/>
                  </a:cubicBezTo>
                  <a:cubicBezTo>
                    <a:pt x="5" y="188"/>
                    <a:pt x="6" y="186"/>
                    <a:pt x="6" y="185"/>
                  </a:cubicBezTo>
                  <a:cubicBezTo>
                    <a:pt x="6" y="184"/>
                    <a:pt x="6" y="184"/>
                    <a:pt x="6" y="183"/>
                  </a:cubicBezTo>
                  <a:cubicBezTo>
                    <a:pt x="6" y="183"/>
                    <a:pt x="6" y="183"/>
                    <a:pt x="6" y="182"/>
                  </a:cubicBezTo>
                  <a:cubicBezTo>
                    <a:pt x="5" y="182"/>
                    <a:pt x="5" y="181"/>
                    <a:pt x="5" y="181"/>
                  </a:cubicBezTo>
                  <a:cubicBezTo>
                    <a:pt x="5" y="181"/>
                    <a:pt x="5" y="180"/>
                    <a:pt x="4" y="180"/>
                  </a:cubicBezTo>
                  <a:cubicBezTo>
                    <a:pt x="4" y="179"/>
                    <a:pt x="4" y="178"/>
                    <a:pt x="4" y="177"/>
                  </a:cubicBezTo>
                  <a:cubicBezTo>
                    <a:pt x="4" y="177"/>
                    <a:pt x="4" y="176"/>
                    <a:pt x="4" y="176"/>
                  </a:cubicBezTo>
                  <a:cubicBezTo>
                    <a:pt x="4" y="175"/>
                    <a:pt x="3" y="175"/>
                    <a:pt x="3" y="175"/>
                  </a:cubicBezTo>
                  <a:cubicBezTo>
                    <a:pt x="3" y="175"/>
                    <a:pt x="3" y="174"/>
                    <a:pt x="3" y="174"/>
                  </a:cubicBezTo>
                  <a:cubicBezTo>
                    <a:pt x="3" y="174"/>
                    <a:pt x="2" y="174"/>
                    <a:pt x="2" y="174"/>
                  </a:cubicBezTo>
                  <a:cubicBezTo>
                    <a:pt x="2" y="173"/>
                    <a:pt x="2" y="172"/>
                    <a:pt x="2" y="171"/>
                  </a:cubicBezTo>
                  <a:cubicBezTo>
                    <a:pt x="2" y="171"/>
                    <a:pt x="1" y="170"/>
                    <a:pt x="1" y="170"/>
                  </a:cubicBezTo>
                  <a:cubicBezTo>
                    <a:pt x="0" y="170"/>
                    <a:pt x="0" y="169"/>
                    <a:pt x="0" y="168"/>
                  </a:cubicBezTo>
                  <a:cubicBezTo>
                    <a:pt x="0" y="168"/>
                    <a:pt x="0" y="167"/>
                    <a:pt x="0" y="166"/>
                  </a:cubicBezTo>
                  <a:cubicBezTo>
                    <a:pt x="0" y="166"/>
                    <a:pt x="2" y="166"/>
                    <a:pt x="2" y="165"/>
                  </a:cubicBezTo>
                  <a:cubicBezTo>
                    <a:pt x="2" y="165"/>
                    <a:pt x="2" y="165"/>
                    <a:pt x="2" y="164"/>
                  </a:cubicBezTo>
                  <a:cubicBezTo>
                    <a:pt x="2" y="164"/>
                    <a:pt x="2" y="163"/>
                    <a:pt x="2" y="163"/>
                  </a:cubicBezTo>
                  <a:cubicBezTo>
                    <a:pt x="2" y="162"/>
                    <a:pt x="2" y="159"/>
                    <a:pt x="2" y="159"/>
                  </a:cubicBezTo>
                  <a:cubicBezTo>
                    <a:pt x="2" y="158"/>
                    <a:pt x="3" y="157"/>
                    <a:pt x="3" y="157"/>
                  </a:cubicBezTo>
                  <a:cubicBezTo>
                    <a:pt x="3" y="157"/>
                    <a:pt x="3" y="155"/>
                    <a:pt x="3" y="155"/>
                  </a:cubicBezTo>
                  <a:cubicBezTo>
                    <a:pt x="3" y="154"/>
                    <a:pt x="4" y="154"/>
                    <a:pt x="4" y="153"/>
                  </a:cubicBezTo>
                  <a:cubicBezTo>
                    <a:pt x="4" y="153"/>
                    <a:pt x="4" y="152"/>
                    <a:pt x="4" y="151"/>
                  </a:cubicBezTo>
                  <a:cubicBezTo>
                    <a:pt x="4" y="150"/>
                    <a:pt x="4" y="149"/>
                    <a:pt x="4" y="148"/>
                  </a:cubicBezTo>
                  <a:cubicBezTo>
                    <a:pt x="4" y="148"/>
                    <a:pt x="4" y="146"/>
                    <a:pt x="4" y="146"/>
                  </a:cubicBezTo>
                  <a:cubicBezTo>
                    <a:pt x="4" y="145"/>
                    <a:pt x="4" y="145"/>
                    <a:pt x="5" y="144"/>
                  </a:cubicBezTo>
                  <a:cubicBezTo>
                    <a:pt x="5" y="144"/>
                    <a:pt x="5" y="143"/>
                    <a:pt x="6" y="143"/>
                  </a:cubicBezTo>
                  <a:cubicBezTo>
                    <a:pt x="6" y="143"/>
                    <a:pt x="6" y="143"/>
                    <a:pt x="6" y="143"/>
                  </a:cubicBezTo>
                  <a:cubicBezTo>
                    <a:pt x="6" y="142"/>
                    <a:pt x="6" y="142"/>
                    <a:pt x="7" y="141"/>
                  </a:cubicBezTo>
                  <a:cubicBezTo>
                    <a:pt x="7" y="141"/>
                    <a:pt x="8" y="141"/>
                    <a:pt x="8" y="141"/>
                  </a:cubicBezTo>
                  <a:cubicBezTo>
                    <a:pt x="8" y="141"/>
                    <a:pt x="8" y="140"/>
                    <a:pt x="9" y="140"/>
                  </a:cubicBezTo>
                  <a:cubicBezTo>
                    <a:pt x="9" y="140"/>
                    <a:pt x="10" y="140"/>
                    <a:pt x="10" y="140"/>
                  </a:cubicBezTo>
                  <a:cubicBezTo>
                    <a:pt x="11" y="140"/>
                    <a:pt x="11" y="140"/>
                    <a:pt x="11" y="139"/>
                  </a:cubicBezTo>
                  <a:cubicBezTo>
                    <a:pt x="12" y="139"/>
                    <a:pt x="11" y="139"/>
                    <a:pt x="11" y="139"/>
                  </a:cubicBezTo>
                  <a:cubicBezTo>
                    <a:pt x="11" y="138"/>
                    <a:pt x="11" y="138"/>
                    <a:pt x="10" y="138"/>
                  </a:cubicBezTo>
                  <a:cubicBezTo>
                    <a:pt x="10" y="138"/>
                    <a:pt x="10" y="138"/>
                    <a:pt x="9" y="138"/>
                  </a:cubicBezTo>
                  <a:cubicBezTo>
                    <a:pt x="9" y="139"/>
                    <a:pt x="9" y="139"/>
                    <a:pt x="9" y="139"/>
                  </a:cubicBezTo>
                  <a:cubicBezTo>
                    <a:pt x="9" y="139"/>
                    <a:pt x="8" y="139"/>
                    <a:pt x="8" y="139"/>
                  </a:cubicBezTo>
                  <a:cubicBezTo>
                    <a:pt x="7" y="139"/>
                    <a:pt x="7" y="139"/>
                    <a:pt x="6" y="140"/>
                  </a:cubicBezTo>
                  <a:cubicBezTo>
                    <a:pt x="6" y="140"/>
                    <a:pt x="6" y="140"/>
                    <a:pt x="5" y="141"/>
                  </a:cubicBezTo>
                  <a:cubicBezTo>
                    <a:pt x="5" y="141"/>
                    <a:pt x="5" y="141"/>
                    <a:pt x="5" y="141"/>
                  </a:cubicBezTo>
                  <a:cubicBezTo>
                    <a:pt x="4" y="140"/>
                    <a:pt x="4" y="139"/>
                    <a:pt x="4" y="139"/>
                  </a:cubicBezTo>
                  <a:cubicBezTo>
                    <a:pt x="4" y="139"/>
                    <a:pt x="4" y="138"/>
                    <a:pt x="4" y="138"/>
                  </a:cubicBezTo>
                  <a:cubicBezTo>
                    <a:pt x="4" y="138"/>
                    <a:pt x="3" y="137"/>
                    <a:pt x="3" y="137"/>
                  </a:cubicBezTo>
                  <a:cubicBezTo>
                    <a:pt x="3" y="137"/>
                    <a:pt x="3" y="137"/>
                    <a:pt x="3" y="137"/>
                  </a:cubicBezTo>
                  <a:cubicBezTo>
                    <a:pt x="3" y="137"/>
                    <a:pt x="2" y="136"/>
                    <a:pt x="2" y="136"/>
                  </a:cubicBezTo>
                  <a:cubicBezTo>
                    <a:pt x="2" y="136"/>
                    <a:pt x="1" y="134"/>
                    <a:pt x="1" y="134"/>
                  </a:cubicBezTo>
                  <a:cubicBezTo>
                    <a:pt x="1" y="133"/>
                    <a:pt x="2" y="132"/>
                    <a:pt x="2" y="132"/>
                  </a:cubicBezTo>
                  <a:cubicBezTo>
                    <a:pt x="2" y="131"/>
                    <a:pt x="3" y="131"/>
                    <a:pt x="3" y="130"/>
                  </a:cubicBezTo>
                  <a:cubicBezTo>
                    <a:pt x="3" y="130"/>
                    <a:pt x="3" y="130"/>
                    <a:pt x="3" y="129"/>
                  </a:cubicBezTo>
                  <a:cubicBezTo>
                    <a:pt x="2" y="129"/>
                    <a:pt x="2" y="129"/>
                    <a:pt x="2" y="129"/>
                  </a:cubicBezTo>
                  <a:cubicBezTo>
                    <a:pt x="2" y="128"/>
                    <a:pt x="2" y="128"/>
                    <a:pt x="3" y="128"/>
                  </a:cubicBezTo>
                  <a:cubicBezTo>
                    <a:pt x="3" y="127"/>
                    <a:pt x="3" y="127"/>
                    <a:pt x="3" y="126"/>
                  </a:cubicBezTo>
                  <a:cubicBezTo>
                    <a:pt x="3" y="126"/>
                    <a:pt x="3" y="125"/>
                    <a:pt x="3" y="124"/>
                  </a:cubicBezTo>
                  <a:cubicBezTo>
                    <a:pt x="3" y="124"/>
                    <a:pt x="3" y="122"/>
                    <a:pt x="3" y="121"/>
                  </a:cubicBezTo>
                  <a:cubicBezTo>
                    <a:pt x="4" y="121"/>
                    <a:pt x="4" y="120"/>
                    <a:pt x="4" y="120"/>
                  </a:cubicBezTo>
                  <a:cubicBezTo>
                    <a:pt x="4" y="119"/>
                    <a:pt x="4" y="118"/>
                    <a:pt x="4" y="118"/>
                  </a:cubicBezTo>
                  <a:cubicBezTo>
                    <a:pt x="4" y="117"/>
                    <a:pt x="4" y="117"/>
                    <a:pt x="4" y="116"/>
                  </a:cubicBezTo>
                  <a:cubicBezTo>
                    <a:pt x="5" y="116"/>
                    <a:pt x="5" y="117"/>
                    <a:pt x="5" y="117"/>
                  </a:cubicBezTo>
                  <a:cubicBezTo>
                    <a:pt x="5" y="117"/>
                    <a:pt x="6" y="117"/>
                    <a:pt x="7" y="117"/>
                  </a:cubicBezTo>
                  <a:cubicBezTo>
                    <a:pt x="7" y="117"/>
                    <a:pt x="8" y="118"/>
                    <a:pt x="9" y="118"/>
                  </a:cubicBezTo>
                  <a:cubicBezTo>
                    <a:pt x="10" y="118"/>
                    <a:pt x="11" y="117"/>
                    <a:pt x="13" y="117"/>
                  </a:cubicBezTo>
                  <a:cubicBezTo>
                    <a:pt x="14" y="117"/>
                    <a:pt x="16" y="117"/>
                    <a:pt x="17" y="117"/>
                  </a:cubicBezTo>
                  <a:cubicBezTo>
                    <a:pt x="17" y="117"/>
                    <a:pt x="18" y="118"/>
                    <a:pt x="18" y="118"/>
                  </a:cubicBezTo>
                  <a:cubicBezTo>
                    <a:pt x="19" y="119"/>
                    <a:pt x="20" y="120"/>
                    <a:pt x="20" y="121"/>
                  </a:cubicBezTo>
                  <a:cubicBezTo>
                    <a:pt x="21" y="122"/>
                    <a:pt x="21" y="124"/>
                    <a:pt x="22" y="124"/>
                  </a:cubicBezTo>
                  <a:cubicBezTo>
                    <a:pt x="22" y="125"/>
                    <a:pt x="23" y="127"/>
                    <a:pt x="25" y="127"/>
                  </a:cubicBezTo>
                  <a:cubicBezTo>
                    <a:pt x="25" y="128"/>
                    <a:pt x="26" y="129"/>
                    <a:pt x="27" y="129"/>
                  </a:cubicBezTo>
                  <a:cubicBezTo>
                    <a:pt x="27" y="129"/>
                    <a:pt x="28" y="128"/>
                    <a:pt x="28" y="127"/>
                  </a:cubicBezTo>
                  <a:cubicBezTo>
                    <a:pt x="28" y="127"/>
                    <a:pt x="30" y="128"/>
                    <a:pt x="30" y="128"/>
                  </a:cubicBezTo>
                  <a:cubicBezTo>
                    <a:pt x="31" y="128"/>
                    <a:pt x="32" y="129"/>
                    <a:pt x="32" y="129"/>
                  </a:cubicBezTo>
                  <a:cubicBezTo>
                    <a:pt x="33" y="130"/>
                    <a:pt x="36" y="130"/>
                    <a:pt x="37" y="130"/>
                  </a:cubicBezTo>
                  <a:cubicBezTo>
                    <a:pt x="38" y="130"/>
                    <a:pt x="38" y="130"/>
                    <a:pt x="39" y="130"/>
                  </a:cubicBezTo>
                  <a:cubicBezTo>
                    <a:pt x="39" y="130"/>
                    <a:pt x="40" y="130"/>
                    <a:pt x="41" y="130"/>
                  </a:cubicBezTo>
                  <a:cubicBezTo>
                    <a:pt x="41" y="130"/>
                    <a:pt x="41" y="129"/>
                    <a:pt x="41" y="128"/>
                  </a:cubicBezTo>
                  <a:cubicBezTo>
                    <a:pt x="42" y="128"/>
                    <a:pt x="42" y="126"/>
                    <a:pt x="42" y="126"/>
                  </a:cubicBezTo>
                  <a:cubicBezTo>
                    <a:pt x="42" y="125"/>
                    <a:pt x="42" y="124"/>
                    <a:pt x="42" y="124"/>
                  </a:cubicBezTo>
                  <a:cubicBezTo>
                    <a:pt x="42" y="123"/>
                    <a:pt x="42" y="121"/>
                    <a:pt x="43" y="121"/>
                  </a:cubicBezTo>
                  <a:cubicBezTo>
                    <a:pt x="43" y="120"/>
                    <a:pt x="43" y="119"/>
                    <a:pt x="44" y="119"/>
                  </a:cubicBezTo>
                  <a:cubicBezTo>
                    <a:pt x="44" y="119"/>
                    <a:pt x="45" y="118"/>
                    <a:pt x="45" y="117"/>
                  </a:cubicBezTo>
                  <a:cubicBezTo>
                    <a:pt x="45" y="117"/>
                    <a:pt x="46" y="117"/>
                    <a:pt x="46" y="116"/>
                  </a:cubicBezTo>
                  <a:cubicBezTo>
                    <a:pt x="47" y="116"/>
                    <a:pt x="47" y="115"/>
                    <a:pt x="48" y="114"/>
                  </a:cubicBezTo>
                  <a:cubicBezTo>
                    <a:pt x="48" y="114"/>
                    <a:pt x="49" y="113"/>
                    <a:pt x="49" y="112"/>
                  </a:cubicBezTo>
                  <a:cubicBezTo>
                    <a:pt x="50" y="111"/>
                    <a:pt x="50" y="110"/>
                    <a:pt x="51" y="109"/>
                  </a:cubicBezTo>
                  <a:cubicBezTo>
                    <a:pt x="51" y="109"/>
                    <a:pt x="52" y="108"/>
                    <a:pt x="53" y="108"/>
                  </a:cubicBezTo>
                  <a:cubicBezTo>
                    <a:pt x="53" y="108"/>
                    <a:pt x="55" y="108"/>
                    <a:pt x="56" y="108"/>
                  </a:cubicBezTo>
                  <a:cubicBezTo>
                    <a:pt x="57" y="108"/>
                    <a:pt x="58" y="108"/>
                    <a:pt x="59" y="108"/>
                  </a:cubicBezTo>
                  <a:cubicBezTo>
                    <a:pt x="60" y="108"/>
                    <a:pt x="61" y="108"/>
                    <a:pt x="62" y="107"/>
                  </a:cubicBezTo>
                  <a:cubicBezTo>
                    <a:pt x="63" y="107"/>
                    <a:pt x="65" y="106"/>
                    <a:pt x="66" y="106"/>
                  </a:cubicBezTo>
                  <a:cubicBezTo>
                    <a:pt x="67" y="106"/>
                    <a:pt x="68" y="105"/>
                    <a:pt x="68" y="105"/>
                  </a:cubicBezTo>
                  <a:cubicBezTo>
                    <a:pt x="69" y="105"/>
                    <a:pt x="72" y="105"/>
                    <a:pt x="73" y="105"/>
                  </a:cubicBezTo>
                  <a:cubicBezTo>
                    <a:pt x="74" y="106"/>
                    <a:pt x="76" y="106"/>
                    <a:pt x="78" y="106"/>
                  </a:cubicBezTo>
                  <a:cubicBezTo>
                    <a:pt x="78" y="106"/>
                    <a:pt x="80" y="106"/>
                    <a:pt x="80" y="106"/>
                  </a:cubicBezTo>
                  <a:cubicBezTo>
                    <a:pt x="81" y="106"/>
                    <a:pt x="83" y="107"/>
                    <a:pt x="84" y="107"/>
                  </a:cubicBezTo>
                  <a:cubicBezTo>
                    <a:pt x="84" y="107"/>
                    <a:pt x="86" y="107"/>
                    <a:pt x="86" y="107"/>
                  </a:cubicBezTo>
                  <a:cubicBezTo>
                    <a:pt x="87" y="107"/>
                    <a:pt x="88" y="106"/>
                    <a:pt x="89" y="105"/>
                  </a:cubicBezTo>
                  <a:cubicBezTo>
                    <a:pt x="89" y="105"/>
                    <a:pt x="90" y="104"/>
                    <a:pt x="90" y="104"/>
                  </a:cubicBezTo>
                  <a:cubicBezTo>
                    <a:pt x="91" y="103"/>
                    <a:pt x="92" y="102"/>
                    <a:pt x="92" y="101"/>
                  </a:cubicBezTo>
                  <a:cubicBezTo>
                    <a:pt x="93" y="101"/>
                    <a:pt x="92" y="99"/>
                    <a:pt x="93" y="99"/>
                  </a:cubicBezTo>
                  <a:cubicBezTo>
                    <a:pt x="93" y="97"/>
                    <a:pt x="93" y="96"/>
                    <a:pt x="93" y="95"/>
                  </a:cubicBezTo>
                  <a:cubicBezTo>
                    <a:pt x="93" y="94"/>
                    <a:pt x="93" y="93"/>
                    <a:pt x="93" y="92"/>
                  </a:cubicBezTo>
                  <a:cubicBezTo>
                    <a:pt x="93" y="92"/>
                    <a:pt x="94" y="90"/>
                    <a:pt x="94" y="90"/>
                  </a:cubicBezTo>
                  <a:cubicBezTo>
                    <a:pt x="95" y="89"/>
                    <a:pt x="95" y="87"/>
                    <a:pt x="95" y="87"/>
                  </a:cubicBezTo>
                  <a:cubicBezTo>
                    <a:pt x="95" y="85"/>
                    <a:pt x="95" y="84"/>
                    <a:pt x="95" y="83"/>
                  </a:cubicBezTo>
                  <a:cubicBezTo>
                    <a:pt x="95" y="82"/>
                    <a:pt x="95" y="82"/>
                    <a:pt x="95" y="81"/>
                  </a:cubicBezTo>
                  <a:cubicBezTo>
                    <a:pt x="94" y="80"/>
                    <a:pt x="94" y="79"/>
                    <a:pt x="94" y="79"/>
                  </a:cubicBezTo>
                  <a:cubicBezTo>
                    <a:pt x="94" y="78"/>
                    <a:pt x="93" y="77"/>
                    <a:pt x="92" y="76"/>
                  </a:cubicBezTo>
                  <a:cubicBezTo>
                    <a:pt x="92" y="76"/>
                    <a:pt x="92" y="75"/>
                    <a:pt x="91" y="74"/>
                  </a:cubicBezTo>
                  <a:cubicBezTo>
                    <a:pt x="91" y="74"/>
                    <a:pt x="90" y="74"/>
                    <a:pt x="90" y="74"/>
                  </a:cubicBezTo>
                  <a:cubicBezTo>
                    <a:pt x="89" y="73"/>
                    <a:pt x="87" y="72"/>
                    <a:pt x="87" y="72"/>
                  </a:cubicBezTo>
                  <a:cubicBezTo>
                    <a:pt x="86" y="72"/>
                    <a:pt x="84" y="72"/>
                    <a:pt x="84" y="72"/>
                  </a:cubicBezTo>
                  <a:cubicBezTo>
                    <a:pt x="83" y="71"/>
                    <a:pt x="81" y="70"/>
                    <a:pt x="80" y="70"/>
                  </a:cubicBezTo>
                  <a:cubicBezTo>
                    <a:pt x="80" y="69"/>
                    <a:pt x="79" y="68"/>
                    <a:pt x="79" y="68"/>
                  </a:cubicBezTo>
                  <a:cubicBezTo>
                    <a:pt x="78" y="67"/>
                    <a:pt x="76" y="65"/>
                    <a:pt x="76" y="63"/>
                  </a:cubicBezTo>
                  <a:cubicBezTo>
                    <a:pt x="76" y="62"/>
                    <a:pt x="75" y="60"/>
                    <a:pt x="75" y="59"/>
                  </a:cubicBezTo>
                  <a:cubicBezTo>
                    <a:pt x="75" y="59"/>
                    <a:pt x="75" y="58"/>
                    <a:pt x="75" y="57"/>
                  </a:cubicBezTo>
                  <a:cubicBezTo>
                    <a:pt x="75" y="57"/>
                    <a:pt x="75" y="56"/>
                    <a:pt x="75" y="55"/>
                  </a:cubicBezTo>
                  <a:cubicBezTo>
                    <a:pt x="76" y="55"/>
                    <a:pt x="76" y="54"/>
                    <a:pt x="77" y="53"/>
                  </a:cubicBezTo>
                  <a:cubicBezTo>
                    <a:pt x="77" y="53"/>
                    <a:pt x="78" y="52"/>
                    <a:pt x="78" y="51"/>
                  </a:cubicBezTo>
                  <a:cubicBezTo>
                    <a:pt x="78" y="51"/>
                    <a:pt x="78" y="50"/>
                    <a:pt x="79" y="50"/>
                  </a:cubicBezTo>
                  <a:cubicBezTo>
                    <a:pt x="79" y="50"/>
                    <a:pt x="80" y="50"/>
                    <a:pt x="80" y="50"/>
                  </a:cubicBezTo>
                  <a:cubicBezTo>
                    <a:pt x="81" y="50"/>
                    <a:pt x="81" y="50"/>
                    <a:pt x="82" y="49"/>
                  </a:cubicBezTo>
                  <a:cubicBezTo>
                    <a:pt x="83" y="48"/>
                    <a:pt x="84" y="47"/>
                    <a:pt x="84" y="46"/>
                  </a:cubicBezTo>
                  <a:cubicBezTo>
                    <a:pt x="84" y="46"/>
                    <a:pt x="84" y="44"/>
                    <a:pt x="85" y="44"/>
                  </a:cubicBezTo>
                  <a:cubicBezTo>
                    <a:pt x="85" y="43"/>
                    <a:pt x="85" y="42"/>
                    <a:pt x="86" y="42"/>
                  </a:cubicBezTo>
                  <a:cubicBezTo>
                    <a:pt x="86" y="42"/>
                    <a:pt x="86" y="41"/>
                    <a:pt x="87" y="41"/>
                  </a:cubicBezTo>
                  <a:cubicBezTo>
                    <a:pt x="87" y="40"/>
                    <a:pt x="88" y="40"/>
                    <a:pt x="89" y="40"/>
                  </a:cubicBezTo>
                  <a:cubicBezTo>
                    <a:pt x="89" y="40"/>
                    <a:pt x="90" y="40"/>
                    <a:pt x="90" y="40"/>
                  </a:cubicBezTo>
                  <a:cubicBezTo>
                    <a:pt x="91" y="41"/>
                    <a:pt x="91" y="41"/>
                    <a:pt x="92" y="42"/>
                  </a:cubicBezTo>
                  <a:cubicBezTo>
                    <a:pt x="92" y="42"/>
                    <a:pt x="94" y="41"/>
                    <a:pt x="94" y="41"/>
                  </a:cubicBezTo>
                  <a:cubicBezTo>
                    <a:pt x="94" y="41"/>
                    <a:pt x="95" y="40"/>
                    <a:pt x="95" y="39"/>
                  </a:cubicBezTo>
                  <a:cubicBezTo>
                    <a:pt x="96" y="39"/>
                    <a:pt x="95" y="37"/>
                    <a:pt x="95" y="36"/>
                  </a:cubicBezTo>
                  <a:cubicBezTo>
                    <a:pt x="95" y="35"/>
                    <a:pt x="95" y="34"/>
                    <a:pt x="95" y="34"/>
                  </a:cubicBezTo>
                  <a:cubicBezTo>
                    <a:pt x="95" y="33"/>
                    <a:pt x="96" y="33"/>
                    <a:pt x="97" y="33"/>
                  </a:cubicBezTo>
                  <a:cubicBezTo>
                    <a:pt x="97" y="32"/>
                    <a:pt x="98" y="33"/>
                    <a:pt x="99" y="33"/>
                  </a:cubicBezTo>
                  <a:cubicBezTo>
                    <a:pt x="100" y="33"/>
                    <a:pt x="101" y="33"/>
                    <a:pt x="101" y="34"/>
                  </a:cubicBezTo>
                  <a:cubicBezTo>
                    <a:pt x="102" y="34"/>
                    <a:pt x="103" y="34"/>
                    <a:pt x="103" y="34"/>
                  </a:cubicBezTo>
                  <a:cubicBezTo>
                    <a:pt x="104" y="34"/>
                    <a:pt x="105" y="34"/>
                    <a:pt x="106" y="34"/>
                  </a:cubicBezTo>
                  <a:cubicBezTo>
                    <a:pt x="106" y="33"/>
                    <a:pt x="106" y="32"/>
                    <a:pt x="106" y="31"/>
                  </a:cubicBezTo>
                  <a:cubicBezTo>
                    <a:pt x="106" y="30"/>
                    <a:pt x="107" y="29"/>
                    <a:pt x="107" y="29"/>
                  </a:cubicBezTo>
                  <a:cubicBezTo>
                    <a:pt x="107" y="28"/>
                    <a:pt x="108" y="28"/>
                    <a:pt x="109" y="28"/>
                  </a:cubicBezTo>
                  <a:cubicBezTo>
                    <a:pt x="109" y="28"/>
                    <a:pt x="111" y="28"/>
                    <a:pt x="111" y="28"/>
                  </a:cubicBezTo>
                  <a:cubicBezTo>
                    <a:pt x="111" y="28"/>
                    <a:pt x="112" y="27"/>
                    <a:pt x="113" y="27"/>
                  </a:cubicBezTo>
                  <a:cubicBezTo>
                    <a:pt x="113" y="27"/>
                    <a:pt x="114" y="26"/>
                    <a:pt x="114" y="26"/>
                  </a:cubicBezTo>
                  <a:cubicBezTo>
                    <a:pt x="115" y="26"/>
                    <a:pt x="117" y="25"/>
                    <a:pt x="118" y="25"/>
                  </a:cubicBezTo>
                  <a:cubicBezTo>
                    <a:pt x="119" y="25"/>
                    <a:pt x="120" y="25"/>
                    <a:pt x="121" y="25"/>
                  </a:cubicBezTo>
                  <a:cubicBezTo>
                    <a:pt x="121" y="25"/>
                    <a:pt x="122" y="25"/>
                    <a:pt x="123" y="24"/>
                  </a:cubicBezTo>
                  <a:cubicBezTo>
                    <a:pt x="123" y="24"/>
                    <a:pt x="124" y="22"/>
                    <a:pt x="124" y="22"/>
                  </a:cubicBezTo>
                  <a:cubicBezTo>
                    <a:pt x="124" y="21"/>
                    <a:pt x="123" y="20"/>
                    <a:pt x="123" y="19"/>
                  </a:cubicBezTo>
                  <a:cubicBezTo>
                    <a:pt x="123" y="18"/>
                    <a:pt x="122" y="17"/>
                    <a:pt x="122" y="16"/>
                  </a:cubicBezTo>
                  <a:cubicBezTo>
                    <a:pt x="122" y="15"/>
                    <a:pt x="123" y="13"/>
                    <a:pt x="122" y="13"/>
                  </a:cubicBezTo>
                  <a:cubicBezTo>
                    <a:pt x="122" y="11"/>
                    <a:pt x="122" y="10"/>
                    <a:pt x="121" y="10"/>
                  </a:cubicBezTo>
                  <a:cubicBezTo>
                    <a:pt x="122" y="9"/>
                    <a:pt x="122" y="9"/>
                    <a:pt x="122" y="8"/>
                  </a:cubicBezTo>
                  <a:cubicBezTo>
                    <a:pt x="123" y="8"/>
                    <a:pt x="123" y="7"/>
                    <a:pt x="123" y="7"/>
                  </a:cubicBezTo>
                  <a:cubicBezTo>
                    <a:pt x="124" y="7"/>
                    <a:pt x="124" y="6"/>
                    <a:pt x="125" y="5"/>
                  </a:cubicBezTo>
                  <a:cubicBezTo>
                    <a:pt x="125" y="5"/>
                    <a:pt x="126" y="5"/>
                    <a:pt x="126" y="5"/>
                  </a:cubicBezTo>
                  <a:cubicBezTo>
                    <a:pt x="127" y="4"/>
                    <a:pt x="128" y="4"/>
                    <a:pt x="129" y="4"/>
                  </a:cubicBezTo>
                  <a:cubicBezTo>
                    <a:pt x="129" y="4"/>
                    <a:pt x="131" y="4"/>
                    <a:pt x="131" y="4"/>
                  </a:cubicBezTo>
                  <a:cubicBezTo>
                    <a:pt x="132" y="4"/>
                    <a:pt x="134" y="4"/>
                    <a:pt x="135" y="4"/>
                  </a:cubicBezTo>
                  <a:cubicBezTo>
                    <a:pt x="136" y="4"/>
                    <a:pt x="137" y="3"/>
                    <a:pt x="138" y="3"/>
                  </a:cubicBezTo>
                  <a:cubicBezTo>
                    <a:pt x="138" y="3"/>
                    <a:pt x="139" y="3"/>
                    <a:pt x="139" y="3"/>
                  </a:cubicBezTo>
                  <a:cubicBezTo>
                    <a:pt x="141" y="4"/>
                    <a:pt x="142" y="5"/>
                    <a:pt x="142" y="5"/>
                  </a:cubicBezTo>
                  <a:cubicBezTo>
                    <a:pt x="143" y="6"/>
                    <a:pt x="144" y="7"/>
                    <a:pt x="144" y="8"/>
                  </a:cubicBezTo>
                  <a:cubicBezTo>
                    <a:pt x="145" y="8"/>
                    <a:pt x="146" y="8"/>
                    <a:pt x="146" y="8"/>
                  </a:cubicBezTo>
                  <a:cubicBezTo>
                    <a:pt x="147" y="8"/>
                    <a:pt x="147" y="8"/>
                    <a:pt x="148" y="8"/>
                  </a:cubicBezTo>
                  <a:cubicBezTo>
                    <a:pt x="148" y="8"/>
                    <a:pt x="149" y="8"/>
                    <a:pt x="150" y="7"/>
                  </a:cubicBezTo>
                  <a:cubicBezTo>
                    <a:pt x="151" y="6"/>
                    <a:pt x="151" y="6"/>
                    <a:pt x="151" y="6"/>
                  </a:cubicBezTo>
                  <a:cubicBezTo>
                    <a:pt x="152" y="6"/>
                    <a:pt x="153" y="6"/>
                    <a:pt x="154" y="6"/>
                  </a:cubicBezTo>
                  <a:cubicBezTo>
                    <a:pt x="155" y="6"/>
                    <a:pt x="156" y="6"/>
                    <a:pt x="157" y="6"/>
                  </a:cubicBezTo>
                  <a:cubicBezTo>
                    <a:pt x="158" y="7"/>
                    <a:pt x="159" y="8"/>
                    <a:pt x="160" y="8"/>
                  </a:cubicBezTo>
                  <a:cubicBezTo>
                    <a:pt x="161" y="9"/>
                    <a:pt x="162" y="11"/>
                    <a:pt x="162" y="11"/>
                  </a:cubicBezTo>
                  <a:cubicBezTo>
                    <a:pt x="164" y="12"/>
                    <a:pt x="165" y="13"/>
                    <a:pt x="166" y="13"/>
                  </a:cubicBezTo>
                  <a:cubicBezTo>
                    <a:pt x="166" y="13"/>
                    <a:pt x="168" y="14"/>
                    <a:pt x="168" y="14"/>
                  </a:cubicBezTo>
                  <a:cubicBezTo>
                    <a:pt x="169" y="14"/>
                    <a:pt x="169" y="15"/>
                    <a:pt x="170" y="15"/>
                  </a:cubicBezTo>
                  <a:cubicBezTo>
                    <a:pt x="170" y="16"/>
                    <a:pt x="172" y="16"/>
                    <a:pt x="173" y="16"/>
                  </a:cubicBezTo>
                  <a:cubicBezTo>
                    <a:pt x="173" y="17"/>
                    <a:pt x="174" y="17"/>
                    <a:pt x="175" y="18"/>
                  </a:cubicBezTo>
                  <a:cubicBezTo>
                    <a:pt x="175" y="18"/>
                    <a:pt x="178" y="19"/>
                    <a:pt x="179" y="20"/>
                  </a:cubicBezTo>
                  <a:cubicBezTo>
                    <a:pt x="179" y="20"/>
                    <a:pt x="181" y="21"/>
                    <a:pt x="182" y="21"/>
                  </a:cubicBezTo>
                  <a:cubicBezTo>
                    <a:pt x="182" y="21"/>
                    <a:pt x="184" y="21"/>
                    <a:pt x="184" y="21"/>
                  </a:cubicBezTo>
                  <a:cubicBezTo>
                    <a:pt x="185" y="21"/>
                    <a:pt x="186" y="21"/>
                    <a:pt x="187" y="20"/>
                  </a:cubicBezTo>
                  <a:cubicBezTo>
                    <a:pt x="188" y="20"/>
                    <a:pt x="189" y="21"/>
                    <a:pt x="189" y="21"/>
                  </a:cubicBezTo>
                  <a:cubicBezTo>
                    <a:pt x="190" y="21"/>
                    <a:pt x="191" y="22"/>
                    <a:pt x="192" y="22"/>
                  </a:cubicBezTo>
                  <a:cubicBezTo>
                    <a:pt x="193" y="22"/>
                    <a:pt x="194" y="23"/>
                    <a:pt x="194" y="23"/>
                  </a:cubicBezTo>
                  <a:cubicBezTo>
                    <a:pt x="195" y="24"/>
                    <a:pt x="197" y="25"/>
                    <a:pt x="198" y="26"/>
                  </a:cubicBezTo>
                  <a:cubicBezTo>
                    <a:pt x="199" y="26"/>
                    <a:pt x="201" y="27"/>
                    <a:pt x="201" y="28"/>
                  </a:cubicBezTo>
                  <a:cubicBezTo>
                    <a:pt x="202" y="28"/>
                    <a:pt x="204" y="29"/>
                    <a:pt x="205" y="29"/>
                  </a:cubicBezTo>
                  <a:cubicBezTo>
                    <a:pt x="205" y="29"/>
                    <a:pt x="207" y="29"/>
                    <a:pt x="207" y="30"/>
                  </a:cubicBezTo>
                  <a:cubicBezTo>
                    <a:pt x="208" y="30"/>
                    <a:pt x="211" y="30"/>
                    <a:pt x="212" y="30"/>
                  </a:cubicBezTo>
                  <a:cubicBezTo>
                    <a:pt x="213" y="30"/>
                    <a:pt x="214" y="30"/>
                    <a:pt x="215" y="29"/>
                  </a:cubicBezTo>
                  <a:cubicBezTo>
                    <a:pt x="216" y="29"/>
                    <a:pt x="216" y="29"/>
                    <a:pt x="217" y="29"/>
                  </a:cubicBezTo>
                  <a:cubicBezTo>
                    <a:pt x="218" y="29"/>
                    <a:pt x="219" y="29"/>
                    <a:pt x="221" y="30"/>
                  </a:cubicBezTo>
                  <a:cubicBezTo>
                    <a:pt x="221" y="30"/>
                    <a:pt x="222" y="30"/>
                    <a:pt x="223" y="30"/>
                  </a:cubicBezTo>
                  <a:cubicBezTo>
                    <a:pt x="224" y="31"/>
                    <a:pt x="225" y="32"/>
                    <a:pt x="226" y="32"/>
                  </a:cubicBezTo>
                  <a:cubicBezTo>
                    <a:pt x="226" y="32"/>
                    <a:pt x="227" y="33"/>
                    <a:pt x="227" y="33"/>
                  </a:cubicBezTo>
                  <a:cubicBezTo>
                    <a:pt x="228" y="33"/>
                    <a:pt x="229" y="32"/>
                    <a:pt x="230" y="32"/>
                  </a:cubicBezTo>
                  <a:cubicBezTo>
                    <a:pt x="230" y="32"/>
                    <a:pt x="231" y="31"/>
                    <a:pt x="233" y="31"/>
                  </a:cubicBezTo>
                  <a:cubicBezTo>
                    <a:pt x="233" y="31"/>
                    <a:pt x="235" y="31"/>
                    <a:pt x="235" y="31"/>
                  </a:cubicBezTo>
                  <a:cubicBezTo>
                    <a:pt x="236" y="31"/>
                    <a:pt x="237" y="31"/>
                    <a:pt x="238" y="31"/>
                  </a:cubicBezTo>
                  <a:cubicBezTo>
                    <a:pt x="239" y="31"/>
                    <a:pt x="240" y="31"/>
                    <a:pt x="241" y="30"/>
                  </a:cubicBezTo>
                  <a:cubicBezTo>
                    <a:pt x="241" y="30"/>
                    <a:pt x="241" y="29"/>
                    <a:pt x="241" y="29"/>
                  </a:cubicBezTo>
                  <a:cubicBezTo>
                    <a:pt x="241" y="28"/>
                    <a:pt x="241" y="27"/>
                    <a:pt x="241" y="27"/>
                  </a:cubicBezTo>
                  <a:cubicBezTo>
                    <a:pt x="241" y="26"/>
                    <a:pt x="241" y="25"/>
                    <a:pt x="241" y="24"/>
                  </a:cubicBezTo>
                  <a:cubicBezTo>
                    <a:pt x="240" y="23"/>
                    <a:pt x="240" y="22"/>
                    <a:pt x="241" y="22"/>
                  </a:cubicBezTo>
                  <a:cubicBezTo>
                    <a:pt x="241" y="21"/>
                    <a:pt x="241" y="20"/>
                    <a:pt x="241" y="20"/>
                  </a:cubicBezTo>
                  <a:cubicBezTo>
                    <a:pt x="242" y="19"/>
                    <a:pt x="242" y="19"/>
                    <a:pt x="243" y="19"/>
                  </a:cubicBezTo>
                  <a:cubicBezTo>
                    <a:pt x="244" y="18"/>
                    <a:pt x="246" y="17"/>
                    <a:pt x="246" y="17"/>
                  </a:cubicBezTo>
                  <a:cubicBezTo>
                    <a:pt x="246" y="16"/>
                    <a:pt x="246" y="15"/>
                    <a:pt x="246" y="14"/>
                  </a:cubicBezTo>
                  <a:cubicBezTo>
                    <a:pt x="247" y="14"/>
                    <a:pt x="247" y="12"/>
                    <a:pt x="247" y="11"/>
                  </a:cubicBezTo>
                  <a:cubicBezTo>
                    <a:pt x="247" y="11"/>
                    <a:pt x="248" y="10"/>
                    <a:pt x="248" y="9"/>
                  </a:cubicBezTo>
                  <a:cubicBezTo>
                    <a:pt x="249" y="9"/>
                    <a:pt x="251" y="9"/>
                    <a:pt x="252" y="8"/>
                  </a:cubicBezTo>
                  <a:cubicBezTo>
                    <a:pt x="253" y="8"/>
                    <a:pt x="255" y="6"/>
                    <a:pt x="256" y="6"/>
                  </a:cubicBezTo>
                  <a:cubicBezTo>
                    <a:pt x="257" y="6"/>
                    <a:pt x="258" y="5"/>
                    <a:pt x="258" y="5"/>
                  </a:cubicBezTo>
                  <a:cubicBezTo>
                    <a:pt x="259" y="4"/>
                    <a:pt x="260" y="4"/>
                    <a:pt x="261" y="3"/>
                  </a:cubicBezTo>
                  <a:cubicBezTo>
                    <a:pt x="262" y="3"/>
                    <a:pt x="263" y="3"/>
                    <a:pt x="264" y="3"/>
                  </a:cubicBezTo>
                  <a:cubicBezTo>
                    <a:pt x="265" y="3"/>
                    <a:pt x="267" y="3"/>
                    <a:pt x="268" y="3"/>
                  </a:cubicBezTo>
                  <a:cubicBezTo>
                    <a:pt x="269" y="3"/>
                    <a:pt x="270" y="2"/>
                    <a:pt x="271" y="2"/>
                  </a:cubicBezTo>
                  <a:cubicBezTo>
                    <a:pt x="271" y="1"/>
                    <a:pt x="272" y="1"/>
                    <a:pt x="273" y="0"/>
                  </a:cubicBezTo>
                  <a:cubicBezTo>
                    <a:pt x="273" y="0"/>
                    <a:pt x="275" y="0"/>
                    <a:pt x="276" y="0"/>
                  </a:cubicBezTo>
                  <a:cubicBezTo>
                    <a:pt x="277" y="0"/>
                    <a:pt x="278" y="1"/>
                    <a:pt x="279" y="1"/>
                  </a:cubicBezTo>
                  <a:cubicBezTo>
                    <a:pt x="279" y="2"/>
                    <a:pt x="280" y="3"/>
                    <a:pt x="280" y="4"/>
                  </a:cubicBezTo>
                  <a:cubicBezTo>
                    <a:pt x="281" y="5"/>
                    <a:pt x="281" y="6"/>
                    <a:pt x="281" y="7"/>
                  </a:cubicBezTo>
                  <a:cubicBezTo>
                    <a:pt x="281" y="8"/>
                    <a:pt x="282" y="9"/>
                    <a:pt x="282" y="10"/>
                  </a:cubicBezTo>
                  <a:cubicBezTo>
                    <a:pt x="282" y="11"/>
                    <a:pt x="283" y="13"/>
                    <a:pt x="283" y="13"/>
                  </a:cubicBezTo>
                  <a:cubicBezTo>
                    <a:pt x="284" y="14"/>
                    <a:pt x="285" y="15"/>
                    <a:pt x="286" y="16"/>
                  </a:cubicBezTo>
                  <a:cubicBezTo>
                    <a:pt x="286" y="16"/>
                    <a:pt x="287" y="17"/>
                    <a:pt x="288" y="17"/>
                  </a:cubicBezTo>
                  <a:cubicBezTo>
                    <a:pt x="288" y="17"/>
                    <a:pt x="289" y="18"/>
                    <a:pt x="290" y="18"/>
                  </a:cubicBezTo>
                  <a:cubicBezTo>
                    <a:pt x="291" y="18"/>
                    <a:pt x="292" y="19"/>
                    <a:pt x="292" y="19"/>
                  </a:cubicBezTo>
                  <a:cubicBezTo>
                    <a:pt x="293" y="20"/>
                    <a:pt x="293" y="21"/>
                    <a:pt x="293" y="21"/>
                  </a:cubicBezTo>
                  <a:cubicBezTo>
                    <a:pt x="294" y="22"/>
                    <a:pt x="294" y="23"/>
                    <a:pt x="294" y="24"/>
                  </a:cubicBezTo>
                  <a:cubicBezTo>
                    <a:pt x="294" y="25"/>
                    <a:pt x="294" y="25"/>
                    <a:pt x="294" y="26"/>
                  </a:cubicBezTo>
                  <a:cubicBezTo>
                    <a:pt x="295" y="26"/>
                    <a:pt x="296" y="27"/>
                    <a:pt x="296" y="27"/>
                  </a:cubicBezTo>
                  <a:cubicBezTo>
                    <a:pt x="296" y="28"/>
                    <a:pt x="296" y="29"/>
                    <a:pt x="296" y="29"/>
                  </a:cubicBezTo>
                  <a:cubicBezTo>
                    <a:pt x="297" y="30"/>
                    <a:pt x="297" y="31"/>
                    <a:pt x="297" y="32"/>
                  </a:cubicBezTo>
                  <a:cubicBezTo>
                    <a:pt x="297" y="33"/>
                    <a:pt x="298" y="34"/>
                    <a:pt x="299" y="34"/>
                  </a:cubicBezTo>
                  <a:cubicBezTo>
                    <a:pt x="299" y="35"/>
                    <a:pt x="300" y="35"/>
                    <a:pt x="300" y="35"/>
                  </a:cubicBezTo>
                  <a:cubicBezTo>
                    <a:pt x="301" y="36"/>
                    <a:pt x="302" y="37"/>
                    <a:pt x="303" y="37"/>
                  </a:cubicBezTo>
                  <a:cubicBezTo>
                    <a:pt x="303" y="37"/>
                    <a:pt x="304" y="37"/>
                    <a:pt x="305" y="37"/>
                  </a:cubicBezTo>
                  <a:cubicBezTo>
                    <a:pt x="305" y="37"/>
                    <a:pt x="307" y="37"/>
                    <a:pt x="307" y="36"/>
                  </a:cubicBezTo>
                  <a:cubicBezTo>
                    <a:pt x="308" y="36"/>
                    <a:pt x="309" y="35"/>
                    <a:pt x="309" y="34"/>
                  </a:cubicBezTo>
                  <a:cubicBezTo>
                    <a:pt x="309" y="34"/>
                    <a:pt x="309" y="32"/>
                    <a:pt x="310" y="32"/>
                  </a:cubicBezTo>
                  <a:cubicBezTo>
                    <a:pt x="310" y="32"/>
                    <a:pt x="311" y="31"/>
                    <a:pt x="312" y="31"/>
                  </a:cubicBezTo>
                  <a:cubicBezTo>
                    <a:pt x="312" y="31"/>
                    <a:pt x="312" y="31"/>
                    <a:pt x="312" y="31"/>
                  </a:cubicBezTo>
                  <a:cubicBezTo>
                    <a:pt x="313" y="32"/>
                    <a:pt x="314" y="33"/>
                    <a:pt x="314" y="33"/>
                  </a:cubicBezTo>
                  <a:cubicBezTo>
                    <a:pt x="315" y="34"/>
                    <a:pt x="317" y="35"/>
                    <a:pt x="319" y="36"/>
                  </a:cubicBezTo>
                  <a:cubicBezTo>
                    <a:pt x="320" y="37"/>
                    <a:pt x="322" y="38"/>
                    <a:pt x="323" y="38"/>
                  </a:cubicBezTo>
                  <a:cubicBezTo>
                    <a:pt x="324" y="38"/>
                    <a:pt x="326" y="39"/>
                    <a:pt x="327" y="40"/>
                  </a:cubicBezTo>
                  <a:cubicBezTo>
                    <a:pt x="328" y="40"/>
                    <a:pt x="329" y="41"/>
                    <a:pt x="330" y="41"/>
                  </a:cubicBezTo>
                  <a:cubicBezTo>
                    <a:pt x="330" y="41"/>
                    <a:pt x="331" y="41"/>
                    <a:pt x="332" y="41"/>
                  </a:cubicBezTo>
                  <a:cubicBezTo>
                    <a:pt x="332" y="41"/>
                    <a:pt x="333" y="42"/>
                    <a:pt x="333" y="42"/>
                  </a:cubicBezTo>
                  <a:cubicBezTo>
                    <a:pt x="334" y="42"/>
                    <a:pt x="334" y="42"/>
                    <a:pt x="335" y="4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81"/>
            <p:cNvSpPr>
              <a:spLocks/>
            </p:cNvSpPr>
            <p:nvPr/>
          </p:nvSpPr>
          <p:spPr bwMode="auto">
            <a:xfrm>
              <a:off x="1405" y="2810"/>
              <a:ext cx="11" cy="16"/>
            </a:xfrm>
            <a:custGeom>
              <a:avLst/>
              <a:gdLst>
                <a:gd name="T0" fmla="*/ 4 w 4"/>
                <a:gd name="T1" fmla="*/ 6 h 6"/>
                <a:gd name="T2" fmla="*/ 3 w 4"/>
                <a:gd name="T3" fmla="*/ 6 h 6"/>
                <a:gd name="T4" fmla="*/ 1 w 4"/>
                <a:gd name="T5" fmla="*/ 6 h 6"/>
                <a:gd name="T6" fmla="*/ 0 w 4"/>
                <a:gd name="T7" fmla="*/ 5 h 6"/>
                <a:gd name="T8" fmla="*/ 0 w 4"/>
                <a:gd name="T9" fmla="*/ 4 h 6"/>
                <a:gd name="T10" fmla="*/ 1 w 4"/>
                <a:gd name="T11" fmla="*/ 3 h 6"/>
                <a:gd name="T12" fmla="*/ 1 w 4"/>
                <a:gd name="T13" fmla="*/ 2 h 6"/>
                <a:gd name="T14" fmla="*/ 1 w 4"/>
                <a:gd name="T15" fmla="*/ 0 h 6"/>
                <a:gd name="T16" fmla="*/ 2 w 4"/>
                <a:gd name="T17" fmla="*/ 0 h 6"/>
                <a:gd name="T18" fmla="*/ 2 w 4"/>
                <a:gd name="T19" fmla="*/ 0 h 6"/>
                <a:gd name="T20" fmla="*/ 2 w 4"/>
                <a:gd name="T21" fmla="*/ 2 h 6"/>
                <a:gd name="T22" fmla="*/ 3 w 4"/>
                <a:gd name="T23" fmla="*/ 4 h 6"/>
                <a:gd name="T24" fmla="*/ 4 w 4"/>
                <a:gd name="T25" fmla="*/ 4 h 6"/>
                <a:gd name="T26" fmla="*/ 4 w 4"/>
                <a:gd name="T27" fmla="*/ 5 h 6"/>
                <a:gd name="T28" fmla="*/ 4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4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1" y="6"/>
                  </a:cubicBezTo>
                  <a:cubicBezTo>
                    <a:pt x="1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4"/>
                    <a:pt x="1" y="4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82"/>
            <p:cNvSpPr>
              <a:spLocks/>
            </p:cNvSpPr>
            <p:nvPr/>
          </p:nvSpPr>
          <p:spPr bwMode="auto">
            <a:xfrm>
              <a:off x="1405" y="2810"/>
              <a:ext cx="11" cy="16"/>
            </a:xfrm>
            <a:custGeom>
              <a:avLst/>
              <a:gdLst>
                <a:gd name="T0" fmla="*/ 4 w 4"/>
                <a:gd name="T1" fmla="*/ 6 h 6"/>
                <a:gd name="T2" fmla="*/ 3 w 4"/>
                <a:gd name="T3" fmla="*/ 6 h 6"/>
                <a:gd name="T4" fmla="*/ 1 w 4"/>
                <a:gd name="T5" fmla="*/ 6 h 6"/>
                <a:gd name="T6" fmla="*/ 0 w 4"/>
                <a:gd name="T7" fmla="*/ 5 h 6"/>
                <a:gd name="T8" fmla="*/ 0 w 4"/>
                <a:gd name="T9" fmla="*/ 4 h 6"/>
                <a:gd name="T10" fmla="*/ 1 w 4"/>
                <a:gd name="T11" fmla="*/ 3 h 6"/>
                <a:gd name="T12" fmla="*/ 1 w 4"/>
                <a:gd name="T13" fmla="*/ 2 h 6"/>
                <a:gd name="T14" fmla="*/ 1 w 4"/>
                <a:gd name="T15" fmla="*/ 0 h 6"/>
                <a:gd name="T16" fmla="*/ 2 w 4"/>
                <a:gd name="T17" fmla="*/ 0 h 6"/>
                <a:gd name="T18" fmla="*/ 2 w 4"/>
                <a:gd name="T19" fmla="*/ 0 h 6"/>
                <a:gd name="T20" fmla="*/ 2 w 4"/>
                <a:gd name="T21" fmla="*/ 2 h 6"/>
                <a:gd name="T22" fmla="*/ 3 w 4"/>
                <a:gd name="T23" fmla="*/ 4 h 6"/>
                <a:gd name="T24" fmla="*/ 4 w 4"/>
                <a:gd name="T25" fmla="*/ 4 h 6"/>
                <a:gd name="T26" fmla="*/ 4 w 4"/>
                <a:gd name="T27" fmla="*/ 5 h 6"/>
                <a:gd name="T28" fmla="*/ 4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4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1" y="6"/>
                  </a:cubicBezTo>
                  <a:cubicBezTo>
                    <a:pt x="1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4"/>
                    <a:pt x="1" y="4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83"/>
            <p:cNvSpPr>
              <a:spLocks/>
            </p:cNvSpPr>
            <p:nvPr/>
          </p:nvSpPr>
          <p:spPr bwMode="auto">
            <a:xfrm>
              <a:off x="1377" y="2829"/>
              <a:ext cx="20" cy="31"/>
            </a:xfrm>
            <a:custGeom>
              <a:avLst/>
              <a:gdLst>
                <a:gd name="T0" fmla="*/ 1 w 7"/>
                <a:gd name="T1" fmla="*/ 10 h 11"/>
                <a:gd name="T2" fmla="*/ 2 w 7"/>
                <a:gd name="T3" fmla="*/ 9 h 11"/>
                <a:gd name="T4" fmla="*/ 4 w 7"/>
                <a:gd name="T5" fmla="*/ 5 h 11"/>
                <a:gd name="T6" fmla="*/ 5 w 7"/>
                <a:gd name="T7" fmla="*/ 3 h 11"/>
                <a:gd name="T8" fmla="*/ 7 w 7"/>
                <a:gd name="T9" fmla="*/ 1 h 11"/>
                <a:gd name="T10" fmla="*/ 7 w 7"/>
                <a:gd name="T11" fmla="*/ 0 h 11"/>
                <a:gd name="T12" fmla="*/ 6 w 7"/>
                <a:gd name="T13" fmla="*/ 0 h 11"/>
                <a:gd name="T14" fmla="*/ 5 w 7"/>
                <a:gd name="T15" fmla="*/ 1 h 11"/>
                <a:gd name="T16" fmla="*/ 4 w 7"/>
                <a:gd name="T17" fmla="*/ 2 h 11"/>
                <a:gd name="T18" fmla="*/ 3 w 7"/>
                <a:gd name="T19" fmla="*/ 3 h 11"/>
                <a:gd name="T20" fmla="*/ 2 w 7"/>
                <a:gd name="T21" fmla="*/ 5 h 11"/>
                <a:gd name="T22" fmla="*/ 1 w 7"/>
                <a:gd name="T23" fmla="*/ 6 h 11"/>
                <a:gd name="T24" fmla="*/ 1 w 7"/>
                <a:gd name="T25" fmla="*/ 8 h 11"/>
                <a:gd name="T26" fmla="*/ 0 w 7"/>
                <a:gd name="T27" fmla="*/ 9 h 11"/>
                <a:gd name="T28" fmla="*/ 1 w 7"/>
                <a:gd name="T2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11">
                  <a:moveTo>
                    <a:pt x="1" y="10"/>
                  </a:moveTo>
                  <a:cubicBezTo>
                    <a:pt x="1" y="11"/>
                    <a:pt x="2" y="9"/>
                    <a:pt x="2" y="9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4" y="5"/>
                    <a:pt x="5" y="3"/>
                    <a:pt x="5" y="3"/>
                  </a:cubicBezTo>
                  <a:cubicBezTo>
                    <a:pt x="6" y="2"/>
                    <a:pt x="6" y="2"/>
                    <a:pt x="7" y="1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4" y="2"/>
                    <a:pt x="3" y="3"/>
                    <a:pt x="3" y="3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2" y="6"/>
                    <a:pt x="1" y="6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1" y="8"/>
                    <a:pt x="0" y="9"/>
                    <a:pt x="0" y="9"/>
                  </a:cubicBezTo>
                  <a:cubicBezTo>
                    <a:pt x="0" y="9"/>
                    <a:pt x="0" y="10"/>
                    <a:pt x="1" y="1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84"/>
            <p:cNvSpPr>
              <a:spLocks/>
            </p:cNvSpPr>
            <p:nvPr/>
          </p:nvSpPr>
          <p:spPr bwMode="auto">
            <a:xfrm>
              <a:off x="1377" y="2829"/>
              <a:ext cx="20" cy="31"/>
            </a:xfrm>
            <a:custGeom>
              <a:avLst/>
              <a:gdLst>
                <a:gd name="T0" fmla="*/ 1 w 7"/>
                <a:gd name="T1" fmla="*/ 10 h 11"/>
                <a:gd name="T2" fmla="*/ 2 w 7"/>
                <a:gd name="T3" fmla="*/ 9 h 11"/>
                <a:gd name="T4" fmla="*/ 4 w 7"/>
                <a:gd name="T5" fmla="*/ 5 h 11"/>
                <a:gd name="T6" fmla="*/ 5 w 7"/>
                <a:gd name="T7" fmla="*/ 3 h 11"/>
                <a:gd name="T8" fmla="*/ 7 w 7"/>
                <a:gd name="T9" fmla="*/ 1 h 11"/>
                <a:gd name="T10" fmla="*/ 7 w 7"/>
                <a:gd name="T11" fmla="*/ 0 h 11"/>
                <a:gd name="T12" fmla="*/ 6 w 7"/>
                <a:gd name="T13" fmla="*/ 0 h 11"/>
                <a:gd name="T14" fmla="*/ 5 w 7"/>
                <a:gd name="T15" fmla="*/ 1 h 11"/>
                <a:gd name="T16" fmla="*/ 4 w 7"/>
                <a:gd name="T17" fmla="*/ 2 h 11"/>
                <a:gd name="T18" fmla="*/ 3 w 7"/>
                <a:gd name="T19" fmla="*/ 3 h 11"/>
                <a:gd name="T20" fmla="*/ 2 w 7"/>
                <a:gd name="T21" fmla="*/ 5 h 11"/>
                <a:gd name="T22" fmla="*/ 1 w 7"/>
                <a:gd name="T23" fmla="*/ 6 h 11"/>
                <a:gd name="T24" fmla="*/ 1 w 7"/>
                <a:gd name="T25" fmla="*/ 8 h 11"/>
                <a:gd name="T26" fmla="*/ 0 w 7"/>
                <a:gd name="T27" fmla="*/ 9 h 11"/>
                <a:gd name="T28" fmla="*/ 1 w 7"/>
                <a:gd name="T2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11">
                  <a:moveTo>
                    <a:pt x="1" y="10"/>
                  </a:moveTo>
                  <a:cubicBezTo>
                    <a:pt x="1" y="11"/>
                    <a:pt x="2" y="9"/>
                    <a:pt x="2" y="9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4" y="5"/>
                    <a:pt x="5" y="3"/>
                    <a:pt x="5" y="3"/>
                  </a:cubicBezTo>
                  <a:cubicBezTo>
                    <a:pt x="6" y="2"/>
                    <a:pt x="6" y="2"/>
                    <a:pt x="7" y="1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4" y="2"/>
                    <a:pt x="3" y="3"/>
                    <a:pt x="3" y="3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2" y="6"/>
                    <a:pt x="1" y="6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1" y="8"/>
                    <a:pt x="0" y="9"/>
                    <a:pt x="0" y="9"/>
                  </a:cubicBezTo>
                  <a:cubicBezTo>
                    <a:pt x="0" y="9"/>
                    <a:pt x="0" y="10"/>
                    <a:pt x="1" y="1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85"/>
            <p:cNvSpPr>
              <a:spLocks/>
            </p:cNvSpPr>
            <p:nvPr/>
          </p:nvSpPr>
          <p:spPr bwMode="auto">
            <a:xfrm>
              <a:off x="1169" y="2550"/>
              <a:ext cx="355" cy="401"/>
            </a:xfrm>
            <a:custGeom>
              <a:avLst/>
              <a:gdLst>
                <a:gd name="T0" fmla="*/ 125 w 128"/>
                <a:gd name="T1" fmla="*/ 57 h 145"/>
                <a:gd name="T2" fmla="*/ 117 w 128"/>
                <a:gd name="T3" fmla="*/ 61 h 145"/>
                <a:gd name="T4" fmla="*/ 105 w 128"/>
                <a:gd name="T5" fmla="*/ 61 h 145"/>
                <a:gd name="T6" fmla="*/ 101 w 128"/>
                <a:gd name="T7" fmla="*/ 65 h 145"/>
                <a:gd name="T8" fmla="*/ 99 w 128"/>
                <a:gd name="T9" fmla="*/ 71 h 145"/>
                <a:gd name="T10" fmla="*/ 95 w 128"/>
                <a:gd name="T11" fmla="*/ 76 h 145"/>
                <a:gd name="T12" fmla="*/ 90 w 128"/>
                <a:gd name="T13" fmla="*/ 83 h 145"/>
                <a:gd name="T14" fmla="*/ 88 w 128"/>
                <a:gd name="T15" fmla="*/ 86 h 145"/>
                <a:gd name="T16" fmla="*/ 86 w 128"/>
                <a:gd name="T17" fmla="*/ 91 h 145"/>
                <a:gd name="T18" fmla="*/ 83 w 128"/>
                <a:gd name="T19" fmla="*/ 97 h 145"/>
                <a:gd name="T20" fmla="*/ 80 w 128"/>
                <a:gd name="T21" fmla="*/ 101 h 145"/>
                <a:gd name="T22" fmla="*/ 76 w 128"/>
                <a:gd name="T23" fmla="*/ 106 h 145"/>
                <a:gd name="T24" fmla="*/ 73 w 128"/>
                <a:gd name="T25" fmla="*/ 113 h 145"/>
                <a:gd name="T26" fmla="*/ 71 w 128"/>
                <a:gd name="T27" fmla="*/ 130 h 145"/>
                <a:gd name="T28" fmla="*/ 66 w 128"/>
                <a:gd name="T29" fmla="*/ 137 h 145"/>
                <a:gd name="T30" fmla="*/ 54 w 128"/>
                <a:gd name="T31" fmla="*/ 141 h 145"/>
                <a:gd name="T32" fmla="*/ 48 w 128"/>
                <a:gd name="T33" fmla="*/ 141 h 145"/>
                <a:gd name="T34" fmla="*/ 38 w 128"/>
                <a:gd name="T35" fmla="*/ 141 h 145"/>
                <a:gd name="T36" fmla="*/ 30 w 128"/>
                <a:gd name="T37" fmla="*/ 145 h 145"/>
                <a:gd name="T38" fmla="*/ 21 w 128"/>
                <a:gd name="T39" fmla="*/ 141 h 145"/>
                <a:gd name="T40" fmla="*/ 14 w 128"/>
                <a:gd name="T41" fmla="*/ 140 h 145"/>
                <a:gd name="T42" fmla="*/ 11 w 128"/>
                <a:gd name="T43" fmla="*/ 141 h 145"/>
                <a:gd name="T44" fmla="*/ 3 w 128"/>
                <a:gd name="T45" fmla="*/ 138 h 145"/>
                <a:gd name="T46" fmla="*/ 3 w 128"/>
                <a:gd name="T47" fmla="*/ 134 h 145"/>
                <a:gd name="T48" fmla="*/ 2 w 128"/>
                <a:gd name="T49" fmla="*/ 125 h 145"/>
                <a:gd name="T50" fmla="*/ 0 w 128"/>
                <a:gd name="T51" fmla="*/ 119 h 145"/>
                <a:gd name="T52" fmla="*/ 4 w 128"/>
                <a:gd name="T53" fmla="*/ 111 h 145"/>
                <a:gd name="T54" fmla="*/ 7 w 128"/>
                <a:gd name="T55" fmla="*/ 105 h 145"/>
                <a:gd name="T56" fmla="*/ 10 w 128"/>
                <a:gd name="T57" fmla="*/ 98 h 145"/>
                <a:gd name="T58" fmla="*/ 14 w 128"/>
                <a:gd name="T59" fmla="*/ 80 h 145"/>
                <a:gd name="T60" fmla="*/ 14 w 128"/>
                <a:gd name="T61" fmla="*/ 67 h 145"/>
                <a:gd name="T62" fmla="*/ 14 w 128"/>
                <a:gd name="T63" fmla="*/ 56 h 145"/>
                <a:gd name="T64" fmla="*/ 16 w 128"/>
                <a:gd name="T65" fmla="*/ 49 h 145"/>
                <a:gd name="T66" fmla="*/ 19 w 128"/>
                <a:gd name="T67" fmla="*/ 42 h 145"/>
                <a:gd name="T68" fmla="*/ 24 w 128"/>
                <a:gd name="T69" fmla="*/ 33 h 145"/>
                <a:gd name="T70" fmla="*/ 26 w 128"/>
                <a:gd name="T71" fmla="*/ 28 h 145"/>
                <a:gd name="T72" fmla="*/ 28 w 128"/>
                <a:gd name="T73" fmla="*/ 23 h 145"/>
                <a:gd name="T74" fmla="*/ 29 w 128"/>
                <a:gd name="T75" fmla="*/ 6 h 145"/>
                <a:gd name="T76" fmla="*/ 36 w 128"/>
                <a:gd name="T77" fmla="*/ 4 h 145"/>
                <a:gd name="T78" fmla="*/ 45 w 128"/>
                <a:gd name="T79" fmla="*/ 2 h 145"/>
                <a:gd name="T80" fmla="*/ 51 w 128"/>
                <a:gd name="T81" fmla="*/ 6 h 145"/>
                <a:gd name="T82" fmla="*/ 53 w 128"/>
                <a:gd name="T83" fmla="*/ 17 h 145"/>
                <a:gd name="T84" fmla="*/ 59 w 128"/>
                <a:gd name="T85" fmla="*/ 22 h 145"/>
                <a:gd name="T86" fmla="*/ 67 w 128"/>
                <a:gd name="T87" fmla="*/ 14 h 145"/>
                <a:gd name="T88" fmla="*/ 71 w 128"/>
                <a:gd name="T89" fmla="*/ 7 h 145"/>
                <a:gd name="T90" fmla="*/ 78 w 128"/>
                <a:gd name="T91" fmla="*/ 0 h 145"/>
                <a:gd name="T92" fmla="*/ 83 w 128"/>
                <a:gd name="T93" fmla="*/ 2 h 145"/>
                <a:gd name="T94" fmla="*/ 88 w 128"/>
                <a:gd name="T95" fmla="*/ 4 h 145"/>
                <a:gd name="T96" fmla="*/ 92 w 128"/>
                <a:gd name="T97" fmla="*/ 9 h 145"/>
                <a:gd name="T98" fmla="*/ 96 w 128"/>
                <a:gd name="T99" fmla="*/ 11 h 145"/>
                <a:gd name="T100" fmla="*/ 107 w 128"/>
                <a:gd name="T101" fmla="*/ 12 h 145"/>
                <a:gd name="T102" fmla="*/ 116 w 128"/>
                <a:gd name="T103" fmla="*/ 15 h 145"/>
                <a:gd name="T104" fmla="*/ 122 w 128"/>
                <a:gd name="T105" fmla="*/ 23 h 145"/>
                <a:gd name="T106" fmla="*/ 117 w 128"/>
                <a:gd name="T107" fmla="*/ 30 h 145"/>
                <a:gd name="T108" fmla="*/ 110 w 128"/>
                <a:gd name="T109" fmla="*/ 30 h 145"/>
                <a:gd name="T110" fmla="*/ 112 w 128"/>
                <a:gd name="T111" fmla="*/ 35 h 145"/>
                <a:gd name="T112" fmla="*/ 118 w 128"/>
                <a:gd name="T113" fmla="*/ 42 h 145"/>
                <a:gd name="T114" fmla="*/ 125 w 128"/>
                <a:gd name="T115" fmla="*/ 47 h 145"/>
                <a:gd name="T116" fmla="*/ 128 w 128"/>
                <a:gd name="T117" fmla="*/ 5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8" h="145">
                  <a:moveTo>
                    <a:pt x="128" y="55"/>
                  </a:moveTo>
                  <a:cubicBezTo>
                    <a:pt x="128" y="55"/>
                    <a:pt x="127" y="56"/>
                    <a:pt x="127" y="56"/>
                  </a:cubicBezTo>
                  <a:cubicBezTo>
                    <a:pt x="127" y="56"/>
                    <a:pt x="126" y="57"/>
                    <a:pt x="125" y="57"/>
                  </a:cubicBezTo>
                  <a:cubicBezTo>
                    <a:pt x="125" y="58"/>
                    <a:pt x="124" y="59"/>
                    <a:pt x="123" y="59"/>
                  </a:cubicBezTo>
                  <a:cubicBezTo>
                    <a:pt x="123" y="60"/>
                    <a:pt x="121" y="60"/>
                    <a:pt x="121" y="60"/>
                  </a:cubicBezTo>
                  <a:cubicBezTo>
                    <a:pt x="120" y="61"/>
                    <a:pt x="118" y="61"/>
                    <a:pt x="117" y="61"/>
                  </a:cubicBezTo>
                  <a:cubicBezTo>
                    <a:pt x="116" y="61"/>
                    <a:pt x="115" y="61"/>
                    <a:pt x="114" y="61"/>
                  </a:cubicBezTo>
                  <a:cubicBezTo>
                    <a:pt x="113" y="61"/>
                    <a:pt x="111" y="61"/>
                    <a:pt x="109" y="61"/>
                  </a:cubicBezTo>
                  <a:cubicBezTo>
                    <a:pt x="108" y="61"/>
                    <a:pt x="106" y="61"/>
                    <a:pt x="105" y="61"/>
                  </a:cubicBezTo>
                  <a:cubicBezTo>
                    <a:pt x="104" y="61"/>
                    <a:pt x="103" y="61"/>
                    <a:pt x="103" y="61"/>
                  </a:cubicBezTo>
                  <a:cubicBezTo>
                    <a:pt x="102" y="62"/>
                    <a:pt x="102" y="62"/>
                    <a:pt x="102" y="63"/>
                  </a:cubicBezTo>
                  <a:cubicBezTo>
                    <a:pt x="102" y="63"/>
                    <a:pt x="101" y="64"/>
                    <a:pt x="101" y="65"/>
                  </a:cubicBezTo>
                  <a:cubicBezTo>
                    <a:pt x="101" y="65"/>
                    <a:pt x="100" y="67"/>
                    <a:pt x="100" y="67"/>
                  </a:cubicBezTo>
                  <a:cubicBezTo>
                    <a:pt x="100" y="68"/>
                    <a:pt x="99" y="69"/>
                    <a:pt x="99" y="69"/>
                  </a:cubicBezTo>
                  <a:cubicBezTo>
                    <a:pt x="99" y="70"/>
                    <a:pt x="99" y="71"/>
                    <a:pt x="99" y="71"/>
                  </a:cubicBezTo>
                  <a:cubicBezTo>
                    <a:pt x="98" y="71"/>
                    <a:pt x="98" y="72"/>
                    <a:pt x="98" y="73"/>
                  </a:cubicBezTo>
                  <a:cubicBezTo>
                    <a:pt x="98" y="73"/>
                    <a:pt x="97" y="74"/>
                    <a:pt x="97" y="74"/>
                  </a:cubicBezTo>
                  <a:cubicBezTo>
                    <a:pt x="96" y="75"/>
                    <a:pt x="96" y="76"/>
                    <a:pt x="95" y="76"/>
                  </a:cubicBezTo>
                  <a:cubicBezTo>
                    <a:pt x="95" y="77"/>
                    <a:pt x="94" y="77"/>
                    <a:pt x="94" y="78"/>
                  </a:cubicBezTo>
                  <a:cubicBezTo>
                    <a:pt x="93" y="79"/>
                    <a:pt x="92" y="80"/>
                    <a:pt x="92" y="81"/>
                  </a:cubicBezTo>
                  <a:cubicBezTo>
                    <a:pt x="91" y="81"/>
                    <a:pt x="90" y="82"/>
                    <a:pt x="90" y="83"/>
                  </a:cubicBezTo>
                  <a:cubicBezTo>
                    <a:pt x="90" y="83"/>
                    <a:pt x="90" y="84"/>
                    <a:pt x="90" y="84"/>
                  </a:cubicBezTo>
                  <a:cubicBezTo>
                    <a:pt x="89" y="85"/>
                    <a:pt x="89" y="85"/>
                    <a:pt x="89" y="85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88" y="87"/>
                    <a:pt x="88" y="88"/>
                    <a:pt x="88" y="88"/>
                  </a:cubicBezTo>
                  <a:cubicBezTo>
                    <a:pt x="87" y="88"/>
                    <a:pt x="87" y="89"/>
                    <a:pt x="86" y="89"/>
                  </a:cubicBezTo>
                  <a:cubicBezTo>
                    <a:pt x="86" y="90"/>
                    <a:pt x="86" y="91"/>
                    <a:pt x="86" y="91"/>
                  </a:cubicBezTo>
                  <a:cubicBezTo>
                    <a:pt x="85" y="91"/>
                    <a:pt x="85" y="92"/>
                    <a:pt x="85" y="93"/>
                  </a:cubicBezTo>
                  <a:cubicBezTo>
                    <a:pt x="84" y="93"/>
                    <a:pt x="85" y="94"/>
                    <a:pt x="85" y="95"/>
                  </a:cubicBezTo>
                  <a:cubicBezTo>
                    <a:pt x="84" y="95"/>
                    <a:pt x="84" y="97"/>
                    <a:pt x="83" y="97"/>
                  </a:cubicBezTo>
                  <a:cubicBezTo>
                    <a:pt x="83" y="98"/>
                    <a:pt x="82" y="98"/>
                    <a:pt x="82" y="98"/>
                  </a:cubicBezTo>
                  <a:cubicBezTo>
                    <a:pt x="82" y="99"/>
                    <a:pt x="81" y="100"/>
                    <a:pt x="81" y="100"/>
                  </a:cubicBezTo>
                  <a:cubicBezTo>
                    <a:pt x="81" y="100"/>
                    <a:pt x="80" y="101"/>
                    <a:pt x="80" y="101"/>
                  </a:cubicBezTo>
                  <a:cubicBezTo>
                    <a:pt x="79" y="101"/>
                    <a:pt x="78" y="102"/>
                    <a:pt x="78" y="103"/>
                  </a:cubicBezTo>
                  <a:cubicBezTo>
                    <a:pt x="78" y="103"/>
                    <a:pt x="77" y="104"/>
                    <a:pt x="76" y="104"/>
                  </a:cubicBezTo>
                  <a:cubicBezTo>
                    <a:pt x="76" y="104"/>
                    <a:pt x="76" y="106"/>
                    <a:pt x="76" y="106"/>
                  </a:cubicBezTo>
                  <a:cubicBezTo>
                    <a:pt x="76" y="107"/>
                    <a:pt x="75" y="108"/>
                    <a:pt x="75" y="108"/>
                  </a:cubicBezTo>
                  <a:cubicBezTo>
                    <a:pt x="75" y="109"/>
                    <a:pt x="74" y="110"/>
                    <a:pt x="74" y="110"/>
                  </a:cubicBezTo>
                  <a:cubicBezTo>
                    <a:pt x="74" y="111"/>
                    <a:pt x="73" y="112"/>
                    <a:pt x="73" y="113"/>
                  </a:cubicBezTo>
                  <a:cubicBezTo>
                    <a:pt x="73" y="115"/>
                    <a:pt x="73" y="117"/>
                    <a:pt x="73" y="118"/>
                  </a:cubicBezTo>
                  <a:cubicBezTo>
                    <a:pt x="73" y="119"/>
                    <a:pt x="73" y="122"/>
                    <a:pt x="72" y="124"/>
                  </a:cubicBezTo>
                  <a:cubicBezTo>
                    <a:pt x="72" y="125"/>
                    <a:pt x="72" y="128"/>
                    <a:pt x="71" y="130"/>
                  </a:cubicBezTo>
                  <a:cubicBezTo>
                    <a:pt x="71" y="130"/>
                    <a:pt x="70" y="132"/>
                    <a:pt x="70" y="133"/>
                  </a:cubicBezTo>
                  <a:cubicBezTo>
                    <a:pt x="69" y="134"/>
                    <a:pt x="68" y="135"/>
                    <a:pt x="68" y="135"/>
                  </a:cubicBezTo>
                  <a:cubicBezTo>
                    <a:pt x="67" y="136"/>
                    <a:pt x="67" y="136"/>
                    <a:pt x="66" y="137"/>
                  </a:cubicBezTo>
                  <a:cubicBezTo>
                    <a:pt x="65" y="137"/>
                    <a:pt x="64" y="138"/>
                    <a:pt x="63" y="138"/>
                  </a:cubicBezTo>
                  <a:cubicBezTo>
                    <a:pt x="62" y="139"/>
                    <a:pt x="59" y="139"/>
                    <a:pt x="58" y="140"/>
                  </a:cubicBezTo>
                  <a:cubicBezTo>
                    <a:pt x="57" y="140"/>
                    <a:pt x="55" y="141"/>
                    <a:pt x="54" y="141"/>
                  </a:cubicBezTo>
                  <a:cubicBezTo>
                    <a:pt x="53" y="141"/>
                    <a:pt x="52" y="142"/>
                    <a:pt x="51" y="142"/>
                  </a:cubicBezTo>
                  <a:cubicBezTo>
                    <a:pt x="51" y="142"/>
                    <a:pt x="50" y="142"/>
                    <a:pt x="50" y="142"/>
                  </a:cubicBezTo>
                  <a:cubicBezTo>
                    <a:pt x="49" y="141"/>
                    <a:pt x="49" y="141"/>
                    <a:pt x="48" y="141"/>
                  </a:cubicBezTo>
                  <a:cubicBezTo>
                    <a:pt x="48" y="141"/>
                    <a:pt x="46" y="141"/>
                    <a:pt x="45" y="141"/>
                  </a:cubicBezTo>
                  <a:cubicBezTo>
                    <a:pt x="44" y="140"/>
                    <a:pt x="42" y="141"/>
                    <a:pt x="41" y="141"/>
                  </a:cubicBezTo>
                  <a:cubicBezTo>
                    <a:pt x="41" y="141"/>
                    <a:pt x="39" y="141"/>
                    <a:pt x="38" y="141"/>
                  </a:cubicBezTo>
                  <a:cubicBezTo>
                    <a:pt x="37" y="141"/>
                    <a:pt x="36" y="142"/>
                    <a:pt x="34" y="143"/>
                  </a:cubicBezTo>
                  <a:cubicBezTo>
                    <a:pt x="34" y="143"/>
                    <a:pt x="33" y="144"/>
                    <a:pt x="32" y="145"/>
                  </a:cubicBezTo>
                  <a:cubicBezTo>
                    <a:pt x="32" y="145"/>
                    <a:pt x="31" y="145"/>
                    <a:pt x="30" y="145"/>
                  </a:cubicBezTo>
                  <a:cubicBezTo>
                    <a:pt x="30" y="145"/>
                    <a:pt x="29" y="145"/>
                    <a:pt x="29" y="145"/>
                  </a:cubicBezTo>
                  <a:cubicBezTo>
                    <a:pt x="28" y="145"/>
                    <a:pt x="27" y="144"/>
                    <a:pt x="26" y="143"/>
                  </a:cubicBezTo>
                  <a:cubicBezTo>
                    <a:pt x="25" y="142"/>
                    <a:pt x="23" y="141"/>
                    <a:pt x="21" y="141"/>
                  </a:cubicBezTo>
                  <a:cubicBezTo>
                    <a:pt x="20" y="140"/>
                    <a:pt x="19" y="140"/>
                    <a:pt x="18" y="140"/>
                  </a:cubicBezTo>
                  <a:cubicBezTo>
                    <a:pt x="17" y="140"/>
                    <a:pt x="16" y="140"/>
                    <a:pt x="16" y="140"/>
                  </a:cubicBezTo>
                  <a:cubicBezTo>
                    <a:pt x="15" y="140"/>
                    <a:pt x="15" y="140"/>
                    <a:pt x="14" y="140"/>
                  </a:cubicBezTo>
                  <a:cubicBezTo>
                    <a:pt x="14" y="141"/>
                    <a:pt x="14" y="141"/>
                    <a:pt x="13" y="142"/>
                  </a:cubicBezTo>
                  <a:cubicBezTo>
                    <a:pt x="13" y="142"/>
                    <a:pt x="12" y="142"/>
                    <a:pt x="12" y="142"/>
                  </a:cubicBezTo>
                  <a:cubicBezTo>
                    <a:pt x="12" y="141"/>
                    <a:pt x="11" y="141"/>
                    <a:pt x="11" y="141"/>
                  </a:cubicBezTo>
                  <a:cubicBezTo>
                    <a:pt x="9" y="141"/>
                    <a:pt x="8" y="140"/>
                    <a:pt x="8" y="140"/>
                  </a:cubicBezTo>
                  <a:cubicBezTo>
                    <a:pt x="7" y="140"/>
                    <a:pt x="6" y="140"/>
                    <a:pt x="5" y="140"/>
                  </a:cubicBezTo>
                  <a:cubicBezTo>
                    <a:pt x="5" y="139"/>
                    <a:pt x="3" y="138"/>
                    <a:pt x="3" y="138"/>
                  </a:cubicBezTo>
                  <a:cubicBezTo>
                    <a:pt x="3" y="138"/>
                    <a:pt x="2" y="137"/>
                    <a:pt x="2" y="137"/>
                  </a:cubicBezTo>
                  <a:cubicBezTo>
                    <a:pt x="2" y="136"/>
                    <a:pt x="2" y="136"/>
                    <a:pt x="2" y="135"/>
                  </a:cubicBezTo>
                  <a:cubicBezTo>
                    <a:pt x="2" y="135"/>
                    <a:pt x="3" y="134"/>
                    <a:pt x="3" y="134"/>
                  </a:cubicBezTo>
                  <a:cubicBezTo>
                    <a:pt x="3" y="133"/>
                    <a:pt x="4" y="132"/>
                    <a:pt x="4" y="131"/>
                  </a:cubicBezTo>
                  <a:cubicBezTo>
                    <a:pt x="4" y="131"/>
                    <a:pt x="4" y="129"/>
                    <a:pt x="4" y="129"/>
                  </a:cubicBezTo>
                  <a:cubicBezTo>
                    <a:pt x="4" y="128"/>
                    <a:pt x="3" y="126"/>
                    <a:pt x="2" y="125"/>
                  </a:cubicBezTo>
                  <a:cubicBezTo>
                    <a:pt x="2" y="125"/>
                    <a:pt x="1" y="124"/>
                    <a:pt x="1" y="124"/>
                  </a:cubicBezTo>
                  <a:cubicBezTo>
                    <a:pt x="1" y="123"/>
                    <a:pt x="0" y="122"/>
                    <a:pt x="0" y="121"/>
                  </a:cubicBezTo>
                  <a:cubicBezTo>
                    <a:pt x="0" y="121"/>
                    <a:pt x="0" y="119"/>
                    <a:pt x="0" y="119"/>
                  </a:cubicBezTo>
                  <a:cubicBezTo>
                    <a:pt x="0" y="118"/>
                    <a:pt x="1" y="118"/>
                    <a:pt x="1" y="117"/>
                  </a:cubicBezTo>
                  <a:cubicBezTo>
                    <a:pt x="2" y="117"/>
                    <a:pt x="2" y="116"/>
                    <a:pt x="3" y="115"/>
                  </a:cubicBezTo>
                  <a:cubicBezTo>
                    <a:pt x="3" y="114"/>
                    <a:pt x="4" y="112"/>
                    <a:pt x="4" y="111"/>
                  </a:cubicBezTo>
                  <a:cubicBezTo>
                    <a:pt x="4" y="110"/>
                    <a:pt x="5" y="109"/>
                    <a:pt x="5" y="109"/>
                  </a:cubicBezTo>
                  <a:cubicBezTo>
                    <a:pt x="5" y="108"/>
                    <a:pt x="6" y="108"/>
                    <a:pt x="6" y="107"/>
                  </a:cubicBezTo>
                  <a:cubicBezTo>
                    <a:pt x="6" y="107"/>
                    <a:pt x="6" y="106"/>
                    <a:pt x="7" y="105"/>
                  </a:cubicBezTo>
                  <a:cubicBezTo>
                    <a:pt x="7" y="105"/>
                    <a:pt x="7" y="104"/>
                    <a:pt x="7" y="103"/>
                  </a:cubicBezTo>
                  <a:cubicBezTo>
                    <a:pt x="8" y="103"/>
                    <a:pt x="8" y="101"/>
                    <a:pt x="8" y="101"/>
                  </a:cubicBezTo>
                  <a:cubicBezTo>
                    <a:pt x="9" y="100"/>
                    <a:pt x="9" y="99"/>
                    <a:pt x="10" y="98"/>
                  </a:cubicBezTo>
                  <a:cubicBezTo>
                    <a:pt x="11" y="96"/>
                    <a:pt x="12" y="93"/>
                    <a:pt x="12" y="91"/>
                  </a:cubicBezTo>
                  <a:cubicBezTo>
                    <a:pt x="13" y="89"/>
                    <a:pt x="14" y="86"/>
                    <a:pt x="14" y="85"/>
                  </a:cubicBezTo>
                  <a:cubicBezTo>
                    <a:pt x="14" y="84"/>
                    <a:pt x="14" y="82"/>
                    <a:pt x="14" y="80"/>
                  </a:cubicBezTo>
                  <a:cubicBezTo>
                    <a:pt x="14" y="79"/>
                    <a:pt x="14" y="76"/>
                    <a:pt x="14" y="75"/>
                  </a:cubicBezTo>
                  <a:cubicBezTo>
                    <a:pt x="14" y="74"/>
                    <a:pt x="14" y="72"/>
                    <a:pt x="14" y="71"/>
                  </a:cubicBezTo>
                  <a:cubicBezTo>
                    <a:pt x="13" y="70"/>
                    <a:pt x="13" y="68"/>
                    <a:pt x="14" y="67"/>
                  </a:cubicBezTo>
                  <a:cubicBezTo>
                    <a:pt x="14" y="66"/>
                    <a:pt x="14" y="64"/>
                    <a:pt x="14" y="63"/>
                  </a:cubicBezTo>
                  <a:cubicBezTo>
                    <a:pt x="15" y="62"/>
                    <a:pt x="15" y="60"/>
                    <a:pt x="15" y="59"/>
                  </a:cubicBezTo>
                  <a:cubicBezTo>
                    <a:pt x="15" y="58"/>
                    <a:pt x="14" y="57"/>
                    <a:pt x="14" y="56"/>
                  </a:cubicBezTo>
                  <a:cubicBezTo>
                    <a:pt x="14" y="55"/>
                    <a:pt x="15" y="53"/>
                    <a:pt x="15" y="52"/>
                  </a:cubicBezTo>
                  <a:cubicBezTo>
                    <a:pt x="15" y="52"/>
                    <a:pt x="15" y="51"/>
                    <a:pt x="15" y="51"/>
                  </a:cubicBezTo>
                  <a:cubicBezTo>
                    <a:pt x="16" y="50"/>
                    <a:pt x="16" y="50"/>
                    <a:pt x="16" y="49"/>
                  </a:cubicBezTo>
                  <a:cubicBezTo>
                    <a:pt x="17" y="49"/>
                    <a:pt x="17" y="48"/>
                    <a:pt x="17" y="47"/>
                  </a:cubicBezTo>
                  <a:cubicBezTo>
                    <a:pt x="18" y="47"/>
                    <a:pt x="18" y="45"/>
                    <a:pt x="18" y="45"/>
                  </a:cubicBezTo>
                  <a:cubicBezTo>
                    <a:pt x="18" y="44"/>
                    <a:pt x="19" y="42"/>
                    <a:pt x="19" y="42"/>
                  </a:cubicBezTo>
                  <a:cubicBezTo>
                    <a:pt x="19" y="40"/>
                    <a:pt x="20" y="39"/>
                    <a:pt x="21" y="38"/>
                  </a:cubicBezTo>
                  <a:cubicBezTo>
                    <a:pt x="21" y="38"/>
                    <a:pt x="23" y="36"/>
                    <a:pt x="23" y="35"/>
                  </a:cubicBezTo>
                  <a:cubicBezTo>
                    <a:pt x="23" y="35"/>
                    <a:pt x="24" y="34"/>
                    <a:pt x="24" y="33"/>
                  </a:cubicBezTo>
                  <a:cubicBezTo>
                    <a:pt x="25" y="33"/>
                    <a:pt x="25" y="32"/>
                    <a:pt x="25" y="31"/>
                  </a:cubicBezTo>
                  <a:cubicBezTo>
                    <a:pt x="25" y="31"/>
                    <a:pt x="26" y="30"/>
                    <a:pt x="26" y="30"/>
                  </a:cubicBezTo>
                  <a:cubicBezTo>
                    <a:pt x="26" y="29"/>
                    <a:pt x="26" y="28"/>
                    <a:pt x="26" y="28"/>
                  </a:cubicBezTo>
                  <a:cubicBezTo>
                    <a:pt x="26" y="27"/>
                    <a:pt x="26" y="26"/>
                    <a:pt x="27" y="26"/>
                  </a:cubicBezTo>
                  <a:cubicBezTo>
                    <a:pt x="27" y="26"/>
                    <a:pt x="27" y="25"/>
                    <a:pt x="27" y="25"/>
                  </a:cubicBezTo>
                  <a:cubicBezTo>
                    <a:pt x="27" y="25"/>
                    <a:pt x="28" y="24"/>
                    <a:pt x="28" y="23"/>
                  </a:cubicBezTo>
                  <a:cubicBezTo>
                    <a:pt x="29" y="21"/>
                    <a:pt x="29" y="17"/>
                    <a:pt x="29" y="15"/>
                  </a:cubicBezTo>
                  <a:cubicBezTo>
                    <a:pt x="29" y="13"/>
                    <a:pt x="29" y="9"/>
                    <a:pt x="29" y="7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1" y="6"/>
                    <a:pt x="32" y="6"/>
                  </a:cubicBezTo>
                  <a:cubicBezTo>
                    <a:pt x="33" y="5"/>
                    <a:pt x="35" y="5"/>
                    <a:pt x="36" y="4"/>
                  </a:cubicBezTo>
                  <a:cubicBezTo>
                    <a:pt x="37" y="4"/>
                    <a:pt x="38" y="3"/>
                    <a:pt x="38" y="3"/>
                  </a:cubicBezTo>
                  <a:cubicBezTo>
                    <a:pt x="39" y="2"/>
                    <a:pt x="41" y="2"/>
                    <a:pt x="42" y="2"/>
                  </a:cubicBezTo>
                  <a:cubicBezTo>
                    <a:pt x="43" y="2"/>
                    <a:pt x="44" y="2"/>
                    <a:pt x="45" y="2"/>
                  </a:cubicBezTo>
                  <a:cubicBezTo>
                    <a:pt x="46" y="2"/>
                    <a:pt x="48" y="2"/>
                    <a:pt x="48" y="2"/>
                  </a:cubicBezTo>
                  <a:cubicBezTo>
                    <a:pt x="49" y="3"/>
                    <a:pt x="50" y="3"/>
                    <a:pt x="50" y="4"/>
                  </a:cubicBezTo>
                  <a:cubicBezTo>
                    <a:pt x="50" y="4"/>
                    <a:pt x="51" y="6"/>
                    <a:pt x="51" y="6"/>
                  </a:cubicBezTo>
                  <a:cubicBezTo>
                    <a:pt x="52" y="7"/>
                    <a:pt x="52" y="10"/>
                    <a:pt x="52" y="11"/>
                  </a:cubicBezTo>
                  <a:cubicBezTo>
                    <a:pt x="52" y="11"/>
                    <a:pt x="52" y="13"/>
                    <a:pt x="52" y="14"/>
                  </a:cubicBezTo>
                  <a:cubicBezTo>
                    <a:pt x="52" y="14"/>
                    <a:pt x="53" y="16"/>
                    <a:pt x="53" y="17"/>
                  </a:cubicBezTo>
                  <a:cubicBezTo>
                    <a:pt x="53" y="18"/>
                    <a:pt x="53" y="19"/>
                    <a:pt x="54" y="20"/>
                  </a:cubicBezTo>
                  <a:cubicBezTo>
                    <a:pt x="54" y="21"/>
                    <a:pt x="56" y="21"/>
                    <a:pt x="56" y="22"/>
                  </a:cubicBezTo>
                  <a:cubicBezTo>
                    <a:pt x="57" y="22"/>
                    <a:pt x="58" y="22"/>
                    <a:pt x="59" y="22"/>
                  </a:cubicBezTo>
                  <a:cubicBezTo>
                    <a:pt x="60" y="21"/>
                    <a:pt x="61" y="20"/>
                    <a:pt x="62" y="20"/>
                  </a:cubicBezTo>
                  <a:cubicBezTo>
                    <a:pt x="63" y="19"/>
                    <a:pt x="64" y="18"/>
                    <a:pt x="65" y="16"/>
                  </a:cubicBezTo>
                  <a:cubicBezTo>
                    <a:pt x="66" y="16"/>
                    <a:pt x="66" y="15"/>
                    <a:pt x="67" y="14"/>
                  </a:cubicBezTo>
                  <a:cubicBezTo>
                    <a:pt x="67" y="13"/>
                    <a:pt x="68" y="11"/>
                    <a:pt x="69" y="10"/>
                  </a:cubicBezTo>
                  <a:cubicBezTo>
                    <a:pt x="69" y="10"/>
                    <a:pt x="69" y="9"/>
                    <a:pt x="70" y="8"/>
                  </a:cubicBezTo>
                  <a:cubicBezTo>
                    <a:pt x="70" y="8"/>
                    <a:pt x="71" y="7"/>
                    <a:pt x="71" y="7"/>
                  </a:cubicBezTo>
                  <a:cubicBezTo>
                    <a:pt x="72" y="6"/>
                    <a:pt x="73" y="5"/>
                    <a:pt x="73" y="4"/>
                  </a:cubicBezTo>
                  <a:cubicBezTo>
                    <a:pt x="73" y="4"/>
                    <a:pt x="75" y="3"/>
                    <a:pt x="75" y="3"/>
                  </a:cubicBezTo>
                  <a:cubicBezTo>
                    <a:pt x="76" y="2"/>
                    <a:pt x="77" y="1"/>
                    <a:pt x="78" y="0"/>
                  </a:cubicBezTo>
                  <a:cubicBezTo>
                    <a:pt x="79" y="0"/>
                    <a:pt x="79" y="0"/>
                    <a:pt x="80" y="0"/>
                  </a:cubicBezTo>
                  <a:cubicBezTo>
                    <a:pt x="80" y="0"/>
                    <a:pt x="81" y="1"/>
                    <a:pt x="81" y="1"/>
                  </a:cubicBezTo>
                  <a:cubicBezTo>
                    <a:pt x="82" y="1"/>
                    <a:pt x="82" y="2"/>
                    <a:pt x="83" y="2"/>
                  </a:cubicBezTo>
                  <a:cubicBezTo>
                    <a:pt x="83" y="3"/>
                    <a:pt x="85" y="3"/>
                    <a:pt x="86" y="3"/>
                  </a:cubicBezTo>
                  <a:cubicBezTo>
                    <a:pt x="86" y="3"/>
                    <a:pt x="86" y="4"/>
                    <a:pt x="87" y="4"/>
                  </a:cubicBezTo>
                  <a:cubicBezTo>
                    <a:pt x="87" y="4"/>
                    <a:pt x="88" y="4"/>
                    <a:pt x="88" y="4"/>
                  </a:cubicBezTo>
                  <a:cubicBezTo>
                    <a:pt x="89" y="5"/>
                    <a:pt x="89" y="6"/>
                    <a:pt x="89" y="7"/>
                  </a:cubicBezTo>
                  <a:cubicBezTo>
                    <a:pt x="89" y="7"/>
                    <a:pt x="89" y="8"/>
                    <a:pt x="90" y="8"/>
                  </a:cubicBezTo>
                  <a:cubicBezTo>
                    <a:pt x="90" y="9"/>
                    <a:pt x="92" y="9"/>
                    <a:pt x="92" y="9"/>
                  </a:cubicBezTo>
                  <a:cubicBezTo>
                    <a:pt x="93" y="9"/>
                    <a:pt x="93" y="9"/>
                    <a:pt x="94" y="9"/>
                  </a:cubicBezTo>
                  <a:cubicBezTo>
                    <a:pt x="94" y="10"/>
                    <a:pt x="94" y="10"/>
                    <a:pt x="94" y="11"/>
                  </a:cubicBezTo>
                  <a:cubicBezTo>
                    <a:pt x="95" y="11"/>
                    <a:pt x="96" y="11"/>
                    <a:pt x="96" y="11"/>
                  </a:cubicBezTo>
                  <a:cubicBezTo>
                    <a:pt x="98" y="12"/>
                    <a:pt x="100" y="12"/>
                    <a:pt x="100" y="12"/>
                  </a:cubicBezTo>
                  <a:cubicBezTo>
                    <a:pt x="101" y="13"/>
                    <a:pt x="103" y="13"/>
                    <a:pt x="104" y="13"/>
                  </a:cubicBezTo>
                  <a:cubicBezTo>
                    <a:pt x="105" y="13"/>
                    <a:pt x="106" y="12"/>
                    <a:pt x="107" y="12"/>
                  </a:cubicBezTo>
                  <a:cubicBezTo>
                    <a:pt x="108" y="12"/>
                    <a:pt x="109" y="12"/>
                    <a:pt x="110" y="12"/>
                  </a:cubicBezTo>
                  <a:cubicBezTo>
                    <a:pt x="111" y="12"/>
                    <a:pt x="113" y="13"/>
                    <a:pt x="114" y="13"/>
                  </a:cubicBezTo>
                  <a:cubicBezTo>
                    <a:pt x="114" y="14"/>
                    <a:pt x="115" y="15"/>
                    <a:pt x="116" y="15"/>
                  </a:cubicBezTo>
                  <a:cubicBezTo>
                    <a:pt x="116" y="16"/>
                    <a:pt x="118" y="18"/>
                    <a:pt x="118" y="18"/>
                  </a:cubicBezTo>
                  <a:cubicBezTo>
                    <a:pt x="119" y="19"/>
                    <a:pt x="120" y="20"/>
                    <a:pt x="120" y="20"/>
                  </a:cubicBezTo>
                  <a:cubicBezTo>
                    <a:pt x="120" y="21"/>
                    <a:pt x="121" y="22"/>
                    <a:pt x="122" y="23"/>
                  </a:cubicBezTo>
                  <a:cubicBezTo>
                    <a:pt x="122" y="24"/>
                    <a:pt x="123" y="25"/>
                    <a:pt x="122" y="26"/>
                  </a:cubicBezTo>
                  <a:cubicBezTo>
                    <a:pt x="122" y="27"/>
                    <a:pt x="121" y="28"/>
                    <a:pt x="120" y="28"/>
                  </a:cubicBezTo>
                  <a:cubicBezTo>
                    <a:pt x="120" y="29"/>
                    <a:pt x="118" y="30"/>
                    <a:pt x="117" y="30"/>
                  </a:cubicBezTo>
                  <a:cubicBezTo>
                    <a:pt x="117" y="30"/>
                    <a:pt x="115" y="31"/>
                    <a:pt x="114" y="31"/>
                  </a:cubicBezTo>
                  <a:cubicBezTo>
                    <a:pt x="114" y="30"/>
                    <a:pt x="112" y="30"/>
                    <a:pt x="112" y="29"/>
                  </a:cubicBezTo>
                  <a:cubicBezTo>
                    <a:pt x="111" y="29"/>
                    <a:pt x="111" y="29"/>
                    <a:pt x="110" y="30"/>
                  </a:cubicBezTo>
                  <a:cubicBezTo>
                    <a:pt x="109" y="30"/>
                    <a:pt x="108" y="31"/>
                    <a:pt x="108" y="31"/>
                  </a:cubicBezTo>
                  <a:cubicBezTo>
                    <a:pt x="108" y="32"/>
                    <a:pt x="107" y="33"/>
                    <a:pt x="108" y="33"/>
                  </a:cubicBezTo>
                  <a:cubicBezTo>
                    <a:pt x="108" y="34"/>
                    <a:pt x="111" y="34"/>
                    <a:pt x="112" y="35"/>
                  </a:cubicBezTo>
                  <a:cubicBezTo>
                    <a:pt x="112" y="35"/>
                    <a:pt x="112" y="37"/>
                    <a:pt x="113" y="38"/>
                  </a:cubicBezTo>
                  <a:cubicBezTo>
                    <a:pt x="113" y="39"/>
                    <a:pt x="115" y="40"/>
                    <a:pt x="116" y="40"/>
                  </a:cubicBezTo>
                  <a:cubicBezTo>
                    <a:pt x="116" y="41"/>
                    <a:pt x="118" y="41"/>
                    <a:pt x="118" y="42"/>
                  </a:cubicBezTo>
                  <a:cubicBezTo>
                    <a:pt x="119" y="42"/>
                    <a:pt x="119" y="43"/>
                    <a:pt x="120" y="44"/>
                  </a:cubicBezTo>
                  <a:cubicBezTo>
                    <a:pt x="121" y="44"/>
                    <a:pt x="123" y="45"/>
                    <a:pt x="123" y="45"/>
                  </a:cubicBezTo>
                  <a:cubicBezTo>
                    <a:pt x="124" y="45"/>
                    <a:pt x="125" y="46"/>
                    <a:pt x="125" y="47"/>
                  </a:cubicBezTo>
                  <a:cubicBezTo>
                    <a:pt x="126" y="47"/>
                    <a:pt x="126" y="49"/>
                    <a:pt x="126" y="50"/>
                  </a:cubicBezTo>
                  <a:cubicBezTo>
                    <a:pt x="126" y="50"/>
                    <a:pt x="127" y="51"/>
                    <a:pt x="127" y="52"/>
                  </a:cubicBezTo>
                  <a:cubicBezTo>
                    <a:pt x="127" y="53"/>
                    <a:pt x="128" y="53"/>
                    <a:pt x="128" y="5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86"/>
            <p:cNvSpPr>
              <a:spLocks/>
            </p:cNvSpPr>
            <p:nvPr/>
          </p:nvSpPr>
          <p:spPr bwMode="auto">
            <a:xfrm>
              <a:off x="1169" y="2550"/>
              <a:ext cx="355" cy="401"/>
            </a:xfrm>
            <a:custGeom>
              <a:avLst/>
              <a:gdLst>
                <a:gd name="T0" fmla="*/ 125 w 128"/>
                <a:gd name="T1" fmla="*/ 57 h 145"/>
                <a:gd name="T2" fmla="*/ 117 w 128"/>
                <a:gd name="T3" fmla="*/ 61 h 145"/>
                <a:gd name="T4" fmla="*/ 105 w 128"/>
                <a:gd name="T5" fmla="*/ 61 h 145"/>
                <a:gd name="T6" fmla="*/ 101 w 128"/>
                <a:gd name="T7" fmla="*/ 65 h 145"/>
                <a:gd name="T8" fmla="*/ 99 w 128"/>
                <a:gd name="T9" fmla="*/ 71 h 145"/>
                <a:gd name="T10" fmla="*/ 95 w 128"/>
                <a:gd name="T11" fmla="*/ 76 h 145"/>
                <a:gd name="T12" fmla="*/ 90 w 128"/>
                <a:gd name="T13" fmla="*/ 83 h 145"/>
                <a:gd name="T14" fmla="*/ 88 w 128"/>
                <a:gd name="T15" fmla="*/ 86 h 145"/>
                <a:gd name="T16" fmla="*/ 86 w 128"/>
                <a:gd name="T17" fmla="*/ 91 h 145"/>
                <a:gd name="T18" fmla="*/ 83 w 128"/>
                <a:gd name="T19" fmla="*/ 97 h 145"/>
                <a:gd name="T20" fmla="*/ 80 w 128"/>
                <a:gd name="T21" fmla="*/ 101 h 145"/>
                <a:gd name="T22" fmla="*/ 76 w 128"/>
                <a:gd name="T23" fmla="*/ 106 h 145"/>
                <a:gd name="T24" fmla="*/ 73 w 128"/>
                <a:gd name="T25" fmla="*/ 113 h 145"/>
                <a:gd name="T26" fmla="*/ 71 w 128"/>
                <a:gd name="T27" fmla="*/ 130 h 145"/>
                <a:gd name="T28" fmla="*/ 66 w 128"/>
                <a:gd name="T29" fmla="*/ 137 h 145"/>
                <a:gd name="T30" fmla="*/ 54 w 128"/>
                <a:gd name="T31" fmla="*/ 141 h 145"/>
                <a:gd name="T32" fmla="*/ 48 w 128"/>
                <a:gd name="T33" fmla="*/ 141 h 145"/>
                <a:gd name="T34" fmla="*/ 38 w 128"/>
                <a:gd name="T35" fmla="*/ 141 h 145"/>
                <a:gd name="T36" fmla="*/ 30 w 128"/>
                <a:gd name="T37" fmla="*/ 145 h 145"/>
                <a:gd name="T38" fmla="*/ 21 w 128"/>
                <a:gd name="T39" fmla="*/ 141 h 145"/>
                <a:gd name="T40" fmla="*/ 14 w 128"/>
                <a:gd name="T41" fmla="*/ 140 h 145"/>
                <a:gd name="T42" fmla="*/ 11 w 128"/>
                <a:gd name="T43" fmla="*/ 141 h 145"/>
                <a:gd name="T44" fmla="*/ 3 w 128"/>
                <a:gd name="T45" fmla="*/ 138 h 145"/>
                <a:gd name="T46" fmla="*/ 3 w 128"/>
                <a:gd name="T47" fmla="*/ 134 h 145"/>
                <a:gd name="T48" fmla="*/ 2 w 128"/>
                <a:gd name="T49" fmla="*/ 125 h 145"/>
                <a:gd name="T50" fmla="*/ 0 w 128"/>
                <a:gd name="T51" fmla="*/ 119 h 145"/>
                <a:gd name="T52" fmla="*/ 4 w 128"/>
                <a:gd name="T53" fmla="*/ 111 h 145"/>
                <a:gd name="T54" fmla="*/ 7 w 128"/>
                <a:gd name="T55" fmla="*/ 105 h 145"/>
                <a:gd name="T56" fmla="*/ 10 w 128"/>
                <a:gd name="T57" fmla="*/ 98 h 145"/>
                <a:gd name="T58" fmla="*/ 14 w 128"/>
                <a:gd name="T59" fmla="*/ 80 h 145"/>
                <a:gd name="T60" fmla="*/ 14 w 128"/>
                <a:gd name="T61" fmla="*/ 67 h 145"/>
                <a:gd name="T62" fmla="*/ 14 w 128"/>
                <a:gd name="T63" fmla="*/ 56 h 145"/>
                <a:gd name="T64" fmla="*/ 16 w 128"/>
                <a:gd name="T65" fmla="*/ 49 h 145"/>
                <a:gd name="T66" fmla="*/ 19 w 128"/>
                <a:gd name="T67" fmla="*/ 42 h 145"/>
                <a:gd name="T68" fmla="*/ 24 w 128"/>
                <a:gd name="T69" fmla="*/ 33 h 145"/>
                <a:gd name="T70" fmla="*/ 26 w 128"/>
                <a:gd name="T71" fmla="*/ 28 h 145"/>
                <a:gd name="T72" fmla="*/ 28 w 128"/>
                <a:gd name="T73" fmla="*/ 23 h 145"/>
                <a:gd name="T74" fmla="*/ 29 w 128"/>
                <a:gd name="T75" fmla="*/ 6 h 145"/>
                <a:gd name="T76" fmla="*/ 36 w 128"/>
                <a:gd name="T77" fmla="*/ 4 h 145"/>
                <a:gd name="T78" fmla="*/ 45 w 128"/>
                <a:gd name="T79" fmla="*/ 2 h 145"/>
                <a:gd name="T80" fmla="*/ 51 w 128"/>
                <a:gd name="T81" fmla="*/ 6 h 145"/>
                <a:gd name="T82" fmla="*/ 53 w 128"/>
                <a:gd name="T83" fmla="*/ 17 h 145"/>
                <a:gd name="T84" fmla="*/ 59 w 128"/>
                <a:gd name="T85" fmla="*/ 22 h 145"/>
                <a:gd name="T86" fmla="*/ 67 w 128"/>
                <a:gd name="T87" fmla="*/ 14 h 145"/>
                <a:gd name="T88" fmla="*/ 71 w 128"/>
                <a:gd name="T89" fmla="*/ 7 h 145"/>
                <a:gd name="T90" fmla="*/ 78 w 128"/>
                <a:gd name="T91" fmla="*/ 0 h 145"/>
                <a:gd name="T92" fmla="*/ 83 w 128"/>
                <a:gd name="T93" fmla="*/ 2 h 145"/>
                <a:gd name="T94" fmla="*/ 88 w 128"/>
                <a:gd name="T95" fmla="*/ 4 h 145"/>
                <a:gd name="T96" fmla="*/ 92 w 128"/>
                <a:gd name="T97" fmla="*/ 9 h 145"/>
                <a:gd name="T98" fmla="*/ 96 w 128"/>
                <a:gd name="T99" fmla="*/ 11 h 145"/>
                <a:gd name="T100" fmla="*/ 107 w 128"/>
                <a:gd name="T101" fmla="*/ 12 h 145"/>
                <a:gd name="T102" fmla="*/ 116 w 128"/>
                <a:gd name="T103" fmla="*/ 15 h 145"/>
                <a:gd name="T104" fmla="*/ 122 w 128"/>
                <a:gd name="T105" fmla="*/ 23 h 145"/>
                <a:gd name="T106" fmla="*/ 117 w 128"/>
                <a:gd name="T107" fmla="*/ 30 h 145"/>
                <a:gd name="T108" fmla="*/ 110 w 128"/>
                <a:gd name="T109" fmla="*/ 30 h 145"/>
                <a:gd name="T110" fmla="*/ 112 w 128"/>
                <a:gd name="T111" fmla="*/ 35 h 145"/>
                <a:gd name="T112" fmla="*/ 118 w 128"/>
                <a:gd name="T113" fmla="*/ 42 h 145"/>
                <a:gd name="T114" fmla="*/ 125 w 128"/>
                <a:gd name="T115" fmla="*/ 47 h 145"/>
                <a:gd name="T116" fmla="*/ 128 w 128"/>
                <a:gd name="T117" fmla="*/ 5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8" h="145">
                  <a:moveTo>
                    <a:pt x="128" y="55"/>
                  </a:moveTo>
                  <a:cubicBezTo>
                    <a:pt x="128" y="55"/>
                    <a:pt x="127" y="56"/>
                    <a:pt x="127" y="56"/>
                  </a:cubicBezTo>
                  <a:cubicBezTo>
                    <a:pt x="127" y="56"/>
                    <a:pt x="126" y="57"/>
                    <a:pt x="125" y="57"/>
                  </a:cubicBezTo>
                  <a:cubicBezTo>
                    <a:pt x="125" y="58"/>
                    <a:pt x="124" y="59"/>
                    <a:pt x="123" y="59"/>
                  </a:cubicBezTo>
                  <a:cubicBezTo>
                    <a:pt x="123" y="60"/>
                    <a:pt x="121" y="60"/>
                    <a:pt x="121" y="60"/>
                  </a:cubicBezTo>
                  <a:cubicBezTo>
                    <a:pt x="120" y="61"/>
                    <a:pt x="118" y="61"/>
                    <a:pt x="117" y="61"/>
                  </a:cubicBezTo>
                  <a:cubicBezTo>
                    <a:pt x="116" y="61"/>
                    <a:pt x="115" y="61"/>
                    <a:pt x="114" y="61"/>
                  </a:cubicBezTo>
                  <a:cubicBezTo>
                    <a:pt x="113" y="61"/>
                    <a:pt x="111" y="61"/>
                    <a:pt x="109" y="61"/>
                  </a:cubicBezTo>
                  <a:cubicBezTo>
                    <a:pt x="108" y="61"/>
                    <a:pt x="106" y="61"/>
                    <a:pt x="105" y="61"/>
                  </a:cubicBezTo>
                  <a:cubicBezTo>
                    <a:pt x="104" y="61"/>
                    <a:pt x="103" y="61"/>
                    <a:pt x="103" y="61"/>
                  </a:cubicBezTo>
                  <a:cubicBezTo>
                    <a:pt x="102" y="62"/>
                    <a:pt x="102" y="62"/>
                    <a:pt x="102" y="63"/>
                  </a:cubicBezTo>
                  <a:cubicBezTo>
                    <a:pt x="102" y="63"/>
                    <a:pt x="101" y="64"/>
                    <a:pt x="101" y="65"/>
                  </a:cubicBezTo>
                  <a:cubicBezTo>
                    <a:pt x="101" y="65"/>
                    <a:pt x="100" y="67"/>
                    <a:pt x="100" y="67"/>
                  </a:cubicBezTo>
                  <a:cubicBezTo>
                    <a:pt x="100" y="68"/>
                    <a:pt x="99" y="69"/>
                    <a:pt x="99" y="69"/>
                  </a:cubicBezTo>
                  <a:cubicBezTo>
                    <a:pt x="99" y="70"/>
                    <a:pt x="99" y="71"/>
                    <a:pt x="99" y="71"/>
                  </a:cubicBezTo>
                  <a:cubicBezTo>
                    <a:pt x="98" y="71"/>
                    <a:pt x="98" y="72"/>
                    <a:pt x="98" y="73"/>
                  </a:cubicBezTo>
                  <a:cubicBezTo>
                    <a:pt x="98" y="73"/>
                    <a:pt x="97" y="74"/>
                    <a:pt x="97" y="74"/>
                  </a:cubicBezTo>
                  <a:cubicBezTo>
                    <a:pt x="96" y="75"/>
                    <a:pt x="96" y="76"/>
                    <a:pt x="95" y="76"/>
                  </a:cubicBezTo>
                  <a:cubicBezTo>
                    <a:pt x="95" y="77"/>
                    <a:pt x="94" y="77"/>
                    <a:pt x="94" y="78"/>
                  </a:cubicBezTo>
                  <a:cubicBezTo>
                    <a:pt x="93" y="79"/>
                    <a:pt x="92" y="80"/>
                    <a:pt x="92" y="81"/>
                  </a:cubicBezTo>
                  <a:cubicBezTo>
                    <a:pt x="91" y="81"/>
                    <a:pt x="90" y="82"/>
                    <a:pt x="90" y="83"/>
                  </a:cubicBezTo>
                  <a:cubicBezTo>
                    <a:pt x="90" y="83"/>
                    <a:pt x="90" y="84"/>
                    <a:pt x="90" y="84"/>
                  </a:cubicBezTo>
                  <a:cubicBezTo>
                    <a:pt x="89" y="85"/>
                    <a:pt x="89" y="85"/>
                    <a:pt x="89" y="85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88" y="87"/>
                    <a:pt x="88" y="88"/>
                    <a:pt x="88" y="88"/>
                  </a:cubicBezTo>
                  <a:cubicBezTo>
                    <a:pt x="87" y="88"/>
                    <a:pt x="87" y="89"/>
                    <a:pt x="86" y="89"/>
                  </a:cubicBezTo>
                  <a:cubicBezTo>
                    <a:pt x="86" y="90"/>
                    <a:pt x="86" y="91"/>
                    <a:pt x="86" y="91"/>
                  </a:cubicBezTo>
                  <a:cubicBezTo>
                    <a:pt x="85" y="91"/>
                    <a:pt x="85" y="92"/>
                    <a:pt x="85" y="93"/>
                  </a:cubicBezTo>
                  <a:cubicBezTo>
                    <a:pt x="84" y="93"/>
                    <a:pt x="85" y="94"/>
                    <a:pt x="85" y="95"/>
                  </a:cubicBezTo>
                  <a:cubicBezTo>
                    <a:pt x="84" y="95"/>
                    <a:pt x="84" y="97"/>
                    <a:pt x="83" y="97"/>
                  </a:cubicBezTo>
                  <a:cubicBezTo>
                    <a:pt x="83" y="98"/>
                    <a:pt x="82" y="98"/>
                    <a:pt x="82" y="98"/>
                  </a:cubicBezTo>
                  <a:cubicBezTo>
                    <a:pt x="82" y="99"/>
                    <a:pt x="81" y="100"/>
                    <a:pt x="81" y="100"/>
                  </a:cubicBezTo>
                  <a:cubicBezTo>
                    <a:pt x="81" y="100"/>
                    <a:pt x="80" y="101"/>
                    <a:pt x="80" y="101"/>
                  </a:cubicBezTo>
                  <a:cubicBezTo>
                    <a:pt x="79" y="101"/>
                    <a:pt x="78" y="102"/>
                    <a:pt x="78" y="103"/>
                  </a:cubicBezTo>
                  <a:cubicBezTo>
                    <a:pt x="78" y="103"/>
                    <a:pt x="77" y="104"/>
                    <a:pt x="76" y="104"/>
                  </a:cubicBezTo>
                  <a:cubicBezTo>
                    <a:pt x="76" y="104"/>
                    <a:pt x="76" y="106"/>
                    <a:pt x="76" y="106"/>
                  </a:cubicBezTo>
                  <a:cubicBezTo>
                    <a:pt x="76" y="107"/>
                    <a:pt x="75" y="108"/>
                    <a:pt x="75" y="108"/>
                  </a:cubicBezTo>
                  <a:cubicBezTo>
                    <a:pt x="75" y="109"/>
                    <a:pt x="74" y="110"/>
                    <a:pt x="74" y="110"/>
                  </a:cubicBezTo>
                  <a:cubicBezTo>
                    <a:pt x="74" y="111"/>
                    <a:pt x="73" y="112"/>
                    <a:pt x="73" y="113"/>
                  </a:cubicBezTo>
                  <a:cubicBezTo>
                    <a:pt x="73" y="115"/>
                    <a:pt x="73" y="117"/>
                    <a:pt x="73" y="118"/>
                  </a:cubicBezTo>
                  <a:cubicBezTo>
                    <a:pt x="73" y="119"/>
                    <a:pt x="73" y="122"/>
                    <a:pt x="72" y="124"/>
                  </a:cubicBezTo>
                  <a:cubicBezTo>
                    <a:pt x="72" y="125"/>
                    <a:pt x="72" y="128"/>
                    <a:pt x="71" y="130"/>
                  </a:cubicBezTo>
                  <a:cubicBezTo>
                    <a:pt x="71" y="130"/>
                    <a:pt x="70" y="132"/>
                    <a:pt x="70" y="133"/>
                  </a:cubicBezTo>
                  <a:cubicBezTo>
                    <a:pt x="69" y="134"/>
                    <a:pt x="68" y="135"/>
                    <a:pt x="68" y="135"/>
                  </a:cubicBezTo>
                  <a:cubicBezTo>
                    <a:pt x="67" y="136"/>
                    <a:pt x="67" y="136"/>
                    <a:pt x="66" y="137"/>
                  </a:cubicBezTo>
                  <a:cubicBezTo>
                    <a:pt x="65" y="137"/>
                    <a:pt x="64" y="138"/>
                    <a:pt x="63" y="138"/>
                  </a:cubicBezTo>
                  <a:cubicBezTo>
                    <a:pt x="62" y="139"/>
                    <a:pt x="59" y="139"/>
                    <a:pt x="58" y="140"/>
                  </a:cubicBezTo>
                  <a:cubicBezTo>
                    <a:pt x="57" y="140"/>
                    <a:pt x="55" y="141"/>
                    <a:pt x="54" y="141"/>
                  </a:cubicBezTo>
                  <a:cubicBezTo>
                    <a:pt x="53" y="141"/>
                    <a:pt x="52" y="142"/>
                    <a:pt x="51" y="142"/>
                  </a:cubicBezTo>
                  <a:cubicBezTo>
                    <a:pt x="51" y="142"/>
                    <a:pt x="50" y="142"/>
                    <a:pt x="50" y="142"/>
                  </a:cubicBezTo>
                  <a:cubicBezTo>
                    <a:pt x="49" y="141"/>
                    <a:pt x="49" y="141"/>
                    <a:pt x="48" y="141"/>
                  </a:cubicBezTo>
                  <a:cubicBezTo>
                    <a:pt x="48" y="141"/>
                    <a:pt x="46" y="141"/>
                    <a:pt x="45" y="141"/>
                  </a:cubicBezTo>
                  <a:cubicBezTo>
                    <a:pt x="44" y="140"/>
                    <a:pt x="42" y="141"/>
                    <a:pt x="41" y="141"/>
                  </a:cubicBezTo>
                  <a:cubicBezTo>
                    <a:pt x="41" y="141"/>
                    <a:pt x="39" y="141"/>
                    <a:pt x="38" y="141"/>
                  </a:cubicBezTo>
                  <a:cubicBezTo>
                    <a:pt x="37" y="141"/>
                    <a:pt x="36" y="142"/>
                    <a:pt x="34" y="143"/>
                  </a:cubicBezTo>
                  <a:cubicBezTo>
                    <a:pt x="34" y="143"/>
                    <a:pt x="33" y="144"/>
                    <a:pt x="32" y="145"/>
                  </a:cubicBezTo>
                  <a:cubicBezTo>
                    <a:pt x="32" y="145"/>
                    <a:pt x="31" y="145"/>
                    <a:pt x="30" y="145"/>
                  </a:cubicBezTo>
                  <a:cubicBezTo>
                    <a:pt x="30" y="145"/>
                    <a:pt x="29" y="145"/>
                    <a:pt x="29" y="145"/>
                  </a:cubicBezTo>
                  <a:cubicBezTo>
                    <a:pt x="28" y="145"/>
                    <a:pt x="27" y="144"/>
                    <a:pt x="26" y="143"/>
                  </a:cubicBezTo>
                  <a:cubicBezTo>
                    <a:pt x="25" y="142"/>
                    <a:pt x="23" y="141"/>
                    <a:pt x="21" y="141"/>
                  </a:cubicBezTo>
                  <a:cubicBezTo>
                    <a:pt x="20" y="140"/>
                    <a:pt x="19" y="140"/>
                    <a:pt x="18" y="140"/>
                  </a:cubicBezTo>
                  <a:cubicBezTo>
                    <a:pt x="17" y="140"/>
                    <a:pt x="16" y="140"/>
                    <a:pt x="16" y="140"/>
                  </a:cubicBezTo>
                  <a:cubicBezTo>
                    <a:pt x="15" y="140"/>
                    <a:pt x="15" y="140"/>
                    <a:pt x="14" y="140"/>
                  </a:cubicBezTo>
                  <a:cubicBezTo>
                    <a:pt x="14" y="141"/>
                    <a:pt x="14" y="141"/>
                    <a:pt x="13" y="142"/>
                  </a:cubicBezTo>
                  <a:cubicBezTo>
                    <a:pt x="13" y="142"/>
                    <a:pt x="12" y="142"/>
                    <a:pt x="12" y="142"/>
                  </a:cubicBezTo>
                  <a:cubicBezTo>
                    <a:pt x="12" y="141"/>
                    <a:pt x="11" y="141"/>
                    <a:pt x="11" y="141"/>
                  </a:cubicBezTo>
                  <a:cubicBezTo>
                    <a:pt x="9" y="141"/>
                    <a:pt x="8" y="140"/>
                    <a:pt x="8" y="140"/>
                  </a:cubicBezTo>
                  <a:cubicBezTo>
                    <a:pt x="7" y="140"/>
                    <a:pt x="6" y="140"/>
                    <a:pt x="5" y="140"/>
                  </a:cubicBezTo>
                  <a:cubicBezTo>
                    <a:pt x="5" y="139"/>
                    <a:pt x="3" y="138"/>
                    <a:pt x="3" y="138"/>
                  </a:cubicBezTo>
                  <a:cubicBezTo>
                    <a:pt x="3" y="138"/>
                    <a:pt x="2" y="137"/>
                    <a:pt x="2" y="137"/>
                  </a:cubicBezTo>
                  <a:cubicBezTo>
                    <a:pt x="2" y="136"/>
                    <a:pt x="2" y="136"/>
                    <a:pt x="2" y="135"/>
                  </a:cubicBezTo>
                  <a:cubicBezTo>
                    <a:pt x="2" y="135"/>
                    <a:pt x="3" y="134"/>
                    <a:pt x="3" y="134"/>
                  </a:cubicBezTo>
                  <a:cubicBezTo>
                    <a:pt x="3" y="133"/>
                    <a:pt x="4" y="132"/>
                    <a:pt x="4" y="131"/>
                  </a:cubicBezTo>
                  <a:cubicBezTo>
                    <a:pt x="4" y="131"/>
                    <a:pt x="4" y="129"/>
                    <a:pt x="4" y="129"/>
                  </a:cubicBezTo>
                  <a:cubicBezTo>
                    <a:pt x="4" y="128"/>
                    <a:pt x="3" y="126"/>
                    <a:pt x="2" y="125"/>
                  </a:cubicBezTo>
                  <a:cubicBezTo>
                    <a:pt x="2" y="125"/>
                    <a:pt x="1" y="124"/>
                    <a:pt x="1" y="124"/>
                  </a:cubicBezTo>
                  <a:cubicBezTo>
                    <a:pt x="1" y="123"/>
                    <a:pt x="0" y="122"/>
                    <a:pt x="0" y="121"/>
                  </a:cubicBezTo>
                  <a:cubicBezTo>
                    <a:pt x="0" y="121"/>
                    <a:pt x="0" y="119"/>
                    <a:pt x="0" y="119"/>
                  </a:cubicBezTo>
                  <a:cubicBezTo>
                    <a:pt x="0" y="118"/>
                    <a:pt x="1" y="118"/>
                    <a:pt x="1" y="117"/>
                  </a:cubicBezTo>
                  <a:cubicBezTo>
                    <a:pt x="2" y="117"/>
                    <a:pt x="2" y="116"/>
                    <a:pt x="3" y="115"/>
                  </a:cubicBezTo>
                  <a:cubicBezTo>
                    <a:pt x="3" y="114"/>
                    <a:pt x="4" y="112"/>
                    <a:pt x="4" y="111"/>
                  </a:cubicBezTo>
                  <a:cubicBezTo>
                    <a:pt x="4" y="110"/>
                    <a:pt x="5" y="109"/>
                    <a:pt x="5" y="109"/>
                  </a:cubicBezTo>
                  <a:cubicBezTo>
                    <a:pt x="5" y="108"/>
                    <a:pt x="6" y="108"/>
                    <a:pt x="6" y="107"/>
                  </a:cubicBezTo>
                  <a:cubicBezTo>
                    <a:pt x="6" y="107"/>
                    <a:pt x="6" y="106"/>
                    <a:pt x="7" y="105"/>
                  </a:cubicBezTo>
                  <a:cubicBezTo>
                    <a:pt x="7" y="105"/>
                    <a:pt x="7" y="104"/>
                    <a:pt x="7" y="103"/>
                  </a:cubicBezTo>
                  <a:cubicBezTo>
                    <a:pt x="8" y="103"/>
                    <a:pt x="8" y="101"/>
                    <a:pt x="8" y="101"/>
                  </a:cubicBezTo>
                  <a:cubicBezTo>
                    <a:pt x="9" y="100"/>
                    <a:pt x="9" y="99"/>
                    <a:pt x="10" y="98"/>
                  </a:cubicBezTo>
                  <a:cubicBezTo>
                    <a:pt x="11" y="96"/>
                    <a:pt x="12" y="93"/>
                    <a:pt x="12" y="91"/>
                  </a:cubicBezTo>
                  <a:cubicBezTo>
                    <a:pt x="13" y="89"/>
                    <a:pt x="14" y="86"/>
                    <a:pt x="14" y="85"/>
                  </a:cubicBezTo>
                  <a:cubicBezTo>
                    <a:pt x="14" y="84"/>
                    <a:pt x="14" y="82"/>
                    <a:pt x="14" y="80"/>
                  </a:cubicBezTo>
                  <a:cubicBezTo>
                    <a:pt x="14" y="79"/>
                    <a:pt x="14" y="76"/>
                    <a:pt x="14" y="75"/>
                  </a:cubicBezTo>
                  <a:cubicBezTo>
                    <a:pt x="14" y="74"/>
                    <a:pt x="14" y="72"/>
                    <a:pt x="14" y="71"/>
                  </a:cubicBezTo>
                  <a:cubicBezTo>
                    <a:pt x="13" y="70"/>
                    <a:pt x="13" y="68"/>
                    <a:pt x="14" y="67"/>
                  </a:cubicBezTo>
                  <a:cubicBezTo>
                    <a:pt x="14" y="66"/>
                    <a:pt x="14" y="64"/>
                    <a:pt x="14" y="63"/>
                  </a:cubicBezTo>
                  <a:cubicBezTo>
                    <a:pt x="15" y="62"/>
                    <a:pt x="15" y="60"/>
                    <a:pt x="15" y="59"/>
                  </a:cubicBezTo>
                  <a:cubicBezTo>
                    <a:pt x="15" y="58"/>
                    <a:pt x="14" y="57"/>
                    <a:pt x="14" y="56"/>
                  </a:cubicBezTo>
                  <a:cubicBezTo>
                    <a:pt x="14" y="55"/>
                    <a:pt x="15" y="53"/>
                    <a:pt x="15" y="52"/>
                  </a:cubicBezTo>
                  <a:cubicBezTo>
                    <a:pt x="15" y="52"/>
                    <a:pt x="15" y="51"/>
                    <a:pt x="15" y="51"/>
                  </a:cubicBezTo>
                  <a:cubicBezTo>
                    <a:pt x="16" y="50"/>
                    <a:pt x="16" y="50"/>
                    <a:pt x="16" y="49"/>
                  </a:cubicBezTo>
                  <a:cubicBezTo>
                    <a:pt x="17" y="49"/>
                    <a:pt x="17" y="48"/>
                    <a:pt x="17" y="47"/>
                  </a:cubicBezTo>
                  <a:cubicBezTo>
                    <a:pt x="18" y="47"/>
                    <a:pt x="18" y="45"/>
                    <a:pt x="18" y="45"/>
                  </a:cubicBezTo>
                  <a:cubicBezTo>
                    <a:pt x="18" y="44"/>
                    <a:pt x="19" y="42"/>
                    <a:pt x="19" y="42"/>
                  </a:cubicBezTo>
                  <a:cubicBezTo>
                    <a:pt x="19" y="40"/>
                    <a:pt x="20" y="39"/>
                    <a:pt x="21" y="38"/>
                  </a:cubicBezTo>
                  <a:cubicBezTo>
                    <a:pt x="21" y="38"/>
                    <a:pt x="23" y="36"/>
                    <a:pt x="23" y="35"/>
                  </a:cubicBezTo>
                  <a:cubicBezTo>
                    <a:pt x="23" y="35"/>
                    <a:pt x="24" y="34"/>
                    <a:pt x="24" y="33"/>
                  </a:cubicBezTo>
                  <a:cubicBezTo>
                    <a:pt x="25" y="33"/>
                    <a:pt x="25" y="32"/>
                    <a:pt x="25" y="31"/>
                  </a:cubicBezTo>
                  <a:cubicBezTo>
                    <a:pt x="25" y="31"/>
                    <a:pt x="26" y="30"/>
                    <a:pt x="26" y="30"/>
                  </a:cubicBezTo>
                  <a:cubicBezTo>
                    <a:pt x="26" y="29"/>
                    <a:pt x="26" y="28"/>
                    <a:pt x="26" y="28"/>
                  </a:cubicBezTo>
                  <a:cubicBezTo>
                    <a:pt x="26" y="27"/>
                    <a:pt x="26" y="26"/>
                    <a:pt x="27" y="26"/>
                  </a:cubicBezTo>
                  <a:cubicBezTo>
                    <a:pt x="27" y="26"/>
                    <a:pt x="27" y="25"/>
                    <a:pt x="27" y="25"/>
                  </a:cubicBezTo>
                  <a:cubicBezTo>
                    <a:pt x="27" y="25"/>
                    <a:pt x="28" y="24"/>
                    <a:pt x="28" y="23"/>
                  </a:cubicBezTo>
                  <a:cubicBezTo>
                    <a:pt x="29" y="21"/>
                    <a:pt x="29" y="17"/>
                    <a:pt x="29" y="15"/>
                  </a:cubicBezTo>
                  <a:cubicBezTo>
                    <a:pt x="29" y="13"/>
                    <a:pt x="29" y="9"/>
                    <a:pt x="29" y="7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1" y="6"/>
                    <a:pt x="32" y="6"/>
                  </a:cubicBezTo>
                  <a:cubicBezTo>
                    <a:pt x="33" y="5"/>
                    <a:pt x="35" y="5"/>
                    <a:pt x="36" y="4"/>
                  </a:cubicBezTo>
                  <a:cubicBezTo>
                    <a:pt x="37" y="4"/>
                    <a:pt x="38" y="3"/>
                    <a:pt x="38" y="3"/>
                  </a:cubicBezTo>
                  <a:cubicBezTo>
                    <a:pt x="39" y="2"/>
                    <a:pt x="41" y="2"/>
                    <a:pt x="42" y="2"/>
                  </a:cubicBezTo>
                  <a:cubicBezTo>
                    <a:pt x="43" y="2"/>
                    <a:pt x="44" y="2"/>
                    <a:pt x="45" y="2"/>
                  </a:cubicBezTo>
                  <a:cubicBezTo>
                    <a:pt x="46" y="2"/>
                    <a:pt x="48" y="2"/>
                    <a:pt x="48" y="2"/>
                  </a:cubicBezTo>
                  <a:cubicBezTo>
                    <a:pt x="49" y="3"/>
                    <a:pt x="50" y="3"/>
                    <a:pt x="50" y="4"/>
                  </a:cubicBezTo>
                  <a:cubicBezTo>
                    <a:pt x="50" y="4"/>
                    <a:pt x="51" y="6"/>
                    <a:pt x="51" y="6"/>
                  </a:cubicBezTo>
                  <a:cubicBezTo>
                    <a:pt x="52" y="7"/>
                    <a:pt x="52" y="10"/>
                    <a:pt x="52" y="11"/>
                  </a:cubicBezTo>
                  <a:cubicBezTo>
                    <a:pt x="52" y="11"/>
                    <a:pt x="52" y="13"/>
                    <a:pt x="52" y="14"/>
                  </a:cubicBezTo>
                  <a:cubicBezTo>
                    <a:pt x="52" y="14"/>
                    <a:pt x="53" y="16"/>
                    <a:pt x="53" y="17"/>
                  </a:cubicBezTo>
                  <a:cubicBezTo>
                    <a:pt x="53" y="18"/>
                    <a:pt x="53" y="19"/>
                    <a:pt x="54" y="20"/>
                  </a:cubicBezTo>
                  <a:cubicBezTo>
                    <a:pt x="54" y="21"/>
                    <a:pt x="56" y="21"/>
                    <a:pt x="56" y="22"/>
                  </a:cubicBezTo>
                  <a:cubicBezTo>
                    <a:pt x="57" y="22"/>
                    <a:pt x="58" y="22"/>
                    <a:pt x="59" y="22"/>
                  </a:cubicBezTo>
                  <a:cubicBezTo>
                    <a:pt x="60" y="21"/>
                    <a:pt x="61" y="20"/>
                    <a:pt x="62" y="20"/>
                  </a:cubicBezTo>
                  <a:cubicBezTo>
                    <a:pt x="63" y="19"/>
                    <a:pt x="64" y="18"/>
                    <a:pt x="65" y="16"/>
                  </a:cubicBezTo>
                  <a:cubicBezTo>
                    <a:pt x="66" y="16"/>
                    <a:pt x="66" y="15"/>
                    <a:pt x="67" y="14"/>
                  </a:cubicBezTo>
                  <a:cubicBezTo>
                    <a:pt x="67" y="13"/>
                    <a:pt x="68" y="11"/>
                    <a:pt x="69" y="10"/>
                  </a:cubicBezTo>
                  <a:cubicBezTo>
                    <a:pt x="69" y="10"/>
                    <a:pt x="69" y="9"/>
                    <a:pt x="70" y="8"/>
                  </a:cubicBezTo>
                  <a:cubicBezTo>
                    <a:pt x="70" y="8"/>
                    <a:pt x="71" y="7"/>
                    <a:pt x="71" y="7"/>
                  </a:cubicBezTo>
                  <a:cubicBezTo>
                    <a:pt x="72" y="6"/>
                    <a:pt x="73" y="5"/>
                    <a:pt x="73" y="4"/>
                  </a:cubicBezTo>
                  <a:cubicBezTo>
                    <a:pt x="73" y="4"/>
                    <a:pt x="75" y="3"/>
                    <a:pt x="75" y="3"/>
                  </a:cubicBezTo>
                  <a:cubicBezTo>
                    <a:pt x="76" y="2"/>
                    <a:pt x="77" y="1"/>
                    <a:pt x="78" y="0"/>
                  </a:cubicBezTo>
                  <a:cubicBezTo>
                    <a:pt x="79" y="0"/>
                    <a:pt x="79" y="0"/>
                    <a:pt x="80" y="0"/>
                  </a:cubicBezTo>
                  <a:cubicBezTo>
                    <a:pt x="80" y="0"/>
                    <a:pt x="81" y="1"/>
                    <a:pt x="81" y="1"/>
                  </a:cubicBezTo>
                  <a:cubicBezTo>
                    <a:pt x="82" y="1"/>
                    <a:pt x="82" y="2"/>
                    <a:pt x="83" y="2"/>
                  </a:cubicBezTo>
                  <a:cubicBezTo>
                    <a:pt x="83" y="3"/>
                    <a:pt x="85" y="3"/>
                    <a:pt x="86" y="3"/>
                  </a:cubicBezTo>
                  <a:cubicBezTo>
                    <a:pt x="86" y="3"/>
                    <a:pt x="86" y="4"/>
                    <a:pt x="87" y="4"/>
                  </a:cubicBezTo>
                  <a:cubicBezTo>
                    <a:pt x="87" y="4"/>
                    <a:pt x="88" y="4"/>
                    <a:pt x="88" y="4"/>
                  </a:cubicBezTo>
                  <a:cubicBezTo>
                    <a:pt x="89" y="5"/>
                    <a:pt x="89" y="6"/>
                    <a:pt x="89" y="7"/>
                  </a:cubicBezTo>
                  <a:cubicBezTo>
                    <a:pt x="89" y="7"/>
                    <a:pt x="89" y="8"/>
                    <a:pt x="90" y="8"/>
                  </a:cubicBezTo>
                  <a:cubicBezTo>
                    <a:pt x="90" y="9"/>
                    <a:pt x="92" y="9"/>
                    <a:pt x="92" y="9"/>
                  </a:cubicBezTo>
                  <a:cubicBezTo>
                    <a:pt x="93" y="9"/>
                    <a:pt x="93" y="9"/>
                    <a:pt x="94" y="9"/>
                  </a:cubicBezTo>
                  <a:cubicBezTo>
                    <a:pt x="94" y="10"/>
                    <a:pt x="94" y="10"/>
                    <a:pt x="94" y="11"/>
                  </a:cubicBezTo>
                  <a:cubicBezTo>
                    <a:pt x="95" y="11"/>
                    <a:pt x="96" y="11"/>
                    <a:pt x="96" y="11"/>
                  </a:cubicBezTo>
                  <a:cubicBezTo>
                    <a:pt x="98" y="12"/>
                    <a:pt x="100" y="12"/>
                    <a:pt x="100" y="12"/>
                  </a:cubicBezTo>
                  <a:cubicBezTo>
                    <a:pt x="101" y="13"/>
                    <a:pt x="103" y="13"/>
                    <a:pt x="104" y="13"/>
                  </a:cubicBezTo>
                  <a:cubicBezTo>
                    <a:pt x="105" y="13"/>
                    <a:pt x="106" y="12"/>
                    <a:pt x="107" y="12"/>
                  </a:cubicBezTo>
                  <a:cubicBezTo>
                    <a:pt x="108" y="12"/>
                    <a:pt x="109" y="12"/>
                    <a:pt x="110" y="12"/>
                  </a:cubicBezTo>
                  <a:cubicBezTo>
                    <a:pt x="111" y="12"/>
                    <a:pt x="113" y="13"/>
                    <a:pt x="114" y="13"/>
                  </a:cubicBezTo>
                  <a:cubicBezTo>
                    <a:pt x="114" y="14"/>
                    <a:pt x="115" y="15"/>
                    <a:pt x="116" y="15"/>
                  </a:cubicBezTo>
                  <a:cubicBezTo>
                    <a:pt x="116" y="16"/>
                    <a:pt x="118" y="18"/>
                    <a:pt x="118" y="18"/>
                  </a:cubicBezTo>
                  <a:cubicBezTo>
                    <a:pt x="119" y="19"/>
                    <a:pt x="120" y="20"/>
                    <a:pt x="120" y="20"/>
                  </a:cubicBezTo>
                  <a:cubicBezTo>
                    <a:pt x="120" y="21"/>
                    <a:pt x="121" y="22"/>
                    <a:pt x="122" y="23"/>
                  </a:cubicBezTo>
                  <a:cubicBezTo>
                    <a:pt x="122" y="24"/>
                    <a:pt x="123" y="25"/>
                    <a:pt x="122" y="26"/>
                  </a:cubicBezTo>
                  <a:cubicBezTo>
                    <a:pt x="122" y="27"/>
                    <a:pt x="121" y="28"/>
                    <a:pt x="120" y="28"/>
                  </a:cubicBezTo>
                  <a:cubicBezTo>
                    <a:pt x="120" y="29"/>
                    <a:pt x="118" y="30"/>
                    <a:pt x="117" y="30"/>
                  </a:cubicBezTo>
                  <a:cubicBezTo>
                    <a:pt x="117" y="30"/>
                    <a:pt x="115" y="31"/>
                    <a:pt x="114" y="31"/>
                  </a:cubicBezTo>
                  <a:cubicBezTo>
                    <a:pt x="114" y="30"/>
                    <a:pt x="112" y="30"/>
                    <a:pt x="112" y="29"/>
                  </a:cubicBezTo>
                  <a:cubicBezTo>
                    <a:pt x="111" y="29"/>
                    <a:pt x="111" y="29"/>
                    <a:pt x="110" y="30"/>
                  </a:cubicBezTo>
                  <a:cubicBezTo>
                    <a:pt x="109" y="30"/>
                    <a:pt x="108" y="31"/>
                    <a:pt x="108" y="31"/>
                  </a:cubicBezTo>
                  <a:cubicBezTo>
                    <a:pt x="108" y="32"/>
                    <a:pt x="107" y="33"/>
                    <a:pt x="108" y="33"/>
                  </a:cubicBezTo>
                  <a:cubicBezTo>
                    <a:pt x="108" y="34"/>
                    <a:pt x="111" y="34"/>
                    <a:pt x="112" y="35"/>
                  </a:cubicBezTo>
                  <a:cubicBezTo>
                    <a:pt x="112" y="35"/>
                    <a:pt x="112" y="37"/>
                    <a:pt x="113" y="38"/>
                  </a:cubicBezTo>
                  <a:cubicBezTo>
                    <a:pt x="113" y="39"/>
                    <a:pt x="115" y="40"/>
                    <a:pt x="116" y="40"/>
                  </a:cubicBezTo>
                  <a:cubicBezTo>
                    <a:pt x="116" y="41"/>
                    <a:pt x="118" y="41"/>
                    <a:pt x="118" y="42"/>
                  </a:cubicBezTo>
                  <a:cubicBezTo>
                    <a:pt x="119" y="42"/>
                    <a:pt x="119" y="43"/>
                    <a:pt x="120" y="44"/>
                  </a:cubicBezTo>
                  <a:cubicBezTo>
                    <a:pt x="121" y="44"/>
                    <a:pt x="123" y="45"/>
                    <a:pt x="123" y="45"/>
                  </a:cubicBezTo>
                  <a:cubicBezTo>
                    <a:pt x="124" y="45"/>
                    <a:pt x="125" y="46"/>
                    <a:pt x="125" y="47"/>
                  </a:cubicBezTo>
                  <a:cubicBezTo>
                    <a:pt x="126" y="47"/>
                    <a:pt x="126" y="49"/>
                    <a:pt x="126" y="50"/>
                  </a:cubicBezTo>
                  <a:cubicBezTo>
                    <a:pt x="126" y="50"/>
                    <a:pt x="127" y="51"/>
                    <a:pt x="127" y="52"/>
                  </a:cubicBezTo>
                  <a:cubicBezTo>
                    <a:pt x="127" y="53"/>
                    <a:pt x="128" y="53"/>
                    <a:pt x="128" y="5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87"/>
            <p:cNvSpPr>
              <a:spLocks/>
            </p:cNvSpPr>
            <p:nvPr/>
          </p:nvSpPr>
          <p:spPr bwMode="auto">
            <a:xfrm>
              <a:off x="1419" y="2708"/>
              <a:ext cx="108" cy="152"/>
            </a:xfrm>
            <a:custGeom>
              <a:avLst/>
              <a:gdLst>
                <a:gd name="T0" fmla="*/ 38 w 39"/>
                <a:gd name="T1" fmla="*/ 3 h 55"/>
                <a:gd name="T2" fmla="*/ 35 w 39"/>
                <a:gd name="T3" fmla="*/ 5 h 55"/>
                <a:gd name="T4" fmla="*/ 30 w 39"/>
                <a:gd name="T5" fmla="*/ 10 h 55"/>
                <a:gd name="T6" fmla="*/ 26 w 39"/>
                <a:gd name="T7" fmla="*/ 16 h 55"/>
                <a:gd name="T8" fmla="*/ 24 w 39"/>
                <a:gd name="T9" fmla="*/ 21 h 55"/>
                <a:gd name="T10" fmla="*/ 21 w 39"/>
                <a:gd name="T11" fmla="*/ 27 h 55"/>
                <a:gd name="T12" fmla="*/ 20 w 39"/>
                <a:gd name="T13" fmla="*/ 33 h 55"/>
                <a:gd name="T14" fmla="*/ 16 w 39"/>
                <a:gd name="T15" fmla="*/ 39 h 55"/>
                <a:gd name="T16" fmla="*/ 14 w 39"/>
                <a:gd name="T17" fmla="*/ 44 h 55"/>
                <a:gd name="T18" fmla="*/ 12 w 39"/>
                <a:gd name="T19" fmla="*/ 49 h 55"/>
                <a:gd name="T20" fmla="*/ 9 w 39"/>
                <a:gd name="T21" fmla="*/ 53 h 55"/>
                <a:gd name="T22" fmla="*/ 6 w 39"/>
                <a:gd name="T23" fmla="*/ 54 h 55"/>
                <a:gd name="T24" fmla="*/ 6 w 39"/>
                <a:gd name="T25" fmla="*/ 52 h 55"/>
                <a:gd name="T26" fmla="*/ 7 w 39"/>
                <a:gd name="T27" fmla="*/ 51 h 55"/>
                <a:gd name="T28" fmla="*/ 9 w 39"/>
                <a:gd name="T29" fmla="*/ 49 h 55"/>
                <a:gd name="T30" fmla="*/ 8 w 39"/>
                <a:gd name="T31" fmla="*/ 48 h 55"/>
                <a:gd name="T32" fmla="*/ 6 w 39"/>
                <a:gd name="T33" fmla="*/ 50 h 55"/>
                <a:gd name="T34" fmla="*/ 3 w 39"/>
                <a:gd name="T35" fmla="*/ 52 h 55"/>
                <a:gd name="T36" fmla="*/ 2 w 39"/>
                <a:gd name="T37" fmla="*/ 49 h 55"/>
                <a:gd name="T38" fmla="*/ 2 w 39"/>
                <a:gd name="T39" fmla="*/ 45 h 55"/>
                <a:gd name="T40" fmla="*/ 3 w 39"/>
                <a:gd name="T41" fmla="*/ 41 h 55"/>
                <a:gd name="T42" fmla="*/ 1 w 39"/>
                <a:gd name="T43" fmla="*/ 39 h 55"/>
                <a:gd name="T44" fmla="*/ 1 w 39"/>
                <a:gd name="T45" fmla="*/ 35 h 55"/>
                <a:gd name="T46" fmla="*/ 1 w 39"/>
                <a:gd name="T47" fmla="*/ 30 h 55"/>
                <a:gd name="T48" fmla="*/ 1 w 39"/>
                <a:gd name="T49" fmla="*/ 28 h 55"/>
                <a:gd name="T50" fmla="*/ 3 w 39"/>
                <a:gd name="T51" fmla="*/ 25 h 55"/>
                <a:gd name="T52" fmla="*/ 6 w 39"/>
                <a:gd name="T53" fmla="*/ 23 h 55"/>
                <a:gd name="T54" fmla="*/ 9 w 39"/>
                <a:gd name="T55" fmla="*/ 19 h 55"/>
                <a:gd name="T56" fmla="*/ 10 w 39"/>
                <a:gd name="T57" fmla="*/ 15 h 55"/>
                <a:gd name="T58" fmla="*/ 10 w 39"/>
                <a:gd name="T59" fmla="*/ 12 h 55"/>
                <a:gd name="T60" fmla="*/ 11 w 39"/>
                <a:gd name="T61" fmla="*/ 9 h 55"/>
                <a:gd name="T62" fmla="*/ 15 w 39"/>
                <a:gd name="T63" fmla="*/ 8 h 55"/>
                <a:gd name="T64" fmla="*/ 21 w 39"/>
                <a:gd name="T65" fmla="*/ 7 h 55"/>
                <a:gd name="T66" fmla="*/ 30 w 39"/>
                <a:gd name="T67" fmla="*/ 5 h 55"/>
                <a:gd name="T68" fmla="*/ 35 w 39"/>
                <a:gd name="T69" fmla="*/ 4 h 55"/>
                <a:gd name="T70" fmla="*/ 37 w 39"/>
                <a:gd name="T71" fmla="*/ 1 h 55"/>
                <a:gd name="T72" fmla="*/ 39 w 39"/>
                <a:gd name="T73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" h="55">
                  <a:moveTo>
                    <a:pt x="39" y="0"/>
                  </a:moveTo>
                  <a:cubicBezTo>
                    <a:pt x="39" y="1"/>
                    <a:pt x="39" y="2"/>
                    <a:pt x="38" y="3"/>
                  </a:cubicBezTo>
                  <a:cubicBezTo>
                    <a:pt x="38" y="3"/>
                    <a:pt x="37" y="4"/>
                    <a:pt x="37" y="4"/>
                  </a:cubicBezTo>
                  <a:cubicBezTo>
                    <a:pt x="36" y="4"/>
                    <a:pt x="35" y="4"/>
                    <a:pt x="35" y="5"/>
                  </a:cubicBezTo>
                  <a:cubicBezTo>
                    <a:pt x="34" y="5"/>
                    <a:pt x="33" y="6"/>
                    <a:pt x="32" y="7"/>
                  </a:cubicBezTo>
                  <a:cubicBezTo>
                    <a:pt x="31" y="7"/>
                    <a:pt x="30" y="9"/>
                    <a:pt x="30" y="10"/>
                  </a:cubicBezTo>
                  <a:cubicBezTo>
                    <a:pt x="29" y="11"/>
                    <a:pt x="29" y="12"/>
                    <a:pt x="28" y="13"/>
                  </a:cubicBezTo>
                  <a:cubicBezTo>
                    <a:pt x="28" y="14"/>
                    <a:pt x="26" y="15"/>
                    <a:pt x="26" y="16"/>
                  </a:cubicBezTo>
                  <a:cubicBezTo>
                    <a:pt x="25" y="16"/>
                    <a:pt x="25" y="18"/>
                    <a:pt x="25" y="19"/>
                  </a:cubicBezTo>
                  <a:cubicBezTo>
                    <a:pt x="24" y="19"/>
                    <a:pt x="24" y="21"/>
                    <a:pt x="24" y="21"/>
                  </a:cubicBezTo>
                  <a:cubicBezTo>
                    <a:pt x="24" y="22"/>
                    <a:pt x="23" y="23"/>
                    <a:pt x="23" y="24"/>
                  </a:cubicBezTo>
                  <a:cubicBezTo>
                    <a:pt x="22" y="24"/>
                    <a:pt x="22" y="25"/>
                    <a:pt x="21" y="27"/>
                  </a:cubicBezTo>
                  <a:cubicBezTo>
                    <a:pt x="21" y="27"/>
                    <a:pt x="20" y="28"/>
                    <a:pt x="20" y="29"/>
                  </a:cubicBezTo>
                  <a:cubicBezTo>
                    <a:pt x="20" y="30"/>
                    <a:pt x="20" y="32"/>
                    <a:pt x="20" y="33"/>
                  </a:cubicBezTo>
                  <a:cubicBezTo>
                    <a:pt x="19" y="34"/>
                    <a:pt x="18" y="35"/>
                    <a:pt x="18" y="36"/>
                  </a:cubicBezTo>
                  <a:cubicBezTo>
                    <a:pt x="18" y="37"/>
                    <a:pt x="17" y="39"/>
                    <a:pt x="16" y="39"/>
                  </a:cubicBezTo>
                  <a:cubicBezTo>
                    <a:pt x="16" y="40"/>
                    <a:pt x="16" y="41"/>
                    <a:pt x="16" y="42"/>
                  </a:cubicBezTo>
                  <a:cubicBezTo>
                    <a:pt x="15" y="42"/>
                    <a:pt x="15" y="43"/>
                    <a:pt x="14" y="44"/>
                  </a:cubicBezTo>
                  <a:cubicBezTo>
                    <a:pt x="14" y="45"/>
                    <a:pt x="13" y="46"/>
                    <a:pt x="13" y="47"/>
                  </a:cubicBezTo>
                  <a:cubicBezTo>
                    <a:pt x="13" y="47"/>
                    <a:pt x="12" y="49"/>
                    <a:pt x="12" y="49"/>
                  </a:cubicBezTo>
                  <a:cubicBezTo>
                    <a:pt x="12" y="50"/>
                    <a:pt x="11" y="51"/>
                    <a:pt x="11" y="51"/>
                  </a:cubicBezTo>
                  <a:cubicBezTo>
                    <a:pt x="10" y="52"/>
                    <a:pt x="9" y="53"/>
                    <a:pt x="9" y="53"/>
                  </a:cubicBezTo>
                  <a:cubicBezTo>
                    <a:pt x="9" y="53"/>
                    <a:pt x="8" y="54"/>
                    <a:pt x="7" y="55"/>
                  </a:cubicBezTo>
                  <a:cubicBezTo>
                    <a:pt x="7" y="55"/>
                    <a:pt x="6" y="54"/>
                    <a:pt x="6" y="54"/>
                  </a:cubicBezTo>
                  <a:cubicBezTo>
                    <a:pt x="6" y="54"/>
                    <a:pt x="6" y="53"/>
                    <a:pt x="6" y="53"/>
                  </a:cubicBezTo>
                  <a:cubicBezTo>
                    <a:pt x="6" y="53"/>
                    <a:pt x="6" y="52"/>
                    <a:pt x="6" y="52"/>
                  </a:cubicBezTo>
                  <a:cubicBezTo>
                    <a:pt x="6" y="52"/>
                    <a:pt x="7" y="52"/>
                    <a:pt x="7" y="52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51"/>
                    <a:pt x="8" y="51"/>
                    <a:pt x="8" y="50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9" y="49"/>
                    <a:pt x="9" y="48"/>
                    <a:pt x="9" y="48"/>
                  </a:cubicBezTo>
                  <a:cubicBezTo>
                    <a:pt x="9" y="48"/>
                    <a:pt x="8" y="48"/>
                    <a:pt x="8" y="48"/>
                  </a:cubicBezTo>
                  <a:cubicBezTo>
                    <a:pt x="8" y="48"/>
                    <a:pt x="7" y="49"/>
                    <a:pt x="7" y="49"/>
                  </a:cubicBezTo>
                  <a:cubicBezTo>
                    <a:pt x="7" y="49"/>
                    <a:pt x="6" y="50"/>
                    <a:pt x="6" y="50"/>
                  </a:cubicBezTo>
                  <a:cubicBezTo>
                    <a:pt x="6" y="51"/>
                    <a:pt x="5" y="52"/>
                    <a:pt x="4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2"/>
                    <a:pt x="3" y="51"/>
                    <a:pt x="3" y="51"/>
                  </a:cubicBezTo>
                  <a:cubicBezTo>
                    <a:pt x="2" y="50"/>
                    <a:pt x="2" y="49"/>
                    <a:pt x="2" y="49"/>
                  </a:cubicBezTo>
                  <a:cubicBezTo>
                    <a:pt x="2" y="48"/>
                    <a:pt x="2" y="47"/>
                    <a:pt x="2" y="47"/>
                  </a:cubicBezTo>
                  <a:cubicBezTo>
                    <a:pt x="2" y="46"/>
                    <a:pt x="2" y="46"/>
                    <a:pt x="2" y="45"/>
                  </a:cubicBezTo>
                  <a:cubicBezTo>
                    <a:pt x="2" y="45"/>
                    <a:pt x="3" y="44"/>
                    <a:pt x="3" y="44"/>
                  </a:cubicBezTo>
                  <a:cubicBezTo>
                    <a:pt x="3" y="43"/>
                    <a:pt x="3" y="42"/>
                    <a:pt x="3" y="41"/>
                  </a:cubicBezTo>
                  <a:cubicBezTo>
                    <a:pt x="3" y="41"/>
                    <a:pt x="2" y="40"/>
                    <a:pt x="2" y="40"/>
                  </a:cubicBezTo>
                  <a:cubicBezTo>
                    <a:pt x="2" y="40"/>
                    <a:pt x="1" y="39"/>
                    <a:pt x="1" y="39"/>
                  </a:cubicBezTo>
                  <a:cubicBezTo>
                    <a:pt x="0" y="39"/>
                    <a:pt x="1" y="37"/>
                    <a:pt x="1" y="37"/>
                  </a:cubicBezTo>
                  <a:cubicBezTo>
                    <a:pt x="1" y="36"/>
                    <a:pt x="1" y="35"/>
                    <a:pt x="1" y="35"/>
                  </a:cubicBezTo>
                  <a:cubicBezTo>
                    <a:pt x="1" y="34"/>
                    <a:pt x="1" y="33"/>
                    <a:pt x="1" y="32"/>
                  </a:cubicBezTo>
                  <a:cubicBezTo>
                    <a:pt x="1" y="32"/>
                    <a:pt x="1" y="31"/>
                    <a:pt x="1" y="30"/>
                  </a:cubicBezTo>
                  <a:cubicBezTo>
                    <a:pt x="1" y="30"/>
                    <a:pt x="0" y="29"/>
                    <a:pt x="1" y="29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7"/>
                    <a:pt x="2" y="27"/>
                    <a:pt x="2" y="26"/>
                  </a:cubicBezTo>
                  <a:cubicBezTo>
                    <a:pt x="2" y="26"/>
                    <a:pt x="2" y="25"/>
                    <a:pt x="3" y="25"/>
                  </a:cubicBezTo>
                  <a:cubicBezTo>
                    <a:pt x="3" y="24"/>
                    <a:pt x="3" y="24"/>
                    <a:pt x="4" y="24"/>
                  </a:cubicBezTo>
                  <a:cubicBezTo>
                    <a:pt x="4" y="23"/>
                    <a:pt x="6" y="23"/>
                    <a:pt x="6" y="23"/>
                  </a:cubicBezTo>
                  <a:cubicBezTo>
                    <a:pt x="7" y="22"/>
                    <a:pt x="7" y="21"/>
                    <a:pt x="8" y="21"/>
                  </a:cubicBezTo>
                  <a:cubicBezTo>
                    <a:pt x="8" y="20"/>
                    <a:pt x="9" y="19"/>
                    <a:pt x="9" y="19"/>
                  </a:cubicBezTo>
                  <a:cubicBezTo>
                    <a:pt x="10" y="19"/>
                    <a:pt x="10" y="18"/>
                    <a:pt x="10" y="17"/>
                  </a:cubicBezTo>
                  <a:cubicBezTo>
                    <a:pt x="10" y="17"/>
                    <a:pt x="10" y="16"/>
                    <a:pt x="10" y="15"/>
                  </a:cubicBezTo>
                  <a:cubicBezTo>
                    <a:pt x="10" y="15"/>
                    <a:pt x="10" y="14"/>
                    <a:pt x="10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1"/>
                    <a:pt x="11" y="11"/>
                    <a:pt x="11" y="10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12" y="9"/>
                    <a:pt x="12" y="8"/>
                    <a:pt x="13" y="8"/>
                  </a:cubicBezTo>
                  <a:cubicBezTo>
                    <a:pt x="13" y="8"/>
                    <a:pt x="15" y="8"/>
                    <a:pt x="15" y="8"/>
                  </a:cubicBezTo>
                  <a:cubicBezTo>
                    <a:pt x="16" y="8"/>
                    <a:pt x="16" y="7"/>
                    <a:pt x="17" y="7"/>
                  </a:cubicBezTo>
                  <a:cubicBezTo>
                    <a:pt x="18" y="7"/>
                    <a:pt x="20" y="7"/>
                    <a:pt x="21" y="7"/>
                  </a:cubicBezTo>
                  <a:cubicBezTo>
                    <a:pt x="22" y="7"/>
                    <a:pt x="24" y="6"/>
                    <a:pt x="25" y="6"/>
                  </a:cubicBezTo>
                  <a:cubicBezTo>
                    <a:pt x="26" y="6"/>
                    <a:pt x="29" y="6"/>
                    <a:pt x="30" y="5"/>
                  </a:cubicBezTo>
                  <a:cubicBezTo>
                    <a:pt x="30" y="5"/>
                    <a:pt x="32" y="5"/>
                    <a:pt x="32" y="5"/>
                  </a:cubicBezTo>
                  <a:cubicBezTo>
                    <a:pt x="33" y="5"/>
                    <a:pt x="34" y="4"/>
                    <a:pt x="35" y="4"/>
                  </a:cubicBezTo>
                  <a:cubicBezTo>
                    <a:pt x="35" y="3"/>
                    <a:pt x="35" y="3"/>
                    <a:pt x="36" y="2"/>
                  </a:cubicBezTo>
                  <a:cubicBezTo>
                    <a:pt x="36" y="2"/>
                    <a:pt x="37" y="2"/>
                    <a:pt x="37" y="1"/>
                  </a:cubicBezTo>
                  <a:cubicBezTo>
                    <a:pt x="38" y="1"/>
                    <a:pt x="38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88"/>
            <p:cNvSpPr>
              <a:spLocks/>
            </p:cNvSpPr>
            <p:nvPr/>
          </p:nvSpPr>
          <p:spPr bwMode="auto">
            <a:xfrm>
              <a:off x="1419" y="2708"/>
              <a:ext cx="108" cy="152"/>
            </a:xfrm>
            <a:custGeom>
              <a:avLst/>
              <a:gdLst>
                <a:gd name="T0" fmla="*/ 38 w 39"/>
                <a:gd name="T1" fmla="*/ 3 h 55"/>
                <a:gd name="T2" fmla="*/ 35 w 39"/>
                <a:gd name="T3" fmla="*/ 5 h 55"/>
                <a:gd name="T4" fmla="*/ 30 w 39"/>
                <a:gd name="T5" fmla="*/ 10 h 55"/>
                <a:gd name="T6" fmla="*/ 26 w 39"/>
                <a:gd name="T7" fmla="*/ 16 h 55"/>
                <a:gd name="T8" fmla="*/ 24 w 39"/>
                <a:gd name="T9" fmla="*/ 21 h 55"/>
                <a:gd name="T10" fmla="*/ 21 w 39"/>
                <a:gd name="T11" fmla="*/ 27 h 55"/>
                <a:gd name="T12" fmla="*/ 20 w 39"/>
                <a:gd name="T13" fmla="*/ 33 h 55"/>
                <a:gd name="T14" fmla="*/ 16 w 39"/>
                <a:gd name="T15" fmla="*/ 39 h 55"/>
                <a:gd name="T16" fmla="*/ 14 w 39"/>
                <a:gd name="T17" fmla="*/ 44 h 55"/>
                <a:gd name="T18" fmla="*/ 12 w 39"/>
                <a:gd name="T19" fmla="*/ 49 h 55"/>
                <a:gd name="T20" fmla="*/ 9 w 39"/>
                <a:gd name="T21" fmla="*/ 53 h 55"/>
                <a:gd name="T22" fmla="*/ 6 w 39"/>
                <a:gd name="T23" fmla="*/ 54 h 55"/>
                <a:gd name="T24" fmla="*/ 6 w 39"/>
                <a:gd name="T25" fmla="*/ 52 h 55"/>
                <a:gd name="T26" fmla="*/ 7 w 39"/>
                <a:gd name="T27" fmla="*/ 51 h 55"/>
                <a:gd name="T28" fmla="*/ 9 w 39"/>
                <a:gd name="T29" fmla="*/ 49 h 55"/>
                <a:gd name="T30" fmla="*/ 8 w 39"/>
                <a:gd name="T31" fmla="*/ 48 h 55"/>
                <a:gd name="T32" fmla="*/ 6 w 39"/>
                <a:gd name="T33" fmla="*/ 50 h 55"/>
                <a:gd name="T34" fmla="*/ 3 w 39"/>
                <a:gd name="T35" fmla="*/ 52 h 55"/>
                <a:gd name="T36" fmla="*/ 2 w 39"/>
                <a:gd name="T37" fmla="*/ 49 h 55"/>
                <a:gd name="T38" fmla="*/ 2 w 39"/>
                <a:gd name="T39" fmla="*/ 45 h 55"/>
                <a:gd name="T40" fmla="*/ 3 w 39"/>
                <a:gd name="T41" fmla="*/ 41 h 55"/>
                <a:gd name="T42" fmla="*/ 1 w 39"/>
                <a:gd name="T43" fmla="*/ 39 h 55"/>
                <a:gd name="T44" fmla="*/ 1 w 39"/>
                <a:gd name="T45" fmla="*/ 35 h 55"/>
                <a:gd name="T46" fmla="*/ 1 w 39"/>
                <a:gd name="T47" fmla="*/ 30 h 55"/>
                <a:gd name="T48" fmla="*/ 1 w 39"/>
                <a:gd name="T49" fmla="*/ 28 h 55"/>
                <a:gd name="T50" fmla="*/ 3 w 39"/>
                <a:gd name="T51" fmla="*/ 25 h 55"/>
                <a:gd name="T52" fmla="*/ 6 w 39"/>
                <a:gd name="T53" fmla="*/ 23 h 55"/>
                <a:gd name="T54" fmla="*/ 9 w 39"/>
                <a:gd name="T55" fmla="*/ 19 h 55"/>
                <a:gd name="T56" fmla="*/ 10 w 39"/>
                <a:gd name="T57" fmla="*/ 15 h 55"/>
                <a:gd name="T58" fmla="*/ 10 w 39"/>
                <a:gd name="T59" fmla="*/ 12 h 55"/>
                <a:gd name="T60" fmla="*/ 11 w 39"/>
                <a:gd name="T61" fmla="*/ 9 h 55"/>
                <a:gd name="T62" fmla="*/ 15 w 39"/>
                <a:gd name="T63" fmla="*/ 8 h 55"/>
                <a:gd name="T64" fmla="*/ 21 w 39"/>
                <a:gd name="T65" fmla="*/ 7 h 55"/>
                <a:gd name="T66" fmla="*/ 30 w 39"/>
                <a:gd name="T67" fmla="*/ 5 h 55"/>
                <a:gd name="T68" fmla="*/ 35 w 39"/>
                <a:gd name="T69" fmla="*/ 4 h 55"/>
                <a:gd name="T70" fmla="*/ 37 w 39"/>
                <a:gd name="T71" fmla="*/ 1 h 55"/>
                <a:gd name="T72" fmla="*/ 39 w 39"/>
                <a:gd name="T73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" h="55">
                  <a:moveTo>
                    <a:pt x="39" y="0"/>
                  </a:moveTo>
                  <a:cubicBezTo>
                    <a:pt x="39" y="1"/>
                    <a:pt x="39" y="2"/>
                    <a:pt x="38" y="3"/>
                  </a:cubicBezTo>
                  <a:cubicBezTo>
                    <a:pt x="38" y="3"/>
                    <a:pt x="37" y="4"/>
                    <a:pt x="37" y="4"/>
                  </a:cubicBezTo>
                  <a:cubicBezTo>
                    <a:pt x="36" y="4"/>
                    <a:pt x="35" y="4"/>
                    <a:pt x="35" y="5"/>
                  </a:cubicBezTo>
                  <a:cubicBezTo>
                    <a:pt x="34" y="5"/>
                    <a:pt x="33" y="6"/>
                    <a:pt x="32" y="7"/>
                  </a:cubicBezTo>
                  <a:cubicBezTo>
                    <a:pt x="31" y="7"/>
                    <a:pt x="30" y="9"/>
                    <a:pt x="30" y="10"/>
                  </a:cubicBezTo>
                  <a:cubicBezTo>
                    <a:pt x="29" y="11"/>
                    <a:pt x="29" y="12"/>
                    <a:pt x="28" y="13"/>
                  </a:cubicBezTo>
                  <a:cubicBezTo>
                    <a:pt x="28" y="14"/>
                    <a:pt x="26" y="15"/>
                    <a:pt x="26" y="16"/>
                  </a:cubicBezTo>
                  <a:cubicBezTo>
                    <a:pt x="25" y="16"/>
                    <a:pt x="25" y="18"/>
                    <a:pt x="25" y="19"/>
                  </a:cubicBezTo>
                  <a:cubicBezTo>
                    <a:pt x="24" y="19"/>
                    <a:pt x="24" y="21"/>
                    <a:pt x="24" y="21"/>
                  </a:cubicBezTo>
                  <a:cubicBezTo>
                    <a:pt x="24" y="22"/>
                    <a:pt x="23" y="23"/>
                    <a:pt x="23" y="24"/>
                  </a:cubicBezTo>
                  <a:cubicBezTo>
                    <a:pt x="22" y="24"/>
                    <a:pt x="22" y="25"/>
                    <a:pt x="21" y="27"/>
                  </a:cubicBezTo>
                  <a:cubicBezTo>
                    <a:pt x="21" y="27"/>
                    <a:pt x="20" y="28"/>
                    <a:pt x="20" y="29"/>
                  </a:cubicBezTo>
                  <a:cubicBezTo>
                    <a:pt x="20" y="30"/>
                    <a:pt x="20" y="32"/>
                    <a:pt x="20" y="33"/>
                  </a:cubicBezTo>
                  <a:cubicBezTo>
                    <a:pt x="19" y="34"/>
                    <a:pt x="18" y="35"/>
                    <a:pt x="18" y="36"/>
                  </a:cubicBezTo>
                  <a:cubicBezTo>
                    <a:pt x="18" y="37"/>
                    <a:pt x="17" y="39"/>
                    <a:pt x="16" y="39"/>
                  </a:cubicBezTo>
                  <a:cubicBezTo>
                    <a:pt x="16" y="40"/>
                    <a:pt x="16" y="41"/>
                    <a:pt x="16" y="42"/>
                  </a:cubicBezTo>
                  <a:cubicBezTo>
                    <a:pt x="15" y="42"/>
                    <a:pt x="15" y="43"/>
                    <a:pt x="14" y="44"/>
                  </a:cubicBezTo>
                  <a:cubicBezTo>
                    <a:pt x="14" y="45"/>
                    <a:pt x="13" y="46"/>
                    <a:pt x="13" y="47"/>
                  </a:cubicBezTo>
                  <a:cubicBezTo>
                    <a:pt x="13" y="47"/>
                    <a:pt x="12" y="49"/>
                    <a:pt x="12" y="49"/>
                  </a:cubicBezTo>
                  <a:cubicBezTo>
                    <a:pt x="12" y="50"/>
                    <a:pt x="11" y="51"/>
                    <a:pt x="11" y="51"/>
                  </a:cubicBezTo>
                  <a:cubicBezTo>
                    <a:pt x="10" y="52"/>
                    <a:pt x="9" y="53"/>
                    <a:pt x="9" y="53"/>
                  </a:cubicBezTo>
                  <a:cubicBezTo>
                    <a:pt x="9" y="53"/>
                    <a:pt x="8" y="54"/>
                    <a:pt x="7" y="55"/>
                  </a:cubicBezTo>
                  <a:cubicBezTo>
                    <a:pt x="7" y="55"/>
                    <a:pt x="6" y="54"/>
                    <a:pt x="6" y="54"/>
                  </a:cubicBezTo>
                  <a:cubicBezTo>
                    <a:pt x="6" y="54"/>
                    <a:pt x="6" y="53"/>
                    <a:pt x="6" y="53"/>
                  </a:cubicBezTo>
                  <a:cubicBezTo>
                    <a:pt x="6" y="53"/>
                    <a:pt x="6" y="52"/>
                    <a:pt x="6" y="52"/>
                  </a:cubicBezTo>
                  <a:cubicBezTo>
                    <a:pt x="6" y="52"/>
                    <a:pt x="7" y="52"/>
                    <a:pt x="7" y="52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51"/>
                    <a:pt x="8" y="51"/>
                    <a:pt x="8" y="50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9" y="49"/>
                    <a:pt x="9" y="48"/>
                    <a:pt x="9" y="48"/>
                  </a:cubicBezTo>
                  <a:cubicBezTo>
                    <a:pt x="9" y="48"/>
                    <a:pt x="8" y="48"/>
                    <a:pt x="8" y="48"/>
                  </a:cubicBezTo>
                  <a:cubicBezTo>
                    <a:pt x="8" y="48"/>
                    <a:pt x="7" y="49"/>
                    <a:pt x="7" y="49"/>
                  </a:cubicBezTo>
                  <a:cubicBezTo>
                    <a:pt x="7" y="49"/>
                    <a:pt x="6" y="50"/>
                    <a:pt x="6" y="50"/>
                  </a:cubicBezTo>
                  <a:cubicBezTo>
                    <a:pt x="6" y="51"/>
                    <a:pt x="5" y="52"/>
                    <a:pt x="4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2"/>
                    <a:pt x="3" y="51"/>
                    <a:pt x="3" y="51"/>
                  </a:cubicBezTo>
                  <a:cubicBezTo>
                    <a:pt x="2" y="50"/>
                    <a:pt x="2" y="49"/>
                    <a:pt x="2" y="49"/>
                  </a:cubicBezTo>
                  <a:cubicBezTo>
                    <a:pt x="2" y="48"/>
                    <a:pt x="2" y="47"/>
                    <a:pt x="2" y="47"/>
                  </a:cubicBezTo>
                  <a:cubicBezTo>
                    <a:pt x="2" y="46"/>
                    <a:pt x="2" y="46"/>
                    <a:pt x="2" y="45"/>
                  </a:cubicBezTo>
                  <a:cubicBezTo>
                    <a:pt x="2" y="45"/>
                    <a:pt x="3" y="44"/>
                    <a:pt x="3" y="44"/>
                  </a:cubicBezTo>
                  <a:cubicBezTo>
                    <a:pt x="3" y="43"/>
                    <a:pt x="3" y="42"/>
                    <a:pt x="3" y="41"/>
                  </a:cubicBezTo>
                  <a:cubicBezTo>
                    <a:pt x="3" y="41"/>
                    <a:pt x="2" y="40"/>
                    <a:pt x="2" y="40"/>
                  </a:cubicBezTo>
                  <a:cubicBezTo>
                    <a:pt x="2" y="40"/>
                    <a:pt x="1" y="39"/>
                    <a:pt x="1" y="39"/>
                  </a:cubicBezTo>
                  <a:cubicBezTo>
                    <a:pt x="0" y="39"/>
                    <a:pt x="1" y="37"/>
                    <a:pt x="1" y="37"/>
                  </a:cubicBezTo>
                  <a:cubicBezTo>
                    <a:pt x="1" y="36"/>
                    <a:pt x="1" y="35"/>
                    <a:pt x="1" y="35"/>
                  </a:cubicBezTo>
                  <a:cubicBezTo>
                    <a:pt x="1" y="34"/>
                    <a:pt x="1" y="33"/>
                    <a:pt x="1" y="32"/>
                  </a:cubicBezTo>
                  <a:cubicBezTo>
                    <a:pt x="1" y="32"/>
                    <a:pt x="1" y="31"/>
                    <a:pt x="1" y="30"/>
                  </a:cubicBezTo>
                  <a:cubicBezTo>
                    <a:pt x="1" y="30"/>
                    <a:pt x="0" y="29"/>
                    <a:pt x="1" y="29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7"/>
                    <a:pt x="2" y="27"/>
                    <a:pt x="2" y="26"/>
                  </a:cubicBezTo>
                  <a:cubicBezTo>
                    <a:pt x="2" y="26"/>
                    <a:pt x="2" y="25"/>
                    <a:pt x="3" y="25"/>
                  </a:cubicBezTo>
                  <a:cubicBezTo>
                    <a:pt x="3" y="24"/>
                    <a:pt x="3" y="24"/>
                    <a:pt x="4" y="24"/>
                  </a:cubicBezTo>
                  <a:cubicBezTo>
                    <a:pt x="4" y="23"/>
                    <a:pt x="6" y="23"/>
                    <a:pt x="6" y="23"/>
                  </a:cubicBezTo>
                  <a:cubicBezTo>
                    <a:pt x="7" y="22"/>
                    <a:pt x="7" y="21"/>
                    <a:pt x="8" y="21"/>
                  </a:cubicBezTo>
                  <a:cubicBezTo>
                    <a:pt x="8" y="20"/>
                    <a:pt x="9" y="19"/>
                    <a:pt x="9" y="19"/>
                  </a:cubicBezTo>
                  <a:cubicBezTo>
                    <a:pt x="10" y="19"/>
                    <a:pt x="10" y="18"/>
                    <a:pt x="10" y="17"/>
                  </a:cubicBezTo>
                  <a:cubicBezTo>
                    <a:pt x="10" y="17"/>
                    <a:pt x="10" y="16"/>
                    <a:pt x="10" y="15"/>
                  </a:cubicBezTo>
                  <a:cubicBezTo>
                    <a:pt x="10" y="15"/>
                    <a:pt x="10" y="14"/>
                    <a:pt x="10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1"/>
                    <a:pt x="11" y="11"/>
                    <a:pt x="11" y="10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12" y="9"/>
                    <a:pt x="12" y="8"/>
                    <a:pt x="13" y="8"/>
                  </a:cubicBezTo>
                  <a:cubicBezTo>
                    <a:pt x="13" y="8"/>
                    <a:pt x="15" y="8"/>
                    <a:pt x="15" y="8"/>
                  </a:cubicBezTo>
                  <a:cubicBezTo>
                    <a:pt x="16" y="8"/>
                    <a:pt x="16" y="7"/>
                    <a:pt x="17" y="7"/>
                  </a:cubicBezTo>
                  <a:cubicBezTo>
                    <a:pt x="18" y="7"/>
                    <a:pt x="20" y="7"/>
                    <a:pt x="21" y="7"/>
                  </a:cubicBezTo>
                  <a:cubicBezTo>
                    <a:pt x="22" y="7"/>
                    <a:pt x="24" y="6"/>
                    <a:pt x="25" y="6"/>
                  </a:cubicBezTo>
                  <a:cubicBezTo>
                    <a:pt x="26" y="6"/>
                    <a:pt x="29" y="6"/>
                    <a:pt x="30" y="5"/>
                  </a:cubicBezTo>
                  <a:cubicBezTo>
                    <a:pt x="30" y="5"/>
                    <a:pt x="32" y="5"/>
                    <a:pt x="32" y="5"/>
                  </a:cubicBezTo>
                  <a:cubicBezTo>
                    <a:pt x="33" y="5"/>
                    <a:pt x="34" y="4"/>
                    <a:pt x="35" y="4"/>
                  </a:cubicBezTo>
                  <a:cubicBezTo>
                    <a:pt x="35" y="3"/>
                    <a:pt x="35" y="3"/>
                    <a:pt x="36" y="2"/>
                  </a:cubicBezTo>
                  <a:cubicBezTo>
                    <a:pt x="36" y="2"/>
                    <a:pt x="37" y="2"/>
                    <a:pt x="37" y="1"/>
                  </a:cubicBezTo>
                  <a:cubicBezTo>
                    <a:pt x="38" y="1"/>
                    <a:pt x="38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89"/>
            <p:cNvSpPr>
              <a:spLocks/>
            </p:cNvSpPr>
            <p:nvPr/>
          </p:nvSpPr>
          <p:spPr bwMode="auto">
            <a:xfrm>
              <a:off x="1214" y="2042"/>
              <a:ext cx="648" cy="569"/>
            </a:xfrm>
            <a:custGeom>
              <a:avLst/>
              <a:gdLst>
                <a:gd name="T0" fmla="*/ 226 w 234"/>
                <a:gd name="T1" fmla="*/ 43 h 206"/>
                <a:gd name="T2" fmla="*/ 218 w 234"/>
                <a:gd name="T3" fmla="*/ 52 h 206"/>
                <a:gd name="T4" fmla="*/ 204 w 234"/>
                <a:gd name="T5" fmla="*/ 58 h 206"/>
                <a:gd name="T6" fmla="*/ 200 w 234"/>
                <a:gd name="T7" fmla="*/ 70 h 206"/>
                <a:gd name="T8" fmla="*/ 195 w 234"/>
                <a:gd name="T9" fmla="*/ 76 h 206"/>
                <a:gd name="T10" fmla="*/ 181 w 234"/>
                <a:gd name="T11" fmla="*/ 80 h 206"/>
                <a:gd name="T12" fmla="*/ 170 w 234"/>
                <a:gd name="T13" fmla="*/ 83 h 206"/>
                <a:gd name="T14" fmla="*/ 167 w 234"/>
                <a:gd name="T15" fmla="*/ 67 h 206"/>
                <a:gd name="T16" fmla="*/ 158 w 234"/>
                <a:gd name="T17" fmla="*/ 67 h 206"/>
                <a:gd name="T18" fmla="*/ 142 w 234"/>
                <a:gd name="T19" fmla="*/ 74 h 206"/>
                <a:gd name="T20" fmla="*/ 133 w 234"/>
                <a:gd name="T21" fmla="*/ 86 h 206"/>
                <a:gd name="T22" fmla="*/ 139 w 234"/>
                <a:gd name="T23" fmla="*/ 97 h 206"/>
                <a:gd name="T24" fmla="*/ 130 w 234"/>
                <a:gd name="T25" fmla="*/ 113 h 206"/>
                <a:gd name="T26" fmla="*/ 127 w 234"/>
                <a:gd name="T27" fmla="*/ 133 h 206"/>
                <a:gd name="T28" fmla="*/ 122 w 234"/>
                <a:gd name="T29" fmla="*/ 141 h 206"/>
                <a:gd name="T30" fmla="*/ 113 w 234"/>
                <a:gd name="T31" fmla="*/ 145 h 206"/>
                <a:gd name="T32" fmla="*/ 97 w 234"/>
                <a:gd name="T33" fmla="*/ 146 h 206"/>
                <a:gd name="T34" fmla="*/ 87 w 234"/>
                <a:gd name="T35" fmla="*/ 157 h 206"/>
                <a:gd name="T36" fmla="*/ 76 w 234"/>
                <a:gd name="T37" fmla="*/ 169 h 206"/>
                <a:gd name="T38" fmla="*/ 76 w 234"/>
                <a:gd name="T39" fmla="*/ 188 h 206"/>
                <a:gd name="T40" fmla="*/ 72 w 234"/>
                <a:gd name="T41" fmla="*/ 189 h 206"/>
                <a:gd name="T42" fmla="*/ 62 w 234"/>
                <a:gd name="T43" fmla="*/ 185 h 206"/>
                <a:gd name="T44" fmla="*/ 51 w 234"/>
                <a:gd name="T45" fmla="*/ 199 h 206"/>
                <a:gd name="T46" fmla="*/ 36 w 234"/>
                <a:gd name="T47" fmla="*/ 201 h 206"/>
                <a:gd name="T48" fmla="*/ 29 w 234"/>
                <a:gd name="T49" fmla="*/ 186 h 206"/>
                <a:gd name="T50" fmla="*/ 13 w 234"/>
                <a:gd name="T51" fmla="*/ 190 h 206"/>
                <a:gd name="T52" fmla="*/ 10 w 234"/>
                <a:gd name="T53" fmla="*/ 180 h 206"/>
                <a:gd name="T54" fmla="*/ 3 w 234"/>
                <a:gd name="T55" fmla="*/ 173 h 206"/>
                <a:gd name="T56" fmla="*/ 6 w 234"/>
                <a:gd name="T57" fmla="*/ 170 h 206"/>
                <a:gd name="T58" fmla="*/ 16 w 234"/>
                <a:gd name="T59" fmla="*/ 168 h 206"/>
                <a:gd name="T60" fmla="*/ 32 w 234"/>
                <a:gd name="T61" fmla="*/ 157 h 206"/>
                <a:gd name="T62" fmla="*/ 33 w 234"/>
                <a:gd name="T63" fmla="*/ 161 h 206"/>
                <a:gd name="T64" fmla="*/ 36 w 234"/>
                <a:gd name="T65" fmla="*/ 164 h 206"/>
                <a:gd name="T66" fmla="*/ 40 w 234"/>
                <a:gd name="T67" fmla="*/ 162 h 206"/>
                <a:gd name="T68" fmla="*/ 37 w 234"/>
                <a:gd name="T69" fmla="*/ 159 h 206"/>
                <a:gd name="T70" fmla="*/ 33 w 234"/>
                <a:gd name="T71" fmla="*/ 154 h 206"/>
                <a:gd name="T72" fmla="*/ 44 w 234"/>
                <a:gd name="T73" fmla="*/ 139 h 206"/>
                <a:gd name="T74" fmla="*/ 49 w 234"/>
                <a:gd name="T75" fmla="*/ 136 h 206"/>
                <a:gd name="T76" fmla="*/ 59 w 234"/>
                <a:gd name="T77" fmla="*/ 121 h 206"/>
                <a:gd name="T78" fmla="*/ 61 w 234"/>
                <a:gd name="T79" fmla="*/ 106 h 206"/>
                <a:gd name="T80" fmla="*/ 68 w 234"/>
                <a:gd name="T81" fmla="*/ 79 h 206"/>
                <a:gd name="T82" fmla="*/ 81 w 234"/>
                <a:gd name="T83" fmla="*/ 47 h 206"/>
                <a:gd name="T84" fmla="*/ 94 w 234"/>
                <a:gd name="T85" fmla="*/ 10 h 206"/>
                <a:gd name="T86" fmla="*/ 110 w 234"/>
                <a:gd name="T87" fmla="*/ 17 h 206"/>
                <a:gd name="T88" fmla="*/ 126 w 234"/>
                <a:gd name="T89" fmla="*/ 11 h 206"/>
                <a:gd name="T90" fmla="*/ 137 w 234"/>
                <a:gd name="T91" fmla="*/ 20 h 206"/>
                <a:gd name="T92" fmla="*/ 146 w 234"/>
                <a:gd name="T93" fmla="*/ 22 h 206"/>
                <a:gd name="T94" fmla="*/ 152 w 234"/>
                <a:gd name="T95" fmla="*/ 14 h 206"/>
                <a:gd name="T96" fmla="*/ 154 w 234"/>
                <a:gd name="T97" fmla="*/ 30 h 206"/>
                <a:gd name="T98" fmla="*/ 160 w 234"/>
                <a:gd name="T99" fmla="*/ 26 h 206"/>
                <a:gd name="T100" fmla="*/ 180 w 234"/>
                <a:gd name="T101" fmla="*/ 20 h 206"/>
                <a:gd name="T102" fmla="*/ 180 w 234"/>
                <a:gd name="T103" fmla="*/ 37 h 206"/>
                <a:gd name="T104" fmla="*/ 192 w 234"/>
                <a:gd name="T105" fmla="*/ 32 h 206"/>
                <a:gd name="T106" fmla="*/ 200 w 234"/>
                <a:gd name="T107" fmla="*/ 32 h 206"/>
                <a:gd name="T108" fmla="*/ 201 w 234"/>
                <a:gd name="T109" fmla="*/ 19 h 206"/>
                <a:gd name="T110" fmla="*/ 208 w 234"/>
                <a:gd name="T111" fmla="*/ 6 h 206"/>
                <a:gd name="T112" fmla="*/ 216 w 234"/>
                <a:gd name="T113" fmla="*/ 2 h 206"/>
                <a:gd name="T114" fmla="*/ 225 w 234"/>
                <a:gd name="T115" fmla="*/ 3 h 206"/>
                <a:gd name="T116" fmla="*/ 228 w 234"/>
                <a:gd name="T117" fmla="*/ 21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4" h="206">
                  <a:moveTo>
                    <a:pt x="233" y="33"/>
                  </a:moveTo>
                  <a:cubicBezTo>
                    <a:pt x="233" y="34"/>
                    <a:pt x="233" y="35"/>
                    <a:pt x="233" y="35"/>
                  </a:cubicBezTo>
                  <a:cubicBezTo>
                    <a:pt x="233" y="36"/>
                    <a:pt x="233" y="38"/>
                    <a:pt x="232" y="38"/>
                  </a:cubicBezTo>
                  <a:cubicBezTo>
                    <a:pt x="232" y="39"/>
                    <a:pt x="231" y="39"/>
                    <a:pt x="230" y="40"/>
                  </a:cubicBezTo>
                  <a:cubicBezTo>
                    <a:pt x="229" y="40"/>
                    <a:pt x="228" y="41"/>
                    <a:pt x="228" y="42"/>
                  </a:cubicBezTo>
                  <a:cubicBezTo>
                    <a:pt x="227" y="42"/>
                    <a:pt x="226" y="43"/>
                    <a:pt x="226" y="43"/>
                  </a:cubicBezTo>
                  <a:cubicBezTo>
                    <a:pt x="226" y="43"/>
                    <a:pt x="225" y="45"/>
                    <a:pt x="225" y="45"/>
                  </a:cubicBezTo>
                  <a:cubicBezTo>
                    <a:pt x="225" y="46"/>
                    <a:pt x="226" y="47"/>
                    <a:pt x="226" y="48"/>
                  </a:cubicBezTo>
                  <a:cubicBezTo>
                    <a:pt x="225" y="48"/>
                    <a:pt x="225" y="50"/>
                    <a:pt x="225" y="50"/>
                  </a:cubicBezTo>
                  <a:cubicBezTo>
                    <a:pt x="224" y="50"/>
                    <a:pt x="223" y="50"/>
                    <a:pt x="222" y="50"/>
                  </a:cubicBezTo>
                  <a:cubicBezTo>
                    <a:pt x="222" y="50"/>
                    <a:pt x="221" y="51"/>
                    <a:pt x="220" y="51"/>
                  </a:cubicBezTo>
                  <a:cubicBezTo>
                    <a:pt x="220" y="51"/>
                    <a:pt x="219" y="51"/>
                    <a:pt x="218" y="52"/>
                  </a:cubicBezTo>
                  <a:cubicBezTo>
                    <a:pt x="218" y="52"/>
                    <a:pt x="217" y="53"/>
                    <a:pt x="217" y="53"/>
                  </a:cubicBezTo>
                  <a:cubicBezTo>
                    <a:pt x="217" y="54"/>
                    <a:pt x="216" y="55"/>
                    <a:pt x="216" y="55"/>
                  </a:cubicBezTo>
                  <a:cubicBezTo>
                    <a:pt x="215" y="56"/>
                    <a:pt x="214" y="56"/>
                    <a:pt x="213" y="56"/>
                  </a:cubicBezTo>
                  <a:cubicBezTo>
                    <a:pt x="212" y="57"/>
                    <a:pt x="211" y="56"/>
                    <a:pt x="210" y="56"/>
                  </a:cubicBezTo>
                  <a:cubicBezTo>
                    <a:pt x="209" y="57"/>
                    <a:pt x="208" y="57"/>
                    <a:pt x="207" y="57"/>
                  </a:cubicBezTo>
                  <a:cubicBezTo>
                    <a:pt x="206" y="57"/>
                    <a:pt x="205" y="57"/>
                    <a:pt x="204" y="58"/>
                  </a:cubicBezTo>
                  <a:cubicBezTo>
                    <a:pt x="204" y="58"/>
                    <a:pt x="204" y="59"/>
                    <a:pt x="204" y="60"/>
                  </a:cubicBezTo>
                  <a:cubicBezTo>
                    <a:pt x="204" y="61"/>
                    <a:pt x="204" y="62"/>
                    <a:pt x="204" y="63"/>
                  </a:cubicBezTo>
                  <a:cubicBezTo>
                    <a:pt x="204" y="63"/>
                    <a:pt x="203" y="63"/>
                    <a:pt x="203" y="64"/>
                  </a:cubicBezTo>
                  <a:cubicBezTo>
                    <a:pt x="202" y="64"/>
                    <a:pt x="201" y="65"/>
                    <a:pt x="201" y="65"/>
                  </a:cubicBezTo>
                  <a:cubicBezTo>
                    <a:pt x="201" y="66"/>
                    <a:pt x="200" y="67"/>
                    <a:pt x="200" y="68"/>
                  </a:cubicBezTo>
                  <a:cubicBezTo>
                    <a:pt x="200" y="69"/>
                    <a:pt x="200" y="70"/>
                    <a:pt x="200" y="70"/>
                  </a:cubicBezTo>
                  <a:cubicBezTo>
                    <a:pt x="200" y="70"/>
                    <a:pt x="200" y="71"/>
                    <a:pt x="200" y="71"/>
                  </a:cubicBezTo>
                  <a:cubicBezTo>
                    <a:pt x="200" y="72"/>
                    <a:pt x="199" y="71"/>
                    <a:pt x="199" y="71"/>
                  </a:cubicBezTo>
                  <a:cubicBezTo>
                    <a:pt x="198" y="71"/>
                    <a:pt x="198" y="71"/>
                    <a:pt x="198" y="71"/>
                  </a:cubicBezTo>
                  <a:cubicBezTo>
                    <a:pt x="198" y="72"/>
                    <a:pt x="197" y="72"/>
                    <a:pt x="197" y="72"/>
                  </a:cubicBezTo>
                  <a:cubicBezTo>
                    <a:pt x="197" y="72"/>
                    <a:pt x="195" y="73"/>
                    <a:pt x="195" y="73"/>
                  </a:cubicBezTo>
                  <a:cubicBezTo>
                    <a:pt x="195" y="74"/>
                    <a:pt x="195" y="76"/>
                    <a:pt x="195" y="76"/>
                  </a:cubicBezTo>
                  <a:cubicBezTo>
                    <a:pt x="195" y="77"/>
                    <a:pt x="196" y="78"/>
                    <a:pt x="196" y="78"/>
                  </a:cubicBezTo>
                  <a:cubicBezTo>
                    <a:pt x="195" y="79"/>
                    <a:pt x="194" y="79"/>
                    <a:pt x="194" y="79"/>
                  </a:cubicBezTo>
                  <a:cubicBezTo>
                    <a:pt x="193" y="79"/>
                    <a:pt x="192" y="79"/>
                    <a:pt x="192" y="79"/>
                  </a:cubicBezTo>
                  <a:cubicBezTo>
                    <a:pt x="191" y="79"/>
                    <a:pt x="189" y="79"/>
                    <a:pt x="188" y="79"/>
                  </a:cubicBezTo>
                  <a:cubicBezTo>
                    <a:pt x="187" y="79"/>
                    <a:pt x="186" y="79"/>
                    <a:pt x="185" y="79"/>
                  </a:cubicBezTo>
                  <a:cubicBezTo>
                    <a:pt x="184" y="79"/>
                    <a:pt x="182" y="80"/>
                    <a:pt x="181" y="80"/>
                  </a:cubicBezTo>
                  <a:cubicBezTo>
                    <a:pt x="180" y="80"/>
                    <a:pt x="179" y="80"/>
                    <a:pt x="178" y="80"/>
                  </a:cubicBezTo>
                  <a:cubicBezTo>
                    <a:pt x="178" y="81"/>
                    <a:pt x="177" y="82"/>
                    <a:pt x="177" y="82"/>
                  </a:cubicBezTo>
                  <a:cubicBezTo>
                    <a:pt x="177" y="82"/>
                    <a:pt x="176" y="83"/>
                    <a:pt x="176" y="84"/>
                  </a:cubicBezTo>
                  <a:cubicBezTo>
                    <a:pt x="175" y="84"/>
                    <a:pt x="175" y="85"/>
                    <a:pt x="174" y="86"/>
                  </a:cubicBezTo>
                  <a:cubicBezTo>
                    <a:pt x="174" y="86"/>
                    <a:pt x="172" y="86"/>
                    <a:pt x="172" y="85"/>
                  </a:cubicBezTo>
                  <a:cubicBezTo>
                    <a:pt x="171" y="85"/>
                    <a:pt x="170" y="84"/>
                    <a:pt x="170" y="83"/>
                  </a:cubicBezTo>
                  <a:cubicBezTo>
                    <a:pt x="170" y="83"/>
                    <a:pt x="171" y="81"/>
                    <a:pt x="170" y="81"/>
                  </a:cubicBezTo>
                  <a:cubicBezTo>
                    <a:pt x="170" y="80"/>
                    <a:pt x="170" y="78"/>
                    <a:pt x="170" y="78"/>
                  </a:cubicBezTo>
                  <a:cubicBezTo>
                    <a:pt x="170" y="77"/>
                    <a:pt x="169" y="76"/>
                    <a:pt x="169" y="76"/>
                  </a:cubicBezTo>
                  <a:cubicBezTo>
                    <a:pt x="169" y="75"/>
                    <a:pt x="169" y="73"/>
                    <a:pt x="169" y="73"/>
                  </a:cubicBezTo>
                  <a:cubicBezTo>
                    <a:pt x="169" y="72"/>
                    <a:pt x="169" y="71"/>
                    <a:pt x="168" y="70"/>
                  </a:cubicBezTo>
                  <a:cubicBezTo>
                    <a:pt x="168" y="69"/>
                    <a:pt x="168" y="67"/>
                    <a:pt x="167" y="67"/>
                  </a:cubicBezTo>
                  <a:cubicBezTo>
                    <a:pt x="167" y="66"/>
                    <a:pt x="167" y="65"/>
                    <a:pt x="167" y="65"/>
                  </a:cubicBezTo>
                  <a:cubicBezTo>
                    <a:pt x="167" y="65"/>
                    <a:pt x="166" y="64"/>
                    <a:pt x="166" y="64"/>
                  </a:cubicBezTo>
                  <a:cubicBezTo>
                    <a:pt x="166" y="64"/>
                    <a:pt x="165" y="64"/>
                    <a:pt x="164" y="64"/>
                  </a:cubicBezTo>
                  <a:cubicBezTo>
                    <a:pt x="163" y="65"/>
                    <a:pt x="163" y="65"/>
                    <a:pt x="163" y="65"/>
                  </a:cubicBezTo>
                  <a:cubicBezTo>
                    <a:pt x="163" y="66"/>
                    <a:pt x="161" y="67"/>
                    <a:pt x="160" y="67"/>
                  </a:cubicBezTo>
                  <a:cubicBezTo>
                    <a:pt x="160" y="67"/>
                    <a:pt x="159" y="67"/>
                    <a:pt x="158" y="67"/>
                  </a:cubicBezTo>
                  <a:cubicBezTo>
                    <a:pt x="158" y="67"/>
                    <a:pt x="157" y="68"/>
                    <a:pt x="156" y="68"/>
                  </a:cubicBezTo>
                  <a:cubicBezTo>
                    <a:pt x="156" y="69"/>
                    <a:pt x="155" y="70"/>
                    <a:pt x="154" y="70"/>
                  </a:cubicBezTo>
                  <a:cubicBezTo>
                    <a:pt x="154" y="71"/>
                    <a:pt x="153" y="71"/>
                    <a:pt x="152" y="72"/>
                  </a:cubicBezTo>
                  <a:cubicBezTo>
                    <a:pt x="152" y="72"/>
                    <a:pt x="151" y="73"/>
                    <a:pt x="151" y="73"/>
                  </a:cubicBezTo>
                  <a:cubicBezTo>
                    <a:pt x="149" y="73"/>
                    <a:pt x="147" y="74"/>
                    <a:pt x="146" y="74"/>
                  </a:cubicBezTo>
                  <a:cubicBezTo>
                    <a:pt x="145" y="74"/>
                    <a:pt x="143" y="74"/>
                    <a:pt x="142" y="74"/>
                  </a:cubicBezTo>
                  <a:cubicBezTo>
                    <a:pt x="141" y="74"/>
                    <a:pt x="139" y="74"/>
                    <a:pt x="138" y="74"/>
                  </a:cubicBezTo>
                  <a:cubicBezTo>
                    <a:pt x="136" y="74"/>
                    <a:pt x="134" y="75"/>
                    <a:pt x="133" y="76"/>
                  </a:cubicBezTo>
                  <a:cubicBezTo>
                    <a:pt x="133" y="76"/>
                    <a:pt x="132" y="78"/>
                    <a:pt x="131" y="78"/>
                  </a:cubicBezTo>
                  <a:cubicBezTo>
                    <a:pt x="131" y="79"/>
                    <a:pt x="131" y="80"/>
                    <a:pt x="131" y="81"/>
                  </a:cubicBezTo>
                  <a:cubicBezTo>
                    <a:pt x="131" y="82"/>
                    <a:pt x="132" y="83"/>
                    <a:pt x="132" y="84"/>
                  </a:cubicBezTo>
                  <a:cubicBezTo>
                    <a:pt x="132" y="84"/>
                    <a:pt x="133" y="85"/>
                    <a:pt x="133" y="86"/>
                  </a:cubicBezTo>
                  <a:cubicBezTo>
                    <a:pt x="133" y="87"/>
                    <a:pt x="133" y="88"/>
                    <a:pt x="133" y="89"/>
                  </a:cubicBezTo>
                  <a:cubicBezTo>
                    <a:pt x="133" y="89"/>
                    <a:pt x="134" y="90"/>
                    <a:pt x="134" y="91"/>
                  </a:cubicBezTo>
                  <a:cubicBezTo>
                    <a:pt x="135" y="91"/>
                    <a:pt x="136" y="90"/>
                    <a:pt x="137" y="90"/>
                  </a:cubicBezTo>
                  <a:cubicBezTo>
                    <a:pt x="137" y="91"/>
                    <a:pt x="138" y="91"/>
                    <a:pt x="138" y="92"/>
                  </a:cubicBezTo>
                  <a:cubicBezTo>
                    <a:pt x="138" y="92"/>
                    <a:pt x="140" y="94"/>
                    <a:pt x="140" y="95"/>
                  </a:cubicBezTo>
                  <a:cubicBezTo>
                    <a:pt x="140" y="95"/>
                    <a:pt x="139" y="96"/>
                    <a:pt x="139" y="97"/>
                  </a:cubicBezTo>
                  <a:cubicBezTo>
                    <a:pt x="138" y="98"/>
                    <a:pt x="138" y="100"/>
                    <a:pt x="138" y="101"/>
                  </a:cubicBezTo>
                  <a:cubicBezTo>
                    <a:pt x="137" y="102"/>
                    <a:pt x="136" y="103"/>
                    <a:pt x="135" y="103"/>
                  </a:cubicBezTo>
                  <a:cubicBezTo>
                    <a:pt x="135" y="104"/>
                    <a:pt x="134" y="104"/>
                    <a:pt x="133" y="104"/>
                  </a:cubicBezTo>
                  <a:cubicBezTo>
                    <a:pt x="132" y="104"/>
                    <a:pt x="131" y="105"/>
                    <a:pt x="130" y="106"/>
                  </a:cubicBezTo>
                  <a:cubicBezTo>
                    <a:pt x="130" y="106"/>
                    <a:pt x="130" y="108"/>
                    <a:pt x="130" y="109"/>
                  </a:cubicBezTo>
                  <a:cubicBezTo>
                    <a:pt x="130" y="110"/>
                    <a:pt x="130" y="112"/>
                    <a:pt x="130" y="113"/>
                  </a:cubicBezTo>
                  <a:cubicBezTo>
                    <a:pt x="130" y="114"/>
                    <a:pt x="131" y="117"/>
                    <a:pt x="131" y="118"/>
                  </a:cubicBezTo>
                  <a:cubicBezTo>
                    <a:pt x="131" y="119"/>
                    <a:pt x="132" y="121"/>
                    <a:pt x="132" y="123"/>
                  </a:cubicBezTo>
                  <a:cubicBezTo>
                    <a:pt x="132" y="123"/>
                    <a:pt x="132" y="125"/>
                    <a:pt x="132" y="125"/>
                  </a:cubicBezTo>
                  <a:cubicBezTo>
                    <a:pt x="132" y="126"/>
                    <a:pt x="131" y="128"/>
                    <a:pt x="131" y="129"/>
                  </a:cubicBezTo>
                  <a:cubicBezTo>
                    <a:pt x="130" y="129"/>
                    <a:pt x="130" y="131"/>
                    <a:pt x="129" y="131"/>
                  </a:cubicBezTo>
                  <a:cubicBezTo>
                    <a:pt x="129" y="132"/>
                    <a:pt x="128" y="133"/>
                    <a:pt x="127" y="133"/>
                  </a:cubicBezTo>
                  <a:cubicBezTo>
                    <a:pt x="126" y="133"/>
                    <a:pt x="125" y="134"/>
                    <a:pt x="125" y="134"/>
                  </a:cubicBezTo>
                  <a:cubicBezTo>
                    <a:pt x="124" y="135"/>
                    <a:pt x="123" y="134"/>
                    <a:pt x="122" y="134"/>
                  </a:cubicBezTo>
                  <a:cubicBezTo>
                    <a:pt x="121" y="134"/>
                    <a:pt x="121" y="134"/>
                    <a:pt x="120" y="135"/>
                  </a:cubicBezTo>
                  <a:cubicBezTo>
                    <a:pt x="120" y="135"/>
                    <a:pt x="120" y="137"/>
                    <a:pt x="120" y="137"/>
                  </a:cubicBezTo>
                  <a:cubicBezTo>
                    <a:pt x="120" y="138"/>
                    <a:pt x="121" y="138"/>
                    <a:pt x="122" y="139"/>
                  </a:cubicBezTo>
                  <a:cubicBezTo>
                    <a:pt x="122" y="139"/>
                    <a:pt x="122" y="140"/>
                    <a:pt x="122" y="141"/>
                  </a:cubicBezTo>
                  <a:cubicBezTo>
                    <a:pt x="122" y="141"/>
                    <a:pt x="122" y="143"/>
                    <a:pt x="121" y="143"/>
                  </a:cubicBezTo>
                  <a:cubicBezTo>
                    <a:pt x="121" y="144"/>
                    <a:pt x="120" y="144"/>
                    <a:pt x="120" y="145"/>
                  </a:cubicBezTo>
                  <a:cubicBezTo>
                    <a:pt x="119" y="145"/>
                    <a:pt x="119" y="146"/>
                    <a:pt x="118" y="146"/>
                  </a:cubicBezTo>
                  <a:cubicBezTo>
                    <a:pt x="118" y="146"/>
                    <a:pt x="117" y="146"/>
                    <a:pt x="117" y="146"/>
                  </a:cubicBezTo>
                  <a:cubicBezTo>
                    <a:pt x="116" y="146"/>
                    <a:pt x="115" y="145"/>
                    <a:pt x="115" y="145"/>
                  </a:cubicBezTo>
                  <a:cubicBezTo>
                    <a:pt x="114" y="145"/>
                    <a:pt x="113" y="145"/>
                    <a:pt x="113" y="145"/>
                  </a:cubicBezTo>
                  <a:cubicBezTo>
                    <a:pt x="112" y="145"/>
                    <a:pt x="110" y="145"/>
                    <a:pt x="110" y="145"/>
                  </a:cubicBezTo>
                  <a:cubicBezTo>
                    <a:pt x="109" y="145"/>
                    <a:pt x="108" y="145"/>
                    <a:pt x="107" y="145"/>
                  </a:cubicBezTo>
                  <a:cubicBezTo>
                    <a:pt x="106" y="145"/>
                    <a:pt x="106" y="146"/>
                    <a:pt x="105" y="146"/>
                  </a:cubicBezTo>
                  <a:cubicBezTo>
                    <a:pt x="104" y="147"/>
                    <a:pt x="103" y="147"/>
                    <a:pt x="103" y="147"/>
                  </a:cubicBezTo>
                  <a:cubicBezTo>
                    <a:pt x="102" y="147"/>
                    <a:pt x="100" y="147"/>
                    <a:pt x="100" y="147"/>
                  </a:cubicBezTo>
                  <a:cubicBezTo>
                    <a:pt x="99" y="146"/>
                    <a:pt x="98" y="146"/>
                    <a:pt x="97" y="146"/>
                  </a:cubicBezTo>
                  <a:cubicBezTo>
                    <a:pt x="97" y="146"/>
                    <a:pt x="96" y="146"/>
                    <a:pt x="95" y="146"/>
                  </a:cubicBezTo>
                  <a:cubicBezTo>
                    <a:pt x="94" y="146"/>
                    <a:pt x="93" y="146"/>
                    <a:pt x="92" y="147"/>
                  </a:cubicBezTo>
                  <a:cubicBezTo>
                    <a:pt x="92" y="148"/>
                    <a:pt x="91" y="149"/>
                    <a:pt x="91" y="150"/>
                  </a:cubicBezTo>
                  <a:cubicBezTo>
                    <a:pt x="90" y="150"/>
                    <a:pt x="90" y="151"/>
                    <a:pt x="89" y="151"/>
                  </a:cubicBezTo>
                  <a:cubicBezTo>
                    <a:pt x="89" y="152"/>
                    <a:pt x="89" y="153"/>
                    <a:pt x="89" y="154"/>
                  </a:cubicBezTo>
                  <a:cubicBezTo>
                    <a:pt x="88" y="155"/>
                    <a:pt x="88" y="156"/>
                    <a:pt x="87" y="157"/>
                  </a:cubicBezTo>
                  <a:cubicBezTo>
                    <a:pt x="87" y="157"/>
                    <a:pt x="86" y="157"/>
                    <a:pt x="86" y="158"/>
                  </a:cubicBezTo>
                  <a:cubicBezTo>
                    <a:pt x="86" y="158"/>
                    <a:pt x="85" y="160"/>
                    <a:pt x="85" y="160"/>
                  </a:cubicBezTo>
                  <a:cubicBezTo>
                    <a:pt x="85" y="161"/>
                    <a:pt x="84" y="162"/>
                    <a:pt x="84" y="163"/>
                  </a:cubicBezTo>
                  <a:cubicBezTo>
                    <a:pt x="83" y="164"/>
                    <a:pt x="83" y="164"/>
                    <a:pt x="82" y="165"/>
                  </a:cubicBezTo>
                  <a:cubicBezTo>
                    <a:pt x="81" y="165"/>
                    <a:pt x="79" y="166"/>
                    <a:pt x="78" y="166"/>
                  </a:cubicBezTo>
                  <a:cubicBezTo>
                    <a:pt x="78" y="167"/>
                    <a:pt x="76" y="168"/>
                    <a:pt x="76" y="169"/>
                  </a:cubicBezTo>
                  <a:cubicBezTo>
                    <a:pt x="75" y="170"/>
                    <a:pt x="75" y="171"/>
                    <a:pt x="74" y="172"/>
                  </a:cubicBezTo>
                  <a:cubicBezTo>
                    <a:pt x="74" y="173"/>
                    <a:pt x="74" y="174"/>
                    <a:pt x="73" y="175"/>
                  </a:cubicBezTo>
                  <a:cubicBezTo>
                    <a:pt x="73" y="176"/>
                    <a:pt x="74" y="177"/>
                    <a:pt x="74" y="178"/>
                  </a:cubicBezTo>
                  <a:cubicBezTo>
                    <a:pt x="74" y="178"/>
                    <a:pt x="75" y="180"/>
                    <a:pt x="76" y="181"/>
                  </a:cubicBezTo>
                  <a:cubicBezTo>
                    <a:pt x="76" y="182"/>
                    <a:pt x="76" y="183"/>
                    <a:pt x="76" y="185"/>
                  </a:cubicBezTo>
                  <a:cubicBezTo>
                    <a:pt x="76" y="185"/>
                    <a:pt x="76" y="187"/>
                    <a:pt x="76" y="188"/>
                  </a:cubicBezTo>
                  <a:cubicBezTo>
                    <a:pt x="76" y="189"/>
                    <a:pt x="77" y="190"/>
                    <a:pt x="77" y="191"/>
                  </a:cubicBezTo>
                  <a:cubicBezTo>
                    <a:pt x="77" y="191"/>
                    <a:pt x="77" y="192"/>
                    <a:pt x="78" y="193"/>
                  </a:cubicBezTo>
                  <a:cubicBezTo>
                    <a:pt x="77" y="193"/>
                    <a:pt x="77" y="193"/>
                    <a:pt x="76" y="193"/>
                  </a:cubicBezTo>
                  <a:cubicBezTo>
                    <a:pt x="76" y="193"/>
                    <a:pt x="74" y="193"/>
                    <a:pt x="74" y="192"/>
                  </a:cubicBezTo>
                  <a:cubicBezTo>
                    <a:pt x="73" y="192"/>
                    <a:pt x="73" y="191"/>
                    <a:pt x="73" y="191"/>
                  </a:cubicBezTo>
                  <a:cubicBezTo>
                    <a:pt x="73" y="190"/>
                    <a:pt x="73" y="189"/>
                    <a:pt x="72" y="189"/>
                  </a:cubicBezTo>
                  <a:cubicBezTo>
                    <a:pt x="72" y="188"/>
                    <a:pt x="71" y="188"/>
                    <a:pt x="70" y="188"/>
                  </a:cubicBezTo>
                  <a:cubicBezTo>
                    <a:pt x="70" y="188"/>
                    <a:pt x="69" y="188"/>
                    <a:pt x="69" y="188"/>
                  </a:cubicBezTo>
                  <a:cubicBezTo>
                    <a:pt x="69" y="187"/>
                    <a:pt x="67" y="187"/>
                    <a:pt x="67" y="187"/>
                  </a:cubicBezTo>
                  <a:cubicBezTo>
                    <a:pt x="66" y="186"/>
                    <a:pt x="66" y="186"/>
                    <a:pt x="65" y="185"/>
                  </a:cubicBezTo>
                  <a:cubicBezTo>
                    <a:pt x="65" y="185"/>
                    <a:pt x="64" y="185"/>
                    <a:pt x="64" y="185"/>
                  </a:cubicBezTo>
                  <a:cubicBezTo>
                    <a:pt x="63" y="185"/>
                    <a:pt x="63" y="185"/>
                    <a:pt x="62" y="185"/>
                  </a:cubicBezTo>
                  <a:cubicBezTo>
                    <a:pt x="61" y="185"/>
                    <a:pt x="60" y="186"/>
                    <a:pt x="59" y="187"/>
                  </a:cubicBezTo>
                  <a:cubicBezTo>
                    <a:pt x="58" y="187"/>
                    <a:pt x="57" y="188"/>
                    <a:pt x="57" y="189"/>
                  </a:cubicBezTo>
                  <a:cubicBezTo>
                    <a:pt x="56" y="189"/>
                    <a:pt x="56" y="190"/>
                    <a:pt x="55" y="191"/>
                  </a:cubicBezTo>
                  <a:cubicBezTo>
                    <a:pt x="55" y="191"/>
                    <a:pt x="54" y="192"/>
                    <a:pt x="54" y="192"/>
                  </a:cubicBezTo>
                  <a:cubicBezTo>
                    <a:pt x="53" y="193"/>
                    <a:pt x="53" y="194"/>
                    <a:pt x="53" y="194"/>
                  </a:cubicBezTo>
                  <a:cubicBezTo>
                    <a:pt x="52" y="195"/>
                    <a:pt x="51" y="198"/>
                    <a:pt x="51" y="199"/>
                  </a:cubicBezTo>
                  <a:cubicBezTo>
                    <a:pt x="50" y="199"/>
                    <a:pt x="50" y="200"/>
                    <a:pt x="49" y="201"/>
                  </a:cubicBezTo>
                  <a:cubicBezTo>
                    <a:pt x="48" y="202"/>
                    <a:pt x="46" y="203"/>
                    <a:pt x="46" y="204"/>
                  </a:cubicBezTo>
                  <a:cubicBezTo>
                    <a:pt x="45" y="204"/>
                    <a:pt x="44" y="205"/>
                    <a:pt x="43" y="206"/>
                  </a:cubicBezTo>
                  <a:cubicBezTo>
                    <a:pt x="42" y="206"/>
                    <a:pt x="41" y="206"/>
                    <a:pt x="40" y="206"/>
                  </a:cubicBezTo>
                  <a:cubicBezTo>
                    <a:pt x="40" y="205"/>
                    <a:pt x="38" y="205"/>
                    <a:pt x="38" y="204"/>
                  </a:cubicBezTo>
                  <a:cubicBezTo>
                    <a:pt x="37" y="203"/>
                    <a:pt x="37" y="202"/>
                    <a:pt x="36" y="201"/>
                  </a:cubicBezTo>
                  <a:cubicBezTo>
                    <a:pt x="36" y="201"/>
                    <a:pt x="36" y="199"/>
                    <a:pt x="35" y="198"/>
                  </a:cubicBezTo>
                  <a:cubicBezTo>
                    <a:pt x="35" y="197"/>
                    <a:pt x="36" y="195"/>
                    <a:pt x="35" y="195"/>
                  </a:cubicBezTo>
                  <a:cubicBezTo>
                    <a:pt x="35" y="194"/>
                    <a:pt x="35" y="191"/>
                    <a:pt x="35" y="190"/>
                  </a:cubicBezTo>
                  <a:cubicBezTo>
                    <a:pt x="35" y="190"/>
                    <a:pt x="34" y="189"/>
                    <a:pt x="34" y="188"/>
                  </a:cubicBezTo>
                  <a:cubicBezTo>
                    <a:pt x="33" y="188"/>
                    <a:pt x="32" y="187"/>
                    <a:pt x="32" y="187"/>
                  </a:cubicBezTo>
                  <a:cubicBezTo>
                    <a:pt x="31" y="187"/>
                    <a:pt x="30" y="186"/>
                    <a:pt x="29" y="186"/>
                  </a:cubicBezTo>
                  <a:cubicBezTo>
                    <a:pt x="28" y="186"/>
                    <a:pt x="27" y="186"/>
                    <a:pt x="26" y="186"/>
                  </a:cubicBezTo>
                  <a:cubicBezTo>
                    <a:pt x="24" y="186"/>
                    <a:pt x="23" y="187"/>
                    <a:pt x="22" y="187"/>
                  </a:cubicBezTo>
                  <a:cubicBezTo>
                    <a:pt x="21" y="187"/>
                    <a:pt x="20" y="188"/>
                    <a:pt x="19" y="189"/>
                  </a:cubicBezTo>
                  <a:cubicBezTo>
                    <a:pt x="19" y="189"/>
                    <a:pt x="17" y="189"/>
                    <a:pt x="16" y="190"/>
                  </a:cubicBezTo>
                  <a:cubicBezTo>
                    <a:pt x="15" y="190"/>
                    <a:pt x="14" y="190"/>
                    <a:pt x="13" y="190"/>
                  </a:cubicBezTo>
                  <a:cubicBezTo>
                    <a:pt x="13" y="190"/>
                    <a:pt x="13" y="190"/>
                    <a:pt x="13" y="190"/>
                  </a:cubicBezTo>
                  <a:cubicBezTo>
                    <a:pt x="13" y="189"/>
                    <a:pt x="13" y="187"/>
                    <a:pt x="13" y="187"/>
                  </a:cubicBezTo>
                  <a:cubicBezTo>
                    <a:pt x="13" y="186"/>
                    <a:pt x="12" y="186"/>
                    <a:pt x="12" y="186"/>
                  </a:cubicBezTo>
                  <a:cubicBezTo>
                    <a:pt x="12" y="185"/>
                    <a:pt x="11" y="184"/>
                    <a:pt x="11" y="184"/>
                  </a:cubicBezTo>
                  <a:cubicBezTo>
                    <a:pt x="11" y="183"/>
                    <a:pt x="11" y="183"/>
                    <a:pt x="11" y="182"/>
                  </a:cubicBezTo>
                  <a:cubicBezTo>
                    <a:pt x="11" y="182"/>
                    <a:pt x="11" y="181"/>
                    <a:pt x="11" y="181"/>
                  </a:cubicBezTo>
                  <a:cubicBezTo>
                    <a:pt x="11" y="181"/>
                    <a:pt x="10" y="180"/>
                    <a:pt x="10" y="180"/>
                  </a:cubicBezTo>
                  <a:cubicBezTo>
                    <a:pt x="10" y="180"/>
                    <a:pt x="9" y="179"/>
                    <a:pt x="9" y="179"/>
                  </a:cubicBezTo>
                  <a:cubicBezTo>
                    <a:pt x="9" y="178"/>
                    <a:pt x="9" y="177"/>
                    <a:pt x="9" y="177"/>
                  </a:cubicBezTo>
                  <a:cubicBezTo>
                    <a:pt x="9" y="176"/>
                    <a:pt x="9" y="175"/>
                    <a:pt x="8" y="174"/>
                  </a:cubicBezTo>
                  <a:cubicBezTo>
                    <a:pt x="8" y="174"/>
                    <a:pt x="7" y="173"/>
                    <a:pt x="7" y="173"/>
                  </a:cubicBezTo>
                  <a:cubicBezTo>
                    <a:pt x="6" y="172"/>
                    <a:pt x="5" y="173"/>
                    <a:pt x="5" y="173"/>
                  </a:cubicBezTo>
                  <a:cubicBezTo>
                    <a:pt x="5" y="173"/>
                    <a:pt x="4" y="173"/>
                    <a:pt x="3" y="173"/>
                  </a:cubicBezTo>
                  <a:cubicBezTo>
                    <a:pt x="2" y="173"/>
                    <a:pt x="1" y="172"/>
                    <a:pt x="1" y="172"/>
                  </a:cubicBezTo>
                  <a:cubicBezTo>
                    <a:pt x="1" y="172"/>
                    <a:pt x="0" y="171"/>
                    <a:pt x="0" y="170"/>
                  </a:cubicBezTo>
                  <a:cubicBezTo>
                    <a:pt x="0" y="170"/>
                    <a:pt x="1" y="169"/>
                    <a:pt x="1" y="169"/>
                  </a:cubicBezTo>
                  <a:cubicBezTo>
                    <a:pt x="1" y="169"/>
                    <a:pt x="2" y="169"/>
                    <a:pt x="2" y="169"/>
                  </a:cubicBezTo>
                  <a:cubicBezTo>
                    <a:pt x="3" y="169"/>
                    <a:pt x="4" y="169"/>
                    <a:pt x="4" y="169"/>
                  </a:cubicBezTo>
                  <a:cubicBezTo>
                    <a:pt x="5" y="169"/>
                    <a:pt x="6" y="170"/>
                    <a:pt x="6" y="170"/>
                  </a:cubicBezTo>
                  <a:cubicBezTo>
                    <a:pt x="7" y="170"/>
                    <a:pt x="7" y="171"/>
                    <a:pt x="8" y="171"/>
                  </a:cubicBezTo>
                  <a:cubicBezTo>
                    <a:pt x="8" y="171"/>
                    <a:pt x="9" y="172"/>
                    <a:pt x="9" y="172"/>
                  </a:cubicBezTo>
                  <a:cubicBezTo>
                    <a:pt x="9" y="172"/>
                    <a:pt x="10" y="172"/>
                    <a:pt x="11" y="172"/>
                  </a:cubicBezTo>
                  <a:cubicBezTo>
                    <a:pt x="11" y="171"/>
                    <a:pt x="12" y="170"/>
                    <a:pt x="13" y="170"/>
                  </a:cubicBezTo>
                  <a:cubicBezTo>
                    <a:pt x="13" y="169"/>
                    <a:pt x="14" y="169"/>
                    <a:pt x="14" y="169"/>
                  </a:cubicBezTo>
                  <a:cubicBezTo>
                    <a:pt x="15" y="169"/>
                    <a:pt x="16" y="169"/>
                    <a:pt x="16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8" y="167"/>
                    <a:pt x="20" y="166"/>
                    <a:pt x="21" y="165"/>
                  </a:cubicBezTo>
                  <a:cubicBezTo>
                    <a:pt x="22" y="164"/>
                    <a:pt x="24" y="162"/>
                    <a:pt x="26" y="161"/>
                  </a:cubicBezTo>
                  <a:cubicBezTo>
                    <a:pt x="27" y="161"/>
                    <a:pt x="28" y="158"/>
                    <a:pt x="29" y="158"/>
                  </a:cubicBezTo>
                  <a:cubicBezTo>
                    <a:pt x="29" y="157"/>
                    <a:pt x="30" y="157"/>
                    <a:pt x="31" y="157"/>
                  </a:cubicBezTo>
                  <a:cubicBezTo>
                    <a:pt x="31" y="157"/>
                    <a:pt x="32" y="157"/>
                    <a:pt x="32" y="157"/>
                  </a:cubicBezTo>
                  <a:cubicBezTo>
                    <a:pt x="32" y="157"/>
                    <a:pt x="33" y="157"/>
                    <a:pt x="33" y="157"/>
                  </a:cubicBezTo>
                  <a:cubicBezTo>
                    <a:pt x="33" y="158"/>
                    <a:pt x="33" y="159"/>
                    <a:pt x="34" y="160"/>
                  </a:cubicBezTo>
                  <a:cubicBezTo>
                    <a:pt x="34" y="160"/>
                    <a:pt x="34" y="160"/>
                    <a:pt x="35" y="160"/>
                  </a:cubicBezTo>
                  <a:cubicBezTo>
                    <a:pt x="35" y="161"/>
                    <a:pt x="35" y="161"/>
                    <a:pt x="35" y="161"/>
                  </a:cubicBezTo>
                  <a:cubicBezTo>
                    <a:pt x="35" y="161"/>
                    <a:pt x="34" y="161"/>
                    <a:pt x="34" y="161"/>
                  </a:cubicBezTo>
                  <a:cubicBezTo>
                    <a:pt x="33" y="161"/>
                    <a:pt x="33" y="161"/>
                    <a:pt x="33" y="161"/>
                  </a:cubicBezTo>
                  <a:cubicBezTo>
                    <a:pt x="33" y="162"/>
                    <a:pt x="33" y="163"/>
                    <a:pt x="33" y="163"/>
                  </a:cubicBezTo>
                  <a:cubicBezTo>
                    <a:pt x="33" y="163"/>
                    <a:pt x="33" y="164"/>
                    <a:pt x="33" y="164"/>
                  </a:cubicBezTo>
                  <a:cubicBezTo>
                    <a:pt x="33" y="165"/>
                    <a:pt x="33" y="165"/>
                    <a:pt x="34" y="165"/>
                  </a:cubicBezTo>
                  <a:cubicBezTo>
                    <a:pt x="34" y="165"/>
                    <a:pt x="34" y="165"/>
                    <a:pt x="34" y="164"/>
                  </a:cubicBezTo>
                  <a:cubicBezTo>
                    <a:pt x="35" y="164"/>
                    <a:pt x="35" y="164"/>
                    <a:pt x="35" y="164"/>
                  </a:cubicBezTo>
                  <a:cubicBezTo>
                    <a:pt x="35" y="164"/>
                    <a:pt x="36" y="164"/>
                    <a:pt x="36" y="164"/>
                  </a:cubicBezTo>
                  <a:cubicBezTo>
                    <a:pt x="36" y="165"/>
                    <a:pt x="37" y="165"/>
                    <a:pt x="37" y="165"/>
                  </a:cubicBezTo>
                  <a:cubicBezTo>
                    <a:pt x="38" y="165"/>
                    <a:pt x="38" y="165"/>
                    <a:pt x="38" y="165"/>
                  </a:cubicBezTo>
                  <a:cubicBezTo>
                    <a:pt x="39" y="165"/>
                    <a:pt x="39" y="164"/>
                    <a:pt x="39" y="164"/>
                  </a:cubicBezTo>
                  <a:cubicBezTo>
                    <a:pt x="39" y="164"/>
                    <a:pt x="39" y="163"/>
                    <a:pt x="39" y="163"/>
                  </a:cubicBezTo>
                  <a:cubicBezTo>
                    <a:pt x="39" y="162"/>
                    <a:pt x="39" y="162"/>
                    <a:pt x="39" y="162"/>
                  </a:cubicBezTo>
                  <a:cubicBezTo>
                    <a:pt x="40" y="162"/>
                    <a:pt x="40" y="163"/>
                    <a:pt x="40" y="162"/>
                  </a:cubicBezTo>
                  <a:cubicBezTo>
                    <a:pt x="41" y="162"/>
                    <a:pt x="41" y="162"/>
                    <a:pt x="41" y="162"/>
                  </a:cubicBezTo>
                  <a:cubicBezTo>
                    <a:pt x="41" y="161"/>
                    <a:pt x="41" y="161"/>
                    <a:pt x="41" y="161"/>
                  </a:cubicBezTo>
                  <a:cubicBezTo>
                    <a:pt x="40" y="160"/>
                    <a:pt x="40" y="160"/>
                    <a:pt x="40" y="160"/>
                  </a:cubicBezTo>
                  <a:cubicBezTo>
                    <a:pt x="40" y="160"/>
                    <a:pt x="39" y="160"/>
                    <a:pt x="39" y="160"/>
                  </a:cubicBezTo>
                  <a:cubicBezTo>
                    <a:pt x="39" y="160"/>
                    <a:pt x="38" y="161"/>
                    <a:pt x="38" y="161"/>
                  </a:cubicBezTo>
                  <a:cubicBezTo>
                    <a:pt x="38" y="161"/>
                    <a:pt x="37" y="160"/>
                    <a:pt x="37" y="159"/>
                  </a:cubicBezTo>
                  <a:cubicBezTo>
                    <a:pt x="37" y="159"/>
                    <a:pt x="38" y="158"/>
                    <a:pt x="37" y="158"/>
                  </a:cubicBezTo>
                  <a:cubicBezTo>
                    <a:pt x="37" y="158"/>
                    <a:pt x="37" y="157"/>
                    <a:pt x="36" y="157"/>
                  </a:cubicBezTo>
                  <a:cubicBezTo>
                    <a:pt x="36" y="157"/>
                    <a:pt x="36" y="156"/>
                    <a:pt x="35" y="156"/>
                  </a:cubicBezTo>
                  <a:cubicBezTo>
                    <a:pt x="35" y="156"/>
                    <a:pt x="34" y="156"/>
                    <a:pt x="34" y="156"/>
                  </a:cubicBezTo>
                  <a:cubicBezTo>
                    <a:pt x="33" y="155"/>
                    <a:pt x="33" y="155"/>
                    <a:pt x="33" y="155"/>
                  </a:cubicBezTo>
                  <a:cubicBezTo>
                    <a:pt x="33" y="155"/>
                    <a:pt x="32" y="154"/>
                    <a:pt x="33" y="154"/>
                  </a:cubicBezTo>
                  <a:cubicBezTo>
                    <a:pt x="33" y="154"/>
                    <a:pt x="33" y="153"/>
                    <a:pt x="33" y="153"/>
                  </a:cubicBezTo>
                  <a:cubicBezTo>
                    <a:pt x="33" y="153"/>
                    <a:pt x="34" y="152"/>
                    <a:pt x="34" y="152"/>
                  </a:cubicBezTo>
                  <a:cubicBezTo>
                    <a:pt x="34" y="152"/>
                    <a:pt x="35" y="151"/>
                    <a:pt x="35" y="150"/>
                  </a:cubicBezTo>
                  <a:cubicBezTo>
                    <a:pt x="36" y="150"/>
                    <a:pt x="36" y="148"/>
                    <a:pt x="36" y="148"/>
                  </a:cubicBezTo>
                  <a:cubicBezTo>
                    <a:pt x="37" y="147"/>
                    <a:pt x="38" y="146"/>
                    <a:pt x="39" y="145"/>
                  </a:cubicBezTo>
                  <a:cubicBezTo>
                    <a:pt x="40" y="144"/>
                    <a:pt x="42" y="141"/>
                    <a:pt x="44" y="139"/>
                  </a:cubicBezTo>
                  <a:cubicBezTo>
                    <a:pt x="44" y="139"/>
                    <a:pt x="45" y="137"/>
                    <a:pt x="46" y="138"/>
                  </a:cubicBezTo>
                  <a:cubicBezTo>
                    <a:pt x="46" y="138"/>
                    <a:pt x="46" y="139"/>
                    <a:pt x="47" y="139"/>
                  </a:cubicBezTo>
                  <a:cubicBezTo>
                    <a:pt x="47" y="139"/>
                    <a:pt x="47" y="139"/>
                    <a:pt x="47" y="139"/>
                  </a:cubicBezTo>
                  <a:cubicBezTo>
                    <a:pt x="48" y="139"/>
                    <a:pt x="49" y="139"/>
                    <a:pt x="49" y="138"/>
                  </a:cubicBezTo>
                  <a:cubicBezTo>
                    <a:pt x="49" y="138"/>
                    <a:pt x="49" y="137"/>
                    <a:pt x="49" y="137"/>
                  </a:cubicBezTo>
                  <a:cubicBezTo>
                    <a:pt x="49" y="137"/>
                    <a:pt x="49" y="136"/>
                    <a:pt x="49" y="136"/>
                  </a:cubicBezTo>
                  <a:cubicBezTo>
                    <a:pt x="49" y="136"/>
                    <a:pt x="49" y="134"/>
                    <a:pt x="49" y="134"/>
                  </a:cubicBezTo>
                  <a:cubicBezTo>
                    <a:pt x="49" y="134"/>
                    <a:pt x="50" y="133"/>
                    <a:pt x="50" y="133"/>
                  </a:cubicBezTo>
                  <a:cubicBezTo>
                    <a:pt x="50" y="133"/>
                    <a:pt x="51" y="132"/>
                    <a:pt x="51" y="131"/>
                  </a:cubicBezTo>
                  <a:cubicBezTo>
                    <a:pt x="51" y="131"/>
                    <a:pt x="52" y="130"/>
                    <a:pt x="53" y="129"/>
                  </a:cubicBezTo>
                  <a:cubicBezTo>
                    <a:pt x="54" y="129"/>
                    <a:pt x="54" y="127"/>
                    <a:pt x="55" y="126"/>
                  </a:cubicBezTo>
                  <a:cubicBezTo>
                    <a:pt x="56" y="125"/>
                    <a:pt x="58" y="122"/>
                    <a:pt x="59" y="121"/>
                  </a:cubicBezTo>
                  <a:cubicBezTo>
                    <a:pt x="59" y="120"/>
                    <a:pt x="60" y="119"/>
                    <a:pt x="61" y="118"/>
                  </a:cubicBezTo>
                  <a:cubicBezTo>
                    <a:pt x="61" y="118"/>
                    <a:pt x="61" y="116"/>
                    <a:pt x="61" y="116"/>
                  </a:cubicBezTo>
                  <a:cubicBezTo>
                    <a:pt x="60" y="116"/>
                    <a:pt x="59" y="116"/>
                    <a:pt x="59" y="115"/>
                  </a:cubicBezTo>
                  <a:cubicBezTo>
                    <a:pt x="58" y="115"/>
                    <a:pt x="59" y="114"/>
                    <a:pt x="59" y="113"/>
                  </a:cubicBezTo>
                  <a:cubicBezTo>
                    <a:pt x="59" y="112"/>
                    <a:pt x="59" y="111"/>
                    <a:pt x="60" y="111"/>
                  </a:cubicBezTo>
                  <a:cubicBezTo>
                    <a:pt x="60" y="109"/>
                    <a:pt x="61" y="107"/>
                    <a:pt x="61" y="106"/>
                  </a:cubicBezTo>
                  <a:cubicBezTo>
                    <a:pt x="62" y="104"/>
                    <a:pt x="63" y="101"/>
                    <a:pt x="63" y="99"/>
                  </a:cubicBezTo>
                  <a:cubicBezTo>
                    <a:pt x="64" y="97"/>
                    <a:pt x="64" y="93"/>
                    <a:pt x="65" y="91"/>
                  </a:cubicBezTo>
                  <a:cubicBezTo>
                    <a:pt x="65" y="90"/>
                    <a:pt x="65" y="88"/>
                    <a:pt x="66" y="87"/>
                  </a:cubicBezTo>
                  <a:cubicBezTo>
                    <a:pt x="66" y="86"/>
                    <a:pt x="66" y="85"/>
                    <a:pt x="66" y="85"/>
                  </a:cubicBezTo>
                  <a:cubicBezTo>
                    <a:pt x="67" y="84"/>
                    <a:pt x="67" y="82"/>
                    <a:pt x="67" y="81"/>
                  </a:cubicBezTo>
                  <a:cubicBezTo>
                    <a:pt x="67" y="80"/>
                    <a:pt x="68" y="79"/>
                    <a:pt x="68" y="79"/>
                  </a:cubicBezTo>
                  <a:cubicBezTo>
                    <a:pt x="68" y="77"/>
                    <a:pt x="70" y="75"/>
                    <a:pt x="70" y="74"/>
                  </a:cubicBezTo>
                  <a:cubicBezTo>
                    <a:pt x="71" y="73"/>
                    <a:pt x="73" y="70"/>
                    <a:pt x="73" y="68"/>
                  </a:cubicBezTo>
                  <a:cubicBezTo>
                    <a:pt x="73" y="67"/>
                    <a:pt x="74" y="65"/>
                    <a:pt x="74" y="64"/>
                  </a:cubicBezTo>
                  <a:cubicBezTo>
                    <a:pt x="74" y="64"/>
                    <a:pt x="76" y="62"/>
                    <a:pt x="76" y="61"/>
                  </a:cubicBezTo>
                  <a:cubicBezTo>
                    <a:pt x="77" y="58"/>
                    <a:pt x="79" y="54"/>
                    <a:pt x="80" y="51"/>
                  </a:cubicBezTo>
                  <a:cubicBezTo>
                    <a:pt x="80" y="50"/>
                    <a:pt x="81" y="48"/>
                    <a:pt x="81" y="47"/>
                  </a:cubicBezTo>
                  <a:cubicBezTo>
                    <a:pt x="81" y="47"/>
                    <a:pt x="81" y="45"/>
                    <a:pt x="81" y="44"/>
                  </a:cubicBezTo>
                  <a:cubicBezTo>
                    <a:pt x="82" y="44"/>
                    <a:pt x="83" y="44"/>
                    <a:pt x="83" y="43"/>
                  </a:cubicBezTo>
                  <a:cubicBezTo>
                    <a:pt x="83" y="42"/>
                    <a:pt x="84" y="41"/>
                    <a:pt x="84" y="40"/>
                  </a:cubicBezTo>
                  <a:cubicBezTo>
                    <a:pt x="85" y="38"/>
                    <a:pt x="86" y="33"/>
                    <a:pt x="87" y="31"/>
                  </a:cubicBezTo>
                  <a:cubicBezTo>
                    <a:pt x="88" y="27"/>
                    <a:pt x="91" y="19"/>
                    <a:pt x="92" y="15"/>
                  </a:cubicBezTo>
                  <a:cubicBezTo>
                    <a:pt x="93" y="14"/>
                    <a:pt x="94" y="11"/>
                    <a:pt x="94" y="10"/>
                  </a:cubicBezTo>
                  <a:cubicBezTo>
                    <a:pt x="95" y="10"/>
                    <a:pt x="96" y="11"/>
                    <a:pt x="96" y="11"/>
                  </a:cubicBezTo>
                  <a:cubicBezTo>
                    <a:pt x="97" y="12"/>
                    <a:pt x="98" y="13"/>
                    <a:pt x="99" y="14"/>
                  </a:cubicBezTo>
                  <a:cubicBezTo>
                    <a:pt x="100" y="14"/>
                    <a:pt x="101" y="15"/>
                    <a:pt x="102" y="15"/>
                  </a:cubicBezTo>
                  <a:cubicBezTo>
                    <a:pt x="102" y="15"/>
                    <a:pt x="104" y="16"/>
                    <a:pt x="105" y="16"/>
                  </a:cubicBezTo>
                  <a:cubicBezTo>
                    <a:pt x="106" y="16"/>
                    <a:pt x="107" y="17"/>
                    <a:pt x="108" y="17"/>
                  </a:cubicBezTo>
                  <a:cubicBezTo>
                    <a:pt x="108" y="17"/>
                    <a:pt x="110" y="17"/>
                    <a:pt x="110" y="17"/>
                  </a:cubicBezTo>
                  <a:cubicBezTo>
                    <a:pt x="111" y="17"/>
                    <a:pt x="112" y="16"/>
                    <a:pt x="112" y="16"/>
                  </a:cubicBezTo>
                  <a:cubicBezTo>
                    <a:pt x="113" y="15"/>
                    <a:pt x="113" y="14"/>
                    <a:pt x="114" y="13"/>
                  </a:cubicBezTo>
                  <a:cubicBezTo>
                    <a:pt x="114" y="13"/>
                    <a:pt x="115" y="11"/>
                    <a:pt x="115" y="11"/>
                  </a:cubicBezTo>
                  <a:cubicBezTo>
                    <a:pt x="116" y="10"/>
                    <a:pt x="117" y="11"/>
                    <a:pt x="118" y="11"/>
                  </a:cubicBezTo>
                  <a:cubicBezTo>
                    <a:pt x="119" y="10"/>
                    <a:pt x="120" y="10"/>
                    <a:pt x="121" y="10"/>
                  </a:cubicBezTo>
                  <a:cubicBezTo>
                    <a:pt x="122" y="10"/>
                    <a:pt x="125" y="10"/>
                    <a:pt x="126" y="11"/>
                  </a:cubicBezTo>
                  <a:cubicBezTo>
                    <a:pt x="126" y="11"/>
                    <a:pt x="128" y="11"/>
                    <a:pt x="129" y="12"/>
                  </a:cubicBezTo>
                  <a:cubicBezTo>
                    <a:pt x="130" y="12"/>
                    <a:pt x="131" y="13"/>
                    <a:pt x="132" y="13"/>
                  </a:cubicBezTo>
                  <a:cubicBezTo>
                    <a:pt x="132" y="13"/>
                    <a:pt x="134" y="14"/>
                    <a:pt x="134" y="14"/>
                  </a:cubicBezTo>
                  <a:cubicBezTo>
                    <a:pt x="135" y="15"/>
                    <a:pt x="135" y="16"/>
                    <a:pt x="135" y="16"/>
                  </a:cubicBezTo>
                  <a:cubicBezTo>
                    <a:pt x="135" y="16"/>
                    <a:pt x="136" y="17"/>
                    <a:pt x="136" y="17"/>
                  </a:cubicBezTo>
                  <a:cubicBezTo>
                    <a:pt x="137" y="18"/>
                    <a:pt x="137" y="19"/>
                    <a:pt x="137" y="20"/>
                  </a:cubicBezTo>
                  <a:cubicBezTo>
                    <a:pt x="137" y="20"/>
                    <a:pt x="138" y="21"/>
                    <a:pt x="138" y="22"/>
                  </a:cubicBezTo>
                  <a:cubicBezTo>
                    <a:pt x="138" y="23"/>
                    <a:pt x="139" y="23"/>
                    <a:pt x="140" y="24"/>
                  </a:cubicBezTo>
                  <a:cubicBezTo>
                    <a:pt x="140" y="24"/>
                    <a:pt x="141" y="25"/>
                    <a:pt x="141" y="26"/>
                  </a:cubicBezTo>
                  <a:cubicBezTo>
                    <a:pt x="142" y="26"/>
                    <a:pt x="143" y="26"/>
                    <a:pt x="143" y="26"/>
                  </a:cubicBezTo>
                  <a:cubicBezTo>
                    <a:pt x="144" y="25"/>
                    <a:pt x="145" y="24"/>
                    <a:pt x="145" y="24"/>
                  </a:cubicBezTo>
                  <a:cubicBezTo>
                    <a:pt x="146" y="24"/>
                    <a:pt x="146" y="23"/>
                    <a:pt x="146" y="22"/>
                  </a:cubicBezTo>
                  <a:cubicBezTo>
                    <a:pt x="146" y="22"/>
                    <a:pt x="146" y="21"/>
                    <a:pt x="146" y="20"/>
                  </a:cubicBezTo>
                  <a:cubicBezTo>
                    <a:pt x="146" y="20"/>
                    <a:pt x="146" y="18"/>
                    <a:pt x="146" y="18"/>
                  </a:cubicBezTo>
                  <a:cubicBezTo>
                    <a:pt x="146" y="17"/>
                    <a:pt x="147" y="17"/>
                    <a:pt x="147" y="17"/>
                  </a:cubicBezTo>
                  <a:cubicBezTo>
                    <a:pt x="147" y="17"/>
                    <a:pt x="148" y="16"/>
                    <a:pt x="148" y="15"/>
                  </a:cubicBezTo>
                  <a:cubicBezTo>
                    <a:pt x="149" y="15"/>
                    <a:pt x="149" y="15"/>
                    <a:pt x="149" y="15"/>
                  </a:cubicBezTo>
                  <a:cubicBezTo>
                    <a:pt x="150" y="15"/>
                    <a:pt x="152" y="14"/>
                    <a:pt x="152" y="14"/>
                  </a:cubicBezTo>
                  <a:cubicBezTo>
                    <a:pt x="153" y="14"/>
                    <a:pt x="155" y="15"/>
                    <a:pt x="155" y="16"/>
                  </a:cubicBezTo>
                  <a:cubicBezTo>
                    <a:pt x="156" y="16"/>
                    <a:pt x="156" y="18"/>
                    <a:pt x="156" y="18"/>
                  </a:cubicBezTo>
                  <a:cubicBezTo>
                    <a:pt x="156" y="19"/>
                    <a:pt x="156" y="20"/>
                    <a:pt x="156" y="21"/>
                  </a:cubicBezTo>
                  <a:cubicBezTo>
                    <a:pt x="155" y="22"/>
                    <a:pt x="155" y="23"/>
                    <a:pt x="155" y="24"/>
                  </a:cubicBezTo>
                  <a:cubicBezTo>
                    <a:pt x="154" y="25"/>
                    <a:pt x="154" y="27"/>
                    <a:pt x="154" y="27"/>
                  </a:cubicBezTo>
                  <a:cubicBezTo>
                    <a:pt x="154" y="28"/>
                    <a:pt x="154" y="29"/>
                    <a:pt x="154" y="30"/>
                  </a:cubicBezTo>
                  <a:cubicBezTo>
                    <a:pt x="154" y="30"/>
                    <a:pt x="154" y="32"/>
                    <a:pt x="154" y="32"/>
                  </a:cubicBezTo>
                  <a:cubicBezTo>
                    <a:pt x="154" y="32"/>
                    <a:pt x="155" y="33"/>
                    <a:pt x="155" y="33"/>
                  </a:cubicBezTo>
                  <a:cubicBezTo>
                    <a:pt x="156" y="33"/>
                    <a:pt x="156" y="32"/>
                    <a:pt x="157" y="32"/>
                  </a:cubicBezTo>
                  <a:cubicBezTo>
                    <a:pt x="157" y="31"/>
                    <a:pt x="158" y="30"/>
                    <a:pt x="158" y="30"/>
                  </a:cubicBezTo>
                  <a:cubicBezTo>
                    <a:pt x="158" y="29"/>
                    <a:pt x="159" y="28"/>
                    <a:pt x="159" y="27"/>
                  </a:cubicBezTo>
                  <a:cubicBezTo>
                    <a:pt x="159" y="27"/>
                    <a:pt x="160" y="26"/>
                    <a:pt x="160" y="26"/>
                  </a:cubicBezTo>
                  <a:cubicBezTo>
                    <a:pt x="161" y="24"/>
                    <a:pt x="162" y="23"/>
                    <a:pt x="163" y="23"/>
                  </a:cubicBezTo>
                  <a:cubicBezTo>
                    <a:pt x="163" y="22"/>
                    <a:pt x="165" y="22"/>
                    <a:pt x="166" y="22"/>
                  </a:cubicBezTo>
                  <a:cubicBezTo>
                    <a:pt x="167" y="21"/>
                    <a:pt x="168" y="20"/>
                    <a:pt x="168" y="20"/>
                  </a:cubicBezTo>
                  <a:cubicBezTo>
                    <a:pt x="169" y="20"/>
                    <a:pt x="171" y="18"/>
                    <a:pt x="172" y="18"/>
                  </a:cubicBezTo>
                  <a:cubicBezTo>
                    <a:pt x="174" y="18"/>
                    <a:pt x="176" y="18"/>
                    <a:pt x="177" y="18"/>
                  </a:cubicBezTo>
                  <a:cubicBezTo>
                    <a:pt x="178" y="18"/>
                    <a:pt x="179" y="19"/>
                    <a:pt x="180" y="20"/>
                  </a:cubicBezTo>
                  <a:cubicBezTo>
                    <a:pt x="180" y="21"/>
                    <a:pt x="180" y="22"/>
                    <a:pt x="181" y="23"/>
                  </a:cubicBezTo>
                  <a:cubicBezTo>
                    <a:pt x="181" y="24"/>
                    <a:pt x="182" y="26"/>
                    <a:pt x="182" y="27"/>
                  </a:cubicBezTo>
                  <a:cubicBezTo>
                    <a:pt x="182" y="28"/>
                    <a:pt x="182" y="30"/>
                    <a:pt x="181" y="31"/>
                  </a:cubicBezTo>
                  <a:cubicBezTo>
                    <a:pt x="181" y="31"/>
                    <a:pt x="181" y="33"/>
                    <a:pt x="181" y="33"/>
                  </a:cubicBezTo>
                  <a:cubicBezTo>
                    <a:pt x="180" y="34"/>
                    <a:pt x="180" y="35"/>
                    <a:pt x="180" y="35"/>
                  </a:cubicBezTo>
                  <a:cubicBezTo>
                    <a:pt x="180" y="36"/>
                    <a:pt x="179" y="37"/>
                    <a:pt x="180" y="37"/>
                  </a:cubicBezTo>
                  <a:cubicBezTo>
                    <a:pt x="180" y="38"/>
                    <a:pt x="181" y="39"/>
                    <a:pt x="181" y="39"/>
                  </a:cubicBezTo>
                  <a:cubicBezTo>
                    <a:pt x="182" y="39"/>
                    <a:pt x="183" y="39"/>
                    <a:pt x="184" y="39"/>
                  </a:cubicBezTo>
                  <a:cubicBezTo>
                    <a:pt x="185" y="39"/>
                    <a:pt x="186" y="38"/>
                    <a:pt x="187" y="38"/>
                  </a:cubicBezTo>
                  <a:cubicBezTo>
                    <a:pt x="188" y="38"/>
                    <a:pt x="189" y="37"/>
                    <a:pt x="190" y="37"/>
                  </a:cubicBezTo>
                  <a:cubicBezTo>
                    <a:pt x="190" y="36"/>
                    <a:pt x="191" y="35"/>
                    <a:pt x="192" y="34"/>
                  </a:cubicBezTo>
                  <a:cubicBezTo>
                    <a:pt x="192" y="33"/>
                    <a:pt x="192" y="32"/>
                    <a:pt x="192" y="32"/>
                  </a:cubicBezTo>
                  <a:cubicBezTo>
                    <a:pt x="193" y="31"/>
                    <a:pt x="193" y="30"/>
                    <a:pt x="193" y="29"/>
                  </a:cubicBezTo>
                  <a:cubicBezTo>
                    <a:pt x="193" y="29"/>
                    <a:pt x="193" y="28"/>
                    <a:pt x="194" y="27"/>
                  </a:cubicBezTo>
                  <a:cubicBezTo>
                    <a:pt x="194" y="27"/>
                    <a:pt x="195" y="26"/>
                    <a:pt x="195" y="26"/>
                  </a:cubicBezTo>
                  <a:cubicBezTo>
                    <a:pt x="196" y="26"/>
                    <a:pt x="197" y="27"/>
                    <a:pt x="197" y="27"/>
                  </a:cubicBezTo>
                  <a:cubicBezTo>
                    <a:pt x="198" y="28"/>
                    <a:pt x="199" y="29"/>
                    <a:pt x="199" y="29"/>
                  </a:cubicBezTo>
                  <a:cubicBezTo>
                    <a:pt x="200" y="30"/>
                    <a:pt x="200" y="31"/>
                    <a:pt x="200" y="32"/>
                  </a:cubicBezTo>
                  <a:cubicBezTo>
                    <a:pt x="200" y="32"/>
                    <a:pt x="201" y="32"/>
                    <a:pt x="202" y="32"/>
                  </a:cubicBezTo>
                  <a:cubicBezTo>
                    <a:pt x="202" y="32"/>
                    <a:pt x="202" y="31"/>
                    <a:pt x="202" y="30"/>
                  </a:cubicBezTo>
                  <a:cubicBezTo>
                    <a:pt x="203" y="30"/>
                    <a:pt x="203" y="29"/>
                    <a:pt x="203" y="28"/>
                  </a:cubicBezTo>
                  <a:cubicBezTo>
                    <a:pt x="203" y="28"/>
                    <a:pt x="203" y="27"/>
                    <a:pt x="203" y="26"/>
                  </a:cubicBezTo>
                  <a:cubicBezTo>
                    <a:pt x="203" y="25"/>
                    <a:pt x="203" y="23"/>
                    <a:pt x="203" y="23"/>
                  </a:cubicBezTo>
                  <a:cubicBezTo>
                    <a:pt x="203" y="22"/>
                    <a:pt x="202" y="20"/>
                    <a:pt x="201" y="19"/>
                  </a:cubicBezTo>
                  <a:cubicBezTo>
                    <a:pt x="201" y="19"/>
                    <a:pt x="200" y="18"/>
                    <a:pt x="200" y="17"/>
                  </a:cubicBezTo>
                  <a:cubicBezTo>
                    <a:pt x="200" y="16"/>
                    <a:pt x="200" y="15"/>
                    <a:pt x="200" y="14"/>
                  </a:cubicBezTo>
                  <a:cubicBezTo>
                    <a:pt x="200" y="13"/>
                    <a:pt x="200" y="12"/>
                    <a:pt x="200" y="11"/>
                  </a:cubicBezTo>
                  <a:cubicBezTo>
                    <a:pt x="201" y="11"/>
                    <a:pt x="202" y="10"/>
                    <a:pt x="202" y="9"/>
                  </a:cubicBezTo>
                  <a:cubicBezTo>
                    <a:pt x="203" y="9"/>
                    <a:pt x="204" y="8"/>
                    <a:pt x="205" y="7"/>
                  </a:cubicBezTo>
                  <a:cubicBezTo>
                    <a:pt x="205" y="7"/>
                    <a:pt x="208" y="6"/>
                    <a:pt x="208" y="6"/>
                  </a:cubicBezTo>
                  <a:cubicBezTo>
                    <a:pt x="209" y="6"/>
                    <a:pt x="210" y="6"/>
                    <a:pt x="211" y="6"/>
                  </a:cubicBezTo>
                  <a:cubicBezTo>
                    <a:pt x="211" y="7"/>
                    <a:pt x="212" y="7"/>
                    <a:pt x="213" y="8"/>
                  </a:cubicBezTo>
                  <a:cubicBezTo>
                    <a:pt x="213" y="8"/>
                    <a:pt x="214" y="8"/>
                    <a:pt x="214" y="8"/>
                  </a:cubicBezTo>
                  <a:cubicBezTo>
                    <a:pt x="215" y="8"/>
                    <a:pt x="215" y="7"/>
                    <a:pt x="215" y="6"/>
                  </a:cubicBezTo>
                  <a:cubicBezTo>
                    <a:pt x="216" y="6"/>
                    <a:pt x="216" y="5"/>
                    <a:pt x="216" y="4"/>
                  </a:cubicBezTo>
                  <a:cubicBezTo>
                    <a:pt x="216" y="4"/>
                    <a:pt x="216" y="3"/>
                    <a:pt x="216" y="2"/>
                  </a:cubicBezTo>
                  <a:cubicBezTo>
                    <a:pt x="216" y="2"/>
                    <a:pt x="216" y="1"/>
                    <a:pt x="216" y="0"/>
                  </a:cubicBezTo>
                  <a:cubicBezTo>
                    <a:pt x="217" y="0"/>
                    <a:pt x="218" y="0"/>
                    <a:pt x="219" y="0"/>
                  </a:cubicBezTo>
                  <a:cubicBezTo>
                    <a:pt x="219" y="0"/>
                    <a:pt x="220" y="1"/>
                    <a:pt x="220" y="1"/>
                  </a:cubicBezTo>
                  <a:cubicBezTo>
                    <a:pt x="221" y="2"/>
                    <a:pt x="222" y="1"/>
                    <a:pt x="223" y="2"/>
                  </a:cubicBezTo>
                  <a:cubicBezTo>
                    <a:pt x="223" y="2"/>
                    <a:pt x="224" y="2"/>
                    <a:pt x="224" y="2"/>
                  </a:cubicBezTo>
                  <a:cubicBezTo>
                    <a:pt x="224" y="2"/>
                    <a:pt x="225" y="3"/>
                    <a:pt x="225" y="3"/>
                  </a:cubicBezTo>
                  <a:cubicBezTo>
                    <a:pt x="225" y="4"/>
                    <a:pt x="225" y="5"/>
                    <a:pt x="225" y="6"/>
                  </a:cubicBezTo>
                  <a:cubicBezTo>
                    <a:pt x="225" y="7"/>
                    <a:pt x="225" y="8"/>
                    <a:pt x="225" y="9"/>
                  </a:cubicBezTo>
                  <a:cubicBezTo>
                    <a:pt x="225" y="10"/>
                    <a:pt x="225" y="11"/>
                    <a:pt x="224" y="12"/>
                  </a:cubicBezTo>
                  <a:cubicBezTo>
                    <a:pt x="224" y="13"/>
                    <a:pt x="224" y="14"/>
                    <a:pt x="224" y="15"/>
                  </a:cubicBezTo>
                  <a:cubicBezTo>
                    <a:pt x="224" y="16"/>
                    <a:pt x="225" y="17"/>
                    <a:pt x="226" y="18"/>
                  </a:cubicBezTo>
                  <a:cubicBezTo>
                    <a:pt x="226" y="19"/>
                    <a:pt x="228" y="20"/>
                    <a:pt x="228" y="21"/>
                  </a:cubicBezTo>
                  <a:cubicBezTo>
                    <a:pt x="229" y="21"/>
                    <a:pt x="231" y="22"/>
                    <a:pt x="231" y="22"/>
                  </a:cubicBezTo>
                  <a:cubicBezTo>
                    <a:pt x="232" y="23"/>
                    <a:pt x="233" y="24"/>
                    <a:pt x="234" y="26"/>
                  </a:cubicBezTo>
                  <a:cubicBezTo>
                    <a:pt x="234" y="26"/>
                    <a:pt x="233" y="28"/>
                    <a:pt x="233" y="29"/>
                  </a:cubicBezTo>
                  <a:cubicBezTo>
                    <a:pt x="233" y="30"/>
                    <a:pt x="233" y="31"/>
                    <a:pt x="233" y="32"/>
                  </a:cubicBezTo>
                  <a:cubicBezTo>
                    <a:pt x="233" y="32"/>
                    <a:pt x="233" y="33"/>
                    <a:pt x="233" y="3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90"/>
            <p:cNvSpPr>
              <a:spLocks/>
            </p:cNvSpPr>
            <p:nvPr/>
          </p:nvSpPr>
          <p:spPr bwMode="auto">
            <a:xfrm>
              <a:off x="1214" y="2042"/>
              <a:ext cx="648" cy="569"/>
            </a:xfrm>
            <a:custGeom>
              <a:avLst/>
              <a:gdLst>
                <a:gd name="T0" fmla="*/ 226 w 234"/>
                <a:gd name="T1" fmla="*/ 43 h 206"/>
                <a:gd name="T2" fmla="*/ 218 w 234"/>
                <a:gd name="T3" fmla="*/ 52 h 206"/>
                <a:gd name="T4" fmla="*/ 204 w 234"/>
                <a:gd name="T5" fmla="*/ 58 h 206"/>
                <a:gd name="T6" fmla="*/ 200 w 234"/>
                <a:gd name="T7" fmla="*/ 70 h 206"/>
                <a:gd name="T8" fmla="*/ 195 w 234"/>
                <a:gd name="T9" fmla="*/ 76 h 206"/>
                <a:gd name="T10" fmla="*/ 181 w 234"/>
                <a:gd name="T11" fmla="*/ 80 h 206"/>
                <a:gd name="T12" fmla="*/ 170 w 234"/>
                <a:gd name="T13" fmla="*/ 83 h 206"/>
                <a:gd name="T14" fmla="*/ 167 w 234"/>
                <a:gd name="T15" fmla="*/ 67 h 206"/>
                <a:gd name="T16" fmla="*/ 158 w 234"/>
                <a:gd name="T17" fmla="*/ 67 h 206"/>
                <a:gd name="T18" fmla="*/ 142 w 234"/>
                <a:gd name="T19" fmla="*/ 74 h 206"/>
                <a:gd name="T20" fmla="*/ 133 w 234"/>
                <a:gd name="T21" fmla="*/ 86 h 206"/>
                <a:gd name="T22" fmla="*/ 139 w 234"/>
                <a:gd name="T23" fmla="*/ 97 h 206"/>
                <a:gd name="T24" fmla="*/ 130 w 234"/>
                <a:gd name="T25" fmla="*/ 113 h 206"/>
                <a:gd name="T26" fmla="*/ 127 w 234"/>
                <a:gd name="T27" fmla="*/ 133 h 206"/>
                <a:gd name="T28" fmla="*/ 122 w 234"/>
                <a:gd name="T29" fmla="*/ 141 h 206"/>
                <a:gd name="T30" fmla="*/ 113 w 234"/>
                <a:gd name="T31" fmla="*/ 145 h 206"/>
                <a:gd name="T32" fmla="*/ 97 w 234"/>
                <a:gd name="T33" fmla="*/ 146 h 206"/>
                <a:gd name="T34" fmla="*/ 87 w 234"/>
                <a:gd name="T35" fmla="*/ 157 h 206"/>
                <a:gd name="T36" fmla="*/ 76 w 234"/>
                <a:gd name="T37" fmla="*/ 169 h 206"/>
                <a:gd name="T38" fmla="*/ 76 w 234"/>
                <a:gd name="T39" fmla="*/ 188 h 206"/>
                <a:gd name="T40" fmla="*/ 72 w 234"/>
                <a:gd name="T41" fmla="*/ 189 h 206"/>
                <a:gd name="T42" fmla="*/ 62 w 234"/>
                <a:gd name="T43" fmla="*/ 185 h 206"/>
                <a:gd name="T44" fmla="*/ 51 w 234"/>
                <a:gd name="T45" fmla="*/ 199 h 206"/>
                <a:gd name="T46" fmla="*/ 36 w 234"/>
                <a:gd name="T47" fmla="*/ 201 h 206"/>
                <a:gd name="T48" fmla="*/ 29 w 234"/>
                <a:gd name="T49" fmla="*/ 186 h 206"/>
                <a:gd name="T50" fmla="*/ 13 w 234"/>
                <a:gd name="T51" fmla="*/ 190 h 206"/>
                <a:gd name="T52" fmla="*/ 10 w 234"/>
                <a:gd name="T53" fmla="*/ 180 h 206"/>
                <a:gd name="T54" fmla="*/ 3 w 234"/>
                <a:gd name="T55" fmla="*/ 173 h 206"/>
                <a:gd name="T56" fmla="*/ 6 w 234"/>
                <a:gd name="T57" fmla="*/ 170 h 206"/>
                <a:gd name="T58" fmla="*/ 16 w 234"/>
                <a:gd name="T59" fmla="*/ 168 h 206"/>
                <a:gd name="T60" fmla="*/ 32 w 234"/>
                <a:gd name="T61" fmla="*/ 157 h 206"/>
                <a:gd name="T62" fmla="*/ 33 w 234"/>
                <a:gd name="T63" fmla="*/ 161 h 206"/>
                <a:gd name="T64" fmla="*/ 36 w 234"/>
                <a:gd name="T65" fmla="*/ 164 h 206"/>
                <a:gd name="T66" fmla="*/ 40 w 234"/>
                <a:gd name="T67" fmla="*/ 162 h 206"/>
                <a:gd name="T68" fmla="*/ 37 w 234"/>
                <a:gd name="T69" fmla="*/ 159 h 206"/>
                <a:gd name="T70" fmla="*/ 33 w 234"/>
                <a:gd name="T71" fmla="*/ 154 h 206"/>
                <a:gd name="T72" fmla="*/ 44 w 234"/>
                <a:gd name="T73" fmla="*/ 139 h 206"/>
                <a:gd name="T74" fmla="*/ 49 w 234"/>
                <a:gd name="T75" fmla="*/ 136 h 206"/>
                <a:gd name="T76" fmla="*/ 59 w 234"/>
                <a:gd name="T77" fmla="*/ 121 h 206"/>
                <a:gd name="T78" fmla="*/ 61 w 234"/>
                <a:gd name="T79" fmla="*/ 106 h 206"/>
                <a:gd name="T80" fmla="*/ 68 w 234"/>
                <a:gd name="T81" fmla="*/ 79 h 206"/>
                <a:gd name="T82" fmla="*/ 81 w 234"/>
                <a:gd name="T83" fmla="*/ 47 h 206"/>
                <a:gd name="T84" fmla="*/ 94 w 234"/>
                <a:gd name="T85" fmla="*/ 10 h 206"/>
                <a:gd name="T86" fmla="*/ 110 w 234"/>
                <a:gd name="T87" fmla="*/ 17 h 206"/>
                <a:gd name="T88" fmla="*/ 126 w 234"/>
                <a:gd name="T89" fmla="*/ 11 h 206"/>
                <a:gd name="T90" fmla="*/ 137 w 234"/>
                <a:gd name="T91" fmla="*/ 20 h 206"/>
                <a:gd name="T92" fmla="*/ 146 w 234"/>
                <a:gd name="T93" fmla="*/ 22 h 206"/>
                <a:gd name="T94" fmla="*/ 152 w 234"/>
                <a:gd name="T95" fmla="*/ 14 h 206"/>
                <a:gd name="T96" fmla="*/ 154 w 234"/>
                <a:gd name="T97" fmla="*/ 30 h 206"/>
                <a:gd name="T98" fmla="*/ 160 w 234"/>
                <a:gd name="T99" fmla="*/ 26 h 206"/>
                <a:gd name="T100" fmla="*/ 180 w 234"/>
                <a:gd name="T101" fmla="*/ 20 h 206"/>
                <a:gd name="T102" fmla="*/ 180 w 234"/>
                <a:gd name="T103" fmla="*/ 37 h 206"/>
                <a:gd name="T104" fmla="*/ 192 w 234"/>
                <a:gd name="T105" fmla="*/ 32 h 206"/>
                <a:gd name="T106" fmla="*/ 200 w 234"/>
                <a:gd name="T107" fmla="*/ 32 h 206"/>
                <a:gd name="T108" fmla="*/ 201 w 234"/>
                <a:gd name="T109" fmla="*/ 19 h 206"/>
                <a:gd name="T110" fmla="*/ 208 w 234"/>
                <a:gd name="T111" fmla="*/ 6 h 206"/>
                <a:gd name="T112" fmla="*/ 216 w 234"/>
                <a:gd name="T113" fmla="*/ 2 h 206"/>
                <a:gd name="T114" fmla="*/ 225 w 234"/>
                <a:gd name="T115" fmla="*/ 3 h 206"/>
                <a:gd name="T116" fmla="*/ 228 w 234"/>
                <a:gd name="T117" fmla="*/ 21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4" h="206">
                  <a:moveTo>
                    <a:pt x="233" y="33"/>
                  </a:moveTo>
                  <a:cubicBezTo>
                    <a:pt x="233" y="34"/>
                    <a:pt x="233" y="35"/>
                    <a:pt x="233" y="35"/>
                  </a:cubicBezTo>
                  <a:cubicBezTo>
                    <a:pt x="233" y="36"/>
                    <a:pt x="233" y="38"/>
                    <a:pt x="232" y="38"/>
                  </a:cubicBezTo>
                  <a:cubicBezTo>
                    <a:pt x="232" y="39"/>
                    <a:pt x="231" y="39"/>
                    <a:pt x="230" y="40"/>
                  </a:cubicBezTo>
                  <a:cubicBezTo>
                    <a:pt x="229" y="40"/>
                    <a:pt x="228" y="41"/>
                    <a:pt x="228" y="42"/>
                  </a:cubicBezTo>
                  <a:cubicBezTo>
                    <a:pt x="227" y="42"/>
                    <a:pt x="226" y="43"/>
                    <a:pt x="226" y="43"/>
                  </a:cubicBezTo>
                  <a:cubicBezTo>
                    <a:pt x="226" y="43"/>
                    <a:pt x="225" y="45"/>
                    <a:pt x="225" y="45"/>
                  </a:cubicBezTo>
                  <a:cubicBezTo>
                    <a:pt x="225" y="46"/>
                    <a:pt x="226" y="47"/>
                    <a:pt x="226" y="48"/>
                  </a:cubicBezTo>
                  <a:cubicBezTo>
                    <a:pt x="225" y="48"/>
                    <a:pt x="225" y="50"/>
                    <a:pt x="225" y="50"/>
                  </a:cubicBezTo>
                  <a:cubicBezTo>
                    <a:pt x="224" y="50"/>
                    <a:pt x="223" y="50"/>
                    <a:pt x="222" y="50"/>
                  </a:cubicBezTo>
                  <a:cubicBezTo>
                    <a:pt x="222" y="50"/>
                    <a:pt x="221" y="51"/>
                    <a:pt x="220" y="51"/>
                  </a:cubicBezTo>
                  <a:cubicBezTo>
                    <a:pt x="220" y="51"/>
                    <a:pt x="219" y="51"/>
                    <a:pt x="218" y="52"/>
                  </a:cubicBezTo>
                  <a:cubicBezTo>
                    <a:pt x="218" y="52"/>
                    <a:pt x="217" y="53"/>
                    <a:pt x="217" y="53"/>
                  </a:cubicBezTo>
                  <a:cubicBezTo>
                    <a:pt x="217" y="54"/>
                    <a:pt x="216" y="55"/>
                    <a:pt x="216" y="55"/>
                  </a:cubicBezTo>
                  <a:cubicBezTo>
                    <a:pt x="215" y="56"/>
                    <a:pt x="214" y="56"/>
                    <a:pt x="213" y="56"/>
                  </a:cubicBezTo>
                  <a:cubicBezTo>
                    <a:pt x="212" y="57"/>
                    <a:pt x="211" y="56"/>
                    <a:pt x="210" y="56"/>
                  </a:cubicBezTo>
                  <a:cubicBezTo>
                    <a:pt x="209" y="57"/>
                    <a:pt x="208" y="57"/>
                    <a:pt x="207" y="57"/>
                  </a:cubicBezTo>
                  <a:cubicBezTo>
                    <a:pt x="206" y="57"/>
                    <a:pt x="205" y="57"/>
                    <a:pt x="204" y="58"/>
                  </a:cubicBezTo>
                  <a:cubicBezTo>
                    <a:pt x="204" y="58"/>
                    <a:pt x="204" y="59"/>
                    <a:pt x="204" y="60"/>
                  </a:cubicBezTo>
                  <a:cubicBezTo>
                    <a:pt x="204" y="61"/>
                    <a:pt x="204" y="62"/>
                    <a:pt x="204" y="63"/>
                  </a:cubicBezTo>
                  <a:cubicBezTo>
                    <a:pt x="204" y="63"/>
                    <a:pt x="203" y="63"/>
                    <a:pt x="203" y="64"/>
                  </a:cubicBezTo>
                  <a:cubicBezTo>
                    <a:pt x="202" y="64"/>
                    <a:pt x="201" y="65"/>
                    <a:pt x="201" y="65"/>
                  </a:cubicBezTo>
                  <a:cubicBezTo>
                    <a:pt x="201" y="66"/>
                    <a:pt x="200" y="67"/>
                    <a:pt x="200" y="68"/>
                  </a:cubicBezTo>
                  <a:cubicBezTo>
                    <a:pt x="200" y="69"/>
                    <a:pt x="200" y="70"/>
                    <a:pt x="200" y="70"/>
                  </a:cubicBezTo>
                  <a:cubicBezTo>
                    <a:pt x="200" y="70"/>
                    <a:pt x="200" y="71"/>
                    <a:pt x="200" y="71"/>
                  </a:cubicBezTo>
                  <a:cubicBezTo>
                    <a:pt x="200" y="72"/>
                    <a:pt x="199" y="71"/>
                    <a:pt x="199" y="71"/>
                  </a:cubicBezTo>
                  <a:cubicBezTo>
                    <a:pt x="198" y="71"/>
                    <a:pt x="198" y="71"/>
                    <a:pt x="198" y="71"/>
                  </a:cubicBezTo>
                  <a:cubicBezTo>
                    <a:pt x="198" y="72"/>
                    <a:pt x="197" y="72"/>
                    <a:pt x="197" y="72"/>
                  </a:cubicBezTo>
                  <a:cubicBezTo>
                    <a:pt x="197" y="72"/>
                    <a:pt x="195" y="73"/>
                    <a:pt x="195" y="73"/>
                  </a:cubicBezTo>
                  <a:cubicBezTo>
                    <a:pt x="195" y="74"/>
                    <a:pt x="195" y="76"/>
                    <a:pt x="195" y="76"/>
                  </a:cubicBezTo>
                  <a:cubicBezTo>
                    <a:pt x="195" y="77"/>
                    <a:pt x="196" y="78"/>
                    <a:pt x="196" y="78"/>
                  </a:cubicBezTo>
                  <a:cubicBezTo>
                    <a:pt x="195" y="79"/>
                    <a:pt x="194" y="79"/>
                    <a:pt x="194" y="79"/>
                  </a:cubicBezTo>
                  <a:cubicBezTo>
                    <a:pt x="193" y="79"/>
                    <a:pt x="192" y="79"/>
                    <a:pt x="192" y="79"/>
                  </a:cubicBezTo>
                  <a:cubicBezTo>
                    <a:pt x="191" y="79"/>
                    <a:pt x="189" y="79"/>
                    <a:pt x="188" y="79"/>
                  </a:cubicBezTo>
                  <a:cubicBezTo>
                    <a:pt x="187" y="79"/>
                    <a:pt x="186" y="79"/>
                    <a:pt x="185" y="79"/>
                  </a:cubicBezTo>
                  <a:cubicBezTo>
                    <a:pt x="184" y="79"/>
                    <a:pt x="182" y="80"/>
                    <a:pt x="181" y="80"/>
                  </a:cubicBezTo>
                  <a:cubicBezTo>
                    <a:pt x="180" y="80"/>
                    <a:pt x="179" y="80"/>
                    <a:pt x="178" y="80"/>
                  </a:cubicBezTo>
                  <a:cubicBezTo>
                    <a:pt x="178" y="81"/>
                    <a:pt x="177" y="82"/>
                    <a:pt x="177" y="82"/>
                  </a:cubicBezTo>
                  <a:cubicBezTo>
                    <a:pt x="177" y="82"/>
                    <a:pt x="176" y="83"/>
                    <a:pt x="176" y="84"/>
                  </a:cubicBezTo>
                  <a:cubicBezTo>
                    <a:pt x="175" y="84"/>
                    <a:pt x="175" y="85"/>
                    <a:pt x="174" y="86"/>
                  </a:cubicBezTo>
                  <a:cubicBezTo>
                    <a:pt x="174" y="86"/>
                    <a:pt x="172" y="86"/>
                    <a:pt x="172" y="85"/>
                  </a:cubicBezTo>
                  <a:cubicBezTo>
                    <a:pt x="171" y="85"/>
                    <a:pt x="170" y="84"/>
                    <a:pt x="170" y="83"/>
                  </a:cubicBezTo>
                  <a:cubicBezTo>
                    <a:pt x="170" y="83"/>
                    <a:pt x="171" y="81"/>
                    <a:pt x="170" y="81"/>
                  </a:cubicBezTo>
                  <a:cubicBezTo>
                    <a:pt x="170" y="80"/>
                    <a:pt x="170" y="78"/>
                    <a:pt x="170" y="78"/>
                  </a:cubicBezTo>
                  <a:cubicBezTo>
                    <a:pt x="170" y="77"/>
                    <a:pt x="169" y="76"/>
                    <a:pt x="169" y="76"/>
                  </a:cubicBezTo>
                  <a:cubicBezTo>
                    <a:pt x="169" y="75"/>
                    <a:pt x="169" y="73"/>
                    <a:pt x="169" y="73"/>
                  </a:cubicBezTo>
                  <a:cubicBezTo>
                    <a:pt x="169" y="72"/>
                    <a:pt x="169" y="71"/>
                    <a:pt x="168" y="70"/>
                  </a:cubicBezTo>
                  <a:cubicBezTo>
                    <a:pt x="168" y="69"/>
                    <a:pt x="168" y="67"/>
                    <a:pt x="167" y="67"/>
                  </a:cubicBezTo>
                  <a:cubicBezTo>
                    <a:pt x="167" y="66"/>
                    <a:pt x="167" y="65"/>
                    <a:pt x="167" y="65"/>
                  </a:cubicBezTo>
                  <a:cubicBezTo>
                    <a:pt x="167" y="65"/>
                    <a:pt x="166" y="64"/>
                    <a:pt x="166" y="64"/>
                  </a:cubicBezTo>
                  <a:cubicBezTo>
                    <a:pt x="166" y="64"/>
                    <a:pt x="165" y="64"/>
                    <a:pt x="164" y="64"/>
                  </a:cubicBezTo>
                  <a:cubicBezTo>
                    <a:pt x="163" y="65"/>
                    <a:pt x="163" y="65"/>
                    <a:pt x="163" y="65"/>
                  </a:cubicBezTo>
                  <a:cubicBezTo>
                    <a:pt x="163" y="66"/>
                    <a:pt x="161" y="67"/>
                    <a:pt x="160" y="67"/>
                  </a:cubicBezTo>
                  <a:cubicBezTo>
                    <a:pt x="160" y="67"/>
                    <a:pt x="159" y="67"/>
                    <a:pt x="158" y="67"/>
                  </a:cubicBezTo>
                  <a:cubicBezTo>
                    <a:pt x="158" y="67"/>
                    <a:pt x="157" y="68"/>
                    <a:pt x="156" y="68"/>
                  </a:cubicBezTo>
                  <a:cubicBezTo>
                    <a:pt x="156" y="69"/>
                    <a:pt x="155" y="70"/>
                    <a:pt x="154" y="70"/>
                  </a:cubicBezTo>
                  <a:cubicBezTo>
                    <a:pt x="154" y="71"/>
                    <a:pt x="153" y="71"/>
                    <a:pt x="152" y="72"/>
                  </a:cubicBezTo>
                  <a:cubicBezTo>
                    <a:pt x="152" y="72"/>
                    <a:pt x="151" y="73"/>
                    <a:pt x="151" y="73"/>
                  </a:cubicBezTo>
                  <a:cubicBezTo>
                    <a:pt x="149" y="73"/>
                    <a:pt x="147" y="74"/>
                    <a:pt x="146" y="74"/>
                  </a:cubicBezTo>
                  <a:cubicBezTo>
                    <a:pt x="145" y="74"/>
                    <a:pt x="143" y="74"/>
                    <a:pt x="142" y="74"/>
                  </a:cubicBezTo>
                  <a:cubicBezTo>
                    <a:pt x="141" y="74"/>
                    <a:pt x="139" y="74"/>
                    <a:pt x="138" y="74"/>
                  </a:cubicBezTo>
                  <a:cubicBezTo>
                    <a:pt x="136" y="74"/>
                    <a:pt x="134" y="75"/>
                    <a:pt x="133" y="76"/>
                  </a:cubicBezTo>
                  <a:cubicBezTo>
                    <a:pt x="133" y="76"/>
                    <a:pt x="132" y="78"/>
                    <a:pt x="131" y="78"/>
                  </a:cubicBezTo>
                  <a:cubicBezTo>
                    <a:pt x="131" y="79"/>
                    <a:pt x="131" y="80"/>
                    <a:pt x="131" y="81"/>
                  </a:cubicBezTo>
                  <a:cubicBezTo>
                    <a:pt x="131" y="82"/>
                    <a:pt x="132" y="83"/>
                    <a:pt x="132" y="84"/>
                  </a:cubicBezTo>
                  <a:cubicBezTo>
                    <a:pt x="132" y="84"/>
                    <a:pt x="133" y="85"/>
                    <a:pt x="133" y="86"/>
                  </a:cubicBezTo>
                  <a:cubicBezTo>
                    <a:pt x="133" y="87"/>
                    <a:pt x="133" y="88"/>
                    <a:pt x="133" y="89"/>
                  </a:cubicBezTo>
                  <a:cubicBezTo>
                    <a:pt x="133" y="89"/>
                    <a:pt x="134" y="90"/>
                    <a:pt x="134" y="91"/>
                  </a:cubicBezTo>
                  <a:cubicBezTo>
                    <a:pt x="135" y="91"/>
                    <a:pt x="136" y="90"/>
                    <a:pt x="137" y="90"/>
                  </a:cubicBezTo>
                  <a:cubicBezTo>
                    <a:pt x="137" y="91"/>
                    <a:pt x="138" y="91"/>
                    <a:pt x="138" y="92"/>
                  </a:cubicBezTo>
                  <a:cubicBezTo>
                    <a:pt x="138" y="92"/>
                    <a:pt x="140" y="94"/>
                    <a:pt x="140" y="95"/>
                  </a:cubicBezTo>
                  <a:cubicBezTo>
                    <a:pt x="140" y="95"/>
                    <a:pt x="139" y="96"/>
                    <a:pt x="139" y="97"/>
                  </a:cubicBezTo>
                  <a:cubicBezTo>
                    <a:pt x="138" y="98"/>
                    <a:pt x="138" y="100"/>
                    <a:pt x="138" y="101"/>
                  </a:cubicBezTo>
                  <a:cubicBezTo>
                    <a:pt x="137" y="102"/>
                    <a:pt x="136" y="103"/>
                    <a:pt x="135" y="103"/>
                  </a:cubicBezTo>
                  <a:cubicBezTo>
                    <a:pt x="135" y="104"/>
                    <a:pt x="134" y="104"/>
                    <a:pt x="133" y="104"/>
                  </a:cubicBezTo>
                  <a:cubicBezTo>
                    <a:pt x="132" y="104"/>
                    <a:pt x="131" y="105"/>
                    <a:pt x="130" y="106"/>
                  </a:cubicBezTo>
                  <a:cubicBezTo>
                    <a:pt x="130" y="106"/>
                    <a:pt x="130" y="108"/>
                    <a:pt x="130" y="109"/>
                  </a:cubicBezTo>
                  <a:cubicBezTo>
                    <a:pt x="130" y="110"/>
                    <a:pt x="130" y="112"/>
                    <a:pt x="130" y="113"/>
                  </a:cubicBezTo>
                  <a:cubicBezTo>
                    <a:pt x="130" y="114"/>
                    <a:pt x="131" y="117"/>
                    <a:pt x="131" y="118"/>
                  </a:cubicBezTo>
                  <a:cubicBezTo>
                    <a:pt x="131" y="119"/>
                    <a:pt x="132" y="121"/>
                    <a:pt x="132" y="123"/>
                  </a:cubicBezTo>
                  <a:cubicBezTo>
                    <a:pt x="132" y="123"/>
                    <a:pt x="132" y="125"/>
                    <a:pt x="132" y="125"/>
                  </a:cubicBezTo>
                  <a:cubicBezTo>
                    <a:pt x="132" y="126"/>
                    <a:pt x="131" y="128"/>
                    <a:pt x="131" y="129"/>
                  </a:cubicBezTo>
                  <a:cubicBezTo>
                    <a:pt x="130" y="129"/>
                    <a:pt x="130" y="131"/>
                    <a:pt x="129" y="131"/>
                  </a:cubicBezTo>
                  <a:cubicBezTo>
                    <a:pt x="129" y="132"/>
                    <a:pt x="128" y="133"/>
                    <a:pt x="127" y="133"/>
                  </a:cubicBezTo>
                  <a:cubicBezTo>
                    <a:pt x="126" y="133"/>
                    <a:pt x="125" y="134"/>
                    <a:pt x="125" y="134"/>
                  </a:cubicBezTo>
                  <a:cubicBezTo>
                    <a:pt x="124" y="135"/>
                    <a:pt x="123" y="134"/>
                    <a:pt x="122" y="134"/>
                  </a:cubicBezTo>
                  <a:cubicBezTo>
                    <a:pt x="121" y="134"/>
                    <a:pt x="121" y="134"/>
                    <a:pt x="120" y="135"/>
                  </a:cubicBezTo>
                  <a:cubicBezTo>
                    <a:pt x="120" y="135"/>
                    <a:pt x="120" y="137"/>
                    <a:pt x="120" y="137"/>
                  </a:cubicBezTo>
                  <a:cubicBezTo>
                    <a:pt x="120" y="138"/>
                    <a:pt x="121" y="138"/>
                    <a:pt x="122" y="139"/>
                  </a:cubicBezTo>
                  <a:cubicBezTo>
                    <a:pt x="122" y="139"/>
                    <a:pt x="122" y="140"/>
                    <a:pt x="122" y="141"/>
                  </a:cubicBezTo>
                  <a:cubicBezTo>
                    <a:pt x="122" y="141"/>
                    <a:pt x="122" y="143"/>
                    <a:pt x="121" y="143"/>
                  </a:cubicBezTo>
                  <a:cubicBezTo>
                    <a:pt x="121" y="144"/>
                    <a:pt x="120" y="144"/>
                    <a:pt x="120" y="145"/>
                  </a:cubicBezTo>
                  <a:cubicBezTo>
                    <a:pt x="119" y="145"/>
                    <a:pt x="119" y="146"/>
                    <a:pt x="118" y="146"/>
                  </a:cubicBezTo>
                  <a:cubicBezTo>
                    <a:pt x="118" y="146"/>
                    <a:pt x="117" y="146"/>
                    <a:pt x="117" y="146"/>
                  </a:cubicBezTo>
                  <a:cubicBezTo>
                    <a:pt x="116" y="146"/>
                    <a:pt x="115" y="145"/>
                    <a:pt x="115" y="145"/>
                  </a:cubicBezTo>
                  <a:cubicBezTo>
                    <a:pt x="114" y="145"/>
                    <a:pt x="113" y="145"/>
                    <a:pt x="113" y="145"/>
                  </a:cubicBezTo>
                  <a:cubicBezTo>
                    <a:pt x="112" y="145"/>
                    <a:pt x="110" y="145"/>
                    <a:pt x="110" y="145"/>
                  </a:cubicBezTo>
                  <a:cubicBezTo>
                    <a:pt x="109" y="145"/>
                    <a:pt x="108" y="145"/>
                    <a:pt x="107" y="145"/>
                  </a:cubicBezTo>
                  <a:cubicBezTo>
                    <a:pt x="106" y="145"/>
                    <a:pt x="106" y="146"/>
                    <a:pt x="105" y="146"/>
                  </a:cubicBezTo>
                  <a:cubicBezTo>
                    <a:pt x="104" y="147"/>
                    <a:pt x="103" y="147"/>
                    <a:pt x="103" y="147"/>
                  </a:cubicBezTo>
                  <a:cubicBezTo>
                    <a:pt x="102" y="147"/>
                    <a:pt x="100" y="147"/>
                    <a:pt x="100" y="147"/>
                  </a:cubicBezTo>
                  <a:cubicBezTo>
                    <a:pt x="99" y="146"/>
                    <a:pt x="98" y="146"/>
                    <a:pt x="97" y="146"/>
                  </a:cubicBezTo>
                  <a:cubicBezTo>
                    <a:pt x="97" y="146"/>
                    <a:pt x="96" y="146"/>
                    <a:pt x="95" y="146"/>
                  </a:cubicBezTo>
                  <a:cubicBezTo>
                    <a:pt x="94" y="146"/>
                    <a:pt x="93" y="146"/>
                    <a:pt x="92" y="147"/>
                  </a:cubicBezTo>
                  <a:cubicBezTo>
                    <a:pt x="92" y="148"/>
                    <a:pt x="91" y="149"/>
                    <a:pt x="91" y="150"/>
                  </a:cubicBezTo>
                  <a:cubicBezTo>
                    <a:pt x="90" y="150"/>
                    <a:pt x="90" y="151"/>
                    <a:pt x="89" y="151"/>
                  </a:cubicBezTo>
                  <a:cubicBezTo>
                    <a:pt x="89" y="152"/>
                    <a:pt x="89" y="153"/>
                    <a:pt x="89" y="154"/>
                  </a:cubicBezTo>
                  <a:cubicBezTo>
                    <a:pt x="88" y="155"/>
                    <a:pt x="88" y="156"/>
                    <a:pt x="87" y="157"/>
                  </a:cubicBezTo>
                  <a:cubicBezTo>
                    <a:pt x="87" y="157"/>
                    <a:pt x="86" y="157"/>
                    <a:pt x="86" y="158"/>
                  </a:cubicBezTo>
                  <a:cubicBezTo>
                    <a:pt x="86" y="158"/>
                    <a:pt x="85" y="160"/>
                    <a:pt x="85" y="160"/>
                  </a:cubicBezTo>
                  <a:cubicBezTo>
                    <a:pt x="85" y="161"/>
                    <a:pt x="84" y="162"/>
                    <a:pt x="84" y="163"/>
                  </a:cubicBezTo>
                  <a:cubicBezTo>
                    <a:pt x="83" y="164"/>
                    <a:pt x="83" y="164"/>
                    <a:pt x="82" y="165"/>
                  </a:cubicBezTo>
                  <a:cubicBezTo>
                    <a:pt x="81" y="165"/>
                    <a:pt x="79" y="166"/>
                    <a:pt x="78" y="166"/>
                  </a:cubicBezTo>
                  <a:cubicBezTo>
                    <a:pt x="78" y="167"/>
                    <a:pt x="76" y="168"/>
                    <a:pt x="76" y="169"/>
                  </a:cubicBezTo>
                  <a:cubicBezTo>
                    <a:pt x="75" y="170"/>
                    <a:pt x="75" y="171"/>
                    <a:pt x="74" y="172"/>
                  </a:cubicBezTo>
                  <a:cubicBezTo>
                    <a:pt x="74" y="173"/>
                    <a:pt x="74" y="174"/>
                    <a:pt x="73" y="175"/>
                  </a:cubicBezTo>
                  <a:cubicBezTo>
                    <a:pt x="73" y="176"/>
                    <a:pt x="74" y="177"/>
                    <a:pt x="74" y="178"/>
                  </a:cubicBezTo>
                  <a:cubicBezTo>
                    <a:pt x="74" y="178"/>
                    <a:pt x="75" y="180"/>
                    <a:pt x="76" y="181"/>
                  </a:cubicBezTo>
                  <a:cubicBezTo>
                    <a:pt x="76" y="182"/>
                    <a:pt x="76" y="183"/>
                    <a:pt x="76" y="185"/>
                  </a:cubicBezTo>
                  <a:cubicBezTo>
                    <a:pt x="76" y="185"/>
                    <a:pt x="76" y="187"/>
                    <a:pt x="76" y="188"/>
                  </a:cubicBezTo>
                  <a:cubicBezTo>
                    <a:pt x="76" y="189"/>
                    <a:pt x="77" y="190"/>
                    <a:pt x="77" y="191"/>
                  </a:cubicBezTo>
                  <a:cubicBezTo>
                    <a:pt x="77" y="191"/>
                    <a:pt x="77" y="192"/>
                    <a:pt x="78" y="193"/>
                  </a:cubicBezTo>
                  <a:cubicBezTo>
                    <a:pt x="77" y="193"/>
                    <a:pt x="77" y="193"/>
                    <a:pt x="76" y="193"/>
                  </a:cubicBezTo>
                  <a:cubicBezTo>
                    <a:pt x="76" y="193"/>
                    <a:pt x="74" y="193"/>
                    <a:pt x="74" y="192"/>
                  </a:cubicBezTo>
                  <a:cubicBezTo>
                    <a:pt x="73" y="192"/>
                    <a:pt x="73" y="191"/>
                    <a:pt x="73" y="191"/>
                  </a:cubicBezTo>
                  <a:cubicBezTo>
                    <a:pt x="73" y="190"/>
                    <a:pt x="73" y="189"/>
                    <a:pt x="72" y="189"/>
                  </a:cubicBezTo>
                  <a:cubicBezTo>
                    <a:pt x="72" y="188"/>
                    <a:pt x="71" y="188"/>
                    <a:pt x="70" y="188"/>
                  </a:cubicBezTo>
                  <a:cubicBezTo>
                    <a:pt x="70" y="188"/>
                    <a:pt x="69" y="188"/>
                    <a:pt x="69" y="188"/>
                  </a:cubicBezTo>
                  <a:cubicBezTo>
                    <a:pt x="69" y="187"/>
                    <a:pt x="67" y="187"/>
                    <a:pt x="67" y="187"/>
                  </a:cubicBezTo>
                  <a:cubicBezTo>
                    <a:pt x="66" y="186"/>
                    <a:pt x="66" y="186"/>
                    <a:pt x="65" y="185"/>
                  </a:cubicBezTo>
                  <a:cubicBezTo>
                    <a:pt x="65" y="185"/>
                    <a:pt x="64" y="185"/>
                    <a:pt x="64" y="185"/>
                  </a:cubicBezTo>
                  <a:cubicBezTo>
                    <a:pt x="63" y="185"/>
                    <a:pt x="63" y="185"/>
                    <a:pt x="62" y="185"/>
                  </a:cubicBezTo>
                  <a:cubicBezTo>
                    <a:pt x="61" y="185"/>
                    <a:pt x="60" y="186"/>
                    <a:pt x="59" y="187"/>
                  </a:cubicBezTo>
                  <a:cubicBezTo>
                    <a:pt x="58" y="187"/>
                    <a:pt x="57" y="188"/>
                    <a:pt x="57" y="189"/>
                  </a:cubicBezTo>
                  <a:cubicBezTo>
                    <a:pt x="56" y="189"/>
                    <a:pt x="56" y="190"/>
                    <a:pt x="55" y="191"/>
                  </a:cubicBezTo>
                  <a:cubicBezTo>
                    <a:pt x="55" y="191"/>
                    <a:pt x="54" y="192"/>
                    <a:pt x="54" y="192"/>
                  </a:cubicBezTo>
                  <a:cubicBezTo>
                    <a:pt x="53" y="193"/>
                    <a:pt x="53" y="194"/>
                    <a:pt x="53" y="194"/>
                  </a:cubicBezTo>
                  <a:cubicBezTo>
                    <a:pt x="52" y="195"/>
                    <a:pt x="51" y="198"/>
                    <a:pt x="51" y="199"/>
                  </a:cubicBezTo>
                  <a:cubicBezTo>
                    <a:pt x="50" y="199"/>
                    <a:pt x="50" y="200"/>
                    <a:pt x="49" y="201"/>
                  </a:cubicBezTo>
                  <a:cubicBezTo>
                    <a:pt x="48" y="202"/>
                    <a:pt x="46" y="203"/>
                    <a:pt x="46" y="204"/>
                  </a:cubicBezTo>
                  <a:cubicBezTo>
                    <a:pt x="45" y="204"/>
                    <a:pt x="44" y="205"/>
                    <a:pt x="43" y="206"/>
                  </a:cubicBezTo>
                  <a:cubicBezTo>
                    <a:pt x="42" y="206"/>
                    <a:pt x="41" y="206"/>
                    <a:pt x="40" y="206"/>
                  </a:cubicBezTo>
                  <a:cubicBezTo>
                    <a:pt x="40" y="205"/>
                    <a:pt x="38" y="205"/>
                    <a:pt x="38" y="204"/>
                  </a:cubicBezTo>
                  <a:cubicBezTo>
                    <a:pt x="37" y="203"/>
                    <a:pt x="37" y="202"/>
                    <a:pt x="36" y="201"/>
                  </a:cubicBezTo>
                  <a:cubicBezTo>
                    <a:pt x="36" y="201"/>
                    <a:pt x="36" y="199"/>
                    <a:pt x="35" y="198"/>
                  </a:cubicBezTo>
                  <a:cubicBezTo>
                    <a:pt x="35" y="197"/>
                    <a:pt x="36" y="195"/>
                    <a:pt x="35" y="195"/>
                  </a:cubicBezTo>
                  <a:cubicBezTo>
                    <a:pt x="35" y="194"/>
                    <a:pt x="35" y="191"/>
                    <a:pt x="35" y="190"/>
                  </a:cubicBezTo>
                  <a:cubicBezTo>
                    <a:pt x="35" y="190"/>
                    <a:pt x="34" y="189"/>
                    <a:pt x="34" y="188"/>
                  </a:cubicBezTo>
                  <a:cubicBezTo>
                    <a:pt x="33" y="188"/>
                    <a:pt x="32" y="187"/>
                    <a:pt x="32" y="187"/>
                  </a:cubicBezTo>
                  <a:cubicBezTo>
                    <a:pt x="31" y="187"/>
                    <a:pt x="30" y="186"/>
                    <a:pt x="29" y="186"/>
                  </a:cubicBezTo>
                  <a:cubicBezTo>
                    <a:pt x="28" y="186"/>
                    <a:pt x="27" y="186"/>
                    <a:pt x="26" y="186"/>
                  </a:cubicBezTo>
                  <a:cubicBezTo>
                    <a:pt x="24" y="186"/>
                    <a:pt x="23" y="187"/>
                    <a:pt x="22" y="187"/>
                  </a:cubicBezTo>
                  <a:cubicBezTo>
                    <a:pt x="21" y="187"/>
                    <a:pt x="20" y="188"/>
                    <a:pt x="19" y="189"/>
                  </a:cubicBezTo>
                  <a:cubicBezTo>
                    <a:pt x="19" y="189"/>
                    <a:pt x="17" y="189"/>
                    <a:pt x="16" y="190"/>
                  </a:cubicBezTo>
                  <a:cubicBezTo>
                    <a:pt x="15" y="190"/>
                    <a:pt x="14" y="190"/>
                    <a:pt x="13" y="190"/>
                  </a:cubicBezTo>
                  <a:cubicBezTo>
                    <a:pt x="13" y="190"/>
                    <a:pt x="13" y="190"/>
                    <a:pt x="13" y="190"/>
                  </a:cubicBezTo>
                  <a:cubicBezTo>
                    <a:pt x="13" y="189"/>
                    <a:pt x="13" y="187"/>
                    <a:pt x="13" y="187"/>
                  </a:cubicBezTo>
                  <a:cubicBezTo>
                    <a:pt x="13" y="186"/>
                    <a:pt x="12" y="186"/>
                    <a:pt x="12" y="186"/>
                  </a:cubicBezTo>
                  <a:cubicBezTo>
                    <a:pt x="12" y="185"/>
                    <a:pt x="11" y="184"/>
                    <a:pt x="11" y="184"/>
                  </a:cubicBezTo>
                  <a:cubicBezTo>
                    <a:pt x="11" y="183"/>
                    <a:pt x="11" y="183"/>
                    <a:pt x="11" y="182"/>
                  </a:cubicBezTo>
                  <a:cubicBezTo>
                    <a:pt x="11" y="182"/>
                    <a:pt x="11" y="181"/>
                    <a:pt x="11" y="181"/>
                  </a:cubicBezTo>
                  <a:cubicBezTo>
                    <a:pt x="11" y="181"/>
                    <a:pt x="10" y="180"/>
                    <a:pt x="10" y="180"/>
                  </a:cubicBezTo>
                  <a:cubicBezTo>
                    <a:pt x="10" y="180"/>
                    <a:pt x="9" y="179"/>
                    <a:pt x="9" y="179"/>
                  </a:cubicBezTo>
                  <a:cubicBezTo>
                    <a:pt x="9" y="178"/>
                    <a:pt x="9" y="177"/>
                    <a:pt x="9" y="177"/>
                  </a:cubicBezTo>
                  <a:cubicBezTo>
                    <a:pt x="9" y="176"/>
                    <a:pt x="9" y="175"/>
                    <a:pt x="8" y="174"/>
                  </a:cubicBezTo>
                  <a:cubicBezTo>
                    <a:pt x="8" y="174"/>
                    <a:pt x="7" y="173"/>
                    <a:pt x="7" y="173"/>
                  </a:cubicBezTo>
                  <a:cubicBezTo>
                    <a:pt x="6" y="172"/>
                    <a:pt x="5" y="173"/>
                    <a:pt x="5" y="173"/>
                  </a:cubicBezTo>
                  <a:cubicBezTo>
                    <a:pt x="5" y="173"/>
                    <a:pt x="4" y="173"/>
                    <a:pt x="3" y="173"/>
                  </a:cubicBezTo>
                  <a:cubicBezTo>
                    <a:pt x="2" y="173"/>
                    <a:pt x="1" y="172"/>
                    <a:pt x="1" y="172"/>
                  </a:cubicBezTo>
                  <a:cubicBezTo>
                    <a:pt x="1" y="172"/>
                    <a:pt x="0" y="171"/>
                    <a:pt x="0" y="170"/>
                  </a:cubicBezTo>
                  <a:cubicBezTo>
                    <a:pt x="0" y="170"/>
                    <a:pt x="1" y="169"/>
                    <a:pt x="1" y="169"/>
                  </a:cubicBezTo>
                  <a:cubicBezTo>
                    <a:pt x="1" y="169"/>
                    <a:pt x="2" y="169"/>
                    <a:pt x="2" y="169"/>
                  </a:cubicBezTo>
                  <a:cubicBezTo>
                    <a:pt x="3" y="169"/>
                    <a:pt x="4" y="169"/>
                    <a:pt x="4" y="169"/>
                  </a:cubicBezTo>
                  <a:cubicBezTo>
                    <a:pt x="5" y="169"/>
                    <a:pt x="6" y="170"/>
                    <a:pt x="6" y="170"/>
                  </a:cubicBezTo>
                  <a:cubicBezTo>
                    <a:pt x="7" y="170"/>
                    <a:pt x="7" y="171"/>
                    <a:pt x="8" y="171"/>
                  </a:cubicBezTo>
                  <a:cubicBezTo>
                    <a:pt x="8" y="171"/>
                    <a:pt x="9" y="172"/>
                    <a:pt x="9" y="172"/>
                  </a:cubicBezTo>
                  <a:cubicBezTo>
                    <a:pt x="9" y="172"/>
                    <a:pt x="10" y="172"/>
                    <a:pt x="11" y="172"/>
                  </a:cubicBezTo>
                  <a:cubicBezTo>
                    <a:pt x="11" y="171"/>
                    <a:pt x="12" y="170"/>
                    <a:pt x="13" y="170"/>
                  </a:cubicBezTo>
                  <a:cubicBezTo>
                    <a:pt x="13" y="169"/>
                    <a:pt x="14" y="169"/>
                    <a:pt x="14" y="169"/>
                  </a:cubicBezTo>
                  <a:cubicBezTo>
                    <a:pt x="15" y="169"/>
                    <a:pt x="16" y="169"/>
                    <a:pt x="16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8" y="167"/>
                    <a:pt x="20" y="166"/>
                    <a:pt x="21" y="165"/>
                  </a:cubicBezTo>
                  <a:cubicBezTo>
                    <a:pt x="22" y="164"/>
                    <a:pt x="24" y="162"/>
                    <a:pt x="26" y="161"/>
                  </a:cubicBezTo>
                  <a:cubicBezTo>
                    <a:pt x="27" y="161"/>
                    <a:pt x="28" y="158"/>
                    <a:pt x="29" y="158"/>
                  </a:cubicBezTo>
                  <a:cubicBezTo>
                    <a:pt x="29" y="157"/>
                    <a:pt x="30" y="157"/>
                    <a:pt x="31" y="157"/>
                  </a:cubicBezTo>
                  <a:cubicBezTo>
                    <a:pt x="31" y="157"/>
                    <a:pt x="32" y="157"/>
                    <a:pt x="32" y="157"/>
                  </a:cubicBezTo>
                  <a:cubicBezTo>
                    <a:pt x="32" y="157"/>
                    <a:pt x="33" y="157"/>
                    <a:pt x="33" y="157"/>
                  </a:cubicBezTo>
                  <a:cubicBezTo>
                    <a:pt x="33" y="158"/>
                    <a:pt x="33" y="159"/>
                    <a:pt x="34" y="160"/>
                  </a:cubicBezTo>
                  <a:cubicBezTo>
                    <a:pt x="34" y="160"/>
                    <a:pt x="34" y="160"/>
                    <a:pt x="35" y="160"/>
                  </a:cubicBezTo>
                  <a:cubicBezTo>
                    <a:pt x="35" y="161"/>
                    <a:pt x="35" y="161"/>
                    <a:pt x="35" y="161"/>
                  </a:cubicBezTo>
                  <a:cubicBezTo>
                    <a:pt x="35" y="161"/>
                    <a:pt x="34" y="161"/>
                    <a:pt x="34" y="161"/>
                  </a:cubicBezTo>
                  <a:cubicBezTo>
                    <a:pt x="33" y="161"/>
                    <a:pt x="33" y="161"/>
                    <a:pt x="33" y="161"/>
                  </a:cubicBezTo>
                  <a:cubicBezTo>
                    <a:pt x="33" y="162"/>
                    <a:pt x="33" y="163"/>
                    <a:pt x="33" y="163"/>
                  </a:cubicBezTo>
                  <a:cubicBezTo>
                    <a:pt x="33" y="163"/>
                    <a:pt x="33" y="164"/>
                    <a:pt x="33" y="164"/>
                  </a:cubicBezTo>
                  <a:cubicBezTo>
                    <a:pt x="33" y="165"/>
                    <a:pt x="33" y="165"/>
                    <a:pt x="34" y="165"/>
                  </a:cubicBezTo>
                  <a:cubicBezTo>
                    <a:pt x="34" y="165"/>
                    <a:pt x="34" y="165"/>
                    <a:pt x="34" y="164"/>
                  </a:cubicBezTo>
                  <a:cubicBezTo>
                    <a:pt x="35" y="164"/>
                    <a:pt x="35" y="164"/>
                    <a:pt x="35" y="164"/>
                  </a:cubicBezTo>
                  <a:cubicBezTo>
                    <a:pt x="35" y="164"/>
                    <a:pt x="36" y="164"/>
                    <a:pt x="36" y="164"/>
                  </a:cubicBezTo>
                  <a:cubicBezTo>
                    <a:pt x="36" y="165"/>
                    <a:pt x="37" y="165"/>
                    <a:pt x="37" y="165"/>
                  </a:cubicBezTo>
                  <a:cubicBezTo>
                    <a:pt x="38" y="165"/>
                    <a:pt x="38" y="165"/>
                    <a:pt x="38" y="165"/>
                  </a:cubicBezTo>
                  <a:cubicBezTo>
                    <a:pt x="39" y="165"/>
                    <a:pt x="39" y="164"/>
                    <a:pt x="39" y="164"/>
                  </a:cubicBezTo>
                  <a:cubicBezTo>
                    <a:pt x="39" y="164"/>
                    <a:pt x="39" y="163"/>
                    <a:pt x="39" y="163"/>
                  </a:cubicBezTo>
                  <a:cubicBezTo>
                    <a:pt x="39" y="162"/>
                    <a:pt x="39" y="162"/>
                    <a:pt x="39" y="162"/>
                  </a:cubicBezTo>
                  <a:cubicBezTo>
                    <a:pt x="40" y="162"/>
                    <a:pt x="40" y="163"/>
                    <a:pt x="40" y="162"/>
                  </a:cubicBezTo>
                  <a:cubicBezTo>
                    <a:pt x="41" y="162"/>
                    <a:pt x="41" y="162"/>
                    <a:pt x="41" y="162"/>
                  </a:cubicBezTo>
                  <a:cubicBezTo>
                    <a:pt x="41" y="161"/>
                    <a:pt x="41" y="161"/>
                    <a:pt x="41" y="161"/>
                  </a:cubicBezTo>
                  <a:cubicBezTo>
                    <a:pt x="40" y="160"/>
                    <a:pt x="40" y="160"/>
                    <a:pt x="40" y="160"/>
                  </a:cubicBezTo>
                  <a:cubicBezTo>
                    <a:pt x="40" y="160"/>
                    <a:pt x="39" y="160"/>
                    <a:pt x="39" y="160"/>
                  </a:cubicBezTo>
                  <a:cubicBezTo>
                    <a:pt x="39" y="160"/>
                    <a:pt x="38" y="161"/>
                    <a:pt x="38" y="161"/>
                  </a:cubicBezTo>
                  <a:cubicBezTo>
                    <a:pt x="38" y="161"/>
                    <a:pt x="37" y="160"/>
                    <a:pt x="37" y="159"/>
                  </a:cubicBezTo>
                  <a:cubicBezTo>
                    <a:pt x="37" y="159"/>
                    <a:pt x="38" y="158"/>
                    <a:pt x="37" y="158"/>
                  </a:cubicBezTo>
                  <a:cubicBezTo>
                    <a:pt x="37" y="158"/>
                    <a:pt x="37" y="157"/>
                    <a:pt x="36" y="157"/>
                  </a:cubicBezTo>
                  <a:cubicBezTo>
                    <a:pt x="36" y="157"/>
                    <a:pt x="36" y="156"/>
                    <a:pt x="35" y="156"/>
                  </a:cubicBezTo>
                  <a:cubicBezTo>
                    <a:pt x="35" y="156"/>
                    <a:pt x="34" y="156"/>
                    <a:pt x="34" y="156"/>
                  </a:cubicBezTo>
                  <a:cubicBezTo>
                    <a:pt x="33" y="155"/>
                    <a:pt x="33" y="155"/>
                    <a:pt x="33" y="155"/>
                  </a:cubicBezTo>
                  <a:cubicBezTo>
                    <a:pt x="33" y="155"/>
                    <a:pt x="32" y="154"/>
                    <a:pt x="33" y="154"/>
                  </a:cubicBezTo>
                  <a:cubicBezTo>
                    <a:pt x="33" y="154"/>
                    <a:pt x="33" y="153"/>
                    <a:pt x="33" y="153"/>
                  </a:cubicBezTo>
                  <a:cubicBezTo>
                    <a:pt x="33" y="153"/>
                    <a:pt x="34" y="152"/>
                    <a:pt x="34" y="152"/>
                  </a:cubicBezTo>
                  <a:cubicBezTo>
                    <a:pt x="34" y="152"/>
                    <a:pt x="35" y="151"/>
                    <a:pt x="35" y="150"/>
                  </a:cubicBezTo>
                  <a:cubicBezTo>
                    <a:pt x="36" y="150"/>
                    <a:pt x="36" y="148"/>
                    <a:pt x="36" y="148"/>
                  </a:cubicBezTo>
                  <a:cubicBezTo>
                    <a:pt x="37" y="147"/>
                    <a:pt x="38" y="146"/>
                    <a:pt x="39" y="145"/>
                  </a:cubicBezTo>
                  <a:cubicBezTo>
                    <a:pt x="40" y="144"/>
                    <a:pt x="42" y="141"/>
                    <a:pt x="44" y="139"/>
                  </a:cubicBezTo>
                  <a:cubicBezTo>
                    <a:pt x="44" y="139"/>
                    <a:pt x="45" y="137"/>
                    <a:pt x="46" y="138"/>
                  </a:cubicBezTo>
                  <a:cubicBezTo>
                    <a:pt x="46" y="138"/>
                    <a:pt x="46" y="139"/>
                    <a:pt x="47" y="139"/>
                  </a:cubicBezTo>
                  <a:cubicBezTo>
                    <a:pt x="47" y="139"/>
                    <a:pt x="47" y="139"/>
                    <a:pt x="47" y="139"/>
                  </a:cubicBezTo>
                  <a:cubicBezTo>
                    <a:pt x="48" y="139"/>
                    <a:pt x="49" y="139"/>
                    <a:pt x="49" y="138"/>
                  </a:cubicBezTo>
                  <a:cubicBezTo>
                    <a:pt x="49" y="138"/>
                    <a:pt x="49" y="137"/>
                    <a:pt x="49" y="137"/>
                  </a:cubicBezTo>
                  <a:cubicBezTo>
                    <a:pt x="49" y="137"/>
                    <a:pt x="49" y="136"/>
                    <a:pt x="49" y="136"/>
                  </a:cubicBezTo>
                  <a:cubicBezTo>
                    <a:pt x="49" y="136"/>
                    <a:pt x="49" y="134"/>
                    <a:pt x="49" y="134"/>
                  </a:cubicBezTo>
                  <a:cubicBezTo>
                    <a:pt x="49" y="134"/>
                    <a:pt x="50" y="133"/>
                    <a:pt x="50" y="133"/>
                  </a:cubicBezTo>
                  <a:cubicBezTo>
                    <a:pt x="50" y="133"/>
                    <a:pt x="51" y="132"/>
                    <a:pt x="51" y="131"/>
                  </a:cubicBezTo>
                  <a:cubicBezTo>
                    <a:pt x="51" y="131"/>
                    <a:pt x="52" y="130"/>
                    <a:pt x="53" y="129"/>
                  </a:cubicBezTo>
                  <a:cubicBezTo>
                    <a:pt x="54" y="129"/>
                    <a:pt x="54" y="127"/>
                    <a:pt x="55" y="126"/>
                  </a:cubicBezTo>
                  <a:cubicBezTo>
                    <a:pt x="56" y="125"/>
                    <a:pt x="58" y="122"/>
                    <a:pt x="59" y="121"/>
                  </a:cubicBezTo>
                  <a:cubicBezTo>
                    <a:pt x="59" y="120"/>
                    <a:pt x="60" y="119"/>
                    <a:pt x="61" y="118"/>
                  </a:cubicBezTo>
                  <a:cubicBezTo>
                    <a:pt x="61" y="118"/>
                    <a:pt x="61" y="116"/>
                    <a:pt x="61" y="116"/>
                  </a:cubicBezTo>
                  <a:cubicBezTo>
                    <a:pt x="60" y="116"/>
                    <a:pt x="59" y="116"/>
                    <a:pt x="59" y="115"/>
                  </a:cubicBezTo>
                  <a:cubicBezTo>
                    <a:pt x="58" y="115"/>
                    <a:pt x="59" y="114"/>
                    <a:pt x="59" y="113"/>
                  </a:cubicBezTo>
                  <a:cubicBezTo>
                    <a:pt x="59" y="112"/>
                    <a:pt x="59" y="111"/>
                    <a:pt x="60" y="111"/>
                  </a:cubicBezTo>
                  <a:cubicBezTo>
                    <a:pt x="60" y="109"/>
                    <a:pt x="61" y="107"/>
                    <a:pt x="61" y="106"/>
                  </a:cubicBezTo>
                  <a:cubicBezTo>
                    <a:pt x="62" y="104"/>
                    <a:pt x="63" y="101"/>
                    <a:pt x="63" y="99"/>
                  </a:cubicBezTo>
                  <a:cubicBezTo>
                    <a:pt x="64" y="97"/>
                    <a:pt x="64" y="93"/>
                    <a:pt x="65" y="91"/>
                  </a:cubicBezTo>
                  <a:cubicBezTo>
                    <a:pt x="65" y="90"/>
                    <a:pt x="65" y="88"/>
                    <a:pt x="66" y="87"/>
                  </a:cubicBezTo>
                  <a:cubicBezTo>
                    <a:pt x="66" y="86"/>
                    <a:pt x="66" y="85"/>
                    <a:pt x="66" y="85"/>
                  </a:cubicBezTo>
                  <a:cubicBezTo>
                    <a:pt x="67" y="84"/>
                    <a:pt x="67" y="82"/>
                    <a:pt x="67" y="81"/>
                  </a:cubicBezTo>
                  <a:cubicBezTo>
                    <a:pt x="67" y="80"/>
                    <a:pt x="68" y="79"/>
                    <a:pt x="68" y="79"/>
                  </a:cubicBezTo>
                  <a:cubicBezTo>
                    <a:pt x="68" y="77"/>
                    <a:pt x="70" y="75"/>
                    <a:pt x="70" y="74"/>
                  </a:cubicBezTo>
                  <a:cubicBezTo>
                    <a:pt x="71" y="73"/>
                    <a:pt x="73" y="70"/>
                    <a:pt x="73" y="68"/>
                  </a:cubicBezTo>
                  <a:cubicBezTo>
                    <a:pt x="73" y="67"/>
                    <a:pt x="74" y="65"/>
                    <a:pt x="74" y="64"/>
                  </a:cubicBezTo>
                  <a:cubicBezTo>
                    <a:pt x="74" y="64"/>
                    <a:pt x="76" y="62"/>
                    <a:pt x="76" y="61"/>
                  </a:cubicBezTo>
                  <a:cubicBezTo>
                    <a:pt x="77" y="58"/>
                    <a:pt x="79" y="54"/>
                    <a:pt x="80" y="51"/>
                  </a:cubicBezTo>
                  <a:cubicBezTo>
                    <a:pt x="80" y="50"/>
                    <a:pt x="81" y="48"/>
                    <a:pt x="81" y="47"/>
                  </a:cubicBezTo>
                  <a:cubicBezTo>
                    <a:pt x="81" y="47"/>
                    <a:pt x="81" y="45"/>
                    <a:pt x="81" y="44"/>
                  </a:cubicBezTo>
                  <a:cubicBezTo>
                    <a:pt x="82" y="44"/>
                    <a:pt x="83" y="44"/>
                    <a:pt x="83" y="43"/>
                  </a:cubicBezTo>
                  <a:cubicBezTo>
                    <a:pt x="83" y="42"/>
                    <a:pt x="84" y="41"/>
                    <a:pt x="84" y="40"/>
                  </a:cubicBezTo>
                  <a:cubicBezTo>
                    <a:pt x="85" y="38"/>
                    <a:pt x="86" y="33"/>
                    <a:pt x="87" y="31"/>
                  </a:cubicBezTo>
                  <a:cubicBezTo>
                    <a:pt x="88" y="27"/>
                    <a:pt x="91" y="19"/>
                    <a:pt x="92" y="15"/>
                  </a:cubicBezTo>
                  <a:cubicBezTo>
                    <a:pt x="93" y="14"/>
                    <a:pt x="94" y="11"/>
                    <a:pt x="94" y="10"/>
                  </a:cubicBezTo>
                  <a:cubicBezTo>
                    <a:pt x="95" y="10"/>
                    <a:pt x="96" y="11"/>
                    <a:pt x="96" y="11"/>
                  </a:cubicBezTo>
                  <a:cubicBezTo>
                    <a:pt x="97" y="12"/>
                    <a:pt x="98" y="13"/>
                    <a:pt x="99" y="14"/>
                  </a:cubicBezTo>
                  <a:cubicBezTo>
                    <a:pt x="100" y="14"/>
                    <a:pt x="101" y="15"/>
                    <a:pt x="102" y="15"/>
                  </a:cubicBezTo>
                  <a:cubicBezTo>
                    <a:pt x="102" y="15"/>
                    <a:pt x="104" y="16"/>
                    <a:pt x="105" y="16"/>
                  </a:cubicBezTo>
                  <a:cubicBezTo>
                    <a:pt x="106" y="16"/>
                    <a:pt x="107" y="17"/>
                    <a:pt x="108" y="17"/>
                  </a:cubicBezTo>
                  <a:cubicBezTo>
                    <a:pt x="108" y="17"/>
                    <a:pt x="110" y="17"/>
                    <a:pt x="110" y="17"/>
                  </a:cubicBezTo>
                  <a:cubicBezTo>
                    <a:pt x="111" y="17"/>
                    <a:pt x="112" y="16"/>
                    <a:pt x="112" y="16"/>
                  </a:cubicBezTo>
                  <a:cubicBezTo>
                    <a:pt x="113" y="15"/>
                    <a:pt x="113" y="14"/>
                    <a:pt x="114" y="13"/>
                  </a:cubicBezTo>
                  <a:cubicBezTo>
                    <a:pt x="114" y="13"/>
                    <a:pt x="115" y="11"/>
                    <a:pt x="115" y="11"/>
                  </a:cubicBezTo>
                  <a:cubicBezTo>
                    <a:pt x="116" y="10"/>
                    <a:pt x="117" y="11"/>
                    <a:pt x="118" y="11"/>
                  </a:cubicBezTo>
                  <a:cubicBezTo>
                    <a:pt x="119" y="10"/>
                    <a:pt x="120" y="10"/>
                    <a:pt x="121" y="10"/>
                  </a:cubicBezTo>
                  <a:cubicBezTo>
                    <a:pt x="122" y="10"/>
                    <a:pt x="125" y="10"/>
                    <a:pt x="126" y="11"/>
                  </a:cubicBezTo>
                  <a:cubicBezTo>
                    <a:pt x="126" y="11"/>
                    <a:pt x="128" y="11"/>
                    <a:pt x="129" y="12"/>
                  </a:cubicBezTo>
                  <a:cubicBezTo>
                    <a:pt x="130" y="12"/>
                    <a:pt x="131" y="13"/>
                    <a:pt x="132" y="13"/>
                  </a:cubicBezTo>
                  <a:cubicBezTo>
                    <a:pt x="132" y="13"/>
                    <a:pt x="134" y="14"/>
                    <a:pt x="134" y="14"/>
                  </a:cubicBezTo>
                  <a:cubicBezTo>
                    <a:pt x="135" y="15"/>
                    <a:pt x="135" y="16"/>
                    <a:pt x="135" y="16"/>
                  </a:cubicBezTo>
                  <a:cubicBezTo>
                    <a:pt x="135" y="16"/>
                    <a:pt x="136" y="17"/>
                    <a:pt x="136" y="17"/>
                  </a:cubicBezTo>
                  <a:cubicBezTo>
                    <a:pt x="137" y="18"/>
                    <a:pt x="137" y="19"/>
                    <a:pt x="137" y="20"/>
                  </a:cubicBezTo>
                  <a:cubicBezTo>
                    <a:pt x="137" y="20"/>
                    <a:pt x="138" y="21"/>
                    <a:pt x="138" y="22"/>
                  </a:cubicBezTo>
                  <a:cubicBezTo>
                    <a:pt x="138" y="23"/>
                    <a:pt x="139" y="23"/>
                    <a:pt x="140" y="24"/>
                  </a:cubicBezTo>
                  <a:cubicBezTo>
                    <a:pt x="140" y="24"/>
                    <a:pt x="141" y="25"/>
                    <a:pt x="141" y="26"/>
                  </a:cubicBezTo>
                  <a:cubicBezTo>
                    <a:pt x="142" y="26"/>
                    <a:pt x="143" y="26"/>
                    <a:pt x="143" y="26"/>
                  </a:cubicBezTo>
                  <a:cubicBezTo>
                    <a:pt x="144" y="25"/>
                    <a:pt x="145" y="24"/>
                    <a:pt x="145" y="24"/>
                  </a:cubicBezTo>
                  <a:cubicBezTo>
                    <a:pt x="146" y="24"/>
                    <a:pt x="146" y="23"/>
                    <a:pt x="146" y="22"/>
                  </a:cubicBezTo>
                  <a:cubicBezTo>
                    <a:pt x="146" y="22"/>
                    <a:pt x="146" y="21"/>
                    <a:pt x="146" y="20"/>
                  </a:cubicBezTo>
                  <a:cubicBezTo>
                    <a:pt x="146" y="20"/>
                    <a:pt x="146" y="18"/>
                    <a:pt x="146" y="18"/>
                  </a:cubicBezTo>
                  <a:cubicBezTo>
                    <a:pt x="146" y="17"/>
                    <a:pt x="147" y="17"/>
                    <a:pt x="147" y="17"/>
                  </a:cubicBezTo>
                  <a:cubicBezTo>
                    <a:pt x="147" y="17"/>
                    <a:pt x="148" y="16"/>
                    <a:pt x="148" y="15"/>
                  </a:cubicBezTo>
                  <a:cubicBezTo>
                    <a:pt x="149" y="15"/>
                    <a:pt x="149" y="15"/>
                    <a:pt x="149" y="15"/>
                  </a:cubicBezTo>
                  <a:cubicBezTo>
                    <a:pt x="150" y="15"/>
                    <a:pt x="152" y="14"/>
                    <a:pt x="152" y="14"/>
                  </a:cubicBezTo>
                  <a:cubicBezTo>
                    <a:pt x="153" y="14"/>
                    <a:pt x="155" y="15"/>
                    <a:pt x="155" y="16"/>
                  </a:cubicBezTo>
                  <a:cubicBezTo>
                    <a:pt x="156" y="16"/>
                    <a:pt x="156" y="18"/>
                    <a:pt x="156" y="18"/>
                  </a:cubicBezTo>
                  <a:cubicBezTo>
                    <a:pt x="156" y="19"/>
                    <a:pt x="156" y="20"/>
                    <a:pt x="156" y="21"/>
                  </a:cubicBezTo>
                  <a:cubicBezTo>
                    <a:pt x="155" y="22"/>
                    <a:pt x="155" y="23"/>
                    <a:pt x="155" y="24"/>
                  </a:cubicBezTo>
                  <a:cubicBezTo>
                    <a:pt x="154" y="25"/>
                    <a:pt x="154" y="27"/>
                    <a:pt x="154" y="27"/>
                  </a:cubicBezTo>
                  <a:cubicBezTo>
                    <a:pt x="154" y="28"/>
                    <a:pt x="154" y="29"/>
                    <a:pt x="154" y="30"/>
                  </a:cubicBezTo>
                  <a:cubicBezTo>
                    <a:pt x="154" y="30"/>
                    <a:pt x="154" y="32"/>
                    <a:pt x="154" y="32"/>
                  </a:cubicBezTo>
                  <a:cubicBezTo>
                    <a:pt x="154" y="32"/>
                    <a:pt x="155" y="33"/>
                    <a:pt x="155" y="33"/>
                  </a:cubicBezTo>
                  <a:cubicBezTo>
                    <a:pt x="156" y="33"/>
                    <a:pt x="156" y="32"/>
                    <a:pt x="157" y="32"/>
                  </a:cubicBezTo>
                  <a:cubicBezTo>
                    <a:pt x="157" y="31"/>
                    <a:pt x="158" y="30"/>
                    <a:pt x="158" y="30"/>
                  </a:cubicBezTo>
                  <a:cubicBezTo>
                    <a:pt x="158" y="29"/>
                    <a:pt x="159" y="28"/>
                    <a:pt x="159" y="27"/>
                  </a:cubicBezTo>
                  <a:cubicBezTo>
                    <a:pt x="159" y="27"/>
                    <a:pt x="160" y="26"/>
                    <a:pt x="160" y="26"/>
                  </a:cubicBezTo>
                  <a:cubicBezTo>
                    <a:pt x="161" y="24"/>
                    <a:pt x="162" y="23"/>
                    <a:pt x="163" y="23"/>
                  </a:cubicBezTo>
                  <a:cubicBezTo>
                    <a:pt x="163" y="22"/>
                    <a:pt x="165" y="22"/>
                    <a:pt x="166" y="22"/>
                  </a:cubicBezTo>
                  <a:cubicBezTo>
                    <a:pt x="167" y="21"/>
                    <a:pt x="168" y="20"/>
                    <a:pt x="168" y="20"/>
                  </a:cubicBezTo>
                  <a:cubicBezTo>
                    <a:pt x="169" y="20"/>
                    <a:pt x="171" y="18"/>
                    <a:pt x="172" y="18"/>
                  </a:cubicBezTo>
                  <a:cubicBezTo>
                    <a:pt x="174" y="18"/>
                    <a:pt x="176" y="18"/>
                    <a:pt x="177" y="18"/>
                  </a:cubicBezTo>
                  <a:cubicBezTo>
                    <a:pt x="178" y="18"/>
                    <a:pt x="179" y="19"/>
                    <a:pt x="180" y="20"/>
                  </a:cubicBezTo>
                  <a:cubicBezTo>
                    <a:pt x="180" y="21"/>
                    <a:pt x="180" y="22"/>
                    <a:pt x="181" y="23"/>
                  </a:cubicBezTo>
                  <a:cubicBezTo>
                    <a:pt x="181" y="24"/>
                    <a:pt x="182" y="26"/>
                    <a:pt x="182" y="27"/>
                  </a:cubicBezTo>
                  <a:cubicBezTo>
                    <a:pt x="182" y="28"/>
                    <a:pt x="182" y="30"/>
                    <a:pt x="181" y="31"/>
                  </a:cubicBezTo>
                  <a:cubicBezTo>
                    <a:pt x="181" y="31"/>
                    <a:pt x="181" y="33"/>
                    <a:pt x="181" y="33"/>
                  </a:cubicBezTo>
                  <a:cubicBezTo>
                    <a:pt x="180" y="34"/>
                    <a:pt x="180" y="35"/>
                    <a:pt x="180" y="35"/>
                  </a:cubicBezTo>
                  <a:cubicBezTo>
                    <a:pt x="180" y="36"/>
                    <a:pt x="179" y="37"/>
                    <a:pt x="180" y="37"/>
                  </a:cubicBezTo>
                  <a:cubicBezTo>
                    <a:pt x="180" y="38"/>
                    <a:pt x="181" y="39"/>
                    <a:pt x="181" y="39"/>
                  </a:cubicBezTo>
                  <a:cubicBezTo>
                    <a:pt x="182" y="39"/>
                    <a:pt x="183" y="39"/>
                    <a:pt x="184" y="39"/>
                  </a:cubicBezTo>
                  <a:cubicBezTo>
                    <a:pt x="185" y="39"/>
                    <a:pt x="186" y="38"/>
                    <a:pt x="187" y="38"/>
                  </a:cubicBezTo>
                  <a:cubicBezTo>
                    <a:pt x="188" y="38"/>
                    <a:pt x="189" y="37"/>
                    <a:pt x="190" y="37"/>
                  </a:cubicBezTo>
                  <a:cubicBezTo>
                    <a:pt x="190" y="36"/>
                    <a:pt x="191" y="35"/>
                    <a:pt x="192" y="34"/>
                  </a:cubicBezTo>
                  <a:cubicBezTo>
                    <a:pt x="192" y="33"/>
                    <a:pt x="192" y="32"/>
                    <a:pt x="192" y="32"/>
                  </a:cubicBezTo>
                  <a:cubicBezTo>
                    <a:pt x="193" y="31"/>
                    <a:pt x="193" y="30"/>
                    <a:pt x="193" y="29"/>
                  </a:cubicBezTo>
                  <a:cubicBezTo>
                    <a:pt x="193" y="29"/>
                    <a:pt x="193" y="28"/>
                    <a:pt x="194" y="27"/>
                  </a:cubicBezTo>
                  <a:cubicBezTo>
                    <a:pt x="194" y="27"/>
                    <a:pt x="195" y="26"/>
                    <a:pt x="195" y="26"/>
                  </a:cubicBezTo>
                  <a:cubicBezTo>
                    <a:pt x="196" y="26"/>
                    <a:pt x="197" y="27"/>
                    <a:pt x="197" y="27"/>
                  </a:cubicBezTo>
                  <a:cubicBezTo>
                    <a:pt x="198" y="28"/>
                    <a:pt x="199" y="29"/>
                    <a:pt x="199" y="29"/>
                  </a:cubicBezTo>
                  <a:cubicBezTo>
                    <a:pt x="200" y="30"/>
                    <a:pt x="200" y="31"/>
                    <a:pt x="200" y="32"/>
                  </a:cubicBezTo>
                  <a:cubicBezTo>
                    <a:pt x="200" y="32"/>
                    <a:pt x="201" y="32"/>
                    <a:pt x="202" y="32"/>
                  </a:cubicBezTo>
                  <a:cubicBezTo>
                    <a:pt x="202" y="32"/>
                    <a:pt x="202" y="31"/>
                    <a:pt x="202" y="30"/>
                  </a:cubicBezTo>
                  <a:cubicBezTo>
                    <a:pt x="203" y="30"/>
                    <a:pt x="203" y="29"/>
                    <a:pt x="203" y="28"/>
                  </a:cubicBezTo>
                  <a:cubicBezTo>
                    <a:pt x="203" y="28"/>
                    <a:pt x="203" y="27"/>
                    <a:pt x="203" y="26"/>
                  </a:cubicBezTo>
                  <a:cubicBezTo>
                    <a:pt x="203" y="25"/>
                    <a:pt x="203" y="23"/>
                    <a:pt x="203" y="23"/>
                  </a:cubicBezTo>
                  <a:cubicBezTo>
                    <a:pt x="203" y="22"/>
                    <a:pt x="202" y="20"/>
                    <a:pt x="201" y="19"/>
                  </a:cubicBezTo>
                  <a:cubicBezTo>
                    <a:pt x="201" y="19"/>
                    <a:pt x="200" y="18"/>
                    <a:pt x="200" y="17"/>
                  </a:cubicBezTo>
                  <a:cubicBezTo>
                    <a:pt x="200" y="16"/>
                    <a:pt x="200" y="15"/>
                    <a:pt x="200" y="14"/>
                  </a:cubicBezTo>
                  <a:cubicBezTo>
                    <a:pt x="200" y="13"/>
                    <a:pt x="200" y="12"/>
                    <a:pt x="200" y="11"/>
                  </a:cubicBezTo>
                  <a:cubicBezTo>
                    <a:pt x="201" y="11"/>
                    <a:pt x="202" y="10"/>
                    <a:pt x="202" y="9"/>
                  </a:cubicBezTo>
                  <a:cubicBezTo>
                    <a:pt x="203" y="9"/>
                    <a:pt x="204" y="8"/>
                    <a:pt x="205" y="7"/>
                  </a:cubicBezTo>
                  <a:cubicBezTo>
                    <a:pt x="205" y="7"/>
                    <a:pt x="208" y="6"/>
                    <a:pt x="208" y="6"/>
                  </a:cubicBezTo>
                  <a:cubicBezTo>
                    <a:pt x="209" y="6"/>
                    <a:pt x="210" y="6"/>
                    <a:pt x="211" y="6"/>
                  </a:cubicBezTo>
                  <a:cubicBezTo>
                    <a:pt x="211" y="7"/>
                    <a:pt x="212" y="7"/>
                    <a:pt x="213" y="8"/>
                  </a:cubicBezTo>
                  <a:cubicBezTo>
                    <a:pt x="213" y="8"/>
                    <a:pt x="214" y="8"/>
                    <a:pt x="214" y="8"/>
                  </a:cubicBezTo>
                  <a:cubicBezTo>
                    <a:pt x="215" y="8"/>
                    <a:pt x="215" y="7"/>
                    <a:pt x="215" y="6"/>
                  </a:cubicBezTo>
                  <a:cubicBezTo>
                    <a:pt x="216" y="6"/>
                    <a:pt x="216" y="5"/>
                    <a:pt x="216" y="4"/>
                  </a:cubicBezTo>
                  <a:cubicBezTo>
                    <a:pt x="216" y="4"/>
                    <a:pt x="216" y="3"/>
                    <a:pt x="216" y="2"/>
                  </a:cubicBezTo>
                  <a:cubicBezTo>
                    <a:pt x="216" y="2"/>
                    <a:pt x="216" y="1"/>
                    <a:pt x="216" y="0"/>
                  </a:cubicBezTo>
                  <a:cubicBezTo>
                    <a:pt x="217" y="0"/>
                    <a:pt x="218" y="0"/>
                    <a:pt x="219" y="0"/>
                  </a:cubicBezTo>
                  <a:cubicBezTo>
                    <a:pt x="219" y="0"/>
                    <a:pt x="220" y="1"/>
                    <a:pt x="220" y="1"/>
                  </a:cubicBezTo>
                  <a:cubicBezTo>
                    <a:pt x="221" y="2"/>
                    <a:pt x="222" y="1"/>
                    <a:pt x="223" y="2"/>
                  </a:cubicBezTo>
                  <a:cubicBezTo>
                    <a:pt x="223" y="2"/>
                    <a:pt x="224" y="2"/>
                    <a:pt x="224" y="2"/>
                  </a:cubicBezTo>
                  <a:cubicBezTo>
                    <a:pt x="224" y="2"/>
                    <a:pt x="225" y="3"/>
                    <a:pt x="225" y="3"/>
                  </a:cubicBezTo>
                  <a:cubicBezTo>
                    <a:pt x="225" y="4"/>
                    <a:pt x="225" y="5"/>
                    <a:pt x="225" y="6"/>
                  </a:cubicBezTo>
                  <a:cubicBezTo>
                    <a:pt x="225" y="7"/>
                    <a:pt x="225" y="8"/>
                    <a:pt x="225" y="9"/>
                  </a:cubicBezTo>
                  <a:cubicBezTo>
                    <a:pt x="225" y="10"/>
                    <a:pt x="225" y="11"/>
                    <a:pt x="224" y="12"/>
                  </a:cubicBezTo>
                  <a:cubicBezTo>
                    <a:pt x="224" y="13"/>
                    <a:pt x="224" y="14"/>
                    <a:pt x="224" y="15"/>
                  </a:cubicBezTo>
                  <a:cubicBezTo>
                    <a:pt x="224" y="16"/>
                    <a:pt x="225" y="17"/>
                    <a:pt x="226" y="18"/>
                  </a:cubicBezTo>
                  <a:cubicBezTo>
                    <a:pt x="226" y="19"/>
                    <a:pt x="228" y="20"/>
                    <a:pt x="228" y="21"/>
                  </a:cubicBezTo>
                  <a:cubicBezTo>
                    <a:pt x="229" y="21"/>
                    <a:pt x="231" y="22"/>
                    <a:pt x="231" y="22"/>
                  </a:cubicBezTo>
                  <a:cubicBezTo>
                    <a:pt x="232" y="23"/>
                    <a:pt x="233" y="24"/>
                    <a:pt x="234" y="26"/>
                  </a:cubicBezTo>
                  <a:cubicBezTo>
                    <a:pt x="234" y="26"/>
                    <a:pt x="233" y="28"/>
                    <a:pt x="233" y="29"/>
                  </a:cubicBezTo>
                  <a:cubicBezTo>
                    <a:pt x="233" y="30"/>
                    <a:pt x="233" y="31"/>
                    <a:pt x="233" y="32"/>
                  </a:cubicBezTo>
                  <a:cubicBezTo>
                    <a:pt x="233" y="32"/>
                    <a:pt x="233" y="33"/>
                    <a:pt x="233" y="3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91"/>
            <p:cNvSpPr>
              <a:spLocks/>
            </p:cNvSpPr>
            <p:nvPr/>
          </p:nvSpPr>
          <p:spPr bwMode="auto">
            <a:xfrm>
              <a:off x="1158" y="2473"/>
              <a:ext cx="14" cy="11"/>
            </a:xfrm>
            <a:custGeom>
              <a:avLst/>
              <a:gdLst>
                <a:gd name="T0" fmla="*/ 3 w 5"/>
                <a:gd name="T1" fmla="*/ 3 h 4"/>
                <a:gd name="T2" fmla="*/ 2 w 5"/>
                <a:gd name="T3" fmla="*/ 4 h 4"/>
                <a:gd name="T4" fmla="*/ 1 w 5"/>
                <a:gd name="T5" fmla="*/ 4 h 4"/>
                <a:gd name="T6" fmla="*/ 1 w 5"/>
                <a:gd name="T7" fmla="*/ 4 h 4"/>
                <a:gd name="T8" fmla="*/ 1 w 5"/>
                <a:gd name="T9" fmla="*/ 2 h 4"/>
                <a:gd name="T10" fmla="*/ 1 w 5"/>
                <a:gd name="T11" fmla="*/ 1 h 4"/>
                <a:gd name="T12" fmla="*/ 2 w 5"/>
                <a:gd name="T13" fmla="*/ 0 h 4"/>
                <a:gd name="T14" fmla="*/ 3 w 5"/>
                <a:gd name="T15" fmla="*/ 0 h 4"/>
                <a:gd name="T16" fmla="*/ 5 w 5"/>
                <a:gd name="T17" fmla="*/ 0 h 4"/>
                <a:gd name="T18" fmla="*/ 5 w 5"/>
                <a:gd name="T19" fmla="*/ 0 h 4"/>
                <a:gd name="T20" fmla="*/ 5 w 5"/>
                <a:gd name="T21" fmla="*/ 1 h 4"/>
                <a:gd name="T22" fmla="*/ 4 w 5"/>
                <a:gd name="T23" fmla="*/ 2 h 4"/>
                <a:gd name="T24" fmla="*/ 3 w 5"/>
                <a:gd name="T2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4">
                  <a:moveTo>
                    <a:pt x="3" y="3"/>
                  </a:moveTo>
                  <a:cubicBezTo>
                    <a:pt x="3" y="3"/>
                    <a:pt x="2" y="3"/>
                    <a:pt x="2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92"/>
            <p:cNvSpPr>
              <a:spLocks/>
            </p:cNvSpPr>
            <p:nvPr/>
          </p:nvSpPr>
          <p:spPr bwMode="auto">
            <a:xfrm>
              <a:off x="1158" y="2473"/>
              <a:ext cx="14" cy="11"/>
            </a:xfrm>
            <a:custGeom>
              <a:avLst/>
              <a:gdLst>
                <a:gd name="T0" fmla="*/ 3 w 5"/>
                <a:gd name="T1" fmla="*/ 3 h 4"/>
                <a:gd name="T2" fmla="*/ 2 w 5"/>
                <a:gd name="T3" fmla="*/ 4 h 4"/>
                <a:gd name="T4" fmla="*/ 1 w 5"/>
                <a:gd name="T5" fmla="*/ 4 h 4"/>
                <a:gd name="T6" fmla="*/ 1 w 5"/>
                <a:gd name="T7" fmla="*/ 4 h 4"/>
                <a:gd name="T8" fmla="*/ 1 w 5"/>
                <a:gd name="T9" fmla="*/ 2 h 4"/>
                <a:gd name="T10" fmla="*/ 1 w 5"/>
                <a:gd name="T11" fmla="*/ 1 h 4"/>
                <a:gd name="T12" fmla="*/ 2 w 5"/>
                <a:gd name="T13" fmla="*/ 0 h 4"/>
                <a:gd name="T14" fmla="*/ 3 w 5"/>
                <a:gd name="T15" fmla="*/ 0 h 4"/>
                <a:gd name="T16" fmla="*/ 5 w 5"/>
                <a:gd name="T17" fmla="*/ 0 h 4"/>
                <a:gd name="T18" fmla="*/ 5 w 5"/>
                <a:gd name="T19" fmla="*/ 0 h 4"/>
                <a:gd name="T20" fmla="*/ 5 w 5"/>
                <a:gd name="T21" fmla="*/ 1 h 4"/>
                <a:gd name="T22" fmla="*/ 4 w 5"/>
                <a:gd name="T23" fmla="*/ 2 h 4"/>
                <a:gd name="T24" fmla="*/ 3 w 5"/>
                <a:gd name="T2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4">
                  <a:moveTo>
                    <a:pt x="3" y="3"/>
                  </a:moveTo>
                  <a:cubicBezTo>
                    <a:pt x="3" y="3"/>
                    <a:pt x="2" y="3"/>
                    <a:pt x="2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93"/>
            <p:cNvSpPr>
              <a:spLocks/>
            </p:cNvSpPr>
            <p:nvPr/>
          </p:nvSpPr>
          <p:spPr bwMode="auto">
            <a:xfrm>
              <a:off x="1150" y="2465"/>
              <a:ext cx="8" cy="11"/>
            </a:xfrm>
            <a:custGeom>
              <a:avLst/>
              <a:gdLst>
                <a:gd name="T0" fmla="*/ 2 w 3"/>
                <a:gd name="T1" fmla="*/ 4 h 4"/>
                <a:gd name="T2" fmla="*/ 1 w 3"/>
                <a:gd name="T3" fmla="*/ 3 h 4"/>
                <a:gd name="T4" fmla="*/ 0 w 3"/>
                <a:gd name="T5" fmla="*/ 3 h 4"/>
                <a:gd name="T6" fmla="*/ 0 w 3"/>
                <a:gd name="T7" fmla="*/ 2 h 4"/>
                <a:gd name="T8" fmla="*/ 1 w 3"/>
                <a:gd name="T9" fmla="*/ 1 h 4"/>
                <a:gd name="T10" fmla="*/ 2 w 3"/>
                <a:gd name="T11" fmla="*/ 0 h 4"/>
                <a:gd name="T12" fmla="*/ 3 w 3"/>
                <a:gd name="T13" fmla="*/ 0 h 4"/>
                <a:gd name="T14" fmla="*/ 3 w 3"/>
                <a:gd name="T15" fmla="*/ 1 h 4"/>
                <a:gd name="T16" fmla="*/ 3 w 3"/>
                <a:gd name="T17" fmla="*/ 2 h 4"/>
                <a:gd name="T18" fmla="*/ 3 w 3"/>
                <a:gd name="T19" fmla="*/ 3 h 4"/>
                <a:gd name="T20" fmla="*/ 2 w 3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4">
                  <a:moveTo>
                    <a:pt x="2" y="4"/>
                  </a:moveTo>
                  <a:cubicBezTo>
                    <a:pt x="2" y="4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2" y="4"/>
                    <a:pt x="2" y="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94"/>
            <p:cNvSpPr>
              <a:spLocks/>
            </p:cNvSpPr>
            <p:nvPr/>
          </p:nvSpPr>
          <p:spPr bwMode="auto">
            <a:xfrm>
              <a:off x="1150" y="2465"/>
              <a:ext cx="8" cy="11"/>
            </a:xfrm>
            <a:custGeom>
              <a:avLst/>
              <a:gdLst>
                <a:gd name="T0" fmla="*/ 2 w 3"/>
                <a:gd name="T1" fmla="*/ 4 h 4"/>
                <a:gd name="T2" fmla="*/ 1 w 3"/>
                <a:gd name="T3" fmla="*/ 3 h 4"/>
                <a:gd name="T4" fmla="*/ 0 w 3"/>
                <a:gd name="T5" fmla="*/ 3 h 4"/>
                <a:gd name="T6" fmla="*/ 0 w 3"/>
                <a:gd name="T7" fmla="*/ 2 h 4"/>
                <a:gd name="T8" fmla="*/ 1 w 3"/>
                <a:gd name="T9" fmla="*/ 1 h 4"/>
                <a:gd name="T10" fmla="*/ 2 w 3"/>
                <a:gd name="T11" fmla="*/ 0 h 4"/>
                <a:gd name="T12" fmla="*/ 3 w 3"/>
                <a:gd name="T13" fmla="*/ 0 h 4"/>
                <a:gd name="T14" fmla="*/ 3 w 3"/>
                <a:gd name="T15" fmla="*/ 1 h 4"/>
                <a:gd name="T16" fmla="*/ 3 w 3"/>
                <a:gd name="T17" fmla="*/ 2 h 4"/>
                <a:gd name="T18" fmla="*/ 3 w 3"/>
                <a:gd name="T19" fmla="*/ 3 h 4"/>
                <a:gd name="T20" fmla="*/ 2 w 3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4">
                  <a:moveTo>
                    <a:pt x="2" y="4"/>
                  </a:moveTo>
                  <a:cubicBezTo>
                    <a:pt x="2" y="4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2" y="4"/>
                    <a:pt x="2" y="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95"/>
            <p:cNvSpPr>
              <a:spLocks/>
            </p:cNvSpPr>
            <p:nvPr/>
          </p:nvSpPr>
          <p:spPr bwMode="auto">
            <a:xfrm>
              <a:off x="1142" y="2437"/>
              <a:ext cx="14" cy="11"/>
            </a:xfrm>
            <a:custGeom>
              <a:avLst/>
              <a:gdLst>
                <a:gd name="T0" fmla="*/ 4 w 5"/>
                <a:gd name="T1" fmla="*/ 4 h 4"/>
                <a:gd name="T2" fmla="*/ 3 w 5"/>
                <a:gd name="T3" fmla="*/ 3 h 4"/>
                <a:gd name="T4" fmla="*/ 2 w 5"/>
                <a:gd name="T5" fmla="*/ 3 h 4"/>
                <a:gd name="T6" fmla="*/ 0 w 5"/>
                <a:gd name="T7" fmla="*/ 3 h 4"/>
                <a:gd name="T8" fmla="*/ 0 w 5"/>
                <a:gd name="T9" fmla="*/ 2 h 4"/>
                <a:gd name="T10" fmla="*/ 1 w 5"/>
                <a:gd name="T11" fmla="*/ 1 h 4"/>
                <a:gd name="T12" fmla="*/ 1 w 5"/>
                <a:gd name="T13" fmla="*/ 0 h 4"/>
                <a:gd name="T14" fmla="*/ 2 w 5"/>
                <a:gd name="T15" fmla="*/ 0 h 4"/>
                <a:gd name="T16" fmla="*/ 3 w 5"/>
                <a:gd name="T17" fmla="*/ 1 h 4"/>
                <a:gd name="T18" fmla="*/ 4 w 5"/>
                <a:gd name="T19" fmla="*/ 2 h 4"/>
                <a:gd name="T20" fmla="*/ 5 w 5"/>
                <a:gd name="T21" fmla="*/ 2 h 4"/>
                <a:gd name="T22" fmla="*/ 5 w 5"/>
                <a:gd name="T23" fmla="*/ 3 h 4"/>
                <a:gd name="T24" fmla="*/ 5 w 5"/>
                <a:gd name="T25" fmla="*/ 4 h 4"/>
                <a:gd name="T26" fmla="*/ 4 w 5"/>
                <a:gd name="T2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4" y="4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4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96"/>
            <p:cNvSpPr>
              <a:spLocks/>
            </p:cNvSpPr>
            <p:nvPr/>
          </p:nvSpPr>
          <p:spPr bwMode="auto">
            <a:xfrm>
              <a:off x="1142" y="2437"/>
              <a:ext cx="14" cy="11"/>
            </a:xfrm>
            <a:custGeom>
              <a:avLst/>
              <a:gdLst>
                <a:gd name="T0" fmla="*/ 4 w 5"/>
                <a:gd name="T1" fmla="*/ 4 h 4"/>
                <a:gd name="T2" fmla="*/ 3 w 5"/>
                <a:gd name="T3" fmla="*/ 3 h 4"/>
                <a:gd name="T4" fmla="*/ 2 w 5"/>
                <a:gd name="T5" fmla="*/ 3 h 4"/>
                <a:gd name="T6" fmla="*/ 0 w 5"/>
                <a:gd name="T7" fmla="*/ 3 h 4"/>
                <a:gd name="T8" fmla="*/ 0 w 5"/>
                <a:gd name="T9" fmla="*/ 2 h 4"/>
                <a:gd name="T10" fmla="*/ 1 w 5"/>
                <a:gd name="T11" fmla="*/ 1 h 4"/>
                <a:gd name="T12" fmla="*/ 1 w 5"/>
                <a:gd name="T13" fmla="*/ 0 h 4"/>
                <a:gd name="T14" fmla="*/ 2 w 5"/>
                <a:gd name="T15" fmla="*/ 0 h 4"/>
                <a:gd name="T16" fmla="*/ 3 w 5"/>
                <a:gd name="T17" fmla="*/ 1 h 4"/>
                <a:gd name="T18" fmla="*/ 4 w 5"/>
                <a:gd name="T19" fmla="*/ 2 h 4"/>
                <a:gd name="T20" fmla="*/ 5 w 5"/>
                <a:gd name="T21" fmla="*/ 2 h 4"/>
                <a:gd name="T22" fmla="*/ 5 w 5"/>
                <a:gd name="T23" fmla="*/ 3 h 4"/>
                <a:gd name="T24" fmla="*/ 5 w 5"/>
                <a:gd name="T25" fmla="*/ 4 h 4"/>
                <a:gd name="T26" fmla="*/ 4 w 5"/>
                <a:gd name="T2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4" y="4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4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97"/>
            <p:cNvSpPr>
              <a:spLocks/>
            </p:cNvSpPr>
            <p:nvPr/>
          </p:nvSpPr>
          <p:spPr bwMode="auto">
            <a:xfrm>
              <a:off x="1275" y="2857"/>
              <a:ext cx="579" cy="674"/>
            </a:xfrm>
            <a:custGeom>
              <a:avLst/>
              <a:gdLst>
                <a:gd name="T0" fmla="*/ 194 w 209"/>
                <a:gd name="T1" fmla="*/ 141 h 244"/>
                <a:gd name="T2" fmla="*/ 177 w 209"/>
                <a:gd name="T3" fmla="*/ 155 h 244"/>
                <a:gd name="T4" fmla="*/ 160 w 209"/>
                <a:gd name="T5" fmla="*/ 168 h 244"/>
                <a:gd name="T6" fmla="*/ 179 w 209"/>
                <a:gd name="T7" fmla="*/ 194 h 244"/>
                <a:gd name="T8" fmla="*/ 165 w 209"/>
                <a:gd name="T9" fmla="*/ 220 h 244"/>
                <a:gd name="T10" fmla="*/ 131 w 209"/>
                <a:gd name="T11" fmla="*/ 229 h 244"/>
                <a:gd name="T12" fmla="*/ 113 w 209"/>
                <a:gd name="T13" fmla="*/ 240 h 244"/>
                <a:gd name="T14" fmla="*/ 89 w 209"/>
                <a:gd name="T15" fmla="*/ 229 h 244"/>
                <a:gd name="T16" fmla="*/ 78 w 209"/>
                <a:gd name="T17" fmla="*/ 202 h 244"/>
                <a:gd name="T18" fmla="*/ 81 w 209"/>
                <a:gd name="T19" fmla="*/ 185 h 244"/>
                <a:gd name="T20" fmla="*/ 90 w 209"/>
                <a:gd name="T21" fmla="*/ 115 h 244"/>
                <a:gd name="T22" fmla="*/ 79 w 209"/>
                <a:gd name="T23" fmla="*/ 91 h 244"/>
                <a:gd name="T24" fmla="*/ 68 w 209"/>
                <a:gd name="T25" fmla="*/ 77 h 244"/>
                <a:gd name="T26" fmla="*/ 72 w 209"/>
                <a:gd name="T27" fmla="*/ 80 h 244"/>
                <a:gd name="T28" fmla="*/ 83 w 209"/>
                <a:gd name="T29" fmla="*/ 89 h 244"/>
                <a:gd name="T30" fmla="*/ 88 w 209"/>
                <a:gd name="T31" fmla="*/ 100 h 244"/>
                <a:gd name="T32" fmla="*/ 87 w 209"/>
                <a:gd name="T33" fmla="*/ 93 h 244"/>
                <a:gd name="T34" fmla="*/ 89 w 209"/>
                <a:gd name="T35" fmla="*/ 90 h 244"/>
                <a:gd name="T36" fmla="*/ 93 w 209"/>
                <a:gd name="T37" fmla="*/ 89 h 244"/>
                <a:gd name="T38" fmla="*/ 96 w 209"/>
                <a:gd name="T39" fmla="*/ 90 h 244"/>
                <a:gd name="T40" fmla="*/ 113 w 209"/>
                <a:gd name="T41" fmla="*/ 97 h 244"/>
                <a:gd name="T42" fmla="*/ 105 w 209"/>
                <a:gd name="T43" fmla="*/ 89 h 244"/>
                <a:gd name="T44" fmla="*/ 102 w 209"/>
                <a:gd name="T45" fmla="*/ 82 h 244"/>
                <a:gd name="T46" fmla="*/ 104 w 209"/>
                <a:gd name="T47" fmla="*/ 71 h 244"/>
                <a:gd name="T48" fmla="*/ 98 w 209"/>
                <a:gd name="T49" fmla="*/ 66 h 244"/>
                <a:gd name="T50" fmla="*/ 98 w 209"/>
                <a:gd name="T51" fmla="*/ 58 h 244"/>
                <a:gd name="T52" fmla="*/ 91 w 209"/>
                <a:gd name="T53" fmla="*/ 69 h 244"/>
                <a:gd name="T54" fmla="*/ 91 w 209"/>
                <a:gd name="T55" fmla="*/ 71 h 244"/>
                <a:gd name="T56" fmla="*/ 93 w 209"/>
                <a:gd name="T57" fmla="*/ 71 h 244"/>
                <a:gd name="T58" fmla="*/ 93 w 209"/>
                <a:gd name="T59" fmla="*/ 79 h 244"/>
                <a:gd name="T60" fmla="*/ 87 w 209"/>
                <a:gd name="T61" fmla="*/ 81 h 244"/>
                <a:gd name="T62" fmla="*/ 66 w 209"/>
                <a:gd name="T63" fmla="*/ 71 h 244"/>
                <a:gd name="T64" fmla="*/ 47 w 209"/>
                <a:gd name="T65" fmla="*/ 86 h 244"/>
                <a:gd name="T66" fmla="*/ 23 w 209"/>
                <a:gd name="T67" fmla="*/ 91 h 244"/>
                <a:gd name="T68" fmla="*/ 13 w 209"/>
                <a:gd name="T69" fmla="*/ 89 h 244"/>
                <a:gd name="T70" fmla="*/ 14 w 209"/>
                <a:gd name="T71" fmla="*/ 52 h 244"/>
                <a:gd name="T72" fmla="*/ 3 w 209"/>
                <a:gd name="T73" fmla="*/ 36 h 244"/>
                <a:gd name="T74" fmla="*/ 22 w 209"/>
                <a:gd name="T75" fmla="*/ 32 h 244"/>
                <a:gd name="T76" fmla="*/ 25 w 209"/>
                <a:gd name="T77" fmla="*/ 41 h 244"/>
                <a:gd name="T78" fmla="*/ 32 w 209"/>
                <a:gd name="T79" fmla="*/ 46 h 244"/>
                <a:gd name="T80" fmla="*/ 36 w 209"/>
                <a:gd name="T81" fmla="*/ 42 h 244"/>
                <a:gd name="T82" fmla="*/ 38 w 209"/>
                <a:gd name="T83" fmla="*/ 47 h 244"/>
                <a:gd name="T84" fmla="*/ 41 w 209"/>
                <a:gd name="T85" fmla="*/ 48 h 244"/>
                <a:gd name="T86" fmla="*/ 35 w 209"/>
                <a:gd name="T87" fmla="*/ 38 h 244"/>
                <a:gd name="T88" fmla="*/ 44 w 209"/>
                <a:gd name="T89" fmla="*/ 38 h 244"/>
                <a:gd name="T90" fmla="*/ 50 w 209"/>
                <a:gd name="T91" fmla="*/ 36 h 244"/>
                <a:gd name="T92" fmla="*/ 52 w 209"/>
                <a:gd name="T93" fmla="*/ 32 h 244"/>
                <a:gd name="T94" fmla="*/ 57 w 209"/>
                <a:gd name="T95" fmla="*/ 30 h 244"/>
                <a:gd name="T96" fmla="*/ 53 w 209"/>
                <a:gd name="T97" fmla="*/ 28 h 244"/>
                <a:gd name="T98" fmla="*/ 41 w 209"/>
                <a:gd name="T99" fmla="*/ 28 h 244"/>
                <a:gd name="T100" fmla="*/ 50 w 209"/>
                <a:gd name="T101" fmla="*/ 20 h 244"/>
                <a:gd name="T102" fmla="*/ 65 w 209"/>
                <a:gd name="T103" fmla="*/ 14 h 244"/>
                <a:gd name="T104" fmla="*/ 78 w 209"/>
                <a:gd name="T105" fmla="*/ 19 h 244"/>
                <a:gd name="T106" fmla="*/ 104 w 209"/>
                <a:gd name="T107" fmla="*/ 5 h 244"/>
                <a:gd name="T108" fmla="*/ 122 w 209"/>
                <a:gd name="T109" fmla="*/ 6 h 244"/>
                <a:gd name="T110" fmla="*/ 140 w 209"/>
                <a:gd name="T111" fmla="*/ 21 h 244"/>
                <a:gd name="T112" fmla="*/ 122 w 209"/>
                <a:gd name="T113" fmla="*/ 41 h 244"/>
                <a:gd name="T114" fmla="*/ 121 w 209"/>
                <a:gd name="T115" fmla="*/ 66 h 244"/>
                <a:gd name="T116" fmla="*/ 143 w 209"/>
                <a:gd name="T117" fmla="*/ 71 h 244"/>
                <a:gd name="T118" fmla="*/ 167 w 209"/>
                <a:gd name="T119" fmla="*/ 70 h 244"/>
                <a:gd name="T120" fmla="*/ 178 w 209"/>
                <a:gd name="T121" fmla="*/ 97 h 244"/>
                <a:gd name="T122" fmla="*/ 196 w 209"/>
                <a:gd name="T123" fmla="*/ 112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9" h="244">
                  <a:moveTo>
                    <a:pt x="206" y="123"/>
                  </a:moveTo>
                  <a:cubicBezTo>
                    <a:pt x="207" y="123"/>
                    <a:pt x="207" y="124"/>
                    <a:pt x="207" y="126"/>
                  </a:cubicBezTo>
                  <a:cubicBezTo>
                    <a:pt x="208" y="126"/>
                    <a:pt x="207" y="128"/>
                    <a:pt x="207" y="129"/>
                  </a:cubicBezTo>
                  <a:cubicBezTo>
                    <a:pt x="207" y="130"/>
                    <a:pt x="208" y="131"/>
                    <a:pt x="208" y="132"/>
                  </a:cubicBezTo>
                  <a:cubicBezTo>
                    <a:pt x="208" y="133"/>
                    <a:pt x="209" y="134"/>
                    <a:pt x="209" y="135"/>
                  </a:cubicBezTo>
                  <a:cubicBezTo>
                    <a:pt x="209" y="135"/>
                    <a:pt x="208" y="137"/>
                    <a:pt x="208" y="137"/>
                  </a:cubicBezTo>
                  <a:cubicBezTo>
                    <a:pt x="207" y="138"/>
                    <a:pt x="206" y="138"/>
                    <a:pt x="206" y="138"/>
                  </a:cubicBezTo>
                  <a:cubicBezTo>
                    <a:pt x="205" y="138"/>
                    <a:pt x="204" y="138"/>
                    <a:pt x="203" y="138"/>
                  </a:cubicBezTo>
                  <a:cubicBezTo>
                    <a:pt x="202" y="138"/>
                    <a:pt x="200" y="139"/>
                    <a:pt x="199" y="139"/>
                  </a:cubicBezTo>
                  <a:cubicBezTo>
                    <a:pt x="199" y="139"/>
                    <a:pt x="198" y="140"/>
                    <a:pt x="198" y="140"/>
                  </a:cubicBezTo>
                  <a:cubicBezTo>
                    <a:pt x="197" y="140"/>
                    <a:pt x="196" y="141"/>
                    <a:pt x="196" y="141"/>
                  </a:cubicBezTo>
                  <a:cubicBezTo>
                    <a:pt x="196" y="141"/>
                    <a:pt x="194" y="141"/>
                    <a:pt x="194" y="141"/>
                  </a:cubicBezTo>
                  <a:cubicBezTo>
                    <a:pt x="193" y="141"/>
                    <a:pt x="192" y="141"/>
                    <a:pt x="192" y="142"/>
                  </a:cubicBezTo>
                  <a:cubicBezTo>
                    <a:pt x="192" y="142"/>
                    <a:pt x="190" y="143"/>
                    <a:pt x="190" y="144"/>
                  </a:cubicBezTo>
                  <a:cubicBezTo>
                    <a:pt x="190" y="145"/>
                    <a:pt x="191" y="146"/>
                    <a:pt x="190" y="147"/>
                  </a:cubicBezTo>
                  <a:cubicBezTo>
                    <a:pt x="190" y="147"/>
                    <a:pt x="189" y="147"/>
                    <a:pt x="188" y="147"/>
                  </a:cubicBezTo>
                  <a:cubicBezTo>
                    <a:pt x="188" y="147"/>
                    <a:pt x="187" y="147"/>
                    <a:pt x="186" y="147"/>
                  </a:cubicBezTo>
                  <a:cubicBezTo>
                    <a:pt x="186" y="146"/>
                    <a:pt x="185" y="146"/>
                    <a:pt x="184" y="146"/>
                  </a:cubicBezTo>
                  <a:cubicBezTo>
                    <a:pt x="183" y="146"/>
                    <a:pt x="182" y="145"/>
                    <a:pt x="182" y="146"/>
                  </a:cubicBezTo>
                  <a:cubicBezTo>
                    <a:pt x="181" y="146"/>
                    <a:pt x="180" y="146"/>
                    <a:pt x="180" y="147"/>
                  </a:cubicBezTo>
                  <a:cubicBezTo>
                    <a:pt x="180" y="147"/>
                    <a:pt x="180" y="149"/>
                    <a:pt x="180" y="149"/>
                  </a:cubicBezTo>
                  <a:cubicBezTo>
                    <a:pt x="180" y="150"/>
                    <a:pt x="181" y="152"/>
                    <a:pt x="180" y="152"/>
                  </a:cubicBezTo>
                  <a:cubicBezTo>
                    <a:pt x="180" y="153"/>
                    <a:pt x="179" y="154"/>
                    <a:pt x="179" y="154"/>
                  </a:cubicBezTo>
                  <a:cubicBezTo>
                    <a:pt x="178" y="154"/>
                    <a:pt x="177" y="155"/>
                    <a:pt x="177" y="155"/>
                  </a:cubicBezTo>
                  <a:cubicBezTo>
                    <a:pt x="176" y="154"/>
                    <a:pt x="176" y="154"/>
                    <a:pt x="175" y="153"/>
                  </a:cubicBezTo>
                  <a:cubicBezTo>
                    <a:pt x="175" y="153"/>
                    <a:pt x="174" y="153"/>
                    <a:pt x="174" y="153"/>
                  </a:cubicBezTo>
                  <a:cubicBezTo>
                    <a:pt x="173" y="153"/>
                    <a:pt x="172" y="153"/>
                    <a:pt x="172" y="154"/>
                  </a:cubicBezTo>
                  <a:cubicBezTo>
                    <a:pt x="171" y="154"/>
                    <a:pt x="171" y="155"/>
                    <a:pt x="171" y="155"/>
                  </a:cubicBezTo>
                  <a:cubicBezTo>
                    <a:pt x="170" y="155"/>
                    <a:pt x="170" y="156"/>
                    <a:pt x="170" y="157"/>
                  </a:cubicBezTo>
                  <a:cubicBezTo>
                    <a:pt x="169" y="157"/>
                    <a:pt x="169" y="159"/>
                    <a:pt x="169" y="159"/>
                  </a:cubicBezTo>
                  <a:cubicBezTo>
                    <a:pt x="169" y="160"/>
                    <a:pt x="167" y="162"/>
                    <a:pt x="167" y="162"/>
                  </a:cubicBezTo>
                  <a:cubicBezTo>
                    <a:pt x="166" y="163"/>
                    <a:pt x="166" y="163"/>
                    <a:pt x="165" y="163"/>
                  </a:cubicBezTo>
                  <a:cubicBezTo>
                    <a:pt x="165" y="163"/>
                    <a:pt x="164" y="163"/>
                    <a:pt x="164" y="163"/>
                  </a:cubicBezTo>
                  <a:cubicBezTo>
                    <a:pt x="163" y="163"/>
                    <a:pt x="163" y="164"/>
                    <a:pt x="163" y="164"/>
                  </a:cubicBezTo>
                  <a:cubicBezTo>
                    <a:pt x="163" y="165"/>
                    <a:pt x="162" y="166"/>
                    <a:pt x="162" y="166"/>
                  </a:cubicBezTo>
                  <a:cubicBezTo>
                    <a:pt x="161" y="167"/>
                    <a:pt x="161" y="168"/>
                    <a:pt x="160" y="168"/>
                  </a:cubicBezTo>
                  <a:cubicBezTo>
                    <a:pt x="160" y="169"/>
                    <a:pt x="160" y="170"/>
                    <a:pt x="160" y="170"/>
                  </a:cubicBezTo>
                  <a:cubicBezTo>
                    <a:pt x="160" y="171"/>
                    <a:pt x="160" y="172"/>
                    <a:pt x="160" y="173"/>
                  </a:cubicBezTo>
                  <a:cubicBezTo>
                    <a:pt x="160" y="174"/>
                    <a:pt x="161" y="175"/>
                    <a:pt x="161" y="176"/>
                  </a:cubicBezTo>
                  <a:cubicBezTo>
                    <a:pt x="161" y="178"/>
                    <a:pt x="163" y="180"/>
                    <a:pt x="164" y="181"/>
                  </a:cubicBezTo>
                  <a:cubicBezTo>
                    <a:pt x="164" y="181"/>
                    <a:pt x="165" y="182"/>
                    <a:pt x="165" y="183"/>
                  </a:cubicBezTo>
                  <a:cubicBezTo>
                    <a:pt x="166" y="183"/>
                    <a:pt x="167" y="185"/>
                    <a:pt x="169" y="185"/>
                  </a:cubicBezTo>
                  <a:cubicBezTo>
                    <a:pt x="169" y="185"/>
                    <a:pt x="171" y="186"/>
                    <a:pt x="172" y="186"/>
                  </a:cubicBezTo>
                  <a:cubicBezTo>
                    <a:pt x="172" y="186"/>
                    <a:pt x="174" y="186"/>
                    <a:pt x="175" y="187"/>
                  </a:cubicBezTo>
                  <a:cubicBezTo>
                    <a:pt x="175" y="187"/>
                    <a:pt x="176" y="187"/>
                    <a:pt x="176" y="187"/>
                  </a:cubicBezTo>
                  <a:cubicBezTo>
                    <a:pt x="177" y="188"/>
                    <a:pt x="177" y="189"/>
                    <a:pt x="177" y="189"/>
                  </a:cubicBezTo>
                  <a:cubicBezTo>
                    <a:pt x="178" y="190"/>
                    <a:pt x="178" y="191"/>
                    <a:pt x="179" y="192"/>
                  </a:cubicBezTo>
                  <a:cubicBezTo>
                    <a:pt x="179" y="192"/>
                    <a:pt x="179" y="193"/>
                    <a:pt x="179" y="194"/>
                  </a:cubicBezTo>
                  <a:cubicBezTo>
                    <a:pt x="179" y="195"/>
                    <a:pt x="179" y="196"/>
                    <a:pt x="179" y="196"/>
                  </a:cubicBezTo>
                  <a:cubicBezTo>
                    <a:pt x="179" y="197"/>
                    <a:pt x="179" y="199"/>
                    <a:pt x="179" y="200"/>
                  </a:cubicBezTo>
                  <a:cubicBezTo>
                    <a:pt x="179" y="200"/>
                    <a:pt x="179" y="202"/>
                    <a:pt x="179" y="203"/>
                  </a:cubicBezTo>
                  <a:cubicBezTo>
                    <a:pt x="179" y="203"/>
                    <a:pt x="178" y="205"/>
                    <a:pt x="178" y="205"/>
                  </a:cubicBezTo>
                  <a:cubicBezTo>
                    <a:pt x="178" y="206"/>
                    <a:pt x="178" y="208"/>
                    <a:pt x="178" y="208"/>
                  </a:cubicBezTo>
                  <a:cubicBezTo>
                    <a:pt x="178" y="209"/>
                    <a:pt x="178" y="211"/>
                    <a:pt x="178" y="212"/>
                  </a:cubicBezTo>
                  <a:cubicBezTo>
                    <a:pt x="177" y="212"/>
                    <a:pt x="178" y="214"/>
                    <a:pt x="177" y="214"/>
                  </a:cubicBezTo>
                  <a:cubicBezTo>
                    <a:pt x="177" y="215"/>
                    <a:pt x="176" y="216"/>
                    <a:pt x="175" y="217"/>
                  </a:cubicBezTo>
                  <a:cubicBezTo>
                    <a:pt x="175" y="217"/>
                    <a:pt x="174" y="218"/>
                    <a:pt x="174" y="218"/>
                  </a:cubicBezTo>
                  <a:cubicBezTo>
                    <a:pt x="173" y="219"/>
                    <a:pt x="172" y="220"/>
                    <a:pt x="171" y="220"/>
                  </a:cubicBezTo>
                  <a:cubicBezTo>
                    <a:pt x="171" y="220"/>
                    <a:pt x="169" y="221"/>
                    <a:pt x="169" y="221"/>
                  </a:cubicBezTo>
                  <a:cubicBezTo>
                    <a:pt x="168" y="221"/>
                    <a:pt x="166" y="220"/>
                    <a:pt x="165" y="220"/>
                  </a:cubicBezTo>
                  <a:cubicBezTo>
                    <a:pt x="165" y="220"/>
                    <a:pt x="163" y="220"/>
                    <a:pt x="163" y="220"/>
                  </a:cubicBezTo>
                  <a:cubicBezTo>
                    <a:pt x="161" y="220"/>
                    <a:pt x="159" y="219"/>
                    <a:pt x="158" y="218"/>
                  </a:cubicBezTo>
                  <a:cubicBezTo>
                    <a:pt x="157" y="218"/>
                    <a:pt x="154" y="218"/>
                    <a:pt x="153" y="218"/>
                  </a:cubicBezTo>
                  <a:cubicBezTo>
                    <a:pt x="153" y="218"/>
                    <a:pt x="152" y="219"/>
                    <a:pt x="151" y="219"/>
                  </a:cubicBezTo>
                  <a:cubicBezTo>
                    <a:pt x="150" y="220"/>
                    <a:pt x="148" y="221"/>
                    <a:pt x="147" y="221"/>
                  </a:cubicBezTo>
                  <a:cubicBezTo>
                    <a:pt x="146" y="221"/>
                    <a:pt x="144" y="221"/>
                    <a:pt x="144" y="222"/>
                  </a:cubicBezTo>
                  <a:cubicBezTo>
                    <a:pt x="143" y="222"/>
                    <a:pt x="142" y="221"/>
                    <a:pt x="141" y="221"/>
                  </a:cubicBezTo>
                  <a:cubicBezTo>
                    <a:pt x="140" y="221"/>
                    <a:pt x="138" y="221"/>
                    <a:pt x="138" y="222"/>
                  </a:cubicBezTo>
                  <a:cubicBezTo>
                    <a:pt x="137" y="222"/>
                    <a:pt x="136" y="222"/>
                    <a:pt x="136" y="223"/>
                  </a:cubicBezTo>
                  <a:cubicBezTo>
                    <a:pt x="135" y="223"/>
                    <a:pt x="134" y="224"/>
                    <a:pt x="134" y="225"/>
                  </a:cubicBezTo>
                  <a:cubicBezTo>
                    <a:pt x="133" y="226"/>
                    <a:pt x="133" y="227"/>
                    <a:pt x="132" y="227"/>
                  </a:cubicBezTo>
                  <a:cubicBezTo>
                    <a:pt x="132" y="228"/>
                    <a:pt x="132" y="229"/>
                    <a:pt x="131" y="229"/>
                  </a:cubicBezTo>
                  <a:cubicBezTo>
                    <a:pt x="131" y="230"/>
                    <a:pt x="130" y="230"/>
                    <a:pt x="130" y="230"/>
                  </a:cubicBezTo>
                  <a:cubicBezTo>
                    <a:pt x="130" y="231"/>
                    <a:pt x="129" y="232"/>
                    <a:pt x="129" y="233"/>
                  </a:cubicBezTo>
                  <a:cubicBezTo>
                    <a:pt x="128" y="233"/>
                    <a:pt x="128" y="234"/>
                    <a:pt x="128" y="234"/>
                  </a:cubicBezTo>
                  <a:cubicBezTo>
                    <a:pt x="127" y="235"/>
                    <a:pt x="127" y="236"/>
                    <a:pt x="127" y="237"/>
                  </a:cubicBezTo>
                  <a:cubicBezTo>
                    <a:pt x="127" y="237"/>
                    <a:pt x="127" y="238"/>
                    <a:pt x="127" y="239"/>
                  </a:cubicBezTo>
                  <a:cubicBezTo>
                    <a:pt x="127" y="239"/>
                    <a:pt x="127" y="241"/>
                    <a:pt x="126" y="241"/>
                  </a:cubicBezTo>
                  <a:cubicBezTo>
                    <a:pt x="126" y="242"/>
                    <a:pt x="126" y="243"/>
                    <a:pt x="126" y="243"/>
                  </a:cubicBezTo>
                  <a:cubicBezTo>
                    <a:pt x="125" y="244"/>
                    <a:pt x="124" y="244"/>
                    <a:pt x="124" y="244"/>
                  </a:cubicBezTo>
                  <a:cubicBezTo>
                    <a:pt x="123" y="244"/>
                    <a:pt x="122" y="244"/>
                    <a:pt x="122" y="244"/>
                  </a:cubicBezTo>
                  <a:cubicBezTo>
                    <a:pt x="121" y="244"/>
                    <a:pt x="118" y="243"/>
                    <a:pt x="117" y="243"/>
                  </a:cubicBezTo>
                  <a:cubicBezTo>
                    <a:pt x="117" y="242"/>
                    <a:pt x="116" y="241"/>
                    <a:pt x="115" y="241"/>
                  </a:cubicBezTo>
                  <a:cubicBezTo>
                    <a:pt x="115" y="241"/>
                    <a:pt x="113" y="240"/>
                    <a:pt x="113" y="240"/>
                  </a:cubicBezTo>
                  <a:cubicBezTo>
                    <a:pt x="113" y="241"/>
                    <a:pt x="112" y="242"/>
                    <a:pt x="111" y="242"/>
                  </a:cubicBezTo>
                  <a:cubicBezTo>
                    <a:pt x="111" y="242"/>
                    <a:pt x="110" y="241"/>
                    <a:pt x="109" y="240"/>
                  </a:cubicBezTo>
                  <a:cubicBezTo>
                    <a:pt x="108" y="240"/>
                    <a:pt x="107" y="238"/>
                    <a:pt x="107" y="237"/>
                  </a:cubicBezTo>
                  <a:cubicBezTo>
                    <a:pt x="106" y="237"/>
                    <a:pt x="106" y="235"/>
                    <a:pt x="105" y="235"/>
                  </a:cubicBezTo>
                  <a:cubicBezTo>
                    <a:pt x="105" y="234"/>
                    <a:pt x="104" y="232"/>
                    <a:pt x="103" y="232"/>
                  </a:cubicBezTo>
                  <a:cubicBezTo>
                    <a:pt x="103" y="231"/>
                    <a:pt x="102" y="230"/>
                    <a:pt x="102" y="230"/>
                  </a:cubicBezTo>
                  <a:cubicBezTo>
                    <a:pt x="100" y="230"/>
                    <a:pt x="98" y="230"/>
                    <a:pt x="97" y="230"/>
                  </a:cubicBezTo>
                  <a:cubicBezTo>
                    <a:pt x="96" y="230"/>
                    <a:pt x="95" y="231"/>
                    <a:pt x="94" y="231"/>
                  </a:cubicBezTo>
                  <a:cubicBezTo>
                    <a:pt x="93" y="231"/>
                    <a:pt x="92" y="230"/>
                    <a:pt x="92" y="230"/>
                  </a:cubicBezTo>
                  <a:cubicBezTo>
                    <a:pt x="91" y="230"/>
                    <a:pt x="90" y="230"/>
                    <a:pt x="90" y="230"/>
                  </a:cubicBezTo>
                  <a:cubicBezTo>
                    <a:pt x="89" y="230"/>
                    <a:pt x="89" y="229"/>
                    <a:pt x="89" y="229"/>
                  </a:cubicBezTo>
                  <a:cubicBezTo>
                    <a:pt x="89" y="229"/>
                    <a:pt x="89" y="229"/>
                    <a:pt x="89" y="229"/>
                  </a:cubicBezTo>
                  <a:cubicBezTo>
                    <a:pt x="89" y="228"/>
                    <a:pt x="90" y="228"/>
                    <a:pt x="90" y="227"/>
                  </a:cubicBezTo>
                  <a:cubicBezTo>
                    <a:pt x="90" y="227"/>
                    <a:pt x="89" y="226"/>
                    <a:pt x="89" y="226"/>
                  </a:cubicBezTo>
                  <a:cubicBezTo>
                    <a:pt x="89" y="226"/>
                    <a:pt x="89" y="225"/>
                    <a:pt x="88" y="225"/>
                  </a:cubicBezTo>
                  <a:cubicBezTo>
                    <a:pt x="88" y="224"/>
                    <a:pt x="88" y="223"/>
                    <a:pt x="88" y="222"/>
                  </a:cubicBezTo>
                  <a:cubicBezTo>
                    <a:pt x="89" y="221"/>
                    <a:pt x="89" y="220"/>
                    <a:pt x="89" y="219"/>
                  </a:cubicBezTo>
                  <a:cubicBezTo>
                    <a:pt x="89" y="218"/>
                    <a:pt x="89" y="216"/>
                    <a:pt x="89" y="215"/>
                  </a:cubicBezTo>
                  <a:cubicBezTo>
                    <a:pt x="89" y="215"/>
                    <a:pt x="88" y="214"/>
                    <a:pt x="88" y="213"/>
                  </a:cubicBezTo>
                  <a:cubicBezTo>
                    <a:pt x="88" y="212"/>
                    <a:pt x="88" y="210"/>
                    <a:pt x="88" y="210"/>
                  </a:cubicBezTo>
                  <a:cubicBezTo>
                    <a:pt x="87" y="209"/>
                    <a:pt x="87" y="207"/>
                    <a:pt x="86" y="206"/>
                  </a:cubicBezTo>
                  <a:cubicBezTo>
                    <a:pt x="85" y="205"/>
                    <a:pt x="84" y="205"/>
                    <a:pt x="83" y="204"/>
                  </a:cubicBezTo>
                  <a:cubicBezTo>
                    <a:pt x="82" y="204"/>
                    <a:pt x="81" y="204"/>
                    <a:pt x="80" y="204"/>
                  </a:cubicBezTo>
                  <a:cubicBezTo>
                    <a:pt x="80" y="203"/>
                    <a:pt x="79" y="203"/>
                    <a:pt x="78" y="202"/>
                  </a:cubicBezTo>
                  <a:cubicBezTo>
                    <a:pt x="78" y="202"/>
                    <a:pt x="77" y="202"/>
                    <a:pt x="77" y="201"/>
                  </a:cubicBezTo>
                  <a:cubicBezTo>
                    <a:pt x="76" y="201"/>
                    <a:pt x="75" y="201"/>
                    <a:pt x="75" y="201"/>
                  </a:cubicBezTo>
                  <a:cubicBezTo>
                    <a:pt x="75" y="201"/>
                    <a:pt x="74" y="201"/>
                    <a:pt x="74" y="201"/>
                  </a:cubicBezTo>
                  <a:cubicBezTo>
                    <a:pt x="74" y="201"/>
                    <a:pt x="73" y="201"/>
                    <a:pt x="73" y="201"/>
                  </a:cubicBezTo>
                  <a:cubicBezTo>
                    <a:pt x="73" y="201"/>
                    <a:pt x="72" y="201"/>
                    <a:pt x="72" y="201"/>
                  </a:cubicBezTo>
                  <a:cubicBezTo>
                    <a:pt x="72" y="200"/>
                    <a:pt x="72" y="200"/>
                    <a:pt x="72" y="199"/>
                  </a:cubicBezTo>
                  <a:cubicBezTo>
                    <a:pt x="72" y="199"/>
                    <a:pt x="72" y="199"/>
                    <a:pt x="72" y="199"/>
                  </a:cubicBezTo>
                  <a:cubicBezTo>
                    <a:pt x="73" y="198"/>
                    <a:pt x="73" y="198"/>
                    <a:pt x="74" y="198"/>
                  </a:cubicBezTo>
                  <a:cubicBezTo>
                    <a:pt x="74" y="198"/>
                    <a:pt x="75" y="197"/>
                    <a:pt x="75" y="197"/>
                  </a:cubicBezTo>
                  <a:cubicBezTo>
                    <a:pt x="75" y="197"/>
                    <a:pt x="76" y="195"/>
                    <a:pt x="76" y="194"/>
                  </a:cubicBezTo>
                  <a:cubicBezTo>
                    <a:pt x="77" y="194"/>
                    <a:pt x="77" y="192"/>
                    <a:pt x="78" y="192"/>
                  </a:cubicBezTo>
                  <a:cubicBezTo>
                    <a:pt x="78" y="190"/>
                    <a:pt x="80" y="187"/>
                    <a:pt x="81" y="185"/>
                  </a:cubicBezTo>
                  <a:cubicBezTo>
                    <a:pt x="82" y="183"/>
                    <a:pt x="83" y="179"/>
                    <a:pt x="84" y="177"/>
                  </a:cubicBezTo>
                  <a:cubicBezTo>
                    <a:pt x="84" y="175"/>
                    <a:pt x="85" y="173"/>
                    <a:pt x="86" y="171"/>
                  </a:cubicBezTo>
                  <a:cubicBezTo>
                    <a:pt x="86" y="170"/>
                    <a:pt x="87" y="168"/>
                    <a:pt x="87" y="166"/>
                  </a:cubicBezTo>
                  <a:cubicBezTo>
                    <a:pt x="87" y="165"/>
                    <a:pt x="88" y="161"/>
                    <a:pt x="89" y="159"/>
                  </a:cubicBezTo>
                  <a:cubicBezTo>
                    <a:pt x="89" y="158"/>
                    <a:pt x="90" y="156"/>
                    <a:pt x="90" y="156"/>
                  </a:cubicBezTo>
                  <a:cubicBezTo>
                    <a:pt x="90" y="155"/>
                    <a:pt x="91" y="153"/>
                    <a:pt x="91" y="152"/>
                  </a:cubicBezTo>
                  <a:cubicBezTo>
                    <a:pt x="91" y="152"/>
                    <a:pt x="91" y="151"/>
                    <a:pt x="91" y="150"/>
                  </a:cubicBezTo>
                  <a:cubicBezTo>
                    <a:pt x="92" y="149"/>
                    <a:pt x="92" y="146"/>
                    <a:pt x="92" y="144"/>
                  </a:cubicBezTo>
                  <a:cubicBezTo>
                    <a:pt x="92" y="143"/>
                    <a:pt x="92" y="140"/>
                    <a:pt x="92" y="138"/>
                  </a:cubicBezTo>
                  <a:cubicBezTo>
                    <a:pt x="92" y="135"/>
                    <a:pt x="92" y="130"/>
                    <a:pt x="92" y="128"/>
                  </a:cubicBezTo>
                  <a:cubicBezTo>
                    <a:pt x="91" y="126"/>
                    <a:pt x="91" y="122"/>
                    <a:pt x="91" y="120"/>
                  </a:cubicBezTo>
                  <a:cubicBezTo>
                    <a:pt x="91" y="119"/>
                    <a:pt x="91" y="116"/>
                    <a:pt x="90" y="115"/>
                  </a:cubicBezTo>
                  <a:cubicBezTo>
                    <a:pt x="90" y="114"/>
                    <a:pt x="89" y="111"/>
                    <a:pt x="88" y="110"/>
                  </a:cubicBezTo>
                  <a:cubicBezTo>
                    <a:pt x="88" y="109"/>
                    <a:pt x="88" y="107"/>
                    <a:pt x="87" y="106"/>
                  </a:cubicBezTo>
                  <a:cubicBezTo>
                    <a:pt x="87" y="105"/>
                    <a:pt x="86" y="104"/>
                    <a:pt x="86" y="104"/>
                  </a:cubicBezTo>
                  <a:cubicBezTo>
                    <a:pt x="86" y="103"/>
                    <a:pt x="86" y="102"/>
                    <a:pt x="86" y="102"/>
                  </a:cubicBezTo>
                  <a:cubicBezTo>
                    <a:pt x="86" y="102"/>
                    <a:pt x="85" y="100"/>
                    <a:pt x="85" y="100"/>
                  </a:cubicBezTo>
                  <a:cubicBezTo>
                    <a:pt x="85" y="100"/>
                    <a:pt x="85" y="99"/>
                    <a:pt x="85" y="98"/>
                  </a:cubicBezTo>
                  <a:cubicBezTo>
                    <a:pt x="85" y="98"/>
                    <a:pt x="84" y="96"/>
                    <a:pt x="84" y="96"/>
                  </a:cubicBezTo>
                  <a:cubicBezTo>
                    <a:pt x="84" y="95"/>
                    <a:pt x="83" y="95"/>
                    <a:pt x="83" y="95"/>
                  </a:cubicBezTo>
                  <a:cubicBezTo>
                    <a:pt x="83" y="94"/>
                    <a:pt x="83" y="94"/>
                    <a:pt x="82" y="94"/>
                  </a:cubicBezTo>
                  <a:cubicBezTo>
                    <a:pt x="82" y="93"/>
                    <a:pt x="82" y="93"/>
                    <a:pt x="82" y="93"/>
                  </a:cubicBezTo>
                  <a:cubicBezTo>
                    <a:pt x="81" y="93"/>
                    <a:pt x="81" y="92"/>
                    <a:pt x="81" y="92"/>
                  </a:cubicBezTo>
                  <a:cubicBezTo>
                    <a:pt x="81" y="91"/>
                    <a:pt x="80" y="91"/>
                    <a:pt x="79" y="91"/>
                  </a:cubicBezTo>
                  <a:cubicBezTo>
                    <a:pt x="79" y="90"/>
                    <a:pt x="78" y="89"/>
                    <a:pt x="78" y="88"/>
                  </a:cubicBezTo>
                  <a:cubicBezTo>
                    <a:pt x="77" y="88"/>
                    <a:pt x="76" y="87"/>
                    <a:pt x="76" y="86"/>
                  </a:cubicBezTo>
                  <a:cubicBezTo>
                    <a:pt x="76" y="86"/>
                    <a:pt x="75" y="85"/>
                    <a:pt x="74" y="85"/>
                  </a:cubicBezTo>
                  <a:cubicBezTo>
                    <a:pt x="74" y="85"/>
                    <a:pt x="74" y="84"/>
                    <a:pt x="73" y="84"/>
                  </a:cubicBezTo>
                  <a:cubicBezTo>
                    <a:pt x="73" y="84"/>
                    <a:pt x="72" y="83"/>
                    <a:pt x="72" y="83"/>
                  </a:cubicBezTo>
                  <a:cubicBezTo>
                    <a:pt x="72" y="83"/>
                    <a:pt x="71" y="82"/>
                    <a:pt x="71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0" y="81"/>
                    <a:pt x="70" y="80"/>
                    <a:pt x="70" y="80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69" y="79"/>
                    <a:pt x="69" y="79"/>
                  </a:cubicBezTo>
                  <a:cubicBezTo>
                    <a:pt x="69" y="78"/>
                    <a:pt x="68" y="78"/>
                    <a:pt x="68" y="78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6"/>
                    <a:pt x="68" y="76"/>
                    <a:pt x="68" y="76"/>
                  </a:cubicBezTo>
                  <a:cubicBezTo>
                    <a:pt x="69" y="76"/>
                    <a:pt x="69" y="76"/>
                    <a:pt x="69" y="76"/>
                  </a:cubicBezTo>
                  <a:cubicBezTo>
                    <a:pt x="70" y="76"/>
                    <a:pt x="70" y="76"/>
                    <a:pt x="70" y="76"/>
                  </a:cubicBezTo>
                  <a:cubicBezTo>
                    <a:pt x="70" y="76"/>
                    <a:pt x="71" y="77"/>
                    <a:pt x="71" y="77"/>
                  </a:cubicBezTo>
                  <a:cubicBezTo>
                    <a:pt x="70" y="77"/>
                    <a:pt x="70" y="77"/>
                    <a:pt x="70" y="77"/>
                  </a:cubicBezTo>
                  <a:cubicBezTo>
                    <a:pt x="70" y="77"/>
                    <a:pt x="70" y="78"/>
                    <a:pt x="70" y="79"/>
                  </a:cubicBezTo>
                  <a:cubicBezTo>
                    <a:pt x="71" y="79"/>
                    <a:pt x="71" y="79"/>
                    <a:pt x="71" y="79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2" y="80"/>
                    <a:pt x="72" y="81"/>
                    <a:pt x="72" y="81"/>
                  </a:cubicBezTo>
                  <a:cubicBezTo>
                    <a:pt x="72" y="81"/>
                    <a:pt x="72" y="81"/>
                    <a:pt x="72" y="81"/>
                  </a:cubicBezTo>
                  <a:cubicBezTo>
                    <a:pt x="73" y="81"/>
                    <a:pt x="73" y="80"/>
                    <a:pt x="73" y="80"/>
                  </a:cubicBezTo>
                  <a:cubicBezTo>
                    <a:pt x="73" y="80"/>
                    <a:pt x="72" y="80"/>
                    <a:pt x="72" y="80"/>
                  </a:cubicBezTo>
                  <a:cubicBezTo>
                    <a:pt x="72" y="79"/>
                    <a:pt x="72" y="79"/>
                    <a:pt x="72" y="79"/>
                  </a:cubicBezTo>
                  <a:cubicBezTo>
                    <a:pt x="73" y="79"/>
                    <a:pt x="73" y="78"/>
                    <a:pt x="73" y="78"/>
                  </a:cubicBezTo>
                  <a:cubicBezTo>
                    <a:pt x="73" y="78"/>
                    <a:pt x="73" y="79"/>
                    <a:pt x="73" y="79"/>
                  </a:cubicBezTo>
                  <a:cubicBezTo>
                    <a:pt x="74" y="79"/>
                    <a:pt x="74" y="80"/>
                    <a:pt x="74" y="80"/>
                  </a:cubicBezTo>
                  <a:cubicBezTo>
                    <a:pt x="74" y="81"/>
                    <a:pt x="75" y="81"/>
                    <a:pt x="75" y="82"/>
                  </a:cubicBezTo>
                  <a:cubicBezTo>
                    <a:pt x="75" y="82"/>
                    <a:pt x="75" y="83"/>
                    <a:pt x="76" y="83"/>
                  </a:cubicBezTo>
                  <a:cubicBezTo>
                    <a:pt x="76" y="84"/>
                    <a:pt x="77" y="84"/>
                    <a:pt x="77" y="85"/>
                  </a:cubicBezTo>
                  <a:cubicBezTo>
                    <a:pt x="77" y="85"/>
                    <a:pt x="78" y="86"/>
                    <a:pt x="78" y="86"/>
                  </a:cubicBezTo>
                  <a:cubicBezTo>
                    <a:pt x="78" y="86"/>
                    <a:pt x="80" y="86"/>
                    <a:pt x="80" y="87"/>
                  </a:cubicBezTo>
                  <a:cubicBezTo>
                    <a:pt x="80" y="87"/>
                    <a:pt x="81" y="87"/>
                    <a:pt x="81" y="87"/>
                  </a:cubicBezTo>
                  <a:cubicBezTo>
                    <a:pt x="81" y="87"/>
                    <a:pt x="82" y="87"/>
                    <a:pt x="82" y="88"/>
                  </a:cubicBezTo>
                  <a:cubicBezTo>
                    <a:pt x="82" y="88"/>
                    <a:pt x="83" y="89"/>
                    <a:pt x="83" y="89"/>
                  </a:cubicBezTo>
                  <a:cubicBezTo>
                    <a:pt x="83" y="89"/>
                    <a:pt x="82" y="91"/>
                    <a:pt x="83" y="91"/>
                  </a:cubicBezTo>
                  <a:cubicBezTo>
                    <a:pt x="83" y="91"/>
                    <a:pt x="83" y="92"/>
                    <a:pt x="83" y="93"/>
                  </a:cubicBezTo>
                  <a:cubicBezTo>
                    <a:pt x="84" y="93"/>
                    <a:pt x="84" y="93"/>
                    <a:pt x="85" y="94"/>
                  </a:cubicBezTo>
                  <a:cubicBezTo>
                    <a:pt x="85" y="94"/>
                    <a:pt x="85" y="95"/>
                    <a:pt x="85" y="95"/>
                  </a:cubicBezTo>
                  <a:cubicBezTo>
                    <a:pt x="85" y="96"/>
                    <a:pt x="86" y="97"/>
                    <a:pt x="86" y="97"/>
                  </a:cubicBezTo>
                  <a:cubicBezTo>
                    <a:pt x="86" y="97"/>
                    <a:pt x="86" y="98"/>
                    <a:pt x="86" y="98"/>
                  </a:cubicBezTo>
                  <a:cubicBezTo>
                    <a:pt x="86" y="99"/>
                    <a:pt x="86" y="99"/>
                    <a:pt x="87" y="100"/>
                  </a:cubicBezTo>
                  <a:cubicBezTo>
                    <a:pt x="87" y="100"/>
                    <a:pt x="87" y="100"/>
                    <a:pt x="87" y="101"/>
                  </a:cubicBezTo>
                  <a:cubicBezTo>
                    <a:pt x="87" y="101"/>
                    <a:pt x="87" y="102"/>
                    <a:pt x="88" y="102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88" y="102"/>
                    <a:pt x="89" y="102"/>
                    <a:pt x="89" y="102"/>
                  </a:cubicBezTo>
                  <a:cubicBezTo>
                    <a:pt x="89" y="102"/>
                    <a:pt x="89" y="101"/>
                    <a:pt x="88" y="100"/>
                  </a:cubicBezTo>
                  <a:cubicBezTo>
                    <a:pt x="88" y="100"/>
                    <a:pt x="88" y="100"/>
                    <a:pt x="87" y="100"/>
                  </a:cubicBezTo>
                  <a:cubicBezTo>
                    <a:pt x="87" y="99"/>
                    <a:pt x="87" y="99"/>
                    <a:pt x="87" y="98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8" y="97"/>
                    <a:pt x="87" y="96"/>
                    <a:pt x="87" y="96"/>
                  </a:cubicBezTo>
                  <a:cubicBezTo>
                    <a:pt x="87" y="96"/>
                    <a:pt x="87" y="95"/>
                    <a:pt x="87" y="95"/>
                  </a:cubicBezTo>
                  <a:cubicBezTo>
                    <a:pt x="86" y="95"/>
                    <a:pt x="86" y="95"/>
                    <a:pt x="86" y="94"/>
                  </a:cubicBezTo>
                  <a:cubicBezTo>
                    <a:pt x="87" y="94"/>
                    <a:pt x="87" y="94"/>
                    <a:pt x="87" y="94"/>
                  </a:cubicBezTo>
                  <a:cubicBezTo>
                    <a:pt x="87" y="95"/>
                    <a:pt x="87" y="95"/>
                    <a:pt x="87" y="95"/>
                  </a:cubicBezTo>
                  <a:cubicBezTo>
                    <a:pt x="88" y="95"/>
                    <a:pt x="88" y="95"/>
                    <a:pt x="88" y="95"/>
                  </a:cubicBezTo>
                  <a:cubicBezTo>
                    <a:pt x="88" y="94"/>
                    <a:pt x="88" y="94"/>
                    <a:pt x="88" y="94"/>
                  </a:cubicBezTo>
                  <a:cubicBezTo>
                    <a:pt x="87" y="93"/>
                    <a:pt x="87" y="94"/>
                    <a:pt x="87" y="93"/>
                  </a:cubicBezTo>
                  <a:cubicBezTo>
                    <a:pt x="87" y="93"/>
                    <a:pt x="87" y="93"/>
                    <a:pt x="87" y="93"/>
                  </a:cubicBezTo>
                  <a:cubicBezTo>
                    <a:pt x="87" y="93"/>
                    <a:pt x="87" y="93"/>
                    <a:pt x="87" y="93"/>
                  </a:cubicBezTo>
                  <a:cubicBezTo>
                    <a:pt x="87" y="92"/>
                    <a:pt x="87" y="92"/>
                    <a:pt x="87" y="92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6" y="92"/>
                    <a:pt x="86" y="91"/>
                    <a:pt x="86" y="91"/>
                  </a:cubicBezTo>
                  <a:cubicBezTo>
                    <a:pt x="85" y="91"/>
                    <a:pt x="85" y="90"/>
                    <a:pt x="85" y="90"/>
                  </a:cubicBezTo>
                  <a:cubicBezTo>
                    <a:pt x="85" y="89"/>
                    <a:pt x="85" y="89"/>
                    <a:pt x="85" y="88"/>
                  </a:cubicBezTo>
                  <a:cubicBezTo>
                    <a:pt x="85" y="88"/>
                    <a:pt x="85" y="88"/>
                    <a:pt x="85" y="88"/>
                  </a:cubicBezTo>
                  <a:cubicBezTo>
                    <a:pt x="86" y="88"/>
                    <a:pt x="86" y="87"/>
                    <a:pt x="86" y="87"/>
                  </a:cubicBezTo>
                  <a:cubicBezTo>
                    <a:pt x="86" y="87"/>
                    <a:pt x="87" y="87"/>
                    <a:pt x="87" y="87"/>
                  </a:cubicBezTo>
                  <a:cubicBezTo>
                    <a:pt x="88" y="87"/>
                    <a:pt x="88" y="87"/>
                    <a:pt x="88" y="88"/>
                  </a:cubicBezTo>
                  <a:cubicBezTo>
                    <a:pt x="89" y="88"/>
                    <a:pt x="89" y="89"/>
                    <a:pt x="89" y="89"/>
                  </a:cubicBezTo>
                  <a:cubicBezTo>
                    <a:pt x="89" y="89"/>
                    <a:pt x="90" y="89"/>
                    <a:pt x="89" y="90"/>
                  </a:cubicBezTo>
                  <a:cubicBezTo>
                    <a:pt x="89" y="90"/>
                    <a:pt x="89" y="90"/>
                    <a:pt x="89" y="91"/>
                  </a:cubicBezTo>
                  <a:cubicBezTo>
                    <a:pt x="89" y="91"/>
                    <a:pt x="89" y="91"/>
                    <a:pt x="89" y="91"/>
                  </a:cubicBezTo>
                  <a:cubicBezTo>
                    <a:pt x="89" y="92"/>
                    <a:pt x="89" y="92"/>
                    <a:pt x="89" y="92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90" y="92"/>
                    <a:pt x="90" y="92"/>
                    <a:pt x="90" y="92"/>
                  </a:cubicBezTo>
                  <a:cubicBezTo>
                    <a:pt x="91" y="92"/>
                    <a:pt x="91" y="91"/>
                    <a:pt x="91" y="91"/>
                  </a:cubicBezTo>
                  <a:cubicBezTo>
                    <a:pt x="91" y="91"/>
                    <a:pt x="91" y="91"/>
                    <a:pt x="91" y="91"/>
                  </a:cubicBezTo>
                  <a:cubicBezTo>
                    <a:pt x="91" y="90"/>
                    <a:pt x="91" y="89"/>
                    <a:pt x="91" y="89"/>
                  </a:cubicBezTo>
                  <a:cubicBezTo>
                    <a:pt x="91" y="89"/>
                    <a:pt x="91" y="89"/>
                    <a:pt x="91" y="88"/>
                  </a:cubicBezTo>
                  <a:cubicBezTo>
                    <a:pt x="91" y="88"/>
                    <a:pt x="92" y="88"/>
                    <a:pt x="92" y="89"/>
                  </a:cubicBezTo>
                  <a:cubicBezTo>
                    <a:pt x="92" y="89"/>
                    <a:pt x="92" y="89"/>
                    <a:pt x="93" y="89"/>
                  </a:cubicBezTo>
                  <a:cubicBezTo>
                    <a:pt x="93" y="89"/>
                    <a:pt x="93" y="89"/>
                    <a:pt x="93" y="89"/>
                  </a:cubicBezTo>
                  <a:cubicBezTo>
                    <a:pt x="94" y="89"/>
                    <a:pt x="94" y="89"/>
                    <a:pt x="94" y="90"/>
                  </a:cubicBezTo>
                  <a:cubicBezTo>
                    <a:pt x="94" y="90"/>
                    <a:pt x="93" y="91"/>
                    <a:pt x="93" y="91"/>
                  </a:cubicBezTo>
                  <a:cubicBezTo>
                    <a:pt x="93" y="91"/>
                    <a:pt x="92" y="91"/>
                    <a:pt x="92" y="91"/>
                  </a:cubicBezTo>
                  <a:cubicBezTo>
                    <a:pt x="92" y="91"/>
                    <a:pt x="92" y="92"/>
                    <a:pt x="92" y="92"/>
                  </a:cubicBezTo>
                  <a:cubicBezTo>
                    <a:pt x="91" y="93"/>
                    <a:pt x="91" y="93"/>
                    <a:pt x="92" y="93"/>
                  </a:cubicBezTo>
                  <a:cubicBezTo>
                    <a:pt x="92" y="94"/>
                    <a:pt x="92" y="94"/>
                    <a:pt x="92" y="94"/>
                  </a:cubicBezTo>
                  <a:cubicBezTo>
                    <a:pt x="93" y="94"/>
                    <a:pt x="93" y="93"/>
                    <a:pt x="93" y="93"/>
                  </a:cubicBezTo>
                  <a:cubicBezTo>
                    <a:pt x="93" y="92"/>
                    <a:pt x="93" y="92"/>
                    <a:pt x="93" y="92"/>
                  </a:cubicBezTo>
                  <a:cubicBezTo>
                    <a:pt x="94" y="92"/>
                    <a:pt x="94" y="92"/>
                    <a:pt x="94" y="92"/>
                  </a:cubicBezTo>
                  <a:cubicBezTo>
                    <a:pt x="94" y="91"/>
                    <a:pt x="94" y="91"/>
                    <a:pt x="95" y="91"/>
                  </a:cubicBezTo>
                  <a:cubicBezTo>
                    <a:pt x="95" y="91"/>
                    <a:pt x="95" y="90"/>
                    <a:pt x="95" y="90"/>
                  </a:cubicBezTo>
                  <a:cubicBezTo>
                    <a:pt x="95" y="90"/>
                    <a:pt x="96" y="90"/>
                    <a:pt x="96" y="90"/>
                  </a:cubicBezTo>
                  <a:cubicBezTo>
                    <a:pt x="96" y="90"/>
                    <a:pt x="97" y="91"/>
                    <a:pt x="97" y="91"/>
                  </a:cubicBezTo>
                  <a:cubicBezTo>
                    <a:pt x="97" y="92"/>
                    <a:pt x="98" y="93"/>
                    <a:pt x="98" y="93"/>
                  </a:cubicBezTo>
                  <a:cubicBezTo>
                    <a:pt x="98" y="93"/>
                    <a:pt x="99" y="93"/>
                    <a:pt x="100" y="93"/>
                  </a:cubicBezTo>
                  <a:cubicBezTo>
                    <a:pt x="100" y="94"/>
                    <a:pt x="101" y="94"/>
                    <a:pt x="102" y="94"/>
                  </a:cubicBezTo>
                  <a:cubicBezTo>
                    <a:pt x="102" y="94"/>
                    <a:pt x="103" y="94"/>
                    <a:pt x="103" y="94"/>
                  </a:cubicBezTo>
                  <a:cubicBezTo>
                    <a:pt x="104" y="94"/>
                    <a:pt x="104" y="94"/>
                    <a:pt x="105" y="94"/>
                  </a:cubicBezTo>
                  <a:cubicBezTo>
                    <a:pt x="105" y="93"/>
                    <a:pt x="105" y="93"/>
                    <a:pt x="106" y="93"/>
                  </a:cubicBezTo>
                  <a:cubicBezTo>
                    <a:pt x="106" y="93"/>
                    <a:pt x="107" y="94"/>
                    <a:pt x="107" y="94"/>
                  </a:cubicBezTo>
                  <a:cubicBezTo>
                    <a:pt x="108" y="94"/>
                    <a:pt x="108" y="94"/>
                    <a:pt x="108" y="94"/>
                  </a:cubicBezTo>
                  <a:cubicBezTo>
                    <a:pt x="109" y="95"/>
                    <a:pt x="109" y="95"/>
                    <a:pt x="109" y="96"/>
                  </a:cubicBezTo>
                  <a:cubicBezTo>
                    <a:pt x="110" y="96"/>
                    <a:pt x="110" y="96"/>
                    <a:pt x="111" y="96"/>
                  </a:cubicBezTo>
                  <a:cubicBezTo>
                    <a:pt x="111" y="96"/>
                    <a:pt x="112" y="97"/>
                    <a:pt x="113" y="97"/>
                  </a:cubicBezTo>
                  <a:cubicBezTo>
                    <a:pt x="113" y="97"/>
                    <a:pt x="114" y="97"/>
                    <a:pt x="114" y="97"/>
                  </a:cubicBezTo>
                  <a:cubicBezTo>
                    <a:pt x="115" y="97"/>
                    <a:pt x="116" y="97"/>
                    <a:pt x="116" y="97"/>
                  </a:cubicBezTo>
                  <a:cubicBezTo>
                    <a:pt x="116" y="97"/>
                    <a:pt x="117" y="97"/>
                    <a:pt x="117" y="97"/>
                  </a:cubicBezTo>
                  <a:cubicBezTo>
                    <a:pt x="118" y="96"/>
                    <a:pt x="118" y="96"/>
                    <a:pt x="118" y="96"/>
                  </a:cubicBezTo>
                  <a:cubicBezTo>
                    <a:pt x="118" y="96"/>
                    <a:pt x="118" y="96"/>
                    <a:pt x="118" y="96"/>
                  </a:cubicBezTo>
                  <a:cubicBezTo>
                    <a:pt x="118" y="95"/>
                    <a:pt x="117" y="96"/>
                    <a:pt x="117" y="96"/>
                  </a:cubicBezTo>
                  <a:cubicBezTo>
                    <a:pt x="116" y="96"/>
                    <a:pt x="115" y="96"/>
                    <a:pt x="115" y="96"/>
                  </a:cubicBezTo>
                  <a:cubicBezTo>
                    <a:pt x="114" y="96"/>
                    <a:pt x="113" y="96"/>
                    <a:pt x="113" y="95"/>
                  </a:cubicBezTo>
                  <a:cubicBezTo>
                    <a:pt x="113" y="95"/>
                    <a:pt x="112" y="95"/>
                    <a:pt x="111" y="95"/>
                  </a:cubicBezTo>
                  <a:cubicBezTo>
                    <a:pt x="111" y="95"/>
                    <a:pt x="110" y="94"/>
                    <a:pt x="110" y="93"/>
                  </a:cubicBezTo>
                  <a:cubicBezTo>
                    <a:pt x="109" y="93"/>
                    <a:pt x="108" y="92"/>
                    <a:pt x="107" y="91"/>
                  </a:cubicBezTo>
                  <a:cubicBezTo>
                    <a:pt x="106" y="91"/>
                    <a:pt x="105" y="89"/>
                    <a:pt x="105" y="89"/>
                  </a:cubicBezTo>
                  <a:cubicBezTo>
                    <a:pt x="104" y="89"/>
                    <a:pt x="104" y="88"/>
                    <a:pt x="104" y="88"/>
                  </a:cubicBezTo>
                  <a:cubicBezTo>
                    <a:pt x="103" y="88"/>
                    <a:pt x="103" y="88"/>
                    <a:pt x="103" y="88"/>
                  </a:cubicBezTo>
                  <a:cubicBezTo>
                    <a:pt x="102" y="88"/>
                    <a:pt x="102" y="88"/>
                    <a:pt x="102" y="88"/>
                  </a:cubicBezTo>
                  <a:cubicBezTo>
                    <a:pt x="102" y="88"/>
                    <a:pt x="102" y="88"/>
                    <a:pt x="102" y="88"/>
                  </a:cubicBezTo>
                  <a:cubicBezTo>
                    <a:pt x="101" y="88"/>
                    <a:pt x="101" y="88"/>
                    <a:pt x="101" y="88"/>
                  </a:cubicBezTo>
                  <a:cubicBezTo>
                    <a:pt x="101" y="87"/>
                    <a:pt x="101" y="87"/>
                    <a:pt x="101" y="87"/>
                  </a:cubicBezTo>
                  <a:cubicBezTo>
                    <a:pt x="101" y="87"/>
                    <a:pt x="102" y="87"/>
                    <a:pt x="102" y="86"/>
                  </a:cubicBezTo>
                  <a:cubicBezTo>
                    <a:pt x="102" y="86"/>
                    <a:pt x="102" y="86"/>
                    <a:pt x="102" y="85"/>
                  </a:cubicBezTo>
                  <a:cubicBezTo>
                    <a:pt x="102" y="85"/>
                    <a:pt x="101" y="85"/>
                    <a:pt x="101" y="85"/>
                  </a:cubicBezTo>
                  <a:cubicBezTo>
                    <a:pt x="101" y="84"/>
                    <a:pt x="101" y="84"/>
                    <a:pt x="101" y="83"/>
                  </a:cubicBezTo>
                  <a:cubicBezTo>
                    <a:pt x="101" y="83"/>
                    <a:pt x="100" y="83"/>
                    <a:pt x="101" y="82"/>
                  </a:cubicBezTo>
                  <a:cubicBezTo>
                    <a:pt x="102" y="82"/>
                    <a:pt x="102" y="82"/>
                    <a:pt x="102" y="82"/>
                  </a:cubicBezTo>
                  <a:cubicBezTo>
                    <a:pt x="102" y="81"/>
                    <a:pt x="101" y="81"/>
                    <a:pt x="101" y="80"/>
                  </a:cubicBezTo>
                  <a:cubicBezTo>
                    <a:pt x="101" y="80"/>
                    <a:pt x="102" y="80"/>
                    <a:pt x="102" y="79"/>
                  </a:cubicBezTo>
                  <a:cubicBezTo>
                    <a:pt x="102" y="78"/>
                    <a:pt x="102" y="78"/>
                    <a:pt x="102" y="78"/>
                  </a:cubicBezTo>
                  <a:cubicBezTo>
                    <a:pt x="101" y="77"/>
                    <a:pt x="100" y="77"/>
                    <a:pt x="100" y="77"/>
                  </a:cubicBezTo>
                  <a:cubicBezTo>
                    <a:pt x="100" y="77"/>
                    <a:pt x="100" y="77"/>
                    <a:pt x="100" y="76"/>
                  </a:cubicBezTo>
                  <a:cubicBezTo>
                    <a:pt x="101" y="76"/>
                    <a:pt x="101" y="75"/>
                    <a:pt x="101" y="75"/>
                  </a:cubicBezTo>
                  <a:cubicBezTo>
                    <a:pt x="101" y="74"/>
                    <a:pt x="100" y="73"/>
                    <a:pt x="100" y="73"/>
                  </a:cubicBezTo>
                  <a:cubicBezTo>
                    <a:pt x="100" y="73"/>
                    <a:pt x="100" y="72"/>
                    <a:pt x="100" y="72"/>
                  </a:cubicBezTo>
                  <a:cubicBezTo>
                    <a:pt x="100" y="72"/>
                    <a:pt x="100" y="72"/>
                    <a:pt x="100" y="72"/>
                  </a:cubicBezTo>
                  <a:cubicBezTo>
                    <a:pt x="101" y="72"/>
                    <a:pt x="102" y="72"/>
                    <a:pt x="102" y="72"/>
                  </a:cubicBezTo>
                  <a:cubicBezTo>
                    <a:pt x="102" y="72"/>
                    <a:pt x="103" y="72"/>
                    <a:pt x="103" y="71"/>
                  </a:cubicBezTo>
                  <a:cubicBezTo>
                    <a:pt x="103" y="71"/>
                    <a:pt x="104" y="72"/>
                    <a:pt x="104" y="71"/>
                  </a:cubicBezTo>
                  <a:cubicBezTo>
                    <a:pt x="104" y="71"/>
                    <a:pt x="104" y="71"/>
                    <a:pt x="104" y="71"/>
                  </a:cubicBezTo>
                  <a:cubicBezTo>
                    <a:pt x="104" y="70"/>
                    <a:pt x="104" y="70"/>
                    <a:pt x="104" y="70"/>
                  </a:cubicBezTo>
                  <a:cubicBezTo>
                    <a:pt x="104" y="70"/>
                    <a:pt x="104" y="70"/>
                    <a:pt x="104" y="70"/>
                  </a:cubicBezTo>
                  <a:cubicBezTo>
                    <a:pt x="103" y="70"/>
                    <a:pt x="103" y="70"/>
                    <a:pt x="103" y="70"/>
                  </a:cubicBezTo>
                  <a:cubicBezTo>
                    <a:pt x="103" y="70"/>
                    <a:pt x="102" y="70"/>
                    <a:pt x="102" y="70"/>
                  </a:cubicBezTo>
                  <a:cubicBezTo>
                    <a:pt x="102" y="70"/>
                    <a:pt x="102" y="70"/>
                    <a:pt x="102" y="70"/>
                  </a:cubicBezTo>
                  <a:cubicBezTo>
                    <a:pt x="101" y="70"/>
                    <a:pt x="100" y="70"/>
                    <a:pt x="100" y="70"/>
                  </a:cubicBezTo>
                  <a:cubicBezTo>
                    <a:pt x="100" y="70"/>
                    <a:pt x="100" y="70"/>
                    <a:pt x="99" y="70"/>
                  </a:cubicBezTo>
                  <a:cubicBezTo>
                    <a:pt x="99" y="70"/>
                    <a:pt x="99" y="70"/>
                    <a:pt x="99" y="70"/>
                  </a:cubicBezTo>
                  <a:cubicBezTo>
                    <a:pt x="98" y="70"/>
                    <a:pt x="98" y="69"/>
                    <a:pt x="98" y="69"/>
                  </a:cubicBezTo>
                  <a:cubicBezTo>
                    <a:pt x="98" y="68"/>
                    <a:pt x="98" y="68"/>
                    <a:pt x="98" y="67"/>
                  </a:cubicBezTo>
                  <a:cubicBezTo>
                    <a:pt x="98" y="67"/>
                    <a:pt x="98" y="66"/>
                    <a:pt x="98" y="66"/>
                  </a:cubicBezTo>
                  <a:cubicBezTo>
                    <a:pt x="98" y="65"/>
                    <a:pt x="98" y="65"/>
                    <a:pt x="98" y="65"/>
                  </a:cubicBezTo>
                  <a:cubicBezTo>
                    <a:pt x="98" y="64"/>
                    <a:pt x="98" y="64"/>
                    <a:pt x="98" y="63"/>
                  </a:cubicBezTo>
                  <a:cubicBezTo>
                    <a:pt x="98" y="63"/>
                    <a:pt x="98" y="63"/>
                    <a:pt x="98" y="62"/>
                  </a:cubicBezTo>
                  <a:cubicBezTo>
                    <a:pt x="98" y="62"/>
                    <a:pt x="97" y="61"/>
                    <a:pt x="98" y="61"/>
                  </a:cubicBezTo>
                  <a:cubicBezTo>
                    <a:pt x="98" y="61"/>
                    <a:pt x="98" y="60"/>
                    <a:pt x="98" y="60"/>
                  </a:cubicBezTo>
                  <a:cubicBezTo>
                    <a:pt x="98" y="60"/>
                    <a:pt x="99" y="59"/>
                    <a:pt x="99" y="59"/>
                  </a:cubicBezTo>
                  <a:cubicBezTo>
                    <a:pt x="100" y="59"/>
                    <a:pt x="100" y="59"/>
                    <a:pt x="101" y="59"/>
                  </a:cubicBezTo>
                  <a:cubicBezTo>
                    <a:pt x="101" y="59"/>
                    <a:pt x="101" y="59"/>
                    <a:pt x="101" y="59"/>
                  </a:cubicBezTo>
                  <a:cubicBezTo>
                    <a:pt x="101" y="58"/>
                    <a:pt x="101" y="58"/>
                    <a:pt x="101" y="58"/>
                  </a:cubicBezTo>
                  <a:cubicBezTo>
                    <a:pt x="100" y="57"/>
                    <a:pt x="100" y="57"/>
                    <a:pt x="100" y="57"/>
                  </a:cubicBezTo>
                  <a:cubicBezTo>
                    <a:pt x="100" y="57"/>
                    <a:pt x="100" y="58"/>
                    <a:pt x="99" y="58"/>
                  </a:cubicBezTo>
                  <a:cubicBezTo>
                    <a:pt x="99" y="58"/>
                    <a:pt x="99" y="58"/>
                    <a:pt x="98" y="58"/>
                  </a:cubicBezTo>
                  <a:cubicBezTo>
                    <a:pt x="98" y="58"/>
                    <a:pt x="98" y="58"/>
                    <a:pt x="97" y="58"/>
                  </a:cubicBezTo>
                  <a:cubicBezTo>
                    <a:pt x="97" y="59"/>
                    <a:pt x="97" y="59"/>
                    <a:pt x="96" y="60"/>
                  </a:cubicBezTo>
                  <a:cubicBezTo>
                    <a:pt x="96" y="60"/>
                    <a:pt x="96" y="60"/>
                    <a:pt x="96" y="61"/>
                  </a:cubicBezTo>
                  <a:cubicBezTo>
                    <a:pt x="96" y="61"/>
                    <a:pt x="96" y="61"/>
                    <a:pt x="96" y="62"/>
                  </a:cubicBezTo>
                  <a:cubicBezTo>
                    <a:pt x="96" y="62"/>
                    <a:pt x="96" y="63"/>
                    <a:pt x="96" y="63"/>
                  </a:cubicBezTo>
                  <a:cubicBezTo>
                    <a:pt x="96" y="63"/>
                    <a:pt x="96" y="64"/>
                    <a:pt x="96" y="65"/>
                  </a:cubicBezTo>
                  <a:cubicBezTo>
                    <a:pt x="96" y="65"/>
                    <a:pt x="96" y="66"/>
                    <a:pt x="95" y="67"/>
                  </a:cubicBezTo>
                  <a:cubicBezTo>
                    <a:pt x="95" y="67"/>
                    <a:pt x="95" y="67"/>
                    <a:pt x="94" y="67"/>
                  </a:cubicBezTo>
                  <a:cubicBezTo>
                    <a:pt x="94" y="68"/>
                    <a:pt x="94" y="68"/>
                    <a:pt x="93" y="68"/>
                  </a:cubicBezTo>
                  <a:cubicBezTo>
                    <a:pt x="93" y="69"/>
                    <a:pt x="93" y="69"/>
                    <a:pt x="92" y="69"/>
                  </a:cubicBezTo>
                  <a:cubicBezTo>
                    <a:pt x="92" y="69"/>
                    <a:pt x="92" y="69"/>
                    <a:pt x="91" y="69"/>
                  </a:cubicBezTo>
                  <a:cubicBezTo>
                    <a:pt x="91" y="69"/>
                    <a:pt x="91" y="69"/>
                    <a:pt x="91" y="69"/>
                  </a:cubicBezTo>
                  <a:cubicBezTo>
                    <a:pt x="90" y="69"/>
                    <a:pt x="90" y="69"/>
                    <a:pt x="90" y="70"/>
                  </a:cubicBezTo>
                  <a:cubicBezTo>
                    <a:pt x="89" y="70"/>
                    <a:pt x="89" y="70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8" y="71"/>
                    <a:pt x="88" y="72"/>
                    <a:pt x="88" y="72"/>
                  </a:cubicBezTo>
                  <a:cubicBezTo>
                    <a:pt x="87" y="72"/>
                    <a:pt x="87" y="72"/>
                    <a:pt x="86" y="72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86" y="73"/>
                    <a:pt x="86" y="74"/>
                  </a:cubicBezTo>
                  <a:cubicBezTo>
                    <a:pt x="86" y="74"/>
                    <a:pt x="87" y="74"/>
                    <a:pt x="87" y="74"/>
                  </a:cubicBezTo>
                  <a:cubicBezTo>
                    <a:pt x="87" y="74"/>
                    <a:pt x="88" y="73"/>
                    <a:pt x="88" y="73"/>
                  </a:cubicBezTo>
                  <a:cubicBezTo>
                    <a:pt x="89" y="73"/>
                    <a:pt x="89" y="73"/>
                    <a:pt x="89" y="72"/>
                  </a:cubicBezTo>
                  <a:cubicBezTo>
                    <a:pt x="90" y="72"/>
                    <a:pt x="90" y="72"/>
                    <a:pt x="90" y="71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2" y="70"/>
                    <a:pt x="92" y="70"/>
                    <a:pt x="92" y="70"/>
                  </a:cubicBezTo>
                  <a:cubicBezTo>
                    <a:pt x="93" y="70"/>
                    <a:pt x="93" y="70"/>
                    <a:pt x="93" y="70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71"/>
                    <a:pt x="91" y="71"/>
                    <a:pt x="91" y="72"/>
                  </a:cubicBezTo>
                  <a:cubicBezTo>
                    <a:pt x="91" y="72"/>
                    <a:pt x="91" y="72"/>
                    <a:pt x="91" y="73"/>
                  </a:cubicBezTo>
                  <a:cubicBezTo>
                    <a:pt x="91" y="73"/>
                    <a:pt x="91" y="73"/>
                    <a:pt x="92" y="73"/>
                  </a:cubicBezTo>
                  <a:cubicBezTo>
                    <a:pt x="92" y="74"/>
                    <a:pt x="92" y="74"/>
                    <a:pt x="92" y="74"/>
                  </a:cubicBezTo>
                  <a:cubicBezTo>
                    <a:pt x="93" y="73"/>
                    <a:pt x="92" y="72"/>
                    <a:pt x="92" y="72"/>
                  </a:cubicBezTo>
                  <a:cubicBezTo>
                    <a:pt x="92" y="72"/>
                    <a:pt x="93" y="72"/>
                    <a:pt x="93" y="71"/>
                  </a:cubicBezTo>
                  <a:cubicBezTo>
                    <a:pt x="93" y="71"/>
                    <a:pt x="93" y="71"/>
                    <a:pt x="93" y="71"/>
                  </a:cubicBezTo>
                  <a:cubicBezTo>
                    <a:pt x="94" y="71"/>
                    <a:pt x="94" y="71"/>
                    <a:pt x="94" y="71"/>
                  </a:cubicBezTo>
                  <a:cubicBezTo>
                    <a:pt x="94" y="71"/>
                    <a:pt x="94" y="72"/>
                    <a:pt x="94" y="72"/>
                  </a:cubicBezTo>
                  <a:cubicBezTo>
                    <a:pt x="94" y="73"/>
                    <a:pt x="95" y="73"/>
                    <a:pt x="95" y="74"/>
                  </a:cubicBezTo>
                  <a:cubicBezTo>
                    <a:pt x="95" y="74"/>
                    <a:pt x="95" y="74"/>
                    <a:pt x="94" y="75"/>
                  </a:cubicBezTo>
                  <a:cubicBezTo>
                    <a:pt x="94" y="75"/>
                    <a:pt x="94" y="75"/>
                    <a:pt x="94" y="75"/>
                  </a:cubicBezTo>
                  <a:cubicBezTo>
                    <a:pt x="94" y="76"/>
                    <a:pt x="94" y="76"/>
                    <a:pt x="94" y="76"/>
                  </a:cubicBezTo>
                  <a:cubicBezTo>
                    <a:pt x="95" y="75"/>
                    <a:pt x="95" y="75"/>
                    <a:pt x="95" y="75"/>
                  </a:cubicBezTo>
                  <a:cubicBezTo>
                    <a:pt x="95" y="75"/>
                    <a:pt x="95" y="75"/>
                    <a:pt x="95" y="76"/>
                  </a:cubicBezTo>
                  <a:cubicBezTo>
                    <a:pt x="95" y="76"/>
                    <a:pt x="95" y="76"/>
                    <a:pt x="95" y="77"/>
                  </a:cubicBezTo>
                  <a:cubicBezTo>
                    <a:pt x="95" y="77"/>
                    <a:pt x="95" y="77"/>
                    <a:pt x="95" y="77"/>
                  </a:cubicBezTo>
                  <a:cubicBezTo>
                    <a:pt x="95" y="78"/>
                    <a:pt x="94" y="79"/>
                    <a:pt x="94" y="79"/>
                  </a:cubicBezTo>
                  <a:cubicBezTo>
                    <a:pt x="94" y="79"/>
                    <a:pt x="94" y="79"/>
                    <a:pt x="93" y="79"/>
                  </a:cubicBezTo>
                  <a:cubicBezTo>
                    <a:pt x="93" y="79"/>
                    <a:pt x="93" y="79"/>
                    <a:pt x="93" y="79"/>
                  </a:cubicBezTo>
                  <a:cubicBezTo>
                    <a:pt x="92" y="79"/>
                    <a:pt x="93" y="78"/>
                    <a:pt x="92" y="77"/>
                  </a:cubicBezTo>
                  <a:cubicBezTo>
                    <a:pt x="92" y="77"/>
                    <a:pt x="92" y="77"/>
                    <a:pt x="92" y="77"/>
                  </a:cubicBezTo>
                  <a:cubicBezTo>
                    <a:pt x="92" y="77"/>
                    <a:pt x="92" y="77"/>
                    <a:pt x="91" y="77"/>
                  </a:cubicBezTo>
                  <a:cubicBezTo>
                    <a:pt x="91" y="78"/>
                    <a:pt x="91" y="78"/>
                    <a:pt x="91" y="78"/>
                  </a:cubicBezTo>
                  <a:cubicBezTo>
                    <a:pt x="91" y="79"/>
                    <a:pt x="91" y="79"/>
                    <a:pt x="92" y="79"/>
                  </a:cubicBezTo>
                  <a:cubicBezTo>
                    <a:pt x="92" y="79"/>
                    <a:pt x="92" y="80"/>
                    <a:pt x="92" y="80"/>
                  </a:cubicBezTo>
                  <a:cubicBezTo>
                    <a:pt x="92" y="81"/>
                    <a:pt x="92" y="81"/>
                    <a:pt x="92" y="81"/>
                  </a:cubicBezTo>
                  <a:cubicBezTo>
                    <a:pt x="91" y="81"/>
                    <a:pt x="91" y="82"/>
                    <a:pt x="91" y="82"/>
                  </a:cubicBezTo>
                  <a:cubicBezTo>
                    <a:pt x="90" y="82"/>
                    <a:pt x="89" y="82"/>
                    <a:pt x="89" y="82"/>
                  </a:cubicBezTo>
                  <a:cubicBezTo>
                    <a:pt x="89" y="82"/>
                    <a:pt x="88" y="81"/>
                    <a:pt x="88" y="81"/>
                  </a:cubicBezTo>
                  <a:cubicBezTo>
                    <a:pt x="88" y="81"/>
                    <a:pt x="87" y="81"/>
                    <a:pt x="87" y="81"/>
                  </a:cubicBezTo>
                  <a:cubicBezTo>
                    <a:pt x="87" y="80"/>
                    <a:pt x="86" y="80"/>
                    <a:pt x="86" y="80"/>
                  </a:cubicBezTo>
                  <a:cubicBezTo>
                    <a:pt x="86" y="79"/>
                    <a:pt x="86" y="79"/>
                    <a:pt x="86" y="79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4" y="79"/>
                    <a:pt x="84" y="78"/>
                    <a:pt x="83" y="78"/>
                  </a:cubicBezTo>
                  <a:cubicBezTo>
                    <a:pt x="83" y="77"/>
                    <a:pt x="82" y="77"/>
                    <a:pt x="81" y="76"/>
                  </a:cubicBezTo>
                  <a:cubicBezTo>
                    <a:pt x="81" y="76"/>
                    <a:pt x="80" y="75"/>
                    <a:pt x="80" y="75"/>
                  </a:cubicBezTo>
                  <a:cubicBezTo>
                    <a:pt x="79" y="75"/>
                    <a:pt x="79" y="74"/>
                    <a:pt x="78" y="74"/>
                  </a:cubicBezTo>
                  <a:cubicBezTo>
                    <a:pt x="78" y="73"/>
                    <a:pt x="77" y="72"/>
                    <a:pt x="76" y="72"/>
                  </a:cubicBezTo>
                  <a:cubicBezTo>
                    <a:pt x="76" y="72"/>
                    <a:pt x="75" y="71"/>
                    <a:pt x="74" y="70"/>
                  </a:cubicBezTo>
                  <a:cubicBezTo>
                    <a:pt x="74" y="70"/>
                    <a:pt x="72" y="70"/>
                    <a:pt x="72" y="70"/>
                  </a:cubicBezTo>
                  <a:cubicBezTo>
                    <a:pt x="71" y="70"/>
                    <a:pt x="69" y="70"/>
                    <a:pt x="69" y="70"/>
                  </a:cubicBezTo>
                  <a:cubicBezTo>
                    <a:pt x="68" y="70"/>
                    <a:pt x="67" y="71"/>
                    <a:pt x="66" y="71"/>
                  </a:cubicBezTo>
                  <a:cubicBezTo>
                    <a:pt x="66" y="71"/>
                    <a:pt x="65" y="73"/>
                    <a:pt x="64" y="73"/>
                  </a:cubicBezTo>
                  <a:cubicBezTo>
                    <a:pt x="64" y="74"/>
                    <a:pt x="63" y="74"/>
                    <a:pt x="63" y="75"/>
                  </a:cubicBezTo>
                  <a:cubicBezTo>
                    <a:pt x="63" y="75"/>
                    <a:pt x="63" y="76"/>
                    <a:pt x="63" y="76"/>
                  </a:cubicBezTo>
                  <a:cubicBezTo>
                    <a:pt x="63" y="77"/>
                    <a:pt x="62" y="77"/>
                    <a:pt x="62" y="78"/>
                  </a:cubicBezTo>
                  <a:cubicBezTo>
                    <a:pt x="61" y="78"/>
                    <a:pt x="60" y="78"/>
                    <a:pt x="59" y="79"/>
                  </a:cubicBezTo>
                  <a:cubicBezTo>
                    <a:pt x="59" y="79"/>
                    <a:pt x="57" y="79"/>
                    <a:pt x="56" y="79"/>
                  </a:cubicBezTo>
                  <a:cubicBezTo>
                    <a:pt x="55" y="79"/>
                    <a:pt x="55" y="79"/>
                    <a:pt x="54" y="80"/>
                  </a:cubicBezTo>
                  <a:cubicBezTo>
                    <a:pt x="54" y="80"/>
                    <a:pt x="53" y="81"/>
                    <a:pt x="53" y="81"/>
                  </a:cubicBezTo>
                  <a:cubicBezTo>
                    <a:pt x="53" y="82"/>
                    <a:pt x="52" y="82"/>
                    <a:pt x="51" y="83"/>
                  </a:cubicBezTo>
                  <a:cubicBezTo>
                    <a:pt x="51" y="83"/>
                    <a:pt x="51" y="84"/>
                    <a:pt x="50" y="84"/>
                  </a:cubicBezTo>
                  <a:cubicBezTo>
                    <a:pt x="50" y="84"/>
                    <a:pt x="49" y="84"/>
                    <a:pt x="48" y="84"/>
                  </a:cubicBezTo>
                  <a:cubicBezTo>
                    <a:pt x="48" y="85"/>
                    <a:pt x="47" y="86"/>
                    <a:pt x="47" y="86"/>
                  </a:cubicBezTo>
                  <a:cubicBezTo>
                    <a:pt x="47" y="86"/>
                    <a:pt x="45" y="87"/>
                    <a:pt x="44" y="87"/>
                  </a:cubicBezTo>
                  <a:cubicBezTo>
                    <a:pt x="44" y="87"/>
                    <a:pt x="43" y="87"/>
                    <a:pt x="42" y="87"/>
                  </a:cubicBezTo>
                  <a:cubicBezTo>
                    <a:pt x="42" y="87"/>
                    <a:pt x="41" y="88"/>
                    <a:pt x="40" y="88"/>
                  </a:cubicBezTo>
                  <a:cubicBezTo>
                    <a:pt x="40" y="88"/>
                    <a:pt x="39" y="89"/>
                    <a:pt x="38" y="89"/>
                  </a:cubicBezTo>
                  <a:cubicBezTo>
                    <a:pt x="38" y="89"/>
                    <a:pt x="37" y="89"/>
                    <a:pt x="36" y="89"/>
                  </a:cubicBezTo>
                  <a:cubicBezTo>
                    <a:pt x="35" y="89"/>
                    <a:pt x="33" y="88"/>
                    <a:pt x="33" y="88"/>
                  </a:cubicBezTo>
                  <a:cubicBezTo>
                    <a:pt x="32" y="88"/>
                    <a:pt x="32" y="88"/>
                    <a:pt x="31" y="88"/>
                  </a:cubicBezTo>
                  <a:cubicBezTo>
                    <a:pt x="31" y="88"/>
                    <a:pt x="30" y="88"/>
                    <a:pt x="30" y="88"/>
                  </a:cubicBezTo>
                  <a:cubicBezTo>
                    <a:pt x="29" y="89"/>
                    <a:pt x="30" y="90"/>
                    <a:pt x="30" y="90"/>
                  </a:cubicBezTo>
                  <a:cubicBezTo>
                    <a:pt x="29" y="91"/>
                    <a:pt x="28" y="91"/>
                    <a:pt x="27" y="91"/>
                  </a:cubicBezTo>
                  <a:cubicBezTo>
                    <a:pt x="27" y="91"/>
                    <a:pt x="26" y="92"/>
                    <a:pt x="26" y="91"/>
                  </a:cubicBezTo>
                  <a:cubicBezTo>
                    <a:pt x="25" y="91"/>
                    <a:pt x="24" y="91"/>
                    <a:pt x="23" y="91"/>
                  </a:cubicBezTo>
                  <a:cubicBezTo>
                    <a:pt x="22" y="91"/>
                    <a:pt x="21" y="91"/>
                    <a:pt x="20" y="91"/>
                  </a:cubicBezTo>
                  <a:cubicBezTo>
                    <a:pt x="20" y="91"/>
                    <a:pt x="19" y="91"/>
                    <a:pt x="19" y="91"/>
                  </a:cubicBezTo>
                  <a:cubicBezTo>
                    <a:pt x="19" y="92"/>
                    <a:pt x="19" y="93"/>
                    <a:pt x="18" y="93"/>
                  </a:cubicBezTo>
                  <a:cubicBezTo>
                    <a:pt x="18" y="93"/>
                    <a:pt x="17" y="93"/>
                    <a:pt x="17" y="93"/>
                  </a:cubicBezTo>
                  <a:cubicBezTo>
                    <a:pt x="17" y="93"/>
                    <a:pt x="16" y="95"/>
                    <a:pt x="16" y="95"/>
                  </a:cubicBezTo>
                  <a:cubicBezTo>
                    <a:pt x="16" y="95"/>
                    <a:pt x="15" y="95"/>
                    <a:pt x="14" y="95"/>
                  </a:cubicBezTo>
                  <a:cubicBezTo>
                    <a:pt x="14" y="95"/>
                    <a:pt x="13" y="96"/>
                    <a:pt x="12" y="95"/>
                  </a:cubicBezTo>
                  <a:cubicBezTo>
                    <a:pt x="12" y="95"/>
                    <a:pt x="11" y="95"/>
                    <a:pt x="11" y="94"/>
                  </a:cubicBezTo>
                  <a:cubicBezTo>
                    <a:pt x="10" y="94"/>
                    <a:pt x="11" y="93"/>
                    <a:pt x="11" y="93"/>
                  </a:cubicBezTo>
                  <a:cubicBezTo>
                    <a:pt x="12" y="93"/>
                    <a:pt x="12" y="92"/>
                    <a:pt x="12" y="92"/>
                  </a:cubicBezTo>
                  <a:cubicBezTo>
                    <a:pt x="12" y="92"/>
                    <a:pt x="12" y="91"/>
                    <a:pt x="12" y="91"/>
                  </a:cubicBezTo>
                  <a:cubicBezTo>
                    <a:pt x="12" y="91"/>
                    <a:pt x="12" y="90"/>
                    <a:pt x="13" y="89"/>
                  </a:cubicBezTo>
                  <a:cubicBezTo>
                    <a:pt x="13" y="89"/>
                    <a:pt x="13" y="88"/>
                    <a:pt x="14" y="88"/>
                  </a:cubicBezTo>
                  <a:cubicBezTo>
                    <a:pt x="14" y="87"/>
                    <a:pt x="14" y="87"/>
                    <a:pt x="14" y="86"/>
                  </a:cubicBezTo>
                  <a:cubicBezTo>
                    <a:pt x="15" y="86"/>
                    <a:pt x="15" y="85"/>
                    <a:pt x="15" y="85"/>
                  </a:cubicBezTo>
                  <a:cubicBezTo>
                    <a:pt x="15" y="85"/>
                    <a:pt x="16" y="84"/>
                    <a:pt x="16" y="84"/>
                  </a:cubicBezTo>
                  <a:cubicBezTo>
                    <a:pt x="16" y="83"/>
                    <a:pt x="16" y="82"/>
                    <a:pt x="17" y="81"/>
                  </a:cubicBezTo>
                  <a:cubicBezTo>
                    <a:pt x="17" y="80"/>
                    <a:pt x="17" y="79"/>
                    <a:pt x="17" y="78"/>
                  </a:cubicBezTo>
                  <a:cubicBezTo>
                    <a:pt x="17" y="77"/>
                    <a:pt x="17" y="76"/>
                    <a:pt x="17" y="75"/>
                  </a:cubicBezTo>
                  <a:cubicBezTo>
                    <a:pt x="17" y="74"/>
                    <a:pt x="17" y="72"/>
                    <a:pt x="17" y="70"/>
                  </a:cubicBezTo>
                  <a:cubicBezTo>
                    <a:pt x="17" y="69"/>
                    <a:pt x="17" y="68"/>
                    <a:pt x="17" y="67"/>
                  </a:cubicBezTo>
                  <a:cubicBezTo>
                    <a:pt x="17" y="65"/>
                    <a:pt x="17" y="64"/>
                    <a:pt x="17" y="63"/>
                  </a:cubicBezTo>
                  <a:cubicBezTo>
                    <a:pt x="16" y="62"/>
                    <a:pt x="16" y="59"/>
                    <a:pt x="15" y="58"/>
                  </a:cubicBezTo>
                  <a:cubicBezTo>
                    <a:pt x="15" y="57"/>
                    <a:pt x="14" y="54"/>
                    <a:pt x="14" y="52"/>
                  </a:cubicBezTo>
                  <a:cubicBezTo>
                    <a:pt x="13" y="51"/>
                    <a:pt x="12" y="49"/>
                    <a:pt x="12" y="48"/>
                  </a:cubicBezTo>
                  <a:cubicBezTo>
                    <a:pt x="11" y="47"/>
                    <a:pt x="10" y="46"/>
                    <a:pt x="9" y="45"/>
                  </a:cubicBezTo>
                  <a:cubicBezTo>
                    <a:pt x="9" y="45"/>
                    <a:pt x="8" y="44"/>
                    <a:pt x="8" y="43"/>
                  </a:cubicBezTo>
                  <a:cubicBezTo>
                    <a:pt x="7" y="42"/>
                    <a:pt x="7" y="41"/>
                    <a:pt x="7" y="41"/>
                  </a:cubicBezTo>
                  <a:cubicBezTo>
                    <a:pt x="6" y="40"/>
                    <a:pt x="5" y="39"/>
                    <a:pt x="4" y="39"/>
                  </a:cubicBezTo>
                  <a:cubicBezTo>
                    <a:pt x="4" y="38"/>
                    <a:pt x="3" y="38"/>
                    <a:pt x="3" y="38"/>
                  </a:cubicBezTo>
                  <a:cubicBezTo>
                    <a:pt x="2" y="37"/>
                    <a:pt x="1" y="37"/>
                    <a:pt x="1" y="37"/>
                  </a:cubicBezTo>
                  <a:cubicBezTo>
                    <a:pt x="1" y="36"/>
                    <a:pt x="0" y="36"/>
                    <a:pt x="1" y="36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2" y="36"/>
                    <a:pt x="2" y="36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3" y="36"/>
                    <a:pt x="3" y="36"/>
                  </a:cubicBezTo>
                  <a:cubicBezTo>
                    <a:pt x="3" y="36"/>
                    <a:pt x="3" y="37"/>
                    <a:pt x="3" y="37"/>
                  </a:cubicBezTo>
                  <a:cubicBezTo>
                    <a:pt x="3" y="37"/>
                    <a:pt x="4" y="37"/>
                    <a:pt x="4" y="37"/>
                  </a:cubicBezTo>
                  <a:cubicBezTo>
                    <a:pt x="5" y="37"/>
                    <a:pt x="6" y="36"/>
                    <a:pt x="6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8" y="36"/>
                    <a:pt x="8" y="35"/>
                    <a:pt x="9" y="35"/>
                  </a:cubicBezTo>
                  <a:cubicBezTo>
                    <a:pt x="9" y="35"/>
                    <a:pt x="9" y="34"/>
                    <a:pt x="10" y="34"/>
                  </a:cubicBezTo>
                  <a:cubicBezTo>
                    <a:pt x="10" y="34"/>
                    <a:pt x="12" y="35"/>
                    <a:pt x="12" y="34"/>
                  </a:cubicBezTo>
                  <a:cubicBezTo>
                    <a:pt x="13" y="34"/>
                    <a:pt x="14" y="34"/>
                    <a:pt x="14" y="34"/>
                  </a:cubicBezTo>
                  <a:cubicBezTo>
                    <a:pt x="15" y="34"/>
                    <a:pt x="16" y="34"/>
                    <a:pt x="17" y="34"/>
                  </a:cubicBezTo>
                  <a:cubicBezTo>
                    <a:pt x="17" y="34"/>
                    <a:pt x="18" y="34"/>
                    <a:pt x="19" y="34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2"/>
                    <a:pt x="22" y="32"/>
                  </a:cubicBezTo>
                  <a:cubicBezTo>
                    <a:pt x="22" y="32"/>
                    <a:pt x="23" y="32"/>
                    <a:pt x="23" y="32"/>
                  </a:cubicBezTo>
                  <a:cubicBezTo>
                    <a:pt x="24" y="32"/>
                    <a:pt x="24" y="32"/>
                    <a:pt x="25" y="32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4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6"/>
                  </a:cubicBezTo>
                  <a:cubicBezTo>
                    <a:pt x="24" y="36"/>
                    <a:pt x="25" y="36"/>
                    <a:pt x="25" y="36"/>
                  </a:cubicBezTo>
                  <a:cubicBezTo>
                    <a:pt x="25" y="37"/>
                    <a:pt x="26" y="37"/>
                    <a:pt x="27" y="37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40"/>
                    <a:pt x="26" y="40"/>
                    <a:pt x="26" y="40"/>
                  </a:cubicBezTo>
                  <a:cubicBezTo>
                    <a:pt x="26" y="40"/>
                    <a:pt x="25" y="41"/>
                    <a:pt x="25" y="41"/>
                  </a:cubicBezTo>
                  <a:cubicBezTo>
                    <a:pt x="25" y="41"/>
                    <a:pt x="25" y="42"/>
                    <a:pt x="25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6" y="43"/>
                    <a:pt x="26" y="43"/>
                    <a:pt x="26" y="42"/>
                  </a:cubicBezTo>
                  <a:cubicBezTo>
                    <a:pt x="26" y="42"/>
                    <a:pt x="27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8" y="42"/>
                    <a:pt x="28" y="42"/>
                    <a:pt x="29" y="42"/>
                  </a:cubicBezTo>
                  <a:cubicBezTo>
                    <a:pt x="29" y="42"/>
                    <a:pt x="30" y="43"/>
                    <a:pt x="30" y="44"/>
                  </a:cubicBezTo>
                  <a:cubicBezTo>
                    <a:pt x="30" y="44"/>
                    <a:pt x="30" y="45"/>
                    <a:pt x="30" y="45"/>
                  </a:cubicBezTo>
                  <a:cubicBezTo>
                    <a:pt x="31" y="45"/>
                    <a:pt x="30" y="46"/>
                    <a:pt x="30" y="46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2" y="47"/>
                    <a:pt x="32" y="46"/>
                    <a:pt x="32" y="46"/>
                  </a:cubicBezTo>
                  <a:cubicBezTo>
                    <a:pt x="32" y="46"/>
                    <a:pt x="32" y="45"/>
                    <a:pt x="32" y="45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3"/>
                    <a:pt x="31" y="42"/>
                    <a:pt x="31" y="42"/>
                  </a:cubicBezTo>
                  <a:cubicBezTo>
                    <a:pt x="31" y="42"/>
                    <a:pt x="32" y="41"/>
                    <a:pt x="32" y="41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2" y="40"/>
                    <a:pt x="33" y="40"/>
                    <a:pt x="33" y="40"/>
                  </a:cubicBezTo>
                  <a:cubicBezTo>
                    <a:pt x="33" y="40"/>
                    <a:pt x="34" y="40"/>
                    <a:pt x="34" y="41"/>
                  </a:cubicBezTo>
                  <a:cubicBezTo>
                    <a:pt x="35" y="41"/>
                    <a:pt x="35" y="40"/>
                    <a:pt x="35" y="40"/>
                  </a:cubicBezTo>
                  <a:cubicBezTo>
                    <a:pt x="36" y="40"/>
                    <a:pt x="36" y="40"/>
                    <a:pt x="37" y="40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6" y="42"/>
                    <a:pt x="36" y="42"/>
                  </a:cubicBezTo>
                  <a:cubicBezTo>
                    <a:pt x="36" y="42"/>
                    <a:pt x="36" y="41"/>
                    <a:pt x="36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4" y="43"/>
                    <a:pt x="34" y="44"/>
                    <a:pt x="35" y="44"/>
                  </a:cubicBezTo>
                  <a:cubicBezTo>
                    <a:pt x="35" y="44"/>
                    <a:pt x="35" y="44"/>
                    <a:pt x="36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8" y="45"/>
                  </a:cubicBezTo>
                  <a:cubicBezTo>
                    <a:pt x="38" y="45"/>
                    <a:pt x="38" y="45"/>
                    <a:pt x="39" y="45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7"/>
                    <a:pt x="39" y="47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7" y="48"/>
                    <a:pt x="38" y="48"/>
                    <a:pt x="38" y="48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40" y="48"/>
                    <a:pt x="39" y="49"/>
                    <a:pt x="40" y="49"/>
                  </a:cubicBezTo>
                  <a:cubicBezTo>
                    <a:pt x="40" y="49"/>
                    <a:pt x="40" y="49"/>
                    <a:pt x="40" y="50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1" y="51"/>
                    <a:pt x="41" y="52"/>
                    <a:pt x="41" y="52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0"/>
                    <a:pt x="42" y="49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8"/>
                    <a:pt x="41" y="47"/>
                    <a:pt x="41" y="47"/>
                  </a:cubicBezTo>
                  <a:cubicBezTo>
                    <a:pt x="41" y="46"/>
                    <a:pt x="41" y="46"/>
                    <a:pt x="41" y="45"/>
                  </a:cubicBezTo>
                  <a:cubicBezTo>
                    <a:pt x="41" y="45"/>
                    <a:pt x="41" y="44"/>
                    <a:pt x="41" y="44"/>
                  </a:cubicBezTo>
                  <a:cubicBezTo>
                    <a:pt x="40" y="44"/>
                    <a:pt x="40" y="43"/>
                    <a:pt x="40" y="43"/>
                  </a:cubicBezTo>
                  <a:cubicBezTo>
                    <a:pt x="40" y="43"/>
                    <a:pt x="40" y="42"/>
                    <a:pt x="40" y="42"/>
                  </a:cubicBezTo>
                  <a:cubicBezTo>
                    <a:pt x="40" y="42"/>
                    <a:pt x="40" y="41"/>
                    <a:pt x="40" y="40"/>
                  </a:cubicBezTo>
                  <a:cubicBezTo>
                    <a:pt x="40" y="40"/>
                    <a:pt x="40" y="40"/>
                    <a:pt x="40" y="39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7" y="39"/>
                    <a:pt x="37" y="39"/>
                    <a:pt x="36" y="39"/>
                  </a:cubicBezTo>
                  <a:cubicBezTo>
                    <a:pt x="36" y="39"/>
                    <a:pt x="36" y="39"/>
                    <a:pt x="36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4" y="38"/>
                    <a:pt x="35" y="38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7" y="37"/>
                    <a:pt x="37" y="37"/>
                    <a:pt x="38" y="36"/>
                  </a:cubicBezTo>
                  <a:cubicBezTo>
                    <a:pt x="38" y="36"/>
                    <a:pt x="38" y="36"/>
                    <a:pt x="39" y="36"/>
                  </a:cubicBezTo>
                  <a:cubicBezTo>
                    <a:pt x="39" y="36"/>
                    <a:pt x="40" y="35"/>
                    <a:pt x="40" y="35"/>
                  </a:cubicBezTo>
                  <a:cubicBezTo>
                    <a:pt x="40" y="35"/>
                    <a:pt x="41" y="35"/>
                    <a:pt x="42" y="35"/>
                  </a:cubicBezTo>
                  <a:cubicBezTo>
                    <a:pt x="42" y="35"/>
                    <a:pt x="42" y="34"/>
                    <a:pt x="42" y="34"/>
                  </a:cubicBezTo>
                  <a:cubicBezTo>
                    <a:pt x="42" y="34"/>
                    <a:pt x="43" y="35"/>
                    <a:pt x="43" y="35"/>
                  </a:cubicBezTo>
                  <a:cubicBezTo>
                    <a:pt x="43" y="36"/>
                    <a:pt x="43" y="36"/>
                    <a:pt x="43" y="37"/>
                  </a:cubicBezTo>
                  <a:cubicBezTo>
                    <a:pt x="43" y="37"/>
                    <a:pt x="43" y="37"/>
                    <a:pt x="43" y="38"/>
                  </a:cubicBezTo>
                  <a:cubicBezTo>
                    <a:pt x="43" y="38"/>
                    <a:pt x="44" y="38"/>
                    <a:pt x="44" y="38"/>
                  </a:cubicBezTo>
                  <a:cubicBezTo>
                    <a:pt x="44" y="38"/>
                    <a:pt x="44" y="37"/>
                    <a:pt x="45" y="37"/>
                  </a:cubicBezTo>
                  <a:cubicBezTo>
                    <a:pt x="45" y="37"/>
                    <a:pt x="45" y="36"/>
                    <a:pt x="46" y="36"/>
                  </a:cubicBezTo>
                  <a:cubicBezTo>
                    <a:pt x="46" y="36"/>
                    <a:pt x="46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8" y="37"/>
                    <a:pt x="48" y="38"/>
                    <a:pt x="48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9"/>
                    <a:pt x="50" y="39"/>
                  </a:cubicBezTo>
                  <a:cubicBezTo>
                    <a:pt x="50" y="39"/>
                    <a:pt x="51" y="39"/>
                    <a:pt x="51" y="39"/>
                  </a:cubicBezTo>
                  <a:cubicBezTo>
                    <a:pt x="51" y="39"/>
                    <a:pt x="51" y="38"/>
                    <a:pt x="51" y="38"/>
                  </a:cubicBezTo>
                  <a:cubicBezTo>
                    <a:pt x="51" y="38"/>
                    <a:pt x="51" y="38"/>
                    <a:pt x="51" y="37"/>
                  </a:cubicBezTo>
                  <a:cubicBezTo>
                    <a:pt x="51" y="37"/>
                    <a:pt x="51" y="37"/>
                    <a:pt x="51" y="36"/>
                  </a:cubicBezTo>
                  <a:cubicBezTo>
                    <a:pt x="51" y="36"/>
                    <a:pt x="50" y="36"/>
                    <a:pt x="50" y="36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9" y="34"/>
                    <a:pt x="49" y="34"/>
                    <a:pt x="4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9" y="32"/>
                    <a:pt x="49" y="32"/>
                    <a:pt x="50" y="32"/>
                  </a:cubicBezTo>
                  <a:cubicBezTo>
                    <a:pt x="50" y="32"/>
                    <a:pt x="50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33"/>
                    <a:pt x="51" y="34"/>
                    <a:pt x="52" y="34"/>
                  </a:cubicBezTo>
                  <a:cubicBezTo>
                    <a:pt x="52" y="34"/>
                    <a:pt x="52" y="34"/>
                    <a:pt x="52" y="33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3" y="31"/>
                    <a:pt x="53" y="32"/>
                    <a:pt x="53" y="3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4" y="34"/>
                    <a:pt x="55" y="34"/>
                    <a:pt x="55" y="34"/>
                  </a:cubicBezTo>
                  <a:cubicBezTo>
                    <a:pt x="56" y="34"/>
                    <a:pt x="55" y="33"/>
                    <a:pt x="55" y="33"/>
                  </a:cubicBezTo>
                  <a:cubicBezTo>
                    <a:pt x="55" y="33"/>
                    <a:pt x="55" y="32"/>
                    <a:pt x="55" y="32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6" y="29"/>
                    <a:pt x="56" y="29"/>
                    <a:pt x="56" y="29"/>
                  </a:cubicBezTo>
                  <a:cubicBezTo>
                    <a:pt x="57" y="29"/>
                    <a:pt x="57" y="30"/>
                    <a:pt x="57" y="30"/>
                  </a:cubicBezTo>
                  <a:cubicBezTo>
                    <a:pt x="57" y="30"/>
                    <a:pt x="58" y="30"/>
                    <a:pt x="58" y="30"/>
                  </a:cubicBezTo>
                  <a:cubicBezTo>
                    <a:pt x="58" y="30"/>
                    <a:pt x="58" y="31"/>
                    <a:pt x="58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2"/>
                    <a:pt x="59" y="32"/>
                    <a:pt x="59" y="31"/>
                  </a:cubicBezTo>
                  <a:cubicBezTo>
                    <a:pt x="59" y="31"/>
                    <a:pt x="59" y="30"/>
                    <a:pt x="59" y="30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29"/>
                    <a:pt x="58" y="29"/>
                  </a:cubicBezTo>
                  <a:cubicBezTo>
                    <a:pt x="58" y="29"/>
                    <a:pt x="58" y="28"/>
                    <a:pt x="58" y="28"/>
                  </a:cubicBezTo>
                  <a:cubicBezTo>
                    <a:pt x="58" y="28"/>
                    <a:pt x="57" y="28"/>
                    <a:pt x="57" y="28"/>
                  </a:cubicBezTo>
                  <a:cubicBezTo>
                    <a:pt x="57" y="28"/>
                    <a:pt x="56" y="28"/>
                    <a:pt x="55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4" y="28"/>
                    <a:pt x="53" y="28"/>
                    <a:pt x="53" y="28"/>
                  </a:cubicBezTo>
                  <a:cubicBezTo>
                    <a:pt x="52" y="28"/>
                    <a:pt x="52" y="28"/>
                    <a:pt x="51" y="28"/>
                  </a:cubicBezTo>
                  <a:cubicBezTo>
                    <a:pt x="51" y="28"/>
                    <a:pt x="50" y="28"/>
                    <a:pt x="50" y="28"/>
                  </a:cubicBezTo>
                  <a:cubicBezTo>
                    <a:pt x="49" y="28"/>
                    <a:pt x="48" y="28"/>
                    <a:pt x="48" y="28"/>
                  </a:cubicBezTo>
                  <a:cubicBezTo>
                    <a:pt x="48" y="28"/>
                    <a:pt x="47" y="28"/>
                    <a:pt x="47" y="28"/>
                  </a:cubicBezTo>
                  <a:cubicBezTo>
                    <a:pt x="47" y="28"/>
                    <a:pt x="46" y="28"/>
                    <a:pt x="46" y="28"/>
                  </a:cubicBezTo>
                  <a:cubicBezTo>
                    <a:pt x="46" y="28"/>
                    <a:pt x="45" y="28"/>
                    <a:pt x="45" y="28"/>
                  </a:cubicBezTo>
                  <a:cubicBezTo>
                    <a:pt x="44" y="28"/>
                    <a:pt x="44" y="28"/>
                    <a:pt x="43" y="28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2" y="30"/>
                    <a:pt x="42" y="30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1" y="30"/>
                    <a:pt x="41" y="30"/>
                    <a:pt x="41" y="29"/>
                  </a:cubicBezTo>
                  <a:cubicBezTo>
                    <a:pt x="41" y="29"/>
                    <a:pt x="41" y="29"/>
                    <a:pt x="41" y="28"/>
                  </a:cubicBezTo>
                  <a:cubicBezTo>
                    <a:pt x="41" y="28"/>
                    <a:pt x="41" y="27"/>
                    <a:pt x="42" y="27"/>
                  </a:cubicBezTo>
                  <a:cubicBezTo>
                    <a:pt x="42" y="26"/>
                    <a:pt x="42" y="25"/>
                    <a:pt x="42" y="25"/>
                  </a:cubicBezTo>
                  <a:cubicBezTo>
                    <a:pt x="43" y="25"/>
                    <a:pt x="43" y="24"/>
                    <a:pt x="43" y="24"/>
                  </a:cubicBezTo>
                  <a:cubicBezTo>
                    <a:pt x="43" y="24"/>
                    <a:pt x="44" y="24"/>
                    <a:pt x="45" y="24"/>
                  </a:cubicBezTo>
                  <a:cubicBezTo>
                    <a:pt x="46" y="23"/>
                    <a:pt x="47" y="23"/>
                    <a:pt x="47" y="23"/>
                  </a:cubicBezTo>
                  <a:cubicBezTo>
                    <a:pt x="48" y="23"/>
                    <a:pt x="48" y="22"/>
                    <a:pt x="49" y="22"/>
                  </a:cubicBezTo>
                  <a:cubicBezTo>
                    <a:pt x="49" y="22"/>
                    <a:pt x="50" y="22"/>
                    <a:pt x="50" y="22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8" y="21"/>
                    <a:pt x="49" y="20"/>
                    <a:pt x="49" y="20"/>
                  </a:cubicBezTo>
                  <a:cubicBezTo>
                    <a:pt x="49" y="20"/>
                    <a:pt x="49" y="20"/>
                    <a:pt x="50" y="20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2" y="19"/>
                    <a:pt x="52" y="19"/>
                  </a:cubicBezTo>
                  <a:cubicBezTo>
                    <a:pt x="53" y="19"/>
                    <a:pt x="53" y="18"/>
                    <a:pt x="54" y="18"/>
                  </a:cubicBezTo>
                  <a:cubicBezTo>
                    <a:pt x="54" y="18"/>
                    <a:pt x="55" y="17"/>
                    <a:pt x="55" y="17"/>
                  </a:cubicBezTo>
                  <a:cubicBezTo>
                    <a:pt x="56" y="17"/>
                    <a:pt x="57" y="16"/>
                    <a:pt x="57" y="16"/>
                  </a:cubicBezTo>
                  <a:cubicBezTo>
                    <a:pt x="57" y="16"/>
                    <a:pt x="58" y="15"/>
                    <a:pt x="58" y="15"/>
                  </a:cubicBezTo>
                  <a:cubicBezTo>
                    <a:pt x="58" y="15"/>
                    <a:pt x="59" y="15"/>
                    <a:pt x="60" y="15"/>
                  </a:cubicBezTo>
                  <a:cubicBezTo>
                    <a:pt x="60" y="15"/>
                    <a:pt x="61" y="15"/>
                    <a:pt x="61" y="15"/>
                  </a:cubicBezTo>
                  <a:cubicBezTo>
                    <a:pt x="62" y="15"/>
                    <a:pt x="62" y="15"/>
                    <a:pt x="63" y="15"/>
                  </a:cubicBezTo>
                  <a:cubicBezTo>
                    <a:pt x="63" y="15"/>
                    <a:pt x="64" y="15"/>
                    <a:pt x="64" y="15"/>
                  </a:cubicBezTo>
                  <a:cubicBezTo>
                    <a:pt x="64" y="15"/>
                    <a:pt x="65" y="15"/>
                    <a:pt x="65" y="15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7" y="15"/>
                    <a:pt x="68" y="16"/>
                    <a:pt x="68" y="17"/>
                  </a:cubicBezTo>
                  <a:cubicBezTo>
                    <a:pt x="68" y="17"/>
                    <a:pt x="68" y="18"/>
                    <a:pt x="68" y="18"/>
                  </a:cubicBezTo>
                  <a:cubicBezTo>
                    <a:pt x="68" y="18"/>
                    <a:pt x="67" y="18"/>
                    <a:pt x="67" y="18"/>
                  </a:cubicBezTo>
                  <a:cubicBezTo>
                    <a:pt x="66" y="18"/>
                    <a:pt x="65" y="18"/>
                    <a:pt x="65" y="18"/>
                  </a:cubicBezTo>
                  <a:cubicBezTo>
                    <a:pt x="65" y="18"/>
                    <a:pt x="65" y="19"/>
                    <a:pt x="65" y="20"/>
                  </a:cubicBezTo>
                  <a:cubicBezTo>
                    <a:pt x="65" y="20"/>
                    <a:pt x="65" y="21"/>
                    <a:pt x="65" y="21"/>
                  </a:cubicBezTo>
                  <a:cubicBezTo>
                    <a:pt x="66" y="22"/>
                    <a:pt x="68" y="22"/>
                    <a:pt x="68" y="22"/>
                  </a:cubicBezTo>
                  <a:cubicBezTo>
                    <a:pt x="69" y="23"/>
                    <a:pt x="70" y="23"/>
                    <a:pt x="71" y="23"/>
                  </a:cubicBezTo>
                  <a:cubicBezTo>
                    <a:pt x="72" y="23"/>
                    <a:pt x="73" y="22"/>
                    <a:pt x="73" y="22"/>
                  </a:cubicBezTo>
                  <a:cubicBezTo>
                    <a:pt x="74" y="21"/>
                    <a:pt x="75" y="20"/>
                    <a:pt x="76" y="20"/>
                  </a:cubicBezTo>
                  <a:cubicBezTo>
                    <a:pt x="77" y="20"/>
                    <a:pt x="78" y="19"/>
                    <a:pt x="78" y="19"/>
                  </a:cubicBezTo>
                  <a:cubicBezTo>
                    <a:pt x="79" y="18"/>
                    <a:pt x="81" y="18"/>
                    <a:pt x="81" y="19"/>
                  </a:cubicBezTo>
                  <a:cubicBezTo>
                    <a:pt x="82" y="19"/>
                    <a:pt x="83" y="20"/>
                    <a:pt x="83" y="20"/>
                  </a:cubicBezTo>
                  <a:cubicBezTo>
                    <a:pt x="84" y="20"/>
                    <a:pt x="84" y="22"/>
                    <a:pt x="85" y="22"/>
                  </a:cubicBezTo>
                  <a:cubicBezTo>
                    <a:pt x="85" y="23"/>
                    <a:pt x="87" y="23"/>
                    <a:pt x="88" y="24"/>
                  </a:cubicBezTo>
                  <a:cubicBezTo>
                    <a:pt x="89" y="24"/>
                    <a:pt x="91" y="24"/>
                    <a:pt x="92" y="24"/>
                  </a:cubicBezTo>
                  <a:cubicBezTo>
                    <a:pt x="93" y="24"/>
                    <a:pt x="94" y="23"/>
                    <a:pt x="95" y="23"/>
                  </a:cubicBezTo>
                  <a:cubicBezTo>
                    <a:pt x="95" y="23"/>
                    <a:pt x="96" y="22"/>
                    <a:pt x="97" y="21"/>
                  </a:cubicBezTo>
                  <a:cubicBezTo>
                    <a:pt x="97" y="21"/>
                    <a:pt x="98" y="19"/>
                    <a:pt x="98" y="18"/>
                  </a:cubicBezTo>
                  <a:cubicBezTo>
                    <a:pt x="98" y="18"/>
                    <a:pt x="99" y="16"/>
                    <a:pt x="99" y="15"/>
                  </a:cubicBezTo>
                  <a:cubicBezTo>
                    <a:pt x="100" y="14"/>
                    <a:pt x="100" y="12"/>
                    <a:pt x="100" y="10"/>
                  </a:cubicBezTo>
                  <a:cubicBezTo>
                    <a:pt x="101" y="10"/>
                    <a:pt x="102" y="9"/>
                    <a:pt x="103" y="8"/>
                  </a:cubicBezTo>
                  <a:cubicBezTo>
                    <a:pt x="103" y="7"/>
                    <a:pt x="104" y="5"/>
                    <a:pt x="104" y="5"/>
                  </a:cubicBezTo>
                  <a:cubicBezTo>
                    <a:pt x="104" y="4"/>
                    <a:pt x="104" y="3"/>
                    <a:pt x="105" y="2"/>
                  </a:cubicBezTo>
                  <a:cubicBezTo>
                    <a:pt x="105" y="2"/>
                    <a:pt x="106" y="1"/>
                    <a:pt x="106" y="1"/>
                  </a:cubicBezTo>
                  <a:cubicBezTo>
                    <a:pt x="107" y="0"/>
                    <a:pt x="108" y="0"/>
                    <a:pt x="108" y="0"/>
                  </a:cubicBezTo>
                  <a:cubicBezTo>
                    <a:pt x="109" y="0"/>
                    <a:pt x="109" y="2"/>
                    <a:pt x="109" y="2"/>
                  </a:cubicBezTo>
                  <a:cubicBezTo>
                    <a:pt x="110" y="3"/>
                    <a:pt x="111" y="4"/>
                    <a:pt x="113" y="4"/>
                  </a:cubicBezTo>
                  <a:cubicBezTo>
                    <a:pt x="113" y="5"/>
                    <a:pt x="114" y="5"/>
                    <a:pt x="115" y="5"/>
                  </a:cubicBezTo>
                  <a:cubicBezTo>
                    <a:pt x="115" y="5"/>
                    <a:pt x="117" y="5"/>
                    <a:pt x="117" y="5"/>
                  </a:cubicBezTo>
                  <a:cubicBezTo>
                    <a:pt x="118" y="5"/>
                    <a:pt x="118" y="4"/>
                    <a:pt x="118" y="4"/>
                  </a:cubicBezTo>
                  <a:cubicBezTo>
                    <a:pt x="119" y="3"/>
                    <a:pt x="119" y="2"/>
                    <a:pt x="120" y="2"/>
                  </a:cubicBezTo>
                  <a:cubicBezTo>
                    <a:pt x="120" y="2"/>
                    <a:pt x="121" y="2"/>
                    <a:pt x="121" y="2"/>
                  </a:cubicBezTo>
                  <a:cubicBezTo>
                    <a:pt x="121" y="2"/>
                    <a:pt x="121" y="3"/>
                    <a:pt x="122" y="3"/>
                  </a:cubicBezTo>
                  <a:cubicBezTo>
                    <a:pt x="122" y="4"/>
                    <a:pt x="122" y="5"/>
                    <a:pt x="122" y="6"/>
                  </a:cubicBezTo>
                  <a:cubicBezTo>
                    <a:pt x="121" y="7"/>
                    <a:pt x="121" y="8"/>
                    <a:pt x="121" y="9"/>
                  </a:cubicBezTo>
                  <a:cubicBezTo>
                    <a:pt x="120" y="9"/>
                    <a:pt x="120" y="10"/>
                    <a:pt x="120" y="11"/>
                  </a:cubicBezTo>
                  <a:cubicBezTo>
                    <a:pt x="120" y="12"/>
                    <a:pt x="121" y="13"/>
                    <a:pt x="122" y="14"/>
                  </a:cubicBezTo>
                  <a:cubicBezTo>
                    <a:pt x="122" y="14"/>
                    <a:pt x="124" y="15"/>
                    <a:pt x="124" y="15"/>
                  </a:cubicBezTo>
                  <a:cubicBezTo>
                    <a:pt x="125" y="16"/>
                    <a:pt x="126" y="16"/>
                    <a:pt x="127" y="16"/>
                  </a:cubicBezTo>
                  <a:cubicBezTo>
                    <a:pt x="128" y="16"/>
                    <a:pt x="130" y="15"/>
                    <a:pt x="131" y="15"/>
                  </a:cubicBezTo>
                  <a:cubicBezTo>
                    <a:pt x="131" y="15"/>
                    <a:pt x="131" y="15"/>
                    <a:pt x="131" y="15"/>
                  </a:cubicBezTo>
                  <a:cubicBezTo>
                    <a:pt x="132" y="15"/>
                    <a:pt x="133" y="16"/>
                    <a:pt x="133" y="16"/>
                  </a:cubicBezTo>
                  <a:cubicBezTo>
                    <a:pt x="134" y="16"/>
                    <a:pt x="135" y="17"/>
                    <a:pt x="136" y="17"/>
                  </a:cubicBezTo>
                  <a:cubicBezTo>
                    <a:pt x="136" y="17"/>
                    <a:pt x="138" y="17"/>
                    <a:pt x="138" y="17"/>
                  </a:cubicBezTo>
                  <a:cubicBezTo>
                    <a:pt x="139" y="18"/>
                    <a:pt x="140" y="18"/>
                    <a:pt x="140" y="19"/>
                  </a:cubicBezTo>
                  <a:cubicBezTo>
                    <a:pt x="140" y="20"/>
                    <a:pt x="140" y="20"/>
                    <a:pt x="140" y="21"/>
                  </a:cubicBezTo>
                  <a:cubicBezTo>
                    <a:pt x="140" y="21"/>
                    <a:pt x="139" y="22"/>
                    <a:pt x="139" y="22"/>
                  </a:cubicBezTo>
                  <a:cubicBezTo>
                    <a:pt x="139" y="23"/>
                    <a:pt x="139" y="24"/>
                    <a:pt x="139" y="24"/>
                  </a:cubicBezTo>
                  <a:cubicBezTo>
                    <a:pt x="139" y="25"/>
                    <a:pt x="139" y="26"/>
                    <a:pt x="139" y="26"/>
                  </a:cubicBezTo>
                  <a:cubicBezTo>
                    <a:pt x="139" y="27"/>
                    <a:pt x="138" y="27"/>
                    <a:pt x="138" y="28"/>
                  </a:cubicBezTo>
                  <a:cubicBezTo>
                    <a:pt x="138" y="28"/>
                    <a:pt x="138" y="29"/>
                    <a:pt x="137" y="29"/>
                  </a:cubicBezTo>
                  <a:cubicBezTo>
                    <a:pt x="137" y="30"/>
                    <a:pt x="136" y="31"/>
                    <a:pt x="135" y="31"/>
                  </a:cubicBezTo>
                  <a:cubicBezTo>
                    <a:pt x="134" y="32"/>
                    <a:pt x="133" y="32"/>
                    <a:pt x="133" y="33"/>
                  </a:cubicBezTo>
                  <a:cubicBezTo>
                    <a:pt x="132" y="33"/>
                    <a:pt x="131" y="33"/>
                    <a:pt x="131" y="33"/>
                  </a:cubicBezTo>
                  <a:cubicBezTo>
                    <a:pt x="130" y="34"/>
                    <a:pt x="129" y="34"/>
                    <a:pt x="128" y="35"/>
                  </a:cubicBezTo>
                  <a:cubicBezTo>
                    <a:pt x="128" y="35"/>
                    <a:pt x="127" y="35"/>
                    <a:pt x="126" y="36"/>
                  </a:cubicBezTo>
                  <a:cubicBezTo>
                    <a:pt x="126" y="36"/>
                    <a:pt x="126" y="38"/>
                    <a:pt x="126" y="38"/>
                  </a:cubicBezTo>
                  <a:cubicBezTo>
                    <a:pt x="125" y="39"/>
                    <a:pt x="124" y="40"/>
                    <a:pt x="122" y="41"/>
                  </a:cubicBezTo>
                  <a:cubicBezTo>
                    <a:pt x="122" y="41"/>
                    <a:pt x="121" y="41"/>
                    <a:pt x="121" y="41"/>
                  </a:cubicBezTo>
                  <a:cubicBezTo>
                    <a:pt x="120" y="42"/>
                    <a:pt x="119" y="42"/>
                    <a:pt x="118" y="43"/>
                  </a:cubicBezTo>
                  <a:cubicBezTo>
                    <a:pt x="118" y="44"/>
                    <a:pt x="117" y="45"/>
                    <a:pt x="116" y="45"/>
                  </a:cubicBezTo>
                  <a:cubicBezTo>
                    <a:pt x="116" y="46"/>
                    <a:pt x="115" y="47"/>
                    <a:pt x="115" y="48"/>
                  </a:cubicBezTo>
                  <a:cubicBezTo>
                    <a:pt x="114" y="48"/>
                    <a:pt x="113" y="49"/>
                    <a:pt x="113" y="50"/>
                  </a:cubicBezTo>
                  <a:cubicBezTo>
                    <a:pt x="113" y="51"/>
                    <a:pt x="112" y="53"/>
                    <a:pt x="112" y="54"/>
                  </a:cubicBezTo>
                  <a:cubicBezTo>
                    <a:pt x="112" y="55"/>
                    <a:pt x="114" y="56"/>
                    <a:pt x="114" y="56"/>
                  </a:cubicBezTo>
                  <a:cubicBezTo>
                    <a:pt x="114" y="57"/>
                    <a:pt x="114" y="58"/>
                    <a:pt x="114" y="59"/>
                  </a:cubicBezTo>
                  <a:cubicBezTo>
                    <a:pt x="114" y="59"/>
                    <a:pt x="114" y="60"/>
                    <a:pt x="115" y="61"/>
                  </a:cubicBezTo>
                  <a:cubicBezTo>
                    <a:pt x="115" y="62"/>
                    <a:pt x="116" y="63"/>
                    <a:pt x="117" y="64"/>
                  </a:cubicBezTo>
                  <a:cubicBezTo>
                    <a:pt x="117" y="65"/>
                    <a:pt x="118" y="65"/>
                    <a:pt x="119" y="65"/>
                  </a:cubicBezTo>
                  <a:cubicBezTo>
                    <a:pt x="119" y="66"/>
                    <a:pt x="121" y="66"/>
                    <a:pt x="121" y="66"/>
                  </a:cubicBezTo>
                  <a:cubicBezTo>
                    <a:pt x="122" y="67"/>
                    <a:pt x="123" y="67"/>
                    <a:pt x="124" y="67"/>
                  </a:cubicBezTo>
                  <a:cubicBezTo>
                    <a:pt x="124" y="67"/>
                    <a:pt x="125" y="68"/>
                    <a:pt x="126" y="68"/>
                  </a:cubicBezTo>
                  <a:cubicBezTo>
                    <a:pt x="126" y="68"/>
                    <a:pt x="127" y="69"/>
                    <a:pt x="128" y="69"/>
                  </a:cubicBezTo>
                  <a:cubicBezTo>
                    <a:pt x="128" y="70"/>
                    <a:pt x="129" y="71"/>
                    <a:pt x="129" y="71"/>
                  </a:cubicBezTo>
                  <a:cubicBezTo>
                    <a:pt x="130" y="71"/>
                    <a:pt x="131" y="71"/>
                    <a:pt x="131" y="71"/>
                  </a:cubicBezTo>
                  <a:cubicBezTo>
                    <a:pt x="132" y="71"/>
                    <a:pt x="133" y="71"/>
                    <a:pt x="134" y="71"/>
                  </a:cubicBezTo>
                  <a:cubicBezTo>
                    <a:pt x="134" y="71"/>
                    <a:pt x="136" y="72"/>
                    <a:pt x="136" y="72"/>
                  </a:cubicBezTo>
                  <a:cubicBezTo>
                    <a:pt x="137" y="72"/>
                    <a:pt x="137" y="73"/>
                    <a:pt x="137" y="73"/>
                  </a:cubicBezTo>
                  <a:cubicBezTo>
                    <a:pt x="138" y="73"/>
                    <a:pt x="139" y="74"/>
                    <a:pt x="139" y="74"/>
                  </a:cubicBezTo>
                  <a:cubicBezTo>
                    <a:pt x="140" y="73"/>
                    <a:pt x="140" y="73"/>
                    <a:pt x="140" y="73"/>
                  </a:cubicBezTo>
                  <a:cubicBezTo>
                    <a:pt x="141" y="73"/>
                    <a:pt x="141" y="72"/>
                    <a:pt x="142" y="71"/>
                  </a:cubicBezTo>
                  <a:cubicBezTo>
                    <a:pt x="142" y="71"/>
                    <a:pt x="143" y="71"/>
                    <a:pt x="143" y="71"/>
                  </a:cubicBezTo>
                  <a:cubicBezTo>
                    <a:pt x="144" y="71"/>
                    <a:pt x="145" y="72"/>
                    <a:pt x="145" y="72"/>
                  </a:cubicBezTo>
                  <a:cubicBezTo>
                    <a:pt x="145" y="72"/>
                    <a:pt x="145" y="73"/>
                    <a:pt x="146" y="73"/>
                  </a:cubicBezTo>
                  <a:cubicBezTo>
                    <a:pt x="147" y="73"/>
                    <a:pt x="149" y="73"/>
                    <a:pt x="149" y="73"/>
                  </a:cubicBezTo>
                  <a:cubicBezTo>
                    <a:pt x="150" y="73"/>
                    <a:pt x="151" y="73"/>
                    <a:pt x="152" y="73"/>
                  </a:cubicBezTo>
                  <a:cubicBezTo>
                    <a:pt x="152" y="73"/>
                    <a:pt x="153" y="73"/>
                    <a:pt x="154" y="73"/>
                  </a:cubicBezTo>
                  <a:cubicBezTo>
                    <a:pt x="155" y="73"/>
                    <a:pt x="156" y="72"/>
                    <a:pt x="157" y="72"/>
                  </a:cubicBezTo>
                  <a:cubicBezTo>
                    <a:pt x="158" y="72"/>
                    <a:pt x="159" y="71"/>
                    <a:pt x="160" y="71"/>
                  </a:cubicBezTo>
                  <a:cubicBezTo>
                    <a:pt x="160" y="70"/>
                    <a:pt x="160" y="69"/>
                    <a:pt x="161" y="69"/>
                  </a:cubicBezTo>
                  <a:cubicBezTo>
                    <a:pt x="161" y="68"/>
                    <a:pt x="161" y="67"/>
                    <a:pt x="161" y="67"/>
                  </a:cubicBezTo>
                  <a:cubicBezTo>
                    <a:pt x="162" y="67"/>
                    <a:pt x="163" y="67"/>
                    <a:pt x="164" y="67"/>
                  </a:cubicBezTo>
                  <a:cubicBezTo>
                    <a:pt x="164" y="67"/>
                    <a:pt x="164" y="68"/>
                    <a:pt x="165" y="68"/>
                  </a:cubicBezTo>
                  <a:cubicBezTo>
                    <a:pt x="165" y="68"/>
                    <a:pt x="166" y="69"/>
                    <a:pt x="167" y="70"/>
                  </a:cubicBezTo>
                  <a:cubicBezTo>
                    <a:pt x="167" y="70"/>
                    <a:pt x="169" y="72"/>
                    <a:pt x="169" y="72"/>
                  </a:cubicBezTo>
                  <a:cubicBezTo>
                    <a:pt x="170" y="73"/>
                    <a:pt x="170" y="74"/>
                    <a:pt x="170" y="75"/>
                  </a:cubicBezTo>
                  <a:cubicBezTo>
                    <a:pt x="171" y="76"/>
                    <a:pt x="172" y="77"/>
                    <a:pt x="173" y="79"/>
                  </a:cubicBezTo>
                  <a:cubicBezTo>
                    <a:pt x="173" y="79"/>
                    <a:pt x="173" y="80"/>
                    <a:pt x="173" y="81"/>
                  </a:cubicBezTo>
                  <a:cubicBezTo>
                    <a:pt x="173" y="82"/>
                    <a:pt x="173" y="83"/>
                    <a:pt x="173" y="83"/>
                  </a:cubicBezTo>
                  <a:cubicBezTo>
                    <a:pt x="173" y="84"/>
                    <a:pt x="173" y="85"/>
                    <a:pt x="174" y="86"/>
                  </a:cubicBezTo>
                  <a:cubicBezTo>
                    <a:pt x="174" y="87"/>
                    <a:pt x="174" y="88"/>
                    <a:pt x="175" y="89"/>
                  </a:cubicBezTo>
                  <a:cubicBezTo>
                    <a:pt x="175" y="89"/>
                    <a:pt x="176" y="90"/>
                    <a:pt x="176" y="91"/>
                  </a:cubicBezTo>
                  <a:cubicBezTo>
                    <a:pt x="177" y="91"/>
                    <a:pt x="178" y="92"/>
                    <a:pt x="178" y="92"/>
                  </a:cubicBezTo>
                  <a:cubicBezTo>
                    <a:pt x="179" y="93"/>
                    <a:pt x="179" y="94"/>
                    <a:pt x="179" y="94"/>
                  </a:cubicBezTo>
                  <a:cubicBezTo>
                    <a:pt x="179" y="94"/>
                    <a:pt x="179" y="95"/>
                    <a:pt x="179" y="96"/>
                  </a:cubicBezTo>
                  <a:cubicBezTo>
                    <a:pt x="179" y="96"/>
                    <a:pt x="178" y="97"/>
                    <a:pt x="178" y="97"/>
                  </a:cubicBezTo>
                  <a:cubicBezTo>
                    <a:pt x="178" y="98"/>
                    <a:pt x="177" y="98"/>
                    <a:pt x="177" y="99"/>
                  </a:cubicBezTo>
                  <a:cubicBezTo>
                    <a:pt x="176" y="99"/>
                    <a:pt x="176" y="100"/>
                    <a:pt x="175" y="100"/>
                  </a:cubicBezTo>
                  <a:cubicBezTo>
                    <a:pt x="175" y="101"/>
                    <a:pt x="175" y="102"/>
                    <a:pt x="175" y="103"/>
                  </a:cubicBezTo>
                  <a:cubicBezTo>
                    <a:pt x="175" y="103"/>
                    <a:pt x="176" y="104"/>
                    <a:pt x="176" y="104"/>
                  </a:cubicBezTo>
                  <a:cubicBezTo>
                    <a:pt x="176" y="105"/>
                    <a:pt x="177" y="106"/>
                    <a:pt x="177" y="106"/>
                  </a:cubicBezTo>
                  <a:cubicBezTo>
                    <a:pt x="178" y="106"/>
                    <a:pt x="179" y="106"/>
                    <a:pt x="180" y="106"/>
                  </a:cubicBezTo>
                  <a:cubicBezTo>
                    <a:pt x="181" y="106"/>
                    <a:pt x="183" y="107"/>
                    <a:pt x="183" y="107"/>
                  </a:cubicBezTo>
                  <a:cubicBezTo>
                    <a:pt x="184" y="107"/>
                    <a:pt x="185" y="108"/>
                    <a:pt x="185" y="108"/>
                  </a:cubicBezTo>
                  <a:cubicBezTo>
                    <a:pt x="186" y="109"/>
                    <a:pt x="186" y="110"/>
                    <a:pt x="187" y="111"/>
                  </a:cubicBezTo>
                  <a:cubicBezTo>
                    <a:pt x="187" y="111"/>
                    <a:pt x="189" y="111"/>
                    <a:pt x="190" y="111"/>
                  </a:cubicBezTo>
                  <a:cubicBezTo>
                    <a:pt x="190" y="111"/>
                    <a:pt x="193" y="112"/>
                    <a:pt x="193" y="112"/>
                  </a:cubicBezTo>
                  <a:cubicBezTo>
                    <a:pt x="194" y="112"/>
                    <a:pt x="195" y="112"/>
                    <a:pt x="196" y="112"/>
                  </a:cubicBezTo>
                  <a:cubicBezTo>
                    <a:pt x="196" y="112"/>
                    <a:pt x="197" y="113"/>
                    <a:pt x="197" y="114"/>
                  </a:cubicBezTo>
                  <a:cubicBezTo>
                    <a:pt x="198" y="114"/>
                    <a:pt x="200" y="115"/>
                    <a:pt x="201" y="115"/>
                  </a:cubicBezTo>
                  <a:cubicBezTo>
                    <a:pt x="201" y="116"/>
                    <a:pt x="203" y="117"/>
                    <a:pt x="203" y="118"/>
                  </a:cubicBezTo>
                  <a:cubicBezTo>
                    <a:pt x="204" y="118"/>
                    <a:pt x="205" y="120"/>
                    <a:pt x="205" y="121"/>
                  </a:cubicBezTo>
                  <a:cubicBezTo>
                    <a:pt x="205" y="121"/>
                    <a:pt x="206" y="122"/>
                    <a:pt x="206" y="12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98"/>
            <p:cNvSpPr>
              <a:spLocks/>
            </p:cNvSpPr>
            <p:nvPr/>
          </p:nvSpPr>
          <p:spPr bwMode="auto">
            <a:xfrm>
              <a:off x="1275" y="2857"/>
              <a:ext cx="579" cy="674"/>
            </a:xfrm>
            <a:custGeom>
              <a:avLst/>
              <a:gdLst>
                <a:gd name="T0" fmla="*/ 194 w 209"/>
                <a:gd name="T1" fmla="*/ 141 h 244"/>
                <a:gd name="T2" fmla="*/ 177 w 209"/>
                <a:gd name="T3" fmla="*/ 155 h 244"/>
                <a:gd name="T4" fmla="*/ 160 w 209"/>
                <a:gd name="T5" fmla="*/ 168 h 244"/>
                <a:gd name="T6" fmla="*/ 179 w 209"/>
                <a:gd name="T7" fmla="*/ 194 h 244"/>
                <a:gd name="T8" fmla="*/ 165 w 209"/>
                <a:gd name="T9" fmla="*/ 220 h 244"/>
                <a:gd name="T10" fmla="*/ 131 w 209"/>
                <a:gd name="T11" fmla="*/ 229 h 244"/>
                <a:gd name="T12" fmla="*/ 113 w 209"/>
                <a:gd name="T13" fmla="*/ 240 h 244"/>
                <a:gd name="T14" fmla="*/ 89 w 209"/>
                <a:gd name="T15" fmla="*/ 229 h 244"/>
                <a:gd name="T16" fmla="*/ 78 w 209"/>
                <a:gd name="T17" fmla="*/ 202 h 244"/>
                <a:gd name="T18" fmla="*/ 81 w 209"/>
                <a:gd name="T19" fmla="*/ 185 h 244"/>
                <a:gd name="T20" fmla="*/ 90 w 209"/>
                <a:gd name="T21" fmla="*/ 115 h 244"/>
                <a:gd name="T22" fmla="*/ 79 w 209"/>
                <a:gd name="T23" fmla="*/ 91 h 244"/>
                <a:gd name="T24" fmla="*/ 68 w 209"/>
                <a:gd name="T25" fmla="*/ 77 h 244"/>
                <a:gd name="T26" fmla="*/ 72 w 209"/>
                <a:gd name="T27" fmla="*/ 80 h 244"/>
                <a:gd name="T28" fmla="*/ 83 w 209"/>
                <a:gd name="T29" fmla="*/ 89 h 244"/>
                <a:gd name="T30" fmla="*/ 88 w 209"/>
                <a:gd name="T31" fmla="*/ 100 h 244"/>
                <a:gd name="T32" fmla="*/ 87 w 209"/>
                <a:gd name="T33" fmla="*/ 93 h 244"/>
                <a:gd name="T34" fmla="*/ 89 w 209"/>
                <a:gd name="T35" fmla="*/ 90 h 244"/>
                <a:gd name="T36" fmla="*/ 93 w 209"/>
                <a:gd name="T37" fmla="*/ 89 h 244"/>
                <a:gd name="T38" fmla="*/ 96 w 209"/>
                <a:gd name="T39" fmla="*/ 90 h 244"/>
                <a:gd name="T40" fmla="*/ 113 w 209"/>
                <a:gd name="T41" fmla="*/ 97 h 244"/>
                <a:gd name="T42" fmla="*/ 105 w 209"/>
                <a:gd name="T43" fmla="*/ 89 h 244"/>
                <a:gd name="T44" fmla="*/ 102 w 209"/>
                <a:gd name="T45" fmla="*/ 82 h 244"/>
                <a:gd name="T46" fmla="*/ 104 w 209"/>
                <a:gd name="T47" fmla="*/ 71 h 244"/>
                <a:gd name="T48" fmla="*/ 98 w 209"/>
                <a:gd name="T49" fmla="*/ 66 h 244"/>
                <a:gd name="T50" fmla="*/ 98 w 209"/>
                <a:gd name="T51" fmla="*/ 58 h 244"/>
                <a:gd name="T52" fmla="*/ 91 w 209"/>
                <a:gd name="T53" fmla="*/ 69 h 244"/>
                <a:gd name="T54" fmla="*/ 91 w 209"/>
                <a:gd name="T55" fmla="*/ 71 h 244"/>
                <a:gd name="T56" fmla="*/ 93 w 209"/>
                <a:gd name="T57" fmla="*/ 71 h 244"/>
                <a:gd name="T58" fmla="*/ 93 w 209"/>
                <a:gd name="T59" fmla="*/ 79 h 244"/>
                <a:gd name="T60" fmla="*/ 87 w 209"/>
                <a:gd name="T61" fmla="*/ 81 h 244"/>
                <a:gd name="T62" fmla="*/ 66 w 209"/>
                <a:gd name="T63" fmla="*/ 71 h 244"/>
                <a:gd name="T64" fmla="*/ 47 w 209"/>
                <a:gd name="T65" fmla="*/ 86 h 244"/>
                <a:gd name="T66" fmla="*/ 23 w 209"/>
                <a:gd name="T67" fmla="*/ 91 h 244"/>
                <a:gd name="T68" fmla="*/ 13 w 209"/>
                <a:gd name="T69" fmla="*/ 89 h 244"/>
                <a:gd name="T70" fmla="*/ 14 w 209"/>
                <a:gd name="T71" fmla="*/ 52 h 244"/>
                <a:gd name="T72" fmla="*/ 3 w 209"/>
                <a:gd name="T73" fmla="*/ 36 h 244"/>
                <a:gd name="T74" fmla="*/ 22 w 209"/>
                <a:gd name="T75" fmla="*/ 32 h 244"/>
                <a:gd name="T76" fmla="*/ 25 w 209"/>
                <a:gd name="T77" fmla="*/ 41 h 244"/>
                <a:gd name="T78" fmla="*/ 32 w 209"/>
                <a:gd name="T79" fmla="*/ 46 h 244"/>
                <a:gd name="T80" fmla="*/ 36 w 209"/>
                <a:gd name="T81" fmla="*/ 42 h 244"/>
                <a:gd name="T82" fmla="*/ 38 w 209"/>
                <a:gd name="T83" fmla="*/ 47 h 244"/>
                <a:gd name="T84" fmla="*/ 41 w 209"/>
                <a:gd name="T85" fmla="*/ 48 h 244"/>
                <a:gd name="T86" fmla="*/ 35 w 209"/>
                <a:gd name="T87" fmla="*/ 38 h 244"/>
                <a:gd name="T88" fmla="*/ 44 w 209"/>
                <a:gd name="T89" fmla="*/ 38 h 244"/>
                <a:gd name="T90" fmla="*/ 50 w 209"/>
                <a:gd name="T91" fmla="*/ 36 h 244"/>
                <a:gd name="T92" fmla="*/ 52 w 209"/>
                <a:gd name="T93" fmla="*/ 32 h 244"/>
                <a:gd name="T94" fmla="*/ 57 w 209"/>
                <a:gd name="T95" fmla="*/ 30 h 244"/>
                <a:gd name="T96" fmla="*/ 53 w 209"/>
                <a:gd name="T97" fmla="*/ 28 h 244"/>
                <a:gd name="T98" fmla="*/ 41 w 209"/>
                <a:gd name="T99" fmla="*/ 28 h 244"/>
                <a:gd name="T100" fmla="*/ 50 w 209"/>
                <a:gd name="T101" fmla="*/ 20 h 244"/>
                <a:gd name="T102" fmla="*/ 65 w 209"/>
                <a:gd name="T103" fmla="*/ 14 h 244"/>
                <a:gd name="T104" fmla="*/ 78 w 209"/>
                <a:gd name="T105" fmla="*/ 19 h 244"/>
                <a:gd name="T106" fmla="*/ 104 w 209"/>
                <a:gd name="T107" fmla="*/ 5 h 244"/>
                <a:gd name="T108" fmla="*/ 122 w 209"/>
                <a:gd name="T109" fmla="*/ 6 h 244"/>
                <a:gd name="T110" fmla="*/ 140 w 209"/>
                <a:gd name="T111" fmla="*/ 21 h 244"/>
                <a:gd name="T112" fmla="*/ 122 w 209"/>
                <a:gd name="T113" fmla="*/ 41 h 244"/>
                <a:gd name="T114" fmla="*/ 121 w 209"/>
                <a:gd name="T115" fmla="*/ 66 h 244"/>
                <a:gd name="T116" fmla="*/ 143 w 209"/>
                <a:gd name="T117" fmla="*/ 71 h 244"/>
                <a:gd name="T118" fmla="*/ 167 w 209"/>
                <a:gd name="T119" fmla="*/ 70 h 244"/>
                <a:gd name="T120" fmla="*/ 178 w 209"/>
                <a:gd name="T121" fmla="*/ 97 h 244"/>
                <a:gd name="T122" fmla="*/ 196 w 209"/>
                <a:gd name="T123" fmla="*/ 112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9" h="244">
                  <a:moveTo>
                    <a:pt x="206" y="123"/>
                  </a:moveTo>
                  <a:cubicBezTo>
                    <a:pt x="207" y="123"/>
                    <a:pt x="207" y="124"/>
                    <a:pt x="207" y="126"/>
                  </a:cubicBezTo>
                  <a:cubicBezTo>
                    <a:pt x="208" y="126"/>
                    <a:pt x="207" y="128"/>
                    <a:pt x="207" y="129"/>
                  </a:cubicBezTo>
                  <a:cubicBezTo>
                    <a:pt x="207" y="130"/>
                    <a:pt x="208" y="131"/>
                    <a:pt x="208" y="132"/>
                  </a:cubicBezTo>
                  <a:cubicBezTo>
                    <a:pt x="208" y="133"/>
                    <a:pt x="209" y="134"/>
                    <a:pt x="209" y="135"/>
                  </a:cubicBezTo>
                  <a:cubicBezTo>
                    <a:pt x="209" y="135"/>
                    <a:pt x="208" y="137"/>
                    <a:pt x="208" y="137"/>
                  </a:cubicBezTo>
                  <a:cubicBezTo>
                    <a:pt x="207" y="138"/>
                    <a:pt x="206" y="138"/>
                    <a:pt x="206" y="138"/>
                  </a:cubicBezTo>
                  <a:cubicBezTo>
                    <a:pt x="205" y="138"/>
                    <a:pt x="204" y="138"/>
                    <a:pt x="203" y="138"/>
                  </a:cubicBezTo>
                  <a:cubicBezTo>
                    <a:pt x="202" y="138"/>
                    <a:pt x="200" y="139"/>
                    <a:pt x="199" y="139"/>
                  </a:cubicBezTo>
                  <a:cubicBezTo>
                    <a:pt x="199" y="139"/>
                    <a:pt x="198" y="140"/>
                    <a:pt x="198" y="140"/>
                  </a:cubicBezTo>
                  <a:cubicBezTo>
                    <a:pt x="197" y="140"/>
                    <a:pt x="196" y="141"/>
                    <a:pt x="196" y="141"/>
                  </a:cubicBezTo>
                  <a:cubicBezTo>
                    <a:pt x="196" y="141"/>
                    <a:pt x="194" y="141"/>
                    <a:pt x="194" y="141"/>
                  </a:cubicBezTo>
                  <a:cubicBezTo>
                    <a:pt x="193" y="141"/>
                    <a:pt x="192" y="141"/>
                    <a:pt x="192" y="142"/>
                  </a:cubicBezTo>
                  <a:cubicBezTo>
                    <a:pt x="192" y="142"/>
                    <a:pt x="190" y="143"/>
                    <a:pt x="190" y="144"/>
                  </a:cubicBezTo>
                  <a:cubicBezTo>
                    <a:pt x="190" y="145"/>
                    <a:pt x="191" y="146"/>
                    <a:pt x="190" y="147"/>
                  </a:cubicBezTo>
                  <a:cubicBezTo>
                    <a:pt x="190" y="147"/>
                    <a:pt x="189" y="147"/>
                    <a:pt x="188" y="147"/>
                  </a:cubicBezTo>
                  <a:cubicBezTo>
                    <a:pt x="188" y="147"/>
                    <a:pt x="187" y="147"/>
                    <a:pt x="186" y="147"/>
                  </a:cubicBezTo>
                  <a:cubicBezTo>
                    <a:pt x="186" y="146"/>
                    <a:pt x="185" y="146"/>
                    <a:pt x="184" y="146"/>
                  </a:cubicBezTo>
                  <a:cubicBezTo>
                    <a:pt x="183" y="146"/>
                    <a:pt x="182" y="145"/>
                    <a:pt x="182" y="146"/>
                  </a:cubicBezTo>
                  <a:cubicBezTo>
                    <a:pt x="181" y="146"/>
                    <a:pt x="180" y="146"/>
                    <a:pt x="180" y="147"/>
                  </a:cubicBezTo>
                  <a:cubicBezTo>
                    <a:pt x="180" y="147"/>
                    <a:pt x="180" y="149"/>
                    <a:pt x="180" y="149"/>
                  </a:cubicBezTo>
                  <a:cubicBezTo>
                    <a:pt x="180" y="150"/>
                    <a:pt x="181" y="152"/>
                    <a:pt x="180" y="152"/>
                  </a:cubicBezTo>
                  <a:cubicBezTo>
                    <a:pt x="180" y="153"/>
                    <a:pt x="179" y="154"/>
                    <a:pt x="179" y="154"/>
                  </a:cubicBezTo>
                  <a:cubicBezTo>
                    <a:pt x="178" y="154"/>
                    <a:pt x="177" y="155"/>
                    <a:pt x="177" y="155"/>
                  </a:cubicBezTo>
                  <a:cubicBezTo>
                    <a:pt x="176" y="154"/>
                    <a:pt x="176" y="154"/>
                    <a:pt x="175" y="153"/>
                  </a:cubicBezTo>
                  <a:cubicBezTo>
                    <a:pt x="175" y="153"/>
                    <a:pt x="174" y="153"/>
                    <a:pt x="174" y="153"/>
                  </a:cubicBezTo>
                  <a:cubicBezTo>
                    <a:pt x="173" y="153"/>
                    <a:pt x="172" y="153"/>
                    <a:pt x="172" y="154"/>
                  </a:cubicBezTo>
                  <a:cubicBezTo>
                    <a:pt x="171" y="154"/>
                    <a:pt x="171" y="155"/>
                    <a:pt x="171" y="155"/>
                  </a:cubicBezTo>
                  <a:cubicBezTo>
                    <a:pt x="170" y="155"/>
                    <a:pt x="170" y="156"/>
                    <a:pt x="170" y="157"/>
                  </a:cubicBezTo>
                  <a:cubicBezTo>
                    <a:pt x="169" y="157"/>
                    <a:pt x="169" y="159"/>
                    <a:pt x="169" y="159"/>
                  </a:cubicBezTo>
                  <a:cubicBezTo>
                    <a:pt x="169" y="160"/>
                    <a:pt x="167" y="162"/>
                    <a:pt x="167" y="162"/>
                  </a:cubicBezTo>
                  <a:cubicBezTo>
                    <a:pt x="166" y="163"/>
                    <a:pt x="166" y="163"/>
                    <a:pt x="165" y="163"/>
                  </a:cubicBezTo>
                  <a:cubicBezTo>
                    <a:pt x="165" y="163"/>
                    <a:pt x="164" y="163"/>
                    <a:pt x="164" y="163"/>
                  </a:cubicBezTo>
                  <a:cubicBezTo>
                    <a:pt x="163" y="163"/>
                    <a:pt x="163" y="164"/>
                    <a:pt x="163" y="164"/>
                  </a:cubicBezTo>
                  <a:cubicBezTo>
                    <a:pt x="163" y="165"/>
                    <a:pt x="162" y="166"/>
                    <a:pt x="162" y="166"/>
                  </a:cubicBezTo>
                  <a:cubicBezTo>
                    <a:pt x="161" y="167"/>
                    <a:pt x="161" y="168"/>
                    <a:pt x="160" y="168"/>
                  </a:cubicBezTo>
                  <a:cubicBezTo>
                    <a:pt x="160" y="169"/>
                    <a:pt x="160" y="170"/>
                    <a:pt x="160" y="170"/>
                  </a:cubicBezTo>
                  <a:cubicBezTo>
                    <a:pt x="160" y="171"/>
                    <a:pt x="160" y="172"/>
                    <a:pt x="160" y="173"/>
                  </a:cubicBezTo>
                  <a:cubicBezTo>
                    <a:pt x="160" y="174"/>
                    <a:pt x="161" y="175"/>
                    <a:pt x="161" y="176"/>
                  </a:cubicBezTo>
                  <a:cubicBezTo>
                    <a:pt x="161" y="178"/>
                    <a:pt x="163" y="180"/>
                    <a:pt x="164" y="181"/>
                  </a:cubicBezTo>
                  <a:cubicBezTo>
                    <a:pt x="164" y="181"/>
                    <a:pt x="165" y="182"/>
                    <a:pt x="165" y="183"/>
                  </a:cubicBezTo>
                  <a:cubicBezTo>
                    <a:pt x="166" y="183"/>
                    <a:pt x="167" y="185"/>
                    <a:pt x="169" y="185"/>
                  </a:cubicBezTo>
                  <a:cubicBezTo>
                    <a:pt x="169" y="185"/>
                    <a:pt x="171" y="186"/>
                    <a:pt x="172" y="186"/>
                  </a:cubicBezTo>
                  <a:cubicBezTo>
                    <a:pt x="172" y="186"/>
                    <a:pt x="174" y="186"/>
                    <a:pt x="175" y="187"/>
                  </a:cubicBezTo>
                  <a:cubicBezTo>
                    <a:pt x="175" y="187"/>
                    <a:pt x="176" y="187"/>
                    <a:pt x="176" y="187"/>
                  </a:cubicBezTo>
                  <a:cubicBezTo>
                    <a:pt x="177" y="188"/>
                    <a:pt x="177" y="189"/>
                    <a:pt x="177" y="189"/>
                  </a:cubicBezTo>
                  <a:cubicBezTo>
                    <a:pt x="178" y="190"/>
                    <a:pt x="178" y="191"/>
                    <a:pt x="179" y="192"/>
                  </a:cubicBezTo>
                  <a:cubicBezTo>
                    <a:pt x="179" y="192"/>
                    <a:pt x="179" y="193"/>
                    <a:pt x="179" y="194"/>
                  </a:cubicBezTo>
                  <a:cubicBezTo>
                    <a:pt x="179" y="195"/>
                    <a:pt x="179" y="196"/>
                    <a:pt x="179" y="196"/>
                  </a:cubicBezTo>
                  <a:cubicBezTo>
                    <a:pt x="179" y="197"/>
                    <a:pt x="179" y="199"/>
                    <a:pt x="179" y="200"/>
                  </a:cubicBezTo>
                  <a:cubicBezTo>
                    <a:pt x="179" y="200"/>
                    <a:pt x="179" y="202"/>
                    <a:pt x="179" y="203"/>
                  </a:cubicBezTo>
                  <a:cubicBezTo>
                    <a:pt x="179" y="203"/>
                    <a:pt x="178" y="205"/>
                    <a:pt x="178" y="205"/>
                  </a:cubicBezTo>
                  <a:cubicBezTo>
                    <a:pt x="178" y="206"/>
                    <a:pt x="178" y="208"/>
                    <a:pt x="178" y="208"/>
                  </a:cubicBezTo>
                  <a:cubicBezTo>
                    <a:pt x="178" y="209"/>
                    <a:pt x="178" y="211"/>
                    <a:pt x="178" y="212"/>
                  </a:cubicBezTo>
                  <a:cubicBezTo>
                    <a:pt x="177" y="212"/>
                    <a:pt x="178" y="214"/>
                    <a:pt x="177" y="214"/>
                  </a:cubicBezTo>
                  <a:cubicBezTo>
                    <a:pt x="177" y="215"/>
                    <a:pt x="176" y="216"/>
                    <a:pt x="175" y="217"/>
                  </a:cubicBezTo>
                  <a:cubicBezTo>
                    <a:pt x="175" y="217"/>
                    <a:pt x="174" y="218"/>
                    <a:pt x="174" y="218"/>
                  </a:cubicBezTo>
                  <a:cubicBezTo>
                    <a:pt x="173" y="219"/>
                    <a:pt x="172" y="220"/>
                    <a:pt x="171" y="220"/>
                  </a:cubicBezTo>
                  <a:cubicBezTo>
                    <a:pt x="171" y="220"/>
                    <a:pt x="169" y="221"/>
                    <a:pt x="169" y="221"/>
                  </a:cubicBezTo>
                  <a:cubicBezTo>
                    <a:pt x="168" y="221"/>
                    <a:pt x="166" y="220"/>
                    <a:pt x="165" y="220"/>
                  </a:cubicBezTo>
                  <a:cubicBezTo>
                    <a:pt x="165" y="220"/>
                    <a:pt x="163" y="220"/>
                    <a:pt x="163" y="220"/>
                  </a:cubicBezTo>
                  <a:cubicBezTo>
                    <a:pt x="161" y="220"/>
                    <a:pt x="159" y="219"/>
                    <a:pt x="158" y="218"/>
                  </a:cubicBezTo>
                  <a:cubicBezTo>
                    <a:pt x="157" y="218"/>
                    <a:pt x="154" y="218"/>
                    <a:pt x="153" y="218"/>
                  </a:cubicBezTo>
                  <a:cubicBezTo>
                    <a:pt x="153" y="218"/>
                    <a:pt x="152" y="219"/>
                    <a:pt x="151" y="219"/>
                  </a:cubicBezTo>
                  <a:cubicBezTo>
                    <a:pt x="150" y="220"/>
                    <a:pt x="148" y="221"/>
                    <a:pt x="147" y="221"/>
                  </a:cubicBezTo>
                  <a:cubicBezTo>
                    <a:pt x="146" y="221"/>
                    <a:pt x="144" y="221"/>
                    <a:pt x="144" y="222"/>
                  </a:cubicBezTo>
                  <a:cubicBezTo>
                    <a:pt x="143" y="222"/>
                    <a:pt x="142" y="221"/>
                    <a:pt x="141" y="221"/>
                  </a:cubicBezTo>
                  <a:cubicBezTo>
                    <a:pt x="140" y="221"/>
                    <a:pt x="138" y="221"/>
                    <a:pt x="138" y="222"/>
                  </a:cubicBezTo>
                  <a:cubicBezTo>
                    <a:pt x="137" y="222"/>
                    <a:pt x="136" y="222"/>
                    <a:pt x="136" y="223"/>
                  </a:cubicBezTo>
                  <a:cubicBezTo>
                    <a:pt x="135" y="223"/>
                    <a:pt x="134" y="224"/>
                    <a:pt x="134" y="225"/>
                  </a:cubicBezTo>
                  <a:cubicBezTo>
                    <a:pt x="133" y="226"/>
                    <a:pt x="133" y="227"/>
                    <a:pt x="132" y="227"/>
                  </a:cubicBezTo>
                  <a:cubicBezTo>
                    <a:pt x="132" y="228"/>
                    <a:pt x="132" y="229"/>
                    <a:pt x="131" y="229"/>
                  </a:cubicBezTo>
                  <a:cubicBezTo>
                    <a:pt x="131" y="230"/>
                    <a:pt x="130" y="230"/>
                    <a:pt x="130" y="230"/>
                  </a:cubicBezTo>
                  <a:cubicBezTo>
                    <a:pt x="130" y="231"/>
                    <a:pt x="129" y="232"/>
                    <a:pt x="129" y="233"/>
                  </a:cubicBezTo>
                  <a:cubicBezTo>
                    <a:pt x="128" y="233"/>
                    <a:pt x="128" y="234"/>
                    <a:pt x="128" y="234"/>
                  </a:cubicBezTo>
                  <a:cubicBezTo>
                    <a:pt x="127" y="235"/>
                    <a:pt x="127" y="236"/>
                    <a:pt x="127" y="237"/>
                  </a:cubicBezTo>
                  <a:cubicBezTo>
                    <a:pt x="127" y="237"/>
                    <a:pt x="127" y="238"/>
                    <a:pt x="127" y="239"/>
                  </a:cubicBezTo>
                  <a:cubicBezTo>
                    <a:pt x="127" y="239"/>
                    <a:pt x="127" y="241"/>
                    <a:pt x="126" y="241"/>
                  </a:cubicBezTo>
                  <a:cubicBezTo>
                    <a:pt x="126" y="242"/>
                    <a:pt x="126" y="243"/>
                    <a:pt x="126" y="243"/>
                  </a:cubicBezTo>
                  <a:cubicBezTo>
                    <a:pt x="125" y="244"/>
                    <a:pt x="124" y="244"/>
                    <a:pt x="124" y="244"/>
                  </a:cubicBezTo>
                  <a:cubicBezTo>
                    <a:pt x="123" y="244"/>
                    <a:pt x="122" y="244"/>
                    <a:pt x="122" y="244"/>
                  </a:cubicBezTo>
                  <a:cubicBezTo>
                    <a:pt x="121" y="244"/>
                    <a:pt x="118" y="243"/>
                    <a:pt x="117" y="243"/>
                  </a:cubicBezTo>
                  <a:cubicBezTo>
                    <a:pt x="117" y="242"/>
                    <a:pt x="116" y="241"/>
                    <a:pt x="115" y="241"/>
                  </a:cubicBezTo>
                  <a:cubicBezTo>
                    <a:pt x="115" y="241"/>
                    <a:pt x="113" y="240"/>
                    <a:pt x="113" y="240"/>
                  </a:cubicBezTo>
                  <a:cubicBezTo>
                    <a:pt x="113" y="241"/>
                    <a:pt x="112" y="242"/>
                    <a:pt x="111" y="242"/>
                  </a:cubicBezTo>
                  <a:cubicBezTo>
                    <a:pt x="111" y="242"/>
                    <a:pt x="110" y="241"/>
                    <a:pt x="109" y="240"/>
                  </a:cubicBezTo>
                  <a:cubicBezTo>
                    <a:pt x="108" y="240"/>
                    <a:pt x="107" y="238"/>
                    <a:pt x="107" y="237"/>
                  </a:cubicBezTo>
                  <a:cubicBezTo>
                    <a:pt x="106" y="237"/>
                    <a:pt x="106" y="235"/>
                    <a:pt x="105" y="235"/>
                  </a:cubicBezTo>
                  <a:cubicBezTo>
                    <a:pt x="105" y="234"/>
                    <a:pt x="104" y="232"/>
                    <a:pt x="103" y="232"/>
                  </a:cubicBezTo>
                  <a:cubicBezTo>
                    <a:pt x="103" y="231"/>
                    <a:pt x="102" y="230"/>
                    <a:pt x="102" y="230"/>
                  </a:cubicBezTo>
                  <a:cubicBezTo>
                    <a:pt x="100" y="230"/>
                    <a:pt x="98" y="230"/>
                    <a:pt x="97" y="230"/>
                  </a:cubicBezTo>
                  <a:cubicBezTo>
                    <a:pt x="96" y="230"/>
                    <a:pt x="95" y="231"/>
                    <a:pt x="94" y="231"/>
                  </a:cubicBezTo>
                  <a:cubicBezTo>
                    <a:pt x="93" y="231"/>
                    <a:pt x="92" y="230"/>
                    <a:pt x="92" y="230"/>
                  </a:cubicBezTo>
                  <a:cubicBezTo>
                    <a:pt x="91" y="230"/>
                    <a:pt x="90" y="230"/>
                    <a:pt x="90" y="230"/>
                  </a:cubicBezTo>
                  <a:cubicBezTo>
                    <a:pt x="89" y="230"/>
                    <a:pt x="89" y="229"/>
                    <a:pt x="89" y="229"/>
                  </a:cubicBezTo>
                  <a:cubicBezTo>
                    <a:pt x="89" y="229"/>
                    <a:pt x="89" y="229"/>
                    <a:pt x="89" y="229"/>
                  </a:cubicBezTo>
                  <a:cubicBezTo>
                    <a:pt x="89" y="228"/>
                    <a:pt x="90" y="228"/>
                    <a:pt x="90" y="227"/>
                  </a:cubicBezTo>
                  <a:cubicBezTo>
                    <a:pt x="90" y="227"/>
                    <a:pt x="89" y="226"/>
                    <a:pt x="89" y="226"/>
                  </a:cubicBezTo>
                  <a:cubicBezTo>
                    <a:pt x="89" y="226"/>
                    <a:pt x="89" y="225"/>
                    <a:pt x="88" y="225"/>
                  </a:cubicBezTo>
                  <a:cubicBezTo>
                    <a:pt x="88" y="224"/>
                    <a:pt x="88" y="223"/>
                    <a:pt x="88" y="222"/>
                  </a:cubicBezTo>
                  <a:cubicBezTo>
                    <a:pt x="89" y="221"/>
                    <a:pt x="89" y="220"/>
                    <a:pt x="89" y="219"/>
                  </a:cubicBezTo>
                  <a:cubicBezTo>
                    <a:pt x="89" y="218"/>
                    <a:pt x="89" y="216"/>
                    <a:pt x="89" y="215"/>
                  </a:cubicBezTo>
                  <a:cubicBezTo>
                    <a:pt x="89" y="215"/>
                    <a:pt x="88" y="214"/>
                    <a:pt x="88" y="213"/>
                  </a:cubicBezTo>
                  <a:cubicBezTo>
                    <a:pt x="88" y="212"/>
                    <a:pt x="88" y="210"/>
                    <a:pt x="88" y="210"/>
                  </a:cubicBezTo>
                  <a:cubicBezTo>
                    <a:pt x="87" y="209"/>
                    <a:pt x="87" y="207"/>
                    <a:pt x="86" y="206"/>
                  </a:cubicBezTo>
                  <a:cubicBezTo>
                    <a:pt x="85" y="205"/>
                    <a:pt x="84" y="205"/>
                    <a:pt x="83" y="204"/>
                  </a:cubicBezTo>
                  <a:cubicBezTo>
                    <a:pt x="82" y="204"/>
                    <a:pt x="81" y="204"/>
                    <a:pt x="80" y="204"/>
                  </a:cubicBezTo>
                  <a:cubicBezTo>
                    <a:pt x="80" y="203"/>
                    <a:pt x="79" y="203"/>
                    <a:pt x="78" y="202"/>
                  </a:cubicBezTo>
                  <a:cubicBezTo>
                    <a:pt x="78" y="202"/>
                    <a:pt x="77" y="202"/>
                    <a:pt x="77" y="201"/>
                  </a:cubicBezTo>
                  <a:cubicBezTo>
                    <a:pt x="76" y="201"/>
                    <a:pt x="75" y="201"/>
                    <a:pt x="75" y="201"/>
                  </a:cubicBezTo>
                  <a:cubicBezTo>
                    <a:pt x="75" y="201"/>
                    <a:pt x="74" y="201"/>
                    <a:pt x="74" y="201"/>
                  </a:cubicBezTo>
                  <a:cubicBezTo>
                    <a:pt x="74" y="201"/>
                    <a:pt x="73" y="201"/>
                    <a:pt x="73" y="201"/>
                  </a:cubicBezTo>
                  <a:cubicBezTo>
                    <a:pt x="73" y="201"/>
                    <a:pt x="72" y="201"/>
                    <a:pt x="72" y="201"/>
                  </a:cubicBezTo>
                  <a:cubicBezTo>
                    <a:pt x="72" y="200"/>
                    <a:pt x="72" y="200"/>
                    <a:pt x="72" y="199"/>
                  </a:cubicBezTo>
                  <a:cubicBezTo>
                    <a:pt x="72" y="199"/>
                    <a:pt x="72" y="199"/>
                    <a:pt x="72" y="199"/>
                  </a:cubicBezTo>
                  <a:cubicBezTo>
                    <a:pt x="73" y="198"/>
                    <a:pt x="73" y="198"/>
                    <a:pt x="74" y="198"/>
                  </a:cubicBezTo>
                  <a:cubicBezTo>
                    <a:pt x="74" y="198"/>
                    <a:pt x="75" y="197"/>
                    <a:pt x="75" y="197"/>
                  </a:cubicBezTo>
                  <a:cubicBezTo>
                    <a:pt x="75" y="197"/>
                    <a:pt x="76" y="195"/>
                    <a:pt x="76" y="194"/>
                  </a:cubicBezTo>
                  <a:cubicBezTo>
                    <a:pt x="77" y="194"/>
                    <a:pt x="77" y="192"/>
                    <a:pt x="78" y="192"/>
                  </a:cubicBezTo>
                  <a:cubicBezTo>
                    <a:pt x="78" y="190"/>
                    <a:pt x="80" y="187"/>
                    <a:pt x="81" y="185"/>
                  </a:cubicBezTo>
                  <a:cubicBezTo>
                    <a:pt x="82" y="183"/>
                    <a:pt x="83" y="179"/>
                    <a:pt x="84" y="177"/>
                  </a:cubicBezTo>
                  <a:cubicBezTo>
                    <a:pt x="84" y="175"/>
                    <a:pt x="85" y="173"/>
                    <a:pt x="86" y="171"/>
                  </a:cubicBezTo>
                  <a:cubicBezTo>
                    <a:pt x="86" y="170"/>
                    <a:pt x="87" y="168"/>
                    <a:pt x="87" y="166"/>
                  </a:cubicBezTo>
                  <a:cubicBezTo>
                    <a:pt x="87" y="165"/>
                    <a:pt x="88" y="161"/>
                    <a:pt x="89" y="159"/>
                  </a:cubicBezTo>
                  <a:cubicBezTo>
                    <a:pt x="89" y="158"/>
                    <a:pt x="90" y="156"/>
                    <a:pt x="90" y="156"/>
                  </a:cubicBezTo>
                  <a:cubicBezTo>
                    <a:pt x="90" y="155"/>
                    <a:pt x="91" y="153"/>
                    <a:pt x="91" y="152"/>
                  </a:cubicBezTo>
                  <a:cubicBezTo>
                    <a:pt x="91" y="152"/>
                    <a:pt x="91" y="151"/>
                    <a:pt x="91" y="150"/>
                  </a:cubicBezTo>
                  <a:cubicBezTo>
                    <a:pt x="92" y="149"/>
                    <a:pt x="92" y="146"/>
                    <a:pt x="92" y="144"/>
                  </a:cubicBezTo>
                  <a:cubicBezTo>
                    <a:pt x="92" y="143"/>
                    <a:pt x="92" y="140"/>
                    <a:pt x="92" y="138"/>
                  </a:cubicBezTo>
                  <a:cubicBezTo>
                    <a:pt x="92" y="135"/>
                    <a:pt x="92" y="130"/>
                    <a:pt x="92" y="128"/>
                  </a:cubicBezTo>
                  <a:cubicBezTo>
                    <a:pt x="91" y="126"/>
                    <a:pt x="91" y="122"/>
                    <a:pt x="91" y="120"/>
                  </a:cubicBezTo>
                  <a:cubicBezTo>
                    <a:pt x="91" y="119"/>
                    <a:pt x="91" y="116"/>
                    <a:pt x="90" y="115"/>
                  </a:cubicBezTo>
                  <a:cubicBezTo>
                    <a:pt x="90" y="114"/>
                    <a:pt x="89" y="111"/>
                    <a:pt x="88" y="110"/>
                  </a:cubicBezTo>
                  <a:cubicBezTo>
                    <a:pt x="88" y="109"/>
                    <a:pt x="88" y="107"/>
                    <a:pt x="87" y="106"/>
                  </a:cubicBezTo>
                  <a:cubicBezTo>
                    <a:pt x="87" y="105"/>
                    <a:pt x="86" y="104"/>
                    <a:pt x="86" y="104"/>
                  </a:cubicBezTo>
                  <a:cubicBezTo>
                    <a:pt x="86" y="103"/>
                    <a:pt x="86" y="102"/>
                    <a:pt x="86" y="102"/>
                  </a:cubicBezTo>
                  <a:cubicBezTo>
                    <a:pt x="86" y="102"/>
                    <a:pt x="85" y="100"/>
                    <a:pt x="85" y="100"/>
                  </a:cubicBezTo>
                  <a:cubicBezTo>
                    <a:pt x="85" y="100"/>
                    <a:pt x="85" y="99"/>
                    <a:pt x="85" y="98"/>
                  </a:cubicBezTo>
                  <a:cubicBezTo>
                    <a:pt x="85" y="98"/>
                    <a:pt x="84" y="96"/>
                    <a:pt x="84" y="96"/>
                  </a:cubicBezTo>
                  <a:cubicBezTo>
                    <a:pt x="84" y="95"/>
                    <a:pt x="83" y="95"/>
                    <a:pt x="83" y="95"/>
                  </a:cubicBezTo>
                  <a:cubicBezTo>
                    <a:pt x="83" y="94"/>
                    <a:pt x="83" y="94"/>
                    <a:pt x="82" y="94"/>
                  </a:cubicBezTo>
                  <a:cubicBezTo>
                    <a:pt x="82" y="93"/>
                    <a:pt x="82" y="93"/>
                    <a:pt x="82" y="93"/>
                  </a:cubicBezTo>
                  <a:cubicBezTo>
                    <a:pt x="81" y="93"/>
                    <a:pt x="81" y="92"/>
                    <a:pt x="81" y="92"/>
                  </a:cubicBezTo>
                  <a:cubicBezTo>
                    <a:pt x="81" y="91"/>
                    <a:pt x="80" y="91"/>
                    <a:pt x="79" y="91"/>
                  </a:cubicBezTo>
                  <a:cubicBezTo>
                    <a:pt x="79" y="90"/>
                    <a:pt x="78" y="89"/>
                    <a:pt x="78" y="88"/>
                  </a:cubicBezTo>
                  <a:cubicBezTo>
                    <a:pt x="77" y="88"/>
                    <a:pt x="76" y="87"/>
                    <a:pt x="76" y="86"/>
                  </a:cubicBezTo>
                  <a:cubicBezTo>
                    <a:pt x="76" y="86"/>
                    <a:pt x="75" y="85"/>
                    <a:pt x="74" y="85"/>
                  </a:cubicBezTo>
                  <a:cubicBezTo>
                    <a:pt x="74" y="85"/>
                    <a:pt x="74" y="84"/>
                    <a:pt x="73" y="84"/>
                  </a:cubicBezTo>
                  <a:cubicBezTo>
                    <a:pt x="73" y="84"/>
                    <a:pt x="72" y="83"/>
                    <a:pt x="72" y="83"/>
                  </a:cubicBezTo>
                  <a:cubicBezTo>
                    <a:pt x="72" y="83"/>
                    <a:pt x="71" y="82"/>
                    <a:pt x="71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0" y="81"/>
                    <a:pt x="70" y="80"/>
                    <a:pt x="70" y="80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69" y="79"/>
                    <a:pt x="69" y="79"/>
                  </a:cubicBezTo>
                  <a:cubicBezTo>
                    <a:pt x="69" y="78"/>
                    <a:pt x="68" y="78"/>
                    <a:pt x="68" y="78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6"/>
                    <a:pt x="68" y="76"/>
                    <a:pt x="68" y="76"/>
                  </a:cubicBezTo>
                  <a:cubicBezTo>
                    <a:pt x="69" y="76"/>
                    <a:pt x="69" y="76"/>
                    <a:pt x="69" y="76"/>
                  </a:cubicBezTo>
                  <a:cubicBezTo>
                    <a:pt x="70" y="76"/>
                    <a:pt x="70" y="76"/>
                    <a:pt x="70" y="76"/>
                  </a:cubicBezTo>
                  <a:cubicBezTo>
                    <a:pt x="70" y="76"/>
                    <a:pt x="71" y="77"/>
                    <a:pt x="71" y="77"/>
                  </a:cubicBezTo>
                  <a:cubicBezTo>
                    <a:pt x="70" y="77"/>
                    <a:pt x="70" y="77"/>
                    <a:pt x="70" y="77"/>
                  </a:cubicBezTo>
                  <a:cubicBezTo>
                    <a:pt x="70" y="77"/>
                    <a:pt x="70" y="78"/>
                    <a:pt x="70" y="79"/>
                  </a:cubicBezTo>
                  <a:cubicBezTo>
                    <a:pt x="71" y="79"/>
                    <a:pt x="71" y="79"/>
                    <a:pt x="71" y="79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2" y="80"/>
                    <a:pt x="72" y="81"/>
                    <a:pt x="72" y="81"/>
                  </a:cubicBezTo>
                  <a:cubicBezTo>
                    <a:pt x="72" y="81"/>
                    <a:pt x="72" y="81"/>
                    <a:pt x="72" y="81"/>
                  </a:cubicBezTo>
                  <a:cubicBezTo>
                    <a:pt x="73" y="81"/>
                    <a:pt x="73" y="80"/>
                    <a:pt x="73" y="80"/>
                  </a:cubicBezTo>
                  <a:cubicBezTo>
                    <a:pt x="73" y="80"/>
                    <a:pt x="72" y="80"/>
                    <a:pt x="72" y="80"/>
                  </a:cubicBezTo>
                  <a:cubicBezTo>
                    <a:pt x="72" y="79"/>
                    <a:pt x="72" y="79"/>
                    <a:pt x="72" y="79"/>
                  </a:cubicBezTo>
                  <a:cubicBezTo>
                    <a:pt x="73" y="79"/>
                    <a:pt x="73" y="78"/>
                    <a:pt x="73" y="78"/>
                  </a:cubicBezTo>
                  <a:cubicBezTo>
                    <a:pt x="73" y="78"/>
                    <a:pt x="73" y="79"/>
                    <a:pt x="73" y="79"/>
                  </a:cubicBezTo>
                  <a:cubicBezTo>
                    <a:pt x="74" y="79"/>
                    <a:pt x="74" y="80"/>
                    <a:pt x="74" y="80"/>
                  </a:cubicBezTo>
                  <a:cubicBezTo>
                    <a:pt x="74" y="81"/>
                    <a:pt x="75" y="81"/>
                    <a:pt x="75" y="82"/>
                  </a:cubicBezTo>
                  <a:cubicBezTo>
                    <a:pt x="75" y="82"/>
                    <a:pt x="75" y="83"/>
                    <a:pt x="76" y="83"/>
                  </a:cubicBezTo>
                  <a:cubicBezTo>
                    <a:pt x="76" y="84"/>
                    <a:pt x="77" y="84"/>
                    <a:pt x="77" y="85"/>
                  </a:cubicBezTo>
                  <a:cubicBezTo>
                    <a:pt x="77" y="85"/>
                    <a:pt x="78" y="86"/>
                    <a:pt x="78" y="86"/>
                  </a:cubicBezTo>
                  <a:cubicBezTo>
                    <a:pt x="78" y="86"/>
                    <a:pt x="80" y="86"/>
                    <a:pt x="80" y="87"/>
                  </a:cubicBezTo>
                  <a:cubicBezTo>
                    <a:pt x="80" y="87"/>
                    <a:pt x="81" y="87"/>
                    <a:pt x="81" y="87"/>
                  </a:cubicBezTo>
                  <a:cubicBezTo>
                    <a:pt x="81" y="87"/>
                    <a:pt x="82" y="87"/>
                    <a:pt x="82" y="88"/>
                  </a:cubicBezTo>
                  <a:cubicBezTo>
                    <a:pt x="82" y="88"/>
                    <a:pt x="83" y="89"/>
                    <a:pt x="83" y="89"/>
                  </a:cubicBezTo>
                  <a:cubicBezTo>
                    <a:pt x="83" y="89"/>
                    <a:pt x="82" y="91"/>
                    <a:pt x="83" y="91"/>
                  </a:cubicBezTo>
                  <a:cubicBezTo>
                    <a:pt x="83" y="91"/>
                    <a:pt x="83" y="92"/>
                    <a:pt x="83" y="93"/>
                  </a:cubicBezTo>
                  <a:cubicBezTo>
                    <a:pt x="84" y="93"/>
                    <a:pt x="84" y="93"/>
                    <a:pt x="85" y="94"/>
                  </a:cubicBezTo>
                  <a:cubicBezTo>
                    <a:pt x="85" y="94"/>
                    <a:pt x="85" y="95"/>
                    <a:pt x="85" y="95"/>
                  </a:cubicBezTo>
                  <a:cubicBezTo>
                    <a:pt x="85" y="96"/>
                    <a:pt x="86" y="97"/>
                    <a:pt x="86" y="97"/>
                  </a:cubicBezTo>
                  <a:cubicBezTo>
                    <a:pt x="86" y="97"/>
                    <a:pt x="86" y="98"/>
                    <a:pt x="86" y="98"/>
                  </a:cubicBezTo>
                  <a:cubicBezTo>
                    <a:pt x="86" y="99"/>
                    <a:pt x="86" y="99"/>
                    <a:pt x="87" y="100"/>
                  </a:cubicBezTo>
                  <a:cubicBezTo>
                    <a:pt x="87" y="100"/>
                    <a:pt x="87" y="100"/>
                    <a:pt x="87" y="101"/>
                  </a:cubicBezTo>
                  <a:cubicBezTo>
                    <a:pt x="87" y="101"/>
                    <a:pt x="87" y="102"/>
                    <a:pt x="88" y="102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88" y="102"/>
                    <a:pt x="89" y="102"/>
                    <a:pt x="89" y="102"/>
                  </a:cubicBezTo>
                  <a:cubicBezTo>
                    <a:pt x="89" y="102"/>
                    <a:pt x="89" y="101"/>
                    <a:pt x="88" y="100"/>
                  </a:cubicBezTo>
                  <a:cubicBezTo>
                    <a:pt x="88" y="100"/>
                    <a:pt x="88" y="100"/>
                    <a:pt x="87" y="100"/>
                  </a:cubicBezTo>
                  <a:cubicBezTo>
                    <a:pt x="87" y="99"/>
                    <a:pt x="87" y="99"/>
                    <a:pt x="87" y="98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8" y="97"/>
                    <a:pt x="87" y="96"/>
                    <a:pt x="87" y="96"/>
                  </a:cubicBezTo>
                  <a:cubicBezTo>
                    <a:pt x="87" y="96"/>
                    <a:pt x="87" y="95"/>
                    <a:pt x="87" y="95"/>
                  </a:cubicBezTo>
                  <a:cubicBezTo>
                    <a:pt x="86" y="95"/>
                    <a:pt x="86" y="95"/>
                    <a:pt x="86" y="94"/>
                  </a:cubicBezTo>
                  <a:cubicBezTo>
                    <a:pt x="87" y="94"/>
                    <a:pt x="87" y="94"/>
                    <a:pt x="87" y="94"/>
                  </a:cubicBezTo>
                  <a:cubicBezTo>
                    <a:pt x="87" y="95"/>
                    <a:pt x="87" y="95"/>
                    <a:pt x="87" y="95"/>
                  </a:cubicBezTo>
                  <a:cubicBezTo>
                    <a:pt x="88" y="95"/>
                    <a:pt x="88" y="95"/>
                    <a:pt x="88" y="95"/>
                  </a:cubicBezTo>
                  <a:cubicBezTo>
                    <a:pt x="88" y="94"/>
                    <a:pt x="88" y="94"/>
                    <a:pt x="88" y="94"/>
                  </a:cubicBezTo>
                  <a:cubicBezTo>
                    <a:pt x="87" y="93"/>
                    <a:pt x="87" y="94"/>
                    <a:pt x="87" y="93"/>
                  </a:cubicBezTo>
                  <a:cubicBezTo>
                    <a:pt x="87" y="93"/>
                    <a:pt x="87" y="93"/>
                    <a:pt x="87" y="93"/>
                  </a:cubicBezTo>
                  <a:cubicBezTo>
                    <a:pt x="87" y="93"/>
                    <a:pt x="87" y="93"/>
                    <a:pt x="87" y="93"/>
                  </a:cubicBezTo>
                  <a:cubicBezTo>
                    <a:pt x="87" y="92"/>
                    <a:pt x="87" y="92"/>
                    <a:pt x="87" y="92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6" y="92"/>
                    <a:pt x="86" y="91"/>
                    <a:pt x="86" y="91"/>
                  </a:cubicBezTo>
                  <a:cubicBezTo>
                    <a:pt x="85" y="91"/>
                    <a:pt x="85" y="90"/>
                    <a:pt x="85" y="90"/>
                  </a:cubicBezTo>
                  <a:cubicBezTo>
                    <a:pt x="85" y="89"/>
                    <a:pt x="85" y="89"/>
                    <a:pt x="85" y="88"/>
                  </a:cubicBezTo>
                  <a:cubicBezTo>
                    <a:pt x="85" y="88"/>
                    <a:pt x="85" y="88"/>
                    <a:pt x="85" y="88"/>
                  </a:cubicBezTo>
                  <a:cubicBezTo>
                    <a:pt x="86" y="88"/>
                    <a:pt x="86" y="87"/>
                    <a:pt x="86" y="87"/>
                  </a:cubicBezTo>
                  <a:cubicBezTo>
                    <a:pt x="86" y="87"/>
                    <a:pt x="87" y="87"/>
                    <a:pt x="87" y="87"/>
                  </a:cubicBezTo>
                  <a:cubicBezTo>
                    <a:pt x="88" y="87"/>
                    <a:pt x="88" y="87"/>
                    <a:pt x="88" y="88"/>
                  </a:cubicBezTo>
                  <a:cubicBezTo>
                    <a:pt x="89" y="88"/>
                    <a:pt x="89" y="89"/>
                    <a:pt x="89" y="89"/>
                  </a:cubicBezTo>
                  <a:cubicBezTo>
                    <a:pt x="89" y="89"/>
                    <a:pt x="90" y="89"/>
                    <a:pt x="89" y="90"/>
                  </a:cubicBezTo>
                  <a:cubicBezTo>
                    <a:pt x="89" y="90"/>
                    <a:pt x="89" y="90"/>
                    <a:pt x="89" y="91"/>
                  </a:cubicBezTo>
                  <a:cubicBezTo>
                    <a:pt x="89" y="91"/>
                    <a:pt x="89" y="91"/>
                    <a:pt x="89" y="91"/>
                  </a:cubicBezTo>
                  <a:cubicBezTo>
                    <a:pt x="89" y="92"/>
                    <a:pt x="89" y="92"/>
                    <a:pt x="89" y="92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90" y="92"/>
                    <a:pt x="90" y="92"/>
                    <a:pt x="90" y="92"/>
                  </a:cubicBezTo>
                  <a:cubicBezTo>
                    <a:pt x="91" y="92"/>
                    <a:pt x="91" y="91"/>
                    <a:pt x="91" y="91"/>
                  </a:cubicBezTo>
                  <a:cubicBezTo>
                    <a:pt x="91" y="91"/>
                    <a:pt x="91" y="91"/>
                    <a:pt x="91" y="91"/>
                  </a:cubicBezTo>
                  <a:cubicBezTo>
                    <a:pt x="91" y="90"/>
                    <a:pt x="91" y="89"/>
                    <a:pt x="91" y="89"/>
                  </a:cubicBezTo>
                  <a:cubicBezTo>
                    <a:pt x="91" y="89"/>
                    <a:pt x="91" y="89"/>
                    <a:pt x="91" y="88"/>
                  </a:cubicBezTo>
                  <a:cubicBezTo>
                    <a:pt x="91" y="88"/>
                    <a:pt x="92" y="88"/>
                    <a:pt x="92" y="89"/>
                  </a:cubicBezTo>
                  <a:cubicBezTo>
                    <a:pt x="92" y="89"/>
                    <a:pt x="92" y="89"/>
                    <a:pt x="93" y="89"/>
                  </a:cubicBezTo>
                  <a:cubicBezTo>
                    <a:pt x="93" y="89"/>
                    <a:pt x="93" y="89"/>
                    <a:pt x="93" y="89"/>
                  </a:cubicBezTo>
                  <a:cubicBezTo>
                    <a:pt x="94" y="89"/>
                    <a:pt x="94" y="89"/>
                    <a:pt x="94" y="90"/>
                  </a:cubicBezTo>
                  <a:cubicBezTo>
                    <a:pt x="94" y="90"/>
                    <a:pt x="93" y="91"/>
                    <a:pt x="93" y="91"/>
                  </a:cubicBezTo>
                  <a:cubicBezTo>
                    <a:pt x="93" y="91"/>
                    <a:pt x="92" y="91"/>
                    <a:pt x="92" y="91"/>
                  </a:cubicBezTo>
                  <a:cubicBezTo>
                    <a:pt x="92" y="91"/>
                    <a:pt x="92" y="92"/>
                    <a:pt x="92" y="92"/>
                  </a:cubicBezTo>
                  <a:cubicBezTo>
                    <a:pt x="91" y="93"/>
                    <a:pt x="91" y="93"/>
                    <a:pt x="92" y="93"/>
                  </a:cubicBezTo>
                  <a:cubicBezTo>
                    <a:pt x="92" y="94"/>
                    <a:pt x="92" y="94"/>
                    <a:pt x="92" y="94"/>
                  </a:cubicBezTo>
                  <a:cubicBezTo>
                    <a:pt x="93" y="94"/>
                    <a:pt x="93" y="93"/>
                    <a:pt x="93" y="93"/>
                  </a:cubicBezTo>
                  <a:cubicBezTo>
                    <a:pt x="93" y="92"/>
                    <a:pt x="93" y="92"/>
                    <a:pt x="93" y="92"/>
                  </a:cubicBezTo>
                  <a:cubicBezTo>
                    <a:pt x="94" y="92"/>
                    <a:pt x="94" y="92"/>
                    <a:pt x="94" y="92"/>
                  </a:cubicBezTo>
                  <a:cubicBezTo>
                    <a:pt x="94" y="91"/>
                    <a:pt x="94" y="91"/>
                    <a:pt x="95" y="91"/>
                  </a:cubicBezTo>
                  <a:cubicBezTo>
                    <a:pt x="95" y="91"/>
                    <a:pt x="95" y="90"/>
                    <a:pt x="95" y="90"/>
                  </a:cubicBezTo>
                  <a:cubicBezTo>
                    <a:pt x="95" y="90"/>
                    <a:pt x="96" y="90"/>
                    <a:pt x="96" y="90"/>
                  </a:cubicBezTo>
                  <a:cubicBezTo>
                    <a:pt x="96" y="90"/>
                    <a:pt x="97" y="91"/>
                    <a:pt x="97" y="91"/>
                  </a:cubicBezTo>
                  <a:cubicBezTo>
                    <a:pt x="97" y="92"/>
                    <a:pt x="98" y="93"/>
                    <a:pt x="98" y="93"/>
                  </a:cubicBezTo>
                  <a:cubicBezTo>
                    <a:pt x="98" y="93"/>
                    <a:pt x="99" y="93"/>
                    <a:pt x="100" y="93"/>
                  </a:cubicBezTo>
                  <a:cubicBezTo>
                    <a:pt x="100" y="94"/>
                    <a:pt x="101" y="94"/>
                    <a:pt x="102" y="94"/>
                  </a:cubicBezTo>
                  <a:cubicBezTo>
                    <a:pt x="102" y="94"/>
                    <a:pt x="103" y="94"/>
                    <a:pt x="103" y="94"/>
                  </a:cubicBezTo>
                  <a:cubicBezTo>
                    <a:pt x="104" y="94"/>
                    <a:pt x="104" y="94"/>
                    <a:pt x="105" y="94"/>
                  </a:cubicBezTo>
                  <a:cubicBezTo>
                    <a:pt x="105" y="93"/>
                    <a:pt x="105" y="93"/>
                    <a:pt x="106" y="93"/>
                  </a:cubicBezTo>
                  <a:cubicBezTo>
                    <a:pt x="106" y="93"/>
                    <a:pt x="107" y="94"/>
                    <a:pt x="107" y="94"/>
                  </a:cubicBezTo>
                  <a:cubicBezTo>
                    <a:pt x="108" y="94"/>
                    <a:pt x="108" y="94"/>
                    <a:pt x="108" y="94"/>
                  </a:cubicBezTo>
                  <a:cubicBezTo>
                    <a:pt x="109" y="95"/>
                    <a:pt x="109" y="95"/>
                    <a:pt x="109" y="96"/>
                  </a:cubicBezTo>
                  <a:cubicBezTo>
                    <a:pt x="110" y="96"/>
                    <a:pt x="110" y="96"/>
                    <a:pt x="111" y="96"/>
                  </a:cubicBezTo>
                  <a:cubicBezTo>
                    <a:pt x="111" y="96"/>
                    <a:pt x="112" y="97"/>
                    <a:pt x="113" y="97"/>
                  </a:cubicBezTo>
                  <a:cubicBezTo>
                    <a:pt x="113" y="97"/>
                    <a:pt x="114" y="97"/>
                    <a:pt x="114" y="97"/>
                  </a:cubicBezTo>
                  <a:cubicBezTo>
                    <a:pt x="115" y="97"/>
                    <a:pt x="116" y="97"/>
                    <a:pt x="116" y="97"/>
                  </a:cubicBezTo>
                  <a:cubicBezTo>
                    <a:pt x="116" y="97"/>
                    <a:pt x="117" y="97"/>
                    <a:pt x="117" y="97"/>
                  </a:cubicBezTo>
                  <a:cubicBezTo>
                    <a:pt x="118" y="96"/>
                    <a:pt x="118" y="96"/>
                    <a:pt x="118" y="96"/>
                  </a:cubicBezTo>
                  <a:cubicBezTo>
                    <a:pt x="118" y="96"/>
                    <a:pt x="118" y="96"/>
                    <a:pt x="118" y="96"/>
                  </a:cubicBezTo>
                  <a:cubicBezTo>
                    <a:pt x="118" y="95"/>
                    <a:pt x="117" y="96"/>
                    <a:pt x="117" y="96"/>
                  </a:cubicBezTo>
                  <a:cubicBezTo>
                    <a:pt x="116" y="96"/>
                    <a:pt x="115" y="96"/>
                    <a:pt x="115" y="96"/>
                  </a:cubicBezTo>
                  <a:cubicBezTo>
                    <a:pt x="114" y="96"/>
                    <a:pt x="113" y="96"/>
                    <a:pt x="113" y="95"/>
                  </a:cubicBezTo>
                  <a:cubicBezTo>
                    <a:pt x="113" y="95"/>
                    <a:pt x="112" y="95"/>
                    <a:pt x="111" y="95"/>
                  </a:cubicBezTo>
                  <a:cubicBezTo>
                    <a:pt x="111" y="95"/>
                    <a:pt x="110" y="94"/>
                    <a:pt x="110" y="93"/>
                  </a:cubicBezTo>
                  <a:cubicBezTo>
                    <a:pt x="109" y="93"/>
                    <a:pt x="108" y="92"/>
                    <a:pt x="107" y="91"/>
                  </a:cubicBezTo>
                  <a:cubicBezTo>
                    <a:pt x="106" y="91"/>
                    <a:pt x="105" y="89"/>
                    <a:pt x="105" y="89"/>
                  </a:cubicBezTo>
                  <a:cubicBezTo>
                    <a:pt x="104" y="89"/>
                    <a:pt x="104" y="88"/>
                    <a:pt x="104" y="88"/>
                  </a:cubicBezTo>
                  <a:cubicBezTo>
                    <a:pt x="103" y="88"/>
                    <a:pt x="103" y="88"/>
                    <a:pt x="103" y="88"/>
                  </a:cubicBezTo>
                  <a:cubicBezTo>
                    <a:pt x="102" y="88"/>
                    <a:pt x="102" y="88"/>
                    <a:pt x="102" y="88"/>
                  </a:cubicBezTo>
                  <a:cubicBezTo>
                    <a:pt x="102" y="88"/>
                    <a:pt x="102" y="88"/>
                    <a:pt x="102" y="88"/>
                  </a:cubicBezTo>
                  <a:cubicBezTo>
                    <a:pt x="101" y="88"/>
                    <a:pt x="101" y="88"/>
                    <a:pt x="101" y="88"/>
                  </a:cubicBezTo>
                  <a:cubicBezTo>
                    <a:pt x="101" y="87"/>
                    <a:pt x="101" y="87"/>
                    <a:pt x="101" y="87"/>
                  </a:cubicBezTo>
                  <a:cubicBezTo>
                    <a:pt x="101" y="87"/>
                    <a:pt x="102" y="87"/>
                    <a:pt x="102" y="86"/>
                  </a:cubicBezTo>
                  <a:cubicBezTo>
                    <a:pt x="102" y="86"/>
                    <a:pt x="102" y="86"/>
                    <a:pt x="102" y="85"/>
                  </a:cubicBezTo>
                  <a:cubicBezTo>
                    <a:pt x="102" y="85"/>
                    <a:pt x="101" y="85"/>
                    <a:pt x="101" y="85"/>
                  </a:cubicBezTo>
                  <a:cubicBezTo>
                    <a:pt x="101" y="84"/>
                    <a:pt x="101" y="84"/>
                    <a:pt x="101" y="83"/>
                  </a:cubicBezTo>
                  <a:cubicBezTo>
                    <a:pt x="101" y="83"/>
                    <a:pt x="100" y="83"/>
                    <a:pt x="101" y="82"/>
                  </a:cubicBezTo>
                  <a:cubicBezTo>
                    <a:pt x="102" y="82"/>
                    <a:pt x="102" y="82"/>
                    <a:pt x="102" y="82"/>
                  </a:cubicBezTo>
                  <a:cubicBezTo>
                    <a:pt x="102" y="81"/>
                    <a:pt x="101" y="81"/>
                    <a:pt x="101" y="80"/>
                  </a:cubicBezTo>
                  <a:cubicBezTo>
                    <a:pt x="101" y="80"/>
                    <a:pt x="102" y="80"/>
                    <a:pt x="102" y="79"/>
                  </a:cubicBezTo>
                  <a:cubicBezTo>
                    <a:pt x="102" y="78"/>
                    <a:pt x="102" y="78"/>
                    <a:pt x="102" y="78"/>
                  </a:cubicBezTo>
                  <a:cubicBezTo>
                    <a:pt x="101" y="77"/>
                    <a:pt x="100" y="77"/>
                    <a:pt x="100" y="77"/>
                  </a:cubicBezTo>
                  <a:cubicBezTo>
                    <a:pt x="100" y="77"/>
                    <a:pt x="100" y="77"/>
                    <a:pt x="100" y="76"/>
                  </a:cubicBezTo>
                  <a:cubicBezTo>
                    <a:pt x="101" y="76"/>
                    <a:pt x="101" y="75"/>
                    <a:pt x="101" y="75"/>
                  </a:cubicBezTo>
                  <a:cubicBezTo>
                    <a:pt x="101" y="74"/>
                    <a:pt x="100" y="73"/>
                    <a:pt x="100" y="73"/>
                  </a:cubicBezTo>
                  <a:cubicBezTo>
                    <a:pt x="100" y="73"/>
                    <a:pt x="100" y="72"/>
                    <a:pt x="100" y="72"/>
                  </a:cubicBezTo>
                  <a:cubicBezTo>
                    <a:pt x="100" y="72"/>
                    <a:pt x="100" y="72"/>
                    <a:pt x="100" y="72"/>
                  </a:cubicBezTo>
                  <a:cubicBezTo>
                    <a:pt x="101" y="72"/>
                    <a:pt x="102" y="72"/>
                    <a:pt x="102" y="72"/>
                  </a:cubicBezTo>
                  <a:cubicBezTo>
                    <a:pt x="102" y="72"/>
                    <a:pt x="103" y="72"/>
                    <a:pt x="103" y="71"/>
                  </a:cubicBezTo>
                  <a:cubicBezTo>
                    <a:pt x="103" y="71"/>
                    <a:pt x="104" y="72"/>
                    <a:pt x="104" y="71"/>
                  </a:cubicBezTo>
                  <a:cubicBezTo>
                    <a:pt x="104" y="71"/>
                    <a:pt x="104" y="71"/>
                    <a:pt x="104" y="71"/>
                  </a:cubicBezTo>
                  <a:cubicBezTo>
                    <a:pt x="104" y="70"/>
                    <a:pt x="104" y="70"/>
                    <a:pt x="104" y="70"/>
                  </a:cubicBezTo>
                  <a:cubicBezTo>
                    <a:pt x="104" y="70"/>
                    <a:pt x="104" y="70"/>
                    <a:pt x="104" y="70"/>
                  </a:cubicBezTo>
                  <a:cubicBezTo>
                    <a:pt x="103" y="70"/>
                    <a:pt x="103" y="70"/>
                    <a:pt x="103" y="70"/>
                  </a:cubicBezTo>
                  <a:cubicBezTo>
                    <a:pt x="103" y="70"/>
                    <a:pt x="102" y="70"/>
                    <a:pt x="102" y="70"/>
                  </a:cubicBezTo>
                  <a:cubicBezTo>
                    <a:pt x="102" y="70"/>
                    <a:pt x="102" y="70"/>
                    <a:pt x="102" y="70"/>
                  </a:cubicBezTo>
                  <a:cubicBezTo>
                    <a:pt x="101" y="70"/>
                    <a:pt x="100" y="70"/>
                    <a:pt x="100" y="70"/>
                  </a:cubicBezTo>
                  <a:cubicBezTo>
                    <a:pt x="100" y="70"/>
                    <a:pt x="100" y="70"/>
                    <a:pt x="99" y="70"/>
                  </a:cubicBezTo>
                  <a:cubicBezTo>
                    <a:pt x="99" y="70"/>
                    <a:pt x="99" y="70"/>
                    <a:pt x="99" y="70"/>
                  </a:cubicBezTo>
                  <a:cubicBezTo>
                    <a:pt x="98" y="70"/>
                    <a:pt x="98" y="69"/>
                    <a:pt x="98" y="69"/>
                  </a:cubicBezTo>
                  <a:cubicBezTo>
                    <a:pt x="98" y="68"/>
                    <a:pt x="98" y="68"/>
                    <a:pt x="98" y="67"/>
                  </a:cubicBezTo>
                  <a:cubicBezTo>
                    <a:pt x="98" y="67"/>
                    <a:pt x="98" y="66"/>
                    <a:pt x="98" y="66"/>
                  </a:cubicBezTo>
                  <a:cubicBezTo>
                    <a:pt x="98" y="65"/>
                    <a:pt x="98" y="65"/>
                    <a:pt x="98" y="65"/>
                  </a:cubicBezTo>
                  <a:cubicBezTo>
                    <a:pt x="98" y="64"/>
                    <a:pt x="98" y="64"/>
                    <a:pt x="98" y="63"/>
                  </a:cubicBezTo>
                  <a:cubicBezTo>
                    <a:pt x="98" y="63"/>
                    <a:pt x="98" y="63"/>
                    <a:pt x="98" y="62"/>
                  </a:cubicBezTo>
                  <a:cubicBezTo>
                    <a:pt x="98" y="62"/>
                    <a:pt x="97" y="61"/>
                    <a:pt x="98" y="61"/>
                  </a:cubicBezTo>
                  <a:cubicBezTo>
                    <a:pt x="98" y="61"/>
                    <a:pt x="98" y="60"/>
                    <a:pt x="98" y="60"/>
                  </a:cubicBezTo>
                  <a:cubicBezTo>
                    <a:pt x="98" y="60"/>
                    <a:pt x="99" y="59"/>
                    <a:pt x="99" y="59"/>
                  </a:cubicBezTo>
                  <a:cubicBezTo>
                    <a:pt x="100" y="59"/>
                    <a:pt x="100" y="59"/>
                    <a:pt x="101" y="59"/>
                  </a:cubicBezTo>
                  <a:cubicBezTo>
                    <a:pt x="101" y="59"/>
                    <a:pt x="101" y="59"/>
                    <a:pt x="101" y="59"/>
                  </a:cubicBezTo>
                  <a:cubicBezTo>
                    <a:pt x="101" y="58"/>
                    <a:pt x="101" y="58"/>
                    <a:pt x="101" y="58"/>
                  </a:cubicBezTo>
                  <a:cubicBezTo>
                    <a:pt x="100" y="57"/>
                    <a:pt x="100" y="57"/>
                    <a:pt x="100" y="57"/>
                  </a:cubicBezTo>
                  <a:cubicBezTo>
                    <a:pt x="100" y="57"/>
                    <a:pt x="100" y="58"/>
                    <a:pt x="99" y="58"/>
                  </a:cubicBezTo>
                  <a:cubicBezTo>
                    <a:pt x="99" y="58"/>
                    <a:pt x="99" y="58"/>
                    <a:pt x="98" y="58"/>
                  </a:cubicBezTo>
                  <a:cubicBezTo>
                    <a:pt x="98" y="58"/>
                    <a:pt x="98" y="58"/>
                    <a:pt x="97" y="58"/>
                  </a:cubicBezTo>
                  <a:cubicBezTo>
                    <a:pt x="97" y="59"/>
                    <a:pt x="97" y="59"/>
                    <a:pt x="96" y="60"/>
                  </a:cubicBezTo>
                  <a:cubicBezTo>
                    <a:pt x="96" y="60"/>
                    <a:pt x="96" y="60"/>
                    <a:pt x="96" y="61"/>
                  </a:cubicBezTo>
                  <a:cubicBezTo>
                    <a:pt x="96" y="61"/>
                    <a:pt x="96" y="61"/>
                    <a:pt x="96" y="62"/>
                  </a:cubicBezTo>
                  <a:cubicBezTo>
                    <a:pt x="96" y="62"/>
                    <a:pt x="96" y="63"/>
                    <a:pt x="96" y="63"/>
                  </a:cubicBezTo>
                  <a:cubicBezTo>
                    <a:pt x="96" y="63"/>
                    <a:pt x="96" y="64"/>
                    <a:pt x="96" y="65"/>
                  </a:cubicBezTo>
                  <a:cubicBezTo>
                    <a:pt x="96" y="65"/>
                    <a:pt x="96" y="66"/>
                    <a:pt x="95" y="67"/>
                  </a:cubicBezTo>
                  <a:cubicBezTo>
                    <a:pt x="95" y="67"/>
                    <a:pt x="95" y="67"/>
                    <a:pt x="94" y="67"/>
                  </a:cubicBezTo>
                  <a:cubicBezTo>
                    <a:pt x="94" y="68"/>
                    <a:pt x="94" y="68"/>
                    <a:pt x="93" y="68"/>
                  </a:cubicBezTo>
                  <a:cubicBezTo>
                    <a:pt x="93" y="69"/>
                    <a:pt x="93" y="69"/>
                    <a:pt x="92" y="69"/>
                  </a:cubicBezTo>
                  <a:cubicBezTo>
                    <a:pt x="92" y="69"/>
                    <a:pt x="92" y="69"/>
                    <a:pt x="91" y="69"/>
                  </a:cubicBezTo>
                  <a:cubicBezTo>
                    <a:pt x="91" y="69"/>
                    <a:pt x="91" y="69"/>
                    <a:pt x="91" y="69"/>
                  </a:cubicBezTo>
                  <a:cubicBezTo>
                    <a:pt x="90" y="69"/>
                    <a:pt x="90" y="69"/>
                    <a:pt x="90" y="70"/>
                  </a:cubicBezTo>
                  <a:cubicBezTo>
                    <a:pt x="89" y="70"/>
                    <a:pt x="89" y="70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8" y="71"/>
                    <a:pt x="88" y="72"/>
                    <a:pt x="88" y="72"/>
                  </a:cubicBezTo>
                  <a:cubicBezTo>
                    <a:pt x="87" y="72"/>
                    <a:pt x="87" y="72"/>
                    <a:pt x="86" y="72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86" y="73"/>
                    <a:pt x="86" y="74"/>
                  </a:cubicBezTo>
                  <a:cubicBezTo>
                    <a:pt x="86" y="74"/>
                    <a:pt x="87" y="74"/>
                    <a:pt x="87" y="74"/>
                  </a:cubicBezTo>
                  <a:cubicBezTo>
                    <a:pt x="87" y="74"/>
                    <a:pt x="88" y="73"/>
                    <a:pt x="88" y="73"/>
                  </a:cubicBezTo>
                  <a:cubicBezTo>
                    <a:pt x="89" y="73"/>
                    <a:pt x="89" y="73"/>
                    <a:pt x="89" y="72"/>
                  </a:cubicBezTo>
                  <a:cubicBezTo>
                    <a:pt x="90" y="72"/>
                    <a:pt x="90" y="72"/>
                    <a:pt x="90" y="71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2" y="70"/>
                    <a:pt x="92" y="70"/>
                    <a:pt x="92" y="70"/>
                  </a:cubicBezTo>
                  <a:cubicBezTo>
                    <a:pt x="93" y="70"/>
                    <a:pt x="93" y="70"/>
                    <a:pt x="93" y="70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71"/>
                    <a:pt x="91" y="71"/>
                    <a:pt x="91" y="72"/>
                  </a:cubicBezTo>
                  <a:cubicBezTo>
                    <a:pt x="91" y="72"/>
                    <a:pt x="91" y="72"/>
                    <a:pt x="91" y="73"/>
                  </a:cubicBezTo>
                  <a:cubicBezTo>
                    <a:pt x="91" y="73"/>
                    <a:pt x="91" y="73"/>
                    <a:pt x="92" y="73"/>
                  </a:cubicBezTo>
                  <a:cubicBezTo>
                    <a:pt x="92" y="74"/>
                    <a:pt x="92" y="74"/>
                    <a:pt x="92" y="74"/>
                  </a:cubicBezTo>
                  <a:cubicBezTo>
                    <a:pt x="93" y="73"/>
                    <a:pt x="92" y="72"/>
                    <a:pt x="92" y="72"/>
                  </a:cubicBezTo>
                  <a:cubicBezTo>
                    <a:pt x="92" y="72"/>
                    <a:pt x="93" y="72"/>
                    <a:pt x="93" y="71"/>
                  </a:cubicBezTo>
                  <a:cubicBezTo>
                    <a:pt x="93" y="71"/>
                    <a:pt x="93" y="71"/>
                    <a:pt x="93" y="71"/>
                  </a:cubicBezTo>
                  <a:cubicBezTo>
                    <a:pt x="94" y="71"/>
                    <a:pt x="94" y="71"/>
                    <a:pt x="94" y="71"/>
                  </a:cubicBezTo>
                  <a:cubicBezTo>
                    <a:pt x="94" y="71"/>
                    <a:pt x="94" y="72"/>
                    <a:pt x="94" y="72"/>
                  </a:cubicBezTo>
                  <a:cubicBezTo>
                    <a:pt x="94" y="73"/>
                    <a:pt x="95" y="73"/>
                    <a:pt x="95" y="74"/>
                  </a:cubicBezTo>
                  <a:cubicBezTo>
                    <a:pt x="95" y="74"/>
                    <a:pt x="95" y="74"/>
                    <a:pt x="94" y="75"/>
                  </a:cubicBezTo>
                  <a:cubicBezTo>
                    <a:pt x="94" y="75"/>
                    <a:pt x="94" y="75"/>
                    <a:pt x="94" y="75"/>
                  </a:cubicBezTo>
                  <a:cubicBezTo>
                    <a:pt x="94" y="76"/>
                    <a:pt x="94" y="76"/>
                    <a:pt x="94" y="76"/>
                  </a:cubicBezTo>
                  <a:cubicBezTo>
                    <a:pt x="95" y="75"/>
                    <a:pt x="95" y="75"/>
                    <a:pt x="95" y="75"/>
                  </a:cubicBezTo>
                  <a:cubicBezTo>
                    <a:pt x="95" y="75"/>
                    <a:pt x="95" y="75"/>
                    <a:pt x="95" y="76"/>
                  </a:cubicBezTo>
                  <a:cubicBezTo>
                    <a:pt x="95" y="76"/>
                    <a:pt x="95" y="76"/>
                    <a:pt x="95" y="77"/>
                  </a:cubicBezTo>
                  <a:cubicBezTo>
                    <a:pt x="95" y="77"/>
                    <a:pt x="95" y="77"/>
                    <a:pt x="95" y="77"/>
                  </a:cubicBezTo>
                  <a:cubicBezTo>
                    <a:pt x="95" y="78"/>
                    <a:pt x="94" y="79"/>
                    <a:pt x="94" y="79"/>
                  </a:cubicBezTo>
                  <a:cubicBezTo>
                    <a:pt x="94" y="79"/>
                    <a:pt x="94" y="79"/>
                    <a:pt x="93" y="79"/>
                  </a:cubicBezTo>
                  <a:cubicBezTo>
                    <a:pt x="93" y="79"/>
                    <a:pt x="93" y="79"/>
                    <a:pt x="93" y="79"/>
                  </a:cubicBezTo>
                  <a:cubicBezTo>
                    <a:pt x="92" y="79"/>
                    <a:pt x="93" y="78"/>
                    <a:pt x="92" y="77"/>
                  </a:cubicBezTo>
                  <a:cubicBezTo>
                    <a:pt x="92" y="77"/>
                    <a:pt x="92" y="77"/>
                    <a:pt x="92" y="77"/>
                  </a:cubicBezTo>
                  <a:cubicBezTo>
                    <a:pt x="92" y="77"/>
                    <a:pt x="92" y="77"/>
                    <a:pt x="91" y="77"/>
                  </a:cubicBezTo>
                  <a:cubicBezTo>
                    <a:pt x="91" y="78"/>
                    <a:pt x="91" y="78"/>
                    <a:pt x="91" y="78"/>
                  </a:cubicBezTo>
                  <a:cubicBezTo>
                    <a:pt x="91" y="79"/>
                    <a:pt x="91" y="79"/>
                    <a:pt x="92" y="79"/>
                  </a:cubicBezTo>
                  <a:cubicBezTo>
                    <a:pt x="92" y="79"/>
                    <a:pt x="92" y="80"/>
                    <a:pt x="92" y="80"/>
                  </a:cubicBezTo>
                  <a:cubicBezTo>
                    <a:pt x="92" y="81"/>
                    <a:pt x="92" y="81"/>
                    <a:pt x="92" y="81"/>
                  </a:cubicBezTo>
                  <a:cubicBezTo>
                    <a:pt x="91" y="81"/>
                    <a:pt x="91" y="82"/>
                    <a:pt x="91" y="82"/>
                  </a:cubicBezTo>
                  <a:cubicBezTo>
                    <a:pt x="90" y="82"/>
                    <a:pt x="89" y="82"/>
                    <a:pt x="89" y="82"/>
                  </a:cubicBezTo>
                  <a:cubicBezTo>
                    <a:pt x="89" y="82"/>
                    <a:pt x="88" y="81"/>
                    <a:pt x="88" y="81"/>
                  </a:cubicBezTo>
                  <a:cubicBezTo>
                    <a:pt x="88" y="81"/>
                    <a:pt x="87" y="81"/>
                    <a:pt x="87" y="81"/>
                  </a:cubicBezTo>
                  <a:cubicBezTo>
                    <a:pt x="87" y="80"/>
                    <a:pt x="86" y="80"/>
                    <a:pt x="86" y="80"/>
                  </a:cubicBezTo>
                  <a:cubicBezTo>
                    <a:pt x="86" y="79"/>
                    <a:pt x="86" y="79"/>
                    <a:pt x="86" y="79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4" y="79"/>
                    <a:pt x="84" y="78"/>
                    <a:pt x="83" y="78"/>
                  </a:cubicBezTo>
                  <a:cubicBezTo>
                    <a:pt x="83" y="77"/>
                    <a:pt x="82" y="77"/>
                    <a:pt x="81" y="76"/>
                  </a:cubicBezTo>
                  <a:cubicBezTo>
                    <a:pt x="81" y="76"/>
                    <a:pt x="80" y="75"/>
                    <a:pt x="80" y="75"/>
                  </a:cubicBezTo>
                  <a:cubicBezTo>
                    <a:pt x="79" y="75"/>
                    <a:pt x="79" y="74"/>
                    <a:pt x="78" y="74"/>
                  </a:cubicBezTo>
                  <a:cubicBezTo>
                    <a:pt x="78" y="73"/>
                    <a:pt x="77" y="72"/>
                    <a:pt x="76" y="72"/>
                  </a:cubicBezTo>
                  <a:cubicBezTo>
                    <a:pt x="76" y="72"/>
                    <a:pt x="75" y="71"/>
                    <a:pt x="74" y="70"/>
                  </a:cubicBezTo>
                  <a:cubicBezTo>
                    <a:pt x="74" y="70"/>
                    <a:pt x="72" y="70"/>
                    <a:pt x="72" y="70"/>
                  </a:cubicBezTo>
                  <a:cubicBezTo>
                    <a:pt x="71" y="70"/>
                    <a:pt x="69" y="70"/>
                    <a:pt x="69" y="70"/>
                  </a:cubicBezTo>
                  <a:cubicBezTo>
                    <a:pt x="68" y="70"/>
                    <a:pt x="67" y="71"/>
                    <a:pt x="66" y="71"/>
                  </a:cubicBezTo>
                  <a:cubicBezTo>
                    <a:pt x="66" y="71"/>
                    <a:pt x="65" y="73"/>
                    <a:pt x="64" y="73"/>
                  </a:cubicBezTo>
                  <a:cubicBezTo>
                    <a:pt x="64" y="74"/>
                    <a:pt x="63" y="74"/>
                    <a:pt x="63" y="75"/>
                  </a:cubicBezTo>
                  <a:cubicBezTo>
                    <a:pt x="63" y="75"/>
                    <a:pt x="63" y="76"/>
                    <a:pt x="63" y="76"/>
                  </a:cubicBezTo>
                  <a:cubicBezTo>
                    <a:pt x="63" y="77"/>
                    <a:pt x="62" y="77"/>
                    <a:pt x="62" y="78"/>
                  </a:cubicBezTo>
                  <a:cubicBezTo>
                    <a:pt x="61" y="78"/>
                    <a:pt x="60" y="78"/>
                    <a:pt x="59" y="79"/>
                  </a:cubicBezTo>
                  <a:cubicBezTo>
                    <a:pt x="59" y="79"/>
                    <a:pt x="57" y="79"/>
                    <a:pt x="56" y="79"/>
                  </a:cubicBezTo>
                  <a:cubicBezTo>
                    <a:pt x="55" y="79"/>
                    <a:pt x="55" y="79"/>
                    <a:pt x="54" y="80"/>
                  </a:cubicBezTo>
                  <a:cubicBezTo>
                    <a:pt x="54" y="80"/>
                    <a:pt x="53" y="81"/>
                    <a:pt x="53" y="81"/>
                  </a:cubicBezTo>
                  <a:cubicBezTo>
                    <a:pt x="53" y="82"/>
                    <a:pt x="52" y="82"/>
                    <a:pt x="51" y="83"/>
                  </a:cubicBezTo>
                  <a:cubicBezTo>
                    <a:pt x="51" y="83"/>
                    <a:pt x="51" y="84"/>
                    <a:pt x="50" y="84"/>
                  </a:cubicBezTo>
                  <a:cubicBezTo>
                    <a:pt x="50" y="84"/>
                    <a:pt x="49" y="84"/>
                    <a:pt x="48" y="84"/>
                  </a:cubicBezTo>
                  <a:cubicBezTo>
                    <a:pt x="48" y="85"/>
                    <a:pt x="47" y="86"/>
                    <a:pt x="47" y="86"/>
                  </a:cubicBezTo>
                  <a:cubicBezTo>
                    <a:pt x="47" y="86"/>
                    <a:pt x="45" y="87"/>
                    <a:pt x="44" y="87"/>
                  </a:cubicBezTo>
                  <a:cubicBezTo>
                    <a:pt x="44" y="87"/>
                    <a:pt x="43" y="87"/>
                    <a:pt x="42" y="87"/>
                  </a:cubicBezTo>
                  <a:cubicBezTo>
                    <a:pt x="42" y="87"/>
                    <a:pt x="41" y="88"/>
                    <a:pt x="40" y="88"/>
                  </a:cubicBezTo>
                  <a:cubicBezTo>
                    <a:pt x="40" y="88"/>
                    <a:pt x="39" y="89"/>
                    <a:pt x="38" y="89"/>
                  </a:cubicBezTo>
                  <a:cubicBezTo>
                    <a:pt x="38" y="89"/>
                    <a:pt x="37" y="89"/>
                    <a:pt x="36" y="89"/>
                  </a:cubicBezTo>
                  <a:cubicBezTo>
                    <a:pt x="35" y="89"/>
                    <a:pt x="33" y="88"/>
                    <a:pt x="33" y="88"/>
                  </a:cubicBezTo>
                  <a:cubicBezTo>
                    <a:pt x="32" y="88"/>
                    <a:pt x="32" y="88"/>
                    <a:pt x="31" y="88"/>
                  </a:cubicBezTo>
                  <a:cubicBezTo>
                    <a:pt x="31" y="88"/>
                    <a:pt x="30" y="88"/>
                    <a:pt x="30" y="88"/>
                  </a:cubicBezTo>
                  <a:cubicBezTo>
                    <a:pt x="29" y="89"/>
                    <a:pt x="30" y="90"/>
                    <a:pt x="30" y="90"/>
                  </a:cubicBezTo>
                  <a:cubicBezTo>
                    <a:pt x="29" y="91"/>
                    <a:pt x="28" y="91"/>
                    <a:pt x="27" y="91"/>
                  </a:cubicBezTo>
                  <a:cubicBezTo>
                    <a:pt x="27" y="91"/>
                    <a:pt x="26" y="92"/>
                    <a:pt x="26" y="91"/>
                  </a:cubicBezTo>
                  <a:cubicBezTo>
                    <a:pt x="25" y="91"/>
                    <a:pt x="24" y="91"/>
                    <a:pt x="23" y="91"/>
                  </a:cubicBezTo>
                  <a:cubicBezTo>
                    <a:pt x="22" y="91"/>
                    <a:pt x="21" y="91"/>
                    <a:pt x="20" y="91"/>
                  </a:cubicBezTo>
                  <a:cubicBezTo>
                    <a:pt x="20" y="91"/>
                    <a:pt x="19" y="91"/>
                    <a:pt x="19" y="91"/>
                  </a:cubicBezTo>
                  <a:cubicBezTo>
                    <a:pt x="19" y="92"/>
                    <a:pt x="19" y="93"/>
                    <a:pt x="18" y="93"/>
                  </a:cubicBezTo>
                  <a:cubicBezTo>
                    <a:pt x="18" y="93"/>
                    <a:pt x="17" y="93"/>
                    <a:pt x="17" y="93"/>
                  </a:cubicBezTo>
                  <a:cubicBezTo>
                    <a:pt x="17" y="93"/>
                    <a:pt x="16" y="95"/>
                    <a:pt x="16" y="95"/>
                  </a:cubicBezTo>
                  <a:cubicBezTo>
                    <a:pt x="16" y="95"/>
                    <a:pt x="15" y="95"/>
                    <a:pt x="14" y="95"/>
                  </a:cubicBezTo>
                  <a:cubicBezTo>
                    <a:pt x="14" y="95"/>
                    <a:pt x="13" y="96"/>
                    <a:pt x="12" y="95"/>
                  </a:cubicBezTo>
                  <a:cubicBezTo>
                    <a:pt x="12" y="95"/>
                    <a:pt x="11" y="95"/>
                    <a:pt x="11" y="94"/>
                  </a:cubicBezTo>
                  <a:cubicBezTo>
                    <a:pt x="10" y="94"/>
                    <a:pt x="11" y="93"/>
                    <a:pt x="11" y="93"/>
                  </a:cubicBezTo>
                  <a:cubicBezTo>
                    <a:pt x="12" y="93"/>
                    <a:pt x="12" y="92"/>
                    <a:pt x="12" y="92"/>
                  </a:cubicBezTo>
                  <a:cubicBezTo>
                    <a:pt x="12" y="92"/>
                    <a:pt x="12" y="91"/>
                    <a:pt x="12" y="91"/>
                  </a:cubicBezTo>
                  <a:cubicBezTo>
                    <a:pt x="12" y="91"/>
                    <a:pt x="12" y="90"/>
                    <a:pt x="13" y="89"/>
                  </a:cubicBezTo>
                  <a:cubicBezTo>
                    <a:pt x="13" y="89"/>
                    <a:pt x="13" y="88"/>
                    <a:pt x="14" y="88"/>
                  </a:cubicBezTo>
                  <a:cubicBezTo>
                    <a:pt x="14" y="87"/>
                    <a:pt x="14" y="87"/>
                    <a:pt x="14" y="86"/>
                  </a:cubicBezTo>
                  <a:cubicBezTo>
                    <a:pt x="15" y="86"/>
                    <a:pt x="15" y="85"/>
                    <a:pt x="15" y="85"/>
                  </a:cubicBezTo>
                  <a:cubicBezTo>
                    <a:pt x="15" y="85"/>
                    <a:pt x="16" y="84"/>
                    <a:pt x="16" y="84"/>
                  </a:cubicBezTo>
                  <a:cubicBezTo>
                    <a:pt x="16" y="83"/>
                    <a:pt x="16" y="82"/>
                    <a:pt x="17" y="81"/>
                  </a:cubicBezTo>
                  <a:cubicBezTo>
                    <a:pt x="17" y="80"/>
                    <a:pt x="17" y="79"/>
                    <a:pt x="17" y="78"/>
                  </a:cubicBezTo>
                  <a:cubicBezTo>
                    <a:pt x="17" y="77"/>
                    <a:pt x="17" y="76"/>
                    <a:pt x="17" y="75"/>
                  </a:cubicBezTo>
                  <a:cubicBezTo>
                    <a:pt x="17" y="74"/>
                    <a:pt x="17" y="72"/>
                    <a:pt x="17" y="70"/>
                  </a:cubicBezTo>
                  <a:cubicBezTo>
                    <a:pt x="17" y="69"/>
                    <a:pt x="17" y="68"/>
                    <a:pt x="17" y="67"/>
                  </a:cubicBezTo>
                  <a:cubicBezTo>
                    <a:pt x="17" y="65"/>
                    <a:pt x="17" y="64"/>
                    <a:pt x="17" y="63"/>
                  </a:cubicBezTo>
                  <a:cubicBezTo>
                    <a:pt x="16" y="62"/>
                    <a:pt x="16" y="59"/>
                    <a:pt x="15" y="58"/>
                  </a:cubicBezTo>
                  <a:cubicBezTo>
                    <a:pt x="15" y="57"/>
                    <a:pt x="14" y="54"/>
                    <a:pt x="14" y="52"/>
                  </a:cubicBezTo>
                  <a:cubicBezTo>
                    <a:pt x="13" y="51"/>
                    <a:pt x="12" y="49"/>
                    <a:pt x="12" y="48"/>
                  </a:cubicBezTo>
                  <a:cubicBezTo>
                    <a:pt x="11" y="47"/>
                    <a:pt x="10" y="46"/>
                    <a:pt x="9" y="45"/>
                  </a:cubicBezTo>
                  <a:cubicBezTo>
                    <a:pt x="9" y="45"/>
                    <a:pt x="8" y="44"/>
                    <a:pt x="8" y="43"/>
                  </a:cubicBezTo>
                  <a:cubicBezTo>
                    <a:pt x="7" y="42"/>
                    <a:pt x="7" y="41"/>
                    <a:pt x="7" y="41"/>
                  </a:cubicBezTo>
                  <a:cubicBezTo>
                    <a:pt x="6" y="40"/>
                    <a:pt x="5" y="39"/>
                    <a:pt x="4" y="39"/>
                  </a:cubicBezTo>
                  <a:cubicBezTo>
                    <a:pt x="4" y="38"/>
                    <a:pt x="3" y="38"/>
                    <a:pt x="3" y="38"/>
                  </a:cubicBezTo>
                  <a:cubicBezTo>
                    <a:pt x="2" y="37"/>
                    <a:pt x="1" y="37"/>
                    <a:pt x="1" y="37"/>
                  </a:cubicBezTo>
                  <a:cubicBezTo>
                    <a:pt x="1" y="36"/>
                    <a:pt x="0" y="36"/>
                    <a:pt x="1" y="36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2" y="36"/>
                    <a:pt x="2" y="36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3" y="36"/>
                    <a:pt x="3" y="36"/>
                  </a:cubicBezTo>
                  <a:cubicBezTo>
                    <a:pt x="3" y="36"/>
                    <a:pt x="3" y="37"/>
                    <a:pt x="3" y="37"/>
                  </a:cubicBezTo>
                  <a:cubicBezTo>
                    <a:pt x="3" y="37"/>
                    <a:pt x="4" y="37"/>
                    <a:pt x="4" y="37"/>
                  </a:cubicBezTo>
                  <a:cubicBezTo>
                    <a:pt x="5" y="37"/>
                    <a:pt x="6" y="36"/>
                    <a:pt x="6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8" y="36"/>
                    <a:pt x="8" y="35"/>
                    <a:pt x="9" y="35"/>
                  </a:cubicBezTo>
                  <a:cubicBezTo>
                    <a:pt x="9" y="35"/>
                    <a:pt x="9" y="34"/>
                    <a:pt x="10" y="34"/>
                  </a:cubicBezTo>
                  <a:cubicBezTo>
                    <a:pt x="10" y="34"/>
                    <a:pt x="12" y="35"/>
                    <a:pt x="12" y="34"/>
                  </a:cubicBezTo>
                  <a:cubicBezTo>
                    <a:pt x="13" y="34"/>
                    <a:pt x="14" y="34"/>
                    <a:pt x="14" y="34"/>
                  </a:cubicBezTo>
                  <a:cubicBezTo>
                    <a:pt x="15" y="34"/>
                    <a:pt x="16" y="34"/>
                    <a:pt x="17" y="34"/>
                  </a:cubicBezTo>
                  <a:cubicBezTo>
                    <a:pt x="17" y="34"/>
                    <a:pt x="18" y="34"/>
                    <a:pt x="19" y="34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2"/>
                    <a:pt x="22" y="32"/>
                  </a:cubicBezTo>
                  <a:cubicBezTo>
                    <a:pt x="22" y="32"/>
                    <a:pt x="23" y="32"/>
                    <a:pt x="23" y="32"/>
                  </a:cubicBezTo>
                  <a:cubicBezTo>
                    <a:pt x="24" y="32"/>
                    <a:pt x="24" y="32"/>
                    <a:pt x="25" y="32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4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6"/>
                  </a:cubicBezTo>
                  <a:cubicBezTo>
                    <a:pt x="24" y="36"/>
                    <a:pt x="25" y="36"/>
                    <a:pt x="25" y="36"/>
                  </a:cubicBezTo>
                  <a:cubicBezTo>
                    <a:pt x="25" y="37"/>
                    <a:pt x="26" y="37"/>
                    <a:pt x="27" y="37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40"/>
                    <a:pt x="26" y="40"/>
                    <a:pt x="26" y="40"/>
                  </a:cubicBezTo>
                  <a:cubicBezTo>
                    <a:pt x="26" y="40"/>
                    <a:pt x="25" y="41"/>
                    <a:pt x="25" y="41"/>
                  </a:cubicBezTo>
                  <a:cubicBezTo>
                    <a:pt x="25" y="41"/>
                    <a:pt x="25" y="42"/>
                    <a:pt x="25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6" y="43"/>
                    <a:pt x="26" y="43"/>
                    <a:pt x="26" y="42"/>
                  </a:cubicBezTo>
                  <a:cubicBezTo>
                    <a:pt x="26" y="42"/>
                    <a:pt x="27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8" y="42"/>
                    <a:pt x="28" y="42"/>
                    <a:pt x="29" y="42"/>
                  </a:cubicBezTo>
                  <a:cubicBezTo>
                    <a:pt x="29" y="42"/>
                    <a:pt x="30" y="43"/>
                    <a:pt x="30" y="44"/>
                  </a:cubicBezTo>
                  <a:cubicBezTo>
                    <a:pt x="30" y="44"/>
                    <a:pt x="30" y="45"/>
                    <a:pt x="30" y="45"/>
                  </a:cubicBezTo>
                  <a:cubicBezTo>
                    <a:pt x="31" y="45"/>
                    <a:pt x="30" y="46"/>
                    <a:pt x="30" y="46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2" y="47"/>
                    <a:pt x="32" y="46"/>
                    <a:pt x="32" y="46"/>
                  </a:cubicBezTo>
                  <a:cubicBezTo>
                    <a:pt x="32" y="46"/>
                    <a:pt x="32" y="45"/>
                    <a:pt x="32" y="45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3"/>
                    <a:pt x="31" y="42"/>
                    <a:pt x="31" y="42"/>
                  </a:cubicBezTo>
                  <a:cubicBezTo>
                    <a:pt x="31" y="42"/>
                    <a:pt x="32" y="41"/>
                    <a:pt x="32" y="41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2" y="40"/>
                    <a:pt x="33" y="40"/>
                    <a:pt x="33" y="40"/>
                  </a:cubicBezTo>
                  <a:cubicBezTo>
                    <a:pt x="33" y="40"/>
                    <a:pt x="34" y="40"/>
                    <a:pt x="34" y="41"/>
                  </a:cubicBezTo>
                  <a:cubicBezTo>
                    <a:pt x="35" y="41"/>
                    <a:pt x="35" y="40"/>
                    <a:pt x="35" y="40"/>
                  </a:cubicBezTo>
                  <a:cubicBezTo>
                    <a:pt x="36" y="40"/>
                    <a:pt x="36" y="40"/>
                    <a:pt x="37" y="40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6" y="42"/>
                    <a:pt x="36" y="42"/>
                  </a:cubicBezTo>
                  <a:cubicBezTo>
                    <a:pt x="36" y="42"/>
                    <a:pt x="36" y="41"/>
                    <a:pt x="36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4" y="43"/>
                    <a:pt x="34" y="44"/>
                    <a:pt x="35" y="44"/>
                  </a:cubicBezTo>
                  <a:cubicBezTo>
                    <a:pt x="35" y="44"/>
                    <a:pt x="35" y="44"/>
                    <a:pt x="36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8" y="45"/>
                  </a:cubicBezTo>
                  <a:cubicBezTo>
                    <a:pt x="38" y="45"/>
                    <a:pt x="38" y="45"/>
                    <a:pt x="39" y="45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7"/>
                    <a:pt x="39" y="47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7" y="48"/>
                    <a:pt x="38" y="48"/>
                    <a:pt x="38" y="48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40" y="48"/>
                    <a:pt x="39" y="49"/>
                    <a:pt x="40" y="49"/>
                  </a:cubicBezTo>
                  <a:cubicBezTo>
                    <a:pt x="40" y="49"/>
                    <a:pt x="40" y="49"/>
                    <a:pt x="40" y="50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1" y="51"/>
                    <a:pt x="41" y="52"/>
                    <a:pt x="41" y="52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0"/>
                    <a:pt x="42" y="49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8"/>
                    <a:pt x="41" y="47"/>
                    <a:pt x="41" y="47"/>
                  </a:cubicBezTo>
                  <a:cubicBezTo>
                    <a:pt x="41" y="46"/>
                    <a:pt x="41" y="46"/>
                    <a:pt x="41" y="45"/>
                  </a:cubicBezTo>
                  <a:cubicBezTo>
                    <a:pt x="41" y="45"/>
                    <a:pt x="41" y="44"/>
                    <a:pt x="41" y="44"/>
                  </a:cubicBezTo>
                  <a:cubicBezTo>
                    <a:pt x="40" y="44"/>
                    <a:pt x="40" y="43"/>
                    <a:pt x="40" y="43"/>
                  </a:cubicBezTo>
                  <a:cubicBezTo>
                    <a:pt x="40" y="43"/>
                    <a:pt x="40" y="42"/>
                    <a:pt x="40" y="42"/>
                  </a:cubicBezTo>
                  <a:cubicBezTo>
                    <a:pt x="40" y="42"/>
                    <a:pt x="40" y="41"/>
                    <a:pt x="40" y="40"/>
                  </a:cubicBezTo>
                  <a:cubicBezTo>
                    <a:pt x="40" y="40"/>
                    <a:pt x="40" y="40"/>
                    <a:pt x="40" y="39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7" y="39"/>
                    <a:pt x="37" y="39"/>
                    <a:pt x="36" y="39"/>
                  </a:cubicBezTo>
                  <a:cubicBezTo>
                    <a:pt x="36" y="39"/>
                    <a:pt x="36" y="39"/>
                    <a:pt x="36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4" y="38"/>
                    <a:pt x="35" y="38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7" y="37"/>
                    <a:pt x="37" y="37"/>
                    <a:pt x="38" y="36"/>
                  </a:cubicBezTo>
                  <a:cubicBezTo>
                    <a:pt x="38" y="36"/>
                    <a:pt x="38" y="36"/>
                    <a:pt x="39" y="36"/>
                  </a:cubicBezTo>
                  <a:cubicBezTo>
                    <a:pt x="39" y="36"/>
                    <a:pt x="40" y="35"/>
                    <a:pt x="40" y="35"/>
                  </a:cubicBezTo>
                  <a:cubicBezTo>
                    <a:pt x="40" y="35"/>
                    <a:pt x="41" y="35"/>
                    <a:pt x="42" y="35"/>
                  </a:cubicBezTo>
                  <a:cubicBezTo>
                    <a:pt x="42" y="35"/>
                    <a:pt x="42" y="34"/>
                    <a:pt x="42" y="34"/>
                  </a:cubicBezTo>
                  <a:cubicBezTo>
                    <a:pt x="42" y="34"/>
                    <a:pt x="43" y="35"/>
                    <a:pt x="43" y="35"/>
                  </a:cubicBezTo>
                  <a:cubicBezTo>
                    <a:pt x="43" y="36"/>
                    <a:pt x="43" y="36"/>
                    <a:pt x="43" y="37"/>
                  </a:cubicBezTo>
                  <a:cubicBezTo>
                    <a:pt x="43" y="37"/>
                    <a:pt x="43" y="37"/>
                    <a:pt x="43" y="38"/>
                  </a:cubicBezTo>
                  <a:cubicBezTo>
                    <a:pt x="43" y="38"/>
                    <a:pt x="44" y="38"/>
                    <a:pt x="44" y="38"/>
                  </a:cubicBezTo>
                  <a:cubicBezTo>
                    <a:pt x="44" y="38"/>
                    <a:pt x="44" y="37"/>
                    <a:pt x="45" y="37"/>
                  </a:cubicBezTo>
                  <a:cubicBezTo>
                    <a:pt x="45" y="37"/>
                    <a:pt x="45" y="36"/>
                    <a:pt x="46" y="36"/>
                  </a:cubicBezTo>
                  <a:cubicBezTo>
                    <a:pt x="46" y="36"/>
                    <a:pt x="46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8" y="37"/>
                    <a:pt x="48" y="38"/>
                    <a:pt x="48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9"/>
                    <a:pt x="50" y="39"/>
                  </a:cubicBezTo>
                  <a:cubicBezTo>
                    <a:pt x="50" y="39"/>
                    <a:pt x="51" y="39"/>
                    <a:pt x="51" y="39"/>
                  </a:cubicBezTo>
                  <a:cubicBezTo>
                    <a:pt x="51" y="39"/>
                    <a:pt x="51" y="38"/>
                    <a:pt x="51" y="38"/>
                  </a:cubicBezTo>
                  <a:cubicBezTo>
                    <a:pt x="51" y="38"/>
                    <a:pt x="51" y="38"/>
                    <a:pt x="51" y="37"/>
                  </a:cubicBezTo>
                  <a:cubicBezTo>
                    <a:pt x="51" y="37"/>
                    <a:pt x="51" y="37"/>
                    <a:pt x="51" y="36"/>
                  </a:cubicBezTo>
                  <a:cubicBezTo>
                    <a:pt x="51" y="36"/>
                    <a:pt x="50" y="36"/>
                    <a:pt x="50" y="36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9" y="34"/>
                    <a:pt x="49" y="34"/>
                    <a:pt x="4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9" y="32"/>
                    <a:pt x="49" y="32"/>
                    <a:pt x="50" y="32"/>
                  </a:cubicBezTo>
                  <a:cubicBezTo>
                    <a:pt x="50" y="32"/>
                    <a:pt x="50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33"/>
                    <a:pt x="51" y="34"/>
                    <a:pt x="52" y="34"/>
                  </a:cubicBezTo>
                  <a:cubicBezTo>
                    <a:pt x="52" y="34"/>
                    <a:pt x="52" y="34"/>
                    <a:pt x="52" y="33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3" y="31"/>
                    <a:pt x="53" y="32"/>
                    <a:pt x="53" y="3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4" y="34"/>
                    <a:pt x="55" y="34"/>
                    <a:pt x="55" y="34"/>
                  </a:cubicBezTo>
                  <a:cubicBezTo>
                    <a:pt x="56" y="34"/>
                    <a:pt x="55" y="33"/>
                    <a:pt x="55" y="33"/>
                  </a:cubicBezTo>
                  <a:cubicBezTo>
                    <a:pt x="55" y="33"/>
                    <a:pt x="55" y="32"/>
                    <a:pt x="55" y="32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6" y="29"/>
                    <a:pt x="56" y="29"/>
                    <a:pt x="56" y="29"/>
                  </a:cubicBezTo>
                  <a:cubicBezTo>
                    <a:pt x="57" y="29"/>
                    <a:pt x="57" y="30"/>
                    <a:pt x="57" y="30"/>
                  </a:cubicBezTo>
                  <a:cubicBezTo>
                    <a:pt x="57" y="30"/>
                    <a:pt x="58" y="30"/>
                    <a:pt x="58" y="30"/>
                  </a:cubicBezTo>
                  <a:cubicBezTo>
                    <a:pt x="58" y="30"/>
                    <a:pt x="58" y="31"/>
                    <a:pt x="58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2"/>
                    <a:pt x="59" y="32"/>
                    <a:pt x="59" y="31"/>
                  </a:cubicBezTo>
                  <a:cubicBezTo>
                    <a:pt x="59" y="31"/>
                    <a:pt x="59" y="30"/>
                    <a:pt x="59" y="30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29"/>
                    <a:pt x="58" y="29"/>
                  </a:cubicBezTo>
                  <a:cubicBezTo>
                    <a:pt x="58" y="29"/>
                    <a:pt x="58" y="28"/>
                    <a:pt x="58" y="28"/>
                  </a:cubicBezTo>
                  <a:cubicBezTo>
                    <a:pt x="58" y="28"/>
                    <a:pt x="57" y="28"/>
                    <a:pt x="57" y="28"/>
                  </a:cubicBezTo>
                  <a:cubicBezTo>
                    <a:pt x="57" y="28"/>
                    <a:pt x="56" y="28"/>
                    <a:pt x="55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4" y="28"/>
                    <a:pt x="53" y="28"/>
                    <a:pt x="53" y="28"/>
                  </a:cubicBezTo>
                  <a:cubicBezTo>
                    <a:pt x="52" y="28"/>
                    <a:pt x="52" y="28"/>
                    <a:pt x="51" y="28"/>
                  </a:cubicBezTo>
                  <a:cubicBezTo>
                    <a:pt x="51" y="28"/>
                    <a:pt x="50" y="28"/>
                    <a:pt x="50" y="28"/>
                  </a:cubicBezTo>
                  <a:cubicBezTo>
                    <a:pt x="49" y="28"/>
                    <a:pt x="48" y="28"/>
                    <a:pt x="48" y="28"/>
                  </a:cubicBezTo>
                  <a:cubicBezTo>
                    <a:pt x="48" y="28"/>
                    <a:pt x="47" y="28"/>
                    <a:pt x="47" y="28"/>
                  </a:cubicBezTo>
                  <a:cubicBezTo>
                    <a:pt x="47" y="28"/>
                    <a:pt x="46" y="28"/>
                    <a:pt x="46" y="28"/>
                  </a:cubicBezTo>
                  <a:cubicBezTo>
                    <a:pt x="46" y="28"/>
                    <a:pt x="45" y="28"/>
                    <a:pt x="45" y="28"/>
                  </a:cubicBezTo>
                  <a:cubicBezTo>
                    <a:pt x="44" y="28"/>
                    <a:pt x="44" y="28"/>
                    <a:pt x="43" y="28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2" y="30"/>
                    <a:pt x="42" y="30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1" y="30"/>
                    <a:pt x="41" y="30"/>
                    <a:pt x="41" y="29"/>
                  </a:cubicBezTo>
                  <a:cubicBezTo>
                    <a:pt x="41" y="29"/>
                    <a:pt x="41" y="29"/>
                    <a:pt x="41" y="28"/>
                  </a:cubicBezTo>
                  <a:cubicBezTo>
                    <a:pt x="41" y="28"/>
                    <a:pt x="41" y="27"/>
                    <a:pt x="42" y="27"/>
                  </a:cubicBezTo>
                  <a:cubicBezTo>
                    <a:pt x="42" y="26"/>
                    <a:pt x="42" y="25"/>
                    <a:pt x="42" y="25"/>
                  </a:cubicBezTo>
                  <a:cubicBezTo>
                    <a:pt x="43" y="25"/>
                    <a:pt x="43" y="24"/>
                    <a:pt x="43" y="24"/>
                  </a:cubicBezTo>
                  <a:cubicBezTo>
                    <a:pt x="43" y="24"/>
                    <a:pt x="44" y="24"/>
                    <a:pt x="45" y="24"/>
                  </a:cubicBezTo>
                  <a:cubicBezTo>
                    <a:pt x="46" y="23"/>
                    <a:pt x="47" y="23"/>
                    <a:pt x="47" y="23"/>
                  </a:cubicBezTo>
                  <a:cubicBezTo>
                    <a:pt x="48" y="23"/>
                    <a:pt x="48" y="22"/>
                    <a:pt x="49" y="22"/>
                  </a:cubicBezTo>
                  <a:cubicBezTo>
                    <a:pt x="49" y="22"/>
                    <a:pt x="50" y="22"/>
                    <a:pt x="50" y="22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8" y="21"/>
                    <a:pt x="49" y="20"/>
                    <a:pt x="49" y="20"/>
                  </a:cubicBezTo>
                  <a:cubicBezTo>
                    <a:pt x="49" y="20"/>
                    <a:pt x="49" y="20"/>
                    <a:pt x="50" y="20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2" y="19"/>
                    <a:pt x="52" y="19"/>
                  </a:cubicBezTo>
                  <a:cubicBezTo>
                    <a:pt x="53" y="19"/>
                    <a:pt x="53" y="18"/>
                    <a:pt x="54" y="18"/>
                  </a:cubicBezTo>
                  <a:cubicBezTo>
                    <a:pt x="54" y="18"/>
                    <a:pt x="55" y="17"/>
                    <a:pt x="55" y="17"/>
                  </a:cubicBezTo>
                  <a:cubicBezTo>
                    <a:pt x="56" y="17"/>
                    <a:pt x="57" y="16"/>
                    <a:pt x="57" y="16"/>
                  </a:cubicBezTo>
                  <a:cubicBezTo>
                    <a:pt x="57" y="16"/>
                    <a:pt x="58" y="15"/>
                    <a:pt x="58" y="15"/>
                  </a:cubicBezTo>
                  <a:cubicBezTo>
                    <a:pt x="58" y="15"/>
                    <a:pt x="59" y="15"/>
                    <a:pt x="60" y="15"/>
                  </a:cubicBezTo>
                  <a:cubicBezTo>
                    <a:pt x="60" y="15"/>
                    <a:pt x="61" y="15"/>
                    <a:pt x="61" y="15"/>
                  </a:cubicBezTo>
                  <a:cubicBezTo>
                    <a:pt x="62" y="15"/>
                    <a:pt x="62" y="15"/>
                    <a:pt x="63" y="15"/>
                  </a:cubicBezTo>
                  <a:cubicBezTo>
                    <a:pt x="63" y="15"/>
                    <a:pt x="64" y="15"/>
                    <a:pt x="64" y="15"/>
                  </a:cubicBezTo>
                  <a:cubicBezTo>
                    <a:pt x="64" y="15"/>
                    <a:pt x="65" y="15"/>
                    <a:pt x="65" y="15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7" y="15"/>
                    <a:pt x="68" y="16"/>
                    <a:pt x="68" y="17"/>
                  </a:cubicBezTo>
                  <a:cubicBezTo>
                    <a:pt x="68" y="17"/>
                    <a:pt x="68" y="18"/>
                    <a:pt x="68" y="18"/>
                  </a:cubicBezTo>
                  <a:cubicBezTo>
                    <a:pt x="68" y="18"/>
                    <a:pt x="67" y="18"/>
                    <a:pt x="67" y="18"/>
                  </a:cubicBezTo>
                  <a:cubicBezTo>
                    <a:pt x="66" y="18"/>
                    <a:pt x="65" y="18"/>
                    <a:pt x="65" y="18"/>
                  </a:cubicBezTo>
                  <a:cubicBezTo>
                    <a:pt x="65" y="18"/>
                    <a:pt x="65" y="19"/>
                    <a:pt x="65" y="20"/>
                  </a:cubicBezTo>
                  <a:cubicBezTo>
                    <a:pt x="65" y="20"/>
                    <a:pt x="65" y="21"/>
                    <a:pt x="65" y="21"/>
                  </a:cubicBezTo>
                  <a:cubicBezTo>
                    <a:pt x="66" y="22"/>
                    <a:pt x="68" y="22"/>
                    <a:pt x="68" y="22"/>
                  </a:cubicBezTo>
                  <a:cubicBezTo>
                    <a:pt x="69" y="23"/>
                    <a:pt x="70" y="23"/>
                    <a:pt x="71" y="23"/>
                  </a:cubicBezTo>
                  <a:cubicBezTo>
                    <a:pt x="72" y="23"/>
                    <a:pt x="73" y="22"/>
                    <a:pt x="73" y="22"/>
                  </a:cubicBezTo>
                  <a:cubicBezTo>
                    <a:pt x="74" y="21"/>
                    <a:pt x="75" y="20"/>
                    <a:pt x="76" y="20"/>
                  </a:cubicBezTo>
                  <a:cubicBezTo>
                    <a:pt x="77" y="20"/>
                    <a:pt x="78" y="19"/>
                    <a:pt x="78" y="19"/>
                  </a:cubicBezTo>
                  <a:cubicBezTo>
                    <a:pt x="79" y="18"/>
                    <a:pt x="81" y="18"/>
                    <a:pt x="81" y="19"/>
                  </a:cubicBezTo>
                  <a:cubicBezTo>
                    <a:pt x="82" y="19"/>
                    <a:pt x="83" y="20"/>
                    <a:pt x="83" y="20"/>
                  </a:cubicBezTo>
                  <a:cubicBezTo>
                    <a:pt x="84" y="20"/>
                    <a:pt x="84" y="22"/>
                    <a:pt x="85" y="22"/>
                  </a:cubicBezTo>
                  <a:cubicBezTo>
                    <a:pt x="85" y="23"/>
                    <a:pt x="87" y="23"/>
                    <a:pt x="88" y="24"/>
                  </a:cubicBezTo>
                  <a:cubicBezTo>
                    <a:pt x="89" y="24"/>
                    <a:pt x="91" y="24"/>
                    <a:pt x="92" y="24"/>
                  </a:cubicBezTo>
                  <a:cubicBezTo>
                    <a:pt x="93" y="24"/>
                    <a:pt x="94" y="23"/>
                    <a:pt x="95" y="23"/>
                  </a:cubicBezTo>
                  <a:cubicBezTo>
                    <a:pt x="95" y="23"/>
                    <a:pt x="96" y="22"/>
                    <a:pt x="97" y="21"/>
                  </a:cubicBezTo>
                  <a:cubicBezTo>
                    <a:pt x="97" y="21"/>
                    <a:pt x="98" y="19"/>
                    <a:pt x="98" y="18"/>
                  </a:cubicBezTo>
                  <a:cubicBezTo>
                    <a:pt x="98" y="18"/>
                    <a:pt x="99" y="16"/>
                    <a:pt x="99" y="15"/>
                  </a:cubicBezTo>
                  <a:cubicBezTo>
                    <a:pt x="100" y="14"/>
                    <a:pt x="100" y="12"/>
                    <a:pt x="100" y="10"/>
                  </a:cubicBezTo>
                  <a:cubicBezTo>
                    <a:pt x="101" y="10"/>
                    <a:pt x="102" y="9"/>
                    <a:pt x="103" y="8"/>
                  </a:cubicBezTo>
                  <a:cubicBezTo>
                    <a:pt x="103" y="7"/>
                    <a:pt x="104" y="5"/>
                    <a:pt x="104" y="5"/>
                  </a:cubicBezTo>
                  <a:cubicBezTo>
                    <a:pt x="104" y="4"/>
                    <a:pt x="104" y="3"/>
                    <a:pt x="105" y="2"/>
                  </a:cubicBezTo>
                  <a:cubicBezTo>
                    <a:pt x="105" y="2"/>
                    <a:pt x="106" y="1"/>
                    <a:pt x="106" y="1"/>
                  </a:cubicBezTo>
                  <a:cubicBezTo>
                    <a:pt x="107" y="0"/>
                    <a:pt x="108" y="0"/>
                    <a:pt x="108" y="0"/>
                  </a:cubicBezTo>
                  <a:cubicBezTo>
                    <a:pt x="109" y="0"/>
                    <a:pt x="109" y="2"/>
                    <a:pt x="109" y="2"/>
                  </a:cubicBezTo>
                  <a:cubicBezTo>
                    <a:pt x="110" y="3"/>
                    <a:pt x="111" y="4"/>
                    <a:pt x="113" y="4"/>
                  </a:cubicBezTo>
                  <a:cubicBezTo>
                    <a:pt x="113" y="5"/>
                    <a:pt x="114" y="5"/>
                    <a:pt x="115" y="5"/>
                  </a:cubicBezTo>
                  <a:cubicBezTo>
                    <a:pt x="115" y="5"/>
                    <a:pt x="117" y="5"/>
                    <a:pt x="117" y="5"/>
                  </a:cubicBezTo>
                  <a:cubicBezTo>
                    <a:pt x="118" y="5"/>
                    <a:pt x="118" y="4"/>
                    <a:pt x="118" y="4"/>
                  </a:cubicBezTo>
                  <a:cubicBezTo>
                    <a:pt x="119" y="3"/>
                    <a:pt x="119" y="2"/>
                    <a:pt x="120" y="2"/>
                  </a:cubicBezTo>
                  <a:cubicBezTo>
                    <a:pt x="120" y="2"/>
                    <a:pt x="121" y="2"/>
                    <a:pt x="121" y="2"/>
                  </a:cubicBezTo>
                  <a:cubicBezTo>
                    <a:pt x="121" y="2"/>
                    <a:pt x="121" y="3"/>
                    <a:pt x="122" y="3"/>
                  </a:cubicBezTo>
                  <a:cubicBezTo>
                    <a:pt x="122" y="4"/>
                    <a:pt x="122" y="5"/>
                    <a:pt x="122" y="6"/>
                  </a:cubicBezTo>
                  <a:cubicBezTo>
                    <a:pt x="121" y="7"/>
                    <a:pt x="121" y="8"/>
                    <a:pt x="121" y="9"/>
                  </a:cubicBezTo>
                  <a:cubicBezTo>
                    <a:pt x="120" y="9"/>
                    <a:pt x="120" y="10"/>
                    <a:pt x="120" y="11"/>
                  </a:cubicBezTo>
                  <a:cubicBezTo>
                    <a:pt x="120" y="12"/>
                    <a:pt x="121" y="13"/>
                    <a:pt x="122" y="14"/>
                  </a:cubicBezTo>
                  <a:cubicBezTo>
                    <a:pt x="122" y="14"/>
                    <a:pt x="124" y="15"/>
                    <a:pt x="124" y="15"/>
                  </a:cubicBezTo>
                  <a:cubicBezTo>
                    <a:pt x="125" y="16"/>
                    <a:pt x="126" y="16"/>
                    <a:pt x="127" y="16"/>
                  </a:cubicBezTo>
                  <a:cubicBezTo>
                    <a:pt x="128" y="16"/>
                    <a:pt x="130" y="15"/>
                    <a:pt x="131" y="15"/>
                  </a:cubicBezTo>
                  <a:cubicBezTo>
                    <a:pt x="131" y="15"/>
                    <a:pt x="131" y="15"/>
                    <a:pt x="131" y="15"/>
                  </a:cubicBezTo>
                  <a:cubicBezTo>
                    <a:pt x="132" y="15"/>
                    <a:pt x="133" y="16"/>
                    <a:pt x="133" y="16"/>
                  </a:cubicBezTo>
                  <a:cubicBezTo>
                    <a:pt x="134" y="16"/>
                    <a:pt x="135" y="17"/>
                    <a:pt x="136" y="17"/>
                  </a:cubicBezTo>
                  <a:cubicBezTo>
                    <a:pt x="136" y="17"/>
                    <a:pt x="138" y="17"/>
                    <a:pt x="138" y="17"/>
                  </a:cubicBezTo>
                  <a:cubicBezTo>
                    <a:pt x="139" y="18"/>
                    <a:pt x="140" y="18"/>
                    <a:pt x="140" y="19"/>
                  </a:cubicBezTo>
                  <a:cubicBezTo>
                    <a:pt x="140" y="20"/>
                    <a:pt x="140" y="20"/>
                    <a:pt x="140" y="21"/>
                  </a:cubicBezTo>
                  <a:cubicBezTo>
                    <a:pt x="140" y="21"/>
                    <a:pt x="139" y="22"/>
                    <a:pt x="139" y="22"/>
                  </a:cubicBezTo>
                  <a:cubicBezTo>
                    <a:pt x="139" y="23"/>
                    <a:pt x="139" y="24"/>
                    <a:pt x="139" y="24"/>
                  </a:cubicBezTo>
                  <a:cubicBezTo>
                    <a:pt x="139" y="25"/>
                    <a:pt x="139" y="26"/>
                    <a:pt x="139" y="26"/>
                  </a:cubicBezTo>
                  <a:cubicBezTo>
                    <a:pt x="139" y="27"/>
                    <a:pt x="138" y="27"/>
                    <a:pt x="138" y="28"/>
                  </a:cubicBezTo>
                  <a:cubicBezTo>
                    <a:pt x="138" y="28"/>
                    <a:pt x="138" y="29"/>
                    <a:pt x="137" y="29"/>
                  </a:cubicBezTo>
                  <a:cubicBezTo>
                    <a:pt x="137" y="30"/>
                    <a:pt x="136" y="31"/>
                    <a:pt x="135" y="31"/>
                  </a:cubicBezTo>
                  <a:cubicBezTo>
                    <a:pt x="134" y="32"/>
                    <a:pt x="133" y="32"/>
                    <a:pt x="133" y="33"/>
                  </a:cubicBezTo>
                  <a:cubicBezTo>
                    <a:pt x="132" y="33"/>
                    <a:pt x="131" y="33"/>
                    <a:pt x="131" y="33"/>
                  </a:cubicBezTo>
                  <a:cubicBezTo>
                    <a:pt x="130" y="34"/>
                    <a:pt x="129" y="34"/>
                    <a:pt x="128" y="35"/>
                  </a:cubicBezTo>
                  <a:cubicBezTo>
                    <a:pt x="128" y="35"/>
                    <a:pt x="127" y="35"/>
                    <a:pt x="126" y="36"/>
                  </a:cubicBezTo>
                  <a:cubicBezTo>
                    <a:pt x="126" y="36"/>
                    <a:pt x="126" y="38"/>
                    <a:pt x="126" y="38"/>
                  </a:cubicBezTo>
                  <a:cubicBezTo>
                    <a:pt x="125" y="39"/>
                    <a:pt x="124" y="40"/>
                    <a:pt x="122" y="41"/>
                  </a:cubicBezTo>
                  <a:cubicBezTo>
                    <a:pt x="122" y="41"/>
                    <a:pt x="121" y="41"/>
                    <a:pt x="121" y="41"/>
                  </a:cubicBezTo>
                  <a:cubicBezTo>
                    <a:pt x="120" y="42"/>
                    <a:pt x="119" y="42"/>
                    <a:pt x="118" y="43"/>
                  </a:cubicBezTo>
                  <a:cubicBezTo>
                    <a:pt x="118" y="44"/>
                    <a:pt x="117" y="45"/>
                    <a:pt x="116" y="45"/>
                  </a:cubicBezTo>
                  <a:cubicBezTo>
                    <a:pt x="116" y="46"/>
                    <a:pt x="115" y="47"/>
                    <a:pt x="115" y="48"/>
                  </a:cubicBezTo>
                  <a:cubicBezTo>
                    <a:pt x="114" y="48"/>
                    <a:pt x="113" y="49"/>
                    <a:pt x="113" y="50"/>
                  </a:cubicBezTo>
                  <a:cubicBezTo>
                    <a:pt x="113" y="51"/>
                    <a:pt x="112" y="53"/>
                    <a:pt x="112" y="54"/>
                  </a:cubicBezTo>
                  <a:cubicBezTo>
                    <a:pt x="112" y="55"/>
                    <a:pt x="114" y="56"/>
                    <a:pt x="114" y="56"/>
                  </a:cubicBezTo>
                  <a:cubicBezTo>
                    <a:pt x="114" y="57"/>
                    <a:pt x="114" y="58"/>
                    <a:pt x="114" y="59"/>
                  </a:cubicBezTo>
                  <a:cubicBezTo>
                    <a:pt x="114" y="59"/>
                    <a:pt x="114" y="60"/>
                    <a:pt x="115" y="61"/>
                  </a:cubicBezTo>
                  <a:cubicBezTo>
                    <a:pt x="115" y="62"/>
                    <a:pt x="116" y="63"/>
                    <a:pt x="117" y="64"/>
                  </a:cubicBezTo>
                  <a:cubicBezTo>
                    <a:pt x="117" y="65"/>
                    <a:pt x="118" y="65"/>
                    <a:pt x="119" y="65"/>
                  </a:cubicBezTo>
                  <a:cubicBezTo>
                    <a:pt x="119" y="66"/>
                    <a:pt x="121" y="66"/>
                    <a:pt x="121" y="66"/>
                  </a:cubicBezTo>
                  <a:cubicBezTo>
                    <a:pt x="122" y="67"/>
                    <a:pt x="123" y="67"/>
                    <a:pt x="124" y="67"/>
                  </a:cubicBezTo>
                  <a:cubicBezTo>
                    <a:pt x="124" y="67"/>
                    <a:pt x="125" y="68"/>
                    <a:pt x="126" y="68"/>
                  </a:cubicBezTo>
                  <a:cubicBezTo>
                    <a:pt x="126" y="68"/>
                    <a:pt x="127" y="69"/>
                    <a:pt x="128" y="69"/>
                  </a:cubicBezTo>
                  <a:cubicBezTo>
                    <a:pt x="128" y="70"/>
                    <a:pt x="129" y="71"/>
                    <a:pt x="129" y="71"/>
                  </a:cubicBezTo>
                  <a:cubicBezTo>
                    <a:pt x="130" y="71"/>
                    <a:pt x="131" y="71"/>
                    <a:pt x="131" y="71"/>
                  </a:cubicBezTo>
                  <a:cubicBezTo>
                    <a:pt x="132" y="71"/>
                    <a:pt x="133" y="71"/>
                    <a:pt x="134" y="71"/>
                  </a:cubicBezTo>
                  <a:cubicBezTo>
                    <a:pt x="134" y="71"/>
                    <a:pt x="136" y="72"/>
                    <a:pt x="136" y="72"/>
                  </a:cubicBezTo>
                  <a:cubicBezTo>
                    <a:pt x="137" y="72"/>
                    <a:pt x="137" y="73"/>
                    <a:pt x="137" y="73"/>
                  </a:cubicBezTo>
                  <a:cubicBezTo>
                    <a:pt x="138" y="73"/>
                    <a:pt x="139" y="74"/>
                    <a:pt x="139" y="74"/>
                  </a:cubicBezTo>
                  <a:cubicBezTo>
                    <a:pt x="140" y="73"/>
                    <a:pt x="140" y="73"/>
                    <a:pt x="140" y="73"/>
                  </a:cubicBezTo>
                  <a:cubicBezTo>
                    <a:pt x="141" y="73"/>
                    <a:pt x="141" y="72"/>
                    <a:pt x="142" y="71"/>
                  </a:cubicBezTo>
                  <a:cubicBezTo>
                    <a:pt x="142" y="71"/>
                    <a:pt x="143" y="71"/>
                    <a:pt x="143" y="71"/>
                  </a:cubicBezTo>
                  <a:cubicBezTo>
                    <a:pt x="144" y="71"/>
                    <a:pt x="145" y="72"/>
                    <a:pt x="145" y="72"/>
                  </a:cubicBezTo>
                  <a:cubicBezTo>
                    <a:pt x="145" y="72"/>
                    <a:pt x="145" y="73"/>
                    <a:pt x="146" y="73"/>
                  </a:cubicBezTo>
                  <a:cubicBezTo>
                    <a:pt x="147" y="73"/>
                    <a:pt x="149" y="73"/>
                    <a:pt x="149" y="73"/>
                  </a:cubicBezTo>
                  <a:cubicBezTo>
                    <a:pt x="150" y="73"/>
                    <a:pt x="151" y="73"/>
                    <a:pt x="152" y="73"/>
                  </a:cubicBezTo>
                  <a:cubicBezTo>
                    <a:pt x="152" y="73"/>
                    <a:pt x="153" y="73"/>
                    <a:pt x="154" y="73"/>
                  </a:cubicBezTo>
                  <a:cubicBezTo>
                    <a:pt x="155" y="73"/>
                    <a:pt x="156" y="72"/>
                    <a:pt x="157" y="72"/>
                  </a:cubicBezTo>
                  <a:cubicBezTo>
                    <a:pt x="158" y="72"/>
                    <a:pt x="159" y="71"/>
                    <a:pt x="160" y="71"/>
                  </a:cubicBezTo>
                  <a:cubicBezTo>
                    <a:pt x="160" y="70"/>
                    <a:pt x="160" y="69"/>
                    <a:pt x="161" y="69"/>
                  </a:cubicBezTo>
                  <a:cubicBezTo>
                    <a:pt x="161" y="68"/>
                    <a:pt x="161" y="67"/>
                    <a:pt x="161" y="67"/>
                  </a:cubicBezTo>
                  <a:cubicBezTo>
                    <a:pt x="162" y="67"/>
                    <a:pt x="163" y="67"/>
                    <a:pt x="164" y="67"/>
                  </a:cubicBezTo>
                  <a:cubicBezTo>
                    <a:pt x="164" y="67"/>
                    <a:pt x="164" y="68"/>
                    <a:pt x="165" y="68"/>
                  </a:cubicBezTo>
                  <a:cubicBezTo>
                    <a:pt x="165" y="68"/>
                    <a:pt x="166" y="69"/>
                    <a:pt x="167" y="70"/>
                  </a:cubicBezTo>
                  <a:cubicBezTo>
                    <a:pt x="167" y="70"/>
                    <a:pt x="169" y="72"/>
                    <a:pt x="169" y="72"/>
                  </a:cubicBezTo>
                  <a:cubicBezTo>
                    <a:pt x="170" y="73"/>
                    <a:pt x="170" y="74"/>
                    <a:pt x="170" y="75"/>
                  </a:cubicBezTo>
                  <a:cubicBezTo>
                    <a:pt x="171" y="76"/>
                    <a:pt x="172" y="77"/>
                    <a:pt x="173" y="79"/>
                  </a:cubicBezTo>
                  <a:cubicBezTo>
                    <a:pt x="173" y="79"/>
                    <a:pt x="173" y="80"/>
                    <a:pt x="173" y="81"/>
                  </a:cubicBezTo>
                  <a:cubicBezTo>
                    <a:pt x="173" y="82"/>
                    <a:pt x="173" y="83"/>
                    <a:pt x="173" y="83"/>
                  </a:cubicBezTo>
                  <a:cubicBezTo>
                    <a:pt x="173" y="84"/>
                    <a:pt x="173" y="85"/>
                    <a:pt x="174" y="86"/>
                  </a:cubicBezTo>
                  <a:cubicBezTo>
                    <a:pt x="174" y="87"/>
                    <a:pt x="174" y="88"/>
                    <a:pt x="175" y="89"/>
                  </a:cubicBezTo>
                  <a:cubicBezTo>
                    <a:pt x="175" y="89"/>
                    <a:pt x="176" y="90"/>
                    <a:pt x="176" y="91"/>
                  </a:cubicBezTo>
                  <a:cubicBezTo>
                    <a:pt x="177" y="91"/>
                    <a:pt x="178" y="92"/>
                    <a:pt x="178" y="92"/>
                  </a:cubicBezTo>
                  <a:cubicBezTo>
                    <a:pt x="179" y="93"/>
                    <a:pt x="179" y="94"/>
                    <a:pt x="179" y="94"/>
                  </a:cubicBezTo>
                  <a:cubicBezTo>
                    <a:pt x="179" y="94"/>
                    <a:pt x="179" y="95"/>
                    <a:pt x="179" y="96"/>
                  </a:cubicBezTo>
                  <a:cubicBezTo>
                    <a:pt x="179" y="96"/>
                    <a:pt x="178" y="97"/>
                    <a:pt x="178" y="97"/>
                  </a:cubicBezTo>
                  <a:cubicBezTo>
                    <a:pt x="178" y="98"/>
                    <a:pt x="177" y="98"/>
                    <a:pt x="177" y="99"/>
                  </a:cubicBezTo>
                  <a:cubicBezTo>
                    <a:pt x="176" y="99"/>
                    <a:pt x="176" y="100"/>
                    <a:pt x="175" y="100"/>
                  </a:cubicBezTo>
                  <a:cubicBezTo>
                    <a:pt x="175" y="101"/>
                    <a:pt x="175" y="102"/>
                    <a:pt x="175" y="103"/>
                  </a:cubicBezTo>
                  <a:cubicBezTo>
                    <a:pt x="175" y="103"/>
                    <a:pt x="176" y="104"/>
                    <a:pt x="176" y="104"/>
                  </a:cubicBezTo>
                  <a:cubicBezTo>
                    <a:pt x="176" y="105"/>
                    <a:pt x="177" y="106"/>
                    <a:pt x="177" y="106"/>
                  </a:cubicBezTo>
                  <a:cubicBezTo>
                    <a:pt x="178" y="106"/>
                    <a:pt x="179" y="106"/>
                    <a:pt x="180" y="106"/>
                  </a:cubicBezTo>
                  <a:cubicBezTo>
                    <a:pt x="181" y="106"/>
                    <a:pt x="183" y="107"/>
                    <a:pt x="183" y="107"/>
                  </a:cubicBezTo>
                  <a:cubicBezTo>
                    <a:pt x="184" y="107"/>
                    <a:pt x="185" y="108"/>
                    <a:pt x="185" y="108"/>
                  </a:cubicBezTo>
                  <a:cubicBezTo>
                    <a:pt x="186" y="109"/>
                    <a:pt x="186" y="110"/>
                    <a:pt x="187" y="111"/>
                  </a:cubicBezTo>
                  <a:cubicBezTo>
                    <a:pt x="187" y="111"/>
                    <a:pt x="189" y="111"/>
                    <a:pt x="190" y="111"/>
                  </a:cubicBezTo>
                  <a:cubicBezTo>
                    <a:pt x="190" y="111"/>
                    <a:pt x="193" y="112"/>
                    <a:pt x="193" y="112"/>
                  </a:cubicBezTo>
                  <a:cubicBezTo>
                    <a:pt x="194" y="112"/>
                    <a:pt x="195" y="112"/>
                    <a:pt x="196" y="112"/>
                  </a:cubicBezTo>
                  <a:cubicBezTo>
                    <a:pt x="196" y="112"/>
                    <a:pt x="197" y="113"/>
                    <a:pt x="197" y="114"/>
                  </a:cubicBezTo>
                  <a:cubicBezTo>
                    <a:pt x="198" y="114"/>
                    <a:pt x="200" y="115"/>
                    <a:pt x="201" y="115"/>
                  </a:cubicBezTo>
                  <a:cubicBezTo>
                    <a:pt x="201" y="116"/>
                    <a:pt x="203" y="117"/>
                    <a:pt x="203" y="118"/>
                  </a:cubicBezTo>
                  <a:cubicBezTo>
                    <a:pt x="204" y="118"/>
                    <a:pt x="205" y="120"/>
                    <a:pt x="205" y="121"/>
                  </a:cubicBezTo>
                  <a:cubicBezTo>
                    <a:pt x="205" y="121"/>
                    <a:pt x="206" y="122"/>
                    <a:pt x="206" y="12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99"/>
            <p:cNvSpPr>
              <a:spLocks/>
            </p:cNvSpPr>
            <p:nvPr/>
          </p:nvSpPr>
          <p:spPr bwMode="auto">
            <a:xfrm>
              <a:off x="1258" y="2956"/>
              <a:ext cx="14" cy="11"/>
            </a:xfrm>
            <a:custGeom>
              <a:avLst/>
              <a:gdLst>
                <a:gd name="T0" fmla="*/ 5 w 5"/>
                <a:gd name="T1" fmla="*/ 2 h 4"/>
                <a:gd name="T2" fmla="*/ 3 w 5"/>
                <a:gd name="T3" fmla="*/ 2 h 4"/>
                <a:gd name="T4" fmla="*/ 2 w 5"/>
                <a:gd name="T5" fmla="*/ 1 h 4"/>
                <a:gd name="T6" fmla="*/ 1 w 5"/>
                <a:gd name="T7" fmla="*/ 0 h 4"/>
                <a:gd name="T8" fmla="*/ 0 w 5"/>
                <a:gd name="T9" fmla="*/ 1 h 4"/>
                <a:gd name="T10" fmla="*/ 0 w 5"/>
                <a:gd name="T11" fmla="*/ 2 h 4"/>
                <a:gd name="T12" fmla="*/ 0 w 5"/>
                <a:gd name="T13" fmla="*/ 3 h 4"/>
                <a:gd name="T14" fmla="*/ 1 w 5"/>
                <a:gd name="T15" fmla="*/ 4 h 4"/>
                <a:gd name="T16" fmla="*/ 3 w 5"/>
                <a:gd name="T17" fmla="*/ 3 h 4"/>
                <a:gd name="T18" fmla="*/ 4 w 5"/>
                <a:gd name="T19" fmla="*/ 3 h 4"/>
                <a:gd name="T20" fmla="*/ 5 w 5"/>
                <a:gd name="T21" fmla="*/ 3 h 4"/>
                <a:gd name="T22" fmla="*/ 5 w 5"/>
                <a:gd name="T2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2"/>
                    <a:pt x="4" y="2"/>
                    <a:pt x="3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100"/>
            <p:cNvSpPr>
              <a:spLocks/>
            </p:cNvSpPr>
            <p:nvPr/>
          </p:nvSpPr>
          <p:spPr bwMode="auto">
            <a:xfrm>
              <a:off x="1258" y="2956"/>
              <a:ext cx="14" cy="11"/>
            </a:xfrm>
            <a:custGeom>
              <a:avLst/>
              <a:gdLst>
                <a:gd name="T0" fmla="*/ 5 w 5"/>
                <a:gd name="T1" fmla="*/ 2 h 4"/>
                <a:gd name="T2" fmla="*/ 3 w 5"/>
                <a:gd name="T3" fmla="*/ 2 h 4"/>
                <a:gd name="T4" fmla="*/ 2 w 5"/>
                <a:gd name="T5" fmla="*/ 1 h 4"/>
                <a:gd name="T6" fmla="*/ 1 w 5"/>
                <a:gd name="T7" fmla="*/ 0 h 4"/>
                <a:gd name="T8" fmla="*/ 0 w 5"/>
                <a:gd name="T9" fmla="*/ 1 h 4"/>
                <a:gd name="T10" fmla="*/ 0 w 5"/>
                <a:gd name="T11" fmla="*/ 2 h 4"/>
                <a:gd name="T12" fmla="*/ 0 w 5"/>
                <a:gd name="T13" fmla="*/ 3 h 4"/>
                <a:gd name="T14" fmla="*/ 1 w 5"/>
                <a:gd name="T15" fmla="*/ 4 h 4"/>
                <a:gd name="T16" fmla="*/ 3 w 5"/>
                <a:gd name="T17" fmla="*/ 3 h 4"/>
                <a:gd name="T18" fmla="*/ 4 w 5"/>
                <a:gd name="T19" fmla="*/ 3 h 4"/>
                <a:gd name="T20" fmla="*/ 5 w 5"/>
                <a:gd name="T21" fmla="*/ 3 h 4"/>
                <a:gd name="T22" fmla="*/ 5 w 5"/>
                <a:gd name="T2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2"/>
                    <a:pt x="4" y="2"/>
                    <a:pt x="3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101"/>
            <p:cNvSpPr>
              <a:spLocks/>
            </p:cNvSpPr>
            <p:nvPr/>
          </p:nvSpPr>
          <p:spPr bwMode="auto">
            <a:xfrm>
              <a:off x="2025" y="3981"/>
              <a:ext cx="31" cy="19"/>
            </a:xfrm>
            <a:custGeom>
              <a:avLst/>
              <a:gdLst>
                <a:gd name="T0" fmla="*/ 3 w 11"/>
                <a:gd name="T1" fmla="*/ 4 h 7"/>
                <a:gd name="T2" fmla="*/ 2 w 11"/>
                <a:gd name="T3" fmla="*/ 4 h 7"/>
                <a:gd name="T4" fmla="*/ 0 w 11"/>
                <a:gd name="T5" fmla="*/ 5 h 7"/>
                <a:gd name="T6" fmla="*/ 0 w 11"/>
                <a:gd name="T7" fmla="*/ 6 h 7"/>
                <a:gd name="T8" fmla="*/ 1 w 11"/>
                <a:gd name="T9" fmla="*/ 6 h 7"/>
                <a:gd name="T10" fmla="*/ 2 w 11"/>
                <a:gd name="T11" fmla="*/ 7 h 7"/>
                <a:gd name="T12" fmla="*/ 4 w 11"/>
                <a:gd name="T13" fmla="*/ 7 h 7"/>
                <a:gd name="T14" fmla="*/ 5 w 11"/>
                <a:gd name="T15" fmla="*/ 5 h 7"/>
                <a:gd name="T16" fmla="*/ 7 w 11"/>
                <a:gd name="T17" fmla="*/ 4 h 7"/>
                <a:gd name="T18" fmla="*/ 8 w 11"/>
                <a:gd name="T19" fmla="*/ 4 h 7"/>
                <a:gd name="T20" fmla="*/ 9 w 11"/>
                <a:gd name="T21" fmla="*/ 2 h 7"/>
                <a:gd name="T22" fmla="*/ 10 w 11"/>
                <a:gd name="T23" fmla="*/ 1 h 7"/>
                <a:gd name="T24" fmla="*/ 11 w 11"/>
                <a:gd name="T25" fmla="*/ 1 h 7"/>
                <a:gd name="T26" fmla="*/ 11 w 11"/>
                <a:gd name="T27" fmla="*/ 1 h 7"/>
                <a:gd name="T28" fmla="*/ 10 w 11"/>
                <a:gd name="T29" fmla="*/ 1 h 7"/>
                <a:gd name="T30" fmla="*/ 10 w 11"/>
                <a:gd name="T31" fmla="*/ 1 h 7"/>
                <a:gd name="T32" fmla="*/ 9 w 11"/>
                <a:gd name="T33" fmla="*/ 1 h 7"/>
                <a:gd name="T34" fmla="*/ 8 w 11"/>
                <a:gd name="T35" fmla="*/ 2 h 7"/>
                <a:gd name="T36" fmla="*/ 7 w 11"/>
                <a:gd name="T37" fmla="*/ 2 h 7"/>
                <a:gd name="T38" fmla="*/ 6 w 11"/>
                <a:gd name="T39" fmla="*/ 3 h 7"/>
                <a:gd name="T40" fmla="*/ 5 w 11"/>
                <a:gd name="T41" fmla="*/ 4 h 7"/>
                <a:gd name="T42" fmla="*/ 3 w 11"/>
                <a:gd name="T4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7">
                  <a:moveTo>
                    <a:pt x="3" y="4"/>
                  </a:move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1" y="4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6"/>
                    <a:pt x="5" y="6"/>
                    <a:pt x="5" y="5"/>
                  </a:cubicBezTo>
                  <a:cubicBezTo>
                    <a:pt x="5" y="5"/>
                    <a:pt x="7" y="5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9" y="3"/>
                    <a:pt x="9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11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102"/>
            <p:cNvSpPr>
              <a:spLocks/>
            </p:cNvSpPr>
            <p:nvPr/>
          </p:nvSpPr>
          <p:spPr bwMode="auto">
            <a:xfrm>
              <a:off x="2025" y="3981"/>
              <a:ext cx="31" cy="19"/>
            </a:xfrm>
            <a:custGeom>
              <a:avLst/>
              <a:gdLst>
                <a:gd name="T0" fmla="*/ 3 w 11"/>
                <a:gd name="T1" fmla="*/ 4 h 7"/>
                <a:gd name="T2" fmla="*/ 2 w 11"/>
                <a:gd name="T3" fmla="*/ 4 h 7"/>
                <a:gd name="T4" fmla="*/ 0 w 11"/>
                <a:gd name="T5" fmla="*/ 5 h 7"/>
                <a:gd name="T6" fmla="*/ 0 w 11"/>
                <a:gd name="T7" fmla="*/ 6 h 7"/>
                <a:gd name="T8" fmla="*/ 1 w 11"/>
                <a:gd name="T9" fmla="*/ 6 h 7"/>
                <a:gd name="T10" fmla="*/ 2 w 11"/>
                <a:gd name="T11" fmla="*/ 7 h 7"/>
                <a:gd name="T12" fmla="*/ 4 w 11"/>
                <a:gd name="T13" fmla="*/ 7 h 7"/>
                <a:gd name="T14" fmla="*/ 5 w 11"/>
                <a:gd name="T15" fmla="*/ 5 h 7"/>
                <a:gd name="T16" fmla="*/ 7 w 11"/>
                <a:gd name="T17" fmla="*/ 4 h 7"/>
                <a:gd name="T18" fmla="*/ 8 w 11"/>
                <a:gd name="T19" fmla="*/ 4 h 7"/>
                <a:gd name="T20" fmla="*/ 9 w 11"/>
                <a:gd name="T21" fmla="*/ 2 h 7"/>
                <a:gd name="T22" fmla="*/ 10 w 11"/>
                <a:gd name="T23" fmla="*/ 1 h 7"/>
                <a:gd name="T24" fmla="*/ 11 w 11"/>
                <a:gd name="T25" fmla="*/ 1 h 7"/>
                <a:gd name="T26" fmla="*/ 11 w 11"/>
                <a:gd name="T27" fmla="*/ 1 h 7"/>
                <a:gd name="T28" fmla="*/ 10 w 11"/>
                <a:gd name="T29" fmla="*/ 1 h 7"/>
                <a:gd name="T30" fmla="*/ 10 w 11"/>
                <a:gd name="T31" fmla="*/ 1 h 7"/>
                <a:gd name="T32" fmla="*/ 9 w 11"/>
                <a:gd name="T33" fmla="*/ 1 h 7"/>
                <a:gd name="T34" fmla="*/ 8 w 11"/>
                <a:gd name="T35" fmla="*/ 2 h 7"/>
                <a:gd name="T36" fmla="*/ 7 w 11"/>
                <a:gd name="T37" fmla="*/ 2 h 7"/>
                <a:gd name="T38" fmla="*/ 6 w 11"/>
                <a:gd name="T39" fmla="*/ 3 h 7"/>
                <a:gd name="T40" fmla="*/ 5 w 11"/>
                <a:gd name="T41" fmla="*/ 4 h 7"/>
                <a:gd name="T42" fmla="*/ 3 w 11"/>
                <a:gd name="T4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7">
                  <a:moveTo>
                    <a:pt x="3" y="4"/>
                  </a:move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1" y="4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6"/>
                    <a:pt x="5" y="6"/>
                    <a:pt x="5" y="5"/>
                  </a:cubicBezTo>
                  <a:cubicBezTo>
                    <a:pt x="5" y="5"/>
                    <a:pt x="7" y="5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9" y="3"/>
                    <a:pt x="9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11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103"/>
            <p:cNvSpPr>
              <a:spLocks/>
            </p:cNvSpPr>
            <p:nvPr/>
          </p:nvSpPr>
          <p:spPr bwMode="auto">
            <a:xfrm>
              <a:off x="2059" y="3975"/>
              <a:ext cx="8" cy="6"/>
            </a:xfrm>
            <a:custGeom>
              <a:avLst/>
              <a:gdLst>
                <a:gd name="T0" fmla="*/ 3 w 3"/>
                <a:gd name="T1" fmla="*/ 0 h 2"/>
                <a:gd name="T2" fmla="*/ 2 w 3"/>
                <a:gd name="T3" fmla="*/ 0 h 2"/>
                <a:gd name="T4" fmla="*/ 0 w 3"/>
                <a:gd name="T5" fmla="*/ 1 h 2"/>
                <a:gd name="T6" fmla="*/ 0 w 3"/>
                <a:gd name="T7" fmla="*/ 1 h 2"/>
                <a:gd name="T8" fmla="*/ 0 w 3"/>
                <a:gd name="T9" fmla="*/ 2 h 2"/>
                <a:gd name="T10" fmla="*/ 0 w 3"/>
                <a:gd name="T11" fmla="*/ 2 h 2"/>
                <a:gd name="T12" fmla="*/ 1 w 3"/>
                <a:gd name="T13" fmla="*/ 2 h 2"/>
                <a:gd name="T14" fmla="*/ 2 w 3"/>
                <a:gd name="T15" fmla="*/ 1 h 2"/>
                <a:gd name="T16" fmla="*/ 3 w 3"/>
                <a:gd name="T17" fmla="*/ 1 h 2"/>
                <a:gd name="T18" fmla="*/ 3 w 3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104"/>
            <p:cNvSpPr>
              <a:spLocks/>
            </p:cNvSpPr>
            <p:nvPr/>
          </p:nvSpPr>
          <p:spPr bwMode="auto">
            <a:xfrm>
              <a:off x="2059" y="3975"/>
              <a:ext cx="8" cy="6"/>
            </a:xfrm>
            <a:custGeom>
              <a:avLst/>
              <a:gdLst>
                <a:gd name="T0" fmla="*/ 3 w 3"/>
                <a:gd name="T1" fmla="*/ 0 h 2"/>
                <a:gd name="T2" fmla="*/ 2 w 3"/>
                <a:gd name="T3" fmla="*/ 0 h 2"/>
                <a:gd name="T4" fmla="*/ 0 w 3"/>
                <a:gd name="T5" fmla="*/ 1 h 2"/>
                <a:gd name="T6" fmla="*/ 0 w 3"/>
                <a:gd name="T7" fmla="*/ 1 h 2"/>
                <a:gd name="T8" fmla="*/ 0 w 3"/>
                <a:gd name="T9" fmla="*/ 2 h 2"/>
                <a:gd name="T10" fmla="*/ 0 w 3"/>
                <a:gd name="T11" fmla="*/ 2 h 2"/>
                <a:gd name="T12" fmla="*/ 1 w 3"/>
                <a:gd name="T13" fmla="*/ 2 h 2"/>
                <a:gd name="T14" fmla="*/ 2 w 3"/>
                <a:gd name="T15" fmla="*/ 1 h 2"/>
                <a:gd name="T16" fmla="*/ 3 w 3"/>
                <a:gd name="T17" fmla="*/ 1 h 2"/>
                <a:gd name="T18" fmla="*/ 3 w 3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105"/>
            <p:cNvSpPr>
              <a:spLocks/>
            </p:cNvSpPr>
            <p:nvPr/>
          </p:nvSpPr>
          <p:spPr bwMode="auto">
            <a:xfrm>
              <a:off x="2128" y="3909"/>
              <a:ext cx="39" cy="22"/>
            </a:xfrm>
            <a:custGeom>
              <a:avLst/>
              <a:gdLst>
                <a:gd name="T0" fmla="*/ 14 w 14"/>
                <a:gd name="T1" fmla="*/ 0 h 8"/>
                <a:gd name="T2" fmla="*/ 11 w 14"/>
                <a:gd name="T3" fmla="*/ 2 h 8"/>
                <a:gd name="T4" fmla="*/ 8 w 14"/>
                <a:gd name="T5" fmla="*/ 4 h 8"/>
                <a:gd name="T6" fmla="*/ 5 w 14"/>
                <a:gd name="T7" fmla="*/ 5 h 8"/>
                <a:gd name="T8" fmla="*/ 3 w 14"/>
                <a:gd name="T9" fmla="*/ 6 h 8"/>
                <a:gd name="T10" fmla="*/ 1 w 14"/>
                <a:gd name="T11" fmla="*/ 8 h 8"/>
                <a:gd name="T12" fmla="*/ 0 w 14"/>
                <a:gd name="T13" fmla="*/ 8 h 8"/>
                <a:gd name="T14" fmla="*/ 0 w 14"/>
                <a:gd name="T15" fmla="*/ 7 h 8"/>
                <a:gd name="T16" fmla="*/ 1 w 14"/>
                <a:gd name="T17" fmla="*/ 6 h 8"/>
                <a:gd name="T18" fmla="*/ 3 w 14"/>
                <a:gd name="T19" fmla="*/ 5 h 8"/>
                <a:gd name="T20" fmla="*/ 5 w 14"/>
                <a:gd name="T21" fmla="*/ 4 h 8"/>
                <a:gd name="T22" fmla="*/ 7 w 14"/>
                <a:gd name="T23" fmla="*/ 3 h 8"/>
                <a:gd name="T24" fmla="*/ 8 w 14"/>
                <a:gd name="T25" fmla="*/ 2 h 8"/>
                <a:gd name="T26" fmla="*/ 10 w 14"/>
                <a:gd name="T27" fmla="*/ 1 h 8"/>
                <a:gd name="T28" fmla="*/ 11 w 14"/>
                <a:gd name="T29" fmla="*/ 1 h 8"/>
                <a:gd name="T30" fmla="*/ 13 w 14"/>
                <a:gd name="T31" fmla="*/ 0 h 8"/>
                <a:gd name="T32" fmla="*/ 13 w 14"/>
                <a:gd name="T33" fmla="*/ 0 h 8"/>
                <a:gd name="T34" fmla="*/ 14 w 14"/>
                <a:gd name="T3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8">
                  <a:moveTo>
                    <a:pt x="14" y="0"/>
                  </a:moveTo>
                  <a:cubicBezTo>
                    <a:pt x="14" y="1"/>
                    <a:pt x="12" y="1"/>
                    <a:pt x="11" y="2"/>
                  </a:cubicBezTo>
                  <a:cubicBezTo>
                    <a:pt x="10" y="3"/>
                    <a:pt x="9" y="4"/>
                    <a:pt x="8" y="4"/>
                  </a:cubicBezTo>
                  <a:cubicBezTo>
                    <a:pt x="7" y="4"/>
                    <a:pt x="6" y="5"/>
                    <a:pt x="5" y="5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2" y="7"/>
                    <a:pt x="2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2" y="6"/>
                    <a:pt x="2" y="5"/>
                    <a:pt x="3" y="5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6" y="4"/>
                    <a:pt x="6" y="4"/>
                    <a:pt x="7" y="3"/>
                  </a:cubicBezTo>
                  <a:cubicBezTo>
                    <a:pt x="7" y="3"/>
                    <a:pt x="8" y="3"/>
                    <a:pt x="8" y="2"/>
                  </a:cubicBezTo>
                  <a:cubicBezTo>
                    <a:pt x="9" y="2"/>
                    <a:pt x="9" y="1"/>
                    <a:pt x="10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2" y="0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106"/>
            <p:cNvSpPr>
              <a:spLocks/>
            </p:cNvSpPr>
            <p:nvPr/>
          </p:nvSpPr>
          <p:spPr bwMode="auto">
            <a:xfrm>
              <a:off x="2128" y="3909"/>
              <a:ext cx="39" cy="22"/>
            </a:xfrm>
            <a:custGeom>
              <a:avLst/>
              <a:gdLst>
                <a:gd name="T0" fmla="*/ 14 w 14"/>
                <a:gd name="T1" fmla="*/ 0 h 8"/>
                <a:gd name="T2" fmla="*/ 11 w 14"/>
                <a:gd name="T3" fmla="*/ 2 h 8"/>
                <a:gd name="T4" fmla="*/ 8 w 14"/>
                <a:gd name="T5" fmla="*/ 4 h 8"/>
                <a:gd name="T6" fmla="*/ 5 w 14"/>
                <a:gd name="T7" fmla="*/ 5 h 8"/>
                <a:gd name="T8" fmla="*/ 3 w 14"/>
                <a:gd name="T9" fmla="*/ 6 h 8"/>
                <a:gd name="T10" fmla="*/ 1 w 14"/>
                <a:gd name="T11" fmla="*/ 8 h 8"/>
                <a:gd name="T12" fmla="*/ 0 w 14"/>
                <a:gd name="T13" fmla="*/ 8 h 8"/>
                <a:gd name="T14" fmla="*/ 0 w 14"/>
                <a:gd name="T15" fmla="*/ 7 h 8"/>
                <a:gd name="T16" fmla="*/ 1 w 14"/>
                <a:gd name="T17" fmla="*/ 6 h 8"/>
                <a:gd name="T18" fmla="*/ 3 w 14"/>
                <a:gd name="T19" fmla="*/ 5 h 8"/>
                <a:gd name="T20" fmla="*/ 5 w 14"/>
                <a:gd name="T21" fmla="*/ 4 h 8"/>
                <a:gd name="T22" fmla="*/ 7 w 14"/>
                <a:gd name="T23" fmla="*/ 3 h 8"/>
                <a:gd name="T24" fmla="*/ 8 w 14"/>
                <a:gd name="T25" fmla="*/ 2 h 8"/>
                <a:gd name="T26" fmla="*/ 10 w 14"/>
                <a:gd name="T27" fmla="*/ 1 h 8"/>
                <a:gd name="T28" fmla="*/ 11 w 14"/>
                <a:gd name="T29" fmla="*/ 1 h 8"/>
                <a:gd name="T30" fmla="*/ 13 w 14"/>
                <a:gd name="T31" fmla="*/ 0 h 8"/>
                <a:gd name="T32" fmla="*/ 13 w 14"/>
                <a:gd name="T33" fmla="*/ 0 h 8"/>
                <a:gd name="T34" fmla="*/ 14 w 14"/>
                <a:gd name="T3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8">
                  <a:moveTo>
                    <a:pt x="14" y="0"/>
                  </a:moveTo>
                  <a:cubicBezTo>
                    <a:pt x="14" y="1"/>
                    <a:pt x="12" y="1"/>
                    <a:pt x="11" y="2"/>
                  </a:cubicBezTo>
                  <a:cubicBezTo>
                    <a:pt x="10" y="3"/>
                    <a:pt x="9" y="4"/>
                    <a:pt x="8" y="4"/>
                  </a:cubicBezTo>
                  <a:cubicBezTo>
                    <a:pt x="7" y="4"/>
                    <a:pt x="6" y="5"/>
                    <a:pt x="5" y="5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2" y="7"/>
                    <a:pt x="2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2" y="6"/>
                    <a:pt x="2" y="5"/>
                    <a:pt x="3" y="5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6" y="4"/>
                    <a:pt x="6" y="4"/>
                    <a:pt x="7" y="3"/>
                  </a:cubicBezTo>
                  <a:cubicBezTo>
                    <a:pt x="7" y="3"/>
                    <a:pt x="8" y="3"/>
                    <a:pt x="8" y="2"/>
                  </a:cubicBezTo>
                  <a:cubicBezTo>
                    <a:pt x="9" y="2"/>
                    <a:pt x="9" y="1"/>
                    <a:pt x="10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2" y="0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107"/>
            <p:cNvSpPr>
              <a:spLocks/>
            </p:cNvSpPr>
            <p:nvPr/>
          </p:nvSpPr>
          <p:spPr bwMode="auto">
            <a:xfrm>
              <a:off x="2117" y="3931"/>
              <a:ext cx="8" cy="3"/>
            </a:xfrm>
            <a:custGeom>
              <a:avLst/>
              <a:gdLst>
                <a:gd name="T0" fmla="*/ 2 w 3"/>
                <a:gd name="T1" fmla="*/ 0 h 1"/>
                <a:gd name="T2" fmla="*/ 2 w 3"/>
                <a:gd name="T3" fmla="*/ 1 h 1"/>
                <a:gd name="T4" fmla="*/ 1 w 3"/>
                <a:gd name="T5" fmla="*/ 1 h 1"/>
                <a:gd name="T6" fmla="*/ 0 w 3"/>
                <a:gd name="T7" fmla="*/ 1 h 1"/>
                <a:gd name="T8" fmla="*/ 0 w 3"/>
                <a:gd name="T9" fmla="*/ 0 h 1"/>
                <a:gd name="T10" fmla="*/ 1 w 3"/>
                <a:gd name="T11" fmla="*/ 0 h 1"/>
                <a:gd name="T12" fmla="*/ 2 w 3"/>
                <a:gd name="T13" fmla="*/ 0 h 1"/>
                <a:gd name="T14" fmla="*/ 2 w 3"/>
                <a:gd name="T15" fmla="*/ 0 h 1"/>
                <a:gd name="T16" fmla="*/ 2 w 3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108"/>
            <p:cNvSpPr>
              <a:spLocks/>
            </p:cNvSpPr>
            <p:nvPr/>
          </p:nvSpPr>
          <p:spPr bwMode="auto">
            <a:xfrm>
              <a:off x="2117" y="3931"/>
              <a:ext cx="8" cy="3"/>
            </a:xfrm>
            <a:custGeom>
              <a:avLst/>
              <a:gdLst>
                <a:gd name="T0" fmla="*/ 2 w 3"/>
                <a:gd name="T1" fmla="*/ 0 h 1"/>
                <a:gd name="T2" fmla="*/ 2 w 3"/>
                <a:gd name="T3" fmla="*/ 1 h 1"/>
                <a:gd name="T4" fmla="*/ 1 w 3"/>
                <a:gd name="T5" fmla="*/ 1 h 1"/>
                <a:gd name="T6" fmla="*/ 0 w 3"/>
                <a:gd name="T7" fmla="*/ 1 h 1"/>
                <a:gd name="T8" fmla="*/ 0 w 3"/>
                <a:gd name="T9" fmla="*/ 0 h 1"/>
                <a:gd name="T10" fmla="*/ 1 w 3"/>
                <a:gd name="T11" fmla="*/ 0 h 1"/>
                <a:gd name="T12" fmla="*/ 2 w 3"/>
                <a:gd name="T13" fmla="*/ 0 h 1"/>
                <a:gd name="T14" fmla="*/ 2 w 3"/>
                <a:gd name="T15" fmla="*/ 0 h 1"/>
                <a:gd name="T16" fmla="*/ 2 w 3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109"/>
            <p:cNvSpPr>
              <a:spLocks/>
            </p:cNvSpPr>
            <p:nvPr/>
          </p:nvSpPr>
          <p:spPr bwMode="auto">
            <a:xfrm>
              <a:off x="2070" y="3937"/>
              <a:ext cx="52" cy="38"/>
            </a:xfrm>
            <a:custGeom>
              <a:avLst/>
              <a:gdLst>
                <a:gd name="T0" fmla="*/ 19 w 19"/>
                <a:gd name="T1" fmla="*/ 0 h 14"/>
                <a:gd name="T2" fmla="*/ 18 w 19"/>
                <a:gd name="T3" fmla="*/ 0 h 14"/>
                <a:gd name="T4" fmla="*/ 17 w 19"/>
                <a:gd name="T5" fmla="*/ 0 h 14"/>
                <a:gd name="T6" fmla="*/ 16 w 19"/>
                <a:gd name="T7" fmla="*/ 1 h 14"/>
                <a:gd name="T8" fmla="*/ 15 w 19"/>
                <a:gd name="T9" fmla="*/ 2 h 14"/>
                <a:gd name="T10" fmla="*/ 14 w 19"/>
                <a:gd name="T11" fmla="*/ 4 h 14"/>
                <a:gd name="T12" fmla="*/ 13 w 19"/>
                <a:gd name="T13" fmla="*/ 4 h 14"/>
                <a:gd name="T14" fmla="*/ 11 w 19"/>
                <a:gd name="T15" fmla="*/ 4 h 14"/>
                <a:gd name="T16" fmla="*/ 10 w 19"/>
                <a:gd name="T17" fmla="*/ 5 h 14"/>
                <a:gd name="T18" fmla="*/ 9 w 19"/>
                <a:gd name="T19" fmla="*/ 6 h 14"/>
                <a:gd name="T20" fmla="*/ 8 w 19"/>
                <a:gd name="T21" fmla="*/ 6 h 14"/>
                <a:gd name="T22" fmla="*/ 7 w 19"/>
                <a:gd name="T23" fmla="*/ 7 h 14"/>
                <a:gd name="T24" fmla="*/ 6 w 19"/>
                <a:gd name="T25" fmla="*/ 8 h 14"/>
                <a:gd name="T26" fmla="*/ 5 w 19"/>
                <a:gd name="T27" fmla="*/ 8 h 14"/>
                <a:gd name="T28" fmla="*/ 4 w 19"/>
                <a:gd name="T29" fmla="*/ 9 h 14"/>
                <a:gd name="T30" fmla="*/ 4 w 19"/>
                <a:gd name="T31" fmla="*/ 9 h 14"/>
                <a:gd name="T32" fmla="*/ 3 w 19"/>
                <a:gd name="T33" fmla="*/ 10 h 14"/>
                <a:gd name="T34" fmla="*/ 2 w 19"/>
                <a:gd name="T35" fmla="*/ 11 h 14"/>
                <a:gd name="T36" fmla="*/ 1 w 19"/>
                <a:gd name="T37" fmla="*/ 12 h 14"/>
                <a:gd name="T38" fmla="*/ 1 w 19"/>
                <a:gd name="T39" fmla="*/ 13 h 14"/>
                <a:gd name="T40" fmla="*/ 0 w 19"/>
                <a:gd name="T41" fmla="*/ 13 h 14"/>
                <a:gd name="T42" fmla="*/ 0 w 19"/>
                <a:gd name="T43" fmla="*/ 14 h 14"/>
                <a:gd name="T44" fmla="*/ 1 w 19"/>
                <a:gd name="T45" fmla="*/ 14 h 14"/>
                <a:gd name="T46" fmla="*/ 2 w 19"/>
                <a:gd name="T47" fmla="*/ 13 h 14"/>
                <a:gd name="T48" fmla="*/ 3 w 19"/>
                <a:gd name="T49" fmla="*/ 12 h 14"/>
                <a:gd name="T50" fmla="*/ 5 w 19"/>
                <a:gd name="T51" fmla="*/ 10 h 14"/>
                <a:gd name="T52" fmla="*/ 6 w 19"/>
                <a:gd name="T53" fmla="*/ 10 h 14"/>
                <a:gd name="T54" fmla="*/ 8 w 19"/>
                <a:gd name="T55" fmla="*/ 9 h 14"/>
                <a:gd name="T56" fmla="*/ 10 w 19"/>
                <a:gd name="T57" fmla="*/ 7 h 14"/>
                <a:gd name="T58" fmla="*/ 11 w 19"/>
                <a:gd name="T59" fmla="*/ 7 h 14"/>
                <a:gd name="T60" fmla="*/ 11 w 19"/>
                <a:gd name="T61" fmla="*/ 6 h 14"/>
                <a:gd name="T62" fmla="*/ 13 w 19"/>
                <a:gd name="T63" fmla="*/ 5 h 14"/>
                <a:gd name="T64" fmla="*/ 14 w 19"/>
                <a:gd name="T65" fmla="*/ 5 h 14"/>
                <a:gd name="T66" fmla="*/ 15 w 19"/>
                <a:gd name="T67" fmla="*/ 4 h 14"/>
                <a:gd name="T68" fmla="*/ 16 w 19"/>
                <a:gd name="T69" fmla="*/ 3 h 14"/>
                <a:gd name="T70" fmla="*/ 17 w 19"/>
                <a:gd name="T71" fmla="*/ 2 h 14"/>
                <a:gd name="T72" fmla="*/ 18 w 19"/>
                <a:gd name="T73" fmla="*/ 1 h 14"/>
                <a:gd name="T74" fmla="*/ 18 w 19"/>
                <a:gd name="T75" fmla="*/ 1 h 14"/>
                <a:gd name="T76" fmla="*/ 19 w 19"/>
                <a:gd name="T7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" h="14">
                  <a:moveTo>
                    <a:pt x="19" y="0"/>
                  </a:moveTo>
                  <a:cubicBezTo>
                    <a:pt x="19" y="0"/>
                    <a:pt x="18" y="0"/>
                    <a:pt x="18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6" y="1"/>
                    <a:pt x="16" y="1"/>
                  </a:cubicBezTo>
                  <a:cubicBezTo>
                    <a:pt x="16" y="1"/>
                    <a:pt x="15" y="2"/>
                    <a:pt x="15" y="2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10" y="5"/>
                    <a:pt x="10" y="6"/>
                    <a:pt x="9" y="6"/>
                  </a:cubicBezTo>
                  <a:cubicBezTo>
                    <a:pt x="9" y="6"/>
                    <a:pt x="8" y="6"/>
                    <a:pt x="8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1"/>
                    <a:pt x="2" y="11"/>
                  </a:cubicBezTo>
                  <a:cubicBezTo>
                    <a:pt x="2" y="11"/>
                    <a:pt x="2" y="12"/>
                    <a:pt x="1" y="12"/>
                  </a:cubicBezTo>
                  <a:cubicBezTo>
                    <a:pt x="1" y="12"/>
                    <a:pt x="1" y="12"/>
                    <a:pt x="1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1" y="13"/>
                    <a:pt x="2" y="13"/>
                    <a:pt x="2" y="13"/>
                  </a:cubicBezTo>
                  <a:cubicBezTo>
                    <a:pt x="2" y="12"/>
                    <a:pt x="3" y="12"/>
                    <a:pt x="3" y="12"/>
                  </a:cubicBezTo>
                  <a:cubicBezTo>
                    <a:pt x="3" y="11"/>
                    <a:pt x="4" y="11"/>
                    <a:pt x="5" y="10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9"/>
                    <a:pt x="8" y="9"/>
                    <a:pt x="8" y="9"/>
                  </a:cubicBezTo>
                  <a:cubicBezTo>
                    <a:pt x="8" y="9"/>
                    <a:pt x="9" y="8"/>
                    <a:pt x="10" y="7"/>
                  </a:cubicBezTo>
                  <a:cubicBezTo>
                    <a:pt x="10" y="7"/>
                    <a:pt x="10" y="7"/>
                    <a:pt x="11" y="7"/>
                  </a:cubicBezTo>
                  <a:cubicBezTo>
                    <a:pt x="11" y="7"/>
                    <a:pt x="11" y="6"/>
                    <a:pt x="11" y="6"/>
                  </a:cubicBezTo>
                  <a:cubicBezTo>
                    <a:pt x="12" y="6"/>
                    <a:pt x="13" y="5"/>
                    <a:pt x="13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5" y="4"/>
                    <a:pt x="15" y="4"/>
                  </a:cubicBezTo>
                  <a:cubicBezTo>
                    <a:pt x="15" y="4"/>
                    <a:pt x="16" y="4"/>
                    <a:pt x="16" y="3"/>
                  </a:cubicBezTo>
                  <a:cubicBezTo>
                    <a:pt x="16" y="3"/>
                    <a:pt x="17" y="2"/>
                    <a:pt x="17" y="2"/>
                  </a:cubicBezTo>
                  <a:cubicBezTo>
                    <a:pt x="17" y="2"/>
                    <a:pt x="17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110"/>
            <p:cNvSpPr>
              <a:spLocks/>
            </p:cNvSpPr>
            <p:nvPr/>
          </p:nvSpPr>
          <p:spPr bwMode="auto">
            <a:xfrm>
              <a:off x="2070" y="3937"/>
              <a:ext cx="52" cy="38"/>
            </a:xfrm>
            <a:custGeom>
              <a:avLst/>
              <a:gdLst>
                <a:gd name="T0" fmla="*/ 19 w 19"/>
                <a:gd name="T1" fmla="*/ 0 h 14"/>
                <a:gd name="T2" fmla="*/ 18 w 19"/>
                <a:gd name="T3" fmla="*/ 0 h 14"/>
                <a:gd name="T4" fmla="*/ 17 w 19"/>
                <a:gd name="T5" fmla="*/ 0 h 14"/>
                <a:gd name="T6" fmla="*/ 16 w 19"/>
                <a:gd name="T7" fmla="*/ 1 h 14"/>
                <a:gd name="T8" fmla="*/ 15 w 19"/>
                <a:gd name="T9" fmla="*/ 2 h 14"/>
                <a:gd name="T10" fmla="*/ 14 w 19"/>
                <a:gd name="T11" fmla="*/ 4 h 14"/>
                <a:gd name="T12" fmla="*/ 13 w 19"/>
                <a:gd name="T13" fmla="*/ 4 h 14"/>
                <a:gd name="T14" fmla="*/ 11 w 19"/>
                <a:gd name="T15" fmla="*/ 4 h 14"/>
                <a:gd name="T16" fmla="*/ 10 w 19"/>
                <a:gd name="T17" fmla="*/ 5 h 14"/>
                <a:gd name="T18" fmla="*/ 9 w 19"/>
                <a:gd name="T19" fmla="*/ 6 h 14"/>
                <a:gd name="T20" fmla="*/ 8 w 19"/>
                <a:gd name="T21" fmla="*/ 6 h 14"/>
                <a:gd name="T22" fmla="*/ 7 w 19"/>
                <a:gd name="T23" fmla="*/ 7 h 14"/>
                <a:gd name="T24" fmla="*/ 6 w 19"/>
                <a:gd name="T25" fmla="*/ 8 h 14"/>
                <a:gd name="T26" fmla="*/ 5 w 19"/>
                <a:gd name="T27" fmla="*/ 8 h 14"/>
                <a:gd name="T28" fmla="*/ 4 w 19"/>
                <a:gd name="T29" fmla="*/ 9 h 14"/>
                <a:gd name="T30" fmla="*/ 4 w 19"/>
                <a:gd name="T31" fmla="*/ 9 h 14"/>
                <a:gd name="T32" fmla="*/ 3 w 19"/>
                <a:gd name="T33" fmla="*/ 10 h 14"/>
                <a:gd name="T34" fmla="*/ 2 w 19"/>
                <a:gd name="T35" fmla="*/ 11 h 14"/>
                <a:gd name="T36" fmla="*/ 1 w 19"/>
                <a:gd name="T37" fmla="*/ 12 h 14"/>
                <a:gd name="T38" fmla="*/ 1 w 19"/>
                <a:gd name="T39" fmla="*/ 13 h 14"/>
                <a:gd name="T40" fmla="*/ 0 w 19"/>
                <a:gd name="T41" fmla="*/ 13 h 14"/>
                <a:gd name="T42" fmla="*/ 0 w 19"/>
                <a:gd name="T43" fmla="*/ 14 h 14"/>
                <a:gd name="T44" fmla="*/ 1 w 19"/>
                <a:gd name="T45" fmla="*/ 14 h 14"/>
                <a:gd name="T46" fmla="*/ 2 w 19"/>
                <a:gd name="T47" fmla="*/ 13 h 14"/>
                <a:gd name="T48" fmla="*/ 3 w 19"/>
                <a:gd name="T49" fmla="*/ 12 h 14"/>
                <a:gd name="T50" fmla="*/ 5 w 19"/>
                <a:gd name="T51" fmla="*/ 10 h 14"/>
                <a:gd name="T52" fmla="*/ 6 w 19"/>
                <a:gd name="T53" fmla="*/ 10 h 14"/>
                <a:gd name="T54" fmla="*/ 8 w 19"/>
                <a:gd name="T55" fmla="*/ 9 h 14"/>
                <a:gd name="T56" fmla="*/ 10 w 19"/>
                <a:gd name="T57" fmla="*/ 7 h 14"/>
                <a:gd name="T58" fmla="*/ 11 w 19"/>
                <a:gd name="T59" fmla="*/ 7 h 14"/>
                <a:gd name="T60" fmla="*/ 11 w 19"/>
                <a:gd name="T61" fmla="*/ 6 h 14"/>
                <a:gd name="T62" fmla="*/ 13 w 19"/>
                <a:gd name="T63" fmla="*/ 5 h 14"/>
                <a:gd name="T64" fmla="*/ 14 w 19"/>
                <a:gd name="T65" fmla="*/ 5 h 14"/>
                <a:gd name="T66" fmla="*/ 15 w 19"/>
                <a:gd name="T67" fmla="*/ 4 h 14"/>
                <a:gd name="T68" fmla="*/ 16 w 19"/>
                <a:gd name="T69" fmla="*/ 3 h 14"/>
                <a:gd name="T70" fmla="*/ 17 w 19"/>
                <a:gd name="T71" fmla="*/ 2 h 14"/>
                <a:gd name="T72" fmla="*/ 18 w 19"/>
                <a:gd name="T73" fmla="*/ 1 h 14"/>
                <a:gd name="T74" fmla="*/ 18 w 19"/>
                <a:gd name="T75" fmla="*/ 1 h 14"/>
                <a:gd name="T76" fmla="*/ 19 w 19"/>
                <a:gd name="T7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" h="14">
                  <a:moveTo>
                    <a:pt x="19" y="0"/>
                  </a:moveTo>
                  <a:cubicBezTo>
                    <a:pt x="19" y="0"/>
                    <a:pt x="18" y="0"/>
                    <a:pt x="18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6" y="1"/>
                    <a:pt x="16" y="1"/>
                  </a:cubicBezTo>
                  <a:cubicBezTo>
                    <a:pt x="16" y="1"/>
                    <a:pt x="15" y="2"/>
                    <a:pt x="15" y="2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10" y="5"/>
                    <a:pt x="10" y="6"/>
                    <a:pt x="9" y="6"/>
                  </a:cubicBezTo>
                  <a:cubicBezTo>
                    <a:pt x="9" y="6"/>
                    <a:pt x="8" y="6"/>
                    <a:pt x="8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1"/>
                    <a:pt x="2" y="11"/>
                  </a:cubicBezTo>
                  <a:cubicBezTo>
                    <a:pt x="2" y="11"/>
                    <a:pt x="2" y="12"/>
                    <a:pt x="1" y="12"/>
                  </a:cubicBezTo>
                  <a:cubicBezTo>
                    <a:pt x="1" y="12"/>
                    <a:pt x="1" y="12"/>
                    <a:pt x="1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1" y="13"/>
                    <a:pt x="2" y="13"/>
                    <a:pt x="2" y="13"/>
                  </a:cubicBezTo>
                  <a:cubicBezTo>
                    <a:pt x="2" y="12"/>
                    <a:pt x="3" y="12"/>
                    <a:pt x="3" y="12"/>
                  </a:cubicBezTo>
                  <a:cubicBezTo>
                    <a:pt x="3" y="11"/>
                    <a:pt x="4" y="11"/>
                    <a:pt x="5" y="10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9"/>
                    <a:pt x="8" y="9"/>
                    <a:pt x="8" y="9"/>
                  </a:cubicBezTo>
                  <a:cubicBezTo>
                    <a:pt x="8" y="9"/>
                    <a:pt x="9" y="8"/>
                    <a:pt x="10" y="7"/>
                  </a:cubicBezTo>
                  <a:cubicBezTo>
                    <a:pt x="10" y="7"/>
                    <a:pt x="10" y="7"/>
                    <a:pt x="11" y="7"/>
                  </a:cubicBezTo>
                  <a:cubicBezTo>
                    <a:pt x="11" y="7"/>
                    <a:pt x="11" y="6"/>
                    <a:pt x="11" y="6"/>
                  </a:cubicBezTo>
                  <a:cubicBezTo>
                    <a:pt x="12" y="6"/>
                    <a:pt x="13" y="5"/>
                    <a:pt x="13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5" y="4"/>
                    <a:pt x="15" y="4"/>
                  </a:cubicBezTo>
                  <a:cubicBezTo>
                    <a:pt x="15" y="4"/>
                    <a:pt x="16" y="4"/>
                    <a:pt x="16" y="3"/>
                  </a:cubicBezTo>
                  <a:cubicBezTo>
                    <a:pt x="16" y="3"/>
                    <a:pt x="17" y="2"/>
                    <a:pt x="17" y="2"/>
                  </a:cubicBezTo>
                  <a:cubicBezTo>
                    <a:pt x="17" y="2"/>
                    <a:pt x="17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111"/>
            <p:cNvSpPr>
              <a:spLocks/>
            </p:cNvSpPr>
            <p:nvPr/>
          </p:nvSpPr>
          <p:spPr bwMode="auto">
            <a:xfrm>
              <a:off x="1926" y="3997"/>
              <a:ext cx="8" cy="6"/>
            </a:xfrm>
            <a:custGeom>
              <a:avLst/>
              <a:gdLst>
                <a:gd name="T0" fmla="*/ 2 w 3"/>
                <a:gd name="T1" fmla="*/ 2 h 2"/>
                <a:gd name="T2" fmla="*/ 3 w 3"/>
                <a:gd name="T3" fmla="*/ 1 h 2"/>
                <a:gd name="T4" fmla="*/ 3 w 3"/>
                <a:gd name="T5" fmla="*/ 0 h 2"/>
                <a:gd name="T6" fmla="*/ 1 w 3"/>
                <a:gd name="T7" fmla="*/ 0 h 2"/>
                <a:gd name="T8" fmla="*/ 1 w 3"/>
                <a:gd name="T9" fmla="*/ 0 h 2"/>
                <a:gd name="T10" fmla="*/ 0 w 3"/>
                <a:gd name="T11" fmla="*/ 1 h 2"/>
                <a:gd name="T12" fmla="*/ 1 w 3"/>
                <a:gd name="T13" fmla="*/ 1 h 2"/>
                <a:gd name="T14" fmla="*/ 1 w 3"/>
                <a:gd name="T15" fmla="*/ 1 h 2"/>
                <a:gd name="T16" fmla="*/ 2 w 3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2"/>
                    <a:pt x="2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112"/>
            <p:cNvSpPr>
              <a:spLocks/>
            </p:cNvSpPr>
            <p:nvPr/>
          </p:nvSpPr>
          <p:spPr bwMode="auto">
            <a:xfrm>
              <a:off x="1926" y="3997"/>
              <a:ext cx="8" cy="6"/>
            </a:xfrm>
            <a:custGeom>
              <a:avLst/>
              <a:gdLst>
                <a:gd name="T0" fmla="*/ 2 w 3"/>
                <a:gd name="T1" fmla="*/ 2 h 2"/>
                <a:gd name="T2" fmla="*/ 3 w 3"/>
                <a:gd name="T3" fmla="*/ 1 h 2"/>
                <a:gd name="T4" fmla="*/ 3 w 3"/>
                <a:gd name="T5" fmla="*/ 0 h 2"/>
                <a:gd name="T6" fmla="*/ 1 w 3"/>
                <a:gd name="T7" fmla="*/ 0 h 2"/>
                <a:gd name="T8" fmla="*/ 1 w 3"/>
                <a:gd name="T9" fmla="*/ 0 h 2"/>
                <a:gd name="T10" fmla="*/ 0 w 3"/>
                <a:gd name="T11" fmla="*/ 1 h 2"/>
                <a:gd name="T12" fmla="*/ 1 w 3"/>
                <a:gd name="T13" fmla="*/ 1 h 2"/>
                <a:gd name="T14" fmla="*/ 1 w 3"/>
                <a:gd name="T15" fmla="*/ 1 h 2"/>
                <a:gd name="T16" fmla="*/ 2 w 3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2"/>
                    <a:pt x="2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13"/>
            <p:cNvSpPr>
              <a:spLocks/>
            </p:cNvSpPr>
            <p:nvPr/>
          </p:nvSpPr>
          <p:spPr bwMode="auto">
            <a:xfrm>
              <a:off x="1948" y="4008"/>
              <a:ext cx="5" cy="9"/>
            </a:xfrm>
            <a:custGeom>
              <a:avLst/>
              <a:gdLst>
                <a:gd name="T0" fmla="*/ 1 w 2"/>
                <a:gd name="T1" fmla="*/ 2 h 3"/>
                <a:gd name="T2" fmla="*/ 2 w 2"/>
                <a:gd name="T3" fmla="*/ 2 h 3"/>
                <a:gd name="T4" fmla="*/ 2 w 2"/>
                <a:gd name="T5" fmla="*/ 1 h 3"/>
                <a:gd name="T6" fmla="*/ 2 w 2"/>
                <a:gd name="T7" fmla="*/ 0 h 3"/>
                <a:gd name="T8" fmla="*/ 1 w 2"/>
                <a:gd name="T9" fmla="*/ 0 h 3"/>
                <a:gd name="T10" fmla="*/ 0 w 2"/>
                <a:gd name="T11" fmla="*/ 0 h 3"/>
                <a:gd name="T12" fmla="*/ 0 w 2"/>
                <a:gd name="T13" fmla="*/ 1 h 3"/>
                <a:gd name="T14" fmla="*/ 0 w 2"/>
                <a:gd name="T15" fmla="*/ 2 h 3"/>
                <a:gd name="T16" fmla="*/ 0 w 2"/>
                <a:gd name="T17" fmla="*/ 2 h 3"/>
                <a:gd name="T18" fmla="*/ 0 w 2"/>
                <a:gd name="T19" fmla="*/ 3 h 3"/>
                <a:gd name="T20" fmla="*/ 1 w 2"/>
                <a:gd name="T21" fmla="*/ 3 h 3"/>
                <a:gd name="T22" fmla="*/ 1 w 2"/>
                <a:gd name="T23" fmla="*/ 3 h 3"/>
                <a:gd name="T24" fmla="*/ 1 w 2"/>
                <a:gd name="T2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3">
                  <a:moveTo>
                    <a:pt x="1" y="2"/>
                  </a:moveTo>
                  <a:cubicBezTo>
                    <a:pt x="1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1" y="2"/>
                    <a:pt x="1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14"/>
            <p:cNvSpPr>
              <a:spLocks/>
            </p:cNvSpPr>
            <p:nvPr/>
          </p:nvSpPr>
          <p:spPr bwMode="auto">
            <a:xfrm>
              <a:off x="1948" y="4008"/>
              <a:ext cx="5" cy="9"/>
            </a:xfrm>
            <a:custGeom>
              <a:avLst/>
              <a:gdLst>
                <a:gd name="T0" fmla="*/ 1 w 2"/>
                <a:gd name="T1" fmla="*/ 2 h 3"/>
                <a:gd name="T2" fmla="*/ 2 w 2"/>
                <a:gd name="T3" fmla="*/ 2 h 3"/>
                <a:gd name="T4" fmla="*/ 2 w 2"/>
                <a:gd name="T5" fmla="*/ 1 h 3"/>
                <a:gd name="T6" fmla="*/ 2 w 2"/>
                <a:gd name="T7" fmla="*/ 0 h 3"/>
                <a:gd name="T8" fmla="*/ 1 w 2"/>
                <a:gd name="T9" fmla="*/ 0 h 3"/>
                <a:gd name="T10" fmla="*/ 0 w 2"/>
                <a:gd name="T11" fmla="*/ 0 h 3"/>
                <a:gd name="T12" fmla="*/ 0 w 2"/>
                <a:gd name="T13" fmla="*/ 1 h 3"/>
                <a:gd name="T14" fmla="*/ 0 w 2"/>
                <a:gd name="T15" fmla="*/ 2 h 3"/>
                <a:gd name="T16" fmla="*/ 0 w 2"/>
                <a:gd name="T17" fmla="*/ 2 h 3"/>
                <a:gd name="T18" fmla="*/ 0 w 2"/>
                <a:gd name="T19" fmla="*/ 3 h 3"/>
                <a:gd name="T20" fmla="*/ 1 w 2"/>
                <a:gd name="T21" fmla="*/ 3 h 3"/>
                <a:gd name="T22" fmla="*/ 1 w 2"/>
                <a:gd name="T23" fmla="*/ 3 h 3"/>
                <a:gd name="T24" fmla="*/ 1 w 2"/>
                <a:gd name="T2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3">
                  <a:moveTo>
                    <a:pt x="1" y="2"/>
                  </a:moveTo>
                  <a:cubicBezTo>
                    <a:pt x="1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1" y="2"/>
                    <a:pt x="1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115"/>
            <p:cNvSpPr>
              <a:spLocks/>
            </p:cNvSpPr>
            <p:nvPr/>
          </p:nvSpPr>
          <p:spPr bwMode="auto">
            <a:xfrm>
              <a:off x="1995" y="4011"/>
              <a:ext cx="22" cy="20"/>
            </a:xfrm>
            <a:custGeom>
              <a:avLst/>
              <a:gdLst>
                <a:gd name="T0" fmla="*/ 1 w 8"/>
                <a:gd name="T1" fmla="*/ 7 h 7"/>
                <a:gd name="T2" fmla="*/ 2 w 8"/>
                <a:gd name="T3" fmla="*/ 6 h 7"/>
                <a:gd name="T4" fmla="*/ 3 w 8"/>
                <a:gd name="T5" fmla="*/ 5 h 7"/>
                <a:gd name="T6" fmla="*/ 4 w 8"/>
                <a:gd name="T7" fmla="*/ 4 h 7"/>
                <a:gd name="T8" fmla="*/ 5 w 8"/>
                <a:gd name="T9" fmla="*/ 4 h 7"/>
                <a:gd name="T10" fmla="*/ 6 w 8"/>
                <a:gd name="T11" fmla="*/ 3 h 7"/>
                <a:gd name="T12" fmla="*/ 7 w 8"/>
                <a:gd name="T13" fmla="*/ 2 h 7"/>
                <a:gd name="T14" fmla="*/ 8 w 8"/>
                <a:gd name="T15" fmla="*/ 1 h 7"/>
                <a:gd name="T16" fmla="*/ 8 w 8"/>
                <a:gd name="T17" fmla="*/ 0 h 7"/>
                <a:gd name="T18" fmla="*/ 7 w 8"/>
                <a:gd name="T19" fmla="*/ 0 h 7"/>
                <a:gd name="T20" fmla="*/ 6 w 8"/>
                <a:gd name="T21" fmla="*/ 1 h 7"/>
                <a:gd name="T22" fmla="*/ 5 w 8"/>
                <a:gd name="T23" fmla="*/ 1 h 7"/>
                <a:gd name="T24" fmla="*/ 5 w 8"/>
                <a:gd name="T25" fmla="*/ 1 h 7"/>
                <a:gd name="T26" fmla="*/ 5 w 8"/>
                <a:gd name="T27" fmla="*/ 1 h 7"/>
                <a:gd name="T28" fmla="*/ 4 w 8"/>
                <a:gd name="T29" fmla="*/ 2 h 7"/>
                <a:gd name="T30" fmla="*/ 3 w 8"/>
                <a:gd name="T31" fmla="*/ 3 h 7"/>
                <a:gd name="T32" fmla="*/ 3 w 8"/>
                <a:gd name="T33" fmla="*/ 2 h 7"/>
                <a:gd name="T34" fmla="*/ 2 w 8"/>
                <a:gd name="T35" fmla="*/ 3 h 7"/>
                <a:gd name="T36" fmla="*/ 2 w 8"/>
                <a:gd name="T37" fmla="*/ 3 h 7"/>
                <a:gd name="T38" fmla="*/ 1 w 8"/>
                <a:gd name="T39" fmla="*/ 4 h 7"/>
                <a:gd name="T40" fmla="*/ 1 w 8"/>
                <a:gd name="T41" fmla="*/ 5 h 7"/>
                <a:gd name="T42" fmla="*/ 0 w 8"/>
                <a:gd name="T43" fmla="*/ 5 h 7"/>
                <a:gd name="T44" fmla="*/ 0 w 8"/>
                <a:gd name="T45" fmla="*/ 6 h 7"/>
                <a:gd name="T46" fmla="*/ 1 w 8"/>
                <a:gd name="T4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7">
                  <a:moveTo>
                    <a:pt x="1" y="7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7" y="2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116"/>
            <p:cNvSpPr>
              <a:spLocks/>
            </p:cNvSpPr>
            <p:nvPr/>
          </p:nvSpPr>
          <p:spPr bwMode="auto">
            <a:xfrm>
              <a:off x="1995" y="4011"/>
              <a:ext cx="22" cy="20"/>
            </a:xfrm>
            <a:custGeom>
              <a:avLst/>
              <a:gdLst>
                <a:gd name="T0" fmla="*/ 1 w 8"/>
                <a:gd name="T1" fmla="*/ 7 h 7"/>
                <a:gd name="T2" fmla="*/ 2 w 8"/>
                <a:gd name="T3" fmla="*/ 6 h 7"/>
                <a:gd name="T4" fmla="*/ 3 w 8"/>
                <a:gd name="T5" fmla="*/ 5 h 7"/>
                <a:gd name="T6" fmla="*/ 4 w 8"/>
                <a:gd name="T7" fmla="*/ 4 h 7"/>
                <a:gd name="T8" fmla="*/ 5 w 8"/>
                <a:gd name="T9" fmla="*/ 4 h 7"/>
                <a:gd name="T10" fmla="*/ 6 w 8"/>
                <a:gd name="T11" fmla="*/ 3 h 7"/>
                <a:gd name="T12" fmla="*/ 7 w 8"/>
                <a:gd name="T13" fmla="*/ 2 h 7"/>
                <a:gd name="T14" fmla="*/ 8 w 8"/>
                <a:gd name="T15" fmla="*/ 1 h 7"/>
                <a:gd name="T16" fmla="*/ 8 w 8"/>
                <a:gd name="T17" fmla="*/ 0 h 7"/>
                <a:gd name="T18" fmla="*/ 7 w 8"/>
                <a:gd name="T19" fmla="*/ 0 h 7"/>
                <a:gd name="T20" fmla="*/ 6 w 8"/>
                <a:gd name="T21" fmla="*/ 1 h 7"/>
                <a:gd name="T22" fmla="*/ 5 w 8"/>
                <a:gd name="T23" fmla="*/ 1 h 7"/>
                <a:gd name="T24" fmla="*/ 5 w 8"/>
                <a:gd name="T25" fmla="*/ 1 h 7"/>
                <a:gd name="T26" fmla="*/ 5 w 8"/>
                <a:gd name="T27" fmla="*/ 1 h 7"/>
                <a:gd name="T28" fmla="*/ 4 w 8"/>
                <a:gd name="T29" fmla="*/ 2 h 7"/>
                <a:gd name="T30" fmla="*/ 3 w 8"/>
                <a:gd name="T31" fmla="*/ 3 h 7"/>
                <a:gd name="T32" fmla="*/ 3 w 8"/>
                <a:gd name="T33" fmla="*/ 2 h 7"/>
                <a:gd name="T34" fmla="*/ 2 w 8"/>
                <a:gd name="T35" fmla="*/ 3 h 7"/>
                <a:gd name="T36" fmla="*/ 2 w 8"/>
                <a:gd name="T37" fmla="*/ 3 h 7"/>
                <a:gd name="T38" fmla="*/ 1 w 8"/>
                <a:gd name="T39" fmla="*/ 4 h 7"/>
                <a:gd name="T40" fmla="*/ 1 w 8"/>
                <a:gd name="T41" fmla="*/ 5 h 7"/>
                <a:gd name="T42" fmla="*/ 0 w 8"/>
                <a:gd name="T43" fmla="*/ 5 h 7"/>
                <a:gd name="T44" fmla="*/ 0 w 8"/>
                <a:gd name="T45" fmla="*/ 6 h 7"/>
                <a:gd name="T46" fmla="*/ 1 w 8"/>
                <a:gd name="T4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7">
                  <a:moveTo>
                    <a:pt x="1" y="7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7" y="2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117"/>
            <p:cNvSpPr>
              <a:spLocks/>
            </p:cNvSpPr>
            <p:nvPr/>
          </p:nvSpPr>
          <p:spPr bwMode="auto">
            <a:xfrm>
              <a:off x="1970" y="4028"/>
              <a:ext cx="25" cy="8"/>
            </a:xfrm>
            <a:custGeom>
              <a:avLst/>
              <a:gdLst>
                <a:gd name="T0" fmla="*/ 8 w 9"/>
                <a:gd name="T1" fmla="*/ 1 h 3"/>
                <a:gd name="T2" fmla="*/ 8 w 9"/>
                <a:gd name="T3" fmla="*/ 0 h 3"/>
                <a:gd name="T4" fmla="*/ 8 w 9"/>
                <a:gd name="T5" fmla="*/ 0 h 3"/>
                <a:gd name="T6" fmla="*/ 7 w 9"/>
                <a:gd name="T7" fmla="*/ 1 h 3"/>
                <a:gd name="T8" fmla="*/ 7 w 9"/>
                <a:gd name="T9" fmla="*/ 1 h 3"/>
                <a:gd name="T10" fmla="*/ 5 w 9"/>
                <a:gd name="T11" fmla="*/ 2 h 3"/>
                <a:gd name="T12" fmla="*/ 4 w 9"/>
                <a:gd name="T13" fmla="*/ 2 h 3"/>
                <a:gd name="T14" fmla="*/ 2 w 9"/>
                <a:gd name="T15" fmla="*/ 2 h 3"/>
                <a:gd name="T16" fmla="*/ 2 w 9"/>
                <a:gd name="T17" fmla="*/ 1 h 3"/>
                <a:gd name="T18" fmla="*/ 0 w 9"/>
                <a:gd name="T19" fmla="*/ 1 h 3"/>
                <a:gd name="T20" fmla="*/ 0 w 9"/>
                <a:gd name="T21" fmla="*/ 1 h 3"/>
                <a:gd name="T22" fmla="*/ 0 w 9"/>
                <a:gd name="T23" fmla="*/ 2 h 3"/>
                <a:gd name="T24" fmla="*/ 1 w 9"/>
                <a:gd name="T25" fmla="*/ 2 h 3"/>
                <a:gd name="T26" fmla="*/ 2 w 9"/>
                <a:gd name="T27" fmla="*/ 2 h 3"/>
                <a:gd name="T28" fmla="*/ 3 w 9"/>
                <a:gd name="T29" fmla="*/ 3 h 3"/>
                <a:gd name="T30" fmla="*/ 4 w 9"/>
                <a:gd name="T31" fmla="*/ 3 h 3"/>
                <a:gd name="T32" fmla="*/ 6 w 9"/>
                <a:gd name="T33" fmla="*/ 3 h 3"/>
                <a:gd name="T34" fmla="*/ 8 w 9"/>
                <a:gd name="T35" fmla="*/ 2 h 3"/>
                <a:gd name="T36" fmla="*/ 8 w 9"/>
                <a:gd name="T37" fmla="*/ 2 h 3"/>
                <a:gd name="T38" fmla="*/ 8 w 9"/>
                <a:gd name="T3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" h="3">
                  <a:moveTo>
                    <a:pt x="8" y="1"/>
                  </a:moveTo>
                  <a:cubicBezTo>
                    <a:pt x="8" y="1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3"/>
                    <a:pt x="7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118"/>
            <p:cNvSpPr>
              <a:spLocks/>
            </p:cNvSpPr>
            <p:nvPr/>
          </p:nvSpPr>
          <p:spPr bwMode="auto">
            <a:xfrm>
              <a:off x="1970" y="4028"/>
              <a:ext cx="25" cy="8"/>
            </a:xfrm>
            <a:custGeom>
              <a:avLst/>
              <a:gdLst>
                <a:gd name="T0" fmla="*/ 8 w 9"/>
                <a:gd name="T1" fmla="*/ 1 h 3"/>
                <a:gd name="T2" fmla="*/ 8 w 9"/>
                <a:gd name="T3" fmla="*/ 0 h 3"/>
                <a:gd name="T4" fmla="*/ 8 w 9"/>
                <a:gd name="T5" fmla="*/ 0 h 3"/>
                <a:gd name="T6" fmla="*/ 7 w 9"/>
                <a:gd name="T7" fmla="*/ 1 h 3"/>
                <a:gd name="T8" fmla="*/ 7 w 9"/>
                <a:gd name="T9" fmla="*/ 1 h 3"/>
                <a:gd name="T10" fmla="*/ 5 w 9"/>
                <a:gd name="T11" fmla="*/ 2 h 3"/>
                <a:gd name="T12" fmla="*/ 4 w 9"/>
                <a:gd name="T13" fmla="*/ 2 h 3"/>
                <a:gd name="T14" fmla="*/ 2 w 9"/>
                <a:gd name="T15" fmla="*/ 2 h 3"/>
                <a:gd name="T16" fmla="*/ 2 w 9"/>
                <a:gd name="T17" fmla="*/ 1 h 3"/>
                <a:gd name="T18" fmla="*/ 0 w 9"/>
                <a:gd name="T19" fmla="*/ 1 h 3"/>
                <a:gd name="T20" fmla="*/ 0 w 9"/>
                <a:gd name="T21" fmla="*/ 1 h 3"/>
                <a:gd name="T22" fmla="*/ 0 w 9"/>
                <a:gd name="T23" fmla="*/ 2 h 3"/>
                <a:gd name="T24" fmla="*/ 1 w 9"/>
                <a:gd name="T25" fmla="*/ 2 h 3"/>
                <a:gd name="T26" fmla="*/ 2 w 9"/>
                <a:gd name="T27" fmla="*/ 2 h 3"/>
                <a:gd name="T28" fmla="*/ 3 w 9"/>
                <a:gd name="T29" fmla="*/ 3 h 3"/>
                <a:gd name="T30" fmla="*/ 4 w 9"/>
                <a:gd name="T31" fmla="*/ 3 h 3"/>
                <a:gd name="T32" fmla="*/ 6 w 9"/>
                <a:gd name="T33" fmla="*/ 3 h 3"/>
                <a:gd name="T34" fmla="*/ 8 w 9"/>
                <a:gd name="T35" fmla="*/ 2 h 3"/>
                <a:gd name="T36" fmla="*/ 8 w 9"/>
                <a:gd name="T37" fmla="*/ 2 h 3"/>
                <a:gd name="T38" fmla="*/ 8 w 9"/>
                <a:gd name="T3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" h="3">
                  <a:moveTo>
                    <a:pt x="8" y="1"/>
                  </a:moveTo>
                  <a:cubicBezTo>
                    <a:pt x="8" y="1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3"/>
                    <a:pt x="7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119"/>
            <p:cNvSpPr>
              <a:spLocks/>
            </p:cNvSpPr>
            <p:nvPr/>
          </p:nvSpPr>
          <p:spPr bwMode="auto">
            <a:xfrm>
              <a:off x="1953" y="4025"/>
              <a:ext cx="17" cy="6"/>
            </a:xfrm>
            <a:custGeom>
              <a:avLst/>
              <a:gdLst>
                <a:gd name="T0" fmla="*/ 6 w 6"/>
                <a:gd name="T1" fmla="*/ 2 h 2"/>
                <a:gd name="T2" fmla="*/ 5 w 6"/>
                <a:gd name="T3" fmla="*/ 2 h 2"/>
                <a:gd name="T4" fmla="*/ 4 w 6"/>
                <a:gd name="T5" fmla="*/ 2 h 2"/>
                <a:gd name="T6" fmla="*/ 3 w 6"/>
                <a:gd name="T7" fmla="*/ 2 h 2"/>
                <a:gd name="T8" fmla="*/ 2 w 6"/>
                <a:gd name="T9" fmla="*/ 2 h 2"/>
                <a:gd name="T10" fmla="*/ 1 w 6"/>
                <a:gd name="T11" fmla="*/ 1 h 2"/>
                <a:gd name="T12" fmla="*/ 0 w 6"/>
                <a:gd name="T13" fmla="*/ 1 h 2"/>
                <a:gd name="T14" fmla="*/ 1 w 6"/>
                <a:gd name="T15" fmla="*/ 0 h 2"/>
                <a:gd name="T16" fmla="*/ 1 w 6"/>
                <a:gd name="T17" fmla="*/ 0 h 2"/>
                <a:gd name="T18" fmla="*/ 1 w 6"/>
                <a:gd name="T19" fmla="*/ 0 h 2"/>
                <a:gd name="T20" fmla="*/ 2 w 6"/>
                <a:gd name="T21" fmla="*/ 1 h 2"/>
                <a:gd name="T22" fmla="*/ 3 w 6"/>
                <a:gd name="T23" fmla="*/ 1 h 2"/>
                <a:gd name="T24" fmla="*/ 4 w 6"/>
                <a:gd name="T25" fmla="*/ 1 h 2"/>
                <a:gd name="T26" fmla="*/ 5 w 6"/>
                <a:gd name="T27" fmla="*/ 2 h 2"/>
                <a:gd name="T28" fmla="*/ 6 w 6"/>
                <a:gd name="T2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2">
                  <a:moveTo>
                    <a:pt x="6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120"/>
            <p:cNvSpPr>
              <a:spLocks/>
            </p:cNvSpPr>
            <p:nvPr/>
          </p:nvSpPr>
          <p:spPr bwMode="auto">
            <a:xfrm>
              <a:off x="1953" y="4025"/>
              <a:ext cx="17" cy="6"/>
            </a:xfrm>
            <a:custGeom>
              <a:avLst/>
              <a:gdLst>
                <a:gd name="T0" fmla="*/ 6 w 6"/>
                <a:gd name="T1" fmla="*/ 2 h 2"/>
                <a:gd name="T2" fmla="*/ 5 w 6"/>
                <a:gd name="T3" fmla="*/ 2 h 2"/>
                <a:gd name="T4" fmla="*/ 4 w 6"/>
                <a:gd name="T5" fmla="*/ 2 h 2"/>
                <a:gd name="T6" fmla="*/ 3 w 6"/>
                <a:gd name="T7" fmla="*/ 2 h 2"/>
                <a:gd name="T8" fmla="*/ 2 w 6"/>
                <a:gd name="T9" fmla="*/ 2 h 2"/>
                <a:gd name="T10" fmla="*/ 1 w 6"/>
                <a:gd name="T11" fmla="*/ 1 h 2"/>
                <a:gd name="T12" fmla="*/ 0 w 6"/>
                <a:gd name="T13" fmla="*/ 1 h 2"/>
                <a:gd name="T14" fmla="*/ 1 w 6"/>
                <a:gd name="T15" fmla="*/ 0 h 2"/>
                <a:gd name="T16" fmla="*/ 1 w 6"/>
                <a:gd name="T17" fmla="*/ 0 h 2"/>
                <a:gd name="T18" fmla="*/ 1 w 6"/>
                <a:gd name="T19" fmla="*/ 0 h 2"/>
                <a:gd name="T20" fmla="*/ 2 w 6"/>
                <a:gd name="T21" fmla="*/ 1 h 2"/>
                <a:gd name="T22" fmla="*/ 3 w 6"/>
                <a:gd name="T23" fmla="*/ 1 h 2"/>
                <a:gd name="T24" fmla="*/ 4 w 6"/>
                <a:gd name="T25" fmla="*/ 1 h 2"/>
                <a:gd name="T26" fmla="*/ 5 w 6"/>
                <a:gd name="T27" fmla="*/ 2 h 2"/>
                <a:gd name="T28" fmla="*/ 6 w 6"/>
                <a:gd name="T2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2">
                  <a:moveTo>
                    <a:pt x="6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121"/>
            <p:cNvSpPr>
              <a:spLocks/>
            </p:cNvSpPr>
            <p:nvPr/>
          </p:nvSpPr>
          <p:spPr bwMode="auto">
            <a:xfrm>
              <a:off x="1984" y="4017"/>
              <a:ext cx="11" cy="8"/>
            </a:xfrm>
            <a:custGeom>
              <a:avLst/>
              <a:gdLst>
                <a:gd name="T0" fmla="*/ 4 w 4"/>
                <a:gd name="T1" fmla="*/ 2 h 3"/>
                <a:gd name="T2" fmla="*/ 3 w 4"/>
                <a:gd name="T3" fmla="*/ 2 h 3"/>
                <a:gd name="T4" fmla="*/ 2 w 4"/>
                <a:gd name="T5" fmla="*/ 3 h 3"/>
                <a:gd name="T6" fmla="*/ 1 w 4"/>
                <a:gd name="T7" fmla="*/ 3 h 3"/>
                <a:gd name="T8" fmla="*/ 0 w 4"/>
                <a:gd name="T9" fmla="*/ 2 h 3"/>
                <a:gd name="T10" fmla="*/ 0 w 4"/>
                <a:gd name="T11" fmla="*/ 1 h 3"/>
                <a:gd name="T12" fmla="*/ 0 w 4"/>
                <a:gd name="T13" fmla="*/ 1 h 3"/>
                <a:gd name="T14" fmla="*/ 1 w 4"/>
                <a:gd name="T15" fmla="*/ 1 h 3"/>
                <a:gd name="T16" fmla="*/ 2 w 4"/>
                <a:gd name="T17" fmla="*/ 1 h 3"/>
                <a:gd name="T18" fmla="*/ 3 w 4"/>
                <a:gd name="T19" fmla="*/ 1 h 3"/>
                <a:gd name="T20" fmla="*/ 3 w 4"/>
                <a:gd name="T21" fmla="*/ 1 h 3"/>
                <a:gd name="T22" fmla="*/ 4 w 4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2"/>
                    <a:pt x="4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122"/>
            <p:cNvSpPr>
              <a:spLocks/>
            </p:cNvSpPr>
            <p:nvPr/>
          </p:nvSpPr>
          <p:spPr bwMode="auto">
            <a:xfrm>
              <a:off x="1984" y="4017"/>
              <a:ext cx="11" cy="8"/>
            </a:xfrm>
            <a:custGeom>
              <a:avLst/>
              <a:gdLst>
                <a:gd name="T0" fmla="*/ 4 w 4"/>
                <a:gd name="T1" fmla="*/ 2 h 3"/>
                <a:gd name="T2" fmla="*/ 3 w 4"/>
                <a:gd name="T3" fmla="*/ 2 h 3"/>
                <a:gd name="T4" fmla="*/ 2 w 4"/>
                <a:gd name="T5" fmla="*/ 3 h 3"/>
                <a:gd name="T6" fmla="*/ 1 w 4"/>
                <a:gd name="T7" fmla="*/ 3 h 3"/>
                <a:gd name="T8" fmla="*/ 0 w 4"/>
                <a:gd name="T9" fmla="*/ 2 h 3"/>
                <a:gd name="T10" fmla="*/ 0 w 4"/>
                <a:gd name="T11" fmla="*/ 1 h 3"/>
                <a:gd name="T12" fmla="*/ 0 w 4"/>
                <a:gd name="T13" fmla="*/ 1 h 3"/>
                <a:gd name="T14" fmla="*/ 1 w 4"/>
                <a:gd name="T15" fmla="*/ 1 h 3"/>
                <a:gd name="T16" fmla="*/ 2 w 4"/>
                <a:gd name="T17" fmla="*/ 1 h 3"/>
                <a:gd name="T18" fmla="*/ 3 w 4"/>
                <a:gd name="T19" fmla="*/ 1 h 3"/>
                <a:gd name="T20" fmla="*/ 3 w 4"/>
                <a:gd name="T21" fmla="*/ 1 h 3"/>
                <a:gd name="T22" fmla="*/ 4 w 4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2"/>
                    <a:pt x="4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123"/>
            <p:cNvSpPr>
              <a:spLocks/>
            </p:cNvSpPr>
            <p:nvPr/>
          </p:nvSpPr>
          <p:spPr bwMode="auto">
            <a:xfrm>
              <a:off x="1989" y="4008"/>
              <a:ext cx="11" cy="14"/>
            </a:xfrm>
            <a:custGeom>
              <a:avLst/>
              <a:gdLst>
                <a:gd name="T0" fmla="*/ 2 w 4"/>
                <a:gd name="T1" fmla="*/ 5 h 5"/>
                <a:gd name="T2" fmla="*/ 2 w 4"/>
                <a:gd name="T3" fmla="*/ 4 h 5"/>
                <a:gd name="T4" fmla="*/ 1 w 4"/>
                <a:gd name="T5" fmla="*/ 3 h 5"/>
                <a:gd name="T6" fmla="*/ 1 w 4"/>
                <a:gd name="T7" fmla="*/ 2 h 5"/>
                <a:gd name="T8" fmla="*/ 1 w 4"/>
                <a:gd name="T9" fmla="*/ 2 h 5"/>
                <a:gd name="T10" fmla="*/ 2 w 4"/>
                <a:gd name="T11" fmla="*/ 0 h 5"/>
                <a:gd name="T12" fmla="*/ 3 w 4"/>
                <a:gd name="T13" fmla="*/ 0 h 5"/>
                <a:gd name="T14" fmla="*/ 4 w 4"/>
                <a:gd name="T15" fmla="*/ 1 h 5"/>
                <a:gd name="T16" fmla="*/ 4 w 4"/>
                <a:gd name="T17" fmla="*/ 2 h 5"/>
                <a:gd name="T18" fmla="*/ 4 w 4"/>
                <a:gd name="T19" fmla="*/ 2 h 5"/>
                <a:gd name="T20" fmla="*/ 4 w 4"/>
                <a:gd name="T21" fmla="*/ 3 h 5"/>
                <a:gd name="T22" fmla="*/ 4 w 4"/>
                <a:gd name="T23" fmla="*/ 4 h 5"/>
                <a:gd name="T24" fmla="*/ 3 w 4"/>
                <a:gd name="T25" fmla="*/ 5 h 5"/>
                <a:gd name="T26" fmla="*/ 2 w 4"/>
                <a:gd name="T2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2" y="5"/>
                    <a:pt x="2" y="4"/>
                    <a:pt x="2" y="4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1"/>
                    <a:pt x="4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124"/>
            <p:cNvSpPr>
              <a:spLocks/>
            </p:cNvSpPr>
            <p:nvPr/>
          </p:nvSpPr>
          <p:spPr bwMode="auto">
            <a:xfrm>
              <a:off x="1989" y="4008"/>
              <a:ext cx="11" cy="14"/>
            </a:xfrm>
            <a:custGeom>
              <a:avLst/>
              <a:gdLst>
                <a:gd name="T0" fmla="*/ 2 w 4"/>
                <a:gd name="T1" fmla="*/ 5 h 5"/>
                <a:gd name="T2" fmla="*/ 2 w 4"/>
                <a:gd name="T3" fmla="*/ 4 h 5"/>
                <a:gd name="T4" fmla="*/ 1 w 4"/>
                <a:gd name="T5" fmla="*/ 3 h 5"/>
                <a:gd name="T6" fmla="*/ 1 w 4"/>
                <a:gd name="T7" fmla="*/ 2 h 5"/>
                <a:gd name="T8" fmla="*/ 1 w 4"/>
                <a:gd name="T9" fmla="*/ 2 h 5"/>
                <a:gd name="T10" fmla="*/ 2 w 4"/>
                <a:gd name="T11" fmla="*/ 0 h 5"/>
                <a:gd name="T12" fmla="*/ 3 w 4"/>
                <a:gd name="T13" fmla="*/ 0 h 5"/>
                <a:gd name="T14" fmla="*/ 4 w 4"/>
                <a:gd name="T15" fmla="*/ 1 h 5"/>
                <a:gd name="T16" fmla="*/ 4 w 4"/>
                <a:gd name="T17" fmla="*/ 2 h 5"/>
                <a:gd name="T18" fmla="*/ 4 w 4"/>
                <a:gd name="T19" fmla="*/ 2 h 5"/>
                <a:gd name="T20" fmla="*/ 4 w 4"/>
                <a:gd name="T21" fmla="*/ 3 h 5"/>
                <a:gd name="T22" fmla="*/ 4 w 4"/>
                <a:gd name="T23" fmla="*/ 4 h 5"/>
                <a:gd name="T24" fmla="*/ 3 w 4"/>
                <a:gd name="T25" fmla="*/ 5 h 5"/>
                <a:gd name="T26" fmla="*/ 2 w 4"/>
                <a:gd name="T2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2" y="5"/>
                    <a:pt x="2" y="4"/>
                    <a:pt x="2" y="4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1"/>
                    <a:pt x="4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125"/>
            <p:cNvSpPr>
              <a:spLocks/>
            </p:cNvSpPr>
            <p:nvPr/>
          </p:nvSpPr>
          <p:spPr bwMode="auto">
            <a:xfrm>
              <a:off x="2000" y="3997"/>
              <a:ext cx="17" cy="14"/>
            </a:xfrm>
            <a:custGeom>
              <a:avLst/>
              <a:gdLst>
                <a:gd name="T0" fmla="*/ 2 w 6"/>
                <a:gd name="T1" fmla="*/ 5 h 5"/>
                <a:gd name="T2" fmla="*/ 2 w 6"/>
                <a:gd name="T3" fmla="*/ 4 h 5"/>
                <a:gd name="T4" fmla="*/ 3 w 6"/>
                <a:gd name="T5" fmla="*/ 3 h 5"/>
                <a:gd name="T6" fmla="*/ 4 w 6"/>
                <a:gd name="T7" fmla="*/ 3 h 5"/>
                <a:gd name="T8" fmla="*/ 4 w 6"/>
                <a:gd name="T9" fmla="*/ 3 h 5"/>
                <a:gd name="T10" fmla="*/ 5 w 6"/>
                <a:gd name="T11" fmla="*/ 2 h 5"/>
                <a:gd name="T12" fmla="*/ 5 w 6"/>
                <a:gd name="T13" fmla="*/ 1 h 5"/>
                <a:gd name="T14" fmla="*/ 5 w 6"/>
                <a:gd name="T15" fmla="*/ 0 h 5"/>
                <a:gd name="T16" fmla="*/ 4 w 6"/>
                <a:gd name="T17" fmla="*/ 0 h 5"/>
                <a:gd name="T18" fmla="*/ 3 w 6"/>
                <a:gd name="T19" fmla="*/ 1 h 5"/>
                <a:gd name="T20" fmla="*/ 2 w 6"/>
                <a:gd name="T21" fmla="*/ 1 h 5"/>
                <a:gd name="T22" fmla="*/ 1 w 6"/>
                <a:gd name="T23" fmla="*/ 2 h 5"/>
                <a:gd name="T24" fmla="*/ 1 w 6"/>
                <a:gd name="T25" fmla="*/ 2 h 5"/>
                <a:gd name="T26" fmla="*/ 0 w 6"/>
                <a:gd name="T27" fmla="*/ 3 h 5"/>
                <a:gd name="T28" fmla="*/ 0 w 6"/>
                <a:gd name="T29" fmla="*/ 3 h 5"/>
                <a:gd name="T30" fmla="*/ 0 w 6"/>
                <a:gd name="T31" fmla="*/ 4 h 5"/>
                <a:gd name="T32" fmla="*/ 1 w 6"/>
                <a:gd name="T33" fmla="*/ 4 h 5"/>
                <a:gd name="T34" fmla="*/ 2 w 6"/>
                <a:gd name="T3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5">
                  <a:moveTo>
                    <a:pt x="2" y="5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2" y="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126"/>
            <p:cNvSpPr>
              <a:spLocks/>
            </p:cNvSpPr>
            <p:nvPr/>
          </p:nvSpPr>
          <p:spPr bwMode="auto">
            <a:xfrm>
              <a:off x="2000" y="3997"/>
              <a:ext cx="17" cy="14"/>
            </a:xfrm>
            <a:custGeom>
              <a:avLst/>
              <a:gdLst>
                <a:gd name="T0" fmla="*/ 2 w 6"/>
                <a:gd name="T1" fmla="*/ 5 h 5"/>
                <a:gd name="T2" fmla="*/ 2 w 6"/>
                <a:gd name="T3" fmla="*/ 4 h 5"/>
                <a:gd name="T4" fmla="*/ 3 w 6"/>
                <a:gd name="T5" fmla="*/ 3 h 5"/>
                <a:gd name="T6" fmla="*/ 4 w 6"/>
                <a:gd name="T7" fmla="*/ 3 h 5"/>
                <a:gd name="T8" fmla="*/ 4 w 6"/>
                <a:gd name="T9" fmla="*/ 3 h 5"/>
                <a:gd name="T10" fmla="*/ 5 w 6"/>
                <a:gd name="T11" fmla="*/ 2 h 5"/>
                <a:gd name="T12" fmla="*/ 5 w 6"/>
                <a:gd name="T13" fmla="*/ 1 h 5"/>
                <a:gd name="T14" fmla="*/ 5 w 6"/>
                <a:gd name="T15" fmla="*/ 0 h 5"/>
                <a:gd name="T16" fmla="*/ 4 w 6"/>
                <a:gd name="T17" fmla="*/ 0 h 5"/>
                <a:gd name="T18" fmla="*/ 3 w 6"/>
                <a:gd name="T19" fmla="*/ 1 h 5"/>
                <a:gd name="T20" fmla="*/ 2 w 6"/>
                <a:gd name="T21" fmla="*/ 1 h 5"/>
                <a:gd name="T22" fmla="*/ 1 w 6"/>
                <a:gd name="T23" fmla="*/ 2 h 5"/>
                <a:gd name="T24" fmla="*/ 1 w 6"/>
                <a:gd name="T25" fmla="*/ 2 h 5"/>
                <a:gd name="T26" fmla="*/ 0 w 6"/>
                <a:gd name="T27" fmla="*/ 3 h 5"/>
                <a:gd name="T28" fmla="*/ 0 w 6"/>
                <a:gd name="T29" fmla="*/ 3 h 5"/>
                <a:gd name="T30" fmla="*/ 0 w 6"/>
                <a:gd name="T31" fmla="*/ 4 h 5"/>
                <a:gd name="T32" fmla="*/ 1 w 6"/>
                <a:gd name="T33" fmla="*/ 4 h 5"/>
                <a:gd name="T34" fmla="*/ 2 w 6"/>
                <a:gd name="T3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5">
                  <a:moveTo>
                    <a:pt x="2" y="5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2" y="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127"/>
            <p:cNvSpPr>
              <a:spLocks/>
            </p:cNvSpPr>
            <p:nvPr/>
          </p:nvSpPr>
          <p:spPr bwMode="auto">
            <a:xfrm>
              <a:off x="1981" y="4003"/>
              <a:ext cx="11" cy="8"/>
            </a:xfrm>
            <a:custGeom>
              <a:avLst/>
              <a:gdLst>
                <a:gd name="T0" fmla="*/ 3 w 4"/>
                <a:gd name="T1" fmla="*/ 3 h 3"/>
                <a:gd name="T2" fmla="*/ 2 w 4"/>
                <a:gd name="T3" fmla="*/ 2 h 3"/>
                <a:gd name="T4" fmla="*/ 2 w 4"/>
                <a:gd name="T5" fmla="*/ 2 h 3"/>
                <a:gd name="T6" fmla="*/ 1 w 4"/>
                <a:gd name="T7" fmla="*/ 2 h 3"/>
                <a:gd name="T8" fmla="*/ 0 w 4"/>
                <a:gd name="T9" fmla="*/ 2 h 3"/>
                <a:gd name="T10" fmla="*/ 1 w 4"/>
                <a:gd name="T11" fmla="*/ 2 h 3"/>
                <a:gd name="T12" fmla="*/ 2 w 4"/>
                <a:gd name="T13" fmla="*/ 1 h 3"/>
                <a:gd name="T14" fmla="*/ 2 w 4"/>
                <a:gd name="T15" fmla="*/ 0 h 3"/>
                <a:gd name="T16" fmla="*/ 3 w 4"/>
                <a:gd name="T17" fmla="*/ 1 h 3"/>
                <a:gd name="T18" fmla="*/ 4 w 4"/>
                <a:gd name="T19" fmla="*/ 1 h 3"/>
                <a:gd name="T20" fmla="*/ 4 w 4"/>
                <a:gd name="T21" fmla="*/ 1 h 3"/>
                <a:gd name="T22" fmla="*/ 4 w 4"/>
                <a:gd name="T23" fmla="*/ 2 h 3"/>
                <a:gd name="T24" fmla="*/ 3 w 4"/>
                <a:gd name="T2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cubicBezTo>
                    <a:pt x="3" y="3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3"/>
                    <a:pt x="3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128"/>
            <p:cNvSpPr>
              <a:spLocks/>
            </p:cNvSpPr>
            <p:nvPr/>
          </p:nvSpPr>
          <p:spPr bwMode="auto">
            <a:xfrm>
              <a:off x="1981" y="4003"/>
              <a:ext cx="11" cy="8"/>
            </a:xfrm>
            <a:custGeom>
              <a:avLst/>
              <a:gdLst>
                <a:gd name="T0" fmla="*/ 3 w 4"/>
                <a:gd name="T1" fmla="*/ 3 h 3"/>
                <a:gd name="T2" fmla="*/ 2 w 4"/>
                <a:gd name="T3" fmla="*/ 2 h 3"/>
                <a:gd name="T4" fmla="*/ 2 w 4"/>
                <a:gd name="T5" fmla="*/ 2 h 3"/>
                <a:gd name="T6" fmla="*/ 1 w 4"/>
                <a:gd name="T7" fmla="*/ 2 h 3"/>
                <a:gd name="T8" fmla="*/ 0 w 4"/>
                <a:gd name="T9" fmla="*/ 2 h 3"/>
                <a:gd name="T10" fmla="*/ 1 w 4"/>
                <a:gd name="T11" fmla="*/ 2 h 3"/>
                <a:gd name="T12" fmla="*/ 2 w 4"/>
                <a:gd name="T13" fmla="*/ 1 h 3"/>
                <a:gd name="T14" fmla="*/ 2 w 4"/>
                <a:gd name="T15" fmla="*/ 0 h 3"/>
                <a:gd name="T16" fmla="*/ 3 w 4"/>
                <a:gd name="T17" fmla="*/ 1 h 3"/>
                <a:gd name="T18" fmla="*/ 4 w 4"/>
                <a:gd name="T19" fmla="*/ 1 h 3"/>
                <a:gd name="T20" fmla="*/ 4 w 4"/>
                <a:gd name="T21" fmla="*/ 1 h 3"/>
                <a:gd name="T22" fmla="*/ 4 w 4"/>
                <a:gd name="T23" fmla="*/ 2 h 3"/>
                <a:gd name="T24" fmla="*/ 3 w 4"/>
                <a:gd name="T2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cubicBezTo>
                    <a:pt x="3" y="3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3"/>
                    <a:pt x="3" y="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129"/>
            <p:cNvSpPr>
              <a:spLocks/>
            </p:cNvSpPr>
            <p:nvPr/>
          </p:nvSpPr>
          <p:spPr bwMode="auto">
            <a:xfrm>
              <a:off x="1987" y="4000"/>
              <a:ext cx="11" cy="6"/>
            </a:xfrm>
            <a:custGeom>
              <a:avLst/>
              <a:gdLst>
                <a:gd name="T0" fmla="*/ 3 w 4"/>
                <a:gd name="T1" fmla="*/ 2 h 2"/>
                <a:gd name="T2" fmla="*/ 3 w 4"/>
                <a:gd name="T3" fmla="*/ 1 h 2"/>
                <a:gd name="T4" fmla="*/ 2 w 4"/>
                <a:gd name="T5" fmla="*/ 1 h 2"/>
                <a:gd name="T6" fmla="*/ 1 w 4"/>
                <a:gd name="T7" fmla="*/ 1 h 2"/>
                <a:gd name="T8" fmla="*/ 0 w 4"/>
                <a:gd name="T9" fmla="*/ 0 h 2"/>
                <a:gd name="T10" fmla="*/ 1 w 4"/>
                <a:gd name="T11" fmla="*/ 0 h 2"/>
                <a:gd name="T12" fmla="*/ 2 w 4"/>
                <a:gd name="T13" fmla="*/ 0 h 2"/>
                <a:gd name="T14" fmla="*/ 2 w 4"/>
                <a:gd name="T15" fmla="*/ 0 h 2"/>
                <a:gd name="T16" fmla="*/ 3 w 4"/>
                <a:gd name="T17" fmla="*/ 0 h 2"/>
                <a:gd name="T18" fmla="*/ 3 w 4"/>
                <a:gd name="T19" fmla="*/ 0 h 2"/>
                <a:gd name="T20" fmla="*/ 3 w 4"/>
                <a:gd name="T21" fmla="*/ 1 h 2"/>
                <a:gd name="T22" fmla="*/ 3 w 4"/>
                <a:gd name="T2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2">
                  <a:moveTo>
                    <a:pt x="3" y="2"/>
                  </a:moveTo>
                  <a:cubicBezTo>
                    <a:pt x="3" y="2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130"/>
            <p:cNvSpPr>
              <a:spLocks/>
            </p:cNvSpPr>
            <p:nvPr/>
          </p:nvSpPr>
          <p:spPr bwMode="auto">
            <a:xfrm>
              <a:off x="1987" y="4000"/>
              <a:ext cx="11" cy="6"/>
            </a:xfrm>
            <a:custGeom>
              <a:avLst/>
              <a:gdLst>
                <a:gd name="T0" fmla="*/ 3 w 4"/>
                <a:gd name="T1" fmla="*/ 2 h 2"/>
                <a:gd name="T2" fmla="*/ 3 w 4"/>
                <a:gd name="T3" fmla="*/ 1 h 2"/>
                <a:gd name="T4" fmla="*/ 2 w 4"/>
                <a:gd name="T5" fmla="*/ 1 h 2"/>
                <a:gd name="T6" fmla="*/ 1 w 4"/>
                <a:gd name="T7" fmla="*/ 1 h 2"/>
                <a:gd name="T8" fmla="*/ 0 w 4"/>
                <a:gd name="T9" fmla="*/ 0 h 2"/>
                <a:gd name="T10" fmla="*/ 1 w 4"/>
                <a:gd name="T11" fmla="*/ 0 h 2"/>
                <a:gd name="T12" fmla="*/ 2 w 4"/>
                <a:gd name="T13" fmla="*/ 0 h 2"/>
                <a:gd name="T14" fmla="*/ 2 w 4"/>
                <a:gd name="T15" fmla="*/ 0 h 2"/>
                <a:gd name="T16" fmla="*/ 3 w 4"/>
                <a:gd name="T17" fmla="*/ 0 h 2"/>
                <a:gd name="T18" fmla="*/ 3 w 4"/>
                <a:gd name="T19" fmla="*/ 0 h 2"/>
                <a:gd name="T20" fmla="*/ 3 w 4"/>
                <a:gd name="T21" fmla="*/ 1 h 2"/>
                <a:gd name="T22" fmla="*/ 3 w 4"/>
                <a:gd name="T2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2">
                  <a:moveTo>
                    <a:pt x="3" y="2"/>
                  </a:moveTo>
                  <a:cubicBezTo>
                    <a:pt x="3" y="2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131"/>
            <p:cNvSpPr>
              <a:spLocks/>
            </p:cNvSpPr>
            <p:nvPr/>
          </p:nvSpPr>
          <p:spPr bwMode="auto">
            <a:xfrm>
              <a:off x="1970" y="4006"/>
              <a:ext cx="11" cy="5"/>
            </a:xfrm>
            <a:custGeom>
              <a:avLst/>
              <a:gdLst>
                <a:gd name="T0" fmla="*/ 3 w 4"/>
                <a:gd name="T1" fmla="*/ 2 h 2"/>
                <a:gd name="T2" fmla="*/ 4 w 4"/>
                <a:gd name="T3" fmla="*/ 1 h 2"/>
                <a:gd name="T4" fmla="*/ 3 w 4"/>
                <a:gd name="T5" fmla="*/ 1 h 2"/>
                <a:gd name="T6" fmla="*/ 2 w 4"/>
                <a:gd name="T7" fmla="*/ 0 h 2"/>
                <a:gd name="T8" fmla="*/ 1 w 4"/>
                <a:gd name="T9" fmla="*/ 0 h 2"/>
                <a:gd name="T10" fmla="*/ 1 w 4"/>
                <a:gd name="T11" fmla="*/ 0 h 2"/>
                <a:gd name="T12" fmla="*/ 0 w 4"/>
                <a:gd name="T13" fmla="*/ 1 h 2"/>
                <a:gd name="T14" fmla="*/ 0 w 4"/>
                <a:gd name="T15" fmla="*/ 1 h 2"/>
                <a:gd name="T16" fmla="*/ 1 w 4"/>
                <a:gd name="T17" fmla="*/ 2 h 2"/>
                <a:gd name="T18" fmla="*/ 2 w 4"/>
                <a:gd name="T19" fmla="*/ 1 h 2"/>
                <a:gd name="T20" fmla="*/ 2 w 4"/>
                <a:gd name="T21" fmla="*/ 2 h 2"/>
                <a:gd name="T22" fmla="*/ 3 w 4"/>
                <a:gd name="T2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2">
                  <a:moveTo>
                    <a:pt x="3" y="2"/>
                  </a:moveTo>
                  <a:cubicBezTo>
                    <a:pt x="3" y="2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132"/>
            <p:cNvSpPr>
              <a:spLocks/>
            </p:cNvSpPr>
            <p:nvPr/>
          </p:nvSpPr>
          <p:spPr bwMode="auto">
            <a:xfrm>
              <a:off x="1970" y="4006"/>
              <a:ext cx="11" cy="5"/>
            </a:xfrm>
            <a:custGeom>
              <a:avLst/>
              <a:gdLst>
                <a:gd name="T0" fmla="*/ 3 w 4"/>
                <a:gd name="T1" fmla="*/ 2 h 2"/>
                <a:gd name="T2" fmla="*/ 4 w 4"/>
                <a:gd name="T3" fmla="*/ 1 h 2"/>
                <a:gd name="T4" fmla="*/ 3 w 4"/>
                <a:gd name="T5" fmla="*/ 1 h 2"/>
                <a:gd name="T6" fmla="*/ 2 w 4"/>
                <a:gd name="T7" fmla="*/ 0 h 2"/>
                <a:gd name="T8" fmla="*/ 1 w 4"/>
                <a:gd name="T9" fmla="*/ 0 h 2"/>
                <a:gd name="T10" fmla="*/ 1 w 4"/>
                <a:gd name="T11" fmla="*/ 0 h 2"/>
                <a:gd name="T12" fmla="*/ 0 w 4"/>
                <a:gd name="T13" fmla="*/ 1 h 2"/>
                <a:gd name="T14" fmla="*/ 0 w 4"/>
                <a:gd name="T15" fmla="*/ 1 h 2"/>
                <a:gd name="T16" fmla="*/ 1 w 4"/>
                <a:gd name="T17" fmla="*/ 2 h 2"/>
                <a:gd name="T18" fmla="*/ 2 w 4"/>
                <a:gd name="T19" fmla="*/ 1 h 2"/>
                <a:gd name="T20" fmla="*/ 2 w 4"/>
                <a:gd name="T21" fmla="*/ 2 h 2"/>
                <a:gd name="T22" fmla="*/ 3 w 4"/>
                <a:gd name="T2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2">
                  <a:moveTo>
                    <a:pt x="3" y="2"/>
                  </a:moveTo>
                  <a:cubicBezTo>
                    <a:pt x="3" y="2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133"/>
            <p:cNvSpPr>
              <a:spLocks/>
            </p:cNvSpPr>
            <p:nvPr/>
          </p:nvSpPr>
          <p:spPr bwMode="auto">
            <a:xfrm>
              <a:off x="1973" y="4011"/>
              <a:ext cx="11" cy="6"/>
            </a:xfrm>
            <a:custGeom>
              <a:avLst/>
              <a:gdLst>
                <a:gd name="T0" fmla="*/ 3 w 4"/>
                <a:gd name="T1" fmla="*/ 2 h 2"/>
                <a:gd name="T2" fmla="*/ 4 w 4"/>
                <a:gd name="T3" fmla="*/ 2 h 2"/>
                <a:gd name="T4" fmla="*/ 4 w 4"/>
                <a:gd name="T5" fmla="*/ 2 h 2"/>
                <a:gd name="T6" fmla="*/ 4 w 4"/>
                <a:gd name="T7" fmla="*/ 0 h 2"/>
                <a:gd name="T8" fmla="*/ 3 w 4"/>
                <a:gd name="T9" fmla="*/ 0 h 2"/>
                <a:gd name="T10" fmla="*/ 2 w 4"/>
                <a:gd name="T11" fmla="*/ 0 h 2"/>
                <a:gd name="T12" fmla="*/ 1 w 4"/>
                <a:gd name="T13" fmla="*/ 0 h 2"/>
                <a:gd name="T14" fmla="*/ 0 w 4"/>
                <a:gd name="T15" fmla="*/ 0 h 2"/>
                <a:gd name="T16" fmla="*/ 0 w 4"/>
                <a:gd name="T17" fmla="*/ 1 h 2"/>
                <a:gd name="T18" fmla="*/ 2 w 4"/>
                <a:gd name="T19" fmla="*/ 2 h 2"/>
                <a:gd name="T20" fmla="*/ 2 w 4"/>
                <a:gd name="T21" fmla="*/ 2 h 2"/>
                <a:gd name="T22" fmla="*/ 3 w 4"/>
                <a:gd name="T23" fmla="*/ 2 h 2"/>
                <a:gd name="T24" fmla="*/ 3 w 4"/>
                <a:gd name="T2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2">
                  <a:moveTo>
                    <a:pt x="3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134"/>
            <p:cNvSpPr>
              <a:spLocks/>
            </p:cNvSpPr>
            <p:nvPr/>
          </p:nvSpPr>
          <p:spPr bwMode="auto">
            <a:xfrm>
              <a:off x="1973" y="4011"/>
              <a:ext cx="11" cy="6"/>
            </a:xfrm>
            <a:custGeom>
              <a:avLst/>
              <a:gdLst>
                <a:gd name="T0" fmla="*/ 3 w 4"/>
                <a:gd name="T1" fmla="*/ 2 h 2"/>
                <a:gd name="T2" fmla="*/ 4 w 4"/>
                <a:gd name="T3" fmla="*/ 2 h 2"/>
                <a:gd name="T4" fmla="*/ 4 w 4"/>
                <a:gd name="T5" fmla="*/ 2 h 2"/>
                <a:gd name="T6" fmla="*/ 4 w 4"/>
                <a:gd name="T7" fmla="*/ 0 h 2"/>
                <a:gd name="T8" fmla="*/ 3 w 4"/>
                <a:gd name="T9" fmla="*/ 0 h 2"/>
                <a:gd name="T10" fmla="*/ 2 w 4"/>
                <a:gd name="T11" fmla="*/ 0 h 2"/>
                <a:gd name="T12" fmla="*/ 1 w 4"/>
                <a:gd name="T13" fmla="*/ 0 h 2"/>
                <a:gd name="T14" fmla="*/ 0 w 4"/>
                <a:gd name="T15" fmla="*/ 0 h 2"/>
                <a:gd name="T16" fmla="*/ 0 w 4"/>
                <a:gd name="T17" fmla="*/ 1 h 2"/>
                <a:gd name="T18" fmla="*/ 2 w 4"/>
                <a:gd name="T19" fmla="*/ 2 h 2"/>
                <a:gd name="T20" fmla="*/ 2 w 4"/>
                <a:gd name="T21" fmla="*/ 2 h 2"/>
                <a:gd name="T22" fmla="*/ 3 w 4"/>
                <a:gd name="T23" fmla="*/ 2 h 2"/>
                <a:gd name="T24" fmla="*/ 3 w 4"/>
                <a:gd name="T2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2">
                  <a:moveTo>
                    <a:pt x="3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135"/>
            <p:cNvSpPr>
              <a:spLocks/>
            </p:cNvSpPr>
            <p:nvPr/>
          </p:nvSpPr>
          <p:spPr bwMode="auto">
            <a:xfrm>
              <a:off x="1976" y="4025"/>
              <a:ext cx="8" cy="6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2 h 2"/>
                <a:gd name="T4" fmla="*/ 2 w 3"/>
                <a:gd name="T5" fmla="*/ 2 h 2"/>
                <a:gd name="T6" fmla="*/ 3 w 3"/>
                <a:gd name="T7" fmla="*/ 2 h 2"/>
                <a:gd name="T8" fmla="*/ 3 w 3"/>
                <a:gd name="T9" fmla="*/ 1 h 2"/>
                <a:gd name="T10" fmla="*/ 3 w 3"/>
                <a:gd name="T11" fmla="*/ 1 h 2"/>
                <a:gd name="T12" fmla="*/ 1 w 3"/>
                <a:gd name="T13" fmla="*/ 1 h 2"/>
                <a:gd name="T14" fmla="*/ 1 w 3"/>
                <a:gd name="T15" fmla="*/ 1 h 2"/>
                <a:gd name="T16" fmla="*/ 0 w 3"/>
                <a:gd name="T17" fmla="*/ 1 h 2"/>
                <a:gd name="T18" fmla="*/ 0 w 3"/>
                <a:gd name="T19" fmla="*/ 2 h 2"/>
                <a:gd name="T20" fmla="*/ 0 w 3"/>
                <a:gd name="T21" fmla="*/ 2 h 2"/>
                <a:gd name="T22" fmla="*/ 1 w 3"/>
                <a:gd name="T2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136"/>
            <p:cNvSpPr>
              <a:spLocks/>
            </p:cNvSpPr>
            <p:nvPr/>
          </p:nvSpPr>
          <p:spPr bwMode="auto">
            <a:xfrm>
              <a:off x="1976" y="4025"/>
              <a:ext cx="8" cy="6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2 h 2"/>
                <a:gd name="T4" fmla="*/ 2 w 3"/>
                <a:gd name="T5" fmla="*/ 2 h 2"/>
                <a:gd name="T6" fmla="*/ 3 w 3"/>
                <a:gd name="T7" fmla="*/ 2 h 2"/>
                <a:gd name="T8" fmla="*/ 3 w 3"/>
                <a:gd name="T9" fmla="*/ 1 h 2"/>
                <a:gd name="T10" fmla="*/ 3 w 3"/>
                <a:gd name="T11" fmla="*/ 1 h 2"/>
                <a:gd name="T12" fmla="*/ 1 w 3"/>
                <a:gd name="T13" fmla="*/ 1 h 2"/>
                <a:gd name="T14" fmla="*/ 1 w 3"/>
                <a:gd name="T15" fmla="*/ 1 h 2"/>
                <a:gd name="T16" fmla="*/ 0 w 3"/>
                <a:gd name="T17" fmla="*/ 1 h 2"/>
                <a:gd name="T18" fmla="*/ 0 w 3"/>
                <a:gd name="T19" fmla="*/ 2 h 2"/>
                <a:gd name="T20" fmla="*/ 0 w 3"/>
                <a:gd name="T21" fmla="*/ 2 h 2"/>
                <a:gd name="T22" fmla="*/ 1 w 3"/>
                <a:gd name="T2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137"/>
            <p:cNvSpPr>
              <a:spLocks/>
            </p:cNvSpPr>
            <p:nvPr/>
          </p:nvSpPr>
          <p:spPr bwMode="auto">
            <a:xfrm>
              <a:off x="1962" y="4014"/>
              <a:ext cx="11" cy="11"/>
            </a:xfrm>
            <a:custGeom>
              <a:avLst/>
              <a:gdLst>
                <a:gd name="T0" fmla="*/ 2 w 4"/>
                <a:gd name="T1" fmla="*/ 4 h 4"/>
                <a:gd name="T2" fmla="*/ 3 w 4"/>
                <a:gd name="T3" fmla="*/ 3 h 4"/>
                <a:gd name="T4" fmla="*/ 3 w 4"/>
                <a:gd name="T5" fmla="*/ 3 h 4"/>
                <a:gd name="T6" fmla="*/ 4 w 4"/>
                <a:gd name="T7" fmla="*/ 2 h 4"/>
                <a:gd name="T8" fmla="*/ 3 w 4"/>
                <a:gd name="T9" fmla="*/ 0 h 4"/>
                <a:gd name="T10" fmla="*/ 3 w 4"/>
                <a:gd name="T11" fmla="*/ 0 h 4"/>
                <a:gd name="T12" fmla="*/ 2 w 4"/>
                <a:gd name="T13" fmla="*/ 1 h 4"/>
                <a:gd name="T14" fmla="*/ 1 w 4"/>
                <a:gd name="T15" fmla="*/ 1 h 4"/>
                <a:gd name="T16" fmla="*/ 1 w 4"/>
                <a:gd name="T17" fmla="*/ 2 h 4"/>
                <a:gd name="T18" fmla="*/ 0 w 4"/>
                <a:gd name="T19" fmla="*/ 2 h 4"/>
                <a:gd name="T20" fmla="*/ 0 w 4"/>
                <a:gd name="T21" fmla="*/ 3 h 4"/>
                <a:gd name="T22" fmla="*/ 0 w 4"/>
                <a:gd name="T23" fmla="*/ 3 h 4"/>
                <a:gd name="T24" fmla="*/ 1 w 4"/>
                <a:gd name="T25" fmla="*/ 3 h 4"/>
                <a:gd name="T26" fmla="*/ 1 w 4"/>
                <a:gd name="T27" fmla="*/ 4 h 4"/>
                <a:gd name="T28" fmla="*/ 2 w 4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2" y="4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138"/>
            <p:cNvSpPr>
              <a:spLocks/>
            </p:cNvSpPr>
            <p:nvPr/>
          </p:nvSpPr>
          <p:spPr bwMode="auto">
            <a:xfrm>
              <a:off x="1962" y="4014"/>
              <a:ext cx="11" cy="11"/>
            </a:xfrm>
            <a:custGeom>
              <a:avLst/>
              <a:gdLst>
                <a:gd name="T0" fmla="*/ 2 w 4"/>
                <a:gd name="T1" fmla="*/ 4 h 4"/>
                <a:gd name="T2" fmla="*/ 3 w 4"/>
                <a:gd name="T3" fmla="*/ 3 h 4"/>
                <a:gd name="T4" fmla="*/ 3 w 4"/>
                <a:gd name="T5" fmla="*/ 3 h 4"/>
                <a:gd name="T6" fmla="*/ 4 w 4"/>
                <a:gd name="T7" fmla="*/ 2 h 4"/>
                <a:gd name="T8" fmla="*/ 3 w 4"/>
                <a:gd name="T9" fmla="*/ 0 h 4"/>
                <a:gd name="T10" fmla="*/ 3 w 4"/>
                <a:gd name="T11" fmla="*/ 0 h 4"/>
                <a:gd name="T12" fmla="*/ 2 w 4"/>
                <a:gd name="T13" fmla="*/ 1 h 4"/>
                <a:gd name="T14" fmla="*/ 1 w 4"/>
                <a:gd name="T15" fmla="*/ 1 h 4"/>
                <a:gd name="T16" fmla="*/ 1 w 4"/>
                <a:gd name="T17" fmla="*/ 2 h 4"/>
                <a:gd name="T18" fmla="*/ 0 w 4"/>
                <a:gd name="T19" fmla="*/ 2 h 4"/>
                <a:gd name="T20" fmla="*/ 0 w 4"/>
                <a:gd name="T21" fmla="*/ 3 h 4"/>
                <a:gd name="T22" fmla="*/ 0 w 4"/>
                <a:gd name="T23" fmla="*/ 3 h 4"/>
                <a:gd name="T24" fmla="*/ 1 w 4"/>
                <a:gd name="T25" fmla="*/ 3 h 4"/>
                <a:gd name="T26" fmla="*/ 1 w 4"/>
                <a:gd name="T27" fmla="*/ 4 h 4"/>
                <a:gd name="T28" fmla="*/ 2 w 4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2" y="4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139"/>
            <p:cNvSpPr>
              <a:spLocks/>
            </p:cNvSpPr>
            <p:nvPr/>
          </p:nvSpPr>
          <p:spPr bwMode="auto">
            <a:xfrm>
              <a:off x="1973" y="4022"/>
              <a:ext cx="5" cy="6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0 h 2"/>
                <a:gd name="T4" fmla="*/ 1 w 2"/>
                <a:gd name="T5" fmla="*/ 0 h 2"/>
                <a:gd name="T6" fmla="*/ 1 w 2"/>
                <a:gd name="T7" fmla="*/ 0 h 2"/>
                <a:gd name="T8" fmla="*/ 0 w 2"/>
                <a:gd name="T9" fmla="*/ 1 h 2"/>
                <a:gd name="T10" fmla="*/ 0 w 2"/>
                <a:gd name="T11" fmla="*/ 1 h 2"/>
                <a:gd name="T12" fmla="*/ 0 w 2"/>
                <a:gd name="T13" fmla="*/ 2 h 2"/>
                <a:gd name="T14" fmla="*/ 0 w 2"/>
                <a:gd name="T15" fmla="*/ 2 h 2"/>
                <a:gd name="T16" fmla="*/ 0 w 2"/>
                <a:gd name="T17" fmla="*/ 2 h 2"/>
                <a:gd name="T18" fmla="*/ 1 w 2"/>
                <a:gd name="T19" fmla="*/ 2 h 2"/>
                <a:gd name="T20" fmla="*/ 1 w 2"/>
                <a:gd name="T21" fmla="*/ 2 h 2"/>
                <a:gd name="T22" fmla="*/ 2 w 2"/>
                <a:gd name="T23" fmla="*/ 1 h 2"/>
                <a:gd name="T24" fmla="*/ 2 w 2"/>
                <a:gd name="T2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140"/>
            <p:cNvSpPr>
              <a:spLocks/>
            </p:cNvSpPr>
            <p:nvPr/>
          </p:nvSpPr>
          <p:spPr bwMode="auto">
            <a:xfrm>
              <a:off x="1973" y="4022"/>
              <a:ext cx="5" cy="6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0 h 2"/>
                <a:gd name="T4" fmla="*/ 1 w 2"/>
                <a:gd name="T5" fmla="*/ 0 h 2"/>
                <a:gd name="T6" fmla="*/ 1 w 2"/>
                <a:gd name="T7" fmla="*/ 0 h 2"/>
                <a:gd name="T8" fmla="*/ 0 w 2"/>
                <a:gd name="T9" fmla="*/ 1 h 2"/>
                <a:gd name="T10" fmla="*/ 0 w 2"/>
                <a:gd name="T11" fmla="*/ 1 h 2"/>
                <a:gd name="T12" fmla="*/ 0 w 2"/>
                <a:gd name="T13" fmla="*/ 2 h 2"/>
                <a:gd name="T14" fmla="*/ 0 w 2"/>
                <a:gd name="T15" fmla="*/ 2 h 2"/>
                <a:gd name="T16" fmla="*/ 0 w 2"/>
                <a:gd name="T17" fmla="*/ 2 h 2"/>
                <a:gd name="T18" fmla="*/ 1 w 2"/>
                <a:gd name="T19" fmla="*/ 2 h 2"/>
                <a:gd name="T20" fmla="*/ 1 w 2"/>
                <a:gd name="T21" fmla="*/ 2 h 2"/>
                <a:gd name="T22" fmla="*/ 2 w 2"/>
                <a:gd name="T23" fmla="*/ 1 h 2"/>
                <a:gd name="T24" fmla="*/ 2 w 2"/>
                <a:gd name="T2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141"/>
            <p:cNvSpPr>
              <a:spLocks/>
            </p:cNvSpPr>
            <p:nvPr/>
          </p:nvSpPr>
          <p:spPr bwMode="auto">
            <a:xfrm>
              <a:off x="1959" y="4006"/>
              <a:ext cx="8" cy="5"/>
            </a:xfrm>
            <a:custGeom>
              <a:avLst/>
              <a:gdLst>
                <a:gd name="T0" fmla="*/ 3 w 3"/>
                <a:gd name="T1" fmla="*/ 2 h 2"/>
                <a:gd name="T2" fmla="*/ 2 w 3"/>
                <a:gd name="T3" fmla="*/ 2 h 2"/>
                <a:gd name="T4" fmla="*/ 1 w 3"/>
                <a:gd name="T5" fmla="*/ 2 h 2"/>
                <a:gd name="T6" fmla="*/ 1 w 3"/>
                <a:gd name="T7" fmla="*/ 2 h 2"/>
                <a:gd name="T8" fmla="*/ 1 w 3"/>
                <a:gd name="T9" fmla="*/ 2 h 2"/>
                <a:gd name="T10" fmla="*/ 0 w 3"/>
                <a:gd name="T11" fmla="*/ 1 h 2"/>
                <a:gd name="T12" fmla="*/ 0 w 3"/>
                <a:gd name="T13" fmla="*/ 1 h 2"/>
                <a:gd name="T14" fmla="*/ 0 w 3"/>
                <a:gd name="T15" fmla="*/ 0 h 2"/>
                <a:gd name="T16" fmla="*/ 1 w 3"/>
                <a:gd name="T17" fmla="*/ 0 h 2"/>
                <a:gd name="T18" fmla="*/ 2 w 3"/>
                <a:gd name="T19" fmla="*/ 1 h 2"/>
                <a:gd name="T20" fmla="*/ 3 w 3"/>
                <a:gd name="T21" fmla="*/ 1 h 2"/>
                <a:gd name="T22" fmla="*/ 3 w 3"/>
                <a:gd name="T2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142"/>
            <p:cNvSpPr>
              <a:spLocks/>
            </p:cNvSpPr>
            <p:nvPr/>
          </p:nvSpPr>
          <p:spPr bwMode="auto">
            <a:xfrm>
              <a:off x="1959" y="4006"/>
              <a:ext cx="8" cy="5"/>
            </a:xfrm>
            <a:custGeom>
              <a:avLst/>
              <a:gdLst>
                <a:gd name="T0" fmla="*/ 3 w 3"/>
                <a:gd name="T1" fmla="*/ 2 h 2"/>
                <a:gd name="T2" fmla="*/ 2 w 3"/>
                <a:gd name="T3" fmla="*/ 2 h 2"/>
                <a:gd name="T4" fmla="*/ 1 w 3"/>
                <a:gd name="T5" fmla="*/ 2 h 2"/>
                <a:gd name="T6" fmla="*/ 1 w 3"/>
                <a:gd name="T7" fmla="*/ 2 h 2"/>
                <a:gd name="T8" fmla="*/ 1 w 3"/>
                <a:gd name="T9" fmla="*/ 2 h 2"/>
                <a:gd name="T10" fmla="*/ 0 w 3"/>
                <a:gd name="T11" fmla="*/ 1 h 2"/>
                <a:gd name="T12" fmla="*/ 0 w 3"/>
                <a:gd name="T13" fmla="*/ 1 h 2"/>
                <a:gd name="T14" fmla="*/ 0 w 3"/>
                <a:gd name="T15" fmla="*/ 0 h 2"/>
                <a:gd name="T16" fmla="*/ 1 w 3"/>
                <a:gd name="T17" fmla="*/ 0 h 2"/>
                <a:gd name="T18" fmla="*/ 2 w 3"/>
                <a:gd name="T19" fmla="*/ 1 h 2"/>
                <a:gd name="T20" fmla="*/ 3 w 3"/>
                <a:gd name="T21" fmla="*/ 1 h 2"/>
                <a:gd name="T22" fmla="*/ 3 w 3"/>
                <a:gd name="T2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143"/>
            <p:cNvSpPr>
              <a:spLocks/>
            </p:cNvSpPr>
            <p:nvPr/>
          </p:nvSpPr>
          <p:spPr bwMode="auto">
            <a:xfrm>
              <a:off x="1953" y="4003"/>
              <a:ext cx="3" cy="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1 w 1"/>
                <a:gd name="T13" fmla="*/ 0 h 1"/>
                <a:gd name="T14" fmla="*/ 1 w 1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144"/>
            <p:cNvSpPr>
              <a:spLocks/>
            </p:cNvSpPr>
            <p:nvPr/>
          </p:nvSpPr>
          <p:spPr bwMode="auto">
            <a:xfrm>
              <a:off x="1953" y="4003"/>
              <a:ext cx="3" cy="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1 w 1"/>
                <a:gd name="T13" fmla="*/ 0 h 1"/>
                <a:gd name="T14" fmla="*/ 1 w 1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145"/>
            <p:cNvSpPr>
              <a:spLocks/>
            </p:cNvSpPr>
            <p:nvPr/>
          </p:nvSpPr>
          <p:spPr bwMode="auto">
            <a:xfrm>
              <a:off x="1953" y="4011"/>
              <a:ext cx="9" cy="11"/>
            </a:xfrm>
            <a:custGeom>
              <a:avLst/>
              <a:gdLst>
                <a:gd name="T0" fmla="*/ 3 w 3"/>
                <a:gd name="T1" fmla="*/ 2 h 4"/>
                <a:gd name="T2" fmla="*/ 2 w 3"/>
                <a:gd name="T3" fmla="*/ 1 h 4"/>
                <a:gd name="T4" fmla="*/ 2 w 3"/>
                <a:gd name="T5" fmla="*/ 0 h 4"/>
                <a:gd name="T6" fmla="*/ 1 w 3"/>
                <a:gd name="T7" fmla="*/ 0 h 4"/>
                <a:gd name="T8" fmla="*/ 1 w 3"/>
                <a:gd name="T9" fmla="*/ 1 h 4"/>
                <a:gd name="T10" fmla="*/ 0 w 3"/>
                <a:gd name="T11" fmla="*/ 2 h 4"/>
                <a:gd name="T12" fmla="*/ 0 w 3"/>
                <a:gd name="T13" fmla="*/ 3 h 4"/>
                <a:gd name="T14" fmla="*/ 0 w 3"/>
                <a:gd name="T15" fmla="*/ 3 h 4"/>
                <a:gd name="T16" fmla="*/ 0 w 3"/>
                <a:gd name="T17" fmla="*/ 4 h 4"/>
                <a:gd name="T18" fmla="*/ 1 w 3"/>
                <a:gd name="T19" fmla="*/ 4 h 4"/>
                <a:gd name="T20" fmla="*/ 1 w 3"/>
                <a:gd name="T21" fmla="*/ 3 h 4"/>
                <a:gd name="T22" fmla="*/ 2 w 3"/>
                <a:gd name="T23" fmla="*/ 3 h 4"/>
                <a:gd name="T24" fmla="*/ 2 w 3"/>
                <a:gd name="T25" fmla="*/ 3 h 4"/>
                <a:gd name="T26" fmla="*/ 3 w 3"/>
                <a:gd name="T2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3" y="2"/>
                    <a:pt x="2" y="2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146"/>
            <p:cNvSpPr>
              <a:spLocks/>
            </p:cNvSpPr>
            <p:nvPr/>
          </p:nvSpPr>
          <p:spPr bwMode="auto">
            <a:xfrm>
              <a:off x="1953" y="4011"/>
              <a:ext cx="9" cy="11"/>
            </a:xfrm>
            <a:custGeom>
              <a:avLst/>
              <a:gdLst>
                <a:gd name="T0" fmla="*/ 3 w 3"/>
                <a:gd name="T1" fmla="*/ 2 h 4"/>
                <a:gd name="T2" fmla="*/ 2 w 3"/>
                <a:gd name="T3" fmla="*/ 1 h 4"/>
                <a:gd name="T4" fmla="*/ 2 w 3"/>
                <a:gd name="T5" fmla="*/ 0 h 4"/>
                <a:gd name="T6" fmla="*/ 1 w 3"/>
                <a:gd name="T7" fmla="*/ 0 h 4"/>
                <a:gd name="T8" fmla="*/ 1 w 3"/>
                <a:gd name="T9" fmla="*/ 1 h 4"/>
                <a:gd name="T10" fmla="*/ 0 w 3"/>
                <a:gd name="T11" fmla="*/ 2 h 4"/>
                <a:gd name="T12" fmla="*/ 0 w 3"/>
                <a:gd name="T13" fmla="*/ 3 h 4"/>
                <a:gd name="T14" fmla="*/ 0 w 3"/>
                <a:gd name="T15" fmla="*/ 3 h 4"/>
                <a:gd name="T16" fmla="*/ 0 w 3"/>
                <a:gd name="T17" fmla="*/ 4 h 4"/>
                <a:gd name="T18" fmla="*/ 1 w 3"/>
                <a:gd name="T19" fmla="*/ 4 h 4"/>
                <a:gd name="T20" fmla="*/ 1 w 3"/>
                <a:gd name="T21" fmla="*/ 3 h 4"/>
                <a:gd name="T22" fmla="*/ 2 w 3"/>
                <a:gd name="T23" fmla="*/ 3 h 4"/>
                <a:gd name="T24" fmla="*/ 2 w 3"/>
                <a:gd name="T25" fmla="*/ 3 h 4"/>
                <a:gd name="T26" fmla="*/ 3 w 3"/>
                <a:gd name="T2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3" y="2"/>
                    <a:pt x="2" y="2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147"/>
            <p:cNvSpPr>
              <a:spLocks/>
            </p:cNvSpPr>
            <p:nvPr/>
          </p:nvSpPr>
          <p:spPr bwMode="auto">
            <a:xfrm>
              <a:off x="1422" y="3677"/>
              <a:ext cx="814" cy="351"/>
            </a:xfrm>
            <a:custGeom>
              <a:avLst/>
              <a:gdLst>
                <a:gd name="T0" fmla="*/ 286 w 294"/>
                <a:gd name="T1" fmla="*/ 79 h 127"/>
                <a:gd name="T2" fmla="*/ 268 w 294"/>
                <a:gd name="T3" fmla="*/ 83 h 127"/>
                <a:gd name="T4" fmla="*/ 255 w 294"/>
                <a:gd name="T5" fmla="*/ 90 h 127"/>
                <a:gd name="T6" fmla="*/ 249 w 294"/>
                <a:gd name="T7" fmla="*/ 91 h 127"/>
                <a:gd name="T8" fmla="*/ 245 w 294"/>
                <a:gd name="T9" fmla="*/ 97 h 127"/>
                <a:gd name="T10" fmla="*/ 237 w 294"/>
                <a:gd name="T11" fmla="*/ 103 h 127"/>
                <a:gd name="T12" fmla="*/ 233 w 294"/>
                <a:gd name="T13" fmla="*/ 106 h 127"/>
                <a:gd name="T14" fmla="*/ 230 w 294"/>
                <a:gd name="T15" fmla="*/ 109 h 127"/>
                <a:gd name="T16" fmla="*/ 220 w 294"/>
                <a:gd name="T17" fmla="*/ 113 h 127"/>
                <a:gd name="T18" fmla="*/ 209 w 294"/>
                <a:gd name="T19" fmla="*/ 116 h 127"/>
                <a:gd name="T20" fmla="*/ 203 w 294"/>
                <a:gd name="T21" fmla="*/ 117 h 127"/>
                <a:gd name="T22" fmla="*/ 197 w 294"/>
                <a:gd name="T23" fmla="*/ 120 h 127"/>
                <a:gd name="T24" fmla="*/ 191 w 294"/>
                <a:gd name="T25" fmla="*/ 118 h 127"/>
                <a:gd name="T26" fmla="*/ 186 w 294"/>
                <a:gd name="T27" fmla="*/ 120 h 127"/>
                <a:gd name="T28" fmla="*/ 185 w 294"/>
                <a:gd name="T29" fmla="*/ 114 h 127"/>
                <a:gd name="T30" fmla="*/ 182 w 294"/>
                <a:gd name="T31" fmla="*/ 116 h 127"/>
                <a:gd name="T32" fmla="*/ 178 w 294"/>
                <a:gd name="T33" fmla="*/ 115 h 127"/>
                <a:gd name="T34" fmla="*/ 187 w 294"/>
                <a:gd name="T35" fmla="*/ 121 h 127"/>
                <a:gd name="T36" fmla="*/ 189 w 294"/>
                <a:gd name="T37" fmla="*/ 126 h 127"/>
                <a:gd name="T38" fmla="*/ 169 w 294"/>
                <a:gd name="T39" fmla="*/ 109 h 127"/>
                <a:gd name="T40" fmla="*/ 150 w 294"/>
                <a:gd name="T41" fmla="*/ 100 h 127"/>
                <a:gd name="T42" fmla="*/ 132 w 294"/>
                <a:gd name="T43" fmla="*/ 104 h 127"/>
                <a:gd name="T44" fmla="*/ 117 w 294"/>
                <a:gd name="T45" fmla="*/ 99 h 127"/>
                <a:gd name="T46" fmla="*/ 101 w 294"/>
                <a:gd name="T47" fmla="*/ 102 h 127"/>
                <a:gd name="T48" fmla="*/ 87 w 294"/>
                <a:gd name="T49" fmla="*/ 97 h 127"/>
                <a:gd name="T50" fmla="*/ 87 w 294"/>
                <a:gd name="T51" fmla="*/ 90 h 127"/>
                <a:gd name="T52" fmla="*/ 84 w 294"/>
                <a:gd name="T53" fmla="*/ 92 h 127"/>
                <a:gd name="T54" fmla="*/ 76 w 294"/>
                <a:gd name="T55" fmla="*/ 94 h 127"/>
                <a:gd name="T56" fmla="*/ 73 w 294"/>
                <a:gd name="T57" fmla="*/ 91 h 127"/>
                <a:gd name="T58" fmla="*/ 70 w 294"/>
                <a:gd name="T59" fmla="*/ 92 h 127"/>
                <a:gd name="T60" fmla="*/ 65 w 294"/>
                <a:gd name="T61" fmla="*/ 95 h 127"/>
                <a:gd name="T62" fmla="*/ 58 w 294"/>
                <a:gd name="T63" fmla="*/ 104 h 127"/>
                <a:gd name="T64" fmla="*/ 39 w 294"/>
                <a:gd name="T65" fmla="*/ 107 h 127"/>
                <a:gd name="T66" fmla="*/ 26 w 294"/>
                <a:gd name="T67" fmla="*/ 109 h 127"/>
                <a:gd name="T68" fmla="*/ 18 w 294"/>
                <a:gd name="T69" fmla="*/ 113 h 127"/>
                <a:gd name="T70" fmla="*/ 12 w 294"/>
                <a:gd name="T71" fmla="*/ 120 h 127"/>
                <a:gd name="T72" fmla="*/ 6 w 294"/>
                <a:gd name="T73" fmla="*/ 118 h 127"/>
                <a:gd name="T74" fmla="*/ 1 w 294"/>
                <a:gd name="T75" fmla="*/ 114 h 127"/>
                <a:gd name="T76" fmla="*/ 6 w 294"/>
                <a:gd name="T77" fmla="*/ 105 h 127"/>
                <a:gd name="T78" fmla="*/ 12 w 294"/>
                <a:gd name="T79" fmla="*/ 94 h 127"/>
                <a:gd name="T80" fmla="*/ 15 w 294"/>
                <a:gd name="T81" fmla="*/ 79 h 127"/>
                <a:gd name="T82" fmla="*/ 21 w 294"/>
                <a:gd name="T83" fmla="*/ 70 h 127"/>
                <a:gd name="T84" fmla="*/ 24 w 294"/>
                <a:gd name="T85" fmla="*/ 56 h 127"/>
                <a:gd name="T86" fmla="*/ 23 w 294"/>
                <a:gd name="T87" fmla="*/ 47 h 127"/>
                <a:gd name="T88" fmla="*/ 31 w 294"/>
                <a:gd name="T89" fmla="*/ 33 h 127"/>
                <a:gd name="T90" fmla="*/ 41 w 294"/>
                <a:gd name="T91" fmla="*/ 23 h 127"/>
                <a:gd name="T92" fmla="*/ 58 w 294"/>
                <a:gd name="T93" fmla="*/ 31 h 127"/>
                <a:gd name="T94" fmla="*/ 76 w 294"/>
                <a:gd name="T95" fmla="*/ 29 h 127"/>
                <a:gd name="T96" fmla="*/ 97 w 294"/>
                <a:gd name="T97" fmla="*/ 35 h 127"/>
                <a:gd name="T98" fmla="*/ 109 w 294"/>
                <a:gd name="T99" fmla="*/ 27 h 127"/>
                <a:gd name="T100" fmla="*/ 131 w 294"/>
                <a:gd name="T101" fmla="*/ 24 h 127"/>
                <a:gd name="T102" fmla="*/ 147 w 294"/>
                <a:gd name="T103" fmla="*/ 42 h 127"/>
                <a:gd name="T104" fmla="*/ 174 w 294"/>
                <a:gd name="T105" fmla="*/ 44 h 127"/>
                <a:gd name="T106" fmla="*/ 186 w 294"/>
                <a:gd name="T107" fmla="*/ 31 h 127"/>
                <a:gd name="T108" fmla="*/ 204 w 294"/>
                <a:gd name="T109" fmla="*/ 24 h 127"/>
                <a:gd name="T110" fmla="*/ 222 w 294"/>
                <a:gd name="T111" fmla="*/ 12 h 127"/>
                <a:gd name="T112" fmla="*/ 252 w 294"/>
                <a:gd name="T113" fmla="*/ 8 h 127"/>
                <a:gd name="T114" fmla="*/ 271 w 294"/>
                <a:gd name="T115" fmla="*/ 0 h 127"/>
                <a:gd name="T116" fmla="*/ 278 w 294"/>
                <a:gd name="T117" fmla="*/ 14 h 127"/>
                <a:gd name="T118" fmla="*/ 283 w 294"/>
                <a:gd name="T119" fmla="*/ 35 h 127"/>
                <a:gd name="T120" fmla="*/ 285 w 294"/>
                <a:gd name="T121" fmla="*/ 55 h 127"/>
                <a:gd name="T122" fmla="*/ 289 w 294"/>
                <a:gd name="T123" fmla="*/ 71 h 127"/>
                <a:gd name="T124" fmla="*/ 292 w 294"/>
                <a:gd name="T125" fmla="*/ 79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4" h="127">
                  <a:moveTo>
                    <a:pt x="293" y="80"/>
                  </a:moveTo>
                  <a:cubicBezTo>
                    <a:pt x="293" y="80"/>
                    <a:pt x="294" y="81"/>
                    <a:pt x="294" y="81"/>
                  </a:cubicBezTo>
                  <a:cubicBezTo>
                    <a:pt x="294" y="82"/>
                    <a:pt x="293" y="82"/>
                    <a:pt x="293" y="82"/>
                  </a:cubicBezTo>
                  <a:cubicBezTo>
                    <a:pt x="293" y="82"/>
                    <a:pt x="293" y="82"/>
                    <a:pt x="293" y="82"/>
                  </a:cubicBezTo>
                  <a:cubicBezTo>
                    <a:pt x="293" y="82"/>
                    <a:pt x="292" y="81"/>
                    <a:pt x="291" y="81"/>
                  </a:cubicBezTo>
                  <a:cubicBezTo>
                    <a:pt x="291" y="81"/>
                    <a:pt x="290" y="80"/>
                    <a:pt x="290" y="80"/>
                  </a:cubicBezTo>
                  <a:cubicBezTo>
                    <a:pt x="289" y="80"/>
                    <a:pt x="289" y="79"/>
                    <a:pt x="288" y="79"/>
                  </a:cubicBezTo>
                  <a:cubicBezTo>
                    <a:pt x="288" y="79"/>
                    <a:pt x="287" y="79"/>
                    <a:pt x="286" y="79"/>
                  </a:cubicBezTo>
                  <a:cubicBezTo>
                    <a:pt x="285" y="79"/>
                    <a:pt x="283" y="79"/>
                    <a:pt x="282" y="79"/>
                  </a:cubicBezTo>
                  <a:cubicBezTo>
                    <a:pt x="282" y="79"/>
                    <a:pt x="280" y="80"/>
                    <a:pt x="279" y="80"/>
                  </a:cubicBezTo>
                  <a:cubicBezTo>
                    <a:pt x="278" y="80"/>
                    <a:pt x="276" y="81"/>
                    <a:pt x="275" y="81"/>
                  </a:cubicBezTo>
                  <a:cubicBezTo>
                    <a:pt x="274" y="81"/>
                    <a:pt x="274" y="82"/>
                    <a:pt x="273" y="82"/>
                  </a:cubicBezTo>
                  <a:cubicBezTo>
                    <a:pt x="273" y="82"/>
                    <a:pt x="272" y="83"/>
                    <a:pt x="271" y="83"/>
                  </a:cubicBezTo>
                  <a:cubicBezTo>
                    <a:pt x="271" y="83"/>
                    <a:pt x="270" y="83"/>
                    <a:pt x="269" y="83"/>
                  </a:cubicBezTo>
                  <a:cubicBezTo>
                    <a:pt x="269" y="83"/>
                    <a:pt x="269" y="83"/>
                    <a:pt x="269" y="83"/>
                  </a:cubicBezTo>
                  <a:cubicBezTo>
                    <a:pt x="268" y="83"/>
                    <a:pt x="268" y="83"/>
                    <a:pt x="268" y="83"/>
                  </a:cubicBezTo>
                  <a:cubicBezTo>
                    <a:pt x="268" y="84"/>
                    <a:pt x="267" y="84"/>
                    <a:pt x="267" y="84"/>
                  </a:cubicBezTo>
                  <a:cubicBezTo>
                    <a:pt x="267" y="84"/>
                    <a:pt x="266" y="84"/>
                    <a:pt x="266" y="84"/>
                  </a:cubicBezTo>
                  <a:cubicBezTo>
                    <a:pt x="266" y="85"/>
                    <a:pt x="265" y="85"/>
                    <a:pt x="265" y="85"/>
                  </a:cubicBezTo>
                  <a:cubicBezTo>
                    <a:pt x="264" y="85"/>
                    <a:pt x="264" y="86"/>
                    <a:pt x="263" y="86"/>
                  </a:cubicBezTo>
                  <a:cubicBezTo>
                    <a:pt x="263" y="86"/>
                    <a:pt x="262" y="87"/>
                    <a:pt x="262" y="87"/>
                  </a:cubicBezTo>
                  <a:cubicBezTo>
                    <a:pt x="261" y="87"/>
                    <a:pt x="260" y="88"/>
                    <a:pt x="258" y="88"/>
                  </a:cubicBezTo>
                  <a:cubicBezTo>
                    <a:pt x="258" y="88"/>
                    <a:pt x="257" y="89"/>
                    <a:pt x="256" y="89"/>
                  </a:cubicBezTo>
                  <a:cubicBezTo>
                    <a:pt x="256" y="89"/>
                    <a:pt x="255" y="89"/>
                    <a:pt x="255" y="90"/>
                  </a:cubicBezTo>
                  <a:cubicBezTo>
                    <a:pt x="255" y="90"/>
                    <a:pt x="254" y="90"/>
                    <a:pt x="254" y="90"/>
                  </a:cubicBezTo>
                  <a:cubicBezTo>
                    <a:pt x="253" y="90"/>
                    <a:pt x="253" y="91"/>
                    <a:pt x="253" y="91"/>
                  </a:cubicBezTo>
                  <a:cubicBezTo>
                    <a:pt x="252" y="91"/>
                    <a:pt x="252" y="91"/>
                    <a:pt x="251" y="91"/>
                  </a:cubicBezTo>
                  <a:cubicBezTo>
                    <a:pt x="251" y="91"/>
                    <a:pt x="251" y="91"/>
                    <a:pt x="251" y="91"/>
                  </a:cubicBezTo>
                  <a:cubicBezTo>
                    <a:pt x="251" y="91"/>
                    <a:pt x="251" y="91"/>
                    <a:pt x="250" y="91"/>
                  </a:cubicBezTo>
                  <a:cubicBezTo>
                    <a:pt x="250" y="91"/>
                    <a:pt x="250" y="91"/>
                    <a:pt x="250" y="91"/>
                  </a:cubicBezTo>
                  <a:cubicBezTo>
                    <a:pt x="249" y="91"/>
                    <a:pt x="249" y="91"/>
                    <a:pt x="249" y="91"/>
                  </a:cubicBezTo>
                  <a:cubicBezTo>
                    <a:pt x="249" y="91"/>
                    <a:pt x="249" y="91"/>
                    <a:pt x="249" y="91"/>
                  </a:cubicBezTo>
                  <a:cubicBezTo>
                    <a:pt x="249" y="92"/>
                    <a:pt x="249" y="92"/>
                    <a:pt x="249" y="93"/>
                  </a:cubicBezTo>
                  <a:cubicBezTo>
                    <a:pt x="250" y="92"/>
                    <a:pt x="250" y="92"/>
                    <a:pt x="250" y="92"/>
                  </a:cubicBezTo>
                  <a:cubicBezTo>
                    <a:pt x="250" y="93"/>
                    <a:pt x="250" y="93"/>
                    <a:pt x="250" y="93"/>
                  </a:cubicBezTo>
                  <a:cubicBezTo>
                    <a:pt x="250" y="93"/>
                    <a:pt x="250" y="94"/>
                    <a:pt x="250" y="94"/>
                  </a:cubicBezTo>
                  <a:cubicBezTo>
                    <a:pt x="250" y="95"/>
                    <a:pt x="249" y="95"/>
                    <a:pt x="249" y="96"/>
                  </a:cubicBezTo>
                  <a:cubicBezTo>
                    <a:pt x="249" y="96"/>
                    <a:pt x="249" y="97"/>
                    <a:pt x="248" y="97"/>
                  </a:cubicBezTo>
                  <a:cubicBezTo>
                    <a:pt x="247" y="97"/>
                    <a:pt x="247" y="97"/>
                    <a:pt x="246" y="97"/>
                  </a:cubicBezTo>
                  <a:cubicBezTo>
                    <a:pt x="246" y="97"/>
                    <a:pt x="245" y="97"/>
                    <a:pt x="245" y="97"/>
                  </a:cubicBezTo>
                  <a:cubicBezTo>
                    <a:pt x="244" y="97"/>
                    <a:pt x="244" y="98"/>
                    <a:pt x="244" y="98"/>
                  </a:cubicBezTo>
                  <a:cubicBezTo>
                    <a:pt x="244" y="98"/>
                    <a:pt x="243" y="99"/>
                    <a:pt x="243" y="99"/>
                  </a:cubicBezTo>
                  <a:cubicBezTo>
                    <a:pt x="243" y="99"/>
                    <a:pt x="242" y="99"/>
                    <a:pt x="242" y="99"/>
                  </a:cubicBezTo>
                  <a:cubicBezTo>
                    <a:pt x="242" y="100"/>
                    <a:pt x="241" y="100"/>
                    <a:pt x="241" y="100"/>
                  </a:cubicBezTo>
                  <a:cubicBezTo>
                    <a:pt x="240" y="101"/>
                    <a:pt x="240" y="101"/>
                    <a:pt x="240" y="101"/>
                  </a:cubicBezTo>
                  <a:cubicBezTo>
                    <a:pt x="239" y="101"/>
                    <a:pt x="239" y="101"/>
                    <a:pt x="238" y="102"/>
                  </a:cubicBezTo>
                  <a:cubicBezTo>
                    <a:pt x="238" y="102"/>
                    <a:pt x="238" y="102"/>
                    <a:pt x="238" y="102"/>
                  </a:cubicBezTo>
                  <a:cubicBezTo>
                    <a:pt x="238" y="103"/>
                    <a:pt x="237" y="103"/>
                    <a:pt x="237" y="103"/>
                  </a:cubicBezTo>
                  <a:cubicBezTo>
                    <a:pt x="236" y="104"/>
                    <a:pt x="236" y="104"/>
                    <a:pt x="236" y="104"/>
                  </a:cubicBezTo>
                  <a:cubicBezTo>
                    <a:pt x="235" y="104"/>
                    <a:pt x="235" y="105"/>
                    <a:pt x="235" y="105"/>
                  </a:cubicBezTo>
                  <a:cubicBezTo>
                    <a:pt x="235" y="106"/>
                    <a:pt x="235" y="106"/>
                    <a:pt x="235" y="106"/>
                  </a:cubicBezTo>
                  <a:cubicBezTo>
                    <a:pt x="234" y="107"/>
                    <a:pt x="234" y="107"/>
                    <a:pt x="233" y="107"/>
                  </a:cubicBezTo>
                  <a:cubicBezTo>
                    <a:pt x="233" y="107"/>
                    <a:pt x="233" y="107"/>
                    <a:pt x="233" y="106"/>
                  </a:cubicBezTo>
                  <a:cubicBezTo>
                    <a:pt x="233" y="106"/>
                    <a:pt x="233" y="106"/>
                    <a:pt x="233" y="106"/>
                  </a:cubicBezTo>
                  <a:cubicBezTo>
                    <a:pt x="233" y="106"/>
                    <a:pt x="233" y="106"/>
                    <a:pt x="233" y="106"/>
                  </a:cubicBezTo>
                  <a:cubicBezTo>
                    <a:pt x="233" y="105"/>
                    <a:pt x="233" y="106"/>
                    <a:pt x="233" y="106"/>
                  </a:cubicBezTo>
                  <a:cubicBezTo>
                    <a:pt x="233" y="106"/>
                    <a:pt x="232" y="106"/>
                    <a:pt x="232" y="107"/>
                  </a:cubicBezTo>
                  <a:cubicBezTo>
                    <a:pt x="232" y="107"/>
                    <a:pt x="233" y="107"/>
                    <a:pt x="232" y="107"/>
                  </a:cubicBezTo>
                  <a:cubicBezTo>
                    <a:pt x="232" y="108"/>
                    <a:pt x="232" y="108"/>
                    <a:pt x="232" y="108"/>
                  </a:cubicBezTo>
                  <a:cubicBezTo>
                    <a:pt x="231" y="108"/>
                    <a:pt x="231" y="108"/>
                    <a:pt x="231" y="108"/>
                  </a:cubicBezTo>
                  <a:cubicBezTo>
                    <a:pt x="231" y="108"/>
                    <a:pt x="230" y="108"/>
                    <a:pt x="230" y="107"/>
                  </a:cubicBezTo>
                  <a:cubicBezTo>
                    <a:pt x="230" y="108"/>
                    <a:pt x="230" y="108"/>
                    <a:pt x="230" y="108"/>
                  </a:cubicBezTo>
                  <a:cubicBezTo>
                    <a:pt x="230" y="108"/>
                    <a:pt x="230" y="108"/>
                    <a:pt x="230" y="108"/>
                  </a:cubicBezTo>
                  <a:cubicBezTo>
                    <a:pt x="230" y="109"/>
                    <a:pt x="230" y="109"/>
                    <a:pt x="230" y="109"/>
                  </a:cubicBezTo>
                  <a:cubicBezTo>
                    <a:pt x="230" y="109"/>
                    <a:pt x="230" y="110"/>
                    <a:pt x="229" y="110"/>
                  </a:cubicBezTo>
                  <a:cubicBezTo>
                    <a:pt x="229" y="110"/>
                    <a:pt x="229" y="110"/>
                    <a:pt x="229" y="110"/>
                  </a:cubicBezTo>
                  <a:cubicBezTo>
                    <a:pt x="228" y="110"/>
                    <a:pt x="228" y="110"/>
                    <a:pt x="228" y="111"/>
                  </a:cubicBezTo>
                  <a:cubicBezTo>
                    <a:pt x="227" y="111"/>
                    <a:pt x="227" y="111"/>
                    <a:pt x="227" y="111"/>
                  </a:cubicBezTo>
                  <a:cubicBezTo>
                    <a:pt x="226" y="111"/>
                    <a:pt x="225" y="112"/>
                    <a:pt x="224" y="112"/>
                  </a:cubicBezTo>
                  <a:cubicBezTo>
                    <a:pt x="224" y="112"/>
                    <a:pt x="223" y="112"/>
                    <a:pt x="223" y="112"/>
                  </a:cubicBezTo>
                  <a:cubicBezTo>
                    <a:pt x="222" y="112"/>
                    <a:pt x="221" y="112"/>
                    <a:pt x="221" y="112"/>
                  </a:cubicBezTo>
                  <a:cubicBezTo>
                    <a:pt x="221" y="112"/>
                    <a:pt x="220" y="112"/>
                    <a:pt x="220" y="113"/>
                  </a:cubicBezTo>
                  <a:cubicBezTo>
                    <a:pt x="219" y="113"/>
                    <a:pt x="219" y="113"/>
                    <a:pt x="219" y="114"/>
                  </a:cubicBezTo>
                  <a:cubicBezTo>
                    <a:pt x="218" y="114"/>
                    <a:pt x="218" y="115"/>
                    <a:pt x="217" y="115"/>
                  </a:cubicBezTo>
                  <a:cubicBezTo>
                    <a:pt x="217" y="115"/>
                    <a:pt x="216" y="114"/>
                    <a:pt x="216" y="115"/>
                  </a:cubicBezTo>
                  <a:cubicBezTo>
                    <a:pt x="216" y="115"/>
                    <a:pt x="215" y="115"/>
                    <a:pt x="215" y="115"/>
                  </a:cubicBezTo>
                  <a:cubicBezTo>
                    <a:pt x="214" y="115"/>
                    <a:pt x="214" y="115"/>
                    <a:pt x="213" y="115"/>
                  </a:cubicBezTo>
                  <a:cubicBezTo>
                    <a:pt x="213" y="116"/>
                    <a:pt x="213" y="116"/>
                    <a:pt x="213" y="116"/>
                  </a:cubicBezTo>
                  <a:cubicBezTo>
                    <a:pt x="212" y="116"/>
                    <a:pt x="212" y="116"/>
                    <a:pt x="212" y="116"/>
                  </a:cubicBezTo>
                  <a:cubicBezTo>
                    <a:pt x="211" y="116"/>
                    <a:pt x="210" y="116"/>
                    <a:pt x="209" y="116"/>
                  </a:cubicBezTo>
                  <a:cubicBezTo>
                    <a:pt x="209" y="117"/>
                    <a:pt x="209" y="117"/>
                    <a:pt x="209" y="117"/>
                  </a:cubicBezTo>
                  <a:cubicBezTo>
                    <a:pt x="209" y="117"/>
                    <a:pt x="209" y="117"/>
                    <a:pt x="208" y="117"/>
                  </a:cubicBezTo>
                  <a:cubicBezTo>
                    <a:pt x="208" y="117"/>
                    <a:pt x="208" y="116"/>
                    <a:pt x="208" y="116"/>
                  </a:cubicBezTo>
                  <a:cubicBezTo>
                    <a:pt x="207" y="116"/>
                    <a:pt x="207" y="116"/>
                    <a:pt x="207" y="116"/>
                  </a:cubicBezTo>
                  <a:cubicBezTo>
                    <a:pt x="207" y="116"/>
                    <a:pt x="207" y="116"/>
                    <a:pt x="206" y="116"/>
                  </a:cubicBezTo>
                  <a:cubicBezTo>
                    <a:pt x="206" y="116"/>
                    <a:pt x="206" y="116"/>
                    <a:pt x="205" y="116"/>
                  </a:cubicBezTo>
                  <a:cubicBezTo>
                    <a:pt x="205" y="117"/>
                    <a:pt x="205" y="117"/>
                    <a:pt x="205" y="117"/>
                  </a:cubicBezTo>
                  <a:cubicBezTo>
                    <a:pt x="205" y="117"/>
                    <a:pt x="204" y="117"/>
                    <a:pt x="203" y="117"/>
                  </a:cubicBezTo>
                  <a:cubicBezTo>
                    <a:pt x="203" y="117"/>
                    <a:pt x="203" y="118"/>
                    <a:pt x="203" y="118"/>
                  </a:cubicBezTo>
                  <a:cubicBezTo>
                    <a:pt x="202" y="119"/>
                    <a:pt x="202" y="119"/>
                    <a:pt x="202" y="119"/>
                  </a:cubicBezTo>
                  <a:cubicBezTo>
                    <a:pt x="202" y="119"/>
                    <a:pt x="201" y="119"/>
                    <a:pt x="201" y="119"/>
                  </a:cubicBezTo>
                  <a:cubicBezTo>
                    <a:pt x="201" y="119"/>
                    <a:pt x="200" y="118"/>
                    <a:pt x="200" y="118"/>
                  </a:cubicBezTo>
                  <a:cubicBezTo>
                    <a:pt x="199" y="118"/>
                    <a:pt x="199" y="118"/>
                    <a:pt x="199" y="118"/>
                  </a:cubicBezTo>
                  <a:cubicBezTo>
                    <a:pt x="198" y="119"/>
                    <a:pt x="198" y="119"/>
                    <a:pt x="198" y="119"/>
                  </a:cubicBezTo>
                  <a:cubicBezTo>
                    <a:pt x="198" y="120"/>
                    <a:pt x="198" y="120"/>
                    <a:pt x="198" y="120"/>
                  </a:cubicBezTo>
                  <a:cubicBezTo>
                    <a:pt x="197" y="120"/>
                    <a:pt x="197" y="120"/>
                    <a:pt x="197" y="120"/>
                  </a:cubicBezTo>
                  <a:cubicBezTo>
                    <a:pt x="196" y="120"/>
                    <a:pt x="196" y="119"/>
                    <a:pt x="196" y="119"/>
                  </a:cubicBezTo>
                  <a:cubicBezTo>
                    <a:pt x="196" y="119"/>
                    <a:pt x="195" y="119"/>
                    <a:pt x="195" y="119"/>
                  </a:cubicBezTo>
                  <a:cubicBezTo>
                    <a:pt x="194" y="118"/>
                    <a:pt x="194" y="118"/>
                    <a:pt x="194" y="118"/>
                  </a:cubicBezTo>
                  <a:cubicBezTo>
                    <a:pt x="193" y="118"/>
                    <a:pt x="192" y="117"/>
                    <a:pt x="192" y="117"/>
                  </a:cubicBezTo>
                  <a:cubicBezTo>
                    <a:pt x="192" y="116"/>
                    <a:pt x="192" y="116"/>
                    <a:pt x="192" y="116"/>
                  </a:cubicBezTo>
                  <a:cubicBezTo>
                    <a:pt x="191" y="116"/>
                    <a:pt x="191" y="116"/>
                    <a:pt x="191" y="116"/>
                  </a:cubicBezTo>
                  <a:cubicBezTo>
                    <a:pt x="191" y="116"/>
                    <a:pt x="191" y="117"/>
                    <a:pt x="191" y="117"/>
                  </a:cubicBezTo>
                  <a:cubicBezTo>
                    <a:pt x="191" y="118"/>
                    <a:pt x="191" y="118"/>
                    <a:pt x="191" y="118"/>
                  </a:cubicBezTo>
                  <a:cubicBezTo>
                    <a:pt x="191" y="118"/>
                    <a:pt x="191" y="118"/>
                    <a:pt x="191" y="118"/>
                  </a:cubicBezTo>
                  <a:cubicBezTo>
                    <a:pt x="191" y="119"/>
                    <a:pt x="190" y="119"/>
                    <a:pt x="190" y="119"/>
                  </a:cubicBezTo>
                  <a:cubicBezTo>
                    <a:pt x="190" y="119"/>
                    <a:pt x="190" y="120"/>
                    <a:pt x="190" y="120"/>
                  </a:cubicBezTo>
                  <a:cubicBezTo>
                    <a:pt x="189" y="120"/>
                    <a:pt x="189" y="120"/>
                    <a:pt x="189" y="120"/>
                  </a:cubicBezTo>
                  <a:cubicBezTo>
                    <a:pt x="188" y="120"/>
                    <a:pt x="188" y="120"/>
                    <a:pt x="188" y="120"/>
                  </a:cubicBezTo>
                  <a:cubicBezTo>
                    <a:pt x="188" y="120"/>
                    <a:pt x="188" y="120"/>
                    <a:pt x="188" y="120"/>
                  </a:cubicBezTo>
                  <a:cubicBezTo>
                    <a:pt x="188" y="120"/>
                    <a:pt x="187" y="119"/>
                    <a:pt x="187" y="119"/>
                  </a:cubicBezTo>
                  <a:cubicBezTo>
                    <a:pt x="186" y="120"/>
                    <a:pt x="186" y="120"/>
                    <a:pt x="186" y="120"/>
                  </a:cubicBezTo>
                  <a:cubicBezTo>
                    <a:pt x="186" y="120"/>
                    <a:pt x="186" y="120"/>
                    <a:pt x="186" y="120"/>
                  </a:cubicBezTo>
                  <a:cubicBezTo>
                    <a:pt x="186" y="119"/>
                    <a:pt x="185" y="119"/>
                    <a:pt x="185" y="119"/>
                  </a:cubicBezTo>
                  <a:cubicBezTo>
                    <a:pt x="185" y="118"/>
                    <a:pt x="185" y="118"/>
                    <a:pt x="186" y="118"/>
                  </a:cubicBezTo>
                  <a:cubicBezTo>
                    <a:pt x="186" y="117"/>
                    <a:pt x="186" y="117"/>
                    <a:pt x="186" y="117"/>
                  </a:cubicBezTo>
                  <a:cubicBezTo>
                    <a:pt x="186" y="116"/>
                    <a:pt x="186" y="116"/>
                    <a:pt x="186" y="116"/>
                  </a:cubicBezTo>
                  <a:cubicBezTo>
                    <a:pt x="186" y="116"/>
                    <a:pt x="186" y="115"/>
                    <a:pt x="186" y="115"/>
                  </a:cubicBezTo>
                  <a:cubicBezTo>
                    <a:pt x="186" y="115"/>
                    <a:pt x="186" y="114"/>
                    <a:pt x="185" y="114"/>
                  </a:cubicBezTo>
                  <a:cubicBezTo>
                    <a:pt x="185" y="114"/>
                    <a:pt x="185" y="114"/>
                    <a:pt x="185" y="114"/>
                  </a:cubicBezTo>
                  <a:cubicBezTo>
                    <a:pt x="185" y="115"/>
                    <a:pt x="184" y="114"/>
                    <a:pt x="184" y="114"/>
                  </a:cubicBezTo>
                  <a:cubicBezTo>
                    <a:pt x="184" y="114"/>
                    <a:pt x="184" y="113"/>
                    <a:pt x="184" y="113"/>
                  </a:cubicBezTo>
                  <a:cubicBezTo>
                    <a:pt x="184" y="113"/>
                    <a:pt x="183" y="113"/>
                    <a:pt x="183" y="113"/>
                  </a:cubicBezTo>
                  <a:cubicBezTo>
                    <a:pt x="183" y="113"/>
                    <a:pt x="183" y="114"/>
                    <a:pt x="183" y="115"/>
                  </a:cubicBezTo>
                  <a:cubicBezTo>
                    <a:pt x="183" y="115"/>
                    <a:pt x="183" y="115"/>
                    <a:pt x="183" y="115"/>
                  </a:cubicBezTo>
                  <a:cubicBezTo>
                    <a:pt x="183" y="116"/>
                    <a:pt x="183" y="116"/>
                    <a:pt x="183" y="116"/>
                  </a:cubicBezTo>
                  <a:cubicBezTo>
                    <a:pt x="182" y="116"/>
                    <a:pt x="182" y="115"/>
                    <a:pt x="182" y="115"/>
                  </a:cubicBezTo>
                  <a:cubicBezTo>
                    <a:pt x="182" y="116"/>
                    <a:pt x="182" y="116"/>
                    <a:pt x="182" y="116"/>
                  </a:cubicBezTo>
                  <a:cubicBezTo>
                    <a:pt x="181" y="117"/>
                    <a:pt x="181" y="117"/>
                    <a:pt x="181" y="117"/>
                  </a:cubicBezTo>
                  <a:cubicBezTo>
                    <a:pt x="181" y="117"/>
                    <a:pt x="180" y="116"/>
                    <a:pt x="180" y="116"/>
                  </a:cubicBezTo>
                  <a:cubicBezTo>
                    <a:pt x="180" y="116"/>
                    <a:pt x="179" y="115"/>
                    <a:pt x="179" y="115"/>
                  </a:cubicBezTo>
                  <a:cubicBezTo>
                    <a:pt x="179" y="115"/>
                    <a:pt x="178" y="115"/>
                    <a:pt x="178" y="114"/>
                  </a:cubicBezTo>
                  <a:cubicBezTo>
                    <a:pt x="178" y="114"/>
                    <a:pt x="178" y="114"/>
                    <a:pt x="178" y="114"/>
                  </a:cubicBezTo>
                  <a:cubicBezTo>
                    <a:pt x="177" y="113"/>
                    <a:pt x="177" y="113"/>
                    <a:pt x="177" y="113"/>
                  </a:cubicBezTo>
                  <a:cubicBezTo>
                    <a:pt x="177" y="114"/>
                    <a:pt x="177" y="114"/>
                    <a:pt x="177" y="114"/>
                  </a:cubicBezTo>
                  <a:cubicBezTo>
                    <a:pt x="177" y="115"/>
                    <a:pt x="177" y="115"/>
                    <a:pt x="178" y="115"/>
                  </a:cubicBezTo>
                  <a:cubicBezTo>
                    <a:pt x="178" y="116"/>
                    <a:pt x="178" y="116"/>
                    <a:pt x="178" y="116"/>
                  </a:cubicBezTo>
                  <a:cubicBezTo>
                    <a:pt x="179" y="116"/>
                    <a:pt x="179" y="116"/>
                    <a:pt x="179" y="117"/>
                  </a:cubicBezTo>
                  <a:cubicBezTo>
                    <a:pt x="180" y="117"/>
                    <a:pt x="180" y="117"/>
                    <a:pt x="181" y="117"/>
                  </a:cubicBezTo>
                  <a:cubicBezTo>
                    <a:pt x="181" y="118"/>
                    <a:pt x="182" y="118"/>
                    <a:pt x="182" y="118"/>
                  </a:cubicBezTo>
                  <a:cubicBezTo>
                    <a:pt x="182" y="118"/>
                    <a:pt x="183" y="119"/>
                    <a:pt x="183" y="119"/>
                  </a:cubicBezTo>
                  <a:cubicBezTo>
                    <a:pt x="183" y="119"/>
                    <a:pt x="184" y="120"/>
                    <a:pt x="185" y="120"/>
                  </a:cubicBezTo>
                  <a:cubicBezTo>
                    <a:pt x="185" y="120"/>
                    <a:pt x="185" y="121"/>
                    <a:pt x="186" y="121"/>
                  </a:cubicBezTo>
                  <a:cubicBezTo>
                    <a:pt x="186" y="121"/>
                    <a:pt x="186" y="121"/>
                    <a:pt x="187" y="121"/>
                  </a:cubicBezTo>
                  <a:cubicBezTo>
                    <a:pt x="187" y="122"/>
                    <a:pt x="188" y="122"/>
                    <a:pt x="188" y="122"/>
                  </a:cubicBezTo>
                  <a:cubicBezTo>
                    <a:pt x="188" y="122"/>
                    <a:pt x="188" y="123"/>
                    <a:pt x="189" y="123"/>
                  </a:cubicBezTo>
                  <a:cubicBezTo>
                    <a:pt x="189" y="123"/>
                    <a:pt x="189" y="123"/>
                    <a:pt x="189" y="124"/>
                  </a:cubicBezTo>
                  <a:cubicBezTo>
                    <a:pt x="190" y="124"/>
                    <a:pt x="190" y="124"/>
                    <a:pt x="190" y="124"/>
                  </a:cubicBezTo>
                  <a:cubicBezTo>
                    <a:pt x="191" y="124"/>
                    <a:pt x="191" y="125"/>
                    <a:pt x="191" y="126"/>
                  </a:cubicBezTo>
                  <a:cubicBezTo>
                    <a:pt x="191" y="126"/>
                    <a:pt x="191" y="126"/>
                    <a:pt x="191" y="126"/>
                  </a:cubicBezTo>
                  <a:cubicBezTo>
                    <a:pt x="191" y="127"/>
                    <a:pt x="191" y="126"/>
                    <a:pt x="191" y="126"/>
                  </a:cubicBezTo>
                  <a:cubicBezTo>
                    <a:pt x="190" y="126"/>
                    <a:pt x="190" y="126"/>
                    <a:pt x="189" y="126"/>
                  </a:cubicBezTo>
                  <a:cubicBezTo>
                    <a:pt x="189" y="125"/>
                    <a:pt x="189" y="124"/>
                    <a:pt x="189" y="124"/>
                  </a:cubicBezTo>
                  <a:cubicBezTo>
                    <a:pt x="188" y="124"/>
                    <a:pt x="188" y="124"/>
                    <a:pt x="187" y="123"/>
                  </a:cubicBezTo>
                  <a:cubicBezTo>
                    <a:pt x="187" y="123"/>
                    <a:pt x="186" y="122"/>
                    <a:pt x="186" y="122"/>
                  </a:cubicBezTo>
                  <a:cubicBezTo>
                    <a:pt x="185" y="121"/>
                    <a:pt x="183" y="120"/>
                    <a:pt x="183" y="120"/>
                  </a:cubicBezTo>
                  <a:cubicBezTo>
                    <a:pt x="182" y="119"/>
                    <a:pt x="180" y="118"/>
                    <a:pt x="179" y="118"/>
                  </a:cubicBezTo>
                  <a:cubicBezTo>
                    <a:pt x="178" y="117"/>
                    <a:pt x="177" y="116"/>
                    <a:pt x="177" y="116"/>
                  </a:cubicBezTo>
                  <a:cubicBezTo>
                    <a:pt x="176" y="115"/>
                    <a:pt x="174" y="113"/>
                    <a:pt x="173" y="112"/>
                  </a:cubicBezTo>
                  <a:cubicBezTo>
                    <a:pt x="173" y="111"/>
                    <a:pt x="171" y="109"/>
                    <a:pt x="169" y="109"/>
                  </a:cubicBezTo>
                  <a:cubicBezTo>
                    <a:pt x="168" y="108"/>
                    <a:pt x="166" y="107"/>
                    <a:pt x="166" y="107"/>
                  </a:cubicBezTo>
                  <a:cubicBezTo>
                    <a:pt x="165" y="106"/>
                    <a:pt x="164" y="106"/>
                    <a:pt x="164" y="106"/>
                  </a:cubicBezTo>
                  <a:cubicBezTo>
                    <a:pt x="163" y="106"/>
                    <a:pt x="162" y="105"/>
                    <a:pt x="162" y="105"/>
                  </a:cubicBezTo>
                  <a:cubicBezTo>
                    <a:pt x="161" y="105"/>
                    <a:pt x="160" y="105"/>
                    <a:pt x="160" y="105"/>
                  </a:cubicBezTo>
                  <a:cubicBezTo>
                    <a:pt x="158" y="104"/>
                    <a:pt x="157" y="104"/>
                    <a:pt x="156" y="104"/>
                  </a:cubicBezTo>
                  <a:cubicBezTo>
                    <a:pt x="155" y="103"/>
                    <a:pt x="154" y="103"/>
                    <a:pt x="153" y="102"/>
                  </a:cubicBezTo>
                  <a:cubicBezTo>
                    <a:pt x="153" y="102"/>
                    <a:pt x="151" y="101"/>
                    <a:pt x="151" y="101"/>
                  </a:cubicBezTo>
                  <a:cubicBezTo>
                    <a:pt x="150" y="101"/>
                    <a:pt x="150" y="100"/>
                    <a:pt x="150" y="100"/>
                  </a:cubicBezTo>
                  <a:cubicBezTo>
                    <a:pt x="149" y="100"/>
                    <a:pt x="148" y="101"/>
                    <a:pt x="147" y="101"/>
                  </a:cubicBezTo>
                  <a:cubicBezTo>
                    <a:pt x="146" y="101"/>
                    <a:pt x="145" y="101"/>
                    <a:pt x="145" y="101"/>
                  </a:cubicBezTo>
                  <a:cubicBezTo>
                    <a:pt x="144" y="101"/>
                    <a:pt x="143" y="102"/>
                    <a:pt x="143" y="102"/>
                  </a:cubicBezTo>
                  <a:cubicBezTo>
                    <a:pt x="142" y="102"/>
                    <a:pt x="141" y="102"/>
                    <a:pt x="140" y="102"/>
                  </a:cubicBezTo>
                  <a:cubicBezTo>
                    <a:pt x="139" y="102"/>
                    <a:pt x="138" y="101"/>
                    <a:pt x="137" y="102"/>
                  </a:cubicBezTo>
                  <a:cubicBezTo>
                    <a:pt x="136" y="102"/>
                    <a:pt x="135" y="102"/>
                    <a:pt x="135" y="102"/>
                  </a:cubicBezTo>
                  <a:cubicBezTo>
                    <a:pt x="135" y="103"/>
                    <a:pt x="134" y="104"/>
                    <a:pt x="134" y="104"/>
                  </a:cubicBezTo>
                  <a:cubicBezTo>
                    <a:pt x="133" y="104"/>
                    <a:pt x="132" y="104"/>
                    <a:pt x="132" y="104"/>
                  </a:cubicBezTo>
                  <a:cubicBezTo>
                    <a:pt x="132" y="105"/>
                    <a:pt x="131" y="105"/>
                    <a:pt x="130" y="105"/>
                  </a:cubicBezTo>
                  <a:cubicBezTo>
                    <a:pt x="130" y="105"/>
                    <a:pt x="129" y="105"/>
                    <a:pt x="128" y="105"/>
                  </a:cubicBezTo>
                  <a:cubicBezTo>
                    <a:pt x="128" y="105"/>
                    <a:pt x="127" y="104"/>
                    <a:pt x="126" y="104"/>
                  </a:cubicBezTo>
                  <a:cubicBezTo>
                    <a:pt x="125" y="104"/>
                    <a:pt x="125" y="104"/>
                    <a:pt x="124" y="104"/>
                  </a:cubicBezTo>
                  <a:cubicBezTo>
                    <a:pt x="124" y="104"/>
                    <a:pt x="124" y="103"/>
                    <a:pt x="124" y="102"/>
                  </a:cubicBezTo>
                  <a:cubicBezTo>
                    <a:pt x="123" y="102"/>
                    <a:pt x="123" y="102"/>
                    <a:pt x="123" y="101"/>
                  </a:cubicBezTo>
                  <a:cubicBezTo>
                    <a:pt x="122" y="101"/>
                    <a:pt x="121" y="100"/>
                    <a:pt x="120" y="100"/>
                  </a:cubicBezTo>
                  <a:cubicBezTo>
                    <a:pt x="119" y="99"/>
                    <a:pt x="118" y="99"/>
                    <a:pt x="117" y="99"/>
                  </a:cubicBezTo>
                  <a:cubicBezTo>
                    <a:pt x="116" y="99"/>
                    <a:pt x="115" y="99"/>
                    <a:pt x="114" y="99"/>
                  </a:cubicBezTo>
                  <a:cubicBezTo>
                    <a:pt x="114" y="99"/>
                    <a:pt x="113" y="99"/>
                    <a:pt x="112" y="100"/>
                  </a:cubicBezTo>
                  <a:cubicBezTo>
                    <a:pt x="112" y="100"/>
                    <a:pt x="110" y="100"/>
                    <a:pt x="110" y="101"/>
                  </a:cubicBezTo>
                  <a:cubicBezTo>
                    <a:pt x="109" y="101"/>
                    <a:pt x="109" y="101"/>
                    <a:pt x="108" y="101"/>
                  </a:cubicBezTo>
                  <a:cubicBezTo>
                    <a:pt x="107" y="101"/>
                    <a:pt x="106" y="102"/>
                    <a:pt x="105" y="102"/>
                  </a:cubicBezTo>
                  <a:cubicBezTo>
                    <a:pt x="105" y="102"/>
                    <a:pt x="103" y="102"/>
                    <a:pt x="103" y="102"/>
                  </a:cubicBezTo>
                  <a:cubicBezTo>
                    <a:pt x="103" y="102"/>
                    <a:pt x="102" y="102"/>
                    <a:pt x="102" y="102"/>
                  </a:cubicBezTo>
                  <a:cubicBezTo>
                    <a:pt x="101" y="102"/>
                    <a:pt x="101" y="102"/>
                    <a:pt x="101" y="102"/>
                  </a:cubicBezTo>
                  <a:cubicBezTo>
                    <a:pt x="101" y="102"/>
                    <a:pt x="100" y="101"/>
                    <a:pt x="100" y="101"/>
                  </a:cubicBezTo>
                  <a:cubicBezTo>
                    <a:pt x="99" y="101"/>
                    <a:pt x="98" y="101"/>
                    <a:pt x="98" y="101"/>
                  </a:cubicBezTo>
                  <a:cubicBezTo>
                    <a:pt x="97" y="100"/>
                    <a:pt x="96" y="101"/>
                    <a:pt x="96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4" y="99"/>
                    <a:pt x="93" y="99"/>
                    <a:pt x="92" y="99"/>
                  </a:cubicBezTo>
                  <a:cubicBezTo>
                    <a:pt x="92" y="99"/>
                    <a:pt x="90" y="99"/>
                    <a:pt x="90" y="99"/>
                  </a:cubicBezTo>
                  <a:cubicBezTo>
                    <a:pt x="89" y="98"/>
                    <a:pt x="88" y="98"/>
                    <a:pt x="88" y="98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7" y="97"/>
                    <a:pt x="87" y="96"/>
                    <a:pt x="87" y="95"/>
                  </a:cubicBezTo>
                  <a:cubicBezTo>
                    <a:pt x="87" y="95"/>
                    <a:pt x="87" y="94"/>
                    <a:pt x="87" y="94"/>
                  </a:cubicBezTo>
                  <a:cubicBezTo>
                    <a:pt x="87" y="93"/>
                    <a:pt x="87" y="93"/>
                    <a:pt x="87" y="92"/>
                  </a:cubicBezTo>
                  <a:cubicBezTo>
                    <a:pt x="86" y="91"/>
                    <a:pt x="86" y="91"/>
                    <a:pt x="86" y="91"/>
                  </a:cubicBezTo>
                  <a:cubicBezTo>
                    <a:pt x="86" y="91"/>
                    <a:pt x="86" y="91"/>
                    <a:pt x="86" y="91"/>
                  </a:cubicBezTo>
                  <a:cubicBezTo>
                    <a:pt x="86" y="90"/>
                    <a:pt x="86" y="90"/>
                    <a:pt x="86" y="90"/>
                  </a:cubicBezTo>
                  <a:cubicBezTo>
                    <a:pt x="86" y="90"/>
                    <a:pt x="87" y="90"/>
                    <a:pt x="87" y="90"/>
                  </a:cubicBezTo>
                  <a:cubicBezTo>
                    <a:pt x="87" y="90"/>
                    <a:pt x="87" y="90"/>
                    <a:pt x="87" y="90"/>
                  </a:cubicBezTo>
                  <a:cubicBezTo>
                    <a:pt x="88" y="89"/>
                    <a:pt x="88" y="89"/>
                    <a:pt x="88" y="88"/>
                  </a:cubicBezTo>
                  <a:cubicBezTo>
                    <a:pt x="88" y="88"/>
                    <a:pt x="88" y="88"/>
                    <a:pt x="88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6" y="87"/>
                    <a:pt x="86" y="87"/>
                    <a:pt x="86" y="87"/>
                  </a:cubicBezTo>
                  <a:cubicBezTo>
                    <a:pt x="86" y="87"/>
                    <a:pt x="86" y="88"/>
                    <a:pt x="86" y="88"/>
                  </a:cubicBezTo>
                  <a:cubicBezTo>
                    <a:pt x="86" y="88"/>
                    <a:pt x="85" y="89"/>
                    <a:pt x="85" y="89"/>
                  </a:cubicBezTo>
                  <a:cubicBezTo>
                    <a:pt x="85" y="89"/>
                    <a:pt x="84" y="90"/>
                    <a:pt x="84" y="90"/>
                  </a:cubicBezTo>
                  <a:cubicBezTo>
                    <a:pt x="84" y="90"/>
                    <a:pt x="84" y="91"/>
                    <a:pt x="84" y="92"/>
                  </a:cubicBezTo>
                  <a:cubicBezTo>
                    <a:pt x="84" y="92"/>
                    <a:pt x="85" y="93"/>
                    <a:pt x="85" y="93"/>
                  </a:cubicBezTo>
                  <a:cubicBezTo>
                    <a:pt x="85" y="93"/>
                    <a:pt x="85" y="94"/>
                    <a:pt x="85" y="94"/>
                  </a:cubicBezTo>
                  <a:cubicBezTo>
                    <a:pt x="85" y="95"/>
                    <a:pt x="85" y="95"/>
                    <a:pt x="85" y="95"/>
                  </a:cubicBezTo>
                  <a:cubicBezTo>
                    <a:pt x="84" y="96"/>
                    <a:pt x="83" y="96"/>
                    <a:pt x="82" y="96"/>
                  </a:cubicBezTo>
                  <a:cubicBezTo>
                    <a:pt x="81" y="96"/>
                    <a:pt x="80" y="96"/>
                    <a:pt x="79" y="96"/>
                  </a:cubicBezTo>
                  <a:cubicBezTo>
                    <a:pt x="79" y="96"/>
                    <a:pt x="78" y="96"/>
                    <a:pt x="77" y="95"/>
                  </a:cubicBezTo>
                  <a:cubicBezTo>
                    <a:pt x="77" y="95"/>
                    <a:pt x="76" y="95"/>
                    <a:pt x="76" y="95"/>
                  </a:cubicBezTo>
                  <a:cubicBezTo>
                    <a:pt x="76" y="95"/>
                    <a:pt x="76" y="95"/>
                    <a:pt x="76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4" y="94"/>
                    <a:pt x="73" y="94"/>
                    <a:pt x="73" y="94"/>
                  </a:cubicBezTo>
                  <a:cubicBezTo>
                    <a:pt x="72" y="94"/>
                    <a:pt x="72" y="95"/>
                    <a:pt x="72" y="94"/>
                  </a:cubicBezTo>
                  <a:cubicBezTo>
                    <a:pt x="71" y="94"/>
                    <a:pt x="70" y="94"/>
                    <a:pt x="70" y="94"/>
                  </a:cubicBezTo>
                  <a:cubicBezTo>
                    <a:pt x="70" y="93"/>
                    <a:pt x="72" y="94"/>
                    <a:pt x="72" y="94"/>
                  </a:cubicBezTo>
                  <a:cubicBezTo>
                    <a:pt x="72" y="94"/>
                    <a:pt x="72" y="94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2"/>
                    <a:pt x="73" y="91"/>
                    <a:pt x="73" y="91"/>
                  </a:cubicBezTo>
                  <a:cubicBezTo>
                    <a:pt x="73" y="91"/>
                    <a:pt x="74" y="91"/>
                    <a:pt x="74" y="91"/>
                  </a:cubicBezTo>
                  <a:cubicBezTo>
                    <a:pt x="74" y="91"/>
                    <a:pt x="74" y="90"/>
                    <a:pt x="74" y="90"/>
                  </a:cubicBezTo>
                  <a:cubicBezTo>
                    <a:pt x="74" y="90"/>
                    <a:pt x="74" y="89"/>
                    <a:pt x="73" y="89"/>
                  </a:cubicBezTo>
                  <a:cubicBezTo>
                    <a:pt x="73" y="89"/>
                    <a:pt x="72" y="89"/>
                    <a:pt x="72" y="89"/>
                  </a:cubicBezTo>
                  <a:cubicBezTo>
                    <a:pt x="72" y="89"/>
                    <a:pt x="72" y="90"/>
                    <a:pt x="72" y="90"/>
                  </a:cubicBezTo>
                  <a:cubicBezTo>
                    <a:pt x="72" y="90"/>
                    <a:pt x="72" y="91"/>
                    <a:pt x="72" y="91"/>
                  </a:cubicBezTo>
                  <a:cubicBezTo>
                    <a:pt x="72" y="92"/>
                    <a:pt x="71" y="93"/>
                    <a:pt x="71" y="93"/>
                  </a:cubicBezTo>
                  <a:cubicBezTo>
                    <a:pt x="70" y="93"/>
                    <a:pt x="70" y="92"/>
                    <a:pt x="70" y="92"/>
                  </a:cubicBezTo>
                  <a:cubicBezTo>
                    <a:pt x="70" y="92"/>
                    <a:pt x="70" y="91"/>
                    <a:pt x="69" y="91"/>
                  </a:cubicBezTo>
                  <a:cubicBezTo>
                    <a:pt x="69" y="91"/>
                    <a:pt x="69" y="90"/>
                    <a:pt x="69" y="90"/>
                  </a:cubicBezTo>
                  <a:cubicBezTo>
                    <a:pt x="69" y="89"/>
                    <a:pt x="69" y="89"/>
                    <a:pt x="69" y="89"/>
                  </a:cubicBezTo>
                  <a:cubicBezTo>
                    <a:pt x="69" y="89"/>
                    <a:pt x="68" y="89"/>
                    <a:pt x="68" y="89"/>
                  </a:cubicBezTo>
                  <a:cubicBezTo>
                    <a:pt x="68" y="90"/>
                    <a:pt x="67" y="91"/>
                    <a:pt x="67" y="91"/>
                  </a:cubicBezTo>
                  <a:cubicBezTo>
                    <a:pt x="67" y="91"/>
                    <a:pt x="67" y="92"/>
                    <a:pt x="67" y="93"/>
                  </a:cubicBezTo>
                  <a:cubicBezTo>
                    <a:pt x="67" y="93"/>
                    <a:pt x="67" y="94"/>
                    <a:pt x="66" y="94"/>
                  </a:cubicBezTo>
                  <a:cubicBezTo>
                    <a:pt x="66" y="94"/>
                    <a:pt x="66" y="95"/>
                    <a:pt x="65" y="95"/>
                  </a:cubicBezTo>
                  <a:cubicBezTo>
                    <a:pt x="65" y="95"/>
                    <a:pt x="64" y="95"/>
                    <a:pt x="64" y="96"/>
                  </a:cubicBezTo>
                  <a:cubicBezTo>
                    <a:pt x="63" y="96"/>
                    <a:pt x="63" y="96"/>
                    <a:pt x="63" y="96"/>
                  </a:cubicBezTo>
                  <a:cubicBezTo>
                    <a:pt x="62" y="96"/>
                    <a:pt x="62" y="97"/>
                    <a:pt x="62" y="97"/>
                  </a:cubicBezTo>
                  <a:cubicBezTo>
                    <a:pt x="61" y="98"/>
                    <a:pt x="60" y="98"/>
                    <a:pt x="60" y="98"/>
                  </a:cubicBezTo>
                  <a:cubicBezTo>
                    <a:pt x="59" y="99"/>
                    <a:pt x="59" y="100"/>
                    <a:pt x="60" y="100"/>
                  </a:cubicBezTo>
                  <a:cubicBezTo>
                    <a:pt x="60" y="101"/>
                    <a:pt x="60" y="102"/>
                    <a:pt x="60" y="102"/>
                  </a:cubicBezTo>
                  <a:cubicBezTo>
                    <a:pt x="60" y="102"/>
                    <a:pt x="60" y="104"/>
                    <a:pt x="59" y="104"/>
                  </a:cubicBezTo>
                  <a:cubicBezTo>
                    <a:pt x="58" y="104"/>
                    <a:pt x="58" y="104"/>
                    <a:pt x="58" y="104"/>
                  </a:cubicBezTo>
                  <a:cubicBezTo>
                    <a:pt x="58" y="103"/>
                    <a:pt x="57" y="102"/>
                    <a:pt x="57" y="102"/>
                  </a:cubicBezTo>
                  <a:cubicBezTo>
                    <a:pt x="56" y="102"/>
                    <a:pt x="55" y="102"/>
                    <a:pt x="54" y="102"/>
                  </a:cubicBezTo>
                  <a:cubicBezTo>
                    <a:pt x="53" y="102"/>
                    <a:pt x="51" y="102"/>
                    <a:pt x="50" y="102"/>
                  </a:cubicBezTo>
                  <a:cubicBezTo>
                    <a:pt x="49" y="103"/>
                    <a:pt x="48" y="104"/>
                    <a:pt x="47" y="104"/>
                  </a:cubicBezTo>
                  <a:cubicBezTo>
                    <a:pt x="46" y="104"/>
                    <a:pt x="45" y="105"/>
                    <a:pt x="44" y="105"/>
                  </a:cubicBezTo>
                  <a:cubicBezTo>
                    <a:pt x="44" y="106"/>
                    <a:pt x="43" y="106"/>
                    <a:pt x="42" y="106"/>
                  </a:cubicBezTo>
                  <a:cubicBezTo>
                    <a:pt x="42" y="106"/>
                    <a:pt x="41" y="106"/>
                    <a:pt x="40" y="107"/>
                  </a:cubicBezTo>
                  <a:cubicBezTo>
                    <a:pt x="40" y="107"/>
                    <a:pt x="39" y="107"/>
                    <a:pt x="39" y="107"/>
                  </a:cubicBezTo>
                  <a:cubicBezTo>
                    <a:pt x="39" y="107"/>
                    <a:pt x="38" y="108"/>
                    <a:pt x="38" y="108"/>
                  </a:cubicBezTo>
                  <a:cubicBezTo>
                    <a:pt x="38" y="108"/>
                    <a:pt x="36" y="108"/>
                    <a:pt x="36" y="108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35" y="107"/>
                    <a:pt x="34" y="107"/>
                    <a:pt x="33" y="107"/>
                  </a:cubicBezTo>
                  <a:cubicBezTo>
                    <a:pt x="33" y="107"/>
                    <a:pt x="32" y="108"/>
                    <a:pt x="31" y="108"/>
                  </a:cubicBezTo>
                  <a:cubicBezTo>
                    <a:pt x="31" y="108"/>
                    <a:pt x="30" y="108"/>
                    <a:pt x="29" y="108"/>
                  </a:cubicBezTo>
                  <a:cubicBezTo>
                    <a:pt x="29" y="108"/>
                    <a:pt x="28" y="109"/>
                    <a:pt x="27" y="109"/>
                  </a:cubicBezTo>
                  <a:cubicBezTo>
                    <a:pt x="27" y="109"/>
                    <a:pt x="26" y="109"/>
                    <a:pt x="26" y="109"/>
                  </a:cubicBezTo>
                  <a:cubicBezTo>
                    <a:pt x="25" y="109"/>
                    <a:pt x="25" y="110"/>
                    <a:pt x="24" y="110"/>
                  </a:cubicBezTo>
                  <a:cubicBezTo>
                    <a:pt x="24" y="111"/>
                    <a:pt x="24" y="112"/>
                    <a:pt x="23" y="112"/>
                  </a:cubicBezTo>
                  <a:cubicBezTo>
                    <a:pt x="23" y="112"/>
                    <a:pt x="23" y="112"/>
                    <a:pt x="22" y="112"/>
                  </a:cubicBezTo>
                  <a:cubicBezTo>
                    <a:pt x="22" y="112"/>
                    <a:pt x="22" y="112"/>
                    <a:pt x="22" y="112"/>
                  </a:cubicBezTo>
                  <a:cubicBezTo>
                    <a:pt x="22" y="111"/>
                    <a:pt x="21" y="112"/>
                    <a:pt x="21" y="112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3"/>
                    <a:pt x="19" y="112"/>
                    <a:pt x="19" y="112"/>
                  </a:cubicBezTo>
                  <a:cubicBezTo>
                    <a:pt x="19" y="113"/>
                    <a:pt x="18" y="113"/>
                    <a:pt x="18" y="113"/>
                  </a:cubicBezTo>
                  <a:cubicBezTo>
                    <a:pt x="18" y="113"/>
                    <a:pt x="18" y="115"/>
                    <a:pt x="17" y="115"/>
                  </a:cubicBezTo>
                  <a:cubicBezTo>
                    <a:pt x="17" y="115"/>
                    <a:pt x="16" y="116"/>
                    <a:pt x="16" y="116"/>
                  </a:cubicBezTo>
                  <a:cubicBezTo>
                    <a:pt x="16" y="116"/>
                    <a:pt x="16" y="117"/>
                    <a:pt x="16" y="117"/>
                  </a:cubicBezTo>
                  <a:cubicBezTo>
                    <a:pt x="15" y="118"/>
                    <a:pt x="14" y="117"/>
                    <a:pt x="14" y="118"/>
                  </a:cubicBezTo>
                  <a:cubicBezTo>
                    <a:pt x="13" y="118"/>
                    <a:pt x="13" y="118"/>
                    <a:pt x="12" y="118"/>
                  </a:cubicBezTo>
                  <a:cubicBezTo>
                    <a:pt x="12" y="118"/>
                    <a:pt x="11" y="119"/>
                    <a:pt x="11" y="119"/>
                  </a:cubicBezTo>
                  <a:cubicBezTo>
                    <a:pt x="11" y="119"/>
                    <a:pt x="11" y="120"/>
                    <a:pt x="11" y="120"/>
                  </a:cubicBezTo>
                  <a:cubicBezTo>
                    <a:pt x="11" y="120"/>
                    <a:pt x="12" y="120"/>
                    <a:pt x="12" y="120"/>
                  </a:cubicBezTo>
                  <a:cubicBezTo>
                    <a:pt x="12" y="121"/>
                    <a:pt x="12" y="121"/>
                    <a:pt x="12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0" y="121"/>
                    <a:pt x="9" y="122"/>
                    <a:pt x="9" y="122"/>
                  </a:cubicBezTo>
                  <a:cubicBezTo>
                    <a:pt x="9" y="121"/>
                    <a:pt x="8" y="121"/>
                    <a:pt x="8" y="121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8" y="119"/>
                    <a:pt x="7" y="119"/>
                    <a:pt x="7" y="119"/>
                  </a:cubicBezTo>
                  <a:cubicBezTo>
                    <a:pt x="7" y="119"/>
                    <a:pt x="7" y="118"/>
                    <a:pt x="7" y="118"/>
                  </a:cubicBezTo>
                  <a:cubicBezTo>
                    <a:pt x="7" y="118"/>
                    <a:pt x="6" y="118"/>
                    <a:pt x="6" y="118"/>
                  </a:cubicBezTo>
                  <a:cubicBezTo>
                    <a:pt x="5" y="117"/>
                    <a:pt x="5" y="117"/>
                    <a:pt x="5" y="117"/>
                  </a:cubicBezTo>
                  <a:cubicBezTo>
                    <a:pt x="5" y="116"/>
                    <a:pt x="4" y="116"/>
                    <a:pt x="3" y="116"/>
                  </a:cubicBezTo>
                  <a:cubicBezTo>
                    <a:pt x="3" y="116"/>
                    <a:pt x="2" y="116"/>
                    <a:pt x="2" y="117"/>
                  </a:cubicBezTo>
                  <a:cubicBezTo>
                    <a:pt x="2" y="117"/>
                    <a:pt x="1" y="117"/>
                    <a:pt x="1" y="117"/>
                  </a:cubicBezTo>
                  <a:cubicBezTo>
                    <a:pt x="1" y="117"/>
                    <a:pt x="0" y="118"/>
                    <a:pt x="0" y="117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" y="115"/>
                    <a:pt x="1" y="115"/>
                    <a:pt x="1" y="114"/>
                  </a:cubicBezTo>
                  <a:cubicBezTo>
                    <a:pt x="1" y="113"/>
                    <a:pt x="2" y="113"/>
                    <a:pt x="2" y="113"/>
                  </a:cubicBezTo>
                  <a:cubicBezTo>
                    <a:pt x="2" y="112"/>
                    <a:pt x="3" y="112"/>
                    <a:pt x="2" y="112"/>
                  </a:cubicBezTo>
                  <a:cubicBezTo>
                    <a:pt x="2" y="111"/>
                    <a:pt x="2" y="111"/>
                    <a:pt x="2" y="111"/>
                  </a:cubicBezTo>
                  <a:cubicBezTo>
                    <a:pt x="2" y="111"/>
                    <a:pt x="2" y="110"/>
                    <a:pt x="2" y="110"/>
                  </a:cubicBezTo>
                  <a:cubicBezTo>
                    <a:pt x="3" y="110"/>
                    <a:pt x="3" y="109"/>
                    <a:pt x="3" y="109"/>
                  </a:cubicBezTo>
                  <a:cubicBezTo>
                    <a:pt x="4" y="109"/>
                    <a:pt x="4" y="108"/>
                    <a:pt x="5" y="108"/>
                  </a:cubicBezTo>
                  <a:cubicBezTo>
                    <a:pt x="5" y="107"/>
                    <a:pt x="6" y="107"/>
                    <a:pt x="6" y="107"/>
                  </a:cubicBezTo>
                  <a:cubicBezTo>
                    <a:pt x="6" y="106"/>
                    <a:pt x="6" y="106"/>
                    <a:pt x="6" y="105"/>
                  </a:cubicBezTo>
                  <a:cubicBezTo>
                    <a:pt x="6" y="105"/>
                    <a:pt x="6" y="104"/>
                    <a:pt x="6" y="103"/>
                  </a:cubicBezTo>
                  <a:cubicBezTo>
                    <a:pt x="6" y="103"/>
                    <a:pt x="6" y="102"/>
                    <a:pt x="7" y="101"/>
                  </a:cubicBezTo>
                  <a:cubicBezTo>
                    <a:pt x="7" y="101"/>
                    <a:pt x="7" y="101"/>
                    <a:pt x="7" y="100"/>
                  </a:cubicBezTo>
                  <a:cubicBezTo>
                    <a:pt x="8" y="100"/>
                    <a:pt x="8" y="100"/>
                    <a:pt x="9" y="100"/>
                  </a:cubicBezTo>
                  <a:cubicBezTo>
                    <a:pt x="9" y="99"/>
                    <a:pt x="9" y="99"/>
                    <a:pt x="9" y="98"/>
                  </a:cubicBezTo>
                  <a:cubicBezTo>
                    <a:pt x="9" y="98"/>
                    <a:pt x="9" y="97"/>
                    <a:pt x="10" y="97"/>
                  </a:cubicBezTo>
                  <a:cubicBezTo>
                    <a:pt x="10" y="97"/>
                    <a:pt x="10" y="96"/>
                    <a:pt x="11" y="96"/>
                  </a:cubicBezTo>
                  <a:cubicBezTo>
                    <a:pt x="11" y="95"/>
                    <a:pt x="12" y="95"/>
                    <a:pt x="12" y="94"/>
                  </a:cubicBezTo>
                  <a:cubicBezTo>
                    <a:pt x="12" y="94"/>
                    <a:pt x="12" y="93"/>
                    <a:pt x="13" y="93"/>
                  </a:cubicBezTo>
                  <a:cubicBezTo>
                    <a:pt x="13" y="92"/>
                    <a:pt x="13" y="90"/>
                    <a:pt x="13" y="90"/>
                  </a:cubicBezTo>
                  <a:cubicBezTo>
                    <a:pt x="14" y="89"/>
                    <a:pt x="14" y="88"/>
                    <a:pt x="15" y="88"/>
                  </a:cubicBezTo>
                  <a:cubicBezTo>
                    <a:pt x="16" y="87"/>
                    <a:pt x="16" y="86"/>
                    <a:pt x="17" y="86"/>
                  </a:cubicBezTo>
                  <a:cubicBezTo>
                    <a:pt x="17" y="85"/>
                    <a:pt x="17" y="84"/>
                    <a:pt x="17" y="84"/>
                  </a:cubicBezTo>
                  <a:cubicBezTo>
                    <a:pt x="17" y="83"/>
                    <a:pt x="16" y="83"/>
                    <a:pt x="16" y="82"/>
                  </a:cubicBezTo>
                  <a:cubicBezTo>
                    <a:pt x="16" y="82"/>
                    <a:pt x="15" y="81"/>
                    <a:pt x="15" y="80"/>
                  </a:cubicBezTo>
                  <a:cubicBezTo>
                    <a:pt x="15" y="80"/>
                    <a:pt x="15" y="79"/>
                    <a:pt x="15" y="79"/>
                  </a:cubicBezTo>
                  <a:cubicBezTo>
                    <a:pt x="15" y="78"/>
                    <a:pt x="14" y="79"/>
                    <a:pt x="13" y="78"/>
                  </a:cubicBezTo>
                  <a:cubicBezTo>
                    <a:pt x="13" y="78"/>
                    <a:pt x="13" y="77"/>
                    <a:pt x="13" y="77"/>
                  </a:cubicBezTo>
                  <a:cubicBezTo>
                    <a:pt x="13" y="77"/>
                    <a:pt x="14" y="77"/>
                    <a:pt x="14" y="77"/>
                  </a:cubicBezTo>
                  <a:cubicBezTo>
                    <a:pt x="14" y="77"/>
                    <a:pt x="15" y="76"/>
                    <a:pt x="16" y="76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7" y="76"/>
                    <a:pt x="18" y="75"/>
                    <a:pt x="18" y="75"/>
                  </a:cubicBezTo>
                  <a:cubicBezTo>
                    <a:pt x="19" y="74"/>
                    <a:pt x="20" y="72"/>
                    <a:pt x="20" y="71"/>
                  </a:cubicBezTo>
                  <a:cubicBezTo>
                    <a:pt x="20" y="71"/>
                    <a:pt x="21" y="70"/>
                    <a:pt x="21" y="70"/>
                  </a:cubicBezTo>
                  <a:cubicBezTo>
                    <a:pt x="21" y="69"/>
                    <a:pt x="21" y="68"/>
                    <a:pt x="21" y="68"/>
                  </a:cubicBezTo>
                  <a:cubicBezTo>
                    <a:pt x="22" y="67"/>
                    <a:pt x="22" y="66"/>
                    <a:pt x="23" y="66"/>
                  </a:cubicBezTo>
                  <a:cubicBezTo>
                    <a:pt x="23" y="66"/>
                    <a:pt x="23" y="65"/>
                    <a:pt x="23" y="64"/>
                  </a:cubicBezTo>
                  <a:cubicBezTo>
                    <a:pt x="23" y="64"/>
                    <a:pt x="23" y="63"/>
                    <a:pt x="24" y="62"/>
                  </a:cubicBezTo>
                  <a:cubicBezTo>
                    <a:pt x="24" y="62"/>
                    <a:pt x="24" y="61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59"/>
                    <a:pt x="24" y="58"/>
                    <a:pt x="23" y="58"/>
                  </a:cubicBezTo>
                  <a:cubicBezTo>
                    <a:pt x="23" y="58"/>
                    <a:pt x="24" y="56"/>
                    <a:pt x="24" y="56"/>
                  </a:cubicBezTo>
                  <a:cubicBezTo>
                    <a:pt x="24" y="55"/>
                    <a:pt x="23" y="54"/>
                    <a:pt x="23" y="54"/>
                  </a:cubicBezTo>
                  <a:cubicBezTo>
                    <a:pt x="23" y="54"/>
                    <a:pt x="22" y="54"/>
                    <a:pt x="22" y="53"/>
                  </a:cubicBezTo>
                  <a:cubicBezTo>
                    <a:pt x="21" y="53"/>
                    <a:pt x="22" y="52"/>
                    <a:pt x="22" y="52"/>
                  </a:cubicBezTo>
                  <a:cubicBezTo>
                    <a:pt x="22" y="52"/>
                    <a:pt x="22" y="51"/>
                    <a:pt x="22" y="51"/>
                  </a:cubicBezTo>
                  <a:cubicBezTo>
                    <a:pt x="22" y="51"/>
                    <a:pt x="22" y="51"/>
                    <a:pt x="22" y="50"/>
                  </a:cubicBezTo>
                  <a:cubicBezTo>
                    <a:pt x="22" y="50"/>
                    <a:pt x="21" y="50"/>
                    <a:pt x="21" y="50"/>
                  </a:cubicBezTo>
                  <a:cubicBezTo>
                    <a:pt x="21" y="50"/>
                    <a:pt x="22" y="49"/>
                    <a:pt x="22" y="48"/>
                  </a:cubicBezTo>
                  <a:cubicBezTo>
                    <a:pt x="22" y="48"/>
                    <a:pt x="23" y="47"/>
                    <a:pt x="23" y="47"/>
                  </a:cubicBezTo>
                  <a:cubicBezTo>
                    <a:pt x="23" y="47"/>
                    <a:pt x="24" y="46"/>
                    <a:pt x="24" y="46"/>
                  </a:cubicBezTo>
                  <a:cubicBezTo>
                    <a:pt x="24" y="45"/>
                    <a:pt x="25" y="44"/>
                    <a:pt x="25" y="44"/>
                  </a:cubicBezTo>
                  <a:cubicBezTo>
                    <a:pt x="25" y="44"/>
                    <a:pt x="26" y="43"/>
                    <a:pt x="26" y="43"/>
                  </a:cubicBezTo>
                  <a:cubicBezTo>
                    <a:pt x="26" y="42"/>
                    <a:pt x="27" y="41"/>
                    <a:pt x="27" y="41"/>
                  </a:cubicBezTo>
                  <a:cubicBezTo>
                    <a:pt x="27" y="41"/>
                    <a:pt x="28" y="40"/>
                    <a:pt x="28" y="40"/>
                  </a:cubicBezTo>
                  <a:cubicBezTo>
                    <a:pt x="28" y="39"/>
                    <a:pt x="28" y="38"/>
                    <a:pt x="28" y="38"/>
                  </a:cubicBezTo>
                  <a:cubicBezTo>
                    <a:pt x="29" y="37"/>
                    <a:pt x="29" y="36"/>
                    <a:pt x="29" y="36"/>
                  </a:cubicBezTo>
                  <a:cubicBezTo>
                    <a:pt x="30" y="35"/>
                    <a:pt x="31" y="34"/>
                    <a:pt x="31" y="33"/>
                  </a:cubicBezTo>
                  <a:cubicBezTo>
                    <a:pt x="31" y="33"/>
                    <a:pt x="32" y="32"/>
                    <a:pt x="32" y="31"/>
                  </a:cubicBezTo>
                  <a:cubicBezTo>
                    <a:pt x="32" y="31"/>
                    <a:pt x="33" y="30"/>
                    <a:pt x="33" y="29"/>
                  </a:cubicBezTo>
                  <a:cubicBezTo>
                    <a:pt x="33" y="29"/>
                    <a:pt x="33" y="28"/>
                    <a:pt x="34" y="27"/>
                  </a:cubicBezTo>
                  <a:cubicBezTo>
                    <a:pt x="34" y="27"/>
                    <a:pt x="34" y="27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5" y="25"/>
                    <a:pt x="36" y="25"/>
                    <a:pt x="36" y="25"/>
                  </a:cubicBezTo>
                  <a:cubicBezTo>
                    <a:pt x="37" y="24"/>
                    <a:pt x="38" y="24"/>
                    <a:pt x="38" y="23"/>
                  </a:cubicBezTo>
                  <a:cubicBezTo>
                    <a:pt x="39" y="23"/>
                    <a:pt x="40" y="23"/>
                    <a:pt x="41" y="23"/>
                  </a:cubicBezTo>
                  <a:cubicBezTo>
                    <a:pt x="41" y="23"/>
                    <a:pt x="42" y="23"/>
                    <a:pt x="42" y="23"/>
                  </a:cubicBezTo>
                  <a:cubicBezTo>
                    <a:pt x="43" y="23"/>
                    <a:pt x="45" y="24"/>
                    <a:pt x="46" y="24"/>
                  </a:cubicBezTo>
                  <a:cubicBezTo>
                    <a:pt x="46" y="24"/>
                    <a:pt x="47" y="25"/>
                    <a:pt x="47" y="26"/>
                  </a:cubicBezTo>
                  <a:cubicBezTo>
                    <a:pt x="47" y="27"/>
                    <a:pt x="47" y="28"/>
                    <a:pt x="48" y="28"/>
                  </a:cubicBezTo>
                  <a:cubicBezTo>
                    <a:pt x="48" y="29"/>
                    <a:pt x="50" y="30"/>
                    <a:pt x="51" y="31"/>
                  </a:cubicBezTo>
                  <a:cubicBezTo>
                    <a:pt x="51" y="31"/>
                    <a:pt x="52" y="31"/>
                    <a:pt x="53" y="32"/>
                  </a:cubicBezTo>
                  <a:cubicBezTo>
                    <a:pt x="53" y="32"/>
                    <a:pt x="54" y="32"/>
                    <a:pt x="55" y="32"/>
                  </a:cubicBezTo>
                  <a:cubicBezTo>
                    <a:pt x="56" y="32"/>
                    <a:pt x="57" y="31"/>
                    <a:pt x="58" y="31"/>
                  </a:cubicBezTo>
                  <a:cubicBezTo>
                    <a:pt x="59" y="31"/>
                    <a:pt x="60" y="31"/>
                    <a:pt x="61" y="31"/>
                  </a:cubicBezTo>
                  <a:cubicBezTo>
                    <a:pt x="62" y="31"/>
                    <a:pt x="63" y="32"/>
                    <a:pt x="63" y="32"/>
                  </a:cubicBezTo>
                  <a:cubicBezTo>
                    <a:pt x="64" y="32"/>
                    <a:pt x="65" y="33"/>
                    <a:pt x="66" y="33"/>
                  </a:cubicBezTo>
                  <a:cubicBezTo>
                    <a:pt x="66" y="33"/>
                    <a:pt x="67" y="34"/>
                    <a:pt x="67" y="35"/>
                  </a:cubicBezTo>
                  <a:cubicBezTo>
                    <a:pt x="68" y="35"/>
                    <a:pt x="68" y="35"/>
                    <a:pt x="68" y="35"/>
                  </a:cubicBezTo>
                  <a:cubicBezTo>
                    <a:pt x="69" y="34"/>
                    <a:pt x="69" y="33"/>
                    <a:pt x="70" y="32"/>
                  </a:cubicBezTo>
                  <a:cubicBezTo>
                    <a:pt x="70" y="32"/>
                    <a:pt x="72" y="31"/>
                    <a:pt x="72" y="30"/>
                  </a:cubicBezTo>
                  <a:cubicBezTo>
                    <a:pt x="73" y="30"/>
                    <a:pt x="75" y="29"/>
                    <a:pt x="76" y="29"/>
                  </a:cubicBezTo>
                  <a:cubicBezTo>
                    <a:pt x="77" y="29"/>
                    <a:pt x="78" y="29"/>
                    <a:pt x="79" y="29"/>
                  </a:cubicBezTo>
                  <a:cubicBezTo>
                    <a:pt x="79" y="29"/>
                    <a:pt x="80" y="30"/>
                    <a:pt x="81" y="30"/>
                  </a:cubicBezTo>
                  <a:cubicBezTo>
                    <a:pt x="81" y="30"/>
                    <a:pt x="83" y="31"/>
                    <a:pt x="84" y="31"/>
                  </a:cubicBezTo>
                  <a:cubicBezTo>
                    <a:pt x="84" y="32"/>
                    <a:pt x="85" y="34"/>
                    <a:pt x="86" y="34"/>
                  </a:cubicBezTo>
                  <a:cubicBezTo>
                    <a:pt x="87" y="34"/>
                    <a:pt x="88" y="35"/>
                    <a:pt x="88" y="35"/>
                  </a:cubicBezTo>
                  <a:cubicBezTo>
                    <a:pt x="89" y="35"/>
                    <a:pt x="91" y="35"/>
                    <a:pt x="91" y="35"/>
                  </a:cubicBezTo>
                  <a:cubicBezTo>
                    <a:pt x="92" y="35"/>
                    <a:pt x="94" y="35"/>
                    <a:pt x="94" y="35"/>
                  </a:cubicBezTo>
                  <a:cubicBezTo>
                    <a:pt x="95" y="35"/>
                    <a:pt x="96" y="35"/>
                    <a:pt x="97" y="35"/>
                  </a:cubicBezTo>
                  <a:cubicBezTo>
                    <a:pt x="97" y="35"/>
                    <a:pt x="98" y="36"/>
                    <a:pt x="99" y="36"/>
                  </a:cubicBezTo>
                  <a:cubicBezTo>
                    <a:pt x="99" y="36"/>
                    <a:pt x="100" y="36"/>
                    <a:pt x="101" y="36"/>
                  </a:cubicBezTo>
                  <a:cubicBezTo>
                    <a:pt x="101" y="35"/>
                    <a:pt x="102" y="34"/>
                    <a:pt x="102" y="34"/>
                  </a:cubicBezTo>
                  <a:cubicBezTo>
                    <a:pt x="103" y="34"/>
                    <a:pt x="105" y="34"/>
                    <a:pt x="106" y="34"/>
                  </a:cubicBezTo>
                  <a:cubicBezTo>
                    <a:pt x="106" y="34"/>
                    <a:pt x="107" y="34"/>
                    <a:pt x="107" y="33"/>
                  </a:cubicBezTo>
                  <a:cubicBezTo>
                    <a:pt x="107" y="33"/>
                    <a:pt x="108" y="32"/>
                    <a:pt x="108" y="31"/>
                  </a:cubicBezTo>
                  <a:cubicBezTo>
                    <a:pt x="108" y="30"/>
                    <a:pt x="108" y="29"/>
                    <a:pt x="108" y="28"/>
                  </a:cubicBezTo>
                  <a:cubicBezTo>
                    <a:pt x="108" y="28"/>
                    <a:pt x="109" y="27"/>
                    <a:pt x="109" y="27"/>
                  </a:cubicBezTo>
                  <a:cubicBezTo>
                    <a:pt x="109" y="26"/>
                    <a:pt x="110" y="24"/>
                    <a:pt x="111" y="24"/>
                  </a:cubicBezTo>
                  <a:cubicBezTo>
                    <a:pt x="112" y="24"/>
                    <a:pt x="113" y="24"/>
                    <a:pt x="114" y="24"/>
                  </a:cubicBezTo>
                  <a:cubicBezTo>
                    <a:pt x="116" y="24"/>
                    <a:pt x="117" y="24"/>
                    <a:pt x="118" y="24"/>
                  </a:cubicBezTo>
                  <a:cubicBezTo>
                    <a:pt x="119" y="24"/>
                    <a:pt x="121" y="25"/>
                    <a:pt x="122" y="25"/>
                  </a:cubicBezTo>
                  <a:cubicBezTo>
                    <a:pt x="123" y="25"/>
                    <a:pt x="124" y="25"/>
                    <a:pt x="125" y="24"/>
                  </a:cubicBezTo>
                  <a:cubicBezTo>
                    <a:pt x="125" y="24"/>
                    <a:pt x="126" y="23"/>
                    <a:pt x="127" y="23"/>
                  </a:cubicBezTo>
                  <a:cubicBezTo>
                    <a:pt x="127" y="23"/>
                    <a:pt x="128" y="22"/>
                    <a:pt x="128" y="22"/>
                  </a:cubicBezTo>
                  <a:cubicBezTo>
                    <a:pt x="129" y="22"/>
                    <a:pt x="131" y="23"/>
                    <a:pt x="131" y="24"/>
                  </a:cubicBezTo>
                  <a:cubicBezTo>
                    <a:pt x="132" y="25"/>
                    <a:pt x="132" y="27"/>
                    <a:pt x="132" y="28"/>
                  </a:cubicBezTo>
                  <a:cubicBezTo>
                    <a:pt x="132" y="29"/>
                    <a:pt x="132" y="30"/>
                    <a:pt x="132" y="31"/>
                  </a:cubicBezTo>
                  <a:cubicBezTo>
                    <a:pt x="132" y="31"/>
                    <a:pt x="132" y="32"/>
                    <a:pt x="133" y="32"/>
                  </a:cubicBezTo>
                  <a:cubicBezTo>
                    <a:pt x="133" y="33"/>
                    <a:pt x="135" y="33"/>
                    <a:pt x="135" y="33"/>
                  </a:cubicBezTo>
                  <a:cubicBezTo>
                    <a:pt x="136" y="34"/>
                    <a:pt x="138" y="34"/>
                    <a:pt x="139" y="35"/>
                  </a:cubicBezTo>
                  <a:cubicBezTo>
                    <a:pt x="140" y="35"/>
                    <a:pt x="140" y="37"/>
                    <a:pt x="141" y="38"/>
                  </a:cubicBezTo>
                  <a:cubicBezTo>
                    <a:pt x="141" y="38"/>
                    <a:pt x="143" y="39"/>
                    <a:pt x="144" y="40"/>
                  </a:cubicBezTo>
                  <a:cubicBezTo>
                    <a:pt x="145" y="40"/>
                    <a:pt x="146" y="41"/>
                    <a:pt x="147" y="42"/>
                  </a:cubicBezTo>
                  <a:cubicBezTo>
                    <a:pt x="148" y="42"/>
                    <a:pt x="150" y="43"/>
                    <a:pt x="151" y="44"/>
                  </a:cubicBezTo>
                  <a:cubicBezTo>
                    <a:pt x="152" y="44"/>
                    <a:pt x="153" y="45"/>
                    <a:pt x="154" y="45"/>
                  </a:cubicBezTo>
                  <a:cubicBezTo>
                    <a:pt x="155" y="45"/>
                    <a:pt x="157" y="45"/>
                    <a:pt x="159" y="46"/>
                  </a:cubicBezTo>
                  <a:cubicBezTo>
                    <a:pt x="160" y="46"/>
                    <a:pt x="161" y="46"/>
                    <a:pt x="161" y="46"/>
                  </a:cubicBezTo>
                  <a:cubicBezTo>
                    <a:pt x="162" y="46"/>
                    <a:pt x="164" y="46"/>
                    <a:pt x="165" y="46"/>
                  </a:cubicBezTo>
                  <a:cubicBezTo>
                    <a:pt x="166" y="46"/>
                    <a:pt x="168" y="46"/>
                    <a:pt x="169" y="46"/>
                  </a:cubicBezTo>
                  <a:cubicBezTo>
                    <a:pt x="170" y="46"/>
                    <a:pt x="172" y="47"/>
                    <a:pt x="173" y="46"/>
                  </a:cubicBezTo>
                  <a:cubicBezTo>
                    <a:pt x="173" y="46"/>
                    <a:pt x="174" y="45"/>
                    <a:pt x="174" y="44"/>
                  </a:cubicBezTo>
                  <a:cubicBezTo>
                    <a:pt x="175" y="44"/>
                    <a:pt x="176" y="43"/>
                    <a:pt x="176" y="43"/>
                  </a:cubicBezTo>
                  <a:cubicBezTo>
                    <a:pt x="176" y="42"/>
                    <a:pt x="177" y="41"/>
                    <a:pt x="178" y="41"/>
                  </a:cubicBezTo>
                  <a:cubicBezTo>
                    <a:pt x="178" y="41"/>
                    <a:pt x="179" y="40"/>
                    <a:pt x="180" y="40"/>
                  </a:cubicBezTo>
                  <a:cubicBezTo>
                    <a:pt x="180" y="40"/>
                    <a:pt x="181" y="39"/>
                    <a:pt x="182" y="39"/>
                  </a:cubicBezTo>
                  <a:cubicBezTo>
                    <a:pt x="182" y="39"/>
                    <a:pt x="184" y="38"/>
                    <a:pt x="184" y="38"/>
                  </a:cubicBezTo>
                  <a:cubicBezTo>
                    <a:pt x="185" y="37"/>
                    <a:pt x="185" y="36"/>
                    <a:pt x="186" y="35"/>
                  </a:cubicBezTo>
                  <a:cubicBezTo>
                    <a:pt x="186" y="35"/>
                    <a:pt x="186" y="34"/>
                    <a:pt x="186" y="34"/>
                  </a:cubicBezTo>
                  <a:cubicBezTo>
                    <a:pt x="186" y="33"/>
                    <a:pt x="186" y="32"/>
                    <a:pt x="186" y="31"/>
                  </a:cubicBezTo>
                  <a:cubicBezTo>
                    <a:pt x="186" y="31"/>
                    <a:pt x="186" y="30"/>
                    <a:pt x="186" y="30"/>
                  </a:cubicBezTo>
                  <a:cubicBezTo>
                    <a:pt x="187" y="30"/>
                    <a:pt x="187" y="29"/>
                    <a:pt x="188" y="29"/>
                  </a:cubicBezTo>
                  <a:cubicBezTo>
                    <a:pt x="188" y="29"/>
                    <a:pt x="190" y="28"/>
                    <a:pt x="191" y="28"/>
                  </a:cubicBezTo>
                  <a:cubicBezTo>
                    <a:pt x="192" y="28"/>
                    <a:pt x="194" y="28"/>
                    <a:pt x="195" y="28"/>
                  </a:cubicBezTo>
                  <a:cubicBezTo>
                    <a:pt x="196" y="28"/>
                    <a:pt x="198" y="28"/>
                    <a:pt x="198" y="28"/>
                  </a:cubicBezTo>
                  <a:cubicBezTo>
                    <a:pt x="199" y="28"/>
                    <a:pt x="200" y="27"/>
                    <a:pt x="200" y="27"/>
                  </a:cubicBezTo>
                  <a:cubicBezTo>
                    <a:pt x="201" y="27"/>
                    <a:pt x="202" y="27"/>
                    <a:pt x="203" y="26"/>
                  </a:cubicBezTo>
                  <a:cubicBezTo>
                    <a:pt x="203" y="25"/>
                    <a:pt x="204" y="24"/>
                    <a:pt x="204" y="24"/>
                  </a:cubicBezTo>
                  <a:cubicBezTo>
                    <a:pt x="205" y="24"/>
                    <a:pt x="205" y="22"/>
                    <a:pt x="205" y="22"/>
                  </a:cubicBezTo>
                  <a:cubicBezTo>
                    <a:pt x="206" y="21"/>
                    <a:pt x="206" y="21"/>
                    <a:pt x="206" y="21"/>
                  </a:cubicBezTo>
                  <a:cubicBezTo>
                    <a:pt x="206" y="20"/>
                    <a:pt x="208" y="20"/>
                    <a:pt x="208" y="20"/>
                  </a:cubicBezTo>
                  <a:cubicBezTo>
                    <a:pt x="209" y="20"/>
                    <a:pt x="210" y="20"/>
                    <a:pt x="210" y="20"/>
                  </a:cubicBezTo>
                  <a:cubicBezTo>
                    <a:pt x="211" y="20"/>
                    <a:pt x="212" y="19"/>
                    <a:pt x="213" y="18"/>
                  </a:cubicBezTo>
                  <a:cubicBezTo>
                    <a:pt x="214" y="18"/>
                    <a:pt x="216" y="16"/>
                    <a:pt x="217" y="15"/>
                  </a:cubicBezTo>
                  <a:cubicBezTo>
                    <a:pt x="218" y="15"/>
                    <a:pt x="219" y="14"/>
                    <a:pt x="219" y="14"/>
                  </a:cubicBezTo>
                  <a:cubicBezTo>
                    <a:pt x="220" y="13"/>
                    <a:pt x="221" y="12"/>
                    <a:pt x="222" y="12"/>
                  </a:cubicBezTo>
                  <a:cubicBezTo>
                    <a:pt x="223" y="11"/>
                    <a:pt x="225" y="11"/>
                    <a:pt x="226" y="11"/>
                  </a:cubicBezTo>
                  <a:cubicBezTo>
                    <a:pt x="227" y="10"/>
                    <a:pt x="230" y="9"/>
                    <a:pt x="231" y="9"/>
                  </a:cubicBezTo>
                  <a:cubicBezTo>
                    <a:pt x="232" y="8"/>
                    <a:pt x="234" y="7"/>
                    <a:pt x="235" y="6"/>
                  </a:cubicBezTo>
                  <a:cubicBezTo>
                    <a:pt x="236" y="6"/>
                    <a:pt x="237" y="6"/>
                    <a:pt x="238" y="6"/>
                  </a:cubicBezTo>
                  <a:cubicBezTo>
                    <a:pt x="239" y="6"/>
                    <a:pt x="241" y="6"/>
                    <a:pt x="242" y="6"/>
                  </a:cubicBezTo>
                  <a:cubicBezTo>
                    <a:pt x="242" y="6"/>
                    <a:pt x="244" y="6"/>
                    <a:pt x="245" y="7"/>
                  </a:cubicBezTo>
                  <a:cubicBezTo>
                    <a:pt x="246" y="7"/>
                    <a:pt x="248" y="8"/>
                    <a:pt x="249" y="8"/>
                  </a:cubicBezTo>
                  <a:cubicBezTo>
                    <a:pt x="250" y="8"/>
                    <a:pt x="252" y="8"/>
                    <a:pt x="252" y="8"/>
                  </a:cubicBezTo>
                  <a:cubicBezTo>
                    <a:pt x="253" y="8"/>
                    <a:pt x="254" y="7"/>
                    <a:pt x="254" y="7"/>
                  </a:cubicBezTo>
                  <a:cubicBezTo>
                    <a:pt x="255" y="6"/>
                    <a:pt x="255" y="5"/>
                    <a:pt x="256" y="5"/>
                  </a:cubicBezTo>
                  <a:cubicBezTo>
                    <a:pt x="256" y="4"/>
                    <a:pt x="256" y="3"/>
                    <a:pt x="256" y="2"/>
                  </a:cubicBezTo>
                  <a:cubicBezTo>
                    <a:pt x="257" y="2"/>
                    <a:pt x="258" y="2"/>
                    <a:pt x="259" y="2"/>
                  </a:cubicBezTo>
                  <a:cubicBezTo>
                    <a:pt x="260" y="1"/>
                    <a:pt x="261" y="1"/>
                    <a:pt x="262" y="1"/>
                  </a:cubicBezTo>
                  <a:cubicBezTo>
                    <a:pt x="263" y="1"/>
                    <a:pt x="265" y="0"/>
                    <a:pt x="266" y="0"/>
                  </a:cubicBezTo>
                  <a:cubicBezTo>
                    <a:pt x="266" y="0"/>
                    <a:pt x="268" y="1"/>
                    <a:pt x="268" y="1"/>
                  </a:cubicBezTo>
                  <a:cubicBezTo>
                    <a:pt x="269" y="1"/>
                    <a:pt x="269" y="1"/>
                    <a:pt x="271" y="0"/>
                  </a:cubicBezTo>
                  <a:cubicBezTo>
                    <a:pt x="271" y="1"/>
                    <a:pt x="271" y="1"/>
                    <a:pt x="271" y="1"/>
                  </a:cubicBezTo>
                  <a:cubicBezTo>
                    <a:pt x="271" y="1"/>
                    <a:pt x="273" y="1"/>
                    <a:pt x="273" y="2"/>
                  </a:cubicBezTo>
                  <a:cubicBezTo>
                    <a:pt x="273" y="2"/>
                    <a:pt x="274" y="3"/>
                    <a:pt x="274" y="4"/>
                  </a:cubicBezTo>
                  <a:cubicBezTo>
                    <a:pt x="274" y="5"/>
                    <a:pt x="275" y="5"/>
                    <a:pt x="275" y="6"/>
                  </a:cubicBezTo>
                  <a:cubicBezTo>
                    <a:pt x="275" y="6"/>
                    <a:pt x="275" y="8"/>
                    <a:pt x="275" y="9"/>
                  </a:cubicBezTo>
                  <a:cubicBezTo>
                    <a:pt x="275" y="9"/>
                    <a:pt x="275" y="10"/>
                    <a:pt x="276" y="11"/>
                  </a:cubicBezTo>
                  <a:cubicBezTo>
                    <a:pt x="276" y="11"/>
                    <a:pt x="277" y="12"/>
                    <a:pt x="277" y="12"/>
                  </a:cubicBezTo>
                  <a:cubicBezTo>
                    <a:pt x="277" y="13"/>
                    <a:pt x="278" y="14"/>
                    <a:pt x="278" y="14"/>
                  </a:cubicBezTo>
                  <a:cubicBezTo>
                    <a:pt x="278" y="16"/>
                    <a:pt x="279" y="17"/>
                    <a:pt x="279" y="18"/>
                  </a:cubicBezTo>
                  <a:cubicBezTo>
                    <a:pt x="279" y="19"/>
                    <a:pt x="279" y="20"/>
                    <a:pt x="279" y="21"/>
                  </a:cubicBezTo>
                  <a:cubicBezTo>
                    <a:pt x="279" y="22"/>
                    <a:pt x="279" y="24"/>
                    <a:pt x="279" y="25"/>
                  </a:cubicBezTo>
                  <a:cubicBezTo>
                    <a:pt x="279" y="25"/>
                    <a:pt x="279" y="27"/>
                    <a:pt x="279" y="28"/>
                  </a:cubicBezTo>
                  <a:cubicBezTo>
                    <a:pt x="280" y="28"/>
                    <a:pt x="280" y="29"/>
                    <a:pt x="281" y="30"/>
                  </a:cubicBezTo>
                  <a:cubicBezTo>
                    <a:pt x="281" y="30"/>
                    <a:pt x="282" y="31"/>
                    <a:pt x="282" y="31"/>
                  </a:cubicBezTo>
                  <a:cubicBezTo>
                    <a:pt x="283" y="31"/>
                    <a:pt x="283" y="32"/>
                    <a:pt x="283" y="33"/>
                  </a:cubicBezTo>
                  <a:cubicBezTo>
                    <a:pt x="283" y="33"/>
                    <a:pt x="283" y="34"/>
                    <a:pt x="283" y="35"/>
                  </a:cubicBezTo>
                  <a:cubicBezTo>
                    <a:pt x="283" y="35"/>
                    <a:pt x="283" y="36"/>
                    <a:pt x="283" y="36"/>
                  </a:cubicBezTo>
                  <a:cubicBezTo>
                    <a:pt x="283" y="37"/>
                    <a:pt x="282" y="38"/>
                    <a:pt x="282" y="39"/>
                  </a:cubicBezTo>
                  <a:cubicBezTo>
                    <a:pt x="282" y="39"/>
                    <a:pt x="282" y="40"/>
                    <a:pt x="282" y="40"/>
                  </a:cubicBezTo>
                  <a:cubicBezTo>
                    <a:pt x="282" y="41"/>
                    <a:pt x="283" y="42"/>
                    <a:pt x="283" y="42"/>
                  </a:cubicBezTo>
                  <a:cubicBezTo>
                    <a:pt x="283" y="43"/>
                    <a:pt x="283" y="44"/>
                    <a:pt x="283" y="44"/>
                  </a:cubicBezTo>
                  <a:cubicBezTo>
                    <a:pt x="283" y="45"/>
                    <a:pt x="283" y="46"/>
                    <a:pt x="283" y="47"/>
                  </a:cubicBezTo>
                  <a:cubicBezTo>
                    <a:pt x="283" y="48"/>
                    <a:pt x="284" y="50"/>
                    <a:pt x="284" y="51"/>
                  </a:cubicBezTo>
                  <a:cubicBezTo>
                    <a:pt x="284" y="52"/>
                    <a:pt x="285" y="54"/>
                    <a:pt x="285" y="55"/>
                  </a:cubicBezTo>
                  <a:cubicBezTo>
                    <a:pt x="285" y="55"/>
                    <a:pt x="286" y="57"/>
                    <a:pt x="286" y="58"/>
                  </a:cubicBezTo>
                  <a:cubicBezTo>
                    <a:pt x="287" y="59"/>
                    <a:pt x="288" y="61"/>
                    <a:pt x="288" y="62"/>
                  </a:cubicBezTo>
                  <a:cubicBezTo>
                    <a:pt x="289" y="63"/>
                    <a:pt x="289" y="64"/>
                    <a:pt x="289" y="65"/>
                  </a:cubicBezTo>
                  <a:cubicBezTo>
                    <a:pt x="289" y="66"/>
                    <a:pt x="290" y="66"/>
                    <a:pt x="290" y="67"/>
                  </a:cubicBezTo>
                  <a:cubicBezTo>
                    <a:pt x="290" y="67"/>
                    <a:pt x="290" y="67"/>
                    <a:pt x="290" y="68"/>
                  </a:cubicBezTo>
                  <a:cubicBezTo>
                    <a:pt x="290" y="68"/>
                    <a:pt x="290" y="69"/>
                    <a:pt x="290" y="69"/>
                  </a:cubicBezTo>
                  <a:cubicBezTo>
                    <a:pt x="290" y="69"/>
                    <a:pt x="290" y="70"/>
                    <a:pt x="289" y="70"/>
                  </a:cubicBezTo>
                  <a:cubicBezTo>
                    <a:pt x="289" y="71"/>
                    <a:pt x="289" y="70"/>
                    <a:pt x="289" y="71"/>
                  </a:cubicBezTo>
                  <a:cubicBezTo>
                    <a:pt x="288" y="71"/>
                    <a:pt x="288" y="71"/>
                    <a:pt x="288" y="72"/>
                  </a:cubicBezTo>
                  <a:cubicBezTo>
                    <a:pt x="289" y="72"/>
                    <a:pt x="289" y="72"/>
                    <a:pt x="289" y="72"/>
                  </a:cubicBezTo>
                  <a:cubicBezTo>
                    <a:pt x="289" y="72"/>
                    <a:pt x="290" y="72"/>
                    <a:pt x="290" y="72"/>
                  </a:cubicBezTo>
                  <a:cubicBezTo>
                    <a:pt x="290" y="72"/>
                    <a:pt x="290" y="73"/>
                    <a:pt x="290" y="73"/>
                  </a:cubicBezTo>
                  <a:cubicBezTo>
                    <a:pt x="291" y="73"/>
                    <a:pt x="290" y="74"/>
                    <a:pt x="290" y="75"/>
                  </a:cubicBezTo>
                  <a:cubicBezTo>
                    <a:pt x="291" y="75"/>
                    <a:pt x="291" y="75"/>
                    <a:pt x="291" y="75"/>
                  </a:cubicBezTo>
                  <a:cubicBezTo>
                    <a:pt x="291" y="76"/>
                    <a:pt x="291" y="77"/>
                    <a:pt x="291" y="77"/>
                  </a:cubicBezTo>
                  <a:cubicBezTo>
                    <a:pt x="291" y="78"/>
                    <a:pt x="291" y="79"/>
                    <a:pt x="292" y="79"/>
                  </a:cubicBezTo>
                  <a:cubicBezTo>
                    <a:pt x="292" y="79"/>
                    <a:pt x="293" y="80"/>
                    <a:pt x="293" y="8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148"/>
            <p:cNvSpPr>
              <a:spLocks/>
            </p:cNvSpPr>
            <p:nvPr/>
          </p:nvSpPr>
          <p:spPr bwMode="auto">
            <a:xfrm>
              <a:off x="1422" y="3677"/>
              <a:ext cx="814" cy="351"/>
            </a:xfrm>
            <a:custGeom>
              <a:avLst/>
              <a:gdLst>
                <a:gd name="T0" fmla="*/ 286 w 294"/>
                <a:gd name="T1" fmla="*/ 79 h 127"/>
                <a:gd name="T2" fmla="*/ 268 w 294"/>
                <a:gd name="T3" fmla="*/ 83 h 127"/>
                <a:gd name="T4" fmla="*/ 255 w 294"/>
                <a:gd name="T5" fmla="*/ 90 h 127"/>
                <a:gd name="T6" fmla="*/ 249 w 294"/>
                <a:gd name="T7" fmla="*/ 91 h 127"/>
                <a:gd name="T8" fmla="*/ 245 w 294"/>
                <a:gd name="T9" fmla="*/ 97 h 127"/>
                <a:gd name="T10" fmla="*/ 237 w 294"/>
                <a:gd name="T11" fmla="*/ 103 h 127"/>
                <a:gd name="T12" fmla="*/ 233 w 294"/>
                <a:gd name="T13" fmla="*/ 106 h 127"/>
                <a:gd name="T14" fmla="*/ 230 w 294"/>
                <a:gd name="T15" fmla="*/ 109 h 127"/>
                <a:gd name="T16" fmla="*/ 220 w 294"/>
                <a:gd name="T17" fmla="*/ 113 h 127"/>
                <a:gd name="T18" fmla="*/ 209 w 294"/>
                <a:gd name="T19" fmla="*/ 116 h 127"/>
                <a:gd name="T20" fmla="*/ 203 w 294"/>
                <a:gd name="T21" fmla="*/ 117 h 127"/>
                <a:gd name="T22" fmla="*/ 197 w 294"/>
                <a:gd name="T23" fmla="*/ 120 h 127"/>
                <a:gd name="T24" fmla="*/ 191 w 294"/>
                <a:gd name="T25" fmla="*/ 118 h 127"/>
                <a:gd name="T26" fmla="*/ 186 w 294"/>
                <a:gd name="T27" fmla="*/ 120 h 127"/>
                <a:gd name="T28" fmla="*/ 185 w 294"/>
                <a:gd name="T29" fmla="*/ 114 h 127"/>
                <a:gd name="T30" fmla="*/ 182 w 294"/>
                <a:gd name="T31" fmla="*/ 116 h 127"/>
                <a:gd name="T32" fmla="*/ 178 w 294"/>
                <a:gd name="T33" fmla="*/ 115 h 127"/>
                <a:gd name="T34" fmla="*/ 187 w 294"/>
                <a:gd name="T35" fmla="*/ 121 h 127"/>
                <a:gd name="T36" fmla="*/ 189 w 294"/>
                <a:gd name="T37" fmla="*/ 126 h 127"/>
                <a:gd name="T38" fmla="*/ 169 w 294"/>
                <a:gd name="T39" fmla="*/ 109 h 127"/>
                <a:gd name="T40" fmla="*/ 150 w 294"/>
                <a:gd name="T41" fmla="*/ 100 h 127"/>
                <a:gd name="T42" fmla="*/ 132 w 294"/>
                <a:gd name="T43" fmla="*/ 104 h 127"/>
                <a:gd name="T44" fmla="*/ 117 w 294"/>
                <a:gd name="T45" fmla="*/ 99 h 127"/>
                <a:gd name="T46" fmla="*/ 101 w 294"/>
                <a:gd name="T47" fmla="*/ 102 h 127"/>
                <a:gd name="T48" fmla="*/ 87 w 294"/>
                <a:gd name="T49" fmla="*/ 97 h 127"/>
                <a:gd name="T50" fmla="*/ 87 w 294"/>
                <a:gd name="T51" fmla="*/ 90 h 127"/>
                <a:gd name="T52" fmla="*/ 84 w 294"/>
                <a:gd name="T53" fmla="*/ 92 h 127"/>
                <a:gd name="T54" fmla="*/ 76 w 294"/>
                <a:gd name="T55" fmla="*/ 94 h 127"/>
                <a:gd name="T56" fmla="*/ 73 w 294"/>
                <a:gd name="T57" fmla="*/ 91 h 127"/>
                <a:gd name="T58" fmla="*/ 70 w 294"/>
                <a:gd name="T59" fmla="*/ 92 h 127"/>
                <a:gd name="T60" fmla="*/ 65 w 294"/>
                <a:gd name="T61" fmla="*/ 95 h 127"/>
                <a:gd name="T62" fmla="*/ 58 w 294"/>
                <a:gd name="T63" fmla="*/ 104 h 127"/>
                <a:gd name="T64" fmla="*/ 39 w 294"/>
                <a:gd name="T65" fmla="*/ 107 h 127"/>
                <a:gd name="T66" fmla="*/ 26 w 294"/>
                <a:gd name="T67" fmla="*/ 109 h 127"/>
                <a:gd name="T68" fmla="*/ 18 w 294"/>
                <a:gd name="T69" fmla="*/ 113 h 127"/>
                <a:gd name="T70" fmla="*/ 12 w 294"/>
                <a:gd name="T71" fmla="*/ 120 h 127"/>
                <a:gd name="T72" fmla="*/ 6 w 294"/>
                <a:gd name="T73" fmla="*/ 118 h 127"/>
                <a:gd name="T74" fmla="*/ 1 w 294"/>
                <a:gd name="T75" fmla="*/ 114 h 127"/>
                <a:gd name="T76" fmla="*/ 6 w 294"/>
                <a:gd name="T77" fmla="*/ 105 h 127"/>
                <a:gd name="T78" fmla="*/ 12 w 294"/>
                <a:gd name="T79" fmla="*/ 94 h 127"/>
                <a:gd name="T80" fmla="*/ 15 w 294"/>
                <a:gd name="T81" fmla="*/ 79 h 127"/>
                <a:gd name="T82" fmla="*/ 21 w 294"/>
                <a:gd name="T83" fmla="*/ 70 h 127"/>
                <a:gd name="T84" fmla="*/ 24 w 294"/>
                <a:gd name="T85" fmla="*/ 56 h 127"/>
                <a:gd name="T86" fmla="*/ 23 w 294"/>
                <a:gd name="T87" fmla="*/ 47 h 127"/>
                <a:gd name="T88" fmla="*/ 31 w 294"/>
                <a:gd name="T89" fmla="*/ 33 h 127"/>
                <a:gd name="T90" fmla="*/ 41 w 294"/>
                <a:gd name="T91" fmla="*/ 23 h 127"/>
                <a:gd name="T92" fmla="*/ 58 w 294"/>
                <a:gd name="T93" fmla="*/ 31 h 127"/>
                <a:gd name="T94" fmla="*/ 76 w 294"/>
                <a:gd name="T95" fmla="*/ 29 h 127"/>
                <a:gd name="T96" fmla="*/ 97 w 294"/>
                <a:gd name="T97" fmla="*/ 35 h 127"/>
                <a:gd name="T98" fmla="*/ 109 w 294"/>
                <a:gd name="T99" fmla="*/ 27 h 127"/>
                <a:gd name="T100" fmla="*/ 131 w 294"/>
                <a:gd name="T101" fmla="*/ 24 h 127"/>
                <a:gd name="T102" fmla="*/ 147 w 294"/>
                <a:gd name="T103" fmla="*/ 42 h 127"/>
                <a:gd name="T104" fmla="*/ 174 w 294"/>
                <a:gd name="T105" fmla="*/ 44 h 127"/>
                <a:gd name="T106" fmla="*/ 186 w 294"/>
                <a:gd name="T107" fmla="*/ 31 h 127"/>
                <a:gd name="T108" fmla="*/ 204 w 294"/>
                <a:gd name="T109" fmla="*/ 24 h 127"/>
                <a:gd name="T110" fmla="*/ 222 w 294"/>
                <a:gd name="T111" fmla="*/ 12 h 127"/>
                <a:gd name="T112" fmla="*/ 252 w 294"/>
                <a:gd name="T113" fmla="*/ 8 h 127"/>
                <a:gd name="T114" fmla="*/ 271 w 294"/>
                <a:gd name="T115" fmla="*/ 0 h 127"/>
                <a:gd name="T116" fmla="*/ 278 w 294"/>
                <a:gd name="T117" fmla="*/ 14 h 127"/>
                <a:gd name="T118" fmla="*/ 283 w 294"/>
                <a:gd name="T119" fmla="*/ 35 h 127"/>
                <a:gd name="T120" fmla="*/ 285 w 294"/>
                <a:gd name="T121" fmla="*/ 55 h 127"/>
                <a:gd name="T122" fmla="*/ 289 w 294"/>
                <a:gd name="T123" fmla="*/ 71 h 127"/>
                <a:gd name="T124" fmla="*/ 292 w 294"/>
                <a:gd name="T125" fmla="*/ 79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4" h="127">
                  <a:moveTo>
                    <a:pt x="293" y="80"/>
                  </a:moveTo>
                  <a:cubicBezTo>
                    <a:pt x="293" y="80"/>
                    <a:pt x="294" y="81"/>
                    <a:pt x="294" y="81"/>
                  </a:cubicBezTo>
                  <a:cubicBezTo>
                    <a:pt x="294" y="82"/>
                    <a:pt x="293" y="82"/>
                    <a:pt x="293" y="82"/>
                  </a:cubicBezTo>
                  <a:cubicBezTo>
                    <a:pt x="293" y="82"/>
                    <a:pt x="293" y="82"/>
                    <a:pt x="293" y="82"/>
                  </a:cubicBezTo>
                  <a:cubicBezTo>
                    <a:pt x="293" y="82"/>
                    <a:pt x="292" y="81"/>
                    <a:pt x="291" y="81"/>
                  </a:cubicBezTo>
                  <a:cubicBezTo>
                    <a:pt x="291" y="81"/>
                    <a:pt x="290" y="80"/>
                    <a:pt x="290" y="80"/>
                  </a:cubicBezTo>
                  <a:cubicBezTo>
                    <a:pt x="289" y="80"/>
                    <a:pt x="289" y="79"/>
                    <a:pt x="288" y="79"/>
                  </a:cubicBezTo>
                  <a:cubicBezTo>
                    <a:pt x="288" y="79"/>
                    <a:pt x="287" y="79"/>
                    <a:pt x="286" y="79"/>
                  </a:cubicBezTo>
                  <a:cubicBezTo>
                    <a:pt x="285" y="79"/>
                    <a:pt x="283" y="79"/>
                    <a:pt x="282" y="79"/>
                  </a:cubicBezTo>
                  <a:cubicBezTo>
                    <a:pt x="282" y="79"/>
                    <a:pt x="280" y="80"/>
                    <a:pt x="279" y="80"/>
                  </a:cubicBezTo>
                  <a:cubicBezTo>
                    <a:pt x="278" y="80"/>
                    <a:pt x="276" y="81"/>
                    <a:pt x="275" y="81"/>
                  </a:cubicBezTo>
                  <a:cubicBezTo>
                    <a:pt x="274" y="81"/>
                    <a:pt x="274" y="82"/>
                    <a:pt x="273" y="82"/>
                  </a:cubicBezTo>
                  <a:cubicBezTo>
                    <a:pt x="273" y="82"/>
                    <a:pt x="272" y="83"/>
                    <a:pt x="271" y="83"/>
                  </a:cubicBezTo>
                  <a:cubicBezTo>
                    <a:pt x="271" y="83"/>
                    <a:pt x="270" y="83"/>
                    <a:pt x="269" y="83"/>
                  </a:cubicBezTo>
                  <a:cubicBezTo>
                    <a:pt x="269" y="83"/>
                    <a:pt x="269" y="83"/>
                    <a:pt x="269" y="83"/>
                  </a:cubicBezTo>
                  <a:cubicBezTo>
                    <a:pt x="268" y="83"/>
                    <a:pt x="268" y="83"/>
                    <a:pt x="268" y="83"/>
                  </a:cubicBezTo>
                  <a:cubicBezTo>
                    <a:pt x="268" y="84"/>
                    <a:pt x="267" y="84"/>
                    <a:pt x="267" y="84"/>
                  </a:cubicBezTo>
                  <a:cubicBezTo>
                    <a:pt x="267" y="84"/>
                    <a:pt x="266" y="84"/>
                    <a:pt x="266" y="84"/>
                  </a:cubicBezTo>
                  <a:cubicBezTo>
                    <a:pt x="266" y="85"/>
                    <a:pt x="265" y="85"/>
                    <a:pt x="265" y="85"/>
                  </a:cubicBezTo>
                  <a:cubicBezTo>
                    <a:pt x="264" y="85"/>
                    <a:pt x="264" y="86"/>
                    <a:pt x="263" y="86"/>
                  </a:cubicBezTo>
                  <a:cubicBezTo>
                    <a:pt x="263" y="86"/>
                    <a:pt x="262" y="87"/>
                    <a:pt x="262" y="87"/>
                  </a:cubicBezTo>
                  <a:cubicBezTo>
                    <a:pt x="261" y="87"/>
                    <a:pt x="260" y="88"/>
                    <a:pt x="258" y="88"/>
                  </a:cubicBezTo>
                  <a:cubicBezTo>
                    <a:pt x="258" y="88"/>
                    <a:pt x="257" y="89"/>
                    <a:pt x="256" y="89"/>
                  </a:cubicBezTo>
                  <a:cubicBezTo>
                    <a:pt x="256" y="89"/>
                    <a:pt x="255" y="89"/>
                    <a:pt x="255" y="90"/>
                  </a:cubicBezTo>
                  <a:cubicBezTo>
                    <a:pt x="255" y="90"/>
                    <a:pt x="254" y="90"/>
                    <a:pt x="254" y="90"/>
                  </a:cubicBezTo>
                  <a:cubicBezTo>
                    <a:pt x="253" y="90"/>
                    <a:pt x="253" y="91"/>
                    <a:pt x="253" y="91"/>
                  </a:cubicBezTo>
                  <a:cubicBezTo>
                    <a:pt x="252" y="91"/>
                    <a:pt x="252" y="91"/>
                    <a:pt x="251" y="91"/>
                  </a:cubicBezTo>
                  <a:cubicBezTo>
                    <a:pt x="251" y="91"/>
                    <a:pt x="251" y="91"/>
                    <a:pt x="251" y="91"/>
                  </a:cubicBezTo>
                  <a:cubicBezTo>
                    <a:pt x="251" y="91"/>
                    <a:pt x="251" y="91"/>
                    <a:pt x="250" y="91"/>
                  </a:cubicBezTo>
                  <a:cubicBezTo>
                    <a:pt x="250" y="91"/>
                    <a:pt x="250" y="91"/>
                    <a:pt x="250" y="91"/>
                  </a:cubicBezTo>
                  <a:cubicBezTo>
                    <a:pt x="249" y="91"/>
                    <a:pt x="249" y="91"/>
                    <a:pt x="249" y="91"/>
                  </a:cubicBezTo>
                  <a:cubicBezTo>
                    <a:pt x="249" y="91"/>
                    <a:pt x="249" y="91"/>
                    <a:pt x="249" y="91"/>
                  </a:cubicBezTo>
                  <a:cubicBezTo>
                    <a:pt x="249" y="92"/>
                    <a:pt x="249" y="92"/>
                    <a:pt x="249" y="93"/>
                  </a:cubicBezTo>
                  <a:cubicBezTo>
                    <a:pt x="250" y="92"/>
                    <a:pt x="250" y="92"/>
                    <a:pt x="250" y="92"/>
                  </a:cubicBezTo>
                  <a:cubicBezTo>
                    <a:pt x="250" y="93"/>
                    <a:pt x="250" y="93"/>
                    <a:pt x="250" y="93"/>
                  </a:cubicBezTo>
                  <a:cubicBezTo>
                    <a:pt x="250" y="93"/>
                    <a:pt x="250" y="94"/>
                    <a:pt x="250" y="94"/>
                  </a:cubicBezTo>
                  <a:cubicBezTo>
                    <a:pt x="250" y="95"/>
                    <a:pt x="249" y="95"/>
                    <a:pt x="249" y="96"/>
                  </a:cubicBezTo>
                  <a:cubicBezTo>
                    <a:pt x="249" y="96"/>
                    <a:pt x="249" y="97"/>
                    <a:pt x="248" y="97"/>
                  </a:cubicBezTo>
                  <a:cubicBezTo>
                    <a:pt x="247" y="97"/>
                    <a:pt x="247" y="97"/>
                    <a:pt x="246" y="97"/>
                  </a:cubicBezTo>
                  <a:cubicBezTo>
                    <a:pt x="246" y="97"/>
                    <a:pt x="245" y="97"/>
                    <a:pt x="245" y="97"/>
                  </a:cubicBezTo>
                  <a:cubicBezTo>
                    <a:pt x="244" y="97"/>
                    <a:pt x="244" y="98"/>
                    <a:pt x="244" y="98"/>
                  </a:cubicBezTo>
                  <a:cubicBezTo>
                    <a:pt x="244" y="98"/>
                    <a:pt x="243" y="99"/>
                    <a:pt x="243" y="99"/>
                  </a:cubicBezTo>
                  <a:cubicBezTo>
                    <a:pt x="243" y="99"/>
                    <a:pt x="242" y="99"/>
                    <a:pt x="242" y="99"/>
                  </a:cubicBezTo>
                  <a:cubicBezTo>
                    <a:pt x="242" y="100"/>
                    <a:pt x="241" y="100"/>
                    <a:pt x="241" y="100"/>
                  </a:cubicBezTo>
                  <a:cubicBezTo>
                    <a:pt x="240" y="101"/>
                    <a:pt x="240" y="101"/>
                    <a:pt x="240" y="101"/>
                  </a:cubicBezTo>
                  <a:cubicBezTo>
                    <a:pt x="239" y="101"/>
                    <a:pt x="239" y="101"/>
                    <a:pt x="238" y="102"/>
                  </a:cubicBezTo>
                  <a:cubicBezTo>
                    <a:pt x="238" y="102"/>
                    <a:pt x="238" y="102"/>
                    <a:pt x="238" y="102"/>
                  </a:cubicBezTo>
                  <a:cubicBezTo>
                    <a:pt x="238" y="103"/>
                    <a:pt x="237" y="103"/>
                    <a:pt x="237" y="103"/>
                  </a:cubicBezTo>
                  <a:cubicBezTo>
                    <a:pt x="236" y="104"/>
                    <a:pt x="236" y="104"/>
                    <a:pt x="236" y="104"/>
                  </a:cubicBezTo>
                  <a:cubicBezTo>
                    <a:pt x="235" y="104"/>
                    <a:pt x="235" y="105"/>
                    <a:pt x="235" y="105"/>
                  </a:cubicBezTo>
                  <a:cubicBezTo>
                    <a:pt x="235" y="106"/>
                    <a:pt x="235" y="106"/>
                    <a:pt x="235" y="106"/>
                  </a:cubicBezTo>
                  <a:cubicBezTo>
                    <a:pt x="234" y="107"/>
                    <a:pt x="234" y="107"/>
                    <a:pt x="233" y="107"/>
                  </a:cubicBezTo>
                  <a:cubicBezTo>
                    <a:pt x="233" y="107"/>
                    <a:pt x="233" y="107"/>
                    <a:pt x="233" y="106"/>
                  </a:cubicBezTo>
                  <a:cubicBezTo>
                    <a:pt x="233" y="106"/>
                    <a:pt x="233" y="106"/>
                    <a:pt x="233" y="106"/>
                  </a:cubicBezTo>
                  <a:cubicBezTo>
                    <a:pt x="233" y="106"/>
                    <a:pt x="233" y="106"/>
                    <a:pt x="233" y="106"/>
                  </a:cubicBezTo>
                  <a:cubicBezTo>
                    <a:pt x="233" y="105"/>
                    <a:pt x="233" y="106"/>
                    <a:pt x="233" y="106"/>
                  </a:cubicBezTo>
                  <a:cubicBezTo>
                    <a:pt x="233" y="106"/>
                    <a:pt x="232" y="106"/>
                    <a:pt x="232" y="107"/>
                  </a:cubicBezTo>
                  <a:cubicBezTo>
                    <a:pt x="232" y="107"/>
                    <a:pt x="233" y="107"/>
                    <a:pt x="232" y="107"/>
                  </a:cubicBezTo>
                  <a:cubicBezTo>
                    <a:pt x="232" y="108"/>
                    <a:pt x="232" y="108"/>
                    <a:pt x="232" y="108"/>
                  </a:cubicBezTo>
                  <a:cubicBezTo>
                    <a:pt x="231" y="108"/>
                    <a:pt x="231" y="108"/>
                    <a:pt x="231" y="108"/>
                  </a:cubicBezTo>
                  <a:cubicBezTo>
                    <a:pt x="231" y="108"/>
                    <a:pt x="230" y="108"/>
                    <a:pt x="230" y="107"/>
                  </a:cubicBezTo>
                  <a:cubicBezTo>
                    <a:pt x="230" y="108"/>
                    <a:pt x="230" y="108"/>
                    <a:pt x="230" y="108"/>
                  </a:cubicBezTo>
                  <a:cubicBezTo>
                    <a:pt x="230" y="108"/>
                    <a:pt x="230" y="108"/>
                    <a:pt x="230" y="108"/>
                  </a:cubicBezTo>
                  <a:cubicBezTo>
                    <a:pt x="230" y="109"/>
                    <a:pt x="230" y="109"/>
                    <a:pt x="230" y="109"/>
                  </a:cubicBezTo>
                  <a:cubicBezTo>
                    <a:pt x="230" y="109"/>
                    <a:pt x="230" y="110"/>
                    <a:pt x="229" y="110"/>
                  </a:cubicBezTo>
                  <a:cubicBezTo>
                    <a:pt x="229" y="110"/>
                    <a:pt x="229" y="110"/>
                    <a:pt x="229" y="110"/>
                  </a:cubicBezTo>
                  <a:cubicBezTo>
                    <a:pt x="228" y="110"/>
                    <a:pt x="228" y="110"/>
                    <a:pt x="228" y="111"/>
                  </a:cubicBezTo>
                  <a:cubicBezTo>
                    <a:pt x="227" y="111"/>
                    <a:pt x="227" y="111"/>
                    <a:pt x="227" y="111"/>
                  </a:cubicBezTo>
                  <a:cubicBezTo>
                    <a:pt x="226" y="111"/>
                    <a:pt x="225" y="112"/>
                    <a:pt x="224" y="112"/>
                  </a:cubicBezTo>
                  <a:cubicBezTo>
                    <a:pt x="224" y="112"/>
                    <a:pt x="223" y="112"/>
                    <a:pt x="223" y="112"/>
                  </a:cubicBezTo>
                  <a:cubicBezTo>
                    <a:pt x="222" y="112"/>
                    <a:pt x="221" y="112"/>
                    <a:pt x="221" y="112"/>
                  </a:cubicBezTo>
                  <a:cubicBezTo>
                    <a:pt x="221" y="112"/>
                    <a:pt x="220" y="112"/>
                    <a:pt x="220" y="113"/>
                  </a:cubicBezTo>
                  <a:cubicBezTo>
                    <a:pt x="219" y="113"/>
                    <a:pt x="219" y="113"/>
                    <a:pt x="219" y="114"/>
                  </a:cubicBezTo>
                  <a:cubicBezTo>
                    <a:pt x="218" y="114"/>
                    <a:pt x="218" y="115"/>
                    <a:pt x="217" y="115"/>
                  </a:cubicBezTo>
                  <a:cubicBezTo>
                    <a:pt x="217" y="115"/>
                    <a:pt x="216" y="114"/>
                    <a:pt x="216" y="115"/>
                  </a:cubicBezTo>
                  <a:cubicBezTo>
                    <a:pt x="216" y="115"/>
                    <a:pt x="215" y="115"/>
                    <a:pt x="215" y="115"/>
                  </a:cubicBezTo>
                  <a:cubicBezTo>
                    <a:pt x="214" y="115"/>
                    <a:pt x="214" y="115"/>
                    <a:pt x="213" y="115"/>
                  </a:cubicBezTo>
                  <a:cubicBezTo>
                    <a:pt x="213" y="116"/>
                    <a:pt x="213" y="116"/>
                    <a:pt x="213" y="116"/>
                  </a:cubicBezTo>
                  <a:cubicBezTo>
                    <a:pt x="212" y="116"/>
                    <a:pt x="212" y="116"/>
                    <a:pt x="212" y="116"/>
                  </a:cubicBezTo>
                  <a:cubicBezTo>
                    <a:pt x="211" y="116"/>
                    <a:pt x="210" y="116"/>
                    <a:pt x="209" y="116"/>
                  </a:cubicBezTo>
                  <a:cubicBezTo>
                    <a:pt x="209" y="117"/>
                    <a:pt x="209" y="117"/>
                    <a:pt x="209" y="117"/>
                  </a:cubicBezTo>
                  <a:cubicBezTo>
                    <a:pt x="209" y="117"/>
                    <a:pt x="209" y="117"/>
                    <a:pt x="208" y="117"/>
                  </a:cubicBezTo>
                  <a:cubicBezTo>
                    <a:pt x="208" y="117"/>
                    <a:pt x="208" y="116"/>
                    <a:pt x="208" y="116"/>
                  </a:cubicBezTo>
                  <a:cubicBezTo>
                    <a:pt x="207" y="116"/>
                    <a:pt x="207" y="116"/>
                    <a:pt x="207" y="116"/>
                  </a:cubicBezTo>
                  <a:cubicBezTo>
                    <a:pt x="207" y="116"/>
                    <a:pt x="207" y="116"/>
                    <a:pt x="206" y="116"/>
                  </a:cubicBezTo>
                  <a:cubicBezTo>
                    <a:pt x="206" y="116"/>
                    <a:pt x="206" y="116"/>
                    <a:pt x="205" y="116"/>
                  </a:cubicBezTo>
                  <a:cubicBezTo>
                    <a:pt x="205" y="117"/>
                    <a:pt x="205" y="117"/>
                    <a:pt x="205" y="117"/>
                  </a:cubicBezTo>
                  <a:cubicBezTo>
                    <a:pt x="205" y="117"/>
                    <a:pt x="204" y="117"/>
                    <a:pt x="203" y="117"/>
                  </a:cubicBezTo>
                  <a:cubicBezTo>
                    <a:pt x="203" y="117"/>
                    <a:pt x="203" y="118"/>
                    <a:pt x="203" y="118"/>
                  </a:cubicBezTo>
                  <a:cubicBezTo>
                    <a:pt x="202" y="119"/>
                    <a:pt x="202" y="119"/>
                    <a:pt x="202" y="119"/>
                  </a:cubicBezTo>
                  <a:cubicBezTo>
                    <a:pt x="202" y="119"/>
                    <a:pt x="201" y="119"/>
                    <a:pt x="201" y="119"/>
                  </a:cubicBezTo>
                  <a:cubicBezTo>
                    <a:pt x="201" y="119"/>
                    <a:pt x="200" y="118"/>
                    <a:pt x="200" y="118"/>
                  </a:cubicBezTo>
                  <a:cubicBezTo>
                    <a:pt x="199" y="118"/>
                    <a:pt x="199" y="118"/>
                    <a:pt x="199" y="118"/>
                  </a:cubicBezTo>
                  <a:cubicBezTo>
                    <a:pt x="198" y="119"/>
                    <a:pt x="198" y="119"/>
                    <a:pt x="198" y="119"/>
                  </a:cubicBezTo>
                  <a:cubicBezTo>
                    <a:pt x="198" y="120"/>
                    <a:pt x="198" y="120"/>
                    <a:pt x="198" y="120"/>
                  </a:cubicBezTo>
                  <a:cubicBezTo>
                    <a:pt x="197" y="120"/>
                    <a:pt x="197" y="120"/>
                    <a:pt x="197" y="120"/>
                  </a:cubicBezTo>
                  <a:cubicBezTo>
                    <a:pt x="196" y="120"/>
                    <a:pt x="196" y="119"/>
                    <a:pt x="196" y="119"/>
                  </a:cubicBezTo>
                  <a:cubicBezTo>
                    <a:pt x="196" y="119"/>
                    <a:pt x="195" y="119"/>
                    <a:pt x="195" y="119"/>
                  </a:cubicBezTo>
                  <a:cubicBezTo>
                    <a:pt x="194" y="118"/>
                    <a:pt x="194" y="118"/>
                    <a:pt x="194" y="118"/>
                  </a:cubicBezTo>
                  <a:cubicBezTo>
                    <a:pt x="193" y="118"/>
                    <a:pt x="192" y="117"/>
                    <a:pt x="192" y="117"/>
                  </a:cubicBezTo>
                  <a:cubicBezTo>
                    <a:pt x="192" y="116"/>
                    <a:pt x="192" y="116"/>
                    <a:pt x="192" y="116"/>
                  </a:cubicBezTo>
                  <a:cubicBezTo>
                    <a:pt x="191" y="116"/>
                    <a:pt x="191" y="116"/>
                    <a:pt x="191" y="116"/>
                  </a:cubicBezTo>
                  <a:cubicBezTo>
                    <a:pt x="191" y="116"/>
                    <a:pt x="191" y="117"/>
                    <a:pt x="191" y="117"/>
                  </a:cubicBezTo>
                  <a:cubicBezTo>
                    <a:pt x="191" y="118"/>
                    <a:pt x="191" y="118"/>
                    <a:pt x="191" y="118"/>
                  </a:cubicBezTo>
                  <a:cubicBezTo>
                    <a:pt x="191" y="118"/>
                    <a:pt x="191" y="118"/>
                    <a:pt x="191" y="118"/>
                  </a:cubicBezTo>
                  <a:cubicBezTo>
                    <a:pt x="191" y="119"/>
                    <a:pt x="190" y="119"/>
                    <a:pt x="190" y="119"/>
                  </a:cubicBezTo>
                  <a:cubicBezTo>
                    <a:pt x="190" y="119"/>
                    <a:pt x="190" y="120"/>
                    <a:pt x="190" y="120"/>
                  </a:cubicBezTo>
                  <a:cubicBezTo>
                    <a:pt x="189" y="120"/>
                    <a:pt x="189" y="120"/>
                    <a:pt x="189" y="120"/>
                  </a:cubicBezTo>
                  <a:cubicBezTo>
                    <a:pt x="188" y="120"/>
                    <a:pt x="188" y="120"/>
                    <a:pt x="188" y="120"/>
                  </a:cubicBezTo>
                  <a:cubicBezTo>
                    <a:pt x="188" y="120"/>
                    <a:pt x="188" y="120"/>
                    <a:pt x="188" y="120"/>
                  </a:cubicBezTo>
                  <a:cubicBezTo>
                    <a:pt x="188" y="120"/>
                    <a:pt x="187" y="119"/>
                    <a:pt x="187" y="119"/>
                  </a:cubicBezTo>
                  <a:cubicBezTo>
                    <a:pt x="186" y="120"/>
                    <a:pt x="186" y="120"/>
                    <a:pt x="186" y="120"/>
                  </a:cubicBezTo>
                  <a:cubicBezTo>
                    <a:pt x="186" y="120"/>
                    <a:pt x="186" y="120"/>
                    <a:pt x="186" y="120"/>
                  </a:cubicBezTo>
                  <a:cubicBezTo>
                    <a:pt x="186" y="119"/>
                    <a:pt x="185" y="119"/>
                    <a:pt x="185" y="119"/>
                  </a:cubicBezTo>
                  <a:cubicBezTo>
                    <a:pt x="185" y="118"/>
                    <a:pt x="185" y="118"/>
                    <a:pt x="186" y="118"/>
                  </a:cubicBezTo>
                  <a:cubicBezTo>
                    <a:pt x="186" y="117"/>
                    <a:pt x="186" y="117"/>
                    <a:pt x="186" y="117"/>
                  </a:cubicBezTo>
                  <a:cubicBezTo>
                    <a:pt x="186" y="116"/>
                    <a:pt x="186" y="116"/>
                    <a:pt x="186" y="116"/>
                  </a:cubicBezTo>
                  <a:cubicBezTo>
                    <a:pt x="186" y="116"/>
                    <a:pt x="186" y="115"/>
                    <a:pt x="186" y="115"/>
                  </a:cubicBezTo>
                  <a:cubicBezTo>
                    <a:pt x="186" y="115"/>
                    <a:pt x="186" y="114"/>
                    <a:pt x="185" y="114"/>
                  </a:cubicBezTo>
                  <a:cubicBezTo>
                    <a:pt x="185" y="114"/>
                    <a:pt x="185" y="114"/>
                    <a:pt x="185" y="114"/>
                  </a:cubicBezTo>
                  <a:cubicBezTo>
                    <a:pt x="185" y="115"/>
                    <a:pt x="184" y="114"/>
                    <a:pt x="184" y="114"/>
                  </a:cubicBezTo>
                  <a:cubicBezTo>
                    <a:pt x="184" y="114"/>
                    <a:pt x="184" y="113"/>
                    <a:pt x="184" y="113"/>
                  </a:cubicBezTo>
                  <a:cubicBezTo>
                    <a:pt x="184" y="113"/>
                    <a:pt x="183" y="113"/>
                    <a:pt x="183" y="113"/>
                  </a:cubicBezTo>
                  <a:cubicBezTo>
                    <a:pt x="183" y="113"/>
                    <a:pt x="183" y="114"/>
                    <a:pt x="183" y="115"/>
                  </a:cubicBezTo>
                  <a:cubicBezTo>
                    <a:pt x="183" y="115"/>
                    <a:pt x="183" y="115"/>
                    <a:pt x="183" y="115"/>
                  </a:cubicBezTo>
                  <a:cubicBezTo>
                    <a:pt x="183" y="116"/>
                    <a:pt x="183" y="116"/>
                    <a:pt x="183" y="116"/>
                  </a:cubicBezTo>
                  <a:cubicBezTo>
                    <a:pt x="182" y="116"/>
                    <a:pt x="182" y="115"/>
                    <a:pt x="182" y="115"/>
                  </a:cubicBezTo>
                  <a:cubicBezTo>
                    <a:pt x="182" y="116"/>
                    <a:pt x="182" y="116"/>
                    <a:pt x="182" y="116"/>
                  </a:cubicBezTo>
                  <a:cubicBezTo>
                    <a:pt x="181" y="117"/>
                    <a:pt x="181" y="117"/>
                    <a:pt x="181" y="117"/>
                  </a:cubicBezTo>
                  <a:cubicBezTo>
                    <a:pt x="181" y="117"/>
                    <a:pt x="180" y="116"/>
                    <a:pt x="180" y="116"/>
                  </a:cubicBezTo>
                  <a:cubicBezTo>
                    <a:pt x="180" y="116"/>
                    <a:pt x="179" y="115"/>
                    <a:pt x="179" y="115"/>
                  </a:cubicBezTo>
                  <a:cubicBezTo>
                    <a:pt x="179" y="115"/>
                    <a:pt x="178" y="115"/>
                    <a:pt x="178" y="114"/>
                  </a:cubicBezTo>
                  <a:cubicBezTo>
                    <a:pt x="178" y="114"/>
                    <a:pt x="178" y="114"/>
                    <a:pt x="178" y="114"/>
                  </a:cubicBezTo>
                  <a:cubicBezTo>
                    <a:pt x="177" y="113"/>
                    <a:pt x="177" y="113"/>
                    <a:pt x="177" y="113"/>
                  </a:cubicBezTo>
                  <a:cubicBezTo>
                    <a:pt x="177" y="114"/>
                    <a:pt x="177" y="114"/>
                    <a:pt x="177" y="114"/>
                  </a:cubicBezTo>
                  <a:cubicBezTo>
                    <a:pt x="177" y="115"/>
                    <a:pt x="177" y="115"/>
                    <a:pt x="178" y="115"/>
                  </a:cubicBezTo>
                  <a:cubicBezTo>
                    <a:pt x="178" y="116"/>
                    <a:pt x="178" y="116"/>
                    <a:pt x="178" y="116"/>
                  </a:cubicBezTo>
                  <a:cubicBezTo>
                    <a:pt x="179" y="116"/>
                    <a:pt x="179" y="116"/>
                    <a:pt x="179" y="117"/>
                  </a:cubicBezTo>
                  <a:cubicBezTo>
                    <a:pt x="180" y="117"/>
                    <a:pt x="180" y="117"/>
                    <a:pt x="181" y="117"/>
                  </a:cubicBezTo>
                  <a:cubicBezTo>
                    <a:pt x="181" y="118"/>
                    <a:pt x="182" y="118"/>
                    <a:pt x="182" y="118"/>
                  </a:cubicBezTo>
                  <a:cubicBezTo>
                    <a:pt x="182" y="118"/>
                    <a:pt x="183" y="119"/>
                    <a:pt x="183" y="119"/>
                  </a:cubicBezTo>
                  <a:cubicBezTo>
                    <a:pt x="183" y="119"/>
                    <a:pt x="184" y="120"/>
                    <a:pt x="185" y="120"/>
                  </a:cubicBezTo>
                  <a:cubicBezTo>
                    <a:pt x="185" y="120"/>
                    <a:pt x="185" y="121"/>
                    <a:pt x="186" y="121"/>
                  </a:cubicBezTo>
                  <a:cubicBezTo>
                    <a:pt x="186" y="121"/>
                    <a:pt x="186" y="121"/>
                    <a:pt x="187" y="121"/>
                  </a:cubicBezTo>
                  <a:cubicBezTo>
                    <a:pt x="187" y="122"/>
                    <a:pt x="188" y="122"/>
                    <a:pt x="188" y="122"/>
                  </a:cubicBezTo>
                  <a:cubicBezTo>
                    <a:pt x="188" y="122"/>
                    <a:pt x="188" y="123"/>
                    <a:pt x="189" y="123"/>
                  </a:cubicBezTo>
                  <a:cubicBezTo>
                    <a:pt x="189" y="123"/>
                    <a:pt x="189" y="123"/>
                    <a:pt x="189" y="124"/>
                  </a:cubicBezTo>
                  <a:cubicBezTo>
                    <a:pt x="190" y="124"/>
                    <a:pt x="190" y="124"/>
                    <a:pt x="190" y="124"/>
                  </a:cubicBezTo>
                  <a:cubicBezTo>
                    <a:pt x="191" y="124"/>
                    <a:pt x="191" y="125"/>
                    <a:pt x="191" y="126"/>
                  </a:cubicBezTo>
                  <a:cubicBezTo>
                    <a:pt x="191" y="126"/>
                    <a:pt x="191" y="126"/>
                    <a:pt x="191" y="126"/>
                  </a:cubicBezTo>
                  <a:cubicBezTo>
                    <a:pt x="191" y="127"/>
                    <a:pt x="191" y="126"/>
                    <a:pt x="191" y="126"/>
                  </a:cubicBezTo>
                  <a:cubicBezTo>
                    <a:pt x="190" y="126"/>
                    <a:pt x="190" y="126"/>
                    <a:pt x="189" y="126"/>
                  </a:cubicBezTo>
                  <a:cubicBezTo>
                    <a:pt x="189" y="125"/>
                    <a:pt x="189" y="124"/>
                    <a:pt x="189" y="124"/>
                  </a:cubicBezTo>
                  <a:cubicBezTo>
                    <a:pt x="188" y="124"/>
                    <a:pt x="188" y="124"/>
                    <a:pt x="187" y="123"/>
                  </a:cubicBezTo>
                  <a:cubicBezTo>
                    <a:pt x="187" y="123"/>
                    <a:pt x="186" y="122"/>
                    <a:pt x="186" y="122"/>
                  </a:cubicBezTo>
                  <a:cubicBezTo>
                    <a:pt x="185" y="121"/>
                    <a:pt x="183" y="120"/>
                    <a:pt x="183" y="120"/>
                  </a:cubicBezTo>
                  <a:cubicBezTo>
                    <a:pt x="182" y="119"/>
                    <a:pt x="180" y="118"/>
                    <a:pt x="179" y="118"/>
                  </a:cubicBezTo>
                  <a:cubicBezTo>
                    <a:pt x="178" y="117"/>
                    <a:pt x="177" y="116"/>
                    <a:pt x="177" y="116"/>
                  </a:cubicBezTo>
                  <a:cubicBezTo>
                    <a:pt x="176" y="115"/>
                    <a:pt x="174" y="113"/>
                    <a:pt x="173" y="112"/>
                  </a:cubicBezTo>
                  <a:cubicBezTo>
                    <a:pt x="173" y="111"/>
                    <a:pt x="171" y="109"/>
                    <a:pt x="169" y="109"/>
                  </a:cubicBezTo>
                  <a:cubicBezTo>
                    <a:pt x="168" y="108"/>
                    <a:pt x="166" y="107"/>
                    <a:pt x="166" y="107"/>
                  </a:cubicBezTo>
                  <a:cubicBezTo>
                    <a:pt x="165" y="106"/>
                    <a:pt x="164" y="106"/>
                    <a:pt x="164" y="106"/>
                  </a:cubicBezTo>
                  <a:cubicBezTo>
                    <a:pt x="163" y="106"/>
                    <a:pt x="162" y="105"/>
                    <a:pt x="162" y="105"/>
                  </a:cubicBezTo>
                  <a:cubicBezTo>
                    <a:pt x="161" y="105"/>
                    <a:pt x="160" y="105"/>
                    <a:pt x="160" y="105"/>
                  </a:cubicBezTo>
                  <a:cubicBezTo>
                    <a:pt x="158" y="104"/>
                    <a:pt x="157" y="104"/>
                    <a:pt x="156" y="104"/>
                  </a:cubicBezTo>
                  <a:cubicBezTo>
                    <a:pt x="155" y="103"/>
                    <a:pt x="154" y="103"/>
                    <a:pt x="153" y="102"/>
                  </a:cubicBezTo>
                  <a:cubicBezTo>
                    <a:pt x="153" y="102"/>
                    <a:pt x="151" y="101"/>
                    <a:pt x="151" y="101"/>
                  </a:cubicBezTo>
                  <a:cubicBezTo>
                    <a:pt x="150" y="101"/>
                    <a:pt x="150" y="100"/>
                    <a:pt x="150" y="100"/>
                  </a:cubicBezTo>
                  <a:cubicBezTo>
                    <a:pt x="149" y="100"/>
                    <a:pt x="148" y="101"/>
                    <a:pt x="147" y="101"/>
                  </a:cubicBezTo>
                  <a:cubicBezTo>
                    <a:pt x="146" y="101"/>
                    <a:pt x="145" y="101"/>
                    <a:pt x="145" y="101"/>
                  </a:cubicBezTo>
                  <a:cubicBezTo>
                    <a:pt x="144" y="101"/>
                    <a:pt x="143" y="102"/>
                    <a:pt x="143" y="102"/>
                  </a:cubicBezTo>
                  <a:cubicBezTo>
                    <a:pt x="142" y="102"/>
                    <a:pt x="141" y="102"/>
                    <a:pt x="140" y="102"/>
                  </a:cubicBezTo>
                  <a:cubicBezTo>
                    <a:pt x="139" y="102"/>
                    <a:pt x="138" y="101"/>
                    <a:pt x="137" y="102"/>
                  </a:cubicBezTo>
                  <a:cubicBezTo>
                    <a:pt x="136" y="102"/>
                    <a:pt x="135" y="102"/>
                    <a:pt x="135" y="102"/>
                  </a:cubicBezTo>
                  <a:cubicBezTo>
                    <a:pt x="135" y="103"/>
                    <a:pt x="134" y="104"/>
                    <a:pt x="134" y="104"/>
                  </a:cubicBezTo>
                  <a:cubicBezTo>
                    <a:pt x="133" y="104"/>
                    <a:pt x="132" y="104"/>
                    <a:pt x="132" y="104"/>
                  </a:cubicBezTo>
                  <a:cubicBezTo>
                    <a:pt x="132" y="105"/>
                    <a:pt x="131" y="105"/>
                    <a:pt x="130" y="105"/>
                  </a:cubicBezTo>
                  <a:cubicBezTo>
                    <a:pt x="130" y="105"/>
                    <a:pt x="129" y="105"/>
                    <a:pt x="128" y="105"/>
                  </a:cubicBezTo>
                  <a:cubicBezTo>
                    <a:pt x="128" y="105"/>
                    <a:pt x="127" y="104"/>
                    <a:pt x="126" y="104"/>
                  </a:cubicBezTo>
                  <a:cubicBezTo>
                    <a:pt x="125" y="104"/>
                    <a:pt x="125" y="104"/>
                    <a:pt x="124" y="104"/>
                  </a:cubicBezTo>
                  <a:cubicBezTo>
                    <a:pt x="124" y="104"/>
                    <a:pt x="124" y="103"/>
                    <a:pt x="124" y="102"/>
                  </a:cubicBezTo>
                  <a:cubicBezTo>
                    <a:pt x="123" y="102"/>
                    <a:pt x="123" y="102"/>
                    <a:pt x="123" y="101"/>
                  </a:cubicBezTo>
                  <a:cubicBezTo>
                    <a:pt x="122" y="101"/>
                    <a:pt x="121" y="100"/>
                    <a:pt x="120" y="100"/>
                  </a:cubicBezTo>
                  <a:cubicBezTo>
                    <a:pt x="119" y="99"/>
                    <a:pt x="118" y="99"/>
                    <a:pt x="117" y="99"/>
                  </a:cubicBezTo>
                  <a:cubicBezTo>
                    <a:pt x="116" y="99"/>
                    <a:pt x="115" y="99"/>
                    <a:pt x="114" y="99"/>
                  </a:cubicBezTo>
                  <a:cubicBezTo>
                    <a:pt x="114" y="99"/>
                    <a:pt x="113" y="99"/>
                    <a:pt x="112" y="100"/>
                  </a:cubicBezTo>
                  <a:cubicBezTo>
                    <a:pt x="112" y="100"/>
                    <a:pt x="110" y="100"/>
                    <a:pt x="110" y="101"/>
                  </a:cubicBezTo>
                  <a:cubicBezTo>
                    <a:pt x="109" y="101"/>
                    <a:pt x="109" y="101"/>
                    <a:pt x="108" y="101"/>
                  </a:cubicBezTo>
                  <a:cubicBezTo>
                    <a:pt x="107" y="101"/>
                    <a:pt x="106" y="102"/>
                    <a:pt x="105" y="102"/>
                  </a:cubicBezTo>
                  <a:cubicBezTo>
                    <a:pt x="105" y="102"/>
                    <a:pt x="103" y="102"/>
                    <a:pt x="103" y="102"/>
                  </a:cubicBezTo>
                  <a:cubicBezTo>
                    <a:pt x="103" y="102"/>
                    <a:pt x="102" y="102"/>
                    <a:pt x="102" y="102"/>
                  </a:cubicBezTo>
                  <a:cubicBezTo>
                    <a:pt x="101" y="102"/>
                    <a:pt x="101" y="102"/>
                    <a:pt x="101" y="102"/>
                  </a:cubicBezTo>
                  <a:cubicBezTo>
                    <a:pt x="101" y="102"/>
                    <a:pt x="100" y="101"/>
                    <a:pt x="100" y="101"/>
                  </a:cubicBezTo>
                  <a:cubicBezTo>
                    <a:pt x="99" y="101"/>
                    <a:pt x="98" y="101"/>
                    <a:pt x="98" y="101"/>
                  </a:cubicBezTo>
                  <a:cubicBezTo>
                    <a:pt x="97" y="100"/>
                    <a:pt x="96" y="101"/>
                    <a:pt x="96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4" y="99"/>
                    <a:pt x="93" y="99"/>
                    <a:pt x="92" y="99"/>
                  </a:cubicBezTo>
                  <a:cubicBezTo>
                    <a:pt x="92" y="99"/>
                    <a:pt x="90" y="99"/>
                    <a:pt x="90" y="99"/>
                  </a:cubicBezTo>
                  <a:cubicBezTo>
                    <a:pt x="89" y="98"/>
                    <a:pt x="88" y="98"/>
                    <a:pt x="88" y="98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7" y="97"/>
                    <a:pt x="87" y="96"/>
                    <a:pt x="87" y="95"/>
                  </a:cubicBezTo>
                  <a:cubicBezTo>
                    <a:pt x="87" y="95"/>
                    <a:pt x="87" y="94"/>
                    <a:pt x="87" y="94"/>
                  </a:cubicBezTo>
                  <a:cubicBezTo>
                    <a:pt x="87" y="93"/>
                    <a:pt x="87" y="93"/>
                    <a:pt x="87" y="92"/>
                  </a:cubicBezTo>
                  <a:cubicBezTo>
                    <a:pt x="86" y="91"/>
                    <a:pt x="86" y="91"/>
                    <a:pt x="86" y="91"/>
                  </a:cubicBezTo>
                  <a:cubicBezTo>
                    <a:pt x="86" y="91"/>
                    <a:pt x="86" y="91"/>
                    <a:pt x="86" y="91"/>
                  </a:cubicBezTo>
                  <a:cubicBezTo>
                    <a:pt x="86" y="90"/>
                    <a:pt x="86" y="90"/>
                    <a:pt x="86" y="90"/>
                  </a:cubicBezTo>
                  <a:cubicBezTo>
                    <a:pt x="86" y="90"/>
                    <a:pt x="87" y="90"/>
                    <a:pt x="87" y="90"/>
                  </a:cubicBezTo>
                  <a:cubicBezTo>
                    <a:pt x="87" y="90"/>
                    <a:pt x="87" y="90"/>
                    <a:pt x="87" y="90"/>
                  </a:cubicBezTo>
                  <a:cubicBezTo>
                    <a:pt x="88" y="89"/>
                    <a:pt x="88" y="89"/>
                    <a:pt x="88" y="88"/>
                  </a:cubicBezTo>
                  <a:cubicBezTo>
                    <a:pt x="88" y="88"/>
                    <a:pt x="88" y="88"/>
                    <a:pt x="88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6" y="87"/>
                    <a:pt x="86" y="87"/>
                    <a:pt x="86" y="87"/>
                  </a:cubicBezTo>
                  <a:cubicBezTo>
                    <a:pt x="86" y="87"/>
                    <a:pt x="86" y="88"/>
                    <a:pt x="86" y="88"/>
                  </a:cubicBezTo>
                  <a:cubicBezTo>
                    <a:pt x="86" y="88"/>
                    <a:pt x="85" y="89"/>
                    <a:pt x="85" y="89"/>
                  </a:cubicBezTo>
                  <a:cubicBezTo>
                    <a:pt x="85" y="89"/>
                    <a:pt x="84" y="90"/>
                    <a:pt x="84" y="90"/>
                  </a:cubicBezTo>
                  <a:cubicBezTo>
                    <a:pt x="84" y="90"/>
                    <a:pt x="84" y="91"/>
                    <a:pt x="84" y="92"/>
                  </a:cubicBezTo>
                  <a:cubicBezTo>
                    <a:pt x="84" y="92"/>
                    <a:pt x="85" y="93"/>
                    <a:pt x="85" y="93"/>
                  </a:cubicBezTo>
                  <a:cubicBezTo>
                    <a:pt x="85" y="93"/>
                    <a:pt x="85" y="94"/>
                    <a:pt x="85" y="94"/>
                  </a:cubicBezTo>
                  <a:cubicBezTo>
                    <a:pt x="85" y="95"/>
                    <a:pt x="85" y="95"/>
                    <a:pt x="85" y="95"/>
                  </a:cubicBezTo>
                  <a:cubicBezTo>
                    <a:pt x="84" y="96"/>
                    <a:pt x="83" y="96"/>
                    <a:pt x="82" y="96"/>
                  </a:cubicBezTo>
                  <a:cubicBezTo>
                    <a:pt x="81" y="96"/>
                    <a:pt x="80" y="96"/>
                    <a:pt x="79" y="96"/>
                  </a:cubicBezTo>
                  <a:cubicBezTo>
                    <a:pt x="79" y="96"/>
                    <a:pt x="78" y="96"/>
                    <a:pt x="77" y="95"/>
                  </a:cubicBezTo>
                  <a:cubicBezTo>
                    <a:pt x="77" y="95"/>
                    <a:pt x="76" y="95"/>
                    <a:pt x="76" y="95"/>
                  </a:cubicBezTo>
                  <a:cubicBezTo>
                    <a:pt x="76" y="95"/>
                    <a:pt x="76" y="95"/>
                    <a:pt x="76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4" y="94"/>
                    <a:pt x="73" y="94"/>
                    <a:pt x="73" y="94"/>
                  </a:cubicBezTo>
                  <a:cubicBezTo>
                    <a:pt x="72" y="94"/>
                    <a:pt x="72" y="95"/>
                    <a:pt x="72" y="94"/>
                  </a:cubicBezTo>
                  <a:cubicBezTo>
                    <a:pt x="71" y="94"/>
                    <a:pt x="70" y="94"/>
                    <a:pt x="70" y="94"/>
                  </a:cubicBezTo>
                  <a:cubicBezTo>
                    <a:pt x="70" y="93"/>
                    <a:pt x="72" y="94"/>
                    <a:pt x="72" y="94"/>
                  </a:cubicBezTo>
                  <a:cubicBezTo>
                    <a:pt x="72" y="94"/>
                    <a:pt x="72" y="94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2"/>
                    <a:pt x="73" y="91"/>
                    <a:pt x="73" y="91"/>
                  </a:cubicBezTo>
                  <a:cubicBezTo>
                    <a:pt x="73" y="91"/>
                    <a:pt x="74" y="91"/>
                    <a:pt x="74" y="91"/>
                  </a:cubicBezTo>
                  <a:cubicBezTo>
                    <a:pt x="74" y="91"/>
                    <a:pt x="74" y="90"/>
                    <a:pt x="74" y="90"/>
                  </a:cubicBezTo>
                  <a:cubicBezTo>
                    <a:pt x="74" y="90"/>
                    <a:pt x="74" y="89"/>
                    <a:pt x="73" y="89"/>
                  </a:cubicBezTo>
                  <a:cubicBezTo>
                    <a:pt x="73" y="89"/>
                    <a:pt x="72" y="89"/>
                    <a:pt x="72" y="89"/>
                  </a:cubicBezTo>
                  <a:cubicBezTo>
                    <a:pt x="72" y="89"/>
                    <a:pt x="72" y="90"/>
                    <a:pt x="72" y="90"/>
                  </a:cubicBezTo>
                  <a:cubicBezTo>
                    <a:pt x="72" y="90"/>
                    <a:pt x="72" y="91"/>
                    <a:pt x="72" y="91"/>
                  </a:cubicBezTo>
                  <a:cubicBezTo>
                    <a:pt x="72" y="92"/>
                    <a:pt x="71" y="93"/>
                    <a:pt x="71" y="93"/>
                  </a:cubicBezTo>
                  <a:cubicBezTo>
                    <a:pt x="70" y="93"/>
                    <a:pt x="70" y="92"/>
                    <a:pt x="70" y="92"/>
                  </a:cubicBezTo>
                  <a:cubicBezTo>
                    <a:pt x="70" y="92"/>
                    <a:pt x="70" y="91"/>
                    <a:pt x="69" y="91"/>
                  </a:cubicBezTo>
                  <a:cubicBezTo>
                    <a:pt x="69" y="91"/>
                    <a:pt x="69" y="90"/>
                    <a:pt x="69" y="90"/>
                  </a:cubicBezTo>
                  <a:cubicBezTo>
                    <a:pt x="69" y="89"/>
                    <a:pt x="69" y="89"/>
                    <a:pt x="69" y="89"/>
                  </a:cubicBezTo>
                  <a:cubicBezTo>
                    <a:pt x="69" y="89"/>
                    <a:pt x="68" y="89"/>
                    <a:pt x="68" y="89"/>
                  </a:cubicBezTo>
                  <a:cubicBezTo>
                    <a:pt x="68" y="90"/>
                    <a:pt x="67" y="91"/>
                    <a:pt x="67" y="91"/>
                  </a:cubicBezTo>
                  <a:cubicBezTo>
                    <a:pt x="67" y="91"/>
                    <a:pt x="67" y="92"/>
                    <a:pt x="67" y="93"/>
                  </a:cubicBezTo>
                  <a:cubicBezTo>
                    <a:pt x="67" y="93"/>
                    <a:pt x="67" y="94"/>
                    <a:pt x="66" y="94"/>
                  </a:cubicBezTo>
                  <a:cubicBezTo>
                    <a:pt x="66" y="94"/>
                    <a:pt x="66" y="95"/>
                    <a:pt x="65" y="95"/>
                  </a:cubicBezTo>
                  <a:cubicBezTo>
                    <a:pt x="65" y="95"/>
                    <a:pt x="64" y="95"/>
                    <a:pt x="64" y="96"/>
                  </a:cubicBezTo>
                  <a:cubicBezTo>
                    <a:pt x="63" y="96"/>
                    <a:pt x="63" y="96"/>
                    <a:pt x="63" y="96"/>
                  </a:cubicBezTo>
                  <a:cubicBezTo>
                    <a:pt x="62" y="96"/>
                    <a:pt x="62" y="97"/>
                    <a:pt x="62" y="97"/>
                  </a:cubicBezTo>
                  <a:cubicBezTo>
                    <a:pt x="61" y="98"/>
                    <a:pt x="60" y="98"/>
                    <a:pt x="60" y="98"/>
                  </a:cubicBezTo>
                  <a:cubicBezTo>
                    <a:pt x="59" y="99"/>
                    <a:pt x="59" y="100"/>
                    <a:pt x="60" y="100"/>
                  </a:cubicBezTo>
                  <a:cubicBezTo>
                    <a:pt x="60" y="101"/>
                    <a:pt x="60" y="102"/>
                    <a:pt x="60" y="102"/>
                  </a:cubicBezTo>
                  <a:cubicBezTo>
                    <a:pt x="60" y="102"/>
                    <a:pt x="60" y="104"/>
                    <a:pt x="59" y="104"/>
                  </a:cubicBezTo>
                  <a:cubicBezTo>
                    <a:pt x="58" y="104"/>
                    <a:pt x="58" y="104"/>
                    <a:pt x="58" y="104"/>
                  </a:cubicBezTo>
                  <a:cubicBezTo>
                    <a:pt x="58" y="103"/>
                    <a:pt x="57" y="102"/>
                    <a:pt x="57" y="102"/>
                  </a:cubicBezTo>
                  <a:cubicBezTo>
                    <a:pt x="56" y="102"/>
                    <a:pt x="55" y="102"/>
                    <a:pt x="54" y="102"/>
                  </a:cubicBezTo>
                  <a:cubicBezTo>
                    <a:pt x="53" y="102"/>
                    <a:pt x="51" y="102"/>
                    <a:pt x="50" y="102"/>
                  </a:cubicBezTo>
                  <a:cubicBezTo>
                    <a:pt x="49" y="103"/>
                    <a:pt x="48" y="104"/>
                    <a:pt x="47" y="104"/>
                  </a:cubicBezTo>
                  <a:cubicBezTo>
                    <a:pt x="46" y="104"/>
                    <a:pt x="45" y="105"/>
                    <a:pt x="44" y="105"/>
                  </a:cubicBezTo>
                  <a:cubicBezTo>
                    <a:pt x="44" y="106"/>
                    <a:pt x="43" y="106"/>
                    <a:pt x="42" y="106"/>
                  </a:cubicBezTo>
                  <a:cubicBezTo>
                    <a:pt x="42" y="106"/>
                    <a:pt x="41" y="106"/>
                    <a:pt x="40" y="107"/>
                  </a:cubicBezTo>
                  <a:cubicBezTo>
                    <a:pt x="40" y="107"/>
                    <a:pt x="39" y="107"/>
                    <a:pt x="39" y="107"/>
                  </a:cubicBezTo>
                  <a:cubicBezTo>
                    <a:pt x="39" y="107"/>
                    <a:pt x="38" y="108"/>
                    <a:pt x="38" y="108"/>
                  </a:cubicBezTo>
                  <a:cubicBezTo>
                    <a:pt x="38" y="108"/>
                    <a:pt x="36" y="108"/>
                    <a:pt x="36" y="108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35" y="107"/>
                    <a:pt x="34" y="107"/>
                    <a:pt x="33" y="107"/>
                  </a:cubicBezTo>
                  <a:cubicBezTo>
                    <a:pt x="33" y="107"/>
                    <a:pt x="32" y="108"/>
                    <a:pt x="31" y="108"/>
                  </a:cubicBezTo>
                  <a:cubicBezTo>
                    <a:pt x="31" y="108"/>
                    <a:pt x="30" y="108"/>
                    <a:pt x="29" y="108"/>
                  </a:cubicBezTo>
                  <a:cubicBezTo>
                    <a:pt x="29" y="108"/>
                    <a:pt x="28" y="109"/>
                    <a:pt x="27" y="109"/>
                  </a:cubicBezTo>
                  <a:cubicBezTo>
                    <a:pt x="27" y="109"/>
                    <a:pt x="26" y="109"/>
                    <a:pt x="26" y="109"/>
                  </a:cubicBezTo>
                  <a:cubicBezTo>
                    <a:pt x="25" y="109"/>
                    <a:pt x="25" y="110"/>
                    <a:pt x="24" y="110"/>
                  </a:cubicBezTo>
                  <a:cubicBezTo>
                    <a:pt x="24" y="111"/>
                    <a:pt x="24" y="112"/>
                    <a:pt x="23" y="112"/>
                  </a:cubicBezTo>
                  <a:cubicBezTo>
                    <a:pt x="23" y="112"/>
                    <a:pt x="23" y="112"/>
                    <a:pt x="22" y="112"/>
                  </a:cubicBezTo>
                  <a:cubicBezTo>
                    <a:pt x="22" y="112"/>
                    <a:pt x="22" y="112"/>
                    <a:pt x="22" y="112"/>
                  </a:cubicBezTo>
                  <a:cubicBezTo>
                    <a:pt x="22" y="111"/>
                    <a:pt x="21" y="112"/>
                    <a:pt x="21" y="112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3"/>
                    <a:pt x="19" y="112"/>
                    <a:pt x="19" y="112"/>
                  </a:cubicBezTo>
                  <a:cubicBezTo>
                    <a:pt x="19" y="113"/>
                    <a:pt x="18" y="113"/>
                    <a:pt x="18" y="113"/>
                  </a:cubicBezTo>
                  <a:cubicBezTo>
                    <a:pt x="18" y="113"/>
                    <a:pt x="18" y="115"/>
                    <a:pt x="17" y="115"/>
                  </a:cubicBezTo>
                  <a:cubicBezTo>
                    <a:pt x="17" y="115"/>
                    <a:pt x="16" y="116"/>
                    <a:pt x="16" y="116"/>
                  </a:cubicBezTo>
                  <a:cubicBezTo>
                    <a:pt x="16" y="116"/>
                    <a:pt x="16" y="117"/>
                    <a:pt x="16" y="117"/>
                  </a:cubicBezTo>
                  <a:cubicBezTo>
                    <a:pt x="15" y="118"/>
                    <a:pt x="14" y="117"/>
                    <a:pt x="14" y="118"/>
                  </a:cubicBezTo>
                  <a:cubicBezTo>
                    <a:pt x="13" y="118"/>
                    <a:pt x="13" y="118"/>
                    <a:pt x="12" y="118"/>
                  </a:cubicBezTo>
                  <a:cubicBezTo>
                    <a:pt x="12" y="118"/>
                    <a:pt x="11" y="119"/>
                    <a:pt x="11" y="119"/>
                  </a:cubicBezTo>
                  <a:cubicBezTo>
                    <a:pt x="11" y="119"/>
                    <a:pt x="11" y="120"/>
                    <a:pt x="11" y="120"/>
                  </a:cubicBezTo>
                  <a:cubicBezTo>
                    <a:pt x="11" y="120"/>
                    <a:pt x="12" y="120"/>
                    <a:pt x="12" y="120"/>
                  </a:cubicBezTo>
                  <a:cubicBezTo>
                    <a:pt x="12" y="121"/>
                    <a:pt x="12" y="121"/>
                    <a:pt x="12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0" y="121"/>
                    <a:pt x="9" y="122"/>
                    <a:pt x="9" y="122"/>
                  </a:cubicBezTo>
                  <a:cubicBezTo>
                    <a:pt x="9" y="121"/>
                    <a:pt x="8" y="121"/>
                    <a:pt x="8" y="121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8" y="119"/>
                    <a:pt x="7" y="119"/>
                    <a:pt x="7" y="119"/>
                  </a:cubicBezTo>
                  <a:cubicBezTo>
                    <a:pt x="7" y="119"/>
                    <a:pt x="7" y="118"/>
                    <a:pt x="7" y="118"/>
                  </a:cubicBezTo>
                  <a:cubicBezTo>
                    <a:pt x="7" y="118"/>
                    <a:pt x="6" y="118"/>
                    <a:pt x="6" y="118"/>
                  </a:cubicBezTo>
                  <a:cubicBezTo>
                    <a:pt x="5" y="117"/>
                    <a:pt x="5" y="117"/>
                    <a:pt x="5" y="117"/>
                  </a:cubicBezTo>
                  <a:cubicBezTo>
                    <a:pt x="5" y="116"/>
                    <a:pt x="4" y="116"/>
                    <a:pt x="3" y="116"/>
                  </a:cubicBezTo>
                  <a:cubicBezTo>
                    <a:pt x="3" y="116"/>
                    <a:pt x="2" y="116"/>
                    <a:pt x="2" y="117"/>
                  </a:cubicBezTo>
                  <a:cubicBezTo>
                    <a:pt x="2" y="117"/>
                    <a:pt x="1" y="117"/>
                    <a:pt x="1" y="117"/>
                  </a:cubicBezTo>
                  <a:cubicBezTo>
                    <a:pt x="1" y="117"/>
                    <a:pt x="0" y="118"/>
                    <a:pt x="0" y="117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" y="115"/>
                    <a:pt x="1" y="115"/>
                    <a:pt x="1" y="114"/>
                  </a:cubicBezTo>
                  <a:cubicBezTo>
                    <a:pt x="1" y="113"/>
                    <a:pt x="2" y="113"/>
                    <a:pt x="2" y="113"/>
                  </a:cubicBezTo>
                  <a:cubicBezTo>
                    <a:pt x="2" y="112"/>
                    <a:pt x="3" y="112"/>
                    <a:pt x="2" y="112"/>
                  </a:cubicBezTo>
                  <a:cubicBezTo>
                    <a:pt x="2" y="111"/>
                    <a:pt x="2" y="111"/>
                    <a:pt x="2" y="111"/>
                  </a:cubicBezTo>
                  <a:cubicBezTo>
                    <a:pt x="2" y="111"/>
                    <a:pt x="2" y="110"/>
                    <a:pt x="2" y="110"/>
                  </a:cubicBezTo>
                  <a:cubicBezTo>
                    <a:pt x="3" y="110"/>
                    <a:pt x="3" y="109"/>
                    <a:pt x="3" y="109"/>
                  </a:cubicBezTo>
                  <a:cubicBezTo>
                    <a:pt x="4" y="109"/>
                    <a:pt x="4" y="108"/>
                    <a:pt x="5" y="108"/>
                  </a:cubicBezTo>
                  <a:cubicBezTo>
                    <a:pt x="5" y="107"/>
                    <a:pt x="6" y="107"/>
                    <a:pt x="6" y="107"/>
                  </a:cubicBezTo>
                  <a:cubicBezTo>
                    <a:pt x="6" y="106"/>
                    <a:pt x="6" y="106"/>
                    <a:pt x="6" y="105"/>
                  </a:cubicBezTo>
                  <a:cubicBezTo>
                    <a:pt x="6" y="105"/>
                    <a:pt x="6" y="104"/>
                    <a:pt x="6" y="103"/>
                  </a:cubicBezTo>
                  <a:cubicBezTo>
                    <a:pt x="6" y="103"/>
                    <a:pt x="6" y="102"/>
                    <a:pt x="7" y="101"/>
                  </a:cubicBezTo>
                  <a:cubicBezTo>
                    <a:pt x="7" y="101"/>
                    <a:pt x="7" y="101"/>
                    <a:pt x="7" y="100"/>
                  </a:cubicBezTo>
                  <a:cubicBezTo>
                    <a:pt x="8" y="100"/>
                    <a:pt x="8" y="100"/>
                    <a:pt x="9" y="100"/>
                  </a:cubicBezTo>
                  <a:cubicBezTo>
                    <a:pt x="9" y="99"/>
                    <a:pt x="9" y="99"/>
                    <a:pt x="9" y="98"/>
                  </a:cubicBezTo>
                  <a:cubicBezTo>
                    <a:pt x="9" y="98"/>
                    <a:pt x="9" y="97"/>
                    <a:pt x="10" y="97"/>
                  </a:cubicBezTo>
                  <a:cubicBezTo>
                    <a:pt x="10" y="97"/>
                    <a:pt x="10" y="96"/>
                    <a:pt x="11" y="96"/>
                  </a:cubicBezTo>
                  <a:cubicBezTo>
                    <a:pt x="11" y="95"/>
                    <a:pt x="12" y="95"/>
                    <a:pt x="12" y="94"/>
                  </a:cubicBezTo>
                  <a:cubicBezTo>
                    <a:pt x="12" y="94"/>
                    <a:pt x="12" y="93"/>
                    <a:pt x="13" y="93"/>
                  </a:cubicBezTo>
                  <a:cubicBezTo>
                    <a:pt x="13" y="92"/>
                    <a:pt x="13" y="90"/>
                    <a:pt x="13" y="90"/>
                  </a:cubicBezTo>
                  <a:cubicBezTo>
                    <a:pt x="14" y="89"/>
                    <a:pt x="14" y="88"/>
                    <a:pt x="15" y="88"/>
                  </a:cubicBezTo>
                  <a:cubicBezTo>
                    <a:pt x="16" y="87"/>
                    <a:pt x="16" y="86"/>
                    <a:pt x="17" y="86"/>
                  </a:cubicBezTo>
                  <a:cubicBezTo>
                    <a:pt x="17" y="85"/>
                    <a:pt x="17" y="84"/>
                    <a:pt x="17" y="84"/>
                  </a:cubicBezTo>
                  <a:cubicBezTo>
                    <a:pt x="17" y="83"/>
                    <a:pt x="16" y="83"/>
                    <a:pt x="16" y="82"/>
                  </a:cubicBezTo>
                  <a:cubicBezTo>
                    <a:pt x="16" y="82"/>
                    <a:pt x="15" y="81"/>
                    <a:pt x="15" y="80"/>
                  </a:cubicBezTo>
                  <a:cubicBezTo>
                    <a:pt x="15" y="80"/>
                    <a:pt x="15" y="79"/>
                    <a:pt x="15" y="79"/>
                  </a:cubicBezTo>
                  <a:cubicBezTo>
                    <a:pt x="15" y="78"/>
                    <a:pt x="14" y="79"/>
                    <a:pt x="13" y="78"/>
                  </a:cubicBezTo>
                  <a:cubicBezTo>
                    <a:pt x="13" y="78"/>
                    <a:pt x="13" y="77"/>
                    <a:pt x="13" y="77"/>
                  </a:cubicBezTo>
                  <a:cubicBezTo>
                    <a:pt x="13" y="77"/>
                    <a:pt x="14" y="77"/>
                    <a:pt x="14" y="77"/>
                  </a:cubicBezTo>
                  <a:cubicBezTo>
                    <a:pt x="14" y="77"/>
                    <a:pt x="15" y="76"/>
                    <a:pt x="16" y="76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7" y="76"/>
                    <a:pt x="18" y="75"/>
                    <a:pt x="18" y="75"/>
                  </a:cubicBezTo>
                  <a:cubicBezTo>
                    <a:pt x="19" y="74"/>
                    <a:pt x="20" y="72"/>
                    <a:pt x="20" y="71"/>
                  </a:cubicBezTo>
                  <a:cubicBezTo>
                    <a:pt x="20" y="71"/>
                    <a:pt x="21" y="70"/>
                    <a:pt x="21" y="70"/>
                  </a:cubicBezTo>
                  <a:cubicBezTo>
                    <a:pt x="21" y="69"/>
                    <a:pt x="21" y="68"/>
                    <a:pt x="21" y="68"/>
                  </a:cubicBezTo>
                  <a:cubicBezTo>
                    <a:pt x="22" y="67"/>
                    <a:pt x="22" y="66"/>
                    <a:pt x="23" y="66"/>
                  </a:cubicBezTo>
                  <a:cubicBezTo>
                    <a:pt x="23" y="66"/>
                    <a:pt x="23" y="65"/>
                    <a:pt x="23" y="64"/>
                  </a:cubicBezTo>
                  <a:cubicBezTo>
                    <a:pt x="23" y="64"/>
                    <a:pt x="23" y="63"/>
                    <a:pt x="24" y="62"/>
                  </a:cubicBezTo>
                  <a:cubicBezTo>
                    <a:pt x="24" y="62"/>
                    <a:pt x="24" y="61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59"/>
                    <a:pt x="24" y="58"/>
                    <a:pt x="23" y="58"/>
                  </a:cubicBezTo>
                  <a:cubicBezTo>
                    <a:pt x="23" y="58"/>
                    <a:pt x="24" y="56"/>
                    <a:pt x="24" y="56"/>
                  </a:cubicBezTo>
                  <a:cubicBezTo>
                    <a:pt x="24" y="55"/>
                    <a:pt x="23" y="54"/>
                    <a:pt x="23" y="54"/>
                  </a:cubicBezTo>
                  <a:cubicBezTo>
                    <a:pt x="23" y="54"/>
                    <a:pt x="22" y="54"/>
                    <a:pt x="22" y="53"/>
                  </a:cubicBezTo>
                  <a:cubicBezTo>
                    <a:pt x="21" y="53"/>
                    <a:pt x="22" y="52"/>
                    <a:pt x="22" y="52"/>
                  </a:cubicBezTo>
                  <a:cubicBezTo>
                    <a:pt x="22" y="52"/>
                    <a:pt x="22" y="51"/>
                    <a:pt x="22" y="51"/>
                  </a:cubicBezTo>
                  <a:cubicBezTo>
                    <a:pt x="22" y="51"/>
                    <a:pt x="22" y="51"/>
                    <a:pt x="22" y="50"/>
                  </a:cubicBezTo>
                  <a:cubicBezTo>
                    <a:pt x="22" y="50"/>
                    <a:pt x="21" y="50"/>
                    <a:pt x="21" y="50"/>
                  </a:cubicBezTo>
                  <a:cubicBezTo>
                    <a:pt x="21" y="50"/>
                    <a:pt x="22" y="49"/>
                    <a:pt x="22" y="48"/>
                  </a:cubicBezTo>
                  <a:cubicBezTo>
                    <a:pt x="22" y="48"/>
                    <a:pt x="23" y="47"/>
                    <a:pt x="23" y="47"/>
                  </a:cubicBezTo>
                  <a:cubicBezTo>
                    <a:pt x="23" y="47"/>
                    <a:pt x="24" y="46"/>
                    <a:pt x="24" y="46"/>
                  </a:cubicBezTo>
                  <a:cubicBezTo>
                    <a:pt x="24" y="45"/>
                    <a:pt x="25" y="44"/>
                    <a:pt x="25" y="44"/>
                  </a:cubicBezTo>
                  <a:cubicBezTo>
                    <a:pt x="25" y="44"/>
                    <a:pt x="26" y="43"/>
                    <a:pt x="26" y="43"/>
                  </a:cubicBezTo>
                  <a:cubicBezTo>
                    <a:pt x="26" y="42"/>
                    <a:pt x="27" y="41"/>
                    <a:pt x="27" y="41"/>
                  </a:cubicBezTo>
                  <a:cubicBezTo>
                    <a:pt x="27" y="41"/>
                    <a:pt x="28" y="40"/>
                    <a:pt x="28" y="40"/>
                  </a:cubicBezTo>
                  <a:cubicBezTo>
                    <a:pt x="28" y="39"/>
                    <a:pt x="28" y="38"/>
                    <a:pt x="28" y="38"/>
                  </a:cubicBezTo>
                  <a:cubicBezTo>
                    <a:pt x="29" y="37"/>
                    <a:pt x="29" y="36"/>
                    <a:pt x="29" y="36"/>
                  </a:cubicBezTo>
                  <a:cubicBezTo>
                    <a:pt x="30" y="35"/>
                    <a:pt x="31" y="34"/>
                    <a:pt x="31" y="33"/>
                  </a:cubicBezTo>
                  <a:cubicBezTo>
                    <a:pt x="31" y="33"/>
                    <a:pt x="32" y="32"/>
                    <a:pt x="32" y="31"/>
                  </a:cubicBezTo>
                  <a:cubicBezTo>
                    <a:pt x="32" y="31"/>
                    <a:pt x="33" y="30"/>
                    <a:pt x="33" y="29"/>
                  </a:cubicBezTo>
                  <a:cubicBezTo>
                    <a:pt x="33" y="29"/>
                    <a:pt x="33" y="28"/>
                    <a:pt x="34" y="27"/>
                  </a:cubicBezTo>
                  <a:cubicBezTo>
                    <a:pt x="34" y="27"/>
                    <a:pt x="34" y="27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5" y="25"/>
                    <a:pt x="36" y="25"/>
                    <a:pt x="36" y="25"/>
                  </a:cubicBezTo>
                  <a:cubicBezTo>
                    <a:pt x="37" y="24"/>
                    <a:pt x="38" y="24"/>
                    <a:pt x="38" y="23"/>
                  </a:cubicBezTo>
                  <a:cubicBezTo>
                    <a:pt x="39" y="23"/>
                    <a:pt x="40" y="23"/>
                    <a:pt x="41" y="23"/>
                  </a:cubicBezTo>
                  <a:cubicBezTo>
                    <a:pt x="41" y="23"/>
                    <a:pt x="42" y="23"/>
                    <a:pt x="42" y="23"/>
                  </a:cubicBezTo>
                  <a:cubicBezTo>
                    <a:pt x="43" y="23"/>
                    <a:pt x="45" y="24"/>
                    <a:pt x="46" y="24"/>
                  </a:cubicBezTo>
                  <a:cubicBezTo>
                    <a:pt x="46" y="24"/>
                    <a:pt x="47" y="25"/>
                    <a:pt x="47" y="26"/>
                  </a:cubicBezTo>
                  <a:cubicBezTo>
                    <a:pt x="47" y="27"/>
                    <a:pt x="47" y="28"/>
                    <a:pt x="48" y="28"/>
                  </a:cubicBezTo>
                  <a:cubicBezTo>
                    <a:pt x="48" y="29"/>
                    <a:pt x="50" y="30"/>
                    <a:pt x="51" y="31"/>
                  </a:cubicBezTo>
                  <a:cubicBezTo>
                    <a:pt x="51" y="31"/>
                    <a:pt x="52" y="31"/>
                    <a:pt x="53" y="32"/>
                  </a:cubicBezTo>
                  <a:cubicBezTo>
                    <a:pt x="53" y="32"/>
                    <a:pt x="54" y="32"/>
                    <a:pt x="55" y="32"/>
                  </a:cubicBezTo>
                  <a:cubicBezTo>
                    <a:pt x="56" y="32"/>
                    <a:pt x="57" y="31"/>
                    <a:pt x="58" y="31"/>
                  </a:cubicBezTo>
                  <a:cubicBezTo>
                    <a:pt x="59" y="31"/>
                    <a:pt x="60" y="31"/>
                    <a:pt x="61" y="31"/>
                  </a:cubicBezTo>
                  <a:cubicBezTo>
                    <a:pt x="62" y="31"/>
                    <a:pt x="63" y="32"/>
                    <a:pt x="63" y="32"/>
                  </a:cubicBezTo>
                  <a:cubicBezTo>
                    <a:pt x="64" y="32"/>
                    <a:pt x="65" y="33"/>
                    <a:pt x="66" y="33"/>
                  </a:cubicBezTo>
                  <a:cubicBezTo>
                    <a:pt x="66" y="33"/>
                    <a:pt x="67" y="34"/>
                    <a:pt x="67" y="35"/>
                  </a:cubicBezTo>
                  <a:cubicBezTo>
                    <a:pt x="68" y="35"/>
                    <a:pt x="68" y="35"/>
                    <a:pt x="68" y="35"/>
                  </a:cubicBezTo>
                  <a:cubicBezTo>
                    <a:pt x="69" y="34"/>
                    <a:pt x="69" y="33"/>
                    <a:pt x="70" y="32"/>
                  </a:cubicBezTo>
                  <a:cubicBezTo>
                    <a:pt x="70" y="32"/>
                    <a:pt x="72" y="31"/>
                    <a:pt x="72" y="30"/>
                  </a:cubicBezTo>
                  <a:cubicBezTo>
                    <a:pt x="73" y="30"/>
                    <a:pt x="75" y="29"/>
                    <a:pt x="76" y="29"/>
                  </a:cubicBezTo>
                  <a:cubicBezTo>
                    <a:pt x="77" y="29"/>
                    <a:pt x="78" y="29"/>
                    <a:pt x="79" y="29"/>
                  </a:cubicBezTo>
                  <a:cubicBezTo>
                    <a:pt x="79" y="29"/>
                    <a:pt x="80" y="30"/>
                    <a:pt x="81" y="30"/>
                  </a:cubicBezTo>
                  <a:cubicBezTo>
                    <a:pt x="81" y="30"/>
                    <a:pt x="83" y="31"/>
                    <a:pt x="84" y="31"/>
                  </a:cubicBezTo>
                  <a:cubicBezTo>
                    <a:pt x="84" y="32"/>
                    <a:pt x="85" y="34"/>
                    <a:pt x="86" y="34"/>
                  </a:cubicBezTo>
                  <a:cubicBezTo>
                    <a:pt x="87" y="34"/>
                    <a:pt x="88" y="35"/>
                    <a:pt x="88" y="35"/>
                  </a:cubicBezTo>
                  <a:cubicBezTo>
                    <a:pt x="89" y="35"/>
                    <a:pt x="91" y="35"/>
                    <a:pt x="91" y="35"/>
                  </a:cubicBezTo>
                  <a:cubicBezTo>
                    <a:pt x="92" y="35"/>
                    <a:pt x="94" y="35"/>
                    <a:pt x="94" y="35"/>
                  </a:cubicBezTo>
                  <a:cubicBezTo>
                    <a:pt x="95" y="35"/>
                    <a:pt x="96" y="35"/>
                    <a:pt x="97" y="35"/>
                  </a:cubicBezTo>
                  <a:cubicBezTo>
                    <a:pt x="97" y="35"/>
                    <a:pt x="98" y="36"/>
                    <a:pt x="99" y="36"/>
                  </a:cubicBezTo>
                  <a:cubicBezTo>
                    <a:pt x="99" y="36"/>
                    <a:pt x="100" y="36"/>
                    <a:pt x="101" y="36"/>
                  </a:cubicBezTo>
                  <a:cubicBezTo>
                    <a:pt x="101" y="35"/>
                    <a:pt x="102" y="34"/>
                    <a:pt x="102" y="34"/>
                  </a:cubicBezTo>
                  <a:cubicBezTo>
                    <a:pt x="103" y="34"/>
                    <a:pt x="105" y="34"/>
                    <a:pt x="106" y="34"/>
                  </a:cubicBezTo>
                  <a:cubicBezTo>
                    <a:pt x="106" y="34"/>
                    <a:pt x="107" y="34"/>
                    <a:pt x="107" y="33"/>
                  </a:cubicBezTo>
                  <a:cubicBezTo>
                    <a:pt x="107" y="33"/>
                    <a:pt x="108" y="32"/>
                    <a:pt x="108" y="31"/>
                  </a:cubicBezTo>
                  <a:cubicBezTo>
                    <a:pt x="108" y="30"/>
                    <a:pt x="108" y="29"/>
                    <a:pt x="108" y="28"/>
                  </a:cubicBezTo>
                  <a:cubicBezTo>
                    <a:pt x="108" y="28"/>
                    <a:pt x="109" y="27"/>
                    <a:pt x="109" y="27"/>
                  </a:cubicBezTo>
                  <a:cubicBezTo>
                    <a:pt x="109" y="26"/>
                    <a:pt x="110" y="24"/>
                    <a:pt x="111" y="24"/>
                  </a:cubicBezTo>
                  <a:cubicBezTo>
                    <a:pt x="112" y="24"/>
                    <a:pt x="113" y="24"/>
                    <a:pt x="114" y="24"/>
                  </a:cubicBezTo>
                  <a:cubicBezTo>
                    <a:pt x="116" y="24"/>
                    <a:pt x="117" y="24"/>
                    <a:pt x="118" y="24"/>
                  </a:cubicBezTo>
                  <a:cubicBezTo>
                    <a:pt x="119" y="24"/>
                    <a:pt x="121" y="25"/>
                    <a:pt x="122" y="25"/>
                  </a:cubicBezTo>
                  <a:cubicBezTo>
                    <a:pt x="123" y="25"/>
                    <a:pt x="124" y="25"/>
                    <a:pt x="125" y="24"/>
                  </a:cubicBezTo>
                  <a:cubicBezTo>
                    <a:pt x="125" y="24"/>
                    <a:pt x="126" y="23"/>
                    <a:pt x="127" y="23"/>
                  </a:cubicBezTo>
                  <a:cubicBezTo>
                    <a:pt x="127" y="23"/>
                    <a:pt x="128" y="22"/>
                    <a:pt x="128" y="22"/>
                  </a:cubicBezTo>
                  <a:cubicBezTo>
                    <a:pt x="129" y="22"/>
                    <a:pt x="131" y="23"/>
                    <a:pt x="131" y="24"/>
                  </a:cubicBezTo>
                  <a:cubicBezTo>
                    <a:pt x="132" y="25"/>
                    <a:pt x="132" y="27"/>
                    <a:pt x="132" y="28"/>
                  </a:cubicBezTo>
                  <a:cubicBezTo>
                    <a:pt x="132" y="29"/>
                    <a:pt x="132" y="30"/>
                    <a:pt x="132" y="31"/>
                  </a:cubicBezTo>
                  <a:cubicBezTo>
                    <a:pt x="132" y="31"/>
                    <a:pt x="132" y="32"/>
                    <a:pt x="133" y="32"/>
                  </a:cubicBezTo>
                  <a:cubicBezTo>
                    <a:pt x="133" y="33"/>
                    <a:pt x="135" y="33"/>
                    <a:pt x="135" y="33"/>
                  </a:cubicBezTo>
                  <a:cubicBezTo>
                    <a:pt x="136" y="34"/>
                    <a:pt x="138" y="34"/>
                    <a:pt x="139" y="35"/>
                  </a:cubicBezTo>
                  <a:cubicBezTo>
                    <a:pt x="140" y="35"/>
                    <a:pt x="140" y="37"/>
                    <a:pt x="141" y="38"/>
                  </a:cubicBezTo>
                  <a:cubicBezTo>
                    <a:pt x="141" y="38"/>
                    <a:pt x="143" y="39"/>
                    <a:pt x="144" y="40"/>
                  </a:cubicBezTo>
                  <a:cubicBezTo>
                    <a:pt x="145" y="40"/>
                    <a:pt x="146" y="41"/>
                    <a:pt x="147" y="42"/>
                  </a:cubicBezTo>
                  <a:cubicBezTo>
                    <a:pt x="148" y="42"/>
                    <a:pt x="150" y="43"/>
                    <a:pt x="151" y="44"/>
                  </a:cubicBezTo>
                  <a:cubicBezTo>
                    <a:pt x="152" y="44"/>
                    <a:pt x="153" y="45"/>
                    <a:pt x="154" y="45"/>
                  </a:cubicBezTo>
                  <a:cubicBezTo>
                    <a:pt x="155" y="45"/>
                    <a:pt x="157" y="45"/>
                    <a:pt x="159" y="46"/>
                  </a:cubicBezTo>
                  <a:cubicBezTo>
                    <a:pt x="160" y="46"/>
                    <a:pt x="161" y="46"/>
                    <a:pt x="161" y="46"/>
                  </a:cubicBezTo>
                  <a:cubicBezTo>
                    <a:pt x="162" y="46"/>
                    <a:pt x="164" y="46"/>
                    <a:pt x="165" y="46"/>
                  </a:cubicBezTo>
                  <a:cubicBezTo>
                    <a:pt x="166" y="46"/>
                    <a:pt x="168" y="46"/>
                    <a:pt x="169" y="46"/>
                  </a:cubicBezTo>
                  <a:cubicBezTo>
                    <a:pt x="170" y="46"/>
                    <a:pt x="172" y="47"/>
                    <a:pt x="173" y="46"/>
                  </a:cubicBezTo>
                  <a:cubicBezTo>
                    <a:pt x="173" y="46"/>
                    <a:pt x="174" y="45"/>
                    <a:pt x="174" y="44"/>
                  </a:cubicBezTo>
                  <a:cubicBezTo>
                    <a:pt x="175" y="44"/>
                    <a:pt x="176" y="43"/>
                    <a:pt x="176" y="43"/>
                  </a:cubicBezTo>
                  <a:cubicBezTo>
                    <a:pt x="176" y="42"/>
                    <a:pt x="177" y="41"/>
                    <a:pt x="178" y="41"/>
                  </a:cubicBezTo>
                  <a:cubicBezTo>
                    <a:pt x="178" y="41"/>
                    <a:pt x="179" y="40"/>
                    <a:pt x="180" y="40"/>
                  </a:cubicBezTo>
                  <a:cubicBezTo>
                    <a:pt x="180" y="40"/>
                    <a:pt x="181" y="39"/>
                    <a:pt x="182" y="39"/>
                  </a:cubicBezTo>
                  <a:cubicBezTo>
                    <a:pt x="182" y="39"/>
                    <a:pt x="184" y="38"/>
                    <a:pt x="184" y="38"/>
                  </a:cubicBezTo>
                  <a:cubicBezTo>
                    <a:pt x="185" y="37"/>
                    <a:pt x="185" y="36"/>
                    <a:pt x="186" y="35"/>
                  </a:cubicBezTo>
                  <a:cubicBezTo>
                    <a:pt x="186" y="35"/>
                    <a:pt x="186" y="34"/>
                    <a:pt x="186" y="34"/>
                  </a:cubicBezTo>
                  <a:cubicBezTo>
                    <a:pt x="186" y="33"/>
                    <a:pt x="186" y="32"/>
                    <a:pt x="186" y="31"/>
                  </a:cubicBezTo>
                  <a:cubicBezTo>
                    <a:pt x="186" y="31"/>
                    <a:pt x="186" y="30"/>
                    <a:pt x="186" y="30"/>
                  </a:cubicBezTo>
                  <a:cubicBezTo>
                    <a:pt x="187" y="30"/>
                    <a:pt x="187" y="29"/>
                    <a:pt x="188" y="29"/>
                  </a:cubicBezTo>
                  <a:cubicBezTo>
                    <a:pt x="188" y="29"/>
                    <a:pt x="190" y="28"/>
                    <a:pt x="191" y="28"/>
                  </a:cubicBezTo>
                  <a:cubicBezTo>
                    <a:pt x="192" y="28"/>
                    <a:pt x="194" y="28"/>
                    <a:pt x="195" y="28"/>
                  </a:cubicBezTo>
                  <a:cubicBezTo>
                    <a:pt x="196" y="28"/>
                    <a:pt x="198" y="28"/>
                    <a:pt x="198" y="28"/>
                  </a:cubicBezTo>
                  <a:cubicBezTo>
                    <a:pt x="199" y="28"/>
                    <a:pt x="200" y="27"/>
                    <a:pt x="200" y="27"/>
                  </a:cubicBezTo>
                  <a:cubicBezTo>
                    <a:pt x="201" y="27"/>
                    <a:pt x="202" y="27"/>
                    <a:pt x="203" y="26"/>
                  </a:cubicBezTo>
                  <a:cubicBezTo>
                    <a:pt x="203" y="25"/>
                    <a:pt x="204" y="24"/>
                    <a:pt x="204" y="24"/>
                  </a:cubicBezTo>
                  <a:cubicBezTo>
                    <a:pt x="205" y="24"/>
                    <a:pt x="205" y="22"/>
                    <a:pt x="205" y="22"/>
                  </a:cubicBezTo>
                  <a:cubicBezTo>
                    <a:pt x="206" y="21"/>
                    <a:pt x="206" y="21"/>
                    <a:pt x="206" y="21"/>
                  </a:cubicBezTo>
                  <a:cubicBezTo>
                    <a:pt x="206" y="20"/>
                    <a:pt x="208" y="20"/>
                    <a:pt x="208" y="20"/>
                  </a:cubicBezTo>
                  <a:cubicBezTo>
                    <a:pt x="209" y="20"/>
                    <a:pt x="210" y="20"/>
                    <a:pt x="210" y="20"/>
                  </a:cubicBezTo>
                  <a:cubicBezTo>
                    <a:pt x="211" y="20"/>
                    <a:pt x="212" y="19"/>
                    <a:pt x="213" y="18"/>
                  </a:cubicBezTo>
                  <a:cubicBezTo>
                    <a:pt x="214" y="18"/>
                    <a:pt x="216" y="16"/>
                    <a:pt x="217" y="15"/>
                  </a:cubicBezTo>
                  <a:cubicBezTo>
                    <a:pt x="218" y="15"/>
                    <a:pt x="219" y="14"/>
                    <a:pt x="219" y="14"/>
                  </a:cubicBezTo>
                  <a:cubicBezTo>
                    <a:pt x="220" y="13"/>
                    <a:pt x="221" y="12"/>
                    <a:pt x="222" y="12"/>
                  </a:cubicBezTo>
                  <a:cubicBezTo>
                    <a:pt x="223" y="11"/>
                    <a:pt x="225" y="11"/>
                    <a:pt x="226" y="11"/>
                  </a:cubicBezTo>
                  <a:cubicBezTo>
                    <a:pt x="227" y="10"/>
                    <a:pt x="230" y="9"/>
                    <a:pt x="231" y="9"/>
                  </a:cubicBezTo>
                  <a:cubicBezTo>
                    <a:pt x="232" y="8"/>
                    <a:pt x="234" y="7"/>
                    <a:pt x="235" y="6"/>
                  </a:cubicBezTo>
                  <a:cubicBezTo>
                    <a:pt x="236" y="6"/>
                    <a:pt x="237" y="6"/>
                    <a:pt x="238" y="6"/>
                  </a:cubicBezTo>
                  <a:cubicBezTo>
                    <a:pt x="239" y="6"/>
                    <a:pt x="241" y="6"/>
                    <a:pt x="242" y="6"/>
                  </a:cubicBezTo>
                  <a:cubicBezTo>
                    <a:pt x="242" y="6"/>
                    <a:pt x="244" y="6"/>
                    <a:pt x="245" y="7"/>
                  </a:cubicBezTo>
                  <a:cubicBezTo>
                    <a:pt x="246" y="7"/>
                    <a:pt x="248" y="8"/>
                    <a:pt x="249" y="8"/>
                  </a:cubicBezTo>
                  <a:cubicBezTo>
                    <a:pt x="250" y="8"/>
                    <a:pt x="252" y="8"/>
                    <a:pt x="252" y="8"/>
                  </a:cubicBezTo>
                  <a:cubicBezTo>
                    <a:pt x="253" y="8"/>
                    <a:pt x="254" y="7"/>
                    <a:pt x="254" y="7"/>
                  </a:cubicBezTo>
                  <a:cubicBezTo>
                    <a:pt x="255" y="6"/>
                    <a:pt x="255" y="5"/>
                    <a:pt x="256" y="5"/>
                  </a:cubicBezTo>
                  <a:cubicBezTo>
                    <a:pt x="256" y="4"/>
                    <a:pt x="256" y="3"/>
                    <a:pt x="256" y="2"/>
                  </a:cubicBezTo>
                  <a:cubicBezTo>
                    <a:pt x="257" y="2"/>
                    <a:pt x="258" y="2"/>
                    <a:pt x="259" y="2"/>
                  </a:cubicBezTo>
                  <a:cubicBezTo>
                    <a:pt x="260" y="1"/>
                    <a:pt x="261" y="1"/>
                    <a:pt x="262" y="1"/>
                  </a:cubicBezTo>
                  <a:cubicBezTo>
                    <a:pt x="263" y="1"/>
                    <a:pt x="265" y="0"/>
                    <a:pt x="266" y="0"/>
                  </a:cubicBezTo>
                  <a:cubicBezTo>
                    <a:pt x="266" y="0"/>
                    <a:pt x="268" y="1"/>
                    <a:pt x="268" y="1"/>
                  </a:cubicBezTo>
                  <a:cubicBezTo>
                    <a:pt x="269" y="1"/>
                    <a:pt x="269" y="1"/>
                    <a:pt x="271" y="0"/>
                  </a:cubicBezTo>
                  <a:cubicBezTo>
                    <a:pt x="271" y="1"/>
                    <a:pt x="271" y="1"/>
                    <a:pt x="271" y="1"/>
                  </a:cubicBezTo>
                  <a:cubicBezTo>
                    <a:pt x="271" y="1"/>
                    <a:pt x="273" y="1"/>
                    <a:pt x="273" y="2"/>
                  </a:cubicBezTo>
                  <a:cubicBezTo>
                    <a:pt x="273" y="2"/>
                    <a:pt x="274" y="3"/>
                    <a:pt x="274" y="4"/>
                  </a:cubicBezTo>
                  <a:cubicBezTo>
                    <a:pt x="274" y="5"/>
                    <a:pt x="275" y="5"/>
                    <a:pt x="275" y="6"/>
                  </a:cubicBezTo>
                  <a:cubicBezTo>
                    <a:pt x="275" y="6"/>
                    <a:pt x="275" y="8"/>
                    <a:pt x="275" y="9"/>
                  </a:cubicBezTo>
                  <a:cubicBezTo>
                    <a:pt x="275" y="9"/>
                    <a:pt x="275" y="10"/>
                    <a:pt x="276" y="11"/>
                  </a:cubicBezTo>
                  <a:cubicBezTo>
                    <a:pt x="276" y="11"/>
                    <a:pt x="277" y="12"/>
                    <a:pt x="277" y="12"/>
                  </a:cubicBezTo>
                  <a:cubicBezTo>
                    <a:pt x="277" y="13"/>
                    <a:pt x="278" y="14"/>
                    <a:pt x="278" y="14"/>
                  </a:cubicBezTo>
                  <a:cubicBezTo>
                    <a:pt x="278" y="16"/>
                    <a:pt x="279" y="17"/>
                    <a:pt x="279" y="18"/>
                  </a:cubicBezTo>
                  <a:cubicBezTo>
                    <a:pt x="279" y="19"/>
                    <a:pt x="279" y="20"/>
                    <a:pt x="279" y="21"/>
                  </a:cubicBezTo>
                  <a:cubicBezTo>
                    <a:pt x="279" y="22"/>
                    <a:pt x="279" y="24"/>
                    <a:pt x="279" y="25"/>
                  </a:cubicBezTo>
                  <a:cubicBezTo>
                    <a:pt x="279" y="25"/>
                    <a:pt x="279" y="27"/>
                    <a:pt x="279" y="28"/>
                  </a:cubicBezTo>
                  <a:cubicBezTo>
                    <a:pt x="280" y="28"/>
                    <a:pt x="280" y="29"/>
                    <a:pt x="281" y="30"/>
                  </a:cubicBezTo>
                  <a:cubicBezTo>
                    <a:pt x="281" y="30"/>
                    <a:pt x="282" y="31"/>
                    <a:pt x="282" y="31"/>
                  </a:cubicBezTo>
                  <a:cubicBezTo>
                    <a:pt x="283" y="31"/>
                    <a:pt x="283" y="32"/>
                    <a:pt x="283" y="33"/>
                  </a:cubicBezTo>
                  <a:cubicBezTo>
                    <a:pt x="283" y="33"/>
                    <a:pt x="283" y="34"/>
                    <a:pt x="283" y="35"/>
                  </a:cubicBezTo>
                  <a:cubicBezTo>
                    <a:pt x="283" y="35"/>
                    <a:pt x="283" y="36"/>
                    <a:pt x="283" y="36"/>
                  </a:cubicBezTo>
                  <a:cubicBezTo>
                    <a:pt x="283" y="37"/>
                    <a:pt x="282" y="38"/>
                    <a:pt x="282" y="39"/>
                  </a:cubicBezTo>
                  <a:cubicBezTo>
                    <a:pt x="282" y="39"/>
                    <a:pt x="282" y="40"/>
                    <a:pt x="282" y="40"/>
                  </a:cubicBezTo>
                  <a:cubicBezTo>
                    <a:pt x="282" y="41"/>
                    <a:pt x="283" y="42"/>
                    <a:pt x="283" y="42"/>
                  </a:cubicBezTo>
                  <a:cubicBezTo>
                    <a:pt x="283" y="43"/>
                    <a:pt x="283" y="44"/>
                    <a:pt x="283" y="44"/>
                  </a:cubicBezTo>
                  <a:cubicBezTo>
                    <a:pt x="283" y="45"/>
                    <a:pt x="283" y="46"/>
                    <a:pt x="283" y="47"/>
                  </a:cubicBezTo>
                  <a:cubicBezTo>
                    <a:pt x="283" y="48"/>
                    <a:pt x="284" y="50"/>
                    <a:pt x="284" y="51"/>
                  </a:cubicBezTo>
                  <a:cubicBezTo>
                    <a:pt x="284" y="52"/>
                    <a:pt x="285" y="54"/>
                    <a:pt x="285" y="55"/>
                  </a:cubicBezTo>
                  <a:cubicBezTo>
                    <a:pt x="285" y="55"/>
                    <a:pt x="286" y="57"/>
                    <a:pt x="286" y="58"/>
                  </a:cubicBezTo>
                  <a:cubicBezTo>
                    <a:pt x="287" y="59"/>
                    <a:pt x="288" y="61"/>
                    <a:pt x="288" y="62"/>
                  </a:cubicBezTo>
                  <a:cubicBezTo>
                    <a:pt x="289" y="63"/>
                    <a:pt x="289" y="64"/>
                    <a:pt x="289" y="65"/>
                  </a:cubicBezTo>
                  <a:cubicBezTo>
                    <a:pt x="289" y="66"/>
                    <a:pt x="290" y="66"/>
                    <a:pt x="290" y="67"/>
                  </a:cubicBezTo>
                  <a:cubicBezTo>
                    <a:pt x="290" y="67"/>
                    <a:pt x="290" y="67"/>
                    <a:pt x="290" y="68"/>
                  </a:cubicBezTo>
                  <a:cubicBezTo>
                    <a:pt x="290" y="68"/>
                    <a:pt x="290" y="69"/>
                    <a:pt x="290" y="69"/>
                  </a:cubicBezTo>
                  <a:cubicBezTo>
                    <a:pt x="290" y="69"/>
                    <a:pt x="290" y="70"/>
                    <a:pt x="289" y="70"/>
                  </a:cubicBezTo>
                  <a:cubicBezTo>
                    <a:pt x="289" y="71"/>
                    <a:pt x="289" y="70"/>
                    <a:pt x="289" y="71"/>
                  </a:cubicBezTo>
                  <a:cubicBezTo>
                    <a:pt x="288" y="71"/>
                    <a:pt x="288" y="71"/>
                    <a:pt x="288" y="72"/>
                  </a:cubicBezTo>
                  <a:cubicBezTo>
                    <a:pt x="289" y="72"/>
                    <a:pt x="289" y="72"/>
                    <a:pt x="289" y="72"/>
                  </a:cubicBezTo>
                  <a:cubicBezTo>
                    <a:pt x="289" y="72"/>
                    <a:pt x="290" y="72"/>
                    <a:pt x="290" y="72"/>
                  </a:cubicBezTo>
                  <a:cubicBezTo>
                    <a:pt x="290" y="72"/>
                    <a:pt x="290" y="73"/>
                    <a:pt x="290" y="73"/>
                  </a:cubicBezTo>
                  <a:cubicBezTo>
                    <a:pt x="291" y="73"/>
                    <a:pt x="290" y="74"/>
                    <a:pt x="290" y="75"/>
                  </a:cubicBezTo>
                  <a:cubicBezTo>
                    <a:pt x="291" y="75"/>
                    <a:pt x="291" y="75"/>
                    <a:pt x="291" y="75"/>
                  </a:cubicBezTo>
                  <a:cubicBezTo>
                    <a:pt x="291" y="76"/>
                    <a:pt x="291" y="77"/>
                    <a:pt x="291" y="77"/>
                  </a:cubicBezTo>
                  <a:cubicBezTo>
                    <a:pt x="291" y="78"/>
                    <a:pt x="291" y="79"/>
                    <a:pt x="292" y="79"/>
                  </a:cubicBezTo>
                  <a:cubicBezTo>
                    <a:pt x="292" y="79"/>
                    <a:pt x="293" y="80"/>
                    <a:pt x="293" y="8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49"/>
            <p:cNvSpPr>
              <a:spLocks/>
            </p:cNvSpPr>
            <p:nvPr/>
          </p:nvSpPr>
          <p:spPr bwMode="auto">
            <a:xfrm>
              <a:off x="1585" y="2724"/>
              <a:ext cx="789" cy="547"/>
            </a:xfrm>
            <a:custGeom>
              <a:avLst/>
              <a:gdLst>
                <a:gd name="T0" fmla="*/ 278 w 285"/>
                <a:gd name="T1" fmla="*/ 198 h 198"/>
                <a:gd name="T2" fmla="*/ 267 w 285"/>
                <a:gd name="T3" fmla="*/ 186 h 198"/>
                <a:gd name="T4" fmla="*/ 256 w 285"/>
                <a:gd name="T5" fmla="*/ 174 h 198"/>
                <a:gd name="T6" fmla="*/ 244 w 285"/>
                <a:gd name="T7" fmla="*/ 162 h 198"/>
                <a:gd name="T8" fmla="*/ 221 w 285"/>
                <a:gd name="T9" fmla="*/ 170 h 198"/>
                <a:gd name="T10" fmla="*/ 214 w 285"/>
                <a:gd name="T11" fmla="*/ 185 h 198"/>
                <a:gd name="T12" fmla="*/ 203 w 285"/>
                <a:gd name="T13" fmla="*/ 193 h 198"/>
                <a:gd name="T14" fmla="*/ 185 w 285"/>
                <a:gd name="T15" fmla="*/ 191 h 198"/>
                <a:gd name="T16" fmla="*/ 162 w 285"/>
                <a:gd name="T17" fmla="*/ 182 h 198"/>
                <a:gd name="T18" fmla="*/ 143 w 285"/>
                <a:gd name="T19" fmla="*/ 176 h 198"/>
                <a:gd name="T20" fmla="*/ 124 w 285"/>
                <a:gd name="T21" fmla="*/ 167 h 198"/>
                <a:gd name="T22" fmla="*/ 111 w 285"/>
                <a:gd name="T23" fmla="*/ 164 h 198"/>
                <a:gd name="T24" fmla="*/ 95 w 285"/>
                <a:gd name="T25" fmla="*/ 169 h 198"/>
                <a:gd name="T26" fmla="*/ 81 w 285"/>
                <a:gd name="T27" fmla="*/ 160 h 198"/>
                <a:gd name="T28" fmla="*/ 64 w 285"/>
                <a:gd name="T29" fmla="*/ 152 h 198"/>
                <a:gd name="T30" fmla="*/ 66 w 285"/>
                <a:gd name="T31" fmla="*/ 140 h 198"/>
                <a:gd name="T32" fmla="*/ 58 w 285"/>
                <a:gd name="T33" fmla="*/ 123 h 198"/>
                <a:gd name="T34" fmla="*/ 47 w 285"/>
                <a:gd name="T35" fmla="*/ 119 h 198"/>
                <a:gd name="T36" fmla="*/ 31 w 285"/>
                <a:gd name="T37" fmla="*/ 119 h 198"/>
                <a:gd name="T38" fmla="*/ 19 w 285"/>
                <a:gd name="T39" fmla="*/ 119 h 198"/>
                <a:gd name="T40" fmla="*/ 5 w 285"/>
                <a:gd name="T41" fmla="*/ 112 h 198"/>
                <a:gd name="T42" fmla="*/ 4 w 285"/>
                <a:gd name="T43" fmla="*/ 93 h 198"/>
                <a:gd name="T44" fmla="*/ 19 w 285"/>
                <a:gd name="T45" fmla="*/ 81 h 198"/>
                <a:gd name="T46" fmla="*/ 27 w 285"/>
                <a:gd name="T47" fmla="*/ 70 h 198"/>
                <a:gd name="T48" fmla="*/ 20 w 285"/>
                <a:gd name="T49" fmla="*/ 61 h 198"/>
                <a:gd name="T50" fmla="*/ 35 w 285"/>
                <a:gd name="T51" fmla="*/ 53 h 198"/>
                <a:gd name="T52" fmla="*/ 47 w 285"/>
                <a:gd name="T53" fmla="*/ 46 h 198"/>
                <a:gd name="T54" fmla="*/ 58 w 285"/>
                <a:gd name="T55" fmla="*/ 42 h 198"/>
                <a:gd name="T56" fmla="*/ 73 w 285"/>
                <a:gd name="T57" fmla="*/ 42 h 198"/>
                <a:gd name="T58" fmla="*/ 84 w 285"/>
                <a:gd name="T59" fmla="*/ 48 h 198"/>
                <a:gd name="T60" fmla="*/ 95 w 285"/>
                <a:gd name="T61" fmla="*/ 59 h 198"/>
                <a:gd name="T62" fmla="*/ 91 w 285"/>
                <a:gd name="T63" fmla="*/ 51 h 198"/>
                <a:gd name="T64" fmla="*/ 88 w 285"/>
                <a:gd name="T65" fmla="*/ 40 h 198"/>
                <a:gd name="T66" fmla="*/ 75 w 285"/>
                <a:gd name="T67" fmla="*/ 33 h 198"/>
                <a:gd name="T68" fmla="*/ 76 w 285"/>
                <a:gd name="T69" fmla="*/ 19 h 198"/>
                <a:gd name="T70" fmla="*/ 80 w 285"/>
                <a:gd name="T71" fmla="*/ 7 h 198"/>
                <a:gd name="T72" fmla="*/ 87 w 285"/>
                <a:gd name="T73" fmla="*/ 2 h 198"/>
                <a:gd name="T74" fmla="*/ 105 w 285"/>
                <a:gd name="T75" fmla="*/ 3 h 198"/>
                <a:gd name="T76" fmla="*/ 115 w 285"/>
                <a:gd name="T77" fmla="*/ 9 h 198"/>
                <a:gd name="T78" fmla="*/ 124 w 285"/>
                <a:gd name="T79" fmla="*/ 19 h 198"/>
                <a:gd name="T80" fmla="*/ 137 w 285"/>
                <a:gd name="T81" fmla="*/ 13 h 198"/>
                <a:gd name="T82" fmla="*/ 149 w 285"/>
                <a:gd name="T83" fmla="*/ 28 h 198"/>
                <a:gd name="T84" fmla="*/ 169 w 285"/>
                <a:gd name="T85" fmla="*/ 20 h 198"/>
                <a:gd name="T86" fmla="*/ 187 w 285"/>
                <a:gd name="T87" fmla="*/ 23 h 198"/>
                <a:gd name="T88" fmla="*/ 199 w 285"/>
                <a:gd name="T89" fmla="*/ 15 h 198"/>
                <a:gd name="T90" fmla="*/ 202 w 285"/>
                <a:gd name="T91" fmla="*/ 5 h 198"/>
                <a:gd name="T92" fmla="*/ 215 w 285"/>
                <a:gd name="T93" fmla="*/ 10 h 198"/>
                <a:gd name="T94" fmla="*/ 220 w 285"/>
                <a:gd name="T95" fmla="*/ 21 h 198"/>
                <a:gd name="T96" fmla="*/ 225 w 285"/>
                <a:gd name="T97" fmla="*/ 34 h 198"/>
                <a:gd name="T98" fmla="*/ 232 w 285"/>
                <a:gd name="T99" fmla="*/ 47 h 198"/>
                <a:gd name="T100" fmla="*/ 242 w 285"/>
                <a:gd name="T101" fmla="*/ 46 h 198"/>
                <a:gd name="T102" fmla="*/ 252 w 285"/>
                <a:gd name="T103" fmla="*/ 41 h 198"/>
                <a:gd name="T104" fmla="*/ 262 w 285"/>
                <a:gd name="T105" fmla="*/ 43 h 198"/>
                <a:gd name="T106" fmla="*/ 261 w 285"/>
                <a:gd name="T107" fmla="*/ 56 h 198"/>
                <a:gd name="T108" fmla="*/ 252 w 285"/>
                <a:gd name="T109" fmla="*/ 75 h 198"/>
                <a:gd name="T110" fmla="*/ 253 w 285"/>
                <a:gd name="T111" fmla="*/ 97 h 198"/>
                <a:gd name="T112" fmla="*/ 245 w 285"/>
                <a:gd name="T113" fmla="*/ 124 h 198"/>
                <a:gd name="T114" fmla="*/ 254 w 285"/>
                <a:gd name="T115" fmla="*/ 139 h 198"/>
                <a:gd name="T116" fmla="*/ 262 w 285"/>
                <a:gd name="T117" fmla="*/ 153 h 198"/>
                <a:gd name="T118" fmla="*/ 273 w 285"/>
                <a:gd name="T119" fmla="*/ 169 h 198"/>
                <a:gd name="T120" fmla="*/ 282 w 285"/>
                <a:gd name="T121" fmla="*/ 186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5" h="198">
                  <a:moveTo>
                    <a:pt x="285" y="191"/>
                  </a:moveTo>
                  <a:cubicBezTo>
                    <a:pt x="285" y="191"/>
                    <a:pt x="285" y="192"/>
                    <a:pt x="285" y="192"/>
                  </a:cubicBezTo>
                  <a:cubicBezTo>
                    <a:pt x="285" y="192"/>
                    <a:pt x="285" y="192"/>
                    <a:pt x="285" y="192"/>
                  </a:cubicBezTo>
                  <a:cubicBezTo>
                    <a:pt x="284" y="192"/>
                    <a:pt x="283" y="193"/>
                    <a:pt x="283" y="193"/>
                  </a:cubicBezTo>
                  <a:cubicBezTo>
                    <a:pt x="282" y="193"/>
                    <a:pt x="282" y="195"/>
                    <a:pt x="282" y="195"/>
                  </a:cubicBezTo>
                  <a:cubicBezTo>
                    <a:pt x="282" y="196"/>
                    <a:pt x="281" y="197"/>
                    <a:pt x="280" y="197"/>
                  </a:cubicBezTo>
                  <a:cubicBezTo>
                    <a:pt x="280" y="197"/>
                    <a:pt x="278" y="198"/>
                    <a:pt x="278" y="198"/>
                  </a:cubicBezTo>
                  <a:cubicBezTo>
                    <a:pt x="277" y="198"/>
                    <a:pt x="276" y="198"/>
                    <a:pt x="276" y="198"/>
                  </a:cubicBezTo>
                  <a:cubicBezTo>
                    <a:pt x="275" y="197"/>
                    <a:pt x="274" y="197"/>
                    <a:pt x="273" y="196"/>
                  </a:cubicBezTo>
                  <a:cubicBezTo>
                    <a:pt x="273" y="196"/>
                    <a:pt x="272" y="196"/>
                    <a:pt x="272" y="195"/>
                  </a:cubicBezTo>
                  <a:cubicBezTo>
                    <a:pt x="271" y="195"/>
                    <a:pt x="270" y="194"/>
                    <a:pt x="270" y="193"/>
                  </a:cubicBezTo>
                  <a:cubicBezTo>
                    <a:pt x="270" y="192"/>
                    <a:pt x="270" y="191"/>
                    <a:pt x="269" y="190"/>
                  </a:cubicBezTo>
                  <a:cubicBezTo>
                    <a:pt x="269" y="190"/>
                    <a:pt x="269" y="189"/>
                    <a:pt x="269" y="188"/>
                  </a:cubicBezTo>
                  <a:cubicBezTo>
                    <a:pt x="269" y="188"/>
                    <a:pt x="268" y="187"/>
                    <a:pt x="267" y="186"/>
                  </a:cubicBezTo>
                  <a:cubicBezTo>
                    <a:pt x="267" y="186"/>
                    <a:pt x="267" y="185"/>
                    <a:pt x="267" y="185"/>
                  </a:cubicBezTo>
                  <a:cubicBezTo>
                    <a:pt x="267" y="184"/>
                    <a:pt x="267" y="183"/>
                    <a:pt x="266" y="182"/>
                  </a:cubicBezTo>
                  <a:cubicBezTo>
                    <a:pt x="266" y="182"/>
                    <a:pt x="266" y="181"/>
                    <a:pt x="265" y="180"/>
                  </a:cubicBezTo>
                  <a:cubicBezTo>
                    <a:pt x="265" y="180"/>
                    <a:pt x="263" y="179"/>
                    <a:pt x="263" y="179"/>
                  </a:cubicBezTo>
                  <a:cubicBezTo>
                    <a:pt x="262" y="179"/>
                    <a:pt x="261" y="178"/>
                    <a:pt x="261" y="178"/>
                  </a:cubicBezTo>
                  <a:cubicBezTo>
                    <a:pt x="260" y="178"/>
                    <a:pt x="259" y="177"/>
                    <a:pt x="259" y="177"/>
                  </a:cubicBezTo>
                  <a:cubicBezTo>
                    <a:pt x="258" y="176"/>
                    <a:pt x="257" y="174"/>
                    <a:pt x="256" y="174"/>
                  </a:cubicBezTo>
                  <a:cubicBezTo>
                    <a:pt x="256" y="173"/>
                    <a:pt x="255" y="172"/>
                    <a:pt x="255" y="171"/>
                  </a:cubicBezTo>
                  <a:cubicBezTo>
                    <a:pt x="255" y="170"/>
                    <a:pt x="254" y="169"/>
                    <a:pt x="254" y="168"/>
                  </a:cubicBezTo>
                  <a:cubicBezTo>
                    <a:pt x="254" y="167"/>
                    <a:pt x="254" y="166"/>
                    <a:pt x="253" y="165"/>
                  </a:cubicBezTo>
                  <a:cubicBezTo>
                    <a:pt x="252" y="164"/>
                    <a:pt x="252" y="162"/>
                    <a:pt x="251" y="162"/>
                  </a:cubicBezTo>
                  <a:cubicBezTo>
                    <a:pt x="251" y="161"/>
                    <a:pt x="250" y="160"/>
                    <a:pt x="249" y="160"/>
                  </a:cubicBezTo>
                  <a:cubicBezTo>
                    <a:pt x="248" y="160"/>
                    <a:pt x="246" y="161"/>
                    <a:pt x="246" y="161"/>
                  </a:cubicBezTo>
                  <a:cubicBezTo>
                    <a:pt x="245" y="161"/>
                    <a:pt x="244" y="162"/>
                    <a:pt x="244" y="162"/>
                  </a:cubicBezTo>
                  <a:cubicBezTo>
                    <a:pt x="243" y="163"/>
                    <a:pt x="242" y="164"/>
                    <a:pt x="241" y="164"/>
                  </a:cubicBezTo>
                  <a:cubicBezTo>
                    <a:pt x="240" y="164"/>
                    <a:pt x="238" y="164"/>
                    <a:pt x="237" y="164"/>
                  </a:cubicBezTo>
                  <a:cubicBezTo>
                    <a:pt x="236" y="164"/>
                    <a:pt x="235" y="164"/>
                    <a:pt x="234" y="164"/>
                  </a:cubicBezTo>
                  <a:cubicBezTo>
                    <a:pt x="233" y="165"/>
                    <a:pt x="232" y="165"/>
                    <a:pt x="231" y="166"/>
                  </a:cubicBezTo>
                  <a:cubicBezTo>
                    <a:pt x="231" y="166"/>
                    <a:pt x="229" y="167"/>
                    <a:pt x="229" y="167"/>
                  </a:cubicBezTo>
                  <a:cubicBezTo>
                    <a:pt x="228" y="167"/>
                    <a:pt x="226" y="169"/>
                    <a:pt x="225" y="169"/>
                  </a:cubicBezTo>
                  <a:cubicBezTo>
                    <a:pt x="224" y="170"/>
                    <a:pt x="222" y="170"/>
                    <a:pt x="221" y="170"/>
                  </a:cubicBezTo>
                  <a:cubicBezTo>
                    <a:pt x="221" y="171"/>
                    <a:pt x="220" y="172"/>
                    <a:pt x="220" y="172"/>
                  </a:cubicBezTo>
                  <a:cubicBezTo>
                    <a:pt x="220" y="173"/>
                    <a:pt x="220" y="174"/>
                    <a:pt x="219" y="175"/>
                  </a:cubicBezTo>
                  <a:cubicBezTo>
                    <a:pt x="219" y="176"/>
                    <a:pt x="219" y="177"/>
                    <a:pt x="218" y="178"/>
                  </a:cubicBezTo>
                  <a:cubicBezTo>
                    <a:pt x="218" y="178"/>
                    <a:pt x="217" y="179"/>
                    <a:pt x="216" y="180"/>
                  </a:cubicBezTo>
                  <a:cubicBezTo>
                    <a:pt x="215" y="180"/>
                    <a:pt x="215" y="180"/>
                    <a:pt x="214" y="181"/>
                  </a:cubicBezTo>
                  <a:cubicBezTo>
                    <a:pt x="214" y="181"/>
                    <a:pt x="214" y="182"/>
                    <a:pt x="214" y="183"/>
                  </a:cubicBezTo>
                  <a:cubicBezTo>
                    <a:pt x="213" y="183"/>
                    <a:pt x="213" y="184"/>
                    <a:pt x="214" y="185"/>
                  </a:cubicBezTo>
                  <a:cubicBezTo>
                    <a:pt x="214" y="186"/>
                    <a:pt x="214" y="187"/>
                    <a:pt x="214" y="188"/>
                  </a:cubicBezTo>
                  <a:cubicBezTo>
                    <a:pt x="214" y="188"/>
                    <a:pt x="214" y="189"/>
                    <a:pt x="214" y="190"/>
                  </a:cubicBezTo>
                  <a:cubicBezTo>
                    <a:pt x="214" y="190"/>
                    <a:pt x="214" y="191"/>
                    <a:pt x="214" y="191"/>
                  </a:cubicBezTo>
                  <a:cubicBezTo>
                    <a:pt x="213" y="192"/>
                    <a:pt x="212" y="192"/>
                    <a:pt x="211" y="192"/>
                  </a:cubicBezTo>
                  <a:cubicBezTo>
                    <a:pt x="210" y="192"/>
                    <a:pt x="209" y="192"/>
                    <a:pt x="208" y="192"/>
                  </a:cubicBezTo>
                  <a:cubicBezTo>
                    <a:pt x="208" y="192"/>
                    <a:pt x="206" y="192"/>
                    <a:pt x="205" y="192"/>
                  </a:cubicBezTo>
                  <a:cubicBezTo>
                    <a:pt x="204" y="192"/>
                    <a:pt x="203" y="193"/>
                    <a:pt x="203" y="193"/>
                  </a:cubicBezTo>
                  <a:cubicBezTo>
                    <a:pt x="202" y="193"/>
                    <a:pt x="201" y="194"/>
                    <a:pt x="200" y="194"/>
                  </a:cubicBezTo>
                  <a:cubicBezTo>
                    <a:pt x="200" y="194"/>
                    <a:pt x="199" y="193"/>
                    <a:pt x="199" y="193"/>
                  </a:cubicBezTo>
                  <a:cubicBezTo>
                    <a:pt x="198" y="193"/>
                    <a:pt x="197" y="192"/>
                    <a:pt x="196" y="191"/>
                  </a:cubicBezTo>
                  <a:cubicBezTo>
                    <a:pt x="195" y="191"/>
                    <a:pt x="194" y="191"/>
                    <a:pt x="193" y="191"/>
                  </a:cubicBezTo>
                  <a:cubicBezTo>
                    <a:pt x="192" y="190"/>
                    <a:pt x="191" y="190"/>
                    <a:pt x="190" y="190"/>
                  </a:cubicBezTo>
                  <a:cubicBezTo>
                    <a:pt x="189" y="190"/>
                    <a:pt x="189" y="190"/>
                    <a:pt x="188" y="190"/>
                  </a:cubicBezTo>
                  <a:cubicBezTo>
                    <a:pt x="187" y="191"/>
                    <a:pt x="186" y="191"/>
                    <a:pt x="185" y="191"/>
                  </a:cubicBezTo>
                  <a:cubicBezTo>
                    <a:pt x="183" y="191"/>
                    <a:pt x="181" y="191"/>
                    <a:pt x="180" y="191"/>
                  </a:cubicBezTo>
                  <a:cubicBezTo>
                    <a:pt x="180" y="190"/>
                    <a:pt x="178" y="190"/>
                    <a:pt x="178" y="190"/>
                  </a:cubicBezTo>
                  <a:cubicBezTo>
                    <a:pt x="177" y="190"/>
                    <a:pt x="175" y="189"/>
                    <a:pt x="174" y="189"/>
                  </a:cubicBezTo>
                  <a:cubicBezTo>
                    <a:pt x="174" y="188"/>
                    <a:pt x="171" y="187"/>
                    <a:pt x="171" y="186"/>
                  </a:cubicBezTo>
                  <a:cubicBezTo>
                    <a:pt x="170" y="186"/>
                    <a:pt x="168" y="185"/>
                    <a:pt x="167" y="184"/>
                  </a:cubicBezTo>
                  <a:cubicBezTo>
                    <a:pt x="167" y="184"/>
                    <a:pt x="166" y="183"/>
                    <a:pt x="165" y="183"/>
                  </a:cubicBezTo>
                  <a:cubicBezTo>
                    <a:pt x="164" y="183"/>
                    <a:pt x="163" y="182"/>
                    <a:pt x="162" y="182"/>
                  </a:cubicBezTo>
                  <a:cubicBezTo>
                    <a:pt x="161" y="182"/>
                    <a:pt x="160" y="181"/>
                    <a:pt x="160" y="181"/>
                  </a:cubicBezTo>
                  <a:cubicBezTo>
                    <a:pt x="159" y="182"/>
                    <a:pt x="158" y="182"/>
                    <a:pt x="157" y="182"/>
                  </a:cubicBezTo>
                  <a:cubicBezTo>
                    <a:pt x="157" y="182"/>
                    <a:pt x="155" y="182"/>
                    <a:pt x="155" y="182"/>
                  </a:cubicBezTo>
                  <a:cubicBezTo>
                    <a:pt x="154" y="182"/>
                    <a:pt x="152" y="181"/>
                    <a:pt x="152" y="181"/>
                  </a:cubicBezTo>
                  <a:cubicBezTo>
                    <a:pt x="150" y="180"/>
                    <a:pt x="148" y="179"/>
                    <a:pt x="147" y="179"/>
                  </a:cubicBezTo>
                  <a:cubicBezTo>
                    <a:pt x="147" y="178"/>
                    <a:pt x="146" y="178"/>
                    <a:pt x="146" y="177"/>
                  </a:cubicBezTo>
                  <a:cubicBezTo>
                    <a:pt x="145" y="177"/>
                    <a:pt x="143" y="177"/>
                    <a:pt x="143" y="176"/>
                  </a:cubicBezTo>
                  <a:cubicBezTo>
                    <a:pt x="142" y="176"/>
                    <a:pt x="142" y="175"/>
                    <a:pt x="141" y="175"/>
                  </a:cubicBezTo>
                  <a:cubicBezTo>
                    <a:pt x="141" y="174"/>
                    <a:pt x="139" y="174"/>
                    <a:pt x="138" y="174"/>
                  </a:cubicBezTo>
                  <a:cubicBezTo>
                    <a:pt x="137" y="173"/>
                    <a:pt x="136" y="173"/>
                    <a:pt x="135" y="172"/>
                  </a:cubicBezTo>
                  <a:cubicBezTo>
                    <a:pt x="135" y="172"/>
                    <a:pt x="134" y="170"/>
                    <a:pt x="133" y="169"/>
                  </a:cubicBezTo>
                  <a:cubicBezTo>
                    <a:pt x="132" y="169"/>
                    <a:pt x="131" y="168"/>
                    <a:pt x="130" y="167"/>
                  </a:cubicBezTo>
                  <a:cubicBezTo>
                    <a:pt x="129" y="167"/>
                    <a:pt x="127" y="167"/>
                    <a:pt x="126" y="167"/>
                  </a:cubicBezTo>
                  <a:cubicBezTo>
                    <a:pt x="126" y="167"/>
                    <a:pt x="124" y="167"/>
                    <a:pt x="124" y="167"/>
                  </a:cubicBezTo>
                  <a:cubicBezTo>
                    <a:pt x="123" y="168"/>
                    <a:pt x="123" y="168"/>
                    <a:pt x="123" y="168"/>
                  </a:cubicBezTo>
                  <a:cubicBezTo>
                    <a:pt x="122" y="169"/>
                    <a:pt x="121" y="169"/>
                    <a:pt x="121" y="169"/>
                  </a:cubicBezTo>
                  <a:cubicBezTo>
                    <a:pt x="120" y="169"/>
                    <a:pt x="120" y="169"/>
                    <a:pt x="119" y="169"/>
                  </a:cubicBezTo>
                  <a:cubicBezTo>
                    <a:pt x="119" y="169"/>
                    <a:pt x="118" y="169"/>
                    <a:pt x="117" y="169"/>
                  </a:cubicBezTo>
                  <a:cubicBezTo>
                    <a:pt x="116" y="168"/>
                    <a:pt x="115" y="167"/>
                    <a:pt x="115" y="166"/>
                  </a:cubicBezTo>
                  <a:cubicBezTo>
                    <a:pt x="114" y="166"/>
                    <a:pt x="113" y="165"/>
                    <a:pt x="112" y="164"/>
                  </a:cubicBezTo>
                  <a:cubicBezTo>
                    <a:pt x="112" y="164"/>
                    <a:pt x="111" y="164"/>
                    <a:pt x="111" y="164"/>
                  </a:cubicBezTo>
                  <a:cubicBezTo>
                    <a:pt x="110" y="164"/>
                    <a:pt x="109" y="165"/>
                    <a:pt x="108" y="165"/>
                  </a:cubicBezTo>
                  <a:cubicBezTo>
                    <a:pt x="107" y="165"/>
                    <a:pt x="105" y="165"/>
                    <a:pt x="104" y="165"/>
                  </a:cubicBezTo>
                  <a:cubicBezTo>
                    <a:pt x="103" y="165"/>
                    <a:pt x="102" y="165"/>
                    <a:pt x="101" y="165"/>
                  </a:cubicBezTo>
                  <a:cubicBezTo>
                    <a:pt x="101" y="165"/>
                    <a:pt x="100" y="165"/>
                    <a:pt x="99" y="166"/>
                  </a:cubicBezTo>
                  <a:cubicBezTo>
                    <a:pt x="99" y="166"/>
                    <a:pt x="98" y="166"/>
                    <a:pt x="98" y="166"/>
                  </a:cubicBezTo>
                  <a:cubicBezTo>
                    <a:pt x="97" y="167"/>
                    <a:pt x="97" y="168"/>
                    <a:pt x="96" y="168"/>
                  </a:cubicBezTo>
                  <a:cubicBezTo>
                    <a:pt x="96" y="168"/>
                    <a:pt x="96" y="169"/>
                    <a:pt x="95" y="169"/>
                  </a:cubicBezTo>
                  <a:cubicBezTo>
                    <a:pt x="95" y="170"/>
                    <a:pt x="95" y="170"/>
                    <a:pt x="94" y="171"/>
                  </a:cubicBezTo>
                  <a:cubicBezTo>
                    <a:pt x="93" y="170"/>
                    <a:pt x="93" y="169"/>
                    <a:pt x="93" y="169"/>
                  </a:cubicBezTo>
                  <a:cubicBezTo>
                    <a:pt x="92" y="168"/>
                    <a:pt x="91" y="166"/>
                    <a:pt x="91" y="166"/>
                  </a:cubicBezTo>
                  <a:cubicBezTo>
                    <a:pt x="90" y="165"/>
                    <a:pt x="89" y="164"/>
                    <a:pt x="89" y="163"/>
                  </a:cubicBezTo>
                  <a:cubicBezTo>
                    <a:pt x="88" y="162"/>
                    <a:pt x="86" y="161"/>
                    <a:pt x="85" y="161"/>
                  </a:cubicBezTo>
                  <a:cubicBezTo>
                    <a:pt x="85" y="161"/>
                    <a:pt x="84" y="160"/>
                    <a:pt x="84" y="160"/>
                  </a:cubicBezTo>
                  <a:cubicBezTo>
                    <a:pt x="83" y="160"/>
                    <a:pt x="81" y="160"/>
                    <a:pt x="81" y="160"/>
                  </a:cubicBezTo>
                  <a:cubicBezTo>
                    <a:pt x="80" y="160"/>
                    <a:pt x="78" y="159"/>
                    <a:pt x="78" y="159"/>
                  </a:cubicBezTo>
                  <a:cubicBezTo>
                    <a:pt x="77" y="159"/>
                    <a:pt x="75" y="159"/>
                    <a:pt x="75" y="159"/>
                  </a:cubicBezTo>
                  <a:cubicBezTo>
                    <a:pt x="74" y="158"/>
                    <a:pt x="74" y="157"/>
                    <a:pt x="73" y="156"/>
                  </a:cubicBezTo>
                  <a:cubicBezTo>
                    <a:pt x="73" y="156"/>
                    <a:pt x="72" y="155"/>
                    <a:pt x="71" y="155"/>
                  </a:cubicBezTo>
                  <a:cubicBezTo>
                    <a:pt x="70" y="155"/>
                    <a:pt x="69" y="154"/>
                    <a:pt x="68" y="154"/>
                  </a:cubicBezTo>
                  <a:cubicBezTo>
                    <a:pt x="67" y="154"/>
                    <a:pt x="66" y="154"/>
                    <a:pt x="65" y="154"/>
                  </a:cubicBezTo>
                  <a:cubicBezTo>
                    <a:pt x="65" y="154"/>
                    <a:pt x="64" y="153"/>
                    <a:pt x="64" y="152"/>
                  </a:cubicBezTo>
                  <a:cubicBezTo>
                    <a:pt x="64" y="152"/>
                    <a:pt x="63" y="151"/>
                    <a:pt x="63" y="150"/>
                  </a:cubicBezTo>
                  <a:cubicBezTo>
                    <a:pt x="63" y="150"/>
                    <a:pt x="63" y="149"/>
                    <a:pt x="63" y="148"/>
                  </a:cubicBezTo>
                  <a:cubicBezTo>
                    <a:pt x="64" y="148"/>
                    <a:pt x="64" y="147"/>
                    <a:pt x="65" y="147"/>
                  </a:cubicBezTo>
                  <a:cubicBezTo>
                    <a:pt x="65" y="146"/>
                    <a:pt x="66" y="146"/>
                    <a:pt x="66" y="145"/>
                  </a:cubicBezTo>
                  <a:cubicBezTo>
                    <a:pt x="66" y="145"/>
                    <a:pt x="67" y="144"/>
                    <a:pt x="67" y="144"/>
                  </a:cubicBezTo>
                  <a:cubicBezTo>
                    <a:pt x="67" y="143"/>
                    <a:pt x="67" y="142"/>
                    <a:pt x="67" y="142"/>
                  </a:cubicBezTo>
                  <a:cubicBezTo>
                    <a:pt x="67" y="142"/>
                    <a:pt x="67" y="141"/>
                    <a:pt x="66" y="140"/>
                  </a:cubicBezTo>
                  <a:cubicBezTo>
                    <a:pt x="66" y="140"/>
                    <a:pt x="65" y="139"/>
                    <a:pt x="64" y="138"/>
                  </a:cubicBezTo>
                  <a:cubicBezTo>
                    <a:pt x="64" y="138"/>
                    <a:pt x="63" y="137"/>
                    <a:pt x="63" y="137"/>
                  </a:cubicBezTo>
                  <a:cubicBezTo>
                    <a:pt x="62" y="136"/>
                    <a:pt x="62" y="135"/>
                    <a:pt x="62" y="134"/>
                  </a:cubicBezTo>
                  <a:cubicBezTo>
                    <a:pt x="61" y="133"/>
                    <a:pt x="61" y="132"/>
                    <a:pt x="61" y="131"/>
                  </a:cubicBezTo>
                  <a:cubicBezTo>
                    <a:pt x="61" y="131"/>
                    <a:pt x="61" y="130"/>
                    <a:pt x="61" y="129"/>
                  </a:cubicBezTo>
                  <a:cubicBezTo>
                    <a:pt x="61" y="128"/>
                    <a:pt x="61" y="127"/>
                    <a:pt x="61" y="126"/>
                  </a:cubicBezTo>
                  <a:cubicBezTo>
                    <a:pt x="60" y="125"/>
                    <a:pt x="58" y="124"/>
                    <a:pt x="58" y="123"/>
                  </a:cubicBezTo>
                  <a:cubicBezTo>
                    <a:pt x="58" y="122"/>
                    <a:pt x="57" y="121"/>
                    <a:pt x="57" y="120"/>
                  </a:cubicBezTo>
                  <a:cubicBezTo>
                    <a:pt x="56" y="120"/>
                    <a:pt x="55" y="118"/>
                    <a:pt x="55" y="118"/>
                  </a:cubicBezTo>
                  <a:cubicBezTo>
                    <a:pt x="54" y="117"/>
                    <a:pt x="53" y="116"/>
                    <a:pt x="53" y="116"/>
                  </a:cubicBezTo>
                  <a:cubicBezTo>
                    <a:pt x="52" y="116"/>
                    <a:pt x="52" y="115"/>
                    <a:pt x="52" y="114"/>
                  </a:cubicBezTo>
                  <a:cubicBezTo>
                    <a:pt x="51" y="114"/>
                    <a:pt x="50" y="114"/>
                    <a:pt x="49" y="115"/>
                  </a:cubicBezTo>
                  <a:cubicBezTo>
                    <a:pt x="49" y="115"/>
                    <a:pt x="48" y="116"/>
                    <a:pt x="48" y="117"/>
                  </a:cubicBezTo>
                  <a:cubicBezTo>
                    <a:pt x="48" y="117"/>
                    <a:pt x="47" y="118"/>
                    <a:pt x="47" y="119"/>
                  </a:cubicBezTo>
                  <a:cubicBezTo>
                    <a:pt x="47" y="119"/>
                    <a:pt x="46" y="120"/>
                    <a:pt x="45" y="120"/>
                  </a:cubicBezTo>
                  <a:cubicBezTo>
                    <a:pt x="44" y="120"/>
                    <a:pt x="43" y="121"/>
                    <a:pt x="42" y="121"/>
                  </a:cubicBezTo>
                  <a:cubicBezTo>
                    <a:pt x="41" y="121"/>
                    <a:pt x="40" y="121"/>
                    <a:pt x="40" y="121"/>
                  </a:cubicBezTo>
                  <a:cubicBezTo>
                    <a:pt x="39" y="121"/>
                    <a:pt x="38" y="121"/>
                    <a:pt x="37" y="121"/>
                  </a:cubicBezTo>
                  <a:cubicBezTo>
                    <a:pt x="36" y="121"/>
                    <a:pt x="34" y="121"/>
                    <a:pt x="34" y="121"/>
                  </a:cubicBezTo>
                  <a:cubicBezTo>
                    <a:pt x="33" y="121"/>
                    <a:pt x="33" y="120"/>
                    <a:pt x="33" y="120"/>
                  </a:cubicBezTo>
                  <a:cubicBezTo>
                    <a:pt x="33" y="120"/>
                    <a:pt x="32" y="119"/>
                    <a:pt x="31" y="119"/>
                  </a:cubicBezTo>
                  <a:cubicBezTo>
                    <a:pt x="31" y="119"/>
                    <a:pt x="30" y="119"/>
                    <a:pt x="30" y="119"/>
                  </a:cubicBezTo>
                  <a:cubicBezTo>
                    <a:pt x="29" y="120"/>
                    <a:pt x="29" y="121"/>
                    <a:pt x="28" y="121"/>
                  </a:cubicBezTo>
                  <a:cubicBezTo>
                    <a:pt x="27" y="122"/>
                    <a:pt x="27" y="122"/>
                    <a:pt x="27" y="122"/>
                  </a:cubicBezTo>
                  <a:cubicBezTo>
                    <a:pt x="27" y="122"/>
                    <a:pt x="25" y="121"/>
                    <a:pt x="25" y="121"/>
                  </a:cubicBezTo>
                  <a:cubicBezTo>
                    <a:pt x="24" y="121"/>
                    <a:pt x="24" y="120"/>
                    <a:pt x="24" y="120"/>
                  </a:cubicBezTo>
                  <a:cubicBezTo>
                    <a:pt x="23" y="120"/>
                    <a:pt x="22" y="119"/>
                    <a:pt x="22" y="119"/>
                  </a:cubicBezTo>
                  <a:cubicBezTo>
                    <a:pt x="21" y="119"/>
                    <a:pt x="20" y="119"/>
                    <a:pt x="19" y="119"/>
                  </a:cubicBezTo>
                  <a:cubicBezTo>
                    <a:pt x="19" y="119"/>
                    <a:pt x="18" y="119"/>
                    <a:pt x="17" y="119"/>
                  </a:cubicBezTo>
                  <a:cubicBezTo>
                    <a:pt x="17" y="119"/>
                    <a:pt x="16" y="118"/>
                    <a:pt x="16" y="117"/>
                  </a:cubicBezTo>
                  <a:cubicBezTo>
                    <a:pt x="15" y="117"/>
                    <a:pt x="14" y="116"/>
                    <a:pt x="13" y="116"/>
                  </a:cubicBezTo>
                  <a:cubicBezTo>
                    <a:pt x="13" y="116"/>
                    <a:pt x="12" y="115"/>
                    <a:pt x="11" y="115"/>
                  </a:cubicBezTo>
                  <a:cubicBezTo>
                    <a:pt x="11" y="114"/>
                    <a:pt x="10" y="114"/>
                    <a:pt x="9" y="114"/>
                  </a:cubicBezTo>
                  <a:cubicBezTo>
                    <a:pt x="9" y="114"/>
                    <a:pt x="7" y="114"/>
                    <a:pt x="7" y="113"/>
                  </a:cubicBezTo>
                  <a:cubicBezTo>
                    <a:pt x="6" y="113"/>
                    <a:pt x="5" y="113"/>
                    <a:pt x="5" y="112"/>
                  </a:cubicBezTo>
                  <a:cubicBezTo>
                    <a:pt x="4" y="111"/>
                    <a:pt x="3" y="110"/>
                    <a:pt x="2" y="109"/>
                  </a:cubicBezTo>
                  <a:cubicBezTo>
                    <a:pt x="2" y="108"/>
                    <a:pt x="2" y="107"/>
                    <a:pt x="2" y="107"/>
                  </a:cubicBezTo>
                  <a:cubicBezTo>
                    <a:pt x="1" y="106"/>
                    <a:pt x="2" y="105"/>
                    <a:pt x="2" y="104"/>
                  </a:cubicBezTo>
                  <a:cubicBezTo>
                    <a:pt x="1" y="104"/>
                    <a:pt x="0" y="103"/>
                    <a:pt x="0" y="102"/>
                  </a:cubicBezTo>
                  <a:cubicBezTo>
                    <a:pt x="0" y="101"/>
                    <a:pt x="0" y="99"/>
                    <a:pt x="1" y="98"/>
                  </a:cubicBezTo>
                  <a:cubicBezTo>
                    <a:pt x="1" y="97"/>
                    <a:pt x="2" y="96"/>
                    <a:pt x="2" y="96"/>
                  </a:cubicBezTo>
                  <a:cubicBezTo>
                    <a:pt x="2" y="95"/>
                    <a:pt x="4" y="94"/>
                    <a:pt x="4" y="93"/>
                  </a:cubicBezTo>
                  <a:cubicBezTo>
                    <a:pt x="5" y="93"/>
                    <a:pt x="6" y="92"/>
                    <a:pt x="6" y="91"/>
                  </a:cubicBezTo>
                  <a:cubicBezTo>
                    <a:pt x="7" y="90"/>
                    <a:pt x="8" y="90"/>
                    <a:pt x="9" y="89"/>
                  </a:cubicBezTo>
                  <a:cubicBezTo>
                    <a:pt x="9" y="89"/>
                    <a:pt x="10" y="89"/>
                    <a:pt x="10" y="89"/>
                  </a:cubicBezTo>
                  <a:cubicBezTo>
                    <a:pt x="11" y="88"/>
                    <a:pt x="13" y="87"/>
                    <a:pt x="13" y="86"/>
                  </a:cubicBezTo>
                  <a:cubicBezTo>
                    <a:pt x="13" y="86"/>
                    <a:pt x="13" y="84"/>
                    <a:pt x="14" y="84"/>
                  </a:cubicBezTo>
                  <a:cubicBezTo>
                    <a:pt x="14" y="83"/>
                    <a:pt x="16" y="83"/>
                    <a:pt x="16" y="83"/>
                  </a:cubicBezTo>
                  <a:cubicBezTo>
                    <a:pt x="17" y="82"/>
                    <a:pt x="18" y="82"/>
                    <a:pt x="19" y="81"/>
                  </a:cubicBezTo>
                  <a:cubicBezTo>
                    <a:pt x="19" y="81"/>
                    <a:pt x="20" y="81"/>
                    <a:pt x="21" y="81"/>
                  </a:cubicBezTo>
                  <a:cubicBezTo>
                    <a:pt x="21" y="80"/>
                    <a:pt x="22" y="80"/>
                    <a:pt x="23" y="79"/>
                  </a:cubicBezTo>
                  <a:cubicBezTo>
                    <a:pt x="23" y="79"/>
                    <a:pt x="24" y="78"/>
                    <a:pt x="25" y="77"/>
                  </a:cubicBezTo>
                  <a:cubicBezTo>
                    <a:pt x="25" y="77"/>
                    <a:pt x="26" y="76"/>
                    <a:pt x="26" y="76"/>
                  </a:cubicBezTo>
                  <a:cubicBezTo>
                    <a:pt x="26" y="75"/>
                    <a:pt x="27" y="75"/>
                    <a:pt x="27" y="74"/>
                  </a:cubicBezTo>
                  <a:cubicBezTo>
                    <a:pt x="27" y="74"/>
                    <a:pt x="27" y="73"/>
                    <a:pt x="27" y="72"/>
                  </a:cubicBezTo>
                  <a:cubicBezTo>
                    <a:pt x="27" y="72"/>
                    <a:pt x="27" y="71"/>
                    <a:pt x="27" y="70"/>
                  </a:cubicBezTo>
                  <a:cubicBezTo>
                    <a:pt x="27" y="70"/>
                    <a:pt x="28" y="69"/>
                    <a:pt x="28" y="69"/>
                  </a:cubicBezTo>
                  <a:cubicBezTo>
                    <a:pt x="28" y="68"/>
                    <a:pt x="28" y="68"/>
                    <a:pt x="28" y="67"/>
                  </a:cubicBezTo>
                  <a:cubicBezTo>
                    <a:pt x="28" y="66"/>
                    <a:pt x="27" y="66"/>
                    <a:pt x="26" y="65"/>
                  </a:cubicBezTo>
                  <a:cubicBezTo>
                    <a:pt x="25" y="65"/>
                    <a:pt x="24" y="65"/>
                    <a:pt x="23" y="65"/>
                  </a:cubicBezTo>
                  <a:cubicBezTo>
                    <a:pt x="23" y="65"/>
                    <a:pt x="22" y="64"/>
                    <a:pt x="21" y="64"/>
                  </a:cubicBezTo>
                  <a:cubicBezTo>
                    <a:pt x="21" y="64"/>
                    <a:pt x="20" y="63"/>
                    <a:pt x="19" y="63"/>
                  </a:cubicBezTo>
                  <a:cubicBezTo>
                    <a:pt x="19" y="63"/>
                    <a:pt x="20" y="62"/>
                    <a:pt x="20" y="61"/>
                  </a:cubicBezTo>
                  <a:cubicBezTo>
                    <a:pt x="20" y="61"/>
                    <a:pt x="21" y="59"/>
                    <a:pt x="22" y="59"/>
                  </a:cubicBezTo>
                  <a:cubicBezTo>
                    <a:pt x="22" y="59"/>
                    <a:pt x="23" y="58"/>
                    <a:pt x="24" y="58"/>
                  </a:cubicBezTo>
                  <a:cubicBezTo>
                    <a:pt x="24" y="58"/>
                    <a:pt x="24" y="57"/>
                    <a:pt x="25" y="56"/>
                  </a:cubicBezTo>
                  <a:cubicBezTo>
                    <a:pt x="25" y="56"/>
                    <a:pt x="27" y="54"/>
                    <a:pt x="27" y="54"/>
                  </a:cubicBezTo>
                  <a:cubicBezTo>
                    <a:pt x="28" y="53"/>
                    <a:pt x="29" y="52"/>
                    <a:pt x="30" y="52"/>
                  </a:cubicBezTo>
                  <a:cubicBezTo>
                    <a:pt x="31" y="52"/>
                    <a:pt x="32" y="52"/>
                    <a:pt x="32" y="52"/>
                  </a:cubicBezTo>
                  <a:cubicBezTo>
                    <a:pt x="33" y="52"/>
                    <a:pt x="35" y="53"/>
                    <a:pt x="35" y="53"/>
                  </a:cubicBezTo>
                  <a:cubicBezTo>
                    <a:pt x="36" y="53"/>
                    <a:pt x="37" y="52"/>
                    <a:pt x="38" y="52"/>
                  </a:cubicBezTo>
                  <a:cubicBezTo>
                    <a:pt x="38" y="52"/>
                    <a:pt x="39" y="50"/>
                    <a:pt x="40" y="50"/>
                  </a:cubicBezTo>
                  <a:cubicBezTo>
                    <a:pt x="40" y="49"/>
                    <a:pt x="40" y="48"/>
                    <a:pt x="40" y="47"/>
                  </a:cubicBezTo>
                  <a:cubicBezTo>
                    <a:pt x="41" y="47"/>
                    <a:pt x="41" y="46"/>
                    <a:pt x="41" y="46"/>
                  </a:cubicBezTo>
                  <a:cubicBezTo>
                    <a:pt x="42" y="46"/>
                    <a:pt x="43" y="45"/>
                    <a:pt x="43" y="45"/>
                  </a:cubicBezTo>
                  <a:cubicBezTo>
                    <a:pt x="44" y="45"/>
                    <a:pt x="45" y="46"/>
                    <a:pt x="45" y="46"/>
                  </a:cubicBezTo>
                  <a:cubicBezTo>
                    <a:pt x="46" y="46"/>
                    <a:pt x="47" y="46"/>
                    <a:pt x="47" y="46"/>
                  </a:cubicBezTo>
                  <a:cubicBezTo>
                    <a:pt x="48" y="46"/>
                    <a:pt x="49" y="45"/>
                    <a:pt x="50" y="45"/>
                  </a:cubicBezTo>
                  <a:cubicBezTo>
                    <a:pt x="50" y="44"/>
                    <a:pt x="50" y="43"/>
                    <a:pt x="51" y="42"/>
                  </a:cubicBezTo>
                  <a:cubicBezTo>
                    <a:pt x="51" y="42"/>
                    <a:pt x="51" y="41"/>
                    <a:pt x="51" y="41"/>
                  </a:cubicBezTo>
                  <a:cubicBezTo>
                    <a:pt x="52" y="41"/>
                    <a:pt x="52" y="40"/>
                    <a:pt x="53" y="40"/>
                  </a:cubicBezTo>
                  <a:cubicBezTo>
                    <a:pt x="53" y="40"/>
                    <a:pt x="54" y="40"/>
                    <a:pt x="55" y="40"/>
                  </a:cubicBezTo>
                  <a:cubicBezTo>
                    <a:pt x="55" y="40"/>
                    <a:pt x="56" y="41"/>
                    <a:pt x="57" y="41"/>
                  </a:cubicBezTo>
                  <a:cubicBezTo>
                    <a:pt x="57" y="41"/>
                    <a:pt x="58" y="42"/>
                    <a:pt x="58" y="42"/>
                  </a:cubicBezTo>
                  <a:cubicBezTo>
                    <a:pt x="59" y="42"/>
                    <a:pt x="59" y="41"/>
                    <a:pt x="59" y="41"/>
                  </a:cubicBezTo>
                  <a:cubicBezTo>
                    <a:pt x="60" y="40"/>
                    <a:pt x="61" y="40"/>
                    <a:pt x="62" y="40"/>
                  </a:cubicBezTo>
                  <a:cubicBezTo>
                    <a:pt x="62" y="40"/>
                    <a:pt x="63" y="39"/>
                    <a:pt x="63" y="39"/>
                  </a:cubicBezTo>
                  <a:cubicBezTo>
                    <a:pt x="64" y="38"/>
                    <a:pt x="66" y="38"/>
                    <a:pt x="66" y="38"/>
                  </a:cubicBezTo>
                  <a:cubicBezTo>
                    <a:pt x="67" y="38"/>
                    <a:pt x="67" y="38"/>
                    <a:pt x="67" y="39"/>
                  </a:cubicBezTo>
                  <a:cubicBezTo>
                    <a:pt x="68" y="39"/>
                    <a:pt x="69" y="40"/>
                    <a:pt x="70" y="41"/>
                  </a:cubicBezTo>
                  <a:cubicBezTo>
                    <a:pt x="71" y="41"/>
                    <a:pt x="72" y="41"/>
                    <a:pt x="73" y="42"/>
                  </a:cubicBezTo>
                  <a:cubicBezTo>
                    <a:pt x="73" y="42"/>
                    <a:pt x="74" y="44"/>
                    <a:pt x="75" y="44"/>
                  </a:cubicBezTo>
                  <a:cubicBezTo>
                    <a:pt x="75" y="45"/>
                    <a:pt x="75" y="46"/>
                    <a:pt x="76" y="47"/>
                  </a:cubicBezTo>
                  <a:cubicBezTo>
                    <a:pt x="76" y="47"/>
                    <a:pt x="77" y="48"/>
                    <a:pt x="78" y="48"/>
                  </a:cubicBezTo>
                  <a:cubicBezTo>
                    <a:pt x="78" y="48"/>
                    <a:pt x="79" y="48"/>
                    <a:pt x="80" y="48"/>
                  </a:cubicBezTo>
                  <a:cubicBezTo>
                    <a:pt x="80" y="48"/>
                    <a:pt x="80" y="47"/>
                    <a:pt x="80" y="47"/>
                  </a:cubicBezTo>
                  <a:cubicBezTo>
                    <a:pt x="80" y="46"/>
                    <a:pt x="81" y="46"/>
                    <a:pt x="82" y="47"/>
                  </a:cubicBezTo>
                  <a:cubicBezTo>
                    <a:pt x="82" y="47"/>
                    <a:pt x="84" y="47"/>
                    <a:pt x="84" y="48"/>
                  </a:cubicBezTo>
                  <a:cubicBezTo>
                    <a:pt x="85" y="48"/>
                    <a:pt x="85" y="49"/>
                    <a:pt x="85" y="49"/>
                  </a:cubicBezTo>
                  <a:cubicBezTo>
                    <a:pt x="86" y="50"/>
                    <a:pt x="86" y="51"/>
                    <a:pt x="86" y="51"/>
                  </a:cubicBezTo>
                  <a:cubicBezTo>
                    <a:pt x="87" y="52"/>
                    <a:pt x="88" y="52"/>
                    <a:pt x="88" y="52"/>
                  </a:cubicBezTo>
                  <a:cubicBezTo>
                    <a:pt x="88" y="52"/>
                    <a:pt x="89" y="53"/>
                    <a:pt x="89" y="53"/>
                  </a:cubicBezTo>
                  <a:cubicBezTo>
                    <a:pt x="89" y="54"/>
                    <a:pt x="89" y="54"/>
                    <a:pt x="90" y="55"/>
                  </a:cubicBezTo>
                  <a:cubicBezTo>
                    <a:pt x="90" y="56"/>
                    <a:pt x="91" y="57"/>
                    <a:pt x="91" y="58"/>
                  </a:cubicBezTo>
                  <a:cubicBezTo>
                    <a:pt x="92" y="58"/>
                    <a:pt x="93" y="59"/>
                    <a:pt x="95" y="59"/>
                  </a:cubicBezTo>
                  <a:cubicBezTo>
                    <a:pt x="95" y="58"/>
                    <a:pt x="95" y="58"/>
                    <a:pt x="96" y="57"/>
                  </a:cubicBezTo>
                  <a:cubicBezTo>
                    <a:pt x="96" y="57"/>
                    <a:pt x="96" y="56"/>
                    <a:pt x="96" y="56"/>
                  </a:cubicBezTo>
                  <a:cubicBezTo>
                    <a:pt x="96" y="55"/>
                    <a:pt x="95" y="54"/>
                    <a:pt x="95" y="54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5" y="52"/>
                    <a:pt x="95" y="51"/>
                    <a:pt x="95" y="51"/>
                  </a:cubicBezTo>
                  <a:cubicBezTo>
                    <a:pt x="95" y="51"/>
                    <a:pt x="93" y="51"/>
                    <a:pt x="93" y="51"/>
                  </a:cubicBezTo>
                  <a:cubicBezTo>
                    <a:pt x="92" y="51"/>
                    <a:pt x="92" y="51"/>
                    <a:pt x="91" y="51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90" y="49"/>
                    <a:pt x="90" y="48"/>
                    <a:pt x="90" y="48"/>
                  </a:cubicBezTo>
                  <a:cubicBezTo>
                    <a:pt x="90" y="48"/>
                    <a:pt x="89" y="48"/>
                    <a:pt x="89" y="47"/>
                  </a:cubicBezTo>
                  <a:cubicBezTo>
                    <a:pt x="88" y="47"/>
                    <a:pt x="88" y="47"/>
                    <a:pt x="88" y="46"/>
                  </a:cubicBezTo>
                  <a:cubicBezTo>
                    <a:pt x="88" y="46"/>
                    <a:pt x="87" y="45"/>
                    <a:pt x="87" y="44"/>
                  </a:cubicBezTo>
                  <a:cubicBezTo>
                    <a:pt x="87" y="44"/>
                    <a:pt x="88" y="42"/>
                    <a:pt x="88" y="42"/>
                  </a:cubicBezTo>
                  <a:cubicBezTo>
                    <a:pt x="88" y="41"/>
                    <a:pt x="88" y="40"/>
                    <a:pt x="88" y="40"/>
                  </a:cubicBezTo>
                  <a:cubicBezTo>
                    <a:pt x="88" y="39"/>
                    <a:pt x="88" y="39"/>
                    <a:pt x="88" y="38"/>
                  </a:cubicBezTo>
                  <a:cubicBezTo>
                    <a:pt x="88" y="38"/>
                    <a:pt x="87" y="37"/>
                    <a:pt x="87" y="36"/>
                  </a:cubicBezTo>
                  <a:cubicBezTo>
                    <a:pt x="86" y="36"/>
                    <a:pt x="85" y="37"/>
                    <a:pt x="85" y="36"/>
                  </a:cubicBezTo>
                  <a:cubicBezTo>
                    <a:pt x="84" y="36"/>
                    <a:pt x="82" y="36"/>
                    <a:pt x="82" y="36"/>
                  </a:cubicBezTo>
                  <a:cubicBezTo>
                    <a:pt x="81" y="36"/>
                    <a:pt x="80" y="35"/>
                    <a:pt x="79" y="35"/>
                  </a:cubicBezTo>
                  <a:cubicBezTo>
                    <a:pt x="79" y="34"/>
                    <a:pt x="78" y="34"/>
                    <a:pt x="77" y="34"/>
                  </a:cubicBezTo>
                  <a:cubicBezTo>
                    <a:pt x="77" y="33"/>
                    <a:pt x="75" y="33"/>
                    <a:pt x="75" y="33"/>
                  </a:cubicBezTo>
                  <a:cubicBezTo>
                    <a:pt x="74" y="33"/>
                    <a:pt x="73" y="32"/>
                    <a:pt x="73" y="32"/>
                  </a:cubicBezTo>
                  <a:cubicBezTo>
                    <a:pt x="73" y="32"/>
                    <a:pt x="72" y="30"/>
                    <a:pt x="72" y="30"/>
                  </a:cubicBezTo>
                  <a:cubicBezTo>
                    <a:pt x="71" y="29"/>
                    <a:pt x="71" y="28"/>
                    <a:pt x="71" y="28"/>
                  </a:cubicBezTo>
                  <a:cubicBezTo>
                    <a:pt x="71" y="27"/>
                    <a:pt x="72" y="26"/>
                    <a:pt x="72" y="26"/>
                  </a:cubicBezTo>
                  <a:cubicBezTo>
                    <a:pt x="72" y="25"/>
                    <a:pt x="74" y="25"/>
                    <a:pt x="74" y="25"/>
                  </a:cubicBezTo>
                  <a:cubicBezTo>
                    <a:pt x="74" y="24"/>
                    <a:pt x="75" y="23"/>
                    <a:pt x="76" y="22"/>
                  </a:cubicBezTo>
                  <a:cubicBezTo>
                    <a:pt x="76" y="22"/>
                    <a:pt x="76" y="20"/>
                    <a:pt x="76" y="19"/>
                  </a:cubicBezTo>
                  <a:cubicBezTo>
                    <a:pt x="76" y="19"/>
                    <a:pt x="76" y="17"/>
                    <a:pt x="76" y="17"/>
                  </a:cubicBezTo>
                  <a:cubicBezTo>
                    <a:pt x="76" y="16"/>
                    <a:pt x="76" y="15"/>
                    <a:pt x="76" y="14"/>
                  </a:cubicBezTo>
                  <a:cubicBezTo>
                    <a:pt x="76" y="13"/>
                    <a:pt x="76" y="12"/>
                    <a:pt x="77" y="12"/>
                  </a:cubicBezTo>
                  <a:cubicBezTo>
                    <a:pt x="77" y="12"/>
                    <a:pt x="78" y="11"/>
                    <a:pt x="78" y="11"/>
                  </a:cubicBezTo>
                  <a:cubicBezTo>
                    <a:pt x="79" y="11"/>
                    <a:pt x="80" y="11"/>
                    <a:pt x="80" y="11"/>
                  </a:cubicBezTo>
                  <a:cubicBezTo>
                    <a:pt x="80" y="10"/>
                    <a:pt x="81" y="10"/>
                    <a:pt x="81" y="9"/>
                  </a:cubicBezTo>
                  <a:cubicBezTo>
                    <a:pt x="81" y="9"/>
                    <a:pt x="81" y="8"/>
                    <a:pt x="80" y="7"/>
                  </a:cubicBezTo>
                  <a:cubicBezTo>
                    <a:pt x="80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5"/>
                    <a:pt x="78" y="5"/>
                    <a:pt x="78" y="5"/>
                  </a:cubicBezTo>
                  <a:cubicBezTo>
                    <a:pt x="79" y="5"/>
                    <a:pt x="80" y="5"/>
                    <a:pt x="80" y="5"/>
                  </a:cubicBezTo>
                  <a:cubicBezTo>
                    <a:pt x="81" y="5"/>
                    <a:pt x="82" y="5"/>
                    <a:pt x="82" y="5"/>
                  </a:cubicBezTo>
                  <a:cubicBezTo>
                    <a:pt x="83" y="5"/>
                    <a:pt x="84" y="4"/>
                    <a:pt x="84" y="4"/>
                  </a:cubicBezTo>
                  <a:cubicBezTo>
                    <a:pt x="84" y="3"/>
                    <a:pt x="86" y="3"/>
                    <a:pt x="87" y="2"/>
                  </a:cubicBezTo>
                  <a:cubicBezTo>
                    <a:pt x="87" y="2"/>
                    <a:pt x="89" y="2"/>
                    <a:pt x="90" y="1"/>
                  </a:cubicBezTo>
                  <a:cubicBezTo>
                    <a:pt x="91" y="1"/>
                    <a:pt x="92" y="1"/>
                    <a:pt x="93" y="1"/>
                  </a:cubicBezTo>
                  <a:cubicBezTo>
                    <a:pt x="94" y="0"/>
                    <a:pt x="97" y="1"/>
                    <a:pt x="98" y="1"/>
                  </a:cubicBezTo>
                  <a:cubicBezTo>
                    <a:pt x="99" y="1"/>
                    <a:pt x="101" y="1"/>
                    <a:pt x="101" y="1"/>
                  </a:cubicBezTo>
                  <a:cubicBezTo>
                    <a:pt x="102" y="1"/>
                    <a:pt x="102" y="1"/>
                    <a:pt x="103" y="1"/>
                  </a:cubicBezTo>
                  <a:cubicBezTo>
                    <a:pt x="103" y="2"/>
                    <a:pt x="103" y="2"/>
                    <a:pt x="104" y="3"/>
                  </a:cubicBezTo>
                  <a:cubicBezTo>
                    <a:pt x="104" y="3"/>
                    <a:pt x="104" y="3"/>
                    <a:pt x="105" y="3"/>
                  </a:cubicBezTo>
                  <a:cubicBezTo>
                    <a:pt x="105" y="3"/>
                    <a:pt x="106" y="2"/>
                    <a:pt x="106" y="2"/>
                  </a:cubicBezTo>
                  <a:cubicBezTo>
                    <a:pt x="106" y="2"/>
                    <a:pt x="107" y="2"/>
                    <a:pt x="107" y="2"/>
                  </a:cubicBezTo>
                  <a:cubicBezTo>
                    <a:pt x="108" y="2"/>
                    <a:pt x="109" y="3"/>
                    <a:pt x="109" y="3"/>
                  </a:cubicBezTo>
                  <a:cubicBezTo>
                    <a:pt x="110" y="3"/>
                    <a:pt x="111" y="3"/>
                    <a:pt x="111" y="4"/>
                  </a:cubicBezTo>
                  <a:cubicBezTo>
                    <a:pt x="112" y="4"/>
                    <a:pt x="112" y="5"/>
                    <a:pt x="113" y="5"/>
                  </a:cubicBezTo>
                  <a:cubicBezTo>
                    <a:pt x="113" y="6"/>
                    <a:pt x="114" y="7"/>
                    <a:pt x="114" y="7"/>
                  </a:cubicBezTo>
                  <a:cubicBezTo>
                    <a:pt x="114" y="7"/>
                    <a:pt x="115" y="9"/>
                    <a:pt x="115" y="9"/>
                  </a:cubicBezTo>
                  <a:cubicBezTo>
                    <a:pt x="116" y="9"/>
                    <a:pt x="117" y="9"/>
                    <a:pt x="118" y="10"/>
                  </a:cubicBezTo>
                  <a:cubicBezTo>
                    <a:pt x="118" y="10"/>
                    <a:pt x="119" y="11"/>
                    <a:pt x="119" y="11"/>
                  </a:cubicBezTo>
                  <a:cubicBezTo>
                    <a:pt x="119" y="12"/>
                    <a:pt x="119" y="13"/>
                    <a:pt x="119" y="14"/>
                  </a:cubicBezTo>
                  <a:cubicBezTo>
                    <a:pt x="119" y="15"/>
                    <a:pt x="119" y="16"/>
                    <a:pt x="119" y="17"/>
                  </a:cubicBezTo>
                  <a:cubicBezTo>
                    <a:pt x="119" y="17"/>
                    <a:pt x="120" y="18"/>
                    <a:pt x="120" y="19"/>
                  </a:cubicBezTo>
                  <a:cubicBezTo>
                    <a:pt x="120" y="19"/>
                    <a:pt x="122" y="20"/>
                    <a:pt x="122" y="20"/>
                  </a:cubicBezTo>
                  <a:cubicBezTo>
                    <a:pt x="123" y="19"/>
                    <a:pt x="123" y="19"/>
                    <a:pt x="124" y="19"/>
                  </a:cubicBezTo>
                  <a:cubicBezTo>
                    <a:pt x="124" y="18"/>
                    <a:pt x="124" y="17"/>
                    <a:pt x="124" y="17"/>
                  </a:cubicBezTo>
                  <a:cubicBezTo>
                    <a:pt x="125" y="17"/>
                    <a:pt x="126" y="16"/>
                    <a:pt x="126" y="16"/>
                  </a:cubicBezTo>
                  <a:cubicBezTo>
                    <a:pt x="126" y="16"/>
                    <a:pt x="127" y="15"/>
                    <a:pt x="128" y="15"/>
                  </a:cubicBezTo>
                  <a:cubicBezTo>
                    <a:pt x="129" y="14"/>
                    <a:pt x="130" y="14"/>
                    <a:pt x="130" y="14"/>
                  </a:cubicBezTo>
                  <a:cubicBezTo>
                    <a:pt x="131" y="14"/>
                    <a:pt x="131" y="13"/>
                    <a:pt x="132" y="13"/>
                  </a:cubicBezTo>
                  <a:cubicBezTo>
                    <a:pt x="132" y="12"/>
                    <a:pt x="133" y="12"/>
                    <a:pt x="133" y="12"/>
                  </a:cubicBezTo>
                  <a:cubicBezTo>
                    <a:pt x="134" y="12"/>
                    <a:pt x="136" y="12"/>
                    <a:pt x="137" y="13"/>
                  </a:cubicBezTo>
                  <a:cubicBezTo>
                    <a:pt x="137" y="13"/>
                    <a:pt x="138" y="14"/>
                    <a:pt x="138" y="15"/>
                  </a:cubicBezTo>
                  <a:cubicBezTo>
                    <a:pt x="138" y="15"/>
                    <a:pt x="140" y="16"/>
                    <a:pt x="140" y="17"/>
                  </a:cubicBezTo>
                  <a:cubicBezTo>
                    <a:pt x="141" y="17"/>
                    <a:pt x="141" y="19"/>
                    <a:pt x="141" y="20"/>
                  </a:cubicBezTo>
                  <a:cubicBezTo>
                    <a:pt x="142" y="21"/>
                    <a:pt x="142" y="22"/>
                    <a:pt x="142" y="22"/>
                  </a:cubicBezTo>
                  <a:cubicBezTo>
                    <a:pt x="143" y="23"/>
                    <a:pt x="144" y="24"/>
                    <a:pt x="145" y="25"/>
                  </a:cubicBezTo>
                  <a:cubicBezTo>
                    <a:pt x="145" y="26"/>
                    <a:pt x="146" y="27"/>
                    <a:pt x="147" y="27"/>
                  </a:cubicBezTo>
                  <a:cubicBezTo>
                    <a:pt x="147" y="28"/>
                    <a:pt x="149" y="28"/>
                    <a:pt x="149" y="28"/>
                  </a:cubicBezTo>
                  <a:cubicBezTo>
                    <a:pt x="151" y="29"/>
                    <a:pt x="154" y="28"/>
                    <a:pt x="156" y="28"/>
                  </a:cubicBezTo>
                  <a:cubicBezTo>
                    <a:pt x="156" y="28"/>
                    <a:pt x="158" y="28"/>
                    <a:pt x="159" y="28"/>
                  </a:cubicBezTo>
                  <a:cubicBezTo>
                    <a:pt x="160" y="28"/>
                    <a:pt x="163" y="28"/>
                    <a:pt x="164" y="27"/>
                  </a:cubicBezTo>
                  <a:cubicBezTo>
                    <a:pt x="164" y="27"/>
                    <a:pt x="165" y="26"/>
                    <a:pt x="166" y="25"/>
                  </a:cubicBezTo>
                  <a:cubicBezTo>
                    <a:pt x="166" y="25"/>
                    <a:pt x="167" y="24"/>
                    <a:pt x="167" y="24"/>
                  </a:cubicBezTo>
                  <a:cubicBezTo>
                    <a:pt x="167" y="23"/>
                    <a:pt x="168" y="22"/>
                    <a:pt x="168" y="22"/>
                  </a:cubicBezTo>
                  <a:cubicBezTo>
                    <a:pt x="168" y="21"/>
                    <a:pt x="168" y="20"/>
                    <a:pt x="169" y="20"/>
                  </a:cubicBezTo>
                  <a:cubicBezTo>
                    <a:pt x="169" y="19"/>
                    <a:pt x="171" y="21"/>
                    <a:pt x="171" y="21"/>
                  </a:cubicBezTo>
                  <a:cubicBezTo>
                    <a:pt x="172" y="21"/>
                    <a:pt x="173" y="22"/>
                    <a:pt x="174" y="22"/>
                  </a:cubicBezTo>
                  <a:cubicBezTo>
                    <a:pt x="175" y="23"/>
                    <a:pt x="176" y="23"/>
                    <a:pt x="177" y="23"/>
                  </a:cubicBezTo>
                  <a:cubicBezTo>
                    <a:pt x="177" y="23"/>
                    <a:pt x="179" y="23"/>
                    <a:pt x="179" y="23"/>
                  </a:cubicBezTo>
                  <a:cubicBezTo>
                    <a:pt x="180" y="23"/>
                    <a:pt x="182" y="24"/>
                    <a:pt x="183" y="24"/>
                  </a:cubicBezTo>
                  <a:cubicBezTo>
                    <a:pt x="183" y="24"/>
                    <a:pt x="185" y="24"/>
                    <a:pt x="186" y="24"/>
                  </a:cubicBezTo>
                  <a:cubicBezTo>
                    <a:pt x="186" y="23"/>
                    <a:pt x="187" y="23"/>
                    <a:pt x="187" y="23"/>
                  </a:cubicBezTo>
                  <a:cubicBezTo>
                    <a:pt x="187" y="22"/>
                    <a:pt x="187" y="21"/>
                    <a:pt x="187" y="21"/>
                  </a:cubicBezTo>
                  <a:cubicBezTo>
                    <a:pt x="188" y="21"/>
                    <a:pt x="188" y="19"/>
                    <a:pt x="188" y="19"/>
                  </a:cubicBezTo>
                  <a:cubicBezTo>
                    <a:pt x="188" y="18"/>
                    <a:pt x="189" y="18"/>
                    <a:pt x="189" y="17"/>
                  </a:cubicBezTo>
                  <a:cubicBezTo>
                    <a:pt x="190" y="17"/>
                    <a:pt x="190" y="17"/>
                    <a:pt x="191" y="16"/>
                  </a:cubicBezTo>
                  <a:cubicBezTo>
                    <a:pt x="191" y="16"/>
                    <a:pt x="192" y="16"/>
                    <a:pt x="193" y="16"/>
                  </a:cubicBezTo>
                  <a:cubicBezTo>
                    <a:pt x="193" y="16"/>
                    <a:pt x="194" y="16"/>
                    <a:pt x="195" y="16"/>
                  </a:cubicBezTo>
                  <a:cubicBezTo>
                    <a:pt x="196" y="16"/>
                    <a:pt x="198" y="15"/>
                    <a:pt x="199" y="15"/>
                  </a:cubicBezTo>
                  <a:cubicBezTo>
                    <a:pt x="199" y="15"/>
                    <a:pt x="200" y="14"/>
                    <a:pt x="200" y="14"/>
                  </a:cubicBezTo>
                  <a:cubicBezTo>
                    <a:pt x="201" y="14"/>
                    <a:pt x="202" y="14"/>
                    <a:pt x="202" y="13"/>
                  </a:cubicBezTo>
                  <a:cubicBezTo>
                    <a:pt x="202" y="13"/>
                    <a:pt x="202" y="12"/>
                    <a:pt x="202" y="12"/>
                  </a:cubicBezTo>
                  <a:cubicBezTo>
                    <a:pt x="202" y="12"/>
                    <a:pt x="202" y="11"/>
                    <a:pt x="202" y="10"/>
                  </a:cubicBezTo>
                  <a:cubicBezTo>
                    <a:pt x="202" y="10"/>
                    <a:pt x="201" y="9"/>
                    <a:pt x="201" y="9"/>
                  </a:cubicBezTo>
                  <a:cubicBezTo>
                    <a:pt x="201" y="8"/>
                    <a:pt x="201" y="7"/>
                    <a:pt x="201" y="7"/>
                  </a:cubicBezTo>
                  <a:cubicBezTo>
                    <a:pt x="201" y="6"/>
                    <a:pt x="201" y="6"/>
                    <a:pt x="202" y="5"/>
                  </a:cubicBezTo>
                  <a:cubicBezTo>
                    <a:pt x="202" y="5"/>
                    <a:pt x="203" y="5"/>
                    <a:pt x="204" y="5"/>
                  </a:cubicBezTo>
                  <a:cubicBezTo>
                    <a:pt x="204" y="5"/>
                    <a:pt x="205" y="5"/>
                    <a:pt x="206" y="5"/>
                  </a:cubicBezTo>
                  <a:cubicBezTo>
                    <a:pt x="206" y="5"/>
                    <a:pt x="208" y="6"/>
                    <a:pt x="208" y="6"/>
                  </a:cubicBezTo>
                  <a:cubicBezTo>
                    <a:pt x="209" y="7"/>
                    <a:pt x="209" y="8"/>
                    <a:pt x="209" y="8"/>
                  </a:cubicBezTo>
                  <a:cubicBezTo>
                    <a:pt x="210" y="9"/>
                    <a:pt x="211" y="9"/>
                    <a:pt x="211" y="9"/>
                  </a:cubicBezTo>
                  <a:cubicBezTo>
                    <a:pt x="212" y="9"/>
                    <a:pt x="213" y="9"/>
                    <a:pt x="213" y="9"/>
                  </a:cubicBezTo>
                  <a:cubicBezTo>
                    <a:pt x="214" y="9"/>
                    <a:pt x="215" y="9"/>
                    <a:pt x="215" y="10"/>
                  </a:cubicBezTo>
                  <a:cubicBezTo>
                    <a:pt x="215" y="10"/>
                    <a:pt x="215" y="11"/>
                    <a:pt x="215" y="11"/>
                  </a:cubicBezTo>
                  <a:cubicBezTo>
                    <a:pt x="215" y="12"/>
                    <a:pt x="217" y="12"/>
                    <a:pt x="217" y="12"/>
                  </a:cubicBezTo>
                  <a:cubicBezTo>
                    <a:pt x="217" y="13"/>
                    <a:pt x="218" y="13"/>
                    <a:pt x="219" y="13"/>
                  </a:cubicBezTo>
                  <a:cubicBezTo>
                    <a:pt x="220" y="13"/>
                    <a:pt x="220" y="14"/>
                    <a:pt x="220" y="15"/>
                  </a:cubicBezTo>
                  <a:cubicBezTo>
                    <a:pt x="220" y="15"/>
                    <a:pt x="221" y="16"/>
                    <a:pt x="220" y="17"/>
                  </a:cubicBezTo>
                  <a:cubicBezTo>
                    <a:pt x="220" y="17"/>
                    <a:pt x="219" y="18"/>
                    <a:pt x="219" y="18"/>
                  </a:cubicBezTo>
                  <a:cubicBezTo>
                    <a:pt x="219" y="19"/>
                    <a:pt x="220" y="20"/>
                    <a:pt x="220" y="21"/>
                  </a:cubicBezTo>
                  <a:cubicBezTo>
                    <a:pt x="220" y="21"/>
                    <a:pt x="221" y="22"/>
                    <a:pt x="221" y="22"/>
                  </a:cubicBezTo>
                  <a:cubicBezTo>
                    <a:pt x="221" y="23"/>
                    <a:pt x="221" y="24"/>
                    <a:pt x="222" y="24"/>
                  </a:cubicBezTo>
                  <a:cubicBezTo>
                    <a:pt x="222" y="25"/>
                    <a:pt x="224" y="25"/>
                    <a:pt x="224" y="26"/>
                  </a:cubicBezTo>
                  <a:cubicBezTo>
                    <a:pt x="224" y="26"/>
                    <a:pt x="225" y="27"/>
                    <a:pt x="225" y="27"/>
                  </a:cubicBezTo>
                  <a:cubicBezTo>
                    <a:pt x="225" y="27"/>
                    <a:pt x="226" y="28"/>
                    <a:pt x="226" y="29"/>
                  </a:cubicBezTo>
                  <a:cubicBezTo>
                    <a:pt x="226" y="29"/>
                    <a:pt x="225" y="31"/>
                    <a:pt x="225" y="32"/>
                  </a:cubicBezTo>
                  <a:cubicBezTo>
                    <a:pt x="225" y="32"/>
                    <a:pt x="225" y="33"/>
                    <a:pt x="225" y="34"/>
                  </a:cubicBezTo>
                  <a:cubicBezTo>
                    <a:pt x="226" y="34"/>
                    <a:pt x="227" y="35"/>
                    <a:pt x="227" y="36"/>
                  </a:cubicBezTo>
                  <a:cubicBezTo>
                    <a:pt x="227" y="36"/>
                    <a:pt x="228" y="37"/>
                    <a:pt x="228" y="37"/>
                  </a:cubicBezTo>
                  <a:cubicBezTo>
                    <a:pt x="228" y="38"/>
                    <a:pt x="229" y="39"/>
                    <a:pt x="229" y="40"/>
                  </a:cubicBezTo>
                  <a:cubicBezTo>
                    <a:pt x="229" y="40"/>
                    <a:pt x="229" y="41"/>
                    <a:pt x="229" y="42"/>
                  </a:cubicBezTo>
                  <a:cubicBezTo>
                    <a:pt x="229" y="42"/>
                    <a:pt x="229" y="43"/>
                    <a:pt x="229" y="44"/>
                  </a:cubicBezTo>
                  <a:cubicBezTo>
                    <a:pt x="230" y="44"/>
                    <a:pt x="231" y="45"/>
                    <a:pt x="231" y="45"/>
                  </a:cubicBezTo>
                  <a:cubicBezTo>
                    <a:pt x="231" y="45"/>
                    <a:pt x="231" y="47"/>
                    <a:pt x="232" y="47"/>
                  </a:cubicBezTo>
                  <a:cubicBezTo>
                    <a:pt x="232" y="47"/>
                    <a:pt x="233" y="48"/>
                    <a:pt x="233" y="48"/>
                  </a:cubicBezTo>
                  <a:cubicBezTo>
                    <a:pt x="234" y="49"/>
                    <a:pt x="235" y="49"/>
                    <a:pt x="235" y="49"/>
                  </a:cubicBezTo>
                  <a:cubicBezTo>
                    <a:pt x="236" y="49"/>
                    <a:pt x="238" y="50"/>
                    <a:pt x="239" y="50"/>
                  </a:cubicBezTo>
                  <a:cubicBezTo>
                    <a:pt x="239" y="50"/>
                    <a:pt x="240" y="50"/>
                    <a:pt x="240" y="50"/>
                  </a:cubicBezTo>
                  <a:cubicBezTo>
                    <a:pt x="241" y="50"/>
                    <a:pt x="242" y="49"/>
                    <a:pt x="242" y="49"/>
                  </a:cubicBezTo>
                  <a:cubicBezTo>
                    <a:pt x="242" y="48"/>
                    <a:pt x="242" y="48"/>
                    <a:pt x="242" y="47"/>
                  </a:cubicBezTo>
                  <a:cubicBezTo>
                    <a:pt x="242" y="47"/>
                    <a:pt x="242" y="46"/>
                    <a:pt x="242" y="46"/>
                  </a:cubicBezTo>
                  <a:cubicBezTo>
                    <a:pt x="243" y="45"/>
                    <a:pt x="243" y="45"/>
                    <a:pt x="244" y="45"/>
                  </a:cubicBezTo>
                  <a:cubicBezTo>
                    <a:pt x="244" y="44"/>
                    <a:pt x="245" y="44"/>
                    <a:pt x="245" y="43"/>
                  </a:cubicBezTo>
                  <a:cubicBezTo>
                    <a:pt x="245" y="43"/>
                    <a:pt x="246" y="42"/>
                    <a:pt x="246" y="42"/>
                  </a:cubicBezTo>
                  <a:cubicBezTo>
                    <a:pt x="246" y="42"/>
                    <a:pt x="247" y="41"/>
                    <a:pt x="248" y="41"/>
                  </a:cubicBezTo>
                  <a:cubicBezTo>
                    <a:pt x="248" y="41"/>
                    <a:pt x="249" y="42"/>
                    <a:pt x="250" y="42"/>
                  </a:cubicBezTo>
                  <a:cubicBezTo>
                    <a:pt x="250" y="42"/>
                    <a:pt x="251" y="42"/>
                    <a:pt x="251" y="42"/>
                  </a:cubicBezTo>
                  <a:cubicBezTo>
                    <a:pt x="251" y="42"/>
                    <a:pt x="251" y="41"/>
                    <a:pt x="252" y="41"/>
                  </a:cubicBezTo>
                  <a:cubicBezTo>
                    <a:pt x="252" y="41"/>
                    <a:pt x="253" y="42"/>
                    <a:pt x="254" y="41"/>
                  </a:cubicBezTo>
                  <a:cubicBezTo>
                    <a:pt x="254" y="41"/>
                    <a:pt x="255" y="41"/>
                    <a:pt x="255" y="40"/>
                  </a:cubicBezTo>
                  <a:cubicBezTo>
                    <a:pt x="255" y="40"/>
                    <a:pt x="256" y="40"/>
                    <a:pt x="256" y="40"/>
                  </a:cubicBezTo>
                  <a:cubicBezTo>
                    <a:pt x="256" y="39"/>
                    <a:pt x="257" y="39"/>
                    <a:pt x="258" y="40"/>
                  </a:cubicBezTo>
                  <a:cubicBezTo>
                    <a:pt x="258" y="40"/>
                    <a:pt x="259" y="40"/>
                    <a:pt x="259" y="40"/>
                  </a:cubicBezTo>
                  <a:cubicBezTo>
                    <a:pt x="260" y="41"/>
                    <a:pt x="260" y="42"/>
                    <a:pt x="260" y="42"/>
                  </a:cubicBezTo>
                  <a:cubicBezTo>
                    <a:pt x="261" y="42"/>
                    <a:pt x="262" y="43"/>
                    <a:pt x="262" y="43"/>
                  </a:cubicBezTo>
                  <a:cubicBezTo>
                    <a:pt x="263" y="43"/>
                    <a:pt x="264" y="43"/>
                    <a:pt x="265" y="44"/>
                  </a:cubicBezTo>
                  <a:cubicBezTo>
                    <a:pt x="265" y="44"/>
                    <a:pt x="266" y="45"/>
                    <a:pt x="266" y="45"/>
                  </a:cubicBezTo>
                  <a:cubicBezTo>
                    <a:pt x="266" y="46"/>
                    <a:pt x="266" y="47"/>
                    <a:pt x="266" y="48"/>
                  </a:cubicBezTo>
                  <a:cubicBezTo>
                    <a:pt x="266" y="48"/>
                    <a:pt x="265" y="49"/>
                    <a:pt x="265" y="50"/>
                  </a:cubicBezTo>
                  <a:cubicBezTo>
                    <a:pt x="265" y="50"/>
                    <a:pt x="264" y="51"/>
                    <a:pt x="264" y="52"/>
                  </a:cubicBezTo>
                  <a:cubicBezTo>
                    <a:pt x="263" y="52"/>
                    <a:pt x="263" y="53"/>
                    <a:pt x="263" y="54"/>
                  </a:cubicBezTo>
                  <a:cubicBezTo>
                    <a:pt x="262" y="54"/>
                    <a:pt x="262" y="55"/>
                    <a:pt x="261" y="56"/>
                  </a:cubicBezTo>
                  <a:cubicBezTo>
                    <a:pt x="261" y="57"/>
                    <a:pt x="261" y="58"/>
                    <a:pt x="261" y="59"/>
                  </a:cubicBezTo>
                  <a:cubicBezTo>
                    <a:pt x="262" y="59"/>
                    <a:pt x="262" y="60"/>
                    <a:pt x="263" y="61"/>
                  </a:cubicBezTo>
                  <a:cubicBezTo>
                    <a:pt x="262" y="61"/>
                    <a:pt x="262" y="61"/>
                    <a:pt x="262" y="61"/>
                  </a:cubicBezTo>
                  <a:cubicBezTo>
                    <a:pt x="261" y="62"/>
                    <a:pt x="260" y="64"/>
                    <a:pt x="259" y="64"/>
                  </a:cubicBezTo>
                  <a:cubicBezTo>
                    <a:pt x="258" y="65"/>
                    <a:pt x="257" y="66"/>
                    <a:pt x="256" y="67"/>
                  </a:cubicBezTo>
                  <a:cubicBezTo>
                    <a:pt x="255" y="68"/>
                    <a:pt x="255" y="69"/>
                    <a:pt x="254" y="70"/>
                  </a:cubicBezTo>
                  <a:cubicBezTo>
                    <a:pt x="254" y="71"/>
                    <a:pt x="252" y="74"/>
                    <a:pt x="252" y="75"/>
                  </a:cubicBezTo>
                  <a:cubicBezTo>
                    <a:pt x="252" y="76"/>
                    <a:pt x="251" y="79"/>
                    <a:pt x="251" y="81"/>
                  </a:cubicBezTo>
                  <a:cubicBezTo>
                    <a:pt x="251" y="82"/>
                    <a:pt x="251" y="84"/>
                    <a:pt x="251" y="86"/>
                  </a:cubicBezTo>
                  <a:cubicBezTo>
                    <a:pt x="251" y="87"/>
                    <a:pt x="252" y="89"/>
                    <a:pt x="252" y="90"/>
                  </a:cubicBezTo>
                  <a:cubicBezTo>
                    <a:pt x="252" y="90"/>
                    <a:pt x="254" y="91"/>
                    <a:pt x="254" y="92"/>
                  </a:cubicBezTo>
                  <a:cubicBezTo>
                    <a:pt x="255" y="92"/>
                    <a:pt x="256" y="93"/>
                    <a:pt x="256" y="93"/>
                  </a:cubicBezTo>
                  <a:cubicBezTo>
                    <a:pt x="256" y="94"/>
                    <a:pt x="255" y="95"/>
                    <a:pt x="255" y="95"/>
                  </a:cubicBezTo>
                  <a:cubicBezTo>
                    <a:pt x="255" y="96"/>
                    <a:pt x="254" y="97"/>
                    <a:pt x="253" y="97"/>
                  </a:cubicBezTo>
                  <a:cubicBezTo>
                    <a:pt x="252" y="98"/>
                    <a:pt x="251" y="100"/>
                    <a:pt x="251" y="101"/>
                  </a:cubicBezTo>
                  <a:cubicBezTo>
                    <a:pt x="250" y="102"/>
                    <a:pt x="250" y="105"/>
                    <a:pt x="250" y="106"/>
                  </a:cubicBezTo>
                  <a:cubicBezTo>
                    <a:pt x="249" y="107"/>
                    <a:pt x="248" y="109"/>
                    <a:pt x="247" y="110"/>
                  </a:cubicBezTo>
                  <a:cubicBezTo>
                    <a:pt x="247" y="111"/>
                    <a:pt x="246" y="112"/>
                    <a:pt x="246" y="113"/>
                  </a:cubicBezTo>
                  <a:cubicBezTo>
                    <a:pt x="246" y="114"/>
                    <a:pt x="245" y="116"/>
                    <a:pt x="245" y="117"/>
                  </a:cubicBezTo>
                  <a:cubicBezTo>
                    <a:pt x="245" y="118"/>
                    <a:pt x="245" y="120"/>
                    <a:pt x="245" y="120"/>
                  </a:cubicBezTo>
                  <a:cubicBezTo>
                    <a:pt x="245" y="121"/>
                    <a:pt x="245" y="123"/>
                    <a:pt x="245" y="124"/>
                  </a:cubicBezTo>
                  <a:cubicBezTo>
                    <a:pt x="246" y="124"/>
                    <a:pt x="247" y="125"/>
                    <a:pt x="247" y="125"/>
                  </a:cubicBezTo>
                  <a:cubicBezTo>
                    <a:pt x="247" y="126"/>
                    <a:pt x="248" y="127"/>
                    <a:pt x="248" y="128"/>
                  </a:cubicBezTo>
                  <a:cubicBezTo>
                    <a:pt x="248" y="129"/>
                    <a:pt x="249" y="130"/>
                    <a:pt x="249" y="130"/>
                  </a:cubicBezTo>
                  <a:cubicBezTo>
                    <a:pt x="249" y="131"/>
                    <a:pt x="248" y="133"/>
                    <a:pt x="248" y="133"/>
                  </a:cubicBezTo>
                  <a:cubicBezTo>
                    <a:pt x="248" y="134"/>
                    <a:pt x="248" y="135"/>
                    <a:pt x="249" y="135"/>
                  </a:cubicBezTo>
                  <a:cubicBezTo>
                    <a:pt x="249" y="136"/>
                    <a:pt x="250" y="136"/>
                    <a:pt x="251" y="137"/>
                  </a:cubicBezTo>
                  <a:cubicBezTo>
                    <a:pt x="252" y="137"/>
                    <a:pt x="253" y="138"/>
                    <a:pt x="254" y="139"/>
                  </a:cubicBezTo>
                  <a:cubicBezTo>
                    <a:pt x="254" y="140"/>
                    <a:pt x="255" y="141"/>
                    <a:pt x="255" y="141"/>
                  </a:cubicBezTo>
                  <a:cubicBezTo>
                    <a:pt x="255" y="142"/>
                    <a:pt x="255" y="143"/>
                    <a:pt x="255" y="144"/>
                  </a:cubicBezTo>
                  <a:cubicBezTo>
                    <a:pt x="256" y="145"/>
                    <a:pt x="257" y="146"/>
                    <a:pt x="257" y="146"/>
                  </a:cubicBezTo>
                  <a:cubicBezTo>
                    <a:pt x="257" y="146"/>
                    <a:pt x="258" y="147"/>
                    <a:pt x="258" y="148"/>
                  </a:cubicBezTo>
                  <a:cubicBezTo>
                    <a:pt x="259" y="148"/>
                    <a:pt x="259" y="149"/>
                    <a:pt x="259" y="150"/>
                  </a:cubicBezTo>
                  <a:cubicBezTo>
                    <a:pt x="260" y="150"/>
                    <a:pt x="260" y="151"/>
                    <a:pt x="261" y="152"/>
                  </a:cubicBezTo>
                  <a:cubicBezTo>
                    <a:pt x="261" y="152"/>
                    <a:pt x="262" y="152"/>
                    <a:pt x="262" y="153"/>
                  </a:cubicBezTo>
                  <a:cubicBezTo>
                    <a:pt x="263" y="153"/>
                    <a:pt x="263" y="154"/>
                    <a:pt x="263" y="154"/>
                  </a:cubicBezTo>
                  <a:cubicBezTo>
                    <a:pt x="264" y="155"/>
                    <a:pt x="265" y="155"/>
                    <a:pt x="266" y="156"/>
                  </a:cubicBezTo>
                  <a:cubicBezTo>
                    <a:pt x="266" y="156"/>
                    <a:pt x="267" y="157"/>
                    <a:pt x="267" y="157"/>
                  </a:cubicBezTo>
                  <a:cubicBezTo>
                    <a:pt x="268" y="158"/>
                    <a:pt x="269" y="160"/>
                    <a:pt x="269" y="161"/>
                  </a:cubicBezTo>
                  <a:cubicBezTo>
                    <a:pt x="270" y="162"/>
                    <a:pt x="270" y="164"/>
                    <a:pt x="270" y="165"/>
                  </a:cubicBezTo>
                  <a:cubicBezTo>
                    <a:pt x="271" y="166"/>
                    <a:pt x="272" y="167"/>
                    <a:pt x="272" y="168"/>
                  </a:cubicBezTo>
                  <a:cubicBezTo>
                    <a:pt x="272" y="168"/>
                    <a:pt x="273" y="169"/>
                    <a:pt x="273" y="169"/>
                  </a:cubicBezTo>
                  <a:cubicBezTo>
                    <a:pt x="274" y="169"/>
                    <a:pt x="275" y="169"/>
                    <a:pt x="276" y="170"/>
                  </a:cubicBezTo>
                  <a:cubicBezTo>
                    <a:pt x="276" y="170"/>
                    <a:pt x="276" y="171"/>
                    <a:pt x="277" y="171"/>
                  </a:cubicBezTo>
                  <a:cubicBezTo>
                    <a:pt x="277" y="172"/>
                    <a:pt x="278" y="173"/>
                    <a:pt x="279" y="173"/>
                  </a:cubicBezTo>
                  <a:cubicBezTo>
                    <a:pt x="279" y="174"/>
                    <a:pt x="280" y="176"/>
                    <a:pt x="280" y="176"/>
                  </a:cubicBezTo>
                  <a:cubicBezTo>
                    <a:pt x="280" y="177"/>
                    <a:pt x="280" y="178"/>
                    <a:pt x="280" y="179"/>
                  </a:cubicBezTo>
                  <a:cubicBezTo>
                    <a:pt x="280" y="180"/>
                    <a:pt x="281" y="182"/>
                    <a:pt x="281" y="183"/>
                  </a:cubicBezTo>
                  <a:cubicBezTo>
                    <a:pt x="282" y="183"/>
                    <a:pt x="282" y="185"/>
                    <a:pt x="282" y="186"/>
                  </a:cubicBezTo>
                  <a:cubicBezTo>
                    <a:pt x="283" y="186"/>
                    <a:pt x="284" y="187"/>
                    <a:pt x="285" y="188"/>
                  </a:cubicBezTo>
                  <a:cubicBezTo>
                    <a:pt x="285" y="189"/>
                    <a:pt x="285" y="190"/>
                    <a:pt x="285" y="19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50"/>
            <p:cNvSpPr>
              <a:spLocks/>
            </p:cNvSpPr>
            <p:nvPr/>
          </p:nvSpPr>
          <p:spPr bwMode="auto">
            <a:xfrm>
              <a:off x="1585" y="2724"/>
              <a:ext cx="789" cy="547"/>
            </a:xfrm>
            <a:custGeom>
              <a:avLst/>
              <a:gdLst>
                <a:gd name="T0" fmla="*/ 278 w 285"/>
                <a:gd name="T1" fmla="*/ 198 h 198"/>
                <a:gd name="T2" fmla="*/ 267 w 285"/>
                <a:gd name="T3" fmla="*/ 186 h 198"/>
                <a:gd name="T4" fmla="*/ 256 w 285"/>
                <a:gd name="T5" fmla="*/ 174 h 198"/>
                <a:gd name="T6" fmla="*/ 244 w 285"/>
                <a:gd name="T7" fmla="*/ 162 h 198"/>
                <a:gd name="T8" fmla="*/ 221 w 285"/>
                <a:gd name="T9" fmla="*/ 170 h 198"/>
                <a:gd name="T10" fmla="*/ 214 w 285"/>
                <a:gd name="T11" fmla="*/ 185 h 198"/>
                <a:gd name="T12" fmla="*/ 203 w 285"/>
                <a:gd name="T13" fmla="*/ 193 h 198"/>
                <a:gd name="T14" fmla="*/ 185 w 285"/>
                <a:gd name="T15" fmla="*/ 191 h 198"/>
                <a:gd name="T16" fmla="*/ 162 w 285"/>
                <a:gd name="T17" fmla="*/ 182 h 198"/>
                <a:gd name="T18" fmla="*/ 143 w 285"/>
                <a:gd name="T19" fmla="*/ 176 h 198"/>
                <a:gd name="T20" fmla="*/ 124 w 285"/>
                <a:gd name="T21" fmla="*/ 167 h 198"/>
                <a:gd name="T22" fmla="*/ 111 w 285"/>
                <a:gd name="T23" fmla="*/ 164 h 198"/>
                <a:gd name="T24" fmla="*/ 95 w 285"/>
                <a:gd name="T25" fmla="*/ 169 h 198"/>
                <a:gd name="T26" fmla="*/ 81 w 285"/>
                <a:gd name="T27" fmla="*/ 160 h 198"/>
                <a:gd name="T28" fmla="*/ 64 w 285"/>
                <a:gd name="T29" fmla="*/ 152 h 198"/>
                <a:gd name="T30" fmla="*/ 66 w 285"/>
                <a:gd name="T31" fmla="*/ 140 h 198"/>
                <a:gd name="T32" fmla="*/ 58 w 285"/>
                <a:gd name="T33" fmla="*/ 123 h 198"/>
                <a:gd name="T34" fmla="*/ 47 w 285"/>
                <a:gd name="T35" fmla="*/ 119 h 198"/>
                <a:gd name="T36" fmla="*/ 31 w 285"/>
                <a:gd name="T37" fmla="*/ 119 h 198"/>
                <a:gd name="T38" fmla="*/ 19 w 285"/>
                <a:gd name="T39" fmla="*/ 119 h 198"/>
                <a:gd name="T40" fmla="*/ 5 w 285"/>
                <a:gd name="T41" fmla="*/ 112 h 198"/>
                <a:gd name="T42" fmla="*/ 4 w 285"/>
                <a:gd name="T43" fmla="*/ 93 h 198"/>
                <a:gd name="T44" fmla="*/ 19 w 285"/>
                <a:gd name="T45" fmla="*/ 81 h 198"/>
                <a:gd name="T46" fmla="*/ 27 w 285"/>
                <a:gd name="T47" fmla="*/ 70 h 198"/>
                <a:gd name="T48" fmla="*/ 20 w 285"/>
                <a:gd name="T49" fmla="*/ 61 h 198"/>
                <a:gd name="T50" fmla="*/ 35 w 285"/>
                <a:gd name="T51" fmla="*/ 53 h 198"/>
                <a:gd name="T52" fmla="*/ 47 w 285"/>
                <a:gd name="T53" fmla="*/ 46 h 198"/>
                <a:gd name="T54" fmla="*/ 58 w 285"/>
                <a:gd name="T55" fmla="*/ 42 h 198"/>
                <a:gd name="T56" fmla="*/ 73 w 285"/>
                <a:gd name="T57" fmla="*/ 42 h 198"/>
                <a:gd name="T58" fmla="*/ 84 w 285"/>
                <a:gd name="T59" fmla="*/ 48 h 198"/>
                <a:gd name="T60" fmla="*/ 95 w 285"/>
                <a:gd name="T61" fmla="*/ 59 h 198"/>
                <a:gd name="T62" fmla="*/ 91 w 285"/>
                <a:gd name="T63" fmla="*/ 51 h 198"/>
                <a:gd name="T64" fmla="*/ 88 w 285"/>
                <a:gd name="T65" fmla="*/ 40 h 198"/>
                <a:gd name="T66" fmla="*/ 75 w 285"/>
                <a:gd name="T67" fmla="*/ 33 h 198"/>
                <a:gd name="T68" fmla="*/ 76 w 285"/>
                <a:gd name="T69" fmla="*/ 19 h 198"/>
                <a:gd name="T70" fmla="*/ 80 w 285"/>
                <a:gd name="T71" fmla="*/ 7 h 198"/>
                <a:gd name="T72" fmla="*/ 87 w 285"/>
                <a:gd name="T73" fmla="*/ 2 h 198"/>
                <a:gd name="T74" fmla="*/ 105 w 285"/>
                <a:gd name="T75" fmla="*/ 3 h 198"/>
                <a:gd name="T76" fmla="*/ 115 w 285"/>
                <a:gd name="T77" fmla="*/ 9 h 198"/>
                <a:gd name="T78" fmla="*/ 124 w 285"/>
                <a:gd name="T79" fmla="*/ 19 h 198"/>
                <a:gd name="T80" fmla="*/ 137 w 285"/>
                <a:gd name="T81" fmla="*/ 13 h 198"/>
                <a:gd name="T82" fmla="*/ 149 w 285"/>
                <a:gd name="T83" fmla="*/ 28 h 198"/>
                <a:gd name="T84" fmla="*/ 169 w 285"/>
                <a:gd name="T85" fmla="*/ 20 h 198"/>
                <a:gd name="T86" fmla="*/ 187 w 285"/>
                <a:gd name="T87" fmla="*/ 23 h 198"/>
                <a:gd name="T88" fmla="*/ 199 w 285"/>
                <a:gd name="T89" fmla="*/ 15 h 198"/>
                <a:gd name="T90" fmla="*/ 202 w 285"/>
                <a:gd name="T91" fmla="*/ 5 h 198"/>
                <a:gd name="T92" fmla="*/ 215 w 285"/>
                <a:gd name="T93" fmla="*/ 10 h 198"/>
                <a:gd name="T94" fmla="*/ 220 w 285"/>
                <a:gd name="T95" fmla="*/ 21 h 198"/>
                <a:gd name="T96" fmla="*/ 225 w 285"/>
                <a:gd name="T97" fmla="*/ 34 h 198"/>
                <a:gd name="T98" fmla="*/ 232 w 285"/>
                <a:gd name="T99" fmla="*/ 47 h 198"/>
                <a:gd name="T100" fmla="*/ 242 w 285"/>
                <a:gd name="T101" fmla="*/ 46 h 198"/>
                <a:gd name="T102" fmla="*/ 252 w 285"/>
                <a:gd name="T103" fmla="*/ 41 h 198"/>
                <a:gd name="T104" fmla="*/ 262 w 285"/>
                <a:gd name="T105" fmla="*/ 43 h 198"/>
                <a:gd name="T106" fmla="*/ 261 w 285"/>
                <a:gd name="T107" fmla="*/ 56 h 198"/>
                <a:gd name="T108" fmla="*/ 252 w 285"/>
                <a:gd name="T109" fmla="*/ 75 h 198"/>
                <a:gd name="T110" fmla="*/ 253 w 285"/>
                <a:gd name="T111" fmla="*/ 97 h 198"/>
                <a:gd name="T112" fmla="*/ 245 w 285"/>
                <a:gd name="T113" fmla="*/ 124 h 198"/>
                <a:gd name="T114" fmla="*/ 254 w 285"/>
                <a:gd name="T115" fmla="*/ 139 h 198"/>
                <a:gd name="T116" fmla="*/ 262 w 285"/>
                <a:gd name="T117" fmla="*/ 153 h 198"/>
                <a:gd name="T118" fmla="*/ 273 w 285"/>
                <a:gd name="T119" fmla="*/ 169 h 198"/>
                <a:gd name="T120" fmla="*/ 282 w 285"/>
                <a:gd name="T121" fmla="*/ 186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5" h="198">
                  <a:moveTo>
                    <a:pt x="285" y="191"/>
                  </a:moveTo>
                  <a:cubicBezTo>
                    <a:pt x="285" y="191"/>
                    <a:pt x="285" y="192"/>
                    <a:pt x="285" y="192"/>
                  </a:cubicBezTo>
                  <a:cubicBezTo>
                    <a:pt x="285" y="192"/>
                    <a:pt x="285" y="192"/>
                    <a:pt x="285" y="192"/>
                  </a:cubicBezTo>
                  <a:cubicBezTo>
                    <a:pt x="284" y="192"/>
                    <a:pt x="283" y="193"/>
                    <a:pt x="283" y="193"/>
                  </a:cubicBezTo>
                  <a:cubicBezTo>
                    <a:pt x="282" y="193"/>
                    <a:pt x="282" y="195"/>
                    <a:pt x="282" y="195"/>
                  </a:cubicBezTo>
                  <a:cubicBezTo>
                    <a:pt x="282" y="196"/>
                    <a:pt x="281" y="197"/>
                    <a:pt x="280" y="197"/>
                  </a:cubicBezTo>
                  <a:cubicBezTo>
                    <a:pt x="280" y="197"/>
                    <a:pt x="278" y="198"/>
                    <a:pt x="278" y="198"/>
                  </a:cubicBezTo>
                  <a:cubicBezTo>
                    <a:pt x="277" y="198"/>
                    <a:pt x="276" y="198"/>
                    <a:pt x="276" y="198"/>
                  </a:cubicBezTo>
                  <a:cubicBezTo>
                    <a:pt x="275" y="197"/>
                    <a:pt x="274" y="197"/>
                    <a:pt x="273" y="196"/>
                  </a:cubicBezTo>
                  <a:cubicBezTo>
                    <a:pt x="273" y="196"/>
                    <a:pt x="272" y="196"/>
                    <a:pt x="272" y="195"/>
                  </a:cubicBezTo>
                  <a:cubicBezTo>
                    <a:pt x="271" y="195"/>
                    <a:pt x="270" y="194"/>
                    <a:pt x="270" y="193"/>
                  </a:cubicBezTo>
                  <a:cubicBezTo>
                    <a:pt x="270" y="192"/>
                    <a:pt x="270" y="191"/>
                    <a:pt x="269" y="190"/>
                  </a:cubicBezTo>
                  <a:cubicBezTo>
                    <a:pt x="269" y="190"/>
                    <a:pt x="269" y="189"/>
                    <a:pt x="269" y="188"/>
                  </a:cubicBezTo>
                  <a:cubicBezTo>
                    <a:pt x="269" y="188"/>
                    <a:pt x="268" y="187"/>
                    <a:pt x="267" y="186"/>
                  </a:cubicBezTo>
                  <a:cubicBezTo>
                    <a:pt x="267" y="186"/>
                    <a:pt x="267" y="185"/>
                    <a:pt x="267" y="185"/>
                  </a:cubicBezTo>
                  <a:cubicBezTo>
                    <a:pt x="267" y="184"/>
                    <a:pt x="267" y="183"/>
                    <a:pt x="266" y="182"/>
                  </a:cubicBezTo>
                  <a:cubicBezTo>
                    <a:pt x="266" y="182"/>
                    <a:pt x="266" y="181"/>
                    <a:pt x="265" y="180"/>
                  </a:cubicBezTo>
                  <a:cubicBezTo>
                    <a:pt x="265" y="180"/>
                    <a:pt x="263" y="179"/>
                    <a:pt x="263" y="179"/>
                  </a:cubicBezTo>
                  <a:cubicBezTo>
                    <a:pt x="262" y="179"/>
                    <a:pt x="261" y="178"/>
                    <a:pt x="261" y="178"/>
                  </a:cubicBezTo>
                  <a:cubicBezTo>
                    <a:pt x="260" y="178"/>
                    <a:pt x="259" y="177"/>
                    <a:pt x="259" y="177"/>
                  </a:cubicBezTo>
                  <a:cubicBezTo>
                    <a:pt x="258" y="176"/>
                    <a:pt x="257" y="174"/>
                    <a:pt x="256" y="174"/>
                  </a:cubicBezTo>
                  <a:cubicBezTo>
                    <a:pt x="256" y="173"/>
                    <a:pt x="255" y="172"/>
                    <a:pt x="255" y="171"/>
                  </a:cubicBezTo>
                  <a:cubicBezTo>
                    <a:pt x="255" y="170"/>
                    <a:pt x="254" y="169"/>
                    <a:pt x="254" y="168"/>
                  </a:cubicBezTo>
                  <a:cubicBezTo>
                    <a:pt x="254" y="167"/>
                    <a:pt x="254" y="166"/>
                    <a:pt x="253" y="165"/>
                  </a:cubicBezTo>
                  <a:cubicBezTo>
                    <a:pt x="252" y="164"/>
                    <a:pt x="252" y="162"/>
                    <a:pt x="251" y="162"/>
                  </a:cubicBezTo>
                  <a:cubicBezTo>
                    <a:pt x="251" y="161"/>
                    <a:pt x="250" y="160"/>
                    <a:pt x="249" y="160"/>
                  </a:cubicBezTo>
                  <a:cubicBezTo>
                    <a:pt x="248" y="160"/>
                    <a:pt x="246" y="161"/>
                    <a:pt x="246" y="161"/>
                  </a:cubicBezTo>
                  <a:cubicBezTo>
                    <a:pt x="245" y="161"/>
                    <a:pt x="244" y="162"/>
                    <a:pt x="244" y="162"/>
                  </a:cubicBezTo>
                  <a:cubicBezTo>
                    <a:pt x="243" y="163"/>
                    <a:pt x="242" y="164"/>
                    <a:pt x="241" y="164"/>
                  </a:cubicBezTo>
                  <a:cubicBezTo>
                    <a:pt x="240" y="164"/>
                    <a:pt x="238" y="164"/>
                    <a:pt x="237" y="164"/>
                  </a:cubicBezTo>
                  <a:cubicBezTo>
                    <a:pt x="236" y="164"/>
                    <a:pt x="235" y="164"/>
                    <a:pt x="234" y="164"/>
                  </a:cubicBezTo>
                  <a:cubicBezTo>
                    <a:pt x="233" y="165"/>
                    <a:pt x="232" y="165"/>
                    <a:pt x="231" y="166"/>
                  </a:cubicBezTo>
                  <a:cubicBezTo>
                    <a:pt x="231" y="166"/>
                    <a:pt x="229" y="167"/>
                    <a:pt x="229" y="167"/>
                  </a:cubicBezTo>
                  <a:cubicBezTo>
                    <a:pt x="228" y="167"/>
                    <a:pt x="226" y="169"/>
                    <a:pt x="225" y="169"/>
                  </a:cubicBezTo>
                  <a:cubicBezTo>
                    <a:pt x="224" y="170"/>
                    <a:pt x="222" y="170"/>
                    <a:pt x="221" y="170"/>
                  </a:cubicBezTo>
                  <a:cubicBezTo>
                    <a:pt x="221" y="171"/>
                    <a:pt x="220" y="172"/>
                    <a:pt x="220" y="172"/>
                  </a:cubicBezTo>
                  <a:cubicBezTo>
                    <a:pt x="220" y="173"/>
                    <a:pt x="220" y="174"/>
                    <a:pt x="219" y="175"/>
                  </a:cubicBezTo>
                  <a:cubicBezTo>
                    <a:pt x="219" y="176"/>
                    <a:pt x="219" y="177"/>
                    <a:pt x="218" y="178"/>
                  </a:cubicBezTo>
                  <a:cubicBezTo>
                    <a:pt x="218" y="178"/>
                    <a:pt x="217" y="179"/>
                    <a:pt x="216" y="180"/>
                  </a:cubicBezTo>
                  <a:cubicBezTo>
                    <a:pt x="215" y="180"/>
                    <a:pt x="215" y="180"/>
                    <a:pt x="214" y="181"/>
                  </a:cubicBezTo>
                  <a:cubicBezTo>
                    <a:pt x="214" y="181"/>
                    <a:pt x="214" y="182"/>
                    <a:pt x="214" y="183"/>
                  </a:cubicBezTo>
                  <a:cubicBezTo>
                    <a:pt x="213" y="183"/>
                    <a:pt x="213" y="184"/>
                    <a:pt x="214" y="185"/>
                  </a:cubicBezTo>
                  <a:cubicBezTo>
                    <a:pt x="214" y="186"/>
                    <a:pt x="214" y="187"/>
                    <a:pt x="214" y="188"/>
                  </a:cubicBezTo>
                  <a:cubicBezTo>
                    <a:pt x="214" y="188"/>
                    <a:pt x="214" y="189"/>
                    <a:pt x="214" y="190"/>
                  </a:cubicBezTo>
                  <a:cubicBezTo>
                    <a:pt x="214" y="190"/>
                    <a:pt x="214" y="191"/>
                    <a:pt x="214" y="191"/>
                  </a:cubicBezTo>
                  <a:cubicBezTo>
                    <a:pt x="213" y="192"/>
                    <a:pt x="212" y="192"/>
                    <a:pt x="211" y="192"/>
                  </a:cubicBezTo>
                  <a:cubicBezTo>
                    <a:pt x="210" y="192"/>
                    <a:pt x="209" y="192"/>
                    <a:pt x="208" y="192"/>
                  </a:cubicBezTo>
                  <a:cubicBezTo>
                    <a:pt x="208" y="192"/>
                    <a:pt x="206" y="192"/>
                    <a:pt x="205" y="192"/>
                  </a:cubicBezTo>
                  <a:cubicBezTo>
                    <a:pt x="204" y="192"/>
                    <a:pt x="203" y="193"/>
                    <a:pt x="203" y="193"/>
                  </a:cubicBezTo>
                  <a:cubicBezTo>
                    <a:pt x="202" y="193"/>
                    <a:pt x="201" y="194"/>
                    <a:pt x="200" y="194"/>
                  </a:cubicBezTo>
                  <a:cubicBezTo>
                    <a:pt x="200" y="194"/>
                    <a:pt x="199" y="193"/>
                    <a:pt x="199" y="193"/>
                  </a:cubicBezTo>
                  <a:cubicBezTo>
                    <a:pt x="198" y="193"/>
                    <a:pt x="197" y="192"/>
                    <a:pt x="196" y="191"/>
                  </a:cubicBezTo>
                  <a:cubicBezTo>
                    <a:pt x="195" y="191"/>
                    <a:pt x="194" y="191"/>
                    <a:pt x="193" y="191"/>
                  </a:cubicBezTo>
                  <a:cubicBezTo>
                    <a:pt x="192" y="190"/>
                    <a:pt x="191" y="190"/>
                    <a:pt x="190" y="190"/>
                  </a:cubicBezTo>
                  <a:cubicBezTo>
                    <a:pt x="189" y="190"/>
                    <a:pt x="189" y="190"/>
                    <a:pt x="188" y="190"/>
                  </a:cubicBezTo>
                  <a:cubicBezTo>
                    <a:pt x="187" y="191"/>
                    <a:pt x="186" y="191"/>
                    <a:pt x="185" y="191"/>
                  </a:cubicBezTo>
                  <a:cubicBezTo>
                    <a:pt x="183" y="191"/>
                    <a:pt x="181" y="191"/>
                    <a:pt x="180" y="191"/>
                  </a:cubicBezTo>
                  <a:cubicBezTo>
                    <a:pt x="180" y="190"/>
                    <a:pt x="178" y="190"/>
                    <a:pt x="178" y="190"/>
                  </a:cubicBezTo>
                  <a:cubicBezTo>
                    <a:pt x="177" y="190"/>
                    <a:pt x="175" y="189"/>
                    <a:pt x="174" y="189"/>
                  </a:cubicBezTo>
                  <a:cubicBezTo>
                    <a:pt x="174" y="188"/>
                    <a:pt x="171" y="187"/>
                    <a:pt x="171" y="186"/>
                  </a:cubicBezTo>
                  <a:cubicBezTo>
                    <a:pt x="170" y="186"/>
                    <a:pt x="168" y="185"/>
                    <a:pt x="167" y="184"/>
                  </a:cubicBezTo>
                  <a:cubicBezTo>
                    <a:pt x="167" y="184"/>
                    <a:pt x="166" y="183"/>
                    <a:pt x="165" y="183"/>
                  </a:cubicBezTo>
                  <a:cubicBezTo>
                    <a:pt x="164" y="183"/>
                    <a:pt x="163" y="182"/>
                    <a:pt x="162" y="182"/>
                  </a:cubicBezTo>
                  <a:cubicBezTo>
                    <a:pt x="161" y="182"/>
                    <a:pt x="160" y="181"/>
                    <a:pt x="160" y="181"/>
                  </a:cubicBezTo>
                  <a:cubicBezTo>
                    <a:pt x="159" y="182"/>
                    <a:pt x="158" y="182"/>
                    <a:pt x="157" y="182"/>
                  </a:cubicBezTo>
                  <a:cubicBezTo>
                    <a:pt x="157" y="182"/>
                    <a:pt x="155" y="182"/>
                    <a:pt x="155" y="182"/>
                  </a:cubicBezTo>
                  <a:cubicBezTo>
                    <a:pt x="154" y="182"/>
                    <a:pt x="152" y="181"/>
                    <a:pt x="152" y="181"/>
                  </a:cubicBezTo>
                  <a:cubicBezTo>
                    <a:pt x="150" y="180"/>
                    <a:pt x="148" y="179"/>
                    <a:pt x="147" y="179"/>
                  </a:cubicBezTo>
                  <a:cubicBezTo>
                    <a:pt x="147" y="178"/>
                    <a:pt x="146" y="178"/>
                    <a:pt x="146" y="177"/>
                  </a:cubicBezTo>
                  <a:cubicBezTo>
                    <a:pt x="145" y="177"/>
                    <a:pt x="143" y="177"/>
                    <a:pt x="143" y="176"/>
                  </a:cubicBezTo>
                  <a:cubicBezTo>
                    <a:pt x="142" y="176"/>
                    <a:pt x="142" y="175"/>
                    <a:pt x="141" y="175"/>
                  </a:cubicBezTo>
                  <a:cubicBezTo>
                    <a:pt x="141" y="174"/>
                    <a:pt x="139" y="174"/>
                    <a:pt x="138" y="174"/>
                  </a:cubicBezTo>
                  <a:cubicBezTo>
                    <a:pt x="137" y="173"/>
                    <a:pt x="136" y="173"/>
                    <a:pt x="135" y="172"/>
                  </a:cubicBezTo>
                  <a:cubicBezTo>
                    <a:pt x="135" y="172"/>
                    <a:pt x="134" y="170"/>
                    <a:pt x="133" y="169"/>
                  </a:cubicBezTo>
                  <a:cubicBezTo>
                    <a:pt x="132" y="169"/>
                    <a:pt x="131" y="168"/>
                    <a:pt x="130" y="167"/>
                  </a:cubicBezTo>
                  <a:cubicBezTo>
                    <a:pt x="129" y="167"/>
                    <a:pt x="127" y="167"/>
                    <a:pt x="126" y="167"/>
                  </a:cubicBezTo>
                  <a:cubicBezTo>
                    <a:pt x="126" y="167"/>
                    <a:pt x="124" y="167"/>
                    <a:pt x="124" y="167"/>
                  </a:cubicBezTo>
                  <a:cubicBezTo>
                    <a:pt x="123" y="168"/>
                    <a:pt x="123" y="168"/>
                    <a:pt x="123" y="168"/>
                  </a:cubicBezTo>
                  <a:cubicBezTo>
                    <a:pt x="122" y="169"/>
                    <a:pt x="121" y="169"/>
                    <a:pt x="121" y="169"/>
                  </a:cubicBezTo>
                  <a:cubicBezTo>
                    <a:pt x="120" y="169"/>
                    <a:pt x="120" y="169"/>
                    <a:pt x="119" y="169"/>
                  </a:cubicBezTo>
                  <a:cubicBezTo>
                    <a:pt x="119" y="169"/>
                    <a:pt x="118" y="169"/>
                    <a:pt x="117" y="169"/>
                  </a:cubicBezTo>
                  <a:cubicBezTo>
                    <a:pt x="116" y="168"/>
                    <a:pt x="115" y="167"/>
                    <a:pt x="115" y="166"/>
                  </a:cubicBezTo>
                  <a:cubicBezTo>
                    <a:pt x="114" y="166"/>
                    <a:pt x="113" y="165"/>
                    <a:pt x="112" y="164"/>
                  </a:cubicBezTo>
                  <a:cubicBezTo>
                    <a:pt x="112" y="164"/>
                    <a:pt x="111" y="164"/>
                    <a:pt x="111" y="164"/>
                  </a:cubicBezTo>
                  <a:cubicBezTo>
                    <a:pt x="110" y="164"/>
                    <a:pt x="109" y="165"/>
                    <a:pt x="108" y="165"/>
                  </a:cubicBezTo>
                  <a:cubicBezTo>
                    <a:pt x="107" y="165"/>
                    <a:pt x="105" y="165"/>
                    <a:pt x="104" y="165"/>
                  </a:cubicBezTo>
                  <a:cubicBezTo>
                    <a:pt x="103" y="165"/>
                    <a:pt x="102" y="165"/>
                    <a:pt x="101" y="165"/>
                  </a:cubicBezTo>
                  <a:cubicBezTo>
                    <a:pt x="101" y="165"/>
                    <a:pt x="100" y="165"/>
                    <a:pt x="99" y="166"/>
                  </a:cubicBezTo>
                  <a:cubicBezTo>
                    <a:pt x="99" y="166"/>
                    <a:pt x="98" y="166"/>
                    <a:pt x="98" y="166"/>
                  </a:cubicBezTo>
                  <a:cubicBezTo>
                    <a:pt x="97" y="167"/>
                    <a:pt x="97" y="168"/>
                    <a:pt x="96" y="168"/>
                  </a:cubicBezTo>
                  <a:cubicBezTo>
                    <a:pt x="96" y="168"/>
                    <a:pt x="96" y="169"/>
                    <a:pt x="95" y="169"/>
                  </a:cubicBezTo>
                  <a:cubicBezTo>
                    <a:pt x="95" y="170"/>
                    <a:pt x="95" y="170"/>
                    <a:pt x="94" y="171"/>
                  </a:cubicBezTo>
                  <a:cubicBezTo>
                    <a:pt x="93" y="170"/>
                    <a:pt x="93" y="169"/>
                    <a:pt x="93" y="169"/>
                  </a:cubicBezTo>
                  <a:cubicBezTo>
                    <a:pt x="92" y="168"/>
                    <a:pt x="91" y="166"/>
                    <a:pt x="91" y="166"/>
                  </a:cubicBezTo>
                  <a:cubicBezTo>
                    <a:pt x="90" y="165"/>
                    <a:pt x="89" y="164"/>
                    <a:pt x="89" y="163"/>
                  </a:cubicBezTo>
                  <a:cubicBezTo>
                    <a:pt x="88" y="162"/>
                    <a:pt x="86" y="161"/>
                    <a:pt x="85" y="161"/>
                  </a:cubicBezTo>
                  <a:cubicBezTo>
                    <a:pt x="85" y="161"/>
                    <a:pt x="84" y="160"/>
                    <a:pt x="84" y="160"/>
                  </a:cubicBezTo>
                  <a:cubicBezTo>
                    <a:pt x="83" y="160"/>
                    <a:pt x="81" y="160"/>
                    <a:pt x="81" y="160"/>
                  </a:cubicBezTo>
                  <a:cubicBezTo>
                    <a:pt x="80" y="160"/>
                    <a:pt x="78" y="159"/>
                    <a:pt x="78" y="159"/>
                  </a:cubicBezTo>
                  <a:cubicBezTo>
                    <a:pt x="77" y="159"/>
                    <a:pt x="75" y="159"/>
                    <a:pt x="75" y="159"/>
                  </a:cubicBezTo>
                  <a:cubicBezTo>
                    <a:pt x="74" y="158"/>
                    <a:pt x="74" y="157"/>
                    <a:pt x="73" y="156"/>
                  </a:cubicBezTo>
                  <a:cubicBezTo>
                    <a:pt x="73" y="156"/>
                    <a:pt x="72" y="155"/>
                    <a:pt x="71" y="155"/>
                  </a:cubicBezTo>
                  <a:cubicBezTo>
                    <a:pt x="70" y="155"/>
                    <a:pt x="69" y="154"/>
                    <a:pt x="68" y="154"/>
                  </a:cubicBezTo>
                  <a:cubicBezTo>
                    <a:pt x="67" y="154"/>
                    <a:pt x="66" y="154"/>
                    <a:pt x="65" y="154"/>
                  </a:cubicBezTo>
                  <a:cubicBezTo>
                    <a:pt x="65" y="154"/>
                    <a:pt x="64" y="153"/>
                    <a:pt x="64" y="152"/>
                  </a:cubicBezTo>
                  <a:cubicBezTo>
                    <a:pt x="64" y="152"/>
                    <a:pt x="63" y="151"/>
                    <a:pt x="63" y="150"/>
                  </a:cubicBezTo>
                  <a:cubicBezTo>
                    <a:pt x="63" y="150"/>
                    <a:pt x="63" y="149"/>
                    <a:pt x="63" y="148"/>
                  </a:cubicBezTo>
                  <a:cubicBezTo>
                    <a:pt x="64" y="148"/>
                    <a:pt x="64" y="147"/>
                    <a:pt x="65" y="147"/>
                  </a:cubicBezTo>
                  <a:cubicBezTo>
                    <a:pt x="65" y="146"/>
                    <a:pt x="66" y="146"/>
                    <a:pt x="66" y="145"/>
                  </a:cubicBezTo>
                  <a:cubicBezTo>
                    <a:pt x="66" y="145"/>
                    <a:pt x="67" y="144"/>
                    <a:pt x="67" y="144"/>
                  </a:cubicBezTo>
                  <a:cubicBezTo>
                    <a:pt x="67" y="143"/>
                    <a:pt x="67" y="142"/>
                    <a:pt x="67" y="142"/>
                  </a:cubicBezTo>
                  <a:cubicBezTo>
                    <a:pt x="67" y="142"/>
                    <a:pt x="67" y="141"/>
                    <a:pt x="66" y="140"/>
                  </a:cubicBezTo>
                  <a:cubicBezTo>
                    <a:pt x="66" y="140"/>
                    <a:pt x="65" y="139"/>
                    <a:pt x="64" y="138"/>
                  </a:cubicBezTo>
                  <a:cubicBezTo>
                    <a:pt x="64" y="138"/>
                    <a:pt x="63" y="137"/>
                    <a:pt x="63" y="137"/>
                  </a:cubicBezTo>
                  <a:cubicBezTo>
                    <a:pt x="62" y="136"/>
                    <a:pt x="62" y="135"/>
                    <a:pt x="62" y="134"/>
                  </a:cubicBezTo>
                  <a:cubicBezTo>
                    <a:pt x="61" y="133"/>
                    <a:pt x="61" y="132"/>
                    <a:pt x="61" y="131"/>
                  </a:cubicBezTo>
                  <a:cubicBezTo>
                    <a:pt x="61" y="131"/>
                    <a:pt x="61" y="130"/>
                    <a:pt x="61" y="129"/>
                  </a:cubicBezTo>
                  <a:cubicBezTo>
                    <a:pt x="61" y="128"/>
                    <a:pt x="61" y="127"/>
                    <a:pt x="61" y="126"/>
                  </a:cubicBezTo>
                  <a:cubicBezTo>
                    <a:pt x="60" y="125"/>
                    <a:pt x="58" y="124"/>
                    <a:pt x="58" y="123"/>
                  </a:cubicBezTo>
                  <a:cubicBezTo>
                    <a:pt x="58" y="122"/>
                    <a:pt x="57" y="121"/>
                    <a:pt x="57" y="120"/>
                  </a:cubicBezTo>
                  <a:cubicBezTo>
                    <a:pt x="56" y="120"/>
                    <a:pt x="55" y="118"/>
                    <a:pt x="55" y="118"/>
                  </a:cubicBezTo>
                  <a:cubicBezTo>
                    <a:pt x="54" y="117"/>
                    <a:pt x="53" y="116"/>
                    <a:pt x="53" y="116"/>
                  </a:cubicBezTo>
                  <a:cubicBezTo>
                    <a:pt x="52" y="116"/>
                    <a:pt x="52" y="115"/>
                    <a:pt x="52" y="114"/>
                  </a:cubicBezTo>
                  <a:cubicBezTo>
                    <a:pt x="51" y="114"/>
                    <a:pt x="50" y="114"/>
                    <a:pt x="49" y="115"/>
                  </a:cubicBezTo>
                  <a:cubicBezTo>
                    <a:pt x="49" y="115"/>
                    <a:pt x="48" y="116"/>
                    <a:pt x="48" y="117"/>
                  </a:cubicBezTo>
                  <a:cubicBezTo>
                    <a:pt x="48" y="117"/>
                    <a:pt x="47" y="118"/>
                    <a:pt x="47" y="119"/>
                  </a:cubicBezTo>
                  <a:cubicBezTo>
                    <a:pt x="47" y="119"/>
                    <a:pt x="46" y="120"/>
                    <a:pt x="45" y="120"/>
                  </a:cubicBezTo>
                  <a:cubicBezTo>
                    <a:pt x="44" y="120"/>
                    <a:pt x="43" y="121"/>
                    <a:pt x="42" y="121"/>
                  </a:cubicBezTo>
                  <a:cubicBezTo>
                    <a:pt x="41" y="121"/>
                    <a:pt x="40" y="121"/>
                    <a:pt x="40" y="121"/>
                  </a:cubicBezTo>
                  <a:cubicBezTo>
                    <a:pt x="39" y="121"/>
                    <a:pt x="38" y="121"/>
                    <a:pt x="37" y="121"/>
                  </a:cubicBezTo>
                  <a:cubicBezTo>
                    <a:pt x="36" y="121"/>
                    <a:pt x="34" y="121"/>
                    <a:pt x="34" y="121"/>
                  </a:cubicBezTo>
                  <a:cubicBezTo>
                    <a:pt x="33" y="121"/>
                    <a:pt x="33" y="120"/>
                    <a:pt x="33" y="120"/>
                  </a:cubicBezTo>
                  <a:cubicBezTo>
                    <a:pt x="33" y="120"/>
                    <a:pt x="32" y="119"/>
                    <a:pt x="31" y="119"/>
                  </a:cubicBezTo>
                  <a:cubicBezTo>
                    <a:pt x="31" y="119"/>
                    <a:pt x="30" y="119"/>
                    <a:pt x="30" y="119"/>
                  </a:cubicBezTo>
                  <a:cubicBezTo>
                    <a:pt x="29" y="120"/>
                    <a:pt x="29" y="121"/>
                    <a:pt x="28" y="121"/>
                  </a:cubicBezTo>
                  <a:cubicBezTo>
                    <a:pt x="27" y="122"/>
                    <a:pt x="27" y="122"/>
                    <a:pt x="27" y="122"/>
                  </a:cubicBezTo>
                  <a:cubicBezTo>
                    <a:pt x="27" y="122"/>
                    <a:pt x="25" y="121"/>
                    <a:pt x="25" y="121"/>
                  </a:cubicBezTo>
                  <a:cubicBezTo>
                    <a:pt x="24" y="121"/>
                    <a:pt x="24" y="120"/>
                    <a:pt x="24" y="120"/>
                  </a:cubicBezTo>
                  <a:cubicBezTo>
                    <a:pt x="23" y="120"/>
                    <a:pt x="22" y="119"/>
                    <a:pt x="22" y="119"/>
                  </a:cubicBezTo>
                  <a:cubicBezTo>
                    <a:pt x="21" y="119"/>
                    <a:pt x="20" y="119"/>
                    <a:pt x="19" y="119"/>
                  </a:cubicBezTo>
                  <a:cubicBezTo>
                    <a:pt x="19" y="119"/>
                    <a:pt x="18" y="119"/>
                    <a:pt x="17" y="119"/>
                  </a:cubicBezTo>
                  <a:cubicBezTo>
                    <a:pt x="17" y="119"/>
                    <a:pt x="16" y="118"/>
                    <a:pt x="16" y="117"/>
                  </a:cubicBezTo>
                  <a:cubicBezTo>
                    <a:pt x="15" y="117"/>
                    <a:pt x="14" y="116"/>
                    <a:pt x="13" y="116"/>
                  </a:cubicBezTo>
                  <a:cubicBezTo>
                    <a:pt x="13" y="116"/>
                    <a:pt x="12" y="115"/>
                    <a:pt x="11" y="115"/>
                  </a:cubicBezTo>
                  <a:cubicBezTo>
                    <a:pt x="11" y="114"/>
                    <a:pt x="10" y="114"/>
                    <a:pt x="9" y="114"/>
                  </a:cubicBezTo>
                  <a:cubicBezTo>
                    <a:pt x="9" y="114"/>
                    <a:pt x="7" y="114"/>
                    <a:pt x="7" y="113"/>
                  </a:cubicBezTo>
                  <a:cubicBezTo>
                    <a:pt x="6" y="113"/>
                    <a:pt x="5" y="113"/>
                    <a:pt x="5" y="112"/>
                  </a:cubicBezTo>
                  <a:cubicBezTo>
                    <a:pt x="4" y="111"/>
                    <a:pt x="3" y="110"/>
                    <a:pt x="2" y="109"/>
                  </a:cubicBezTo>
                  <a:cubicBezTo>
                    <a:pt x="2" y="108"/>
                    <a:pt x="2" y="107"/>
                    <a:pt x="2" y="107"/>
                  </a:cubicBezTo>
                  <a:cubicBezTo>
                    <a:pt x="1" y="106"/>
                    <a:pt x="2" y="105"/>
                    <a:pt x="2" y="104"/>
                  </a:cubicBezTo>
                  <a:cubicBezTo>
                    <a:pt x="1" y="104"/>
                    <a:pt x="0" y="103"/>
                    <a:pt x="0" y="102"/>
                  </a:cubicBezTo>
                  <a:cubicBezTo>
                    <a:pt x="0" y="101"/>
                    <a:pt x="0" y="99"/>
                    <a:pt x="1" y="98"/>
                  </a:cubicBezTo>
                  <a:cubicBezTo>
                    <a:pt x="1" y="97"/>
                    <a:pt x="2" y="96"/>
                    <a:pt x="2" y="96"/>
                  </a:cubicBezTo>
                  <a:cubicBezTo>
                    <a:pt x="2" y="95"/>
                    <a:pt x="4" y="94"/>
                    <a:pt x="4" y="93"/>
                  </a:cubicBezTo>
                  <a:cubicBezTo>
                    <a:pt x="5" y="93"/>
                    <a:pt x="6" y="92"/>
                    <a:pt x="6" y="91"/>
                  </a:cubicBezTo>
                  <a:cubicBezTo>
                    <a:pt x="7" y="90"/>
                    <a:pt x="8" y="90"/>
                    <a:pt x="9" y="89"/>
                  </a:cubicBezTo>
                  <a:cubicBezTo>
                    <a:pt x="9" y="89"/>
                    <a:pt x="10" y="89"/>
                    <a:pt x="10" y="89"/>
                  </a:cubicBezTo>
                  <a:cubicBezTo>
                    <a:pt x="11" y="88"/>
                    <a:pt x="13" y="87"/>
                    <a:pt x="13" y="86"/>
                  </a:cubicBezTo>
                  <a:cubicBezTo>
                    <a:pt x="13" y="86"/>
                    <a:pt x="13" y="84"/>
                    <a:pt x="14" y="84"/>
                  </a:cubicBezTo>
                  <a:cubicBezTo>
                    <a:pt x="14" y="83"/>
                    <a:pt x="16" y="83"/>
                    <a:pt x="16" y="83"/>
                  </a:cubicBezTo>
                  <a:cubicBezTo>
                    <a:pt x="17" y="82"/>
                    <a:pt x="18" y="82"/>
                    <a:pt x="19" y="81"/>
                  </a:cubicBezTo>
                  <a:cubicBezTo>
                    <a:pt x="19" y="81"/>
                    <a:pt x="20" y="81"/>
                    <a:pt x="21" y="81"/>
                  </a:cubicBezTo>
                  <a:cubicBezTo>
                    <a:pt x="21" y="80"/>
                    <a:pt x="22" y="80"/>
                    <a:pt x="23" y="79"/>
                  </a:cubicBezTo>
                  <a:cubicBezTo>
                    <a:pt x="23" y="79"/>
                    <a:pt x="24" y="78"/>
                    <a:pt x="25" y="77"/>
                  </a:cubicBezTo>
                  <a:cubicBezTo>
                    <a:pt x="25" y="77"/>
                    <a:pt x="26" y="76"/>
                    <a:pt x="26" y="76"/>
                  </a:cubicBezTo>
                  <a:cubicBezTo>
                    <a:pt x="26" y="75"/>
                    <a:pt x="27" y="75"/>
                    <a:pt x="27" y="74"/>
                  </a:cubicBezTo>
                  <a:cubicBezTo>
                    <a:pt x="27" y="74"/>
                    <a:pt x="27" y="73"/>
                    <a:pt x="27" y="72"/>
                  </a:cubicBezTo>
                  <a:cubicBezTo>
                    <a:pt x="27" y="72"/>
                    <a:pt x="27" y="71"/>
                    <a:pt x="27" y="70"/>
                  </a:cubicBezTo>
                  <a:cubicBezTo>
                    <a:pt x="27" y="70"/>
                    <a:pt x="28" y="69"/>
                    <a:pt x="28" y="69"/>
                  </a:cubicBezTo>
                  <a:cubicBezTo>
                    <a:pt x="28" y="68"/>
                    <a:pt x="28" y="68"/>
                    <a:pt x="28" y="67"/>
                  </a:cubicBezTo>
                  <a:cubicBezTo>
                    <a:pt x="28" y="66"/>
                    <a:pt x="27" y="66"/>
                    <a:pt x="26" y="65"/>
                  </a:cubicBezTo>
                  <a:cubicBezTo>
                    <a:pt x="25" y="65"/>
                    <a:pt x="24" y="65"/>
                    <a:pt x="23" y="65"/>
                  </a:cubicBezTo>
                  <a:cubicBezTo>
                    <a:pt x="23" y="65"/>
                    <a:pt x="22" y="64"/>
                    <a:pt x="21" y="64"/>
                  </a:cubicBezTo>
                  <a:cubicBezTo>
                    <a:pt x="21" y="64"/>
                    <a:pt x="20" y="63"/>
                    <a:pt x="19" y="63"/>
                  </a:cubicBezTo>
                  <a:cubicBezTo>
                    <a:pt x="19" y="63"/>
                    <a:pt x="20" y="62"/>
                    <a:pt x="20" y="61"/>
                  </a:cubicBezTo>
                  <a:cubicBezTo>
                    <a:pt x="20" y="61"/>
                    <a:pt x="21" y="59"/>
                    <a:pt x="22" y="59"/>
                  </a:cubicBezTo>
                  <a:cubicBezTo>
                    <a:pt x="22" y="59"/>
                    <a:pt x="23" y="58"/>
                    <a:pt x="24" y="58"/>
                  </a:cubicBezTo>
                  <a:cubicBezTo>
                    <a:pt x="24" y="58"/>
                    <a:pt x="24" y="57"/>
                    <a:pt x="25" y="56"/>
                  </a:cubicBezTo>
                  <a:cubicBezTo>
                    <a:pt x="25" y="56"/>
                    <a:pt x="27" y="54"/>
                    <a:pt x="27" y="54"/>
                  </a:cubicBezTo>
                  <a:cubicBezTo>
                    <a:pt x="28" y="53"/>
                    <a:pt x="29" y="52"/>
                    <a:pt x="30" y="52"/>
                  </a:cubicBezTo>
                  <a:cubicBezTo>
                    <a:pt x="31" y="52"/>
                    <a:pt x="32" y="52"/>
                    <a:pt x="32" y="52"/>
                  </a:cubicBezTo>
                  <a:cubicBezTo>
                    <a:pt x="33" y="52"/>
                    <a:pt x="35" y="53"/>
                    <a:pt x="35" y="53"/>
                  </a:cubicBezTo>
                  <a:cubicBezTo>
                    <a:pt x="36" y="53"/>
                    <a:pt x="37" y="52"/>
                    <a:pt x="38" y="52"/>
                  </a:cubicBezTo>
                  <a:cubicBezTo>
                    <a:pt x="38" y="52"/>
                    <a:pt x="39" y="50"/>
                    <a:pt x="40" y="50"/>
                  </a:cubicBezTo>
                  <a:cubicBezTo>
                    <a:pt x="40" y="49"/>
                    <a:pt x="40" y="48"/>
                    <a:pt x="40" y="47"/>
                  </a:cubicBezTo>
                  <a:cubicBezTo>
                    <a:pt x="41" y="47"/>
                    <a:pt x="41" y="46"/>
                    <a:pt x="41" y="46"/>
                  </a:cubicBezTo>
                  <a:cubicBezTo>
                    <a:pt x="42" y="46"/>
                    <a:pt x="43" y="45"/>
                    <a:pt x="43" y="45"/>
                  </a:cubicBezTo>
                  <a:cubicBezTo>
                    <a:pt x="44" y="45"/>
                    <a:pt x="45" y="46"/>
                    <a:pt x="45" y="46"/>
                  </a:cubicBezTo>
                  <a:cubicBezTo>
                    <a:pt x="46" y="46"/>
                    <a:pt x="47" y="46"/>
                    <a:pt x="47" y="46"/>
                  </a:cubicBezTo>
                  <a:cubicBezTo>
                    <a:pt x="48" y="46"/>
                    <a:pt x="49" y="45"/>
                    <a:pt x="50" y="45"/>
                  </a:cubicBezTo>
                  <a:cubicBezTo>
                    <a:pt x="50" y="44"/>
                    <a:pt x="50" y="43"/>
                    <a:pt x="51" y="42"/>
                  </a:cubicBezTo>
                  <a:cubicBezTo>
                    <a:pt x="51" y="42"/>
                    <a:pt x="51" y="41"/>
                    <a:pt x="51" y="41"/>
                  </a:cubicBezTo>
                  <a:cubicBezTo>
                    <a:pt x="52" y="41"/>
                    <a:pt x="52" y="40"/>
                    <a:pt x="53" y="40"/>
                  </a:cubicBezTo>
                  <a:cubicBezTo>
                    <a:pt x="53" y="40"/>
                    <a:pt x="54" y="40"/>
                    <a:pt x="55" y="40"/>
                  </a:cubicBezTo>
                  <a:cubicBezTo>
                    <a:pt x="55" y="40"/>
                    <a:pt x="56" y="41"/>
                    <a:pt x="57" y="41"/>
                  </a:cubicBezTo>
                  <a:cubicBezTo>
                    <a:pt x="57" y="41"/>
                    <a:pt x="58" y="42"/>
                    <a:pt x="58" y="42"/>
                  </a:cubicBezTo>
                  <a:cubicBezTo>
                    <a:pt x="59" y="42"/>
                    <a:pt x="59" y="41"/>
                    <a:pt x="59" y="41"/>
                  </a:cubicBezTo>
                  <a:cubicBezTo>
                    <a:pt x="60" y="40"/>
                    <a:pt x="61" y="40"/>
                    <a:pt x="62" y="40"/>
                  </a:cubicBezTo>
                  <a:cubicBezTo>
                    <a:pt x="62" y="40"/>
                    <a:pt x="63" y="39"/>
                    <a:pt x="63" y="39"/>
                  </a:cubicBezTo>
                  <a:cubicBezTo>
                    <a:pt x="64" y="38"/>
                    <a:pt x="66" y="38"/>
                    <a:pt x="66" y="38"/>
                  </a:cubicBezTo>
                  <a:cubicBezTo>
                    <a:pt x="67" y="38"/>
                    <a:pt x="67" y="38"/>
                    <a:pt x="67" y="39"/>
                  </a:cubicBezTo>
                  <a:cubicBezTo>
                    <a:pt x="68" y="39"/>
                    <a:pt x="69" y="40"/>
                    <a:pt x="70" y="41"/>
                  </a:cubicBezTo>
                  <a:cubicBezTo>
                    <a:pt x="71" y="41"/>
                    <a:pt x="72" y="41"/>
                    <a:pt x="73" y="42"/>
                  </a:cubicBezTo>
                  <a:cubicBezTo>
                    <a:pt x="73" y="42"/>
                    <a:pt x="74" y="44"/>
                    <a:pt x="75" y="44"/>
                  </a:cubicBezTo>
                  <a:cubicBezTo>
                    <a:pt x="75" y="45"/>
                    <a:pt x="75" y="46"/>
                    <a:pt x="76" y="47"/>
                  </a:cubicBezTo>
                  <a:cubicBezTo>
                    <a:pt x="76" y="47"/>
                    <a:pt x="77" y="48"/>
                    <a:pt x="78" y="48"/>
                  </a:cubicBezTo>
                  <a:cubicBezTo>
                    <a:pt x="78" y="48"/>
                    <a:pt x="79" y="48"/>
                    <a:pt x="80" y="48"/>
                  </a:cubicBezTo>
                  <a:cubicBezTo>
                    <a:pt x="80" y="48"/>
                    <a:pt x="80" y="47"/>
                    <a:pt x="80" y="47"/>
                  </a:cubicBezTo>
                  <a:cubicBezTo>
                    <a:pt x="80" y="46"/>
                    <a:pt x="81" y="46"/>
                    <a:pt x="82" y="47"/>
                  </a:cubicBezTo>
                  <a:cubicBezTo>
                    <a:pt x="82" y="47"/>
                    <a:pt x="84" y="47"/>
                    <a:pt x="84" y="48"/>
                  </a:cubicBezTo>
                  <a:cubicBezTo>
                    <a:pt x="85" y="48"/>
                    <a:pt x="85" y="49"/>
                    <a:pt x="85" y="49"/>
                  </a:cubicBezTo>
                  <a:cubicBezTo>
                    <a:pt x="86" y="50"/>
                    <a:pt x="86" y="51"/>
                    <a:pt x="86" y="51"/>
                  </a:cubicBezTo>
                  <a:cubicBezTo>
                    <a:pt x="87" y="52"/>
                    <a:pt x="88" y="52"/>
                    <a:pt x="88" y="52"/>
                  </a:cubicBezTo>
                  <a:cubicBezTo>
                    <a:pt x="88" y="52"/>
                    <a:pt x="89" y="53"/>
                    <a:pt x="89" y="53"/>
                  </a:cubicBezTo>
                  <a:cubicBezTo>
                    <a:pt x="89" y="54"/>
                    <a:pt x="89" y="54"/>
                    <a:pt x="90" y="55"/>
                  </a:cubicBezTo>
                  <a:cubicBezTo>
                    <a:pt x="90" y="56"/>
                    <a:pt x="91" y="57"/>
                    <a:pt x="91" y="58"/>
                  </a:cubicBezTo>
                  <a:cubicBezTo>
                    <a:pt x="92" y="58"/>
                    <a:pt x="93" y="59"/>
                    <a:pt x="95" y="59"/>
                  </a:cubicBezTo>
                  <a:cubicBezTo>
                    <a:pt x="95" y="58"/>
                    <a:pt x="95" y="58"/>
                    <a:pt x="96" y="57"/>
                  </a:cubicBezTo>
                  <a:cubicBezTo>
                    <a:pt x="96" y="57"/>
                    <a:pt x="96" y="56"/>
                    <a:pt x="96" y="56"/>
                  </a:cubicBezTo>
                  <a:cubicBezTo>
                    <a:pt x="96" y="55"/>
                    <a:pt x="95" y="54"/>
                    <a:pt x="95" y="54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5" y="52"/>
                    <a:pt x="95" y="51"/>
                    <a:pt x="95" y="51"/>
                  </a:cubicBezTo>
                  <a:cubicBezTo>
                    <a:pt x="95" y="51"/>
                    <a:pt x="93" y="51"/>
                    <a:pt x="93" y="51"/>
                  </a:cubicBezTo>
                  <a:cubicBezTo>
                    <a:pt x="92" y="51"/>
                    <a:pt x="92" y="51"/>
                    <a:pt x="91" y="51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90" y="49"/>
                    <a:pt x="90" y="48"/>
                    <a:pt x="90" y="48"/>
                  </a:cubicBezTo>
                  <a:cubicBezTo>
                    <a:pt x="90" y="48"/>
                    <a:pt x="89" y="48"/>
                    <a:pt x="89" y="47"/>
                  </a:cubicBezTo>
                  <a:cubicBezTo>
                    <a:pt x="88" y="47"/>
                    <a:pt x="88" y="47"/>
                    <a:pt x="88" y="46"/>
                  </a:cubicBezTo>
                  <a:cubicBezTo>
                    <a:pt x="88" y="46"/>
                    <a:pt x="87" y="45"/>
                    <a:pt x="87" y="44"/>
                  </a:cubicBezTo>
                  <a:cubicBezTo>
                    <a:pt x="87" y="44"/>
                    <a:pt x="88" y="42"/>
                    <a:pt x="88" y="42"/>
                  </a:cubicBezTo>
                  <a:cubicBezTo>
                    <a:pt x="88" y="41"/>
                    <a:pt x="88" y="40"/>
                    <a:pt x="88" y="40"/>
                  </a:cubicBezTo>
                  <a:cubicBezTo>
                    <a:pt x="88" y="39"/>
                    <a:pt x="88" y="39"/>
                    <a:pt x="88" y="38"/>
                  </a:cubicBezTo>
                  <a:cubicBezTo>
                    <a:pt x="88" y="38"/>
                    <a:pt x="87" y="37"/>
                    <a:pt x="87" y="36"/>
                  </a:cubicBezTo>
                  <a:cubicBezTo>
                    <a:pt x="86" y="36"/>
                    <a:pt x="85" y="37"/>
                    <a:pt x="85" y="36"/>
                  </a:cubicBezTo>
                  <a:cubicBezTo>
                    <a:pt x="84" y="36"/>
                    <a:pt x="82" y="36"/>
                    <a:pt x="82" y="36"/>
                  </a:cubicBezTo>
                  <a:cubicBezTo>
                    <a:pt x="81" y="36"/>
                    <a:pt x="80" y="35"/>
                    <a:pt x="79" y="35"/>
                  </a:cubicBezTo>
                  <a:cubicBezTo>
                    <a:pt x="79" y="34"/>
                    <a:pt x="78" y="34"/>
                    <a:pt x="77" y="34"/>
                  </a:cubicBezTo>
                  <a:cubicBezTo>
                    <a:pt x="77" y="33"/>
                    <a:pt x="75" y="33"/>
                    <a:pt x="75" y="33"/>
                  </a:cubicBezTo>
                  <a:cubicBezTo>
                    <a:pt x="74" y="33"/>
                    <a:pt x="73" y="32"/>
                    <a:pt x="73" y="32"/>
                  </a:cubicBezTo>
                  <a:cubicBezTo>
                    <a:pt x="73" y="32"/>
                    <a:pt x="72" y="30"/>
                    <a:pt x="72" y="30"/>
                  </a:cubicBezTo>
                  <a:cubicBezTo>
                    <a:pt x="71" y="29"/>
                    <a:pt x="71" y="28"/>
                    <a:pt x="71" y="28"/>
                  </a:cubicBezTo>
                  <a:cubicBezTo>
                    <a:pt x="71" y="27"/>
                    <a:pt x="72" y="26"/>
                    <a:pt x="72" y="26"/>
                  </a:cubicBezTo>
                  <a:cubicBezTo>
                    <a:pt x="72" y="25"/>
                    <a:pt x="74" y="25"/>
                    <a:pt x="74" y="25"/>
                  </a:cubicBezTo>
                  <a:cubicBezTo>
                    <a:pt x="74" y="24"/>
                    <a:pt x="75" y="23"/>
                    <a:pt x="76" y="22"/>
                  </a:cubicBezTo>
                  <a:cubicBezTo>
                    <a:pt x="76" y="22"/>
                    <a:pt x="76" y="20"/>
                    <a:pt x="76" y="19"/>
                  </a:cubicBezTo>
                  <a:cubicBezTo>
                    <a:pt x="76" y="19"/>
                    <a:pt x="76" y="17"/>
                    <a:pt x="76" y="17"/>
                  </a:cubicBezTo>
                  <a:cubicBezTo>
                    <a:pt x="76" y="16"/>
                    <a:pt x="76" y="15"/>
                    <a:pt x="76" y="14"/>
                  </a:cubicBezTo>
                  <a:cubicBezTo>
                    <a:pt x="76" y="13"/>
                    <a:pt x="76" y="12"/>
                    <a:pt x="77" y="12"/>
                  </a:cubicBezTo>
                  <a:cubicBezTo>
                    <a:pt x="77" y="12"/>
                    <a:pt x="78" y="11"/>
                    <a:pt x="78" y="11"/>
                  </a:cubicBezTo>
                  <a:cubicBezTo>
                    <a:pt x="79" y="11"/>
                    <a:pt x="80" y="11"/>
                    <a:pt x="80" y="11"/>
                  </a:cubicBezTo>
                  <a:cubicBezTo>
                    <a:pt x="80" y="10"/>
                    <a:pt x="81" y="10"/>
                    <a:pt x="81" y="9"/>
                  </a:cubicBezTo>
                  <a:cubicBezTo>
                    <a:pt x="81" y="9"/>
                    <a:pt x="81" y="8"/>
                    <a:pt x="80" y="7"/>
                  </a:cubicBezTo>
                  <a:cubicBezTo>
                    <a:pt x="80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5"/>
                    <a:pt x="78" y="5"/>
                    <a:pt x="78" y="5"/>
                  </a:cubicBezTo>
                  <a:cubicBezTo>
                    <a:pt x="79" y="5"/>
                    <a:pt x="80" y="5"/>
                    <a:pt x="80" y="5"/>
                  </a:cubicBezTo>
                  <a:cubicBezTo>
                    <a:pt x="81" y="5"/>
                    <a:pt x="82" y="5"/>
                    <a:pt x="82" y="5"/>
                  </a:cubicBezTo>
                  <a:cubicBezTo>
                    <a:pt x="83" y="5"/>
                    <a:pt x="84" y="4"/>
                    <a:pt x="84" y="4"/>
                  </a:cubicBezTo>
                  <a:cubicBezTo>
                    <a:pt x="84" y="3"/>
                    <a:pt x="86" y="3"/>
                    <a:pt x="87" y="2"/>
                  </a:cubicBezTo>
                  <a:cubicBezTo>
                    <a:pt x="87" y="2"/>
                    <a:pt x="89" y="2"/>
                    <a:pt x="90" y="1"/>
                  </a:cubicBezTo>
                  <a:cubicBezTo>
                    <a:pt x="91" y="1"/>
                    <a:pt x="92" y="1"/>
                    <a:pt x="93" y="1"/>
                  </a:cubicBezTo>
                  <a:cubicBezTo>
                    <a:pt x="94" y="0"/>
                    <a:pt x="97" y="1"/>
                    <a:pt x="98" y="1"/>
                  </a:cubicBezTo>
                  <a:cubicBezTo>
                    <a:pt x="99" y="1"/>
                    <a:pt x="101" y="1"/>
                    <a:pt x="101" y="1"/>
                  </a:cubicBezTo>
                  <a:cubicBezTo>
                    <a:pt x="102" y="1"/>
                    <a:pt x="102" y="1"/>
                    <a:pt x="103" y="1"/>
                  </a:cubicBezTo>
                  <a:cubicBezTo>
                    <a:pt x="103" y="2"/>
                    <a:pt x="103" y="2"/>
                    <a:pt x="104" y="3"/>
                  </a:cubicBezTo>
                  <a:cubicBezTo>
                    <a:pt x="104" y="3"/>
                    <a:pt x="104" y="3"/>
                    <a:pt x="105" y="3"/>
                  </a:cubicBezTo>
                  <a:cubicBezTo>
                    <a:pt x="105" y="3"/>
                    <a:pt x="106" y="2"/>
                    <a:pt x="106" y="2"/>
                  </a:cubicBezTo>
                  <a:cubicBezTo>
                    <a:pt x="106" y="2"/>
                    <a:pt x="107" y="2"/>
                    <a:pt x="107" y="2"/>
                  </a:cubicBezTo>
                  <a:cubicBezTo>
                    <a:pt x="108" y="2"/>
                    <a:pt x="109" y="3"/>
                    <a:pt x="109" y="3"/>
                  </a:cubicBezTo>
                  <a:cubicBezTo>
                    <a:pt x="110" y="3"/>
                    <a:pt x="111" y="3"/>
                    <a:pt x="111" y="4"/>
                  </a:cubicBezTo>
                  <a:cubicBezTo>
                    <a:pt x="112" y="4"/>
                    <a:pt x="112" y="5"/>
                    <a:pt x="113" y="5"/>
                  </a:cubicBezTo>
                  <a:cubicBezTo>
                    <a:pt x="113" y="6"/>
                    <a:pt x="114" y="7"/>
                    <a:pt x="114" y="7"/>
                  </a:cubicBezTo>
                  <a:cubicBezTo>
                    <a:pt x="114" y="7"/>
                    <a:pt x="115" y="9"/>
                    <a:pt x="115" y="9"/>
                  </a:cubicBezTo>
                  <a:cubicBezTo>
                    <a:pt x="116" y="9"/>
                    <a:pt x="117" y="9"/>
                    <a:pt x="118" y="10"/>
                  </a:cubicBezTo>
                  <a:cubicBezTo>
                    <a:pt x="118" y="10"/>
                    <a:pt x="119" y="11"/>
                    <a:pt x="119" y="11"/>
                  </a:cubicBezTo>
                  <a:cubicBezTo>
                    <a:pt x="119" y="12"/>
                    <a:pt x="119" y="13"/>
                    <a:pt x="119" y="14"/>
                  </a:cubicBezTo>
                  <a:cubicBezTo>
                    <a:pt x="119" y="15"/>
                    <a:pt x="119" y="16"/>
                    <a:pt x="119" y="17"/>
                  </a:cubicBezTo>
                  <a:cubicBezTo>
                    <a:pt x="119" y="17"/>
                    <a:pt x="120" y="18"/>
                    <a:pt x="120" y="19"/>
                  </a:cubicBezTo>
                  <a:cubicBezTo>
                    <a:pt x="120" y="19"/>
                    <a:pt x="122" y="20"/>
                    <a:pt x="122" y="20"/>
                  </a:cubicBezTo>
                  <a:cubicBezTo>
                    <a:pt x="123" y="19"/>
                    <a:pt x="123" y="19"/>
                    <a:pt x="124" y="19"/>
                  </a:cubicBezTo>
                  <a:cubicBezTo>
                    <a:pt x="124" y="18"/>
                    <a:pt x="124" y="17"/>
                    <a:pt x="124" y="17"/>
                  </a:cubicBezTo>
                  <a:cubicBezTo>
                    <a:pt x="125" y="17"/>
                    <a:pt x="126" y="16"/>
                    <a:pt x="126" y="16"/>
                  </a:cubicBezTo>
                  <a:cubicBezTo>
                    <a:pt x="126" y="16"/>
                    <a:pt x="127" y="15"/>
                    <a:pt x="128" y="15"/>
                  </a:cubicBezTo>
                  <a:cubicBezTo>
                    <a:pt x="129" y="14"/>
                    <a:pt x="130" y="14"/>
                    <a:pt x="130" y="14"/>
                  </a:cubicBezTo>
                  <a:cubicBezTo>
                    <a:pt x="131" y="14"/>
                    <a:pt x="131" y="13"/>
                    <a:pt x="132" y="13"/>
                  </a:cubicBezTo>
                  <a:cubicBezTo>
                    <a:pt x="132" y="12"/>
                    <a:pt x="133" y="12"/>
                    <a:pt x="133" y="12"/>
                  </a:cubicBezTo>
                  <a:cubicBezTo>
                    <a:pt x="134" y="12"/>
                    <a:pt x="136" y="12"/>
                    <a:pt x="137" y="13"/>
                  </a:cubicBezTo>
                  <a:cubicBezTo>
                    <a:pt x="137" y="13"/>
                    <a:pt x="138" y="14"/>
                    <a:pt x="138" y="15"/>
                  </a:cubicBezTo>
                  <a:cubicBezTo>
                    <a:pt x="138" y="15"/>
                    <a:pt x="140" y="16"/>
                    <a:pt x="140" y="17"/>
                  </a:cubicBezTo>
                  <a:cubicBezTo>
                    <a:pt x="141" y="17"/>
                    <a:pt x="141" y="19"/>
                    <a:pt x="141" y="20"/>
                  </a:cubicBezTo>
                  <a:cubicBezTo>
                    <a:pt x="142" y="21"/>
                    <a:pt x="142" y="22"/>
                    <a:pt x="142" y="22"/>
                  </a:cubicBezTo>
                  <a:cubicBezTo>
                    <a:pt x="143" y="23"/>
                    <a:pt x="144" y="24"/>
                    <a:pt x="145" y="25"/>
                  </a:cubicBezTo>
                  <a:cubicBezTo>
                    <a:pt x="145" y="26"/>
                    <a:pt x="146" y="27"/>
                    <a:pt x="147" y="27"/>
                  </a:cubicBezTo>
                  <a:cubicBezTo>
                    <a:pt x="147" y="28"/>
                    <a:pt x="149" y="28"/>
                    <a:pt x="149" y="28"/>
                  </a:cubicBezTo>
                  <a:cubicBezTo>
                    <a:pt x="151" y="29"/>
                    <a:pt x="154" y="28"/>
                    <a:pt x="156" y="28"/>
                  </a:cubicBezTo>
                  <a:cubicBezTo>
                    <a:pt x="156" y="28"/>
                    <a:pt x="158" y="28"/>
                    <a:pt x="159" y="28"/>
                  </a:cubicBezTo>
                  <a:cubicBezTo>
                    <a:pt x="160" y="28"/>
                    <a:pt x="163" y="28"/>
                    <a:pt x="164" y="27"/>
                  </a:cubicBezTo>
                  <a:cubicBezTo>
                    <a:pt x="164" y="27"/>
                    <a:pt x="165" y="26"/>
                    <a:pt x="166" y="25"/>
                  </a:cubicBezTo>
                  <a:cubicBezTo>
                    <a:pt x="166" y="25"/>
                    <a:pt x="167" y="24"/>
                    <a:pt x="167" y="24"/>
                  </a:cubicBezTo>
                  <a:cubicBezTo>
                    <a:pt x="167" y="23"/>
                    <a:pt x="168" y="22"/>
                    <a:pt x="168" y="22"/>
                  </a:cubicBezTo>
                  <a:cubicBezTo>
                    <a:pt x="168" y="21"/>
                    <a:pt x="168" y="20"/>
                    <a:pt x="169" y="20"/>
                  </a:cubicBezTo>
                  <a:cubicBezTo>
                    <a:pt x="169" y="19"/>
                    <a:pt x="171" y="21"/>
                    <a:pt x="171" y="21"/>
                  </a:cubicBezTo>
                  <a:cubicBezTo>
                    <a:pt x="172" y="21"/>
                    <a:pt x="173" y="22"/>
                    <a:pt x="174" y="22"/>
                  </a:cubicBezTo>
                  <a:cubicBezTo>
                    <a:pt x="175" y="23"/>
                    <a:pt x="176" y="23"/>
                    <a:pt x="177" y="23"/>
                  </a:cubicBezTo>
                  <a:cubicBezTo>
                    <a:pt x="177" y="23"/>
                    <a:pt x="179" y="23"/>
                    <a:pt x="179" y="23"/>
                  </a:cubicBezTo>
                  <a:cubicBezTo>
                    <a:pt x="180" y="23"/>
                    <a:pt x="182" y="24"/>
                    <a:pt x="183" y="24"/>
                  </a:cubicBezTo>
                  <a:cubicBezTo>
                    <a:pt x="183" y="24"/>
                    <a:pt x="185" y="24"/>
                    <a:pt x="186" y="24"/>
                  </a:cubicBezTo>
                  <a:cubicBezTo>
                    <a:pt x="186" y="23"/>
                    <a:pt x="187" y="23"/>
                    <a:pt x="187" y="23"/>
                  </a:cubicBezTo>
                  <a:cubicBezTo>
                    <a:pt x="187" y="22"/>
                    <a:pt x="187" y="21"/>
                    <a:pt x="187" y="21"/>
                  </a:cubicBezTo>
                  <a:cubicBezTo>
                    <a:pt x="188" y="21"/>
                    <a:pt x="188" y="19"/>
                    <a:pt x="188" y="19"/>
                  </a:cubicBezTo>
                  <a:cubicBezTo>
                    <a:pt x="188" y="18"/>
                    <a:pt x="189" y="18"/>
                    <a:pt x="189" y="17"/>
                  </a:cubicBezTo>
                  <a:cubicBezTo>
                    <a:pt x="190" y="17"/>
                    <a:pt x="190" y="17"/>
                    <a:pt x="191" y="16"/>
                  </a:cubicBezTo>
                  <a:cubicBezTo>
                    <a:pt x="191" y="16"/>
                    <a:pt x="192" y="16"/>
                    <a:pt x="193" y="16"/>
                  </a:cubicBezTo>
                  <a:cubicBezTo>
                    <a:pt x="193" y="16"/>
                    <a:pt x="194" y="16"/>
                    <a:pt x="195" y="16"/>
                  </a:cubicBezTo>
                  <a:cubicBezTo>
                    <a:pt x="196" y="16"/>
                    <a:pt x="198" y="15"/>
                    <a:pt x="199" y="15"/>
                  </a:cubicBezTo>
                  <a:cubicBezTo>
                    <a:pt x="199" y="15"/>
                    <a:pt x="200" y="14"/>
                    <a:pt x="200" y="14"/>
                  </a:cubicBezTo>
                  <a:cubicBezTo>
                    <a:pt x="201" y="14"/>
                    <a:pt x="202" y="14"/>
                    <a:pt x="202" y="13"/>
                  </a:cubicBezTo>
                  <a:cubicBezTo>
                    <a:pt x="202" y="13"/>
                    <a:pt x="202" y="12"/>
                    <a:pt x="202" y="12"/>
                  </a:cubicBezTo>
                  <a:cubicBezTo>
                    <a:pt x="202" y="12"/>
                    <a:pt x="202" y="11"/>
                    <a:pt x="202" y="10"/>
                  </a:cubicBezTo>
                  <a:cubicBezTo>
                    <a:pt x="202" y="10"/>
                    <a:pt x="201" y="9"/>
                    <a:pt x="201" y="9"/>
                  </a:cubicBezTo>
                  <a:cubicBezTo>
                    <a:pt x="201" y="8"/>
                    <a:pt x="201" y="7"/>
                    <a:pt x="201" y="7"/>
                  </a:cubicBezTo>
                  <a:cubicBezTo>
                    <a:pt x="201" y="6"/>
                    <a:pt x="201" y="6"/>
                    <a:pt x="202" y="5"/>
                  </a:cubicBezTo>
                  <a:cubicBezTo>
                    <a:pt x="202" y="5"/>
                    <a:pt x="203" y="5"/>
                    <a:pt x="204" y="5"/>
                  </a:cubicBezTo>
                  <a:cubicBezTo>
                    <a:pt x="204" y="5"/>
                    <a:pt x="205" y="5"/>
                    <a:pt x="206" y="5"/>
                  </a:cubicBezTo>
                  <a:cubicBezTo>
                    <a:pt x="206" y="5"/>
                    <a:pt x="208" y="6"/>
                    <a:pt x="208" y="6"/>
                  </a:cubicBezTo>
                  <a:cubicBezTo>
                    <a:pt x="209" y="7"/>
                    <a:pt x="209" y="8"/>
                    <a:pt x="209" y="8"/>
                  </a:cubicBezTo>
                  <a:cubicBezTo>
                    <a:pt x="210" y="9"/>
                    <a:pt x="211" y="9"/>
                    <a:pt x="211" y="9"/>
                  </a:cubicBezTo>
                  <a:cubicBezTo>
                    <a:pt x="212" y="9"/>
                    <a:pt x="213" y="9"/>
                    <a:pt x="213" y="9"/>
                  </a:cubicBezTo>
                  <a:cubicBezTo>
                    <a:pt x="214" y="9"/>
                    <a:pt x="215" y="9"/>
                    <a:pt x="215" y="10"/>
                  </a:cubicBezTo>
                  <a:cubicBezTo>
                    <a:pt x="215" y="10"/>
                    <a:pt x="215" y="11"/>
                    <a:pt x="215" y="11"/>
                  </a:cubicBezTo>
                  <a:cubicBezTo>
                    <a:pt x="215" y="12"/>
                    <a:pt x="217" y="12"/>
                    <a:pt x="217" y="12"/>
                  </a:cubicBezTo>
                  <a:cubicBezTo>
                    <a:pt x="217" y="13"/>
                    <a:pt x="218" y="13"/>
                    <a:pt x="219" y="13"/>
                  </a:cubicBezTo>
                  <a:cubicBezTo>
                    <a:pt x="220" y="13"/>
                    <a:pt x="220" y="14"/>
                    <a:pt x="220" y="15"/>
                  </a:cubicBezTo>
                  <a:cubicBezTo>
                    <a:pt x="220" y="15"/>
                    <a:pt x="221" y="16"/>
                    <a:pt x="220" y="17"/>
                  </a:cubicBezTo>
                  <a:cubicBezTo>
                    <a:pt x="220" y="17"/>
                    <a:pt x="219" y="18"/>
                    <a:pt x="219" y="18"/>
                  </a:cubicBezTo>
                  <a:cubicBezTo>
                    <a:pt x="219" y="19"/>
                    <a:pt x="220" y="20"/>
                    <a:pt x="220" y="21"/>
                  </a:cubicBezTo>
                  <a:cubicBezTo>
                    <a:pt x="220" y="21"/>
                    <a:pt x="221" y="22"/>
                    <a:pt x="221" y="22"/>
                  </a:cubicBezTo>
                  <a:cubicBezTo>
                    <a:pt x="221" y="23"/>
                    <a:pt x="221" y="24"/>
                    <a:pt x="222" y="24"/>
                  </a:cubicBezTo>
                  <a:cubicBezTo>
                    <a:pt x="222" y="25"/>
                    <a:pt x="224" y="25"/>
                    <a:pt x="224" y="26"/>
                  </a:cubicBezTo>
                  <a:cubicBezTo>
                    <a:pt x="224" y="26"/>
                    <a:pt x="225" y="27"/>
                    <a:pt x="225" y="27"/>
                  </a:cubicBezTo>
                  <a:cubicBezTo>
                    <a:pt x="225" y="27"/>
                    <a:pt x="226" y="28"/>
                    <a:pt x="226" y="29"/>
                  </a:cubicBezTo>
                  <a:cubicBezTo>
                    <a:pt x="226" y="29"/>
                    <a:pt x="225" y="31"/>
                    <a:pt x="225" y="32"/>
                  </a:cubicBezTo>
                  <a:cubicBezTo>
                    <a:pt x="225" y="32"/>
                    <a:pt x="225" y="33"/>
                    <a:pt x="225" y="34"/>
                  </a:cubicBezTo>
                  <a:cubicBezTo>
                    <a:pt x="226" y="34"/>
                    <a:pt x="227" y="35"/>
                    <a:pt x="227" y="36"/>
                  </a:cubicBezTo>
                  <a:cubicBezTo>
                    <a:pt x="227" y="36"/>
                    <a:pt x="228" y="37"/>
                    <a:pt x="228" y="37"/>
                  </a:cubicBezTo>
                  <a:cubicBezTo>
                    <a:pt x="228" y="38"/>
                    <a:pt x="229" y="39"/>
                    <a:pt x="229" y="40"/>
                  </a:cubicBezTo>
                  <a:cubicBezTo>
                    <a:pt x="229" y="40"/>
                    <a:pt x="229" y="41"/>
                    <a:pt x="229" y="42"/>
                  </a:cubicBezTo>
                  <a:cubicBezTo>
                    <a:pt x="229" y="42"/>
                    <a:pt x="229" y="43"/>
                    <a:pt x="229" y="44"/>
                  </a:cubicBezTo>
                  <a:cubicBezTo>
                    <a:pt x="230" y="44"/>
                    <a:pt x="231" y="45"/>
                    <a:pt x="231" y="45"/>
                  </a:cubicBezTo>
                  <a:cubicBezTo>
                    <a:pt x="231" y="45"/>
                    <a:pt x="231" y="47"/>
                    <a:pt x="232" y="47"/>
                  </a:cubicBezTo>
                  <a:cubicBezTo>
                    <a:pt x="232" y="47"/>
                    <a:pt x="233" y="48"/>
                    <a:pt x="233" y="48"/>
                  </a:cubicBezTo>
                  <a:cubicBezTo>
                    <a:pt x="234" y="49"/>
                    <a:pt x="235" y="49"/>
                    <a:pt x="235" y="49"/>
                  </a:cubicBezTo>
                  <a:cubicBezTo>
                    <a:pt x="236" y="49"/>
                    <a:pt x="238" y="50"/>
                    <a:pt x="239" y="50"/>
                  </a:cubicBezTo>
                  <a:cubicBezTo>
                    <a:pt x="239" y="50"/>
                    <a:pt x="240" y="50"/>
                    <a:pt x="240" y="50"/>
                  </a:cubicBezTo>
                  <a:cubicBezTo>
                    <a:pt x="241" y="50"/>
                    <a:pt x="242" y="49"/>
                    <a:pt x="242" y="49"/>
                  </a:cubicBezTo>
                  <a:cubicBezTo>
                    <a:pt x="242" y="48"/>
                    <a:pt x="242" y="48"/>
                    <a:pt x="242" y="47"/>
                  </a:cubicBezTo>
                  <a:cubicBezTo>
                    <a:pt x="242" y="47"/>
                    <a:pt x="242" y="46"/>
                    <a:pt x="242" y="46"/>
                  </a:cubicBezTo>
                  <a:cubicBezTo>
                    <a:pt x="243" y="45"/>
                    <a:pt x="243" y="45"/>
                    <a:pt x="244" y="45"/>
                  </a:cubicBezTo>
                  <a:cubicBezTo>
                    <a:pt x="244" y="44"/>
                    <a:pt x="245" y="44"/>
                    <a:pt x="245" y="43"/>
                  </a:cubicBezTo>
                  <a:cubicBezTo>
                    <a:pt x="245" y="43"/>
                    <a:pt x="246" y="42"/>
                    <a:pt x="246" y="42"/>
                  </a:cubicBezTo>
                  <a:cubicBezTo>
                    <a:pt x="246" y="42"/>
                    <a:pt x="247" y="41"/>
                    <a:pt x="248" y="41"/>
                  </a:cubicBezTo>
                  <a:cubicBezTo>
                    <a:pt x="248" y="41"/>
                    <a:pt x="249" y="42"/>
                    <a:pt x="250" y="42"/>
                  </a:cubicBezTo>
                  <a:cubicBezTo>
                    <a:pt x="250" y="42"/>
                    <a:pt x="251" y="42"/>
                    <a:pt x="251" y="42"/>
                  </a:cubicBezTo>
                  <a:cubicBezTo>
                    <a:pt x="251" y="42"/>
                    <a:pt x="251" y="41"/>
                    <a:pt x="252" y="41"/>
                  </a:cubicBezTo>
                  <a:cubicBezTo>
                    <a:pt x="252" y="41"/>
                    <a:pt x="253" y="42"/>
                    <a:pt x="254" y="41"/>
                  </a:cubicBezTo>
                  <a:cubicBezTo>
                    <a:pt x="254" y="41"/>
                    <a:pt x="255" y="41"/>
                    <a:pt x="255" y="40"/>
                  </a:cubicBezTo>
                  <a:cubicBezTo>
                    <a:pt x="255" y="40"/>
                    <a:pt x="256" y="40"/>
                    <a:pt x="256" y="40"/>
                  </a:cubicBezTo>
                  <a:cubicBezTo>
                    <a:pt x="256" y="39"/>
                    <a:pt x="257" y="39"/>
                    <a:pt x="258" y="40"/>
                  </a:cubicBezTo>
                  <a:cubicBezTo>
                    <a:pt x="258" y="40"/>
                    <a:pt x="259" y="40"/>
                    <a:pt x="259" y="40"/>
                  </a:cubicBezTo>
                  <a:cubicBezTo>
                    <a:pt x="260" y="41"/>
                    <a:pt x="260" y="42"/>
                    <a:pt x="260" y="42"/>
                  </a:cubicBezTo>
                  <a:cubicBezTo>
                    <a:pt x="261" y="42"/>
                    <a:pt x="262" y="43"/>
                    <a:pt x="262" y="43"/>
                  </a:cubicBezTo>
                  <a:cubicBezTo>
                    <a:pt x="263" y="43"/>
                    <a:pt x="264" y="43"/>
                    <a:pt x="265" y="44"/>
                  </a:cubicBezTo>
                  <a:cubicBezTo>
                    <a:pt x="265" y="44"/>
                    <a:pt x="266" y="45"/>
                    <a:pt x="266" y="45"/>
                  </a:cubicBezTo>
                  <a:cubicBezTo>
                    <a:pt x="266" y="46"/>
                    <a:pt x="266" y="47"/>
                    <a:pt x="266" y="48"/>
                  </a:cubicBezTo>
                  <a:cubicBezTo>
                    <a:pt x="266" y="48"/>
                    <a:pt x="265" y="49"/>
                    <a:pt x="265" y="50"/>
                  </a:cubicBezTo>
                  <a:cubicBezTo>
                    <a:pt x="265" y="50"/>
                    <a:pt x="264" y="51"/>
                    <a:pt x="264" y="52"/>
                  </a:cubicBezTo>
                  <a:cubicBezTo>
                    <a:pt x="263" y="52"/>
                    <a:pt x="263" y="53"/>
                    <a:pt x="263" y="54"/>
                  </a:cubicBezTo>
                  <a:cubicBezTo>
                    <a:pt x="262" y="54"/>
                    <a:pt x="262" y="55"/>
                    <a:pt x="261" y="56"/>
                  </a:cubicBezTo>
                  <a:cubicBezTo>
                    <a:pt x="261" y="57"/>
                    <a:pt x="261" y="58"/>
                    <a:pt x="261" y="59"/>
                  </a:cubicBezTo>
                  <a:cubicBezTo>
                    <a:pt x="262" y="59"/>
                    <a:pt x="262" y="60"/>
                    <a:pt x="263" y="61"/>
                  </a:cubicBezTo>
                  <a:cubicBezTo>
                    <a:pt x="262" y="61"/>
                    <a:pt x="262" y="61"/>
                    <a:pt x="262" y="61"/>
                  </a:cubicBezTo>
                  <a:cubicBezTo>
                    <a:pt x="261" y="62"/>
                    <a:pt x="260" y="64"/>
                    <a:pt x="259" y="64"/>
                  </a:cubicBezTo>
                  <a:cubicBezTo>
                    <a:pt x="258" y="65"/>
                    <a:pt x="257" y="66"/>
                    <a:pt x="256" y="67"/>
                  </a:cubicBezTo>
                  <a:cubicBezTo>
                    <a:pt x="255" y="68"/>
                    <a:pt x="255" y="69"/>
                    <a:pt x="254" y="70"/>
                  </a:cubicBezTo>
                  <a:cubicBezTo>
                    <a:pt x="254" y="71"/>
                    <a:pt x="252" y="74"/>
                    <a:pt x="252" y="75"/>
                  </a:cubicBezTo>
                  <a:cubicBezTo>
                    <a:pt x="252" y="76"/>
                    <a:pt x="251" y="79"/>
                    <a:pt x="251" y="81"/>
                  </a:cubicBezTo>
                  <a:cubicBezTo>
                    <a:pt x="251" y="82"/>
                    <a:pt x="251" y="84"/>
                    <a:pt x="251" y="86"/>
                  </a:cubicBezTo>
                  <a:cubicBezTo>
                    <a:pt x="251" y="87"/>
                    <a:pt x="252" y="89"/>
                    <a:pt x="252" y="90"/>
                  </a:cubicBezTo>
                  <a:cubicBezTo>
                    <a:pt x="252" y="90"/>
                    <a:pt x="254" y="91"/>
                    <a:pt x="254" y="92"/>
                  </a:cubicBezTo>
                  <a:cubicBezTo>
                    <a:pt x="255" y="92"/>
                    <a:pt x="256" y="93"/>
                    <a:pt x="256" y="93"/>
                  </a:cubicBezTo>
                  <a:cubicBezTo>
                    <a:pt x="256" y="94"/>
                    <a:pt x="255" y="95"/>
                    <a:pt x="255" y="95"/>
                  </a:cubicBezTo>
                  <a:cubicBezTo>
                    <a:pt x="255" y="96"/>
                    <a:pt x="254" y="97"/>
                    <a:pt x="253" y="97"/>
                  </a:cubicBezTo>
                  <a:cubicBezTo>
                    <a:pt x="252" y="98"/>
                    <a:pt x="251" y="100"/>
                    <a:pt x="251" y="101"/>
                  </a:cubicBezTo>
                  <a:cubicBezTo>
                    <a:pt x="250" y="102"/>
                    <a:pt x="250" y="105"/>
                    <a:pt x="250" y="106"/>
                  </a:cubicBezTo>
                  <a:cubicBezTo>
                    <a:pt x="249" y="107"/>
                    <a:pt x="248" y="109"/>
                    <a:pt x="247" y="110"/>
                  </a:cubicBezTo>
                  <a:cubicBezTo>
                    <a:pt x="247" y="111"/>
                    <a:pt x="246" y="112"/>
                    <a:pt x="246" y="113"/>
                  </a:cubicBezTo>
                  <a:cubicBezTo>
                    <a:pt x="246" y="114"/>
                    <a:pt x="245" y="116"/>
                    <a:pt x="245" y="117"/>
                  </a:cubicBezTo>
                  <a:cubicBezTo>
                    <a:pt x="245" y="118"/>
                    <a:pt x="245" y="120"/>
                    <a:pt x="245" y="120"/>
                  </a:cubicBezTo>
                  <a:cubicBezTo>
                    <a:pt x="245" y="121"/>
                    <a:pt x="245" y="123"/>
                    <a:pt x="245" y="124"/>
                  </a:cubicBezTo>
                  <a:cubicBezTo>
                    <a:pt x="246" y="124"/>
                    <a:pt x="247" y="125"/>
                    <a:pt x="247" y="125"/>
                  </a:cubicBezTo>
                  <a:cubicBezTo>
                    <a:pt x="247" y="126"/>
                    <a:pt x="248" y="127"/>
                    <a:pt x="248" y="128"/>
                  </a:cubicBezTo>
                  <a:cubicBezTo>
                    <a:pt x="248" y="129"/>
                    <a:pt x="249" y="130"/>
                    <a:pt x="249" y="130"/>
                  </a:cubicBezTo>
                  <a:cubicBezTo>
                    <a:pt x="249" y="131"/>
                    <a:pt x="248" y="133"/>
                    <a:pt x="248" y="133"/>
                  </a:cubicBezTo>
                  <a:cubicBezTo>
                    <a:pt x="248" y="134"/>
                    <a:pt x="248" y="135"/>
                    <a:pt x="249" y="135"/>
                  </a:cubicBezTo>
                  <a:cubicBezTo>
                    <a:pt x="249" y="136"/>
                    <a:pt x="250" y="136"/>
                    <a:pt x="251" y="137"/>
                  </a:cubicBezTo>
                  <a:cubicBezTo>
                    <a:pt x="252" y="137"/>
                    <a:pt x="253" y="138"/>
                    <a:pt x="254" y="139"/>
                  </a:cubicBezTo>
                  <a:cubicBezTo>
                    <a:pt x="254" y="140"/>
                    <a:pt x="255" y="141"/>
                    <a:pt x="255" y="141"/>
                  </a:cubicBezTo>
                  <a:cubicBezTo>
                    <a:pt x="255" y="142"/>
                    <a:pt x="255" y="143"/>
                    <a:pt x="255" y="144"/>
                  </a:cubicBezTo>
                  <a:cubicBezTo>
                    <a:pt x="256" y="145"/>
                    <a:pt x="257" y="146"/>
                    <a:pt x="257" y="146"/>
                  </a:cubicBezTo>
                  <a:cubicBezTo>
                    <a:pt x="257" y="146"/>
                    <a:pt x="258" y="147"/>
                    <a:pt x="258" y="148"/>
                  </a:cubicBezTo>
                  <a:cubicBezTo>
                    <a:pt x="259" y="148"/>
                    <a:pt x="259" y="149"/>
                    <a:pt x="259" y="150"/>
                  </a:cubicBezTo>
                  <a:cubicBezTo>
                    <a:pt x="260" y="150"/>
                    <a:pt x="260" y="151"/>
                    <a:pt x="261" y="152"/>
                  </a:cubicBezTo>
                  <a:cubicBezTo>
                    <a:pt x="261" y="152"/>
                    <a:pt x="262" y="152"/>
                    <a:pt x="262" y="153"/>
                  </a:cubicBezTo>
                  <a:cubicBezTo>
                    <a:pt x="263" y="153"/>
                    <a:pt x="263" y="154"/>
                    <a:pt x="263" y="154"/>
                  </a:cubicBezTo>
                  <a:cubicBezTo>
                    <a:pt x="264" y="155"/>
                    <a:pt x="265" y="155"/>
                    <a:pt x="266" y="156"/>
                  </a:cubicBezTo>
                  <a:cubicBezTo>
                    <a:pt x="266" y="156"/>
                    <a:pt x="267" y="157"/>
                    <a:pt x="267" y="157"/>
                  </a:cubicBezTo>
                  <a:cubicBezTo>
                    <a:pt x="268" y="158"/>
                    <a:pt x="269" y="160"/>
                    <a:pt x="269" y="161"/>
                  </a:cubicBezTo>
                  <a:cubicBezTo>
                    <a:pt x="270" y="162"/>
                    <a:pt x="270" y="164"/>
                    <a:pt x="270" y="165"/>
                  </a:cubicBezTo>
                  <a:cubicBezTo>
                    <a:pt x="271" y="166"/>
                    <a:pt x="272" y="167"/>
                    <a:pt x="272" y="168"/>
                  </a:cubicBezTo>
                  <a:cubicBezTo>
                    <a:pt x="272" y="168"/>
                    <a:pt x="273" y="169"/>
                    <a:pt x="273" y="169"/>
                  </a:cubicBezTo>
                  <a:cubicBezTo>
                    <a:pt x="274" y="169"/>
                    <a:pt x="275" y="169"/>
                    <a:pt x="276" y="170"/>
                  </a:cubicBezTo>
                  <a:cubicBezTo>
                    <a:pt x="276" y="170"/>
                    <a:pt x="276" y="171"/>
                    <a:pt x="277" y="171"/>
                  </a:cubicBezTo>
                  <a:cubicBezTo>
                    <a:pt x="277" y="172"/>
                    <a:pt x="278" y="173"/>
                    <a:pt x="279" y="173"/>
                  </a:cubicBezTo>
                  <a:cubicBezTo>
                    <a:pt x="279" y="174"/>
                    <a:pt x="280" y="176"/>
                    <a:pt x="280" y="176"/>
                  </a:cubicBezTo>
                  <a:cubicBezTo>
                    <a:pt x="280" y="177"/>
                    <a:pt x="280" y="178"/>
                    <a:pt x="280" y="179"/>
                  </a:cubicBezTo>
                  <a:cubicBezTo>
                    <a:pt x="280" y="180"/>
                    <a:pt x="281" y="182"/>
                    <a:pt x="281" y="183"/>
                  </a:cubicBezTo>
                  <a:cubicBezTo>
                    <a:pt x="282" y="183"/>
                    <a:pt x="282" y="185"/>
                    <a:pt x="282" y="186"/>
                  </a:cubicBezTo>
                  <a:cubicBezTo>
                    <a:pt x="283" y="186"/>
                    <a:pt x="284" y="187"/>
                    <a:pt x="285" y="188"/>
                  </a:cubicBezTo>
                  <a:cubicBezTo>
                    <a:pt x="285" y="189"/>
                    <a:pt x="285" y="190"/>
                    <a:pt x="285" y="19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51"/>
            <p:cNvSpPr>
              <a:spLocks/>
            </p:cNvSpPr>
            <p:nvPr/>
          </p:nvSpPr>
          <p:spPr bwMode="auto">
            <a:xfrm>
              <a:off x="2161" y="846"/>
              <a:ext cx="593" cy="616"/>
            </a:xfrm>
            <a:custGeom>
              <a:avLst/>
              <a:gdLst>
                <a:gd name="T0" fmla="*/ 18 w 214"/>
                <a:gd name="T1" fmla="*/ 195 h 223"/>
                <a:gd name="T2" fmla="*/ 10 w 214"/>
                <a:gd name="T3" fmla="*/ 187 h 223"/>
                <a:gd name="T4" fmla="*/ 1 w 214"/>
                <a:gd name="T5" fmla="*/ 179 h 223"/>
                <a:gd name="T6" fmla="*/ 6 w 214"/>
                <a:gd name="T7" fmla="*/ 169 h 223"/>
                <a:gd name="T8" fmla="*/ 11 w 214"/>
                <a:gd name="T9" fmla="*/ 158 h 223"/>
                <a:gd name="T10" fmla="*/ 15 w 214"/>
                <a:gd name="T11" fmla="*/ 149 h 223"/>
                <a:gd name="T12" fmla="*/ 14 w 214"/>
                <a:gd name="T13" fmla="*/ 139 h 223"/>
                <a:gd name="T14" fmla="*/ 14 w 214"/>
                <a:gd name="T15" fmla="*/ 125 h 223"/>
                <a:gd name="T16" fmla="*/ 23 w 214"/>
                <a:gd name="T17" fmla="*/ 118 h 223"/>
                <a:gd name="T18" fmla="*/ 31 w 214"/>
                <a:gd name="T19" fmla="*/ 108 h 223"/>
                <a:gd name="T20" fmla="*/ 31 w 214"/>
                <a:gd name="T21" fmla="*/ 99 h 223"/>
                <a:gd name="T22" fmla="*/ 36 w 214"/>
                <a:gd name="T23" fmla="*/ 75 h 223"/>
                <a:gd name="T24" fmla="*/ 40 w 214"/>
                <a:gd name="T25" fmla="*/ 61 h 223"/>
                <a:gd name="T26" fmla="*/ 41 w 214"/>
                <a:gd name="T27" fmla="*/ 51 h 223"/>
                <a:gd name="T28" fmla="*/ 38 w 214"/>
                <a:gd name="T29" fmla="*/ 38 h 223"/>
                <a:gd name="T30" fmla="*/ 44 w 214"/>
                <a:gd name="T31" fmla="*/ 24 h 223"/>
                <a:gd name="T32" fmla="*/ 44 w 214"/>
                <a:gd name="T33" fmla="*/ 7 h 223"/>
                <a:gd name="T34" fmla="*/ 58 w 214"/>
                <a:gd name="T35" fmla="*/ 4 h 223"/>
                <a:gd name="T36" fmla="*/ 74 w 214"/>
                <a:gd name="T37" fmla="*/ 11 h 223"/>
                <a:gd name="T38" fmla="*/ 85 w 214"/>
                <a:gd name="T39" fmla="*/ 9 h 223"/>
                <a:gd name="T40" fmla="*/ 105 w 214"/>
                <a:gd name="T41" fmla="*/ 8 h 223"/>
                <a:gd name="T42" fmla="*/ 115 w 214"/>
                <a:gd name="T43" fmla="*/ 2 h 223"/>
                <a:gd name="T44" fmla="*/ 130 w 214"/>
                <a:gd name="T45" fmla="*/ 12 h 223"/>
                <a:gd name="T46" fmla="*/ 143 w 214"/>
                <a:gd name="T47" fmla="*/ 7 h 223"/>
                <a:gd name="T48" fmla="*/ 154 w 214"/>
                <a:gd name="T49" fmla="*/ 14 h 223"/>
                <a:gd name="T50" fmla="*/ 160 w 214"/>
                <a:gd name="T51" fmla="*/ 29 h 223"/>
                <a:gd name="T52" fmla="*/ 156 w 214"/>
                <a:gd name="T53" fmla="*/ 43 h 223"/>
                <a:gd name="T54" fmla="*/ 152 w 214"/>
                <a:gd name="T55" fmla="*/ 58 h 223"/>
                <a:gd name="T56" fmla="*/ 155 w 214"/>
                <a:gd name="T57" fmla="*/ 70 h 223"/>
                <a:gd name="T58" fmla="*/ 167 w 214"/>
                <a:gd name="T59" fmla="*/ 72 h 223"/>
                <a:gd name="T60" fmla="*/ 179 w 214"/>
                <a:gd name="T61" fmla="*/ 71 h 223"/>
                <a:gd name="T62" fmla="*/ 196 w 214"/>
                <a:gd name="T63" fmla="*/ 75 h 223"/>
                <a:gd name="T64" fmla="*/ 207 w 214"/>
                <a:gd name="T65" fmla="*/ 85 h 223"/>
                <a:gd name="T66" fmla="*/ 212 w 214"/>
                <a:gd name="T67" fmla="*/ 93 h 223"/>
                <a:gd name="T68" fmla="*/ 206 w 214"/>
                <a:gd name="T69" fmla="*/ 103 h 223"/>
                <a:gd name="T70" fmla="*/ 205 w 214"/>
                <a:gd name="T71" fmla="*/ 107 h 223"/>
                <a:gd name="T72" fmla="*/ 203 w 214"/>
                <a:gd name="T73" fmla="*/ 111 h 223"/>
                <a:gd name="T74" fmla="*/ 196 w 214"/>
                <a:gd name="T75" fmla="*/ 119 h 223"/>
                <a:gd name="T76" fmla="*/ 194 w 214"/>
                <a:gd name="T77" fmla="*/ 126 h 223"/>
                <a:gd name="T78" fmla="*/ 195 w 214"/>
                <a:gd name="T79" fmla="*/ 131 h 223"/>
                <a:gd name="T80" fmla="*/ 186 w 214"/>
                <a:gd name="T81" fmla="*/ 133 h 223"/>
                <a:gd name="T82" fmla="*/ 184 w 214"/>
                <a:gd name="T83" fmla="*/ 138 h 223"/>
                <a:gd name="T84" fmla="*/ 179 w 214"/>
                <a:gd name="T85" fmla="*/ 142 h 223"/>
                <a:gd name="T86" fmla="*/ 174 w 214"/>
                <a:gd name="T87" fmla="*/ 150 h 223"/>
                <a:gd name="T88" fmla="*/ 166 w 214"/>
                <a:gd name="T89" fmla="*/ 156 h 223"/>
                <a:gd name="T90" fmla="*/ 162 w 214"/>
                <a:gd name="T91" fmla="*/ 161 h 223"/>
                <a:gd name="T92" fmla="*/ 152 w 214"/>
                <a:gd name="T93" fmla="*/ 168 h 223"/>
                <a:gd name="T94" fmla="*/ 144 w 214"/>
                <a:gd name="T95" fmla="*/ 167 h 223"/>
                <a:gd name="T96" fmla="*/ 132 w 214"/>
                <a:gd name="T97" fmla="*/ 173 h 223"/>
                <a:gd name="T98" fmla="*/ 124 w 214"/>
                <a:gd name="T99" fmla="*/ 188 h 223"/>
                <a:gd name="T100" fmla="*/ 119 w 214"/>
                <a:gd name="T101" fmla="*/ 204 h 223"/>
                <a:gd name="T102" fmla="*/ 109 w 214"/>
                <a:gd name="T103" fmla="*/ 217 h 223"/>
                <a:gd name="T104" fmla="*/ 91 w 214"/>
                <a:gd name="T105" fmla="*/ 215 h 223"/>
                <a:gd name="T106" fmla="*/ 85 w 214"/>
                <a:gd name="T107" fmla="*/ 219 h 223"/>
                <a:gd name="T108" fmla="*/ 77 w 214"/>
                <a:gd name="T109" fmla="*/ 222 h 223"/>
                <a:gd name="T110" fmla="*/ 68 w 214"/>
                <a:gd name="T111" fmla="*/ 215 h 223"/>
                <a:gd name="T112" fmla="*/ 59 w 214"/>
                <a:gd name="T113" fmla="*/ 209 h 223"/>
                <a:gd name="T114" fmla="*/ 57 w 214"/>
                <a:gd name="T115" fmla="*/ 198 h 223"/>
                <a:gd name="T116" fmla="*/ 50 w 214"/>
                <a:gd name="T117" fmla="*/ 199 h 223"/>
                <a:gd name="T118" fmla="*/ 36 w 214"/>
                <a:gd name="T119" fmla="*/ 197 h 223"/>
                <a:gd name="T120" fmla="*/ 27 w 214"/>
                <a:gd name="T121" fmla="*/ 198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4" h="223">
                  <a:moveTo>
                    <a:pt x="25" y="198"/>
                  </a:moveTo>
                  <a:cubicBezTo>
                    <a:pt x="25" y="198"/>
                    <a:pt x="25" y="198"/>
                    <a:pt x="25" y="198"/>
                  </a:cubicBezTo>
                  <a:cubicBezTo>
                    <a:pt x="24" y="198"/>
                    <a:pt x="23" y="198"/>
                    <a:pt x="22" y="198"/>
                  </a:cubicBezTo>
                  <a:cubicBezTo>
                    <a:pt x="22" y="198"/>
                    <a:pt x="22" y="197"/>
                    <a:pt x="21" y="197"/>
                  </a:cubicBezTo>
                  <a:cubicBezTo>
                    <a:pt x="21" y="197"/>
                    <a:pt x="21" y="196"/>
                    <a:pt x="20" y="196"/>
                  </a:cubicBezTo>
                  <a:cubicBezTo>
                    <a:pt x="20" y="195"/>
                    <a:pt x="18" y="195"/>
                    <a:pt x="18" y="195"/>
                  </a:cubicBezTo>
                  <a:cubicBezTo>
                    <a:pt x="17" y="195"/>
                    <a:pt x="16" y="195"/>
                    <a:pt x="15" y="195"/>
                  </a:cubicBezTo>
                  <a:cubicBezTo>
                    <a:pt x="15" y="194"/>
                    <a:pt x="14" y="194"/>
                    <a:pt x="13" y="193"/>
                  </a:cubicBezTo>
                  <a:cubicBezTo>
                    <a:pt x="13" y="193"/>
                    <a:pt x="12" y="193"/>
                    <a:pt x="12" y="193"/>
                  </a:cubicBezTo>
                  <a:cubicBezTo>
                    <a:pt x="11" y="192"/>
                    <a:pt x="11" y="191"/>
                    <a:pt x="11" y="190"/>
                  </a:cubicBezTo>
                  <a:cubicBezTo>
                    <a:pt x="10" y="190"/>
                    <a:pt x="10" y="189"/>
                    <a:pt x="10" y="189"/>
                  </a:cubicBezTo>
                  <a:cubicBezTo>
                    <a:pt x="10" y="188"/>
                    <a:pt x="10" y="187"/>
                    <a:pt x="10" y="187"/>
                  </a:cubicBezTo>
                  <a:cubicBezTo>
                    <a:pt x="9" y="186"/>
                    <a:pt x="9" y="185"/>
                    <a:pt x="8" y="184"/>
                  </a:cubicBezTo>
                  <a:cubicBezTo>
                    <a:pt x="7" y="184"/>
                    <a:pt x="6" y="183"/>
                    <a:pt x="6" y="183"/>
                  </a:cubicBezTo>
                  <a:cubicBezTo>
                    <a:pt x="5" y="183"/>
                    <a:pt x="5" y="182"/>
                    <a:pt x="4" y="182"/>
                  </a:cubicBezTo>
                  <a:cubicBezTo>
                    <a:pt x="4" y="181"/>
                    <a:pt x="2" y="181"/>
                    <a:pt x="2" y="181"/>
                  </a:cubicBezTo>
                  <a:cubicBezTo>
                    <a:pt x="1" y="181"/>
                    <a:pt x="1" y="181"/>
                    <a:pt x="1" y="181"/>
                  </a:cubicBezTo>
                  <a:cubicBezTo>
                    <a:pt x="1" y="180"/>
                    <a:pt x="1" y="179"/>
                    <a:pt x="1" y="179"/>
                  </a:cubicBezTo>
                  <a:cubicBezTo>
                    <a:pt x="1" y="179"/>
                    <a:pt x="0" y="177"/>
                    <a:pt x="0" y="176"/>
                  </a:cubicBezTo>
                  <a:cubicBezTo>
                    <a:pt x="0" y="176"/>
                    <a:pt x="2" y="175"/>
                    <a:pt x="2" y="175"/>
                  </a:cubicBezTo>
                  <a:cubicBezTo>
                    <a:pt x="2" y="174"/>
                    <a:pt x="2" y="173"/>
                    <a:pt x="2" y="172"/>
                  </a:cubicBezTo>
                  <a:cubicBezTo>
                    <a:pt x="2" y="172"/>
                    <a:pt x="3" y="171"/>
                    <a:pt x="3" y="171"/>
                  </a:cubicBezTo>
                  <a:cubicBezTo>
                    <a:pt x="4" y="170"/>
                    <a:pt x="5" y="171"/>
                    <a:pt x="5" y="171"/>
                  </a:cubicBezTo>
                  <a:cubicBezTo>
                    <a:pt x="6" y="170"/>
                    <a:pt x="6" y="169"/>
                    <a:pt x="6" y="169"/>
                  </a:cubicBezTo>
                  <a:cubicBezTo>
                    <a:pt x="7" y="169"/>
                    <a:pt x="7" y="168"/>
                    <a:pt x="7" y="167"/>
                  </a:cubicBezTo>
                  <a:cubicBezTo>
                    <a:pt x="7" y="167"/>
                    <a:pt x="6" y="166"/>
                    <a:pt x="6" y="166"/>
                  </a:cubicBezTo>
                  <a:cubicBezTo>
                    <a:pt x="6" y="165"/>
                    <a:pt x="6" y="164"/>
                    <a:pt x="6" y="164"/>
                  </a:cubicBezTo>
                  <a:cubicBezTo>
                    <a:pt x="7" y="163"/>
                    <a:pt x="8" y="163"/>
                    <a:pt x="9" y="162"/>
                  </a:cubicBezTo>
                  <a:cubicBezTo>
                    <a:pt x="9" y="162"/>
                    <a:pt x="10" y="160"/>
                    <a:pt x="10" y="160"/>
                  </a:cubicBezTo>
                  <a:cubicBezTo>
                    <a:pt x="10" y="159"/>
                    <a:pt x="10" y="158"/>
                    <a:pt x="11" y="158"/>
                  </a:cubicBezTo>
                  <a:cubicBezTo>
                    <a:pt x="11" y="157"/>
                    <a:pt x="11" y="156"/>
                    <a:pt x="12" y="156"/>
                  </a:cubicBezTo>
                  <a:cubicBezTo>
                    <a:pt x="12" y="155"/>
                    <a:pt x="12" y="154"/>
                    <a:pt x="13" y="153"/>
                  </a:cubicBezTo>
                  <a:cubicBezTo>
                    <a:pt x="13" y="153"/>
                    <a:pt x="14" y="153"/>
                    <a:pt x="14" y="152"/>
                  </a:cubicBezTo>
                  <a:cubicBezTo>
                    <a:pt x="15" y="152"/>
                    <a:pt x="15" y="151"/>
                    <a:pt x="15" y="151"/>
                  </a:cubicBezTo>
                  <a:cubicBezTo>
                    <a:pt x="16" y="151"/>
                    <a:pt x="16" y="150"/>
                    <a:pt x="16" y="149"/>
                  </a:cubicBezTo>
                  <a:cubicBezTo>
                    <a:pt x="16" y="149"/>
                    <a:pt x="15" y="149"/>
                    <a:pt x="15" y="149"/>
                  </a:cubicBezTo>
                  <a:cubicBezTo>
                    <a:pt x="15" y="148"/>
                    <a:pt x="15" y="147"/>
                    <a:pt x="15" y="147"/>
                  </a:cubicBezTo>
                  <a:cubicBezTo>
                    <a:pt x="15" y="146"/>
                    <a:pt x="14" y="146"/>
                    <a:pt x="13" y="146"/>
                  </a:cubicBezTo>
                  <a:cubicBezTo>
                    <a:pt x="13" y="145"/>
                    <a:pt x="13" y="145"/>
                    <a:pt x="13" y="144"/>
                  </a:cubicBezTo>
                  <a:cubicBezTo>
                    <a:pt x="13" y="144"/>
                    <a:pt x="13" y="143"/>
                    <a:pt x="14" y="143"/>
                  </a:cubicBezTo>
                  <a:cubicBezTo>
                    <a:pt x="14" y="143"/>
                    <a:pt x="14" y="142"/>
                    <a:pt x="14" y="142"/>
                  </a:cubicBezTo>
                  <a:cubicBezTo>
                    <a:pt x="14" y="141"/>
                    <a:pt x="14" y="140"/>
                    <a:pt x="14" y="139"/>
                  </a:cubicBezTo>
                  <a:cubicBezTo>
                    <a:pt x="14" y="139"/>
                    <a:pt x="13" y="138"/>
                    <a:pt x="13" y="138"/>
                  </a:cubicBezTo>
                  <a:cubicBezTo>
                    <a:pt x="13" y="138"/>
                    <a:pt x="13" y="137"/>
                    <a:pt x="12" y="136"/>
                  </a:cubicBezTo>
                  <a:cubicBezTo>
                    <a:pt x="12" y="136"/>
                    <a:pt x="12" y="134"/>
                    <a:pt x="12" y="134"/>
                  </a:cubicBezTo>
                  <a:cubicBezTo>
                    <a:pt x="11" y="133"/>
                    <a:pt x="12" y="132"/>
                    <a:pt x="11" y="131"/>
                  </a:cubicBezTo>
                  <a:cubicBezTo>
                    <a:pt x="11" y="130"/>
                    <a:pt x="11" y="128"/>
                    <a:pt x="11" y="127"/>
                  </a:cubicBezTo>
                  <a:cubicBezTo>
                    <a:pt x="12" y="126"/>
                    <a:pt x="13" y="125"/>
                    <a:pt x="14" y="125"/>
                  </a:cubicBezTo>
                  <a:cubicBezTo>
                    <a:pt x="14" y="124"/>
                    <a:pt x="15" y="124"/>
                    <a:pt x="15" y="124"/>
                  </a:cubicBezTo>
                  <a:cubicBezTo>
                    <a:pt x="16" y="123"/>
                    <a:pt x="16" y="123"/>
                    <a:pt x="17" y="122"/>
                  </a:cubicBezTo>
                  <a:cubicBezTo>
                    <a:pt x="17" y="122"/>
                    <a:pt x="18" y="121"/>
                    <a:pt x="18" y="121"/>
                  </a:cubicBezTo>
                  <a:cubicBezTo>
                    <a:pt x="19" y="120"/>
                    <a:pt x="20" y="120"/>
                    <a:pt x="21" y="120"/>
                  </a:cubicBezTo>
                  <a:cubicBezTo>
                    <a:pt x="21" y="120"/>
                    <a:pt x="22" y="119"/>
                    <a:pt x="22" y="119"/>
                  </a:cubicBezTo>
                  <a:cubicBezTo>
                    <a:pt x="23" y="119"/>
                    <a:pt x="23" y="118"/>
                    <a:pt x="23" y="118"/>
                  </a:cubicBezTo>
                  <a:cubicBezTo>
                    <a:pt x="23" y="117"/>
                    <a:pt x="24" y="116"/>
                    <a:pt x="24" y="115"/>
                  </a:cubicBezTo>
                  <a:cubicBezTo>
                    <a:pt x="24" y="115"/>
                    <a:pt x="24" y="113"/>
                    <a:pt x="24" y="112"/>
                  </a:cubicBezTo>
                  <a:cubicBezTo>
                    <a:pt x="24" y="112"/>
                    <a:pt x="24" y="110"/>
                    <a:pt x="24" y="110"/>
                  </a:cubicBezTo>
                  <a:cubicBezTo>
                    <a:pt x="25" y="109"/>
                    <a:pt x="25" y="109"/>
                    <a:pt x="26" y="108"/>
                  </a:cubicBezTo>
                  <a:cubicBezTo>
                    <a:pt x="26" y="108"/>
                    <a:pt x="28" y="107"/>
                    <a:pt x="29" y="107"/>
                  </a:cubicBezTo>
                  <a:cubicBezTo>
                    <a:pt x="29" y="107"/>
                    <a:pt x="30" y="108"/>
                    <a:pt x="31" y="108"/>
                  </a:cubicBezTo>
                  <a:cubicBezTo>
                    <a:pt x="31" y="108"/>
                    <a:pt x="32" y="108"/>
                    <a:pt x="32" y="108"/>
                  </a:cubicBezTo>
                  <a:cubicBezTo>
                    <a:pt x="33" y="108"/>
                    <a:pt x="33" y="107"/>
                    <a:pt x="34" y="107"/>
                  </a:cubicBezTo>
                  <a:cubicBezTo>
                    <a:pt x="34" y="106"/>
                    <a:pt x="34" y="106"/>
                    <a:pt x="34" y="105"/>
                  </a:cubicBezTo>
                  <a:cubicBezTo>
                    <a:pt x="33" y="105"/>
                    <a:pt x="32" y="104"/>
                    <a:pt x="32" y="104"/>
                  </a:cubicBezTo>
                  <a:cubicBezTo>
                    <a:pt x="32" y="104"/>
                    <a:pt x="31" y="102"/>
                    <a:pt x="31" y="102"/>
                  </a:cubicBezTo>
                  <a:cubicBezTo>
                    <a:pt x="31" y="101"/>
                    <a:pt x="31" y="100"/>
                    <a:pt x="31" y="99"/>
                  </a:cubicBezTo>
                  <a:cubicBezTo>
                    <a:pt x="30" y="98"/>
                    <a:pt x="31" y="96"/>
                    <a:pt x="31" y="95"/>
                  </a:cubicBezTo>
                  <a:cubicBezTo>
                    <a:pt x="31" y="93"/>
                    <a:pt x="31" y="90"/>
                    <a:pt x="31" y="89"/>
                  </a:cubicBezTo>
                  <a:cubicBezTo>
                    <a:pt x="31" y="87"/>
                    <a:pt x="32" y="85"/>
                    <a:pt x="32" y="84"/>
                  </a:cubicBezTo>
                  <a:cubicBezTo>
                    <a:pt x="33" y="83"/>
                    <a:pt x="33" y="81"/>
                    <a:pt x="33" y="80"/>
                  </a:cubicBezTo>
                  <a:cubicBezTo>
                    <a:pt x="33" y="79"/>
                    <a:pt x="35" y="78"/>
                    <a:pt x="35" y="77"/>
                  </a:cubicBezTo>
                  <a:cubicBezTo>
                    <a:pt x="36" y="77"/>
                    <a:pt x="36" y="75"/>
                    <a:pt x="36" y="75"/>
                  </a:cubicBezTo>
                  <a:cubicBezTo>
                    <a:pt x="36" y="74"/>
                    <a:pt x="36" y="73"/>
                    <a:pt x="36" y="72"/>
                  </a:cubicBezTo>
                  <a:cubicBezTo>
                    <a:pt x="36" y="72"/>
                    <a:pt x="36" y="71"/>
                    <a:pt x="37" y="70"/>
                  </a:cubicBezTo>
                  <a:cubicBezTo>
                    <a:pt x="37" y="70"/>
                    <a:pt x="37" y="68"/>
                    <a:pt x="38" y="68"/>
                  </a:cubicBezTo>
                  <a:cubicBezTo>
                    <a:pt x="38" y="67"/>
                    <a:pt x="38" y="67"/>
                    <a:pt x="38" y="66"/>
                  </a:cubicBezTo>
                  <a:cubicBezTo>
                    <a:pt x="38" y="66"/>
                    <a:pt x="38" y="65"/>
                    <a:pt x="38" y="64"/>
                  </a:cubicBezTo>
                  <a:cubicBezTo>
                    <a:pt x="39" y="64"/>
                    <a:pt x="39" y="62"/>
                    <a:pt x="40" y="61"/>
                  </a:cubicBezTo>
                  <a:cubicBezTo>
                    <a:pt x="40" y="61"/>
                    <a:pt x="41" y="60"/>
                    <a:pt x="42" y="60"/>
                  </a:cubicBezTo>
                  <a:cubicBezTo>
                    <a:pt x="42" y="60"/>
                    <a:pt x="43" y="58"/>
                    <a:pt x="43" y="58"/>
                  </a:cubicBezTo>
                  <a:cubicBezTo>
                    <a:pt x="44" y="57"/>
                    <a:pt x="44" y="55"/>
                    <a:pt x="44" y="54"/>
                  </a:cubicBezTo>
                  <a:cubicBezTo>
                    <a:pt x="44" y="54"/>
                    <a:pt x="44" y="53"/>
                    <a:pt x="44" y="52"/>
                  </a:cubicBezTo>
                  <a:cubicBezTo>
                    <a:pt x="44" y="52"/>
                    <a:pt x="43" y="52"/>
                    <a:pt x="43" y="51"/>
                  </a:cubicBezTo>
                  <a:cubicBezTo>
                    <a:pt x="42" y="51"/>
                    <a:pt x="41" y="51"/>
                    <a:pt x="41" y="51"/>
                  </a:cubicBezTo>
                  <a:cubicBezTo>
                    <a:pt x="40" y="50"/>
                    <a:pt x="40" y="49"/>
                    <a:pt x="40" y="49"/>
                  </a:cubicBezTo>
                  <a:cubicBezTo>
                    <a:pt x="40" y="48"/>
                    <a:pt x="40" y="47"/>
                    <a:pt x="40" y="46"/>
                  </a:cubicBezTo>
                  <a:cubicBezTo>
                    <a:pt x="40" y="46"/>
                    <a:pt x="40" y="45"/>
                    <a:pt x="40" y="44"/>
                  </a:cubicBezTo>
                  <a:cubicBezTo>
                    <a:pt x="40" y="43"/>
                    <a:pt x="40" y="42"/>
                    <a:pt x="40" y="42"/>
                  </a:cubicBezTo>
                  <a:cubicBezTo>
                    <a:pt x="40" y="41"/>
                    <a:pt x="39" y="40"/>
                    <a:pt x="39" y="40"/>
                  </a:cubicBezTo>
                  <a:cubicBezTo>
                    <a:pt x="38" y="40"/>
                    <a:pt x="38" y="39"/>
                    <a:pt x="38" y="38"/>
                  </a:cubicBezTo>
                  <a:cubicBezTo>
                    <a:pt x="38" y="37"/>
                    <a:pt x="38" y="36"/>
                    <a:pt x="38" y="36"/>
                  </a:cubicBezTo>
                  <a:cubicBezTo>
                    <a:pt x="38" y="35"/>
                    <a:pt x="38" y="34"/>
                    <a:pt x="38" y="34"/>
                  </a:cubicBezTo>
                  <a:cubicBezTo>
                    <a:pt x="38" y="34"/>
                    <a:pt x="39" y="33"/>
                    <a:pt x="39" y="32"/>
                  </a:cubicBezTo>
                  <a:cubicBezTo>
                    <a:pt x="39" y="32"/>
                    <a:pt x="38" y="31"/>
                    <a:pt x="38" y="30"/>
                  </a:cubicBezTo>
                  <a:cubicBezTo>
                    <a:pt x="39" y="29"/>
                    <a:pt x="40" y="29"/>
                    <a:pt x="41" y="28"/>
                  </a:cubicBezTo>
                  <a:cubicBezTo>
                    <a:pt x="42" y="27"/>
                    <a:pt x="43" y="25"/>
                    <a:pt x="44" y="24"/>
                  </a:cubicBezTo>
                  <a:cubicBezTo>
                    <a:pt x="44" y="23"/>
                    <a:pt x="44" y="23"/>
                    <a:pt x="45" y="23"/>
                  </a:cubicBezTo>
                  <a:cubicBezTo>
                    <a:pt x="45" y="22"/>
                    <a:pt x="45" y="21"/>
                    <a:pt x="45" y="21"/>
                  </a:cubicBezTo>
                  <a:cubicBezTo>
                    <a:pt x="45" y="20"/>
                    <a:pt x="45" y="19"/>
                    <a:pt x="45" y="18"/>
                  </a:cubicBezTo>
                  <a:cubicBezTo>
                    <a:pt x="45" y="17"/>
                    <a:pt x="44" y="14"/>
                    <a:pt x="44" y="13"/>
                  </a:cubicBezTo>
                  <a:cubicBezTo>
                    <a:pt x="44" y="12"/>
                    <a:pt x="44" y="10"/>
                    <a:pt x="44" y="10"/>
                  </a:cubicBezTo>
                  <a:cubicBezTo>
                    <a:pt x="44" y="9"/>
                    <a:pt x="44" y="8"/>
                    <a:pt x="44" y="7"/>
                  </a:cubicBezTo>
                  <a:cubicBezTo>
                    <a:pt x="44" y="6"/>
                    <a:pt x="44" y="6"/>
                    <a:pt x="45" y="5"/>
                  </a:cubicBezTo>
                  <a:cubicBezTo>
                    <a:pt x="45" y="5"/>
                    <a:pt x="45" y="4"/>
                    <a:pt x="45" y="4"/>
                  </a:cubicBezTo>
                  <a:cubicBezTo>
                    <a:pt x="45" y="3"/>
                    <a:pt x="47" y="3"/>
                    <a:pt x="47" y="3"/>
                  </a:cubicBezTo>
                  <a:cubicBezTo>
                    <a:pt x="48" y="3"/>
                    <a:pt x="50" y="3"/>
                    <a:pt x="51" y="3"/>
                  </a:cubicBezTo>
                  <a:cubicBezTo>
                    <a:pt x="53" y="3"/>
                    <a:pt x="54" y="3"/>
                    <a:pt x="55" y="3"/>
                  </a:cubicBezTo>
                  <a:cubicBezTo>
                    <a:pt x="56" y="3"/>
                    <a:pt x="57" y="4"/>
                    <a:pt x="58" y="4"/>
                  </a:cubicBezTo>
                  <a:cubicBezTo>
                    <a:pt x="58" y="5"/>
                    <a:pt x="59" y="6"/>
                    <a:pt x="60" y="7"/>
                  </a:cubicBezTo>
                  <a:cubicBezTo>
                    <a:pt x="61" y="7"/>
                    <a:pt x="62" y="8"/>
                    <a:pt x="62" y="9"/>
                  </a:cubicBezTo>
                  <a:cubicBezTo>
                    <a:pt x="63" y="9"/>
                    <a:pt x="64" y="10"/>
                    <a:pt x="65" y="10"/>
                  </a:cubicBezTo>
                  <a:cubicBezTo>
                    <a:pt x="65" y="11"/>
                    <a:pt x="67" y="10"/>
                    <a:pt x="67" y="11"/>
                  </a:cubicBezTo>
                  <a:cubicBezTo>
                    <a:pt x="68" y="11"/>
                    <a:pt x="70" y="11"/>
                    <a:pt x="71" y="11"/>
                  </a:cubicBezTo>
                  <a:cubicBezTo>
                    <a:pt x="71" y="11"/>
                    <a:pt x="73" y="11"/>
                    <a:pt x="74" y="11"/>
                  </a:cubicBezTo>
                  <a:cubicBezTo>
                    <a:pt x="74" y="11"/>
                    <a:pt x="76" y="11"/>
                    <a:pt x="76" y="11"/>
                  </a:cubicBezTo>
                  <a:cubicBezTo>
                    <a:pt x="77" y="10"/>
                    <a:pt x="77" y="9"/>
                    <a:pt x="78" y="9"/>
                  </a:cubicBezTo>
                  <a:cubicBezTo>
                    <a:pt x="79" y="9"/>
                    <a:pt x="80" y="8"/>
                    <a:pt x="81" y="8"/>
                  </a:cubicBezTo>
                  <a:cubicBezTo>
                    <a:pt x="81" y="7"/>
                    <a:pt x="82" y="7"/>
                    <a:pt x="82" y="7"/>
                  </a:cubicBezTo>
                  <a:cubicBezTo>
                    <a:pt x="82" y="7"/>
                    <a:pt x="83" y="7"/>
                    <a:pt x="84" y="7"/>
                  </a:cubicBezTo>
                  <a:cubicBezTo>
                    <a:pt x="84" y="8"/>
                    <a:pt x="85" y="9"/>
                    <a:pt x="85" y="9"/>
                  </a:cubicBezTo>
                  <a:cubicBezTo>
                    <a:pt x="87" y="9"/>
                    <a:pt x="88" y="10"/>
                    <a:pt x="89" y="10"/>
                  </a:cubicBezTo>
                  <a:cubicBezTo>
                    <a:pt x="90" y="10"/>
                    <a:pt x="92" y="10"/>
                    <a:pt x="93" y="10"/>
                  </a:cubicBezTo>
                  <a:cubicBezTo>
                    <a:pt x="94" y="10"/>
                    <a:pt x="95" y="10"/>
                    <a:pt x="96" y="10"/>
                  </a:cubicBezTo>
                  <a:cubicBezTo>
                    <a:pt x="98" y="10"/>
                    <a:pt x="100" y="10"/>
                    <a:pt x="101" y="10"/>
                  </a:cubicBezTo>
                  <a:cubicBezTo>
                    <a:pt x="102" y="10"/>
                    <a:pt x="103" y="10"/>
                    <a:pt x="104" y="10"/>
                  </a:cubicBezTo>
                  <a:cubicBezTo>
                    <a:pt x="104" y="9"/>
                    <a:pt x="105" y="8"/>
                    <a:pt x="105" y="8"/>
                  </a:cubicBezTo>
                  <a:cubicBezTo>
                    <a:pt x="105" y="7"/>
                    <a:pt x="105" y="6"/>
                    <a:pt x="105" y="6"/>
                  </a:cubicBezTo>
                  <a:cubicBezTo>
                    <a:pt x="106" y="5"/>
                    <a:pt x="106" y="5"/>
                    <a:pt x="107" y="4"/>
                  </a:cubicBezTo>
                  <a:cubicBezTo>
                    <a:pt x="107" y="4"/>
                    <a:pt x="107" y="2"/>
                    <a:pt x="107" y="2"/>
                  </a:cubicBezTo>
                  <a:cubicBezTo>
                    <a:pt x="108" y="1"/>
                    <a:pt x="109" y="1"/>
                    <a:pt x="110" y="1"/>
                  </a:cubicBezTo>
                  <a:cubicBezTo>
                    <a:pt x="110" y="0"/>
                    <a:pt x="112" y="0"/>
                    <a:pt x="112" y="1"/>
                  </a:cubicBezTo>
                  <a:cubicBezTo>
                    <a:pt x="113" y="1"/>
                    <a:pt x="115" y="1"/>
                    <a:pt x="115" y="2"/>
                  </a:cubicBezTo>
                  <a:cubicBezTo>
                    <a:pt x="116" y="2"/>
                    <a:pt x="116" y="3"/>
                    <a:pt x="117" y="4"/>
                  </a:cubicBezTo>
                  <a:cubicBezTo>
                    <a:pt x="117" y="5"/>
                    <a:pt x="117" y="6"/>
                    <a:pt x="118" y="7"/>
                  </a:cubicBezTo>
                  <a:cubicBezTo>
                    <a:pt x="118" y="7"/>
                    <a:pt x="119" y="8"/>
                    <a:pt x="119" y="9"/>
                  </a:cubicBezTo>
                  <a:cubicBezTo>
                    <a:pt x="120" y="9"/>
                    <a:pt x="121" y="10"/>
                    <a:pt x="121" y="11"/>
                  </a:cubicBezTo>
                  <a:cubicBezTo>
                    <a:pt x="122" y="11"/>
                    <a:pt x="124" y="12"/>
                    <a:pt x="124" y="12"/>
                  </a:cubicBezTo>
                  <a:cubicBezTo>
                    <a:pt x="126" y="12"/>
                    <a:pt x="128" y="12"/>
                    <a:pt x="130" y="12"/>
                  </a:cubicBezTo>
                  <a:cubicBezTo>
                    <a:pt x="131" y="12"/>
                    <a:pt x="133" y="12"/>
                    <a:pt x="134" y="12"/>
                  </a:cubicBezTo>
                  <a:cubicBezTo>
                    <a:pt x="135" y="11"/>
                    <a:pt x="137" y="12"/>
                    <a:pt x="138" y="12"/>
                  </a:cubicBezTo>
                  <a:cubicBezTo>
                    <a:pt x="138" y="11"/>
                    <a:pt x="139" y="10"/>
                    <a:pt x="139" y="10"/>
                  </a:cubicBezTo>
                  <a:cubicBezTo>
                    <a:pt x="139" y="10"/>
                    <a:pt x="141" y="10"/>
                    <a:pt x="141" y="10"/>
                  </a:cubicBezTo>
                  <a:cubicBezTo>
                    <a:pt x="142" y="10"/>
                    <a:pt x="143" y="9"/>
                    <a:pt x="143" y="9"/>
                  </a:cubicBezTo>
                  <a:cubicBezTo>
                    <a:pt x="143" y="9"/>
                    <a:pt x="143" y="7"/>
                    <a:pt x="143" y="7"/>
                  </a:cubicBezTo>
                  <a:cubicBezTo>
                    <a:pt x="143" y="6"/>
                    <a:pt x="144" y="6"/>
                    <a:pt x="144" y="5"/>
                  </a:cubicBezTo>
                  <a:cubicBezTo>
                    <a:pt x="144" y="5"/>
                    <a:pt x="145" y="5"/>
                    <a:pt x="146" y="5"/>
                  </a:cubicBezTo>
                  <a:cubicBezTo>
                    <a:pt x="147" y="5"/>
                    <a:pt x="148" y="5"/>
                    <a:pt x="149" y="6"/>
                  </a:cubicBezTo>
                  <a:cubicBezTo>
                    <a:pt x="150" y="6"/>
                    <a:pt x="151" y="7"/>
                    <a:pt x="152" y="8"/>
                  </a:cubicBezTo>
                  <a:cubicBezTo>
                    <a:pt x="152" y="9"/>
                    <a:pt x="154" y="10"/>
                    <a:pt x="154" y="11"/>
                  </a:cubicBezTo>
                  <a:cubicBezTo>
                    <a:pt x="154" y="11"/>
                    <a:pt x="154" y="13"/>
                    <a:pt x="154" y="14"/>
                  </a:cubicBezTo>
                  <a:cubicBezTo>
                    <a:pt x="155" y="15"/>
                    <a:pt x="154" y="17"/>
                    <a:pt x="155" y="19"/>
                  </a:cubicBezTo>
                  <a:cubicBezTo>
                    <a:pt x="155" y="20"/>
                    <a:pt x="154" y="22"/>
                    <a:pt x="155" y="23"/>
                  </a:cubicBezTo>
                  <a:cubicBezTo>
                    <a:pt x="155" y="23"/>
                    <a:pt x="156" y="24"/>
                    <a:pt x="156" y="25"/>
                  </a:cubicBezTo>
                  <a:cubicBezTo>
                    <a:pt x="157" y="25"/>
                    <a:pt x="158" y="26"/>
                    <a:pt x="158" y="26"/>
                  </a:cubicBezTo>
                  <a:cubicBezTo>
                    <a:pt x="158" y="26"/>
                    <a:pt x="159" y="27"/>
                    <a:pt x="159" y="27"/>
                  </a:cubicBezTo>
                  <a:cubicBezTo>
                    <a:pt x="159" y="27"/>
                    <a:pt x="160" y="28"/>
                    <a:pt x="160" y="29"/>
                  </a:cubicBezTo>
                  <a:cubicBezTo>
                    <a:pt x="160" y="29"/>
                    <a:pt x="160" y="30"/>
                    <a:pt x="160" y="31"/>
                  </a:cubicBezTo>
                  <a:cubicBezTo>
                    <a:pt x="160" y="31"/>
                    <a:pt x="159" y="32"/>
                    <a:pt x="159" y="32"/>
                  </a:cubicBezTo>
                  <a:cubicBezTo>
                    <a:pt x="158" y="33"/>
                    <a:pt x="158" y="35"/>
                    <a:pt x="158" y="36"/>
                  </a:cubicBezTo>
                  <a:cubicBezTo>
                    <a:pt x="158" y="37"/>
                    <a:pt x="158" y="39"/>
                    <a:pt x="158" y="39"/>
                  </a:cubicBezTo>
                  <a:cubicBezTo>
                    <a:pt x="158" y="40"/>
                    <a:pt x="158" y="41"/>
                    <a:pt x="158" y="41"/>
                  </a:cubicBezTo>
                  <a:cubicBezTo>
                    <a:pt x="157" y="42"/>
                    <a:pt x="156" y="42"/>
                    <a:pt x="156" y="43"/>
                  </a:cubicBezTo>
                  <a:cubicBezTo>
                    <a:pt x="156" y="43"/>
                    <a:pt x="156" y="44"/>
                    <a:pt x="156" y="45"/>
                  </a:cubicBezTo>
                  <a:cubicBezTo>
                    <a:pt x="156" y="45"/>
                    <a:pt x="156" y="47"/>
                    <a:pt x="156" y="47"/>
                  </a:cubicBezTo>
                  <a:cubicBezTo>
                    <a:pt x="156" y="48"/>
                    <a:pt x="156" y="50"/>
                    <a:pt x="156" y="51"/>
                  </a:cubicBezTo>
                  <a:cubicBezTo>
                    <a:pt x="156" y="51"/>
                    <a:pt x="155" y="53"/>
                    <a:pt x="155" y="53"/>
                  </a:cubicBezTo>
                  <a:cubicBezTo>
                    <a:pt x="154" y="54"/>
                    <a:pt x="153" y="55"/>
                    <a:pt x="152" y="56"/>
                  </a:cubicBezTo>
                  <a:cubicBezTo>
                    <a:pt x="152" y="56"/>
                    <a:pt x="152" y="58"/>
                    <a:pt x="152" y="58"/>
                  </a:cubicBezTo>
                  <a:cubicBezTo>
                    <a:pt x="152" y="59"/>
                    <a:pt x="154" y="60"/>
                    <a:pt x="154" y="60"/>
                  </a:cubicBezTo>
                  <a:cubicBezTo>
                    <a:pt x="154" y="61"/>
                    <a:pt x="154" y="61"/>
                    <a:pt x="154" y="61"/>
                  </a:cubicBezTo>
                  <a:cubicBezTo>
                    <a:pt x="154" y="62"/>
                    <a:pt x="154" y="64"/>
                    <a:pt x="154" y="64"/>
                  </a:cubicBezTo>
                  <a:cubicBezTo>
                    <a:pt x="154" y="65"/>
                    <a:pt x="156" y="65"/>
                    <a:pt x="156" y="66"/>
                  </a:cubicBezTo>
                  <a:cubicBezTo>
                    <a:pt x="156" y="66"/>
                    <a:pt x="155" y="67"/>
                    <a:pt x="155" y="68"/>
                  </a:cubicBezTo>
                  <a:cubicBezTo>
                    <a:pt x="155" y="68"/>
                    <a:pt x="155" y="69"/>
                    <a:pt x="155" y="70"/>
                  </a:cubicBezTo>
                  <a:cubicBezTo>
                    <a:pt x="155" y="70"/>
                    <a:pt x="155" y="71"/>
                    <a:pt x="155" y="72"/>
                  </a:cubicBezTo>
                  <a:cubicBezTo>
                    <a:pt x="156" y="72"/>
                    <a:pt x="157" y="73"/>
                    <a:pt x="158" y="73"/>
                  </a:cubicBezTo>
                  <a:cubicBezTo>
                    <a:pt x="158" y="73"/>
                    <a:pt x="159" y="74"/>
                    <a:pt x="160" y="74"/>
                  </a:cubicBezTo>
                  <a:cubicBezTo>
                    <a:pt x="161" y="74"/>
                    <a:pt x="162" y="74"/>
                    <a:pt x="163" y="74"/>
                  </a:cubicBezTo>
                  <a:cubicBezTo>
                    <a:pt x="164" y="74"/>
                    <a:pt x="165" y="74"/>
                    <a:pt x="166" y="73"/>
                  </a:cubicBezTo>
                  <a:cubicBezTo>
                    <a:pt x="166" y="73"/>
                    <a:pt x="167" y="72"/>
                    <a:pt x="167" y="72"/>
                  </a:cubicBezTo>
                  <a:cubicBezTo>
                    <a:pt x="167" y="72"/>
                    <a:pt x="168" y="71"/>
                    <a:pt x="168" y="71"/>
                  </a:cubicBezTo>
                  <a:cubicBezTo>
                    <a:pt x="169" y="71"/>
                    <a:pt x="170" y="70"/>
                    <a:pt x="170" y="70"/>
                  </a:cubicBezTo>
                  <a:cubicBezTo>
                    <a:pt x="170" y="70"/>
                    <a:pt x="170" y="68"/>
                    <a:pt x="171" y="68"/>
                  </a:cubicBezTo>
                  <a:cubicBezTo>
                    <a:pt x="171" y="68"/>
                    <a:pt x="172" y="70"/>
                    <a:pt x="173" y="70"/>
                  </a:cubicBezTo>
                  <a:cubicBezTo>
                    <a:pt x="173" y="70"/>
                    <a:pt x="175" y="70"/>
                    <a:pt x="176" y="70"/>
                  </a:cubicBezTo>
                  <a:cubicBezTo>
                    <a:pt x="177" y="70"/>
                    <a:pt x="179" y="71"/>
                    <a:pt x="179" y="71"/>
                  </a:cubicBezTo>
                  <a:cubicBezTo>
                    <a:pt x="180" y="71"/>
                    <a:pt x="182" y="70"/>
                    <a:pt x="183" y="71"/>
                  </a:cubicBezTo>
                  <a:cubicBezTo>
                    <a:pt x="184" y="71"/>
                    <a:pt x="186" y="72"/>
                    <a:pt x="187" y="72"/>
                  </a:cubicBezTo>
                  <a:cubicBezTo>
                    <a:pt x="188" y="72"/>
                    <a:pt x="189" y="73"/>
                    <a:pt x="190" y="73"/>
                  </a:cubicBezTo>
                  <a:cubicBezTo>
                    <a:pt x="190" y="73"/>
                    <a:pt x="191" y="74"/>
                    <a:pt x="191" y="74"/>
                  </a:cubicBezTo>
                  <a:cubicBezTo>
                    <a:pt x="192" y="74"/>
                    <a:pt x="193" y="74"/>
                    <a:pt x="194" y="74"/>
                  </a:cubicBezTo>
                  <a:cubicBezTo>
                    <a:pt x="194" y="74"/>
                    <a:pt x="195" y="74"/>
                    <a:pt x="196" y="75"/>
                  </a:cubicBezTo>
                  <a:cubicBezTo>
                    <a:pt x="197" y="75"/>
                    <a:pt x="198" y="77"/>
                    <a:pt x="199" y="77"/>
                  </a:cubicBezTo>
                  <a:cubicBezTo>
                    <a:pt x="199" y="77"/>
                    <a:pt x="200" y="78"/>
                    <a:pt x="201" y="79"/>
                  </a:cubicBezTo>
                  <a:cubicBezTo>
                    <a:pt x="201" y="79"/>
                    <a:pt x="202" y="79"/>
                    <a:pt x="203" y="79"/>
                  </a:cubicBezTo>
                  <a:cubicBezTo>
                    <a:pt x="203" y="80"/>
                    <a:pt x="204" y="80"/>
                    <a:pt x="205" y="81"/>
                  </a:cubicBezTo>
                  <a:cubicBezTo>
                    <a:pt x="205" y="81"/>
                    <a:pt x="206" y="82"/>
                    <a:pt x="206" y="82"/>
                  </a:cubicBezTo>
                  <a:cubicBezTo>
                    <a:pt x="207" y="83"/>
                    <a:pt x="207" y="84"/>
                    <a:pt x="207" y="85"/>
                  </a:cubicBezTo>
                  <a:cubicBezTo>
                    <a:pt x="208" y="86"/>
                    <a:pt x="208" y="87"/>
                    <a:pt x="208" y="87"/>
                  </a:cubicBezTo>
                  <a:cubicBezTo>
                    <a:pt x="209" y="88"/>
                    <a:pt x="211" y="88"/>
                    <a:pt x="211" y="88"/>
                  </a:cubicBezTo>
                  <a:cubicBezTo>
                    <a:pt x="211" y="88"/>
                    <a:pt x="212" y="89"/>
                    <a:pt x="213" y="90"/>
                  </a:cubicBezTo>
                  <a:cubicBezTo>
                    <a:pt x="213" y="90"/>
                    <a:pt x="214" y="91"/>
                    <a:pt x="214" y="91"/>
                  </a:cubicBezTo>
                  <a:cubicBezTo>
                    <a:pt x="214" y="92"/>
                    <a:pt x="214" y="92"/>
                    <a:pt x="213" y="92"/>
                  </a:cubicBezTo>
                  <a:cubicBezTo>
                    <a:pt x="213" y="93"/>
                    <a:pt x="212" y="93"/>
                    <a:pt x="212" y="93"/>
                  </a:cubicBezTo>
                  <a:cubicBezTo>
                    <a:pt x="212" y="94"/>
                    <a:pt x="211" y="95"/>
                    <a:pt x="211" y="96"/>
                  </a:cubicBezTo>
                  <a:cubicBezTo>
                    <a:pt x="211" y="96"/>
                    <a:pt x="211" y="97"/>
                    <a:pt x="211" y="97"/>
                  </a:cubicBezTo>
                  <a:cubicBezTo>
                    <a:pt x="211" y="98"/>
                    <a:pt x="210" y="98"/>
                    <a:pt x="210" y="99"/>
                  </a:cubicBezTo>
                  <a:cubicBezTo>
                    <a:pt x="210" y="99"/>
                    <a:pt x="209" y="100"/>
                    <a:pt x="209" y="100"/>
                  </a:cubicBezTo>
                  <a:cubicBezTo>
                    <a:pt x="208" y="101"/>
                    <a:pt x="208" y="102"/>
                    <a:pt x="207" y="102"/>
                  </a:cubicBezTo>
                  <a:cubicBezTo>
                    <a:pt x="207" y="103"/>
                    <a:pt x="207" y="103"/>
                    <a:pt x="206" y="103"/>
                  </a:cubicBezTo>
                  <a:cubicBezTo>
                    <a:pt x="206" y="103"/>
                    <a:pt x="205" y="103"/>
                    <a:pt x="205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04"/>
                    <a:pt x="205" y="105"/>
                    <a:pt x="206" y="105"/>
                  </a:cubicBezTo>
                  <a:cubicBezTo>
                    <a:pt x="206" y="105"/>
                    <a:pt x="206" y="106"/>
                    <a:pt x="206" y="106"/>
                  </a:cubicBezTo>
                  <a:cubicBezTo>
                    <a:pt x="207" y="106"/>
                    <a:pt x="207" y="107"/>
                    <a:pt x="207" y="108"/>
                  </a:cubicBezTo>
                  <a:cubicBezTo>
                    <a:pt x="206" y="108"/>
                    <a:pt x="205" y="108"/>
                    <a:pt x="205" y="107"/>
                  </a:cubicBezTo>
                  <a:cubicBezTo>
                    <a:pt x="205" y="107"/>
                    <a:pt x="204" y="107"/>
                    <a:pt x="204" y="106"/>
                  </a:cubicBezTo>
                  <a:cubicBezTo>
                    <a:pt x="204" y="106"/>
                    <a:pt x="203" y="106"/>
                    <a:pt x="203" y="106"/>
                  </a:cubicBezTo>
                  <a:cubicBezTo>
                    <a:pt x="203" y="106"/>
                    <a:pt x="202" y="107"/>
                    <a:pt x="203" y="107"/>
                  </a:cubicBezTo>
                  <a:cubicBezTo>
                    <a:pt x="203" y="108"/>
                    <a:pt x="203" y="108"/>
                    <a:pt x="203" y="109"/>
                  </a:cubicBezTo>
                  <a:cubicBezTo>
                    <a:pt x="203" y="109"/>
                    <a:pt x="203" y="110"/>
                    <a:pt x="203" y="110"/>
                  </a:cubicBezTo>
                  <a:cubicBezTo>
                    <a:pt x="203" y="110"/>
                    <a:pt x="203" y="111"/>
                    <a:pt x="203" y="111"/>
                  </a:cubicBezTo>
                  <a:cubicBezTo>
                    <a:pt x="202" y="111"/>
                    <a:pt x="202" y="111"/>
                    <a:pt x="202" y="111"/>
                  </a:cubicBezTo>
                  <a:cubicBezTo>
                    <a:pt x="201" y="111"/>
                    <a:pt x="201" y="112"/>
                    <a:pt x="200" y="112"/>
                  </a:cubicBezTo>
                  <a:cubicBezTo>
                    <a:pt x="200" y="112"/>
                    <a:pt x="200" y="113"/>
                    <a:pt x="200" y="114"/>
                  </a:cubicBezTo>
                  <a:cubicBezTo>
                    <a:pt x="200" y="115"/>
                    <a:pt x="200" y="116"/>
                    <a:pt x="199" y="116"/>
                  </a:cubicBezTo>
                  <a:cubicBezTo>
                    <a:pt x="199" y="117"/>
                    <a:pt x="198" y="117"/>
                    <a:pt x="197" y="118"/>
                  </a:cubicBezTo>
                  <a:cubicBezTo>
                    <a:pt x="197" y="118"/>
                    <a:pt x="196" y="119"/>
                    <a:pt x="196" y="119"/>
                  </a:cubicBezTo>
                  <a:cubicBezTo>
                    <a:pt x="196" y="120"/>
                    <a:pt x="197" y="120"/>
                    <a:pt x="198" y="120"/>
                  </a:cubicBezTo>
                  <a:cubicBezTo>
                    <a:pt x="198" y="120"/>
                    <a:pt x="199" y="121"/>
                    <a:pt x="199" y="121"/>
                  </a:cubicBezTo>
                  <a:cubicBezTo>
                    <a:pt x="199" y="122"/>
                    <a:pt x="198" y="122"/>
                    <a:pt x="198" y="123"/>
                  </a:cubicBezTo>
                  <a:cubicBezTo>
                    <a:pt x="197" y="123"/>
                    <a:pt x="197" y="124"/>
                    <a:pt x="197" y="125"/>
                  </a:cubicBezTo>
                  <a:cubicBezTo>
                    <a:pt x="196" y="125"/>
                    <a:pt x="196" y="126"/>
                    <a:pt x="195" y="126"/>
                  </a:cubicBezTo>
                  <a:cubicBezTo>
                    <a:pt x="195" y="126"/>
                    <a:pt x="194" y="126"/>
                    <a:pt x="194" y="126"/>
                  </a:cubicBezTo>
                  <a:cubicBezTo>
                    <a:pt x="193" y="126"/>
                    <a:pt x="193" y="126"/>
                    <a:pt x="193" y="126"/>
                  </a:cubicBezTo>
                  <a:cubicBezTo>
                    <a:pt x="192" y="126"/>
                    <a:pt x="192" y="128"/>
                    <a:pt x="192" y="128"/>
                  </a:cubicBezTo>
                  <a:cubicBezTo>
                    <a:pt x="192" y="128"/>
                    <a:pt x="192" y="129"/>
                    <a:pt x="192" y="129"/>
                  </a:cubicBezTo>
                  <a:cubicBezTo>
                    <a:pt x="193" y="129"/>
                    <a:pt x="193" y="129"/>
                    <a:pt x="194" y="130"/>
                  </a:cubicBezTo>
                  <a:cubicBezTo>
                    <a:pt x="194" y="130"/>
                    <a:pt x="194" y="130"/>
                    <a:pt x="195" y="130"/>
                  </a:cubicBezTo>
                  <a:cubicBezTo>
                    <a:pt x="195" y="130"/>
                    <a:pt x="195" y="131"/>
                    <a:pt x="195" y="131"/>
                  </a:cubicBezTo>
                  <a:cubicBezTo>
                    <a:pt x="195" y="132"/>
                    <a:pt x="195" y="132"/>
                    <a:pt x="195" y="133"/>
                  </a:cubicBezTo>
                  <a:cubicBezTo>
                    <a:pt x="195" y="133"/>
                    <a:pt x="194" y="133"/>
                    <a:pt x="193" y="134"/>
                  </a:cubicBezTo>
                  <a:cubicBezTo>
                    <a:pt x="193" y="134"/>
                    <a:pt x="192" y="134"/>
                    <a:pt x="191" y="135"/>
                  </a:cubicBezTo>
                  <a:cubicBezTo>
                    <a:pt x="191" y="135"/>
                    <a:pt x="190" y="135"/>
                    <a:pt x="189" y="135"/>
                  </a:cubicBezTo>
                  <a:cubicBezTo>
                    <a:pt x="189" y="135"/>
                    <a:pt x="188" y="135"/>
                    <a:pt x="188" y="134"/>
                  </a:cubicBezTo>
                  <a:cubicBezTo>
                    <a:pt x="187" y="134"/>
                    <a:pt x="187" y="133"/>
                    <a:pt x="186" y="133"/>
                  </a:cubicBezTo>
                  <a:cubicBezTo>
                    <a:pt x="186" y="133"/>
                    <a:pt x="186" y="132"/>
                    <a:pt x="185" y="132"/>
                  </a:cubicBezTo>
                  <a:cubicBezTo>
                    <a:pt x="185" y="132"/>
                    <a:pt x="184" y="133"/>
                    <a:pt x="184" y="133"/>
                  </a:cubicBezTo>
                  <a:cubicBezTo>
                    <a:pt x="184" y="133"/>
                    <a:pt x="183" y="134"/>
                    <a:pt x="183" y="135"/>
                  </a:cubicBezTo>
                  <a:cubicBezTo>
                    <a:pt x="183" y="135"/>
                    <a:pt x="182" y="136"/>
                    <a:pt x="182" y="137"/>
                  </a:cubicBezTo>
                  <a:cubicBezTo>
                    <a:pt x="182" y="137"/>
                    <a:pt x="183" y="138"/>
                    <a:pt x="183" y="138"/>
                  </a:cubicBezTo>
                  <a:cubicBezTo>
                    <a:pt x="183" y="138"/>
                    <a:pt x="184" y="138"/>
                    <a:pt x="184" y="138"/>
                  </a:cubicBezTo>
                  <a:cubicBezTo>
                    <a:pt x="185" y="138"/>
                    <a:pt x="185" y="138"/>
                    <a:pt x="185" y="138"/>
                  </a:cubicBezTo>
                  <a:cubicBezTo>
                    <a:pt x="186" y="138"/>
                    <a:pt x="186" y="139"/>
                    <a:pt x="186" y="139"/>
                  </a:cubicBezTo>
                  <a:cubicBezTo>
                    <a:pt x="186" y="139"/>
                    <a:pt x="185" y="140"/>
                    <a:pt x="184" y="141"/>
                  </a:cubicBezTo>
                  <a:cubicBezTo>
                    <a:pt x="183" y="141"/>
                    <a:pt x="182" y="142"/>
                    <a:pt x="182" y="142"/>
                  </a:cubicBezTo>
                  <a:cubicBezTo>
                    <a:pt x="181" y="142"/>
                    <a:pt x="180" y="142"/>
                    <a:pt x="180" y="142"/>
                  </a:cubicBezTo>
                  <a:cubicBezTo>
                    <a:pt x="180" y="143"/>
                    <a:pt x="179" y="142"/>
                    <a:pt x="179" y="142"/>
                  </a:cubicBezTo>
                  <a:cubicBezTo>
                    <a:pt x="178" y="143"/>
                    <a:pt x="178" y="143"/>
                    <a:pt x="177" y="144"/>
                  </a:cubicBezTo>
                  <a:cubicBezTo>
                    <a:pt x="177" y="144"/>
                    <a:pt x="177" y="145"/>
                    <a:pt x="177" y="145"/>
                  </a:cubicBezTo>
                  <a:cubicBezTo>
                    <a:pt x="177" y="146"/>
                    <a:pt x="177" y="146"/>
                    <a:pt x="177" y="146"/>
                  </a:cubicBezTo>
                  <a:cubicBezTo>
                    <a:pt x="177" y="147"/>
                    <a:pt x="177" y="147"/>
                    <a:pt x="177" y="148"/>
                  </a:cubicBezTo>
                  <a:cubicBezTo>
                    <a:pt x="177" y="148"/>
                    <a:pt x="176" y="149"/>
                    <a:pt x="176" y="149"/>
                  </a:cubicBezTo>
                  <a:cubicBezTo>
                    <a:pt x="176" y="149"/>
                    <a:pt x="174" y="149"/>
                    <a:pt x="174" y="150"/>
                  </a:cubicBezTo>
                  <a:cubicBezTo>
                    <a:pt x="174" y="150"/>
                    <a:pt x="174" y="151"/>
                    <a:pt x="174" y="152"/>
                  </a:cubicBezTo>
                  <a:cubicBezTo>
                    <a:pt x="174" y="153"/>
                    <a:pt x="173" y="153"/>
                    <a:pt x="173" y="153"/>
                  </a:cubicBezTo>
                  <a:cubicBezTo>
                    <a:pt x="172" y="154"/>
                    <a:pt x="171" y="154"/>
                    <a:pt x="170" y="154"/>
                  </a:cubicBezTo>
                  <a:cubicBezTo>
                    <a:pt x="170" y="154"/>
                    <a:pt x="169" y="154"/>
                    <a:pt x="169" y="154"/>
                  </a:cubicBezTo>
                  <a:cubicBezTo>
                    <a:pt x="168" y="154"/>
                    <a:pt x="167" y="154"/>
                    <a:pt x="167" y="155"/>
                  </a:cubicBezTo>
                  <a:cubicBezTo>
                    <a:pt x="166" y="155"/>
                    <a:pt x="166" y="156"/>
                    <a:pt x="166" y="156"/>
                  </a:cubicBezTo>
                  <a:cubicBezTo>
                    <a:pt x="166" y="156"/>
                    <a:pt x="166" y="157"/>
                    <a:pt x="166" y="157"/>
                  </a:cubicBezTo>
                  <a:cubicBezTo>
                    <a:pt x="166" y="158"/>
                    <a:pt x="167" y="158"/>
                    <a:pt x="167" y="158"/>
                  </a:cubicBezTo>
                  <a:cubicBezTo>
                    <a:pt x="168" y="158"/>
                    <a:pt x="168" y="159"/>
                    <a:pt x="168" y="160"/>
                  </a:cubicBezTo>
                  <a:cubicBezTo>
                    <a:pt x="168" y="160"/>
                    <a:pt x="167" y="160"/>
                    <a:pt x="166" y="160"/>
                  </a:cubicBezTo>
                  <a:cubicBezTo>
                    <a:pt x="166" y="160"/>
                    <a:pt x="165" y="161"/>
                    <a:pt x="164" y="161"/>
                  </a:cubicBezTo>
                  <a:cubicBezTo>
                    <a:pt x="163" y="161"/>
                    <a:pt x="162" y="161"/>
                    <a:pt x="162" y="161"/>
                  </a:cubicBezTo>
                  <a:cubicBezTo>
                    <a:pt x="161" y="161"/>
                    <a:pt x="161" y="161"/>
                    <a:pt x="161" y="160"/>
                  </a:cubicBezTo>
                  <a:cubicBezTo>
                    <a:pt x="160" y="160"/>
                    <a:pt x="160" y="160"/>
                    <a:pt x="160" y="160"/>
                  </a:cubicBezTo>
                  <a:cubicBezTo>
                    <a:pt x="159" y="160"/>
                    <a:pt x="158" y="161"/>
                    <a:pt x="158" y="162"/>
                  </a:cubicBezTo>
                  <a:cubicBezTo>
                    <a:pt x="157" y="162"/>
                    <a:pt x="156" y="164"/>
                    <a:pt x="156" y="164"/>
                  </a:cubicBezTo>
                  <a:cubicBezTo>
                    <a:pt x="155" y="165"/>
                    <a:pt x="154" y="166"/>
                    <a:pt x="154" y="167"/>
                  </a:cubicBezTo>
                  <a:cubicBezTo>
                    <a:pt x="154" y="167"/>
                    <a:pt x="153" y="168"/>
                    <a:pt x="152" y="168"/>
                  </a:cubicBezTo>
                  <a:cubicBezTo>
                    <a:pt x="152" y="168"/>
                    <a:pt x="151" y="168"/>
                    <a:pt x="151" y="168"/>
                  </a:cubicBezTo>
                  <a:cubicBezTo>
                    <a:pt x="150" y="168"/>
                    <a:pt x="150" y="167"/>
                    <a:pt x="150" y="167"/>
                  </a:cubicBezTo>
                  <a:cubicBezTo>
                    <a:pt x="149" y="166"/>
                    <a:pt x="149" y="166"/>
                    <a:pt x="148" y="166"/>
                  </a:cubicBezTo>
                  <a:cubicBezTo>
                    <a:pt x="148" y="166"/>
                    <a:pt x="147" y="167"/>
                    <a:pt x="146" y="167"/>
                  </a:cubicBezTo>
                  <a:cubicBezTo>
                    <a:pt x="146" y="166"/>
                    <a:pt x="146" y="166"/>
                    <a:pt x="146" y="166"/>
                  </a:cubicBezTo>
                  <a:cubicBezTo>
                    <a:pt x="146" y="166"/>
                    <a:pt x="144" y="167"/>
                    <a:pt x="144" y="167"/>
                  </a:cubicBezTo>
                  <a:cubicBezTo>
                    <a:pt x="143" y="167"/>
                    <a:pt x="141" y="167"/>
                    <a:pt x="140" y="167"/>
                  </a:cubicBezTo>
                  <a:cubicBezTo>
                    <a:pt x="140" y="167"/>
                    <a:pt x="139" y="167"/>
                    <a:pt x="138" y="167"/>
                  </a:cubicBezTo>
                  <a:cubicBezTo>
                    <a:pt x="138" y="167"/>
                    <a:pt x="137" y="167"/>
                    <a:pt x="137" y="168"/>
                  </a:cubicBezTo>
                  <a:cubicBezTo>
                    <a:pt x="136" y="168"/>
                    <a:pt x="136" y="169"/>
                    <a:pt x="135" y="169"/>
                  </a:cubicBezTo>
                  <a:cubicBezTo>
                    <a:pt x="135" y="170"/>
                    <a:pt x="134" y="171"/>
                    <a:pt x="134" y="171"/>
                  </a:cubicBezTo>
                  <a:cubicBezTo>
                    <a:pt x="133" y="172"/>
                    <a:pt x="132" y="173"/>
                    <a:pt x="132" y="173"/>
                  </a:cubicBezTo>
                  <a:cubicBezTo>
                    <a:pt x="132" y="174"/>
                    <a:pt x="131" y="175"/>
                    <a:pt x="130" y="176"/>
                  </a:cubicBezTo>
                  <a:cubicBezTo>
                    <a:pt x="130" y="176"/>
                    <a:pt x="130" y="177"/>
                    <a:pt x="130" y="179"/>
                  </a:cubicBezTo>
                  <a:cubicBezTo>
                    <a:pt x="130" y="179"/>
                    <a:pt x="130" y="180"/>
                    <a:pt x="130" y="181"/>
                  </a:cubicBezTo>
                  <a:cubicBezTo>
                    <a:pt x="130" y="181"/>
                    <a:pt x="129" y="182"/>
                    <a:pt x="129" y="183"/>
                  </a:cubicBezTo>
                  <a:cubicBezTo>
                    <a:pt x="128" y="184"/>
                    <a:pt x="127" y="185"/>
                    <a:pt x="127" y="185"/>
                  </a:cubicBezTo>
                  <a:cubicBezTo>
                    <a:pt x="126" y="186"/>
                    <a:pt x="124" y="187"/>
                    <a:pt x="124" y="188"/>
                  </a:cubicBezTo>
                  <a:cubicBezTo>
                    <a:pt x="123" y="189"/>
                    <a:pt x="122" y="190"/>
                    <a:pt x="122" y="191"/>
                  </a:cubicBezTo>
                  <a:cubicBezTo>
                    <a:pt x="121" y="192"/>
                    <a:pt x="119" y="194"/>
                    <a:pt x="118" y="195"/>
                  </a:cubicBezTo>
                  <a:cubicBezTo>
                    <a:pt x="118" y="195"/>
                    <a:pt x="118" y="196"/>
                    <a:pt x="118" y="196"/>
                  </a:cubicBezTo>
                  <a:cubicBezTo>
                    <a:pt x="118" y="197"/>
                    <a:pt x="118" y="199"/>
                    <a:pt x="119" y="200"/>
                  </a:cubicBezTo>
                  <a:cubicBezTo>
                    <a:pt x="119" y="200"/>
                    <a:pt x="120" y="201"/>
                    <a:pt x="120" y="202"/>
                  </a:cubicBezTo>
                  <a:cubicBezTo>
                    <a:pt x="120" y="202"/>
                    <a:pt x="120" y="203"/>
                    <a:pt x="119" y="204"/>
                  </a:cubicBezTo>
                  <a:cubicBezTo>
                    <a:pt x="119" y="205"/>
                    <a:pt x="118" y="206"/>
                    <a:pt x="118" y="206"/>
                  </a:cubicBezTo>
                  <a:cubicBezTo>
                    <a:pt x="118" y="207"/>
                    <a:pt x="117" y="208"/>
                    <a:pt x="117" y="208"/>
                  </a:cubicBezTo>
                  <a:cubicBezTo>
                    <a:pt x="116" y="209"/>
                    <a:pt x="116" y="210"/>
                    <a:pt x="116" y="210"/>
                  </a:cubicBezTo>
                  <a:cubicBezTo>
                    <a:pt x="115" y="211"/>
                    <a:pt x="115" y="212"/>
                    <a:pt x="114" y="213"/>
                  </a:cubicBezTo>
                  <a:cubicBezTo>
                    <a:pt x="114" y="213"/>
                    <a:pt x="113" y="214"/>
                    <a:pt x="112" y="214"/>
                  </a:cubicBezTo>
                  <a:cubicBezTo>
                    <a:pt x="111" y="215"/>
                    <a:pt x="110" y="217"/>
                    <a:pt x="109" y="217"/>
                  </a:cubicBezTo>
                  <a:cubicBezTo>
                    <a:pt x="108" y="218"/>
                    <a:pt x="106" y="218"/>
                    <a:pt x="105" y="218"/>
                  </a:cubicBezTo>
                  <a:cubicBezTo>
                    <a:pt x="104" y="219"/>
                    <a:pt x="102" y="219"/>
                    <a:pt x="101" y="218"/>
                  </a:cubicBezTo>
                  <a:cubicBezTo>
                    <a:pt x="100" y="218"/>
                    <a:pt x="99" y="218"/>
                    <a:pt x="98" y="218"/>
                  </a:cubicBezTo>
                  <a:cubicBezTo>
                    <a:pt x="98" y="217"/>
                    <a:pt x="96" y="216"/>
                    <a:pt x="95" y="216"/>
                  </a:cubicBezTo>
                  <a:cubicBezTo>
                    <a:pt x="94" y="216"/>
                    <a:pt x="93" y="215"/>
                    <a:pt x="93" y="215"/>
                  </a:cubicBezTo>
                  <a:cubicBezTo>
                    <a:pt x="92" y="215"/>
                    <a:pt x="91" y="215"/>
                    <a:pt x="91" y="215"/>
                  </a:cubicBezTo>
                  <a:cubicBezTo>
                    <a:pt x="91" y="216"/>
                    <a:pt x="90" y="217"/>
                    <a:pt x="90" y="217"/>
                  </a:cubicBezTo>
                  <a:cubicBezTo>
                    <a:pt x="90" y="217"/>
                    <a:pt x="89" y="217"/>
                    <a:pt x="89" y="217"/>
                  </a:cubicBezTo>
                  <a:cubicBezTo>
                    <a:pt x="89" y="218"/>
                    <a:pt x="89" y="218"/>
                    <a:pt x="89" y="219"/>
                  </a:cubicBezTo>
                  <a:cubicBezTo>
                    <a:pt x="89" y="219"/>
                    <a:pt x="89" y="219"/>
                    <a:pt x="89" y="219"/>
                  </a:cubicBezTo>
                  <a:cubicBezTo>
                    <a:pt x="88" y="219"/>
                    <a:pt x="88" y="219"/>
                    <a:pt x="88" y="219"/>
                  </a:cubicBezTo>
                  <a:cubicBezTo>
                    <a:pt x="87" y="219"/>
                    <a:pt x="86" y="219"/>
                    <a:pt x="85" y="219"/>
                  </a:cubicBezTo>
                  <a:cubicBezTo>
                    <a:pt x="85" y="220"/>
                    <a:pt x="85" y="220"/>
                    <a:pt x="85" y="220"/>
                  </a:cubicBezTo>
                  <a:cubicBezTo>
                    <a:pt x="85" y="221"/>
                    <a:pt x="84" y="221"/>
                    <a:pt x="84" y="222"/>
                  </a:cubicBezTo>
                  <a:cubicBezTo>
                    <a:pt x="84" y="222"/>
                    <a:pt x="83" y="222"/>
                    <a:pt x="82" y="222"/>
                  </a:cubicBezTo>
                  <a:cubicBezTo>
                    <a:pt x="82" y="223"/>
                    <a:pt x="81" y="222"/>
                    <a:pt x="80" y="222"/>
                  </a:cubicBezTo>
                  <a:cubicBezTo>
                    <a:pt x="80" y="223"/>
                    <a:pt x="79" y="223"/>
                    <a:pt x="79" y="223"/>
                  </a:cubicBezTo>
                  <a:cubicBezTo>
                    <a:pt x="78" y="223"/>
                    <a:pt x="77" y="222"/>
                    <a:pt x="77" y="222"/>
                  </a:cubicBezTo>
                  <a:cubicBezTo>
                    <a:pt x="76" y="222"/>
                    <a:pt x="75" y="221"/>
                    <a:pt x="74" y="221"/>
                  </a:cubicBezTo>
                  <a:cubicBezTo>
                    <a:pt x="74" y="221"/>
                    <a:pt x="73" y="220"/>
                    <a:pt x="73" y="220"/>
                  </a:cubicBezTo>
                  <a:cubicBezTo>
                    <a:pt x="73" y="220"/>
                    <a:pt x="72" y="220"/>
                    <a:pt x="71" y="220"/>
                  </a:cubicBezTo>
                  <a:cubicBezTo>
                    <a:pt x="71" y="219"/>
                    <a:pt x="70" y="219"/>
                    <a:pt x="70" y="219"/>
                  </a:cubicBezTo>
                  <a:cubicBezTo>
                    <a:pt x="70" y="219"/>
                    <a:pt x="70" y="218"/>
                    <a:pt x="69" y="218"/>
                  </a:cubicBezTo>
                  <a:cubicBezTo>
                    <a:pt x="69" y="217"/>
                    <a:pt x="69" y="216"/>
                    <a:pt x="68" y="215"/>
                  </a:cubicBezTo>
                  <a:cubicBezTo>
                    <a:pt x="68" y="215"/>
                    <a:pt x="68" y="214"/>
                    <a:pt x="67" y="214"/>
                  </a:cubicBezTo>
                  <a:cubicBezTo>
                    <a:pt x="67" y="213"/>
                    <a:pt x="66" y="213"/>
                    <a:pt x="66" y="213"/>
                  </a:cubicBezTo>
                  <a:cubicBezTo>
                    <a:pt x="65" y="212"/>
                    <a:pt x="65" y="212"/>
                    <a:pt x="64" y="212"/>
                  </a:cubicBezTo>
                  <a:cubicBezTo>
                    <a:pt x="63" y="212"/>
                    <a:pt x="62" y="211"/>
                    <a:pt x="61" y="211"/>
                  </a:cubicBezTo>
                  <a:cubicBezTo>
                    <a:pt x="61" y="211"/>
                    <a:pt x="60" y="211"/>
                    <a:pt x="60" y="210"/>
                  </a:cubicBezTo>
                  <a:cubicBezTo>
                    <a:pt x="60" y="210"/>
                    <a:pt x="59" y="209"/>
                    <a:pt x="59" y="209"/>
                  </a:cubicBezTo>
                  <a:cubicBezTo>
                    <a:pt x="58" y="208"/>
                    <a:pt x="58" y="207"/>
                    <a:pt x="57" y="206"/>
                  </a:cubicBezTo>
                  <a:cubicBezTo>
                    <a:pt x="57" y="206"/>
                    <a:pt x="57" y="205"/>
                    <a:pt x="58" y="204"/>
                  </a:cubicBezTo>
                  <a:cubicBezTo>
                    <a:pt x="58" y="203"/>
                    <a:pt x="58" y="203"/>
                    <a:pt x="59" y="202"/>
                  </a:cubicBezTo>
                  <a:cubicBezTo>
                    <a:pt x="59" y="202"/>
                    <a:pt x="59" y="201"/>
                    <a:pt x="59" y="201"/>
                  </a:cubicBezTo>
                  <a:cubicBezTo>
                    <a:pt x="59" y="201"/>
                    <a:pt x="59" y="200"/>
                    <a:pt x="58" y="200"/>
                  </a:cubicBezTo>
                  <a:cubicBezTo>
                    <a:pt x="58" y="199"/>
                    <a:pt x="57" y="199"/>
                    <a:pt x="57" y="198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5" y="198"/>
                    <a:pt x="55" y="197"/>
                    <a:pt x="55" y="197"/>
                  </a:cubicBezTo>
                  <a:cubicBezTo>
                    <a:pt x="54" y="197"/>
                    <a:pt x="54" y="196"/>
                    <a:pt x="53" y="196"/>
                  </a:cubicBezTo>
                  <a:cubicBezTo>
                    <a:pt x="53" y="196"/>
                    <a:pt x="52" y="196"/>
                    <a:pt x="51" y="197"/>
                  </a:cubicBezTo>
                  <a:cubicBezTo>
                    <a:pt x="51" y="197"/>
                    <a:pt x="51" y="197"/>
                    <a:pt x="51" y="198"/>
                  </a:cubicBezTo>
                  <a:cubicBezTo>
                    <a:pt x="51" y="198"/>
                    <a:pt x="50" y="199"/>
                    <a:pt x="50" y="199"/>
                  </a:cubicBezTo>
                  <a:cubicBezTo>
                    <a:pt x="50" y="199"/>
                    <a:pt x="49" y="199"/>
                    <a:pt x="49" y="199"/>
                  </a:cubicBezTo>
                  <a:cubicBezTo>
                    <a:pt x="48" y="199"/>
                    <a:pt x="47" y="199"/>
                    <a:pt x="46" y="199"/>
                  </a:cubicBezTo>
                  <a:cubicBezTo>
                    <a:pt x="45" y="199"/>
                    <a:pt x="44" y="199"/>
                    <a:pt x="43" y="199"/>
                  </a:cubicBezTo>
                  <a:cubicBezTo>
                    <a:pt x="42" y="199"/>
                    <a:pt x="40" y="199"/>
                    <a:pt x="39" y="199"/>
                  </a:cubicBezTo>
                  <a:cubicBezTo>
                    <a:pt x="39" y="199"/>
                    <a:pt x="38" y="199"/>
                    <a:pt x="38" y="199"/>
                  </a:cubicBezTo>
                  <a:cubicBezTo>
                    <a:pt x="37" y="198"/>
                    <a:pt x="36" y="197"/>
                    <a:pt x="36" y="197"/>
                  </a:cubicBezTo>
                  <a:cubicBezTo>
                    <a:pt x="35" y="197"/>
                    <a:pt x="35" y="197"/>
                    <a:pt x="34" y="196"/>
                  </a:cubicBezTo>
                  <a:cubicBezTo>
                    <a:pt x="34" y="196"/>
                    <a:pt x="33" y="196"/>
                    <a:pt x="32" y="196"/>
                  </a:cubicBezTo>
                  <a:cubicBezTo>
                    <a:pt x="32" y="196"/>
                    <a:pt x="32" y="197"/>
                    <a:pt x="31" y="197"/>
                  </a:cubicBezTo>
                  <a:cubicBezTo>
                    <a:pt x="31" y="198"/>
                    <a:pt x="31" y="198"/>
                    <a:pt x="31" y="198"/>
                  </a:cubicBezTo>
                  <a:cubicBezTo>
                    <a:pt x="30" y="198"/>
                    <a:pt x="29" y="198"/>
                    <a:pt x="29" y="198"/>
                  </a:cubicBezTo>
                  <a:cubicBezTo>
                    <a:pt x="29" y="198"/>
                    <a:pt x="28" y="198"/>
                    <a:pt x="27" y="198"/>
                  </a:cubicBezTo>
                  <a:cubicBezTo>
                    <a:pt x="27" y="198"/>
                    <a:pt x="26" y="198"/>
                    <a:pt x="25" y="19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52"/>
            <p:cNvSpPr>
              <a:spLocks/>
            </p:cNvSpPr>
            <p:nvPr/>
          </p:nvSpPr>
          <p:spPr bwMode="auto">
            <a:xfrm>
              <a:off x="2161" y="846"/>
              <a:ext cx="593" cy="616"/>
            </a:xfrm>
            <a:custGeom>
              <a:avLst/>
              <a:gdLst>
                <a:gd name="T0" fmla="*/ 18 w 214"/>
                <a:gd name="T1" fmla="*/ 195 h 223"/>
                <a:gd name="T2" fmla="*/ 10 w 214"/>
                <a:gd name="T3" fmla="*/ 187 h 223"/>
                <a:gd name="T4" fmla="*/ 1 w 214"/>
                <a:gd name="T5" fmla="*/ 179 h 223"/>
                <a:gd name="T6" fmla="*/ 6 w 214"/>
                <a:gd name="T7" fmla="*/ 169 h 223"/>
                <a:gd name="T8" fmla="*/ 11 w 214"/>
                <a:gd name="T9" fmla="*/ 158 h 223"/>
                <a:gd name="T10" fmla="*/ 15 w 214"/>
                <a:gd name="T11" fmla="*/ 149 h 223"/>
                <a:gd name="T12" fmla="*/ 14 w 214"/>
                <a:gd name="T13" fmla="*/ 139 h 223"/>
                <a:gd name="T14" fmla="*/ 14 w 214"/>
                <a:gd name="T15" fmla="*/ 125 h 223"/>
                <a:gd name="T16" fmla="*/ 23 w 214"/>
                <a:gd name="T17" fmla="*/ 118 h 223"/>
                <a:gd name="T18" fmla="*/ 31 w 214"/>
                <a:gd name="T19" fmla="*/ 108 h 223"/>
                <a:gd name="T20" fmla="*/ 31 w 214"/>
                <a:gd name="T21" fmla="*/ 99 h 223"/>
                <a:gd name="T22" fmla="*/ 36 w 214"/>
                <a:gd name="T23" fmla="*/ 75 h 223"/>
                <a:gd name="T24" fmla="*/ 40 w 214"/>
                <a:gd name="T25" fmla="*/ 61 h 223"/>
                <a:gd name="T26" fmla="*/ 41 w 214"/>
                <a:gd name="T27" fmla="*/ 51 h 223"/>
                <a:gd name="T28" fmla="*/ 38 w 214"/>
                <a:gd name="T29" fmla="*/ 38 h 223"/>
                <a:gd name="T30" fmla="*/ 44 w 214"/>
                <a:gd name="T31" fmla="*/ 24 h 223"/>
                <a:gd name="T32" fmla="*/ 44 w 214"/>
                <a:gd name="T33" fmla="*/ 7 h 223"/>
                <a:gd name="T34" fmla="*/ 58 w 214"/>
                <a:gd name="T35" fmla="*/ 4 h 223"/>
                <a:gd name="T36" fmla="*/ 74 w 214"/>
                <a:gd name="T37" fmla="*/ 11 h 223"/>
                <a:gd name="T38" fmla="*/ 85 w 214"/>
                <a:gd name="T39" fmla="*/ 9 h 223"/>
                <a:gd name="T40" fmla="*/ 105 w 214"/>
                <a:gd name="T41" fmla="*/ 8 h 223"/>
                <a:gd name="T42" fmla="*/ 115 w 214"/>
                <a:gd name="T43" fmla="*/ 2 h 223"/>
                <a:gd name="T44" fmla="*/ 130 w 214"/>
                <a:gd name="T45" fmla="*/ 12 h 223"/>
                <a:gd name="T46" fmla="*/ 143 w 214"/>
                <a:gd name="T47" fmla="*/ 7 h 223"/>
                <a:gd name="T48" fmla="*/ 154 w 214"/>
                <a:gd name="T49" fmla="*/ 14 h 223"/>
                <a:gd name="T50" fmla="*/ 160 w 214"/>
                <a:gd name="T51" fmla="*/ 29 h 223"/>
                <a:gd name="T52" fmla="*/ 156 w 214"/>
                <a:gd name="T53" fmla="*/ 43 h 223"/>
                <a:gd name="T54" fmla="*/ 152 w 214"/>
                <a:gd name="T55" fmla="*/ 58 h 223"/>
                <a:gd name="T56" fmla="*/ 155 w 214"/>
                <a:gd name="T57" fmla="*/ 70 h 223"/>
                <a:gd name="T58" fmla="*/ 167 w 214"/>
                <a:gd name="T59" fmla="*/ 72 h 223"/>
                <a:gd name="T60" fmla="*/ 179 w 214"/>
                <a:gd name="T61" fmla="*/ 71 h 223"/>
                <a:gd name="T62" fmla="*/ 196 w 214"/>
                <a:gd name="T63" fmla="*/ 75 h 223"/>
                <a:gd name="T64" fmla="*/ 207 w 214"/>
                <a:gd name="T65" fmla="*/ 85 h 223"/>
                <a:gd name="T66" fmla="*/ 212 w 214"/>
                <a:gd name="T67" fmla="*/ 93 h 223"/>
                <a:gd name="T68" fmla="*/ 206 w 214"/>
                <a:gd name="T69" fmla="*/ 103 h 223"/>
                <a:gd name="T70" fmla="*/ 205 w 214"/>
                <a:gd name="T71" fmla="*/ 107 h 223"/>
                <a:gd name="T72" fmla="*/ 203 w 214"/>
                <a:gd name="T73" fmla="*/ 111 h 223"/>
                <a:gd name="T74" fmla="*/ 196 w 214"/>
                <a:gd name="T75" fmla="*/ 119 h 223"/>
                <a:gd name="T76" fmla="*/ 194 w 214"/>
                <a:gd name="T77" fmla="*/ 126 h 223"/>
                <a:gd name="T78" fmla="*/ 195 w 214"/>
                <a:gd name="T79" fmla="*/ 131 h 223"/>
                <a:gd name="T80" fmla="*/ 186 w 214"/>
                <a:gd name="T81" fmla="*/ 133 h 223"/>
                <a:gd name="T82" fmla="*/ 184 w 214"/>
                <a:gd name="T83" fmla="*/ 138 h 223"/>
                <a:gd name="T84" fmla="*/ 179 w 214"/>
                <a:gd name="T85" fmla="*/ 142 h 223"/>
                <a:gd name="T86" fmla="*/ 174 w 214"/>
                <a:gd name="T87" fmla="*/ 150 h 223"/>
                <a:gd name="T88" fmla="*/ 166 w 214"/>
                <a:gd name="T89" fmla="*/ 156 h 223"/>
                <a:gd name="T90" fmla="*/ 162 w 214"/>
                <a:gd name="T91" fmla="*/ 161 h 223"/>
                <a:gd name="T92" fmla="*/ 152 w 214"/>
                <a:gd name="T93" fmla="*/ 168 h 223"/>
                <a:gd name="T94" fmla="*/ 144 w 214"/>
                <a:gd name="T95" fmla="*/ 167 h 223"/>
                <a:gd name="T96" fmla="*/ 132 w 214"/>
                <a:gd name="T97" fmla="*/ 173 h 223"/>
                <a:gd name="T98" fmla="*/ 124 w 214"/>
                <a:gd name="T99" fmla="*/ 188 h 223"/>
                <a:gd name="T100" fmla="*/ 119 w 214"/>
                <a:gd name="T101" fmla="*/ 204 h 223"/>
                <a:gd name="T102" fmla="*/ 109 w 214"/>
                <a:gd name="T103" fmla="*/ 217 h 223"/>
                <a:gd name="T104" fmla="*/ 91 w 214"/>
                <a:gd name="T105" fmla="*/ 215 h 223"/>
                <a:gd name="T106" fmla="*/ 85 w 214"/>
                <a:gd name="T107" fmla="*/ 219 h 223"/>
                <a:gd name="T108" fmla="*/ 77 w 214"/>
                <a:gd name="T109" fmla="*/ 222 h 223"/>
                <a:gd name="T110" fmla="*/ 68 w 214"/>
                <a:gd name="T111" fmla="*/ 215 h 223"/>
                <a:gd name="T112" fmla="*/ 59 w 214"/>
                <a:gd name="T113" fmla="*/ 209 h 223"/>
                <a:gd name="T114" fmla="*/ 57 w 214"/>
                <a:gd name="T115" fmla="*/ 198 h 223"/>
                <a:gd name="T116" fmla="*/ 50 w 214"/>
                <a:gd name="T117" fmla="*/ 199 h 223"/>
                <a:gd name="T118" fmla="*/ 36 w 214"/>
                <a:gd name="T119" fmla="*/ 197 h 223"/>
                <a:gd name="T120" fmla="*/ 27 w 214"/>
                <a:gd name="T121" fmla="*/ 198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4" h="223">
                  <a:moveTo>
                    <a:pt x="25" y="198"/>
                  </a:moveTo>
                  <a:cubicBezTo>
                    <a:pt x="25" y="198"/>
                    <a:pt x="25" y="198"/>
                    <a:pt x="25" y="198"/>
                  </a:cubicBezTo>
                  <a:cubicBezTo>
                    <a:pt x="24" y="198"/>
                    <a:pt x="23" y="198"/>
                    <a:pt x="22" y="198"/>
                  </a:cubicBezTo>
                  <a:cubicBezTo>
                    <a:pt x="22" y="198"/>
                    <a:pt x="22" y="197"/>
                    <a:pt x="21" y="197"/>
                  </a:cubicBezTo>
                  <a:cubicBezTo>
                    <a:pt x="21" y="197"/>
                    <a:pt x="21" y="196"/>
                    <a:pt x="20" y="196"/>
                  </a:cubicBezTo>
                  <a:cubicBezTo>
                    <a:pt x="20" y="195"/>
                    <a:pt x="18" y="195"/>
                    <a:pt x="18" y="195"/>
                  </a:cubicBezTo>
                  <a:cubicBezTo>
                    <a:pt x="17" y="195"/>
                    <a:pt x="16" y="195"/>
                    <a:pt x="15" y="195"/>
                  </a:cubicBezTo>
                  <a:cubicBezTo>
                    <a:pt x="15" y="194"/>
                    <a:pt x="14" y="194"/>
                    <a:pt x="13" y="193"/>
                  </a:cubicBezTo>
                  <a:cubicBezTo>
                    <a:pt x="13" y="193"/>
                    <a:pt x="12" y="193"/>
                    <a:pt x="12" y="193"/>
                  </a:cubicBezTo>
                  <a:cubicBezTo>
                    <a:pt x="11" y="192"/>
                    <a:pt x="11" y="191"/>
                    <a:pt x="11" y="190"/>
                  </a:cubicBezTo>
                  <a:cubicBezTo>
                    <a:pt x="10" y="190"/>
                    <a:pt x="10" y="189"/>
                    <a:pt x="10" y="189"/>
                  </a:cubicBezTo>
                  <a:cubicBezTo>
                    <a:pt x="10" y="188"/>
                    <a:pt x="10" y="187"/>
                    <a:pt x="10" y="187"/>
                  </a:cubicBezTo>
                  <a:cubicBezTo>
                    <a:pt x="9" y="186"/>
                    <a:pt x="9" y="185"/>
                    <a:pt x="8" y="184"/>
                  </a:cubicBezTo>
                  <a:cubicBezTo>
                    <a:pt x="7" y="184"/>
                    <a:pt x="6" y="183"/>
                    <a:pt x="6" y="183"/>
                  </a:cubicBezTo>
                  <a:cubicBezTo>
                    <a:pt x="5" y="183"/>
                    <a:pt x="5" y="182"/>
                    <a:pt x="4" y="182"/>
                  </a:cubicBezTo>
                  <a:cubicBezTo>
                    <a:pt x="4" y="181"/>
                    <a:pt x="2" y="181"/>
                    <a:pt x="2" y="181"/>
                  </a:cubicBezTo>
                  <a:cubicBezTo>
                    <a:pt x="1" y="181"/>
                    <a:pt x="1" y="181"/>
                    <a:pt x="1" y="181"/>
                  </a:cubicBezTo>
                  <a:cubicBezTo>
                    <a:pt x="1" y="180"/>
                    <a:pt x="1" y="179"/>
                    <a:pt x="1" y="179"/>
                  </a:cubicBezTo>
                  <a:cubicBezTo>
                    <a:pt x="1" y="179"/>
                    <a:pt x="0" y="177"/>
                    <a:pt x="0" y="176"/>
                  </a:cubicBezTo>
                  <a:cubicBezTo>
                    <a:pt x="0" y="176"/>
                    <a:pt x="2" y="175"/>
                    <a:pt x="2" y="175"/>
                  </a:cubicBezTo>
                  <a:cubicBezTo>
                    <a:pt x="2" y="174"/>
                    <a:pt x="2" y="173"/>
                    <a:pt x="2" y="172"/>
                  </a:cubicBezTo>
                  <a:cubicBezTo>
                    <a:pt x="2" y="172"/>
                    <a:pt x="3" y="171"/>
                    <a:pt x="3" y="171"/>
                  </a:cubicBezTo>
                  <a:cubicBezTo>
                    <a:pt x="4" y="170"/>
                    <a:pt x="5" y="171"/>
                    <a:pt x="5" y="171"/>
                  </a:cubicBezTo>
                  <a:cubicBezTo>
                    <a:pt x="6" y="170"/>
                    <a:pt x="6" y="169"/>
                    <a:pt x="6" y="169"/>
                  </a:cubicBezTo>
                  <a:cubicBezTo>
                    <a:pt x="7" y="169"/>
                    <a:pt x="7" y="168"/>
                    <a:pt x="7" y="167"/>
                  </a:cubicBezTo>
                  <a:cubicBezTo>
                    <a:pt x="7" y="167"/>
                    <a:pt x="6" y="166"/>
                    <a:pt x="6" y="166"/>
                  </a:cubicBezTo>
                  <a:cubicBezTo>
                    <a:pt x="6" y="165"/>
                    <a:pt x="6" y="164"/>
                    <a:pt x="6" y="164"/>
                  </a:cubicBezTo>
                  <a:cubicBezTo>
                    <a:pt x="7" y="163"/>
                    <a:pt x="8" y="163"/>
                    <a:pt x="9" y="162"/>
                  </a:cubicBezTo>
                  <a:cubicBezTo>
                    <a:pt x="9" y="162"/>
                    <a:pt x="10" y="160"/>
                    <a:pt x="10" y="160"/>
                  </a:cubicBezTo>
                  <a:cubicBezTo>
                    <a:pt x="10" y="159"/>
                    <a:pt x="10" y="158"/>
                    <a:pt x="11" y="158"/>
                  </a:cubicBezTo>
                  <a:cubicBezTo>
                    <a:pt x="11" y="157"/>
                    <a:pt x="11" y="156"/>
                    <a:pt x="12" y="156"/>
                  </a:cubicBezTo>
                  <a:cubicBezTo>
                    <a:pt x="12" y="155"/>
                    <a:pt x="12" y="154"/>
                    <a:pt x="13" y="153"/>
                  </a:cubicBezTo>
                  <a:cubicBezTo>
                    <a:pt x="13" y="153"/>
                    <a:pt x="14" y="153"/>
                    <a:pt x="14" y="152"/>
                  </a:cubicBezTo>
                  <a:cubicBezTo>
                    <a:pt x="15" y="152"/>
                    <a:pt x="15" y="151"/>
                    <a:pt x="15" y="151"/>
                  </a:cubicBezTo>
                  <a:cubicBezTo>
                    <a:pt x="16" y="151"/>
                    <a:pt x="16" y="150"/>
                    <a:pt x="16" y="149"/>
                  </a:cubicBezTo>
                  <a:cubicBezTo>
                    <a:pt x="16" y="149"/>
                    <a:pt x="15" y="149"/>
                    <a:pt x="15" y="149"/>
                  </a:cubicBezTo>
                  <a:cubicBezTo>
                    <a:pt x="15" y="148"/>
                    <a:pt x="15" y="147"/>
                    <a:pt x="15" y="147"/>
                  </a:cubicBezTo>
                  <a:cubicBezTo>
                    <a:pt x="15" y="146"/>
                    <a:pt x="14" y="146"/>
                    <a:pt x="13" y="146"/>
                  </a:cubicBezTo>
                  <a:cubicBezTo>
                    <a:pt x="13" y="145"/>
                    <a:pt x="13" y="145"/>
                    <a:pt x="13" y="144"/>
                  </a:cubicBezTo>
                  <a:cubicBezTo>
                    <a:pt x="13" y="144"/>
                    <a:pt x="13" y="143"/>
                    <a:pt x="14" y="143"/>
                  </a:cubicBezTo>
                  <a:cubicBezTo>
                    <a:pt x="14" y="143"/>
                    <a:pt x="14" y="142"/>
                    <a:pt x="14" y="142"/>
                  </a:cubicBezTo>
                  <a:cubicBezTo>
                    <a:pt x="14" y="141"/>
                    <a:pt x="14" y="140"/>
                    <a:pt x="14" y="139"/>
                  </a:cubicBezTo>
                  <a:cubicBezTo>
                    <a:pt x="14" y="139"/>
                    <a:pt x="13" y="138"/>
                    <a:pt x="13" y="138"/>
                  </a:cubicBezTo>
                  <a:cubicBezTo>
                    <a:pt x="13" y="138"/>
                    <a:pt x="13" y="137"/>
                    <a:pt x="12" y="136"/>
                  </a:cubicBezTo>
                  <a:cubicBezTo>
                    <a:pt x="12" y="136"/>
                    <a:pt x="12" y="134"/>
                    <a:pt x="12" y="134"/>
                  </a:cubicBezTo>
                  <a:cubicBezTo>
                    <a:pt x="11" y="133"/>
                    <a:pt x="12" y="132"/>
                    <a:pt x="11" y="131"/>
                  </a:cubicBezTo>
                  <a:cubicBezTo>
                    <a:pt x="11" y="130"/>
                    <a:pt x="11" y="128"/>
                    <a:pt x="11" y="127"/>
                  </a:cubicBezTo>
                  <a:cubicBezTo>
                    <a:pt x="12" y="126"/>
                    <a:pt x="13" y="125"/>
                    <a:pt x="14" y="125"/>
                  </a:cubicBezTo>
                  <a:cubicBezTo>
                    <a:pt x="14" y="124"/>
                    <a:pt x="15" y="124"/>
                    <a:pt x="15" y="124"/>
                  </a:cubicBezTo>
                  <a:cubicBezTo>
                    <a:pt x="16" y="123"/>
                    <a:pt x="16" y="123"/>
                    <a:pt x="17" y="122"/>
                  </a:cubicBezTo>
                  <a:cubicBezTo>
                    <a:pt x="17" y="122"/>
                    <a:pt x="18" y="121"/>
                    <a:pt x="18" y="121"/>
                  </a:cubicBezTo>
                  <a:cubicBezTo>
                    <a:pt x="19" y="120"/>
                    <a:pt x="20" y="120"/>
                    <a:pt x="21" y="120"/>
                  </a:cubicBezTo>
                  <a:cubicBezTo>
                    <a:pt x="21" y="120"/>
                    <a:pt x="22" y="119"/>
                    <a:pt x="22" y="119"/>
                  </a:cubicBezTo>
                  <a:cubicBezTo>
                    <a:pt x="23" y="119"/>
                    <a:pt x="23" y="118"/>
                    <a:pt x="23" y="118"/>
                  </a:cubicBezTo>
                  <a:cubicBezTo>
                    <a:pt x="23" y="117"/>
                    <a:pt x="24" y="116"/>
                    <a:pt x="24" y="115"/>
                  </a:cubicBezTo>
                  <a:cubicBezTo>
                    <a:pt x="24" y="115"/>
                    <a:pt x="24" y="113"/>
                    <a:pt x="24" y="112"/>
                  </a:cubicBezTo>
                  <a:cubicBezTo>
                    <a:pt x="24" y="112"/>
                    <a:pt x="24" y="110"/>
                    <a:pt x="24" y="110"/>
                  </a:cubicBezTo>
                  <a:cubicBezTo>
                    <a:pt x="25" y="109"/>
                    <a:pt x="25" y="109"/>
                    <a:pt x="26" y="108"/>
                  </a:cubicBezTo>
                  <a:cubicBezTo>
                    <a:pt x="26" y="108"/>
                    <a:pt x="28" y="107"/>
                    <a:pt x="29" y="107"/>
                  </a:cubicBezTo>
                  <a:cubicBezTo>
                    <a:pt x="29" y="107"/>
                    <a:pt x="30" y="108"/>
                    <a:pt x="31" y="108"/>
                  </a:cubicBezTo>
                  <a:cubicBezTo>
                    <a:pt x="31" y="108"/>
                    <a:pt x="32" y="108"/>
                    <a:pt x="32" y="108"/>
                  </a:cubicBezTo>
                  <a:cubicBezTo>
                    <a:pt x="33" y="108"/>
                    <a:pt x="33" y="107"/>
                    <a:pt x="34" y="107"/>
                  </a:cubicBezTo>
                  <a:cubicBezTo>
                    <a:pt x="34" y="106"/>
                    <a:pt x="34" y="106"/>
                    <a:pt x="34" y="105"/>
                  </a:cubicBezTo>
                  <a:cubicBezTo>
                    <a:pt x="33" y="105"/>
                    <a:pt x="32" y="104"/>
                    <a:pt x="32" y="104"/>
                  </a:cubicBezTo>
                  <a:cubicBezTo>
                    <a:pt x="32" y="104"/>
                    <a:pt x="31" y="102"/>
                    <a:pt x="31" y="102"/>
                  </a:cubicBezTo>
                  <a:cubicBezTo>
                    <a:pt x="31" y="101"/>
                    <a:pt x="31" y="100"/>
                    <a:pt x="31" y="99"/>
                  </a:cubicBezTo>
                  <a:cubicBezTo>
                    <a:pt x="30" y="98"/>
                    <a:pt x="31" y="96"/>
                    <a:pt x="31" y="95"/>
                  </a:cubicBezTo>
                  <a:cubicBezTo>
                    <a:pt x="31" y="93"/>
                    <a:pt x="31" y="90"/>
                    <a:pt x="31" y="89"/>
                  </a:cubicBezTo>
                  <a:cubicBezTo>
                    <a:pt x="31" y="87"/>
                    <a:pt x="32" y="85"/>
                    <a:pt x="32" y="84"/>
                  </a:cubicBezTo>
                  <a:cubicBezTo>
                    <a:pt x="33" y="83"/>
                    <a:pt x="33" y="81"/>
                    <a:pt x="33" y="80"/>
                  </a:cubicBezTo>
                  <a:cubicBezTo>
                    <a:pt x="33" y="79"/>
                    <a:pt x="35" y="78"/>
                    <a:pt x="35" y="77"/>
                  </a:cubicBezTo>
                  <a:cubicBezTo>
                    <a:pt x="36" y="77"/>
                    <a:pt x="36" y="75"/>
                    <a:pt x="36" y="75"/>
                  </a:cubicBezTo>
                  <a:cubicBezTo>
                    <a:pt x="36" y="74"/>
                    <a:pt x="36" y="73"/>
                    <a:pt x="36" y="72"/>
                  </a:cubicBezTo>
                  <a:cubicBezTo>
                    <a:pt x="36" y="72"/>
                    <a:pt x="36" y="71"/>
                    <a:pt x="37" y="70"/>
                  </a:cubicBezTo>
                  <a:cubicBezTo>
                    <a:pt x="37" y="70"/>
                    <a:pt x="37" y="68"/>
                    <a:pt x="38" y="68"/>
                  </a:cubicBezTo>
                  <a:cubicBezTo>
                    <a:pt x="38" y="67"/>
                    <a:pt x="38" y="67"/>
                    <a:pt x="38" y="66"/>
                  </a:cubicBezTo>
                  <a:cubicBezTo>
                    <a:pt x="38" y="66"/>
                    <a:pt x="38" y="65"/>
                    <a:pt x="38" y="64"/>
                  </a:cubicBezTo>
                  <a:cubicBezTo>
                    <a:pt x="39" y="64"/>
                    <a:pt x="39" y="62"/>
                    <a:pt x="40" y="61"/>
                  </a:cubicBezTo>
                  <a:cubicBezTo>
                    <a:pt x="40" y="61"/>
                    <a:pt x="41" y="60"/>
                    <a:pt x="42" y="60"/>
                  </a:cubicBezTo>
                  <a:cubicBezTo>
                    <a:pt x="42" y="60"/>
                    <a:pt x="43" y="58"/>
                    <a:pt x="43" y="58"/>
                  </a:cubicBezTo>
                  <a:cubicBezTo>
                    <a:pt x="44" y="57"/>
                    <a:pt x="44" y="55"/>
                    <a:pt x="44" y="54"/>
                  </a:cubicBezTo>
                  <a:cubicBezTo>
                    <a:pt x="44" y="54"/>
                    <a:pt x="44" y="53"/>
                    <a:pt x="44" y="52"/>
                  </a:cubicBezTo>
                  <a:cubicBezTo>
                    <a:pt x="44" y="52"/>
                    <a:pt x="43" y="52"/>
                    <a:pt x="43" y="51"/>
                  </a:cubicBezTo>
                  <a:cubicBezTo>
                    <a:pt x="42" y="51"/>
                    <a:pt x="41" y="51"/>
                    <a:pt x="41" y="51"/>
                  </a:cubicBezTo>
                  <a:cubicBezTo>
                    <a:pt x="40" y="50"/>
                    <a:pt x="40" y="49"/>
                    <a:pt x="40" y="49"/>
                  </a:cubicBezTo>
                  <a:cubicBezTo>
                    <a:pt x="40" y="48"/>
                    <a:pt x="40" y="47"/>
                    <a:pt x="40" y="46"/>
                  </a:cubicBezTo>
                  <a:cubicBezTo>
                    <a:pt x="40" y="46"/>
                    <a:pt x="40" y="45"/>
                    <a:pt x="40" y="44"/>
                  </a:cubicBezTo>
                  <a:cubicBezTo>
                    <a:pt x="40" y="43"/>
                    <a:pt x="40" y="42"/>
                    <a:pt x="40" y="42"/>
                  </a:cubicBezTo>
                  <a:cubicBezTo>
                    <a:pt x="40" y="41"/>
                    <a:pt x="39" y="40"/>
                    <a:pt x="39" y="40"/>
                  </a:cubicBezTo>
                  <a:cubicBezTo>
                    <a:pt x="38" y="40"/>
                    <a:pt x="38" y="39"/>
                    <a:pt x="38" y="38"/>
                  </a:cubicBezTo>
                  <a:cubicBezTo>
                    <a:pt x="38" y="37"/>
                    <a:pt x="38" y="36"/>
                    <a:pt x="38" y="36"/>
                  </a:cubicBezTo>
                  <a:cubicBezTo>
                    <a:pt x="38" y="35"/>
                    <a:pt x="38" y="34"/>
                    <a:pt x="38" y="34"/>
                  </a:cubicBezTo>
                  <a:cubicBezTo>
                    <a:pt x="38" y="34"/>
                    <a:pt x="39" y="33"/>
                    <a:pt x="39" y="32"/>
                  </a:cubicBezTo>
                  <a:cubicBezTo>
                    <a:pt x="39" y="32"/>
                    <a:pt x="38" y="31"/>
                    <a:pt x="38" y="30"/>
                  </a:cubicBezTo>
                  <a:cubicBezTo>
                    <a:pt x="39" y="29"/>
                    <a:pt x="40" y="29"/>
                    <a:pt x="41" y="28"/>
                  </a:cubicBezTo>
                  <a:cubicBezTo>
                    <a:pt x="42" y="27"/>
                    <a:pt x="43" y="25"/>
                    <a:pt x="44" y="24"/>
                  </a:cubicBezTo>
                  <a:cubicBezTo>
                    <a:pt x="44" y="23"/>
                    <a:pt x="44" y="23"/>
                    <a:pt x="45" y="23"/>
                  </a:cubicBezTo>
                  <a:cubicBezTo>
                    <a:pt x="45" y="22"/>
                    <a:pt x="45" y="21"/>
                    <a:pt x="45" y="21"/>
                  </a:cubicBezTo>
                  <a:cubicBezTo>
                    <a:pt x="45" y="20"/>
                    <a:pt x="45" y="19"/>
                    <a:pt x="45" y="18"/>
                  </a:cubicBezTo>
                  <a:cubicBezTo>
                    <a:pt x="45" y="17"/>
                    <a:pt x="44" y="14"/>
                    <a:pt x="44" y="13"/>
                  </a:cubicBezTo>
                  <a:cubicBezTo>
                    <a:pt x="44" y="12"/>
                    <a:pt x="44" y="10"/>
                    <a:pt x="44" y="10"/>
                  </a:cubicBezTo>
                  <a:cubicBezTo>
                    <a:pt x="44" y="9"/>
                    <a:pt x="44" y="8"/>
                    <a:pt x="44" y="7"/>
                  </a:cubicBezTo>
                  <a:cubicBezTo>
                    <a:pt x="44" y="6"/>
                    <a:pt x="44" y="6"/>
                    <a:pt x="45" y="5"/>
                  </a:cubicBezTo>
                  <a:cubicBezTo>
                    <a:pt x="45" y="5"/>
                    <a:pt x="45" y="4"/>
                    <a:pt x="45" y="4"/>
                  </a:cubicBezTo>
                  <a:cubicBezTo>
                    <a:pt x="45" y="3"/>
                    <a:pt x="47" y="3"/>
                    <a:pt x="47" y="3"/>
                  </a:cubicBezTo>
                  <a:cubicBezTo>
                    <a:pt x="48" y="3"/>
                    <a:pt x="50" y="3"/>
                    <a:pt x="51" y="3"/>
                  </a:cubicBezTo>
                  <a:cubicBezTo>
                    <a:pt x="53" y="3"/>
                    <a:pt x="54" y="3"/>
                    <a:pt x="55" y="3"/>
                  </a:cubicBezTo>
                  <a:cubicBezTo>
                    <a:pt x="56" y="3"/>
                    <a:pt x="57" y="4"/>
                    <a:pt x="58" y="4"/>
                  </a:cubicBezTo>
                  <a:cubicBezTo>
                    <a:pt x="58" y="5"/>
                    <a:pt x="59" y="6"/>
                    <a:pt x="60" y="7"/>
                  </a:cubicBezTo>
                  <a:cubicBezTo>
                    <a:pt x="61" y="7"/>
                    <a:pt x="62" y="8"/>
                    <a:pt x="62" y="9"/>
                  </a:cubicBezTo>
                  <a:cubicBezTo>
                    <a:pt x="63" y="9"/>
                    <a:pt x="64" y="10"/>
                    <a:pt x="65" y="10"/>
                  </a:cubicBezTo>
                  <a:cubicBezTo>
                    <a:pt x="65" y="11"/>
                    <a:pt x="67" y="10"/>
                    <a:pt x="67" y="11"/>
                  </a:cubicBezTo>
                  <a:cubicBezTo>
                    <a:pt x="68" y="11"/>
                    <a:pt x="70" y="11"/>
                    <a:pt x="71" y="11"/>
                  </a:cubicBezTo>
                  <a:cubicBezTo>
                    <a:pt x="71" y="11"/>
                    <a:pt x="73" y="11"/>
                    <a:pt x="74" y="11"/>
                  </a:cubicBezTo>
                  <a:cubicBezTo>
                    <a:pt x="74" y="11"/>
                    <a:pt x="76" y="11"/>
                    <a:pt x="76" y="11"/>
                  </a:cubicBezTo>
                  <a:cubicBezTo>
                    <a:pt x="77" y="10"/>
                    <a:pt x="77" y="9"/>
                    <a:pt x="78" y="9"/>
                  </a:cubicBezTo>
                  <a:cubicBezTo>
                    <a:pt x="79" y="9"/>
                    <a:pt x="80" y="8"/>
                    <a:pt x="81" y="8"/>
                  </a:cubicBezTo>
                  <a:cubicBezTo>
                    <a:pt x="81" y="7"/>
                    <a:pt x="82" y="7"/>
                    <a:pt x="82" y="7"/>
                  </a:cubicBezTo>
                  <a:cubicBezTo>
                    <a:pt x="82" y="7"/>
                    <a:pt x="83" y="7"/>
                    <a:pt x="84" y="7"/>
                  </a:cubicBezTo>
                  <a:cubicBezTo>
                    <a:pt x="84" y="8"/>
                    <a:pt x="85" y="9"/>
                    <a:pt x="85" y="9"/>
                  </a:cubicBezTo>
                  <a:cubicBezTo>
                    <a:pt x="87" y="9"/>
                    <a:pt x="88" y="10"/>
                    <a:pt x="89" y="10"/>
                  </a:cubicBezTo>
                  <a:cubicBezTo>
                    <a:pt x="90" y="10"/>
                    <a:pt x="92" y="10"/>
                    <a:pt x="93" y="10"/>
                  </a:cubicBezTo>
                  <a:cubicBezTo>
                    <a:pt x="94" y="10"/>
                    <a:pt x="95" y="10"/>
                    <a:pt x="96" y="10"/>
                  </a:cubicBezTo>
                  <a:cubicBezTo>
                    <a:pt x="98" y="10"/>
                    <a:pt x="100" y="10"/>
                    <a:pt x="101" y="10"/>
                  </a:cubicBezTo>
                  <a:cubicBezTo>
                    <a:pt x="102" y="10"/>
                    <a:pt x="103" y="10"/>
                    <a:pt x="104" y="10"/>
                  </a:cubicBezTo>
                  <a:cubicBezTo>
                    <a:pt x="104" y="9"/>
                    <a:pt x="105" y="8"/>
                    <a:pt x="105" y="8"/>
                  </a:cubicBezTo>
                  <a:cubicBezTo>
                    <a:pt x="105" y="7"/>
                    <a:pt x="105" y="6"/>
                    <a:pt x="105" y="6"/>
                  </a:cubicBezTo>
                  <a:cubicBezTo>
                    <a:pt x="106" y="5"/>
                    <a:pt x="106" y="5"/>
                    <a:pt x="107" y="4"/>
                  </a:cubicBezTo>
                  <a:cubicBezTo>
                    <a:pt x="107" y="4"/>
                    <a:pt x="107" y="2"/>
                    <a:pt x="107" y="2"/>
                  </a:cubicBezTo>
                  <a:cubicBezTo>
                    <a:pt x="108" y="1"/>
                    <a:pt x="109" y="1"/>
                    <a:pt x="110" y="1"/>
                  </a:cubicBezTo>
                  <a:cubicBezTo>
                    <a:pt x="110" y="0"/>
                    <a:pt x="112" y="0"/>
                    <a:pt x="112" y="1"/>
                  </a:cubicBezTo>
                  <a:cubicBezTo>
                    <a:pt x="113" y="1"/>
                    <a:pt x="115" y="1"/>
                    <a:pt x="115" y="2"/>
                  </a:cubicBezTo>
                  <a:cubicBezTo>
                    <a:pt x="116" y="2"/>
                    <a:pt x="116" y="3"/>
                    <a:pt x="117" y="4"/>
                  </a:cubicBezTo>
                  <a:cubicBezTo>
                    <a:pt x="117" y="5"/>
                    <a:pt x="117" y="6"/>
                    <a:pt x="118" y="7"/>
                  </a:cubicBezTo>
                  <a:cubicBezTo>
                    <a:pt x="118" y="7"/>
                    <a:pt x="119" y="8"/>
                    <a:pt x="119" y="9"/>
                  </a:cubicBezTo>
                  <a:cubicBezTo>
                    <a:pt x="120" y="9"/>
                    <a:pt x="121" y="10"/>
                    <a:pt x="121" y="11"/>
                  </a:cubicBezTo>
                  <a:cubicBezTo>
                    <a:pt x="122" y="11"/>
                    <a:pt x="124" y="12"/>
                    <a:pt x="124" y="12"/>
                  </a:cubicBezTo>
                  <a:cubicBezTo>
                    <a:pt x="126" y="12"/>
                    <a:pt x="128" y="12"/>
                    <a:pt x="130" y="12"/>
                  </a:cubicBezTo>
                  <a:cubicBezTo>
                    <a:pt x="131" y="12"/>
                    <a:pt x="133" y="12"/>
                    <a:pt x="134" y="12"/>
                  </a:cubicBezTo>
                  <a:cubicBezTo>
                    <a:pt x="135" y="11"/>
                    <a:pt x="137" y="12"/>
                    <a:pt x="138" y="12"/>
                  </a:cubicBezTo>
                  <a:cubicBezTo>
                    <a:pt x="138" y="11"/>
                    <a:pt x="139" y="10"/>
                    <a:pt x="139" y="10"/>
                  </a:cubicBezTo>
                  <a:cubicBezTo>
                    <a:pt x="139" y="10"/>
                    <a:pt x="141" y="10"/>
                    <a:pt x="141" y="10"/>
                  </a:cubicBezTo>
                  <a:cubicBezTo>
                    <a:pt x="142" y="10"/>
                    <a:pt x="143" y="9"/>
                    <a:pt x="143" y="9"/>
                  </a:cubicBezTo>
                  <a:cubicBezTo>
                    <a:pt x="143" y="9"/>
                    <a:pt x="143" y="7"/>
                    <a:pt x="143" y="7"/>
                  </a:cubicBezTo>
                  <a:cubicBezTo>
                    <a:pt x="143" y="6"/>
                    <a:pt x="144" y="6"/>
                    <a:pt x="144" y="5"/>
                  </a:cubicBezTo>
                  <a:cubicBezTo>
                    <a:pt x="144" y="5"/>
                    <a:pt x="145" y="5"/>
                    <a:pt x="146" y="5"/>
                  </a:cubicBezTo>
                  <a:cubicBezTo>
                    <a:pt x="147" y="5"/>
                    <a:pt x="148" y="5"/>
                    <a:pt x="149" y="6"/>
                  </a:cubicBezTo>
                  <a:cubicBezTo>
                    <a:pt x="150" y="6"/>
                    <a:pt x="151" y="7"/>
                    <a:pt x="152" y="8"/>
                  </a:cubicBezTo>
                  <a:cubicBezTo>
                    <a:pt x="152" y="9"/>
                    <a:pt x="154" y="10"/>
                    <a:pt x="154" y="11"/>
                  </a:cubicBezTo>
                  <a:cubicBezTo>
                    <a:pt x="154" y="11"/>
                    <a:pt x="154" y="13"/>
                    <a:pt x="154" y="14"/>
                  </a:cubicBezTo>
                  <a:cubicBezTo>
                    <a:pt x="155" y="15"/>
                    <a:pt x="154" y="17"/>
                    <a:pt x="155" y="19"/>
                  </a:cubicBezTo>
                  <a:cubicBezTo>
                    <a:pt x="155" y="20"/>
                    <a:pt x="154" y="22"/>
                    <a:pt x="155" y="23"/>
                  </a:cubicBezTo>
                  <a:cubicBezTo>
                    <a:pt x="155" y="23"/>
                    <a:pt x="156" y="24"/>
                    <a:pt x="156" y="25"/>
                  </a:cubicBezTo>
                  <a:cubicBezTo>
                    <a:pt x="157" y="25"/>
                    <a:pt x="158" y="26"/>
                    <a:pt x="158" y="26"/>
                  </a:cubicBezTo>
                  <a:cubicBezTo>
                    <a:pt x="158" y="26"/>
                    <a:pt x="159" y="27"/>
                    <a:pt x="159" y="27"/>
                  </a:cubicBezTo>
                  <a:cubicBezTo>
                    <a:pt x="159" y="27"/>
                    <a:pt x="160" y="28"/>
                    <a:pt x="160" y="29"/>
                  </a:cubicBezTo>
                  <a:cubicBezTo>
                    <a:pt x="160" y="29"/>
                    <a:pt x="160" y="30"/>
                    <a:pt x="160" y="31"/>
                  </a:cubicBezTo>
                  <a:cubicBezTo>
                    <a:pt x="160" y="31"/>
                    <a:pt x="159" y="32"/>
                    <a:pt x="159" y="32"/>
                  </a:cubicBezTo>
                  <a:cubicBezTo>
                    <a:pt x="158" y="33"/>
                    <a:pt x="158" y="35"/>
                    <a:pt x="158" y="36"/>
                  </a:cubicBezTo>
                  <a:cubicBezTo>
                    <a:pt x="158" y="37"/>
                    <a:pt x="158" y="39"/>
                    <a:pt x="158" y="39"/>
                  </a:cubicBezTo>
                  <a:cubicBezTo>
                    <a:pt x="158" y="40"/>
                    <a:pt x="158" y="41"/>
                    <a:pt x="158" y="41"/>
                  </a:cubicBezTo>
                  <a:cubicBezTo>
                    <a:pt x="157" y="42"/>
                    <a:pt x="156" y="42"/>
                    <a:pt x="156" y="43"/>
                  </a:cubicBezTo>
                  <a:cubicBezTo>
                    <a:pt x="156" y="43"/>
                    <a:pt x="156" y="44"/>
                    <a:pt x="156" y="45"/>
                  </a:cubicBezTo>
                  <a:cubicBezTo>
                    <a:pt x="156" y="45"/>
                    <a:pt x="156" y="47"/>
                    <a:pt x="156" y="47"/>
                  </a:cubicBezTo>
                  <a:cubicBezTo>
                    <a:pt x="156" y="48"/>
                    <a:pt x="156" y="50"/>
                    <a:pt x="156" y="51"/>
                  </a:cubicBezTo>
                  <a:cubicBezTo>
                    <a:pt x="156" y="51"/>
                    <a:pt x="155" y="53"/>
                    <a:pt x="155" y="53"/>
                  </a:cubicBezTo>
                  <a:cubicBezTo>
                    <a:pt x="154" y="54"/>
                    <a:pt x="153" y="55"/>
                    <a:pt x="152" y="56"/>
                  </a:cubicBezTo>
                  <a:cubicBezTo>
                    <a:pt x="152" y="56"/>
                    <a:pt x="152" y="58"/>
                    <a:pt x="152" y="58"/>
                  </a:cubicBezTo>
                  <a:cubicBezTo>
                    <a:pt x="152" y="59"/>
                    <a:pt x="154" y="60"/>
                    <a:pt x="154" y="60"/>
                  </a:cubicBezTo>
                  <a:cubicBezTo>
                    <a:pt x="154" y="61"/>
                    <a:pt x="154" y="61"/>
                    <a:pt x="154" y="61"/>
                  </a:cubicBezTo>
                  <a:cubicBezTo>
                    <a:pt x="154" y="62"/>
                    <a:pt x="154" y="64"/>
                    <a:pt x="154" y="64"/>
                  </a:cubicBezTo>
                  <a:cubicBezTo>
                    <a:pt x="154" y="65"/>
                    <a:pt x="156" y="65"/>
                    <a:pt x="156" y="66"/>
                  </a:cubicBezTo>
                  <a:cubicBezTo>
                    <a:pt x="156" y="66"/>
                    <a:pt x="155" y="67"/>
                    <a:pt x="155" y="68"/>
                  </a:cubicBezTo>
                  <a:cubicBezTo>
                    <a:pt x="155" y="68"/>
                    <a:pt x="155" y="69"/>
                    <a:pt x="155" y="70"/>
                  </a:cubicBezTo>
                  <a:cubicBezTo>
                    <a:pt x="155" y="70"/>
                    <a:pt x="155" y="71"/>
                    <a:pt x="155" y="72"/>
                  </a:cubicBezTo>
                  <a:cubicBezTo>
                    <a:pt x="156" y="72"/>
                    <a:pt x="157" y="73"/>
                    <a:pt x="158" y="73"/>
                  </a:cubicBezTo>
                  <a:cubicBezTo>
                    <a:pt x="158" y="73"/>
                    <a:pt x="159" y="74"/>
                    <a:pt x="160" y="74"/>
                  </a:cubicBezTo>
                  <a:cubicBezTo>
                    <a:pt x="161" y="74"/>
                    <a:pt x="162" y="74"/>
                    <a:pt x="163" y="74"/>
                  </a:cubicBezTo>
                  <a:cubicBezTo>
                    <a:pt x="164" y="74"/>
                    <a:pt x="165" y="74"/>
                    <a:pt x="166" y="73"/>
                  </a:cubicBezTo>
                  <a:cubicBezTo>
                    <a:pt x="166" y="73"/>
                    <a:pt x="167" y="72"/>
                    <a:pt x="167" y="72"/>
                  </a:cubicBezTo>
                  <a:cubicBezTo>
                    <a:pt x="167" y="72"/>
                    <a:pt x="168" y="71"/>
                    <a:pt x="168" y="71"/>
                  </a:cubicBezTo>
                  <a:cubicBezTo>
                    <a:pt x="169" y="71"/>
                    <a:pt x="170" y="70"/>
                    <a:pt x="170" y="70"/>
                  </a:cubicBezTo>
                  <a:cubicBezTo>
                    <a:pt x="170" y="70"/>
                    <a:pt x="170" y="68"/>
                    <a:pt x="171" y="68"/>
                  </a:cubicBezTo>
                  <a:cubicBezTo>
                    <a:pt x="171" y="68"/>
                    <a:pt x="172" y="70"/>
                    <a:pt x="173" y="70"/>
                  </a:cubicBezTo>
                  <a:cubicBezTo>
                    <a:pt x="173" y="70"/>
                    <a:pt x="175" y="70"/>
                    <a:pt x="176" y="70"/>
                  </a:cubicBezTo>
                  <a:cubicBezTo>
                    <a:pt x="177" y="70"/>
                    <a:pt x="179" y="71"/>
                    <a:pt x="179" y="71"/>
                  </a:cubicBezTo>
                  <a:cubicBezTo>
                    <a:pt x="180" y="71"/>
                    <a:pt x="182" y="70"/>
                    <a:pt x="183" y="71"/>
                  </a:cubicBezTo>
                  <a:cubicBezTo>
                    <a:pt x="184" y="71"/>
                    <a:pt x="186" y="72"/>
                    <a:pt x="187" y="72"/>
                  </a:cubicBezTo>
                  <a:cubicBezTo>
                    <a:pt x="188" y="72"/>
                    <a:pt x="189" y="73"/>
                    <a:pt x="190" y="73"/>
                  </a:cubicBezTo>
                  <a:cubicBezTo>
                    <a:pt x="190" y="73"/>
                    <a:pt x="191" y="74"/>
                    <a:pt x="191" y="74"/>
                  </a:cubicBezTo>
                  <a:cubicBezTo>
                    <a:pt x="192" y="74"/>
                    <a:pt x="193" y="74"/>
                    <a:pt x="194" y="74"/>
                  </a:cubicBezTo>
                  <a:cubicBezTo>
                    <a:pt x="194" y="74"/>
                    <a:pt x="195" y="74"/>
                    <a:pt x="196" y="75"/>
                  </a:cubicBezTo>
                  <a:cubicBezTo>
                    <a:pt x="197" y="75"/>
                    <a:pt x="198" y="77"/>
                    <a:pt x="199" y="77"/>
                  </a:cubicBezTo>
                  <a:cubicBezTo>
                    <a:pt x="199" y="77"/>
                    <a:pt x="200" y="78"/>
                    <a:pt x="201" y="79"/>
                  </a:cubicBezTo>
                  <a:cubicBezTo>
                    <a:pt x="201" y="79"/>
                    <a:pt x="202" y="79"/>
                    <a:pt x="203" y="79"/>
                  </a:cubicBezTo>
                  <a:cubicBezTo>
                    <a:pt x="203" y="80"/>
                    <a:pt x="204" y="80"/>
                    <a:pt x="205" y="81"/>
                  </a:cubicBezTo>
                  <a:cubicBezTo>
                    <a:pt x="205" y="81"/>
                    <a:pt x="206" y="82"/>
                    <a:pt x="206" y="82"/>
                  </a:cubicBezTo>
                  <a:cubicBezTo>
                    <a:pt x="207" y="83"/>
                    <a:pt x="207" y="84"/>
                    <a:pt x="207" y="85"/>
                  </a:cubicBezTo>
                  <a:cubicBezTo>
                    <a:pt x="208" y="86"/>
                    <a:pt x="208" y="87"/>
                    <a:pt x="208" y="87"/>
                  </a:cubicBezTo>
                  <a:cubicBezTo>
                    <a:pt x="209" y="88"/>
                    <a:pt x="211" y="88"/>
                    <a:pt x="211" y="88"/>
                  </a:cubicBezTo>
                  <a:cubicBezTo>
                    <a:pt x="211" y="88"/>
                    <a:pt x="212" y="89"/>
                    <a:pt x="213" y="90"/>
                  </a:cubicBezTo>
                  <a:cubicBezTo>
                    <a:pt x="213" y="90"/>
                    <a:pt x="214" y="91"/>
                    <a:pt x="214" y="91"/>
                  </a:cubicBezTo>
                  <a:cubicBezTo>
                    <a:pt x="214" y="92"/>
                    <a:pt x="214" y="92"/>
                    <a:pt x="213" y="92"/>
                  </a:cubicBezTo>
                  <a:cubicBezTo>
                    <a:pt x="213" y="93"/>
                    <a:pt x="212" y="93"/>
                    <a:pt x="212" y="93"/>
                  </a:cubicBezTo>
                  <a:cubicBezTo>
                    <a:pt x="212" y="94"/>
                    <a:pt x="211" y="95"/>
                    <a:pt x="211" y="96"/>
                  </a:cubicBezTo>
                  <a:cubicBezTo>
                    <a:pt x="211" y="96"/>
                    <a:pt x="211" y="97"/>
                    <a:pt x="211" y="97"/>
                  </a:cubicBezTo>
                  <a:cubicBezTo>
                    <a:pt x="211" y="98"/>
                    <a:pt x="210" y="98"/>
                    <a:pt x="210" y="99"/>
                  </a:cubicBezTo>
                  <a:cubicBezTo>
                    <a:pt x="210" y="99"/>
                    <a:pt x="209" y="100"/>
                    <a:pt x="209" y="100"/>
                  </a:cubicBezTo>
                  <a:cubicBezTo>
                    <a:pt x="208" y="101"/>
                    <a:pt x="208" y="102"/>
                    <a:pt x="207" y="102"/>
                  </a:cubicBezTo>
                  <a:cubicBezTo>
                    <a:pt x="207" y="103"/>
                    <a:pt x="207" y="103"/>
                    <a:pt x="206" y="103"/>
                  </a:cubicBezTo>
                  <a:cubicBezTo>
                    <a:pt x="206" y="103"/>
                    <a:pt x="205" y="103"/>
                    <a:pt x="205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04"/>
                    <a:pt x="205" y="105"/>
                    <a:pt x="206" y="105"/>
                  </a:cubicBezTo>
                  <a:cubicBezTo>
                    <a:pt x="206" y="105"/>
                    <a:pt x="206" y="106"/>
                    <a:pt x="206" y="106"/>
                  </a:cubicBezTo>
                  <a:cubicBezTo>
                    <a:pt x="207" y="106"/>
                    <a:pt x="207" y="107"/>
                    <a:pt x="207" y="108"/>
                  </a:cubicBezTo>
                  <a:cubicBezTo>
                    <a:pt x="206" y="108"/>
                    <a:pt x="205" y="108"/>
                    <a:pt x="205" y="107"/>
                  </a:cubicBezTo>
                  <a:cubicBezTo>
                    <a:pt x="205" y="107"/>
                    <a:pt x="204" y="107"/>
                    <a:pt x="204" y="106"/>
                  </a:cubicBezTo>
                  <a:cubicBezTo>
                    <a:pt x="204" y="106"/>
                    <a:pt x="203" y="106"/>
                    <a:pt x="203" y="106"/>
                  </a:cubicBezTo>
                  <a:cubicBezTo>
                    <a:pt x="203" y="106"/>
                    <a:pt x="202" y="107"/>
                    <a:pt x="203" y="107"/>
                  </a:cubicBezTo>
                  <a:cubicBezTo>
                    <a:pt x="203" y="108"/>
                    <a:pt x="203" y="108"/>
                    <a:pt x="203" y="109"/>
                  </a:cubicBezTo>
                  <a:cubicBezTo>
                    <a:pt x="203" y="109"/>
                    <a:pt x="203" y="110"/>
                    <a:pt x="203" y="110"/>
                  </a:cubicBezTo>
                  <a:cubicBezTo>
                    <a:pt x="203" y="110"/>
                    <a:pt x="203" y="111"/>
                    <a:pt x="203" y="111"/>
                  </a:cubicBezTo>
                  <a:cubicBezTo>
                    <a:pt x="202" y="111"/>
                    <a:pt x="202" y="111"/>
                    <a:pt x="202" y="111"/>
                  </a:cubicBezTo>
                  <a:cubicBezTo>
                    <a:pt x="201" y="111"/>
                    <a:pt x="201" y="112"/>
                    <a:pt x="200" y="112"/>
                  </a:cubicBezTo>
                  <a:cubicBezTo>
                    <a:pt x="200" y="112"/>
                    <a:pt x="200" y="113"/>
                    <a:pt x="200" y="114"/>
                  </a:cubicBezTo>
                  <a:cubicBezTo>
                    <a:pt x="200" y="115"/>
                    <a:pt x="200" y="116"/>
                    <a:pt x="199" y="116"/>
                  </a:cubicBezTo>
                  <a:cubicBezTo>
                    <a:pt x="199" y="117"/>
                    <a:pt x="198" y="117"/>
                    <a:pt x="197" y="118"/>
                  </a:cubicBezTo>
                  <a:cubicBezTo>
                    <a:pt x="197" y="118"/>
                    <a:pt x="196" y="119"/>
                    <a:pt x="196" y="119"/>
                  </a:cubicBezTo>
                  <a:cubicBezTo>
                    <a:pt x="196" y="120"/>
                    <a:pt x="197" y="120"/>
                    <a:pt x="198" y="120"/>
                  </a:cubicBezTo>
                  <a:cubicBezTo>
                    <a:pt x="198" y="120"/>
                    <a:pt x="199" y="121"/>
                    <a:pt x="199" y="121"/>
                  </a:cubicBezTo>
                  <a:cubicBezTo>
                    <a:pt x="199" y="122"/>
                    <a:pt x="198" y="122"/>
                    <a:pt x="198" y="123"/>
                  </a:cubicBezTo>
                  <a:cubicBezTo>
                    <a:pt x="197" y="123"/>
                    <a:pt x="197" y="124"/>
                    <a:pt x="197" y="125"/>
                  </a:cubicBezTo>
                  <a:cubicBezTo>
                    <a:pt x="196" y="125"/>
                    <a:pt x="196" y="126"/>
                    <a:pt x="195" y="126"/>
                  </a:cubicBezTo>
                  <a:cubicBezTo>
                    <a:pt x="195" y="126"/>
                    <a:pt x="194" y="126"/>
                    <a:pt x="194" y="126"/>
                  </a:cubicBezTo>
                  <a:cubicBezTo>
                    <a:pt x="193" y="126"/>
                    <a:pt x="193" y="126"/>
                    <a:pt x="193" y="126"/>
                  </a:cubicBezTo>
                  <a:cubicBezTo>
                    <a:pt x="192" y="126"/>
                    <a:pt x="192" y="128"/>
                    <a:pt x="192" y="128"/>
                  </a:cubicBezTo>
                  <a:cubicBezTo>
                    <a:pt x="192" y="128"/>
                    <a:pt x="192" y="129"/>
                    <a:pt x="192" y="129"/>
                  </a:cubicBezTo>
                  <a:cubicBezTo>
                    <a:pt x="193" y="129"/>
                    <a:pt x="193" y="129"/>
                    <a:pt x="194" y="130"/>
                  </a:cubicBezTo>
                  <a:cubicBezTo>
                    <a:pt x="194" y="130"/>
                    <a:pt x="194" y="130"/>
                    <a:pt x="195" y="130"/>
                  </a:cubicBezTo>
                  <a:cubicBezTo>
                    <a:pt x="195" y="130"/>
                    <a:pt x="195" y="131"/>
                    <a:pt x="195" y="131"/>
                  </a:cubicBezTo>
                  <a:cubicBezTo>
                    <a:pt x="195" y="132"/>
                    <a:pt x="195" y="132"/>
                    <a:pt x="195" y="133"/>
                  </a:cubicBezTo>
                  <a:cubicBezTo>
                    <a:pt x="195" y="133"/>
                    <a:pt x="194" y="133"/>
                    <a:pt x="193" y="134"/>
                  </a:cubicBezTo>
                  <a:cubicBezTo>
                    <a:pt x="193" y="134"/>
                    <a:pt x="192" y="134"/>
                    <a:pt x="191" y="135"/>
                  </a:cubicBezTo>
                  <a:cubicBezTo>
                    <a:pt x="191" y="135"/>
                    <a:pt x="190" y="135"/>
                    <a:pt x="189" y="135"/>
                  </a:cubicBezTo>
                  <a:cubicBezTo>
                    <a:pt x="189" y="135"/>
                    <a:pt x="188" y="135"/>
                    <a:pt x="188" y="134"/>
                  </a:cubicBezTo>
                  <a:cubicBezTo>
                    <a:pt x="187" y="134"/>
                    <a:pt x="187" y="133"/>
                    <a:pt x="186" y="133"/>
                  </a:cubicBezTo>
                  <a:cubicBezTo>
                    <a:pt x="186" y="133"/>
                    <a:pt x="186" y="132"/>
                    <a:pt x="185" y="132"/>
                  </a:cubicBezTo>
                  <a:cubicBezTo>
                    <a:pt x="185" y="132"/>
                    <a:pt x="184" y="133"/>
                    <a:pt x="184" y="133"/>
                  </a:cubicBezTo>
                  <a:cubicBezTo>
                    <a:pt x="184" y="133"/>
                    <a:pt x="183" y="134"/>
                    <a:pt x="183" y="135"/>
                  </a:cubicBezTo>
                  <a:cubicBezTo>
                    <a:pt x="183" y="135"/>
                    <a:pt x="182" y="136"/>
                    <a:pt x="182" y="137"/>
                  </a:cubicBezTo>
                  <a:cubicBezTo>
                    <a:pt x="182" y="137"/>
                    <a:pt x="183" y="138"/>
                    <a:pt x="183" y="138"/>
                  </a:cubicBezTo>
                  <a:cubicBezTo>
                    <a:pt x="183" y="138"/>
                    <a:pt x="184" y="138"/>
                    <a:pt x="184" y="138"/>
                  </a:cubicBezTo>
                  <a:cubicBezTo>
                    <a:pt x="185" y="138"/>
                    <a:pt x="185" y="138"/>
                    <a:pt x="185" y="138"/>
                  </a:cubicBezTo>
                  <a:cubicBezTo>
                    <a:pt x="186" y="138"/>
                    <a:pt x="186" y="139"/>
                    <a:pt x="186" y="139"/>
                  </a:cubicBezTo>
                  <a:cubicBezTo>
                    <a:pt x="186" y="139"/>
                    <a:pt x="185" y="140"/>
                    <a:pt x="184" y="141"/>
                  </a:cubicBezTo>
                  <a:cubicBezTo>
                    <a:pt x="183" y="141"/>
                    <a:pt x="182" y="142"/>
                    <a:pt x="182" y="142"/>
                  </a:cubicBezTo>
                  <a:cubicBezTo>
                    <a:pt x="181" y="142"/>
                    <a:pt x="180" y="142"/>
                    <a:pt x="180" y="142"/>
                  </a:cubicBezTo>
                  <a:cubicBezTo>
                    <a:pt x="180" y="143"/>
                    <a:pt x="179" y="142"/>
                    <a:pt x="179" y="142"/>
                  </a:cubicBezTo>
                  <a:cubicBezTo>
                    <a:pt x="178" y="143"/>
                    <a:pt x="178" y="143"/>
                    <a:pt x="177" y="144"/>
                  </a:cubicBezTo>
                  <a:cubicBezTo>
                    <a:pt x="177" y="144"/>
                    <a:pt x="177" y="145"/>
                    <a:pt x="177" y="145"/>
                  </a:cubicBezTo>
                  <a:cubicBezTo>
                    <a:pt x="177" y="146"/>
                    <a:pt x="177" y="146"/>
                    <a:pt x="177" y="146"/>
                  </a:cubicBezTo>
                  <a:cubicBezTo>
                    <a:pt x="177" y="147"/>
                    <a:pt x="177" y="147"/>
                    <a:pt x="177" y="148"/>
                  </a:cubicBezTo>
                  <a:cubicBezTo>
                    <a:pt x="177" y="148"/>
                    <a:pt x="176" y="149"/>
                    <a:pt x="176" y="149"/>
                  </a:cubicBezTo>
                  <a:cubicBezTo>
                    <a:pt x="176" y="149"/>
                    <a:pt x="174" y="149"/>
                    <a:pt x="174" y="150"/>
                  </a:cubicBezTo>
                  <a:cubicBezTo>
                    <a:pt x="174" y="150"/>
                    <a:pt x="174" y="151"/>
                    <a:pt x="174" y="152"/>
                  </a:cubicBezTo>
                  <a:cubicBezTo>
                    <a:pt x="174" y="153"/>
                    <a:pt x="173" y="153"/>
                    <a:pt x="173" y="153"/>
                  </a:cubicBezTo>
                  <a:cubicBezTo>
                    <a:pt x="172" y="154"/>
                    <a:pt x="171" y="154"/>
                    <a:pt x="170" y="154"/>
                  </a:cubicBezTo>
                  <a:cubicBezTo>
                    <a:pt x="170" y="154"/>
                    <a:pt x="169" y="154"/>
                    <a:pt x="169" y="154"/>
                  </a:cubicBezTo>
                  <a:cubicBezTo>
                    <a:pt x="168" y="154"/>
                    <a:pt x="167" y="154"/>
                    <a:pt x="167" y="155"/>
                  </a:cubicBezTo>
                  <a:cubicBezTo>
                    <a:pt x="166" y="155"/>
                    <a:pt x="166" y="156"/>
                    <a:pt x="166" y="156"/>
                  </a:cubicBezTo>
                  <a:cubicBezTo>
                    <a:pt x="166" y="156"/>
                    <a:pt x="166" y="157"/>
                    <a:pt x="166" y="157"/>
                  </a:cubicBezTo>
                  <a:cubicBezTo>
                    <a:pt x="166" y="158"/>
                    <a:pt x="167" y="158"/>
                    <a:pt x="167" y="158"/>
                  </a:cubicBezTo>
                  <a:cubicBezTo>
                    <a:pt x="168" y="158"/>
                    <a:pt x="168" y="159"/>
                    <a:pt x="168" y="160"/>
                  </a:cubicBezTo>
                  <a:cubicBezTo>
                    <a:pt x="168" y="160"/>
                    <a:pt x="167" y="160"/>
                    <a:pt x="166" y="160"/>
                  </a:cubicBezTo>
                  <a:cubicBezTo>
                    <a:pt x="166" y="160"/>
                    <a:pt x="165" y="161"/>
                    <a:pt x="164" y="161"/>
                  </a:cubicBezTo>
                  <a:cubicBezTo>
                    <a:pt x="163" y="161"/>
                    <a:pt x="162" y="161"/>
                    <a:pt x="162" y="161"/>
                  </a:cubicBezTo>
                  <a:cubicBezTo>
                    <a:pt x="161" y="161"/>
                    <a:pt x="161" y="161"/>
                    <a:pt x="161" y="160"/>
                  </a:cubicBezTo>
                  <a:cubicBezTo>
                    <a:pt x="160" y="160"/>
                    <a:pt x="160" y="160"/>
                    <a:pt x="160" y="160"/>
                  </a:cubicBezTo>
                  <a:cubicBezTo>
                    <a:pt x="159" y="160"/>
                    <a:pt x="158" y="161"/>
                    <a:pt x="158" y="162"/>
                  </a:cubicBezTo>
                  <a:cubicBezTo>
                    <a:pt x="157" y="162"/>
                    <a:pt x="156" y="164"/>
                    <a:pt x="156" y="164"/>
                  </a:cubicBezTo>
                  <a:cubicBezTo>
                    <a:pt x="155" y="165"/>
                    <a:pt x="154" y="166"/>
                    <a:pt x="154" y="167"/>
                  </a:cubicBezTo>
                  <a:cubicBezTo>
                    <a:pt x="154" y="167"/>
                    <a:pt x="153" y="168"/>
                    <a:pt x="152" y="168"/>
                  </a:cubicBezTo>
                  <a:cubicBezTo>
                    <a:pt x="152" y="168"/>
                    <a:pt x="151" y="168"/>
                    <a:pt x="151" y="168"/>
                  </a:cubicBezTo>
                  <a:cubicBezTo>
                    <a:pt x="150" y="168"/>
                    <a:pt x="150" y="167"/>
                    <a:pt x="150" y="167"/>
                  </a:cubicBezTo>
                  <a:cubicBezTo>
                    <a:pt x="149" y="166"/>
                    <a:pt x="149" y="166"/>
                    <a:pt x="148" y="166"/>
                  </a:cubicBezTo>
                  <a:cubicBezTo>
                    <a:pt x="148" y="166"/>
                    <a:pt x="147" y="167"/>
                    <a:pt x="146" y="167"/>
                  </a:cubicBezTo>
                  <a:cubicBezTo>
                    <a:pt x="146" y="166"/>
                    <a:pt x="146" y="166"/>
                    <a:pt x="146" y="166"/>
                  </a:cubicBezTo>
                  <a:cubicBezTo>
                    <a:pt x="146" y="166"/>
                    <a:pt x="144" y="167"/>
                    <a:pt x="144" y="167"/>
                  </a:cubicBezTo>
                  <a:cubicBezTo>
                    <a:pt x="143" y="167"/>
                    <a:pt x="141" y="167"/>
                    <a:pt x="140" y="167"/>
                  </a:cubicBezTo>
                  <a:cubicBezTo>
                    <a:pt x="140" y="167"/>
                    <a:pt x="139" y="167"/>
                    <a:pt x="138" y="167"/>
                  </a:cubicBezTo>
                  <a:cubicBezTo>
                    <a:pt x="138" y="167"/>
                    <a:pt x="137" y="167"/>
                    <a:pt x="137" y="168"/>
                  </a:cubicBezTo>
                  <a:cubicBezTo>
                    <a:pt x="136" y="168"/>
                    <a:pt x="136" y="169"/>
                    <a:pt x="135" y="169"/>
                  </a:cubicBezTo>
                  <a:cubicBezTo>
                    <a:pt x="135" y="170"/>
                    <a:pt x="134" y="171"/>
                    <a:pt x="134" y="171"/>
                  </a:cubicBezTo>
                  <a:cubicBezTo>
                    <a:pt x="133" y="172"/>
                    <a:pt x="132" y="173"/>
                    <a:pt x="132" y="173"/>
                  </a:cubicBezTo>
                  <a:cubicBezTo>
                    <a:pt x="132" y="174"/>
                    <a:pt x="131" y="175"/>
                    <a:pt x="130" y="176"/>
                  </a:cubicBezTo>
                  <a:cubicBezTo>
                    <a:pt x="130" y="176"/>
                    <a:pt x="130" y="177"/>
                    <a:pt x="130" y="179"/>
                  </a:cubicBezTo>
                  <a:cubicBezTo>
                    <a:pt x="130" y="179"/>
                    <a:pt x="130" y="180"/>
                    <a:pt x="130" y="181"/>
                  </a:cubicBezTo>
                  <a:cubicBezTo>
                    <a:pt x="130" y="181"/>
                    <a:pt x="129" y="182"/>
                    <a:pt x="129" y="183"/>
                  </a:cubicBezTo>
                  <a:cubicBezTo>
                    <a:pt x="128" y="184"/>
                    <a:pt x="127" y="185"/>
                    <a:pt x="127" y="185"/>
                  </a:cubicBezTo>
                  <a:cubicBezTo>
                    <a:pt x="126" y="186"/>
                    <a:pt x="124" y="187"/>
                    <a:pt x="124" y="188"/>
                  </a:cubicBezTo>
                  <a:cubicBezTo>
                    <a:pt x="123" y="189"/>
                    <a:pt x="122" y="190"/>
                    <a:pt x="122" y="191"/>
                  </a:cubicBezTo>
                  <a:cubicBezTo>
                    <a:pt x="121" y="192"/>
                    <a:pt x="119" y="194"/>
                    <a:pt x="118" y="195"/>
                  </a:cubicBezTo>
                  <a:cubicBezTo>
                    <a:pt x="118" y="195"/>
                    <a:pt x="118" y="196"/>
                    <a:pt x="118" y="196"/>
                  </a:cubicBezTo>
                  <a:cubicBezTo>
                    <a:pt x="118" y="197"/>
                    <a:pt x="118" y="199"/>
                    <a:pt x="119" y="200"/>
                  </a:cubicBezTo>
                  <a:cubicBezTo>
                    <a:pt x="119" y="200"/>
                    <a:pt x="120" y="201"/>
                    <a:pt x="120" y="202"/>
                  </a:cubicBezTo>
                  <a:cubicBezTo>
                    <a:pt x="120" y="202"/>
                    <a:pt x="120" y="203"/>
                    <a:pt x="119" y="204"/>
                  </a:cubicBezTo>
                  <a:cubicBezTo>
                    <a:pt x="119" y="205"/>
                    <a:pt x="118" y="206"/>
                    <a:pt x="118" y="206"/>
                  </a:cubicBezTo>
                  <a:cubicBezTo>
                    <a:pt x="118" y="207"/>
                    <a:pt x="117" y="208"/>
                    <a:pt x="117" y="208"/>
                  </a:cubicBezTo>
                  <a:cubicBezTo>
                    <a:pt x="116" y="209"/>
                    <a:pt x="116" y="210"/>
                    <a:pt x="116" y="210"/>
                  </a:cubicBezTo>
                  <a:cubicBezTo>
                    <a:pt x="115" y="211"/>
                    <a:pt x="115" y="212"/>
                    <a:pt x="114" y="213"/>
                  </a:cubicBezTo>
                  <a:cubicBezTo>
                    <a:pt x="114" y="213"/>
                    <a:pt x="113" y="214"/>
                    <a:pt x="112" y="214"/>
                  </a:cubicBezTo>
                  <a:cubicBezTo>
                    <a:pt x="111" y="215"/>
                    <a:pt x="110" y="217"/>
                    <a:pt x="109" y="217"/>
                  </a:cubicBezTo>
                  <a:cubicBezTo>
                    <a:pt x="108" y="218"/>
                    <a:pt x="106" y="218"/>
                    <a:pt x="105" y="218"/>
                  </a:cubicBezTo>
                  <a:cubicBezTo>
                    <a:pt x="104" y="219"/>
                    <a:pt x="102" y="219"/>
                    <a:pt x="101" y="218"/>
                  </a:cubicBezTo>
                  <a:cubicBezTo>
                    <a:pt x="100" y="218"/>
                    <a:pt x="99" y="218"/>
                    <a:pt x="98" y="218"/>
                  </a:cubicBezTo>
                  <a:cubicBezTo>
                    <a:pt x="98" y="217"/>
                    <a:pt x="96" y="216"/>
                    <a:pt x="95" y="216"/>
                  </a:cubicBezTo>
                  <a:cubicBezTo>
                    <a:pt x="94" y="216"/>
                    <a:pt x="93" y="215"/>
                    <a:pt x="93" y="215"/>
                  </a:cubicBezTo>
                  <a:cubicBezTo>
                    <a:pt x="92" y="215"/>
                    <a:pt x="91" y="215"/>
                    <a:pt x="91" y="215"/>
                  </a:cubicBezTo>
                  <a:cubicBezTo>
                    <a:pt x="91" y="216"/>
                    <a:pt x="90" y="217"/>
                    <a:pt x="90" y="217"/>
                  </a:cubicBezTo>
                  <a:cubicBezTo>
                    <a:pt x="90" y="217"/>
                    <a:pt x="89" y="217"/>
                    <a:pt x="89" y="217"/>
                  </a:cubicBezTo>
                  <a:cubicBezTo>
                    <a:pt x="89" y="218"/>
                    <a:pt x="89" y="218"/>
                    <a:pt x="89" y="219"/>
                  </a:cubicBezTo>
                  <a:cubicBezTo>
                    <a:pt x="89" y="219"/>
                    <a:pt x="89" y="219"/>
                    <a:pt x="89" y="219"/>
                  </a:cubicBezTo>
                  <a:cubicBezTo>
                    <a:pt x="88" y="219"/>
                    <a:pt x="88" y="219"/>
                    <a:pt x="88" y="219"/>
                  </a:cubicBezTo>
                  <a:cubicBezTo>
                    <a:pt x="87" y="219"/>
                    <a:pt x="86" y="219"/>
                    <a:pt x="85" y="219"/>
                  </a:cubicBezTo>
                  <a:cubicBezTo>
                    <a:pt x="85" y="220"/>
                    <a:pt x="85" y="220"/>
                    <a:pt x="85" y="220"/>
                  </a:cubicBezTo>
                  <a:cubicBezTo>
                    <a:pt x="85" y="221"/>
                    <a:pt x="84" y="221"/>
                    <a:pt x="84" y="222"/>
                  </a:cubicBezTo>
                  <a:cubicBezTo>
                    <a:pt x="84" y="222"/>
                    <a:pt x="83" y="222"/>
                    <a:pt x="82" y="222"/>
                  </a:cubicBezTo>
                  <a:cubicBezTo>
                    <a:pt x="82" y="223"/>
                    <a:pt x="81" y="222"/>
                    <a:pt x="80" y="222"/>
                  </a:cubicBezTo>
                  <a:cubicBezTo>
                    <a:pt x="80" y="223"/>
                    <a:pt x="79" y="223"/>
                    <a:pt x="79" y="223"/>
                  </a:cubicBezTo>
                  <a:cubicBezTo>
                    <a:pt x="78" y="223"/>
                    <a:pt x="77" y="222"/>
                    <a:pt x="77" y="222"/>
                  </a:cubicBezTo>
                  <a:cubicBezTo>
                    <a:pt x="76" y="222"/>
                    <a:pt x="75" y="221"/>
                    <a:pt x="74" y="221"/>
                  </a:cubicBezTo>
                  <a:cubicBezTo>
                    <a:pt x="74" y="221"/>
                    <a:pt x="73" y="220"/>
                    <a:pt x="73" y="220"/>
                  </a:cubicBezTo>
                  <a:cubicBezTo>
                    <a:pt x="73" y="220"/>
                    <a:pt x="72" y="220"/>
                    <a:pt x="71" y="220"/>
                  </a:cubicBezTo>
                  <a:cubicBezTo>
                    <a:pt x="71" y="219"/>
                    <a:pt x="70" y="219"/>
                    <a:pt x="70" y="219"/>
                  </a:cubicBezTo>
                  <a:cubicBezTo>
                    <a:pt x="70" y="219"/>
                    <a:pt x="70" y="218"/>
                    <a:pt x="69" y="218"/>
                  </a:cubicBezTo>
                  <a:cubicBezTo>
                    <a:pt x="69" y="217"/>
                    <a:pt x="69" y="216"/>
                    <a:pt x="68" y="215"/>
                  </a:cubicBezTo>
                  <a:cubicBezTo>
                    <a:pt x="68" y="215"/>
                    <a:pt x="68" y="214"/>
                    <a:pt x="67" y="214"/>
                  </a:cubicBezTo>
                  <a:cubicBezTo>
                    <a:pt x="67" y="213"/>
                    <a:pt x="66" y="213"/>
                    <a:pt x="66" y="213"/>
                  </a:cubicBezTo>
                  <a:cubicBezTo>
                    <a:pt x="65" y="212"/>
                    <a:pt x="65" y="212"/>
                    <a:pt x="64" y="212"/>
                  </a:cubicBezTo>
                  <a:cubicBezTo>
                    <a:pt x="63" y="212"/>
                    <a:pt x="62" y="211"/>
                    <a:pt x="61" y="211"/>
                  </a:cubicBezTo>
                  <a:cubicBezTo>
                    <a:pt x="61" y="211"/>
                    <a:pt x="60" y="211"/>
                    <a:pt x="60" y="210"/>
                  </a:cubicBezTo>
                  <a:cubicBezTo>
                    <a:pt x="60" y="210"/>
                    <a:pt x="59" y="209"/>
                    <a:pt x="59" y="209"/>
                  </a:cubicBezTo>
                  <a:cubicBezTo>
                    <a:pt x="58" y="208"/>
                    <a:pt x="58" y="207"/>
                    <a:pt x="57" y="206"/>
                  </a:cubicBezTo>
                  <a:cubicBezTo>
                    <a:pt x="57" y="206"/>
                    <a:pt x="57" y="205"/>
                    <a:pt x="58" y="204"/>
                  </a:cubicBezTo>
                  <a:cubicBezTo>
                    <a:pt x="58" y="203"/>
                    <a:pt x="58" y="203"/>
                    <a:pt x="59" y="202"/>
                  </a:cubicBezTo>
                  <a:cubicBezTo>
                    <a:pt x="59" y="202"/>
                    <a:pt x="59" y="201"/>
                    <a:pt x="59" y="201"/>
                  </a:cubicBezTo>
                  <a:cubicBezTo>
                    <a:pt x="59" y="201"/>
                    <a:pt x="59" y="200"/>
                    <a:pt x="58" y="200"/>
                  </a:cubicBezTo>
                  <a:cubicBezTo>
                    <a:pt x="58" y="199"/>
                    <a:pt x="57" y="199"/>
                    <a:pt x="57" y="198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5" y="198"/>
                    <a:pt x="55" y="197"/>
                    <a:pt x="55" y="197"/>
                  </a:cubicBezTo>
                  <a:cubicBezTo>
                    <a:pt x="54" y="197"/>
                    <a:pt x="54" y="196"/>
                    <a:pt x="53" y="196"/>
                  </a:cubicBezTo>
                  <a:cubicBezTo>
                    <a:pt x="53" y="196"/>
                    <a:pt x="52" y="196"/>
                    <a:pt x="51" y="197"/>
                  </a:cubicBezTo>
                  <a:cubicBezTo>
                    <a:pt x="51" y="197"/>
                    <a:pt x="51" y="197"/>
                    <a:pt x="51" y="198"/>
                  </a:cubicBezTo>
                  <a:cubicBezTo>
                    <a:pt x="51" y="198"/>
                    <a:pt x="50" y="199"/>
                    <a:pt x="50" y="199"/>
                  </a:cubicBezTo>
                  <a:cubicBezTo>
                    <a:pt x="50" y="199"/>
                    <a:pt x="49" y="199"/>
                    <a:pt x="49" y="199"/>
                  </a:cubicBezTo>
                  <a:cubicBezTo>
                    <a:pt x="48" y="199"/>
                    <a:pt x="47" y="199"/>
                    <a:pt x="46" y="199"/>
                  </a:cubicBezTo>
                  <a:cubicBezTo>
                    <a:pt x="45" y="199"/>
                    <a:pt x="44" y="199"/>
                    <a:pt x="43" y="199"/>
                  </a:cubicBezTo>
                  <a:cubicBezTo>
                    <a:pt x="42" y="199"/>
                    <a:pt x="40" y="199"/>
                    <a:pt x="39" y="199"/>
                  </a:cubicBezTo>
                  <a:cubicBezTo>
                    <a:pt x="39" y="199"/>
                    <a:pt x="38" y="199"/>
                    <a:pt x="38" y="199"/>
                  </a:cubicBezTo>
                  <a:cubicBezTo>
                    <a:pt x="37" y="198"/>
                    <a:pt x="36" y="197"/>
                    <a:pt x="36" y="197"/>
                  </a:cubicBezTo>
                  <a:cubicBezTo>
                    <a:pt x="35" y="197"/>
                    <a:pt x="35" y="197"/>
                    <a:pt x="34" y="196"/>
                  </a:cubicBezTo>
                  <a:cubicBezTo>
                    <a:pt x="34" y="196"/>
                    <a:pt x="33" y="196"/>
                    <a:pt x="32" y="196"/>
                  </a:cubicBezTo>
                  <a:cubicBezTo>
                    <a:pt x="32" y="196"/>
                    <a:pt x="32" y="197"/>
                    <a:pt x="31" y="197"/>
                  </a:cubicBezTo>
                  <a:cubicBezTo>
                    <a:pt x="31" y="198"/>
                    <a:pt x="31" y="198"/>
                    <a:pt x="31" y="198"/>
                  </a:cubicBezTo>
                  <a:cubicBezTo>
                    <a:pt x="30" y="198"/>
                    <a:pt x="29" y="198"/>
                    <a:pt x="29" y="198"/>
                  </a:cubicBezTo>
                  <a:cubicBezTo>
                    <a:pt x="29" y="198"/>
                    <a:pt x="28" y="198"/>
                    <a:pt x="27" y="198"/>
                  </a:cubicBezTo>
                  <a:cubicBezTo>
                    <a:pt x="27" y="198"/>
                    <a:pt x="26" y="198"/>
                    <a:pt x="25" y="198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3"/>
            <p:cNvSpPr>
              <a:spLocks/>
            </p:cNvSpPr>
            <p:nvPr/>
          </p:nvSpPr>
          <p:spPr bwMode="auto">
            <a:xfrm>
              <a:off x="1984" y="1387"/>
              <a:ext cx="493" cy="561"/>
            </a:xfrm>
            <a:custGeom>
              <a:avLst/>
              <a:gdLst>
                <a:gd name="T0" fmla="*/ 4 w 178"/>
                <a:gd name="T1" fmla="*/ 197 h 203"/>
                <a:gd name="T2" fmla="*/ 12 w 178"/>
                <a:gd name="T3" fmla="*/ 185 h 203"/>
                <a:gd name="T4" fmla="*/ 8 w 178"/>
                <a:gd name="T5" fmla="*/ 174 h 203"/>
                <a:gd name="T6" fmla="*/ 3 w 178"/>
                <a:gd name="T7" fmla="*/ 165 h 203"/>
                <a:gd name="T8" fmla="*/ 1 w 178"/>
                <a:gd name="T9" fmla="*/ 162 h 203"/>
                <a:gd name="T10" fmla="*/ 6 w 178"/>
                <a:gd name="T11" fmla="*/ 151 h 203"/>
                <a:gd name="T12" fmla="*/ 9 w 178"/>
                <a:gd name="T13" fmla="*/ 144 h 203"/>
                <a:gd name="T14" fmla="*/ 23 w 178"/>
                <a:gd name="T15" fmla="*/ 137 h 203"/>
                <a:gd name="T16" fmla="*/ 41 w 178"/>
                <a:gd name="T17" fmla="*/ 130 h 203"/>
                <a:gd name="T18" fmla="*/ 47 w 178"/>
                <a:gd name="T19" fmla="*/ 116 h 203"/>
                <a:gd name="T20" fmla="*/ 47 w 178"/>
                <a:gd name="T21" fmla="*/ 98 h 203"/>
                <a:gd name="T22" fmla="*/ 44 w 178"/>
                <a:gd name="T23" fmla="*/ 90 h 203"/>
                <a:gd name="T24" fmla="*/ 40 w 178"/>
                <a:gd name="T25" fmla="*/ 81 h 203"/>
                <a:gd name="T26" fmla="*/ 41 w 178"/>
                <a:gd name="T27" fmla="*/ 69 h 203"/>
                <a:gd name="T28" fmla="*/ 50 w 178"/>
                <a:gd name="T29" fmla="*/ 64 h 203"/>
                <a:gd name="T30" fmla="*/ 62 w 178"/>
                <a:gd name="T31" fmla="*/ 74 h 203"/>
                <a:gd name="T32" fmla="*/ 72 w 178"/>
                <a:gd name="T33" fmla="*/ 63 h 203"/>
                <a:gd name="T34" fmla="*/ 70 w 178"/>
                <a:gd name="T35" fmla="*/ 53 h 203"/>
                <a:gd name="T36" fmla="*/ 79 w 178"/>
                <a:gd name="T37" fmla="*/ 52 h 203"/>
                <a:gd name="T38" fmla="*/ 85 w 178"/>
                <a:gd name="T39" fmla="*/ 40 h 203"/>
                <a:gd name="T40" fmla="*/ 80 w 178"/>
                <a:gd name="T41" fmla="*/ 33 h 203"/>
                <a:gd name="T42" fmla="*/ 84 w 178"/>
                <a:gd name="T43" fmla="*/ 29 h 203"/>
                <a:gd name="T44" fmla="*/ 84 w 178"/>
                <a:gd name="T45" fmla="*/ 18 h 203"/>
                <a:gd name="T46" fmla="*/ 92 w 178"/>
                <a:gd name="T47" fmla="*/ 2 h 203"/>
                <a:gd name="T48" fmla="*/ 99 w 178"/>
                <a:gd name="T49" fmla="*/ 0 h 203"/>
                <a:gd name="T50" fmla="*/ 111 w 178"/>
                <a:gd name="T51" fmla="*/ 3 h 203"/>
                <a:gd name="T52" fmla="*/ 117 w 178"/>
                <a:gd name="T53" fmla="*/ 0 h 203"/>
                <a:gd name="T54" fmla="*/ 123 w 178"/>
                <a:gd name="T55" fmla="*/ 5 h 203"/>
                <a:gd name="T56" fmla="*/ 125 w 178"/>
                <a:gd name="T57" fmla="*/ 14 h 203"/>
                <a:gd name="T58" fmla="*/ 132 w 178"/>
                <a:gd name="T59" fmla="*/ 20 h 203"/>
                <a:gd name="T60" fmla="*/ 139 w 178"/>
                <a:gd name="T61" fmla="*/ 25 h 203"/>
                <a:gd name="T62" fmla="*/ 149 w 178"/>
                <a:gd name="T63" fmla="*/ 26 h 203"/>
                <a:gd name="T64" fmla="*/ 154 w 178"/>
                <a:gd name="T65" fmla="*/ 24 h 203"/>
                <a:gd name="T66" fmla="*/ 163 w 178"/>
                <a:gd name="T67" fmla="*/ 35 h 203"/>
                <a:gd name="T68" fmla="*/ 171 w 178"/>
                <a:gd name="T69" fmla="*/ 53 h 203"/>
                <a:gd name="T70" fmla="*/ 177 w 178"/>
                <a:gd name="T71" fmla="*/ 62 h 203"/>
                <a:gd name="T72" fmla="*/ 169 w 178"/>
                <a:gd name="T73" fmla="*/ 77 h 203"/>
                <a:gd name="T74" fmla="*/ 171 w 178"/>
                <a:gd name="T75" fmla="*/ 95 h 203"/>
                <a:gd name="T76" fmla="*/ 173 w 178"/>
                <a:gd name="T77" fmla="*/ 113 h 203"/>
                <a:gd name="T78" fmla="*/ 169 w 178"/>
                <a:gd name="T79" fmla="*/ 126 h 203"/>
                <a:gd name="T80" fmla="*/ 174 w 178"/>
                <a:gd name="T81" fmla="*/ 137 h 203"/>
                <a:gd name="T82" fmla="*/ 168 w 178"/>
                <a:gd name="T83" fmla="*/ 150 h 203"/>
                <a:gd name="T84" fmla="*/ 169 w 178"/>
                <a:gd name="T85" fmla="*/ 163 h 203"/>
                <a:gd name="T86" fmla="*/ 177 w 178"/>
                <a:gd name="T87" fmla="*/ 175 h 203"/>
                <a:gd name="T88" fmla="*/ 171 w 178"/>
                <a:gd name="T89" fmla="*/ 182 h 203"/>
                <a:gd name="T90" fmla="*/ 165 w 178"/>
                <a:gd name="T91" fmla="*/ 190 h 203"/>
                <a:gd name="T92" fmla="*/ 155 w 178"/>
                <a:gd name="T93" fmla="*/ 196 h 203"/>
                <a:gd name="T94" fmla="*/ 148 w 178"/>
                <a:gd name="T95" fmla="*/ 192 h 203"/>
                <a:gd name="T96" fmla="*/ 131 w 178"/>
                <a:gd name="T97" fmla="*/ 190 h 203"/>
                <a:gd name="T98" fmla="*/ 121 w 178"/>
                <a:gd name="T99" fmla="*/ 184 h 203"/>
                <a:gd name="T100" fmla="*/ 115 w 178"/>
                <a:gd name="T101" fmla="*/ 192 h 203"/>
                <a:gd name="T102" fmla="*/ 99 w 178"/>
                <a:gd name="T103" fmla="*/ 195 h 203"/>
                <a:gd name="T104" fmla="*/ 90 w 178"/>
                <a:gd name="T105" fmla="*/ 189 h 203"/>
                <a:gd name="T106" fmla="*/ 97 w 178"/>
                <a:gd name="T107" fmla="*/ 174 h 203"/>
                <a:gd name="T108" fmla="*/ 91 w 178"/>
                <a:gd name="T109" fmla="*/ 163 h 203"/>
                <a:gd name="T110" fmla="*/ 78 w 178"/>
                <a:gd name="T111" fmla="*/ 168 h 203"/>
                <a:gd name="T112" fmla="*/ 67 w 178"/>
                <a:gd name="T113" fmla="*/ 162 h 203"/>
                <a:gd name="T114" fmla="*/ 54 w 178"/>
                <a:gd name="T115" fmla="*/ 171 h 203"/>
                <a:gd name="T116" fmla="*/ 48 w 178"/>
                <a:gd name="T117" fmla="*/ 183 h 203"/>
                <a:gd name="T118" fmla="*/ 33 w 178"/>
                <a:gd name="T119" fmla="*/ 187 h 203"/>
                <a:gd name="T120" fmla="*/ 21 w 178"/>
                <a:gd name="T121" fmla="*/ 196 h 203"/>
                <a:gd name="T122" fmla="*/ 10 w 178"/>
                <a:gd name="T123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8" h="203">
                  <a:moveTo>
                    <a:pt x="9" y="202"/>
                  </a:moveTo>
                  <a:cubicBezTo>
                    <a:pt x="8" y="202"/>
                    <a:pt x="8" y="202"/>
                    <a:pt x="8" y="202"/>
                  </a:cubicBezTo>
                  <a:cubicBezTo>
                    <a:pt x="7" y="201"/>
                    <a:pt x="7" y="200"/>
                    <a:pt x="7" y="200"/>
                  </a:cubicBezTo>
                  <a:cubicBezTo>
                    <a:pt x="7" y="199"/>
                    <a:pt x="6" y="199"/>
                    <a:pt x="6" y="199"/>
                  </a:cubicBezTo>
                  <a:cubicBezTo>
                    <a:pt x="5" y="198"/>
                    <a:pt x="4" y="197"/>
                    <a:pt x="4" y="197"/>
                  </a:cubicBezTo>
                  <a:cubicBezTo>
                    <a:pt x="3" y="196"/>
                    <a:pt x="4" y="194"/>
                    <a:pt x="4" y="193"/>
                  </a:cubicBezTo>
                  <a:cubicBezTo>
                    <a:pt x="5" y="192"/>
                    <a:pt x="5" y="191"/>
                    <a:pt x="6" y="191"/>
                  </a:cubicBezTo>
                  <a:cubicBezTo>
                    <a:pt x="6" y="190"/>
                    <a:pt x="7" y="188"/>
                    <a:pt x="8" y="188"/>
                  </a:cubicBezTo>
                  <a:cubicBezTo>
                    <a:pt x="8" y="187"/>
                    <a:pt x="9" y="187"/>
                    <a:pt x="10" y="186"/>
                  </a:cubicBezTo>
                  <a:cubicBezTo>
                    <a:pt x="10" y="186"/>
                    <a:pt x="12" y="186"/>
                    <a:pt x="12" y="185"/>
                  </a:cubicBezTo>
                  <a:cubicBezTo>
                    <a:pt x="13" y="185"/>
                    <a:pt x="13" y="183"/>
                    <a:pt x="13" y="183"/>
                  </a:cubicBezTo>
                  <a:cubicBezTo>
                    <a:pt x="13" y="182"/>
                    <a:pt x="13" y="181"/>
                    <a:pt x="13" y="180"/>
                  </a:cubicBezTo>
                  <a:cubicBezTo>
                    <a:pt x="12" y="179"/>
                    <a:pt x="11" y="179"/>
                    <a:pt x="10" y="178"/>
                  </a:cubicBezTo>
                  <a:cubicBezTo>
                    <a:pt x="10" y="178"/>
                    <a:pt x="10" y="177"/>
                    <a:pt x="10" y="176"/>
                  </a:cubicBezTo>
                  <a:cubicBezTo>
                    <a:pt x="9" y="176"/>
                    <a:pt x="8" y="174"/>
                    <a:pt x="8" y="174"/>
                  </a:cubicBezTo>
                  <a:cubicBezTo>
                    <a:pt x="8" y="173"/>
                    <a:pt x="7" y="171"/>
                    <a:pt x="7" y="171"/>
                  </a:cubicBezTo>
                  <a:cubicBezTo>
                    <a:pt x="7" y="169"/>
                    <a:pt x="8" y="168"/>
                    <a:pt x="8" y="167"/>
                  </a:cubicBezTo>
                  <a:cubicBezTo>
                    <a:pt x="8" y="167"/>
                    <a:pt x="8" y="166"/>
                    <a:pt x="7" y="166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6" y="165"/>
                    <a:pt x="5" y="165"/>
                    <a:pt x="3" y="165"/>
                  </a:cubicBezTo>
                  <a:cubicBezTo>
                    <a:pt x="3" y="165"/>
                    <a:pt x="2" y="165"/>
                    <a:pt x="1" y="165"/>
                  </a:cubicBezTo>
                  <a:cubicBezTo>
                    <a:pt x="1" y="165"/>
                    <a:pt x="1" y="165"/>
                    <a:pt x="0" y="165"/>
                  </a:cubicBezTo>
                  <a:cubicBezTo>
                    <a:pt x="0" y="165"/>
                    <a:pt x="0" y="164"/>
                    <a:pt x="0" y="164"/>
                  </a:cubicBezTo>
                  <a:cubicBezTo>
                    <a:pt x="0" y="163"/>
                    <a:pt x="0" y="163"/>
                    <a:pt x="0" y="163"/>
                  </a:cubicBezTo>
                  <a:cubicBezTo>
                    <a:pt x="0" y="162"/>
                    <a:pt x="1" y="162"/>
                    <a:pt x="1" y="162"/>
                  </a:cubicBezTo>
                  <a:cubicBezTo>
                    <a:pt x="1" y="161"/>
                    <a:pt x="2" y="161"/>
                    <a:pt x="3" y="160"/>
                  </a:cubicBezTo>
                  <a:cubicBezTo>
                    <a:pt x="3" y="160"/>
                    <a:pt x="4" y="159"/>
                    <a:pt x="5" y="159"/>
                  </a:cubicBezTo>
                  <a:cubicBezTo>
                    <a:pt x="5" y="158"/>
                    <a:pt x="5" y="157"/>
                    <a:pt x="6" y="156"/>
                  </a:cubicBezTo>
                  <a:cubicBezTo>
                    <a:pt x="6" y="156"/>
                    <a:pt x="6" y="154"/>
                    <a:pt x="6" y="154"/>
                  </a:cubicBezTo>
                  <a:cubicBezTo>
                    <a:pt x="6" y="153"/>
                    <a:pt x="6" y="152"/>
                    <a:pt x="6" y="151"/>
                  </a:cubicBezTo>
                  <a:cubicBezTo>
                    <a:pt x="6" y="151"/>
                    <a:pt x="4" y="150"/>
                    <a:pt x="3" y="149"/>
                  </a:cubicBezTo>
                  <a:cubicBezTo>
                    <a:pt x="3" y="149"/>
                    <a:pt x="3" y="148"/>
                    <a:pt x="3" y="147"/>
                  </a:cubicBezTo>
                  <a:cubicBezTo>
                    <a:pt x="3" y="147"/>
                    <a:pt x="4" y="146"/>
                    <a:pt x="5" y="146"/>
                  </a:cubicBezTo>
                  <a:cubicBezTo>
                    <a:pt x="5" y="145"/>
                    <a:pt x="7" y="145"/>
                    <a:pt x="7" y="145"/>
                  </a:cubicBezTo>
                  <a:cubicBezTo>
                    <a:pt x="8" y="144"/>
                    <a:pt x="9" y="144"/>
                    <a:pt x="9" y="144"/>
                  </a:cubicBezTo>
                  <a:cubicBezTo>
                    <a:pt x="10" y="144"/>
                    <a:pt x="11" y="143"/>
                    <a:pt x="12" y="143"/>
                  </a:cubicBezTo>
                  <a:cubicBezTo>
                    <a:pt x="13" y="142"/>
                    <a:pt x="14" y="141"/>
                    <a:pt x="15" y="141"/>
                  </a:cubicBezTo>
                  <a:cubicBezTo>
                    <a:pt x="16" y="141"/>
                    <a:pt x="17" y="140"/>
                    <a:pt x="18" y="139"/>
                  </a:cubicBezTo>
                  <a:cubicBezTo>
                    <a:pt x="18" y="139"/>
                    <a:pt x="19" y="138"/>
                    <a:pt x="20" y="138"/>
                  </a:cubicBezTo>
                  <a:cubicBezTo>
                    <a:pt x="21" y="138"/>
                    <a:pt x="22" y="137"/>
                    <a:pt x="23" y="137"/>
                  </a:cubicBezTo>
                  <a:cubicBezTo>
                    <a:pt x="24" y="136"/>
                    <a:pt x="26" y="135"/>
                    <a:pt x="28" y="134"/>
                  </a:cubicBezTo>
                  <a:cubicBezTo>
                    <a:pt x="29" y="134"/>
                    <a:pt x="31" y="132"/>
                    <a:pt x="33" y="132"/>
                  </a:cubicBezTo>
                  <a:cubicBezTo>
                    <a:pt x="33" y="131"/>
                    <a:pt x="35" y="130"/>
                    <a:pt x="35" y="130"/>
                  </a:cubicBezTo>
                  <a:cubicBezTo>
                    <a:pt x="36" y="130"/>
                    <a:pt x="37" y="130"/>
                    <a:pt x="38" y="130"/>
                  </a:cubicBezTo>
                  <a:cubicBezTo>
                    <a:pt x="39" y="130"/>
                    <a:pt x="40" y="130"/>
                    <a:pt x="41" y="130"/>
                  </a:cubicBezTo>
                  <a:cubicBezTo>
                    <a:pt x="41" y="130"/>
                    <a:pt x="42" y="130"/>
                    <a:pt x="43" y="129"/>
                  </a:cubicBezTo>
                  <a:cubicBezTo>
                    <a:pt x="43" y="129"/>
                    <a:pt x="44" y="127"/>
                    <a:pt x="44" y="127"/>
                  </a:cubicBezTo>
                  <a:cubicBezTo>
                    <a:pt x="44" y="126"/>
                    <a:pt x="44" y="125"/>
                    <a:pt x="44" y="124"/>
                  </a:cubicBezTo>
                  <a:cubicBezTo>
                    <a:pt x="44" y="123"/>
                    <a:pt x="45" y="121"/>
                    <a:pt x="46" y="120"/>
                  </a:cubicBezTo>
                  <a:cubicBezTo>
                    <a:pt x="46" y="119"/>
                    <a:pt x="47" y="117"/>
                    <a:pt x="47" y="116"/>
                  </a:cubicBezTo>
                  <a:cubicBezTo>
                    <a:pt x="47" y="114"/>
                    <a:pt x="49" y="112"/>
                    <a:pt x="49" y="110"/>
                  </a:cubicBezTo>
                  <a:cubicBezTo>
                    <a:pt x="49" y="109"/>
                    <a:pt x="49" y="107"/>
                    <a:pt x="49" y="106"/>
                  </a:cubicBezTo>
                  <a:cubicBezTo>
                    <a:pt x="49" y="105"/>
                    <a:pt x="50" y="103"/>
                    <a:pt x="49" y="102"/>
                  </a:cubicBezTo>
                  <a:cubicBezTo>
                    <a:pt x="49" y="101"/>
                    <a:pt x="49" y="100"/>
                    <a:pt x="49" y="99"/>
                  </a:cubicBezTo>
                  <a:cubicBezTo>
                    <a:pt x="48" y="98"/>
                    <a:pt x="47" y="98"/>
                    <a:pt x="47" y="98"/>
                  </a:cubicBezTo>
                  <a:cubicBezTo>
                    <a:pt x="47" y="97"/>
                    <a:pt x="46" y="96"/>
                    <a:pt x="45" y="96"/>
                  </a:cubicBezTo>
                  <a:cubicBezTo>
                    <a:pt x="45" y="96"/>
                    <a:pt x="44" y="97"/>
                    <a:pt x="43" y="96"/>
                  </a:cubicBezTo>
                  <a:cubicBezTo>
                    <a:pt x="43" y="96"/>
                    <a:pt x="43" y="95"/>
                    <a:pt x="43" y="95"/>
                  </a:cubicBezTo>
                  <a:cubicBezTo>
                    <a:pt x="43" y="94"/>
                    <a:pt x="43" y="93"/>
                    <a:pt x="44" y="92"/>
                  </a:cubicBezTo>
                  <a:cubicBezTo>
                    <a:pt x="44" y="92"/>
                    <a:pt x="44" y="91"/>
                    <a:pt x="44" y="90"/>
                  </a:cubicBezTo>
                  <a:cubicBezTo>
                    <a:pt x="45" y="90"/>
                    <a:pt x="45" y="88"/>
                    <a:pt x="45" y="88"/>
                  </a:cubicBezTo>
                  <a:cubicBezTo>
                    <a:pt x="45" y="87"/>
                    <a:pt x="44" y="86"/>
                    <a:pt x="44" y="85"/>
                  </a:cubicBezTo>
                  <a:cubicBezTo>
                    <a:pt x="44" y="85"/>
                    <a:pt x="43" y="85"/>
                    <a:pt x="42" y="84"/>
                  </a:cubicBezTo>
                  <a:cubicBezTo>
                    <a:pt x="42" y="84"/>
                    <a:pt x="41" y="83"/>
                    <a:pt x="41" y="83"/>
                  </a:cubicBezTo>
                  <a:cubicBezTo>
                    <a:pt x="40" y="83"/>
                    <a:pt x="40" y="82"/>
                    <a:pt x="40" y="81"/>
                  </a:cubicBezTo>
                  <a:cubicBezTo>
                    <a:pt x="40" y="81"/>
                    <a:pt x="38" y="80"/>
                    <a:pt x="38" y="79"/>
                  </a:cubicBezTo>
                  <a:cubicBezTo>
                    <a:pt x="38" y="78"/>
                    <a:pt x="38" y="76"/>
                    <a:pt x="39" y="76"/>
                  </a:cubicBezTo>
                  <a:cubicBezTo>
                    <a:pt x="39" y="75"/>
                    <a:pt x="40" y="74"/>
                    <a:pt x="40" y="73"/>
                  </a:cubicBezTo>
                  <a:cubicBezTo>
                    <a:pt x="40" y="72"/>
                    <a:pt x="41" y="71"/>
                    <a:pt x="41" y="71"/>
                  </a:cubicBezTo>
                  <a:cubicBezTo>
                    <a:pt x="41" y="70"/>
                    <a:pt x="41" y="69"/>
                    <a:pt x="41" y="69"/>
                  </a:cubicBezTo>
                  <a:cubicBezTo>
                    <a:pt x="41" y="68"/>
                    <a:pt x="42" y="67"/>
                    <a:pt x="42" y="66"/>
                  </a:cubicBezTo>
                  <a:cubicBezTo>
                    <a:pt x="42" y="66"/>
                    <a:pt x="43" y="65"/>
                    <a:pt x="43" y="65"/>
                  </a:cubicBezTo>
                  <a:cubicBezTo>
                    <a:pt x="43" y="64"/>
                    <a:pt x="44" y="64"/>
                    <a:pt x="45" y="64"/>
                  </a:cubicBezTo>
                  <a:cubicBezTo>
                    <a:pt x="45" y="64"/>
                    <a:pt x="46" y="63"/>
                    <a:pt x="47" y="63"/>
                  </a:cubicBezTo>
                  <a:cubicBezTo>
                    <a:pt x="48" y="64"/>
                    <a:pt x="50" y="64"/>
                    <a:pt x="50" y="64"/>
                  </a:cubicBezTo>
                  <a:cubicBezTo>
                    <a:pt x="52" y="64"/>
                    <a:pt x="53" y="65"/>
                    <a:pt x="54" y="65"/>
                  </a:cubicBezTo>
                  <a:cubicBezTo>
                    <a:pt x="54" y="66"/>
                    <a:pt x="56" y="67"/>
                    <a:pt x="56" y="68"/>
                  </a:cubicBezTo>
                  <a:cubicBezTo>
                    <a:pt x="57" y="68"/>
                    <a:pt x="57" y="70"/>
                    <a:pt x="58" y="71"/>
                  </a:cubicBezTo>
                  <a:cubicBezTo>
                    <a:pt x="58" y="71"/>
                    <a:pt x="59" y="72"/>
                    <a:pt x="59" y="73"/>
                  </a:cubicBezTo>
                  <a:cubicBezTo>
                    <a:pt x="60" y="73"/>
                    <a:pt x="61" y="74"/>
                    <a:pt x="62" y="74"/>
                  </a:cubicBezTo>
                  <a:cubicBezTo>
                    <a:pt x="63" y="74"/>
                    <a:pt x="64" y="74"/>
                    <a:pt x="65" y="74"/>
                  </a:cubicBezTo>
                  <a:cubicBezTo>
                    <a:pt x="65" y="74"/>
                    <a:pt x="67" y="73"/>
                    <a:pt x="67" y="72"/>
                  </a:cubicBezTo>
                  <a:cubicBezTo>
                    <a:pt x="68" y="71"/>
                    <a:pt x="69" y="70"/>
                    <a:pt x="69" y="69"/>
                  </a:cubicBezTo>
                  <a:cubicBezTo>
                    <a:pt x="70" y="68"/>
                    <a:pt x="71" y="66"/>
                    <a:pt x="71" y="65"/>
                  </a:cubicBezTo>
                  <a:cubicBezTo>
                    <a:pt x="72" y="65"/>
                    <a:pt x="72" y="64"/>
                    <a:pt x="72" y="63"/>
                  </a:cubicBezTo>
                  <a:cubicBezTo>
                    <a:pt x="73" y="62"/>
                    <a:pt x="73" y="61"/>
                    <a:pt x="73" y="60"/>
                  </a:cubicBezTo>
                  <a:cubicBezTo>
                    <a:pt x="73" y="60"/>
                    <a:pt x="73" y="59"/>
                    <a:pt x="73" y="58"/>
                  </a:cubicBezTo>
                  <a:cubicBezTo>
                    <a:pt x="73" y="58"/>
                    <a:pt x="72" y="57"/>
                    <a:pt x="71" y="57"/>
                  </a:cubicBezTo>
                  <a:cubicBezTo>
                    <a:pt x="71" y="56"/>
                    <a:pt x="71" y="55"/>
                    <a:pt x="71" y="54"/>
                  </a:cubicBezTo>
                  <a:cubicBezTo>
                    <a:pt x="70" y="54"/>
                    <a:pt x="70" y="53"/>
                    <a:pt x="70" y="53"/>
                  </a:cubicBezTo>
                  <a:cubicBezTo>
                    <a:pt x="70" y="53"/>
                    <a:pt x="71" y="52"/>
                    <a:pt x="71" y="52"/>
                  </a:cubicBezTo>
                  <a:cubicBezTo>
                    <a:pt x="71" y="52"/>
                    <a:pt x="72" y="52"/>
                    <a:pt x="72" y="52"/>
                  </a:cubicBezTo>
                  <a:cubicBezTo>
                    <a:pt x="73" y="52"/>
                    <a:pt x="73" y="53"/>
                    <a:pt x="73" y="53"/>
                  </a:cubicBezTo>
                  <a:cubicBezTo>
                    <a:pt x="74" y="53"/>
                    <a:pt x="75" y="53"/>
                    <a:pt x="76" y="53"/>
                  </a:cubicBezTo>
                  <a:cubicBezTo>
                    <a:pt x="77" y="53"/>
                    <a:pt x="78" y="53"/>
                    <a:pt x="79" y="52"/>
                  </a:cubicBezTo>
                  <a:cubicBezTo>
                    <a:pt x="79" y="52"/>
                    <a:pt x="80" y="52"/>
                    <a:pt x="80" y="51"/>
                  </a:cubicBezTo>
                  <a:cubicBezTo>
                    <a:pt x="81" y="50"/>
                    <a:pt x="82" y="49"/>
                    <a:pt x="83" y="49"/>
                  </a:cubicBezTo>
                  <a:cubicBezTo>
                    <a:pt x="83" y="48"/>
                    <a:pt x="84" y="47"/>
                    <a:pt x="84" y="47"/>
                  </a:cubicBezTo>
                  <a:cubicBezTo>
                    <a:pt x="84" y="46"/>
                    <a:pt x="85" y="44"/>
                    <a:pt x="85" y="43"/>
                  </a:cubicBezTo>
                  <a:cubicBezTo>
                    <a:pt x="85" y="43"/>
                    <a:pt x="85" y="41"/>
                    <a:pt x="85" y="40"/>
                  </a:cubicBezTo>
                  <a:cubicBezTo>
                    <a:pt x="85" y="39"/>
                    <a:pt x="85" y="38"/>
                    <a:pt x="85" y="37"/>
                  </a:cubicBezTo>
                  <a:cubicBezTo>
                    <a:pt x="85" y="37"/>
                    <a:pt x="84" y="36"/>
                    <a:pt x="84" y="36"/>
                  </a:cubicBezTo>
                  <a:cubicBezTo>
                    <a:pt x="83" y="36"/>
                    <a:pt x="82" y="35"/>
                    <a:pt x="82" y="35"/>
                  </a:cubicBezTo>
                  <a:cubicBezTo>
                    <a:pt x="81" y="35"/>
                    <a:pt x="81" y="34"/>
                    <a:pt x="80" y="34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79" y="32"/>
                    <a:pt x="79" y="31"/>
                    <a:pt x="79" y="31"/>
                  </a:cubicBezTo>
                  <a:cubicBezTo>
                    <a:pt x="79" y="31"/>
                    <a:pt x="80" y="30"/>
                    <a:pt x="80" y="30"/>
                  </a:cubicBezTo>
                  <a:cubicBezTo>
                    <a:pt x="81" y="30"/>
                    <a:pt x="81" y="31"/>
                    <a:pt x="81" y="31"/>
                  </a:cubicBezTo>
                  <a:cubicBezTo>
                    <a:pt x="82" y="31"/>
                    <a:pt x="83" y="31"/>
                    <a:pt x="83" y="30"/>
                  </a:cubicBezTo>
                  <a:cubicBezTo>
                    <a:pt x="84" y="30"/>
                    <a:pt x="84" y="29"/>
                    <a:pt x="84" y="29"/>
                  </a:cubicBezTo>
                  <a:cubicBezTo>
                    <a:pt x="84" y="29"/>
                    <a:pt x="85" y="27"/>
                    <a:pt x="85" y="27"/>
                  </a:cubicBezTo>
                  <a:cubicBezTo>
                    <a:pt x="85" y="26"/>
                    <a:pt x="84" y="26"/>
                    <a:pt x="84" y="25"/>
                  </a:cubicBezTo>
                  <a:cubicBezTo>
                    <a:pt x="84" y="25"/>
                    <a:pt x="84" y="24"/>
                    <a:pt x="84" y="23"/>
                  </a:cubicBezTo>
                  <a:cubicBezTo>
                    <a:pt x="84" y="23"/>
                    <a:pt x="84" y="21"/>
                    <a:pt x="84" y="20"/>
                  </a:cubicBezTo>
                  <a:cubicBezTo>
                    <a:pt x="84" y="20"/>
                    <a:pt x="84" y="18"/>
                    <a:pt x="84" y="18"/>
                  </a:cubicBezTo>
                  <a:cubicBezTo>
                    <a:pt x="85" y="16"/>
                    <a:pt x="85" y="13"/>
                    <a:pt x="86" y="12"/>
                  </a:cubicBezTo>
                  <a:cubicBezTo>
                    <a:pt x="87" y="11"/>
                    <a:pt x="88" y="9"/>
                    <a:pt x="88" y="9"/>
                  </a:cubicBezTo>
                  <a:cubicBezTo>
                    <a:pt x="88" y="8"/>
                    <a:pt x="89" y="6"/>
                    <a:pt x="89" y="5"/>
                  </a:cubicBezTo>
                  <a:cubicBezTo>
                    <a:pt x="90" y="5"/>
                    <a:pt x="90" y="3"/>
                    <a:pt x="90" y="2"/>
                  </a:cubicBezTo>
                  <a:cubicBezTo>
                    <a:pt x="90" y="2"/>
                    <a:pt x="91" y="2"/>
                    <a:pt x="92" y="2"/>
                  </a:cubicBezTo>
                  <a:cubicBezTo>
                    <a:pt x="92" y="2"/>
                    <a:pt x="93" y="2"/>
                    <a:pt x="93" y="2"/>
                  </a:cubicBezTo>
                  <a:cubicBezTo>
                    <a:pt x="94" y="2"/>
                    <a:pt x="94" y="2"/>
                    <a:pt x="95" y="2"/>
                  </a:cubicBezTo>
                  <a:cubicBezTo>
                    <a:pt x="95" y="1"/>
                    <a:pt x="95" y="1"/>
                    <a:pt x="95" y="1"/>
                  </a:cubicBezTo>
                  <a:cubicBezTo>
                    <a:pt x="96" y="1"/>
                    <a:pt x="96" y="0"/>
                    <a:pt x="96" y="0"/>
                  </a:cubicBezTo>
                  <a:cubicBezTo>
                    <a:pt x="97" y="0"/>
                    <a:pt x="98" y="0"/>
                    <a:pt x="99" y="0"/>
                  </a:cubicBezTo>
                  <a:cubicBezTo>
                    <a:pt x="99" y="1"/>
                    <a:pt x="100" y="1"/>
                    <a:pt x="100" y="1"/>
                  </a:cubicBezTo>
                  <a:cubicBezTo>
                    <a:pt x="101" y="1"/>
                    <a:pt x="102" y="2"/>
                    <a:pt x="102" y="3"/>
                  </a:cubicBezTo>
                  <a:cubicBezTo>
                    <a:pt x="103" y="3"/>
                    <a:pt x="104" y="3"/>
                    <a:pt x="104" y="3"/>
                  </a:cubicBezTo>
                  <a:cubicBezTo>
                    <a:pt x="105" y="3"/>
                    <a:pt x="106" y="3"/>
                    <a:pt x="107" y="3"/>
                  </a:cubicBezTo>
                  <a:cubicBezTo>
                    <a:pt x="108" y="3"/>
                    <a:pt x="110" y="3"/>
                    <a:pt x="111" y="3"/>
                  </a:cubicBezTo>
                  <a:cubicBezTo>
                    <a:pt x="111" y="3"/>
                    <a:pt x="113" y="3"/>
                    <a:pt x="113" y="3"/>
                  </a:cubicBezTo>
                  <a:cubicBezTo>
                    <a:pt x="114" y="3"/>
                    <a:pt x="114" y="3"/>
                    <a:pt x="115" y="3"/>
                  </a:cubicBezTo>
                  <a:cubicBezTo>
                    <a:pt x="115" y="3"/>
                    <a:pt x="115" y="2"/>
                    <a:pt x="115" y="2"/>
                  </a:cubicBezTo>
                  <a:cubicBezTo>
                    <a:pt x="115" y="1"/>
                    <a:pt x="116" y="1"/>
                    <a:pt x="116" y="1"/>
                  </a:cubicBezTo>
                  <a:cubicBezTo>
                    <a:pt x="116" y="0"/>
                    <a:pt x="117" y="0"/>
                    <a:pt x="117" y="0"/>
                  </a:cubicBezTo>
                  <a:cubicBezTo>
                    <a:pt x="118" y="0"/>
                    <a:pt x="118" y="1"/>
                    <a:pt x="119" y="1"/>
                  </a:cubicBezTo>
                  <a:cubicBezTo>
                    <a:pt x="119" y="1"/>
                    <a:pt x="119" y="2"/>
                    <a:pt x="120" y="2"/>
                  </a:cubicBezTo>
                  <a:cubicBezTo>
                    <a:pt x="121" y="2"/>
                    <a:pt x="121" y="2"/>
                    <a:pt x="121" y="2"/>
                  </a:cubicBezTo>
                  <a:cubicBezTo>
                    <a:pt x="122" y="3"/>
                    <a:pt x="123" y="3"/>
                    <a:pt x="123" y="4"/>
                  </a:cubicBezTo>
                  <a:cubicBezTo>
                    <a:pt x="123" y="4"/>
                    <a:pt x="123" y="5"/>
                    <a:pt x="123" y="5"/>
                  </a:cubicBezTo>
                  <a:cubicBezTo>
                    <a:pt x="123" y="6"/>
                    <a:pt x="123" y="6"/>
                    <a:pt x="123" y="7"/>
                  </a:cubicBezTo>
                  <a:cubicBezTo>
                    <a:pt x="123" y="7"/>
                    <a:pt x="122" y="8"/>
                    <a:pt x="122" y="8"/>
                  </a:cubicBezTo>
                  <a:cubicBezTo>
                    <a:pt x="122" y="9"/>
                    <a:pt x="122" y="10"/>
                    <a:pt x="122" y="10"/>
                  </a:cubicBezTo>
                  <a:cubicBezTo>
                    <a:pt x="122" y="11"/>
                    <a:pt x="123" y="12"/>
                    <a:pt x="123" y="13"/>
                  </a:cubicBezTo>
                  <a:cubicBezTo>
                    <a:pt x="124" y="13"/>
                    <a:pt x="124" y="14"/>
                    <a:pt x="125" y="14"/>
                  </a:cubicBezTo>
                  <a:cubicBezTo>
                    <a:pt x="125" y="15"/>
                    <a:pt x="126" y="15"/>
                    <a:pt x="126" y="15"/>
                  </a:cubicBezTo>
                  <a:cubicBezTo>
                    <a:pt x="126" y="15"/>
                    <a:pt x="128" y="16"/>
                    <a:pt x="128" y="16"/>
                  </a:cubicBezTo>
                  <a:cubicBezTo>
                    <a:pt x="129" y="17"/>
                    <a:pt x="129" y="17"/>
                    <a:pt x="130" y="17"/>
                  </a:cubicBezTo>
                  <a:cubicBezTo>
                    <a:pt x="130" y="17"/>
                    <a:pt x="131" y="18"/>
                    <a:pt x="131" y="18"/>
                  </a:cubicBezTo>
                  <a:cubicBezTo>
                    <a:pt x="132" y="19"/>
                    <a:pt x="132" y="20"/>
                    <a:pt x="132" y="20"/>
                  </a:cubicBezTo>
                  <a:cubicBezTo>
                    <a:pt x="133" y="20"/>
                    <a:pt x="134" y="21"/>
                    <a:pt x="134" y="22"/>
                  </a:cubicBezTo>
                  <a:cubicBezTo>
                    <a:pt x="134" y="22"/>
                    <a:pt x="134" y="23"/>
                    <a:pt x="135" y="23"/>
                  </a:cubicBezTo>
                  <a:cubicBezTo>
                    <a:pt x="135" y="23"/>
                    <a:pt x="136" y="23"/>
                    <a:pt x="136" y="24"/>
                  </a:cubicBezTo>
                  <a:cubicBezTo>
                    <a:pt x="136" y="24"/>
                    <a:pt x="137" y="24"/>
                    <a:pt x="137" y="24"/>
                  </a:cubicBezTo>
                  <a:cubicBezTo>
                    <a:pt x="138" y="24"/>
                    <a:pt x="138" y="25"/>
                    <a:pt x="139" y="25"/>
                  </a:cubicBezTo>
                  <a:cubicBezTo>
                    <a:pt x="139" y="25"/>
                    <a:pt x="140" y="26"/>
                    <a:pt x="141" y="26"/>
                  </a:cubicBezTo>
                  <a:cubicBezTo>
                    <a:pt x="141" y="26"/>
                    <a:pt x="142" y="27"/>
                    <a:pt x="143" y="27"/>
                  </a:cubicBezTo>
                  <a:cubicBezTo>
                    <a:pt x="143" y="27"/>
                    <a:pt x="144" y="27"/>
                    <a:pt x="144" y="26"/>
                  </a:cubicBezTo>
                  <a:cubicBezTo>
                    <a:pt x="145" y="26"/>
                    <a:pt x="146" y="27"/>
                    <a:pt x="147" y="26"/>
                  </a:cubicBezTo>
                  <a:cubicBezTo>
                    <a:pt x="147" y="26"/>
                    <a:pt x="148" y="26"/>
                    <a:pt x="149" y="26"/>
                  </a:cubicBezTo>
                  <a:cubicBezTo>
                    <a:pt x="149" y="25"/>
                    <a:pt x="149" y="25"/>
                    <a:pt x="149" y="24"/>
                  </a:cubicBezTo>
                  <a:cubicBezTo>
                    <a:pt x="150" y="24"/>
                    <a:pt x="150" y="24"/>
                    <a:pt x="150" y="23"/>
                  </a:cubicBezTo>
                  <a:cubicBezTo>
                    <a:pt x="150" y="23"/>
                    <a:pt x="151" y="23"/>
                    <a:pt x="152" y="23"/>
                  </a:cubicBezTo>
                  <a:cubicBezTo>
                    <a:pt x="153" y="23"/>
                    <a:pt x="153" y="23"/>
                    <a:pt x="153" y="23"/>
                  </a:cubicBezTo>
                  <a:cubicBezTo>
                    <a:pt x="153" y="23"/>
                    <a:pt x="154" y="24"/>
                    <a:pt x="154" y="24"/>
                  </a:cubicBezTo>
                  <a:cubicBezTo>
                    <a:pt x="154" y="25"/>
                    <a:pt x="154" y="25"/>
                    <a:pt x="154" y="26"/>
                  </a:cubicBezTo>
                  <a:cubicBezTo>
                    <a:pt x="154" y="26"/>
                    <a:pt x="155" y="27"/>
                    <a:pt x="155" y="27"/>
                  </a:cubicBezTo>
                  <a:cubicBezTo>
                    <a:pt x="156" y="28"/>
                    <a:pt x="158" y="29"/>
                    <a:pt x="158" y="29"/>
                  </a:cubicBezTo>
                  <a:cubicBezTo>
                    <a:pt x="159" y="30"/>
                    <a:pt x="160" y="31"/>
                    <a:pt x="161" y="32"/>
                  </a:cubicBezTo>
                  <a:cubicBezTo>
                    <a:pt x="162" y="33"/>
                    <a:pt x="163" y="34"/>
                    <a:pt x="163" y="35"/>
                  </a:cubicBezTo>
                  <a:cubicBezTo>
                    <a:pt x="164" y="36"/>
                    <a:pt x="166" y="38"/>
                    <a:pt x="166" y="39"/>
                  </a:cubicBezTo>
                  <a:cubicBezTo>
                    <a:pt x="167" y="40"/>
                    <a:pt x="168" y="42"/>
                    <a:pt x="169" y="43"/>
                  </a:cubicBezTo>
                  <a:cubicBezTo>
                    <a:pt x="169" y="44"/>
                    <a:pt x="170" y="46"/>
                    <a:pt x="170" y="46"/>
                  </a:cubicBezTo>
                  <a:cubicBezTo>
                    <a:pt x="170" y="47"/>
                    <a:pt x="170" y="49"/>
                    <a:pt x="170" y="50"/>
                  </a:cubicBezTo>
                  <a:cubicBezTo>
                    <a:pt x="170" y="51"/>
                    <a:pt x="171" y="53"/>
                    <a:pt x="171" y="53"/>
                  </a:cubicBezTo>
                  <a:cubicBezTo>
                    <a:pt x="171" y="54"/>
                    <a:pt x="173" y="55"/>
                    <a:pt x="173" y="55"/>
                  </a:cubicBezTo>
                  <a:cubicBezTo>
                    <a:pt x="174" y="56"/>
                    <a:pt x="175" y="55"/>
                    <a:pt x="176" y="55"/>
                  </a:cubicBezTo>
                  <a:cubicBezTo>
                    <a:pt x="176" y="56"/>
                    <a:pt x="177" y="56"/>
                    <a:pt x="177" y="57"/>
                  </a:cubicBezTo>
                  <a:cubicBezTo>
                    <a:pt x="177" y="57"/>
                    <a:pt x="178" y="59"/>
                    <a:pt x="178" y="59"/>
                  </a:cubicBezTo>
                  <a:cubicBezTo>
                    <a:pt x="178" y="60"/>
                    <a:pt x="177" y="61"/>
                    <a:pt x="177" y="62"/>
                  </a:cubicBezTo>
                  <a:cubicBezTo>
                    <a:pt x="177" y="62"/>
                    <a:pt x="176" y="64"/>
                    <a:pt x="175" y="64"/>
                  </a:cubicBezTo>
                  <a:cubicBezTo>
                    <a:pt x="175" y="65"/>
                    <a:pt x="174" y="66"/>
                    <a:pt x="173" y="66"/>
                  </a:cubicBezTo>
                  <a:cubicBezTo>
                    <a:pt x="173" y="67"/>
                    <a:pt x="172" y="69"/>
                    <a:pt x="172" y="70"/>
                  </a:cubicBezTo>
                  <a:cubicBezTo>
                    <a:pt x="171" y="70"/>
                    <a:pt x="171" y="72"/>
                    <a:pt x="171" y="73"/>
                  </a:cubicBezTo>
                  <a:cubicBezTo>
                    <a:pt x="170" y="74"/>
                    <a:pt x="170" y="76"/>
                    <a:pt x="169" y="77"/>
                  </a:cubicBezTo>
                  <a:cubicBezTo>
                    <a:pt x="169" y="78"/>
                    <a:pt x="169" y="80"/>
                    <a:pt x="169" y="82"/>
                  </a:cubicBezTo>
                  <a:cubicBezTo>
                    <a:pt x="169" y="83"/>
                    <a:pt x="169" y="85"/>
                    <a:pt x="169" y="86"/>
                  </a:cubicBezTo>
                  <a:cubicBezTo>
                    <a:pt x="169" y="87"/>
                    <a:pt x="169" y="89"/>
                    <a:pt x="169" y="89"/>
                  </a:cubicBezTo>
                  <a:cubicBezTo>
                    <a:pt x="169" y="90"/>
                    <a:pt x="169" y="92"/>
                    <a:pt x="170" y="93"/>
                  </a:cubicBezTo>
                  <a:cubicBezTo>
                    <a:pt x="170" y="93"/>
                    <a:pt x="170" y="94"/>
                    <a:pt x="171" y="95"/>
                  </a:cubicBezTo>
                  <a:cubicBezTo>
                    <a:pt x="171" y="96"/>
                    <a:pt x="171" y="97"/>
                    <a:pt x="171" y="98"/>
                  </a:cubicBezTo>
                  <a:cubicBezTo>
                    <a:pt x="171" y="99"/>
                    <a:pt x="173" y="100"/>
                    <a:pt x="173" y="101"/>
                  </a:cubicBezTo>
                  <a:cubicBezTo>
                    <a:pt x="173" y="102"/>
                    <a:pt x="173" y="103"/>
                    <a:pt x="173" y="104"/>
                  </a:cubicBezTo>
                  <a:cubicBezTo>
                    <a:pt x="173" y="105"/>
                    <a:pt x="173" y="107"/>
                    <a:pt x="173" y="108"/>
                  </a:cubicBezTo>
                  <a:cubicBezTo>
                    <a:pt x="173" y="109"/>
                    <a:pt x="173" y="112"/>
                    <a:pt x="173" y="113"/>
                  </a:cubicBezTo>
                  <a:cubicBezTo>
                    <a:pt x="173" y="113"/>
                    <a:pt x="172" y="115"/>
                    <a:pt x="172" y="115"/>
                  </a:cubicBezTo>
                  <a:cubicBezTo>
                    <a:pt x="172" y="116"/>
                    <a:pt x="171" y="117"/>
                    <a:pt x="171" y="118"/>
                  </a:cubicBezTo>
                  <a:cubicBezTo>
                    <a:pt x="171" y="118"/>
                    <a:pt x="171" y="119"/>
                    <a:pt x="171" y="120"/>
                  </a:cubicBezTo>
                  <a:cubicBezTo>
                    <a:pt x="170" y="120"/>
                    <a:pt x="170" y="121"/>
                    <a:pt x="169" y="122"/>
                  </a:cubicBezTo>
                  <a:cubicBezTo>
                    <a:pt x="169" y="122"/>
                    <a:pt x="169" y="125"/>
                    <a:pt x="169" y="126"/>
                  </a:cubicBezTo>
                  <a:cubicBezTo>
                    <a:pt x="169" y="126"/>
                    <a:pt x="169" y="128"/>
                    <a:pt x="169" y="128"/>
                  </a:cubicBezTo>
                  <a:cubicBezTo>
                    <a:pt x="169" y="129"/>
                    <a:pt x="169" y="130"/>
                    <a:pt x="170" y="131"/>
                  </a:cubicBezTo>
                  <a:cubicBezTo>
                    <a:pt x="170" y="131"/>
                    <a:pt x="171" y="132"/>
                    <a:pt x="172" y="132"/>
                  </a:cubicBezTo>
                  <a:cubicBezTo>
                    <a:pt x="172" y="133"/>
                    <a:pt x="173" y="134"/>
                    <a:pt x="174" y="136"/>
                  </a:cubicBezTo>
                  <a:cubicBezTo>
                    <a:pt x="174" y="136"/>
                    <a:pt x="174" y="137"/>
                    <a:pt x="174" y="137"/>
                  </a:cubicBezTo>
                  <a:cubicBezTo>
                    <a:pt x="175" y="138"/>
                    <a:pt x="175" y="139"/>
                    <a:pt x="174" y="140"/>
                  </a:cubicBezTo>
                  <a:cubicBezTo>
                    <a:pt x="174" y="140"/>
                    <a:pt x="173" y="141"/>
                    <a:pt x="173" y="142"/>
                  </a:cubicBezTo>
                  <a:cubicBezTo>
                    <a:pt x="172" y="143"/>
                    <a:pt x="171" y="144"/>
                    <a:pt x="171" y="145"/>
                  </a:cubicBezTo>
                  <a:cubicBezTo>
                    <a:pt x="171" y="146"/>
                    <a:pt x="170" y="147"/>
                    <a:pt x="170" y="148"/>
                  </a:cubicBezTo>
                  <a:cubicBezTo>
                    <a:pt x="170" y="148"/>
                    <a:pt x="169" y="149"/>
                    <a:pt x="168" y="150"/>
                  </a:cubicBezTo>
                  <a:cubicBezTo>
                    <a:pt x="168" y="150"/>
                    <a:pt x="167" y="151"/>
                    <a:pt x="167" y="152"/>
                  </a:cubicBezTo>
                  <a:cubicBezTo>
                    <a:pt x="167" y="152"/>
                    <a:pt x="167" y="154"/>
                    <a:pt x="167" y="155"/>
                  </a:cubicBezTo>
                  <a:cubicBezTo>
                    <a:pt x="167" y="156"/>
                    <a:pt x="167" y="157"/>
                    <a:pt x="167" y="158"/>
                  </a:cubicBezTo>
                  <a:cubicBezTo>
                    <a:pt x="167" y="159"/>
                    <a:pt x="167" y="160"/>
                    <a:pt x="167" y="161"/>
                  </a:cubicBezTo>
                  <a:cubicBezTo>
                    <a:pt x="168" y="162"/>
                    <a:pt x="168" y="163"/>
                    <a:pt x="169" y="163"/>
                  </a:cubicBezTo>
                  <a:cubicBezTo>
                    <a:pt x="169" y="164"/>
                    <a:pt x="169" y="165"/>
                    <a:pt x="170" y="166"/>
                  </a:cubicBezTo>
                  <a:cubicBezTo>
                    <a:pt x="170" y="167"/>
                    <a:pt x="171" y="168"/>
                    <a:pt x="171" y="169"/>
                  </a:cubicBezTo>
                  <a:cubicBezTo>
                    <a:pt x="172" y="169"/>
                    <a:pt x="173" y="171"/>
                    <a:pt x="173" y="172"/>
                  </a:cubicBezTo>
                  <a:cubicBezTo>
                    <a:pt x="174" y="172"/>
                    <a:pt x="174" y="174"/>
                    <a:pt x="175" y="174"/>
                  </a:cubicBezTo>
                  <a:cubicBezTo>
                    <a:pt x="175" y="174"/>
                    <a:pt x="176" y="175"/>
                    <a:pt x="177" y="175"/>
                  </a:cubicBezTo>
                  <a:cubicBezTo>
                    <a:pt x="177" y="176"/>
                    <a:pt x="177" y="177"/>
                    <a:pt x="177" y="177"/>
                  </a:cubicBezTo>
                  <a:cubicBezTo>
                    <a:pt x="177" y="178"/>
                    <a:pt x="177" y="179"/>
                    <a:pt x="177" y="179"/>
                  </a:cubicBezTo>
                  <a:cubicBezTo>
                    <a:pt x="177" y="180"/>
                    <a:pt x="176" y="181"/>
                    <a:pt x="176" y="181"/>
                  </a:cubicBezTo>
                  <a:cubicBezTo>
                    <a:pt x="176" y="181"/>
                    <a:pt x="174" y="182"/>
                    <a:pt x="174" y="182"/>
                  </a:cubicBezTo>
                  <a:cubicBezTo>
                    <a:pt x="173" y="182"/>
                    <a:pt x="172" y="182"/>
                    <a:pt x="171" y="182"/>
                  </a:cubicBezTo>
                  <a:cubicBezTo>
                    <a:pt x="171" y="182"/>
                    <a:pt x="170" y="183"/>
                    <a:pt x="170" y="183"/>
                  </a:cubicBezTo>
                  <a:cubicBezTo>
                    <a:pt x="170" y="183"/>
                    <a:pt x="169" y="185"/>
                    <a:pt x="169" y="185"/>
                  </a:cubicBezTo>
                  <a:cubicBezTo>
                    <a:pt x="168" y="185"/>
                    <a:pt x="166" y="185"/>
                    <a:pt x="166" y="186"/>
                  </a:cubicBezTo>
                  <a:cubicBezTo>
                    <a:pt x="165" y="186"/>
                    <a:pt x="165" y="187"/>
                    <a:pt x="165" y="187"/>
                  </a:cubicBezTo>
                  <a:cubicBezTo>
                    <a:pt x="165" y="188"/>
                    <a:pt x="165" y="189"/>
                    <a:pt x="165" y="190"/>
                  </a:cubicBezTo>
                  <a:cubicBezTo>
                    <a:pt x="165" y="190"/>
                    <a:pt x="165" y="192"/>
                    <a:pt x="165" y="192"/>
                  </a:cubicBezTo>
                  <a:cubicBezTo>
                    <a:pt x="165" y="193"/>
                    <a:pt x="164" y="193"/>
                    <a:pt x="164" y="194"/>
                  </a:cubicBezTo>
                  <a:cubicBezTo>
                    <a:pt x="163" y="195"/>
                    <a:pt x="162" y="195"/>
                    <a:pt x="161" y="196"/>
                  </a:cubicBezTo>
                  <a:cubicBezTo>
                    <a:pt x="160" y="196"/>
                    <a:pt x="158" y="196"/>
                    <a:pt x="157" y="196"/>
                  </a:cubicBezTo>
                  <a:cubicBezTo>
                    <a:pt x="157" y="196"/>
                    <a:pt x="155" y="196"/>
                    <a:pt x="155" y="196"/>
                  </a:cubicBezTo>
                  <a:cubicBezTo>
                    <a:pt x="154" y="196"/>
                    <a:pt x="153" y="195"/>
                    <a:pt x="152" y="196"/>
                  </a:cubicBezTo>
                  <a:cubicBezTo>
                    <a:pt x="152" y="196"/>
                    <a:pt x="151" y="196"/>
                    <a:pt x="151" y="196"/>
                  </a:cubicBezTo>
                  <a:cubicBezTo>
                    <a:pt x="151" y="196"/>
                    <a:pt x="151" y="196"/>
                    <a:pt x="151" y="196"/>
                  </a:cubicBezTo>
                  <a:cubicBezTo>
                    <a:pt x="150" y="196"/>
                    <a:pt x="150" y="195"/>
                    <a:pt x="149" y="195"/>
                  </a:cubicBezTo>
                  <a:cubicBezTo>
                    <a:pt x="149" y="195"/>
                    <a:pt x="148" y="193"/>
                    <a:pt x="148" y="192"/>
                  </a:cubicBezTo>
                  <a:cubicBezTo>
                    <a:pt x="147" y="191"/>
                    <a:pt x="145" y="190"/>
                    <a:pt x="144" y="190"/>
                  </a:cubicBezTo>
                  <a:cubicBezTo>
                    <a:pt x="143" y="189"/>
                    <a:pt x="140" y="190"/>
                    <a:pt x="139" y="190"/>
                  </a:cubicBezTo>
                  <a:cubicBezTo>
                    <a:pt x="138" y="190"/>
                    <a:pt x="137" y="191"/>
                    <a:pt x="136" y="191"/>
                  </a:cubicBezTo>
                  <a:cubicBezTo>
                    <a:pt x="135" y="191"/>
                    <a:pt x="134" y="191"/>
                    <a:pt x="132" y="191"/>
                  </a:cubicBezTo>
                  <a:cubicBezTo>
                    <a:pt x="132" y="191"/>
                    <a:pt x="131" y="191"/>
                    <a:pt x="131" y="190"/>
                  </a:cubicBezTo>
                  <a:cubicBezTo>
                    <a:pt x="130" y="190"/>
                    <a:pt x="130" y="189"/>
                    <a:pt x="129" y="189"/>
                  </a:cubicBezTo>
                  <a:cubicBezTo>
                    <a:pt x="129" y="188"/>
                    <a:pt x="128" y="187"/>
                    <a:pt x="128" y="186"/>
                  </a:cubicBezTo>
                  <a:cubicBezTo>
                    <a:pt x="128" y="185"/>
                    <a:pt x="127" y="184"/>
                    <a:pt x="126" y="184"/>
                  </a:cubicBezTo>
                  <a:cubicBezTo>
                    <a:pt x="125" y="184"/>
                    <a:pt x="124" y="183"/>
                    <a:pt x="124" y="183"/>
                  </a:cubicBezTo>
                  <a:cubicBezTo>
                    <a:pt x="123" y="183"/>
                    <a:pt x="122" y="183"/>
                    <a:pt x="121" y="184"/>
                  </a:cubicBezTo>
                  <a:cubicBezTo>
                    <a:pt x="120" y="184"/>
                    <a:pt x="119" y="185"/>
                    <a:pt x="119" y="185"/>
                  </a:cubicBezTo>
                  <a:cubicBezTo>
                    <a:pt x="118" y="186"/>
                    <a:pt x="118" y="187"/>
                    <a:pt x="118" y="187"/>
                  </a:cubicBezTo>
                  <a:cubicBezTo>
                    <a:pt x="118" y="188"/>
                    <a:pt x="118" y="189"/>
                    <a:pt x="118" y="190"/>
                  </a:cubicBezTo>
                  <a:cubicBezTo>
                    <a:pt x="118" y="190"/>
                    <a:pt x="117" y="191"/>
                    <a:pt x="117" y="191"/>
                  </a:cubicBezTo>
                  <a:cubicBezTo>
                    <a:pt x="116" y="191"/>
                    <a:pt x="115" y="192"/>
                    <a:pt x="115" y="192"/>
                  </a:cubicBezTo>
                  <a:cubicBezTo>
                    <a:pt x="113" y="192"/>
                    <a:pt x="111" y="192"/>
                    <a:pt x="110" y="192"/>
                  </a:cubicBezTo>
                  <a:cubicBezTo>
                    <a:pt x="108" y="191"/>
                    <a:pt x="107" y="191"/>
                    <a:pt x="106" y="191"/>
                  </a:cubicBezTo>
                  <a:cubicBezTo>
                    <a:pt x="105" y="191"/>
                    <a:pt x="104" y="191"/>
                    <a:pt x="103" y="191"/>
                  </a:cubicBezTo>
                  <a:cubicBezTo>
                    <a:pt x="103" y="191"/>
                    <a:pt x="102" y="192"/>
                    <a:pt x="101" y="193"/>
                  </a:cubicBezTo>
                  <a:cubicBezTo>
                    <a:pt x="101" y="193"/>
                    <a:pt x="100" y="195"/>
                    <a:pt x="99" y="195"/>
                  </a:cubicBezTo>
                  <a:cubicBezTo>
                    <a:pt x="99" y="195"/>
                    <a:pt x="97" y="195"/>
                    <a:pt x="97" y="195"/>
                  </a:cubicBezTo>
                  <a:cubicBezTo>
                    <a:pt x="96" y="195"/>
                    <a:pt x="94" y="195"/>
                    <a:pt x="94" y="195"/>
                  </a:cubicBezTo>
                  <a:cubicBezTo>
                    <a:pt x="93" y="194"/>
                    <a:pt x="92" y="193"/>
                    <a:pt x="91" y="193"/>
                  </a:cubicBezTo>
                  <a:cubicBezTo>
                    <a:pt x="91" y="193"/>
                    <a:pt x="90" y="192"/>
                    <a:pt x="89" y="191"/>
                  </a:cubicBezTo>
                  <a:cubicBezTo>
                    <a:pt x="89" y="191"/>
                    <a:pt x="89" y="190"/>
                    <a:pt x="90" y="189"/>
                  </a:cubicBezTo>
                  <a:cubicBezTo>
                    <a:pt x="90" y="189"/>
                    <a:pt x="90" y="188"/>
                    <a:pt x="91" y="188"/>
                  </a:cubicBezTo>
                  <a:cubicBezTo>
                    <a:pt x="91" y="187"/>
                    <a:pt x="93" y="186"/>
                    <a:pt x="93" y="186"/>
                  </a:cubicBezTo>
                  <a:cubicBezTo>
                    <a:pt x="94" y="185"/>
                    <a:pt x="95" y="184"/>
                    <a:pt x="96" y="183"/>
                  </a:cubicBezTo>
                  <a:cubicBezTo>
                    <a:pt x="96" y="181"/>
                    <a:pt x="96" y="179"/>
                    <a:pt x="96" y="178"/>
                  </a:cubicBezTo>
                  <a:cubicBezTo>
                    <a:pt x="97" y="177"/>
                    <a:pt x="97" y="175"/>
                    <a:pt x="97" y="174"/>
                  </a:cubicBezTo>
                  <a:cubicBezTo>
                    <a:pt x="97" y="173"/>
                    <a:pt x="97" y="171"/>
                    <a:pt x="97" y="170"/>
                  </a:cubicBezTo>
                  <a:cubicBezTo>
                    <a:pt x="97" y="169"/>
                    <a:pt x="97" y="167"/>
                    <a:pt x="96" y="166"/>
                  </a:cubicBezTo>
                  <a:cubicBezTo>
                    <a:pt x="96" y="165"/>
                    <a:pt x="95" y="164"/>
                    <a:pt x="94" y="163"/>
                  </a:cubicBezTo>
                  <a:cubicBezTo>
                    <a:pt x="94" y="163"/>
                    <a:pt x="93" y="162"/>
                    <a:pt x="92" y="163"/>
                  </a:cubicBezTo>
                  <a:cubicBezTo>
                    <a:pt x="92" y="163"/>
                    <a:pt x="91" y="163"/>
                    <a:pt x="91" y="163"/>
                  </a:cubicBezTo>
                  <a:cubicBezTo>
                    <a:pt x="90" y="164"/>
                    <a:pt x="88" y="163"/>
                    <a:pt x="88" y="163"/>
                  </a:cubicBezTo>
                  <a:cubicBezTo>
                    <a:pt x="87" y="163"/>
                    <a:pt x="84" y="163"/>
                    <a:pt x="83" y="164"/>
                  </a:cubicBezTo>
                  <a:cubicBezTo>
                    <a:pt x="83" y="164"/>
                    <a:pt x="82" y="165"/>
                    <a:pt x="82" y="165"/>
                  </a:cubicBezTo>
                  <a:cubicBezTo>
                    <a:pt x="81" y="165"/>
                    <a:pt x="81" y="166"/>
                    <a:pt x="81" y="167"/>
                  </a:cubicBezTo>
                  <a:cubicBezTo>
                    <a:pt x="80" y="167"/>
                    <a:pt x="79" y="168"/>
                    <a:pt x="78" y="168"/>
                  </a:cubicBezTo>
                  <a:cubicBezTo>
                    <a:pt x="78" y="168"/>
                    <a:pt x="76" y="169"/>
                    <a:pt x="76" y="169"/>
                  </a:cubicBezTo>
                  <a:cubicBezTo>
                    <a:pt x="75" y="169"/>
                    <a:pt x="73" y="168"/>
                    <a:pt x="72" y="168"/>
                  </a:cubicBezTo>
                  <a:cubicBezTo>
                    <a:pt x="71" y="167"/>
                    <a:pt x="70" y="167"/>
                    <a:pt x="70" y="166"/>
                  </a:cubicBezTo>
                  <a:cubicBezTo>
                    <a:pt x="69" y="166"/>
                    <a:pt x="68" y="165"/>
                    <a:pt x="68" y="164"/>
                  </a:cubicBezTo>
                  <a:cubicBezTo>
                    <a:pt x="68" y="164"/>
                    <a:pt x="67" y="163"/>
                    <a:pt x="67" y="162"/>
                  </a:cubicBezTo>
                  <a:cubicBezTo>
                    <a:pt x="66" y="162"/>
                    <a:pt x="65" y="162"/>
                    <a:pt x="65" y="162"/>
                  </a:cubicBezTo>
                  <a:cubicBezTo>
                    <a:pt x="64" y="162"/>
                    <a:pt x="63" y="163"/>
                    <a:pt x="61" y="164"/>
                  </a:cubicBezTo>
                  <a:cubicBezTo>
                    <a:pt x="61" y="164"/>
                    <a:pt x="60" y="164"/>
                    <a:pt x="59" y="165"/>
                  </a:cubicBezTo>
                  <a:cubicBezTo>
                    <a:pt x="59" y="165"/>
                    <a:pt x="57" y="167"/>
                    <a:pt x="57" y="167"/>
                  </a:cubicBezTo>
                  <a:cubicBezTo>
                    <a:pt x="56" y="168"/>
                    <a:pt x="54" y="169"/>
                    <a:pt x="54" y="171"/>
                  </a:cubicBezTo>
                  <a:cubicBezTo>
                    <a:pt x="53" y="171"/>
                    <a:pt x="53" y="174"/>
                    <a:pt x="52" y="175"/>
                  </a:cubicBezTo>
                  <a:cubicBezTo>
                    <a:pt x="52" y="175"/>
                    <a:pt x="52" y="176"/>
                    <a:pt x="52" y="177"/>
                  </a:cubicBezTo>
                  <a:cubicBezTo>
                    <a:pt x="52" y="178"/>
                    <a:pt x="52" y="179"/>
                    <a:pt x="51" y="180"/>
                  </a:cubicBezTo>
                  <a:cubicBezTo>
                    <a:pt x="51" y="180"/>
                    <a:pt x="50" y="181"/>
                    <a:pt x="49" y="182"/>
                  </a:cubicBezTo>
                  <a:cubicBezTo>
                    <a:pt x="49" y="182"/>
                    <a:pt x="48" y="183"/>
                    <a:pt x="48" y="183"/>
                  </a:cubicBezTo>
                  <a:cubicBezTo>
                    <a:pt x="47" y="184"/>
                    <a:pt x="46" y="184"/>
                    <a:pt x="45" y="184"/>
                  </a:cubicBezTo>
                  <a:cubicBezTo>
                    <a:pt x="44" y="184"/>
                    <a:pt x="42" y="184"/>
                    <a:pt x="41" y="184"/>
                  </a:cubicBezTo>
                  <a:cubicBezTo>
                    <a:pt x="40" y="184"/>
                    <a:pt x="38" y="184"/>
                    <a:pt x="37" y="184"/>
                  </a:cubicBezTo>
                  <a:cubicBezTo>
                    <a:pt x="36" y="184"/>
                    <a:pt x="35" y="185"/>
                    <a:pt x="35" y="186"/>
                  </a:cubicBezTo>
                  <a:cubicBezTo>
                    <a:pt x="34" y="186"/>
                    <a:pt x="34" y="187"/>
                    <a:pt x="33" y="187"/>
                  </a:cubicBezTo>
                  <a:cubicBezTo>
                    <a:pt x="33" y="188"/>
                    <a:pt x="33" y="189"/>
                    <a:pt x="32" y="190"/>
                  </a:cubicBezTo>
                  <a:cubicBezTo>
                    <a:pt x="32" y="190"/>
                    <a:pt x="30" y="192"/>
                    <a:pt x="30" y="192"/>
                  </a:cubicBezTo>
                  <a:cubicBezTo>
                    <a:pt x="29" y="193"/>
                    <a:pt x="28" y="193"/>
                    <a:pt x="27" y="193"/>
                  </a:cubicBezTo>
                  <a:cubicBezTo>
                    <a:pt x="26" y="194"/>
                    <a:pt x="24" y="195"/>
                    <a:pt x="24" y="195"/>
                  </a:cubicBezTo>
                  <a:cubicBezTo>
                    <a:pt x="23" y="195"/>
                    <a:pt x="22" y="195"/>
                    <a:pt x="21" y="196"/>
                  </a:cubicBezTo>
                  <a:cubicBezTo>
                    <a:pt x="20" y="196"/>
                    <a:pt x="19" y="197"/>
                    <a:pt x="19" y="198"/>
                  </a:cubicBezTo>
                  <a:cubicBezTo>
                    <a:pt x="18" y="199"/>
                    <a:pt x="18" y="200"/>
                    <a:pt x="17" y="200"/>
                  </a:cubicBezTo>
                  <a:cubicBezTo>
                    <a:pt x="17" y="201"/>
                    <a:pt x="16" y="202"/>
                    <a:pt x="14" y="202"/>
                  </a:cubicBezTo>
                  <a:cubicBezTo>
                    <a:pt x="14" y="202"/>
                    <a:pt x="13" y="203"/>
                    <a:pt x="12" y="203"/>
                  </a:cubicBezTo>
                  <a:cubicBezTo>
                    <a:pt x="11" y="203"/>
                    <a:pt x="10" y="203"/>
                    <a:pt x="10" y="203"/>
                  </a:cubicBezTo>
                  <a:cubicBezTo>
                    <a:pt x="9" y="203"/>
                    <a:pt x="9" y="203"/>
                    <a:pt x="9" y="20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54"/>
            <p:cNvSpPr>
              <a:spLocks/>
            </p:cNvSpPr>
            <p:nvPr/>
          </p:nvSpPr>
          <p:spPr bwMode="auto">
            <a:xfrm>
              <a:off x="1984" y="1387"/>
              <a:ext cx="493" cy="561"/>
            </a:xfrm>
            <a:custGeom>
              <a:avLst/>
              <a:gdLst>
                <a:gd name="T0" fmla="*/ 4 w 178"/>
                <a:gd name="T1" fmla="*/ 197 h 203"/>
                <a:gd name="T2" fmla="*/ 12 w 178"/>
                <a:gd name="T3" fmla="*/ 185 h 203"/>
                <a:gd name="T4" fmla="*/ 8 w 178"/>
                <a:gd name="T5" fmla="*/ 174 h 203"/>
                <a:gd name="T6" fmla="*/ 3 w 178"/>
                <a:gd name="T7" fmla="*/ 165 h 203"/>
                <a:gd name="T8" fmla="*/ 1 w 178"/>
                <a:gd name="T9" fmla="*/ 162 h 203"/>
                <a:gd name="T10" fmla="*/ 6 w 178"/>
                <a:gd name="T11" fmla="*/ 151 h 203"/>
                <a:gd name="T12" fmla="*/ 9 w 178"/>
                <a:gd name="T13" fmla="*/ 144 h 203"/>
                <a:gd name="T14" fmla="*/ 23 w 178"/>
                <a:gd name="T15" fmla="*/ 137 h 203"/>
                <a:gd name="T16" fmla="*/ 41 w 178"/>
                <a:gd name="T17" fmla="*/ 130 h 203"/>
                <a:gd name="T18" fmla="*/ 47 w 178"/>
                <a:gd name="T19" fmla="*/ 116 h 203"/>
                <a:gd name="T20" fmla="*/ 47 w 178"/>
                <a:gd name="T21" fmla="*/ 98 h 203"/>
                <a:gd name="T22" fmla="*/ 44 w 178"/>
                <a:gd name="T23" fmla="*/ 90 h 203"/>
                <a:gd name="T24" fmla="*/ 40 w 178"/>
                <a:gd name="T25" fmla="*/ 81 h 203"/>
                <a:gd name="T26" fmla="*/ 41 w 178"/>
                <a:gd name="T27" fmla="*/ 69 h 203"/>
                <a:gd name="T28" fmla="*/ 50 w 178"/>
                <a:gd name="T29" fmla="*/ 64 h 203"/>
                <a:gd name="T30" fmla="*/ 62 w 178"/>
                <a:gd name="T31" fmla="*/ 74 h 203"/>
                <a:gd name="T32" fmla="*/ 72 w 178"/>
                <a:gd name="T33" fmla="*/ 63 h 203"/>
                <a:gd name="T34" fmla="*/ 70 w 178"/>
                <a:gd name="T35" fmla="*/ 53 h 203"/>
                <a:gd name="T36" fmla="*/ 79 w 178"/>
                <a:gd name="T37" fmla="*/ 52 h 203"/>
                <a:gd name="T38" fmla="*/ 85 w 178"/>
                <a:gd name="T39" fmla="*/ 40 h 203"/>
                <a:gd name="T40" fmla="*/ 80 w 178"/>
                <a:gd name="T41" fmla="*/ 33 h 203"/>
                <a:gd name="T42" fmla="*/ 84 w 178"/>
                <a:gd name="T43" fmla="*/ 29 h 203"/>
                <a:gd name="T44" fmla="*/ 84 w 178"/>
                <a:gd name="T45" fmla="*/ 18 h 203"/>
                <a:gd name="T46" fmla="*/ 92 w 178"/>
                <a:gd name="T47" fmla="*/ 2 h 203"/>
                <a:gd name="T48" fmla="*/ 99 w 178"/>
                <a:gd name="T49" fmla="*/ 0 h 203"/>
                <a:gd name="T50" fmla="*/ 111 w 178"/>
                <a:gd name="T51" fmla="*/ 3 h 203"/>
                <a:gd name="T52" fmla="*/ 117 w 178"/>
                <a:gd name="T53" fmla="*/ 0 h 203"/>
                <a:gd name="T54" fmla="*/ 123 w 178"/>
                <a:gd name="T55" fmla="*/ 5 h 203"/>
                <a:gd name="T56" fmla="*/ 125 w 178"/>
                <a:gd name="T57" fmla="*/ 14 h 203"/>
                <a:gd name="T58" fmla="*/ 132 w 178"/>
                <a:gd name="T59" fmla="*/ 20 h 203"/>
                <a:gd name="T60" fmla="*/ 139 w 178"/>
                <a:gd name="T61" fmla="*/ 25 h 203"/>
                <a:gd name="T62" fmla="*/ 149 w 178"/>
                <a:gd name="T63" fmla="*/ 26 h 203"/>
                <a:gd name="T64" fmla="*/ 154 w 178"/>
                <a:gd name="T65" fmla="*/ 24 h 203"/>
                <a:gd name="T66" fmla="*/ 163 w 178"/>
                <a:gd name="T67" fmla="*/ 35 h 203"/>
                <a:gd name="T68" fmla="*/ 171 w 178"/>
                <a:gd name="T69" fmla="*/ 53 h 203"/>
                <a:gd name="T70" fmla="*/ 177 w 178"/>
                <a:gd name="T71" fmla="*/ 62 h 203"/>
                <a:gd name="T72" fmla="*/ 169 w 178"/>
                <a:gd name="T73" fmla="*/ 77 h 203"/>
                <a:gd name="T74" fmla="*/ 171 w 178"/>
                <a:gd name="T75" fmla="*/ 95 h 203"/>
                <a:gd name="T76" fmla="*/ 173 w 178"/>
                <a:gd name="T77" fmla="*/ 113 h 203"/>
                <a:gd name="T78" fmla="*/ 169 w 178"/>
                <a:gd name="T79" fmla="*/ 126 h 203"/>
                <a:gd name="T80" fmla="*/ 174 w 178"/>
                <a:gd name="T81" fmla="*/ 137 h 203"/>
                <a:gd name="T82" fmla="*/ 168 w 178"/>
                <a:gd name="T83" fmla="*/ 150 h 203"/>
                <a:gd name="T84" fmla="*/ 169 w 178"/>
                <a:gd name="T85" fmla="*/ 163 h 203"/>
                <a:gd name="T86" fmla="*/ 177 w 178"/>
                <a:gd name="T87" fmla="*/ 175 h 203"/>
                <a:gd name="T88" fmla="*/ 171 w 178"/>
                <a:gd name="T89" fmla="*/ 182 h 203"/>
                <a:gd name="T90" fmla="*/ 165 w 178"/>
                <a:gd name="T91" fmla="*/ 190 h 203"/>
                <a:gd name="T92" fmla="*/ 155 w 178"/>
                <a:gd name="T93" fmla="*/ 196 h 203"/>
                <a:gd name="T94" fmla="*/ 148 w 178"/>
                <a:gd name="T95" fmla="*/ 192 h 203"/>
                <a:gd name="T96" fmla="*/ 131 w 178"/>
                <a:gd name="T97" fmla="*/ 190 h 203"/>
                <a:gd name="T98" fmla="*/ 121 w 178"/>
                <a:gd name="T99" fmla="*/ 184 h 203"/>
                <a:gd name="T100" fmla="*/ 115 w 178"/>
                <a:gd name="T101" fmla="*/ 192 h 203"/>
                <a:gd name="T102" fmla="*/ 99 w 178"/>
                <a:gd name="T103" fmla="*/ 195 h 203"/>
                <a:gd name="T104" fmla="*/ 90 w 178"/>
                <a:gd name="T105" fmla="*/ 189 h 203"/>
                <a:gd name="T106" fmla="*/ 97 w 178"/>
                <a:gd name="T107" fmla="*/ 174 h 203"/>
                <a:gd name="T108" fmla="*/ 91 w 178"/>
                <a:gd name="T109" fmla="*/ 163 h 203"/>
                <a:gd name="T110" fmla="*/ 78 w 178"/>
                <a:gd name="T111" fmla="*/ 168 h 203"/>
                <a:gd name="T112" fmla="*/ 67 w 178"/>
                <a:gd name="T113" fmla="*/ 162 h 203"/>
                <a:gd name="T114" fmla="*/ 54 w 178"/>
                <a:gd name="T115" fmla="*/ 171 h 203"/>
                <a:gd name="T116" fmla="*/ 48 w 178"/>
                <a:gd name="T117" fmla="*/ 183 h 203"/>
                <a:gd name="T118" fmla="*/ 33 w 178"/>
                <a:gd name="T119" fmla="*/ 187 h 203"/>
                <a:gd name="T120" fmla="*/ 21 w 178"/>
                <a:gd name="T121" fmla="*/ 196 h 203"/>
                <a:gd name="T122" fmla="*/ 10 w 178"/>
                <a:gd name="T123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8" h="203">
                  <a:moveTo>
                    <a:pt x="9" y="202"/>
                  </a:moveTo>
                  <a:cubicBezTo>
                    <a:pt x="8" y="202"/>
                    <a:pt x="8" y="202"/>
                    <a:pt x="8" y="202"/>
                  </a:cubicBezTo>
                  <a:cubicBezTo>
                    <a:pt x="7" y="201"/>
                    <a:pt x="7" y="200"/>
                    <a:pt x="7" y="200"/>
                  </a:cubicBezTo>
                  <a:cubicBezTo>
                    <a:pt x="7" y="199"/>
                    <a:pt x="6" y="199"/>
                    <a:pt x="6" y="199"/>
                  </a:cubicBezTo>
                  <a:cubicBezTo>
                    <a:pt x="5" y="198"/>
                    <a:pt x="4" y="197"/>
                    <a:pt x="4" y="197"/>
                  </a:cubicBezTo>
                  <a:cubicBezTo>
                    <a:pt x="3" y="196"/>
                    <a:pt x="4" y="194"/>
                    <a:pt x="4" y="193"/>
                  </a:cubicBezTo>
                  <a:cubicBezTo>
                    <a:pt x="5" y="192"/>
                    <a:pt x="5" y="191"/>
                    <a:pt x="6" y="191"/>
                  </a:cubicBezTo>
                  <a:cubicBezTo>
                    <a:pt x="6" y="190"/>
                    <a:pt x="7" y="188"/>
                    <a:pt x="8" y="188"/>
                  </a:cubicBezTo>
                  <a:cubicBezTo>
                    <a:pt x="8" y="187"/>
                    <a:pt x="9" y="187"/>
                    <a:pt x="10" y="186"/>
                  </a:cubicBezTo>
                  <a:cubicBezTo>
                    <a:pt x="10" y="186"/>
                    <a:pt x="12" y="186"/>
                    <a:pt x="12" y="185"/>
                  </a:cubicBezTo>
                  <a:cubicBezTo>
                    <a:pt x="13" y="185"/>
                    <a:pt x="13" y="183"/>
                    <a:pt x="13" y="183"/>
                  </a:cubicBezTo>
                  <a:cubicBezTo>
                    <a:pt x="13" y="182"/>
                    <a:pt x="13" y="181"/>
                    <a:pt x="13" y="180"/>
                  </a:cubicBezTo>
                  <a:cubicBezTo>
                    <a:pt x="12" y="179"/>
                    <a:pt x="11" y="179"/>
                    <a:pt x="10" y="178"/>
                  </a:cubicBezTo>
                  <a:cubicBezTo>
                    <a:pt x="10" y="178"/>
                    <a:pt x="10" y="177"/>
                    <a:pt x="10" y="176"/>
                  </a:cubicBezTo>
                  <a:cubicBezTo>
                    <a:pt x="9" y="176"/>
                    <a:pt x="8" y="174"/>
                    <a:pt x="8" y="174"/>
                  </a:cubicBezTo>
                  <a:cubicBezTo>
                    <a:pt x="8" y="173"/>
                    <a:pt x="7" y="171"/>
                    <a:pt x="7" y="171"/>
                  </a:cubicBezTo>
                  <a:cubicBezTo>
                    <a:pt x="7" y="169"/>
                    <a:pt x="8" y="168"/>
                    <a:pt x="8" y="167"/>
                  </a:cubicBezTo>
                  <a:cubicBezTo>
                    <a:pt x="8" y="167"/>
                    <a:pt x="8" y="166"/>
                    <a:pt x="7" y="166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6" y="165"/>
                    <a:pt x="5" y="165"/>
                    <a:pt x="3" y="165"/>
                  </a:cubicBezTo>
                  <a:cubicBezTo>
                    <a:pt x="3" y="165"/>
                    <a:pt x="2" y="165"/>
                    <a:pt x="1" y="165"/>
                  </a:cubicBezTo>
                  <a:cubicBezTo>
                    <a:pt x="1" y="165"/>
                    <a:pt x="1" y="165"/>
                    <a:pt x="0" y="165"/>
                  </a:cubicBezTo>
                  <a:cubicBezTo>
                    <a:pt x="0" y="165"/>
                    <a:pt x="0" y="164"/>
                    <a:pt x="0" y="164"/>
                  </a:cubicBezTo>
                  <a:cubicBezTo>
                    <a:pt x="0" y="163"/>
                    <a:pt x="0" y="163"/>
                    <a:pt x="0" y="163"/>
                  </a:cubicBezTo>
                  <a:cubicBezTo>
                    <a:pt x="0" y="162"/>
                    <a:pt x="1" y="162"/>
                    <a:pt x="1" y="162"/>
                  </a:cubicBezTo>
                  <a:cubicBezTo>
                    <a:pt x="1" y="161"/>
                    <a:pt x="2" y="161"/>
                    <a:pt x="3" y="160"/>
                  </a:cubicBezTo>
                  <a:cubicBezTo>
                    <a:pt x="3" y="160"/>
                    <a:pt x="4" y="159"/>
                    <a:pt x="5" y="159"/>
                  </a:cubicBezTo>
                  <a:cubicBezTo>
                    <a:pt x="5" y="158"/>
                    <a:pt x="5" y="157"/>
                    <a:pt x="6" y="156"/>
                  </a:cubicBezTo>
                  <a:cubicBezTo>
                    <a:pt x="6" y="156"/>
                    <a:pt x="6" y="154"/>
                    <a:pt x="6" y="154"/>
                  </a:cubicBezTo>
                  <a:cubicBezTo>
                    <a:pt x="6" y="153"/>
                    <a:pt x="6" y="152"/>
                    <a:pt x="6" y="151"/>
                  </a:cubicBezTo>
                  <a:cubicBezTo>
                    <a:pt x="6" y="151"/>
                    <a:pt x="4" y="150"/>
                    <a:pt x="3" y="149"/>
                  </a:cubicBezTo>
                  <a:cubicBezTo>
                    <a:pt x="3" y="149"/>
                    <a:pt x="3" y="148"/>
                    <a:pt x="3" y="147"/>
                  </a:cubicBezTo>
                  <a:cubicBezTo>
                    <a:pt x="3" y="147"/>
                    <a:pt x="4" y="146"/>
                    <a:pt x="5" y="146"/>
                  </a:cubicBezTo>
                  <a:cubicBezTo>
                    <a:pt x="5" y="145"/>
                    <a:pt x="7" y="145"/>
                    <a:pt x="7" y="145"/>
                  </a:cubicBezTo>
                  <a:cubicBezTo>
                    <a:pt x="8" y="144"/>
                    <a:pt x="9" y="144"/>
                    <a:pt x="9" y="144"/>
                  </a:cubicBezTo>
                  <a:cubicBezTo>
                    <a:pt x="10" y="144"/>
                    <a:pt x="11" y="143"/>
                    <a:pt x="12" y="143"/>
                  </a:cubicBezTo>
                  <a:cubicBezTo>
                    <a:pt x="13" y="142"/>
                    <a:pt x="14" y="141"/>
                    <a:pt x="15" y="141"/>
                  </a:cubicBezTo>
                  <a:cubicBezTo>
                    <a:pt x="16" y="141"/>
                    <a:pt x="17" y="140"/>
                    <a:pt x="18" y="139"/>
                  </a:cubicBezTo>
                  <a:cubicBezTo>
                    <a:pt x="18" y="139"/>
                    <a:pt x="19" y="138"/>
                    <a:pt x="20" y="138"/>
                  </a:cubicBezTo>
                  <a:cubicBezTo>
                    <a:pt x="21" y="138"/>
                    <a:pt x="22" y="137"/>
                    <a:pt x="23" y="137"/>
                  </a:cubicBezTo>
                  <a:cubicBezTo>
                    <a:pt x="24" y="136"/>
                    <a:pt x="26" y="135"/>
                    <a:pt x="28" y="134"/>
                  </a:cubicBezTo>
                  <a:cubicBezTo>
                    <a:pt x="29" y="134"/>
                    <a:pt x="31" y="132"/>
                    <a:pt x="33" y="132"/>
                  </a:cubicBezTo>
                  <a:cubicBezTo>
                    <a:pt x="33" y="131"/>
                    <a:pt x="35" y="130"/>
                    <a:pt x="35" y="130"/>
                  </a:cubicBezTo>
                  <a:cubicBezTo>
                    <a:pt x="36" y="130"/>
                    <a:pt x="37" y="130"/>
                    <a:pt x="38" y="130"/>
                  </a:cubicBezTo>
                  <a:cubicBezTo>
                    <a:pt x="39" y="130"/>
                    <a:pt x="40" y="130"/>
                    <a:pt x="41" y="130"/>
                  </a:cubicBezTo>
                  <a:cubicBezTo>
                    <a:pt x="41" y="130"/>
                    <a:pt x="42" y="130"/>
                    <a:pt x="43" y="129"/>
                  </a:cubicBezTo>
                  <a:cubicBezTo>
                    <a:pt x="43" y="129"/>
                    <a:pt x="44" y="127"/>
                    <a:pt x="44" y="127"/>
                  </a:cubicBezTo>
                  <a:cubicBezTo>
                    <a:pt x="44" y="126"/>
                    <a:pt x="44" y="125"/>
                    <a:pt x="44" y="124"/>
                  </a:cubicBezTo>
                  <a:cubicBezTo>
                    <a:pt x="44" y="123"/>
                    <a:pt x="45" y="121"/>
                    <a:pt x="46" y="120"/>
                  </a:cubicBezTo>
                  <a:cubicBezTo>
                    <a:pt x="46" y="119"/>
                    <a:pt x="47" y="117"/>
                    <a:pt x="47" y="116"/>
                  </a:cubicBezTo>
                  <a:cubicBezTo>
                    <a:pt x="47" y="114"/>
                    <a:pt x="49" y="112"/>
                    <a:pt x="49" y="110"/>
                  </a:cubicBezTo>
                  <a:cubicBezTo>
                    <a:pt x="49" y="109"/>
                    <a:pt x="49" y="107"/>
                    <a:pt x="49" y="106"/>
                  </a:cubicBezTo>
                  <a:cubicBezTo>
                    <a:pt x="49" y="105"/>
                    <a:pt x="50" y="103"/>
                    <a:pt x="49" y="102"/>
                  </a:cubicBezTo>
                  <a:cubicBezTo>
                    <a:pt x="49" y="101"/>
                    <a:pt x="49" y="100"/>
                    <a:pt x="49" y="99"/>
                  </a:cubicBezTo>
                  <a:cubicBezTo>
                    <a:pt x="48" y="98"/>
                    <a:pt x="47" y="98"/>
                    <a:pt x="47" y="98"/>
                  </a:cubicBezTo>
                  <a:cubicBezTo>
                    <a:pt x="47" y="97"/>
                    <a:pt x="46" y="96"/>
                    <a:pt x="45" y="96"/>
                  </a:cubicBezTo>
                  <a:cubicBezTo>
                    <a:pt x="45" y="96"/>
                    <a:pt x="44" y="97"/>
                    <a:pt x="43" y="96"/>
                  </a:cubicBezTo>
                  <a:cubicBezTo>
                    <a:pt x="43" y="96"/>
                    <a:pt x="43" y="95"/>
                    <a:pt x="43" y="95"/>
                  </a:cubicBezTo>
                  <a:cubicBezTo>
                    <a:pt x="43" y="94"/>
                    <a:pt x="43" y="93"/>
                    <a:pt x="44" y="92"/>
                  </a:cubicBezTo>
                  <a:cubicBezTo>
                    <a:pt x="44" y="92"/>
                    <a:pt x="44" y="91"/>
                    <a:pt x="44" y="90"/>
                  </a:cubicBezTo>
                  <a:cubicBezTo>
                    <a:pt x="45" y="90"/>
                    <a:pt x="45" y="88"/>
                    <a:pt x="45" y="88"/>
                  </a:cubicBezTo>
                  <a:cubicBezTo>
                    <a:pt x="45" y="87"/>
                    <a:pt x="44" y="86"/>
                    <a:pt x="44" y="85"/>
                  </a:cubicBezTo>
                  <a:cubicBezTo>
                    <a:pt x="44" y="85"/>
                    <a:pt x="43" y="85"/>
                    <a:pt x="42" y="84"/>
                  </a:cubicBezTo>
                  <a:cubicBezTo>
                    <a:pt x="42" y="84"/>
                    <a:pt x="41" y="83"/>
                    <a:pt x="41" y="83"/>
                  </a:cubicBezTo>
                  <a:cubicBezTo>
                    <a:pt x="40" y="83"/>
                    <a:pt x="40" y="82"/>
                    <a:pt x="40" y="81"/>
                  </a:cubicBezTo>
                  <a:cubicBezTo>
                    <a:pt x="40" y="81"/>
                    <a:pt x="38" y="80"/>
                    <a:pt x="38" y="79"/>
                  </a:cubicBezTo>
                  <a:cubicBezTo>
                    <a:pt x="38" y="78"/>
                    <a:pt x="38" y="76"/>
                    <a:pt x="39" y="76"/>
                  </a:cubicBezTo>
                  <a:cubicBezTo>
                    <a:pt x="39" y="75"/>
                    <a:pt x="40" y="74"/>
                    <a:pt x="40" y="73"/>
                  </a:cubicBezTo>
                  <a:cubicBezTo>
                    <a:pt x="40" y="72"/>
                    <a:pt x="41" y="71"/>
                    <a:pt x="41" y="71"/>
                  </a:cubicBezTo>
                  <a:cubicBezTo>
                    <a:pt x="41" y="70"/>
                    <a:pt x="41" y="69"/>
                    <a:pt x="41" y="69"/>
                  </a:cubicBezTo>
                  <a:cubicBezTo>
                    <a:pt x="41" y="68"/>
                    <a:pt x="42" y="67"/>
                    <a:pt x="42" y="66"/>
                  </a:cubicBezTo>
                  <a:cubicBezTo>
                    <a:pt x="42" y="66"/>
                    <a:pt x="43" y="65"/>
                    <a:pt x="43" y="65"/>
                  </a:cubicBezTo>
                  <a:cubicBezTo>
                    <a:pt x="43" y="64"/>
                    <a:pt x="44" y="64"/>
                    <a:pt x="45" y="64"/>
                  </a:cubicBezTo>
                  <a:cubicBezTo>
                    <a:pt x="45" y="64"/>
                    <a:pt x="46" y="63"/>
                    <a:pt x="47" y="63"/>
                  </a:cubicBezTo>
                  <a:cubicBezTo>
                    <a:pt x="48" y="64"/>
                    <a:pt x="50" y="64"/>
                    <a:pt x="50" y="64"/>
                  </a:cubicBezTo>
                  <a:cubicBezTo>
                    <a:pt x="52" y="64"/>
                    <a:pt x="53" y="65"/>
                    <a:pt x="54" y="65"/>
                  </a:cubicBezTo>
                  <a:cubicBezTo>
                    <a:pt x="54" y="66"/>
                    <a:pt x="56" y="67"/>
                    <a:pt x="56" y="68"/>
                  </a:cubicBezTo>
                  <a:cubicBezTo>
                    <a:pt x="57" y="68"/>
                    <a:pt x="57" y="70"/>
                    <a:pt x="58" y="71"/>
                  </a:cubicBezTo>
                  <a:cubicBezTo>
                    <a:pt x="58" y="71"/>
                    <a:pt x="59" y="72"/>
                    <a:pt x="59" y="73"/>
                  </a:cubicBezTo>
                  <a:cubicBezTo>
                    <a:pt x="60" y="73"/>
                    <a:pt x="61" y="74"/>
                    <a:pt x="62" y="74"/>
                  </a:cubicBezTo>
                  <a:cubicBezTo>
                    <a:pt x="63" y="74"/>
                    <a:pt x="64" y="74"/>
                    <a:pt x="65" y="74"/>
                  </a:cubicBezTo>
                  <a:cubicBezTo>
                    <a:pt x="65" y="74"/>
                    <a:pt x="67" y="73"/>
                    <a:pt x="67" y="72"/>
                  </a:cubicBezTo>
                  <a:cubicBezTo>
                    <a:pt x="68" y="71"/>
                    <a:pt x="69" y="70"/>
                    <a:pt x="69" y="69"/>
                  </a:cubicBezTo>
                  <a:cubicBezTo>
                    <a:pt x="70" y="68"/>
                    <a:pt x="71" y="66"/>
                    <a:pt x="71" y="65"/>
                  </a:cubicBezTo>
                  <a:cubicBezTo>
                    <a:pt x="72" y="65"/>
                    <a:pt x="72" y="64"/>
                    <a:pt x="72" y="63"/>
                  </a:cubicBezTo>
                  <a:cubicBezTo>
                    <a:pt x="73" y="62"/>
                    <a:pt x="73" y="61"/>
                    <a:pt x="73" y="60"/>
                  </a:cubicBezTo>
                  <a:cubicBezTo>
                    <a:pt x="73" y="60"/>
                    <a:pt x="73" y="59"/>
                    <a:pt x="73" y="58"/>
                  </a:cubicBezTo>
                  <a:cubicBezTo>
                    <a:pt x="73" y="58"/>
                    <a:pt x="72" y="57"/>
                    <a:pt x="71" y="57"/>
                  </a:cubicBezTo>
                  <a:cubicBezTo>
                    <a:pt x="71" y="56"/>
                    <a:pt x="71" y="55"/>
                    <a:pt x="71" y="54"/>
                  </a:cubicBezTo>
                  <a:cubicBezTo>
                    <a:pt x="70" y="54"/>
                    <a:pt x="70" y="53"/>
                    <a:pt x="70" y="53"/>
                  </a:cubicBezTo>
                  <a:cubicBezTo>
                    <a:pt x="70" y="53"/>
                    <a:pt x="71" y="52"/>
                    <a:pt x="71" y="52"/>
                  </a:cubicBezTo>
                  <a:cubicBezTo>
                    <a:pt x="71" y="52"/>
                    <a:pt x="72" y="52"/>
                    <a:pt x="72" y="52"/>
                  </a:cubicBezTo>
                  <a:cubicBezTo>
                    <a:pt x="73" y="52"/>
                    <a:pt x="73" y="53"/>
                    <a:pt x="73" y="53"/>
                  </a:cubicBezTo>
                  <a:cubicBezTo>
                    <a:pt x="74" y="53"/>
                    <a:pt x="75" y="53"/>
                    <a:pt x="76" y="53"/>
                  </a:cubicBezTo>
                  <a:cubicBezTo>
                    <a:pt x="77" y="53"/>
                    <a:pt x="78" y="53"/>
                    <a:pt x="79" y="52"/>
                  </a:cubicBezTo>
                  <a:cubicBezTo>
                    <a:pt x="79" y="52"/>
                    <a:pt x="80" y="52"/>
                    <a:pt x="80" y="51"/>
                  </a:cubicBezTo>
                  <a:cubicBezTo>
                    <a:pt x="81" y="50"/>
                    <a:pt x="82" y="49"/>
                    <a:pt x="83" y="49"/>
                  </a:cubicBezTo>
                  <a:cubicBezTo>
                    <a:pt x="83" y="48"/>
                    <a:pt x="84" y="47"/>
                    <a:pt x="84" y="47"/>
                  </a:cubicBezTo>
                  <a:cubicBezTo>
                    <a:pt x="84" y="46"/>
                    <a:pt x="85" y="44"/>
                    <a:pt x="85" y="43"/>
                  </a:cubicBezTo>
                  <a:cubicBezTo>
                    <a:pt x="85" y="43"/>
                    <a:pt x="85" y="41"/>
                    <a:pt x="85" y="40"/>
                  </a:cubicBezTo>
                  <a:cubicBezTo>
                    <a:pt x="85" y="39"/>
                    <a:pt x="85" y="38"/>
                    <a:pt x="85" y="37"/>
                  </a:cubicBezTo>
                  <a:cubicBezTo>
                    <a:pt x="85" y="37"/>
                    <a:pt x="84" y="36"/>
                    <a:pt x="84" y="36"/>
                  </a:cubicBezTo>
                  <a:cubicBezTo>
                    <a:pt x="83" y="36"/>
                    <a:pt x="82" y="35"/>
                    <a:pt x="82" y="35"/>
                  </a:cubicBezTo>
                  <a:cubicBezTo>
                    <a:pt x="81" y="35"/>
                    <a:pt x="81" y="34"/>
                    <a:pt x="80" y="34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79" y="32"/>
                    <a:pt x="79" y="31"/>
                    <a:pt x="79" y="31"/>
                  </a:cubicBezTo>
                  <a:cubicBezTo>
                    <a:pt x="79" y="31"/>
                    <a:pt x="80" y="30"/>
                    <a:pt x="80" y="30"/>
                  </a:cubicBezTo>
                  <a:cubicBezTo>
                    <a:pt x="81" y="30"/>
                    <a:pt x="81" y="31"/>
                    <a:pt x="81" y="31"/>
                  </a:cubicBezTo>
                  <a:cubicBezTo>
                    <a:pt x="82" y="31"/>
                    <a:pt x="83" y="31"/>
                    <a:pt x="83" y="30"/>
                  </a:cubicBezTo>
                  <a:cubicBezTo>
                    <a:pt x="84" y="30"/>
                    <a:pt x="84" y="29"/>
                    <a:pt x="84" y="29"/>
                  </a:cubicBezTo>
                  <a:cubicBezTo>
                    <a:pt x="84" y="29"/>
                    <a:pt x="85" y="27"/>
                    <a:pt x="85" y="27"/>
                  </a:cubicBezTo>
                  <a:cubicBezTo>
                    <a:pt x="85" y="26"/>
                    <a:pt x="84" y="26"/>
                    <a:pt x="84" y="25"/>
                  </a:cubicBezTo>
                  <a:cubicBezTo>
                    <a:pt x="84" y="25"/>
                    <a:pt x="84" y="24"/>
                    <a:pt x="84" y="23"/>
                  </a:cubicBezTo>
                  <a:cubicBezTo>
                    <a:pt x="84" y="23"/>
                    <a:pt x="84" y="21"/>
                    <a:pt x="84" y="20"/>
                  </a:cubicBezTo>
                  <a:cubicBezTo>
                    <a:pt x="84" y="20"/>
                    <a:pt x="84" y="18"/>
                    <a:pt x="84" y="18"/>
                  </a:cubicBezTo>
                  <a:cubicBezTo>
                    <a:pt x="85" y="16"/>
                    <a:pt x="85" y="13"/>
                    <a:pt x="86" y="12"/>
                  </a:cubicBezTo>
                  <a:cubicBezTo>
                    <a:pt x="87" y="11"/>
                    <a:pt x="88" y="9"/>
                    <a:pt x="88" y="9"/>
                  </a:cubicBezTo>
                  <a:cubicBezTo>
                    <a:pt x="88" y="8"/>
                    <a:pt x="89" y="6"/>
                    <a:pt x="89" y="5"/>
                  </a:cubicBezTo>
                  <a:cubicBezTo>
                    <a:pt x="90" y="5"/>
                    <a:pt x="90" y="3"/>
                    <a:pt x="90" y="2"/>
                  </a:cubicBezTo>
                  <a:cubicBezTo>
                    <a:pt x="90" y="2"/>
                    <a:pt x="91" y="2"/>
                    <a:pt x="92" y="2"/>
                  </a:cubicBezTo>
                  <a:cubicBezTo>
                    <a:pt x="92" y="2"/>
                    <a:pt x="93" y="2"/>
                    <a:pt x="93" y="2"/>
                  </a:cubicBezTo>
                  <a:cubicBezTo>
                    <a:pt x="94" y="2"/>
                    <a:pt x="94" y="2"/>
                    <a:pt x="95" y="2"/>
                  </a:cubicBezTo>
                  <a:cubicBezTo>
                    <a:pt x="95" y="1"/>
                    <a:pt x="95" y="1"/>
                    <a:pt x="95" y="1"/>
                  </a:cubicBezTo>
                  <a:cubicBezTo>
                    <a:pt x="96" y="1"/>
                    <a:pt x="96" y="0"/>
                    <a:pt x="96" y="0"/>
                  </a:cubicBezTo>
                  <a:cubicBezTo>
                    <a:pt x="97" y="0"/>
                    <a:pt x="98" y="0"/>
                    <a:pt x="99" y="0"/>
                  </a:cubicBezTo>
                  <a:cubicBezTo>
                    <a:pt x="99" y="1"/>
                    <a:pt x="100" y="1"/>
                    <a:pt x="100" y="1"/>
                  </a:cubicBezTo>
                  <a:cubicBezTo>
                    <a:pt x="101" y="1"/>
                    <a:pt x="102" y="2"/>
                    <a:pt x="102" y="3"/>
                  </a:cubicBezTo>
                  <a:cubicBezTo>
                    <a:pt x="103" y="3"/>
                    <a:pt x="104" y="3"/>
                    <a:pt x="104" y="3"/>
                  </a:cubicBezTo>
                  <a:cubicBezTo>
                    <a:pt x="105" y="3"/>
                    <a:pt x="106" y="3"/>
                    <a:pt x="107" y="3"/>
                  </a:cubicBezTo>
                  <a:cubicBezTo>
                    <a:pt x="108" y="3"/>
                    <a:pt x="110" y="3"/>
                    <a:pt x="111" y="3"/>
                  </a:cubicBezTo>
                  <a:cubicBezTo>
                    <a:pt x="111" y="3"/>
                    <a:pt x="113" y="3"/>
                    <a:pt x="113" y="3"/>
                  </a:cubicBezTo>
                  <a:cubicBezTo>
                    <a:pt x="114" y="3"/>
                    <a:pt x="114" y="3"/>
                    <a:pt x="115" y="3"/>
                  </a:cubicBezTo>
                  <a:cubicBezTo>
                    <a:pt x="115" y="3"/>
                    <a:pt x="115" y="2"/>
                    <a:pt x="115" y="2"/>
                  </a:cubicBezTo>
                  <a:cubicBezTo>
                    <a:pt x="115" y="1"/>
                    <a:pt x="116" y="1"/>
                    <a:pt x="116" y="1"/>
                  </a:cubicBezTo>
                  <a:cubicBezTo>
                    <a:pt x="116" y="0"/>
                    <a:pt x="117" y="0"/>
                    <a:pt x="117" y="0"/>
                  </a:cubicBezTo>
                  <a:cubicBezTo>
                    <a:pt x="118" y="0"/>
                    <a:pt x="118" y="1"/>
                    <a:pt x="119" y="1"/>
                  </a:cubicBezTo>
                  <a:cubicBezTo>
                    <a:pt x="119" y="1"/>
                    <a:pt x="119" y="2"/>
                    <a:pt x="120" y="2"/>
                  </a:cubicBezTo>
                  <a:cubicBezTo>
                    <a:pt x="121" y="2"/>
                    <a:pt x="121" y="2"/>
                    <a:pt x="121" y="2"/>
                  </a:cubicBezTo>
                  <a:cubicBezTo>
                    <a:pt x="122" y="3"/>
                    <a:pt x="123" y="3"/>
                    <a:pt x="123" y="4"/>
                  </a:cubicBezTo>
                  <a:cubicBezTo>
                    <a:pt x="123" y="4"/>
                    <a:pt x="123" y="5"/>
                    <a:pt x="123" y="5"/>
                  </a:cubicBezTo>
                  <a:cubicBezTo>
                    <a:pt x="123" y="6"/>
                    <a:pt x="123" y="6"/>
                    <a:pt x="123" y="7"/>
                  </a:cubicBezTo>
                  <a:cubicBezTo>
                    <a:pt x="123" y="7"/>
                    <a:pt x="122" y="8"/>
                    <a:pt x="122" y="8"/>
                  </a:cubicBezTo>
                  <a:cubicBezTo>
                    <a:pt x="122" y="9"/>
                    <a:pt x="122" y="10"/>
                    <a:pt x="122" y="10"/>
                  </a:cubicBezTo>
                  <a:cubicBezTo>
                    <a:pt x="122" y="11"/>
                    <a:pt x="123" y="12"/>
                    <a:pt x="123" y="13"/>
                  </a:cubicBezTo>
                  <a:cubicBezTo>
                    <a:pt x="124" y="13"/>
                    <a:pt x="124" y="14"/>
                    <a:pt x="125" y="14"/>
                  </a:cubicBezTo>
                  <a:cubicBezTo>
                    <a:pt x="125" y="15"/>
                    <a:pt x="126" y="15"/>
                    <a:pt x="126" y="15"/>
                  </a:cubicBezTo>
                  <a:cubicBezTo>
                    <a:pt x="126" y="15"/>
                    <a:pt x="128" y="16"/>
                    <a:pt x="128" y="16"/>
                  </a:cubicBezTo>
                  <a:cubicBezTo>
                    <a:pt x="129" y="17"/>
                    <a:pt x="129" y="17"/>
                    <a:pt x="130" y="17"/>
                  </a:cubicBezTo>
                  <a:cubicBezTo>
                    <a:pt x="130" y="17"/>
                    <a:pt x="131" y="18"/>
                    <a:pt x="131" y="18"/>
                  </a:cubicBezTo>
                  <a:cubicBezTo>
                    <a:pt x="132" y="19"/>
                    <a:pt x="132" y="20"/>
                    <a:pt x="132" y="20"/>
                  </a:cubicBezTo>
                  <a:cubicBezTo>
                    <a:pt x="133" y="20"/>
                    <a:pt x="134" y="21"/>
                    <a:pt x="134" y="22"/>
                  </a:cubicBezTo>
                  <a:cubicBezTo>
                    <a:pt x="134" y="22"/>
                    <a:pt x="134" y="23"/>
                    <a:pt x="135" y="23"/>
                  </a:cubicBezTo>
                  <a:cubicBezTo>
                    <a:pt x="135" y="23"/>
                    <a:pt x="136" y="23"/>
                    <a:pt x="136" y="24"/>
                  </a:cubicBezTo>
                  <a:cubicBezTo>
                    <a:pt x="136" y="24"/>
                    <a:pt x="137" y="24"/>
                    <a:pt x="137" y="24"/>
                  </a:cubicBezTo>
                  <a:cubicBezTo>
                    <a:pt x="138" y="24"/>
                    <a:pt x="138" y="25"/>
                    <a:pt x="139" y="25"/>
                  </a:cubicBezTo>
                  <a:cubicBezTo>
                    <a:pt x="139" y="25"/>
                    <a:pt x="140" y="26"/>
                    <a:pt x="141" y="26"/>
                  </a:cubicBezTo>
                  <a:cubicBezTo>
                    <a:pt x="141" y="26"/>
                    <a:pt x="142" y="27"/>
                    <a:pt x="143" y="27"/>
                  </a:cubicBezTo>
                  <a:cubicBezTo>
                    <a:pt x="143" y="27"/>
                    <a:pt x="144" y="27"/>
                    <a:pt x="144" y="26"/>
                  </a:cubicBezTo>
                  <a:cubicBezTo>
                    <a:pt x="145" y="26"/>
                    <a:pt x="146" y="27"/>
                    <a:pt x="147" y="26"/>
                  </a:cubicBezTo>
                  <a:cubicBezTo>
                    <a:pt x="147" y="26"/>
                    <a:pt x="148" y="26"/>
                    <a:pt x="149" y="26"/>
                  </a:cubicBezTo>
                  <a:cubicBezTo>
                    <a:pt x="149" y="25"/>
                    <a:pt x="149" y="25"/>
                    <a:pt x="149" y="24"/>
                  </a:cubicBezTo>
                  <a:cubicBezTo>
                    <a:pt x="150" y="24"/>
                    <a:pt x="150" y="24"/>
                    <a:pt x="150" y="23"/>
                  </a:cubicBezTo>
                  <a:cubicBezTo>
                    <a:pt x="150" y="23"/>
                    <a:pt x="151" y="23"/>
                    <a:pt x="152" y="23"/>
                  </a:cubicBezTo>
                  <a:cubicBezTo>
                    <a:pt x="153" y="23"/>
                    <a:pt x="153" y="23"/>
                    <a:pt x="153" y="23"/>
                  </a:cubicBezTo>
                  <a:cubicBezTo>
                    <a:pt x="153" y="23"/>
                    <a:pt x="154" y="24"/>
                    <a:pt x="154" y="24"/>
                  </a:cubicBezTo>
                  <a:cubicBezTo>
                    <a:pt x="154" y="25"/>
                    <a:pt x="154" y="25"/>
                    <a:pt x="154" y="26"/>
                  </a:cubicBezTo>
                  <a:cubicBezTo>
                    <a:pt x="154" y="26"/>
                    <a:pt x="155" y="27"/>
                    <a:pt x="155" y="27"/>
                  </a:cubicBezTo>
                  <a:cubicBezTo>
                    <a:pt x="156" y="28"/>
                    <a:pt x="158" y="29"/>
                    <a:pt x="158" y="29"/>
                  </a:cubicBezTo>
                  <a:cubicBezTo>
                    <a:pt x="159" y="30"/>
                    <a:pt x="160" y="31"/>
                    <a:pt x="161" y="32"/>
                  </a:cubicBezTo>
                  <a:cubicBezTo>
                    <a:pt x="162" y="33"/>
                    <a:pt x="163" y="34"/>
                    <a:pt x="163" y="35"/>
                  </a:cubicBezTo>
                  <a:cubicBezTo>
                    <a:pt x="164" y="36"/>
                    <a:pt x="166" y="38"/>
                    <a:pt x="166" y="39"/>
                  </a:cubicBezTo>
                  <a:cubicBezTo>
                    <a:pt x="167" y="40"/>
                    <a:pt x="168" y="42"/>
                    <a:pt x="169" y="43"/>
                  </a:cubicBezTo>
                  <a:cubicBezTo>
                    <a:pt x="169" y="44"/>
                    <a:pt x="170" y="46"/>
                    <a:pt x="170" y="46"/>
                  </a:cubicBezTo>
                  <a:cubicBezTo>
                    <a:pt x="170" y="47"/>
                    <a:pt x="170" y="49"/>
                    <a:pt x="170" y="50"/>
                  </a:cubicBezTo>
                  <a:cubicBezTo>
                    <a:pt x="170" y="51"/>
                    <a:pt x="171" y="53"/>
                    <a:pt x="171" y="53"/>
                  </a:cubicBezTo>
                  <a:cubicBezTo>
                    <a:pt x="171" y="54"/>
                    <a:pt x="173" y="55"/>
                    <a:pt x="173" y="55"/>
                  </a:cubicBezTo>
                  <a:cubicBezTo>
                    <a:pt x="174" y="56"/>
                    <a:pt x="175" y="55"/>
                    <a:pt x="176" y="55"/>
                  </a:cubicBezTo>
                  <a:cubicBezTo>
                    <a:pt x="176" y="56"/>
                    <a:pt x="177" y="56"/>
                    <a:pt x="177" y="57"/>
                  </a:cubicBezTo>
                  <a:cubicBezTo>
                    <a:pt x="177" y="57"/>
                    <a:pt x="178" y="59"/>
                    <a:pt x="178" y="59"/>
                  </a:cubicBezTo>
                  <a:cubicBezTo>
                    <a:pt x="178" y="60"/>
                    <a:pt x="177" y="61"/>
                    <a:pt x="177" y="62"/>
                  </a:cubicBezTo>
                  <a:cubicBezTo>
                    <a:pt x="177" y="62"/>
                    <a:pt x="176" y="64"/>
                    <a:pt x="175" y="64"/>
                  </a:cubicBezTo>
                  <a:cubicBezTo>
                    <a:pt x="175" y="65"/>
                    <a:pt x="174" y="66"/>
                    <a:pt x="173" y="66"/>
                  </a:cubicBezTo>
                  <a:cubicBezTo>
                    <a:pt x="173" y="67"/>
                    <a:pt x="172" y="69"/>
                    <a:pt x="172" y="70"/>
                  </a:cubicBezTo>
                  <a:cubicBezTo>
                    <a:pt x="171" y="70"/>
                    <a:pt x="171" y="72"/>
                    <a:pt x="171" y="73"/>
                  </a:cubicBezTo>
                  <a:cubicBezTo>
                    <a:pt x="170" y="74"/>
                    <a:pt x="170" y="76"/>
                    <a:pt x="169" y="77"/>
                  </a:cubicBezTo>
                  <a:cubicBezTo>
                    <a:pt x="169" y="78"/>
                    <a:pt x="169" y="80"/>
                    <a:pt x="169" y="82"/>
                  </a:cubicBezTo>
                  <a:cubicBezTo>
                    <a:pt x="169" y="83"/>
                    <a:pt x="169" y="85"/>
                    <a:pt x="169" y="86"/>
                  </a:cubicBezTo>
                  <a:cubicBezTo>
                    <a:pt x="169" y="87"/>
                    <a:pt x="169" y="89"/>
                    <a:pt x="169" y="89"/>
                  </a:cubicBezTo>
                  <a:cubicBezTo>
                    <a:pt x="169" y="90"/>
                    <a:pt x="169" y="92"/>
                    <a:pt x="170" y="93"/>
                  </a:cubicBezTo>
                  <a:cubicBezTo>
                    <a:pt x="170" y="93"/>
                    <a:pt x="170" y="94"/>
                    <a:pt x="171" y="95"/>
                  </a:cubicBezTo>
                  <a:cubicBezTo>
                    <a:pt x="171" y="96"/>
                    <a:pt x="171" y="97"/>
                    <a:pt x="171" y="98"/>
                  </a:cubicBezTo>
                  <a:cubicBezTo>
                    <a:pt x="171" y="99"/>
                    <a:pt x="173" y="100"/>
                    <a:pt x="173" y="101"/>
                  </a:cubicBezTo>
                  <a:cubicBezTo>
                    <a:pt x="173" y="102"/>
                    <a:pt x="173" y="103"/>
                    <a:pt x="173" y="104"/>
                  </a:cubicBezTo>
                  <a:cubicBezTo>
                    <a:pt x="173" y="105"/>
                    <a:pt x="173" y="107"/>
                    <a:pt x="173" y="108"/>
                  </a:cubicBezTo>
                  <a:cubicBezTo>
                    <a:pt x="173" y="109"/>
                    <a:pt x="173" y="112"/>
                    <a:pt x="173" y="113"/>
                  </a:cubicBezTo>
                  <a:cubicBezTo>
                    <a:pt x="173" y="113"/>
                    <a:pt x="172" y="115"/>
                    <a:pt x="172" y="115"/>
                  </a:cubicBezTo>
                  <a:cubicBezTo>
                    <a:pt x="172" y="116"/>
                    <a:pt x="171" y="117"/>
                    <a:pt x="171" y="118"/>
                  </a:cubicBezTo>
                  <a:cubicBezTo>
                    <a:pt x="171" y="118"/>
                    <a:pt x="171" y="119"/>
                    <a:pt x="171" y="120"/>
                  </a:cubicBezTo>
                  <a:cubicBezTo>
                    <a:pt x="170" y="120"/>
                    <a:pt x="170" y="121"/>
                    <a:pt x="169" y="122"/>
                  </a:cubicBezTo>
                  <a:cubicBezTo>
                    <a:pt x="169" y="122"/>
                    <a:pt x="169" y="125"/>
                    <a:pt x="169" y="126"/>
                  </a:cubicBezTo>
                  <a:cubicBezTo>
                    <a:pt x="169" y="126"/>
                    <a:pt x="169" y="128"/>
                    <a:pt x="169" y="128"/>
                  </a:cubicBezTo>
                  <a:cubicBezTo>
                    <a:pt x="169" y="129"/>
                    <a:pt x="169" y="130"/>
                    <a:pt x="170" y="131"/>
                  </a:cubicBezTo>
                  <a:cubicBezTo>
                    <a:pt x="170" y="131"/>
                    <a:pt x="171" y="132"/>
                    <a:pt x="172" y="132"/>
                  </a:cubicBezTo>
                  <a:cubicBezTo>
                    <a:pt x="172" y="133"/>
                    <a:pt x="173" y="134"/>
                    <a:pt x="174" y="136"/>
                  </a:cubicBezTo>
                  <a:cubicBezTo>
                    <a:pt x="174" y="136"/>
                    <a:pt x="174" y="137"/>
                    <a:pt x="174" y="137"/>
                  </a:cubicBezTo>
                  <a:cubicBezTo>
                    <a:pt x="175" y="138"/>
                    <a:pt x="175" y="139"/>
                    <a:pt x="174" y="140"/>
                  </a:cubicBezTo>
                  <a:cubicBezTo>
                    <a:pt x="174" y="140"/>
                    <a:pt x="173" y="141"/>
                    <a:pt x="173" y="142"/>
                  </a:cubicBezTo>
                  <a:cubicBezTo>
                    <a:pt x="172" y="143"/>
                    <a:pt x="171" y="144"/>
                    <a:pt x="171" y="145"/>
                  </a:cubicBezTo>
                  <a:cubicBezTo>
                    <a:pt x="171" y="146"/>
                    <a:pt x="170" y="147"/>
                    <a:pt x="170" y="148"/>
                  </a:cubicBezTo>
                  <a:cubicBezTo>
                    <a:pt x="170" y="148"/>
                    <a:pt x="169" y="149"/>
                    <a:pt x="168" y="150"/>
                  </a:cubicBezTo>
                  <a:cubicBezTo>
                    <a:pt x="168" y="150"/>
                    <a:pt x="167" y="151"/>
                    <a:pt x="167" y="152"/>
                  </a:cubicBezTo>
                  <a:cubicBezTo>
                    <a:pt x="167" y="152"/>
                    <a:pt x="167" y="154"/>
                    <a:pt x="167" y="155"/>
                  </a:cubicBezTo>
                  <a:cubicBezTo>
                    <a:pt x="167" y="156"/>
                    <a:pt x="167" y="157"/>
                    <a:pt x="167" y="158"/>
                  </a:cubicBezTo>
                  <a:cubicBezTo>
                    <a:pt x="167" y="159"/>
                    <a:pt x="167" y="160"/>
                    <a:pt x="167" y="161"/>
                  </a:cubicBezTo>
                  <a:cubicBezTo>
                    <a:pt x="168" y="162"/>
                    <a:pt x="168" y="163"/>
                    <a:pt x="169" y="163"/>
                  </a:cubicBezTo>
                  <a:cubicBezTo>
                    <a:pt x="169" y="164"/>
                    <a:pt x="169" y="165"/>
                    <a:pt x="170" y="166"/>
                  </a:cubicBezTo>
                  <a:cubicBezTo>
                    <a:pt x="170" y="167"/>
                    <a:pt x="171" y="168"/>
                    <a:pt x="171" y="169"/>
                  </a:cubicBezTo>
                  <a:cubicBezTo>
                    <a:pt x="172" y="169"/>
                    <a:pt x="173" y="171"/>
                    <a:pt x="173" y="172"/>
                  </a:cubicBezTo>
                  <a:cubicBezTo>
                    <a:pt x="174" y="172"/>
                    <a:pt x="174" y="174"/>
                    <a:pt x="175" y="174"/>
                  </a:cubicBezTo>
                  <a:cubicBezTo>
                    <a:pt x="175" y="174"/>
                    <a:pt x="176" y="175"/>
                    <a:pt x="177" y="175"/>
                  </a:cubicBezTo>
                  <a:cubicBezTo>
                    <a:pt x="177" y="176"/>
                    <a:pt x="177" y="177"/>
                    <a:pt x="177" y="177"/>
                  </a:cubicBezTo>
                  <a:cubicBezTo>
                    <a:pt x="177" y="178"/>
                    <a:pt x="177" y="179"/>
                    <a:pt x="177" y="179"/>
                  </a:cubicBezTo>
                  <a:cubicBezTo>
                    <a:pt x="177" y="180"/>
                    <a:pt x="176" y="181"/>
                    <a:pt x="176" y="181"/>
                  </a:cubicBezTo>
                  <a:cubicBezTo>
                    <a:pt x="176" y="181"/>
                    <a:pt x="174" y="182"/>
                    <a:pt x="174" y="182"/>
                  </a:cubicBezTo>
                  <a:cubicBezTo>
                    <a:pt x="173" y="182"/>
                    <a:pt x="172" y="182"/>
                    <a:pt x="171" y="182"/>
                  </a:cubicBezTo>
                  <a:cubicBezTo>
                    <a:pt x="171" y="182"/>
                    <a:pt x="170" y="183"/>
                    <a:pt x="170" y="183"/>
                  </a:cubicBezTo>
                  <a:cubicBezTo>
                    <a:pt x="170" y="183"/>
                    <a:pt x="169" y="185"/>
                    <a:pt x="169" y="185"/>
                  </a:cubicBezTo>
                  <a:cubicBezTo>
                    <a:pt x="168" y="185"/>
                    <a:pt x="166" y="185"/>
                    <a:pt x="166" y="186"/>
                  </a:cubicBezTo>
                  <a:cubicBezTo>
                    <a:pt x="165" y="186"/>
                    <a:pt x="165" y="187"/>
                    <a:pt x="165" y="187"/>
                  </a:cubicBezTo>
                  <a:cubicBezTo>
                    <a:pt x="165" y="188"/>
                    <a:pt x="165" y="189"/>
                    <a:pt x="165" y="190"/>
                  </a:cubicBezTo>
                  <a:cubicBezTo>
                    <a:pt x="165" y="190"/>
                    <a:pt x="165" y="192"/>
                    <a:pt x="165" y="192"/>
                  </a:cubicBezTo>
                  <a:cubicBezTo>
                    <a:pt x="165" y="193"/>
                    <a:pt x="164" y="193"/>
                    <a:pt x="164" y="194"/>
                  </a:cubicBezTo>
                  <a:cubicBezTo>
                    <a:pt x="163" y="195"/>
                    <a:pt x="162" y="195"/>
                    <a:pt x="161" y="196"/>
                  </a:cubicBezTo>
                  <a:cubicBezTo>
                    <a:pt x="160" y="196"/>
                    <a:pt x="158" y="196"/>
                    <a:pt x="157" y="196"/>
                  </a:cubicBezTo>
                  <a:cubicBezTo>
                    <a:pt x="157" y="196"/>
                    <a:pt x="155" y="196"/>
                    <a:pt x="155" y="196"/>
                  </a:cubicBezTo>
                  <a:cubicBezTo>
                    <a:pt x="154" y="196"/>
                    <a:pt x="153" y="195"/>
                    <a:pt x="152" y="196"/>
                  </a:cubicBezTo>
                  <a:cubicBezTo>
                    <a:pt x="152" y="196"/>
                    <a:pt x="151" y="196"/>
                    <a:pt x="151" y="196"/>
                  </a:cubicBezTo>
                  <a:cubicBezTo>
                    <a:pt x="151" y="196"/>
                    <a:pt x="151" y="196"/>
                    <a:pt x="151" y="196"/>
                  </a:cubicBezTo>
                  <a:cubicBezTo>
                    <a:pt x="150" y="196"/>
                    <a:pt x="150" y="195"/>
                    <a:pt x="149" y="195"/>
                  </a:cubicBezTo>
                  <a:cubicBezTo>
                    <a:pt x="149" y="195"/>
                    <a:pt x="148" y="193"/>
                    <a:pt x="148" y="192"/>
                  </a:cubicBezTo>
                  <a:cubicBezTo>
                    <a:pt x="147" y="191"/>
                    <a:pt x="145" y="190"/>
                    <a:pt x="144" y="190"/>
                  </a:cubicBezTo>
                  <a:cubicBezTo>
                    <a:pt x="143" y="189"/>
                    <a:pt x="140" y="190"/>
                    <a:pt x="139" y="190"/>
                  </a:cubicBezTo>
                  <a:cubicBezTo>
                    <a:pt x="138" y="190"/>
                    <a:pt x="137" y="191"/>
                    <a:pt x="136" y="191"/>
                  </a:cubicBezTo>
                  <a:cubicBezTo>
                    <a:pt x="135" y="191"/>
                    <a:pt x="134" y="191"/>
                    <a:pt x="132" y="191"/>
                  </a:cubicBezTo>
                  <a:cubicBezTo>
                    <a:pt x="132" y="191"/>
                    <a:pt x="131" y="191"/>
                    <a:pt x="131" y="190"/>
                  </a:cubicBezTo>
                  <a:cubicBezTo>
                    <a:pt x="130" y="190"/>
                    <a:pt x="130" y="189"/>
                    <a:pt x="129" y="189"/>
                  </a:cubicBezTo>
                  <a:cubicBezTo>
                    <a:pt x="129" y="188"/>
                    <a:pt x="128" y="187"/>
                    <a:pt x="128" y="186"/>
                  </a:cubicBezTo>
                  <a:cubicBezTo>
                    <a:pt x="128" y="185"/>
                    <a:pt x="127" y="184"/>
                    <a:pt x="126" y="184"/>
                  </a:cubicBezTo>
                  <a:cubicBezTo>
                    <a:pt x="125" y="184"/>
                    <a:pt x="124" y="183"/>
                    <a:pt x="124" y="183"/>
                  </a:cubicBezTo>
                  <a:cubicBezTo>
                    <a:pt x="123" y="183"/>
                    <a:pt x="122" y="183"/>
                    <a:pt x="121" y="184"/>
                  </a:cubicBezTo>
                  <a:cubicBezTo>
                    <a:pt x="120" y="184"/>
                    <a:pt x="119" y="185"/>
                    <a:pt x="119" y="185"/>
                  </a:cubicBezTo>
                  <a:cubicBezTo>
                    <a:pt x="118" y="186"/>
                    <a:pt x="118" y="187"/>
                    <a:pt x="118" y="187"/>
                  </a:cubicBezTo>
                  <a:cubicBezTo>
                    <a:pt x="118" y="188"/>
                    <a:pt x="118" y="189"/>
                    <a:pt x="118" y="190"/>
                  </a:cubicBezTo>
                  <a:cubicBezTo>
                    <a:pt x="118" y="190"/>
                    <a:pt x="117" y="191"/>
                    <a:pt x="117" y="191"/>
                  </a:cubicBezTo>
                  <a:cubicBezTo>
                    <a:pt x="116" y="191"/>
                    <a:pt x="115" y="192"/>
                    <a:pt x="115" y="192"/>
                  </a:cubicBezTo>
                  <a:cubicBezTo>
                    <a:pt x="113" y="192"/>
                    <a:pt x="111" y="192"/>
                    <a:pt x="110" y="192"/>
                  </a:cubicBezTo>
                  <a:cubicBezTo>
                    <a:pt x="108" y="191"/>
                    <a:pt x="107" y="191"/>
                    <a:pt x="106" y="191"/>
                  </a:cubicBezTo>
                  <a:cubicBezTo>
                    <a:pt x="105" y="191"/>
                    <a:pt x="104" y="191"/>
                    <a:pt x="103" y="191"/>
                  </a:cubicBezTo>
                  <a:cubicBezTo>
                    <a:pt x="103" y="191"/>
                    <a:pt x="102" y="192"/>
                    <a:pt x="101" y="193"/>
                  </a:cubicBezTo>
                  <a:cubicBezTo>
                    <a:pt x="101" y="193"/>
                    <a:pt x="100" y="195"/>
                    <a:pt x="99" y="195"/>
                  </a:cubicBezTo>
                  <a:cubicBezTo>
                    <a:pt x="99" y="195"/>
                    <a:pt x="97" y="195"/>
                    <a:pt x="97" y="195"/>
                  </a:cubicBezTo>
                  <a:cubicBezTo>
                    <a:pt x="96" y="195"/>
                    <a:pt x="94" y="195"/>
                    <a:pt x="94" y="195"/>
                  </a:cubicBezTo>
                  <a:cubicBezTo>
                    <a:pt x="93" y="194"/>
                    <a:pt x="92" y="193"/>
                    <a:pt x="91" y="193"/>
                  </a:cubicBezTo>
                  <a:cubicBezTo>
                    <a:pt x="91" y="193"/>
                    <a:pt x="90" y="192"/>
                    <a:pt x="89" y="191"/>
                  </a:cubicBezTo>
                  <a:cubicBezTo>
                    <a:pt x="89" y="191"/>
                    <a:pt x="89" y="190"/>
                    <a:pt x="90" y="189"/>
                  </a:cubicBezTo>
                  <a:cubicBezTo>
                    <a:pt x="90" y="189"/>
                    <a:pt x="90" y="188"/>
                    <a:pt x="91" y="188"/>
                  </a:cubicBezTo>
                  <a:cubicBezTo>
                    <a:pt x="91" y="187"/>
                    <a:pt x="93" y="186"/>
                    <a:pt x="93" y="186"/>
                  </a:cubicBezTo>
                  <a:cubicBezTo>
                    <a:pt x="94" y="185"/>
                    <a:pt x="95" y="184"/>
                    <a:pt x="96" y="183"/>
                  </a:cubicBezTo>
                  <a:cubicBezTo>
                    <a:pt x="96" y="181"/>
                    <a:pt x="96" y="179"/>
                    <a:pt x="96" y="178"/>
                  </a:cubicBezTo>
                  <a:cubicBezTo>
                    <a:pt x="97" y="177"/>
                    <a:pt x="97" y="175"/>
                    <a:pt x="97" y="174"/>
                  </a:cubicBezTo>
                  <a:cubicBezTo>
                    <a:pt x="97" y="173"/>
                    <a:pt x="97" y="171"/>
                    <a:pt x="97" y="170"/>
                  </a:cubicBezTo>
                  <a:cubicBezTo>
                    <a:pt x="97" y="169"/>
                    <a:pt x="97" y="167"/>
                    <a:pt x="96" y="166"/>
                  </a:cubicBezTo>
                  <a:cubicBezTo>
                    <a:pt x="96" y="165"/>
                    <a:pt x="95" y="164"/>
                    <a:pt x="94" y="163"/>
                  </a:cubicBezTo>
                  <a:cubicBezTo>
                    <a:pt x="94" y="163"/>
                    <a:pt x="93" y="162"/>
                    <a:pt x="92" y="163"/>
                  </a:cubicBezTo>
                  <a:cubicBezTo>
                    <a:pt x="92" y="163"/>
                    <a:pt x="91" y="163"/>
                    <a:pt x="91" y="163"/>
                  </a:cubicBezTo>
                  <a:cubicBezTo>
                    <a:pt x="90" y="164"/>
                    <a:pt x="88" y="163"/>
                    <a:pt x="88" y="163"/>
                  </a:cubicBezTo>
                  <a:cubicBezTo>
                    <a:pt x="87" y="163"/>
                    <a:pt x="84" y="163"/>
                    <a:pt x="83" y="164"/>
                  </a:cubicBezTo>
                  <a:cubicBezTo>
                    <a:pt x="83" y="164"/>
                    <a:pt x="82" y="165"/>
                    <a:pt x="82" y="165"/>
                  </a:cubicBezTo>
                  <a:cubicBezTo>
                    <a:pt x="81" y="165"/>
                    <a:pt x="81" y="166"/>
                    <a:pt x="81" y="167"/>
                  </a:cubicBezTo>
                  <a:cubicBezTo>
                    <a:pt x="80" y="167"/>
                    <a:pt x="79" y="168"/>
                    <a:pt x="78" y="168"/>
                  </a:cubicBezTo>
                  <a:cubicBezTo>
                    <a:pt x="78" y="168"/>
                    <a:pt x="76" y="169"/>
                    <a:pt x="76" y="169"/>
                  </a:cubicBezTo>
                  <a:cubicBezTo>
                    <a:pt x="75" y="169"/>
                    <a:pt x="73" y="168"/>
                    <a:pt x="72" y="168"/>
                  </a:cubicBezTo>
                  <a:cubicBezTo>
                    <a:pt x="71" y="167"/>
                    <a:pt x="70" y="167"/>
                    <a:pt x="70" y="166"/>
                  </a:cubicBezTo>
                  <a:cubicBezTo>
                    <a:pt x="69" y="166"/>
                    <a:pt x="68" y="165"/>
                    <a:pt x="68" y="164"/>
                  </a:cubicBezTo>
                  <a:cubicBezTo>
                    <a:pt x="68" y="164"/>
                    <a:pt x="67" y="163"/>
                    <a:pt x="67" y="162"/>
                  </a:cubicBezTo>
                  <a:cubicBezTo>
                    <a:pt x="66" y="162"/>
                    <a:pt x="65" y="162"/>
                    <a:pt x="65" y="162"/>
                  </a:cubicBezTo>
                  <a:cubicBezTo>
                    <a:pt x="64" y="162"/>
                    <a:pt x="63" y="163"/>
                    <a:pt x="61" y="164"/>
                  </a:cubicBezTo>
                  <a:cubicBezTo>
                    <a:pt x="61" y="164"/>
                    <a:pt x="60" y="164"/>
                    <a:pt x="59" y="165"/>
                  </a:cubicBezTo>
                  <a:cubicBezTo>
                    <a:pt x="59" y="165"/>
                    <a:pt x="57" y="167"/>
                    <a:pt x="57" y="167"/>
                  </a:cubicBezTo>
                  <a:cubicBezTo>
                    <a:pt x="56" y="168"/>
                    <a:pt x="54" y="169"/>
                    <a:pt x="54" y="171"/>
                  </a:cubicBezTo>
                  <a:cubicBezTo>
                    <a:pt x="53" y="171"/>
                    <a:pt x="53" y="174"/>
                    <a:pt x="52" y="175"/>
                  </a:cubicBezTo>
                  <a:cubicBezTo>
                    <a:pt x="52" y="175"/>
                    <a:pt x="52" y="176"/>
                    <a:pt x="52" y="177"/>
                  </a:cubicBezTo>
                  <a:cubicBezTo>
                    <a:pt x="52" y="178"/>
                    <a:pt x="52" y="179"/>
                    <a:pt x="51" y="180"/>
                  </a:cubicBezTo>
                  <a:cubicBezTo>
                    <a:pt x="51" y="180"/>
                    <a:pt x="50" y="181"/>
                    <a:pt x="49" y="182"/>
                  </a:cubicBezTo>
                  <a:cubicBezTo>
                    <a:pt x="49" y="182"/>
                    <a:pt x="48" y="183"/>
                    <a:pt x="48" y="183"/>
                  </a:cubicBezTo>
                  <a:cubicBezTo>
                    <a:pt x="47" y="184"/>
                    <a:pt x="46" y="184"/>
                    <a:pt x="45" y="184"/>
                  </a:cubicBezTo>
                  <a:cubicBezTo>
                    <a:pt x="44" y="184"/>
                    <a:pt x="42" y="184"/>
                    <a:pt x="41" y="184"/>
                  </a:cubicBezTo>
                  <a:cubicBezTo>
                    <a:pt x="40" y="184"/>
                    <a:pt x="38" y="184"/>
                    <a:pt x="37" y="184"/>
                  </a:cubicBezTo>
                  <a:cubicBezTo>
                    <a:pt x="36" y="184"/>
                    <a:pt x="35" y="185"/>
                    <a:pt x="35" y="186"/>
                  </a:cubicBezTo>
                  <a:cubicBezTo>
                    <a:pt x="34" y="186"/>
                    <a:pt x="34" y="187"/>
                    <a:pt x="33" y="187"/>
                  </a:cubicBezTo>
                  <a:cubicBezTo>
                    <a:pt x="33" y="188"/>
                    <a:pt x="33" y="189"/>
                    <a:pt x="32" y="190"/>
                  </a:cubicBezTo>
                  <a:cubicBezTo>
                    <a:pt x="32" y="190"/>
                    <a:pt x="30" y="192"/>
                    <a:pt x="30" y="192"/>
                  </a:cubicBezTo>
                  <a:cubicBezTo>
                    <a:pt x="29" y="193"/>
                    <a:pt x="28" y="193"/>
                    <a:pt x="27" y="193"/>
                  </a:cubicBezTo>
                  <a:cubicBezTo>
                    <a:pt x="26" y="194"/>
                    <a:pt x="24" y="195"/>
                    <a:pt x="24" y="195"/>
                  </a:cubicBezTo>
                  <a:cubicBezTo>
                    <a:pt x="23" y="195"/>
                    <a:pt x="22" y="195"/>
                    <a:pt x="21" y="196"/>
                  </a:cubicBezTo>
                  <a:cubicBezTo>
                    <a:pt x="20" y="196"/>
                    <a:pt x="19" y="197"/>
                    <a:pt x="19" y="198"/>
                  </a:cubicBezTo>
                  <a:cubicBezTo>
                    <a:pt x="18" y="199"/>
                    <a:pt x="18" y="200"/>
                    <a:pt x="17" y="200"/>
                  </a:cubicBezTo>
                  <a:cubicBezTo>
                    <a:pt x="17" y="201"/>
                    <a:pt x="16" y="202"/>
                    <a:pt x="14" y="202"/>
                  </a:cubicBezTo>
                  <a:cubicBezTo>
                    <a:pt x="14" y="202"/>
                    <a:pt x="13" y="203"/>
                    <a:pt x="12" y="203"/>
                  </a:cubicBezTo>
                  <a:cubicBezTo>
                    <a:pt x="11" y="203"/>
                    <a:pt x="10" y="203"/>
                    <a:pt x="10" y="203"/>
                  </a:cubicBezTo>
                  <a:cubicBezTo>
                    <a:pt x="9" y="203"/>
                    <a:pt x="9" y="203"/>
                    <a:pt x="9" y="20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155"/>
            <p:cNvSpPr>
              <a:spLocks/>
            </p:cNvSpPr>
            <p:nvPr/>
          </p:nvSpPr>
          <p:spPr bwMode="auto">
            <a:xfrm>
              <a:off x="1762" y="1835"/>
              <a:ext cx="709" cy="580"/>
            </a:xfrm>
            <a:custGeom>
              <a:avLst/>
              <a:gdLst>
                <a:gd name="T0" fmla="*/ 253 w 256"/>
                <a:gd name="T1" fmla="*/ 114 h 210"/>
                <a:gd name="T2" fmla="*/ 249 w 256"/>
                <a:gd name="T3" fmla="*/ 135 h 210"/>
                <a:gd name="T4" fmla="*/ 240 w 256"/>
                <a:gd name="T5" fmla="*/ 146 h 210"/>
                <a:gd name="T6" fmla="*/ 238 w 256"/>
                <a:gd name="T7" fmla="*/ 164 h 210"/>
                <a:gd name="T8" fmla="*/ 221 w 256"/>
                <a:gd name="T9" fmla="*/ 172 h 210"/>
                <a:gd name="T10" fmla="*/ 201 w 256"/>
                <a:gd name="T11" fmla="*/ 174 h 210"/>
                <a:gd name="T12" fmla="*/ 175 w 256"/>
                <a:gd name="T13" fmla="*/ 179 h 210"/>
                <a:gd name="T14" fmla="*/ 152 w 256"/>
                <a:gd name="T15" fmla="*/ 176 h 210"/>
                <a:gd name="T16" fmla="*/ 137 w 256"/>
                <a:gd name="T17" fmla="*/ 176 h 210"/>
                <a:gd name="T18" fmla="*/ 119 w 256"/>
                <a:gd name="T19" fmla="*/ 185 h 210"/>
                <a:gd name="T20" fmla="*/ 109 w 256"/>
                <a:gd name="T21" fmla="*/ 186 h 210"/>
                <a:gd name="T22" fmla="*/ 93 w 256"/>
                <a:gd name="T23" fmla="*/ 203 h 210"/>
                <a:gd name="T24" fmla="*/ 83 w 256"/>
                <a:gd name="T25" fmla="*/ 207 h 210"/>
                <a:gd name="T26" fmla="*/ 86 w 256"/>
                <a:gd name="T27" fmla="*/ 194 h 210"/>
                <a:gd name="T28" fmla="*/ 77 w 256"/>
                <a:gd name="T29" fmla="*/ 182 h 210"/>
                <a:gd name="T30" fmla="*/ 68 w 256"/>
                <a:gd name="T31" fmla="*/ 176 h 210"/>
                <a:gd name="T32" fmla="*/ 61 w 256"/>
                <a:gd name="T33" fmla="*/ 162 h 210"/>
                <a:gd name="T34" fmla="*/ 51 w 256"/>
                <a:gd name="T35" fmla="*/ 159 h 210"/>
                <a:gd name="T36" fmla="*/ 46 w 256"/>
                <a:gd name="T37" fmla="*/ 170 h 210"/>
                <a:gd name="T38" fmla="*/ 46 w 256"/>
                <a:gd name="T39" fmla="*/ 183 h 210"/>
                <a:gd name="T40" fmla="*/ 37 w 256"/>
                <a:gd name="T41" fmla="*/ 187 h 210"/>
                <a:gd name="T42" fmla="*/ 20 w 256"/>
                <a:gd name="T43" fmla="*/ 183 h 210"/>
                <a:gd name="T44" fmla="*/ 12 w 256"/>
                <a:gd name="T45" fmla="*/ 167 h 210"/>
                <a:gd name="T46" fmla="*/ 7 w 256"/>
                <a:gd name="T47" fmla="*/ 151 h 210"/>
                <a:gd name="T48" fmla="*/ 2 w 256"/>
                <a:gd name="T49" fmla="*/ 146 h 210"/>
                <a:gd name="T50" fmla="*/ 6 w 256"/>
                <a:gd name="T51" fmla="*/ 135 h 210"/>
                <a:gd name="T52" fmla="*/ 20 w 256"/>
                <a:gd name="T53" fmla="*/ 128 h 210"/>
                <a:gd name="T54" fmla="*/ 27 w 256"/>
                <a:gd name="T55" fmla="*/ 120 h 210"/>
                <a:gd name="T56" fmla="*/ 35 w 256"/>
                <a:gd name="T57" fmla="*/ 108 h 210"/>
                <a:gd name="T58" fmla="*/ 50 w 256"/>
                <a:gd name="T59" fmla="*/ 102 h 210"/>
                <a:gd name="T60" fmla="*/ 64 w 256"/>
                <a:gd name="T61" fmla="*/ 95 h 210"/>
                <a:gd name="T62" fmla="*/ 68 w 256"/>
                <a:gd name="T63" fmla="*/ 86 h 210"/>
                <a:gd name="T64" fmla="*/ 79 w 256"/>
                <a:gd name="T65" fmla="*/ 82 h 210"/>
                <a:gd name="T66" fmla="*/ 85 w 256"/>
                <a:gd name="T67" fmla="*/ 79 h 210"/>
                <a:gd name="T68" fmla="*/ 92 w 256"/>
                <a:gd name="T69" fmla="*/ 78 h 210"/>
                <a:gd name="T70" fmla="*/ 97 w 256"/>
                <a:gd name="T71" fmla="*/ 66 h 210"/>
                <a:gd name="T72" fmla="*/ 89 w 256"/>
                <a:gd name="T73" fmla="*/ 59 h 210"/>
                <a:gd name="T74" fmla="*/ 85 w 256"/>
                <a:gd name="T75" fmla="*/ 47 h 210"/>
                <a:gd name="T76" fmla="*/ 92 w 256"/>
                <a:gd name="T77" fmla="*/ 41 h 210"/>
                <a:gd name="T78" fmla="*/ 107 w 256"/>
                <a:gd name="T79" fmla="*/ 31 h 210"/>
                <a:gd name="T80" fmla="*/ 121 w 256"/>
                <a:gd name="T81" fmla="*/ 22 h 210"/>
                <a:gd name="T82" fmla="*/ 132 w 256"/>
                <a:gd name="T83" fmla="*/ 13 h 210"/>
                <a:gd name="T84" fmla="*/ 147 w 256"/>
                <a:gd name="T85" fmla="*/ 0 h 210"/>
                <a:gd name="T86" fmla="*/ 161 w 256"/>
                <a:gd name="T87" fmla="*/ 5 h 210"/>
                <a:gd name="T88" fmla="*/ 174 w 256"/>
                <a:gd name="T89" fmla="*/ 1 h 210"/>
                <a:gd name="T90" fmla="*/ 173 w 256"/>
                <a:gd name="T91" fmla="*/ 24 h 210"/>
                <a:gd name="T92" fmla="*/ 177 w 256"/>
                <a:gd name="T93" fmla="*/ 33 h 210"/>
                <a:gd name="T94" fmla="*/ 195 w 256"/>
                <a:gd name="T95" fmla="*/ 30 h 210"/>
                <a:gd name="T96" fmla="*/ 204 w 256"/>
                <a:gd name="T97" fmla="*/ 21 h 210"/>
                <a:gd name="T98" fmla="*/ 216 w 256"/>
                <a:gd name="T99" fmla="*/ 29 h 210"/>
                <a:gd name="T100" fmla="*/ 230 w 256"/>
                <a:gd name="T101" fmla="*/ 36 h 210"/>
                <a:gd name="T102" fmla="*/ 222 w 256"/>
                <a:gd name="T103" fmla="*/ 39 h 210"/>
                <a:gd name="T104" fmla="*/ 219 w 256"/>
                <a:gd name="T105" fmla="*/ 59 h 210"/>
                <a:gd name="T106" fmla="*/ 235 w 256"/>
                <a:gd name="T107" fmla="*/ 71 h 210"/>
                <a:gd name="T108" fmla="*/ 250 w 256"/>
                <a:gd name="T109" fmla="*/ 8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6" h="210">
                  <a:moveTo>
                    <a:pt x="256" y="101"/>
                  </a:moveTo>
                  <a:cubicBezTo>
                    <a:pt x="256" y="102"/>
                    <a:pt x="256" y="103"/>
                    <a:pt x="256" y="104"/>
                  </a:cubicBezTo>
                  <a:cubicBezTo>
                    <a:pt x="256" y="104"/>
                    <a:pt x="256" y="106"/>
                    <a:pt x="256" y="107"/>
                  </a:cubicBezTo>
                  <a:cubicBezTo>
                    <a:pt x="255" y="107"/>
                    <a:pt x="254" y="109"/>
                    <a:pt x="254" y="109"/>
                  </a:cubicBezTo>
                  <a:cubicBezTo>
                    <a:pt x="254" y="110"/>
                    <a:pt x="253" y="111"/>
                    <a:pt x="253" y="112"/>
                  </a:cubicBezTo>
                  <a:cubicBezTo>
                    <a:pt x="253" y="112"/>
                    <a:pt x="253" y="114"/>
                    <a:pt x="253" y="114"/>
                  </a:cubicBezTo>
                  <a:cubicBezTo>
                    <a:pt x="253" y="115"/>
                    <a:pt x="254" y="118"/>
                    <a:pt x="254" y="119"/>
                  </a:cubicBezTo>
                  <a:cubicBezTo>
                    <a:pt x="254" y="120"/>
                    <a:pt x="254" y="123"/>
                    <a:pt x="254" y="124"/>
                  </a:cubicBezTo>
                  <a:cubicBezTo>
                    <a:pt x="254" y="125"/>
                    <a:pt x="253" y="127"/>
                    <a:pt x="253" y="127"/>
                  </a:cubicBezTo>
                  <a:cubicBezTo>
                    <a:pt x="253" y="128"/>
                    <a:pt x="253" y="131"/>
                    <a:pt x="253" y="132"/>
                  </a:cubicBezTo>
                  <a:cubicBezTo>
                    <a:pt x="252" y="132"/>
                    <a:pt x="252" y="133"/>
                    <a:pt x="251" y="133"/>
                  </a:cubicBezTo>
                  <a:cubicBezTo>
                    <a:pt x="251" y="134"/>
                    <a:pt x="250" y="134"/>
                    <a:pt x="249" y="135"/>
                  </a:cubicBezTo>
                  <a:cubicBezTo>
                    <a:pt x="248" y="135"/>
                    <a:pt x="247" y="135"/>
                    <a:pt x="245" y="136"/>
                  </a:cubicBezTo>
                  <a:cubicBezTo>
                    <a:pt x="245" y="136"/>
                    <a:pt x="243" y="137"/>
                    <a:pt x="243" y="137"/>
                  </a:cubicBezTo>
                  <a:cubicBezTo>
                    <a:pt x="242" y="137"/>
                    <a:pt x="241" y="138"/>
                    <a:pt x="241" y="138"/>
                  </a:cubicBezTo>
                  <a:cubicBezTo>
                    <a:pt x="240" y="139"/>
                    <a:pt x="240" y="140"/>
                    <a:pt x="240" y="140"/>
                  </a:cubicBezTo>
                  <a:cubicBezTo>
                    <a:pt x="240" y="141"/>
                    <a:pt x="240" y="142"/>
                    <a:pt x="240" y="143"/>
                  </a:cubicBezTo>
                  <a:cubicBezTo>
                    <a:pt x="240" y="144"/>
                    <a:pt x="240" y="145"/>
                    <a:pt x="240" y="146"/>
                  </a:cubicBezTo>
                  <a:cubicBezTo>
                    <a:pt x="240" y="147"/>
                    <a:pt x="240" y="148"/>
                    <a:pt x="240" y="148"/>
                  </a:cubicBezTo>
                  <a:cubicBezTo>
                    <a:pt x="239" y="149"/>
                    <a:pt x="239" y="151"/>
                    <a:pt x="239" y="152"/>
                  </a:cubicBezTo>
                  <a:cubicBezTo>
                    <a:pt x="239" y="153"/>
                    <a:pt x="240" y="155"/>
                    <a:pt x="240" y="156"/>
                  </a:cubicBezTo>
                  <a:cubicBezTo>
                    <a:pt x="240" y="156"/>
                    <a:pt x="240" y="158"/>
                    <a:pt x="240" y="159"/>
                  </a:cubicBezTo>
                  <a:cubicBezTo>
                    <a:pt x="240" y="160"/>
                    <a:pt x="239" y="161"/>
                    <a:pt x="239" y="161"/>
                  </a:cubicBezTo>
                  <a:cubicBezTo>
                    <a:pt x="239" y="162"/>
                    <a:pt x="238" y="163"/>
                    <a:pt x="238" y="164"/>
                  </a:cubicBezTo>
                  <a:cubicBezTo>
                    <a:pt x="237" y="165"/>
                    <a:pt x="237" y="167"/>
                    <a:pt x="236" y="168"/>
                  </a:cubicBezTo>
                  <a:cubicBezTo>
                    <a:pt x="236" y="169"/>
                    <a:pt x="235" y="170"/>
                    <a:pt x="234" y="170"/>
                  </a:cubicBezTo>
                  <a:cubicBezTo>
                    <a:pt x="233" y="171"/>
                    <a:pt x="232" y="171"/>
                    <a:pt x="232" y="171"/>
                  </a:cubicBezTo>
                  <a:cubicBezTo>
                    <a:pt x="231" y="172"/>
                    <a:pt x="229" y="171"/>
                    <a:pt x="228" y="171"/>
                  </a:cubicBezTo>
                  <a:cubicBezTo>
                    <a:pt x="227" y="171"/>
                    <a:pt x="225" y="171"/>
                    <a:pt x="224" y="171"/>
                  </a:cubicBezTo>
                  <a:cubicBezTo>
                    <a:pt x="223" y="171"/>
                    <a:pt x="221" y="172"/>
                    <a:pt x="221" y="172"/>
                  </a:cubicBezTo>
                  <a:cubicBezTo>
                    <a:pt x="220" y="172"/>
                    <a:pt x="218" y="172"/>
                    <a:pt x="217" y="172"/>
                  </a:cubicBezTo>
                  <a:cubicBezTo>
                    <a:pt x="217" y="172"/>
                    <a:pt x="215" y="172"/>
                    <a:pt x="215" y="172"/>
                  </a:cubicBezTo>
                  <a:cubicBezTo>
                    <a:pt x="214" y="172"/>
                    <a:pt x="213" y="173"/>
                    <a:pt x="213" y="173"/>
                  </a:cubicBezTo>
                  <a:cubicBezTo>
                    <a:pt x="212" y="174"/>
                    <a:pt x="211" y="174"/>
                    <a:pt x="211" y="174"/>
                  </a:cubicBezTo>
                  <a:cubicBezTo>
                    <a:pt x="210" y="174"/>
                    <a:pt x="208" y="174"/>
                    <a:pt x="207" y="174"/>
                  </a:cubicBezTo>
                  <a:cubicBezTo>
                    <a:pt x="205" y="174"/>
                    <a:pt x="202" y="174"/>
                    <a:pt x="201" y="174"/>
                  </a:cubicBezTo>
                  <a:cubicBezTo>
                    <a:pt x="199" y="174"/>
                    <a:pt x="196" y="174"/>
                    <a:pt x="194" y="174"/>
                  </a:cubicBezTo>
                  <a:cubicBezTo>
                    <a:pt x="193" y="174"/>
                    <a:pt x="191" y="173"/>
                    <a:pt x="190" y="174"/>
                  </a:cubicBezTo>
                  <a:cubicBezTo>
                    <a:pt x="189" y="174"/>
                    <a:pt x="187" y="174"/>
                    <a:pt x="186" y="175"/>
                  </a:cubicBezTo>
                  <a:cubicBezTo>
                    <a:pt x="185" y="175"/>
                    <a:pt x="183" y="175"/>
                    <a:pt x="182" y="175"/>
                  </a:cubicBezTo>
                  <a:cubicBezTo>
                    <a:pt x="181" y="176"/>
                    <a:pt x="179" y="177"/>
                    <a:pt x="179" y="177"/>
                  </a:cubicBezTo>
                  <a:cubicBezTo>
                    <a:pt x="177" y="178"/>
                    <a:pt x="176" y="179"/>
                    <a:pt x="175" y="179"/>
                  </a:cubicBezTo>
                  <a:cubicBezTo>
                    <a:pt x="174" y="179"/>
                    <a:pt x="172" y="180"/>
                    <a:pt x="172" y="180"/>
                  </a:cubicBezTo>
                  <a:cubicBezTo>
                    <a:pt x="171" y="180"/>
                    <a:pt x="168" y="180"/>
                    <a:pt x="167" y="180"/>
                  </a:cubicBezTo>
                  <a:cubicBezTo>
                    <a:pt x="166" y="180"/>
                    <a:pt x="164" y="179"/>
                    <a:pt x="163" y="179"/>
                  </a:cubicBezTo>
                  <a:cubicBezTo>
                    <a:pt x="162" y="179"/>
                    <a:pt x="161" y="179"/>
                    <a:pt x="160" y="179"/>
                  </a:cubicBezTo>
                  <a:cubicBezTo>
                    <a:pt x="159" y="178"/>
                    <a:pt x="157" y="178"/>
                    <a:pt x="156" y="178"/>
                  </a:cubicBezTo>
                  <a:cubicBezTo>
                    <a:pt x="155" y="178"/>
                    <a:pt x="153" y="176"/>
                    <a:pt x="152" y="176"/>
                  </a:cubicBezTo>
                  <a:cubicBezTo>
                    <a:pt x="152" y="175"/>
                    <a:pt x="150" y="175"/>
                    <a:pt x="150" y="175"/>
                  </a:cubicBezTo>
                  <a:cubicBezTo>
                    <a:pt x="149" y="175"/>
                    <a:pt x="147" y="175"/>
                    <a:pt x="146" y="175"/>
                  </a:cubicBezTo>
                  <a:cubicBezTo>
                    <a:pt x="145" y="175"/>
                    <a:pt x="143" y="175"/>
                    <a:pt x="143" y="175"/>
                  </a:cubicBezTo>
                  <a:cubicBezTo>
                    <a:pt x="142" y="175"/>
                    <a:pt x="141" y="175"/>
                    <a:pt x="141" y="175"/>
                  </a:cubicBezTo>
                  <a:cubicBezTo>
                    <a:pt x="141" y="176"/>
                    <a:pt x="140" y="176"/>
                    <a:pt x="140" y="177"/>
                  </a:cubicBezTo>
                  <a:cubicBezTo>
                    <a:pt x="139" y="176"/>
                    <a:pt x="138" y="176"/>
                    <a:pt x="137" y="176"/>
                  </a:cubicBezTo>
                  <a:cubicBezTo>
                    <a:pt x="136" y="176"/>
                    <a:pt x="134" y="176"/>
                    <a:pt x="134" y="176"/>
                  </a:cubicBezTo>
                  <a:cubicBezTo>
                    <a:pt x="133" y="177"/>
                    <a:pt x="130" y="179"/>
                    <a:pt x="130" y="179"/>
                  </a:cubicBezTo>
                  <a:cubicBezTo>
                    <a:pt x="129" y="180"/>
                    <a:pt x="128" y="181"/>
                    <a:pt x="128" y="181"/>
                  </a:cubicBezTo>
                  <a:cubicBezTo>
                    <a:pt x="127" y="182"/>
                    <a:pt x="126" y="183"/>
                    <a:pt x="125" y="183"/>
                  </a:cubicBezTo>
                  <a:cubicBezTo>
                    <a:pt x="124" y="183"/>
                    <a:pt x="123" y="184"/>
                    <a:pt x="123" y="184"/>
                  </a:cubicBezTo>
                  <a:cubicBezTo>
                    <a:pt x="122" y="184"/>
                    <a:pt x="120" y="185"/>
                    <a:pt x="119" y="185"/>
                  </a:cubicBezTo>
                  <a:cubicBezTo>
                    <a:pt x="118" y="185"/>
                    <a:pt x="117" y="183"/>
                    <a:pt x="117" y="183"/>
                  </a:cubicBezTo>
                  <a:cubicBezTo>
                    <a:pt x="116" y="183"/>
                    <a:pt x="115" y="182"/>
                    <a:pt x="114" y="182"/>
                  </a:cubicBezTo>
                  <a:cubicBezTo>
                    <a:pt x="113" y="181"/>
                    <a:pt x="113" y="181"/>
                    <a:pt x="113" y="181"/>
                  </a:cubicBezTo>
                  <a:cubicBezTo>
                    <a:pt x="112" y="181"/>
                    <a:pt x="111" y="182"/>
                    <a:pt x="111" y="182"/>
                  </a:cubicBezTo>
                  <a:cubicBezTo>
                    <a:pt x="111" y="182"/>
                    <a:pt x="110" y="183"/>
                    <a:pt x="109" y="184"/>
                  </a:cubicBezTo>
                  <a:cubicBezTo>
                    <a:pt x="109" y="184"/>
                    <a:pt x="109" y="185"/>
                    <a:pt x="109" y="186"/>
                  </a:cubicBezTo>
                  <a:cubicBezTo>
                    <a:pt x="108" y="187"/>
                    <a:pt x="108" y="188"/>
                    <a:pt x="107" y="189"/>
                  </a:cubicBezTo>
                  <a:cubicBezTo>
                    <a:pt x="107" y="190"/>
                    <a:pt x="106" y="192"/>
                    <a:pt x="105" y="192"/>
                  </a:cubicBezTo>
                  <a:cubicBezTo>
                    <a:pt x="104" y="193"/>
                    <a:pt x="103" y="194"/>
                    <a:pt x="102" y="195"/>
                  </a:cubicBezTo>
                  <a:cubicBezTo>
                    <a:pt x="101" y="195"/>
                    <a:pt x="100" y="197"/>
                    <a:pt x="100" y="197"/>
                  </a:cubicBezTo>
                  <a:cubicBezTo>
                    <a:pt x="99" y="198"/>
                    <a:pt x="97" y="199"/>
                    <a:pt x="96" y="200"/>
                  </a:cubicBezTo>
                  <a:cubicBezTo>
                    <a:pt x="96" y="201"/>
                    <a:pt x="94" y="202"/>
                    <a:pt x="93" y="203"/>
                  </a:cubicBezTo>
                  <a:cubicBezTo>
                    <a:pt x="93" y="203"/>
                    <a:pt x="91" y="205"/>
                    <a:pt x="91" y="205"/>
                  </a:cubicBezTo>
                  <a:cubicBezTo>
                    <a:pt x="90" y="205"/>
                    <a:pt x="88" y="205"/>
                    <a:pt x="88" y="206"/>
                  </a:cubicBezTo>
                  <a:cubicBezTo>
                    <a:pt x="86" y="207"/>
                    <a:pt x="86" y="209"/>
                    <a:pt x="85" y="209"/>
                  </a:cubicBezTo>
                  <a:cubicBezTo>
                    <a:pt x="85" y="210"/>
                    <a:pt x="85" y="210"/>
                    <a:pt x="85" y="210"/>
                  </a:cubicBezTo>
                  <a:cubicBezTo>
                    <a:pt x="84" y="209"/>
                    <a:pt x="84" y="209"/>
                    <a:pt x="84" y="209"/>
                  </a:cubicBezTo>
                  <a:cubicBezTo>
                    <a:pt x="83" y="208"/>
                    <a:pt x="83" y="207"/>
                    <a:pt x="83" y="207"/>
                  </a:cubicBezTo>
                  <a:cubicBezTo>
                    <a:pt x="83" y="206"/>
                    <a:pt x="83" y="206"/>
                    <a:pt x="83" y="205"/>
                  </a:cubicBezTo>
                  <a:cubicBezTo>
                    <a:pt x="83" y="205"/>
                    <a:pt x="84" y="204"/>
                    <a:pt x="84" y="203"/>
                  </a:cubicBezTo>
                  <a:cubicBezTo>
                    <a:pt x="85" y="203"/>
                    <a:pt x="85" y="202"/>
                    <a:pt x="85" y="201"/>
                  </a:cubicBezTo>
                  <a:cubicBezTo>
                    <a:pt x="85" y="200"/>
                    <a:pt x="86" y="199"/>
                    <a:pt x="86" y="199"/>
                  </a:cubicBezTo>
                  <a:cubicBezTo>
                    <a:pt x="86" y="198"/>
                    <a:pt x="86" y="197"/>
                    <a:pt x="86" y="196"/>
                  </a:cubicBezTo>
                  <a:cubicBezTo>
                    <a:pt x="86" y="196"/>
                    <a:pt x="86" y="194"/>
                    <a:pt x="86" y="194"/>
                  </a:cubicBezTo>
                  <a:cubicBezTo>
                    <a:pt x="85" y="193"/>
                    <a:pt x="85" y="192"/>
                    <a:pt x="84" y="191"/>
                  </a:cubicBezTo>
                  <a:cubicBezTo>
                    <a:pt x="84" y="191"/>
                    <a:pt x="83" y="190"/>
                    <a:pt x="83" y="190"/>
                  </a:cubicBezTo>
                  <a:cubicBezTo>
                    <a:pt x="83" y="189"/>
                    <a:pt x="82" y="188"/>
                    <a:pt x="82" y="187"/>
                  </a:cubicBezTo>
                  <a:cubicBezTo>
                    <a:pt x="81" y="186"/>
                    <a:pt x="80" y="185"/>
                    <a:pt x="80" y="184"/>
                  </a:cubicBezTo>
                  <a:cubicBezTo>
                    <a:pt x="79" y="183"/>
                    <a:pt x="79" y="183"/>
                    <a:pt x="79" y="183"/>
                  </a:cubicBezTo>
                  <a:cubicBezTo>
                    <a:pt x="79" y="183"/>
                    <a:pt x="78" y="182"/>
                    <a:pt x="77" y="182"/>
                  </a:cubicBezTo>
                  <a:cubicBezTo>
                    <a:pt x="77" y="182"/>
                    <a:pt x="76" y="181"/>
                    <a:pt x="75" y="181"/>
                  </a:cubicBezTo>
                  <a:cubicBezTo>
                    <a:pt x="75" y="181"/>
                    <a:pt x="74" y="180"/>
                    <a:pt x="73" y="180"/>
                  </a:cubicBezTo>
                  <a:cubicBezTo>
                    <a:pt x="73" y="179"/>
                    <a:pt x="73" y="179"/>
                    <a:pt x="73" y="178"/>
                  </a:cubicBezTo>
                  <a:cubicBezTo>
                    <a:pt x="72" y="178"/>
                    <a:pt x="72" y="177"/>
                    <a:pt x="71" y="177"/>
                  </a:cubicBezTo>
                  <a:cubicBezTo>
                    <a:pt x="71" y="176"/>
                    <a:pt x="70" y="176"/>
                    <a:pt x="70" y="176"/>
                  </a:cubicBezTo>
                  <a:cubicBezTo>
                    <a:pt x="69" y="176"/>
                    <a:pt x="68" y="176"/>
                    <a:pt x="68" y="176"/>
                  </a:cubicBezTo>
                  <a:cubicBezTo>
                    <a:pt x="67" y="176"/>
                    <a:pt x="66" y="176"/>
                    <a:pt x="65" y="176"/>
                  </a:cubicBezTo>
                  <a:cubicBezTo>
                    <a:pt x="64" y="176"/>
                    <a:pt x="63" y="176"/>
                    <a:pt x="63" y="176"/>
                  </a:cubicBezTo>
                  <a:cubicBezTo>
                    <a:pt x="62" y="175"/>
                    <a:pt x="62" y="174"/>
                    <a:pt x="62" y="173"/>
                  </a:cubicBezTo>
                  <a:cubicBezTo>
                    <a:pt x="62" y="172"/>
                    <a:pt x="62" y="170"/>
                    <a:pt x="62" y="169"/>
                  </a:cubicBezTo>
                  <a:cubicBezTo>
                    <a:pt x="62" y="169"/>
                    <a:pt x="62" y="167"/>
                    <a:pt x="61" y="167"/>
                  </a:cubicBezTo>
                  <a:cubicBezTo>
                    <a:pt x="61" y="166"/>
                    <a:pt x="62" y="163"/>
                    <a:pt x="61" y="162"/>
                  </a:cubicBezTo>
                  <a:cubicBezTo>
                    <a:pt x="61" y="161"/>
                    <a:pt x="61" y="160"/>
                    <a:pt x="61" y="159"/>
                  </a:cubicBezTo>
                  <a:cubicBezTo>
                    <a:pt x="60" y="159"/>
                    <a:pt x="59" y="159"/>
                    <a:pt x="59" y="159"/>
                  </a:cubicBezTo>
                  <a:cubicBezTo>
                    <a:pt x="59" y="159"/>
                    <a:pt x="58" y="160"/>
                    <a:pt x="58" y="160"/>
                  </a:cubicBezTo>
                  <a:cubicBezTo>
                    <a:pt x="58" y="161"/>
                    <a:pt x="56" y="161"/>
                    <a:pt x="56" y="160"/>
                  </a:cubicBezTo>
                  <a:cubicBezTo>
                    <a:pt x="56" y="160"/>
                    <a:pt x="55" y="160"/>
                    <a:pt x="55" y="159"/>
                  </a:cubicBezTo>
                  <a:cubicBezTo>
                    <a:pt x="54" y="159"/>
                    <a:pt x="52" y="159"/>
                    <a:pt x="51" y="159"/>
                  </a:cubicBezTo>
                  <a:cubicBezTo>
                    <a:pt x="51" y="159"/>
                    <a:pt x="50" y="158"/>
                    <a:pt x="49" y="159"/>
                  </a:cubicBezTo>
                  <a:cubicBezTo>
                    <a:pt x="49" y="159"/>
                    <a:pt x="48" y="159"/>
                    <a:pt x="48" y="159"/>
                  </a:cubicBezTo>
                  <a:cubicBezTo>
                    <a:pt x="48" y="160"/>
                    <a:pt x="47" y="161"/>
                    <a:pt x="47" y="162"/>
                  </a:cubicBezTo>
                  <a:cubicBezTo>
                    <a:pt x="47" y="163"/>
                    <a:pt x="47" y="164"/>
                    <a:pt x="47" y="165"/>
                  </a:cubicBezTo>
                  <a:cubicBezTo>
                    <a:pt x="47" y="166"/>
                    <a:pt x="47" y="167"/>
                    <a:pt x="47" y="167"/>
                  </a:cubicBezTo>
                  <a:cubicBezTo>
                    <a:pt x="47" y="168"/>
                    <a:pt x="46" y="169"/>
                    <a:pt x="46" y="170"/>
                  </a:cubicBezTo>
                  <a:cubicBezTo>
                    <a:pt x="46" y="170"/>
                    <a:pt x="45" y="171"/>
                    <a:pt x="45" y="172"/>
                  </a:cubicBezTo>
                  <a:cubicBezTo>
                    <a:pt x="44" y="172"/>
                    <a:pt x="44" y="173"/>
                    <a:pt x="44" y="174"/>
                  </a:cubicBezTo>
                  <a:cubicBezTo>
                    <a:pt x="44" y="174"/>
                    <a:pt x="44" y="175"/>
                    <a:pt x="44" y="176"/>
                  </a:cubicBezTo>
                  <a:cubicBezTo>
                    <a:pt x="44" y="176"/>
                    <a:pt x="45" y="178"/>
                    <a:pt x="45" y="179"/>
                  </a:cubicBezTo>
                  <a:cubicBezTo>
                    <a:pt x="45" y="179"/>
                    <a:pt x="45" y="180"/>
                    <a:pt x="45" y="181"/>
                  </a:cubicBezTo>
                  <a:cubicBezTo>
                    <a:pt x="45" y="181"/>
                    <a:pt x="46" y="182"/>
                    <a:pt x="46" y="183"/>
                  </a:cubicBezTo>
                  <a:cubicBezTo>
                    <a:pt x="46" y="183"/>
                    <a:pt x="46" y="184"/>
                    <a:pt x="46" y="184"/>
                  </a:cubicBezTo>
                  <a:cubicBezTo>
                    <a:pt x="46" y="185"/>
                    <a:pt x="46" y="185"/>
                    <a:pt x="46" y="186"/>
                  </a:cubicBezTo>
                  <a:cubicBezTo>
                    <a:pt x="45" y="186"/>
                    <a:pt x="45" y="186"/>
                    <a:pt x="45" y="186"/>
                  </a:cubicBezTo>
                  <a:cubicBezTo>
                    <a:pt x="44" y="187"/>
                    <a:pt x="43" y="187"/>
                    <a:pt x="42" y="187"/>
                  </a:cubicBezTo>
                  <a:cubicBezTo>
                    <a:pt x="41" y="187"/>
                    <a:pt x="40" y="187"/>
                    <a:pt x="39" y="187"/>
                  </a:cubicBezTo>
                  <a:cubicBezTo>
                    <a:pt x="39" y="187"/>
                    <a:pt x="37" y="187"/>
                    <a:pt x="37" y="187"/>
                  </a:cubicBezTo>
                  <a:cubicBezTo>
                    <a:pt x="36" y="188"/>
                    <a:pt x="34" y="187"/>
                    <a:pt x="33" y="187"/>
                  </a:cubicBezTo>
                  <a:cubicBezTo>
                    <a:pt x="33" y="187"/>
                    <a:pt x="31" y="187"/>
                    <a:pt x="30" y="187"/>
                  </a:cubicBezTo>
                  <a:cubicBezTo>
                    <a:pt x="30" y="187"/>
                    <a:pt x="29" y="187"/>
                    <a:pt x="28" y="187"/>
                  </a:cubicBezTo>
                  <a:cubicBezTo>
                    <a:pt x="27" y="187"/>
                    <a:pt x="26" y="186"/>
                    <a:pt x="26" y="185"/>
                  </a:cubicBezTo>
                  <a:cubicBezTo>
                    <a:pt x="25" y="185"/>
                    <a:pt x="24" y="184"/>
                    <a:pt x="23" y="184"/>
                  </a:cubicBezTo>
                  <a:cubicBezTo>
                    <a:pt x="22" y="184"/>
                    <a:pt x="21" y="183"/>
                    <a:pt x="20" y="183"/>
                  </a:cubicBezTo>
                  <a:cubicBezTo>
                    <a:pt x="20" y="183"/>
                    <a:pt x="18" y="183"/>
                    <a:pt x="17" y="182"/>
                  </a:cubicBezTo>
                  <a:cubicBezTo>
                    <a:pt x="16" y="182"/>
                    <a:pt x="15" y="182"/>
                    <a:pt x="15" y="181"/>
                  </a:cubicBezTo>
                  <a:cubicBezTo>
                    <a:pt x="14" y="181"/>
                    <a:pt x="14" y="180"/>
                    <a:pt x="13" y="179"/>
                  </a:cubicBezTo>
                  <a:cubicBezTo>
                    <a:pt x="13" y="179"/>
                    <a:pt x="13" y="178"/>
                    <a:pt x="13" y="176"/>
                  </a:cubicBezTo>
                  <a:cubicBezTo>
                    <a:pt x="12" y="175"/>
                    <a:pt x="12" y="173"/>
                    <a:pt x="12" y="172"/>
                  </a:cubicBezTo>
                  <a:cubicBezTo>
                    <a:pt x="12" y="171"/>
                    <a:pt x="12" y="169"/>
                    <a:pt x="12" y="167"/>
                  </a:cubicBezTo>
                  <a:cubicBezTo>
                    <a:pt x="12" y="166"/>
                    <a:pt x="13" y="163"/>
                    <a:pt x="13" y="162"/>
                  </a:cubicBezTo>
                  <a:cubicBezTo>
                    <a:pt x="13" y="161"/>
                    <a:pt x="13" y="159"/>
                    <a:pt x="13" y="158"/>
                  </a:cubicBezTo>
                  <a:cubicBezTo>
                    <a:pt x="12" y="157"/>
                    <a:pt x="12" y="156"/>
                    <a:pt x="12" y="155"/>
                  </a:cubicBezTo>
                  <a:cubicBezTo>
                    <a:pt x="12" y="154"/>
                    <a:pt x="12" y="153"/>
                    <a:pt x="11" y="152"/>
                  </a:cubicBezTo>
                  <a:cubicBezTo>
                    <a:pt x="11" y="152"/>
                    <a:pt x="10" y="151"/>
                    <a:pt x="10" y="151"/>
                  </a:cubicBezTo>
                  <a:cubicBezTo>
                    <a:pt x="9" y="151"/>
                    <a:pt x="8" y="151"/>
                    <a:pt x="7" y="151"/>
                  </a:cubicBezTo>
                  <a:cubicBezTo>
                    <a:pt x="7" y="151"/>
                    <a:pt x="6" y="150"/>
                    <a:pt x="5" y="150"/>
                  </a:cubicBezTo>
                  <a:cubicBezTo>
                    <a:pt x="5" y="150"/>
                    <a:pt x="4" y="149"/>
                    <a:pt x="3" y="148"/>
                  </a:cubicBezTo>
                  <a:cubicBezTo>
                    <a:pt x="3" y="148"/>
                    <a:pt x="2" y="148"/>
                    <a:pt x="1" y="148"/>
                  </a:cubicBezTo>
                  <a:cubicBezTo>
                    <a:pt x="1" y="148"/>
                    <a:pt x="1" y="147"/>
                    <a:pt x="0" y="146"/>
                  </a:cubicBezTo>
                  <a:cubicBezTo>
                    <a:pt x="1" y="146"/>
                    <a:pt x="1" y="146"/>
                    <a:pt x="1" y="146"/>
                  </a:cubicBezTo>
                  <a:cubicBezTo>
                    <a:pt x="1" y="146"/>
                    <a:pt x="2" y="147"/>
                    <a:pt x="2" y="146"/>
                  </a:cubicBezTo>
                  <a:cubicBezTo>
                    <a:pt x="2" y="146"/>
                    <a:pt x="2" y="145"/>
                    <a:pt x="2" y="145"/>
                  </a:cubicBezTo>
                  <a:cubicBezTo>
                    <a:pt x="2" y="145"/>
                    <a:pt x="2" y="144"/>
                    <a:pt x="2" y="143"/>
                  </a:cubicBezTo>
                  <a:cubicBezTo>
                    <a:pt x="2" y="142"/>
                    <a:pt x="3" y="140"/>
                    <a:pt x="3" y="139"/>
                  </a:cubicBezTo>
                  <a:cubicBezTo>
                    <a:pt x="3" y="139"/>
                    <a:pt x="4" y="138"/>
                    <a:pt x="5" y="138"/>
                  </a:cubicBezTo>
                  <a:cubicBezTo>
                    <a:pt x="5" y="138"/>
                    <a:pt x="6" y="138"/>
                    <a:pt x="6" y="137"/>
                  </a:cubicBezTo>
                  <a:cubicBezTo>
                    <a:pt x="6" y="137"/>
                    <a:pt x="6" y="136"/>
                    <a:pt x="6" y="135"/>
                  </a:cubicBezTo>
                  <a:cubicBezTo>
                    <a:pt x="6" y="134"/>
                    <a:pt x="6" y="133"/>
                    <a:pt x="6" y="133"/>
                  </a:cubicBezTo>
                  <a:cubicBezTo>
                    <a:pt x="7" y="132"/>
                    <a:pt x="9" y="132"/>
                    <a:pt x="9" y="132"/>
                  </a:cubicBezTo>
                  <a:cubicBezTo>
                    <a:pt x="10" y="132"/>
                    <a:pt x="11" y="132"/>
                    <a:pt x="12" y="131"/>
                  </a:cubicBezTo>
                  <a:cubicBezTo>
                    <a:pt x="13" y="131"/>
                    <a:pt x="14" y="132"/>
                    <a:pt x="15" y="131"/>
                  </a:cubicBezTo>
                  <a:cubicBezTo>
                    <a:pt x="16" y="131"/>
                    <a:pt x="17" y="131"/>
                    <a:pt x="18" y="130"/>
                  </a:cubicBezTo>
                  <a:cubicBezTo>
                    <a:pt x="18" y="130"/>
                    <a:pt x="20" y="128"/>
                    <a:pt x="20" y="128"/>
                  </a:cubicBezTo>
                  <a:cubicBezTo>
                    <a:pt x="20" y="127"/>
                    <a:pt x="20" y="126"/>
                    <a:pt x="20" y="126"/>
                  </a:cubicBezTo>
                  <a:cubicBezTo>
                    <a:pt x="21" y="126"/>
                    <a:pt x="22" y="125"/>
                    <a:pt x="22" y="125"/>
                  </a:cubicBezTo>
                  <a:cubicBezTo>
                    <a:pt x="23" y="125"/>
                    <a:pt x="24" y="125"/>
                    <a:pt x="24" y="125"/>
                  </a:cubicBezTo>
                  <a:cubicBezTo>
                    <a:pt x="25" y="125"/>
                    <a:pt x="26" y="125"/>
                    <a:pt x="27" y="124"/>
                  </a:cubicBezTo>
                  <a:cubicBezTo>
                    <a:pt x="27" y="124"/>
                    <a:pt x="27" y="123"/>
                    <a:pt x="28" y="123"/>
                  </a:cubicBezTo>
                  <a:cubicBezTo>
                    <a:pt x="28" y="122"/>
                    <a:pt x="27" y="121"/>
                    <a:pt x="27" y="120"/>
                  </a:cubicBezTo>
                  <a:cubicBezTo>
                    <a:pt x="27" y="120"/>
                    <a:pt x="28" y="118"/>
                    <a:pt x="28" y="118"/>
                  </a:cubicBezTo>
                  <a:cubicBezTo>
                    <a:pt x="28" y="118"/>
                    <a:pt x="29" y="116"/>
                    <a:pt x="30" y="116"/>
                  </a:cubicBezTo>
                  <a:cubicBezTo>
                    <a:pt x="30" y="116"/>
                    <a:pt x="32" y="115"/>
                    <a:pt x="32" y="114"/>
                  </a:cubicBezTo>
                  <a:cubicBezTo>
                    <a:pt x="33" y="114"/>
                    <a:pt x="34" y="113"/>
                    <a:pt x="34" y="113"/>
                  </a:cubicBezTo>
                  <a:cubicBezTo>
                    <a:pt x="35" y="112"/>
                    <a:pt x="35" y="111"/>
                    <a:pt x="35" y="110"/>
                  </a:cubicBezTo>
                  <a:cubicBezTo>
                    <a:pt x="35" y="110"/>
                    <a:pt x="35" y="109"/>
                    <a:pt x="35" y="108"/>
                  </a:cubicBezTo>
                  <a:cubicBezTo>
                    <a:pt x="36" y="108"/>
                    <a:pt x="36" y="108"/>
                    <a:pt x="37" y="108"/>
                  </a:cubicBezTo>
                  <a:cubicBezTo>
                    <a:pt x="38" y="108"/>
                    <a:pt x="39" y="108"/>
                    <a:pt x="40" y="108"/>
                  </a:cubicBezTo>
                  <a:cubicBezTo>
                    <a:pt x="41" y="108"/>
                    <a:pt x="44" y="108"/>
                    <a:pt x="45" y="108"/>
                  </a:cubicBezTo>
                  <a:cubicBezTo>
                    <a:pt x="46" y="108"/>
                    <a:pt x="47" y="107"/>
                    <a:pt x="48" y="107"/>
                  </a:cubicBezTo>
                  <a:cubicBezTo>
                    <a:pt x="48" y="107"/>
                    <a:pt x="49" y="105"/>
                    <a:pt x="49" y="104"/>
                  </a:cubicBezTo>
                  <a:cubicBezTo>
                    <a:pt x="49" y="104"/>
                    <a:pt x="50" y="103"/>
                    <a:pt x="50" y="102"/>
                  </a:cubicBezTo>
                  <a:cubicBezTo>
                    <a:pt x="51" y="101"/>
                    <a:pt x="53" y="101"/>
                    <a:pt x="54" y="101"/>
                  </a:cubicBezTo>
                  <a:cubicBezTo>
                    <a:pt x="55" y="100"/>
                    <a:pt x="57" y="101"/>
                    <a:pt x="57" y="101"/>
                  </a:cubicBezTo>
                  <a:cubicBezTo>
                    <a:pt x="58" y="100"/>
                    <a:pt x="60" y="100"/>
                    <a:pt x="60" y="99"/>
                  </a:cubicBezTo>
                  <a:cubicBezTo>
                    <a:pt x="61" y="99"/>
                    <a:pt x="62" y="98"/>
                    <a:pt x="62" y="98"/>
                  </a:cubicBezTo>
                  <a:cubicBezTo>
                    <a:pt x="62" y="97"/>
                    <a:pt x="63" y="97"/>
                    <a:pt x="63" y="96"/>
                  </a:cubicBezTo>
                  <a:cubicBezTo>
                    <a:pt x="63" y="96"/>
                    <a:pt x="63" y="95"/>
                    <a:pt x="64" y="95"/>
                  </a:cubicBezTo>
                  <a:cubicBezTo>
                    <a:pt x="64" y="94"/>
                    <a:pt x="65" y="94"/>
                    <a:pt x="66" y="94"/>
                  </a:cubicBezTo>
                  <a:cubicBezTo>
                    <a:pt x="66" y="94"/>
                    <a:pt x="67" y="94"/>
                    <a:pt x="67" y="94"/>
                  </a:cubicBezTo>
                  <a:cubicBezTo>
                    <a:pt x="68" y="94"/>
                    <a:pt x="69" y="94"/>
                    <a:pt x="69" y="93"/>
                  </a:cubicBezTo>
                  <a:cubicBezTo>
                    <a:pt x="69" y="93"/>
                    <a:pt x="69" y="91"/>
                    <a:pt x="69" y="91"/>
                  </a:cubicBezTo>
                  <a:cubicBezTo>
                    <a:pt x="69" y="90"/>
                    <a:pt x="69" y="89"/>
                    <a:pt x="69" y="89"/>
                  </a:cubicBezTo>
                  <a:cubicBezTo>
                    <a:pt x="69" y="88"/>
                    <a:pt x="68" y="87"/>
                    <a:pt x="68" y="86"/>
                  </a:cubicBezTo>
                  <a:cubicBezTo>
                    <a:pt x="68" y="85"/>
                    <a:pt x="68" y="85"/>
                    <a:pt x="68" y="84"/>
                  </a:cubicBezTo>
                  <a:cubicBezTo>
                    <a:pt x="68" y="84"/>
                    <a:pt x="69" y="83"/>
                    <a:pt x="69" y="82"/>
                  </a:cubicBezTo>
                  <a:cubicBezTo>
                    <a:pt x="69" y="82"/>
                    <a:pt x="71" y="81"/>
                    <a:pt x="71" y="81"/>
                  </a:cubicBezTo>
                  <a:cubicBezTo>
                    <a:pt x="72" y="81"/>
                    <a:pt x="73" y="81"/>
                    <a:pt x="73" y="81"/>
                  </a:cubicBezTo>
                  <a:cubicBezTo>
                    <a:pt x="74" y="81"/>
                    <a:pt x="75" y="82"/>
                    <a:pt x="77" y="82"/>
                  </a:cubicBezTo>
                  <a:cubicBezTo>
                    <a:pt x="77" y="82"/>
                    <a:pt x="78" y="82"/>
                    <a:pt x="79" y="82"/>
                  </a:cubicBezTo>
                  <a:cubicBezTo>
                    <a:pt x="80" y="82"/>
                    <a:pt x="80" y="83"/>
                    <a:pt x="81" y="83"/>
                  </a:cubicBezTo>
                  <a:cubicBezTo>
                    <a:pt x="81" y="84"/>
                    <a:pt x="82" y="84"/>
                    <a:pt x="83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4"/>
                    <a:pt x="85" y="84"/>
                    <a:pt x="86" y="84"/>
                  </a:cubicBezTo>
                  <a:cubicBezTo>
                    <a:pt x="86" y="83"/>
                    <a:pt x="86" y="81"/>
                    <a:pt x="86" y="80"/>
                  </a:cubicBezTo>
                  <a:cubicBezTo>
                    <a:pt x="86" y="80"/>
                    <a:pt x="86" y="79"/>
                    <a:pt x="85" y="79"/>
                  </a:cubicBezTo>
                  <a:cubicBezTo>
                    <a:pt x="85" y="78"/>
                    <a:pt x="85" y="77"/>
                    <a:pt x="85" y="77"/>
                  </a:cubicBezTo>
                  <a:cubicBezTo>
                    <a:pt x="85" y="76"/>
                    <a:pt x="85" y="76"/>
                    <a:pt x="85" y="76"/>
                  </a:cubicBezTo>
                  <a:cubicBezTo>
                    <a:pt x="86" y="75"/>
                    <a:pt x="86" y="75"/>
                    <a:pt x="87" y="75"/>
                  </a:cubicBezTo>
                  <a:cubicBezTo>
                    <a:pt x="87" y="76"/>
                    <a:pt x="88" y="76"/>
                    <a:pt x="88" y="76"/>
                  </a:cubicBezTo>
                  <a:cubicBezTo>
                    <a:pt x="89" y="76"/>
                    <a:pt x="90" y="78"/>
                    <a:pt x="90" y="78"/>
                  </a:cubicBezTo>
                  <a:cubicBezTo>
                    <a:pt x="91" y="78"/>
                    <a:pt x="91" y="78"/>
                    <a:pt x="92" y="78"/>
                  </a:cubicBezTo>
                  <a:cubicBezTo>
                    <a:pt x="92" y="78"/>
                    <a:pt x="93" y="77"/>
                    <a:pt x="93" y="77"/>
                  </a:cubicBezTo>
                  <a:cubicBezTo>
                    <a:pt x="94" y="77"/>
                    <a:pt x="95" y="77"/>
                    <a:pt x="95" y="76"/>
                  </a:cubicBezTo>
                  <a:cubicBezTo>
                    <a:pt x="96" y="76"/>
                    <a:pt x="96" y="75"/>
                    <a:pt x="97" y="75"/>
                  </a:cubicBezTo>
                  <a:cubicBezTo>
                    <a:pt x="97" y="74"/>
                    <a:pt x="98" y="73"/>
                    <a:pt x="99" y="72"/>
                  </a:cubicBezTo>
                  <a:cubicBezTo>
                    <a:pt x="99" y="71"/>
                    <a:pt x="99" y="70"/>
                    <a:pt x="99" y="69"/>
                  </a:cubicBezTo>
                  <a:cubicBezTo>
                    <a:pt x="98" y="68"/>
                    <a:pt x="97" y="67"/>
                    <a:pt x="97" y="66"/>
                  </a:cubicBezTo>
                  <a:cubicBezTo>
                    <a:pt x="97" y="66"/>
                    <a:pt x="96" y="65"/>
                    <a:pt x="96" y="65"/>
                  </a:cubicBezTo>
                  <a:cubicBezTo>
                    <a:pt x="95" y="64"/>
                    <a:pt x="94" y="64"/>
                    <a:pt x="94" y="64"/>
                  </a:cubicBezTo>
                  <a:cubicBezTo>
                    <a:pt x="94" y="64"/>
                    <a:pt x="93" y="63"/>
                    <a:pt x="92" y="63"/>
                  </a:cubicBezTo>
                  <a:cubicBezTo>
                    <a:pt x="92" y="63"/>
                    <a:pt x="91" y="63"/>
                    <a:pt x="91" y="63"/>
                  </a:cubicBezTo>
                  <a:cubicBezTo>
                    <a:pt x="90" y="62"/>
                    <a:pt x="90" y="61"/>
                    <a:pt x="90" y="61"/>
                  </a:cubicBezTo>
                  <a:cubicBezTo>
                    <a:pt x="90" y="60"/>
                    <a:pt x="90" y="59"/>
                    <a:pt x="89" y="59"/>
                  </a:cubicBezTo>
                  <a:cubicBezTo>
                    <a:pt x="89" y="58"/>
                    <a:pt x="88" y="58"/>
                    <a:pt x="88" y="58"/>
                  </a:cubicBezTo>
                  <a:cubicBezTo>
                    <a:pt x="87" y="57"/>
                    <a:pt x="85" y="56"/>
                    <a:pt x="85" y="56"/>
                  </a:cubicBezTo>
                  <a:cubicBezTo>
                    <a:pt x="85" y="56"/>
                    <a:pt x="84" y="54"/>
                    <a:pt x="84" y="54"/>
                  </a:cubicBezTo>
                  <a:cubicBezTo>
                    <a:pt x="84" y="53"/>
                    <a:pt x="84" y="52"/>
                    <a:pt x="84" y="51"/>
                  </a:cubicBezTo>
                  <a:cubicBezTo>
                    <a:pt x="84" y="51"/>
                    <a:pt x="84" y="50"/>
                    <a:pt x="84" y="49"/>
                  </a:cubicBezTo>
                  <a:cubicBezTo>
                    <a:pt x="84" y="49"/>
                    <a:pt x="85" y="47"/>
                    <a:pt x="85" y="47"/>
                  </a:cubicBezTo>
                  <a:cubicBezTo>
                    <a:pt x="86" y="46"/>
                    <a:pt x="86" y="46"/>
                    <a:pt x="87" y="46"/>
                  </a:cubicBezTo>
                  <a:cubicBezTo>
                    <a:pt x="88" y="45"/>
                    <a:pt x="88" y="44"/>
                    <a:pt x="89" y="44"/>
                  </a:cubicBezTo>
                  <a:cubicBezTo>
                    <a:pt x="89" y="44"/>
                    <a:pt x="89" y="42"/>
                    <a:pt x="89" y="42"/>
                  </a:cubicBezTo>
                  <a:cubicBezTo>
                    <a:pt x="89" y="41"/>
                    <a:pt x="89" y="41"/>
                    <a:pt x="89" y="40"/>
                  </a:cubicBezTo>
                  <a:cubicBezTo>
                    <a:pt x="89" y="41"/>
                    <a:pt x="89" y="41"/>
                    <a:pt x="90" y="41"/>
                  </a:cubicBezTo>
                  <a:cubicBezTo>
                    <a:pt x="90" y="41"/>
                    <a:pt x="91" y="41"/>
                    <a:pt x="92" y="41"/>
                  </a:cubicBezTo>
                  <a:cubicBezTo>
                    <a:pt x="93" y="41"/>
                    <a:pt x="94" y="40"/>
                    <a:pt x="94" y="40"/>
                  </a:cubicBezTo>
                  <a:cubicBezTo>
                    <a:pt x="95" y="40"/>
                    <a:pt x="96" y="39"/>
                    <a:pt x="97" y="38"/>
                  </a:cubicBezTo>
                  <a:cubicBezTo>
                    <a:pt x="97" y="38"/>
                    <a:pt x="98" y="37"/>
                    <a:pt x="99" y="36"/>
                  </a:cubicBezTo>
                  <a:cubicBezTo>
                    <a:pt x="99" y="35"/>
                    <a:pt x="100" y="34"/>
                    <a:pt x="101" y="34"/>
                  </a:cubicBezTo>
                  <a:cubicBezTo>
                    <a:pt x="102" y="33"/>
                    <a:pt x="103" y="33"/>
                    <a:pt x="104" y="32"/>
                  </a:cubicBezTo>
                  <a:cubicBezTo>
                    <a:pt x="104" y="32"/>
                    <a:pt x="106" y="32"/>
                    <a:pt x="107" y="31"/>
                  </a:cubicBezTo>
                  <a:cubicBezTo>
                    <a:pt x="107" y="31"/>
                    <a:pt x="109" y="31"/>
                    <a:pt x="109" y="30"/>
                  </a:cubicBezTo>
                  <a:cubicBezTo>
                    <a:pt x="110" y="30"/>
                    <a:pt x="112" y="28"/>
                    <a:pt x="112" y="28"/>
                  </a:cubicBezTo>
                  <a:cubicBezTo>
                    <a:pt x="113" y="27"/>
                    <a:pt x="113" y="26"/>
                    <a:pt x="113" y="25"/>
                  </a:cubicBezTo>
                  <a:cubicBezTo>
                    <a:pt x="114" y="25"/>
                    <a:pt x="114" y="24"/>
                    <a:pt x="115" y="24"/>
                  </a:cubicBezTo>
                  <a:cubicBezTo>
                    <a:pt x="115" y="23"/>
                    <a:pt x="116" y="22"/>
                    <a:pt x="117" y="22"/>
                  </a:cubicBezTo>
                  <a:cubicBezTo>
                    <a:pt x="118" y="22"/>
                    <a:pt x="120" y="22"/>
                    <a:pt x="121" y="22"/>
                  </a:cubicBezTo>
                  <a:cubicBezTo>
                    <a:pt x="122" y="22"/>
                    <a:pt x="124" y="22"/>
                    <a:pt x="125" y="22"/>
                  </a:cubicBezTo>
                  <a:cubicBezTo>
                    <a:pt x="126" y="22"/>
                    <a:pt x="127" y="22"/>
                    <a:pt x="128" y="21"/>
                  </a:cubicBezTo>
                  <a:cubicBezTo>
                    <a:pt x="128" y="21"/>
                    <a:pt x="129" y="20"/>
                    <a:pt x="129" y="20"/>
                  </a:cubicBezTo>
                  <a:cubicBezTo>
                    <a:pt x="130" y="19"/>
                    <a:pt x="131" y="18"/>
                    <a:pt x="131" y="18"/>
                  </a:cubicBezTo>
                  <a:cubicBezTo>
                    <a:pt x="131" y="17"/>
                    <a:pt x="131" y="16"/>
                    <a:pt x="132" y="15"/>
                  </a:cubicBezTo>
                  <a:cubicBezTo>
                    <a:pt x="132" y="14"/>
                    <a:pt x="132" y="13"/>
                    <a:pt x="132" y="13"/>
                  </a:cubicBezTo>
                  <a:cubicBezTo>
                    <a:pt x="133" y="12"/>
                    <a:pt x="133" y="9"/>
                    <a:pt x="134" y="8"/>
                  </a:cubicBezTo>
                  <a:cubicBezTo>
                    <a:pt x="134" y="7"/>
                    <a:pt x="136" y="6"/>
                    <a:pt x="137" y="5"/>
                  </a:cubicBezTo>
                  <a:cubicBezTo>
                    <a:pt x="137" y="5"/>
                    <a:pt x="139" y="3"/>
                    <a:pt x="139" y="3"/>
                  </a:cubicBezTo>
                  <a:cubicBezTo>
                    <a:pt x="140" y="2"/>
                    <a:pt x="141" y="2"/>
                    <a:pt x="141" y="2"/>
                  </a:cubicBezTo>
                  <a:cubicBezTo>
                    <a:pt x="142" y="1"/>
                    <a:pt x="144" y="0"/>
                    <a:pt x="145" y="0"/>
                  </a:cubicBezTo>
                  <a:cubicBezTo>
                    <a:pt x="145" y="0"/>
                    <a:pt x="146" y="0"/>
                    <a:pt x="147" y="0"/>
                  </a:cubicBezTo>
                  <a:cubicBezTo>
                    <a:pt x="147" y="1"/>
                    <a:pt x="148" y="2"/>
                    <a:pt x="148" y="2"/>
                  </a:cubicBezTo>
                  <a:cubicBezTo>
                    <a:pt x="148" y="3"/>
                    <a:pt x="149" y="4"/>
                    <a:pt x="150" y="4"/>
                  </a:cubicBezTo>
                  <a:cubicBezTo>
                    <a:pt x="150" y="5"/>
                    <a:pt x="151" y="5"/>
                    <a:pt x="152" y="6"/>
                  </a:cubicBezTo>
                  <a:cubicBezTo>
                    <a:pt x="153" y="6"/>
                    <a:pt x="154" y="7"/>
                    <a:pt x="156" y="7"/>
                  </a:cubicBezTo>
                  <a:cubicBezTo>
                    <a:pt x="156" y="7"/>
                    <a:pt x="158" y="6"/>
                    <a:pt x="158" y="6"/>
                  </a:cubicBezTo>
                  <a:cubicBezTo>
                    <a:pt x="159" y="6"/>
                    <a:pt x="160" y="5"/>
                    <a:pt x="161" y="5"/>
                  </a:cubicBezTo>
                  <a:cubicBezTo>
                    <a:pt x="161" y="4"/>
                    <a:pt x="161" y="3"/>
                    <a:pt x="162" y="3"/>
                  </a:cubicBezTo>
                  <a:cubicBezTo>
                    <a:pt x="162" y="3"/>
                    <a:pt x="163" y="2"/>
                    <a:pt x="163" y="2"/>
                  </a:cubicBezTo>
                  <a:cubicBezTo>
                    <a:pt x="164" y="1"/>
                    <a:pt x="167" y="1"/>
                    <a:pt x="168" y="1"/>
                  </a:cubicBezTo>
                  <a:cubicBezTo>
                    <a:pt x="168" y="1"/>
                    <a:pt x="170" y="2"/>
                    <a:pt x="171" y="1"/>
                  </a:cubicBezTo>
                  <a:cubicBezTo>
                    <a:pt x="171" y="1"/>
                    <a:pt x="172" y="1"/>
                    <a:pt x="172" y="1"/>
                  </a:cubicBezTo>
                  <a:cubicBezTo>
                    <a:pt x="173" y="0"/>
                    <a:pt x="174" y="1"/>
                    <a:pt x="174" y="1"/>
                  </a:cubicBezTo>
                  <a:cubicBezTo>
                    <a:pt x="175" y="2"/>
                    <a:pt x="176" y="3"/>
                    <a:pt x="176" y="4"/>
                  </a:cubicBezTo>
                  <a:cubicBezTo>
                    <a:pt x="177" y="5"/>
                    <a:pt x="177" y="7"/>
                    <a:pt x="177" y="8"/>
                  </a:cubicBezTo>
                  <a:cubicBezTo>
                    <a:pt x="177" y="9"/>
                    <a:pt x="177" y="11"/>
                    <a:pt x="177" y="12"/>
                  </a:cubicBezTo>
                  <a:cubicBezTo>
                    <a:pt x="177" y="13"/>
                    <a:pt x="177" y="15"/>
                    <a:pt x="176" y="16"/>
                  </a:cubicBezTo>
                  <a:cubicBezTo>
                    <a:pt x="176" y="17"/>
                    <a:pt x="176" y="19"/>
                    <a:pt x="176" y="20"/>
                  </a:cubicBezTo>
                  <a:cubicBezTo>
                    <a:pt x="175" y="22"/>
                    <a:pt x="174" y="23"/>
                    <a:pt x="173" y="24"/>
                  </a:cubicBezTo>
                  <a:cubicBezTo>
                    <a:pt x="173" y="24"/>
                    <a:pt x="171" y="25"/>
                    <a:pt x="171" y="26"/>
                  </a:cubicBezTo>
                  <a:cubicBezTo>
                    <a:pt x="170" y="26"/>
                    <a:pt x="170" y="27"/>
                    <a:pt x="170" y="27"/>
                  </a:cubicBezTo>
                  <a:cubicBezTo>
                    <a:pt x="169" y="28"/>
                    <a:pt x="169" y="29"/>
                    <a:pt x="169" y="29"/>
                  </a:cubicBezTo>
                  <a:cubicBezTo>
                    <a:pt x="170" y="30"/>
                    <a:pt x="171" y="31"/>
                    <a:pt x="171" y="31"/>
                  </a:cubicBezTo>
                  <a:cubicBezTo>
                    <a:pt x="172" y="31"/>
                    <a:pt x="173" y="32"/>
                    <a:pt x="174" y="32"/>
                  </a:cubicBezTo>
                  <a:cubicBezTo>
                    <a:pt x="174" y="32"/>
                    <a:pt x="176" y="33"/>
                    <a:pt x="177" y="33"/>
                  </a:cubicBezTo>
                  <a:cubicBezTo>
                    <a:pt x="177" y="33"/>
                    <a:pt x="179" y="33"/>
                    <a:pt x="179" y="33"/>
                  </a:cubicBezTo>
                  <a:cubicBezTo>
                    <a:pt x="180" y="32"/>
                    <a:pt x="181" y="31"/>
                    <a:pt x="181" y="31"/>
                  </a:cubicBezTo>
                  <a:cubicBezTo>
                    <a:pt x="182" y="30"/>
                    <a:pt x="183" y="29"/>
                    <a:pt x="183" y="29"/>
                  </a:cubicBezTo>
                  <a:cubicBezTo>
                    <a:pt x="184" y="29"/>
                    <a:pt x="185" y="29"/>
                    <a:pt x="186" y="29"/>
                  </a:cubicBezTo>
                  <a:cubicBezTo>
                    <a:pt x="187" y="29"/>
                    <a:pt x="188" y="29"/>
                    <a:pt x="190" y="30"/>
                  </a:cubicBezTo>
                  <a:cubicBezTo>
                    <a:pt x="191" y="30"/>
                    <a:pt x="193" y="30"/>
                    <a:pt x="195" y="30"/>
                  </a:cubicBezTo>
                  <a:cubicBezTo>
                    <a:pt x="195" y="30"/>
                    <a:pt x="196" y="29"/>
                    <a:pt x="197" y="29"/>
                  </a:cubicBezTo>
                  <a:cubicBezTo>
                    <a:pt x="197" y="29"/>
                    <a:pt x="198" y="28"/>
                    <a:pt x="198" y="28"/>
                  </a:cubicBezTo>
                  <a:cubicBezTo>
                    <a:pt x="198" y="27"/>
                    <a:pt x="198" y="26"/>
                    <a:pt x="198" y="25"/>
                  </a:cubicBezTo>
                  <a:cubicBezTo>
                    <a:pt x="198" y="25"/>
                    <a:pt x="198" y="24"/>
                    <a:pt x="199" y="23"/>
                  </a:cubicBezTo>
                  <a:cubicBezTo>
                    <a:pt x="199" y="23"/>
                    <a:pt x="201" y="22"/>
                    <a:pt x="201" y="22"/>
                  </a:cubicBezTo>
                  <a:cubicBezTo>
                    <a:pt x="202" y="21"/>
                    <a:pt x="203" y="21"/>
                    <a:pt x="204" y="21"/>
                  </a:cubicBezTo>
                  <a:cubicBezTo>
                    <a:pt x="204" y="21"/>
                    <a:pt x="205" y="22"/>
                    <a:pt x="206" y="22"/>
                  </a:cubicBezTo>
                  <a:cubicBezTo>
                    <a:pt x="207" y="22"/>
                    <a:pt x="208" y="23"/>
                    <a:pt x="208" y="24"/>
                  </a:cubicBezTo>
                  <a:cubicBezTo>
                    <a:pt x="208" y="25"/>
                    <a:pt x="209" y="26"/>
                    <a:pt x="209" y="27"/>
                  </a:cubicBezTo>
                  <a:cubicBezTo>
                    <a:pt x="210" y="27"/>
                    <a:pt x="210" y="28"/>
                    <a:pt x="211" y="28"/>
                  </a:cubicBezTo>
                  <a:cubicBezTo>
                    <a:pt x="211" y="29"/>
                    <a:pt x="213" y="29"/>
                    <a:pt x="213" y="29"/>
                  </a:cubicBezTo>
                  <a:cubicBezTo>
                    <a:pt x="214" y="29"/>
                    <a:pt x="215" y="29"/>
                    <a:pt x="216" y="29"/>
                  </a:cubicBezTo>
                  <a:cubicBezTo>
                    <a:pt x="217" y="29"/>
                    <a:pt x="218" y="28"/>
                    <a:pt x="219" y="28"/>
                  </a:cubicBezTo>
                  <a:cubicBezTo>
                    <a:pt x="220" y="28"/>
                    <a:pt x="223" y="27"/>
                    <a:pt x="224" y="28"/>
                  </a:cubicBezTo>
                  <a:cubicBezTo>
                    <a:pt x="225" y="28"/>
                    <a:pt x="227" y="29"/>
                    <a:pt x="228" y="30"/>
                  </a:cubicBezTo>
                  <a:cubicBezTo>
                    <a:pt x="228" y="31"/>
                    <a:pt x="229" y="32"/>
                    <a:pt x="229" y="33"/>
                  </a:cubicBezTo>
                  <a:cubicBezTo>
                    <a:pt x="230" y="33"/>
                    <a:pt x="230" y="34"/>
                    <a:pt x="231" y="34"/>
                  </a:cubicBezTo>
                  <a:cubicBezTo>
                    <a:pt x="231" y="35"/>
                    <a:pt x="231" y="36"/>
                    <a:pt x="230" y="36"/>
                  </a:cubicBezTo>
                  <a:cubicBezTo>
                    <a:pt x="230" y="36"/>
                    <a:pt x="230" y="37"/>
                    <a:pt x="230" y="37"/>
                  </a:cubicBezTo>
                  <a:cubicBezTo>
                    <a:pt x="229" y="37"/>
                    <a:pt x="229" y="38"/>
                    <a:pt x="228" y="38"/>
                  </a:cubicBezTo>
                  <a:cubicBezTo>
                    <a:pt x="228" y="38"/>
                    <a:pt x="227" y="38"/>
                    <a:pt x="226" y="38"/>
                  </a:cubicBezTo>
                  <a:cubicBezTo>
                    <a:pt x="226" y="38"/>
                    <a:pt x="225" y="38"/>
                    <a:pt x="225" y="38"/>
                  </a:cubicBezTo>
                  <a:cubicBezTo>
                    <a:pt x="224" y="38"/>
                    <a:pt x="224" y="38"/>
                    <a:pt x="224" y="38"/>
                  </a:cubicBezTo>
                  <a:cubicBezTo>
                    <a:pt x="223" y="38"/>
                    <a:pt x="222" y="39"/>
                    <a:pt x="222" y="39"/>
                  </a:cubicBezTo>
                  <a:cubicBezTo>
                    <a:pt x="221" y="39"/>
                    <a:pt x="221" y="40"/>
                    <a:pt x="221" y="40"/>
                  </a:cubicBezTo>
                  <a:cubicBezTo>
                    <a:pt x="220" y="41"/>
                    <a:pt x="220" y="42"/>
                    <a:pt x="220" y="42"/>
                  </a:cubicBezTo>
                  <a:cubicBezTo>
                    <a:pt x="219" y="43"/>
                    <a:pt x="219" y="44"/>
                    <a:pt x="219" y="46"/>
                  </a:cubicBezTo>
                  <a:cubicBezTo>
                    <a:pt x="219" y="47"/>
                    <a:pt x="220" y="49"/>
                    <a:pt x="220" y="51"/>
                  </a:cubicBezTo>
                  <a:cubicBezTo>
                    <a:pt x="220" y="52"/>
                    <a:pt x="219" y="55"/>
                    <a:pt x="219" y="56"/>
                  </a:cubicBezTo>
                  <a:cubicBezTo>
                    <a:pt x="219" y="56"/>
                    <a:pt x="219" y="58"/>
                    <a:pt x="219" y="59"/>
                  </a:cubicBezTo>
                  <a:cubicBezTo>
                    <a:pt x="220" y="59"/>
                    <a:pt x="220" y="61"/>
                    <a:pt x="220" y="62"/>
                  </a:cubicBezTo>
                  <a:cubicBezTo>
                    <a:pt x="220" y="63"/>
                    <a:pt x="222" y="64"/>
                    <a:pt x="222" y="64"/>
                  </a:cubicBezTo>
                  <a:cubicBezTo>
                    <a:pt x="223" y="65"/>
                    <a:pt x="224" y="66"/>
                    <a:pt x="225" y="66"/>
                  </a:cubicBezTo>
                  <a:cubicBezTo>
                    <a:pt x="226" y="66"/>
                    <a:pt x="227" y="66"/>
                    <a:pt x="228" y="66"/>
                  </a:cubicBezTo>
                  <a:cubicBezTo>
                    <a:pt x="229" y="67"/>
                    <a:pt x="230" y="67"/>
                    <a:pt x="231" y="68"/>
                  </a:cubicBezTo>
                  <a:cubicBezTo>
                    <a:pt x="232" y="68"/>
                    <a:pt x="234" y="70"/>
                    <a:pt x="235" y="71"/>
                  </a:cubicBezTo>
                  <a:cubicBezTo>
                    <a:pt x="236" y="72"/>
                    <a:pt x="238" y="73"/>
                    <a:pt x="239" y="74"/>
                  </a:cubicBezTo>
                  <a:cubicBezTo>
                    <a:pt x="240" y="75"/>
                    <a:pt x="241" y="76"/>
                    <a:pt x="241" y="77"/>
                  </a:cubicBezTo>
                  <a:cubicBezTo>
                    <a:pt x="242" y="77"/>
                    <a:pt x="243" y="79"/>
                    <a:pt x="244" y="80"/>
                  </a:cubicBezTo>
                  <a:cubicBezTo>
                    <a:pt x="245" y="80"/>
                    <a:pt x="246" y="82"/>
                    <a:pt x="247" y="83"/>
                  </a:cubicBezTo>
                  <a:cubicBezTo>
                    <a:pt x="247" y="84"/>
                    <a:pt x="249" y="85"/>
                    <a:pt x="249" y="86"/>
                  </a:cubicBezTo>
                  <a:cubicBezTo>
                    <a:pt x="249" y="86"/>
                    <a:pt x="250" y="87"/>
                    <a:pt x="250" y="88"/>
                  </a:cubicBezTo>
                  <a:cubicBezTo>
                    <a:pt x="251" y="89"/>
                    <a:pt x="252" y="90"/>
                    <a:pt x="253" y="91"/>
                  </a:cubicBezTo>
                  <a:cubicBezTo>
                    <a:pt x="253" y="92"/>
                    <a:pt x="254" y="94"/>
                    <a:pt x="254" y="95"/>
                  </a:cubicBezTo>
                  <a:cubicBezTo>
                    <a:pt x="254" y="95"/>
                    <a:pt x="255" y="97"/>
                    <a:pt x="255" y="97"/>
                  </a:cubicBezTo>
                  <a:cubicBezTo>
                    <a:pt x="256" y="98"/>
                    <a:pt x="256" y="100"/>
                    <a:pt x="256" y="10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56"/>
            <p:cNvSpPr>
              <a:spLocks/>
            </p:cNvSpPr>
            <p:nvPr/>
          </p:nvSpPr>
          <p:spPr bwMode="auto">
            <a:xfrm>
              <a:off x="1762" y="1835"/>
              <a:ext cx="709" cy="580"/>
            </a:xfrm>
            <a:custGeom>
              <a:avLst/>
              <a:gdLst>
                <a:gd name="T0" fmla="*/ 253 w 256"/>
                <a:gd name="T1" fmla="*/ 114 h 210"/>
                <a:gd name="T2" fmla="*/ 249 w 256"/>
                <a:gd name="T3" fmla="*/ 135 h 210"/>
                <a:gd name="T4" fmla="*/ 240 w 256"/>
                <a:gd name="T5" fmla="*/ 146 h 210"/>
                <a:gd name="T6" fmla="*/ 238 w 256"/>
                <a:gd name="T7" fmla="*/ 164 h 210"/>
                <a:gd name="T8" fmla="*/ 221 w 256"/>
                <a:gd name="T9" fmla="*/ 172 h 210"/>
                <a:gd name="T10" fmla="*/ 201 w 256"/>
                <a:gd name="T11" fmla="*/ 174 h 210"/>
                <a:gd name="T12" fmla="*/ 175 w 256"/>
                <a:gd name="T13" fmla="*/ 179 h 210"/>
                <a:gd name="T14" fmla="*/ 152 w 256"/>
                <a:gd name="T15" fmla="*/ 176 h 210"/>
                <a:gd name="T16" fmla="*/ 137 w 256"/>
                <a:gd name="T17" fmla="*/ 176 h 210"/>
                <a:gd name="T18" fmla="*/ 119 w 256"/>
                <a:gd name="T19" fmla="*/ 185 h 210"/>
                <a:gd name="T20" fmla="*/ 109 w 256"/>
                <a:gd name="T21" fmla="*/ 186 h 210"/>
                <a:gd name="T22" fmla="*/ 93 w 256"/>
                <a:gd name="T23" fmla="*/ 203 h 210"/>
                <a:gd name="T24" fmla="*/ 83 w 256"/>
                <a:gd name="T25" fmla="*/ 207 h 210"/>
                <a:gd name="T26" fmla="*/ 86 w 256"/>
                <a:gd name="T27" fmla="*/ 194 h 210"/>
                <a:gd name="T28" fmla="*/ 77 w 256"/>
                <a:gd name="T29" fmla="*/ 182 h 210"/>
                <a:gd name="T30" fmla="*/ 68 w 256"/>
                <a:gd name="T31" fmla="*/ 176 h 210"/>
                <a:gd name="T32" fmla="*/ 61 w 256"/>
                <a:gd name="T33" fmla="*/ 162 h 210"/>
                <a:gd name="T34" fmla="*/ 51 w 256"/>
                <a:gd name="T35" fmla="*/ 159 h 210"/>
                <a:gd name="T36" fmla="*/ 46 w 256"/>
                <a:gd name="T37" fmla="*/ 170 h 210"/>
                <a:gd name="T38" fmla="*/ 46 w 256"/>
                <a:gd name="T39" fmla="*/ 183 h 210"/>
                <a:gd name="T40" fmla="*/ 37 w 256"/>
                <a:gd name="T41" fmla="*/ 187 h 210"/>
                <a:gd name="T42" fmla="*/ 20 w 256"/>
                <a:gd name="T43" fmla="*/ 183 h 210"/>
                <a:gd name="T44" fmla="*/ 12 w 256"/>
                <a:gd name="T45" fmla="*/ 167 h 210"/>
                <a:gd name="T46" fmla="*/ 7 w 256"/>
                <a:gd name="T47" fmla="*/ 151 h 210"/>
                <a:gd name="T48" fmla="*/ 2 w 256"/>
                <a:gd name="T49" fmla="*/ 146 h 210"/>
                <a:gd name="T50" fmla="*/ 6 w 256"/>
                <a:gd name="T51" fmla="*/ 135 h 210"/>
                <a:gd name="T52" fmla="*/ 20 w 256"/>
                <a:gd name="T53" fmla="*/ 128 h 210"/>
                <a:gd name="T54" fmla="*/ 27 w 256"/>
                <a:gd name="T55" fmla="*/ 120 h 210"/>
                <a:gd name="T56" fmla="*/ 35 w 256"/>
                <a:gd name="T57" fmla="*/ 108 h 210"/>
                <a:gd name="T58" fmla="*/ 50 w 256"/>
                <a:gd name="T59" fmla="*/ 102 h 210"/>
                <a:gd name="T60" fmla="*/ 64 w 256"/>
                <a:gd name="T61" fmla="*/ 95 h 210"/>
                <a:gd name="T62" fmla="*/ 68 w 256"/>
                <a:gd name="T63" fmla="*/ 86 h 210"/>
                <a:gd name="T64" fmla="*/ 79 w 256"/>
                <a:gd name="T65" fmla="*/ 82 h 210"/>
                <a:gd name="T66" fmla="*/ 85 w 256"/>
                <a:gd name="T67" fmla="*/ 79 h 210"/>
                <a:gd name="T68" fmla="*/ 92 w 256"/>
                <a:gd name="T69" fmla="*/ 78 h 210"/>
                <a:gd name="T70" fmla="*/ 97 w 256"/>
                <a:gd name="T71" fmla="*/ 66 h 210"/>
                <a:gd name="T72" fmla="*/ 89 w 256"/>
                <a:gd name="T73" fmla="*/ 59 h 210"/>
                <a:gd name="T74" fmla="*/ 85 w 256"/>
                <a:gd name="T75" fmla="*/ 47 h 210"/>
                <a:gd name="T76" fmla="*/ 92 w 256"/>
                <a:gd name="T77" fmla="*/ 41 h 210"/>
                <a:gd name="T78" fmla="*/ 107 w 256"/>
                <a:gd name="T79" fmla="*/ 31 h 210"/>
                <a:gd name="T80" fmla="*/ 121 w 256"/>
                <a:gd name="T81" fmla="*/ 22 h 210"/>
                <a:gd name="T82" fmla="*/ 132 w 256"/>
                <a:gd name="T83" fmla="*/ 13 h 210"/>
                <a:gd name="T84" fmla="*/ 147 w 256"/>
                <a:gd name="T85" fmla="*/ 0 h 210"/>
                <a:gd name="T86" fmla="*/ 161 w 256"/>
                <a:gd name="T87" fmla="*/ 5 h 210"/>
                <a:gd name="T88" fmla="*/ 174 w 256"/>
                <a:gd name="T89" fmla="*/ 1 h 210"/>
                <a:gd name="T90" fmla="*/ 173 w 256"/>
                <a:gd name="T91" fmla="*/ 24 h 210"/>
                <a:gd name="T92" fmla="*/ 177 w 256"/>
                <a:gd name="T93" fmla="*/ 33 h 210"/>
                <a:gd name="T94" fmla="*/ 195 w 256"/>
                <a:gd name="T95" fmla="*/ 30 h 210"/>
                <a:gd name="T96" fmla="*/ 204 w 256"/>
                <a:gd name="T97" fmla="*/ 21 h 210"/>
                <a:gd name="T98" fmla="*/ 216 w 256"/>
                <a:gd name="T99" fmla="*/ 29 h 210"/>
                <a:gd name="T100" fmla="*/ 230 w 256"/>
                <a:gd name="T101" fmla="*/ 36 h 210"/>
                <a:gd name="T102" fmla="*/ 222 w 256"/>
                <a:gd name="T103" fmla="*/ 39 h 210"/>
                <a:gd name="T104" fmla="*/ 219 w 256"/>
                <a:gd name="T105" fmla="*/ 59 h 210"/>
                <a:gd name="T106" fmla="*/ 235 w 256"/>
                <a:gd name="T107" fmla="*/ 71 h 210"/>
                <a:gd name="T108" fmla="*/ 250 w 256"/>
                <a:gd name="T109" fmla="*/ 8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6" h="210">
                  <a:moveTo>
                    <a:pt x="256" y="101"/>
                  </a:moveTo>
                  <a:cubicBezTo>
                    <a:pt x="256" y="102"/>
                    <a:pt x="256" y="103"/>
                    <a:pt x="256" y="104"/>
                  </a:cubicBezTo>
                  <a:cubicBezTo>
                    <a:pt x="256" y="104"/>
                    <a:pt x="256" y="106"/>
                    <a:pt x="256" y="107"/>
                  </a:cubicBezTo>
                  <a:cubicBezTo>
                    <a:pt x="255" y="107"/>
                    <a:pt x="254" y="109"/>
                    <a:pt x="254" y="109"/>
                  </a:cubicBezTo>
                  <a:cubicBezTo>
                    <a:pt x="254" y="110"/>
                    <a:pt x="253" y="111"/>
                    <a:pt x="253" y="112"/>
                  </a:cubicBezTo>
                  <a:cubicBezTo>
                    <a:pt x="253" y="112"/>
                    <a:pt x="253" y="114"/>
                    <a:pt x="253" y="114"/>
                  </a:cubicBezTo>
                  <a:cubicBezTo>
                    <a:pt x="253" y="115"/>
                    <a:pt x="254" y="118"/>
                    <a:pt x="254" y="119"/>
                  </a:cubicBezTo>
                  <a:cubicBezTo>
                    <a:pt x="254" y="120"/>
                    <a:pt x="254" y="123"/>
                    <a:pt x="254" y="124"/>
                  </a:cubicBezTo>
                  <a:cubicBezTo>
                    <a:pt x="254" y="125"/>
                    <a:pt x="253" y="127"/>
                    <a:pt x="253" y="127"/>
                  </a:cubicBezTo>
                  <a:cubicBezTo>
                    <a:pt x="253" y="128"/>
                    <a:pt x="253" y="131"/>
                    <a:pt x="253" y="132"/>
                  </a:cubicBezTo>
                  <a:cubicBezTo>
                    <a:pt x="252" y="132"/>
                    <a:pt x="252" y="133"/>
                    <a:pt x="251" y="133"/>
                  </a:cubicBezTo>
                  <a:cubicBezTo>
                    <a:pt x="251" y="134"/>
                    <a:pt x="250" y="134"/>
                    <a:pt x="249" y="135"/>
                  </a:cubicBezTo>
                  <a:cubicBezTo>
                    <a:pt x="248" y="135"/>
                    <a:pt x="247" y="135"/>
                    <a:pt x="245" y="136"/>
                  </a:cubicBezTo>
                  <a:cubicBezTo>
                    <a:pt x="245" y="136"/>
                    <a:pt x="243" y="137"/>
                    <a:pt x="243" y="137"/>
                  </a:cubicBezTo>
                  <a:cubicBezTo>
                    <a:pt x="242" y="137"/>
                    <a:pt x="241" y="138"/>
                    <a:pt x="241" y="138"/>
                  </a:cubicBezTo>
                  <a:cubicBezTo>
                    <a:pt x="240" y="139"/>
                    <a:pt x="240" y="140"/>
                    <a:pt x="240" y="140"/>
                  </a:cubicBezTo>
                  <a:cubicBezTo>
                    <a:pt x="240" y="141"/>
                    <a:pt x="240" y="142"/>
                    <a:pt x="240" y="143"/>
                  </a:cubicBezTo>
                  <a:cubicBezTo>
                    <a:pt x="240" y="144"/>
                    <a:pt x="240" y="145"/>
                    <a:pt x="240" y="146"/>
                  </a:cubicBezTo>
                  <a:cubicBezTo>
                    <a:pt x="240" y="147"/>
                    <a:pt x="240" y="148"/>
                    <a:pt x="240" y="148"/>
                  </a:cubicBezTo>
                  <a:cubicBezTo>
                    <a:pt x="239" y="149"/>
                    <a:pt x="239" y="151"/>
                    <a:pt x="239" y="152"/>
                  </a:cubicBezTo>
                  <a:cubicBezTo>
                    <a:pt x="239" y="153"/>
                    <a:pt x="240" y="155"/>
                    <a:pt x="240" y="156"/>
                  </a:cubicBezTo>
                  <a:cubicBezTo>
                    <a:pt x="240" y="156"/>
                    <a:pt x="240" y="158"/>
                    <a:pt x="240" y="159"/>
                  </a:cubicBezTo>
                  <a:cubicBezTo>
                    <a:pt x="240" y="160"/>
                    <a:pt x="239" y="161"/>
                    <a:pt x="239" y="161"/>
                  </a:cubicBezTo>
                  <a:cubicBezTo>
                    <a:pt x="239" y="162"/>
                    <a:pt x="238" y="163"/>
                    <a:pt x="238" y="164"/>
                  </a:cubicBezTo>
                  <a:cubicBezTo>
                    <a:pt x="237" y="165"/>
                    <a:pt x="237" y="167"/>
                    <a:pt x="236" y="168"/>
                  </a:cubicBezTo>
                  <a:cubicBezTo>
                    <a:pt x="236" y="169"/>
                    <a:pt x="235" y="170"/>
                    <a:pt x="234" y="170"/>
                  </a:cubicBezTo>
                  <a:cubicBezTo>
                    <a:pt x="233" y="171"/>
                    <a:pt x="232" y="171"/>
                    <a:pt x="232" y="171"/>
                  </a:cubicBezTo>
                  <a:cubicBezTo>
                    <a:pt x="231" y="172"/>
                    <a:pt x="229" y="171"/>
                    <a:pt x="228" y="171"/>
                  </a:cubicBezTo>
                  <a:cubicBezTo>
                    <a:pt x="227" y="171"/>
                    <a:pt x="225" y="171"/>
                    <a:pt x="224" y="171"/>
                  </a:cubicBezTo>
                  <a:cubicBezTo>
                    <a:pt x="223" y="171"/>
                    <a:pt x="221" y="172"/>
                    <a:pt x="221" y="172"/>
                  </a:cubicBezTo>
                  <a:cubicBezTo>
                    <a:pt x="220" y="172"/>
                    <a:pt x="218" y="172"/>
                    <a:pt x="217" y="172"/>
                  </a:cubicBezTo>
                  <a:cubicBezTo>
                    <a:pt x="217" y="172"/>
                    <a:pt x="215" y="172"/>
                    <a:pt x="215" y="172"/>
                  </a:cubicBezTo>
                  <a:cubicBezTo>
                    <a:pt x="214" y="172"/>
                    <a:pt x="213" y="173"/>
                    <a:pt x="213" y="173"/>
                  </a:cubicBezTo>
                  <a:cubicBezTo>
                    <a:pt x="212" y="174"/>
                    <a:pt x="211" y="174"/>
                    <a:pt x="211" y="174"/>
                  </a:cubicBezTo>
                  <a:cubicBezTo>
                    <a:pt x="210" y="174"/>
                    <a:pt x="208" y="174"/>
                    <a:pt x="207" y="174"/>
                  </a:cubicBezTo>
                  <a:cubicBezTo>
                    <a:pt x="205" y="174"/>
                    <a:pt x="202" y="174"/>
                    <a:pt x="201" y="174"/>
                  </a:cubicBezTo>
                  <a:cubicBezTo>
                    <a:pt x="199" y="174"/>
                    <a:pt x="196" y="174"/>
                    <a:pt x="194" y="174"/>
                  </a:cubicBezTo>
                  <a:cubicBezTo>
                    <a:pt x="193" y="174"/>
                    <a:pt x="191" y="173"/>
                    <a:pt x="190" y="174"/>
                  </a:cubicBezTo>
                  <a:cubicBezTo>
                    <a:pt x="189" y="174"/>
                    <a:pt x="187" y="174"/>
                    <a:pt x="186" y="175"/>
                  </a:cubicBezTo>
                  <a:cubicBezTo>
                    <a:pt x="185" y="175"/>
                    <a:pt x="183" y="175"/>
                    <a:pt x="182" y="175"/>
                  </a:cubicBezTo>
                  <a:cubicBezTo>
                    <a:pt x="181" y="176"/>
                    <a:pt x="179" y="177"/>
                    <a:pt x="179" y="177"/>
                  </a:cubicBezTo>
                  <a:cubicBezTo>
                    <a:pt x="177" y="178"/>
                    <a:pt x="176" y="179"/>
                    <a:pt x="175" y="179"/>
                  </a:cubicBezTo>
                  <a:cubicBezTo>
                    <a:pt x="174" y="179"/>
                    <a:pt x="172" y="180"/>
                    <a:pt x="172" y="180"/>
                  </a:cubicBezTo>
                  <a:cubicBezTo>
                    <a:pt x="171" y="180"/>
                    <a:pt x="168" y="180"/>
                    <a:pt x="167" y="180"/>
                  </a:cubicBezTo>
                  <a:cubicBezTo>
                    <a:pt x="166" y="180"/>
                    <a:pt x="164" y="179"/>
                    <a:pt x="163" y="179"/>
                  </a:cubicBezTo>
                  <a:cubicBezTo>
                    <a:pt x="162" y="179"/>
                    <a:pt x="161" y="179"/>
                    <a:pt x="160" y="179"/>
                  </a:cubicBezTo>
                  <a:cubicBezTo>
                    <a:pt x="159" y="178"/>
                    <a:pt x="157" y="178"/>
                    <a:pt x="156" y="178"/>
                  </a:cubicBezTo>
                  <a:cubicBezTo>
                    <a:pt x="155" y="178"/>
                    <a:pt x="153" y="176"/>
                    <a:pt x="152" y="176"/>
                  </a:cubicBezTo>
                  <a:cubicBezTo>
                    <a:pt x="152" y="175"/>
                    <a:pt x="150" y="175"/>
                    <a:pt x="150" y="175"/>
                  </a:cubicBezTo>
                  <a:cubicBezTo>
                    <a:pt x="149" y="175"/>
                    <a:pt x="147" y="175"/>
                    <a:pt x="146" y="175"/>
                  </a:cubicBezTo>
                  <a:cubicBezTo>
                    <a:pt x="145" y="175"/>
                    <a:pt x="143" y="175"/>
                    <a:pt x="143" y="175"/>
                  </a:cubicBezTo>
                  <a:cubicBezTo>
                    <a:pt x="142" y="175"/>
                    <a:pt x="141" y="175"/>
                    <a:pt x="141" y="175"/>
                  </a:cubicBezTo>
                  <a:cubicBezTo>
                    <a:pt x="141" y="176"/>
                    <a:pt x="140" y="176"/>
                    <a:pt x="140" y="177"/>
                  </a:cubicBezTo>
                  <a:cubicBezTo>
                    <a:pt x="139" y="176"/>
                    <a:pt x="138" y="176"/>
                    <a:pt x="137" y="176"/>
                  </a:cubicBezTo>
                  <a:cubicBezTo>
                    <a:pt x="136" y="176"/>
                    <a:pt x="134" y="176"/>
                    <a:pt x="134" y="176"/>
                  </a:cubicBezTo>
                  <a:cubicBezTo>
                    <a:pt x="133" y="177"/>
                    <a:pt x="130" y="179"/>
                    <a:pt x="130" y="179"/>
                  </a:cubicBezTo>
                  <a:cubicBezTo>
                    <a:pt x="129" y="180"/>
                    <a:pt x="128" y="181"/>
                    <a:pt x="128" y="181"/>
                  </a:cubicBezTo>
                  <a:cubicBezTo>
                    <a:pt x="127" y="182"/>
                    <a:pt x="126" y="183"/>
                    <a:pt x="125" y="183"/>
                  </a:cubicBezTo>
                  <a:cubicBezTo>
                    <a:pt x="124" y="183"/>
                    <a:pt x="123" y="184"/>
                    <a:pt x="123" y="184"/>
                  </a:cubicBezTo>
                  <a:cubicBezTo>
                    <a:pt x="122" y="184"/>
                    <a:pt x="120" y="185"/>
                    <a:pt x="119" y="185"/>
                  </a:cubicBezTo>
                  <a:cubicBezTo>
                    <a:pt x="118" y="185"/>
                    <a:pt x="117" y="183"/>
                    <a:pt x="117" y="183"/>
                  </a:cubicBezTo>
                  <a:cubicBezTo>
                    <a:pt x="116" y="183"/>
                    <a:pt x="115" y="182"/>
                    <a:pt x="114" y="182"/>
                  </a:cubicBezTo>
                  <a:cubicBezTo>
                    <a:pt x="113" y="181"/>
                    <a:pt x="113" y="181"/>
                    <a:pt x="113" y="181"/>
                  </a:cubicBezTo>
                  <a:cubicBezTo>
                    <a:pt x="112" y="181"/>
                    <a:pt x="111" y="182"/>
                    <a:pt x="111" y="182"/>
                  </a:cubicBezTo>
                  <a:cubicBezTo>
                    <a:pt x="111" y="182"/>
                    <a:pt x="110" y="183"/>
                    <a:pt x="109" y="184"/>
                  </a:cubicBezTo>
                  <a:cubicBezTo>
                    <a:pt x="109" y="184"/>
                    <a:pt x="109" y="185"/>
                    <a:pt x="109" y="186"/>
                  </a:cubicBezTo>
                  <a:cubicBezTo>
                    <a:pt x="108" y="187"/>
                    <a:pt x="108" y="188"/>
                    <a:pt x="107" y="189"/>
                  </a:cubicBezTo>
                  <a:cubicBezTo>
                    <a:pt x="107" y="190"/>
                    <a:pt x="106" y="192"/>
                    <a:pt x="105" y="192"/>
                  </a:cubicBezTo>
                  <a:cubicBezTo>
                    <a:pt x="104" y="193"/>
                    <a:pt x="103" y="194"/>
                    <a:pt x="102" y="195"/>
                  </a:cubicBezTo>
                  <a:cubicBezTo>
                    <a:pt x="101" y="195"/>
                    <a:pt x="100" y="197"/>
                    <a:pt x="100" y="197"/>
                  </a:cubicBezTo>
                  <a:cubicBezTo>
                    <a:pt x="99" y="198"/>
                    <a:pt x="97" y="199"/>
                    <a:pt x="96" y="200"/>
                  </a:cubicBezTo>
                  <a:cubicBezTo>
                    <a:pt x="96" y="201"/>
                    <a:pt x="94" y="202"/>
                    <a:pt x="93" y="203"/>
                  </a:cubicBezTo>
                  <a:cubicBezTo>
                    <a:pt x="93" y="203"/>
                    <a:pt x="91" y="205"/>
                    <a:pt x="91" y="205"/>
                  </a:cubicBezTo>
                  <a:cubicBezTo>
                    <a:pt x="90" y="205"/>
                    <a:pt x="88" y="205"/>
                    <a:pt x="88" y="206"/>
                  </a:cubicBezTo>
                  <a:cubicBezTo>
                    <a:pt x="86" y="207"/>
                    <a:pt x="86" y="209"/>
                    <a:pt x="85" y="209"/>
                  </a:cubicBezTo>
                  <a:cubicBezTo>
                    <a:pt x="85" y="210"/>
                    <a:pt x="85" y="210"/>
                    <a:pt x="85" y="210"/>
                  </a:cubicBezTo>
                  <a:cubicBezTo>
                    <a:pt x="84" y="209"/>
                    <a:pt x="84" y="209"/>
                    <a:pt x="84" y="209"/>
                  </a:cubicBezTo>
                  <a:cubicBezTo>
                    <a:pt x="83" y="208"/>
                    <a:pt x="83" y="207"/>
                    <a:pt x="83" y="207"/>
                  </a:cubicBezTo>
                  <a:cubicBezTo>
                    <a:pt x="83" y="206"/>
                    <a:pt x="83" y="206"/>
                    <a:pt x="83" y="205"/>
                  </a:cubicBezTo>
                  <a:cubicBezTo>
                    <a:pt x="83" y="205"/>
                    <a:pt x="84" y="204"/>
                    <a:pt x="84" y="203"/>
                  </a:cubicBezTo>
                  <a:cubicBezTo>
                    <a:pt x="85" y="203"/>
                    <a:pt x="85" y="202"/>
                    <a:pt x="85" y="201"/>
                  </a:cubicBezTo>
                  <a:cubicBezTo>
                    <a:pt x="85" y="200"/>
                    <a:pt x="86" y="199"/>
                    <a:pt x="86" y="199"/>
                  </a:cubicBezTo>
                  <a:cubicBezTo>
                    <a:pt x="86" y="198"/>
                    <a:pt x="86" y="197"/>
                    <a:pt x="86" y="196"/>
                  </a:cubicBezTo>
                  <a:cubicBezTo>
                    <a:pt x="86" y="196"/>
                    <a:pt x="86" y="194"/>
                    <a:pt x="86" y="194"/>
                  </a:cubicBezTo>
                  <a:cubicBezTo>
                    <a:pt x="85" y="193"/>
                    <a:pt x="85" y="192"/>
                    <a:pt x="84" y="191"/>
                  </a:cubicBezTo>
                  <a:cubicBezTo>
                    <a:pt x="84" y="191"/>
                    <a:pt x="83" y="190"/>
                    <a:pt x="83" y="190"/>
                  </a:cubicBezTo>
                  <a:cubicBezTo>
                    <a:pt x="83" y="189"/>
                    <a:pt x="82" y="188"/>
                    <a:pt x="82" y="187"/>
                  </a:cubicBezTo>
                  <a:cubicBezTo>
                    <a:pt x="81" y="186"/>
                    <a:pt x="80" y="185"/>
                    <a:pt x="80" y="184"/>
                  </a:cubicBezTo>
                  <a:cubicBezTo>
                    <a:pt x="79" y="183"/>
                    <a:pt x="79" y="183"/>
                    <a:pt x="79" y="183"/>
                  </a:cubicBezTo>
                  <a:cubicBezTo>
                    <a:pt x="79" y="183"/>
                    <a:pt x="78" y="182"/>
                    <a:pt x="77" y="182"/>
                  </a:cubicBezTo>
                  <a:cubicBezTo>
                    <a:pt x="77" y="182"/>
                    <a:pt x="76" y="181"/>
                    <a:pt x="75" y="181"/>
                  </a:cubicBezTo>
                  <a:cubicBezTo>
                    <a:pt x="75" y="181"/>
                    <a:pt x="74" y="180"/>
                    <a:pt x="73" y="180"/>
                  </a:cubicBezTo>
                  <a:cubicBezTo>
                    <a:pt x="73" y="179"/>
                    <a:pt x="73" y="179"/>
                    <a:pt x="73" y="178"/>
                  </a:cubicBezTo>
                  <a:cubicBezTo>
                    <a:pt x="72" y="178"/>
                    <a:pt x="72" y="177"/>
                    <a:pt x="71" y="177"/>
                  </a:cubicBezTo>
                  <a:cubicBezTo>
                    <a:pt x="71" y="176"/>
                    <a:pt x="70" y="176"/>
                    <a:pt x="70" y="176"/>
                  </a:cubicBezTo>
                  <a:cubicBezTo>
                    <a:pt x="69" y="176"/>
                    <a:pt x="68" y="176"/>
                    <a:pt x="68" y="176"/>
                  </a:cubicBezTo>
                  <a:cubicBezTo>
                    <a:pt x="67" y="176"/>
                    <a:pt x="66" y="176"/>
                    <a:pt x="65" y="176"/>
                  </a:cubicBezTo>
                  <a:cubicBezTo>
                    <a:pt x="64" y="176"/>
                    <a:pt x="63" y="176"/>
                    <a:pt x="63" y="176"/>
                  </a:cubicBezTo>
                  <a:cubicBezTo>
                    <a:pt x="62" y="175"/>
                    <a:pt x="62" y="174"/>
                    <a:pt x="62" y="173"/>
                  </a:cubicBezTo>
                  <a:cubicBezTo>
                    <a:pt x="62" y="172"/>
                    <a:pt x="62" y="170"/>
                    <a:pt x="62" y="169"/>
                  </a:cubicBezTo>
                  <a:cubicBezTo>
                    <a:pt x="62" y="169"/>
                    <a:pt x="62" y="167"/>
                    <a:pt x="61" y="167"/>
                  </a:cubicBezTo>
                  <a:cubicBezTo>
                    <a:pt x="61" y="166"/>
                    <a:pt x="62" y="163"/>
                    <a:pt x="61" y="162"/>
                  </a:cubicBezTo>
                  <a:cubicBezTo>
                    <a:pt x="61" y="161"/>
                    <a:pt x="61" y="160"/>
                    <a:pt x="61" y="159"/>
                  </a:cubicBezTo>
                  <a:cubicBezTo>
                    <a:pt x="60" y="159"/>
                    <a:pt x="59" y="159"/>
                    <a:pt x="59" y="159"/>
                  </a:cubicBezTo>
                  <a:cubicBezTo>
                    <a:pt x="59" y="159"/>
                    <a:pt x="58" y="160"/>
                    <a:pt x="58" y="160"/>
                  </a:cubicBezTo>
                  <a:cubicBezTo>
                    <a:pt x="58" y="161"/>
                    <a:pt x="56" y="161"/>
                    <a:pt x="56" y="160"/>
                  </a:cubicBezTo>
                  <a:cubicBezTo>
                    <a:pt x="56" y="160"/>
                    <a:pt x="55" y="160"/>
                    <a:pt x="55" y="159"/>
                  </a:cubicBezTo>
                  <a:cubicBezTo>
                    <a:pt x="54" y="159"/>
                    <a:pt x="52" y="159"/>
                    <a:pt x="51" y="159"/>
                  </a:cubicBezTo>
                  <a:cubicBezTo>
                    <a:pt x="51" y="159"/>
                    <a:pt x="50" y="158"/>
                    <a:pt x="49" y="159"/>
                  </a:cubicBezTo>
                  <a:cubicBezTo>
                    <a:pt x="49" y="159"/>
                    <a:pt x="48" y="159"/>
                    <a:pt x="48" y="159"/>
                  </a:cubicBezTo>
                  <a:cubicBezTo>
                    <a:pt x="48" y="160"/>
                    <a:pt x="47" y="161"/>
                    <a:pt x="47" y="162"/>
                  </a:cubicBezTo>
                  <a:cubicBezTo>
                    <a:pt x="47" y="163"/>
                    <a:pt x="47" y="164"/>
                    <a:pt x="47" y="165"/>
                  </a:cubicBezTo>
                  <a:cubicBezTo>
                    <a:pt x="47" y="166"/>
                    <a:pt x="47" y="167"/>
                    <a:pt x="47" y="167"/>
                  </a:cubicBezTo>
                  <a:cubicBezTo>
                    <a:pt x="47" y="168"/>
                    <a:pt x="46" y="169"/>
                    <a:pt x="46" y="170"/>
                  </a:cubicBezTo>
                  <a:cubicBezTo>
                    <a:pt x="46" y="170"/>
                    <a:pt x="45" y="171"/>
                    <a:pt x="45" y="172"/>
                  </a:cubicBezTo>
                  <a:cubicBezTo>
                    <a:pt x="44" y="172"/>
                    <a:pt x="44" y="173"/>
                    <a:pt x="44" y="174"/>
                  </a:cubicBezTo>
                  <a:cubicBezTo>
                    <a:pt x="44" y="174"/>
                    <a:pt x="44" y="175"/>
                    <a:pt x="44" y="176"/>
                  </a:cubicBezTo>
                  <a:cubicBezTo>
                    <a:pt x="44" y="176"/>
                    <a:pt x="45" y="178"/>
                    <a:pt x="45" y="179"/>
                  </a:cubicBezTo>
                  <a:cubicBezTo>
                    <a:pt x="45" y="179"/>
                    <a:pt x="45" y="180"/>
                    <a:pt x="45" y="181"/>
                  </a:cubicBezTo>
                  <a:cubicBezTo>
                    <a:pt x="45" y="181"/>
                    <a:pt x="46" y="182"/>
                    <a:pt x="46" y="183"/>
                  </a:cubicBezTo>
                  <a:cubicBezTo>
                    <a:pt x="46" y="183"/>
                    <a:pt x="46" y="184"/>
                    <a:pt x="46" y="184"/>
                  </a:cubicBezTo>
                  <a:cubicBezTo>
                    <a:pt x="46" y="185"/>
                    <a:pt x="46" y="185"/>
                    <a:pt x="46" y="186"/>
                  </a:cubicBezTo>
                  <a:cubicBezTo>
                    <a:pt x="45" y="186"/>
                    <a:pt x="45" y="186"/>
                    <a:pt x="45" y="186"/>
                  </a:cubicBezTo>
                  <a:cubicBezTo>
                    <a:pt x="44" y="187"/>
                    <a:pt x="43" y="187"/>
                    <a:pt x="42" y="187"/>
                  </a:cubicBezTo>
                  <a:cubicBezTo>
                    <a:pt x="41" y="187"/>
                    <a:pt x="40" y="187"/>
                    <a:pt x="39" y="187"/>
                  </a:cubicBezTo>
                  <a:cubicBezTo>
                    <a:pt x="39" y="187"/>
                    <a:pt x="37" y="187"/>
                    <a:pt x="37" y="187"/>
                  </a:cubicBezTo>
                  <a:cubicBezTo>
                    <a:pt x="36" y="188"/>
                    <a:pt x="34" y="187"/>
                    <a:pt x="33" y="187"/>
                  </a:cubicBezTo>
                  <a:cubicBezTo>
                    <a:pt x="33" y="187"/>
                    <a:pt x="31" y="187"/>
                    <a:pt x="30" y="187"/>
                  </a:cubicBezTo>
                  <a:cubicBezTo>
                    <a:pt x="30" y="187"/>
                    <a:pt x="29" y="187"/>
                    <a:pt x="28" y="187"/>
                  </a:cubicBezTo>
                  <a:cubicBezTo>
                    <a:pt x="27" y="187"/>
                    <a:pt x="26" y="186"/>
                    <a:pt x="26" y="185"/>
                  </a:cubicBezTo>
                  <a:cubicBezTo>
                    <a:pt x="25" y="185"/>
                    <a:pt x="24" y="184"/>
                    <a:pt x="23" y="184"/>
                  </a:cubicBezTo>
                  <a:cubicBezTo>
                    <a:pt x="22" y="184"/>
                    <a:pt x="21" y="183"/>
                    <a:pt x="20" y="183"/>
                  </a:cubicBezTo>
                  <a:cubicBezTo>
                    <a:pt x="20" y="183"/>
                    <a:pt x="18" y="183"/>
                    <a:pt x="17" y="182"/>
                  </a:cubicBezTo>
                  <a:cubicBezTo>
                    <a:pt x="16" y="182"/>
                    <a:pt x="15" y="182"/>
                    <a:pt x="15" y="181"/>
                  </a:cubicBezTo>
                  <a:cubicBezTo>
                    <a:pt x="14" y="181"/>
                    <a:pt x="14" y="180"/>
                    <a:pt x="13" y="179"/>
                  </a:cubicBezTo>
                  <a:cubicBezTo>
                    <a:pt x="13" y="179"/>
                    <a:pt x="13" y="178"/>
                    <a:pt x="13" y="176"/>
                  </a:cubicBezTo>
                  <a:cubicBezTo>
                    <a:pt x="12" y="175"/>
                    <a:pt x="12" y="173"/>
                    <a:pt x="12" y="172"/>
                  </a:cubicBezTo>
                  <a:cubicBezTo>
                    <a:pt x="12" y="171"/>
                    <a:pt x="12" y="169"/>
                    <a:pt x="12" y="167"/>
                  </a:cubicBezTo>
                  <a:cubicBezTo>
                    <a:pt x="12" y="166"/>
                    <a:pt x="13" y="163"/>
                    <a:pt x="13" y="162"/>
                  </a:cubicBezTo>
                  <a:cubicBezTo>
                    <a:pt x="13" y="161"/>
                    <a:pt x="13" y="159"/>
                    <a:pt x="13" y="158"/>
                  </a:cubicBezTo>
                  <a:cubicBezTo>
                    <a:pt x="12" y="157"/>
                    <a:pt x="12" y="156"/>
                    <a:pt x="12" y="155"/>
                  </a:cubicBezTo>
                  <a:cubicBezTo>
                    <a:pt x="12" y="154"/>
                    <a:pt x="12" y="153"/>
                    <a:pt x="11" y="152"/>
                  </a:cubicBezTo>
                  <a:cubicBezTo>
                    <a:pt x="11" y="152"/>
                    <a:pt x="10" y="151"/>
                    <a:pt x="10" y="151"/>
                  </a:cubicBezTo>
                  <a:cubicBezTo>
                    <a:pt x="9" y="151"/>
                    <a:pt x="8" y="151"/>
                    <a:pt x="7" y="151"/>
                  </a:cubicBezTo>
                  <a:cubicBezTo>
                    <a:pt x="7" y="151"/>
                    <a:pt x="6" y="150"/>
                    <a:pt x="5" y="150"/>
                  </a:cubicBezTo>
                  <a:cubicBezTo>
                    <a:pt x="5" y="150"/>
                    <a:pt x="4" y="149"/>
                    <a:pt x="3" y="148"/>
                  </a:cubicBezTo>
                  <a:cubicBezTo>
                    <a:pt x="3" y="148"/>
                    <a:pt x="2" y="148"/>
                    <a:pt x="1" y="148"/>
                  </a:cubicBezTo>
                  <a:cubicBezTo>
                    <a:pt x="1" y="148"/>
                    <a:pt x="1" y="147"/>
                    <a:pt x="0" y="146"/>
                  </a:cubicBezTo>
                  <a:cubicBezTo>
                    <a:pt x="1" y="146"/>
                    <a:pt x="1" y="146"/>
                    <a:pt x="1" y="146"/>
                  </a:cubicBezTo>
                  <a:cubicBezTo>
                    <a:pt x="1" y="146"/>
                    <a:pt x="2" y="147"/>
                    <a:pt x="2" y="146"/>
                  </a:cubicBezTo>
                  <a:cubicBezTo>
                    <a:pt x="2" y="146"/>
                    <a:pt x="2" y="145"/>
                    <a:pt x="2" y="145"/>
                  </a:cubicBezTo>
                  <a:cubicBezTo>
                    <a:pt x="2" y="145"/>
                    <a:pt x="2" y="144"/>
                    <a:pt x="2" y="143"/>
                  </a:cubicBezTo>
                  <a:cubicBezTo>
                    <a:pt x="2" y="142"/>
                    <a:pt x="3" y="140"/>
                    <a:pt x="3" y="139"/>
                  </a:cubicBezTo>
                  <a:cubicBezTo>
                    <a:pt x="3" y="139"/>
                    <a:pt x="4" y="138"/>
                    <a:pt x="5" y="138"/>
                  </a:cubicBezTo>
                  <a:cubicBezTo>
                    <a:pt x="5" y="138"/>
                    <a:pt x="6" y="138"/>
                    <a:pt x="6" y="137"/>
                  </a:cubicBezTo>
                  <a:cubicBezTo>
                    <a:pt x="6" y="137"/>
                    <a:pt x="6" y="136"/>
                    <a:pt x="6" y="135"/>
                  </a:cubicBezTo>
                  <a:cubicBezTo>
                    <a:pt x="6" y="134"/>
                    <a:pt x="6" y="133"/>
                    <a:pt x="6" y="133"/>
                  </a:cubicBezTo>
                  <a:cubicBezTo>
                    <a:pt x="7" y="132"/>
                    <a:pt x="9" y="132"/>
                    <a:pt x="9" y="132"/>
                  </a:cubicBezTo>
                  <a:cubicBezTo>
                    <a:pt x="10" y="132"/>
                    <a:pt x="11" y="132"/>
                    <a:pt x="12" y="131"/>
                  </a:cubicBezTo>
                  <a:cubicBezTo>
                    <a:pt x="13" y="131"/>
                    <a:pt x="14" y="132"/>
                    <a:pt x="15" y="131"/>
                  </a:cubicBezTo>
                  <a:cubicBezTo>
                    <a:pt x="16" y="131"/>
                    <a:pt x="17" y="131"/>
                    <a:pt x="18" y="130"/>
                  </a:cubicBezTo>
                  <a:cubicBezTo>
                    <a:pt x="18" y="130"/>
                    <a:pt x="20" y="128"/>
                    <a:pt x="20" y="128"/>
                  </a:cubicBezTo>
                  <a:cubicBezTo>
                    <a:pt x="20" y="127"/>
                    <a:pt x="20" y="126"/>
                    <a:pt x="20" y="126"/>
                  </a:cubicBezTo>
                  <a:cubicBezTo>
                    <a:pt x="21" y="126"/>
                    <a:pt x="22" y="125"/>
                    <a:pt x="22" y="125"/>
                  </a:cubicBezTo>
                  <a:cubicBezTo>
                    <a:pt x="23" y="125"/>
                    <a:pt x="24" y="125"/>
                    <a:pt x="24" y="125"/>
                  </a:cubicBezTo>
                  <a:cubicBezTo>
                    <a:pt x="25" y="125"/>
                    <a:pt x="26" y="125"/>
                    <a:pt x="27" y="124"/>
                  </a:cubicBezTo>
                  <a:cubicBezTo>
                    <a:pt x="27" y="124"/>
                    <a:pt x="27" y="123"/>
                    <a:pt x="28" y="123"/>
                  </a:cubicBezTo>
                  <a:cubicBezTo>
                    <a:pt x="28" y="122"/>
                    <a:pt x="27" y="121"/>
                    <a:pt x="27" y="120"/>
                  </a:cubicBezTo>
                  <a:cubicBezTo>
                    <a:pt x="27" y="120"/>
                    <a:pt x="28" y="118"/>
                    <a:pt x="28" y="118"/>
                  </a:cubicBezTo>
                  <a:cubicBezTo>
                    <a:pt x="28" y="118"/>
                    <a:pt x="29" y="116"/>
                    <a:pt x="30" y="116"/>
                  </a:cubicBezTo>
                  <a:cubicBezTo>
                    <a:pt x="30" y="116"/>
                    <a:pt x="32" y="115"/>
                    <a:pt x="32" y="114"/>
                  </a:cubicBezTo>
                  <a:cubicBezTo>
                    <a:pt x="33" y="114"/>
                    <a:pt x="34" y="113"/>
                    <a:pt x="34" y="113"/>
                  </a:cubicBezTo>
                  <a:cubicBezTo>
                    <a:pt x="35" y="112"/>
                    <a:pt x="35" y="111"/>
                    <a:pt x="35" y="110"/>
                  </a:cubicBezTo>
                  <a:cubicBezTo>
                    <a:pt x="35" y="110"/>
                    <a:pt x="35" y="109"/>
                    <a:pt x="35" y="108"/>
                  </a:cubicBezTo>
                  <a:cubicBezTo>
                    <a:pt x="36" y="108"/>
                    <a:pt x="36" y="108"/>
                    <a:pt x="37" y="108"/>
                  </a:cubicBezTo>
                  <a:cubicBezTo>
                    <a:pt x="38" y="108"/>
                    <a:pt x="39" y="108"/>
                    <a:pt x="40" y="108"/>
                  </a:cubicBezTo>
                  <a:cubicBezTo>
                    <a:pt x="41" y="108"/>
                    <a:pt x="44" y="108"/>
                    <a:pt x="45" y="108"/>
                  </a:cubicBezTo>
                  <a:cubicBezTo>
                    <a:pt x="46" y="108"/>
                    <a:pt x="47" y="107"/>
                    <a:pt x="48" y="107"/>
                  </a:cubicBezTo>
                  <a:cubicBezTo>
                    <a:pt x="48" y="107"/>
                    <a:pt x="49" y="105"/>
                    <a:pt x="49" y="104"/>
                  </a:cubicBezTo>
                  <a:cubicBezTo>
                    <a:pt x="49" y="104"/>
                    <a:pt x="50" y="103"/>
                    <a:pt x="50" y="102"/>
                  </a:cubicBezTo>
                  <a:cubicBezTo>
                    <a:pt x="51" y="101"/>
                    <a:pt x="53" y="101"/>
                    <a:pt x="54" y="101"/>
                  </a:cubicBezTo>
                  <a:cubicBezTo>
                    <a:pt x="55" y="100"/>
                    <a:pt x="57" y="101"/>
                    <a:pt x="57" y="101"/>
                  </a:cubicBezTo>
                  <a:cubicBezTo>
                    <a:pt x="58" y="100"/>
                    <a:pt x="60" y="100"/>
                    <a:pt x="60" y="99"/>
                  </a:cubicBezTo>
                  <a:cubicBezTo>
                    <a:pt x="61" y="99"/>
                    <a:pt x="62" y="98"/>
                    <a:pt x="62" y="98"/>
                  </a:cubicBezTo>
                  <a:cubicBezTo>
                    <a:pt x="62" y="97"/>
                    <a:pt x="63" y="97"/>
                    <a:pt x="63" y="96"/>
                  </a:cubicBezTo>
                  <a:cubicBezTo>
                    <a:pt x="63" y="96"/>
                    <a:pt x="63" y="95"/>
                    <a:pt x="64" y="95"/>
                  </a:cubicBezTo>
                  <a:cubicBezTo>
                    <a:pt x="64" y="94"/>
                    <a:pt x="65" y="94"/>
                    <a:pt x="66" y="94"/>
                  </a:cubicBezTo>
                  <a:cubicBezTo>
                    <a:pt x="66" y="94"/>
                    <a:pt x="67" y="94"/>
                    <a:pt x="67" y="94"/>
                  </a:cubicBezTo>
                  <a:cubicBezTo>
                    <a:pt x="68" y="94"/>
                    <a:pt x="69" y="94"/>
                    <a:pt x="69" y="93"/>
                  </a:cubicBezTo>
                  <a:cubicBezTo>
                    <a:pt x="69" y="93"/>
                    <a:pt x="69" y="91"/>
                    <a:pt x="69" y="91"/>
                  </a:cubicBezTo>
                  <a:cubicBezTo>
                    <a:pt x="69" y="90"/>
                    <a:pt x="69" y="89"/>
                    <a:pt x="69" y="89"/>
                  </a:cubicBezTo>
                  <a:cubicBezTo>
                    <a:pt x="69" y="88"/>
                    <a:pt x="68" y="87"/>
                    <a:pt x="68" y="86"/>
                  </a:cubicBezTo>
                  <a:cubicBezTo>
                    <a:pt x="68" y="85"/>
                    <a:pt x="68" y="85"/>
                    <a:pt x="68" y="84"/>
                  </a:cubicBezTo>
                  <a:cubicBezTo>
                    <a:pt x="68" y="84"/>
                    <a:pt x="69" y="83"/>
                    <a:pt x="69" y="82"/>
                  </a:cubicBezTo>
                  <a:cubicBezTo>
                    <a:pt x="69" y="82"/>
                    <a:pt x="71" y="81"/>
                    <a:pt x="71" y="81"/>
                  </a:cubicBezTo>
                  <a:cubicBezTo>
                    <a:pt x="72" y="81"/>
                    <a:pt x="73" y="81"/>
                    <a:pt x="73" y="81"/>
                  </a:cubicBezTo>
                  <a:cubicBezTo>
                    <a:pt x="74" y="81"/>
                    <a:pt x="75" y="82"/>
                    <a:pt x="77" y="82"/>
                  </a:cubicBezTo>
                  <a:cubicBezTo>
                    <a:pt x="77" y="82"/>
                    <a:pt x="78" y="82"/>
                    <a:pt x="79" y="82"/>
                  </a:cubicBezTo>
                  <a:cubicBezTo>
                    <a:pt x="80" y="82"/>
                    <a:pt x="80" y="83"/>
                    <a:pt x="81" y="83"/>
                  </a:cubicBezTo>
                  <a:cubicBezTo>
                    <a:pt x="81" y="84"/>
                    <a:pt x="82" y="84"/>
                    <a:pt x="83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4"/>
                    <a:pt x="85" y="84"/>
                    <a:pt x="86" y="84"/>
                  </a:cubicBezTo>
                  <a:cubicBezTo>
                    <a:pt x="86" y="83"/>
                    <a:pt x="86" y="81"/>
                    <a:pt x="86" y="80"/>
                  </a:cubicBezTo>
                  <a:cubicBezTo>
                    <a:pt x="86" y="80"/>
                    <a:pt x="86" y="79"/>
                    <a:pt x="85" y="79"/>
                  </a:cubicBezTo>
                  <a:cubicBezTo>
                    <a:pt x="85" y="78"/>
                    <a:pt x="85" y="77"/>
                    <a:pt x="85" y="77"/>
                  </a:cubicBezTo>
                  <a:cubicBezTo>
                    <a:pt x="85" y="76"/>
                    <a:pt x="85" y="76"/>
                    <a:pt x="85" y="76"/>
                  </a:cubicBezTo>
                  <a:cubicBezTo>
                    <a:pt x="86" y="75"/>
                    <a:pt x="86" y="75"/>
                    <a:pt x="87" y="75"/>
                  </a:cubicBezTo>
                  <a:cubicBezTo>
                    <a:pt x="87" y="76"/>
                    <a:pt x="88" y="76"/>
                    <a:pt x="88" y="76"/>
                  </a:cubicBezTo>
                  <a:cubicBezTo>
                    <a:pt x="89" y="76"/>
                    <a:pt x="90" y="78"/>
                    <a:pt x="90" y="78"/>
                  </a:cubicBezTo>
                  <a:cubicBezTo>
                    <a:pt x="91" y="78"/>
                    <a:pt x="91" y="78"/>
                    <a:pt x="92" y="78"/>
                  </a:cubicBezTo>
                  <a:cubicBezTo>
                    <a:pt x="92" y="78"/>
                    <a:pt x="93" y="77"/>
                    <a:pt x="93" y="77"/>
                  </a:cubicBezTo>
                  <a:cubicBezTo>
                    <a:pt x="94" y="77"/>
                    <a:pt x="95" y="77"/>
                    <a:pt x="95" y="76"/>
                  </a:cubicBezTo>
                  <a:cubicBezTo>
                    <a:pt x="96" y="76"/>
                    <a:pt x="96" y="75"/>
                    <a:pt x="97" y="75"/>
                  </a:cubicBezTo>
                  <a:cubicBezTo>
                    <a:pt x="97" y="74"/>
                    <a:pt x="98" y="73"/>
                    <a:pt x="99" y="72"/>
                  </a:cubicBezTo>
                  <a:cubicBezTo>
                    <a:pt x="99" y="71"/>
                    <a:pt x="99" y="70"/>
                    <a:pt x="99" y="69"/>
                  </a:cubicBezTo>
                  <a:cubicBezTo>
                    <a:pt x="98" y="68"/>
                    <a:pt x="97" y="67"/>
                    <a:pt x="97" y="66"/>
                  </a:cubicBezTo>
                  <a:cubicBezTo>
                    <a:pt x="97" y="66"/>
                    <a:pt x="96" y="65"/>
                    <a:pt x="96" y="65"/>
                  </a:cubicBezTo>
                  <a:cubicBezTo>
                    <a:pt x="95" y="64"/>
                    <a:pt x="94" y="64"/>
                    <a:pt x="94" y="64"/>
                  </a:cubicBezTo>
                  <a:cubicBezTo>
                    <a:pt x="94" y="64"/>
                    <a:pt x="93" y="63"/>
                    <a:pt x="92" y="63"/>
                  </a:cubicBezTo>
                  <a:cubicBezTo>
                    <a:pt x="92" y="63"/>
                    <a:pt x="91" y="63"/>
                    <a:pt x="91" y="63"/>
                  </a:cubicBezTo>
                  <a:cubicBezTo>
                    <a:pt x="90" y="62"/>
                    <a:pt x="90" y="61"/>
                    <a:pt x="90" y="61"/>
                  </a:cubicBezTo>
                  <a:cubicBezTo>
                    <a:pt x="90" y="60"/>
                    <a:pt x="90" y="59"/>
                    <a:pt x="89" y="59"/>
                  </a:cubicBezTo>
                  <a:cubicBezTo>
                    <a:pt x="89" y="58"/>
                    <a:pt x="88" y="58"/>
                    <a:pt x="88" y="58"/>
                  </a:cubicBezTo>
                  <a:cubicBezTo>
                    <a:pt x="87" y="57"/>
                    <a:pt x="85" y="56"/>
                    <a:pt x="85" y="56"/>
                  </a:cubicBezTo>
                  <a:cubicBezTo>
                    <a:pt x="85" y="56"/>
                    <a:pt x="84" y="54"/>
                    <a:pt x="84" y="54"/>
                  </a:cubicBezTo>
                  <a:cubicBezTo>
                    <a:pt x="84" y="53"/>
                    <a:pt x="84" y="52"/>
                    <a:pt x="84" y="51"/>
                  </a:cubicBezTo>
                  <a:cubicBezTo>
                    <a:pt x="84" y="51"/>
                    <a:pt x="84" y="50"/>
                    <a:pt x="84" y="49"/>
                  </a:cubicBezTo>
                  <a:cubicBezTo>
                    <a:pt x="84" y="49"/>
                    <a:pt x="85" y="47"/>
                    <a:pt x="85" y="47"/>
                  </a:cubicBezTo>
                  <a:cubicBezTo>
                    <a:pt x="86" y="46"/>
                    <a:pt x="86" y="46"/>
                    <a:pt x="87" y="46"/>
                  </a:cubicBezTo>
                  <a:cubicBezTo>
                    <a:pt x="88" y="45"/>
                    <a:pt x="88" y="44"/>
                    <a:pt x="89" y="44"/>
                  </a:cubicBezTo>
                  <a:cubicBezTo>
                    <a:pt x="89" y="44"/>
                    <a:pt x="89" y="42"/>
                    <a:pt x="89" y="42"/>
                  </a:cubicBezTo>
                  <a:cubicBezTo>
                    <a:pt x="89" y="41"/>
                    <a:pt x="89" y="41"/>
                    <a:pt x="89" y="40"/>
                  </a:cubicBezTo>
                  <a:cubicBezTo>
                    <a:pt x="89" y="41"/>
                    <a:pt x="89" y="41"/>
                    <a:pt x="90" y="41"/>
                  </a:cubicBezTo>
                  <a:cubicBezTo>
                    <a:pt x="90" y="41"/>
                    <a:pt x="91" y="41"/>
                    <a:pt x="92" y="41"/>
                  </a:cubicBezTo>
                  <a:cubicBezTo>
                    <a:pt x="93" y="41"/>
                    <a:pt x="94" y="40"/>
                    <a:pt x="94" y="40"/>
                  </a:cubicBezTo>
                  <a:cubicBezTo>
                    <a:pt x="95" y="40"/>
                    <a:pt x="96" y="39"/>
                    <a:pt x="97" y="38"/>
                  </a:cubicBezTo>
                  <a:cubicBezTo>
                    <a:pt x="97" y="38"/>
                    <a:pt x="98" y="37"/>
                    <a:pt x="99" y="36"/>
                  </a:cubicBezTo>
                  <a:cubicBezTo>
                    <a:pt x="99" y="35"/>
                    <a:pt x="100" y="34"/>
                    <a:pt x="101" y="34"/>
                  </a:cubicBezTo>
                  <a:cubicBezTo>
                    <a:pt x="102" y="33"/>
                    <a:pt x="103" y="33"/>
                    <a:pt x="104" y="32"/>
                  </a:cubicBezTo>
                  <a:cubicBezTo>
                    <a:pt x="104" y="32"/>
                    <a:pt x="106" y="32"/>
                    <a:pt x="107" y="31"/>
                  </a:cubicBezTo>
                  <a:cubicBezTo>
                    <a:pt x="107" y="31"/>
                    <a:pt x="109" y="31"/>
                    <a:pt x="109" y="30"/>
                  </a:cubicBezTo>
                  <a:cubicBezTo>
                    <a:pt x="110" y="30"/>
                    <a:pt x="112" y="28"/>
                    <a:pt x="112" y="28"/>
                  </a:cubicBezTo>
                  <a:cubicBezTo>
                    <a:pt x="113" y="27"/>
                    <a:pt x="113" y="26"/>
                    <a:pt x="113" y="25"/>
                  </a:cubicBezTo>
                  <a:cubicBezTo>
                    <a:pt x="114" y="25"/>
                    <a:pt x="114" y="24"/>
                    <a:pt x="115" y="24"/>
                  </a:cubicBezTo>
                  <a:cubicBezTo>
                    <a:pt x="115" y="23"/>
                    <a:pt x="116" y="22"/>
                    <a:pt x="117" y="22"/>
                  </a:cubicBezTo>
                  <a:cubicBezTo>
                    <a:pt x="118" y="22"/>
                    <a:pt x="120" y="22"/>
                    <a:pt x="121" y="22"/>
                  </a:cubicBezTo>
                  <a:cubicBezTo>
                    <a:pt x="122" y="22"/>
                    <a:pt x="124" y="22"/>
                    <a:pt x="125" y="22"/>
                  </a:cubicBezTo>
                  <a:cubicBezTo>
                    <a:pt x="126" y="22"/>
                    <a:pt x="127" y="22"/>
                    <a:pt x="128" y="21"/>
                  </a:cubicBezTo>
                  <a:cubicBezTo>
                    <a:pt x="128" y="21"/>
                    <a:pt x="129" y="20"/>
                    <a:pt x="129" y="20"/>
                  </a:cubicBezTo>
                  <a:cubicBezTo>
                    <a:pt x="130" y="19"/>
                    <a:pt x="131" y="18"/>
                    <a:pt x="131" y="18"/>
                  </a:cubicBezTo>
                  <a:cubicBezTo>
                    <a:pt x="131" y="17"/>
                    <a:pt x="131" y="16"/>
                    <a:pt x="132" y="15"/>
                  </a:cubicBezTo>
                  <a:cubicBezTo>
                    <a:pt x="132" y="14"/>
                    <a:pt x="132" y="13"/>
                    <a:pt x="132" y="13"/>
                  </a:cubicBezTo>
                  <a:cubicBezTo>
                    <a:pt x="133" y="12"/>
                    <a:pt x="133" y="9"/>
                    <a:pt x="134" y="8"/>
                  </a:cubicBezTo>
                  <a:cubicBezTo>
                    <a:pt x="134" y="7"/>
                    <a:pt x="136" y="6"/>
                    <a:pt x="137" y="5"/>
                  </a:cubicBezTo>
                  <a:cubicBezTo>
                    <a:pt x="137" y="5"/>
                    <a:pt x="139" y="3"/>
                    <a:pt x="139" y="3"/>
                  </a:cubicBezTo>
                  <a:cubicBezTo>
                    <a:pt x="140" y="2"/>
                    <a:pt x="141" y="2"/>
                    <a:pt x="141" y="2"/>
                  </a:cubicBezTo>
                  <a:cubicBezTo>
                    <a:pt x="142" y="1"/>
                    <a:pt x="144" y="0"/>
                    <a:pt x="145" y="0"/>
                  </a:cubicBezTo>
                  <a:cubicBezTo>
                    <a:pt x="145" y="0"/>
                    <a:pt x="146" y="0"/>
                    <a:pt x="147" y="0"/>
                  </a:cubicBezTo>
                  <a:cubicBezTo>
                    <a:pt x="147" y="1"/>
                    <a:pt x="148" y="2"/>
                    <a:pt x="148" y="2"/>
                  </a:cubicBezTo>
                  <a:cubicBezTo>
                    <a:pt x="148" y="3"/>
                    <a:pt x="149" y="4"/>
                    <a:pt x="150" y="4"/>
                  </a:cubicBezTo>
                  <a:cubicBezTo>
                    <a:pt x="150" y="5"/>
                    <a:pt x="151" y="5"/>
                    <a:pt x="152" y="6"/>
                  </a:cubicBezTo>
                  <a:cubicBezTo>
                    <a:pt x="153" y="6"/>
                    <a:pt x="154" y="7"/>
                    <a:pt x="156" y="7"/>
                  </a:cubicBezTo>
                  <a:cubicBezTo>
                    <a:pt x="156" y="7"/>
                    <a:pt x="158" y="6"/>
                    <a:pt x="158" y="6"/>
                  </a:cubicBezTo>
                  <a:cubicBezTo>
                    <a:pt x="159" y="6"/>
                    <a:pt x="160" y="5"/>
                    <a:pt x="161" y="5"/>
                  </a:cubicBezTo>
                  <a:cubicBezTo>
                    <a:pt x="161" y="4"/>
                    <a:pt x="161" y="3"/>
                    <a:pt x="162" y="3"/>
                  </a:cubicBezTo>
                  <a:cubicBezTo>
                    <a:pt x="162" y="3"/>
                    <a:pt x="163" y="2"/>
                    <a:pt x="163" y="2"/>
                  </a:cubicBezTo>
                  <a:cubicBezTo>
                    <a:pt x="164" y="1"/>
                    <a:pt x="167" y="1"/>
                    <a:pt x="168" y="1"/>
                  </a:cubicBezTo>
                  <a:cubicBezTo>
                    <a:pt x="168" y="1"/>
                    <a:pt x="170" y="2"/>
                    <a:pt x="171" y="1"/>
                  </a:cubicBezTo>
                  <a:cubicBezTo>
                    <a:pt x="171" y="1"/>
                    <a:pt x="172" y="1"/>
                    <a:pt x="172" y="1"/>
                  </a:cubicBezTo>
                  <a:cubicBezTo>
                    <a:pt x="173" y="0"/>
                    <a:pt x="174" y="1"/>
                    <a:pt x="174" y="1"/>
                  </a:cubicBezTo>
                  <a:cubicBezTo>
                    <a:pt x="175" y="2"/>
                    <a:pt x="176" y="3"/>
                    <a:pt x="176" y="4"/>
                  </a:cubicBezTo>
                  <a:cubicBezTo>
                    <a:pt x="177" y="5"/>
                    <a:pt x="177" y="7"/>
                    <a:pt x="177" y="8"/>
                  </a:cubicBezTo>
                  <a:cubicBezTo>
                    <a:pt x="177" y="9"/>
                    <a:pt x="177" y="11"/>
                    <a:pt x="177" y="12"/>
                  </a:cubicBezTo>
                  <a:cubicBezTo>
                    <a:pt x="177" y="13"/>
                    <a:pt x="177" y="15"/>
                    <a:pt x="176" y="16"/>
                  </a:cubicBezTo>
                  <a:cubicBezTo>
                    <a:pt x="176" y="17"/>
                    <a:pt x="176" y="19"/>
                    <a:pt x="176" y="20"/>
                  </a:cubicBezTo>
                  <a:cubicBezTo>
                    <a:pt x="175" y="22"/>
                    <a:pt x="174" y="23"/>
                    <a:pt x="173" y="24"/>
                  </a:cubicBezTo>
                  <a:cubicBezTo>
                    <a:pt x="173" y="24"/>
                    <a:pt x="171" y="25"/>
                    <a:pt x="171" y="26"/>
                  </a:cubicBezTo>
                  <a:cubicBezTo>
                    <a:pt x="170" y="26"/>
                    <a:pt x="170" y="27"/>
                    <a:pt x="170" y="27"/>
                  </a:cubicBezTo>
                  <a:cubicBezTo>
                    <a:pt x="169" y="28"/>
                    <a:pt x="169" y="29"/>
                    <a:pt x="169" y="29"/>
                  </a:cubicBezTo>
                  <a:cubicBezTo>
                    <a:pt x="170" y="30"/>
                    <a:pt x="171" y="31"/>
                    <a:pt x="171" y="31"/>
                  </a:cubicBezTo>
                  <a:cubicBezTo>
                    <a:pt x="172" y="31"/>
                    <a:pt x="173" y="32"/>
                    <a:pt x="174" y="32"/>
                  </a:cubicBezTo>
                  <a:cubicBezTo>
                    <a:pt x="174" y="32"/>
                    <a:pt x="176" y="33"/>
                    <a:pt x="177" y="33"/>
                  </a:cubicBezTo>
                  <a:cubicBezTo>
                    <a:pt x="177" y="33"/>
                    <a:pt x="179" y="33"/>
                    <a:pt x="179" y="33"/>
                  </a:cubicBezTo>
                  <a:cubicBezTo>
                    <a:pt x="180" y="32"/>
                    <a:pt x="181" y="31"/>
                    <a:pt x="181" y="31"/>
                  </a:cubicBezTo>
                  <a:cubicBezTo>
                    <a:pt x="182" y="30"/>
                    <a:pt x="183" y="29"/>
                    <a:pt x="183" y="29"/>
                  </a:cubicBezTo>
                  <a:cubicBezTo>
                    <a:pt x="184" y="29"/>
                    <a:pt x="185" y="29"/>
                    <a:pt x="186" y="29"/>
                  </a:cubicBezTo>
                  <a:cubicBezTo>
                    <a:pt x="187" y="29"/>
                    <a:pt x="188" y="29"/>
                    <a:pt x="190" y="30"/>
                  </a:cubicBezTo>
                  <a:cubicBezTo>
                    <a:pt x="191" y="30"/>
                    <a:pt x="193" y="30"/>
                    <a:pt x="195" y="30"/>
                  </a:cubicBezTo>
                  <a:cubicBezTo>
                    <a:pt x="195" y="30"/>
                    <a:pt x="196" y="29"/>
                    <a:pt x="197" y="29"/>
                  </a:cubicBezTo>
                  <a:cubicBezTo>
                    <a:pt x="197" y="29"/>
                    <a:pt x="198" y="28"/>
                    <a:pt x="198" y="28"/>
                  </a:cubicBezTo>
                  <a:cubicBezTo>
                    <a:pt x="198" y="27"/>
                    <a:pt x="198" y="26"/>
                    <a:pt x="198" y="25"/>
                  </a:cubicBezTo>
                  <a:cubicBezTo>
                    <a:pt x="198" y="25"/>
                    <a:pt x="198" y="24"/>
                    <a:pt x="199" y="23"/>
                  </a:cubicBezTo>
                  <a:cubicBezTo>
                    <a:pt x="199" y="23"/>
                    <a:pt x="201" y="22"/>
                    <a:pt x="201" y="22"/>
                  </a:cubicBezTo>
                  <a:cubicBezTo>
                    <a:pt x="202" y="21"/>
                    <a:pt x="203" y="21"/>
                    <a:pt x="204" y="21"/>
                  </a:cubicBezTo>
                  <a:cubicBezTo>
                    <a:pt x="204" y="21"/>
                    <a:pt x="205" y="22"/>
                    <a:pt x="206" y="22"/>
                  </a:cubicBezTo>
                  <a:cubicBezTo>
                    <a:pt x="207" y="22"/>
                    <a:pt x="208" y="23"/>
                    <a:pt x="208" y="24"/>
                  </a:cubicBezTo>
                  <a:cubicBezTo>
                    <a:pt x="208" y="25"/>
                    <a:pt x="209" y="26"/>
                    <a:pt x="209" y="27"/>
                  </a:cubicBezTo>
                  <a:cubicBezTo>
                    <a:pt x="210" y="27"/>
                    <a:pt x="210" y="28"/>
                    <a:pt x="211" y="28"/>
                  </a:cubicBezTo>
                  <a:cubicBezTo>
                    <a:pt x="211" y="29"/>
                    <a:pt x="213" y="29"/>
                    <a:pt x="213" y="29"/>
                  </a:cubicBezTo>
                  <a:cubicBezTo>
                    <a:pt x="214" y="29"/>
                    <a:pt x="215" y="29"/>
                    <a:pt x="216" y="29"/>
                  </a:cubicBezTo>
                  <a:cubicBezTo>
                    <a:pt x="217" y="29"/>
                    <a:pt x="218" y="28"/>
                    <a:pt x="219" y="28"/>
                  </a:cubicBezTo>
                  <a:cubicBezTo>
                    <a:pt x="220" y="28"/>
                    <a:pt x="223" y="27"/>
                    <a:pt x="224" y="28"/>
                  </a:cubicBezTo>
                  <a:cubicBezTo>
                    <a:pt x="225" y="28"/>
                    <a:pt x="227" y="29"/>
                    <a:pt x="228" y="30"/>
                  </a:cubicBezTo>
                  <a:cubicBezTo>
                    <a:pt x="228" y="31"/>
                    <a:pt x="229" y="32"/>
                    <a:pt x="229" y="33"/>
                  </a:cubicBezTo>
                  <a:cubicBezTo>
                    <a:pt x="230" y="33"/>
                    <a:pt x="230" y="34"/>
                    <a:pt x="231" y="34"/>
                  </a:cubicBezTo>
                  <a:cubicBezTo>
                    <a:pt x="231" y="35"/>
                    <a:pt x="231" y="36"/>
                    <a:pt x="230" y="36"/>
                  </a:cubicBezTo>
                  <a:cubicBezTo>
                    <a:pt x="230" y="36"/>
                    <a:pt x="230" y="37"/>
                    <a:pt x="230" y="37"/>
                  </a:cubicBezTo>
                  <a:cubicBezTo>
                    <a:pt x="229" y="37"/>
                    <a:pt x="229" y="38"/>
                    <a:pt x="228" y="38"/>
                  </a:cubicBezTo>
                  <a:cubicBezTo>
                    <a:pt x="228" y="38"/>
                    <a:pt x="227" y="38"/>
                    <a:pt x="226" y="38"/>
                  </a:cubicBezTo>
                  <a:cubicBezTo>
                    <a:pt x="226" y="38"/>
                    <a:pt x="225" y="38"/>
                    <a:pt x="225" y="38"/>
                  </a:cubicBezTo>
                  <a:cubicBezTo>
                    <a:pt x="224" y="38"/>
                    <a:pt x="224" y="38"/>
                    <a:pt x="224" y="38"/>
                  </a:cubicBezTo>
                  <a:cubicBezTo>
                    <a:pt x="223" y="38"/>
                    <a:pt x="222" y="39"/>
                    <a:pt x="222" y="39"/>
                  </a:cubicBezTo>
                  <a:cubicBezTo>
                    <a:pt x="221" y="39"/>
                    <a:pt x="221" y="40"/>
                    <a:pt x="221" y="40"/>
                  </a:cubicBezTo>
                  <a:cubicBezTo>
                    <a:pt x="220" y="41"/>
                    <a:pt x="220" y="42"/>
                    <a:pt x="220" y="42"/>
                  </a:cubicBezTo>
                  <a:cubicBezTo>
                    <a:pt x="219" y="43"/>
                    <a:pt x="219" y="44"/>
                    <a:pt x="219" y="46"/>
                  </a:cubicBezTo>
                  <a:cubicBezTo>
                    <a:pt x="219" y="47"/>
                    <a:pt x="220" y="49"/>
                    <a:pt x="220" y="51"/>
                  </a:cubicBezTo>
                  <a:cubicBezTo>
                    <a:pt x="220" y="52"/>
                    <a:pt x="219" y="55"/>
                    <a:pt x="219" y="56"/>
                  </a:cubicBezTo>
                  <a:cubicBezTo>
                    <a:pt x="219" y="56"/>
                    <a:pt x="219" y="58"/>
                    <a:pt x="219" y="59"/>
                  </a:cubicBezTo>
                  <a:cubicBezTo>
                    <a:pt x="220" y="59"/>
                    <a:pt x="220" y="61"/>
                    <a:pt x="220" y="62"/>
                  </a:cubicBezTo>
                  <a:cubicBezTo>
                    <a:pt x="220" y="63"/>
                    <a:pt x="222" y="64"/>
                    <a:pt x="222" y="64"/>
                  </a:cubicBezTo>
                  <a:cubicBezTo>
                    <a:pt x="223" y="65"/>
                    <a:pt x="224" y="66"/>
                    <a:pt x="225" y="66"/>
                  </a:cubicBezTo>
                  <a:cubicBezTo>
                    <a:pt x="226" y="66"/>
                    <a:pt x="227" y="66"/>
                    <a:pt x="228" y="66"/>
                  </a:cubicBezTo>
                  <a:cubicBezTo>
                    <a:pt x="229" y="67"/>
                    <a:pt x="230" y="67"/>
                    <a:pt x="231" y="68"/>
                  </a:cubicBezTo>
                  <a:cubicBezTo>
                    <a:pt x="232" y="68"/>
                    <a:pt x="234" y="70"/>
                    <a:pt x="235" y="71"/>
                  </a:cubicBezTo>
                  <a:cubicBezTo>
                    <a:pt x="236" y="72"/>
                    <a:pt x="238" y="73"/>
                    <a:pt x="239" y="74"/>
                  </a:cubicBezTo>
                  <a:cubicBezTo>
                    <a:pt x="240" y="75"/>
                    <a:pt x="241" y="76"/>
                    <a:pt x="241" y="77"/>
                  </a:cubicBezTo>
                  <a:cubicBezTo>
                    <a:pt x="242" y="77"/>
                    <a:pt x="243" y="79"/>
                    <a:pt x="244" y="80"/>
                  </a:cubicBezTo>
                  <a:cubicBezTo>
                    <a:pt x="245" y="80"/>
                    <a:pt x="246" y="82"/>
                    <a:pt x="247" y="83"/>
                  </a:cubicBezTo>
                  <a:cubicBezTo>
                    <a:pt x="247" y="84"/>
                    <a:pt x="249" y="85"/>
                    <a:pt x="249" y="86"/>
                  </a:cubicBezTo>
                  <a:cubicBezTo>
                    <a:pt x="249" y="86"/>
                    <a:pt x="250" y="87"/>
                    <a:pt x="250" y="88"/>
                  </a:cubicBezTo>
                  <a:cubicBezTo>
                    <a:pt x="251" y="89"/>
                    <a:pt x="252" y="90"/>
                    <a:pt x="253" y="91"/>
                  </a:cubicBezTo>
                  <a:cubicBezTo>
                    <a:pt x="253" y="92"/>
                    <a:pt x="254" y="94"/>
                    <a:pt x="254" y="95"/>
                  </a:cubicBezTo>
                  <a:cubicBezTo>
                    <a:pt x="254" y="95"/>
                    <a:pt x="255" y="97"/>
                    <a:pt x="255" y="97"/>
                  </a:cubicBezTo>
                  <a:cubicBezTo>
                    <a:pt x="256" y="98"/>
                    <a:pt x="256" y="100"/>
                    <a:pt x="256" y="101"/>
                  </a:cubicBezTo>
                  <a:close/>
                </a:path>
              </a:pathLst>
            </a:custGeom>
            <a:gradFill>
              <a:gsLst>
                <a:gs pos="0">
                  <a:srgbClr val="31548F">
                    <a:lumMod val="67000"/>
                  </a:srgbClr>
                </a:gs>
                <a:gs pos="48000">
                  <a:srgbClr val="34A3C1"/>
                </a:gs>
                <a:gs pos="100000">
                  <a:srgbClr val="6B71C7"/>
                </a:gs>
              </a:gsLst>
              <a:path path="circle">
                <a:fillToRect l="100000" t="100000"/>
              </a:path>
            </a:gra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57"/>
            <p:cNvSpPr>
              <a:spLocks/>
            </p:cNvSpPr>
            <p:nvPr/>
          </p:nvSpPr>
          <p:spPr bwMode="auto">
            <a:xfrm>
              <a:off x="1751" y="2321"/>
              <a:ext cx="693" cy="572"/>
            </a:xfrm>
            <a:custGeom>
              <a:avLst/>
              <a:gdLst>
                <a:gd name="T0" fmla="*/ 97 w 250"/>
                <a:gd name="T1" fmla="*/ 26 h 207"/>
                <a:gd name="T2" fmla="*/ 111 w 250"/>
                <a:gd name="T3" fmla="*/ 13 h 207"/>
                <a:gd name="T4" fmla="*/ 118 w 250"/>
                <a:gd name="T5" fmla="*/ 6 h 207"/>
                <a:gd name="T6" fmla="*/ 132 w 250"/>
                <a:gd name="T7" fmla="*/ 5 h 207"/>
                <a:gd name="T8" fmla="*/ 143 w 250"/>
                <a:gd name="T9" fmla="*/ 2 h 207"/>
                <a:gd name="T10" fmla="*/ 150 w 250"/>
                <a:gd name="T11" fmla="*/ 18 h 207"/>
                <a:gd name="T12" fmla="*/ 163 w 250"/>
                <a:gd name="T13" fmla="*/ 31 h 207"/>
                <a:gd name="T14" fmla="*/ 175 w 250"/>
                <a:gd name="T15" fmla="*/ 43 h 207"/>
                <a:gd name="T16" fmla="*/ 183 w 250"/>
                <a:gd name="T17" fmla="*/ 56 h 207"/>
                <a:gd name="T18" fmla="*/ 182 w 250"/>
                <a:gd name="T19" fmla="*/ 72 h 207"/>
                <a:gd name="T20" fmla="*/ 197 w 250"/>
                <a:gd name="T21" fmla="*/ 88 h 207"/>
                <a:gd name="T22" fmla="*/ 200 w 250"/>
                <a:gd name="T23" fmla="*/ 103 h 207"/>
                <a:gd name="T24" fmla="*/ 215 w 250"/>
                <a:gd name="T25" fmla="*/ 110 h 207"/>
                <a:gd name="T26" fmla="*/ 217 w 250"/>
                <a:gd name="T27" fmla="*/ 123 h 207"/>
                <a:gd name="T28" fmla="*/ 230 w 250"/>
                <a:gd name="T29" fmla="*/ 122 h 207"/>
                <a:gd name="T30" fmla="*/ 246 w 250"/>
                <a:gd name="T31" fmla="*/ 130 h 207"/>
                <a:gd name="T32" fmla="*/ 249 w 250"/>
                <a:gd name="T33" fmla="*/ 152 h 207"/>
                <a:gd name="T34" fmla="*/ 237 w 250"/>
                <a:gd name="T35" fmla="*/ 177 h 207"/>
                <a:gd name="T36" fmla="*/ 229 w 250"/>
                <a:gd name="T37" fmla="*/ 192 h 207"/>
                <a:gd name="T38" fmla="*/ 213 w 250"/>
                <a:gd name="T39" fmla="*/ 197 h 207"/>
                <a:gd name="T40" fmla="*/ 203 w 250"/>
                <a:gd name="T41" fmla="*/ 207 h 207"/>
                <a:gd name="T42" fmla="*/ 205 w 250"/>
                <a:gd name="T43" fmla="*/ 196 h 207"/>
                <a:gd name="T44" fmla="*/ 200 w 250"/>
                <a:gd name="T45" fmla="*/ 188 h 207"/>
                <a:gd name="T46" fmla="*/ 193 w 250"/>
                <a:gd name="T47" fmla="*/ 187 h 207"/>
                <a:gd name="T48" fmla="*/ 186 w 250"/>
                <a:gd name="T49" fmla="*/ 188 h 207"/>
                <a:gd name="T50" fmla="*/ 181 w 250"/>
                <a:gd name="T51" fmla="*/ 195 h 207"/>
                <a:gd name="T52" fmla="*/ 171 w 250"/>
                <a:gd name="T53" fmla="*/ 193 h 207"/>
                <a:gd name="T54" fmla="*/ 168 w 250"/>
                <a:gd name="T55" fmla="*/ 183 h 207"/>
                <a:gd name="T56" fmla="*/ 165 w 250"/>
                <a:gd name="T57" fmla="*/ 173 h 207"/>
                <a:gd name="T58" fmla="*/ 159 w 250"/>
                <a:gd name="T59" fmla="*/ 164 h 207"/>
                <a:gd name="T60" fmla="*/ 155 w 250"/>
                <a:gd name="T61" fmla="*/ 157 h 207"/>
                <a:gd name="T62" fmla="*/ 148 w 250"/>
                <a:gd name="T63" fmla="*/ 152 h 207"/>
                <a:gd name="T64" fmla="*/ 141 w 250"/>
                <a:gd name="T65" fmla="*/ 154 h 207"/>
                <a:gd name="T66" fmla="*/ 138 w 250"/>
                <a:gd name="T67" fmla="*/ 161 h 207"/>
                <a:gd name="T68" fmla="*/ 128 w 250"/>
                <a:gd name="T69" fmla="*/ 165 h 207"/>
                <a:gd name="T70" fmla="*/ 119 w 250"/>
                <a:gd name="T71" fmla="*/ 169 h 207"/>
                <a:gd name="T72" fmla="*/ 108 w 250"/>
                <a:gd name="T73" fmla="*/ 167 h 207"/>
                <a:gd name="T74" fmla="*/ 96 w 250"/>
                <a:gd name="T75" fmla="*/ 174 h 207"/>
                <a:gd name="T76" fmla="*/ 81 w 250"/>
                <a:gd name="T77" fmla="*/ 166 h 207"/>
                <a:gd name="T78" fmla="*/ 71 w 250"/>
                <a:gd name="T79" fmla="*/ 159 h 207"/>
                <a:gd name="T80" fmla="*/ 64 w 250"/>
                <a:gd name="T81" fmla="*/ 165 h 207"/>
                <a:gd name="T82" fmla="*/ 58 w 250"/>
                <a:gd name="T83" fmla="*/ 157 h 207"/>
                <a:gd name="T84" fmla="*/ 51 w 250"/>
                <a:gd name="T85" fmla="*/ 150 h 207"/>
                <a:gd name="T86" fmla="*/ 44 w 250"/>
                <a:gd name="T87" fmla="*/ 149 h 207"/>
                <a:gd name="T88" fmla="*/ 30 w 250"/>
                <a:gd name="T89" fmla="*/ 147 h 207"/>
                <a:gd name="T90" fmla="*/ 18 w 250"/>
                <a:gd name="T91" fmla="*/ 151 h 207"/>
                <a:gd name="T92" fmla="*/ 14 w 250"/>
                <a:gd name="T93" fmla="*/ 144 h 207"/>
                <a:gd name="T94" fmla="*/ 9 w 250"/>
                <a:gd name="T95" fmla="*/ 135 h 207"/>
                <a:gd name="T96" fmla="*/ 0 w 250"/>
                <a:gd name="T97" fmla="*/ 128 h 207"/>
                <a:gd name="T98" fmla="*/ 8 w 250"/>
                <a:gd name="T99" fmla="*/ 116 h 207"/>
                <a:gd name="T100" fmla="*/ 20 w 250"/>
                <a:gd name="T101" fmla="*/ 111 h 207"/>
                <a:gd name="T102" fmla="*/ 29 w 250"/>
                <a:gd name="T103" fmla="*/ 100 h 207"/>
                <a:gd name="T104" fmla="*/ 35 w 250"/>
                <a:gd name="T105" fmla="*/ 91 h 207"/>
                <a:gd name="T106" fmla="*/ 43 w 250"/>
                <a:gd name="T107" fmla="*/ 91 h 207"/>
                <a:gd name="T108" fmla="*/ 54 w 250"/>
                <a:gd name="T109" fmla="*/ 76 h 207"/>
                <a:gd name="T110" fmla="*/ 66 w 250"/>
                <a:gd name="T111" fmla="*/ 62 h 207"/>
                <a:gd name="T112" fmla="*/ 67 w 250"/>
                <a:gd name="T113" fmla="*/ 52 h 207"/>
                <a:gd name="T114" fmla="*/ 60 w 250"/>
                <a:gd name="T115" fmla="*/ 41 h 207"/>
                <a:gd name="T116" fmla="*/ 67 w 250"/>
                <a:gd name="T117" fmla="*/ 28 h 207"/>
                <a:gd name="T118" fmla="*/ 80 w 250"/>
                <a:gd name="T119" fmla="*/ 32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0" h="207">
                  <a:moveTo>
                    <a:pt x="89" y="34"/>
                  </a:moveTo>
                  <a:cubicBezTo>
                    <a:pt x="89" y="33"/>
                    <a:pt x="89" y="33"/>
                    <a:pt x="89" y="33"/>
                  </a:cubicBezTo>
                  <a:cubicBezTo>
                    <a:pt x="90" y="33"/>
                    <a:pt x="90" y="31"/>
                    <a:pt x="91" y="30"/>
                  </a:cubicBezTo>
                  <a:cubicBezTo>
                    <a:pt x="92" y="29"/>
                    <a:pt x="94" y="29"/>
                    <a:pt x="95" y="29"/>
                  </a:cubicBezTo>
                  <a:cubicBezTo>
                    <a:pt x="95" y="29"/>
                    <a:pt x="97" y="27"/>
                    <a:pt x="97" y="26"/>
                  </a:cubicBezTo>
                  <a:cubicBezTo>
                    <a:pt x="98" y="26"/>
                    <a:pt x="100" y="25"/>
                    <a:pt x="100" y="24"/>
                  </a:cubicBezTo>
                  <a:cubicBezTo>
                    <a:pt x="101" y="23"/>
                    <a:pt x="103" y="22"/>
                    <a:pt x="103" y="21"/>
                  </a:cubicBezTo>
                  <a:cubicBezTo>
                    <a:pt x="104" y="21"/>
                    <a:pt x="105" y="19"/>
                    <a:pt x="105" y="19"/>
                  </a:cubicBezTo>
                  <a:cubicBezTo>
                    <a:pt x="107" y="18"/>
                    <a:pt x="108" y="17"/>
                    <a:pt x="109" y="16"/>
                  </a:cubicBezTo>
                  <a:cubicBezTo>
                    <a:pt x="110" y="15"/>
                    <a:pt x="111" y="14"/>
                    <a:pt x="111" y="13"/>
                  </a:cubicBezTo>
                  <a:cubicBezTo>
                    <a:pt x="112" y="12"/>
                    <a:pt x="112" y="11"/>
                    <a:pt x="113" y="10"/>
                  </a:cubicBezTo>
                  <a:cubicBezTo>
                    <a:pt x="113" y="9"/>
                    <a:pt x="113" y="8"/>
                    <a:pt x="113" y="8"/>
                  </a:cubicBezTo>
                  <a:cubicBezTo>
                    <a:pt x="114" y="7"/>
                    <a:pt x="114" y="6"/>
                    <a:pt x="114" y="6"/>
                  </a:cubicBezTo>
                  <a:cubicBezTo>
                    <a:pt x="115" y="6"/>
                    <a:pt x="116" y="5"/>
                    <a:pt x="116" y="5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19" y="6"/>
                    <a:pt x="120" y="7"/>
                    <a:pt x="121" y="7"/>
                  </a:cubicBezTo>
                  <a:cubicBezTo>
                    <a:pt x="121" y="7"/>
                    <a:pt x="122" y="9"/>
                    <a:pt x="123" y="9"/>
                  </a:cubicBezTo>
                  <a:cubicBezTo>
                    <a:pt x="124" y="9"/>
                    <a:pt x="125" y="8"/>
                    <a:pt x="126" y="8"/>
                  </a:cubicBezTo>
                  <a:cubicBezTo>
                    <a:pt x="127" y="8"/>
                    <a:pt x="128" y="7"/>
                    <a:pt x="129" y="7"/>
                  </a:cubicBezTo>
                  <a:cubicBezTo>
                    <a:pt x="130" y="7"/>
                    <a:pt x="131" y="6"/>
                    <a:pt x="132" y="5"/>
                  </a:cubicBezTo>
                  <a:cubicBezTo>
                    <a:pt x="132" y="4"/>
                    <a:pt x="133" y="3"/>
                    <a:pt x="134" y="3"/>
                  </a:cubicBezTo>
                  <a:cubicBezTo>
                    <a:pt x="134" y="2"/>
                    <a:pt x="136" y="1"/>
                    <a:pt x="137" y="0"/>
                  </a:cubicBezTo>
                  <a:cubicBezTo>
                    <a:pt x="138" y="0"/>
                    <a:pt x="140" y="0"/>
                    <a:pt x="141" y="0"/>
                  </a:cubicBezTo>
                  <a:cubicBezTo>
                    <a:pt x="142" y="0"/>
                    <a:pt x="143" y="0"/>
                    <a:pt x="144" y="1"/>
                  </a:cubicBezTo>
                  <a:cubicBezTo>
                    <a:pt x="144" y="1"/>
                    <a:pt x="143" y="1"/>
                    <a:pt x="143" y="2"/>
                  </a:cubicBezTo>
                  <a:cubicBezTo>
                    <a:pt x="143" y="2"/>
                    <a:pt x="143" y="4"/>
                    <a:pt x="143" y="5"/>
                  </a:cubicBezTo>
                  <a:cubicBezTo>
                    <a:pt x="144" y="6"/>
                    <a:pt x="144" y="8"/>
                    <a:pt x="145" y="8"/>
                  </a:cubicBezTo>
                  <a:cubicBezTo>
                    <a:pt x="145" y="9"/>
                    <a:pt x="146" y="10"/>
                    <a:pt x="147" y="11"/>
                  </a:cubicBezTo>
                  <a:cubicBezTo>
                    <a:pt x="147" y="12"/>
                    <a:pt x="148" y="13"/>
                    <a:pt x="148" y="14"/>
                  </a:cubicBezTo>
                  <a:cubicBezTo>
                    <a:pt x="149" y="15"/>
                    <a:pt x="150" y="17"/>
                    <a:pt x="150" y="18"/>
                  </a:cubicBezTo>
                  <a:cubicBezTo>
                    <a:pt x="152" y="19"/>
                    <a:pt x="153" y="20"/>
                    <a:pt x="153" y="21"/>
                  </a:cubicBezTo>
                  <a:cubicBezTo>
                    <a:pt x="154" y="22"/>
                    <a:pt x="156" y="22"/>
                    <a:pt x="156" y="23"/>
                  </a:cubicBezTo>
                  <a:cubicBezTo>
                    <a:pt x="157" y="23"/>
                    <a:pt x="158" y="25"/>
                    <a:pt x="159" y="25"/>
                  </a:cubicBezTo>
                  <a:cubicBezTo>
                    <a:pt x="159" y="26"/>
                    <a:pt x="160" y="29"/>
                    <a:pt x="160" y="30"/>
                  </a:cubicBezTo>
                  <a:cubicBezTo>
                    <a:pt x="161" y="30"/>
                    <a:pt x="162" y="31"/>
                    <a:pt x="163" y="31"/>
                  </a:cubicBezTo>
                  <a:cubicBezTo>
                    <a:pt x="163" y="32"/>
                    <a:pt x="165" y="32"/>
                    <a:pt x="166" y="33"/>
                  </a:cubicBezTo>
                  <a:cubicBezTo>
                    <a:pt x="167" y="33"/>
                    <a:pt x="168" y="34"/>
                    <a:pt x="168" y="35"/>
                  </a:cubicBezTo>
                  <a:cubicBezTo>
                    <a:pt x="169" y="35"/>
                    <a:pt x="169" y="37"/>
                    <a:pt x="170" y="37"/>
                  </a:cubicBezTo>
                  <a:cubicBezTo>
                    <a:pt x="170" y="38"/>
                    <a:pt x="171" y="40"/>
                    <a:pt x="172" y="41"/>
                  </a:cubicBezTo>
                  <a:cubicBezTo>
                    <a:pt x="172" y="42"/>
                    <a:pt x="174" y="43"/>
                    <a:pt x="175" y="43"/>
                  </a:cubicBezTo>
                  <a:cubicBezTo>
                    <a:pt x="176" y="44"/>
                    <a:pt x="179" y="44"/>
                    <a:pt x="180" y="44"/>
                  </a:cubicBezTo>
                  <a:cubicBezTo>
                    <a:pt x="181" y="45"/>
                    <a:pt x="182" y="45"/>
                    <a:pt x="183" y="45"/>
                  </a:cubicBezTo>
                  <a:cubicBezTo>
                    <a:pt x="183" y="46"/>
                    <a:pt x="184" y="48"/>
                    <a:pt x="184" y="49"/>
                  </a:cubicBezTo>
                  <a:cubicBezTo>
                    <a:pt x="185" y="50"/>
                    <a:pt x="185" y="52"/>
                    <a:pt x="185" y="53"/>
                  </a:cubicBezTo>
                  <a:cubicBezTo>
                    <a:pt x="185" y="54"/>
                    <a:pt x="184" y="55"/>
                    <a:pt x="183" y="56"/>
                  </a:cubicBezTo>
                  <a:cubicBezTo>
                    <a:pt x="183" y="57"/>
                    <a:pt x="182" y="58"/>
                    <a:pt x="182" y="59"/>
                  </a:cubicBezTo>
                  <a:cubicBezTo>
                    <a:pt x="181" y="59"/>
                    <a:pt x="181" y="60"/>
                    <a:pt x="180" y="61"/>
                  </a:cubicBezTo>
                  <a:cubicBezTo>
                    <a:pt x="180" y="62"/>
                    <a:pt x="180" y="64"/>
                    <a:pt x="180" y="65"/>
                  </a:cubicBezTo>
                  <a:cubicBezTo>
                    <a:pt x="180" y="66"/>
                    <a:pt x="181" y="68"/>
                    <a:pt x="181" y="68"/>
                  </a:cubicBezTo>
                  <a:cubicBezTo>
                    <a:pt x="181" y="69"/>
                    <a:pt x="182" y="71"/>
                    <a:pt x="182" y="72"/>
                  </a:cubicBezTo>
                  <a:cubicBezTo>
                    <a:pt x="182" y="73"/>
                    <a:pt x="183" y="75"/>
                    <a:pt x="184" y="76"/>
                  </a:cubicBezTo>
                  <a:cubicBezTo>
                    <a:pt x="185" y="77"/>
                    <a:pt x="186" y="78"/>
                    <a:pt x="187" y="79"/>
                  </a:cubicBezTo>
                  <a:cubicBezTo>
                    <a:pt x="188" y="80"/>
                    <a:pt x="189" y="81"/>
                    <a:pt x="190" y="82"/>
                  </a:cubicBezTo>
                  <a:cubicBezTo>
                    <a:pt x="191" y="83"/>
                    <a:pt x="193" y="84"/>
                    <a:pt x="194" y="85"/>
                  </a:cubicBezTo>
                  <a:cubicBezTo>
                    <a:pt x="195" y="85"/>
                    <a:pt x="197" y="87"/>
                    <a:pt x="197" y="88"/>
                  </a:cubicBezTo>
                  <a:cubicBezTo>
                    <a:pt x="198" y="88"/>
                    <a:pt x="198" y="89"/>
                    <a:pt x="198" y="89"/>
                  </a:cubicBezTo>
                  <a:cubicBezTo>
                    <a:pt x="198" y="90"/>
                    <a:pt x="199" y="91"/>
                    <a:pt x="199" y="91"/>
                  </a:cubicBezTo>
                  <a:cubicBezTo>
                    <a:pt x="200" y="92"/>
                    <a:pt x="199" y="94"/>
                    <a:pt x="200" y="95"/>
                  </a:cubicBezTo>
                  <a:cubicBezTo>
                    <a:pt x="200" y="96"/>
                    <a:pt x="199" y="99"/>
                    <a:pt x="200" y="99"/>
                  </a:cubicBezTo>
                  <a:cubicBezTo>
                    <a:pt x="200" y="100"/>
                    <a:pt x="200" y="102"/>
                    <a:pt x="200" y="103"/>
                  </a:cubicBezTo>
                  <a:cubicBezTo>
                    <a:pt x="200" y="103"/>
                    <a:pt x="201" y="104"/>
                    <a:pt x="201" y="104"/>
                  </a:cubicBezTo>
                  <a:cubicBezTo>
                    <a:pt x="202" y="105"/>
                    <a:pt x="203" y="105"/>
                    <a:pt x="203" y="105"/>
                  </a:cubicBezTo>
                  <a:cubicBezTo>
                    <a:pt x="205" y="106"/>
                    <a:pt x="208" y="107"/>
                    <a:pt x="209" y="107"/>
                  </a:cubicBezTo>
                  <a:cubicBezTo>
                    <a:pt x="210" y="108"/>
                    <a:pt x="211" y="108"/>
                    <a:pt x="212" y="108"/>
                  </a:cubicBezTo>
                  <a:cubicBezTo>
                    <a:pt x="213" y="108"/>
                    <a:pt x="214" y="109"/>
                    <a:pt x="215" y="110"/>
                  </a:cubicBezTo>
                  <a:cubicBezTo>
                    <a:pt x="216" y="110"/>
                    <a:pt x="216" y="111"/>
                    <a:pt x="217" y="111"/>
                  </a:cubicBezTo>
                  <a:cubicBezTo>
                    <a:pt x="217" y="112"/>
                    <a:pt x="218" y="113"/>
                    <a:pt x="218" y="114"/>
                  </a:cubicBezTo>
                  <a:cubicBezTo>
                    <a:pt x="219" y="114"/>
                    <a:pt x="219" y="116"/>
                    <a:pt x="219" y="117"/>
                  </a:cubicBezTo>
                  <a:cubicBezTo>
                    <a:pt x="219" y="118"/>
                    <a:pt x="219" y="119"/>
                    <a:pt x="218" y="120"/>
                  </a:cubicBezTo>
                  <a:cubicBezTo>
                    <a:pt x="218" y="120"/>
                    <a:pt x="217" y="122"/>
                    <a:pt x="217" y="123"/>
                  </a:cubicBezTo>
                  <a:cubicBezTo>
                    <a:pt x="217" y="123"/>
                    <a:pt x="217" y="125"/>
                    <a:pt x="218" y="125"/>
                  </a:cubicBezTo>
                  <a:cubicBezTo>
                    <a:pt x="219" y="125"/>
                    <a:pt x="220" y="126"/>
                    <a:pt x="220" y="126"/>
                  </a:cubicBezTo>
                  <a:cubicBezTo>
                    <a:pt x="221" y="126"/>
                    <a:pt x="223" y="126"/>
                    <a:pt x="223" y="125"/>
                  </a:cubicBezTo>
                  <a:cubicBezTo>
                    <a:pt x="224" y="125"/>
                    <a:pt x="225" y="124"/>
                    <a:pt x="225" y="124"/>
                  </a:cubicBezTo>
                  <a:cubicBezTo>
                    <a:pt x="226" y="123"/>
                    <a:pt x="228" y="123"/>
                    <a:pt x="230" y="122"/>
                  </a:cubicBezTo>
                  <a:cubicBezTo>
                    <a:pt x="231" y="122"/>
                    <a:pt x="232" y="122"/>
                    <a:pt x="233" y="122"/>
                  </a:cubicBezTo>
                  <a:cubicBezTo>
                    <a:pt x="234" y="122"/>
                    <a:pt x="236" y="123"/>
                    <a:pt x="236" y="123"/>
                  </a:cubicBezTo>
                  <a:cubicBezTo>
                    <a:pt x="237" y="123"/>
                    <a:pt x="239" y="124"/>
                    <a:pt x="241" y="125"/>
                  </a:cubicBezTo>
                  <a:cubicBezTo>
                    <a:pt x="241" y="126"/>
                    <a:pt x="243" y="127"/>
                    <a:pt x="243" y="127"/>
                  </a:cubicBezTo>
                  <a:cubicBezTo>
                    <a:pt x="244" y="128"/>
                    <a:pt x="245" y="129"/>
                    <a:pt x="246" y="130"/>
                  </a:cubicBezTo>
                  <a:cubicBezTo>
                    <a:pt x="246" y="131"/>
                    <a:pt x="248" y="133"/>
                    <a:pt x="248" y="134"/>
                  </a:cubicBezTo>
                  <a:cubicBezTo>
                    <a:pt x="249" y="135"/>
                    <a:pt x="249" y="137"/>
                    <a:pt x="249" y="138"/>
                  </a:cubicBezTo>
                  <a:cubicBezTo>
                    <a:pt x="249" y="140"/>
                    <a:pt x="249" y="142"/>
                    <a:pt x="250" y="143"/>
                  </a:cubicBezTo>
                  <a:cubicBezTo>
                    <a:pt x="250" y="145"/>
                    <a:pt x="250" y="147"/>
                    <a:pt x="250" y="148"/>
                  </a:cubicBezTo>
                  <a:cubicBezTo>
                    <a:pt x="250" y="149"/>
                    <a:pt x="249" y="151"/>
                    <a:pt x="249" y="152"/>
                  </a:cubicBezTo>
                  <a:cubicBezTo>
                    <a:pt x="248" y="154"/>
                    <a:pt x="247" y="157"/>
                    <a:pt x="246" y="158"/>
                  </a:cubicBezTo>
                  <a:cubicBezTo>
                    <a:pt x="245" y="159"/>
                    <a:pt x="244" y="162"/>
                    <a:pt x="243" y="164"/>
                  </a:cubicBezTo>
                  <a:cubicBezTo>
                    <a:pt x="242" y="165"/>
                    <a:pt x="240" y="169"/>
                    <a:pt x="239" y="170"/>
                  </a:cubicBezTo>
                  <a:cubicBezTo>
                    <a:pt x="238" y="171"/>
                    <a:pt x="238" y="173"/>
                    <a:pt x="237" y="174"/>
                  </a:cubicBezTo>
                  <a:cubicBezTo>
                    <a:pt x="237" y="174"/>
                    <a:pt x="237" y="176"/>
                    <a:pt x="237" y="177"/>
                  </a:cubicBezTo>
                  <a:cubicBezTo>
                    <a:pt x="237" y="178"/>
                    <a:pt x="237" y="180"/>
                    <a:pt x="237" y="181"/>
                  </a:cubicBezTo>
                  <a:cubicBezTo>
                    <a:pt x="237" y="182"/>
                    <a:pt x="237" y="184"/>
                    <a:pt x="236" y="184"/>
                  </a:cubicBezTo>
                  <a:cubicBezTo>
                    <a:pt x="236" y="185"/>
                    <a:pt x="235" y="186"/>
                    <a:pt x="234" y="187"/>
                  </a:cubicBezTo>
                  <a:cubicBezTo>
                    <a:pt x="234" y="187"/>
                    <a:pt x="232" y="188"/>
                    <a:pt x="231" y="188"/>
                  </a:cubicBezTo>
                  <a:cubicBezTo>
                    <a:pt x="230" y="189"/>
                    <a:pt x="230" y="191"/>
                    <a:pt x="229" y="192"/>
                  </a:cubicBezTo>
                  <a:cubicBezTo>
                    <a:pt x="228" y="193"/>
                    <a:pt x="227" y="195"/>
                    <a:pt x="226" y="195"/>
                  </a:cubicBezTo>
                  <a:cubicBezTo>
                    <a:pt x="225" y="196"/>
                    <a:pt x="224" y="197"/>
                    <a:pt x="223" y="197"/>
                  </a:cubicBezTo>
                  <a:cubicBezTo>
                    <a:pt x="222" y="197"/>
                    <a:pt x="220" y="197"/>
                    <a:pt x="219" y="197"/>
                  </a:cubicBezTo>
                  <a:cubicBezTo>
                    <a:pt x="219" y="197"/>
                    <a:pt x="217" y="197"/>
                    <a:pt x="216" y="197"/>
                  </a:cubicBezTo>
                  <a:cubicBezTo>
                    <a:pt x="216" y="197"/>
                    <a:pt x="214" y="197"/>
                    <a:pt x="213" y="197"/>
                  </a:cubicBezTo>
                  <a:cubicBezTo>
                    <a:pt x="213" y="197"/>
                    <a:pt x="212" y="198"/>
                    <a:pt x="212" y="198"/>
                  </a:cubicBezTo>
                  <a:cubicBezTo>
                    <a:pt x="211" y="198"/>
                    <a:pt x="210" y="199"/>
                    <a:pt x="209" y="200"/>
                  </a:cubicBezTo>
                  <a:cubicBezTo>
                    <a:pt x="209" y="201"/>
                    <a:pt x="208" y="202"/>
                    <a:pt x="208" y="203"/>
                  </a:cubicBezTo>
                  <a:cubicBezTo>
                    <a:pt x="206" y="204"/>
                    <a:pt x="205" y="205"/>
                    <a:pt x="204" y="206"/>
                  </a:cubicBezTo>
                  <a:cubicBezTo>
                    <a:pt x="204" y="206"/>
                    <a:pt x="203" y="206"/>
                    <a:pt x="203" y="207"/>
                  </a:cubicBezTo>
                  <a:cubicBezTo>
                    <a:pt x="202" y="206"/>
                    <a:pt x="202" y="205"/>
                    <a:pt x="201" y="205"/>
                  </a:cubicBezTo>
                  <a:cubicBezTo>
                    <a:pt x="201" y="204"/>
                    <a:pt x="201" y="202"/>
                    <a:pt x="201" y="201"/>
                  </a:cubicBezTo>
                  <a:cubicBezTo>
                    <a:pt x="202" y="201"/>
                    <a:pt x="202" y="200"/>
                    <a:pt x="203" y="200"/>
                  </a:cubicBezTo>
                  <a:cubicBezTo>
                    <a:pt x="203" y="199"/>
                    <a:pt x="203" y="198"/>
                    <a:pt x="204" y="198"/>
                  </a:cubicBezTo>
                  <a:cubicBezTo>
                    <a:pt x="204" y="197"/>
                    <a:pt x="204" y="196"/>
                    <a:pt x="205" y="196"/>
                  </a:cubicBezTo>
                  <a:cubicBezTo>
                    <a:pt x="205" y="195"/>
                    <a:pt x="205" y="194"/>
                    <a:pt x="205" y="194"/>
                  </a:cubicBezTo>
                  <a:cubicBezTo>
                    <a:pt x="205" y="193"/>
                    <a:pt x="205" y="192"/>
                    <a:pt x="205" y="191"/>
                  </a:cubicBezTo>
                  <a:cubicBezTo>
                    <a:pt x="205" y="190"/>
                    <a:pt x="205" y="189"/>
                    <a:pt x="204" y="189"/>
                  </a:cubicBezTo>
                  <a:cubicBezTo>
                    <a:pt x="204" y="189"/>
                    <a:pt x="203" y="189"/>
                    <a:pt x="202" y="189"/>
                  </a:cubicBezTo>
                  <a:cubicBezTo>
                    <a:pt x="202" y="189"/>
                    <a:pt x="201" y="188"/>
                    <a:pt x="200" y="188"/>
                  </a:cubicBezTo>
                  <a:cubicBezTo>
                    <a:pt x="200" y="188"/>
                    <a:pt x="200" y="187"/>
                    <a:pt x="199" y="186"/>
                  </a:cubicBezTo>
                  <a:cubicBezTo>
                    <a:pt x="199" y="186"/>
                    <a:pt x="198" y="186"/>
                    <a:pt x="198" y="186"/>
                  </a:cubicBezTo>
                  <a:cubicBezTo>
                    <a:pt x="197" y="185"/>
                    <a:pt x="196" y="185"/>
                    <a:pt x="196" y="186"/>
                  </a:cubicBezTo>
                  <a:cubicBezTo>
                    <a:pt x="195" y="186"/>
                    <a:pt x="195" y="186"/>
                    <a:pt x="195" y="186"/>
                  </a:cubicBezTo>
                  <a:cubicBezTo>
                    <a:pt x="194" y="187"/>
                    <a:pt x="194" y="187"/>
                    <a:pt x="193" y="187"/>
                  </a:cubicBezTo>
                  <a:cubicBezTo>
                    <a:pt x="193" y="188"/>
                    <a:pt x="192" y="187"/>
                    <a:pt x="192" y="187"/>
                  </a:cubicBezTo>
                  <a:cubicBezTo>
                    <a:pt x="191" y="187"/>
                    <a:pt x="191" y="188"/>
                    <a:pt x="191" y="188"/>
                  </a:cubicBezTo>
                  <a:cubicBezTo>
                    <a:pt x="191" y="188"/>
                    <a:pt x="190" y="188"/>
                    <a:pt x="190" y="188"/>
                  </a:cubicBezTo>
                  <a:cubicBezTo>
                    <a:pt x="189" y="188"/>
                    <a:pt x="188" y="187"/>
                    <a:pt x="188" y="187"/>
                  </a:cubicBezTo>
                  <a:cubicBezTo>
                    <a:pt x="187" y="187"/>
                    <a:pt x="186" y="188"/>
                    <a:pt x="186" y="188"/>
                  </a:cubicBezTo>
                  <a:cubicBezTo>
                    <a:pt x="186" y="188"/>
                    <a:pt x="185" y="189"/>
                    <a:pt x="185" y="189"/>
                  </a:cubicBezTo>
                  <a:cubicBezTo>
                    <a:pt x="185" y="189"/>
                    <a:pt x="184" y="190"/>
                    <a:pt x="183" y="190"/>
                  </a:cubicBezTo>
                  <a:cubicBezTo>
                    <a:pt x="183" y="190"/>
                    <a:pt x="182" y="191"/>
                    <a:pt x="182" y="192"/>
                  </a:cubicBezTo>
                  <a:cubicBezTo>
                    <a:pt x="182" y="192"/>
                    <a:pt x="182" y="193"/>
                    <a:pt x="182" y="193"/>
                  </a:cubicBezTo>
                  <a:cubicBezTo>
                    <a:pt x="182" y="194"/>
                    <a:pt x="181" y="194"/>
                    <a:pt x="181" y="195"/>
                  </a:cubicBezTo>
                  <a:cubicBezTo>
                    <a:pt x="181" y="195"/>
                    <a:pt x="181" y="196"/>
                    <a:pt x="180" y="196"/>
                  </a:cubicBezTo>
                  <a:cubicBezTo>
                    <a:pt x="180" y="196"/>
                    <a:pt x="179" y="196"/>
                    <a:pt x="179" y="196"/>
                  </a:cubicBezTo>
                  <a:cubicBezTo>
                    <a:pt x="178" y="196"/>
                    <a:pt x="176" y="195"/>
                    <a:pt x="175" y="195"/>
                  </a:cubicBezTo>
                  <a:cubicBezTo>
                    <a:pt x="175" y="195"/>
                    <a:pt x="174" y="195"/>
                    <a:pt x="173" y="194"/>
                  </a:cubicBezTo>
                  <a:cubicBezTo>
                    <a:pt x="172" y="194"/>
                    <a:pt x="172" y="193"/>
                    <a:pt x="171" y="193"/>
                  </a:cubicBezTo>
                  <a:cubicBezTo>
                    <a:pt x="171" y="193"/>
                    <a:pt x="171" y="191"/>
                    <a:pt x="171" y="191"/>
                  </a:cubicBezTo>
                  <a:cubicBezTo>
                    <a:pt x="170" y="190"/>
                    <a:pt x="170" y="190"/>
                    <a:pt x="169" y="189"/>
                  </a:cubicBezTo>
                  <a:cubicBezTo>
                    <a:pt x="169" y="189"/>
                    <a:pt x="169" y="188"/>
                    <a:pt x="169" y="188"/>
                  </a:cubicBezTo>
                  <a:cubicBezTo>
                    <a:pt x="169" y="187"/>
                    <a:pt x="169" y="186"/>
                    <a:pt x="169" y="186"/>
                  </a:cubicBezTo>
                  <a:cubicBezTo>
                    <a:pt x="169" y="185"/>
                    <a:pt x="168" y="184"/>
                    <a:pt x="168" y="183"/>
                  </a:cubicBezTo>
                  <a:cubicBezTo>
                    <a:pt x="168" y="183"/>
                    <a:pt x="167" y="182"/>
                    <a:pt x="167" y="182"/>
                  </a:cubicBezTo>
                  <a:cubicBezTo>
                    <a:pt x="167" y="181"/>
                    <a:pt x="166" y="180"/>
                    <a:pt x="165" y="180"/>
                  </a:cubicBezTo>
                  <a:cubicBezTo>
                    <a:pt x="165" y="179"/>
                    <a:pt x="165" y="178"/>
                    <a:pt x="165" y="177"/>
                  </a:cubicBezTo>
                  <a:cubicBezTo>
                    <a:pt x="165" y="177"/>
                    <a:pt x="166" y="175"/>
                    <a:pt x="166" y="175"/>
                  </a:cubicBezTo>
                  <a:cubicBezTo>
                    <a:pt x="166" y="174"/>
                    <a:pt x="165" y="173"/>
                    <a:pt x="165" y="173"/>
                  </a:cubicBezTo>
                  <a:cubicBezTo>
                    <a:pt x="165" y="173"/>
                    <a:pt x="164" y="172"/>
                    <a:pt x="164" y="172"/>
                  </a:cubicBezTo>
                  <a:cubicBezTo>
                    <a:pt x="164" y="171"/>
                    <a:pt x="162" y="171"/>
                    <a:pt x="161" y="170"/>
                  </a:cubicBezTo>
                  <a:cubicBezTo>
                    <a:pt x="161" y="170"/>
                    <a:pt x="161" y="169"/>
                    <a:pt x="160" y="168"/>
                  </a:cubicBezTo>
                  <a:cubicBezTo>
                    <a:pt x="160" y="167"/>
                    <a:pt x="160" y="167"/>
                    <a:pt x="160" y="166"/>
                  </a:cubicBezTo>
                  <a:cubicBezTo>
                    <a:pt x="160" y="166"/>
                    <a:pt x="159" y="165"/>
                    <a:pt x="159" y="164"/>
                  </a:cubicBezTo>
                  <a:cubicBezTo>
                    <a:pt x="159" y="164"/>
                    <a:pt x="160" y="163"/>
                    <a:pt x="160" y="163"/>
                  </a:cubicBezTo>
                  <a:cubicBezTo>
                    <a:pt x="160" y="162"/>
                    <a:pt x="160" y="161"/>
                    <a:pt x="160" y="161"/>
                  </a:cubicBezTo>
                  <a:cubicBezTo>
                    <a:pt x="160" y="160"/>
                    <a:pt x="159" y="159"/>
                    <a:pt x="159" y="159"/>
                  </a:cubicBezTo>
                  <a:cubicBezTo>
                    <a:pt x="158" y="159"/>
                    <a:pt x="157" y="159"/>
                    <a:pt x="157" y="158"/>
                  </a:cubicBezTo>
                  <a:cubicBezTo>
                    <a:pt x="157" y="158"/>
                    <a:pt x="155" y="158"/>
                    <a:pt x="155" y="157"/>
                  </a:cubicBezTo>
                  <a:cubicBezTo>
                    <a:pt x="155" y="157"/>
                    <a:pt x="155" y="156"/>
                    <a:pt x="155" y="155"/>
                  </a:cubicBezTo>
                  <a:cubicBezTo>
                    <a:pt x="155" y="155"/>
                    <a:pt x="154" y="155"/>
                    <a:pt x="153" y="155"/>
                  </a:cubicBezTo>
                  <a:cubicBezTo>
                    <a:pt x="153" y="154"/>
                    <a:pt x="152" y="155"/>
                    <a:pt x="151" y="155"/>
                  </a:cubicBezTo>
                  <a:cubicBezTo>
                    <a:pt x="150" y="154"/>
                    <a:pt x="149" y="154"/>
                    <a:pt x="149" y="154"/>
                  </a:cubicBezTo>
                  <a:cubicBezTo>
                    <a:pt x="149" y="154"/>
                    <a:pt x="148" y="153"/>
                    <a:pt x="148" y="152"/>
                  </a:cubicBezTo>
                  <a:cubicBezTo>
                    <a:pt x="147" y="152"/>
                    <a:pt x="146" y="151"/>
                    <a:pt x="146" y="151"/>
                  </a:cubicBezTo>
                  <a:cubicBezTo>
                    <a:pt x="145" y="151"/>
                    <a:pt x="144" y="151"/>
                    <a:pt x="144" y="151"/>
                  </a:cubicBezTo>
                  <a:cubicBezTo>
                    <a:pt x="143" y="151"/>
                    <a:pt x="142" y="151"/>
                    <a:pt x="142" y="151"/>
                  </a:cubicBezTo>
                  <a:cubicBezTo>
                    <a:pt x="141" y="152"/>
                    <a:pt x="141" y="152"/>
                    <a:pt x="141" y="153"/>
                  </a:cubicBezTo>
                  <a:cubicBezTo>
                    <a:pt x="141" y="153"/>
                    <a:pt x="141" y="154"/>
                    <a:pt x="141" y="154"/>
                  </a:cubicBezTo>
                  <a:cubicBezTo>
                    <a:pt x="141" y="155"/>
                    <a:pt x="142" y="155"/>
                    <a:pt x="142" y="156"/>
                  </a:cubicBezTo>
                  <a:cubicBezTo>
                    <a:pt x="142" y="157"/>
                    <a:pt x="142" y="158"/>
                    <a:pt x="142" y="158"/>
                  </a:cubicBezTo>
                  <a:cubicBezTo>
                    <a:pt x="142" y="158"/>
                    <a:pt x="142" y="159"/>
                    <a:pt x="142" y="159"/>
                  </a:cubicBezTo>
                  <a:cubicBezTo>
                    <a:pt x="142" y="160"/>
                    <a:pt x="141" y="160"/>
                    <a:pt x="140" y="160"/>
                  </a:cubicBezTo>
                  <a:cubicBezTo>
                    <a:pt x="140" y="160"/>
                    <a:pt x="139" y="161"/>
                    <a:pt x="138" y="161"/>
                  </a:cubicBezTo>
                  <a:cubicBezTo>
                    <a:pt x="137" y="161"/>
                    <a:pt x="136" y="162"/>
                    <a:pt x="135" y="162"/>
                  </a:cubicBezTo>
                  <a:cubicBezTo>
                    <a:pt x="134" y="162"/>
                    <a:pt x="133" y="162"/>
                    <a:pt x="133" y="162"/>
                  </a:cubicBezTo>
                  <a:cubicBezTo>
                    <a:pt x="132" y="162"/>
                    <a:pt x="131" y="162"/>
                    <a:pt x="131" y="162"/>
                  </a:cubicBezTo>
                  <a:cubicBezTo>
                    <a:pt x="130" y="163"/>
                    <a:pt x="130" y="163"/>
                    <a:pt x="129" y="163"/>
                  </a:cubicBezTo>
                  <a:cubicBezTo>
                    <a:pt x="129" y="164"/>
                    <a:pt x="128" y="164"/>
                    <a:pt x="128" y="165"/>
                  </a:cubicBezTo>
                  <a:cubicBezTo>
                    <a:pt x="127" y="165"/>
                    <a:pt x="127" y="166"/>
                    <a:pt x="127" y="166"/>
                  </a:cubicBezTo>
                  <a:cubicBezTo>
                    <a:pt x="127" y="167"/>
                    <a:pt x="127" y="168"/>
                    <a:pt x="127" y="169"/>
                  </a:cubicBezTo>
                  <a:cubicBezTo>
                    <a:pt x="126" y="169"/>
                    <a:pt x="126" y="169"/>
                    <a:pt x="125" y="170"/>
                  </a:cubicBezTo>
                  <a:cubicBezTo>
                    <a:pt x="125" y="170"/>
                    <a:pt x="123" y="170"/>
                    <a:pt x="123" y="170"/>
                  </a:cubicBezTo>
                  <a:cubicBezTo>
                    <a:pt x="122" y="170"/>
                    <a:pt x="120" y="169"/>
                    <a:pt x="119" y="169"/>
                  </a:cubicBezTo>
                  <a:cubicBezTo>
                    <a:pt x="119" y="169"/>
                    <a:pt x="117" y="169"/>
                    <a:pt x="116" y="169"/>
                  </a:cubicBezTo>
                  <a:cubicBezTo>
                    <a:pt x="115" y="169"/>
                    <a:pt x="114" y="169"/>
                    <a:pt x="114" y="168"/>
                  </a:cubicBezTo>
                  <a:cubicBezTo>
                    <a:pt x="113" y="168"/>
                    <a:pt x="112" y="167"/>
                    <a:pt x="111" y="167"/>
                  </a:cubicBezTo>
                  <a:cubicBezTo>
                    <a:pt x="111" y="166"/>
                    <a:pt x="109" y="165"/>
                    <a:pt x="109" y="166"/>
                  </a:cubicBezTo>
                  <a:cubicBezTo>
                    <a:pt x="108" y="166"/>
                    <a:pt x="108" y="167"/>
                    <a:pt x="108" y="167"/>
                  </a:cubicBezTo>
                  <a:cubicBezTo>
                    <a:pt x="108" y="168"/>
                    <a:pt x="107" y="169"/>
                    <a:pt x="107" y="170"/>
                  </a:cubicBezTo>
                  <a:cubicBezTo>
                    <a:pt x="107" y="170"/>
                    <a:pt x="106" y="171"/>
                    <a:pt x="105" y="171"/>
                  </a:cubicBezTo>
                  <a:cubicBezTo>
                    <a:pt x="105" y="172"/>
                    <a:pt x="104" y="173"/>
                    <a:pt x="103" y="173"/>
                  </a:cubicBezTo>
                  <a:cubicBezTo>
                    <a:pt x="102" y="174"/>
                    <a:pt x="100" y="174"/>
                    <a:pt x="99" y="174"/>
                  </a:cubicBezTo>
                  <a:cubicBezTo>
                    <a:pt x="98" y="174"/>
                    <a:pt x="96" y="174"/>
                    <a:pt x="96" y="174"/>
                  </a:cubicBezTo>
                  <a:cubicBezTo>
                    <a:pt x="94" y="174"/>
                    <a:pt x="91" y="175"/>
                    <a:pt x="89" y="174"/>
                  </a:cubicBezTo>
                  <a:cubicBezTo>
                    <a:pt x="89" y="174"/>
                    <a:pt x="87" y="174"/>
                    <a:pt x="87" y="173"/>
                  </a:cubicBezTo>
                  <a:cubicBezTo>
                    <a:pt x="86" y="173"/>
                    <a:pt x="85" y="172"/>
                    <a:pt x="85" y="171"/>
                  </a:cubicBezTo>
                  <a:cubicBezTo>
                    <a:pt x="84" y="170"/>
                    <a:pt x="82" y="169"/>
                    <a:pt x="82" y="168"/>
                  </a:cubicBezTo>
                  <a:cubicBezTo>
                    <a:pt x="82" y="167"/>
                    <a:pt x="81" y="166"/>
                    <a:pt x="81" y="166"/>
                  </a:cubicBezTo>
                  <a:cubicBezTo>
                    <a:pt x="81" y="165"/>
                    <a:pt x="80" y="163"/>
                    <a:pt x="80" y="163"/>
                  </a:cubicBezTo>
                  <a:cubicBezTo>
                    <a:pt x="79" y="162"/>
                    <a:pt x="78" y="161"/>
                    <a:pt x="78" y="161"/>
                  </a:cubicBezTo>
                  <a:cubicBezTo>
                    <a:pt x="78" y="160"/>
                    <a:pt x="77" y="159"/>
                    <a:pt x="77" y="159"/>
                  </a:cubicBezTo>
                  <a:cubicBezTo>
                    <a:pt x="76" y="158"/>
                    <a:pt x="74" y="158"/>
                    <a:pt x="73" y="158"/>
                  </a:cubicBezTo>
                  <a:cubicBezTo>
                    <a:pt x="73" y="158"/>
                    <a:pt x="72" y="158"/>
                    <a:pt x="71" y="159"/>
                  </a:cubicBezTo>
                  <a:cubicBezTo>
                    <a:pt x="71" y="159"/>
                    <a:pt x="70" y="160"/>
                    <a:pt x="70" y="160"/>
                  </a:cubicBezTo>
                  <a:cubicBezTo>
                    <a:pt x="69" y="160"/>
                    <a:pt x="68" y="160"/>
                    <a:pt x="68" y="161"/>
                  </a:cubicBezTo>
                  <a:cubicBezTo>
                    <a:pt x="67" y="161"/>
                    <a:pt x="66" y="162"/>
                    <a:pt x="66" y="162"/>
                  </a:cubicBezTo>
                  <a:cubicBezTo>
                    <a:pt x="66" y="162"/>
                    <a:pt x="65" y="163"/>
                    <a:pt x="64" y="163"/>
                  </a:cubicBezTo>
                  <a:cubicBezTo>
                    <a:pt x="64" y="163"/>
                    <a:pt x="64" y="164"/>
                    <a:pt x="64" y="165"/>
                  </a:cubicBezTo>
                  <a:cubicBezTo>
                    <a:pt x="63" y="165"/>
                    <a:pt x="63" y="165"/>
                    <a:pt x="62" y="166"/>
                  </a:cubicBezTo>
                  <a:cubicBezTo>
                    <a:pt x="62" y="166"/>
                    <a:pt x="60" y="165"/>
                    <a:pt x="59" y="165"/>
                  </a:cubicBezTo>
                  <a:cubicBezTo>
                    <a:pt x="59" y="164"/>
                    <a:pt x="59" y="163"/>
                    <a:pt x="59" y="163"/>
                  </a:cubicBezTo>
                  <a:cubicBezTo>
                    <a:pt x="59" y="162"/>
                    <a:pt x="59" y="161"/>
                    <a:pt x="59" y="160"/>
                  </a:cubicBezTo>
                  <a:cubicBezTo>
                    <a:pt x="59" y="159"/>
                    <a:pt x="59" y="158"/>
                    <a:pt x="58" y="157"/>
                  </a:cubicBezTo>
                  <a:cubicBezTo>
                    <a:pt x="58" y="157"/>
                    <a:pt x="58" y="155"/>
                    <a:pt x="57" y="155"/>
                  </a:cubicBezTo>
                  <a:cubicBezTo>
                    <a:pt x="57" y="155"/>
                    <a:pt x="56" y="155"/>
                    <a:pt x="55" y="154"/>
                  </a:cubicBezTo>
                  <a:cubicBezTo>
                    <a:pt x="55" y="154"/>
                    <a:pt x="54" y="153"/>
                    <a:pt x="54" y="153"/>
                  </a:cubicBezTo>
                  <a:cubicBezTo>
                    <a:pt x="54" y="153"/>
                    <a:pt x="53" y="152"/>
                    <a:pt x="53" y="151"/>
                  </a:cubicBezTo>
                  <a:cubicBezTo>
                    <a:pt x="52" y="151"/>
                    <a:pt x="52" y="150"/>
                    <a:pt x="51" y="150"/>
                  </a:cubicBezTo>
                  <a:cubicBezTo>
                    <a:pt x="51" y="149"/>
                    <a:pt x="50" y="149"/>
                    <a:pt x="49" y="149"/>
                  </a:cubicBezTo>
                  <a:cubicBezTo>
                    <a:pt x="48" y="149"/>
                    <a:pt x="47" y="148"/>
                    <a:pt x="47" y="148"/>
                  </a:cubicBezTo>
                  <a:cubicBezTo>
                    <a:pt x="46" y="148"/>
                    <a:pt x="46" y="148"/>
                    <a:pt x="46" y="148"/>
                  </a:cubicBezTo>
                  <a:cubicBezTo>
                    <a:pt x="45" y="148"/>
                    <a:pt x="45" y="149"/>
                    <a:pt x="45" y="149"/>
                  </a:cubicBezTo>
                  <a:cubicBezTo>
                    <a:pt x="44" y="149"/>
                    <a:pt x="44" y="149"/>
                    <a:pt x="44" y="149"/>
                  </a:cubicBezTo>
                  <a:cubicBezTo>
                    <a:pt x="43" y="148"/>
                    <a:pt x="43" y="148"/>
                    <a:pt x="43" y="147"/>
                  </a:cubicBezTo>
                  <a:cubicBezTo>
                    <a:pt x="42" y="147"/>
                    <a:pt x="42" y="147"/>
                    <a:pt x="41" y="147"/>
                  </a:cubicBezTo>
                  <a:cubicBezTo>
                    <a:pt x="41" y="147"/>
                    <a:pt x="39" y="147"/>
                    <a:pt x="38" y="147"/>
                  </a:cubicBezTo>
                  <a:cubicBezTo>
                    <a:pt x="37" y="147"/>
                    <a:pt x="34" y="146"/>
                    <a:pt x="33" y="147"/>
                  </a:cubicBezTo>
                  <a:cubicBezTo>
                    <a:pt x="32" y="147"/>
                    <a:pt x="31" y="147"/>
                    <a:pt x="30" y="147"/>
                  </a:cubicBezTo>
                  <a:cubicBezTo>
                    <a:pt x="29" y="148"/>
                    <a:pt x="27" y="148"/>
                    <a:pt x="26" y="148"/>
                  </a:cubicBezTo>
                  <a:cubicBezTo>
                    <a:pt x="25" y="149"/>
                    <a:pt x="24" y="149"/>
                    <a:pt x="23" y="150"/>
                  </a:cubicBezTo>
                  <a:cubicBezTo>
                    <a:pt x="23" y="150"/>
                    <a:pt x="23" y="151"/>
                    <a:pt x="22" y="151"/>
                  </a:cubicBezTo>
                  <a:cubicBezTo>
                    <a:pt x="22" y="151"/>
                    <a:pt x="21" y="151"/>
                    <a:pt x="20" y="151"/>
                  </a:cubicBezTo>
                  <a:cubicBezTo>
                    <a:pt x="20" y="151"/>
                    <a:pt x="19" y="151"/>
                    <a:pt x="18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0"/>
                    <a:pt x="15" y="149"/>
                    <a:pt x="15" y="149"/>
                  </a:cubicBezTo>
                  <a:cubicBezTo>
                    <a:pt x="15" y="149"/>
                    <a:pt x="15" y="148"/>
                    <a:pt x="15" y="147"/>
                  </a:cubicBezTo>
                  <a:cubicBezTo>
                    <a:pt x="15" y="147"/>
                    <a:pt x="14" y="145"/>
                    <a:pt x="14" y="144"/>
                  </a:cubicBezTo>
                  <a:cubicBezTo>
                    <a:pt x="14" y="144"/>
                    <a:pt x="14" y="143"/>
                    <a:pt x="14" y="142"/>
                  </a:cubicBezTo>
                  <a:cubicBezTo>
                    <a:pt x="13" y="142"/>
                    <a:pt x="13" y="141"/>
                    <a:pt x="12" y="140"/>
                  </a:cubicBezTo>
                  <a:cubicBezTo>
                    <a:pt x="12" y="140"/>
                    <a:pt x="11" y="140"/>
                    <a:pt x="11" y="139"/>
                  </a:cubicBezTo>
                  <a:cubicBezTo>
                    <a:pt x="11" y="139"/>
                    <a:pt x="11" y="137"/>
                    <a:pt x="10" y="137"/>
                  </a:cubicBezTo>
                  <a:cubicBezTo>
                    <a:pt x="10" y="136"/>
                    <a:pt x="9" y="135"/>
                    <a:pt x="9" y="135"/>
                  </a:cubicBezTo>
                  <a:cubicBezTo>
                    <a:pt x="9" y="134"/>
                    <a:pt x="8" y="134"/>
                    <a:pt x="8" y="133"/>
                  </a:cubicBezTo>
                  <a:cubicBezTo>
                    <a:pt x="7" y="133"/>
                    <a:pt x="6" y="132"/>
                    <a:pt x="6" y="132"/>
                  </a:cubicBezTo>
                  <a:cubicBezTo>
                    <a:pt x="5" y="132"/>
                    <a:pt x="4" y="131"/>
                    <a:pt x="3" y="131"/>
                  </a:cubicBezTo>
                  <a:cubicBezTo>
                    <a:pt x="3" y="131"/>
                    <a:pt x="1" y="130"/>
                    <a:pt x="1" y="130"/>
                  </a:cubicBezTo>
                  <a:cubicBezTo>
                    <a:pt x="1" y="129"/>
                    <a:pt x="0" y="129"/>
                    <a:pt x="0" y="128"/>
                  </a:cubicBezTo>
                  <a:cubicBezTo>
                    <a:pt x="0" y="128"/>
                    <a:pt x="1" y="127"/>
                    <a:pt x="1" y="126"/>
                  </a:cubicBezTo>
                  <a:cubicBezTo>
                    <a:pt x="2" y="126"/>
                    <a:pt x="2" y="125"/>
                    <a:pt x="3" y="125"/>
                  </a:cubicBezTo>
                  <a:cubicBezTo>
                    <a:pt x="3" y="124"/>
                    <a:pt x="4" y="123"/>
                    <a:pt x="4" y="123"/>
                  </a:cubicBezTo>
                  <a:cubicBezTo>
                    <a:pt x="5" y="122"/>
                    <a:pt x="5" y="121"/>
                    <a:pt x="5" y="120"/>
                  </a:cubicBezTo>
                  <a:cubicBezTo>
                    <a:pt x="6" y="119"/>
                    <a:pt x="7" y="117"/>
                    <a:pt x="8" y="116"/>
                  </a:cubicBezTo>
                  <a:cubicBezTo>
                    <a:pt x="8" y="116"/>
                    <a:pt x="9" y="115"/>
                    <a:pt x="10" y="115"/>
                  </a:cubicBezTo>
                  <a:cubicBezTo>
                    <a:pt x="10" y="115"/>
                    <a:pt x="11" y="114"/>
                    <a:pt x="12" y="114"/>
                  </a:cubicBezTo>
                  <a:cubicBezTo>
                    <a:pt x="12" y="114"/>
                    <a:pt x="14" y="113"/>
                    <a:pt x="15" y="113"/>
                  </a:cubicBezTo>
                  <a:cubicBezTo>
                    <a:pt x="16" y="113"/>
                    <a:pt x="18" y="113"/>
                    <a:pt x="18" y="113"/>
                  </a:cubicBezTo>
                  <a:cubicBezTo>
                    <a:pt x="19" y="113"/>
                    <a:pt x="20" y="112"/>
                    <a:pt x="20" y="111"/>
                  </a:cubicBezTo>
                  <a:cubicBezTo>
                    <a:pt x="21" y="111"/>
                    <a:pt x="21" y="110"/>
                    <a:pt x="21" y="109"/>
                  </a:cubicBezTo>
                  <a:cubicBezTo>
                    <a:pt x="22" y="108"/>
                    <a:pt x="22" y="107"/>
                    <a:pt x="23" y="107"/>
                  </a:cubicBezTo>
                  <a:cubicBezTo>
                    <a:pt x="23" y="106"/>
                    <a:pt x="24" y="106"/>
                    <a:pt x="24" y="106"/>
                  </a:cubicBezTo>
                  <a:cubicBezTo>
                    <a:pt x="25" y="105"/>
                    <a:pt x="25" y="104"/>
                    <a:pt x="26" y="103"/>
                  </a:cubicBezTo>
                  <a:cubicBezTo>
                    <a:pt x="26" y="102"/>
                    <a:pt x="28" y="101"/>
                    <a:pt x="29" y="100"/>
                  </a:cubicBezTo>
                  <a:cubicBezTo>
                    <a:pt x="30" y="100"/>
                    <a:pt x="31" y="99"/>
                    <a:pt x="32" y="99"/>
                  </a:cubicBezTo>
                  <a:cubicBezTo>
                    <a:pt x="32" y="98"/>
                    <a:pt x="33" y="97"/>
                    <a:pt x="33" y="97"/>
                  </a:cubicBezTo>
                  <a:cubicBezTo>
                    <a:pt x="34" y="96"/>
                    <a:pt x="34" y="95"/>
                    <a:pt x="34" y="94"/>
                  </a:cubicBezTo>
                  <a:cubicBezTo>
                    <a:pt x="34" y="94"/>
                    <a:pt x="34" y="93"/>
                    <a:pt x="34" y="92"/>
                  </a:cubicBezTo>
                  <a:cubicBezTo>
                    <a:pt x="34" y="92"/>
                    <a:pt x="34" y="91"/>
                    <a:pt x="35" y="91"/>
                  </a:cubicBezTo>
                  <a:cubicBezTo>
                    <a:pt x="35" y="90"/>
                    <a:pt x="36" y="90"/>
                    <a:pt x="36" y="90"/>
                  </a:cubicBezTo>
                  <a:cubicBezTo>
                    <a:pt x="37" y="90"/>
                    <a:pt x="37" y="90"/>
                    <a:pt x="37" y="90"/>
                  </a:cubicBezTo>
                  <a:cubicBezTo>
                    <a:pt x="38" y="90"/>
                    <a:pt x="39" y="90"/>
                    <a:pt x="39" y="90"/>
                  </a:cubicBezTo>
                  <a:cubicBezTo>
                    <a:pt x="40" y="90"/>
                    <a:pt x="41" y="91"/>
                    <a:pt x="41" y="91"/>
                  </a:cubicBezTo>
                  <a:cubicBezTo>
                    <a:pt x="41" y="91"/>
                    <a:pt x="43" y="91"/>
                    <a:pt x="43" y="91"/>
                  </a:cubicBezTo>
                  <a:cubicBezTo>
                    <a:pt x="44" y="91"/>
                    <a:pt x="45" y="89"/>
                    <a:pt x="45" y="89"/>
                  </a:cubicBezTo>
                  <a:cubicBezTo>
                    <a:pt x="46" y="88"/>
                    <a:pt x="47" y="86"/>
                    <a:pt x="48" y="85"/>
                  </a:cubicBezTo>
                  <a:cubicBezTo>
                    <a:pt x="48" y="85"/>
                    <a:pt x="50" y="83"/>
                    <a:pt x="50" y="83"/>
                  </a:cubicBezTo>
                  <a:cubicBezTo>
                    <a:pt x="51" y="82"/>
                    <a:pt x="52" y="80"/>
                    <a:pt x="52" y="80"/>
                  </a:cubicBezTo>
                  <a:cubicBezTo>
                    <a:pt x="53" y="79"/>
                    <a:pt x="54" y="77"/>
                    <a:pt x="54" y="76"/>
                  </a:cubicBezTo>
                  <a:cubicBezTo>
                    <a:pt x="55" y="75"/>
                    <a:pt x="56" y="73"/>
                    <a:pt x="56" y="72"/>
                  </a:cubicBezTo>
                  <a:cubicBezTo>
                    <a:pt x="57" y="71"/>
                    <a:pt x="57" y="71"/>
                    <a:pt x="58" y="70"/>
                  </a:cubicBezTo>
                  <a:cubicBezTo>
                    <a:pt x="58" y="70"/>
                    <a:pt x="59" y="69"/>
                    <a:pt x="60" y="69"/>
                  </a:cubicBezTo>
                  <a:cubicBezTo>
                    <a:pt x="61" y="68"/>
                    <a:pt x="63" y="66"/>
                    <a:pt x="64" y="65"/>
                  </a:cubicBezTo>
                  <a:cubicBezTo>
                    <a:pt x="64" y="65"/>
                    <a:pt x="66" y="63"/>
                    <a:pt x="66" y="62"/>
                  </a:cubicBezTo>
                  <a:cubicBezTo>
                    <a:pt x="67" y="62"/>
                    <a:pt x="68" y="60"/>
                    <a:pt x="69" y="60"/>
                  </a:cubicBezTo>
                  <a:cubicBezTo>
                    <a:pt x="69" y="59"/>
                    <a:pt x="69" y="58"/>
                    <a:pt x="69" y="58"/>
                  </a:cubicBezTo>
                  <a:cubicBezTo>
                    <a:pt x="70" y="57"/>
                    <a:pt x="70" y="56"/>
                    <a:pt x="69" y="55"/>
                  </a:cubicBezTo>
                  <a:cubicBezTo>
                    <a:pt x="69" y="55"/>
                    <a:pt x="69" y="54"/>
                    <a:pt x="69" y="53"/>
                  </a:cubicBezTo>
                  <a:cubicBezTo>
                    <a:pt x="69" y="53"/>
                    <a:pt x="68" y="52"/>
                    <a:pt x="67" y="52"/>
                  </a:cubicBezTo>
                  <a:cubicBezTo>
                    <a:pt x="67" y="52"/>
                    <a:pt x="66" y="51"/>
                    <a:pt x="65" y="50"/>
                  </a:cubicBezTo>
                  <a:cubicBezTo>
                    <a:pt x="65" y="50"/>
                    <a:pt x="64" y="49"/>
                    <a:pt x="63" y="49"/>
                  </a:cubicBezTo>
                  <a:cubicBezTo>
                    <a:pt x="63" y="48"/>
                    <a:pt x="62" y="47"/>
                    <a:pt x="62" y="47"/>
                  </a:cubicBezTo>
                  <a:cubicBezTo>
                    <a:pt x="61" y="46"/>
                    <a:pt x="60" y="45"/>
                    <a:pt x="60" y="44"/>
                  </a:cubicBezTo>
                  <a:cubicBezTo>
                    <a:pt x="60" y="43"/>
                    <a:pt x="60" y="42"/>
                    <a:pt x="60" y="41"/>
                  </a:cubicBezTo>
                  <a:cubicBezTo>
                    <a:pt x="60" y="40"/>
                    <a:pt x="60" y="38"/>
                    <a:pt x="61" y="37"/>
                  </a:cubicBezTo>
                  <a:cubicBezTo>
                    <a:pt x="61" y="37"/>
                    <a:pt x="62" y="36"/>
                    <a:pt x="63" y="35"/>
                  </a:cubicBezTo>
                  <a:cubicBezTo>
                    <a:pt x="63" y="34"/>
                    <a:pt x="64" y="33"/>
                    <a:pt x="65" y="33"/>
                  </a:cubicBezTo>
                  <a:cubicBezTo>
                    <a:pt x="65" y="32"/>
                    <a:pt x="65" y="31"/>
                    <a:pt x="66" y="30"/>
                  </a:cubicBezTo>
                  <a:cubicBezTo>
                    <a:pt x="66" y="29"/>
                    <a:pt x="66" y="28"/>
                    <a:pt x="67" y="28"/>
                  </a:cubicBezTo>
                  <a:cubicBezTo>
                    <a:pt x="67" y="27"/>
                    <a:pt x="68" y="27"/>
                    <a:pt x="68" y="27"/>
                  </a:cubicBezTo>
                  <a:cubicBezTo>
                    <a:pt x="69" y="26"/>
                    <a:pt x="70" y="26"/>
                    <a:pt x="71" y="26"/>
                  </a:cubicBezTo>
                  <a:cubicBezTo>
                    <a:pt x="71" y="26"/>
                    <a:pt x="73" y="27"/>
                    <a:pt x="73" y="27"/>
                  </a:cubicBezTo>
                  <a:cubicBezTo>
                    <a:pt x="74" y="27"/>
                    <a:pt x="75" y="28"/>
                    <a:pt x="76" y="29"/>
                  </a:cubicBezTo>
                  <a:cubicBezTo>
                    <a:pt x="77" y="29"/>
                    <a:pt x="79" y="31"/>
                    <a:pt x="80" y="32"/>
                  </a:cubicBezTo>
                  <a:cubicBezTo>
                    <a:pt x="81" y="32"/>
                    <a:pt x="82" y="34"/>
                    <a:pt x="83" y="35"/>
                  </a:cubicBezTo>
                  <a:cubicBezTo>
                    <a:pt x="84" y="35"/>
                    <a:pt x="85" y="36"/>
                    <a:pt x="86" y="36"/>
                  </a:cubicBezTo>
                  <a:cubicBezTo>
                    <a:pt x="86" y="36"/>
                    <a:pt x="87" y="36"/>
                    <a:pt x="87" y="35"/>
                  </a:cubicBezTo>
                  <a:cubicBezTo>
                    <a:pt x="87" y="35"/>
                    <a:pt x="88" y="34"/>
                    <a:pt x="89" y="3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158"/>
            <p:cNvSpPr>
              <a:spLocks/>
            </p:cNvSpPr>
            <p:nvPr/>
          </p:nvSpPr>
          <p:spPr bwMode="auto">
            <a:xfrm>
              <a:off x="1751" y="2321"/>
              <a:ext cx="693" cy="572"/>
            </a:xfrm>
            <a:custGeom>
              <a:avLst/>
              <a:gdLst>
                <a:gd name="T0" fmla="*/ 97 w 250"/>
                <a:gd name="T1" fmla="*/ 26 h 207"/>
                <a:gd name="T2" fmla="*/ 111 w 250"/>
                <a:gd name="T3" fmla="*/ 13 h 207"/>
                <a:gd name="T4" fmla="*/ 118 w 250"/>
                <a:gd name="T5" fmla="*/ 6 h 207"/>
                <a:gd name="T6" fmla="*/ 132 w 250"/>
                <a:gd name="T7" fmla="*/ 5 h 207"/>
                <a:gd name="T8" fmla="*/ 143 w 250"/>
                <a:gd name="T9" fmla="*/ 2 h 207"/>
                <a:gd name="T10" fmla="*/ 150 w 250"/>
                <a:gd name="T11" fmla="*/ 18 h 207"/>
                <a:gd name="T12" fmla="*/ 163 w 250"/>
                <a:gd name="T13" fmla="*/ 31 h 207"/>
                <a:gd name="T14" fmla="*/ 175 w 250"/>
                <a:gd name="T15" fmla="*/ 43 h 207"/>
                <a:gd name="T16" fmla="*/ 183 w 250"/>
                <a:gd name="T17" fmla="*/ 56 h 207"/>
                <a:gd name="T18" fmla="*/ 182 w 250"/>
                <a:gd name="T19" fmla="*/ 72 h 207"/>
                <a:gd name="T20" fmla="*/ 197 w 250"/>
                <a:gd name="T21" fmla="*/ 88 h 207"/>
                <a:gd name="T22" fmla="*/ 200 w 250"/>
                <a:gd name="T23" fmla="*/ 103 h 207"/>
                <a:gd name="T24" fmla="*/ 215 w 250"/>
                <a:gd name="T25" fmla="*/ 110 h 207"/>
                <a:gd name="T26" fmla="*/ 217 w 250"/>
                <a:gd name="T27" fmla="*/ 123 h 207"/>
                <a:gd name="T28" fmla="*/ 230 w 250"/>
                <a:gd name="T29" fmla="*/ 122 h 207"/>
                <a:gd name="T30" fmla="*/ 246 w 250"/>
                <a:gd name="T31" fmla="*/ 130 h 207"/>
                <a:gd name="T32" fmla="*/ 249 w 250"/>
                <a:gd name="T33" fmla="*/ 152 h 207"/>
                <a:gd name="T34" fmla="*/ 237 w 250"/>
                <a:gd name="T35" fmla="*/ 177 h 207"/>
                <a:gd name="T36" fmla="*/ 229 w 250"/>
                <a:gd name="T37" fmla="*/ 192 h 207"/>
                <a:gd name="T38" fmla="*/ 213 w 250"/>
                <a:gd name="T39" fmla="*/ 197 h 207"/>
                <a:gd name="T40" fmla="*/ 203 w 250"/>
                <a:gd name="T41" fmla="*/ 207 h 207"/>
                <a:gd name="T42" fmla="*/ 205 w 250"/>
                <a:gd name="T43" fmla="*/ 196 h 207"/>
                <a:gd name="T44" fmla="*/ 200 w 250"/>
                <a:gd name="T45" fmla="*/ 188 h 207"/>
                <a:gd name="T46" fmla="*/ 193 w 250"/>
                <a:gd name="T47" fmla="*/ 187 h 207"/>
                <a:gd name="T48" fmla="*/ 186 w 250"/>
                <a:gd name="T49" fmla="*/ 188 h 207"/>
                <a:gd name="T50" fmla="*/ 181 w 250"/>
                <a:gd name="T51" fmla="*/ 195 h 207"/>
                <a:gd name="T52" fmla="*/ 171 w 250"/>
                <a:gd name="T53" fmla="*/ 193 h 207"/>
                <a:gd name="T54" fmla="*/ 168 w 250"/>
                <a:gd name="T55" fmla="*/ 183 h 207"/>
                <a:gd name="T56" fmla="*/ 165 w 250"/>
                <a:gd name="T57" fmla="*/ 173 h 207"/>
                <a:gd name="T58" fmla="*/ 159 w 250"/>
                <a:gd name="T59" fmla="*/ 164 h 207"/>
                <a:gd name="T60" fmla="*/ 155 w 250"/>
                <a:gd name="T61" fmla="*/ 157 h 207"/>
                <a:gd name="T62" fmla="*/ 148 w 250"/>
                <a:gd name="T63" fmla="*/ 152 h 207"/>
                <a:gd name="T64" fmla="*/ 141 w 250"/>
                <a:gd name="T65" fmla="*/ 154 h 207"/>
                <a:gd name="T66" fmla="*/ 138 w 250"/>
                <a:gd name="T67" fmla="*/ 161 h 207"/>
                <a:gd name="T68" fmla="*/ 128 w 250"/>
                <a:gd name="T69" fmla="*/ 165 h 207"/>
                <a:gd name="T70" fmla="*/ 119 w 250"/>
                <a:gd name="T71" fmla="*/ 169 h 207"/>
                <a:gd name="T72" fmla="*/ 108 w 250"/>
                <a:gd name="T73" fmla="*/ 167 h 207"/>
                <a:gd name="T74" fmla="*/ 96 w 250"/>
                <a:gd name="T75" fmla="*/ 174 h 207"/>
                <a:gd name="T76" fmla="*/ 81 w 250"/>
                <a:gd name="T77" fmla="*/ 166 h 207"/>
                <a:gd name="T78" fmla="*/ 71 w 250"/>
                <a:gd name="T79" fmla="*/ 159 h 207"/>
                <a:gd name="T80" fmla="*/ 64 w 250"/>
                <a:gd name="T81" fmla="*/ 165 h 207"/>
                <a:gd name="T82" fmla="*/ 58 w 250"/>
                <a:gd name="T83" fmla="*/ 157 h 207"/>
                <a:gd name="T84" fmla="*/ 51 w 250"/>
                <a:gd name="T85" fmla="*/ 150 h 207"/>
                <a:gd name="T86" fmla="*/ 44 w 250"/>
                <a:gd name="T87" fmla="*/ 149 h 207"/>
                <a:gd name="T88" fmla="*/ 30 w 250"/>
                <a:gd name="T89" fmla="*/ 147 h 207"/>
                <a:gd name="T90" fmla="*/ 18 w 250"/>
                <a:gd name="T91" fmla="*/ 151 h 207"/>
                <a:gd name="T92" fmla="*/ 14 w 250"/>
                <a:gd name="T93" fmla="*/ 144 h 207"/>
                <a:gd name="T94" fmla="*/ 9 w 250"/>
                <a:gd name="T95" fmla="*/ 135 h 207"/>
                <a:gd name="T96" fmla="*/ 0 w 250"/>
                <a:gd name="T97" fmla="*/ 128 h 207"/>
                <a:gd name="T98" fmla="*/ 8 w 250"/>
                <a:gd name="T99" fmla="*/ 116 h 207"/>
                <a:gd name="T100" fmla="*/ 20 w 250"/>
                <a:gd name="T101" fmla="*/ 111 h 207"/>
                <a:gd name="T102" fmla="*/ 29 w 250"/>
                <a:gd name="T103" fmla="*/ 100 h 207"/>
                <a:gd name="T104" fmla="*/ 35 w 250"/>
                <a:gd name="T105" fmla="*/ 91 h 207"/>
                <a:gd name="T106" fmla="*/ 43 w 250"/>
                <a:gd name="T107" fmla="*/ 91 h 207"/>
                <a:gd name="T108" fmla="*/ 54 w 250"/>
                <a:gd name="T109" fmla="*/ 76 h 207"/>
                <a:gd name="T110" fmla="*/ 66 w 250"/>
                <a:gd name="T111" fmla="*/ 62 h 207"/>
                <a:gd name="T112" fmla="*/ 67 w 250"/>
                <a:gd name="T113" fmla="*/ 52 h 207"/>
                <a:gd name="T114" fmla="*/ 60 w 250"/>
                <a:gd name="T115" fmla="*/ 41 h 207"/>
                <a:gd name="T116" fmla="*/ 67 w 250"/>
                <a:gd name="T117" fmla="*/ 28 h 207"/>
                <a:gd name="T118" fmla="*/ 80 w 250"/>
                <a:gd name="T119" fmla="*/ 32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0" h="207">
                  <a:moveTo>
                    <a:pt x="89" y="34"/>
                  </a:moveTo>
                  <a:cubicBezTo>
                    <a:pt x="89" y="33"/>
                    <a:pt x="89" y="33"/>
                    <a:pt x="89" y="33"/>
                  </a:cubicBezTo>
                  <a:cubicBezTo>
                    <a:pt x="90" y="33"/>
                    <a:pt x="90" y="31"/>
                    <a:pt x="91" y="30"/>
                  </a:cubicBezTo>
                  <a:cubicBezTo>
                    <a:pt x="92" y="29"/>
                    <a:pt x="94" y="29"/>
                    <a:pt x="95" y="29"/>
                  </a:cubicBezTo>
                  <a:cubicBezTo>
                    <a:pt x="95" y="29"/>
                    <a:pt x="97" y="27"/>
                    <a:pt x="97" y="26"/>
                  </a:cubicBezTo>
                  <a:cubicBezTo>
                    <a:pt x="98" y="26"/>
                    <a:pt x="100" y="25"/>
                    <a:pt x="100" y="24"/>
                  </a:cubicBezTo>
                  <a:cubicBezTo>
                    <a:pt x="101" y="23"/>
                    <a:pt x="103" y="22"/>
                    <a:pt x="103" y="21"/>
                  </a:cubicBezTo>
                  <a:cubicBezTo>
                    <a:pt x="104" y="21"/>
                    <a:pt x="105" y="19"/>
                    <a:pt x="105" y="19"/>
                  </a:cubicBezTo>
                  <a:cubicBezTo>
                    <a:pt x="107" y="18"/>
                    <a:pt x="108" y="17"/>
                    <a:pt x="109" y="16"/>
                  </a:cubicBezTo>
                  <a:cubicBezTo>
                    <a:pt x="110" y="15"/>
                    <a:pt x="111" y="14"/>
                    <a:pt x="111" y="13"/>
                  </a:cubicBezTo>
                  <a:cubicBezTo>
                    <a:pt x="112" y="12"/>
                    <a:pt x="112" y="11"/>
                    <a:pt x="113" y="10"/>
                  </a:cubicBezTo>
                  <a:cubicBezTo>
                    <a:pt x="113" y="9"/>
                    <a:pt x="113" y="8"/>
                    <a:pt x="113" y="8"/>
                  </a:cubicBezTo>
                  <a:cubicBezTo>
                    <a:pt x="114" y="7"/>
                    <a:pt x="114" y="6"/>
                    <a:pt x="114" y="6"/>
                  </a:cubicBezTo>
                  <a:cubicBezTo>
                    <a:pt x="115" y="6"/>
                    <a:pt x="116" y="5"/>
                    <a:pt x="116" y="5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19" y="6"/>
                    <a:pt x="120" y="7"/>
                    <a:pt x="121" y="7"/>
                  </a:cubicBezTo>
                  <a:cubicBezTo>
                    <a:pt x="121" y="7"/>
                    <a:pt x="122" y="9"/>
                    <a:pt x="123" y="9"/>
                  </a:cubicBezTo>
                  <a:cubicBezTo>
                    <a:pt x="124" y="9"/>
                    <a:pt x="125" y="8"/>
                    <a:pt x="126" y="8"/>
                  </a:cubicBezTo>
                  <a:cubicBezTo>
                    <a:pt x="127" y="8"/>
                    <a:pt x="128" y="7"/>
                    <a:pt x="129" y="7"/>
                  </a:cubicBezTo>
                  <a:cubicBezTo>
                    <a:pt x="130" y="7"/>
                    <a:pt x="131" y="6"/>
                    <a:pt x="132" y="5"/>
                  </a:cubicBezTo>
                  <a:cubicBezTo>
                    <a:pt x="132" y="4"/>
                    <a:pt x="133" y="3"/>
                    <a:pt x="134" y="3"/>
                  </a:cubicBezTo>
                  <a:cubicBezTo>
                    <a:pt x="134" y="2"/>
                    <a:pt x="136" y="1"/>
                    <a:pt x="137" y="0"/>
                  </a:cubicBezTo>
                  <a:cubicBezTo>
                    <a:pt x="138" y="0"/>
                    <a:pt x="140" y="0"/>
                    <a:pt x="141" y="0"/>
                  </a:cubicBezTo>
                  <a:cubicBezTo>
                    <a:pt x="142" y="0"/>
                    <a:pt x="143" y="0"/>
                    <a:pt x="144" y="1"/>
                  </a:cubicBezTo>
                  <a:cubicBezTo>
                    <a:pt x="144" y="1"/>
                    <a:pt x="143" y="1"/>
                    <a:pt x="143" y="2"/>
                  </a:cubicBezTo>
                  <a:cubicBezTo>
                    <a:pt x="143" y="2"/>
                    <a:pt x="143" y="4"/>
                    <a:pt x="143" y="5"/>
                  </a:cubicBezTo>
                  <a:cubicBezTo>
                    <a:pt x="144" y="6"/>
                    <a:pt x="144" y="8"/>
                    <a:pt x="145" y="8"/>
                  </a:cubicBezTo>
                  <a:cubicBezTo>
                    <a:pt x="145" y="9"/>
                    <a:pt x="146" y="10"/>
                    <a:pt x="147" y="11"/>
                  </a:cubicBezTo>
                  <a:cubicBezTo>
                    <a:pt x="147" y="12"/>
                    <a:pt x="148" y="13"/>
                    <a:pt x="148" y="14"/>
                  </a:cubicBezTo>
                  <a:cubicBezTo>
                    <a:pt x="149" y="15"/>
                    <a:pt x="150" y="17"/>
                    <a:pt x="150" y="18"/>
                  </a:cubicBezTo>
                  <a:cubicBezTo>
                    <a:pt x="152" y="19"/>
                    <a:pt x="153" y="20"/>
                    <a:pt x="153" y="21"/>
                  </a:cubicBezTo>
                  <a:cubicBezTo>
                    <a:pt x="154" y="22"/>
                    <a:pt x="156" y="22"/>
                    <a:pt x="156" y="23"/>
                  </a:cubicBezTo>
                  <a:cubicBezTo>
                    <a:pt x="157" y="23"/>
                    <a:pt x="158" y="25"/>
                    <a:pt x="159" y="25"/>
                  </a:cubicBezTo>
                  <a:cubicBezTo>
                    <a:pt x="159" y="26"/>
                    <a:pt x="160" y="29"/>
                    <a:pt x="160" y="30"/>
                  </a:cubicBezTo>
                  <a:cubicBezTo>
                    <a:pt x="161" y="30"/>
                    <a:pt x="162" y="31"/>
                    <a:pt x="163" y="31"/>
                  </a:cubicBezTo>
                  <a:cubicBezTo>
                    <a:pt x="163" y="32"/>
                    <a:pt x="165" y="32"/>
                    <a:pt x="166" y="33"/>
                  </a:cubicBezTo>
                  <a:cubicBezTo>
                    <a:pt x="167" y="33"/>
                    <a:pt x="168" y="34"/>
                    <a:pt x="168" y="35"/>
                  </a:cubicBezTo>
                  <a:cubicBezTo>
                    <a:pt x="169" y="35"/>
                    <a:pt x="169" y="37"/>
                    <a:pt x="170" y="37"/>
                  </a:cubicBezTo>
                  <a:cubicBezTo>
                    <a:pt x="170" y="38"/>
                    <a:pt x="171" y="40"/>
                    <a:pt x="172" y="41"/>
                  </a:cubicBezTo>
                  <a:cubicBezTo>
                    <a:pt x="172" y="42"/>
                    <a:pt x="174" y="43"/>
                    <a:pt x="175" y="43"/>
                  </a:cubicBezTo>
                  <a:cubicBezTo>
                    <a:pt x="176" y="44"/>
                    <a:pt x="179" y="44"/>
                    <a:pt x="180" y="44"/>
                  </a:cubicBezTo>
                  <a:cubicBezTo>
                    <a:pt x="181" y="45"/>
                    <a:pt x="182" y="45"/>
                    <a:pt x="183" y="45"/>
                  </a:cubicBezTo>
                  <a:cubicBezTo>
                    <a:pt x="183" y="46"/>
                    <a:pt x="184" y="48"/>
                    <a:pt x="184" y="49"/>
                  </a:cubicBezTo>
                  <a:cubicBezTo>
                    <a:pt x="185" y="50"/>
                    <a:pt x="185" y="52"/>
                    <a:pt x="185" y="53"/>
                  </a:cubicBezTo>
                  <a:cubicBezTo>
                    <a:pt x="185" y="54"/>
                    <a:pt x="184" y="55"/>
                    <a:pt x="183" y="56"/>
                  </a:cubicBezTo>
                  <a:cubicBezTo>
                    <a:pt x="183" y="57"/>
                    <a:pt x="182" y="58"/>
                    <a:pt x="182" y="59"/>
                  </a:cubicBezTo>
                  <a:cubicBezTo>
                    <a:pt x="181" y="59"/>
                    <a:pt x="181" y="60"/>
                    <a:pt x="180" y="61"/>
                  </a:cubicBezTo>
                  <a:cubicBezTo>
                    <a:pt x="180" y="62"/>
                    <a:pt x="180" y="64"/>
                    <a:pt x="180" y="65"/>
                  </a:cubicBezTo>
                  <a:cubicBezTo>
                    <a:pt x="180" y="66"/>
                    <a:pt x="181" y="68"/>
                    <a:pt x="181" y="68"/>
                  </a:cubicBezTo>
                  <a:cubicBezTo>
                    <a:pt x="181" y="69"/>
                    <a:pt x="182" y="71"/>
                    <a:pt x="182" y="72"/>
                  </a:cubicBezTo>
                  <a:cubicBezTo>
                    <a:pt x="182" y="73"/>
                    <a:pt x="183" y="75"/>
                    <a:pt x="184" y="76"/>
                  </a:cubicBezTo>
                  <a:cubicBezTo>
                    <a:pt x="185" y="77"/>
                    <a:pt x="186" y="78"/>
                    <a:pt x="187" y="79"/>
                  </a:cubicBezTo>
                  <a:cubicBezTo>
                    <a:pt x="188" y="80"/>
                    <a:pt x="189" y="81"/>
                    <a:pt x="190" y="82"/>
                  </a:cubicBezTo>
                  <a:cubicBezTo>
                    <a:pt x="191" y="83"/>
                    <a:pt x="193" y="84"/>
                    <a:pt x="194" y="85"/>
                  </a:cubicBezTo>
                  <a:cubicBezTo>
                    <a:pt x="195" y="85"/>
                    <a:pt x="197" y="87"/>
                    <a:pt x="197" y="88"/>
                  </a:cubicBezTo>
                  <a:cubicBezTo>
                    <a:pt x="198" y="88"/>
                    <a:pt x="198" y="89"/>
                    <a:pt x="198" y="89"/>
                  </a:cubicBezTo>
                  <a:cubicBezTo>
                    <a:pt x="198" y="90"/>
                    <a:pt x="199" y="91"/>
                    <a:pt x="199" y="91"/>
                  </a:cubicBezTo>
                  <a:cubicBezTo>
                    <a:pt x="200" y="92"/>
                    <a:pt x="199" y="94"/>
                    <a:pt x="200" y="95"/>
                  </a:cubicBezTo>
                  <a:cubicBezTo>
                    <a:pt x="200" y="96"/>
                    <a:pt x="199" y="99"/>
                    <a:pt x="200" y="99"/>
                  </a:cubicBezTo>
                  <a:cubicBezTo>
                    <a:pt x="200" y="100"/>
                    <a:pt x="200" y="102"/>
                    <a:pt x="200" y="103"/>
                  </a:cubicBezTo>
                  <a:cubicBezTo>
                    <a:pt x="200" y="103"/>
                    <a:pt x="201" y="104"/>
                    <a:pt x="201" y="104"/>
                  </a:cubicBezTo>
                  <a:cubicBezTo>
                    <a:pt x="202" y="105"/>
                    <a:pt x="203" y="105"/>
                    <a:pt x="203" y="105"/>
                  </a:cubicBezTo>
                  <a:cubicBezTo>
                    <a:pt x="205" y="106"/>
                    <a:pt x="208" y="107"/>
                    <a:pt x="209" y="107"/>
                  </a:cubicBezTo>
                  <a:cubicBezTo>
                    <a:pt x="210" y="108"/>
                    <a:pt x="211" y="108"/>
                    <a:pt x="212" y="108"/>
                  </a:cubicBezTo>
                  <a:cubicBezTo>
                    <a:pt x="213" y="108"/>
                    <a:pt x="214" y="109"/>
                    <a:pt x="215" y="110"/>
                  </a:cubicBezTo>
                  <a:cubicBezTo>
                    <a:pt x="216" y="110"/>
                    <a:pt x="216" y="111"/>
                    <a:pt x="217" y="111"/>
                  </a:cubicBezTo>
                  <a:cubicBezTo>
                    <a:pt x="217" y="112"/>
                    <a:pt x="218" y="113"/>
                    <a:pt x="218" y="114"/>
                  </a:cubicBezTo>
                  <a:cubicBezTo>
                    <a:pt x="219" y="114"/>
                    <a:pt x="219" y="116"/>
                    <a:pt x="219" y="117"/>
                  </a:cubicBezTo>
                  <a:cubicBezTo>
                    <a:pt x="219" y="118"/>
                    <a:pt x="219" y="119"/>
                    <a:pt x="218" y="120"/>
                  </a:cubicBezTo>
                  <a:cubicBezTo>
                    <a:pt x="218" y="120"/>
                    <a:pt x="217" y="122"/>
                    <a:pt x="217" y="123"/>
                  </a:cubicBezTo>
                  <a:cubicBezTo>
                    <a:pt x="217" y="123"/>
                    <a:pt x="217" y="125"/>
                    <a:pt x="218" y="125"/>
                  </a:cubicBezTo>
                  <a:cubicBezTo>
                    <a:pt x="219" y="125"/>
                    <a:pt x="220" y="126"/>
                    <a:pt x="220" y="126"/>
                  </a:cubicBezTo>
                  <a:cubicBezTo>
                    <a:pt x="221" y="126"/>
                    <a:pt x="223" y="126"/>
                    <a:pt x="223" y="125"/>
                  </a:cubicBezTo>
                  <a:cubicBezTo>
                    <a:pt x="224" y="125"/>
                    <a:pt x="225" y="124"/>
                    <a:pt x="225" y="124"/>
                  </a:cubicBezTo>
                  <a:cubicBezTo>
                    <a:pt x="226" y="123"/>
                    <a:pt x="228" y="123"/>
                    <a:pt x="230" y="122"/>
                  </a:cubicBezTo>
                  <a:cubicBezTo>
                    <a:pt x="231" y="122"/>
                    <a:pt x="232" y="122"/>
                    <a:pt x="233" y="122"/>
                  </a:cubicBezTo>
                  <a:cubicBezTo>
                    <a:pt x="234" y="122"/>
                    <a:pt x="236" y="123"/>
                    <a:pt x="236" y="123"/>
                  </a:cubicBezTo>
                  <a:cubicBezTo>
                    <a:pt x="237" y="123"/>
                    <a:pt x="239" y="124"/>
                    <a:pt x="241" y="125"/>
                  </a:cubicBezTo>
                  <a:cubicBezTo>
                    <a:pt x="241" y="126"/>
                    <a:pt x="243" y="127"/>
                    <a:pt x="243" y="127"/>
                  </a:cubicBezTo>
                  <a:cubicBezTo>
                    <a:pt x="244" y="128"/>
                    <a:pt x="245" y="129"/>
                    <a:pt x="246" y="130"/>
                  </a:cubicBezTo>
                  <a:cubicBezTo>
                    <a:pt x="246" y="131"/>
                    <a:pt x="248" y="133"/>
                    <a:pt x="248" y="134"/>
                  </a:cubicBezTo>
                  <a:cubicBezTo>
                    <a:pt x="249" y="135"/>
                    <a:pt x="249" y="137"/>
                    <a:pt x="249" y="138"/>
                  </a:cubicBezTo>
                  <a:cubicBezTo>
                    <a:pt x="249" y="140"/>
                    <a:pt x="249" y="142"/>
                    <a:pt x="250" y="143"/>
                  </a:cubicBezTo>
                  <a:cubicBezTo>
                    <a:pt x="250" y="145"/>
                    <a:pt x="250" y="147"/>
                    <a:pt x="250" y="148"/>
                  </a:cubicBezTo>
                  <a:cubicBezTo>
                    <a:pt x="250" y="149"/>
                    <a:pt x="249" y="151"/>
                    <a:pt x="249" y="152"/>
                  </a:cubicBezTo>
                  <a:cubicBezTo>
                    <a:pt x="248" y="154"/>
                    <a:pt x="247" y="157"/>
                    <a:pt x="246" y="158"/>
                  </a:cubicBezTo>
                  <a:cubicBezTo>
                    <a:pt x="245" y="159"/>
                    <a:pt x="244" y="162"/>
                    <a:pt x="243" y="164"/>
                  </a:cubicBezTo>
                  <a:cubicBezTo>
                    <a:pt x="242" y="165"/>
                    <a:pt x="240" y="169"/>
                    <a:pt x="239" y="170"/>
                  </a:cubicBezTo>
                  <a:cubicBezTo>
                    <a:pt x="238" y="171"/>
                    <a:pt x="238" y="173"/>
                    <a:pt x="237" y="174"/>
                  </a:cubicBezTo>
                  <a:cubicBezTo>
                    <a:pt x="237" y="174"/>
                    <a:pt x="237" y="176"/>
                    <a:pt x="237" y="177"/>
                  </a:cubicBezTo>
                  <a:cubicBezTo>
                    <a:pt x="237" y="178"/>
                    <a:pt x="237" y="180"/>
                    <a:pt x="237" y="181"/>
                  </a:cubicBezTo>
                  <a:cubicBezTo>
                    <a:pt x="237" y="182"/>
                    <a:pt x="237" y="184"/>
                    <a:pt x="236" y="184"/>
                  </a:cubicBezTo>
                  <a:cubicBezTo>
                    <a:pt x="236" y="185"/>
                    <a:pt x="235" y="186"/>
                    <a:pt x="234" y="187"/>
                  </a:cubicBezTo>
                  <a:cubicBezTo>
                    <a:pt x="234" y="187"/>
                    <a:pt x="232" y="188"/>
                    <a:pt x="231" y="188"/>
                  </a:cubicBezTo>
                  <a:cubicBezTo>
                    <a:pt x="230" y="189"/>
                    <a:pt x="230" y="191"/>
                    <a:pt x="229" y="192"/>
                  </a:cubicBezTo>
                  <a:cubicBezTo>
                    <a:pt x="228" y="193"/>
                    <a:pt x="227" y="195"/>
                    <a:pt x="226" y="195"/>
                  </a:cubicBezTo>
                  <a:cubicBezTo>
                    <a:pt x="225" y="196"/>
                    <a:pt x="224" y="197"/>
                    <a:pt x="223" y="197"/>
                  </a:cubicBezTo>
                  <a:cubicBezTo>
                    <a:pt x="222" y="197"/>
                    <a:pt x="220" y="197"/>
                    <a:pt x="219" y="197"/>
                  </a:cubicBezTo>
                  <a:cubicBezTo>
                    <a:pt x="219" y="197"/>
                    <a:pt x="217" y="197"/>
                    <a:pt x="216" y="197"/>
                  </a:cubicBezTo>
                  <a:cubicBezTo>
                    <a:pt x="216" y="197"/>
                    <a:pt x="214" y="197"/>
                    <a:pt x="213" y="197"/>
                  </a:cubicBezTo>
                  <a:cubicBezTo>
                    <a:pt x="213" y="197"/>
                    <a:pt x="212" y="198"/>
                    <a:pt x="212" y="198"/>
                  </a:cubicBezTo>
                  <a:cubicBezTo>
                    <a:pt x="211" y="198"/>
                    <a:pt x="210" y="199"/>
                    <a:pt x="209" y="200"/>
                  </a:cubicBezTo>
                  <a:cubicBezTo>
                    <a:pt x="209" y="201"/>
                    <a:pt x="208" y="202"/>
                    <a:pt x="208" y="203"/>
                  </a:cubicBezTo>
                  <a:cubicBezTo>
                    <a:pt x="206" y="204"/>
                    <a:pt x="205" y="205"/>
                    <a:pt x="204" y="206"/>
                  </a:cubicBezTo>
                  <a:cubicBezTo>
                    <a:pt x="204" y="206"/>
                    <a:pt x="203" y="206"/>
                    <a:pt x="203" y="207"/>
                  </a:cubicBezTo>
                  <a:cubicBezTo>
                    <a:pt x="202" y="206"/>
                    <a:pt x="202" y="205"/>
                    <a:pt x="201" y="205"/>
                  </a:cubicBezTo>
                  <a:cubicBezTo>
                    <a:pt x="201" y="204"/>
                    <a:pt x="201" y="202"/>
                    <a:pt x="201" y="201"/>
                  </a:cubicBezTo>
                  <a:cubicBezTo>
                    <a:pt x="202" y="201"/>
                    <a:pt x="202" y="200"/>
                    <a:pt x="203" y="200"/>
                  </a:cubicBezTo>
                  <a:cubicBezTo>
                    <a:pt x="203" y="199"/>
                    <a:pt x="203" y="198"/>
                    <a:pt x="204" y="198"/>
                  </a:cubicBezTo>
                  <a:cubicBezTo>
                    <a:pt x="204" y="197"/>
                    <a:pt x="204" y="196"/>
                    <a:pt x="205" y="196"/>
                  </a:cubicBezTo>
                  <a:cubicBezTo>
                    <a:pt x="205" y="195"/>
                    <a:pt x="205" y="194"/>
                    <a:pt x="205" y="194"/>
                  </a:cubicBezTo>
                  <a:cubicBezTo>
                    <a:pt x="205" y="193"/>
                    <a:pt x="205" y="192"/>
                    <a:pt x="205" y="191"/>
                  </a:cubicBezTo>
                  <a:cubicBezTo>
                    <a:pt x="205" y="190"/>
                    <a:pt x="205" y="189"/>
                    <a:pt x="204" y="189"/>
                  </a:cubicBezTo>
                  <a:cubicBezTo>
                    <a:pt x="204" y="189"/>
                    <a:pt x="203" y="189"/>
                    <a:pt x="202" y="189"/>
                  </a:cubicBezTo>
                  <a:cubicBezTo>
                    <a:pt x="202" y="189"/>
                    <a:pt x="201" y="188"/>
                    <a:pt x="200" y="188"/>
                  </a:cubicBezTo>
                  <a:cubicBezTo>
                    <a:pt x="200" y="188"/>
                    <a:pt x="200" y="187"/>
                    <a:pt x="199" y="186"/>
                  </a:cubicBezTo>
                  <a:cubicBezTo>
                    <a:pt x="199" y="186"/>
                    <a:pt x="198" y="186"/>
                    <a:pt x="198" y="186"/>
                  </a:cubicBezTo>
                  <a:cubicBezTo>
                    <a:pt x="197" y="185"/>
                    <a:pt x="196" y="185"/>
                    <a:pt x="196" y="186"/>
                  </a:cubicBezTo>
                  <a:cubicBezTo>
                    <a:pt x="195" y="186"/>
                    <a:pt x="195" y="186"/>
                    <a:pt x="195" y="186"/>
                  </a:cubicBezTo>
                  <a:cubicBezTo>
                    <a:pt x="194" y="187"/>
                    <a:pt x="194" y="187"/>
                    <a:pt x="193" y="187"/>
                  </a:cubicBezTo>
                  <a:cubicBezTo>
                    <a:pt x="193" y="188"/>
                    <a:pt x="192" y="187"/>
                    <a:pt x="192" y="187"/>
                  </a:cubicBezTo>
                  <a:cubicBezTo>
                    <a:pt x="191" y="187"/>
                    <a:pt x="191" y="188"/>
                    <a:pt x="191" y="188"/>
                  </a:cubicBezTo>
                  <a:cubicBezTo>
                    <a:pt x="191" y="188"/>
                    <a:pt x="190" y="188"/>
                    <a:pt x="190" y="188"/>
                  </a:cubicBezTo>
                  <a:cubicBezTo>
                    <a:pt x="189" y="188"/>
                    <a:pt x="188" y="187"/>
                    <a:pt x="188" y="187"/>
                  </a:cubicBezTo>
                  <a:cubicBezTo>
                    <a:pt x="187" y="187"/>
                    <a:pt x="186" y="188"/>
                    <a:pt x="186" y="188"/>
                  </a:cubicBezTo>
                  <a:cubicBezTo>
                    <a:pt x="186" y="188"/>
                    <a:pt x="185" y="189"/>
                    <a:pt x="185" y="189"/>
                  </a:cubicBezTo>
                  <a:cubicBezTo>
                    <a:pt x="185" y="189"/>
                    <a:pt x="184" y="190"/>
                    <a:pt x="183" y="190"/>
                  </a:cubicBezTo>
                  <a:cubicBezTo>
                    <a:pt x="183" y="190"/>
                    <a:pt x="182" y="191"/>
                    <a:pt x="182" y="192"/>
                  </a:cubicBezTo>
                  <a:cubicBezTo>
                    <a:pt x="182" y="192"/>
                    <a:pt x="182" y="193"/>
                    <a:pt x="182" y="193"/>
                  </a:cubicBezTo>
                  <a:cubicBezTo>
                    <a:pt x="182" y="194"/>
                    <a:pt x="181" y="194"/>
                    <a:pt x="181" y="195"/>
                  </a:cubicBezTo>
                  <a:cubicBezTo>
                    <a:pt x="181" y="195"/>
                    <a:pt x="181" y="196"/>
                    <a:pt x="180" y="196"/>
                  </a:cubicBezTo>
                  <a:cubicBezTo>
                    <a:pt x="180" y="196"/>
                    <a:pt x="179" y="196"/>
                    <a:pt x="179" y="196"/>
                  </a:cubicBezTo>
                  <a:cubicBezTo>
                    <a:pt x="178" y="196"/>
                    <a:pt x="176" y="195"/>
                    <a:pt x="175" y="195"/>
                  </a:cubicBezTo>
                  <a:cubicBezTo>
                    <a:pt x="175" y="195"/>
                    <a:pt x="174" y="195"/>
                    <a:pt x="173" y="194"/>
                  </a:cubicBezTo>
                  <a:cubicBezTo>
                    <a:pt x="172" y="194"/>
                    <a:pt x="172" y="193"/>
                    <a:pt x="171" y="193"/>
                  </a:cubicBezTo>
                  <a:cubicBezTo>
                    <a:pt x="171" y="193"/>
                    <a:pt x="171" y="191"/>
                    <a:pt x="171" y="191"/>
                  </a:cubicBezTo>
                  <a:cubicBezTo>
                    <a:pt x="170" y="190"/>
                    <a:pt x="170" y="190"/>
                    <a:pt x="169" y="189"/>
                  </a:cubicBezTo>
                  <a:cubicBezTo>
                    <a:pt x="169" y="189"/>
                    <a:pt x="169" y="188"/>
                    <a:pt x="169" y="188"/>
                  </a:cubicBezTo>
                  <a:cubicBezTo>
                    <a:pt x="169" y="187"/>
                    <a:pt x="169" y="186"/>
                    <a:pt x="169" y="186"/>
                  </a:cubicBezTo>
                  <a:cubicBezTo>
                    <a:pt x="169" y="185"/>
                    <a:pt x="168" y="184"/>
                    <a:pt x="168" y="183"/>
                  </a:cubicBezTo>
                  <a:cubicBezTo>
                    <a:pt x="168" y="183"/>
                    <a:pt x="167" y="182"/>
                    <a:pt x="167" y="182"/>
                  </a:cubicBezTo>
                  <a:cubicBezTo>
                    <a:pt x="167" y="181"/>
                    <a:pt x="166" y="180"/>
                    <a:pt x="165" y="180"/>
                  </a:cubicBezTo>
                  <a:cubicBezTo>
                    <a:pt x="165" y="179"/>
                    <a:pt x="165" y="178"/>
                    <a:pt x="165" y="177"/>
                  </a:cubicBezTo>
                  <a:cubicBezTo>
                    <a:pt x="165" y="177"/>
                    <a:pt x="166" y="175"/>
                    <a:pt x="166" y="175"/>
                  </a:cubicBezTo>
                  <a:cubicBezTo>
                    <a:pt x="166" y="174"/>
                    <a:pt x="165" y="173"/>
                    <a:pt x="165" y="173"/>
                  </a:cubicBezTo>
                  <a:cubicBezTo>
                    <a:pt x="165" y="173"/>
                    <a:pt x="164" y="172"/>
                    <a:pt x="164" y="172"/>
                  </a:cubicBezTo>
                  <a:cubicBezTo>
                    <a:pt x="164" y="171"/>
                    <a:pt x="162" y="171"/>
                    <a:pt x="161" y="170"/>
                  </a:cubicBezTo>
                  <a:cubicBezTo>
                    <a:pt x="161" y="170"/>
                    <a:pt x="161" y="169"/>
                    <a:pt x="160" y="168"/>
                  </a:cubicBezTo>
                  <a:cubicBezTo>
                    <a:pt x="160" y="167"/>
                    <a:pt x="160" y="167"/>
                    <a:pt x="160" y="166"/>
                  </a:cubicBezTo>
                  <a:cubicBezTo>
                    <a:pt x="160" y="166"/>
                    <a:pt x="159" y="165"/>
                    <a:pt x="159" y="164"/>
                  </a:cubicBezTo>
                  <a:cubicBezTo>
                    <a:pt x="159" y="164"/>
                    <a:pt x="160" y="163"/>
                    <a:pt x="160" y="163"/>
                  </a:cubicBezTo>
                  <a:cubicBezTo>
                    <a:pt x="160" y="162"/>
                    <a:pt x="160" y="161"/>
                    <a:pt x="160" y="161"/>
                  </a:cubicBezTo>
                  <a:cubicBezTo>
                    <a:pt x="160" y="160"/>
                    <a:pt x="159" y="159"/>
                    <a:pt x="159" y="159"/>
                  </a:cubicBezTo>
                  <a:cubicBezTo>
                    <a:pt x="158" y="159"/>
                    <a:pt x="157" y="159"/>
                    <a:pt x="157" y="158"/>
                  </a:cubicBezTo>
                  <a:cubicBezTo>
                    <a:pt x="157" y="158"/>
                    <a:pt x="155" y="158"/>
                    <a:pt x="155" y="157"/>
                  </a:cubicBezTo>
                  <a:cubicBezTo>
                    <a:pt x="155" y="157"/>
                    <a:pt x="155" y="156"/>
                    <a:pt x="155" y="155"/>
                  </a:cubicBezTo>
                  <a:cubicBezTo>
                    <a:pt x="155" y="155"/>
                    <a:pt x="154" y="155"/>
                    <a:pt x="153" y="155"/>
                  </a:cubicBezTo>
                  <a:cubicBezTo>
                    <a:pt x="153" y="154"/>
                    <a:pt x="152" y="155"/>
                    <a:pt x="151" y="155"/>
                  </a:cubicBezTo>
                  <a:cubicBezTo>
                    <a:pt x="150" y="154"/>
                    <a:pt x="149" y="154"/>
                    <a:pt x="149" y="154"/>
                  </a:cubicBezTo>
                  <a:cubicBezTo>
                    <a:pt x="149" y="154"/>
                    <a:pt x="148" y="153"/>
                    <a:pt x="148" y="152"/>
                  </a:cubicBezTo>
                  <a:cubicBezTo>
                    <a:pt x="147" y="152"/>
                    <a:pt x="146" y="151"/>
                    <a:pt x="146" y="151"/>
                  </a:cubicBezTo>
                  <a:cubicBezTo>
                    <a:pt x="145" y="151"/>
                    <a:pt x="144" y="151"/>
                    <a:pt x="144" y="151"/>
                  </a:cubicBezTo>
                  <a:cubicBezTo>
                    <a:pt x="143" y="151"/>
                    <a:pt x="142" y="151"/>
                    <a:pt x="142" y="151"/>
                  </a:cubicBezTo>
                  <a:cubicBezTo>
                    <a:pt x="141" y="152"/>
                    <a:pt x="141" y="152"/>
                    <a:pt x="141" y="153"/>
                  </a:cubicBezTo>
                  <a:cubicBezTo>
                    <a:pt x="141" y="153"/>
                    <a:pt x="141" y="154"/>
                    <a:pt x="141" y="154"/>
                  </a:cubicBezTo>
                  <a:cubicBezTo>
                    <a:pt x="141" y="155"/>
                    <a:pt x="142" y="155"/>
                    <a:pt x="142" y="156"/>
                  </a:cubicBezTo>
                  <a:cubicBezTo>
                    <a:pt x="142" y="157"/>
                    <a:pt x="142" y="158"/>
                    <a:pt x="142" y="158"/>
                  </a:cubicBezTo>
                  <a:cubicBezTo>
                    <a:pt x="142" y="158"/>
                    <a:pt x="142" y="159"/>
                    <a:pt x="142" y="159"/>
                  </a:cubicBezTo>
                  <a:cubicBezTo>
                    <a:pt x="142" y="160"/>
                    <a:pt x="141" y="160"/>
                    <a:pt x="140" y="160"/>
                  </a:cubicBezTo>
                  <a:cubicBezTo>
                    <a:pt x="140" y="160"/>
                    <a:pt x="139" y="161"/>
                    <a:pt x="138" y="161"/>
                  </a:cubicBezTo>
                  <a:cubicBezTo>
                    <a:pt x="137" y="161"/>
                    <a:pt x="136" y="162"/>
                    <a:pt x="135" y="162"/>
                  </a:cubicBezTo>
                  <a:cubicBezTo>
                    <a:pt x="134" y="162"/>
                    <a:pt x="133" y="162"/>
                    <a:pt x="133" y="162"/>
                  </a:cubicBezTo>
                  <a:cubicBezTo>
                    <a:pt x="132" y="162"/>
                    <a:pt x="131" y="162"/>
                    <a:pt x="131" y="162"/>
                  </a:cubicBezTo>
                  <a:cubicBezTo>
                    <a:pt x="130" y="163"/>
                    <a:pt x="130" y="163"/>
                    <a:pt x="129" y="163"/>
                  </a:cubicBezTo>
                  <a:cubicBezTo>
                    <a:pt x="129" y="164"/>
                    <a:pt x="128" y="164"/>
                    <a:pt x="128" y="165"/>
                  </a:cubicBezTo>
                  <a:cubicBezTo>
                    <a:pt x="127" y="165"/>
                    <a:pt x="127" y="166"/>
                    <a:pt x="127" y="166"/>
                  </a:cubicBezTo>
                  <a:cubicBezTo>
                    <a:pt x="127" y="167"/>
                    <a:pt x="127" y="168"/>
                    <a:pt x="127" y="169"/>
                  </a:cubicBezTo>
                  <a:cubicBezTo>
                    <a:pt x="126" y="169"/>
                    <a:pt x="126" y="169"/>
                    <a:pt x="125" y="170"/>
                  </a:cubicBezTo>
                  <a:cubicBezTo>
                    <a:pt x="125" y="170"/>
                    <a:pt x="123" y="170"/>
                    <a:pt x="123" y="170"/>
                  </a:cubicBezTo>
                  <a:cubicBezTo>
                    <a:pt x="122" y="170"/>
                    <a:pt x="120" y="169"/>
                    <a:pt x="119" y="169"/>
                  </a:cubicBezTo>
                  <a:cubicBezTo>
                    <a:pt x="119" y="169"/>
                    <a:pt x="117" y="169"/>
                    <a:pt x="116" y="169"/>
                  </a:cubicBezTo>
                  <a:cubicBezTo>
                    <a:pt x="115" y="169"/>
                    <a:pt x="114" y="169"/>
                    <a:pt x="114" y="168"/>
                  </a:cubicBezTo>
                  <a:cubicBezTo>
                    <a:pt x="113" y="168"/>
                    <a:pt x="112" y="167"/>
                    <a:pt x="111" y="167"/>
                  </a:cubicBezTo>
                  <a:cubicBezTo>
                    <a:pt x="111" y="166"/>
                    <a:pt x="109" y="165"/>
                    <a:pt x="109" y="166"/>
                  </a:cubicBezTo>
                  <a:cubicBezTo>
                    <a:pt x="108" y="166"/>
                    <a:pt x="108" y="167"/>
                    <a:pt x="108" y="167"/>
                  </a:cubicBezTo>
                  <a:cubicBezTo>
                    <a:pt x="108" y="168"/>
                    <a:pt x="107" y="169"/>
                    <a:pt x="107" y="170"/>
                  </a:cubicBezTo>
                  <a:cubicBezTo>
                    <a:pt x="107" y="170"/>
                    <a:pt x="106" y="171"/>
                    <a:pt x="105" y="171"/>
                  </a:cubicBezTo>
                  <a:cubicBezTo>
                    <a:pt x="105" y="172"/>
                    <a:pt x="104" y="173"/>
                    <a:pt x="103" y="173"/>
                  </a:cubicBezTo>
                  <a:cubicBezTo>
                    <a:pt x="102" y="174"/>
                    <a:pt x="100" y="174"/>
                    <a:pt x="99" y="174"/>
                  </a:cubicBezTo>
                  <a:cubicBezTo>
                    <a:pt x="98" y="174"/>
                    <a:pt x="96" y="174"/>
                    <a:pt x="96" y="174"/>
                  </a:cubicBezTo>
                  <a:cubicBezTo>
                    <a:pt x="94" y="174"/>
                    <a:pt x="91" y="175"/>
                    <a:pt x="89" y="174"/>
                  </a:cubicBezTo>
                  <a:cubicBezTo>
                    <a:pt x="89" y="174"/>
                    <a:pt x="87" y="174"/>
                    <a:pt x="87" y="173"/>
                  </a:cubicBezTo>
                  <a:cubicBezTo>
                    <a:pt x="86" y="173"/>
                    <a:pt x="85" y="172"/>
                    <a:pt x="85" y="171"/>
                  </a:cubicBezTo>
                  <a:cubicBezTo>
                    <a:pt x="84" y="170"/>
                    <a:pt x="82" y="169"/>
                    <a:pt x="82" y="168"/>
                  </a:cubicBezTo>
                  <a:cubicBezTo>
                    <a:pt x="82" y="167"/>
                    <a:pt x="81" y="166"/>
                    <a:pt x="81" y="166"/>
                  </a:cubicBezTo>
                  <a:cubicBezTo>
                    <a:pt x="81" y="165"/>
                    <a:pt x="80" y="163"/>
                    <a:pt x="80" y="163"/>
                  </a:cubicBezTo>
                  <a:cubicBezTo>
                    <a:pt x="79" y="162"/>
                    <a:pt x="78" y="161"/>
                    <a:pt x="78" y="161"/>
                  </a:cubicBezTo>
                  <a:cubicBezTo>
                    <a:pt x="78" y="160"/>
                    <a:pt x="77" y="159"/>
                    <a:pt x="77" y="159"/>
                  </a:cubicBezTo>
                  <a:cubicBezTo>
                    <a:pt x="76" y="158"/>
                    <a:pt x="74" y="158"/>
                    <a:pt x="73" y="158"/>
                  </a:cubicBezTo>
                  <a:cubicBezTo>
                    <a:pt x="73" y="158"/>
                    <a:pt x="72" y="158"/>
                    <a:pt x="71" y="159"/>
                  </a:cubicBezTo>
                  <a:cubicBezTo>
                    <a:pt x="71" y="159"/>
                    <a:pt x="70" y="160"/>
                    <a:pt x="70" y="160"/>
                  </a:cubicBezTo>
                  <a:cubicBezTo>
                    <a:pt x="69" y="160"/>
                    <a:pt x="68" y="160"/>
                    <a:pt x="68" y="161"/>
                  </a:cubicBezTo>
                  <a:cubicBezTo>
                    <a:pt x="67" y="161"/>
                    <a:pt x="66" y="162"/>
                    <a:pt x="66" y="162"/>
                  </a:cubicBezTo>
                  <a:cubicBezTo>
                    <a:pt x="66" y="162"/>
                    <a:pt x="65" y="163"/>
                    <a:pt x="64" y="163"/>
                  </a:cubicBezTo>
                  <a:cubicBezTo>
                    <a:pt x="64" y="163"/>
                    <a:pt x="64" y="164"/>
                    <a:pt x="64" y="165"/>
                  </a:cubicBezTo>
                  <a:cubicBezTo>
                    <a:pt x="63" y="165"/>
                    <a:pt x="63" y="165"/>
                    <a:pt x="62" y="166"/>
                  </a:cubicBezTo>
                  <a:cubicBezTo>
                    <a:pt x="62" y="166"/>
                    <a:pt x="60" y="165"/>
                    <a:pt x="59" y="165"/>
                  </a:cubicBezTo>
                  <a:cubicBezTo>
                    <a:pt x="59" y="164"/>
                    <a:pt x="59" y="163"/>
                    <a:pt x="59" y="163"/>
                  </a:cubicBezTo>
                  <a:cubicBezTo>
                    <a:pt x="59" y="162"/>
                    <a:pt x="59" y="161"/>
                    <a:pt x="59" y="160"/>
                  </a:cubicBezTo>
                  <a:cubicBezTo>
                    <a:pt x="59" y="159"/>
                    <a:pt x="59" y="158"/>
                    <a:pt x="58" y="157"/>
                  </a:cubicBezTo>
                  <a:cubicBezTo>
                    <a:pt x="58" y="157"/>
                    <a:pt x="58" y="155"/>
                    <a:pt x="57" y="155"/>
                  </a:cubicBezTo>
                  <a:cubicBezTo>
                    <a:pt x="57" y="155"/>
                    <a:pt x="56" y="155"/>
                    <a:pt x="55" y="154"/>
                  </a:cubicBezTo>
                  <a:cubicBezTo>
                    <a:pt x="55" y="154"/>
                    <a:pt x="54" y="153"/>
                    <a:pt x="54" y="153"/>
                  </a:cubicBezTo>
                  <a:cubicBezTo>
                    <a:pt x="54" y="153"/>
                    <a:pt x="53" y="152"/>
                    <a:pt x="53" y="151"/>
                  </a:cubicBezTo>
                  <a:cubicBezTo>
                    <a:pt x="52" y="151"/>
                    <a:pt x="52" y="150"/>
                    <a:pt x="51" y="150"/>
                  </a:cubicBezTo>
                  <a:cubicBezTo>
                    <a:pt x="51" y="149"/>
                    <a:pt x="50" y="149"/>
                    <a:pt x="49" y="149"/>
                  </a:cubicBezTo>
                  <a:cubicBezTo>
                    <a:pt x="48" y="149"/>
                    <a:pt x="47" y="148"/>
                    <a:pt x="47" y="148"/>
                  </a:cubicBezTo>
                  <a:cubicBezTo>
                    <a:pt x="46" y="148"/>
                    <a:pt x="46" y="148"/>
                    <a:pt x="46" y="148"/>
                  </a:cubicBezTo>
                  <a:cubicBezTo>
                    <a:pt x="45" y="148"/>
                    <a:pt x="45" y="149"/>
                    <a:pt x="45" y="149"/>
                  </a:cubicBezTo>
                  <a:cubicBezTo>
                    <a:pt x="44" y="149"/>
                    <a:pt x="44" y="149"/>
                    <a:pt x="44" y="149"/>
                  </a:cubicBezTo>
                  <a:cubicBezTo>
                    <a:pt x="43" y="148"/>
                    <a:pt x="43" y="148"/>
                    <a:pt x="43" y="147"/>
                  </a:cubicBezTo>
                  <a:cubicBezTo>
                    <a:pt x="42" y="147"/>
                    <a:pt x="42" y="147"/>
                    <a:pt x="41" y="147"/>
                  </a:cubicBezTo>
                  <a:cubicBezTo>
                    <a:pt x="41" y="147"/>
                    <a:pt x="39" y="147"/>
                    <a:pt x="38" y="147"/>
                  </a:cubicBezTo>
                  <a:cubicBezTo>
                    <a:pt x="37" y="147"/>
                    <a:pt x="34" y="146"/>
                    <a:pt x="33" y="147"/>
                  </a:cubicBezTo>
                  <a:cubicBezTo>
                    <a:pt x="32" y="147"/>
                    <a:pt x="31" y="147"/>
                    <a:pt x="30" y="147"/>
                  </a:cubicBezTo>
                  <a:cubicBezTo>
                    <a:pt x="29" y="148"/>
                    <a:pt x="27" y="148"/>
                    <a:pt x="26" y="148"/>
                  </a:cubicBezTo>
                  <a:cubicBezTo>
                    <a:pt x="25" y="149"/>
                    <a:pt x="24" y="149"/>
                    <a:pt x="23" y="150"/>
                  </a:cubicBezTo>
                  <a:cubicBezTo>
                    <a:pt x="23" y="150"/>
                    <a:pt x="23" y="151"/>
                    <a:pt x="22" y="151"/>
                  </a:cubicBezTo>
                  <a:cubicBezTo>
                    <a:pt x="22" y="151"/>
                    <a:pt x="21" y="151"/>
                    <a:pt x="20" y="151"/>
                  </a:cubicBezTo>
                  <a:cubicBezTo>
                    <a:pt x="20" y="151"/>
                    <a:pt x="19" y="151"/>
                    <a:pt x="18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0"/>
                    <a:pt x="15" y="149"/>
                    <a:pt x="15" y="149"/>
                  </a:cubicBezTo>
                  <a:cubicBezTo>
                    <a:pt x="15" y="149"/>
                    <a:pt x="15" y="148"/>
                    <a:pt x="15" y="147"/>
                  </a:cubicBezTo>
                  <a:cubicBezTo>
                    <a:pt x="15" y="147"/>
                    <a:pt x="14" y="145"/>
                    <a:pt x="14" y="144"/>
                  </a:cubicBezTo>
                  <a:cubicBezTo>
                    <a:pt x="14" y="144"/>
                    <a:pt x="14" y="143"/>
                    <a:pt x="14" y="142"/>
                  </a:cubicBezTo>
                  <a:cubicBezTo>
                    <a:pt x="13" y="142"/>
                    <a:pt x="13" y="141"/>
                    <a:pt x="12" y="140"/>
                  </a:cubicBezTo>
                  <a:cubicBezTo>
                    <a:pt x="12" y="140"/>
                    <a:pt x="11" y="140"/>
                    <a:pt x="11" y="139"/>
                  </a:cubicBezTo>
                  <a:cubicBezTo>
                    <a:pt x="11" y="139"/>
                    <a:pt x="11" y="137"/>
                    <a:pt x="10" y="137"/>
                  </a:cubicBezTo>
                  <a:cubicBezTo>
                    <a:pt x="10" y="136"/>
                    <a:pt x="9" y="135"/>
                    <a:pt x="9" y="135"/>
                  </a:cubicBezTo>
                  <a:cubicBezTo>
                    <a:pt x="9" y="134"/>
                    <a:pt x="8" y="134"/>
                    <a:pt x="8" y="133"/>
                  </a:cubicBezTo>
                  <a:cubicBezTo>
                    <a:pt x="7" y="133"/>
                    <a:pt x="6" y="132"/>
                    <a:pt x="6" y="132"/>
                  </a:cubicBezTo>
                  <a:cubicBezTo>
                    <a:pt x="5" y="132"/>
                    <a:pt x="4" y="131"/>
                    <a:pt x="3" y="131"/>
                  </a:cubicBezTo>
                  <a:cubicBezTo>
                    <a:pt x="3" y="131"/>
                    <a:pt x="1" y="130"/>
                    <a:pt x="1" y="130"/>
                  </a:cubicBezTo>
                  <a:cubicBezTo>
                    <a:pt x="1" y="129"/>
                    <a:pt x="0" y="129"/>
                    <a:pt x="0" y="128"/>
                  </a:cubicBezTo>
                  <a:cubicBezTo>
                    <a:pt x="0" y="128"/>
                    <a:pt x="1" y="127"/>
                    <a:pt x="1" y="126"/>
                  </a:cubicBezTo>
                  <a:cubicBezTo>
                    <a:pt x="2" y="126"/>
                    <a:pt x="2" y="125"/>
                    <a:pt x="3" y="125"/>
                  </a:cubicBezTo>
                  <a:cubicBezTo>
                    <a:pt x="3" y="124"/>
                    <a:pt x="4" y="123"/>
                    <a:pt x="4" y="123"/>
                  </a:cubicBezTo>
                  <a:cubicBezTo>
                    <a:pt x="5" y="122"/>
                    <a:pt x="5" y="121"/>
                    <a:pt x="5" y="120"/>
                  </a:cubicBezTo>
                  <a:cubicBezTo>
                    <a:pt x="6" y="119"/>
                    <a:pt x="7" y="117"/>
                    <a:pt x="8" y="116"/>
                  </a:cubicBezTo>
                  <a:cubicBezTo>
                    <a:pt x="8" y="116"/>
                    <a:pt x="9" y="115"/>
                    <a:pt x="10" y="115"/>
                  </a:cubicBezTo>
                  <a:cubicBezTo>
                    <a:pt x="10" y="115"/>
                    <a:pt x="11" y="114"/>
                    <a:pt x="12" y="114"/>
                  </a:cubicBezTo>
                  <a:cubicBezTo>
                    <a:pt x="12" y="114"/>
                    <a:pt x="14" y="113"/>
                    <a:pt x="15" y="113"/>
                  </a:cubicBezTo>
                  <a:cubicBezTo>
                    <a:pt x="16" y="113"/>
                    <a:pt x="18" y="113"/>
                    <a:pt x="18" y="113"/>
                  </a:cubicBezTo>
                  <a:cubicBezTo>
                    <a:pt x="19" y="113"/>
                    <a:pt x="20" y="112"/>
                    <a:pt x="20" y="111"/>
                  </a:cubicBezTo>
                  <a:cubicBezTo>
                    <a:pt x="21" y="111"/>
                    <a:pt x="21" y="110"/>
                    <a:pt x="21" y="109"/>
                  </a:cubicBezTo>
                  <a:cubicBezTo>
                    <a:pt x="22" y="108"/>
                    <a:pt x="22" y="107"/>
                    <a:pt x="23" y="107"/>
                  </a:cubicBezTo>
                  <a:cubicBezTo>
                    <a:pt x="23" y="106"/>
                    <a:pt x="24" y="106"/>
                    <a:pt x="24" y="106"/>
                  </a:cubicBezTo>
                  <a:cubicBezTo>
                    <a:pt x="25" y="105"/>
                    <a:pt x="25" y="104"/>
                    <a:pt x="26" y="103"/>
                  </a:cubicBezTo>
                  <a:cubicBezTo>
                    <a:pt x="26" y="102"/>
                    <a:pt x="28" y="101"/>
                    <a:pt x="29" y="100"/>
                  </a:cubicBezTo>
                  <a:cubicBezTo>
                    <a:pt x="30" y="100"/>
                    <a:pt x="31" y="99"/>
                    <a:pt x="32" y="99"/>
                  </a:cubicBezTo>
                  <a:cubicBezTo>
                    <a:pt x="32" y="98"/>
                    <a:pt x="33" y="97"/>
                    <a:pt x="33" y="97"/>
                  </a:cubicBezTo>
                  <a:cubicBezTo>
                    <a:pt x="34" y="96"/>
                    <a:pt x="34" y="95"/>
                    <a:pt x="34" y="94"/>
                  </a:cubicBezTo>
                  <a:cubicBezTo>
                    <a:pt x="34" y="94"/>
                    <a:pt x="34" y="93"/>
                    <a:pt x="34" y="92"/>
                  </a:cubicBezTo>
                  <a:cubicBezTo>
                    <a:pt x="34" y="92"/>
                    <a:pt x="34" y="91"/>
                    <a:pt x="35" y="91"/>
                  </a:cubicBezTo>
                  <a:cubicBezTo>
                    <a:pt x="35" y="90"/>
                    <a:pt x="36" y="90"/>
                    <a:pt x="36" y="90"/>
                  </a:cubicBezTo>
                  <a:cubicBezTo>
                    <a:pt x="37" y="90"/>
                    <a:pt x="37" y="90"/>
                    <a:pt x="37" y="90"/>
                  </a:cubicBezTo>
                  <a:cubicBezTo>
                    <a:pt x="38" y="90"/>
                    <a:pt x="39" y="90"/>
                    <a:pt x="39" y="90"/>
                  </a:cubicBezTo>
                  <a:cubicBezTo>
                    <a:pt x="40" y="90"/>
                    <a:pt x="41" y="91"/>
                    <a:pt x="41" y="91"/>
                  </a:cubicBezTo>
                  <a:cubicBezTo>
                    <a:pt x="41" y="91"/>
                    <a:pt x="43" y="91"/>
                    <a:pt x="43" y="91"/>
                  </a:cubicBezTo>
                  <a:cubicBezTo>
                    <a:pt x="44" y="91"/>
                    <a:pt x="45" y="89"/>
                    <a:pt x="45" y="89"/>
                  </a:cubicBezTo>
                  <a:cubicBezTo>
                    <a:pt x="46" y="88"/>
                    <a:pt x="47" y="86"/>
                    <a:pt x="48" y="85"/>
                  </a:cubicBezTo>
                  <a:cubicBezTo>
                    <a:pt x="48" y="85"/>
                    <a:pt x="50" y="83"/>
                    <a:pt x="50" y="83"/>
                  </a:cubicBezTo>
                  <a:cubicBezTo>
                    <a:pt x="51" y="82"/>
                    <a:pt x="52" y="80"/>
                    <a:pt x="52" y="80"/>
                  </a:cubicBezTo>
                  <a:cubicBezTo>
                    <a:pt x="53" y="79"/>
                    <a:pt x="54" y="77"/>
                    <a:pt x="54" y="76"/>
                  </a:cubicBezTo>
                  <a:cubicBezTo>
                    <a:pt x="55" y="75"/>
                    <a:pt x="56" y="73"/>
                    <a:pt x="56" y="72"/>
                  </a:cubicBezTo>
                  <a:cubicBezTo>
                    <a:pt x="57" y="71"/>
                    <a:pt x="57" y="71"/>
                    <a:pt x="58" y="70"/>
                  </a:cubicBezTo>
                  <a:cubicBezTo>
                    <a:pt x="58" y="70"/>
                    <a:pt x="59" y="69"/>
                    <a:pt x="60" y="69"/>
                  </a:cubicBezTo>
                  <a:cubicBezTo>
                    <a:pt x="61" y="68"/>
                    <a:pt x="63" y="66"/>
                    <a:pt x="64" y="65"/>
                  </a:cubicBezTo>
                  <a:cubicBezTo>
                    <a:pt x="64" y="65"/>
                    <a:pt x="66" y="63"/>
                    <a:pt x="66" y="62"/>
                  </a:cubicBezTo>
                  <a:cubicBezTo>
                    <a:pt x="67" y="62"/>
                    <a:pt x="68" y="60"/>
                    <a:pt x="69" y="60"/>
                  </a:cubicBezTo>
                  <a:cubicBezTo>
                    <a:pt x="69" y="59"/>
                    <a:pt x="69" y="58"/>
                    <a:pt x="69" y="58"/>
                  </a:cubicBezTo>
                  <a:cubicBezTo>
                    <a:pt x="70" y="57"/>
                    <a:pt x="70" y="56"/>
                    <a:pt x="69" y="55"/>
                  </a:cubicBezTo>
                  <a:cubicBezTo>
                    <a:pt x="69" y="55"/>
                    <a:pt x="69" y="54"/>
                    <a:pt x="69" y="53"/>
                  </a:cubicBezTo>
                  <a:cubicBezTo>
                    <a:pt x="69" y="53"/>
                    <a:pt x="68" y="52"/>
                    <a:pt x="67" y="52"/>
                  </a:cubicBezTo>
                  <a:cubicBezTo>
                    <a:pt x="67" y="52"/>
                    <a:pt x="66" y="51"/>
                    <a:pt x="65" y="50"/>
                  </a:cubicBezTo>
                  <a:cubicBezTo>
                    <a:pt x="65" y="50"/>
                    <a:pt x="64" y="49"/>
                    <a:pt x="63" y="49"/>
                  </a:cubicBezTo>
                  <a:cubicBezTo>
                    <a:pt x="63" y="48"/>
                    <a:pt x="62" y="47"/>
                    <a:pt x="62" y="47"/>
                  </a:cubicBezTo>
                  <a:cubicBezTo>
                    <a:pt x="61" y="46"/>
                    <a:pt x="60" y="45"/>
                    <a:pt x="60" y="44"/>
                  </a:cubicBezTo>
                  <a:cubicBezTo>
                    <a:pt x="60" y="43"/>
                    <a:pt x="60" y="42"/>
                    <a:pt x="60" y="41"/>
                  </a:cubicBezTo>
                  <a:cubicBezTo>
                    <a:pt x="60" y="40"/>
                    <a:pt x="60" y="38"/>
                    <a:pt x="61" y="37"/>
                  </a:cubicBezTo>
                  <a:cubicBezTo>
                    <a:pt x="61" y="37"/>
                    <a:pt x="62" y="36"/>
                    <a:pt x="63" y="35"/>
                  </a:cubicBezTo>
                  <a:cubicBezTo>
                    <a:pt x="63" y="34"/>
                    <a:pt x="64" y="33"/>
                    <a:pt x="65" y="33"/>
                  </a:cubicBezTo>
                  <a:cubicBezTo>
                    <a:pt x="65" y="32"/>
                    <a:pt x="65" y="31"/>
                    <a:pt x="66" y="30"/>
                  </a:cubicBezTo>
                  <a:cubicBezTo>
                    <a:pt x="66" y="29"/>
                    <a:pt x="66" y="28"/>
                    <a:pt x="67" y="28"/>
                  </a:cubicBezTo>
                  <a:cubicBezTo>
                    <a:pt x="67" y="27"/>
                    <a:pt x="68" y="27"/>
                    <a:pt x="68" y="27"/>
                  </a:cubicBezTo>
                  <a:cubicBezTo>
                    <a:pt x="69" y="26"/>
                    <a:pt x="70" y="26"/>
                    <a:pt x="71" y="26"/>
                  </a:cubicBezTo>
                  <a:cubicBezTo>
                    <a:pt x="71" y="26"/>
                    <a:pt x="73" y="27"/>
                    <a:pt x="73" y="27"/>
                  </a:cubicBezTo>
                  <a:cubicBezTo>
                    <a:pt x="74" y="27"/>
                    <a:pt x="75" y="28"/>
                    <a:pt x="76" y="29"/>
                  </a:cubicBezTo>
                  <a:cubicBezTo>
                    <a:pt x="77" y="29"/>
                    <a:pt x="79" y="31"/>
                    <a:pt x="80" y="32"/>
                  </a:cubicBezTo>
                  <a:cubicBezTo>
                    <a:pt x="81" y="32"/>
                    <a:pt x="82" y="34"/>
                    <a:pt x="83" y="35"/>
                  </a:cubicBezTo>
                  <a:cubicBezTo>
                    <a:pt x="84" y="35"/>
                    <a:pt x="85" y="36"/>
                    <a:pt x="86" y="36"/>
                  </a:cubicBezTo>
                  <a:cubicBezTo>
                    <a:pt x="86" y="36"/>
                    <a:pt x="87" y="36"/>
                    <a:pt x="87" y="35"/>
                  </a:cubicBezTo>
                  <a:cubicBezTo>
                    <a:pt x="87" y="35"/>
                    <a:pt x="88" y="34"/>
                    <a:pt x="89" y="3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159"/>
            <p:cNvSpPr>
              <a:spLocks/>
            </p:cNvSpPr>
            <p:nvPr/>
          </p:nvSpPr>
          <p:spPr bwMode="auto">
            <a:xfrm>
              <a:off x="1840" y="907"/>
              <a:ext cx="443" cy="483"/>
            </a:xfrm>
            <a:custGeom>
              <a:avLst/>
              <a:gdLst>
                <a:gd name="T0" fmla="*/ 156 w 160"/>
                <a:gd name="T1" fmla="*/ 39 h 175"/>
                <a:gd name="T2" fmla="*/ 152 w 160"/>
                <a:gd name="T3" fmla="*/ 50 h 175"/>
                <a:gd name="T4" fmla="*/ 147 w 160"/>
                <a:gd name="T5" fmla="*/ 67 h 175"/>
                <a:gd name="T6" fmla="*/ 150 w 160"/>
                <a:gd name="T7" fmla="*/ 83 h 175"/>
                <a:gd name="T8" fmla="*/ 142 w 160"/>
                <a:gd name="T9" fmla="*/ 86 h 175"/>
                <a:gd name="T10" fmla="*/ 138 w 160"/>
                <a:gd name="T11" fmla="*/ 97 h 175"/>
                <a:gd name="T12" fmla="*/ 130 w 160"/>
                <a:gd name="T13" fmla="*/ 103 h 175"/>
                <a:gd name="T14" fmla="*/ 130 w 160"/>
                <a:gd name="T15" fmla="*/ 116 h 175"/>
                <a:gd name="T16" fmla="*/ 130 w 160"/>
                <a:gd name="T17" fmla="*/ 124 h 175"/>
                <a:gd name="T18" fmla="*/ 131 w 160"/>
                <a:gd name="T19" fmla="*/ 130 h 175"/>
                <a:gd name="T20" fmla="*/ 125 w 160"/>
                <a:gd name="T21" fmla="*/ 140 h 175"/>
                <a:gd name="T22" fmla="*/ 122 w 160"/>
                <a:gd name="T23" fmla="*/ 149 h 175"/>
                <a:gd name="T24" fmla="*/ 117 w 160"/>
                <a:gd name="T25" fmla="*/ 157 h 175"/>
                <a:gd name="T26" fmla="*/ 111 w 160"/>
                <a:gd name="T27" fmla="*/ 161 h 175"/>
                <a:gd name="T28" fmla="*/ 102 w 160"/>
                <a:gd name="T29" fmla="*/ 165 h 175"/>
                <a:gd name="T30" fmla="*/ 91 w 160"/>
                <a:gd name="T31" fmla="*/ 169 h 175"/>
                <a:gd name="T32" fmla="*/ 79 w 160"/>
                <a:gd name="T33" fmla="*/ 171 h 175"/>
                <a:gd name="T34" fmla="*/ 69 w 160"/>
                <a:gd name="T35" fmla="*/ 174 h 175"/>
                <a:gd name="T36" fmla="*/ 57 w 160"/>
                <a:gd name="T37" fmla="*/ 172 h 175"/>
                <a:gd name="T38" fmla="*/ 44 w 160"/>
                <a:gd name="T39" fmla="*/ 173 h 175"/>
                <a:gd name="T40" fmla="*/ 42 w 160"/>
                <a:gd name="T41" fmla="*/ 156 h 175"/>
                <a:gd name="T42" fmla="*/ 38 w 160"/>
                <a:gd name="T43" fmla="*/ 141 h 175"/>
                <a:gd name="T44" fmla="*/ 33 w 160"/>
                <a:gd name="T45" fmla="*/ 132 h 175"/>
                <a:gd name="T46" fmla="*/ 30 w 160"/>
                <a:gd name="T47" fmla="*/ 125 h 175"/>
                <a:gd name="T48" fmla="*/ 23 w 160"/>
                <a:gd name="T49" fmla="*/ 117 h 175"/>
                <a:gd name="T50" fmla="*/ 29 w 160"/>
                <a:gd name="T51" fmla="*/ 105 h 175"/>
                <a:gd name="T52" fmla="*/ 33 w 160"/>
                <a:gd name="T53" fmla="*/ 95 h 175"/>
                <a:gd name="T54" fmla="*/ 41 w 160"/>
                <a:gd name="T55" fmla="*/ 88 h 175"/>
                <a:gd name="T56" fmla="*/ 51 w 160"/>
                <a:gd name="T57" fmla="*/ 76 h 175"/>
                <a:gd name="T58" fmla="*/ 44 w 160"/>
                <a:gd name="T59" fmla="*/ 72 h 175"/>
                <a:gd name="T60" fmla="*/ 26 w 160"/>
                <a:gd name="T61" fmla="*/ 71 h 175"/>
                <a:gd name="T62" fmla="*/ 19 w 160"/>
                <a:gd name="T63" fmla="*/ 61 h 175"/>
                <a:gd name="T64" fmla="*/ 16 w 160"/>
                <a:gd name="T65" fmla="*/ 49 h 175"/>
                <a:gd name="T66" fmla="*/ 9 w 160"/>
                <a:gd name="T67" fmla="*/ 49 h 175"/>
                <a:gd name="T68" fmla="*/ 0 w 160"/>
                <a:gd name="T69" fmla="*/ 49 h 175"/>
                <a:gd name="T70" fmla="*/ 4 w 160"/>
                <a:gd name="T71" fmla="*/ 38 h 175"/>
                <a:gd name="T72" fmla="*/ 8 w 160"/>
                <a:gd name="T73" fmla="*/ 27 h 175"/>
                <a:gd name="T74" fmla="*/ 14 w 160"/>
                <a:gd name="T75" fmla="*/ 24 h 175"/>
                <a:gd name="T76" fmla="*/ 21 w 160"/>
                <a:gd name="T77" fmla="*/ 17 h 175"/>
                <a:gd name="T78" fmla="*/ 32 w 160"/>
                <a:gd name="T79" fmla="*/ 10 h 175"/>
                <a:gd name="T80" fmla="*/ 37 w 160"/>
                <a:gd name="T81" fmla="*/ 0 h 175"/>
                <a:gd name="T82" fmla="*/ 39 w 160"/>
                <a:gd name="T83" fmla="*/ 10 h 175"/>
                <a:gd name="T84" fmla="*/ 44 w 160"/>
                <a:gd name="T85" fmla="*/ 14 h 175"/>
                <a:gd name="T86" fmla="*/ 56 w 160"/>
                <a:gd name="T87" fmla="*/ 8 h 175"/>
                <a:gd name="T88" fmla="*/ 67 w 160"/>
                <a:gd name="T89" fmla="*/ 4 h 175"/>
                <a:gd name="T90" fmla="*/ 79 w 160"/>
                <a:gd name="T91" fmla="*/ 7 h 175"/>
                <a:gd name="T92" fmla="*/ 88 w 160"/>
                <a:gd name="T93" fmla="*/ 9 h 175"/>
                <a:gd name="T94" fmla="*/ 85 w 160"/>
                <a:gd name="T95" fmla="*/ 17 h 175"/>
                <a:gd name="T96" fmla="*/ 98 w 160"/>
                <a:gd name="T97" fmla="*/ 18 h 175"/>
                <a:gd name="T98" fmla="*/ 107 w 160"/>
                <a:gd name="T99" fmla="*/ 12 h 175"/>
                <a:gd name="T100" fmla="*/ 115 w 160"/>
                <a:gd name="T101" fmla="*/ 20 h 175"/>
                <a:gd name="T102" fmla="*/ 124 w 160"/>
                <a:gd name="T103" fmla="*/ 20 h 175"/>
                <a:gd name="T104" fmla="*/ 134 w 160"/>
                <a:gd name="T105" fmla="*/ 16 h 175"/>
                <a:gd name="T106" fmla="*/ 143 w 160"/>
                <a:gd name="T107" fmla="*/ 15 h 175"/>
                <a:gd name="T108" fmla="*/ 154 w 160"/>
                <a:gd name="T109" fmla="*/ 8 h 175"/>
                <a:gd name="T110" fmla="*/ 155 w 160"/>
                <a:gd name="T111" fmla="*/ 16 h 175"/>
                <a:gd name="T112" fmla="*/ 157 w 160"/>
                <a:gd name="T113" fmla="*/ 2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0" h="175">
                  <a:moveTo>
                    <a:pt x="160" y="30"/>
                  </a:moveTo>
                  <a:cubicBezTo>
                    <a:pt x="160" y="30"/>
                    <a:pt x="160" y="31"/>
                    <a:pt x="160" y="32"/>
                  </a:cubicBezTo>
                  <a:cubicBezTo>
                    <a:pt x="160" y="33"/>
                    <a:pt x="160" y="35"/>
                    <a:pt x="159" y="36"/>
                  </a:cubicBezTo>
                  <a:cubicBezTo>
                    <a:pt x="159" y="36"/>
                    <a:pt x="158" y="38"/>
                    <a:pt x="158" y="38"/>
                  </a:cubicBezTo>
                  <a:cubicBezTo>
                    <a:pt x="157" y="38"/>
                    <a:pt x="157" y="39"/>
                    <a:pt x="156" y="39"/>
                  </a:cubicBezTo>
                  <a:cubicBezTo>
                    <a:pt x="156" y="40"/>
                    <a:pt x="155" y="41"/>
                    <a:pt x="155" y="42"/>
                  </a:cubicBezTo>
                  <a:cubicBezTo>
                    <a:pt x="155" y="42"/>
                    <a:pt x="154" y="43"/>
                    <a:pt x="154" y="44"/>
                  </a:cubicBezTo>
                  <a:cubicBezTo>
                    <a:pt x="154" y="44"/>
                    <a:pt x="154" y="45"/>
                    <a:pt x="154" y="46"/>
                  </a:cubicBezTo>
                  <a:cubicBezTo>
                    <a:pt x="154" y="46"/>
                    <a:pt x="153" y="48"/>
                    <a:pt x="153" y="48"/>
                  </a:cubicBezTo>
                  <a:cubicBezTo>
                    <a:pt x="152" y="49"/>
                    <a:pt x="152" y="50"/>
                    <a:pt x="152" y="50"/>
                  </a:cubicBezTo>
                  <a:cubicBezTo>
                    <a:pt x="152" y="51"/>
                    <a:pt x="152" y="52"/>
                    <a:pt x="152" y="53"/>
                  </a:cubicBezTo>
                  <a:cubicBezTo>
                    <a:pt x="152" y="53"/>
                    <a:pt x="152" y="54"/>
                    <a:pt x="151" y="55"/>
                  </a:cubicBezTo>
                  <a:cubicBezTo>
                    <a:pt x="151" y="56"/>
                    <a:pt x="149" y="57"/>
                    <a:pt x="149" y="58"/>
                  </a:cubicBezTo>
                  <a:cubicBezTo>
                    <a:pt x="149" y="59"/>
                    <a:pt x="149" y="61"/>
                    <a:pt x="148" y="62"/>
                  </a:cubicBezTo>
                  <a:cubicBezTo>
                    <a:pt x="148" y="63"/>
                    <a:pt x="147" y="65"/>
                    <a:pt x="147" y="67"/>
                  </a:cubicBezTo>
                  <a:cubicBezTo>
                    <a:pt x="147" y="68"/>
                    <a:pt x="147" y="71"/>
                    <a:pt x="147" y="73"/>
                  </a:cubicBezTo>
                  <a:cubicBezTo>
                    <a:pt x="147" y="74"/>
                    <a:pt x="146" y="76"/>
                    <a:pt x="147" y="77"/>
                  </a:cubicBezTo>
                  <a:cubicBezTo>
                    <a:pt x="147" y="78"/>
                    <a:pt x="147" y="79"/>
                    <a:pt x="147" y="79"/>
                  </a:cubicBezTo>
                  <a:cubicBezTo>
                    <a:pt x="147" y="80"/>
                    <a:pt x="148" y="81"/>
                    <a:pt x="148" y="82"/>
                  </a:cubicBezTo>
                  <a:cubicBezTo>
                    <a:pt x="148" y="82"/>
                    <a:pt x="149" y="83"/>
                    <a:pt x="150" y="83"/>
                  </a:cubicBezTo>
                  <a:cubicBezTo>
                    <a:pt x="150" y="84"/>
                    <a:pt x="150" y="84"/>
                    <a:pt x="150" y="85"/>
                  </a:cubicBezTo>
                  <a:cubicBezTo>
                    <a:pt x="149" y="85"/>
                    <a:pt x="149" y="86"/>
                    <a:pt x="148" y="86"/>
                  </a:cubicBezTo>
                  <a:cubicBezTo>
                    <a:pt x="148" y="86"/>
                    <a:pt x="147" y="86"/>
                    <a:pt x="147" y="86"/>
                  </a:cubicBezTo>
                  <a:cubicBezTo>
                    <a:pt x="146" y="86"/>
                    <a:pt x="146" y="85"/>
                    <a:pt x="145" y="85"/>
                  </a:cubicBezTo>
                  <a:cubicBezTo>
                    <a:pt x="144" y="85"/>
                    <a:pt x="143" y="86"/>
                    <a:pt x="142" y="86"/>
                  </a:cubicBezTo>
                  <a:cubicBezTo>
                    <a:pt x="142" y="87"/>
                    <a:pt x="141" y="87"/>
                    <a:pt x="140" y="88"/>
                  </a:cubicBezTo>
                  <a:cubicBezTo>
                    <a:pt x="140" y="88"/>
                    <a:pt x="140" y="90"/>
                    <a:pt x="140" y="90"/>
                  </a:cubicBezTo>
                  <a:cubicBezTo>
                    <a:pt x="140" y="91"/>
                    <a:pt x="140" y="92"/>
                    <a:pt x="140" y="93"/>
                  </a:cubicBezTo>
                  <a:cubicBezTo>
                    <a:pt x="140" y="94"/>
                    <a:pt x="139" y="95"/>
                    <a:pt x="139" y="96"/>
                  </a:cubicBezTo>
                  <a:cubicBezTo>
                    <a:pt x="139" y="96"/>
                    <a:pt x="139" y="97"/>
                    <a:pt x="138" y="97"/>
                  </a:cubicBezTo>
                  <a:cubicBezTo>
                    <a:pt x="138" y="97"/>
                    <a:pt x="137" y="98"/>
                    <a:pt x="137" y="98"/>
                  </a:cubicBezTo>
                  <a:cubicBezTo>
                    <a:pt x="136" y="98"/>
                    <a:pt x="135" y="98"/>
                    <a:pt x="135" y="99"/>
                  </a:cubicBezTo>
                  <a:cubicBezTo>
                    <a:pt x="134" y="99"/>
                    <a:pt x="133" y="100"/>
                    <a:pt x="133" y="100"/>
                  </a:cubicBezTo>
                  <a:cubicBezTo>
                    <a:pt x="133" y="101"/>
                    <a:pt x="132" y="101"/>
                    <a:pt x="132" y="102"/>
                  </a:cubicBezTo>
                  <a:cubicBezTo>
                    <a:pt x="132" y="102"/>
                    <a:pt x="131" y="102"/>
                    <a:pt x="130" y="103"/>
                  </a:cubicBezTo>
                  <a:cubicBezTo>
                    <a:pt x="130" y="103"/>
                    <a:pt x="128" y="104"/>
                    <a:pt x="127" y="105"/>
                  </a:cubicBezTo>
                  <a:cubicBezTo>
                    <a:pt x="127" y="106"/>
                    <a:pt x="127" y="108"/>
                    <a:pt x="127" y="109"/>
                  </a:cubicBezTo>
                  <a:cubicBezTo>
                    <a:pt x="128" y="110"/>
                    <a:pt x="127" y="111"/>
                    <a:pt x="128" y="112"/>
                  </a:cubicBezTo>
                  <a:cubicBezTo>
                    <a:pt x="128" y="112"/>
                    <a:pt x="128" y="114"/>
                    <a:pt x="128" y="114"/>
                  </a:cubicBezTo>
                  <a:cubicBezTo>
                    <a:pt x="129" y="115"/>
                    <a:pt x="129" y="116"/>
                    <a:pt x="130" y="116"/>
                  </a:cubicBezTo>
                  <a:cubicBezTo>
                    <a:pt x="130" y="116"/>
                    <a:pt x="130" y="117"/>
                    <a:pt x="130" y="117"/>
                  </a:cubicBezTo>
                  <a:cubicBezTo>
                    <a:pt x="131" y="118"/>
                    <a:pt x="131" y="119"/>
                    <a:pt x="131" y="120"/>
                  </a:cubicBezTo>
                  <a:cubicBezTo>
                    <a:pt x="130" y="120"/>
                    <a:pt x="130" y="121"/>
                    <a:pt x="130" y="121"/>
                  </a:cubicBezTo>
                  <a:cubicBezTo>
                    <a:pt x="130" y="121"/>
                    <a:pt x="129" y="122"/>
                    <a:pt x="129" y="122"/>
                  </a:cubicBezTo>
                  <a:cubicBezTo>
                    <a:pt x="129" y="123"/>
                    <a:pt x="130" y="123"/>
                    <a:pt x="130" y="124"/>
                  </a:cubicBezTo>
                  <a:cubicBezTo>
                    <a:pt x="130" y="124"/>
                    <a:pt x="131" y="124"/>
                    <a:pt x="131" y="125"/>
                  </a:cubicBezTo>
                  <a:cubicBezTo>
                    <a:pt x="132" y="125"/>
                    <a:pt x="131" y="126"/>
                    <a:pt x="132" y="127"/>
                  </a:cubicBezTo>
                  <a:cubicBezTo>
                    <a:pt x="132" y="127"/>
                    <a:pt x="132" y="127"/>
                    <a:pt x="133" y="127"/>
                  </a:cubicBezTo>
                  <a:cubicBezTo>
                    <a:pt x="133" y="128"/>
                    <a:pt x="132" y="129"/>
                    <a:pt x="132" y="129"/>
                  </a:cubicBezTo>
                  <a:cubicBezTo>
                    <a:pt x="132" y="129"/>
                    <a:pt x="131" y="130"/>
                    <a:pt x="131" y="130"/>
                  </a:cubicBezTo>
                  <a:cubicBezTo>
                    <a:pt x="130" y="131"/>
                    <a:pt x="130" y="131"/>
                    <a:pt x="129" y="131"/>
                  </a:cubicBezTo>
                  <a:cubicBezTo>
                    <a:pt x="128" y="132"/>
                    <a:pt x="128" y="133"/>
                    <a:pt x="128" y="134"/>
                  </a:cubicBezTo>
                  <a:cubicBezTo>
                    <a:pt x="127" y="134"/>
                    <a:pt x="127" y="135"/>
                    <a:pt x="127" y="136"/>
                  </a:cubicBezTo>
                  <a:cubicBezTo>
                    <a:pt x="126" y="136"/>
                    <a:pt x="126" y="137"/>
                    <a:pt x="126" y="138"/>
                  </a:cubicBezTo>
                  <a:cubicBezTo>
                    <a:pt x="126" y="138"/>
                    <a:pt x="125" y="140"/>
                    <a:pt x="125" y="140"/>
                  </a:cubicBezTo>
                  <a:cubicBezTo>
                    <a:pt x="124" y="141"/>
                    <a:pt x="123" y="141"/>
                    <a:pt x="123" y="142"/>
                  </a:cubicBezTo>
                  <a:cubicBezTo>
                    <a:pt x="123" y="142"/>
                    <a:pt x="122" y="143"/>
                    <a:pt x="122" y="144"/>
                  </a:cubicBezTo>
                  <a:cubicBezTo>
                    <a:pt x="122" y="144"/>
                    <a:pt x="124" y="145"/>
                    <a:pt x="124" y="145"/>
                  </a:cubicBezTo>
                  <a:cubicBezTo>
                    <a:pt x="124" y="146"/>
                    <a:pt x="123" y="147"/>
                    <a:pt x="123" y="147"/>
                  </a:cubicBezTo>
                  <a:cubicBezTo>
                    <a:pt x="123" y="147"/>
                    <a:pt x="122" y="148"/>
                    <a:pt x="122" y="149"/>
                  </a:cubicBezTo>
                  <a:cubicBezTo>
                    <a:pt x="121" y="149"/>
                    <a:pt x="120" y="148"/>
                    <a:pt x="120" y="149"/>
                  </a:cubicBezTo>
                  <a:cubicBezTo>
                    <a:pt x="119" y="149"/>
                    <a:pt x="119" y="150"/>
                    <a:pt x="118" y="150"/>
                  </a:cubicBezTo>
                  <a:cubicBezTo>
                    <a:pt x="118" y="151"/>
                    <a:pt x="119" y="152"/>
                    <a:pt x="118" y="153"/>
                  </a:cubicBezTo>
                  <a:cubicBezTo>
                    <a:pt x="118" y="153"/>
                    <a:pt x="116" y="154"/>
                    <a:pt x="116" y="154"/>
                  </a:cubicBezTo>
                  <a:cubicBezTo>
                    <a:pt x="116" y="155"/>
                    <a:pt x="117" y="157"/>
                    <a:pt x="117" y="157"/>
                  </a:cubicBezTo>
                  <a:cubicBezTo>
                    <a:pt x="117" y="157"/>
                    <a:pt x="117" y="158"/>
                    <a:pt x="117" y="159"/>
                  </a:cubicBezTo>
                  <a:cubicBezTo>
                    <a:pt x="117" y="159"/>
                    <a:pt x="116" y="159"/>
                    <a:pt x="116" y="159"/>
                  </a:cubicBezTo>
                  <a:cubicBezTo>
                    <a:pt x="115" y="159"/>
                    <a:pt x="114" y="159"/>
                    <a:pt x="114" y="159"/>
                  </a:cubicBezTo>
                  <a:cubicBezTo>
                    <a:pt x="114" y="159"/>
                    <a:pt x="113" y="160"/>
                    <a:pt x="112" y="161"/>
                  </a:cubicBezTo>
                  <a:cubicBezTo>
                    <a:pt x="112" y="161"/>
                    <a:pt x="111" y="161"/>
                    <a:pt x="111" y="161"/>
                  </a:cubicBezTo>
                  <a:cubicBezTo>
                    <a:pt x="111" y="161"/>
                    <a:pt x="109" y="161"/>
                    <a:pt x="109" y="161"/>
                  </a:cubicBezTo>
                  <a:cubicBezTo>
                    <a:pt x="109" y="161"/>
                    <a:pt x="108" y="162"/>
                    <a:pt x="107" y="162"/>
                  </a:cubicBezTo>
                  <a:cubicBezTo>
                    <a:pt x="107" y="162"/>
                    <a:pt x="106" y="162"/>
                    <a:pt x="106" y="163"/>
                  </a:cubicBezTo>
                  <a:cubicBezTo>
                    <a:pt x="105" y="163"/>
                    <a:pt x="104" y="164"/>
                    <a:pt x="104" y="164"/>
                  </a:cubicBezTo>
                  <a:cubicBezTo>
                    <a:pt x="104" y="165"/>
                    <a:pt x="103" y="165"/>
                    <a:pt x="102" y="165"/>
                  </a:cubicBezTo>
                  <a:cubicBezTo>
                    <a:pt x="102" y="166"/>
                    <a:pt x="101" y="166"/>
                    <a:pt x="100" y="167"/>
                  </a:cubicBezTo>
                  <a:cubicBezTo>
                    <a:pt x="99" y="167"/>
                    <a:pt x="98" y="168"/>
                    <a:pt x="98" y="168"/>
                  </a:cubicBezTo>
                  <a:cubicBezTo>
                    <a:pt x="97" y="168"/>
                    <a:pt x="96" y="169"/>
                    <a:pt x="95" y="169"/>
                  </a:cubicBezTo>
                  <a:cubicBezTo>
                    <a:pt x="95" y="169"/>
                    <a:pt x="94" y="169"/>
                    <a:pt x="93" y="169"/>
                  </a:cubicBezTo>
                  <a:cubicBezTo>
                    <a:pt x="93" y="169"/>
                    <a:pt x="92" y="169"/>
                    <a:pt x="91" y="169"/>
                  </a:cubicBezTo>
                  <a:cubicBezTo>
                    <a:pt x="91" y="169"/>
                    <a:pt x="89" y="170"/>
                    <a:pt x="89" y="170"/>
                  </a:cubicBezTo>
                  <a:cubicBezTo>
                    <a:pt x="88" y="170"/>
                    <a:pt x="87" y="169"/>
                    <a:pt x="87" y="170"/>
                  </a:cubicBezTo>
                  <a:cubicBezTo>
                    <a:pt x="86" y="170"/>
                    <a:pt x="85" y="170"/>
                    <a:pt x="85" y="170"/>
                  </a:cubicBezTo>
                  <a:cubicBezTo>
                    <a:pt x="84" y="170"/>
                    <a:pt x="83" y="170"/>
                    <a:pt x="82" y="170"/>
                  </a:cubicBezTo>
                  <a:cubicBezTo>
                    <a:pt x="81" y="170"/>
                    <a:pt x="80" y="170"/>
                    <a:pt x="79" y="171"/>
                  </a:cubicBezTo>
                  <a:cubicBezTo>
                    <a:pt x="79" y="171"/>
                    <a:pt x="78" y="172"/>
                    <a:pt x="78" y="172"/>
                  </a:cubicBezTo>
                  <a:cubicBezTo>
                    <a:pt x="77" y="172"/>
                    <a:pt x="77" y="173"/>
                    <a:pt x="76" y="173"/>
                  </a:cubicBezTo>
                  <a:cubicBezTo>
                    <a:pt x="76" y="174"/>
                    <a:pt x="75" y="174"/>
                    <a:pt x="75" y="174"/>
                  </a:cubicBezTo>
                  <a:cubicBezTo>
                    <a:pt x="74" y="175"/>
                    <a:pt x="73" y="175"/>
                    <a:pt x="73" y="175"/>
                  </a:cubicBezTo>
                  <a:cubicBezTo>
                    <a:pt x="72" y="175"/>
                    <a:pt x="70" y="175"/>
                    <a:pt x="69" y="174"/>
                  </a:cubicBezTo>
                  <a:cubicBezTo>
                    <a:pt x="69" y="174"/>
                    <a:pt x="68" y="174"/>
                    <a:pt x="68" y="174"/>
                  </a:cubicBezTo>
                  <a:cubicBezTo>
                    <a:pt x="67" y="174"/>
                    <a:pt x="66" y="174"/>
                    <a:pt x="65" y="174"/>
                  </a:cubicBezTo>
                  <a:cubicBezTo>
                    <a:pt x="65" y="174"/>
                    <a:pt x="64" y="173"/>
                    <a:pt x="63" y="173"/>
                  </a:cubicBezTo>
                  <a:cubicBezTo>
                    <a:pt x="63" y="173"/>
                    <a:pt x="61" y="172"/>
                    <a:pt x="61" y="172"/>
                  </a:cubicBezTo>
                  <a:cubicBezTo>
                    <a:pt x="60" y="172"/>
                    <a:pt x="58" y="172"/>
                    <a:pt x="57" y="172"/>
                  </a:cubicBezTo>
                  <a:cubicBezTo>
                    <a:pt x="56" y="172"/>
                    <a:pt x="55" y="172"/>
                    <a:pt x="54" y="173"/>
                  </a:cubicBezTo>
                  <a:cubicBezTo>
                    <a:pt x="53" y="173"/>
                    <a:pt x="53" y="173"/>
                    <a:pt x="52" y="174"/>
                  </a:cubicBezTo>
                  <a:cubicBezTo>
                    <a:pt x="52" y="174"/>
                    <a:pt x="51" y="173"/>
                    <a:pt x="50" y="173"/>
                  </a:cubicBezTo>
                  <a:cubicBezTo>
                    <a:pt x="49" y="173"/>
                    <a:pt x="48" y="173"/>
                    <a:pt x="46" y="173"/>
                  </a:cubicBezTo>
                  <a:cubicBezTo>
                    <a:pt x="46" y="173"/>
                    <a:pt x="45" y="173"/>
                    <a:pt x="44" y="173"/>
                  </a:cubicBezTo>
                  <a:cubicBezTo>
                    <a:pt x="44" y="173"/>
                    <a:pt x="44" y="173"/>
                    <a:pt x="44" y="173"/>
                  </a:cubicBezTo>
                  <a:cubicBezTo>
                    <a:pt x="43" y="172"/>
                    <a:pt x="42" y="171"/>
                    <a:pt x="42" y="170"/>
                  </a:cubicBezTo>
                  <a:cubicBezTo>
                    <a:pt x="42" y="169"/>
                    <a:pt x="42" y="166"/>
                    <a:pt x="42" y="164"/>
                  </a:cubicBezTo>
                  <a:cubicBezTo>
                    <a:pt x="42" y="164"/>
                    <a:pt x="42" y="162"/>
                    <a:pt x="42" y="161"/>
                  </a:cubicBezTo>
                  <a:cubicBezTo>
                    <a:pt x="42" y="160"/>
                    <a:pt x="42" y="157"/>
                    <a:pt x="42" y="156"/>
                  </a:cubicBezTo>
                  <a:cubicBezTo>
                    <a:pt x="42" y="156"/>
                    <a:pt x="43" y="154"/>
                    <a:pt x="43" y="154"/>
                  </a:cubicBezTo>
                  <a:cubicBezTo>
                    <a:pt x="43" y="153"/>
                    <a:pt x="43" y="151"/>
                    <a:pt x="43" y="151"/>
                  </a:cubicBezTo>
                  <a:cubicBezTo>
                    <a:pt x="43" y="150"/>
                    <a:pt x="42" y="148"/>
                    <a:pt x="42" y="147"/>
                  </a:cubicBezTo>
                  <a:cubicBezTo>
                    <a:pt x="41" y="147"/>
                    <a:pt x="40" y="146"/>
                    <a:pt x="40" y="145"/>
                  </a:cubicBezTo>
                  <a:cubicBezTo>
                    <a:pt x="39" y="144"/>
                    <a:pt x="38" y="143"/>
                    <a:pt x="38" y="141"/>
                  </a:cubicBezTo>
                  <a:cubicBezTo>
                    <a:pt x="37" y="140"/>
                    <a:pt x="38" y="138"/>
                    <a:pt x="38" y="137"/>
                  </a:cubicBezTo>
                  <a:cubicBezTo>
                    <a:pt x="38" y="137"/>
                    <a:pt x="38" y="135"/>
                    <a:pt x="37" y="135"/>
                  </a:cubicBezTo>
                  <a:cubicBezTo>
                    <a:pt x="37" y="134"/>
                    <a:pt x="36" y="134"/>
                    <a:pt x="36" y="133"/>
                  </a:cubicBezTo>
                  <a:cubicBezTo>
                    <a:pt x="36" y="133"/>
                    <a:pt x="35" y="134"/>
                    <a:pt x="34" y="133"/>
                  </a:cubicBezTo>
                  <a:cubicBezTo>
                    <a:pt x="34" y="133"/>
                    <a:pt x="33" y="133"/>
                    <a:pt x="33" y="132"/>
                  </a:cubicBezTo>
                  <a:cubicBezTo>
                    <a:pt x="33" y="132"/>
                    <a:pt x="32" y="132"/>
                    <a:pt x="31" y="132"/>
                  </a:cubicBezTo>
                  <a:cubicBezTo>
                    <a:pt x="31" y="131"/>
                    <a:pt x="30" y="131"/>
                    <a:pt x="30" y="130"/>
                  </a:cubicBezTo>
                  <a:cubicBezTo>
                    <a:pt x="30" y="129"/>
                    <a:pt x="30" y="128"/>
                    <a:pt x="30" y="128"/>
                  </a:cubicBezTo>
                  <a:cubicBezTo>
                    <a:pt x="30" y="128"/>
                    <a:pt x="30" y="127"/>
                    <a:pt x="30" y="127"/>
                  </a:cubicBezTo>
                  <a:cubicBezTo>
                    <a:pt x="30" y="126"/>
                    <a:pt x="30" y="125"/>
                    <a:pt x="30" y="125"/>
                  </a:cubicBezTo>
                  <a:cubicBezTo>
                    <a:pt x="30" y="125"/>
                    <a:pt x="29" y="124"/>
                    <a:pt x="29" y="124"/>
                  </a:cubicBezTo>
                  <a:cubicBezTo>
                    <a:pt x="28" y="123"/>
                    <a:pt x="26" y="122"/>
                    <a:pt x="25" y="121"/>
                  </a:cubicBezTo>
                  <a:cubicBezTo>
                    <a:pt x="25" y="121"/>
                    <a:pt x="25" y="121"/>
                    <a:pt x="25" y="121"/>
                  </a:cubicBezTo>
                  <a:cubicBezTo>
                    <a:pt x="25" y="121"/>
                    <a:pt x="25" y="120"/>
                    <a:pt x="25" y="120"/>
                  </a:cubicBezTo>
                  <a:cubicBezTo>
                    <a:pt x="25" y="119"/>
                    <a:pt x="23" y="119"/>
                    <a:pt x="23" y="117"/>
                  </a:cubicBezTo>
                  <a:cubicBezTo>
                    <a:pt x="23" y="117"/>
                    <a:pt x="24" y="115"/>
                    <a:pt x="24" y="114"/>
                  </a:cubicBezTo>
                  <a:cubicBezTo>
                    <a:pt x="25" y="114"/>
                    <a:pt x="26" y="113"/>
                    <a:pt x="26" y="112"/>
                  </a:cubicBezTo>
                  <a:cubicBezTo>
                    <a:pt x="27" y="112"/>
                    <a:pt x="28" y="111"/>
                    <a:pt x="28" y="110"/>
                  </a:cubicBezTo>
                  <a:cubicBezTo>
                    <a:pt x="28" y="110"/>
                    <a:pt x="29" y="108"/>
                    <a:pt x="29" y="108"/>
                  </a:cubicBezTo>
                  <a:cubicBezTo>
                    <a:pt x="29" y="107"/>
                    <a:pt x="29" y="106"/>
                    <a:pt x="29" y="105"/>
                  </a:cubicBezTo>
                  <a:cubicBezTo>
                    <a:pt x="29" y="105"/>
                    <a:pt x="28" y="103"/>
                    <a:pt x="29" y="102"/>
                  </a:cubicBezTo>
                  <a:cubicBezTo>
                    <a:pt x="29" y="102"/>
                    <a:pt x="30" y="101"/>
                    <a:pt x="30" y="101"/>
                  </a:cubicBezTo>
                  <a:cubicBezTo>
                    <a:pt x="30" y="100"/>
                    <a:pt x="30" y="99"/>
                    <a:pt x="31" y="99"/>
                  </a:cubicBezTo>
                  <a:cubicBezTo>
                    <a:pt x="31" y="98"/>
                    <a:pt x="31" y="97"/>
                    <a:pt x="31" y="96"/>
                  </a:cubicBezTo>
                  <a:cubicBezTo>
                    <a:pt x="31" y="96"/>
                    <a:pt x="32" y="95"/>
                    <a:pt x="33" y="95"/>
                  </a:cubicBezTo>
                  <a:cubicBezTo>
                    <a:pt x="33" y="95"/>
                    <a:pt x="34" y="93"/>
                    <a:pt x="35" y="93"/>
                  </a:cubicBezTo>
                  <a:cubicBezTo>
                    <a:pt x="36" y="93"/>
                    <a:pt x="37" y="93"/>
                    <a:pt x="37" y="93"/>
                  </a:cubicBezTo>
                  <a:cubicBezTo>
                    <a:pt x="38" y="93"/>
                    <a:pt x="39" y="92"/>
                    <a:pt x="39" y="91"/>
                  </a:cubicBezTo>
                  <a:cubicBezTo>
                    <a:pt x="39" y="91"/>
                    <a:pt x="39" y="90"/>
                    <a:pt x="39" y="89"/>
                  </a:cubicBezTo>
                  <a:cubicBezTo>
                    <a:pt x="39" y="89"/>
                    <a:pt x="40" y="88"/>
                    <a:pt x="41" y="88"/>
                  </a:cubicBezTo>
                  <a:cubicBezTo>
                    <a:pt x="41" y="88"/>
                    <a:pt x="43" y="87"/>
                    <a:pt x="43" y="86"/>
                  </a:cubicBezTo>
                  <a:cubicBezTo>
                    <a:pt x="44" y="86"/>
                    <a:pt x="45" y="84"/>
                    <a:pt x="46" y="83"/>
                  </a:cubicBezTo>
                  <a:cubicBezTo>
                    <a:pt x="46" y="83"/>
                    <a:pt x="47" y="81"/>
                    <a:pt x="48" y="80"/>
                  </a:cubicBezTo>
                  <a:cubicBezTo>
                    <a:pt x="48" y="79"/>
                    <a:pt x="49" y="78"/>
                    <a:pt x="49" y="78"/>
                  </a:cubicBezTo>
                  <a:cubicBezTo>
                    <a:pt x="50" y="77"/>
                    <a:pt x="51" y="77"/>
                    <a:pt x="51" y="76"/>
                  </a:cubicBezTo>
                  <a:cubicBezTo>
                    <a:pt x="51" y="75"/>
                    <a:pt x="51" y="73"/>
                    <a:pt x="51" y="72"/>
                  </a:cubicBezTo>
                  <a:cubicBezTo>
                    <a:pt x="51" y="71"/>
                    <a:pt x="50" y="70"/>
                    <a:pt x="49" y="69"/>
                  </a:cubicBezTo>
                  <a:cubicBezTo>
                    <a:pt x="48" y="68"/>
                    <a:pt x="47" y="68"/>
                    <a:pt x="46" y="69"/>
                  </a:cubicBezTo>
                  <a:cubicBezTo>
                    <a:pt x="46" y="69"/>
                    <a:pt x="45" y="70"/>
                    <a:pt x="45" y="70"/>
                  </a:cubicBezTo>
                  <a:cubicBezTo>
                    <a:pt x="45" y="71"/>
                    <a:pt x="45" y="72"/>
                    <a:pt x="44" y="72"/>
                  </a:cubicBezTo>
                  <a:cubicBezTo>
                    <a:pt x="44" y="73"/>
                    <a:pt x="43" y="73"/>
                    <a:pt x="42" y="73"/>
                  </a:cubicBezTo>
                  <a:cubicBezTo>
                    <a:pt x="41" y="73"/>
                    <a:pt x="39" y="73"/>
                    <a:pt x="38" y="73"/>
                  </a:cubicBezTo>
                  <a:cubicBezTo>
                    <a:pt x="37" y="73"/>
                    <a:pt x="33" y="73"/>
                    <a:pt x="32" y="73"/>
                  </a:cubicBezTo>
                  <a:cubicBezTo>
                    <a:pt x="31" y="73"/>
                    <a:pt x="30" y="72"/>
                    <a:pt x="29" y="72"/>
                  </a:cubicBezTo>
                  <a:cubicBezTo>
                    <a:pt x="28" y="72"/>
                    <a:pt x="27" y="72"/>
                    <a:pt x="26" y="71"/>
                  </a:cubicBezTo>
                  <a:cubicBezTo>
                    <a:pt x="26" y="71"/>
                    <a:pt x="25" y="71"/>
                    <a:pt x="24" y="70"/>
                  </a:cubicBezTo>
                  <a:cubicBezTo>
                    <a:pt x="23" y="70"/>
                    <a:pt x="21" y="69"/>
                    <a:pt x="20" y="68"/>
                  </a:cubicBezTo>
                  <a:cubicBezTo>
                    <a:pt x="19" y="67"/>
                    <a:pt x="19" y="66"/>
                    <a:pt x="18" y="66"/>
                  </a:cubicBezTo>
                  <a:cubicBezTo>
                    <a:pt x="18" y="65"/>
                    <a:pt x="18" y="63"/>
                    <a:pt x="18" y="62"/>
                  </a:cubicBezTo>
                  <a:cubicBezTo>
                    <a:pt x="18" y="62"/>
                    <a:pt x="19" y="61"/>
                    <a:pt x="19" y="61"/>
                  </a:cubicBezTo>
                  <a:cubicBezTo>
                    <a:pt x="19" y="60"/>
                    <a:pt x="19" y="59"/>
                    <a:pt x="19" y="58"/>
                  </a:cubicBezTo>
                  <a:cubicBezTo>
                    <a:pt x="19" y="57"/>
                    <a:pt x="19" y="55"/>
                    <a:pt x="19" y="54"/>
                  </a:cubicBezTo>
                  <a:cubicBezTo>
                    <a:pt x="19" y="53"/>
                    <a:pt x="20" y="52"/>
                    <a:pt x="19" y="52"/>
                  </a:cubicBezTo>
                  <a:cubicBezTo>
                    <a:pt x="19" y="51"/>
                    <a:pt x="18" y="51"/>
                    <a:pt x="17" y="51"/>
                  </a:cubicBezTo>
                  <a:cubicBezTo>
                    <a:pt x="17" y="50"/>
                    <a:pt x="16" y="49"/>
                    <a:pt x="16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4" y="49"/>
                    <a:pt x="13" y="49"/>
                    <a:pt x="13" y="50"/>
                  </a:cubicBezTo>
                  <a:cubicBezTo>
                    <a:pt x="12" y="50"/>
                    <a:pt x="11" y="51"/>
                    <a:pt x="10" y="51"/>
                  </a:cubicBezTo>
                  <a:cubicBezTo>
                    <a:pt x="10" y="51"/>
                    <a:pt x="10" y="51"/>
                    <a:pt x="9" y="51"/>
                  </a:cubicBezTo>
                  <a:cubicBezTo>
                    <a:pt x="9" y="51"/>
                    <a:pt x="9" y="49"/>
                    <a:pt x="9" y="49"/>
                  </a:cubicBezTo>
                  <a:cubicBezTo>
                    <a:pt x="8" y="49"/>
                    <a:pt x="8" y="49"/>
                    <a:pt x="7" y="49"/>
                  </a:cubicBezTo>
                  <a:cubicBezTo>
                    <a:pt x="7" y="49"/>
                    <a:pt x="7" y="50"/>
                    <a:pt x="6" y="50"/>
                  </a:cubicBezTo>
                  <a:cubicBezTo>
                    <a:pt x="6" y="51"/>
                    <a:pt x="4" y="51"/>
                    <a:pt x="4" y="51"/>
                  </a:cubicBezTo>
                  <a:cubicBezTo>
                    <a:pt x="3" y="51"/>
                    <a:pt x="2" y="52"/>
                    <a:pt x="1" y="51"/>
                  </a:cubicBezTo>
                  <a:cubicBezTo>
                    <a:pt x="1" y="51"/>
                    <a:pt x="0" y="50"/>
                    <a:pt x="0" y="49"/>
                  </a:cubicBezTo>
                  <a:cubicBezTo>
                    <a:pt x="0" y="49"/>
                    <a:pt x="1" y="48"/>
                    <a:pt x="1" y="47"/>
                  </a:cubicBezTo>
                  <a:cubicBezTo>
                    <a:pt x="1" y="47"/>
                    <a:pt x="2" y="46"/>
                    <a:pt x="3" y="45"/>
                  </a:cubicBezTo>
                  <a:cubicBezTo>
                    <a:pt x="3" y="45"/>
                    <a:pt x="4" y="44"/>
                    <a:pt x="4" y="43"/>
                  </a:cubicBezTo>
                  <a:cubicBezTo>
                    <a:pt x="4" y="42"/>
                    <a:pt x="4" y="41"/>
                    <a:pt x="4" y="40"/>
                  </a:cubicBezTo>
                  <a:cubicBezTo>
                    <a:pt x="4" y="40"/>
                    <a:pt x="4" y="39"/>
                    <a:pt x="4" y="38"/>
                  </a:cubicBezTo>
                  <a:cubicBezTo>
                    <a:pt x="4" y="37"/>
                    <a:pt x="5" y="37"/>
                    <a:pt x="5" y="36"/>
                  </a:cubicBezTo>
                  <a:cubicBezTo>
                    <a:pt x="6" y="35"/>
                    <a:pt x="7" y="34"/>
                    <a:pt x="7" y="34"/>
                  </a:cubicBezTo>
                  <a:cubicBezTo>
                    <a:pt x="8" y="33"/>
                    <a:pt x="8" y="32"/>
                    <a:pt x="8" y="32"/>
                  </a:cubicBezTo>
                  <a:cubicBezTo>
                    <a:pt x="8" y="31"/>
                    <a:pt x="9" y="30"/>
                    <a:pt x="9" y="29"/>
                  </a:cubicBezTo>
                  <a:cubicBezTo>
                    <a:pt x="9" y="29"/>
                    <a:pt x="8" y="27"/>
                    <a:pt x="8" y="27"/>
                  </a:cubicBezTo>
                  <a:cubicBezTo>
                    <a:pt x="8" y="27"/>
                    <a:pt x="8" y="26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9" y="26"/>
                    <a:pt x="10" y="27"/>
                    <a:pt x="11" y="27"/>
                  </a:cubicBezTo>
                  <a:cubicBezTo>
                    <a:pt x="11" y="27"/>
                    <a:pt x="13" y="27"/>
                    <a:pt x="13" y="26"/>
                  </a:cubicBezTo>
                  <a:cubicBezTo>
                    <a:pt x="13" y="26"/>
                    <a:pt x="14" y="25"/>
                    <a:pt x="14" y="24"/>
                  </a:cubicBezTo>
                  <a:cubicBezTo>
                    <a:pt x="14" y="24"/>
                    <a:pt x="14" y="23"/>
                    <a:pt x="14" y="22"/>
                  </a:cubicBezTo>
                  <a:cubicBezTo>
                    <a:pt x="14" y="22"/>
                    <a:pt x="15" y="20"/>
                    <a:pt x="15" y="20"/>
                  </a:cubicBezTo>
                  <a:cubicBezTo>
                    <a:pt x="16" y="20"/>
                    <a:pt x="17" y="20"/>
                    <a:pt x="17" y="19"/>
                  </a:cubicBezTo>
                  <a:cubicBezTo>
                    <a:pt x="18" y="19"/>
                    <a:pt x="19" y="19"/>
                    <a:pt x="19" y="18"/>
                  </a:cubicBezTo>
                  <a:cubicBezTo>
                    <a:pt x="20" y="18"/>
                    <a:pt x="21" y="17"/>
                    <a:pt x="21" y="17"/>
                  </a:cubicBezTo>
                  <a:cubicBezTo>
                    <a:pt x="22" y="17"/>
                    <a:pt x="22" y="15"/>
                    <a:pt x="23" y="15"/>
                  </a:cubicBezTo>
                  <a:cubicBezTo>
                    <a:pt x="23" y="14"/>
                    <a:pt x="25" y="13"/>
                    <a:pt x="25" y="13"/>
                  </a:cubicBezTo>
                  <a:cubicBezTo>
                    <a:pt x="26" y="12"/>
                    <a:pt x="26" y="12"/>
                    <a:pt x="27" y="11"/>
                  </a:cubicBezTo>
                  <a:cubicBezTo>
                    <a:pt x="27" y="11"/>
                    <a:pt x="29" y="11"/>
                    <a:pt x="29" y="10"/>
                  </a:cubicBezTo>
                  <a:cubicBezTo>
                    <a:pt x="30" y="10"/>
                    <a:pt x="32" y="10"/>
                    <a:pt x="32" y="10"/>
                  </a:cubicBezTo>
                  <a:cubicBezTo>
                    <a:pt x="33" y="10"/>
                    <a:pt x="34" y="9"/>
                    <a:pt x="34" y="8"/>
                  </a:cubicBezTo>
                  <a:cubicBezTo>
                    <a:pt x="34" y="8"/>
                    <a:pt x="35" y="7"/>
                    <a:pt x="36" y="6"/>
                  </a:cubicBezTo>
                  <a:cubicBezTo>
                    <a:pt x="36" y="6"/>
                    <a:pt x="36" y="5"/>
                    <a:pt x="36" y="4"/>
                  </a:cubicBezTo>
                  <a:cubicBezTo>
                    <a:pt x="36" y="4"/>
                    <a:pt x="37" y="3"/>
                    <a:pt x="37" y="2"/>
                  </a:cubicBezTo>
                  <a:cubicBezTo>
                    <a:pt x="37" y="2"/>
                    <a:pt x="37" y="1"/>
                    <a:pt x="37" y="0"/>
                  </a:cubicBezTo>
                  <a:cubicBezTo>
                    <a:pt x="37" y="0"/>
                    <a:pt x="38" y="0"/>
                    <a:pt x="38" y="0"/>
                  </a:cubicBezTo>
                  <a:cubicBezTo>
                    <a:pt x="38" y="1"/>
                    <a:pt x="38" y="2"/>
                    <a:pt x="38" y="3"/>
                  </a:cubicBezTo>
                  <a:cubicBezTo>
                    <a:pt x="38" y="3"/>
                    <a:pt x="38" y="4"/>
                    <a:pt x="39" y="4"/>
                  </a:cubicBezTo>
                  <a:cubicBezTo>
                    <a:pt x="39" y="5"/>
                    <a:pt x="39" y="6"/>
                    <a:pt x="39" y="7"/>
                  </a:cubicBezTo>
                  <a:cubicBezTo>
                    <a:pt x="39" y="7"/>
                    <a:pt x="39" y="9"/>
                    <a:pt x="39" y="10"/>
                  </a:cubicBezTo>
                  <a:cubicBezTo>
                    <a:pt x="39" y="10"/>
                    <a:pt x="38" y="11"/>
                    <a:pt x="38" y="12"/>
                  </a:cubicBezTo>
                  <a:cubicBezTo>
                    <a:pt x="38" y="12"/>
                    <a:pt x="38" y="13"/>
                    <a:pt x="38" y="14"/>
                  </a:cubicBezTo>
                  <a:cubicBezTo>
                    <a:pt x="39" y="14"/>
                    <a:pt x="40" y="14"/>
                    <a:pt x="40" y="14"/>
                  </a:cubicBezTo>
                  <a:cubicBezTo>
                    <a:pt x="40" y="14"/>
                    <a:pt x="41" y="14"/>
                    <a:pt x="42" y="14"/>
                  </a:cubicBezTo>
                  <a:cubicBezTo>
                    <a:pt x="42" y="14"/>
                    <a:pt x="44" y="14"/>
                    <a:pt x="44" y="14"/>
                  </a:cubicBezTo>
                  <a:cubicBezTo>
                    <a:pt x="45" y="14"/>
                    <a:pt x="46" y="13"/>
                    <a:pt x="46" y="13"/>
                  </a:cubicBezTo>
                  <a:cubicBezTo>
                    <a:pt x="47" y="13"/>
                    <a:pt x="47" y="12"/>
                    <a:pt x="48" y="12"/>
                  </a:cubicBezTo>
                  <a:cubicBezTo>
                    <a:pt x="48" y="11"/>
                    <a:pt x="49" y="10"/>
                    <a:pt x="49" y="10"/>
                  </a:cubicBezTo>
                  <a:cubicBezTo>
                    <a:pt x="50" y="10"/>
                    <a:pt x="51" y="9"/>
                    <a:pt x="52" y="9"/>
                  </a:cubicBezTo>
                  <a:cubicBezTo>
                    <a:pt x="53" y="8"/>
                    <a:pt x="55" y="8"/>
                    <a:pt x="56" y="8"/>
                  </a:cubicBezTo>
                  <a:cubicBezTo>
                    <a:pt x="56" y="8"/>
                    <a:pt x="58" y="7"/>
                    <a:pt x="58" y="7"/>
                  </a:cubicBezTo>
                  <a:cubicBezTo>
                    <a:pt x="58" y="7"/>
                    <a:pt x="60" y="6"/>
                    <a:pt x="60" y="6"/>
                  </a:cubicBezTo>
                  <a:cubicBezTo>
                    <a:pt x="61" y="5"/>
                    <a:pt x="61" y="5"/>
                    <a:pt x="62" y="5"/>
                  </a:cubicBezTo>
                  <a:cubicBezTo>
                    <a:pt x="63" y="5"/>
                    <a:pt x="64" y="5"/>
                    <a:pt x="65" y="5"/>
                  </a:cubicBezTo>
                  <a:cubicBezTo>
                    <a:pt x="65" y="5"/>
                    <a:pt x="66" y="4"/>
                    <a:pt x="67" y="4"/>
                  </a:cubicBezTo>
                  <a:cubicBezTo>
                    <a:pt x="67" y="4"/>
                    <a:pt x="69" y="3"/>
                    <a:pt x="69" y="3"/>
                  </a:cubicBezTo>
                  <a:cubicBezTo>
                    <a:pt x="70" y="3"/>
                    <a:pt x="72" y="4"/>
                    <a:pt x="72" y="4"/>
                  </a:cubicBezTo>
                  <a:cubicBezTo>
                    <a:pt x="73" y="4"/>
                    <a:pt x="74" y="4"/>
                    <a:pt x="75" y="5"/>
                  </a:cubicBezTo>
                  <a:cubicBezTo>
                    <a:pt x="75" y="5"/>
                    <a:pt x="76" y="6"/>
                    <a:pt x="76" y="6"/>
                  </a:cubicBezTo>
                  <a:cubicBezTo>
                    <a:pt x="77" y="6"/>
                    <a:pt x="78" y="7"/>
                    <a:pt x="79" y="7"/>
                  </a:cubicBezTo>
                  <a:cubicBezTo>
                    <a:pt x="80" y="7"/>
                    <a:pt x="82" y="7"/>
                    <a:pt x="83" y="7"/>
                  </a:cubicBezTo>
                  <a:cubicBezTo>
                    <a:pt x="84" y="7"/>
                    <a:pt x="85" y="7"/>
                    <a:pt x="85" y="7"/>
                  </a:cubicBezTo>
                  <a:cubicBezTo>
                    <a:pt x="86" y="7"/>
                    <a:pt x="87" y="7"/>
                    <a:pt x="87" y="7"/>
                  </a:cubicBezTo>
                  <a:cubicBezTo>
                    <a:pt x="87" y="7"/>
                    <a:pt x="88" y="7"/>
                    <a:pt x="88" y="7"/>
                  </a:cubicBezTo>
                  <a:cubicBezTo>
                    <a:pt x="88" y="8"/>
                    <a:pt x="88" y="8"/>
                    <a:pt x="88" y="9"/>
                  </a:cubicBezTo>
                  <a:cubicBezTo>
                    <a:pt x="88" y="9"/>
                    <a:pt x="87" y="10"/>
                    <a:pt x="87" y="10"/>
                  </a:cubicBezTo>
                  <a:cubicBezTo>
                    <a:pt x="87" y="10"/>
                    <a:pt x="86" y="11"/>
                    <a:pt x="86" y="11"/>
                  </a:cubicBezTo>
                  <a:cubicBezTo>
                    <a:pt x="85" y="12"/>
                    <a:pt x="85" y="13"/>
                    <a:pt x="85" y="13"/>
                  </a:cubicBezTo>
                  <a:cubicBezTo>
                    <a:pt x="85" y="14"/>
                    <a:pt x="85" y="15"/>
                    <a:pt x="85" y="15"/>
                  </a:cubicBezTo>
                  <a:cubicBezTo>
                    <a:pt x="85" y="16"/>
                    <a:pt x="85" y="17"/>
                    <a:pt x="85" y="17"/>
                  </a:cubicBezTo>
                  <a:cubicBezTo>
                    <a:pt x="86" y="18"/>
                    <a:pt x="87" y="18"/>
                    <a:pt x="87" y="18"/>
                  </a:cubicBezTo>
                  <a:cubicBezTo>
                    <a:pt x="88" y="18"/>
                    <a:pt x="90" y="18"/>
                    <a:pt x="91" y="18"/>
                  </a:cubicBezTo>
                  <a:cubicBezTo>
                    <a:pt x="91" y="18"/>
                    <a:pt x="92" y="18"/>
                    <a:pt x="93" y="18"/>
                  </a:cubicBezTo>
                  <a:cubicBezTo>
                    <a:pt x="93" y="18"/>
                    <a:pt x="95" y="18"/>
                    <a:pt x="96" y="18"/>
                  </a:cubicBezTo>
                  <a:cubicBezTo>
                    <a:pt x="96" y="18"/>
                    <a:pt x="98" y="18"/>
                    <a:pt x="98" y="18"/>
                  </a:cubicBezTo>
                  <a:cubicBezTo>
                    <a:pt x="99" y="18"/>
                    <a:pt x="100" y="18"/>
                    <a:pt x="100" y="17"/>
                  </a:cubicBezTo>
                  <a:cubicBezTo>
                    <a:pt x="101" y="17"/>
                    <a:pt x="101" y="16"/>
                    <a:pt x="102" y="16"/>
                  </a:cubicBezTo>
                  <a:cubicBezTo>
                    <a:pt x="102" y="15"/>
                    <a:pt x="103" y="15"/>
                    <a:pt x="103" y="15"/>
                  </a:cubicBezTo>
                  <a:cubicBezTo>
                    <a:pt x="104" y="14"/>
                    <a:pt x="105" y="14"/>
                    <a:pt x="105" y="14"/>
                  </a:cubicBezTo>
                  <a:cubicBezTo>
                    <a:pt x="106" y="14"/>
                    <a:pt x="107" y="13"/>
                    <a:pt x="107" y="12"/>
                  </a:cubicBezTo>
                  <a:cubicBezTo>
                    <a:pt x="108" y="12"/>
                    <a:pt x="109" y="11"/>
                    <a:pt x="109" y="11"/>
                  </a:cubicBezTo>
                  <a:cubicBezTo>
                    <a:pt x="110" y="11"/>
                    <a:pt x="112" y="11"/>
                    <a:pt x="112" y="11"/>
                  </a:cubicBezTo>
                  <a:cubicBezTo>
                    <a:pt x="113" y="12"/>
                    <a:pt x="113" y="13"/>
                    <a:pt x="114" y="14"/>
                  </a:cubicBezTo>
                  <a:cubicBezTo>
                    <a:pt x="114" y="15"/>
                    <a:pt x="115" y="17"/>
                    <a:pt x="115" y="18"/>
                  </a:cubicBezTo>
                  <a:cubicBezTo>
                    <a:pt x="115" y="18"/>
                    <a:pt x="115" y="20"/>
                    <a:pt x="115" y="20"/>
                  </a:cubicBezTo>
                  <a:cubicBezTo>
                    <a:pt x="116" y="21"/>
                    <a:pt x="117" y="22"/>
                    <a:pt x="117" y="22"/>
                  </a:cubicBezTo>
                  <a:cubicBezTo>
                    <a:pt x="117" y="22"/>
                    <a:pt x="119" y="23"/>
                    <a:pt x="120" y="23"/>
                  </a:cubicBezTo>
                  <a:cubicBezTo>
                    <a:pt x="120" y="23"/>
                    <a:pt x="121" y="23"/>
                    <a:pt x="122" y="23"/>
                  </a:cubicBezTo>
                  <a:cubicBezTo>
                    <a:pt x="122" y="23"/>
                    <a:pt x="123" y="22"/>
                    <a:pt x="123" y="22"/>
                  </a:cubicBezTo>
                  <a:cubicBezTo>
                    <a:pt x="124" y="22"/>
                    <a:pt x="124" y="20"/>
                    <a:pt x="124" y="20"/>
                  </a:cubicBezTo>
                  <a:cubicBezTo>
                    <a:pt x="124" y="19"/>
                    <a:pt x="125" y="18"/>
                    <a:pt x="125" y="18"/>
                  </a:cubicBezTo>
                  <a:cubicBezTo>
                    <a:pt x="126" y="18"/>
                    <a:pt x="127" y="17"/>
                    <a:pt x="127" y="16"/>
                  </a:cubicBezTo>
                  <a:cubicBezTo>
                    <a:pt x="128" y="16"/>
                    <a:pt x="128" y="16"/>
                    <a:pt x="129" y="15"/>
                  </a:cubicBezTo>
                  <a:cubicBezTo>
                    <a:pt x="130" y="15"/>
                    <a:pt x="131" y="15"/>
                    <a:pt x="132" y="15"/>
                  </a:cubicBezTo>
                  <a:cubicBezTo>
                    <a:pt x="132" y="15"/>
                    <a:pt x="133" y="15"/>
                    <a:pt x="134" y="16"/>
                  </a:cubicBezTo>
                  <a:cubicBezTo>
                    <a:pt x="134" y="16"/>
                    <a:pt x="135" y="16"/>
                    <a:pt x="135" y="16"/>
                  </a:cubicBezTo>
                  <a:cubicBezTo>
                    <a:pt x="136" y="17"/>
                    <a:pt x="137" y="17"/>
                    <a:pt x="137" y="16"/>
                  </a:cubicBezTo>
                  <a:cubicBezTo>
                    <a:pt x="137" y="16"/>
                    <a:pt x="138" y="16"/>
                    <a:pt x="138" y="15"/>
                  </a:cubicBezTo>
                  <a:cubicBezTo>
                    <a:pt x="139" y="15"/>
                    <a:pt x="140" y="15"/>
                    <a:pt x="141" y="15"/>
                  </a:cubicBezTo>
                  <a:cubicBezTo>
                    <a:pt x="142" y="15"/>
                    <a:pt x="143" y="15"/>
                    <a:pt x="143" y="15"/>
                  </a:cubicBezTo>
                  <a:cubicBezTo>
                    <a:pt x="144" y="14"/>
                    <a:pt x="145" y="14"/>
                    <a:pt x="145" y="13"/>
                  </a:cubicBezTo>
                  <a:cubicBezTo>
                    <a:pt x="146" y="13"/>
                    <a:pt x="147" y="12"/>
                    <a:pt x="147" y="12"/>
                  </a:cubicBezTo>
                  <a:cubicBezTo>
                    <a:pt x="148" y="12"/>
                    <a:pt x="149" y="11"/>
                    <a:pt x="149" y="11"/>
                  </a:cubicBezTo>
                  <a:cubicBezTo>
                    <a:pt x="150" y="11"/>
                    <a:pt x="151" y="11"/>
                    <a:pt x="152" y="11"/>
                  </a:cubicBezTo>
                  <a:cubicBezTo>
                    <a:pt x="152" y="10"/>
                    <a:pt x="153" y="9"/>
                    <a:pt x="154" y="8"/>
                  </a:cubicBezTo>
                  <a:cubicBezTo>
                    <a:pt x="154" y="8"/>
                    <a:pt x="154" y="8"/>
                    <a:pt x="154" y="8"/>
                  </a:cubicBezTo>
                  <a:cubicBezTo>
                    <a:pt x="155" y="8"/>
                    <a:pt x="155" y="10"/>
                    <a:pt x="155" y="10"/>
                  </a:cubicBezTo>
                  <a:cubicBezTo>
                    <a:pt x="155" y="11"/>
                    <a:pt x="155" y="12"/>
                    <a:pt x="155" y="12"/>
                  </a:cubicBezTo>
                  <a:cubicBezTo>
                    <a:pt x="155" y="12"/>
                    <a:pt x="154" y="13"/>
                    <a:pt x="154" y="14"/>
                  </a:cubicBezTo>
                  <a:cubicBezTo>
                    <a:pt x="154" y="14"/>
                    <a:pt x="155" y="15"/>
                    <a:pt x="155" y="16"/>
                  </a:cubicBezTo>
                  <a:cubicBezTo>
                    <a:pt x="155" y="16"/>
                    <a:pt x="155" y="17"/>
                    <a:pt x="155" y="17"/>
                  </a:cubicBezTo>
                  <a:cubicBezTo>
                    <a:pt x="155" y="18"/>
                    <a:pt x="156" y="19"/>
                    <a:pt x="157" y="19"/>
                  </a:cubicBezTo>
                  <a:cubicBezTo>
                    <a:pt x="157" y="20"/>
                    <a:pt x="157" y="21"/>
                    <a:pt x="157" y="22"/>
                  </a:cubicBezTo>
                  <a:cubicBezTo>
                    <a:pt x="157" y="23"/>
                    <a:pt x="156" y="24"/>
                    <a:pt x="156" y="24"/>
                  </a:cubicBezTo>
                  <a:cubicBezTo>
                    <a:pt x="156" y="25"/>
                    <a:pt x="157" y="26"/>
                    <a:pt x="157" y="27"/>
                  </a:cubicBezTo>
                  <a:cubicBezTo>
                    <a:pt x="157" y="27"/>
                    <a:pt x="157" y="28"/>
                    <a:pt x="157" y="28"/>
                  </a:cubicBezTo>
                  <a:cubicBezTo>
                    <a:pt x="157" y="29"/>
                    <a:pt x="158" y="29"/>
                    <a:pt x="159" y="29"/>
                  </a:cubicBezTo>
                  <a:cubicBezTo>
                    <a:pt x="159" y="29"/>
                    <a:pt x="160" y="29"/>
                    <a:pt x="160" y="3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160"/>
            <p:cNvSpPr>
              <a:spLocks/>
            </p:cNvSpPr>
            <p:nvPr/>
          </p:nvSpPr>
          <p:spPr bwMode="auto">
            <a:xfrm>
              <a:off x="1840" y="907"/>
              <a:ext cx="443" cy="483"/>
            </a:xfrm>
            <a:custGeom>
              <a:avLst/>
              <a:gdLst>
                <a:gd name="T0" fmla="*/ 156 w 160"/>
                <a:gd name="T1" fmla="*/ 39 h 175"/>
                <a:gd name="T2" fmla="*/ 152 w 160"/>
                <a:gd name="T3" fmla="*/ 50 h 175"/>
                <a:gd name="T4" fmla="*/ 147 w 160"/>
                <a:gd name="T5" fmla="*/ 67 h 175"/>
                <a:gd name="T6" fmla="*/ 150 w 160"/>
                <a:gd name="T7" fmla="*/ 83 h 175"/>
                <a:gd name="T8" fmla="*/ 142 w 160"/>
                <a:gd name="T9" fmla="*/ 86 h 175"/>
                <a:gd name="T10" fmla="*/ 138 w 160"/>
                <a:gd name="T11" fmla="*/ 97 h 175"/>
                <a:gd name="T12" fmla="*/ 130 w 160"/>
                <a:gd name="T13" fmla="*/ 103 h 175"/>
                <a:gd name="T14" fmla="*/ 130 w 160"/>
                <a:gd name="T15" fmla="*/ 116 h 175"/>
                <a:gd name="T16" fmla="*/ 130 w 160"/>
                <a:gd name="T17" fmla="*/ 124 h 175"/>
                <a:gd name="T18" fmla="*/ 131 w 160"/>
                <a:gd name="T19" fmla="*/ 130 h 175"/>
                <a:gd name="T20" fmla="*/ 125 w 160"/>
                <a:gd name="T21" fmla="*/ 140 h 175"/>
                <a:gd name="T22" fmla="*/ 122 w 160"/>
                <a:gd name="T23" fmla="*/ 149 h 175"/>
                <a:gd name="T24" fmla="*/ 117 w 160"/>
                <a:gd name="T25" fmla="*/ 157 h 175"/>
                <a:gd name="T26" fmla="*/ 111 w 160"/>
                <a:gd name="T27" fmla="*/ 161 h 175"/>
                <a:gd name="T28" fmla="*/ 102 w 160"/>
                <a:gd name="T29" fmla="*/ 165 h 175"/>
                <a:gd name="T30" fmla="*/ 91 w 160"/>
                <a:gd name="T31" fmla="*/ 169 h 175"/>
                <a:gd name="T32" fmla="*/ 79 w 160"/>
                <a:gd name="T33" fmla="*/ 171 h 175"/>
                <a:gd name="T34" fmla="*/ 69 w 160"/>
                <a:gd name="T35" fmla="*/ 174 h 175"/>
                <a:gd name="T36" fmla="*/ 57 w 160"/>
                <a:gd name="T37" fmla="*/ 172 h 175"/>
                <a:gd name="T38" fmla="*/ 44 w 160"/>
                <a:gd name="T39" fmla="*/ 173 h 175"/>
                <a:gd name="T40" fmla="*/ 42 w 160"/>
                <a:gd name="T41" fmla="*/ 156 h 175"/>
                <a:gd name="T42" fmla="*/ 38 w 160"/>
                <a:gd name="T43" fmla="*/ 141 h 175"/>
                <a:gd name="T44" fmla="*/ 33 w 160"/>
                <a:gd name="T45" fmla="*/ 132 h 175"/>
                <a:gd name="T46" fmla="*/ 30 w 160"/>
                <a:gd name="T47" fmla="*/ 125 h 175"/>
                <a:gd name="T48" fmla="*/ 23 w 160"/>
                <a:gd name="T49" fmla="*/ 117 h 175"/>
                <a:gd name="T50" fmla="*/ 29 w 160"/>
                <a:gd name="T51" fmla="*/ 105 h 175"/>
                <a:gd name="T52" fmla="*/ 33 w 160"/>
                <a:gd name="T53" fmla="*/ 95 h 175"/>
                <a:gd name="T54" fmla="*/ 41 w 160"/>
                <a:gd name="T55" fmla="*/ 88 h 175"/>
                <a:gd name="T56" fmla="*/ 51 w 160"/>
                <a:gd name="T57" fmla="*/ 76 h 175"/>
                <a:gd name="T58" fmla="*/ 44 w 160"/>
                <a:gd name="T59" fmla="*/ 72 h 175"/>
                <a:gd name="T60" fmla="*/ 26 w 160"/>
                <a:gd name="T61" fmla="*/ 71 h 175"/>
                <a:gd name="T62" fmla="*/ 19 w 160"/>
                <a:gd name="T63" fmla="*/ 61 h 175"/>
                <a:gd name="T64" fmla="*/ 16 w 160"/>
                <a:gd name="T65" fmla="*/ 49 h 175"/>
                <a:gd name="T66" fmla="*/ 9 w 160"/>
                <a:gd name="T67" fmla="*/ 49 h 175"/>
                <a:gd name="T68" fmla="*/ 0 w 160"/>
                <a:gd name="T69" fmla="*/ 49 h 175"/>
                <a:gd name="T70" fmla="*/ 4 w 160"/>
                <a:gd name="T71" fmla="*/ 38 h 175"/>
                <a:gd name="T72" fmla="*/ 8 w 160"/>
                <a:gd name="T73" fmla="*/ 27 h 175"/>
                <a:gd name="T74" fmla="*/ 14 w 160"/>
                <a:gd name="T75" fmla="*/ 24 h 175"/>
                <a:gd name="T76" fmla="*/ 21 w 160"/>
                <a:gd name="T77" fmla="*/ 17 h 175"/>
                <a:gd name="T78" fmla="*/ 32 w 160"/>
                <a:gd name="T79" fmla="*/ 10 h 175"/>
                <a:gd name="T80" fmla="*/ 37 w 160"/>
                <a:gd name="T81" fmla="*/ 0 h 175"/>
                <a:gd name="T82" fmla="*/ 39 w 160"/>
                <a:gd name="T83" fmla="*/ 10 h 175"/>
                <a:gd name="T84" fmla="*/ 44 w 160"/>
                <a:gd name="T85" fmla="*/ 14 h 175"/>
                <a:gd name="T86" fmla="*/ 56 w 160"/>
                <a:gd name="T87" fmla="*/ 8 h 175"/>
                <a:gd name="T88" fmla="*/ 67 w 160"/>
                <a:gd name="T89" fmla="*/ 4 h 175"/>
                <a:gd name="T90" fmla="*/ 79 w 160"/>
                <a:gd name="T91" fmla="*/ 7 h 175"/>
                <a:gd name="T92" fmla="*/ 88 w 160"/>
                <a:gd name="T93" fmla="*/ 9 h 175"/>
                <a:gd name="T94" fmla="*/ 85 w 160"/>
                <a:gd name="T95" fmla="*/ 17 h 175"/>
                <a:gd name="T96" fmla="*/ 98 w 160"/>
                <a:gd name="T97" fmla="*/ 18 h 175"/>
                <a:gd name="T98" fmla="*/ 107 w 160"/>
                <a:gd name="T99" fmla="*/ 12 h 175"/>
                <a:gd name="T100" fmla="*/ 115 w 160"/>
                <a:gd name="T101" fmla="*/ 20 h 175"/>
                <a:gd name="T102" fmla="*/ 124 w 160"/>
                <a:gd name="T103" fmla="*/ 20 h 175"/>
                <a:gd name="T104" fmla="*/ 134 w 160"/>
                <a:gd name="T105" fmla="*/ 16 h 175"/>
                <a:gd name="T106" fmla="*/ 143 w 160"/>
                <a:gd name="T107" fmla="*/ 15 h 175"/>
                <a:gd name="T108" fmla="*/ 154 w 160"/>
                <a:gd name="T109" fmla="*/ 8 h 175"/>
                <a:gd name="T110" fmla="*/ 155 w 160"/>
                <a:gd name="T111" fmla="*/ 16 h 175"/>
                <a:gd name="T112" fmla="*/ 157 w 160"/>
                <a:gd name="T113" fmla="*/ 2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0" h="175">
                  <a:moveTo>
                    <a:pt x="160" y="30"/>
                  </a:moveTo>
                  <a:cubicBezTo>
                    <a:pt x="160" y="30"/>
                    <a:pt x="160" y="31"/>
                    <a:pt x="160" y="32"/>
                  </a:cubicBezTo>
                  <a:cubicBezTo>
                    <a:pt x="160" y="33"/>
                    <a:pt x="160" y="35"/>
                    <a:pt x="159" y="36"/>
                  </a:cubicBezTo>
                  <a:cubicBezTo>
                    <a:pt x="159" y="36"/>
                    <a:pt x="158" y="38"/>
                    <a:pt x="158" y="38"/>
                  </a:cubicBezTo>
                  <a:cubicBezTo>
                    <a:pt x="157" y="38"/>
                    <a:pt x="157" y="39"/>
                    <a:pt x="156" y="39"/>
                  </a:cubicBezTo>
                  <a:cubicBezTo>
                    <a:pt x="156" y="40"/>
                    <a:pt x="155" y="41"/>
                    <a:pt x="155" y="42"/>
                  </a:cubicBezTo>
                  <a:cubicBezTo>
                    <a:pt x="155" y="42"/>
                    <a:pt x="154" y="43"/>
                    <a:pt x="154" y="44"/>
                  </a:cubicBezTo>
                  <a:cubicBezTo>
                    <a:pt x="154" y="44"/>
                    <a:pt x="154" y="45"/>
                    <a:pt x="154" y="46"/>
                  </a:cubicBezTo>
                  <a:cubicBezTo>
                    <a:pt x="154" y="46"/>
                    <a:pt x="153" y="48"/>
                    <a:pt x="153" y="48"/>
                  </a:cubicBezTo>
                  <a:cubicBezTo>
                    <a:pt x="152" y="49"/>
                    <a:pt x="152" y="50"/>
                    <a:pt x="152" y="50"/>
                  </a:cubicBezTo>
                  <a:cubicBezTo>
                    <a:pt x="152" y="51"/>
                    <a:pt x="152" y="52"/>
                    <a:pt x="152" y="53"/>
                  </a:cubicBezTo>
                  <a:cubicBezTo>
                    <a:pt x="152" y="53"/>
                    <a:pt x="152" y="54"/>
                    <a:pt x="151" y="55"/>
                  </a:cubicBezTo>
                  <a:cubicBezTo>
                    <a:pt x="151" y="56"/>
                    <a:pt x="149" y="57"/>
                    <a:pt x="149" y="58"/>
                  </a:cubicBezTo>
                  <a:cubicBezTo>
                    <a:pt x="149" y="59"/>
                    <a:pt x="149" y="61"/>
                    <a:pt x="148" y="62"/>
                  </a:cubicBezTo>
                  <a:cubicBezTo>
                    <a:pt x="148" y="63"/>
                    <a:pt x="147" y="65"/>
                    <a:pt x="147" y="67"/>
                  </a:cubicBezTo>
                  <a:cubicBezTo>
                    <a:pt x="147" y="68"/>
                    <a:pt x="147" y="71"/>
                    <a:pt x="147" y="73"/>
                  </a:cubicBezTo>
                  <a:cubicBezTo>
                    <a:pt x="147" y="74"/>
                    <a:pt x="146" y="76"/>
                    <a:pt x="147" y="77"/>
                  </a:cubicBezTo>
                  <a:cubicBezTo>
                    <a:pt x="147" y="78"/>
                    <a:pt x="147" y="79"/>
                    <a:pt x="147" y="79"/>
                  </a:cubicBezTo>
                  <a:cubicBezTo>
                    <a:pt x="147" y="80"/>
                    <a:pt x="148" y="81"/>
                    <a:pt x="148" y="82"/>
                  </a:cubicBezTo>
                  <a:cubicBezTo>
                    <a:pt x="148" y="82"/>
                    <a:pt x="149" y="83"/>
                    <a:pt x="150" y="83"/>
                  </a:cubicBezTo>
                  <a:cubicBezTo>
                    <a:pt x="150" y="84"/>
                    <a:pt x="150" y="84"/>
                    <a:pt x="150" y="85"/>
                  </a:cubicBezTo>
                  <a:cubicBezTo>
                    <a:pt x="149" y="85"/>
                    <a:pt x="149" y="86"/>
                    <a:pt x="148" y="86"/>
                  </a:cubicBezTo>
                  <a:cubicBezTo>
                    <a:pt x="148" y="86"/>
                    <a:pt x="147" y="86"/>
                    <a:pt x="147" y="86"/>
                  </a:cubicBezTo>
                  <a:cubicBezTo>
                    <a:pt x="146" y="86"/>
                    <a:pt x="146" y="85"/>
                    <a:pt x="145" y="85"/>
                  </a:cubicBezTo>
                  <a:cubicBezTo>
                    <a:pt x="144" y="85"/>
                    <a:pt x="143" y="86"/>
                    <a:pt x="142" y="86"/>
                  </a:cubicBezTo>
                  <a:cubicBezTo>
                    <a:pt x="142" y="87"/>
                    <a:pt x="141" y="87"/>
                    <a:pt x="140" y="88"/>
                  </a:cubicBezTo>
                  <a:cubicBezTo>
                    <a:pt x="140" y="88"/>
                    <a:pt x="140" y="90"/>
                    <a:pt x="140" y="90"/>
                  </a:cubicBezTo>
                  <a:cubicBezTo>
                    <a:pt x="140" y="91"/>
                    <a:pt x="140" y="92"/>
                    <a:pt x="140" y="93"/>
                  </a:cubicBezTo>
                  <a:cubicBezTo>
                    <a:pt x="140" y="94"/>
                    <a:pt x="139" y="95"/>
                    <a:pt x="139" y="96"/>
                  </a:cubicBezTo>
                  <a:cubicBezTo>
                    <a:pt x="139" y="96"/>
                    <a:pt x="139" y="97"/>
                    <a:pt x="138" y="97"/>
                  </a:cubicBezTo>
                  <a:cubicBezTo>
                    <a:pt x="138" y="97"/>
                    <a:pt x="137" y="98"/>
                    <a:pt x="137" y="98"/>
                  </a:cubicBezTo>
                  <a:cubicBezTo>
                    <a:pt x="136" y="98"/>
                    <a:pt x="135" y="98"/>
                    <a:pt x="135" y="99"/>
                  </a:cubicBezTo>
                  <a:cubicBezTo>
                    <a:pt x="134" y="99"/>
                    <a:pt x="133" y="100"/>
                    <a:pt x="133" y="100"/>
                  </a:cubicBezTo>
                  <a:cubicBezTo>
                    <a:pt x="133" y="101"/>
                    <a:pt x="132" y="101"/>
                    <a:pt x="132" y="102"/>
                  </a:cubicBezTo>
                  <a:cubicBezTo>
                    <a:pt x="132" y="102"/>
                    <a:pt x="131" y="102"/>
                    <a:pt x="130" y="103"/>
                  </a:cubicBezTo>
                  <a:cubicBezTo>
                    <a:pt x="130" y="103"/>
                    <a:pt x="128" y="104"/>
                    <a:pt x="127" y="105"/>
                  </a:cubicBezTo>
                  <a:cubicBezTo>
                    <a:pt x="127" y="106"/>
                    <a:pt x="127" y="108"/>
                    <a:pt x="127" y="109"/>
                  </a:cubicBezTo>
                  <a:cubicBezTo>
                    <a:pt x="128" y="110"/>
                    <a:pt x="127" y="111"/>
                    <a:pt x="128" y="112"/>
                  </a:cubicBezTo>
                  <a:cubicBezTo>
                    <a:pt x="128" y="112"/>
                    <a:pt x="128" y="114"/>
                    <a:pt x="128" y="114"/>
                  </a:cubicBezTo>
                  <a:cubicBezTo>
                    <a:pt x="129" y="115"/>
                    <a:pt x="129" y="116"/>
                    <a:pt x="130" y="116"/>
                  </a:cubicBezTo>
                  <a:cubicBezTo>
                    <a:pt x="130" y="116"/>
                    <a:pt x="130" y="117"/>
                    <a:pt x="130" y="117"/>
                  </a:cubicBezTo>
                  <a:cubicBezTo>
                    <a:pt x="131" y="118"/>
                    <a:pt x="131" y="119"/>
                    <a:pt x="131" y="120"/>
                  </a:cubicBezTo>
                  <a:cubicBezTo>
                    <a:pt x="130" y="120"/>
                    <a:pt x="130" y="121"/>
                    <a:pt x="130" y="121"/>
                  </a:cubicBezTo>
                  <a:cubicBezTo>
                    <a:pt x="130" y="121"/>
                    <a:pt x="129" y="122"/>
                    <a:pt x="129" y="122"/>
                  </a:cubicBezTo>
                  <a:cubicBezTo>
                    <a:pt x="129" y="123"/>
                    <a:pt x="130" y="123"/>
                    <a:pt x="130" y="124"/>
                  </a:cubicBezTo>
                  <a:cubicBezTo>
                    <a:pt x="130" y="124"/>
                    <a:pt x="131" y="124"/>
                    <a:pt x="131" y="125"/>
                  </a:cubicBezTo>
                  <a:cubicBezTo>
                    <a:pt x="132" y="125"/>
                    <a:pt x="131" y="126"/>
                    <a:pt x="132" y="127"/>
                  </a:cubicBezTo>
                  <a:cubicBezTo>
                    <a:pt x="132" y="127"/>
                    <a:pt x="132" y="127"/>
                    <a:pt x="133" y="127"/>
                  </a:cubicBezTo>
                  <a:cubicBezTo>
                    <a:pt x="133" y="128"/>
                    <a:pt x="132" y="129"/>
                    <a:pt x="132" y="129"/>
                  </a:cubicBezTo>
                  <a:cubicBezTo>
                    <a:pt x="132" y="129"/>
                    <a:pt x="131" y="130"/>
                    <a:pt x="131" y="130"/>
                  </a:cubicBezTo>
                  <a:cubicBezTo>
                    <a:pt x="130" y="131"/>
                    <a:pt x="130" y="131"/>
                    <a:pt x="129" y="131"/>
                  </a:cubicBezTo>
                  <a:cubicBezTo>
                    <a:pt x="128" y="132"/>
                    <a:pt x="128" y="133"/>
                    <a:pt x="128" y="134"/>
                  </a:cubicBezTo>
                  <a:cubicBezTo>
                    <a:pt x="127" y="134"/>
                    <a:pt x="127" y="135"/>
                    <a:pt x="127" y="136"/>
                  </a:cubicBezTo>
                  <a:cubicBezTo>
                    <a:pt x="126" y="136"/>
                    <a:pt x="126" y="137"/>
                    <a:pt x="126" y="138"/>
                  </a:cubicBezTo>
                  <a:cubicBezTo>
                    <a:pt x="126" y="138"/>
                    <a:pt x="125" y="140"/>
                    <a:pt x="125" y="140"/>
                  </a:cubicBezTo>
                  <a:cubicBezTo>
                    <a:pt x="124" y="141"/>
                    <a:pt x="123" y="141"/>
                    <a:pt x="123" y="142"/>
                  </a:cubicBezTo>
                  <a:cubicBezTo>
                    <a:pt x="123" y="142"/>
                    <a:pt x="122" y="143"/>
                    <a:pt x="122" y="144"/>
                  </a:cubicBezTo>
                  <a:cubicBezTo>
                    <a:pt x="122" y="144"/>
                    <a:pt x="124" y="145"/>
                    <a:pt x="124" y="145"/>
                  </a:cubicBezTo>
                  <a:cubicBezTo>
                    <a:pt x="124" y="146"/>
                    <a:pt x="123" y="147"/>
                    <a:pt x="123" y="147"/>
                  </a:cubicBezTo>
                  <a:cubicBezTo>
                    <a:pt x="123" y="147"/>
                    <a:pt x="122" y="148"/>
                    <a:pt x="122" y="149"/>
                  </a:cubicBezTo>
                  <a:cubicBezTo>
                    <a:pt x="121" y="149"/>
                    <a:pt x="120" y="148"/>
                    <a:pt x="120" y="149"/>
                  </a:cubicBezTo>
                  <a:cubicBezTo>
                    <a:pt x="119" y="149"/>
                    <a:pt x="119" y="150"/>
                    <a:pt x="118" y="150"/>
                  </a:cubicBezTo>
                  <a:cubicBezTo>
                    <a:pt x="118" y="151"/>
                    <a:pt x="119" y="152"/>
                    <a:pt x="118" y="153"/>
                  </a:cubicBezTo>
                  <a:cubicBezTo>
                    <a:pt x="118" y="153"/>
                    <a:pt x="116" y="154"/>
                    <a:pt x="116" y="154"/>
                  </a:cubicBezTo>
                  <a:cubicBezTo>
                    <a:pt x="116" y="155"/>
                    <a:pt x="117" y="157"/>
                    <a:pt x="117" y="157"/>
                  </a:cubicBezTo>
                  <a:cubicBezTo>
                    <a:pt x="117" y="157"/>
                    <a:pt x="117" y="158"/>
                    <a:pt x="117" y="159"/>
                  </a:cubicBezTo>
                  <a:cubicBezTo>
                    <a:pt x="117" y="159"/>
                    <a:pt x="116" y="159"/>
                    <a:pt x="116" y="159"/>
                  </a:cubicBezTo>
                  <a:cubicBezTo>
                    <a:pt x="115" y="159"/>
                    <a:pt x="114" y="159"/>
                    <a:pt x="114" y="159"/>
                  </a:cubicBezTo>
                  <a:cubicBezTo>
                    <a:pt x="114" y="159"/>
                    <a:pt x="113" y="160"/>
                    <a:pt x="112" y="161"/>
                  </a:cubicBezTo>
                  <a:cubicBezTo>
                    <a:pt x="112" y="161"/>
                    <a:pt x="111" y="161"/>
                    <a:pt x="111" y="161"/>
                  </a:cubicBezTo>
                  <a:cubicBezTo>
                    <a:pt x="111" y="161"/>
                    <a:pt x="109" y="161"/>
                    <a:pt x="109" y="161"/>
                  </a:cubicBezTo>
                  <a:cubicBezTo>
                    <a:pt x="109" y="161"/>
                    <a:pt x="108" y="162"/>
                    <a:pt x="107" y="162"/>
                  </a:cubicBezTo>
                  <a:cubicBezTo>
                    <a:pt x="107" y="162"/>
                    <a:pt x="106" y="162"/>
                    <a:pt x="106" y="163"/>
                  </a:cubicBezTo>
                  <a:cubicBezTo>
                    <a:pt x="105" y="163"/>
                    <a:pt x="104" y="164"/>
                    <a:pt x="104" y="164"/>
                  </a:cubicBezTo>
                  <a:cubicBezTo>
                    <a:pt x="104" y="165"/>
                    <a:pt x="103" y="165"/>
                    <a:pt x="102" y="165"/>
                  </a:cubicBezTo>
                  <a:cubicBezTo>
                    <a:pt x="102" y="166"/>
                    <a:pt x="101" y="166"/>
                    <a:pt x="100" y="167"/>
                  </a:cubicBezTo>
                  <a:cubicBezTo>
                    <a:pt x="99" y="167"/>
                    <a:pt x="98" y="168"/>
                    <a:pt x="98" y="168"/>
                  </a:cubicBezTo>
                  <a:cubicBezTo>
                    <a:pt x="97" y="168"/>
                    <a:pt x="96" y="169"/>
                    <a:pt x="95" y="169"/>
                  </a:cubicBezTo>
                  <a:cubicBezTo>
                    <a:pt x="95" y="169"/>
                    <a:pt x="94" y="169"/>
                    <a:pt x="93" y="169"/>
                  </a:cubicBezTo>
                  <a:cubicBezTo>
                    <a:pt x="93" y="169"/>
                    <a:pt x="92" y="169"/>
                    <a:pt x="91" y="169"/>
                  </a:cubicBezTo>
                  <a:cubicBezTo>
                    <a:pt x="91" y="169"/>
                    <a:pt x="89" y="170"/>
                    <a:pt x="89" y="170"/>
                  </a:cubicBezTo>
                  <a:cubicBezTo>
                    <a:pt x="88" y="170"/>
                    <a:pt x="87" y="169"/>
                    <a:pt x="87" y="170"/>
                  </a:cubicBezTo>
                  <a:cubicBezTo>
                    <a:pt x="86" y="170"/>
                    <a:pt x="85" y="170"/>
                    <a:pt x="85" y="170"/>
                  </a:cubicBezTo>
                  <a:cubicBezTo>
                    <a:pt x="84" y="170"/>
                    <a:pt x="83" y="170"/>
                    <a:pt x="82" y="170"/>
                  </a:cubicBezTo>
                  <a:cubicBezTo>
                    <a:pt x="81" y="170"/>
                    <a:pt x="80" y="170"/>
                    <a:pt x="79" y="171"/>
                  </a:cubicBezTo>
                  <a:cubicBezTo>
                    <a:pt x="79" y="171"/>
                    <a:pt x="78" y="172"/>
                    <a:pt x="78" y="172"/>
                  </a:cubicBezTo>
                  <a:cubicBezTo>
                    <a:pt x="77" y="172"/>
                    <a:pt x="77" y="173"/>
                    <a:pt x="76" y="173"/>
                  </a:cubicBezTo>
                  <a:cubicBezTo>
                    <a:pt x="76" y="174"/>
                    <a:pt x="75" y="174"/>
                    <a:pt x="75" y="174"/>
                  </a:cubicBezTo>
                  <a:cubicBezTo>
                    <a:pt x="74" y="175"/>
                    <a:pt x="73" y="175"/>
                    <a:pt x="73" y="175"/>
                  </a:cubicBezTo>
                  <a:cubicBezTo>
                    <a:pt x="72" y="175"/>
                    <a:pt x="70" y="175"/>
                    <a:pt x="69" y="174"/>
                  </a:cubicBezTo>
                  <a:cubicBezTo>
                    <a:pt x="69" y="174"/>
                    <a:pt x="68" y="174"/>
                    <a:pt x="68" y="174"/>
                  </a:cubicBezTo>
                  <a:cubicBezTo>
                    <a:pt x="67" y="174"/>
                    <a:pt x="66" y="174"/>
                    <a:pt x="65" y="174"/>
                  </a:cubicBezTo>
                  <a:cubicBezTo>
                    <a:pt x="65" y="174"/>
                    <a:pt x="64" y="173"/>
                    <a:pt x="63" y="173"/>
                  </a:cubicBezTo>
                  <a:cubicBezTo>
                    <a:pt x="63" y="173"/>
                    <a:pt x="61" y="172"/>
                    <a:pt x="61" y="172"/>
                  </a:cubicBezTo>
                  <a:cubicBezTo>
                    <a:pt x="60" y="172"/>
                    <a:pt x="58" y="172"/>
                    <a:pt x="57" y="172"/>
                  </a:cubicBezTo>
                  <a:cubicBezTo>
                    <a:pt x="56" y="172"/>
                    <a:pt x="55" y="172"/>
                    <a:pt x="54" y="173"/>
                  </a:cubicBezTo>
                  <a:cubicBezTo>
                    <a:pt x="53" y="173"/>
                    <a:pt x="53" y="173"/>
                    <a:pt x="52" y="174"/>
                  </a:cubicBezTo>
                  <a:cubicBezTo>
                    <a:pt x="52" y="174"/>
                    <a:pt x="51" y="173"/>
                    <a:pt x="50" y="173"/>
                  </a:cubicBezTo>
                  <a:cubicBezTo>
                    <a:pt x="49" y="173"/>
                    <a:pt x="48" y="173"/>
                    <a:pt x="46" y="173"/>
                  </a:cubicBezTo>
                  <a:cubicBezTo>
                    <a:pt x="46" y="173"/>
                    <a:pt x="45" y="173"/>
                    <a:pt x="44" y="173"/>
                  </a:cubicBezTo>
                  <a:cubicBezTo>
                    <a:pt x="44" y="173"/>
                    <a:pt x="44" y="173"/>
                    <a:pt x="44" y="173"/>
                  </a:cubicBezTo>
                  <a:cubicBezTo>
                    <a:pt x="43" y="172"/>
                    <a:pt x="42" y="171"/>
                    <a:pt x="42" y="170"/>
                  </a:cubicBezTo>
                  <a:cubicBezTo>
                    <a:pt x="42" y="169"/>
                    <a:pt x="42" y="166"/>
                    <a:pt x="42" y="164"/>
                  </a:cubicBezTo>
                  <a:cubicBezTo>
                    <a:pt x="42" y="164"/>
                    <a:pt x="42" y="162"/>
                    <a:pt x="42" y="161"/>
                  </a:cubicBezTo>
                  <a:cubicBezTo>
                    <a:pt x="42" y="160"/>
                    <a:pt x="42" y="157"/>
                    <a:pt x="42" y="156"/>
                  </a:cubicBezTo>
                  <a:cubicBezTo>
                    <a:pt x="42" y="156"/>
                    <a:pt x="43" y="154"/>
                    <a:pt x="43" y="154"/>
                  </a:cubicBezTo>
                  <a:cubicBezTo>
                    <a:pt x="43" y="153"/>
                    <a:pt x="43" y="151"/>
                    <a:pt x="43" y="151"/>
                  </a:cubicBezTo>
                  <a:cubicBezTo>
                    <a:pt x="43" y="150"/>
                    <a:pt x="42" y="148"/>
                    <a:pt x="42" y="147"/>
                  </a:cubicBezTo>
                  <a:cubicBezTo>
                    <a:pt x="41" y="147"/>
                    <a:pt x="40" y="146"/>
                    <a:pt x="40" y="145"/>
                  </a:cubicBezTo>
                  <a:cubicBezTo>
                    <a:pt x="39" y="144"/>
                    <a:pt x="38" y="143"/>
                    <a:pt x="38" y="141"/>
                  </a:cubicBezTo>
                  <a:cubicBezTo>
                    <a:pt x="37" y="140"/>
                    <a:pt x="38" y="138"/>
                    <a:pt x="38" y="137"/>
                  </a:cubicBezTo>
                  <a:cubicBezTo>
                    <a:pt x="38" y="137"/>
                    <a:pt x="38" y="135"/>
                    <a:pt x="37" y="135"/>
                  </a:cubicBezTo>
                  <a:cubicBezTo>
                    <a:pt x="37" y="134"/>
                    <a:pt x="36" y="134"/>
                    <a:pt x="36" y="133"/>
                  </a:cubicBezTo>
                  <a:cubicBezTo>
                    <a:pt x="36" y="133"/>
                    <a:pt x="35" y="134"/>
                    <a:pt x="34" y="133"/>
                  </a:cubicBezTo>
                  <a:cubicBezTo>
                    <a:pt x="34" y="133"/>
                    <a:pt x="33" y="133"/>
                    <a:pt x="33" y="132"/>
                  </a:cubicBezTo>
                  <a:cubicBezTo>
                    <a:pt x="33" y="132"/>
                    <a:pt x="32" y="132"/>
                    <a:pt x="31" y="132"/>
                  </a:cubicBezTo>
                  <a:cubicBezTo>
                    <a:pt x="31" y="131"/>
                    <a:pt x="30" y="131"/>
                    <a:pt x="30" y="130"/>
                  </a:cubicBezTo>
                  <a:cubicBezTo>
                    <a:pt x="30" y="129"/>
                    <a:pt x="30" y="128"/>
                    <a:pt x="30" y="128"/>
                  </a:cubicBezTo>
                  <a:cubicBezTo>
                    <a:pt x="30" y="128"/>
                    <a:pt x="30" y="127"/>
                    <a:pt x="30" y="127"/>
                  </a:cubicBezTo>
                  <a:cubicBezTo>
                    <a:pt x="30" y="126"/>
                    <a:pt x="30" y="125"/>
                    <a:pt x="30" y="125"/>
                  </a:cubicBezTo>
                  <a:cubicBezTo>
                    <a:pt x="30" y="125"/>
                    <a:pt x="29" y="124"/>
                    <a:pt x="29" y="124"/>
                  </a:cubicBezTo>
                  <a:cubicBezTo>
                    <a:pt x="28" y="123"/>
                    <a:pt x="26" y="122"/>
                    <a:pt x="25" y="121"/>
                  </a:cubicBezTo>
                  <a:cubicBezTo>
                    <a:pt x="25" y="121"/>
                    <a:pt x="25" y="121"/>
                    <a:pt x="25" y="121"/>
                  </a:cubicBezTo>
                  <a:cubicBezTo>
                    <a:pt x="25" y="121"/>
                    <a:pt x="25" y="120"/>
                    <a:pt x="25" y="120"/>
                  </a:cubicBezTo>
                  <a:cubicBezTo>
                    <a:pt x="25" y="119"/>
                    <a:pt x="23" y="119"/>
                    <a:pt x="23" y="117"/>
                  </a:cubicBezTo>
                  <a:cubicBezTo>
                    <a:pt x="23" y="117"/>
                    <a:pt x="24" y="115"/>
                    <a:pt x="24" y="114"/>
                  </a:cubicBezTo>
                  <a:cubicBezTo>
                    <a:pt x="25" y="114"/>
                    <a:pt x="26" y="113"/>
                    <a:pt x="26" y="112"/>
                  </a:cubicBezTo>
                  <a:cubicBezTo>
                    <a:pt x="27" y="112"/>
                    <a:pt x="28" y="111"/>
                    <a:pt x="28" y="110"/>
                  </a:cubicBezTo>
                  <a:cubicBezTo>
                    <a:pt x="28" y="110"/>
                    <a:pt x="29" y="108"/>
                    <a:pt x="29" y="108"/>
                  </a:cubicBezTo>
                  <a:cubicBezTo>
                    <a:pt x="29" y="107"/>
                    <a:pt x="29" y="106"/>
                    <a:pt x="29" y="105"/>
                  </a:cubicBezTo>
                  <a:cubicBezTo>
                    <a:pt x="29" y="105"/>
                    <a:pt x="28" y="103"/>
                    <a:pt x="29" y="102"/>
                  </a:cubicBezTo>
                  <a:cubicBezTo>
                    <a:pt x="29" y="102"/>
                    <a:pt x="30" y="101"/>
                    <a:pt x="30" y="101"/>
                  </a:cubicBezTo>
                  <a:cubicBezTo>
                    <a:pt x="30" y="100"/>
                    <a:pt x="30" y="99"/>
                    <a:pt x="31" y="99"/>
                  </a:cubicBezTo>
                  <a:cubicBezTo>
                    <a:pt x="31" y="98"/>
                    <a:pt x="31" y="97"/>
                    <a:pt x="31" y="96"/>
                  </a:cubicBezTo>
                  <a:cubicBezTo>
                    <a:pt x="31" y="96"/>
                    <a:pt x="32" y="95"/>
                    <a:pt x="33" y="95"/>
                  </a:cubicBezTo>
                  <a:cubicBezTo>
                    <a:pt x="33" y="95"/>
                    <a:pt x="34" y="93"/>
                    <a:pt x="35" y="93"/>
                  </a:cubicBezTo>
                  <a:cubicBezTo>
                    <a:pt x="36" y="93"/>
                    <a:pt x="37" y="93"/>
                    <a:pt x="37" y="93"/>
                  </a:cubicBezTo>
                  <a:cubicBezTo>
                    <a:pt x="38" y="93"/>
                    <a:pt x="39" y="92"/>
                    <a:pt x="39" y="91"/>
                  </a:cubicBezTo>
                  <a:cubicBezTo>
                    <a:pt x="39" y="91"/>
                    <a:pt x="39" y="90"/>
                    <a:pt x="39" y="89"/>
                  </a:cubicBezTo>
                  <a:cubicBezTo>
                    <a:pt x="39" y="89"/>
                    <a:pt x="40" y="88"/>
                    <a:pt x="41" y="88"/>
                  </a:cubicBezTo>
                  <a:cubicBezTo>
                    <a:pt x="41" y="88"/>
                    <a:pt x="43" y="87"/>
                    <a:pt x="43" y="86"/>
                  </a:cubicBezTo>
                  <a:cubicBezTo>
                    <a:pt x="44" y="86"/>
                    <a:pt x="45" y="84"/>
                    <a:pt x="46" y="83"/>
                  </a:cubicBezTo>
                  <a:cubicBezTo>
                    <a:pt x="46" y="83"/>
                    <a:pt x="47" y="81"/>
                    <a:pt x="48" y="80"/>
                  </a:cubicBezTo>
                  <a:cubicBezTo>
                    <a:pt x="48" y="79"/>
                    <a:pt x="49" y="78"/>
                    <a:pt x="49" y="78"/>
                  </a:cubicBezTo>
                  <a:cubicBezTo>
                    <a:pt x="50" y="77"/>
                    <a:pt x="51" y="77"/>
                    <a:pt x="51" y="76"/>
                  </a:cubicBezTo>
                  <a:cubicBezTo>
                    <a:pt x="51" y="75"/>
                    <a:pt x="51" y="73"/>
                    <a:pt x="51" y="72"/>
                  </a:cubicBezTo>
                  <a:cubicBezTo>
                    <a:pt x="51" y="71"/>
                    <a:pt x="50" y="70"/>
                    <a:pt x="49" y="69"/>
                  </a:cubicBezTo>
                  <a:cubicBezTo>
                    <a:pt x="48" y="68"/>
                    <a:pt x="47" y="68"/>
                    <a:pt x="46" y="69"/>
                  </a:cubicBezTo>
                  <a:cubicBezTo>
                    <a:pt x="46" y="69"/>
                    <a:pt x="45" y="70"/>
                    <a:pt x="45" y="70"/>
                  </a:cubicBezTo>
                  <a:cubicBezTo>
                    <a:pt x="45" y="71"/>
                    <a:pt x="45" y="72"/>
                    <a:pt x="44" y="72"/>
                  </a:cubicBezTo>
                  <a:cubicBezTo>
                    <a:pt x="44" y="73"/>
                    <a:pt x="43" y="73"/>
                    <a:pt x="42" y="73"/>
                  </a:cubicBezTo>
                  <a:cubicBezTo>
                    <a:pt x="41" y="73"/>
                    <a:pt x="39" y="73"/>
                    <a:pt x="38" y="73"/>
                  </a:cubicBezTo>
                  <a:cubicBezTo>
                    <a:pt x="37" y="73"/>
                    <a:pt x="33" y="73"/>
                    <a:pt x="32" y="73"/>
                  </a:cubicBezTo>
                  <a:cubicBezTo>
                    <a:pt x="31" y="73"/>
                    <a:pt x="30" y="72"/>
                    <a:pt x="29" y="72"/>
                  </a:cubicBezTo>
                  <a:cubicBezTo>
                    <a:pt x="28" y="72"/>
                    <a:pt x="27" y="72"/>
                    <a:pt x="26" y="71"/>
                  </a:cubicBezTo>
                  <a:cubicBezTo>
                    <a:pt x="26" y="71"/>
                    <a:pt x="25" y="71"/>
                    <a:pt x="24" y="70"/>
                  </a:cubicBezTo>
                  <a:cubicBezTo>
                    <a:pt x="23" y="70"/>
                    <a:pt x="21" y="69"/>
                    <a:pt x="20" y="68"/>
                  </a:cubicBezTo>
                  <a:cubicBezTo>
                    <a:pt x="19" y="67"/>
                    <a:pt x="19" y="66"/>
                    <a:pt x="18" y="66"/>
                  </a:cubicBezTo>
                  <a:cubicBezTo>
                    <a:pt x="18" y="65"/>
                    <a:pt x="18" y="63"/>
                    <a:pt x="18" y="62"/>
                  </a:cubicBezTo>
                  <a:cubicBezTo>
                    <a:pt x="18" y="62"/>
                    <a:pt x="19" y="61"/>
                    <a:pt x="19" y="61"/>
                  </a:cubicBezTo>
                  <a:cubicBezTo>
                    <a:pt x="19" y="60"/>
                    <a:pt x="19" y="59"/>
                    <a:pt x="19" y="58"/>
                  </a:cubicBezTo>
                  <a:cubicBezTo>
                    <a:pt x="19" y="57"/>
                    <a:pt x="19" y="55"/>
                    <a:pt x="19" y="54"/>
                  </a:cubicBezTo>
                  <a:cubicBezTo>
                    <a:pt x="19" y="53"/>
                    <a:pt x="20" y="52"/>
                    <a:pt x="19" y="52"/>
                  </a:cubicBezTo>
                  <a:cubicBezTo>
                    <a:pt x="19" y="51"/>
                    <a:pt x="18" y="51"/>
                    <a:pt x="17" y="51"/>
                  </a:cubicBezTo>
                  <a:cubicBezTo>
                    <a:pt x="17" y="50"/>
                    <a:pt x="16" y="49"/>
                    <a:pt x="16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4" y="49"/>
                    <a:pt x="13" y="49"/>
                    <a:pt x="13" y="50"/>
                  </a:cubicBezTo>
                  <a:cubicBezTo>
                    <a:pt x="12" y="50"/>
                    <a:pt x="11" y="51"/>
                    <a:pt x="10" y="51"/>
                  </a:cubicBezTo>
                  <a:cubicBezTo>
                    <a:pt x="10" y="51"/>
                    <a:pt x="10" y="51"/>
                    <a:pt x="9" y="51"/>
                  </a:cubicBezTo>
                  <a:cubicBezTo>
                    <a:pt x="9" y="51"/>
                    <a:pt x="9" y="49"/>
                    <a:pt x="9" y="49"/>
                  </a:cubicBezTo>
                  <a:cubicBezTo>
                    <a:pt x="8" y="49"/>
                    <a:pt x="8" y="49"/>
                    <a:pt x="7" y="49"/>
                  </a:cubicBezTo>
                  <a:cubicBezTo>
                    <a:pt x="7" y="49"/>
                    <a:pt x="7" y="50"/>
                    <a:pt x="6" y="50"/>
                  </a:cubicBezTo>
                  <a:cubicBezTo>
                    <a:pt x="6" y="51"/>
                    <a:pt x="4" y="51"/>
                    <a:pt x="4" y="51"/>
                  </a:cubicBezTo>
                  <a:cubicBezTo>
                    <a:pt x="3" y="51"/>
                    <a:pt x="2" y="52"/>
                    <a:pt x="1" y="51"/>
                  </a:cubicBezTo>
                  <a:cubicBezTo>
                    <a:pt x="1" y="51"/>
                    <a:pt x="0" y="50"/>
                    <a:pt x="0" y="49"/>
                  </a:cubicBezTo>
                  <a:cubicBezTo>
                    <a:pt x="0" y="49"/>
                    <a:pt x="1" y="48"/>
                    <a:pt x="1" y="47"/>
                  </a:cubicBezTo>
                  <a:cubicBezTo>
                    <a:pt x="1" y="47"/>
                    <a:pt x="2" y="46"/>
                    <a:pt x="3" y="45"/>
                  </a:cubicBezTo>
                  <a:cubicBezTo>
                    <a:pt x="3" y="45"/>
                    <a:pt x="4" y="44"/>
                    <a:pt x="4" y="43"/>
                  </a:cubicBezTo>
                  <a:cubicBezTo>
                    <a:pt x="4" y="42"/>
                    <a:pt x="4" y="41"/>
                    <a:pt x="4" y="40"/>
                  </a:cubicBezTo>
                  <a:cubicBezTo>
                    <a:pt x="4" y="40"/>
                    <a:pt x="4" y="39"/>
                    <a:pt x="4" y="38"/>
                  </a:cubicBezTo>
                  <a:cubicBezTo>
                    <a:pt x="4" y="37"/>
                    <a:pt x="5" y="37"/>
                    <a:pt x="5" y="36"/>
                  </a:cubicBezTo>
                  <a:cubicBezTo>
                    <a:pt x="6" y="35"/>
                    <a:pt x="7" y="34"/>
                    <a:pt x="7" y="34"/>
                  </a:cubicBezTo>
                  <a:cubicBezTo>
                    <a:pt x="8" y="33"/>
                    <a:pt x="8" y="32"/>
                    <a:pt x="8" y="32"/>
                  </a:cubicBezTo>
                  <a:cubicBezTo>
                    <a:pt x="8" y="31"/>
                    <a:pt x="9" y="30"/>
                    <a:pt x="9" y="29"/>
                  </a:cubicBezTo>
                  <a:cubicBezTo>
                    <a:pt x="9" y="29"/>
                    <a:pt x="8" y="27"/>
                    <a:pt x="8" y="27"/>
                  </a:cubicBezTo>
                  <a:cubicBezTo>
                    <a:pt x="8" y="27"/>
                    <a:pt x="8" y="26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9" y="26"/>
                    <a:pt x="10" y="27"/>
                    <a:pt x="11" y="27"/>
                  </a:cubicBezTo>
                  <a:cubicBezTo>
                    <a:pt x="11" y="27"/>
                    <a:pt x="13" y="27"/>
                    <a:pt x="13" y="26"/>
                  </a:cubicBezTo>
                  <a:cubicBezTo>
                    <a:pt x="13" y="26"/>
                    <a:pt x="14" y="25"/>
                    <a:pt x="14" y="24"/>
                  </a:cubicBezTo>
                  <a:cubicBezTo>
                    <a:pt x="14" y="24"/>
                    <a:pt x="14" y="23"/>
                    <a:pt x="14" y="22"/>
                  </a:cubicBezTo>
                  <a:cubicBezTo>
                    <a:pt x="14" y="22"/>
                    <a:pt x="15" y="20"/>
                    <a:pt x="15" y="20"/>
                  </a:cubicBezTo>
                  <a:cubicBezTo>
                    <a:pt x="16" y="20"/>
                    <a:pt x="17" y="20"/>
                    <a:pt x="17" y="19"/>
                  </a:cubicBezTo>
                  <a:cubicBezTo>
                    <a:pt x="18" y="19"/>
                    <a:pt x="19" y="19"/>
                    <a:pt x="19" y="18"/>
                  </a:cubicBezTo>
                  <a:cubicBezTo>
                    <a:pt x="20" y="18"/>
                    <a:pt x="21" y="17"/>
                    <a:pt x="21" y="17"/>
                  </a:cubicBezTo>
                  <a:cubicBezTo>
                    <a:pt x="22" y="17"/>
                    <a:pt x="22" y="15"/>
                    <a:pt x="23" y="15"/>
                  </a:cubicBezTo>
                  <a:cubicBezTo>
                    <a:pt x="23" y="14"/>
                    <a:pt x="25" y="13"/>
                    <a:pt x="25" y="13"/>
                  </a:cubicBezTo>
                  <a:cubicBezTo>
                    <a:pt x="26" y="12"/>
                    <a:pt x="26" y="12"/>
                    <a:pt x="27" y="11"/>
                  </a:cubicBezTo>
                  <a:cubicBezTo>
                    <a:pt x="27" y="11"/>
                    <a:pt x="29" y="11"/>
                    <a:pt x="29" y="10"/>
                  </a:cubicBezTo>
                  <a:cubicBezTo>
                    <a:pt x="30" y="10"/>
                    <a:pt x="32" y="10"/>
                    <a:pt x="32" y="10"/>
                  </a:cubicBezTo>
                  <a:cubicBezTo>
                    <a:pt x="33" y="10"/>
                    <a:pt x="34" y="9"/>
                    <a:pt x="34" y="8"/>
                  </a:cubicBezTo>
                  <a:cubicBezTo>
                    <a:pt x="34" y="8"/>
                    <a:pt x="35" y="7"/>
                    <a:pt x="36" y="6"/>
                  </a:cubicBezTo>
                  <a:cubicBezTo>
                    <a:pt x="36" y="6"/>
                    <a:pt x="36" y="5"/>
                    <a:pt x="36" y="4"/>
                  </a:cubicBezTo>
                  <a:cubicBezTo>
                    <a:pt x="36" y="4"/>
                    <a:pt x="37" y="3"/>
                    <a:pt x="37" y="2"/>
                  </a:cubicBezTo>
                  <a:cubicBezTo>
                    <a:pt x="37" y="2"/>
                    <a:pt x="37" y="1"/>
                    <a:pt x="37" y="0"/>
                  </a:cubicBezTo>
                  <a:cubicBezTo>
                    <a:pt x="37" y="0"/>
                    <a:pt x="38" y="0"/>
                    <a:pt x="38" y="0"/>
                  </a:cubicBezTo>
                  <a:cubicBezTo>
                    <a:pt x="38" y="1"/>
                    <a:pt x="38" y="2"/>
                    <a:pt x="38" y="3"/>
                  </a:cubicBezTo>
                  <a:cubicBezTo>
                    <a:pt x="38" y="3"/>
                    <a:pt x="38" y="4"/>
                    <a:pt x="39" y="4"/>
                  </a:cubicBezTo>
                  <a:cubicBezTo>
                    <a:pt x="39" y="5"/>
                    <a:pt x="39" y="6"/>
                    <a:pt x="39" y="7"/>
                  </a:cubicBezTo>
                  <a:cubicBezTo>
                    <a:pt x="39" y="7"/>
                    <a:pt x="39" y="9"/>
                    <a:pt x="39" y="10"/>
                  </a:cubicBezTo>
                  <a:cubicBezTo>
                    <a:pt x="39" y="10"/>
                    <a:pt x="38" y="11"/>
                    <a:pt x="38" y="12"/>
                  </a:cubicBezTo>
                  <a:cubicBezTo>
                    <a:pt x="38" y="12"/>
                    <a:pt x="38" y="13"/>
                    <a:pt x="38" y="14"/>
                  </a:cubicBezTo>
                  <a:cubicBezTo>
                    <a:pt x="39" y="14"/>
                    <a:pt x="40" y="14"/>
                    <a:pt x="40" y="14"/>
                  </a:cubicBezTo>
                  <a:cubicBezTo>
                    <a:pt x="40" y="14"/>
                    <a:pt x="41" y="14"/>
                    <a:pt x="42" y="14"/>
                  </a:cubicBezTo>
                  <a:cubicBezTo>
                    <a:pt x="42" y="14"/>
                    <a:pt x="44" y="14"/>
                    <a:pt x="44" y="14"/>
                  </a:cubicBezTo>
                  <a:cubicBezTo>
                    <a:pt x="45" y="14"/>
                    <a:pt x="46" y="13"/>
                    <a:pt x="46" y="13"/>
                  </a:cubicBezTo>
                  <a:cubicBezTo>
                    <a:pt x="47" y="13"/>
                    <a:pt x="47" y="12"/>
                    <a:pt x="48" y="12"/>
                  </a:cubicBezTo>
                  <a:cubicBezTo>
                    <a:pt x="48" y="11"/>
                    <a:pt x="49" y="10"/>
                    <a:pt x="49" y="10"/>
                  </a:cubicBezTo>
                  <a:cubicBezTo>
                    <a:pt x="50" y="10"/>
                    <a:pt x="51" y="9"/>
                    <a:pt x="52" y="9"/>
                  </a:cubicBezTo>
                  <a:cubicBezTo>
                    <a:pt x="53" y="8"/>
                    <a:pt x="55" y="8"/>
                    <a:pt x="56" y="8"/>
                  </a:cubicBezTo>
                  <a:cubicBezTo>
                    <a:pt x="56" y="8"/>
                    <a:pt x="58" y="7"/>
                    <a:pt x="58" y="7"/>
                  </a:cubicBezTo>
                  <a:cubicBezTo>
                    <a:pt x="58" y="7"/>
                    <a:pt x="60" y="6"/>
                    <a:pt x="60" y="6"/>
                  </a:cubicBezTo>
                  <a:cubicBezTo>
                    <a:pt x="61" y="5"/>
                    <a:pt x="61" y="5"/>
                    <a:pt x="62" y="5"/>
                  </a:cubicBezTo>
                  <a:cubicBezTo>
                    <a:pt x="63" y="5"/>
                    <a:pt x="64" y="5"/>
                    <a:pt x="65" y="5"/>
                  </a:cubicBezTo>
                  <a:cubicBezTo>
                    <a:pt x="65" y="5"/>
                    <a:pt x="66" y="4"/>
                    <a:pt x="67" y="4"/>
                  </a:cubicBezTo>
                  <a:cubicBezTo>
                    <a:pt x="67" y="4"/>
                    <a:pt x="69" y="3"/>
                    <a:pt x="69" y="3"/>
                  </a:cubicBezTo>
                  <a:cubicBezTo>
                    <a:pt x="70" y="3"/>
                    <a:pt x="72" y="4"/>
                    <a:pt x="72" y="4"/>
                  </a:cubicBezTo>
                  <a:cubicBezTo>
                    <a:pt x="73" y="4"/>
                    <a:pt x="74" y="4"/>
                    <a:pt x="75" y="5"/>
                  </a:cubicBezTo>
                  <a:cubicBezTo>
                    <a:pt x="75" y="5"/>
                    <a:pt x="76" y="6"/>
                    <a:pt x="76" y="6"/>
                  </a:cubicBezTo>
                  <a:cubicBezTo>
                    <a:pt x="77" y="6"/>
                    <a:pt x="78" y="7"/>
                    <a:pt x="79" y="7"/>
                  </a:cubicBezTo>
                  <a:cubicBezTo>
                    <a:pt x="80" y="7"/>
                    <a:pt x="82" y="7"/>
                    <a:pt x="83" y="7"/>
                  </a:cubicBezTo>
                  <a:cubicBezTo>
                    <a:pt x="84" y="7"/>
                    <a:pt x="85" y="7"/>
                    <a:pt x="85" y="7"/>
                  </a:cubicBezTo>
                  <a:cubicBezTo>
                    <a:pt x="86" y="7"/>
                    <a:pt x="87" y="7"/>
                    <a:pt x="87" y="7"/>
                  </a:cubicBezTo>
                  <a:cubicBezTo>
                    <a:pt x="87" y="7"/>
                    <a:pt x="88" y="7"/>
                    <a:pt x="88" y="7"/>
                  </a:cubicBezTo>
                  <a:cubicBezTo>
                    <a:pt x="88" y="8"/>
                    <a:pt x="88" y="8"/>
                    <a:pt x="88" y="9"/>
                  </a:cubicBezTo>
                  <a:cubicBezTo>
                    <a:pt x="88" y="9"/>
                    <a:pt x="87" y="10"/>
                    <a:pt x="87" y="10"/>
                  </a:cubicBezTo>
                  <a:cubicBezTo>
                    <a:pt x="87" y="10"/>
                    <a:pt x="86" y="11"/>
                    <a:pt x="86" y="11"/>
                  </a:cubicBezTo>
                  <a:cubicBezTo>
                    <a:pt x="85" y="12"/>
                    <a:pt x="85" y="13"/>
                    <a:pt x="85" y="13"/>
                  </a:cubicBezTo>
                  <a:cubicBezTo>
                    <a:pt x="85" y="14"/>
                    <a:pt x="85" y="15"/>
                    <a:pt x="85" y="15"/>
                  </a:cubicBezTo>
                  <a:cubicBezTo>
                    <a:pt x="85" y="16"/>
                    <a:pt x="85" y="17"/>
                    <a:pt x="85" y="17"/>
                  </a:cubicBezTo>
                  <a:cubicBezTo>
                    <a:pt x="86" y="18"/>
                    <a:pt x="87" y="18"/>
                    <a:pt x="87" y="18"/>
                  </a:cubicBezTo>
                  <a:cubicBezTo>
                    <a:pt x="88" y="18"/>
                    <a:pt x="90" y="18"/>
                    <a:pt x="91" y="18"/>
                  </a:cubicBezTo>
                  <a:cubicBezTo>
                    <a:pt x="91" y="18"/>
                    <a:pt x="92" y="18"/>
                    <a:pt x="93" y="18"/>
                  </a:cubicBezTo>
                  <a:cubicBezTo>
                    <a:pt x="93" y="18"/>
                    <a:pt x="95" y="18"/>
                    <a:pt x="96" y="18"/>
                  </a:cubicBezTo>
                  <a:cubicBezTo>
                    <a:pt x="96" y="18"/>
                    <a:pt x="98" y="18"/>
                    <a:pt x="98" y="18"/>
                  </a:cubicBezTo>
                  <a:cubicBezTo>
                    <a:pt x="99" y="18"/>
                    <a:pt x="100" y="18"/>
                    <a:pt x="100" y="17"/>
                  </a:cubicBezTo>
                  <a:cubicBezTo>
                    <a:pt x="101" y="17"/>
                    <a:pt x="101" y="16"/>
                    <a:pt x="102" y="16"/>
                  </a:cubicBezTo>
                  <a:cubicBezTo>
                    <a:pt x="102" y="15"/>
                    <a:pt x="103" y="15"/>
                    <a:pt x="103" y="15"/>
                  </a:cubicBezTo>
                  <a:cubicBezTo>
                    <a:pt x="104" y="14"/>
                    <a:pt x="105" y="14"/>
                    <a:pt x="105" y="14"/>
                  </a:cubicBezTo>
                  <a:cubicBezTo>
                    <a:pt x="106" y="14"/>
                    <a:pt x="107" y="13"/>
                    <a:pt x="107" y="12"/>
                  </a:cubicBezTo>
                  <a:cubicBezTo>
                    <a:pt x="108" y="12"/>
                    <a:pt x="109" y="11"/>
                    <a:pt x="109" y="11"/>
                  </a:cubicBezTo>
                  <a:cubicBezTo>
                    <a:pt x="110" y="11"/>
                    <a:pt x="112" y="11"/>
                    <a:pt x="112" y="11"/>
                  </a:cubicBezTo>
                  <a:cubicBezTo>
                    <a:pt x="113" y="12"/>
                    <a:pt x="113" y="13"/>
                    <a:pt x="114" y="14"/>
                  </a:cubicBezTo>
                  <a:cubicBezTo>
                    <a:pt x="114" y="15"/>
                    <a:pt x="115" y="17"/>
                    <a:pt x="115" y="18"/>
                  </a:cubicBezTo>
                  <a:cubicBezTo>
                    <a:pt x="115" y="18"/>
                    <a:pt x="115" y="20"/>
                    <a:pt x="115" y="20"/>
                  </a:cubicBezTo>
                  <a:cubicBezTo>
                    <a:pt x="116" y="21"/>
                    <a:pt x="117" y="22"/>
                    <a:pt x="117" y="22"/>
                  </a:cubicBezTo>
                  <a:cubicBezTo>
                    <a:pt x="117" y="22"/>
                    <a:pt x="119" y="23"/>
                    <a:pt x="120" y="23"/>
                  </a:cubicBezTo>
                  <a:cubicBezTo>
                    <a:pt x="120" y="23"/>
                    <a:pt x="121" y="23"/>
                    <a:pt x="122" y="23"/>
                  </a:cubicBezTo>
                  <a:cubicBezTo>
                    <a:pt x="122" y="23"/>
                    <a:pt x="123" y="22"/>
                    <a:pt x="123" y="22"/>
                  </a:cubicBezTo>
                  <a:cubicBezTo>
                    <a:pt x="124" y="22"/>
                    <a:pt x="124" y="20"/>
                    <a:pt x="124" y="20"/>
                  </a:cubicBezTo>
                  <a:cubicBezTo>
                    <a:pt x="124" y="19"/>
                    <a:pt x="125" y="18"/>
                    <a:pt x="125" y="18"/>
                  </a:cubicBezTo>
                  <a:cubicBezTo>
                    <a:pt x="126" y="18"/>
                    <a:pt x="127" y="17"/>
                    <a:pt x="127" y="16"/>
                  </a:cubicBezTo>
                  <a:cubicBezTo>
                    <a:pt x="128" y="16"/>
                    <a:pt x="128" y="16"/>
                    <a:pt x="129" y="15"/>
                  </a:cubicBezTo>
                  <a:cubicBezTo>
                    <a:pt x="130" y="15"/>
                    <a:pt x="131" y="15"/>
                    <a:pt x="132" y="15"/>
                  </a:cubicBezTo>
                  <a:cubicBezTo>
                    <a:pt x="132" y="15"/>
                    <a:pt x="133" y="15"/>
                    <a:pt x="134" y="16"/>
                  </a:cubicBezTo>
                  <a:cubicBezTo>
                    <a:pt x="134" y="16"/>
                    <a:pt x="135" y="16"/>
                    <a:pt x="135" y="16"/>
                  </a:cubicBezTo>
                  <a:cubicBezTo>
                    <a:pt x="136" y="17"/>
                    <a:pt x="137" y="17"/>
                    <a:pt x="137" y="16"/>
                  </a:cubicBezTo>
                  <a:cubicBezTo>
                    <a:pt x="137" y="16"/>
                    <a:pt x="138" y="16"/>
                    <a:pt x="138" y="15"/>
                  </a:cubicBezTo>
                  <a:cubicBezTo>
                    <a:pt x="139" y="15"/>
                    <a:pt x="140" y="15"/>
                    <a:pt x="141" y="15"/>
                  </a:cubicBezTo>
                  <a:cubicBezTo>
                    <a:pt x="142" y="15"/>
                    <a:pt x="143" y="15"/>
                    <a:pt x="143" y="15"/>
                  </a:cubicBezTo>
                  <a:cubicBezTo>
                    <a:pt x="144" y="14"/>
                    <a:pt x="145" y="14"/>
                    <a:pt x="145" y="13"/>
                  </a:cubicBezTo>
                  <a:cubicBezTo>
                    <a:pt x="146" y="13"/>
                    <a:pt x="147" y="12"/>
                    <a:pt x="147" y="12"/>
                  </a:cubicBezTo>
                  <a:cubicBezTo>
                    <a:pt x="148" y="12"/>
                    <a:pt x="149" y="11"/>
                    <a:pt x="149" y="11"/>
                  </a:cubicBezTo>
                  <a:cubicBezTo>
                    <a:pt x="150" y="11"/>
                    <a:pt x="151" y="11"/>
                    <a:pt x="152" y="11"/>
                  </a:cubicBezTo>
                  <a:cubicBezTo>
                    <a:pt x="152" y="10"/>
                    <a:pt x="153" y="9"/>
                    <a:pt x="154" y="8"/>
                  </a:cubicBezTo>
                  <a:cubicBezTo>
                    <a:pt x="154" y="8"/>
                    <a:pt x="154" y="8"/>
                    <a:pt x="154" y="8"/>
                  </a:cubicBezTo>
                  <a:cubicBezTo>
                    <a:pt x="155" y="8"/>
                    <a:pt x="155" y="10"/>
                    <a:pt x="155" y="10"/>
                  </a:cubicBezTo>
                  <a:cubicBezTo>
                    <a:pt x="155" y="11"/>
                    <a:pt x="155" y="12"/>
                    <a:pt x="155" y="12"/>
                  </a:cubicBezTo>
                  <a:cubicBezTo>
                    <a:pt x="155" y="12"/>
                    <a:pt x="154" y="13"/>
                    <a:pt x="154" y="14"/>
                  </a:cubicBezTo>
                  <a:cubicBezTo>
                    <a:pt x="154" y="14"/>
                    <a:pt x="155" y="15"/>
                    <a:pt x="155" y="16"/>
                  </a:cubicBezTo>
                  <a:cubicBezTo>
                    <a:pt x="155" y="16"/>
                    <a:pt x="155" y="17"/>
                    <a:pt x="155" y="17"/>
                  </a:cubicBezTo>
                  <a:cubicBezTo>
                    <a:pt x="155" y="18"/>
                    <a:pt x="156" y="19"/>
                    <a:pt x="157" y="19"/>
                  </a:cubicBezTo>
                  <a:cubicBezTo>
                    <a:pt x="157" y="20"/>
                    <a:pt x="157" y="21"/>
                    <a:pt x="157" y="22"/>
                  </a:cubicBezTo>
                  <a:cubicBezTo>
                    <a:pt x="157" y="23"/>
                    <a:pt x="156" y="24"/>
                    <a:pt x="156" y="24"/>
                  </a:cubicBezTo>
                  <a:cubicBezTo>
                    <a:pt x="156" y="25"/>
                    <a:pt x="157" y="26"/>
                    <a:pt x="157" y="27"/>
                  </a:cubicBezTo>
                  <a:cubicBezTo>
                    <a:pt x="157" y="27"/>
                    <a:pt x="157" y="28"/>
                    <a:pt x="157" y="28"/>
                  </a:cubicBezTo>
                  <a:cubicBezTo>
                    <a:pt x="157" y="29"/>
                    <a:pt x="158" y="29"/>
                    <a:pt x="159" y="29"/>
                  </a:cubicBezTo>
                  <a:cubicBezTo>
                    <a:pt x="159" y="29"/>
                    <a:pt x="160" y="29"/>
                    <a:pt x="160" y="3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161"/>
            <p:cNvSpPr>
              <a:spLocks/>
            </p:cNvSpPr>
            <p:nvPr/>
          </p:nvSpPr>
          <p:spPr bwMode="auto">
            <a:xfrm>
              <a:off x="1740" y="1346"/>
              <a:ext cx="493" cy="547"/>
            </a:xfrm>
            <a:custGeom>
              <a:avLst/>
              <a:gdLst>
                <a:gd name="T0" fmla="*/ 89 w 178"/>
                <a:gd name="T1" fmla="*/ 15 h 198"/>
                <a:gd name="T2" fmla="*/ 102 w 178"/>
                <a:gd name="T3" fmla="*/ 15 h 198"/>
                <a:gd name="T4" fmla="*/ 113 w 178"/>
                <a:gd name="T5" fmla="*/ 15 h 198"/>
                <a:gd name="T6" fmla="*/ 123 w 178"/>
                <a:gd name="T7" fmla="*/ 11 h 198"/>
                <a:gd name="T8" fmla="*/ 134 w 178"/>
                <a:gd name="T9" fmla="*/ 9 h 198"/>
                <a:gd name="T10" fmla="*/ 144 w 178"/>
                <a:gd name="T11" fmla="*/ 3 h 198"/>
                <a:gd name="T12" fmla="*/ 152 w 178"/>
                <a:gd name="T13" fmla="*/ 0 h 198"/>
                <a:gd name="T14" fmla="*/ 161 w 178"/>
                <a:gd name="T15" fmla="*/ 4 h 198"/>
                <a:gd name="T16" fmla="*/ 166 w 178"/>
                <a:gd name="T17" fmla="*/ 12 h 198"/>
                <a:gd name="T18" fmla="*/ 175 w 178"/>
                <a:gd name="T19" fmla="*/ 18 h 198"/>
                <a:gd name="T20" fmla="*/ 174 w 178"/>
                <a:gd name="T21" fmla="*/ 27 h 198"/>
                <a:gd name="T22" fmla="*/ 173 w 178"/>
                <a:gd name="T23" fmla="*/ 42 h 198"/>
                <a:gd name="T24" fmla="*/ 168 w 178"/>
                <a:gd name="T25" fmla="*/ 46 h 198"/>
                <a:gd name="T26" fmla="*/ 173 w 178"/>
                <a:gd name="T27" fmla="*/ 53 h 198"/>
                <a:gd name="T28" fmla="*/ 169 w 178"/>
                <a:gd name="T29" fmla="*/ 66 h 198"/>
                <a:gd name="T30" fmla="*/ 159 w 178"/>
                <a:gd name="T31" fmla="*/ 67 h 198"/>
                <a:gd name="T32" fmla="*/ 162 w 178"/>
                <a:gd name="T33" fmla="*/ 75 h 198"/>
                <a:gd name="T34" fmla="*/ 153 w 178"/>
                <a:gd name="T35" fmla="*/ 90 h 198"/>
                <a:gd name="T36" fmla="*/ 142 w 178"/>
                <a:gd name="T37" fmla="*/ 80 h 198"/>
                <a:gd name="T38" fmla="*/ 130 w 178"/>
                <a:gd name="T39" fmla="*/ 81 h 198"/>
                <a:gd name="T40" fmla="*/ 127 w 178"/>
                <a:gd name="T41" fmla="*/ 94 h 198"/>
                <a:gd name="T42" fmla="*/ 133 w 178"/>
                <a:gd name="T43" fmla="*/ 103 h 198"/>
                <a:gd name="T44" fmla="*/ 133 w 178"/>
                <a:gd name="T45" fmla="*/ 111 h 198"/>
                <a:gd name="T46" fmla="*/ 137 w 178"/>
                <a:gd name="T47" fmla="*/ 125 h 198"/>
                <a:gd name="T48" fmla="*/ 131 w 178"/>
                <a:gd name="T49" fmla="*/ 144 h 198"/>
                <a:gd name="T50" fmla="*/ 116 w 178"/>
                <a:gd name="T51" fmla="*/ 149 h 198"/>
                <a:gd name="T52" fmla="*/ 101 w 178"/>
                <a:gd name="T53" fmla="*/ 158 h 198"/>
                <a:gd name="T54" fmla="*/ 91 w 178"/>
                <a:gd name="T55" fmla="*/ 160 h 198"/>
                <a:gd name="T56" fmla="*/ 75 w 178"/>
                <a:gd name="T57" fmla="*/ 168 h 198"/>
                <a:gd name="T58" fmla="*/ 64 w 178"/>
                <a:gd name="T59" fmla="*/ 178 h 198"/>
                <a:gd name="T60" fmla="*/ 47 w 178"/>
                <a:gd name="T61" fmla="*/ 188 h 198"/>
                <a:gd name="T62" fmla="*/ 30 w 178"/>
                <a:gd name="T63" fmla="*/ 194 h 198"/>
                <a:gd name="T64" fmla="*/ 17 w 178"/>
                <a:gd name="T65" fmla="*/ 197 h 198"/>
                <a:gd name="T66" fmla="*/ 7 w 178"/>
                <a:gd name="T67" fmla="*/ 192 h 198"/>
                <a:gd name="T68" fmla="*/ 0 w 178"/>
                <a:gd name="T69" fmla="*/ 184 h 198"/>
                <a:gd name="T70" fmla="*/ 5 w 178"/>
                <a:gd name="T71" fmla="*/ 174 h 198"/>
                <a:gd name="T72" fmla="*/ 5 w 178"/>
                <a:gd name="T73" fmla="*/ 164 h 198"/>
                <a:gd name="T74" fmla="*/ 15 w 178"/>
                <a:gd name="T75" fmla="*/ 158 h 198"/>
                <a:gd name="T76" fmla="*/ 12 w 178"/>
                <a:gd name="T77" fmla="*/ 149 h 198"/>
                <a:gd name="T78" fmla="*/ 9 w 178"/>
                <a:gd name="T79" fmla="*/ 138 h 198"/>
                <a:gd name="T80" fmla="*/ 17 w 178"/>
                <a:gd name="T81" fmla="*/ 135 h 198"/>
                <a:gd name="T82" fmla="*/ 11 w 178"/>
                <a:gd name="T83" fmla="*/ 127 h 198"/>
                <a:gd name="T84" fmla="*/ 7 w 178"/>
                <a:gd name="T85" fmla="*/ 117 h 198"/>
                <a:gd name="T86" fmla="*/ 8 w 178"/>
                <a:gd name="T87" fmla="*/ 106 h 198"/>
                <a:gd name="T88" fmla="*/ 15 w 178"/>
                <a:gd name="T89" fmla="*/ 97 h 198"/>
                <a:gd name="T90" fmla="*/ 19 w 178"/>
                <a:gd name="T91" fmla="*/ 86 h 198"/>
                <a:gd name="T92" fmla="*/ 23 w 178"/>
                <a:gd name="T93" fmla="*/ 83 h 198"/>
                <a:gd name="T94" fmla="*/ 31 w 178"/>
                <a:gd name="T95" fmla="*/ 80 h 198"/>
                <a:gd name="T96" fmla="*/ 40 w 178"/>
                <a:gd name="T97" fmla="*/ 80 h 198"/>
                <a:gd name="T98" fmla="*/ 37 w 178"/>
                <a:gd name="T99" fmla="*/ 67 h 198"/>
                <a:gd name="T100" fmla="*/ 42 w 178"/>
                <a:gd name="T101" fmla="*/ 53 h 198"/>
                <a:gd name="T102" fmla="*/ 43 w 178"/>
                <a:gd name="T103" fmla="*/ 44 h 198"/>
                <a:gd name="T104" fmla="*/ 35 w 178"/>
                <a:gd name="T105" fmla="*/ 50 h 198"/>
                <a:gd name="T106" fmla="*/ 23 w 178"/>
                <a:gd name="T107" fmla="*/ 45 h 198"/>
                <a:gd name="T108" fmla="*/ 21 w 178"/>
                <a:gd name="T109" fmla="*/ 36 h 198"/>
                <a:gd name="T110" fmla="*/ 27 w 178"/>
                <a:gd name="T111" fmla="*/ 29 h 198"/>
                <a:gd name="T112" fmla="*/ 39 w 178"/>
                <a:gd name="T113" fmla="*/ 28 h 198"/>
                <a:gd name="T114" fmla="*/ 54 w 178"/>
                <a:gd name="T115" fmla="*/ 28 h 198"/>
                <a:gd name="T116" fmla="*/ 68 w 178"/>
                <a:gd name="T117" fmla="*/ 22 h 198"/>
                <a:gd name="T118" fmla="*/ 78 w 178"/>
                <a:gd name="T119" fmla="*/ 1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8" h="198">
                  <a:moveTo>
                    <a:pt x="80" y="15"/>
                  </a:moveTo>
                  <a:cubicBezTo>
                    <a:pt x="81" y="15"/>
                    <a:pt x="81" y="15"/>
                    <a:pt x="81" y="14"/>
                  </a:cubicBezTo>
                  <a:cubicBezTo>
                    <a:pt x="81" y="14"/>
                    <a:pt x="82" y="14"/>
                    <a:pt x="83" y="14"/>
                  </a:cubicBezTo>
                  <a:cubicBezTo>
                    <a:pt x="84" y="14"/>
                    <a:pt x="85" y="15"/>
                    <a:pt x="86" y="15"/>
                  </a:cubicBezTo>
                  <a:cubicBezTo>
                    <a:pt x="87" y="15"/>
                    <a:pt x="88" y="15"/>
                    <a:pt x="89" y="15"/>
                  </a:cubicBezTo>
                  <a:cubicBezTo>
                    <a:pt x="89" y="15"/>
                    <a:pt x="90" y="14"/>
                    <a:pt x="90" y="14"/>
                  </a:cubicBezTo>
                  <a:cubicBezTo>
                    <a:pt x="91" y="14"/>
                    <a:pt x="93" y="14"/>
                    <a:pt x="93" y="14"/>
                  </a:cubicBezTo>
                  <a:cubicBezTo>
                    <a:pt x="94" y="14"/>
                    <a:pt x="96" y="14"/>
                    <a:pt x="97" y="14"/>
                  </a:cubicBezTo>
                  <a:cubicBezTo>
                    <a:pt x="97" y="14"/>
                    <a:pt x="99" y="14"/>
                    <a:pt x="100" y="14"/>
                  </a:cubicBezTo>
                  <a:cubicBezTo>
                    <a:pt x="100" y="15"/>
                    <a:pt x="101" y="15"/>
                    <a:pt x="102" y="15"/>
                  </a:cubicBezTo>
                  <a:cubicBezTo>
                    <a:pt x="102" y="15"/>
                    <a:pt x="103" y="15"/>
                    <a:pt x="104" y="15"/>
                  </a:cubicBezTo>
                  <a:cubicBezTo>
                    <a:pt x="105" y="15"/>
                    <a:pt x="105" y="16"/>
                    <a:pt x="106" y="16"/>
                  </a:cubicBezTo>
                  <a:cubicBezTo>
                    <a:pt x="107" y="16"/>
                    <a:pt x="108" y="16"/>
                    <a:pt x="109" y="16"/>
                  </a:cubicBezTo>
                  <a:cubicBezTo>
                    <a:pt x="109" y="16"/>
                    <a:pt x="111" y="16"/>
                    <a:pt x="111" y="16"/>
                  </a:cubicBezTo>
                  <a:cubicBezTo>
                    <a:pt x="112" y="16"/>
                    <a:pt x="113" y="15"/>
                    <a:pt x="113" y="15"/>
                  </a:cubicBezTo>
                  <a:cubicBezTo>
                    <a:pt x="113" y="14"/>
                    <a:pt x="114" y="14"/>
                    <a:pt x="114" y="13"/>
                  </a:cubicBezTo>
                  <a:cubicBezTo>
                    <a:pt x="114" y="13"/>
                    <a:pt x="115" y="12"/>
                    <a:pt x="116" y="12"/>
                  </a:cubicBezTo>
                  <a:cubicBezTo>
                    <a:pt x="117" y="11"/>
                    <a:pt x="118" y="11"/>
                    <a:pt x="118" y="11"/>
                  </a:cubicBezTo>
                  <a:cubicBezTo>
                    <a:pt x="119" y="11"/>
                    <a:pt x="120" y="11"/>
                    <a:pt x="121" y="11"/>
                  </a:cubicBezTo>
                  <a:cubicBezTo>
                    <a:pt x="122" y="11"/>
                    <a:pt x="123" y="11"/>
                    <a:pt x="123" y="11"/>
                  </a:cubicBezTo>
                  <a:cubicBezTo>
                    <a:pt x="124" y="10"/>
                    <a:pt x="125" y="11"/>
                    <a:pt x="125" y="11"/>
                  </a:cubicBezTo>
                  <a:cubicBezTo>
                    <a:pt x="126" y="11"/>
                    <a:pt x="127" y="10"/>
                    <a:pt x="128" y="10"/>
                  </a:cubicBezTo>
                  <a:cubicBezTo>
                    <a:pt x="128" y="10"/>
                    <a:pt x="129" y="10"/>
                    <a:pt x="130" y="10"/>
                  </a:cubicBezTo>
                  <a:cubicBezTo>
                    <a:pt x="130" y="10"/>
                    <a:pt x="131" y="10"/>
                    <a:pt x="131" y="10"/>
                  </a:cubicBezTo>
                  <a:cubicBezTo>
                    <a:pt x="132" y="10"/>
                    <a:pt x="134" y="9"/>
                    <a:pt x="134" y="9"/>
                  </a:cubicBezTo>
                  <a:cubicBezTo>
                    <a:pt x="135" y="9"/>
                    <a:pt x="136" y="8"/>
                    <a:pt x="136" y="8"/>
                  </a:cubicBezTo>
                  <a:cubicBezTo>
                    <a:pt x="137" y="8"/>
                    <a:pt x="138" y="7"/>
                    <a:pt x="139" y="7"/>
                  </a:cubicBezTo>
                  <a:cubicBezTo>
                    <a:pt x="139" y="7"/>
                    <a:pt x="140" y="6"/>
                    <a:pt x="141" y="6"/>
                  </a:cubicBezTo>
                  <a:cubicBezTo>
                    <a:pt x="141" y="5"/>
                    <a:pt x="142" y="4"/>
                    <a:pt x="142" y="4"/>
                  </a:cubicBezTo>
                  <a:cubicBezTo>
                    <a:pt x="142" y="4"/>
                    <a:pt x="144" y="3"/>
                    <a:pt x="144" y="3"/>
                  </a:cubicBezTo>
                  <a:cubicBezTo>
                    <a:pt x="144" y="3"/>
                    <a:pt x="145" y="3"/>
                    <a:pt x="145" y="3"/>
                  </a:cubicBezTo>
                  <a:cubicBezTo>
                    <a:pt x="146" y="2"/>
                    <a:pt x="147" y="3"/>
                    <a:pt x="148" y="3"/>
                  </a:cubicBezTo>
                  <a:cubicBezTo>
                    <a:pt x="148" y="2"/>
                    <a:pt x="148" y="2"/>
                    <a:pt x="149" y="2"/>
                  </a:cubicBezTo>
                  <a:cubicBezTo>
                    <a:pt x="149" y="2"/>
                    <a:pt x="150" y="1"/>
                    <a:pt x="151" y="0"/>
                  </a:cubicBezTo>
                  <a:cubicBezTo>
                    <a:pt x="151" y="0"/>
                    <a:pt x="152" y="0"/>
                    <a:pt x="152" y="0"/>
                  </a:cubicBezTo>
                  <a:cubicBezTo>
                    <a:pt x="152" y="0"/>
                    <a:pt x="153" y="0"/>
                    <a:pt x="154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5" y="0"/>
                    <a:pt x="157" y="1"/>
                    <a:pt x="157" y="1"/>
                  </a:cubicBezTo>
                  <a:cubicBezTo>
                    <a:pt x="158" y="1"/>
                    <a:pt x="158" y="2"/>
                    <a:pt x="159" y="3"/>
                  </a:cubicBezTo>
                  <a:cubicBezTo>
                    <a:pt x="159" y="3"/>
                    <a:pt x="160" y="3"/>
                    <a:pt x="161" y="4"/>
                  </a:cubicBezTo>
                  <a:cubicBezTo>
                    <a:pt x="161" y="4"/>
                    <a:pt x="162" y="5"/>
                    <a:pt x="162" y="6"/>
                  </a:cubicBezTo>
                  <a:cubicBezTo>
                    <a:pt x="162" y="7"/>
                    <a:pt x="163" y="8"/>
                    <a:pt x="163" y="8"/>
                  </a:cubicBezTo>
                  <a:cubicBezTo>
                    <a:pt x="163" y="9"/>
                    <a:pt x="163" y="9"/>
                    <a:pt x="163" y="10"/>
                  </a:cubicBezTo>
                  <a:cubicBezTo>
                    <a:pt x="163" y="10"/>
                    <a:pt x="164" y="11"/>
                    <a:pt x="164" y="12"/>
                  </a:cubicBezTo>
                  <a:cubicBezTo>
                    <a:pt x="164" y="12"/>
                    <a:pt x="166" y="12"/>
                    <a:pt x="166" y="12"/>
                  </a:cubicBezTo>
                  <a:cubicBezTo>
                    <a:pt x="167" y="13"/>
                    <a:pt x="168" y="14"/>
                    <a:pt x="168" y="14"/>
                  </a:cubicBezTo>
                  <a:cubicBezTo>
                    <a:pt x="169" y="14"/>
                    <a:pt x="170" y="15"/>
                    <a:pt x="171" y="15"/>
                  </a:cubicBezTo>
                  <a:cubicBezTo>
                    <a:pt x="171" y="15"/>
                    <a:pt x="172" y="15"/>
                    <a:pt x="173" y="15"/>
                  </a:cubicBezTo>
                  <a:cubicBezTo>
                    <a:pt x="173" y="15"/>
                    <a:pt x="174" y="16"/>
                    <a:pt x="174" y="17"/>
                  </a:cubicBezTo>
                  <a:cubicBezTo>
                    <a:pt x="174" y="17"/>
                    <a:pt x="174" y="18"/>
                    <a:pt x="175" y="18"/>
                  </a:cubicBezTo>
                  <a:cubicBezTo>
                    <a:pt x="175" y="18"/>
                    <a:pt x="177" y="18"/>
                    <a:pt x="178" y="18"/>
                  </a:cubicBezTo>
                  <a:cubicBezTo>
                    <a:pt x="178" y="18"/>
                    <a:pt x="178" y="18"/>
                    <a:pt x="178" y="18"/>
                  </a:cubicBezTo>
                  <a:cubicBezTo>
                    <a:pt x="178" y="19"/>
                    <a:pt x="178" y="20"/>
                    <a:pt x="178" y="20"/>
                  </a:cubicBezTo>
                  <a:cubicBezTo>
                    <a:pt x="178" y="21"/>
                    <a:pt x="177" y="23"/>
                    <a:pt x="176" y="24"/>
                  </a:cubicBezTo>
                  <a:cubicBezTo>
                    <a:pt x="176" y="24"/>
                    <a:pt x="175" y="27"/>
                    <a:pt x="174" y="27"/>
                  </a:cubicBezTo>
                  <a:cubicBezTo>
                    <a:pt x="174" y="29"/>
                    <a:pt x="173" y="31"/>
                    <a:pt x="173" y="33"/>
                  </a:cubicBezTo>
                  <a:cubicBezTo>
                    <a:pt x="173" y="33"/>
                    <a:pt x="173" y="35"/>
                    <a:pt x="173" y="35"/>
                  </a:cubicBezTo>
                  <a:cubicBezTo>
                    <a:pt x="172" y="36"/>
                    <a:pt x="172" y="38"/>
                    <a:pt x="172" y="39"/>
                  </a:cubicBezTo>
                  <a:cubicBezTo>
                    <a:pt x="172" y="39"/>
                    <a:pt x="172" y="40"/>
                    <a:pt x="172" y="41"/>
                  </a:cubicBezTo>
                  <a:cubicBezTo>
                    <a:pt x="173" y="41"/>
                    <a:pt x="173" y="42"/>
                    <a:pt x="173" y="42"/>
                  </a:cubicBezTo>
                  <a:cubicBezTo>
                    <a:pt x="173" y="43"/>
                    <a:pt x="173" y="44"/>
                    <a:pt x="173" y="44"/>
                  </a:cubicBezTo>
                  <a:cubicBezTo>
                    <a:pt x="173" y="44"/>
                    <a:pt x="172" y="45"/>
                    <a:pt x="172" y="45"/>
                  </a:cubicBezTo>
                  <a:cubicBezTo>
                    <a:pt x="171" y="46"/>
                    <a:pt x="170" y="46"/>
                    <a:pt x="170" y="46"/>
                  </a:cubicBezTo>
                  <a:cubicBezTo>
                    <a:pt x="169" y="46"/>
                    <a:pt x="169" y="45"/>
                    <a:pt x="169" y="45"/>
                  </a:cubicBezTo>
                  <a:cubicBezTo>
                    <a:pt x="168" y="45"/>
                    <a:pt x="168" y="46"/>
                    <a:pt x="168" y="46"/>
                  </a:cubicBezTo>
                  <a:cubicBezTo>
                    <a:pt x="168" y="46"/>
                    <a:pt x="168" y="47"/>
                    <a:pt x="168" y="48"/>
                  </a:cubicBezTo>
                  <a:cubicBezTo>
                    <a:pt x="169" y="49"/>
                    <a:pt x="169" y="49"/>
                    <a:pt x="169" y="49"/>
                  </a:cubicBezTo>
                  <a:cubicBezTo>
                    <a:pt x="169" y="49"/>
                    <a:pt x="170" y="50"/>
                    <a:pt x="170" y="50"/>
                  </a:cubicBezTo>
                  <a:cubicBezTo>
                    <a:pt x="171" y="50"/>
                    <a:pt x="172" y="51"/>
                    <a:pt x="172" y="51"/>
                  </a:cubicBezTo>
                  <a:cubicBezTo>
                    <a:pt x="172" y="52"/>
                    <a:pt x="173" y="53"/>
                    <a:pt x="173" y="53"/>
                  </a:cubicBezTo>
                  <a:cubicBezTo>
                    <a:pt x="173" y="54"/>
                    <a:pt x="174" y="55"/>
                    <a:pt x="174" y="55"/>
                  </a:cubicBezTo>
                  <a:cubicBezTo>
                    <a:pt x="174" y="56"/>
                    <a:pt x="174" y="58"/>
                    <a:pt x="174" y="58"/>
                  </a:cubicBezTo>
                  <a:cubicBezTo>
                    <a:pt x="174" y="59"/>
                    <a:pt x="173" y="61"/>
                    <a:pt x="173" y="62"/>
                  </a:cubicBezTo>
                  <a:cubicBezTo>
                    <a:pt x="172" y="62"/>
                    <a:pt x="171" y="63"/>
                    <a:pt x="171" y="64"/>
                  </a:cubicBezTo>
                  <a:cubicBezTo>
                    <a:pt x="171" y="65"/>
                    <a:pt x="170" y="66"/>
                    <a:pt x="169" y="66"/>
                  </a:cubicBezTo>
                  <a:cubicBezTo>
                    <a:pt x="168" y="67"/>
                    <a:pt x="168" y="67"/>
                    <a:pt x="167" y="67"/>
                  </a:cubicBezTo>
                  <a:cubicBezTo>
                    <a:pt x="166" y="68"/>
                    <a:pt x="165" y="68"/>
                    <a:pt x="164" y="68"/>
                  </a:cubicBezTo>
                  <a:cubicBezTo>
                    <a:pt x="163" y="68"/>
                    <a:pt x="162" y="68"/>
                    <a:pt x="162" y="68"/>
                  </a:cubicBezTo>
                  <a:cubicBezTo>
                    <a:pt x="161" y="68"/>
                    <a:pt x="161" y="67"/>
                    <a:pt x="161" y="67"/>
                  </a:cubicBezTo>
                  <a:cubicBezTo>
                    <a:pt x="160" y="67"/>
                    <a:pt x="160" y="67"/>
                    <a:pt x="159" y="67"/>
                  </a:cubicBezTo>
                  <a:cubicBezTo>
                    <a:pt x="159" y="67"/>
                    <a:pt x="159" y="68"/>
                    <a:pt x="159" y="68"/>
                  </a:cubicBezTo>
                  <a:cubicBezTo>
                    <a:pt x="159" y="68"/>
                    <a:pt x="159" y="69"/>
                    <a:pt x="159" y="69"/>
                  </a:cubicBezTo>
                  <a:cubicBezTo>
                    <a:pt x="159" y="70"/>
                    <a:pt x="160" y="71"/>
                    <a:pt x="160" y="72"/>
                  </a:cubicBezTo>
                  <a:cubicBezTo>
                    <a:pt x="160" y="72"/>
                    <a:pt x="161" y="73"/>
                    <a:pt x="161" y="73"/>
                  </a:cubicBezTo>
                  <a:cubicBezTo>
                    <a:pt x="162" y="74"/>
                    <a:pt x="162" y="75"/>
                    <a:pt x="162" y="75"/>
                  </a:cubicBezTo>
                  <a:cubicBezTo>
                    <a:pt x="162" y="76"/>
                    <a:pt x="161" y="78"/>
                    <a:pt x="161" y="78"/>
                  </a:cubicBezTo>
                  <a:cubicBezTo>
                    <a:pt x="161" y="79"/>
                    <a:pt x="160" y="80"/>
                    <a:pt x="160" y="80"/>
                  </a:cubicBezTo>
                  <a:cubicBezTo>
                    <a:pt x="159" y="81"/>
                    <a:pt x="158" y="83"/>
                    <a:pt x="158" y="84"/>
                  </a:cubicBezTo>
                  <a:cubicBezTo>
                    <a:pt x="157" y="85"/>
                    <a:pt x="156" y="86"/>
                    <a:pt x="156" y="87"/>
                  </a:cubicBezTo>
                  <a:cubicBezTo>
                    <a:pt x="155" y="88"/>
                    <a:pt x="153" y="89"/>
                    <a:pt x="153" y="90"/>
                  </a:cubicBezTo>
                  <a:cubicBezTo>
                    <a:pt x="152" y="90"/>
                    <a:pt x="151" y="90"/>
                    <a:pt x="150" y="90"/>
                  </a:cubicBezTo>
                  <a:cubicBezTo>
                    <a:pt x="150" y="90"/>
                    <a:pt x="148" y="88"/>
                    <a:pt x="148" y="88"/>
                  </a:cubicBezTo>
                  <a:cubicBezTo>
                    <a:pt x="147" y="87"/>
                    <a:pt x="146" y="86"/>
                    <a:pt x="146" y="86"/>
                  </a:cubicBezTo>
                  <a:cubicBezTo>
                    <a:pt x="146" y="85"/>
                    <a:pt x="145" y="83"/>
                    <a:pt x="145" y="83"/>
                  </a:cubicBezTo>
                  <a:cubicBezTo>
                    <a:pt x="144" y="82"/>
                    <a:pt x="142" y="81"/>
                    <a:pt x="142" y="80"/>
                  </a:cubicBezTo>
                  <a:cubicBezTo>
                    <a:pt x="141" y="80"/>
                    <a:pt x="140" y="79"/>
                    <a:pt x="139" y="79"/>
                  </a:cubicBezTo>
                  <a:cubicBezTo>
                    <a:pt x="138" y="79"/>
                    <a:pt x="136" y="79"/>
                    <a:pt x="135" y="78"/>
                  </a:cubicBezTo>
                  <a:cubicBezTo>
                    <a:pt x="135" y="78"/>
                    <a:pt x="134" y="79"/>
                    <a:pt x="133" y="79"/>
                  </a:cubicBezTo>
                  <a:cubicBezTo>
                    <a:pt x="133" y="79"/>
                    <a:pt x="131" y="79"/>
                    <a:pt x="131" y="80"/>
                  </a:cubicBezTo>
                  <a:cubicBezTo>
                    <a:pt x="131" y="80"/>
                    <a:pt x="130" y="81"/>
                    <a:pt x="130" y="81"/>
                  </a:cubicBezTo>
                  <a:cubicBezTo>
                    <a:pt x="130" y="82"/>
                    <a:pt x="129" y="83"/>
                    <a:pt x="129" y="84"/>
                  </a:cubicBezTo>
                  <a:cubicBezTo>
                    <a:pt x="129" y="84"/>
                    <a:pt x="129" y="85"/>
                    <a:pt x="129" y="86"/>
                  </a:cubicBezTo>
                  <a:cubicBezTo>
                    <a:pt x="129" y="86"/>
                    <a:pt x="128" y="87"/>
                    <a:pt x="128" y="88"/>
                  </a:cubicBezTo>
                  <a:cubicBezTo>
                    <a:pt x="128" y="89"/>
                    <a:pt x="127" y="90"/>
                    <a:pt x="127" y="91"/>
                  </a:cubicBezTo>
                  <a:cubicBezTo>
                    <a:pt x="127" y="91"/>
                    <a:pt x="126" y="93"/>
                    <a:pt x="127" y="94"/>
                  </a:cubicBezTo>
                  <a:cubicBezTo>
                    <a:pt x="127" y="95"/>
                    <a:pt x="128" y="96"/>
                    <a:pt x="128" y="96"/>
                  </a:cubicBezTo>
                  <a:cubicBezTo>
                    <a:pt x="128" y="97"/>
                    <a:pt x="128" y="98"/>
                    <a:pt x="129" y="98"/>
                  </a:cubicBezTo>
                  <a:cubicBezTo>
                    <a:pt x="129" y="98"/>
                    <a:pt x="130" y="99"/>
                    <a:pt x="130" y="99"/>
                  </a:cubicBezTo>
                  <a:cubicBezTo>
                    <a:pt x="131" y="100"/>
                    <a:pt x="132" y="100"/>
                    <a:pt x="132" y="100"/>
                  </a:cubicBezTo>
                  <a:cubicBezTo>
                    <a:pt x="133" y="101"/>
                    <a:pt x="133" y="102"/>
                    <a:pt x="133" y="103"/>
                  </a:cubicBezTo>
                  <a:cubicBezTo>
                    <a:pt x="133" y="103"/>
                    <a:pt x="133" y="105"/>
                    <a:pt x="133" y="105"/>
                  </a:cubicBezTo>
                  <a:cubicBezTo>
                    <a:pt x="133" y="106"/>
                    <a:pt x="132" y="107"/>
                    <a:pt x="132" y="107"/>
                  </a:cubicBezTo>
                  <a:cubicBezTo>
                    <a:pt x="131" y="108"/>
                    <a:pt x="131" y="109"/>
                    <a:pt x="131" y="110"/>
                  </a:cubicBezTo>
                  <a:cubicBezTo>
                    <a:pt x="131" y="110"/>
                    <a:pt x="131" y="111"/>
                    <a:pt x="131" y="111"/>
                  </a:cubicBezTo>
                  <a:cubicBezTo>
                    <a:pt x="132" y="112"/>
                    <a:pt x="133" y="111"/>
                    <a:pt x="133" y="111"/>
                  </a:cubicBezTo>
                  <a:cubicBezTo>
                    <a:pt x="134" y="111"/>
                    <a:pt x="135" y="112"/>
                    <a:pt x="136" y="113"/>
                  </a:cubicBezTo>
                  <a:cubicBezTo>
                    <a:pt x="136" y="113"/>
                    <a:pt x="137" y="113"/>
                    <a:pt x="137" y="114"/>
                  </a:cubicBezTo>
                  <a:cubicBezTo>
                    <a:pt x="137" y="114"/>
                    <a:pt x="138" y="116"/>
                    <a:pt x="138" y="117"/>
                  </a:cubicBezTo>
                  <a:cubicBezTo>
                    <a:pt x="138" y="118"/>
                    <a:pt x="137" y="120"/>
                    <a:pt x="137" y="121"/>
                  </a:cubicBezTo>
                  <a:cubicBezTo>
                    <a:pt x="137" y="122"/>
                    <a:pt x="138" y="124"/>
                    <a:pt x="137" y="125"/>
                  </a:cubicBezTo>
                  <a:cubicBezTo>
                    <a:pt x="137" y="127"/>
                    <a:pt x="136" y="129"/>
                    <a:pt x="135" y="131"/>
                  </a:cubicBezTo>
                  <a:cubicBezTo>
                    <a:pt x="135" y="132"/>
                    <a:pt x="134" y="134"/>
                    <a:pt x="134" y="135"/>
                  </a:cubicBezTo>
                  <a:cubicBezTo>
                    <a:pt x="134" y="136"/>
                    <a:pt x="133" y="138"/>
                    <a:pt x="133" y="139"/>
                  </a:cubicBezTo>
                  <a:cubicBezTo>
                    <a:pt x="132" y="139"/>
                    <a:pt x="133" y="141"/>
                    <a:pt x="133" y="142"/>
                  </a:cubicBezTo>
                  <a:cubicBezTo>
                    <a:pt x="132" y="142"/>
                    <a:pt x="131" y="144"/>
                    <a:pt x="131" y="144"/>
                  </a:cubicBezTo>
                  <a:cubicBezTo>
                    <a:pt x="130" y="145"/>
                    <a:pt x="129" y="145"/>
                    <a:pt x="129" y="145"/>
                  </a:cubicBezTo>
                  <a:cubicBezTo>
                    <a:pt x="128" y="145"/>
                    <a:pt x="127" y="145"/>
                    <a:pt x="127" y="145"/>
                  </a:cubicBezTo>
                  <a:cubicBezTo>
                    <a:pt x="126" y="145"/>
                    <a:pt x="125" y="145"/>
                    <a:pt x="124" y="145"/>
                  </a:cubicBezTo>
                  <a:cubicBezTo>
                    <a:pt x="123" y="145"/>
                    <a:pt x="122" y="146"/>
                    <a:pt x="121" y="147"/>
                  </a:cubicBezTo>
                  <a:cubicBezTo>
                    <a:pt x="119" y="147"/>
                    <a:pt x="117" y="149"/>
                    <a:pt x="116" y="149"/>
                  </a:cubicBezTo>
                  <a:cubicBezTo>
                    <a:pt x="115" y="150"/>
                    <a:pt x="112" y="151"/>
                    <a:pt x="111" y="151"/>
                  </a:cubicBezTo>
                  <a:cubicBezTo>
                    <a:pt x="110" y="152"/>
                    <a:pt x="109" y="152"/>
                    <a:pt x="108" y="153"/>
                  </a:cubicBezTo>
                  <a:cubicBezTo>
                    <a:pt x="107" y="153"/>
                    <a:pt x="106" y="154"/>
                    <a:pt x="106" y="154"/>
                  </a:cubicBezTo>
                  <a:cubicBezTo>
                    <a:pt x="105" y="155"/>
                    <a:pt x="104" y="156"/>
                    <a:pt x="103" y="156"/>
                  </a:cubicBezTo>
                  <a:cubicBezTo>
                    <a:pt x="103" y="156"/>
                    <a:pt x="101" y="157"/>
                    <a:pt x="101" y="158"/>
                  </a:cubicBezTo>
                  <a:cubicBezTo>
                    <a:pt x="100" y="158"/>
                    <a:pt x="98" y="159"/>
                    <a:pt x="97" y="159"/>
                  </a:cubicBezTo>
                  <a:cubicBezTo>
                    <a:pt x="97" y="159"/>
                    <a:pt x="96" y="159"/>
                    <a:pt x="95" y="160"/>
                  </a:cubicBezTo>
                  <a:cubicBezTo>
                    <a:pt x="95" y="160"/>
                    <a:pt x="93" y="160"/>
                    <a:pt x="93" y="161"/>
                  </a:cubicBezTo>
                  <a:cubicBezTo>
                    <a:pt x="92" y="161"/>
                    <a:pt x="92" y="161"/>
                    <a:pt x="91" y="162"/>
                  </a:cubicBezTo>
                  <a:cubicBezTo>
                    <a:pt x="91" y="161"/>
                    <a:pt x="91" y="160"/>
                    <a:pt x="91" y="160"/>
                  </a:cubicBezTo>
                  <a:cubicBezTo>
                    <a:pt x="90" y="160"/>
                    <a:pt x="89" y="159"/>
                    <a:pt x="88" y="159"/>
                  </a:cubicBezTo>
                  <a:cubicBezTo>
                    <a:pt x="87" y="159"/>
                    <a:pt x="86" y="159"/>
                    <a:pt x="86" y="159"/>
                  </a:cubicBezTo>
                  <a:cubicBezTo>
                    <a:pt x="85" y="159"/>
                    <a:pt x="83" y="161"/>
                    <a:pt x="82" y="162"/>
                  </a:cubicBezTo>
                  <a:cubicBezTo>
                    <a:pt x="81" y="162"/>
                    <a:pt x="79" y="164"/>
                    <a:pt x="78" y="164"/>
                  </a:cubicBezTo>
                  <a:cubicBezTo>
                    <a:pt x="78" y="165"/>
                    <a:pt x="76" y="167"/>
                    <a:pt x="75" y="168"/>
                  </a:cubicBezTo>
                  <a:cubicBezTo>
                    <a:pt x="75" y="169"/>
                    <a:pt x="73" y="170"/>
                    <a:pt x="73" y="171"/>
                  </a:cubicBezTo>
                  <a:cubicBezTo>
                    <a:pt x="72" y="172"/>
                    <a:pt x="72" y="173"/>
                    <a:pt x="72" y="173"/>
                  </a:cubicBezTo>
                  <a:cubicBezTo>
                    <a:pt x="71" y="174"/>
                    <a:pt x="70" y="175"/>
                    <a:pt x="69" y="175"/>
                  </a:cubicBezTo>
                  <a:cubicBezTo>
                    <a:pt x="69" y="176"/>
                    <a:pt x="68" y="176"/>
                    <a:pt x="67" y="177"/>
                  </a:cubicBezTo>
                  <a:cubicBezTo>
                    <a:pt x="66" y="177"/>
                    <a:pt x="65" y="178"/>
                    <a:pt x="64" y="178"/>
                  </a:cubicBezTo>
                  <a:cubicBezTo>
                    <a:pt x="63" y="179"/>
                    <a:pt x="61" y="180"/>
                    <a:pt x="61" y="181"/>
                  </a:cubicBezTo>
                  <a:cubicBezTo>
                    <a:pt x="59" y="181"/>
                    <a:pt x="57" y="183"/>
                    <a:pt x="56" y="184"/>
                  </a:cubicBezTo>
                  <a:cubicBezTo>
                    <a:pt x="55" y="184"/>
                    <a:pt x="53" y="185"/>
                    <a:pt x="52" y="185"/>
                  </a:cubicBezTo>
                  <a:cubicBezTo>
                    <a:pt x="51" y="186"/>
                    <a:pt x="49" y="186"/>
                    <a:pt x="49" y="186"/>
                  </a:cubicBezTo>
                  <a:cubicBezTo>
                    <a:pt x="48" y="187"/>
                    <a:pt x="47" y="188"/>
                    <a:pt x="47" y="188"/>
                  </a:cubicBezTo>
                  <a:cubicBezTo>
                    <a:pt x="46" y="189"/>
                    <a:pt x="45" y="190"/>
                    <a:pt x="45" y="191"/>
                  </a:cubicBezTo>
                  <a:cubicBezTo>
                    <a:pt x="44" y="192"/>
                    <a:pt x="43" y="193"/>
                    <a:pt x="42" y="193"/>
                  </a:cubicBezTo>
                  <a:cubicBezTo>
                    <a:pt x="42" y="193"/>
                    <a:pt x="40" y="194"/>
                    <a:pt x="39" y="194"/>
                  </a:cubicBezTo>
                  <a:cubicBezTo>
                    <a:pt x="38" y="194"/>
                    <a:pt x="36" y="194"/>
                    <a:pt x="35" y="194"/>
                  </a:cubicBezTo>
                  <a:cubicBezTo>
                    <a:pt x="34" y="194"/>
                    <a:pt x="31" y="194"/>
                    <a:pt x="30" y="194"/>
                  </a:cubicBezTo>
                  <a:cubicBezTo>
                    <a:pt x="29" y="194"/>
                    <a:pt x="28" y="194"/>
                    <a:pt x="27" y="194"/>
                  </a:cubicBezTo>
                  <a:cubicBezTo>
                    <a:pt x="27" y="194"/>
                    <a:pt x="26" y="194"/>
                    <a:pt x="25" y="194"/>
                  </a:cubicBezTo>
                  <a:cubicBezTo>
                    <a:pt x="24" y="195"/>
                    <a:pt x="23" y="195"/>
                    <a:pt x="22" y="195"/>
                  </a:cubicBezTo>
                  <a:cubicBezTo>
                    <a:pt x="22" y="195"/>
                    <a:pt x="20" y="196"/>
                    <a:pt x="20" y="197"/>
                  </a:cubicBezTo>
                  <a:cubicBezTo>
                    <a:pt x="19" y="197"/>
                    <a:pt x="18" y="197"/>
                    <a:pt x="17" y="197"/>
                  </a:cubicBezTo>
                  <a:cubicBezTo>
                    <a:pt x="16" y="197"/>
                    <a:pt x="15" y="198"/>
                    <a:pt x="15" y="197"/>
                  </a:cubicBezTo>
                  <a:cubicBezTo>
                    <a:pt x="15" y="197"/>
                    <a:pt x="14" y="196"/>
                    <a:pt x="14" y="195"/>
                  </a:cubicBezTo>
                  <a:cubicBezTo>
                    <a:pt x="13" y="195"/>
                    <a:pt x="12" y="194"/>
                    <a:pt x="12" y="193"/>
                  </a:cubicBezTo>
                  <a:cubicBezTo>
                    <a:pt x="11" y="193"/>
                    <a:pt x="10" y="193"/>
                    <a:pt x="9" y="193"/>
                  </a:cubicBezTo>
                  <a:cubicBezTo>
                    <a:pt x="9" y="192"/>
                    <a:pt x="8" y="192"/>
                    <a:pt x="7" y="192"/>
                  </a:cubicBezTo>
                  <a:cubicBezTo>
                    <a:pt x="6" y="192"/>
                    <a:pt x="5" y="191"/>
                    <a:pt x="4" y="190"/>
                  </a:cubicBezTo>
                  <a:cubicBezTo>
                    <a:pt x="4" y="190"/>
                    <a:pt x="3" y="189"/>
                    <a:pt x="2" y="188"/>
                  </a:cubicBezTo>
                  <a:cubicBezTo>
                    <a:pt x="2" y="188"/>
                    <a:pt x="1" y="188"/>
                    <a:pt x="1" y="187"/>
                  </a:cubicBezTo>
                  <a:cubicBezTo>
                    <a:pt x="1" y="187"/>
                    <a:pt x="1" y="187"/>
                    <a:pt x="1" y="187"/>
                  </a:cubicBezTo>
                  <a:cubicBezTo>
                    <a:pt x="0" y="186"/>
                    <a:pt x="0" y="185"/>
                    <a:pt x="0" y="184"/>
                  </a:cubicBezTo>
                  <a:cubicBezTo>
                    <a:pt x="0" y="183"/>
                    <a:pt x="0" y="182"/>
                    <a:pt x="0" y="182"/>
                  </a:cubicBezTo>
                  <a:cubicBezTo>
                    <a:pt x="0" y="181"/>
                    <a:pt x="1" y="181"/>
                    <a:pt x="1" y="180"/>
                  </a:cubicBezTo>
                  <a:cubicBezTo>
                    <a:pt x="1" y="180"/>
                    <a:pt x="2" y="179"/>
                    <a:pt x="2" y="178"/>
                  </a:cubicBezTo>
                  <a:cubicBezTo>
                    <a:pt x="2" y="178"/>
                    <a:pt x="3" y="177"/>
                    <a:pt x="3" y="177"/>
                  </a:cubicBezTo>
                  <a:cubicBezTo>
                    <a:pt x="4" y="176"/>
                    <a:pt x="4" y="175"/>
                    <a:pt x="5" y="174"/>
                  </a:cubicBezTo>
                  <a:cubicBezTo>
                    <a:pt x="5" y="174"/>
                    <a:pt x="5" y="173"/>
                    <a:pt x="5" y="172"/>
                  </a:cubicBezTo>
                  <a:cubicBezTo>
                    <a:pt x="5" y="172"/>
                    <a:pt x="5" y="171"/>
                    <a:pt x="5" y="170"/>
                  </a:cubicBezTo>
                  <a:cubicBezTo>
                    <a:pt x="5" y="170"/>
                    <a:pt x="5" y="169"/>
                    <a:pt x="5" y="168"/>
                  </a:cubicBezTo>
                  <a:cubicBezTo>
                    <a:pt x="5" y="168"/>
                    <a:pt x="5" y="167"/>
                    <a:pt x="5" y="167"/>
                  </a:cubicBezTo>
                  <a:cubicBezTo>
                    <a:pt x="4" y="166"/>
                    <a:pt x="4" y="165"/>
                    <a:pt x="5" y="164"/>
                  </a:cubicBezTo>
                  <a:cubicBezTo>
                    <a:pt x="5" y="164"/>
                    <a:pt x="6" y="163"/>
                    <a:pt x="7" y="163"/>
                  </a:cubicBezTo>
                  <a:cubicBezTo>
                    <a:pt x="7" y="162"/>
                    <a:pt x="8" y="162"/>
                    <a:pt x="8" y="162"/>
                  </a:cubicBezTo>
                  <a:cubicBezTo>
                    <a:pt x="9" y="161"/>
                    <a:pt x="11" y="161"/>
                    <a:pt x="11" y="160"/>
                  </a:cubicBezTo>
                  <a:cubicBezTo>
                    <a:pt x="12" y="160"/>
                    <a:pt x="13" y="160"/>
                    <a:pt x="13" y="159"/>
                  </a:cubicBezTo>
                  <a:cubicBezTo>
                    <a:pt x="14" y="159"/>
                    <a:pt x="14" y="159"/>
                    <a:pt x="15" y="158"/>
                  </a:cubicBezTo>
                  <a:cubicBezTo>
                    <a:pt x="15" y="158"/>
                    <a:pt x="16" y="157"/>
                    <a:pt x="16" y="157"/>
                  </a:cubicBezTo>
                  <a:cubicBezTo>
                    <a:pt x="16" y="156"/>
                    <a:pt x="16" y="155"/>
                    <a:pt x="16" y="155"/>
                  </a:cubicBezTo>
                  <a:cubicBezTo>
                    <a:pt x="16" y="154"/>
                    <a:pt x="15" y="153"/>
                    <a:pt x="14" y="152"/>
                  </a:cubicBezTo>
                  <a:cubicBezTo>
                    <a:pt x="14" y="152"/>
                    <a:pt x="13" y="152"/>
                    <a:pt x="12" y="151"/>
                  </a:cubicBezTo>
                  <a:cubicBezTo>
                    <a:pt x="12" y="151"/>
                    <a:pt x="13" y="150"/>
                    <a:pt x="12" y="149"/>
                  </a:cubicBezTo>
                  <a:cubicBezTo>
                    <a:pt x="12" y="149"/>
                    <a:pt x="12" y="148"/>
                    <a:pt x="12" y="147"/>
                  </a:cubicBezTo>
                  <a:cubicBezTo>
                    <a:pt x="11" y="147"/>
                    <a:pt x="11" y="146"/>
                    <a:pt x="11" y="145"/>
                  </a:cubicBezTo>
                  <a:cubicBezTo>
                    <a:pt x="10" y="144"/>
                    <a:pt x="9" y="143"/>
                    <a:pt x="9" y="142"/>
                  </a:cubicBezTo>
                  <a:cubicBezTo>
                    <a:pt x="8" y="142"/>
                    <a:pt x="8" y="141"/>
                    <a:pt x="8" y="139"/>
                  </a:cubicBezTo>
                  <a:cubicBezTo>
                    <a:pt x="8" y="139"/>
                    <a:pt x="9" y="138"/>
                    <a:pt x="9" y="138"/>
                  </a:cubicBezTo>
                  <a:cubicBezTo>
                    <a:pt x="9" y="138"/>
                    <a:pt x="11" y="137"/>
                    <a:pt x="11" y="137"/>
                  </a:cubicBezTo>
                  <a:cubicBezTo>
                    <a:pt x="12" y="137"/>
                    <a:pt x="12" y="137"/>
                    <a:pt x="12" y="137"/>
                  </a:cubicBezTo>
                  <a:cubicBezTo>
                    <a:pt x="13" y="137"/>
                    <a:pt x="14" y="137"/>
                    <a:pt x="14" y="137"/>
                  </a:cubicBezTo>
                  <a:cubicBezTo>
                    <a:pt x="15" y="137"/>
                    <a:pt x="15" y="137"/>
                    <a:pt x="16" y="136"/>
                  </a:cubicBezTo>
                  <a:cubicBezTo>
                    <a:pt x="16" y="136"/>
                    <a:pt x="17" y="135"/>
                    <a:pt x="17" y="135"/>
                  </a:cubicBezTo>
                  <a:cubicBezTo>
                    <a:pt x="17" y="135"/>
                    <a:pt x="17" y="134"/>
                    <a:pt x="17" y="134"/>
                  </a:cubicBezTo>
                  <a:cubicBezTo>
                    <a:pt x="17" y="133"/>
                    <a:pt x="17" y="132"/>
                    <a:pt x="16" y="132"/>
                  </a:cubicBezTo>
                  <a:cubicBezTo>
                    <a:pt x="16" y="132"/>
                    <a:pt x="16" y="132"/>
                    <a:pt x="15" y="131"/>
                  </a:cubicBezTo>
                  <a:cubicBezTo>
                    <a:pt x="15" y="131"/>
                    <a:pt x="13" y="130"/>
                    <a:pt x="12" y="129"/>
                  </a:cubicBezTo>
                  <a:cubicBezTo>
                    <a:pt x="12" y="129"/>
                    <a:pt x="11" y="127"/>
                    <a:pt x="11" y="127"/>
                  </a:cubicBezTo>
                  <a:cubicBezTo>
                    <a:pt x="11" y="126"/>
                    <a:pt x="10" y="125"/>
                    <a:pt x="10" y="125"/>
                  </a:cubicBezTo>
                  <a:cubicBezTo>
                    <a:pt x="10" y="125"/>
                    <a:pt x="10" y="124"/>
                    <a:pt x="10" y="123"/>
                  </a:cubicBezTo>
                  <a:cubicBezTo>
                    <a:pt x="10" y="123"/>
                    <a:pt x="9" y="122"/>
                    <a:pt x="9" y="121"/>
                  </a:cubicBezTo>
                  <a:cubicBezTo>
                    <a:pt x="9" y="120"/>
                    <a:pt x="9" y="119"/>
                    <a:pt x="8" y="119"/>
                  </a:cubicBezTo>
                  <a:cubicBezTo>
                    <a:pt x="8" y="118"/>
                    <a:pt x="7" y="117"/>
                    <a:pt x="7" y="117"/>
                  </a:cubicBezTo>
                  <a:cubicBezTo>
                    <a:pt x="7" y="116"/>
                    <a:pt x="6" y="115"/>
                    <a:pt x="6" y="114"/>
                  </a:cubicBezTo>
                  <a:cubicBezTo>
                    <a:pt x="5" y="113"/>
                    <a:pt x="5" y="112"/>
                    <a:pt x="5" y="111"/>
                  </a:cubicBezTo>
                  <a:cubicBezTo>
                    <a:pt x="5" y="110"/>
                    <a:pt x="5" y="110"/>
                    <a:pt x="5" y="109"/>
                  </a:cubicBezTo>
                  <a:cubicBezTo>
                    <a:pt x="5" y="109"/>
                    <a:pt x="5" y="108"/>
                    <a:pt x="5" y="108"/>
                  </a:cubicBezTo>
                  <a:cubicBezTo>
                    <a:pt x="6" y="107"/>
                    <a:pt x="7" y="106"/>
                    <a:pt x="8" y="106"/>
                  </a:cubicBezTo>
                  <a:cubicBezTo>
                    <a:pt x="8" y="106"/>
                    <a:pt x="9" y="105"/>
                    <a:pt x="10" y="105"/>
                  </a:cubicBezTo>
                  <a:cubicBezTo>
                    <a:pt x="11" y="104"/>
                    <a:pt x="12" y="103"/>
                    <a:pt x="12" y="103"/>
                  </a:cubicBezTo>
                  <a:cubicBezTo>
                    <a:pt x="12" y="103"/>
                    <a:pt x="13" y="101"/>
                    <a:pt x="13" y="101"/>
                  </a:cubicBezTo>
                  <a:cubicBezTo>
                    <a:pt x="13" y="100"/>
                    <a:pt x="14" y="99"/>
                    <a:pt x="14" y="99"/>
                  </a:cubicBezTo>
                  <a:cubicBezTo>
                    <a:pt x="14" y="98"/>
                    <a:pt x="15" y="97"/>
                    <a:pt x="15" y="97"/>
                  </a:cubicBezTo>
                  <a:cubicBezTo>
                    <a:pt x="15" y="96"/>
                    <a:pt x="16" y="95"/>
                    <a:pt x="16" y="95"/>
                  </a:cubicBezTo>
                  <a:cubicBezTo>
                    <a:pt x="16" y="94"/>
                    <a:pt x="17" y="94"/>
                    <a:pt x="17" y="93"/>
                  </a:cubicBezTo>
                  <a:cubicBezTo>
                    <a:pt x="17" y="93"/>
                    <a:pt x="18" y="92"/>
                    <a:pt x="19" y="92"/>
                  </a:cubicBezTo>
                  <a:cubicBezTo>
                    <a:pt x="19" y="91"/>
                    <a:pt x="19" y="90"/>
                    <a:pt x="19" y="89"/>
                  </a:cubicBezTo>
                  <a:cubicBezTo>
                    <a:pt x="19" y="88"/>
                    <a:pt x="19" y="87"/>
                    <a:pt x="19" y="86"/>
                  </a:cubicBezTo>
                  <a:cubicBezTo>
                    <a:pt x="19" y="86"/>
                    <a:pt x="19" y="84"/>
                    <a:pt x="19" y="84"/>
                  </a:cubicBezTo>
                  <a:cubicBezTo>
                    <a:pt x="19" y="83"/>
                    <a:pt x="18" y="82"/>
                    <a:pt x="19" y="82"/>
                  </a:cubicBezTo>
                  <a:cubicBezTo>
                    <a:pt x="19" y="81"/>
                    <a:pt x="20" y="80"/>
                    <a:pt x="20" y="81"/>
                  </a:cubicBezTo>
                  <a:cubicBezTo>
                    <a:pt x="21" y="81"/>
                    <a:pt x="22" y="81"/>
                    <a:pt x="22" y="82"/>
                  </a:cubicBezTo>
                  <a:cubicBezTo>
                    <a:pt x="23" y="82"/>
                    <a:pt x="23" y="83"/>
                    <a:pt x="23" y="83"/>
                  </a:cubicBezTo>
                  <a:cubicBezTo>
                    <a:pt x="24" y="83"/>
                    <a:pt x="25" y="83"/>
                    <a:pt x="25" y="83"/>
                  </a:cubicBezTo>
                  <a:cubicBezTo>
                    <a:pt x="26" y="83"/>
                    <a:pt x="26" y="82"/>
                    <a:pt x="27" y="82"/>
                  </a:cubicBezTo>
                  <a:cubicBezTo>
                    <a:pt x="27" y="82"/>
                    <a:pt x="27" y="81"/>
                    <a:pt x="28" y="80"/>
                  </a:cubicBezTo>
                  <a:cubicBezTo>
                    <a:pt x="28" y="80"/>
                    <a:pt x="29" y="80"/>
                    <a:pt x="30" y="80"/>
                  </a:cubicBezTo>
                  <a:cubicBezTo>
                    <a:pt x="30" y="80"/>
                    <a:pt x="31" y="80"/>
                    <a:pt x="31" y="80"/>
                  </a:cubicBezTo>
                  <a:cubicBezTo>
                    <a:pt x="32" y="81"/>
                    <a:pt x="33" y="81"/>
                    <a:pt x="33" y="82"/>
                  </a:cubicBezTo>
                  <a:cubicBezTo>
                    <a:pt x="33" y="82"/>
                    <a:pt x="34" y="83"/>
                    <a:pt x="34" y="83"/>
                  </a:cubicBezTo>
                  <a:cubicBezTo>
                    <a:pt x="35" y="83"/>
                    <a:pt x="36" y="83"/>
                    <a:pt x="37" y="83"/>
                  </a:cubicBezTo>
                  <a:cubicBezTo>
                    <a:pt x="37" y="83"/>
                    <a:pt x="38" y="82"/>
                    <a:pt x="39" y="82"/>
                  </a:cubicBezTo>
                  <a:cubicBezTo>
                    <a:pt x="39" y="82"/>
                    <a:pt x="40" y="81"/>
                    <a:pt x="40" y="80"/>
                  </a:cubicBezTo>
                  <a:cubicBezTo>
                    <a:pt x="41" y="80"/>
                    <a:pt x="41" y="79"/>
                    <a:pt x="41" y="78"/>
                  </a:cubicBezTo>
                  <a:cubicBezTo>
                    <a:pt x="42" y="77"/>
                    <a:pt x="42" y="75"/>
                    <a:pt x="41" y="75"/>
                  </a:cubicBezTo>
                  <a:cubicBezTo>
                    <a:pt x="41" y="74"/>
                    <a:pt x="41" y="73"/>
                    <a:pt x="41" y="73"/>
                  </a:cubicBezTo>
                  <a:cubicBezTo>
                    <a:pt x="40" y="72"/>
                    <a:pt x="40" y="71"/>
                    <a:pt x="39" y="70"/>
                  </a:cubicBezTo>
                  <a:cubicBezTo>
                    <a:pt x="39" y="69"/>
                    <a:pt x="38" y="68"/>
                    <a:pt x="37" y="67"/>
                  </a:cubicBezTo>
                  <a:cubicBezTo>
                    <a:pt x="37" y="66"/>
                    <a:pt x="37" y="65"/>
                    <a:pt x="37" y="64"/>
                  </a:cubicBezTo>
                  <a:cubicBezTo>
                    <a:pt x="38" y="63"/>
                    <a:pt x="38" y="62"/>
                    <a:pt x="38" y="61"/>
                  </a:cubicBezTo>
                  <a:cubicBezTo>
                    <a:pt x="38" y="60"/>
                    <a:pt x="39" y="59"/>
                    <a:pt x="39" y="58"/>
                  </a:cubicBezTo>
                  <a:cubicBezTo>
                    <a:pt x="40" y="57"/>
                    <a:pt x="41" y="55"/>
                    <a:pt x="42" y="54"/>
                  </a:cubicBezTo>
                  <a:cubicBezTo>
                    <a:pt x="42" y="54"/>
                    <a:pt x="42" y="54"/>
                    <a:pt x="42" y="53"/>
                  </a:cubicBezTo>
                  <a:cubicBezTo>
                    <a:pt x="42" y="53"/>
                    <a:pt x="42" y="52"/>
                    <a:pt x="42" y="51"/>
                  </a:cubicBezTo>
                  <a:cubicBezTo>
                    <a:pt x="42" y="51"/>
                    <a:pt x="44" y="50"/>
                    <a:pt x="44" y="50"/>
                  </a:cubicBezTo>
                  <a:cubicBezTo>
                    <a:pt x="44" y="49"/>
                    <a:pt x="44" y="48"/>
                    <a:pt x="44" y="47"/>
                  </a:cubicBezTo>
                  <a:cubicBezTo>
                    <a:pt x="44" y="47"/>
                    <a:pt x="44" y="46"/>
                    <a:pt x="44" y="45"/>
                  </a:cubicBezTo>
                  <a:cubicBezTo>
                    <a:pt x="44" y="45"/>
                    <a:pt x="44" y="44"/>
                    <a:pt x="43" y="44"/>
                  </a:cubicBezTo>
                  <a:cubicBezTo>
                    <a:pt x="42" y="43"/>
                    <a:pt x="42" y="43"/>
                    <a:pt x="41" y="43"/>
                  </a:cubicBezTo>
                  <a:cubicBezTo>
                    <a:pt x="41" y="43"/>
                    <a:pt x="40" y="43"/>
                    <a:pt x="39" y="43"/>
                  </a:cubicBezTo>
                  <a:cubicBezTo>
                    <a:pt x="39" y="44"/>
                    <a:pt x="38" y="45"/>
                    <a:pt x="37" y="46"/>
                  </a:cubicBezTo>
                  <a:cubicBezTo>
                    <a:pt x="37" y="46"/>
                    <a:pt x="37" y="48"/>
                    <a:pt x="36" y="49"/>
                  </a:cubicBezTo>
                  <a:cubicBezTo>
                    <a:pt x="36" y="49"/>
                    <a:pt x="36" y="50"/>
                    <a:pt x="35" y="50"/>
                  </a:cubicBezTo>
                  <a:cubicBezTo>
                    <a:pt x="35" y="51"/>
                    <a:pt x="34" y="52"/>
                    <a:pt x="33" y="52"/>
                  </a:cubicBezTo>
                  <a:cubicBezTo>
                    <a:pt x="33" y="52"/>
                    <a:pt x="31" y="50"/>
                    <a:pt x="30" y="50"/>
                  </a:cubicBezTo>
                  <a:cubicBezTo>
                    <a:pt x="29" y="50"/>
                    <a:pt x="28" y="49"/>
                    <a:pt x="28" y="49"/>
                  </a:cubicBezTo>
                  <a:cubicBezTo>
                    <a:pt x="27" y="49"/>
                    <a:pt x="25" y="48"/>
                    <a:pt x="25" y="47"/>
                  </a:cubicBezTo>
                  <a:cubicBezTo>
                    <a:pt x="24" y="47"/>
                    <a:pt x="23" y="46"/>
                    <a:pt x="23" y="45"/>
                  </a:cubicBezTo>
                  <a:cubicBezTo>
                    <a:pt x="22" y="45"/>
                    <a:pt x="21" y="44"/>
                    <a:pt x="21" y="43"/>
                  </a:cubicBezTo>
                  <a:cubicBezTo>
                    <a:pt x="20" y="42"/>
                    <a:pt x="20" y="41"/>
                    <a:pt x="20" y="40"/>
                  </a:cubicBezTo>
                  <a:cubicBezTo>
                    <a:pt x="20" y="40"/>
                    <a:pt x="20" y="40"/>
                    <a:pt x="2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37"/>
                    <a:pt x="21" y="36"/>
                    <a:pt x="21" y="36"/>
                  </a:cubicBezTo>
                  <a:cubicBezTo>
                    <a:pt x="21" y="35"/>
                    <a:pt x="21" y="34"/>
                    <a:pt x="21" y="33"/>
                  </a:cubicBezTo>
                  <a:cubicBezTo>
                    <a:pt x="21" y="33"/>
                    <a:pt x="20" y="32"/>
                    <a:pt x="21" y="32"/>
                  </a:cubicBezTo>
                  <a:cubicBezTo>
                    <a:pt x="21" y="31"/>
                    <a:pt x="22" y="30"/>
                    <a:pt x="22" y="30"/>
                  </a:cubicBezTo>
                  <a:cubicBezTo>
                    <a:pt x="23" y="30"/>
                    <a:pt x="24" y="30"/>
                    <a:pt x="25" y="29"/>
                  </a:cubicBezTo>
                  <a:cubicBezTo>
                    <a:pt x="25" y="29"/>
                    <a:pt x="27" y="29"/>
                    <a:pt x="27" y="29"/>
                  </a:cubicBezTo>
                  <a:cubicBezTo>
                    <a:pt x="28" y="29"/>
                    <a:pt x="29" y="29"/>
                    <a:pt x="30" y="29"/>
                  </a:cubicBezTo>
                  <a:cubicBezTo>
                    <a:pt x="31" y="29"/>
                    <a:pt x="32" y="30"/>
                    <a:pt x="33" y="30"/>
                  </a:cubicBezTo>
                  <a:cubicBezTo>
                    <a:pt x="33" y="30"/>
                    <a:pt x="34" y="30"/>
                    <a:pt x="35" y="30"/>
                  </a:cubicBezTo>
                  <a:cubicBezTo>
                    <a:pt x="35" y="29"/>
                    <a:pt x="36" y="29"/>
                    <a:pt x="37" y="29"/>
                  </a:cubicBezTo>
                  <a:cubicBezTo>
                    <a:pt x="38" y="29"/>
                    <a:pt x="38" y="28"/>
                    <a:pt x="39" y="28"/>
                  </a:cubicBezTo>
                  <a:cubicBezTo>
                    <a:pt x="39" y="28"/>
                    <a:pt x="40" y="28"/>
                    <a:pt x="41" y="28"/>
                  </a:cubicBezTo>
                  <a:cubicBezTo>
                    <a:pt x="42" y="28"/>
                    <a:pt x="44" y="28"/>
                    <a:pt x="45" y="28"/>
                  </a:cubicBezTo>
                  <a:cubicBezTo>
                    <a:pt x="46" y="28"/>
                    <a:pt x="47" y="29"/>
                    <a:pt x="48" y="29"/>
                  </a:cubicBezTo>
                  <a:cubicBezTo>
                    <a:pt x="49" y="29"/>
                    <a:pt x="51" y="29"/>
                    <a:pt x="51" y="29"/>
                  </a:cubicBezTo>
                  <a:cubicBezTo>
                    <a:pt x="52" y="28"/>
                    <a:pt x="53" y="28"/>
                    <a:pt x="54" y="28"/>
                  </a:cubicBezTo>
                  <a:cubicBezTo>
                    <a:pt x="55" y="28"/>
                    <a:pt x="55" y="27"/>
                    <a:pt x="56" y="27"/>
                  </a:cubicBezTo>
                  <a:cubicBezTo>
                    <a:pt x="56" y="27"/>
                    <a:pt x="57" y="25"/>
                    <a:pt x="58" y="25"/>
                  </a:cubicBezTo>
                  <a:cubicBezTo>
                    <a:pt x="58" y="25"/>
                    <a:pt x="60" y="24"/>
                    <a:pt x="60" y="24"/>
                  </a:cubicBezTo>
                  <a:cubicBezTo>
                    <a:pt x="61" y="23"/>
                    <a:pt x="63" y="23"/>
                    <a:pt x="64" y="23"/>
                  </a:cubicBezTo>
                  <a:cubicBezTo>
                    <a:pt x="65" y="22"/>
                    <a:pt x="67" y="22"/>
                    <a:pt x="68" y="22"/>
                  </a:cubicBezTo>
                  <a:cubicBezTo>
                    <a:pt x="69" y="22"/>
                    <a:pt x="71" y="22"/>
                    <a:pt x="72" y="22"/>
                  </a:cubicBezTo>
                  <a:cubicBezTo>
                    <a:pt x="72" y="22"/>
                    <a:pt x="73" y="22"/>
                    <a:pt x="73" y="21"/>
                  </a:cubicBezTo>
                  <a:cubicBezTo>
                    <a:pt x="74" y="21"/>
                    <a:pt x="75" y="21"/>
                    <a:pt x="75" y="21"/>
                  </a:cubicBezTo>
                  <a:cubicBezTo>
                    <a:pt x="76" y="21"/>
                    <a:pt x="77" y="20"/>
                    <a:pt x="77" y="20"/>
                  </a:cubicBezTo>
                  <a:cubicBezTo>
                    <a:pt x="78" y="20"/>
                    <a:pt x="78" y="19"/>
                    <a:pt x="78" y="18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79" y="17"/>
                    <a:pt x="79" y="16"/>
                    <a:pt x="79" y="15"/>
                  </a:cubicBezTo>
                  <a:cubicBezTo>
                    <a:pt x="79" y="15"/>
                    <a:pt x="80" y="15"/>
                    <a:pt x="80" y="1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162"/>
            <p:cNvSpPr>
              <a:spLocks/>
            </p:cNvSpPr>
            <p:nvPr/>
          </p:nvSpPr>
          <p:spPr bwMode="auto">
            <a:xfrm>
              <a:off x="1740" y="1346"/>
              <a:ext cx="493" cy="547"/>
            </a:xfrm>
            <a:custGeom>
              <a:avLst/>
              <a:gdLst>
                <a:gd name="T0" fmla="*/ 89 w 178"/>
                <a:gd name="T1" fmla="*/ 15 h 198"/>
                <a:gd name="T2" fmla="*/ 102 w 178"/>
                <a:gd name="T3" fmla="*/ 15 h 198"/>
                <a:gd name="T4" fmla="*/ 113 w 178"/>
                <a:gd name="T5" fmla="*/ 15 h 198"/>
                <a:gd name="T6" fmla="*/ 123 w 178"/>
                <a:gd name="T7" fmla="*/ 11 h 198"/>
                <a:gd name="T8" fmla="*/ 134 w 178"/>
                <a:gd name="T9" fmla="*/ 9 h 198"/>
                <a:gd name="T10" fmla="*/ 144 w 178"/>
                <a:gd name="T11" fmla="*/ 3 h 198"/>
                <a:gd name="T12" fmla="*/ 152 w 178"/>
                <a:gd name="T13" fmla="*/ 0 h 198"/>
                <a:gd name="T14" fmla="*/ 161 w 178"/>
                <a:gd name="T15" fmla="*/ 4 h 198"/>
                <a:gd name="T16" fmla="*/ 166 w 178"/>
                <a:gd name="T17" fmla="*/ 12 h 198"/>
                <a:gd name="T18" fmla="*/ 175 w 178"/>
                <a:gd name="T19" fmla="*/ 18 h 198"/>
                <a:gd name="T20" fmla="*/ 174 w 178"/>
                <a:gd name="T21" fmla="*/ 27 h 198"/>
                <a:gd name="T22" fmla="*/ 173 w 178"/>
                <a:gd name="T23" fmla="*/ 42 h 198"/>
                <a:gd name="T24" fmla="*/ 168 w 178"/>
                <a:gd name="T25" fmla="*/ 46 h 198"/>
                <a:gd name="T26" fmla="*/ 173 w 178"/>
                <a:gd name="T27" fmla="*/ 53 h 198"/>
                <a:gd name="T28" fmla="*/ 169 w 178"/>
                <a:gd name="T29" fmla="*/ 66 h 198"/>
                <a:gd name="T30" fmla="*/ 159 w 178"/>
                <a:gd name="T31" fmla="*/ 67 h 198"/>
                <a:gd name="T32" fmla="*/ 162 w 178"/>
                <a:gd name="T33" fmla="*/ 75 h 198"/>
                <a:gd name="T34" fmla="*/ 153 w 178"/>
                <a:gd name="T35" fmla="*/ 90 h 198"/>
                <a:gd name="T36" fmla="*/ 142 w 178"/>
                <a:gd name="T37" fmla="*/ 80 h 198"/>
                <a:gd name="T38" fmla="*/ 130 w 178"/>
                <a:gd name="T39" fmla="*/ 81 h 198"/>
                <a:gd name="T40" fmla="*/ 127 w 178"/>
                <a:gd name="T41" fmla="*/ 94 h 198"/>
                <a:gd name="T42" fmla="*/ 133 w 178"/>
                <a:gd name="T43" fmla="*/ 103 h 198"/>
                <a:gd name="T44" fmla="*/ 133 w 178"/>
                <a:gd name="T45" fmla="*/ 111 h 198"/>
                <a:gd name="T46" fmla="*/ 137 w 178"/>
                <a:gd name="T47" fmla="*/ 125 h 198"/>
                <a:gd name="T48" fmla="*/ 131 w 178"/>
                <a:gd name="T49" fmla="*/ 144 h 198"/>
                <a:gd name="T50" fmla="*/ 116 w 178"/>
                <a:gd name="T51" fmla="*/ 149 h 198"/>
                <a:gd name="T52" fmla="*/ 101 w 178"/>
                <a:gd name="T53" fmla="*/ 158 h 198"/>
                <a:gd name="T54" fmla="*/ 91 w 178"/>
                <a:gd name="T55" fmla="*/ 160 h 198"/>
                <a:gd name="T56" fmla="*/ 75 w 178"/>
                <a:gd name="T57" fmla="*/ 168 h 198"/>
                <a:gd name="T58" fmla="*/ 64 w 178"/>
                <a:gd name="T59" fmla="*/ 178 h 198"/>
                <a:gd name="T60" fmla="*/ 47 w 178"/>
                <a:gd name="T61" fmla="*/ 188 h 198"/>
                <a:gd name="T62" fmla="*/ 30 w 178"/>
                <a:gd name="T63" fmla="*/ 194 h 198"/>
                <a:gd name="T64" fmla="*/ 17 w 178"/>
                <a:gd name="T65" fmla="*/ 197 h 198"/>
                <a:gd name="T66" fmla="*/ 7 w 178"/>
                <a:gd name="T67" fmla="*/ 192 h 198"/>
                <a:gd name="T68" fmla="*/ 0 w 178"/>
                <a:gd name="T69" fmla="*/ 184 h 198"/>
                <a:gd name="T70" fmla="*/ 5 w 178"/>
                <a:gd name="T71" fmla="*/ 174 h 198"/>
                <a:gd name="T72" fmla="*/ 5 w 178"/>
                <a:gd name="T73" fmla="*/ 164 h 198"/>
                <a:gd name="T74" fmla="*/ 15 w 178"/>
                <a:gd name="T75" fmla="*/ 158 h 198"/>
                <a:gd name="T76" fmla="*/ 12 w 178"/>
                <a:gd name="T77" fmla="*/ 149 h 198"/>
                <a:gd name="T78" fmla="*/ 9 w 178"/>
                <a:gd name="T79" fmla="*/ 138 h 198"/>
                <a:gd name="T80" fmla="*/ 17 w 178"/>
                <a:gd name="T81" fmla="*/ 135 h 198"/>
                <a:gd name="T82" fmla="*/ 11 w 178"/>
                <a:gd name="T83" fmla="*/ 127 h 198"/>
                <a:gd name="T84" fmla="*/ 7 w 178"/>
                <a:gd name="T85" fmla="*/ 117 h 198"/>
                <a:gd name="T86" fmla="*/ 8 w 178"/>
                <a:gd name="T87" fmla="*/ 106 h 198"/>
                <a:gd name="T88" fmla="*/ 15 w 178"/>
                <a:gd name="T89" fmla="*/ 97 h 198"/>
                <a:gd name="T90" fmla="*/ 19 w 178"/>
                <a:gd name="T91" fmla="*/ 86 h 198"/>
                <a:gd name="T92" fmla="*/ 23 w 178"/>
                <a:gd name="T93" fmla="*/ 83 h 198"/>
                <a:gd name="T94" fmla="*/ 31 w 178"/>
                <a:gd name="T95" fmla="*/ 80 h 198"/>
                <a:gd name="T96" fmla="*/ 40 w 178"/>
                <a:gd name="T97" fmla="*/ 80 h 198"/>
                <a:gd name="T98" fmla="*/ 37 w 178"/>
                <a:gd name="T99" fmla="*/ 67 h 198"/>
                <a:gd name="T100" fmla="*/ 42 w 178"/>
                <a:gd name="T101" fmla="*/ 53 h 198"/>
                <a:gd name="T102" fmla="*/ 43 w 178"/>
                <a:gd name="T103" fmla="*/ 44 h 198"/>
                <a:gd name="T104" fmla="*/ 35 w 178"/>
                <a:gd name="T105" fmla="*/ 50 h 198"/>
                <a:gd name="T106" fmla="*/ 23 w 178"/>
                <a:gd name="T107" fmla="*/ 45 h 198"/>
                <a:gd name="T108" fmla="*/ 21 w 178"/>
                <a:gd name="T109" fmla="*/ 36 h 198"/>
                <a:gd name="T110" fmla="*/ 27 w 178"/>
                <a:gd name="T111" fmla="*/ 29 h 198"/>
                <a:gd name="T112" fmla="*/ 39 w 178"/>
                <a:gd name="T113" fmla="*/ 28 h 198"/>
                <a:gd name="T114" fmla="*/ 54 w 178"/>
                <a:gd name="T115" fmla="*/ 28 h 198"/>
                <a:gd name="T116" fmla="*/ 68 w 178"/>
                <a:gd name="T117" fmla="*/ 22 h 198"/>
                <a:gd name="T118" fmla="*/ 78 w 178"/>
                <a:gd name="T119" fmla="*/ 1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8" h="198">
                  <a:moveTo>
                    <a:pt x="80" y="15"/>
                  </a:moveTo>
                  <a:cubicBezTo>
                    <a:pt x="81" y="15"/>
                    <a:pt x="81" y="15"/>
                    <a:pt x="81" y="14"/>
                  </a:cubicBezTo>
                  <a:cubicBezTo>
                    <a:pt x="81" y="14"/>
                    <a:pt x="82" y="14"/>
                    <a:pt x="83" y="14"/>
                  </a:cubicBezTo>
                  <a:cubicBezTo>
                    <a:pt x="84" y="14"/>
                    <a:pt x="85" y="15"/>
                    <a:pt x="86" y="15"/>
                  </a:cubicBezTo>
                  <a:cubicBezTo>
                    <a:pt x="87" y="15"/>
                    <a:pt x="88" y="15"/>
                    <a:pt x="89" y="15"/>
                  </a:cubicBezTo>
                  <a:cubicBezTo>
                    <a:pt x="89" y="15"/>
                    <a:pt x="90" y="14"/>
                    <a:pt x="90" y="14"/>
                  </a:cubicBezTo>
                  <a:cubicBezTo>
                    <a:pt x="91" y="14"/>
                    <a:pt x="93" y="14"/>
                    <a:pt x="93" y="14"/>
                  </a:cubicBezTo>
                  <a:cubicBezTo>
                    <a:pt x="94" y="14"/>
                    <a:pt x="96" y="14"/>
                    <a:pt x="97" y="14"/>
                  </a:cubicBezTo>
                  <a:cubicBezTo>
                    <a:pt x="97" y="14"/>
                    <a:pt x="99" y="14"/>
                    <a:pt x="100" y="14"/>
                  </a:cubicBezTo>
                  <a:cubicBezTo>
                    <a:pt x="100" y="15"/>
                    <a:pt x="101" y="15"/>
                    <a:pt x="102" y="15"/>
                  </a:cubicBezTo>
                  <a:cubicBezTo>
                    <a:pt x="102" y="15"/>
                    <a:pt x="103" y="15"/>
                    <a:pt x="104" y="15"/>
                  </a:cubicBezTo>
                  <a:cubicBezTo>
                    <a:pt x="105" y="15"/>
                    <a:pt x="105" y="16"/>
                    <a:pt x="106" y="16"/>
                  </a:cubicBezTo>
                  <a:cubicBezTo>
                    <a:pt x="107" y="16"/>
                    <a:pt x="108" y="16"/>
                    <a:pt x="109" y="16"/>
                  </a:cubicBezTo>
                  <a:cubicBezTo>
                    <a:pt x="109" y="16"/>
                    <a:pt x="111" y="16"/>
                    <a:pt x="111" y="16"/>
                  </a:cubicBezTo>
                  <a:cubicBezTo>
                    <a:pt x="112" y="16"/>
                    <a:pt x="113" y="15"/>
                    <a:pt x="113" y="15"/>
                  </a:cubicBezTo>
                  <a:cubicBezTo>
                    <a:pt x="113" y="14"/>
                    <a:pt x="114" y="14"/>
                    <a:pt x="114" y="13"/>
                  </a:cubicBezTo>
                  <a:cubicBezTo>
                    <a:pt x="114" y="13"/>
                    <a:pt x="115" y="12"/>
                    <a:pt x="116" y="12"/>
                  </a:cubicBezTo>
                  <a:cubicBezTo>
                    <a:pt x="117" y="11"/>
                    <a:pt x="118" y="11"/>
                    <a:pt x="118" y="11"/>
                  </a:cubicBezTo>
                  <a:cubicBezTo>
                    <a:pt x="119" y="11"/>
                    <a:pt x="120" y="11"/>
                    <a:pt x="121" y="11"/>
                  </a:cubicBezTo>
                  <a:cubicBezTo>
                    <a:pt x="122" y="11"/>
                    <a:pt x="123" y="11"/>
                    <a:pt x="123" y="11"/>
                  </a:cubicBezTo>
                  <a:cubicBezTo>
                    <a:pt x="124" y="10"/>
                    <a:pt x="125" y="11"/>
                    <a:pt x="125" y="11"/>
                  </a:cubicBezTo>
                  <a:cubicBezTo>
                    <a:pt x="126" y="11"/>
                    <a:pt x="127" y="10"/>
                    <a:pt x="128" y="10"/>
                  </a:cubicBezTo>
                  <a:cubicBezTo>
                    <a:pt x="128" y="10"/>
                    <a:pt x="129" y="10"/>
                    <a:pt x="130" y="10"/>
                  </a:cubicBezTo>
                  <a:cubicBezTo>
                    <a:pt x="130" y="10"/>
                    <a:pt x="131" y="10"/>
                    <a:pt x="131" y="10"/>
                  </a:cubicBezTo>
                  <a:cubicBezTo>
                    <a:pt x="132" y="10"/>
                    <a:pt x="134" y="9"/>
                    <a:pt x="134" y="9"/>
                  </a:cubicBezTo>
                  <a:cubicBezTo>
                    <a:pt x="135" y="9"/>
                    <a:pt x="136" y="8"/>
                    <a:pt x="136" y="8"/>
                  </a:cubicBezTo>
                  <a:cubicBezTo>
                    <a:pt x="137" y="8"/>
                    <a:pt x="138" y="7"/>
                    <a:pt x="139" y="7"/>
                  </a:cubicBezTo>
                  <a:cubicBezTo>
                    <a:pt x="139" y="7"/>
                    <a:pt x="140" y="6"/>
                    <a:pt x="141" y="6"/>
                  </a:cubicBezTo>
                  <a:cubicBezTo>
                    <a:pt x="141" y="5"/>
                    <a:pt x="142" y="4"/>
                    <a:pt x="142" y="4"/>
                  </a:cubicBezTo>
                  <a:cubicBezTo>
                    <a:pt x="142" y="4"/>
                    <a:pt x="144" y="3"/>
                    <a:pt x="144" y="3"/>
                  </a:cubicBezTo>
                  <a:cubicBezTo>
                    <a:pt x="144" y="3"/>
                    <a:pt x="145" y="3"/>
                    <a:pt x="145" y="3"/>
                  </a:cubicBezTo>
                  <a:cubicBezTo>
                    <a:pt x="146" y="2"/>
                    <a:pt x="147" y="3"/>
                    <a:pt x="148" y="3"/>
                  </a:cubicBezTo>
                  <a:cubicBezTo>
                    <a:pt x="148" y="2"/>
                    <a:pt x="148" y="2"/>
                    <a:pt x="149" y="2"/>
                  </a:cubicBezTo>
                  <a:cubicBezTo>
                    <a:pt x="149" y="2"/>
                    <a:pt x="150" y="1"/>
                    <a:pt x="151" y="0"/>
                  </a:cubicBezTo>
                  <a:cubicBezTo>
                    <a:pt x="151" y="0"/>
                    <a:pt x="152" y="0"/>
                    <a:pt x="152" y="0"/>
                  </a:cubicBezTo>
                  <a:cubicBezTo>
                    <a:pt x="152" y="0"/>
                    <a:pt x="153" y="0"/>
                    <a:pt x="154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5" y="0"/>
                    <a:pt x="157" y="1"/>
                    <a:pt x="157" y="1"/>
                  </a:cubicBezTo>
                  <a:cubicBezTo>
                    <a:pt x="158" y="1"/>
                    <a:pt x="158" y="2"/>
                    <a:pt x="159" y="3"/>
                  </a:cubicBezTo>
                  <a:cubicBezTo>
                    <a:pt x="159" y="3"/>
                    <a:pt x="160" y="3"/>
                    <a:pt x="161" y="4"/>
                  </a:cubicBezTo>
                  <a:cubicBezTo>
                    <a:pt x="161" y="4"/>
                    <a:pt x="162" y="5"/>
                    <a:pt x="162" y="6"/>
                  </a:cubicBezTo>
                  <a:cubicBezTo>
                    <a:pt x="162" y="7"/>
                    <a:pt x="163" y="8"/>
                    <a:pt x="163" y="8"/>
                  </a:cubicBezTo>
                  <a:cubicBezTo>
                    <a:pt x="163" y="9"/>
                    <a:pt x="163" y="9"/>
                    <a:pt x="163" y="10"/>
                  </a:cubicBezTo>
                  <a:cubicBezTo>
                    <a:pt x="163" y="10"/>
                    <a:pt x="164" y="11"/>
                    <a:pt x="164" y="12"/>
                  </a:cubicBezTo>
                  <a:cubicBezTo>
                    <a:pt x="164" y="12"/>
                    <a:pt x="166" y="12"/>
                    <a:pt x="166" y="12"/>
                  </a:cubicBezTo>
                  <a:cubicBezTo>
                    <a:pt x="167" y="13"/>
                    <a:pt x="168" y="14"/>
                    <a:pt x="168" y="14"/>
                  </a:cubicBezTo>
                  <a:cubicBezTo>
                    <a:pt x="169" y="14"/>
                    <a:pt x="170" y="15"/>
                    <a:pt x="171" y="15"/>
                  </a:cubicBezTo>
                  <a:cubicBezTo>
                    <a:pt x="171" y="15"/>
                    <a:pt x="172" y="15"/>
                    <a:pt x="173" y="15"/>
                  </a:cubicBezTo>
                  <a:cubicBezTo>
                    <a:pt x="173" y="15"/>
                    <a:pt x="174" y="16"/>
                    <a:pt x="174" y="17"/>
                  </a:cubicBezTo>
                  <a:cubicBezTo>
                    <a:pt x="174" y="17"/>
                    <a:pt x="174" y="18"/>
                    <a:pt x="175" y="18"/>
                  </a:cubicBezTo>
                  <a:cubicBezTo>
                    <a:pt x="175" y="18"/>
                    <a:pt x="177" y="18"/>
                    <a:pt x="178" y="18"/>
                  </a:cubicBezTo>
                  <a:cubicBezTo>
                    <a:pt x="178" y="18"/>
                    <a:pt x="178" y="18"/>
                    <a:pt x="178" y="18"/>
                  </a:cubicBezTo>
                  <a:cubicBezTo>
                    <a:pt x="178" y="19"/>
                    <a:pt x="178" y="20"/>
                    <a:pt x="178" y="20"/>
                  </a:cubicBezTo>
                  <a:cubicBezTo>
                    <a:pt x="178" y="21"/>
                    <a:pt x="177" y="23"/>
                    <a:pt x="176" y="24"/>
                  </a:cubicBezTo>
                  <a:cubicBezTo>
                    <a:pt x="176" y="24"/>
                    <a:pt x="175" y="27"/>
                    <a:pt x="174" y="27"/>
                  </a:cubicBezTo>
                  <a:cubicBezTo>
                    <a:pt x="174" y="29"/>
                    <a:pt x="173" y="31"/>
                    <a:pt x="173" y="33"/>
                  </a:cubicBezTo>
                  <a:cubicBezTo>
                    <a:pt x="173" y="33"/>
                    <a:pt x="173" y="35"/>
                    <a:pt x="173" y="35"/>
                  </a:cubicBezTo>
                  <a:cubicBezTo>
                    <a:pt x="172" y="36"/>
                    <a:pt x="172" y="38"/>
                    <a:pt x="172" y="39"/>
                  </a:cubicBezTo>
                  <a:cubicBezTo>
                    <a:pt x="172" y="39"/>
                    <a:pt x="172" y="40"/>
                    <a:pt x="172" y="41"/>
                  </a:cubicBezTo>
                  <a:cubicBezTo>
                    <a:pt x="173" y="41"/>
                    <a:pt x="173" y="42"/>
                    <a:pt x="173" y="42"/>
                  </a:cubicBezTo>
                  <a:cubicBezTo>
                    <a:pt x="173" y="43"/>
                    <a:pt x="173" y="44"/>
                    <a:pt x="173" y="44"/>
                  </a:cubicBezTo>
                  <a:cubicBezTo>
                    <a:pt x="173" y="44"/>
                    <a:pt x="172" y="45"/>
                    <a:pt x="172" y="45"/>
                  </a:cubicBezTo>
                  <a:cubicBezTo>
                    <a:pt x="171" y="46"/>
                    <a:pt x="170" y="46"/>
                    <a:pt x="170" y="46"/>
                  </a:cubicBezTo>
                  <a:cubicBezTo>
                    <a:pt x="169" y="46"/>
                    <a:pt x="169" y="45"/>
                    <a:pt x="169" y="45"/>
                  </a:cubicBezTo>
                  <a:cubicBezTo>
                    <a:pt x="168" y="45"/>
                    <a:pt x="168" y="46"/>
                    <a:pt x="168" y="46"/>
                  </a:cubicBezTo>
                  <a:cubicBezTo>
                    <a:pt x="168" y="46"/>
                    <a:pt x="168" y="47"/>
                    <a:pt x="168" y="48"/>
                  </a:cubicBezTo>
                  <a:cubicBezTo>
                    <a:pt x="169" y="49"/>
                    <a:pt x="169" y="49"/>
                    <a:pt x="169" y="49"/>
                  </a:cubicBezTo>
                  <a:cubicBezTo>
                    <a:pt x="169" y="49"/>
                    <a:pt x="170" y="50"/>
                    <a:pt x="170" y="50"/>
                  </a:cubicBezTo>
                  <a:cubicBezTo>
                    <a:pt x="171" y="50"/>
                    <a:pt x="172" y="51"/>
                    <a:pt x="172" y="51"/>
                  </a:cubicBezTo>
                  <a:cubicBezTo>
                    <a:pt x="172" y="52"/>
                    <a:pt x="173" y="53"/>
                    <a:pt x="173" y="53"/>
                  </a:cubicBezTo>
                  <a:cubicBezTo>
                    <a:pt x="173" y="54"/>
                    <a:pt x="174" y="55"/>
                    <a:pt x="174" y="55"/>
                  </a:cubicBezTo>
                  <a:cubicBezTo>
                    <a:pt x="174" y="56"/>
                    <a:pt x="174" y="58"/>
                    <a:pt x="174" y="58"/>
                  </a:cubicBezTo>
                  <a:cubicBezTo>
                    <a:pt x="174" y="59"/>
                    <a:pt x="173" y="61"/>
                    <a:pt x="173" y="62"/>
                  </a:cubicBezTo>
                  <a:cubicBezTo>
                    <a:pt x="172" y="62"/>
                    <a:pt x="171" y="63"/>
                    <a:pt x="171" y="64"/>
                  </a:cubicBezTo>
                  <a:cubicBezTo>
                    <a:pt x="171" y="65"/>
                    <a:pt x="170" y="66"/>
                    <a:pt x="169" y="66"/>
                  </a:cubicBezTo>
                  <a:cubicBezTo>
                    <a:pt x="168" y="67"/>
                    <a:pt x="168" y="67"/>
                    <a:pt x="167" y="67"/>
                  </a:cubicBezTo>
                  <a:cubicBezTo>
                    <a:pt x="166" y="68"/>
                    <a:pt x="165" y="68"/>
                    <a:pt x="164" y="68"/>
                  </a:cubicBezTo>
                  <a:cubicBezTo>
                    <a:pt x="163" y="68"/>
                    <a:pt x="162" y="68"/>
                    <a:pt x="162" y="68"/>
                  </a:cubicBezTo>
                  <a:cubicBezTo>
                    <a:pt x="161" y="68"/>
                    <a:pt x="161" y="67"/>
                    <a:pt x="161" y="67"/>
                  </a:cubicBezTo>
                  <a:cubicBezTo>
                    <a:pt x="160" y="67"/>
                    <a:pt x="160" y="67"/>
                    <a:pt x="159" y="67"/>
                  </a:cubicBezTo>
                  <a:cubicBezTo>
                    <a:pt x="159" y="67"/>
                    <a:pt x="159" y="68"/>
                    <a:pt x="159" y="68"/>
                  </a:cubicBezTo>
                  <a:cubicBezTo>
                    <a:pt x="159" y="68"/>
                    <a:pt x="159" y="69"/>
                    <a:pt x="159" y="69"/>
                  </a:cubicBezTo>
                  <a:cubicBezTo>
                    <a:pt x="159" y="70"/>
                    <a:pt x="160" y="71"/>
                    <a:pt x="160" y="72"/>
                  </a:cubicBezTo>
                  <a:cubicBezTo>
                    <a:pt x="160" y="72"/>
                    <a:pt x="161" y="73"/>
                    <a:pt x="161" y="73"/>
                  </a:cubicBezTo>
                  <a:cubicBezTo>
                    <a:pt x="162" y="74"/>
                    <a:pt x="162" y="75"/>
                    <a:pt x="162" y="75"/>
                  </a:cubicBezTo>
                  <a:cubicBezTo>
                    <a:pt x="162" y="76"/>
                    <a:pt x="161" y="78"/>
                    <a:pt x="161" y="78"/>
                  </a:cubicBezTo>
                  <a:cubicBezTo>
                    <a:pt x="161" y="79"/>
                    <a:pt x="160" y="80"/>
                    <a:pt x="160" y="80"/>
                  </a:cubicBezTo>
                  <a:cubicBezTo>
                    <a:pt x="159" y="81"/>
                    <a:pt x="158" y="83"/>
                    <a:pt x="158" y="84"/>
                  </a:cubicBezTo>
                  <a:cubicBezTo>
                    <a:pt x="157" y="85"/>
                    <a:pt x="156" y="86"/>
                    <a:pt x="156" y="87"/>
                  </a:cubicBezTo>
                  <a:cubicBezTo>
                    <a:pt x="155" y="88"/>
                    <a:pt x="153" y="89"/>
                    <a:pt x="153" y="90"/>
                  </a:cubicBezTo>
                  <a:cubicBezTo>
                    <a:pt x="152" y="90"/>
                    <a:pt x="151" y="90"/>
                    <a:pt x="150" y="90"/>
                  </a:cubicBezTo>
                  <a:cubicBezTo>
                    <a:pt x="150" y="90"/>
                    <a:pt x="148" y="88"/>
                    <a:pt x="148" y="88"/>
                  </a:cubicBezTo>
                  <a:cubicBezTo>
                    <a:pt x="147" y="87"/>
                    <a:pt x="146" y="86"/>
                    <a:pt x="146" y="86"/>
                  </a:cubicBezTo>
                  <a:cubicBezTo>
                    <a:pt x="146" y="85"/>
                    <a:pt x="145" y="83"/>
                    <a:pt x="145" y="83"/>
                  </a:cubicBezTo>
                  <a:cubicBezTo>
                    <a:pt x="144" y="82"/>
                    <a:pt x="142" y="81"/>
                    <a:pt x="142" y="80"/>
                  </a:cubicBezTo>
                  <a:cubicBezTo>
                    <a:pt x="141" y="80"/>
                    <a:pt x="140" y="79"/>
                    <a:pt x="139" y="79"/>
                  </a:cubicBezTo>
                  <a:cubicBezTo>
                    <a:pt x="138" y="79"/>
                    <a:pt x="136" y="79"/>
                    <a:pt x="135" y="78"/>
                  </a:cubicBezTo>
                  <a:cubicBezTo>
                    <a:pt x="135" y="78"/>
                    <a:pt x="134" y="79"/>
                    <a:pt x="133" y="79"/>
                  </a:cubicBezTo>
                  <a:cubicBezTo>
                    <a:pt x="133" y="79"/>
                    <a:pt x="131" y="79"/>
                    <a:pt x="131" y="80"/>
                  </a:cubicBezTo>
                  <a:cubicBezTo>
                    <a:pt x="131" y="80"/>
                    <a:pt x="130" y="81"/>
                    <a:pt x="130" y="81"/>
                  </a:cubicBezTo>
                  <a:cubicBezTo>
                    <a:pt x="130" y="82"/>
                    <a:pt x="129" y="83"/>
                    <a:pt x="129" y="84"/>
                  </a:cubicBezTo>
                  <a:cubicBezTo>
                    <a:pt x="129" y="84"/>
                    <a:pt x="129" y="85"/>
                    <a:pt x="129" y="86"/>
                  </a:cubicBezTo>
                  <a:cubicBezTo>
                    <a:pt x="129" y="86"/>
                    <a:pt x="128" y="87"/>
                    <a:pt x="128" y="88"/>
                  </a:cubicBezTo>
                  <a:cubicBezTo>
                    <a:pt x="128" y="89"/>
                    <a:pt x="127" y="90"/>
                    <a:pt x="127" y="91"/>
                  </a:cubicBezTo>
                  <a:cubicBezTo>
                    <a:pt x="127" y="91"/>
                    <a:pt x="126" y="93"/>
                    <a:pt x="127" y="94"/>
                  </a:cubicBezTo>
                  <a:cubicBezTo>
                    <a:pt x="127" y="95"/>
                    <a:pt x="128" y="96"/>
                    <a:pt x="128" y="96"/>
                  </a:cubicBezTo>
                  <a:cubicBezTo>
                    <a:pt x="128" y="97"/>
                    <a:pt x="128" y="98"/>
                    <a:pt x="129" y="98"/>
                  </a:cubicBezTo>
                  <a:cubicBezTo>
                    <a:pt x="129" y="98"/>
                    <a:pt x="130" y="99"/>
                    <a:pt x="130" y="99"/>
                  </a:cubicBezTo>
                  <a:cubicBezTo>
                    <a:pt x="131" y="100"/>
                    <a:pt x="132" y="100"/>
                    <a:pt x="132" y="100"/>
                  </a:cubicBezTo>
                  <a:cubicBezTo>
                    <a:pt x="133" y="101"/>
                    <a:pt x="133" y="102"/>
                    <a:pt x="133" y="103"/>
                  </a:cubicBezTo>
                  <a:cubicBezTo>
                    <a:pt x="133" y="103"/>
                    <a:pt x="133" y="105"/>
                    <a:pt x="133" y="105"/>
                  </a:cubicBezTo>
                  <a:cubicBezTo>
                    <a:pt x="133" y="106"/>
                    <a:pt x="132" y="107"/>
                    <a:pt x="132" y="107"/>
                  </a:cubicBezTo>
                  <a:cubicBezTo>
                    <a:pt x="131" y="108"/>
                    <a:pt x="131" y="109"/>
                    <a:pt x="131" y="110"/>
                  </a:cubicBezTo>
                  <a:cubicBezTo>
                    <a:pt x="131" y="110"/>
                    <a:pt x="131" y="111"/>
                    <a:pt x="131" y="111"/>
                  </a:cubicBezTo>
                  <a:cubicBezTo>
                    <a:pt x="132" y="112"/>
                    <a:pt x="133" y="111"/>
                    <a:pt x="133" y="111"/>
                  </a:cubicBezTo>
                  <a:cubicBezTo>
                    <a:pt x="134" y="111"/>
                    <a:pt x="135" y="112"/>
                    <a:pt x="136" y="113"/>
                  </a:cubicBezTo>
                  <a:cubicBezTo>
                    <a:pt x="136" y="113"/>
                    <a:pt x="137" y="113"/>
                    <a:pt x="137" y="114"/>
                  </a:cubicBezTo>
                  <a:cubicBezTo>
                    <a:pt x="137" y="114"/>
                    <a:pt x="138" y="116"/>
                    <a:pt x="138" y="117"/>
                  </a:cubicBezTo>
                  <a:cubicBezTo>
                    <a:pt x="138" y="118"/>
                    <a:pt x="137" y="120"/>
                    <a:pt x="137" y="121"/>
                  </a:cubicBezTo>
                  <a:cubicBezTo>
                    <a:pt x="137" y="122"/>
                    <a:pt x="138" y="124"/>
                    <a:pt x="137" y="125"/>
                  </a:cubicBezTo>
                  <a:cubicBezTo>
                    <a:pt x="137" y="127"/>
                    <a:pt x="136" y="129"/>
                    <a:pt x="135" y="131"/>
                  </a:cubicBezTo>
                  <a:cubicBezTo>
                    <a:pt x="135" y="132"/>
                    <a:pt x="134" y="134"/>
                    <a:pt x="134" y="135"/>
                  </a:cubicBezTo>
                  <a:cubicBezTo>
                    <a:pt x="134" y="136"/>
                    <a:pt x="133" y="138"/>
                    <a:pt x="133" y="139"/>
                  </a:cubicBezTo>
                  <a:cubicBezTo>
                    <a:pt x="132" y="139"/>
                    <a:pt x="133" y="141"/>
                    <a:pt x="133" y="142"/>
                  </a:cubicBezTo>
                  <a:cubicBezTo>
                    <a:pt x="132" y="142"/>
                    <a:pt x="131" y="144"/>
                    <a:pt x="131" y="144"/>
                  </a:cubicBezTo>
                  <a:cubicBezTo>
                    <a:pt x="130" y="145"/>
                    <a:pt x="129" y="145"/>
                    <a:pt x="129" y="145"/>
                  </a:cubicBezTo>
                  <a:cubicBezTo>
                    <a:pt x="128" y="145"/>
                    <a:pt x="127" y="145"/>
                    <a:pt x="127" y="145"/>
                  </a:cubicBezTo>
                  <a:cubicBezTo>
                    <a:pt x="126" y="145"/>
                    <a:pt x="125" y="145"/>
                    <a:pt x="124" y="145"/>
                  </a:cubicBezTo>
                  <a:cubicBezTo>
                    <a:pt x="123" y="145"/>
                    <a:pt x="122" y="146"/>
                    <a:pt x="121" y="147"/>
                  </a:cubicBezTo>
                  <a:cubicBezTo>
                    <a:pt x="119" y="147"/>
                    <a:pt x="117" y="149"/>
                    <a:pt x="116" y="149"/>
                  </a:cubicBezTo>
                  <a:cubicBezTo>
                    <a:pt x="115" y="150"/>
                    <a:pt x="112" y="151"/>
                    <a:pt x="111" y="151"/>
                  </a:cubicBezTo>
                  <a:cubicBezTo>
                    <a:pt x="110" y="152"/>
                    <a:pt x="109" y="152"/>
                    <a:pt x="108" y="153"/>
                  </a:cubicBezTo>
                  <a:cubicBezTo>
                    <a:pt x="107" y="153"/>
                    <a:pt x="106" y="154"/>
                    <a:pt x="106" y="154"/>
                  </a:cubicBezTo>
                  <a:cubicBezTo>
                    <a:pt x="105" y="155"/>
                    <a:pt x="104" y="156"/>
                    <a:pt x="103" y="156"/>
                  </a:cubicBezTo>
                  <a:cubicBezTo>
                    <a:pt x="103" y="156"/>
                    <a:pt x="101" y="157"/>
                    <a:pt x="101" y="158"/>
                  </a:cubicBezTo>
                  <a:cubicBezTo>
                    <a:pt x="100" y="158"/>
                    <a:pt x="98" y="159"/>
                    <a:pt x="97" y="159"/>
                  </a:cubicBezTo>
                  <a:cubicBezTo>
                    <a:pt x="97" y="159"/>
                    <a:pt x="96" y="159"/>
                    <a:pt x="95" y="160"/>
                  </a:cubicBezTo>
                  <a:cubicBezTo>
                    <a:pt x="95" y="160"/>
                    <a:pt x="93" y="160"/>
                    <a:pt x="93" y="161"/>
                  </a:cubicBezTo>
                  <a:cubicBezTo>
                    <a:pt x="92" y="161"/>
                    <a:pt x="92" y="161"/>
                    <a:pt x="91" y="162"/>
                  </a:cubicBezTo>
                  <a:cubicBezTo>
                    <a:pt x="91" y="161"/>
                    <a:pt x="91" y="160"/>
                    <a:pt x="91" y="160"/>
                  </a:cubicBezTo>
                  <a:cubicBezTo>
                    <a:pt x="90" y="160"/>
                    <a:pt x="89" y="159"/>
                    <a:pt x="88" y="159"/>
                  </a:cubicBezTo>
                  <a:cubicBezTo>
                    <a:pt x="87" y="159"/>
                    <a:pt x="86" y="159"/>
                    <a:pt x="86" y="159"/>
                  </a:cubicBezTo>
                  <a:cubicBezTo>
                    <a:pt x="85" y="159"/>
                    <a:pt x="83" y="161"/>
                    <a:pt x="82" y="162"/>
                  </a:cubicBezTo>
                  <a:cubicBezTo>
                    <a:pt x="81" y="162"/>
                    <a:pt x="79" y="164"/>
                    <a:pt x="78" y="164"/>
                  </a:cubicBezTo>
                  <a:cubicBezTo>
                    <a:pt x="78" y="165"/>
                    <a:pt x="76" y="167"/>
                    <a:pt x="75" y="168"/>
                  </a:cubicBezTo>
                  <a:cubicBezTo>
                    <a:pt x="75" y="169"/>
                    <a:pt x="73" y="170"/>
                    <a:pt x="73" y="171"/>
                  </a:cubicBezTo>
                  <a:cubicBezTo>
                    <a:pt x="72" y="172"/>
                    <a:pt x="72" y="173"/>
                    <a:pt x="72" y="173"/>
                  </a:cubicBezTo>
                  <a:cubicBezTo>
                    <a:pt x="71" y="174"/>
                    <a:pt x="70" y="175"/>
                    <a:pt x="69" y="175"/>
                  </a:cubicBezTo>
                  <a:cubicBezTo>
                    <a:pt x="69" y="176"/>
                    <a:pt x="68" y="176"/>
                    <a:pt x="67" y="177"/>
                  </a:cubicBezTo>
                  <a:cubicBezTo>
                    <a:pt x="66" y="177"/>
                    <a:pt x="65" y="178"/>
                    <a:pt x="64" y="178"/>
                  </a:cubicBezTo>
                  <a:cubicBezTo>
                    <a:pt x="63" y="179"/>
                    <a:pt x="61" y="180"/>
                    <a:pt x="61" y="181"/>
                  </a:cubicBezTo>
                  <a:cubicBezTo>
                    <a:pt x="59" y="181"/>
                    <a:pt x="57" y="183"/>
                    <a:pt x="56" y="184"/>
                  </a:cubicBezTo>
                  <a:cubicBezTo>
                    <a:pt x="55" y="184"/>
                    <a:pt x="53" y="185"/>
                    <a:pt x="52" y="185"/>
                  </a:cubicBezTo>
                  <a:cubicBezTo>
                    <a:pt x="51" y="186"/>
                    <a:pt x="49" y="186"/>
                    <a:pt x="49" y="186"/>
                  </a:cubicBezTo>
                  <a:cubicBezTo>
                    <a:pt x="48" y="187"/>
                    <a:pt x="47" y="188"/>
                    <a:pt x="47" y="188"/>
                  </a:cubicBezTo>
                  <a:cubicBezTo>
                    <a:pt x="46" y="189"/>
                    <a:pt x="45" y="190"/>
                    <a:pt x="45" y="191"/>
                  </a:cubicBezTo>
                  <a:cubicBezTo>
                    <a:pt x="44" y="192"/>
                    <a:pt x="43" y="193"/>
                    <a:pt x="42" y="193"/>
                  </a:cubicBezTo>
                  <a:cubicBezTo>
                    <a:pt x="42" y="193"/>
                    <a:pt x="40" y="194"/>
                    <a:pt x="39" y="194"/>
                  </a:cubicBezTo>
                  <a:cubicBezTo>
                    <a:pt x="38" y="194"/>
                    <a:pt x="36" y="194"/>
                    <a:pt x="35" y="194"/>
                  </a:cubicBezTo>
                  <a:cubicBezTo>
                    <a:pt x="34" y="194"/>
                    <a:pt x="31" y="194"/>
                    <a:pt x="30" y="194"/>
                  </a:cubicBezTo>
                  <a:cubicBezTo>
                    <a:pt x="29" y="194"/>
                    <a:pt x="28" y="194"/>
                    <a:pt x="27" y="194"/>
                  </a:cubicBezTo>
                  <a:cubicBezTo>
                    <a:pt x="27" y="194"/>
                    <a:pt x="26" y="194"/>
                    <a:pt x="25" y="194"/>
                  </a:cubicBezTo>
                  <a:cubicBezTo>
                    <a:pt x="24" y="195"/>
                    <a:pt x="23" y="195"/>
                    <a:pt x="22" y="195"/>
                  </a:cubicBezTo>
                  <a:cubicBezTo>
                    <a:pt x="22" y="195"/>
                    <a:pt x="20" y="196"/>
                    <a:pt x="20" y="197"/>
                  </a:cubicBezTo>
                  <a:cubicBezTo>
                    <a:pt x="19" y="197"/>
                    <a:pt x="18" y="197"/>
                    <a:pt x="17" y="197"/>
                  </a:cubicBezTo>
                  <a:cubicBezTo>
                    <a:pt x="16" y="197"/>
                    <a:pt x="15" y="198"/>
                    <a:pt x="15" y="197"/>
                  </a:cubicBezTo>
                  <a:cubicBezTo>
                    <a:pt x="15" y="197"/>
                    <a:pt x="14" y="196"/>
                    <a:pt x="14" y="195"/>
                  </a:cubicBezTo>
                  <a:cubicBezTo>
                    <a:pt x="13" y="195"/>
                    <a:pt x="12" y="194"/>
                    <a:pt x="12" y="193"/>
                  </a:cubicBezTo>
                  <a:cubicBezTo>
                    <a:pt x="11" y="193"/>
                    <a:pt x="10" y="193"/>
                    <a:pt x="9" y="193"/>
                  </a:cubicBezTo>
                  <a:cubicBezTo>
                    <a:pt x="9" y="192"/>
                    <a:pt x="8" y="192"/>
                    <a:pt x="7" y="192"/>
                  </a:cubicBezTo>
                  <a:cubicBezTo>
                    <a:pt x="6" y="192"/>
                    <a:pt x="5" y="191"/>
                    <a:pt x="4" y="190"/>
                  </a:cubicBezTo>
                  <a:cubicBezTo>
                    <a:pt x="4" y="190"/>
                    <a:pt x="3" y="189"/>
                    <a:pt x="2" y="188"/>
                  </a:cubicBezTo>
                  <a:cubicBezTo>
                    <a:pt x="2" y="188"/>
                    <a:pt x="1" y="188"/>
                    <a:pt x="1" y="187"/>
                  </a:cubicBezTo>
                  <a:cubicBezTo>
                    <a:pt x="1" y="187"/>
                    <a:pt x="1" y="187"/>
                    <a:pt x="1" y="187"/>
                  </a:cubicBezTo>
                  <a:cubicBezTo>
                    <a:pt x="0" y="186"/>
                    <a:pt x="0" y="185"/>
                    <a:pt x="0" y="184"/>
                  </a:cubicBezTo>
                  <a:cubicBezTo>
                    <a:pt x="0" y="183"/>
                    <a:pt x="0" y="182"/>
                    <a:pt x="0" y="182"/>
                  </a:cubicBezTo>
                  <a:cubicBezTo>
                    <a:pt x="0" y="181"/>
                    <a:pt x="1" y="181"/>
                    <a:pt x="1" y="180"/>
                  </a:cubicBezTo>
                  <a:cubicBezTo>
                    <a:pt x="1" y="180"/>
                    <a:pt x="2" y="179"/>
                    <a:pt x="2" y="178"/>
                  </a:cubicBezTo>
                  <a:cubicBezTo>
                    <a:pt x="2" y="178"/>
                    <a:pt x="3" y="177"/>
                    <a:pt x="3" y="177"/>
                  </a:cubicBezTo>
                  <a:cubicBezTo>
                    <a:pt x="4" y="176"/>
                    <a:pt x="4" y="175"/>
                    <a:pt x="5" y="174"/>
                  </a:cubicBezTo>
                  <a:cubicBezTo>
                    <a:pt x="5" y="174"/>
                    <a:pt x="5" y="173"/>
                    <a:pt x="5" y="172"/>
                  </a:cubicBezTo>
                  <a:cubicBezTo>
                    <a:pt x="5" y="172"/>
                    <a:pt x="5" y="171"/>
                    <a:pt x="5" y="170"/>
                  </a:cubicBezTo>
                  <a:cubicBezTo>
                    <a:pt x="5" y="170"/>
                    <a:pt x="5" y="169"/>
                    <a:pt x="5" y="168"/>
                  </a:cubicBezTo>
                  <a:cubicBezTo>
                    <a:pt x="5" y="168"/>
                    <a:pt x="5" y="167"/>
                    <a:pt x="5" y="167"/>
                  </a:cubicBezTo>
                  <a:cubicBezTo>
                    <a:pt x="4" y="166"/>
                    <a:pt x="4" y="165"/>
                    <a:pt x="5" y="164"/>
                  </a:cubicBezTo>
                  <a:cubicBezTo>
                    <a:pt x="5" y="164"/>
                    <a:pt x="6" y="163"/>
                    <a:pt x="7" y="163"/>
                  </a:cubicBezTo>
                  <a:cubicBezTo>
                    <a:pt x="7" y="162"/>
                    <a:pt x="8" y="162"/>
                    <a:pt x="8" y="162"/>
                  </a:cubicBezTo>
                  <a:cubicBezTo>
                    <a:pt x="9" y="161"/>
                    <a:pt x="11" y="161"/>
                    <a:pt x="11" y="160"/>
                  </a:cubicBezTo>
                  <a:cubicBezTo>
                    <a:pt x="12" y="160"/>
                    <a:pt x="13" y="160"/>
                    <a:pt x="13" y="159"/>
                  </a:cubicBezTo>
                  <a:cubicBezTo>
                    <a:pt x="14" y="159"/>
                    <a:pt x="14" y="159"/>
                    <a:pt x="15" y="158"/>
                  </a:cubicBezTo>
                  <a:cubicBezTo>
                    <a:pt x="15" y="158"/>
                    <a:pt x="16" y="157"/>
                    <a:pt x="16" y="157"/>
                  </a:cubicBezTo>
                  <a:cubicBezTo>
                    <a:pt x="16" y="156"/>
                    <a:pt x="16" y="155"/>
                    <a:pt x="16" y="155"/>
                  </a:cubicBezTo>
                  <a:cubicBezTo>
                    <a:pt x="16" y="154"/>
                    <a:pt x="15" y="153"/>
                    <a:pt x="14" y="152"/>
                  </a:cubicBezTo>
                  <a:cubicBezTo>
                    <a:pt x="14" y="152"/>
                    <a:pt x="13" y="152"/>
                    <a:pt x="12" y="151"/>
                  </a:cubicBezTo>
                  <a:cubicBezTo>
                    <a:pt x="12" y="151"/>
                    <a:pt x="13" y="150"/>
                    <a:pt x="12" y="149"/>
                  </a:cubicBezTo>
                  <a:cubicBezTo>
                    <a:pt x="12" y="149"/>
                    <a:pt x="12" y="148"/>
                    <a:pt x="12" y="147"/>
                  </a:cubicBezTo>
                  <a:cubicBezTo>
                    <a:pt x="11" y="147"/>
                    <a:pt x="11" y="146"/>
                    <a:pt x="11" y="145"/>
                  </a:cubicBezTo>
                  <a:cubicBezTo>
                    <a:pt x="10" y="144"/>
                    <a:pt x="9" y="143"/>
                    <a:pt x="9" y="142"/>
                  </a:cubicBezTo>
                  <a:cubicBezTo>
                    <a:pt x="8" y="142"/>
                    <a:pt x="8" y="141"/>
                    <a:pt x="8" y="139"/>
                  </a:cubicBezTo>
                  <a:cubicBezTo>
                    <a:pt x="8" y="139"/>
                    <a:pt x="9" y="138"/>
                    <a:pt x="9" y="138"/>
                  </a:cubicBezTo>
                  <a:cubicBezTo>
                    <a:pt x="9" y="138"/>
                    <a:pt x="11" y="137"/>
                    <a:pt x="11" y="137"/>
                  </a:cubicBezTo>
                  <a:cubicBezTo>
                    <a:pt x="12" y="137"/>
                    <a:pt x="12" y="137"/>
                    <a:pt x="12" y="137"/>
                  </a:cubicBezTo>
                  <a:cubicBezTo>
                    <a:pt x="13" y="137"/>
                    <a:pt x="14" y="137"/>
                    <a:pt x="14" y="137"/>
                  </a:cubicBezTo>
                  <a:cubicBezTo>
                    <a:pt x="15" y="137"/>
                    <a:pt x="15" y="137"/>
                    <a:pt x="16" y="136"/>
                  </a:cubicBezTo>
                  <a:cubicBezTo>
                    <a:pt x="16" y="136"/>
                    <a:pt x="17" y="135"/>
                    <a:pt x="17" y="135"/>
                  </a:cubicBezTo>
                  <a:cubicBezTo>
                    <a:pt x="17" y="135"/>
                    <a:pt x="17" y="134"/>
                    <a:pt x="17" y="134"/>
                  </a:cubicBezTo>
                  <a:cubicBezTo>
                    <a:pt x="17" y="133"/>
                    <a:pt x="17" y="132"/>
                    <a:pt x="16" y="132"/>
                  </a:cubicBezTo>
                  <a:cubicBezTo>
                    <a:pt x="16" y="132"/>
                    <a:pt x="16" y="132"/>
                    <a:pt x="15" y="131"/>
                  </a:cubicBezTo>
                  <a:cubicBezTo>
                    <a:pt x="15" y="131"/>
                    <a:pt x="13" y="130"/>
                    <a:pt x="12" y="129"/>
                  </a:cubicBezTo>
                  <a:cubicBezTo>
                    <a:pt x="12" y="129"/>
                    <a:pt x="11" y="127"/>
                    <a:pt x="11" y="127"/>
                  </a:cubicBezTo>
                  <a:cubicBezTo>
                    <a:pt x="11" y="126"/>
                    <a:pt x="10" y="125"/>
                    <a:pt x="10" y="125"/>
                  </a:cubicBezTo>
                  <a:cubicBezTo>
                    <a:pt x="10" y="125"/>
                    <a:pt x="10" y="124"/>
                    <a:pt x="10" y="123"/>
                  </a:cubicBezTo>
                  <a:cubicBezTo>
                    <a:pt x="10" y="123"/>
                    <a:pt x="9" y="122"/>
                    <a:pt x="9" y="121"/>
                  </a:cubicBezTo>
                  <a:cubicBezTo>
                    <a:pt x="9" y="120"/>
                    <a:pt x="9" y="119"/>
                    <a:pt x="8" y="119"/>
                  </a:cubicBezTo>
                  <a:cubicBezTo>
                    <a:pt x="8" y="118"/>
                    <a:pt x="7" y="117"/>
                    <a:pt x="7" y="117"/>
                  </a:cubicBezTo>
                  <a:cubicBezTo>
                    <a:pt x="7" y="116"/>
                    <a:pt x="6" y="115"/>
                    <a:pt x="6" y="114"/>
                  </a:cubicBezTo>
                  <a:cubicBezTo>
                    <a:pt x="5" y="113"/>
                    <a:pt x="5" y="112"/>
                    <a:pt x="5" y="111"/>
                  </a:cubicBezTo>
                  <a:cubicBezTo>
                    <a:pt x="5" y="110"/>
                    <a:pt x="5" y="110"/>
                    <a:pt x="5" y="109"/>
                  </a:cubicBezTo>
                  <a:cubicBezTo>
                    <a:pt x="5" y="109"/>
                    <a:pt x="5" y="108"/>
                    <a:pt x="5" y="108"/>
                  </a:cubicBezTo>
                  <a:cubicBezTo>
                    <a:pt x="6" y="107"/>
                    <a:pt x="7" y="106"/>
                    <a:pt x="8" y="106"/>
                  </a:cubicBezTo>
                  <a:cubicBezTo>
                    <a:pt x="8" y="106"/>
                    <a:pt x="9" y="105"/>
                    <a:pt x="10" y="105"/>
                  </a:cubicBezTo>
                  <a:cubicBezTo>
                    <a:pt x="11" y="104"/>
                    <a:pt x="12" y="103"/>
                    <a:pt x="12" y="103"/>
                  </a:cubicBezTo>
                  <a:cubicBezTo>
                    <a:pt x="12" y="103"/>
                    <a:pt x="13" y="101"/>
                    <a:pt x="13" y="101"/>
                  </a:cubicBezTo>
                  <a:cubicBezTo>
                    <a:pt x="13" y="100"/>
                    <a:pt x="14" y="99"/>
                    <a:pt x="14" y="99"/>
                  </a:cubicBezTo>
                  <a:cubicBezTo>
                    <a:pt x="14" y="98"/>
                    <a:pt x="15" y="97"/>
                    <a:pt x="15" y="97"/>
                  </a:cubicBezTo>
                  <a:cubicBezTo>
                    <a:pt x="15" y="96"/>
                    <a:pt x="16" y="95"/>
                    <a:pt x="16" y="95"/>
                  </a:cubicBezTo>
                  <a:cubicBezTo>
                    <a:pt x="16" y="94"/>
                    <a:pt x="17" y="94"/>
                    <a:pt x="17" y="93"/>
                  </a:cubicBezTo>
                  <a:cubicBezTo>
                    <a:pt x="17" y="93"/>
                    <a:pt x="18" y="92"/>
                    <a:pt x="19" y="92"/>
                  </a:cubicBezTo>
                  <a:cubicBezTo>
                    <a:pt x="19" y="91"/>
                    <a:pt x="19" y="90"/>
                    <a:pt x="19" y="89"/>
                  </a:cubicBezTo>
                  <a:cubicBezTo>
                    <a:pt x="19" y="88"/>
                    <a:pt x="19" y="87"/>
                    <a:pt x="19" y="86"/>
                  </a:cubicBezTo>
                  <a:cubicBezTo>
                    <a:pt x="19" y="86"/>
                    <a:pt x="19" y="84"/>
                    <a:pt x="19" y="84"/>
                  </a:cubicBezTo>
                  <a:cubicBezTo>
                    <a:pt x="19" y="83"/>
                    <a:pt x="18" y="82"/>
                    <a:pt x="19" y="82"/>
                  </a:cubicBezTo>
                  <a:cubicBezTo>
                    <a:pt x="19" y="81"/>
                    <a:pt x="20" y="80"/>
                    <a:pt x="20" y="81"/>
                  </a:cubicBezTo>
                  <a:cubicBezTo>
                    <a:pt x="21" y="81"/>
                    <a:pt x="22" y="81"/>
                    <a:pt x="22" y="82"/>
                  </a:cubicBezTo>
                  <a:cubicBezTo>
                    <a:pt x="23" y="82"/>
                    <a:pt x="23" y="83"/>
                    <a:pt x="23" y="83"/>
                  </a:cubicBezTo>
                  <a:cubicBezTo>
                    <a:pt x="24" y="83"/>
                    <a:pt x="25" y="83"/>
                    <a:pt x="25" y="83"/>
                  </a:cubicBezTo>
                  <a:cubicBezTo>
                    <a:pt x="26" y="83"/>
                    <a:pt x="26" y="82"/>
                    <a:pt x="27" y="82"/>
                  </a:cubicBezTo>
                  <a:cubicBezTo>
                    <a:pt x="27" y="82"/>
                    <a:pt x="27" y="81"/>
                    <a:pt x="28" y="80"/>
                  </a:cubicBezTo>
                  <a:cubicBezTo>
                    <a:pt x="28" y="80"/>
                    <a:pt x="29" y="80"/>
                    <a:pt x="30" y="80"/>
                  </a:cubicBezTo>
                  <a:cubicBezTo>
                    <a:pt x="30" y="80"/>
                    <a:pt x="31" y="80"/>
                    <a:pt x="31" y="80"/>
                  </a:cubicBezTo>
                  <a:cubicBezTo>
                    <a:pt x="32" y="81"/>
                    <a:pt x="33" y="81"/>
                    <a:pt x="33" y="82"/>
                  </a:cubicBezTo>
                  <a:cubicBezTo>
                    <a:pt x="33" y="82"/>
                    <a:pt x="34" y="83"/>
                    <a:pt x="34" y="83"/>
                  </a:cubicBezTo>
                  <a:cubicBezTo>
                    <a:pt x="35" y="83"/>
                    <a:pt x="36" y="83"/>
                    <a:pt x="37" y="83"/>
                  </a:cubicBezTo>
                  <a:cubicBezTo>
                    <a:pt x="37" y="83"/>
                    <a:pt x="38" y="82"/>
                    <a:pt x="39" y="82"/>
                  </a:cubicBezTo>
                  <a:cubicBezTo>
                    <a:pt x="39" y="82"/>
                    <a:pt x="40" y="81"/>
                    <a:pt x="40" y="80"/>
                  </a:cubicBezTo>
                  <a:cubicBezTo>
                    <a:pt x="41" y="80"/>
                    <a:pt x="41" y="79"/>
                    <a:pt x="41" y="78"/>
                  </a:cubicBezTo>
                  <a:cubicBezTo>
                    <a:pt x="42" y="77"/>
                    <a:pt x="42" y="75"/>
                    <a:pt x="41" y="75"/>
                  </a:cubicBezTo>
                  <a:cubicBezTo>
                    <a:pt x="41" y="74"/>
                    <a:pt x="41" y="73"/>
                    <a:pt x="41" y="73"/>
                  </a:cubicBezTo>
                  <a:cubicBezTo>
                    <a:pt x="40" y="72"/>
                    <a:pt x="40" y="71"/>
                    <a:pt x="39" y="70"/>
                  </a:cubicBezTo>
                  <a:cubicBezTo>
                    <a:pt x="39" y="69"/>
                    <a:pt x="38" y="68"/>
                    <a:pt x="37" y="67"/>
                  </a:cubicBezTo>
                  <a:cubicBezTo>
                    <a:pt x="37" y="66"/>
                    <a:pt x="37" y="65"/>
                    <a:pt x="37" y="64"/>
                  </a:cubicBezTo>
                  <a:cubicBezTo>
                    <a:pt x="38" y="63"/>
                    <a:pt x="38" y="62"/>
                    <a:pt x="38" y="61"/>
                  </a:cubicBezTo>
                  <a:cubicBezTo>
                    <a:pt x="38" y="60"/>
                    <a:pt x="39" y="59"/>
                    <a:pt x="39" y="58"/>
                  </a:cubicBezTo>
                  <a:cubicBezTo>
                    <a:pt x="40" y="57"/>
                    <a:pt x="41" y="55"/>
                    <a:pt x="42" y="54"/>
                  </a:cubicBezTo>
                  <a:cubicBezTo>
                    <a:pt x="42" y="54"/>
                    <a:pt x="42" y="54"/>
                    <a:pt x="42" y="53"/>
                  </a:cubicBezTo>
                  <a:cubicBezTo>
                    <a:pt x="42" y="53"/>
                    <a:pt x="42" y="52"/>
                    <a:pt x="42" y="51"/>
                  </a:cubicBezTo>
                  <a:cubicBezTo>
                    <a:pt x="42" y="51"/>
                    <a:pt x="44" y="50"/>
                    <a:pt x="44" y="50"/>
                  </a:cubicBezTo>
                  <a:cubicBezTo>
                    <a:pt x="44" y="49"/>
                    <a:pt x="44" y="48"/>
                    <a:pt x="44" y="47"/>
                  </a:cubicBezTo>
                  <a:cubicBezTo>
                    <a:pt x="44" y="47"/>
                    <a:pt x="44" y="46"/>
                    <a:pt x="44" y="45"/>
                  </a:cubicBezTo>
                  <a:cubicBezTo>
                    <a:pt x="44" y="45"/>
                    <a:pt x="44" y="44"/>
                    <a:pt x="43" y="44"/>
                  </a:cubicBezTo>
                  <a:cubicBezTo>
                    <a:pt x="42" y="43"/>
                    <a:pt x="42" y="43"/>
                    <a:pt x="41" y="43"/>
                  </a:cubicBezTo>
                  <a:cubicBezTo>
                    <a:pt x="41" y="43"/>
                    <a:pt x="40" y="43"/>
                    <a:pt x="39" y="43"/>
                  </a:cubicBezTo>
                  <a:cubicBezTo>
                    <a:pt x="39" y="44"/>
                    <a:pt x="38" y="45"/>
                    <a:pt x="37" y="46"/>
                  </a:cubicBezTo>
                  <a:cubicBezTo>
                    <a:pt x="37" y="46"/>
                    <a:pt x="37" y="48"/>
                    <a:pt x="36" y="49"/>
                  </a:cubicBezTo>
                  <a:cubicBezTo>
                    <a:pt x="36" y="49"/>
                    <a:pt x="36" y="50"/>
                    <a:pt x="35" y="50"/>
                  </a:cubicBezTo>
                  <a:cubicBezTo>
                    <a:pt x="35" y="51"/>
                    <a:pt x="34" y="52"/>
                    <a:pt x="33" y="52"/>
                  </a:cubicBezTo>
                  <a:cubicBezTo>
                    <a:pt x="33" y="52"/>
                    <a:pt x="31" y="50"/>
                    <a:pt x="30" y="50"/>
                  </a:cubicBezTo>
                  <a:cubicBezTo>
                    <a:pt x="29" y="50"/>
                    <a:pt x="28" y="49"/>
                    <a:pt x="28" y="49"/>
                  </a:cubicBezTo>
                  <a:cubicBezTo>
                    <a:pt x="27" y="49"/>
                    <a:pt x="25" y="48"/>
                    <a:pt x="25" y="47"/>
                  </a:cubicBezTo>
                  <a:cubicBezTo>
                    <a:pt x="24" y="47"/>
                    <a:pt x="23" y="46"/>
                    <a:pt x="23" y="45"/>
                  </a:cubicBezTo>
                  <a:cubicBezTo>
                    <a:pt x="22" y="45"/>
                    <a:pt x="21" y="44"/>
                    <a:pt x="21" y="43"/>
                  </a:cubicBezTo>
                  <a:cubicBezTo>
                    <a:pt x="20" y="42"/>
                    <a:pt x="20" y="41"/>
                    <a:pt x="20" y="40"/>
                  </a:cubicBezTo>
                  <a:cubicBezTo>
                    <a:pt x="20" y="40"/>
                    <a:pt x="20" y="40"/>
                    <a:pt x="2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37"/>
                    <a:pt x="21" y="36"/>
                    <a:pt x="21" y="36"/>
                  </a:cubicBezTo>
                  <a:cubicBezTo>
                    <a:pt x="21" y="35"/>
                    <a:pt x="21" y="34"/>
                    <a:pt x="21" y="33"/>
                  </a:cubicBezTo>
                  <a:cubicBezTo>
                    <a:pt x="21" y="33"/>
                    <a:pt x="20" y="32"/>
                    <a:pt x="21" y="32"/>
                  </a:cubicBezTo>
                  <a:cubicBezTo>
                    <a:pt x="21" y="31"/>
                    <a:pt x="22" y="30"/>
                    <a:pt x="22" y="30"/>
                  </a:cubicBezTo>
                  <a:cubicBezTo>
                    <a:pt x="23" y="30"/>
                    <a:pt x="24" y="30"/>
                    <a:pt x="25" y="29"/>
                  </a:cubicBezTo>
                  <a:cubicBezTo>
                    <a:pt x="25" y="29"/>
                    <a:pt x="27" y="29"/>
                    <a:pt x="27" y="29"/>
                  </a:cubicBezTo>
                  <a:cubicBezTo>
                    <a:pt x="28" y="29"/>
                    <a:pt x="29" y="29"/>
                    <a:pt x="30" y="29"/>
                  </a:cubicBezTo>
                  <a:cubicBezTo>
                    <a:pt x="31" y="29"/>
                    <a:pt x="32" y="30"/>
                    <a:pt x="33" y="30"/>
                  </a:cubicBezTo>
                  <a:cubicBezTo>
                    <a:pt x="33" y="30"/>
                    <a:pt x="34" y="30"/>
                    <a:pt x="35" y="30"/>
                  </a:cubicBezTo>
                  <a:cubicBezTo>
                    <a:pt x="35" y="29"/>
                    <a:pt x="36" y="29"/>
                    <a:pt x="37" y="29"/>
                  </a:cubicBezTo>
                  <a:cubicBezTo>
                    <a:pt x="38" y="29"/>
                    <a:pt x="38" y="28"/>
                    <a:pt x="39" y="28"/>
                  </a:cubicBezTo>
                  <a:cubicBezTo>
                    <a:pt x="39" y="28"/>
                    <a:pt x="40" y="28"/>
                    <a:pt x="41" y="28"/>
                  </a:cubicBezTo>
                  <a:cubicBezTo>
                    <a:pt x="42" y="28"/>
                    <a:pt x="44" y="28"/>
                    <a:pt x="45" y="28"/>
                  </a:cubicBezTo>
                  <a:cubicBezTo>
                    <a:pt x="46" y="28"/>
                    <a:pt x="47" y="29"/>
                    <a:pt x="48" y="29"/>
                  </a:cubicBezTo>
                  <a:cubicBezTo>
                    <a:pt x="49" y="29"/>
                    <a:pt x="51" y="29"/>
                    <a:pt x="51" y="29"/>
                  </a:cubicBezTo>
                  <a:cubicBezTo>
                    <a:pt x="52" y="28"/>
                    <a:pt x="53" y="28"/>
                    <a:pt x="54" y="28"/>
                  </a:cubicBezTo>
                  <a:cubicBezTo>
                    <a:pt x="55" y="28"/>
                    <a:pt x="55" y="27"/>
                    <a:pt x="56" y="27"/>
                  </a:cubicBezTo>
                  <a:cubicBezTo>
                    <a:pt x="56" y="27"/>
                    <a:pt x="57" y="25"/>
                    <a:pt x="58" y="25"/>
                  </a:cubicBezTo>
                  <a:cubicBezTo>
                    <a:pt x="58" y="25"/>
                    <a:pt x="60" y="24"/>
                    <a:pt x="60" y="24"/>
                  </a:cubicBezTo>
                  <a:cubicBezTo>
                    <a:pt x="61" y="23"/>
                    <a:pt x="63" y="23"/>
                    <a:pt x="64" y="23"/>
                  </a:cubicBezTo>
                  <a:cubicBezTo>
                    <a:pt x="65" y="22"/>
                    <a:pt x="67" y="22"/>
                    <a:pt x="68" y="22"/>
                  </a:cubicBezTo>
                  <a:cubicBezTo>
                    <a:pt x="69" y="22"/>
                    <a:pt x="71" y="22"/>
                    <a:pt x="72" y="22"/>
                  </a:cubicBezTo>
                  <a:cubicBezTo>
                    <a:pt x="72" y="22"/>
                    <a:pt x="73" y="22"/>
                    <a:pt x="73" y="21"/>
                  </a:cubicBezTo>
                  <a:cubicBezTo>
                    <a:pt x="74" y="21"/>
                    <a:pt x="75" y="21"/>
                    <a:pt x="75" y="21"/>
                  </a:cubicBezTo>
                  <a:cubicBezTo>
                    <a:pt x="76" y="21"/>
                    <a:pt x="77" y="20"/>
                    <a:pt x="77" y="20"/>
                  </a:cubicBezTo>
                  <a:cubicBezTo>
                    <a:pt x="78" y="20"/>
                    <a:pt x="78" y="19"/>
                    <a:pt x="78" y="18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79" y="17"/>
                    <a:pt x="79" y="16"/>
                    <a:pt x="79" y="15"/>
                  </a:cubicBezTo>
                  <a:cubicBezTo>
                    <a:pt x="79" y="15"/>
                    <a:pt x="80" y="15"/>
                    <a:pt x="80" y="1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163"/>
            <p:cNvSpPr>
              <a:spLocks/>
            </p:cNvSpPr>
            <p:nvPr/>
          </p:nvSpPr>
          <p:spPr bwMode="auto">
            <a:xfrm>
              <a:off x="1463" y="1780"/>
              <a:ext cx="573" cy="370"/>
            </a:xfrm>
            <a:custGeom>
              <a:avLst/>
              <a:gdLst>
                <a:gd name="T0" fmla="*/ 192 w 207"/>
                <a:gd name="T1" fmla="*/ 17 h 134"/>
                <a:gd name="T2" fmla="*/ 189 w 207"/>
                <a:gd name="T3" fmla="*/ 23 h 134"/>
                <a:gd name="T4" fmla="*/ 196 w 207"/>
                <a:gd name="T5" fmla="*/ 32 h 134"/>
                <a:gd name="T6" fmla="*/ 198 w 207"/>
                <a:gd name="T7" fmla="*/ 44 h 134"/>
                <a:gd name="T8" fmla="*/ 195 w 207"/>
                <a:gd name="T9" fmla="*/ 58 h 134"/>
                <a:gd name="T10" fmla="*/ 193 w 207"/>
                <a:gd name="T11" fmla="*/ 67 h 134"/>
                <a:gd name="T12" fmla="*/ 197 w 207"/>
                <a:gd name="T13" fmla="*/ 79 h 134"/>
                <a:gd name="T14" fmla="*/ 206 w 207"/>
                <a:gd name="T15" fmla="*/ 86 h 134"/>
                <a:gd name="T16" fmla="*/ 200 w 207"/>
                <a:gd name="T17" fmla="*/ 98 h 134"/>
                <a:gd name="T18" fmla="*/ 193 w 207"/>
                <a:gd name="T19" fmla="*/ 99 h 134"/>
                <a:gd name="T20" fmla="*/ 187 w 207"/>
                <a:gd name="T21" fmla="*/ 102 h 134"/>
                <a:gd name="T22" fmla="*/ 176 w 207"/>
                <a:gd name="T23" fmla="*/ 106 h 134"/>
                <a:gd name="T24" fmla="*/ 172 w 207"/>
                <a:gd name="T25" fmla="*/ 115 h 134"/>
                <a:gd name="T26" fmla="*/ 158 w 207"/>
                <a:gd name="T27" fmla="*/ 122 h 134"/>
                <a:gd name="T28" fmla="*/ 143 w 207"/>
                <a:gd name="T29" fmla="*/ 128 h 134"/>
                <a:gd name="T30" fmla="*/ 136 w 207"/>
                <a:gd name="T31" fmla="*/ 113 h 134"/>
                <a:gd name="T32" fmla="*/ 134 w 207"/>
                <a:gd name="T33" fmla="*/ 97 h 134"/>
                <a:gd name="T34" fmla="*/ 126 w 207"/>
                <a:gd name="T35" fmla="*/ 99 h 134"/>
                <a:gd name="T36" fmla="*/ 115 w 207"/>
                <a:gd name="T37" fmla="*/ 102 h 134"/>
                <a:gd name="T38" fmla="*/ 113 w 207"/>
                <a:gd name="T39" fmla="*/ 118 h 134"/>
                <a:gd name="T40" fmla="*/ 109 w 207"/>
                <a:gd name="T41" fmla="*/ 124 h 134"/>
                <a:gd name="T42" fmla="*/ 102 w 207"/>
                <a:gd name="T43" fmla="*/ 129 h 134"/>
                <a:gd name="T44" fmla="*/ 90 w 207"/>
                <a:gd name="T45" fmla="*/ 130 h 134"/>
                <a:gd name="T46" fmla="*/ 87 w 207"/>
                <a:gd name="T47" fmla="*/ 113 h 134"/>
                <a:gd name="T48" fmla="*/ 69 w 207"/>
                <a:gd name="T49" fmla="*/ 122 h 134"/>
                <a:gd name="T50" fmla="*/ 64 w 207"/>
                <a:gd name="T51" fmla="*/ 122 h 134"/>
                <a:gd name="T52" fmla="*/ 59 w 207"/>
                <a:gd name="T53" fmla="*/ 109 h 134"/>
                <a:gd name="T54" fmla="*/ 55 w 207"/>
                <a:gd name="T55" fmla="*/ 119 h 134"/>
                <a:gd name="T56" fmla="*/ 46 w 207"/>
                <a:gd name="T57" fmla="*/ 112 h 134"/>
                <a:gd name="T58" fmla="*/ 31 w 207"/>
                <a:gd name="T59" fmla="*/ 105 h 134"/>
                <a:gd name="T60" fmla="*/ 17 w 207"/>
                <a:gd name="T61" fmla="*/ 112 h 134"/>
                <a:gd name="T62" fmla="*/ 6 w 207"/>
                <a:gd name="T63" fmla="*/ 97 h 134"/>
                <a:gd name="T64" fmla="*/ 11 w 207"/>
                <a:gd name="T65" fmla="*/ 93 h 134"/>
                <a:gd name="T66" fmla="*/ 20 w 207"/>
                <a:gd name="T67" fmla="*/ 93 h 134"/>
                <a:gd name="T68" fmla="*/ 9 w 207"/>
                <a:gd name="T69" fmla="*/ 85 h 134"/>
                <a:gd name="T70" fmla="*/ 0 w 207"/>
                <a:gd name="T71" fmla="*/ 76 h 134"/>
                <a:gd name="T72" fmla="*/ 12 w 207"/>
                <a:gd name="T73" fmla="*/ 41 h 134"/>
                <a:gd name="T74" fmla="*/ 28 w 207"/>
                <a:gd name="T75" fmla="*/ 3 h 134"/>
                <a:gd name="T76" fmla="*/ 43 w 207"/>
                <a:gd name="T77" fmla="*/ 18 h 134"/>
                <a:gd name="T78" fmla="*/ 50 w 207"/>
                <a:gd name="T79" fmla="*/ 8 h 134"/>
                <a:gd name="T80" fmla="*/ 64 w 207"/>
                <a:gd name="T81" fmla="*/ 13 h 134"/>
                <a:gd name="T82" fmla="*/ 64 w 207"/>
                <a:gd name="T83" fmla="*/ 24 h 134"/>
                <a:gd name="T84" fmla="*/ 73 w 207"/>
                <a:gd name="T85" fmla="*/ 21 h 134"/>
                <a:gd name="T86" fmla="*/ 78 w 207"/>
                <a:gd name="T87" fmla="*/ 32 h 134"/>
                <a:gd name="T88" fmla="*/ 71 w 207"/>
                <a:gd name="T89" fmla="*/ 42 h 134"/>
                <a:gd name="T90" fmla="*/ 78 w 207"/>
                <a:gd name="T91" fmla="*/ 50 h 134"/>
                <a:gd name="T92" fmla="*/ 86 w 207"/>
                <a:gd name="T93" fmla="*/ 42 h 134"/>
                <a:gd name="T94" fmla="*/ 95 w 207"/>
                <a:gd name="T95" fmla="*/ 38 h 134"/>
                <a:gd name="T96" fmla="*/ 102 w 207"/>
                <a:gd name="T97" fmla="*/ 32 h 134"/>
                <a:gd name="T98" fmla="*/ 115 w 207"/>
                <a:gd name="T99" fmla="*/ 41 h 134"/>
                <a:gd name="T100" fmla="*/ 130 w 207"/>
                <a:gd name="T101" fmla="*/ 37 h 134"/>
                <a:gd name="T102" fmla="*/ 148 w 207"/>
                <a:gd name="T103" fmla="*/ 30 h 134"/>
                <a:gd name="T104" fmla="*/ 169 w 207"/>
                <a:gd name="T105" fmla="*/ 19 h 134"/>
                <a:gd name="T106" fmla="*/ 186 w 207"/>
                <a:gd name="T107" fmla="*/ 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7" h="134">
                  <a:moveTo>
                    <a:pt x="191" y="5"/>
                  </a:moveTo>
                  <a:cubicBezTo>
                    <a:pt x="191" y="6"/>
                    <a:pt x="191" y="7"/>
                    <a:pt x="191" y="7"/>
                  </a:cubicBezTo>
                  <a:cubicBezTo>
                    <a:pt x="192" y="8"/>
                    <a:pt x="193" y="9"/>
                    <a:pt x="194" y="9"/>
                  </a:cubicBezTo>
                  <a:cubicBezTo>
                    <a:pt x="194" y="10"/>
                    <a:pt x="194" y="11"/>
                    <a:pt x="194" y="12"/>
                  </a:cubicBezTo>
                  <a:cubicBezTo>
                    <a:pt x="194" y="12"/>
                    <a:pt x="193" y="14"/>
                    <a:pt x="193" y="15"/>
                  </a:cubicBezTo>
                  <a:cubicBezTo>
                    <a:pt x="193" y="15"/>
                    <a:pt x="192" y="16"/>
                    <a:pt x="192" y="17"/>
                  </a:cubicBezTo>
                  <a:cubicBezTo>
                    <a:pt x="192" y="17"/>
                    <a:pt x="191" y="18"/>
                    <a:pt x="191" y="18"/>
                  </a:cubicBezTo>
                  <a:cubicBezTo>
                    <a:pt x="190" y="19"/>
                    <a:pt x="189" y="19"/>
                    <a:pt x="189" y="20"/>
                  </a:cubicBezTo>
                  <a:cubicBezTo>
                    <a:pt x="189" y="20"/>
                    <a:pt x="188" y="20"/>
                    <a:pt x="188" y="21"/>
                  </a:cubicBezTo>
                  <a:cubicBezTo>
                    <a:pt x="188" y="22"/>
                    <a:pt x="188" y="22"/>
                    <a:pt x="188" y="22"/>
                  </a:cubicBezTo>
                  <a:cubicBezTo>
                    <a:pt x="188" y="22"/>
                    <a:pt x="188" y="23"/>
                    <a:pt x="188" y="23"/>
                  </a:cubicBezTo>
                  <a:cubicBezTo>
                    <a:pt x="189" y="23"/>
                    <a:pt x="189" y="23"/>
                    <a:pt x="189" y="23"/>
                  </a:cubicBezTo>
                  <a:cubicBezTo>
                    <a:pt x="190" y="23"/>
                    <a:pt x="191" y="23"/>
                    <a:pt x="191" y="23"/>
                  </a:cubicBezTo>
                  <a:cubicBezTo>
                    <a:pt x="192" y="23"/>
                    <a:pt x="193" y="23"/>
                    <a:pt x="195" y="23"/>
                  </a:cubicBezTo>
                  <a:cubicBezTo>
                    <a:pt x="195" y="23"/>
                    <a:pt x="195" y="23"/>
                    <a:pt x="195" y="24"/>
                  </a:cubicBezTo>
                  <a:cubicBezTo>
                    <a:pt x="196" y="24"/>
                    <a:pt x="196" y="25"/>
                    <a:pt x="196" y="25"/>
                  </a:cubicBezTo>
                  <a:cubicBezTo>
                    <a:pt x="196" y="26"/>
                    <a:pt x="195" y="28"/>
                    <a:pt x="195" y="29"/>
                  </a:cubicBezTo>
                  <a:cubicBezTo>
                    <a:pt x="195" y="29"/>
                    <a:pt x="196" y="31"/>
                    <a:pt x="196" y="32"/>
                  </a:cubicBezTo>
                  <a:cubicBezTo>
                    <a:pt x="196" y="32"/>
                    <a:pt x="197" y="34"/>
                    <a:pt x="198" y="34"/>
                  </a:cubicBezTo>
                  <a:cubicBezTo>
                    <a:pt x="198" y="35"/>
                    <a:pt x="198" y="36"/>
                    <a:pt x="198" y="36"/>
                  </a:cubicBezTo>
                  <a:cubicBezTo>
                    <a:pt x="199" y="37"/>
                    <a:pt x="200" y="37"/>
                    <a:pt x="201" y="39"/>
                  </a:cubicBezTo>
                  <a:cubicBezTo>
                    <a:pt x="201" y="39"/>
                    <a:pt x="201" y="40"/>
                    <a:pt x="201" y="41"/>
                  </a:cubicBezTo>
                  <a:cubicBezTo>
                    <a:pt x="201" y="41"/>
                    <a:pt x="201" y="43"/>
                    <a:pt x="200" y="43"/>
                  </a:cubicBezTo>
                  <a:cubicBezTo>
                    <a:pt x="200" y="44"/>
                    <a:pt x="198" y="44"/>
                    <a:pt x="198" y="44"/>
                  </a:cubicBezTo>
                  <a:cubicBezTo>
                    <a:pt x="197" y="45"/>
                    <a:pt x="196" y="45"/>
                    <a:pt x="196" y="46"/>
                  </a:cubicBezTo>
                  <a:cubicBezTo>
                    <a:pt x="195" y="46"/>
                    <a:pt x="194" y="48"/>
                    <a:pt x="193" y="49"/>
                  </a:cubicBezTo>
                  <a:cubicBezTo>
                    <a:pt x="193" y="49"/>
                    <a:pt x="192" y="50"/>
                    <a:pt x="192" y="52"/>
                  </a:cubicBezTo>
                  <a:cubicBezTo>
                    <a:pt x="192" y="52"/>
                    <a:pt x="191" y="54"/>
                    <a:pt x="192" y="55"/>
                  </a:cubicBezTo>
                  <a:cubicBezTo>
                    <a:pt x="192" y="55"/>
                    <a:pt x="193" y="56"/>
                    <a:pt x="193" y="57"/>
                  </a:cubicBezTo>
                  <a:cubicBezTo>
                    <a:pt x="193" y="57"/>
                    <a:pt x="195" y="57"/>
                    <a:pt x="195" y="58"/>
                  </a:cubicBezTo>
                  <a:cubicBezTo>
                    <a:pt x="195" y="58"/>
                    <a:pt x="195" y="59"/>
                    <a:pt x="196" y="60"/>
                  </a:cubicBezTo>
                  <a:cubicBezTo>
                    <a:pt x="196" y="60"/>
                    <a:pt x="196" y="60"/>
                    <a:pt x="197" y="60"/>
                  </a:cubicBezTo>
                  <a:cubicBezTo>
                    <a:pt x="197" y="61"/>
                    <a:pt x="197" y="61"/>
                    <a:pt x="197" y="62"/>
                  </a:cubicBezTo>
                  <a:cubicBezTo>
                    <a:pt x="197" y="62"/>
                    <a:pt x="197" y="64"/>
                    <a:pt x="197" y="65"/>
                  </a:cubicBezTo>
                  <a:cubicBezTo>
                    <a:pt x="196" y="65"/>
                    <a:pt x="196" y="65"/>
                    <a:pt x="195" y="66"/>
                  </a:cubicBezTo>
                  <a:cubicBezTo>
                    <a:pt x="195" y="66"/>
                    <a:pt x="194" y="66"/>
                    <a:pt x="193" y="67"/>
                  </a:cubicBezTo>
                  <a:cubicBezTo>
                    <a:pt x="193" y="67"/>
                    <a:pt x="192" y="69"/>
                    <a:pt x="192" y="69"/>
                  </a:cubicBezTo>
                  <a:cubicBezTo>
                    <a:pt x="192" y="70"/>
                    <a:pt x="192" y="71"/>
                    <a:pt x="192" y="71"/>
                  </a:cubicBezTo>
                  <a:cubicBezTo>
                    <a:pt x="192" y="72"/>
                    <a:pt x="192" y="73"/>
                    <a:pt x="192" y="74"/>
                  </a:cubicBezTo>
                  <a:cubicBezTo>
                    <a:pt x="192" y="74"/>
                    <a:pt x="193" y="76"/>
                    <a:pt x="193" y="76"/>
                  </a:cubicBezTo>
                  <a:cubicBezTo>
                    <a:pt x="193" y="77"/>
                    <a:pt x="195" y="77"/>
                    <a:pt x="196" y="78"/>
                  </a:cubicBezTo>
                  <a:cubicBezTo>
                    <a:pt x="196" y="78"/>
                    <a:pt x="197" y="78"/>
                    <a:pt x="197" y="79"/>
                  </a:cubicBezTo>
                  <a:cubicBezTo>
                    <a:pt x="198" y="79"/>
                    <a:pt x="198" y="80"/>
                    <a:pt x="198" y="81"/>
                  </a:cubicBezTo>
                  <a:cubicBezTo>
                    <a:pt x="198" y="81"/>
                    <a:pt x="198" y="82"/>
                    <a:pt x="199" y="83"/>
                  </a:cubicBezTo>
                  <a:cubicBezTo>
                    <a:pt x="199" y="83"/>
                    <a:pt x="200" y="83"/>
                    <a:pt x="200" y="83"/>
                  </a:cubicBezTo>
                  <a:cubicBezTo>
                    <a:pt x="201" y="83"/>
                    <a:pt x="202" y="84"/>
                    <a:pt x="202" y="84"/>
                  </a:cubicBezTo>
                  <a:cubicBezTo>
                    <a:pt x="202" y="84"/>
                    <a:pt x="203" y="84"/>
                    <a:pt x="204" y="85"/>
                  </a:cubicBezTo>
                  <a:cubicBezTo>
                    <a:pt x="204" y="85"/>
                    <a:pt x="205" y="86"/>
                    <a:pt x="206" y="86"/>
                  </a:cubicBezTo>
                  <a:cubicBezTo>
                    <a:pt x="206" y="87"/>
                    <a:pt x="206" y="89"/>
                    <a:pt x="207" y="89"/>
                  </a:cubicBezTo>
                  <a:cubicBezTo>
                    <a:pt x="207" y="90"/>
                    <a:pt x="207" y="91"/>
                    <a:pt x="207" y="92"/>
                  </a:cubicBezTo>
                  <a:cubicBezTo>
                    <a:pt x="206" y="93"/>
                    <a:pt x="206" y="94"/>
                    <a:pt x="205" y="95"/>
                  </a:cubicBezTo>
                  <a:cubicBezTo>
                    <a:pt x="204" y="95"/>
                    <a:pt x="204" y="96"/>
                    <a:pt x="203" y="96"/>
                  </a:cubicBezTo>
                  <a:cubicBezTo>
                    <a:pt x="203" y="97"/>
                    <a:pt x="202" y="97"/>
                    <a:pt x="201" y="97"/>
                  </a:cubicBezTo>
                  <a:cubicBezTo>
                    <a:pt x="201" y="97"/>
                    <a:pt x="200" y="98"/>
                    <a:pt x="200" y="98"/>
                  </a:cubicBezTo>
                  <a:cubicBezTo>
                    <a:pt x="199" y="98"/>
                    <a:pt x="199" y="98"/>
                    <a:pt x="198" y="98"/>
                  </a:cubicBezTo>
                  <a:cubicBezTo>
                    <a:pt x="198" y="98"/>
                    <a:pt x="197" y="96"/>
                    <a:pt x="196" y="96"/>
                  </a:cubicBezTo>
                  <a:cubicBezTo>
                    <a:pt x="196" y="96"/>
                    <a:pt x="195" y="96"/>
                    <a:pt x="195" y="95"/>
                  </a:cubicBezTo>
                  <a:cubicBezTo>
                    <a:pt x="195" y="95"/>
                    <a:pt x="194" y="95"/>
                    <a:pt x="193" y="96"/>
                  </a:cubicBezTo>
                  <a:cubicBezTo>
                    <a:pt x="193" y="96"/>
                    <a:pt x="193" y="96"/>
                    <a:pt x="193" y="97"/>
                  </a:cubicBezTo>
                  <a:cubicBezTo>
                    <a:pt x="193" y="97"/>
                    <a:pt x="193" y="98"/>
                    <a:pt x="193" y="99"/>
                  </a:cubicBezTo>
                  <a:cubicBezTo>
                    <a:pt x="194" y="99"/>
                    <a:pt x="194" y="100"/>
                    <a:pt x="194" y="100"/>
                  </a:cubicBezTo>
                  <a:cubicBezTo>
                    <a:pt x="194" y="101"/>
                    <a:pt x="195" y="103"/>
                    <a:pt x="194" y="104"/>
                  </a:cubicBezTo>
                  <a:cubicBezTo>
                    <a:pt x="193" y="104"/>
                    <a:pt x="192" y="104"/>
                    <a:pt x="192" y="105"/>
                  </a:cubicBezTo>
                  <a:cubicBezTo>
                    <a:pt x="191" y="105"/>
                    <a:pt x="191" y="105"/>
                    <a:pt x="191" y="105"/>
                  </a:cubicBezTo>
                  <a:cubicBezTo>
                    <a:pt x="190" y="104"/>
                    <a:pt x="189" y="104"/>
                    <a:pt x="189" y="103"/>
                  </a:cubicBezTo>
                  <a:cubicBezTo>
                    <a:pt x="188" y="103"/>
                    <a:pt x="188" y="102"/>
                    <a:pt x="187" y="102"/>
                  </a:cubicBezTo>
                  <a:cubicBezTo>
                    <a:pt x="186" y="102"/>
                    <a:pt x="185" y="102"/>
                    <a:pt x="185" y="102"/>
                  </a:cubicBezTo>
                  <a:cubicBezTo>
                    <a:pt x="184" y="102"/>
                    <a:pt x="182" y="101"/>
                    <a:pt x="181" y="101"/>
                  </a:cubicBezTo>
                  <a:cubicBezTo>
                    <a:pt x="181" y="101"/>
                    <a:pt x="180" y="101"/>
                    <a:pt x="179" y="101"/>
                  </a:cubicBezTo>
                  <a:cubicBezTo>
                    <a:pt x="179" y="101"/>
                    <a:pt x="177" y="102"/>
                    <a:pt x="177" y="102"/>
                  </a:cubicBezTo>
                  <a:cubicBezTo>
                    <a:pt x="177" y="103"/>
                    <a:pt x="176" y="104"/>
                    <a:pt x="176" y="104"/>
                  </a:cubicBezTo>
                  <a:cubicBezTo>
                    <a:pt x="176" y="105"/>
                    <a:pt x="176" y="105"/>
                    <a:pt x="176" y="106"/>
                  </a:cubicBezTo>
                  <a:cubicBezTo>
                    <a:pt x="176" y="107"/>
                    <a:pt x="177" y="108"/>
                    <a:pt x="177" y="109"/>
                  </a:cubicBezTo>
                  <a:cubicBezTo>
                    <a:pt x="177" y="109"/>
                    <a:pt x="177" y="110"/>
                    <a:pt x="177" y="111"/>
                  </a:cubicBezTo>
                  <a:cubicBezTo>
                    <a:pt x="177" y="111"/>
                    <a:pt x="177" y="113"/>
                    <a:pt x="177" y="113"/>
                  </a:cubicBezTo>
                  <a:cubicBezTo>
                    <a:pt x="177" y="114"/>
                    <a:pt x="176" y="114"/>
                    <a:pt x="175" y="114"/>
                  </a:cubicBezTo>
                  <a:cubicBezTo>
                    <a:pt x="175" y="114"/>
                    <a:pt x="174" y="114"/>
                    <a:pt x="174" y="114"/>
                  </a:cubicBezTo>
                  <a:cubicBezTo>
                    <a:pt x="173" y="114"/>
                    <a:pt x="172" y="114"/>
                    <a:pt x="172" y="115"/>
                  </a:cubicBezTo>
                  <a:cubicBezTo>
                    <a:pt x="171" y="115"/>
                    <a:pt x="171" y="116"/>
                    <a:pt x="171" y="116"/>
                  </a:cubicBezTo>
                  <a:cubicBezTo>
                    <a:pt x="171" y="117"/>
                    <a:pt x="170" y="117"/>
                    <a:pt x="170" y="118"/>
                  </a:cubicBezTo>
                  <a:cubicBezTo>
                    <a:pt x="170" y="118"/>
                    <a:pt x="169" y="119"/>
                    <a:pt x="168" y="119"/>
                  </a:cubicBezTo>
                  <a:cubicBezTo>
                    <a:pt x="168" y="120"/>
                    <a:pt x="166" y="120"/>
                    <a:pt x="165" y="121"/>
                  </a:cubicBezTo>
                  <a:cubicBezTo>
                    <a:pt x="165" y="121"/>
                    <a:pt x="163" y="120"/>
                    <a:pt x="162" y="121"/>
                  </a:cubicBezTo>
                  <a:cubicBezTo>
                    <a:pt x="161" y="121"/>
                    <a:pt x="159" y="121"/>
                    <a:pt x="158" y="122"/>
                  </a:cubicBezTo>
                  <a:cubicBezTo>
                    <a:pt x="158" y="123"/>
                    <a:pt x="157" y="124"/>
                    <a:pt x="157" y="124"/>
                  </a:cubicBezTo>
                  <a:cubicBezTo>
                    <a:pt x="157" y="125"/>
                    <a:pt x="156" y="127"/>
                    <a:pt x="156" y="127"/>
                  </a:cubicBezTo>
                  <a:cubicBezTo>
                    <a:pt x="155" y="127"/>
                    <a:pt x="154" y="128"/>
                    <a:pt x="153" y="128"/>
                  </a:cubicBezTo>
                  <a:cubicBezTo>
                    <a:pt x="152" y="128"/>
                    <a:pt x="149" y="128"/>
                    <a:pt x="148" y="128"/>
                  </a:cubicBezTo>
                  <a:cubicBezTo>
                    <a:pt x="147" y="128"/>
                    <a:pt x="146" y="128"/>
                    <a:pt x="145" y="128"/>
                  </a:cubicBezTo>
                  <a:cubicBezTo>
                    <a:pt x="144" y="128"/>
                    <a:pt x="144" y="128"/>
                    <a:pt x="143" y="128"/>
                  </a:cubicBezTo>
                  <a:cubicBezTo>
                    <a:pt x="143" y="128"/>
                    <a:pt x="143" y="127"/>
                    <a:pt x="143" y="127"/>
                  </a:cubicBezTo>
                  <a:cubicBezTo>
                    <a:pt x="143" y="126"/>
                    <a:pt x="143" y="124"/>
                    <a:pt x="143" y="123"/>
                  </a:cubicBezTo>
                  <a:cubicBezTo>
                    <a:pt x="143" y="123"/>
                    <a:pt x="144" y="121"/>
                    <a:pt x="144" y="120"/>
                  </a:cubicBezTo>
                  <a:cubicBezTo>
                    <a:pt x="143" y="119"/>
                    <a:pt x="142" y="118"/>
                    <a:pt x="141" y="117"/>
                  </a:cubicBezTo>
                  <a:cubicBezTo>
                    <a:pt x="141" y="117"/>
                    <a:pt x="140" y="116"/>
                    <a:pt x="138" y="116"/>
                  </a:cubicBezTo>
                  <a:cubicBezTo>
                    <a:pt x="138" y="115"/>
                    <a:pt x="136" y="114"/>
                    <a:pt x="136" y="113"/>
                  </a:cubicBezTo>
                  <a:cubicBezTo>
                    <a:pt x="135" y="112"/>
                    <a:pt x="134" y="110"/>
                    <a:pt x="134" y="110"/>
                  </a:cubicBezTo>
                  <a:cubicBezTo>
                    <a:pt x="134" y="109"/>
                    <a:pt x="134" y="107"/>
                    <a:pt x="134" y="107"/>
                  </a:cubicBezTo>
                  <a:cubicBezTo>
                    <a:pt x="135" y="106"/>
                    <a:pt x="135" y="105"/>
                    <a:pt x="135" y="104"/>
                  </a:cubicBezTo>
                  <a:cubicBezTo>
                    <a:pt x="135" y="103"/>
                    <a:pt x="135" y="102"/>
                    <a:pt x="135" y="101"/>
                  </a:cubicBezTo>
                  <a:cubicBezTo>
                    <a:pt x="135" y="100"/>
                    <a:pt x="135" y="98"/>
                    <a:pt x="135" y="98"/>
                  </a:cubicBezTo>
                  <a:cubicBezTo>
                    <a:pt x="135" y="97"/>
                    <a:pt x="134" y="97"/>
                    <a:pt x="134" y="97"/>
                  </a:cubicBezTo>
                  <a:cubicBezTo>
                    <a:pt x="134" y="96"/>
                    <a:pt x="133" y="96"/>
                    <a:pt x="133" y="96"/>
                  </a:cubicBezTo>
                  <a:cubicBezTo>
                    <a:pt x="132" y="96"/>
                    <a:pt x="131" y="96"/>
                    <a:pt x="130" y="96"/>
                  </a:cubicBezTo>
                  <a:cubicBezTo>
                    <a:pt x="130" y="96"/>
                    <a:pt x="129" y="95"/>
                    <a:pt x="129" y="95"/>
                  </a:cubicBezTo>
                  <a:cubicBezTo>
                    <a:pt x="128" y="95"/>
                    <a:pt x="127" y="95"/>
                    <a:pt x="126" y="95"/>
                  </a:cubicBezTo>
                  <a:cubicBezTo>
                    <a:pt x="126" y="95"/>
                    <a:pt x="126" y="96"/>
                    <a:pt x="126" y="97"/>
                  </a:cubicBezTo>
                  <a:cubicBezTo>
                    <a:pt x="126" y="97"/>
                    <a:pt x="126" y="98"/>
                    <a:pt x="126" y="99"/>
                  </a:cubicBezTo>
                  <a:cubicBezTo>
                    <a:pt x="126" y="99"/>
                    <a:pt x="126" y="101"/>
                    <a:pt x="125" y="101"/>
                  </a:cubicBezTo>
                  <a:cubicBezTo>
                    <a:pt x="125" y="102"/>
                    <a:pt x="125" y="103"/>
                    <a:pt x="124" y="103"/>
                  </a:cubicBezTo>
                  <a:cubicBezTo>
                    <a:pt x="124" y="103"/>
                    <a:pt x="123" y="103"/>
                    <a:pt x="123" y="103"/>
                  </a:cubicBezTo>
                  <a:cubicBezTo>
                    <a:pt x="122" y="102"/>
                    <a:pt x="121" y="102"/>
                    <a:pt x="121" y="101"/>
                  </a:cubicBezTo>
                  <a:cubicBezTo>
                    <a:pt x="120" y="101"/>
                    <a:pt x="119" y="101"/>
                    <a:pt x="118" y="101"/>
                  </a:cubicBezTo>
                  <a:cubicBezTo>
                    <a:pt x="118" y="101"/>
                    <a:pt x="115" y="102"/>
                    <a:pt x="115" y="102"/>
                  </a:cubicBezTo>
                  <a:cubicBezTo>
                    <a:pt x="114" y="103"/>
                    <a:pt x="113" y="104"/>
                    <a:pt x="112" y="104"/>
                  </a:cubicBezTo>
                  <a:cubicBezTo>
                    <a:pt x="112" y="105"/>
                    <a:pt x="111" y="106"/>
                    <a:pt x="110" y="106"/>
                  </a:cubicBezTo>
                  <a:cubicBezTo>
                    <a:pt x="110" y="107"/>
                    <a:pt x="110" y="108"/>
                    <a:pt x="110" y="108"/>
                  </a:cubicBezTo>
                  <a:cubicBezTo>
                    <a:pt x="110" y="109"/>
                    <a:pt x="110" y="111"/>
                    <a:pt x="110" y="112"/>
                  </a:cubicBezTo>
                  <a:cubicBezTo>
                    <a:pt x="110" y="113"/>
                    <a:pt x="111" y="114"/>
                    <a:pt x="111" y="114"/>
                  </a:cubicBezTo>
                  <a:cubicBezTo>
                    <a:pt x="112" y="115"/>
                    <a:pt x="113" y="117"/>
                    <a:pt x="113" y="118"/>
                  </a:cubicBezTo>
                  <a:cubicBezTo>
                    <a:pt x="113" y="118"/>
                    <a:pt x="113" y="120"/>
                    <a:pt x="113" y="121"/>
                  </a:cubicBezTo>
                  <a:cubicBezTo>
                    <a:pt x="113" y="121"/>
                    <a:pt x="113" y="122"/>
                    <a:pt x="113" y="123"/>
                  </a:cubicBezTo>
                  <a:cubicBezTo>
                    <a:pt x="113" y="123"/>
                    <a:pt x="113" y="124"/>
                    <a:pt x="112" y="125"/>
                  </a:cubicBezTo>
                  <a:cubicBezTo>
                    <a:pt x="112" y="126"/>
                    <a:pt x="112" y="127"/>
                    <a:pt x="112" y="127"/>
                  </a:cubicBezTo>
                  <a:cubicBezTo>
                    <a:pt x="111" y="127"/>
                    <a:pt x="110" y="127"/>
                    <a:pt x="110" y="127"/>
                  </a:cubicBezTo>
                  <a:cubicBezTo>
                    <a:pt x="110" y="126"/>
                    <a:pt x="110" y="124"/>
                    <a:pt x="109" y="124"/>
                  </a:cubicBezTo>
                  <a:cubicBezTo>
                    <a:pt x="109" y="123"/>
                    <a:pt x="108" y="122"/>
                    <a:pt x="107" y="122"/>
                  </a:cubicBezTo>
                  <a:cubicBezTo>
                    <a:pt x="107" y="121"/>
                    <a:pt x="106" y="121"/>
                    <a:pt x="105" y="121"/>
                  </a:cubicBezTo>
                  <a:cubicBezTo>
                    <a:pt x="105" y="121"/>
                    <a:pt x="104" y="122"/>
                    <a:pt x="104" y="122"/>
                  </a:cubicBezTo>
                  <a:cubicBezTo>
                    <a:pt x="103" y="122"/>
                    <a:pt x="103" y="123"/>
                    <a:pt x="103" y="124"/>
                  </a:cubicBezTo>
                  <a:cubicBezTo>
                    <a:pt x="103" y="124"/>
                    <a:pt x="103" y="126"/>
                    <a:pt x="102" y="127"/>
                  </a:cubicBezTo>
                  <a:cubicBezTo>
                    <a:pt x="102" y="127"/>
                    <a:pt x="102" y="128"/>
                    <a:pt x="102" y="129"/>
                  </a:cubicBezTo>
                  <a:cubicBezTo>
                    <a:pt x="101" y="130"/>
                    <a:pt x="100" y="131"/>
                    <a:pt x="100" y="132"/>
                  </a:cubicBezTo>
                  <a:cubicBezTo>
                    <a:pt x="99" y="132"/>
                    <a:pt x="98" y="132"/>
                    <a:pt x="97" y="133"/>
                  </a:cubicBezTo>
                  <a:cubicBezTo>
                    <a:pt x="96" y="133"/>
                    <a:pt x="94" y="133"/>
                    <a:pt x="94" y="134"/>
                  </a:cubicBezTo>
                  <a:cubicBezTo>
                    <a:pt x="93" y="134"/>
                    <a:pt x="92" y="134"/>
                    <a:pt x="91" y="134"/>
                  </a:cubicBezTo>
                  <a:cubicBezTo>
                    <a:pt x="91" y="133"/>
                    <a:pt x="90" y="132"/>
                    <a:pt x="90" y="132"/>
                  </a:cubicBezTo>
                  <a:cubicBezTo>
                    <a:pt x="89" y="132"/>
                    <a:pt x="90" y="131"/>
                    <a:pt x="90" y="130"/>
                  </a:cubicBezTo>
                  <a:cubicBezTo>
                    <a:pt x="90" y="130"/>
                    <a:pt x="90" y="129"/>
                    <a:pt x="91" y="128"/>
                  </a:cubicBezTo>
                  <a:cubicBezTo>
                    <a:pt x="91" y="128"/>
                    <a:pt x="91" y="126"/>
                    <a:pt x="91" y="126"/>
                  </a:cubicBezTo>
                  <a:cubicBezTo>
                    <a:pt x="92" y="124"/>
                    <a:pt x="92" y="123"/>
                    <a:pt x="92" y="122"/>
                  </a:cubicBezTo>
                  <a:cubicBezTo>
                    <a:pt x="92" y="121"/>
                    <a:pt x="91" y="119"/>
                    <a:pt x="91" y="118"/>
                  </a:cubicBezTo>
                  <a:cubicBezTo>
                    <a:pt x="90" y="117"/>
                    <a:pt x="90" y="116"/>
                    <a:pt x="90" y="115"/>
                  </a:cubicBezTo>
                  <a:cubicBezTo>
                    <a:pt x="89" y="114"/>
                    <a:pt x="88" y="113"/>
                    <a:pt x="87" y="113"/>
                  </a:cubicBezTo>
                  <a:cubicBezTo>
                    <a:pt x="86" y="113"/>
                    <a:pt x="83" y="113"/>
                    <a:pt x="82" y="113"/>
                  </a:cubicBezTo>
                  <a:cubicBezTo>
                    <a:pt x="81" y="113"/>
                    <a:pt x="79" y="115"/>
                    <a:pt x="78" y="115"/>
                  </a:cubicBezTo>
                  <a:cubicBezTo>
                    <a:pt x="78" y="115"/>
                    <a:pt x="77" y="116"/>
                    <a:pt x="76" y="117"/>
                  </a:cubicBezTo>
                  <a:cubicBezTo>
                    <a:pt x="75" y="117"/>
                    <a:pt x="73" y="117"/>
                    <a:pt x="72" y="118"/>
                  </a:cubicBezTo>
                  <a:cubicBezTo>
                    <a:pt x="72" y="118"/>
                    <a:pt x="71" y="119"/>
                    <a:pt x="70" y="120"/>
                  </a:cubicBezTo>
                  <a:cubicBezTo>
                    <a:pt x="70" y="120"/>
                    <a:pt x="69" y="121"/>
                    <a:pt x="69" y="122"/>
                  </a:cubicBezTo>
                  <a:cubicBezTo>
                    <a:pt x="69" y="122"/>
                    <a:pt x="68" y="124"/>
                    <a:pt x="68" y="124"/>
                  </a:cubicBezTo>
                  <a:cubicBezTo>
                    <a:pt x="68" y="125"/>
                    <a:pt x="67" y="126"/>
                    <a:pt x="67" y="127"/>
                  </a:cubicBezTo>
                  <a:cubicBezTo>
                    <a:pt x="66" y="127"/>
                    <a:pt x="66" y="128"/>
                    <a:pt x="65" y="128"/>
                  </a:cubicBezTo>
                  <a:cubicBezTo>
                    <a:pt x="65" y="128"/>
                    <a:pt x="64" y="127"/>
                    <a:pt x="64" y="127"/>
                  </a:cubicBezTo>
                  <a:cubicBezTo>
                    <a:pt x="64" y="127"/>
                    <a:pt x="64" y="125"/>
                    <a:pt x="64" y="124"/>
                  </a:cubicBezTo>
                  <a:cubicBezTo>
                    <a:pt x="64" y="124"/>
                    <a:pt x="64" y="123"/>
                    <a:pt x="64" y="122"/>
                  </a:cubicBezTo>
                  <a:cubicBezTo>
                    <a:pt x="64" y="121"/>
                    <a:pt x="64" y="120"/>
                    <a:pt x="65" y="119"/>
                  </a:cubicBezTo>
                  <a:cubicBezTo>
                    <a:pt x="65" y="118"/>
                    <a:pt x="65" y="117"/>
                    <a:pt x="66" y="116"/>
                  </a:cubicBezTo>
                  <a:cubicBezTo>
                    <a:pt x="66" y="115"/>
                    <a:pt x="66" y="114"/>
                    <a:pt x="66" y="113"/>
                  </a:cubicBezTo>
                  <a:cubicBezTo>
                    <a:pt x="66" y="113"/>
                    <a:pt x="66" y="111"/>
                    <a:pt x="65" y="110"/>
                  </a:cubicBezTo>
                  <a:cubicBezTo>
                    <a:pt x="65" y="110"/>
                    <a:pt x="63" y="109"/>
                    <a:pt x="62" y="109"/>
                  </a:cubicBezTo>
                  <a:cubicBezTo>
                    <a:pt x="61" y="109"/>
                    <a:pt x="60" y="109"/>
                    <a:pt x="59" y="109"/>
                  </a:cubicBezTo>
                  <a:cubicBezTo>
                    <a:pt x="58" y="110"/>
                    <a:pt x="58" y="110"/>
                    <a:pt x="58" y="110"/>
                  </a:cubicBezTo>
                  <a:cubicBezTo>
                    <a:pt x="58" y="110"/>
                    <a:pt x="57" y="111"/>
                    <a:pt x="57" y="111"/>
                  </a:cubicBezTo>
                  <a:cubicBezTo>
                    <a:pt x="57" y="112"/>
                    <a:pt x="56" y="112"/>
                    <a:pt x="56" y="113"/>
                  </a:cubicBezTo>
                  <a:cubicBezTo>
                    <a:pt x="56" y="113"/>
                    <a:pt x="56" y="115"/>
                    <a:pt x="56" y="115"/>
                  </a:cubicBezTo>
                  <a:cubicBezTo>
                    <a:pt x="56" y="116"/>
                    <a:pt x="56" y="117"/>
                    <a:pt x="56" y="117"/>
                  </a:cubicBezTo>
                  <a:cubicBezTo>
                    <a:pt x="56" y="118"/>
                    <a:pt x="56" y="119"/>
                    <a:pt x="55" y="119"/>
                  </a:cubicBezTo>
                  <a:cubicBezTo>
                    <a:pt x="55" y="119"/>
                    <a:pt x="54" y="120"/>
                    <a:pt x="53" y="120"/>
                  </a:cubicBezTo>
                  <a:cubicBezTo>
                    <a:pt x="53" y="120"/>
                    <a:pt x="52" y="120"/>
                    <a:pt x="51" y="120"/>
                  </a:cubicBezTo>
                  <a:cubicBezTo>
                    <a:pt x="50" y="120"/>
                    <a:pt x="50" y="119"/>
                    <a:pt x="49" y="119"/>
                  </a:cubicBezTo>
                  <a:cubicBezTo>
                    <a:pt x="49" y="118"/>
                    <a:pt x="48" y="118"/>
                    <a:pt x="48" y="117"/>
                  </a:cubicBezTo>
                  <a:cubicBezTo>
                    <a:pt x="48" y="116"/>
                    <a:pt x="47" y="115"/>
                    <a:pt x="47" y="115"/>
                  </a:cubicBezTo>
                  <a:cubicBezTo>
                    <a:pt x="47" y="114"/>
                    <a:pt x="47" y="113"/>
                    <a:pt x="46" y="112"/>
                  </a:cubicBezTo>
                  <a:cubicBezTo>
                    <a:pt x="46" y="111"/>
                    <a:pt x="45" y="111"/>
                    <a:pt x="45" y="111"/>
                  </a:cubicBezTo>
                  <a:cubicBezTo>
                    <a:pt x="45" y="110"/>
                    <a:pt x="45" y="109"/>
                    <a:pt x="44" y="109"/>
                  </a:cubicBezTo>
                  <a:cubicBezTo>
                    <a:pt x="44" y="108"/>
                    <a:pt x="42" y="108"/>
                    <a:pt x="42" y="107"/>
                  </a:cubicBezTo>
                  <a:cubicBezTo>
                    <a:pt x="41" y="107"/>
                    <a:pt x="39" y="107"/>
                    <a:pt x="39" y="107"/>
                  </a:cubicBezTo>
                  <a:cubicBezTo>
                    <a:pt x="38" y="106"/>
                    <a:pt x="36" y="106"/>
                    <a:pt x="36" y="106"/>
                  </a:cubicBezTo>
                  <a:cubicBezTo>
                    <a:pt x="35" y="105"/>
                    <a:pt x="32" y="105"/>
                    <a:pt x="31" y="105"/>
                  </a:cubicBezTo>
                  <a:cubicBezTo>
                    <a:pt x="30" y="105"/>
                    <a:pt x="28" y="105"/>
                    <a:pt x="27" y="106"/>
                  </a:cubicBezTo>
                  <a:cubicBezTo>
                    <a:pt x="27" y="106"/>
                    <a:pt x="26" y="105"/>
                    <a:pt x="25" y="106"/>
                  </a:cubicBezTo>
                  <a:cubicBezTo>
                    <a:pt x="25" y="106"/>
                    <a:pt x="24" y="107"/>
                    <a:pt x="24" y="108"/>
                  </a:cubicBezTo>
                  <a:cubicBezTo>
                    <a:pt x="23" y="108"/>
                    <a:pt x="23" y="110"/>
                    <a:pt x="22" y="110"/>
                  </a:cubicBezTo>
                  <a:cubicBezTo>
                    <a:pt x="22" y="111"/>
                    <a:pt x="21" y="111"/>
                    <a:pt x="20" y="111"/>
                  </a:cubicBezTo>
                  <a:cubicBezTo>
                    <a:pt x="20" y="111"/>
                    <a:pt x="18" y="112"/>
                    <a:pt x="17" y="112"/>
                  </a:cubicBezTo>
                  <a:cubicBezTo>
                    <a:pt x="17" y="112"/>
                    <a:pt x="15" y="111"/>
                    <a:pt x="15" y="111"/>
                  </a:cubicBezTo>
                  <a:cubicBezTo>
                    <a:pt x="14" y="110"/>
                    <a:pt x="12" y="110"/>
                    <a:pt x="12" y="110"/>
                  </a:cubicBezTo>
                  <a:cubicBezTo>
                    <a:pt x="11" y="109"/>
                    <a:pt x="10" y="108"/>
                    <a:pt x="9" y="108"/>
                  </a:cubicBezTo>
                  <a:cubicBezTo>
                    <a:pt x="8" y="108"/>
                    <a:pt x="6" y="107"/>
                    <a:pt x="6" y="106"/>
                  </a:cubicBezTo>
                  <a:cubicBezTo>
                    <a:pt x="5" y="106"/>
                    <a:pt x="4" y="105"/>
                    <a:pt x="4" y="105"/>
                  </a:cubicBezTo>
                  <a:cubicBezTo>
                    <a:pt x="5" y="102"/>
                    <a:pt x="6" y="98"/>
                    <a:pt x="6" y="97"/>
                  </a:cubicBezTo>
                  <a:cubicBezTo>
                    <a:pt x="6" y="95"/>
                    <a:pt x="7" y="93"/>
                    <a:pt x="7" y="92"/>
                  </a:cubicBezTo>
                  <a:cubicBezTo>
                    <a:pt x="7" y="91"/>
                    <a:pt x="7" y="89"/>
                    <a:pt x="8" y="88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9" y="87"/>
                    <a:pt x="9" y="89"/>
                    <a:pt x="9" y="89"/>
                  </a:cubicBezTo>
                  <a:cubicBezTo>
                    <a:pt x="9" y="89"/>
                    <a:pt x="10" y="91"/>
                    <a:pt x="10" y="91"/>
                  </a:cubicBezTo>
                  <a:cubicBezTo>
                    <a:pt x="10" y="92"/>
                    <a:pt x="11" y="92"/>
                    <a:pt x="11" y="93"/>
                  </a:cubicBezTo>
                  <a:cubicBezTo>
                    <a:pt x="12" y="93"/>
                    <a:pt x="13" y="93"/>
                    <a:pt x="13" y="93"/>
                  </a:cubicBezTo>
                  <a:cubicBezTo>
                    <a:pt x="14" y="93"/>
                    <a:pt x="15" y="93"/>
                    <a:pt x="16" y="93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7" y="92"/>
                    <a:pt x="19" y="92"/>
                    <a:pt x="19" y="93"/>
                  </a:cubicBezTo>
                  <a:cubicBezTo>
                    <a:pt x="19" y="93"/>
                    <a:pt x="19" y="93"/>
                    <a:pt x="20" y="94"/>
                  </a:cubicBezTo>
                  <a:cubicBezTo>
                    <a:pt x="20" y="93"/>
                    <a:pt x="20" y="93"/>
                    <a:pt x="20" y="93"/>
                  </a:cubicBezTo>
                  <a:cubicBezTo>
                    <a:pt x="21" y="93"/>
                    <a:pt x="20" y="92"/>
                    <a:pt x="20" y="91"/>
                  </a:cubicBezTo>
                  <a:cubicBezTo>
                    <a:pt x="20" y="91"/>
                    <a:pt x="19" y="90"/>
                    <a:pt x="19" y="90"/>
                  </a:cubicBezTo>
                  <a:cubicBezTo>
                    <a:pt x="19" y="89"/>
                    <a:pt x="17" y="88"/>
                    <a:pt x="16" y="87"/>
                  </a:cubicBezTo>
                  <a:cubicBezTo>
                    <a:pt x="16" y="87"/>
                    <a:pt x="15" y="86"/>
                    <a:pt x="14" y="86"/>
                  </a:cubicBezTo>
                  <a:cubicBezTo>
                    <a:pt x="13" y="86"/>
                    <a:pt x="12" y="86"/>
                    <a:pt x="11" y="85"/>
                  </a:cubicBezTo>
                  <a:cubicBezTo>
                    <a:pt x="11" y="85"/>
                    <a:pt x="9" y="86"/>
                    <a:pt x="9" y="85"/>
                  </a:cubicBezTo>
                  <a:cubicBezTo>
                    <a:pt x="8" y="85"/>
                    <a:pt x="7" y="85"/>
                    <a:pt x="6" y="85"/>
                  </a:cubicBezTo>
                  <a:cubicBezTo>
                    <a:pt x="6" y="84"/>
                    <a:pt x="6" y="83"/>
                    <a:pt x="5" y="83"/>
                  </a:cubicBezTo>
                  <a:cubicBezTo>
                    <a:pt x="5" y="82"/>
                    <a:pt x="4" y="82"/>
                    <a:pt x="4" y="82"/>
                  </a:cubicBezTo>
                  <a:cubicBezTo>
                    <a:pt x="3" y="81"/>
                    <a:pt x="2" y="81"/>
                    <a:pt x="2" y="80"/>
                  </a:cubicBezTo>
                  <a:cubicBezTo>
                    <a:pt x="1" y="80"/>
                    <a:pt x="0" y="79"/>
                    <a:pt x="0" y="78"/>
                  </a:cubicBezTo>
                  <a:cubicBezTo>
                    <a:pt x="0" y="78"/>
                    <a:pt x="0" y="77"/>
                    <a:pt x="0" y="76"/>
                  </a:cubicBezTo>
                  <a:cubicBezTo>
                    <a:pt x="0" y="76"/>
                    <a:pt x="0" y="74"/>
                    <a:pt x="0" y="74"/>
                  </a:cubicBezTo>
                  <a:cubicBezTo>
                    <a:pt x="1" y="73"/>
                    <a:pt x="2" y="72"/>
                    <a:pt x="2" y="71"/>
                  </a:cubicBezTo>
                  <a:cubicBezTo>
                    <a:pt x="2" y="70"/>
                    <a:pt x="4" y="67"/>
                    <a:pt x="4" y="66"/>
                  </a:cubicBezTo>
                  <a:cubicBezTo>
                    <a:pt x="5" y="64"/>
                    <a:pt x="6" y="60"/>
                    <a:pt x="6" y="58"/>
                  </a:cubicBezTo>
                  <a:cubicBezTo>
                    <a:pt x="7" y="57"/>
                    <a:pt x="8" y="55"/>
                    <a:pt x="8" y="53"/>
                  </a:cubicBezTo>
                  <a:cubicBezTo>
                    <a:pt x="9" y="50"/>
                    <a:pt x="11" y="44"/>
                    <a:pt x="12" y="41"/>
                  </a:cubicBezTo>
                  <a:cubicBezTo>
                    <a:pt x="14" y="35"/>
                    <a:pt x="16" y="24"/>
                    <a:pt x="17" y="18"/>
                  </a:cubicBezTo>
                  <a:cubicBezTo>
                    <a:pt x="18" y="16"/>
                    <a:pt x="19" y="12"/>
                    <a:pt x="20" y="10"/>
                  </a:cubicBezTo>
                  <a:cubicBezTo>
                    <a:pt x="20" y="7"/>
                    <a:pt x="21" y="3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9" y="8"/>
                    <a:pt x="59" y="8"/>
                    <a:pt x="59" y="8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4"/>
                    <a:pt x="62" y="24"/>
                    <a:pt x="62" y="24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69" y="20"/>
                    <a:pt x="69" y="20"/>
                    <a:pt x="69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3" y="21"/>
                    <a:pt x="73" y="21"/>
                    <a:pt x="73" y="21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8" y="30"/>
                    <a:pt x="78" y="30"/>
                    <a:pt x="78" y="30"/>
                  </a:cubicBezTo>
                  <a:cubicBezTo>
                    <a:pt x="78" y="32"/>
                    <a:pt x="78" y="32"/>
                    <a:pt x="78" y="32"/>
                  </a:cubicBezTo>
                  <a:cubicBezTo>
                    <a:pt x="77" y="34"/>
                    <a:pt x="77" y="34"/>
                    <a:pt x="77" y="34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69" y="47"/>
                    <a:pt x="69" y="47"/>
                    <a:pt x="69" y="47"/>
                  </a:cubicBezTo>
                  <a:cubicBezTo>
                    <a:pt x="70" y="49"/>
                    <a:pt x="70" y="49"/>
                    <a:pt x="70" y="49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5" y="51"/>
                    <a:pt x="75" y="51"/>
                    <a:pt x="75" y="51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1" y="46"/>
                    <a:pt x="81" y="46"/>
                    <a:pt x="81" y="46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82" y="43"/>
                    <a:pt x="82" y="43"/>
                    <a:pt x="82" y="43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6" y="42"/>
                    <a:pt x="86" y="42"/>
                    <a:pt x="86" y="42"/>
                  </a:cubicBezTo>
                  <a:cubicBezTo>
                    <a:pt x="87" y="42"/>
                    <a:pt x="87" y="42"/>
                    <a:pt x="87" y="42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88" y="38"/>
                    <a:pt x="88" y="38"/>
                    <a:pt x="88" y="38"/>
                  </a:cubicBezTo>
                  <a:cubicBezTo>
                    <a:pt x="91" y="36"/>
                    <a:pt x="91" y="36"/>
                    <a:pt x="91" y="36"/>
                  </a:cubicBezTo>
                  <a:cubicBezTo>
                    <a:pt x="93" y="37"/>
                    <a:pt x="93" y="37"/>
                    <a:pt x="93" y="37"/>
                  </a:cubicBezTo>
                  <a:cubicBezTo>
                    <a:pt x="95" y="38"/>
                    <a:pt x="95" y="38"/>
                    <a:pt x="95" y="38"/>
                  </a:cubicBezTo>
                  <a:cubicBezTo>
                    <a:pt x="96" y="37"/>
                    <a:pt x="96" y="37"/>
                    <a:pt x="96" y="37"/>
                  </a:cubicBezTo>
                  <a:cubicBezTo>
                    <a:pt x="98" y="35"/>
                    <a:pt x="98" y="35"/>
                    <a:pt x="98" y="35"/>
                  </a:cubicBezTo>
                  <a:cubicBezTo>
                    <a:pt x="98" y="33"/>
                    <a:pt x="98" y="33"/>
                    <a:pt x="98" y="33"/>
                  </a:cubicBezTo>
                  <a:cubicBezTo>
                    <a:pt x="99" y="31"/>
                    <a:pt x="99" y="31"/>
                    <a:pt x="99" y="31"/>
                  </a:cubicBezTo>
                  <a:cubicBezTo>
                    <a:pt x="100" y="31"/>
                    <a:pt x="100" y="31"/>
                    <a:pt x="100" y="31"/>
                  </a:cubicBezTo>
                  <a:cubicBezTo>
                    <a:pt x="101" y="31"/>
                    <a:pt x="101" y="32"/>
                    <a:pt x="102" y="32"/>
                  </a:cubicBezTo>
                  <a:cubicBezTo>
                    <a:pt x="102" y="32"/>
                    <a:pt x="103" y="34"/>
                    <a:pt x="104" y="34"/>
                  </a:cubicBezTo>
                  <a:cubicBezTo>
                    <a:pt x="104" y="34"/>
                    <a:pt x="106" y="35"/>
                    <a:pt x="107" y="35"/>
                  </a:cubicBezTo>
                  <a:cubicBezTo>
                    <a:pt x="108" y="35"/>
                    <a:pt x="109" y="35"/>
                    <a:pt x="109" y="36"/>
                  </a:cubicBezTo>
                  <a:cubicBezTo>
                    <a:pt x="110" y="36"/>
                    <a:pt x="111" y="36"/>
                    <a:pt x="111" y="36"/>
                  </a:cubicBezTo>
                  <a:cubicBezTo>
                    <a:pt x="112" y="37"/>
                    <a:pt x="113" y="38"/>
                    <a:pt x="113" y="39"/>
                  </a:cubicBezTo>
                  <a:cubicBezTo>
                    <a:pt x="114" y="39"/>
                    <a:pt x="114" y="40"/>
                    <a:pt x="115" y="41"/>
                  </a:cubicBezTo>
                  <a:cubicBezTo>
                    <a:pt x="115" y="41"/>
                    <a:pt x="116" y="41"/>
                    <a:pt x="116" y="41"/>
                  </a:cubicBezTo>
                  <a:cubicBezTo>
                    <a:pt x="118" y="41"/>
                    <a:pt x="119" y="40"/>
                    <a:pt x="120" y="40"/>
                  </a:cubicBezTo>
                  <a:cubicBezTo>
                    <a:pt x="120" y="40"/>
                    <a:pt x="121" y="39"/>
                    <a:pt x="122" y="39"/>
                  </a:cubicBezTo>
                  <a:cubicBezTo>
                    <a:pt x="122" y="38"/>
                    <a:pt x="124" y="38"/>
                    <a:pt x="124" y="37"/>
                  </a:cubicBezTo>
                  <a:cubicBezTo>
                    <a:pt x="125" y="37"/>
                    <a:pt x="126" y="37"/>
                    <a:pt x="127" y="37"/>
                  </a:cubicBezTo>
                  <a:cubicBezTo>
                    <a:pt x="127" y="37"/>
                    <a:pt x="129" y="37"/>
                    <a:pt x="130" y="37"/>
                  </a:cubicBezTo>
                  <a:cubicBezTo>
                    <a:pt x="131" y="37"/>
                    <a:pt x="133" y="37"/>
                    <a:pt x="135" y="37"/>
                  </a:cubicBezTo>
                  <a:cubicBezTo>
                    <a:pt x="136" y="37"/>
                    <a:pt x="138" y="37"/>
                    <a:pt x="139" y="37"/>
                  </a:cubicBezTo>
                  <a:cubicBezTo>
                    <a:pt x="140" y="37"/>
                    <a:pt x="142" y="36"/>
                    <a:pt x="142" y="36"/>
                  </a:cubicBezTo>
                  <a:cubicBezTo>
                    <a:pt x="143" y="36"/>
                    <a:pt x="144" y="35"/>
                    <a:pt x="144" y="34"/>
                  </a:cubicBezTo>
                  <a:cubicBezTo>
                    <a:pt x="145" y="34"/>
                    <a:pt x="146" y="33"/>
                    <a:pt x="147" y="32"/>
                  </a:cubicBezTo>
                  <a:cubicBezTo>
                    <a:pt x="147" y="31"/>
                    <a:pt x="148" y="30"/>
                    <a:pt x="148" y="30"/>
                  </a:cubicBezTo>
                  <a:cubicBezTo>
                    <a:pt x="149" y="29"/>
                    <a:pt x="151" y="29"/>
                    <a:pt x="152" y="29"/>
                  </a:cubicBezTo>
                  <a:cubicBezTo>
                    <a:pt x="153" y="29"/>
                    <a:pt x="154" y="28"/>
                    <a:pt x="155" y="27"/>
                  </a:cubicBezTo>
                  <a:cubicBezTo>
                    <a:pt x="156" y="26"/>
                    <a:pt x="159" y="24"/>
                    <a:pt x="160" y="24"/>
                  </a:cubicBezTo>
                  <a:cubicBezTo>
                    <a:pt x="161" y="23"/>
                    <a:pt x="163" y="22"/>
                    <a:pt x="164" y="22"/>
                  </a:cubicBezTo>
                  <a:cubicBezTo>
                    <a:pt x="165" y="21"/>
                    <a:pt x="166" y="21"/>
                    <a:pt x="167" y="20"/>
                  </a:cubicBezTo>
                  <a:cubicBezTo>
                    <a:pt x="167" y="20"/>
                    <a:pt x="168" y="19"/>
                    <a:pt x="169" y="19"/>
                  </a:cubicBezTo>
                  <a:cubicBezTo>
                    <a:pt x="170" y="18"/>
                    <a:pt x="171" y="17"/>
                    <a:pt x="171" y="17"/>
                  </a:cubicBezTo>
                  <a:cubicBezTo>
                    <a:pt x="171" y="16"/>
                    <a:pt x="172" y="15"/>
                    <a:pt x="173" y="15"/>
                  </a:cubicBezTo>
                  <a:cubicBezTo>
                    <a:pt x="173" y="14"/>
                    <a:pt x="175" y="12"/>
                    <a:pt x="175" y="11"/>
                  </a:cubicBezTo>
                  <a:cubicBezTo>
                    <a:pt x="176" y="10"/>
                    <a:pt x="177" y="9"/>
                    <a:pt x="178" y="8"/>
                  </a:cubicBezTo>
                  <a:cubicBezTo>
                    <a:pt x="179" y="7"/>
                    <a:pt x="181" y="6"/>
                    <a:pt x="182" y="5"/>
                  </a:cubicBezTo>
                  <a:cubicBezTo>
                    <a:pt x="182" y="4"/>
                    <a:pt x="185" y="3"/>
                    <a:pt x="186" y="3"/>
                  </a:cubicBezTo>
                  <a:cubicBezTo>
                    <a:pt x="186" y="2"/>
                    <a:pt x="187" y="2"/>
                    <a:pt x="188" y="2"/>
                  </a:cubicBezTo>
                  <a:cubicBezTo>
                    <a:pt x="189" y="2"/>
                    <a:pt x="190" y="3"/>
                    <a:pt x="190" y="4"/>
                  </a:cubicBezTo>
                  <a:cubicBezTo>
                    <a:pt x="191" y="4"/>
                    <a:pt x="191" y="5"/>
                    <a:pt x="191" y="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164"/>
            <p:cNvSpPr>
              <a:spLocks/>
            </p:cNvSpPr>
            <p:nvPr/>
          </p:nvSpPr>
          <p:spPr bwMode="auto">
            <a:xfrm>
              <a:off x="1463" y="1780"/>
              <a:ext cx="573" cy="370"/>
            </a:xfrm>
            <a:custGeom>
              <a:avLst/>
              <a:gdLst>
                <a:gd name="T0" fmla="*/ 192 w 207"/>
                <a:gd name="T1" fmla="*/ 17 h 134"/>
                <a:gd name="T2" fmla="*/ 189 w 207"/>
                <a:gd name="T3" fmla="*/ 23 h 134"/>
                <a:gd name="T4" fmla="*/ 196 w 207"/>
                <a:gd name="T5" fmla="*/ 32 h 134"/>
                <a:gd name="T6" fmla="*/ 198 w 207"/>
                <a:gd name="T7" fmla="*/ 44 h 134"/>
                <a:gd name="T8" fmla="*/ 195 w 207"/>
                <a:gd name="T9" fmla="*/ 58 h 134"/>
                <a:gd name="T10" fmla="*/ 193 w 207"/>
                <a:gd name="T11" fmla="*/ 67 h 134"/>
                <a:gd name="T12" fmla="*/ 197 w 207"/>
                <a:gd name="T13" fmla="*/ 79 h 134"/>
                <a:gd name="T14" fmla="*/ 206 w 207"/>
                <a:gd name="T15" fmla="*/ 86 h 134"/>
                <a:gd name="T16" fmla="*/ 200 w 207"/>
                <a:gd name="T17" fmla="*/ 98 h 134"/>
                <a:gd name="T18" fmla="*/ 193 w 207"/>
                <a:gd name="T19" fmla="*/ 99 h 134"/>
                <a:gd name="T20" fmla="*/ 187 w 207"/>
                <a:gd name="T21" fmla="*/ 102 h 134"/>
                <a:gd name="T22" fmla="*/ 176 w 207"/>
                <a:gd name="T23" fmla="*/ 106 h 134"/>
                <a:gd name="T24" fmla="*/ 172 w 207"/>
                <a:gd name="T25" fmla="*/ 115 h 134"/>
                <a:gd name="T26" fmla="*/ 158 w 207"/>
                <a:gd name="T27" fmla="*/ 122 h 134"/>
                <a:gd name="T28" fmla="*/ 143 w 207"/>
                <a:gd name="T29" fmla="*/ 128 h 134"/>
                <a:gd name="T30" fmla="*/ 136 w 207"/>
                <a:gd name="T31" fmla="*/ 113 h 134"/>
                <a:gd name="T32" fmla="*/ 134 w 207"/>
                <a:gd name="T33" fmla="*/ 97 h 134"/>
                <a:gd name="T34" fmla="*/ 126 w 207"/>
                <a:gd name="T35" fmla="*/ 99 h 134"/>
                <a:gd name="T36" fmla="*/ 115 w 207"/>
                <a:gd name="T37" fmla="*/ 102 h 134"/>
                <a:gd name="T38" fmla="*/ 113 w 207"/>
                <a:gd name="T39" fmla="*/ 118 h 134"/>
                <a:gd name="T40" fmla="*/ 109 w 207"/>
                <a:gd name="T41" fmla="*/ 124 h 134"/>
                <a:gd name="T42" fmla="*/ 102 w 207"/>
                <a:gd name="T43" fmla="*/ 129 h 134"/>
                <a:gd name="T44" fmla="*/ 90 w 207"/>
                <a:gd name="T45" fmla="*/ 130 h 134"/>
                <a:gd name="T46" fmla="*/ 87 w 207"/>
                <a:gd name="T47" fmla="*/ 113 h 134"/>
                <a:gd name="T48" fmla="*/ 69 w 207"/>
                <a:gd name="T49" fmla="*/ 122 h 134"/>
                <a:gd name="T50" fmla="*/ 64 w 207"/>
                <a:gd name="T51" fmla="*/ 122 h 134"/>
                <a:gd name="T52" fmla="*/ 59 w 207"/>
                <a:gd name="T53" fmla="*/ 109 h 134"/>
                <a:gd name="T54" fmla="*/ 55 w 207"/>
                <a:gd name="T55" fmla="*/ 119 h 134"/>
                <a:gd name="T56" fmla="*/ 46 w 207"/>
                <a:gd name="T57" fmla="*/ 112 h 134"/>
                <a:gd name="T58" fmla="*/ 31 w 207"/>
                <a:gd name="T59" fmla="*/ 105 h 134"/>
                <a:gd name="T60" fmla="*/ 17 w 207"/>
                <a:gd name="T61" fmla="*/ 112 h 134"/>
                <a:gd name="T62" fmla="*/ 6 w 207"/>
                <a:gd name="T63" fmla="*/ 97 h 134"/>
                <a:gd name="T64" fmla="*/ 11 w 207"/>
                <a:gd name="T65" fmla="*/ 93 h 134"/>
                <a:gd name="T66" fmla="*/ 20 w 207"/>
                <a:gd name="T67" fmla="*/ 93 h 134"/>
                <a:gd name="T68" fmla="*/ 9 w 207"/>
                <a:gd name="T69" fmla="*/ 85 h 134"/>
                <a:gd name="T70" fmla="*/ 0 w 207"/>
                <a:gd name="T71" fmla="*/ 76 h 134"/>
                <a:gd name="T72" fmla="*/ 12 w 207"/>
                <a:gd name="T73" fmla="*/ 41 h 134"/>
                <a:gd name="T74" fmla="*/ 28 w 207"/>
                <a:gd name="T75" fmla="*/ 3 h 134"/>
                <a:gd name="T76" fmla="*/ 43 w 207"/>
                <a:gd name="T77" fmla="*/ 18 h 134"/>
                <a:gd name="T78" fmla="*/ 50 w 207"/>
                <a:gd name="T79" fmla="*/ 8 h 134"/>
                <a:gd name="T80" fmla="*/ 64 w 207"/>
                <a:gd name="T81" fmla="*/ 13 h 134"/>
                <a:gd name="T82" fmla="*/ 64 w 207"/>
                <a:gd name="T83" fmla="*/ 24 h 134"/>
                <a:gd name="T84" fmla="*/ 73 w 207"/>
                <a:gd name="T85" fmla="*/ 21 h 134"/>
                <a:gd name="T86" fmla="*/ 78 w 207"/>
                <a:gd name="T87" fmla="*/ 32 h 134"/>
                <a:gd name="T88" fmla="*/ 71 w 207"/>
                <a:gd name="T89" fmla="*/ 42 h 134"/>
                <a:gd name="T90" fmla="*/ 78 w 207"/>
                <a:gd name="T91" fmla="*/ 50 h 134"/>
                <a:gd name="T92" fmla="*/ 86 w 207"/>
                <a:gd name="T93" fmla="*/ 42 h 134"/>
                <a:gd name="T94" fmla="*/ 95 w 207"/>
                <a:gd name="T95" fmla="*/ 38 h 134"/>
                <a:gd name="T96" fmla="*/ 102 w 207"/>
                <a:gd name="T97" fmla="*/ 32 h 134"/>
                <a:gd name="T98" fmla="*/ 115 w 207"/>
                <a:gd name="T99" fmla="*/ 41 h 134"/>
                <a:gd name="T100" fmla="*/ 130 w 207"/>
                <a:gd name="T101" fmla="*/ 37 h 134"/>
                <a:gd name="T102" fmla="*/ 148 w 207"/>
                <a:gd name="T103" fmla="*/ 30 h 134"/>
                <a:gd name="T104" fmla="*/ 169 w 207"/>
                <a:gd name="T105" fmla="*/ 19 h 134"/>
                <a:gd name="T106" fmla="*/ 186 w 207"/>
                <a:gd name="T107" fmla="*/ 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7" h="134">
                  <a:moveTo>
                    <a:pt x="191" y="5"/>
                  </a:moveTo>
                  <a:cubicBezTo>
                    <a:pt x="191" y="6"/>
                    <a:pt x="191" y="7"/>
                    <a:pt x="191" y="7"/>
                  </a:cubicBezTo>
                  <a:cubicBezTo>
                    <a:pt x="192" y="8"/>
                    <a:pt x="193" y="9"/>
                    <a:pt x="194" y="9"/>
                  </a:cubicBezTo>
                  <a:cubicBezTo>
                    <a:pt x="194" y="10"/>
                    <a:pt x="194" y="11"/>
                    <a:pt x="194" y="12"/>
                  </a:cubicBezTo>
                  <a:cubicBezTo>
                    <a:pt x="194" y="12"/>
                    <a:pt x="193" y="14"/>
                    <a:pt x="193" y="15"/>
                  </a:cubicBezTo>
                  <a:cubicBezTo>
                    <a:pt x="193" y="15"/>
                    <a:pt x="192" y="16"/>
                    <a:pt x="192" y="17"/>
                  </a:cubicBezTo>
                  <a:cubicBezTo>
                    <a:pt x="192" y="17"/>
                    <a:pt x="191" y="18"/>
                    <a:pt x="191" y="18"/>
                  </a:cubicBezTo>
                  <a:cubicBezTo>
                    <a:pt x="190" y="19"/>
                    <a:pt x="189" y="19"/>
                    <a:pt x="189" y="20"/>
                  </a:cubicBezTo>
                  <a:cubicBezTo>
                    <a:pt x="189" y="20"/>
                    <a:pt x="188" y="20"/>
                    <a:pt x="188" y="21"/>
                  </a:cubicBezTo>
                  <a:cubicBezTo>
                    <a:pt x="188" y="22"/>
                    <a:pt x="188" y="22"/>
                    <a:pt x="188" y="22"/>
                  </a:cubicBezTo>
                  <a:cubicBezTo>
                    <a:pt x="188" y="22"/>
                    <a:pt x="188" y="23"/>
                    <a:pt x="188" y="23"/>
                  </a:cubicBezTo>
                  <a:cubicBezTo>
                    <a:pt x="189" y="23"/>
                    <a:pt x="189" y="23"/>
                    <a:pt x="189" y="23"/>
                  </a:cubicBezTo>
                  <a:cubicBezTo>
                    <a:pt x="190" y="23"/>
                    <a:pt x="191" y="23"/>
                    <a:pt x="191" y="23"/>
                  </a:cubicBezTo>
                  <a:cubicBezTo>
                    <a:pt x="192" y="23"/>
                    <a:pt x="193" y="23"/>
                    <a:pt x="195" y="23"/>
                  </a:cubicBezTo>
                  <a:cubicBezTo>
                    <a:pt x="195" y="23"/>
                    <a:pt x="195" y="23"/>
                    <a:pt x="195" y="24"/>
                  </a:cubicBezTo>
                  <a:cubicBezTo>
                    <a:pt x="196" y="24"/>
                    <a:pt x="196" y="25"/>
                    <a:pt x="196" y="25"/>
                  </a:cubicBezTo>
                  <a:cubicBezTo>
                    <a:pt x="196" y="26"/>
                    <a:pt x="195" y="28"/>
                    <a:pt x="195" y="29"/>
                  </a:cubicBezTo>
                  <a:cubicBezTo>
                    <a:pt x="195" y="29"/>
                    <a:pt x="196" y="31"/>
                    <a:pt x="196" y="32"/>
                  </a:cubicBezTo>
                  <a:cubicBezTo>
                    <a:pt x="196" y="32"/>
                    <a:pt x="197" y="34"/>
                    <a:pt x="198" y="34"/>
                  </a:cubicBezTo>
                  <a:cubicBezTo>
                    <a:pt x="198" y="35"/>
                    <a:pt x="198" y="36"/>
                    <a:pt x="198" y="36"/>
                  </a:cubicBezTo>
                  <a:cubicBezTo>
                    <a:pt x="199" y="37"/>
                    <a:pt x="200" y="37"/>
                    <a:pt x="201" y="39"/>
                  </a:cubicBezTo>
                  <a:cubicBezTo>
                    <a:pt x="201" y="39"/>
                    <a:pt x="201" y="40"/>
                    <a:pt x="201" y="41"/>
                  </a:cubicBezTo>
                  <a:cubicBezTo>
                    <a:pt x="201" y="41"/>
                    <a:pt x="201" y="43"/>
                    <a:pt x="200" y="43"/>
                  </a:cubicBezTo>
                  <a:cubicBezTo>
                    <a:pt x="200" y="44"/>
                    <a:pt x="198" y="44"/>
                    <a:pt x="198" y="44"/>
                  </a:cubicBezTo>
                  <a:cubicBezTo>
                    <a:pt x="197" y="45"/>
                    <a:pt x="196" y="45"/>
                    <a:pt x="196" y="46"/>
                  </a:cubicBezTo>
                  <a:cubicBezTo>
                    <a:pt x="195" y="46"/>
                    <a:pt x="194" y="48"/>
                    <a:pt x="193" y="49"/>
                  </a:cubicBezTo>
                  <a:cubicBezTo>
                    <a:pt x="193" y="49"/>
                    <a:pt x="192" y="50"/>
                    <a:pt x="192" y="52"/>
                  </a:cubicBezTo>
                  <a:cubicBezTo>
                    <a:pt x="192" y="52"/>
                    <a:pt x="191" y="54"/>
                    <a:pt x="192" y="55"/>
                  </a:cubicBezTo>
                  <a:cubicBezTo>
                    <a:pt x="192" y="55"/>
                    <a:pt x="193" y="56"/>
                    <a:pt x="193" y="57"/>
                  </a:cubicBezTo>
                  <a:cubicBezTo>
                    <a:pt x="193" y="57"/>
                    <a:pt x="195" y="57"/>
                    <a:pt x="195" y="58"/>
                  </a:cubicBezTo>
                  <a:cubicBezTo>
                    <a:pt x="195" y="58"/>
                    <a:pt x="195" y="59"/>
                    <a:pt x="196" y="60"/>
                  </a:cubicBezTo>
                  <a:cubicBezTo>
                    <a:pt x="196" y="60"/>
                    <a:pt x="196" y="60"/>
                    <a:pt x="197" y="60"/>
                  </a:cubicBezTo>
                  <a:cubicBezTo>
                    <a:pt x="197" y="61"/>
                    <a:pt x="197" y="61"/>
                    <a:pt x="197" y="62"/>
                  </a:cubicBezTo>
                  <a:cubicBezTo>
                    <a:pt x="197" y="62"/>
                    <a:pt x="197" y="64"/>
                    <a:pt x="197" y="65"/>
                  </a:cubicBezTo>
                  <a:cubicBezTo>
                    <a:pt x="196" y="65"/>
                    <a:pt x="196" y="65"/>
                    <a:pt x="195" y="66"/>
                  </a:cubicBezTo>
                  <a:cubicBezTo>
                    <a:pt x="195" y="66"/>
                    <a:pt x="194" y="66"/>
                    <a:pt x="193" y="67"/>
                  </a:cubicBezTo>
                  <a:cubicBezTo>
                    <a:pt x="193" y="67"/>
                    <a:pt x="192" y="69"/>
                    <a:pt x="192" y="69"/>
                  </a:cubicBezTo>
                  <a:cubicBezTo>
                    <a:pt x="192" y="70"/>
                    <a:pt x="192" y="71"/>
                    <a:pt x="192" y="71"/>
                  </a:cubicBezTo>
                  <a:cubicBezTo>
                    <a:pt x="192" y="72"/>
                    <a:pt x="192" y="73"/>
                    <a:pt x="192" y="74"/>
                  </a:cubicBezTo>
                  <a:cubicBezTo>
                    <a:pt x="192" y="74"/>
                    <a:pt x="193" y="76"/>
                    <a:pt x="193" y="76"/>
                  </a:cubicBezTo>
                  <a:cubicBezTo>
                    <a:pt x="193" y="77"/>
                    <a:pt x="195" y="77"/>
                    <a:pt x="196" y="78"/>
                  </a:cubicBezTo>
                  <a:cubicBezTo>
                    <a:pt x="196" y="78"/>
                    <a:pt x="197" y="78"/>
                    <a:pt x="197" y="79"/>
                  </a:cubicBezTo>
                  <a:cubicBezTo>
                    <a:pt x="198" y="79"/>
                    <a:pt x="198" y="80"/>
                    <a:pt x="198" y="81"/>
                  </a:cubicBezTo>
                  <a:cubicBezTo>
                    <a:pt x="198" y="81"/>
                    <a:pt x="198" y="82"/>
                    <a:pt x="199" y="83"/>
                  </a:cubicBezTo>
                  <a:cubicBezTo>
                    <a:pt x="199" y="83"/>
                    <a:pt x="200" y="83"/>
                    <a:pt x="200" y="83"/>
                  </a:cubicBezTo>
                  <a:cubicBezTo>
                    <a:pt x="201" y="83"/>
                    <a:pt x="202" y="84"/>
                    <a:pt x="202" y="84"/>
                  </a:cubicBezTo>
                  <a:cubicBezTo>
                    <a:pt x="202" y="84"/>
                    <a:pt x="203" y="84"/>
                    <a:pt x="204" y="85"/>
                  </a:cubicBezTo>
                  <a:cubicBezTo>
                    <a:pt x="204" y="85"/>
                    <a:pt x="205" y="86"/>
                    <a:pt x="206" y="86"/>
                  </a:cubicBezTo>
                  <a:cubicBezTo>
                    <a:pt x="206" y="87"/>
                    <a:pt x="206" y="89"/>
                    <a:pt x="207" y="89"/>
                  </a:cubicBezTo>
                  <a:cubicBezTo>
                    <a:pt x="207" y="90"/>
                    <a:pt x="207" y="91"/>
                    <a:pt x="207" y="92"/>
                  </a:cubicBezTo>
                  <a:cubicBezTo>
                    <a:pt x="206" y="93"/>
                    <a:pt x="206" y="94"/>
                    <a:pt x="205" y="95"/>
                  </a:cubicBezTo>
                  <a:cubicBezTo>
                    <a:pt x="204" y="95"/>
                    <a:pt x="204" y="96"/>
                    <a:pt x="203" y="96"/>
                  </a:cubicBezTo>
                  <a:cubicBezTo>
                    <a:pt x="203" y="97"/>
                    <a:pt x="202" y="97"/>
                    <a:pt x="201" y="97"/>
                  </a:cubicBezTo>
                  <a:cubicBezTo>
                    <a:pt x="201" y="97"/>
                    <a:pt x="200" y="98"/>
                    <a:pt x="200" y="98"/>
                  </a:cubicBezTo>
                  <a:cubicBezTo>
                    <a:pt x="199" y="98"/>
                    <a:pt x="199" y="98"/>
                    <a:pt x="198" y="98"/>
                  </a:cubicBezTo>
                  <a:cubicBezTo>
                    <a:pt x="198" y="98"/>
                    <a:pt x="197" y="96"/>
                    <a:pt x="196" y="96"/>
                  </a:cubicBezTo>
                  <a:cubicBezTo>
                    <a:pt x="196" y="96"/>
                    <a:pt x="195" y="96"/>
                    <a:pt x="195" y="95"/>
                  </a:cubicBezTo>
                  <a:cubicBezTo>
                    <a:pt x="195" y="95"/>
                    <a:pt x="194" y="95"/>
                    <a:pt x="193" y="96"/>
                  </a:cubicBezTo>
                  <a:cubicBezTo>
                    <a:pt x="193" y="96"/>
                    <a:pt x="193" y="96"/>
                    <a:pt x="193" y="97"/>
                  </a:cubicBezTo>
                  <a:cubicBezTo>
                    <a:pt x="193" y="97"/>
                    <a:pt x="193" y="98"/>
                    <a:pt x="193" y="99"/>
                  </a:cubicBezTo>
                  <a:cubicBezTo>
                    <a:pt x="194" y="99"/>
                    <a:pt x="194" y="100"/>
                    <a:pt x="194" y="100"/>
                  </a:cubicBezTo>
                  <a:cubicBezTo>
                    <a:pt x="194" y="101"/>
                    <a:pt x="195" y="103"/>
                    <a:pt x="194" y="104"/>
                  </a:cubicBezTo>
                  <a:cubicBezTo>
                    <a:pt x="193" y="104"/>
                    <a:pt x="192" y="104"/>
                    <a:pt x="192" y="105"/>
                  </a:cubicBezTo>
                  <a:cubicBezTo>
                    <a:pt x="191" y="105"/>
                    <a:pt x="191" y="105"/>
                    <a:pt x="191" y="105"/>
                  </a:cubicBezTo>
                  <a:cubicBezTo>
                    <a:pt x="190" y="104"/>
                    <a:pt x="189" y="104"/>
                    <a:pt x="189" y="103"/>
                  </a:cubicBezTo>
                  <a:cubicBezTo>
                    <a:pt x="188" y="103"/>
                    <a:pt x="188" y="102"/>
                    <a:pt x="187" y="102"/>
                  </a:cubicBezTo>
                  <a:cubicBezTo>
                    <a:pt x="186" y="102"/>
                    <a:pt x="185" y="102"/>
                    <a:pt x="185" y="102"/>
                  </a:cubicBezTo>
                  <a:cubicBezTo>
                    <a:pt x="184" y="102"/>
                    <a:pt x="182" y="101"/>
                    <a:pt x="181" y="101"/>
                  </a:cubicBezTo>
                  <a:cubicBezTo>
                    <a:pt x="181" y="101"/>
                    <a:pt x="180" y="101"/>
                    <a:pt x="179" y="101"/>
                  </a:cubicBezTo>
                  <a:cubicBezTo>
                    <a:pt x="179" y="101"/>
                    <a:pt x="177" y="102"/>
                    <a:pt x="177" y="102"/>
                  </a:cubicBezTo>
                  <a:cubicBezTo>
                    <a:pt x="177" y="103"/>
                    <a:pt x="176" y="104"/>
                    <a:pt x="176" y="104"/>
                  </a:cubicBezTo>
                  <a:cubicBezTo>
                    <a:pt x="176" y="105"/>
                    <a:pt x="176" y="105"/>
                    <a:pt x="176" y="106"/>
                  </a:cubicBezTo>
                  <a:cubicBezTo>
                    <a:pt x="176" y="107"/>
                    <a:pt x="177" y="108"/>
                    <a:pt x="177" y="109"/>
                  </a:cubicBezTo>
                  <a:cubicBezTo>
                    <a:pt x="177" y="109"/>
                    <a:pt x="177" y="110"/>
                    <a:pt x="177" y="111"/>
                  </a:cubicBezTo>
                  <a:cubicBezTo>
                    <a:pt x="177" y="111"/>
                    <a:pt x="177" y="113"/>
                    <a:pt x="177" y="113"/>
                  </a:cubicBezTo>
                  <a:cubicBezTo>
                    <a:pt x="177" y="114"/>
                    <a:pt x="176" y="114"/>
                    <a:pt x="175" y="114"/>
                  </a:cubicBezTo>
                  <a:cubicBezTo>
                    <a:pt x="175" y="114"/>
                    <a:pt x="174" y="114"/>
                    <a:pt x="174" y="114"/>
                  </a:cubicBezTo>
                  <a:cubicBezTo>
                    <a:pt x="173" y="114"/>
                    <a:pt x="172" y="114"/>
                    <a:pt x="172" y="115"/>
                  </a:cubicBezTo>
                  <a:cubicBezTo>
                    <a:pt x="171" y="115"/>
                    <a:pt x="171" y="116"/>
                    <a:pt x="171" y="116"/>
                  </a:cubicBezTo>
                  <a:cubicBezTo>
                    <a:pt x="171" y="117"/>
                    <a:pt x="170" y="117"/>
                    <a:pt x="170" y="118"/>
                  </a:cubicBezTo>
                  <a:cubicBezTo>
                    <a:pt x="170" y="118"/>
                    <a:pt x="169" y="119"/>
                    <a:pt x="168" y="119"/>
                  </a:cubicBezTo>
                  <a:cubicBezTo>
                    <a:pt x="168" y="120"/>
                    <a:pt x="166" y="120"/>
                    <a:pt x="165" y="121"/>
                  </a:cubicBezTo>
                  <a:cubicBezTo>
                    <a:pt x="165" y="121"/>
                    <a:pt x="163" y="120"/>
                    <a:pt x="162" y="121"/>
                  </a:cubicBezTo>
                  <a:cubicBezTo>
                    <a:pt x="161" y="121"/>
                    <a:pt x="159" y="121"/>
                    <a:pt x="158" y="122"/>
                  </a:cubicBezTo>
                  <a:cubicBezTo>
                    <a:pt x="158" y="123"/>
                    <a:pt x="157" y="124"/>
                    <a:pt x="157" y="124"/>
                  </a:cubicBezTo>
                  <a:cubicBezTo>
                    <a:pt x="157" y="125"/>
                    <a:pt x="156" y="127"/>
                    <a:pt x="156" y="127"/>
                  </a:cubicBezTo>
                  <a:cubicBezTo>
                    <a:pt x="155" y="127"/>
                    <a:pt x="154" y="128"/>
                    <a:pt x="153" y="128"/>
                  </a:cubicBezTo>
                  <a:cubicBezTo>
                    <a:pt x="152" y="128"/>
                    <a:pt x="149" y="128"/>
                    <a:pt x="148" y="128"/>
                  </a:cubicBezTo>
                  <a:cubicBezTo>
                    <a:pt x="147" y="128"/>
                    <a:pt x="146" y="128"/>
                    <a:pt x="145" y="128"/>
                  </a:cubicBezTo>
                  <a:cubicBezTo>
                    <a:pt x="144" y="128"/>
                    <a:pt x="144" y="128"/>
                    <a:pt x="143" y="128"/>
                  </a:cubicBezTo>
                  <a:cubicBezTo>
                    <a:pt x="143" y="128"/>
                    <a:pt x="143" y="127"/>
                    <a:pt x="143" y="127"/>
                  </a:cubicBezTo>
                  <a:cubicBezTo>
                    <a:pt x="143" y="126"/>
                    <a:pt x="143" y="124"/>
                    <a:pt x="143" y="123"/>
                  </a:cubicBezTo>
                  <a:cubicBezTo>
                    <a:pt x="143" y="123"/>
                    <a:pt x="144" y="121"/>
                    <a:pt x="144" y="120"/>
                  </a:cubicBezTo>
                  <a:cubicBezTo>
                    <a:pt x="143" y="119"/>
                    <a:pt x="142" y="118"/>
                    <a:pt x="141" y="117"/>
                  </a:cubicBezTo>
                  <a:cubicBezTo>
                    <a:pt x="141" y="117"/>
                    <a:pt x="140" y="116"/>
                    <a:pt x="138" y="116"/>
                  </a:cubicBezTo>
                  <a:cubicBezTo>
                    <a:pt x="138" y="115"/>
                    <a:pt x="136" y="114"/>
                    <a:pt x="136" y="113"/>
                  </a:cubicBezTo>
                  <a:cubicBezTo>
                    <a:pt x="135" y="112"/>
                    <a:pt x="134" y="110"/>
                    <a:pt x="134" y="110"/>
                  </a:cubicBezTo>
                  <a:cubicBezTo>
                    <a:pt x="134" y="109"/>
                    <a:pt x="134" y="107"/>
                    <a:pt x="134" y="107"/>
                  </a:cubicBezTo>
                  <a:cubicBezTo>
                    <a:pt x="135" y="106"/>
                    <a:pt x="135" y="105"/>
                    <a:pt x="135" y="104"/>
                  </a:cubicBezTo>
                  <a:cubicBezTo>
                    <a:pt x="135" y="103"/>
                    <a:pt x="135" y="102"/>
                    <a:pt x="135" y="101"/>
                  </a:cubicBezTo>
                  <a:cubicBezTo>
                    <a:pt x="135" y="100"/>
                    <a:pt x="135" y="98"/>
                    <a:pt x="135" y="98"/>
                  </a:cubicBezTo>
                  <a:cubicBezTo>
                    <a:pt x="135" y="97"/>
                    <a:pt x="134" y="97"/>
                    <a:pt x="134" y="97"/>
                  </a:cubicBezTo>
                  <a:cubicBezTo>
                    <a:pt x="134" y="96"/>
                    <a:pt x="133" y="96"/>
                    <a:pt x="133" y="96"/>
                  </a:cubicBezTo>
                  <a:cubicBezTo>
                    <a:pt x="132" y="96"/>
                    <a:pt x="131" y="96"/>
                    <a:pt x="130" y="96"/>
                  </a:cubicBezTo>
                  <a:cubicBezTo>
                    <a:pt x="130" y="96"/>
                    <a:pt x="129" y="95"/>
                    <a:pt x="129" y="95"/>
                  </a:cubicBezTo>
                  <a:cubicBezTo>
                    <a:pt x="128" y="95"/>
                    <a:pt x="127" y="95"/>
                    <a:pt x="126" y="95"/>
                  </a:cubicBezTo>
                  <a:cubicBezTo>
                    <a:pt x="126" y="95"/>
                    <a:pt x="126" y="96"/>
                    <a:pt x="126" y="97"/>
                  </a:cubicBezTo>
                  <a:cubicBezTo>
                    <a:pt x="126" y="97"/>
                    <a:pt x="126" y="98"/>
                    <a:pt x="126" y="99"/>
                  </a:cubicBezTo>
                  <a:cubicBezTo>
                    <a:pt x="126" y="99"/>
                    <a:pt x="126" y="101"/>
                    <a:pt x="125" y="101"/>
                  </a:cubicBezTo>
                  <a:cubicBezTo>
                    <a:pt x="125" y="102"/>
                    <a:pt x="125" y="103"/>
                    <a:pt x="124" y="103"/>
                  </a:cubicBezTo>
                  <a:cubicBezTo>
                    <a:pt x="124" y="103"/>
                    <a:pt x="123" y="103"/>
                    <a:pt x="123" y="103"/>
                  </a:cubicBezTo>
                  <a:cubicBezTo>
                    <a:pt x="122" y="102"/>
                    <a:pt x="121" y="102"/>
                    <a:pt x="121" y="101"/>
                  </a:cubicBezTo>
                  <a:cubicBezTo>
                    <a:pt x="120" y="101"/>
                    <a:pt x="119" y="101"/>
                    <a:pt x="118" y="101"/>
                  </a:cubicBezTo>
                  <a:cubicBezTo>
                    <a:pt x="118" y="101"/>
                    <a:pt x="115" y="102"/>
                    <a:pt x="115" y="102"/>
                  </a:cubicBezTo>
                  <a:cubicBezTo>
                    <a:pt x="114" y="103"/>
                    <a:pt x="113" y="104"/>
                    <a:pt x="112" y="104"/>
                  </a:cubicBezTo>
                  <a:cubicBezTo>
                    <a:pt x="112" y="105"/>
                    <a:pt x="111" y="106"/>
                    <a:pt x="110" y="106"/>
                  </a:cubicBezTo>
                  <a:cubicBezTo>
                    <a:pt x="110" y="107"/>
                    <a:pt x="110" y="108"/>
                    <a:pt x="110" y="108"/>
                  </a:cubicBezTo>
                  <a:cubicBezTo>
                    <a:pt x="110" y="109"/>
                    <a:pt x="110" y="111"/>
                    <a:pt x="110" y="112"/>
                  </a:cubicBezTo>
                  <a:cubicBezTo>
                    <a:pt x="110" y="113"/>
                    <a:pt x="111" y="114"/>
                    <a:pt x="111" y="114"/>
                  </a:cubicBezTo>
                  <a:cubicBezTo>
                    <a:pt x="112" y="115"/>
                    <a:pt x="113" y="117"/>
                    <a:pt x="113" y="118"/>
                  </a:cubicBezTo>
                  <a:cubicBezTo>
                    <a:pt x="113" y="118"/>
                    <a:pt x="113" y="120"/>
                    <a:pt x="113" y="121"/>
                  </a:cubicBezTo>
                  <a:cubicBezTo>
                    <a:pt x="113" y="121"/>
                    <a:pt x="113" y="122"/>
                    <a:pt x="113" y="123"/>
                  </a:cubicBezTo>
                  <a:cubicBezTo>
                    <a:pt x="113" y="123"/>
                    <a:pt x="113" y="124"/>
                    <a:pt x="112" y="125"/>
                  </a:cubicBezTo>
                  <a:cubicBezTo>
                    <a:pt x="112" y="126"/>
                    <a:pt x="112" y="127"/>
                    <a:pt x="112" y="127"/>
                  </a:cubicBezTo>
                  <a:cubicBezTo>
                    <a:pt x="111" y="127"/>
                    <a:pt x="110" y="127"/>
                    <a:pt x="110" y="127"/>
                  </a:cubicBezTo>
                  <a:cubicBezTo>
                    <a:pt x="110" y="126"/>
                    <a:pt x="110" y="124"/>
                    <a:pt x="109" y="124"/>
                  </a:cubicBezTo>
                  <a:cubicBezTo>
                    <a:pt x="109" y="123"/>
                    <a:pt x="108" y="122"/>
                    <a:pt x="107" y="122"/>
                  </a:cubicBezTo>
                  <a:cubicBezTo>
                    <a:pt x="107" y="121"/>
                    <a:pt x="106" y="121"/>
                    <a:pt x="105" y="121"/>
                  </a:cubicBezTo>
                  <a:cubicBezTo>
                    <a:pt x="105" y="121"/>
                    <a:pt x="104" y="122"/>
                    <a:pt x="104" y="122"/>
                  </a:cubicBezTo>
                  <a:cubicBezTo>
                    <a:pt x="103" y="122"/>
                    <a:pt x="103" y="123"/>
                    <a:pt x="103" y="124"/>
                  </a:cubicBezTo>
                  <a:cubicBezTo>
                    <a:pt x="103" y="124"/>
                    <a:pt x="103" y="126"/>
                    <a:pt x="102" y="127"/>
                  </a:cubicBezTo>
                  <a:cubicBezTo>
                    <a:pt x="102" y="127"/>
                    <a:pt x="102" y="128"/>
                    <a:pt x="102" y="129"/>
                  </a:cubicBezTo>
                  <a:cubicBezTo>
                    <a:pt x="101" y="130"/>
                    <a:pt x="100" y="131"/>
                    <a:pt x="100" y="132"/>
                  </a:cubicBezTo>
                  <a:cubicBezTo>
                    <a:pt x="99" y="132"/>
                    <a:pt x="98" y="132"/>
                    <a:pt x="97" y="133"/>
                  </a:cubicBezTo>
                  <a:cubicBezTo>
                    <a:pt x="96" y="133"/>
                    <a:pt x="94" y="133"/>
                    <a:pt x="94" y="134"/>
                  </a:cubicBezTo>
                  <a:cubicBezTo>
                    <a:pt x="93" y="134"/>
                    <a:pt x="92" y="134"/>
                    <a:pt x="91" y="134"/>
                  </a:cubicBezTo>
                  <a:cubicBezTo>
                    <a:pt x="91" y="133"/>
                    <a:pt x="90" y="132"/>
                    <a:pt x="90" y="132"/>
                  </a:cubicBezTo>
                  <a:cubicBezTo>
                    <a:pt x="89" y="132"/>
                    <a:pt x="90" y="131"/>
                    <a:pt x="90" y="130"/>
                  </a:cubicBezTo>
                  <a:cubicBezTo>
                    <a:pt x="90" y="130"/>
                    <a:pt x="90" y="129"/>
                    <a:pt x="91" y="128"/>
                  </a:cubicBezTo>
                  <a:cubicBezTo>
                    <a:pt x="91" y="128"/>
                    <a:pt x="91" y="126"/>
                    <a:pt x="91" y="126"/>
                  </a:cubicBezTo>
                  <a:cubicBezTo>
                    <a:pt x="92" y="124"/>
                    <a:pt x="92" y="123"/>
                    <a:pt x="92" y="122"/>
                  </a:cubicBezTo>
                  <a:cubicBezTo>
                    <a:pt x="92" y="121"/>
                    <a:pt x="91" y="119"/>
                    <a:pt x="91" y="118"/>
                  </a:cubicBezTo>
                  <a:cubicBezTo>
                    <a:pt x="90" y="117"/>
                    <a:pt x="90" y="116"/>
                    <a:pt x="90" y="115"/>
                  </a:cubicBezTo>
                  <a:cubicBezTo>
                    <a:pt x="89" y="114"/>
                    <a:pt x="88" y="113"/>
                    <a:pt x="87" y="113"/>
                  </a:cubicBezTo>
                  <a:cubicBezTo>
                    <a:pt x="86" y="113"/>
                    <a:pt x="83" y="113"/>
                    <a:pt x="82" y="113"/>
                  </a:cubicBezTo>
                  <a:cubicBezTo>
                    <a:pt x="81" y="113"/>
                    <a:pt x="79" y="115"/>
                    <a:pt x="78" y="115"/>
                  </a:cubicBezTo>
                  <a:cubicBezTo>
                    <a:pt x="78" y="115"/>
                    <a:pt x="77" y="116"/>
                    <a:pt x="76" y="117"/>
                  </a:cubicBezTo>
                  <a:cubicBezTo>
                    <a:pt x="75" y="117"/>
                    <a:pt x="73" y="117"/>
                    <a:pt x="72" y="118"/>
                  </a:cubicBezTo>
                  <a:cubicBezTo>
                    <a:pt x="72" y="118"/>
                    <a:pt x="71" y="119"/>
                    <a:pt x="70" y="120"/>
                  </a:cubicBezTo>
                  <a:cubicBezTo>
                    <a:pt x="70" y="120"/>
                    <a:pt x="69" y="121"/>
                    <a:pt x="69" y="122"/>
                  </a:cubicBezTo>
                  <a:cubicBezTo>
                    <a:pt x="69" y="122"/>
                    <a:pt x="68" y="124"/>
                    <a:pt x="68" y="124"/>
                  </a:cubicBezTo>
                  <a:cubicBezTo>
                    <a:pt x="68" y="125"/>
                    <a:pt x="67" y="126"/>
                    <a:pt x="67" y="127"/>
                  </a:cubicBezTo>
                  <a:cubicBezTo>
                    <a:pt x="66" y="127"/>
                    <a:pt x="66" y="128"/>
                    <a:pt x="65" y="128"/>
                  </a:cubicBezTo>
                  <a:cubicBezTo>
                    <a:pt x="65" y="128"/>
                    <a:pt x="64" y="127"/>
                    <a:pt x="64" y="127"/>
                  </a:cubicBezTo>
                  <a:cubicBezTo>
                    <a:pt x="64" y="127"/>
                    <a:pt x="64" y="125"/>
                    <a:pt x="64" y="124"/>
                  </a:cubicBezTo>
                  <a:cubicBezTo>
                    <a:pt x="64" y="124"/>
                    <a:pt x="64" y="123"/>
                    <a:pt x="64" y="122"/>
                  </a:cubicBezTo>
                  <a:cubicBezTo>
                    <a:pt x="64" y="121"/>
                    <a:pt x="64" y="120"/>
                    <a:pt x="65" y="119"/>
                  </a:cubicBezTo>
                  <a:cubicBezTo>
                    <a:pt x="65" y="118"/>
                    <a:pt x="65" y="117"/>
                    <a:pt x="66" y="116"/>
                  </a:cubicBezTo>
                  <a:cubicBezTo>
                    <a:pt x="66" y="115"/>
                    <a:pt x="66" y="114"/>
                    <a:pt x="66" y="113"/>
                  </a:cubicBezTo>
                  <a:cubicBezTo>
                    <a:pt x="66" y="113"/>
                    <a:pt x="66" y="111"/>
                    <a:pt x="65" y="110"/>
                  </a:cubicBezTo>
                  <a:cubicBezTo>
                    <a:pt x="65" y="110"/>
                    <a:pt x="63" y="109"/>
                    <a:pt x="62" y="109"/>
                  </a:cubicBezTo>
                  <a:cubicBezTo>
                    <a:pt x="61" y="109"/>
                    <a:pt x="60" y="109"/>
                    <a:pt x="59" y="109"/>
                  </a:cubicBezTo>
                  <a:cubicBezTo>
                    <a:pt x="58" y="110"/>
                    <a:pt x="58" y="110"/>
                    <a:pt x="58" y="110"/>
                  </a:cubicBezTo>
                  <a:cubicBezTo>
                    <a:pt x="58" y="110"/>
                    <a:pt x="57" y="111"/>
                    <a:pt x="57" y="111"/>
                  </a:cubicBezTo>
                  <a:cubicBezTo>
                    <a:pt x="57" y="112"/>
                    <a:pt x="56" y="112"/>
                    <a:pt x="56" y="113"/>
                  </a:cubicBezTo>
                  <a:cubicBezTo>
                    <a:pt x="56" y="113"/>
                    <a:pt x="56" y="115"/>
                    <a:pt x="56" y="115"/>
                  </a:cubicBezTo>
                  <a:cubicBezTo>
                    <a:pt x="56" y="116"/>
                    <a:pt x="56" y="117"/>
                    <a:pt x="56" y="117"/>
                  </a:cubicBezTo>
                  <a:cubicBezTo>
                    <a:pt x="56" y="118"/>
                    <a:pt x="56" y="119"/>
                    <a:pt x="55" y="119"/>
                  </a:cubicBezTo>
                  <a:cubicBezTo>
                    <a:pt x="55" y="119"/>
                    <a:pt x="54" y="120"/>
                    <a:pt x="53" y="120"/>
                  </a:cubicBezTo>
                  <a:cubicBezTo>
                    <a:pt x="53" y="120"/>
                    <a:pt x="52" y="120"/>
                    <a:pt x="51" y="120"/>
                  </a:cubicBezTo>
                  <a:cubicBezTo>
                    <a:pt x="50" y="120"/>
                    <a:pt x="50" y="119"/>
                    <a:pt x="49" y="119"/>
                  </a:cubicBezTo>
                  <a:cubicBezTo>
                    <a:pt x="49" y="118"/>
                    <a:pt x="48" y="118"/>
                    <a:pt x="48" y="117"/>
                  </a:cubicBezTo>
                  <a:cubicBezTo>
                    <a:pt x="48" y="116"/>
                    <a:pt x="47" y="115"/>
                    <a:pt x="47" y="115"/>
                  </a:cubicBezTo>
                  <a:cubicBezTo>
                    <a:pt x="47" y="114"/>
                    <a:pt x="47" y="113"/>
                    <a:pt x="46" y="112"/>
                  </a:cubicBezTo>
                  <a:cubicBezTo>
                    <a:pt x="46" y="111"/>
                    <a:pt x="45" y="111"/>
                    <a:pt x="45" y="111"/>
                  </a:cubicBezTo>
                  <a:cubicBezTo>
                    <a:pt x="45" y="110"/>
                    <a:pt x="45" y="109"/>
                    <a:pt x="44" y="109"/>
                  </a:cubicBezTo>
                  <a:cubicBezTo>
                    <a:pt x="44" y="108"/>
                    <a:pt x="42" y="108"/>
                    <a:pt x="42" y="107"/>
                  </a:cubicBezTo>
                  <a:cubicBezTo>
                    <a:pt x="41" y="107"/>
                    <a:pt x="39" y="107"/>
                    <a:pt x="39" y="107"/>
                  </a:cubicBezTo>
                  <a:cubicBezTo>
                    <a:pt x="38" y="106"/>
                    <a:pt x="36" y="106"/>
                    <a:pt x="36" y="106"/>
                  </a:cubicBezTo>
                  <a:cubicBezTo>
                    <a:pt x="35" y="105"/>
                    <a:pt x="32" y="105"/>
                    <a:pt x="31" y="105"/>
                  </a:cubicBezTo>
                  <a:cubicBezTo>
                    <a:pt x="30" y="105"/>
                    <a:pt x="28" y="105"/>
                    <a:pt x="27" y="106"/>
                  </a:cubicBezTo>
                  <a:cubicBezTo>
                    <a:pt x="27" y="106"/>
                    <a:pt x="26" y="105"/>
                    <a:pt x="25" y="106"/>
                  </a:cubicBezTo>
                  <a:cubicBezTo>
                    <a:pt x="25" y="106"/>
                    <a:pt x="24" y="107"/>
                    <a:pt x="24" y="108"/>
                  </a:cubicBezTo>
                  <a:cubicBezTo>
                    <a:pt x="23" y="108"/>
                    <a:pt x="23" y="110"/>
                    <a:pt x="22" y="110"/>
                  </a:cubicBezTo>
                  <a:cubicBezTo>
                    <a:pt x="22" y="111"/>
                    <a:pt x="21" y="111"/>
                    <a:pt x="20" y="111"/>
                  </a:cubicBezTo>
                  <a:cubicBezTo>
                    <a:pt x="20" y="111"/>
                    <a:pt x="18" y="112"/>
                    <a:pt x="17" y="112"/>
                  </a:cubicBezTo>
                  <a:cubicBezTo>
                    <a:pt x="17" y="112"/>
                    <a:pt x="15" y="111"/>
                    <a:pt x="15" y="111"/>
                  </a:cubicBezTo>
                  <a:cubicBezTo>
                    <a:pt x="14" y="110"/>
                    <a:pt x="12" y="110"/>
                    <a:pt x="12" y="110"/>
                  </a:cubicBezTo>
                  <a:cubicBezTo>
                    <a:pt x="11" y="109"/>
                    <a:pt x="10" y="108"/>
                    <a:pt x="9" y="108"/>
                  </a:cubicBezTo>
                  <a:cubicBezTo>
                    <a:pt x="8" y="108"/>
                    <a:pt x="6" y="107"/>
                    <a:pt x="6" y="106"/>
                  </a:cubicBezTo>
                  <a:cubicBezTo>
                    <a:pt x="5" y="106"/>
                    <a:pt x="4" y="105"/>
                    <a:pt x="4" y="105"/>
                  </a:cubicBezTo>
                  <a:cubicBezTo>
                    <a:pt x="5" y="102"/>
                    <a:pt x="6" y="98"/>
                    <a:pt x="6" y="97"/>
                  </a:cubicBezTo>
                  <a:cubicBezTo>
                    <a:pt x="6" y="95"/>
                    <a:pt x="7" y="93"/>
                    <a:pt x="7" y="92"/>
                  </a:cubicBezTo>
                  <a:cubicBezTo>
                    <a:pt x="7" y="91"/>
                    <a:pt x="7" y="89"/>
                    <a:pt x="8" y="88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9" y="87"/>
                    <a:pt x="9" y="89"/>
                    <a:pt x="9" y="89"/>
                  </a:cubicBezTo>
                  <a:cubicBezTo>
                    <a:pt x="9" y="89"/>
                    <a:pt x="10" y="91"/>
                    <a:pt x="10" y="91"/>
                  </a:cubicBezTo>
                  <a:cubicBezTo>
                    <a:pt x="10" y="92"/>
                    <a:pt x="11" y="92"/>
                    <a:pt x="11" y="93"/>
                  </a:cubicBezTo>
                  <a:cubicBezTo>
                    <a:pt x="12" y="93"/>
                    <a:pt x="13" y="93"/>
                    <a:pt x="13" y="93"/>
                  </a:cubicBezTo>
                  <a:cubicBezTo>
                    <a:pt x="14" y="93"/>
                    <a:pt x="15" y="93"/>
                    <a:pt x="16" y="93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7" y="92"/>
                    <a:pt x="19" y="92"/>
                    <a:pt x="19" y="93"/>
                  </a:cubicBezTo>
                  <a:cubicBezTo>
                    <a:pt x="19" y="93"/>
                    <a:pt x="19" y="93"/>
                    <a:pt x="20" y="94"/>
                  </a:cubicBezTo>
                  <a:cubicBezTo>
                    <a:pt x="20" y="93"/>
                    <a:pt x="20" y="93"/>
                    <a:pt x="20" y="93"/>
                  </a:cubicBezTo>
                  <a:cubicBezTo>
                    <a:pt x="21" y="93"/>
                    <a:pt x="20" y="92"/>
                    <a:pt x="20" y="91"/>
                  </a:cubicBezTo>
                  <a:cubicBezTo>
                    <a:pt x="20" y="91"/>
                    <a:pt x="19" y="90"/>
                    <a:pt x="19" y="90"/>
                  </a:cubicBezTo>
                  <a:cubicBezTo>
                    <a:pt x="19" y="89"/>
                    <a:pt x="17" y="88"/>
                    <a:pt x="16" y="87"/>
                  </a:cubicBezTo>
                  <a:cubicBezTo>
                    <a:pt x="16" y="87"/>
                    <a:pt x="15" y="86"/>
                    <a:pt x="14" y="86"/>
                  </a:cubicBezTo>
                  <a:cubicBezTo>
                    <a:pt x="13" y="86"/>
                    <a:pt x="12" y="86"/>
                    <a:pt x="11" y="85"/>
                  </a:cubicBezTo>
                  <a:cubicBezTo>
                    <a:pt x="11" y="85"/>
                    <a:pt x="9" y="86"/>
                    <a:pt x="9" y="85"/>
                  </a:cubicBezTo>
                  <a:cubicBezTo>
                    <a:pt x="8" y="85"/>
                    <a:pt x="7" y="85"/>
                    <a:pt x="6" y="85"/>
                  </a:cubicBezTo>
                  <a:cubicBezTo>
                    <a:pt x="6" y="84"/>
                    <a:pt x="6" y="83"/>
                    <a:pt x="5" y="83"/>
                  </a:cubicBezTo>
                  <a:cubicBezTo>
                    <a:pt x="5" y="82"/>
                    <a:pt x="4" y="82"/>
                    <a:pt x="4" y="82"/>
                  </a:cubicBezTo>
                  <a:cubicBezTo>
                    <a:pt x="3" y="81"/>
                    <a:pt x="2" y="81"/>
                    <a:pt x="2" y="80"/>
                  </a:cubicBezTo>
                  <a:cubicBezTo>
                    <a:pt x="1" y="80"/>
                    <a:pt x="0" y="79"/>
                    <a:pt x="0" y="78"/>
                  </a:cubicBezTo>
                  <a:cubicBezTo>
                    <a:pt x="0" y="78"/>
                    <a:pt x="0" y="77"/>
                    <a:pt x="0" y="76"/>
                  </a:cubicBezTo>
                  <a:cubicBezTo>
                    <a:pt x="0" y="76"/>
                    <a:pt x="0" y="74"/>
                    <a:pt x="0" y="74"/>
                  </a:cubicBezTo>
                  <a:cubicBezTo>
                    <a:pt x="1" y="73"/>
                    <a:pt x="2" y="72"/>
                    <a:pt x="2" y="71"/>
                  </a:cubicBezTo>
                  <a:cubicBezTo>
                    <a:pt x="2" y="70"/>
                    <a:pt x="4" y="67"/>
                    <a:pt x="4" y="66"/>
                  </a:cubicBezTo>
                  <a:cubicBezTo>
                    <a:pt x="5" y="64"/>
                    <a:pt x="6" y="60"/>
                    <a:pt x="6" y="58"/>
                  </a:cubicBezTo>
                  <a:cubicBezTo>
                    <a:pt x="7" y="57"/>
                    <a:pt x="8" y="55"/>
                    <a:pt x="8" y="53"/>
                  </a:cubicBezTo>
                  <a:cubicBezTo>
                    <a:pt x="9" y="50"/>
                    <a:pt x="11" y="44"/>
                    <a:pt x="12" y="41"/>
                  </a:cubicBezTo>
                  <a:cubicBezTo>
                    <a:pt x="14" y="35"/>
                    <a:pt x="16" y="24"/>
                    <a:pt x="17" y="18"/>
                  </a:cubicBezTo>
                  <a:cubicBezTo>
                    <a:pt x="18" y="16"/>
                    <a:pt x="19" y="12"/>
                    <a:pt x="20" y="10"/>
                  </a:cubicBezTo>
                  <a:cubicBezTo>
                    <a:pt x="20" y="7"/>
                    <a:pt x="21" y="3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9" y="8"/>
                    <a:pt x="59" y="8"/>
                    <a:pt x="59" y="8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4"/>
                    <a:pt x="62" y="24"/>
                    <a:pt x="62" y="24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69" y="20"/>
                    <a:pt x="69" y="20"/>
                    <a:pt x="69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3" y="21"/>
                    <a:pt x="73" y="21"/>
                    <a:pt x="73" y="21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8" y="30"/>
                    <a:pt x="78" y="30"/>
                    <a:pt x="78" y="30"/>
                  </a:cubicBezTo>
                  <a:cubicBezTo>
                    <a:pt x="78" y="32"/>
                    <a:pt x="78" y="32"/>
                    <a:pt x="78" y="32"/>
                  </a:cubicBezTo>
                  <a:cubicBezTo>
                    <a:pt x="77" y="34"/>
                    <a:pt x="77" y="34"/>
                    <a:pt x="77" y="34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69" y="47"/>
                    <a:pt x="69" y="47"/>
                    <a:pt x="69" y="47"/>
                  </a:cubicBezTo>
                  <a:cubicBezTo>
                    <a:pt x="70" y="49"/>
                    <a:pt x="70" y="49"/>
                    <a:pt x="70" y="49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5" y="51"/>
                    <a:pt x="75" y="51"/>
                    <a:pt x="75" y="51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1" y="46"/>
                    <a:pt x="81" y="46"/>
                    <a:pt x="81" y="46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82" y="43"/>
                    <a:pt x="82" y="43"/>
                    <a:pt x="82" y="43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6" y="42"/>
                    <a:pt x="86" y="42"/>
                    <a:pt x="86" y="42"/>
                  </a:cubicBezTo>
                  <a:cubicBezTo>
                    <a:pt x="87" y="42"/>
                    <a:pt x="87" y="42"/>
                    <a:pt x="87" y="42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88" y="38"/>
                    <a:pt x="88" y="38"/>
                    <a:pt x="88" y="38"/>
                  </a:cubicBezTo>
                  <a:cubicBezTo>
                    <a:pt x="91" y="36"/>
                    <a:pt x="91" y="36"/>
                    <a:pt x="91" y="36"/>
                  </a:cubicBezTo>
                  <a:cubicBezTo>
                    <a:pt x="93" y="37"/>
                    <a:pt x="93" y="37"/>
                    <a:pt x="93" y="37"/>
                  </a:cubicBezTo>
                  <a:cubicBezTo>
                    <a:pt x="95" y="38"/>
                    <a:pt x="95" y="38"/>
                    <a:pt x="95" y="38"/>
                  </a:cubicBezTo>
                  <a:cubicBezTo>
                    <a:pt x="96" y="37"/>
                    <a:pt x="96" y="37"/>
                    <a:pt x="96" y="37"/>
                  </a:cubicBezTo>
                  <a:cubicBezTo>
                    <a:pt x="98" y="35"/>
                    <a:pt x="98" y="35"/>
                    <a:pt x="98" y="35"/>
                  </a:cubicBezTo>
                  <a:cubicBezTo>
                    <a:pt x="98" y="33"/>
                    <a:pt x="98" y="33"/>
                    <a:pt x="98" y="33"/>
                  </a:cubicBezTo>
                  <a:cubicBezTo>
                    <a:pt x="99" y="31"/>
                    <a:pt x="99" y="31"/>
                    <a:pt x="99" y="31"/>
                  </a:cubicBezTo>
                  <a:cubicBezTo>
                    <a:pt x="100" y="31"/>
                    <a:pt x="100" y="31"/>
                    <a:pt x="100" y="31"/>
                  </a:cubicBezTo>
                  <a:cubicBezTo>
                    <a:pt x="101" y="31"/>
                    <a:pt x="101" y="32"/>
                    <a:pt x="102" y="32"/>
                  </a:cubicBezTo>
                  <a:cubicBezTo>
                    <a:pt x="102" y="32"/>
                    <a:pt x="103" y="34"/>
                    <a:pt x="104" y="34"/>
                  </a:cubicBezTo>
                  <a:cubicBezTo>
                    <a:pt x="104" y="34"/>
                    <a:pt x="106" y="35"/>
                    <a:pt x="107" y="35"/>
                  </a:cubicBezTo>
                  <a:cubicBezTo>
                    <a:pt x="108" y="35"/>
                    <a:pt x="109" y="35"/>
                    <a:pt x="109" y="36"/>
                  </a:cubicBezTo>
                  <a:cubicBezTo>
                    <a:pt x="110" y="36"/>
                    <a:pt x="111" y="36"/>
                    <a:pt x="111" y="36"/>
                  </a:cubicBezTo>
                  <a:cubicBezTo>
                    <a:pt x="112" y="37"/>
                    <a:pt x="113" y="38"/>
                    <a:pt x="113" y="39"/>
                  </a:cubicBezTo>
                  <a:cubicBezTo>
                    <a:pt x="114" y="39"/>
                    <a:pt x="114" y="40"/>
                    <a:pt x="115" y="41"/>
                  </a:cubicBezTo>
                  <a:cubicBezTo>
                    <a:pt x="115" y="41"/>
                    <a:pt x="116" y="41"/>
                    <a:pt x="116" y="41"/>
                  </a:cubicBezTo>
                  <a:cubicBezTo>
                    <a:pt x="118" y="41"/>
                    <a:pt x="119" y="40"/>
                    <a:pt x="120" y="40"/>
                  </a:cubicBezTo>
                  <a:cubicBezTo>
                    <a:pt x="120" y="40"/>
                    <a:pt x="121" y="39"/>
                    <a:pt x="122" y="39"/>
                  </a:cubicBezTo>
                  <a:cubicBezTo>
                    <a:pt x="122" y="38"/>
                    <a:pt x="124" y="38"/>
                    <a:pt x="124" y="37"/>
                  </a:cubicBezTo>
                  <a:cubicBezTo>
                    <a:pt x="125" y="37"/>
                    <a:pt x="126" y="37"/>
                    <a:pt x="127" y="37"/>
                  </a:cubicBezTo>
                  <a:cubicBezTo>
                    <a:pt x="127" y="37"/>
                    <a:pt x="129" y="37"/>
                    <a:pt x="130" y="37"/>
                  </a:cubicBezTo>
                  <a:cubicBezTo>
                    <a:pt x="131" y="37"/>
                    <a:pt x="133" y="37"/>
                    <a:pt x="135" y="37"/>
                  </a:cubicBezTo>
                  <a:cubicBezTo>
                    <a:pt x="136" y="37"/>
                    <a:pt x="138" y="37"/>
                    <a:pt x="139" y="37"/>
                  </a:cubicBezTo>
                  <a:cubicBezTo>
                    <a:pt x="140" y="37"/>
                    <a:pt x="142" y="36"/>
                    <a:pt x="142" y="36"/>
                  </a:cubicBezTo>
                  <a:cubicBezTo>
                    <a:pt x="143" y="36"/>
                    <a:pt x="144" y="35"/>
                    <a:pt x="144" y="34"/>
                  </a:cubicBezTo>
                  <a:cubicBezTo>
                    <a:pt x="145" y="34"/>
                    <a:pt x="146" y="33"/>
                    <a:pt x="147" y="32"/>
                  </a:cubicBezTo>
                  <a:cubicBezTo>
                    <a:pt x="147" y="31"/>
                    <a:pt x="148" y="30"/>
                    <a:pt x="148" y="30"/>
                  </a:cubicBezTo>
                  <a:cubicBezTo>
                    <a:pt x="149" y="29"/>
                    <a:pt x="151" y="29"/>
                    <a:pt x="152" y="29"/>
                  </a:cubicBezTo>
                  <a:cubicBezTo>
                    <a:pt x="153" y="29"/>
                    <a:pt x="154" y="28"/>
                    <a:pt x="155" y="27"/>
                  </a:cubicBezTo>
                  <a:cubicBezTo>
                    <a:pt x="156" y="26"/>
                    <a:pt x="159" y="24"/>
                    <a:pt x="160" y="24"/>
                  </a:cubicBezTo>
                  <a:cubicBezTo>
                    <a:pt x="161" y="23"/>
                    <a:pt x="163" y="22"/>
                    <a:pt x="164" y="22"/>
                  </a:cubicBezTo>
                  <a:cubicBezTo>
                    <a:pt x="165" y="21"/>
                    <a:pt x="166" y="21"/>
                    <a:pt x="167" y="20"/>
                  </a:cubicBezTo>
                  <a:cubicBezTo>
                    <a:pt x="167" y="20"/>
                    <a:pt x="168" y="19"/>
                    <a:pt x="169" y="19"/>
                  </a:cubicBezTo>
                  <a:cubicBezTo>
                    <a:pt x="170" y="18"/>
                    <a:pt x="171" y="17"/>
                    <a:pt x="171" y="17"/>
                  </a:cubicBezTo>
                  <a:cubicBezTo>
                    <a:pt x="171" y="16"/>
                    <a:pt x="172" y="15"/>
                    <a:pt x="173" y="15"/>
                  </a:cubicBezTo>
                  <a:cubicBezTo>
                    <a:pt x="173" y="14"/>
                    <a:pt x="175" y="12"/>
                    <a:pt x="175" y="11"/>
                  </a:cubicBezTo>
                  <a:cubicBezTo>
                    <a:pt x="176" y="10"/>
                    <a:pt x="177" y="9"/>
                    <a:pt x="178" y="8"/>
                  </a:cubicBezTo>
                  <a:cubicBezTo>
                    <a:pt x="179" y="7"/>
                    <a:pt x="181" y="6"/>
                    <a:pt x="182" y="5"/>
                  </a:cubicBezTo>
                  <a:cubicBezTo>
                    <a:pt x="182" y="4"/>
                    <a:pt x="185" y="3"/>
                    <a:pt x="186" y="3"/>
                  </a:cubicBezTo>
                  <a:cubicBezTo>
                    <a:pt x="186" y="2"/>
                    <a:pt x="187" y="2"/>
                    <a:pt x="188" y="2"/>
                  </a:cubicBezTo>
                  <a:cubicBezTo>
                    <a:pt x="189" y="2"/>
                    <a:pt x="190" y="3"/>
                    <a:pt x="190" y="4"/>
                  </a:cubicBezTo>
                  <a:cubicBezTo>
                    <a:pt x="191" y="4"/>
                    <a:pt x="191" y="5"/>
                    <a:pt x="191" y="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165"/>
            <p:cNvSpPr>
              <a:spLocks/>
            </p:cNvSpPr>
            <p:nvPr/>
          </p:nvSpPr>
          <p:spPr bwMode="auto">
            <a:xfrm>
              <a:off x="1416" y="2216"/>
              <a:ext cx="587" cy="704"/>
            </a:xfrm>
            <a:custGeom>
              <a:avLst/>
              <a:gdLst>
                <a:gd name="T0" fmla="*/ 138 w 212"/>
                <a:gd name="T1" fmla="*/ 195 h 255"/>
                <a:gd name="T2" fmla="*/ 132 w 212"/>
                <a:gd name="T3" fmla="*/ 211 h 255"/>
                <a:gd name="T4" fmla="*/ 146 w 212"/>
                <a:gd name="T5" fmla="*/ 220 h 255"/>
                <a:gd name="T6" fmla="*/ 150 w 212"/>
                <a:gd name="T7" fmla="*/ 231 h 255"/>
                <a:gd name="T8" fmla="*/ 156 w 212"/>
                <a:gd name="T9" fmla="*/ 238 h 255"/>
                <a:gd name="T10" fmla="*/ 149 w 212"/>
                <a:gd name="T11" fmla="*/ 236 h 255"/>
                <a:gd name="T12" fmla="*/ 139 w 212"/>
                <a:gd name="T13" fmla="*/ 232 h 255"/>
                <a:gd name="T14" fmla="*/ 124 w 212"/>
                <a:gd name="T15" fmla="*/ 222 h 255"/>
                <a:gd name="T16" fmla="*/ 112 w 212"/>
                <a:gd name="T17" fmla="*/ 224 h 255"/>
                <a:gd name="T18" fmla="*/ 101 w 212"/>
                <a:gd name="T19" fmla="*/ 231 h 255"/>
                <a:gd name="T20" fmla="*/ 86 w 212"/>
                <a:gd name="T21" fmla="*/ 240 h 255"/>
                <a:gd name="T22" fmla="*/ 73 w 212"/>
                <a:gd name="T23" fmla="*/ 247 h 255"/>
                <a:gd name="T24" fmla="*/ 69 w 212"/>
                <a:gd name="T25" fmla="*/ 233 h 255"/>
                <a:gd name="T26" fmla="*/ 55 w 212"/>
                <a:gd name="T27" fmla="*/ 232 h 255"/>
                <a:gd name="T28" fmla="*/ 46 w 212"/>
                <a:gd name="T29" fmla="*/ 253 h 255"/>
                <a:gd name="T30" fmla="*/ 28 w 212"/>
                <a:gd name="T31" fmla="*/ 251 h 255"/>
                <a:gd name="T32" fmla="*/ 14 w 212"/>
                <a:gd name="T33" fmla="*/ 250 h 255"/>
                <a:gd name="T34" fmla="*/ 14 w 212"/>
                <a:gd name="T35" fmla="*/ 244 h 255"/>
                <a:gd name="T36" fmla="*/ 10 w 212"/>
                <a:gd name="T37" fmla="*/ 230 h 255"/>
                <a:gd name="T38" fmla="*/ 19 w 212"/>
                <a:gd name="T39" fmla="*/ 214 h 255"/>
                <a:gd name="T40" fmla="*/ 27 w 212"/>
                <a:gd name="T41" fmla="*/ 193 h 255"/>
                <a:gd name="T42" fmla="*/ 41 w 212"/>
                <a:gd name="T43" fmla="*/ 178 h 255"/>
                <a:gd name="T44" fmla="*/ 46 w 212"/>
                <a:gd name="T45" fmla="*/ 169 h 255"/>
                <a:gd name="T46" fmla="*/ 36 w 212"/>
                <a:gd name="T47" fmla="*/ 168 h 255"/>
                <a:gd name="T48" fmla="*/ 19 w 212"/>
                <a:gd name="T49" fmla="*/ 154 h 255"/>
                <a:gd name="T50" fmla="*/ 33 w 212"/>
                <a:gd name="T51" fmla="*/ 147 h 255"/>
                <a:gd name="T52" fmla="*/ 19 w 212"/>
                <a:gd name="T53" fmla="*/ 133 h 255"/>
                <a:gd name="T54" fmla="*/ 3 w 212"/>
                <a:gd name="T55" fmla="*/ 124 h 255"/>
                <a:gd name="T56" fmla="*/ 6 w 212"/>
                <a:gd name="T57" fmla="*/ 103 h 255"/>
                <a:gd name="T58" fmla="*/ 17 w 212"/>
                <a:gd name="T59" fmla="*/ 88 h 255"/>
                <a:gd name="T60" fmla="*/ 32 w 212"/>
                <a:gd name="T61" fmla="*/ 83 h 255"/>
                <a:gd name="T62" fmla="*/ 47 w 212"/>
                <a:gd name="T63" fmla="*/ 82 h 255"/>
                <a:gd name="T64" fmla="*/ 52 w 212"/>
                <a:gd name="T65" fmla="*/ 71 h 255"/>
                <a:gd name="T66" fmla="*/ 57 w 212"/>
                <a:gd name="T67" fmla="*/ 49 h 255"/>
                <a:gd name="T68" fmla="*/ 67 w 212"/>
                <a:gd name="T69" fmla="*/ 32 h 255"/>
                <a:gd name="T70" fmla="*/ 58 w 212"/>
                <a:gd name="T71" fmla="*/ 18 h 255"/>
                <a:gd name="T72" fmla="*/ 79 w 212"/>
                <a:gd name="T73" fmla="*/ 9 h 255"/>
                <a:gd name="T74" fmla="*/ 93 w 212"/>
                <a:gd name="T75" fmla="*/ 1 h 255"/>
                <a:gd name="T76" fmla="*/ 98 w 212"/>
                <a:gd name="T77" fmla="*/ 18 h 255"/>
                <a:gd name="T78" fmla="*/ 108 w 212"/>
                <a:gd name="T79" fmla="*/ 17 h 255"/>
                <a:gd name="T80" fmla="*/ 123 w 212"/>
                <a:gd name="T81" fmla="*/ 10 h 255"/>
                <a:gd name="T82" fmla="*/ 135 w 212"/>
                <a:gd name="T83" fmla="*/ 13 h 255"/>
                <a:gd name="T84" fmla="*/ 138 w 212"/>
                <a:gd name="T85" fmla="*/ 38 h 255"/>
                <a:gd name="T86" fmla="*/ 153 w 212"/>
                <a:gd name="T87" fmla="*/ 49 h 255"/>
                <a:gd name="T88" fmla="*/ 171 w 212"/>
                <a:gd name="T89" fmla="*/ 48 h 255"/>
                <a:gd name="T90" fmla="*/ 170 w 212"/>
                <a:gd name="T91" fmla="*/ 34 h 255"/>
                <a:gd name="T92" fmla="*/ 177 w 212"/>
                <a:gd name="T93" fmla="*/ 21 h 255"/>
                <a:gd name="T94" fmla="*/ 186 w 212"/>
                <a:gd name="T95" fmla="*/ 28 h 255"/>
                <a:gd name="T96" fmla="*/ 196 w 212"/>
                <a:gd name="T97" fmla="*/ 39 h 255"/>
                <a:gd name="T98" fmla="*/ 207 w 212"/>
                <a:gd name="T99" fmla="*/ 49 h 255"/>
                <a:gd name="T100" fmla="*/ 209 w 212"/>
                <a:gd name="T101" fmla="*/ 65 h 255"/>
                <a:gd name="T102" fmla="*/ 204 w 212"/>
                <a:gd name="T103" fmla="*/ 73 h 255"/>
                <a:gd name="T104" fmla="*/ 187 w 212"/>
                <a:gd name="T105" fmla="*/ 68 h 255"/>
                <a:gd name="T106" fmla="*/ 184 w 212"/>
                <a:gd name="T107" fmla="*/ 87 h 255"/>
                <a:gd name="T108" fmla="*/ 188 w 212"/>
                <a:gd name="T109" fmla="*/ 100 h 255"/>
                <a:gd name="T110" fmla="*/ 171 w 212"/>
                <a:gd name="T111" fmla="*/ 121 h 255"/>
                <a:gd name="T112" fmla="*/ 158 w 212"/>
                <a:gd name="T113" fmla="*/ 128 h 255"/>
                <a:gd name="T114" fmla="*/ 147 w 212"/>
                <a:gd name="T115" fmla="*/ 141 h 255"/>
                <a:gd name="T116" fmla="*/ 133 w 212"/>
                <a:gd name="T117" fmla="*/ 152 h 255"/>
                <a:gd name="T118" fmla="*/ 122 w 212"/>
                <a:gd name="T119" fmla="*/ 166 h 255"/>
                <a:gd name="T120" fmla="*/ 132 w 212"/>
                <a:gd name="T121" fmla="*/ 177 h 255"/>
                <a:gd name="T122" fmla="*/ 139 w 212"/>
                <a:gd name="T123" fmla="*/ 19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2" h="255">
                  <a:moveTo>
                    <a:pt x="139" y="190"/>
                  </a:moveTo>
                  <a:cubicBezTo>
                    <a:pt x="139" y="190"/>
                    <a:pt x="139" y="190"/>
                    <a:pt x="139" y="191"/>
                  </a:cubicBezTo>
                  <a:cubicBezTo>
                    <a:pt x="139" y="191"/>
                    <a:pt x="141" y="191"/>
                    <a:pt x="142" y="191"/>
                  </a:cubicBezTo>
                  <a:cubicBezTo>
                    <a:pt x="142" y="192"/>
                    <a:pt x="142" y="193"/>
                    <a:pt x="142" y="193"/>
                  </a:cubicBezTo>
                  <a:cubicBezTo>
                    <a:pt x="142" y="193"/>
                    <a:pt x="142" y="194"/>
                    <a:pt x="141" y="194"/>
                  </a:cubicBezTo>
                  <a:cubicBezTo>
                    <a:pt x="141" y="194"/>
                    <a:pt x="140" y="194"/>
                    <a:pt x="139" y="195"/>
                  </a:cubicBezTo>
                  <a:cubicBezTo>
                    <a:pt x="139" y="195"/>
                    <a:pt x="138" y="195"/>
                    <a:pt x="138" y="195"/>
                  </a:cubicBezTo>
                  <a:cubicBezTo>
                    <a:pt x="137" y="196"/>
                    <a:pt x="137" y="197"/>
                    <a:pt x="137" y="197"/>
                  </a:cubicBezTo>
                  <a:cubicBezTo>
                    <a:pt x="137" y="198"/>
                    <a:pt x="137" y="200"/>
                    <a:pt x="137" y="201"/>
                  </a:cubicBezTo>
                  <a:cubicBezTo>
                    <a:pt x="137" y="201"/>
                    <a:pt x="137" y="203"/>
                    <a:pt x="137" y="203"/>
                  </a:cubicBezTo>
                  <a:cubicBezTo>
                    <a:pt x="137" y="204"/>
                    <a:pt x="137" y="205"/>
                    <a:pt x="137" y="206"/>
                  </a:cubicBezTo>
                  <a:cubicBezTo>
                    <a:pt x="136" y="207"/>
                    <a:pt x="135" y="208"/>
                    <a:pt x="135" y="208"/>
                  </a:cubicBezTo>
                  <a:cubicBezTo>
                    <a:pt x="135" y="208"/>
                    <a:pt x="133" y="209"/>
                    <a:pt x="133" y="209"/>
                  </a:cubicBezTo>
                  <a:cubicBezTo>
                    <a:pt x="133" y="209"/>
                    <a:pt x="132" y="210"/>
                    <a:pt x="132" y="211"/>
                  </a:cubicBezTo>
                  <a:cubicBezTo>
                    <a:pt x="132" y="212"/>
                    <a:pt x="132" y="213"/>
                    <a:pt x="133" y="214"/>
                  </a:cubicBezTo>
                  <a:cubicBezTo>
                    <a:pt x="133" y="214"/>
                    <a:pt x="134" y="215"/>
                    <a:pt x="134" y="215"/>
                  </a:cubicBezTo>
                  <a:cubicBezTo>
                    <a:pt x="134" y="216"/>
                    <a:pt x="135" y="216"/>
                    <a:pt x="136" y="217"/>
                  </a:cubicBezTo>
                  <a:cubicBezTo>
                    <a:pt x="136" y="217"/>
                    <a:pt x="138" y="217"/>
                    <a:pt x="138" y="217"/>
                  </a:cubicBezTo>
                  <a:cubicBezTo>
                    <a:pt x="139" y="217"/>
                    <a:pt x="140" y="218"/>
                    <a:pt x="140" y="218"/>
                  </a:cubicBezTo>
                  <a:cubicBezTo>
                    <a:pt x="141" y="219"/>
                    <a:pt x="143" y="219"/>
                    <a:pt x="143" y="219"/>
                  </a:cubicBezTo>
                  <a:cubicBezTo>
                    <a:pt x="144" y="220"/>
                    <a:pt x="145" y="220"/>
                    <a:pt x="146" y="220"/>
                  </a:cubicBezTo>
                  <a:cubicBezTo>
                    <a:pt x="146" y="220"/>
                    <a:pt x="147" y="220"/>
                    <a:pt x="148" y="220"/>
                  </a:cubicBezTo>
                  <a:cubicBezTo>
                    <a:pt x="148" y="220"/>
                    <a:pt x="149" y="221"/>
                    <a:pt x="149" y="222"/>
                  </a:cubicBezTo>
                  <a:cubicBezTo>
                    <a:pt x="149" y="222"/>
                    <a:pt x="149" y="223"/>
                    <a:pt x="149" y="223"/>
                  </a:cubicBezTo>
                  <a:cubicBezTo>
                    <a:pt x="149" y="224"/>
                    <a:pt x="149" y="225"/>
                    <a:pt x="149" y="226"/>
                  </a:cubicBezTo>
                  <a:cubicBezTo>
                    <a:pt x="149" y="226"/>
                    <a:pt x="148" y="227"/>
                    <a:pt x="148" y="228"/>
                  </a:cubicBezTo>
                  <a:cubicBezTo>
                    <a:pt x="148" y="228"/>
                    <a:pt x="149" y="229"/>
                    <a:pt x="149" y="230"/>
                  </a:cubicBezTo>
                  <a:cubicBezTo>
                    <a:pt x="149" y="230"/>
                    <a:pt x="149" y="231"/>
                    <a:pt x="150" y="231"/>
                  </a:cubicBezTo>
                  <a:cubicBezTo>
                    <a:pt x="150" y="231"/>
                    <a:pt x="151" y="231"/>
                    <a:pt x="151" y="232"/>
                  </a:cubicBezTo>
                  <a:cubicBezTo>
                    <a:pt x="151" y="232"/>
                    <a:pt x="151" y="233"/>
                    <a:pt x="152" y="233"/>
                  </a:cubicBezTo>
                  <a:cubicBezTo>
                    <a:pt x="152" y="233"/>
                    <a:pt x="152" y="234"/>
                    <a:pt x="152" y="234"/>
                  </a:cubicBezTo>
                  <a:cubicBezTo>
                    <a:pt x="153" y="234"/>
                    <a:pt x="154" y="234"/>
                    <a:pt x="154" y="234"/>
                  </a:cubicBezTo>
                  <a:cubicBezTo>
                    <a:pt x="155" y="235"/>
                    <a:pt x="156" y="234"/>
                    <a:pt x="156" y="235"/>
                  </a:cubicBezTo>
                  <a:cubicBezTo>
                    <a:pt x="156" y="235"/>
                    <a:pt x="156" y="236"/>
                    <a:pt x="156" y="236"/>
                  </a:cubicBezTo>
                  <a:cubicBezTo>
                    <a:pt x="156" y="236"/>
                    <a:pt x="156" y="237"/>
                    <a:pt x="156" y="238"/>
                  </a:cubicBezTo>
                  <a:cubicBezTo>
                    <a:pt x="156" y="238"/>
                    <a:pt x="157" y="239"/>
                    <a:pt x="157" y="239"/>
                  </a:cubicBezTo>
                  <a:cubicBezTo>
                    <a:pt x="157" y="240"/>
                    <a:pt x="157" y="241"/>
                    <a:pt x="157" y="241"/>
                  </a:cubicBezTo>
                  <a:cubicBezTo>
                    <a:pt x="156" y="241"/>
                    <a:pt x="156" y="242"/>
                    <a:pt x="156" y="242"/>
                  </a:cubicBezTo>
                  <a:cubicBezTo>
                    <a:pt x="155" y="242"/>
                    <a:pt x="153" y="242"/>
                    <a:pt x="152" y="241"/>
                  </a:cubicBezTo>
                  <a:cubicBezTo>
                    <a:pt x="152" y="241"/>
                    <a:pt x="151" y="239"/>
                    <a:pt x="151" y="239"/>
                  </a:cubicBezTo>
                  <a:cubicBezTo>
                    <a:pt x="150" y="238"/>
                    <a:pt x="150" y="238"/>
                    <a:pt x="150" y="237"/>
                  </a:cubicBezTo>
                  <a:cubicBezTo>
                    <a:pt x="150" y="236"/>
                    <a:pt x="149" y="236"/>
                    <a:pt x="149" y="236"/>
                  </a:cubicBezTo>
                  <a:cubicBezTo>
                    <a:pt x="149" y="235"/>
                    <a:pt x="148" y="235"/>
                    <a:pt x="147" y="235"/>
                  </a:cubicBezTo>
                  <a:cubicBezTo>
                    <a:pt x="147" y="234"/>
                    <a:pt x="147" y="233"/>
                    <a:pt x="146" y="233"/>
                  </a:cubicBezTo>
                  <a:cubicBezTo>
                    <a:pt x="146" y="232"/>
                    <a:pt x="146" y="231"/>
                    <a:pt x="145" y="231"/>
                  </a:cubicBezTo>
                  <a:cubicBezTo>
                    <a:pt x="145" y="231"/>
                    <a:pt x="144" y="230"/>
                    <a:pt x="143" y="230"/>
                  </a:cubicBezTo>
                  <a:cubicBezTo>
                    <a:pt x="143" y="230"/>
                    <a:pt x="142" y="230"/>
                    <a:pt x="141" y="230"/>
                  </a:cubicBezTo>
                  <a:cubicBezTo>
                    <a:pt x="141" y="230"/>
                    <a:pt x="141" y="231"/>
                    <a:pt x="141" y="232"/>
                  </a:cubicBezTo>
                  <a:cubicBezTo>
                    <a:pt x="140" y="232"/>
                    <a:pt x="139" y="232"/>
                    <a:pt x="139" y="232"/>
                  </a:cubicBezTo>
                  <a:cubicBezTo>
                    <a:pt x="138" y="232"/>
                    <a:pt x="137" y="231"/>
                    <a:pt x="137" y="230"/>
                  </a:cubicBezTo>
                  <a:cubicBezTo>
                    <a:pt x="136" y="230"/>
                    <a:pt x="136" y="229"/>
                    <a:pt x="136" y="228"/>
                  </a:cubicBezTo>
                  <a:cubicBezTo>
                    <a:pt x="135" y="227"/>
                    <a:pt x="134" y="226"/>
                    <a:pt x="134" y="226"/>
                  </a:cubicBezTo>
                  <a:cubicBezTo>
                    <a:pt x="133" y="225"/>
                    <a:pt x="132" y="224"/>
                    <a:pt x="132" y="224"/>
                  </a:cubicBezTo>
                  <a:cubicBezTo>
                    <a:pt x="131" y="224"/>
                    <a:pt x="129" y="222"/>
                    <a:pt x="128" y="222"/>
                  </a:cubicBezTo>
                  <a:cubicBezTo>
                    <a:pt x="128" y="222"/>
                    <a:pt x="128" y="222"/>
                    <a:pt x="127" y="222"/>
                  </a:cubicBezTo>
                  <a:cubicBezTo>
                    <a:pt x="127" y="222"/>
                    <a:pt x="125" y="222"/>
                    <a:pt x="124" y="222"/>
                  </a:cubicBezTo>
                  <a:cubicBezTo>
                    <a:pt x="124" y="222"/>
                    <a:pt x="123" y="223"/>
                    <a:pt x="123" y="223"/>
                  </a:cubicBezTo>
                  <a:cubicBezTo>
                    <a:pt x="122" y="224"/>
                    <a:pt x="121" y="224"/>
                    <a:pt x="121" y="224"/>
                  </a:cubicBezTo>
                  <a:cubicBezTo>
                    <a:pt x="120" y="224"/>
                    <a:pt x="120" y="226"/>
                    <a:pt x="120" y="226"/>
                  </a:cubicBezTo>
                  <a:cubicBezTo>
                    <a:pt x="119" y="226"/>
                    <a:pt x="119" y="225"/>
                    <a:pt x="118" y="225"/>
                  </a:cubicBezTo>
                  <a:cubicBezTo>
                    <a:pt x="117" y="225"/>
                    <a:pt x="116" y="224"/>
                    <a:pt x="116" y="224"/>
                  </a:cubicBezTo>
                  <a:cubicBezTo>
                    <a:pt x="115" y="224"/>
                    <a:pt x="114" y="224"/>
                    <a:pt x="114" y="224"/>
                  </a:cubicBezTo>
                  <a:cubicBezTo>
                    <a:pt x="113" y="224"/>
                    <a:pt x="113" y="224"/>
                    <a:pt x="112" y="224"/>
                  </a:cubicBezTo>
                  <a:cubicBezTo>
                    <a:pt x="112" y="225"/>
                    <a:pt x="112" y="226"/>
                    <a:pt x="112" y="226"/>
                  </a:cubicBezTo>
                  <a:cubicBezTo>
                    <a:pt x="111" y="227"/>
                    <a:pt x="111" y="228"/>
                    <a:pt x="111" y="228"/>
                  </a:cubicBezTo>
                  <a:cubicBezTo>
                    <a:pt x="110" y="229"/>
                    <a:pt x="109" y="229"/>
                    <a:pt x="109" y="230"/>
                  </a:cubicBezTo>
                  <a:cubicBezTo>
                    <a:pt x="108" y="230"/>
                    <a:pt x="107" y="230"/>
                    <a:pt x="106" y="230"/>
                  </a:cubicBezTo>
                  <a:cubicBezTo>
                    <a:pt x="106" y="230"/>
                    <a:pt x="105" y="229"/>
                    <a:pt x="104" y="229"/>
                  </a:cubicBezTo>
                  <a:cubicBezTo>
                    <a:pt x="104" y="229"/>
                    <a:pt x="103" y="229"/>
                    <a:pt x="102" y="229"/>
                  </a:cubicBezTo>
                  <a:cubicBezTo>
                    <a:pt x="102" y="230"/>
                    <a:pt x="102" y="230"/>
                    <a:pt x="101" y="231"/>
                  </a:cubicBezTo>
                  <a:cubicBezTo>
                    <a:pt x="101" y="231"/>
                    <a:pt x="101" y="233"/>
                    <a:pt x="101" y="233"/>
                  </a:cubicBezTo>
                  <a:cubicBezTo>
                    <a:pt x="100" y="234"/>
                    <a:pt x="99" y="235"/>
                    <a:pt x="99" y="235"/>
                  </a:cubicBezTo>
                  <a:cubicBezTo>
                    <a:pt x="98" y="236"/>
                    <a:pt x="97" y="236"/>
                    <a:pt x="97" y="236"/>
                  </a:cubicBezTo>
                  <a:cubicBezTo>
                    <a:pt x="96" y="236"/>
                    <a:pt x="94" y="236"/>
                    <a:pt x="93" y="236"/>
                  </a:cubicBezTo>
                  <a:cubicBezTo>
                    <a:pt x="93" y="236"/>
                    <a:pt x="92" y="235"/>
                    <a:pt x="91" y="236"/>
                  </a:cubicBezTo>
                  <a:cubicBezTo>
                    <a:pt x="90" y="236"/>
                    <a:pt x="89" y="237"/>
                    <a:pt x="88" y="238"/>
                  </a:cubicBezTo>
                  <a:cubicBezTo>
                    <a:pt x="88" y="238"/>
                    <a:pt x="87" y="239"/>
                    <a:pt x="86" y="240"/>
                  </a:cubicBezTo>
                  <a:cubicBezTo>
                    <a:pt x="86" y="240"/>
                    <a:pt x="86" y="241"/>
                    <a:pt x="85" y="242"/>
                  </a:cubicBezTo>
                  <a:cubicBezTo>
                    <a:pt x="85" y="242"/>
                    <a:pt x="83" y="242"/>
                    <a:pt x="83" y="242"/>
                  </a:cubicBezTo>
                  <a:cubicBezTo>
                    <a:pt x="82" y="243"/>
                    <a:pt x="81" y="244"/>
                    <a:pt x="81" y="245"/>
                  </a:cubicBezTo>
                  <a:cubicBezTo>
                    <a:pt x="81" y="245"/>
                    <a:pt x="80" y="246"/>
                    <a:pt x="80" y="247"/>
                  </a:cubicBezTo>
                  <a:cubicBezTo>
                    <a:pt x="80" y="247"/>
                    <a:pt x="80" y="247"/>
                    <a:pt x="80" y="247"/>
                  </a:cubicBezTo>
                  <a:cubicBezTo>
                    <a:pt x="79" y="247"/>
                    <a:pt x="77" y="247"/>
                    <a:pt x="76" y="247"/>
                  </a:cubicBezTo>
                  <a:cubicBezTo>
                    <a:pt x="75" y="247"/>
                    <a:pt x="74" y="247"/>
                    <a:pt x="73" y="247"/>
                  </a:cubicBezTo>
                  <a:cubicBezTo>
                    <a:pt x="73" y="247"/>
                    <a:pt x="71" y="246"/>
                    <a:pt x="71" y="245"/>
                  </a:cubicBezTo>
                  <a:cubicBezTo>
                    <a:pt x="70" y="245"/>
                    <a:pt x="69" y="243"/>
                    <a:pt x="69" y="242"/>
                  </a:cubicBezTo>
                  <a:cubicBezTo>
                    <a:pt x="69" y="242"/>
                    <a:pt x="69" y="241"/>
                    <a:pt x="70" y="240"/>
                  </a:cubicBezTo>
                  <a:cubicBezTo>
                    <a:pt x="70" y="240"/>
                    <a:pt x="70" y="239"/>
                    <a:pt x="71" y="238"/>
                  </a:cubicBezTo>
                  <a:cubicBezTo>
                    <a:pt x="71" y="237"/>
                    <a:pt x="71" y="235"/>
                    <a:pt x="71" y="235"/>
                  </a:cubicBezTo>
                  <a:cubicBezTo>
                    <a:pt x="70" y="234"/>
                    <a:pt x="70" y="234"/>
                    <a:pt x="70" y="233"/>
                  </a:cubicBezTo>
                  <a:cubicBezTo>
                    <a:pt x="70" y="233"/>
                    <a:pt x="69" y="233"/>
                    <a:pt x="69" y="233"/>
                  </a:cubicBezTo>
                  <a:cubicBezTo>
                    <a:pt x="68" y="234"/>
                    <a:pt x="68" y="235"/>
                    <a:pt x="67" y="235"/>
                  </a:cubicBezTo>
                  <a:cubicBezTo>
                    <a:pt x="67" y="235"/>
                    <a:pt x="67" y="236"/>
                    <a:pt x="66" y="237"/>
                  </a:cubicBezTo>
                  <a:cubicBezTo>
                    <a:pt x="66" y="237"/>
                    <a:pt x="64" y="237"/>
                    <a:pt x="64" y="237"/>
                  </a:cubicBezTo>
                  <a:cubicBezTo>
                    <a:pt x="63" y="237"/>
                    <a:pt x="62" y="236"/>
                    <a:pt x="62" y="236"/>
                  </a:cubicBezTo>
                  <a:cubicBezTo>
                    <a:pt x="60" y="235"/>
                    <a:pt x="59" y="234"/>
                    <a:pt x="58" y="234"/>
                  </a:cubicBezTo>
                  <a:cubicBezTo>
                    <a:pt x="58" y="233"/>
                    <a:pt x="58" y="232"/>
                    <a:pt x="57" y="232"/>
                  </a:cubicBezTo>
                  <a:cubicBezTo>
                    <a:pt x="57" y="232"/>
                    <a:pt x="56" y="232"/>
                    <a:pt x="55" y="232"/>
                  </a:cubicBezTo>
                  <a:cubicBezTo>
                    <a:pt x="55" y="232"/>
                    <a:pt x="54" y="233"/>
                    <a:pt x="54" y="234"/>
                  </a:cubicBezTo>
                  <a:cubicBezTo>
                    <a:pt x="53" y="234"/>
                    <a:pt x="53" y="236"/>
                    <a:pt x="53" y="236"/>
                  </a:cubicBezTo>
                  <a:cubicBezTo>
                    <a:pt x="53" y="237"/>
                    <a:pt x="52" y="239"/>
                    <a:pt x="52" y="239"/>
                  </a:cubicBezTo>
                  <a:cubicBezTo>
                    <a:pt x="51" y="240"/>
                    <a:pt x="50" y="241"/>
                    <a:pt x="50" y="242"/>
                  </a:cubicBezTo>
                  <a:cubicBezTo>
                    <a:pt x="49" y="243"/>
                    <a:pt x="49" y="246"/>
                    <a:pt x="48" y="247"/>
                  </a:cubicBezTo>
                  <a:cubicBezTo>
                    <a:pt x="48" y="248"/>
                    <a:pt x="47" y="249"/>
                    <a:pt x="47" y="250"/>
                  </a:cubicBezTo>
                  <a:cubicBezTo>
                    <a:pt x="47" y="251"/>
                    <a:pt x="46" y="252"/>
                    <a:pt x="46" y="253"/>
                  </a:cubicBezTo>
                  <a:cubicBezTo>
                    <a:pt x="45" y="253"/>
                    <a:pt x="44" y="254"/>
                    <a:pt x="44" y="255"/>
                  </a:cubicBezTo>
                  <a:cubicBezTo>
                    <a:pt x="43" y="255"/>
                    <a:pt x="42" y="255"/>
                    <a:pt x="41" y="255"/>
                  </a:cubicBezTo>
                  <a:cubicBezTo>
                    <a:pt x="40" y="255"/>
                    <a:pt x="38" y="255"/>
                    <a:pt x="37" y="255"/>
                  </a:cubicBezTo>
                  <a:cubicBezTo>
                    <a:pt x="36" y="255"/>
                    <a:pt x="34" y="254"/>
                    <a:pt x="34" y="253"/>
                  </a:cubicBezTo>
                  <a:cubicBezTo>
                    <a:pt x="33" y="253"/>
                    <a:pt x="33" y="252"/>
                    <a:pt x="32" y="251"/>
                  </a:cubicBezTo>
                  <a:cubicBezTo>
                    <a:pt x="32" y="251"/>
                    <a:pt x="31" y="251"/>
                    <a:pt x="30" y="251"/>
                  </a:cubicBezTo>
                  <a:cubicBezTo>
                    <a:pt x="30" y="250"/>
                    <a:pt x="28" y="250"/>
                    <a:pt x="28" y="251"/>
                  </a:cubicBezTo>
                  <a:cubicBezTo>
                    <a:pt x="27" y="251"/>
                    <a:pt x="26" y="251"/>
                    <a:pt x="25" y="252"/>
                  </a:cubicBezTo>
                  <a:cubicBezTo>
                    <a:pt x="24" y="252"/>
                    <a:pt x="23" y="253"/>
                    <a:pt x="22" y="253"/>
                  </a:cubicBezTo>
                  <a:cubicBezTo>
                    <a:pt x="22" y="254"/>
                    <a:pt x="21" y="254"/>
                    <a:pt x="20" y="254"/>
                  </a:cubicBezTo>
                  <a:cubicBezTo>
                    <a:pt x="19" y="254"/>
                    <a:pt x="18" y="254"/>
                    <a:pt x="17" y="254"/>
                  </a:cubicBezTo>
                  <a:cubicBezTo>
                    <a:pt x="17" y="254"/>
                    <a:pt x="15" y="253"/>
                    <a:pt x="14" y="253"/>
                  </a:cubicBezTo>
                  <a:cubicBezTo>
                    <a:pt x="14" y="252"/>
                    <a:pt x="14" y="251"/>
                    <a:pt x="14" y="251"/>
                  </a:cubicBezTo>
                  <a:cubicBezTo>
                    <a:pt x="14" y="251"/>
                    <a:pt x="14" y="250"/>
                    <a:pt x="14" y="250"/>
                  </a:cubicBezTo>
                  <a:cubicBezTo>
                    <a:pt x="14" y="249"/>
                    <a:pt x="16" y="250"/>
                    <a:pt x="16" y="250"/>
                  </a:cubicBezTo>
                  <a:cubicBezTo>
                    <a:pt x="16" y="250"/>
                    <a:pt x="17" y="250"/>
                    <a:pt x="17" y="249"/>
                  </a:cubicBezTo>
                  <a:cubicBezTo>
                    <a:pt x="17" y="249"/>
                    <a:pt x="17" y="249"/>
                    <a:pt x="17" y="248"/>
                  </a:cubicBezTo>
                  <a:cubicBezTo>
                    <a:pt x="17" y="248"/>
                    <a:pt x="16" y="246"/>
                    <a:pt x="16" y="246"/>
                  </a:cubicBezTo>
                  <a:cubicBezTo>
                    <a:pt x="15" y="246"/>
                    <a:pt x="15" y="246"/>
                    <a:pt x="14" y="246"/>
                  </a:cubicBezTo>
                  <a:cubicBezTo>
                    <a:pt x="14" y="245"/>
                    <a:pt x="14" y="245"/>
                    <a:pt x="14" y="245"/>
                  </a:cubicBezTo>
                  <a:cubicBezTo>
                    <a:pt x="14" y="245"/>
                    <a:pt x="14" y="244"/>
                    <a:pt x="14" y="244"/>
                  </a:cubicBezTo>
                  <a:cubicBezTo>
                    <a:pt x="14" y="243"/>
                    <a:pt x="13" y="242"/>
                    <a:pt x="13" y="242"/>
                  </a:cubicBezTo>
                  <a:cubicBezTo>
                    <a:pt x="13" y="241"/>
                    <a:pt x="13" y="240"/>
                    <a:pt x="13" y="240"/>
                  </a:cubicBezTo>
                  <a:cubicBezTo>
                    <a:pt x="13" y="239"/>
                    <a:pt x="13" y="238"/>
                    <a:pt x="13" y="237"/>
                  </a:cubicBezTo>
                  <a:cubicBezTo>
                    <a:pt x="13" y="236"/>
                    <a:pt x="11" y="235"/>
                    <a:pt x="11" y="234"/>
                  </a:cubicBezTo>
                  <a:cubicBezTo>
                    <a:pt x="10" y="234"/>
                    <a:pt x="10" y="233"/>
                    <a:pt x="9" y="232"/>
                  </a:cubicBezTo>
                  <a:cubicBezTo>
                    <a:pt x="9" y="232"/>
                    <a:pt x="9" y="232"/>
                    <a:pt x="8" y="232"/>
                  </a:cubicBezTo>
                  <a:cubicBezTo>
                    <a:pt x="9" y="232"/>
                    <a:pt x="10" y="231"/>
                    <a:pt x="10" y="230"/>
                  </a:cubicBezTo>
                  <a:cubicBezTo>
                    <a:pt x="10" y="230"/>
                    <a:pt x="11" y="229"/>
                    <a:pt x="12" y="229"/>
                  </a:cubicBezTo>
                  <a:cubicBezTo>
                    <a:pt x="12" y="229"/>
                    <a:pt x="13" y="228"/>
                    <a:pt x="13" y="227"/>
                  </a:cubicBezTo>
                  <a:cubicBezTo>
                    <a:pt x="13" y="227"/>
                    <a:pt x="14" y="225"/>
                    <a:pt x="14" y="224"/>
                  </a:cubicBezTo>
                  <a:cubicBezTo>
                    <a:pt x="14" y="223"/>
                    <a:pt x="15" y="222"/>
                    <a:pt x="16" y="221"/>
                  </a:cubicBezTo>
                  <a:cubicBezTo>
                    <a:pt x="16" y="221"/>
                    <a:pt x="17" y="220"/>
                    <a:pt x="17" y="219"/>
                  </a:cubicBezTo>
                  <a:cubicBezTo>
                    <a:pt x="17" y="219"/>
                    <a:pt x="18" y="217"/>
                    <a:pt x="18" y="217"/>
                  </a:cubicBezTo>
                  <a:cubicBezTo>
                    <a:pt x="18" y="216"/>
                    <a:pt x="19" y="215"/>
                    <a:pt x="19" y="214"/>
                  </a:cubicBezTo>
                  <a:cubicBezTo>
                    <a:pt x="20" y="213"/>
                    <a:pt x="20" y="211"/>
                    <a:pt x="21" y="211"/>
                  </a:cubicBezTo>
                  <a:cubicBezTo>
                    <a:pt x="21" y="210"/>
                    <a:pt x="21" y="208"/>
                    <a:pt x="21" y="207"/>
                  </a:cubicBezTo>
                  <a:cubicBezTo>
                    <a:pt x="21" y="206"/>
                    <a:pt x="22" y="205"/>
                    <a:pt x="22" y="204"/>
                  </a:cubicBezTo>
                  <a:cubicBezTo>
                    <a:pt x="23" y="203"/>
                    <a:pt x="23" y="202"/>
                    <a:pt x="24" y="202"/>
                  </a:cubicBezTo>
                  <a:cubicBezTo>
                    <a:pt x="24" y="201"/>
                    <a:pt x="25" y="199"/>
                    <a:pt x="25" y="199"/>
                  </a:cubicBezTo>
                  <a:cubicBezTo>
                    <a:pt x="25" y="198"/>
                    <a:pt x="25" y="197"/>
                    <a:pt x="26" y="196"/>
                  </a:cubicBezTo>
                  <a:cubicBezTo>
                    <a:pt x="26" y="195"/>
                    <a:pt x="26" y="194"/>
                    <a:pt x="27" y="193"/>
                  </a:cubicBezTo>
                  <a:cubicBezTo>
                    <a:pt x="28" y="192"/>
                    <a:pt x="29" y="192"/>
                    <a:pt x="30" y="191"/>
                  </a:cubicBezTo>
                  <a:cubicBezTo>
                    <a:pt x="30" y="190"/>
                    <a:pt x="31" y="189"/>
                    <a:pt x="31" y="187"/>
                  </a:cubicBezTo>
                  <a:cubicBezTo>
                    <a:pt x="32" y="186"/>
                    <a:pt x="33" y="185"/>
                    <a:pt x="34" y="184"/>
                  </a:cubicBezTo>
                  <a:cubicBezTo>
                    <a:pt x="34" y="184"/>
                    <a:pt x="35" y="183"/>
                    <a:pt x="36" y="182"/>
                  </a:cubicBezTo>
                  <a:cubicBezTo>
                    <a:pt x="36" y="182"/>
                    <a:pt x="37" y="182"/>
                    <a:pt x="38" y="181"/>
                  </a:cubicBezTo>
                  <a:cubicBezTo>
                    <a:pt x="39" y="181"/>
                    <a:pt x="40" y="181"/>
                    <a:pt x="40" y="180"/>
                  </a:cubicBezTo>
                  <a:cubicBezTo>
                    <a:pt x="40" y="180"/>
                    <a:pt x="41" y="179"/>
                    <a:pt x="41" y="178"/>
                  </a:cubicBezTo>
                  <a:cubicBezTo>
                    <a:pt x="41" y="178"/>
                    <a:pt x="41" y="178"/>
                    <a:pt x="41" y="178"/>
                  </a:cubicBezTo>
                  <a:cubicBezTo>
                    <a:pt x="41" y="177"/>
                    <a:pt x="42" y="177"/>
                    <a:pt x="42" y="176"/>
                  </a:cubicBezTo>
                  <a:cubicBezTo>
                    <a:pt x="42" y="176"/>
                    <a:pt x="43" y="175"/>
                    <a:pt x="43" y="175"/>
                  </a:cubicBezTo>
                  <a:cubicBezTo>
                    <a:pt x="44" y="174"/>
                    <a:pt x="44" y="173"/>
                    <a:pt x="44" y="173"/>
                  </a:cubicBezTo>
                  <a:cubicBezTo>
                    <a:pt x="45" y="172"/>
                    <a:pt x="45" y="172"/>
                    <a:pt x="45" y="171"/>
                  </a:cubicBezTo>
                  <a:cubicBezTo>
                    <a:pt x="46" y="171"/>
                    <a:pt x="46" y="170"/>
                    <a:pt x="46" y="170"/>
                  </a:cubicBezTo>
                  <a:cubicBezTo>
                    <a:pt x="46" y="170"/>
                    <a:pt x="46" y="169"/>
                    <a:pt x="46" y="169"/>
                  </a:cubicBezTo>
                  <a:cubicBezTo>
                    <a:pt x="45" y="169"/>
                    <a:pt x="45" y="170"/>
                    <a:pt x="44" y="171"/>
                  </a:cubicBezTo>
                  <a:cubicBezTo>
                    <a:pt x="44" y="171"/>
                    <a:pt x="43" y="172"/>
                    <a:pt x="43" y="172"/>
                  </a:cubicBezTo>
                  <a:cubicBezTo>
                    <a:pt x="42" y="173"/>
                    <a:pt x="42" y="174"/>
                    <a:pt x="41" y="174"/>
                  </a:cubicBezTo>
                  <a:cubicBezTo>
                    <a:pt x="41" y="175"/>
                    <a:pt x="40" y="175"/>
                    <a:pt x="40" y="175"/>
                  </a:cubicBezTo>
                  <a:cubicBezTo>
                    <a:pt x="39" y="174"/>
                    <a:pt x="39" y="174"/>
                    <a:pt x="38" y="173"/>
                  </a:cubicBezTo>
                  <a:cubicBezTo>
                    <a:pt x="38" y="172"/>
                    <a:pt x="37" y="171"/>
                    <a:pt x="37" y="171"/>
                  </a:cubicBezTo>
                  <a:cubicBezTo>
                    <a:pt x="37" y="170"/>
                    <a:pt x="37" y="168"/>
                    <a:pt x="36" y="168"/>
                  </a:cubicBezTo>
                  <a:cubicBezTo>
                    <a:pt x="36" y="167"/>
                    <a:pt x="35" y="166"/>
                    <a:pt x="34" y="166"/>
                  </a:cubicBezTo>
                  <a:cubicBezTo>
                    <a:pt x="34" y="166"/>
                    <a:pt x="32" y="165"/>
                    <a:pt x="31" y="165"/>
                  </a:cubicBezTo>
                  <a:cubicBezTo>
                    <a:pt x="31" y="164"/>
                    <a:pt x="30" y="163"/>
                    <a:pt x="30" y="162"/>
                  </a:cubicBezTo>
                  <a:cubicBezTo>
                    <a:pt x="29" y="162"/>
                    <a:pt x="28" y="162"/>
                    <a:pt x="27" y="161"/>
                  </a:cubicBezTo>
                  <a:cubicBezTo>
                    <a:pt x="26" y="161"/>
                    <a:pt x="24" y="160"/>
                    <a:pt x="24" y="159"/>
                  </a:cubicBezTo>
                  <a:cubicBezTo>
                    <a:pt x="23" y="158"/>
                    <a:pt x="23" y="156"/>
                    <a:pt x="23" y="156"/>
                  </a:cubicBezTo>
                  <a:cubicBezTo>
                    <a:pt x="22" y="155"/>
                    <a:pt x="19" y="155"/>
                    <a:pt x="19" y="154"/>
                  </a:cubicBezTo>
                  <a:cubicBezTo>
                    <a:pt x="19" y="154"/>
                    <a:pt x="19" y="153"/>
                    <a:pt x="19" y="152"/>
                  </a:cubicBezTo>
                  <a:cubicBezTo>
                    <a:pt x="20" y="152"/>
                    <a:pt x="21" y="150"/>
                    <a:pt x="21" y="150"/>
                  </a:cubicBezTo>
                  <a:cubicBezTo>
                    <a:pt x="22" y="150"/>
                    <a:pt x="22" y="150"/>
                    <a:pt x="23" y="150"/>
                  </a:cubicBezTo>
                  <a:cubicBezTo>
                    <a:pt x="23" y="150"/>
                    <a:pt x="25" y="151"/>
                    <a:pt x="25" y="152"/>
                  </a:cubicBezTo>
                  <a:cubicBezTo>
                    <a:pt x="26" y="152"/>
                    <a:pt x="28" y="151"/>
                    <a:pt x="29" y="151"/>
                  </a:cubicBezTo>
                  <a:cubicBezTo>
                    <a:pt x="30" y="151"/>
                    <a:pt x="31" y="150"/>
                    <a:pt x="32" y="149"/>
                  </a:cubicBezTo>
                  <a:cubicBezTo>
                    <a:pt x="32" y="149"/>
                    <a:pt x="33" y="148"/>
                    <a:pt x="33" y="147"/>
                  </a:cubicBezTo>
                  <a:cubicBezTo>
                    <a:pt x="34" y="146"/>
                    <a:pt x="33" y="145"/>
                    <a:pt x="33" y="144"/>
                  </a:cubicBezTo>
                  <a:cubicBezTo>
                    <a:pt x="33" y="143"/>
                    <a:pt x="32" y="142"/>
                    <a:pt x="32" y="141"/>
                  </a:cubicBezTo>
                  <a:cubicBezTo>
                    <a:pt x="31" y="141"/>
                    <a:pt x="30" y="140"/>
                    <a:pt x="30" y="139"/>
                  </a:cubicBezTo>
                  <a:cubicBezTo>
                    <a:pt x="29" y="138"/>
                    <a:pt x="28" y="137"/>
                    <a:pt x="27" y="136"/>
                  </a:cubicBezTo>
                  <a:cubicBezTo>
                    <a:pt x="26" y="136"/>
                    <a:pt x="25" y="135"/>
                    <a:pt x="25" y="134"/>
                  </a:cubicBezTo>
                  <a:cubicBezTo>
                    <a:pt x="24" y="134"/>
                    <a:pt x="22" y="133"/>
                    <a:pt x="21" y="133"/>
                  </a:cubicBezTo>
                  <a:cubicBezTo>
                    <a:pt x="21" y="133"/>
                    <a:pt x="19" y="133"/>
                    <a:pt x="19" y="133"/>
                  </a:cubicBezTo>
                  <a:cubicBezTo>
                    <a:pt x="18" y="133"/>
                    <a:pt x="17" y="134"/>
                    <a:pt x="16" y="134"/>
                  </a:cubicBezTo>
                  <a:cubicBezTo>
                    <a:pt x="14" y="134"/>
                    <a:pt x="12" y="134"/>
                    <a:pt x="11" y="133"/>
                  </a:cubicBezTo>
                  <a:cubicBezTo>
                    <a:pt x="11" y="133"/>
                    <a:pt x="9" y="133"/>
                    <a:pt x="8" y="132"/>
                  </a:cubicBezTo>
                  <a:cubicBezTo>
                    <a:pt x="7" y="132"/>
                    <a:pt x="6" y="132"/>
                    <a:pt x="6" y="132"/>
                  </a:cubicBezTo>
                  <a:cubicBezTo>
                    <a:pt x="5" y="131"/>
                    <a:pt x="5" y="131"/>
                    <a:pt x="5" y="130"/>
                  </a:cubicBezTo>
                  <a:cubicBezTo>
                    <a:pt x="5" y="129"/>
                    <a:pt x="5" y="128"/>
                    <a:pt x="5" y="128"/>
                  </a:cubicBezTo>
                  <a:cubicBezTo>
                    <a:pt x="4" y="127"/>
                    <a:pt x="3" y="125"/>
                    <a:pt x="3" y="124"/>
                  </a:cubicBezTo>
                  <a:cubicBezTo>
                    <a:pt x="3" y="123"/>
                    <a:pt x="3" y="122"/>
                    <a:pt x="3" y="121"/>
                  </a:cubicBezTo>
                  <a:cubicBezTo>
                    <a:pt x="3" y="120"/>
                    <a:pt x="3" y="119"/>
                    <a:pt x="3" y="118"/>
                  </a:cubicBezTo>
                  <a:cubicBezTo>
                    <a:pt x="2" y="117"/>
                    <a:pt x="1" y="115"/>
                    <a:pt x="1" y="115"/>
                  </a:cubicBezTo>
                  <a:cubicBezTo>
                    <a:pt x="1" y="113"/>
                    <a:pt x="0" y="112"/>
                    <a:pt x="0" y="111"/>
                  </a:cubicBezTo>
                  <a:cubicBezTo>
                    <a:pt x="1" y="111"/>
                    <a:pt x="1" y="109"/>
                    <a:pt x="1" y="109"/>
                  </a:cubicBezTo>
                  <a:cubicBezTo>
                    <a:pt x="2" y="108"/>
                    <a:pt x="2" y="107"/>
                    <a:pt x="3" y="106"/>
                  </a:cubicBezTo>
                  <a:cubicBezTo>
                    <a:pt x="3" y="105"/>
                    <a:pt x="5" y="104"/>
                    <a:pt x="6" y="103"/>
                  </a:cubicBezTo>
                  <a:cubicBezTo>
                    <a:pt x="7" y="103"/>
                    <a:pt x="8" y="102"/>
                    <a:pt x="9" y="101"/>
                  </a:cubicBezTo>
                  <a:cubicBezTo>
                    <a:pt x="10" y="101"/>
                    <a:pt x="10" y="100"/>
                    <a:pt x="11" y="100"/>
                  </a:cubicBezTo>
                  <a:cubicBezTo>
                    <a:pt x="11" y="99"/>
                    <a:pt x="12" y="98"/>
                    <a:pt x="12" y="97"/>
                  </a:cubicBezTo>
                  <a:cubicBezTo>
                    <a:pt x="12" y="96"/>
                    <a:pt x="13" y="95"/>
                    <a:pt x="13" y="95"/>
                  </a:cubicBezTo>
                  <a:cubicBezTo>
                    <a:pt x="13" y="94"/>
                    <a:pt x="14" y="94"/>
                    <a:pt x="14" y="94"/>
                  </a:cubicBezTo>
                  <a:cubicBezTo>
                    <a:pt x="15" y="93"/>
                    <a:pt x="16" y="92"/>
                    <a:pt x="16" y="91"/>
                  </a:cubicBezTo>
                  <a:cubicBezTo>
                    <a:pt x="16" y="90"/>
                    <a:pt x="17" y="88"/>
                    <a:pt x="17" y="88"/>
                  </a:cubicBezTo>
                  <a:cubicBezTo>
                    <a:pt x="17" y="87"/>
                    <a:pt x="18" y="86"/>
                    <a:pt x="18" y="86"/>
                  </a:cubicBezTo>
                  <a:cubicBezTo>
                    <a:pt x="18" y="86"/>
                    <a:pt x="19" y="84"/>
                    <a:pt x="20" y="84"/>
                  </a:cubicBezTo>
                  <a:cubicBezTo>
                    <a:pt x="20" y="83"/>
                    <a:pt x="21" y="83"/>
                    <a:pt x="22" y="83"/>
                  </a:cubicBezTo>
                  <a:cubicBezTo>
                    <a:pt x="23" y="83"/>
                    <a:pt x="24" y="83"/>
                    <a:pt x="24" y="83"/>
                  </a:cubicBezTo>
                  <a:cubicBezTo>
                    <a:pt x="25" y="83"/>
                    <a:pt x="26" y="83"/>
                    <a:pt x="27" y="84"/>
                  </a:cubicBezTo>
                  <a:cubicBezTo>
                    <a:pt x="28" y="84"/>
                    <a:pt x="29" y="84"/>
                    <a:pt x="30" y="84"/>
                  </a:cubicBezTo>
                  <a:cubicBezTo>
                    <a:pt x="31" y="84"/>
                    <a:pt x="32" y="84"/>
                    <a:pt x="32" y="83"/>
                  </a:cubicBezTo>
                  <a:cubicBezTo>
                    <a:pt x="33" y="83"/>
                    <a:pt x="33" y="82"/>
                    <a:pt x="34" y="82"/>
                  </a:cubicBezTo>
                  <a:cubicBezTo>
                    <a:pt x="35" y="82"/>
                    <a:pt x="36" y="82"/>
                    <a:pt x="37" y="82"/>
                  </a:cubicBezTo>
                  <a:cubicBezTo>
                    <a:pt x="37" y="82"/>
                    <a:pt x="39" y="82"/>
                    <a:pt x="40" y="82"/>
                  </a:cubicBezTo>
                  <a:cubicBezTo>
                    <a:pt x="41" y="82"/>
                    <a:pt x="42" y="82"/>
                    <a:pt x="42" y="82"/>
                  </a:cubicBezTo>
                  <a:cubicBezTo>
                    <a:pt x="43" y="82"/>
                    <a:pt x="43" y="83"/>
                    <a:pt x="44" y="83"/>
                  </a:cubicBezTo>
                  <a:cubicBezTo>
                    <a:pt x="44" y="83"/>
                    <a:pt x="45" y="83"/>
                    <a:pt x="45" y="83"/>
                  </a:cubicBezTo>
                  <a:cubicBezTo>
                    <a:pt x="46" y="83"/>
                    <a:pt x="46" y="82"/>
                    <a:pt x="47" y="82"/>
                  </a:cubicBezTo>
                  <a:cubicBezTo>
                    <a:pt x="47" y="81"/>
                    <a:pt x="48" y="81"/>
                    <a:pt x="48" y="80"/>
                  </a:cubicBezTo>
                  <a:cubicBezTo>
                    <a:pt x="49" y="80"/>
                    <a:pt x="49" y="78"/>
                    <a:pt x="49" y="77"/>
                  </a:cubicBezTo>
                  <a:cubicBezTo>
                    <a:pt x="49" y="77"/>
                    <a:pt x="49" y="76"/>
                    <a:pt x="49" y="75"/>
                  </a:cubicBezTo>
                  <a:cubicBezTo>
                    <a:pt x="48" y="75"/>
                    <a:pt x="47" y="74"/>
                    <a:pt x="47" y="74"/>
                  </a:cubicBezTo>
                  <a:cubicBezTo>
                    <a:pt x="47" y="73"/>
                    <a:pt x="47" y="72"/>
                    <a:pt x="47" y="72"/>
                  </a:cubicBezTo>
                  <a:cubicBezTo>
                    <a:pt x="48" y="71"/>
                    <a:pt x="48" y="71"/>
                    <a:pt x="49" y="71"/>
                  </a:cubicBezTo>
                  <a:cubicBezTo>
                    <a:pt x="50" y="71"/>
                    <a:pt x="51" y="72"/>
                    <a:pt x="52" y="71"/>
                  </a:cubicBezTo>
                  <a:cubicBezTo>
                    <a:pt x="53" y="71"/>
                    <a:pt x="54" y="70"/>
                    <a:pt x="54" y="70"/>
                  </a:cubicBezTo>
                  <a:cubicBezTo>
                    <a:pt x="55" y="70"/>
                    <a:pt x="56" y="69"/>
                    <a:pt x="56" y="68"/>
                  </a:cubicBezTo>
                  <a:cubicBezTo>
                    <a:pt x="57" y="68"/>
                    <a:pt x="57" y="66"/>
                    <a:pt x="58" y="66"/>
                  </a:cubicBezTo>
                  <a:cubicBezTo>
                    <a:pt x="58" y="64"/>
                    <a:pt x="59" y="63"/>
                    <a:pt x="59" y="62"/>
                  </a:cubicBezTo>
                  <a:cubicBezTo>
                    <a:pt x="59" y="61"/>
                    <a:pt x="59" y="60"/>
                    <a:pt x="59" y="59"/>
                  </a:cubicBezTo>
                  <a:cubicBezTo>
                    <a:pt x="59" y="58"/>
                    <a:pt x="58" y="56"/>
                    <a:pt x="58" y="55"/>
                  </a:cubicBezTo>
                  <a:cubicBezTo>
                    <a:pt x="58" y="54"/>
                    <a:pt x="57" y="51"/>
                    <a:pt x="57" y="49"/>
                  </a:cubicBezTo>
                  <a:cubicBezTo>
                    <a:pt x="57" y="48"/>
                    <a:pt x="57" y="47"/>
                    <a:pt x="57" y="46"/>
                  </a:cubicBezTo>
                  <a:cubicBezTo>
                    <a:pt x="57" y="45"/>
                    <a:pt x="57" y="43"/>
                    <a:pt x="57" y="43"/>
                  </a:cubicBezTo>
                  <a:cubicBezTo>
                    <a:pt x="58" y="42"/>
                    <a:pt x="59" y="41"/>
                    <a:pt x="60" y="41"/>
                  </a:cubicBezTo>
                  <a:cubicBezTo>
                    <a:pt x="61" y="40"/>
                    <a:pt x="62" y="40"/>
                    <a:pt x="63" y="40"/>
                  </a:cubicBezTo>
                  <a:cubicBezTo>
                    <a:pt x="63" y="39"/>
                    <a:pt x="65" y="38"/>
                    <a:pt x="65" y="38"/>
                  </a:cubicBezTo>
                  <a:cubicBezTo>
                    <a:pt x="65" y="37"/>
                    <a:pt x="66" y="35"/>
                    <a:pt x="66" y="34"/>
                  </a:cubicBezTo>
                  <a:cubicBezTo>
                    <a:pt x="66" y="33"/>
                    <a:pt x="67" y="32"/>
                    <a:pt x="67" y="32"/>
                  </a:cubicBezTo>
                  <a:cubicBezTo>
                    <a:pt x="67" y="31"/>
                    <a:pt x="66" y="29"/>
                    <a:pt x="66" y="28"/>
                  </a:cubicBezTo>
                  <a:cubicBezTo>
                    <a:pt x="65" y="28"/>
                    <a:pt x="65" y="27"/>
                    <a:pt x="64" y="27"/>
                  </a:cubicBezTo>
                  <a:cubicBezTo>
                    <a:pt x="64" y="27"/>
                    <a:pt x="62" y="27"/>
                    <a:pt x="62" y="27"/>
                  </a:cubicBezTo>
                  <a:cubicBezTo>
                    <a:pt x="61" y="27"/>
                    <a:pt x="60" y="26"/>
                    <a:pt x="60" y="25"/>
                  </a:cubicBezTo>
                  <a:cubicBezTo>
                    <a:pt x="60" y="25"/>
                    <a:pt x="60" y="23"/>
                    <a:pt x="60" y="23"/>
                  </a:cubicBezTo>
                  <a:cubicBezTo>
                    <a:pt x="60" y="22"/>
                    <a:pt x="59" y="21"/>
                    <a:pt x="59" y="21"/>
                  </a:cubicBezTo>
                  <a:cubicBezTo>
                    <a:pt x="59" y="20"/>
                    <a:pt x="58" y="19"/>
                    <a:pt x="58" y="18"/>
                  </a:cubicBezTo>
                  <a:cubicBezTo>
                    <a:pt x="58" y="17"/>
                    <a:pt x="58" y="15"/>
                    <a:pt x="58" y="15"/>
                  </a:cubicBezTo>
                  <a:cubicBezTo>
                    <a:pt x="59" y="14"/>
                    <a:pt x="60" y="13"/>
                    <a:pt x="60" y="13"/>
                  </a:cubicBezTo>
                  <a:cubicBezTo>
                    <a:pt x="62" y="12"/>
                    <a:pt x="64" y="11"/>
                    <a:pt x="65" y="11"/>
                  </a:cubicBezTo>
                  <a:cubicBezTo>
                    <a:pt x="66" y="11"/>
                    <a:pt x="68" y="11"/>
                    <a:pt x="69" y="11"/>
                  </a:cubicBezTo>
                  <a:cubicBezTo>
                    <a:pt x="70" y="11"/>
                    <a:pt x="73" y="11"/>
                    <a:pt x="74" y="11"/>
                  </a:cubicBezTo>
                  <a:cubicBezTo>
                    <a:pt x="75" y="11"/>
                    <a:pt x="77" y="10"/>
                    <a:pt x="78" y="10"/>
                  </a:cubicBezTo>
                  <a:cubicBezTo>
                    <a:pt x="78" y="10"/>
                    <a:pt x="79" y="9"/>
                    <a:pt x="79" y="9"/>
                  </a:cubicBezTo>
                  <a:cubicBezTo>
                    <a:pt x="80" y="8"/>
                    <a:pt x="81" y="8"/>
                    <a:pt x="81" y="7"/>
                  </a:cubicBezTo>
                  <a:cubicBezTo>
                    <a:pt x="82" y="7"/>
                    <a:pt x="83" y="6"/>
                    <a:pt x="83" y="5"/>
                  </a:cubicBezTo>
                  <a:cubicBezTo>
                    <a:pt x="84" y="5"/>
                    <a:pt x="85" y="4"/>
                    <a:pt x="86" y="4"/>
                  </a:cubicBezTo>
                  <a:cubicBezTo>
                    <a:pt x="86" y="3"/>
                    <a:pt x="87" y="3"/>
                    <a:pt x="88" y="3"/>
                  </a:cubicBezTo>
                  <a:cubicBezTo>
                    <a:pt x="88" y="3"/>
                    <a:pt x="90" y="2"/>
                    <a:pt x="90" y="2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92" y="1"/>
                    <a:pt x="93" y="0"/>
                    <a:pt x="93" y="1"/>
                  </a:cubicBezTo>
                  <a:cubicBezTo>
                    <a:pt x="93" y="1"/>
                    <a:pt x="94" y="1"/>
                    <a:pt x="94" y="2"/>
                  </a:cubicBezTo>
                  <a:cubicBezTo>
                    <a:pt x="94" y="2"/>
                    <a:pt x="94" y="3"/>
                    <a:pt x="94" y="3"/>
                  </a:cubicBezTo>
                  <a:cubicBezTo>
                    <a:pt x="95" y="4"/>
                    <a:pt x="96" y="6"/>
                    <a:pt x="96" y="7"/>
                  </a:cubicBezTo>
                  <a:cubicBezTo>
                    <a:pt x="96" y="8"/>
                    <a:pt x="96" y="9"/>
                    <a:pt x="96" y="10"/>
                  </a:cubicBezTo>
                  <a:cubicBezTo>
                    <a:pt x="96" y="10"/>
                    <a:pt x="96" y="12"/>
                    <a:pt x="96" y="12"/>
                  </a:cubicBezTo>
                  <a:cubicBezTo>
                    <a:pt x="97" y="13"/>
                    <a:pt x="98" y="14"/>
                    <a:pt x="98" y="14"/>
                  </a:cubicBezTo>
                  <a:cubicBezTo>
                    <a:pt x="98" y="15"/>
                    <a:pt x="98" y="17"/>
                    <a:pt x="98" y="18"/>
                  </a:cubicBezTo>
                  <a:cubicBezTo>
                    <a:pt x="98" y="18"/>
                    <a:pt x="98" y="20"/>
                    <a:pt x="98" y="20"/>
                  </a:cubicBezTo>
                  <a:cubicBezTo>
                    <a:pt x="98" y="21"/>
                    <a:pt x="99" y="22"/>
                    <a:pt x="99" y="22"/>
                  </a:cubicBezTo>
                  <a:cubicBezTo>
                    <a:pt x="99" y="23"/>
                    <a:pt x="101" y="23"/>
                    <a:pt x="101" y="23"/>
                  </a:cubicBezTo>
                  <a:cubicBezTo>
                    <a:pt x="102" y="22"/>
                    <a:pt x="102" y="21"/>
                    <a:pt x="103" y="21"/>
                  </a:cubicBezTo>
                  <a:cubicBezTo>
                    <a:pt x="103" y="20"/>
                    <a:pt x="104" y="19"/>
                    <a:pt x="104" y="19"/>
                  </a:cubicBezTo>
                  <a:cubicBezTo>
                    <a:pt x="104" y="19"/>
                    <a:pt x="105" y="18"/>
                    <a:pt x="105" y="17"/>
                  </a:cubicBezTo>
                  <a:cubicBezTo>
                    <a:pt x="106" y="17"/>
                    <a:pt x="108" y="17"/>
                    <a:pt x="108" y="17"/>
                  </a:cubicBezTo>
                  <a:cubicBezTo>
                    <a:pt x="109" y="17"/>
                    <a:pt x="111" y="16"/>
                    <a:pt x="112" y="16"/>
                  </a:cubicBezTo>
                  <a:cubicBezTo>
                    <a:pt x="113" y="15"/>
                    <a:pt x="114" y="15"/>
                    <a:pt x="115" y="15"/>
                  </a:cubicBezTo>
                  <a:cubicBezTo>
                    <a:pt x="116" y="15"/>
                    <a:pt x="118" y="15"/>
                    <a:pt x="119" y="15"/>
                  </a:cubicBezTo>
                  <a:cubicBezTo>
                    <a:pt x="120" y="15"/>
                    <a:pt x="121" y="16"/>
                    <a:pt x="121" y="16"/>
                  </a:cubicBezTo>
                  <a:cubicBezTo>
                    <a:pt x="122" y="16"/>
                    <a:pt x="123" y="15"/>
                    <a:pt x="123" y="15"/>
                  </a:cubicBezTo>
                  <a:cubicBezTo>
                    <a:pt x="123" y="14"/>
                    <a:pt x="123" y="13"/>
                    <a:pt x="123" y="13"/>
                  </a:cubicBezTo>
                  <a:cubicBezTo>
                    <a:pt x="123" y="12"/>
                    <a:pt x="122" y="11"/>
                    <a:pt x="123" y="10"/>
                  </a:cubicBezTo>
                  <a:cubicBezTo>
                    <a:pt x="123" y="10"/>
                    <a:pt x="124" y="9"/>
                    <a:pt x="124" y="9"/>
                  </a:cubicBezTo>
                  <a:cubicBezTo>
                    <a:pt x="124" y="9"/>
                    <a:pt x="125" y="9"/>
                    <a:pt x="125" y="8"/>
                  </a:cubicBezTo>
                  <a:cubicBezTo>
                    <a:pt x="126" y="9"/>
                    <a:pt x="126" y="10"/>
                    <a:pt x="126" y="10"/>
                  </a:cubicBezTo>
                  <a:cubicBezTo>
                    <a:pt x="127" y="10"/>
                    <a:pt x="128" y="10"/>
                    <a:pt x="128" y="10"/>
                  </a:cubicBezTo>
                  <a:cubicBezTo>
                    <a:pt x="129" y="11"/>
                    <a:pt x="130" y="12"/>
                    <a:pt x="131" y="12"/>
                  </a:cubicBezTo>
                  <a:cubicBezTo>
                    <a:pt x="131" y="12"/>
                    <a:pt x="132" y="13"/>
                    <a:pt x="133" y="13"/>
                  </a:cubicBezTo>
                  <a:cubicBezTo>
                    <a:pt x="133" y="13"/>
                    <a:pt x="134" y="13"/>
                    <a:pt x="135" y="13"/>
                  </a:cubicBezTo>
                  <a:cubicBezTo>
                    <a:pt x="135" y="13"/>
                    <a:pt x="136" y="14"/>
                    <a:pt x="136" y="14"/>
                  </a:cubicBezTo>
                  <a:cubicBezTo>
                    <a:pt x="137" y="15"/>
                    <a:pt x="137" y="16"/>
                    <a:pt x="137" y="17"/>
                  </a:cubicBezTo>
                  <a:cubicBezTo>
                    <a:pt x="137" y="18"/>
                    <a:pt x="137" y="19"/>
                    <a:pt x="138" y="20"/>
                  </a:cubicBezTo>
                  <a:cubicBezTo>
                    <a:pt x="138" y="21"/>
                    <a:pt x="138" y="23"/>
                    <a:pt x="138" y="24"/>
                  </a:cubicBezTo>
                  <a:cubicBezTo>
                    <a:pt x="138" y="25"/>
                    <a:pt x="137" y="28"/>
                    <a:pt x="137" y="29"/>
                  </a:cubicBezTo>
                  <a:cubicBezTo>
                    <a:pt x="137" y="31"/>
                    <a:pt x="137" y="33"/>
                    <a:pt x="137" y="34"/>
                  </a:cubicBezTo>
                  <a:cubicBezTo>
                    <a:pt x="137" y="35"/>
                    <a:pt x="137" y="37"/>
                    <a:pt x="138" y="38"/>
                  </a:cubicBezTo>
                  <a:cubicBezTo>
                    <a:pt x="138" y="39"/>
                    <a:pt x="138" y="40"/>
                    <a:pt x="138" y="41"/>
                  </a:cubicBezTo>
                  <a:cubicBezTo>
                    <a:pt x="139" y="42"/>
                    <a:pt x="139" y="43"/>
                    <a:pt x="140" y="43"/>
                  </a:cubicBezTo>
                  <a:cubicBezTo>
                    <a:pt x="140" y="44"/>
                    <a:pt x="142" y="44"/>
                    <a:pt x="142" y="44"/>
                  </a:cubicBezTo>
                  <a:cubicBezTo>
                    <a:pt x="143" y="45"/>
                    <a:pt x="145" y="45"/>
                    <a:pt x="145" y="45"/>
                  </a:cubicBezTo>
                  <a:cubicBezTo>
                    <a:pt x="146" y="45"/>
                    <a:pt x="147" y="46"/>
                    <a:pt x="148" y="46"/>
                  </a:cubicBezTo>
                  <a:cubicBezTo>
                    <a:pt x="149" y="46"/>
                    <a:pt x="150" y="47"/>
                    <a:pt x="151" y="47"/>
                  </a:cubicBezTo>
                  <a:cubicBezTo>
                    <a:pt x="151" y="48"/>
                    <a:pt x="152" y="49"/>
                    <a:pt x="153" y="49"/>
                  </a:cubicBezTo>
                  <a:cubicBezTo>
                    <a:pt x="154" y="49"/>
                    <a:pt x="155" y="49"/>
                    <a:pt x="156" y="49"/>
                  </a:cubicBezTo>
                  <a:cubicBezTo>
                    <a:pt x="156" y="49"/>
                    <a:pt x="158" y="49"/>
                    <a:pt x="158" y="49"/>
                  </a:cubicBezTo>
                  <a:cubicBezTo>
                    <a:pt x="159" y="49"/>
                    <a:pt x="161" y="50"/>
                    <a:pt x="162" y="49"/>
                  </a:cubicBezTo>
                  <a:cubicBezTo>
                    <a:pt x="162" y="49"/>
                    <a:pt x="164" y="49"/>
                    <a:pt x="165" y="49"/>
                  </a:cubicBezTo>
                  <a:cubicBezTo>
                    <a:pt x="165" y="49"/>
                    <a:pt x="167" y="49"/>
                    <a:pt x="167" y="49"/>
                  </a:cubicBezTo>
                  <a:cubicBezTo>
                    <a:pt x="168" y="49"/>
                    <a:pt x="169" y="49"/>
                    <a:pt x="170" y="48"/>
                  </a:cubicBezTo>
                  <a:cubicBezTo>
                    <a:pt x="170" y="48"/>
                    <a:pt x="170" y="48"/>
                    <a:pt x="171" y="48"/>
                  </a:cubicBezTo>
                  <a:cubicBezTo>
                    <a:pt x="171" y="47"/>
                    <a:pt x="171" y="47"/>
                    <a:pt x="171" y="46"/>
                  </a:cubicBezTo>
                  <a:cubicBezTo>
                    <a:pt x="171" y="46"/>
                    <a:pt x="171" y="45"/>
                    <a:pt x="171" y="45"/>
                  </a:cubicBezTo>
                  <a:cubicBezTo>
                    <a:pt x="171" y="44"/>
                    <a:pt x="170" y="43"/>
                    <a:pt x="170" y="43"/>
                  </a:cubicBezTo>
                  <a:cubicBezTo>
                    <a:pt x="170" y="42"/>
                    <a:pt x="170" y="41"/>
                    <a:pt x="170" y="40"/>
                  </a:cubicBezTo>
                  <a:cubicBezTo>
                    <a:pt x="170" y="40"/>
                    <a:pt x="169" y="38"/>
                    <a:pt x="169" y="38"/>
                  </a:cubicBezTo>
                  <a:cubicBezTo>
                    <a:pt x="169" y="37"/>
                    <a:pt x="169" y="36"/>
                    <a:pt x="169" y="36"/>
                  </a:cubicBezTo>
                  <a:cubicBezTo>
                    <a:pt x="169" y="35"/>
                    <a:pt x="169" y="34"/>
                    <a:pt x="170" y="34"/>
                  </a:cubicBezTo>
                  <a:cubicBezTo>
                    <a:pt x="170" y="33"/>
                    <a:pt x="171" y="32"/>
                    <a:pt x="171" y="32"/>
                  </a:cubicBezTo>
                  <a:cubicBezTo>
                    <a:pt x="171" y="31"/>
                    <a:pt x="172" y="30"/>
                    <a:pt x="172" y="29"/>
                  </a:cubicBezTo>
                  <a:cubicBezTo>
                    <a:pt x="172" y="28"/>
                    <a:pt x="172" y="27"/>
                    <a:pt x="172" y="27"/>
                  </a:cubicBezTo>
                  <a:cubicBezTo>
                    <a:pt x="172" y="26"/>
                    <a:pt x="172" y="25"/>
                    <a:pt x="172" y="24"/>
                  </a:cubicBezTo>
                  <a:cubicBezTo>
                    <a:pt x="172" y="23"/>
                    <a:pt x="173" y="22"/>
                    <a:pt x="173" y="21"/>
                  </a:cubicBezTo>
                  <a:cubicBezTo>
                    <a:pt x="173" y="21"/>
                    <a:pt x="174" y="21"/>
                    <a:pt x="174" y="21"/>
                  </a:cubicBezTo>
                  <a:cubicBezTo>
                    <a:pt x="175" y="20"/>
                    <a:pt x="176" y="21"/>
                    <a:pt x="177" y="21"/>
                  </a:cubicBezTo>
                  <a:cubicBezTo>
                    <a:pt x="178" y="21"/>
                    <a:pt x="179" y="21"/>
                    <a:pt x="180" y="21"/>
                  </a:cubicBezTo>
                  <a:cubicBezTo>
                    <a:pt x="180" y="22"/>
                    <a:pt x="181" y="22"/>
                    <a:pt x="181" y="22"/>
                  </a:cubicBezTo>
                  <a:cubicBezTo>
                    <a:pt x="181" y="23"/>
                    <a:pt x="183" y="23"/>
                    <a:pt x="183" y="22"/>
                  </a:cubicBezTo>
                  <a:cubicBezTo>
                    <a:pt x="183" y="22"/>
                    <a:pt x="184" y="21"/>
                    <a:pt x="184" y="21"/>
                  </a:cubicBezTo>
                  <a:cubicBezTo>
                    <a:pt x="184" y="21"/>
                    <a:pt x="185" y="21"/>
                    <a:pt x="186" y="21"/>
                  </a:cubicBezTo>
                  <a:cubicBezTo>
                    <a:pt x="186" y="22"/>
                    <a:pt x="186" y="23"/>
                    <a:pt x="186" y="24"/>
                  </a:cubicBezTo>
                  <a:cubicBezTo>
                    <a:pt x="187" y="25"/>
                    <a:pt x="186" y="27"/>
                    <a:pt x="186" y="28"/>
                  </a:cubicBezTo>
                  <a:cubicBezTo>
                    <a:pt x="187" y="29"/>
                    <a:pt x="187" y="31"/>
                    <a:pt x="187" y="31"/>
                  </a:cubicBezTo>
                  <a:cubicBezTo>
                    <a:pt x="188" y="32"/>
                    <a:pt x="187" y="34"/>
                    <a:pt x="187" y="35"/>
                  </a:cubicBezTo>
                  <a:cubicBezTo>
                    <a:pt x="188" y="36"/>
                    <a:pt x="188" y="37"/>
                    <a:pt x="188" y="38"/>
                  </a:cubicBezTo>
                  <a:cubicBezTo>
                    <a:pt x="188" y="38"/>
                    <a:pt x="189" y="38"/>
                    <a:pt x="190" y="38"/>
                  </a:cubicBezTo>
                  <a:cubicBezTo>
                    <a:pt x="191" y="38"/>
                    <a:pt x="192" y="38"/>
                    <a:pt x="193" y="38"/>
                  </a:cubicBezTo>
                  <a:cubicBezTo>
                    <a:pt x="193" y="38"/>
                    <a:pt x="194" y="38"/>
                    <a:pt x="195" y="38"/>
                  </a:cubicBezTo>
                  <a:cubicBezTo>
                    <a:pt x="195" y="38"/>
                    <a:pt x="196" y="38"/>
                    <a:pt x="196" y="39"/>
                  </a:cubicBezTo>
                  <a:cubicBezTo>
                    <a:pt x="197" y="39"/>
                    <a:pt x="197" y="40"/>
                    <a:pt x="198" y="40"/>
                  </a:cubicBezTo>
                  <a:cubicBezTo>
                    <a:pt x="198" y="40"/>
                    <a:pt x="198" y="41"/>
                    <a:pt x="198" y="42"/>
                  </a:cubicBezTo>
                  <a:cubicBezTo>
                    <a:pt x="199" y="42"/>
                    <a:pt x="200" y="43"/>
                    <a:pt x="201" y="43"/>
                  </a:cubicBezTo>
                  <a:cubicBezTo>
                    <a:pt x="201" y="43"/>
                    <a:pt x="202" y="44"/>
                    <a:pt x="202" y="44"/>
                  </a:cubicBezTo>
                  <a:cubicBezTo>
                    <a:pt x="203" y="44"/>
                    <a:pt x="204" y="45"/>
                    <a:pt x="204" y="45"/>
                  </a:cubicBezTo>
                  <a:cubicBezTo>
                    <a:pt x="205" y="46"/>
                    <a:pt x="205" y="46"/>
                    <a:pt x="205" y="46"/>
                  </a:cubicBezTo>
                  <a:cubicBezTo>
                    <a:pt x="205" y="47"/>
                    <a:pt x="206" y="48"/>
                    <a:pt x="207" y="49"/>
                  </a:cubicBezTo>
                  <a:cubicBezTo>
                    <a:pt x="207" y="50"/>
                    <a:pt x="208" y="51"/>
                    <a:pt x="208" y="51"/>
                  </a:cubicBezTo>
                  <a:cubicBezTo>
                    <a:pt x="208" y="52"/>
                    <a:pt x="209" y="52"/>
                    <a:pt x="209" y="53"/>
                  </a:cubicBezTo>
                  <a:cubicBezTo>
                    <a:pt x="210" y="54"/>
                    <a:pt x="211" y="55"/>
                    <a:pt x="211" y="56"/>
                  </a:cubicBezTo>
                  <a:cubicBezTo>
                    <a:pt x="212" y="56"/>
                    <a:pt x="212" y="58"/>
                    <a:pt x="212" y="58"/>
                  </a:cubicBezTo>
                  <a:cubicBezTo>
                    <a:pt x="212" y="59"/>
                    <a:pt x="212" y="60"/>
                    <a:pt x="212" y="61"/>
                  </a:cubicBezTo>
                  <a:cubicBezTo>
                    <a:pt x="211" y="61"/>
                    <a:pt x="211" y="62"/>
                    <a:pt x="211" y="63"/>
                  </a:cubicBezTo>
                  <a:cubicBezTo>
                    <a:pt x="211" y="63"/>
                    <a:pt x="210" y="64"/>
                    <a:pt x="209" y="65"/>
                  </a:cubicBezTo>
                  <a:cubicBezTo>
                    <a:pt x="209" y="66"/>
                    <a:pt x="208" y="67"/>
                    <a:pt x="208" y="67"/>
                  </a:cubicBezTo>
                  <a:cubicBezTo>
                    <a:pt x="208" y="68"/>
                    <a:pt x="208" y="68"/>
                    <a:pt x="208" y="69"/>
                  </a:cubicBezTo>
                  <a:cubicBezTo>
                    <a:pt x="208" y="69"/>
                    <a:pt x="208" y="70"/>
                    <a:pt x="209" y="71"/>
                  </a:cubicBezTo>
                  <a:cubicBezTo>
                    <a:pt x="209" y="71"/>
                    <a:pt x="209" y="71"/>
                    <a:pt x="210" y="72"/>
                  </a:cubicBezTo>
                  <a:cubicBezTo>
                    <a:pt x="209" y="72"/>
                    <a:pt x="208" y="73"/>
                    <a:pt x="208" y="73"/>
                  </a:cubicBezTo>
                  <a:cubicBezTo>
                    <a:pt x="208" y="74"/>
                    <a:pt x="207" y="74"/>
                    <a:pt x="207" y="74"/>
                  </a:cubicBezTo>
                  <a:cubicBezTo>
                    <a:pt x="206" y="74"/>
                    <a:pt x="205" y="73"/>
                    <a:pt x="204" y="73"/>
                  </a:cubicBezTo>
                  <a:cubicBezTo>
                    <a:pt x="204" y="72"/>
                    <a:pt x="202" y="70"/>
                    <a:pt x="202" y="70"/>
                  </a:cubicBezTo>
                  <a:cubicBezTo>
                    <a:pt x="201" y="69"/>
                    <a:pt x="198" y="67"/>
                    <a:pt x="197" y="67"/>
                  </a:cubicBezTo>
                  <a:cubicBezTo>
                    <a:pt x="196" y="66"/>
                    <a:pt x="195" y="66"/>
                    <a:pt x="194" y="65"/>
                  </a:cubicBezTo>
                  <a:cubicBezTo>
                    <a:pt x="194" y="65"/>
                    <a:pt x="193" y="64"/>
                    <a:pt x="192" y="64"/>
                  </a:cubicBezTo>
                  <a:cubicBezTo>
                    <a:pt x="192" y="64"/>
                    <a:pt x="190" y="64"/>
                    <a:pt x="190" y="65"/>
                  </a:cubicBezTo>
                  <a:cubicBezTo>
                    <a:pt x="189" y="65"/>
                    <a:pt x="188" y="66"/>
                    <a:pt x="188" y="66"/>
                  </a:cubicBezTo>
                  <a:cubicBezTo>
                    <a:pt x="188" y="66"/>
                    <a:pt x="187" y="67"/>
                    <a:pt x="187" y="68"/>
                  </a:cubicBezTo>
                  <a:cubicBezTo>
                    <a:pt x="186" y="69"/>
                    <a:pt x="186" y="70"/>
                    <a:pt x="186" y="71"/>
                  </a:cubicBezTo>
                  <a:cubicBezTo>
                    <a:pt x="185" y="71"/>
                    <a:pt x="184" y="72"/>
                    <a:pt x="184" y="73"/>
                  </a:cubicBezTo>
                  <a:cubicBezTo>
                    <a:pt x="183" y="74"/>
                    <a:pt x="182" y="75"/>
                    <a:pt x="182" y="75"/>
                  </a:cubicBezTo>
                  <a:cubicBezTo>
                    <a:pt x="182" y="76"/>
                    <a:pt x="182" y="78"/>
                    <a:pt x="182" y="79"/>
                  </a:cubicBezTo>
                  <a:cubicBezTo>
                    <a:pt x="181" y="80"/>
                    <a:pt x="182" y="81"/>
                    <a:pt x="182" y="82"/>
                  </a:cubicBezTo>
                  <a:cubicBezTo>
                    <a:pt x="182" y="83"/>
                    <a:pt x="182" y="84"/>
                    <a:pt x="183" y="85"/>
                  </a:cubicBezTo>
                  <a:cubicBezTo>
                    <a:pt x="183" y="85"/>
                    <a:pt x="184" y="86"/>
                    <a:pt x="184" y="87"/>
                  </a:cubicBezTo>
                  <a:cubicBezTo>
                    <a:pt x="185" y="87"/>
                    <a:pt x="186" y="88"/>
                    <a:pt x="186" y="88"/>
                  </a:cubicBezTo>
                  <a:cubicBezTo>
                    <a:pt x="187" y="89"/>
                    <a:pt x="188" y="89"/>
                    <a:pt x="189" y="90"/>
                  </a:cubicBezTo>
                  <a:cubicBezTo>
                    <a:pt x="189" y="90"/>
                    <a:pt x="190" y="91"/>
                    <a:pt x="191" y="91"/>
                  </a:cubicBezTo>
                  <a:cubicBezTo>
                    <a:pt x="191" y="92"/>
                    <a:pt x="191" y="93"/>
                    <a:pt x="191" y="93"/>
                  </a:cubicBezTo>
                  <a:cubicBezTo>
                    <a:pt x="191" y="94"/>
                    <a:pt x="191" y="95"/>
                    <a:pt x="191" y="96"/>
                  </a:cubicBezTo>
                  <a:cubicBezTo>
                    <a:pt x="191" y="96"/>
                    <a:pt x="191" y="97"/>
                    <a:pt x="190" y="98"/>
                  </a:cubicBezTo>
                  <a:cubicBezTo>
                    <a:pt x="190" y="98"/>
                    <a:pt x="188" y="100"/>
                    <a:pt x="188" y="100"/>
                  </a:cubicBezTo>
                  <a:cubicBezTo>
                    <a:pt x="187" y="101"/>
                    <a:pt x="185" y="103"/>
                    <a:pt x="185" y="103"/>
                  </a:cubicBezTo>
                  <a:cubicBezTo>
                    <a:pt x="184" y="104"/>
                    <a:pt x="182" y="106"/>
                    <a:pt x="181" y="107"/>
                  </a:cubicBezTo>
                  <a:cubicBezTo>
                    <a:pt x="181" y="107"/>
                    <a:pt x="180" y="108"/>
                    <a:pt x="179" y="108"/>
                  </a:cubicBezTo>
                  <a:cubicBezTo>
                    <a:pt x="179" y="109"/>
                    <a:pt x="178" y="109"/>
                    <a:pt x="178" y="110"/>
                  </a:cubicBezTo>
                  <a:cubicBezTo>
                    <a:pt x="177" y="111"/>
                    <a:pt x="177" y="113"/>
                    <a:pt x="175" y="114"/>
                  </a:cubicBezTo>
                  <a:cubicBezTo>
                    <a:pt x="175" y="115"/>
                    <a:pt x="174" y="117"/>
                    <a:pt x="173" y="118"/>
                  </a:cubicBezTo>
                  <a:cubicBezTo>
                    <a:pt x="173" y="118"/>
                    <a:pt x="172" y="120"/>
                    <a:pt x="171" y="121"/>
                  </a:cubicBezTo>
                  <a:cubicBezTo>
                    <a:pt x="171" y="121"/>
                    <a:pt x="170" y="123"/>
                    <a:pt x="169" y="123"/>
                  </a:cubicBezTo>
                  <a:cubicBezTo>
                    <a:pt x="169" y="124"/>
                    <a:pt x="167" y="125"/>
                    <a:pt x="167" y="126"/>
                  </a:cubicBezTo>
                  <a:cubicBezTo>
                    <a:pt x="166" y="127"/>
                    <a:pt x="165" y="129"/>
                    <a:pt x="165" y="129"/>
                  </a:cubicBezTo>
                  <a:cubicBezTo>
                    <a:pt x="164" y="129"/>
                    <a:pt x="162" y="129"/>
                    <a:pt x="162" y="129"/>
                  </a:cubicBezTo>
                  <a:cubicBezTo>
                    <a:pt x="162" y="129"/>
                    <a:pt x="161" y="128"/>
                    <a:pt x="160" y="128"/>
                  </a:cubicBezTo>
                  <a:cubicBezTo>
                    <a:pt x="160" y="128"/>
                    <a:pt x="159" y="128"/>
                    <a:pt x="159" y="128"/>
                  </a:cubicBezTo>
                  <a:cubicBezTo>
                    <a:pt x="158" y="128"/>
                    <a:pt x="158" y="128"/>
                    <a:pt x="158" y="128"/>
                  </a:cubicBezTo>
                  <a:cubicBezTo>
                    <a:pt x="157" y="128"/>
                    <a:pt x="156" y="128"/>
                    <a:pt x="156" y="129"/>
                  </a:cubicBezTo>
                  <a:cubicBezTo>
                    <a:pt x="156" y="129"/>
                    <a:pt x="156" y="130"/>
                    <a:pt x="156" y="130"/>
                  </a:cubicBezTo>
                  <a:cubicBezTo>
                    <a:pt x="155" y="131"/>
                    <a:pt x="156" y="132"/>
                    <a:pt x="155" y="132"/>
                  </a:cubicBezTo>
                  <a:cubicBezTo>
                    <a:pt x="155" y="133"/>
                    <a:pt x="155" y="134"/>
                    <a:pt x="155" y="135"/>
                  </a:cubicBezTo>
                  <a:cubicBezTo>
                    <a:pt x="154" y="135"/>
                    <a:pt x="154" y="136"/>
                    <a:pt x="153" y="136"/>
                  </a:cubicBezTo>
                  <a:cubicBezTo>
                    <a:pt x="152" y="137"/>
                    <a:pt x="151" y="137"/>
                    <a:pt x="150" y="138"/>
                  </a:cubicBezTo>
                  <a:cubicBezTo>
                    <a:pt x="149" y="138"/>
                    <a:pt x="148" y="140"/>
                    <a:pt x="147" y="141"/>
                  </a:cubicBezTo>
                  <a:cubicBezTo>
                    <a:pt x="147" y="142"/>
                    <a:pt x="146" y="143"/>
                    <a:pt x="146" y="144"/>
                  </a:cubicBezTo>
                  <a:cubicBezTo>
                    <a:pt x="145" y="144"/>
                    <a:pt x="144" y="144"/>
                    <a:pt x="144" y="145"/>
                  </a:cubicBezTo>
                  <a:cubicBezTo>
                    <a:pt x="144" y="145"/>
                    <a:pt x="143" y="146"/>
                    <a:pt x="143" y="147"/>
                  </a:cubicBezTo>
                  <a:cubicBezTo>
                    <a:pt x="143" y="147"/>
                    <a:pt x="142" y="148"/>
                    <a:pt x="142" y="149"/>
                  </a:cubicBezTo>
                  <a:cubicBezTo>
                    <a:pt x="141" y="149"/>
                    <a:pt x="140" y="150"/>
                    <a:pt x="139" y="150"/>
                  </a:cubicBezTo>
                  <a:cubicBezTo>
                    <a:pt x="139" y="150"/>
                    <a:pt x="137" y="150"/>
                    <a:pt x="136" y="150"/>
                  </a:cubicBezTo>
                  <a:cubicBezTo>
                    <a:pt x="136" y="151"/>
                    <a:pt x="134" y="152"/>
                    <a:pt x="133" y="152"/>
                  </a:cubicBezTo>
                  <a:cubicBezTo>
                    <a:pt x="133" y="152"/>
                    <a:pt x="132" y="153"/>
                    <a:pt x="131" y="153"/>
                  </a:cubicBezTo>
                  <a:cubicBezTo>
                    <a:pt x="131" y="153"/>
                    <a:pt x="129" y="154"/>
                    <a:pt x="129" y="154"/>
                  </a:cubicBezTo>
                  <a:cubicBezTo>
                    <a:pt x="128" y="155"/>
                    <a:pt x="127" y="157"/>
                    <a:pt x="126" y="158"/>
                  </a:cubicBezTo>
                  <a:cubicBezTo>
                    <a:pt x="126" y="159"/>
                    <a:pt x="126" y="160"/>
                    <a:pt x="125" y="160"/>
                  </a:cubicBezTo>
                  <a:cubicBezTo>
                    <a:pt x="125" y="161"/>
                    <a:pt x="124" y="162"/>
                    <a:pt x="124" y="162"/>
                  </a:cubicBezTo>
                  <a:cubicBezTo>
                    <a:pt x="124" y="163"/>
                    <a:pt x="123" y="163"/>
                    <a:pt x="123" y="164"/>
                  </a:cubicBezTo>
                  <a:cubicBezTo>
                    <a:pt x="122" y="165"/>
                    <a:pt x="122" y="166"/>
                    <a:pt x="122" y="166"/>
                  </a:cubicBezTo>
                  <a:cubicBezTo>
                    <a:pt x="122" y="167"/>
                    <a:pt x="122" y="167"/>
                    <a:pt x="122" y="168"/>
                  </a:cubicBezTo>
                  <a:cubicBezTo>
                    <a:pt x="123" y="168"/>
                    <a:pt x="124" y="169"/>
                    <a:pt x="125" y="169"/>
                  </a:cubicBezTo>
                  <a:cubicBezTo>
                    <a:pt x="125" y="169"/>
                    <a:pt x="126" y="170"/>
                    <a:pt x="127" y="170"/>
                  </a:cubicBezTo>
                  <a:cubicBezTo>
                    <a:pt x="127" y="170"/>
                    <a:pt x="128" y="171"/>
                    <a:pt x="129" y="171"/>
                  </a:cubicBezTo>
                  <a:cubicBezTo>
                    <a:pt x="129" y="171"/>
                    <a:pt x="130" y="172"/>
                    <a:pt x="131" y="172"/>
                  </a:cubicBezTo>
                  <a:cubicBezTo>
                    <a:pt x="131" y="173"/>
                    <a:pt x="132" y="174"/>
                    <a:pt x="132" y="174"/>
                  </a:cubicBezTo>
                  <a:cubicBezTo>
                    <a:pt x="132" y="175"/>
                    <a:pt x="132" y="177"/>
                    <a:pt x="132" y="177"/>
                  </a:cubicBezTo>
                  <a:cubicBezTo>
                    <a:pt x="133" y="178"/>
                    <a:pt x="133" y="178"/>
                    <a:pt x="134" y="178"/>
                  </a:cubicBezTo>
                  <a:cubicBezTo>
                    <a:pt x="134" y="179"/>
                    <a:pt x="135" y="180"/>
                    <a:pt x="135" y="180"/>
                  </a:cubicBezTo>
                  <a:cubicBezTo>
                    <a:pt x="135" y="181"/>
                    <a:pt x="136" y="182"/>
                    <a:pt x="136" y="182"/>
                  </a:cubicBezTo>
                  <a:cubicBezTo>
                    <a:pt x="136" y="183"/>
                    <a:pt x="136" y="184"/>
                    <a:pt x="136" y="185"/>
                  </a:cubicBezTo>
                  <a:cubicBezTo>
                    <a:pt x="136" y="185"/>
                    <a:pt x="137" y="186"/>
                    <a:pt x="137" y="186"/>
                  </a:cubicBezTo>
                  <a:cubicBezTo>
                    <a:pt x="137" y="187"/>
                    <a:pt x="138" y="188"/>
                    <a:pt x="138" y="189"/>
                  </a:cubicBezTo>
                  <a:cubicBezTo>
                    <a:pt x="138" y="189"/>
                    <a:pt x="138" y="189"/>
                    <a:pt x="139" y="19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166"/>
            <p:cNvSpPr>
              <a:spLocks/>
            </p:cNvSpPr>
            <p:nvPr/>
          </p:nvSpPr>
          <p:spPr bwMode="auto">
            <a:xfrm>
              <a:off x="1416" y="2216"/>
              <a:ext cx="587" cy="704"/>
            </a:xfrm>
            <a:custGeom>
              <a:avLst/>
              <a:gdLst>
                <a:gd name="T0" fmla="*/ 138 w 212"/>
                <a:gd name="T1" fmla="*/ 195 h 255"/>
                <a:gd name="T2" fmla="*/ 132 w 212"/>
                <a:gd name="T3" fmla="*/ 211 h 255"/>
                <a:gd name="T4" fmla="*/ 146 w 212"/>
                <a:gd name="T5" fmla="*/ 220 h 255"/>
                <a:gd name="T6" fmla="*/ 150 w 212"/>
                <a:gd name="T7" fmla="*/ 231 h 255"/>
                <a:gd name="T8" fmla="*/ 156 w 212"/>
                <a:gd name="T9" fmla="*/ 238 h 255"/>
                <a:gd name="T10" fmla="*/ 149 w 212"/>
                <a:gd name="T11" fmla="*/ 236 h 255"/>
                <a:gd name="T12" fmla="*/ 139 w 212"/>
                <a:gd name="T13" fmla="*/ 232 h 255"/>
                <a:gd name="T14" fmla="*/ 124 w 212"/>
                <a:gd name="T15" fmla="*/ 222 h 255"/>
                <a:gd name="T16" fmla="*/ 112 w 212"/>
                <a:gd name="T17" fmla="*/ 224 h 255"/>
                <a:gd name="T18" fmla="*/ 101 w 212"/>
                <a:gd name="T19" fmla="*/ 231 h 255"/>
                <a:gd name="T20" fmla="*/ 86 w 212"/>
                <a:gd name="T21" fmla="*/ 240 h 255"/>
                <a:gd name="T22" fmla="*/ 73 w 212"/>
                <a:gd name="T23" fmla="*/ 247 h 255"/>
                <a:gd name="T24" fmla="*/ 69 w 212"/>
                <a:gd name="T25" fmla="*/ 233 h 255"/>
                <a:gd name="T26" fmla="*/ 55 w 212"/>
                <a:gd name="T27" fmla="*/ 232 h 255"/>
                <a:gd name="T28" fmla="*/ 46 w 212"/>
                <a:gd name="T29" fmla="*/ 253 h 255"/>
                <a:gd name="T30" fmla="*/ 28 w 212"/>
                <a:gd name="T31" fmla="*/ 251 h 255"/>
                <a:gd name="T32" fmla="*/ 14 w 212"/>
                <a:gd name="T33" fmla="*/ 250 h 255"/>
                <a:gd name="T34" fmla="*/ 14 w 212"/>
                <a:gd name="T35" fmla="*/ 244 h 255"/>
                <a:gd name="T36" fmla="*/ 10 w 212"/>
                <a:gd name="T37" fmla="*/ 230 h 255"/>
                <a:gd name="T38" fmla="*/ 19 w 212"/>
                <a:gd name="T39" fmla="*/ 214 h 255"/>
                <a:gd name="T40" fmla="*/ 27 w 212"/>
                <a:gd name="T41" fmla="*/ 193 h 255"/>
                <a:gd name="T42" fmla="*/ 41 w 212"/>
                <a:gd name="T43" fmla="*/ 178 h 255"/>
                <a:gd name="T44" fmla="*/ 46 w 212"/>
                <a:gd name="T45" fmla="*/ 169 h 255"/>
                <a:gd name="T46" fmla="*/ 36 w 212"/>
                <a:gd name="T47" fmla="*/ 168 h 255"/>
                <a:gd name="T48" fmla="*/ 19 w 212"/>
                <a:gd name="T49" fmla="*/ 154 h 255"/>
                <a:gd name="T50" fmla="*/ 33 w 212"/>
                <a:gd name="T51" fmla="*/ 147 h 255"/>
                <a:gd name="T52" fmla="*/ 19 w 212"/>
                <a:gd name="T53" fmla="*/ 133 h 255"/>
                <a:gd name="T54" fmla="*/ 3 w 212"/>
                <a:gd name="T55" fmla="*/ 124 h 255"/>
                <a:gd name="T56" fmla="*/ 6 w 212"/>
                <a:gd name="T57" fmla="*/ 103 h 255"/>
                <a:gd name="T58" fmla="*/ 17 w 212"/>
                <a:gd name="T59" fmla="*/ 88 h 255"/>
                <a:gd name="T60" fmla="*/ 32 w 212"/>
                <a:gd name="T61" fmla="*/ 83 h 255"/>
                <a:gd name="T62" fmla="*/ 47 w 212"/>
                <a:gd name="T63" fmla="*/ 82 h 255"/>
                <a:gd name="T64" fmla="*/ 52 w 212"/>
                <a:gd name="T65" fmla="*/ 71 h 255"/>
                <a:gd name="T66" fmla="*/ 57 w 212"/>
                <a:gd name="T67" fmla="*/ 49 h 255"/>
                <a:gd name="T68" fmla="*/ 67 w 212"/>
                <a:gd name="T69" fmla="*/ 32 h 255"/>
                <a:gd name="T70" fmla="*/ 58 w 212"/>
                <a:gd name="T71" fmla="*/ 18 h 255"/>
                <a:gd name="T72" fmla="*/ 79 w 212"/>
                <a:gd name="T73" fmla="*/ 9 h 255"/>
                <a:gd name="T74" fmla="*/ 93 w 212"/>
                <a:gd name="T75" fmla="*/ 1 h 255"/>
                <a:gd name="T76" fmla="*/ 98 w 212"/>
                <a:gd name="T77" fmla="*/ 18 h 255"/>
                <a:gd name="T78" fmla="*/ 108 w 212"/>
                <a:gd name="T79" fmla="*/ 17 h 255"/>
                <a:gd name="T80" fmla="*/ 123 w 212"/>
                <a:gd name="T81" fmla="*/ 10 h 255"/>
                <a:gd name="T82" fmla="*/ 135 w 212"/>
                <a:gd name="T83" fmla="*/ 13 h 255"/>
                <a:gd name="T84" fmla="*/ 138 w 212"/>
                <a:gd name="T85" fmla="*/ 38 h 255"/>
                <a:gd name="T86" fmla="*/ 153 w 212"/>
                <a:gd name="T87" fmla="*/ 49 h 255"/>
                <a:gd name="T88" fmla="*/ 171 w 212"/>
                <a:gd name="T89" fmla="*/ 48 h 255"/>
                <a:gd name="T90" fmla="*/ 170 w 212"/>
                <a:gd name="T91" fmla="*/ 34 h 255"/>
                <a:gd name="T92" fmla="*/ 177 w 212"/>
                <a:gd name="T93" fmla="*/ 21 h 255"/>
                <a:gd name="T94" fmla="*/ 186 w 212"/>
                <a:gd name="T95" fmla="*/ 28 h 255"/>
                <a:gd name="T96" fmla="*/ 196 w 212"/>
                <a:gd name="T97" fmla="*/ 39 h 255"/>
                <a:gd name="T98" fmla="*/ 207 w 212"/>
                <a:gd name="T99" fmla="*/ 49 h 255"/>
                <a:gd name="T100" fmla="*/ 209 w 212"/>
                <a:gd name="T101" fmla="*/ 65 h 255"/>
                <a:gd name="T102" fmla="*/ 204 w 212"/>
                <a:gd name="T103" fmla="*/ 73 h 255"/>
                <a:gd name="T104" fmla="*/ 187 w 212"/>
                <a:gd name="T105" fmla="*/ 68 h 255"/>
                <a:gd name="T106" fmla="*/ 184 w 212"/>
                <a:gd name="T107" fmla="*/ 87 h 255"/>
                <a:gd name="T108" fmla="*/ 188 w 212"/>
                <a:gd name="T109" fmla="*/ 100 h 255"/>
                <a:gd name="T110" fmla="*/ 171 w 212"/>
                <a:gd name="T111" fmla="*/ 121 h 255"/>
                <a:gd name="T112" fmla="*/ 158 w 212"/>
                <a:gd name="T113" fmla="*/ 128 h 255"/>
                <a:gd name="T114" fmla="*/ 147 w 212"/>
                <a:gd name="T115" fmla="*/ 141 h 255"/>
                <a:gd name="T116" fmla="*/ 133 w 212"/>
                <a:gd name="T117" fmla="*/ 152 h 255"/>
                <a:gd name="T118" fmla="*/ 122 w 212"/>
                <a:gd name="T119" fmla="*/ 166 h 255"/>
                <a:gd name="T120" fmla="*/ 132 w 212"/>
                <a:gd name="T121" fmla="*/ 177 h 255"/>
                <a:gd name="T122" fmla="*/ 139 w 212"/>
                <a:gd name="T123" fmla="*/ 19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2" h="255">
                  <a:moveTo>
                    <a:pt x="139" y="190"/>
                  </a:moveTo>
                  <a:cubicBezTo>
                    <a:pt x="139" y="190"/>
                    <a:pt x="139" y="190"/>
                    <a:pt x="139" y="191"/>
                  </a:cubicBezTo>
                  <a:cubicBezTo>
                    <a:pt x="139" y="191"/>
                    <a:pt x="141" y="191"/>
                    <a:pt x="142" y="191"/>
                  </a:cubicBezTo>
                  <a:cubicBezTo>
                    <a:pt x="142" y="192"/>
                    <a:pt x="142" y="193"/>
                    <a:pt x="142" y="193"/>
                  </a:cubicBezTo>
                  <a:cubicBezTo>
                    <a:pt x="142" y="193"/>
                    <a:pt x="142" y="194"/>
                    <a:pt x="141" y="194"/>
                  </a:cubicBezTo>
                  <a:cubicBezTo>
                    <a:pt x="141" y="194"/>
                    <a:pt x="140" y="194"/>
                    <a:pt x="139" y="195"/>
                  </a:cubicBezTo>
                  <a:cubicBezTo>
                    <a:pt x="139" y="195"/>
                    <a:pt x="138" y="195"/>
                    <a:pt x="138" y="195"/>
                  </a:cubicBezTo>
                  <a:cubicBezTo>
                    <a:pt x="137" y="196"/>
                    <a:pt x="137" y="197"/>
                    <a:pt x="137" y="197"/>
                  </a:cubicBezTo>
                  <a:cubicBezTo>
                    <a:pt x="137" y="198"/>
                    <a:pt x="137" y="200"/>
                    <a:pt x="137" y="201"/>
                  </a:cubicBezTo>
                  <a:cubicBezTo>
                    <a:pt x="137" y="201"/>
                    <a:pt x="137" y="203"/>
                    <a:pt x="137" y="203"/>
                  </a:cubicBezTo>
                  <a:cubicBezTo>
                    <a:pt x="137" y="204"/>
                    <a:pt x="137" y="205"/>
                    <a:pt x="137" y="206"/>
                  </a:cubicBezTo>
                  <a:cubicBezTo>
                    <a:pt x="136" y="207"/>
                    <a:pt x="135" y="208"/>
                    <a:pt x="135" y="208"/>
                  </a:cubicBezTo>
                  <a:cubicBezTo>
                    <a:pt x="135" y="208"/>
                    <a:pt x="133" y="209"/>
                    <a:pt x="133" y="209"/>
                  </a:cubicBezTo>
                  <a:cubicBezTo>
                    <a:pt x="133" y="209"/>
                    <a:pt x="132" y="210"/>
                    <a:pt x="132" y="211"/>
                  </a:cubicBezTo>
                  <a:cubicBezTo>
                    <a:pt x="132" y="212"/>
                    <a:pt x="132" y="213"/>
                    <a:pt x="133" y="214"/>
                  </a:cubicBezTo>
                  <a:cubicBezTo>
                    <a:pt x="133" y="214"/>
                    <a:pt x="134" y="215"/>
                    <a:pt x="134" y="215"/>
                  </a:cubicBezTo>
                  <a:cubicBezTo>
                    <a:pt x="134" y="216"/>
                    <a:pt x="135" y="216"/>
                    <a:pt x="136" y="217"/>
                  </a:cubicBezTo>
                  <a:cubicBezTo>
                    <a:pt x="136" y="217"/>
                    <a:pt x="138" y="217"/>
                    <a:pt x="138" y="217"/>
                  </a:cubicBezTo>
                  <a:cubicBezTo>
                    <a:pt x="139" y="217"/>
                    <a:pt x="140" y="218"/>
                    <a:pt x="140" y="218"/>
                  </a:cubicBezTo>
                  <a:cubicBezTo>
                    <a:pt x="141" y="219"/>
                    <a:pt x="143" y="219"/>
                    <a:pt x="143" y="219"/>
                  </a:cubicBezTo>
                  <a:cubicBezTo>
                    <a:pt x="144" y="220"/>
                    <a:pt x="145" y="220"/>
                    <a:pt x="146" y="220"/>
                  </a:cubicBezTo>
                  <a:cubicBezTo>
                    <a:pt x="146" y="220"/>
                    <a:pt x="147" y="220"/>
                    <a:pt x="148" y="220"/>
                  </a:cubicBezTo>
                  <a:cubicBezTo>
                    <a:pt x="148" y="220"/>
                    <a:pt x="149" y="221"/>
                    <a:pt x="149" y="222"/>
                  </a:cubicBezTo>
                  <a:cubicBezTo>
                    <a:pt x="149" y="222"/>
                    <a:pt x="149" y="223"/>
                    <a:pt x="149" y="223"/>
                  </a:cubicBezTo>
                  <a:cubicBezTo>
                    <a:pt x="149" y="224"/>
                    <a:pt x="149" y="225"/>
                    <a:pt x="149" y="226"/>
                  </a:cubicBezTo>
                  <a:cubicBezTo>
                    <a:pt x="149" y="226"/>
                    <a:pt x="148" y="227"/>
                    <a:pt x="148" y="228"/>
                  </a:cubicBezTo>
                  <a:cubicBezTo>
                    <a:pt x="148" y="228"/>
                    <a:pt x="149" y="229"/>
                    <a:pt x="149" y="230"/>
                  </a:cubicBezTo>
                  <a:cubicBezTo>
                    <a:pt x="149" y="230"/>
                    <a:pt x="149" y="231"/>
                    <a:pt x="150" y="231"/>
                  </a:cubicBezTo>
                  <a:cubicBezTo>
                    <a:pt x="150" y="231"/>
                    <a:pt x="151" y="231"/>
                    <a:pt x="151" y="232"/>
                  </a:cubicBezTo>
                  <a:cubicBezTo>
                    <a:pt x="151" y="232"/>
                    <a:pt x="151" y="233"/>
                    <a:pt x="152" y="233"/>
                  </a:cubicBezTo>
                  <a:cubicBezTo>
                    <a:pt x="152" y="233"/>
                    <a:pt x="152" y="234"/>
                    <a:pt x="152" y="234"/>
                  </a:cubicBezTo>
                  <a:cubicBezTo>
                    <a:pt x="153" y="234"/>
                    <a:pt x="154" y="234"/>
                    <a:pt x="154" y="234"/>
                  </a:cubicBezTo>
                  <a:cubicBezTo>
                    <a:pt x="155" y="235"/>
                    <a:pt x="156" y="234"/>
                    <a:pt x="156" y="235"/>
                  </a:cubicBezTo>
                  <a:cubicBezTo>
                    <a:pt x="156" y="235"/>
                    <a:pt x="156" y="236"/>
                    <a:pt x="156" y="236"/>
                  </a:cubicBezTo>
                  <a:cubicBezTo>
                    <a:pt x="156" y="236"/>
                    <a:pt x="156" y="237"/>
                    <a:pt x="156" y="238"/>
                  </a:cubicBezTo>
                  <a:cubicBezTo>
                    <a:pt x="156" y="238"/>
                    <a:pt x="157" y="239"/>
                    <a:pt x="157" y="239"/>
                  </a:cubicBezTo>
                  <a:cubicBezTo>
                    <a:pt x="157" y="240"/>
                    <a:pt x="157" y="241"/>
                    <a:pt x="157" y="241"/>
                  </a:cubicBezTo>
                  <a:cubicBezTo>
                    <a:pt x="156" y="241"/>
                    <a:pt x="156" y="242"/>
                    <a:pt x="156" y="242"/>
                  </a:cubicBezTo>
                  <a:cubicBezTo>
                    <a:pt x="155" y="242"/>
                    <a:pt x="153" y="242"/>
                    <a:pt x="152" y="241"/>
                  </a:cubicBezTo>
                  <a:cubicBezTo>
                    <a:pt x="152" y="241"/>
                    <a:pt x="151" y="239"/>
                    <a:pt x="151" y="239"/>
                  </a:cubicBezTo>
                  <a:cubicBezTo>
                    <a:pt x="150" y="238"/>
                    <a:pt x="150" y="238"/>
                    <a:pt x="150" y="237"/>
                  </a:cubicBezTo>
                  <a:cubicBezTo>
                    <a:pt x="150" y="236"/>
                    <a:pt x="149" y="236"/>
                    <a:pt x="149" y="236"/>
                  </a:cubicBezTo>
                  <a:cubicBezTo>
                    <a:pt x="149" y="235"/>
                    <a:pt x="148" y="235"/>
                    <a:pt x="147" y="235"/>
                  </a:cubicBezTo>
                  <a:cubicBezTo>
                    <a:pt x="147" y="234"/>
                    <a:pt x="147" y="233"/>
                    <a:pt x="146" y="233"/>
                  </a:cubicBezTo>
                  <a:cubicBezTo>
                    <a:pt x="146" y="232"/>
                    <a:pt x="146" y="231"/>
                    <a:pt x="145" y="231"/>
                  </a:cubicBezTo>
                  <a:cubicBezTo>
                    <a:pt x="145" y="231"/>
                    <a:pt x="144" y="230"/>
                    <a:pt x="143" y="230"/>
                  </a:cubicBezTo>
                  <a:cubicBezTo>
                    <a:pt x="143" y="230"/>
                    <a:pt x="142" y="230"/>
                    <a:pt x="141" y="230"/>
                  </a:cubicBezTo>
                  <a:cubicBezTo>
                    <a:pt x="141" y="230"/>
                    <a:pt x="141" y="231"/>
                    <a:pt x="141" y="232"/>
                  </a:cubicBezTo>
                  <a:cubicBezTo>
                    <a:pt x="140" y="232"/>
                    <a:pt x="139" y="232"/>
                    <a:pt x="139" y="232"/>
                  </a:cubicBezTo>
                  <a:cubicBezTo>
                    <a:pt x="138" y="232"/>
                    <a:pt x="137" y="231"/>
                    <a:pt x="137" y="230"/>
                  </a:cubicBezTo>
                  <a:cubicBezTo>
                    <a:pt x="136" y="230"/>
                    <a:pt x="136" y="229"/>
                    <a:pt x="136" y="228"/>
                  </a:cubicBezTo>
                  <a:cubicBezTo>
                    <a:pt x="135" y="227"/>
                    <a:pt x="134" y="226"/>
                    <a:pt x="134" y="226"/>
                  </a:cubicBezTo>
                  <a:cubicBezTo>
                    <a:pt x="133" y="225"/>
                    <a:pt x="132" y="224"/>
                    <a:pt x="132" y="224"/>
                  </a:cubicBezTo>
                  <a:cubicBezTo>
                    <a:pt x="131" y="224"/>
                    <a:pt x="129" y="222"/>
                    <a:pt x="128" y="222"/>
                  </a:cubicBezTo>
                  <a:cubicBezTo>
                    <a:pt x="128" y="222"/>
                    <a:pt x="128" y="222"/>
                    <a:pt x="127" y="222"/>
                  </a:cubicBezTo>
                  <a:cubicBezTo>
                    <a:pt x="127" y="222"/>
                    <a:pt x="125" y="222"/>
                    <a:pt x="124" y="222"/>
                  </a:cubicBezTo>
                  <a:cubicBezTo>
                    <a:pt x="124" y="222"/>
                    <a:pt x="123" y="223"/>
                    <a:pt x="123" y="223"/>
                  </a:cubicBezTo>
                  <a:cubicBezTo>
                    <a:pt x="122" y="224"/>
                    <a:pt x="121" y="224"/>
                    <a:pt x="121" y="224"/>
                  </a:cubicBezTo>
                  <a:cubicBezTo>
                    <a:pt x="120" y="224"/>
                    <a:pt x="120" y="226"/>
                    <a:pt x="120" y="226"/>
                  </a:cubicBezTo>
                  <a:cubicBezTo>
                    <a:pt x="119" y="226"/>
                    <a:pt x="119" y="225"/>
                    <a:pt x="118" y="225"/>
                  </a:cubicBezTo>
                  <a:cubicBezTo>
                    <a:pt x="117" y="225"/>
                    <a:pt x="116" y="224"/>
                    <a:pt x="116" y="224"/>
                  </a:cubicBezTo>
                  <a:cubicBezTo>
                    <a:pt x="115" y="224"/>
                    <a:pt x="114" y="224"/>
                    <a:pt x="114" y="224"/>
                  </a:cubicBezTo>
                  <a:cubicBezTo>
                    <a:pt x="113" y="224"/>
                    <a:pt x="113" y="224"/>
                    <a:pt x="112" y="224"/>
                  </a:cubicBezTo>
                  <a:cubicBezTo>
                    <a:pt x="112" y="225"/>
                    <a:pt x="112" y="226"/>
                    <a:pt x="112" y="226"/>
                  </a:cubicBezTo>
                  <a:cubicBezTo>
                    <a:pt x="111" y="227"/>
                    <a:pt x="111" y="228"/>
                    <a:pt x="111" y="228"/>
                  </a:cubicBezTo>
                  <a:cubicBezTo>
                    <a:pt x="110" y="229"/>
                    <a:pt x="109" y="229"/>
                    <a:pt x="109" y="230"/>
                  </a:cubicBezTo>
                  <a:cubicBezTo>
                    <a:pt x="108" y="230"/>
                    <a:pt x="107" y="230"/>
                    <a:pt x="106" y="230"/>
                  </a:cubicBezTo>
                  <a:cubicBezTo>
                    <a:pt x="106" y="230"/>
                    <a:pt x="105" y="229"/>
                    <a:pt x="104" y="229"/>
                  </a:cubicBezTo>
                  <a:cubicBezTo>
                    <a:pt x="104" y="229"/>
                    <a:pt x="103" y="229"/>
                    <a:pt x="102" y="229"/>
                  </a:cubicBezTo>
                  <a:cubicBezTo>
                    <a:pt x="102" y="230"/>
                    <a:pt x="102" y="230"/>
                    <a:pt x="101" y="231"/>
                  </a:cubicBezTo>
                  <a:cubicBezTo>
                    <a:pt x="101" y="231"/>
                    <a:pt x="101" y="233"/>
                    <a:pt x="101" y="233"/>
                  </a:cubicBezTo>
                  <a:cubicBezTo>
                    <a:pt x="100" y="234"/>
                    <a:pt x="99" y="235"/>
                    <a:pt x="99" y="235"/>
                  </a:cubicBezTo>
                  <a:cubicBezTo>
                    <a:pt x="98" y="236"/>
                    <a:pt x="97" y="236"/>
                    <a:pt x="97" y="236"/>
                  </a:cubicBezTo>
                  <a:cubicBezTo>
                    <a:pt x="96" y="236"/>
                    <a:pt x="94" y="236"/>
                    <a:pt x="93" y="236"/>
                  </a:cubicBezTo>
                  <a:cubicBezTo>
                    <a:pt x="93" y="236"/>
                    <a:pt x="92" y="235"/>
                    <a:pt x="91" y="236"/>
                  </a:cubicBezTo>
                  <a:cubicBezTo>
                    <a:pt x="90" y="236"/>
                    <a:pt x="89" y="237"/>
                    <a:pt x="88" y="238"/>
                  </a:cubicBezTo>
                  <a:cubicBezTo>
                    <a:pt x="88" y="238"/>
                    <a:pt x="87" y="239"/>
                    <a:pt x="86" y="240"/>
                  </a:cubicBezTo>
                  <a:cubicBezTo>
                    <a:pt x="86" y="240"/>
                    <a:pt x="86" y="241"/>
                    <a:pt x="85" y="242"/>
                  </a:cubicBezTo>
                  <a:cubicBezTo>
                    <a:pt x="85" y="242"/>
                    <a:pt x="83" y="242"/>
                    <a:pt x="83" y="242"/>
                  </a:cubicBezTo>
                  <a:cubicBezTo>
                    <a:pt x="82" y="243"/>
                    <a:pt x="81" y="244"/>
                    <a:pt x="81" y="245"/>
                  </a:cubicBezTo>
                  <a:cubicBezTo>
                    <a:pt x="81" y="245"/>
                    <a:pt x="80" y="246"/>
                    <a:pt x="80" y="247"/>
                  </a:cubicBezTo>
                  <a:cubicBezTo>
                    <a:pt x="80" y="247"/>
                    <a:pt x="80" y="247"/>
                    <a:pt x="80" y="247"/>
                  </a:cubicBezTo>
                  <a:cubicBezTo>
                    <a:pt x="79" y="247"/>
                    <a:pt x="77" y="247"/>
                    <a:pt x="76" y="247"/>
                  </a:cubicBezTo>
                  <a:cubicBezTo>
                    <a:pt x="75" y="247"/>
                    <a:pt x="74" y="247"/>
                    <a:pt x="73" y="247"/>
                  </a:cubicBezTo>
                  <a:cubicBezTo>
                    <a:pt x="73" y="247"/>
                    <a:pt x="71" y="246"/>
                    <a:pt x="71" y="245"/>
                  </a:cubicBezTo>
                  <a:cubicBezTo>
                    <a:pt x="70" y="245"/>
                    <a:pt x="69" y="243"/>
                    <a:pt x="69" y="242"/>
                  </a:cubicBezTo>
                  <a:cubicBezTo>
                    <a:pt x="69" y="242"/>
                    <a:pt x="69" y="241"/>
                    <a:pt x="70" y="240"/>
                  </a:cubicBezTo>
                  <a:cubicBezTo>
                    <a:pt x="70" y="240"/>
                    <a:pt x="70" y="239"/>
                    <a:pt x="71" y="238"/>
                  </a:cubicBezTo>
                  <a:cubicBezTo>
                    <a:pt x="71" y="237"/>
                    <a:pt x="71" y="235"/>
                    <a:pt x="71" y="235"/>
                  </a:cubicBezTo>
                  <a:cubicBezTo>
                    <a:pt x="70" y="234"/>
                    <a:pt x="70" y="234"/>
                    <a:pt x="70" y="233"/>
                  </a:cubicBezTo>
                  <a:cubicBezTo>
                    <a:pt x="70" y="233"/>
                    <a:pt x="69" y="233"/>
                    <a:pt x="69" y="233"/>
                  </a:cubicBezTo>
                  <a:cubicBezTo>
                    <a:pt x="68" y="234"/>
                    <a:pt x="68" y="235"/>
                    <a:pt x="67" y="235"/>
                  </a:cubicBezTo>
                  <a:cubicBezTo>
                    <a:pt x="67" y="235"/>
                    <a:pt x="67" y="236"/>
                    <a:pt x="66" y="237"/>
                  </a:cubicBezTo>
                  <a:cubicBezTo>
                    <a:pt x="66" y="237"/>
                    <a:pt x="64" y="237"/>
                    <a:pt x="64" y="237"/>
                  </a:cubicBezTo>
                  <a:cubicBezTo>
                    <a:pt x="63" y="237"/>
                    <a:pt x="62" y="236"/>
                    <a:pt x="62" y="236"/>
                  </a:cubicBezTo>
                  <a:cubicBezTo>
                    <a:pt x="60" y="235"/>
                    <a:pt x="59" y="234"/>
                    <a:pt x="58" y="234"/>
                  </a:cubicBezTo>
                  <a:cubicBezTo>
                    <a:pt x="58" y="233"/>
                    <a:pt x="58" y="232"/>
                    <a:pt x="57" y="232"/>
                  </a:cubicBezTo>
                  <a:cubicBezTo>
                    <a:pt x="57" y="232"/>
                    <a:pt x="56" y="232"/>
                    <a:pt x="55" y="232"/>
                  </a:cubicBezTo>
                  <a:cubicBezTo>
                    <a:pt x="55" y="232"/>
                    <a:pt x="54" y="233"/>
                    <a:pt x="54" y="234"/>
                  </a:cubicBezTo>
                  <a:cubicBezTo>
                    <a:pt x="53" y="234"/>
                    <a:pt x="53" y="236"/>
                    <a:pt x="53" y="236"/>
                  </a:cubicBezTo>
                  <a:cubicBezTo>
                    <a:pt x="53" y="237"/>
                    <a:pt x="52" y="239"/>
                    <a:pt x="52" y="239"/>
                  </a:cubicBezTo>
                  <a:cubicBezTo>
                    <a:pt x="51" y="240"/>
                    <a:pt x="50" y="241"/>
                    <a:pt x="50" y="242"/>
                  </a:cubicBezTo>
                  <a:cubicBezTo>
                    <a:pt x="49" y="243"/>
                    <a:pt x="49" y="246"/>
                    <a:pt x="48" y="247"/>
                  </a:cubicBezTo>
                  <a:cubicBezTo>
                    <a:pt x="48" y="248"/>
                    <a:pt x="47" y="249"/>
                    <a:pt x="47" y="250"/>
                  </a:cubicBezTo>
                  <a:cubicBezTo>
                    <a:pt x="47" y="251"/>
                    <a:pt x="46" y="252"/>
                    <a:pt x="46" y="253"/>
                  </a:cubicBezTo>
                  <a:cubicBezTo>
                    <a:pt x="45" y="253"/>
                    <a:pt x="44" y="254"/>
                    <a:pt x="44" y="255"/>
                  </a:cubicBezTo>
                  <a:cubicBezTo>
                    <a:pt x="43" y="255"/>
                    <a:pt x="42" y="255"/>
                    <a:pt x="41" y="255"/>
                  </a:cubicBezTo>
                  <a:cubicBezTo>
                    <a:pt x="40" y="255"/>
                    <a:pt x="38" y="255"/>
                    <a:pt x="37" y="255"/>
                  </a:cubicBezTo>
                  <a:cubicBezTo>
                    <a:pt x="36" y="255"/>
                    <a:pt x="34" y="254"/>
                    <a:pt x="34" y="253"/>
                  </a:cubicBezTo>
                  <a:cubicBezTo>
                    <a:pt x="33" y="253"/>
                    <a:pt x="33" y="252"/>
                    <a:pt x="32" y="251"/>
                  </a:cubicBezTo>
                  <a:cubicBezTo>
                    <a:pt x="32" y="251"/>
                    <a:pt x="31" y="251"/>
                    <a:pt x="30" y="251"/>
                  </a:cubicBezTo>
                  <a:cubicBezTo>
                    <a:pt x="30" y="250"/>
                    <a:pt x="28" y="250"/>
                    <a:pt x="28" y="251"/>
                  </a:cubicBezTo>
                  <a:cubicBezTo>
                    <a:pt x="27" y="251"/>
                    <a:pt x="26" y="251"/>
                    <a:pt x="25" y="252"/>
                  </a:cubicBezTo>
                  <a:cubicBezTo>
                    <a:pt x="24" y="252"/>
                    <a:pt x="23" y="253"/>
                    <a:pt x="22" y="253"/>
                  </a:cubicBezTo>
                  <a:cubicBezTo>
                    <a:pt x="22" y="254"/>
                    <a:pt x="21" y="254"/>
                    <a:pt x="20" y="254"/>
                  </a:cubicBezTo>
                  <a:cubicBezTo>
                    <a:pt x="19" y="254"/>
                    <a:pt x="18" y="254"/>
                    <a:pt x="17" y="254"/>
                  </a:cubicBezTo>
                  <a:cubicBezTo>
                    <a:pt x="17" y="254"/>
                    <a:pt x="15" y="253"/>
                    <a:pt x="14" y="253"/>
                  </a:cubicBezTo>
                  <a:cubicBezTo>
                    <a:pt x="14" y="252"/>
                    <a:pt x="14" y="251"/>
                    <a:pt x="14" y="251"/>
                  </a:cubicBezTo>
                  <a:cubicBezTo>
                    <a:pt x="14" y="251"/>
                    <a:pt x="14" y="250"/>
                    <a:pt x="14" y="250"/>
                  </a:cubicBezTo>
                  <a:cubicBezTo>
                    <a:pt x="14" y="249"/>
                    <a:pt x="16" y="250"/>
                    <a:pt x="16" y="250"/>
                  </a:cubicBezTo>
                  <a:cubicBezTo>
                    <a:pt x="16" y="250"/>
                    <a:pt x="17" y="250"/>
                    <a:pt x="17" y="249"/>
                  </a:cubicBezTo>
                  <a:cubicBezTo>
                    <a:pt x="17" y="249"/>
                    <a:pt x="17" y="249"/>
                    <a:pt x="17" y="248"/>
                  </a:cubicBezTo>
                  <a:cubicBezTo>
                    <a:pt x="17" y="248"/>
                    <a:pt x="16" y="246"/>
                    <a:pt x="16" y="246"/>
                  </a:cubicBezTo>
                  <a:cubicBezTo>
                    <a:pt x="15" y="246"/>
                    <a:pt x="15" y="246"/>
                    <a:pt x="14" y="246"/>
                  </a:cubicBezTo>
                  <a:cubicBezTo>
                    <a:pt x="14" y="245"/>
                    <a:pt x="14" y="245"/>
                    <a:pt x="14" y="245"/>
                  </a:cubicBezTo>
                  <a:cubicBezTo>
                    <a:pt x="14" y="245"/>
                    <a:pt x="14" y="244"/>
                    <a:pt x="14" y="244"/>
                  </a:cubicBezTo>
                  <a:cubicBezTo>
                    <a:pt x="14" y="243"/>
                    <a:pt x="13" y="242"/>
                    <a:pt x="13" y="242"/>
                  </a:cubicBezTo>
                  <a:cubicBezTo>
                    <a:pt x="13" y="241"/>
                    <a:pt x="13" y="240"/>
                    <a:pt x="13" y="240"/>
                  </a:cubicBezTo>
                  <a:cubicBezTo>
                    <a:pt x="13" y="239"/>
                    <a:pt x="13" y="238"/>
                    <a:pt x="13" y="237"/>
                  </a:cubicBezTo>
                  <a:cubicBezTo>
                    <a:pt x="13" y="236"/>
                    <a:pt x="11" y="235"/>
                    <a:pt x="11" y="234"/>
                  </a:cubicBezTo>
                  <a:cubicBezTo>
                    <a:pt x="10" y="234"/>
                    <a:pt x="10" y="233"/>
                    <a:pt x="9" y="232"/>
                  </a:cubicBezTo>
                  <a:cubicBezTo>
                    <a:pt x="9" y="232"/>
                    <a:pt x="9" y="232"/>
                    <a:pt x="8" y="232"/>
                  </a:cubicBezTo>
                  <a:cubicBezTo>
                    <a:pt x="9" y="232"/>
                    <a:pt x="10" y="231"/>
                    <a:pt x="10" y="230"/>
                  </a:cubicBezTo>
                  <a:cubicBezTo>
                    <a:pt x="10" y="230"/>
                    <a:pt x="11" y="229"/>
                    <a:pt x="12" y="229"/>
                  </a:cubicBezTo>
                  <a:cubicBezTo>
                    <a:pt x="12" y="229"/>
                    <a:pt x="13" y="228"/>
                    <a:pt x="13" y="227"/>
                  </a:cubicBezTo>
                  <a:cubicBezTo>
                    <a:pt x="13" y="227"/>
                    <a:pt x="14" y="225"/>
                    <a:pt x="14" y="224"/>
                  </a:cubicBezTo>
                  <a:cubicBezTo>
                    <a:pt x="14" y="223"/>
                    <a:pt x="15" y="222"/>
                    <a:pt x="16" y="221"/>
                  </a:cubicBezTo>
                  <a:cubicBezTo>
                    <a:pt x="16" y="221"/>
                    <a:pt x="17" y="220"/>
                    <a:pt x="17" y="219"/>
                  </a:cubicBezTo>
                  <a:cubicBezTo>
                    <a:pt x="17" y="219"/>
                    <a:pt x="18" y="217"/>
                    <a:pt x="18" y="217"/>
                  </a:cubicBezTo>
                  <a:cubicBezTo>
                    <a:pt x="18" y="216"/>
                    <a:pt x="19" y="215"/>
                    <a:pt x="19" y="214"/>
                  </a:cubicBezTo>
                  <a:cubicBezTo>
                    <a:pt x="20" y="213"/>
                    <a:pt x="20" y="211"/>
                    <a:pt x="21" y="211"/>
                  </a:cubicBezTo>
                  <a:cubicBezTo>
                    <a:pt x="21" y="210"/>
                    <a:pt x="21" y="208"/>
                    <a:pt x="21" y="207"/>
                  </a:cubicBezTo>
                  <a:cubicBezTo>
                    <a:pt x="21" y="206"/>
                    <a:pt x="22" y="205"/>
                    <a:pt x="22" y="204"/>
                  </a:cubicBezTo>
                  <a:cubicBezTo>
                    <a:pt x="23" y="203"/>
                    <a:pt x="23" y="202"/>
                    <a:pt x="24" y="202"/>
                  </a:cubicBezTo>
                  <a:cubicBezTo>
                    <a:pt x="24" y="201"/>
                    <a:pt x="25" y="199"/>
                    <a:pt x="25" y="199"/>
                  </a:cubicBezTo>
                  <a:cubicBezTo>
                    <a:pt x="25" y="198"/>
                    <a:pt x="25" y="197"/>
                    <a:pt x="26" y="196"/>
                  </a:cubicBezTo>
                  <a:cubicBezTo>
                    <a:pt x="26" y="195"/>
                    <a:pt x="26" y="194"/>
                    <a:pt x="27" y="193"/>
                  </a:cubicBezTo>
                  <a:cubicBezTo>
                    <a:pt x="28" y="192"/>
                    <a:pt x="29" y="192"/>
                    <a:pt x="30" y="191"/>
                  </a:cubicBezTo>
                  <a:cubicBezTo>
                    <a:pt x="30" y="190"/>
                    <a:pt x="31" y="189"/>
                    <a:pt x="31" y="187"/>
                  </a:cubicBezTo>
                  <a:cubicBezTo>
                    <a:pt x="32" y="186"/>
                    <a:pt x="33" y="185"/>
                    <a:pt x="34" y="184"/>
                  </a:cubicBezTo>
                  <a:cubicBezTo>
                    <a:pt x="34" y="184"/>
                    <a:pt x="35" y="183"/>
                    <a:pt x="36" y="182"/>
                  </a:cubicBezTo>
                  <a:cubicBezTo>
                    <a:pt x="36" y="182"/>
                    <a:pt x="37" y="182"/>
                    <a:pt x="38" y="181"/>
                  </a:cubicBezTo>
                  <a:cubicBezTo>
                    <a:pt x="39" y="181"/>
                    <a:pt x="40" y="181"/>
                    <a:pt x="40" y="180"/>
                  </a:cubicBezTo>
                  <a:cubicBezTo>
                    <a:pt x="40" y="180"/>
                    <a:pt x="41" y="179"/>
                    <a:pt x="41" y="178"/>
                  </a:cubicBezTo>
                  <a:cubicBezTo>
                    <a:pt x="41" y="178"/>
                    <a:pt x="41" y="178"/>
                    <a:pt x="41" y="178"/>
                  </a:cubicBezTo>
                  <a:cubicBezTo>
                    <a:pt x="41" y="177"/>
                    <a:pt x="42" y="177"/>
                    <a:pt x="42" y="176"/>
                  </a:cubicBezTo>
                  <a:cubicBezTo>
                    <a:pt x="42" y="176"/>
                    <a:pt x="43" y="175"/>
                    <a:pt x="43" y="175"/>
                  </a:cubicBezTo>
                  <a:cubicBezTo>
                    <a:pt x="44" y="174"/>
                    <a:pt x="44" y="173"/>
                    <a:pt x="44" y="173"/>
                  </a:cubicBezTo>
                  <a:cubicBezTo>
                    <a:pt x="45" y="172"/>
                    <a:pt x="45" y="172"/>
                    <a:pt x="45" y="171"/>
                  </a:cubicBezTo>
                  <a:cubicBezTo>
                    <a:pt x="46" y="171"/>
                    <a:pt x="46" y="170"/>
                    <a:pt x="46" y="170"/>
                  </a:cubicBezTo>
                  <a:cubicBezTo>
                    <a:pt x="46" y="170"/>
                    <a:pt x="46" y="169"/>
                    <a:pt x="46" y="169"/>
                  </a:cubicBezTo>
                  <a:cubicBezTo>
                    <a:pt x="45" y="169"/>
                    <a:pt x="45" y="170"/>
                    <a:pt x="44" y="171"/>
                  </a:cubicBezTo>
                  <a:cubicBezTo>
                    <a:pt x="44" y="171"/>
                    <a:pt x="43" y="172"/>
                    <a:pt x="43" y="172"/>
                  </a:cubicBezTo>
                  <a:cubicBezTo>
                    <a:pt x="42" y="173"/>
                    <a:pt x="42" y="174"/>
                    <a:pt x="41" y="174"/>
                  </a:cubicBezTo>
                  <a:cubicBezTo>
                    <a:pt x="41" y="175"/>
                    <a:pt x="40" y="175"/>
                    <a:pt x="40" y="175"/>
                  </a:cubicBezTo>
                  <a:cubicBezTo>
                    <a:pt x="39" y="174"/>
                    <a:pt x="39" y="174"/>
                    <a:pt x="38" y="173"/>
                  </a:cubicBezTo>
                  <a:cubicBezTo>
                    <a:pt x="38" y="172"/>
                    <a:pt x="37" y="171"/>
                    <a:pt x="37" y="171"/>
                  </a:cubicBezTo>
                  <a:cubicBezTo>
                    <a:pt x="37" y="170"/>
                    <a:pt x="37" y="168"/>
                    <a:pt x="36" y="168"/>
                  </a:cubicBezTo>
                  <a:cubicBezTo>
                    <a:pt x="36" y="167"/>
                    <a:pt x="35" y="166"/>
                    <a:pt x="34" y="166"/>
                  </a:cubicBezTo>
                  <a:cubicBezTo>
                    <a:pt x="34" y="166"/>
                    <a:pt x="32" y="165"/>
                    <a:pt x="31" y="165"/>
                  </a:cubicBezTo>
                  <a:cubicBezTo>
                    <a:pt x="31" y="164"/>
                    <a:pt x="30" y="163"/>
                    <a:pt x="30" y="162"/>
                  </a:cubicBezTo>
                  <a:cubicBezTo>
                    <a:pt x="29" y="162"/>
                    <a:pt x="28" y="162"/>
                    <a:pt x="27" y="161"/>
                  </a:cubicBezTo>
                  <a:cubicBezTo>
                    <a:pt x="26" y="161"/>
                    <a:pt x="24" y="160"/>
                    <a:pt x="24" y="159"/>
                  </a:cubicBezTo>
                  <a:cubicBezTo>
                    <a:pt x="23" y="158"/>
                    <a:pt x="23" y="156"/>
                    <a:pt x="23" y="156"/>
                  </a:cubicBezTo>
                  <a:cubicBezTo>
                    <a:pt x="22" y="155"/>
                    <a:pt x="19" y="155"/>
                    <a:pt x="19" y="154"/>
                  </a:cubicBezTo>
                  <a:cubicBezTo>
                    <a:pt x="19" y="154"/>
                    <a:pt x="19" y="153"/>
                    <a:pt x="19" y="152"/>
                  </a:cubicBezTo>
                  <a:cubicBezTo>
                    <a:pt x="20" y="152"/>
                    <a:pt x="21" y="150"/>
                    <a:pt x="21" y="150"/>
                  </a:cubicBezTo>
                  <a:cubicBezTo>
                    <a:pt x="22" y="150"/>
                    <a:pt x="22" y="150"/>
                    <a:pt x="23" y="150"/>
                  </a:cubicBezTo>
                  <a:cubicBezTo>
                    <a:pt x="23" y="150"/>
                    <a:pt x="25" y="151"/>
                    <a:pt x="25" y="152"/>
                  </a:cubicBezTo>
                  <a:cubicBezTo>
                    <a:pt x="26" y="152"/>
                    <a:pt x="28" y="151"/>
                    <a:pt x="29" y="151"/>
                  </a:cubicBezTo>
                  <a:cubicBezTo>
                    <a:pt x="30" y="151"/>
                    <a:pt x="31" y="150"/>
                    <a:pt x="32" y="149"/>
                  </a:cubicBezTo>
                  <a:cubicBezTo>
                    <a:pt x="32" y="149"/>
                    <a:pt x="33" y="148"/>
                    <a:pt x="33" y="147"/>
                  </a:cubicBezTo>
                  <a:cubicBezTo>
                    <a:pt x="34" y="146"/>
                    <a:pt x="33" y="145"/>
                    <a:pt x="33" y="144"/>
                  </a:cubicBezTo>
                  <a:cubicBezTo>
                    <a:pt x="33" y="143"/>
                    <a:pt x="32" y="142"/>
                    <a:pt x="32" y="141"/>
                  </a:cubicBezTo>
                  <a:cubicBezTo>
                    <a:pt x="31" y="141"/>
                    <a:pt x="30" y="140"/>
                    <a:pt x="30" y="139"/>
                  </a:cubicBezTo>
                  <a:cubicBezTo>
                    <a:pt x="29" y="138"/>
                    <a:pt x="28" y="137"/>
                    <a:pt x="27" y="136"/>
                  </a:cubicBezTo>
                  <a:cubicBezTo>
                    <a:pt x="26" y="136"/>
                    <a:pt x="25" y="135"/>
                    <a:pt x="25" y="134"/>
                  </a:cubicBezTo>
                  <a:cubicBezTo>
                    <a:pt x="24" y="134"/>
                    <a:pt x="22" y="133"/>
                    <a:pt x="21" y="133"/>
                  </a:cubicBezTo>
                  <a:cubicBezTo>
                    <a:pt x="21" y="133"/>
                    <a:pt x="19" y="133"/>
                    <a:pt x="19" y="133"/>
                  </a:cubicBezTo>
                  <a:cubicBezTo>
                    <a:pt x="18" y="133"/>
                    <a:pt x="17" y="134"/>
                    <a:pt x="16" y="134"/>
                  </a:cubicBezTo>
                  <a:cubicBezTo>
                    <a:pt x="14" y="134"/>
                    <a:pt x="12" y="134"/>
                    <a:pt x="11" y="133"/>
                  </a:cubicBezTo>
                  <a:cubicBezTo>
                    <a:pt x="11" y="133"/>
                    <a:pt x="9" y="133"/>
                    <a:pt x="8" y="132"/>
                  </a:cubicBezTo>
                  <a:cubicBezTo>
                    <a:pt x="7" y="132"/>
                    <a:pt x="6" y="132"/>
                    <a:pt x="6" y="132"/>
                  </a:cubicBezTo>
                  <a:cubicBezTo>
                    <a:pt x="5" y="131"/>
                    <a:pt x="5" y="131"/>
                    <a:pt x="5" y="130"/>
                  </a:cubicBezTo>
                  <a:cubicBezTo>
                    <a:pt x="5" y="129"/>
                    <a:pt x="5" y="128"/>
                    <a:pt x="5" y="128"/>
                  </a:cubicBezTo>
                  <a:cubicBezTo>
                    <a:pt x="4" y="127"/>
                    <a:pt x="3" y="125"/>
                    <a:pt x="3" y="124"/>
                  </a:cubicBezTo>
                  <a:cubicBezTo>
                    <a:pt x="3" y="123"/>
                    <a:pt x="3" y="122"/>
                    <a:pt x="3" y="121"/>
                  </a:cubicBezTo>
                  <a:cubicBezTo>
                    <a:pt x="3" y="120"/>
                    <a:pt x="3" y="119"/>
                    <a:pt x="3" y="118"/>
                  </a:cubicBezTo>
                  <a:cubicBezTo>
                    <a:pt x="2" y="117"/>
                    <a:pt x="1" y="115"/>
                    <a:pt x="1" y="115"/>
                  </a:cubicBezTo>
                  <a:cubicBezTo>
                    <a:pt x="1" y="113"/>
                    <a:pt x="0" y="112"/>
                    <a:pt x="0" y="111"/>
                  </a:cubicBezTo>
                  <a:cubicBezTo>
                    <a:pt x="1" y="111"/>
                    <a:pt x="1" y="109"/>
                    <a:pt x="1" y="109"/>
                  </a:cubicBezTo>
                  <a:cubicBezTo>
                    <a:pt x="2" y="108"/>
                    <a:pt x="2" y="107"/>
                    <a:pt x="3" y="106"/>
                  </a:cubicBezTo>
                  <a:cubicBezTo>
                    <a:pt x="3" y="105"/>
                    <a:pt x="5" y="104"/>
                    <a:pt x="6" y="103"/>
                  </a:cubicBezTo>
                  <a:cubicBezTo>
                    <a:pt x="7" y="103"/>
                    <a:pt x="8" y="102"/>
                    <a:pt x="9" y="101"/>
                  </a:cubicBezTo>
                  <a:cubicBezTo>
                    <a:pt x="10" y="101"/>
                    <a:pt x="10" y="100"/>
                    <a:pt x="11" y="100"/>
                  </a:cubicBezTo>
                  <a:cubicBezTo>
                    <a:pt x="11" y="99"/>
                    <a:pt x="12" y="98"/>
                    <a:pt x="12" y="97"/>
                  </a:cubicBezTo>
                  <a:cubicBezTo>
                    <a:pt x="12" y="96"/>
                    <a:pt x="13" y="95"/>
                    <a:pt x="13" y="95"/>
                  </a:cubicBezTo>
                  <a:cubicBezTo>
                    <a:pt x="13" y="94"/>
                    <a:pt x="14" y="94"/>
                    <a:pt x="14" y="94"/>
                  </a:cubicBezTo>
                  <a:cubicBezTo>
                    <a:pt x="15" y="93"/>
                    <a:pt x="16" y="92"/>
                    <a:pt x="16" y="91"/>
                  </a:cubicBezTo>
                  <a:cubicBezTo>
                    <a:pt x="16" y="90"/>
                    <a:pt x="17" y="88"/>
                    <a:pt x="17" y="88"/>
                  </a:cubicBezTo>
                  <a:cubicBezTo>
                    <a:pt x="17" y="87"/>
                    <a:pt x="18" y="86"/>
                    <a:pt x="18" y="86"/>
                  </a:cubicBezTo>
                  <a:cubicBezTo>
                    <a:pt x="18" y="86"/>
                    <a:pt x="19" y="84"/>
                    <a:pt x="20" y="84"/>
                  </a:cubicBezTo>
                  <a:cubicBezTo>
                    <a:pt x="20" y="83"/>
                    <a:pt x="21" y="83"/>
                    <a:pt x="22" y="83"/>
                  </a:cubicBezTo>
                  <a:cubicBezTo>
                    <a:pt x="23" y="83"/>
                    <a:pt x="24" y="83"/>
                    <a:pt x="24" y="83"/>
                  </a:cubicBezTo>
                  <a:cubicBezTo>
                    <a:pt x="25" y="83"/>
                    <a:pt x="26" y="83"/>
                    <a:pt x="27" y="84"/>
                  </a:cubicBezTo>
                  <a:cubicBezTo>
                    <a:pt x="28" y="84"/>
                    <a:pt x="29" y="84"/>
                    <a:pt x="30" y="84"/>
                  </a:cubicBezTo>
                  <a:cubicBezTo>
                    <a:pt x="31" y="84"/>
                    <a:pt x="32" y="84"/>
                    <a:pt x="32" y="83"/>
                  </a:cubicBezTo>
                  <a:cubicBezTo>
                    <a:pt x="33" y="83"/>
                    <a:pt x="33" y="82"/>
                    <a:pt x="34" y="82"/>
                  </a:cubicBezTo>
                  <a:cubicBezTo>
                    <a:pt x="35" y="82"/>
                    <a:pt x="36" y="82"/>
                    <a:pt x="37" y="82"/>
                  </a:cubicBezTo>
                  <a:cubicBezTo>
                    <a:pt x="37" y="82"/>
                    <a:pt x="39" y="82"/>
                    <a:pt x="40" y="82"/>
                  </a:cubicBezTo>
                  <a:cubicBezTo>
                    <a:pt x="41" y="82"/>
                    <a:pt x="42" y="82"/>
                    <a:pt x="42" y="82"/>
                  </a:cubicBezTo>
                  <a:cubicBezTo>
                    <a:pt x="43" y="82"/>
                    <a:pt x="43" y="83"/>
                    <a:pt x="44" y="83"/>
                  </a:cubicBezTo>
                  <a:cubicBezTo>
                    <a:pt x="44" y="83"/>
                    <a:pt x="45" y="83"/>
                    <a:pt x="45" y="83"/>
                  </a:cubicBezTo>
                  <a:cubicBezTo>
                    <a:pt x="46" y="83"/>
                    <a:pt x="46" y="82"/>
                    <a:pt x="47" y="82"/>
                  </a:cubicBezTo>
                  <a:cubicBezTo>
                    <a:pt x="47" y="81"/>
                    <a:pt x="48" y="81"/>
                    <a:pt x="48" y="80"/>
                  </a:cubicBezTo>
                  <a:cubicBezTo>
                    <a:pt x="49" y="80"/>
                    <a:pt x="49" y="78"/>
                    <a:pt x="49" y="77"/>
                  </a:cubicBezTo>
                  <a:cubicBezTo>
                    <a:pt x="49" y="77"/>
                    <a:pt x="49" y="76"/>
                    <a:pt x="49" y="75"/>
                  </a:cubicBezTo>
                  <a:cubicBezTo>
                    <a:pt x="48" y="75"/>
                    <a:pt x="47" y="74"/>
                    <a:pt x="47" y="74"/>
                  </a:cubicBezTo>
                  <a:cubicBezTo>
                    <a:pt x="47" y="73"/>
                    <a:pt x="47" y="72"/>
                    <a:pt x="47" y="72"/>
                  </a:cubicBezTo>
                  <a:cubicBezTo>
                    <a:pt x="48" y="71"/>
                    <a:pt x="48" y="71"/>
                    <a:pt x="49" y="71"/>
                  </a:cubicBezTo>
                  <a:cubicBezTo>
                    <a:pt x="50" y="71"/>
                    <a:pt x="51" y="72"/>
                    <a:pt x="52" y="71"/>
                  </a:cubicBezTo>
                  <a:cubicBezTo>
                    <a:pt x="53" y="71"/>
                    <a:pt x="54" y="70"/>
                    <a:pt x="54" y="70"/>
                  </a:cubicBezTo>
                  <a:cubicBezTo>
                    <a:pt x="55" y="70"/>
                    <a:pt x="56" y="69"/>
                    <a:pt x="56" y="68"/>
                  </a:cubicBezTo>
                  <a:cubicBezTo>
                    <a:pt x="57" y="68"/>
                    <a:pt x="57" y="66"/>
                    <a:pt x="58" y="66"/>
                  </a:cubicBezTo>
                  <a:cubicBezTo>
                    <a:pt x="58" y="64"/>
                    <a:pt x="59" y="63"/>
                    <a:pt x="59" y="62"/>
                  </a:cubicBezTo>
                  <a:cubicBezTo>
                    <a:pt x="59" y="61"/>
                    <a:pt x="59" y="60"/>
                    <a:pt x="59" y="59"/>
                  </a:cubicBezTo>
                  <a:cubicBezTo>
                    <a:pt x="59" y="58"/>
                    <a:pt x="58" y="56"/>
                    <a:pt x="58" y="55"/>
                  </a:cubicBezTo>
                  <a:cubicBezTo>
                    <a:pt x="58" y="54"/>
                    <a:pt x="57" y="51"/>
                    <a:pt x="57" y="49"/>
                  </a:cubicBezTo>
                  <a:cubicBezTo>
                    <a:pt x="57" y="48"/>
                    <a:pt x="57" y="47"/>
                    <a:pt x="57" y="46"/>
                  </a:cubicBezTo>
                  <a:cubicBezTo>
                    <a:pt x="57" y="45"/>
                    <a:pt x="57" y="43"/>
                    <a:pt x="57" y="43"/>
                  </a:cubicBezTo>
                  <a:cubicBezTo>
                    <a:pt x="58" y="42"/>
                    <a:pt x="59" y="41"/>
                    <a:pt x="60" y="41"/>
                  </a:cubicBezTo>
                  <a:cubicBezTo>
                    <a:pt x="61" y="40"/>
                    <a:pt x="62" y="40"/>
                    <a:pt x="63" y="40"/>
                  </a:cubicBezTo>
                  <a:cubicBezTo>
                    <a:pt x="63" y="39"/>
                    <a:pt x="65" y="38"/>
                    <a:pt x="65" y="38"/>
                  </a:cubicBezTo>
                  <a:cubicBezTo>
                    <a:pt x="65" y="37"/>
                    <a:pt x="66" y="35"/>
                    <a:pt x="66" y="34"/>
                  </a:cubicBezTo>
                  <a:cubicBezTo>
                    <a:pt x="66" y="33"/>
                    <a:pt x="67" y="32"/>
                    <a:pt x="67" y="32"/>
                  </a:cubicBezTo>
                  <a:cubicBezTo>
                    <a:pt x="67" y="31"/>
                    <a:pt x="66" y="29"/>
                    <a:pt x="66" y="28"/>
                  </a:cubicBezTo>
                  <a:cubicBezTo>
                    <a:pt x="65" y="28"/>
                    <a:pt x="65" y="27"/>
                    <a:pt x="64" y="27"/>
                  </a:cubicBezTo>
                  <a:cubicBezTo>
                    <a:pt x="64" y="27"/>
                    <a:pt x="62" y="27"/>
                    <a:pt x="62" y="27"/>
                  </a:cubicBezTo>
                  <a:cubicBezTo>
                    <a:pt x="61" y="27"/>
                    <a:pt x="60" y="26"/>
                    <a:pt x="60" y="25"/>
                  </a:cubicBezTo>
                  <a:cubicBezTo>
                    <a:pt x="60" y="25"/>
                    <a:pt x="60" y="23"/>
                    <a:pt x="60" y="23"/>
                  </a:cubicBezTo>
                  <a:cubicBezTo>
                    <a:pt x="60" y="22"/>
                    <a:pt x="59" y="21"/>
                    <a:pt x="59" y="21"/>
                  </a:cubicBezTo>
                  <a:cubicBezTo>
                    <a:pt x="59" y="20"/>
                    <a:pt x="58" y="19"/>
                    <a:pt x="58" y="18"/>
                  </a:cubicBezTo>
                  <a:cubicBezTo>
                    <a:pt x="58" y="17"/>
                    <a:pt x="58" y="15"/>
                    <a:pt x="58" y="15"/>
                  </a:cubicBezTo>
                  <a:cubicBezTo>
                    <a:pt x="59" y="14"/>
                    <a:pt x="60" y="13"/>
                    <a:pt x="60" y="13"/>
                  </a:cubicBezTo>
                  <a:cubicBezTo>
                    <a:pt x="62" y="12"/>
                    <a:pt x="64" y="11"/>
                    <a:pt x="65" y="11"/>
                  </a:cubicBezTo>
                  <a:cubicBezTo>
                    <a:pt x="66" y="11"/>
                    <a:pt x="68" y="11"/>
                    <a:pt x="69" y="11"/>
                  </a:cubicBezTo>
                  <a:cubicBezTo>
                    <a:pt x="70" y="11"/>
                    <a:pt x="73" y="11"/>
                    <a:pt x="74" y="11"/>
                  </a:cubicBezTo>
                  <a:cubicBezTo>
                    <a:pt x="75" y="11"/>
                    <a:pt x="77" y="10"/>
                    <a:pt x="78" y="10"/>
                  </a:cubicBezTo>
                  <a:cubicBezTo>
                    <a:pt x="78" y="10"/>
                    <a:pt x="79" y="9"/>
                    <a:pt x="79" y="9"/>
                  </a:cubicBezTo>
                  <a:cubicBezTo>
                    <a:pt x="80" y="8"/>
                    <a:pt x="81" y="8"/>
                    <a:pt x="81" y="7"/>
                  </a:cubicBezTo>
                  <a:cubicBezTo>
                    <a:pt x="82" y="7"/>
                    <a:pt x="83" y="6"/>
                    <a:pt x="83" y="5"/>
                  </a:cubicBezTo>
                  <a:cubicBezTo>
                    <a:pt x="84" y="5"/>
                    <a:pt x="85" y="4"/>
                    <a:pt x="86" y="4"/>
                  </a:cubicBezTo>
                  <a:cubicBezTo>
                    <a:pt x="86" y="3"/>
                    <a:pt x="87" y="3"/>
                    <a:pt x="88" y="3"/>
                  </a:cubicBezTo>
                  <a:cubicBezTo>
                    <a:pt x="88" y="3"/>
                    <a:pt x="90" y="2"/>
                    <a:pt x="90" y="2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92" y="1"/>
                    <a:pt x="93" y="0"/>
                    <a:pt x="93" y="1"/>
                  </a:cubicBezTo>
                  <a:cubicBezTo>
                    <a:pt x="93" y="1"/>
                    <a:pt x="94" y="1"/>
                    <a:pt x="94" y="2"/>
                  </a:cubicBezTo>
                  <a:cubicBezTo>
                    <a:pt x="94" y="2"/>
                    <a:pt x="94" y="3"/>
                    <a:pt x="94" y="3"/>
                  </a:cubicBezTo>
                  <a:cubicBezTo>
                    <a:pt x="95" y="4"/>
                    <a:pt x="96" y="6"/>
                    <a:pt x="96" y="7"/>
                  </a:cubicBezTo>
                  <a:cubicBezTo>
                    <a:pt x="96" y="8"/>
                    <a:pt x="96" y="9"/>
                    <a:pt x="96" y="10"/>
                  </a:cubicBezTo>
                  <a:cubicBezTo>
                    <a:pt x="96" y="10"/>
                    <a:pt x="96" y="12"/>
                    <a:pt x="96" y="12"/>
                  </a:cubicBezTo>
                  <a:cubicBezTo>
                    <a:pt x="97" y="13"/>
                    <a:pt x="98" y="14"/>
                    <a:pt x="98" y="14"/>
                  </a:cubicBezTo>
                  <a:cubicBezTo>
                    <a:pt x="98" y="15"/>
                    <a:pt x="98" y="17"/>
                    <a:pt x="98" y="18"/>
                  </a:cubicBezTo>
                  <a:cubicBezTo>
                    <a:pt x="98" y="18"/>
                    <a:pt x="98" y="20"/>
                    <a:pt x="98" y="20"/>
                  </a:cubicBezTo>
                  <a:cubicBezTo>
                    <a:pt x="98" y="21"/>
                    <a:pt x="99" y="22"/>
                    <a:pt x="99" y="22"/>
                  </a:cubicBezTo>
                  <a:cubicBezTo>
                    <a:pt x="99" y="23"/>
                    <a:pt x="101" y="23"/>
                    <a:pt x="101" y="23"/>
                  </a:cubicBezTo>
                  <a:cubicBezTo>
                    <a:pt x="102" y="22"/>
                    <a:pt x="102" y="21"/>
                    <a:pt x="103" y="21"/>
                  </a:cubicBezTo>
                  <a:cubicBezTo>
                    <a:pt x="103" y="20"/>
                    <a:pt x="104" y="19"/>
                    <a:pt x="104" y="19"/>
                  </a:cubicBezTo>
                  <a:cubicBezTo>
                    <a:pt x="104" y="19"/>
                    <a:pt x="105" y="18"/>
                    <a:pt x="105" y="17"/>
                  </a:cubicBezTo>
                  <a:cubicBezTo>
                    <a:pt x="106" y="17"/>
                    <a:pt x="108" y="17"/>
                    <a:pt x="108" y="17"/>
                  </a:cubicBezTo>
                  <a:cubicBezTo>
                    <a:pt x="109" y="17"/>
                    <a:pt x="111" y="16"/>
                    <a:pt x="112" y="16"/>
                  </a:cubicBezTo>
                  <a:cubicBezTo>
                    <a:pt x="113" y="15"/>
                    <a:pt x="114" y="15"/>
                    <a:pt x="115" y="15"/>
                  </a:cubicBezTo>
                  <a:cubicBezTo>
                    <a:pt x="116" y="15"/>
                    <a:pt x="118" y="15"/>
                    <a:pt x="119" y="15"/>
                  </a:cubicBezTo>
                  <a:cubicBezTo>
                    <a:pt x="120" y="15"/>
                    <a:pt x="121" y="16"/>
                    <a:pt x="121" y="16"/>
                  </a:cubicBezTo>
                  <a:cubicBezTo>
                    <a:pt x="122" y="16"/>
                    <a:pt x="123" y="15"/>
                    <a:pt x="123" y="15"/>
                  </a:cubicBezTo>
                  <a:cubicBezTo>
                    <a:pt x="123" y="14"/>
                    <a:pt x="123" y="13"/>
                    <a:pt x="123" y="13"/>
                  </a:cubicBezTo>
                  <a:cubicBezTo>
                    <a:pt x="123" y="12"/>
                    <a:pt x="122" y="11"/>
                    <a:pt x="123" y="10"/>
                  </a:cubicBezTo>
                  <a:cubicBezTo>
                    <a:pt x="123" y="10"/>
                    <a:pt x="124" y="9"/>
                    <a:pt x="124" y="9"/>
                  </a:cubicBezTo>
                  <a:cubicBezTo>
                    <a:pt x="124" y="9"/>
                    <a:pt x="125" y="9"/>
                    <a:pt x="125" y="8"/>
                  </a:cubicBezTo>
                  <a:cubicBezTo>
                    <a:pt x="126" y="9"/>
                    <a:pt x="126" y="10"/>
                    <a:pt x="126" y="10"/>
                  </a:cubicBezTo>
                  <a:cubicBezTo>
                    <a:pt x="127" y="10"/>
                    <a:pt x="128" y="10"/>
                    <a:pt x="128" y="10"/>
                  </a:cubicBezTo>
                  <a:cubicBezTo>
                    <a:pt x="129" y="11"/>
                    <a:pt x="130" y="12"/>
                    <a:pt x="131" y="12"/>
                  </a:cubicBezTo>
                  <a:cubicBezTo>
                    <a:pt x="131" y="12"/>
                    <a:pt x="132" y="13"/>
                    <a:pt x="133" y="13"/>
                  </a:cubicBezTo>
                  <a:cubicBezTo>
                    <a:pt x="133" y="13"/>
                    <a:pt x="134" y="13"/>
                    <a:pt x="135" y="13"/>
                  </a:cubicBezTo>
                  <a:cubicBezTo>
                    <a:pt x="135" y="13"/>
                    <a:pt x="136" y="14"/>
                    <a:pt x="136" y="14"/>
                  </a:cubicBezTo>
                  <a:cubicBezTo>
                    <a:pt x="137" y="15"/>
                    <a:pt x="137" y="16"/>
                    <a:pt x="137" y="17"/>
                  </a:cubicBezTo>
                  <a:cubicBezTo>
                    <a:pt x="137" y="18"/>
                    <a:pt x="137" y="19"/>
                    <a:pt x="138" y="20"/>
                  </a:cubicBezTo>
                  <a:cubicBezTo>
                    <a:pt x="138" y="21"/>
                    <a:pt x="138" y="23"/>
                    <a:pt x="138" y="24"/>
                  </a:cubicBezTo>
                  <a:cubicBezTo>
                    <a:pt x="138" y="25"/>
                    <a:pt x="137" y="28"/>
                    <a:pt x="137" y="29"/>
                  </a:cubicBezTo>
                  <a:cubicBezTo>
                    <a:pt x="137" y="31"/>
                    <a:pt x="137" y="33"/>
                    <a:pt x="137" y="34"/>
                  </a:cubicBezTo>
                  <a:cubicBezTo>
                    <a:pt x="137" y="35"/>
                    <a:pt x="137" y="37"/>
                    <a:pt x="138" y="38"/>
                  </a:cubicBezTo>
                  <a:cubicBezTo>
                    <a:pt x="138" y="39"/>
                    <a:pt x="138" y="40"/>
                    <a:pt x="138" y="41"/>
                  </a:cubicBezTo>
                  <a:cubicBezTo>
                    <a:pt x="139" y="42"/>
                    <a:pt x="139" y="43"/>
                    <a:pt x="140" y="43"/>
                  </a:cubicBezTo>
                  <a:cubicBezTo>
                    <a:pt x="140" y="44"/>
                    <a:pt x="142" y="44"/>
                    <a:pt x="142" y="44"/>
                  </a:cubicBezTo>
                  <a:cubicBezTo>
                    <a:pt x="143" y="45"/>
                    <a:pt x="145" y="45"/>
                    <a:pt x="145" y="45"/>
                  </a:cubicBezTo>
                  <a:cubicBezTo>
                    <a:pt x="146" y="45"/>
                    <a:pt x="147" y="46"/>
                    <a:pt x="148" y="46"/>
                  </a:cubicBezTo>
                  <a:cubicBezTo>
                    <a:pt x="149" y="46"/>
                    <a:pt x="150" y="47"/>
                    <a:pt x="151" y="47"/>
                  </a:cubicBezTo>
                  <a:cubicBezTo>
                    <a:pt x="151" y="48"/>
                    <a:pt x="152" y="49"/>
                    <a:pt x="153" y="49"/>
                  </a:cubicBezTo>
                  <a:cubicBezTo>
                    <a:pt x="154" y="49"/>
                    <a:pt x="155" y="49"/>
                    <a:pt x="156" y="49"/>
                  </a:cubicBezTo>
                  <a:cubicBezTo>
                    <a:pt x="156" y="49"/>
                    <a:pt x="158" y="49"/>
                    <a:pt x="158" y="49"/>
                  </a:cubicBezTo>
                  <a:cubicBezTo>
                    <a:pt x="159" y="49"/>
                    <a:pt x="161" y="50"/>
                    <a:pt x="162" y="49"/>
                  </a:cubicBezTo>
                  <a:cubicBezTo>
                    <a:pt x="162" y="49"/>
                    <a:pt x="164" y="49"/>
                    <a:pt x="165" y="49"/>
                  </a:cubicBezTo>
                  <a:cubicBezTo>
                    <a:pt x="165" y="49"/>
                    <a:pt x="167" y="49"/>
                    <a:pt x="167" y="49"/>
                  </a:cubicBezTo>
                  <a:cubicBezTo>
                    <a:pt x="168" y="49"/>
                    <a:pt x="169" y="49"/>
                    <a:pt x="170" y="48"/>
                  </a:cubicBezTo>
                  <a:cubicBezTo>
                    <a:pt x="170" y="48"/>
                    <a:pt x="170" y="48"/>
                    <a:pt x="171" y="48"/>
                  </a:cubicBezTo>
                  <a:cubicBezTo>
                    <a:pt x="171" y="47"/>
                    <a:pt x="171" y="47"/>
                    <a:pt x="171" y="46"/>
                  </a:cubicBezTo>
                  <a:cubicBezTo>
                    <a:pt x="171" y="46"/>
                    <a:pt x="171" y="45"/>
                    <a:pt x="171" y="45"/>
                  </a:cubicBezTo>
                  <a:cubicBezTo>
                    <a:pt x="171" y="44"/>
                    <a:pt x="170" y="43"/>
                    <a:pt x="170" y="43"/>
                  </a:cubicBezTo>
                  <a:cubicBezTo>
                    <a:pt x="170" y="42"/>
                    <a:pt x="170" y="41"/>
                    <a:pt x="170" y="40"/>
                  </a:cubicBezTo>
                  <a:cubicBezTo>
                    <a:pt x="170" y="40"/>
                    <a:pt x="169" y="38"/>
                    <a:pt x="169" y="38"/>
                  </a:cubicBezTo>
                  <a:cubicBezTo>
                    <a:pt x="169" y="37"/>
                    <a:pt x="169" y="36"/>
                    <a:pt x="169" y="36"/>
                  </a:cubicBezTo>
                  <a:cubicBezTo>
                    <a:pt x="169" y="35"/>
                    <a:pt x="169" y="34"/>
                    <a:pt x="170" y="34"/>
                  </a:cubicBezTo>
                  <a:cubicBezTo>
                    <a:pt x="170" y="33"/>
                    <a:pt x="171" y="32"/>
                    <a:pt x="171" y="32"/>
                  </a:cubicBezTo>
                  <a:cubicBezTo>
                    <a:pt x="171" y="31"/>
                    <a:pt x="172" y="30"/>
                    <a:pt x="172" y="29"/>
                  </a:cubicBezTo>
                  <a:cubicBezTo>
                    <a:pt x="172" y="28"/>
                    <a:pt x="172" y="27"/>
                    <a:pt x="172" y="27"/>
                  </a:cubicBezTo>
                  <a:cubicBezTo>
                    <a:pt x="172" y="26"/>
                    <a:pt x="172" y="25"/>
                    <a:pt x="172" y="24"/>
                  </a:cubicBezTo>
                  <a:cubicBezTo>
                    <a:pt x="172" y="23"/>
                    <a:pt x="173" y="22"/>
                    <a:pt x="173" y="21"/>
                  </a:cubicBezTo>
                  <a:cubicBezTo>
                    <a:pt x="173" y="21"/>
                    <a:pt x="174" y="21"/>
                    <a:pt x="174" y="21"/>
                  </a:cubicBezTo>
                  <a:cubicBezTo>
                    <a:pt x="175" y="20"/>
                    <a:pt x="176" y="21"/>
                    <a:pt x="177" y="21"/>
                  </a:cubicBezTo>
                  <a:cubicBezTo>
                    <a:pt x="178" y="21"/>
                    <a:pt x="179" y="21"/>
                    <a:pt x="180" y="21"/>
                  </a:cubicBezTo>
                  <a:cubicBezTo>
                    <a:pt x="180" y="22"/>
                    <a:pt x="181" y="22"/>
                    <a:pt x="181" y="22"/>
                  </a:cubicBezTo>
                  <a:cubicBezTo>
                    <a:pt x="181" y="23"/>
                    <a:pt x="183" y="23"/>
                    <a:pt x="183" y="22"/>
                  </a:cubicBezTo>
                  <a:cubicBezTo>
                    <a:pt x="183" y="22"/>
                    <a:pt x="184" y="21"/>
                    <a:pt x="184" y="21"/>
                  </a:cubicBezTo>
                  <a:cubicBezTo>
                    <a:pt x="184" y="21"/>
                    <a:pt x="185" y="21"/>
                    <a:pt x="186" y="21"/>
                  </a:cubicBezTo>
                  <a:cubicBezTo>
                    <a:pt x="186" y="22"/>
                    <a:pt x="186" y="23"/>
                    <a:pt x="186" y="24"/>
                  </a:cubicBezTo>
                  <a:cubicBezTo>
                    <a:pt x="187" y="25"/>
                    <a:pt x="186" y="27"/>
                    <a:pt x="186" y="28"/>
                  </a:cubicBezTo>
                  <a:cubicBezTo>
                    <a:pt x="187" y="29"/>
                    <a:pt x="187" y="31"/>
                    <a:pt x="187" y="31"/>
                  </a:cubicBezTo>
                  <a:cubicBezTo>
                    <a:pt x="188" y="32"/>
                    <a:pt x="187" y="34"/>
                    <a:pt x="187" y="35"/>
                  </a:cubicBezTo>
                  <a:cubicBezTo>
                    <a:pt x="188" y="36"/>
                    <a:pt x="188" y="37"/>
                    <a:pt x="188" y="38"/>
                  </a:cubicBezTo>
                  <a:cubicBezTo>
                    <a:pt x="188" y="38"/>
                    <a:pt x="189" y="38"/>
                    <a:pt x="190" y="38"/>
                  </a:cubicBezTo>
                  <a:cubicBezTo>
                    <a:pt x="191" y="38"/>
                    <a:pt x="192" y="38"/>
                    <a:pt x="193" y="38"/>
                  </a:cubicBezTo>
                  <a:cubicBezTo>
                    <a:pt x="193" y="38"/>
                    <a:pt x="194" y="38"/>
                    <a:pt x="195" y="38"/>
                  </a:cubicBezTo>
                  <a:cubicBezTo>
                    <a:pt x="195" y="38"/>
                    <a:pt x="196" y="38"/>
                    <a:pt x="196" y="39"/>
                  </a:cubicBezTo>
                  <a:cubicBezTo>
                    <a:pt x="197" y="39"/>
                    <a:pt x="197" y="40"/>
                    <a:pt x="198" y="40"/>
                  </a:cubicBezTo>
                  <a:cubicBezTo>
                    <a:pt x="198" y="40"/>
                    <a:pt x="198" y="41"/>
                    <a:pt x="198" y="42"/>
                  </a:cubicBezTo>
                  <a:cubicBezTo>
                    <a:pt x="199" y="42"/>
                    <a:pt x="200" y="43"/>
                    <a:pt x="201" y="43"/>
                  </a:cubicBezTo>
                  <a:cubicBezTo>
                    <a:pt x="201" y="43"/>
                    <a:pt x="202" y="44"/>
                    <a:pt x="202" y="44"/>
                  </a:cubicBezTo>
                  <a:cubicBezTo>
                    <a:pt x="203" y="44"/>
                    <a:pt x="204" y="45"/>
                    <a:pt x="204" y="45"/>
                  </a:cubicBezTo>
                  <a:cubicBezTo>
                    <a:pt x="205" y="46"/>
                    <a:pt x="205" y="46"/>
                    <a:pt x="205" y="46"/>
                  </a:cubicBezTo>
                  <a:cubicBezTo>
                    <a:pt x="205" y="47"/>
                    <a:pt x="206" y="48"/>
                    <a:pt x="207" y="49"/>
                  </a:cubicBezTo>
                  <a:cubicBezTo>
                    <a:pt x="207" y="50"/>
                    <a:pt x="208" y="51"/>
                    <a:pt x="208" y="51"/>
                  </a:cubicBezTo>
                  <a:cubicBezTo>
                    <a:pt x="208" y="52"/>
                    <a:pt x="209" y="52"/>
                    <a:pt x="209" y="53"/>
                  </a:cubicBezTo>
                  <a:cubicBezTo>
                    <a:pt x="210" y="54"/>
                    <a:pt x="211" y="55"/>
                    <a:pt x="211" y="56"/>
                  </a:cubicBezTo>
                  <a:cubicBezTo>
                    <a:pt x="212" y="56"/>
                    <a:pt x="212" y="58"/>
                    <a:pt x="212" y="58"/>
                  </a:cubicBezTo>
                  <a:cubicBezTo>
                    <a:pt x="212" y="59"/>
                    <a:pt x="212" y="60"/>
                    <a:pt x="212" y="61"/>
                  </a:cubicBezTo>
                  <a:cubicBezTo>
                    <a:pt x="211" y="61"/>
                    <a:pt x="211" y="62"/>
                    <a:pt x="211" y="63"/>
                  </a:cubicBezTo>
                  <a:cubicBezTo>
                    <a:pt x="211" y="63"/>
                    <a:pt x="210" y="64"/>
                    <a:pt x="209" y="65"/>
                  </a:cubicBezTo>
                  <a:cubicBezTo>
                    <a:pt x="209" y="66"/>
                    <a:pt x="208" y="67"/>
                    <a:pt x="208" y="67"/>
                  </a:cubicBezTo>
                  <a:cubicBezTo>
                    <a:pt x="208" y="68"/>
                    <a:pt x="208" y="68"/>
                    <a:pt x="208" y="69"/>
                  </a:cubicBezTo>
                  <a:cubicBezTo>
                    <a:pt x="208" y="69"/>
                    <a:pt x="208" y="70"/>
                    <a:pt x="209" y="71"/>
                  </a:cubicBezTo>
                  <a:cubicBezTo>
                    <a:pt x="209" y="71"/>
                    <a:pt x="209" y="71"/>
                    <a:pt x="210" y="72"/>
                  </a:cubicBezTo>
                  <a:cubicBezTo>
                    <a:pt x="209" y="72"/>
                    <a:pt x="208" y="73"/>
                    <a:pt x="208" y="73"/>
                  </a:cubicBezTo>
                  <a:cubicBezTo>
                    <a:pt x="208" y="74"/>
                    <a:pt x="207" y="74"/>
                    <a:pt x="207" y="74"/>
                  </a:cubicBezTo>
                  <a:cubicBezTo>
                    <a:pt x="206" y="74"/>
                    <a:pt x="205" y="73"/>
                    <a:pt x="204" y="73"/>
                  </a:cubicBezTo>
                  <a:cubicBezTo>
                    <a:pt x="204" y="72"/>
                    <a:pt x="202" y="70"/>
                    <a:pt x="202" y="70"/>
                  </a:cubicBezTo>
                  <a:cubicBezTo>
                    <a:pt x="201" y="69"/>
                    <a:pt x="198" y="67"/>
                    <a:pt x="197" y="67"/>
                  </a:cubicBezTo>
                  <a:cubicBezTo>
                    <a:pt x="196" y="66"/>
                    <a:pt x="195" y="66"/>
                    <a:pt x="194" y="65"/>
                  </a:cubicBezTo>
                  <a:cubicBezTo>
                    <a:pt x="194" y="65"/>
                    <a:pt x="193" y="64"/>
                    <a:pt x="192" y="64"/>
                  </a:cubicBezTo>
                  <a:cubicBezTo>
                    <a:pt x="192" y="64"/>
                    <a:pt x="190" y="64"/>
                    <a:pt x="190" y="65"/>
                  </a:cubicBezTo>
                  <a:cubicBezTo>
                    <a:pt x="189" y="65"/>
                    <a:pt x="188" y="66"/>
                    <a:pt x="188" y="66"/>
                  </a:cubicBezTo>
                  <a:cubicBezTo>
                    <a:pt x="188" y="66"/>
                    <a:pt x="187" y="67"/>
                    <a:pt x="187" y="68"/>
                  </a:cubicBezTo>
                  <a:cubicBezTo>
                    <a:pt x="186" y="69"/>
                    <a:pt x="186" y="70"/>
                    <a:pt x="186" y="71"/>
                  </a:cubicBezTo>
                  <a:cubicBezTo>
                    <a:pt x="185" y="71"/>
                    <a:pt x="184" y="72"/>
                    <a:pt x="184" y="73"/>
                  </a:cubicBezTo>
                  <a:cubicBezTo>
                    <a:pt x="183" y="74"/>
                    <a:pt x="182" y="75"/>
                    <a:pt x="182" y="75"/>
                  </a:cubicBezTo>
                  <a:cubicBezTo>
                    <a:pt x="182" y="76"/>
                    <a:pt x="182" y="78"/>
                    <a:pt x="182" y="79"/>
                  </a:cubicBezTo>
                  <a:cubicBezTo>
                    <a:pt x="181" y="80"/>
                    <a:pt x="182" y="81"/>
                    <a:pt x="182" y="82"/>
                  </a:cubicBezTo>
                  <a:cubicBezTo>
                    <a:pt x="182" y="83"/>
                    <a:pt x="182" y="84"/>
                    <a:pt x="183" y="85"/>
                  </a:cubicBezTo>
                  <a:cubicBezTo>
                    <a:pt x="183" y="85"/>
                    <a:pt x="184" y="86"/>
                    <a:pt x="184" y="87"/>
                  </a:cubicBezTo>
                  <a:cubicBezTo>
                    <a:pt x="185" y="87"/>
                    <a:pt x="186" y="88"/>
                    <a:pt x="186" y="88"/>
                  </a:cubicBezTo>
                  <a:cubicBezTo>
                    <a:pt x="187" y="89"/>
                    <a:pt x="188" y="89"/>
                    <a:pt x="189" y="90"/>
                  </a:cubicBezTo>
                  <a:cubicBezTo>
                    <a:pt x="189" y="90"/>
                    <a:pt x="190" y="91"/>
                    <a:pt x="191" y="91"/>
                  </a:cubicBezTo>
                  <a:cubicBezTo>
                    <a:pt x="191" y="92"/>
                    <a:pt x="191" y="93"/>
                    <a:pt x="191" y="93"/>
                  </a:cubicBezTo>
                  <a:cubicBezTo>
                    <a:pt x="191" y="94"/>
                    <a:pt x="191" y="95"/>
                    <a:pt x="191" y="96"/>
                  </a:cubicBezTo>
                  <a:cubicBezTo>
                    <a:pt x="191" y="96"/>
                    <a:pt x="191" y="97"/>
                    <a:pt x="190" y="98"/>
                  </a:cubicBezTo>
                  <a:cubicBezTo>
                    <a:pt x="190" y="98"/>
                    <a:pt x="188" y="100"/>
                    <a:pt x="188" y="100"/>
                  </a:cubicBezTo>
                  <a:cubicBezTo>
                    <a:pt x="187" y="101"/>
                    <a:pt x="185" y="103"/>
                    <a:pt x="185" y="103"/>
                  </a:cubicBezTo>
                  <a:cubicBezTo>
                    <a:pt x="184" y="104"/>
                    <a:pt x="182" y="106"/>
                    <a:pt x="181" y="107"/>
                  </a:cubicBezTo>
                  <a:cubicBezTo>
                    <a:pt x="181" y="107"/>
                    <a:pt x="180" y="108"/>
                    <a:pt x="179" y="108"/>
                  </a:cubicBezTo>
                  <a:cubicBezTo>
                    <a:pt x="179" y="109"/>
                    <a:pt x="178" y="109"/>
                    <a:pt x="178" y="110"/>
                  </a:cubicBezTo>
                  <a:cubicBezTo>
                    <a:pt x="177" y="111"/>
                    <a:pt x="177" y="113"/>
                    <a:pt x="175" y="114"/>
                  </a:cubicBezTo>
                  <a:cubicBezTo>
                    <a:pt x="175" y="115"/>
                    <a:pt x="174" y="117"/>
                    <a:pt x="173" y="118"/>
                  </a:cubicBezTo>
                  <a:cubicBezTo>
                    <a:pt x="173" y="118"/>
                    <a:pt x="172" y="120"/>
                    <a:pt x="171" y="121"/>
                  </a:cubicBezTo>
                  <a:cubicBezTo>
                    <a:pt x="171" y="121"/>
                    <a:pt x="170" y="123"/>
                    <a:pt x="169" y="123"/>
                  </a:cubicBezTo>
                  <a:cubicBezTo>
                    <a:pt x="169" y="124"/>
                    <a:pt x="167" y="125"/>
                    <a:pt x="167" y="126"/>
                  </a:cubicBezTo>
                  <a:cubicBezTo>
                    <a:pt x="166" y="127"/>
                    <a:pt x="165" y="129"/>
                    <a:pt x="165" y="129"/>
                  </a:cubicBezTo>
                  <a:cubicBezTo>
                    <a:pt x="164" y="129"/>
                    <a:pt x="162" y="129"/>
                    <a:pt x="162" y="129"/>
                  </a:cubicBezTo>
                  <a:cubicBezTo>
                    <a:pt x="162" y="129"/>
                    <a:pt x="161" y="128"/>
                    <a:pt x="160" y="128"/>
                  </a:cubicBezTo>
                  <a:cubicBezTo>
                    <a:pt x="160" y="128"/>
                    <a:pt x="159" y="128"/>
                    <a:pt x="159" y="128"/>
                  </a:cubicBezTo>
                  <a:cubicBezTo>
                    <a:pt x="158" y="128"/>
                    <a:pt x="158" y="128"/>
                    <a:pt x="158" y="128"/>
                  </a:cubicBezTo>
                  <a:cubicBezTo>
                    <a:pt x="157" y="128"/>
                    <a:pt x="156" y="128"/>
                    <a:pt x="156" y="129"/>
                  </a:cubicBezTo>
                  <a:cubicBezTo>
                    <a:pt x="156" y="129"/>
                    <a:pt x="156" y="130"/>
                    <a:pt x="156" y="130"/>
                  </a:cubicBezTo>
                  <a:cubicBezTo>
                    <a:pt x="155" y="131"/>
                    <a:pt x="156" y="132"/>
                    <a:pt x="155" y="132"/>
                  </a:cubicBezTo>
                  <a:cubicBezTo>
                    <a:pt x="155" y="133"/>
                    <a:pt x="155" y="134"/>
                    <a:pt x="155" y="135"/>
                  </a:cubicBezTo>
                  <a:cubicBezTo>
                    <a:pt x="154" y="135"/>
                    <a:pt x="154" y="136"/>
                    <a:pt x="153" y="136"/>
                  </a:cubicBezTo>
                  <a:cubicBezTo>
                    <a:pt x="152" y="137"/>
                    <a:pt x="151" y="137"/>
                    <a:pt x="150" y="138"/>
                  </a:cubicBezTo>
                  <a:cubicBezTo>
                    <a:pt x="149" y="138"/>
                    <a:pt x="148" y="140"/>
                    <a:pt x="147" y="141"/>
                  </a:cubicBezTo>
                  <a:cubicBezTo>
                    <a:pt x="147" y="142"/>
                    <a:pt x="146" y="143"/>
                    <a:pt x="146" y="144"/>
                  </a:cubicBezTo>
                  <a:cubicBezTo>
                    <a:pt x="145" y="144"/>
                    <a:pt x="144" y="144"/>
                    <a:pt x="144" y="145"/>
                  </a:cubicBezTo>
                  <a:cubicBezTo>
                    <a:pt x="144" y="145"/>
                    <a:pt x="143" y="146"/>
                    <a:pt x="143" y="147"/>
                  </a:cubicBezTo>
                  <a:cubicBezTo>
                    <a:pt x="143" y="147"/>
                    <a:pt x="142" y="148"/>
                    <a:pt x="142" y="149"/>
                  </a:cubicBezTo>
                  <a:cubicBezTo>
                    <a:pt x="141" y="149"/>
                    <a:pt x="140" y="150"/>
                    <a:pt x="139" y="150"/>
                  </a:cubicBezTo>
                  <a:cubicBezTo>
                    <a:pt x="139" y="150"/>
                    <a:pt x="137" y="150"/>
                    <a:pt x="136" y="150"/>
                  </a:cubicBezTo>
                  <a:cubicBezTo>
                    <a:pt x="136" y="151"/>
                    <a:pt x="134" y="152"/>
                    <a:pt x="133" y="152"/>
                  </a:cubicBezTo>
                  <a:cubicBezTo>
                    <a:pt x="133" y="152"/>
                    <a:pt x="132" y="153"/>
                    <a:pt x="131" y="153"/>
                  </a:cubicBezTo>
                  <a:cubicBezTo>
                    <a:pt x="131" y="153"/>
                    <a:pt x="129" y="154"/>
                    <a:pt x="129" y="154"/>
                  </a:cubicBezTo>
                  <a:cubicBezTo>
                    <a:pt x="128" y="155"/>
                    <a:pt x="127" y="157"/>
                    <a:pt x="126" y="158"/>
                  </a:cubicBezTo>
                  <a:cubicBezTo>
                    <a:pt x="126" y="159"/>
                    <a:pt x="126" y="160"/>
                    <a:pt x="125" y="160"/>
                  </a:cubicBezTo>
                  <a:cubicBezTo>
                    <a:pt x="125" y="161"/>
                    <a:pt x="124" y="162"/>
                    <a:pt x="124" y="162"/>
                  </a:cubicBezTo>
                  <a:cubicBezTo>
                    <a:pt x="124" y="163"/>
                    <a:pt x="123" y="163"/>
                    <a:pt x="123" y="164"/>
                  </a:cubicBezTo>
                  <a:cubicBezTo>
                    <a:pt x="122" y="165"/>
                    <a:pt x="122" y="166"/>
                    <a:pt x="122" y="166"/>
                  </a:cubicBezTo>
                  <a:cubicBezTo>
                    <a:pt x="122" y="167"/>
                    <a:pt x="122" y="167"/>
                    <a:pt x="122" y="168"/>
                  </a:cubicBezTo>
                  <a:cubicBezTo>
                    <a:pt x="123" y="168"/>
                    <a:pt x="124" y="169"/>
                    <a:pt x="125" y="169"/>
                  </a:cubicBezTo>
                  <a:cubicBezTo>
                    <a:pt x="125" y="169"/>
                    <a:pt x="126" y="170"/>
                    <a:pt x="127" y="170"/>
                  </a:cubicBezTo>
                  <a:cubicBezTo>
                    <a:pt x="127" y="170"/>
                    <a:pt x="128" y="171"/>
                    <a:pt x="129" y="171"/>
                  </a:cubicBezTo>
                  <a:cubicBezTo>
                    <a:pt x="129" y="171"/>
                    <a:pt x="130" y="172"/>
                    <a:pt x="131" y="172"/>
                  </a:cubicBezTo>
                  <a:cubicBezTo>
                    <a:pt x="131" y="173"/>
                    <a:pt x="132" y="174"/>
                    <a:pt x="132" y="174"/>
                  </a:cubicBezTo>
                  <a:cubicBezTo>
                    <a:pt x="132" y="175"/>
                    <a:pt x="132" y="177"/>
                    <a:pt x="132" y="177"/>
                  </a:cubicBezTo>
                  <a:cubicBezTo>
                    <a:pt x="133" y="178"/>
                    <a:pt x="133" y="178"/>
                    <a:pt x="134" y="178"/>
                  </a:cubicBezTo>
                  <a:cubicBezTo>
                    <a:pt x="134" y="179"/>
                    <a:pt x="135" y="180"/>
                    <a:pt x="135" y="180"/>
                  </a:cubicBezTo>
                  <a:cubicBezTo>
                    <a:pt x="135" y="181"/>
                    <a:pt x="136" y="182"/>
                    <a:pt x="136" y="182"/>
                  </a:cubicBezTo>
                  <a:cubicBezTo>
                    <a:pt x="136" y="183"/>
                    <a:pt x="136" y="184"/>
                    <a:pt x="136" y="185"/>
                  </a:cubicBezTo>
                  <a:cubicBezTo>
                    <a:pt x="136" y="185"/>
                    <a:pt x="137" y="186"/>
                    <a:pt x="137" y="186"/>
                  </a:cubicBezTo>
                  <a:cubicBezTo>
                    <a:pt x="137" y="187"/>
                    <a:pt x="138" y="188"/>
                    <a:pt x="138" y="189"/>
                  </a:cubicBezTo>
                  <a:cubicBezTo>
                    <a:pt x="138" y="189"/>
                    <a:pt x="138" y="189"/>
                    <a:pt x="139" y="19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167"/>
            <p:cNvSpPr>
              <a:spLocks/>
            </p:cNvSpPr>
            <p:nvPr/>
          </p:nvSpPr>
          <p:spPr bwMode="auto">
            <a:xfrm>
              <a:off x="1510" y="965"/>
              <a:ext cx="471" cy="304"/>
            </a:xfrm>
            <a:custGeom>
              <a:avLst/>
              <a:gdLst>
                <a:gd name="T0" fmla="*/ 137 w 170"/>
                <a:gd name="T1" fmla="*/ 109 h 110"/>
                <a:gd name="T2" fmla="*/ 129 w 170"/>
                <a:gd name="T3" fmla="*/ 107 h 110"/>
                <a:gd name="T4" fmla="*/ 118 w 170"/>
                <a:gd name="T5" fmla="*/ 103 h 110"/>
                <a:gd name="T6" fmla="*/ 114 w 170"/>
                <a:gd name="T7" fmla="*/ 95 h 110"/>
                <a:gd name="T8" fmla="*/ 106 w 170"/>
                <a:gd name="T9" fmla="*/ 91 h 110"/>
                <a:gd name="T10" fmla="*/ 95 w 170"/>
                <a:gd name="T11" fmla="*/ 97 h 110"/>
                <a:gd name="T12" fmla="*/ 83 w 170"/>
                <a:gd name="T13" fmla="*/ 99 h 110"/>
                <a:gd name="T14" fmla="*/ 68 w 170"/>
                <a:gd name="T15" fmla="*/ 100 h 110"/>
                <a:gd name="T16" fmla="*/ 55 w 170"/>
                <a:gd name="T17" fmla="*/ 100 h 110"/>
                <a:gd name="T18" fmla="*/ 47 w 170"/>
                <a:gd name="T19" fmla="*/ 105 h 110"/>
                <a:gd name="T20" fmla="*/ 34 w 170"/>
                <a:gd name="T21" fmla="*/ 103 h 110"/>
                <a:gd name="T22" fmla="*/ 40 w 170"/>
                <a:gd name="T23" fmla="*/ 98 h 110"/>
                <a:gd name="T24" fmla="*/ 35 w 170"/>
                <a:gd name="T25" fmla="*/ 91 h 110"/>
                <a:gd name="T26" fmla="*/ 24 w 170"/>
                <a:gd name="T27" fmla="*/ 83 h 110"/>
                <a:gd name="T28" fmla="*/ 15 w 170"/>
                <a:gd name="T29" fmla="*/ 80 h 110"/>
                <a:gd name="T30" fmla="*/ 7 w 170"/>
                <a:gd name="T31" fmla="*/ 77 h 110"/>
                <a:gd name="T32" fmla="*/ 4 w 170"/>
                <a:gd name="T33" fmla="*/ 71 h 110"/>
                <a:gd name="T34" fmla="*/ 4 w 170"/>
                <a:gd name="T35" fmla="*/ 66 h 110"/>
                <a:gd name="T36" fmla="*/ 10 w 170"/>
                <a:gd name="T37" fmla="*/ 68 h 110"/>
                <a:gd name="T38" fmla="*/ 4 w 170"/>
                <a:gd name="T39" fmla="*/ 63 h 110"/>
                <a:gd name="T40" fmla="*/ 0 w 170"/>
                <a:gd name="T41" fmla="*/ 50 h 110"/>
                <a:gd name="T42" fmla="*/ 9 w 170"/>
                <a:gd name="T43" fmla="*/ 47 h 110"/>
                <a:gd name="T44" fmla="*/ 17 w 170"/>
                <a:gd name="T45" fmla="*/ 43 h 110"/>
                <a:gd name="T46" fmla="*/ 27 w 170"/>
                <a:gd name="T47" fmla="*/ 43 h 110"/>
                <a:gd name="T48" fmla="*/ 36 w 170"/>
                <a:gd name="T49" fmla="*/ 43 h 110"/>
                <a:gd name="T50" fmla="*/ 43 w 170"/>
                <a:gd name="T51" fmla="*/ 45 h 110"/>
                <a:gd name="T52" fmla="*/ 50 w 170"/>
                <a:gd name="T53" fmla="*/ 41 h 110"/>
                <a:gd name="T54" fmla="*/ 50 w 170"/>
                <a:gd name="T55" fmla="*/ 33 h 110"/>
                <a:gd name="T56" fmla="*/ 52 w 170"/>
                <a:gd name="T57" fmla="*/ 24 h 110"/>
                <a:gd name="T58" fmla="*/ 58 w 170"/>
                <a:gd name="T59" fmla="*/ 21 h 110"/>
                <a:gd name="T60" fmla="*/ 67 w 170"/>
                <a:gd name="T61" fmla="*/ 15 h 110"/>
                <a:gd name="T62" fmla="*/ 79 w 170"/>
                <a:gd name="T63" fmla="*/ 13 h 110"/>
                <a:gd name="T64" fmla="*/ 88 w 170"/>
                <a:gd name="T65" fmla="*/ 12 h 110"/>
                <a:gd name="T66" fmla="*/ 100 w 170"/>
                <a:gd name="T67" fmla="*/ 6 h 110"/>
                <a:gd name="T68" fmla="*/ 109 w 170"/>
                <a:gd name="T69" fmla="*/ 3 h 110"/>
                <a:gd name="T70" fmla="*/ 119 w 170"/>
                <a:gd name="T71" fmla="*/ 1 h 110"/>
                <a:gd name="T72" fmla="*/ 127 w 170"/>
                <a:gd name="T73" fmla="*/ 6 h 110"/>
                <a:gd name="T74" fmla="*/ 124 w 170"/>
                <a:gd name="T75" fmla="*/ 15 h 110"/>
                <a:gd name="T76" fmla="*/ 122 w 170"/>
                <a:gd name="T77" fmla="*/ 24 h 110"/>
                <a:gd name="T78" fmla="*/ 123 w 170"/>
                <a:gd name="T79" fmla="*/ 30 h 110"/>
                <a:gd name="T80" fmla="*/ 129 w 170"/>
                <a:gd name="T81" fmla="*/ 30 h 110"/>
                <a:gd name="T82" fmla="*/ 135 w 170"/>
                <a:gd name="T83" fmla="*/ 27 h 110"/>
                <a:gd name="T84" fmla="*/ 138 w 170"/>
                <a:gd name="T85" fmla="*/ 37 h 110"/>
                <a:gd name="T86" fmla="*/ 139 w 170"/>
                <a:gd name="T87" fmla="*/ 47 h 110"/>
                <a:gd name="T88" fmla="*/ 152 w 170"/>
                <a:gd name="T89" fmla="*/ 52 h 110"/>
                <a:gd name="T90" fmla="*/ 165 w 170"/>
                <a:gd name="T91" fmla="*/ 49 h 110"/>
                <a:gd name="T92" fmla="*/ 170 w 170"/>
                <a:gd name="T93" fmla="*/ 55 h 110"/>
                <a:gd name="T94" fmla="*/ 163 w 170"/>
                <a:gd name="T95" fmla="*/ 65 h 110"/>
                <a:gd name="T96" fmla="*/ 156 w 170"/>
                <a:gd name="T97" fmla="*/ 72 h 110"/>
                <a:gd name="T98" fmla="*/ 150 w 170"/>
                <a:gd name="T99" fmla="*/ 78 h 110"/>
                <a:gd name="T100" fmla="*/ 148 w 170"/>
                <a:gd name="T101" fmla="*/ 87 h 110"/>
                <a:gd name="T102" fmla="*/ 143 w 170"/>
                <a:gd name="T103" fmla="*/ 97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0" h="110">
                  <a:moveTo>
                    <a:pt x="144" y="100"/>
                  </a:moveTo>
                  <a:cubicBezTo>
                    <a:pt x="143" y="101"/>
                    <a:pt x="143" y="102"/>
                    <a:pt x="142" y="102"/>
                  </a:cubicBezTo>
                  <a:cubicBezTo>
                    <a:pt x="142" y="103"/>
                    <a:pt x="141" y="105"/>
                    <a:pt x="141" y="106"/>
                  </a:cubicBezTo>
                  <a:cubicBezTo>
                    <a:pt x="140" y="107"/>
                    <a:pt x="138" y="108"/>
                    <a:pt x="137" y="109"/>
                  </a:cubicBezTo>
                  <a:cubicBezTo>
                    <a:pt x="136" y="109"/>
                    <a:pt x="135" y="110"/>
                    <a:pt x="134" y="110"/>
                  </a:cubicBezTo>
                  <a:cubicBezTo>
                    <a:pt x="134" y="110"/>
                    <a:pt x="133" y="110"/>
                    <a:pt x="133" y="110"/>
                  </a:cubicBezTo>
                  <a:cubicBezTo>
                    <a:pt x="132" y="110"/>
                    <a:pt x="131" y="109"/>
                    <a:pt x="131" y="109"/>
                  </a:cubicBezTo>
                  <a:cubicBezTo>
                    <a:pt x="130" y="108"/>
                    <a:pt x="130" y="107"/>
                    <a:pt x="129" y="107"/>
                  </a:cubicBezTo>
                  <a:cubicBezTo>
                    <a:pt x="128" y="106"/>
                    <a:pt x="127" y="106"/>
                    <a:pt x="126" y="106"/>
                  </a:cubicBezTo>
                  <a:cubicBezTo>
                    <a:pt x="126" y="106"/>
                    <a:pt x="125" y="106"/>
                    <a:pt x="124" y="106"/>
                  </a:cubicBezTo>
                  <a:cubicBezTo>
                    <a:pt x="123" y="106"/>
                    <a:pt x="122" y="105"/>
                    <a:pt x="121" y="105"/>
                  </a:cubicBezTo>
                  <a:cubicBezTo>
                    <a:pt x="120" y="104"/>
                    <a:pt x="119" y="103"/>
                    <a:pt x="118" y="103"/>
                  </a:cubicBezTo>
                  <a:cubicBezTo>
                    <a:pt x="118" y="102"/>
                    <a:pt x="118" y="101"/>
                    <a:pt x="118" y="100"/>
                  </a:cubicBezTo>
                  <a:cubicBezTo>
                    <a:pt x="118" y="99"/>
                    <a:pt x="118" y="99"/>
                    <a:pt x="118" y="99"/>
                  </a:cubicBezTo>
                  <a:cubicBezTo>
                    <a:pt x="117" y="99"/>
                    <a:pt x="115" y="98"/>
                    <a:pt x="115" y="97"/>
                  </a:cubicBezTo>
                  <a:cubicBezTo>
                    <a:pt x="115" y="97"/>
                    <a:pt x="115" y="96"/>
                    <a:pt x="114" y="95"/>
                  </a:cubicBezTo>
                  <a:cubicBezTo>
                    <a:pt x="114" y="94"/>
                    <a:pt x="114" y="93"/>
                    <a:pt x="113" y="93"/>
                  </a:cubicBezTo>
                  <a:cubicBezTo>
                    <a:pt x="113" y="93"/>
                    <a:pt x="111" y="93"/>
                    <a:pt x="110" y="92"/>
                  </a:cubicBezTo>
                  <a:cubicBezTo>
                    <a:pt x="109" y="92"/>
                    <a:pt x="109" y="91"/>
                    <a:pt x="109" y="91"/>
                  </a:cubicBezTo>
                  <a:cubicBezTo>
                    <a:pt x="108" y="91"/>
                    <a:pt x="107" y="91"/>
                    <a:pt x="106" y="91"/>
                  </a:cubicBezTo>
                  <a:cubicBezTo>
                    <a:pt x="105" y="91"/>
                    <a:pt x="103" y="91"/>
                    <a:pt x="102" y="91"/>
                  </a:cubicBezTo>
                  <a:cubicBezTo>
                    <a:pt x="102" y="91"/>
                    <a:pt x="100" y="92"/>
                    <a:pt x="100" y="93"/>
                  </a:cubicBezTo>
                  <a:cubicBezTo>
                    <a:pt x="99" y="93"/>
                    <a:pt x="99" y="94"/>
                    <a:pt x="98" y="95"/>
                  </a:cubicBezTo>
                  <a:cubicBezTo>
                    <a:pt x="97" y="96"/>
                    <a:pt x="96" y="96"/>
                    <a:pt x="95" y="97"/>
                  </a:cubicBezTo>
                  <a:cubicBezTo>
                    <a:pt x="95" y="97"/>
                    <a:pt x="94" y="98"/>
                    <a:pt x="94" y="98"/>
                  </a:cubicBezTo>
                  <a:cubicBezTo>
                    <a:pt x="92" y="99"/>
                    <a:pt x="90" y="100"/>
                    <a:pt x="89" y="100"/>
                  </a:cubicBezTo>
                  <a:cubicBezTo>
                    <a:pt x="88" y="100"/>
                    <a:pt x="86" y="100"/>
                    <a:pt x="85" y="100"/>
                  </a:cubicBezTo>
                  <a:cubicBezTo>
                    <a:pt x="85" y="100"/>
                    <a:pt x="84" y="99"/>
                    <a:pt x="83" y="99"/>
                  </a:cubicBezTo>
                  <a:cubicBezTo>
                    <a:pt x="83" y="99"/>
                    <a:pt x="82" y="99"/>
                    <a:pt x="81" y="99"/>
                  </a:cubicBezTo>
                  <a:cubicBezTo>
                    <a:pt x="80" y="99"/>
                    <a:pt x="79" y="100"/>
                    <a:pt x="78" y="100"/>
                  </a:cubicBezTo>
                  <a:cubicBezTo>
                    <a:pt x="77" y="100"/>
                    <a:pt x="75" y="101"/>
                    <a:pt x="74" y="101"/>
                  </a:cubicBezTo>
                  <a:cubicBezTo>
                    <a:pt x="72" y="101"/>
                    <a:pt x="69" y="100"/>
                    <a:pt x="68" y="100"/>
                  </a:cubicBezTo>
                  <a:cubicBezTo>
                    <a:pt x="66" y="100"/>
                    <a:pt x="64" y="100"/>
                    <a:pt x="63" y="99"/>
                  </a:cubicBezTo>
                  <a:cubicBezTo>
                    <a:pt x="63" y="99"/>
                    <a:pt x="61" y="99"/>
                    <a:pt x="61" y="99"/>
                  </a:cubicBezTo>
                  <a:cubicBezTo>
                    <a:pt x="60" y="99"/>
                    <a:pt x="58" y="99"/>
                    <a:pt x="58" y="99"/>
                  </a:cubicBezTo>
                  <a:cubicBezTo>
                    <a:pt x="57" y="99"/>
                    <a:pt x="56" y="100"/>
                    <a:pt x="55" y="100"/>
                  </a:cubicBezTo>
                  <a:cubicBezTo>
                    <a:pt x="55" y="100"/>
                    <a:pt x="54" y="101"/>
                    <a:pt x="53" y="101"/>
                  </a:cubicBezTo>
                  <a:cubicBezTo>
                    <a:pt x="53" y="102"/>
                    <a:pt x="52" y="103"/>
                    <a:pt x="52" y="103"/>
                  </a:cubicBezTo>
                  <a:cubicBezTo>
                    <a:pt x="52" y="103"/>
                    <a:pt x="51" y="104"/>
                    <a:pt x="50" y="104"/>
                  </a:cubicBezTo>
                  <a:cubicBezTo>
                    <a:pt x="50" y="105"/>
                    <a:pt x="47" y="105"/>
                    <a:pt x="47" y="105"/>
                  </a:cubicBezTo>
                  <a:cubicBezTo>
                    <a:pt x="46" y="106"/>
                    <a:pt x="44" y="106"/>
                    <a:pt x="43" y="106"/>
                  </a:cubicBezTo>
                  <a:cubicBezTo>
                    <a:pt x="42" y="106"/>
                    <a:pt x="40" y="106"/>
                    <a:pt x="39" y="106"/>
                  </a:cubicBezTo>
                  <a:cubicBezTo>
                    <a:pt x="38" y="106"/>
                    <a:pt x="36" y="106"/>
                    <a:pt x="35" y="105"/>
                  </a:cubicBezTo>
                  <a:cubicBezTo>
                    <a:pt x="35" y="105"/>
                    <a:pt x="34" y="104"/>
                    <a:pt x="34" y="103"/>
                  </a:cubicBezTo>
                  <a:cubicBezTo>
                    <a:pt x="34" y="102"/>
                    <a:pt x="34" y="101"/>
                    <a:pt x="35" y="101"/>
                  </a:cubicBezTo>
                  <a:cubicBezTo>
                    <a:pt x="35" y="100"/>
                    <a:pt x="36" y="100"/>
                    <a:pt x="37" y="100"/>
                  </a:cubicBezTo>
                  <a:cubicBezTo>
                    <a:pt x="37" y="99"/>
                    <a:pt x="38" y="100"/>
                    <a:pt x="39" y="99"/>
                  </a:cubicBezTo>
                  <a:cubicBezTo>
                    <a:pt x="39" y="99"/>
                    <a:pt x="40" y="98"/>
                    <a:pt x="40" y="98"/>
                  </a:cubicBezTo>
                  <a:cubicBezTo>
                    <a:pt x="40" y="97"/>
                    <a:pt x="40" y="96"/>
                    <a:pt x="40" y="96"/>
                  </a:cubicBezTo>
                  <a:cubicBezTo>
                    <a:pt x="40" y="94"/>
                    <a:pt x="39" y="94"/>
                    <a:pt x="39" y="93"/>
                  </a:cubicBezTo>
                  <a:cubicBezTo>
                    <a:pt x="38" y="92"/>
                    <a:pt x="38" y="91"/>
                    <a:pt x="37" y="91"/>
                  </a:cubicBezTo>
                  <a:cubicBezTo>
                    <a:pt x="37" y="91"/>
                    <a:pt x="35" y="91"/>
                    <a:pt x="35" y="91"/>
                  </a:cubicBezTo>
                  <a:cubicBezTo>
                    <a:pt x="34" y="91"/>
                    <a:pt x="33" y="90"/>
                    <a:pt x="32" y="90"/>
                  </a:cubicBezTo>
                  <a:cubicBezTo>
                    <a:pt x="32" y="89"/>
                    <a:pt x="30" y="88"/>
                    <a:pt x="29" y="87"/>
                  </a:cubicBezTo>
                  <a:cubicBezTo>
                    <a:pt x="29" y="87"/>
                    <a:pt x="28" y="85"/>
                    <a:pt x="27" y="85"/>
                  </a:cubicBezTo>
                  <a:cubicBezTo>
                    <a:pt x="27" y="84"/>
                    <a:pt x="26" y="83"/>
                    <a:pt x="24" y="83"/>
                  </a:cubicBezTo>
                  <a:cubicBezTo>
                    <a:pt x="24" y="83"/>
                    <a:pt x="22" y="83"/>
                    <a:pt x="22" y="83"/>
                  </a:cubicBezTo>
                  <a:cubicBezTo>
                    <a:pt x="21" y="83"/>
                    <a:pt x="19" y="83"/>
                    <a:pt x="19" y="82"/>
                  </a:cubicBezTo>
                  <a:cubicBezTo>
                    <a:pt x="18" y="82"/>
                    <a:pt x="17" y="82"/>
                    <a:pt x="17" y="81"/>
                  </a:cubicBezTo>
                  <a:cubicBezTo>
                    <a:pt x="16" y="81"/>
                    <a:pt x="15" y="81"/>
                    <a:pt x="15" y="80"/>
                  </a:cubicBezTo>
                  <a:cubicBezTo>
                    <a:pt x="14" y="80"/>
                    <a:pt x="13" y="79"/>
                    <a:pt x="12" y="79"/>
                  </a:cubicBezTo>
                  <a:cubicBezTo>
                    <a:pt x="12" y="79"/>
                    <a:pt x="11" y="79"/>
                    <a:pt x="10" y="79"/>
                  </a:cubicBezTo>
                  <a:cubicBezTo>
                    <a:pt x="10" y="79"/>
                    <a:pt x="9" y="79"/>
                    <a:pt x="9" y="79"/>
                  </a:cubicBezTo>
                  <a:cubicBezTo>
                    <a:pt x="8" y="78"/>
                    <a:pt x="8" y="77"/>
                    <a:pt x="7" y="77"/>
                  </a:cubicBezTo>
                  <a:cubicBezTo>
                    <a:pt x="7" y="76"/>
                    <a:pt x="6" y="76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5" y="75"/>
                    <a:pt x="5" y="74"/>
                  </a:cubicBezTo>
                  <a:cubicBezTo>
                    <a:pt x="4" y="74"/>
                    <a:pt x="4" y="72"/>
                    <a:pt x="4" y="71"/>
                  </a:cubicBezTo>
                  <a:cubicBezTo>
                    <a:pt x="4" y="71"/>
                    <a:pt x="3" y="70"/>
                    <a:pt x="3" y="69"/>
                  </a:cubicBezTo>
                  <a:cubicBezTo>
                    <a:pt x="3" y="69"/>
                    <a:pt x="3" y="68"/>
                    <a:pt x="3" y="67"/>
                  </a:cubicBezTo>
                  <a:cubicBezTo>
                    <a:pt x="3" y="67"/>
                    <a:pt x="3" y="66"/>
                    <a:pt x="3" y="66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4" y="66"/>
                    <a:pt x="5" y="67"/>
                    <a:pt x="6" y="67"/>
                  </a:cubicBezTo>
                  <a:cubicBezTo>
                    <a:pt x="6" y="67"/>
                    <a:pt x="6" y="68"/>
                    <a:pt x="7" y="68"/>
                  </a:cubicBezTo>
                  <a:cubicBezTo>
                    <a:pt x="7" y="68"/>
                    <a:pt x="8" y="69"/>
                    <a:pt x="9" y="69"/>
                  </a:cubicBezTo>
                  <a:cubicBezTo>
                    <a:pt x="9" y="68"/>
                    <a:pt x="10" y="68"/>
                    <a:pt x="10" y="68"/>
                  </a:cubicBezTo>
                  <a:cubicBezTo>
                    <a:pt x="10" y="68"/>
                    <a:pt x="10" y="67"/>
                    <a:pt x="10" y="67"/>
                  </a:cubicBezTo>
                  <a:cubicBezTo>
                    <a:pt x="9" y="66"/>
                    <a:pt x="8" y="67"/>
                    <a:pt x="7" y="66"/>
                  </a:cubicBezTo>
                  <a:cubicBezTo>
                    <a:pt x="6" y="66"/>
                    <a:pt x="5" y="65"/>
                    <a:pt x="5" y="65"/>
                  </a:cubicBezTo>
                  <a:cubicBezTo>
                    <a:pt x="5" y="64"/>
                    <a:pt x="5" y="63"/>
                    <a:pt x="4" y="63"/>
                  </a:cubicBezTo>
                  <a:cubicBezTo>
                    <a:pt x="4" y="61"/>
                    <a:pt x="3" y="60"/>
                    <a:pt x="3" y="60"/>
                  </a:cubicBezTo>
                  <a:cubicBezTo>
                    <a:pt x="3" y="59"/>
                    <a:pt x="2" y="58"/>
                    <a:pt x="1" y="57"/>
                  </a:cubicBezTo>
                  <a:cubicBezTo>
                    <a:pt x="1" y="56"/>
                    <a:pt x="1" y="55"/>
                    <a:pt x="1" y="54"/>
                  </a:cubicBezTo>
                  <a:cubicBezTo>
                    <a:pt x="1" y="53"/>
                    <a:pt x="1" y="51"/>
                    <a:pt x="0" y="50"/>
                  </a:cubicBezTo>
                  <a:cubicBezTo>
                    <a:pt x="1" y="50"/>
                    <a:pt x="3" y="49"/>
                    <a:pt x="3" y="49"/>
                  </a:cubicBezTo>
                  <a:cubicBezTo>
                    <a:pt x="3" y="49"/>
                    <a:pt x="4" y="49"/>
                    <a:pt x="5" y="49"/>
                  </a:cubicBezTo>
                  <a:cubicBezTo>
                    <a:pt x="5" y="49"/>
                    <a:pt x="6" y="48"/>
                    <a:pt x="7" y="48"/>
                  </a:cubicBezTo>
                  <a:cubicBezTo>
                    <a:pt x="7" y="48"/>
                    <a:pt x="9" y="48"/>
                    <a:pt x="9" y="47"/>
                  </a:cubicBezTo>
                  <a:cubicBezTo>
                    <a:pt x="10" y="47"/>
                    <a:pt x="11" y="47"/>
                    <a:pt x="12" y="46"/>
                  </a:cubicBezTo>
                  <a:cubicBezTo>
                    <a:pt x="12" y="46"/>
                    <a:pt x="12" y="45"/>
                    <a:pt x="13" y="45"/>
                  </a:cubicBezTo>
                  <a:cubicBezTo>
                    <a:pt x="14" y="44"/>
                    <a:pt x="15" y="44"/>
                    <a:pt x="16" y="44"/>
                  </a:cubicBezTo>
                  <a:cubicBezTo>
                    <a:pt x="16" y="44"/>
                    <a:pt x="17" y="44"/>
                    <a:pt x="17" y="43"/>
                  </a:cubicBezTo>
                  <a:cubicBezTo>
                    <a:pt x="18" y="43"/>
                    <a:pt x="20" y="43"/>
                    <a:pt x="21" y="43"/>
                  </a:cubicBezTo>
                  <a:cubicBezTo>
                    <a:pt x="21" y="43"/>
                    <a:pt x="22" y="42"/>
                    <a:pt x="23" y="42"/>
                  </a:cubicBezTo>
                  <a:cubicBezTo>
                    <a:pt x="23" y="42"/>
                    <a:pt x="24" y="41"/>
                    <a:pt x="25" y="41"/>
                  </a:cubicBezTo>
                  <a:cubicBezTo>
                    <a:pt x="26" y="41"/>
                    <a:pt x="27" y="43"/>
                    <a:pt x="27" y="43"/>
                  </a:cubicBezTo>
                  <a:cubicBezTo>
                    <a:pt x="28" y="43"/>
                    <a:pt x="29" y="43"/>
                    <a:pt x="30" y="42"/>
                  </a:cubicBezTo>
                  <a:cubicBezTo>
                    <a:pt x="30" y="42"/>
                    <a:pt x="31" y="41"/>
                    <a:pt x="31" y="41"/>
                  </a:cubicBezTo>
                  <a:cubicBezTo>
                    <a:pt x="32" y="41"/>
                    <a:pt x="33" y="42"/>
                    <a:pt x="33" y="42"/>
                  </a:cubicBezTo>
                  <a:cubicBezTo>
                    <a:pt x="34" y="42"/>
                    <a:pt x="35" y="42"/>
                    <a:pt x="36" y="43"/>
                  </a:cubicBezTo>
                  <a:cubicBezTo>
                    <a:pt x="37" y="43"/>
                    <a:pt x="38" y="42"/>
                    <a:pt x="38" y="42"/>
                  </a:cubicBezTo>
                  <a:cubicBezTo>
                    <a:pt x="39" y="42"/>
                    <a:pt x="40" y="42"/>
                    <a:pt x="40" y="42"/>
                  </a:cubicBezTo>
                  <a:cubicBezTo>
                    <a:pt x="41" y="42"/>
                    <a:pt x="41" y="43"/>
                    <a:pt x="42" y="44"/>
                  </a:cubicBezTo>
                  <a:cubicBezTo>
                    <a:pt x="42" y="44"/>
                    <a:pt x="43" y="44"/>
                    <a:pt x="43" y="45"/>
                  </a:cubicBezTo>
                  <a:cubicBezTo>
                    <a:pt x="44" y="45"/>
                    <a:pt x="45" y="45"/>
                    <a:pt x="45" y="45"/>
                  </a:cubicBezTo>
                  <a:cubicBezTo>
                    <a:pt x="46" y="45"/>
                    <a:pt x="47" y="45"/>
                    <a:pt x="47" y="45"/>
                  </a:cubicBezTo>
                  <a:cubicBezTo>
                    <a:pt x="47" y="45"/>
                    <a:pt x="48" y="44"/>
                    <a:pt x="49" y="43"/>
                  </a:cubicBezTo>
                  <a:cubicBezTo>
                    <a:pt x="49" y="43"/>
                    <a:pt x="50" y="41"/>
                    <a:pt x="50" y="41"/>
                  </a:cubicBezTo>
                  <a:cubicBezTo>
                    <a:pt x="50" y="40"/>
                    <a:pt x="50" y="39"/>
                    <a:pt x="50" y="38"/>
                  </a:cubicBezTo>
                  <a:cubicBezTo>
                    <a:pt x="50" y="38"/>
                    <a:pt x="50" y="37"/>
                    <a:pt x="50" y="36"/>
                  </a:cubicBezTo>
                  <a:cubicBezTo>
                    <a:pt x="50" y="36"/>
                    <a:pt x="49" y="34"/>
                    <a:pt x="49" y="34"/>
                  </a:cubicBezTo>
                  <a:cubicBezTo>
                    <a:pt x="49" y="33"/>
                    <a:pt x="50" y="33"/>
                    <a:pt x="50" y="33"/>
                  </a:cubicBezTo>
                  <a:cubicBezTo>
                    <a:pt x="51" y="32"/>
                    <a:pt x="52" y="32"/>
                    <a:pt x="52" y="31"/>
                  </a:cubicBezTo>
                  <a:cubicBezTo>
                    <a:pt x="52" y="31"/>
                    <a:pt x="52" y="30"/>
                    <a:pt x="53" y="29"/>
                  </a:cubicBezTo>
                  <a:cubicBezTo>
                    <a:pt x="53" y="29"/>
                    <a:pt x="53" y="27"/>
                    <a:pt x="53" y="26"/>
                  </a:cubicBezTo>
                  <a:cubicBezTo>
                    <a:pt x="53" y="26"/>
                    <a:pt x="52" y="25"/>
                    <a:pt x="52" y="24"/>
                  </a:cubicBezTo>
                  <a:cubicBezTo>
                    <a:pt x="52" y="24"/>
                    <a:pt x="53" y="23"/>
                    <a:pt x="53" y="22"/>
                  </a:cubicBezTo>
                  <a:cubicBezTo>
                    <a:pt x="53" y="22"/>
                    <a:pt x="53" y="21"/>
                    <a:pt x="53" y="21"/>
                  </a:cubicBezTo>
                  <a:cubicBezTo>
                    <a:pt x="54" y="21"/>
                    <a:pt x="54" y="21"/>
                    <a:pt x="55" y="21"/>
                  </a:cubicBezTo>
                  <a:cubicBezTo>
                    <a:pt x="55" y="21"/>
                    <a:pt x="57" y="21"/>
                    <a:pt x="58" y="21"/>
                  </a:cubicBezTo>
                  <a:cubicBezTo>
                    <a:pt x="58" y="20"/>
                    <a:pt x="60" y="20"/>
                    <a:pt x="61" y="20"/>
                  </a:cubicBezTo>
                  <a:cubicBezTo>
                    <a:pt x="61" y="20"/>
                    <a:pt x="62" y="19"/>
                    <a:pt x="63" y="18"/>
                  </a:cubicBezTo>
                  <a:cubicBezTo>
                    <a:pt x="63" y="18"/>
                    <a:pt x="64" y="18"/>
                    <a:pt x="65" y="17"/>
                  </a:cubicBezTo>
                  <a:cubicBezTo>
                    <a:pt x="65" y="16"/>
                    <a:pt x="66" y="15"/>
                    <a:pt x="67" y="15"/>
                  </a:cubicBezTo>
                  <a:cubicBezTo>
                    <a:pt x="68" y="15"/>
                    <a:pt x="69" y="15"/>
                    <a:pt x="70" y="15"/>
                  </a:cubicBezTo>
                  <a:cubicBezTo>
                    <a:pt x="70" y="14"/>
                    <a:pt x="72" y="14"/>
                    <a:pt x="73" y="14"/>
                  </a:cubicBezTo>
                  <a:cubicBezTo>
                    <a:pt x="74" y="14"/>
                    <a:pt x="75" y="14"/>
                    <a:pt x="75" y="14"/>
                  </a:cubicBezTo>
                  <a:cubicBezTo>
                    <a:pt x="76" y="14"/>
                    <a:pt x="78" y="13"/>
                    <a:pt x="79" y="13"/>
                  </a:cubicBezTo>
                  <a:cubicBezTo>
                    <a:pt x="79" y="13"/>
                    <a:pt x="80" y="13"/>
                    <a:pt x="81" y="13"/>
                  </a:cubicBezTo>
                  <a:cubicBezTo>
                    <a:pt x="81" y="13"/>
                    <a:pt x="83" y="13"/>
                    <a:pt x="84" y="13"/>
                  </a:cubicBezTo>
                  <a:cubicBezTo>
                    <a:pt x="85" y="13"/>
                    <a:pt x="85" y="13"/>
                    <a:pt x="86" y="13"/>
                  </a:cubicBezTo>
                  <a:cubicBezTo>
                    <a:pt x="86" y="13"/>
                    <a:pt x="88" y="12"/>
                    <a:pt x="88" y="12"/>
                  </a:cubicBezTo>
                  <a:cubicBezTo>
                    <a:pt x="89" y="12"/>
                    <a:pt x="90" y="12"/>
                    <a:pt x="91" y="11"/>
                  </a:cubicBezTo>
                  <a:cubicBezTo>
                    <a:pt x="92" y="11"/>
                    <a:pt x="94" y="10"/>
                    <a:pt x="95" y="9"/>
                  </a:cubicBezTo>
                  <a:cubicBezTo>
                    <a:pt x="96" y="9"/>
                    <a:pt x="97" y="8"/>
                    <a:pt x="97" y="8"/>
                  </a:cubicBezTo>
                  <a:cubicBezTo>
                    <a:pt x="98" y="7"/>
                    <a:pt x="100" y="7"/>
                    <a:pt x="100" y="6"/>
                  </a:cubicBezTo>
                  <a:cubicBezTo>
                    <a:pt x="101" y="6"/>
                    <a:pt x="102" y="5"/>
                    <a:pt x="102" y="4"/>
                  </a:cubicBezTo>
                  <a:cubicBezTo>
                    <a:pt x="103" y="4"/>
                    <a:pt x="104" y="4"/>
                    <a:pt x="104" y="3"/>
                  </a:cubicBezTo>
                  <a:cubicBezTo>
                    <a:pt x="104" y="3"/>
                    <a:pt x="106" y="3"/>
                    <a:pt x="107" y="3"/>
                  </a:cubicBezTo>
                  <a:cubicBezTo>
                    <a:pt x="107" y="3"/>
                    <a:pt x="108" y="3"/>
                    <a:pt x="109" y="3"/>
                  </a:cubicBezTo>
                  <a:cubicBezTo>
                    <a:pt x="109" y="3"/>
                    <a:pt x="111" y="2"/>
                    <a:pt x="111" y="2"/>
                  </a:cubicBezTo>
                  <a:cubicBezTo>
                    <a:pt x="112" y="2"/>
                    <a:pt x="114" y="1"/>
                    <a:pt x="114" y="1"/>
                  </a:cubicBezTo>
                  <a:cubicBezTo>
                    <a:pt x="115" y="1"/>
                    <a:pt x="115" y="0"/>
                    <a:pt x="115" y="0"/>
                  </a:cubicBezTo>
                  <a:cubicBezTo>
                    <a:pt x="117" y="0"/>
                    <a:pt x="118" y="0"/>
                    <a:pt x="119" y="1"/>
                  </a:cubicBezTo>
                  <a:cubicBezTo>
                    <a:pt x="119" y="1"/>
                    <a:pt x="121" y="2"/>
                    <a:pt x="121" y="2"/>
                  </a:cubicBezTo>
                  <a:cubicBezTo>
                    <a:pt x="122" y="3"/>
                    <a:pt x="124" y="3"/>
                    <a:pt x="125" y="3"/>
                  </a:cubicBezTo>
                  <a:cubicBezTo>
                    <a:pt x="126" y="4"/>
                    <a:pt x="127" y="4"/>
                    <a:pt x="127" y="4"/>
                  </a:cubicBezTo>
                  <a:cubicBezTo>
                    <a:pt x="127" y="5"/>
                    <a:pt x="127" y="6"/>
                    <a:pt x="127" y="6"/>
                  </a:cubicBezTo>
                  <a:cubicBezTo>
                    <a:pt x="127" y="6"/>
                    <a:pt x="128" y="8"/>
                    <a:pt x="128" y="8"/>
                  </a:cubicBezTo>
                  <a:cubicBezTo>
                    <a:pt x="128" y="9"/>
                    <a:pt x="127" y="10"/>
                    <a:pt x="127" y="11"/>
                  </a:cubicBezTo>
                  <a:cubicBezTo>
                    <a:pt x="127" y="11"/>
                    <a:pt x="127" y="12"/>
                    <a:pt x="126" y="12"/>
                  </a:cubicBezTo>
                  <a:cubicBezTo>
                    <a:pt x="126" y="13"/>
                    <a:pt x="125" y="14"/>
                    <a:pt x="124" y="15"/>
                  </a:cubicBezTo>
                  <a:cubicBezTo>
                    <a:pt x="124" y="15"/>
                    <a:pt x="123" y="16"/>
                    <a:pt x="123" y="17"/>
                  </a:cubicBezTo>
                  <a:cubicBezTo>
                    <a:pt x="123" y="18"/>
                    <a:pt x="123" y="19"/>
                    <a:pt x="123" y="19"/>
                  </a:cubicBezTo>
                  <a:cubicBezTo>
                    <a:pt x="123" y="20"/>
                    <a:pt x="123" y="21"/>
                    <a:pt x="123" y="22"/>
                  </a:cubicBezTo>
                  <a:cubicBezTo>
                    <a:pt x="123" y="23"/>
                    <a:pt x="122" y="24"/>
                    <a:pt x="122" y="24"/>
                  </a:cubicBezTo>
                  <a:cubicBezTo>
                    <a:pt x="121" y="24"/>
                    <a:pt x="120" y="25"/>
                    <a:pt x="120" y="26"/>
                  </a:cubicBezTo>
                  <a:cubicBezTo>
                    <a:pt x="120" y="26"/>
                    <a:pt x="119" y="27"/>
                    <a:pt x="119" y="28"/>
                  </a:cubicBezTo>
                  <a:cubicBezTo>
                    <a:pt x="119" y="29"/>
                    <a:pt x="120" y="30"/>
                    <a:pt x="120" y="30"/>
                  </a:cubicBezTo>
                  <a:cubicBezTo>
                    <a:pt x="121" y="31"/>
                    <a:pt x="122" y="30"/>
                    <a:pt x="123" y="30"/>
                  </a:cubicBezTo>
                  <a:cubicBezTo>
                    <a:pt x="123" y="30"/>
                    <a:pt x="125" y="30"/>
                    <a:pt x="125" y="29"/>
                  </a:cubicBezTo>
                  <a:cubicBezTo>
                    <a:pt x="126" y="29"/>
                    <a:pt x="126" y="28"/>
                    <a:pt x="126" y="27"/>
                  </a:cubicBezTo>
                  <a:cubicBezTo>
                    <a:pt x="127" y="27"/>
                    <a:pt x="127" y="28"/>
                    <a:pt x="128" y="28"/>
                  </a:cubicBezTo>
                  <a:cubicBezTo>
                    <a:pt x="129" y="28"/>
                    <a:pt x="128" y="30"/>
                    <a:pt x="129" y="30"/>
                  </a:cubicBezTo>
                  <a:cubicBezTo>
                    <a:pt x="129" y="30"/>
                    <a:pt x="130" y="30"/>
                    <a:pt x="130" y="30"/>
                  </a:cubicBezTo>
                  <a:cubicBezTo>
                    <a:pt x="130" y="30"/>
                    <a:pt x="131" y="29"/>
                    <a:pt x="132" y="29"/>
                  </a:cubicBezTo>
                  <a:cubicBezTo>
                    <a:pt x="132" y="28"/>
                    <a:pt x="133" y="27"/>
                    <a:pt x="134" y="27"/>
                  </a:cubicBezTo>
                  <a:cubicBezTo>
                    <a:pt x="135" y="27"/>
                    <a:pt x="135" y="27"/>
                    <a:pt x="135" y="27"/>
                  </a:cubicBezTo>
                  <a:cubicBezTo>
                    <a:pt x="135" y="27"/>
                    <a:pt x="136" y="29"/>
                    <a:pt x="136" y="30"/>
                  </a:cubicBezTo>
                  <a:cubicBezTo>
                    <a:pt x="137" y="30"/>
                    <a:pt x="138" y="30"/>
                    <a:pt x="138" y="31"/>
                  </a:cubicBezTo>
                  <a:cubicBezTo>
                    <a:pt x="139" y="31"/>
                    <a:pt x="138" y="32"/>
                    <a:pt x="138" y="33"/>
                  </a:cubicBezTo>
                  <a:cubicBezTo>
                    <a:pt x="138" y="34"/>
                    <a:pt x="138" y="36"/>
                    <a:pt x="138" y="37"/>
                  </a:cubicBezTo>
                  <a:cubicBezTo>
                    <a:pt x="138" y="37"/>
                    <a:pt x="138" y="39"/>
                    <a:pt x="138" y="40"/>
                  </a:cubicBezTo>
                  <a:cubicBezTo>
                    <a:pt x="138" y="40"/>
                    <a:pt x="137" y="41"/>
                    <a:pt x="137" y="41"/>
                  </a:cubicBezTo>
                  <a:cubicBezTo>
                    <a:pt x="137" y="42"/>
                    <a:pt x="137" y="44"/>
                    <a:pt x="137" y="45"/>
                  </a:cubicBezTo>
                  <a:cubicBezTo>
                    <a:pt x="138" y="45"/>
                    <a:pt x="138" y="46"/>
                    <a:pt x="139" y="47"/>
                  </a:cubicBezTo>
                  <a:cubicBezTo>
                    <a:pt x="140" y="48"/>
                    <a:pt x="142" y="48"/>
                    <a:pt x="143" y="49"/>
                  </a:cubicBezTo>
                  <a:cubicBezTo>
                    <a:pt x="144" y="49"/>
                    <a:pt x="145" y="50"/>
                    <a:pt x="145" y="50"/>
                  </a:cubicBezTo>
                  <a:cubicBezTo>
                    <a:pt x="146" y="51"/>
                    <a:pt x="147" y="51"/>
                    <a:pt x="148" y="51"/>
                  </a:cubicBezTo>
                  <a:cubicBezTo>
                    <a:pt x="149" y="51"/>
                    <a:pt x="150" y="52"/>
                    <a:pt x="152" y="52"/>
                  </a:cubicBezTo>
                  <a:cubicBezTo>
                    <a:pt x="153" y="52"/>
                    <a:pt x="156" y="52"/>
                    <a:pt x="157" y="52"/>
                  </a:cubicBezTo>
                  <a:cubicBezTo>
                    <a:pt x="158" y="52"/>
                    <a:pt x="160" y="52"/>
                    <a:pt x="161" y="52"/>
                  </a:cubicBezTo>
                  <a:cubicBezTo>
                    <a:pt x="162" y="52"/>
                    <a:pt x="163" y="52"/>
                    <a:pt x="164" y="51"/>
                  </a:cubicBezTo>
                  <a:cubicBezTo>
                    <a:pt x="164" y="51"/>
                    <a:pt x="164" y="49"/>
                    <a:pt x="165" y="49"/>
                  </a:cubicBezTo>
                  <a:cubicBezTo>
                    <a:pt x="165" y="48"/>
                    <a:pt x="165" y="48"/>
                    <a:pt x="166" y="48"/>
                  </a:cubicBezTo>
                  <a:cubicBezTo>
                    <a:pt x="166" y="47"/>
                    <a:pt x="167" y="47"/>
                    <a:pt x="168" y="48"/>
                  </a:cubicBezTo>
                  <a:cubicBezTo>
                    <a:pt x="169" y="48"/>
                    <a:pt x="170" y="50"/>
                    <a:pt x="170" y="51"/>
                  </a:cubicBezTo>
                  <a:cubicBezTo>
                    <a:pt x="170" y="52"/>
                    <a:pt x="170" y="54"/>
                    <a:pt x="170" y="55"/>
                  </a:cubicBezTo>
                  <a:cubicBezTo>
                    <a:pt x="170" y="56"/>
                    <a:pt x="169" y="56"/>
                    <a:pt x="168" y="57"/>
                  </a:cubicBezTo>
                  <a:cubicBezTo>
                    <a:pt x="168" y="57"/>
                    <a:pt x="167" y="58"/>
                    <a:pt x="167" y="59"/>
                  </a:cubicBezTo>
                  <a:cubicBezTo>
                    <a:pt x="166" y="60"/>
                    <a:pt x="166" y="61"/>
                    <a:pt x="165" y="62"/>
                  </a:cubicBezTo>
                  <a:cubicBezTo>
                    <a:pt x="165" y="63"/>
                    <a:pt x="163" y="65"/>
                    <a:pt x="163" y="65"/>
                  </a:cubicBezTo>
                  <a:cubicBezTo>
                    <a:pt x="162" y="66"/>
                    <a:pt x="160" y="67"/>
                    <a:pt x="160" y="67"/>
                  </a:cubicBezTo>
                  <a:cubicBezTo>
                    <a:pt x="159" y="67"/>
                    <a:pt x="158" y="68"/>
                    <a:pt x="158" y="68"/>
                  </a:cubicBezTo>
                  <a:cubicBezTo>
                    <a:pt x="158" y="69"/>
                    <a:pt x="158" y="70"/>
                    <a:pt x="158" y="70"/>
                  </a:cubicBezTo>
                  <a:cubicBezTo>
                    <a:pt x="158" y="71"/>
                    <a:pt x="157" y="72"/>
                    <a:pt x="156" y="72"/>
                  </a:cubicBezTo>
                  <a:cubicBezTo>
                    <a:pt x="156" y="72"/>
                    <a:pt x="155" y="72"/>
                    <a:pt x="154" y="72"/>
                  </a:cubicBezTo>
                  <a:cubicBezTo>
                    <a:pt x="154" y="72"/>
                    <a:pt x="153" y="74"/>
                    <a:pt x="152" y="74"/>
                  </a:cubicBezTo>
                  <a:cubicBezTo>
                    <a:pt x="152" y="74"/>
                    <a:pt x="150" y="75"/>
                    <a:pt x="150" y="75"/>
                  </a:cubicBezTo>
                  <a:cubicBezTo>
                    <a:pt x="150" y="76"/>
                    <a:pt x="150" y="77"/>
                    <a:pt x="150" y="78"/>
                  </a:cubicBezTo>
                  <a:cubicBezTo>
                    <a:pt x="149" y="78"/>
                    <a:pt x="149" y="79"/>
                    <a:pt x="149" y="80"/>
                  </a:cubicBezTo>
                  <a:cubicBezTo>
                    <a:pt x="149" y="80"/>
                    <a:pt x="148" y="81"/>
                    <a:pt x="148" y="81"/>
                  </a:cubicBezTo>
                  <a:cubicBezTo>
                    <a:pt x="147" y="82"/>
                    <a:pt x="148" y="84"/>
                    <a:pt x="148" y="85"/>
                  </a:cubicBezTo>
                  <a:cubicBezTo>
                    <a:pt x="148" y="85"/>
                    <a:pt x="148" y="86"/>
                    <a:pt x="148" y="87"/>
                  </a:cubicBezTo>
                  <a:cubicBezTo>
                    <a:pt x="148" y="87"/>
                    <a:pt x="147" y="89"/>
                    <a:pt x="147" y="89"/>
                  </a:cubicBezTo>
                  <a:cubicBezTo>
                    <a:pt x="147" y="90"/>
                    <a:pt x="146" y="91"/>
                    <a:pt x="145" y="91"/>
                  </a:cubicBezTo>
                  <a:cubicBezTo>
                    <a:pt x="145" y="92"/>
                    <a:pt x="144" y="93"/>
                    <a:pt x="143" y="93"/>
                  </a:cubicBezTo>
                  <a:cubicBezTo>
                    <a:pt x="143" y="94"/>
                    <a:pt x="143" y="96"/>
                    <a:pt x="143" y="97"/>
                  </a:cubicBezTo>
                  <a:cubicBezTo>
                    <a:pt x="143" y="98"/>
                    <a:pt x="144" y="98"/>
                    <a:pt x="144" y="99"/>
                  </a:cubicBezTo>
                  <a:cubicBezTo>
                    <a:pt x="144" y="99"/>
                    <a:pt x="144" y="100"/>
                    <a:pt x="144" y="10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168"/>
            <p:cNvSpPr>
              <a:spLocks/>
            </p:cNvSpPr>
            <p:nvPr/>
          </p:nvSpPr>
          <p:spPr bwMode="auto">
            <a:xfrm>
              <a:off x="1510" y="965"/>
              <a:ext cx="471" cy="304"/>
            </a:xfrm>
            <a:custGeom>
              <a:avLst/>
              <a:gdLst>
                <a:gd name="T0" fmla="*/ 137 w 170"/>
                <a:gd name="T1" fmla="*/ 109 h 110"/>
                <a:gd name="T2" fmla="*/ 129 w 170"/>
                <a:gd name="T3" fmla="*/ 107 h 110"/>
                <a:gd name="T4" fmla="*/ 118 w 170"/>
                <a:gd name="T5" fmla="*/ 103 h 110"/>
                <a:gd name="T6" fmla="*/ 114 w 170"/>
                <a:gd name="T7" fmla="*/ 95 h 110"/>
                <a:gd name="T8" fmla="*/ 106 w 170"/>
                <a:gd name="T9" fmla="*/ 91 h 110"/>
                <a:gd name="T10" fmla="*/ 95 w 170"/>
                <a:gd name="T11" fmla="*/ 97 h 110"/>
                <a:gd name="T12" fmla="*/ 83 w 170"/>
                <a:gd name="T13" fmla="*/ 99 h 110"/>
                <a:gd name="T14" fmla="*/ 68 w 170"/>
                <a:gd name="T15" fmla="*/ 100 h 110"/>
                <a:gd name="T16" fmla="*/ 55 w 170"/>
                <a:gd name="T17" fmla="*/ 100 h 110"/>
                <a:gd name="T18" fmla="*/ 47 w 170"/>
                <a:gd name="T19" fmla="*/ 105 h 110"/>
                <a:gd name="T20" fmla="*/ 34 w 170"/>
                <a:gd name="T21" fmla="*/ 103 h 110"/>
                <a:gd name="T22" fmla="*/ 40 w 170"/>
                <a:gd name="T23" fmla="*/ 98 h 110"/>
                <a:gd name="T24" fmla="*/ 35 w 170"/>
                <a:gd name="T25" fmla="*/ 91 h 110"/>
                <a:gd name="T26" fmla="*/ 24 w 170"/>
                <a:gd name="T27" fmla="*/ 83 h 110"/>
                <a:gd name="T28" fmla="*/ 15 w 170"/>
                <a:gd name="T29" fmla="*/ 80 h 110"/>
                <a:gd name="T30" fmla="*/ 7 w 170"/>
                <a:gd name="T31" fmla="*/ 77 h 110"/>
                <a:gd name="T32" fmla="*/ 4 w 170"/>
                <a:gd name="T33" fmla="*/ 71 h 110"/>
                <a:gd name="T34" fmla="*/ 4 w 170"/>
                <a:gd name="T35" fmla="*/ 66 h 110"/>
                <a:gd name="T36" fmla="*/ 10 w 170"/>
                <a:gd name="T37" fmla="*/ 68 h 110"/>
                <a:gd name="T38" fmla="*/ 4 w 170"/>
                <a:gd name="T39" fmla="*/ 63 h 110"/>
                <a:gd name="T40" fmla="*/ 0 w 170"/>
                <a:gd name="T41" fmla="*/ 50 h 110"/>
                <a:gd name="T42" fmla="*/ 9 w 170"/>
                <a:gd name="T43" fmla="*/ 47 h 110"/>
                <a:gd name="T44" fmla="*/ 17 w 170"/>
                <a:gd name="T45" fmla="*/ 43 h 110"/>
                <a:gd name="T46" fmla="*/ 27 w 170"/>
                <a:gd name="T47" fmla="*/ 43 h 110"/>
                <a:gd name="T48" fmla="*/ 36 w 170"/>
                <a:gd name="T49" fmla="*/ 43 h 110"/>
                <a:gd name="T50" fmla="*/ 43 w 170"/>
                <a:gd name="T51" fmla="*/ 45 h 110"/>
                <a:gd name="T52" fmla="*/ 50 w 170"/>
                <a:gd name="T53" fmla="*/ 41 h 110"/>
                <a:gd name="T54" fmla="*/ 50 w 170"/>
                <a:gd name="T55" fmla="*/ 33 h 110"/>
                <a:gd name="T56" fmla="*/ 52 w 170"/>
                <a:gd name="T57" fmla="*/ 24 h 110"/>
                <a:gd name="T58" fmla="*/ 58 w 170"/>
                <a:gd name="T59" fmla="*/ 21 h 110"/>
                <a:gd name="T60" fmla="*/ 67 w 170"/>
                <a:gd name="T61" fmla="*/ 15 h 110"/>
                <a:gd name="T62" fmla="*/ 79 w 170"/>
                <a:gd name="T63" fmla="*/ 13 h 110"/>
                <a:gd name="T64" fmla="*/ 88 w 170"/>
                <a:gd name="T65" fmla="*/ 12 h 110"/>
                <a:gd name="T66" fmla="*/ 100 w 170"/>
                <a:gd name="T67" fmla="*/ 6 h 110"/>
                <a:gd name="T68" fmla="*/ 109 w 170"/>
                <a:gd name="T69" fmla="*/ 3 h 110"/>
                <a:gd name="T70" fmla="*/ 119 w 170"/>
                <a:gd name="T71" fmla="*/ 1 h 110"/>
                <a:gd name="T72" fmla="*/ 127 w 170"/>
                <a:gd name="T73" fmla="*/ 6 h 110"/>
                <a:gd name="T74" fmla="*/ 124 w 170"/>
                <a:gd name="T75" fmla="*/ 15 h 110"/>
                <a:gd name="T76" fmla="*/ 122 w 170"/>
                <a:gd name="T77" fmla="*/ 24 h 110"/>
                <a:gd name="T78" fmla="*/ 123 w 170"/>
                <a:gd name="T79" fmla="*/ 30 h 110"/>
                <a:gd name="T80" fmla="*/ 129 w 170"/>
                <a:gd name="T81" fmla="*/ 30 h 110"/>
                <a:gd name="T82" fmla="*/ 135 w 170"/>
                <a:gd name="T83" fmla="*/ 27 h 110"/>
                <a:gd name="T84" fmla="*/ 138 w 170"/>
                <a:gd name="T85" fmla="*/ 37 h 110"/>
                <a:gd name="T86" fmla="*/ 139 w 170"/>
                <a:gd name="T87" fmla="*/ 47 h 110"/>
                <a:gd name="T88" fmla="*/ 152 w 170"/>
                <a:gd name="T89" fmla="*/ 52 h 110"/>
                <a:gd name="T90" fmla="*/ 165 w 170"/>
                <a:gd name="T91" fmla="*/ 49 h 110"/>
                <a:gd name="T92" fmla="*/ 170 w 170"/>
                <a:gd name="T93" fmla="*/ 55 h 110"/>
                <a:gd name="T94" fmla="*/ 163 w 170"/>
                <a:gd name="T95" fmla="*/ 65 h 110"/>
                <a:gd name="T96" fmla="*/ 156 w 170"/>
                <a:gd name="T97" fmla="*/ 72 h 110"/>
                <a:gd name="T98" fmla="*/ 150 w 170"/>
                <a:gd name="T99" fmla="*/ 78 h 110"/>
                <a:gd name="T100" fmla="*/ 148 w 170"/>
                <a:gd name="T101" fmla="*/ 87 h 110"/>
                <a:gd name="T102" fmla="*/ 143 w 170"/>
                <a:gd name="T103" fmla="*/ 97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0" h="110">
                  <a:moveTo>
                    <a:pt x="144" y="100"/>
                  </a:moveTo>
                  <a:cubicBezTo>
                    <a:pt x="143" y="101"/>
                    <a:pt x="143" y="102"/>
                    <a:pt x="142" y="102"/>
                  </a:cubicBezTo>
                  <a:cubicBezTo>
                    <a:pt x="142" y="103"/>
                    <a:pt x="141" y="105"/>
                    <a:pt x="141" y="106"/>
                  </a:cubicBezTo>
                  <a:cubicBezTo>
                    <a:pt x="140" y="107"/>
                    <a:pt x="138" y="108"/>
                    <a:pt x="137" y="109"/>
                  </a:cubicBezTo>
                  <a:cubicBezTo>
                    <a:pt x="136" y="109"/>
                    <a:pt x="135" y="110"/>
                    <a:pt x="134" y="110"/>
                  </a:cubicBezTo>
                  <a:cubicBezTo>
                    <a:pt x="134" y="110"/>
                    <a:pt x="133" y="110"/>
                    <a:pt x="133" y="110"/>
                  </a:cubicBezTo>
                  <a:cubicBezTo>
                    <a:pt x="132" y="110"/>
                    <a:pt x="131" y="109"/>
                    <a:pt x="131" y="109"/>
                  </a:cubicBezTo>
                  <a:cubicBezTo>
                    <a:pt x="130" y="108"/>
                    <a:pt x="130" y="107"/>
                    <a:pt x="129" y="107"/>
                  </a:cubicBezTo>
                  <a:cubicBezTo>
                    <a:pt x="128" y="106"/>
                    <a:pt x="127" y="106"/>
                    <a:pt x="126" y="106"/>
                  </a:cubicBezTo>
                  <a:cubicBezTo>
                    <a:pt x="126" y="106"/>
                    <a:pt x="125" y="106"/>
                    <a:pt x="124" y="106"/>
                  </a:cubicBezTo>
                  <a:cubicBezTo>
                    <a:pt x="123" y="106"/>
                    <a:pt x="122" y="105"/>
                    <a:pt x="121" y="105"/>
                  </a:cubicBezTo>
                  <a:cubicBezTo>
                    <a:pt x="120" y="104"/>
                    <a:pt x="119" y="103"/>
                    <a:pt x="118" y="103"/>
                  </a:cubicBezTo>
                  <a:cubicBezTo>
                    <a:pt x="118" y="102"/>
                    <a:pt x="118" y="101"/>
                    <a:pt x="118" y="100"/>
                  </a:cubicBezTo>
                  <a:cubicBezTo>
                    <a:pt x="118" y="99"/>
                    <a:pt x="118" y="99"/>
                    <a:pt x="118" y="99"/>
                  </a:cubicBezTo>
                  <a:cubicBezTo>
                    <a:pt x="117" y="99"/>
                    <a:pt x="115" y="98"/>
                    <a:pt x="115" y="97"/>
                  </a:cubicBezTo>
                  <a:cubicBezTo>
                    <a:pt x="115" y="97"/>
                    <a:pt x="115" y="96"/>
                    <a:pt x="114" y="95"/>
                  </a:cubicBezTo>
                  <a:cubicBezTo>
                    <a:pt x="114" y="94"/>
                    <a:pt x="114" y="93"/>
                    <a:pt x="113" y="93"/>
                  </a:cubicBezTo>
                  <a:cubicBezTo>
                    <a:pt x="113" y="93"/>
                    <a:pt x="111" y="93"/>
                    <a:pt x="110" y="92"/>
                  </a:cubicBezTo>
                  <a:cubicBezTo>
                    <a:pt x="109" y="92"/>
                    <a:pt x="109" y="91"/>
                    <a:pt x="109" y="91"/>
                  </a:cubicBezTo>
                  <a:cubicBezTo>
                    <a:pt x="108" y="91"/>
                    <a:pt x="107" y="91"/>
                    <a:pt x="106" y="91"/>
                  </a:cubicBezTo>
                  <a:cubicBezTo>
                    <a:pt x="105" y="91"/>
                    <a:pt x="103" y="91"/>
                    <a:pt x="102" y="91"/>
                  </a:cubicBezTo>
                  <a:cubicBezTo>
                    <a:pt x="102" y="91"/>
                    <a:pt x="100" y="92"/>
                    <a:pt x="100" y="93"/>
                  </a:cubicBezTo>
                  <a:cubicBezTo>
                    <a:pt x="99" y="93"/>
                    <a:pt x="99" y="94"/>
                    <a:pt x="98" y="95"/>
                  </a:cubicBezTo>
                  <a:cubicBezTo>
                    <a:pt x="97" y="96"/>
                    <a:pt x="96" y="96"/>
                    <a:pt x="95" y="97"/>
                  </a:cubicBezTo>
                  <a:cubicBezTo>
                    <a:pt x="95" y="97"/>
                    <a:pt x="94" y="98"/>
                    <a:pt x="94" y="98"/>
                  </a:cubicBezTo>
                  <a:cubicBezTo>
                    <a:pt x="92" y="99"/>
                    <a:pt x="90" y="100"/>
                    <a:pt x="89" y="100"/>
                  </a:cubicBezTo>
                  <a:cubicBezTo>
                    <a:pt x="88" y="100"/>
                    <a:pt x="86" y="100"/>
                    <a:pt x="85" y="100"/>
                  </a:cubicBezTo>
                  <a:cubicBezTo>
                    <a:pt x="85" y="100"/>
                    <a:pt x="84" y="99"/>
                    <a:pt x="83" y="99"/>
                  </a:cubicBezTo>
                  <a:cubicBezTo>
                    <a:pt x="83" y="99"/>
                    <a:pt x="82" y="99"/>
                    <a:pt x="81" y="99"/>
                  </a:cubicBezTo>
                  <a:cubicBezTo>
                    <a:pt x="80" y="99"/>
                    <a:pt x="79" y="100"/>
                    <a:pt x="78" y="100"/>
                  </a:cubicBezTo>
                  <a:cubicBezTo>
                    <a:pt x="77" y="100"/>
                    <a:pt x="75" y="101"/>
                    <a:pt x="74" y="101"/>
                  </a:cubicBezTo>
                  <a:cubicBezTo>
                    <a:pt x="72" y="101"/>
                    <a:pt x="69" y="100"/>
                    <a:pt x="68" y="100"/>
                  </a:cubicBezTo>
                  <a:cubicBezTo>
                    <a:pt x="66" y="100"/>
                    <a:pt x="64" y="100"/>
                    <a:pt x="63" y="99"/>
                  </a:cubicBezTo>
                  <a:cubicBezTo>
                    <a:pt x="63" y="99"/>
                    <a:pt x="61" y="99"/>
                    <a:pt x="61" y="99"/>
                  </a:cubicBezTo>
                  <a:cubicBezTo>
                    <a:pt x="60" y="99"/>
                    <a:pt x="58" y="99"/>
                    <a:pt x="58" y="99"/>
                  </a:cubicBezTo>
                  <a:cubicBezTo>
                    <a:pt x="57" y="99"/>
                    <a:pt x="56" y="100"/>
                    <a:pt x="55" y="100"/>
                  </a:cubicBezTo>
                  <a:cubicBezTo>
                    <a:pt x="55" y="100"/>
                    <a:pt x="54" y="101"/>
                    <a:pt x="53" y="101"/>
                  </a:cubicBezTo>
                  <a:cubicBezTo>
                    <a:pt x="53" y="102"/>
                    <a:pt x="52" y="103"/>
                    <a:pt x="52" y="103"/>
                  </a:cubicBezTo>
                  <a:cubicBezTo>
                    <a:pt x="52" y="103"/>
                    <a:pt x="51" y="104"/>
                    <a:pt x="50" y="104"/>
                  </a:cubicBezTo>
                  <a:cubicBezTo>
                    <a:pt x="50" y="105"/>
                    <a:pt x="47" y="105"/>
                    <a:pt x="47" y="105"/>
                  </a:cubicBezTo>
                  <a:cubicBezTo>
                    <a:pt x="46" y="106"/>
                    <a:pt x="44" y="106"/>
                    <a:pt x="43" y="106"/>
                  </a:cubicBezTo>
                  <a:cubicBezTo>
                    <a:pt x="42" y="106"/>
                    <a:pt x="40" y="106"/>
                    <a:pt x="39" y="106"/>
                  </a:cubicBezTo>
                  <a:cubicBezTo>
                    <a:pt x="38" y="106"/>
                    <a:pt x="36" y="106"/>
                    <a:pt x="35" y="105"/>
                  </a:cubicBezTo>
                  <a:cubicBezTo>
                    <a:pt x="35" y="105"/>
                    <a:pt x="34" y="104"/>
                    <a:pt x="34" y="103"/>
                  </a:cubicBezTo>
                  <a:cubicBezTo>
                    <a:pt x="34" y="102"/>
                    <a:pt x="34" y="101"/>
                    <a:pt x="35" y="101"/>
                  </a:cubicBezTo>
                  <a:cubicBezTo>
                    <a:pt x="35" y="100"/>
                    <a:pt x="36" y="100"/>
                    <a:pt x="37" y="100"/>
                  </a:cubicBezTo>
                  <a:cubicBezTo>
                    <a:pt x="37" y="99"/>
                    <a:pt x="38" y="100"/>
                    <a:pt x="39" y="99"/>
                  </a:cubicBezTo>
                  <a:cubicBezTo>
                    <a:pt x="39" y="99"/>
                    <a:pt x="40" y="98"/>
                    <a:pt x="40" y="98"/>
                  </a:cubicBezTo>
                  <a:cubicBezTo>
                    <a:pt x="40" y="97"/>
                    <a:pt x="40" y="96"/>
                    <a:pt x="40" y="96"/>
                  </a:cubicBezTo>
                  <a:cubicBezTo>
                    <a:pt x="40" y="94"/>
                    <a:pt x="39" y="94"/>
                    <a:pt x="39" y="93"/>
                  </a:cubicBezTo>
                  <a:cubicBezTo>
                    <a:pt x="38" y="92"/>
                    <a:pt x="38" y="91"/>
                    <a:pt x="37" y="91"/>
                  </a:cubicBezTo>
                  <a:cubicBezTo>
                    <a:pt x="37" y="91"/>
                    <a:pt x="35" y="91"/>
                    <a:pt x="35" y="91"/>
                  </a:cubicBezTo>
                  <a:cubicBezTo>
                    <a:pt x="34" y="91"/>
                    <a:pt x="33" y="90"/>
                    <a:pt x="32" y="90"/>
                  </a:cubicBezTo>
                  <a:cubicBezTo>
                    <a:pt x="32" y="89"/>
                    <a:pt x="30" y="88"/>
                    <a:pt x="29" y="87"/>
                  </a:cubicBezTo>
                  <a:cubicBezTo>
                    <a:pt x="29" y="87"/>
                    <a:pt x="28" y="85"/>
                    <a:pt x="27" y="85"/>
                  </a:cubicBezTo>
                  <a:cubicBezTo>
                    <a:pt x="27" y="84"/>
                    <a:pt x="26" y="83"/>
                    <a:pt x="24" y="83"/>
                  </a:cubicBezTo>
                  <a:cubicBezTo>
                    <a:pt x="24" y="83"/>
                    <a:pt x="22" y="83"/>
                    <a:pt x="22" y="83"/>
                  </a:cubicBezTo>
                  <a:cubicBezTo>
                    <a:pt x="21" y="83"/>
                    <a:pt x="19" y="83"/>
                    <a:pt x="19" y="82"/>
                  </a:cubicBezTo>
                  <a:cubicBezTo>
                    <a:pt x="18" y="82"/>
                    <a:pt x="17" y="82"/>
                    <a:pt x="17" y="81"/>
                  </a:cubicBezTo>
                  <a:cubicBezTo>
                    <a:pt x="16" y="81"/>
                    <a:pt x="15" y="81"/>
                    <a:pt x="15" y="80"/>
                  </a:cubicBezTo>
                  <a:cubicBezTo>
                    <a:pt x="14" y="80"/>
                    <a:pt x="13" y="79"/>
                    <a:pt x="12" y="79"/>
                  </a:cubicBezTo>
                  <a:cubicBezTo>
                    <a:pt x="12" y="79"/>
                    <a:pt x="11" y="79"/>
                    <a:pt x="10" y="79"/>
                  </a:cubicBezTo>
                  <a:cubicBezTo>
                    <a:pt x="10" y="79"/>
                    <a:pt x="9" y="79"/>
                    <a:pt x="9" y="79"/>
                  </a:cubicBezTo>
                  <a:cubicBezTo>
                    <a:pt x="8" y="78"/>
                    <a:pt x="8" y="77"/>
                    <a:pt x="7" y="77"/>
                  </a:cubicBezTo>
                  <a:cubicBezTo>
                    <a:pt x="7" y="76"/>
                    <a:pt x="6" y="76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5" y="75"/>
                    <a:pt x="5" y="74"/>
                  </a:cubicBezTo>
                  <a:cubicBezTo>
                    <a:pt x="4" y="74"/>
                    <a:pt x="4" y="72"/>
                    <a:pt x="4" y="71"/>
                  </a:cubicBezTo>
                  <a:cubicBezTo>
                    <a:pt x="4" y="71"/>
                    <a:pt x="3" y="70"/>
                    <a:pt x="3" y="69"/>
                  </a:cubicBezTo>
                  <a:cubicBezTo>
                    <a:pt x="3" y="69"/>
                    <a:pt x="3" y="68"/>
                    <a:pt x="3" y="67"/>
                  </a:cubicBezTo>
                  <a:cubicBezTo>
                    <a:pt x="3" y="67"/>
                    <a:pt x="3" y="66"/>
                    <a:pt x="3" y="66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4" y="66"/>
                    <a:pt x="5" y="67"/>
                    <a:pt x="6" y="67"/>
                  </a:cubicBezTo>
                  <a:cubicBezTo>
                    <a:pt x="6" y="67"/>
                    <a:pt x="6" y="68"/>
                    <a:pt x="7" y="68"/>
                  </a:cubicBezTo>
                  <a:cubicBezTo>
                    <a:pt x="7" y="68"/>
                    <a:pt x="8" y="69"/>
                    <a:pt x="9" y="69"/>
                  </a:cubicBezTo>
                  <a:cubicBezTo>
                    <a:pt x="9" y="68"/>
                    <a:pt x="10" y="68"/>
                    <a:pt x="10" y="68"/>
                  </a:cubicBezTo>
                  <a:cubicBezTo>
                    <a:pt x="10" y="68"/>
                    <a:pt x="10" y="67"/>
                    <a:pt x="10" y="67"/>
                  </a:cubicBezTo>
                  <a:cubicBezTo>
                    <a:pt x="9" y="66"/>
                    <a:pt x="8" y="67"/>
                    <a:pt x="7" y="66"/>
                  </a:cubicBezTo>
                  <a:cubicBezTo>
                    <a:pt x="6" y="66"/>
                    <a:pt x="5" y="65"/>
                    <a:pt x="5" y="65"/>
                  </a:cubicBezTo>
                  <a:cubicBezTo>
                    <a:pt x="5" y="64"/>
                    <a:pt x="5" y="63"/>
                    <a:pt x="4" y="63"/>
                  </a:cubicBezTo>
                  <a:cubicBezTo>
                    <a:pt x="4" y="61"/>
                    <a:pt x="3" y="60"/>
                    <a:pt x="3" y="60"/>
                  </a:cubicBezTo>
                  <a:cubicBezTo>
                    <a:pt x="3" y="59"/>
                    <a:pt x="2" y="58"/>
                    <a:pt x="1" y="57"/>
                  </a:cubicBezTo>
                  <a:cubicBezTo>
                    <a:pt x="1" y="56"/>
                    <a:pt x="1" y="55"/>
                    <a:pt x="1" y="54"/>
                  </a:cubicBezTo>
                  <a:cubicBezTo>
                    <a:pt x="1" y="53"/>
                    <a:pt x="1" y="51"/>
                    <a:pt x="0" y="50"/>
                  </a:cubicBezTo>
                  <a:cubicBezTo>
                    <a:pt x="1" y="50"/>
                    <a:pt x="3" y="49"/>
                    <a:pt x="3" y="49"/>
                  </a:cubicBezTo>
                  <a:cubicBezTo>
                    <a:pt x="3" y="49"/>
                    <a:pt x="4" y="49"/>
                    <a:pt x="5" y="49"/>
                  </a:cubicBezTo>
                  <a:cubicBezTo>
                    <a:pt x="5" y="49"/>
                    <a:pt x="6" y="48"/>
                    <a:pt x="7" y="48"/>
                  </a:cubicBezTo>
                  <a:cubicBezTo>
                    <a:pt x="7" y="48"/>
                    <a:pt x="9" y="48"/>
                    <a:pt x="9" y="47"/>
                  </a:cubicBezTo>
                  <a:cubicBezTo>
                    <a:pt x="10" y="47"/>
                    <a:pt x="11" y="47"/>
                    <a:pt x="12" y="46"/>
                  </a:cubicBezTo>
                  <a:cubicBezTo>
                    <a:pt x="12" y="46"/>
                    <a:pt x="12" y="45"/>
                    <a:pt x="13" y="45"/>
                  </a:cubicBezTo>
                  <a:cubicBezTo>
                    <a:pt x="14" y="44"/>
                    <a:pt x="15" y="44"/>
                    <a:pt x="16" y="44"/>
                  </a:cubicBezTo>
                  <a:cubicBezTo>
                    <a:pt x="16" y="44"/>
                    <a:pt x="17" y="44"/>
                    <a:pt x="17" y="43"/>
                  </a:cubicBezTo>
                  <a:cubicBezTo>
                    <a:pt x="18" y="43"/>
                    <a:pt x="20" y="43"/>
                    <a:pt x="21" y="43"/>
                  </a:cubicBezTo>
                  <a:cubicBezTo>
                    <a:pt x="21" y="43"/>
                    <a:pt x="22" y="42"/>
                    <a:pt x="23" y="42"/>
                  </a:cubicBezTo>
                  <a:cubicBezTo>
                    <a:pt x="23" y="42"/>
                    <a:pt x="24" y="41"/>
                    <a:pt x="25" y="41"/>
                  </a:cubicBezTo>
                  <a:cubicBezTo>
                    <a:pt x="26" y="41"/>
                    <a:pt x="27" y="43"/>
                    <a:pt x="27" y="43"/>
                  </a:cubicBezTo>
                  <a:cubicBezTo>
                    <a:pt x="28" y="43"/>
                    <a:pt x="29" y="43"/>
                    <a:pt x="30" y="42"/>
                  </a:cubicBezTo>
                  <a:cubicBezTo>
                    <a:pt x="30" y="42"/>
                    <a:pt x="31" y="41"/>
                    <a:pt x="31" y="41"/>
                  </a:cubicBezTo>
                  <a:cubicBezTo>
                    <a:pt x="32" y="41"/>
                    <a:pt x="33" y="42"/>
                    <a:pt x="33" y="42"/>
                  </a:cubicBezTo>
                  <a:cubicBezTo>
                    <a:pt x="34" y="42"/>
                    <a:pt x="35" y="42"/>
                    <a:pt x="36" y="43"/>
                  </a:cubicBezTo>
                  <a:cubicBezTo>
                    <a:pt x="37" y="43"/>
                    <a:pt x="38" y="42"/>
                    <a:pt x="38" y="42"/>
                  </a:cubicBezTo>
                  <a:cubicBezTo>
                    <a:pt x="39" y="42"/>
                    <a:pt x="40" y="42"/>
                    <a:pt x="40" y="42"/>
                  </a:cubicBezTo>
                  <a:cubicBezTo>
                    <a:pt x="41" y="42"/>
                    <a:pt x="41" y="43"/>
                    <a:pt x="42" y="44"/>
                  </a:cubicBezTo>
                  <a:cubicBezTo>
                    <a:pt x="42" y="44"/>
                    <a:pt x="43" y="44"/>
                    <a:pt x="43" y="45"/>
                  </a:cubicBezTo>
                  <a:cubicBezTo>
                    <a:pt x="44" y="45"/>
                    <a:pt x="45" y="45"/>
                    <a:pt x="45" y="45"/>
                  </a:cubicBezTo>
                  <a:cubicBezTo>
                    <a:pt x="46" y="45"/>
                    <a:pt x="47" y="45"/>
                    <a:pt x="47" y="45"/>
                  </a:cubicBezTo>
                  <a:cubicBezTo>
                    <a:pt x="47" y="45"/>
                    <a:pt x="48" y="44"/>
                    <a:pt x="49" y="43"/>
                  </a:cubicBezTo>
                  <a:cubicBezTo>
                    <a:pt x="49" y="43"/>
                    <a:pt x="50" y="41"/>
                    <a:pt x="50" y="41"/>
                  </a:cubicBezTo>
                  <a:cubicBezTo>
                    <a:pt x="50" y="40"/>
                    <a:pt x="50" y="39"/>
                    <a:pt x="50" y="38"/>
                  </a:cubicBezTo>
                  <a:cubicBezTo>
                    <a:pt x="50" y="38"/>
                    <a:pt x="50" y="37"/>
                    <a:pt x="50" y="36"/>
                  </a:cubicBezTo>
                  <a:cubicBezTo>
                    <a:pt x="50" y="36"/>
                    <a:pt x="49" y="34"/>
                    <a:pt x="49" y="34"/>
                  </a:cubicBezTo>
                  <a:cubicBezTo>
                    <a:pt x="49" y="33"/>
                    <a:pt x="50" y="33"/>
                    <a:pt x="50" y="33"/>
                  </a:cubicBezTo>
                  <a:cubicBezTo>
                    <a:pt x="51" y="32"/>
                    <a:pt x="52" y="32"/>
                    <a:pt x="52" y="31"/>
                  </a:cubicBezTo>
                  <a:cubicBezTo>
                    <a:pt x="52" y="31"/>
                    <a:pt x="52" y="30"/>
                    <a:pt x="53" y="29"/>
                  </a:cubicBezTo>
                  <a:cubicBezTo>
                    <a:pt x="53" y="29"/>
                    <a:pt x="53" y="27"/>
                    <a:pt x="53" y="26"/>
                  </a:cubicBezTo>
                  <a:cubicBezTo>
                    <a:pt x="53" y="26"/>
                    <a:pt x="52" y="25"/>
                    <a:pt x="52" y="24"/>
                  </a:cubicBezTo>
                  <a:cubicBezTo>
                    <a:pt x="52" y="24"/>
                    <a:pt x="53" y="23"/>
                    <a:pt x="53" y="22"/>
                  </a:cubicBezTo>
                  <a:cubicBezTo>
                    <a:pt x="53" y="22"/>
                    <a:pt x="53" y="21"/>
                    <a:pt x="53" y="21"/>
                  </a:cubicBezTo>
                  <a:cubicBezTo>
                    <a:pt x="54" y="21"/>
                    <a:pt x="54" y="21"/>
                    <a:pt x="55" y="21"/>
                  </a:cubicBezTo>
                  <a:cubicBezTo>
                    <a:pt x="55" y="21"/>
                    <a:pt x="57" y="21"/>
                    <a:pt x="58" y="21"/>
                  </a:cubicBezTo>
                  <a:cubicBezTo>
                    <a:pt x="58" y="20"/>
                    <a:pt x="60" y="20"/>
                    <a:pt x="61" y="20"/>
                  </a:cubicBezTo>
                  <a:cubicBezTo>
                    <a:pt x="61" y="20"/>
                    <a:pt x="62" y="19"/>
                    <a:pt x="63" y="18"/>
                  </a:cubicBezTo>
                  <a:cubicBezTo>
                    <a:pt x="63" y="18"/>
                    <a:pt x="64" y="18"/>
                    <a:pt x="65" y="17"/>
                  </a:cubicBezTo>
                  <a:cubicBezTo>
                    <a:pt x="65" y="16"/>
                    <a:pt x="66" y="15"/>
                    <a:pt x="67" y="15"/>
                  </a:cubicBezTo>
                  <a:cubicBezTo>
                    <a:pt x="68" y="15"/>
                    <a:pt x="69" y="15"/>
                    <a:pt x="70" y="15"/>
                  </a:cubicBezTo>
                  <a:cubicBezTo>
                    <a:pt x="70" y="14"/>
                    <a:pt x="72" y="14"/>
                    <a:pt x="73" y="14"/>
                  </a:cubicBezTo>
                  <a:cubicBezTo>
                    <a:pt x="74" y="14"/>
                    <a:pt x="75" y="14"/>
                    <a:pt x="75" y="14"/>
                  </a:cubicBezTo>
                  <a:cubicBezTo>
                    <a:pt x="76" y="14"/>
                    <a:pt x="78" y="13"/>
                    <a:pt x="79" y="13"/>
                  </a:cubicBezTo>
                  <a:cubicBezTo>
                    <a:pt x="79" y="13"/>
                    <a:pt x="80" y="13"/>
                    <a:pt x="81" y="13"/>
                  </a:cubicBezTo>
                  <a:cubicBezTo>
                    <a:pt x="81" y="13"/>
                    <a:pt x="83" y="13"/>
                    <a:pt x="84" y="13"/>
                  </a:cubicBezTo>
                  <a:cubicBezTo>
                    <a:pt x="85" y="13"/>
                    <a:pt x="85" y="13"/>
                    <a:pt x="86" y="13"/>
                  </a:cubicBezTo>
                  <a:cubicBezTo>
                    <a:pt x="86" y="13"/>
                    <a:pt x="88" y="12"/>
                    <a:pt x="88" y="12"/>
                  </a:cubicBezTo>
                  <a:cubicBezTo>
                    <a:pt x="89" y="12"/>
                    <a:pt x="90" y="12"/>
                    <a:pt x="91" y="11"/>
                  </a:cubicBezTo>
                  <a:cubicBezTo>
                    <a:pt x="92" y="11"/>
                    <a:pt x="94" y="10"/>
                    <a:pt x="95" y="9"/>
                  </a:cubicBezTo>
                  <a:cubicBezTo>
                    <a:pt x="96" y="9"/>
                    <a:pt x="97" y="8"/>
                    <a:pt x="97" y="8"/>
                  </a:cubicBezTo>
                  <a:cubicBezTo>
                    <a:pt x="98" y="7"/>
                    <a:pt x="100" y="7"/>
                    <a:pt x="100" y="6"/>
                  </a:cubicBezTo>
                  <a:cubicBezTo>
                    <a:pt x="101" y="6"/>
                    <a:pt x="102" y="5"/>
                    <a:pt x="102" y="4"/>
                  </a:cubicBezTo>
                  <a:cubicBezTo>
                    <a:pt x="103" y="4"/>
                    <a:pt x="104" y="4"/>
                    <a:pt x="104" y="3"/>
                  </a:cubicBezTo>
                  <a:cubicBezTo>
                    <a:pt x="104" y="3"/>
                    <a:pt x="106" y="3"/>
                    <a:pt x="107" y="3"/>
                  </a:cubicBezTo>
                  <a:cubicBezTo>
                    <a:pt x="107" y="3"/>
                    <a:pt x="108" y="3"/>
                    <a:pt x="109" y="3"/>
                  </a:cubicBezTo>
                  <a:cubicBezTo>
                    <a:pt x="109" y="3"/>
                    <a:pt x="111" y="2"/>
                    <a:pt x="111" y="2"/>
                  </a:cubicBezTo>
                  <a:cubicBezTo>
                    <a:pt x="112" y="2"/>
                    <a:pt x="114" y="1"/>
                    <a:pt x="114" y="1"/>
                  </a:cubicBezTo>
                  <a:cubicBezTo>
                    <a:pt x="115" y="1"/>
                    <a:pt x="115" y="0"/>
                    <a:pt x="115" y="0"/>
                  </a:cubicBezTo>
                  <a:cubicBezTo>
                    <a:pt x="117" y="0"/>
                    <a:pt x="118" y="0"/>
                    <a:pt x="119" y="1"/>
                  </a:cubicBezTo>
                  <a:cubicBezTo>
                    <a:pt x="119" y="1"/>
                    <a:pt x="121" y="2"/>
                    <a:pt x="121" y="2"/>
                  </a:cubicBezTo>
                  <a:cubicBezTo>
                    <a:pt x="122" y="3"/>
                    <a:pt x="124" y="3"/>
                    <a:pt x="125" y="3"/>
                  </a:cubicBezTo>
                  <a:cubicBezTo>
                    <a:pt x="126" y="4"/>
                    <a:pt x="127" y="4"/>
                    <a:pt x="127" y="4"/>
                  </a:cubicBezTo>
                  <a:cubicBezTo>
                    <a:pt x="127" y="5"/>
                    <a:pt x="127" y="6"/>
                    <a:pt x="127" y="6"/>
                  </a:cubicBezTo>
                  <a:cubicBezTo>
                    <a:pt x="127" y="6"/>
                    <a:pt x="128" y="8"/>
                    <a:pt x="128" y="8"/>
                  </a:cubicBezTo>
                  <a:cubicBezTo>
                    <a:pt x="128" y="9"/>
                    <a:pt x="127" y="10"/>
                    <a:pt x="127" y="11"/>
                  </a:cubicBezTo>
                  <a:cubicBezTo>
                    <a:pt x="127" y="11"/>
                    <a:pt x="127" y="12"/>
                    <a:pt x="126" y="12"/>
                  </a:cubicBezTo>
                  <a:cubicBezTo>
                    <a:pt x="126" y="13"/>
                    <a:pt x="125" y="14"/>
                    <a:pt x="124" y="15"/>
                  </a:cubicBezTo>
                  <a:cubicBezTo>
                    <a:pt x="124" y="15"/>
                    <a:pt x="123" y="16"/>
                    <a:pt x="123" y="17"/>
                  </a:cubicBezTo>
                  <a:cubicBezTo>
                    <a:pt x="123" y="18"/>
                    <a:pt x="123" y="19"/>
                    <a:pt x="123" y="19"/>
                  </a:cubicBezTo>
                  <a:cubicBezTo>
                    <a:pt x="123" y="20"/>
                    <a:pt x="123" y="21"/>
                    <a:pt x="123" y="22"/>
                  </a:cubicBezTo>
                  <a:cubicBezTo>
                    <a:pt x="123" y="23"/>
                    <a:pt x="122" y="24"/>
                    <a:pt x="122" y="24"/>
                  </a:cubicBezTo>
                  <a:cubicBezTo>
                    <a:pt x="121" y="24"/>
                    <a:pt x="120" y="25"/>
                    <a:pt x="120" y="26"/>
                  </a:cubicBezTo>
                  <a:cubicBezTo>
                    <a:pt x="120" y="26"/>
                    <a:pt x="119" y="27"/>
                    <a:pt x="119" y="28"/>
                  </a:cubicBezTo>
                  <a:cubicBezTo>
                    <a:pt x="119" y="29"/>
                    <a:pt x="120" y="30"/>
                    <a:pt x="120" y="30"/>
                  </a:cubicBezTo>
                  <a:cubicBezTo>
                    <a:pt x="121" y="31"/>
                    <a:pt x="122" y="30"/>
                    <a:pt x="123" y="30"/>
                  </a:cubicBezTo>
                  <a:cubicBezTo>
                    <a:pt x="123" y="30"/>
                    <a:pt x="125" y="30"/>
                    <a:pt x="125" y="29"/>
                  </a:cubicBezTo>
                  <a:cubicBezTo>
                    <a:pt x="126" y="29"/>
                    <a:pt x="126" y="28"/>
                    <a:pt x="126" y="27"/>
                  </a:cubicBezTo>
                  <a:cubicBezTo>
                    <a:pt x="127" y="27"/>
                    <a:pt x="127" y="28"/>
                    <a:pt x="128" y="28"/>
                  </a:cubicBezTo>
                  <a:cubicBezTo>
                    <a:pt x="129" y="28"/>
                    <a:pt x="128" y="30"/>
                    <a:pt x="129" y="30"/>
                  </a:cubicBezTo>
                  <a:cubicBezTo>
                    <a:pt x="129" y="30"/>
                    <a:pt x="130" y="30"/>
                    <a:pt x="130" y="30"/>
                  </a:cubicBezTo>
                  <a:cubicBezTo>
                    <a:pt x="130" y="30"/>
                    <a:pt x="131" y="29"/>
                    <a:pt x="132" y="29"/>
                  </a:cubicBezTo>
                  <a:cubicBezTo>
                    <a:pt x="132" y="28"/>
                    <a:pt x="133" y="27"/>
                    <a:pt x="134" y="27"/>
                  </a:cubicBezTo>
                  <a:cubicBezTo>
                    <a:pt x="135" y="27"/>
                    <a:pt x="135" y="27"/>
                    <a:pt x="135" y="27"/>
                  </a:cubicBezTo>
                  <a:cubicBezTo>
                    <a:pt x="135" y="27"/>
                    <a:pt x="136" y="29"/>
                    <a:pt x="136" y="30"/>
                  </a:cubicBezTo>
                  <a:cubicBezTo>
                    <a:pt x="137" y="30"/>
                    <a:pt x="138" y="30"/>
                    <a:pt x="138" y="31"/>
                  </a:cubicBezTo>
                  <a:cubicBezTo>
                    <a:pt x="139" y="31"/>
                    <a:pt x="138" y="32"/>
                    <a:pt x="138" y="33"/>
                  </a:cubicBezTo>
                  <a:cubicBezTo>
                    <a:pt x="138" y="34"/>
                    <a:pt x="138" y="36"/>
                    <a:pt x="138" y="37"/>
                  </a:cubicBezTo>
                  <a:cubicBezTo>
                    <a:pt x="138" y="37"/>
                    <a:pt x="138" y="39"/>
                    <a:pt x="138" y="40"/>
                  </a:cubicBezTo>
                  <a:cubicBezTo>
                    <a:pt x="138" y="40"/>
                    <a:pt x="137" y="41"/>
                    <a:pt x="137" y="41"/>
                  </a:cubicBezTo>
                  <a:cubicBezTo>
                    <a:pt x="137" y="42"/>
                    <a:pt x="137" y="44"/>
                    <a:pt x="137" y="45"/>
                  </a:cubicBezTo>
                  <a:cubicBezTo>
                    <a:pt x="138" y="45"/>
                    <a:pt x="138" y="46"/>
                    <a:pt x="139" y="47"/>
                  </a:cubicBezTo>
                  <a:cubicBezTo>
                    <a:pt x="140" y="48"/>
                    <a:pt x="142" y="48"/>
                    <a:pt x="143" y="49"/>
                  </a:cubicBezTo>
                  <a:cubicBezTo>
                    <a:pt x="144" y="49"/>
                    <a:pt x="145" y="50"/>
                    <a:pt x="145" y="50"/>
                  </a:cubicBezTo>
                  <a:cubicBezTo>
                    <a:pt x="146" y="51"/>
                    <a:pt x="147" y="51"/>
                    <a:pt x="148" y="51"/>
                  </a:cubicBezTo>
                  <a:cubicBezTo>
                    <a:pt x="149" y="51"/>
                    <a:pt x="150" y="52"/>
                    <a:pt x="152" y="52"/>
                  </a:cubicBezTo>
                  <a:cubicBezTo>
                    <a:pt x="153" y="52"/>
                    <a:pt x="156" y="52"/>
                    <a:pt x="157" y="52"/>
                  </a:cubicBezTo>
                  <a:cubicBezTo>
                    <a:pt x="158" y="52"/>
                    <a:pt x="160" y="52"/>
                    <a:pt x="161" y="52"/>
                  </a:cubicBezTo>
                  <a:cubicBezTo>
                    <a:pt x="162" y="52"/>
                    <a:pt x="163" y="52"/>
                    <a:pt x="164" y="51"/>
                  </a:cubicBezTo>
                  <a:cubicBezTo>
                    <a:pt x="164" y="51"/>
                    <a:pt x="164" y="49"/>
                    <a:pt x="165" y="49"/>
                  </a:cubicBezTo>
                  <a:cubicBezTo>
                    <a:pt x="165" y="48"/>
                    <a:pt x="165" y="48"/>
                    <a:pt x="166" y="48"/>
                  </a:cubicBezTo>
                  <a:cubicBezTo>
                    <a:pt x="166" y="47"/>
                    <a:pt x="167" y="47"/>
                    <a:pt x="168" y="48"/>
                  </a:cubicBezTo>
                  <a:cubicBezTo>
                    <a:pt x="169" y="48"/>
                    <a:pt x="170" y="50"/>
                    <a:pt x="170" y="51"/>
                  </a:cubicBezTo>
                  <a:cubicBezTo>
                    <a:pt x="170" y="52"/>
                    <a:pt x="170" y="54"/>
                    <a:pt x="170" y="55"/>
                  </a:cubicBezTo>
                  <a:cubicBezTo>
                    <a:pt x="170" y="56"/>
                    <a:pt x="169" y="56"/>
                    <a:pt x="168" y="57"/>
                  </a:cubicBezTo>
                  <a:cubicBezTo>
                    <a:pt x="168" y="57"/>
                    <a:pt x="167" y="58"/>
                    <a:pt x="167" y="59"/>
                  </a:cubicBezTo>
                  <a:cubicBezTo>
                    <a:pt x="166" y="60"/>
                    <a:pt x="166" y="61"/>
                    <a:pt x="165" y="62"/>
                  </a:cubicBezTo>
                  <a:cubicBezTo>
                    <a:pt x="165" y="63"/>
                    <a:pt x="163" y="65"/>
                    <a:pt x="163" y="65"/>
                  </a:cubicBezTo>
                  <a:cubicBezTo>
                    <a:pt x="162" y="66"/>
                    <a:pt x="160" y="67"/>
                    <a:pt x="160" y="67"/>
                  </a:cubicBezTo>
                  <a:cubicBezTo>
                    <a:pt x="159" y="67"/>
                    <a:pt x="158" y="68"/>
                    <a:pt x="158" y="68"/>
                  </a:cubicBezTo>
                  <a:cubicBezTo>
                    <a:pt x="158" y="69"/>
                    <a:pt x="158" y="70"/>
                    <a:pt x="158" y="70"/>
                  </a:cubicBezTo>
                  <a:cubicBezTo>
                    <a:pt x="158" y="71"/>
                    <a:pt x="157" y="72"/>
                    <a:pt x="156" y="72"/>
                  </a:cubicBezTo>
                  <a:cubicBezTo>
                    <a:pt x="156" y="72"/>
                    <a:pt x="155" y="72"/>
                    <a:pt x="154" y="72"/>
                  </a:cubicBezTo>
                  <a:cubicBezTo>
                    <a:pt x="154" y="72"/>
                    <a:pt x="153" y="74"/>
                    <a:pt x="152" y="74"/>
                  </a:cubicBezTo>
                  <a:cubicBezTo>
                    <a:pt x="152" y="74"/>
                    <a:pt x="150" y="75"/>
                    <a:pt x="150" y="75"/>
                  </a:cubicBezTo>
                  <a:cubicBezTo>
                    <a:pt x="150" y="76"/>
                    <a:pt x="150" y="77"/>
                    <a:pt x="150" y="78"/>
                  </a:cubicBezTo>
                  <a:cubicBezTo>
                    <a:pt x="149" y="78"/>
                    <a:pt x="149" y="79"/>
                    <a:pt x="149" y="80"/>
                  </a:cubicBezTo>
                  <a:cubicBezTo>
                    <a:pt x="149" y="80"/>
                    <a:pt x="148" y="81"/>
                    <a:pt x="148" y="81"/>
                  </a:cubicBezTo>
                  <a:cubicBezTo>
                    <a:pt x="147" y="82"/>
                    <a:pt x="148" y="84"/>
                    <a:pt x="148" y="85"/>
                  </a:cubicBezTo>
                  <a:cubicBezTo>
                    <a:pt x="148" y="85"/>
                    <a:pt x="148" y="86"/>
                    <a:pt x="148" y="87"/>
                  </a:cubicBezTo>
                  <a:cubicBezTo>
                    <a:pt x="148" y="87"/>
                    <a:pt x="147" y="89"/>
                    <a:pt x="147" y="89"/>
                  </a:cubicBezTo>
                  <a:cubicBezTo>
                    <a:pt x="147" y="90"/>
                    <a:pt x="146" y="91"/>
                    <a:pt x="145" y="91"/>
                  </a:cubicBezTo>
                  <a:cubicBezTo>
                    <a:pt x="145" y="92"/>
                    <a:pt x="144" y="93"/>
                    <a:pt x="143" y="93"/>
                  </a:cubicBezTo>
                  <a:cubicBezTo>
                    <a:pt x="143" y="94"/>
                    <a:pt x="143" y="96"/>
                    <a:pt x="143" y="97"/>
                  </a:cubicBezTo>
                  <a:cubicBezTo>
                    <a:pt x="143" y="98"/>
                    <a:pt x="144" y="98"/>
                    <a:pt x="144" y="99"/>
                  </a:cubicBezTo>
                  <a:cubicBezTo>
                    <a:pt x="144" y="99"/>
                    <a:pt x="144" y="100"/>
                    <a:pt x="144" y="100"/>
                  </a:cubicBezTo>
                  <a:close/>
                </a:path>
              </a:pathLst>
            </a:custGeom>
            <a:gradFill>
              <a:gsLst>
                <a:gs pos="0">
                  <a:srgbClr val="31548F">
                    <a:lumMod val="67000"/>
                  </a:srgbClr>
                </a:gs>
                <a:gs pos="48000">
                  <a:srgbClr val="34A3C1"/>
                </a:gs>
                <a:gs pos="100000">
                  <a:srgbClr val="6B71C7"/>
                </a:gs>
              </a:gsLst>
              <a:path path="circle">
                <a:fillToRect l="100000" t="100000"/>
              </a:path>
            </a:gra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169"/>
            <p:cNvSpPr>
              <a:spLocks/>
            </p:cNvSpPr>
            <p:nvPr/>
          </p:nvSpPr>
          <p:spPr bwMode="auto">
            <a:xfrm>
              <a:off x="1518" y="1172"/>
              <a:ext cx="444" cy="309"/>
            </a:xfrm>
            <a:custGeom>
              <a:avLst/>
              <a:gdLst>
                <a:gd name="T0" fmla="*/ 158 w 160"/>
                <a:gd name="T1" fmla="*/ 81 h 112"/>
                <a:gd name="T2" fmla="*/ 151 w 160"/>
                <a:gd name="T3" fmla="*/ 85 h 112"/>
                <a:gd name="T4" fmla="*/ 137 w 160"/>
                <a:gd name="T5" fmla="*/ 88 h 112"/>
                <a:gd name="T6" fmla="*/ 128 w 160"/>
                <a:gd name="T7" fmla="*/ 92 h 112"/>
                <a:gd name="T8" fmla="*/ 117 w 160"/>
                <a:gd name="T9" fmla="*/ 92 h 112"/>
                <a:gd name="T10" fmla="*/ 107 w 160"/>
                <a:gd name="T11" fmla="*/ 92 h 112"/>
                <a:gd name="T12" fmla="*/ 101 w 160"/>
                <a:gd name="T13" fmla="*/ 96 h 112"/>
                <a:gd name="T14" fmla="*/ 99 w 160"/>
                <a:gd name="T15" fmla="*/ 100 h 112"/>
                <a:gd name="T16" fmla="*/ 88 w 160"/>
                <a:gd name="T17" fmla="*/ 96 h 112"/>
                <a:gd name="T18" fmla="*/ 81 w 160"/>
                <a:gd name="T19" fmla="*/ 99 h 112"/>
                <a:gd name="T20" fmla="*/ 78 w 160"/>
                <a:gd name="T21" fmla="*/ 105 h 112"/>
                <a:gd name="T22" fmla="*/ 71 w 160"/>
                <a:gd name="T23" fmla="*/ 104 h 112"/>
                <a:gd name="T24" fmla="*/ 72 w 160"/>
                <a:gd name="T25" fmla="*/ 111 h 112"/>
                <a:gd name="T26" fmla="*/ 64 w 160"/>
                <a:gd name="T27" fmla="*/ 107 h 112"/>
                <a:gd name="T28" fmla="*/ 58 w 160"/>
                <a:gd name="T29" fmla="*/ 103 h 112"/>
                <a:gd name="T30" fmla="*/ 52 w 160"/>
                <a:gd name="T31" fmla="*/ 110 h 112"/>
                <a:gd name="T32" fmla="*/ 45 w 160"/>
                <a:gd name="T33" fmla="*/ 105 h 112"/>
                <a:gd name="T34" fmla="*/ 41 w 160"/>
                <a:gd name="T35" fmla="*/ 109 h 112"/>
                <a:gd name="T36" fmla="*/ 33 w 160"/>
                <a:gd name="T37" fmla="*/ 108 h 112"/>
                <a:gd name="T38" fmla="*/ 25 w 160"/>
                <a:gd name="T39" fmla="*/ 106 h 112"/>
                <a:gd name="T40" fmla="*/ 23 w 160"/>
                <a:gd name="T41" fmla="*/ 89 h 112"/>
                <a:gd name="T42" fmla="*/ 21 w 160"/>
                <a:gd name="T43" fmla="*/ 78 h 112"/>
                <a:gd name="T44" fmla="*/ 17 w 160"/>
                <a:gd name="T45" fmla="*/ 72 h 112"/>
                <a:gd name="T46" fmla="*/ 14 w 160"/>
                <a:gd name="T47" fmla="*/ 66 h 112"/>
                <a:gd name="T48" fmla="*/ 12 w 160"/>
                <a:gd name="T49" fmla="*/ 60 h 112"/>
                <a:gd name="T50" fmla="*/ 10 w 160"/>
                <a:gd name="T51" fmla="*/ 46 h 112"/>
                <a:gd name="T52" fmla="*/ 8 w 160"/>
                <a:gd name="T53" fmla="*/ 33 h 112"/>
                <a:gd name="T54" fmla="*/ 5 w 160"/>
                <a:gd name="T55" fmla="*/ 27 h 112"/>
                <a:gd name="T56" fmla="*/ 1 w 160"/>
                <a:gd name="T57" fmla="*/ 17 h 112"/>
                <a:gd name="T58" fmla="*/ 2 w 160"/>
                <a:gd name="T59" fmla="*/ 6 h 112"/>
                <a:gd name="T60" fmla="*/ 4 w 160"/>
                <a:gd name="T61" fmla="*/ 2 h 112"/>
                <a:gd name="T62" fmla="*/ 11 w 160"/>
                <a:gd name="T63" fmla="*/ 5 h 112"/>
                <a:gd name="T64" fmla="*/ 21 w 160"/>
                <a:gd name="T65" fmla="*/ 8 h 112"/>
                <a:gd name="T66" fmla="*/ 32 w 160"/>
                <a:gd name="T67" fmla="*/ 16 h 112"/>
                <a:gd name="T68" fmla="*/ 36 w 160"/>
                <a:gd name="T69" fmla="*/ 23 h 112"/>
                <a:gd name="T70" fmla="*/ 31 w 160"/>
                <a:gd name="T71" fmla="*/ 28 h 112"/>
                <a:gd name="T72" fmla="*/ 44 w 160"/>
                <a:gd name="T73" fmla="*/ 30 h 112"/>
                <a:gd name="T74" fmla="*/ 52 w 160"/>
                <a:gd name="T75" fmla="*/ 25 h 112"/>
                <a:gd name="T76" fmla="*/ 65 w 160"/>
                <a:gd name="T77" fmla="*/ 25 h 112"/>
                <a:gd name="T78" fmla="*/ 80 w 160"/>
                <a:gd name="T79" fmla="*/ 24 h 112"/>
                <a:gd name="T80" fmla="*/ 92 w 160"/>
                <a:gd name="T81" fmla="*/ 22 h 112"/>
                <a:gd name="T82" fmla="*/ 102 w 160"/>
                <a:gd name="T83" fmla="*/ 16 h 112"/>
                <a:gd name="T84" fmla="*/ 111 w 160"/>
                <a:gd name="T85" fmla="*/ 20 h 112"/>
                <a:gd name="T86" fmla="*/ 115 w 160"/>
                <a:gd name="T87" fmla="*/ 28 h 112"/>
                <a:gd name="T88" fmla="*/ 126 w 160"/>
                <a:gd name="T89" fmla="*/ 32 h 112"/>
                <a:gd name="T90" fmla="*/ 134 w 160"/>
                <a:gd name="T91" fmla="*/ 34 h 112"/>
                <a:gd name="T92" fmla="*/ 141 w 160"/>
                <a:gd name="T93" fmla="*/ 25 h 112"/>
                <a:gd name="T94" fmla="*/ 146 w 160"/>
                <a:gd name="T95" fmla="*/ 33 h 112"/>
                <a:gd name="T96" fmla="*/ 150 w 160"/>
                <a:gd name="T97" fmla="*/ 37 h 112"/>
                <a:gd name="T98" fmla="*/ 153 w 160"/>
                <a:gd name="T99" fmla="*/ 46 h 112"/>
                <a:gd name="T100" fmla="*/ 159 w 160"/>
                <a:gd name="T101" fmla="*/ 58 h 112"/>
                <a:gd name="T102" fmla="*/ 158 w 160"/>
                <a:gd name="T103" fmla="*/ 7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0" h="112">
                  <a:moveTo>
                    <a:pt x="160" y="77"/>
                  </a:moveTo>
                  <a:cubicBezTo>
                    <a:pt x="159" y="77"/>
                    <a:pt x="159" y="78"/>
                    <a:pt x="159" y="78"/>
                  </a:cubicBezTo>
                  <a:cubicBezTo>
                    <a:pt x="158" y="79"/>
                    <a:pt x="159" y="80"/>
                    <a:pt x="158" y="80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57" y="82"/>
                    <a:pt x="157" y="83"/>
                    <a:pt x="157" y="83"/>
                  </a:cubicBezTo>
                  <a:cubicBezTo>
                    <a:pt x="157" y="83"/>
                    <a:pt x="156" y="84"/>
                    <a:pt x="155" y="84"/>
                  </a:cubicBezTo>
                  <a:cubicBezTo>
                    <a:pt x="154" y="84"/>
                    <a:pt x="153" y="84"/>
                    <a:pt x="153" y="84"/>
                  </a:cubicBezTo>
                  <a:cubicBezTo>
                    <a:pt x="152" y="85"/>
                    <a:pt x="152" y="85"/>
                    <a:pt x="151" y="85"/>
                  </a:cubicBezTo>
                  <a:cubicBezTo>
                    <a:pt x="150" y="85"/>
                    <a:pt x="149" y="85"/>
                    <a:pt x="148" y="85"/>
                  </a:cubicBezTo>
                  <a:cubicBezTo>
                    <a:pt x="147" y="85"/>
                    <a:pt x="145" y="85"/>
                    <a:pt x="143" y="86"/>
                  </a:cubicBezTo>
                  <a:cubicBezTo>
                    <a:pt x="142" y="86"/>
                    <a:pt x="141" y="86"/>
                    <a:pt x="140" y="87"/>
                  </a:cubicBezTo>
                  <a:cubicBezTo>
                    <a:pt x="139" y="87"/>
                    <a:pt x="138" y="88"/>
                    <a:pt x="137" y="88"/>
                  </a:cubicBezTo>
                  <a:cubicBezTo>
                    <a:pt x="137" y="88"/>
                    <a:pt x="136" y="89"/>
                    <a:pt x="135" y="90"/>
                  </a:cubicBezTo>
                  <a:cubicBezTo>
                    <a:pt x="135" y="90"/>
                    <a:pt x="134" y="91"/>
                    <a:pt x="134" y="91"/>
                  </a:cubicBezTo>
                  <a:cubicBezTo>
                    <a:pt x="133" y="91"/>
                    <a:pt x="131" y="91"/>
                    <a:pt x="131" y="92"/>
                  </a:cubicBezTo>
                  <a:cubicBezTo>
                    <a:pt x="130" y="92"/>
                    <a:pt x="129" y="92"/>
                    <a:pt x="128" y="92"/>
                  </a:cubicBezTo>
                  <a:cubicBezTo>
                    <a:pt x="127" y="92"/>
                    <a:pt x="125" y="91"/>
                    <a:pt x="124" y="91"/>
                  </a:cubicBezTo>
                  <a:cubicBezTo>
                    <a:pt x="123" y="91"/>
                    <a:pt x="122" y="91"/>
                    <a:pt x="120" y="91"/>
                  </a:cubicBezTo>
                  <a:cubicBezTo>
                    <a:pt x="120" y="91"/>
                    <a:pt x="119" y="91"/>
                    <a:pt x="118" y="91"/>
                  </a:cubicBezTo>
                  <a:cubicBezTo>
                    <a:pt x="118" y="91"/>
                    <a:pt x="117" y="92"/>
                    <a:pt x="117" y="92"/>
                  </a:cubicBezTo>
                  <a:cubicBezTo>
                    <a:pt x="116" y="92"/>
                    <a:pt x="115" y="92"/>
                    <a:pt x="114" y="93"/>
                  </a:cubicBezTo>
                  <a:cubicBezTo>
                    <a:pt x="114" y="93"/>
                    <a:pt x="113" y="93"/>
                    <a:pt x="112" y="93"/>
                  </a:cubicBezTo>
                  <a:cubicBezTo>
                    <a:pt x="112" y="93"/>
                    <a:pt x="111" y="92"/>
                    <a:pt x="110" y="92"/>
                  </a:cubicBezTo>
                  <a:cubicBezTo>
                    <a:pt x="109" y="92"/>
                    <a:pt x="107" y="92"/>
                    <a:pt x="107" y="92"/>
                  </a:cubicBezTo>
                  <a:cubicBezTo>
                    <a:pt x="106" y="92"/>
                    <a:pt x="105" y="92"/>
                    <a:pt x="104" y="92"/>
                  </a:cubicBezTo>
                  <a:cubicBezTo>
                    <a:pt x="104" y="93"/>
                    <a:pt x="102" y="93"/>
                    <a:pt x="102" y="93"/>
                  </a:cubicBezTo>
                  <a:cubicBezTo>
                    <a:pt x="101" y="93"/>
                    <a:pt x="101" y="94"/>
                    <a:pt x="101" y="95"/>
                  </a:cubicBezTo>
                  <a:cubicBezTo>
                    <a:pt x="100" y="95"/>
                    <a:pt x="101" y="96"/>
                    <a:pt x="101" y="96"/>
                  </a:cubicBezTo>
                  <a:cubicBezTo>
                    <a:pt x="101" y="97"/>
                    <a:pt x="101" y="98"/>
                    <a:pt x="101" y="99"/>
                  </a:cubicBezTo>
                  <a:cubicBezTo>
                    <a:pt x="101" y="99"/>
                    <a:pt x="100" y="100"/>
                    <a:pt x="100" y="102"/>
                  </a:cubicBezTo>
                  <a:cubicBezTo>
                    <a:pt x="100" y="102"/>
                    <a:pt x="100" y="102"/>
                    <a:pt x="100" y="102"/>
                  </a:cubicBezTo>
                  <a:cubicBezTo>
                    <a:pt x="100" y="102"/>
                    <a:pt x="99" y="101"/>
                    <a:pt x="99" y="100"/>
                  </a:cubicBezTo>
                  <a:cubicBezTo>
                    <a:pt x="98" y="100"/>
                    <a:pt x="96" y="99"/>
                    <a:pt x="96" y="98"/>
                  </a:cubicBezTo>
                  <a:cubicBezTo>
                    <a:pt x="95" y="98"/>
                    <a:pt x="93" y="98"/>
                    <a:pt x="92" y="97"/>
                  </a:cubicBezTo>
                  <a:cubicBezTo>
                    <a:pt x="91" y="97"/>
                    <a:pt x="91" y="96"/>
                    <a:pt x="90" y="96"/>
                  </a:cubicBezTo>
                  <a:cubicBezTo>
                    <a:pt x="89" y="95"/>
                    <a:pt x="88" y="95"/>
                    <a:pt x="88" y="96"/>
                  </a:cubicBezTo>
                  <a:cubicBezTo>
                    <a:pt x="88" y="96"/>
                    <a:pt x="87" y="96"/>
                    <a:pt x="87" y="97"/>
                  </a:cubicBezTo>
                  <a:cubicBezTo>
                    <a:pt x="87" y="97"/>
                    <a:pt x="85" y="98"/>
                    <a:pt x="85" y="98"/>
                  </a:cubicBezTo>
                  <a:cubicBezTo>
                    <a:pt x="84" y="98"/>
                    <a:pt x="83" y="99"/>
                    <a:pt x="83" y="99"/>
                  </a:cubicBezTo>
                  <a:cubicBezTo>
                    <a:pt x="83" y="99"/>
                    <a:pt x="82" y="99"/>
                    <a:pt x="81" y="99"/>
                  </a:cubicBezTo>
                  <a:cubicBezTo>
                    <a:pt x="81" y="100"/>
                    <a:pt x="81" y="100"/>
                    <a:pt x="81" y="101"/>
                  </a:cubicBezTo>
                  <a:cubicBezTo>
                    <a:pt x="81" y="102"/>
                    <a:pt x="81" y="102"/>
                    <a:pt x="81" y="103"/>
                  </a:cubicBezTo>
                  <a:cubicBezTo>
                    <a:pt x="81" y="103"/>
                    <a:pt x="80" y="104"/>
                    <a:pt x="80" y="104"/>
                  </a:cubicBezTo>
                  <a:cubicBezTo>
                    <a:pt x="79" y="104"/>
                    <a:pt x="78" y="105"/>
                    <a:pt x="78" y="105"/>
                  </a:cubicBezTo>
                  <a:cubicBezTo>
                    <a:pt x="77" y="104"/>
                    <a:pt x="76" y="104"/>
                    <a:pt x="75" y="103"/>
                  </a:cubicBezTo>
                  <a:cubicBezTo>
                    <a:pt x="75" y="103"/>
                    <a:pt x="73" y="103"/>
                    <a:pt x="73" y="103"/>
                  </a:cubicBezTo>
                  <a:cubicBezTo>
                    <a:pt x="72" y="103"/>
                    <a:pt x="72" y="103"/>
                    <a:pt x="71" y="103"/>
                  </a:cubicBezTo>
                  <a:cubicBezTo>
                    <a:pt x="71" y="104"/>
                    <a:pt x="71" y="104"/>
                    <a:pt x="71" y="104"/>
                  </a:cubicBezTo>
                  <a:cubicBezTo>
                    <a:pt x="71" y="105"/>
                    <a:pt x="72" y="106"/>
                    <a:pt x="73" y="106"/>
                  </a:cubicBezTo>
                  <a:cubicBezTo>
                    <a:pt x="73" y="107"/>
                    <a:pt x="73" y="107"/>
                    <a:pt x="73" y="108"/>
                  </a:cubicBezTo>
                  <a:cubicBezTo>
                    <a:pt x="73" y="108"/>
                    <a:pt x="73" y="109"/>
                    <a:pt x="73" y="110"/>
                  </a:cubicBezTo>
                  <a:cubicBezTo>
                    <a:pt x="72" y="110"/>
                    <a:pt x="72" y="111"/>
                    <a:pt x="72" y="111"/>
                  </a:cubicBezTo>
                  <a:cubicBezTo>
                    <a:pt x="71" y="111"/>
                    <a:pt x="70" y="112"/>
                    <a:pt x="69" y="112"/>
                  </a:cubicBezTo>
                  <a:cubicBezTo>
                    <a:pt x="69" y="111"/>
                    <a:pt x="68" y="111"/>
                    <a:pt x="68" y="111"/>
                  </a:cubicBezTo>
                  <a:cubicBezTo>
                    <a:pt x="67" y="110"/>
                    <a:pt x="66" y="109"/>
                    <a:pt x="66" y="109"/>
                  </a:cubicBezTo>
                  <a:cubicBezTo>
                    <a:pt x="65" y="108"/>
                    <a:pt x="64" y="107"/>
                    <a:pt x="64" y="107"/>
                  </a:cubicBezTo>
                  <a:cubicBezTo>
                    <a:pt x="64" y="107"/>
                    <a:pt x="63" y="106"/>
                    <a:pt x="62" y="105"/>
                  </a:cubicBezTo>
                  <a:cubicBezTo>
                    <a:pt x="62" y="104"/>
                    <a:pt x="62" y="104"/>
                    <a:pt x="62" y="104"/>
                  </a:cubicBezTo>
                  <a:cubicBezTo>
                    <a:pt x="61" y="103"/>
                    <a:pt x="61" y="103"/>
                    <a:pt x="60" y="102"/>
                  </a:cubicBezTo>
                  <a:cubicBezTo>
                    <a:pt x="60" y="102"/>
                    <a:pt x="58" y="103"/>
                    <a:pt x="58" y="103"/>
                  </a:cubicBezTo>
                  <a:cubicBezTo>
                    <a:pt x="57" y="104"/>
                    <a:pt x="57" y="105"/>
                    <a:pt x="56" y="105"/>
                  </a:cubicBezTo>
                  <a:cubicBezTo>
                    <a:pt x="56" y="106"/>
                    <a:pt x="56" y="108"/>
                    <a:pt x="56" y="108"/>
                  </a:cubicBezTo>
                  <a:cubicBezTo>
                    <a:pt x="55" y="109"/>
                    <a:pt x="55" y="109"/>
                    <a:pt x="54" y="110"/>
                  </a:cubicBezTo>
                  <a:cubicBezTo>
                    <a:pt x="54" y="110"/>
                    <a:pt x="53" y="110"/>
                    <a:pt x="52" y="110"/>
                  </a:cubicBezTo>
                  <a:cubicBezTo>
                    <a:pt x="51" y="110"/>
                    <a:pt x="50" y="109"/>
                    <a:pt x="49" y="109"/>
                  </a:cubicBezTo>
                  <a:cubicBezTo>
                    <a:pt x="49" y="109"/>
                    <a:pt x="49" y="107"/>
                    <a:pt x="49" y="107"/>
                  </a:cubicBezTo>
                  <a:cubicBezTo>
                    <a:pt x="48" y="106"/>
                    <a:pt x="47" y="106"/>
                    <a:pt x="47" y="105"/>
                  </a:cubicBezTo>
                  <a:cubicBezTo>
                    <a:pt x="47" y="105"/>
                    <a:pt x="46" y="105"/>
                    <a:pt x="45" y="105"/>
                  </a:cubicBezTo>
                  <a:cubicBezTo>
                    <a:pt x="45" y="105"/>
                    <a:pt x="45" y="105"/>
                    <a:pt x="45" y="105"/>
                  </a:cubicBezTo>
                  <a:cubicBezTo>
                    <a:pt x="44" y="106"/>
                    <a:pt x="44" y="107"/>
                    <a:pt x="44" y="107"/>
                  </a:cubicBezTo>
                  <a:cubicBezTo>
                    <a:pt x="44" y="108"/>
                    <a:pt x="43" y="108"/>
                    <a:pt x="43" y="108"/>
                  </a:cubicBezTo>
                  <a:cubicBezTo>
                    <a:pt x="43" y="109"/>
                    <a:pt x="42" y="109"/>
                    <a:pt x="41" y="109"/>
                  </a:cubicBezTo>
                  <a:cubicBezTo>
                    <a:pt x="41" y="109"/>
                    <a:pt x="40" y="110"/>
                    <a:pt x="39" y="110"/>
                  </a:cubicBezTo>
                  <a:cubicBezTo>
                    <a:pt x="38" y="111"/>
                    <a:pt x="38" y="111"/>
                    <a:pt x="37" y="110"/>
                  </a:cubicBezTo>
                  <a:cubicBezTo>
                    <a:pt x="37" y="110"/>
                    <a:pt x="36" y="109"/>
                    <a:pt x="35" y="109"/>
                  </a:cubicBezTo>
                  <a:cubicBezTo>
                    <a:pt x="35" y="109"/>
                    <a:pt x="34" y="108"/>
                    <a:pt x="33" y="108"/>
                  </a:cubicBezTo>
                  <a:cubicBezTo>
                    <a:pt x="32" y="108"/>
                    <a:pt x="30" y="108"/>
                    <a:pt x="29" y="108"/>
                  </a:cubicBezTo>
                  <a:cubicBezTo>
                    <a:pt x="29" y="108"/>
                    <a:pt x="27" y="108"/>
                    <a:pt x="26" y="108"/>
                  </a:cubicBezTo>
                  <a:cubicBezTo>
                    <a:pt x="26" y="108"/>
                    <a:pt x="25" y="108"/>
                    <a:pt x="25" y="108"/>
                  </a:cubicBezTo>
                  <a:cubicBezTo>
                    <a:pt x="25" y="107"/>
                    <a:pt x="25" y="106"/>
                    <a:pt x="25" y="106"/>
                  </a:cubicBezTo>
                  <a:cubicBezTo>
                    <a:pt x="25" y="105"/>
                    <a:pt x="24" y="103"/>
                    <a:pt x="24" y="102"/>
                  </a:cubicBezTo>
                  <a:cubicBezTo>
                    <a:pt x="24" y="101"/>
                    <a:pt x="23" y="99"/>
                    <a:pt x="23" y="98"/>
                  </a:cubicBezTo>
                  <a:cubicBezTo>
                    <a:pt x="23" y="97"/>
                    <a:pt x="23" y="94"/>
                    <a:pt x="23" y="93"/>
                  </a:cubicBezTo>
                  <a:cubicBezTo>
                    <a:pt x="23" y="92"/>
                    <a:pt x="23" y="91"/>
                    <a:pt x="23" y="89"/>
                  </a:cubicBezTo>
                  <a:cubicBezTo>
                    <a:pt x="23" y="88"/>
                    <a:pt x="22" y="87"/>
                    <a:pt x="22" y="86"/>
                  </a:cubicBezTo>
                  <a:cubicBezTo>
                    <a:pt x="22" y="85"/>
                    <a:pt x="21" y="84"/>
                    <a:pt x="21" y="83"/>
                  </a:cubicBezTo>
                  <a:cubicBezTo>
                    <a:pt x="21" y="82"/>
                    <a:pt x="21" y="81"/>
                    <a:pt x="21" y="80"/>
                  </a:cubicBezTo>
                  <a:cubicBezTo>
                    <a:pt x="21" y="80"/>
                    <a:pt x="21" y="79"/>
                    <a:pt x="21" y="78"/>
                  </a:cubicBezTo>
                  <a:cubicBezTo>
                    <a:pt x="21" y="77"/>
                    <a:pt x="22" y="76"/>
                    <a:pt x="21" y="75"/>
                  </a:cubicBezTo>
                  <a:cubicBezTo>
                    <a:pt x="21" y="75"/>
                    <a:pt x="20" y="75"/>
                    <a:pt x="20" y="75"/>
                  </a:cubicBezTo>
                  <a:cubicBezTo>
                    <a:pt x="19" y="75"/>
                    <a:pt x="18" y="74"/>
                    <a:pt x="18" y="74"/>
                  </a:cubicBezTo>
                  <a:cubicBezTo>
                    <a:pt x="18" y="73"/>
                    <a:pt x="18" y="73"/>
                    <a:pt x="17" y="72"/>
                  </a:cubicBezTo>
                  <a:cubicBezTo>
                    <a:pt x="17" y="72"/>
                    <a:pt x="17" y="71"/>
                    <a:pt x="17" y="71"/>
                  </a:cubicBezTo>
                  <a:cubicBezTo>
                    <a:pt x="17" y="70"/>
                    <a:pt x="17" y="69"/>
                    <a:pt x="17" y="69"/>
                  </a:cubicBezTo>
                  <a:cubicBezTo>
                    <a:pt x="17" y="69"/>
                    <a:pt x="16" y="68"/>
                    <a:pt x="15" y="68"/>
                  </a:cubicBezTo>
                  <a:cubicBezTo>
                    <a:pt x="15" y="67"/>
                    <a:pt x="15" y="67"/>
                    <a:pt x="14" y="66"/>
                  </a:cubicBezTo>
                  <a:cubicBezTo>
                    <a:pt x="14" y="66"/>
                    <a:pt x="13" y="66"/>
                    <a:pt x="13" y="66"/>
                  </a:cubicBezTo>
                  <a:cubicBezTo>
                    <a:pt x="13" y="65"/>
                    <a:pt x="13" y="64"/>
                    <a:pt x="13" y="64"/>
                  </a:cubicBezTo>
                  <a:cubicBezTo>
                    <a:pt x="13" y="63"/>
                    <a:pt x="12" y="63"/>
                    <a:pt x="12" y="62"/>
                  </a:cubicBezTo>
                  <a:cubicBezTo>
                    <a:pt x="12" y="62"/>
                    <a:pt x="12" y="61"/>
                    <a:pt x="12" y="60"/>
                  </a:cubicBezTo>
                  <a:cubicBezTo>
                    <a:pt x="12" y="59"/>
                    <a:pt x="12" y="58"/>
                    <a:pt x="11" y="57"/>
                  </a:cubicBezTo>
                  <a:cubicBezTo>
                    <a:pt x="11" y="56"/>
                    <a:pt x="10" y="54"/>
                    <a:pt x="10" y="54"/>
                  </a:cubicBezTo>
                  <a:cubicBezTo>
                    <a:pt x="10" y="52"/>
                    <a:pt x="10" y="50"/>
                    <a:pt x="10" y="49"/>
                  </a:cubicBezTo>
                  <a:cubicBezTo>
                    <a:pt x="10" y="48"/>
                    <a:pt x="10" y="47"/>
                    <a:pt x="10" y="46"/>
                  </a:cubicBezTo>
                  <a:cubicBezTo>
                    <a:pt x="10" y="45"/>
                    <a:pt x="9" y="43"/>
                    <a:pt x="9" y="42"/>
                  </a:cubicBezTo>
                  <a:cubicBezTo>
                    <a:pt x="8" y="41"/>
                    <a:pt x="8" y="40"/>
                    <a:pt x="8" y="39"/>
                  </a:cubicBezTo>
                  <a:cubicBezTo>
                    <a:pt x="8" y="38"/>
                    <a:pt x="8" y="37"/>
                    <a:pt x="8" y="36"/>
                  </a:cubicBezTo>
                  <a:cubicBezTo>
                    <a:pt x="8" y="35"/>
                    <a:pt x="8" y="34"/>
                    <a:pt x="8" y="33"/>
                  </a:cubicBezTo>
                  <a:cubicBezTo>
                    <a:pt x="8" y="33"/>
                    <a:pt x="7" y="32"/>
                    <a:pt x="7" y="31"/>
                  </a:cubicBezTo>
                  <a:cubicBezTo>
                    <a:pt x="7" y="31"/>
                    <a:pt x="6" y="31"/>
                    <a:pt x="6" y="30"/>
                  </a:cubicBezTo>
                  <a:cubicBezTo>
                    <a:pt x="6" y="30"/>
                    <a:pt x="6" y="29"/>
                    <a:pt x="5" y="28"/>
                  </a:cubicBezTo>
                  <a:cubicBezTo>
                    <a:pt x="5" y="28"/>
                    <a:pt x="5" y="27"/>
                    <a:pt x="5" y="27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3" y="25"/>
                    <a:pt x="3" y="24"/>
                    <a:pt x="3" y="23"/>
                  </a:cubicBezTo>
                  <a:cubicBezTo>
                    <a:pt x="3" y="22"/>
                    <a:pt x="2" y="20"/>
                    <a:pt x="2" y="19"/>
                  </a:cubicBezTo>
                  <a:cubicBezTo>
                    <a:pt x="2" y="19"/>
                    <a:pt x="2" y="18"/>
                    <a:pt x="1" y="17"/>
                  </a:cubicBezTo>
                  <a:cubicBezTo>
                    <a:pt x="1" y="17"/>
                    <a:pt x="1" y="16"/>
                    <a:pt x="1" y="15"/>
                  </a:cubicBezTo>
                  <a:cubicBezTo>
                    <a:pt x="0" y="15"/>
                    <a:pt x="0" y="14"/>
                    <a:pt x="0" y="13"/>
                  </a:cubicBezTo>
                  <a:cubicBezTo>
                    <a:pt x="0" y="12"/>
                    <a:pt x="1" y="10"/>
                    <a:pt x="1" y="9"/>
                  </a:cubicBezTo>
                  <a:cubicBezTo>
                    <a:pt x="1" y="8"/>
                    <a:pt x="1" y="6"/>
                    <a:pt x="2" y="6"/>
                  </a:cubicBezTo>
                  <a:cubicBezTo>
                    <a:pt x="2" y="5"/>
                    <a:pt x="2" y="3"/>
                    <a:pt x="2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4" y="2"/>
                  </a:cubicBezTo>
                  <a:cubicBezTo>
                    <a:pt x="4" y="2"/>
                    <a:pt x="5" y="3"/>
                    <a:pt x="6" y="4"/>
                  </a:cubicBezTo>
                  <a:cubicBezTo>
                    <a:pt x="6" y="4"/>
                    <a:pt x="7" y="4"/>
                    <a:pt x="7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2" y="6"/>
                    <a:pt x="13" y="6"/>
                    <a:pt x="13" y="6"/>
                  </a:cubicBezTo>
                  <a:cubicBezTo>
                    <a:pt x="14" y="7"/>
                    <a:pt x="15" y="7"/>
                    <a:pt x="15" y="7"/>
                  </a:cubicBezTo>
                  <a:cubicBezTo>
                    <a:pt x="16" y="8"/>
                    <a:pt x="18" y="8"/>
                    <a:pt x="19" y="8"/>
                  </a:cubicBezTo>
                  <a:cubicBezTo>
                    <a:pt x="19" y="8"/>
                    <a:pt x="21" y="8"/>
                    <a:pt x="21" y="8"/>
                  </a:cubicBezTo>
                  <a:cubicBezTo>
                    <a:pt x="22" y="8"/>
                    <a:pt x="23" y="9"/>
                    <a:pt x="24" y="10"/>
                  </a:cubicBezTo>
                  <a:cubicBezTo>
                    <a:pt x="24" y="10"/>
                    <a:pt x="25" y="12"/>
                    <a:pt x="26" y="12"/>
                  </a:cubicBezTo>
                  <a:cubicBezTo>
                    <a:pt x="26" y="13"/>
                    <a:pt x="29" y="14"/>
                    <a:pt x="29" y="15"/>
                  </a:cubicBezTo>
                  <a:cubicBezTo>
                    <a:pt x="30" y="15"/>
                    <a:pt x="31" y="16"/>
                    <a:pt x="32" y="16"/>
                  </a:cubicBezTo>
                  <a:cubicBezTo>
                    <a:pt x="32" y="16"/>
                    <a:pt x="33" y="16"/>
                    <a:pt x="34" y="16"/>
                  </a:cubicBezTo>
                  <a:cubicBezTo>
                    <a:pt x="34" y="16"/>
                    <a:pt x="35" y="17"/>
                    <a:pt x="35" y="18"/>
                  </a:cubicBezTo>
                  <a:cubicBezTo>
                    <a:pt x="35" y="19"/>
                    <a:pt x="37" y="19"/>
                    <a:pt x="37" y="20"/>
                  </a:cubicBezTo>
                  <a:cubicBezTo>
                    <a:pt x="37" y="21"/>
                    <a:pt x="37" y="22"/>
                    <a:pt x="36" y="23"/>
                  </a:cubicBezTo>
                  <a:cubicBezTo>
                    <a:pt x="36" y="23"/>
                    <a:pt x="36" y="24"/>
                    <a:pt x="35" y="24"/>
                  </a:cubicBezTo>
                  <a:cubicBezTo>
                    <a:pt x="35" y="25"/>
                    <a:pt x="34" y="24"/>
                    <a:pt x="33" y="25"/>
                  </a:cubicBezTo>
                  <a:cubicBezTo>
                    <a:pt x="33" y="25"/>
                    <a:pt x="32" y="25"/>
                    <a:pt x="32" y="26"/>
                  </a:cubicBezTo>
                  <a:cubicBezTo>
                    <a:pt x="31" y="26"/>
                    <a:pt x="31" y="27"/>
                    <a:pt x="31" y="28"/>
                  </a:cubicBezTo>
                  <a:cubicBezTo>
                    <a:pt x="31" y="29"/>
                    <a:pt x="32" y="30"/>
                    <a:pt x="32" y="30"/>
                  </a:cubicBezTo>
                  <a:cubicBezTo>
                    <a:pt x="33" y="31"/>
                    <a:pt x="35" y="31"/>
                    <a:pt x="36" y="31"/>
                  </a:cubicBezTo>
                  <a:cubicBezTo>
                    <a:pt x="37" y="31"/>
                    <a:pt x="39" y="31"/>
                    <a:pt x="40" y="31"/>
                  </a:cubicBezTo>
                  <a:cubicBezTo>
                    <a:pt x="41" y="31"/>
                    <a:pt x="43" y="31"/>
                    <a:pt x="44" y="30"/>
                  </a:cubicBezTo>
                  <a:cubicBezTo>
                    <a:pt x="44" y="30"/>
                    <a:pt x="46" y="30"/>
                    <a:pt x="47" y="29"/>
                  </a:cubicBezTo>
                  <a:cubicBezTo>
                    <a:pt x="47" y="29"/>
                    <a:pt x="48" y="28"/>
                    <a:pt x="49" y="28"/>
                  </a:cubicBezTo>
                  <a:cubicBezTo>
                    <a:pt x="49" y="28"/>
                    <a:pt x="49" y="27"/>
                    <a:pt x="50" y="26"/>
                  </a:cubicBezTo>
                  <a:cubicBezTo>
                    <a:pt x="50" y="26"/>
                    <a:pt x="52" y="25"/>
                    <a:pt x="52" y="25"/>
                  </a:cubicBezTo>
                  <a:cubicBezTo>
                    <a:pt x="53" y="25"/>
                    <a:pt x="54" y="24"/>
                    <a:pt x="55" y="24"/>
                  </a:cubicBezTo>
                  <a:cubicBezTo>
                    <a:pt x="55" y="24"/>
                    <a:pt x="57" y="24"/>
                    <a:pt x="57" y="24"/>
                  </a:cubicBezTo>
                  <a:cubicBezTo>
                    <a:pt x="58" y="24"/>
                    <a:pt x="59" y="24"/>
                    <a:pt x="60" y="24"/>
                  </a:cubicBezTo>
                  <a:cubicBezTo>
                    <a:pt x="61" y="25"/>
                    <a:pt x="63" y="25"/>
                    <a:pt x="65" y="25"/>
                  </a:cubicBezTo>
                  <a:cubicBezTo>
                    <a:pt x="66" y="25"/>
                    <a:pt x="69" y="26"/>
                    <a:pt x="70" y="26"/>
                  </a:cubicBezTo>
                  <a:cubicBezTo>
                    <a:pt x="71" y="26"/>
                    <a:pt x="73" y="25"/>
                    <a:pt x="75" y="25"/>
                  </a:cubicBezTo>
                  <a:cubicBezTo>
                    <a:pt x="76" y="25"/>
                    <a:pt x="77" y="24"/>
                    <a:pt x="78" y="24"/>
                  </a:cubicBezTo>
                  <a:cubicBezTo>
                    <a:pt x="79" y="24"/>
                    <a:pt x="79" y="24"/>
                    <a:pt x="80" y="24"/>
                  </a:cubicBezTo>
                  <a:cubicBezTo>
                    <a:pt x="80" y="24"/>
                    <a:pt x="81" y="25"/>
                    <a:pt x="82" y="25"/>
                  </a:cubicBezTo>
                  <a:cubicBezTo>
                    <a:pt x="83" y="25"/>
                    <a:pt x="84" y="25"/>
                    <a:pt x="85" y="25"/>
                  </a:cubicBezTo>
                  <a:cubicBezTo>
                    <a:pt x="87" y="25"/>
                    <a:pt x="89" y="24"/>
                    <a:pt x="90" y="23"/>
                  </a:cubicBezTo>
                  <a:cubicBezTo>
                    <a:pt x="91" y="23"/>
                    <a:pt x="91" y="22"/>
                    <a:pt x="92" y="22"/>
                  </a:cubicBezTo>
                  <a:cubicBezTo>
                    <a:pt x="92" y="21"/>
                    <a:pt x="94" y="20"/>
                    <a:pt x="95" y="20"/>
                  </a:cubicBezTo>
                  <a:cubicBezTo>
                    <a:pt x="95" y="19"/>
                    <a:pt x="96" y="18"/>
                    <a:pt x="96" y="18"/>
                  </a:cubicBezTo>
                  <a:cubicBezTo>
                    <a:pt x="97" y="17"/>
                    <a:pt x="99" y="16"/>
                    <a:pt x="99" y="16"/>
                  </a:cubicBezTo>
                  <a:cubicBezTo>
                    <a:pt x="100" y="16"/>
                    <a:pt x="102" y="16"/>
                    <a:pt x="102" y="16"/>
                  </a:cubicBezTo>
                  <a:cubicBezTo>
                    <a:pt x="103" y="16"/>
                    <a:pt x="105" y="16"/>
                    <a:pt x="105" y="16"/>
                  </a:cubicBezTo>
                  <a:cubicBezTo>
                    <a:pt x="106" y="16"/>
                    <a:pt x="106" y="17"/>
                    <a:pt x="106" y="17"/>
                  </a:cubicBezTo>
                  <a:cubicBezTo>
                    <a:pt x="107" y="18"/>
                    <a:pt x="110" y="18"/>
                    <a:pt x="110" y="18"/>
                  </a:cubicBezTo>
                  <a:cubicBezTo>
                    <a:pt x="111" y="18"/>
                    <a:pt x="111" y="19"/>
                    <a:pt x="111" y="20"/>
                  </a:cubicBezTo>
                  <a:cubicBezTo>
                    <a:pt x="112" y="20"/>
                    <a:pt x="112" y="22"/>
                    <a:pt x="112" y="22"/>
                  </a:cubicBezTo>
                  <a:cubicBezTo>
                    <a:pt x="112" y="23"/>
                    <a:pt x="114" y="24"/>
                    <a:pt x="114" y="24"/>
                  </a:cubicBezTo>
                  <a:cubicBezTo>
                    <a:pt x="115" y="25"/>
                    <a:pt x="115" y="25"/>
                    <a:pt x="115" y="25"/>
                  </a:cubicBezTo>
                  <a:cubicBezTo>
                    <a:pt x="115" y="26"/>
                    <a:pt x="115" y="27"/>
                    <a:pt x="115" y="28"/>
                  </a:cubicBezTo>
                  <a:cubicBezTo>
                    <a:pt x="115" y="28"/>
                    <a:pt x="117" y="29"/>
                    <a:pt x="117" y="30"/>
                  </a:cubicBezTo>
                  <a:cubicBezTo>
                    <a:pt x="118" y="30"/>
                    <a:pt x="120" y="31"/>
                    <a:pt x="121" y="31"/>
                  </a:cubicBezTo>
                  <a:cubicBezTo>
                    <a:pt x="122" y="31"/>
                    <a:pt x="123" y="31"/>
                    <a:pt x="123" y="31"/>
                  </a:cubicBezTo>
                  <a:cubicBezTo>
                    <a:pt x="124" y="31"/>
                    <a:pt x="125" y="31"/>
                    <a:pt x="126" y="32"/>
                  </a:cubicBezTo>
                  <a:cubicBezTo>
                    <a:pt x="126" y="32"/>
                    <a:pt x="127" y="33"/>
                    <a:pt x="127" y="34"/>
                  </a:cubicBezTo>
                  <a:cubicBezTo>
                    <a:pt x="128" y="34"/>
                    <a:pt x="129" y="35"/>
                    <a:pt x="129" y="35"/>
                  </a:cubicBezTo>
                  <a:cubicBezTo>
                    <a:pt x="130" y="35"/>
                    <a:pt x="130" y="35"/>
                    <a:pt x="131" y="35"/>
                  </a:cubicBezTo>
                  <a:cubicBezTo>
                    <a:pt x="132" y="35"/>
                    <a:pt x="133" y="34"/>
                    <a:pt x="134" y="34"/>
                  </a:cubicBezTo>
                  <a:cubicBezTo>
                    <a:pt x="135" y="33"/>
                    <a:pt x="137" y="32"/>
                    <a:pt x="137" y="31"/>
                  </a:cubicBezTo>
                  <a:cubicBezTo>
                    <a:pt x="138" y="30"/>
                    <a:pt x="138" y="28"/>
                    <a:pt x="139" y="27"/>
                  </a:cubicBezTo>
                  <a:cubicBezTo>
                    <a:pt x="139" y="27"/>
                    <a:pt x="140" y="26"/>
                    <a:pt x="140" y="25"/>
                  </a:cubicBezTo>
                  <a:cubicBezTo>
                    <a:pt x="141" y="25"/>
                    <a:pt x="141" y="25"/>
                    <a:pt x="141" y="25"/>
                  </a:cubicBezTo>
                  <a:cubicBezTo>
                    <a:pt x="142" y="26"/>
                    <a:pt x="144" y="27"/>
                    <a:pt x="145" y="28"/>
                  </a:cubicBezTo>
                  <a:cubicBezTo>
                    <a:pt x="145" y="28"/>
                    <a:pt x="146" y="29"/>
                    <a:pt x="146" y="29"/>
                  </a:cubicBezTo>
                  <a:cubicBezTo>
                    <a:pt x="146" y="29"/>
                    <a:pt x="146" y="30"/>
                    <a:pt x="146" y="31"/>
                  </a:cubicBezTo>
                  <a:cubicBezTo>
                    <a:pt x="146" y="31"/>
                    <a:pt x="146" y="32"/>
                    <a:pt x="146" y="33"/>
                  </a:cubicBezTo>
                  <a:cubicBezTo>
                    <a:pt x="146" y="33"/>
                    <a:pt x="146" y="34"/>
                    <a:pt x="146" y="34"/>
                  </a:cubicBezTo>
                  <a:cubicBezTo>
                    <a:pt x="146" y="35"/>
                    <a:pt x="147" y="35"/>
                    <a:pt x="147" y="36"/>
                  </a:cubicBezTo>
                  <a:cubicBezTo>
                    <a:pt x="148" y="36"/>
                    <a:pt x="149" y="36"/>
                    <a:pt x="149" y="36"/>
                  </a:cubicBezTo>
                  <a:cubicBezTo>
                    <a:pt x="149" y="37"/>
                    <a:pt x="150" y="37"/>
                    <a:pt x="150" y="37"/>
                  </a:cubicBezTo>
                  <a:cubicBezTo>
                    <a:pt x="151" y="38"/>
                    <a:pt x="151" y="37"/>
                    <a:pt x="152" y="37"/>
                  </a:cubicBezTo>
                  <a:cubicBezTo>
                    <a:pt x="152" y="38"/>
                    <a:pt x="153" y="38"/>
                    <a:pt x="153" y="39"/>
                  </a:cubicBezTo>
                  <a:cubicBezTo>
                    <a:pt x="153" y="39"/>
                    <a:pt x="153" y="41"/>
                    <a:pt x="153" y="41"/>
                  </a:cubicBezTo>
                  <a:cubicBezTo>
                    <a:pt x="153" y="42"/>
                    <a:pt x="153" y="45"/>
                    <a:pt x="153" y="46"/>
                  </a:cubicBezTo>
                  <a:cubicBezTo>
                    <a:pt x="154" y="47"/>
                    <a:pt x="155" y="48"/>
                    <a:pt x="156" y="49"/>
                  </a:cubicBezTo>
                  <a:cubicBezTo>
                    <a:pt x="156" y="50"/>
                    <a:pt x="157" y="51"/>
                    <a:pt x="158" y="51"/>
                  </a:cubicBezTo>
                  <a:cubicBezTo>
                    <a:pt x="158" y="52"/>
                    <a:pt x="159" y="54"/>
                    <a:pt x="159" y="55"/>
                  </a:cubicBezTo>
                  <a:cubicBezTo>
                    <a:pt x="159" y="56"/>
                    <a:pt x="159" y="58"/>
                    <a:pt x="159" y="58"/>
                  </a:cubicBezTo>
                  <a:cubicBezTo>
                    <a:pt x="159" y="59"/>
                    <a:pt x="158" y="60"/>
                    <a:pt x="158" y="60"/>
                  </a:cubicBezTo>
                  <a:cubicBezTo>
                    <a:pt x="158" y="61"/>
                    <a:pt x="158" y="64"/>
                    <a:pt x="158" y="65"/>
                  </a:cubicBezTo>
                  <a:cubicBezTo>
                    <a:pt x="158" y="66"/>
                    <a:pt x="158" y="68"/>
                    <a:pt x="158" y="69"/>
                  </a:cubicBezTo>
                  <a:cubicBezTo>
                    <a:pt x="158" y="70"/>
                    <a:pt x="158" y="73"/>
                    <a:pt x="158" y="74"/>
                  </a:cubicBezTo>
                  <a:cubicBezTo>
                    <a:pt x="158" y="75"/>
                    <a:pt x="159" y="76"/>
                    <a:pt x="160" y="7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170"/>
            <p:cNvSpPr>
              <a:spLocks/>
            </p:cNvSpPr>
            <p:nvPr/>
          </p:nvSpPr>
          <p:spPr bwMode="auto">
            <a:xfrm>
              <a:off x="1518" y="1172"/>
              <a:ext cx="444" cy="309"/>
            </a:xfrm>
            <a:custGeom>
              <a:avLst/>
              <a:gdLst>
                <a:gd name="T0" fmla="*/ 158 w 160"/>
                <a:gd name="T1" fmla="*/ 81 h 112"/>
                <a:gd name="T2" fmla="*/ 151 w 160"/>
                <a:gd name="T3" fmla="*/ 85 h 112"/>
                <a:gd name="T4" fmla="*/ 137 w 160"/>
                <a:gd name="T5" fmla="*/ 88 h 112"/>
                <a:gd name="T6" fmla="*/ 128 w 160"/>
                <a:gd name="T7" fmla="*/ 92 h 112"/>
                <a:gd name="T8" fmla="*/ 117 w 160"/>
                <a:gd name="T9" fmla="*/ 92 h 112"/>
                <a:gd name="T10" fmla="*/ 107 w 160"/>
                <a:gd name="T11" fmla="*/ 92 h 112"/>
                <a:gd name="T12" fmla="*/ 101 w 160"/>
                <a:gd name="T13" fmla="*/ 96 h 112"/>
                <a:gd name="T14" fmla="*/ 99 w 160"/>
                <a:gd name="T15" fmla="*/ 100 h 112"/>
                <a:gd name="T16" fmla="*/ 88 w 160"/>
                <a:gd name="T17" fmla="*/ 96 h 112"/>
                <a:gd name="T18" fmla="*/ 81 w 160"/>
                <a:gd name="T19" fmla="*/ 99 h 112"/>
                <a:gd name="T20" fmla="*/ 78 w 160"/>
                <a:gd name="T21" fmla="*/ 105 h 112"/>
                <a:gd name="T22" fmla="*/ 71 w 160"/>
                <a:gd name="T23" fmla="*/ 104 h 112"/>
                <a:gd name="T24" fmla="*/ 72 w 160"/>
                <a:gd name="T25" fmla="*/ 111 h 112"/>
                <a:gd name="T26" fmla="*/ 64 w 160"/>
                <a:gd name="T27" fmla="*/ 107 h 112"/>
                <a:gd name="T28" fmla="*/ 58 w 160"/>
                <a:gd name="T29" fmla="*/ 103 h 112"/>
                <a:gd name="T30" fmla="*/ 52 w 160"/>
                <a:gd name="T31" fmla="*/ 110 h 112"/>
                <a:gd name="T32" fmla="*/ 45 w 160"/>
                <a:gd name="T33" fmla="*/ 105 h 112"/>
                <a:gd name="T34" fmla="*/ 41 w 160"/>
                <a:gd name="T35" fmla="*/ 109 h 112"/>
                <a:gd name="T36" fmla="*/ 33 w 160"/>
                <a:gd name="T37" fmla="*/ 108 h 112"/>
                <a:gd name="T38" fmla="*/ 25 w 160"/>
                <a:gd name="T39" fmla="*/ 106 h 112"/>
                <a:gd name="T40" fmla="*/ 23 w 160"/>
                <a:gd name="T41" fmla="*/ 89 h 112"/>
                <a:gd name="T42" fmla="*/ 21 w 160"/>
                <a:gd name="T43" fmla="*/ 78 h 112"/>
                <a:gd name="T44" fmla="*/ 17 w 160"/>
                <a:gd name="T45" fmla="*/ 72 h 112"/>
                <a:gd name="T46" fmla="*/ 14 w 160"/>
                <a:gd name="T47" fmla="*/ 66 h 112"/>
                <a:gd name="T48" fmla="*/ 12 w 160"/>
                <a:gd name="T49" fmla="*/ 60 h 112"/>
                <a:gd name="T50" fmla="*/ 10 w 160"/>
                <a:gd name="T51" fmla="*/ 46 h 112"/>
                <a:gd name="T52" fmla="*/ 8 w 160"/>
                <a:gd name="T53" fmla="*/ 33 h 112"/>
                <a:gd name="T54" fmla="*/ 5 w 160"/>
                <a:gd name="T55" fmla="*/ 27 h 112"/>
                <a:gd name="T56" fmla="*/ 1 w 160"/>
                <a:gd name="T57" fmla="*/ 17 h 112"/>
                <a:gd name="T58" fmla="*/ 2 w 160"/>
                <a:gd name="T59" fmla="*/ 6 h 112"/>
                <a:gd name="T60" fmla="*/ 4 w 160"/>
                <a:gd name="T61" fmla="*/ 2 h 112"/>
                <a:gd name="T62" fmla="*/ 11 w 160"/>
                <a:gd name="T63" fmla="*/ 5 h 112"/>
                <a:gd name="T64" fmla="*/ 21 w 160"/>
                <a:gd name="T65" fmla="*/ 8 h 112"/>
                <a:gd name="T66" fmla="*/ 32 w 160"/>
                <a:gd name="T67" fmla="*/ 16 h 112"/>
                <a:gd name="T68" fmla="*/ 36 w 160"/>
                <a:gd name="T69" fmla="*/ 23 h 112"/>
                <a:gd name="T70" fmla="*/ 31 w 160"/>
                <a:gd name="T71" fmla="*/ 28 h 112"/>
                <a:gd name="T72" fmla="*/ 44 w 160"/>
                <a:gd name="T73" fmla="*/ 30 h 112"/>
                <a:gd name="T74" fmla="*/ 52 w 160"/>
                <a:gd name="T75" fmla="*/ 25 h 112"/>
                <a:gd name="T76" fmla="*/ 65 w 160"/>
                <a:gd name="T77" fmla="*/ 25 h 112"/>
                <a:gd name="T78" fmla="*/ 80 w 160"/>
                <a:gd name="T79" fmla="*/ 24 h 112"/>
                <a:gd name="T80" fmla="*/ 92 w 160"/>
                <a:gd name="T81" fmla="*/ 22 h 112"/>
                <a:gd name="T82" fmla="*/ 102 w 160"/>
                <a:gd name="T83" fmla="*/ 16 h 112"/>
                <a:gd name="T84" fmla="*/ 111 w 160"/>
                <a:gd name="T85" fmla="*/ 20 h 112"/>
                <a:gd name="T86" fmla="*/ 115 w 160"/>
                <a:gd name="T87" fmla="*/ 28 h 112"/>
                <a:gd name="T88" fmla="*/ 126 w 160"/>
                <a:gd name="T89" fmla="*/ 32 h 112"/>
                <a:gd name="T90" fmla="*/ 134 w 160"/>
                <a:gd name="T91" fmla="*/ 34 h 112"/>
                <a:gd name="T92" fmla="*/ 141 w 160"/>
                <a:gd name="T93" fmla="*/ 25 h 112"/>
                <a:gd name="T94" fmla="*/ 146 w 160"/>
                <a:gd name="T95" fmla="*/ 33 h 112"/>
                <a:gd name="T96" fmla="*/ 150 w 160"/>
                <a:gd name="T97" fmla="*/ 37 h 112"/>
                <a:gd name="T98" fmla="*/ 153 w 160"/>
                <a:gd name="T99" fmla="*/ 46 h 112"/>
                <a:gd name="T100" fmla="*/ 159 w 160"/>
                <a:gd name="T101" fmla="*/ 58 h 112"/>
                <a:gd name="T102" fmla="*/ 158 w 160"/>
                <a:gd name="T103" fmla="*/ 7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0" h="112">
                  <a:moveTo>
                    <a:pt x="160" y="77"/>
                  </a:moveTo>
                  <a:cubicBezTo>
                    <a:pt x="159" y="77"/>
                    <a:pt x="159" y="78"/>
                    <a:pt x="159" y="78"/>
                  </a:cubicBezTo>
                  <a:cubicBezTo>
                    <a:pt x="158" y="79"/>
                    <a:pt x="159" y="80"/>
                    <a:pt x="158" y="80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57" y="82"/>
                    <a:pt x="157" y="83"/>
                    <a:pt x="157" y="83"/>
                  </a:cubicBezTo>
                  <a:cubicBezTo>
                    <a:pt x="157" y="83"/>
                    <a:pt x="156" y="84"/>
                    <a:pt x="155" y="84"/>
                  </a:cubicBezTo>
                  <a:cubicBezTo>
                    <a:pt x="154" y="84"/>
                    <a:pt x="153" y="84"/>
                    <a:pt x="153" y="84"/>
                  </a:cubicBezTo>
                  <a:cubicBezTo>
                    <a:pt x="152" y="85"/>
                    <a:pt x="152" y="85"/>
                    <a:pt x="151" y="85"/>
                  </a:cubicBezTo>
                  <a:cubicBezTo>
                    <a:pt x="150" y="85"/>
                    <a:pt x="149" y="85"/>
                    <a:pt x="148" y="85"/>
                  </a:cubicBezTo>
                  <a:cubicBezTo>
                    <a:pt x="147" y="85"/>
                    <a:pt x="145" y="85"/>
                    <a:pt x="143" y="86"/>
                  </a:cubicBezTo>
                  <a:cubicBezTo>
                    <a:pt x="142" y="86"/>
                    <a:pt x="141" y="86"/>
                    <a:pt x="140" y="87"/>
                  </a:cubicBezTo>
                  <a:cubicBezTo>
                    <a:pt x="139" y="87"/>
                    <a:pt x="138" y="88"/>
                    <a:pt x="137" y="88"/>
                  </a:cubicBezTo>
                  <a:cubicBezTo>
                    <a:pt x="137" y="88"/>
                    <a:pt x="136" y="89"/>
                    <a:pt x="135" y="90"/>
                  </a:cubicBezTo>
                  <a:cubicBezTo>
                    <a:pt x="135" y="90"/>
                    <a:pt x="134" y="91"/>
                    <a:pt x="134" y="91"/>
                  </a:cubicBezTo>
                  <a:cubicBezTo>
                    <a:pt x="133" y="91"/>
                    <a:pt x="131" y="91"/>
                    <a:pt x="131" y="92"/>
                  </a:cubicBezTo>
                  <a:cubicBezTo>
                    <a:pt x="130" y="92"/>
                    <a:pt x="129" y="92"/>
                    <a:pt x="128" y="92"/>
                  </a:cubicBezTo>
                  <a:cubicBezTo>
                    <a:pt x="127" y="92"/>
                    <a:pt x="125" y="91"/>
                    <a:pt x="124" y="91"/>
                  </a:cubicBezTo>
                  <a:cubicBezTo>
                    <a:pt x="123" y="91"/>
                    <a:pt x="122" y="91"/>
                    <a:pt x="120" y="91"/>
                  </a:cubicBezTo>
                  <a:cubicBezTo>
                    <a:pt x="120" y="91"/>
                    <a:pt x="119" y="91"/>
                    <a:pt x="118" y="91"/>
                  </a:cubicBezTo>
                  <a:cubicBezTo>
                    <a:pt x="118" y="91"/>
                    <a:pt x="117" y="92"/>
                    <a:pt x="117" y="92"/>
                  </a:cubicBezTo>
                  <a:cubicBezTo>
                    <a:pt x="116" y="92"/>
                    <a:pt x="115" y="92"/>
                    <a:pt x="114" y="93"/>
                  </a:cubicBezTo>
                  <a:cubicBezTo>
                    <a:pt x="114" y="93"/>
                    <a:pt x="113" y="93"/>
                    <a:pt x="112" y="93"/>
                  </a:cubicBezTo>
                  <a:cubicBezTo>
                    <a:pt x="112" y="93"/>
                    <a:pt x="111" y="92"/>
                    <a:pt x="110" y="92"/>
                  </a:cubicBezTo>
                  <a:cubicBezTo>
                    <a:pt x="109" y="92"/>
                    <a:pt x="107" y="92"/>
                    <a:pt x="107" y="92"/>
                  </a:cubicBezTo>
                  <a:cubicBezTo>
                    <a:pt x="106" y="92"/>
                    <a:pt x="105" y="92"/>
                    <a:pt x="104" y="92"/>
                  </a:cubicBezTo>
                  <a:cubicBezTo>
                    <a:pt x="104" y="93"/>
                    <a:pt x="102" y="93"/>
                    <a:pt x="102" y="93"/>
                  </a:cubicBezTo>
                  <a:cubicBezTo>
                    <a:pt x="101" y="93"/>
                    <a:pt x="101" y="94"/>
                    <a:pt x="101" y="95"/>
                  </a:cubicBezTo>
                  <a:cubicBezTo>
                    <a:pt x="100" y="95"/>
                    <a:pt x="101" y="96"/>
                    <a:pt x="101" y="96"/>
                  </a:cubicBezTo>
                  <a:cubicBezTo>
                    <a:pt x="101" y="97"/>
                    <a:pt x="101" y="98"/>
                    <a:pt x="101" y="99"/>
                  </a:cubicBezTo>
                  <a:cubicBezTo>
                    <a:pt x="101" y="99"/>
                    <a:pt x="100" y="100"/>
                    <a:pt x="100" y="102"/>
                  </a:cubicBezTo>
                  <a:cubicBezTo>
                    <a:pt x="100" y="102"/>
                    <a:pt x="100" y="102"/>
                    <a:pt x="100" y="102"/>
                  </a:cubicBezTo>
                  <a:cubicBezTo>
                    <a:pt x="100" y="102"/>
                    <a:pt x="99" y="101"/>
                    <a:pt x="99" y="100"/>
                  </a:cubicBezTo>
                  <a:cubicBezTo>
                    <a:pt x="98" y="100"/>
                    <a:pt x="96" y="99"/>
                    <a:pt x="96" y="98"/>
                  </a:cubicBezTo>
                  <a:cubicBezTo>
                    <a:pt x="95" y="98"/>
                    <a:pt x="93" y="98"/>
                    <a:pt x="92" y="97"/>
                  </a:cubicBezTo>
                  <a:cubicBezTo>
                    <a:pt x="91" y="97"/>
                    <a:pt x="91" y="96"/>
                    <a:pt x="90" y="96"/>
                  </a:cubicBezTo>
                  <a:cubicBezTo>
                    <a:pt x="89" y="95"/>
                    <a:pt x="88" y="95"/>
                    <a:pt x="88" y="96"/>
                  </a:cubicBezTo>
                  <a:cubicBezTo>
                    <a:pt x="88" y="96"/>
                    <a:pt x="87" y="96"/>
                    <a:pt x="87" y="97"/>
                  </a:cubicBezTo>
                  <a:cubicBezTo>
                    <a:pt x="87" y="97"/>
                    <a:pt x="85" y="98"/>
                    <a:pt x="85" y="98"/>
                  </a:cubicBezTo>
                  <a:cubicBezTo>
                    <a:pt x="84" y="98"/>
                    <a:pt x="83" y="99"/>
                    <a:pt x="83" y="99"/>
                  </a:cubicBezTo>
                  <a:cubicBezTo>
                    <a:pt x="83" y="99"/>
                    <a:pt x="82" y="99"/>
                    <a:pt x="81" y="99"/>
                  </a:cubicBezTo>
                  <a:cubicBezTo>
                    <a:pt x="81" y="100"/>
                    <a:pt x="81" y="100"/>
                    <a:pt x="81" y="101"/>
                  </a:cubicBezTo>
                  <a:cubicBezTo>
                    <a:pt x="81" y="102"/>
                    <a:pt x="81" y="102"/>
                    <a:pt x="81" y="103"/>
                  </a:cubicBezTo>
                  <a:cubicBezTo>
                    <a:pt x="81" y="103"/>
                    <a:pt x="80" y="104"/>
                    <a:pt x="80" y="104"/>
                  </a:cubicBezTo>
                  <a:cubicBezTo>
                    <a:pt x="79" y="104"/>
                    <a:pt x="78" y="105"/>
                    <a:pt x="78" y="105"/>
                  </a:cubicBezTo>
                  <a:cubicBezTo>
                    <a:pt x="77" y="104"/>
                    <a:pt x="76" y="104"/>
                    <a:pt x="75" y="103"/>
                  </a:cubicBezTo>
                  <a:cubicBezTo>
                    <a:pt x="75" y="103"/>
                    <a:pt x="73" y="103"/>
                    <a:pt x="73" y="103"/>
                  </a:cubicBezTo>
                  <a:cubicBezTo>
                    <a:pt x="72" y="103"/>
                    <a:pt x="72" y="103"/>
                    <a:pt x="71" y="103"/>
                  </a:cubicBezTo>
                  <a:cubicBezTo>
                    <a:pt x="71" y="104"/>
                    <a:pt x="71" y="104"/>
                    <a:pt x="71" y="104"/>
                  </a:cubicBezTo>
                  <a:cubicBezTo>
                    <a:pt x="71" y="105"/>
                    <a:pt x="72" y="106"/>
                    <a:pt x="73" y="106"/>
                  </a:cubicBezTo>
                  <a:cubicBezTo>
                    <a:pt x="73" y="107"/>
                    <a:pt x="73" y="107"/>
                    <a:pt x="73" y="108"/>
                  </a:cubicBezTo>
                  <a:cubicBezTo>
                    <a:pt x="73" y="108"/>
                    <a:pt x="73" y="109"/>
                    <a:pt x="73" y="110"/>
                  </a:cubicBezTo>
                  <a:cubicBezTo>
                    <a:pt x="72" y="110"/>
                    <a:pt x="72" y="111"/>
                    <a:pt x="72" y="111"/>
                  </a:cubicBezTo>
                  <a:cubicBezTo>
                    <a:pt x="71" y="111"/>
                    <a:pt x="70" y="112"/>
                    <a:pt x="69" y="112"/>
                  </a:cubicBezTo>
                  <a:cubicBezTo>
                    <a:pt x="69" y="111"/>
                    <a:pt x="68" y="111"/>
                    <a:pt x="68" y="111"/>
                  </a:cubicBezTo>
                  <a:cubicBezTo>
                    <a:pt x="67" y="110"/>
                    <a:pt x="66" y="109"/>
                    <a:pt x="66" y="109"/>
                  </a:cubicBezTo>
                  <a:cubicBezTo>
                    <a:pt x="65" y="108"/>
                    <a:pt x="64" y="107"/>
                    <a:pt x="64" y="107"/>
                  </a:cubicBezTo>
                  <a:cubicBezTo>
                    <a:pt x="64" y="107"/>
                    <a:pt x="63" y="106"/>
                    <a:pt x="62" y="105"/>
                  </a:cubicBezTo>
                  <a:cubicBezTo>
                    <a:pt x="62" y="104"/>
                    <a:pt x="62" y="104"/>
                    <a:pt x="62" y="104"/>
                  </a:cubicBezTo>
                  <a:cubicBezTo>
                    <a:pt x="61" y="103"/>
                    <a:pt x="61" y="103"/>
                    <a:pt x="60" y="102"/>
                  </a:cubicBezTo>
                  <a:cubicBezTo>
                    <a:pt x="60" y="102"/>
                    <a:pt x="58" y="103"/>
                    <a:pt x="58" y="103"/>
                  </a:cubicBezTo>
                  <a:cubicBezTo>
                    <a:pt x="57" y="104"/>
                    <a:pt x="57" y="105"/>
                    <a:pt x="56" y="105"/>
                  </a:cubicBezTo>
                  <a:cubicBezTo>
                    <a:pt x="56" y="106"/>
                    <a:pt x="56" y="108"/>
                    <a:pt x="56" y="108"/>
                  </a:cubicBezTo>
                  <a:cubicBezTo>
                    <a:pt x="55" y="109"/>
                    <a:pt x="55" y="109"/>
                    <a:pt x="54" y="110"/>
                  </a:cubicBezTo>
                  <a:cubicBezTo>
                    <a:pt x="54" y="110"/>
                    <a:pt x="53" y="110"/>
                    <a:pt x="52" y="110"/>
                  </a:cubicBezTo>
                  <a:cubicBezTo>
                    <a:pt x="51" y="110"/>
                    <a:pt x="50" y="109"/>
                    <a:pt x="49" y="109"/>
                  </a:cubicBezTo>
                  <a:cubicBezTo>
                    <a:pt x="49" y="109"/>
                    <a:pt x="49" y="107"/>
                    <a:pt x="49" y="107"/>
                  </a:cubicBezTo>
                  <a:cubicBezTo>
                    <a:pt x="48" y="106"/>
                    <a:pt x="47" y="106"/>
                    <a:pt x="47" y="105"/>
                  </a:cubicBezTo>
                  <a:cubicBezTo>
                    <a:pt x="47" y="105"/>
                    <a:pt x="46" y="105"/>
                    <a:pt x="45" y="105"/>
                  </a:cubicBezTo>
                  <a:cubicBezTo>
                    <a:pt x="45" y="105"/>
                    <a:pt x="45" y="105"/>
                    <a:pt x="45" y="105"/>
                  </a:cubicBezTo>
                  <a:cubicBezTo>
                    <a:pt x="44" y="106"/>
                    <a:pt x="44" y="107"/>
                    <a:pt x="44" y="107"/>
                  </a:cubicBezTo>
                  <a:cubicBezTo>
                    <a:pt x="44" y="108"/>
                    <a:pt x="43" y="108"/>
                    <a:pt x="43" y="108"/>
                  </a:cubicBezTo>
                  <a:cubicBezTo>
                    <a:pt x="43" y="109"/>
                    <a:pt x="42" y="109"/>
                    <a:pt x="41" y="109"/>
                  </a:cubicBezTo>
                  <a:cubicBezTo>
                    <a:pt x="41" y="109"/>
                    <a:pt x="40" y="110"/>
                    <a:pt x="39" y="110"/>
                  </a:cubicBezTo>
                  <a:cubicBezTo>
                    <a:pt x="38" y="111"/>
                    <a:pt x="38" y="111"/>
                    <a:pt x="37" y="110"/>
                  </a:cubicBezTo>
                  <a:cubicBezTo>
                    <a:pt x="37" y="110"/>
                    <a:pt x="36" y="109"/>
                    <a:pt x="35" y="109"/>
                  </a:cubicBezTo>
                  <a:cubicBezTo>
                    <a:pt x="35" y="109"/>
                    <a:pt x="34" y="108"/>
                    <a:pt x="33" y="108"/>
                  </a:cubicBezTo>
                  <a:cubicBezTo>
                    <a:pt x="32" y="108"/>
                    <a:pt x="30" y="108"/>
                    <a:pt x="29" y="108"/>
                  </a:cubicBezTo>
                  <a:cubicBezTo>
                    <a:pt x="29" y="108"/>
                    <a:pt x="27" y="108"/>
                    <a:pt x="26" y="108"/>
                  </a:cubicBezTo>
                  <a:cubicBezTo>
                    <a:pt x="26" y="108"/>
                    <a:pt x="25" y="108"/>
                    <a:pt x="25" y="108"/>
                  </a:cubicBezTo>
                  <a:cubicBezTo>
                    <a:pt x="25" y="107"/>
                    <a:pt x="25" y="106"/>
                    <a:pt x="25" y="106"/>
                  </a:cubicBezTo>
                  <a:cubicBezTo>
                    <a:pt x="25" y="105"/>
                    <a:pt x="24" y="103"/>
                    <a:pt x="24" y="102"/>
                  </a:cubicBezTo>
                  <a:cubicBezTo>
                    <a:pt x="24" y="101"/>
                    <a:pt x="23" y="99"/>
                    <a:pt x="23" y="98"/>
                  </a:cubicBezTo>
                  <a:cubicBezTo>
                    <a:pt x="23" y="97"/>
                    <a:pt x="23" y="94"/>
                    <a:pt x="23" y="93"/>
                  </a:cubicBezTo>
                  <a:cubicBezTo>
                    <a:pt x="23" y="92"/>
                    <a:pt x="23" y="91"/>
                    <a:pt x="23" y="89"/>
                  </a:cubicBezTo>
                  <a:cubicBezTo>
                    <a:pt x="23" y="88"/>
                    <a:pt x="22" y="87"/>
                    <a:pt x="22" y="86"/>
                  </a:cubicBezTo>
                  <a:cubicBezTo>
                    <a:pt x="22" y="85"/>
                    <a:pt x="21" y="84"/>
                    <a:pt x="21" y="83"/>
                  </a:cubicBezTo>
                  <a:cubicBezTo>
                    <a:pt x="21" y="82"/>
                    <a:pt x="21" y="81"/>
                    <a:pt x="21" y="80"/>
                  </a:cubicBezTo>
                  <a:cubicBezTo>
                    <a:pt x="21" y="80"/>
                    <a:pt x="21" y="79"/>
                    <a:pt x="21" y="78"/>
                  </a:cubicBezTo>
                  <a:cubicBezTo>
                    <a:pt x="21" y="77"/>
                    <a:pt x="22" y="76"/>
                    <a:pt x="21" y="75"/>
                  </a:cubicBezTo>
                  <a:cubicBezTo>
                    <a:pt x="21" y="75"/>
                    <a:pt x="20" y="75"/>
                    <a:pt x="20" y="75"/>
                  </a:cubicBezTo>
                  <a:cubicBezTo>
                    <a:pt x="19" y="75"/>
                    <a:pt x="18" y="74"/>
                    <a:pt x="18" y="74"/>
                  </a:cubicBezTo>
                  <a:cubicBezTo>
                    <a:pt x="18" y="73"/>
                    <a:pt x="18" y="73"/>
                    <a:pt x="17" y="72"/>
                  </a:cubicBezTo>
                  <a:cubicBezTo>
                    <a:pt x="17" y="72"/>
                    <a:pt x="17" y="71"/>
                    <a:pt x="17" y="71"/>
                  </a:cubicBezTo>
                  <a:cubicBezTo>
                    <a:pt x="17" y="70"/>
                    <a:pt x="17" y="69"/>
                    <a:pt x="17" y="69"/>
                  </a:cubicBezTo>
                  <a:cubicBezTo>
                    <a:pt x="17" y="69"/>
                    <a:pt x="16" y="68"/>
                    <a:pt x="15" y="68"/>
                  </a:cubicBezTo>
                  <a:cubicBezTo>
                    <a:pt x="15" y="67"/>
                    <a:pt x="15" y="67"/>
                    <a:pt x="14" y="66"/>
                  </a:cubicBezTo>
                  <a:cubicBezTo>
                    <a:pt x="14" y="66"/>
                    <a:pt x="13" y="66"/>
                    <a:pt x="13" y="66"/>
                  </a:cubicBezTo>
                  <a:cubicBezTo>
                    <a:pt x="13" y="65"/>
                    <a:pt x="13" y="64"/>
                    <a:pt x="13" y="64"/>
                  </a:cubicBezTo>
                  <a:cubicBezTo>
                    <a:pt x="13" y="63"/>
                    <a:pt x="12" y="63"/>
                    <a:pt x="12" y="62"/>
                  </a:cubicBezTo>
                  <a:cubicBezTo>
                    <a:pt x="12" y="62"/>
                    <a:pt x="12" y="61"/>
                    <a:pt x="12" y="60"/>
                  </a:cubicBezTo>
                  <a:cubicBezTo>
                    <a:pt x="12" y="59"/>
                    <a:pt x="12" y="58"/>
                    <a:pt x="11" y="57"/>
                  </a:cubicBezTo>
                  <a:cubicBezTo>
                    <a:pt x="11" y="56"/>
                    <a:pt x="10" y="54"/>
                    <a:pt x="10" y="54"/>
                  </a:cubicBezTo>
                  <a:cubicBezTo>
                    <a:pt x="10" y="52"/>
                    <a:pt x="10" y="50"/>
                    <a:pt x="10" y="49"/>
                  </a:cubicBezTo>
                  <a:cubicBezTo>
                    <a:pt x="10" y="48"/>
                    <a:pt x="10" y="47"/>
                    <a:pt x="10" y="46"/>
                  </a:cubicBezTo>
                  <a:cubicBezTo>
                    <a:pt x="10" y="45"/>
                    <a:pt x="9" y="43"/>
                    <a:pt x="9" y="42"/>
                  </a:cubicBezTo>
                  <a:cubicBezTo>
                    <a:pt x="8" y="41"/>
                    <a:pt x="8" y="40"/>
                    <a:pt x="8" y="39"/>
                  </a:cubicBezTo>
                  <a:cubicBezTo>
                    <a:pt x="8" y="38"/>
                    <a:pt x="8" y="37"/>
                    <a:pt x="8" y="36"/>
                  </a:cubicBezTo>
                  <a:cubicBezTo>
                    <a:pt x="8" y="35"/>
                    <a:pt x="8" y="34"/>
                    <a:pt x="8" y="33"/>
                  </a:cubicBezTo>
                  <a:cubicBezTo>
                    <a:pt x="8" y="33"/>
                    <a:pt x="7" y="32"/>
                    <a:pt x="7" y="31"/>
                  </a:cubicBezTo>
                  <a:cubicBezTo>
                    <a:pt x="7" y="31"/>
                    <a:pt x="6" y="31"/>
                    <a:pt x="6" y="30"/>
                  </a:cubicBezTo>
                  <a:cubicBezTo>
                    <a:pt x="6" y="30"/>
                    <a:pt x="6" y="29"/>
                    <a:pt x="5" y="28"/>
                  </a:cubicBezTo>
                  <a:cubicBezTo>
                    <a:pt x="5" y="28"/>
                    <a:pt x="5" y="27"/>
                    <a:pt x="5" y="27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3" y="25"/>
                    <a:pt x="3" y="24"/>
                    <a:pt x="3" y="23"/>
                  </a:cubicBezTo>
                  <a:cubicBezTo>
                    <a:pt x="3" y="22"/>
                    <a:pt x="2" y="20"/>
                    <a:pt x="2" y="19"/>
                  </a:cubicBezTo>
                  <a:cubicBezTo>
                    <a:pt x="2" y="19"/>
                    <a:pt x="2" y="18"/>
                    <a:pt x="1" y="17"/>
                  </a:cubicBezTo>
                  <a:cubicBezTo>
                    <a:pt x="1" y="17"/>
                    <a:pt x="1" y="16"/>
                    <a:pt x="1" y="15"/>
                  </a:cubicBezTo>
                  <a:cubicBezTo>
                    <a:pt x="0" y="15"/>
                    <a:pt x="0" y="14"/>
                    <a:pt x="0" y="13"/>
                  </a:cubicBezTo>
                  <a:cubicBezTo>
                    <a:pt x="0" y="12"/>
                    <a:pt x="1" y="10"/>
                    <a:pt x="1" y="9"/>
                  </a:cubicBezTo>
                  <a:cubicBezTo>
                    <a:pt x="1" y="8"/>
                    <a:pt x="1" y="6"/>
                    <a:pt x="2" y="6"/>
                  </a:cubicBezTo>
                  <a:cubicBezTo>
                    <a:pt x="2" y="5"/>
                    <a:pt x="2" y="3"/>
                    <a:pt x="2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4" y="2"/>
                  </a:cubicBezTo>
                  <a:cubicBezTo>
                    <a:pt x="4" y="2"/>
                    <a:pt x="5" y="3"/>
                    <a:pt x="6" y="4"/>
                  </a:cubicBezTo>
                  <a:cubicBezTo>
                    <a:pt x="6" y="4"/>
                    <a:pt x="7" y="4"/>
                    <a:pt x="7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2" y="6"/>
                    <a:pt x="13" y="6"/>
                    <a:pt x="13" y="6"/>
                  </a:cubicBezTo>
                  <a:cubicBezTo>
                    <a:pt x="14" y="7"/>
                    <a:pt x="15" y="7"/>
                    <a:pt x="15" y="7"/>
                  </a:cubicBezTo>
                  <a:cubicBezTo>
                    <a:pt x="16" y="8"/>
                    <a:pt x="18" y="8"/>
                    <a:pt x="19" y="8"/>
                  </a:cubicBezTo>
                  <a:cubicBezTo>
                    <a:pt x="19" y="8"/>
                    <a:pt x="21" y="8"/>
                    <a:pt x="21" y="8"/>
                  </a:cubicBezTo>
                  <a:cubicBezTo>
                    <a:pt x="22" y="8"/>
                    <a:pt x="23" y="9"/>
                    <a:pt x="24" y="10"/>
                  </a:cubicBezTo>
                  <a:cubicBezTo>
                    <a:pt x="24" y="10"/>
                    <a:pt x="25" y="12"/>
                    <a:pt x="26" y="12"/>
                  </a:cubicBezTo>
                  <a:cubicBezTo>
                    <a:pt x="26" y="13"/>
                    <a:pt x="29" y="14"/>
                    <a:pt x="29" y="15"/>
                  </a:cubicBezTo>
                  <a:cubicBezTo>
                    <a:pt x="30" y="15"/>
                    <a:pt x="31" y="16"/>
                    <a:pt x="32" y="16"/>
                  </a:cubicBezTo>
                  <a:cubicBezTo>
                    <a:pt x="32" y="16"/>
                    <a:pt x="33" y="16"/>
                    <a:pt x="34" y="16"/>
                  </a:cubicBezTo>
                  <a:cubicBezTo>
                    <a:pt x="34" y="16"/>
                    <a:pt x="35" y="17"/>
                    <a:pt x="35" y="18"/>
                  </a:cubicBezTo>
                  <a:cubicBezTo>
                    <a:pt x="35" y="19"/>
                    <a:pt x="37" y="19"/>
                    <a:pt x="37" y="20"/>
                  </a:cubicBezTo>
                  <a:cubicBezTo>
                    <a:pt x="37" y="21"/>
                    <a:pt x="37" y="22"/>
                    <a:pt x="36" y="23"/>
                  </a:cubicBezTo>
                  <a:cubicBezTo>
                    <a:pt x="36" y="23"/>
                    <a:pt x="36" y="24"/>
                    <a:pt x="35" y="24"/>
                  </a:cubicBezTo>
                  <a:cubicBezTo>
                    <a:pt x="35" y="25"/>
                    <a:pt x="34" y="24"/>
                    <a:pt x="33" y="25"/>
                  </a:cubicBezTo>
                  <a:cubicBezTo>
                    <a:pt x="33" y="25"/>
                    <a:pt x="32" y="25"/>
                    <a:pt x="32" y="26"/>
                  </a:cubicBezTo>
                  <a:cubicBezTo>
                    <a:pt x="31" y="26"/>
                    <a:pt x="31" y="27"/>
                    <a:pt x="31" y="28"/>
                  </a:cubicBezTo>
                  <a:cubicBezTo>
                    <a:pt x="31" y="29"/>
                    <a:pt x="32" y="30"/>
                    <a:pt x="32" y="30"/>
                  </a:cubicBezTo>
                  <a:cubicBezTo>
                    <a:pt x="33" y="31"/>
                    <a:pt x="35" y="31"/>
                    <a:pt x="36" y="31"/>
                  </a:cubicBezTo>
                  <a:cubicBezTo>
                    <a:pt x="37" y="31"/>
                    <a:pt x="39" y="31"/>
                    <a:pt x="40" y="31"/>
                  </a:cubicBezTo>
                  <a:cubicBezTo>
                    <a:pt x="41" y="31"/>
                    <a:pt x="43" y="31"/>
                    <a:pt x="44" y="30"/>
                  </a:cubicBezTo>
                  <a:cubicBezTo>
                    <a:pt x="44" y="30"/>
                    <a:pt x="46" y="30"/>
                    <a:pt x="47" y="29"/>
                  </a:cubicBezTo>
                  <a:cubicBezTo>
                    <a:pt x="47" y="29"/>
                    <a:pt x="48" y="28"/>
                    <a:pt x="49" y="28"/>
                  </a:cubicBezTo>
                  <a:cubicBezTo>
                    <a:pt x="49" y="28"/>
                    <a:pt x="49" y="27"/>
                    <a:pt x="50" y="26"/>
                  </a:cubicBezTo>
                  <a:cubicBezTo>
                    <a:pt x="50" y="26"/>
                    <a:pt x="52" y="25"/>
                    <a:pt x="52" y="25"/>
                  </a:cubicBezTo>
                  <a:cubicBezTo>
                    <a:pt x="53" y="25"/>
                    <a:pt x="54" y="24"/>
                    <a:pt x="55" y="24"/>
                  </a:cubicBezTo>
                  <a:cubicBezTo>
                    <a:pt x="55" y="24"/>
                    <a:pt x="57" y="24"/>
                    <a:pt x="57" y="24"/>
                  </a:cubicBezTo>
                  <a:cubicBezTo>
                    <a:pt x="58" y="24"/>
                    <a:pt x="59" y="24"/>
                    <a:pt x="60" y="24"/>
                  </a:cubicBezTo>
                  <a:cubicBezTo>
                    <a:pt x="61" y="25"/>
                    <a:pt x="63" y="25"/>
                    <a:pt x="65" y="25"/>
                  </a:cubicBezTo>
                  <a:cubicBezTo>
                    <a:pt x="66" y="25"/>
                    <a:pt x="69" y="26"/>
                    <a:pt x="70" y="26"/>
                  </a:cubicBezTo>
                  <a:cubicBezTo>
                    <a:pt x="71" y="26"/>
                    <a:pt x="73" y="25"/>
                    <a:pt x="75" y="25"/>
                  </a:cubicBezTo>
                  <a:cubicBezTo>
                    <a:pt x="76" y="25"/>
                    <a:pt x="77" y="24"/>
                    <a:pt x="78" y="24"/>
                  </a:cubicBezTo>
                  <a:cubicBezTo>
                    <a:pt x="79" y="24"/>
                    <a:pt x="79" y="24"/>
                    <a:pt x="80" y="24"/>
                  </a:cubicBezTo>
                  <a:cubicBezTo>
                    <a:pt x="80" y="24"/>
                    <a:pt x="81" y="25"/>
                    <a:pt x="82" y="25"/>
                  </a:cubicBezTo>
                  <a:cubicBezTo>
                    <a:pt x="83" y="25"/>
                    <a:pt x="84" y="25"/>
                    <a:pt x="85" y="25"/>
                  </a:cubicBezTo>
                  <a:cubicBezTo>
                    <a:pt x="87" y="25"/>
                    <a:pt x="89" y="24"/>
                    <a:pt x="90" y="23"/>
                  </a:cubicBezTo>
                  <a:cubicBezTo>
                    <a:pt x="91" y="23"/>
                    <a:pt x="91" y="22"/>
                    <a:pt x="92" y="22"/>
                  </a:cubicBezTo>
                  <a:cubicBezTo>
                    <a:pt x="92" y="21"/>
                    <a:pt x="94" y="20"/>
                    <a:pt x="95" y="20"/>
                  </a:cubicBezTo>
                  <a:cubicBezTo>
                    <a:pt x="95" y="19"/>
                    <a:pt x="96" y="18"/>
                    <a:pt x="96" y="18"/>
                  </a:cubicBezTo>
                  <a:cubicBezTo>
                    <a:pt x="97" y="17"/>
                    <a:pt x="99" y="16"/>
                    <a:pt x="99" y="16"/>
                  </a:cubicBezTo>
                  <a:cubicBezTo>
                    <a:pt x="100" y="16"/>
                    <a:pt x="102" y="16"/>
                    <a:pt x="102" y="16"/>
                  </a:cubicBezTo>
                  <a:cubicBezTo>
                    <a:pt x="103" y="16"/>
                    <a:pt x="105" y="16"/>
                    <a:pt x="105" y="16"/>
                  </a:cubicBezTo>
                  <a:cubicBezTo>
                    <a:pt x="106" y="16"/>
                    <a:pt x="106" y="17"/>
                    <a:pt x="106" y="17"/>
                  </a:cubicBezTo>
                  <a:cubicBezTo>
                    <a:pt x="107" y="18"/>
                    <a:pt x="110" y="18"/>
                    <a:pt x="110" y="18"/>
                  </a:cubicBezTo>
                  <a:cubicBezTo>
                    <a:pt x="111" y="18"/>
                    <a:pt x="111" y="19"/>
                    <a:pt x="111" y="20"/>
                  </a:cubicBezTo>
                  <a:cubicBezTo>
                    <a:pt x="112" y="20"/>
                    <a:pt x="112" y="22"/>
                    <a:pt x="112" y="22"/>
                  </a:cubicBezTo>
                  <a:cubicBezTo>
                    <a:pt x="112" y="23"/>
                    <a:pt x="114" y="24"/>
                    <a:pt x="114" y="24"/>
                  </a:cubicBezTo>
                  <a:cubicBezTo>
                    <a:pt x="115" y="25"/>
                    <a:pt x="115" y="25"/>
                    <a:pt x="115" y="25"/>
                  </a:cubicBezTo>
                  <a:cubicBezTo>
                    <a:pt x="115" y="26"/>
                    <a:pt x="115" y="27"/>
                    <a:pt x="115" y="28"/>
                  </a:cubicBezTo>
                  <a:cubicBezTo>
                    <a:pt x="115" y="28"/>
                    <a:pt x="117" y="29"/>
                    <a:pt x="117" y="30"/>
                  </a:cubicBezTo>
                  <a:cubicBezTo>
                    <a:pt x="118" y="30"/>
                    <a:pt x="120" y="31"/>
                    <a:pt x="121" y="31"/>
                  </a:cubicBezTo>
                  <a:cubicBezTo>
                    <a:pt x="122" y="31"/>
                    <a:pt x="123" y="31"/>
                    <a:pt x="123" y="31"/>
                  </a:cubicBezTo>
                  <a:cubicBezTo>
                    <a:pt x="124" y="31"/>
                    <a:pt x="125" y="31"/>
                    <a:pt x="126" y="32"/>
                  </a:cubicBezTo>
                  <a:cubicBezTo>
                    <a:pt x="126" y="32"/>
                    <a:pt x="127" y="33"/>
                    <a:pt x="127" y="34"/>
                  </a:cubicBezTo>
                  <a:cubicBezTo>
                    <a:pt x="128" y="34"/>
                    <a:pt x="129" y="35"/>
                    <a:pt x="129" y="35"/>
                  </a:cubicBezTo>
                  <a:cubicBezTo>
                    <a:pt x="130" y="35"/>
                    <a:pt x="130" y="35"/>
                    <a:pt x="131" y="35"/>
                  </a:cubicBezTo>
                  <a:cubicBezTo>
                    <a:pt x="132" y="35"/>
                    <a:pt x="133" y="34"/>
                    <a:pt x="134" y="34"/>
                  </a:cubicBezTo>
                  <a:cubicBezTo>
                    <a:pt x="135" y="33"/>
                    <a:pt x="137" y="32"/>
                    <a:pt x="137" y="31"/>
                  </a:cubicBezTo>
                  <a:cubicBezTo>
                    <a:pt x="138" y="30"/>
                    <a:pt x="138" y="28"/>
                    <a:pt x="139" y="27"/>
                  </a:cubicBezTo>
                  <a:cubicBezTo>
                    <a:pt x="139" y="27"/>
                    <a:pt x="140" y="26"/>
                    <a:pt x="140" y="25"/>
                  </a:cubicBezTo>
                  <a:cubicBezTo>
                    <a:pt x="141" y="25"/>
                    <a:pt x="141" y="25"/>
                    <a:pt x="141" y="25"/>
                  </a:cubicBezTo>
                  <a:cubicBezTo>
                    <a:pt x="142" y="26"/>
                    <a:pt x="144" y="27"/>
                    <a:pt x="145" y="28"/>
                  </a:cubicBezTo>
                  <a:cubicBezTo>
                    <a:pt x="145" y="28"/>
                    <a:pt x="146" y="29"/>
                    <a:pt x="146" y="29"/>
                  </a:cubicBezTo>
                  <a:cubicBezTo>
                    <a:pt x="146" y="29"/>
                    <a:pt x="146" y="30"/>
                    <a:pt x="146" y="31"/>
                  </a:cubicBezTo>
                  <a:cubicBezTo>
                    <a:pt x="146" y="31"/>
                    <a:pt x="146" y="32"/>
                    <a:pt x="146" y="33"/>
                  </a:cubicBezTo>
                  <a:cubicBezTo>
                    <a:pt x="146" y="33"/>
                    <a:pt x="146" y="34"/>
                    <a:pt x="146" y="34"/>
                  </a:cubicBezTo>
                  <a:cubicBezTo>
                    <a:pt x="146" y="35"/>
                    <a:pt x="147" y="35"/>
                    <a:pt x="147" y="36"/>
                  </a:cubicBezTo>
                  <a:cubicBezTo>
                    <a:pt x="148" y="36"/>
                    <a:pt x="149" y="36"/>
                    <a:pt x="149" y="36"/>
                  </a:cubicBezTo>
                  <a:cubicBezTo>
                    <a:pt x="149" y="37"/>
                    <a:pt x="150" y="37"/>
                    <a:pt x="150" y="37"/>
                  </a:cubicBezTo>
                  <a:cubicBezTo>
                    <a:pt x="151" y="38"/>
                    <a:pt x="151" y="37"/>
                    <a:pt x="152" y="37"/>
                  </a:cubicBezTo>
                  <a:cubicBezTo>
                    <a:pt x="152" y="38"/>
                    <a:pt x="153" y="38"/>
                    <a:pt x="153" y="39"/>
                  </a:cubicBezTo>
                  <a:cubicBezTo>
                    <a:pt x="153" y="39"/>
                    <a:pt x="153" y="41"/>
                    <a:pt x="153" y="41"/>
                  </a:cubicBezTo>
                  <a:cubicBezTo>
                    <a:pt x="153" y="42"/>
                    <a:pt x="153" y="45"/>
                    <a:pt x="153" y="46"/>
                  </a:cubicBezTo>
                  <a:cubicBezTo>
                    <a:pt x="154" y="47"/>
                    <a:pt x="155" y="48"/>
                    <a:pt x="156" y="49"/>
                  </a:cubicBezTo>
                  <a:cubicBezTo>
                    <a:pt x="156" y="50"/>
                    <a:pt x="157" y="51"/>
                    <a:pt x="158" y="51"/>
                  </a:cubicBezTo>
                  <a:cubicBezTo>
                    <a:pt x="158" y="52"/>
                    <a:pt x="159" y="54"/>
                    <a:pt x="159" y="55"/>
                  </a:cubicBezTo>
                  <a:cubicBezTo>
                    <a:pt x="159" y="56"/>
                    <a:pt x="159" y="58"/>
                    <a:pt x="159" y="58"/>
                  </a:cubicBezTo>
                  <a:cubicBezTo>
                    <a:pt x="159" y="59"/>
                    <a:pt x="158" y="60"/>
                    <a:pt x="158" y="60"/>
                  </a:cubicBezTo>
                  <a:cubicBezTo>
                    <a:pt x="158" y="61"/>
                    <a:pt x="158" y="64"/>
                    <a:pt x="158" y="65"/>
                  </a:cubicBezTo>
                  <a:cubicBezTo>
                    <a:pt x="158" y="66"/>
                    <a:pt x="158" y="68"/>
                    <a:pt x="158" y="69"/>
                  </a:cubicBezTo>
                  <a:cubicBezTo>
                    <a:pt x="158" y="70"/>
                    <a:pt x="158" y="73"/>
                    <a:pt x="158" y="74"/>
                  </a:cubicBezTo>
                  <a:cubicBezTo>
                    <a:pt x="158" y="75"/>
                    <a:pt x="159" y="76"/>
                    <a:pt x="160" y="77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171"/>
            <p:cNvSpPr>
              <a:spLocks/>
            </p:cNvSpPr>
            <p:nvPr/>
          </p:nvSpPr>
          <p:spPr bwMode="auto">
            <a:xfrm>
              <a:off x="1524" y="1434"/>
              <a:ext cx="338" cy="486"/>
            </a:xfrm>
            <a:custGeom>
              <a:avLst/>
              <a:gdLst>
                <a:gd name="T0" fmla="*/ 120 w 122"/>
                <a:gd name="T1" fmla="*/ 19 h 176"/>
                <a:gd name="T2" fmla="*/ 115 w 122"/>
                <a:gd name="T3" fmla="*/ 29 h 176"/>
                <a:gd name="T4" fmla="*/ 119 w 122"/>
                <a:gd name="T5" fmla="*/ 41 h 176"/>
                <a:gd name="T6" fmla="*/ 116 w 122"/>
                <a:gd name="T7" fmla="*/ 50 h 176"/>
                <a:gd name="T8" fmla="*/ 109 w 122"/>
                <a:gd name="T9" fmla="*/ 48 h 176"/>
                <a:gd name="T10" fmla="*/ 103 w 122"/>
                <a:gd name="T11" fmla="*/ 51 h 176"/>
                <a:gd name="T12" fmla="*/ 97 w 122"/>
                <a:gd name="T13" fmla="*/ 50 h 176"/>
                <a:gd name="T14" fmla="*/ 97 w 122"/>
                <a:gd name="T15" fmla="*/ 60 h 176"/>
                <a:gd name="T16" fmla="*/ 92 w 122"/>
                <a:gd name="T17" fmla="*/ 67 h 176"/>
                <a:gd name="T18" fmla="*/ 86 w 122"/>
                <a:gd name="T19" fmla="*/ 74 h 176"/>
                <a:gd name="T20" fmla="*/ 83 w 122"/>
                <a:gd name="T21" fmla="*/ 83 h 176"/>
                <a:gd name="T22" fmla="*/ 88 w 122"/>
                <a:gd name="T23" fmla="*/ 91 h 176"/>
                <a:gd name="T24" fmla="*/ 93 w 122"/>
                <a:gd name="T25" fmla="*/ 99 h 176"/>
                <a:gd name="T26" fmla="*/ 93 w 122"/>
                <a:gd name="T27" fmla="*/ 104 h 176"/>
                <a:gd name="T28" fmla="*/ 87 w 122"/>
                <a:gd name="T29" fmla="*/ 106 h 176"/>
                <a:gd name="T30" fmla="*/ 89 w 122"/>
                <a:gd name="T31" fmla="*/ 115 h 176"/>
                <a:gd name="T32" fmla="*/ 94 w 122"/>
                <a:gd name="T33" fmla="*/ 123 h 176"/>
                <a:gd name="T34" fmla="*/ 89 w 122"/>
                <a:gd name="T35" fmla="*/ 128 h 176"/>
                <a:gd name="T36" fmla="*/ 82 w 122"/>
                <a:gd name="T37" fmla="*/ 135 h 176"/>
                <a:gd name="T38" fmla="*/ 82 w 122"/>
                <a:gd name="T39" fmla="*/ 142 h 176"/>
                <a:gd name="T40" fmla="*/ 77 w 122"/>
                <a:gd name="T41" fmla="*/ 150 h 176"/>
                <a:gd name="T42" fmla="*/ 77 w 122"/>
                <a:gd name="T43" fmla="*/ 156 h 176"/>
                <a:gd name="T44" fmla="*/ 73 w 122"/>
                <a:gd name="T45" fmla="*/ 163 h 176"/>
                <a:gd name="T46" fmla="*/ 65 w 122"/>
                <a:gd name="T47" fmla="*/ 165 h 176"/>
                <a:gd name="T48" fmla="*/ 60 w 122"/>
                <a:gd name="T49" fmla="*/ 168 h 176"/>
                <a:gd name="T50" fmla="*/ 56 w 122"/>
                <a:gd name="T51" fmla="*/ 175 h 176"/>
                <a:gd name="T52" fmla="*/ 47 w 122"/>
                <a:gd name="T53" fmla="*/ 172 h 176"/>
                <a:gd name="T54" fmla="*/ 53 w 122"/>
                <a:gd name="T55" fmla="*/ 164 h 176"/>
                <a:gd name="T56" fmla="*/ 56 w 122"/>
                <a:gd name="T57" fmla="*/ 157 h 176"/>
                <a:gd name="T58" fmla="*/ 52 w 122"/>
                <a:gd name="T59" fmla="*/ 151 h 176"/>
                <a:gd name="T60" fmla="*/ 47 w 122"/>
                <a:gd name="T61" fmla="*/ 145 h 176"/>
                <a:gd name="T62" fmla="*/ 42 w 122"/>
                <a:gd name="T63" fmla="*/ 149 h 176"/>
                <a:gd name="T64" fmla="*/ 40 w 122"/>
                <a:gd name="T65" fmla="*/ 141 h 176"/>
                <a:gd name="T66" fmla="*/ 39 w 122"/>
                <a:gd name="T67" fmla="*/ 136 h 176"/>
                <a:gd name="T68" fmla="*/ 28 w 122"/>
                <a:gd name="T69" fmla="*/ 133 h 176"/>
                <a:gd name="T70" fmla="*/ 25 w 122"/>
                <a:gd name="T71" fmla="*/ 143 h 176"/>
                <a:gd name="T72" fmla="*/ 18 w 122"/>
                <a:gd name="T73" fmla="*/ 137 h 176"/>
                <a:gd name="T74" fmla="*/ 7 w 122"/>
                <a:gd name="T75" fmla="*/ 127 h 176"/>
                <a:gd name="T76" fmla="*/ 4 w 122"/>
                <a:gd name="T77" fmla="*/ 100 h 176"/>
                <a:gd name="T78" fmla="*/ 10 w 122"/>
                <a:gd name="T79" fmla="*/ 95 h 176"/>
                <a:gd name="T80" fmla="*/ 16 w 122"/>
                <a:gd name="T81" fmla="*/ 92 h 176"/>
                <a:gd name="T82" fmla="*/ 12 w 122"/>
                <a:gd name="T83" fmla="*/ 90 h 176"/>
                <a:gd name="T84" fmla="*/ 7 w 122"/>
                <a:gd name="T85" fmla="*/ 93 h 176"/>
                <a:gd name="T86" fmla="*/ 8 w 122"/>
                <a:gd name="T87" fmla="*/ 84 h 176"/>
                <a:gd name="T88" fmla="*/ 19 w 122"/>
                <a:gd name="T89" fmla="*/ 38 h 176"/>
                <a:gd name="T90" fmla="*/ 23 w 122"/>
                <a:gd name="T91" fmla="*/ 13 h 176"/>
                <a:gd name="T92" fmla="*/ 33 w 122"/>
                <a:gd name="T93" fmla="*/ 14 h 176"/>
                <a:gd name="T94" fmla="*/ 41 w 122"/>
                <a:gd name="T95" fmla="*/ 13 h 176"/>
                <a:gd name="T96" fmla="*/ 45 w 122"/>
                <a:gd name="T97" fmla="*/ 10 h 176"/>
                <a:gd name="T98" fmla="*/ 52 w 122"/>
                <a:gd name="T99" fmla="*/ 15 h 176"/>
                <a:gd name="T100" fmla="*/ 58 w 122"/>
                <a:gd name="T101" fmla="*/ 7 h 176"/>
                <a:gd name="T102" fmla="*/ 64 w 122"/>
                <a:gd name="T103" fmla="*/ 14 h 176"/>
                <a:gd name="T104" fmla="*/ 71 w 122"/>
                <a:gd name="T105" fmla="*/ 15 h 176"/>
                <a:gd name="T106" fmla="*/ 69 w 122"/>
                <a:gd name="T107" fmla="*/ 8 h 176"/>
                <a:gd name="T108" fmla="*/ 78 w 122"/>
                <a:gd name="T109" fmla="*/ 9 h 176"/>
                <a:gd name="T110" fmla="*/ 81 w 122"/>
                <a:gd name="T111" fmla="*/ 4 h 176"/>
                <a:gd name="T112" fmla="*/ 88 w 122"/>
                <a:gd name="T113" fmla="*/ 1 h 176"/>
                <a:gd name="T114" fmla="*/ 98 w 122"/>
                <a:gd name="T115" fmla="*/ 7 h 176"/>
                <a:gd name="T116" fmla="*/ 102 w 122"/>
                <a:gd name="T117" fmla="*/ 15 h 176"/>
                <a:gd name="T118" fmla="*/ 113 w 122"/>
                <a:gd name="T119" fmla="*/ 18 h 176"/>
                <a:gd name="T120" fmla="*/ 119 w 122"/>
                <a:gd name="T121" fmla="*/ 11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" h="176">
                  <a:moveTo>
                    <a:pt x="122" y="13"/>
                  </a:moveTo>
                  <a:cubicBezTo>
                    <a:pt x="122" y="14"/>
                    <a:pt x="122" y="15"/>
                    <a:pt x="122" y="15"/>
                  </a:cubicBezTo>
                  <a:cubicBezTo>
                    <a:pt x="121" y="16"/>
                    <a:pt x="121" y="17"/>
                    <a:pt x="121" y="18"/>
                  </a:cubicBezTo>
                  <a:cubicBezTo>
                    <a:pt x="121" y="18"/>
                    <a:pt x="120" y="19"/>
                    <a:pt x="120" y="19"/>
                  </a:cubicBezTo>
                  <a:cubicBezTo>
                    <a:pt x="120" y="19"/>
                    <a:pt x="120" y="20"/>
                    <a:pt x="120" y="21"/>
                  </a:cubicBezTo>
                  <a:cubicBezTo>
                    <a:pt x="120" y="22"/>
                    <a:pt x="120" y="22"/>
                    <a:pt x="120" y="22"/>
                  </a:cubicBezTo>
                  <a:cubicBezTo>
                    <a:pt x="119" y="23"/>
                    <a:pt x="117" y="25"/>
                    <a:pt x="117" y="26"/>
                  </a:cubicBezTo>
                  <a:cubicBezTo>
                    <a:pt x="116" y="27"/>
                    <a:pt x="116" y="28"/>
                    <a:pt x="115" y="29"/>
                  </a:cubicBezTo>
                  <a:cubicBezTo>
                    <a:pt x="115" y="30"/>
                    <a:pt x="115" y="31"/>
                    <a:pt x="115" y="32"/>
                  </a:cubicBezTo>
                  <a:cubicBezTo>
                    <a:pt x="115" y="32"/>
                    <a:pt x="115" y="34"/>
                    <a:pt x="115" y="35"/>
                  </a:cubicBezTo>
                  <a:cubicBezTo>
                    <a:pt x="115" y="36"/>
                    <a:pt x="116" y="37"/>
                    <a:pt x="117" y="38"/>
                  </a:cubicBezTo>
                  <a:cubicBezTo>
                    <a:pt x="117" y="39"/>
                    <a:pt x="118" y="40"/>
                    <a:pt x="119" y="41"/>
                  </a:cubicBezTo>
                  <a:cubicBezTo>
                    <a:pt x="119" y="41"/>
                    <a:pt x="119" y="42"/>
                    <a:pt x="119" y="43"/>
                  </a:cubicBezTo>
                  <a:cubicBezTo>
                    <a:pt x="120" y="43"/>
                    <a:pt x="120" y="45"/>
                    <a:pt x="119" y="46"/>
                  </a:cubicBezTo>
                  <a:cubicBezTo>
                    <a:pt x="119" y="47"/>
                    <a:pt x="119" y="48"/>
                    <a:pt x="118" y="48"/>
                  </a:cubicBezTo>
                  <a:cubicBezTo>
                    <a:pt x="118" y="49"/>
                    <a:pt x="117" y="50"/>
                    <a:pt x="116" y="50"/>
                  </a:cubicBezTo>
                  <a:cubicBezTo>
                    <a:pt x="116" y="50"/>
                    <a:pt x="115" y="51"/>
                    <a:pt x="114" y="51"/>
                  </a:cubicBezTo>
                  <a:cubicBezTo>
                    <a:pt x="114" y="51"/>
                    <a:pt x="112" y="51"/>
                    <a:pt x="112" y="51"/>
                  </a:cubicBezTo>
                  <a:cubicBezTo>
                    <a:pt x="111" y="51"/>
                    <a:pt x="111" y="50"/>
                    <a:pt x="111" y="50"/>
                  </a:cubicBezTo>
                  <a:cubicBezTo>
                    <a:pt x="110" y="49"/>
                    <a:pt x="110" y="49"/>
                    <a:pt x="109" y="48"/>
                  </a:cubicBezTo>
                  <a:cubicBezTo>
                    <a:pt x="109" y="48"/>
                    <a:pt x="108" y="48"/>
                    <a:pt x="108" y="48"/>
                  </a:cubicBezTo>
                  <a:cubicBezTo>
                    <a:pt x="107" y="48"/>
                    <a:pt x="105" y="48"/>
                    <a:pt x="105" y="48"/>
                  </a:cubicBezTo>
                  <a:cubicBezTo>
                    <a:pt x="105" y="49"/>
                    <a:pt x="104" y="50"/>
                    <a:pt x="104" y="50"/>
                  </a:cubicBezTo>
                  <a:cubicBezTo>
                    <a:pt x="104" y="50"/>
                    <a:pt x="103" y="51"/>
                    <a:pt x="103" y="51"/>
                  </a:cubicBezTo>
                  <a:cubicBezTo>
                    <a:pt x="102" y="51"/>
                    <a:pt x="101" y="51"/>
                    <a:pt x="101" y="51"/>
                  </a:cubicBezTo>
                  <a:cubicBezTo>
                    <a:pt x="100" y="51"/>
                    <a:pt x="100" y="50"/>
                    <a:pt x="100" y="50"/>
                  </a:cubicBezTo>
                  <a:cubicBezTo>
                    <a:pt x="99" y="49"/>
                    <a:pt x="99" y="49"/>
                    <a:pt x="98" y="49"/>
                  </a:cubicBezTo>
                  <a:cubicBezTo>
                    <a:pt x="98" y="48"/>
                    <a:pt x="97" y="49"/>
                    <a:pt x="97" y="50"/>
                  </a:cubicBezTo>
                  <a:cubicBezTo>
                    <a:pt x="96" y="50"/>
                    <a:pt x="97" y="51"/>
                    <a:pt x="97" y="52"/>
                  </a:cubicBezTo>
                  <a:cubicBezTo>
                    <a:pt x="97" y="52"/>
                    <a:pt x="97" y="54"/>
                    <a:pt x="97" y="54"/>
                  </a:cubicBezTo>
                  <a:cubicBezTo>
                    <a:pt x="97" y="55"/>
                    <a:pt x="97" y="56"/>
                    <a:pt x="97" y="57"/>
                  </a:cubicBezTo>
                  <a:cubicBezTo>
                    <a:pt x="97" y="57"/>
                    <a:pt x="97" y="59"/>
                    <a:pt x="97" y="60"/>
                  </a:cubicBezTo>
                  <a:cubicBezTo>
                    <a:pt x="96" y="60"/>
                    <a:pt x="95" y="61"/>
                    <a:pt x="94" y="61"/>
                  </a:cubicBezTo>
                  <a:cubicBezTo>
                    <a:pt x="94" y="62"/>
                    <a:pt x="94" y="62"/>
                    <a:pt x="94" y="63"/>
                  </a:cubicBezTo>
                  <a:cubicBezTo>
                    <a:pt x="93" y="63"/>
                    <a:pt x="93" y="64"/>
                    <a:pt x="93" y="65"/>
                  </a:cubicBezTo>
                  <a:cubicBezTo>
                    <a:pt x="92" y="65"/>
                    <a:pt x="92" y="66"/>
                    <a:pt x="92" y="67"/>
                  </a:cubicBezTo>
                  <a:cubicBezTo>
                    <a:pt x="91" y="67"/>
                    <a:pt x="91" y="68"/>
                    <a:pt x="90" y="69"/>
                  </a:cubicBezTo>
                  <a:cubicBezTo>
                    <a:pt x="90" y="69"/>
                    <a:pt x="90" y="71"/>
                    <a:pt x="89" y="71"/>
                  </a:cubicBezTo>
                  <a:cubicBezTo>
                    <a:pt x="89" y="71"/>
                    <a:pt x="88" y="72"/>
                    <a:pt x="88" y="73"/>
                  </a:cubicBezTo>
                  <a:cubicBezTo>
                    <a:pt x="87" y="73"/>
                    <a:pt x="86" y="74"/>
                    <a:pt x="86" y="74"/>
                  </a:cubicBezTo>
                  <a:cubicBezTo>
                    <a:pt x="85" y="74"/>
                    <a:pt x="83" y="75"/>
                    <a:pt x="83" y="76"/>
                  </a:cubicBezTo>
                  <a:cubicBezTo>
                    <a:pt x="82" y="76"/>
                    <a:pt x="82" y="77"/>
                    <a:pt x="82" y="77"/>
                  </a:cubicBezTo>
                  <a:cubicBezTo>
                    <a:pt x="82" y="78"/>
                    <a:pt x="82" y="78"/>
                    <a:pt x="82" y="79"/>
                  </a:cubicBezTo>
                  <a:cubicBezTo>
                    <a:pt x="82" y="80"/>
                    <a:pt x="83" y="81"/>
                    <a:pt x="83" y="83"/>
                  </a:cubicBezTo>
                  <a:cubicBezTo>
                    <a:pt x="83" y="83"/>
                    <a:pt x="85" y="84"/>
                    <a:pt x="85" y="85"/>
                  </a:cubicBezTo>
                  <a:cubicBezTo>
                    <a:pt x="85" y="85"/>
                    <a:pt x="86" y="86"/>
                    <a:pt x="86" y="87"/>
                  </a:cubicBezTo>
                  <a:cubicBezTo>
                    <a:pt x="87" y="87"/>
                    <a:pt x="87" y="88"/>
                    <a:pt x="87" y="89"/>
                  </a:cubicBezTo>
                  <a:cubicBezTo>
                    <a:pt x="87" y="90"/>
                    <a:pt x="88" y="91"/>
                    <a:pt x="88" y="91"/>
                  </a:cubicBezTo>
                  <a:cubicBezTo>
                    <a:pt x="88" y="92"/>
                    <a:pt x="88" y="93"/>
                    <a:pt x="88" y="93"/>
                  </a:cubicBezTo>
                  <a:cubicBezTo>
                    <a:pt x="88" y="93"/>
                    <a:pt x="88" y="95"/>
                    <a:pt x="89" y="95"/>
                  </a:cubicBezTo>
                  <a:cubicBezTo>
                    <a:pt x="89" y="96"/>
                    <a:pt x="90" y="97"/>
                    <a:pt x="90" y="97"/>
                  </a:cubicBezTo>
                  <a:cubicBezTo>
                    <a:pt x="91" y="98"/>
                    <a:pt x="92" y="99"/>
                    <a:pt x="93" y="99"/>
                  </a:cubicBezTo>
                  <a:cubicBezTo>
                    <a:pt x="93" y="100"/>
                    <a:pt x="94" y="100"/>
                    <a:pt x="94" y="100"/>
                  </a:cubicBezTo>
                  <a:cubicBezTo>
                    <a:pt x="94" y="100"/>
                    <a:pt x="94" y="101"/>
                    <a:pt x="94" y="102"/>
                  </a:cubicBezTo>
                  <a:cubicBezTo>
                    <a:pt x="94" y="102"/>
                    <a:pt x="94" y="103"/>
                    <a:pt x="94" y="103"/>
                  </a:cubicBezTo>
                  <a:cubicBezTo>
                    <a:pt x="94" y="103"/>
                    <a:pt x="94" y="104"/>
                    <a:pt x="93" y="104"/>
                  </a:cubicBezTo>
                  <a:cubicBezTo>
                    <a:pt x="93" y="105"/>
                    <a:pt x="92" y="105"/>
                    <a:pt x="92" y="105"/>
                  </a:cubicBezTo>
                  <a:cubicBezTo>
                    <a:pt x="91" y="105"/>
                    <a:pt x="90" y="105"/>
                    <a:pt x="90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8" y="105"/>
                    <a:pt x="87" y="106"/>
                    <a:pt x="87" y="106"/>
                  </a:cubicBezTo>
                  <a:cubicBezTo>
                    <a:pt x="87" y="106"/>
                    <a:pt x="86" y="108"/>
                    <a:pt x="86" y="108"/>
                  </a:cubicBezTo>
                  <a:cubicBezTo>
                    <a:pt x="86" y="109"/>
                    <a:pt x="86" y="110"/>
                    <a:pt x="87" y="110"/>
                  </a:cubicBezTo>
                  <a:cubicBezTo>
                    <a:pt x="87" y="111"/>
                    <a:pt x="88" y="112"/>
                    <a:pt x="88" y="113"/>
                  </a:cubicBezTo>
                  <a:cubicBezTo>
                    <a:pt x="88" y="114"/>
                    <a:pt x="89" y="115"/>
                    <a:pt x="89" y="115"/>
                  </a:cubicBezTo>
                  <a:cubicBezTo>
                    <a:pt x="89" y="116"/>
                    <a:pt x="90" y="117"/>
                    <a:pt x="90" y="117"/>
                  </a:cubicBezTo>
                  <a:cubicBezTo>
                    <a:pt x="90" y="118"/>
                    <a:pt x="90" y="119"/>
                    <a:pt x="90" y="120"/>
                  </a:cubicBezTo>
                  <a:cubicBezTo>
                    <a:pt x="90" y="120"/>
                    <a:pt x="91" y="121"/>
                    <a:pt x="92" y="121"/>
                  </a:cubicBezTo>
                  <a:cubicBezTo>
                    <a:pt x="92" y="121"/>
                    <a:pt x="93" y="122"/>
                    <a:pt x="94" y="123"/>
                  </a:cubicBezTo>
                  <a:cubicBezTo>
                    <a:pt x="94" y="123"/>
                    <a:pt x="94" y="124"/>
                    <a:pt x="94" y="125"/>
                  </a:cubicBezTo>
                  <a:cubicBezTo>
                    <a:pt x="93" y="125"/>
                    <a:pt x="93" y="126"/>
                    <a:pt x="92" y="126"/>
                  </a:cubicBezTo>
                  <a:cubicBezTo>
                    <a:pt x="92" y="127"/>
                    <a:pt x="91" y="127"/>
                    <a:pt x="91" y="127"/>
                  </a:cubicBezTo>
                  <a:cubicBezTo>
                    <a:pt x="90" y="128"/>
                    <a:pt x="89" y="128"/>
                    <a:pt x="89" y="128"/>
                  </a:cubicBezTo>
                  <a:cubicBezTo>
                    <a:pt x="88" y="129"/>
                    <a:pt x="87" y="129"/>
                    <a:pt x="86" y="130"/>
                  </a:cubicBezTo>
                  <a:cubicBezTo>
                    <a:pt x="86" y="130"/>
                    <a:pt x="85" y="130"/>
                    <a:pt x="85" y="131"/>
                  </a:cubicBezTo>
                  <a:cubicBezTo>
                    <a:pt x="84" y="132"/>
                    <a:pt x="82" y="132"/>
                    <a:pt x="82" y="133"/>
                  </a:cubicBezTo>
                  <a:cubicBezTo>
                    <a:pt x="82" y="133"/>
                    <a:pt x="82" y="134"/>
                    <a:pt x="82" y="135"/>
                  </a:cubicBezTo>
                  <a:cubicBezTo>
                    <a:pt x="82" y="135"/>
                    <a:pt x="83" y="136"/>
                    <a:pt x="83" y="136"/>
                  </a:cubicBezTo>
                  <a:cubicBezTo>
                    <a:pt x="83" y="137"/>
                    <a:pt x="83" y="138"/>
                    <a:pt x="83" y="138"/>
                  </a:cubicBezTo>
                  <a:cubicBezTo>
                    <a:pt x="83" y="139"/>
                    <a:pt x="83" y="140"/>
                    <a:pt x="83" y="140"/>
                  </a:cubicBezTo>
                  <a:cubicBezTo>
                    <a:pt x="82" y="141"/>
                    <a:pt x="82" y="142"/>
                    <a:pt x="82" y="142"/>
                  </a:cubicBezTo>
                  <a:cubicBezTo>
                    <a:pt x="82" y="143"/>
                    <a:pt x="81" y="145"/>
                    <a:pt x="81" y="145"/>
                  </a:cubicBezTo>
                  <a:cubicBezTo>
                    <a:pt x="81" y="146"/>
                    <a:pt x="80" y="146"/>
                    <a:pt x="80" y="147"/>
                  </a:cubicBezTo>
                  <a:cubicBezTo>
                    <a:pt x="79" y="147"/>
                    <a:pt x="79" y="148"/>
                    <a:pt x="78" y="148"/>
                  </a:cubicBezTo>
                  <a:cubicBezTo>
                    <a:pt x="78" y="149"/>
                    <a:pt x="77" y="149"/>
                    <a:pt x="77" y="150"/>
                  </a:cubicBezTo>
                  <a:cubicBezTo>
                    <a:pt x="77" y="150"/>
                    <a:pt x="77" y="151"/>
                    <a:pt x="77" y="152"/>
                  </a:cubicBezTo>
                  <a:cubicBezTo>
                    <a:pt x="77" y="153"/>
                    <a:pt x="78" y="154"/>
                    <a:pt x="78" y="156"/>
                  </a:cubicBezTo>
                  <a:cubicBezTo>
                    <a:pt x="78" y="156"/>
                    <a:pt x="78" y="156"/>
                    <a:pt x="78" y="156"/>
                  </a:cubicBezTo>
                  <a:cubicBezTo>
                    <a:pt x="77" y="156"/>
                    <a:pt x="77" y="156"/>
                    <a:pt x="77" y="156"/>
                  </a:cubicBezTo>
                  <a:cubicBezTo>
                    <a:pt x="76" y="158"/>
                    <a:pt x="76" y="158"/>
                    <a:pt x="76" y="158"/>
                  </a:cubicBezTo>
                  <a:cubicBezTo>
                    <a:pt x="76" y="160"/>
                    <a:pt x="76" y="160"/>
                    <a:pt x="76" y="160"/>
                  </a:cubicBezTo>
                  <a:cubicBezTo>
                    <a:pt x="74" y="162"/>
                    <a:pt x="74" y="162"/>
                    <a:pt x="74" y="162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1" y="162"/>
                    <a:pt x="71" y="162"/>
                    <a:pt x="71" y="162"/>
                  </a:cubicBezTo>
                  <a:cubicBezTo>
                    <a:pt x="69" y="161"/>
                    <a:pt x="69" y="161"/>
                    <a:pt x="69" y="161"/>
                  </a:cubicBezTo>
                  <a:cubicBezTo>
                    <a:pt x="66" y="163"/>
                    <a:pt x="66" y="163"/>
                    <a:pt x="66" y="163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5" y="166"/>
                    <a:pt x="65" y="166"/>
                    <a:pt x="65" y="166"/>
                  </a:cubicBezTo>
                  <a:cubicBezTo>
                    <a:pt x="64" y="166"/>
                    <a:pt x="64" y="166"/>
                    <a:pt x="64" y="166"/>
                  </a:cubicBezTo>
                  <a:cubicBezTo>
                    <a:pt x="62" y="167"/>
                    <a:pt x="62" y="167"/>
                    <a:pt x="62" y="167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59" y="169"/>
                    <a:pt x="59" y="169"/>
                    <a:pt x="59" y="169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8" y="174"/>
                    <a:pt x="58" y="174"/>
                    <a:pt x="58" y="174"/>
                  </a:cubicBezTo>
                  <a:cubicBezTo>
                    <a:pt x="56" y="175"/>
                    <a:pt x="56" y="175"/>
                    <a:pt x="56" y="175"/>
                  </a:cubicBezTo>
                  <a:cubicBezTo>
                    <a:pt x="53" y="176"/>
                    <a:pt x="53" y="176"/>
                    <a:pt x="53" y="176"/>
                  </a:cubicBezTo>
                  <a:cubicBezTo>
                    <a:pt x="50" y="175"/>
                    <a:pt x="50" y="175"/>
                    <a:pt x="50" y="175"/>
                  </a:cubicBezTo>
                  <a:cubicBezTo>
                    <a:pt x="48" y="174"/>
                    <a:pt x="48" y="174"/>
                    <a:pt x="48" y="174"/>
                  </a:cubicBezTo>
                  <a:cubicBezTo>
                    <a:pt x="47" y="172"/>
                    <a:pt x="47" y="172"/>
                    <a:pt x="47" y="172"/>
                  </a:cubicBezTo>
                  <a:cubicBezTo>
                    <a:pt x="47" y="169"/>
                    <a:pt x="47" y="169"/>
                    <a:pt x="47" y="169"/>
                  </a:cubicBezTo>
                  <a:cubicBezTo>
                    <a:pt x="49" y="167"/>
                    <a:pt x="49" y="167"/>
                    <a:pt x="49" y="167"/>
                  </a:cubicBezTo>
                  <a:cubicBezTo>
                    <a:pt x="50" y="166"/>
                    <a:pt x="50" y="166"/>
                    <a:pt x="50" y="166"/>
                  </a:cubicBezTo>
                  <a:cubicBezTo>
                    <a:pt x="53" y="164"/>
                    <a:pt x="53" y="164"/>
                    <a:pt x="53" y="164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0"/>
                    <a:pt x="55" y="160"/>
                    <a:pt x="55" y="160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6" y="157"/>
                    <a:pt x="56" y="157"/>
                    <a:pt x="56" y="157"/>
                  </a:cubicBezTo>
                  <a:cubicBezTo>
                    <a:pt x="56" y="155"/>
                    <a:pt x="56" y="155"/>
                    <a:pt x="56" y="155"/>
                  </a:cubicBezTo>
                  <a:cubicBezTo>
                    <a:pt x="55" y="153"/>
                    <a:pt x="55" y="153"/>
                    <a:pt x="55" y="153"/>
                  </a:cubicBezTo>
                  <a:cubicBezTo>
                    <a:pt x="54" y="152"/>
                    <a:pt x="54" y="152"/>
                    <a:pt x="54" y="152"/>
                  </a:cubicBezTo>
                  <a:cubicBezTo>
                    <a:pt x="52" y="151"/>
                    <a:pt x="52" y="151"/>
                    <a:pt x="52" y="151"/>
                  </a:cubicBezTo>
                  <a:cubicBezTo>
                    <a:pt x="52" y="149"/>
                    <a:pt x="52" y="149"/>
                    <a:pt x="52" y="149"/>
                  </a:cubicBezTo>
                  <a:cubicBezTo>
                    <a:pt x="51" y="146"/>
                    <a:pt x="51" y="146"/>
                    <a:pt x="51" y="146"/>
                  </a:cubicBezTo>
                  <a:cubicBezTo>
                    <a:pt x="49" y="145"/>
                    <a:pt x="49" y="145"/>
                    <a:pt x="49" y="145"/>
                  </a:cubicBezTo>
                  <a:cubicBezTo>
                    <a:pt x="47" y="145"/>
                    <a:pt x="47" y="145"/>
                    <a:pt x="47" y="145"/>
                  </a:cubicBezTo>
                  <a:cubicBezTo>
                    <a:pt x="46" y="147"/>
                    <a:pt x="46" y="147"/>
                    <a:pt x="46" y="147"/>
                  </a:cubicBezTo>
                  <a:cubicBezTo>
                    <a:pt x="44" y="147"/>
                    <a:pt x="44" y="147"/>
                    <a:pt x="44" y="147"/>
                  </a:cubicBezTo>
                  <a:cubicBezTo>
                    <a:pt x="43" y="149"/>
                    <a:pt x="43" y="149"/>
                    <a:pt x="43" y="149"/>
                  </a:cubicBezTo>
                  <a:cubicBezTo>
                    <a:pt x="42" y="149"/>
                    <a:pt x="42" y="149"/>
                    <a:pt x="42" y="149"/>
                  </a:cubicBezTo>
                  <a:cubicBezTo>
                    <a:pt x="40" y="149"/>
                    <a:pt x="40" y="149"/>
                    <a:pt x="40" y="149"/>
                  </a:cubicBezTo>
                  <a:cubicBezTo>
                    <a:pt x="39" y="147"/>
                    <a:pt x="39" y="147"/>
                    <a:pt x="39" y="147"/>
                  </a:cubicBezTo>
                  <a:cubicBezTo>
                    <a:pt x="39" y="142"/>
                    <a:pt x="39" y="142"/>
                    <a:pt x="39" y="142"/>
                  </a:cubicBezTo>
                  <a:cubicBezTo>
                    <a:pt x="40" y="141"/>
                    <a:pt x="40" y="141"/>
                    <a:pt x="40" y="141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42" y="138"/>
                    <a:pt x="42" y="138"/>
                    <a:pt x="42" y="138"/>
                  </a:cubicBezTo>
                  <a:cubicBezTo>
                    <a:pt x="41" y="136"/>
                    <a:pt x="41" y="136"/>
                    <a:pt x="41" y="136"/>
                  </a:cubicBezTo>
                  <a:cubicBezTo>
                    <a:pt x="39" y="136"/>
                    <a:pt x="39" y="136"/>
                    <a:pt x="39" y="136"/>
                  </a:cubicBezTo>
                  <a:cubicBezTo>
                    <a:pt x="37" y="133"/>
                    <a:pt x="37" y="133"/>
                    <a:pt x="37" y="133"/>
                  </a:cubicBezTo>
                  <a:cubicBezTo>
                    <a:pt x="34" y="132"/>
                    <a:pt x="34" y="132"/>
                    <a:pt x="34" y="132"/>
                  </a:cubicBezTo>
                  <a:cubicBezTo>
                    <a:pt x="31" y="132"/>
                    <a:pt x="31" y="132"/>
                    <a:pt x="31" y="132"/>
                  </a:cubicBezTo>
                  <a:cubicBezTo>
                    <a:pt x="28" y="133"/>
                    <a:pt x="28" y="133"/>
                    <a:pt x="28" y="133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27" y="138"/>
                    <a:pt x="27" y="138"/>
                    <a:pt x="27" y="138"/>
                  </a:cubicBezTo>
                  <a:cubicBezTo>
                    <a:pt x="27" y="140"/>
                    <a:pt x="27" y="140"/>
                    <a:pt x="27" y="140"/>
                  </a:cubicBezTo>
                  <a:cubicBezTo>
                    <a:pt x="25" y="143"/>
                    <a:pt x="25" y="143"/>
                    <a:pt x="25" y="143"/>
                  </a:cubicBezTo>
                  <a:cubicBezTo>
                    <a:pt x="24" y="143"/>
                    <a:pt x="24" y="143"/>
                    <a:pt x="24" y="143"/>
                  </a:cubicBezTo>
                  <a:cubicBezTo>
                    <a:pt x="21" y="142"/>
                    <a:pt x="21" y="142"/>
                    <a:pt x="21" y="142"/>
                  </a:cubicBezTo>
                  <a:cubicBezTo>
                    <a:pt x="20" y="140"/>
                    <a:pt x="20" y="140"/>
                    <a:pt x="20" y="140"/>
                  </a:cubicBezTo>
                  <a:cubicBezTo>
                    <a:pt x="18" y="137"/>
                    <a:pt x="18" y="137"/>
                    <a:pt x="18" y="137"/>
                  </a:cubicBezTo>
                  <a:cubicBezTo>
                    <a:pt x="16" y="135"/>
                    <a:pt x="16" y="135"/>
                    <a:pt x="16" y="135"/>
                  </a:cubicBezTo>
                  <a:cubicBezTo>
                    <a:pt x="13" y="133"/>
                    <a:pt x="13" y="133"/>
                    <a:pt x="13" y="133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7" y="127"/>
                    <a:pt x="7" y="127"/>
                    <a:pt x="7" y="127"/>
                  </a:cubicBezTo>
                  <a:cubicBezTo>
                    <a:pt x="3" y="126"/>
                    <a:pt x="3" y="126"/>
                    <a:pt x="3" y="126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1" y="121"/>
                    <a:pt x="2" y="114"/>
                    <a:pt x="2" y="111"/>
                  </a:cubicBezTo>
                  <a:cubicBezTo>
                    <a:pt x="3" y="109"/>
                    <a:pt x="4" y="103"/>
                    <a:pt x="4" y="100"/>
                  </a:cubicBezTo>
                  <a:cubicBezTo>
                    <a:pt x="4" y="100"/>
                    <a:pt x="4" y="98"/>
                    <a:pt x="5" y="98"/>
                  </a:cubicBezTo>
                  <a:cubicBezTo>
                    <a:pt x="5" y="97"/>
                    <a:pt x="7" y="97"/>
                    <a:pt x="7" y="97"/>
                  </a:cubicBezTo>
                  <a:cubicBezTo>
                    <a:pt x="8" y="97"/>
                    <a:pt x="8" y="97"/>
                    <a:pt x="8" y="96"/>
                  </a:cubicBezTo>
                  <a:cubicBezTo>
                    <a:pt x="9" y="96"/>
                    <a:pt x="9" y="95"/>
                    <a:pt x="10" y="95"/>
                  </a:cubicBezTo>
                  <a:cubicBezTo>
                    <a:pt x="10" y="95"/>
                    <a:pt x="11" y="95"/>
                    <a:pt x="12" y="95"/>
                  </a:cubicBezTo>
                  <a:cubicBezTo>
                    <a:pt x="12" y="94"/>
                    <a:pt x="13" y="95"/>
                    <a:pt x="14" y="95"/>
                  </a:cubicBezTo>
                  <a:cubicBezTo>
                    <a:pt x="14" y="95"/>
                    <a:pt x="15" y="94"/>
                    <a:pt x="15" y="93"/>
                  </a:cubicBezTo>
                  <a:cubicBezTo>
                    <a:pt x="15" y="93"/>
                    <a:pt x="16" y="93"/>
                    <a:pt x="16" y="92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6" y="91"/>
                    <a:pt x="15" y="91"/>
                    <a:pt x="14" y="91"/>
                  </a:cubicBezTo>
                  <a:cubicBezTo>
                    <a:pt x="14" y="91"/>
                    <a:pt x="13" y="92"/>
                    <a:pt x="13" y="91"/>
                  </a:cubicBezTo>
                  <a:cubicBezTo>
                    <a:pt x="12" y="91"/>
                    <a:pt x="12" y="90"/>
                    <a:pt x="12" y="90"/>
                  </a:cubicBezTo>
                  <a:cubicBezTo>
                    <a:pt x="12" y="90"/>
                    <a:pt x="12" y="89"/>
                    <a:pt x="11" y="89"/>
                  </a:cubicBezTo>
                  <a:cubicBezTo>
                    <a:pt x="11" y="89"/>
                    <a:pt x="10" y="89"/>
                    <a:pt x="10" y="89"/>
                  </a:cubicBezTo>
                  <a:cubicBezTo>
                    <a:pt x="10" y="90"/>
                    <a:pt x="9" y="91"/>
                    <a:pt x="9" y="91"/>
                  </a:cubicBezTo>
                  <a:cubicBezTo>
                    <a:pt x="8" y="92"/>
                    <a:pt x="8" y="93"/>
                    <a:pt x="7" y="93"/>
                  </a:cubicBezTo>
                  <a:cubicBezTo>
                    <a:pt x="7" y="94"/>
                    <a:pt x="7" y="95"/>
                    <a:pt x="6" y="95"/>
                  </a:cubicBezTo>
                  <a:cubicBezTo>
                    <a:pt x="5" y="95"/>
                    <a:pt x="6" y="93"/>
                    <a:pt x="6" y="92"/>
                  </a:cubicBezTo>
                  <a:cubicBezTo>
                    <a:pt x="6" y="92"/>
                    <a:pt x="7" y="91"/>
                    <a:pt x="7" y="90"/>
                  </a:cubicBezTo>
                  <a:cubicBezTo>
                    <a:pt x="7" y="89"/>
                    <a:pt x="8" y="86"/>
                    <a:pt x="8" y="84"/>
                  </a:cubicBezTo>
                  <a:cubicBezTo>
                    <a:pt x="9" y="81"/>
                    <a:pt x="10" y="75"/>
                    <a:pt x="11" y="72"/>
                  </a:cubicBezTo>
                  <a:cubicBezTo>
                    <a:pt x="12" y="68"/>
                    <a:pt x="13" y="62"/>
                    <a:pt x="14" y="59"/>
                  </a:cubicBezTo>
                  <a:cubicBezTo>
                    <a:pt x="15" y="55"/>
                    <a:pt x="18" y="48"/>
                    <a:pt x="18" y="44"/>
                  </a:cubicBezTo>
                  <a:cubicBezTo>
                    <a:pt x="19" y="42"/>
                    <a:pt x="19" y="40"/>
                    <a:pt x="19" y="38"/>
                  </a:cubicBezTo>
                  <a:cubicBezTo>
                    <a:pt x="20" y="36"/>
                    <a:pt x="21" y="30"/>
                    <a:pt x="21" y="27"/>
                  </a:cubicBezTo>
                  <a:cubicBezTo>
                    <a:pt x="22" y="26"/>
                    <a:pt x="22" y="22"/>
                    <a:pt x="22" y="20"/>
                  </a:cubicBezTo>
                  <a:cubicBezTo>
                    <a:pt x="22" y="19"/>
                    <a:pt x="23" y="16"/>
                    <a:pt x="23" y="15"/>
                  </a:cubicBezTo>
                  <a:cubicBezTo>
                    <a:pt x="23" y="15"/>
                    <a:pt x="23" y="14"/>
                    <a:pt x="23" y="13"/>
                  </a:cubicBezTo>
                  <a:cubicBezTo>
                    <a:pt x="23" y="13"/>
                    <a:pt x="24" y="13"/>
                    <a:pt x="24" y="13"/>
                  </a:cubicBezTo>
                  <a:cubicBezTo>
                    <a:pt x="25" y="13"/>
                    <a:pt x="26" y="13"/>
                    <a:pt x="27" y="13"/>
                  </a:cubicBezTo>
                  <a:cubicBezTo>
                    <a:pt x="28" y="13"/>
                    <a:pt x="30" y="13"/>
                    <a:pt x="31" y="13"/>
                  </a:cubicBezTo>
                  <a:cubicBezTo>
                    <a:pt x="32" y="13"/>
                    <a:pt x="33" y="14"/>
                    <a:pt x="33" y="14"/>
                  </a:cubicBezTo>
                  <a:cubicBezTo>
                    <a:pt x="34" y="14"/>
                    <a:pt x="35" y="15"/>
                    <a:pt x="35" y="15"/>
                  </a:cubicBezTo>
                  <a:cubicBezTo>
                    <a:pt x="36" y="16"/>
                    <a:pt x="36" y="16"/>
                    <a:pt x="37" y="15"/>
                  </a:cubicBezTo>
                  <a:cubicBezTo>
                    <a:pt x="37" y="15"/>
                    <a:pt x="38" y="14"/>
                    <a:pt x="39" y="14"/>
                  </a:cubicBezTo>
                  <a:cubicBezTo>
                    <a:pt x="39" y="14"/>
                    <a:pt x="41" y="14"/>
                    <a:pt x="41" y="13"/>
                  </a:cubicBezTo>
                  <a:cubicBezTo>
                    <a:pt x="41" y="13"/>
                    <a:pt x="42" y="13"/>
                    <a:pt x="42" y="12"/>
                  </a:cubicBezTo>
                  <a:cubicBezTo>
                    <a:pt x="42" y="12"/>
                    <a:pt x="42" y="11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4" y="10"/>
                    <a:pt x="45" y="10"/>
                    <a:pt x="45" y="10"/>
                  </a:cubicBezTo>
                  <a:cubicBezTo>
                    <a:pt x="45" y="11"/>
                    <a:pt x="46" y="11"/>
                    <a:pt x="47" y="12"/>
                  </a:cubicBezTo>
                  <a:cubicBezTo>
                    <a:pt x="47" y="12"/>
                    <a:pt x="47" y="14"/>
                    <a:pt x="47" y="14"/>
                  </a:cubicBezTo>
                  <a:cubicBezTo>
                    <a:pt x="48" y="14"/>
                    <a:pt x="49" y="15"/>
                    <a:pt x="50" y="15"/>
                  </a:cubicBezTo>
                  <a:cubicBezTo>
                    <a:pt x="50" y="15"/>
                    <a:pt x="52" y="15"/>
                    <a:pt x="52" y="15"/>
                  </a:cubicBezTo>
                  <a:cubicBezTo>
                    <a:pt x="53" y="14"/>
                    <a:pt x="53" y="14"/>
                    <a:pt x="54" y="13"/>
                  </a:cubicBezTo>
                  <a:cubicBezTo>
                    <a:pt x="54" y="13"/>
                    <a:pt x="54" y="11"/>
                    <a:pt x="54" y="10"/>
                  </a:cubicBezTo>
                  <a:cubicBezTo>
                    <a:pt x="55" y="10"/>
                    <a:pt x="55" y="8"/>
                    <a:pt x="56" y="8"/>
                  </a:cubicBezTo>
                  <a:cubicBezTo>
                    <a:pt x="56" y="7"/>
                    <a:pt x="58" y="7"/>
                    <a:pt x="58" y="7"/>
                  </a:cubicBezTo>
                  <a:cubicBezTo>
                    <a:pt x="59" y="7"/>
                    <a:pt x="59" y="8"/>
                    <a:pt x="60" y="8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1" y="11"/>
                    <a:pt x="61" y="12"/>
                    <a:pt x="61" y="12"/>
                  </a:cubicBezTo>
                  <a:cubicBezTo>
                    <a:pt x="62" y="12"/>
                    <a:pt x="63" y="13"/>
                    <a:pt x="64" y="14"/>
                  </a:cubicBezTo>
                  <a:cubicBezTo>
                    <a:pt x="64" y="14"/>
                    <a:pt x="65" y="15"/>
                    <a:pt x="66" y="16"/>
                  </a:cubicBezTo>
                  <a:cubicBezTo>
                    <a:pt x="66" y="16"/>
                    <a:pt x="67" y="16"/>
                    <a:pt x="67" y="17"/>
                  </a:cubicBezTo>
                  <a:cubicBezTo>
                    <a:pt x="68" y="17"/>
                    <a:pt x="69" y="16"/>
                    <a:pt x="70" y="16"/>
                  </a:cubicBezTo>
                  <a:cubicBezTo>
                    <a:pt x="70" y="16"/>
                    <a:pt x="70" y="15"/>
                    <a:pt x="71" y="15"/>
                  </a:cubicBezTo>
                  <a:cubicBezTo>
                    <a:pt x="71" y="14"/>
                    <a:pt x="71" y="13"/>
                    <a:pt x="71" y="13"/>
                  </a:cubicBezTo>
                  <a:cubicBezTo>
                    <a:pt x="71" y="12"/>
                    <a:pt x="71" y="12"/>
                    <a:pt x="71" y="11"/>
                  </a:cubicBezTo>
                  <a:cubicBezTo>
                    <a:pt x="70" y="11"/>
                    <a:pt x="69" y="10"/>
                    <a:pt x="69" y="9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70" y="7"/>
                    <a:pt x="70" y="7"/>
                    <a:pt x="71" y="7"/>
                  </a:cubicBezTo>
                  <a:cubicBezTo>
                    <a:pt x="71" y="7"/>
                    <a:pt x="72" y="8"/>
                    <a:pt x="73" y="8"/>
                  </a:cubicBezTo>
                  <a:cubicBezTo>
                    <a:pt x="74" y="8"/>
                    <a:pt x="75" y="9"/>
                    <a:pt x="76" y="10"/>
                  </a:cubicBezTo>
                  <a:cubicBezTo>
                    <a:pt x="76" y="10"/>
                    <a:pt x="77" y="9"/>
                    <a:pt x="78" y="9"/>
                  </a:cubicBezTo>
                  <a:cubicBezTo>
                    <a:pt x="78" y="8"/>
                    <a:pt x="79" y="8"/>
                    <a:pt x="79" y="7"/>
                  </a:cubicBezTo>
                  <a:cubicBezTo>
                    <a:pt x="79" y="7"/>
                    <a:pt x="79" y="6"/>
                    <a:pt x="79" y="6"/>
                  </a:cubicBezTo>
                  <a:cubicBezTo>
                    <a:pt x="79" y="5"/>
                    <a:pt x="79" y="5"/>
                    <a:pt x="79" y="4"/>
                  </a:cubicBezTo>
                  <a:cubicBezTo>
                    <a:pt x="80" y="4"/>
                    <a:pt x="81" y="4"/>
                    <a:pt x="81" y="4"/>
                  </a:cubicBezTo>
                  <a:cubicBezTo>
                    <a:pt x="81" y="4"/>
                    <a:pt x="82" y="3"/>
                    <a:pt x="83" y="3"/>
                  </a:cubicBezTo>
                  <a:cubicBezTo>
                    <a:pt x="83" y="3"/>
                    <a:pt x="85" y="2"/>
                    <a:pt x="85" y="2"/>
                  </a:cubicBezTo>
                  <a:cubicBezTo>
                    <a:pt x="85" y="1"/>
                    <a:pt x="86" y="1"/>
                    <a:pt x="86" y="1"/>
                  </a:cubicBezTo>
                  <a:cubicBezTo>
                    <a:pt x="86" y="0"/>
                    <a:pt x="87" y="0"/>
                    <a:pt x="88" y="1"/>
                  </a:cubicBezTo>
                  <a:cubicBezTo>
                    <a:pt x="89" y="1"/>
                    <a:pt x="89" y="2"/>
                    <a:pt x="90" y="2"/>
                  </a:cubicBezTo>
                  <a:cubicBezTo>
                    <a:pt x="91" y="3"/>
                    <a:pt x="93" y="3"/>
                    <a:pt x="94" y="3"/>
                  </a:cubicBezTo>
                  <a:cubicBezTo>
                    <a:pt x="94" y="4"/>
                    <a:pt x="96" y="5"/>
                    <a:pt x="97" y="5"/>
                  </a:cubicBezTo>
                  <a:cubicBezTo>
                    <a:pt x="97" y="6"/>
                    <a:pt x="98" y="6"/>
                    <a:pt x="98" y="7"/>
                  </a:cubicBezTo>
                  <a:cubicBezTo>
                    <a:pt x="98" y="7"/>
                    <a:pt x="98" y="7"/>
                    <a:pt x="98" y="8"/>
                  </a:cubicBezTo>
                  <a:cubicBezTo>
                    <a:pt x="98" y="8"/>
                    <a:pt x="98" y="10"/>
                    <a:pt x="99" y="11"/>
                  </a:cubicBezTo>
                  <a:cubicBezTo>
                    <a:pt x="99" y="12"/>
                    <a:pt x="100" y="13"/>
                    <a:pt x="100" y="13"/>
                  </a:cubicBezTo>
                  <a:cubicBezTo>
                    <a:pt x="101" y="14"/>
                    <a:pt x="102" y="15"/>
                    <a:pt x="102" y="15"/>
                  </a:cubicBezTo>
                  <a:cubicBezTo>
                    <a:pt x="103" y="16"/>
                    <a:pt x="104" y="17"/>
                    <a:pt x="105" y="17"/>
                  </a:cubicBezTo>
                  <a:cubicBezTo>
                    <a:pt x="106" y="17"/>
                    <a:pt x="107" y="18"/>
                    <a:pt x="108" y="18"/>
                  </a:cubicBezTo>
                  <a:cubicBezTo>
                    <a:pt x="109" y="18"/>
                    <a:pt x="110" y="19"/>
                    <a:pt x="111" y="19"/>
                  </a:cubicBezTo>
                  <a:cubicBezTo>
                    <a:pt x="111" y="19"/>
                    <a:pt x="112" y="19"/>
                    <a:pt x="113" y="18"/>
                  </a:cubicBezTo>
                  <a:cubicBezTo>
                    <a:pt x="113" y="18"/>
                    <a:pt x="114" y="17"/>
                    <a:pt x="114" y="17"/>
                  </a:cubicBezTo>
                  <a:cubicBezTo>
                    <a:pt x="114" y="16"/>
                    <a:pt x="114" y="14"/>
                    <a:pt x="115" y="14"/>
                  </a:cubicBezTo>
                  <a:cubicBezTo>
                    <a:pt x="115" y="13"/>
                    <a:pt x="116" y="12"/>
                    <a:pt x="117" y="11"/>
                  </a:cubicBezTo>
                  <a:cubicBezTo>
                    <a:pt x="117" y="11"/>
                    <a:pt x="119" y="11"/>
                    <a:pt x="119" y="11"/>
                  </a:cubicBezTo>
                  <a:cubicBezTo>
                    <a:pt x="120" y="11"/>
                    <a:pt x="120" y="11"/>
                    <a:pt x="121" y="12"/>
                  </a:cubicBezTo>
                  <a:cubicBezTo>
                    <a:pt x="121" y="12"/>
                    <a:pt x="122" y="13"/>
                    <a:pt x="122" y="1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172"/>
            <p:cNvSpPr>
              <a:spLocks/>
            </p:cNvSpPr>
            <p:nvPr/>
          </p:nvSpPr>
          <p:spPr bwMode="auto">
            <a:xfrm>
              <a:off x="1524" y="1434"/>
              <a:ext cx="338" cy="486"/>
            </a:xfrm>
            <a:custGeom>
              <a:avLst/>
              <a:gdLst>
                <a:gd name="T0" fmla="*/ 120 w 122"/>
                <a:gd name="T1" fmla="*/ 19 h 176"/>
                <a:gd name="T2" fmla="*/ 115 w 122"/>
                <a:gd name="T3" fmla="*/ 29 h 176"/>
                <a:gd name="T4" fmla="*/ 119 w 122"/>
                <a:gd name="T5" fmla="*/ 41 h 176"/>
                <a:gd name="T6" fmla="*/ 116 w 122"/>
                <a:gd name="T7" fmla="*/ 50 h 176"/>
                <a:gd name="T8" fmla="*/ 109 w 122"/>
                <a:gd name="T9" fmla="*/ 48 h 176"/>
                <a:gd name="T10" fmla="*/ 103 w 122"/>
                <a:gd name="T11" fmla="*/ 51 h 176"/>
                <a:gd name="T12" fmla="*/ 97 w 122"/>
                <a:gd name="T13" fmla="*/ 50 h 176"/>
                <a:gd name="T14" fmla="*/ 97 w 122"/>
                <a:gd name="T15" fmla="*/ 60 h 176"/>
                <a:gd name="T16" fmla="*/ 92 w 122"/>
                <a:gd name="T17" fmla="*/ 67 h 176"/>
                <a:gd name="T18" fmla="*/ 86 w 122"/>
                <a:gd name="T19" fmla="*/ 74 h 176"/>
                <a:gd name="T20" fmla="*/ 83 w 122"/>
                <a:gd name="T21" fmla="*/ 83 h 176"/>
                <a:gd name="T22" fmla="*/ 88 w 122"/>
                <a:gd name="T23" fmla="*/ 91 h 176"/>
                <a:gd name="T24" fmla="*/ 93 w 122"/>
                <a:gd name="T25" fmla="*/ 99 h 176"/>
                <a:gd name="T26" fmla="*/ 93 w 122"/>
                <a:gd name="T27" fmla="*/ 104 h 176"/>
                <a:gd name="T28" fmla="*/ 87 w 122"/>
                <a:gd name="T29" fmla="*/ 106 h 176"/>
                <a:gd name="T30" fmla="*/ 89 w 122"/>
                <a:gd name="T31" fmla="*/ 115 h 176"/>
                <a:gd name="T32" fmla="*/ 94 w 122"/>
                <a:gd name="T33" fmla="*/ 123 h 176"/>
                <a:gd name="T34" fmla="*/ 89 w 122"/>
                <a:gd name="T35" fmla="*/ 128 h 176"/>
                <a:gd name="T36" fmla="*/ 82 w 122"/>
                <a:gd name="T37" fmla="*/ 135 h 176"/>
                <a:gd name="T38" fmla="*/ 82 w 122"/>
                <a:gd name="T39" fmla="*/ 142 h 176"/>
                <a:gd name="T40" fmla="*/ 77 w 122"/>
                <a:gd name="T41" fmla="*/ 150 h 176"/>
                <a:gd name="T42" fmla="*/ 77 w 122"/>
                <a:gd name="T43" fmla="*/ 156 h 176"/>
                <a:gd name="T44" fmla="*/ 73 w 122"/>
                <a:gd name="T45" fmla="*/ 163 h 176"/>
                <a:gd name="T46" fmla="*/ 65 w 122"/>
                <a:gd name="T47" fmla="*/ 165 h 176"/>
                <a:gd name="T48" fmla="*/ 60 w 122"/>
                <a:gd name="T49" fmla="*/ 168 h 176"/>
                <a:gd name="T50" fmla="*/ 56 w 122"/>
                <a:gd name="T51" fmla="*/ 175 h 176"/>
                <a:gd name="T52" fmla="*/ 47 w 122"/>
                <a:gd name="T53" fmla="*/ 172 h 176"/>
                <a:gd name="T54" fmla="*/ 53 w 122"/>
                <a:gd name="T55" fmla="*/ 164 h 176"/>
                <a:gd name="T56" fmla="*/ 56 w 122"/>
                <a:gd name="T57" fmla="*/ 157 h 176"/>
                <a:gd name="T58" fmla="*/ 52 w 122"/>
                <a:gd name="T59" fmla="*/ 151 h 176"/>
                <a:gd name="T60" fmla="*/ 47 w 122"/>
                <a:gd name="T61" fmla="*/ 145 h 176"/>
                <a:gd name="T62" fmla="*/ 42 w 122"/>
                <a:gd name="T63" fmla="*/ 149 h 176"/>
                <a:gd name="T64" fmla="*/ 40 w 122"/>
                <a:gd name="T65" fmla="*/ 141 h 176"/>
                <a:gd name="T66" fmla="*/ 39 w 122"/>
                <a:gd name="T67" fmla="*/ 136 h 176"/>
                <a:gd name="T68" fmla="*/ 28 w 122"/>
                <a:gd name="T69" fmla="*/ 133 h 176"/>
                <a:gd name="T70" fmla="*/ 25 w 122"/>
                <a:gd name="T71" fmla="*/ 143 h 176"/>
                <a:gd name="T72" fmla="*/ 18 w 122"/>
                <a:gd name="T73" fmla="*/ 137 h 176"/>
                <a:gd name="T74" fmla="*/ 7 w 122"/>
                <a:gd name="T75" fmla="*/ 127 h 176"/>
                <a:gd name="T76" fmla="*/ 4 w 122"/>
                <a:gd name="T77" fmla="*/ 100 h 176"/>
                <a:gd name="T78" fmla="*/ 10 w 122"/>
                <a:gd name="T79" fmla="*/ 95 h 176"/>
                <a:gd name="T80" fmla="*/ 16 w 122"/>
                <a:gd name="T81" fmla="*/ 92 h 176"/>
                <a:gd name="T82" fmla="*/ 12 w 122"/>
                <a:gd name="T83" fmla="*/ 90 h 176"/>
                <a:gd name="T84" fmla="*/ 7 w 122"/>
                <a:gd name="T85" fmla="*/ 93 h 176"/>
                <a:gd name="T86" fmla="*/ 8 w 122"/>
                <a:gd name="T87" fmla="*/ 84 h 176"/>
                <a:gd name="T88" fmla="*/ 19 w 122"/>
                <a:gd name="T89" fmla="*/ 38 h 176"/>
                <a:gd name="T90" fmla="*/ 23 w 122"/>
                <a:gd name="T91" fmla="*/ 13 h 176"/>
                <a:gd name="T92" fmla="*/ 33 w 122"/>
                <a:gd name="T93" fmla="*/ 14 h 176"/>
                <a:gd name="T94" fmla="*/ 41 w 122"/>
                <a:gd name="T95" fmla="*/ 13 h 176"/>
                <a:gd name="T96" fmla="*/ 45 w 122"/>
                <a:gd name="T97" fmla="*/ 10 h 176"/>
                <a:gd name="T98" fmla="*/ 52 w 122"/>
                <a:gd name="T99" fmla="*/ 15 h 176"/>
                <a:gd name="T100" fmla="*/ 58 w 122"/>
                <a:gd name="T101" fmla="*/ 7 h 176"/>
                <a:gd name="T102" fmla="*/ 64 w 122"/>
                <a:gd name="T103" fmla="*/ 14 h 176"/>
                <a:gd name="T104" fmla="*/ 71 w 122"/>
                <a:gd name="T105" fmla="*/ 15 h 176"/>
                <a:gd name="T106" fmla="*/ 69 w 122"/>
                <a:gd name="T107" fmla="*/ 8 h 176"/>
                <a:gd name="T108" fmla="*/ 78 w 122"/>
                <a:gd name="T109" fmla="*/ 9 h 176"/>
                <a:gd name="T110" fmla="*/ 81 w 122"/>
                <a:gd name="T111" fmla="*/ 4 h 176"/>
                <a:gd name="T112" fmla="*/ 88 w 122"/>
                <a:gd name="T113" fmla="*/ 1 h 176"/>
                <a:gd name="T114" fmla="*/ 98 w 122"/>
                <a:gd name="T115" fmla="*/ 7 h 176"/>
                <a:gd name="T116" fmla="*/ 102 w 122"/>
                <a:gd name="T117" fmla="*/ 15 h 176"/>
                <a:gd name="T118" fmla="*/ 113 w 122"/>
                <a:gd name="T119" fmla="*/ 18 h 176"/>
                <a:gd name="T120" fmla="*/ 119 w 122"/>
                <a:gd name="T121" fmla="*/ 11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" h="176">
                  <a:moveTo>
                    <a:pt x="122" y="13"/>
                  </a:moveTo>
                  <a:cubicBezTo>
                    <a:pt x="122" y="14"/>
                    <a:pt x="122" y="15"/>
                    <a:pt x="122" y="15"/>
                  </a:cubicBezTo>
                  <a:cubicBezTo>
                    <a:pt x="121" y="16"/>
                    <a:pt x="121" y="17"/>
                    <a:pt x="121" y="18"/>
                  </a:cubicBezTo>
                  <a:cubicBezTo>
                    <a:pt x="121" y="18"/>
                    <a:pt x="120" y="19"/>
                    <a:pt x="120" y="19"/>
                  </a:cubicBezTo>
                  <a:cubicBezTo>
                    <a:pt x="120" y="19"/>
                    <a:pt x="120" y="20"/>
                    <a:pt x="120" y="21"/>
                  </a:cubicBezTo>
                  <a:cubicBezTo>
                    <a:pt x="120" y="22"/>
                    <a:pt x="120" y="22"/>
                    <a:pt x="120" y="22"/>
                  </a:cubicBezTo>
                  <a:cubicBezTo>
                    <a:pt x="119" y="23"/>
                    <a:pt x="117" y="25"/>
                    <a:pt x="117" y="26"/>
                  </a:cubicBezTo>
                  <a:cubicBezTo>
                    <a:pt x="116" y="27"/>
                    <a:pt x="116" y="28"/>
                    <a:pt x="115" y="29"/>
                  </a:cubicBezTo>
                  <a:cubicBezTo>
                    <a:pt x="115" y="30"/>
                    <a:pt x="115" y="31"/>
                    <a:pt x="115" y="32"/>
                  </a:cubicBezTo>
                  <a:cubicBezTo>
                    <a:pt x="115" y="32"/>
                    <a:pt x="115" y="34"/>
                    <a:pt x="115" y="35"/>
                  </a:cubicBezTo>
                  <a:cubicBezTo>
                    <a:pt x="115" y="36"/>
                    <a:pt x="116" y="37"/>
                    <a:pt x="117" y="38"/>
                  </a:cubicBezTo>
                  <a:cubicBezTo>
                    <a:pt x="117" y="39"/>
                    <a:pt x="118" y="40"/>
                    <a:pt x="119" y="41"/>
                  </a:cubicBezTo>
                  <a:cubicBezTo>
                    <a:pt x="119" y="41"/>
                    <a:pt x="119" y="42"/>
                    <a:pt x="119" y="43"/>
                  </a:cubicBezTo>
                  <a:cubicBezTo>
                    <a:pt x="120" y="43"/>
                    <a:pt x="120" y="45"/>
                    <a:pt x="119" y="46"/>
                  </a:cubicBezTo>
                  <a:cubicBezTo>
                    <a:pt x="119" y="47"/>
                    <a:pt x="119" y="48"/>
                    <a:pt x="118" y="48"/>
                  </a:cubicBezTo>
                  <a:cubicBezTo>
                    <a:pt x="118" y="49"/>
                    <a:pt x="117" y="50"/>
                    <a:pt x="116" y="50"/>
                  </a:cubicBezTo>
                  <a:cubicBezTo>
                    <a:pt x="116" y="50"/>
                    <a:pt x="115" y="51"/>
                    <a:pt x="114" y="51"/>
                  </a:cubicBezTo>
                  <a:cubicBezTo>
                    <a:pt x="114" y="51"/>
                    <a:pt x="112" y="51"/>
                    <a:pt x="112" y="51"/>
                  </a:cubicBezTo>
                  <a:cubicBezTo>
                    <a:pt x="111" y="51"/>
                    <a:pt x="111" y="50"/>
                    <a:pt x="111" y="50"/>
                  </a:cubicBezTo>
                  <a:cubicBezTo>
                    <a:pt x="110" y="49"/>
                    <a:pt x="110" y="49"/>
                    <a:pt x="109" y="48"/>
                  </a:cubicBezTo>
                  <a:cubicBezTo>
                    <a:pt x="109" y="48"/>
                    <a:pt x="108" y="48"/>
                    <a:pt x="108" y="48"/>
                  </a:cubicBezTo>
                  <a:cubicBezTo>
                    <a:pt x="107" y="48"/>
                    <a:pt x="105" y="48"/>
                    <a:pt x="105" y="48"/>
                  </a:cubicBezTo>
                  <a:cubicBezTo>
                    <a:pt x="105" y="49"/>
                    <a:pt x="104" y="50"/>
                    <a:pt x="104" y="50"/>
                  </a:cubicBezTo>
                  <a:cubicBezTo>
                    <a:pt x="104" y="50"/>
                    <a:pt x="103" y="51"/>
                    <a:pt x="103" y="51"/>
                  </a:cubicBezTo>
                  <a:cubicBezTo>
                    <a:pt x="102" y="51"/>
                    <a:pt x="101" y="51"/>
                    <a:pt x="101" y="51"/>
                  </a:cubicBezTo>
                  <a:cubicBezTo>
                    <a:pt x="100" y="51"/>
                    <a:pt x="100" y="50"/>
                    <a:pt x="100" y="50"/>
                  </a:cubicBezTo>
                  <a:cubicBezTo>
                    <a:pt x="99" y="49"/>
                    <a:pt x="99" y="49"/>
                    <a:pt x="98" y="49"/>
                  </a:cubicBezTo>
                  <a:cubicBezTo>
                    <a:pt x="98" y="48"/>
                    <a:pt x="97" y="49"/>
                    <a:pt x="97" y="50"/>
                  </a:cubicBezTo>
                  <a:cubicBezTo>
                    <a:pt x="96" y="50"/>
                    <a:pt x="97" y="51"/>
                    <a:pt x="97" y="52"/>
                  </a:cubicBezTo>
                  <a:cubicBezTo>
                    <a:pt x="97" y="52"/>
                    <a:pt x="97" y="54"/>
                    <a:pt x="97" y="54"/>
                  </a:cubicBezTo>
                  <a:cubicBezTo>
                    <a:pt x="97" y="55"/>
                    <a:pt x="97" y="56"/>
                    <a:pt x="97" y="57"/>
                  </a:cubicBezTo>
                  <a:cubicBezTo>
                    <a:pt x="97" y="57"/>
                    <a:pt x="97" y="59"/>
                    <a:pt x="97" y="60"/>
                  </a:cubicBezTo>
                  <a:cubicBezTo>
                    <a:pt x="96" y="60"/>
                    <a:pt x="95" y="61"/>
                    <a:pt x="94" y="61"/>
                  </a:cubicBezTo>
                  <a:cubicBezTo>
                    <a:pt x="94" y="62"/>
                    <a:pt x="94" y="62"/>
                    <a:pt x="94" y="63"/>
                  </a:cubicBezTo>
                  <a:cubicBezTo>
                    <a:pt x="93" y="63"/>
                    <a:pt x="93" y="64"/>
                    <a:pt x="93" y="65"/>
                  </a:cubicBezTo>
                  <a:cubicBezTo>
                    <a:pt x="92" y="65"/>
                    <a:pt x="92" y="66"/>
                    <a:pt x="92" y="67"/>
                  </a:cubicBezTo>
                  <a:cubicBezTo>
                    <a:pt x="91" y="67"/>
                    <a:pt x="91" y="68"/>
                    <a:pt x="90" y="69"/>
                  </a:cubicBezTo>
                  <a:cubicBezTo>
                    <a:pt x="90" y="69"/>
                    <a:pt x="90" y="71"/>
                    <a:pt x="89" y="71"/>
                  </a:cubicBezTo>
                  <a:cubicBezTo>
                    <a:pt x="89" y="71"/>
                    <a:pt x="88" y="72"/>
                    <a:pt x="88" y="73"/>
                  </a:cubicBezTo>
                  <a:cubicBezTo>
                    <a:pt x="87" y="73"/>
                    <a:pt x="86" y="74"/>
                    <a:pt x="86" y="74"/>
                  </a:cubicBezTo>
                  <a:cubicBezTo>
                    <a:pt x="85" y="74"/>
                    <a:pt x="83" y="75"/>
                    <a:pt x="83" y="76"/>
                  </a:cubicBezTo>
                  <a:cubicBezTo>
                    <a:pt x="82" y="76"/>
                    <a:pt x="82" y="77"/>
                    <a:pt x="82" y="77"/>
                  </a:cubicBezTo>
                  <a:cubicBezTo>
                    <a:pt x="82" y="78"/>
                    <a:pt x="82" y="78"/>
                    <a:pt x="82" y="79"/>
                  </a:cubicBezTo>
                  <a:cubicBezTo>
                    <a:pt x="82" y="80"/>
                    <a:pt x="83" y="81"/>
                    <a:pt x="83" y="83"/>
                  </a:cubicBezTo>
                  <a:cubicBezTo>
                    <a:pt x="83" y="83"/>
                    <a:pt x="85" y="84"/>
                    <a:pt x="85" y="85"/>
                  </a:cubicBezTo>
                  <a:cubicBezTo>
                    <a:pt x="85" y="85"/>
                    <a:pt x="86" y="86"/>
                    <a:pt x="86" y="87"/>
                  </a:cubicBezTo>
                  <a:cubicBezTo>
                    <a:pt x="87" y="87"/>
                    <a:pt x="87" y="88"/>
                    <a:pt x="87" y="89"/>
                  </a:cubicBezTo>
                  <a:cubicBezTo>
                    <a:pt x="87" y="90"/>
                    <a:pt x="88" y="91"/>
                    <a:pt x="88" y="91"/>
                  </a:cubicBezTo>
                  <a:cubicBezTo>
                    <a:pt x="88" y="92"/>
                    <a:pt x="88" y="93"/>
                    <a:pt x="88" y="93"/>
                  </a:cubicBezTo>
                  <a:cubicBezTo>
                    <a:pt x="88" y="93"/>
                    <a:pt x="88" y="95"/>
                    <a:pt x="89" y="95"/>
                  </a:cubicBezTo>
                  <a:cubicBezTo>
                    <a:pt x="89" y="96"/>
                    <a:pt x="90" y="97"/>
                    <a:pt x="90" y="97"/>
                  </a:cubicBezTo>
                  <a:cubicBezTo>
                    <a:pt x="91" y="98"/>
                    <a:pt x="92" y="99"/>
                    <a:pt x="93" y="99"/>
                  </a:cubicBezTo>
                  <a:cubicBezTo>
                    <a:pt x="93" y="100"/>
                    <a:pt x="94" y="100"/>
                    <a:pt x="94" y="100"/>
                  </a:cubicBezTo>
                  <a:cubicBezTo>
                    <a:pt x="94" y="100"/>
                    <a:pt x="94" y="101"/>
                    <a:pt x="94" y="102"/>
                  </a:cubicBezTo>
                  <a:cubicBezTo>
                    <a:pt x="94" y="102"/>
                    <a:pt x="94" y="103"/>
                    <a:pt x="94" y="103"/>
                  </a:cubicBezTo>
                  <a:cubicBezTo>
                    <a:pt x="94" y="103"/>
                    <a:pt x="94" y="104"/>
                    <a:pt x="93" y="104"/>
                  </a:cubicBezTo>
                  <a:cubicBezTo>
                    <a:pt x="93" y="105"/>
                    <a:pt x="92" y="105"/>
                    <a:pt x="92" y="105"/>
                  </a:cubicBezTo>
                  <a:cubicBezTo>
                    <a:pt x="91" y="105"/>
                    <a:pt x="90" y="105"/>
                    <a:pt x="90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8" y="105"/>
                    <a:pt x="87" y="106"/>
                    <a:pt x="87" y="106"/>
                  </a:cubicBezTo>
                  <a:cubicBezTo>
                    <a:pt x="87" y="106"/>
                    <a:pt x="86" y="108"/>
                    <a:pt x="86" y="108"/>
                  </a:cubicBezTo>
                  <a:cubicBezTo>
                    <a:pt x="86" y="109"/>
                    <a:pt x="86" y="110"/>
                    <a:pt x="87" y="110"/>
                  </a:cubicBezTo>
                  <a:cubicBezTo>
                    <a:pt x="87" y="111"/>
                    <a:pt x="88" y="112"/>
                    <a:pt x="88" y="113"/>
                  </a:cubicBezTo>
                  <a:cubicBezTo>
                    <a:pt x="88" y="114"/>
                    <a:pt x="89" y="115"/>
                    <a:pt x="89" y="115"/>
                  </a:cubicBezTo>
                  <a:cubicBezTo>
                    <a:pt x="89" y="116"/>
                    <a:pt x="90" y="117"/>
                    <a:pt x="90" y="117"/>
                  </a:cubicBezTo>
                  <a:cubicBezTo>
                    <a:pt x="90" y="118"/>
                    <a:pt x="90" y="119"/>
                    <a:pt x="90" y="120"/>
                  </a:cubicBezTo>
                  <a:cubicBezTo>
                    <a:pt x="90" y="120"/>
                    <a:pt x="91" y="121"/>
                    <a:pt x="92" y="121"/>
                  </a:cubicBezTo>
                  <a:cubicBezTo>
                    <a:pt x="92" y="121"/>
                    <a:pt x="93" y="122"/>
                    <a:pt x="94" y="123"/>
                  </a:cubicBezTo>
                  <a:cubicBezTo>
                    <a:pt x="94" y="123"/>
                    <a:pt x="94" y="124"/>
                    <a:pt x="94" y="125"/>
                  </a:cubicBezTo>
                  <a:cubicBezTo>
                    <a:pt x="93" y="125"/>
                    <a:pt x="93" y="126"/>
                    <a:pt x="92" y="126"/>
                  </a:cubicBezTo>
                  <a:cubicBezTo>
                    <a:pt x="92" y="127"/>
                    <a:pt x="91" y="127"/>
                    <a:pt x="91" y="127"/>
                  </a:cubicBezTo>
                  <a:cubicBezTo>
                    <a:pt x="90" y="128"/>
                    <a:pt x="89" y="128"/>
                    <a:pt x="89" y="128"/>
                  </a:cubicBezTo>
                  <a:cubicBezTo>
                    <a:pt x="88" y="129"/>
                    <a:pt x="87" y="129"/>
                    <a:pt x="86" y="130"/>
                  </a:cubicBezTo>
                  <a:cubicBezTo>
                    <a:pt x="86" y="130"/>
                    <a:pt x="85" y="130"/>
                    <a:pt x="85" y="131"/>
                  </a:cubicBezTo>
                  <a:cubicBezTo>
                    <a:pt x="84" y="132"/>
                    <a:pt x="82" y="132"/>
                    <a:pt x="82" y="133"/>
                  </a:cubicBezTo>
                  <a:cubicBezTo>
                    <a:pt x="82" y="133"/>
                    <a:pt x="82" y="134"/>
                    <a:pt x="82" y="135"/>
                  </a:cubicBezTo>
                  <a:cubicBezTo>
                    <a:pt x="82" y="135"/>
                    <a:pt x="83" y="136"/>
                    <a:pt x="83" y="136"/>
                  </a:cubicBezTo>
                  <a:cubicBezTo>
                    <a:pt x="83" y="137"/>
                    <a:pt x="83" y="138"/>
                    <a:pt x="83" y="138"/>
                  </a:cubicBezTo>
                  <a:cubicBezTo>
                    <a:pt x="83" y="139"/>
                    <a:pt x="83" y="140"/>
                    <a:pt x="83" y="140"/>
                  </a:cubicBezTo>
                  <a:cubicBezTo>
                    <a:pt x="82" y="141"/>
                    <a:pt x="82" y="142"/>
                    <a:pt x="82" y="142"/>
                  </a:cubicBezTo>
                  <a:cubicBezTo>
                    <a:pt x="82" y="143"/>
                    <a:pt x="81" y="145"/>
                    <a:pt x="81" y="145"/>
                  </a:cubicBezTo>
                  <a:cubicBezTo>
                    <a:pt x="81" y="146"/>
                    <a:pt x="80" y="146"/>
                    <a:pt x="80" y="147"/>
                  </a:cubicBezTo>
                  <a:cubicBezTo>
                    <a:pt x="79" y="147"/>
                    <a:pt x="79" y="148"/>
                    <a:pt x="78" y="148"/>
                  </a:cubicBezTo>
                  <a:cubicBezTo>
                    <a:pt x="78" y="149"/>
                    <a:pt x="77" y="149"/>
                    <a:pt x="77" y="150"/>
                  </a:cubicBezTo>
                  <a:cubicBezTo>
                    <a:pt x="77" y="150"/>
                    <a:pt x="77" y="151"/>
                    <a:pt x="77" y="152"/>
                  </a:cubicBezTo>
                  <a:cubicBezTo>
                    <a:pt x="77" y="153"/>
                    <a:pt x="78" y="154"/>
                    <a:pt x="78" y="156"/>
                  </a:cubicBezTo>
                  <a:cubicBezTo>
                    <a:pt x="78" y="156"/>
                    <a:pt x="78" y="156"/>
                    <a:pt x="78" y="156"/>
                  </a:cubicBezTo>
                  <a:cubicBezTo>
                    <a:pt x="77" y="156"/>
                    <a:pt x="77" y="156"/>
                    <a:pt x="77" y="156"/>
                  </a:cubicBezTo>
                  <a:cubicBezTo>
                    <a:pt x="76" y="158"/>
                    <a:pt x="76" y="158"/>
                    <a:pt x="76" y="158"/>
                  </a:cubicBezTo>
                  <a:cubicBezTo>
                    <a:pt x="76" y="160"/>
                    <a:pt x="76" y="160"/>
                    <a:pt x="76" y="160"/>
                  </a:cubicBezTo>
                  <a:cubicBezTo>
                    <a:pt x="74" y="162"/>
                    <a:pt x="74" y="162"/>
                    <a:pt x="74" y="162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1" y="162"/>
                    <a:pt x="71" y="162"/>
                    <a:pt x="71" y="162"/>
                  </a:cubicBezTo>
                  <a:cubicBezTo>
                    <a:pt x="69" y="161"/>
                    <a:pt x="69" y="161"/>
                    <a:pt x="69" y="161"/>
                  </a:cubicBezTo>
                  <a:cubicBezTo>
                    <a:pt x="66" y="163"/>
                    <a:pt x="66" y="163"/>
                    <a:pt x="66" y="163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5" y="166"/>
                    <a:pt x="65" y="166"/>
                    <a:pt x="65" y="166"/>
                  </a:cubicBezTo>
                  <a:cubicBezTo>
                    <a:pt x="64" y="166"/>
                    <a:pt x="64" y="166"/>
                    <a:pt x="64" y="166"/>
                  </a:cubicBezTo>
                  <a:cubicBezTo>
                    <a:pt x="62" y="167"/>
                    <a:pt x="62" y="167"/>
                    <a:pt x="62" y="167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59" y="169"/>
                    <a:pt x="59" y="169"/>
                    <a:pt x="59" y="169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8" y="174"/>
                    <a:pt x="58" y="174"/>
                    <a:pt x="58" y="174"/>
                  </a:cubicBezTo>
                  <a:cubicBezTo>
                    <a:pt x="56" y="175"/>
                    <a:pt x="56" y="175"/>
                    <a:pt x="56" y="175"/>
                  </a:cubicBezTo>
                  <a:cubicBezTo>
                    <a:pt x="53" y="176"/>
                    <a:pt x="53" y="176"/>
                    <a:pt x="53" y="176"/>
                  </a:cubicBezTo>
                  <a:cubicBezTo>
                    <a:pt x="50" y="175"/>
                    <a:pt x="50" y="175"/>
                    <a:pt x="50" y="175"/>
                  </a:cubicBezTo>
                  <a:cubicBezTo>
                    <a:pt x="48" y="174"/>
                    <a:pt x="48" y="174"/>
                    <a:pt x="48" y="174"/>
                  </a:cubicBezTo>
                  <a:cubicBezTo>
                    <a:pt x="47" y="172"/>
                    <a:pt x="47" y="172"/>
                    <a:pt x="47" y="172"/>
                  </a:cubicBezTo>
                  <a:cubicBezTo>
                    <a:pt x="47" y="169"/>
                    <a:pt x="47" y="169"/>
                    <a:pt x="47" y="169"/>
                  </a:cubicBezTo>
                  <a:cubicBezTo>
                    <a:pt x="49" y="167"/>
                    <a:pt x="49" y="167"/>
                    <a:pt x="49" y="167"/>
                  </a:cubicBezTo>
                  <a:cubicBezTo>
                    <a:pt x="50" y="166"/>
                    <a:pt x="50" y="166"/>
                    <a:pt x="50" y="166"/>
                  </a:cubicBezTo>
                  <a:cubicBezTo>
                    <a:pt x="53" y="164"/>
                    <a:pt x="53" y="164"/>
                    <a:pt x="53" y="164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0"/>
                    <a:pt x="55" y="160"/>
                    <a:pt x="55" y="160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6" y="157"/>
                    <a:pt x="56" y="157"/>
                    <a:pt x="56" y="157"/>
                  </a:cubicBezTo>
                  <a:cubicBezTo>
                    <a:pt x="56" y="155"/>
                    <a:pt x="56" y="155"/>
                    <a:pt x="56" y="155"/>
                  </a:cubicBezTo>
                  <a:cubicBezTo>
                    <a:pt x="55" y="153"/>
                    <a:pt x="55" y="153"/>
                    <a:pt x="55" y="153"/>
                  </a:cubicBezTo>
                  <a:cubicBezTo>
                    <a:pt x="54" y="152"/>
                    <a:pt x="54" y="152"/>
                    <a:pt x="54" y="152"/>
                  </a:cubicBezTo>
                  <a:cubicBezTo>
                    <a:pt x="52" y="151"/>
                    <a:pt x="52" y="151"/>
                    <a:pt x="52" y="151"/>
                  </a:cubicBezTo>
                  <a:cubicBezTo>
                    <a:pt x="52" y="149"/>
                    <a:pt x="52" y="149"/>
                    <a:pt x="52" y="149"/>
                  </a:cubicBezTo>
                  <a:cubicBezTo>
                    <a:pt x="51" y="146"/>
                    <a:pt x="51" y="146"/>
                    <a:pt x="51" y="146"/>
                  </a:cubicBezTo>
                  <a:cubicBezTo>
                    <a:pt x="49" y="145"/>
                    <a:pt x="49" y="145"/>
                    <a:pt x="49" y="145"/>
                  </a:cubicBezTo>
                  <a:cubicBezTo>
                    <a:pt x="47" y="145"/>
                    <a:pt x="47" y="145"/>
                    <a:pt x="47" y="145"/>
                  </a:cubicBezTo>
                  <a:cubicBezTo>
                    <a:pt x="46" y="147"/>
                    <a:pt x="46" y="147"/>
                    <a:pt x="46" y="147"/>
                  </a:cubicBezTo>
                  <a:cubicBezTo>
                    <a:pt x="44" y="147"/>
                    <a:pt x="44" y="147"/>
                    <a:pt x="44" y="147"/>
                  </a:cubicBezTo>
                  <a:cubicBezTo>
                    <a:pt x="43" y="149"/>
                    <a:pt x="43" y="149"/>
                    <a:pt x="43" y="149"/>
                  </a:cubicBezTo>
                  <a:cubicBezTo>
                    <a:pt x="42" y="149"/>
                    <a:pt x="42" y="149"/>
                    <a:pt x="42" y="149"/>
                  </a:cubicBezTo>
                  <a:cubicBezTo>
                    <a:pt x="40" y="149"/>
                    <a:pt x="40" y="149"/>
                    <a:pt x="40" y="149"/>
                  </a:cubicBezTo>
                  <a:cubicBezTo>
                    <a:pt x="39" y="147"/>
                    <a:pt x="39" y="147"/>
                    <a:pt x="39" y="147"/>
                  </a:cubicBezTo>
                  <a:cubicBezTo>
                    <a:pt x="39" y="142"/>
                    <a:pt x="39" y="142"/>
                    <a:pt x="39" y="142"/>
                  </a:cubicBezTo>
                  <a:cubicBezTo>
                    <a:pt x="40" y="141"/>
                    <a:pt x="40" y="141"/>
                    <a:pt x="40" y="141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42" y="138"/>
                    <a:pt x="42" y="138"/>
                    <a:pt x="42" y="138"/>
                  </a:cubicBezTo>
                  <a:cubicBezTo>
                    <a:pt x="41" y="136"/>
                    <a:pt x="41" y="136"/>
                    <a:pt x="41" y="136"/>
                  </a:cubicBezTo>
                  <a:cubicBezTo>
                    <a:pt x="39" y="136"/>
                    <a:pt x="39" y="136"/>
                    <a:pt x="39" y="136"/>
                  </a:cubicBezTo>
                  <a:cubicBezTo>
                    <a:pt x="37" y="133"/>
                    <a:pt x="37" y="133"/>
                    <a:pt x="37" y="133"/>
                  </a:cubicBezTo>
                  <a:cubicBezTo>
                    <a:pt x="34" y="132"/>
                    <a:pt x="34" y="132"/>
                    <a:pt x="34" y="132"/>
                  </a:cubicBezTo>
                  <a:cubicBezTo>
                    <a:pt x="31" y="132"/>
                    <a:pt x="31" y="132"/>
                    <a:pt x="31" y="132"/>
                  </a:cubicBezTo>
                  <a:cubicBezTo>
                    <a:pt x="28" y="133"/>
                    <a:pt x="28" y="133"/>
                    <a:pt x="28" y="133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27" y="138"/>
                    <a:pt x="27" y="138"/>
                    <a:pt x="27" y="138"/>
                  </a:cubicBezTo>
                  <a:cubicBezTo>
                    <a:pt x="27" y="140"/>
                    <a:pt x="27" y="140"/>
                    <a:pt x="27" y="140"/>
                  </a:cubicBezTo>
                  <a:cubicBezTo>
                    <a:pt x="25" y="143"/>
                    <a:pt x="25" y="143"/>
                    <a:pt x="25" y="143"/>
                  </a:cubicBezTo>
                  <a:cubicBezTo>
                    <a:pt x="24" y="143"/>
                    <a:pt x="24" y="143"/>
                    <a:pt x="24" y="143"/>
                  </a:cubicBezTo>
                  <a:cubicBezTo>
                    <a:pt x="21" y="142"/>
                    <a:pt x="21" y="142"/>
                    <a:pt x="21" y="142"/>
                  </a:cubicBezTo>
                  <a:cubicBezTo>
                    <a:pt x="20" y="140"/>
                    <a:pt x="20" y="140"/>
                    <a:pt x="20" y="140"/>
                  </a:cubicBezTo>
                  <a:cubicBezTo>
                    <a:pt x="18" y="137"/>
                    <a:pt x="18" y="137"/>
                    <a:pt x="18" y="137"/>
                  </a:cubicBezTo>
                  <a:cubicBezTo>
                    <a:pt x="16" y="135"/>
                    <a:pt x="16" y="135"/>
                    <a:pt x="16" y="135"/>
                  </a:cubicBezTo>
                  <a:cubicBezTo>
                    <a:pt x="13" y="133"/>
                    <a:pt x="13" y="133"/>
                    <a:pt x="13" y="133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7" y="127"/>
                    <a:pt x="7" y="127"/>
                    <a:pt x="7" y="127"/>
                  </a:cubicBezTo>
                  <a:cubicBezTo>
                    <a:pt x="3" y="126"/>
                    <a:pt x="3" y="126"/>
                    <a:pt x="3" y="126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1" y="121"/>
                    <a:pt x="2" y="114"/>
                    <a:pt x="2" y="111"/>
                  </a:cubicBezTo>
                  <a:cubicBezTo>
                    <a:pt x="3" y="109"/>
                    <a:pt x="4" y="103"/>
                    <a:pt x="4" y="100"/>
                  </a:cubicBezTo>
                  <a:cubicBezTo>
                    <a:pt x="4" y="100"/>
                    <a:pt x="4" y="98"/>
                    <a:pt x="5" y="98"/>
                  </a:cubicBezTo>
                  <a:cubicBezTo>
                    <a:pt x="5" y="97"/>
                    <a:pt x="7" y="97"/>
                    <a:pt x="7" y="97"/>
                  </a:cubicBezTo>
                  <a:cubicBezTo>
                    <a:pt x="8" y="97"/>
                    <a:pt x="8" y="97"/>
                    <a:pt x="8" y="96"/>
                  </a:cubicBezTo>
                  <a:cubicBezTo>
                    <a:pt x="9" y="96"/>
                    <a:pt x="9" y="95"/>
                    <a:pt x="10" y="95"/>
                  </a:cubicBezTo>
                  <a:cubicBezTo>
                    <a:pt x="10" y="95"/>
                    <a:pt x="11" y="95"/>
                    <a:pt x="12" y="95"/>
                  </a:cubicBezTo>
                  <a:cubicBezTo>
                    <a:pt x="12" y="94"/>
                    <a:pt x="13" y="95"/>
                    <a:pt x="14" y="95"/>
                  </a:cubicBezTo>
                  <a:cubicBezTo>
                    <a:pt x="14" y="95"/>
                    <a:pt x="15" y="94"/>
                    <a:pt x="15" y="93"/>
                  </a:cubicBezTo>
                  <a:cubicBezTo>
                    <a:pt x="15" y="93"/>
                    <a:pt x="16" y="93"/>
                    <a:pt x="16" y="92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6" y="91"/>
                    <a:pt x="15" y="91"/>
                    <a:pt x="14" y="91"/>
                  </a:cubicBezTo>
                  <a:cubicBezTo>
                    <a:pt x="14" y="91"/>
                    <a:pt x="13" y="92"/>
                    <a:pt x="13" y="91"/>
                  </a:cubicBezTo>
                  <a:cubicBezTo>
                    <a:pt x="12" y="91"/>
                    <a:pt x="12" y="90"/>
                    <a:pt x="12" y="90"/>
                  </a:cubicBezTo>
                  <a:cubicBezTo>
                    <a:pt x="12" y="90"/>
                    <a:pt x="12" y="89"/>
                    <a:pt x="11" y="89"/>
                  </a:cubicBezTo>
                  <a:cubicBezTo>
                    <a:pt x="11" y="89"/>
                    <a:pt x="10" y="89"/>
                    <a:pt x="10" y="89"/>
                  </a:cubicBezTo>
                  <a:cubicBezTo>
                    <a:pt x="10" y="90"/>
                    <a:pt x="9" y="91"/>
                    <a:pt x="9" y="91"/>
                  </a:cubicBezTo>
                  <a:cubicBezTo>
                    <a:pt x="8" y="92"/>
                    <a:pt x="8" y="93"/>
                    <a:pt x="7" y="93"/>
                  </a:cubicBezTo>
                  <a:cubicBezTo>
                    <a:pt x="7" y="94"/>
                    <a:pt x="7" y="95"/>
                    <a:pt x="6" y="95"/>
                  </a:cubicBezTo>
                  <a:cubicBezTo>
                    <a:pt x="5" y="95"/>
                    <a:pt x="6" y="93"/>
                    <a:pt x="6" y="92"/>
                  </a:cubicBezTo>
                  <a:cubicBezTo>
                    <a:pt x="6" y="92"/>
                    <a:pt x="7" y="91"/>
                    <a:pt x="7" y="90"/>
                  </a:cubicBezTo>
                  <a:cubicBezTo>
                    <a:pt x="7" y="89"/>
                    <a:pt x="8" y="86"/>
                    <a:pt x="8" y="84"/>
                  </a:cubicBezTo>
                  <a:cubicBezTo>
                    <a:pt x="9" y="81"/>
                    <a:pt x="10" y="75"/>
                    <a:pt x="11" y="72"/>
                  </a:cubicBezTo>
                  <a:cubicBezTo>
                    <a:pt x="12" y="68"/>
                    <a:pt x="13" y="62"/>
                    <a:pt x="14" y="59"/>
                  </a:cubicBezTo>
                  <a:cubicBezTo>
                    <a:pt x="15" y="55"/>
                    <a:pt x="18" y="48"/>
                    <a:pt x="18" y="44"/>
                  </a:cubicBezTo>
                  <a:cubicBezTo>
                    <a:pt x="19" y="42"/>
                    <a:pt x="19" y="40"/>
                    <a:pt x="19" y="38"/>
                  </a:cubicBezTo>
                  <a:cubicBezTo>
                    <a:pt x="20" y="36"/>
                    <a:pt x="21" y="30"/>
                    <a:pt x="21" y="27"/>
                  </a:cubicBezTo>
                  <a:cubicBezTo>
                    <a:pt x="22" y="26"/>
                    <a:pt x="22" y="22"/>
                    <a:pt x="22" y="20"/>
                  </a:cubicBezTo>
                  <a:cubicBezTo>
                    <a:pt x="22" y="19"/>
                    <a:pt x="23" y="16"/>
                    <a:pt x="23" y="15"/>
                  </a:cubicBezTo>
                  <a:cubicBezTo>
                    <a:pt x="23" y="15"/>
                    <a:pt x="23" y="14"/>
                    <a:pt x="23" y="13"/>
                  </a:cubicBezTo>
                  <a:cubicBezTo>
                    <a:pt x="23" y="13"/>
                    <a:pt x="24" y="13"/>
                    <a:pt x="24" y="13"/>
                  </a:cubicBezTo>
                  <a:cubicBezTo>
                    <a:pt x="25" y="13"/>
                    <a:pt x="26" y="13"/>
                    <a:pt x="27" y="13"/>
                  </a:cubicBezTo>
                  <a:cubicBezTo>
                    <a:pt x="28" y="13"/>
                    <a:pt x="30" y="13"/>
                    <a:pt x="31" y="13"/>
                  </a:cubicBezTo>
                  <a:cubicBezTo>
                    <a:pt x="32" y="13"/>
                    <a:pt x="33" y="14"/>
                    <a:pt x="33" y="14"/>
                  </a:cubicBezTo>
                  <a:cubicBezTo>
                    <a:pt x="34" y="14"/>
                    <a:pt x="35" y="15"/>
                    <a:pt x="35" y="15"/>
                  </a:cubicBezTo>
                  <a:cubicBezTo>
                    <a:pt x="36" y="16"/>
                    <a:pt x="36" y="16"/>
                    <a:pt x="37" y="15"/>
                  </a:cubicBezTo>
                  <a:cubicBezTo>
                    <a:pt x="37" y="15"/>
                    <a:pt x="38" y="14"/>
                    <a:pt x="39" y="14"/>
                  </a:cubicBezTo>
                  <a:cubicBezTo>
                    <a:pt x="39" y="14"/>
                    <a:pt x="41" y="14"/>
                    <a:pt x="41" y="13"/>
                  </a:cubicBezTo>
                  <a:cubicBezTo>
                    <a:pt x="41" y="13"/>
                    <a:pt x="42" y="13"/>
                    <a:pt x="42" y="12"/>
                  </a:cubicBezTo>
                  <a:cubicBezTo>
                    <a:pt x="42" y="12"/>
                    <a:pt x="42" y="11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4" y="10"/>
                    <a:pt x="45" y="10"/>
                    <a:pt x="45" y="10"/>
                  </a:cubicBezTo>
                  <a:cubicBezTo>
                    <a:pt x="45" y="11"/>
                    <a:pt x="46" y="11"/>
                    <a:pt x="47" y="12"/>
                  </a:cubicBezTo>
                  <a:cubicBezTo>
                    <a:pt x="47" y="12"/>
                    <a:pt x="47" y="14"/>
                    <a:pt x="47" y="14"/>
                  </a:cubicBezTo>
                  <a:cubicBezTo>
                    <a:pt x="48" y="14"/>
                    <a:pt x="49" y="15"/>
                    <a:pt x="50" y="15"/>
                  </a:cubicBezTo>
                  <a:cubicBezTo>
                    <a:pt x="50" y="15"/>
                    <a:pt x="52" y="15"/>
                    <a:pt x="52" y="15"/>
                  </a:cubicBezTo>
                  <a:cubicBezTo>
                    <a:pt x="53" y="14"/>
                    <a:pt x="53" y="14"/>
                    <a:pt x="54" y="13"/>
                  </a:cubicBezTo>
                  <a:cubicBezTo>
                    <a:pt x="54" y="13"/>
                    <a:pt x="54" y="11"/>
                    <a:pt x="54" y="10"/>
                  </a:cubicBezTo>
                  <a:cubicBezTo>
                    <a:pt x="55" y="10"/>
                    <a:pt x="55" y="8"/>
                    <a:pt x="56" y="8"/>
                  </a:cubicBezTo>
                  <a:cubicBezTo>
                    <a:pt x="56" y="7"/>
                    <a:pt x="58" y="7"/>
                    <a:pt x="58" y="7"/>
                  </a:cubicBezTo>
                  <a:cubicBezTo>
                    <a:pt x="59" y="7"/>
                    <a:pt x="59" y="8"/>
                    <a:pt x="60" y="8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1" y="11"/>
                    <a:pt x="61" y="12"/>
                    <a:pt x="61" y="12"/>
                  </a:cubicBezTo>
                  <a:cubicBezTo>
                    <a:pt x="62" y="12"/>
                    <a:pt x="63" y="13"/>
                    <a:pt x="64" y="14"/>
                  </a:cubicBezTo>
                  <a:cubicBezTo>
                    <a:pt x="64" y="14"/>
                    <a:pt x="65" y="15"/>
                    <a:pt x="66" y="16"/>
                  </a:cubicBezTo>
                  <a:cubicBezTo>
                    <a:pt x="66" y="16"/>
                    <a:pt x="67" y="16"/>
                    <a:pt x="67" y="17"/>
                  </a:cubicBezTo>
                  <a:cubicBezTo>
                    <a:pt x="68" y="17"/>
                    <a:pt x="69" y="16"/>
                    <a:pt x="70" y="16"/>
                  </a:cubicBezTo>
                  <a:cubicBezTo>
                    <a:pt x="70" y="16"/>
                    <a:pt x="70" y="15"/>
                    <a:pt x="71" y="15"/>
                  </a:cubicBezTo>
                  <a:cubicBezTo>
                    <a:pt x="71" y="14"/>
                    <a:pt x="71" y="13"/>
                    <a:pt x="71" y="13"/>
                  </a:cubicBezTo>
                  <a:cubicBezTo>
                    <a:pt x="71" y="12"/>
                    <a:pt x="71" y="12"/>
                    <a:pt x="71" y="11"/>
                  </a:cubicBezTo>
                  <a:cubicBezTo>
                    <a:pt x="70" y="11"/>
                    <a:pt x="69" y="10"/>
                    <a:pt x="69" y="9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70" y="7"/>
                    <a:pt x="70" y="7"/>
                    <a:pt x="71" y="7"/>
                  </a:cubicBezTo>
                  <a:cubicBezTo>
                    <a:pt x="71" y="7"/>
                    <a:pt x="72" y="8"/>
                    <a:pt x="73" y="8"/>
                  </a:cubicBezTo>
                  <a:cubicBezTo>
                    <a:pt x="74" y="8"/>
                    <a:pt x="75" y="9"/>
                    <a:pt x="76" y="10"/>
                  </a:cubicBezTo>
                  <a:cubicBezTo>
                    <a:pt x="76" y="10"/>
                    <a:pt x="77" y="9"/>
                    <a:pt x="78" y="9"/>
                  </a:cubicBezTo>
                  <a:cubicBezTo>
                    <a:pt x="78" y="8"/>
                    <a:pt x="79" y="8"/>
                    <a:pt x="79" y="7"/>
                  </a:cubicBezTo>
                  <a:cubicBezTo>
                    <a:pt x="79" y="7"/>
                    <a:pt x="79" y="6"/>
                    <a:pt x="79" y="6"/>
                  </a:cubicBezTo>
                  <a:cubicBezTo>
                    <a:pt x="79" y="5"/>
                    <a:pt x="79" y="5"/>
                    <a:pt x="79" y="4"/>
                  </a:cubicBezTo>
                  <a:cubicBezTo>
                    <a:pt x="80" y="4"/>
                    <a:pt x="81" y="4"/>
                    <a:pt x="81" y="4"/>
                  </a:cubicBezTo>
                  <a:cubicBezTo>
                    <a:pt x="81" y="4"/>
                    <a:pt x="82" y="3"/>
                    <a:pt x="83" y="3"/>
                  </a:cubicBezTo>
                  <a:cubicBezTo>
                    <a:pt x="83" y="3"/>
                    <a:pt x="85" y="2"/>
                    <a:pt x="85" y="2"/>
                  </a:cubicBezTo>
                  <a:cubicBezTo>
                    <a:pt x="85" y="1"/>
                    <a:pt x="86" y="1"/>
                    <a:pt x="86" y="1"/>
                  </a:cubicBezTo>
                  <a:cubicBezTo>
                    <a:pt x="86" y="0"/>
                    <a:pt x="87" y="0"/>
                    <a:pt x="88" y="1"/>
                  </a:cubicBezTo>
                  <a:cubicBezTo>
                    <a:pt x="89" y="1"/>
                    <a:pt x="89" y="2"/>
                    <a:pt x="90" y="2"/>
                  </a:cubicBezTo>
                  <a:cubicBezTo>
                    <a:pt x="91" y="3"/>
                    <a:pt x="93" y="3"/>
                    <a:pt x="94" y="3"/>
                  </a:cubicBezTo>
                  <a:cubicBezTo>
                    <a:pt x="94" y="4"/>
                    <a:pt x="96" y="5"/>
                    <a:pt x="97" y="5"/>
                  </a:cubicBezTo>
                  <a:cubicBezTo>
                    <a:pt x="97" y="6"/>
                    <a:pt x="98" y="6"/>
                    <a:pt x="98" y="7"/>
                  </a:cubicBezTo>
                  <a:cubicBezTo>
                    <a:pt x="98" y="7"/>
                    <a:pt x="98" y="7"/>
                    <a:pt x="98" y="8"/>
                  </a:cubicBezTo>
                  <a:cubicBezTo>
                    <a:pt x="98" y="8"/>
                    <a:pt x="98" y="10"/>
                    <a:pt x="99" y="11"/>
                  </a:cubicBezTo>
                  <a:cubicBezTo>
                    <a:pt x="99" y="12"/>
                    <a:pt x="100" y="13"/>
                    <a:pt x="100" y="13"/>
                  </a:cubicBezTo>
                  <a:cubicBezTo>
                    <a:pt x="101" y="14"/>
                    <a:pt x="102" y="15"/>
                    <a:pt x="102" y="15"/>
                  </a:cubicBezTo>
                  <a:cubicBezTo>
                    <a:pt x="103" y="16"/>
                    <a:pt x="104" y="17"/>
                    <a:pt x="105" y="17"/>
                  </a:cubicBezTo>
                  <a:cubicBezTo>
                    <a:pt x="106" y="17"/>
                    <a:pt x="107" y="18"/>
                    <a:pt x="108" y="18"/>
                  </a:cubicBezTo>
                  <a:cubicBezTo>
                    <a:pt x="109" y="18"/>
                    <a:pt x="110" y="19"/>
                    <a:pt x="111" y="19"/>
                  </a:cubicBezTo>
                  <a:cubicBezTo>
                    <a:pt x="111" y="19"/>
                    <a:pt x="112" y="19"/>
                    <a:pt x="113" y="18"/>
                  </a:cubicBezTo>
                  <a:cubicBezTo>
                    <a:pt x="113" y="18"/>
                    <a:pt x="114" y="17"/>
                    <a:pt x="114" y="17"/>
                  </a:cubicBezTo>
                  <a:cubicBezTo>
                    <a:pt x="114" y="16"/>
                    <a:pt x="114" y="14"/>
                    <a:pt x="115" y="14"/>
                  </a:cubicBezTo>
                  <a:cubicBezTo>
                    <a:pt x="115" y="13"/>
                    <a:pt x="116" y="12"/>
                    <a:pt x="117" y="11"/>
                  </a:cubicBezTo>
                  <a:cubicBezTo>
                    <a:pt x="117" y="11"/>
                    <a:pt x="119" y="11"/>
                    <a:pt x="119" y="11"/>
                  </a:cubicBezTo>
                  <a:cubicBezTo>
                    <a:pt x="120" y="11"/>
                    <a:pt x="120" y="11"/>
                    <a:pt x="121" y="12"/>
                  </a:cubicBezTo>
                  <a:cubicBezTo>
                    <a:pt x="121" y="12"/>
                    <a:pt x="122" y="13"/>
                    <a:pt x="122" y="1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173"/>
            <p:cNvSpPr>
              <a:spLocks/>
            </p:cNvSpPr>
            <p:nvPr/>
          </p:nvSpPr>
          <p:spPr bwMode="auto">
            <a:xfrm>
              <a:off x="1474" y="763"/>
              <a:ext cx="374" cy="340"/>
            </a:xfrm>
            <a:custGeom>
              <a:avLst/>
              <a:gdLst>
                <a:gd name="T0" fmla="*/ 132 w 135"/>
                <a:gd name="T1" fmla="*/ 26 h 123"/>
                <a:gd name="T2" fmla="*/ 127 w 135"/>
                <a:gd name="T3" fmla="*/ 32 h 123"/>
                <a:gd name="T4" fmla="*/ 122 w 135"/>
                <a:gd name="T5" fmla="*/ 35 h 123"/>
                <a:gd name="T6" fmla="*/ 118 w 135"/>
                <a:gd name="T7" fmla="*/ 42 h 123"/>
                <a:gd name="T8" fmla="*/ 114 w 135"/>
                <a:gd name="T9" fmla="*/ 48 h 123"/>
                <a:gd name="T10" fmla="*/ 113 w 135"/>
                <a:gd name="T11" fmla="*/ 54 h 123"/>
                <a:gd name="T12" fmla="*/ 115 w 135"/>
                <a:gd name="T13" fmla="*/ 60 h 123"/>
                <a:gd name="T14" fmla="*/ 120 w 135"/>
                <a:gd name="T15" fmla="*/ 63 h 123"/>
                <a:gd name="T16" fmla="*/ 123 w 135"/>
                <a:gd name="T17" fmla="*/ 69 h 123"/>
                <a:gd name="T18" fmla="*/ 127 w 135"/>
                <a:gd name="T19" fmla="*/ 72 h 123"/>
                <a:gd name="T20" fmla="*/ 124 w 135"/>
                <a:gd name="T21" fmla="*/ 76 h 123"/>
                <a:gd name="T22" fmla="*/ 117 w 135"/>
                <a:gd name="T23" fmla="*/ 77 h 123"/>
                <a:gd name="T24" fmla="*/ 110 w 135"/>
                <a:gd name="T25" fmla="*/ 81 h 123"/>
                <a:gd name="T26" fmla="*/ 101 w 135"/>
                <a:gd name="T27" fmla="*/ 86 h 123"/>
                <a:gd name="T28" fmla="*/ 94 w 135"/>
                <a:gd name="T29" fmla="*/ 87 h 123"/>
                <a:gd name="T30" fmla="*/ 86 w 135"/>
                <a:gd name="T31" fmla="*/ 87 h 123"/>
                <a:gd name="T32" fmla="*/ 78 w 135"/>
                <a:gd name="T33" fmla="*/ 90 h 123"/>
                <a:gd name="T34" fmla="*/ 71 w 135"/>
                <a:gd name="T35" fmla="*/ 94 h 123"/>
                <a:gd name="T36" fmla="*/ 66 w 135"/>
                <a:gd name="T37" fmla="*/ 95 h 123"/>
                <a:gd name="T38" fmla="*/ 66 w 135"/>
                <a:gd name="T39" fmla="*/ 102 h 123"/>
                <a:gd name="T40" fmla="*/ 62 w 135"/>
                <a:gd name="T41" fmla="*/ 107 h 123"/>
                <a:gd name="T42" fmla="*/ 62 w 135"/>
                <a:gd name="T43" fmla="*/ 114 h 123"/>
                <a:gd name="T44" fmla="*/ 58 w 135"/>
                <a:gd name="T45" fmla="*/ 118 h 123"/>
                <a:gd name="T46" fmla="*/ 53 w 135"/>
                <a:gd name="T47" fmla="*/ 115 h 123"/>
                <a:gd name="T48" fmla="*/ 46 w 135"/>
                <a:gd name="T49" fmla="*/ 115 h 123"/>
                <a:gd name="T50" fmla="*/ 40 w 135"/>
                <a:gd name="T51" fmla="*/ 116 h 123"/>
                <a:gd name="T52" fmla="*/ 34 w 135"/>
                <a:gd name="T53" fmla="*/ 116 h 123"/>
                <a:gd name="T54" fmla="*/ 26 w 135"/>
                <a:gd name="T55" fmla="*/ 118 h 123"/>
                <a:gd name="T56" fmla="*/ 20 w 135"/>
                <a:gd name="T57" fmla="*/ 122 h 123"/>
                <a:gd name="T58" fmla="*/ 13 w 135"/>
                <a:gd name="T59" fmla="*/ 123 h 123"/>
                <a:gd name="T60" fmla="*/ 11 w 135"/>
                <a:gd name="T61" fmla="*/ 113 h 123"/>
                <a:gd name="T62" fmla="*/ 9 w 135"/>
                <a:gd name="T63" fmla="*/ 103 h 123"/>
                <a:gd name="T64" fmla="*/ 12 w 135"/>
                <a:gd name="T65" fmla="*/ 100 h 123"/>
                <a:gd name="T66" fmla="*/ 10 w 135"/>
                <a:gd name="T67" fmla="*/ 98 h 123"/>
                <a:gd name="T68" fmla="*/ 5 w 135"/>
                <a:gd name="T69" fmla="*/ 96 h 123"/>
                <a:gd name="T70" fmla="*/ 1 w 135"/>
                <a:gd name="T71" fmla="*/ 88 h 123"/>
                <a:gd name="T72" fmla="*/ 2 w 135"/>
                <a:gd name="T73" fmla="*/ 81 h 123"/>
                <a:gd name="T74" fmla="*/ 2 w 135"/>
                <a:gd name="T75" fmla="*/ 73 h 123"/>
                <a:gd name="T76" fmla="*/ 2 w 135"/>
                <a:gd name="T77" fmla="*/ 68 h 123"/>
                <a:gd name="T78" fmla="*/ 2 w 135"/>
                <a:gd name="T79" fmla="*/ 65 h 123"/>
                <a:gd name="T80" fmla="*/ 3 w 135"/>
                <a:gd name="T81" fmla="*/ 60 h 123"/>
                <a:gd name="T82" fmla="*/ 6 w 135"/>
                <a:gd name="T83" fmla="*/ 58 h 123"/>
                <a:gd name="T84" fmla="*/ 8 w 135"/>
                <a:gd name="T85" fmla="*/ 54 h 123"/>
                <a:gd name="T86" fmla="*/ 18 w 135"/>
                <a:gd name="T87" fmla="*/ 44 h 123"/>
                <a:gd name="T88" fmla="*/ 30 w 135"/>
                <a:gd name="T89" fmla="*/ 36 h 123"/>
                <a:gd name="T90" fmla="*/ 39 w 135"/>
                <a:gd name="T91" fmla="*/ 32 h 123"/>
                <a:gd name="T92" fmla="*/ 40 w 135"/>
                <a:gd name="T93" fmla="*/ 25 h 123"/>
                <a:gd name="T94" fmla="*/ 43 w 135"/>
                <a:gd name="T95" fmla="*/ 19 h 123"/>
                <a:gd name="T96" fmla="*/ 57 w 135"/>
                <a:gd name="T97" fmla="*/ 19 h 123"/>
                <a:gd name="T98" fmla="*/ 66 w 135"/>
                <a:gd name="T99" fmla="*/ 14 h 123"/>
                <a:gd name="T100" fmla="*/ 77 w 135"/>
                <a:gd name="T101" fmla="*/ 9 h 123"/>
                <a:gd name="T102" fmla="*/ 92 w 135"/>
                <a:gd name="T103" fmla="*/ 9 h 123"/>
                <a:gd name="T104" fmla="*/ 104 w 135"/>
                <a:gd name="T105" fmla="*/ 2 h 123"/>
                <a:gd name="T106" fmla="*/ 109 w 135"/>
                <a:gd name="T107" fmla="*/ 1 h 123"/>
                <a:gd name="T108" fmla="*/ 116 w 135"/>
                <a:gd name="T109" fmla="*/ 2 h 123"/>
                <a:gd name="T110" fmla="*/ 118 w 135"/>
                <a:gd name="T111" fmla="*/ 8 h 123"/>
                <a:gd name="T112" fmla="*/ 118 w 135"/>
                <a:gd name="T113" fmla="*/ 14 h 123"/>
                <a:gd name="T114" fmla="*/ 123 w 135"/>
                <a:gd name="T115" fmla="*/ 18 h 123"/>
                <a:gd name="T116" fmla="*/ 130 w 135"/>
                <a:gd name="T117" fmla="*/ 15 h 123"/>
                <a:gd name="T118" fmla="*/ 135 w 135"/>
                <a:gd name="T119" fmla="*/ 2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5" h="123">
                  <a:moveTo>
                    <a:pt x="135" y="21"/>
                  </a:moveTo>
                  <a:cubicBezTo>
                    <a:pt x="135" y="22"/>
                    <a:pt x="135" y="24"/>
                    <a:pt x="135" y="24"/>
                  </a:cubicBezTo>
                  <a:cubicBezTo>
                    <a:pt x="134" y="25"/>
                    <a:pt x="133" y="26"/>
                    <a:pt x="132" y="26"/>
                  </a:cubicBezTo>
                  <a:cubicBezTo>
                    <a:pt x="131" y="27"/>
                    <a:pt x="129" y="28"/>
                    <a:pt x="128" y="29"/>
                  </a:cubicBezTo>
                  <a:cubicBezTo>
                    <a:pt x="128" y="29"/>
                    <a:pt x="127" y="30"/>
                    <a:pt x="127" y="30"/>
                  </a:cubicBezTo>
                  <a:cubicBezTo>
                    <a:pt x="127" y="31"/>
                    <a:pt x="127" y="32"/>
                    <a:pt x="127" y="32"/>
                  </a:cubicBezTo>
                  <a:cubicBezTo>
                    <a:pt x="127" y="33"/>
                    <a:pt x="126" y="33"/>
                    <a:pt x="125" y="33"/>
                  </a:cubicBezTo>
                  <a:cubicBezTo>
                    <a:pt x="125" y="33"/>
                    <a:pt x="124" y="34"/>
                    <a:pt x="124" y="34"/>
                  </a:cubicBezTo>
                  <a:cubicBezTo>
                    <a:pt x="123" y="34"/>
                    <a:pt x="123" y="35"/>
                    <a:pt x="122" y="35"/>
                  </a:cubicBezTo>
                  <a:cubicBezTo>
                    <a:pt x="122" y="35"/>
                    <a:pt x="121" y="37"/>
                    <a:pt x="120" y="37"/>
                  </a:cubicBezTo>
                  <a:cubicBezTo>
                    <a:pt x="120" y="38"/>
                    <a:pt x="120" y="39"/>
                    <a:pt x="120" y="39"/>
                  </a:cubicBezTo>
                  <a:cubicBezTo>
                    <a:pt x="119" y="40"/>
                    <a:pt x="118" y="41"/>
                    <a:pt x="118" y="42"/>
                  </a:cubicBezTo>
                  <a:cubicBezTo>
                    <a:pt x="117" y="42"/>
                    <a:pt x="116" y="43"/>
                    <a:pt x="116" y="44"/>
                  </a:cubicBezTo>
                  <a:cubicBezTo>
                    <a:pt x="116" y="44"/>
                    <a:pt x="116" y="46"/>
                    <a:pt x="115" y="46"/>
                  </a:cubicBezTo>
                  <a:cubicBezTo>
                    <a:pt x="115" y="47"/>
                    <a:pt x="115" y="48"/>
                    <a:pt x="114" y="48"/>
                  </a:cubicBezTo>
                  <a:cubicBezTo>
                    <a:pt x="114" y="48"/>
                    <a:pt x="114" y="49"/>
                    <a:pt x="114" y="50"/>
                  </a:cubicBezTo>
                  <a:cubicBezTo>
                    <a:pt x="114" y="50"/>
                    <a:pt x="113" y="52"/>
                    <a:pt x="113" y="52"/>
                  </a:cubicBezTo>
                  <a:cubicBezTo>
                    <a:pt x="113" y="53"/>
                    <a:pt x="113" y="54"/>
                    <a:pt x="113" y="54"/>
                  </a:cubicBezTo>
                  <a:cubicBezTo>
                    <a:pt x="113" y="55"/>
                    <a:pt x="114" y="55"/>
                    <a:pt x="115" y="55"/>
                  </a:cubicBezTo>
                  <a:cubicBezTo>
                    <a:pt x="115" y="56"/>
                    <a:pt x="115" y="57"/>
                    <a:pt x="115" y="57"/>
                  </a:cubicBezTo>
                  <a:cubicBezTo>
                    <a:pt x="115" y="58"/>
                    <a:pt x="115" y="59"/>
                    <a:pt x="115" y="60"/>
                  </a:cubicBezTo>
                  <a:cubicBezTo>
                    <a:pt x="115" y="60"/>
                    <a:pt x="116" y="61"/>
                    <a:pt x="116" y="61"/>
                  </a:cubicBezTo>
                  <a:cubicBezTo>
                    <a:pt x="117" y="62"/>
                    <a:pt x="118" y="62"/>
                    <a:pt x="119" y="62"/>
                  </a:cubicBezTo>
                  <a:cubicBezTo>
                    <a:pt x="119" y="62"/>
                    <a:pt x="120" y="62"/>
                    <a:pt x="120" y="63"/>
                  </a:cubicBezTo>
                  <a:cubicBezTo>
                    <a:pt x="121" y="63"/>
                    <a:pt x="122" y="64"/>
                    <a:pt x="122" y="64"/>
                  </a:cubicBezTo>
                  <a:cubicBezTo>
                    <a:pt x="123" y="65"/>
                    <a:pt x="123" y="66"/>
                    <a:pt x="123" y="67"/>
                  </a:cubicBezTo>
                  <a:cubicBezTo>
                    <a:pt x="123" y="67"/>
                    <a:pt x="123" y="68"/>
                    <a:pt x="123" y="69"/>
                  </a:cubicBezTo>
                  <a:cubicBezTo>
                    <a:pt x="123" y="70"/>
                    <a:pt x="123" y="71"/>
                    <a:pt x="123" y="71"/>
                  </a:cubicBezTo>
                  <a:cubicBezTo>
                    <a:pt x="123" y="71"/>
                    <a:pt x="124" y="72"/>
                    <a:pt x="124" y="72"/>
                  </a:cubicBezTo>
                  <a:cubicBezTo>
                    <a:pt x="124" y="72"/>
                    <a:pt x="126" y="72"/>
                    <a:pt x="127" y="72"/>
                  </a:cubicBezTo>
                  <a:cubicBezTo>
                    <a:pt x="127" y="73"/>
                    <a:pt x="128" y="73"/>
                    <a:pt x="128" y="73"/>
                  </a:cubicBezTo>
                  <a:cubicBezTo>
                    <a:pt x="128" y="73"/>
                    <a:pt x="128" y="74"/>
                    <a:pt x="127" y="75"/>
                  </a:cubicBezTo>
                  <a:cubicBezTo>
                    <a:pt x="127" y="75"/>
                    <a:pt x="125" y="75"/>
                    <a:pt x="124" y="76"/>
                  </a:cubicBezTo>
                  <a:cubicBezTo>
                    <a:pt x="123" y="76"/>
                    <a:pt x="122" y="76"/>
                    <a:pt x="121" y="76"/>
                  </a:cubicBezTo>
                  <a:cubicBezTo>
                    <a:pt x="121" y="77"/>
                    <a:pt x="120" y="76"/>
                    <a:pt x="119" y="76"/>
                  </a:cubicBezTo>
                  <a:cubicBezTo>
                    <a:pt x="119" y="77"/>
                    <a:pt x="117" y="77"/>
                    <a:pt x="117" y="77"/>
                  </a:cubicBezTo>
                  <a:cubicBezTo>
                    <a:pt x="117" y="77"/>
                    <a:pt x="116" y="78"/>
                    <a:pt x="115" y="78"/>
                  </a:cubicBezTo>
                  <a:cubicBezTo>
                    <a:pt x="115" y="78"/>
                    <a:pt x="113" y="79"/>
                    <a:pt x="113" y="79"/>
                  </a:cubicBezTo>
                  <a:cubicBezTo>
                    <a:pt x="112" y="80"/>
                    <a:pt x="111" y="80"/>
                    <a:pt x="110" y="81"/>
                  </a:cubicBezTo>
                  <a:cubicBezTo>
                    <a:pt x="109" y="81"/>
                    <a:pt x="108" y="82"/>
                    <a:pt x="108" y="82"/>
                  </a:cubicBezTo>
                  <a:cubicBezTo>
                    <a:pt x="107" y="83"/>
                    <a:pt x="105" y="84"/>
                    <a:pt x="104" y="84"/>
                  </a:cubicBezTo>
                  <a:cubicBezTo>
                    <a:pt x="103" y="85"/>
                    <a:pt x="102" y="86"/>
                    <a:pt x="101" y="86"/>
                  </a:cubicBezTo>
                  <a:cubicBezTo>
                    <a:pt x="100" y="86"/>
                    <a:pt x="99" y="86"/>
                    <a:pt x="98" y="86"/>
                  </a:cubicBezTo>
                  <a:cubicBezTo>
                    <a:pt x="98" y="86"/>
                    <a:pt x="97" y="87"/>
                    <a:pt x="97" y="87"/>
                  </a:cubicBezTo>
                  <a:cubicBezTo>
                    <a:pt x="96" y="87"/>
                    <a:pt x="94" y="87"/>
                    <a:pt x="94" y="87"/>
                  </a:cubicBezTo>
                  <a:cubicBezTo>
                    <a:pt x="93" y="87"/>
                    <a:pt x="92" y="87"/>
                    <a:pt x="92" y="87"/>
                  </a:cubicBezTo>
                  <a:cubicBezTo>
                    <a:pt x="91" y="87"/>
                    <a:pt x="89" y="87"/>
                    <a:pt x="88" y="87"/>
                  </a:cubicBezTo>
                  <a:cubicBezTo>
                    <a:pt x="87" y="87"/>
                    <a:pt x="86" y="87"/>
                    <a:pt x="86" y="87"/>
                  </a:cubicBezTo>
                  <a:cubicBezTo>
                    <a:pt x="85" y="87"/>
                    <a:pt x="83" y="88"/>
                    <a:pt x="83" y="88"/>
                  </a:cubicBezTo>
                  <a:cubicBezTo>
                    <a:pt x="82" y="88"/>
                    <a:pt x="81" y="88"/>
                    <a:pt x="80" y="89"/>
                  </a:cubicBezTo>
                  <a:cubicBezTo>
                    <a:pt x="79" y="89"/>
                    <a:pt x="78" y="90"/>
                    <a:pt x="78" y="90"/>
                  </a:cubicBezTo>
                  <a:cubicBezTo>
                    <a:pt x="77" y="91"/>
                    <a:pt x="76" y="91"/>
                    <a:pt x="75" y="91"/>
                  </a:cubicBezTo>
                  <a:cubicBezTo>
                    <a:pt x="75" y="92"/>
                    <a:pt x="74" y="93"/>
                    <a:pt x="73" y="93"/>
                  </a:cubicBezTo>
                  <a:cubicBezTo>
                    <a:pt x="73" y="93"/>
                    <a:pt x="71" y="93"/>
                    <a:pt x="71" y="94"/>
                  </a:cubicBezTo>
                  <a:cubicBezTo>
                    <a:pt x="70" y="94"/>
                    <a:pt x="68" y="94"/>
                    <a:pt x="68" y="94"/>
                  </a:cubicBezTo>
                  <a:cubicBezTo>
                    <a:pt x="67" y="94"/>
                    <a:pt x="67" y="94"/>
                    <a:pt x="66" y="94"/>
                  </a:cubicBezTo>
                  <a:cubicBezTo>
                    <a:pt x="66" y="94"/>
                    <a:pt x="66" y="95"/>
                    <a:pt x="66" y="95"/>
                  </a:cubicBezTo>
                  <a:cubicBezTo>
                    <a:pt x="66" y="96"/>
                    <a:pt x="65" y="97"/>
                    <a:pt x="65" y="98"/>
                  </a:cubicBezTo>
                  <a:cubicBezTo>
                    <a:pt x="65" y="98"/>
                    <a:pt x="66" y="99"/>
                    <a:pt x="66" y="100"/>
                  </a:cubicBezTo>
                  <a:cubicBezTo>
                    <a:pt x="66" y="100"/>
                    <a:pt x="66" y="102"/>
                    <a:pt x="66" y="102"/>
                  </a:cubicBezTo>
                  <a:cubicBezTo>
                    <a:pt x="65" y="103"/>
                    <a:pt x="65" y="104"/>
                    <a:pt x="65" y="104"/>
                  </a:cubicBezTo>
                  <a:cubicBezTo>
                    <a:pt x="65" y="105"/>
                    <a:pt x="63" y="105"/>
                    <a:pt x="63" y="106"/>
                  </a:cubicBezTo>
                  <a:cubicBezTo>
                    <a:pt x="63" y="106"/>
                    <a:pt x="62" y="106"/>
                    <a:pt x="62" y="107"/>
                  </a:cubicBezTo>
                  <a:cubicBezTo>
                    <a:pt x="62" y="107"/>
                    <a:pt x="62" y="109"/>
                    <a:pt x="62" y="110"/>
                  </a:cubicBezTo>
                  <a:cubicBezTo>
                    <a:pt x="62" y="110"/>
                    <a:pt x="63" y="111"/>
                    <a:pt x="63" y="112"/>
                  </a:cubicBezTo>
                  <a:cubicBezTo>
                    <a:pt x="63" y="112"/>
                    <a:pt x="63" y="113"/>
                    <a:pt x="62" y="114"/>
                  </a:cubicBezTo>
                  <a:cubicBezTo>
                    <a:pt x="62" y="114"/>
                    <a:pt x="62" y="116"/>
                    <a:pt x="61" y="116"/>
                  </a:cubicBezTo>
                  <a:cubicBezTo>
                    <a:pt x="61" y="117"/>
                    <a:pt x="60" y="118"/>
                    <a:pt x="60" y="118"/>
                  </a:cubicBezTo>
                  <a:cubicBezTo>
                    <a:pt x="60" y="118"/>
                    <a:pt x="59" y="118"/>
                    <a:pt x="58" y="118"/>
                  </a:cubicBezTo>
                  <a:cubicBezTo>
                    <a:pt x="58" y="118"/>
                    <a:pt x="57" y="118"/>
                    <a:pt x="56" y="118"/>
                  </a:cubicBezTo>
                  <a:cubicBezTo>
                    <a:pt x="56" y="117"/>
                    <a:pt x="55" y="117"/>
                    <a:pt x="55" y="117"/>
                  </a:cubicBezTo>
                  <a:cubicBezTo>
                    <a:pt x="54" y="116"/>
                    <a:pt x="54" y="115"/>
                    <a:pt x="53" y="115"/>
                  </a:cubicBezTo>
                  <a:cubicBezTo>
                    <a:pt x="53" y="115"/>
                    <a:pt x="52" y="115"/>
                    <a:pt x="51" y="115"/>
                  </a:cubicBezTo>
                  <a:cubicBezTo>
                    <a:pt x="50" y="115"/>
                    <a:pt x="49" y="116"/>
                    <a:pt x="49" y="116"/>
                  </a:cubicBezTo>
                  <a:cubicBezTo>
                    <a:pt x="48" y="115"/>
                    <a:pt x="47" y="115"/>
                    <a:pt x="46" y="115"/>
                  </a:cubicBezTo>
                  <a:cubicBezTo>
                    <a:pt x="46" y="115"/>
                    <a:pt x="45" y="114"/>
                    <a:pt x="44" y="114"/>
                  </a:cubicBezTo>
                  <a:cubicBezTo>
                    <a:pt x="44" y="114"/>
                    <a:pt x="43" y="115"/>
                    <a:pt x="43" y="115"/>
                  </a:cubicBezTo>
                  <a:cubicBezTo>
                    <a:pt x="42" y="116"/>
                    <a:pt x="41" y="116"/>
                    <a:pt x="40" y="116"/>
                  </a:cubicBezTo>
                  <a:cubicBezTo>
                    <a:pt x="40" y="116"/>
                    <a:pt x="38" y="114"/>
                    <a:pt x="38" y="114"/>
                  </a:cubicBezTo>
                  <a:cubicBezTo>
                    <a:pt x="37" y="114"/>
                    <a:pt x="36" y="115"/>
                    <a:pt x="36" y="115"/>
                  </a:cubicBezTo>
                  <a:cubicBezTo>
                    <a:pt x="35" y="115"/>
                    <a:pt x="34" y="116"/>
                    <a:pt x="34" y="116"/>
                  </a:cubicBezTo>
                  <a:cubicBezTo>
                    <a:pt x="33" y="116"/>
                    <a:pt x="31" y="116"/>
                    <a:pt x="30" y="116"/>
                  </a:cubicBezTo>
                  <a:cubicBezTo>
                    <a:pt x="30" y="117"/>
                    <a:pt x="29" y="117"/>
                    <a:pt x="29" y="117"/>
                  </a:cubicBezTo>
                  <a:cubicBezTo>
                    <a:pt x="28" y="117"/>
                    <a:pt x="27" y="117"/>
                    <a:pt x="26" y="118"/>
                  </a:cubicBezTo>
                  <a:cubicBezTo>
                    <a:pt x="25" y="118"/>
                    <a:pt x="25" y="119"/>
                    <a:pt x="25" y="119"/>
                  </a:cubicBezTo>
                  <a:cubicBezTo>
                    <a:pt x="24" y="120"/>
                    <a:pt x="23" y="121"/>
                    <a:pt x="22" y="121"/>
                  </a:cubicBezTo>
                  <a:cubicBezTo>
                    <a:pt x="22" y="121"/>
                    <a:pt x="20" y="122"/>
                    <a:pt x="20" y="122"/>
                  </a:cubicBezTo>
                  <a:cubicBezTo>
                    <a:pt x="19" y="122"/>
                    <a:pt x="18" y="122"/>
                    <a:pt x="18" y="122"/>
                  </a:cubicBezTo>
                  <a:cubicBezTo>
                    <a:pt x="17" y="122"/>
                    <a:pt x="16" y="123"/>
                    <a:pt x="16" y="123"/>
                  </a:cubicBezTo>
                  <a:cubicBezTo>
                    <a:pt x="16" y="123"/>
                    <a:pt x="15" y="123"/>
                    <a:pt x="13" y="123"/>
                  </a:cubicBezTo>
                  <a:cubicBezTo>
                    <a:pt x="13" y="123"/>
                    <a:pt x="13" y="123"/>
                    <a:pt x="13" y="123"/>
                  </a:cubicBezTo>
                  <a:cubicBezTo>
                    <a:pt x="13" y="122"/>
                    <a:pt x="13" y="119"/>
                    <a:pt x="12" y="118"/>
                  </a:cubicBezTo>
                  <a:cubicBezTo>
                    <a:pt x="12" y="117"/>
                    <a:pt x="11" y="115"/>
                    <a:pt x="11" y="113"/>
                  </a:cubicBezTo>
                  <a:cubicBezTo>
                    <a:pt x="10" y="113"/>
                    <a:pt x="10" y="111"/>
                    <a:pt x="10" y="110"/>
                  </a:cubicBezTo>
                  <a:cubicBezTo>
                    <a:pt x="10" y="109"/>
                    <a:pt x="9" y="106"/>
                    <a:pt x="9" y="105"/>
                  </a:cubicBezTo>
                  <a:cubicBezTo>
                    <a:pt x="9" y="104"/>
                    <a:pt x="9" y="103"/>
                    <a:pt x="9" y="103"/>
                  </a:cubicBezTo>
                  <a:cubicBezTo>
                    <a:pt x="9" y="102"/>
                    <a:pt x="10" y="102"/>
                    <a:pt x="10" y="101"/>
                  </a:cubicBezTo>
                  <a:cubicBezTo>
                    <a:pt x="10" y="101"/>
                    <a:pt x="10" y="101"/>
                    <a:pt x="11" y="101"/>
                  </a:cubicBezTo>
                  <a:cubicBezTo>
                    <a:pt x="11" y="100"/>
                    <a:pt x="12" y="100"/>
                    <a:pt x="12" y="100"/>
                  </a:cubicBezTo>
                  <a:cubicBezTo>
                    <a:pt x="12" y="100"/>
                    <a:pt x="13" y="99"/>
                    <a:pt x="13" y="99"/>
                  </a:cubicBezTo>
                  <a:cubicBezTo>
                    <a:pt x="13" y="98"/>
                    <a:pt x="13" y="98"/>
                    <a:pt x="13" y="98"/>
                  </a:cubicBezTo>
                  <a:cubicBezTo>
                    <a:pt x="12" y="97"/>
                    <a:pt x="11" y="98"/>
                    <a:pt x="10" y="98"/>
                  </a:cubicBezTo>
                  <a:cubicBezTo>
                    <a:pt x="10" y="98"/>
                    <a:pt x="9" y="99"/>
                    <a:pt x="8" y="99"/>
                  </a:cubicBezTo>
                  <a:cubicBezTo>
                    <a:pt x="8" y="99"/>
                    <a:pt x="7" y="99"/>
                    <a:pt x="6" y="99"/>
                  </a:cubicBezTo>
                  <a:cubicBezTo>
                    <a:pt x="6" y="98"/>
                    <a:pt x="5" y="96"/>
                    <a:pt x="5" y="96"/>
                  </a:cubicBezTo>
                  <a:cubicBezTo>
                    <a:pt x="4" y="95"/>
                    <a:pt x="4" y="94"/>
                    <a:pt x="3" y="93"/>
                  </a:cubicBezTo>
                  <a:cubicBezTo>
                    <a:pt x="3" y="93"/>
                    <a:pt x="2" y="91"/>
                    <a:pt x="2" y="90"/>
                  </a:cubicBezTo>
                  <a:cubicBezTo>
                    <a:pt x="2" y="90"/>
                    <a:pt x="1" y="88"/>
                    <a:pt x="1" y="88"/>
                  </a:cubicBezTo>
                  <a:cubicBezTo>
                    <a:pt x="0" y="87"/>
                    <a:pt x="0" y="85"/>
                    <a:pt x="0" y="84"/>
                  </a:cubicBezTo>
                  <a:cubicBezTo>
                    <a:pt x="0" y="84"/>
                    <a:pt x="0" y="83"/>
                    <a:pt x="1" y="82"/>
                  </a:cubicBezTo>
                  <a:cubicBezTo>
                    <a:pt x="1" y="82"/>
                    <a:pt x="2" y="81"/>
                    <a:pt x="2" y="81"/>
                  </a:cubicBezTo>
                  <a:cubicBezTo>
                    <a:pt x="2" y="80"/>
                    <a:pt x="2" y="79"/>
                    <a:pt x="2" y="78"/>
                  </a:cubicBezTo>
                  <a:cubicBezTo>
                    <a:pt x="2" y="77"/>
                    <a:pt x="2" y="76"/>
                    <a:pt x="2" y="75"/>
                  </a:cubicBezTo>
                  <a:cubicBezTo>
                    <a:pt x="2" y="75"/>
                    <a:pt x="2" y="74"/>
                    <a:pt x="2" y="73"/>
                  </a:cubicBezTo>
                  <a:cubicBezTo>
                    <a:pt x="2" y="73"/>
                    <a:pt x="2" y="72"/>
                    <a:pt x="2" y="71"/>
                  </a:cubicBezTo>
                  <a:cubicBezTo>
                    <a:pt x="2" y="71"/>
                    <a:pt x="3" y="70"/>
                    <a:pt x="3" y="70"/>
                  </a:cubicBezTo>
                  <a:cubicBezTo>
                    <a:pt x="2" y="69"/>
                    <a:pt x="2" y="69"/>
                    <a:pt x="2" y="68"/>
                  </a:cubicBezTo>
                  <a:cubicBezTo>
                    <a:pt x="2" y="68"/>
                    <a:pt x="1" y="67"/>
                    <a:pt x="1" y="67"/>
                  </a:cubicBezTo>
                  <a:cubicBezTo>
                    <a:pt x="1" y="67"/>
                    <a:pt x="1" y="66"/>
                    <a:pt x="1" y="66"/>
                  </a:cubicBezTo>
                  <a:cubicBezTo>
                    <a:pt x="1" y="66"/>
                    <a:pt x="2" y="65"/>
                    <a:pt x="2" y="65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3" y="63"/>
                    <a:pt x="3" y="62"/>
                    <a:pt x="3" y="62"/>
                  </a:cubicBezTo>
                  <a:cubicBezTo>
                    <a:pt x="3" y="61"/>
                    <a:pt x="3" y="61"/>
                    <a:pt x="3" y="60"/>
                  </a:cubicBezTo>
                  <a:cubicBezTo>
                    <a:pt x="3" y="60"/>
                    <a:pt x="3" y="60"/>
                    <a:pt x="3" y="59"/>
                  </a:cubicBezTo>
                  <a:cubicBezTo>
                    <a:pt x="4" y="59"/>
                    <a:pt x="4" y="59"/>
                    <a:pt x="5" y="59"/>
                  </a:cubicBezTo>
                  <a:cubicBezTo>
                    <a:pt x="5" y="59"/>
                    <a:pt x="5" y="58"/>
                    <a:pt x="6" y="58"/>
                  </a:cubicBezTo>
                  <a:cubicBezTo>
                    <a:pt x="6" y="58"/>
                    <a:pt x="6" y="57"/>
                    <a:pt x="6" y="57"/>
                  </a:cubicBezTo>
                  <a:cubicBezTo>
                    <a:pt x="7" y="56"/>
                    <a:pt x="7" y="55"/>
                    <a:pt x="7" y="55"/>
                  </a:cubicBezTo>
                  <a:cubicBezTo>
                    <a:pt x="7" y="55"/>
                    <a:pt x="8" y="54"/>
                    <a:pt x="8" y="54"/>
                  </a:cubicBezTo>
                  <a:cubicBezTo>
                    <a:pt x="9" y="53"/>
                    <a:pt x="10" y="51"/>
                    <a:pt x="10" y="50"/>
                  </a:cubicBezTo>
                  <a:cubicBezTo>
                    <a:pt x="11" y="49"/>
                    <a:pt x="13" y="48"/>
                    <a:pt x="15" y="47"/>
                  </a:cubicBezTo>
                  <a:cubicBezTo>
                    <a:pt x="16" y="46"/>
                    <a:pt x="17" y="45"/>
                    <a:pt x="18" y="44"/>
                  </a:cubicBezTo>
                  <a:cubicBezTo>
                    <a:pt x="19" y="43"/>
                    <a:pt x="20" y="42"/>
                    <a:pt x="21" y="42"/>
                  </a:cubicBezTo>
                  <a:cubicBezTo>
                    <a:pt x="22" y="41"/>
                    <a:pt x="24" y="39"/>
                    <a:pt x="24" y="38"/>
                  </a:cubicBezTo>
                  <a:cubicBezTo>
                    <a:pt x="26" y="38"/>
                    <a:pt x="29" y="37"/>
                    <a:pt x="30" y="36"/>
                  </a:cubicBezTo>
                  <a:cubicBezTo>
                    <a:pt x="31" y="36"/>
                    <a:pt x="33" y="35"/>
                    <a:pt x="34" y="35"/>
                  </a:cubicBezTo>
                  <a:cubicBezTo>
                    <a:pt x="35" y="35"/>
                    <a:pt x="36" y="34"/>
                    <a:pt x="37" y="34"/>
                  </a:cubicBezTo>
                  <a:cubicBezTo>
                    <a:pt x="37" y="33"/>
                    <a:pt x="38" y="33"/>
                    <a:pt x="39" y="32"/>
                  </a:cubicBezTo>
                  <a:cubicBezTo>
                    <a:pt x="39" y="32"/>
                    <a:pt x="40" y="31"/>
                    <a:pt x="40" y="31"/>
                  </a:cubicBezTo>
                  <a:cubicBezTo>
                    <a:pt x="40" y="30"/>
                    <a:pt x="40" y="28"/>
                    <a:pt x="40" y="27"/>
                  </a:cubicBezTo>
                  <a:cubicBezTo>
                    <a:pt x="40" y="27"/>
                    <a:pt x="40" y="25"/>
                    <a:pt x="40" y="25"/>
                  </a:cubicBezTo>
                  <a:cubicBezTo>
                    <a:pt x="40" y="24"/>
                    <a:pt x="40" y="23"/>
                    <a:pt x="40" y="22"/>
                  </a:cubicBezTo>
                  <a:cubicBezTo>
                    <a:pt x="40" y="22"/>
                    <a:pt x="41" y="21"/>
                    <a:pt x="41" y="20"/>
                  </a:cubicBezTo>
                  <a:cubicBezTo>
                    <a:pt x="42" y="20"/>
                    <a:pt x="42" y="19"/>
                    <a:pt x="43" y="19"/>
                  </a:cubicBezTo>
                  <a:cubicBezTo>
                    <a:pt x="44" y="18"/>
                    <a:pt x="46" y="18"/>
                    <a:pt x="47" y="18"/>
                  </a:cubicBezTo>
                  <a:cubicBezTo>
                    <a:pt x="48" y="18"/>
                    <a:pt x="50" y="18"/>
                    <a:pt x="52" y="18"/>
                  </a:cubicBezTo>
                  <a:cubicBezTo>
                    <a:pt x="53" y="18"/>
                    <a:pt x="56" y="19"/>
                    <a:pt x="57" y="19"/>
                  </a:cubicBezTo>
                  <a:cubicBezTo>
                    <a:pt x="58" y="19"/>
                    <a:pt x="60" y="19"/>
                    <a:pt x="61" y="19"/>
                  </a:cubicBezTo>
                  <a:cubicBezTo>
                    <a:pt x="62" y="18"/>
                    <a:pt x="63" y="18"/>
                    <a:pt x="63" y="17"/>
                  </a:cubicBezTo>
                  <a:cubicBezTo>
                    <a:pt x="65" y="16"/>
                    <a:pt x="66" y="15"/>
                    <a:pt x="66" y="14"/>
                  </a:cubicBezTo>
                  <a:cubicBezTo>
                    <a:pt x="67" y="14"/>
                    <a:pt x="68" y="12"/>
                    <a:pt x="69" y="12"/>
                  </a:cubicBezTo>
                  <a:cubicBezTo>
                    <a:pt x="69" y="11"/>
                    <a:pt x="71" y="10"/>
                    <a:pt x="72" y="10"/>
                  </a:cubicBezTo>
                  <a:cubicBezTo>
                    <a:pt x="73" y="10"/>
                    <a:pt x="75" y="9"/>
                    <a:pt x="77" y="9"/>
                  </a:cubicBezTo>
                  <a:cubicBezTo>
                    <a:pt x="79" y="9"/>
                    <a:pt x="82" y="9"/>
                    <a:pt x="83" y="9"/>
                  </a:cubicBezTo>
                  <a:cubicBezTo>
                    <a:pt x="84" y="9"/>
                    <a:pt x="86" y="9"/>
                    <a:pt x="88" y="9"/>
                  </a:cubicBezTo>
                  <a:cubicBezTo>
                    <a:pt x="89" y="9"/>
                    <a:pt x="91" y="9"/>
                    <a:pt x="92" y="9"/>
                  </a:cubicBezTo>
                  <a:cubicBezTo>
                    <a:pt x="93" y="9"/>
                    <a:pt x="95" y="9"/>
                    <a:pt x="96" y="8"/>
                  </a:cubicBezTo>
                  <a:cubicBezTo>
                    <a:pt x="97" y="8"/>
                    <a:pt x="99" y="7"/>
                    <a:pt x="99" y="6"/>
                  </a:cubicBezTo>
                  <a:cubicBezTo>
                    <a:pt x="101" y="5"/>
                    <a:pt x="103" y="3"/>
                    <a:pt x="104" y="2"/>
                  </a:cubicBezTo>
                  <a:cubicBezTo>
                    <a:pt x="104" y="2"/>
                    <a:pt x="105" y="1"/>
                    <a:pt x="105" y="1"/>
                  </a:cubicBezTo>
                  <a:cubicBezTo>
                    <a:pt x="106" y="1"/>
                    <a:pt x="107" y="0"/>
                    <a:pt x="107" y="0"/>
                  </a:cubicBezTo>
                  <a:cubicBezTo>
                    <a:pt x="108" y="0"/>
                    <a:pt x="108" y="1"/>
                    <a:pt x="109" y="1"/>
                  </a:cubicBezTo>
                  <a:cubicBezTo>
                    <a:pt x="109" y="1"/>
                    <a:pt x="110" y="1"/>
                    <a:pt x="110" y="1"/>
                  </a:cubicBezTo>
                  <a:cubicBezTo>
                    <a:pt x="111" y="1"/>
                    <a:pt x="113" y="1"/>
                    <a:pt x="114" y="1"/>
                  </a:cubicBezTo>
                  <a:cubicBezTo>
                    <a:pt x="115" y="1"/>
                    <a:pt x="116" y="1"/>
                    <a:pt x="116" y="2"/>
                  </a:cubicBezTo>
                  <a:cubicBezTo>
                    <a:pt x="117" y="2"/>
                    <a:pt x="117" y="4"/>
                    <a:pt x="117" y="4"/>
                  </a:cubicBezTo>
                  <a:cubicBezTo>
                    <a:pt x="117" y="5"/>
                    <a:pt x="117" y="6"/>
                    <a:pt x="117" y="6"/>
                  </a:cubicBezTo>
                  <a:cubicBezTo>
                    <a:pt x="117" y="7"/>
                    <a:pt x="118" y="7"/>
                    <a:pt x="118" y="8"/>
                  </a:cubicBezTo>
                  <a:cubicBezTo>
                    <a:pt x="118" y="8"/>
                    <a:pt x="118" y="9"/>
                    <a:pt x="118" y="10"/>
                  </a:cubicBezTo>
                  <a:cubicBezTo>
                    <a:pt x="118" y="10"/>
                    <a:pt x="118" y="11"/>
                    <a:pt x="118" y="12"/>
                  </a:cubicBezTo>
                  <a:cubicBezTo>
                    <a:pt x="118" y="13"/>
                    <a:pt x="118" y="14"/>
                    <a:pt x="118" y="14"/>
                  </a:cubicBezTo>
                  <a:cubicBezTo>
                    <a:pt x="118" y="15"/>
                    <a:pt x="118" y="17"/>
                    <a:pt x="119" y="17"/>
                  </a:cubicBezTo>
                  <a:cubicBezTo>
                    <a:pt x="119" y="18"/>
                    <a:pt x="120" y="18"/>
                    <a:pt x="121" y="18"/>
                  </a:cubicBezTo>
                  <a:cubicBezTo>
                    <a:pt x="121" y="18"/>
                    <a:pt x="123" y="18"/>
                    <a:pt x="123" y="18"/>
                  </a:cubicBezTo>
                  <a:cubicBezTo>
                    <a:pt x="124" y="18"/>
                    <a:pt x="125" y="16"/>
                    <a:pt x="125" y="16"/>
                  </a:cubicBezTo>
                  <a:cubicBezTo>
                    <a:pt x="125" y="16"/>
                    <a:pt x="127" y="15"/>
                    <a:pt x="127" y="15"/>
                  </a:cubicBezTo>
                  <a:cubicBezTo>
                    <a:pt x="128" y="15"/>
                    <a:pt x="129" y="15"/>
                    <a:pt x="130" y="15"/>
                  </a:cubicBezTo>
                  <a:cubicBezTo>
                    <a:pt x="130" y="15"/>
                    <a:pt x="132" y="15"/>
                    <a:pt x="133" y="15"/>
                  </a:cubicBezTo>
                  <a:cubicBezTo>
                    <a:pt x="133" y="16"/>
                    <a:pt x="134" y="17"/>
                    <a:pt x="134" y="18"/>
                  </a:cubicBezTo>
                  <a:cubicBezTo>
                    <a:pt x="135" y="19"/>
                    <a:pt x="135" y="20"/>
                    <a:pt x="135" y="2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174"/>
            <p:cNvSpPr>
              <a:spLocks/>
            </p:cNvSpPr>
            <p:nvPr/>
          </p:nvSpPr>
          <p:spPr bwMode="auto">
            <a:xfrm>
              <a:off x="1474" y="763"/>
              <a:ext cx="374" cy="340"/>
            </a:xfrm>
            <a:custGeom>
              <a:avLst/>
              <a:gdLst>
                <a:gd name="T0" fmla="*/ 132 w 135"/>
                <a:gd name="T1" fmla="*/ 26 h 123"/>
                <a:gd name="T2" fmla="*/ 127 w 135"/>
                <a:gd name="T3" fmla="*/ 32 h 123"/>
                <a:gd name="T4" fmla="*/ 122 w 135"/>
                <a:gd name="T5" fmla="*/ 35 h 123"/>
                <a:gd name="T6" fmla="*/ 118 w 135"/>
                <a:gd name="T7" fmla="*/ 42 h 123"/>
                <a:gd name="T8" fmla="*/ 114 w 135"/>
                <a:gd name="T9" fmla="*/ 48 h 123"/>
                <a:gd name="T10" fmla="*/ 113 w 135"/>
                <a:gd name="T11" fmla="*/ 54 h 123"/>
                <a:gd name="T12" fmla="*/ 115 w 135"/>
                <a:gd name="T13" fmla="*/ 60 h 123"/>
                <a:gd name="T14" fmla="*/ 120 w 135"/>
                <a:gd name="T15" fmla="*/ 63 h 123"/>
                <a:gd name="T16" fmla="*/ 123 w 135"/>
                <a:gd name="T17" fmla="*/ 69 h 123"/>
                <a:gd name="T18" fmla="*/ 127 w 135"/>
                <a:gd name="T19" fmla="*/ 72 h 123"/>
                <a:gd name="T20" fmla="*/ 124 w 135"/>
                <a:gd name="T21" fmla="*/ 76 h 123"/>
                <a:gd name="T22" fmla="*/ 117 w 135"/>
                <a:gd name="T23" fmla="*/ 77 h 123"/>
                <a:gd name="T24" fmla="*/ 110 w 135"/>
                <a:gd name="T25" fmla="*/ 81 h 123"/>
                <a:gd name="T26" fmla="*/ 101 w 135"/>
                <a:gd name="T27" fmla="*/ 86 h 123"/>
                <a:gd name="T28" fmla="*/ 94 w 135"/>
                <a:gd name="T29" fmla="*/ 87 h 123"/>
                <a:gd name="T30" fmla="*/ 86 w 135"/>
                <a:gd name="T31" fmla="*/ 87 h 123"/>
                <a:gd name="T32" fmla="*/ 78 w 135"/>
                <a:gd name="T33" fmla="*/ 90 h 123"/>
                <a:gd name="T34" fmla="*/ 71 w 135"/>
                <a:gd name="T35" fmla="*/ 94 h 123"/>
                <a:gd name="T36" fmla="*/ 66 w 135"/>
                <a:gd name="T37" fmla="*/ 95 h 123"/>
                <a:gd name="T38" fmla="*/ 66 w 135"/>
                <a:gd name="T39" fmla="*/ 102 h 123"/>
                <a:gd name="T40" fmla="*/ 62 w 135"/>
                <a:gd name="T41" fmla="*/ 107 h 123"/>
                <a:gd name="T42" fmla="*/ 62 w 135"/>
                <a:gd name="T43" fmla="*/ 114 h 123"/>
                <a:gd name="T44" fmla="*/ 58 w 135"/>
                <a:gd name="T45" fmla="*/ 118 h 123"/>
                <a:gd name="T46" fmla="*/ 53 w 135"/>
                <a:gd name="T47" fmla="*/ 115 h 123"/>
                <a:gd name="T48" fmla="*/ 46 w 135"/>
                <a:gd name="T49" fmla="*/ 115 h 123"/>
                <a:gd name="T50" fmla="*/ 40 w 135"/>
                <a:gd name="T51" fmla="*/ 116 h 123"/>
                <a:gd name="T52" fmla="*/ 34 w 135"/>
                <a:gd name="T53" fmla="*/ 116 h 123"/>
                <a:gd name="T54" fmla="*/ 26 w 135"/>
                <a:gd name="T55" fmla="*/ 118 h 123"/>
                <a:gd name="T56" fmla="*/ 20 w 135"/>
                <a:gd name="T57" fmla="*/ 122 h 123"/>
                <a:gd name="T58" fmla="*/ 13 w 135"/>
                <a:gd name="T59" fmla="*/ 123 h 123"/>
                <a:gd name="T60" fmla="*/ 11 w 135"/>
                <a:gd name="T61" fmla="*/ 113 h 123"/>
                <a:gd name="T62" fmla="*/ 9 w 135"/>
                <a:gd name="T63" fmla="*/ 103 h 123"/>
                <a:gd name="T64" fmla="*/ 12 w 135"/>
                <a:gd name="T65" fmla="*/ 100 h 123"/>
                <a:gd name="T66" fmla="*/ 10 w 135"/>
                <a:gd name="T67" fmla="*/ 98 h 123"/>
                <a:gd name="T68" fmla="*/ 5 w 135"/>
                <a:gd name="T69" fmla="*/ 96 h 123"/>
                <a:gd name="T70" fmla="*/ 1 w 135"/>
                <a:gd name="T71" fmla="*/ 88 h 123"/>
                <a:gd name="T72" fmla="*/ 2 w 135"/>
                <a:gd name="T73" fmla="*/ 81 h 123"/>
                <a:gd name="T74" fmla="*/ 2 w 135"/>
                <a:gd name="T75" fmla="*/ 73 h 123"/>
                <a:gd name="T76" fmla="*/ 2 w 135"/>
                <a:gd name="T77" fmla="*/ 68 h 123"/>
                <a:gd name="T78" fmla="*/ 2 w 135"/>
                <a:gd name="T79" fmla="*/ 65 h 123"/>
                <a:gd name="T80" fmla="*/ 3 w 135"/>
                <a:gd name="T81" fmla="*/ 60 h 123"/>
                <a:gd name="T82" fmla="*/ 6 w 135"/>
                <a:gd name="T83" fmla="*/ 58 h 123"/>
                <a:gd name="T84" fmla="*/ 8 w 135"/>
                <a:gd name="T85" fmla="*/ 54 h 123"/>
                <a:gd name="T86" fmla="*/ 18 w 135"/>
                <a:gd name="T87" fmla="*/ 44 h 123"/>
                <a:gd name="T88" fmla="*/ 30 w 135"/>
                <a:gd name="T89" fmla="*/ 36 h 123"/>
                <a:gd name="T90" fmla="*/ 39 w 135"/>
                <a:gd name="T91" fmla="*/ 32 h 123"/>
                <a:gd name="T92" fmla="*/ 40 w 135"/>
                <a:gd name="T93" fmla="*/ 25 h 123"/>
                <a:gd name="T94" fmla="*/ 43 w 135"/>
                <a:gd name="T95" fmla="*/ 19 h 123"/>
                <a:gd name="T96" fmla="*/ 57 w 135"/>
                <a:gd name="T97" fmla="*/ 19 h 123"/>
                <a:gd name="T98" fmla="*/ 66 w 135"/>
                <a:gd name="T99" fmla="*/ 14 h 123"/>
                <a:gd name="T100" fmla="*/ 77 w 135"/>
                <a:gd name="T101" fmla="*/ 9 h 123"/>
                <a:gd name="T102" fmla="*/ 92 w 135"/>
                <a:gd name="T103" fmla="*/ 9 h 123"/>
                <a:gd name="T104" fmla="*/ 104 w 135"/>
                <a:gd name="T105" fmla="*/ 2 h 123"/>
                <a:gd name="T106" fmla="*/ 109 w 135"/>
                <a:gd name="T107" fmla="*/ 1 h 123"/>
                <a:gd name="T108" fmla="*/ 116 w 135"/>
                <a:gd name="T109" fmla="*/ 2 h 123"/>
                <a:gd name="T110" fmla="*/ 118 w 135"/>
                <a:gd name="T111" fmla="*/ 8 h 123"/>
                <a:gd name="T112" fmla="*/ 118 w 135"/>
                <a:gd name="T113" fmla="*/ 14 h 123"/>
                <a:gd name="T114" fmla="*/ 123 w 135"/>
                <a:gd name="T115" fmla="*/ 18 h 123"/>
                <a:gd name="T116" fmla="*/ 130 w 135"/>
                <a:gd name="T117" fmla="*/ 15 h 123"/>
                <a:gd name="T118" fmla="*/ 135 w 135"/>
                <a:gd name="T119" fmla="*/ 2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5" h="123">
                  <a:moveTo>
                    <a:pt x="135" y="21"/>
                  </a:moveTo>
                  <a:cubicBezTo>
                    <a:pt x="135" y="22"/>
                    <a:pt x="135" y="24"/>
                    <a:pt x="135" y="24"/>
                  </a:cubicBezTo>
                  <a:cubicBezTo>
                    <a:pt x="134" y="25"/>
                    <a:pt x="133" y="26"/>
                    <a:pt x="132" y="26"/>
                  </a:cubicBezTo>
                  <a:cubicBezTo>
                    <a:pt x="131" y="27"/>
                    <a:pt x="129" y="28"/>
                    <a:pt x="128" y="29"/>
                  </a:cubicBezTo>
                  <a:cubicBezTo>
                    <a:pt x="128" y="29"/>
                    <a:pt x="127" y="30"/>
                    <a:pt x="127" y="30"/>
                  </a:cubicBezTo>
                  <a:cubicBezTo>
                    <a:pt x="127" y="31"/>
                    <a:pt x="127" y="32"/>
                    <a:pt x="127" y="32"/>
                  </a:cubicBezTo>
                  <a:cubicBezTo>
                    <a:pt x="127" y="33"/>
                    <a:pt x="126" y="33"/>
                    <a:pt x="125" y="33"/>
                  </a:cubicBezTo>
                  <a:cubicBezTo>
                    <a:pt x="125" y="33"/>
                    <a:pt x="124" y="34"/>
                    <a:pt x="124" y="34"/>
                  </a:cubicBezTo>
                  <a:cubicBezTo>
                    <a:pt x="123" y="34"/>
                    <a:pt x="123" y="35"/>
                    <a:pt x="122" y="35"/>
                  </a:cubicBezTo>
                  <a:cubicBezTo>
                    <a:pt x="122" y="35"/>
                    <a:pt x="121" y="37"/>
                    <a:pt x="120" y="37"/>
                  </a:cubicBezTo>
                  <a:cubicBezTo>
                    <a:pt x="120" y="38"/>
                    <a:pt x="120" y="39"/>
                    <a:pt x="120" y="39"/>
                  </a:cubicBezTo>
                  <a:cubicBezTo>
                    <a:pt x="119" y="40"/>
                    <a:pt x="118" y="41"/>
                    <a:pt x="118" y="42"/>
                  </a:cubicBezTo>
                  <a:cubicBezTo>
                    <a:pt x="117" y="42"/>
                    <a:pt x="116" y="43"/>
                    <a:pt x="116" y="44"/>
                  </a:cubicBezTo>
                  <a:cubicBezTo>
                    <a:pt x="116" y="44"/>
                    <a:pt x="116" y="46"/>
                    <a:pt x="115" y="46"/>
                  </a:cubicBezTo>
                  <a:cubicBezTo>
                    <a:pt x="115" y="47"/>
                    <a:pt x="115" y="48"/>
                    <a:pt x="114" y="48"/>
                  </a:cubicBezTo>
                  <a:cubicBezTo>
                    <a:pt x="114" y="48"/>
                    <a:pt x="114" y="49"/>
                    <a:pt x="114" y="50"/>
                  </a:cubicBezTo>
                  <a:cubicBezTo>
                    <a:pt x="114" y="50"/>
                    <a:pt x="113" y="52"/>
                    <a:pt x="113" y="52"/>
                  </a:cubicBezTo>
                  <a:cubicBezTo>
                    <a:pt x="113" y="53"/>
                    <a:pt x="113" y="54"/>
                    <a:pt x="113" y="54"/>
                  </a:cubicBezTo>
                  <a:cubicBezTo>
                    <a:pt x="113" y="55"/>
                    <a:pt x="114" y="55"/>
                    <a:pt x="115" y="55"/>
                  </a:cubicBezTo>
                  <a:cubicBezTo>
                    <a:pt x="115" y="56"/>
                    <a:pt x="115" y="57"/>
                    <a:pt x="115" y="57"/>
                  </a:cubicBezTo>
                  <a:cubicBezTo>
                    <a:pt x="115" y="58"/>
                    <a:pt x="115" y="59"/>
                    <a:pt x="115" y="60"/>
                  </a:cubicBezTo>
                  <a:cubicBezTo>
                    <a:pt x="115" y="60"/>
                    <a:pt x="116" y="61"/>
                    <a:pt x="116" y="61"/>
                  </a:cubicBezTo>
                  <a:cubicBezTo>
                    <a:pt x="117" y="62"/>
                    <a:pt x="118" y="62"/>
                    <a:pt x="119" y="62"/>
                  </a:cubicBezTo>
                  <a:cubicBezTo>
                    <a:pt x="119" y="62"/>
                    <a:pt x="120" y="62"/>
                    <a:pt x="120" y="63"/>
                  </a:cubicBezTo>
                  <a:cubicBezTo>
                    <a:pt x="121" y="63"/>
                    <a:pt x="122" y="64"/>
                    <a:pt x="122" y="64"/>
                  </a:cubicBezTo>
                  <a:cubicBezTo>
                    <a:pt x="123" y="65"/>
                    <a:pt x="123" y="66"/>
                    <a:pt x="123" y="67"/>
                  </a:cubicBezTo>
                  <a:cubicBezTo>
                    <a:pt x="123" y="67"/>
                    <a:pt x="123" y="68"/>
                    <a:pt x="123" y="69"/>
                  </a:cubicBezTo>
                  <a:cubicBezTo>
                    <a:pt x="123" y="70"/>
                    <a:pt x="123" y="71"/>
                    <a:pt x="123" y="71"/>
                  </a:cubicBezTo>
                  <a:cubicBezTo>
                    <a:pt x="123" y="71"/>
                    <a:pt x="124" y="72"/>
                    <a:pt x="124" y="72"/>
                  </a:cubicBezTo>
                  <a:cubicBezTo>
                    <a:pt x="124" y="72"/>
                    <a:pt x="126" y="72"/>
                    <a:pt x="127" y="72"/>
                  </a:cubicBezTo>
                  <a:cubicBezTo>
                    <a:pt x="127" y="73"/>
                    <a:pt x="128" y="73"/>
                    <a:pt x="128" y="73"/>
                  </a:cubicBezTo>
                  <a:cubicBezTo>
                    <a:pt x="128" y="73"/>
                    <a:pt x="128" y="74"/>
                    <a:pt x="127" y="75"/>
                  </a:cubicBezTo>
                  <a:cubicBezTo>
                    <a:pt x="127" y="75"/>
                    <a:pt x="125" y="75"/>
                    <a:pt x="124" y="76"/>
                  </a:cubicBezTo>
                  <a:cubicBezTo>
                    <a:pt x="123" y="76"/>
                    <a:pt x="122" y="76"/>
                    <a:pt x="121" y="76"/>
                  </a:cubicBezTo>
                  <a:cubicBezTo>
                    <a:pt x="121" y="77"/>
                    <a:pt x="120" y="76"/>
                    <a:pt x="119" y="76"/>
                  </a:cubicBezTo>
                  <a:cubicBezTo>
                    <a:pt x="119" y="77"/>
                    <a:pt x="117" y="77"/>
                    <a:pt x="117" y="77"/>
                  </a:cubicBezTo>
                  <a:cubicBezTo>
                    <a:pt x="117" y="77"/>
                    <a:pt x="116" y="78"/>
                    <a:pt x="115" y="78"/>
                  </a:cubicBezTo>
                  <a:cubicBezTo>
                    <a:pt x="115" y="78"/>
                    <a:pt x="113" y="79"/>
                    <a:pt x="113" y="79"/>
                  </a:cubicBezTo>
                  <a:cubicBezTo>
                    <a:pt x="112" y="80"/>
                    <a:pt x="111" y="80"/>
                    <a:pt x="110" y="81"/>
                  </a:cubicBezTo>
                  <a:cubicBezTo>
                    <a:pt x="109" y="81"/>
                    <a:pt x="108" y="82"/>
                    <a:pt x="108" y="82"/>
                  </a:cubicBezTo>
                  <a:cubicBezTo>
                    <a:pt x="107" y="83"/>
                    <a:pt x="105" y="84"/>
                    <a:pt x="104" y="84"/>
                  </a:cubicBezTo>
                  <a:cubicBezTo>
                    <a:pt x="103" y="85"/>
                    <a:pt x="102" y="86"/>
                    <a:pt x="101" y="86"/>
                  </a:cubicBezTo>
                  <a:cubicBezTo>
                    <a:pt x="100" y="86"/>
                    <a:pt x="99" y="86"/>
                    <a:pt x="98" y="86"/>
                  </a:cubicBezTo>
                  <a:cubicBezTo>
                    <a:pt x="98" y="86"/>
                    <a:pt x="97" y="87"/>
                    <a:pt x="97" y="87"/>
                  </a:cubicBezTo>
                  <a:cubicBezTo>
                    <a:pt x="96" y="87"/>
                    <a:pt x="94" y="87"/>
                    <a:pt x="94" y="87"/>
                  </a:cubicBezTo>
                  <a:cubicBezTo>
                    <a:pt x="93" y="87"/>
                    <a:pt x="92" y="87"/>
                    <a:pt x="92" y="87"/>
                  </a:cubicBezTo>
                  <a:cubicBezTo>
                    <a:pt x="91" y="87"/>
                    <a:pt x="89" y="87"/>
                    <a:pt x="88" y="87"/>
                  </a:cubicBezTo>
                  <a:cubicBezTo>
                    <a:pt x="87" y="87"/>
                    <a:pt x="86" y="87"/>
                    <a:pt x="86" y="87"/>
                  </a:cubicBezTo>
                  <a:cubicBezTo>
                    <a:pt x="85" y="87"/>
                    <a:pt x="83" y="88"/>
                    <a:pt x="83" y="88"/>
                  </a:cubicBezTo>
                  <a:cubicBezTo>
                    <a:pt x="82" y="88"/>
                    <a:pt x="81" y="88"/>
                    <a:pt x="80" y="89"/>
                  </a:cubicBezTo>
                  <a:cubicBezTo>
                    <a:pt x="79" y="89"/>
                    <a:pt x="78" y="90"/>
                    <a:pt x="78" y="90"/>
                  </a:cubicBezTo>
                  <a:cubicBezTo>
                    <a:pt x="77" y="91"/>
                    <a:pt x="76" y="91"/>
                    <a:pt x="75" y="91"/>
                  </a:cubicBezTo>
                  <a:cubicBezTo>
                    <a:pt x="75" y="92"/>
                    <a:pt x="74" y="93"/>
                    <a:pt x="73" y="93"/>
                  </a:cubicBezTo>
                  <a:cubicBezTo>
                    <a:pt x="73" y="93"/>
                    <a:pt x="71" y="93"/>
                    <a:pt x="71" y="94"/>
                  </a:cubicBezTo>
                  <a:cubicBezTo>
                    <a:pt x="70" y="94"/>
                    <a:pt x="68" y="94"/>
                    <a:pt x="68" y="94"/>
                  </a:cubicBezTo>
                  <a:cubicBezTo>
                    <a:pt x="67" y="94"/>
                    <a:pt x="67" y="94"/>
                    <a:pt x="66" y="94"/>
                  </a:cubicBezTo>
                  <a:cubicBezTo>
                    <a:pt x="66" y="94"/>
                    <a:pt x="66" y="95"/>
                    <a:pt x="66" y="95"/>
                  </a:cubicBezTo>
                  <a:cubicBezTo>
                    <a:pt x="66" y="96"/>
                    <a:pt x="65" y="97"/>
                    <a:pt x="65" y="98"/>
                  </a:cubicBezTo>
                  <a:cubicBezTo>
                    <a:pt x="65" y="98"/>
                    <a:pt x="66" y="99"/>
                    <a:pt x="66" y="100"/>
                  </a:cubicBezTo>
                  <a:cubicBezTo>
                    <a:pt x="66" y="100"/>
                    <a:pt x="66" y="102"/>
                    <a:pt x="66" y="102"/>
                  </a:cubicBezTo>
                  <a:cubicBezTo>
                    <a:pt x="65" y="103"/>
                    <a:pt x="65" y="104"/>
                    <a:pt x="65" y="104"/>
                  </a:cubicBezTo>
                  <a:cubicBezTo>
                    <a:pt x="65" y="105"/>
                    <a:pt x="63" y="105"/>
                    <a:pt x="63" y="106"/>
                  </a:cubicBezTo>
                  <a:cubicBezTo>
                    <a:pt x="63" y="106"/>
                    <a:pt x="62" y="106"/>
                    <a:pt x="62" y="107"/>
                  </a:cubicBezTo>
                  <a:cubicBezTo>
                    <a:pt x="62" y="107"/>
                    <a:pt x="62" y="109"/>
                    <a:pt x="62" y="110"/>
                  </a:cubicBezTo>
                  <a:cubicBezTo>
                    <a:pt x="62" y="110"/>
                    <a:pt x="63" y="111"/>
                    <a:pt x="63" y="112"/>
                  </a:cubicBezTo>
                  <a:cubicBezTo>
                    <a:pt x="63" y="112"/>
                    <a:pt x="63" y="113"/>
                    <a:pt x="62" y="114"/>
                  </a:cubicBezTo>
                  <a:cubicBezTo>
                    <a:pt x="62" y="114"/>
                    <a:pt x="62" y="116"/>
                    <a:pt x="61" y="116"/>
                  </a:cubicBezTo>
                  <a:cubicBezTo>
                    <a:pt x="61" y="117"/>
                    <a:pt x="60" y="118"/>
                    <a:pt x="60" y="118"/>
                  </a:cubicBezTo>
                  <a:cubicBezTo>
                    <a:pt x="60" y="118"/>
                    <a:pt x="59" y="118"/>
                    <a:pt x="58" y="118"/>
                  </a:cubicBezTo>
                  <a:cubicBezTo>
                    <a:pt x="58" y="118"/>
                    <a:pt x="57" y="118"/>
                    <a:pt x="56" y="118"/>
                  </a:cubicBezTo>
                  <a:cubicBezTo>
                    <a:pt x="56" y="117"/>
                    <a:pt x="55" y="117"/>
                    <a:pt x="55" y="117"/>
                  </a:cubicBezTo>
                  <a:cubicBezTo>
                    <a:pt x="54" y="116"/>
                    <a:pt x="54" y="115"/>
                    <a:pt x="53" y="115"/>
                  </a:cubicBezTo>
                  <a:cubicBezTo>
                    <a:pt x="53" y="115"/>
                    <a:pt x="52" y="115"/>
                    <a:pt x="51" y="115"/>
                  </a:cubicBezTo>
                  <a:cubicBezTo>
                    <a:pt x="50" y="115"/>
                    <a:pt x="49" y="116"/>
                    <a:pt x="49" y="116"/>
                  </a:cubicBezTo>
                  <a:cubicBezTo>
                    <a:pt x="48" y="115"/>
                    <a:pt x="47" y="115"/>
                    <a:pt x="46" y="115"/>
                  </a:cubicBezTo>
                  <a:cubicBezTo>
                    <a:pt x="46" y="115"/>
                    <a:pt x="45" y="114"/>
                    <a:pt x="44" y="114"/>
                  </a:cubicBezTo>
                  <a:cubicBezTo>
                    <a:pt x="44" y="114"/>
                    <a:pt x="43" y="115"/>
                    <a:pt x="43" y="115"/>
                  </a:cubicBezTo>
                  <a:cubicBezTo>
                    <a:pt x="42" y="116"/>
                    <a:pt x="41" y="116"/>
                    <a:pt x="40" y="116"/>
                  </a:cubicBezTo>
                  <a:cubicBezTo>
                    <a:pt x="40" y="116"/>
                    <a:pt x="38" y="114"/>
                    <a:pt x="38" y="114"/>
                  </a:cubicBezTo>
                  <a:cubicBezTo>
                    <a:pt x="37" y="114"/>
                    <a:pt x="36" y="115"/>
                    <a:pt x="36" y="115"/>
                  </a:cubicBezTo>
                  <a:cubicBezTo>
                    <a:pt x="35" y="115"/>
                    <a:pt x="34" y="116"/>
                    <a:pt x="34" y="116"/>
                  </a:cubicBezTo>
                  <a:cubicBezTo>
                    <a:pt x="33" y="116"/>
                    <a:pt x="31" y="116"/>
                    <a:pt x="30" y="116"/>
                  </a:cubicBezTo>
                  <a:cubicBezTo>
                    <a:pt x="30" y="117"/>
                    <a:pt x="29" y="117"/>
                    <a:pt x="29" y="117"/>
                  </a:cubicBezTo>
                  <a:cubicBezTo>
                    <a:pt x="28" y="117"/>
                    <a:pt x="27" y="117"/>
                    <a:pt x="26" y="118"/>
                  </a:cubicBezTo>
                  <a:cubicBezTo>
                    <a:pt x="25" y="118"/>
                    <a:pt x="25" y="119"/>
                    <a:pt x="25" y="119"/>
                  </a:cubicBezTo>
                  <a:cubicBezTo>
                    <a:pt x="24" y="120"/>
                    <a:pt x="23" y="121"/>
                    <a:pt x="22" y="121"/>
                  </a:cubicBezTo>
                  <a:cubicBezTo>
                    <a:pt x="22" y="121"/>
                    <a:pt x="20" y="122"/>
                    <a:pt x="20" y="122"/>
                  </a:cubicBezTo>
                  <a:cubicBezTo>
                    <a:pt x="19" y="122"/>
                    <a:pt x="18" y="122"/>
                    <a:pt x="18" y="122"/>
                  </a:cubicBezTo>
                  <a:cubicBezTo>
                    <a:pt x="17" y="122"/>
                    <a:pt x="16" y="123"/>
                    <a:pt x="16" y="123"/>
                  </a:cubicBezTo>
                  <a:cubicBezTo>
                    <a:pt x="16" y="123"/>
                    <a:pt x="15" y="123"/>
                    <a:pt x="13" y="123"/>
                  </a:cubicBezTo>
                  <a:cubicBezTo>
                    <a:pt x="13" y="123"/>
                    <a:pt x="13" y="123"/>
                    <a:pt x="13" y="123"/>
                  </a:cubicBezTo>
                  <a:cubicBezTo>
                    <a:pt x="13" y="122"/>
                    <a:pt x="13" y="119"/>
                    <a:pt x="12" y="118"/>
                  </a:cubicBezTo>
                  <a:cubicBezTo>
                    <a:pt x="12" y="117"/>
                    <a:pt x="11" y="115"/>
                    <a:pt x="11" y="113"/>
                  </a:cubicBezTo>
                  <a:cubicBezTo>
                    <a:pt x="10" y="113"/>
                    <a:pt x="10" y="111"/>
                    <a:pt x="10" y="110"/>
                  </a:cubicBezTo>
                  <a:cubicBezTo>
                    <a:pt x="10" y="109"/>
                    <a:pt x="9" y="106"/>
                    <a:pt x="9" y="105"/>
                  </a:cubicBezTo>
                  <a:cubicBezTo>
                    <a:pt x="9" y="104"/>
                    <a:pt x="9" y="103"/>
                    <a:pt x="9" y="103"/>
                  </a:cubicBezTo>
                  <a:cubicBezTo>
                    <a:pt x="9" y="102"/>
                    <a:pt x="10" y="102"/>
                    <a:pt x="10" y="101"/>
                  </a:cubicBezTo>
                  <a:cubicBezTo>
                    <a:pt x="10" y="101"/>
                    <a:pt x="10" y="101"/>
                    <a:pt x="11" y="101"/>
                  </a:cubicBezTo>
                  <a:cubicBezTo>
                    <a:pt x="11" y="100"/>
                    <a:pt x="12" y="100"/>
                    <a:pt x="12" y="100"/>
                  </a:cubicBezTo>
                  <a:cubicBezTo>
                    <a:pt x="12" y="100"/>
                    <a:pt x="13" y="99"/>
                    <a:pt x="13" y="99"/>
                  </a:cubicBezTo>
                  <a:cubicBezTo>
                    <a:pt x="13" y="98"/>
                    <a:pt x="13" y="98"/>
                    <a:pt x="13" y="98"/>
                  </a:cubicBezTo>
                  <a:cubicBezTo>
                    <a:pt x="12" y="97"/>
                    <a:pt x="11" y="98"/>
                    <a:pt x="10" y="98"/>
                  </a:cubicBezTo>
                  <a:cubicBezTo>
                    <a:pt x="10" y="98"/>
                    <a:pt x="9" y="99"/>
                    <a:pt x="8" y="99"/>
                  </a:cubicBezTo>
                  <a:cubicBezTo>
                    <a:pt x="8" y="99"/>
                    <a:pt x="7" y="99"/>
                    <a:pt x="6" y="99"/>
                  </a:cubicBezTo>
                  <a:cubicBezTo>
                    <a:pt x="6" y="98"/>
                    <a:pt x="5" y="96"/>
                    <a:pt x="5" y="96"/>
                  </a:cubicBezTo>
                  <a:cubicBezTo>
                    <a:pt x="4" y="95"/>
                    <a:pt x="4" y="94"/>
                    <a:pt x="3" y="93"/>
                  </a:cubicBezTo>
                  <a:cubicBezTo>
                    <a:pt x="3" y="93"/>
                    <a:pt x="2" y="91"/>
                    <a:pt x="2" y="90"/>
                  </a:cubicBezTo>
                  <a:cubicBezTo>
                    <a:pt x="2" y="90"/>
                    <a:pt x="1" y="88"/>
                    <a:pt x="1" y="88"/>
                  </a:cubicBezTo>
                  <a:cubicBezTo>
                    <a:pt x="0" y="87"/>
                    <a:pt x="0" y="85"/>
                    <a:pt x="0" y="84"/>
                  </a:cubicBezTo>
                  <a:cubicBezTo>
                    <a:pt x="0" y="84"/>
                    <a:pt x="0" y="83"/>
                    <a:pt x="1" y="82"/>
                  </a:cubicBezTo>
                  <a:cubicBezTo>
                    <a:pt x="1" y="82"/>
                    <a:pt x="2" y="81"/>
                    <a:pt x="2" y="81"/>
                  </a:cubicBezTo>
                  <a:cubicBezTo>
                    <a:pt x="2" y="80"/>
                    <a:pt x="2" y="79"/>
                    <a:pt x="2" y="78"/>
                  </a:cubicBezTo>
                  <a:cubicBezTo>
                    <a:pt x="2" y="77"/>
                    <a:pt x="2" y="76"/>
                    <a:pt x="2" y="75"/>
                  </a:cubicBezTo>
                  <a:cubicBezTo>
                    <a:pt x="2" y="75"/>
                    <a:pt x="2" y="74"/>
                    <a:pt x="2" y="73"/>
                  </a:cubicBezTo>
                  <a:cubicBezTo>
                    <a:pt x="2" y="73"/>
                    <a:pt x="2" y="72"/>
                    <a:pt x="2" y="71"/>
                  </a:cubicBezTo>
                  <a:cubicBezTo>
                    <a:pt x="2" y="71"/>
                    <a:pt x="3" y="70"/>
                    <a:pt x="3" y="70"/>
                  </a:cubicBezTo>
                  <a:cubicBezTo>
                    <a:pt x="2" y="69"/>
                    <a:pt x="2" y="69"/>
                    <a:pt x="2" y="68"/>
                  </a:cubicBezTo>
                  <a:cubicBezTo>
                    <a:pt x="2" y="68"/>
                    <a:pt x="1" y="67"/>
                    <a:pt x="1" y="67"/>
                  </a:cubicBezTo>
                  <a:cubicBezTo>
                    <a:pt x="1" y="67"/>
                    <a:pt x="1" y="66"/>
                    <a:pt x="1" y="66"/>
                  </a:cubicBezTo>
                  <a:cubicBezTo>
                    <a:pt x="1" y="66"/>
                    <a:pt x="2" y="65"/>
                    <a:pt x="2" y="65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3" y="63"/>
                    <a:pt x="3" y="62"/>
                    <a:pt x="3" y="62"/>
                  </a:cubicBezTo>
                  <a:cubicBezTo>
                    <a:pt x="3" y="61"/>
                    <a:pt x="3" y="61"/>
                    <a:pt x="3" y="60"/>
                  </a:cubicBezTo>
                  <a:cubicBezTo>
                    <a:pt x="3" y="60"/>
                    <a:pt x="3" y="60"/>
                    <a:pt x="3" y="59"/>
                  </a:cubicBezTo>
                  <a:cubicBezTo>
                    <a:pt x="4" y="59"/>
                    <a:pt x="4" y="59"/>
                    <a:pt x="5" y="59"/>
                  </a:cubicBezTo>
                  <a:cubicBezTo>
                    <a:pt x="5" y="59"/>
                    <a:pt x="5" y="58"/>
                    <a:pt x="6" y="58"/>
                  </a:cubicBezTo>
                  <a:cubicBezTo>
                    <a:pt x="6" y="58"/>
                    <a:pt x="6" y="57"/>
                    <a:pt x="6" y="57"/>
                  </a:cubicBezTo>
                  <a:cubicBezTo>
                    <a:pt x="7" y="56"/>
                    <a:pt x="7" y="55"/>
                    <a:pt x="7" y="55"/>
                  </a:cubicBezTo>
                  <a:cubicBezTo>
                    <a:pt x="7" y="55"/>
                    <a:pt x="8" y="54"/>
                    <a:pt x="8" y="54"/>
                  </a:cubicBezTo>
                  <a:cubicBezTo>
                    <a:pt x="9" y="53"/>
                    <a:pt x="10" y="51"/>
                    <a:pt x="10" y="50"/>
                  </a:cubicBezTo>
                  <a:cubicBezTo>
                    <a:pt x="11" y="49"/>
                    <a:pt x="13" y="48"/>
                    <a:pt x="15" y="47"/>
                  </a:cubicBezTo>
                  <a:cubicBezTo>
                    <a:pt x="16" y="46"/>
                    <a:pt x="17" y="45"/>
                    <a:pt x="18" y="44"/>
                  </a:cubicBezTo>
                  <a:cubicBezTo>
                    <a:pt x="19" y="43"/>
                    <a:pt x="20" y="42"/>
                    <a:pt x="21" y="42"/>
                  </a:cubicBezTo>
                  <a:cubicBezTo>
                    <a:pt x="22" y="41"/>
                    <a:pt x="24" y="39"/>
                    <a:pt x="24" y="38"/>
                  </a:cubicBezTo>
                  <a:cubicBezTo>
                    <a:pt x="26" y="38"/>
                    <a:pt x="29" y="37"/>
                    <a:pt x="30" y="36"/>
                  </a:cubicBezTo>
                  <a:cubicBezTo>
                    <a:pt x="31" y="36"/>
                    <a:pt x="33" y="35"/>
                    <a:pt x="34" y="35"/>
                  </a:cubicBezTo>
                  <a:cubicBezTo>
                    <a:pt x="35" y="35"/>
                    <a:pt x="36" y="34"/>
                    <a:pt x="37" y="34"/>
                  </a:cubicBezTo>
                  <a:cubicBezTo>
                    <a:pt x="37" y="33"/>
                    <a:pt x="38" y="33"/>
                    <a:pt x="39" y="32"/>
                  </a:cubicBezTo>
                  <a:cubicBezTo>
                    <a:pt x="39" y="32"/>
                    <a:pt x="40" y="31"/>
                    <a:pt x="40" y="31"/>
                  </a:cubicBezTo>
                  <a:cubicBezTo>
                    <a:pt x="40" y="30"/>
                    <a:pt x="40" y="28"/>
                    <a:pt x="40" y="27"/>
                  </a:cubicBezTo>
                  <a:cubicBezTo>
                    <a:pt x="40" y="27"/>
                    <a:pt x="40" y="25"/>
                    <a:pt x="40" y="25"/>
                  </a:cubicBezTo>
                  <a:cubicBezTo>
                    <a:pt x="40" y="24"/>
                    <a:pt x="40" y="23"/>
                    <a:pt x="40" y="22"/>
                  </a:cubicBezTo>
                  <a:cubicBezTo>
                    <a:pt x="40" y="22"/>
                    <a:pt x="41" y="21"/>
                    <a:pt x="41" y="20"/>
                  </a:cubicBezTo>
                  <a:cubicBezTo>
                    <a:pt x="42" y="20"/>
                    <a:pt x="42" y="19"/>
                    <a:pt x="43" y="19"/>
                  </a:cubicBezTo>
                  <a:cubicBezTo>
                    <a:pt x="44" y="18"/>
                    <a:pt x="46" y="18"/>
                    <a:pt x="47" y="18"/>
                  </a:cubicBezTo>
                  <a:cubicBezTo>
                    <a:pt x="48" y="18"/>
                    <a:pt x="50" y="18"/>
                    <a:pt x="52" y="18"/>
                  </a:cubicBezTo>
                  <a:cubicBezTo>
                    <a:pt x="53" y="18"/>
                    <a:pt x="56" y="19"/>
                    <a:pt x="57" y="19"/>
                  </a:cubicBezTo>
                  <a:cubicBezTo>
                    <a:pt x="58" y="19"/>
                    <a:pt x="60" y="19"/>
                    <a:pt x="61" y="19"/>
                  </a:cubicBezTo>
                  <a:cubicBezTo>
                    <a:pt x="62" y="18"/>
                    <a:pt x="63" y="18"/>
                    <a:pt x="63" y="17"/>
                  </a:cubicBezTo>
                  <a:cubicBezTo>
                    <a:pt x="65" y="16"/>
                    <a:pt x="66" y="15"/>
                    <a:pt x="66" y="14"/>
                  </a:cubicBezTo>
                  <a:cubicBezTo>
                    <a:pt x="67" y="14"/>
                    <a:pt x="68" y="12"/>
                    <a:pt x="69" y="12"/>
                  </a:cubicBezTo>
                  <a:cubicBezTo>
                    <a:pt x="69" y="11"/>
                    <a:pt x="71" y="10"/>
                    <a:pt x="72" y="10"/>
                  </a:cubicBezTo>
                  <a:cubicBezTo>
                    <a:pt x="73" y="10"/>
                    <a:pt x="75" y="9"/>
                    <a:pt x="77" y="9"/>
                  </a:cubicBezTo>
                  <a:cubicBezTo>
                    <a:pt x="79" y="9"/>
                    <a:pt x="82" y="9"/>
                    <a:pt x="83" y="9"/>
                  </a:cubicBezTo>
                  <a:cubicBezTo>
                    <a:pt x="84" y="9"/>
                    <a:pt x="86" y="9"/>
                    <a:pt x="88" y="9"/>
                  </a:cubicBezTo>
                  <a:cubicBezTo>
                    <a:pt x="89" y="9"/>
                    <a:pt x="91" y="9"/>
                    <a:pt x="92" y="9"/>
                  </a:cubicBezTo>
                  <a:cubicBezTo>
                    <a:pt x="93" y="9"/>
                    <a:pt x="95" y="9"/>
                    <a:pt x="96" y="8"/>
                  </a:cubicBezTo>
                  <a:cubicBezTo>
                    <a:pt x="97" y="8"/>
                    <a:pt x="99" y="7"/>
                    <a:pt x="99" y="6"/>
                  </a:cubicBezTo>
                  <a:cubicBezTo>
                    <a:pt x="101" y="5"/>
                    <a:pt x="103" y="3"/>
                    <a:pt x="104" y="2"/>
                  </a:cubicBezTo>
                  <a:cubicBezTo>
                    <a:pt x="104" y="2"/>
                    <a:pt x="105" y="1"/>
                    <a:pt x="105" y="1"/>
                  </a:cubicBezTo>
                  <a:cubicBezTo>
                    <a:pt x="106" y="1"/>
                    <a:pt x="107" y="0"/>
                    <a:pt x="107" y="0"/>
                  </a:cubicBezTo>
                  <a:cubicBezTo>
                    <a:pt x="108" y="0"/>
                    <a:pt x="108" y="1"/>
                    <a:pt x="109" y="1"/>
                  </a:cubicBezTo>
                  <a:cubicBezTo>
                    <a:pt x="109" y="1"/>
                    <a:pt x="110" y="1"/>
                    <a:pt x="110" y="1"/>
                  </a:cubicBezTo>
                  <a:cubicBezTo>
                    <a:pt x="111" y="1"/>
                    <a:pt x="113" y="1"/>
                    <a:pt x="114" y="1"/>
                  </a:cubicBezTo>
                  <a:cubicBezTo>
                    <a:pt x="115" y="1"/>
                    <a:pt x="116" y="1"/>
                    <a:pt x="116" y="2"/>
                  </a:cubicBezTo>
                  <a:cubicBezTo>
                    <a:pt x="117" y="2"/>
                    <a:pt x="117" y="4"/>
                    <a:pt x="117" y="4"/>
                  </a:cubicBezTo>
                  <a:cubicBezTo>
                    <a:pt x="117" y="5"/>
                    <a:pt x="117" y="6"/>
                    <a:pt x="117" y="6"/>
                  </a:cubicBezTo>
                  <a:cubicBezTo>
                    <a:pt x="117" y="7"/>
                    <a:pt x="118" y="7"/>
                    <a:pt x="118" y="8"/>
                  </a:cubicBezTo>
                  <a:cubicBezTo>
                    <a:pt x="118" y="8"/>
                    <a:pt x="118" y="9"/>
                    <a:pt x="118" y="10"/>
                  </a:cubicBezTo>
                  <a:cubicBezTo>
                    <a:pt x="118" y="10"/>
                    <a:pt x="118" y="11"/>
                    <a:pt x="118" y="12"/>
                  </a:cubicBezTo>
                  <a:cubicBezTo>
                    <a:pt x="118" y="13"/>
                    <a:pt x="118" y="14"/>
                    <a:pt x="118" y="14"/>
                  </a:cubicBezTo>
                  <a:cubicBezTo>
                    <a:pt x="118" y="15"/>
                    <a:pt x="118" y="17"/>
                    <a:pt x="119" y="17"/>
                  </a:cubicBezTo>
                  <a:cubicBezTo>
                    <a:pt x="119" y="18"/>
                    <a:pt x="120" y="18"/>
                    <a:pt x="121" y="18"/>
                  </a:cubicBezTo>
                  <a:cubicBezTo>
                    <a:pt x="121" y="18"/>
                    <a:pt x="123" y="18"/>
                    <a:pt x="123" y="18"/>
                  </a:cubicBezTo>
                  <a:cubicBezTo>
                    <a:pt x="124" y="18"/>
                    <a:pt x="125" y="16"/>
                    <a:pt x="125" y="16"/>
                  </a:cubicBezTo>
                  <a:cubicBezTo>
                    <a:pt x="125" y="16"/>
                    <a:pt x="127" y="15"/>
                    <a:pt x="127" y="15"/>
                  </a:cubicBezTo>
                  <a:cubicBezTo>
                    <a:pt x="128" y="15"/>
                    <a:pt x="129" y="15"/>
                    <a:pt x="130" y="15"/>
                  </a:cubicBezTo>
                  <a:cubicBezTo>
                    <a:pt x="130" y="15"/>
                    <a:pt x="132" y="15"/>
                    <a:pt x="133" y="15"/>
                  </a:cubicBezTo>
                  <a:cubicBezTo>
                    <a:pt x="133" y="16"/>
                    <a:pt x="134" y="17"/>
                    <a:pt x="134" y="18"/>
                  </a:cubicBezTo>
                  <a:cubicBezTo>
                    <a:pt x="135" y="19"/>
                    <a:pt x="135" y="20"/>
                    <a:pt x="135" y="2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175"/>
            <p:cNvSpPr>
              <a:spLocks/>
            </p:cNvSpPr>
            <p:nvPr/>
          </p:nvSpPr>
          <p:spPr bwMode="auto">
            <a:xfrm>
              <a:off x="1510" y="3169"/>
              <a:ext cx="928" cy="638"/>
            </a:xfrm>
            <a:custGeom>
              <a:avLst/>
              <a:gdLst>
                <a:gd name="T0" fmla="*/ 330 w 335"/>
                <a:gd name="T1" fmla="*/ 56 h 231"/>
                <a:gd name="T2" fmla="*/ 321 w 335"/>
                <a:gd name="T3" fmla="*/ 67 h 231"/>
                <a:gd name="T4" fmla="*/ 308 w 335"/>
                <a:gd name="T5" fmla="*/ 65 h 231"/>
                <a:gd name="T6" fmla="*/ 295 w 335"/>
                <a:gd name="T7" fmla="*/ 71 h 231"/>
                <a:gd name="T8" fmla="*/ 282 w 335"/>
                <a:gd name="T9" fmla="*/ 78 h 231"/>
                <a:gd name="T10" fmla="*/ 278 w 335"/>
                <a:gd name="T11" fmla="*/ 99 h 231"/>
                <a:gd name="T12" fmla="*/ 272 w 335"/>
                <a:gd name="T13" fmla="*/ 114 h 231"/>
                <a:gd name="T14" fmla="*/ 258 w 335"/>
                <a:gd name="T15" fmla="*/ 126 h 231"/>
                <a:gd name="T16" fmla="*/ 249 w 335"/>
                <a:gd name="T17" fmla="*/ 141 h 231"/>
                <a:gd name="T18" fmla="*/ 242 w 335"/>
                <a:gd name="T19" fmla="*/ 161 h 231"/>
                <a:gd name="T20" fmla="*/ 237 w 335"/>
                <a:gd name="T21" fmla="*/ 171 h 231"/>
                <a:gd name="T22" fmla="*/ 235 w 335"/>
                <a:gd name="T23" fmla="*/ 182 h 231"/>
                <a:gd name="T24" fmla="*/ 227 w 335"/>
                <a:gd name="T25" fmla="*/ 186 h 231"/>
                <a:gd name="T26" fmla="*/ 206 w 335"/>
                <a:gd name="T27" fmla="*/ 190 h 231"/>
                <a:gd name="T28" fmla="*/ 178 w 335"/>
                <a:gd name="T29" fmla="*/ 204 h 231"/>
                <a:gd name="T30" fmla="*/ 163 w 335"/>
                <a:gd name="T31" fmla="*/ 212 h 231"/>
                <a:gd name="T32" fmla="*/ 149 w 335"/>
                <a:gd name="T33" fmla="*/ 223 h 231"/>
                <a:gd name="T34" fmla="*/ 129 w 335"/>
                <a:gd name="T35" fmla="*/ 230 h 231"/>
                <a:gd name="T36" fmla="*/ 103 w 335"/>
                <a:gd name="T37" fmla="*/ 217 h 231"/>
                <a:gd name="T38" fmla="*/ 90 w 335"/>
                <a:gd name="T39" fmla="*/ 209 h 231"/>
                <a:gd name="T40" fmla="*/ 74 w 335"/>
                <a:gd name="T41" fmla="*/ 218 h 231"/>
                <a:gd name="T42" fmla="*/ 54 w 335"/>
                <a:gd name="T43" fmla="*/ 218 h 231"/>
                <a:gd name="T44" fmla="*/ 35 w 335"/>
                <a:gd name="T45" fmla="*/ 219 h 231"/>
                <a:gd name="T46" fmla="*/ 16 w 335"/>
                <a:gd name="T47" fmla="*/ 212 h 231"/>
                <a:gd name="T48" fmla="*/ 2 w 335"/>
                <a:gd name="T49" fmla="*/ 209 h 231"/>
                <a:gd name="T50" fmla="*/ 6 w 335"/>
                <a:gd name="T51" fmla="*/ 185 h 231"/>
                <a:gd name="T52" fmla="*/ 3 w 335"/>
                <a:gd name="T53" fmla="*/ 174 h 231"/>
                <a:gd name="T54" fmla="*/ 2 w 335"/>
                <a:gd name="T55" fmla="*/ 163 h 231"/>
                <a:gd name="T56" fmla="*/ 5 w 335"/>
                <a:gd name="T57" fmla="*/ 144 h 231"/>
                <a:gd name="T58" fmla="*/ 11 w 335"/>
                <a:gd name="T59" fmla="*/ 139 h 231"/>
                <a:gd name="T60" fmla="*/ 4 w 335"/>
                <a:gd name="T61" fmla="*/ 139 h 231"/>
                <a:gd name="T62" fmla="*/ 3 w 335"/>
                <a:gd name="T63" fmla="*/ 129 h 231"/>
                <a:gd name="T64" fmla="*/ 4 w 335"/>
                <a:gd name="T65" fmla="*/ 116 h 231"/>
                <a:gd name="T66" fmla="*/ 22 w 335"/>
                <a:gd name="T67" fmla="*/ 124 h 231"/>
                <a:gd name="T68" fmla="*/ 41 w 335"/>
                <a:gd name="T69" fmla="*/ 130 h 231"/>
                <a:gd name="T70" fmla="*/ 48 w 335"/>
                <a:gd name="T71" fmla="*/ 114 h 231"/>
                <a:gd name="T72" fmla="*/ 68 w 335"/>
                <a:gd name="T73" fmla="*/ 105 h 231"/>
                <a:gd name="T74" fmla="*/ 92 w 335"/>
                <a:gd name="T75" fmla="*/ 101 h 231"/>
                <a:gd name="T76" fmla="*/ 94 w 335"/>
                <a:gd name="T77" fmla="*/ 79 h 231"/>
                <a:gd name="T78" fmla="*/ 76 w 335"/>
                <a:gd name="T79" fmla="*/ 63 h 231"/>
                <a:gd name="T80" fmla="*/ 82 w 335"/>
                <a:gd name="T81" fmla="*/ 49 h 231"/>
                <a:gd name="T82" fmla="*/ 94 w 335"/>
                <a:gd name="T83" fmla="*/ 41 h 231"/>
                <a:gd name="T84" fmla="*/ 106 w 335"/>
                <a:gd name="T85" fmla="*/ 34 h 231"/>
                <a:gd name="T86" fmla="*/ 121 w 335"/>
                <a:gd name="T87" fmla="*/ 25 h 231"/>
                <a:gd name="T88" fmla="*/ 123 w 335"/>
                <a:gd name="T89" fmla="*/ 7 h 231"/>
                <a:gd name="T90" fmla="*/ 142 w 335"/>
                <a:gd name="T91" fmla="*/ 5 h 231"/>
                <a:gd name="T92" fmla="*/ 160 w 335"/>
                <a:gd name="T93" fmla="*/ 8 h 231"/>
                <a:gd name="T94" fmla="*/ 182 w 335"/>
                <a:gd name="T95" fmla="*/ 21 h 231"/>
                <a:gd name="T96" fmla="*/ 205 w 335"/>
                <a:gd name="T97" fmla="*/ 29 h 231"/>
                <a:gd name="T98" fmla="*/ 227 w 335"/>
                <a:gd name="T99" fmla="*/ 33 h 231"/>
                <a:gd name="T100" fmla="*/ 241 w 335"/>
                <a:gd name="T101" fmla="*/ 24 h 231"/>
                <a:gd name="T102" fmla="*/ 252 w 335"/>
                <a:gd name="T103" fmla="*/ 8 h 231"/>
                <a:gd name="T104" fmla="*/ 276 w 335"/>
                <a:gd name="T105" fmla="*/ 0 h 231"/>
                <a:gd name="T106" fmla="*/ 290 w 335"/>
                <a:gd name="T107" fmla="*/ 18 h 231"/>
                <a:gd name="T108" fmla="*/ 299 w 335"/>
                <a:gd name="T109" fmla="*/ 34 h 231"/>
                <a:gd name="T110" fmla="*/ 312 w 335"/>
                <a:gd name="T111" fmla="*/ 31 h 231"/>
                <a:gd name="T112" fmla="*/ 335 w 335"/>
                <a:gd name="T113" fmla="*/ 43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5" h="231">
                  <a:moveTo>
                    <a:pt x="335" y="43"/>
                  </a:moveTo>
                  <a:cubicBezTo>
                    <a:pt x="335" y="43"/>
                    <a:pt x="335" y="44"/>
                    <a:pt x="335" y="44"/>
                  </a:cubicBezTo>
                  <a:cubicBezTo>
                    <a:pt x="335" y="45"/>
                    <a:pt x="334" y="45"/>
                    <a:pt x="334" y="46"/>
                  </a:cubicBezTo>
                  <a:cubicBezTo>
                    <a:pt x="334" y="46"/>
                    <a:pt x="333" y="48"/>
                    <a:pt x="333" y="48"/>
                  </a:cubicBezTo>
                  <a:cubicBezTo>
                    <a:pt x="333" y="49"/>
                    <a:pt x="332" y="49"/>
                    <a:pt x="332" y="50"/>
                  </a:cubicBezTo>
                  <a:cubicBezTo>
                    <a:pt x="331" y="50"/>
                    <a:pt x="331" y="51"/>
                    <a:pt x="331" y="52"/>
                  </a:cubicBezTo>
                  <a:cubicBezTo>
                    <a:pt x="331" y="52"/>
                    <a:pt x="330" y="53"/>
                    <a:pt x="330" y="53"/>
                  </a:cubicBezTo>
                  <a:cubicBezTo>
                    <a:pt x="330" y="54"/>
                    <a:pt x="330" y="55"/>
                    <a:pt x="330" y="56"/>
                  </a:cubicBezTo>
                  <a:cubicBezTo>
                    <a:pt x="330" y="57"/>
                    <a:pt x="330" y="58"/>
                    <a:pt x="330" y="58"/>
                  </a:cubicBezTo>
                  <a:cubicBezTo>
                    <a:pt x="330" y="59"/>
                    <a:pt x="329" y="60"/>
                    <a:pt x="329" y="60"/>
                  </a:cubicBezTo>
                  <a:cubicBezTo>
                    <a:pt x="329" y="62"/>
                    <a:pt x="329" y="63"/>
                    <a:pt x="329" y="64"/>
                  </a:cubicBezTo>
                  <a:cubicBezTo>
                    <a:pt x="329" y="64"/>
                    <a:pt x="329" y="66"/>
                    <a:pt x="329" y="67"/>
                  </a:cubicBezTo>
                  <a:cubicBezTo>
                    <a:pt x="329" y="67"/>
                    <a:pt x="328" y="68"/>
                    <a:pt x="327" y="68"/>
                  </a:cubicBezTo>
                  <a:cubicBezTo>
                    <a:pt x="327" y="68"/>
                    <a:pt x="325" y="67"/>
                    <a:pt x="325" y="67"/>
                  </a:cubicBezTo>
                  <a:cubicBezTo>
                    <a:pt x="324" y="67"/>
                    <a:pt x="323" y="68"/>
                    <a:pt x="322" y="68"/>
                  </a:cubicBezTo>
                  <a:cubicBezTo>
                    <a:pt x="322" y="68"/>
                    <a:pt x="321" y="67"/>
                    <a:pt x="321" y="67"/>
                  </a:cubicBezTo>
                  <a:cubicBezTo>
                    <a:pt x="320" y="67"/>
                    <a:pt x="319" y="66"/>
                    <a:pt x="319" y="66"/>
                  </a:cubicBezTo>
                  <a:cubicBezTo>
                    <a:pt x="319" y="66"/>
                    <a:pt x="318" y="65"/>
                    <a:pt x="318" y="65"/>
                  </a:cubicBezTo>
                  <a:cubicBezTo>
                    <a:pt x="318" y="65"/>
                    <a:pt x="317" y="64"/>
                    <a:pt x="317" y="63"/>
                  </a:cubicBezTo>
                  <a:cubicBezTo>
                    <a:pt x="316" y="63"/>
                    <a:pt x="315" y="63"/>
                    <a:pt x="315" y="63"/>
                  </a:cubicBezTo>
                  <a:cubicBezTo>
                    <a:pt x="314" y="62"/>
                    <a:pt x="313" y="62"/>
                    <a:pt x="312" y="62"/>
                  </a:cubicBezTo>
                  <a:cubicBezTo>
                    <a:pt x="312" y="62"/>
                    <a:pt x="311" y="63"/>
                    <a:pt x="310" y="63"/>
                  </a:cubicBezTo>
                  <a:cubicBezTo>
                    <a:pt x="310" y="63"/>
                    <a:pt x="309" y="64"/>
                    <a:pt x="308" y="64"/>
                  </a:cubicBezTo>
                  <a:cubicBezTo>
                    <a:pt x="308" y="64"/>
                    <a:pt x="308" y="65"/>
                    <a:pt x="308" y="65"/>
                  </a:cubicBezTo>
                  <a:cubicBezTo>
                    <a:pt x="307" y="66"/>
                    <a:pt x="307" y="67"/>
                    <a:pt x="307" y="67"/>
                  </a:cubicBezTo>
                  <a:cubicBezTo>
                    <a:pt x="307" y="68"/>
                    <a:pt x="306" y="68"/>
                    <a:pt x="306" y="69"/>
                  </a:cubicBezTo>
                  <a:cubicBezTo>
                    <a:pt x="306" y="69"/>
                    <a:pt x="307" y="70"/>
                    <a:pt x="307" y="70"/>
                  </a:cubicBezTo>
                  <a:cubicBezTo>
                    <a:pt x="307" y="71"/>
                    <a:pt x="307" y="72"/>
                    <a:pt x="306" y="72"/>
                  </a:cubicBezTo>
                  <a:cubicBezTo>
                    <a:pt x="306" y="72"/>
                    <a:pt x="304" y="72"/>
                    <a:pt x="304" y="72"/>
                  </a:cubicBezTo>
                  <a:cubicBezTo>
                    <a:pt x="303" y="73"/>
                    <a:pt x="301" y="73"/>
                    <a:pt x="300" y="72"/>
                  </a:cubicBezTo>
                  <a:cubicBezTo>
                    <a:pt x="300" y="72"/>
                    <a:pt x="298" y="72"/>
                    <a:pt x="298" y="72"/>
                  </a:cubicBezTo>
                  <a:cubicBezTo>
                    <a:pt x="297" y="72"/>
                    <a:pt x="296" y="71"/>
                    <a:pt x="295" y="71"/>
                  </a:cubicBezTo>
                  <a:cubicBezTo>
                    <a:pt x="294" y="71"/>
                    <a:pt x="293" y="71"/>
                    <a:pt x="293" y="72"/>
                  </a:cubicBezTo>
                  <a:cubicBezTo>
                    <a:pt x="292" y="72"/>
                    <a:pt x="292" y="73"/>
                    <a:pt x="292" y="74"/>
                  </a:cubicBezTo>
                  <a:cubicBezTo>
                    <a:pt x="291" y="74"/>
                    <a:pt x="290" y="75"/>
                    <a:pt x="289" y="75"/>
                  </a:cubicBezTo>
                  <a:cubicBezTo>
                    <a:pt x="289" y="75"/>
                    <a:pt x="288" y="75"/>
                    <a:pt x="287" y="75"/>
                  </a:cubicBezTo>
                  <a:cubicBezTo>
                    <a:pt x="287" y="75"/>
                    <a:pt x="286" y="75"/>
                    <a:pt x="286" y="75"/>
                  </a:cubicBezTo>
                  <a:cubicBezTo>
                    <a:pt x="286" y="75"/>
                    <a:pt x="285" y="75"/>
                    <a:pt x="285" y="75"/>
                  </a:cubicBezTo>
                  <a:cubicBezTo>
                    <a:pt x="285" y="76"/>
                    <a:pt x="284" y="76"/>
                    <a:pt x="283" y="76"/>
                  </a:cubicBezTo>
                  <a:cubicBezTo>
                    <a:pt x="283" y="77"/>
                    <a:pt x="282" y="78"/>
                    <a:pt x="282" y="78"/>
                  </a:cubicBezTo>
                  <a:cubicBezTo>
                    <a:pt x="282" y="79"/>
                    <a:pt x="282" y="80"/>
                    <a:pt x="282" y="81"/>
                  </a:cubicBezTo>
                  <a:cubicBezTo>
                    <a:pt x="282" y="82"/>
                    <a:pt x="282" y="84"/>
                    <a:pt x="282" y="85"/>
                  </a:cubicBezTo>
                  <a:cubicBezTo>
                    <a:pt x="282" y="86"/>
                    <a:pt x="283" y="88"/>
                    <a:pt x="282" y="89"/>
                  </a:cubicBezTo>
                  <a:cubicBezTo>
                    <a:pt x="282" y="89"/>
                    <a:pt x="282" y="91"/>
                    <a:pt x="282" y="92"/>
                  </a:cubicBezTo>
                  <a:cubicBezTo>
                    <a:pt x="281" y="93"/>
                    <a:pt x="281" y="93"/>
                    <a:pt x="281" y="93"/>
                  </a:cubicBezTo>
                  <a:cubicBezTo>
                    <a:pt x="281" y="93"/>
                    <a:pt x="281" y="94"/>
                    <a:pt x="280" y="95"/>
                  </a:cubicBezTo>
                  <a:cubicBezTo>
                    <a:pt x="280" y="95"/>
                    <a:pt x="280" y="96"/>
                    <a:pt x="280" y="96"/>
                  </a:cubicBezTo>
                  <a:cubicBezTo>
                    <a:pt x="279" y="97"/>
                    <a:pt x="279" y="98"/>
                    <a:pt x="278" y="99"/>
                  </a:cubicBezTo>
                  <a:cubicBezTo>
                    <a:pt x="278" y="100"/>
                    <a:pt x="278" y="101"/>
                    <a:pt x="278" y="102"/>
                  </a:cubicBezTo>
                  <a:cubicBezTo>
                    <a:pt x="278" y="102"/>
                    <a:pt x="279" y="104"/>
                    <a:pt x="278" y="104"/>
                  </a:cubicBezTo>
                  <a:cubicBezTo>
                    <a:pt x="278" y="105"/>
                    <a:pt x="277" y="106"/>
                    <a:pt x="277" y="106"/>
                  </a:cubicBezTo>
                  <a:cubicBezTo>
                    <a:pt x="277" y="107"/>
                    <a:pt x="276" y="109"/>
                    <a:pt x="276" y="109"/>
                  </a:cubicBezTo>
                  <a:cubicBezTo>
                    <a:pt x="276" y="109"/>
                    <a:pt x="275" y="110"/>
                    <a:pt x="274" y="111"/>
                  </a:cubicBezTo>
                  <a:cubicBezTo>
                    <a:pt x="274" y="111"/>
                    <a:pt x="274" y="111"/>
                    <a:pt x="273" y="112"/>
                  </a:cubicBezTo>
                  <a:cubicBezTo>
                    <a:pt x="273" y="112"/>
                    <a:pt x="273" y="112"/>
                    <a:pt x="272" y="113"/>
                  </a:cubicBezTo>
                  <a:cubicBezTo>
                    <a:pt x="272" y="113"/>
                    <a:pt x="272" y="114"/>
                    <a:pt x="272" y="114"/>
                  </a:cubicBezTo>
                  <a:cubicBezTo>
                    <a:pt x="272" y="115"/>
                    <a:pt x="271" y="115"/>
                    <a:pt x="270" y="116"/>
                  </a:cubicBezTo>
                  <a:cubicBezTo>
                    <a:pt x="270" y="116"/>
                    <a:pt x="269" y="117"/>
                    <a:pt x="268" y="117"/>
                  </a:cubicBezTo>
                  <a:cubicBezTo>
                    <a:pt x="268" y="117"/>
                    <a:pt x="266" y="119"/>
                    <a:pt x="266" y="120"/>
                  </a:cubicBezTo>
                  <a:cubicBezTo>
                    <a:pt x="265" y="120"/>
                    <a:pt x="264" y="121"/>
                    <a:pt x="264" y="121"/>
                  </a:cubicBezTo>
                  <a:cubicBezTo>
                    <a:pt x="263" y="122"/>
                    <a:pt x="264" y="122"/>
                    <a:pt x="263" y="123"/>
                  </a:cubicBezTo>
                  <a:cubicBezTo>
                    <a:pt x="263" y="124"/>
                    <a:pt x="262" y="124"/>
                    <a:pt x="262" y="124"/>
                  </a:cubicBezTo>
                  <a:cubicBezTo>
                    <a:pt x="261" y="125"/>
                    <a:pt x="260" y="125"/>
                    <a:pt x="260" y="126"/>
                  </a:cubicBezTo>
                  <a:cubicBezTo>
                    <a:pt x="259" y="126"/>
                    <a:pt x="259" y="126"/>
                    <a:pt x="258" y="126"/>
                  </a:cubicBezTo>
                  <a:cubicBezTo>
                    <a:pt x="258" y="127"/>
                    <a:pt x="257" y="126"/>
                    <a:pt x="257" y="127"/>
                  </a:cubicBezTo>
                  <a:cubicBezTo>
                    <a:pt x="256" y="127"/>
                    <a:pt x="255" y="127"/>
                    <a:pt x="254" y="128"/>
                  </a:cubicBezTo>
                  <a:cubicBezTo>
                    <a:pt x="254" y="128"/>
                    <a:pt x="253" y="129"/>
                    <a:pt x="253" y="130"/>
                  </a:cubicBezTo>
                  <a:cubicBezTo>
                    <a:pt x="253" y="131"/>
                    <a:pt x="253" y="132"/>
                    <a:pt x="253" y="133"/>
                  </a:cubicBezTo>
                  <a:cubicBezTo>
                    <a:pt x="253" y="134"/>
                    <a:pt x="252" y="135"/>
                    <a:pt x="252" y="136"/>
                  </a:cubicBezTo>
                  <a:cubicBezTo>
                    <a:pt x="252" y="136"/>
                    <a:pt x="251" y="137"/>
                    <a:pt x="251" y="138"/>
                  </a:cubicBezTo>
                  <a:cubicBezTo>
                    <a:pt x="251" y="138"/>
                    <a:pt x="250" y="140"/>
                    <a:pt x="250" y="140"/>
                  </a:cubicBezTo>
                  <a:cubicBezTo>
                    <a:pt x="250" y="140"/>
                    <a:pt x="249" y="141"/>
                    <a:pt x="249" y="141"/>
                  </a:cubicBezTo>
                  <a:cubicBezTo>
                    <a:pt x="249" y="142"/>
                    <a:pt x="249" y="142"/>
                    <a:pt x="248" y="143"/>
                  </a:cubicBezTo>
                  <a:cubicBezTo>
                    <a:pt x="248" y="143"/>
                    <a:pt x="248" y="144"/>
                    <a:pt x="248" y="145"/>
                  </a:cubicBezTo>
                  <a:cubicBezTo>
                    <a:pt x="247" y="146"/>
                    <a:pt x="248" y="148"/>
                    <a:pt x="248" y="149"/>
                  </a:cubicBezTo>
                  <a:cubicBezTo>
                    <a:pt x="248" y="149"/>
                    <a:pt x="247" y="150"/>
                    <a:pt x="247" y="151"/>
                  </a:cubicBezTo>
                  <a:cubicBezTo>
                    <a:pt x="247" y="152"/>
                    <a:pt x="247" y="154"/>
                    <a:pt x="247" y="154"/>
                  </a:cubicBezTo>
                  <a:cubicBezTo>
                    <a:pt x="246" y="155"/>
                    <a:pt x="245" y="156"/>
                    <a:pt x="245" y="157"/>
                  </a:cubicBezTo>
                  <a:cubicBezTo>
                    <a:pt x="244" y="157"/>
                    <a:pt x="243" y="158"/>
                    <a:pt x="243" y="158"/>
                  </a:cubicBezTo>
                  <a:cubicBezTo>
                    <a:pt x="242" y="159"/>
                    <a:pt x="242" y="160"/>
                    <a:pt x="242" y="161"/>
                  </a:cubicBezTo>
                  <a:cubicBezTo>
                    <a:pt x="242" y="161"/>
                    <a:pt x="242" y="163"/>
                    <a:pt x="241" y="163"/>
                  </a:cubicBezTo>
                  <a:cubicBezTo>
                    <a:pt x="241" y="163"/>
                    <a:pt x="241" y="163"/>
                    <a:pt x="240" y="162"/>
                  </a:cubicBezTo>
                  <a:cubicBezTo>
                    <a:pt x="240" y="162"/>
                    <a:pt x="240" y="163"/>
                    <a:pt x="239" y="163"/>
                  </a:cubicBezTo>
                  <a:cubicBezTo>
                    <a:pt x="239" y="163"/>
                    <a:pt x="239" y="164"/>
                    <a:pt x="239" y="165"/>
                  </a:cubicBezTo>
                  <a:cubicBezTo>
                    <a:pt x="239" y="165"/>
                    <a:pt x="239" y="166"/>
                    <a:pt x="239" y="167"/>
                  </a:cubicBezTo>
                  <a:cubicBezTo>
                    <a:pt x="239" y="167"/>
                    <a:pt x="239" y="168"/>
                    <a:pt x="239" y="169"/>
                  </a:cubicBezTo>
                  <a:cubicBezTo>
                    <a:pt x="238" y="169"/>
                    <a:pt x="238" y="170"/>
                    <a:pt x="238" y="170"/>
                  </a:cubicBezTo>
                  <a:cubicBezTo>
                    <a:pt x="237" y="170"/>
                    <a:pt x="237" y="171"/>
                    <a:pt x="237" y="171"/>
                  </a:cubicBezTo>
                  <a:cubicBezTo>
                    <a:pt x="237" y="172"/>
                    <a:pt x="237" y="173"/>
                    <a:pt x="237" y="173"/>
                  </a:cubicBezTo>
                  <a:cubicBezTo>
                    <a:pt x="237" y="173"/>
                    <a:pt x="237" y="174"/>
                    <a:pt x="237" y="175"/>
                  </a:cubicBezTo>
                  <a:cubicBezTo>
                    <a:pt x="236" y="175"/>
                    <a:pt x="236" y="175"/>
                    <a:pt x="236" y="175"/>
                  </a:cubicBezTo>
                  <a:cubicBezTo>
                    <a:pt x="235" y="175"/>
                    <a:pt x="235" y="176"/>
                    <a:pt x="235" y="176"/>
                  </a:cubicBezTo>
                  <a:cubicBezTo>
                    <a:pt x="235" y="177"/>
                    <a:pt x="235" y="177"/>
                    <a:pt x="235" y="178"/>
                  </a:cubicBezTo>
                  <a:cubicBezTo>
                    <a:pt x="235" y="178"/>
                    <a:pt x="236" y="179"/>
                    <a:pt x="236" y="179"/>
                  </a:cubicBezTo>
                  <a:cubicBezTo>
                    <a:pt x="236" y="179"/>
                    <a:pt x="236" y="180"/>
                    <a:pt x="236" y="180"/>
                  </a:cubicBezTo>
                  <a:cubicBezTo>
                    <a:pt x="236" y="180"/>
                    <a:pt x="235" y="181"/>
                    <a:pt x="235" y="182"/>
                  </a:cubicBezTo>
                  <a:cubicBezTo>
                    <a:pt x="235" y="182"/>
                    <a:pt x="235" y="182"/>
                    <a:pt x="235" y="183"/>
                  </a:cubicBezTo>
                  <a:cubicBezTo>
                    <a:pt x="235" y="183"/>
                    <a:pt x="235" y="183"/>
                    <a:pt x="236" y="183"/>
                  </a:cubicBezTo>
                  <a:cubicBezTo>
                    <a:pt x="236" y="184"/>
                    <a:pt x="237" y="184"/>
                    <a:pt x="238" y="184"/>
                  </a:cubicBezTo>
                  <a:cubicBezTo>
                    <a:pt x="238" y="184"/>
                    <a:pt x="238" y="184"/>
                    <a:pt x="238" y="184"/>
                  </a:cubicBezTo>
                  <a:cubicBezTo>
                    <a:pt x="237" y="185"/>
                    <a:pt x="237" y="185"/>
                    <a:pt x="236" y="186"/>
                  </a:cubicBezTo>
                  <a:cubicBezTo>
                    <a:pt x="236" y="186"/>
                    <a:pt x="234" y="184"/>
                    <a:pt x="234" y="184"/>
                  </a:cubicBezTo>
                  <a:cubicBezTo>
                    <a:pt x="233" y="184"/>
                    <a:pt x="231" y="185"/>
                    <a:pt x="230" y="186"/>
                  </a:cubicBezTo>
                  <a:cubicBezTo>
                    <a:pt x="229" y="186"/>
                    <a:pt x="227" y="186"/>
                    <a:pt x="227" y="186"/>
                  </a:cubicBezTo>
                  <a:cubicBezTo>
                    <a:pt x="226" y="186"/>
                    <a:pt x="225" y="187"/>
                    <a:pt x="224" y="187"/>
                  </a:cubicBezTo>
                  <a:cubicBezTo>
                    <a:pt x="224" y="187"/>
                    <a:pt x="224" y="188"/>
                    <a:pt x="224" y="189"/>
                  </a:cubicBezTo>
                  <a:cubicBezTo>
                    <a:pt x="223" y="189"/>
                    <a:pt x="223" y="190"/>
                    <a:pt x="222" y="191"/>
                  </a:cubicBezTo>
                  <a:cubicBezTo>
                    <a:pt x="222" y="191"/>
                    <a:pt x="221" y="192"/>
                    <a:pt x="220" y="192"/>
                  </a:cubicBezTo>
                  <a:cubicBezTo>
                    <a:pt x="219" y="192"/>
                    <a:pt x="218" y="192"/>
                    <a:pt x="217" y="192"/>
                  </a:cubicBezTo>
                  <a:cubicBezTo>
                    <a:pt x="216" y="192"/>
                    <a:pt x="214" y="191"/>
                    <a:pt x="213" y="191"/>
                  </a:cubicBezTo>
                  <a:cubicBezTo>
                    <a:pt x="212" y="190"/>
                    <a:pt x="210" y="190"/>
                    <a:pt x="210" y="190"/>
                  </a:cubicBezTo>
                  <a:cubicBezTo>
                    <a:pt x="208" y="190"/>
                    <a:pt x="207" y="190"/>
                    <a:pt x="206" y="190"/>
                  </a:cubicBezTo>
                  <a:cubicBezTo>
                    <a:pt x="205" y="190"/>
                    <a:pt x="204" y="190"/>
                    <a:pt x="203" y="190"/>
                  </a:cubicBezTo>
                  <a:cubicBezTo>
                    <a:pt x="202" y="191"/>
                    <a:pt x="200" y="192"/>
                    <a:pt x="199" y="193"/>
                  </a:cubicBezTo>
                  <a:cubicBezTo>
                    <a:pt x="198" y="193"/>
                    <a:pt x="195" y="194"/>
                    <a:pt x="194" y="195"/>
                  </a:cubicBezTo>
                  <a:cubicBezTo>
                    <a:pt x="193" y="195"/>
                    <a:pt x="191" y="195"/>
                    <a:pt x="190" y="196"/>
                  </a:cubicBezTo>
                  <a:cubicBezTo>
                    <a:pt x="189" y="196"/>
                    <a:pt x="188" y="198"/>
                    <a:pt x="187" y="198"/>
                  </a:cubicBezTo>
                  <a:cubicBezTo>
                    <a:pt x="187" y="199"/>
                    <a:pt x="185" y="199"/>
                    <a:pt x="185" y="199"/>
                  </a:cubicBezTo>
                  <a:cubicBezTo>
                    <a:pt x="184" y="200"/>
                    <a:pt x="182" y="202"/>
                    <a:pt x="181" y="202"/>
                  </a:cubicBezTo>
                  <a:cubicBezTo>
                    <a:pt x="180" y="203"/>
                    <a:pt x="179" y="204"/>
                    <a:pt x="178" y="204"/>
                  </a:cubicBezTo>
                  <a:cubicBezTo>
                    <a:pt x="178" y="204"/>
                    <a:pt x="177" y="204"/>
                    <a:pt x="176" y="204"/>
                  </a:cubicBezTo>
                  <a:cubicBezTo>
                    <a:pt x="176" y="204"/>
                    <a:pt x="174" y="204"/>
                    <a:pt x="173" y="205"/>
                  </a:cubicBezTo>
                  <a:cubicBezTo>
                    <a:pt x="173" y="206"/>
                    <a:pt x="173" y="206"/>
                    <a:pt x="173" y="206"/>
                  </a:cubicBezTo>
                  <a:cubicBezTo>
                    <a:pt x="172" y="206"/>
                    <a:pt x="172" y="208"/>
                    <a:pt x="172" y="208"/>
                  </a:cubicBezTo>
                  <a:cubicBezTo>
                    <a:pt x="172" y="208"/>
                    <a:pt x="171" y="210"/>
                    <a:pt x="171" y="210"/>
                  </a:cubicBezTo>
                  <a:cubicBezTo>
                    <a:pt x="170" y="211"/>
                    <a:pt x="169" y="211"/>
                    <a:pt x="168" y="211"/>
                  </a:cubicBezTo>
                  <a:cubicBezTo>
                    <a:pt x="168" y="211"/>
                    <a:pt x="167" y="212"/>
                    <a:pt x="166" y="212"/>
                  </a:cubicBezTo>
                  <a:cubicBezTo>
                    <a:pt x="166" y="212"/>
                    <a:pt x="164" y="212"/>
                    <a:pt x="163" y="212"/>
                  </a:cubicBezTo>
                  <a:cubicBezTo>
                    <a:pt x="162" y="212"/>
                    <a:pt x="160" y="212"/>
                    <a:pt x="159" y="212"/>
                  </a:cubicBezTo>
                  <a:cubicBezTo>
                    <a:pt x="158" y="212"/>
                    <a:pt x="156" y="213"/>
                    <a:pt x="156" y="213"/>
                  </a:cubicBezTo>
                  <a:cubicBezTo>
                    <a:pt x="155" y="213"/>
                    <a:pt x="155" y="214"/>
                    <a:pt x="154" y="214"/>
                  </a:cubicBezTo>
                  <a:cubicBezTo>
                    <a:pt x="154" y="214"/>
                    <a:pt x="154" y="215"/>
                    <a:pt x="154" y="215"/>
                  </a:cubicBezTo>
                  <a:cubicBezTo>
                    <a:pt x="154" y="216"/>
                    <a:pt x="154" y="217"/>
                    <a:pt x="154" y="218"/>
                  </a:cubicBezTo>
                  <a:cubicBezTo>
                    <a:pt x="154" y="218"/>
                    <a:pt x="154" y="219"/>
                    <a:pt x="154" y="219"/>
                  </a:cubicBezTo>
                  <a:cubicBezTo>
                    <a:pt x="153" y="220"/>
                    <a:pt x="153" y="221"/>
                    <a:pt x="152" y="221"/>
                  </a:cubicBezTo>
                  <a:cubicBezTo>
                    <a:pt x="152" y="222"/>
                    <a:pt x="150" y="223"/>
                    <a:pt x="149" y="223"/>
                  </a:cubicBezTo>
                  <a:cubicBezTo>
                    <a:pt x="149" y="223"/>
                    <a:pt x="148" y="224"/>
                    <a:pt x="148" y="224"/>
                  </a:cubicBezTo>
                  <a:cubicBezTo>
                    <a:pt x="147" y="224"/>
                    <a:pt x="146" y="225"/>
                    <a:pt x="146" y="225"/>
                  </a:cubicBezTo>
                  <a:cubicBezTo>
                    <a:pt x="145" y="225"/>
                    <a:pt x="144" y="226"/>
                    <a:pt x="144" y="227"/>
                  </a:cubicBezTo>
                  <a:cubicBezTo>
                    <a:pt x="144" y="227"/>
                    <a:pt x="143" y="228"/>
                    <a:pt x="142" y="228"/>
                  </a:cubicBezTo>
                  <a:cubicBezTo>
                    <a:pt x="142" y="229"/>
                    <a:pt x="141" y="230"/>
                    <a:pt x="141" y="230"/>
                  </a:cubicBezTo>
                  <a:cubicBezTo>
                    <a:pt x="139" y="231"/>
                    <a:pt x="138" y="230"/>
                    <a:pt x="137" y="230"/>
                  </a:cubicBezTo>
                  <a:cubicBezTo>
                    <a:pt x="136" y="230"/>
                    <a:pt x="134" y="230"/>
                    <a:pt x="133" y="230"/>
                  </a:cubicBezTo>
                  <a:cubicBezTo>
                    <a:pt x="132" y="230"/>
                    <a:pt x="130" y="230"/>
                    <a:pt x="129" y="230"/>
                  </a:cubicBezTo>
                  <a:cubicBezTo>
                    <a:pt x="129" y="230"/>
                    <a:pt x="127" y="230"/>
                    <a:pt x="127" y="230"/>
                  </a:cubicBezTo>
                  <a:cubicBezTo>
                    <a:pt x="125" y="229"/>
                    <a:pt x="123" y="229"/>
                    <a:pt x="122" y="229"/>
                  </a:cubicBezTo>
                  <a:cubicBezTo>
                    <a:pt x="121" y="229"/>
                    <a:pt x="120" y="228"/>
                    <a:pt x="119" y="228"/>
                  </a:cubicBezTo>
                  <a:cubicBezTo>
                    <a:pt x="118" y="227"/>
                    <a:pt x="116" y="226"/>
                    <a:pt x="115" y="226"/>
                  </a:cubicBezTo>
                  <a:cubicBezTo>
                    <a:pt x="114" y="225"/>
                    <a:pt x="113" y="224"/>
                    <a:pt x="112" y="224"/>
                  </a:cubicBezTo>
                  <a:cubicBezTo>
                    <a:pt x="111" y="223"/>
                    <a:pt x="109" y="222"/>
                    <a:pt x="109" y="221"/>
                  </a:cubicBezTo>
                  <a:cubicBezTo>
                    <a:pt x="108" y="221"/>
                    <a:pt x="108" y="219"/>
                    <a:pt x="107" y="219"/>
                  </a:cubicBezTo>
                  <a:cubicBezTo>
                    <a:pt x="106" y="218"/>
                    <a:pt x="104" y="218"/>
                    <a:pt x="103" y="217"/>
                  </a:cubicBezTo>
                  <a:cubicBezTo>
                    <a:pt x="103" y="217"/>
                    <a:pt x="101" y="217"/>
                    <a:pt x="101" y="216"/>
                  </a:cubicBezTo>
                  <a:cubicBezTo>
                    <a:pt x="100" y="216"/>
                    <a:pt x="100" y="215"/>
                    <a:pt x="100" y="215"/>
                  </a:cubicBezTo>
                  <a:cubicBezTo>
                    <a:pt x="100" y="214"/>
                    <a:pt x="100" y="213"/>
                    <a:pt x="100" y="212"/>
                  </a:cubicBezTo>
                  <a:cubicBezTo>
                    <a:pt x="100" y="211"/>
                    <a:pt x="100" y="209"/>
                    <a:pt x="99" y="208"/>
                  </a:cubicBezTo>
                  <a:cubicBezTo>
                    <a:pt x="99" y="207"/>
                    <a:pt x="97" y="206"/>
                    <a:pt x="96" y="206"/>
                  </a:cubicBezTo>
                  <a:cubicBezTo>
                    <a:pt x="96" y="206"/>
                    <a:pt x="95" y="207"/>
                    <a:pt x="95" y="207"/>
                  </a:cubicBezTo>
                  <a:cubicBezTo>
                    <a:pt x="94" y="207"/>
                    <a:pt x="94" y="208"/>
                    <a:pt x="93" y="208"/>
                  </a:cubicBezTo>
                  <a:cubicBezTo>
                    <a:pt x="92" y="209"/>
                    <a:pt x="91" y="209"/>
                    <a:pt x="90" y="209"/>
                  </a:cubicBezTo>
                  <a:cubicBezTo>
                    <a:pt x="89" y="209"/>
                    <a:pt x="87" y="208"/>
                    <a:pt x="86" y="208"/>
                  </a:cubicBezTo>
                  <a:cubicBezTo>
                    <a:pt x="85" y="208"/>
                    <a:pt x="84" y="208"/>
                    <a:pt x="83" y="208"/>
                  </a:cubicBezTo>
                  <a:cubicBezTo>
                    <a:pt x="81" y="208"/>
                    <a:pt x="80" y="208"/>
                    <a:pt x="79" y="208"/>
                  </a:cubicBezTo>
                  <a:cubicBezTo>
                    <a:pt x="78" y="208"/>
                    <a:pt x="77" y="210"/>
                    <a:pt x="77" y="211"/>
                  </a:cubicBezTo>
                  <a:cubicBezTo>
                    <a:pt x="77" y="211"/>
                    <a:pt x="76" y="212"/>
                    <a:pt x="76" y="212"/>
                  </a:cubicBezTo>
                  <a:cubicBezTo>
                    <a:pt x="76" y="213"/>
                    <a:pt x="76" y="214"/>
                    <a:pt x="76" y="215"/>
                  </a:cubicBezTo>
                  <a:cubicBezTo>
                    <a:pt x="76" y="216"/>
                    <a:pt x="75" y="217"/>
                    <a:pt x="75" y="217"/>
                  </a:cubicBezTo>
                  <a:cubicBezTo>
                    <a:pt x="75" y="218"/>
                    <a:pt x="74" y="218"/>
                    <a:pt x="74" y="218"/>
                  </a:cubicBezTo>
                  <a:cubicBezTo>
                    <a:pt x="73" y="218"/>
                    <a:pt x="71" y="218"/>
                    <a:pt x="71" y="218"/>
                  </a:cubicBezTo>
                  <a:cubicBezTo>
                    <a:pt x="70" y="218"/>
                    <a:pt x="69" y="219"/>
                    <a:pt x="69" y="220"/>
                  </a:cubicBezTo>
                  <a:cubicBezTo>
                    <a:pt x="68" y="220"/>
                    <a:pt x="67" y="220"/>
                    <a:pt x="67" y="220"/>
                  </a:cubicBezTo>
                  <a:cubicBezTo>
                    <a:pt x="66" y="220"/>
                    <a:pt x="65" y="219"/>
                    <a:pt x="65" y="219"/>
                  </a:cubicBezTo>
                  <a:cubicBezTo>
                    <a:pt x="64" y="219"/>
                    <a:pt x="63" y="219"/>
                    <a:pt x="62" y="219"/>
                  </a:cubicBezTo>
                  <a:cubicBezTo>
                    <a:pt x="62" y="219"/>
                    <a:pt x="60" y="219"/>
                    <a:pt x="60" y="219"/>
                  </a:cubicBezTo>
                  <a:cubicBezTo>
                    <a:pt x="59" y="219"/>
                    <a:pt x="57" y="219"/>
                    <a:pt x="56" y="219"/>
                  </a:cubicBezTo>
                  <a:cubicBezTo>
                    <a:pt x="56" y="219"/>
                    <a:pt x="55" y="218"/>
                    <a:pt x="54" y="218"/>
                  </a:cubicBezTo>
                  <a:cubicBezTo>
                    <a:pt x="53" y="218"/>
                    <a:pt x="52" y="216"/>
                    <a:pt x="52" y="215"/>
                  </a:cubicBezTo>
                  <a:cubicBezTo>
                    <a:pt x="51" y="215"/>
                    <a:pt x="50" y="214"/>
                    <a:pt x="49" y="214"/>
                  </a:cubicBezTo>
                  <a:cubicBezTo>
                    <a:pt x="49" y="214"/>
                    <a:pt x="48" y="213"/>
                    <a:pt x="47" y="213"/>
                  </a:cubicBezTo>
                  <a:cubicBezTo>
                    <a:pt x="46" y="213"/>
                    <a:pt x="45" y="213"/>
                    <a:pt x="44" y="213"/>
                  </a:cubicBezTo>
                  <a:cubicBezTo>
                    <a:pt x="43" y="213"/>
                    <a:pt x="41" y="214"/>
                    <a:pt x="40" y="214"/>
                  </a:cubicBezTo>
                  <a:cubicBezTo>
                    <a:pt x="40" y="215"/>
                    <a:pt x="39" y="216"/>
                    <a:pt x="38" y="216"/>
                  </a:cubicBezTo>
                  <a:cubicBezTo>
                    <a:pt x="38" y="217"/>
                    <a:pt x="38" y="218"/>
                    <a:pt x="37" y="219"/>
                  </a:cubicBezTo>
                  <a:cubicBezTo>
                    <a:pt x="35" y="219"/>
                    <a:pt x="35" y="219"/>
                    <a:pt x="35" y="219"/>
                  </a:cubicBezTo>
                  <a:cubicBezTo>
                    <a:pt x="35" y="218"/>
                    <a:pt x="34" y="217"/>
                    <a:pt x="34" y="217"/>
                  </a:cubicBezTo>
                  <a:cubicBezTo>
                    <a:pt x="33" y="217"/>
                    <a:pt x="32" y="216"/>
                    <a:pt x="31" y="216"/>
                  </a:cubicBezTo>
                  <a:cubicBezTo>
                    <a:pt x="31" y="216"/>
                    <a:pt x="30" y="215"/>
                    <a:pt x="29" y="215"/>
                  </a:cubicBezTo>
                  <a:cubicBezTo>
                    <a:pt x="28" y="215"/>
                    <a:pt x="27" y="215"/>
                    <a:pt x="27" y="215"/>
                  </a:cubicBezTo>
                  <a:cubicBezTo>
                    <a:pt x="26" y="215"/>
                    <a:pt x="24" y="216"/>
                    <a:pt x="23" y="216"/>
                  </a:cubicBezTo>
                  <a:cubicBezTo>
                    <a:pt x="22" y="216"/>
                    <a:pt x="21" y="216"/>
                    <a:pt x="21" y="216"/>
                  </a:cubicBezTo>
                  <a:cubicBezTo>
                    <a:pt x="20" y="215"/>
                    <a:pt x="19" y="215"/>
                    <a:pt x="19" y="215"/>
                  </a:cubicBezTo>
                  <a:cubicBezTo>
                    <a:pt x="18" y="214"/>
                    <a:pt x="16" y="213"/>
                    <a:pt x="16" y="212"/>
                  </a:cubicBezTo>
                  <a:cubicBezTo>
                    <a:pt x="16" y="212"/>
                    <a:pt x="16" y="211"/>
                    <a:pt x="16" y="210"/>
                  </a:cubicBezTo>
                  <a:cubicBezTo>
                    <a:pt x="15" y="210"/>
                    <a:pt x="15" y="208"/>
                    <a:pt x="14" y="208"/>
                  </a:cubicBezTo>
                  <a:cubicBezTo>
                    <a:pt x="13" y="208"/>
                    <a:pt x="11" y="207"/>
                    <a:pt x="10" y="207"/>
                  </a:cubicBezTo>
                  <a:cubicBezTo>
                    <a:pt x="10" y="207"/>
                    <a:pt x="9" y="207"/>
                    <a:pt x="9" y="207"/>
                  </a:cubicBezTo>
                  <a:cubicBezTo>
                    <a:pt x="8" y="207"/>
                    <a:pt x="7" y="207"/>
                    <a:pt x="6" y="207"/>
                  </a:cubicBezTo>
                  <a:cubicBezTo>
                    <a:pt x="6" y="208"/>
                    <a:pt x="5" y="208"/>
                    <a:pt x="5" y="209"/>
                  </a:cubicBezTo>
                  <a:cubicBezTo>
                    <a:pt x="4" y="210"/>
                    <a:pt x="4" y="210"/>
                    <a:pt x="3" y="210"/>
                  </a:cubicBezTo>
                  <a:cubicBezTo>
                    <a:pt x="3" y="210"/>
                    <a:pt x="2" y="209"/>
                    <a:pt x="2" y="209"/>
                  </a:cubicBezTo>
                  <a:cubicBezTo>
                    <a:pt x="2" y="209"/>
                    <a:pt x="2" y="208"/>
                    <a:pt x="2" y="208"/>
                  </a:cubicBezTo>
                  <a:cubicBezTo>
                    <a:pt x="2" y="207"/>
                    <a:pt x="3" y="207"/>
                    <a:pt x="3" y="206"/>
                  </a:cubicBezTo>
                  <a:cubicBezTo>
                    <a:pt x="3" y="206"/>
                    <a:pt x="3" y="205"/>
                    <a:pt x="4" y="204"/>
                  </a:cubicBezTo>
                  <a:cubicBezTo>
                    <a:pt x="4" y="203"/>
                    <a:pt x="4" y="201"/>
                    <a:pt x="4" y="200"/>
                  </a:cubicBezTo>
                  <a:cubicBezTo>
                    <a:pt x="4" y="199"/>
                    <a:pt x="4" y="198"/>
                    <a:pt x="4" y="196"/>
                  </a:cubicBezTo>
                  <a:cubicBezTo>
                    <a:pt x="4" y="196"/>
                    <a:pt x="4" y="194"/>
                    <a:pt x="4" y="194"/>
                  </a:cubicBezTo>
                  <a:cubicBezTo>
                    <a:pt x="4" y="193"/>
                    <a:pt x="4" y="190"/>
                    <a:pt x="5" y="189"/>
                  </a:cubicBezTo>
                  <a:cubicBezTo>
                    <a:pt x="5" y="188"/>
                    <a:pt x="6" y="186"/>
                    <a:pt x="6" y="185"/>
                  </a:cubicBezTo>
                  <a:cubicBezTo>
                    <a:pt x="6" y="184"/>
                    <a:pt x="6" y="184"/>
                    <a:pt x="6" y="183"/>
                  </a:cubicBezTo>
                  <a:cubicBezTo>
                    <a:pt x="6" y="183"/>
                    <a:pt x="6" y="183"/>
                    <a:pt x="6" y="182"/>
                  </a:cubicBezTo>
                  <a:cubicBezTo>
                    <a:pt x="5" y="182"/>
                    <a:pt x="5" y="181"/>
                    <a:pt x="5" y="181"/>
                  </a:cubicBezTo>
                  <a:cubicBezTo>
                    <a:pt x="5" y="181"/>
                    <a:pt x="5" y="180"/>
                    <a:pt x="4" y="180"/>
                  </a:cubicBezTo>
                  <a:cubicBezTo>
                    <a:pt x="4" y="179"/>
                    <a:pt x="4" y="178"/>
                    <a:pt x="4" y="177"/>
                  </a:cubicBezTo>
                  <a:cubicBezTo>
                    <a:pt x="4" y="177"/>
                    <a:pt x="4" y="176"/>
                    <a:pt x="4" y="176"/>
                  </a:cubicBezTo>
                  <a:cubicBezTo>
                    <a:pt x="4" y="175"/>
                    <a:pt x="3" y="175"/>
                    <a:pt x="3" y="175"/>
                  </a:cubicBezTo>
                  <a:cubicBezTo>
                    <a:pt x="3" y="175"/>
                    <a:pt x="3" y="174"/>
                    <a:pt x="3" y="174"/>
                  </a:cubicBezTo>
                  <a:cubicBezTo>
                    <a:pt x="3" y="174"/>
                    <a:pt x="2" y="174"/>
                    <a:pt x="2" y="174"/>
                  </a:cubicBezTo>
                  <a:cubicBezTo>
                    <a:pt x="2" y="173"/>
                    <a:pt x="2" y="172"/>
                    <a:pt x="2" y="171"/>
                  </a:cubicBezTo>
                  <a:cubicBezTo>
                    <a:pt x="2" y="171"/>
                    <a:pt x="1" y="170"/>
                    <a:pt x="1" y="170"/>
                  </a:cubicBezTo>
                  <a:cubicBezTo>
                    <a:pt x="0" y="170"/>
                    <a:pt x="0" y="169"/>
                    <a:pt x="0" y="168"/>
                  </a:cubicBezTo>
                  <a:cubicBezTo>
                    <a:pt x="0" y="168"/>
                    <a:pt x="0" y="167"/>
                    <a:pt x="0" y="166"/>
                  </a:cubicBezTo>
                  <a:cubicBezTo>
                    <a:pt x="0" y="166"/>
                    <a:pt x="2" y="166"/>
                    <a:pt x="2" y="165"/>
                  </a:cubicBezTo>
                  <a:cubicBezTo>
                    <a:pt x="2" y="165"/>
                    <a:pt x="2" y="165"/>
                    <a:pt x="2" y="164"/>
                  </a:cubicBezTo>
                  <a:cubicBezTo>
                    <a:pt x="2" y="164"/>
                    <a:pt x="2" y="163"/>
                    <a:pt x="2" y="163"/>
                  </a:cubicBezTo>
                  <a:cubicBezTo>
                    <a:pt x="2" y="162"/>
                    <a:pt x="2" y="159"/>
                    <a:pt x="2" y="159"/>
                  </a:cubicBezTo>
                  <a:cubicBezTo>
                    <a:pt x="2" y="158"/>
                    <a:pt x="3" y="157"/>
                    <a:pt x="3" y="157"/>
                  </a:cubicBezTo>
                  <a:cubicBezTo>
                    <a:pt x="3" y="157"/>
                    <a:pt x="3" y="155"/>
                    <a:pt x="3" y="155"/>
                  </a:cubicBezTo>
                  <a:cubicBezTo>
                    <a:pt x="3" y="154"/>
                    <a:pt x="4" y="154"/>
                    <a:pt x="4" y="153"/>
                  </a:cubicBezTo>
                  <a:cubicBezTo>
                    <a:pt x="4" y="153"/>
                    <a:pt x="4" y="152"/>
                    <a:pt x="4" y="151"/>
                  </a:cubicBezTo>
                  <a:cubicBezTo>
                    <a:pt x="4" y="150"/>
                    <a:pt x="4" y="149"/>
                    <a:pt x="4" y="148"/>
                  </a:cubicBezTo>
                  <a:cubicBezTo>
                    <a:pt x="4" y="148"/>
                    <a:pt x="4" y="146"/>
                    <a:pt x="4" y="146"/>
                  </a:cubicBezTo>
                  <a:cubicBezTo>
                    <a:pt x="4" y="145"/>
                    <a:pt x="4" y="145"/>
                    <a:pt x="5" y="144"/>
                  </a:cubicBezTo>
                  <a:cubicBezTo>
                    <a:pt x="5" y="144"/>
                    <a:pt x="5" y="143"/>
                    <a:pt x="6" y="143"/>
                  </a:cubicBezTo>
                  <a:cubicBezTo>
                    <a:pt x="6" y="143"/>
                    <a:pt x="6" y="143"/>
                    <a:pt x="6" y="143"/>
                  </a:cubicBezTo>
                  <a:cubicBezTo>
                    <a:pt x="6" y="142"/>
                    <a:pt x="6" y="142"/>
                    <a:pt x="7" y="141"/>
                  </a:cubicBezTo>
                  <a:cubicBezTo>
                    <a:pt x="7" y="141"/>
                    <a:pt x="8" y="141"/>
                    <a:pt x="8" y="141"/>
                  </a:cubicBezTo>
                  <a:cubicBezTo>
                    <a:pt x="8" y="141"/>
                    <a:pt x="8" y="140"/>
                    <a:pt x="9" y="140"/>
                  </a:cubicBezTo>
                  <a:cubicBezTo>
                    <a:pt x="9" y="140"/>
                    <a:pt x="10" y="140"/>
                    <a:pt x="10" y="140"/>
                  </a:cubicBezTo>
                  <a:cubicBezTo>
                    <a:pt x="11" y="140"/>
                    <a:pt x="11" y="140"/>
                    <a:pt x="11" y="139"/>
                  </a:cubicBezTo>
                  <a:cubicBezTo>
                    <a:pt x="12" y="139"/>
                    <a:pt x="11" y="139"/>
                    <a:pt x="11" y="139"/>
                  </a:cubicBezTo>
                  <a:cubicBezTo>
                    <a:pt x="11" y="138"/>
                    <a:pt x="11" y="138"/>
                    <a:pt x="10" y="138"/>
                  </a:cubicBezTo>
                  <a:cubicBezTo>
                    <a:pt x="10" y="138"/>
                    <a:pt x="10" y="138"/>
                    <a:pt x="9" y="138"/>
                  </a:cubicBezTo>
                  <a:cubicBezTo>
                    <a:pt x="9" y="139"/>
                    <a:pt x="9" y="139"/>
                    <a:pt x="9" y="139"/>
                  </a:cubicBezTo>
                  <a:cubicBezTo>
                    <a:pt x="9" y="139"/>
                    <a:pt x="8" y="139"/>
                    <a:pt x="8" y="139"/>
                  </a:cubicBezTo>
                  <a:cubicBezTo>
                    <a:pt x="7" y="139"/>
                    <a:pt x="7" y="139"/>
                    <a:pt x="6" y="140"/>
                  </a:cubicBezTo>
                  <a:cubicBezTo>
                    <a:pt x="6" y="140"/>
                    <a:pt x="6" y="140"/>
                    <a:pt x="5" y="141"/>
                  </a:cubicBezTo>
                  <a:cubicBezTo>
                    <a:pt x="5" y="141"/>
                    <a:pt x="5" y="141"/>
                    <a:pt x="5" y="141"/>
                  </a:cubicBezTo>
                  <a:cubicBezTo>
                    <a:pt x="4" y="140"/>
                    <a:pt x="4" y="139"/>
                    <a:pt x="4" y="139"/>
                  </a:cubicBezTo>
                  <a:cubicBezTo>
                    <a:pt x="4" y="139"/>
                    <a:pt x="4" y="138"/>
                    <a:pt x="4" y="138"/>
                  </a:cubicBezTo>
                  <a:cubicBezTo>
                    <a:pt x="4" y="138"/>
                    <a:pt x="3" y="137"/>
                    <a:pt x="3" y="137"/>
                  </a:cubicBezTo>
                  <a:cubicBezTo>
                    <a:pt x="3" y="137"/>
                    <a:pt x="3" y="137"/>
                    <a:pt x="3" y="137"/>
                  </a:cubicBezTo>
                  <a:cubicBezTo>
                    <a:pt x="3" y="137"/>
                    <a:pt x="2" y="136"/>
                    <a:pt x="2" y="136"/>
                  </a:cubicBezTo>
                  <a:cubicBezTo>
                    <a:pt x="2" y="136"/>
                    <a:pt x="1" y="134"/>
                    <a:pt x="1" y="134"/>
                  </a:cubicBezTo>
                  <a:cubicBezTo>
                    <a:pt x="1" y="133"/>
                    <a:pt x="2" y="132"/>
                    <a:pt x="2" y="132"/>
                  </a:cubicBezTo>
                  <a:cubicBezTo>
                    <a:pt x="2" y="131"/>
                    <a:pt x="3" y="131"/>
                    <a:pt x="3" y="130"/>
                  </a:cubicBezTo>
                  <a:cubicBezTo>
                    <a:pt x="3" y="130"/>
                    <a:pt x="3" y="130"/>
                    <a:pt x="3" y="129"/>
                  </a:cubicBezTo>
                  <a:cubicBezTo>
                    <a:pt x="2" y="129"/>
                    <a:pt x="2" y="129"/>
                    <a:pt x="2" y="129"/>
                  </a:cubicBezTo>
                  <a:cubicBezTo>
                    <a:pt x="2" y="128"/>
                    <a:pt x="2" y="128"/>
                    <a:pt x="3" y="128"/>
                  </a:cubicBezTo>
                  <a:cubicBezTo>
                    <a:pt x="3" y="127"/>
                    <a:pt x="3" y="127"/>
                    <a:pt x="3" y="126"/>
                  </a:cubicBezTo>
                  <a:cubicBezTo>
                    <a:pt x="3" y="126"/>
                    <a:pt x="3" y="125"/>
                    <a:pt x="3" y="124"/>
                  </a:cubicBezTo>
                  <a:cubicBezTo>
                    <a:pt x="3" y="124"/>
                    <a:pt x="3" y="122"/>
                    <a:pt x="3" y="121"/>
                  </a:cubicBezTo>
                  <a:cubicBezTo>
                    <a:pt x="4" y="121"/>
                    <a:pt x="4" y="120"/>
                    <a:pt x="4" y="120"/>
                  </a:cubicBezTo>
                  <a:cubicBezTo>
                    <a:pt x="4" y="119"/>
                    <a:pt x="4" y="118"/>
                    <a:pt x="4" y="118"/>
                  </a:cubicBezTo>
                  <a:cubicBezTo>
                    <a:pt x="4" y="117"/>
                    <a:pt x="4" y="117"/>
                    <a:pt x="4" y="116"/>
                  </a:cubicBezTo>
                  <a:cubicBezTo>
                    <a:pt x="5" y="116"/>
                    <a:pt x="5" y="117"/>
                    <a:pt x="5" y="117"/>
                  </a:cubicBezTo>
                  <a:cubicBezTo>
                    <a:pt x="5" y="117"/>
                    <a:pt x="6" y="117"/>
                    <a:pt x="7" y="117"/>
                  </a:cubicBezTo>
                  <a:cubicBezTo>
                    <a:pt x="7" y="117"/>
                    <a:pt x="8" y="118"/>
                    <a:pt x="9" y="118"/>
                  </a:cubicBezTo>
                  <a:cubicBezTo>
                    <a:pt x="10" y="118"/>
                    <a:pt x="11" y="117"/>
                    <a:pt x="13" y="117"/>
                  </a:cubicBezTo>
                  <a:cubicBezTo>
                    <a:pt x="14" y="117"/>
                    <a:pt x="16" y="117"/>
                    <a:pt x="17" y="117"/>
                  </a:cubicBezTo>
                  <a:cubicBezTo>
                    <a:pt x="17" y="117"/>
                    <a:pt x="18" y="118"/>
                    <a:pt x="18" y="118"/>
                  </a:cubicBezTo>
                  <a:cubicBezTo>
                    <a:pt x="19" y="119"/>
                    <a:pt x="20" y="120"/>
                    <a:pt x="20" y="121"/>
                  </a:cubicBezTo>
                  <a:cubicBezTo>
                    <a:pt x="21" y="122"/>
                    <a:pt x="21" y="124"/>
                    <a:pt x="22" y="124"/>
                  </a:cubicBezTo>
                  <a:cubicBezTo>
                    <a:pt x="22" y="125"/>
                    <a:pt x="23" y="127"/>
                    <a:pt x="25" y="127"/>
                  </a:cubicBezTo>
                  <a:cubicBezTo>
                    <a:pt x="25" y="128"/>
                    <a:pt x="26" y="129"/>
                    <a:pt x="27" y="129"/>
                  </a:cubicBezTo>
                  <a:cubicBezTo>
                    <a:pt x="27" y="129"/>
                    <a:pt x="28" y="128"/>
                    <a:pt x="28" y="127"/>
                  </a:cubicBezTo>
                  <a:cubicBezTo>
                    <a:pt x="28" y="127"/>
                    <a:pt x="30" y="128"/>
                    <a:pt x="30" y="128"/>
                  </a:cubicBezTo>
                  <a:cubicBezTo>
                    <a:pt x="31" y="128"/>
                    <a:pt x="32" y="129"/>
                    <a:pt x="32" y="129"/>
                  </a:cubicBezTo>
                  <a:cubicBezTo>
                    <a:pt x="33" y="130"/>
                    <a:pt x="36" y="130"/>
                    <a:pt x="37" y="130"/>
                  </a:cubicBezTo>
                  <a:cubicBezTo>
                    <a:pt x="38" y="130"/>
                    <a:pt x="38" y="130"/>
                    <a:pt x="39" y="130"/>
                  </a:cubicBezTo>
                  <a:cubicBezTo>
                    <a:pt x="39" y="130"/>
                    <a:pt x="40" y="130"/>
                    <a:pt x="41" y="130"/>
                  </a:cubicBezTo>
                  <a:cubicBezTo>
                    <a:pt x="41" y="130"/>
                    <a:pt x="41" y="129"/>
                    <a:pt x="41" y="128"/>
                  </a:cubicBezTo>
                  <a:cubicBezTo>
                    <a:pt x="42" y="128"/>
                    <a:pt x="42" y="126"/>
                    <a:pt x="42" y="126"/>
                  </a:cubicBezTo>
                  <a:cubicBezTo>
                    <a:pt x="42" y="125"/>
                    <a:pt x="42" y="124"/>
                    <a:pt x="42" y="124"/>
                  </a:cubicBezTo>
                  <a:cubicBezTo>
                    <a:pt x="42" y="123"/>
                    <a:pt x="42" y="121"/>
                    <a:pt x="43" y="121"/>
                  </a:cubicBezTo>
                  <a:cubicBezTo>
                    <a:pt x="43" y="120"/>
                    <a:pt x="43" y="119"/>
                    <a:pt x="44" y="119"/>
                  </a:cubicBezTo>
                  <a:cubicBezTo>
                    <a:pt x="44" y="119"/>
                    <a:pt x="45" y="118"/>
                    <a:pt x="45" y="117"/>
                  </a:cubicBezTo>
                  <a:cubicBezTo>
                    <a:pt x="45" y="117"/>
                    <a:pt x="46" y="117"/>
                    <a:pt x="46" y="116"/>
                  </a:cubicBezTo>
                  <a:cubicBezTo>
                    <a:pt x="47" y="116"/>
                    <a:pt x="47" y="115"/>
                    <a:pt x="48" y="114"/>
                  </a:cubicBezTo>
                  <a:cubicBezTo>
                    <a:pt x="48" y="114"/>
                    <a:pt x="49" y="113"/>
                    <a:pt x="49" y="112"/>
                  </a:cubicBezTo>
                  <a:cubicBezTo>
                    <a:pt x="50" y="111"/>
                    <a:pt x="50" y="110"/>
                    <a:pt x="51" y="109"/>
                  </a:cubicBezTo>
                  <a:cubicBezTo>
                    <a:pt x="51" y="109"/>
                    <a:pt x="52" y="108"/>
                    <a:pt x="53" y="108"/>
                  </a:cubicBezTo>
                  <a:cubicBezTo>
                    <a:pt x="53" y="108"/>
                    <a:pt x="55" y="108"/>
                    <a:pt x="56" y="108"/>
                  </a:cubicBezTo>
                  <a:cubicBezTo>
                    <a:pt x="57" y="108"/>
                    <a:pt x="58" y="108"/>
                    <a:pt x="59" y="108"/>
                  </a:cubicBezTo>
                  <a:cubicBezTo>
                    <a:pt x="60" y="108"/>
                    <a:pt x="61" y="108"/>
                    <a:pt x="62" y="107"/>
                  </a:cubicBezTo>
                  <a:cubicBezTo>
                    <a:pt x="63" y="107"/>
                    <a:pt x="65" y="106"/>
                    <a:pt x="66" y="106"/>
                  </a:cubicBezTo>
                  <a:cubicBezTo>
                    <a:pt x="67" y="106"/>
                    <a:pt x="68" y="105"/>
                    <a:pt x="68" y="105"/>
                  </a:cubicBezTo>
                  <a:cubicBezTo>
                    <a:pt x="69" y="105"/>
                    <a:pt x="72" y="105"/>
                    <a:pt x="73" y="105"/>
                  </a:cubicBezTo>
                  <a:cubicBezTo>
                    <a:pt x="74" y="106"/>
                    <a:pt x="76" y="106"/>
                    <a:pt x="78" y="106"/>
                  </a:cubicBezTo>
                  <a:cubicBezTo>
                    <a:pt x="78" y="106"/>
                    <a:pt x="80" y="106"/>
                    <a:pt x="80" y="106"/>
                  </a:cubicBezTo>
                  <a:cubicBezTo>
                    <a:pt x="81" y="106"/>
                    <a:pt x="83" y="107"/>
                    <a:pt x="84" y="107"/>
                  </a:cubicBezTo>
                  <a:cubicBezTo>
                    <a:pt x="84" y="107"/>
                    <a:pt x="86" y="107"/>
                    <a:pt x="86" y="107"/>
                  </a:cubicBezTo>
                  <a:cubicBezTo>
                    <a:pt x="87" y="107"/>
                    <a:pt x="88" y="106"/>
                    <a:pt x="89" y="105"/>
                  </a:cubicBezTo>
                  <a:cubicBezTo>
                    <a:pt x="89" y="105"/>
                    <a:pt x="90" y="104"/>
                    <a:pt x="90" y="104"/>
                  </a:cubicBezTo>
                  <a:cubicBezTo>
                    <a:pt x="91" y="103"/>
                    <a:pt x="92" y="102"/>
                    <a:pt x="92" y="101"/>
                  </a:cubicBezTo>
                  <a:cubicBezTo>
                    <a:pt x="93" y="101"/>
                    <a:pt x="92" y="99"/>
                    <a:pt x="93" y="99"/>
                  </a:cubicBezTo>
                  <a:cubicBezTo>
                    <a:pt x="93" y="97"/>
                    <a:pt x="93" y="96"/>
                    <a:pt x="93" y="95"/>
                  </a:cubicBezTo>
                  <a:cubicBezTo>
                    <a:pt x="93" y="94"/>
                    <a:pt x="93" y="93"/>
                    <a:pt x="93" y="92"/>
                  </a:cubicBezTo>
                  <a:cubicBezTo>
                    <a:pt x="93" y="92"/>
                    <a:pt x="94" y="90"/>
                    <a:pt x="94" y="90"/>
                  </a:cubicBezTo>
                  <a:cubicBezTo>
                    <a:pt x="95" y="89"/>
                    <a:pt x="95" y="87"/>
                    <a:pt x="95" y="87"/>
                  </a:cubicBezTo>
                  <a:cubicBezTo>
                    <a:pt x="95" y="85"/>
                    <a:pt x="95" y="84"/>
                    <a:pt x="95" y="83"/>
                  </a:cubicBezTo>
                  <a:cubicBezTo>
                    <a:pt x="95" y="82"/>
                    <a:pt x="95" y="82"/>
                    <a:pt x="95" y="81"/>
                  </a:cubicBezTo>
                  <a:cubicBezTo>
                    <a:pt x="94" y="80"/>
                    <a:pt x="94" y="79"/>
                    <a:pt x="94" y="79"/>
                  </a:cubicBezTo>
                  <a:cubicBezTo>
                    <a:pt x="94" y="78"/>
                    <a:pt x="93" y="77"/>
                    <a:pt x="92" y="76"/>
                  </a:cubicBezTo>
                  <a:cubicBezTo>
                    <a:pt x="92" y="76"/>
                    <a:pt x="92" y="75"/>
                    <a:pt x="91" y="74"/>
                  </a:cubicBezTo>
                  <a:cubicBezTo>
                    <a:pt x="91" y="74"/>
                    <a:pt x="90" y="74"/>
                    <a:pt x="90" y="74"/>
                  </a:cubicBezTo>
                  <a:cubicBezTo>
                    <a:pt x="89" y="73"/>
                    <a:pt x="87" y="72"/>
                    <a:pt x="87" y="72"/>
                  </a:cubicBezTo>
                  <a:cubicBezTo>
                    <a:pt x="86" y="72"/>
                    <a:pt x="84" y="72"/>
                    <a:pt x="84" y="72"/>
                  </a:cubicBezTo>
                  <a:cubicBezTo>
                    <a:pt x="83" y="71"/>
                    <a:pt x="81" y="70"/>
                    <a:pt x="80" y="70"/>
                  </a:cubicBezTo>
                  <a:cubicBezTo>
                    <a:pt x="80" y="69"/>
                    <a:pt x="79" y="68"/>
                    <a:pt x="79" y="68"/>
                  </a:cubicBezTo>
                  <a:cubicBezTo>
                    <a:pt x="78" y="67"/>
                    <a:pt x="76" y="65"/>
                    <a:pt x="76" y="63"/>
                  </a:cubicBezTo>
                  <a:cubicBezTo>
                    <a:pt x="76" y="62"/>
                    <a:pt x="75" y="60"/>
                    <a:pt x="75" y="59"/>
                  </a:cubicBezTo>
                  <a:cubicBezTo>
                    <a:pt x="75" y="59"/>
                    <a:pt x="75" y="58"/>
                    <a:pt x="75" y="57"/>
                  </a:cubicBezTo>
                  <a:cubicBezTo>
                    <a:pt x="75" y="57"/>
                    <a:pt x="75" y="56"/>
                    <a:pt x="75" y="55"/>
                  </a:cubicBezTo>
                  <a:cubicBezTo>
                    <a:pt x="76" y="55"/>
                    <a:pt x="76" y="54"/>
                    <a:pt x="77" y="53"/>
                  </a:cubicBezTo>
                  <a:cubicBezTo>
                    <a:pt x="77" y="53"/>
                    <a:pt x="78" y="52"/>
                    <a:pt x="78" y="51"/>
                  </a:cubicBezTo>
                  <a:cubicBezTo>
                    <a:pt x="78" y="51"/>
                    <a:pt x="78" y="50"/>
                    <a:pt x="79" y="50"/>
                  </a:cubicBezTo>
                  <a:cubicBezTo>
                    <a:pt x="79" y="50"/>
                    <a:pt x="80" y="50"/>
                    <a:pt x="80" y="50"/>
                  </a:cubicBezTo>
                  <a:cubicBezTo>
                    <a:pt x="81" y="50"/>
                    <a:pt x="81" y="50"/>
                    <a:pt x="82" y="49"/>
                  </a:cubicBezTo>
                  <a:cubicBezTo>
                    <a:pt x="83" y="48"/>
                    <a:pt x="84" y="47"/>
                    <a:pt x="84" y="46"/>
                  </a:cubicBezTo>
                  <a:cubicBezTo>
                    <a:pt x="84" y="46"/>
                    <a:pt x="84" y="44"/>
                    <a:pt x="85" y="44"/>
                  </a:cubicBezTo>
                  <a:cubicBezTo>
                    <a:pt x="85" y="43"/>
                    <a:pt x="85" y="42"/>
                    <a:pt x="86" y="42"/>
                  </a:cubicBezTo>
                  <a:cubicBezTo>
                    <a:pt x="86" y="42"/>
                    <a:pt x="86" y="41"/>
                    <a:pt x="87" y="41"/>
                  </a:cubicBezTo>
                  <a:cubicBezTo>
                    <a:pt x="87" y="40"/>
                    <a:pt x="88" y="40"/>
                    <a:pt x="89" y="40"/>
                  </a:cubicBezTo>
                  <a:cubicBezTo>
                    <a:pt x="89" y="40"/>
                    <a:pt x="90" y="40"/>
                    <a:pt x="90" y="40"/>
                  </a:cubicBezTo>
                  <a:cubicBezTo>
                    <a:pt x="91" y="41"/>
                    <a:pt x="91" y="41"/>
                    <a:pt x="92" y="42"/>
                  </a:cubicBezTo>
                  <a:cubicBezTo>
                    <a:pt x="92" y="42"/>
                    <a:pt x="94" y="41"/>
                    <a:pt x="94" y="41"/>
                  </a:cubicBezTo>
                  <a:cubicBezTo>
                    <a:pt x="94" y="41"/>
                    <a:pt x="95" y="40"/>
                    <a:pt x="95" y="39"/>
                  </a:cubicBezTo>
                  <a:cubicBezTo>
                    <a:pt x="96" y="39"/>
                    <a:pt x="95" y="37"/>
                    <a:pt x="95" y="36"/>
                  </a:cubicBezTo>
                  <a:cubicBezTo>
                    <a:pt x="95" y="35"/>
                    <a:pt x="95" y="34"/>
                    <a:pt x="95" y="34"/>
                  </a:cubicBezTo>
                  <a:cubicBezTo>
                    <a:pt x="95" y="33"/>
                    <a:pt x="96" y="33"/>
                    <a:pt x="97" y="33"/>
                  </a:cubicBezTo>
                  <a:cubicBezTo>
                    <a:pt x="97" y="32"/>
                    <a:pt x="98" y="33"/>
                    <a:pt x="99" y="33"/>
                  </a:cubicBezTo>
                  <a:cubicBezTo>
                    <a:pt x="100" y="33"/>
                    <a:pt x="101" y="33"/>
                    <a:pt x="101" y="34"/>
                  </a:cubicBezTo>
                  <a:cubicBezTo>
                    <a:pt x="102" y="34"/>
                    <a:pt x="103" y="34"/>
                    <a:pt x="103" y="34"/>
                  </a:cubicBezTo>
                  <a:cubicBezTo>
                    <a:pt x="104" y="34"/>
                    <a:pt x="105" y="34"/>
                    <a:pt x="106" y="34"/>
                  </a:cubicBezTo>
                  <a:cubicBezTo>
                    <a:pt x="106" y="33"/>
                    <a:pt x="106" y="32"/>
                    <a:pt x="106" y="31"/>
                  </a:cubicBezTo>
                  <a:cubicBezTo>
                    <a:pt x="106" y="30"/>
                    <a:pt x="107" y="29"/>
                    <a:pt x="107" y="29"/>
                  </a:cubicBezTo>
                  <a:cubicBezTo>
                    <a:pt x="107" y="28"/>
                    <a:pt x="108" y="28"/>
                    <a:pt x="109" y="28"/>
                  </a:cubicBezTo>
                  <a:cubicBezTo>
                    <a:pt x="109" y="28"/>
                    <a:pt x="111" y="28"/>
                    <a:pt x="111" y="28"/>
                  </a:cubicBezTo>
                  <a:cubicBezTo>
                    <a:pt x="111" y="28"/>
                    <a:pt x="112" y="27"/>
                    <a:pt x="113" y="27"/>
                  </a:cubicBezTo>
                  <a:cubicBezTo>
                    <a:pt x="113" y="27"/>
                    <a:pt x="114" y="26"/>
                    <a:pt x="114" y="26"/>
                  </a:cubicBezTo>
                  <a:cubicBezTo>
                    <a:pt x="115" y="26"/>
                    <a:pt x="117" y="25"/>
                    <a:pt x="118" y="25"/>
                  </a:cubicBezTo>
                  <a:cubicBezTo>
                    <a:pt x="119" y="25"/>
                    <a:pt x="120" y="25"/>
                    <a:pt x="121" y="25"/>
                  </a:cubicBezTo>
                  <a:cubicBezTo>
                    <a:pt x="121" y="25"/>
                    <a:pt x="122" y="25"/>
                    <a:pt x="123" y="24"/>
                  </a:cubicBezTo>
                  <a:cubicBezTo>
                    <a:pt x="123" y="24"/>
                    <a:pt x="124" y="22"/>
                    <a:pt x="124" y="22"/>
                  </a:cubicBezTo>
                  <a:cubicBezTo>
                    <a:pt x="124" y="21"/>
                    <a:pt x="123" y="20"/>
                    <a:pt x="123" y="19"/>
                  </a:cubicBezTo>
                  <a:cubicBezTo>
                    <a:pt x="123" y="18"/>
                    <a:pt x="122" y="17"/>
                    <a:pt x="122" y="16"/>
                  </a:cubicBezTo>
                  <a:cubicBezTo>
                    <a:pt x="122" y="15"/>
                    <a:pt x="123" y="13"/>
                    <a:pt x="122" y="13"/>
                  </a:cubicBezTo>
                  <a:cubicBezTo>
                    <a:pt x="122" y="11"/>
                    <a:pt x="122" y="10"/>
                    <a:pt x="121" y="10"/>
                  </a:cubicBezTo>
                  <a:cubicBezTo>
                    <a:pt x="122" y="9"/>
                    <a:pt x="122" y="9"/>
                    <a:pt x="122" y="8"/>
                  </a:cubicBezTo>
                  <a:cubicBezTo>
                    <a:pt x="123" y="8"/>
                    <a:pt x="123" y="7"/>
                    <a:pt x="123" y="7"/>
                  </a:cubicBezTo>
                  <a:cubicBezTo>
                    <a:pt x="124" y="7"/>
                    <a:pt x="124" y="6"/>
                    <a:pt x="125" y="5"/>
                  </a:cubicBezTo>
                  <a:cubicBezTo>
                    <a:pt x="125" y="5"/>
                    <a:pt x="126" y="5"/>
                    <a:pt x="126" y="5"/>
                  </a:cubicBezTo>
                  <a:cubicBezTo>
                    <a:pt x="127" y="4"/>
                    <a:pt x="128" y="4"/>
                    <a:pt x="129" y="4"/>
                  </a:cubicBezTo>
                  <a:cubicBezTo>
                    <a:pt x="129" y="4"/>
                    <a:pt x="131" y="4"/>
                    <a:pt x="131" y="4"/>
                  </a:cubicBezTo>
                  <a:cubicBezTo>
                    <a:pt x="132" y="4"/>
                    <a:pt x="134" y="4"/>
                    <a:pt x="135" y="4"/>
                  </a:cubicBezTo>
                  <a:cubicBezTo>
                    <a:pt x="136" y="4"/>
                    <a:pt x="137" y="3"/>
                    <a:pt x="138" y="3"/>
                  </a:cubicBezTo>
                  <a:cubicBezTo>
                    <a:pt x="138" y="3"/>
                    <a:pt x="139" y="3"/>
                    <a:pt x="139" y="3"/>
                  </a:cubicBezTo>
                  <a:cubicBezTo>
                    <a:pt x="141" y="4"/>
                    <a:pt x="142" y="5"/>
                    <a:pt x="142" y="5"/>
                  </a:cubicBezTo>
                  <a:cubicBezTo>
                    <a:pt x="143" y="6"/>
                    <a:pt x="144" y="7"/>
                    <a:pt x="144" y="8"/>
                  </a:cubicBezTo>
                  <a:cubicBezTo>
                    <a:pt x="145" y="8"/>
                    <a:pt x="146" y="8"/>
                    <a:pt x="146" y="8"/>
                  </a:cubicBezTo>
                  <a:cubicBezTo>
                    <a:pt x="147" y="8"/>
                    <a:pt x="147" y="8"/>
                    <a:pt x="148" y="8"/>
                  </a:cubicBezTo>
                  <a:cubicBezTo>
                    <a:pt x="148" y="8"/>
                    <a:pt x="149" y="8"/>
                    <a:pt x="150" y="7"/>
                  </a:cubicBezTo>
                  <a:cubicBezTo>
                    <a:pt x="151" y="6"/>
                    <a:pt x="151" y="6"/>
                    <a:pt x="151" y="6"/>
                  </a:cubicBezTo>
                  <a:cubicBezTo>
                    <a:pt x="152" y="6"/>
                    <a:pt x="153" y="6"/>
                    <a:pt x="154" y="6"/>
                  </a:cubicBezTo>
                  <a:cubicBezTo>
                    <a:pt x="155" y="6"/>
                    <a:pt x="156" y="6"/>
                    <a:pt x="157" y="6"/>
                  </a:cubicBezTo>
                  <a:cubicBezTo>
                    <a:pt x="158" y="7"/>
                    <a:pt x="159" y="8"/>
                    <a:pt x="160" y="8"/>
                  </a:cubicBezTo>
                  <a:cubicBezTo>
                    <a:pt x="161" y="9"/>
                    <a:pt x="162" y="11"/>
                    <a:pt x="162" y="11"/>
                  </a:cubicBezTo>
                  <a:cubicBezTo>
                    <a:pt x="164" y="12"/>
                    <a:pt x="165" y="13"/>
                    <a:pt x="166" y="13"/>
                  </a:cubicBezTo>
                  <a:cubicBezTo>
                    <a:pt x="166" y="13"/>
                    <a:pt x="168" y="14"/>
                    <a:pt x="168" y="14"/>
                  </a:cubicBezTo>
                  <a:cubicBezTo>
                    <a:pt x="169" y="14"/>
                    <a:pt x="169" y="15"/>
                    <a:pt x="170" y="15"/>
                  </a:cubicBezTo>
                  <a:cubicBezTo>
                    <a:pt x="170" y="16"/>
                    <a:pt x="172" y="16"/>
                    <a:pt x="173" y="16"/>
                  </a:cubicBezTo>
                  <a:cubicBezTo>
                    <a:pt x="173" y="17"/>
                    <a:pt x="174" y="17"/>
                    <a:pt x="175" y="18"/>
                  </a:cubicBezTo>
                  <a:cubicBezTo>
                    <a:pt x="175" y="18"/>
                    <a:pt x="178" y="19"/>
                    <a:pt x="179" y="20"/>
                  </a:cubicBezTo>
                  <a:cubicBezTo>
                    <a:pt x="179" y="20"/>
                    <a:pt x="181" y="21"/>
                    <a:pt x="182" y="21"/>
                  </a:cubicBezTo>
                  <a:cubicBezTo>
                    <a:pt x="182" y="21"/>
                    <a:pt x="184" y="21"/>
                    <a:pt x="184" y="21"/>
                  </a:cubicBezTo>
                  <a:cubicBezTo>
                    <a:pt x="185" y="21"/>
                    <a:pt x="186" y="21"/>
                    <a:pt x="187" y="20"/>
                  </a:cubicBezTo>
                  <a:cubicBezTo>
                    <a:pt x="188" y="20"/>
                    <a:pt x="189" y="21"/>
                    <a:pt x="189" y="21"/>
                  </a:cubicBezTo>
                  <a:cubicBezTo>
                    <a:pt x="190" y="21"/>
                    <a:pt x="191" y="22"/>
                    <a:pt x="192" y="22"/>
                  </a:cubicBezTo>
                  <a:cubicBezTo>
                    <a:pt x="193" y="22"/>
                    <a:pt x="194" y="23"/>
                    <a:pt x="194" y="23"/>
                  </a:cubicBezTo>
                  <a:cubicBezTo>
                    <a:pt x="195" y="24"/>
                    <a:pt x="197" y="25"/>
                    <a:pt x="198" y="26"/>
                  </a:cubicBezTo>
                  <a:cubicBezTo>
                    <a:pt x="199" y="26"/>
                    <a:pt x="201" y="27"/>
                    <a:pt x="201" y="28"/>
                  </a:cubicBezTo>
                  <a:cubicBezTo>
                    <a:pt x="202" y="28"/>
                    <a:pt x="204" y="29"/>
                    <a:pt x="205" y="29"/>
                  </a:cubicBezTo>
                  <a:cubicBezTo>
                    <a:pt x="205" y="29"/>
                    <a:pt x="207" y="29"/>
                    <a:pt x="207" y="30"/>
                  </a:cubicBezTo>
                  <a:cubicBezTo>
                    <a:pt x="208" y="30"/>
                    <a:pt x="211" y="30"/>
                    <a:pt x="212" y="30"/>
                  </a:cubicBezTo>
                  <a:cubicBezTo>
                    <a:pt x="213" y="30"/>
                    <a:pt x="214" y="30"/>
                    <a:pt x="215" y="29"/>
                  </a:cubicBezTo>
                  <a:cubicBezTo>
                    <a:pt x="216" y="29"/>
                    <a:pt x="216" y="29"/>
                    <a:pt x="217" y="29"/>
                  </a:cubicBezTo>
                  <a:cubicBezTo>
                    <a:pt x="218" y="29"/>
                    <a:pt x="219" y="29"/>
                    <a:pt x="221" y="30"/>
                  </a:cubicBezTo>
                  <a:cubicBezTo>
                    <a:pt x="221" y="30"/>
                    <a:pt x="222" y="30"/>
                    <a:pt x="223" y="30"/>
                  </a:cubicBezTo>
                  <a:cubicBezTo>
                    <a:pt x="224" y="31"/>
                    <a:pt x="225" y="32"/>
                    <a:pt x="226" y="32"/>
                  </a:cubicBezTo>
                  <a:cubicBezTo>
                    <a:pt x="226" y="32"/>
                    <a:pt x="227" y="33"/>
                    <a:pt x="227" y="33"/>
                  </a:cubicBezTo>
                  <a:cubicBezTo>
                    <a:pt x="228" y="33"/>
                    <a:pt x="229" y="32"/>
                    <a:pt x="230" y="32"/>
                  </a:cubicBezTo>
                  <a:cubicBezTo>
                    <a:pt x="230" y="32"/>
                    <a:pt x="231" y="31"/>
                    <a:pt x="233" y="31"/>
                  </a:cubicBezTo>
                  <a:cubicBezTo>
                    <a:pt x="233" y="31"/>
                    <a:pt x="235" y="31"/>
                    <a:pt x="235" y="31"/>
                  </a:cubicBezTo>
                  <a:cubicBezTo>
                    <a:pt x="236" y="31"/>
                    <a:pt x="237" y="31"/>
                    <a:pt x="238" y="31"/>
                  </a:cubicBezTo>
                  <a:cubicBezTo>
                    <a:pt x="239" y="31"/>
                    <a:pt x="240" y="31"/>
                    <a:pt x="241" y="30"/>
                  </a:cubicBezTo>
                  <a:cubicBezTo>
                    <a:pt x="241" y="30"/>
                    <a:pt x="241" y="29"/>
                    <a:pt x="241" y="29"/>
                  </a:cubicBezTo>
                  <a:cubicBezTo>
                    <a:pt x="241" y="28"/>
                    <a:pt x="241" y="27"/>
                    <a:pt x="241" y="27"/>
                  </a:cubicBezTo>
                  <a:cubicBezTo>
                    <a:pt x="241" y="26"/>
                    <a:pt x="241" y="25"/>
                    <a:pt x="241" y="24"/>
                  </a:cubicBezTo>
                  <a:cubicBezTo>
                    <a:pt x="240" y="23"/>
                    <a:pt x="240" y="22"/>
                    <a:pt x="241" y="22"/>
                  </a:cubicBezTo>
                  <a:cubicBezTo>
                    <a:pt x="241" y="21"/>
                    <a:pt x="241" y="20"/>
                    <a:pt x="241" y="20"/>
                  </a:cubicBezTo>
                  <a:cubicBezTo>
                    <a:pt x="242" y="19"/>
                    <a:pt x="242" y="19"/>
                    <a:pt x="243" y="19"/>
                  </a:cubicBezTo>
                  <a:cubicBezTo>
                    <a:pt x="244" y="18"/>
                    <a:pt x="246" y="17"/>
                    <a:pt x="246" y="17"/>
                  </a:cubicBezTo>
                  <a:cubicBezTo>
                    <a:pt x="246" y="16"/>
                    <a:pt x="246" y="15"/>
                    <a:pt x="246" y="14"/>
                  </a:cubicBezTo>
                  <a:cubicBezTo>
                    <a:pt x="247" y="14"/>
                    <a:pt x="247" y="12"/>
                    <a:pt x="247" y="11"/>
                  </a:cubicBezTo>
                  <a:cubicBezTo>
                    <a:pt x="247" y="11"/>
                    <a:pt x="248" y="10"/>
                    <a:pt x="248" y="9"/>
                  </a:cubicBezTo>
                  <a:cubicBezTo>
                    <a:pt x="249" y="9"/>
                    <a:pt x="251" y="9"/>
                    <a:pt x="252" y="8"/>
                  </a:cubicBezTo>
                  <a:cubicBezTo>
                    <a:pt x="253" y="8"/>
                    <a:pt x="255" y="6"/>
                    <a:pt x="256" y="6"/>
                  </a:cubicBezTo>
                  <a:cubicBezTo>
                    <a:pt x="257" y="6"/>
                    <a:pt x="258" y="5"/>
                    <a:pt x="258" y="5"/>
                  </a:cubicBezTo>
                  <a:cubicBezTo>
                    <a:pt x="259" y="4"/>
                    <a:pt x="260" y="4"/>
                    <a:pt x="261" y="3"/>
                  </a:cubicBezTo>
                  <a:cubicBezTo>
                    <a:pt x="262" y="3"/>
                    <a:pt x="263" y="3"/>
                    <a:pt x="264" y="3"/>
                  </a:cubicBezTo>
                  <a:cubicBezTo>
                    <a:pt x="265" y="3"/>
                    <a:pt x="267" y="3"/>
                    <a:pt x="268" y="3"/>
                  </a:cubicBezTo>
                  <a:cubicBezTo>
                    <a:pt x="269" y="3"/>
                    <a:pt x="270" y="2"/>
                    <a:pt x="271" y="2"/>
                  </a:cubicBezTo>
                  <a:cubicBezTo>
                    <a:pt x="271" y="1"/>
                    <a:pt x="272" y="1"/>
                    <a:pt x="273" y="0"/>
                  </a:cubicBezTo>
                  <a:cubicBezTo>
                    <a:pt x="273" y="0"/>
                    <a:pt x="275" y="0"/>
                    <a:pt x="276" y="0"/>
                  </a:cubicBezTo>
                  <a:cubicBezTo>
                    <a:pt x="277" y="0"/>
                    <a:pt x="278" y="1"/>
                    <a:pt x="279" y="1"/>
                  </a:cubicBezTo>
                  <a:cubicBezTo>
                    <a:pt x="279" y="2"/>
                    <a:pt x="280" y="3"/>
                    <a:pt x="280" y="4"/>
                  </a:cubicBezTo>
                  <a:cubicBezTo>
                    <a:pt x="281" y="5"/>
                    <a:pt x="281" y="6"/>
                    <a:pt x="281" y="7"/>
                  </a:cubicBezTo>
                  <a:cubicBezTo>
                    <a:pt x="281" y="8"/>
                    <a:pt x="282" y="9"/>
                    <a:pt x="282" y="10"/>
                  </a:cubicBezTo>
                  <a:cubicBezTo>
                    <a:pt x="282" y="11"/>
                    <a:pt x="283" y="13"/>
                    <a:pt x="283" y="13"/>
                  </a:cubicBezTo>
                  <a:cubicBezTo>
                    <a:pt x="284" y="14"/>
                    <a:pt x="285" y="15"/>
                    <a:pt x="286" y="16"/>
                  </a:cubicBezTo>
                  <a:cubicBezTo>
                    <a:pt x="286" y="16"/>
                    <a:pt x="287" y="17"/>
                    <a:pt x="288" y="17"/>
                  </a:cubicBezTo>
                  <a:cubicBezTo>
                    <a:pt x="288" y="17"/>
                    <a:pt x="289" y="18"/>
                    <a:pt x="290" y="18"/>
                  </a:cubicBezTo>
                  <a:cubicBezTo>
                    <a:pt x="291" y="18"/>
                    <a:pt x="292" y="19"/>
                    <a:pt x="292" y="19"/>
                  </a:cubicBezTo>
                  <a:cubicBezTo>
                    <a:pt x="293" y="20"/>
                    <a:pt x="293" y="21"/>
                    <a:pt x="293" y="21"/>
                  </a:cubicBezTo>
                  <a:cubicBezTo>
                    <a:pt x="294" y="22"/>
                    <a:pt x="294" y="23"/>
                    <a:pt x="294" y="24"/>
                  </a:cubicBezTo>
                  <a:cubicBezTo>
                    <a:pt x="294" y="25"/>
                    <a:pt x="294" y="25"/>
                    <a:pt x="294" y="26"/>
                  </a:cubicBezTo>
                  <a:cubicBezTo>
                    <a:pt x="295" y="26"/>
                    <a:pt x="296" y="27"/>
                    <a:pt x="296" y="27"/>
                  </a:cubicBezTo>
                  <a:cubicBezTo>
                    <a:pt x="296" y="28"/>
                    <a:pt x="296" y="29"/>
                    <a:pt x="296" y="29"/>
                  </a:cubicBezTo>
                  <a:cubicBezTo>
                    <a:pt x="297" y="30"/>
                    <a:pt x="297" y="31"/>
                    <a:pt x="297" y="32"/>
                  </a:cubicBezTo>
                  <a:cubicBezTo>
                    <a:pt x="297" y="33"/>
                    <a:pt x="298" y="34"/>
                    <a:pt x="299" y="34"/>
                  </a:cubicBezTo>
                  <a:cubicBezTo>
                    <a:pt x="299" y="35"/>
                    <a:pt x="300" y="35"/>
                    <a:pt x="300" y="35"/>
                  </a:cubicBezTo>
                  <a:cubicBezTo>
                    <a:pt x="301" y="36"/>
                    <a:pt x="302" y="37"/>
                    <a:pt x="303" y="37"/>
                  </a:cubicBezTo>
                  <a:cubicBezTo>
                    <a:pt x="303" y="37"/>
                    <a:pt x="304" y="37"/>
                    <a:pt x="305" y="37"/>
                  </a:cubicBezTo>
                  <a:cubicBezTo>
                    <a:pt x="305" y="37"/>
                    <a:pt x="307" y="37"/>
                    <a:pt x="307" y="36"/>
                  </a:cubicBezTo>
                  <a:cubicBezTo>
                    <a:pt x="308" y="36"/>
                    <a:pt x="309" y="35"/>
                    <a:pt x="309" y="34"/>
                  </a:cubicBezTo>
                  <a:cubicBezTo>
                    <a:pt x="309" y="34"/>
                    <a:pt x="309" y="32"/>
                    <a:pt x="310" y="32"/>
                  </a:cubicBezTo>
                  <a:cubicBezTo>
                    <a:pt x="310" y="32"/>
                    <a:pt x="311" y="31"/>
                    <a:pt x="312" y="31"/>
                  </a:cubicBezTo>
                  <a:cubicBezTo>
                    <a:pt x="312" y="31"/>
                    <a:pt x="312" y="31"/>
                    <a:pt x="312" y="31"/>
                  </a:cubicBezTo>
                  <a:cubicBezTo>
                    <a:pt x="313" y="32"/>
                    <a:pt x="314" y="33"/>
                    <a:pt x="314" y="33"/>
                  </a:cubicBezTo>
                  <a:cubicBezTo>
                    <a:pt x="315" y="34"/>
                    <a:pt x="317" y="35"/>
                    <a:pt x="319" y="36"/>
                  </a:cubicBezTo>
                  <a:cubicBezTo>
                    <a:pt x="320" y="37"/>
                    <a:pt x="322" y="38"/>
                    <a:pt x="323" y="38"/>
                  </a:cubicBezTo>
                  <a:cubicBezTo>
                    <a:pt x="324" y="38"/>
                    <a:pt x="326" y="39"/>
                    <a:pt x="327" y="40"/>
                  </a:cubicBezTo>
                  <a:cubicBezTo>
                    <a:pt x="328" y="40"/>
                    <a:pt x="329" y="41"/>
                    <a:pt x="330" y="41"/>
                  </a:cubicBezTo>
                  <a:cubicBezTo>
                    <a:pt x="330" y="41"/>
                    <a:pt x="331" y="41"/>
                    <a:pt x="332" y="41"/>
                  </a:cubicBezTo>
                  <a:cubicBezTo>
                    <a:pt x="332" y="41"/>
                    <a:pt x="333" y="42"/>
                    <a:pt x="333" y="42"/>
                  </a:cubicBezTo>
                  <a:cubicBezTo>
                    <a:pt x="334" y="42"/>
                    <a:pt x="334" y="42"/>
                    <a:pt x="335" y="4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176"/>
            <p:cNvSpPr>
              <a:spLocks/>
            </p:cNvSpPr>
            <p:nvPr/>
          </p:nvSpPr>
          <p:spPr bwMode="auto">
            <a:xfrm>
              <a:off x="1510" y="3169"/>
              <a:ext cx="928" cy="638"/>
            </a:xfrm>
            <a:custGeom>
              <a:avLst/>
              <a:gdLst>
                <a:gd name="T0" fmla="*/ 330 w 335"/>
                <a:gd name="T1" fmla="*/ 56 h 231"/>
                <a:gd name="T2" fmla="*/ 321 w 335"/>
                <a:gd name="T3" fmla="*/ 67 h 231"/>
                <a:gd name="T4" fmla="*/ 308 w 335"/>
                <a:gd name="T5" fmla="*/ 65 h 231"/>
                <a:gd name="T6" fmla="*/ 295 w 335"/>
                <a:gd name="T7" fmla="*/ 71 h 231"/>
                <a:gd name="T8" fmla="*/ 282 w 335"/>
                <a:gd name="T9" fmla="*/ 78 h 231"/>
                <a:gd name="T10" fmla="*/ 278 w 335"/>
                <a:gd name="T11" fmla="*/ 99 h 231"/>
                <a:gd name="T12" fmla="*/ 272 w 335"/>
                <a:gd name="T13" fmla="*/ 114 h 231"/>
                <a:gd name="T14" fmla="*/ 258 w 335"/>
                <a:gd name="T15" fmla="*/ 126 h 231"/>
                <a:gd name="T16" fmla="*/ 249 w 335"/>
                <a:gd name="T17" fmla="*/ 141 h 231"/>
                <a:gd name="T18" fmla="*/ 242 w 335"/>
                <a:gd name="T19" fmla="*/ 161 h 231"/>
                <a:gd name="T20" fmla="*/ 237 w 335"/>
                <a:gd name="T21" fmla="*/ 171 h 231"/>
                <a:gd name="T22" fmla="*/ 235 w 335"/>
                <a:gd name="T23" fmla="*/ 182 h 231"/>
                <a:gd name="T24" fmla="*/ 227 w 335"/>
                <a:gd name="T25" fmla="*/ 186 h 231"/>
                <a:gd name="T26" fmla="*/ 206 w 335"/>
                <a:gd name="T27" fmla="*/ 190 h 231"/>
                <a:gd name="T28" fmla="*/ 178 w 335"/>
                <a:gd name="T29" fmla="*/ 204 h 231"/>
                <a:gd name="T30" fmla="*/ 163 w 335"/>
                <a:gd name="T31" fmla="*/ 212 h 231"/>
                <a:gd name="T32" fmla="*/ 149 w 335"/>
                <a:gd name="T33" fmla="*/ 223 h 231"/>
                <a:gd name="T34" fmla="*/ 129 w 335"/>
                <a:gd name="T35" fmla="*/ 230 h 231"/>
                <a:gd name="T36" fmla="*/ 103 w 335"/>
                <a:gd name="T37" fmla="*/ 217 h 231"/>
                <a:gd name="T38" fmla="*/ 90 w 335"/>
                <a:gd name="T39" fmla="*/ 209 h 231"/>
                <a:gd name="T40" fmla="*/ 74 w 335"/>
                <a:gd name="T41" fmla="*/ 218 h 231"/>
                <a:gd name="T42" fmla="*/ 54 w 335"/>
                <a:gd name="T43" fmla="*/ 218 h 231"/>
                <a:gd name="T44" fmla="*/ 35 w 335"/>
                <a:gd name="T45" fmla="*/ 219 h 231"/>
                <a:gd name="T46" fmla="*/ 16 w 335"/>
                <a:gd name="T47" fmla="*/ 212 h 231"/>
                <a:gd name="T48" fmla="*/ 2 w 335"/>
                <a:gd name="T49" fmla="*/ 209 h 231"/>
                <a:gd name="T50" fmla="*/ 6 w 335"/>
                <a:gd name="T51" fmla="*/ 185 h 231"/>
                <a:gd name="T52" fmla="*/ 3 w 335"/>
                <a:gd name="T53" fmla="*/ 174 h 231"/>
                <a:gd name="T54" fmla="*/ 2 w 335"/>
                <a:gd name="T55" fmla="*/ 163 h 231"/>
                <a:gd name="T56" fmla="*/ 5 w 335"/>
                <a:gd name="T57" fmla="*/ 144 h 231"/>
                <a:gd name="T58" fmla="*/ 11 w 335"/>
                <a:gd name="T59" fmla="*/ 139 h 231"/>
                <a:gd name="T60" fmla="*/ 4 w 335"/>
                <a:gd name="T61" fmla="*/ 139 h 231"/>
                <a:gd name="T62" fmla="*/ 3 w 335"/>
                <a:gd name="T63" fmla="*/ 129 h 231"/>
                <a:gd name="T64" fmla="*/ 4 w 335"/>
                <a:gd name="T65" fmla="*/ 116 h 231"/>
                <a:gd name="T66" fmla="*/ 22 w 335"/>
                <a:gd name="T67" fmla="*/ 124 h 231"/>
                <a:gd name="T68" fmla="*/ 41 w 335"/>
                <a:gd name="T69" fmla="*/ 130 h 231"/>
                <a:gd name="T70" fmla="*/ 48 w 335"/>
                <a:gd name="T71" fmla="*/ 114 h 231"/>
                <a:gd name="T72" fmla="*/ 68 w 335"/>
                <a:gd name="T73" fmla="*/ 105 h 231"/>
                <a:gd name="T74" fmla="*/ 92 w 335"/>
                <a:gd name="T75" fmla="*/ 101 h 231"/>
                <a:gd name="T76" fmla="*/ 94 w 335"/>
                <a:gd name="T77" fmla="*/ 79 h 231"/>
                <a:gd name="T78" fmla="*/ 76 w 335"/>
                <a:gd name="T79" fmla="*/ 63 h 231"/>
                <a:gd name="T80" fmla="*/ 82 w 335"/>
                <a:gd name="T81" fmla="*/ 49 h 231"/>
                <a:gd name="T82" fmla="*/ 94 w 335"/>
                <a:gd name="T83" fmla="*/ 41 h 231"/>
                <a:gd name="T84" fmla="*/ 106 w 335"/>
                <a:gd name="T85" fmla="*/ 34 h 231"/>
                <a:gd name="T86" fmla="*/ 121 w 335"/>
                <a:gd name="T87" fmla="*/ 25 h 231"/>
                <a:gd name="T88" fmla="*/ 123 w 335"/>
                <a:gd name="T89" fmla="*/ 7 h 231"/>
                <a:gd name="T90" fmla="*/ 142 w 335"/>
                <a:gd name="T91" fmla="*/ 5 h 231"/>
                <a:gd name="T92" fmla="*/ 160 w 335"/>
                <a:gd name="T93" fmla="*/ 8 h 231"/>
                <a:gd name="T94" fmla="*/ 182 w 335"/>
                <a:gd name="T95" fmla="*/ 21 h 231"/>
                <a:gd name="T96" fmla="*/ 205 w 335"/>
                <a:gd name="T97" fmla="*/ 29 h 231"/>
                <a:gd name="T98" fmla="*/ 227 w 335"/>
                <a:gd name="T99" fmla="*/ 33 h 231"/>
                <a:gd name="T100" fmla="*/ 241 w 335"/>
                <a:gd name="T101" fmla="*/ 24 h 231"/>
                <a:gd name="T102" fmla="*/ 252 w 335"/>
                <a:gd name="T103" fmla="*/ 8 h 231"/>
                <a:gd name="T104" fmla="*/ 276 w 335"/>
                <a:gd name="T105" fmla="*/ 0 h 231"/>
                <a:gd name="T106" fmla="*/ 290 w 335"/>
                <a:gd name="T107" fmla="*/ 18 h 231"/>
                <a:gd name="T108" fmla="*/ 299 w 335"/>
                <a:gd name="T109" fmla="*/ 34 h 231"/>
                <a:gd name="T110" fmla="*/ 312 w 335"/>
                <a:gd name="T111" fmla="*/ 31 h 231"/>
                <a:gd name="T112" fmla="*/ 335 w 335"/>
                <a:gd name="T113" fmla="*/ 43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5" h="231">
                  <a:moveTo>
                    <a:pt x="335" y="43"/>
                  </a:moveTo>
                  <a:cubicBezTo>
                    <a:pt x="335" y="43"/>
                    <a:pt x="335" y="44"/>
                    <a:pt x="335" y="44"/>
                  </a:cubicBezTo>
                  <a:cubicBezTo>
                    <a:pt x="335" y="45"/>
                    <a:pt x="334" y="45"/>
                    <a:pt x="334" y="46"/>
                  </a:cubicBezTo>
                  <a:cubicBezTo>
                    <a:pt x="334" y="46"/>
                    <a:pt x="333" y="48"/>
                    <a:pt x="333" y="48"/>
                  </a:cubicBezTo>
                  <a:cubicBezTo>
                    <a:pt x="333" y="49"/>
                    <a:pt x="332" y="49"/>
                    <a:pt x="332" y="50"/>
                  </a:cubicBezTo>
                  <a:cubicBezTo>
                    <a:pt x="331" y="50"/>
                    <a:pt x="331" y="51"/>
                    <a:pt x="331" y="52"/>
                  </a:cubicBezTo>
                  <a:cubicBezTo>
                    <a:pt x="331" y="52"/>
                    <a:pt x="330" y="53"/>
                    <a:pt x="330" y="53"/>
                  </a:cubicBezTo>
                  <a:cubicBezTo>
                    <a:pt x="330" y="54"/>
                    <a:pt x="330" y="55"/>
                    <a:pt x="330" y="56"/>
                  </a:cubicBezTo>
                  <a:cubicBezTo>
                    <a:pt x="330" y="57"/>
                    <a:pt x="330" y="58"/>
                    <a:pt x="330" y="58"/>
                  </a:cubicBezTo>
                  <a:cubicBezTo>
                    <a:pt x="330" y="59"/>
                    <a:pt x="329" y="60"/>
                    <a:pt x="329" y="60"/>
                  </a:cubicBezTo>
                  <a:cubicBezTo>
                    <a:pt x="329" y="62"/>
                    <a:pt x="329" y="63"/>
                    <a:pt x="329" y="64"/>
                  </a:cubicBezTo>
                  <a:cubicBezTo>
                    <a:pt x="329" y="64"/>
                    <a:pt x="329" y="66"/>
                    <a:pt x="329" y="67"/>
                  </a:cubicBezTo>
                  <a:cubicBezTo>
                    <a:pt x="329" y="67"/>
                    <a:pt x="328" y="68"/>
                    <a:pt x="327" y="68"/>
                  </a:cubicBezTo>
                  <a:cubicBezTo>
                    <a:pt x="327" y="68"/>
                    <a:pt x="325" y="67"/>
                    <a:pt x="325" y="67"/>
                  </a:cubicBezTo>
                  <a:cubicBezTo>
                    <a:pt x="324" y="67"/>
                    <a:pt x="323" y="68"/>
                    <a:pt x="322" y="68"/>
                  </a:cubicBezTo>
                  <a:cubicBezTo>
                    <a:pt x="322" y="68"/>
                    <a:pt x="321" y="67"/>
                    <a:pt x="321" y="67"/>
                  </a:cubicBezTo>
                  <a:cubicBezTo>
                    <a:pt x="320" y="67"/>
                    <a:pt x="319" y="66"/>
                    <a:pt x="319" y="66"/>
                  </a:cubicBezTo>
                  <a:cubicBezTo>
                    <a:pt x="319" y="66"/>
                    <a:pt x="318" y="65"/>
                    <a:pt x="318" y="65"/>
                  </a:cubicBezTo>
                  <a:cubicBezTo>
                    <a:pt x="318" y="65"/>
                    <a:pt x="317" y="64"/>
                    <a:pt x="317" y="63"/>
                  </a:cubicBezTo>
                  <a:cubicBezTo>
                    <a:pt x="316" y="63"/>
                    <a:pt x="315" y="63"/>
                    <a:pt x="315" y="63"/>
                  </a:cubicBezTo>
                  <a:cubicBezTo>
                    <a:pt x="314" y="62"/>
                    <a:pt x="313" y="62"/>
                    <a:pt x="312" y="62"/>
                  </a:cubicBezTo>
                  <a:cubicBezTo>
                    <a:pt x="312" y="62"/>
                    <a:pt x="311" y="63"/>
                    <a:pt x="310" y="63"/>
                  </a:cubicBezTo>
                  <a:cubicBezTo>
                    <a:pt x="310" y="63"/>
                    <a:pt x="309" y="64"/>
                    <a:pt x="308" y="64"/>
                  </a:cubicBezTo>
                  <a:cubicBezTo>
                    <a:pt x="308" y="64"/>
                    <a:pt x="308" y="65"/>
                    <a:pt x="308" y="65"/>
                  </a:cubicBezTo>
                  <a:cubicBezTo>
                    <a:pt x="307" y="66"/>
                    <a:pt x="307" y="67"/>
                    <a:pt x="307" y="67"/>
                  </a:cubicBezTo>
                  <a:cubicBezTo>
                    <a:pt x="307" y="68"/>
                    <a:pt x="306" y="68"/>
                    <a:pt x="306" y="69"/>
                  </a:cubicBezTo>
                  <a:cubicBezTo>
                    <a:pt x="306" y="69"/>
                    <a:pt x="307" y="70"/>
                    <a:pt x="307" y="70"/>
                  </a:cubicBezTo>
                  <a:cubicBezTo>
                    <a:pt x="307" y="71"/>
                    <a:pt x="307" y="72"/>
                    <a:pt x="306" y="72"/>
                  </a:cubicBezTo>
                  <a:cubicBezTo>
                    <a:pt x="306" y="72"/>
                    <a:pt x="304" y="72"/>
                    <a:pt x="304" y="72"/>
                  </a:cubicBezTo>
                  <a:cubicBezTo>
                    <a:pt x="303" y="73"/>
                    <a:pt x="301" y="73"/>
                    <a:pt x="300" y="72"/>
                  </a:cubicBezTo>
                  <a:cubicBezTo>
                    <a:pt x="300" y="72"/>
                    <a:pt x="298" y="72"/>
                    <a:pt x="298" y="72"/>
                  </a:cubicBezTo>
                  <a:cubicBezTo>
                    <a:pt x="297" y="72"/>
                    <a:pt x="296" y="71"/>
                    <a:pt x="295" y="71"/>
                  </a:cubicBezTo>
                  <a:cubicBezTo>
                    <a:pt x="294" y="71"/>
                    <a:pt x="293" y="71"/>
                    <a:pt x="293" y="72"/>
                  </a:cubicBezTo>
                  <a:cubicBezTo>
                    <a:pt x="292" y="72"/>
                    <a:pt x="292" y="73"/>
                    <a:pt x="292" y="74"/>
                  </a:cubicBezTo>
                  <a:cubicBezTo>
                    <a:pt x="291" y="74"/>
                    <a:pt x="290" y="75"/>
                    <a:pt x="289" y="75"/>
                  </a:cubicBezTo>
                  <a:cubicBezTo>
                    <a:pt x="289" y="75"/>
                    <a:pt x="288" y="75"/>
                    <a:pt x="287" y="75"/>
                  </a:cubicBezTo>
                  <a:cubicBezTo>
                    <a:pt x="287" y="75"/>
                    <a:pt x="286" y="75"/>
                    <a:pt x="286" y="75"/>
                  </a:cubicBezTo>
                  <a:cubicBezTo>
                    <a:pt x="286" y="75"/>
                    <a:pt x="285" y="75"/>
                    <a:pt x="285" y="75"/>
                  </a:cubicBezTo>
                  <a:cubicBezTo>
                    <a:pt x="285" y="76"/>
                    <a:pt x="284" y="76"/>
                    <a:pt x="283" y="76"/>
                  </a:cubicBezTo>
                  <a:cubicBezTo>
                    <a:pt x="283" y="77"/>
                    <a:pt x="282" y="78"/>
                    <a:pt x="282" y="78"/>
                  </a:cubicBezTo>
                  <a:cubicBezTo>
                    <a:pt x="282" y="79"/>
                    <a:pt x="282" y="80"/>
                    <a:pt x="282" y="81"/>
                  </a:cubicBezTo>
                  <a:cubicBezTo>
                    <a:pt x="282" y="82"/>
                    <a:pt x="282" y="84"/>
                    <a:pt x="282" y="85"/>
                  </a:cubicBezTo>
                  <a:cubicBezTo>
                    <a:pt x="282" y="86"/>
                    <a:pt x="283" y="88"/>
                    <a:pt x="282" y="89"/>
                  </a:cubicBezTo>
                  <a:cubicBezTo>
                    <a:pt x="282" y="89"/>
                    <a:pt x="282" y="91"/>
                    <a:pt x="282" y="92"/>
                  </a:cubicBezTo>
                  <a:cubicBezTo>
                    <a:pt x="281" y="93"/>
                    <a:pt x="281" y="93"/>
                    <a:pt x="281" y="93"/>
                  </a:cubicBezTo>
                  <a:cubicBezTo>
                    <a:pt x="281" y="93"/>
                    <a:pt x="281" y="94"/>
                    <a:pt x="280" y="95"/>
                  </a:cubicBezTo>
                  <a:cubicBezTo>
                    <a:pt x="280" y="95"/>
                    <a:pt x="280" y="96"/>
                    <a:pt x="280" y="96"/>
                  </a:cubicBezTo>
                  <a:cubicBezTo>
                    <a:pt x="279" y="97"/>
                    <a:pt x="279" y="98"/>
                    <a:pt x="278" y="99"/>
                  </a:cubicBezTo>
                  <a:cubicBezTo>
                    <a:pt x="278" y="100"/>
                    <a:pt x="278" y="101"/>
                    <a:pt x="278" y="102"/>
                  </a:cubicBezTo>
                  <a:cubicBezTo>
                    <a:pt x="278" y="102"/>
                    <a:pt x="279" y="104"/>
                    <a:pt x="278" y="104"/>
                  </a:cubicBezTo>
                  <a:cubicBezTo>
                    <a:pt x="278" y="105"/>
                    <a:pt x="277" y="106"/>
                    <a:pt x="277" y="106"/>
                  </a:cubicBezTo>
                  <a:cubicBezTo>
                    <a:pt x="277" y="107"/>
                    <a:pt x="276" y="109"/>
                    <a:pt x="276" y="109"/>
                  </a:cubicBezTo>
                  <a:cubicBezTo>
                    <a:pt x="276" y="109"/>
                    <a:pt x="275" y="110"/>
                    <a:pt x="274" y="111"/>
                  </a:cubicBezTo>
                  <a:cubicBezTo>
                    <a:pt x="274" y="111"/>
                    <a:pt x="274" y="111"/>
                    <a:pt x="273" y="112"/>
                  </a:cubicBezTo>
                  <a:cubicBezTo>
                    <a:pt x="273" y="112"/>
                    <a:pt x="273" y="112"/>
                    <a:pt x="272" y="113"/>
                  </a:cubicBezTo>
                  <a:cubicBezTo>
                    <a:pt x="272" y="113"/>
                    <a:pt x="272" y="114"/>
                    <a:pt x="272" y="114"/>
                  </a:cubicBezTo>
                  <a:cubicBezTo>
                    <a:pt x="272" y="115"/>
                    <a:pt x="271" y="115"/>
                    <a:pt x="270" y="116"/>
                  </a:cubicBezTo>
                  <a:cubicBezTo>
                    <a:pt x="270" y="116"/>
                    <a:pt x="269" y="117"/>
                    <a:pt x="268" y="117"/>
                  </a:cubicBezTo>
                  <a:cubicBezTo>
                    <a:pt x="268" y="117"/>
                    <a:pt x="266" y="119"/>
                    <a:pt x="266" y="120"/>
                  </a:cubicBezTo>
                  <a:cubicBezTo>
                    <a:pt x="265" y="120"/>
                    <a:pt x="264" y="121"/>
                    <a:pt x="264" y="121"/>
                  </a:cubicBezTo>
                  <a:cubicBezTo>
                    <a:pt x="263" y="122"/>
                    <a:pt x="264" y="122"/>
                    <a:pt x="263" y="123"/>
                  </a:cubicBezTo>
                  <a:cubicBezTo>
                    <a:pt x="263" y="124"/>
                    <a:pt x="262" y="124"/>
                    <a:pt x="262" y="124"/>
                  </a:cubicBezTo>
                  <a:cubicBezTo>
                    <a:pt x="261" y="125"/>
                    <a:pt x="260" y="125"/>
                    <a:pt x="260" y="126"/>
                  </a:cubicBezTo>
                  <a:cubicBezTo>
                    <a:pt x="259" y="126"/>
                    <a:pt x="259" y="126"/>
                    <a:pt x="258" y="126"/>
                  </a:cubicBezTo>
                  <a:cubicBezTo>
                    <a:pt x="258" y="127"/>
                    <a:pt x="257" y="126"/>
                    <a:pt x="257" y="127"/>
                  </a:cubicBezTo>
                  <a:cubicBezTo>
                    <a:pt x="256" y="127"/>
                    <a:pt x="255" y="127"/>
                    <a:pt x="254" y="128"/>
                  </a:cubicBezTo>
                  <a:cubicBezTo>
                    <a:pt x="254" y="128"/>
                    <a:pt x="253" y="129"/>
                    <a:pt x="253" y="130"/>
                  </a:cubicBezTo>
                  <a:cubicBezTo>
                    <a:pt x="253" y="131"/>
                    <a:pt x="253" y="132"/>
                    <a:pt x="253" y="133"/>
                  </a:cubicBezTo>
                  <a:cubicBezTo>
                    <a:pt x="253" y="134"/>
                    <a:pt x="252" y="135"/>
                    <a:pt x="252" y="136"/>
                  </a:cubicBezTo>
                  <a:cubicBezTo>
                    <a:pt x="252" y="136"/>
                    <a:pt x="251" y="137"/>
                    <a:pt x="251" y="138"/>
                  </a:cubicBezTo>
                  <a:cubicBezTo>
                    <a:pt x="251" y="138"/>
                    <a:pt x="250" y="140"/>
                    <a:pt x="250" y="140"/>
                  </a:cubicBezTo>
                  <a:cubicBezTo>
                    <a:pt x="250" y="140"/>
                    <a:pt x="249" y="141"/>
                    <a:pt x="249" y="141"/>
                  </a:cubicBezTo>
                  <a:cubicBezTo>
                    <a:pt x="249" y="142"/>
                    <a:pt x="249" y="142"/>
                    <a:pt x="248" y="143"/>
                  </a:cubicBezTo>
                  <a:cubicBezTo>
                    <a:pt x="248" y="143"/>
                    <a:pt x="248" y="144"/>
                    <a:pt x="248" y="145"/>
                  </a:cubicBezTo>
                  <a:cubicBezTo>
                    <a:pt x="247" y="146"/>
                    <a:pt x="248" y="148"/>
                    <a:pt x="248" y="149"/>
                  </a:cubicBezTo>
                  <a:cubicBezTo>
                    <a:pt x="248" y="149"/>
                    <a:pt x="247" y="150"/>
                    <a:pt x="247" y="151"/>
                  </a:cubicBezTo>
                  <a:cubicBezTo>
                    <a:pt x="247" y="152"/>
                    <a:pt x="247" y="154"/>
                    <a:pt x="247" y="154"/>
                  </a:cubicBezTo>
                  <a:cubicBezTo>
                    <a:pt x="246" y="155"/>
                    <a:pt x="245" y="156"/>
                    <a:pt x="245" y="157"/>
                  </a:cubicBezTo>
                  <a:cubicBezTo>
                    <a:pt x="244" y="157"/>
                    <a:pt x="243" y="158"/>
                    <a:pt x="243" y="158"/>
                  </a:cubicBezTo>
                  <a:cubicBezTo>
                    <a:pt x="242" y="159"/>
                    <a:pt x="242" y="160"/>
                    <a:pt x="242" y="161"/>
                  </a:cubicBezTo>
                  <a:cubicBezTo>
                    <a:pt x="242" y="161"/>
                    <a:pt x="242" y="163"/>
                    <a:pt x="241" y="163"/>
                  </a:cubicBezTo>
                  <a:cubicBezTo>
                    <a:pt x="241" y="163"/>
                    <a:pt x="241" y="163"/>
                    <a:pt x="240" y="162"/>
                  </a:cubicBezTo>
                  <a:cubicBezTo>
                    <a:pt x="240" y="162"/>
                    <a:pt x="240" y="163"/>
                    <a:pt x="239" y="163"/>
                  </a:cubicBezTo>
                  <a:cubicBezTo>
                    <a:pt x="239" y="163"/>
                    <a:pt x="239" y="164"/>
                    <a:pt x="239" y="165"/>
                  </a:cubicBezTo>
                  <a:cubicBezTo>
                    <a:pt x="239" y="165"/>
                    <a:pt x="239" y="166"/>
                    <a:pt x="239" y="167"/>
                  </a:cubicBezTo>
                  <a:cubicBezTo>
                    <a:pt x="239" y="167"/>
                    <a:pt x="239" y="168"/>
                    <a:pt x="239" y="169"/>
                  </a:cubicBezTo>
                  <a:cubicBezTo>
                    <a:pt x="238" y="169"/>
                    <a:pt x="238" y="170"/>
                    <a:pt x="238" y="170"/>
                  </a:cubicBezTo>
                  <a:cubicBezTo>
                    <a:pt x="237" y="170"/>
                    <a:pt x="237" y="171"/>
                    <a:pt x="237" y="171"/>
                  </a:cubicBezTo>
                  <a:cubicBezTo>
                    <a:pt x="237" y="172"/>
                    <a:pt x="237" y="173"/>
                    <a:pt x="237" y="173"/>
                  </a:cubicBezTo>
                  <a:cubicBezTo>
                    <a:pt x="237" y="173"/>
                    <a:pt x="237" y="174"/>
                    <a:pt x="237" y="175"/>
                  </a:cubicBezTo>
                  <a:cubicBezTo>
                    <a:pt x="236" y="175"/>
                    <a:pt x="236" y="175"/>
                    <a:pt x="236" y="175"/>
                  </a:cubicBezTo>
                  <a:cubicBezTo>
                    <a:pt x="235" y="175"/>
                    <a:pt x="235" y="176"/>
                    <a:pt x="235" y="176"/>
                  </a:cubicBezTo>
                  <a:cubicBezTo>
                    <a:pt x="235" y="177"/>
                    <a:pt x="235" y="177"/>
                    <a:pt x="235" y="178"/>
                  </a:cubicBezTo>
                  <a:cubicBezTo>
                    <a:pt x="235" y="178"/>
                    <a:pt x="236" y="179"/>
                    <a:pt x="236" y="179"/>
                  </a:cubicBezTo>
                  <a:cubicBezTo>
                    <a:pt x="236" y="179"/>
                    <a:pt x="236" y="180"/>
                    <a:pt x="236" y="180"/>
                  </a:cubicBezTo>
                  <a:cubicBezTo>
                    <a:pt x="236" y="180"/>
                    <a:pt x="235" y="181"/>
                    <a:pt x="235" y="182"/>
                  </a:cubicBezTo>
                  <a:cubicBezTo>
                    <a:pt x="235" y="182"/>
                    <a:pt x="235" y="182"/>
                    <a:pt x="235" y="183"/>
                  </a:cubicBezTo>
                  <a:cubicBezTo>
                    <a:pt x="235" y="183"/>
                    <a:pt x="235" y="183"/>
                    <a:pt x="236" y="183"/>
                  </a:cubicBezTo>
                  <a:cubicBezTo>
                    <a:pt x="236" y="184"/>
                    <a:pt x="237" y="184"/>
                    <a:pt x="238" y="184"/>
                  </a:cubicBezTo>
                  <a:cubicBezTo>
                    <a:pt x="238" y="184"/>
                    <a:pt x="238" y="184"/>
                    <a:pt x="238" y="184"/>
                  </a:cubicBezTo>
                  <a:cubicBezTo>
                    <a:pt x="237" y="185"/>
                    <a:pt x="237" y="185"/>
                    <a:pt x="236" y="186"/>
                  </a:cubicBezTo>
                  <a:cubicBezTo>
                    <a:pt x="236" y="186"/>
                    <a:pt x="234" y="184"/>
                    <a:pt x="234" y="184"/>
                  </a:cubicBezTo>
                  <a:cubicBezTo>
                    <a:pt x="233" y="184"/>
                    <a:pt x="231" y="185"/>
                    <a:pt x="230" y="186"/>
                  </a:cubicBezTo>
                  <a:cubicBezTo>
                    <a:pt x="229" y="186"/>
                    <a:pt x="227" y="186"/>
                    <a:pt x="227" y="186"/>
                  </a:cubicBezTo>
                  <a:cubicBezTo>
                    <a:pt x="226" y="186"/>
                    <a:pt x="225" y="187"/>
                    <a:pt x="224" y="187"/>
                  </a:cubicBezTo>
                  <a:cubicBezTo>
                    <a:pt x="224" y="187"/>
                    <a:pt x="224" y="188"/>
                    <a:pt x="224" y="189"/>
                  </a:cubicBezTo>
                  <a:cubicBezTo>
                    <a:pt x="223" y="189"/>
                    <a:pt x="223" y="190"/>
                    <a:pt x="222" y="191"/>
                  </a:cubicBezTo>
                  <a:cubicBezTo>
                    <a:pt x="222" y="191"/>
                    <a:pt x="221" y="192"/>
                    <a:pt x="220" y="192"/>
                  </a:cubicBezTo>
                  <a:cubicBezTo>
                    <a:pt x="219" y="192"/>
                    <a:pt x="218" y="192"/>
                    <a:pt x="217" y="192"/>
                  </a:cubicBezTo>
                  <a:cubicBezTo>
                    <a:pt x="216" y="192"/>
                    <a:pt x="214" y="191"/>
                    <a:pt x="213" y="191"/>
                  </a:cubicBezTo>
                  <a:cubicBezTo>
                    <a:pt x="212" y="190"/>
                    <a:pt x="210" y="190"/>
                    <a:pt x="210" y="190"/>
                  </a:cubicBezTo>
                  <a:cubicBezTo>
                    <a:pt x="208" y="190"/>
                    <a:pt x="207" y="190"/>
                    <a:pt x="206" y="190"/>
                  </a:cubicBezTo>
                  <a:cubicBezTo>
                    <a:pt x="205" y="190"/>
                    <a:pt x="204" y="190"/>
                    <a:pt x="203" y="190"/>
                  </a:cubicBezTo>
                  <a:cubicBezTo>
                    <a:pt x="202" y="191"/>
                    <a:pt x="200" y="192"/>
                    <a:pt x="199" y="193"/>
                  </a:cubicBezTo>
                  <a:cubicBezTo>
                    <a:pt x="198" y="193"/>
                    <a:pt x="195" y="194"/>
                    <a:pt x="194" y="195"/>
                  </a:cubicBezTo>
                  <a:cubicBezTo>
                    <a:pt x="193" y="195"/>
                    <a:pt x="191" y="195"/>
                    <a:pt x="190" y="196"/>
                  </a:cubicBezTo>
                  <a:cubicBezTo>
                    <a:pt x="189" y="196"/>
                    <a:pt x="188" y="198"/>
                    <a:pt x="187" y="198"/>
                  </a:cubicBezTo>
                  <a:cubicBezTo>
                    <a:pt x="187" y="199"/>
                    <a:pt x="185" y="199"/>
                    <a:pt x="185" y="199"/>
                  </a:cubicBezTo>
                  <a:cubicBezTo>
                    <a:pt x="184" y="200"/>
                    <a:pt x="182" y="202"/>
                    <a:pt x="181" y="202"/>
                  </a:cubicBezTo>
                  <a:cubicBezTo>
                    <a:pt x="180" y="203"/>
                    <a:pt x="179" y="204"/>
                    <a:pt x="178" y="204"/>
                  </a:cubicBezTo>
                  <a:cubicBezTo>
                    <a:pt x="178" y="204"/>
                    <a:pt x="177" y="204"/>
                    <a:pt x="176" y="204"/>
                  </a:cubicBezTo>
                  <a:cubicBezTo>
                    <a:pt x="176" y="204"/>
                    <a:pt x="174" y="204"/>
                    <a:pt x="173" y="205"/>
                  </a:cubicBezTo>
                  <a:cubicBezTo>
                    <a:pt x="173" y="206"/>
                    <a:pt x="173" y="206"/>
                    <a:pt x="173" y="206"/>
                  </a:cubicBezTo>
                  <a:cubicBezTo>
                    <a:pt x="172" y="206"/>
                    <a:pt x="172" y="208"/>
                    <a:pt x="172" y="208"/>
                  </a:cubicBezTo>
                  <a:cubicBezTo>
                    <a:pt x="172" y="208"/>
                    <a:pt x="171" y="210"/>
                    <a:pt x="171" y="210"/>
                  </a:cubicBezTo>
                  <a:cubicBezTo>
                    <a:pt x="170" y="211"/>
                    <a:pt x="169" y="211"/>
                    <a:pt x="168" y="211"/>
                  </a:cubicBezTo>
                  <a:cubicBezTo>
                    <a:pt x="168" y="211"/>
                    <a:pt x="167" y="212"/>
                    <a:pt x="166" y="212"/>
                  </a:cubicBezTo>
                  <a:cubicBezTo>
                    <a:pt x="166" y="212"/>
                    <a:pt x="164" y="212"/>
                    <a:pt x="163" y="212"/>
                  </a:cubicBezTo>
                  <a:cubicBezTo>
                    <a:pt x="162" y="212"/>
                    <a:pt x="160" y="212"/>
                    <a:pt x="159" y="212"/>
                  </a:cubicBezTo>
                  <a:cubicBezTo>
                    <a:pt x="158" y="212"/>
                    <a:pt x="156" y="213"/>
                    <a:pt x="156" y="213"/>
                  </a:cubicBezTo>
                  <a:cubicBezTo>
                    <a:pt x="155" y="213"/>
                    <a:pt x="155" y="214"/>
                    <a:pt x="154" y="214"/>
                  </a:cubicBezTo>
                  <a:cubicBezTo>
                    <a:pt x="154" y="214"/>
                    <a:pt x="154" y="215"/>
                    <a:pt x="154" y="215"/>
                  </a:cubicBezTo>
                  <a:cubicBezTo>
                    <a:pt x="154" y="216"/>
                    <a:pt x="154" y="217"/>
                    <a:pt x="154" y="218"/>
                  </a:cubicBezTo>
                  <a:cubicBezTo>
                    <a:pt x="154" y="218"/>
                    <a:pt x="154" y="219"/>
                    <a:pt x="154" y="219"/>
                  </a:cubicBezTo>
                  <a:cubicBezTo>
                    <a:pt x="153" y="220"/>
                    <a:pt x="153" y="221"/>
                    <a:pt x="152" y="221"/>
                  </a:cubicBezTo>
                  <a:cubicBezTo>
                    <a:pt x="152" y="222"/>
                    <a:pt x="150" y="223"/>
                    <a:pt x="149" y="223"/>
                  </a:cubicBezTo>
                  <a:cubicBezTo>
                    <a:pt x="149" y="223"/>
                    <a:pt x="148" y="224"/>
                    <a:pt x="148" y="224"/>
                  </a:cubicBezTo>
                  <a:cubicBezTo>
                    <a:pt x="147" y="224"/>
                    <a:pt x="146" y="225"/>
                    <a:pt x="146" y="225"/>
                  </a:cubicBezTo>
                  <a:cubicBezTo>
                    <a:pt x="145" y="225"/>
                    <a:pt x="144" y="226"/>
                    <a:pt x="144" y="227"/>
                  </a:cubicBezTo>
                  <a:cubicBezTo>
                    <a:pt x="144" y="227"/>
                    <a:pt x="143" y="228"/>
                    <a:pt x="142" y="228"/>
                  </a:cubicBezTo>
                  <a:cubicBezTo>
                    <a:pt x="142" y="229"/>
                    <a:pt x="141" y="230"/>
                    <a:pt x="141" y="230"/>
                  </a:cubicBezTo>
                  <a:cubicBezTo>
                    <a:pt x="139" y="231"/>
                    <a:pt x="138" y="230"/>
                    <a:pt x="137" y="230"/>
                  </a:cubicBezTo>
                  <a:cubicBezTo>
                    <a:pt x="136" y="230"/>
                    <a:pt x="134" y="230"/>
                    <a:pt x="133" y="230"/>
                  </a:cubicBezTo>
                  <a:cubicBezTo>
                    <a:pt x="132" y="230"/>
                    <a:pt x="130" y="230"/>
                    <a:pt x="129" y="230"/>
                  </a:cubicBezTo>
                  <a:cubicBezTo>
                    <a:pt x="129" y="230"/>
                    <a:pt x="127" y="230"/>
                    <a:pt x="127" y="230"/>
                  </a:cubicBezTo>
                  <a:cubicBezTo>
                    <a:pt x="125" y="229"/>
                    <a:pt x="123" y="229"/>
                    <a:pt x="122" y="229"/>
                  </a:cubicBezTo>
                  <a:cubicBezTo>
                    <a:pt x="121" y="229"/>
                    <a:pt x="120" y="228"/>
                    <a:pt x="119" y="228"/>
                  </a:cubicBezTo>
                  <a:cubicBezTo>
                    <a:pt x="118" y="227"/>
                    <a:pt x="116" y="226"/>
                    <a:pt x="115" y="226"/>
                  </a:cubicBezTo>
                  <a:cubicBezTo>
                    <a:pt x="114" y="225"/>
                    <a:pt x="113" y="224"/>
                    <a:pt x="112" y="224"/>
                  </a:cubicBezTo>
                  <a:cubicBezTo>
                    <a:pt x="111" y="223"/>
                    <a:pt x="109" y="222"/>
                    <a:pt x="109" y="221"/>
                  </a:cubicBezTo>
                  <a:cubicBezTo>
                    <a:pt x="108" y="221"/>
                    <a:pt x="108" y="219"/>
                    <a:pt x="107" y="219"/>
                  </a:cubicBezTo>
                  <a:cubicBezTo>
                    <a:pt x="106" y="218"/>
                    <a:pt x="104" y="218"/>
                    <a:pt x="103" y="217"/>
                  </a:cubicBezTo>
                  <a:cubicBezTo>
                    <a:pt x="103" y="217"/>
                    <a:pt x="101" y="217"/>
                    <a:pt x="101" y="216"/>
                  </a:cubicBezTo>
                  <a:cubicBezTo>
                    <a:pt x="100" y="216"/>
                    <a:pt x="100" y="215"/>
                    <a:pt x="100" y="215"/>
                  </a:cubicBezTo>
                  <a:cubicBezTo>
                    <a:pt x="100" y="214"/>
                    <a:pt x="100" y="213"/>
                    <a:pt x="100" y="212"/>
                  </a:cubicBezTo>
                  <a:cubicBezTo>
                    <a:pt x="100" y="211"/>
                    <a:pt x="100" y="209"/>
                    <a:pt x="99" y="208"/>
                  </a:cubicBezTo>
                  <a:cubicBezTo>
                    <a:pt x="99" y="207"/>
                    <a:pt x="97" y="206"/>
                    <a:pt x="96" y="206"/>
                  </a:cubicBezTo>
                  <a:cubicBezTo>
                    <a:pt x="96" y="206"/>
                    <a:pt x="95" y="207"/>
                    <a:pt x="95" y="207"/>
                  </a:cubicBezTo>
                  <a:cubicBezTo>
                    <a:pt x="94" y="207"/>
                    <a:pt x="94" y="208"/>
                    <a:pt x="93" y="208"/>
                  </a:cubicBezTo>
                  <a:cubicBezTo>
                    <a:pt x="92" y="209"/>
                    <a:pt x="91" y="209"/>
                    <a:pt x="90" y="209"/>
                  </a:cubicBezTo>
                  <a:cubicBezTo>
                    <a:pt x="89" y="209"/>
                    <a:pt x="87" y="208"/>
                    <a:pt x="86" y="208"/>
                  </a:cubicBezTo>
                  <a:cubicBezTo>
                    <a:pt x="85" y="208"/>
                    <a:pt x="84" y="208"/>
                    <a:pt x="83" y="208"/>
                  </a:cubicBezTo>
                  <a:cubicBezTo>
                    <a:pt x="81" y="208"/>
                    <a:pt x="80" y="208"/>
                    <a:pt x="79" y="208"/>
                  </a:cubicBezTo>
                  <a:cubicBezTo>
                    <a:pt x="78" y="208"/>
                    <a:pt x="77" y="210"/>
                    <a:pt x="77" y="211"/>
                  </a:cubicBezTo>
                  <a:cubicBezTo>
                    <a:pt x="77" y="211"/>
                    <a:pt x="76" y="212"/>
                    <a:pt x="76" y="212"/>
                  </a:cubicBezTo>
                  <a:cubicBezTo>
                    <a:pt x="76" y="213"/>
                    <a:pt x="76" y="214"/>
                    <a:pt x="76" y="215"/>
                  </a:cubicBezTo>
                  <a:cubicBezTo>
                    <a:pt x="76" y="216"/>
                    <a:pt x="75" y="217"/>
                    <a:pt x="75" y="217"/>
                  </a:cubicBezTo>
                  <a:cubicBezTo>
                    <a:pt x="75" y="218"/>
                    <a:pt x="74" y="218"/>
                    <a:pt x="74" y="218"/>
                  </a:cubicBezTo>
                  <a:cubicBezTo>
                    <a:pt x="73" y="218"/>
                    <a:pt x="71" y="218"/>
                    <a:pt x="71" y="218"/>
                  </a:cubicBezTo>
                  <a:cubicBezTo>
                    <a:pt x="70" y="218"/>
                    <a:pt x="69" y="219"/>
                    <a:pt x="69" y="220"/>
                  </a:cubicBezTo>
                  <a:cubicBezTo>
                    <a:pt x="68" y="220"/>
                    <a:pt x="67" y="220"/>
                    <a:pt x="67" y="220"/>
                  </a:cubicBezTo>
                  <a:cubicBezTo>
                    <a:pt x="66" y="220"/>
                    <a:pt x="65" y="219"/>
                    <a:pt x="65" y="219"/>
                  </a:cubicBezTo>
                  <a:cubicBezTo>
                    <a:pt x="64" y="219"/>
                    <a:pt x="63" y="219"/>
                    <a:pt x="62" y="219"/>
                  </a:cubicBezTo>
                  <a:cubicBezTo>
                    <a:pt x="62" y="219"/>
                    <a:pt x="60" y="219"/>
                    <a:pt x="60" y="219"/>
                  </a:cubicBezTo>
                  <a:cubicBezTo>
                    <a:pt x="59" y="219"/>
                    <a:pt x="57" y="219"/>
                    <a:pt x="56" y="219"/>
                  </a:cubicBezTo>
                  <a:cubicBezTo>
                    <a:pt x="56" y="219"/>
                    <a:pt x="55" y="218"/>
                    <a:pt x="54" y="218"/>
                  </a:cubicBezTo>
                  <a:cubicBezTo>
                    <a:pt x="53" y="218"/>
                    <a:pt x="52" y="216"/>
                    <a:pt x="52" y="215"/>
                  </a:cubicBezTo>
                  <a:cubicBezTo>
                    <a:pt x="51" y="215"/>
                    <a:pt x="50" y="214"/>
                    <a:pt x="49" y="214"/>
                  </a:cubicBezTo>
                  <a:cubicBezTo>
                    <a:pt x="49" y="214"/>
                    <a:pt x="48" y="213"/>
                    <a:pt x="47" y="213"/>
                  </a:cubicBezTo>
                  <a:cubicBezTo>
                    <a:pt x="46" y="213"/>
                    <a:pt x="45" y="213"/>
                    <a:pt x="44" y="213"/>
                  </a:cubicBezTo>
                  <a:cubicBezTo>
                    <a:pt x="43" y="213"/>
                    <a:pt x="41" y="214"/>
                    <a:pt x="40" y="214"/>
                  </a:cubicBezTo>
                  <a:cubicBezTo>
                    <a:pt x="40" y="215"/>
                    <a:pt x="39" y="216"/>
                    <a:pt x="38" y="216"/>
                  </a:cubicBezTo>
                  <a:cubicBezTo>
                    <a:pt x="38" y="217"/>
                    <a:pt x="38" y="218"/>
                    <a:pt x="37" y="219"/>
                  </a:cubicBezTo>
                  <a:cubicBezTo>
                    <a:pt x="35" y="219"/>
                    <a:pt x="35" y="219"/>
                    <a:pt x="35" y="219"/>
                  </a:cubicBezTo>
                  <a:cubicBezTo>
                    <a:pt x="35" y="218"/>
                    <a:pt x="34" y="217"/>
                    <a:pt x="34" y="217"/>
                  </a:cubicBezTo>
                  <a:cubicBezTo>
                    <a:pt x="33" y="217"/>
                    <a:pt x="32" y="216"/>
                    <a:pt x="31" y="216"/>
                  </a:cubicBezTo>
                  <a:cubicBezTo>
                    <a:pt x="31" y="216"/>
                    <a:pt x="30" y="215"/>
                    <a:pt x="29" y="215"/>
                  </a:cubicBezTo>
                  <a:cubicBezTo>
                    <a:pt x="28" y="215"/>
                    <a:pt x="27" y="215"/>
                    <a:pt x="27" y="215"/>
                  </a:cubicBezTo>
                  <a:cubicBezTo>
                    <a:pt x="26" y="215"/>
                    <a:pt x="24" y="216"/>
                    <a:pt x="23" y="216"/>
                  </a:cubicBezTo>
                  <a:cubicBezTo>
                    <a:pt x="22" y="216"/>
                    <a:pt x="21" y="216"/>
                    <a:pt x="21" y="216"/>
                  </a:cubicBezTo>
                  <a:cubicBezTo>
                    <a:pt x="20" y="215"/>
                    <a:pt x="19" y="215"/>
                    <a:pt x="19" y="215"/>
                  </a:cubicBezTo>
                  <a:cubicBezTo>
                    <a:pt x="18" y="214"/>
                    <a:pt x="16" y="213"/>
                    <a:pt x="16" y="212"/>
                  </a:cubicBezTo>
                  <a:cubicBezTo>
                    <a:pt x="16" y="212"/>
                    <a:pt x="16" y="211"/>
                    <a:pt x="16" y="210"/>
                  </a:cubicBezTo>
                  <a:cubicBezTo>
                    <a:pt x="15" y="210"/>
                    <a:pt x="15" y="208"/>
                    <a:pt x="14" y="208"/>
                  </a:cubicBezTo>
                  <a:cubicBezTo>
                    <a:pt x="13" y="208"/>
                    <a:pt x="11" y="207"/>
                    <a:pt x="10" y="207"/>
                  </a:cubicBezTo>
                  <a:cubicBezTo>
                    <a:pt x="10" y="207"/>
                    <a:pt x="9" y="207"/>
                    <a:pt x="9" y="207"/>
                  </a:cubicBezTo>
                  <a:cubicBezTo>
                    <a:pt x="8" y="207"/>
                    <a:pt x="7" y="207"/>
                    <a:pt x="6" y="207"/>
                  </a:cubicBezTo>
                  <a:cubicBezTo>
                    <a:pt x="6" y="208"/>
                    <a:pt x="5" y="208"/>
                    <a:pt x="5" y="209"/>
                  </a:cubicBezTo>
                  <a:cubicBezTo>
                    <a:pt x="4" y="210"/>
                    <a:pt x="4" y="210"/>
                    <a:pt x="3" y="210"/>
                  </a:cubicBezTo>
                  <a:cubicBezTo>
                    <a:pt x="3" y="210"/>
                    <a:pt x="2" y="209"/>
                    <a:pt x="2" y="209"/>
                  </a:cubicBezTo>
                  <a:cubicBezTo>
                    <a:pt x="2" y="209"/>
                    <a:pt x="2" y="208"/>
                    <a:pt x="2" y="208"/>
                  </a:cubicBezTo>
                  <a:cubicBezTo>
                    <a:pt x="2" y="207"/>
                    <a:pt x="3" y="207"/>
                    <a:pt x="3" y="206"/>
                  </a:cubicBezTo>
                  <a:cubicBezTo>
                    <a:pt x="3" y="206"/>
                    <a:pt x="3" y="205"/>
                    <a:pt x="4" y="204"/>
                  </a:cubicBezTo>
                  <a:cubicBezTo>
                    <a:pt x="4" y="203"/>
                    <a:pt x="4" y="201"/>
                    <a:pt x="4" y="200"/>
                  </a:cubicBezTo>
                  <a:cubicBezTo>
                    <a:pt x="4" y="199"/>
                    <a:pt x="4" y="198"/>
                    <a:pt x="4" y="196"/>
                  </a:cubicBezTo>
                  <a:cubicBezTo>
                    <a:pt x="4" y="196"/>
                    <a:pt x="4" y="194"/>
                    <a:pt x="4" y="194"/>
                  </a:cubicBezTo>
                  <a:cubicBezTo>
                    <a:pt x="4" y="193"/>
                    <a:pt x="4" y="190"/>
                    <a:pt x="5" y="189"/>
                  </a:cubicBezTo>
                  <a:cubicBezTo>
                    <a:pt x="5" y="188"/>
                    <a:pt x="6" y="186"/>
                    <a:pt x="6" y="185"/>
                  </a:cubicBezTo>
                  <a:cubicBezTo>
                    <a:pt x="6" y="184"/>
                    <a:pt x="6" y="184"/>
                    <a:pt x="6" y="183"/>
                  </a:cubicBezTo>
                  <a:cubicBezTo>
                    <a:pt x="6" y="183"/>
                    <a:pt x="6" y="183"/>
                    <a:pt x="6" y="182"/>
                  </a:cubicBezTo>
                  <a:cubicBezTo>
                    <a:pt x="5" y="182"/>
                    <a:pt x="5" y="181"/>
                    <a:pt x="5" y="181"/>
                  </a:cubicBezTo>
                  <a:cubicBezTo>
                    <a:pt x="5" y="181"/>
                    <a:pt x="5" y="180"/>
                    <a:pt x="4" y="180"/>
                  </a:cubicBezTo>
                  <a:cubicBezTo>
                    <a:pt x="4" y="179"/>
                    <a:pt x="4" y="178"/>
                    <a:pt x="4" y="177"/>
                  </a:cubicBezTo>
                  <a:cubicBezTo>
                    <a:pt x="4" y="177"/>
                    <a:pt x="4" y="176"/>
                    <a:pt x="4" y="176"/>
                  </a:cubicBezTo>
                  <a:cubicBezTo>
                    <a:pt x="4" y="175"/>
                    <a:pt x="3" y="175"/>
                    <a:pt x="3" y="175"/>
                  </a:cubicBezTo>
                  <a:cubicBezTo>
                    <a:pt x="3" y="175"/>
                    <a:pt x="3" y="174"/>
                    <a:pt x="3" y="174"/>
                  </a:cubicBezTo>
                  <a:cubicBezTo>
                    <a:pt x="3" y="174"/>
                    <a:pt x="2" y="174"/>
                    <a:pt x="2" y="174"/>
                  </a:cubicBezTo>
                  <a:cubicBezTo>
                    <a:pt x="2" y="173"/>
                    <a:pt x="2" y="172"/>
                    <a:pt x="2" y="171"/>
                  </a:cubicBezTo>
                  <a:cubicBezTo>
                    <a:pt x="2" y="171"/>
                    <a:pt x="1" y="170"/>
                    <a:pt x="1" y="170"/>
                  </a:cubicBezTo>
                  <a:cubicBezTo>
                    <a:pt x="0" y="170"/>
                    <a:pt x="0" y="169"/>
                    <a:pt x="0" y="168"/>
                  </a:cubicBezTo>
                  <a:cubicBezTo>
                    <a:pt x="0" y="168"/>
                    <a:pt x="0" y="167"/>
                    <a:pt x="0" y="166"/>
                  </a:cubicBezTo>
                  <a:cubicBezTo>
                    <a:pt x="0" y="166"/>
                    <a:pt x="2" y="166"/>
                    <a:pt x="2" y="165"/>
                  </a:cubicBezTo>
                  <a:cubicBezTo>
                    <a:pt x="2" y="165"/>
                    <a:pt x="2" y="165"/>
                    <a:pt x="2" y="164"/>
                  </a:cubicBezTo>
                  <a:cubicBezTo>
                    <a:pt x="2" y="164"/>
                    <a:pt x="2" y="163"/>
                    <a:pt x="2" y="163"/>
                  </a:cubicBezTo>
                  <a:cubicBezTo>
                    <a:pt x="2" y="162"/>
                    <a:pt x="2" y="159"/>
                    <a:pt x="2" y="159"/>
                  </a:cubicBezTo>
                  <a:cubicBezTo>
                    <a:pt x="2" y="158"/>
                    <a:pt x="3" y="157"/>
                    <a:pt x="3" y="157"/>
                  </a:cubicBezTo>
                  <a:cubicBezTo>
                    <a:pt x="3" y="157"/>
                    <a:pt x="3" y="155"/>
                    <a:pt x="3" y="155"/>
                  </a:cubicBezTo>
                  <a:cubicBezTo>
                    <a:pt x="3" y="154"/>
                    <a:pt x="4" y="154"/>
                    <a:pt x="4" y="153"/>
                  </a:cubicBezTo>
                  <a:cubicBezTo>
                    <a:pt x="4" y="153"/>
                    <a:pt x="4" y="152"/>
                    <a:pt x="4" y="151"/>
                  </a:cubicBezTo>
                  <a:cubicBezTo>
                    <a:pt x="4" y="150"/>
                    <a:pt x="4" y="149"/>
                    <a:pt x="4" y="148"/>
                  </a:cubicBezTo>
                  <a:cubicBezTo>
                    <a:pt x="4" y="148"/>
                    <a:pt x="4" y="146"/>
                    <a:pt x="4" y="146"/>
                  </a:cubicBezTo>
                  <a:cubicBezTo>
                    <a:pt x="4" y="145"/>
                    <a:pt x="4" y="145"/>
                    <a:pt x="5" y="144"/>
                  </a:cubicBezTo>
                  <a:cubicBezTo>
                    <a:pt x="5" y="144"/>
                    <a:pt x="5" y="143"/>
                    <a:pt x="6" y="143"/>
                  </a:cubicBezTo>
                  <a:cubicBezTo>
                    <a:pt x="6" y="143"/>
                    <a:pt x="6" y="143"/>
                    <a:pt x="6" y="143"/>
                  </a:cubicBezTo>
                  <a:cubicBezTo>
                    <a:pt x="6" y="142"/>
                    <a:pt x="6" y="142"/>
                    <a:pt x="7" y="141"/>
                  </a:cubicBezTo>
                  <a:cubicBezTo>
                    <a:pt x="7" y="141"/>
                    <a:pt x="8" y="141"/>
                    <a:pt x="8" y="141"/>
                  </a:cubicBezTo>
                  <a:cubicBezTo>
                    <a:pt x="8" y="141"/>
                    <a:pt x="8" y="140"/>
                    <a:pt x="9" y="140"/>
                  </a:cubicBezTo>
                  <a:cubicBezTo>
                    <a:pt x="9" y="140"/>
                    <a:pt x="10" y="140"/>
                    <a:pt x="10" y="140"/>
                  </a:cubicBezTo>
                  <a:cubicBezTo>
                    <a:pt x="11" y="140"/>
                    <a:pt x="11" y="140"/>
                    <a:pt x="11" y="139"/>
                  </a:cubicBezTo>
                  <a:cubicBezTo>
                    <a:pt x="12" y="139"/>
                    <a:pt x="11" y="139"/>
                    <a:pt x="11" y="139"/>
                  </a:cubicBezTo>
                  <a:cubicBezTo>
                    <a:pt x="11" y="138"/>
                    <a:pt x="11" y="138"/>
                    <a:pt x="10" y="138"/>
                  </a:cubicBezTo>
                  <a:cubicBezTo>
                    <a:pt x="10" y="138"/>
                    <a:pt x="10" y="138"/>
                    <a:pt x="9" y="138"/>
                  </a:cubicBezTo>
                  <a:cubicBezTo>
                    <a:pt x="9" y="139"/>
                    <a:pt x="9" y="139"/>
                    <a:pt x="9" y="139"/>
                  </a:cubicBezTo>
                  <a:cubicBezTo>
                    <a:pt x="9" y="139"/>
                    <a:pt x="8" y="139"/>
                    <a:pt x="8" y="139"/>
                  </a:cubicBezTo>
                  <a:cubicBezTo>
                    <a:pt x="7" y="139"/>
                    <a:pt x="7" y="139"/>
                    <a:pt x="6" y="140"/>
                  </a:cubicBezTo>
                  <a:cubicBezTo>
                    <a:pt x="6" y="140"/>
                    <a:pt x="6" y="140"/>
                    <a:pt x="5" y="141"/>
                  </a:cubicBezTo>
                  <a:cubicBezTo>
                    <a:pt x="5" y="141"/>
                    <a:pt x="5" y="141"/>
                    <a:pt x="5" y="141"/>
                  </a:cubicBezTo>
                  <a:cubicBezTo>
                    <a:pt x="4" y="140"/>
                    <a:pt x="4" y="139"/>
                    <a:pt x="4" y="139"/>
                  </a:cubicBezTo>
                  <a:cubicBezTo>
                    <a:pt x="4" y="139"/>
                    <a:pt x="4" y="138"/>
                    <a:pt x="4" y="138"/>
                  </a:cubicBezTo>
                  <a:cubicBezTo>
                    <a:pt x="4" y="138"/>
                    <a:pt x="3" y="137"/>
                    <a:pt x="3" y="137"/>
                  </a:cubicBezTo>
                  <a:cubicBezTo>
                    <a:pt x="3" y="137"/>
                    <a:pt x="3" y="137"/>
                    <a:pt x="3" y="137"/>
                  </a:cubicBezTo>
                  <a:cubicBezTo>
                    <a:pt x="3" y="137"/>
                    <a:pt x="2" y="136"/>
                    <a:pt x="2" y="136"/>
                  </a:cubicBezTo>
                  <a:cubicBezTo>
                    <a:pt x="2" y="136"/>
                    <a:pt x="1" y="134"/>
                    <a:pt x="1" y="134"/>
                  </a:cubicBezTo>
                  <a:cubicBezTo>
                    <a:pt x="1" y="133"/>
                    <a:pt x="2" y="132"/>
                    <a:pt x="2" y="132"/>
                  </a:cubicBezTo>
                  <a:cubicBezTo>
                    <a:pt x="2" y="131"/>
                    <a:pt x="3" y="131"/>
                    <a:pt x="3" y="130"/>
                  </a:cubicBezTo>
                  <a:cubicBezTo>
                    <a:pt x="3" y="130"/>
                    <a:pt x="3" y="130"/>
                    <a:pt x="3" y="129"/>
                  </a:cubicBezTo>
                  <a:cubicBezTo>
                    <a:pt x="2" y="129"/>
                    <a:pt x="2" y="129"/>
                    <a:pt x="2" y="129"/>
                  </a:cubicBezTo>
                  <a:cubicBezTo>
                    <a:pt x="2" y="128"/>
                    <a:pt x="2" y="128"/>
                    <a:pt x="3" y="128"/>
                  </a:cubicBezTo>
                  <a:cubicBezTo>
                    <a:pt x="3" y="127"/>
                    <a:pt x="3" y="127"/>
                    <a:pt x="3" y="126"/>
                  </a:cubicBezTo>
                  <a:cubicBezTo>
                    <a:pt x="3" y="126"/>
                    <a:pt x="3" y="125"/>
                    <a:pt x="3" y="124"/>
                  </a:cubicBezTo>
                  <a:cubicBezTo>
                    <a:pt x="3" y="124"/>
                    <a:pt x="3" y="122"/>
                    <a:pt x="3" y="121"/>
                  </a:cubicBezTo>
                  <a:cubicBezTo>
                    <a:pt x="4" y="121"/>
                    <a:pt x="4" y="120"/>
                    <a:pt x="4" y="120"/>
                  </a:cubicBezTo>
                  <a:cubicBezTo>
                    <a:pt x="4" y="119"/>
                    <a:pt x="4" y="118"/>
                    <a:pt x="4" y="118"/>
                  </a:cubicBezTo>
                  <a:cubicBezTo>
                    <a:pt x="4" y="117"/>
                    <a:pt x="4" y="117"/>
                    <a:pt x="4" y="116"/>
                  </a:cubicBezTo>
                  <a:cubicBezTo>
                    <a:pt x="5" y="116"/>
                    <a:pt x="5" y="117"/>
                    <a:pt x="5" y="117"/>
                  </a:cubicBezTo>
                  <a:cubicBezTo>
                    <a:pt x="5" y="117"/>
                    <a:pt x="6" y="117"/>
                    <a:pt x="7" y="117"/>
                  </a:cubicBezTo>
                  <a:cubicBezTo>
                    <a:pt x="7" y="117"/>
                    <a:pt x="8" y="118"/>
                    <a:pt x="9" y="118"/>
                  </a:cubicBezTo>
                  <a:cubicBezTo>
                    <a:pt x="10" y="118"/>
                    <a:pt x="11" y="117"/>
                    <a:pt x="13" y="117"/>
                  </a:cubicBezTo>
                  <a:cubicBezTo>
                    <a:pt x="14" y="117"/>
                    <a:pt x="16" y="117"/>
                    <a:pt x="17" y="117"/>
                  </a:cubicBezTo>
                  <a:cubicBezTo>
                    <a:pt x="17" y="117"/>
                    <a:pt x="18" y="118"/>
                    <a:pt x="18" y="118"/>
                  </a:cubicBezTo>
                  <a:cubicBezTo>
                    <a:pt x="19" y="119"/>
                    <a:pt x="20" y="120"/>
                    <a:pt x="20" y="121"/>
                  </a:cubicBezTo>
                  <a:cubicBezTo>
                    <a:pt x="21" y="122"/>
                    <a:pt x="21" y="124"/>
                    <a:pt x="22" y="124"/>
                  </a:cubicBezTo>
                  <a:cubicBezTo>
                    <a:pt x="22" y="125"/>
                    <a:pt x="23" y="127"/>
                    <a:pt x="25" y="127"/>
                  </a:cubicBezTo>
                  <a:cubicBezTo>
                    <a:pt x="25" y="128"/>
                    <a:pt x="26" y="129"/>
                    <a:pt x="27" y="129"/>
                  </a:cubicBezTo>
                  <a:cubicBezTo>
                    <a:pt x="27" y="129"/>
                    <a:pt x="28" y="128"/>
                    <a:pt x="28" y="127"/>
                  </a:cubicBezTo>
                  <a:cubicBezTo>
                    <a:pt x="28" y="127"/>
                    <a:pt x="30" y="128"/>
                    <a:pt x="30" y="128"/>
                  </a:cubicBezTo>
                  <a:cubicBezTo>
                    <a:pt x="31" y="128"/>
                    <a:pt x="32" y="129"/>
                    <a:pt x="32" y="129"/>
                  </a:cubicBezTo>
                  <a:cubicBezTo>
                    <a:pt x="33" y="130"/>
                    <a:pt x="36" y="130"/>
                    <a:pt x="37" y="130"/>
                  </a:cubicBezTo>
                  <a:cubicBezTo>
                    <a:pt x="38" y="130"/>
                    <a:pt x="38" y="130"/>
                    <a:pt x="39" y="130"/>
                  </a:cubicBezTo>
                  <a:cubicBezTo>
                    <a:pt x="39" y="130"/>
                    <a:pt x="40" y="130"/>
                    <a:pt x="41" y="130"/>
                  </a:cubicBezTo>
                  <a:cubicBezTo>
                    <a:pt x="41" y="130"/>
                    <a:pt x="41" y="129"/>
                    <a:pt x="41" y="128"/>
                  </a:cubicBezTo>
                  <a:cubicBezTo>
                    <a:pt x="42" y="128"/>
                    <a:pt x="42" y="126"/>
                    <a:pt x="42" y="126"/>
                  </a:cubicBezTo>
                  <a:cubicBezTo>
                    <a:pt x="42" y="125"/>
                    <a:pt x="42" y="124"/>
                    <a:pt x="42" y="124"/>
                  </a:cubicBezTo>
                  <a:cubicBezTo>
                    <a:pt x="42" y="123"/>
                    <a:pt x="42" y="121"/>
                    <a:pt x="43" y="121"/>
                  </a:cubicBezTo>
                  <a:cubicBezTo>
                    <a:pt x="43" y="120"/>
                    <a:pt x="43" y="119"/>
                    <a:pt x="44" y="119"/>
                  </a:cubicBezTo>
                  <a:cubicBezTo>
                    <a:pt x="44" y="119"/>
                    <a:pt x="45" y="118"/>
                    <a:pt x="45" y="117"/>
                  </a:cubicBezTo>
                  <a:cubicBezTo>
                    <a:pt x="45" y="117"/>
                    <a:pt x="46" y="117"/>
                    <a:pt x="46" y="116"/>
                  </a:cubicBezTo>
                  <a:cubicBezTo>
                    <a:pt x="47" y="116"/>
                    <a:pt x="47" y="115"/>
                    <a:pt x="48" y="114"/>
                  </a:cubicBezTo>
                  <a:cubicBezTo>
                    <a:pt x="48" y="114"/>
                    <a:pt x="49" y="113"/>
                    <a:pt x="49" y="112"/>
                  </a:cubicBezTo>
                  <a:cubicBezTo>
                    <a:pt x="50" y="111"/>
                    <a:pt x="50" y="110"/>
                    <a:pt x="51" y="109"/>
                  </a:cubicBezTo>
                  <a:cubicBezTo>
                    <a:pt x="51" y="109"/>
                    <a:pt x="52" y="108"/>
                    <a:pt x="53" y="108"/>
                  </a:cubicBezTo>
                  <a:cubicBezTo>
                    <a:pt x="53" y="108"/>
                    <a:pt x="55" y="108"/>
                    <a:pt x="56" y="108"/>
                  </a:cubicBezTo>
                  <a:cubicBezTo>
                    <a:pt x="57" y="108"/>
                    <a:pt x="58" y="108"/>
                    <a:pt x="59" y="108"/>
                  </a:cubicBezTo>
                  <a:cubicBezTo>
                    <a:pt x="60" y="108"/>
                    <a:pt x="61" y="108"/>
                    <a:pt x="62" y="107"/>
                  </a:cubicBezTo>
                  <a:cubicBezTo>
                    <a:pt x="63" y="107"/>
                    <a:pt x="65" y="106"/>
                    <a:pt x="66" y="106"/>
                  </a:cubicBezTo>
                  <a:cubicBezTo>
                    <a:pt x="67" y="106"/>
                    <a:pt x="68" y="105"/>
                    <a:pt x="68" y="105"/>
                  </a:cubicBezTo>
                  <a:cubicBezTo>
                    <a:pt x="69" y="105"/>
                    <a:pt x="72" y="105"/>
                    <a:pt x="73" y="105"/>
                  </a:cubicBezTo>
                  <a:cubicBezTo>
                    <a:pt x="74" y="106"/>
                    <a:pt x="76" y="106"/>
                    <a:pt x="78" y="106"/>
                  </a:cubicBezTo>
                  <a:cubicBezTo>
                    <a:pt x="78" y="106"/>
                    <a:pt x="80" y="106"/>
                    <a:pt x="80" y="106"/>
                  </a:cubicBezTo>
                  <a:cubicBezTo>
                    <a:pt x="81" y="106"/>
                    <a:pt x="83" y="107"/>
                    <a:pt x="84" y="107"/>
                  </a:cubicBezTo>
                  <a:cubicBezTo>
                    <a:pt x="84" y="107"/>
                    <a:pt x="86" y="107"/>
                    <a:pt x="86" y="107"/>
                  </a:cubicBezTo>
                  <a:cubicBezTo>
                    <a:pt x="87" y="107"/>
                    <a:pt x="88" y="106"/>
                    <a:pt x="89" y="105"/>
                  </a:cubicBezTo>
                  <a:cubicBezTo>
                    <a:pt x="89" y="105"/>
                    <a:pt x="90" y="104"/>
                    <a:pt x="90" y="104"/>
                  </a:cubicBezTo>
                  <a:cubicBezTo>
                    <a:pt x="91" y="103"/>
                    <a:pt x="92" y="102"/>
                    <a:pt x="92" y="101"/>
                  </a:cubicBezTo>
                  <a:cubicBezTo>
                    <a:pt x="93" y="101"/>
                    <a:pt x="92" y="99"/>
                    <a:pt x="93" y="99"/>
                  </a:cubicBezTo>
                  <a:cubicBezTo>
                    <a:pt x="93" y="97"/>
                    <a:pt x="93" y="96"/>
                    <a:pt x="93" y="95"/>
                  </a:cubicBezTo>
                  <a:cubicBezTo>
                    <a:pt x="93" y="94"/>
                    <a:pt x="93" y="93"/>
                    <a:pt x="93" y="92"/>
                  </a:cubicBezTo>
                  <a:cubicBezTo>
                    <a:pt x="93" y="92"/>
                    <a:pt x="94" y="90"/>
                    <a:pt x="94" y="90"/>
                  </a:cubicBezTo>
                  <a:cubicBezTo>
                    <a:pt x="95" y="89"/>
                    <a:pt x="95" y="87"/>
                    <a:pt x="95" y="87"/>
                  </a:cubicBezTo>
                  <a:cubicBezTo>
                    <a:pt x="95" y="85"/>
                    <a:pt x="95" y="84"/>
                    <a:pt x="95" y="83"/>
                  </a:cubicBezTo>
                  <a:cubicBezTo>
                    <a:pt x="95" y="82"/>
                    <a:pt x="95" y="82"/>
                    <a:pt x="95" y="81"/>
                  </a:cubicBezTo>
                  <a:cubicBezTo>
                    <a:pt x="94" y="80"/>
                    <a:pt x="94" y="79"/>
                    <a:pt x="94" y="79"/>
                  </a:cubicBezTo>
                  <a:cubicBezTo>
                    <a:pt x="94" y="78"/>
                    <a:pt x="93" y="77"/>
                    <a:pt x="92" y="76"/>
                  </a:cubicBezTo>
                  <a:cubicBezTo>
                    <a:pt x="92" y="76"/>
                    <a:pt x="92" y="75"/>
                    <a:pt x="91" y="74"/>
                  </a:cubicBezTo>
                  <a:cubicBezTo>
                    <a:pt x="91" y="74"/>
                    <a:pt x="90" y="74"/>
                    <a:pt x="90" y="74"/>
                  </a:cubicBezTo>
                  <a:cubicBezTo>
                    <a:pt x="89" y="73"/>
                    <a:pt x="87" y="72"/>
                    <a:pt x="87" y="72"/>
                  </a:cubicBezTo>
                  <a:cubicBezTo>
                    <a:pt x="86" y="72"/>
                    <a:pt x="84" y="72"/>
                    <a:pt x="84" y="72"/>
                  </a:cubicBezTo>
                  <a:cubicBezTo>
                    <a:pt x="83" y="71"/>
                    <a:pt x="81" y="70"/>
                    <a:pt x="80" y="70"/>
                  </a:cubicBezTo>
                  <a:cubicBezTo>
                    <a:pt x="80" y="69"/>
                    <a:pt x="79" y="68"/>
                    <a:pt x="79" y="68"/>
                  </a:cubicBezTo>
                  <a:cubicBezTo>
                    <a:pt x="78" y="67"/>
                    <a:pt x="76" y="65"/>
                    <a:pt x="76" y="63"/>
                  </a:cubicBezTo>
                  <a:cubicBezTo>
                    <a:pt x="76" y="62"/>
                    <a:pt x="75" y="60"/>
                    <a:pt x="75" y="59"/>
                  </a:cubicBezTo>
                  <a:cubicBezTo>
                    <a:pt x="75" y="59"/>
                    <a:pt x="75" y="58"/>
                    <a:pt x="75" y="57"/>
                  </a:cubicBezTo>
                  <a:cubicBezTo>
                    <a:pt x="75" y="57"/>
                    <a:pt x="75" y="56"/>
                    <a:pt x="75" y="55"/>
                  </a:cubicBezTo>
                  <a:cubicBezTo>
                    <a:pt x="76" y="55"/>
                    <a:pt x="76" y="54"/>
                    <a:pt x="77" y="53"/>
                  </a:cubicBezTo>
                  <a:cubicBezTo>
                    <a:pt x="77" y="53"/>
                    <a:pt x="78" y="52"/>
                    <a:pt x="78" y="51"/>
                  </a:cubicBezTo>
                  <a:cubicBezTo>
                    <a:pt x="78" y="51"/>
                    <a:pt x="78" y="50"/>
                    <a:pt x="79" y="50"/>
                  </a:cubicBezTo>
                  <a:cubicBezTo>
                    <a:pt x="79" y="50"/>
                    <a:pt x="80" y="50"/>
                    <a:pt x="80" y="50"/>
                  </a:cubicBezTo>
                  <a:cubicBezTo>
                    <a:pt x="81" y="50"/>
                    <a:pt x="81" y="50"/>
                    <a:pt x="82" y="49"/>
                  </a:cubicBezTo>
                  <a:cubicBezTo>
                    <a:pt x="83" y="48"/>
                    <a:pt x="84" y="47"/>
                    <a:pt x="84" y="46"/>
                  </a:cubicBezTo>
                  <a:cubicBezTo>
                    <a:pt x="84" y="46"/>
                    <a:pt x="84" y="44"/>
                    <a:pt x="85" y="44"/>
                  </a:cubicBezTo>
                  <a:cubicBezTo>
                    <a:pt x="85" y="43"/>
                    <a:pt x="85" y="42"/>
                    <a:pt x="86" y="42"/>
                  </a:cubicBezTo>
                  <a:cubicBezTo>
                    <a:pt x="86" y="42"/>
                    <a:pt x="86" y="41"/>
                    <a:pt x="87" y="41"/>
                  </a:cubicBezTo>
                  <a:cubicBezTo>
                    <a:pt x="87" y="40"/>
                    <a:pt x="88" y="40"/>
                    <a:pt x="89" y="40"/>
                  </a:cubicBezTo>
                  <a:cubicBezTo>
                    <a:pt x="89" y="40"/>
                    <a:pt x="90" y="40"/>
                    <a:pt x="90" y="40"/>
                  </a:cubicBezTo>
                  <a:cubicBezTo>
                    <a:pt x="91" y="41"/>
                    <a:pt x="91" y="41"/>
                    <a:pt x="92" y="42"/>
                  </a:cubicBezTo>
                  <a:cubicBezTo>
                    <a:pt x="92" y="42"/>
                    <a:pt x="94" y="41"/>
                    <a:pt x="94" y="41"/>
                  </a:cubicBezTo>
                  <a:cubicBezTo>
                    <a:pt x="94" y="41"/>
                    <a:pt x="95" y="40"/>
                    <a:pt x="95" y="39"/>
                  </a:cubicBezTo>
                  <a:cubicBezTo>
                    <a:pt x="96" y="39"/>
                    <a:pt x="95" y="37"/>
                    <a:pt x="95" y="36"/>
                  </a:cubicBezTo>
                  <a:cubicBezTo>
                    <a:pt x="95" y="35"/>
                    <a:pt x="95" y="34"/>
                    <a:pt x="95" y="34"/>
                  </a:cubicBezTo>
                  <a:cubicBezTo>
                    <a:pt x="95" y="33"/>
                    <a:pt x="96" y="33"/>
                    <a:pt x="97" y="33"/>
                  </a:cubicBezTo>
                  <a:cubicBezTo>
                    <a:pt x="97" y="32"/>
                    <a:pt x="98" y="33"/>
                    <a:pt x="99" y="33"/>
                  </a:cubicBezTo>
                  <a:cubicBezTo>
                    <a:pt x="100" y="33"/>
                    <a:pt x="101" y="33"/>
                    <a:pt x="101" y="34"/>
                  </a:cubicBezTo>
                  <a:cubicBezTo>
                    <a:pt x="102" y="34"/>
                    <a:pt x="103" y="34"/>
                    <a:pt x="103" y="34"/>
                  </a:cubicBezTo>
                  <a:cubicBezTo>
                    <a:pt x="104" y="34"/>
                    <a:pt x="105" y="34"/>
                    <a:pt x="106" y="34"/>
                  </a:cubicBezTo>
                  <a:cubicBezTo>
                    <a:pt x="106" y="33"/>
                    <a:pt x="106" y="32"/>
                    <a:pt x="106" y="31"/>
                  </a:cubicBezTo>
                  <a:cubicBezTo>
                    <a:pt x="106" y="30"/>
                    <a:pt x="107" y="29"/>
                    <a:pt x="107" y="29"/>
                  </a:cubicBezTo>
                  <a:cubicBezTo>
                    <a:pt x="107" y="28"/>
                    <a:pt x="108" y="28"/>
                    <a:pt x="109" y="28"/>
                  </a:cubicBezTo>
                  <a:cubicBezTo>
                    <a:pt x="109" y="28"/>
                    <a:pt x="111" y="28"/>
                    <a:pt x="111" y="28"/>
                  </a:cubicBezTo>
                  <a:cubicBezTo>
                    <a:pt x="111" y="28"/>
                    <a:pt x="112" y="27"/>
                    <a:pt x="113" y="27"/>
                  </a:cubicBezTo>
                  <a:cubicBezTo>
                    <a:pt x="113" y="27"/>
                    <a:pt x="114" y="26"/>
                    <a:pt x="114" y="26"/>
                  </a:cubicBezTo>
                  <a:cubicBezTo>
                    <a:pt x="115" y="26"/>
                    <a:pt x="117" y="25"/>
                    <a:pt x="118" y="25"/>
                  </a:cubicBezTo>
                  <a:cubicBezTo>
                    <a:pt x="119" y="25"/>
                    <a:pt x="120" y="25"/>
                    <a:pt x="121" y="25"/>
                  </a:cubicBezTo>
                  <a:cubicBezTo>
                    <a:pt x="121" y="25"/>
                    <a:pt x="122" y="25"/>
                    <a:pt x="123" y="24"/>
                  </a:cubicBezTo>
                  <a:cubicBezTo>
                    <a:pt x="123" y="24"/>
                    <a:pt x="124" y="22"/>
                    <a:pt x="124" y="22"/>
                  </a:cubicBezTo>
                  <a:cubicBezTo>
                    <a:pt x="124" y="21"/>
                    <a:pt x="123" y="20"/>
                    <a:pt x="123" y="19"/>
                  </a:cubicBezTo>
                  <a:cubicBezTo>
                    <a:pt x="123" y="18"/>
                    <a:pt x="122" y="17"/>
                    <a:pt x="122" y="16"/>
                  </a:cubicBezTo>
                  <a:cubicBezTo>
                    <a:pt x="122" y="15"/>
                    <a:pt x="123" y="13"/>
                    <a:pt x="122" y="13"/>
                  </a:cubicBezTo>
                  <a:cubicBezTo>
                    <a:pt x="122" y="11"/>
                    <a:pt x="122" y="10"/>
                    <a:pt x="121" y="10"/>
                  </a:cubicBezTo>
                  <a:cubicBezTo>
                    <a:pt x="122" y="9"/>
                    <a:pt x="122" y="9"/>
                    <a:pt x="122" y="8"/>
                  </a:cubicBezTo>
                  <a:cubicBezTo>
                    <a:pt x="123" y="8"/>
                    <a:pt x="123" y="7"/>
                    <a:pt x="123" y="7"/>
                  </a:cubicBezTo>
                  <a:cubicBezTo>
                    <a:pt x="124" y="7"/>
                    <a:pt x="124" y="6"/>
                    <a:pt x="125" y="5"/>
                  </a:cubicBezTo>
                  <a:cubicBezTo>
                    <a:pt x="125" y="5"/>
                    <a:pt x="126" y="5"/>
                    <a:pt x="126" y="5"/>
                  </a:cubicBezTo>
                  <a:cubicBezTo>
                    <a:pt x="127" y="4"/>
                    <a:pt x="128" y="4"/>
                    <a:pt x="129" y="4"/>
                  </a:cubicBezTo>
                  <a:cubicBezTo>
                    <a:pt x="129" y="4"/>
                    <a:pt x="131" y="4"/>
                    <a:pt x="131" y="4"/>
                  </a:cubicBezTo>
                  <a:cubicBezTo>
                    <a:pt x="132" y="4"/>
                    <a:pt x="134" y="4"/>
                    <a:pt x="135" y="4"/>
                  </a:cubicBezTo>
                  <a:cubicBezTo>
                    <a:pt x="136" y="4"/>
                    <a:pt x="137" y="3"/>
                    <a:pt x="138" y="3"/>
                  </a:cubicBezTo>
                  <a:cubicBezTo>
                    <a:pt x="138" y="3"/>
                    <a:pt x="139" y="3"/>
                    <a:pt x="139" y="3"/>
                  </a:cubicBezTo>
                  <a:cubicBezTo>
                    <a:pt x="141" y="4"/>
                    <a:pt x="142" y="5"/>
                    <a:pt x="142" y="5"/>
                  </a:cubicBezTo>
                  <a:cubicBezTo>
                    <a:pt x="143" y="6"/>
                    <a:pt x="144" y="7"/>
                    <a:pt x="144" y="8"/>
                  </a:cubicBezTo>
                  <a:cubicBezTo>
                    <a:pt x="145" y="8"/>
                    <a:pt x="146" y="8"/>
                    <a:pt x="146" y="8"/>
                  </a:cubicBezTo>
                  <a:cubicBezTo>
                    <a:pt x="147" y="8"/>
                    <a:pt x="147" y="8"/>
                    <a:pt x="148" y="8"/>
                  </a:cubicBezTo>
                  <a:cubicBezTo>
                    <a:pt x="148" y="8"/>
                    <a:pt x="149" y="8"/>
                    <a:pt x="150" y="7"/>
                  </a:cubicBezTo>
                  <a:cubicBezTo>
                    <a:pt x="151" y="6"/>
                    <a:pt x="151" y="6"/>
                    <a:pt x="151" y="6"/>
                  </a:cubicBezTo>
                  <a:cubicBezTo>
                    <a:pt x="152" y="6"/>
                    <a:pt x="153" y="6"/>
                    <a:pt x="154" y="6"/>
                  </a:cubicBezTo>
                  <a:cubicBezTo>
                    <a:pt x="155" y="6"/>
                    <a:pt x="156" y="6"/>
                    <a:pt x="157" y="6"/>
                  </a:cubicBezTo>
                  <a:cubicBezTo>
                    <a:pt x="158" y="7"/>
                    <a:pt x="159" y="8"/>
                    <a:pt x="160" y="8"/>
                  </a:cubicBezTo>
                  <a:cubicBezTo>
                    <a:pt x="161" y="9"/>
                    <a:pt x="162" y="11"/>
                    <a:pt x="162" y="11"/>
                  </a:cubicBezTo>
                  <a:cubicBezTo>
                    <a:pt x="164" y="12"/>
                    <a:pt x="165" y="13"/>
                    <a:pt x="166" y="13"/>
                  </a:cubicBezTo>
                  <a:cubicBezTo>
                    <a:pt x="166" y="13"/>
                    <a:pt x="168" y="14"/>
                    <a:pt x="168" y="14"/>
                  </a:cubicBezTo>
                  <a:cubicBezTo>
                    <a:pt x="169" y="14"/>
                    <a:pt x="169" y="15"/>
                    <a:pt x="170" y="15"/>
                  </a:cubicBezTo>
                  <a:cubicBezTo>
                    <a:pt x="170" y="16"/>
                    <a:pt x="172" y="16"/>
                    <a:pt x="173" y="16"/>
                  </a:cubicBezTo>
                  <a:cubicBezTo>
                    <a:pt x="173" y="17"/>
                    <a:pt x="174" y="17"/>
                    <a:pt x="175" y="18"/>
                  </a:cubicBezTo>
                  <a:cubicBezTo>
                    <a:pt x="175" y="18"/>
                    <a:pt x="178" y="19"/>
                    <a:pt x="179" y="20"/>
                  </a:cubicBezTo>
                  <a:cubicBezTo>
                    <a:pt x="179" y="20"/>
                    <a:pt x="181" y="21"/>
                    <a:pt x="182" y="21"/>
                  </a:cubicBezTo>
                  <a:cubicBezTo>
                    <a:pt x="182" y="21"/>
                    <a:pt x="184" y="21"/>
                    <a:pt x="184" y="21"/>
                  </a:cubicBezTo>
                  <a:cubicBezTo>
                    <a:pt x="185" y="21"/>
                    <a:pt x="186" y="21"/>
                    <a:pt x="187" y="20"/>
                  </a:cubicBezTo>
                  <a:cubicBezTo>
                    <a:pt x="188" y="20"/>
                    <a:pt x="189" y="21"/>
                    <a:pt x="189" y="21"/>
                  </a:cubicBezTo>
                  <a:cubicBezTo>
                    <a:pt x="190" y="21"/>
                    <a:pt x="191" y="22"/>
                    <a:pt x="192" y="22"/>
                  </a:cubicBezTo>
                  <a:cubicBezTo>
                    <a:pt x="193" y="22"/>
                    <a:pt x="194" y="23"/>
                    <a:pt x="194" y="23"/>
                  </a:cubicBezTo>
                  <a:cubicBezTo>
                    <a:pt x="195" y="24"/>
                    <a:pt x="197" y="25"/>
                    <a:pt x="198" y="26"/>
                  </a:cubicBezTo>
                  <a:cubicBezTo>
                    <a:pt x="199" y="26"/>
                    <a:pt x="201" y="27"/>
                    <a:pt x="201" y="28"/>
                  </a:cubicBezTo>
                  <a:cubicBezTo>
                    <a:pt x="202" y="28"/>
                    <a:pt x="204" y="29"/>
                    <a:pt x="205" y="29"/>
                  </a:cubicBezTo>
                  <a:cubicBezTo>
                    <a:pt x="205" y="29"/>
                    <a:pt x="207" y="29"/>
                    <a:pt x="207" y="30"/>
                  </a:cubicBezTo>
                  <a:cubicBezTo>
                    <a:pt x="208" y="30"/>
                    <a:pt x="211" y="30"/>
                    <a:pt x="212" y="30"/>
                  </a:cubicBezTo>
                  <a:cubicBezTo>
                    <a:pt x="213" y="30"/>
                    <a:pt x="214" y="30"/>
                    <a:pt x="215" y="29"/>
                  </a:cubicBezTo>
                  <a:cubicBezTo>
                    <a:pt x="216" y="29"/>
                    <a:pt x="216" y="29"/>
                    <a:pt x="217" y="29"/>
                  </a:cubicBezTo>
                  <a:cubicBezTo>
                    <a:pt x="218" y="29"/>
                    <a:pt x="219" y="29"/>
                    <a:pt x="221" y="30"/>
                  </a:cubicBezTo>
                  <a:cubicBezTo>
                    <a:pt x="221" y="30"/>
                    <a:pt x="222" y="30"/>
                    <a:pt x="223" y="30"/>
                  </a:cubicBezTo>
                  <a:cubicBezTo>
                    <a:pt x="224" y="31"/>
                    <a:pt x="225" y="32"/>
                    <a:pt x="226" y="32"/>
                  </a:cubicBezTo>
                  <a:cubicBezTo>
                    <a:pt x="226" y="32"/>
                    <a:pt x="227" y="33"/>
                    <a:pt x="227" y="33"/>
                  </a:cubicBezTo>
                  <a:cubicBezTo>
                    <a:pt x="228" y="33"/>
                    <a:pt x="229" y="32"/>
                    <a:pt x="230" y="32"/>
                  </a:cubicBezTo>
                  <a:cubicBezTo>
                    <a:pt x="230" y="32"/>
                    <a:pt x="231" y="31"/>
                    <a:pt x="233" y="31"/>
                  </a:cubicBezTo>
                  <a:cubicBezTo>
                    <a:pt x="233" y="31"/>
                    <a:pt x="235" y="31"/>
                    <a:pt x="235" y="31"/>
                  </a:cubicBezTo>
                  <a:cubicBezTo>
                    <a:pt x="236" y="31"/>
                    <a:pt x="237" y="31"/>
                    <a:pt x="238" y="31"/>
                  </a:cubicBezTo>
                  <a:cubicBezTo>
                    <a:pt x="239" y="31"/>
                    <a:pt x="240" y="31"/>
                    <a:pt x="241" y="30"/>
                  </a:cubicBezTo>
                  <a:cubicBezTo>
                    <a:pt x="241" y="30"/>
                    <a:pt x="241" y="29"/>
                    <a:pt x="241" y="29"/>
                  </a:cubicBezTo>
                  <a:cubicBezTo>
                    <a:pt x="241" y="28"/>
                    <a:pt x="241" y="27"/>
                    <a:pt x="241" y="27"/>
                  </a:cubicBezTo>
                  <a:cubicBezTo>
                    <a:pt x="241" y="26"/>
                    <a:pt x="241" y="25"/>
                    <a:pt x="241" y="24"/>
                  </a:cubicBezTo>
                  <a:cubicBezTo>
                    <a:pt x="240" y="23"/>
                    <a:pt x="240" y="22"/>
                    <a:pt x="241" y="22"/>
                  </a:cubicBezTo>
                  <a:cubicBezTo>
                    <a:pt x="241" y="21"/>
                    <a:pt x="241" y="20"/>
                    <a:pt x="241" y="20"/>
                  </a:cubicBezTo>
                  <a:cubicBezTo>
                    <a:pt x="242" y="19"/>
                    <a:pt x="242" y="19"/>
                    <a:pt x="243" y="19"/>
                  </a:cubicBezTo>
                  <a:cubicBezTo>
                    <a:pt x="244" y="18"/>
                    <a:pt x="246" y="17"/>
                    <a:pt x="246" y="17"/>
                  </a:cubicBezTo>
                  <a:cubicBezTo>
                    <a:pt x="246" y="16"/>
                    <a:pt x="246" y="15"/>
                    <a:pt x="246" y="14"/>
                  </a:cubicBezTo>
                  <a:cubicBezTo>
                    <a:pt x="247" y="14"/>
                    <a:pt x="247" y="12"/>
                    <a:pt x="247" y="11"/>
                  </a:cubicBezTo>
                  <a:cubicBezTo>
                    <a:pt x="247" y="11"/>
                    <a:pt x="248" y="10"/>
                    <a:pt x="248" y="9"/>
                  </a:cubicBezTo>
                  <a:cubicBezTo>
                    <a:pt x="249" y="9"/>
                    <a:pt x="251" y="9"/>
                    <a:pt x="252" y="8"/>
                  </a:cubicBezTo>
                  <a:cubicBezTo>
                    <a:pt x="253" y="8"/>
                    <a:pt x="255" y="6"/>
                    <a:pt x="256" y="6"/>
                  </a:cubicBezTo>
                  <a:cubicBezTo>
                    <a:pt x="257" y="6"/>
                    <a:pt x="258" y="5"/>
                    <a:pt x="258" y="5"/>
                  </a:cubicBezTo>
                  <a:cubicBezTo>
                    <a:pt x="259" y="4"/>
                    <a:pt x="260" y="4"/>
                    <a:pt x="261" y="3"/>
                  </a:cubicBezTo>
                  <a:cubicBezTo>
                    <a:pt x="262" y="3"/>
                    <a:pt x="263" y="3"/>
                    <a:pt x="264" y="3"/>
                  </a:cubicBezTo>
                  <a:cubicBezTo>
                    <a:pt x="265" y="3"/>
                    <a:pt x="267" y="3"/>
                    <a:pt x="268" y="3"/>
                  </a:cubicBezTo>
                  <a:cubicBezTo>
                    <a:pt x="269" y="3"/>
                    <a:pt x="270" y="2"/>
                    <a:pt x="271" y="2"/>
                  </a:cubicBezTo>
                  <a:cubicBezTo>
                    <a:pt x="271" y="1"/>
                    <a:pt x="272" y="1"/>
                    <a:pt x="273" y="0"/>
                  </a:cubicBezTo>
                  <a:cubicBezTo>
                    <a:pt x="273" y="0"/>
                    <a:pt x="275" y="0"/>
                    <a:pt x="276" y="0"/>
                  </a:cubicBezTo>
                  <a:cubicBezTo>
                    <a:pt x="277" y="0"/>
                    <a:pt x="278" y="1"/>
                    <a:pt x="279" y="1"/>
                  </a:cubicBezTo>
                  <a:cubicBezTo>
                    <a:pt x="279" y="2"/>
                    <a:pt x="280" y="3"/>
                    <a:pt x="280" y="4"/>
                  </a:cubicBezTo>
                  <a:cubicBezTo>
                    <a:pt x="281" y="5"/>
                    <a:pt x="281" y="6"/>
                    <a:pt x="281" y="7"/>
                  </a:cubicBezTo>
                  <a:cubicBezTo>
                    <a:pt x="281" y="8"/>
                    <a:pt x="282" y="9"/>
                    <a:pt x="282" y="10"/>
                  </a:cubicBezTo>
                  <a:cubicBezTo>
                    <a:pt x="282" y="11"/>
                    <a:pt x="283" y="13"/>
                    <a:pt x="283" y="13"/>
                  </a:cubicBezTo>
                  <a:cubicBezTo>
                    <a:pt x="284" y="14"/>
                    <a:pt x="285" y="15"/>
                    <a:pt x="286" y="16"/>
                  </a:cubicBezTo>
                  <a:cubicBezTo>
                    <a:pt x="286" y="16"/>
                    <a:pt x="287" y="17"/>
                    <a:pt x="288" y="17"/>
                  </a:cubicBezTo>
                  <a:cubicBezTo>
                    <a:pt x="288" y="17"/>
                    <a:pt x="289" y="18"/>
                    <a:pt x="290" y="18"/>
                  </a:cubicBezTo>
                  <a:cubicBezTo>
                    <a:pt x="291" y="18"/>
                    <a:pt x="292" y="19"/>
                    <a:pt x="292" y="19"/>
                  </a:cubicBezTo>
                  <a:cubicBezTo>
                    <a:pt x="293" y="20"/>
                    <a:pt x="293" y="21"/>
                    <a:pt x="293" y="21"/>
                  </a:cubicBezTo>
                  <a:cubicBezTo>
                    <a:pt x="294" y="22"/>
                    <a:pt x="294" y="23"/>
                    <a:pt x="294" y="24"/>
                  </a:cubicBezTo>
                  <a:cubicBezTo>
                    <a:pt x="294" y="25"/>
                    <a:pt x="294" y="25"/>
                    <a:pt x="294" y="26"/>
                  </a:cubicBezTo>
                  <a:cubicBezTo>
                    <a:pt x="295" y="26"/>
                    <a:pt x="296" y="27"/>
                    <a:pt x="296" y="27"/>
                  </a:cubicBezTo>
                  <a:cubicBezTo>
                    <a:pt x="296" y="28"/>
                    <a:pt x="296" y="29"/>
                    <a:pt x="296" y="29"/>
                  </a:cubicBezTo>
                  <a:cubicBezTo>
                    <a:pt x="297" y="30"/>
                    <a:pt x="297" y="31"/>
                    <a:pt x="297" y="32"/>
                  </a:cubicBezTo>
                  <a:cubicBezTo>
                    <a:pt x="297" y="33"/>
                    <a:pt x="298" y="34"/>
                    <a:pt x="299" y="34"/>
                  </a:cubicBezTo>
                  <a:cubicBezTo>
                    <a:pt x="299" y="35"/>
                    <a:pt x="300" y="35"/>
                    <a:pt x="300" y="35"/>
                  </a:cubicBezTo>
                  <a:cubicBezTo>
                    <a:pt x="301" y="36"/>
                    <a:pt x="302" y="37"/>
                    <a:pt x="303" y="37"/>
                  </a:cubicBezTo>
                  <a:cubicBezTo>
                    <a:pt x="303" y="37"/>
                    <a:pt x="304" y="37"/>
                    <a:pt x="305" y="37"/>
                  </a:cubicBezTo>
                  <a:cubicBezTo>
                    <a:pt x="305" y="37"/>
                    <a:pt x="307" y="37"/>
                    <a:pt x="307" y="36"/>
                  </a:cubicBezTo>
                  <a:cubicBezTo>
                    <a:pt x="308" y="36"/>
                    <a:pt x="309" y="35"/>
                    <a:pt x="309" y="34"/>
                  </a:cubicBezTo>
                  <a:cubicBezTo>
                    <a:pt x="309" y="34"/>
                    <a:pt x="309" y="32"/>
                    <a:pt x="310" y="32"/>
                  </a:cubicBezTo>
                  <a:cubicBezTo>
                    <a:pt x="310" y="32"/>
                    <a:pt x="311" y="31"/>
                    <a:pt x="312" y="31"/>
                  </a:cubicBezTo>
                  <a:cubicBezTo>
                    <a:pt x="312" y="31"/>
                    <a:pt x="312" y="31"/>
                    <a:pt x="312" y="31"/>
                  </a:cubicBezTo>
                  <a:cubicBezTo>
                    <a:pt x="313" y="32"/>
                    <a:pt x="314" y="33"/>
                    <a:pt x="314" y="33"/>
                  </a:cubicBezTo>
                  <a:cubicBezTo>
                    <a:pt x="315" y="34"/>
                    <a:pt x="317" y="35"/>
                    <a:pt x="319" y="36"/>
                  </a:cubicBezTo>
                  <a:cubicBezTo>
                    <a:pt x="320" y="37"/>
                    <a:pt x="322" y="38"/>
                    <a:pt x="323" y="38"/>
                  </a:cubicBezTo>
                  <a:cubicBezTo>
                    <a:pt x="324" y="38"/>
                    <a:pt x="326" y="39"/>
                    <a:pt x="327" y="40"/>
                  </a:cubicBezTo>
                  <a:cubicBezTo>
                    <a:pt x="328" y="40"/>
                    <a:pt x="329" y="41"/>
                    <a:pt x="330" y="41"/>
                  </a:cubicBezTo>
                  <a:cubicBezTo>
                    <a:pt x="330" y="41"/>
                    <a:pt x="331" y="41"/>
                    <a:pt x="332" y="41"/>
                  </a:cubicBezTo>
                  <a:cubicBezTo>
                    <a:pt x="332" y="41"/>
                    <a:pt x="333" y="42"/>
                    <a:pt x="333" y="42"/>
                  </a:cubicBezTo>
                  <a:cubicBezTo>
                    <a:pt x="334" y="42"/>
                    <a:pt x="334" y="42"/>
                    <a:pt x="335" y="43"/>
                  </a:cubicBezTo>
                  <a:close/>
                </a:path>
              </a:pathLst>
            </a:custGeom>
            <a:gradFill>
              <a:gsLst>
                <a:gs pos="0">
                  <a:srgbClr val="31548F">
                    <a:lumMod val="67000"/>
                  </a:srgbClr>
                </a:gs>
                <a:gs pos="48000">
                  <a:srgbClr val="34A3C1"/>
                </a:gs>
                <a:gs pos="100000">
                  <a:srgbClr val="6B71C7"/>
                </a:gs>
              </a:gsLst>
              <a:path path="circle">
                <a:fillToRect l="100000" t="100000"/>
              </a:path>
            </a:gra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177"/>
            <p:cNvSpPr>
              <a:spLocks/>
            </p:cNvSpPr>
            <p:nvPr/>
          </p:nvSpPr>
          <p:spPr bwMode="auto">
            <a:xfrm>
              <a:off x="1405" y="2810"/>
              <a:ext cx="11" cy="16"/>
            </a:xfrm>
            <a:custGeom>
              <a:avLst/>
              <a:gdLst>
                <a:gd name="T0" fmla="*/ 4 w 4"/>
                <a:gd name="T1" fmla="*/ 6 h 6"/>
                <a:gd name="T2" fmla="*/ 3 w 4"/>
                <a:gd name="T3" fmla="*/ 6 h 6"/>
                <a:gd name="T4" fmla="*/ 1 w 4"/>
                <a:gd name="T5" fmla="*/ 6 h 6"/>
                <a:gd name="T6" fmla="*/ 0 w 4"/>
                <a:gd name="T7" fmla="*/ 5 h 6"/>
                <a:gd name="T8" fmla="*/ 0 w 4"/>
                <a:gd name="T9" fmla="*/ 4 h 6"/>
                <a:gd name="T10" fmla="*/ 1 w 4"/>
                <a:gd name="T11" fmla="*/ 3 h 6"/>
                <a:gd name="T12" fmla="*/ 1 w 4"/>
                <a:gd name="T13" fmla="*/ 2 h 6"/>
                <a:gd name="T14" fmla="*/ 1 w 4"/>
                <a:gd name="T15" fmla="*/ 0 h 6"/>
                <a:gd name="T16" fmla="*/ 2 w 4"/>
                <a:gd name="T17" fmla="*/ 0 h 6"/>
                <a:gd name="T18" fmla="*/ 2 w 4"/>
                <a:gd name="T19" fmla="*/ 0 h 6"/>
                <a:gd name="T20" fmla="*/ 2 w 4"/>
                <a:gd name="T21" fmla="*/ 2 h 6"/>
                <a:gd name="T22" fmla="*/ 3 w 4"/>
                <a:gd name="T23" fmla="*/ 4 h 6"/>
                <a:gd name="T24" fmla="*/ 4 w 4"/>
                <a:gd name="T25" fmla="*/ 4 h 6"/>
                <a:gd name="T26" fmla="*/ 4 w 4"/>
                <a:gd name="T27" fmla="*/ 5 h 6"/>
                <a:gd name="T28" fmla="*/ 4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4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1" y="6"/>
                  </a:cubicBezTo>
                  <a:cubicBezTo>
                    <a:pt x="1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4"/>
                    <a:pt x="1" y="4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178"/>
            <p:cNvSpPr>
              <a:spLocks/>
            </p:cNvSpPr>
            <p:nvPr/>
          </p:nvSpPr>
          <p:spPr bwMode="auto">
            <a:xfrm>
              <a:off x="1405" y="2810"/>
              <a:ext cx="11" cy="16"/>
            </a:xfrm>
            <a:custGeom>
              <a:avLst/>
              <a:gdLst>
                <a:gd name="T0" fmla="*/ 4 w 4"/>
                <a:gd name="T1" fmla="*/ 6 h 6"/>
                <a:gd name="T2" fmla="*/ 3 w 4"/>
                <a:gd name="T3" fmla="*/ 6 h 6"/>
                <a:gd name="T4" fmla="*/ 1 w 4"/>
                <a:gd name="T5" fmla="*/ 6 h 6"/>
                <a:gd name="T6" fmla="*/ 0 w 4"/>
                <a:gd name="T7" fmla="*/ 5 h 6"/>
                <a:gd name="T8" fmla="*/ 0 w 4"/>
                <a:gd name="T9" fmla="*/ 4 h 6"/>
                <a:gd name="T10" fmla="*/ 1 w 4"/>
                <a:gd name="T11" fmla="*/ 3 h 6"/>
                <a:gd name="T12" fmla="*/ 1 w 4"/>
                <a:gd name="T13" fmla="*/ 2 h 6"/>
                <a:gd name="T14" fmla="*/ 1 w 4"/>
                <a:gd name="T15" fmla="*/ 0 h 6"/>
                <a:gd name="T16" fmla="*/ 2 w 4"/>
                <a:gd name="T17" fmla="*/ 0 h 6"/>
                <a:gd name="T18" fmla="*/ 2 w 4"/>
                <a:gd name="T19" fmla="*/ 0 h 6"/>
                <a:gd name="T20" fmla="*/ 2 w 4"/>
                <a:gd name="T21" fmla="*/ 2 h 6"/>
                <a:gd name="T22" fmla="*/ 3 w 4"/>
                <a:gd name="T23" fmla="*/ 4 h 6"/>
                <a:gd name="T24" fmla="*/ 4 w 4"/>
                <a:gd name="T25" fmla="*/ 4 h 6"/>
                <a:gd name="T26" fmla="*/ 4 w 4"/>
                <a:gd name="T27" fmla="*/ 5 h 6"/>
                <a:gd name="T28" fmla="*/ 4 w 4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4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1" y="6"/>
                  </a:cubicBezTo>
                  <a:cubicBezTo>
                    <a:pt x="1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4"/>
                    <a:pt x="1" y="4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179"/>
            <p:cNvSpPr>
              <a:spLocks/>
            </p:cNvSpPr>
            <p:nvPr/>
          </p:nvSpPr>
          <p:spPr bwMode="auto">
            <a:xfrm>
              <a:off x="1377" y="2829"/>
              <a:ext cx="20" cy="31"/>
            </a:xfrm>
            <a:custGeom>
              <a:avLst/>
              <a:gdLst>
                <a:gd name="T0" fmla="*/ 1 w 7"/>
                <a:gd name="T1" fmla="*/ 10 h 11"/>
                <a:gd name="T2" fmla="*/ 2 w 7"/>
                <a:gd name="T3" fmla="*/ 9 h 11"/>
                <a:gd name="T4" fmla="*/ 4 w 7"/>
                <a:gd name="T5" fmla="*/ 5 h 11"/>
                <a:gd name="T6" fmla="*/ 5 w 7"/>
                <a:gd name="T7" fmla="*/ 3 h 11"/>
                <a:gd name="T8" fmla="*/ 7 w 7"/>
                <a:gd name="T9" fmla="*/ 1 h 11"/>
                <a:gd name="T10" fmla="*/ 7 w 7"/>
                <a:gd name="T11" fmla="*/ 0 h 11"/>
                <a:gd name="T12" fmla="*/ 6 w 7"/>
                <a:gd name="T13" fmla="*/ 0 h 11"/>
                <a:gd name="T14" fmla="*/ 5 w 7"/>
                <a:gd name="T15" fmla="*/ 1 h 11"/>
                <a:gd name="T16" fmla="*/ 4 w 7"/>
                <a:gd name="T17" fmla="*/ 2 h 11"/>
                <a:gd name="T18" fmla="*/ 3 w 7"/>
                <a:gd name="T19" fmla="*/ 3 h 11"/>
                <a:gd name="T20" fmla="*/ 2 w 7"/>
                <a:gd name="T21" fmla="*/ 5 h 11"/>
                <a:gd name="T22" fmla="*/ 1 w 7"/>
                <a:gd name="T23" fmla="*/ 6 h 11"/>
                <a:gd name="T24" fmla="*/ 1 w 7"/>
                <a:gd name="T25" fmla="*/ 8 h 11"/>
                <a:gd name="T26" fmla="*/ 0 w 7"/>
                <a:gd name="T27" fmla="*/ 9 h 11"/>
                <a:gd name="T28" fmla="*/ 1 w 7"/>
                <a:gd name="T2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11">
                  <a:moveTo>
                    <a:pt x="1" y="10"/>
                  </a:moveTo>
                  <a:cubicBezTo>
                    <a:pt x="1" y="11"/>
                    <a:pt x="2" y="9"/>
                    <a:pt x="2" y="9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4" y="5"/>
                    <a:pt x="5" y="3"/>
                    <a:pt x="5" y="3"/>
                  </a:cubicBezTo>
                  <a:cubicBezTo>
                    <a:pt x="6" y="2"/>
                    <a:pt x="6" y="2"/>
                    <a:pt x="7" y="1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4" y="2"/>
                    <a:pt x="3" y="3"/>
                    <a:pt x="3" y="3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2" y="6"/>
                    <a:pt x="1" y="6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1" y="8"/>
                    <a:pt x="0" y="9"/>
                    <a:pt x="0" y="9"/>
                  </a:cubicBezTo>
                  <a:cubicBezTo>
                    <a:pt x="0" y="9"/>
                    <a:pt x="0" y="10"/>
                    <a:pt x="1" y="1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180"/>
            <p:cNvSpPr>
              <a:spLocks/>
            </p:cNvSpPr>
            <p:nvPr/>
          </p:nvSpPr>
          <p:spPr bwMode="auto">
            <a:xfrm>
              <a:off x="1377" y="2829"/>
              <a:ext cx="20" cy="31"/>
            </a:xfrm>
            <a:custGeom>
              <a:avLst/>
              <a:gdLst>
                <a:gd name="T0" fmla="*/ 1 w 7"/>
                <a:gd name="T1" fmla="*/ 10 h 11"/>
                <a:gd name="T2" fmla="*/ 2 w 7"/>
                <a:gd name="T3" fmla="*/ 9 h 11"/>
                <a:gd name="T4" fmla="*/ 4 w 7"/>
                <a:gd name="T5" fmla="*/ 5 h 11"/>
                <a:gd name="T6" fmla="*/ 5 w 7"/>
                <a:gd name="T7" fmla="*/ 3 h 11"/>
                <a:gd name="T8" fmla="*/ 7 w 7"/>
                <a:gd name="T9" fmla="*/ 1 h 11"/>
                <a:gd name="T10" fmla="*/ 7 w 7"/>
                <a:gd name="T11" fmla="*/ 0 h 11"/>
                <a:gd name="T12" fmla="*/ 6 w 7"/>
                <a:gd name="T13" fmla="*/ 0 h 11"/>
                <a:gd name="T14" fmla="*/ 5 w 7"/>
                <a:gd name="T15" fmla="*/ 1 h 11"/>
                <a:gd name="T16" fmla="*/ 4 w 7"/>
                <a:gd name="T17" fmla="*/ 2 h 11"/>
                <a:gd name="T18" fmla="*/ 3 w 7"/>
                <a:gd name="T19" fmla="*/ 3 h 11"/>
                <a:gd name="T20" fmla="*/ 2 w 7"/>
                <a:gd name="T21" fmla="*/ 5 h 11"/>
                <a:gd name="T22" fmla="*/ 1 w 7"/>
                <a:gd name="T23" fmla="*/ 6 h 11"/>
                <a:gd name="T24" fmla="*/ 1 w 7"/>
                <a:gd name="T25" fmla="*/ 8 h 11"/>
                <a:gd name="T26" fmla="*/ 0 w 7"/>
                <a:gd name="T27" fmla="*/ 9 h 11"/>
                <a:gd name="T28" fmla="*/ 1 w 7"/>
                <a:gd name="T2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11">
                  <a:moveTo>
                    <a:pt x="1" y="10"/>
                  </a:moveTo>
                  <a:cubicBezTo>
                    <a:pt x="1" y="11"/>
                    <a:pt x="2" y="9"/>
                    <a:pt x="2" y="9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4" y="5"/>
                    <a:pt x="5" y="3"/>
                    <a:pt x="5" y="3"/>
                  </a:cubicBezTo>
                  <a:cubicBezTo>
                    <a:pt x="6" y="2"/>
                    <a:pt x="6" y="2"/>
                    <a:pt x="7" y="1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4" y="2"/>
                    <a:pt x="3" y="3"/>
                    <a:pt x="3" y="3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2" y="6"/>
                    <a:pt x="1" y="6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1" y="8"/>
                    <a:pt x="0" y="9"/>
                    <a:pt x="0" y="9"/>
                  </a:cubicBezTo>
                  <a:cubicBezTo>
                    <a:pt x="0" y="9"/>
                    <a:pt x="0" y="10"/>
                    <a:pt x="1" y="1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181"/>
            <p:cNvSpPr>
              <a:spLocks/>
            </p:cNvSpPr>
            <p:nvPr/>
          </p:nvSpPr>
          <p:spPr bwMode="auto">
            <a:xfrm>
              <a:off x="1169" y="2550"/>
              <a:ext cx="355" cy="401"/>
            </a:xfrm>
            <a:custGeom>
              <a:avLst/>
              <a:gdLst>
                <a:gd name="T0" fmla="*/ 125 w 128"/>
                <a:gd name="T1" fmla="*/ 57 h 145"/>
                <a:gd name="T2" fmla="*/ 117 w 128"/>
                <a:gd name="T3" fmla="*/ 61 h 145"/>
                <a:gd name="T4" fmla="*/ 105 w 128"/>
                <a:gd name="T5" fmla="*/ 61 h 145"/>
                <a:gd name="T6" fmla="*/ 101 w 128"/>
                <a:gd name="T7" fmla="*/ 65 h 145"/>
                <a:gd name="T8" fmla="*/ 99 w 128"/>
                <a:gd name="T9" fmla="*/ 71 h 145"/>
                <a:gd name="T10" fmla="*/ 95 w 128"/>
                <a:gd name="T11" fmla="*/ 76 h 145"/>
                <a:gd name="T12" fmla="*/ 90 w 128"/>
                <a:gd name="T13" fmla="*/ 83 h 145"/>
                <a:gd name="T14" fmla="*/ 88 w 128"/>
                <a:gd name="T15" fmla="*/ 86 h 145"/>
                <a:gd name="T16" fmla="*/ 86 w 128"/>
                <a:gd name="T17" fmla="*/ 91 h 145"/>
                <a:gd name="T18" fmla="*/ 83 w 128"/>
                <a:gd name="T19" fmla="*/ 97 h 145"/>
                <a:gd name="T20" fmla="*/ 80 w 128"/>
                <a:gd name="T21" fmla="*/ 101 h 145"/>
                <a:gd name="T22" fmla="*/ 76 w 128"/>
                <a:gd name="T23" fmla="*/ 106 h 145"/>
                <a:gd name="T24" fmla="*/ 73 w 128"/>
                <a:gd name="T25" fmla="*/ 113 h 145"/>
                <a:gd name="T26" fmla="*/ 71 w 128"/>
                <a:gd name="T27" fmla="*/ 130 h 145"/>
                <a:gd name="T28" fmla="*/ 66 w 128"/>
                <a:gd name="T29" fmla="*/ 137 h 145"/>
                <a:gd name="T30" fmla="*/ 54 w 128"/>
                <a:gd name="T31" fmla="*/ 141 h 145"/>
                <a:gd name="T32" fmla="*/ 48 w 128"/>
                <a:gd name="T33" fmla="*/ 141 h 145"/>
                <a:gd name="T34" fmla="*/ 38 w 128"/>
                <a:gd name="T35" fmla="*/ 141 h 145"/>
                <a:gd name="T36" fmla="*/ 30 w 128"/>
                <a:gd name="T37" fmla="*/ 145 h 145"/>
                <a:gd name="T38" fmla="*/ 21 w 128"/>
                <a:gd name="T39" fmla="*/ 141 h 145"/>
                <a:gd name="T40" fmla="*/ 14 w 128"/>
                <a:gd name="T41" fmla="*/ 140 h 145"/>
                <a:gd name="T42" fmla="*/ 11 w 128"/>
                <a:gd name="T43" fmla="*/ 141 h 145"/>
                <a:gd name="T44" fmla="*/ 3 w 128"/>
                <a:gd name="T45" fmla="*/ 138 h 145"/>
                <a:gd name="T46" fmla="*/ 3 w 128"/>
                <a:gd name="T47" fmla="*/ 134 h 145"/>
                <a:gd name="T48" fmla="*/ 2 w 128"/>
                <a:gd name="T49" fmla="*/ 125 h 145"/>
                <a:gd name="T50" fmla="*/ 0 w 128"/>
                <a:gd name="T51" fmla="*/ 119 h 145"/>
                <a:gd name="T52" fmla="*/ 4 w 128"/>
                <a:gd name="T53" fmla="*/ 111 h 145"/>
                <a:gd name="T54" fmla="*/ 7 w 128"/>
                <a:gd name="T55" fmla="*/ 105 h 145"/>
                <a:gd name="T56" fmla="*/ 10 w 128"/>
                <a:gd name="T57" fmla="*/ 98 h 145"/>
                <a:gd name="T58" fmla="*/ 14 w 128"/>
                <a:gd name="T59" fmla="*/ 80 h 145"/>
                <a:gd name="T60" fmla="*/ 14 w 128"/>
                <a:gd name="T61" fmla="*/ 67 h 145"/>
                <a:gd name="T62" fmla="*/ 14 w 128"/>
                <a:gd name="T63" fmla="*/ 56 h 145"/>
                <a:gd name="T64" fmla="*/ 16 w 128"/>
                <a:gd name="T65" fmla="*/ 49 h 145"/>
                <a:gd name="T66" fmla="*/ 19 w 128"/>
                <a:gd name="T67" fmla="*/ 42 h 145"/>
                <a:gd name="T68" fmla="*/ 24 w 128"/>
                <a:gd name="T69" fmla="*/ 33 h 145"/>
                <a:gd name="T70" fmla="*/ 26 w 128"/>
                <a:gd name="T71" fmla="*/ 28 h 145"/>
                <a:gd name="T72" fmla="*/ 28 w 128"/>
                <a:gd name="T73" fmla="*/ 23 h 145"/>
                <a:gd name="T74" fmla="*/ 29 w 128"/>
                <a:gd name="T75" fmla="*/ 6 h 145"/>
                <a:gd name="T76" fmla="*/ 36 w 128"/>
                <a:gd name="T77" fmla="*/ 4 h 145"/>
                <a:gd name="T78" fmla="*/ 45 w 128"/>
                <a:gd name="T79" fmla="*/ 2 h 145"/>
                <a:gd name="T80" fmla="*/ 51 w 128"/>
                <a:gd name="T81" fmla="*/ 6 h 145"/>
                <a:gd name="T82" fmla="*/ 53 w 128"/>
                <a:gd name="T83" fmla="*/ 17 h 145"/>
                <a:gd name="T84" fmla="*/ 59 w 128"/>
                <a:gd name="T85" fmla="*/ 22 h 145"/>
                <a:gd name="T86" fmla="*/ 67 w 128"/>
                <a:gd name="T87" fmla="*/ 14 h 145"/>
                <a:gd name="T88" fmla="*/ 71 w 128"/>
                <a:gd name="T89" fmla="*/ 7 h 145"/>
                <a:gd name="T90" fmla="*/ 78 w 128"/>
                <a:gd name="T91" fmla="*/ 0 h 145"/>
                <a:gd name="T92" fmla="*/ 83 w 128"/>
                <a:gd name="T93" fmla="*/ 2 h 145"/>
                <a:gd name="T94" fmla="*/ 88 w 128"/>
                <a:gd name="T95" fmla="*/ 4 h 145"/>
                <a:gd name="T96" fmla="*/ 92 w 128"/>
                <a:gd name="T97" fmla="*/ 9 h 145"/>
                <a:gd name="T98" fmla="*/ 96 w 128"/>
                <a:gd name="T99" fmla="*/ 11 h 145"/>
                <a:gd name="T100" fmla="*/ 107 w 128"/>
                <a:gd name="T101" fmla="*/ 12 h 145"/>
                <a:gd name="T102" fmla="*/ 116 w 128"/>
                <a:gd name="T103" fmla="*/ 15 h 145"/>
                <a:gd name="T104" fmla="*/ 122 w 128"/>
                <a:gd name="T105" fmla="*/ 23 h 145"/>
                <a:gd name="T106" fmla="*/ 117 w 128"/>
                <a:gd name="T107" fmla="*/ 30 h 145"/>
                <a:gd name="T108" fmla="*/ 110 w 128"/>
                <a:gd name="T109" fmla="*/ 30 h 145"/>
                <a:gd name="T110" fmla="*/ 112 w 128"/>
                <a:gd name="T111" fmla="*/ 35 h 145"/>
                <a:gd name="T112" fmla="*/ 118 w 128"/>
                <a:gd name="T113" fmla="*/ 42 h 145"/>
                <a:gd name="T114" fmla="*/ 125 w 128"/>
                <a:gd name="T115" fmla="*/ 47 h 145"/>
                <a:gd name="T116" fmla="*/ 128 w 128"/>
                <a:gd name="T117" fmla="*/ 5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8" h="145">
                  <a:moveTo>
                    <a:pt x="128" y="55"/>
                  </a:moveTo>
                  <a:cubicBezTo>
                    <a:pt x="128" y="55"/>
                    <a:pt x="127" y="56"/>
                    <a:pt x="127" y="56"/>
                  </a:cubicBezTo>
                  <a:cubicBezTo>
                    <a:pt x="127" y="56"/>
                    <a:pt x="126" y="57"/>
                    <a:pt x="125" y="57"/>
                  </a:cubicBezTo>
                  <a:cubicBezTo>
                    <a:pt x="125" y="58"/>
                    <a:pt x="124" y="59"/>
                    <a:pt x="123" y="59"/>
                  </a:cubicBezTo>
                  <a:cubicBezTo>
                    <a:pt x="123" y="60"/>
                    <a:pt x="121" y="60"/>
                    <a:pt x="121" y="60"/>
                  </a:cubicBezTo>
                  <a:cubicBezTo>
                    <a:pt x="120" y="61"/>
                    <a:pt x="118" y="61"/>
                    <a:pt x="117" y="61"/>
                  </a:cubicBezTo>
                  <a:cubicBezTo>
                    <a:pt x="116" y="61"/>
                    <a:pt x="115" y="61"/>
                    <a:pt x="114" y="61"/>
                  </a:cubicBezTo>
                  <a:cubicBezTo>
                    <a:pt x="113" y="61"/>
                    <a:pt x="111" y="61"/>
                    <a:pt x="109" y="61"/>
                  </a:cubicBezTo>
                  <a:cubicBezTo>
                    <a:pt x="108" y="61"/>
                    <a:pt x="106" y="61"/>
                    <a:pt x="105" y="61"/>
                  </a:cubicBezTo>
                  <a:cubicBezTo>
                    <a:pt x="104" y="61"/>
                    <a:pt x="103" y="61"/>
                    <a:pt x="103" y="61"/>
                  </a:cubicBezTo>
                  <a:cubicBezTo>
                    <a:pt x="102" y="62"/>
                    <a:pt x="102" y="62"/>
                    <a:pt x="102" y="63"/>
                  </a:cubicBezTo>
                  <a:cubicBezTo>
                    <a:pt x="102" y="63"/>
                    <a:pt x="101" y="64"/>
                    <a:pt x="101" y="65"/>
                  </a:cubicBezTo>
                  <a:cubicBezTo>
                    <a:pt x="101" y="65"/>
                    <a:pt x="100" y="67"/>
                    <a:pt x="100" y="67"/>
                  </a:cubicBezTo>
                  <a:cubicBezTo>
                    <a:pt x="100" y="68"/>
                    <a:pt x="99" y="69"/>
                    <a:pt x="99" y="69"/>
                  </a:cubicBezTo>
                  <a:cubicBezTo>
                    <a:pt x="99" y="70"/>
                    <a:pt x="99" y="71"/>
                    <a:pt x="99" y="71"/>
                  </a:cubicBezTo>
                  <a:cubicBezTo>
                    <a:pt x="98" y="71"/>
                    <a:pt x="98" y="72"/>
                    <a:pt x="98" y="73"/>
                  </a:cubicBezTo>
                  <a:cubicBezTo>
                    <a:pt x="98" y="73"/>
                    <a:pt x="97" y="74"/>
                    <a:pt x="97" y="74"/>
                  </a:cubicBezTo>
                  <a:cubicBezTo>
                    <a:pt x="96" y="75"/>
                    <a:pt x="96" y="76"/>
                    <a:pt x="95" y="76"/>
                  </a:cubicBezTo>
                  <a:cubicBezTo>
                    <a:pt x="95" y="77"/>
                    <a:pt x="94" y="77"/>
                    <a:pt x="94" y="78"/>
                  </a:cubicBezTo>
                  <a:cubicBezTo>
                    <a:pt x="93" y="79"/>
                    <a:pt x="92" y="80"/>
                    <a:pt x="92" y="81"/>
                  </a:cubicBezTo>
                  <a:cubicBezTo>
                    <a:pt x="91" y="81"/>
                    <a:pt x="90" y="82"/>
                    <a:pt x="90" y="83"/>
                  </a:cubicBezTo>
                  <a:cubicBezTo>
                    <a:pt x="90" y="83"/>
                    <a:pt x="90" y="84"/>
                    <a:pt x="90" y="84"/>
                  </a:cubicBezTo>
                  <a:cubicBezTo>
                    <a:pt x="89" y="85"/>
                    <a:pt x="89" y="85"/>
                    <a:pt x="89" y="85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88" y="87"/>
                    <a:pt x="88" y="88"/>
                    <a:pt x="88" y="88"/>
                  </a:cubicBezTo>
                  <a:cubicBezTo>
                    <a:pt x="87" y="88"/>
                    <a:pt x="87" y="89"/>
                    <a:pt x="86" y="89"/>
                  </a:cubicBezTo>
                  <a:cubicBezTo>
                    <a:pt x="86" y="90"/>
                    <a:pt x="86" y="91"/>
                    <a:pt x="86" y="91"/>
                  </a:cubicBezTo>
                  <a:cubicBezTo>
                    <a:pt x="85" y="91"/>
                    <a:pt x="85" y="92"/>
                    <a:pt x="85" y="93"/>
                  </a:cubicBezTo>
                  <a:cubicBezTo>
                    <a:pt x="84" y="93"/>
                    <a:pt x="85" y="94"/>
                    <a:pt x="85" y="95"/>
                  </a:cubicBezTo>
                  <a:cubicBezTo>
                    <a:pt x="84" y="95"/>
                    <a:pt x="84" y="97"/>
                    <a:pt x="83" y="97"/>
                  </a:cubicBezTo>
                  <a:cubicBezTo>
                    <a:pt x="83" y="98"/>
                    <a:pt x="82" y="98"/>
                    <a:pt x="82" y="98"/>
                  </a:cubicBezTo>
                  <a:cubicBezTo>
                    <a:pt x="82" y="99"/>
                    <a:pt x="81" y="100"/>
                    <a:pt x="81" y="100"/>
                  </a:cubicBezTo>
                  <a:cubicBezTo>
                    <a:pt x="81" y="100"/>
                    <a:pt x="80" y="101"/>
                    <a:pt x="80" y="101"/>
                  </a:cubicBezTo>
                  <a:cubicBezTo>
                    <a:pt x="79" y="101"/>
                    <a:pt x="78" y="102"/>
                    <a:pt x="78" y="103"/>
                  </a:cubicBezTo>
                  <a:cubicBezTo>
                    <a:pt x="78" y="103"/>
                    <a:pt x="77" y="104"/>
                    <a:pt x="76" y="104"/>
                  </a:cubicBezTo>
                  <a:cubicBezTo>
                    <a:pt x="76" y="104"/>
                    <a:pt x="76" y="106"/>
                    <a:pt x="76" y="106"/>
                  </a:cubicBezTo>
                  <a:cubicBezTo>
                    <a:pt x="76" y="107"/>
                    <a:pt x="75" y="108"/>
                    <a:pt x="75" y="108"/>
                  </a:cubicBezTo>
                  <a:cubicBezTo>
                    <a:pt x="75" y="109"/>
                    <a:pt x="74" y="110"/>
                    <a:pt x="74" y="110"/>
                  </a:cubicBezTo>
                  <a:cubicBezTo>
                    <a:pt x="74" y="111"/>
                    <a:pt x="73" y="112"/>
                    <a:pt x="73" y="113"/>
                  </a:cubicBezTo>
                  <a:cubicBezTo>
                    <a:pt x="73" y="115"/>
                    <a:pt x="73" y="117"/>
                    <a:pt x="73" y="118"/>
                  </a:cubicBezTo>
                  <a:cubicBezTo>
                    <a:pt x="73" y="119"/>
                    <a:pt x="73" y="122"/>
                    <a:pt x="72" y="124"/>
                  </a:cubicBezTo>
                  <a:cubicBezTo>
                    <a:pt x="72" y="125"/>
                    <a:pt x="72" y="128"/>
                    <a:pt x="71" y="130"/>
                  </a:cubicBezTo>
                  <a:cubicBezTo>
                    <a:pt x="71" y="130"/>
                    <a:pt x="70" y="132"/>
                    <a:pt x="70" y="133"/>
                  </a:cubicBezTo>
                  <a:cubicBezTo>
                    <a:pt x="69" y="134"/>
                    <a:pt x="68" y="135"/>
                    <a:pt x="68" y="135"/>
                  </a:cubicBezTo>
                  <a:cubicBezTo>
                    <a:pt x="67" y="136"/>
                    <a:pt x="67" y="136"/>
                    <a:pt x="66" y="137"/>
                  </a:cubicBezTo>
                  <a:cubicBezTo>
                    <a:pt x="65" y="137"/>
                    <a:pt x="64" y="138"/>
                    <a:pt x="63" y="138"/>
                  </a:cubicBezTo>
                  <a:cubicBezTo>
                    <a:pt x="62" y="139"/>
                    <a:pt x="59" y="139"/>
                    <a:pt x="58" y="140"/>
                  </a:cubicBezTo>
                  <a:cubicBezTo>
                    <a:pt x="57" y="140"/>
                    <a:pt x="55" y="141"/>
                    <a:pt x="54" y="141"/>
                  </a:cubicBezTo>
                  <a:cubicBezTo>
                    <a:pt x="53" y="141"/>
                    <a:pt x="52" y="142"/>
                    <a:pt x="51" y="142"/>
                  </a:cubicBezTo>
                  <a:cubicBezTo>
                    <a:pt x="51" y="142"/>
                    <a:pt x="50" y="142"/>
                    <a:pt x="50" y="142"/>
                  </a:cubicBezTo>
                  <a:cubicBezTo>
                    <a:pt x="49" y="141"/>
                    <a:pt x="49" y="141"/>
                    <a:pt x="48" y="141"/>
                  </a:cubicBezTo>
                  <a:cubicBezTo>
                    <a:pt x="48" y="141"/>
                    <a:pt x="46" y="141"/>
                    <a:pt x="45" y="141"/>
                  </a:cubicBezTo>
                  <a:cubicBezTo>
                    <a:pt x="44" y="140"/>
                    <a:pt x="42" y="141"/>
                    <a:pt x="41" y="141"/>
                  </a:cubicBezTo>
                  <a:cubicBezTo>
                    <a:pt x="41" y="141"/>
                    <a:pt x="39" y="141"/>
                    <a:pt x="38" y="141"/>
                  </a:cubicBezTo>
                  <a:cubicBezTo>
                    <a:pt x="37" y="141"/>
                    <a:pt x="36" y="142"/>
                    <a:pt x="34" y="143"/>
                  </a:cubicBezTo>
                  <a:cubicBezTo>
                    <a:pt x="34" y="143"/>
                    <a:pt x="33" y="144"/>
                    <a:pt x="32" y="145"/>
                  </a:cubicBezTo>
                  <a:cubicBezTo>
                    <a:pt x="32" y="145"/>
                    <a:pt x="31" y="145"/>
                    <a:pt x="30" y="145"/>
                  </a:cubicBezTo>
                  <a:cubicBezTo>
                    <a:pt x="30" y="145"/>
                    <a:pt x="29" y="145"/>
                    <a:pt x="29" y="145"/>
                  </a:cubicBezTo>
                  <a:cubicBezTo>
                    <a:pt x="28" y="145"/>
                    <a:pt x="27" y="144"/>
                    <a:pt x="26" y="143"/>
                  </a:cubicBezTo>
                  <a:cubicBezTo>
                    <a:pt x="25" y="142"/>
                    <a:pt x="23" y="141"/>
                    <a:pt x="21" y="141"/>
                  </a:cubicBezTo>
                  <a:cubicBezTo>
                    <a:pt x="20" y="140"/>
                    <a:pt x="19" y="140"/>
                    <a:pt x="18" y="140"/>
                  </a:cubicBezTo>
                  <a:cubicBezTo>
                    <a:pt x="17" y="140"/>
                    <a:pt x="16" y="140"/>
                    <a:pt x="16" y="140"/>
                  </a:cubicBezTo>
                  <a:cubicBezTo>
                    <a:pt x="15" y="140"/>
                    <a:pt x="15" y="140"/>
                    <a:pt x="14" y="140"/>
                  </a:cubicBezTo>
                  <a:cubicBezTo>
                    <a:pt x="14" y="141"/>
                    <a:pt x="14" y="141"/>
                    <a:pt x="13" y="142"/>
                  </a:cubicBezTo>
                  <a:cubicBezTo>
                    <a:pt x="13" y="142"/>
                    <a:pt x="12" y="142"/>
                    <a:pt x="12" y="142"/>
                  </a:cubicBezTo>
                  <a:cubicBezTo>
                    <a:pt x="12" y="141"/>
                    <a:pt x="11" y="141"/>
                    <a:pt x="11" y="141"/>
                  </a:cubicBezTo>
                  <a:cubicBezTo>
                    <a:pt x="9" y="141"/>
                    <a:pt x="8" y="140"/>
                    <a:pt x="8" y="140"/>
                  </a:cubicBezTo>
                  <a:cubicBezTo>
                    <a:pt x="7" y="140"/>
                    <a:pt x="6" y="140"/>
                    <a:pt x="5" y="140"/>
                  </a:cubicBezTo>
                  <a:cubicBezTo>
                    <a:pt x="5" y="139"/>
                    <a:pt x="3" y="138"/>
                    <a:pt x="3" y="138"/>
                  </a:cubicBezTo>
                  <a:cubicBezTo>
                    <a:pt x="3" y="138"/>
                    <a:pt x="2" y="137"/>
                    <a:pt x="2" y="137"/>
                  </a:cubicBezTo>
                  <a:cubicBezTo>
                    <a:pt x="2" y="136"/>
                    <a:pt x="2" y="136"/>
                    <a:pt x="2" y="135"/>
                  </a:cubicBezTo>
                  <a:cubicBezTo>
                    <a:pt x="2" y="135"/>
                    <a:pt x="3" y="134"/>
                    <a:pt x="3" y="134"/>
                  </a:cubicBezTo>
                  <a:cubicBezTo>
                    <a:pt x="3" y="133"/>
                    <a:pt x="4" y="132"/>
                    <a:pt x="4" y="131"/>
                  </a:cubicBezTo>
                  <a:cubicBezTo>
                    <a:pt x="4" y="131"/>
                    <a:pt x="4" y="129"/>
                    <a:pt x="4" y="129"/>
                  </a:cubicBezTo>
                  <a:cubicBezTo>
                    <a:pt x="4" y="128"/>
                    <a:pt x="3" y="126"/>
                    <a:pt x="2" y="125"/>
                  </a:cubicBezTo>
                  <a:cubicBezTo>
                    <a:pt x="2" y="125"/>
                    <a:pt x="1" y="124"/>
                    <a:pt x="1" y="124"/>
                  </a:cubicBezTo>
                  <a:cubicBezTo>
                    <a:pt x="1" y="123"/>
                    <a:pt x="0" y="122"/>
                    <a:pt x="0" y="121"/>
                  </a:cubicBezTo>
                  <a:cubicBezTo>
                    <a:pt x="0" y="121"/>
                    <a:pt x="0" y="119"/>
                    <a:pt x="0" y="119"/>
                  </a:cubicBezTo>
                  <a:cubicBezTo>
                    <a:pt x="0" y="118"/>
                    <a:pt x="1" y="118"/>
                    <a:pt x="1" y="117"/>
                  </a:cubicBezTo>
                  <a:cubicBezTo>
                    <a:pt x="2" y="117"/>
                    <a:pt x="2" y="116"/>
                    <a:pt x="3" y="115"/>
                  </a:cubicBezTo>
                  <a:cubicBezTo>
                    <a:pt x="3" y="114"/>
                    <a:pt x="4" y="112"/>
                    <a:pt x="4" y="111"/>
                  </a:cubicBezTo>
                  <a:cubicBezTo>
                    <a:pt x="4" y="110"/>
                    <a:pt x="5" y="109"/>
                    <a:pt x="5" y="109"/>
                  </a:cubicBezTo>
                  <a:cubicBezTo>
                    <a:pt x="5" y="108"/>
                    <a:pt x="6" y="108"/>
                    <a:pt x="6" y="107"/>
                  </a:cubicBezTo>
                  <a:cubicBezTo>
                    <a:pt x="6" y="107"/>
                    <a:pt x="6" y="106"/>
                    <a:pt x="7" y="105"/>
                  </a:cubicBezTo>
                  <a:cubicBezTo>
                    <a:pt x="7" y="105"/>
                    <a:pt x="7" y="104"/>
                    <a:pt x="7" y="103"/>
                  </a:cubicBezTo>
                  <a:cubicBezTo>
                    <a:pt x="8" y="103"/>
                    <a:pt x="8" y="101"/>
                    <a:pt x="8" y="101"/>
                  </a:cubicBezTo>
                  <a:cubicBezTo>
                    <a:pt x="9" y="100"/>
                    <a:pt x="9" y="99"/>
                    <a:pt x="10" y="98"/>
                  </a:cubicBezTo>
                  <a:cubicBezTo>
                    <a:pt x="11" y="96"/>
                    <a:pt x="12" y="93"/>
                    <a:pt x="12" y="91"/>
                  </a:cubicBezTo>
                  <a:cubicBezTo>
                    <a:pt x="13" y="89"/>
                    <a:pt x="14" y="86"/>
                    <a:pt x="14" y="85"/>
                  </a:cubicBezTo>
                  <a:cubicBezTo>
                    <a:pt x="14" y="84"/>
                    <a:pt x="14" y="82"/>
                    <a:pt x="14" y="80"/>
                  </a:cubicBezTo>
                  <a:cubicBezTo>
                    <a:pt x="14" y="79"/>
                    <a:pt x="14" y="76"/>
                    <a:pt x="14" y="75"/>
                  </a:cubicBezTo>
                  <a:cubicBezTo>
                    <a:pt x="14" y="74"/>
                    <a:pt x="14" y="72"/>
                    <a:pt x="14" y="71"/>
                  </a:cubicBezTo>
                  <a:cubicBezTo>
                    <a:pt x="13" y="70"/>
                    <a:pt x="13" y="68"/>
                    <a:pt x="14" y="67"/>
                  </a:cubicBezTo>
                  <a:cubicBezTo>
                    <a:pt x="14" y="66"/>
                    <a:pt x="14" y="64"/>
                    <a:pt x="14" y="63"/>
                  </a:cubicBezTo>
                  <a:cubicBezTo>
                    <a:pt x="15" y="62"/>
                    <a:pt x="15" y="60"/>
                    <a:pt x="15" y="59"/>
                  </a:cubicBezTo>
                  <a:cubicBezTo>
                    <a:pt x="15" y="58"/>
                    <a:pt x="14" y="57"/>
                    <a:pt x="14" y="56"/>
                  </a:cubicBezTo>
                  <a:cubicBezTo>
                    <a:pt x="14" y="55"/>
                    <a:pt x="15" y="53"/>
                    <a:pt x="15" y="52"/>
                  </a:cubicBezTo>
                  <a:cubicBezTo>
                    <a:pt x="15" y="52"/>
                    <a:pt x="15" y="51"/>
                    <a:pt x="15" y="51"/>
                  </a:cubicBezTo>
                  <a:cubicBezTo>
                    <a:pt x="16" y="50"/>
                    <a:pt x="16" y="50"/>
                    <a:pt x="16" y="49"/>
                  </a:cubicBezTo>
                  <a:cubicBezTo>
                    <a:pt x="17" y="49"/>
                    <a:pt x="17" y="48"/>
                    <a:pt x="17" y="47"/>
                  </a:cubicBezTo>
                  <a:cubicBezTo>
                    <a:pt x="18" y="47"/>
                    <a:pt x="18" y="45"/>
                    <a:pt x="18" y="45"/>
                  </a:cubicBezTo>
                  <a:cubicBezTo>
                    <a:pt x="18" y="44"/>
                    <a:pt x="19" y="42"/>
                    <a:pt x="19" y="42"/>
                  </a:cubicBezTo>
                  <a:cubicBezTo>
                    <a:pt x="19" y="40"/>
                    <a:pt x="20" y="39"/>
                    <a:pt x="21" y="38"/>
                  </a:cubicBezTo>
                  <a:cubicBezTo>
                    <a:pt x="21" y="38"/>
                    <a:pt x="23" y="36"/>
                    <a:pt x="23" y="35"/>
                  </a:cubicBezTo>
                  <a:cubicBezTo>
                    <a:pt x="23" y="35"/>
                    <a:pt x="24" y="34"/>
                    <a:pt x="24" y="33"/>
                  </a:cubicBezTo>
                  <a:cubicBezTo>
                    <a:pt x="25" y="33"/>
                    <a:pt x="25" y="32"/>
                    <a:pt x="25" y="31"/>
                  </a:cubicBezTo>
                  <a:cubicBezTo>
                    <a:pt x="25" y="31"/>
                    <a:pt x="26" y="30"/>
                    <a:pt x="26" y="30"/>
                  </a:cubicBezTo>
                  <a:cubicBezTo>
                    <a:pt x="26" y="29"/>
                    <a:pt x="26" y="28"/>
                    <a:pt x="26" y="28"/>
                  </a:cubicBezTo>
                  <a:cubicBezTo>
                    <a:pt x="26" y="27"/>
                    <a:pt x="26" y="26"/>
                    <a:pt x="27" y="26"/>
                  </a:cubicBezTo>
                  <a:cubicBezTo>
                    <a:pt x="27" y="26"/>
                    <a:pt x="27" y="25"/>
                    <a:pt x="27" y="25"/>
                  </a:cubicBezTo>
                  <a:cubicBezTo>
                    <a:pt x="27" y="25"/>
                    <a:pt x="28" y="24"/>
                    <a:pt x="28" y="23"/>
                  </a:cubicBezTo>
                  <a:cubicBezTo>
                    <a:pt x="29" y="21"/>
                    <a:pt x="29" y="17"/>
                    <a:pt x="29" y="15"/>
                  </a:cubicBezTo>
                  <a:cubicBezTo>
                    <a:pt x="29" y="13"/>
                    <a:pt x="29" y="9"/>
                    <a:pt x="29" y="7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1" y="6"/>
                    <a:pt x="32" y="6"/>
                  </a:cubicBezTo>
                  <a:cubicBezTo>
                    <a:pt x="33" y="5"/>
                    <a:pt x="35" y="5"/>
                    <a:pt x="36" y="4"/>
                  </a:cubicBezTo>
                  <a:cubicBezTo>
                    <a:pt x="37" y="4"/>
                    <a:pt x="38" y="3"/>
                    <a:pt x="38" y="3"/>
                  </a:cubicBezTo>
                  <a:cubicBezTo>
                    <a:pt x="39" y="2"/>
                    <a:pt x="41" y="2"/>
                    <a:pt x="42" y="2"/>
                  </a:cubicBezTo>
                  <a:cubicBezTo>
                    <a:pt x="43" y="2"/>
                    <a:pt x="44" y="2"/>
                    <a:pt x="45" y="2"/>
                  </a:cubicBezTo>
                  <a:cubicBezTo>
                    <a:pt x="46" y="2"/>
                    <a:pt x="48" y="2"/>
                    <a:pt x="48" y="2"/>
                  </a:cubicBezTo>
                  <a:cubicBezTo>
                    <a:pt x="49" y="3"/>
                    <a:pt x="50" y="3"/>
                    <a:pt x="50" y="4"/>
                  </a:cubicBezTo>
                  <a:cubicBezTo>
                    <a:pt x="50" y="4"/>
                    <a:pt x="51" y="6"/>
                    <a:pt x="51" y="6"/>
                  </a:cubicBezTo>
                  <a:cubicBezTo>
                    <a:pt x="52" y="7"/>
                    <a:pt x="52" y="10"/>
                    <a:pt x="52" y="11"/>
                  </a:cubicBezTo>
                  <a:cubicBezTo>
                    <a:pt x="52" y="11"/>
                    <a:pt x="52" y="13"/>
                    <a:pt x="52" y="14"/>
                  </a:cubicBezTo>
                  <a:cubicBezTo>
                    <a:pt x="52" y="14"/>
                    <a:pt x="53" y="16"/>
                    <a:pt x="53" y="17"/>
                  </a:cubicBezTo>
                  <a:cubicBezTo>
                    <a:pt x="53" y="18"/>
                    <a:pt x="53" y="19"/>
                    <a:pt x="54" y="20"/>
                  </a:cubicBezTo>
                  <a:cubicBezTo>
                    <a:pt x="54" y="21"/>
                    <a:pt x="56" y="21"/>
                    <a:pt x="56" y="22"/>
                  </a:cubicBezTo>
                  <a:cubicBezTo>
                    <a:pt x="57" y="22"/>
                    <a:pt x="58" y="22"/>
                    <a:pt x="59" y="22"/>
                  </a:cubicBezTo>
                  <a:cubicBezTo>
                    <a:pt x="60" y="21"/>
                    <a:pt x="61" y="20"/>
                    <a:pt x="62" y="20"/>
                  </a:cubicBezTo>
                  <a:cubicBezTo>
                    <a:pt x="63" y="19"/>
                    <a:pt x="64" y="18"/>
                    <a:pt x="65" y="16"/>
                  </a:cubicBezTo>
                  <a:cubicBezTo>
                    <a:pt x="66" y="16"/>
                    <a:pt x="66" y="15"/>
                    <a:pt x="67" y="14"/>
                  </a:cubicBezTo>
                  <a:cubicBezTo>
                    <a:pt x="67" y="13"/>
                    <a:pt x="68" y="11"/>
                    <a:pt x="69" y="10"/>
                  </a:cubicBezTo>
                  <a:cubicBezTo>
                    <a:pt x="69" y="10"/>
                    <a:pt x="69" y="9"/>
                    <a:pt x="70" y="8"/>
                  </a:cubicBezTo>
                  <a:cubicBezTo>
                    <a:pt x="70" y="8"/>
                    <a:pt x="71" y="7"/>
                    <a:pt x="71" y="7"/>
                  </a:cubicBezTo>
                  <a:cubicBezTo>
                    <a:pt x="72" y="6"/>
                    <a:pt x="73" y="5"/>
                    <a:pt x="73" y="4"/>
                  </a:cubicBezTo>
                  <a:cubicBezTo>
                    <a:pt x="73" y="4"/>
                    <a:pt x="75" y="3"/>
                    <a:pt x="75" y="3"/>
                  </a:cubicBezTo>
                  <a:cubicBezTo>
                    <a:pt x="76" y="2"/>
                    <a:pt x="77" y="1"/>
                    <a:pt x="78" y="0"/>
                  </a:cubicBezTo>
                  <a:cubicBezTo>
                    <a:pt x="79" y="0"/>
                    <a:pt x="79" y="0"/>
                    <a:pt x="80" y="0"/>
                  </a:cubicBezTo>
                  <a:cubicBezTo>
                    <a:pt x="80" y="0"/>
                    <a:pt x="81" y="1"/>
                    <a:pt x="81" y="1"/>
                  </a:cubicBezTo>
                  <a:cubicBezTo>
                    <a:pt x="82" y="1"/>
                    <a:pt x="82" y="2"/>
                    <a:pt x="83" y="2"/>
                  </a:cubicBezTo>
                  <a:cubicBezTo>
                    <a:pt x="83" y="3"/>
                    <a:pt x="85" y="3"/>
                    <a:pt x="86" y="3"/>
                  </a:cubicBezTo>
                  <a:cubicBezTo>
                    <a:pt x="86" y="3"/>
                    <a:pt x="86" y="4"/>
                    <a:pt x="87" y="4"/>
                  </a:cubicBezTo>
                  <a:cubicBezTo>
                    <a:pt x="87" y="4"/>
                    <a:pt x="88" y="4"/>
                    <a:pt x="88" y="4"/>
                  </a:cubicBezTo>
                  <a:cubicBezTo>
                    <a:pt x="89" y="5"/>
                    <a:pt x="89" y="6"/>
                    <a:pt x="89" y="7"/>
                  </a:cubicBezTo>
                  <a:cubicBezTo>
                    <a:pt x="89" y="7"/>
                    <a:pt x="89" y="8"/>
                    <a:pt x="90" y="8"/>
                  </a:cubicBezTo>
                  <a:cubicBezTo>
                    <a:pt x="90" y="9"/>
                    <a:pt x="92" y="9"/>
                    <a:pt x="92" y="9"/>
                  </a:cubicBezTo>
                  <a:cubicBezTo>
                    <a:pt x="93" y="9"/>
                    <a:pt x="93" y="9"/>
                    <a:pt x="94" y="9"/>
                  </a:cubicBezTo>
                  <a:cubicBezTo>
                    <a:pt x="94" y="10"/>
                    <a:pt x="94" y="10"/>
                    <a:pt x="94" y="11"/>
                  </a:cubicBezTo>
                  <a:cubicBezTo>
                    <a:pt x="95" y="11"/>
                    <a:pt x="96" y="11"/>
                    <a:pt x="96" y="11"/>
                  </a:cubicBezTo>
                  <a:cubicBezTo>
                    <a:pt x="98" y="12"/>
                    <a:pt x="100" y="12"/>
                    <a:pt x="100" y="12"/>
                  </a:cubicBezTo>
                  <a:cubicBezTo>
                    <a:pt x="101" y="13"/>
                    <a:pt x="103" y="13"/>
                    <a:pt x="104" y="13"/>
                  </a:cubicBezTo>
                  <a:cubicBezTo>
                    <a:pt x="105" y="13"/>
                    <a:pt x="106" y="12"/>
                    <a:pt x="107" y="12"/>
                  </a:cubicBezTo>
                  <a:cubicBezTo>
                    <a:pt x="108" y="12"/>
                    <a:pt x="109" y="12"/>
                    <a:pt x="110" y="12"/>
                  </a:cubicBezTo>
                  <a:cubicBezTo>
                    <a:pt x="111" y="12"/>
                    <a:pt x="113" y="13"/>
                    <a:pt x="114" y="13"/>
                  </a:cubicBezTo>
                  <a:cubicBezTo>
                    <a:pt x="114" y="14"/>
                    <a:pt x="115" y="15"/>
                    <a:pt x="116" y="15"/>
                  </a:cubicBezTo>
                  <a:cubicBezTo>
                    <a:pt x="116" y="16"/>
                    <a:pt x="118" y="18"/>
                    <a:pt x="118" y="18"/>
                  </a:cubicBezTo>
                  <a:cubicBezTo>
                    <a:pt x="119" y="19"/>
                    <a:pt x="120" y="20"/>
                    <a:pt x="120" y="20"/>
                  </a:cubicBezTo>
                  <a:cubicBezTo>
                    <a:pt x="120" y="21"/>
                    <a:pt x="121" y="22"/>
                    <a:pt x="122" y="23"/>
                  </a:cubicBezTo>
                  <a:cubicBezTo>
                    <a:pt x="122" y="24"/>
                    <a:pt x="123" y="25"/>
                    <a:pt x="122" y="26"/>
                  </a:cubicBezTo>
                  <a:cubicBezTo>
                    <a:pt x="122" y="27"/>
                    <a:pt x="121" y="28"/>
                    <a:pt x="120" y="28"/>
                  </a:cubicBezTo>
                  <a:cubicBezTo>
                    <a:pt x="120" y="29"/>
                    <a:pt x="118" y="30"/>
                    <a:pt x="117" y="30"/>
                  </a:cubicBezTo>
                  <a:cubicBezTo>
                    <a:pt x="117" y="30"/>
                    <a:pt x="115" y="31"/>
                    <a:pt x="114" y="31"/>
                  </a:cubicBezTo>
                  <a:cubicBezTo>
                    <a:pt x="114" y="30"/>
                    <a:pt x="112" y="30"/>
                    <a:pt x="112" y="29"/>
                  </a:cubicBezTo>
                  <a:cubicBezTo>
                    <a:pt x="111" y="29"/>
                    <a:pt x="111" y="29"/>
                    <a:pt x="110" y="30"/>
                  </a:cubicBezTo>
                  <a:cubicBezTo>
                    <a:pt x="109" y="30"/>
                    <a:pt x="108" y="31"/>
                    <a:pt x="108" y="31"/>
                  </a:cubicBezTo>
                  <a:cubicBezTo>
                    <a:pt x="108" y="32"/>
                    <a:pt x="107" y="33"/>
                    <a:pt x="108" y="33"/>
                  </a:cubicBezTo>
                  <a:cubicBezTo>
                    <a:pt x="108" y="34"/>
                    <a:pt x="111" y="34"/>
                    <a:pt x="112" y="35"/>
                  </a:cubicBezTo>
                  <a:cubicBezTo>
                    <a:pt x="112" y="35"/>
                    <a:pt x="112" y="37"/>
                    <a:pt x="113" y="38"/>
                  </a:cubicBezTo>
                  <a:cubicBezTo>
                    <a:pt x="113" y="39"/>
                    <a:pt x="115" y="40"/>
                    <a:pt x="116" y="40"/>
                  </a:cubicBezTo>
                  <a:cubicBezTo>
                    <a:pt x="116" y="41"/>
                    <a:pt x="118" y="41"/>
                    <a:pt x="118" y="42"/>
                  </a:cubicBezTo>
                  <a:cubicBezTo>
                    <a:pt x="119" y="42"/>
                    <a:pt x="119" y="43"/>
                    <a:pt x="120" y="44"/>
                  </a:cubicBezTo>
                  <a:cubicBezTo>
                    <a:pt x="121" y="44"/>
                    <a:pt x="123" y="45"/>
                    <a:pt x="123" y="45"/>
                  </a:cubicBezTo>
                  <a:cubicBezTo>
                    <a:pt x="124" y="45"/>
                    <a:pt x="125" y="46"/>
                    <a:pt x="125" y="47"/>
                  </a:cubicBezTo>
                  <a:cubicBezTo>
                    <a:pt x="126" y="47"/>
                    <a:pt x="126" y="49"/>
                    <a:pt x="126" y="50"/>
                  </a:cubicBezTo>
                  <a:cubicBezTo>
                    <a:pt x="126" y="50"/>
                    <a:pt x="127" y="51"/>
                    <a:pt x="127" y="52"/>
                  </a:cubicBezTo>
                  <a:cubicBezTo>
                    <a:pt x="127" y="53"/>
                    <a:pt x="128" y="53"/>
                    <a:pt x="128" y="5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182"/>
            <p:cNvSpPr>
              <a:spLocks/>
            </p:cNvSpPr>
            <p:nvPr/>
          </p:nvSpPr>
          <p:spPr bwMode="auto">
            <a:xfrm>
              <a:off x="1169" y="2550"/>
              <a:ext cx="355" cy="401"/>
            </a:xfrm>
            <a:custGeom>
              <a:avLst/>
              <a:gdLst>
                <a:gd name="T0" fmla="*/ 125 w 128"/>
                <a:gd name="T1" fmla="*/ 57 h 145"/>
                <a:gd name="T2" fmla="*/ 117 w 128"/>
                <a:gd name="T3" fmla="*/ 61 h 145"/>
                <a:gd name="T4" fmla="*/ 105 w 128"/>
                <a:gd name="T5" fmla="*/ 61 h 145"/>
                <a:gd name="T6" fmla="*/ 101 w 128"/>
                <a:gd name="T7" fmla="*/ 65 h 145"/>
                <a:gd name="T8" fmla="*/ 99 w 128"/>
                <a:gd name="T9" fmla="*/ 71 h 145"/>
                <a:gd name="T10" fmla="*/ 95 w 128"/>
                <a:gd name="T11" fmla="*/ 76 h 145"/>
                <a:gd name="T12" fmla="*/ 90 w 128"/>
                <a:gd name="T13" fmla="*/ 83 h 145"/>
                <a:gd name="T14" fmla="*/ 88 w 128"/>
                <a:gd name="T15" fmla="*/ 86 h 145"/>
                <a:gd name="T16" fmla="*/ 86 w 128"/>
                <a:gd name="T17" fmla="*/ 91 h 145"/>
                <a:gd name="T18" fmla="*/ 83 w 128"/>
                <a:gd name="T19" fmla="*/ 97 h 145"/>
                <a:gd name="T20" fmla="*/ 80 w 128"/>
                <a:gd name="T21" fmla="*/ 101 h 145"/>
                <a:gd name="T22" fmla="*/ 76 w 128"/>
                <a:gd name="T23" fmla="*/ 106 h 145"/>
                <a:gd name="T24" fmla="*/ 73 w 128"/>
                <a:gd name="T25" fmla="*/ 113 h 145"/>
                <a:gd name="T26" fmla="*/ 71 w 128"/>
                <a:gd name="T27" fmla="*/ 130 h 145"/>
                <a:gd name="T28" fmla="*/ 66 w 128"/>
                <a:gd name="T29" fmla="*/ 137 h 145"/>
                <a:gd name="T30" fmla="*/ 54 w 128"/>
                <a:gd name="T31" fmla="*/ 141 h 145"/>
                <a:gd name="T32" fmla="*/ 48 w 128"/>
                <a:gd name="T33" fmla="*/ 141 h 145"/>
                <a:gd name="T34" fmla="*/ 38 w 128"/>
                <a:gd name="T35" fmla="*/ 141 h 145"/>
                <a:gd name="T36" fmla="*/ 30 w 128"/>
                <a:gd name="T37" fmla="*/ 145 h 145"/>
                <a:gd name="T38" fmla="*/ 21 w 128"/>
                <a:gd name="T39" fmla="*/ 141 h 145"/>
                <a:gd name="T40" fmla="*/ 14 w 128"/>
                <a:gd name="T41" fmla="*/ 140 h 145"/>
                <a:gd name="T42" fmla="*/ 11 w 128"/>
                <a:gd name="T43" fmla="*/ 141 h 145"/>
                <a:gd name="T44" fmla="*/ 3 w 128"/>
                <a:gd name="T45" fmla="*/ 138 h 145"/>
                <a:gd name="T46" fmla="*/ 3 w 128"/>
                <a:gd name="T47" fmla="*/ 134 h 145"/>
                <a:gd name="T48" fmla="*/ 2 w 128"/>
                <a:gd name="T49" fmla="*/ 125 h 145"/>
                <a:gd name="T50" fmla="*/ 0 w 128"/>
                <a:gd name="T51" fmla="*/ 119 h 145"/>
                <a:gd name="T52" fmla="*/ 4 w 128"/>
                <a:gd name="T53" fmla="*/ 111 h 145"/>
                <a:gd name="T54" fmla="*/ 7 w 128"/>
                <a:gd name="T55" fmla="*/ 105 h 145"/>
                <a:gd name="T56" fmla="*/ 10 w 128"/>
                <a:gd name="T57" fmla="*/ 98 h 145"/>
                <a:gd name="T58" fmla="*/ 14 w 128"/>
                <a:gd name="T59" fmla="*/ 80 h 145"/>
                <a:gd name="T60" fmla="*/ 14 w 128"/>
                <a:gd name="T61" fmla="*/ 67 h 145"/>
                <a:gd name="T62" fmla="*/ 14 w 128"/>
                <a:gd name="T63" fmla="*/ 56 h 145"/>
                <a:gd name="T64" fmla="*/ 16 w 128"/>
                <a:gd name="T65" fmla="*/ 49 h 145"/>
                <a:gd name="T66" fmla="*/ 19 w 128"/>
                <a:gd name="T67" fmla="*/ 42 h 145"/>
                <a:gd name="T68" fmla="*/ 24 w 128"/>
                <a:gd name="T69" fmla="*/ 33 h 145"/>
                <a:gd name="T70" fmla="*/ 26 w 128"/>
                <a:gd name="T71" fmla="*/ 28 h 145"/>
                <a:gd name="T72" fmla="*/ 28 w 128"/>
                <a:gd name="T73" fmla="*/ 23 h 145"/>
                <a:gd name="T74" fmla="*/ 29 w 128"/>
                <a:gd name="T75" fmla="*/ 6 h 145"/>
                <a:gd name="T76" fmla="*/ 36 w 128"/>
                <a:gd name="T77" fmla="*/ 4 h 145"/>
                <a:gd name="T78" fmla="*/ 45 w 128"/>
                <a:gd name="T79" fmla="*/ 2 h 145"/>
                <a:gd name="T80" fmla="*/ 51 w 128"/>
                <a:gd name="T81" fmla="*/ 6 h 145"/>
                <a:gd name="T82" fmla="*/ 53 w 128"/>
                <a:gd name="T83" fmla="*/ 17 h 145"/>
                <a:gd name="T84" fmla="*/ 59 w 128"/>
                <a:gd name="T85" fmla="*/ 22 h 145"/>
                <a:gd name="T86" fmla="*/ 67 w 128"/>
                <a:gd name="T87" fmla="*/ 14 h 145"/>
                <a:gd name="T88" fmla="*/ 71 w 128"/>
                <a:gd name="T89" fmla="*/ 7 h 145"/>
                <a:gd name="T90" fmla="*/ 78 w 128"/>
                <a:gd name="T91" fmla="*/ 0 h 145"/>
                <a:gd name="T92" fmla="*/ 83 w 128"/>
                <a:gd name="T93" fmla="*/ 2 h 145"/>
                <a:gd name="T94" fmla="*/ 88 w 128"/>
                <a:gd name="T95" fmla="*/ 4 h 145"/>
                <a:gd name="T96" fmla="*/ 92 w 128"/>
                <a:gd name="T97" fmla="*/ 9 h 145"/>
                <a:gd name="T98" fmla="*/ 96 w 128"/>
                <a:gd name="T99" fmla="*/ 11 h 145"/>
                <a:gd name="T100" fmla="*/ 107 w 128"/>
                <a:gd name="T101" fmla="*/ 12 h 145"/>
                <a:gd name="T102" fmla="*/ 116 w 128"/>
                <a:gd name="T103" fmla="*/ 15 h 145"/>
                <a:gd name="T104" fmla="*/ 122 w 128"/>
                <a:gd name="T105" fmla="*/ 23 h 145"/>
                <a:gd name="T106" fmla="*/ 117 w 128"/>
                <a:gd name="T107" fmla="*/ 30 h 145"/>
                <a:gd name="T108" fmla="*/ 110 w 128"/>
                <a:gd name="T109" fmla="*/ 30 h 145"/>
                <a:gd name="T110" fmla="*/ 112 w 128"/>
                <a:gd name="T111" fmla="*/ 35 h 145"/>
                <a:gd name="T112" fmla="*/ 118 w 128"/>
                <a:gd name="T113" fmla="*/ 42 h 145"/>
                <a:gd name="T114" fmla="*/ 125 w 128"/>
                <a:gd name="T115" fmla="*/ 47 h 145"/>
                <a:gd name="T116" fmla="*/ 128 w 128"/>
                <a:gd name="T117" fmla="*/ 5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8" h="145">
                  <a:moveTo>
                    <a:pt x="128" y="55"/>
                  </a:moveTo>
                  <a:cubicBezTo>
                    <a:pt x="128" y="55"/>
                    <a:pt x="127" y="56"/>
                    <a:pt x="127" y="56"/>
                  </a:cubicBezTo>
                  <a:cubicBezTo>
                    <a:pt x="127" y="56"/>
                    <a:pt x="126" y="57"/>
                    <a:pt x="125" y="57"/>
                  </a:cubicBezTo>
                  <a:cubicBezTo>
                    <a:pt x="125" y="58"/>
                    <a:pt x="124" y="59"/>
                    <a:pt x="123" y="59"/>
                  </a:cubicBezTo>
                  <a:cubicBezTo>
                    <a:pt x="123" y="60"/>
                    <a:pt x="121" y="60"/>
                    <a:pt x="121" y="60"/>
                  </a:cubicBezTo>
                  <a:cubicBezTo>
                    <a:pt x="120" y="61"/>
                    <a:pt x="118" y="61"/>
                    <a:pt x="117" y="61"/>
                  </a:cubicBezTo>
                  <a:cubicBezTo>
                    <a:pt x="116" y="61"/>
                    <a:pt x="115" y="61"/>
                    <a:pt x="114" y="61"/>
                  </a:cubicBezTo>
                  <a:cubicBezTo>
                    <a:pt x="113" y="61"/>
                    <a:pt x="111" y="61"/>
                    <a:pt x="109" y="61"/>
                  </a:cubicBezTo>
                  <a:cubicBezTo>
                    <a:pt x="108" y="61"/>
                    <a:pt x="106" y="61"/>
                    <a:pt x="105" y="61"/>
                  </a:cubicBezTo>
                  <a:cubicBezTo>
                    <a:pt x="104" y="61"/>
                    <a:pt x="103" y="61"/>
                    <a:pt x="103" y="61"/>
                  </a:cubicBezTo>
                  <a:cubicBezTo>
                    <a:pt x="102" y="62"/>
                    <a:pt x="102" y="62"/>
                    <a:pt x="102" y="63"/>
                  </a:cubicBezTo>
                  <a:cubicBezTo>
                    <a:pt x="102" y="63"/>
                    <a:pt x="101" y="64"/>
                    <a:pt x="101" y="65"/>
                  </a:cubicBezTo>
                  <a:cubicBezTo>
                    <a:pt x="101" y="65"/>
                    <a:pt x="100" y="67"/>
                    <a:pt x="100" y="67"/>
                  </a:cubicBezTo>
                  <a:cubicBezTo>
                    <a:pt x="100" y="68"/>
                    <a:pt x="99" y="69"/>
                    <a:pt x="99" y="69"/>
                  </a:cubicBezTo>
                  <a:cubicBezTo>
                    <a:pt x="99" y="70"/>
                    <a:pt x="99" y="71"/>
                    <a:pt x="99" y="71"/>
                  </a:cubicBezTo>
                  <a:cubicBezTo>
                    <a:pt x="98" y="71"/>
                    <a:pt x="98" y="72"/>
                    <a:pt x="98" y="73"/>
                  </a:cubicBezTo>
                  <a:cubicBezTo>
                    <a:pt x="98" y="73"/>
                    <a:pt x="97" y="74"/>
                    <a:pt x="97" y="74"/>
                  </a:cubicBezTo>
                  <a:cubicBezTo>
                    <a:pt x="96" y="75"/>
                    <a:pt x="96" y="76"/>
                    <a:pt x="95" y="76"/>
                  </a:cubicBezTo>
                  <a:cubicBezTo>
                    <a:pt x="95" y="77"/>
                    <a:pt x="94" y="77"/>
                    <a:pt x="94" y="78"/>
                  </a:cubicBezTo>
                  <a:cubicBezTo>
                    <a:pt x="93" y="79"/>
                    <a:pt x="92" y="80"/>
                    <a:pt x="92" y="81"/>
                  </a:cubicBezTo>
                  <a:cubicBezTo>
                    <a:pt x="91" y="81"/>
                    <a:pt x="90" y="82"/>
                    <a:pt x="90" y="83"/>
                  </a:cubicBezTo>
                  <a:cubicBezTo>
                    <a:pt x="90" y="83"/>
                    <a:pt x="90" y="84"/>
                    <a:pt x="90" y="84"/>
                  </a:cubicBezTo>
                  <a:cubicBezTo>
                    <a:pt x="89" y="85"/>
                    <a:pt x="89" y="85"/>
                    <a:pt x="89" y="85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88" y="87"/>
                    <a:pt x="88" y="88"/>
                    <a:pt x="88" y="88"/>
                  </a:cubicBezTo>
                  <a:cubicBezTo>
                    <a:pt x="87" y="88"/>
                    <a:pt x="87" y="89"/>
                    <a:pt x="86" y="89"/>
                  </a:cubicBezTo>
                  <a:cubicBezTo>
                    <a:pt x="86" y="90"/>
                    <a:pt x="86" y="91"/>
                    <a:pt x="86" y="91"/>
                  </a:cubicBezTo>
                  <a:cubicBezTo>
                    <a:pt x="85" y="91"/>
                    <a:pt x="85" y="92"/>
                    <a:pt x="85" y="93"/>
                  </a:cubicBezTo>
                  <a:cubicBezTo>
                    <a:pt x="84" y="93"/>
                    <a:pt x="85" y="94"/>
                    <a:pt x="85" y="95"/>
                  </a:cubicBezTo>
                  <a:cubicBezTo>
                    <a:pt x="84" y="95"/>
                    <a:pt x="84" y="97"/>
                    <a:pt x="83" y="97"/>
                  </a:cubicBezTo>
                  <a:cubicBezTo>
                    <a:pt x="83" y="98"/>
                    <a:pt x="82" y="98"/>
                    <a:pt x="82" y="98"/>
                  </a:cubicBezTo>
                  <a:cubicBezTo>
                    <a:pt x="82" y="99"/>
                    <a:pt x="81" y="100"/>
                    <a:pt x="81" y="100"/>
                  </a:cubicBezTo>
                  <a:cubicBezTo>
                    <a:pt x="81" y="100"/>
                    <a:pt x="80" y="101"/>
                    <a:pt x="80" y="101"/>
                  </a:cubicBezTo>
                  <a:cubicBezTo>
                    <a:pt x="79" y="101"/>
                    <a:pt x="78" y="102"/>
                    <a:pt x="78" y="103"/>
                  </a:cubicBezTo>
                  <a:cubicBezTo>
                    <a:pt x="78" y="103"/>
                    <a:pt x="77" y="104"/>
                    <a:pt x="76" y="104"/>
                  </a:cubicBezTo>
                  <a:cubicBezTo>
                    <a:pt x="76" y="104"/>
                    <a:pt x="76" y="106"/>
                    <a:pt x="76" y="106"/>
                  </a:cubicBezTo>
                  <a:cubicBezTo>
                    <a:pt x="76" y="107"/>
                    <a:pt x="75" y="108"/>
                    <a:pt x="75" y="108"/>
                  </a:cubicBezTo>
                  <a:cubicBezTo>
                    <a:pt x="75" y="109"/>
                    <a:pt x="74" y="110"/>
                    <a:pt x="74" y="110"/>
                  </a:cubicBezTo>
                  <a:cubicBezTo>
                    <a:pt x="74" y="111"/>
                    <a:pt x="73" y="112"/>
                    <a:pt x="73" y="113"/>
                  </a:cubicBezTo>
                  <a:cubicBezTo>
                    <a:pt x="73" y="115"/>
                    <a:pt x="73" y="117"/>
                    <a:pt x="73" y="118"/>
                  </a:cubicBezTo>
                  <a:cubicBezTo>
                    <a:pt x="73" y="119"/>
                    <a:pt x="73" y="122"/>
                    <a:pt x="72" y="124"/>
                  </a:cubicBezTo>
                  <a:cubicBezTo>
                    <a:pt x="72" y="125"/>
                    <a:pt x="72" y="128"/>
                    <a:pt x="71" y="130"/>
                  </a:cubicBezTo>
                  <a:cubicBezTo>
                    <a:pt x="71" y="130"/>
                    <a:pt x="70" y="132"/>
                    <a:pt x="70" y="133"/>
                  </a:cubicBezTo>
                  <a:cubicBezTo>
                    <a:pt x="69" y="134"/>
                    <a:pt x="68" y="135"/>
                    <a:pt x="68" y="135"/>
                  </a:cubicBezTo>
                  <a:cubicBezTo>
                    <a:pt x="67" y="136"/>
                    <a:pt x="67" y="136"/>
                    <a:pt x="66" y="137"/>
                  </a:cubicBezTo>
                  <a:cubicBezTo>
                    <a:pt x="65" y="137"/>
                    <a:pt x="64" y="138"/>
                    <a:pt x="63" y="138"/>
                  </a:cubicBezTo>
                  <a:cubicBezTo>
                    <a:pt x="62" y="139"/>
                    <a:pt x="59" y="139"/>
                    <a:pt x="58" y="140"/>
                  </a:cubicBezTo>
                  <a:cubicBezTo>
                    <a:pt x="57" y="140"/>
                    <a:pt x="55" y="141"/>
                    <a:pt x="54" y="141"/>
                  </a:cubicBezTo>
                  <a:cubicBezTo>
                    <a:pt x="53" y="141"/>
                    <a:pt x="52" y="142"/>
                    <a:pt x="51" y="142"/>
                  </a:cubicBezTo>
                  <a:cubicBezTo>
                    <a:pt x="51" y="142"/>
                    <a:pt x="50" y="142"/>
                    <a:pt x="50" y="142"/>
                  </a:cubicBezTo>
                  <a:cubicBezTo>
                    <a:pt x="49" y="141"/>
                    <a:pt x="49" y="141"/>
                    <a:pt x="48" y="141"/>
                  </a:cubicBezTo>
                  <a:cubicBezTo>
                    <a:pt x="48" y="141"/>
                    <a:pt x="46" y="141"/>
                    <a:pt x="45" y="141"/>
                  </a:cubicBezTo>
                  <a:cubicBezTo>
                    <a:pt x="44" y="140"/>
                    <a:pt x="42" y="141"/>
                    <a:pt x="41" y="141"/>
                  </a:cubicBezTo>
                  <a:cubicBezTo>
                    <a:pt x="41" y="141"/>
                    <a:pt x="39" y="141"/>
                    <a:pt x="38" y="141"/>
                  </a:cubicBezTo>
                  <a:cubicBezTo>
                    <a:pt x="37" y="141"/>
                    <a:pt x="36" y="142"/>
                    <a:pt x="34" y="143"/>
                  </a:cubicBezTo>
                  <a:cubicBezTo>
                    <a:pt x="34" y="143"/>
                    <a:pt x="33" y="144"/>
                    <a:pt x="32" y="145"/>
                  </a:cubicBezTo>
                  <a:cubicBezTo>
                    <a:pt x="32" y="145"/>
                    <a:pt x="31" y="145"/>
                    <a:pt x="30" y="145"/>
                  </a:cubicBezTo>
                  <a:cubicBezTo>
                    <a:pt x="30" y="145"/>
                    <a:pt x="29" y="145"/>
                    <a:pt x="29" y="145"/>
                  </a:cubicBezTo>
                  <a:cubicBezTo>
                    <a:pt x="28" y="145"/>
                    <a:pt x="27" y="144"/>
                    <a:pt x="26" y="143"/>
                  </a:cubicBezTo>
                  <a:cubicBezTo>
                    <a:pt x="25" y="142"/>
                    <a:pt x="23" y="141"/>
                    <a:pt x="21" y="141"/>
                  </a:cubicBezTo>
                  <a:cubicBezTo>
                    <a:pt x="20" y="140"/>
                    <a:pt x="19" y="140"/>
                    <a:pt x="18" y="140"/>
                  </a:cubicBezTo>
                  <a:cubicBezTo>
                    <a:pt x="17" y="140"/>
                    <a:pt x="16" y="140"/>
                    <a:pt x="16" y="140"/>
                  </a:cubicBezTo>
                  <a:cubicBezTo>
                    <a:pt x="15" y="140"/>
                    <a:pt x="15" y="140"/>
                    <a:pt x="14" y="140"/>
                  </a:cubicBezTo>
                  <a:cubicBezTo>
                    <a:pt x="14" y="141"/>
                    <a:pt x="14" y="141"/>
                    <a:pt x="13" y="142"/>
                  </a:cubicBezTo>
                  <a:cubicBezTo>
                    <a:pt x="13" y="142"/>
                    <a:pt x="12" y="142"/>
                    <a:pt x="12" y="142"/>
                  </a:cubicBezTo>
                  <a:cubicBezTo>
                    <a:pt x="12" y="141"/>
                    <a:pt x="11" y="141"/>
                    <a:pt x="11" y="141"/>
                  </a:cubicBezTo>
                  <a:cubicBezTo>
                    <a:pt x="9" y="141"/>
                    <a:pt x="8" y="140"/>
                    <a:pt x="8" y="140"/>
                  </a:cubicBezTo>
                  <a:cubicBezTo>
                    <a:pt x="7" y="140"/>
                    <a:pt x="6" y="140"/>
                    <a:pt x="5" y="140"/>
                  </a:cubicBezTo>
                  <a:cubicBezTo>
                    <a:pt x="5" y="139"/>
                    <a:pt x="3" y="138"/>
                    <a:pt x="3" y="138"/>
                  </a:cubicBezTo>
                  <a:cubicBezTo>
                    <a:pt x="3" y="138"/>
                    <a:pt x="2" y="137"/>
                    <a:pt x="2" y="137"/>
                  </a:cubicBezTo>
                  <a:cubicBezTo>
                    <a:pt x="2" y="136"/>
                    <a:pt x="2" y="136"/>
                    <a:pt x="2" y="135"/>
                  </a:cubicBezTo>
                  <a:cubicBezTo>
                    <a:pt x="2" y="135"/>
                    <a:pt x="3" y="134"/>
                    <a:pt x="3" y="134"/>
                  </a:cubicBezTo>
                  <a:cubicBezTo>
                    <a:pt x="3" y="133"/>
                    <a:pt x="4" y="132"/>
                    <a:pt x="4" y="131"/>
                  </a:cubicBezTo>
                  <a:cubicBezTo>
                    <a:pt x="4" y="131"/>
                    <a:pt x="4" y="129"/>
                    <a:pt x="4" y="129"/>
                  </a:cubicBezTo>
                  <a:cubicBezTo>
                    <a:pt x="4" y="128"/>
                    <a:pt x="3" y="126"/>
                    <a:pt x="2" y="125"/>
                  </a:cubicBezTo>
                  <a:cubicBezTo>
                    <a:pt x="2" y="125"/>
                    <a:pt x="1" y="124"/>
                    <a:pt x="1" y="124"/>
                  </a:cubicBezTo>
                  <a:cubicBezTo>
                    <a:pt x="1" y="123"/>
                    <a:pt x="0" y="122"/>
                    <a:pt x="0" y="121"/>
                  </a:cubicBezTo>
                  <a:cubicBezTo>
                    <a:pt x="0" y="121"/>
                    <a:pt x="0" y="119"/>
                    <a:pt x="0" y="119"/>
                  </a:cubicBezTo>
                  <a:cubicBezTo>
                    <a:pt x="0" y="118"/>
                    <a:pt x="1" y="118"/>
                    <a:pt x="1" y="117"/>
                  </a:cubicBezTo>
                  <a:cubicBezTo>
                    <a:pt x="2" y="117"/>
                    <a:pt x="2" y="116"/>
                    <a:pt x="3" y="115"/>
                  </a:cubicBezTo>
                  <a:cubicBezTo>
                    <a:pt x="3" y="114"/>
                    <a:pt x="4" y="112"/>
                    <a:pt x="4" y="111"/>
                  </a:cubicBezTo>
                  <a:cubicBezTo>
                    <a:pt x="4" y="110"/>
                    <a:pt x="5" y="109"/>
                    <a:pt x="5" y="109"/>
                  </a:cubicBezTo>
                  <a:cubicBezTo>
                    <a:pt x="5" y="108"/>
                    <a:pt x="6" y="108"/>
                    <a:pt x="6" y="107"/>
                  </a:cubicBezTo>
                  <a:cubicBezTo>
                    <a:pt x="6" y="107"/>
                    <a:pt x="6" y="106"/>
                    <a:pt x="7" y="105"/>
                  </a:cubicBezTo>
                  <a:cubicBezTo>
                    <a:pt x="7" y="105"/>
                    <a:pt x="7" y="104"/>
                    <a:pt x="7" y="103"/>
                  </a:cubicBezTo>
                  <a:cubicBezTo>
                    <a:pt x="8" y="103"/>
                    <a:pt x="8" y="101"/>
                    <a:pt x="8" y="101"/>
                  </a:cubicBezTo>
                  <a:cubicBezTo>
                    <a:pt x="9" y="100"/>
                    <a:pt x="9" y="99"/>
                    <a:pt x="10" y="98"/>
                  </a:cubicBezTo>
                  <a:cubicBezTo>
                    <a:pt x="11" y="96"/>
                    <a:pt x="12" y="93"/>
                    <a:pt x="12" y="91"/>
                  </a:cubicBezTo>
                  <a:cubicBezTo>
                    <a:pt x="13" y="89"/>
                    <a:pt x="14" y="86"/>
                    <a:pt x="14" y="85"/>
                  </a:cubicBezTo>
                  <a:cubicBezTo>
                    <a:pt x="14" y="84"/>
                    <a:pt x="14" y="82"/>
                    <a:pt x="14" y="80"/>
                  </a:cubicBezTo>
                  <a:cubicBezTo>
                    <a:pt x="14" y="79"/>
                    <a:pt x="14" y="76"/>
                    <a:pt x="14" y="75"/>
                  </a:cubicBezTo>
                  <a:cubicBezTo>
                    <a:pt x="14" y="74"/>
                    <a:pt x="14" y="72"/>
                    <a:pt x="14" y="71"/>
                  </a:cubicBezTo>
                  <a:cubicBezTo>
                    <a:pt x="13" y="70"/>
                    <a:pt x="13" y="68"/>
                    <a:pt x="14" y="67"/>
                  </a:cubicBezTo>
                  <a:cubicBezTo>
                    <a:pt x="14" y="66"/>
                    <a:pt x="14" y="64"/>
                    <a:pt x="14" y="63"/>
                  </a:cubicBezTo>
                  <a:cubicBezTo>
                    <a:pt x="15" y="62"/>
                    <a:pt x="15" y="60"/>
                    <a:pt x="15" y="59"/>
                  </a:cubicBezTo>
                  <a:cubicBezTo>
                    <a:pt x="15" y="58"/>
                    <a:pt x="14" y="57"/>
                    <a:pt x="14" y="56"/>
                  </a:cubicBezTo>
                  <a:cubicBezTo>
                    <a:pt x="14" y="55"/>
                    <a:pt x="15" y="53"/>
                    <a:pt x="15" y="52"/>
                  </a:cubicBezTo>
                  <a:cubicBezTo>
                    <a:pt x="15" y="52"/>
                    <a:pt x="15" y="51"/>
                    <a:pt x="15" y="51"/>
                  </a:cubicBezTo>
                  <a:cubicBezTo>
                    <a:pt x="16" y="50"/>
                    <a:pt x="16" y="50"/>
                    <a:pt x="16" y="49"/>
                  </a:cubicBezTo>
                  <a:cubicBezTo>
                    <a:pt x="17" y="49"/>
                    <a:pt x="17" y="48"/>
                    <a:pt x="17" y="47"/>
                  </a:cubicBezTo>
                  <a:cubicBezTo>
                    <a:pt x="18" y="47"/>
                    <a:pt x="18" y="45"/>
                    <a:pt x="18" y="45"/>
                  </a:cubicBezTo>
                  <a:cubicBezTo>
                    <a:pt x="18" y="44"/>
                    <a:pt x="19" y="42"/>
                    <a:pt x="19" y="42"/>
                  </a:cubicBezTo>
                  <a:cubicBezTo>
                    <a:pt x="19" y="40"/>
                    <a:pt x="20" y="39"/>
                    <a:pt x="21" y="38"/>
                  </a:cubicBezTo>
                  <a:cubicBezTo>
                    <a:pt x="21" y="38"/>
                    <a:pt x="23" y="36"/>
                    <a:pt x="23" y="35"/>
                  </a:cubicBezTo>
                  <a:cubicBezTo>
                    <a:pt x="23" y="35"/>
                    <a:pt x="24" y="34"/>
                    <a:pt x="24" y="33"/>
                  </a:cubicBezTo>
                  <a:cubicBezTo>
                    <a:pt x="25" y="33"/>
                    <a:pt x="25" y="32"/>
                    <a:pt x="25" y="31"/>
                  </a:cubicBezTo>
                  <a:cubicBezTo>
                    <a:pt x="25" y="31"/>
                    <a:pt x="26" y="30"/>
                    <a:pt x="26" y="30"/>
                  </a:cubicBezTo>
                  <a:cubicBezTo>
                    <a:pt x="26" y="29"/>
                    <a:pt x="26" y="28"/>
                    <a:pt x="26" y="28"/>
                  </a:cubicBezTo>
                  <a:cubicBezTo>
                    <a:pt x="26" y="27"/>
                    <a:pt x="26" y="26"/>
                    <a:pt x="27" y="26"/>
                  </a:cubicBezTo>
                  <a:cubicBezTo>
                    <a:pt x="27" y="26"/>
                    <a:pt x="27" y="25"/>
                    <a:pt x="27" y="25"/>
                  </a:cubicBezTo>
                  <a:cubicBezTo>
                    <a:pt x="27" y="25"/>
                    <a:pt x="28" y="24"/>
                    <a:pt x="28" y="23"/>
                  </a:cubicBezTo>
                  <a:cubicBezTo>
                    <a:pt x="29" y="21"/>
                    <a:pt x="29" y="17"/>
                    <a:pt x="29" y="15"/>
                  </a:cubicBezTo>
                  <a:cubicBezTo>
                    <a:pt x="29" y="13"/>
                    <a:pt x="29" y="9"/>
                    <a:pt x="29" y="7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1" y="6"/>
                    <a:pt x="32" y="6"/>
                  </a:cubicBezTo>
                  <a:cubicBezTo>
                    <a:pt x="33" y="5"/>
                    <a:pt x="35" y="5"/>
                    <a:pt x="36" y="4"/>
                  </a:cubicBezTo>
                  <a:cubicBezTo>
                    <a:pt x="37" y="4"/>
                    <a:pt x="38" y="3"/>
                    <a:pt x="38" y="3"/>
                  </a:cubicBezTo>
                  <a:cubicBezTo>
                    <a:pt x="39" y="2"/>
                    <a:pt x="41" y="2"/>
                    <a:pt x="42" y="2"/>
                  </a:cubicBezTo>
                  <a:cubicBezTo>
                    <a:pt x="43" y="2"/>
                    <a:pt x="44" y="2"/>
                    <a:pt x="45" y="2"/>
                  </a:cubicBezTo>
                  <a:cubicBezTo>
                    <a:pt x="46" y="2"/>
                    <a:pt x="48" y="2"/>
                    <a:pt x="48" y="2"/>
                  </a:cubicBezTo>
                  <a:cubicBezTo>
                    <a:pt x="49" y="3"/>
                    <a:pt x="50" y="3"/>
                    <a:pt x="50" y="4"/>
                  </a:cubicBezTo>
                  <a:cubicBezTo>
                    <a:pt x="50" y="4"/>
                    <a:pt x="51" y="6"/>
                    <a:pt x="51" y="6"/>
                  </a:cubicBezTo>
                  <a:cubicBezTo>
                    <a:pt x="52" y="7"/>
                    <a:pt x="52" y="10"/>
                    <a:pt x="52" y="11"/>
                  </a:cubicBezTo>
                  <a:cubicBezTo>
                    <a:pt x="52" y="11"/>
                    <a:pt x="52" y="13"/>
                    <a:pt x="52" y="14"/>
                  </a:cubicBezTo>
                  <a:cubicBezTo>
                    <a:pt x="52" y="14"/>
                    <a:pt x="53" y="16"/>
                    <a:pt x="53" y="17"/>
                  </a:cubicBezTo>
                  <a:cubicBezTo>
                    <a:pt x="53" y="18"/>
                    <a:pt x="53" y="19"/>
                    <a:pt x="54" y="20"/>
                  </a:cubicBezTo>
                  <a:cubicBezTo>
                    <a:pt x="54" y="21"/>
                    <a:pt x="56" y="21"/>
                    <a:pt x="56" y="22"/>
                  </a:cubicBezTo>
                  <a:cubicBezTo>
                    <a:pt x="57" y="22"/>
                    <a:pt x="58" y="22"/>
                    <a:pt x="59" y="22"/>
                  </a:cubicBezTo>
                  <a:cubicBezTo>
                    <a:pt x="60" y="21"/>
                    <a:pt x="61" y="20"/>
                    <a:pt x="62" y="20"/>
                  </a:cubicBezTo>
                  <a:cubicBezTo>
                    <a:pt x="63" y="19"/>
                    <a:pt x="64" y="18"/>
                    <a:pt x="65" y="16"/>
                  </a:cubicBezTo>
                  <a:cubicBezTo>
                    <a:pt x="66" y="16"/>
                    <a:pt x="66" y="15"/>
                    <a:pt x="67" y="14"/>
                  </a:cubicBezTo>
                  <a:cubicBezTo>
                    <a:pt x="67" y="13"/>
                    <a:pt x="68" y="11"/>
                    <a:pt x="69" y="10"/>
                  </a:cubicBezTo>
                  <a:cubicBezTo>
                    <a:pt x="69" y="10"/>
                    <a:pt x="69" y="9"/>
                    <a:pt x="70" y="8"/>
                  </a:cubicBezTo>
                  <a:cubicBezTo>
                    <a:pt x="70" y="8"/>
                    <a:pt x="71" y="7"/>
                    <a:pt x="71" y="7"/>
                  </a:cubicBezTo>
                  <a:cubicBezTo>
                    <a:pt x="72" y="6"/>
                    <a:pt x="73" y="5"/>
                    <a:pt x="73" y="4"/>
                  </a:cubicBezTo>
                  <a:cubicBezTo>
                    <a:pt x="73" y="4"/>
                    <a:pt x="75" y="3"/>
                    <a:pt x="75" y="3"/>
                  </a:cubicBezTo>
                  <a:cubicBezTo>
                    <a:pt x="76" y="2"/>
                    <a:pt x="77" y="1"/>
                    <a:pt x="78" y="0"/>
                  </a:cubicBezTo>
                  <a:cubicBezTo>
                    <a:pt x="79" y="0"/>
                    <a:pt x="79" y="0"/>
                    <a:pt x="80" y="0"/>
                  </a:cubicBezTo>
                  <a:cubicBezTo>
                    <a:pt x="80" y="0"/>
                    <a:pt x="81" y="1"/>
                    <a:pt x="81" y="1"/>
                  </a:cubicBezTo>
                  <a:cubicBezTo>
                    <a:pt x="82" y="1"/>
                    <a:pt x="82" y="2"/>
                    <a:pt x="83" y="2"/>
                  </a:cubicBezTo>
                  <a:cubicBezTo>
                    <a:pt x="83" y="3"/>
                    <a:pt x="85" y="3"/>
                    <a:pt x="86" y="3"/>
                  </a:cubicBezTo>
                  <a:cubicBezTo>
                    <a:pt x="86" y="3"/>
                    <a:pt x="86" y="4"/>
                    <a:pt x="87" y="4"/>
                  </a:cubicBezTo>
                  <a:cubicBezTo>
                    <a:pt x="87" y="4"/>
                    <a:pt x="88" y="4"/>
                    <a:pt x="88" y="4"/>
                  </a:cubicBezTo>
                  <a:cubicBezTo>
                    <a:pt x="89" y="5"/>
                    <a:pt x="89" y="6"/>
                    <a:pt x="89" y="7"/>
                  </a:cubicBezTo>
                  <a:cubicBezTo>
                    <a:pt x="89" y="7"/>
                    <a:pt x="89" y="8"/>
                    <a:pt x="90" y="8"/>
                  </a:cubicBezTo>
                  <a:cubicBezTo>
                    <a:pt x="90" y="9"/>
                    <a:pt x="92" y="9"/>
                    <a:pt x="92" y="9"/>
                  </a:cubicBezTo>
                  <a:cubicBezTo>
                    <a:pt x="93" y="9"/>
                    <a:pt x="93" y="9"/>
                    <a:pt x="94" y="9"/>
                  </a:cubicBezTo>
                  <a:cubicBezTo>
                    <a:pt x="94" y="10"/>
                    <a:pt x="94" y="10"/>
                    <a:pt x="94" y="11"/>
                  </a:cubicBezTo>
                  <a:cubicBezTo>
                    <a:pt x="95" y="11"/>
                    <a:pt x="96" y="11"/>
                    <a:pt x="96" y="11"/>
                  </a:cubicBezTo>
                  <a:cubicBezTo>
                    <a:pt x="98" y="12"/>
                    <a:pt x="100" y="12"/>
                    <a:pt x="100" y="12"/>
                  </a:cubicBezTo>
                  <a:cubicBezTo>
                    <a:pt x="101" y="13"/>
                    <a:pt x="103" y="13"/>
                    <a:pt x="104" y="13"/>
                  </a:cubicBezTo>
                  <a:cubicBezTo>
                    <a:pt x="105" y="13"/>
                    <a:pt x="106" y="12"/>
                    <a:pt x="107" y="12"/>
                  </a:cubicBezTo>
                  <a:cubicBezTo>
                    <a:pt x="108" y="12"/>
                    <a:pt x="109" y="12"/>
                    <a:pt x="110" y="12"/>
                  </a:cubicBezTo>
                  <a:cubicBezTo>
                    <a:pt x="111" y="12"/>
                    <a:pt x="113" y="13"/>
                    <a:pt x="114" y="13"/>
                  </a:cubicBezTo>
                  <a:cubicBezTo>
                    <a:pt x="114" y="14"/>
                    <a:pt x="115" y="15"/>
                    <a:pt x="116" y="15"/>
                  </a:cubicBezTo>
                  <a:cubicBezTo>
                    <a:pt x="116" y="16"/>
                    <a:pt x="118" y="18"/>
                    <a:pt x="118" y="18"/>
                  </a:cubicBezTo>
                  <a:cubicBezTo>
                    <a:pt x="119" y="19"/>
                    <a:pt x="120" y="20"/>
                    <a:pt x="120" y="20"/>
                  </a:cubicBezTo>
                  <a:cubicBezTo>
                    <a:pt x="120" y="21"/>
                    <a:pt x="121" y="22"/>
                    <a:pt x="122" y="23"/>
                  </a:cubicBezTo>
                  <a:cubicBezTo>
                    <a:pt x="122" y="24"/>
                    <a:pt x="123" y="25"/>
                    <a:pt x="122" y="26"/>
                  </a:cubicBezTo>
                  <a:cubicBezTo>
                    <a:pt x="122" y="27"/>
                    <a:pt x="121" y="28"/>
                    <a:pt x="120" y="28"/>
                  </a:cubicBezTo>
                  <a:cubicBezTo>
                    <a:pt x="120" y="29"/>
                    <a:pt x="118" y="30"/>
                    <a:pt x="117" y="30"/>
                  </a:cubicBezTo>
                  <a:cubicBezTo>
                    <a:pt x="117" y="30"/>
                    <a:pt x="115" y="31"/>
                    <a:pt x="114" y="31"/>
                  </a:cubicBezTo>
                  <a:cubicBezTo>
                    <a:pt x="114" y="30"/>
                    <a:pt x="112" y="30"/>
                    <a:pt x="112" y="29"/>
                  </a:cubicBezTo>
                  <a:cubicBezTo>
                    <a:pt x="111" y="29"/>
                    <a:pt x="111" y="29"/>
                    <a:pt x="110" y="30"/>
                  </a:cubicBezTo>
                  <a:cubicBezTo>
                    <a:pt x="109" y="30"/>
                    <a:pt x="108" y="31"/>
                    <a:pt x="108" y="31"/>
                  </a:cubicBezTo>
                  <a:cubicBezTo>
                    <a:pt x="108" y="32"/>
                    <a:pt x="107" y="33"/>
                    <a:pt x="108" y="33"/>
                  </a:cubicBezTo>
                  <a:cubicBezTo>
                    <a:pt x="108" y="34"/>
                    <a:pt x="111" y="34"/>
                    <a:pt x="112" y="35"/>
                  </a:cubicBezTo>
                  <a:cubicBezTo>
                    <a:pt x="112" y="35"/>
                    <a:pt x="112" y="37"/>
                    <a:pt x="113" y="38"/>
                  </a:cubicBezTo>
                  <a:cubicBezTo>
                    <a:pt x="113" y="39"/>
                    <a:pt x="115" y="40"/>
                    <a:pt x="116" y="40"/>
                  </a:cubicBezTo>
                  <a:cubicBezTo>
                    <a:pt x="116" y="41"/>
                    <a:pt x="118" y="41"/>
                    <a:pt x="118" y="42"/>
                  </a:cubicBezTo>
                  <a:cubicBezTo>
                    <a:pt x="119" y="42"/>
                    <a:pt x="119" y="43"/>
                    <a:pt x="120" y="44"/>
                  </a:cubicBezTo>
                  <a:cubicBezTo>
                    <a:pt x="121" y="44"/>
                    <a:pt x="123" y="45"/>
                    <a:pt x="123" y="45"/>
                  </a:cubicBezTo>
                  <a:cubicBezTo>
                    <a:pt x="124" y="45"/>
                    <a:pt x="125" y="46"/>
                    <a:pt x="125" y="47"/>
                  </a:cubicBezTo>
                  <a:cubicBezTo>
                    <a:pt x="126" y="47"/>
                    <a:pt x="126" y="49"/>
                    <a:pt x="126" y="50"/>
                  </a:cubicBezTo>
                  <a:cubicBezTo>
                    <a:pt x="126" y="50"/>
                    <a:pt x="127" y="51"/>
                    <a:pt x="127" y="52"/>
                  </a:cubicBezTo>
                  <a:cubicBezTo>
                    <a:pt x="127" y="53"/>
                    <a:pt x="128" y="53"/>
                    <a:pt x="128" y="5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183"/>
            <p:cNvSpPr>
              <a:spLocks/>
            </p:cNvSpPr>
            <p:nvPr/>
          </p:nvSpPr>
          <p:spPr bwMode="auto">
            <a:xfrm>
              <a:off x="1419" y="2708"/>
              <a:ext cx="108" cy="152"/>
            </a:xfrm>
            <a:custGeom>
              <a:avLst/>
              <a:gdLst>
                <a:gd name="T0" fmla="*/ 38 w 39"/>
                <a:gd name="T1" fmla="*/ 3 h 55"/>
                <a:gd name="T2" fmla="*/ 35 w 39"/>
                <a:gd name="T3" fmla="*/ 5 h 55"/>
                <a:gd name="T4" fmla="*/ 30 w 39"/>
                <a:gd name="T5" fmla="*/ 10 h 55"/>
                <a:gd name="T6" fmla="*/ 26 w 39"/>
                <a:gd name="T7" fmla="*/ 16 h 55"/>
                <a:gd name="T8" fmla="*/ 24 w 39"/>
                <a:gd name="T9" fmla="*/ 21 h 55"/>
                <a:gd name="T10" fmla="*/ 21 w 39"/>
                <a:gd name="T11" fmla="*/ 27 h 55"/>
                <a:gd name="T12" fmla="*/ 20 w 39"/>
                <a:gd name="T13" fmla="*/ 33 h 55"/>
                <a:gd name="T14" fmla="*/ 16 w 39"/>
                <a:gd name="T15" fmla="*/ 39 h 55"/>
                <a:gd name="T16" fmla="*/ 14 w 39"/>
                <a:gd name="T17" fmla="*/ 44 h 55"/>
                <a:gd name="T18" fmla="*/ 12 w 39"/>
                <a:gd name="T19" fmla="*/ 49 h 55"/>
                <a:gd name="T20" fmla="*/ 9 w 39"/>
                <a:gd name="T21" fmla="*/ 53 h 55"/>
                <a:gd name="T22" fmla="*/ 6 w 39"/>
                <a:gd name="T23" fmla="*/ 54 h 55"/>
                <a:gd name="T24" fmla="*/ 6 w 39"/>
                <a:gd name="T25" fmla="*/ 52 h 55"/>
                <a:gd name="T26" fmla="*/ 7 w 39"/>
                <a:gd name="T27" fmla="*/ 51 h 55"/>
                <a:gd name="T28" fmla="*/ 9 w 39"/>
                <a:gd name="T29" fmla="*/ 49 h 55"/>
                <a:gd name="T30" fmla="*/ 8 w 39"/>
                <a:gd name="T31" fmla="*/ 48 h 55"/>
                <a:gd name="T32" fmla="*/ 6 w 39"/>
                <a:gd name="T33" fmla="*/ 50 h 55"/>
                <a:gd name="T34" fmla="*/ 3 w 39"/>
                <a:gd name="T35" fmla="*/ 52 h 55"/>
                <a:gd name="T36" fmla="*/ 2 w 39"/>
                <a:gd name="T37" fmla="*/ 49 h 55"/>
                <a:gd name="T38" fmla="*/ 2 w 39"/>
                <a:gd name="T39" fmla="*/ 45 h 55"/>
                <a:gd name="T40" fmla="*/ 3 w 39"/>
                <a:gd name="T41" fmla="*/ 41 h 55"/>
                <a:gd name="T42" fmla="*/ 1 w 39"/>
                <a:gd name="T43" fmla="*/ 39 h 55"/>
                <a:gd name="T44" fmla="*/ 1 w 39"/>
                <a:gd name="T45" fmla="*/ 35 h 55"/>
                <a:gd name="T46" fmla="*/ 1 w 39"/>
                <a:gd name="T47" fmla="*/ 30 h 55"/>
                <a:gd name="T48" fmla="*/ 1 w 39"/>
                <a:gd name="T49" fmla="*/ 28 h 55"/>
                <a:gd name="T50" fmla="*/ 3 w 39"/>
                <a:gd name="T51" fmla="*/ 25 h 55"/>
                <a:gd name="T52" fmla="*/ 6 w 39"/>
                <a:gd name="T53" fmla="*/ 23 h 55"/>
                <a:gd name="T54" fmla="*/ 9 w 39"/>
                <a:gd name="T55" fmla="*/ 19 h 55"/>
                <a:gd name="T56" fmla="*/ 10 w 39"/>
                <a:gd name="T57" fmla="*/ 15 h 55"/>
                <a:gd name="T58" fmla="*/ 10 w 39"/>
                <a:gd name="T59" fmla="*/ 12 h 55"/>
                <a:gd name="T60" fmla="*/ 11 w 39"/>
                <a:gd name="T61" fmla="*/ 9 h 55"/>
                <a:gd name="T62" fmla="*/ 15 w 39"/>
                <a:gd name="T63" fmla="*/ 8 h 55"/>
                <a:gd name="T64" fmla="*/ 21 w 39"/>
                <a:gd name="T65" fmla="*/ 7 h 55"/>
                <a:gd name="T66" fmla="*/ 30 w 39"/>
                <a:gd name="T67" fmla="*/ 5 h 55"/>
                <a:gd name="T68" fmla="*/ 35 w 39"/>
                <a:gd name="T69" fmla="*/ 4 h 55"/>
                <a:gd name="T70" fmla="*/ 37 w 39"/>
                <a:gd name="T71" fmla="*/ 1 h 55"/>
                <a:gd name="T72" fmla="*/ 39 w 39"/>
                <a:gd name="T73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" h="55">
                  <a:moveTo>
                    <a:pt x="39" y="0"/>
                  </a:moveTo>
                  <a:cubicBezTo>
                    <a:pt x="39" y="1"/>
                    <a:pt x="39" y="2"/>
                    <a:pt x="38" y="3"/>
                  </a:cubicBezTo>
                  <a:cubicBezTo>
                    <a:pt x="38" y="3"/>
                    <a:pt x="37" y="4"/>
                    <a:pt x="37" y="4"/>
                  </a:cubicBezTo>
                  <a:cubicBezTo>
                    <a:pt x="36" y="4"/>
                    <a:pt x="35" y="4"/>
                    <a:pt x="35" y="5"/>
                  </a:cubicBezTo>
                  <a:cubicBezTo>
                    <a:pt x="34" y="5"/>
                    <a:pt x="33" y="6"/>
                    <a:pt x="32" y="7"/>
                  </a:cubicBezTo>
                  <a:cubicBezTo>
                    <a:pt x="31" y="7"/>
                    <a:pt x="30" y="9"/>
                    <a:pt x="30" y="10"/>
                  </a:cubicBezTo>
                  <a:cubicBezTo>
                    <a:pt x="29" y="11"/>
                    <a:pt x="29" y="12"/>
                    <a:pt x="28" y="13"/>
                  </a:cubicBezTo>
                  <a:cubicBezTo>
                    <a:pt x="28" y="14"/>
                    <a:pt x="26" y="15"/>
                    <a:pt x="26" y="16"/>
                  </a:cubicBezTo>
                  <a:cubicBezTo>
                    <a:pt x="25" y="16"/>
                    <a:pt x="25" y="18"/>
                    <a:pt x="25" y="19"/>
                  </a:cubicBezTo>
                  <a:cubicBezTo>
                    <a:pt x="24" y="19"/>
                    <a:pt x="24" y="21"/>
                    <a:pt x="24" y="21"/>
                  </a:cubicBezTo>
                  <a:cubicBezTo>
                    <a:pt x="24" y="22"/>
                    <a:pt x="23" y="23"/>
                    <a:pt x="23" y="24"/>
                  </a:cubicBezTo>
                  <a:cubicBezTo>
                    <a:pt x="22" y="24"/>
                    <a:pt x="22" y="25"/>
                    <a:pt x="21" y="27"/>
                  </a:cubicBezTo>
                  <a:cubicBezTo>
                    <a:pt x="21" y="27"/>
                    <a:pt x="20" y="28"/>
                    <a:pt x="20" y="29"/>
                  </a:cubicBezTo>
                  <a:cubicBezTo>
                    <a:pt x="20" y="30"/>
                    <a:pt x="20" y="32"/>
                    <a:pt x="20" y="33"/>
                  </a:cubicBezTo>
                  <a:cubicBezTo>
                    <a:pt x="19" y="34"/>
                    <a:pt x="18" y="35"/>
                    <a:pt x="18" y="36"/>
                  </a:cubicBezTo>
                  <a:cubicBezTo>
                    <a:pt x="18" y="37"/>
                    <a:pt x="17" y="39"/>
                    <a:pt x="16" y="39"/>
                  </a:cubicBezTo>
                  <a:cubicBezTo>
                    <a:pt x="16" y="40"/>
                    <a:pt x="16" y="41"/>
                    <a:pt x="16" y="42"/>
                  </a:cubicBezTo>
                  <a:cubicBezTo>
                    <a:pt x="15" y="42"/>
                    <a:pt x="15" y="43"/>
                    <a:pt x="14" y="44"/>
                  </a:cubicBezTo>
                  <a:cubicBezTo>
                    <a:pt x="14" y="45"/>
                    <a:pt x="13" y="46"/>
                    <a:pt x="13" y="47"/>
                  </a:cubicBezTo>
                  <a:cubicBezTo>
                    <a:pt x="13" y="47"/>
                    <a:pt x="12" y="49"/>
                    <a:pt x="12" y="49"/>
                  </a:cubicBezTo>
                  <a:cubicBezTo>
                    <a:pt x="12" y="50"/>
                    <a:pt x="11" y="51"/>
                    <a:pt x="11" y="51"/>
                  </a:cubicBezTo>
                  <a:cubicBezTo>
                    <a:pt x="10" y="52"/>
                    <a:pt x="9" y="53"/>
                    <a:pt x="9" y="53"/>
                  </a:cubicBezTo>
                  <a:cubicBezTo>
                    <a:pt x="9" y="53"/>
                    <a:pt x="8" y="54"/>
                    <a:pt x="7" y="55"/>
                  </a:cubicBezTo>
                  <a:cubicBezTo>
                    <a:pt x="7" y="55"/>
                    <a:pt x="6" y="54"/>
                    <a:pt x="6" y="54"/>
                  </a:cubicBezTo>
                  <a:cubicBezTo>
                    <a:pt x="6" y="54"/>
                    <a:pt x="6" y="53"/>
                    <a:pt x="6" y="53"/>
                  </a:cubicBezTo>
                  <a:cubicBezTo>
                    <a:pt x="6" y="53"/>
                    <a:pt x="6" y="52"/>
                    <a:pt x="6" y="52"/>
                  </a:cubicBezTo>
                  <a:cubicBezTo>
                    <a:pt x="6" y="52"/>
                    <a:pt x="7" y="52"/>
                    <a:pt x="7" y="52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51"/>
                    <a:pt x="8" y="51"/>
                    <a:pt x="8" y="50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9" y="49"/>
                    <a:pt x="9" y="48"/>
                    <a:pt x="9" y="48"/>
                  </a:cubicBezTo>
                  <a:cubicBezTo>
                    <a:pt x="9" y="48"/>
                    <a:pt x="8" y="48"/>
                    <a:pt x="8" y="48"/>
                  </a:cubicBezTo>
                  <a:cubicBezTo>
                    <a:pt x="8" y="48"/>
                    <a:pt x="7" y="49"/>
                    <a:pt x="7" y="49"/>
                  </a:cubicBezTo>
                  <a:cubicBezTo>
                    <a:pt x="7" y="49"/>
                    <a:pt x="6" y="50"/>
                    <a:pt x="6" y="50"/>
                  </a:cubicBezTo>
                  <a:cubicBezTo>
                    <a:pt x="6" y="51"/>
                    <a:pt x="5" y="52"/>
                    <a:pt x="4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2"/>
                    <a:pt x="3" y="51"/>
                    <a:pt x="3" y="51"/>
                  </a:cubicBezTo>
                  <a:cubicBezTo>
                    <a:pt x="2" y="50"/>
                    <a:pt x="2" y="49"/>
                    <a:pt x="2" y="49"/>
                  </a:cubicBezTo>
                  <a:cubicBezTo>
                    <a:pt x="2" y="48"/>
                    <a:pt x="2" y="47"/>
                    <a:pt x="2" y="47"/>
                  </a:cubicBezTo>
                  <a:cubicBezTo>
                    <a:pt x="2" y="46"/>
                    <a:pt x="2" y="46"/>
                    <a:pt x="2" y="45"/>
                  </a:cubicBezTo>
                  <a:cubicBezTo>
                    <a:pt x="2" y="45"/>
                    <a:pt x="3" y="44"/>
                    <a:pt x="3" y="44"/>
                  </a:cubicBezTo>
                  <a:cubicBezTo>
                    <a:pt x="3" y="43"/>
                    <a:pt x="3" y="42"/>
                    <a:pt x="3" y="41"/>
                  </a:cubicBezTo>
                  <a:cubicBezTo>
                    <a:pt x="3" y="41"/>
                    <a:pt x="2" y="40"/>
                    <a:pt x="2" y="40"/>
                  </a:cubicBezTo>
                  <a:cubicBezTo>
                    <a:pt x="2" y="40"/>
                    <a:pt x="1" y="39"/>
                    <a:pt x="1" y="39"/>
                  </a:cubicBezTo>
                  <a:cubicBezTo>
                    <a:pt x="0" y="39"/>
                    <a:pt x="1" y="37"/>
                    <a:pt x="1" y="37"/>
                  </a:cubicBezTo>
                  <a:cubicBezTo>
                    <a:pt x="1" y="36"/>
                    <a:pt x="1" y="35"/>
                    <a:pt x="1" y="35"/>
                  </a:cubicBezTo>
                  <a:cubicBezTo>
                    <a:pt x="1" y="34"/>
                    <a:pt x="1" y="33"/>
                    <a:pt x="1" y="32"/>
                  </a:cubicBezTo>
                  <a:cubicBezTo>
                    <a:pt x="1" y="32"/>
                    <a:pt x="1" y="31"/>
                    <a:pt x="1" y="30"/>
                  </a:cubicBezTo>
                  <a:cubicBezTo>
                    <a:pt x="1" y="30"/>
                    <a:pt x="0" y="29"/>
                    <a:pt x="1" y="29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7"/>
                    <a:pt x="2" y="27"/>
                    <a:pt x="2" y="26"/>
                  </a:cubicBezTo>
                  <a:cubicBezTo>
                    <a:pt x="2" y="26"/>
                    <a:pt x="2" y="25"/>
                    <a:pt x="3" y="25"/>
                  </a:cubicBezTo>
                  <a:cubicBezTo>
                    <a:pt x="3" y="24"/>
                    <a:pt x="3" y="24"/>
                    <a:pt x="4" y="24"/>
                  </a:cubicBezTo>
                  <a:cubicBezTo>
                    <a:pt x="4" y="23"/>
                    <a:pt x="6" y="23"/>
                    <a:pt x="6" y="23"/>
                  </a:cubicBezTo>
                  <a:cubicBezTo>
                    <a:pt x="7" y="22"/>
                    <a:pt x="7" y="21"/>
                    <a:pt x="8" y="21"/>
                  </a:cubicBezTo>
                  <a:cubicBezTo>
                    <a:pt x="8" y="20"/>
                    <a:pt x="9" y="19"/>
                    <a:pt x="9" y="19"/>
                  </a:cubicBezTo>
                  <a:cubicBezTo>
                    <a:pt x="10" y="19"/>
                    <a:pt x="10" y="18"/>
                    <a:pt x="10" y="17"/>
                  </a:cubicBezTo>
                  <a:cubicBezTo>
                    <a:pt x="10" y="17"/>
                    <a:pt x="10" y="16"/>
                    <a:pt x="10" y="15"/>
                  </a:cubicBezTo>
                  <a:cubicBezTo>
                    <a:pt x="10" y="15"/>
                    <a:pt x="10" y="14"/>
                    <a:pt x="10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1"/>
                    <a:pt x="11" y="11"/>
                    <a:pt x="11" y="10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12" y="9"/>
                    <a:pt x="12" y="8"/>
                    <a:pt x="13" y="8"/>
                  </a:cubicBezTo>
                  <a:cubicBezTo>
                    <a:pt x="13" y="8"/>
                    <a:pt x="15" y="8"/>
                    <a:pt x="15" y="8"/>
                  </a:cubicBezTo>
                  <a:cubicBezTo>
                    <a:pt x="16" y="8"/>
                    <a:pt x="16" y="7"/>
                    <a:pt x="17" y="7"/>
                  </a:cubicBezTo>
                  <a:cubicBezTo>
                    <a:pt x="18" y="7"/>
                    <a:pt x="20" y="7"/>
                    <a:pt x="21" y="7"/>
                  </a:cubicBezTo>
                  <a:cubicBezTo>
                    <a:pt x="22" y="7"/>
                    <a:pt x="24" y="6"/>
                    <a:pt x="25" y="6"/>
                  </a:cubicBezTo>
                  <a:cubicBezTo>
                    <a:pt x="26" y="6"/>
                    <a:pt x="29" y="6"/>
                    <a:pt x="30" y="5"/>
                  </a:cubicBezTo>
                  <a:cubicBezTo>
                    <a:pt x="30" y="5"/>
                    <a:pt x="32" y="5"/>
                    <a:pt x="32" y="5"/>
                  </a:cubicBezTo>
                  <a:cubicBezTo>
                    <a:pt x="33" y="5"/>
                    <a:pt x="34" y="4"/>
                    <a:pt x="35" y="4"/>
                  </a:cubicBezTo>
                  <a:cubicBezTo>
                    <a:pt x="35" y="3"/>
                    <a:pt x="35" y="3"/>
                    <a:pt x="36" y="2"/>
                  </a:cubicBezTo>
                  <a:cubicBezTo>
                    <a:pt x="36" y="2"/>
                    <a:pt x="37" y="2"/>
                    <a:pt x="37" y="1"/>
                  </a:cubicBezTo>
                  <a:cubicBezTo>
                    <a:pt x="38" y="1"/>
                    <a:pt x="38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184"/>
            <p:cNvSpPr>
              <a:spLocks/>
            </p:cNvSpPr>
            <p:nvPr/>
          </p:nvSpPr>
          <p:spPr bwMode="auto">
            <a:xfrm>
              <a:off x="1419" y="2708"/>
              <a:ext cx="108" cy="152"/>
            </a:xfrm>
            <a:custGeom>
              <a:avLst/>
              <a:gdLst>
                <a:gd name="T0" fmla="*/ 38 w 39"/>
                <a:gd name="T1" fmla="*/ 3 h 55"/>
                <a:gd name="T2" fmla="*/ 35 w 39"/>
                <a:gd name="T3" fmla="*/ 5 h 55"/>
                <a:gd name="T4" fmla="*/ 30 w 39"/>
                <a:gd name="T5" fmla="*/ 10 h 55"/>
                <a:gd name="T6" fmla="*/ 26 w 39"/>
                <a:gd name="T7" fmla="*/ 16 h 55"/>
                <a:gd name="T8" fmla="*/ 24 w 39"/>
                <a:gd name="T9" fmla="*/ 21 h 55"/>
                <a:gd name="T10" fmla="*/ 21 w 39"/>
                <a:gd name="T11" fmla="*/ 27 h 55"/>
                <a:gd name="T12" fmla="*/ 20 w 39"/>
                <a:gd name="T13" fmla="*/ 33 h 55"/>
                <a:gd name="T14" fmla="*/ 16 w 39"/>
                <a:gd name="T15" fmla="*/ 39 h 55"/>
                <a:gd name="T16" fmla="*/ 14 w 39"/>
                <a:gd name="T17" fmla="*/ 44 h 55"/>
                <a:gd name="T18" fmla="*/ 12 w 39"/>
                <a:gd name="T19" fmla="*/ 49 h 55"/>
                <a:gd name="T20" fmla="*/ 9 w 39"/>
                <a:gd name="T21" fmla="*/ 53 h 55"/>
                <a:gd name="T22" fmla="*/ 6 w 39"/>
                <a:gd name="T23" fmla="*/ 54 h 55"/>
                <a:gd name="T24" fmla="*/ 6 w 39"/>
                <a:gd name="T25" fmla="*/ 52 h 55"/>
                <a:gd name="T26" fmla="*/ 7 w 39"/>
                <a:gd name="T27" fmla="*/ 51 h 55"/>
                <a:gd name="T28" fmla="*/ 9 w 39"/>
                <a:gd name="T29" fmla="*/ 49 h 55"/>
                <a:gd name="T30" fmla="*/ 8 w 39"/>
                <a:gd name="T31" fmla="*/ 48 h 55"/>
                <a:gd name="T32" fmla="*/ 6 w 39"/>
                <a:gd name="T33" fmla="*/ 50 h 55"/>
                <a:gd name="T34" fmla="*/ 3 w 39"/>
                <a:gd name="T35" fmla="*/ 52 h 55"/>
                <a:gd name="T36" fmla="*/ 2 w 39"/>
                <a:gd name="T37" fmla="*/ 49 h 55"/>
                <a:gd name="T38" fmla="*/ 2 w 39"/>
                <a:gd name="T39" fmla="*/ 45 h 55"/>
                <a:gd name="T40" fmla="*/ 3 w 39"/>
                <a:gd name="T41" fmla="*/ 41 h 55"/>
                <a:gd name="T42" fmla="*/ 1 w 39"/>
                <a:gd name="T43" fmla="*/ 39 h 55"/>
                <a:gd name="T44" fmla="*/ 1 w 39"/>
                <a:gd name="T45" fmla="*/ 35 h 55"/>
                <a:gd name="T46" fmla="*/ 1 w 39"/>
                <a:gd name="T47" fmla="*/ 30 h 55"/>
                <a:gd name="T48" fmla="*/ 1 w 39"/>
                <a:gd name="T49" fmla="*/ 28 h 55"/>
                <a:gd name="T50" fmla="*/ 3 w 39"/>
                <a:gd name="T51" fmla="*/ 25 h 55"/>
                <a:gd name="T52" fmla="*/ 6 w 39"/>
                <a:gd name="T53" fmla="*/ 23 h 55"/>
                <a:gd name="T54" fmla="*/ 9 w 39"/>
                <a:gd name="T55" fmla="*/ 19 h 55"/>
                <a:gd name="T56" fmla="*/ 10 w 39"/>
                <a:gd name="T57" fmla="*/ 15 h 55"/>
                <a:gd name="T58" fmla="*/ 10 w 39"/>
                <a:gd name="T59" fmla="*/ 12 h 55"/>
                <a:gd name="T60" fmla="*/ 11 w 39"/>
                <a:gd name="T61" fmla="*/ 9 h 55"/>
                <a:gd name="T62" fmla="*/ 15 w 39"/>
                <a:gd name="T63" fmla="*/ 8 h 55"/>
                <a:gd name="T64" fmla="*/ 21 w 39"/>
                <a:gd name="T65" fmla="*/ 7 h 55"/>
                <a:gd name="T66" fmla="*/ 30 w 39"/>
                <a:gd name="T67" fmla="*/ 5 h 55"/>
                <a:gd name="T68" fmla="*/ 35 w 39"/>
                <a:gd name="T69" fmla="*/ 4 h 55"/>
                <a:gd name="T70" fmla="*/ 37 w 39"/>
                <a:gd name="T71" fmla="*/ 1 h 55"/>
                <a:gd name="T72" fmla="*/ 39 w 39"/>
                <a:gd name="T73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" h="55">
                  <a:moveTo>
                    <a:pt x="39" y="0"/>
                  </a:moveTo>
                  <a:cubicBezTo>
                    <a:pt x="39" y="1"/>
                    <a:pt x="39" y="2"/>
                    <a:pt x="38" y="3"/>
                  </a:cubicBezTo>
                  <a:cubicBezTo>
                    <a:pt x="38" y="3"/>
                    <a:pt x="37" y="4"/>
                    <a:pt x="37" y="4"/>
                  </a:cubicBezTo>
                  <a:cubicBezTo>
                    <a:pt x="36" y="4"/>
                    <a:pt x="35" y="4"/>
                    <a:pt x="35" y="5"/>
                  </a:cubicBezTo>
                  <a:cubicBezTo>
                    <a:pt x="34" y="5"/>
                    <a:pt x="33" y="6"/>
                    <a:pt x="32" y="7"/>
                  </a:cubicBezTo>
                  <a:cubicBezTo>
                    <a:pt x="31" y="7"/>
                    <a:pt x="30" y="9"/>
                    <a:pt x="30" y="10"/>
                  </a:cubicBezTo>
                  <a:cubicBezTo>
                    <a:pt x="29" y="11"/>
                    <a:pt x="29" y="12"/>
                    <a:pt x="28" y="13"/>
                  </a:cubicBezTo>
                  <a:cubicBezTo>
                    <a:pt x="28" y="14"/>
                    <a:pt x="26" y="15"/>
                    <a:pt x="26" y="16"/>
                  </a:cubicBezTo>
                  <a:cubicBezTo>
                    <a:pt x="25" y="16"/>
                    <a:pt x="25" y="18"/>
                    <a:pt x="25" y="19"/>
                  </a:cubicBezTo>
                  <a:cubicBezTo>
                    <a:pt x="24" y="19"/>
                    <a:pt x="24" y="21"/>
                    <a:pt x="24" y="21"/>
                  </a:cubicBezTo>
                  <a:cubicBezTo>
                    <a:pt x="24" y="22"/>
                    <a:pt x="23" y="23"/>
                    <a:pt x="23" y="24"/>
                  </a:cubicBezTo>
                  <a:cubicBezTo>
                    <a:pt x="22" y="24"/>
                    <a:pt x="22" y="25"/>
                    <a:pt x="21" y="27"/>
                  </a:cubicBezTo>
                  <a:cubicBezTo>
                    <a:pt x="21" y="27"/>
                    <a:pt x="20" y="28"/>
                    <a:pt x="20" y="29"/>
                  </a:cubicBezTo>
                  <a:cubicBezTo>
                    <a:pt x="20" y="30"/>
                    <a:pt x="20" y="32"/>
                    <a:pt x="20" y="33"/>
                  </a:cubicBezTo>
                  <a:cubicBezTo>
                    <a:pt x="19" y="34"/>
                    <a:pt x="18" y="35"/>
                    <a:pt x="18" y="36"/>
                  </a:cubicBezTo>
                  <a:cubicBezTo>
                    <a:pt x="18" y="37"/>
                    <a:pt x="17" y="39"/>
                    <a:pt x="16" y="39"/>
                  </a:cubicBezTo>
                  <a:cubicBezTo>
                    <a:pt x="16" y="40"/>
                    <a:pt x="16" y="41"/>
                    <a:pt x="16" y="42"/>
                  </a:cubicBezTo>
                  <a:cubicBezTo>
                    <a:pt x="15" y="42"/>
                    <a:pt x="15" y="43"/>
                    <a:pt x="14" y="44"/>
                  </a:cubicBezTo>
                  <a:cubicBezTo>
                    <a:pt x="14" y="45"/>
                    <a:pt x="13" y="46"/>
                    <a:pt x="13" y="47"/>
                  </a:cubicBezTo>
                  <a:cubicBezTo>
                    <a:pt x="13" y="47"/>
                    <a:pt x="12" y="49"/>
                    <a:pt x="12" y="49"/>
                  </a:cubicBezTo>
                  <a:cubicBezTo>
                    <a:pt x="12" y="50"/>
                    <a:pt x="11" y="51"/>
                    <a:pt x="11" y="51"/>
                  </a:cubicBezTo>
                  <a:cubicBezTo>
                    <a:pt x="10" y="52"/>
                    <a:pt x="9" y="53"/>
                    <a:pt x="9" y="53"/>
                  </a:cubicBezTo>
                  <a:cubicBezTo>
                    <a:pt x="9" y="53"/>
                    <a:pt x="8" y="54"/>
                    <a:pt x="7" y="55"/>
                  </a:cubicBezTo>
                  <a:cubicBezTo>
                    <a:pt x="7" y="55"/>
                    <a:pt x="6" y="54"/>
                    <a:pt x="6" y="54"/>
                  </a:cubicBezTo>
                  <a:cubicBezTo>
                    <a:pt x="6" y="54"/>
                    <a:pt x="6" y="53"/>
                    <a:pt x="6" y="53"/>
                  </a:cubicBezTo>
                  <a:cubicBezTo>
                    <a:pt x="6" y="53"/>
                    <a:pt x="6" y="52"/>
                    <a:pt x="6" y="52"/>
                  </a:cubicBezTo>
                  <a:cubicBezTo>
                    <a:pt x="6" y="52"/>
                    <a:pt x="7" y="52"/>
                    <a:pt x="7" y="52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51"/>
                    <a:pt x="8" y="51"/>
                    <a:pt x="8" y="50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9" y="49"/>
                    <a:pt x="9" y="48"/>
                    <a:pt x="9" y="48"/>
                  </a:cubicBezTo>
                  <a:cubicBezTo>
                    <a:pt x="9" y="48"/>
                    <a:pt x="8" y="48"/>
                    <a:pt x="8" y="48"/>
                  </a:cubicBezTo>
                  <a:cubicBezTo>
                    <a:pt x="8" y="48"/>
                    <a:pt x="7" y="49"/>
                    <a:pt x="7" y="49"/>
                  </a:cubicBezTo>
                  <a:cubicBezTo>
                    <a:pt x="7" y="49"/>
                    <a:pt x="6" y="50"/>
                    <a:pt x="6" y="50"/>
                  </a:cubicBezTo>
                  <a:cubicBezTo>
                    <a:pt x="6" y="51"/>
                    <a:pt x="5" y="52"/>
                    <a:pt x="4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2"/>
                    <a:pt x="3" y="51"/>
                    <a:pt x="3" y="51"/>
                  </a:cubicBezTo>
                  <a:cubicBezTo>
                    <a:pt x="2" y="50"/>
                    <a:pt x="2" y="49"/>
                    <a:pt x="2" y="49"/>
                  </a:cubicBezTo>
                  <a:cubicBezTo>
                    <a:pt x="2" y="48"/>
                    <a:pt x="2" y="47"/>
                    <a:pt x="2" y="47"/>
                  </a:cubicBezTo>
                  <a:cubicBezTo>
                    <a:pt x="2" y="46"/>
                    <a:pt x="2" y="46"/>
                    <a:pt x="2" y="45"/>
                  </a:cubicBezTo>
                  <a:cubicBezTo>
                    <a:pt x="2" y="45"/>
                    <a:pt x="3" y="44"/>
                    <a:pt x="3" y="44"/>
                  </a:cubicBezTo>
                  <a:cubicBezTo>
                    <a:pt x="3" y="43"/>
                    <a:pt x="3" y="42"/>
                    <a:pt x="3" y="41"/>
                  </a:cubicBezTo>
                  <a:cubicBezTo>
                    <a:pt x="3" y="41"/>
                    <a:pt x="2" y="40"/>
                    <a:pt x="2" y="40"/>
                  </a:cubicBezTo>
                  <a:cubicBezTo>
                    <a:pt x="2" y="40"/>
                    <a:pt x="1" y="39"/>
                    <a:pt x="1" y="39"/>
                  </a:cubicBezTo>
                  <a:cubicBezTo>
                    <a:pt x="0" y="39"/>
                    <a:pt x="1" y="37"/>
                    <a:pt x="1" y="37"/>
                  </a:cubicBezTo>
                  <a:cubicBezTo>
                    <a:pt x="1" y="36"/>
                    <a:pt x="1" y="35"/>
                    <a:pt x="1" y="35"/>
                  </a:cubicBezTo>
                  <a:cubicBezTo>
                    <a:pt x="1" y="34"/>
                    <a:pt x="1" y="33"/>
                    <a:pt x="1" y="32"/>
                  </a:cubicBezTo>
                  <a:cubicBezTo>
                    <a:pt x="1" y="32"/>
                    <a:pt x="1" y="31"/>
                    <a:pt x="1" y="30"/>
                  </a:cubicBezTo>
                  <a:cubicBezTo>
                    <a:pt x="1" y="30"/>
                    <a:pt x="0" y="29"/>
                    <a:pt x="1" y="29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7"/>
                    <a:pt x="2" y="27"/>
                    <a:pt x="2" y="26"/>
                  </a:cubicBezTo>
                  <a:cubicBezTo>
                    <a:pt x="2" y="26"/>
                    <a:pt x="2" y="25"/>
                    <a:pt x="3" y="25"/>
                  </a:cubicBezTo>
                  <a:cubicBezTo>
                    <a:pt x="3" y="24"/>
                    <a:pt x="3" y="24"/>
                    <a:pt x="4" y="24"/>
                  </a:cubicBezTo>
                  <a:cubicBezTo>
                    <a:pt x="4" y="23"/>
                    <a:pt x="6" y="23"/>
                    <a:pt x="6" y="23"/>
                  </a:cubicBezTo>
                  <a:cubicBezTo>
                    <a:pt x="7" y="22"/>
                    <a:pt x="7" y="21"/>
                    <a:pt x="8" y="21"/>
                  </a:cubicBezTo>
                  <a:cubicBezTo>
                    <a:pt x="8" y="20"/>
                    <a:pt x="9" y="19"/>
                    <a:pt x="9" y="19"/>
                  </a:cubicBezTo>
                  <a:cubicBezTo>
                    <a:pt x="10" y="19"/>
                    <a:pt x="10" y="18"/>
                    <a:pt x="10" y="17"/>
                  </a:cubicBezTo>
                  <a:cubicBezTo>
                    <a:pt x="10" y="17"/>
                    <a:pt x="10" y="16"/>
                    <a:pt x="10" y="15"/>
                  </a:cubicBezTo>
                  <a:cubicBezTo>
                    <a:pt x="10" y="15"/>
                    <a:pt x="10" y="14"/>
                    <a:pt x="10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1"/>
                    <a:pt x="11" y="11"/>
                    <a:pt x="11" y="10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12" y="9"/>
                    <a:pt x="12" y="8"/>
                    <a:pt x="13" y="8"/>
                  </a:cubicBezTo>
                  <a:cubicBezTo>
                    <a:pt x="13" y="8"/>
                    <a:pt x="15" y="8"/>
                    <a:pt x="15" y="8"/>
                  </a:cubicBezTo>
                  <a:cubicBezTo>
                    <a:pt x="16" y="8"/>
                    <a:pt x="16" y="7"/>
                    <a:pt x="17" y="7"/>
                  </a:cubicBezTo>
                  <a:cubicBezTo>
                    <a:pt x="18" y="7"/>
                    <a:pt x="20" y="7"/>
                    <a:pt x="21" y="7"/>
                  </a:cubicBezTo>
                  <a:cubicBezTo>
                    <a:pt x="22" y="7"/>
                    <a:pt x="24" y="6"/>
                    <a:pt x="25" y="6"/>
                  </a:cubicBezTo>
                  <a:cubicBezTo>
                    <a:pt x="26" y="6"/>
                    <a:pt x="29" y="6"/>
                    <a:pt x="30" y="5"/>
                  </a:cubicBezTo>
                  <a:cubicBezTo>
                    <a:pt x="30" y="5"/>
                    <a:pt x="32" y="5"/>
                    <a:pt x="32" y="5"/>
                  </a:cubicBezTo>
                  <a:cubicBezTo>
                    <a:pt x="33" y="5"/>
                    <a:pt x="34" y="4"/>
                    <a:pt x="35" y="4"/>
                  </a:cubicBezTo>
                  <a:cubicBezTo>
                    <a:pt x="35" y="3"/>
                    <a:pt x="35" y="3"/>
                    <a:pt x="36" y="2"/>
                  </a:cubicBezTo>
                  <a:cubicBezTo>
                    <a:pt x="36" y="2"/>
                    <a:pt x="37" y="2"/>
                    <a:pt x="37" y="1"/>
                  </a:cubicBezTo>
                  <a:cubicBezTo>
                    <a:pt x="38" y="1"/>
                    <a:pt x="38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185"/>
            <p:cNvSpPr>
              <a:spLocks/>
            </p:cNvSpPr>
            <p:nvPr/>
          </p:nvSpPr>
          <p:spPr bwMode="auto">
            <a:xfrm>
              <a:off x="1214" y="2042"/>
              <a:ext cx="648" cy="569"/>
            </a:xfrm>
            <a:custGeom>
              <a:avLst/>
              <a:gdLst>
                <a:gd name="T0" fmla="*/ 226 w 234"/>
                <a:gd name="T1" fmla="*/ 43 h 206"/>
                <a:gd name="T2" fmla="*/ 218 w 234"/>
                <a:gd name="T3" fmla="*/ 52 h 206"/>
                <a:gd name="T4" fmla="*/ 204 w 234"/>
                <a:gd name="T5" fmla="*/ 58 h 206"/>
                <a:gd name="T6" fmla="*/ 200 w 234"/>
                <a:gd name="T7" fmla="*/ 70 h 206"/>
                <a:gd name="T8" fmla="*/ 195 w 234"/>
                <a:gd name="T9" fmla="*/ 76 h 206"/>
                <a:gd name="T10" fmla="*/ 181 w 234"/>
                <a:gd name="T11" fmla="*/ 80 h 206"/>
                <a:gd name="T12" fmla="*/ 170 w 234"/>
                <a:gd name="T13" fmla="*/ 83 h 206"/>
                <a:gd name="T14" fmla="*/ 167 w 234"/>
                <a:gd name="T15" fmla="*/ 67 h 206"/>
                <a:gd name="T16" fmla="*/ 158 w 234"/>
                <a:gd name="T17" fmla="*/ 67 h 206"/>
                <a:gd name="T18" fmla="*/ 142 w 234"/>
                <a:gd name="T19" fmla="*/ 74 h 206"/>
                <a:gd name="T20" fmla="*/ 133 w 234"/>
                <a:gd name="T21" fmla="*/ 86 h 206"/>
                <a:gd name="T22" fmla="*/ 139 w 234"/>
                <a:gd name="T23" fmla="*/ 97 h 206"/>
                <a:gd name="T24" fmla="*/ 130 w 234"/>
                <a:gd name="T25" fmla="*/ 113 h 206"/>
                <a:gd name="T26" fmla="*/ 127 w 234"/>
                <a:gd name="T27" fmla="*/ 133 h 206"/>
                <a:gd name="T28" fmla="*/ 122 w 234"/>
                <a:gd name="T29" fmla="*/ 141 h 206"/>
                <a:gd name="T30" fmla="*/ 113 w 234"/>
                <a:gd name="T31" fmla="*/ 145 h 206"/>
                <a:gd name="T32" fmla="*/ 97 w 234"/>
                <a:gd name="T33" fmla="*/ 146 h 206"/>
                <a:gd name="T34" fmla="*/ 87 w 234"/>
                <a:gd name="T35" fmla="*/ 157 h 206"/>
                <a:gd name="T36" fmla="*/ 76 w 234"/>
                <a:gd name="T37" fmla="*/ 169 h 206"/>
                <a:gd name="T38" fmla="*/ 76 w 234"/>
                <a:gd name="T39" fmla="*/ 188 h 206"/>
                <a:gd name="T40" fmla="*/ 72 w 234"/>
                <a:gd name="T41" fmla="*/ 189 h 206"/>
                <a:gd name="T42" fmla="*/ 62 w 234"/>
                <a:gd name="T43" fmla="*/ 185 h 206"/>
                <a:gd name="T44" fmla="*/ 51 w 234"/>
                <a:gd name="T45" fmla="*/ 199 h 206"/>
                <a:gd name="T46" fmla="*/ 36 w 234"/>
                <a:gd name="T47" fmla="*/ 201 h 206"/>
                <a:gd name="T48" fmla="*/ 29 w 234"/>
                <a:gd name="T49" fmla="*/ 186 h 206"/>
                <a:gd name="T50" fmla="*/ 13 w 234"/>
                <a:gd name="T51" fmla="*/ 190 h 206"/>
                <a:gd name="T52" fmla="*/ 10 w 234"/>
                <a:gd name="T53" fmla="*/ 180 h 206"/>
                <a:gd name="T54" fmla="*/ 3 w 234"/>
                <a:gd name="T55" fmla="*/ 173 h 206"/>
                <a:gd name="T56" fmla="*/ 6 w 234"/>
                <a:gd name="T57" fmla="*/ 170 h 206"/>
                <a:gd name="T58" fmla="*/ 16 w 234"/>
                <a:gd name="T59" fmla="*/ 168 h 206"/>
                <a:gd name="T60" fmla="*/ 32 w 234"/>
                <a:gd name="T61" fmla="*/ 157 h 206"/>
                <a:gd name="T62" fmla="*/ 33 w 234"/>
                <a:gd name="T63" fmla="*/ 161 h 206"/>
                <a:gd name="T64" fmla="*/ 36 w 234"/>
                <a:gd name="T65" fmla="*/ 164 h 206"/>
                <a:gd name="T66" fmla="*/ 40 w 234"/>
                <a:gd name="T67" fmla="*/ 162 h 206"/>
                <a:gd name="T68" fmla="*/ 37 w 234"/>
                <a:gd name="T69" fmla="*/ 159 h 206"/>
                <a:gd name="T70" fmla="*/ 33 w 234"/>
                <a:gd name="T71" fmla="*/ 154 h 206"/>
                <a:gd name="T72" fmla="*/ 44 w 234"/>
                <a:gd name="T73" fmla="*/ 139 h 206"/>
                <a:gd name="T74" fmla="*/ 49 w 234"/>
                <a:gd name="T75" fmla="*/ 136 h 206"/>
                <a:gd name="T76" fmla="*/ 59 w 234"/>
                <a:gd name="T77" fmla="*/ 121 h 206"/>
                <a:gd name="T78" fmla="*/ 61 w 234"/>
                <a:gd name="T79" fmla="*/ 106 h 206"/>
                <a:gd name="T80" fmla="*/ 68 w 234"/>
                <a:gd name="T81" fmla="*/ 79 h 206"/>
                <a:gd name="T82" fmla="*/ 81 w 234"/>
                <a:gd name="T83" fmla="*/ 47 h 206"/>
                <a:gd name="T84" fmla="*/ 94 w 234"/>
                <a:gd name="T85" fmla="*/ 10 h 206"/>
                <a:gd name="T86" fmla="*/ 110 w 234"/>
                <a:gd name="T87" fmla="*/ 17 h 206"/>
                <a:gd name="T88" fmla="*/ 126 w 234"/>
                <a:gd name="T89" fmla="*/ 11 h 206"/>
                <a:gd name="T90" fmla="*/ 137 w 234"/>
                <a:gd name="T91" fmla="*/ 20 h 206"/>
                <a:gd name="T92" fmla="*/ 146 w 234"/>
                <a:gd name="T93" fmla="*/ 22 h 206"/>
                <a:gd name="T94" fmla="*/ 152 w 234"/>
                <a:gd name="T95" fmla="*/ 14 h 206"/>
                <a:gd name="T96" fmla="*/ 154 w 234"/>
                <a:gd name="T97" fmla="*/ 30 h 206"/>
                <a:gd name="T98" fmla="*/ 160 w 234"/>
                <a:gd name="T99" fmla="*/ 26 h 206"/>
                <a:gd name="T100" fmla="*/ 180 w 234"/>
                <a:gd name="T101" fmla="*/ 20 h 206"/>
                <a:gd name="T102" fmla="*/ 180 w 234"/>
                <a:gd name="T103" fmla="*/ 37 h 206"/>
                <a:gd name="T104" fmla="*/ 192 w 234"/>
                <a:gd name="T105" fmla="*/ 32 h 206"/>
                <a:gd name="T106" fmla="*/ 200 w 234"/>
                <a:gd name="T107" fmla="*/ 32 h 206"/>
                <a:gd name="T108" fmla="*/ 201 w 234"/>
                <a:gd name="T109" fmla="*/ 19 h 206"/>
                <a:gd name="T110" fmla="*/ 208 w 234"/>
                <a:gd name="T111" fmla="*/ 6 h 206"/>
                <a:gd name="T112" fmla="*/ 216 w 234"/>
                <a:gd name="T113" fmla="*/ 2 h 206"/>
                <a:gd name="T114" fmla="*/ 225 w 234"/>
                <a:gd name="T115" fmla="*/ 3 h 206"/>
                <a:gd name="T116" fmla="*/ 228 w 234"/>
                <a:gd name="T117" fmla="*/ 21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4" h="206">
                  <a:moveTo>
                    <a:pt x="233" y="33"/>
                  </a:moveTo>
                  <a:cubicBezTo>
                    <a:pt x="233" y="34"/>
                    <a:pt x="233" y="35"/>
                    <a:pt x="233" y="35"/>
                  </a:cubicBezTo>
                  <a:cubicBezTo>
                    <a:pt x="233" y="36"/>
                    <a:pt x="233" y="38"/>
                    <a:pt x="232" y="38"/>
                  </a:cubicBezTo>
                  <a:cubicBezTo>
                    <a:pt x="232" y="39"/>
                    <a:pt x="231" y="39"/>
                    <a:pt x="230" y="40"/>
                  </a:cubicBezTo>
                  <a:cubicBezTo>
                    <a:pt x="229" y="40"/>
                    <a:pt x="228" y="41"/>
                    <a:pt x="228" y="42"/>
                  </a:cubicBezTo>
                  <a:cubicBezTo>
                    <a:pt x="227" y="42"/>
                    <a:pt x="226" y="43"/>
                    <a:pt x="226" y="43"/>
                  </a:cubicBezTo>
                  <a:cubicBezTo>
                    <a:pt x="226" y="43"/>
                    <a:pt x="225" y="45"/>
                    <a:pt x="225" y="45"/>
                  </a:cubicBezTo>
                  <a:cubicBezTo>
                    <a:pt x="225" y="46"/>
                    <a:pt x="226" y="47"/>
                    <a:pt x="226" y="48"/>
                  </a:cubicBezTo>
                  <a:cubicBezTo>
                    <a:pt x="225" y="48"/>
                    <a:pt x="225" y="50"/>
                    <a:pt x="225" y="50"/>
                  </a:cubicBezTo>
                  <a:cubicBezTo>
                    <a:pt x="224" y="50"/>
                    <a:pt x="223" y="50"/>
                    <a:pt x="222" y="50"/>
                  </a:cubicBezTo>
                  <a:cubicBezTo>
                    <a:pt x="222" y="50"/>
                    <a:pt x="221" y="51"/>
                    <a:pt x="220" y="51"/>
                  </a:cubicBezTo>
                  <a:cubicBezTo>
                    <a:pt x="220" y="51"/>
                    <a:pt x="219" y="51"/>
                    <a:pt x="218" y="52"/>
                  </a:cubicBezTo>
                  <a:cubicBezTo>
                    <a:pt x="218" y="52"/>
                    <a:pt x="217" y="53"/>
                    <a:pt x="217" y="53"/>
                  </a:cubicBezTo>
                  <a:cubicBezTo>
                    <a:pt x="217" y="54"/>
                    <a:pt x="216" y="55"/>
                    <a:pt x="216" y="55"/>
                  </a:cubicBezTo>
                  <a:cubicBezTo>
                    <a:pt x="215" y="56"/>
                    <a:pt x="214" y="56"/>
                    <a:pt x="213" y="56"/>
                  </a:cubicBezTo>
                  <a:cubicBezTo>
                    <a:pt x="212" y="57"/>
                    <a:pt x="211" y="56"/>
                    <a:pt x="210" y="56"/>
                  </a:cubicBezTo>
                  <a:cubicBezTo>
                    <a:pt x="209" y="57"/>
                    <a:pt x="208" y="57"/>
                    <a:pt x="207" y="57"/>
                  </a:cubicBezTo>
                  <a:cubicBezTo>
                    <a:pt x="206" y="57"/>
                    <a:pt x="205" y="57"/>
                    <a:pt x="204" y="58"/>
                  </a:cubicBezTo>
                  <a:cubicBezTo>
                    <a:pt x="204" y="58"/>
                    <a:pt x="204" y="59"/>
                    <a:pt x="204" y="60"/>
                  </a:cubicBezTo>
                  <a:cubicBezTo>
                    <a:pt x="204" y="61"/>
                    <a:pt x="204" y="62"/>
                    <a:pt x="204" y="63"/>
                  </a:cubicBezTo>
                  <a:cubicBezTo>
                    <a:pt x="204" y="63"/>
                    <a:pt x="203" y="63"/>
                    <a:pt x="203" y="64"/>
                  </a:cubicBezTo>
                  <a:cubicBezTo>
                    <a:pt x="202" y="64"/>
                    <a:pt x="201" y="65"/>
                    <a:pt x="201" y="65"/>
                  </a:cubicBezTo>
                  <a:cubicBezTo>
                    <a:pt x="201" y="66"/>
                    <a:pt x="200" y="67"/>
                    <a:pt x="200" y="68"/>
                  </a:cubicBezTo>
                  <a:cubicBezTo>
                    <a:pt x="200" y="69"/>
                    <a:pt x="200" y="70"/>
                    <a:pt x="200" y="70"/>
                  </a:cubicBezTo>
                  <a:cubicBezTo>
                    <a:pt x="200" y="70"/>
                    <a:pt x="200" y="71"/>
                    <a:pt x="200" y="71"/>
                  </a:cubicBezTo>
                  <a:cubicBezTo>
                    <a:pt x="200" y="72"/>
                    <a:pt x="199" y="71"/>
                    <a:pt x="199" y="71"/>
                  </a:cubicBezTo>
                  <a:cubicBezTo>
                    <a:pt x="198" y="71"/>
                    <a:pt x="198" y="71"/>
                    <a:pt x="198" y="71"/>
                  </a:cubicBezTo>
                  <a:cubicBezTo>
                    <a:pt x="198" y="72"/>
                    <a:pt x="197" y="72"/>
                    <a:pt x="197" y="72"/>
                  </a:cubicBezTo>
                  <a:cubicBezTo>
                    <a:pt x="197" y="72"/>
                    <a:pt x="195" y="73"/>
                    <a:pt x="195" y="73"/>
                  </a:cubicBezTo>
                  <a:cubicBezTo>
                    <a:pt x="195" y="74"/>
                    <a:pt x="195" y="76"/>
                    <a:pt x="195" y="76"/>
                  </a:cubicBezTo>
                  <a:cubicBezTo>
                    <a:pt x="195" y="77"/>
                    <a:pt x="196" y="78"/>
                    <a:pt x="196" y="78"/>
                  </a:cubicBezTo>
                  <a:cubicBezTo>
                    <a:pt x="195" y="79"/>
                    <a:pt x="194" y="79"/>
                    <a:pt x="194" y="79"/>
                  </a:cubicBezTo>
                  <a:cubicBezTo>
                    <a:pt x="193" y="79"/>
                    <a:pt x="192" y="79"/>
                    <a:pt x="192" y="79"/>
                  </a:cubicBezTo>
                  <a:cubicBezTo>
                    <a:pt x="191" y="79"/>
                    <a:pt x="189" y="79"/>
                    <a:pt x="188" y="79"/>
                  </a:cubicBezTo>
                  <a:cubicBezTo>
                    <a:pt x="187" y="79"/>
                    <a:pt x="186" y="79"/>
                    <a:pt x="185" y="79"/>
                  </a:cubicBezTo>
                  <a:cubicBezTo>
                    <a:pt x="184" y="79"/>
                    <a:pt x="182" y="80"/>
                    <a:pt x="181" y="80"/>
                  </a:cubicBezTo>
                  <a:cubicBezTo>
                    <a:pt x="180" y="80"/>
                    <a:pt x="179" y="80"/>
                    <a:pt x="178" y="80"/>
                  </a:cubicBezTo>
                  <a:cubicBezTo>
                    <a:pt x="178" y="81"/>
                    <a:pt x="177" y="82"/>
                    <a:pt x="177" y="82"/>
                  </a:cubicBezTo>
                  <a:cubicBezTo>
                    <a:pt x="177" y="82"/>
                    <a:pt x="176" y="83"/>
                    <a:pt x="176" y="84"/>
                  </a:cubicBezTo>
                  <a:cubicBezTo>
                    <a:pt x="175" y="84"/>
                    <a:pt x="175" y="85"/>
                    <a:pt x="174" y="86"/>
                  </a:cubicBezTo>
                  <a:cubicBezTo>
                    <a:pt x="174" y="86"/>
                    <a:pt x="172" y="86"/>
                    <a:pt x="172" y="85"/>
                  </a:cubicBezTo>
                  <a:cubicBezTo>
                    <a:pt x="171" y="85"/>
                    <a:pt x="170" y="84"/>
                    <a:pt x="170" y="83"/>
                  </a:cubicBezTo>
                  <a:cubicBezTo>
                    <a:pt x="170" y="83"/>
                    <a:pt x="171" y="81"/>
                    <a:pt x="170" y="81"/>
                  </a:cubicBezTo>
                  <a:cubicBezTo>
                    <a:pt x="170" y="80"/>
                    <a:pt x="170" y="78"/>
                    <a:pt x="170" y="78"/>
                  </a:cubicBezTo>
                  <a:cubicBezTo>
                    <a:pt x="170" y="77"/>
                    <a:pt x="169" y="76"/>
                    <a:pt x="169" y="76"/>
                  </a:cubicBezTo>
                  <a:cubicBezTo>
                    <a:pt x="169" y="75"/>
                    <a:pt x="169" y="73"/>
                    <a:pt x="169" y="73"/>
                  </a:cubicBezTo>
                  <a:cubicBezTo>
                    <a:pt x="169" y="72"/>
                    <a:pt x="169" y="71"/>
                    <a:pt x="168" y="70"/>
                  </a:cubicBezTo>
                  <a:cubicBezTo>
                    <a:pt x="168" y="69"/>
                    <a:pt x="168" y="67"/>
                    <a:pt x="167" y="67"/>
                  </a:cubicBezTo>
                  <a:cubicBezTo>
                    <a:pt x="167" y="66"/>
                    <a:pt x="167" y="65"/>
                    <a:pt x="167" y="65"/>
                  </a:cubicBezTo>
                  <a:cubicBezTo>
                    <a:pt x="167" y="65"/>
                    <a:pt x="166" y="64"/>
                    <a:pt x="166" y="64"/>
                  </a:cubicBezTo>
                  <a:cubicBezTo>
                    <a:pt x="166" y="64"/>
                    <a:pt x="165" y="64"/>
                    <a:pt x="164" y="64"/>
                  </a:cubicBezTo>
                  <a:cubicBezTo>
                    <a:pt x="163" y="65"/>
                    <a:pt x="163" y="65"/>
                    <a:pt x="163" y="65"/>
                  </a:cubicBezTo>
                  <a:cubicBezTo>
                    <a:pt x="163" y="66"/>
                    <a:pt x="161" y="67"/>
                    <a:pt x="160" y="67"/>
                  </a:cubicBezTo>
                  <a:cubicBezTo>
                    <a:pt x="160" y="67"/>
                    <a:pt x="159" y="67"/>
                    <a:pt x="158" y="67"/>
                  </a:cubicBezTo>
                  <a:cubicBezTo>
                    <a:pt x="158" y="67"/>
                    <a:pt x="157" y="68"/>
                    <a:pt x="156" y="68"/>
                  </a:cubicBezTo>
                  <a:cubicBezTo>
                    <a:pt x="156" y="69"/>
                    <a:pt x="155" y="70"/>
                    <a:pt x="154" y="70"/>
                  </a:cubicBezTo>
                  <a:cubicBezTo>
                    <a:pt x="154" y="71"/>
                    <a:pt x="153" y="71"/>
                    <a:pt x="152" y="72"/>
                  </a:cubicBezTo>
                  <a:cubicBezTo>
                    <a:pt x="152" y="72"/>
                    <a:pt x="151" y="73"/>
                    <a:pt x="151" y="73"/>
                  </a:cubicBezTo>
                  <a:cubicBezTo>
                    <a:pt x="149" y="73"/>
                    <a:pt x="147" y="74"/>
                    <a:pt x="146" y="74"/>
                  </a:cubicBezTo>
                  <a:cubicBezTo>
                    <a:pt x="145" y="74"/>
                    <a:pt x="143" y="74"/>
                    <a:pt x="142" y="74"/>
                  </a:cubicBezTo>
                  <a:cubicBezTo>
                    <a:pt x="141" y="74"/>
                    <a:pt x="139" y="74"/>
                    <a:pt x="138" y="74"/>
                  </a:cubicBezTo>
                  <a:cubicBezTo>
                    <a:pt x="136" y="74"/>
                    <a:pt x="134" y="75"/>
                    <a:pt x="133" y="76"/>
                  </a:cubicBezTo>
                  <a:cubicBezTo>
                    <a:pt x="133" y="76"/>
                    <a:pt x="132" y="78"/>
                    <a:pt x="131" y="78"/>
                  </a:cubicBezTo>
                  <a:cubicBezTo>
                    <a:pt x="131" y="79"/>
                    <a:pt x="131" y="80"/>
                    <a:pt x="131" y="81"/>
                  </a:cubicBezTo>
                  <a:cubicBezTo>
                    <a:pt x="131" y="82"/>
                    <a:pt x="132" y="83"/>
                    <a:pt x="132" y="84"/>
                  </a:cubicBezTo>
                  <a:cubicBezTo>
                    <a:pt x="132" y="84"/>
                    <a:pt x="133" y="85"/>
                    <a:pt x="133" y="86"/>
                  </a:cubicBezTo>
                  <a:cubicBezTo>
                    <a:pt x="133" y="87"/>
                    <a:pt x="133" y="88"/>
                    <a:pt x="133" y="89"/>
                  </a:cubicBezTo>
                  <a:cubicBezTo>
                    <a:pt x="133" y="89"/>
                    <a:pt x="134" y="90"/>
                    <a:pt x="134" y="91"/>
                  </a:cubicBezTo>
                  <a:cubicBezTo>
                    <a:pt x="135" y="91"/>
                    <a:pt x="136" y="90"/>
                    <a:pt x="137" y="90"/>
                  </a:cubicBezTo>
                  <a:cubicBezTo>
                    <a:pt x="137" y="91"/>
                    <a:pt x="138" y="91"/>
                    <a:pt x="138" y="92"/>
                  </a:cubicBezTo>
                  <a:cubicBezTo>
                    <a:pt x="138" y="92"/>
                    <a:pt x="140" y="94"/>
                    <a:pt x="140" y="95"/>
                  </a:cubicBezTo>
                  <a:cubicBezTo>
                    <a:pt x="140" y="95"/>
                    <a:pt x="139" y="96"/>
                    <a:pt x="139" y="97"/>
                  </a:cubicBezTo>
                  <a:cubicBezTo>
                    <a:pt x="138" y="98"/>
                    <a:pt x="138" y="100"/>
                    <a:pt x="138" y="101"/>
                  </a:cubicBezTo>
                  <a:cubicBezTo>
                    <a:pt x="137" y="102"/>
                    <a:pt x="136" y="103"/>
                    <a:pt x="135" y="103"/>
                  </a:cubicBezTo>
                  <a:cubicBezTo>
                    <a:pt x="135" y="104"/>
                    <a:pt x="134" y="104"/>
                    <a:pt x="133" y="104"/>
                  </a:cubicBezTo>
                  <a:cubicBezTo>
                    <a:pt x="132" y="104"/>
                    <a:pt x="131" y="105"/>
                    <a:pt x="130" y="106"/>
                  </a:cubicBezTo>
                  <a:cubicBezTo>
                    <a:pt x="130" y="106"/>
                    <a:pt x="130" y="108"/>
                    <a:pt x="130" y="109"/>
                  </a:cubicBezTo>
                  <a:cubicBezTo>
                    <a:pt x="130" y="110"/>
                    <a:pt x="130" y="112"/>
                    <a:pt x="130" y="113"/>
                  </a:cubicBezTo>
                  <a:cubicBezTo>
                    <a:pt x="130" y="114"/>
                    <a:pt x="131" y="117"/>
                    <a:pt x="131" y="118"/>
                  </a:cubicBezTo>
                  <a:cubicBezTo>
                    <a:pt x="131" y="119"/>
                    <a:pt x="132" y="121"/>
                    <a:pt x="132" y="123"/>
                  </a:cubicBezTo>
                  <a:cubicBezTo>
                    <a:pt x="132" y="123"/>
                    <a:pt x="132" y="125"/>
                    <a:pt x="132" y="125"/>
                  </a:cubicBezTo>
                  <a:cubicBezTo>
                    <a:pt x="132" y="126"/>
                    <a:pt x="131" y="128"/>
                    <a:pt x="131" y="129"/>
                  </a:cubicBezTo>
                  <a:cubicBezTo>
                    <a:pt x="130" y="129"/>
                    <a:pt x="130" y="131"/>
                    <a:pt x="129" y="131"/>
                  </a:cubicBezTo>
                  <a:cubicBezTo>
                    <a:pt x="129" y="132"/>
                    <a:pt x="128" y="133"/>
                    <a:pt x="127" y="133"/>
                  </a:cubicBezTo>
                  <a:cubicBezTo>
                    <a:pt x="126" y="133"/>
                    <a:pt x="125" y="134"/>
                    <a:pt x="125" y="134"/>
                  </a:cubicBezTo>
                  <a:cubicBezTo>
                    <a:pt x="124" y="135"/>
                    <a:pt x="123" y="134"/>
                    <a:pt x="122" y="134"/>
                  </a:cubicBezTo>
                  <a:cubicBezTo>
                    <a:pt x="121" y="134"/>
                    <a:pt x="121" y="134"/>
                    <a:pt x="120" y="135"/>
                  </a:cubicBezTo>
                  <a:cubicBezTo>
                    <a:pt x="120" y="135"/>
                    <a:pt x="120" y="137"/>
                    <a:pt x="120" y="137"/>
                  </a:cubicBezTo>
                  <a:cubicBezTo>
                    <a:pt x="120" y="138"/>
                    <a:pt x="121" y="138"/>
                    <a:pt x="122" y="139"/>
                  </a:cubicBezTo>
                  <a:cubicBezTo>
                    <a:pt x="122" y="139"/>
                    <a:pt x="122" y="140"/>
                    <a:pt x="122" y="141"/>
                  </a:cubicBezTo>
                  <a:cubicBezTo>
                    <a:pt x="122" y="141"/>
                    <a:pt x="122" y="143"/>
                    <a:pt x="121" y="143"/>
                  </a:cubicBezTo>
                  <a:cubicBezTo>
                    <a:pt x="121" y="144"/>
                    <a:pt x="120" y="144"/>
                    <a:pt x="120" y="145"/>
                  </a:cubicBezTo>
                  <a:cubicBezTo>
                    <a:pt x="119" y="145"/>
                    <a:pt x="119" y="146"/>
                    <a:pt x="118" y="146"/>
                  </a:cubicBezTo>
                  <a:cubicBezTo>
                    <a:pt x="118" y="146"/>
                    <a:pt x="117" y="146"/>
                    <a:pt x="117" y="146"/>
                  </a:cubicBezTo>
                  <a:cubicBezTo>
                    <a:pt x="116" y="146"/>
                    <a:pt x="115" y="145"/>
                    <a:pt x="115" y="145"/>
                  </a:cubicBezTo>
                  <a:cubicBezTo>
                    <a:pt x="114" y="145"/>
                    <a:pt x="113" y="145"/>
                    <a:pt x="113" y="145"/>
                  </a:cubicBezTo>
                  <a:cubicBezTo>
                    <a:pt x="112" y="145"/>
                    <a:pt x="110" y="145"/>
                    <a:pt x="110" y="145"/>
                  </a:cubicBezTo>
                  <a:cubicBezTo>
                    <a:pt x="109" y="145"/>
                    <a:pt x="108" y="145"/>
                    <a:pt x="107" y="145"/>
                  </a:cubicBezTo>
                  <a:cubicBezTo>
                    <a:pt x="106" y="145"/>
                    <a:pt x="106" y="146"/>
                    <a:pt x="105" y="146"/>
                  </a:cubicBezTo>
                  <a:cubicBezTo>
                    <a:pt x="104" y="147"/>
                    <a:pt x="103" y="147"/>
                    <a:pt x="103" y="147"/>
                  </a:cubicBezTo>
                  <a:cubicBezTo>
                    <a:pt x="102" y="147"/>
                    <a:pt x="100" y="147"/>
                    <a:pt x="100" y="147"/>
                  </a:cubicBezTo>
                  <a:cubicBezTo>
                    <a:pt x="99" y="146"/>
                    <a:pt x="98" y="146"/>
                    <a:pt x="97" y="146"/>
                  </a:cubicBezTo>
                  <a:cubicBezTo>
                    <a:pt x="97" y="146"/>
                    <a:pt x="96" y="146"/>
                    <a:pt x="95" y="146"/>
                  </a:cubicBezTo>
                  <a:cubicBezTo>
                    <a:pt x="94" y="146"/>
                    <a:pt x="93" y="146"/>
                    <a:pt x="92" y="147"/>
                  </a:cubicBezTo>
                  <a:cubicBezTo>
                    <a:pt x="92" y="148"/>
                    <a:pt x="91" y="149"/>
                    <a:pt x="91" y="150"/>
                  </a:cubicBezTo>
                  <a:cubicBezTo>
                    <a:pt x="90" y="150"/>
                    <a:pt x="90" y="151"/>
                    <a:pt x="89" y="151"/>
                  </a:cubicBezTo>
                  <a:cubicBezTo>
                    <a:pt x="89" y="152"/>
                    <a:pt x="89" y="153"/>
                    <a:pt x="89" y="154"/>
                  </a:cubicBezTo>
                  <a:cubicBezTo>
                    <a:pt x="88" y="155"/>
                    <a:pt x="88" y="156"/>
                    <a:pt x="87" y="157"/>
                  </a:cubicBezTo>
                  <a:cubicBezTo>
                    <a:pt x="87" y="157"/>
                    <a:pt x="86" y="157"/>
                    <a:pt x="86" y="158"/>
                  </a:cubicBezTo>
                  <a:cubicBezTo>
                    <a:pt x="86" y="158"/>
                    <a:pt x="85" y="160"/>
                    <a:pt x="85" y="160"/>
                  </a:cubicBezTo>
                  <a:cubicBezTo>
                    <a:pt x="85" y="161"/>
                    <a:pt x="84" y="162"/>
                    <a:pt x="84" y="163"/>
                  </a:cubicBezTo>
                  <a:cubicBezTo>
                    <a:pt x="83" y="164"/>
                    <a:pt x="83" y="164"/>
                    <a:pt x="82" y="165"/>
                  </a:cubicBezTo>
                  <a:cubicBezTo>
                    <a:pt x="81" y="165"/>
                    <a:pt x="79" y="166"/>
                    <a:pt x="78" y="166"/>
                  </a:cubicBezTo>
                  <a:cubicBezTo>
                    <a:pt x="78" y="167"/>
                    <a:pt x="76" y="168"/>
                    <a:pt x="76" y="169"/>
                  </a:cubicBezTo>
                  <a:cubicBezTo>
                    <a:pt x="75" y="170"/>
                    <a:pt x="75" y="171"/>
                    <a:pt x="74" y="172"/>
                  </a:cubicBezTo>
                  <a:cubicBezTo>
                    <a:pt x="74" y="173"/>
                    <a:pt x="74" y="174"/>
                    <a:pt x="73" y="175"/>
                  </a:cubicBezTo>
                  <a:cubicBezTo>
                    <a:pt x="73" y="176"/>
                    <a:pt x="74" y="177"/>
                    <a:pt x="74" y="178"/>
                  </a:cubicBezTo>
                  <a:cubicBezTo>
                    <a:pt x="74" y="178"/>
                    <a:pt x="75" y="180"/>
                    <a:pt x="76" y="181"/>
                  </a:cubicBezTo>
                  <a:cubicBezTo>
                    <a:pt x="76" y="182"/>
                    <a:pt x="76" y="183"/>
                    <a:pt x="76" y="185"/>
                  </a:cubicBezTo>
                  <a:cubicBezTo>
                    <a:pt x="76" y="185"/>
                    <a:pt x="76" y="187"/>
                    <a:pt x="76" y="188"/>
                  </a:cubicBezTo>
                  <a:cubicBezTo>
                    <a:pt x="76" y="189"/>
                    <a:pt x="77" y="190"/>
                    <a:pt x="77" y="191"/>
                  </a:cubicBezTo>
                  <a:cubicBezTo>
                    <a:pt x="77" y="191"/>
                    <a:pt x="77" y="192"/>
                    <a:pt x="78" y="193"/>
                  </a:cubicBezTo>
                  <a:cubicBezTo>
                    <a:pt x="77" y="193"/>
                    <a:pt x="77" y="193"/>
                    <a:pt x="76" y="193"/>
                  </a:cubicBezTo>
                  <a:cubicBezTo>
                    <a:pt x="76" y="193"/>
                    <a:pt x="74" y="193"/>
                    <a:pt x="74" y="192"/>
                  </a:cubicBezTo>
                  <a:cubicBezTo>
                    <a:pt x="73" y="192"/>
                    <a:pt x="73" y="191"/>
                    <a:pt x="73" y="191"/>
                  </a:cubicBezTo>
                  <a:cubicBezTo>
                    <a:pt x="73" y="190"/>
                    <a:pt x="73" y="189"/>
                    <a:pt x="72" y="189"/>
                  </a:cubicBezTo>
                  <a:cubicBezTo>
                    <a:pt x="72" y="188"/>
                    <a:pt x="71" y="188"/>
                    <a:pt x="70" y="188"/>
                  </a:cubicBezTo>
                  <a:cubicBezTo>
                    <a:pt x="70" y="188"/>
                    <a:pt x="69" y="188"/>
                    <a:pt x="69" y="188"/>
                  </a:cubicBezTo>
                  <a:cubicBezTo>
                    <a:pt x="69" y="187"/>
                    <a:pt x="67" y="187"/>
                    <a:pt x="67" y="187"/>
                  </a:cubicBezTo>
                  <a:cubicBezTo>
                    <a:pt x="66" y="186"/>
                    <a:pt x="66" y="186"/>
                    <a:pt x="65" y="185"/>
                  </a:cubicBezTo>
                  <a:cubicBezTo>
                    <a:pt x="65" y="185"/>
                    <a:pt x="64" y="185"/>
                    <a:pt x="64" y="185"/>
                  </a:cubicBezTo>
                  <a:cubicBezTo>
                    <a:pt x="63" y="185"/>
                    <a:pt x="63" y="185"/>
                    <a:pt x="62" y="185"/>
                  </a:cubicBezTo>
                  <a:cubicBezTo>
                    <a:pt x="61" y="185"/>
                    <a:pt x="60" y="186"/>
                    <a:pt x="59" y="187"/>
                  </a:cubicBezTo>
                  <a:cubicBezTo>
                    <a:pt x="58" y="187"/>
                    <a:pt x="57" y="188"/>
                    <a:pt x="57" y="189"/>
                  </a:cubicBezTo>
                  <a:cubicBezTo>
                    <a:pt x="56" y="189"/>
                    <a:pt x="56" y="190"/>
                    <a:pt x="55" y="191"/>
                  </a:cubicBezTo>
                  <a:cubicBezTo>
                    <a:pt x="55" y="191"/>
                    <a:pt x="54" y="192"/>
                    <a:pt x="54" y="192"/>
                  </a:cubicBezTo>
                  <a:cubicBezTo>
                    <a:pt x="53" y="193"/>
                    <a:pt x="53" y="194"/>
                    <a:pt x="53" y="194"/>
                  </a:cubicBezTo>
                  <a:cubicBezTo>
                    <a:pt x="52" y="195"/>
                    <a:pt x="51" y="198"/>
                    <a:pt x="51" y="199"/>
                  </a:cubicBezTo>
                  <a:cubicBezTo>
                    <a:pt x="50" y="199"/>
                    <a:pt x="50" y="200"/>
                    <a:pt x="49" y="201"/>
                  </a:cubicBezTo>
                  <a:cubicBezTo>
                    <a:pt x="48" y="202"/>
                    <a:pt x="46" y="203"/>
                    <a:pt x="46" y="204"/>
                  </a:cubicBezTo>
                  <a:cubicBezTo>
                    <a:pt x="45" y="204"/>
                    <a:pt x="44" y="205"/>
                    <a:pt x="43" y="206"/>
                  </a:cubicBezTo>
                  <a:cubicBezTo>
                    <a:pt x="42" y="206"/>
                    <a:pt x="41" y="206"/>
                    <a:pt x="40" y="206"/>
                  </a:cubicBezTo>
                  <a:cubicBezTo>
                    <a:pt x="40" y="205"/>
                    <a:pt x="38" y="205"/>
                    <a:pt x="38" y="204"/>
                  </a:cubicBezTo>
                  <a:cubicBezTo>
                    <a:pt x="37" y="203"/>
                    <a:pt x="37" y="202"/>
                    <a:pt x="36" y="201"/>
                  </a:cubicBezTo>
                  <a:cubicBezTo>
                    <a:pt x="36" y="201"/>
                    <a:pt x="36" y="199"/>
                    <a:pt x="35" y="198"/>
                  </a:cubicBezTo>
                  <a:cubicBezTo>
                    <a:pt x="35" y="197"/>
                    <a:pt x="36" y="195"/>
                    <a:pt x="35" y="195"/>
                  </a:cubicBezTo>
                  <a:cubicBezTo>
                    <a:pt x="35" y="194"/>
                    <a:pt x="35" y="191"/>
                    <a:pt x="35" y="190"/>
                  </a:cubicBezTo>
                  <a:cubicBezTo>
                    <a:pt x="35" y="190"/>
                    <a:pt x="34" y="189"/>
                    <a:pt x="34" y="188"/>
                  </a:cubicBezTo>
                  <a:cubicBezTo>
                    <a:pt x="33" y="188"/>
                    <a:pt x="32" y="187"/>
                    <a:pt x="32" y="187"/>
                  </a:cubicBezTo>
                  <a:cubicBezTo>
                    <a:pt x="31" y="187"/>
                    <a:pt x="30" y="186"/>
                    <a:pt x="29" y="186"/>
                  </a:cubicBezTo>
                  <a:cubicBezTo>
                    <a:pt x="28" y="186"/>
                    <a:pt x="27" y="186"/>
                    <a:pt x="26" y="186"/>
                  </a:cubicBezTo>
                  <a:cubicBezTo>
                    <a:pt x="24" y="186"/>
                    <a:pt x="23" y="187"/>
                    <a:pt x="22" y="187"/>
                  </a:cubicBezTo>
                  <a:cubicBezTo>
                    <a:pt x="21" y="187"/>
                    <a:pt x="20" y="188"/>
                    <a:pt x="19" y="189"/>
                  </a:cubicBezTo>
                  <a:cubicBezTo>
                    <a:pt x="19" y="189"/>
                    <a:pt x="17" y="189"/>
                    <a:pt x="16" y="190"/>
                  </a:cubicBezTo>
                  <a:cubicBezTo>
                    <a:pt x="15" y="190"/>
                    <a:pt x="14" y="190"/>
                    <a:pt x="13" y="190"/>
                  </a:cubicBezTo>
                  <a:cubicBezTo>
                    <a:pt x="13" y="190"/>
                    <a:pt x="13" y="190"/>
                    <a:pt x="13" y="190"/>
                  </a:cubicBezTo>
                  <a:cubicBezTo>
                    <a:pt x="13" y="189"/>
                    <a:pt x="13" y="187"/>
                    <a:pt x="13" y="187"/>
                  </a:cubicBezTo>
                  <a:cubicBezTo>
                    <a:pt x="13" y="186"/>
                    <a:pt x="12" y="186"/>
                    <a:pt x="12" y="186"/>
                  </a:cubicBezTo>
                  <a:cubicBezTo>
                    <a:pt x="12" y="185"/>
                    <a:pt x="11" y="184"/>
                    <a:pt x="11" y="184"/>
                  </a:cubicBezTo>
                  <a:cubicBezTo>
                    <a:pt x="11" y="183"/>
                    <a:pt x="11" y="183"/>
                    <a:pt x="11" y="182"/>
                  </a:cubicBezTo>
                  <a:cubicBezTo>
                    <a:pt x="11" y="182"/>
                    <a:pt x="11" y="181"/>
                    <a:pt x="11" y="181"/>
                  </a:cubicBezTo>
                  <a:cubicBezTo>
                    <a:pt x="11" y="181"/>
                    <a:pt x="10" y="180"/>
                    <a:pt x="10" y="180"/>
                  </a:cubicBezTo>
                  <a:cubicBezTo>
                    <a:pt x="10" y="180"/>
                    <a:pt x="9" y="179"/>
                    <a:pt x="9" y="179"/>
                  </a:cubicBezTo>
                  <a:cubicBezTo>
                    <a:pt x="9" y="178"/>
                    <a:pt x="9" y="177"/>
                    <a:pt x="9" y="177"/>
                  </a:cubicBezTo>
                  <a:cubicBezTo>
                    <a:pt x="9" y="176"/>
                    <a:pt x="9" y="175"/>
                    <a:pt x="8" y="174"/>
                  </a:cubicBezTo>
                  <a:cubicBezTo>
                    <a:pt x="8" y="174"/>
                    <a:pt x="7" y="173"/>
                    <a:pt x="7" y="173"/>
                  </a:cubicBezTo>
                  <a:cubicBezTo>
                    <a:pt x="6" y="172"/>
                    <a:pt x="5" y="173"/>
                    <a:pt x="5" y="173"/>
                  </a:cubicBezTo>
                  <a:cubicBezTo>
                    <a:pt x="5" y="173"/>
                    <a:pt x="4" y="173"/>
                    <a:pt x="3" y="173"/>
                  </a:cubicBezTo>
                  <a:cubicBezTo>
                    <a:pt x="2" y="173"/>
                    <a:pt x="1" y="172"/>
                    <a:pt x="1" y="172"/>
                  </a:cubicBezTo>
                  <a:cubicBezTo>
                    <a:pt x="1" y="172"/>
                    <a:pt x="0" y="171"/>
                    <a:pt x="0" y="170"/>
                  </a:cubicBezTo>
                  <a:cubicBezTo>
                    <a:pt x="0" y="170"/>
                    <a:pt x="1" y="169"/>
                    <a:pt x="1" y="169"/>
                  </a:cubicBezTo>
                  <a:cubicBezTo>
                    <a:pt x="1" y="169"/>
                    <a:pt x="2" y="169"/>
                    <a:pt x="2" y="169"/>
                  </a:cubicBezTo>
                  <a:cubicBezTo>
                    <a:pt x="3" y="169"/>
                    <a:pt x="4" y="169"/>
                    <a:pt x="4" y="169"/>
                  </a:cubicBezTo>
                  <a:cubicBezTo>
                    <a:pt x="5" y="169"/>
                    <a:pt x="6" y="170"/>
                    <a:pt x="6" y="170"/>
                  </a:cubicBezTo>
                  <a:cubicBezTo>
                    <a:pt x="7" y="170"/>
                    <a:pt x="7" y="171"/>
                    <a:pt x="8" y="171"/>
                  </a:cubicBezTo>
                  <a:cubicBezTo>
                    <a:pt x="8" y="171"/>
                    <a:pt x="9" y="172"/>
                    <a:pt x="9" y="172"/>
                  </a:cubicBezTo>
                  <a:cubicBezTo>
                    <a:pt x="9" y="172"/>
                    <a:pt x="10" y="172"/>
                    <a:pt x="11" y="172"/>
                  </a:cubicBezTo>
                  <a:cubicBezTo>
                    <a:pt x="11" y="171"/>
                    <a:pt x="12" y="170"/>
                    <a:pt x="13" y="170"/>
                  </a:cubicBezTo>
                  <a:cubicBezTo>
                    <a:pt x="13" y="169"/>
                    <a:pt x="14" y="169"/>
                    <a:pt x="14" y="169"/>
                  </a:cubicBezTo>
                  <a:cubicBezTo>
                    <a:pt x="15" y="169"/>
                    <a:pt x="16" y="169"/>
                    <a:pt x="16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8" y="167"/>
                    <a:pt x="20" y="166"/>
                    <a:pt x="21" y="165"/>
                  </a:cubicBezTo>
                  <a:cubicBezTo>
                    <a:pt x="22" y="164"/>
                    <a:pt x="24" y="162"/>
                    <a:pt x="26" y="161"/>
                  </a:cubicBezTo>
                  <a:cubicBezTo>
                    <a:pt x="27" y="161"/>
                    <a:pt x="28" y="158"/>
                    <a:pt x="29" y="158"/>
                  </a:cubicBezTo>
                  <a:cubicBezTo>
                    <a:pt x="29" y="157"/>
                    <a:pt x="30" y="157"/>
                    <a:pt x="31" y="157"/>
                  </a:cubicBezTo>
                  <a:cubicBezTo>
                    <a:pt x="31" y="157"/>
                    <a:pt x="32" y="157"/>
                    <a:pt x="32" y="157"/>
                  </a:cubicBezTo>
                  <a:cubicBezTo>
                    <a:pt x="32" y="157"/>
                    <a:pt x="33" y="157"/>
                    <a:pt x="33" y="157"/>
                  </a:cubicBezTo>
                  <a:cubicBezTo>
                    <a:pt x="33" y="158"/>
                    <a:pt x="33" y="159"/>
                    <a:pt x="34" y="160"/>
                  </a:cubicBezTo>
                  <a:cubicBezTo>
                    <a:pt x="34" y="160"/>
                    <a:pt x="34" y="160"/>
                    <a:pt x="35" y="160"/>
                  </a:cubicBezTo>
                  <a:cubicBezTo>
                    <a:pt x="35" y="161"/>
                    <a:pt x="35" y="161"/>
                    <a:pt x="35" y="161"/>
                  </a:cubicBezTo>
                  <a:cubicBezTo>
                    <a:pt x="35" y="161"/>
                    <a:pt x="34" y="161"/>
                    <a:pt x="34" y="161"/>
                  </a:cubicBezTo>
                  <a:cubicBezTo>
                    <a:pt x="33" y="161"/>
                    <a:pt x="33" y="161"/>
                    <a:pt x="33" y="161"/>
                  </a:cubicBezTo>
                  <a:cubicBezTo>
                    <a:pt x="33" y="162"/>
                    <a:pt x="33" y="163"/>
                    <a:pt x="33" y="163"/>
                  </a:cubicBezTo>
                  <a:cubicBezTo>
                    <a:pt x="33" y="163"/>
                    <a:pt x="33" y="164"/>
                    <a:pt x="33" y="164"/>
                  </a:cubicBezTo>
                  <a:cubicBezTo>
                    <a:pt x="33" y="165"/>
                    <a:pt x="33" y="165"/>
                    <a:pt x="34" y="165"/>
                  </a:cubicBezTo>
                  <a:cubicBezTo>
                    <a:pt x="34" y="165"/>
                    <a:pt x="34" y="165"/>
                    <a:pt x="34" y="164"/>
                  </a:cubicBezTo>
                  <a:cubicBezTo>
                    <a:pt x="35" y="164"/>
                    <a:pt x="35" y="164"/>
                    <a:pt x="35" y="164"/>
                  </a:cubicBezTo>
                  <a:cubicBezTo>
                    <a:pt x="35" y="164"/>
                    <a:pt x="36" y="164"/>
                    <a:pt x="36" y="164"/>
                  </a:cubicBezTo>
                  <a:cubicBezTo>
                    <a:pt x="36" y="165"/>
                    <a:pt x="37" y="165"/>
                    <a:pt x="37" y="165"/>
                  </a:cubicBezTo>
                  <a:cubicBezTo>
                    <a:pt x="38" y="165"/>
                    <a:pt x="38" y="165"/>
                    <a:pt x="38" y="165"/>
                  </a:cubicBezTo>
                  <a:cubicBezTo>
                    <a:pt x="39" y="165"/>
                    <a:pt x="39" y="164"/>
                    <a:pt x="39" y="164"/>
                  </a:cubicBezTo>
                  <a:cubicBezTo>
                    <a:pt x="39" y="164"/>
                    <a:pt x="39" y="163"/>
                    <a:pt x="39" y="163"/>
                  </a:cubicBezTo>
                  <a:cubicBezTo>
                    <a:pt x="39" y="162"/>
                    <a:pt x="39" y="162"/>
                    <a:pt x="39" y="162"/>
                  </a:cubicBezTo>
                  <a:cubicBezTo>
                    <a:pt x="40" y="162"/>
                    <a:pt x="40" y="163"/>
                    <a:pt x="40" y="162"/>
                  </a:cubicBezTo>
                  <a:cubicBezTo>
                    <a:pt x="41" y="162"/>
                    <a:pt x="41" y="162"/>
                    <a:pt x="41" y="162"/>
                  </a:cubicBezTo>
                  <a:cubicBezTo>
                    <a:pt x="41" y="161"/>
                    <a:pt x="41" y="161"/>
                    <a:pt x="41" y="161"/>
                  </a:cubicBezTo>
                  <a:cubicBezTo>
                    <a:pt x="40" y="160"/>
                    <a:pt x="40" y="160"/>
                    <a:pt x="40" y="160"/>
                  </a:cubicBezTo>
                  <a:cubicBezTo>
                    <a:pt x="40" y="160"/>
                    <a:pt x="39" y="160"/>
                    <a:pt x="39" y="160"/>
                  </a:cubicBezTo>
                  <a:cubicBezTo>
                    <a:pt x="39" y="160"/>
                    <a:pt x="38" y="161"/>
                    <a:pt x="38" y="161"/>
                  </a:cubicBezTo>
                  <a:cubicBezTo>
                    <a:pt x="38" y="161"/>
                    <a:pt x="37" y="160"/>
                    <a:pt x="37" y="159"/>
                  </a:cubicBezTo>
                  <a:cubicBezTo>
                    <a:pt x="37" y="159"/>
                    <a:pt x="38" y="158"/>
                    <a:pt x="37" y="158"/>
                  </a:cubicBezTo>
                  <a:cubicBezTo>
                    <a:pt x="37" y="158"/>
                    <a:pt x="37" y="157"/>
                    <a:pt x="36" y="157"/>
                  </a:cubicBezTo>
                  <a:cubicBezTo>
                    <a:pt x="36" y="157"/>
                    <a:pt x="36" y="156"/>
                    <a:pt x="35" y="156"/>
                  </a:cubicBezTo>
                  <a:cubicBezTo>
                    <a:pt x="35" y="156"/>
                    <a:pt x="34" y="156"/>
                    <a:pt x="34" y="156"/>
                  </a:cubicBezTo>
                  <a:cubicBezTo>
                    <a:pt x="33" y="155"/>
                    <a:pt x="33" y="155"/>
                    <a:pt x="33" y="155"/>
                  </a:cubicBezTo>
                  <a:cubicBezTo>
                    <a:pt x="33" y="155"/>
                    <a:pt x="32" y="154"/>
                    <a:pt x="33" y="154"/>
                  </a:cubicBezTo>
                  <a:cubicBezTo>
                    <a:pt x="33" y="154"/>
                    <a:pt x="33" y="153"/>
                    <a:pt x="33" y="153"/>
                  </a:cubicBezTo>
                  <a:cubicBezTo>
                    <a:pt x="33" y="153"/>
                    <a:pt x="34" y="152"/>
                    <a:pt x="34" y="152"/>
                  </a:cubicBezTo>
                  <a:cubicBezTo>
                    <a:pt x="34" y="152"/>
                    <a:pt x="35" y="151"/>
                    <a:pt x="35" y="150"/>
                  </a:cubicBezTo>
                  <a:cubicBezTo>
                    <a:pt x="36" y="150"/>
                    <a:pt x="36" y="148"/>
                    <a:pt x="36" y="148"/>
                  </a:cubicBezTo>
                  <a:cubicBezTo>
                    <a:pt x="37" y="147"/>
                    <a:pt x="38" y="146"/>
                    <a:pt x="39" y="145"/>
                  </a:cubicBezTo>
                  <a:cubicBezTo>
                    <a:pt x="40" y="144"/>
                    <a:pt x="42" y="141"/>
                    <a:pt x="44" y="139"/>
                  </a:cubicBezTo>
                  <a:cubicBezTo>
                    <a:pt x="44" y="139"/>
                    <a:pt x="45" y="137"/>
                    <a:pt x="46" y="138"/>
                  </a:cubicBezTo>
                  <a:cubicBezTo>
                    <a:pt x="46" y="138"/>
                    <a:pt x="46" y="139"/>
                    <a:pt x="47" y="139"/>
                  </a:cubicBezTo>
                  <a:cubicBezTo>
                    <a:pt x="47" y="139"/>
                    <a:pt x="47" y="139"/>
                    <a:pt x="47" y="139"/>
                  </a:cubicBezTo>
                  <a:cubicBezTo>
                    <a:pt x="48" y="139"/>
                    <a:pt x="49" y="139"/>
                    <a:pt x="49" y="138"/>
                  </a:cubicBezTo>
                  <a:cubicBezTo>
                    <a:pt x="49" y="138"/>
                    <a:pt x="49" y="137"/>
                    <a:pt x="49" y="137"/>
                  </a:cubicBezTo>
                  <a:cubicBezTo>
                    <a:pt x="49" y="137"/>
                    <a:pt x="49" y="136"/>
                    <a:pt x="49" y="136"/>
                  </a:cubicBezTo>
                  <a:cubicBezTo>
                    <a:pt x="49" y="136"/>
                    <a:pt x="49" y="134"/>
                    <a:pt x="49" y="134"/>
                  </a:cubicBezTo>
                  <a:cubicBezTo>
                    <a:pt x="49" y="134"/>
                    <a:pt x="50" y="133"/>
                    <a:pt x="50" y="133"/>
                  </a:cubicBezTo>
                  <a:cubicBezTo>
                    <a:pt x="50" y="133"/>
                    <a:pt x="51" y="132"/>
                    <a:pt x="51" y="131"/>
                  </a:cubicBezTo>
                  <a:cubicBezTo>
                    <a:pt x="51" y="131"/>
                    <a:pt x="52" y="130"/>
                    <a:pt x="53" y="129"/>
                  </a:cubicBezTo>
                  <a:cubicBezTo>
                    <a:pt x="54" y="129"/>
                    <a:pt x="54" y="127"/>
                    <a:pt x="55" y="126"/>
                  </a:cubicBezTo>
                  <a:cubicBezTo>
                    <a:pt x="56" y="125"/>
                    <a:pt x="58" y="122"/>
                    <a:pt x="59" y="121"/>
                  </a:cubicBezTo>
                  <a:cubicBezTo>
                    <a:pt x="59" y="120"/>
                    <a:pt x="60" y="119"/>
                    <a:pt x="61" y="118"/>
                  </a:cubicBezTo>
                  <a:cubicBezTo>
                    <a:pt x="61" y="118"/>
                    <a:pt x="61" y="116"/>
                    <a:pt x="61" y="116"/>
                  </a:cubicBezTo>
                  <a:cubicBezTo>
                    <a:pt x="60" y="116"/>
                    <a:pt x="59" y="116"/>
                    <a:pt x="59" y="115"/>
                  </a:cubicBezTo>
                  <a:cubicBezTo>
                    <a:pt x="58" y="115"/>
                    <a:pt x="59" y="114"/>
                    <a:pt x="59" y="113"/>
                  </a:cubicBezTo>
                  <a:cubicBezTo>
                    <a:pt x="59" y="112"/>
                    <a:pt x="59" y="111"/>
                    <a:pt x="60" y="111"/>
                  </a:cubicBezTo>
                  <a:cubicBezTo>
                    <a:pt x="60" y="109"/>
                    <a:pt x="61" y="107"/>
                    <a:pt x="61" y="106"/>
                  </a:cubicBezTo>
                  <a:cubicBezTo>
                    <a:pt x="62" y="104"/>
                    <a:pt x="63" y="101"/>
                    <a:pt x="63" y="99"/>
                  </a:cubicBezTo>
                  <a:cubicBezTo>
                    <a:pt x="64" y="97"/>
                    <a:pt x="64" y="93"/>
                    <a:pt x="65" y="91"/>
                  </a:cubicBezTo>
                  <a:cubicBezTo>
                    <a:pt x="65" y="90"/>
                    <a:pt x="65" y="88"/>
                    <a:pt x="66" y="87"/>
                  </a:cubicBezTo>
                  <a:cubicBezTo>
                    <a:pt x="66" y="86"/>
                    <a:pt x="66" y="85"/>
                    <a:pt x="66" y="85"/>
                  </a:cubicBezTo>
                  <a:cubicBezTo>
                    <a:pt x="67" y="84"/>
                    <a:pt x="67" y="82"/>
                    <a:pt x="67" y="81"/>
                  </a:cubicBezTo>
                  <a:cubicBezTo>
                    <a:pt x="67" y="80"/>
                    <a:pt x="68" y="79"/>
                    <a:pt x="68" y="79"/>
                  </a:cubicBezTo>
                  <a:cubicBezTo>
                    <a:pt x="68" y="77"/>
                    <a:pt x="70" y="75"/>
                    <a:pt x="70" y="74"/>
                  </a:cubicBezTo>
                  <a:cubicBezTo>
                    <a:pt x="71" y="73"/>
                    <a:pt x="73" y="70"/>
                    <a:pt x="73" y="68"/>
                  </a:cubicBezTo>
                  <a:cubicBezTo>
                    <a:pt x="73" y="67"/>
                    <a:pt x="74" y="65"/>
                    <a:pt x="74" y="64"/>
                  </a:cubicBezTo>
                  <a:cubicBezTo>
                    <a:pt x="74" y="64"/>
                    <a:pt x="76" y="62"/>
                    <a:pt x="76" y="61"/>
                  </a:cubicBezTo>
                  <a:cubicBezTo>
                    <a:pt x="77" y="58"/>
                    <a:pt x="79" y="54"/>
                    <a:pt x="80" y="51"/>
                  </a:cubicBezTo>
                  <a:cubicBezTo>
                    <a:pt x="80" y="50"/>
                    <a:pt x="81" y="48"/>
                    <a:pt x="81" y="47"/>
                  </a:cubicBezTo>
                  <a:cubicBezTo>
                    <a:pt x="81" y="47"/>
                    <a:pt x="81" y="45"/>
                    <a:pt x="81" y="44"/>
                  </a:cubicBezTo>
                  <a:cubicBezTo>
                    <a:pt x="82" y="44"/>
                    <a:pt x="83" y="44"/>
                    <a:pt x="83" y="43"/>
                  </a:cubicBezTo>
                  <a:cubicBezTo>
                    <a:pt x="83" y="42"/>
                    <a:pt x="84" y="41"/>
                    <a:pt x="84" y="40"/>
                  </a:cubicBezTo>
                  <a:cubicBezTo>
                    <a:pt x="85" y="38"/>
                    <a:pt x="86" y="33"/>
                    <a:pt x="87" y="31"/>
                  </a:cubicBezTo>
                  <a:cubicBezTo>
                    <a:pt x="88" y="27"/>
                    <a:pt x="91" y="19"/>
                    <a:pt x="92" y="15"/>
                  </a:cubicBezTo>
                  <a:cubicBezTo>
                    <a:pt x="93" y="14"/>
                    <a:pt x="94" y="11"/>
                    <a:pt x="94" y="10"/>
                  </a:cubicBezTo>
                  <a:cubicBezTo>
                    <a:pt x="95" y="10"/>
                    <a:pt x="96" y="11"/>
                    <a:pt x="96" y="11"/>
                  </a:cubicBezTo>
                  <a:cubicBezTo>
                    <a:pt x="97" y="12"/>
                    <a:pt x="98" y="13"/>
                    <a:pt x="99" y="14"/>
                  </a:cubicBezTo>
                  <a:cubicBezTo>
                    <a:pt x="100" y="14"/>
                    <a:pt x="101" y="15"/>
                    <a:pt x="102" y="15"/>
                  </a:cubicBezTo>
                  <a:cubicBezTo>
                    <a:pt x="102" y="15"/>
                    <a:pt x="104" y="16"/>
                    <a:pt x="105" y="16"/>
                  </a:cubicBezTo>
                  <a:cubicBezTo>
                    <a:pt x="106" y="16"/>
                    <a:pt x="107" y="17"/>
                    <a:pt x="108" y="17"/>
                  </a:cubicBezTo>
                  <a:cubicBezTo>
                    <a:pt x="108" y="17"/>
                    <a:pt x="110" y="17"/>
                    <a:pt x="110" y="17"/>
                  </a:cubicBezTo>
                  <a:cubicBezTo>
                    <a:pt x="111" y="17"/>
                    <a:pt x="112" y="16"/>
                    <a:pt x="112" y="16"/>
                  </a:cubicBezTo>
                  <a:cubicBezTo>
                    <a:pt x="113" y="15"/>
                    <a:pt x="113" y="14"/>
                    <a:pt x="114" y="13"/>
                  </a:cubicBezTo>
                  <a:cubicBezTo>
                    <a:pt x="114" y="13"/>
                    <a:pt x="115" y="11"/>
                    <a:pt x="115" y="11"/>
                  </a:cubicBezTo>
                  <a:cubicBezTo>
                    <a:pt x="116" y="10"/>
                    <a:pt x="117" y="11"/>
                    <a:pt x="118" y="11"/>
                  </a:cubicBezTo>
                  <a:cubicBezTo>
                    <a:pt x="119" y="10"/>
                    <a:pt x="120" y="10"/>
                    <a:pt x="121" y="10"/>
                  </a:cubicBezTo>
                  <a:cubicBezTo>
                    <a:pt x="122" y="10"/>
                    <a:pt x="125" y="10"/>
                    <a:pt x="126" y="11"/>
                  </a:cubicBezTo>
                  <a:cubicBezTo>
                    <a:pt x="126" y="11"/>
                    <a:pt x="128" y="11"/>
                    <a:pt x="129" y="12"/>
                  </a:cubicBezTo>
                  <a:cubicBezTo>
                    <a:pt x="130" y="12"/>
                    <a:pt x="131" y="13"/>
                    <a:pt x="132" y="13"/>
                  </a:cubicBezTo>
                  <a:cubicBezTo>
                    <a:pt x="132" y="13"/>
                    <a:pt x="134" y="14"/>
                    <a:pt x="134" y="14"/>
                  </a:cubicBezTo>
                  <a:cubicBezTo>
                    <a:pt x="135" y="15"/>
                    <a:pt x="135" y="16"/>
                    <a:pt x="135" y="16"/>
                  </a:cubicBezTo>
                  <a:cubicBezTo>
                    <a:pt x="135" y="16"/>
                    <a:pt x="136" y="17"/>
                    <a:pt x="136" y="17"/>
                  </a:cubicBezTo>
                  <a:cubicBezTo>
                    <a:pt x="137" y="18"/>
                    <a:pt x="137" y="19"/>
                    <a:pt x="137" y="20"/>
                  </a:cubicBezTo>
                  <a:cubicBezTo>
                    <a:pt x="137" y="20"/>
                    <a:pt x="138" y="21"/>
                    <a:pt x="138" y="22"/>
                  </a:cubicBezTo>
                  <a:cubicBezTo>
                    <a:pt x="138" y="23"/>
                    <a:pt x="139" y="23"/>
                    <a:pt x="140" y="24"/>
                  </a:cubicBezTo>
                  <a:cubicBezTo>
                    <a:pt x="140" y="24"/>
                    <a:pt x="141" y="25"/>
                    <a:pt x="141" y="26"/>
                  </a:cubicBezTo>
                  <a:cubicBezTo>
                    <a:pt x="142" y="26"/>
                    <a:pt x="143" y="26"/>
                    <a:pt x="143" y="26"/>
                  </a:cubicBezTo>
                  <a:cubicBezTo>
                    <a:pt x="144" y="25"/>
                    <a:pt x="145" y="24"/>
                    <a:pt x="145" y="24"/>
                  </a:cubicBezTo>
                  <a:cubicBezTo>
                    <a:pt x="146" y="24"/>
                    <a:pt x="146" y="23"/>
                    <a:pt x="146" y="22"/>
                  </a:cubicBezTo>
                  <a:cubicBezTo>
                    <a:pt x="146" y="22"/>
                    <a:pt x="146" y="21"/>
                    <a:pt x="146" y="20"/>
                  </a:cubicBezTo>
                  <a:cubicBezTo>
                    <a:pt x="146" y="20"/>
                    <a:pt x="146" y="18"/>
                    <a:pt x="146" y="18"/>
                  </a:cubicBezTo>
                  <a:cubicBezTo>
                    <a:pt x="146" y="17"/>
                    <a:pt x="147" y="17"/>
                    <a:pt x="147" y="17"/>
                  </a:cubicBezTo>
                  <a:cubicBezTo>
                    <a:pt x="147" y="17"/>
                    <a:pt x="148" y="16"/>
                    <a:pt x="148" y="15"/>
                  </a:cubicBezTo>
                  <a:cubicBezTo>
                    <a:pt x="149" y="15"/>
                    <a:pt x="149" y="15"/>
                    <a:pt x="149" y="15"/>
                  </a:cubicBezTo>
                  <a:cubicBezTo>
                    <a:pt x="150" y="15"/>
                    <a:pt x="152" y="14"/>
                    <a:pt x="152" y="14"/>
                  </a:cubicBezTo>
                  <a:cubicBezTo>
                    <a:pt x="153" y="14"/>
                    <a:pt x="155" y="15"/>
                    <a:pt x="155" y="16"/>
                  </a:cubicBezTo>
                  <a:cubicBezTo>
                    <a:pt x="156" y="16"/>
                    <a:pt x="156" y="18"/>
                    <a:pt x="156" y="18"/>
                  </a:cubicBezTo>
                  <a:cubicBezTo>
                    <a:pt x="156" y="19"/>
                    <a:pt x="156" y="20"/>
                    <a:pt x="156" y="21"/>
                  </a:cubicBezTo>
                  <a:cubicBezTo>
                    <a:pt x="155" y="22"/>
                    <a:pt x="155" y="23"/>
                    <a:pt x="155" y="24"/>
                  </a:cubicBezTo>
                  <a:cubicBezTo>
                    <a:pt x="154" y="25"/>
                    <a:pt x="154" y="27"/>
                    <a:pt x="154" y="27"/>
                  </a:cubicBezTo>
                  <a:cubicBezTo>
                    <a:pt x="154" y="28"/>
                    <a:pt x="154" y="29"/>
                    <a:pt x="154" y="30"/>
                  </a:cubicBezTo>
                  <a:cubicBezTo>
                    <a:pt x="154" y="30"/>
                    <a:pt x="154" y="32"/>
                    <a:pt x="154" y="32"/>
                  </a:cubicBezTo>
                  <a:cubicBezTo>
                    <a:pt x="154" y="32"/>
                    <a:pt x="155" y="33"/>
                    <a:pt x="155" y="33"/>
                  </a:cubicBezTo>
                  <a:cubicBezTo>
                    <a:pt x="156" y="33"/>
                    <a:pt x="156" y="32"/>
                    <a:pt x="157" y="32"/>
                  </a:cubicBezTo>
                  <a:cubicBezTo>
                    <a:pt x="157" y="31"/>
                    <a:pt x="158" y="30"/>
                    <a:pt x="158" y="30"/>
                  </a:cubicBezTo>
                  <a:cubicBezTo>
                    <a:pt x="158" y="29"/>
                    <a:pt x="159" y="28"/>
                    <a:pt x="159" y="27"/>
                  </a:cubicBezTo>
                  <a:cubicBezTo>
                    <a:pt x="159" y="27"/>
                    <a:pt x="160" y="26"/>
                    <a:pt x="160" y="26"/>
                  </a:cubicBezTo>
                  <a:cubicBezTo>
                    <a:pt x="161" y="24"/>
                    <a:pt x="162" y="23"/>
                    <a:pt x="163" y="23"/>
                  </a:cubicBezTo>
                  <a:cubicBezTo>
                    <a:pt x="163" y="22"/>
                    <a:pt x="165" y="22"/>
                    <a:pt x="166" y="22"/>
                  </a:cubicBezTo>
                  <a:cubicBezTo>
                    <a:pt x="167" y="21"/>
                    <a:pt x="168" y="20"/>
                    <a:pt x="168" y="20"/>
                  </a:cubicBezTo>
                  <a:cubicBezTo>
                    <a:pt x="169" y="20"/>
                    <a:pt x="171" y="18"/>
                    <a:pt x="172" y="18"/>
                  </a:cubicBezTo>
                  <a:cubicBezTo>
                    <a:pt x="174" y="18"/>
                    <a:pt x="176" y="18"/>
                    <a:pt x="177" y="18"/>
                  </a:cubicBezTo>
                  <a:cubicBezTo>
                    <a:pt x="178" y="18"/>
                    <a:pt x="179" y="19"/>
                    <a:pt x="180" y="20"/>
                  </a:cubicBezTo>
                  <a:cubicBezTo>
                    <a:pt x="180" y="21"/>
                    <a:pt x="180" y="22"/>
                    <a:pt x="181" y="23"/>
                  </a:cubicBezTo>
                  <a:cubicBezTo>
                    <a:pt x="181" y="24"/>
                    <a:pt x="182" y="26"/>
                    <a:pt x="182" y="27"/>
                  </a:cubicBezTo>
                  <a:cubicBezTo>
                    <a:pt x="182" y="28"/>
                    <a:pt x="182" y="30"/>
                    <a:pt x="181" y="31"/>
                  </a:cubicBezTo>
                  <a:cubicBezTo>
                    <a:pt x="181" y="31"/>
                    <a:pt x="181" y="33"/>
                    <a:pt x="181" y="33"/>
                  </a:cubicBezTo>
                  <a:cubicBezTo>
                    <a:pt x="180" y="34"/>
                    <a:pt x="180" y="35"/>
                    <a:pt x="180" y="35"/>
                  </a:cubicBezTo>
                  <a:cubicBezTo>
                    <a:pt x="180" y="36"/>
                    <a:pt x="179" y="37"/>
                    <a:pt x="180" y="37"/>
                  </a:cubicBezTo>
                  <a:cubicBezTo>
                    <a:pt x="180" y="38"/>
                    <a:pt x="181" y="39"/>
                    <a:pt x="181" y="39"/>
                  </a:cubicBezTo>
                  <a:cubicBezTo>
                    <a:pt x="182" y="39"/>
                    <a:pt x="183" y="39"/>
                    <a:pt x="184" y="39"/>
                  </a:cubicBezTo>
                  <a:cubicBezTo>
                    <a:pt x="185" y="39"/>
                    <a:pt x="186" y="38"/>
                    <a:pt x="187" y="38"/>
                  </a:cubicBezTo>
                  <a:cubicBezTo>
                    <a:pt x="188" y="38"/>
                    <a:pt x="189" y="37"/>
                    <a:pt x="190" y="37"/>
                  </a:cubicBezTo>
                  <a:cubicBezTo>
                    <a:pt x="190" y="36"/>
                    <a:pt x="191" y="35"/>
                    <a:pt x="192" y="34"/>
                  </a:cubicBezTo>
                  <a:cubicBezTo>
                    <a:pt x="192" y="33"/>
                    <a:pt x="192" y="32"/>
                    <a:pt x="192" y="32"/>
                  </a:cubicBezTo>
                  <a:cubicBezTo>
                    <a:pt x="193" y="31"/>
                    <a:pt x="193" y="30"/>
                    <a:pt x="193" y="29"/>
                  </a:cubicBezTo>
                  <a:cubicBezTo>
                    <a:pt x="193" y="29"/>
                    <a:pt x="193" y="28"/>
                    <a:pt x="194" y="27"/>
                  </a:cubicBezTo>
                  <a:cubicBezTo>
                    <a:pt x="194" y="27"/>
                    <a:pt x="195" y="26"/>
                    <a:pt x="195" y="26"/>
                  </a:cubicBezTo>
                  <a:cubicBezTo>
                    <a:pt x="196" y="26"/>
                    <a:pt x="197" y="27"/>
                    <a:pt x="197" y="27"/>
                  </a:cubicBezTo>
                  <a:cubicBezTo>
                    <a:pt x="198" y="28"/>
                    <a:pt x="199" y="29"/>
                    <a:pt x="199" y="29"/>
                  </a:cubicBezTo>
                  <a:cubicBezTo>
                    <a:pt x="200" y="30"/>
                    <a:pt x="200" y="31"/>
                    <a:pt x="200" y="32"/>
                  </a:cubicBezTo>
                  <a:cubicBezTo>
                    <a:pt x="200" y="32"/>
                    <a:pt x="201" y="32"/>
                    <a:pt x="202" y="32"/>
                  </a:cubicBezTo>
                  <a:cubicBezTo>
                    <a:pt x="202" y="32"/>
                    <a:pt x="202" y="31"/>
                    <a:pt x="202" y="30"/>
                  </a:cubicBezTo>
                  <a:cubicBezTo>
                    <a:pt x="203" y="30"/>
                    <a:pt x="203" y="29"/>
                    <a:pt x="203" y="28"/>
                  </a:cubicBezTo>
                  <a:cubicBezTo>
                    <a:pt x="203" y="28"/>
                    <a:pt x="203" y="27"/>
                    <a:pt x="203" y="26"/>
                  </a:cubicBezTo>
                  <a:cubicBezTo>
                    <a:pt x="203" y="25"/>
                    <a:pt x="203" y="23"/>
                    <a:pt x="203" y="23"/>
                  </a:cubicBezTo>
                  <a:cubicBezTo>
                    <a:pt x="203" y="22"/>
                    <a:pt x="202" y="20"/>
                    <a:pt x="201" y="19"/>
                  </a:cubicBezTo>
                  <a:cubicBezTo>
                    <a:pt x="201" y="19"/>
                    <a:pt x="200" y="18"/>
                    <a:pt x="200" y="17"/>
                  </a:cubicBezTo>
                  <a:cubicBezTo>
                    <a:pt x="200" y="16"/>
                    <a:pt x="200" y="15"/>
                    <a:pt x="200" y="14"/>
                  </a:cubicBezTo>
                  <a:cubicBezTo>
                    <a:pt x="200" y="13"/>
                    <a:pt x="200" y="12"/>
                    <a:pt x="200" y="11"/>
                  </a:cubicBezTo>
                  <a:cubicBezTo>
                    <a:pt x="201" y="11"/>
                    <a:pt x="202" y="10"/>
                    <a:pt x="202" y="9"/>
                  </a:cubicBezTo>
                  <a:cubicBezTo>
                    <a:pt x="203" y="9"/>
                    <a:pt x="204" y="8"/>
                    <a:pt x="205" y="7"/>
                  </a:cubicBezTo>
                  <a:cubicBezTo>
                    <a:pt x="205" y="7"/>
                    <a:pt x="208" y="6"/>
                    <a:pt x="208" y="6"/>
                  </a:cubicBezTo>
                  <a:cubicBezTo>
                    <a:pt x="209" y="6"/>
                    <a:pt x="210" y="6"/>
                    <a:pt x="211" y="6"/>
                  </a:cubicBezTo>
                  <a:cubicBezTo>
                    <a:pt x="211" y="7"/>
                    <a:pt x="212" y="7"/>
                    <a:pt x="213" y="8"/>
                  </a:cubicBezTo>
                  <a:cubicBezTo>
                    <a:pt x="213" y="8"/>
                    <a:pt x="214" y="8"/>
                    <a:pt x="214" y="8"/>
                  </a:cubicBezTo>
                  <a:cubicBezTo>
                    <a:pt x="215" y="8"/>
                    <a:pt x="215" y="7"/>
                    <a:pt x="215" y="6"/>
                  </a:cubicBezTo>
                  <a:cubicBezTo>
                    <a:pt x="216" y="6"/>
                    <a:pt x="216" y="5"/>
                    <a:pt x="216" y="4"/>
                  </a:cubicBezTo>
                  <a:cubicBezTo>
                    <a:pt x="216" y="4"/>
                    <a:pt x="216" y="3"/>
                    <a:pt x="216" y="2"/>
                  </a:cubicBezTo>
                  <a:cubicBezTo>
                    <a:pt x="216" y="2"/>
                    <a:pt x="216" y="1"/>
                    <a:pt x="216" y="0"/>
                  </a:cubicBezTo>
                  <a:cubicBezTo>
                    <a:pt x="217" y="0"/>
                    <a:pt x="218" y="0"/>
                    <a:pt x="219" y="0"/>
                  </a:cubicBezTo>
                  <a:cubicBezTo>
                    <a:pt x="219" y="0"/>
                    <a:pt x="220" y="1"/>
                    <a:pt x="220" y="1"/>
                  </a:cubicBezTo>
                  <a:cubicBezTo>
                    <a:pt x="221" y="2"/>
                    <a:pt x="222" y="1"/>
                    <a:pt x="223" y="2"/>
                  </a:cubicBezTo>
                  <a:cubicBezTo>
                    <a:pt x="223" y="2"/>
                    <a:pt x="224" y="2"/>
                    <a:pt x="224" y="2"/>
                  </a:cubicBezTo>
                  <a:cubicBezTo>
                    <a:pt x="224" y="2"/>
                    <a:pt x="225" y="3"/>
                    <a:pt x="225" y="3"/>
                  </a:cubicBezTo>
                  <a:cubicBezTo>
                    <a:pt x="225" y="4"/>
                    <a:pt x="225" y="5"/>
                    <a:pt x="225" y="6"/>
                  </a:cubicBezTo>
                  <a:cubicBezTo>
                    <a:pt x="225" y="7"/>
                    <a:pt x="225" y="8"/>
                    <a:pt x="225" y="9"/>
                  </a:cubicBezTo>
                  <a:cubicBezTo>
                    <a:pt x="225" y="10"/>
                    <a:pt x="225" y="11"/>
                    <a:pt x="224" y="12"/>
                  </a:cubicBezTo>
                  <a:cubicBezTo>
                    <a:pt x="224" y="13"/>
                    <a:pt x="224" y="14"/>
                    <a:pt x="224" y="15"/>
                  </a:cubicBezTo>
                  <a:cubicBezTo>
                    <a:pt x="224" y="16"/>
                    <a:pt x="225" y="17"/>
                    <a:pt x="226" y="18"/>
                  </a:cubicBezTo>
                  <a:cubicBezTo>
                    <a:pt x="226" y="19"/>
                    <a:pt x="228" y="20"/>
                    <a:pt x="228" y="21"/>
                  </a:cubicBezTo>
                  <a:cubicBezTo>
                    <a:pt x="229" y="21"/>
                    <a:pt x="231" y="22"/>
                    <a:pt x="231" y="22"/>
                  </a:cubicBezTo>
                  <a:cubicBezTo>
                    <a:pt x="232" y="23"/>
                    <a:pt x="233" y="24"/>
                    <a:pt x="234" y="26"/>
                  </a:cubicBezTo>
                  <a:cubicBezTo>
                    <a:pt x="234" y="26"/>
                    <a:pt x="233" y="28"/>
                    <a:pt x="233" y="29"/>
                  </a:cubicBezTo>
                  <a:cubicBezTo>
                    <a:pt x="233" y="30"/>
                    <a:pt x="233" y="31"/>
                    <a:pt x="233" y="32"/>
                  </a:cubicBezTo>
                  <a:cubicBezTo>
                    <a:pt x="233" y="32"/>
                    <a:pt x="233" y="33"/>
                    <a:pt x="233" y="3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186"/>
            <p:cNvSpPr>
              <a:spLocks/>
            </p:cNvSpPr>
            <p:nvPr/>
          </p:nvSpPr>
          <p:spPr bwMode="auto">
            <a:xfrm>
              <a:off x="1214" y="2042"/>
              <a:ext cx="648" cy="569"/>
            </a:xfrm>
            <a:custGeom>
              <a:avLst/>
              <a:gdLst>
                <a:gd name="T0" fmla="*/ 226 w 234"/>
                <a:gd name="T1" fmla="*/ 43 h 206"/>
                <a:gd name="T2" fmla="*/ 218 w 234"/>
                <a:gd name="T3" fmla="*/ 52 h 206"/>
                <a:gd name="T4" fmla="*/ 204 w 234"/>
                <a:gd name="T5" fmla="*/ 58 h 206"/>
                <a:gd name="T6" fmla="*/ 200 w 234"/>
                <a:gd name="T7" fmla="*/ 70 h 206"/>
                <a:gd name="T8" fmla="*/ 195 w 234"/>
                <a:gd name="T9" fmla="*/ 76 h 206"/>
                <a:gd name="T10" fmla="*/ 181 w 234"/>
                <a:gd name="T11" fmla="*/ 80 h 206"/>
                <a:gd name="T12" fmla="*/ 170 w 234"/>
                <a:gd name="T13" fmla="*/ 83 h 206"/>
                <a:gd name="T14" fmla="*/ 167 w 234"/>
                <a:gd name="T15" fmla="*/ 67 h 206"/>
                <a:gd name="T16" fmla="*/ 158 w 234"/>
                <a:gd name="T17" fmla="*/ 67 h 206"/>
                <a:gd name="T18" fmla="*/ 142 w 234"/>
                <a:gd name="T19" fmla="*/ 74 h 206"/>
                <a:gd name="T20" fmla="*/ 133 w 234"/>
                <a:gd name="T21" fmla="*/ 86 h 206"/>
                <a:gd name="T22" fmla="*/ 139 w 234"/>
                <a:gd name="T23" fmla="*/ 97 h 206"/>
                <a:gd name="T24" fmla="*/ 130 w 234"/>
                <a:gd name="T25" fmla="*/ 113 h 206"/>
                <a:gd name="T26" fmla="*/ 127 w 234"/>
                <a:gd name="T27" fmla="*/ 133 h 206"/>
                <a:gd name="T28" fmla="*/ 122 w 234"/>
                <a:gd name="T29" fmla="*/ 141 h 206"/>
                <a:gd name="T30" fmla="*/ 113 w 234"/>
                <a:gd name="T31" fmla="*/ 145 h 206"/>
                <a:gd name="T32" fmla="*/ 97 w 234"/>
                <a:gd name="T33" fmla="*/ 146 h 206"/>
                <a:gd name="T34" fmla="*/ 87 w 234"/>
                <a:gd name="T35" fmla="*/ 157 h 206"/>
                <a:gd name="T36" fmla="*/ 76 w 234"/>
                <a:gd name="T37" fmla="*/ 169 h 206"/>
                <a:gd name="T38" fmla="*/ 76 w 234"/>
                <a:gd name="T39" fmla="*/ 188 h 206"/>
                <a:gd name="T40" fmla="*/ 72 w 234"/>
                <a:gd name="T41" fmla="*/ 189 h 206"/>
                <a:gd name="T42" fmla="*/ 62 w 234"/>
                <a:gd name="T43" fmla="*/ 185 h 206"/>
                <a:gd name="T44" fmla="*/ 51 w 234"/>
                <a:gd name="T45" fmla="*/ 199 h 206"/>
                <a:gd name="T46" fmla="*/ 36 w 234"/>
                <a:gd name="T47" fmla="*/ 201 h 206"/>
                <a:gd name="T48" fmla="*/ 29 w 234"/>
                <a:gd name="T49" fmla="*/ 186 h 206"/>
                <a:gd name="T50" fmla="*/ 13 w 234"/>
                <a:gd name="T51" fmla="*/ 190 h 206"/>
                <a:gd name="T52" fmla="*/ 10 w 234"/>
                <a:gd name="T53" fmla="*/ 180 h 206"/>
                <a:gd name="T54" fmla="*/ 3 w 234"/>
                <a:gd name="T55" fmla="*/ 173 h 206"/>
                <a:gd name="T56" fmla="*/ 6 w 234"/>
                <a:gd name="T57" fmla="*/ 170 h 206"/>
                <a:gd name="T58" fmla="*/ 16 w 234"/>
                <a:gd name="T59" fmla="*/ 168 h 206"/>
                <a:gd name="T60" fmla="*/ 32 w 234"/>
                <a:gd name="T61" fmla="*/ 157 h 206"/>
                <a:gd name="T62" fmla="*/ 33 w 234"/>
                <a:gd name="T63" fmla="*/ 161 h 206"/>
                <a:gd name="T64" fmla="*/ 36 w 234"/>
                <a:gd name="T65" fmla="*/ 164 h 206"/>
                <a:gd name="T66" fmla="*/ 40 w 234"/>
                <a:gd name="T67" fmla="*/ 162 h 206"/>
                <a:gd name="T68" fmla="*/ 37 w 234"/>
                <a:gd name="T69" fmla="*/ 159 h 206"/>
                <a:gd name="T70" fmla="*/ 33 w 234"/>
                <a:gd name="T71" fmla="*/ 154 h 206"/>
                <a:gd name="T72" fmla="*/ 44 w 234"/>
                <a:gd name="T73" fmla="*/ 139 h 206"/>
                <a:gd name="T74" fmla="*/ 49 w 234"/>
                <a:gd name="T75" fmla="*/ 136 h 206"/>
                <a:gd name="T76" fmla="*/ 59 w 234"/>
                <a:gd name="T77" fmla="*/ 121 h 206"/>
                <a:gd name="T78" fmla="*/ 61 w 234"/>
                <a:gd name="T79" fmla="*/ 106 h 206"/>
                <a:gd name="T80" fmla="*/ 68 w 234"/>
                <a:gd name="T81" fmla="*/ 79 h 206"/>
                <a:gd name="T82" fmla="*/ 81 w 234"/>
                <a:gd name="T83" fmla="*/ 47 h 206"/>
                <a:gd name="T84" fmla="*/ 94 w 234"/>
                <a:gd name="T85" fmla="*/ 10 h 206"/>
                <a:gd name="T86" fmla="*/ 110 w 234"/>
                <a:gd name="T87" fmla="*/ 17 h 206"/>
                <a:gd name="T88" fmla="*/ 126 w 234"/>
                <a:gd name="T89" fmla="*/ 11 h 206"/>
                <a:gd name="T90" fmla="*/ 137 w 234"/>
                <a:gd name="T91" fmla="*/ 20 h 206"/>
                <a:gd name="T92" fmla="*/ 146 w 234"/>
                <a:gd name="T93" fmla="*/ 22 h 206"/>
                <a:gd name="T94" fmla="*/ 152 w 234"/>
                <a:gd name="T95" fmla="*/ 14 h 206"/>
                <a:gd name="T96" fmla="*/ 154 w 234"/>
                <a:gd name="T97" fmla="*/ 30 h 206"/>
                <a:gd name="T98" fmla="*/ 160 w 234"/>
                <a:gd name="T99" fmla="*/ 26 h 206"/>
                <a:gd name="T100" fmla="*/ 180 w 234"/>
                <a:gd name="T101" fmla="*/ 20 h 206"/>
                <a:gd name="T102" fmla="*/ 180 w 234"/>
                <a:gd name="T103" fmla="*/ 37 h 206"/>
                <a:gd name="T104" fmla="*/ 192 w 234"/>
                <a:gd name="T105" fmla="*/ 32 h 206"/>
                <a:gd name="T106" fmla="*/ 200 w 234"/>
                <a:gd name="T107" fmla="*/ 32 h 206"/>
                <a:gd name="T108" fmla="*/ 201 w 234"/>
                <a:gd name="T109" fmla="*/ 19 h 206"/>
                <a:gd name="T110" fmla="*/ 208 w 234"/>
                <a:gd name="T111" fmla="*/ 6 h 206"/>
                <a:gd name="T112" fmla="*/ 216 w 234"/>
                <a:gd name="T113" fmla="*/ 2 h 206"/>
                <a:gd name="T114" fmla="*/ 225 w 234"/>
                <a:gd name="T115" fmla="*/ 3 h 206"/>
                <a:gd name="T116" fmla="*/ 228 w 234"/>
                <a:gd name="T117" fmla="*/ 21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4" h="206">
                  <a:moveTo>
                    <a:pt x="233" y="33"/>
                  </a:moveTo>
                  <a:cubicBezTo>
                    <a:pt x="233" y="34"/>
                    <a:pt x="233" y="35"/>
                    <a:pt x="233" y="35"/>
                  </a:cubicBezTo>
                  <a:cubicBezTo>
                    <a:pt x="233" y="36"/>
                    <a:pt x="233" y="38"/>
                    <a:pt x="232" y="38"/>
                  </a:cubicBezTo>
                  <a:cubicBezTo>
                    <a:pt x="232" y="39"/>
                    <a:pt x="231" y="39"/>
                    <a:pt x="230" y="40"/>
                  </a:cubicBezTo>
                  <a:cubicBezTo>
                    <a:pt x="229" y="40"/>
                    <a:pt x="228" y="41"/>
                    <a:pt x="228" y="42"/>
                  </a:cubicBezTo>
                  <a:cubicBezTo>
                    <a:pt x="227" y="42"/>
                    <a:pt x="226" y="43"/>
                    <a:pt x="226" y="43"/>
                  </a:cubicBezTo>
                  <a:cubicBezTo>
                    <a:pt x="226" y="43"/>
                    <a:pt x="225" y="45"/>
                    <a:pt x="225" y="45"/>
                  </a:cubicBezTo>
                  <a:cubicBezTo>
                    <a:pt x="225" y="46"/>
                    <a:pt x="226" y="47"/>
                    <a:pt x="226" y="48"/>
                  </a:cubicBezTo>
                  <a:cubicBezTo>
                    <a:pt x="225" y="48"/>
                    <a:pt x="225" y="50"/>
                    <a:pt x="225" y="50"/>
                  </a:cubicBezTo>
                  <a:cubicBezTo>
                    <a:pt x="224" y="50"/>
                    <a:pt x="223" y="50"/>
                    <a:pt x="222" y="50"/>
                  </a:cubicBezTo>
                  <a:cubicBezTo>
                    <a:pt x="222" y="50"/>
                    <a:pt x="221" y="51"/>
                    <a:pt x="220" y="51"/>
                  </a:cubicBezTo>
                  <a:cubicBezTo>
                    <a:pt x="220" y="51"/>
                    <a:pt x="219" y="51"/>
                    <a:pt x="218" y="52"/>
                  </a:cubicBezTo>
                  <a:cubicBezTo>
                    <a:pt x="218" y="52"/>
                    <a:pt x="217" y="53"/>
                    <a:pt x="217" y="53"/>
                  </a:cubicBezTo>
                  <a:cubicBezTo>
                    <a:pt x="217" y="54"/>
                    <a:pt x="216" y="55"/>
                    <a:pt x="216" y="55"/>
                  </a:cubicBezTo>
                  <a:cubicBezTo>
                    <a:pt x="215" y="56"/>
                    <a:pt x="214" y="56"/>
                    <a:pt x="213" y="56"/>
                  </a:cubicBezTo>
                  <a:cubicBezTo>
                    <a:pt x="212" y="57"/>
                    <a:pt x="211" y="56"/>
                    <a:pt x="210" y="56"/>
                  </a:cubicBezTo>
                  <a:cubicBezTo>
                    <a:pt x="209" y="57"/>
                    <a:pt x="208" y="57"/>
                    <a:pt x="207" y="57"/>
                  </a:cubicBezTo>
                  <a:cubicBezTo>
                    <a:pt x="206" y="57"/>
                    <a:pt x="205" y="57"/>
                    <a:pt x="204" y="58"/>
                  </a:cubicBezTo>
                  <a:cubicBezTo>
                    <a:pt x="204" y="58"/>
                    <a:pt x="204" y="59"/>
                    <a:pt x="204" y="60"/>
                  </a:cubicBezTo>
                  <a:cubicBezTo>
                    <a:pt x="204" y="61"/>
                    <a:pt x="204" y="62"/>
                    <a:pt x="204" y="63"/>
                  </a:cubicBezTo>
                  <a:cubicBezTo>
                    <a:pt x="204" y="63"/>
                    <a:pt x="203" y="63"/>
                    <a:pt x="203" y="64"/>
                  </a:cubicBezTo>
                  <a:cubicBezTo>
                    <a:pt x="202" y="64"/>
                    <a:pt x="201" y="65"/>
                    <a:pt x="201" y="65"/>
                  </a:cubicBezTo>
                  <a:cubicBezTo>
                    <a:pt x="201" y="66"/>
                    <a:pt x="200" y="67"/>
                    <a:pt x="200" y="68"/>
                  </a:cubicBezTo>
                  <a:cubicBezTo>
                    <a:pt x="200" y="69"/>
                    <a:pt x="200" y="70"/>
                    <a:pt x="200" y="70"/>
                  </a:cubicBezTo>
                  <a:cubicBezTo>
                    <a:pt x="200" y="70"/>
                    <a:pt x="200" y="71"/>
                    <a:pt x="200" y="71"/>
                  </a:cubicBezTo>
                  <a:cubicBezTo>
                    <a:pt x="200" y="72"/>
                    <a:pt x="199" y="71"/>
                    <a:pt x="199" y="71"/>
                  </a:cubicBezTo>
                  <a:cubicBezTo>
                    <a:pt x="198" y="71"/>
                    <a:pt x="198" y="71"/>
                    <a:pt x="198" y="71"/>
                  </a:cubicBezTo>
                  <a:cubicBezTo>
                    <a:pt x="198" y="72"/>
                    <a:pt x="197" y="72"/>
                    <a:pt x="197" y="72"/>
                  </a:cubicBezTo>
                  <a:cubicBezTo>
                    <a:pt x="197" y="72"/>
                    <a:pt x="195" y="73"/>
                    <a:pt x="195" y="73"/>
                  </a:cubicBezTo>
                  <a:cubicBezTo>
                    <a:pt x="195" y="74"/>
                    <a:pt x="195" y="76"/>
                    <a:pt x="195" y="76"/>
                  </a:cubicBezTo>
                  <a:cubicBezTo>
                    <a:pt x="195" y="77"/>
                    <a:pt x="196" y="78"/>
                    <a:pt x="196" y="78"/>
                  </a:cubicBezTo>
                  <a:cubicBezTo>
                    <a:pt x="195" y="79"/>
                    <a:pt x="194" y="79"/>
                    <a:pt x="194" y="79"/>
                  </a:cubicBezTo>
                  <a:cubicBezTo>
                    <a:pt x="193" y="79"/>
                    <a:pt x="192" y="79"/>
                    <a:pt x="192" y="79"/>
                  </a:cubicBezTo>
                  <a:cubicBezTo>
                    <a:pt x="191" y="79"/>
                    <a:pt x="189" y="79"/>
                    <a:pt x="188" y="79"/>
                  </a:cubicBezTo>
                  <a:cubicBezTo>
                    <a:pt x="187" y="79"/>
                    <a:pt x="186" y="79"/>
                    <a:pt x="185" y="79"/>
                  </a:cubicBezTo>
                  <a:cubicBezTo>
                    <a:pt x="184" y="79"/>
                    <a:pt x="182" y="80"/>
                    <a:pt x="181" y="80"/>
                  </a:cubicBezTo>
                  <a:cubicBezTo>
                    <a:pt x="180" y="80"/>
                    <a:pt x="179" y="80"/>
                    <a:pt x="178" y="80"/>
                  </a:cubicBezTo>
                  <a:cubicBezTo>
                    <a:pt x="178" y="81"/>
                    <a:pt x="177" y="82"/>
                    <a:pt x="177" y="82"/>
                  </a:cubicBezTo>
                  <a:cubicBezTo>
                    <a:pt x="177" y="82"/>
                    <a:pt x="176" y="83"/>
                    <a:pt x="176" y="84"/>
                  </a:cubicBezTo>
                  <a:cubicBezTo>
                    <a:pt x="175" y="84"/>
                    <a:pt x="175" y="85"/>
                    <a:pt x="174" y="86"/>
                  </a:cubicBezTo>
                  <a:cubicBezTo>
                    <a:pt x="174" y="86"/>
                    <a:pt x="172" y="86"/>
                    <a:pt x="172" y="85"/>
                  </a:cubicBezTo>
                  <a:cubicBezTo>
                    <a:pt x="171" y="85"/>
                    <a:pt x="170" y="84"/>
                    <a:pt x="170" y="83"/>
                  </a:cubicBezTo>
                  <a:cubicBezTo>
                    <a:pt x="170" y="83"/>
                    <a:pt x="171" y="81"/>
                    <a:pt x="170" y="81"/>
                  </a:cubicBezTo>
                  <a:cubicBezTo>
                    <a:pt x="170" y="80"/>
                    <a:pt x="170" y="78"/>
                    <a:pt x="170" y="78"/>
                  </a:cubicBezTo>
                  <a:cubicBezTo>
                    <a:pt x="170" y="77"/>
                    <a:pt x="169" y="76"/>
                    <a:pt x="169" y="76"/>
                  </a:cubicBezTo>
                  <a:cubicBezTo>
                    <a:pt x="169" y="75"/>
                    <a:pt x="169" y="73"/>
                    <a:pt x="169" y="73"/>
                  </a:cubicBezTo>
                  <a:cubicBezTo>
                    <a:pt x="169" y="72"/>
                    <a:pt x="169" y="71"/>
                    <a:pt x="168" y="70"/>
                  </a:cubicBezTo>
                  <a:cubicBezTo>
                    <a:pt x="168" y="69"/>
                    <a:pt x="168" y="67"/>
                    <a:pt x="167" y="67"/>
                  </a:cubicBezTo>
                  <a:cubicBezTo>
                    <a:pt x="167" y="66"/>
                    <a:pt x="167" y="65"/>
                    <a:pt x="167" y="65"/>
                  </a:cubicBezTo>
                  <a:cubicBezTo>
                    <a:pt x="167" y="65"/>
                    <a:pt x="166" y="64"/>
                    <a:pt x="166" y="64"/>
                  </a:cubicBezTo>
                  <a:cubicBezTo>
                    <a:pt x="166" y="64"/>
                    <a:pt x="165" y="64"/>
                    <a:pt x="164" y="64"/>
                  </a:cubicBezTo>
                  <a:cubicBezTo>
                    <a:pt x="163" y="65"/>
                    <a:pt x="163" y="65"/>
                    <a:pt x="163" y="65"/>
                  </a:cubicBezTo>
                  <a:cubicBezTo>
                    <a:pt x="163" y="66"/>
                    <a:pt x="161" y="67"/>
                    <a:pt x="160" y="67"/>
                  </a:cubicBezTo>
                  <a:cubicBezTo>
                    <a:pt x="160" y="67"/>
                    <a:pt x="159" y="67"/>
                    <a:pt x="158" y="67"/>
                  </a:cubicBezTo>
                  <a:cubicBezTo>
                    <a:pt x="158" y="67"/>
                    <a:pt x="157" y="68"/>
                    <a:pt x="156" y="68"/>
                  </a:cubicBezTo>
                  <a:cubicBezTo>
                    <a:pt x="156" y="69"/>
                    <a:pt x="155" y="70"/>
                    <a:pt x="154" y="70"/>
                  </a:cubicBezTo>
                  <a:cubicBezTo>
                    <a:pt x="154" y="71"/>
                    <a:pt x="153" y="71"/>
                    <a:pt x="152" y="72"/>
                  </a:cubicBezTo>
                  <a:cubicBezTo>
                    <a:pt x="152" y="72"/>
                    <a:pt x="151" y="73"/>
                    <a:pt x="151" y="73"/>
                  </a:cubicBezTo>
                  <a:cubicBezTo>
                    <a:pt x="149" y="73"/>
                    <a:pt x="147" y="74"/>
                    <a:pt x="146" y="74"/>
                  </a:cubicBezTo>
                  <a:cubicBezTo>
                    <a:pt x="145" y="74"/>
                    <a:pt x="143" y="74"/>
                    <a:pt x="142" y="74"/>
                  </a:cubicBezTo>
                  <a:cubicBezTo>
                    <a:pt x="141" y="74"/>
                    <a:pt x="139" y="74"/>
                    <a:pt x="138" y="74"/>
                  </a:cubicBezTo>
                  <a:cubicBezTo>
                    <a:pt x="136" y="74"/>
                    <a:pt x="134" y="75"/>
                    <a:pt x="133" y="76"/>
                  </a:cubicBezTo>
                  <a:cubicBezTo>
                    <a:pt x="133" y="76"/>
                    <a:pt x="132" y="78"/>
                    <a:pt x="131" y="78"/>
                  </a:cubicBezTo>
                  <a:cubicBezTo>
                    <a:pt x="131" y="79"/>
                    <a:pt x="131" y="80"/>
                    <a:pt x="131" y="81"/>
                  </a:cubicBezTo>
                  <a:cubicBezTo>
                    <a:pt x="131" y="82"/>
                    <a:pt x="132" y="83"/>
                    <a:pt x="132" y="84"/>
                  </a:cubicBezTo>
                  <a:cubicBezTo>
                    <a:pt x="132" y="84"/>
                    <a:pt x="133" y="85"/>
                    <a:pt x="133" y="86"/>
                  </a:cubicBezTo>
                  <a:cubicBezTo>
                    <a:pt x="133" y="87"/>
                    <a:pt x="133" y="88"/>
                    <a:pt x="133" y="89"/>
                  </a:cubicBezTo>
                  <a:cubicBezTo>
                    <a:pt x="133" y="89"/>
                    <a:pt x="134" y="90"/>
                    <a:pt x="134" y="91"/>
                  </a:cubicBezTo>
                  <a:cubicBezTo>
                    <a:pt x="135" y="91"/>
                    <a:pt x="136" y="90"/>
                    <a:pt x="137" y="90"/>
                  </a:cubicBezTo>
                  <a:cubicBezTo>
                    <a:pt x="137" y="91"/>
                    <a:pt x="138" y="91"/>
                    <a:pt x="138" y="92"/>
                  </a:cubicBezTo>
                  <a:cubicBezTo>
                    <a:pt x="138" y="92"/>
                    <a:pt x="140" y="94"/>
                    <a:pt x="140" y="95"/>
                  </a:cubicBezTo>
                  <a:cubicBezTo>
                    <a:pt x="140" y="95"/>
                    <a:pt x="139" y="96"/>
                    <a:pt x="139" y="97"/>
                  </a:cubicBezTo>
                  <a:cubicBezTo>
                    <a:pt x="138" y="98"/>
                    <a:pt x="138" y="100"/>
                    <a:pt x="138" y="101"/>
                  </a:cubicBezTo>
                  <a:cubicBezTo>
                    <a:pt x="137" y="102"/>
                    <a:pt x="136" y="103"/>
                    <a:pt x="135" y="103"/>
                  </a:cubicBezTo>
                  <a:cubicBezTo>
                    <a:pt x="135" y="104"/>
                    <a:pt x="134" y="104"/>
                    <a:pt x="133" y="104"/>
                  </a:cubicBezTo>
                  <a:cubicBezTo>
                    <a:pt x="132" y="104"/>
                    <a:pt x="131" y="105"/>
                    <a:pt x="130" y="106"/>
                  </a:cubicBezTo>
                  <a:cubicBezTo>
                    <a:pt x="130" y="106"/>
                    <a:pt x="130" y="108"/>
                    <a:pt x="130" y="109"/>
                  </a:cubicBezTo>
                  <a:cubicBezTo>
                    <a:pt x="130" y="110"/>
                    <a:pt x="130" y="112"/>
                    <a:pt x="130" y="113"/>
                  </a:cubicBezTo>
                  <a:cubicBezTo>
                    <a:pt x="130" y="114"/>
                    <a:pt x="131" y="117"/>
                    <a:pt x="131" y="118"/>
                  </a:cubicBezTo>
                  <a:cubicBezTo>
                    <a:pt x="131" y="119"/>
                    <a:pt x="132" y="121"/>
                    <a:pt x="132" y="123"/>
                  </a:cubicBezTo>
                  <a:cubicBezTo>
                    <a:pt x="132" y="123"/>
                    <a:pt x="132" y="125"/>
                    <a:pt x="132" y="125"/>
                  </a:cubicBezTo>
                  <a:cubicBezTo>
                    <a:pt x="132" y="126"/>
                    <a:pt x="131" y="128"/>
                    <a:pt x="131" y="129"/>
                  </a:cubicBezTo>
                  <a:cubicBezTo>
                    <a:pt x="130" y="129"/>
                    <a:pt x="130" y="131"/>
                    <a:pt x="129" y="131"/>
                  </a:cubicBezTo>
                  <a:cubicBezTo>
                    <a:pt x="129" y="132"/>
                    <a:pt x="128" y="133"/>
                    <a:pt x="127" y="133"/>
                  </a:cubicBezTo>
                  <a:cubicBezTo>
                    <a:pt x="126" y="133"/>
                    <a:pt x="125" y="134"/>
                    <a:pt x="125" y="134"/>
                  </a:cubicBezTo>
                  <a:cubicBezTo>
                    <a:pt x="124" y="135"/>
                    <a:pt x="123" y="134"/>
                    <a:pt x="122" y="134"/>
                  </a:cubicBezTo>
                  <a:cubicBezTo>
                    <a:pt x="121" y="134"/>
                    <a:pt x="121" y="134"/>
                    <a:pt x="120" y="135"/>
                  </a:cubicBezTo>
                  <a:cubicBezTo>
                    <a:pt x="120" y="135"/>
                    <a:pt x="120" y="137"/>
                    <a:pt x="120" y="137"/>
                  </a:cubicBezTo>
                  <a:cubicBezTo>
                    <a:pt x="120" y="138"/>
                    <a:pt x="121" y="138"/>
                    <a:pt x="122" y="139"/>
                  </a:cubicBezTo>
                  <a:cubicBezTo>
                    <a:pt x="122" y="139"/>
                    <a:pt x="122" y="140"/>
                    <a:pt x="122" y="141"/>
                  </a:cubicBezTo>
                  <a:cubicBezTo>
                    <a:pt x="122" y="141"/>
                    <a:pt x="122" y="143"/>
                    <a:pt x="121" y="143"/>
                  </a:cubicBezTo>
                  <a:cubicBezTo>
                    <a:pt x="121" y="144"/>
                    <a:pt x="120" y="144"/>
                    <a:pt x="120" y="145"/>
                  </a:cubicBezTo>
                  <a:cubicBezTo>
                    <a:pt x="119" y="145"/>
                    <a:pt x="119" y="146"/>
                    <a:pt x="118" y="146"/>
                  </a:cubicBezTo>
                  <a:cubicBezTo>
                    <a:pt x="118" y="146"/>
                    <a:pt x="117" y="146"/>
                    <a:pt x="117" y="146"/>
                  </a:cubicBezTo>
                  <a:cubicBezTo>
                    <a:pt x="116" y="146"/>
                    <a:pt x="115" y="145"/>
                    <a:pt x="115" y="145"/>
                  </a:cubicBezTo>
                  <a:cubicBezTo>
                    <a:pt x="114" y="145"/>
                    <a:pt x="113" y="145"/>
                    <a:pt x="113" y="145"/>
                  </a:cubicBezTo>
                  <a:cubicBezTo>
                    <a:pt x="112" y="145"/>
                    <a:pt x="110" y="145"/>
                    <a:pt x="110" y="145"/>
                  </a:cubicBezTo>
                  <a:cubicBezTo>
                    <a:pt x="109" y="145"/>
                    <a:pt x="108" y="145"/>
                    <a:pt x="107" y="145"/>
                  </a:cubicBezTo>
                  <a:cubicBezTo>
                    <a:pt x="106" y="145"/>
                    <a:pt x="106" y="146"/>
                    <a:pt x="105" y="146"/>
                  </a:cubicBezTo>
                  <a:cubicBezTo>
                    <a:pt x="104" y="147"/>
                    <a:pt x="103" y="147"/>
                    <a:pt x="103" y="147"/>
                  </a:cubicBezTo>
                  <a:cubicBezTo>
                    <a:pt x="102" y="147"/>
                    <a:pt x="100" y="147"/>
                    <a:pt x="100" y="147"/>
                  </a:cubicBezTo>
                  <a:cubicBezTo>
                    <a:pt x="99" y="146"/>
                    <a:pt x="98" y="146"/>
                    <a:pt x="97" y="146"/>
                  </a:cubicBezTo>
                  <a:cubicBezTo>
                    <a:pt x="97" y="146"/>
                    <a:pt x="96" y="146"/>
                    <a:pt x="95" y="146"/>
                  </a:cubicBezTo>
                  <a:cubicBezTo>
                    <a:pt x="94" y="146"/>
                    <a:pt x="93" y="146"/>
                    <a:pt x="92" y="147"/>
                  </a:cubicBezTo>
                  <a:cubicBezTo>
                    <a:pt x="92" y="148"/>
                    <a:pt x="91" y="149"/>
                    <a:pt x="91" y="150"/>
                  </a:cubicBezTo>
                  <a:cubicBezTo>
                    <a:pt x="90" y="150"/>
                    <a:pt x="90" y="151"/>
                    <a:pt x="89" y="151"/>
                  </a:cubicBezTo>
                  <a:cubicBezTo>
                    <a:pt x="89" y="152"/>
                    <a:pt x="89" y="153"/>
                    <a:pt x="89" y="154"/>
                  </a:cubicBezTo>
                  <a:cubicBezTo>
                    <a:pt x="88" y="155"/>
                    <a:pt x="88" y="156"/>
                    <a:pt x="87" y="157"/>
                  </a:cubicBezTo>
                  <a:cubicBezTo>
                    <a:pt x="87" y="157"/>
                    <a:pt x="86" y="157"/>
                    <a:pt x="86" y="158"/>
                  </a:cubicBezTo>
                  <a:cubicBezTo>
                    <a:pt x="86" y="158"/>
                    <a:pt x="85" y="160"/>
                    <a:pt x="85" y="160"/>
                  </a:cubicBezTo>
                  <a:cubicBezTo>
                    <a:pt x="85" y="161"/>
                    <a:pt x="84" y="162"/>
                    <a:pt x="84" y="163"/>
                  </a:cubicBezTo>
                  <a:cubicBezTo>
                    <a:pt x="83" y="164"/>
                    <a:pt x="83" y="164"/>
                    <a:pt x="82" y="165"/>
                  </a:cubicBezTo>
                  <a:cubicBezTo>
                    <a:pt x="81" y="165"/>
                    <a:pt x="79" y="166"/>
                    <a:pt x="78" y="166"/>
                  </a:cubicBezTo>
                  <a:cubicBezTo>
                    <a:pt x="78" y="167"/>
                    <a:pt x="76" y="168"/>
                    <a:pt x="76" y="169"/>
                  </a:cubicBezTo>
                  <a:cubicBezTo>
                    <a:pt x="75" y="170"/>
                    <a:pt x="75" y="171"/>
                    <a:pt x="74" y="172"/>
                  </a:cubicBezTo>
                  <a:cubicBezTo>
                    <a:pt x="74" y="173"/>
                    <a:pt x="74" y="174"/>
                    <a:pt x="73" y="175"/>
                  </a:cubicBezTo>
                  <a:cubicBezTo>
                    <a:pt x="73" y="176"/>
                    <a:pt x="74" y="177"/>
                    <a:pt x="74" y="178"/>
                  </a:cubicBezTo>
                  <a:cubicBezTo>
                    <a:pt x="74" y="178"/>
                    <a:pt x="75" y="180"/>
                    <a:pt x="76" y="181"/>
                  </a:cubicBezTo>
                  <a:cubicBezTo>
                    <a:pt x="76" y="182"/>
                    <a:pt x="76" y="183"/>
                    <a:pt x="76" y="185"/>
                  </a:cubicBezTo>
                  <a:cubicBezTo>
                    <a:pt x="76" y="185"/>
                    <a:pt x="76" y="187"/>
                    <a:pt x="76" y="188"/>
                  </a:cubicBezTo>
                  <a:cubicBezTo>
                    <a:pt x="76" y="189"/>
                    <a:pt x="77" y="190"/>
                    <a:pt x="77" y="191"/>
                  </a:cubicBezTo>
                  <a:cubicBezTo>
                    <a:pt x="77" y="191"/>
                    <a:pt x="77" y="192"/>
                    <a:pt x="78" y="193"/>
                  </a:cubicBezTo>
                  <a:cubicBezTo>
                    <a:pt x="77" y="193"/>
                    <a:pt x="77" y="193"/>
                    <a:pt x="76" y="193"/>
                  </a:cubicBezTo>
                  <a:cubicBezTo>
                    <a:pt x="76" y="193"/>
                    <a:pt x="74" y="193"/>
                    <a:pt x="74" y="192"/>
                  </a:cubicBezTo>
                  <a:cubicBezTo>
                    <a:pt x="73" y="192"/>
                    <a:pt x="73" y="191"/>
                    <a:pt x="73" y="191"/>
                  </a:cubicBezTo>
                  <a:cubicBezTo>
                    <a:pt x="73" y="190"/>
                    <a:pt x="73" y="189"/>
                    <a:pt x="72" y="189"/>
                  </a:cubicBezTo>
                  <a:cubicBezTo>
                    <a:pt x="72" y="188"/>
                    <a:pt x="71" y="188"/>
                    <a:pt x="70" y="188"/>
                  </a:cubicBezTo>
                  <a:cubicBezTo>
                    <a:pt x="70" y="188"/>
                    <a:pt x="69" y="188"/>
                    <a:pt x="69" y="188"/>
                  </a:cubicBezTo>
                  <a:cubicBezTo>
                    <a:pt x="69" y="187"/>
                    <a:pt x="67" y="187"/>
                    <a:pt x="67" y="187"/>
                  </a:cubicBezTo>
                  <a:cubicBezTo>
                    <a:pt x="66" y="186"/>
                    <a:pt x="66" y="186"/>
                    <a:pt x="65" y="185"/>
                  </a:cubicBezTo>
                  <a:cubicBezTo>
                    <a:pt x="65" y="185"/>
                    <a:pt x="64" y="185"/>
                    <a:pt x="64" y="185"/>
                  </a:cubicBezTo>
                  <a:cubicBezTo>
                    <a:pt x="63" y="185"/>
                    <a:pt x="63" y="185"/>
                    <a:pt x="62" y="185"/>
                  </a:cubicBezTo>
                  <a:cubicBezTo>
                    <a:pt x="61" y="185"/>
                    <a:pt x="60" y="186"/>
                    <a:pt x="59" y="187"/>
                  </a:cubicBezTo>
                  <a:cubicBezTo>
                    <a:pt x="58" y="187"/>
                    <a:pt x="57" y="188"/>
                    <a:pt x="57" y="189"/>
                  </a:cubicBezTo>
                  <a:cubicBezTo>
                    <a:pt x="56" y="189"/>
                    <a:pt x="56" y="190"/>
                    <a:pt x="55" y="191"/>
                  </a:cubicBezTo>
                  <a:cubicBezTo>
                    <a:pt x="55" y="191"/>
                    <a:pt x="54" y="192"/>
                    <a:pt x="54" y="192"/>
                  </a:cubicBezTo>
                  <a:cubicBezTo>
                    <a:pt x="53" y="193"/>
                    <a:pt x="53" y="194"/>
                    <a:pt x="53" y="194"/>
                  </a:cubicBezTo>
                  <a:cubicBezTo>
                    <a:pt x="52" y="195"/>
                    <a:pt x="51" y="198"/>
                    <a:pt x="51" y="199"/>
                  </a:cubicBezTo>
                  <a:cubicBezTo>
                    <a:pt x="50" y="199"/>
                    <a:pt x="50" y="200"/>
                    <a:pt x="49" y="201"/>
                  </a:cubicBezTo>
                  <a:cubicBezTo>
                    <a:pt x="48" y="202"/>
                    <a:pt x="46" y="203"/>
                    <a:pt x="46" y="204"/>
                  </a:cubicBezTo>
                  <a:cubicBezTo>
                    <a:pt x="45" y="204"/>
                    <a:pt x="44" y="205"/>
                    <a:pt x="43" y="206"/>
                  </a:cubicBezTo>
                  <a:cubicBezTo>
                    <a:pt x="42" y="206"/>
                    <a:pt x="41" y="206"/>
                    <a:pt x="40" y="206"/>
                  </a:cubicBezTo>
                  <a:cubicBezTo>
                    <a:pt x="40" y="205"/>
                    <a:pt x="38" y="205"/>
                    <a:pt x="38" y="204"/>
                  </a:cubicBezTo>
                  <a:cubicBezTo>
                    <a:pt x="37" y="203"/>
                    <a:pt x="37" y="202"/>
                    <a:pt x="36" y="201"/>
                  </a:cubicBezTo>
                  <a:cubicBezTo>
                    <a:pt x="36" y="201"/>
                    <a:pt x="36" y="199"/>
                    <a:pt x="35" y="198"/>
                  </a:cubicBezTo>
                  <a:cubicBezTo>
                    <a:pt x="35" y="197"/>
                    <a:pt x="36" y="195"/>
                    <a:pt x="35" y="195"/>
                  </a:cubicBezTo>
                  <a:cubicBezTo>
                    <a:pt x="35" y="194"/>
                    <a:pt x="35" y="191"/>
                    <a:pt x="35" y="190"/>
                  </a:cubicBezTo>
                  <a:cubicBezTo>
                    <a:pt x="35" y="190"/>
                    <a:pt x="34" y="189"/>
                    <a:pt x="34" y="188"/>
                  </a:cubicBezTo>
                  <a:cubicBezTo>
                    <a:pt x="33" y="188"/>
                    <a:pt x="32" y="187"/>
                    <a:pt x="32" y="187"/>
                  </a:cubicBezTo>
                  <a:cubicBezTo>
                    <a:pt x="31" y="187"/>
                    <a:pt x="30" y="186"/>
                    <a:pt x="29" y="186"/>
                  </a:cubicBezTo>
                  <a:cubicBezTo>
                    <a:pt x="28" y="186"/>
                    <a:pt x="27" y="186"/>
                    <a:pt x="26" y="186"/>
                  </a:cubicBezTo>
                  <a:cubicBezTo>
                    <a:pt x="24" y="186"/>
                    <a:pt x="23" y="187"/>
                    <a:pt x="22" y="187"/>
                  </a:cubicBezTo>
                  <a:cubicBezTo>
                    <a:pt x="21" y="187"/>
                    <a:pt x="20" y="188"/>
                    <a:pt x="19" y="189"/>
                  </a:cubicBezTo>
                  <a:cubicBezTo>
                    <a:pt x="19" y="189"/>
                    <a:pt x="17" y="189"/>
                    <a:pt x="16" y="190"/>
                  </a:cubicBezTo>
                  <a:cubicBezTo>
                    <a:pt x="15" y="190"/>
                    <a:pt x="14" y="190"/>
                    <a:pt x="13" y="190"/>
                  </a:cubicBezTo>
                  <a:cubicBezTo>
                    <a:pt x="13" y="190"/>
                    <a:pt x="13" y="190"/>
                    <a:pt x="13" y="190"/>
                  </a:cubicBezTo>
                  <a:cubicBezTo>
                    <a:pt x="13" y="189"/>
                    <a:pt x="13" y="187"/>
                    <a:pt x="13" y="187"/>
                  </a:cubicBezTo>
                  <a:cubicBezTo>
                    <a:pt x="13" y="186"/>
                    <a:pt x="12" y="186"/>
                    <a:pt x="12" y="186"/>
                  </a:cubicBezTo>
                  <a:cubicBezTo>
                    <a:pt x="12" y="185"/>
                    <a:pt x="11" y="184"/>
                    <a:pt x="11" y="184"/>
                  </a:cubicBezTo>
                  <a:cubicBezTo>
                    <a:pt x="11" y="183"/>
                    <a:pt x="11" y="183"/>
                    <a:pt x="11" y="182"/>
                  </a:cubicBezTo>
                  <a:cubicBezTo>
                    <a:pt x="11" y="182"/>
                    <a:pt x="11" y="181"/>
                    <a:pt x="11" y="181"/>
                  </a:cubicBezTo>
                  <a:cubicBezTo>
                    <a:pt x="11" y="181"/>
                    <a:pt x="10" y="180"/>
                    <a:pt x="10" y="180"/>
                  </a:cubicBezTo>
                  <a:cubicBezTo>
                    <a:pt x="10" y="180"/>
                    <a:pt x="9" y="179"/>
                    <a:pt x="9" y="179"/>
                  </a:cubicBezTo>
                  <a:cubicBezTo>
                    <a:pt x="9" y="178"/>
                    <a:pt x="9" y="177"/>
                    <a:pt x="9" y="177"/>
                  </a:cubicBezTo>
                  <a:cubicBezTo>
                    <a:pt x="9" y="176"/>
                    <a:pt x="9" y="175"/>
                    <a:pt x="8" y="174"/>
                  </a:cubicBezTo>
                  <a:cubicBezTo>
                    <a:pt x="8" y="174"/>
                    <a:pt x="7" y="173"/>
                    <a:pt x="7" y="173"/>
                  </a:cubicBezTo>
                  <a:cubicBezTo>
                    <a:pt x="6" y="172"/>
                    <a:pt x="5" y="173"/>
                    <a:pt x="5" y="173"/>
                  </a:cubicBezTo>
                  <a:cubicBezTo>
                    <a:pt x="5" y="173"/>
                    <a:pt x="4" y="173"/>
                    <a:pt x="3" y="173"/>
                  </a:cubicBezTo>
                  <a:cubicBezTo>
                    <a:pt x="2" y="173"/>
                    <a:pt x="1" y="172"/>
                    <a:pt x="1" y="172"/>
                  </a:cubicBezTo>
                  <a:cubicBezTo>
                    <a:pt x="1" y="172"/>
                    <a:pt x="0" y="171"/>
                    <a:pt x="0" y="170"/>
                  </a:cubicBezTo>
                  <a:cubicBezTo>
                    <a:pt x="0" y="170"/>
                    <a:pt x="1" y="169"/>
                    <a:pt x="1" y="169"/>
                  </a:cubicBezTo>
                  <a:cubicBezTo>
                    <a:pt x="1" y="169"/>
                    <a:pt x="2" y="169"/>
                    <a:pt x="2" y="169"/>
                  </a:cubicBezTo>
                  <a:cubicBezTo>
                    <a:pt x="3" y="169"/>
                    <a:pt x="4" y="169"/>
                    <a:pt x="4" y="169"/>
                  </a:cubicBezTo>
                  <a:cubicBezTo>
                    <a:pt x="5" y="169"/>
                    <a:pt x="6" y="170"/>
                    <a:pt x="6" y="170"/>
                  </a:cubicBezTo>
                  <a:cubicBezTo>
                    <a:pt x="7" y="170"/>
                    <a:pt x="7" y="171"/>
                    <a:pt x="8" y="171"/>
                  </a:cubicBezTo>
                  <a:cubicBezTo>
                    <a:pt x="8" y="171"/>
                    <a:pt x="9" y="172"/>
                    <a:pt x="9" y="172"/>
                  </a:cubicBezTo>
                  <a:cubicBezTo>
                    <a:pt x="9" y="172"/>
                    <a:pt x="10" y="172"/>
                    <a:pt x="11" y="172"/>
                  </a:cubicBezTo>
                  <a:cubicBezTo>
                    <a:pt x="11" y="171"/>
                    <a:pt x="12" y="170"/>
                    <a:pt x="13" y="170"/>
                  </a:cubicBezTo>
                  <a:cubicBezTo>
                    <a:pt x="13" y="169"/>
                    <a:pt x="14" y="169"/>
                    <a:pt x="14" y="169"/>
                  </a:cubicBezTo>
                  <a:cubicBezTo>
                    <a:pt x="15" y="169"/>
                    <a:pt x="16" y="169"/>
                    <a:pt x="16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8" y="167"/>
                    <a:pt x="20" y="166"/>
                    <a:pt x="21" y="165"/>
                  </a:cubicBezTo>
                  <a:cubicBezTo>
                    <a:pt x="22" y="164"/>
                    <a:pt x="24" y="162"/>
                    <a:pt x="26" y="161"/>
                  </a:cubicBezTo>
                  <a:cubicBezTo>
                    <a:pt x="27" y="161"/>
                    <a:pt x="28" y="158"/>
                    <a:pt x="29" y="158"/>
                  </a:cubicBezTo>
                  <a:cubicBezTo>
                    <a:pt x="29" y="157"/>
                    <a:pt x="30" y="157"/>
                    <a:pt x="31" y="157"/>
                  </a:cubicBezTo>
                  <a:cubicBezTo>
                    <a:pt x="31" y="157"/>
                    <a:pt x="32" y="157"/>
                    <a:pt x="32" y="157"/>
                  </a:cubicBezTo>
                  <a:cubicBezTo>
                    <a:pt x="32" y="157"/>
                    <a:pt x="33" y="157"/>
                    <a:pt x="33" y="157"/>
                  </a:cubicBezTo>
                  <a:cubicBezTo>
                    <a:pt x="33" y="158"/>
                    <a:pt x="33" y="159"/>
                    <a:pt x="34" y="160"/>
                  </a:cubicBezTo>
                  <a:cubicBezTo>
                    <a:pt x="34" y="160"/>
                    <a:pt x="34" y="160"/>
                    <a:pt x="35" y="160"/>
                  </a:cubicBezTo>
                  <a:cubicBezTo>
                    <a:pt x="35" y="161"/>
                    <a:pt x="35" y="161"/>
                    <a:pt x="35" y="161"/>
                  </a:cubicBezTo>
                  <a:cubicBezTo>
                    <a:pt x="35" y="161"/>
                    <a:pt x="34" y="161"/>
                    <a:pt x="34" y="161"/>
                  </a:cubicBezTo>
                  <a:cubicBezTo>
                    <a:pt x="33" y="161"/>
                    <a:pt x="33" y="161"/>
                    <a:pt x="33" y="161"/>
                  </a:cubicBezTo>
                  <a:cubicBezTo>
                    <a:pt x="33" y="162"/>
                    <a:pt x="33" y="163"/>
                    <a:pt x="33" y="163"/>
                  </a:cubicBezTo>
                  <a:cubicBezTo>
                    <a:pt x="33" y="163"/>
                    <a:pt x="33" y="164"/>
                    <a:pt x="33" y="164"/>
                  </a:cubicBezTo>
                  <a:cubicBezTo>
                    <a:pt x="33" y="165"/>
                    <a:pt x="33" y="165"/>
                    <a:pt x="34" y="165"/>
                  </a:cubicBezTo>
                  <a:cubicBezTo>
                    <a:pt x="34" y="165"/>
                    <a:pt x="34" y="165"/>
                    <a:pt x="34" y="164"/>
                  </a:cubicBezTo>
                  <a:cubicBezTo>
                    <a:pt x="35" y="164"/>
                    <a:pt x="35" y="164"/>
                    <a:pt x="35" y="164"/>
                  </a:cubicBezTo>
                  <a:cubicBezTo>
                    <a:pt x="35" y="164"/>
                    <a:pt x="36" y="164"/>
                    <a:pt x="36" y="164"/>
                  </a:cubicBezTo>
                  <a:cubicBezTo>
                    <a:pt x="36" y="165"/>
                    <a:pt x="37" y="165"/>
                    <a:pt x="37" y="165"/>
                  </a:cubicBezTo>
                  <a:cubicBezTo>
                    <a:pt x="38" y="165"/>
                    <a:pt x="38" y="165"/>
                    <a:pt x="38" y="165"/>
                  </a:cubicBezTo>
                  <a:cubicBezTo>
                    <a:pt x="39" y="165"/>
                    <a:pt x="39" y="164"/>
                    <a:pt x="39" y="164"/>
                  </a:cubicBezTo>
                  <a:cubicBezTo>
                    <a:pt x="39" y="164"/>
                    <a:pt x="39" y="163"/>
                    <a:pt x="39" y="163"/>
                  </a:cubicBezTo>
                  <a:cubicBezTo>
                    <a:pt x="39" y="162"/>
                    <a:pt x="39" y="162"/>
                    <a:pt x="39" y="162"/>
                  </a:cubicBezTo>
                  <a:cubicBezTo>
                    <a:pt x="40" y="162"/>
                    <a:pt x="40" y="163"/>
                    <a:pt x="40" y="162"/>
                  </a:cubicBezTo>
                  <a:cubicBezTo>
                    <a:pt x="41" y="162"/>
                    <a:pt x="41" y="162"/>
                    <a:pt x="41" y="162"/>
                  </a:cubicBezTo>
                  <a:cubicBezTo>
                    <a:pt x="41" y="161"/>
                    <a:pt x="41" y="161"/>
                    <a:pt x="41" y="161"/>
                  </a:cubicBezTo>
                  <a:cubicBezTo>
                    <a:pt x="40" y="160"/>
                    <a:pt x="40" y="160"/>
                    <a:pt x="40" y="160"/>
                  </a:cubicBezTo>
                  <a:cubicBezTo>
                    <a:pt x="40" y="160"/>
                    <a:pt x="39" y="160"/>
                    <a:pt x="39" y="160"/>
                  </a:cubicBezTo>
                  <a:cubicBezTo>
                    <a:pt x="39" y="160"/>
                    <a:pt x="38" y="161"/>
                    <a:pt x="38" y="161"/>
                  </a:cubicBezTo>
                  <a:cubicBezTo>
                    <a:pt x="38" y="161"/>
                    <a:pt x="37" y="160"/>
                    <a:pt x="37" y="159"/>
                  </a:cubicBezTo>
                  <a:cubicBezTo>
                    <a:pt x="37" y="159"/>
                    <a:pt x="38" y="158"/>
                    <a:pt x="37" y="158"/>
                  </a:cubicBezTo>
                  <a:cubicBezTo>
                    <a:pt x="37" y="158"/>
                    <a:pt x="37" y="157"/>
                    <a:pt x="36" y="157"/>
                  </a:cubicBezTo>
                  <a:cubicBezTo>
                    <a:pt x="36" y="157"/>
                    <a:pt x="36" y="156"/>
                    <a:pt x="35" y="156"/>
                  </a:cubicBezTo>
                  <a:cubicBezTo>
                    <a:pt x="35" y="156"/>
                    <a:pt x="34" y="156"/>
                    <a:pt x="34" y="156"/>
                  </a:cubicBezTo>
                  <a:cubicBezTo>
                    <a:pt x="33" y="155"/>
                    <a:pt x="33" y="155"/>
                    <a:pt x="33" y="155"/>
                  </a:cubicBezTo>
                  <a:cubicBezTo>
                    <a:pt x="33" y="155"/>
                    <a:pt x="32" y="154"/>
                    <a:pt x="33" y="154"/>
                  </a:cubicBezTo>
                  <a:cubicBezTo>
                    <a:pt x="33" y="154"/>
                    <a:pt x="33" y="153"/>
                    <a:pt x="33" y="153"/>
                  </a:cubicBezTo>
                  <a:cubicBezTo>
                    <a:pt x="33" y="153"/>
                    <a:pt x="34" y="152"/>
                    <a:pt x="34" y="152"/>
                  </a:cubicBezTo>
                  <a:cubicBezTo>
                    <a:pt x="34" y="152"/>
                    <a:pt x="35" y="151"/>
                    <a:pt x="35" y="150"/>
                  </a:cubicBezTo>
                  <a:cubicBezTo>
                    <a:pt x="36" y="150"/>
                    <a:pt x="36" y="148"/>
                    <a:pt x="36" y="148"/>
                  </a:cubicBezTo>
                  <a:cubicBezTo>
                    <a:pt x="37" y="147"/>
                    <a:pt x="38" y="146"/>
                    <a:pt x="39" y="145"/>
                  </a:cubicBezTo>
                  <a:cubicBezTo>
                    <a:pt x="40" y="144"/>
                    <a:pt x="42" y="141"/>
                    <a:pt x="44" y="139"/>
                  </a:cubicBezTo>
                  <a:cubicBezTo>
                    <a:pt x="44" y="139"/>
                    <a:pt x="45" y="137"/>
                    <a:pt x="46" y="138"/>
                  </a:cubicBezTo>
                  <a:cubicBezTo>
                    <a:pt x="46" y="138"/>
                    <a:pt x="46" y="139"/>
                    <a:pt x="47" y="139"/>
                  </a:cubicBezTo>
                  <a:cubicBezTo>
                    <a:pt x="47" y="139"/>
                    <a:pt x="47" y="139"/>
                    <a:pt x="47" y="139"/>
                  </a:cubicBezTo>
                  <a:cubicBezTo>
                    <a:pt x="48" y="139"/>
                    <a:pt x="49" y="139"/>
                    <a:pt x="49" y="138"/>
                  </a:cubicBezTo>
                  <a:cubicBezTo>
                    <a:pt x="49" y="138"/>
                    <a:pt x="49" y="137"/>
                    <a:pt x="49" y="137"/>
                  </a:cubicBezTo>
                  <a:cubicBezTo>
                    <a:pt x="49" y="137"/>
                    <a:pt x="49" y="136"/>
                    <a:pt x="49" y="136"/>
                  </a:cubicBezTo>
                  <a:cubicBezTo>
                    <a:pt x="49" y="136"/>
                    <a:pt x="49" y="134"/>
                    <a:pt x="49" y="134"/>
                  </a:cubicBezTo>
                  <a:cubicBezTo>
                    <a:pt x="49" y="134"/>
                    <a:pt x="50" y="133"/>
                    <a:pt x="50" y="133"/>
                  </a:cubicBezTo>
                  <a:cubicBezTo>
                    <a:pt x="50" y="133"/>
                    <a:pt x="51" y="132"/>
                    <a:pt x="51" y="131"/>
                  </a:cubicBezTo>
                  <a:cubicBezTo>
                    <a:pt x="51" y="131"/>
                    <a:pt x="52" y="130"/>
                    <a:pt x="53" y="129"/>
                  </a:cubicBezTo>
                  <a:cubicBezTo>
                    <a:pt x="54" y="129"/>
                    <a:pt x="54" y="127"/>
                    <a:pt x="55" y="126"/>
                  </a:cubicBezTo>
                  <a:cubicBezTo>
                    <a:pt x="56" y="125"/>
                    <a:pt x="58" y="122"/>
                    <a:pt x="59" y="121"/>
                  </a:cubicBezTo>
                  <a:cubicBezTo>
                    <a:pt x="59" y="120"/>
                    <a:pt x="60" y="119"/>
                    <a:pt x="61" y="118"/>
                  </a:cubicBezTo>
                  <a:cubicBezTo>
                    <a:pt x="61" y="118"/>
                    <a:pt x="61" y="116"/>
                    <a:pt x="61" y="116"/>
                  </a:cubicBezTo>
                  <a:cubicBezTo>
                    <a:pt x="60" y="116"/>
                    <a:pt x="59" y="116"/>
                    <a:pt x="59" y="115"/>
                  </a:cubicBezTo>
                  <a:cubicBezTo>
                    <a:pt x="58" y="115"/>
                    <a:pt x="59" y="114"/>
                    <a:pt x="59" y="113"/>
                  </a:cubicBezTo>
                  <a:cubicBezTo>
                    <a:pt x="59" y="112"/>
                    <a:pt x="59" y="111"/>
                    <a:pt x="60" y="111"/>
                  </a:cubicBezTo>
                  <a:cubicBezTo>
                    <a:pt x="60" y="109"/>
                    <a:pt x="61" y="107"/>
                    <a:pt x="61" y="106"/>
                  </a:cubicBezTo>
                  <a:cubicBezTo>
                    <a:pt x="62" y="104"/>
                    <a:pt x="63" y="101"/>
                    <a:pt x="63" y="99"/>
                  </a:cubicBezTo>
                  <a:cubicBezTo>
                    <a:pt x="64" y="97"/>
                    <a:pt x="64" y="93"/>
                    <a:pt x="65" y="91"/>
                  </a:cubicBezTo>
                  <a:cubicBezTo>
                    <a:pt x="65" y="90"/>
                    <a:pt x="65" y="88"/>
                    <a:pt x="66" y="87"/>
                  </a:cubicBezTo>
                  <a:cubicBezTo>
                    <a:pt x="66" y="86"/>
                    <a:pt x="66" y="85"/>
                    <a:pt x="66" y="85"/>
                  </a:cubicBezTo>
                  <a:cubicBezTo>
                    <a:pt x="67" y="84"/>
                    <a:pt x="67" y="82"/>
                    <a:pt x="67" y="81"/>
                  </a:cubicBezTo>
                  <a:cubicBezTo>
                    <a:pt x="67" y="80"/>
                    <a:pt x="68" y="79"/>
                    <a:pt x="68" y="79"/>
                  </a:cubicBezTo>
                  <a:cubicBezTo>
                    <a:pt x="68" y="77"/>
                    <a:pt x="70" y="75"/>
                    <a:pt x="70" y="74"/>
                  </a:cubicBezTo>
                  <a:cubicBezTo>
                    <a:pt x="71" y="73"/>
                    <a:pt x="73" y="70"/>
                    <a:pt x="73" y="68"/>
                  </a:cubicBezTo>
                  <a:cubicBezTo>
                    <a:pt x="73" y="67"/>
                    <a:pt x="74" y="65"/>
                    <a:pt x="74" y="64"/>
                  </a:cubicBezTo>
                  <a:cubicBezTo>
                    <a:pt x="74" y="64"/>
                    <a:pt x="76" y="62"/>
                    <a:pt x="76" y="61"/>
                  </a:cubicBezTo>
                  <a:cubicBezTo>
                    <a:pt x="77" y="58"/>
                    <a:pt x="79" y="54"/>
                    <a:pt x="80" y="51"/>
                  </a:cubicBezTo>
                  <a:cubicBezTo>
                    <a:pt x="80" y="50"/>
                    <a:pt x="81" y="48"/>
                    <a:pt x="81" y="47"/>
                  </a:cubicBezTo>
                  <a:cubicBezTo>
                    <a:pt x="81" y="47"/>
                    <a:pt x="81" y="45"/>
                    <a:pt x="81" y="44"/>
                  </a:cubicBezTo>
                  <a:cubicBezTo>
                    <a:pt x="82" y="44"/>
                    <a:pt x="83" y="44"/>
                    <a:pt x="83" y="43"/>
                  </a:cubicBezTo>
                  <a:cubicBezTo>
                    <a:pt x="83" y="42"/>
                    <a:pt x="84" y="41"/>
                    <a:pt x="84" y="40"/>
                  </a:cubicBezTo>
                  <a:cubicBezTo>
                    <a:pt x="85" y="38"/>
                    <a:pt x="86" y="33"/>
                    <a:pt x="87" y="31"/>
                  </a:cubicBezTo>
                  <a:cubicBezTo>
                    <a:pt x="88" y="27"/>
                    <a:pt x="91" y="19"/>
                    <a:pt x="92" y="15"/>
                  </a:cubicBezTo>
                  <a:cubicBezTo>
                    <a:pt x="93" y="14"/>
                    <a:pt x="94" y="11"/>
                    <a:pt x="94" y="10"/>
                  </a:cubicBezTo>
                  <a:cubicBezTo>
                    <a:pt x="95" y="10"/>
                    <a:pt x="96" y="11"/>
                    <a:pt x="96" y="11"/>
                  </a:cubicBezTo>
                  <a:cubicBezTo>
                    <a:pt x="97" y="12"/>
                    <a:pt x="98" y="13"/>
                    <a:pt x="99" y="14"/>
                  </a:cubicBezTo>
                  <a:cubicBezTo>
                    <a:pt x="100" y="14"/>
                    <a:pt x="101" y="15"/>
                    <a:pt x="102" y="15"/>
                  </a:cubicBezTo>
                  <a:cubicBezTo>
                    <a:pt x="102" y="15"/>
                    <a:pt x="104" y="16"/>
                    <a:pt x="105" y="16"/>
                  </a:cubicBezTo>
                  <a:cubicBezTo>
                    <a:pt x="106" y="16"/>
                    <a:pt x="107" y="17"/>
                    <a:pt x="108" y="17"/>
                  </a:cubicBezTo>
                  <a:cubicBezTo>
                    <a:pt x="108" y="17"/>
                    <a:pt x="110" y="17"/>
                    <a:pt x="110" y="17"/>
                  </a:cubicBezTo>
                  <a:cubicBezTo>
                    <a:pt x="111" y="17"/>
                    <a:pt x="112" y="16"/>
                    <a:pt x="112" y="16"/>
                  </a:cubicBezTo>
                  <a:cubicBezTo>
                    <a:pt x="113" y="15"/>
                    <a:pt x="113" y="14"/>
                    <a:pt x="114" y="13"/>
                  </a:cubicBezTo>
                  <a:cubicBezTo>
                    <a:pt x="114" y="13"/>
                    <a:pt x="115" y="11"/>
                    <a:pt x="115" y="11"/>
                  </a:cubicBezTo>
                  <a:cubicBezTo>
                    <a:pt x="116" y="10"/>
                    <a:pt x="117" y="11"/>
                    <a:pt x="118" y="11"/>
                  </a:cubicBezTo>
                  <a:cubicBezTo>
                    <a:pt x="119" y="10"/>
                    <a:pt x="120" y="10"/>
                    <a:pt x="121" y="10"/>
                  </a:cubicBezTo>
                  <a:cubicBezTo>
                    <a:pt x="122" y="10"/>
                    <a:pt x="125" y="10"/>
                    <a:pt x="126" y="11"/>
                  </a:cubicBezTo>
                  <a:cubicBezTo>
                    <a:pt x="126" y="11"/>
                    <a:pt x="128" y="11"/>
                    <a:pt x="129" y="12"/>
                  </a:cubicBezTo>
                  <a:cubicBezTo>
                    <a:pt x="130" y="12"/>
                    <a:pt x="131" y="13"/>
                    <a:pt x="132" y="13"/>
                  </a:cubicBezTo>
                  <a:cubicBezTo>
                    <a:pt x="132" y="13"/>
                    <a:pt x="134" y="14"/>
                    <a:pt x="134" y="14"/>
                  </a:cubicBezTo>
                  <a:cubicBezTo>
                    <a:pt x="135" y="15"/>
                    <a:pt x="135" y="16"/>
                    <a:pt x="135" y="16"/>
                  </a:cubicBezTo>
                  <a:cubicBezTo>
                    <a:pt x="135" y="16"/>
                    <a:pt x="136" y="17"/>
                    <a:pt x="136" y="17"/>
                  </a:cubicBezTo>
                  <a:cubicBezTo>
                    <a:pt x="137" y="18"/>
                    <a:pt x="137" y="19"/>
                    <a:pt x="137" y="20"/>
                  </a:cubicBezTo>
                  <a:cubicBezTo>
                    <a:pt x="137" y="20"/>
                    <a:pt x="138" y="21"/>
                    <a:pt x="138" y="22"/>
                  </a:cubicBezTo>
                  <a:cubicBezTo>
                    <a:pt x="138" y="23"/>
                    <a:pt x="139" y="23"/>
                    <a:pt x="140" y="24"/>
                  </a:cubicBezTo>
                  <a:cubicBezTo>
                    <a:pt x="140" y="24"/>
                    <a:pt x="141" y="25"/>
                    <a:pt x="141" y="26"/>
                  </a:cubicBezTo>
                  <a:cubicBezTo>
                    <a:pt x="142" y="26"/>
                    <a:pt x="143" y="26"/>
                    <a:pt x="143" y="26"/>
                  </a:cubicBezTo>
                  <a:cubicBezTo>
                    <a:pt x="144" y="25"/>
                    <a:pt x="145" y="24"/>
                    <a:pt x="145" y="24"/>
                  </a:cubicBezTo>
                  <a:cubicBezTo>
                    <a:pt x="146" y="24"/>
                    <a:pt x="146" y="23"/>
                    <a:pt x="146" y="22"/>
                  </a:cubicBezTo>
                  <a:cubicBezTo>
                    <a:pt x="146" y="22"/>
                    <a:pt x="146" y="21"/>
                    <a:pt x="146" y="20"/>
                  </a:cubicBezTo>
                  <a:cubicBezTo>
                    <a:pt x="146" y="20"/>
                    <a:pt x="146" y="18"/>
                    <a:pt x="146" y="18"/>
                  </a:cubicBezTo>
                  <a:cubicBezTo>
                    <a:pt x="146" y="17"/>
                    <a:pt x="147" y="17"/>
                    <a:pt x="147" y="17"/>
                  </a:cubicBezTo>
                  <a:cubicBezTo>
                    <a:pt x="147" y="17"/>
                    <a:pt x="148" y="16"/>
                    <a:pt x="148" y="15"/>
                  </a:cubicBezTo>
                  <a:cubicBezTo>
                    <a:pt x="149" y="15"/>
                    <a:pt x="149" y="15"/>
                    <a:pt x="149" y="15"/>
                  </a:cubicBezTo>
                  <a:cubicBezTo>
                    <a:pt x="150" y="15"/>
                    <a:pt x="152" y="14"/>
                    <a:pt x="152" y="14"/>
                  </a:cubicBezTo>
                  <a:cubicBezTo>
                    <a:pt x="153" y="14"/>
                    <a:pt x="155" y="15"/>
                    <a:pt x="155" y="16"/>
                  </a:cubicBezTo>
                  <a:cubicBezTo>
                    <a:pt x="156" y="16"/>
                    <a:pt x="156" y="18"/>
                    <a:pt x="156" y="18"/>
                  </a:cubicBezTo>
                  <a:cubicBezTo>
                    <a:pt x="156" y="19"/>
                    <a:pt x="156" y="20"/>
                    <a:pt x="156" y="21"/>
                  </a:cubicBezTo>
                  <a:cubicBezTo>
                    <a:pt x="155" y="22"/>
                    <a:pt x="155" y="23"/>
                    <a:pt x="155" y="24"/>
                  </a:cubicBezTo>
                  <a:cubicBezTo>
                    <a:pt x="154" y="25"/>
                    <a:pt x="154" y="27"/>
                    <a:pt x="154" y="27"/>
                  </a:cubicBezTo>
                  <a:cubicBezTo>
                    <a:pt x="154" y="28"/>
                    <a:pt x="154" y="29"/>
                    <a:pt x="154" y="30"/>
                  </a:cubicBezTo>
                  <a:cubicBezTo>
                    <a:pt x="154" y="30"/>
                    <a:pt x="154" y="32"/>
                    <a:pt x="154" y="32"/>
                  </a:cubicBezTo>
                  <a:cubicBezTo>
                    <a:pt x="154" y="32"/>
                    <a:pt x="155" y="33"/>
                    <a:pt x="155" y="33"/>
                  </a:cubicBezTo>
                  <a:cubicBezTo>
                    <a:pt x="156" y="33"/>
                    <a:pt x="156" y="32"/>
                    <a:pt x="157" y="32"/>
                  </a:cubicBezTo>
                  <a:cubicBezTo>
                    <a:pt x="157" y="31"/>
                    <a:pt x="158" y="30"/>
                    <a:pt x="158" y="30"/>
                  </a:cubicBezTo>
                  <a:cubicBezTo>
                    <a:pt x="158" y="29"/>
                    <a:pt x="159" y="28"/>
                    <a:pt x="159" y="27"/>
                  </a:cubicBezTo>
                  <a:cubicBezTo>
                    <a:pt x="159" y="27"/>
                    <a:pt x="160" y="26"/>
                    <a:pt x="160" y="26"/>
                  </a:cubicBezTo>
                  <a:cubicBezTo>
                    <a:pt x="161" y="24"/>
                    <a:pt x="162" y="23"/>
                    <a:pt x="163" y="23"/>
                  </a:cubicBezTo>
                  <a:cubicBezTo>
                    <a:pt x="163" y="22"/>
                    <a:pt x="165" y="22"/>
                    <a:pt x="166" y="22"/>
                  </a:cubicBezTo>
                  <a:cubicBezTo>
                    <a:pt x="167" y="21"/>
                    <a:pt x="168" y="20"/>
                    <a:pt x="168" y="20"/>
                  </a:cubicBezTo>
                  <a:cubicBezTo>
                    <a:pt x="169" y="20"/>
                    <a:pt x="171" y="18"/>
                    <a:pt x="172" y="18"/>
                  </a:cubicBezTo>
                  <a:cubicBezTo>
                    <a:pt x="174" y="18"/>
                    <a:pt x="176" y="18"/>
                    <a:pt x="177" y="18"/>
                  </a:cubicBezTo>
                  <a:cubicBezTo>
                    <a:pt x="178" y="18"/>
                    <a:pt x="179" y="19"/>
                    <a:pt x="180" y="20"/>
                  </a:cubicBezTo>
                  <a:cubicBezTo>
                    <a:pt x="180" y="21"/>
                    <a:pt x="180" y="22"/>
                    <a:pt x="181" y="23"/>
                  </a:cubicBezTo>
                  <a:cubicBezTo>
                    <a:pt x="181" y="24"/>
                    <a:pt x="182" y="26"/>
                    <a:pt x="182" y="27"/>
                  </a:cubicBezTo>
                  <a:cubicBezTo>
                    <a:pt x="182" y="28"/>
                    <a:pt x="182" y="30"/>
                    <a:pt x="181" y="31"/>
                  </a:cubicBezTo>
                  <a:cubicBezTo>
                    <a:pt x="181" y="31"/>
                    <a:pt x="181" y="33"/>
                    <a:pt x="181" y="33"/>
                  </a:cubicBezTo>
                  <a:cubicBezTo>
                    <a:pt x="180" y="34"/>
                    <a:pt x="180" y="35"/>
                    <a:pt x="180" y="35"/>
                  </a:cubicBezTo>
                  <a:cubicBezTo>
                    <a:pt x="180" y="36"/>
                    <a:pt x="179" y="37"/>
                    <a:pt x="180" y="37"/>
                  </a:cubicBezTo>
                  <a:cubicBezTo>
                    <a:pt x="180" y="38"/>
                    <a:pt x="181" y="39"/>
                    <a:pt x="181" y="39"/>
                  </a:cubicBezTo>
                  <a:cubicBezTo>
                    <a:pt x="182" y="39"/>
                    <a:pt x="183" y="39"/>
                    <a:pt x="184" y="39"/>
                  </a:cubicBezTo>
                  <a:cubicBezTo>
                    <a:pt x="185" y="39"/>
                    <a:pt x="186" y="38"/>
                    <a:pt x="187" y="38"/>
                  </a:cubicBezTo>
                  <a:cubicBezTo>
                    <a:pt x="188" y="38"/>
                    <a:pt x="189" y="37"/>
                    <a:pt x="190" y="37"/>
                  </a:cubicBezTo>
                  <a:cubicBezTo>
                    <a:pt x="190" y="36"/>
                    <a:pt x="191" y="35"/>
                    <a:pt x="192" y="34"/>
                  </a:cubicBezTo>
                  <a:cubicBezTo>
                    <a:pt x="192" y="33"/>
                    <a:pt x="192" y="32"/>
                    <a:pt x="192" y="32"/>
                  </a:cubicBezTo>
                  <a:cubicBezTo>
                    <a:pt x="193" y="31"/>
                    <a:pt x="193" y="30"/>
                    <a:pt x="193" y="29"/>
                  </a:cubicBezTo>
                  <a:cubicBezTo>
                    <a:pt x="193" y="29"/>
                    <a:pt x="193" y="28"/>
                    <a:pt x="194" y="27"/>
                  </a:cubicBezTo>
                  <a:cubicBezTo>
                    <a:pt x="194" y="27"/>
                    <a:pt x="195" y="26"/>
                    <a:pt x="195" y="26"/>
                  </a:cubicBezTo>
                  <a:cubicBezTo>
                    <a:pt x="196" y="26"/>
                    <a:pt x="197" y="27"/>
                    <a:pt x="197" y="27"/>
                  </a:cubicBezTo>
                  <a:cubicBezTo>
                    <a:pt x="198" y="28"/>
                    <a:pt x="199" y="29"/>
                    <a:pt x="199" y="29"/>
                  </a:cubicBezTo>
                  <a:cubicBezTo>
                    <a:pt x="200" y="30"/>
                    <a:pt x="200" y="31"/>
                    <a:pt x="200" y="32"/>
                  </a:cubicBezTo>
                  <a:cubicBezTo>
                    <a:pt x="200" y="32"/>
                    <a:pt x="201" y="32"/>
                    <a:pt x="202" y="32"/>
                  </a:cubicBezTo>
                  <a:cubicBezTo>
                    <a:pt x="202" y="32"/>
                    <a:pt x="202" y="31"/>
                    <a:pt x="202" y="30"/>
                  </a:cubicBezTo>
                  <a:cubicBezTo>
                    <a:pt x="203" y="30"/>
                    <a:pt x="203" y="29"/>
                    <a:pt x="203" y="28"/>
                  </a:cubicBezTo>
                  <a:cubicBezTo>
                    <a:pt x="203" y="28"/>
                    <a:pt x="203" y="27"/>
                    <a:pt x="203" y="26"/>
                  </a:cubicBezTo>
                  <a:cubicBezTo>
                    <a:pt x="203" y="25"/>
                    <a:pt x="203" y="23"/>
                    <a:pt x="203" y="23"/>
                  </a:cubicBezTo>
                  <a:cubicBezTo>
                    <a:pt x="203" y="22"/>
                    <a:pt x="202" y="20"/>
                    <a:pt x="201" y="19"/>
                  </a:cubicBezTo>
                  <a:cubicBezTo>
                    <a:pt x="201" y="19"/>
                    <a:pt x="200" y="18"/>
                    <a:pt x="200" y="17"/>
                  </a:cubicBezTo>
                  <a:cubicBezTo>
                    <a:pt x="200" y="16"/>
                    <a:pt x="200" y="15"/>
                    <a:pt x="200" y="14"/>
                  </a:cubicBezTo>
                  <a:cubicBezTo>
                    <a:pt x="200" y="13"/>
                    <a:pt x="200" y="12"/>
                    <a:pt x="200" y="11"/>
                  </a:cubicBezTo>
                  <a:cubicBezTo>
                    <a:pt x="201" y="11"/>
                    <a:pt x="202" y="10"/>
                    <a:pt x="202" y="9"/>
                  </a:cubicBezTo>
                  <a:cubicBezTo>
                    <a:pt x="203" y="9"/>
                    <a:pt x="204" y="8"/>
                    <a:pt x="205" y="7"/>
                  </a:cubicBezTo>
                  <a:cubicBezTo>
                    <a:pt x="205" y="7"/>
                    <a:pt x="208" y="6"/>
                    <a:pt x="208" y="6"/>
                  </a:cubicBezTo>
                  <a:cubicBezTo>
                    <a:pt x="209" y="6"/>
                    <a:pt x="210" y="6"/>
                    <a:pt x="211" y="6"/>
                  </a:cubicBezTo>
                  <a:cubicBezTo>
                    <a:pt x="211" y="7"/>
                    <a:pt x="212" y="7"/>
                    <a:pt x="213" y="8"/>
                  </a:cubicBezTo>
                  <a:cubicBezTo>
                    <a:pt x="213" y="8"/>
                    <a:pt x="214" y="8"/>
                    <a:pt x="214" y="8"/>
                  </a:cubicBezTo>
                  <a:cubicBezTo>
                    <a:pt x="215" y="8"/>
                    <a:pt x="215" y="7"/>
                    <a:pt x="215" y="6"/>
                  </a:cubicBezTo>
                  <a:cubicBezTo>
                    <a:pt x="216" y="6"/>
                    <a:pt x="216" y="5"/>
                    <a:pt x="216" y="4"/>
                  </a:cubicBezTo>
                  <a:cubicBezTo>
                    <a:pt x="216" y="4"/>
                    <a:pt x="216" y="3"/>
                    <a:pt x="216" y="2"/>
                  </a:cubicBezTo>
                  <a:cubicBezTo>
                    <a:pt x="216" y="2"/>
                    <a:pt x="216" y="1"/>
                    <a:pt x="216" y="0"/>
                  </a:cubicBezTo>
                  <a:cubicBezTo>
                    <a:pt x="217" y="0"/>
                    <a:pt x="218" y="0"/>
                    <a:pt x="219" y="0"/>
                  </a:cubicBezTo>
                  <a:cubicBezTo>
                    <a:pt x="219" y="0"/>
                    <a:pt x="220" y="1"/>
                    <a:pt x="220" y="1"/>
                  </a:cubicBezTo>
                  <a:cubicBezTo>
                    <a:pt x="221" y="2"/>
                    <a:pt x="222" y="1"/>
                    <a:pt x="223" y="2"/>
                  </a:cubicBezTo>
                  <a:cubicBezTo>
                    <a:pt x="223" y="2"/>
                    <a:pt x="224" y="2"/>
                    <a:pt x="224" y="2"/>
                  </a:cubicBezTo>
                  <a:cubicBezTo>
                    <a:pt x="224" y="2"/>
                    <a:pt x="225" y="3"/>
                    <a:pt x="225" y="3"/>
                  </a:cubicBezTo>
                  <a:cubicBezTo>
                    <a:pt x="225" y="4"/>
                    <a:pt x="225" y="5"/>
                    <a:pt x="225" y="6"/>
                  </a:cubicBezTo>
                  <a:cubicBezTo>
                    <a:pt x="225" y="7"/>
                    <a:pt x="225" y="8"/>
                    <a:pt x="225" y="9"/>
                  </a:cubicBezTo>
                  <a:cubicBezTo>
                    <a:pt x="225" y="10"/>
                    <a:pt x="225" y="11"/>
                    <a:pt x="224" y="12"/>
                  </a:cubicBezTo>
                  <a:cubicBezTo>
                    <a:pt x="224" y="13"/>
                    <a:pt x="224" y="14"/>
                    <a:pt x="224" y="15"/>
                  </a:cubicBezTo>
                  <a:cubicBezTo>
                    <a:pt x="224" y="16"/>
                    <a:pt x="225" y="17"/>
                    <a:pt x="226" y="18"/>
                  </a:cubicBezTo>
                  <a:cubicBezTo>
                    <a:pt x="226" y="19"/>
                    <a:pt x="228" y="20"/>
                    <a:pt x="228" y="21"/>
                  </a:cubicBezTo>
                  <a:cubicBezTo>
                    <a:pt x="229" y="21"/>
                    <a:pt x="231" y="22"/>
                    <a:pt x="231" y="22"/>
                  </a:cubicBezTo>
                  <a:cubicBezTo>
                    <a:pt x="232" y="23"/>
                    <a:pt x="233" y="24"/>
                    <a:pt x="234" y="26"/>
                  </a:cubicBezTo>
                  <a:cubicBezTo>
                    <a:pt x="234" y="26"/>
                    <a:pt x="233" y="28"/>
                    <a:pt x="233" y="29"/>
                  </a:cubicBezTo>
                  <a:cubicBezTo>
                    <a:pt x="233" y="30"/>
                    <a:pt x="233" y="31"/>
                    <a:pt x="233" y="32"/>
                  </a:cubicBezTo>
                  <a:cubicBezTo>
                    <a:pt x="233" y="32"/>
                    <a:pt x="233" y="33"/>
                    <a:pt x="233" y="3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187"/>
            <p:cNvSpPr>
              <a:spLocks/>
            </p:cNvSpPr>
            <p:nvPr/>
          </p:nvSpPr>
          <p:spPr bwMode="auto">
            <a:xfrm>
              <a:off x="1158" y="2473"/>
              <a:ext cx="14" cy="11"/>
            </a:xfrm>
            <a:custGeom>
              <a:avLst/>
              <a:gdLst>
                <a:gd name="T0" fmla="*/ 3 w 5"/>
                <a:gd name="T1" fmla="*/ 3 h 4"/>
                <a:gd name="T2" fmla="*/ 2 w 5"/>
                <a:gd name="T3" fmla="*/ 4 h 4"/>
                <a:gd name="T4" fmla="*/ 1 w 5"/>
                <a:gd name="T5" fmla="*/ 4 h 4"/>
                <a:gd name="T6" fmla="*/ 1 w 5"/>
                <a:gd name="T7" fmla="*/ 4 h 4"/>
                <a:gd name="T8" fmla="*/ 1 w 5"/>
                <a:gd name="T9" fmla="*/ 2 h 4"/>
                <a:gd name="T10" fmla="*/ 1 w 5"/>
                <a:gd name="T11" fmla="*/ 1 h 4"/>
                <a:gd name="T12" fmla="*/ 2 w 5"/>
                <a:gd name="T13" fmla="*/ 0 h 4"/>
                <a:gd name="T14" fmla="*/ 3 w 5"/>
                <a:gd name="T15" fmla="*/ 0 h 4"/>
                <a:gd name="T16" fmla="*/ 5 w 5"/>
                <a:gd name="T17" fmla="*/ 0 h 4"/>
                <a:gd name="T18" fmla="*/ 5 w 5"/>
                <a:gd name="T19" fmla="*/ 0 h 4"/>
                <a:gd name="T20" fmla="*/ 5 w 5"/>
                <a:gd name="T21" fmla="*/ 1 h 4"/>
                <a:gd name="T22" fmla="*/ 4 w 5"/>
                <a:gd name="T23" fmla="*/ 2 h 4"/>
                <a:gd name="T24" fmla="*/ 3 w 5"/>
                <a:gd name="T2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4">
                  <a:moveTo>
                    <a:pt x="3" y="3"/>
                  </a:moveTo>
                  <a:cubicBezTo>
                    <a:pt x="3" y="3"/>
                    <a:pt x="2" y="3"/>
                    <a:pt x="2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188"/>
            <p:cNvSpPr>
              <a:spLocks/>
            </p:cNvSpPr>
            <p:nvPr/>
          </p:nvSpPr>
          <p:spPr bwMode="auto">
            <a:xfrm>
              <a:off x="1158" y="2473"/>
              <a:ext cx="14" cy="11"/>
            </a:xfrm>
            <a:custGeom>
              <a:avLst/>
              <a:gdLst>
                <a:gd name="T0" fmla="*/ 3 w 5"/>
                <a:gd name="T1" fmla="*/ 3 h 4"/>
                <a:gd name="T2" fmla="*/ 2 w 5"/>
                <a:gd name="T3" fmla="*/ 4 h 4"/>
                <a:gd name="T4" fmla="*/ 1 w 5"/>
                <a:gd name="T5" fmla="*/ 4 h 4"/>
                <a:gd name="T6" fmla="*/ 1 w 5"/>
                <a:gd name="T7" fmla="*/ 4 h 4"/>
                <a:gd name="T8" fmla="*/ 1 w 5"/>
                <a:gd name="T9" fmla="*/ 2 h 4"/>
                <a:gd name="T10" fmla="*/ 1 w 5"/>
                <a:gd name="T11" fmla="*/ 1 h 4"/>
                <a:gd name="T12" fmla="*/ 2 w 5"/>
                <a:gd name="T13" fmla="*/ 0 h 4"/>
                <a:gd name="T14" fmla="*/ 3 w 5"/>
                <a:gd name="T15" fmla="*/ 0 h 4"/>
                <a:gd name="T16" fmla="*/ 5 w 5"/>
                <a:gd name="T17" fmla="*/ 0 h 4"/>
                <a:gd name="T18" fmla="*/ 5 w 5"/>
                <a:gd name="T19" fmla="*/ 0 h 4"/>
                <a:gd name="T20" fmla="*/ 5 w 5"/>
                <a:gd name="T21" fmla="*/ 1 h 4"/>
                <a:gd name="T22" fmla="*/ 4 w 5"/>
                <a:gd name="T23" fmla="*/ 2 h 4"/>
                <a:gd name="T24" fmla="*/ 3 w 5"/>
                <a:gd name="T2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4">
                  <a:moveTo>
                    <a:pt x="3" y="3"/>
                  </a:moveTo>
                  <a:cubicBezTo>
                    <a:pt x="3" y="3"/>
                    <a:pt x="2" y="3"/>
                    <a:pt x="2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189"/>
            <p:cNvSpPr>
              <a:spLocks/>
            </p:cNvSpPr>
            <p:nvPr/>
          </p:nvSpPr>
          <p:spPr bwMode="auto">
            <a:xfrm>
              <a:off x="1150" y="2465"/>
              <a:ext cx="8" cy="11"/>
            </a:xfrm>
            <a:custGeom>
              <a:avLst/>
              <a:gdLst>
                <a:gd name="T0" fmla="*/ 2 w 3"/>
                <a:gd name="T1" fmla="*/ 4 h 4"/>
                <a:gd name="T2" fmla="*/ 1 w 3"/>
                <a:gd name="T3" fmla="*/ 3 h 4"/>
                <a:gd name="T4" fmla="*/ 0 w 3"/>
                <a:gd name="T5" fmla="*/ 3 h 4"/>
                <a:gd name="T6" fmla="*/ 0 w 3"/>
                <a:gd name="T7" fmla="*/ 2 h 4"/>
                <a:gd name="T8" fmla="*/ 1 w 3"/>
                <a:gd name="T9" fmla="*/ 1 h 4"/>
                <a:gd name="T10" fmla="*/ 2 w 3"/>
                <a:gd name="T11" fmla="*/ 0 h 4"/>
                <a:gd name="T12" fmla="*/ 3 w 3"/>
                <a:gd name="T13" fmla="*/ 0 h 4"/>
                <a:gd name="T14" fmla="*/ 3 w 3"/>
                <a:gd name="T15" fmla="*/ 1 h 4"/>
                <a:gd name="T16" fmla="*/ 3 w 3"/>
                <a:gd name="T17" fmla="*/ 2 h 4"/>
                <a:gd name="T18" fmla="*/ 3 w 3"/>
                <a:gd name="T19" fmla="*/ 3 h 4"/>
                <a:gd name="T20" fmla="*/ 2 w 3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4">
                  <a:moveTo>
                    <a:pt x="2" y="4"/>
                  </a:moveTo>
                  <a:cubicBezTo>
                    <a:pt x="2" y="4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2" y="4"/>
                    <a:pt x="2" y="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190"/>
            <p:cNvSpPr>
              <a:spLocks/>
            </p:cNvSpPr>
            <p:nvPr/>
          </p:nvSpPr>
          <p:spPr bwMode="auto">
            <a:xfrm>
              <a:off x="1150" y="2465"/>
              <a:ext cx="8" cy="11"/>
            </a:xfrm>
            <a:custGeom>
              <a:avLst/>
              <a:gdLst>
                <a:gd name="T0" fmla="*/ 2 w 3"/>
                <a:gd name="T1" fmla="*/ 4 h 4"/>
                <a:gd name="T2" fmla="*/ 1 w 3"/>
                <a:gd name="T3" fmla="*/ 3 h 4"/>
                <a:gd name="T4" fmla="*/ 0 w 3"/>
                <a:gd name="T5" fmla="*/ 3 h 4"/>
                <a:gd name="T6" fmla="*/ 0 w 3"/>
                <a:gd name="T7" fmla="*/ 2 h 4"/>
                <a:gd name="T8" fmla="*/ 1 w 3"/>
                <a:gd name="T9" fmla="*/ 1 h 4"/>
                <a:gd name="T10" fmla="*/ 2 w 3"/>
                <a:gd name="T11" fmla="*/ 0 h 4"/>
                <a:gd name="T12" fmla="*/ 3 w 3"/>
                <a:gd name="T13" fmla="*/ 0 h 4"/>
                <a:gd name="T14" fmla="*/ 3 w 3"/>
                <a:gd name="T15" fmla="*/ 1 h 4"/>
                <a:gd name="T16" fmla="*/ 3 w 3"/>
                <a:gd name="T17" fmla="*/ 2 h 4"/>
                <a:gd name="T18" fmla="*/ 3 w 3"/>
                <a:gd name="T19" fmla="*/ 3 h 4"/>
                <a:gd name="T20" fmla="*/ 2 w 3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4">
                  <a:moveTo>
                    <a:pt x="2" y="4"/>
                  </a:moveTo>
                  <a:cubicBezTo>
                    <a:pt x="2" y="4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2" y="4"/>
                    <a:pt x="2" y="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191"/>
            <p:cNvSpPr>
              <a:spLocks/>
            </p:cNvSpPr>
            <p:nvPr/>
          </p:nvSpPr>
          <p:spPr bwMode="auto">
            <a:xfrm>
              <a:off x="1142" y="2437"/>
              <a:ext cx="14" cy="11"/>
            </a:xfrm>
            <a:custGeom>
              <a:avLst/>
              <a:gdLst>
                <a:gd name="T0" fmla="*/ 4 w 5"/>
                <a:gd name="T1" fmla="*/ 4 h 4"/>
                <a:gd name="T2" fmla="*/ 3 w 5"/>
                <a:gd name="T3" fmla="*/ 3 h 4"/>
                <a:gd name="T4" fmla="*/ 2 w 5"/>
                <a:gd name="T5" fmla="*/ 3 h 4"/>
                <a:gd name="T6" fmla="*/ 0 w 5"/>
                <a:gd name="T7" fmla="*/ 3 h 4"/>
                <a:gd name="T8" fmla="*/ 0 w 5"/>
                <a:gd name="T9" fmla="*/ 2 h 4"/>
                <a:gd name="T10" fmla="*/ 1 w 5"/>
                <a:gd name="T11" fmla="*/ 1 h 4"/>
                <a:gd name="T12" fmla="*/ 1 w 5"/>
                <a:gd name="T13" fmla="*/ 0 h 4"/>
                <a:gd name="T14" fmla="*/ 2 w 5"/>
                <a:gd name="T15" fmla="*/ 0 h 4"/>
                <a:gd name="T16" fmla="*/ 3 w 5"/>
                <a:gd name="T17" fmla="*/ 1 h 4"/>
                <a:gd name="T18" fmla="*/ 4 w 5"/>
                <a:gd name="T19" fmla="*/ 2 h 4"/>
                <a:gd name="T20" fmla="*/ 5 w 5"/>
                <a:gd name="T21" fmla="*/ 2 h 4"/>
                <a:gd name="T22" fmla="*/ 5 w 5"/>
                <a:gd name="T23" fmla="*/ 3 h 4"/>
                <a:gd name="T24" fmla="*/ 5 w 5"/>
                <a:gd name="T25" fmla="*/ 4 h 4"/>
                <a:gd name="T26" fmla="*/ 4 w 5"/>
                <a:gd name="T2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4" y="4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4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192"/>
            <p:cNvSpPr>
              <a:spLocks/>
            </p:cNvSpPr>
            <p:nvPr/>
          </p:nvSpPr>
          <p:spPr bwMode="auto">
            <a:xfrm>
              <a:off x="1142" y="2437"/>
              <a:ext cx="14" cy="11"/>
            </a:xfrm>
            <a:custGeom>
              <a:avLst/>
              <a:gdLst>
                <a:gd name="T0" fmla="*/ 4 w 5"/>
                <a:gd name="T1" fmla="*/ 4 h 4"/>
                <a:gd name="T2" fmla="*/ 3 w 5"/>
                <a:gd name="T3" fmla="*/ 3 h 4"/>
                <a:gd name="T4" fmla="*/ 2 w 5"/>
                <a:gd name="T5" fmla="*/ 3 h 4"/>
                <a:gd name="T6" fmla="*/ 0 w 5"/>
                <a:gd name="T7" fmla="*/ 3 h 4"/>
                <a:gd name="T8" fmla="*/ 0 w 5"/>
                <a:gd name="T9" fmla="*/ 2 h 4"/>
                <a:gd name="T10" fmla="*/ 1 w 5"/>
                <a:gd name="T11" fmla="*/ 1 h 4"/>
                <a:gd name="T12" fmla="*/ 1 w 5"/>
                <a:gd name="T13" fmla="*/ 0 h 4"/>
                <a:gd name="T14" fmla="*/ 2 w 5"/>
                <a:gd name="T15" fmla="*/ 0 h 4"/>
                <a:gd name="T16" fmla="*/ 3 w 5"/>
                <a:gd name="T17" fmla="*/ 1 h 4"/>
                <a:gd name="T18" fmla="*/ 4 w 5"/>
                <a:gd name="T19" fmla="*/ 2 h 4"/>
                <a:gd name="T20" fmla="*/ 5 w 5"/>
                <a:gd name="T21" fmla="*/ 2 h 4"/>
                <a:gd name="T22" fmla="*/ 5 w 5"/>
                <a:gd name="T23" fmla="*/ 3 h 4"/>
                <a:gd name="T24" fmla="*/ 5 w 5"/>
                <a:gd name="T25" fmla="*/ 4 h 4"/>
                <a:gd name="T26" fmla="*/ 4 w 5"/>
                <a:gd name="T2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4" y="4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4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193"/>
            <p:cNvSpPr>
              <a:spLocks/>
            </p:cNvSpPr>
            <p:nvPr/>
          </p:nvSpPr>
          <p:spPr bwMode="auto">
            <a:xfrm>
              <a:off x="1275" y="2857"/>
              <a:ext cx="579" cy="674"/>
            </a:xfrm>
            <a:custGeom>
              <a:avLst/>
              <a:gdLst>
                <a:gd name="T0" fmla="*/ 194 w 209"/>
                <a:gd name="T1" fmla="*/ 141 h 244"/>
                <a:gd name="T2" fmla="*/ 177 w 209"/>
                <a:gd name="T3" fmla="*/ 155 h 244"/>
                <a:gd name="T4" fmla="*/ 160 w 209"/>
                <a:gd name="T5" fmla="*/ 168 h 244"/>
                <a:gd name="T6" fmla="*/ 179 w 209"/>
                <a:gd name="T7" fmla="*/ 194 h 244"/>
                <a:gd name="T8" fmla="*/ 165 w 209"/>
                <a:gd name="T9" fmla="*/ 220 h 244"/>
                <a:gd name="T10" fmla="*/ 131 w 209"/>
                <a:gd name="T11" fmla="*/ 229 h 244"/>
                <a:gd name="T12" fmla="*/ 113 w 209"/>
                <a:gd name="T13" fmla="*/ 240 h 244"/>
                <a:gd name="T14" fmla="*/ 89 w 209"/>
                <a:gd name="T15" fmla="*/ 229 h 244"/>
                <a:gd name="T16" fmla="*/ 78 w 209"/>
                <a:gd name="T17" fmla="*/ 202 h 244"/>
                <a:gd name="T18" fmla="*/ 81 w 209"/>
                <a:gd name="T19" fmla="*/ 185 h 244"/>
                <a:gd name="T20" fmla="*/ 90 w 209"/>
                <a:gd name="T21" fmla="*/ 115 h 244"/>
                <a:gd name="T22" fmla="*/ 79 w 209"/>
                <a:gd name="T23" fmla="*/ 91 h 244"/>
                <a:gd name="T24" fmla="*/ 68 w 209"/>
                <a:gd name="T25" fmla="*/ 77 h 244"/>
                <a:gd name="T26" fmla="*/ 72 w 209"/>
                <a:gd name="T27" fmla="*/ 80 h 244"/>
                <a:gd name="T28" fmla="*/ 83 w 209"/>
                <a:gd name="T29" fmla="*/ 89 h 244"/>
                <a:gd name="T30" fmla="*/ 88 w 209"/>
                <a:gd name="T31" fmla="*/ 100 h 244"/>
                <a:gd name="T32" fmla="*/ 87 w 209"/>
                <a:gd name="T33" fmla="*/ 93 h 244"/>
                <a:gd name="T34" fmla="*/ 89 w 209"/>
                <a:gd name="T35" fmla="*/ 90 h 244"/>
                <a:gd name="T36" fmla="*/ 93 w 209"/>
                <a:gd name="T37" fmla="*/ 89 h 244"/>
                <a:gd name="T38" fmla="*/ 96 w 209"/>
                <a:gd name="T39" fmla="*/ 90 h 244"/>
                <a:gd name="T40" fmla="*/ 113 w 209"/>
                <a:gd name="T41" fmla="*/ 97 h 244"/>
                <a:gd name="T42" fmla="*/ 105 w 209"/>
                <a:gd name="T43" fmla="*/ 89 h 244"/>
                <a:gd name="T44" fmla="*/ 102 w 209"/>
                <a:gd name="T45" fmla="*/ 82 h 244"/>
                <a:gd name="T46" fmla="*/ 104 w 209"/>
                <a:gd name="T47" fmla="*/ 71 h 244"/>
                <a:gd name="T48" fmla="*/ 98 w 209"/>
                <a:gd name="T49" fmla="*/ 66 h 244"/>
                <a:gd name="T50" fmla="*/ 98 w 209"/>
                <a:gd name="T51" fmla="*/ 58 h 244"/>
                <a:gd name="T52" fmla="*/ 91 w 209"/>
                <a:gd name="T53" fmla="*/ 69 h 244"/>
                <a:gd name="T54" fmla="*/ 91 w 209"/>
                <a:gd name="T55" fmla="*/ 71 h 244"/>
                <a:gd name="T56" fmla="*/ 93 w 209"/>
                <a:gd name="T57" fmla="*/ 71 h 244"/>
                <a:gd name="T58" fmla="*/ 93 w 209"/>
                <a:gd name="T59" fmla="*/ 79 h 244"/>
                <a:gd name="T60" fmla="*/ 87 w 209"/>
                <a:gd name="T61" fmla="*/ 81 h 244"/>
                <a:gd name="T62" fmla="*/ 66 w 209"/>
                <a:gd name="T63" fmla="*/ 71 h 244"/>
                <a:gd name="T64" fmla="*/ 47 w 209"/>
                <a:gd name="T65" fmla="*/ 86 h 244"/>
                <a:gd name="T66" fmla="*/ 23 w 209"/>
                <a:gd name="T67" fmla="*/ 91 h 244"/>
                <a:gd name="T68" fmla="*/ 13 w 209"/>
                <a:gd name="T69" fmla="*/ 89 h 244"/>
                <a:gd name="T70" fmla="*/ 14 w 209"/>
                <a:gd name="T71" fmla="*/ 52 h 244"/>
                <a:gd name="T72" fmla="*/ 3 w 209"/>
                <a:gd name="T73" fmla="*/ 36 h 244"/>
                <a:gd name="T74" fmla="*/ 22 w 209"/>
                <a:gd name="T75" fmla="*/ 32 h 244"/>
                <a:gd name="T76" fmla="*/ 25 w 209"/>
                <a:gd name="T77" fmla="*/ 41 h 244"/>
                <a:gd name="T78" fmla="*/ 32 w 209"/>
                <a:gd name="T79" fmla="*/ 46 h 244"/>
                <a:gd name="T80" fmla="*/ 36 w 209"/>
                <a:gd name="T81" fmla="*/ 42 h 244"/>
                <a:gd name="T82" fmla="*/ 38 w 209"/>
                <a:gd name="T83" fmla="*/ 47 h 244"/>
                <a:gd name="T84" fmla="*/ 41 w 209"/>
                <a:gd name="T85" fmla="*/ 48 h 244"/>
                <a:gd name="T86" fmla="*/ 35 w 209"/>
                <a:gd name="T87" fmla="*/ 38 h 244"/>
                <a:gd name="T88" fmla="*/ 44 w 209"/>
                <a:gd name="T89" fmla="*/ 38 h 244"/>
                <a:gd name="T90" fmla="*/ 50 w 209"/>
                <a:gd name="T91" fmla="*/ 36 h 244"/>
                <a:gd name="T92" fmla="*/ 52 w 209"/>
                <a:gd name="T93" fmla="*/ 32 h 244"/>
                <a:gd name="T94" fmla="*/ 57 w 209"/>
                <a:gd name="T95" fmla="*/ 30 h 244"/>
                <a:gd name="T96" fmla="*/ 53 w 209"/>
                <a:gd name="T97" fmla="*/ 28 h 244"/>
                <a:gd name="T98" fmla="*/ 41 w 209"/>
                <a:gd name="T99" fmla="*/ 28 h 244"/>
                <a:gd name="T100" fmla="*/ 50 w 209"/>
                <a:gd name="T101" fmla="*/ 20 h 244"/>
                <a:gd name="T102" fmla="*/ 65 w 209"/>
                <a:gd name="T103" fmla="*/ 14 h 244"/>
                <a:gd name="T104" fmla="*/ 78 w 209"/>
                <a:gd name="T105" fmla="*/ 19 h 244"/>
                <a:gd name="T106" fmla="*/ 104 w 209"/>
                <a:gd name="T107" fmla="*/ 5 h 244"/>
                <a:gd name="T108" fmla="*/ 122 w 209"/>
                <a:gd name="T109" fmla="*/ 6 h 244"/>
                <a:gd name="T110" fmla="*/ 140 w 209"/>
                <a:gd name="T111" fmla="*/ 21 h 244"/>
                <a:gd name="T112" fmla="*/ 122 w 209"/>
                <a:gd name="T113" fmla="*/ 41 h 244"/>
                <a:gd name="T114" fmla="*/ 121 w 209"/>
                <a:gd name="T115" fmla="*/ 66 h 244"/>
                <a:gd name="T116" fmla="*/ 143 w 209"/>
                <a:gd name="T117" fmla="*/ 71 h 244"/>
                <a:gd name="T118" fmla="*/ 167 w 209"/>
                <a:gd name="T119" fmla="*/ 70 h 244"/>
                <a:gd name="T120" fmla="*/ 178 w 209"/>
                <a:gd name="T121" fmla="*/ 97 h 244"/>
                <a:gd name="T122" fmla="*/ 196 w 209"/>
                <a:gd name="T123" fmla="*/ 112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9" h="244">
                  <a:moveTo>
                    <a:pt x="206" y="123"/>
                  </a:moveTo>
                  <a:cubicBezTo>
                    <a:pt x="207" y="123"/>
                    <a:pt x="207" y="124"/>
                    <a:pt x="207" y="126"/>
                  </a:cubicBezTo>
                  <a:cubicBezTo>
                    <a:pt x="208" y="126"/>
                    <a:pt x="207" y="128"/>
                    <a:pt x="207" y="129"/>
                  </a:cubicBezTo>
                  <a:cubicBezTo>
                    <a:pt x="207" y="130"/>
                    <a:pt x="208" y="131"/>
                    <a:pt x="208" y="132"/>
                  </a:cubicBezTo>
                  <a:cubicBezTo>
                    <a:pt x="208" y="133"/>
                    <a:pt x="209" y="134"/>
                    <a:pt x="209" y="135"/>
                  </a:cubicBezTo>
                  <a:cubicBezTo>
                    <a:pt x="209" y="135"/>
                    <a:pt x="208" y="137"/>
                    <a:pt x="208" y="137"/>
                  </a:cubicBezTo>
                  <a:cubicBezTo>
                    <a:pt x="207" y="138"/>
                    <a:pt x="206" y="138"/>
                    <a:pt x="206" y="138"/>
                  </a:cubicBezTo>
                  <a:cubicBezTo>
                    <a:pt x="205" y="138"/>
                    <a:pt x="204" y="138"/>
                    <a:pt x="203" y="138"/>
                  </a:cubicBezTo>
                  <a:cubicBezTo>
                    <a:pt x="202" y="138"/>
                    <a:pt x="200" y="139"/>
                    <a:pt x="199" y="139"/>
                  </a:cubicBezTo>
                  <a:cubicBezTo>
                    <a:pt x="199" y="139"/>
                    <a:pt x="198" y="140"/>
                    <a:pt x="198" y="140"/>
                  </a:cubicBezTo>
                  <a:cubicBezTo>
                    <a:pt x="197" y="140"/>
                    <a:pt x="196" y="141"/>
                    <a:pt x="196" y="141"/>
                  </a:cubicBezTo>
                  <a:cubicBezTo>
                    <a:pt x="196" y="141"/>
                    <a:pt x="194" y="141"/>
                    <a:pt x="194" y="141"/>
                  </a:cubicBezTo>
                  <a:cubicBezTo>
                    <a:pt x="193" y="141"/>
                    <a:pt x="192" y="141"/>
                    <a:pt x="192" y="142"/>
                  </a:cubicBezTo>
                  <a:cubicBezTo>
                    <a:pt x="192" y="142"/>
                    <a:pt x="190" y="143"/>
                    <a:pt x="190" y="144"/>
                  </a:cubicBezTo>
                  <a:cubicBezTo>
                    <a:pt x="190" y="145"/>
                    <a:pt x="191" y="146"/>
                    <a:pt x="190" y="147"/>
                  </a:cubicBezTo>
                  <a:cubicBezTo>
                    <a:pt x="190" y="147"/>
                    <a:pt x="189" y="147"/>
                    <a:pt x="188" y="147"/>
                  </a:cubicBezTo>
                  <a:cubicBezTo>
                    <a:pt x="188" y="147"/>
                    <a:pt x="187" y="147"/>
                    <a:pt x="186" y="147"/>
                  </a:cubicBezTo>
                  <a:cubicBezTo>
                    <a:pt x="186" y="146"/>
                    <a:pt x="185" y="146"/>
                    <a:pt x="184" y="146"/>
                  </a:cubicBezTo>
                  <a:cubicBezTo>
                    <a:pt x="183" y="146"/>
                    <a:pt x="182" y="145"/>
                    <a:pt x="182" y="146"/>
                  </a:cubicBezTo>
                  <a:cubicBezTo>
                    <a:pt x="181" y="146"/>
                    <a:pt x="180" y="146"/>
                    <a:pt x="180" y="147"/>
                  </a:cubicBezTo>
                  <a:cubicBezTo>
                    <a:pt x="180" y="147"/>
                    <a:pt x="180" y="149"/>
                    <a:pt x="180" y="149"/>
                  </a:cubicBezTo>
                  <a:cubicBezTo>
                    <a:pt x="180" y="150"/>
                    <a:pt x="181" y="152"/>
                    <a:pt x="180" y="152"/>
                  </a:cubicBezTo>
                  <a:cubicBezTo>
                    <a:pt x="180" y="153"/>
                    <a:pt x="179" y="154"/>
                    <a:pt x="179" y="154"/>
                  </a:cubicBezTo>
                  <a:cubicBezTo>
                    <a:pt x="178" y="154"/>
                    <a:pt x="177" y="155"/>
                    <a:pt x="177" y="155"/>
                  </a:cubicBezTo>
                  <a:cubicBezTo>
                    <a:pt x="176" y="154"/>
                    <a:pt x="176" y="154"/>
                    <a:pt x="175" y="153"/>
                  </a:cubicBezTo>
                  <a:cubicBezTo>
                    <a:pt x="175" y="153"/>
                    <a:pt x="174" y="153"/>
                    <a:pt x="174" y="153"/>
                  </a:cubicBezTo>
                  <a:cubicBezTo>
                    <a:pt x="173" y="153"/>
                    <a:pt x="172" y="153"/>
                    <a:pt x="172" y="154"/>
                  </a:cubicBezTo>
                  <a:cubicBezTo>
                    <a:pt x="171" y="154"/>
                    <a:pt x="171" y="155"/>
                    <a:pt x="171" y="155"/>
                  </a:cubicBezTo>
                  <a:cubicBezTo>
                    <a:pt x="170" y="155"/>
                    <a:pt x="170" y="156"/>
                    <a:pt x="170" y="157"/>
                  </a:cubicBezTo>
                  <a:cubicBezTo>
                    <a:pt x="169" y="157"/>
                    <a:pt x="169" y="159"/>
                    <a:pt x="169" y="159"/>
                  </a:cubicBezTo>
                  <a:cubicBezTo>
                    <a:pt x="169" y="160"/>
                    <a:pt x="167" y="162"/>
                    <a:pt x="167" y="162"/>
                  </a:cubicBezTo>
                  <a:cubicBezTo>
                    <a:pt x="166" y="163"/>
                    <a:pt x="166" y="163"/>
                    <a:pt x="165" y="163"/>
                  </a:cubicBezTo>
                  <a:cubicBezTo>
                    <a:pt x="165" y="163"/>
                    <a:pt x="164" y="163"/>
                    <a:pt x="164" y="163"/>
                  </a:cubicBezTo>
                  <a:cubicBezTo>
                    <a:pt x="163" y="163"/>
                    <a:pt x="163" y="164"/>
                    <a:pt x="163" y="164"/>
                  </a:cubicBezTo>
                  <a:cubicBezTo>
                    <a:pt x="163" y="165"/>
                    <a:pt x="162" y="166"/>
                    <a:pt x="162" y="166"/>
                  </a:cubicBezTo>
                  <a:cubicBezTo>
                    <a:pt x="161" y="167"/>
                    <a:pt x="161" y="168"/>
                    <a:pt x="160" y="168"/>
                  </a:cubicBezTo>
                  <a:cubicBezTo>
                    <a:pt x="160" y="169"/>
                    <a:pt x="160" y="170"/>
                    <a:pt x="160" y="170"/>
                  </a:cubicBezTo>
                  <a:cubicBezTo>
                    <a:pt x="160" y="171"/>
                    <a:pt x="160" y="172"/>
                    <a:pt x="160" y="173"/>
                  </a:cubicBezTo>
                  <a:cubicBezTo>
                    <a:pt x="160" y="174"/>
                    <a:pt x="161" y="175"/>
                    <a:pt x="161" y="176"/>
                  </a:cubicBezTo>
                  <a:cubicBezTo>
                    <a:pt x="161" y="178"/>
                    <a:pt x="163" y="180"/>
                    <a:pt x="164" y="181"/>
                  </a:cubicBezTo>
                  <a:cubicBezTo>
                    <a:pt x="164" y="181"/>
                    <a:pt x="165" y="182"/>
                    <a:pt x="165" y="183"/>
                  </a:cubicBezTo>
                  <a:cubicBezTo>
                    <a:pt x="166" y="183"/>
                    <a:pt x="167" y="185"/>
                    <a:pt x="169" y="185"/>
                  </a:cubicBezTo>
                  <a:cubicBezTo>
                    <a:pt x="169" y="185"/>
                    <a:pt x="171" y="186"/>
                    <a:pt x="172" y="186"/>
                  </a:cubicBezTo>
                  <a:cubicBezTo>
                    <a:pt x="172" y="186"/>
                    <a:pt x="174" y="186"/>
                    <a:pt x="175" y="187"/>
                  </a:cubicBezTo>
                  <a:cubicBezTo>
                    <a:pt x="175" y="187"/>
                    <a:pt x="176" y="187"/>
                    <a:pt x="176" y="187"/>
                  </a:cubicBezTo>
                  <a:cubicBezTo>
                    <a:pt x="177" y="188"/>
                    <a:pt x="177" y="189"/>
                    <a:pt x="177" y="189"/>
                  </a:cubicBezTo>
                  <a:cubicBezTo>
                    <a:pt x="178" y="190"/>
                    <a:pt x="178" y="191"/>
                    <a:pt x="179" y="192"/>
                  </a:cubicBezTo>
                  <a:cubicBezTo>
                    <a:pt x="179" y="192"/>
                    <a:pt x="179" y="193"/>
                    <a:pt x="179" y="194"/>
                  </a:cubicBezTo>
                  <a:cubicBezTo>
                    <a:pt x="179" y="195"/>
                    <a:pt x="179" y="196"/>
                    <a:pt x="179" y="196"/>
                  </a:cubicBezTo>
                  <a:cubicBezTo>
                    <a:pt x="179" y="197"/>
                    <a:pt x="179" y="199"/>
                    <a:pt x="179" y="200"/>
                  </a:cubicBezTo>
                  <a:cubicBezTo>
                    <a:pt x="179" y="200"/>
                    <a:pt x="179" y="202"/>
                    <a:pt x="179" y="203"/>
                  </a:cubicBezTo>
                  <a:cubicBezTo>
                    <a:pt x="179" y="203"/>
                    <a:pt x="178" y="205"/>
                    <a:pt x="178" y="205"/>
                  </a:cubicBezTo>
                  <a:cubicBezTo>
                    <a:pt x="178" y="206"/>
                    <a:pt x="178" y="208"/>
                    <a:pt x="178" y="208"/>
                  </a:cubicBezTo>
                  <a:cubicBezTo>
                    <a:pt x="178" y="209"/>
                    <a:pt x="178" y="211"/>
                    <a:pt x="178" y="212"/>
                  </a:cubicBezTo>
                  <a:cubicBezTo>
                    <a:pt x="177" y="212"/>
                    <a:pt x="178" y="214"/>
                    <a:pt x="177" y="214"/>
                  </a:cubicBezTo>
                  <a:cubicBezTo>
                    <a:pt x="177" y="215"/>
                    <a:pt x="176" y="216"/>
                    <a:pt x="175" y="217"/>
                  </a:cubicBezTo>
                  <a:cubicBezTo>
                    <a:pt x="175" y="217"/>
                    <a:pt x="174" y="218"/>
                    <a:pt x="174" y="218"/>
                  </a:cubicBezTo>
                  <a:cubicBezTo>
                    <a:pt x="173" y="219"/>
                    <a:pt x="172" y="220"/>
                    <a:pt x="171" y="220"/>
                  </a:cubicBezTo>
                  <a:cubicBezTo>
                    <a:pt x="171" y="220"/>
                    <a:pt x="169" y="221"/>
                    <a:pt x="169" y="221"/>
                  </a:cubicBezTo>
                  <a:cubicBezTo>
                    <a:pt x="168" y="221"/>
                    <a:pt x="166" y="220"/>
                    <a:pt x="165" y="220"/>
                  </a:cubicBezTo>
                  <a:cubicBezTo>
                    <a:pt x="165" y="220"/>
                    <a:pt x="163" y="220"/>
                    <a:pt x="163" y="220"/>
                  </a:cubicBezTo>
                  <a:cubicBezTo>
                    <a:pt x="161" y="220"/>
                    <a:pt x="159" y="219"/>
                    <a:pt x="158" y="218"/>
                  </a:cubicBezTo>
                  <a:cubicBezTo>
                    <a:pt x="157" y="218"/>
                    <a:pt x="154" y="218"/>
                    <a:pt x="153" y="218"/>
                  </a:cubicBezTo>
                  <a:cubicBezTo>
                    <a:pt x="153" y="218"/>
                    <a:pt x="152" y="219"/>
                    <a:pt x="151" y="219"/>
                  </a:cubicBezTo>
                  <a:cubicBezTo>
                    <a:pt x="150" y="220"/>
                    <a:pt x="148" y="221"/>
                    <a:pt x="147" y="221"/>
                  </a:cubicBezTo>
                  <a:cubicBezTo>
                    <a:pt x="146" y="221"/>
                    <a:pt x="144" y="221"/>
                    <a:pt x="144" y="222"/>
                  </a:cubicBezTo>
                  <a:cubicBezTo>
                    <a:pt x="143" y="222"/>
                    <a:pt x="142" y="221"/>
                    <a:pt x="141" y="221"/>
                  </a:cubicBezTo>
                  <a:cubicBezTo>
                    <a:pt x="140" y="221"/>
                    <a:pt x="138" y="221"/>
                    <a:pt x="138" y="222"/>
                  </a:cubicBezTo>
                  <a:cubicBezTo>
                    <a:pt x="137" y="222"/>
                    <a:pt x="136" y="222"/>
                    <a:pt x="136" y="223"/>
                  </a:cubicBezTo>
                  <a:cubicBezTo>
                    <a:pt x="135" y="223"/>
                    <a:pt x="134" y="224"/>
                    <a:pt x="134" y="225"/>
                  </a:cubicBezTo>
                  <a:cubicBezTo>
                    <a:pt x="133" y="226"/>
                    <a:pt x="133" y="227"/>
                    <a:pt x="132" y="227"/>
                  </a:cubicBezTo>
                  <a:cubicBezTo>
                    <a:pt x="132" y="228"/>
                    <a:pt x="132" y="229"/>
                    <a:pt x="131" y="229"/>
                  </a:cubicBezTo>
                  <a:cubicBezTo>
                    <a:pt x="131" y="230"/>
                    <a:pt x="130" y="230"/>
                    <a:pt x="130" y="230"/>
                  </a:cubicBezTo>
                  <a:cubicBezTo>
                    <a:pt x="130" y="231"/>
                    <a:pt x="129" y="232"/>
                    <a:pt x="129" y="233"/>
                  </a:cubicBezTo>
                  <a:cubicBezTo>
                    <a:pt x="128" y="233"/>
                    <a:pt x="128" y="234"/>
                    <a:pt x="128" y="234"/>
                  </a:cubicBezTo>
                  <a:cubicBezTo>
                    <a:pt x="127" y="235"/>
                    <a:pt x="127" y="236"/>
                    <a:pt x="127" y="237"/>
                  </a:cubicBezTo>
                  <a:cubicBezTo>
                    <a:pt x="127" y="237"/>
                    <a:pt x="127" y="238"/>
                    <a:pt x="127" y="239"/>
                  </a:cubicBezTo>
                  <a:cubicBezTo>
                    <a:pt x="127" y="239"/>
                    <a:pt x="127" y="241"/>
                    <a:pt x="126" y="241"/>
                  </a:cubicBezTo>
                  <a:cubicBezTo>
                    <a:pt x="126" y="242"/>
                    <a:pt x="126" y="243"/>
                    <a:pt x="126" y="243"/>
                  </a:cubicBezTo>
                  <a:cubicBezTo>
                    <a:pt x="125" y="244"/>
                    <a:pt x="124" y="244"/>
                    <a:pt x="124" y="244"/>
                  </a:cubicBezTo>
                  <a:cubicBezTo>
                    <a:pt x="123" y="244"/>
                    <a:pt x="122" y="244"/>
                    <a:pt x="122" y="244"/>
                  </a:cubicBezTo>
                  <a:cubicBezTo>
                    <a:pt x="121" y="244"/>
                    <a:pt x="118" y="243"/>
                    <a:pt x="117" y="243"/>
                  </a:cubicBezTo>
                  <a:cubicBezTo>
                    <a:pt x="117" y="242"/>
                    <a:pt x="116" y="241"/>
                    <a:pt x="115" y="241"/>
                  </a:cubicBezTo>
                  <a:cubicBezTo>
                    <a:pt x="115" y="241"/>
                    <a:pt x="113" y="240"/>
                    <a:pt x="113" y="240"/>
                  </a:cubicBezTo>
                  <a:cubicBezTo>
                    <a:pt x="113" y="241"/>
                    <a:pt x="112" y="242"/>
                    <a:pt x="111" y="242"/>
                  </a:cubicBezTo>
                  <a:cubicBezTo>
                    <a:pt x="111" y="242"/>
                    <a:pt x="110" y="241"/>
                    <a:pt x="109" y="240"/>
                  </a:cubicBezTo>
                  <a:cubicBezTo>
                    <a:pt x="108" y="240"/>
                    <a:pt x="107" y="238"/>
                    <a:pt x="107" y="237"/>
                  </a:cubicBezTo>
                  <a:cubicBezTo>
                    <a:pt x="106" y="237"/>
                    <a:pt x="106" y="235"/>
                    <a:pt x="105" y="235"/>
                  </a:cubicBezTo>
                  <a:cubicBezTo>
                    <a:pt x="105" y="234"/>
                    <a:pt x="104" y="232"/>
                    <a:pt x="103" y="232"/>
                  </a:cubicBezTo>
                  <a:cubicBezTo>
                    <a:pt x="103" y="231"/>
                    <a:pt x="102" y="230"/>
                    <a:pt x="102" y="230"/>
                  </a:cubicBezTo>
                  <a:cubicBezTo>
                    <a:pt x="100" y="230"/>
                    <a:pt x="98" y="230"/>
                    <a:pt x="97" y="230"/>
                  </a:cubicBezTo>
                  <a:cubicBezTo>
                    <a:pt x="96" y="230"/>
                    <a:pt x="95" y="231"/>
                    <a:pt x="94" y="231"/>
                  </a:cubicBezTo>
                  <a:cubicBezTo>
                    <a:pt x="93" y="231"/>
                    <a:pt x="92" y="230"/>
                    <a:pt x="92" y="230"/>
                  </a:cubicBezTo>
                  <a:cubicBezTo>
                    <a:pt x="91" y="230"/>
                    <a:pt x="90" y="230"/>
                    <a:pt x="90" y="230"/>
                  </a:cubicBezTo>
                  <a:cubicBezTo>
                    <a:pt x="89" y="230"/>
                    <a:pt x="89" y="229"/>
                    <a:pt x="89" y="229"/>
                  </a:cubicBezTo>
                  <a:cubicBezTo>
                    <a:pt x="89" y="229"/>
                    <a:pt x="89" y="229"/>
                    <a:pt x="89" y="229"/>
                  </a:cubicBezTo>
                  <a:cubicBezTo>
                    <a:pt x="89" y="228"/>
                    <a:pt x="90" y="228"/>
                    <a:pt x="90" y="227"/>
                  </a:cubicBezTo>
                  <a:cubicBezTo>
                    <a:pt x="90" y="227"/>
                    <a:pt x="89" y="226"/>
                    <a:pt x="89" y="226"/>
                  </a:cubicBezTo>
                  <a:cubicBezTo>
                    <a:pt x="89" y="226"/>
                    <a:pt x="89" y="225"/>
                    <a:pt x="88" y="225"/>
                  </a:cubicBezTo>
                  <a:cubicBezTo>
                    <a:pt x="88" y="224"/>
                    <a:pt x="88" y="223"/>
                    <a:pt x="88" y="222"/>
                  </a:cubicBezTo>
                  <a:cubicBezTo>
                    <a:pt x="89" y="221"/>
                    <a:pt x="89" y="220"/>
                    <a:pt x="89" y="219"/>
                  </a:cubicBezTo>
                  <a:cubicBezTo>
                    <a:pt x="89" y="218"/>
                    <a:pt x="89" y="216"/>
                    <a:pt x="89" y="215"/>
                  </a:cubicBezTo>
                  <a:cubicBezTo>
                    <a:pt x="89" y="215"/>
                    <a:pt x="88" y="214"/>
                    <a:pt x="88" y="213"/>
                  </a:cubicBezTo>
                  <a:cubicBezTo>
                    <a:pt x="88" y="212"/>
                    <a:pt x="88" y="210"/>
                    <a:pt x="88" y="210"/>
                  </a:cubicBezTo>
                  <a:cubicBezTo>
                    <a:pt x="87" y="209"/>
                    <a:pt x="87" y="207"/>
                    <a:pt x="86" y="206"/>
                  </a:cubicBezTo>
                  <a:cubicBezTo>
                    <a:pt x="85" y="205"/>
                    <a:pt x="84" y="205"/>
                    <a:pt x="83" y="204"/>
                  </a:cubicBezTo>
                  <a:cubicBezTo>
                    <a:pt x="82" y="204"/>
                    <a:pt x="81" y="204"/>
                    <a:pt x="80" y="204"/>
                  </a:cubicBezTo>
                  <a:cubicBezTo>
                    <a:pt x="80" y="203"/>
                    <a:pt x="79" y="203"/>
                    <a:pt x="78" y="202"/>
                  </a:cubicBezTo>
                  <a:cubicBezTo>
                    <a:pt x="78" y="202"/>
                    <a:pt x="77" y="202"/>
                    <a:pt x="77" y="201"/>
                  </a:cubicBezTo>
                  <a:cubicBezTo>
                    <a:pt x="76" y="201"/>
                    <a:pt x="75" y="201"/>
                    <a:pt x="75" y="201"/>
                  </a:cubicBezTo>
                  <a:cubicBezTo>
                    <a:pt x="75" y="201"/>
                    <a:pt x="74" y="201"/>
                    <a:pt x="74" y="201"/>
                  </a:cubicBezTo>
                  <a:cubicBezTo>
                    <a:pt x="74" y="201"/>
                    <a:pt x="73" y="201"/>
                    <a:pt x="73" y="201"/>
                  </a:cubicBezTo>
                  <a:cubicBezTo>
                    <a:pt x="73" y="201"/>
                    <a:pt x="72" y="201"/>
                    <a:pt x="72" y="201"/>
                  </a:cubicBezTo>
                  <a:cubicBezTo>
                    <a:pt x="72" y="200"/>
                    <a:pt x="72" y="200"/>
                    <a:pt x="72" y="199"/>
                  </a:cubicBezTo>
                  <a:cubicBezTo>
                    <a:pt x="72" y="199"/>
                    <a:pt x="72" y="199"/>
                    <a:pt x="72" y="199"/>
                  </a:cubicBezTo>
                  <a:cubicBezTo>
                    <a:pt x="73" y="198"/>
                    <a:pt x="73" y="198"/>
                    <a:pt x="74" y="198"/>
                  </a:cubicBezTo>
                  <a:cubicBezTo>
                    <a:pt x="74" y="198"/>
                    <a:pt x="75" y="197"/>
                    <a:pt x="75" y="197"/>
                  </a:cubicBezTo>
                  <a:cubicBezTo>
                    <a:pt x="75" y="197"/>
                    <a:pt x="76" y="195"/>
                    <a:pt x="76" y="194"/>
                  </a:cubicBezTo>
                  <a:cubicBezTo>
                    <a:pt x="77" y="194"/>
                    <a:pt x="77" y="192"/>
                    <a:pt x="78" y="192"/>
                  </a:cubicBezTo>
                  <a:cubicBezTo>
                    <a:pt x="78" y="190"/>
                    <a:pt x="80" y="187"/>
                    <a:pt x="81" y="185"/>
                  </a:cubicBezTo>
                  <a:cubicBezTo>
                    <a:pt x="82" y="183"/>
                    <a:pt x="83" y="179"/>
                    <a:pt x="84" y="177"/>
                  </a:cubicBezTo>
                  <a:cubicBezTo>
                    <a:pt x="84" y="175"/>
                    <a:pt x="85" y="173"/>
                    <a:pt x="86" y="171"/>
                  </a:cubicBezTo>
                  <a:cubicBezTo>
                    <a:pt x="86" y="170"/>
                    <a:pt x="87" y="168"/>
                    <a:pt x="87" y="166"/>
                  </a:cubicBezTo>
                  <a:cubicBezTo>
                    <a:pt x="87" y="165"/>
                    <a:pt x="88" y="161"/>
                    <a:pt x="89" y="159"/>
                  </a:cubicBezTo>
                  <a:cubicBezTo>
                    <a:pt x="89" y="158"/>
                    <a:pt x="90" y="156"/>
                    <a:pt x="90" y="156"/>
                  </a:cubicBezTo>
                  <a:cubicBezTo>
                    <a:pt x="90" y="155"/>
                    <a:pt x="91" y="153"/>
                    <a:pt x="91" y="152"/>
                  </a:cubicBezTo>
                  <a:cubicBezTo>
                    <a:pt x="91" y="152"/>
                    <a:pt x="91" y="151"/>
                    <a:pt x="91" y="150"/>
                  </a:cubicBezTo>
                  <a:cubicBezTo>
                    <a:pt x="92" y="149"/>
                    <a:pt x="92" y="146"/>
                    <a:pt x="92" y="144"/>
                  </a:cubicBezTo>
                  <a:cubicBezTo>
                    <a:pt x="92" y="143"/>
                    <a:pt x="92" y="140"/>
                    <a:pt x="92" y="138"/>
                  </a:cubicBezTo>
                  <a:cubicBezTo>
                    <a:pt x="92" y="135"/>
                    <a:pt x="92" y="130"/>
                    <a:pt x="92" y="128"/>
                  </a:cubicBezTo>
                  <a:cubicBezTo>
                    <a:pt x="91" y="126"/>
                    <a:pt x="91" y="122"/>
                    <a:pt x="91" y="120"/>
                  </a:cubicBezTo>
                  <a:cubicBezTo>
                    <a:pt x="91" y="119"/>
                    <a:pt x="91" y="116"/>
                    <a:pt x="90" y="115"/>
                  </a:cubicBezTo>
                  <a:cubicBezTo>
                    <a:pt x="90" y="114"/>
                    <a:pt x="89" y="111"/>
                    <a:pt x="88" y="110"/>
                  </a:cubicBezTo>
                  <a:cubicBezTo>
                    <a:pt x="88" y="109"/>
                    <a:pt x="88" y="107"/>
                    <a:pt x="87" y="106"/>
                  </a:cubicBezTo>
                  <a:cubicBezTo>
                    <a:pt x="87" y="105"/>
                    <a:pt x="86" y="104"/>
                    <a:pt x="86" y="104"/>
                  </a:cubicBezTo>
                  <a:cubicBezTo>
                    <a:pt x="86" y="103"/>
                    <a:pt x="86" y="102"/>
                    <a:pt x="86" y="102"/>
                  </a:cubicBezTo>
                  <a:cubicBezTo>
                    <a:pt x="86" y="102"/>
                    <a:pt x="85" y="100"/>
                    <a:pt x="85" y="100"/>
                  </a:cubicBezTo>
                  <a:cubicBezTo>
                    <a:pt x="85" y="100"/>
                    <a:pt x="85" y="99"/>
                    <a:pt x="85" y="98"/>
                  </a:cubicBezTo>
                  <a:cubicBezTo>
                    <a:pt x="85" y="98"/>
                    <a:pt x="84" y="96"/>
                    <a:pt x="84" y="96"/>
                  </a:cubicBezTo>
                  <a:cubicBezTo>
                    <a:pt x="84" y="95"/>
                    <a:pt x="83" y="95"/>
                    <a:pt x="83" y="95"/>
                  </a:cubicBezTo>
                  <a:cubicBezTo>
                    <a:pt x="83" y="94"/>
                    <a:pt x="83" y="94"/>
                    <a:pt x="82" y="94"/>
                  </a:cubicBezTo>
                  <a:cubicBezTo>
                    <a:pt x="82" y="93"/>
                    <a:pt x="82" y="93"/>
                    <a:pt x="82" y="93"/>
                  </a:cubicBezTo>
                  <a:cubicBezTo>
                    <a:pt x="81" y="93"/>
                    <a:pt x="81" y="92"/>
                    <a:pt x="81" y="92"/>
                  </a:cubicBezTo>
                  <a:cubicBezTo>
                    <a:pt x="81" y="91"/>
                    <a:pt x="80" y="91"/>
                    <a:pt x="79" y="91"/>
                  </a:cubicBezTo>
                  <a:cubicBezTo>
                    <a:pt x="79" y="90"/>
                    <a:pt x="78" y="89"/>
                    <a:pt x="78" y="88"/>
                  </a:cubicBezTo>
                  <a:cubicBezTo>
                    <a:pt x="77" y="88"/>
                    <a:pt x="76" y="87"/>
                    <a:pt x="76" y="86"/>
                  </a:cubicBezTo>
                  <a:cubicBezTo>
                    <a:pt x="76" y="86"/>
                    <a:pt x="75" y="85"/>
                    <a:pt x="74" y="85"/>
                  </a:cubicBezTo>
                  <a:cubicBezTo>
                    <a:pt x="74" y="85"/>
                    <a:pt x="74" y="84"/>
                    <a:pt x="73" y="84"/>
                  </a:cubicBezTo>
                  <a:cubicBezTo>
                    <a:pt x="73" y="84"/>
                    <a:pt x="72" y="83"/>
                    <a:pt x="72" y="83"/>
                  </a:cubicBezTo>
                  <a:cubicBezTo>
                    <a:pt x="72" y="83"/>
                    <a:pt x="71" y="82"/>
                    <a:pt x="71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0" y="81"/>
                    <a:pt x="70" y="80"/>
                    <a:pt x="70" y="80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69" y="79"/>
                    <a:pt x="69" y="79"/>
                  </a:cubicBezTo>
                  <a:cubicBezTo>
                    <a:pt x="69" y="78"/>
                    <a:pt x="68" y="78"/>
                    <a:pt x="68" y="78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6"/>
                    <a:pt x="68" y="76"/>
                    <a:pt x="68" y="76"/>
                  </a:cubicBezTo>
                  <a:cubicBezTo>
                    <a:pt x="69" y="76"/>
                    <a:pt x="69" y="76"/>
                    <a:pt x="69" y="76"/>
                  </a:cubicBezTo>
                  <a:cubicBezTo>
                    <a:pt x="70" y="76"/>
                    <a:pt x="70" y="76"/>
                    <a:pt x="70" y="76"/>
                  </a:cubicBezTo>
                  <a:cubicBezTo>
                    <a:pt x="70" y="76"/>
                    <a:pt x="71" y="77"/>
                    <a:pt x="71" y="77"/>
                  </a:cubicBezTo>
                  <a:cubicBezTo>
                    <a:pt x="70" y="77"/>
                    <a:pt x="70" y="77"/>
                    <a:pt x="70" y="77"/>
                  </a:cubicBezTo>
                  <a:cubicBezTo>
                    <a:pt x="70" y="77"/>
                    <a:pt x="70" y="78"/>
                    <a:pt x="70" y="79"/>
                  </a:cubicBezTo>
                  <a:cubicBezTo>
                    <a:pt x="71" y="79"/>
                    <a:pt x="71" y="79"/>
                    <a:pt x="71" y="79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2" y="80"/>
                    <a:pt x="72" y="81"/>
                    <a:pt x="72" y="81"/>
                  </a:cubicBezTo>
                  <a:cubicBezTo>
                    <a:pt x="72" y="81"/>
                    <a:pt x="72" y="81"/>
                    <a:pt x="72" y="81"/>
                  </a:cubicBezTo>
                  <a:cubicBezTo>
                    <a:pt x="73" y="81"/>
                    <a:pt x="73" y="80"/>
                    <a:pt x="73" y="80"/>
                  </a:cubicBezTo>
                  <a:cubicBezTo>
                    <a:pt x="73" y="80"/>
                    <a:pt x="72" y="80"/>
                    <a:pt x="72" y="80"/>
                  </a:cubicBezTo>
                  <a:cubicBezTo>
                    <a:pt x="72" y="79"/>
                    <a:pt x="72" y="79"/>
                    <a:pt x="72" y="79"/>
                  </a:cubicBezTo>
                  <a:cubicBezTo>
                    <a:pt x="73" y="79"/>
                    <a:pt x="73" y="78"/>
                    <a:pt x="73" y="78"/>
                  </a:cubicBezTo>
                  <a:cubicBezTo>
                    <a:pt x="73" y="78"/>
                    <a:pt x="73" y="79"/>
                    <a:pt x="73" y="79"/>
                  </a:cubicBezTo>
                  <a:cubicBezTo>
                    <a:pt x="74" y="79"/>
                    <a:pt x="74" y="80"/>
                    <a:pt x="74" y="80"/>
                  </a:cubicBezTo>
                  <a:cubicBezTo>
                    <a:pt x="74" y="81"/>
                    <a:pt x="75" y="81"/>
                    <a:pt x="75" y="82"/>
                  </a:cubicBezTo>
                  <a:cubicBezTo>
                    <a:pt x="75" y="82"/>
                    <a:pt x="75" y="83"/>
                    <a:pt x="76" y="83"/>
                  </a:cubicBezTo>
                  <a:cubicBezTo>
                    <a:pt x="76" y="84"/>
                    <a:pt x="77" y="84"/>
                    <a:pt x="77" y="85"/>
                  </a:cubicBezTo>
                  <a:cubicBezTo>
                    <a:pt x="77" y="85"/>
                    <a:pt x="78" y="86"/>
                    <a:pt x="78" y="86"/>
                  </a:cubicBezTo>
                  <a:cubicBezTo>
                    <a:pt x="78" y="86"/>
                    <a:pt x="80" y="86"/>
                    <a:pt x="80" y="87"/>
                  </a:cubicBezTo>
                  <a:cubicBezTo>
                    <a:pt x="80" y="87"/>
                    <a:pt x="81" y="87"/>
                    <a:pt x="81" y="87"/>
                  </a:cubicBezTo>
                  <a:cubicBezTo>
                    <a:pt x="81" y="87"/>
                    <a:pt x="82" y="87"/>
                    <a:pt x="82" y="88"/>
                  </a:cubicBezTo>
                  <a:cubicBezTo>
                    <a:pt x="82" y="88"/>
                    <a:pt x="83" y="89"/>
                    <a:pt x="83" y="89"/>
                  </a:cubicBezTo>
                  <a:cubicBezTo>
                    <a:pt x="83" y="89"/>
                    <a:pt x="82" y="91"/>
                    <a:pt x="83" y="91"/>
                  </a:cubicBezTo>
                  <a:cubicBezTo>
                    <a:pt x="83" y="91"/>
                    <a:pt x="83" y="92"/>
                    <a:pt x="83" y="93"/>
                  </a:cubicBezTo>
                  <a:cubicBezTo>
                    <a:pt x="84" y="93"/>
                    <a:pt x="84" y="93"/>
                    <a:pt x="85" y="94"/>
                  </a:cubicBezTo>
                  <a:cubicBezTo>
                    <a:pt x="85" y="94"/>
                    <a:pt x="85" y="95"/>
                    <a:pt x="85" y="95"/>
                  </a:cubicBezTo>
                  <a:cubicBezTo>
                    <a:pt x="85" y="96"/>
                    <a:pt x="86" y="97"/>
                    <a:pt x="86" y="97"/>
                  </a:cubicBezTo>
                  <a:cubicBezTo>
                    <a:pt x="86" y="97"/>
                    <a:pt x="86" y="98"/>
                    <a:pt x="86" y="98"/>
                  </a:cubicBezTo>
                  <a:cubicBezTo>
                    <a:pt x="86" y="99"/>
                    <a:pt x="86" y="99"/>
                    <a:pt x="87" y="100"/>
                  </a:cubicBezTo>
                  <a:cubicBezTo>
                    <a:pt x="87" y="100"/>
                    <a:pt x="87" y="100"/>
                    <a:pt x="87" y="101"/>
                  </a:cubicBezTo>
                  <a:cubicBezTo>
                    <a:pt x="87" y="101"/>
                    <a:pt x="87" y="102"/>
                    <a:pt x="88" y="102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88" y="102"/>
                    <a:pt x="89" y="102"/>
                    <a:pt x="89" y="102"/>
                  </a:cubicBezTo>
                  <a:cubicBezTo>
                    <a:pt x="89" y="102"/>
                    <a:pt x="89" y="101"/>
                    <a:pt x="88" y="100"/>
                  </a:cubicBezTo>
                  <a:cubicBezTo>
                    <a:pt x="88" y="100"/>
                    <a:pt x="88" y="100"/>
                    <a:pt x="87" y="100"/>
                  </a:cubicBezTo>
                  <a:cubicBezTo>
                    <a:pt x="87" y="99"/>
                    <a:pt x="87" y="99"/>
                    <a:pt x="87" y="98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8" y="97"/>
                    <a:pt x="87" y="96"/>
                    <a:pt x="87" y="96"/>
                  </a:cubicBezTo>
                  <a:cubicBezTo>
                    <a:pt x="87" y="96"/>
                    <a:pt x="87" y="95"/>
                    <a:pt x="87" y="95"/>
                  </a:cubicBezTo>
                  <a:cubicBezTo>
                    <a:pt x="86" y="95"/>
                    <a:pt x="86" y="95"/>
                    <a:pt x="86" y="94"/>
                  </a:cubicBezTo>
                  <a:cubicBezTo>
                    <a:pt x="87" y="94"/>
                    <a:pt x="87" y="94"/>
                    <a:pt x="87" y="94"/>
                  </a:cubicBezTo>
                  <a:cubicBezTo>
                    <a:pt x="87" y="95"/>
                    <a:pt x="87" y="95"/>
                    <a:pt x="87" y="95"/>
                  </a:cubicBezTo>
                  <a:cubicBezTo>
                    <a:pt x="88" y="95"/>
                    <a:pt x="88" y="95"/>
                    <a:pt x="88" y="95"/>
                  </a:cubicBezTo>
                  <a:cubicBezTo>
                    <a:pt x="88" y="94"/>
                    <a:pt x="88" y="94"/>
                    <a:pt x="88" y="94"/>
                  </a:cubicBezTo>
                  <a:cubicBezTo>
                    <a:pt x="87" y="93"/>
                    <a:pt x="87" y="94"/>
                    <a:pt x="87" y="93"/>
                  </a:cubicBezTo>
                  <a:cubicBezTo>
                    <a:pt x="87" y="93"/>
                    <a:pt x="87" y="93"/>
                    <a:pt x="87" y="93"/>
                  </a:cubicBezTo>
                  <a:cubicBezTo>
                    <a:pt x="87" y="93"/>
                    <a:pt x="87" y="93"/>
                    <a:pt x="87" y="93"/>
                  </a:cubicBezTo>
                  <a:cubicBezTo>
                    <a:pt x="87" y="92"/>
                    <a:pt x="87" y="92"/>
                    <a:pt x="87" y="92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6" y="92"/>
                    <a:pt x="86" y="91"/>
                    <a:pt x="86" y="91"/>
                  </a:cubicBezTo>
                  <a:cubicBezTo>
                    <a:pt x="85" y="91"/>
                    <a:pt x="85" y="90"/>
                    <a:pt x="85" y="90"/>
                  </a:cubicBezTo>
                  <a:cubicBezTo>
                    <a:pt x="85" y="89"/>
                    <a:pt x="85" y="89"/>
                    <a:pt x="85" y="88"/>
                  </a:cubicBezTo>
                  <a:cubicBezTo>
                    <a:pt x="85" y="88"/>
                    <a:pt x="85" y="88"/>
                    <a:pt x="85" y="88"/>
                  </a:cubicBezTo>
                  <a:cubicBezTo>
                    <a:pt x="86" y="88"/>
                    <a:pt x="86" y="87"/>
                    <a:pt x="86" y="87"/>
                  </a:cubicBezTo>
                  <a:cubicBezTo>
                    <a:pt x="86" y="87"/>
                    <a:pt x="87" y="87"/>
                    <a:pt x="87" y="87"/>
                  </a:cubicBezTo>
                  <a:cubicBezTo>
                    <a:pt x="88" y="87"/>
                    <a:pt x="88" y="87"/>
                    <a:pt x="88" y="88"/>
                  </a:cubicBezTo>
                  <a:cubicBezTo>
                    <a:pt x="89" y="88"/>
                    <a:pt x="89" y="89"/>
                    <a:pt x="89" y="89"/>
                  </a:cubicBezTo>
                  <a:cubicBezTo>
                    <a:pt x="89" y="89"/>
                    <a:pt x="90" y="89"/>
                    <a:pt x="89" y="90"/>
                  </a:cubicBezTo>
                  <a:cubicBezTo>
                    <a:pt x="89" y="90"/>
                    <a:pt x="89" y="90"/>
                    <a:pt x="89" y="91"/>
                  </a:cubicBezTo>
                  <a:cubicBezTo>
                    <a:pt x="89" y="91"/>
                    <a:pt x="89" y="91"/>
                    <a:pt x="89" y="91"/>
                  </a:cubicBezTo>
                  <a:cubicBezTo>
                    <a:pt x="89" y="92"/>
                    <a:pt x="89" y="92"/>
                    <a:pt x="89" y="92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90" y="92"/>
                    <a:pt x="90" y="92"/>
                    <a:pt x="90" y="92"/>
                  </a:cubicBezTo>
                  <a:cubicBezTo>
                    <a:pt x="91" y="92"/>
                    <a:pt x="91" y="91"/>
                    <a:pt x="91" y="91"/>
                  </a:cubicBezTo>
                  <a:cubicBezTo>
                    <a:pt x="91" y="91"/>
                    <a:pt x="91" y="91"/>
                    <a:pt x="91" y="91"/>
                  </a:cubicBezTo>
                  <a:cubicBezTo>
                    <a:pt x="91" y="90"/>
                    <a:pt x="91" y="89"/>
                    <a:pt x="91" y="89"/>
                  </a:cubicBezTo>
                  <a:cubicBezTo>
                    <a:pt x="91" y="89"/>
                    <a:pt x="91" y="89"/>
                    <a:pt x="91" y="88"/>
                  </a:cubicBezTo>
                  <a:cubicBezTo>
                    <a:pt x="91" y="88"/>
                    <a:pt x="92" y="88"/>
                    <a:pt x="92" y="89"/>
                  </a:cubicBezTo>
                  <a:cubicBezTo>
                    <a:pt x="92" y="89"/>
                    <a:pt x="92" y="89"/>
                    <a:pt x="93" y="89"/>
                  </a:cubicBezTo>
                  <a:cubicBezTo>
                    <a:pt x="93" y="89"/>
                    <a:pt x="93" y="89"/>
                    <a:pt x="93" y="89"/>
                  </a:cubicBezTo>
                  <a:cubicBezTo>
                    <a:pt x="94" y="89"/>
                    <a:pt x="94" y="89"/>
                    <a:pt x="94" y="90"/>
                  </a:cubicBezTo>
                  <a:cubicBezTo>
                    <a:pt x="94" y="90"/>
                    <a:pt x="93" y="91"/>
                    <a:pt x="93" y="91"/>
                  </a:cubicBezTo>
                  <a:cubicBezTo>
                    <a:pt x="93" y="91"/>
                    <a:pt x="92" y="91"/>
                    <a:pt x="92" y="91"/>
                  </a:cubicBezTo>
                  <a:cubicBezTo>
                    <a:pt x="92" y="91"/>
                    <a:pt x="92" y="92"/>
                    <a:pt x="92" y="92"/>
                  </a:cubicBezTo>
                  <a:cubicBezTo>
                    <a:pt x="91" y="93"/>
                    <a:pt x="91" y="93"/>
                    <a:pt x="92" y="93"/>
                  </a:cubicBezTo>
                  <a:cubicBezTo>
                    <a:pt x="92" y="94"/>
                    <a:pt x="92" y="94"/>
                    <a:pt x="92" y="94"/>
                  </a:cubicBezTo>
                  <a:cubicBezTo>
                    <a:pt x="93" y="94"/>
                    <a:pt x="93" y="93"/>
                    <a:pt x="93" y="93"/>
                  </a:cubicBezTo>
                  <a:cubicBezTo>
                    <a:pt x="93" y="92"/>
                    <a:pt x="93" y="92"/>
                    <a:pt x="93" y="92"/>
                  </a:cubicBezTo>
                  <a:cubicBezTo>
                    <a:pt x="94" y="92"/>
                    <a:pt x="94" y="92"/>
                    <a:pt x="94" y="92"/>
                  </a:cubicBezTo>
                  <a:cubicBezTo>
                    <a:pt x="94" y="91"/>
                    <a:pt x="94" y="91"/>
                    <a:pt x="95" y="91"/>
                  </a:cubicBezTo>
                  <a:cubicBezTo>
                    <a:pt x="95" y="91"/>
                    <a:pt x="95" y="90"/>
                    <a:pt x="95" y="90"/>
                  </a:cubicBezTo>
                  <a:cubicBezTo>
                    <a:pt x="95" y="90"/>
                    <a:pt x="96" y="90"/>
                    <a:pt x="96" y="90"/>
                  </a:cubicBezTo>
                  <a:cubicBezTo>
                    <a:pt x="96" y="90"/>
                    <a:pt x="97" y="91"/>
                    <a:pt x="97" y="91"/>
                  </a:cubicBezTo>
                  <a:cubicBezTo>
                    <a:pt x="97" y="92"/>
                    <a:pt x="98" y="93"/>
                    <a:pt x="98" y="93"/>
                  </a:cubicBezTo>
                  <a:cubicBezTo>
                    <a:pt x="98" y="93"/>
                    <a:pt x="99" y="93"/>
                    <a:pt x="100" y="93"/>
                  </a:cubicBezTo>
                  <a:cubicBezTo>
                    <a:pt x="100" y="94"/>
                    <a:pt x="101" y="94"/>
                    <a:pt x="102" y="94"/>
                  </a:cubicBezTo>
                  <a:cubicBezTo>
                    <a:pt x="102" y="94"/>
                    <a:pt x="103" y="94"/>
                    <a:pt x="103" y="94"/>
                  </a:cubicBezTo>
                  <a:cubicBezTo>
                    <a:pt x="104" y="94"/>
                    <a:pt x="104" y="94"/>
                    <a:pt x="105" y="94"/>
                  </a:cubicBezTo>
                  <a:cubicBezTo>
                    <a:pt x="105" y="93"/>
                    <a:pt x="105" y="93"/>
                    <a:pt x="106" y="93"/>
                  </a:cubicBezTo>
                  <a:cubicBezTo>
                    <a:pt x="106" y="93"/>
                    <a:pt x="107" y="94"/>
                    <a:pt x="107" y="94"/>
                  </a:cubicBezTo>
                  <a:cubicBezTo>
                    <a:pt x="108" y="94"/>
                    <a:pt x="108" y="94"/>
                    <a:pt x="108" y="94"/>
                  </a:cubicBezTo>
                  <a:cubicBezTo>
                    <a:pt x="109" y="95"/>
                    <a:pt x="109" y="95"/>
                    <a:pt x="109" y="96"/>
                  </a:cubicBezTo>
                  <a:cubicBezTo>
                    <a:pt x="110" y="96"/>
                    <a:pt x="110" y="96"/>
                    <a:pt x="111" y="96"/>
                  </a:cubicBezTo>
                  <a:cubicBezTo>
                    <a:pt x="111" y="96"/>
                    <a:pt x="112" y="97"/>
                    <a:pt x="113" y="97"/>
                  </a:cubicBezTo>
                  <a:cubicBezTo>
                    <a:pt x="113" y="97"/>
                    <a:pt x="114" y="97"/>
                    <a:pt x="114" y="97"/>
                  </a:cubicBezTo>
                  <a:cubicBezTo>
                    <a:pt x="115" y="97"/>
                    <a:pt x="116" y="97"/>
                    <a:pt x="116" y="97"/>
                  </a:cubicBezTo>
                  <a:cubicBezTo>
                    <a:pt x="116" y="97"/>
                    <a:pt x="117" y="97"/>
                    <a:pt x="117" y="97"/>
                  </a:cubicBezTo>
                  <a:cubicBezTo>
                    <a:pt x="118" y="96"/>
                    <a:pt x="118" y="96"/>
                    <a:pt x="118" y="96"/>
                  </a:cubicBezTo>
                  <a:cubicBezTo>
                    <a:pt x="118" y="96"/>
                    <a:pt x="118" y="96"/>
                    <a:pt x="118" y="96"/>
                  </a:cubicBezTo>
                  <a:cubicBezTo>
                    <a:pt x="118" y="95"/>
                    <a:pt x="117" y="96"/>
                    <a:pt x="117" y="96"/>
                  </a:cubicBezTo>
                  <a:cubicBezTo>
                    <a:pt x="116" y="96"/>
                    <a:pt x="115" y="96"/>
                    <a:pt x="115" y="96"/>
                  </a:cubicBezTo>
                  <a:cubicBezTo>
                    <a:pt x="114" y="96"/>
                    <a:pt x="113" y="96"/>
                    <a:pt x="113" y="95"/>
                  </a:cubicBezTo>
                  <a:cubicBezTo>
                    <a:pt x="113" y="95"/>
                    <a:pt x="112" y="95"/>
                    <a:pt x="111" y="95"/>
                  </a:cubicBezTo>
                  <a:cubicBezTo>
                    <a:pt x="111" y="95"/>
                    <a:pt x="110" y="94"/>
                    <a:pt x="110" y="93"/>
                  </a:cubicBezTo>
                  <a:cubicBezTo>
                    <a:pt x="109" y="93"/>
                    <a:pt x="108" y="92"/>
                    <a:pt x="107" y="91"/>
                  </a:cubicBezTo>
                  <a:cubicBezTo>
                    <a:pt x="106" y="91"/>
                    <a:pt x="105" y="89"/>
                    <a:pt x="105" y="89"/>
                  </a:cubicBezTo>
                  <a:cubicBezTo>
                    <a:pt x="104" y="89"/>
                    <a:pt x="104" y="88"/>
                    <a:pt x="104" y="88"/>
                  </a:cubicBezTo>
                  <a:cubicBezTo>
                    <a:pt x="103" y="88"/>
                    <a:pt x="103" y="88"/>
                    <a:pt x="103" y="88"/>
                  </a:cubicBezTo>
                  <a:cubicBezTo>
                    <a:pt x="102" y="88"/>
                    <a:pt x="102" y="88"/>
                    <a:pt x="102" y="88"/>
                  </a:cubicBezTo>
                  <a:cubicBezTo>
                    <a:pt x="102" y="88"/>
                    <a:pt x="102" y="88"/>
                    <a:pt x="102" y="88"/>
                  </a:cubicBezTo>
                  <a:cubicBezTo>
                    <a:pt x="101" y="88"/>
                    <a:pt x="101" y="88"/>
                    <a:pt x="101" y="88"/>
                  </a:cubicBezTo>
                  <a:cubicBezTo>
                    <a:pt x="101" y="87"/>
                    <a:pt x="101" y="87"/>
                    <a:pt x="101" y="87"/>
                  </a:cubicBezTo>
                  <a:cubicBezTo>
                    <a:pt x="101" y="87"/>
                    <a:pt x="102" y="87"/>
                    <a:pt x="102" y="86"/>
                  </a:cubicBezTo>
                  <a:cubicBezTo>
                    <a:pt x="102" y="86"/>
                    <a:pt x="102" y="86"/>
                    <a:pt x="102" y="85"/>
                  </a:cubicBezTo>
                  <a:cubicBezTo>
                    <a:pt x="102" y="85"/>
                    <a:pt x="101" y="85"/>
                    <a:pt x="101" y="85"/>
                  </a:cubicBezTo>
                  <a:cubicBezTo>
                    <a:pt x="101" y="84"/>
                    <a:pt x="101" y="84"/>
                    <a:pt x="101" y="83"/>
                  </a:cubicBezTo>
                  <a:cubicBezTo>
                    <a:pt x="101" y="83"/>
                    <a:pt x="100" y="83"/>
                    <a:pt x="101" y="82"/>
                  </a:cubicBezTo>
                  <a:cubicBezTo>
                    <a:pt x="102" y="82"/>
                    <a:pt x="102" y="82"/>
                    <a:pt x="102" y="82"/>
                  </a:cubicBezTo>
                  <a:cubicBezTo>
                    <a:pt x="102" y="81"/>
                    <a:pt x="101" y="81"/>
                    <a:pt x="101" y="80"/>
                  </a:cubicBezTo>
                  <a:cubicBezTo>
                    <a:pt x="101" y="80"/>
                    <a:pt x="102" y="80"/>
                    <a:pt x="102" y="79"/>
                  </a:cubicBezTo>
                  <a:cubicBezTo>
                    <a:pt x="102" y="78"/>
                    <a:pt x="102" y="78"/>
                    <a:pt x="102" y="78"/>
                  </a:cubicBezTo>
                  <a:cubicBezTo>
                    <a:pt x="101" y="77"/>
                    <a:pt x="100" y="77"/>
                    <a:pt x="100" y="77"/>
                  </a:cubicBezTo>
                  <a:cubicBezTo>
                    <a:pt x="100" y="77"/>
                    <a:pt x="100" y="77"/>
                    <a:pt x="100" y="76"/>
                  </a:cubicBezTo>
                  <a:cubicBezTo>
                    <a:pt x="101" y="76"/>
                    <a:pt x="101" y="75"/>
                    <a:pt x="101" y="75"/>
                  </a:cubicBezTo>
                  <a:cubicBezTo>
                    <a:pt x="101" y="74"/>
                    <a:pt x="100" y="73"/>
                    <a:pt x="100" y="73"/>
                  </a:cubicBezTo>
                  <a:cubicBezTo>
                    <a:pt x="100" y="73"/>
                    <a:pt x="100" y="72"/>
                    <a:pt x="100" y="72"/>
                  </a:cubicBezTo>
                  <a:cubicBezTo>
                    <a:pt x="100" y="72"/>
                    <a:pt x="100" y="72"/>
                    <a:pt x="100" y="72"/>
                  </a:cubicBezTo>
                  <a:cubicBezTo>
                    <a:pt x="101" y="72"/>
                    <a:pt x="102" y="72"/>
                    <a:pt x="102" y="72"/>
                  </a:cubicBezTo>
                  <a:cubicBezTo>
                    <a:pt x="102" y="72"/>
                    <a:pt x="103" y="72"/>
                    <a:pt x="103" y="71"/>
                  </a:cubicBezTo>
                  <a:cubicBezTo>
                    <a:pt x="103" y="71"/>
                    <a:pt x="104" y="72"/>
                    <a:pt x="104" y="71"/>
                  </a:cubicBezTo>
                  <a:cubicBezTo>
                    <a:pt x="104" y="71"/>
                    <a:pt x="104" y="71"/>
                    <a:pt x="104" y="71"/>
                  </a:cubicBezTo>
                  <a:cubicBezTo>
                    <a:pt x="104" y="70"/>
                    <a:pt x="104" y="70"/>
                    <a:pt x="104" y="70"/>
                  </a:cubicBezTo>
                  <a:cubicBezTo>
                    <a:pt x="104" y="70"/>
                    <a:pt x="104" y="70"/>
                    <a:pt x="104" y="70"/>
                  </a:cubicBezTo>
                  <a:cubicBezTo>
                    <a:pt x="103" y="70"/>
                    <a:pt x="103" y="70"/>
                    <a:pt x="103" y="70"/>
                  </a:cubicBezTo>
                  <a:cubicBezTo>
                    <a:pt x="103" y="70"/>
                    <a:pt x="102" y="70"/>
                    <a:pt x="102" y="70"/>
                  </a:cubicBezTo>
                  <a:cubicBezTo>
                    <a:pt x="102" y="70"/>
                    <a:pt x="102" y="70"/>
                    <a:pt x="102" y="70"/>
                  </a:cubicBezTo>
                  <a:cubicBezTo>
                    <a:pt x="101" y="70"/>
                    <a:pt x="100" y="70"/>
                    <a:pt x="100" y="70"/>
                  </a:cubicBezTo>
                  <a:cubicBezTo>
                    <a:pt x="100" y="70"/>
                    <a:pt x="100" y="70"/>
                    <a:pt x="99" y="70"/>
                  </a:cubicBezTo>
                  <a:cubicBezTo>
                    <a:pt x="99" y="70"/>
                    <a:pt x="99" y="70"/>
                    <a:pt x="99" y="70"/>
                  </a:cubicBezTo>
                  <a:cubicBezTo>
                    <a:pt x="98" y="70"/>
                    <a:pt x="98" y="69"/>
                    <a:pt x="98" y="69"/>
                  </a:cubicBezTo>
                  <a:cubicBezTo>
                    <a:pt x="98" y="68"/>
                    <a:pt x="98" y="68"/>
                    <a:pt x="98" y="67"/>
                  </a:cubicBezTo>
                  <a:cubicBezTo>
                    <a:pt x="98" y="67"/>
                    <a:pt x="98" y="66"/>
                    <a:pt x="98" y="66"/>
                  </a:cubicBezTo>
                  <a:cubicBezTo>
                    <a:pt x="98" y="65"/>
                    <a:pt x="98" y="65"/>
                    <a:pt x="98" y="65"/>
                  </a:cubicBezTo>
                  <a:cubicBezTo>
                    <a:pt x="98" y="64"/>
                    <a:pt x="98" y="64"/>
                    <a:pt x="98" y="63"/>
                  </a:cubicBezTo>
                  <a:cubicBezTo>
                    <a:pt x="98" y="63"/>
                    <a:pt x="98" y="63"/>
                    <a:pt x="98" y="62"/>
                  </a:cubicBezTo>
                  <a:cubicBezTo>
                    <a:pt x="98" y="62"/>
                    <a:pt x="97" y="61"/>
                    <a:pt x="98" y="61"/>
                  </a:cubicBezTo>
                  <a:cubicBezTo>
                    <a:pt x="98" y="61"/>
                    <a:pt x="98" y="60"/>
                    <a:pt x="98" y="60"/>
                  </a:cubicBezTo>
                  <a:cubicBezTo>
                    <a:pt x="98" y="60"/>
                    <a:pt x="99" y="59"/>
                    <a:pt x="99" y="59"/>
                  </a:cubicBezTo>
                  <a:cubicBezTo>
                    <a:pt x="100" y="59"/>
                    <a:pt x="100" y="59"/>
                    <a:pt x="101" y="59"/>
                  </a:cubicBezTo>
                  <a:cubicBezTo>
                    <a:pt x="101" y="59"/>
                    <a:pt x="101" y="59"/>
                    <a:pt x="101" y="59"/>
                  </a:cubicBezTo>
                  <a:cubicBezTo>
                    <a:pt x="101" y="58"/>
                    <a:pt x="101" y="58"/>
                    <a:pt x="101" y="58"/>
                  </a:cubicBezTo>
                  <a:cubicBezTo>
                    <a:pt x="100" y="57"/>
                    <a:pt x="100" y="57"/>
                    <a:pt x="100" y="57"/>
                  </a:cubicBezTo>
                  <a:cubicBezTo>
                    <a:pt x="100" y="57"/>
                    <a:pt x="100" y="58"/>
                    <a:pt x="99" y="58"/>
                  </a:cubicBezTo>
                  <a:cubicBezTo>
                    <a:pt x="99" y="58"/>
                    <a:pt x="99" y="58"/>
                    <a:pt x="98" y="58"/>
                  </a:cubicBezTo>
                  <a:cubicBezTo>
                    <a:pt x="98" y="58"/>
                    <a:pt x="98" y="58"/>
                    <a:pt x="97" y="58"/>
                  </a:cubicBezTo>
                  <a:cubicBezTo>
                    <a:pt x="97" y="59"/>
                    <a:pt x="97" y="59"/>
                    <a:pt x="96" y="60"/>
                  </a:cubicBezTo>
                  <a:cubicBezTo>
                    <a:pt x="96" y="60"/>
                    <a:pt x="96" y="60"/>
                    <a:pt x="96" y="61"/>
                  </a:cubicBezTo>
                  <a:cubicBezTo>
                    <a:pt x="96" y="61"/>
                    <a:pt x="96" y="61"/>
                    <a:pt x="96" y="62"/>
                  </a:cubicBezTo>
                  <a:cubicBezTo>
                    <a:pt x="96" y="62"/>
                    <a:pt x="96" y="63"/>
                    <a:pt x="96" y="63"/>
                  </a:cubicBezTo>
                  <a:cubicBezTo>
                    <a:pt x="96" y="63"/>
                    <a:pt x="96" y="64"/>
                    <a:pt x="96" y="65"/>
                  </a:cubicBezTo>
                  <a:cubicBezTo>
                    <a:pt x="96" y="65"/>
                    <a:pt x="96" y="66"/>
                    <a:pt x="95" y="67"/>
                  </a:cubicBezTo>
                  <a:cubicBezTo>
                    <a:pt x="95" y="67"/>
                    <a:pt x="95" y="67"/>
                    <a:pt x="94" y="67"/>
                  </a:cubicBezTo>
                  <a:cubicBezTo>
                    <a:pt x="94" y="68"/>
                    <a:pt x="94" y="68"/>
                    <a:pt x="93" y="68"/>
                  </a:cubicBezTo>
                  <a:cubicBezTo>
                    <a:pt x="93" y="69"/>
                    <a:pt x="93" y="69"/>
                    <a:pt x="92" y="69"/>
                  </a:cubicBezTo>
                  <a:cubicBezTo>
                    <a:pt x="92" y="69"/>
                    <a:pt x="92" y="69"/>
                    <a:pt x="91" y="69"/>
                  </a:cubicBezTo>
                  <a:cubicBezTo>
                    <a:pt x="91" y="69"/>
                    <a:pt x="91" y="69"/>
                    <a:pt x="91" y="69"/>
                  </a:cubicBezTo>
                  <a:cubicBezTo>
                    <a:pt x="90" y="69"/>
                    <a:pt x="90" y="69"/>
                    <a:pt x="90" y="70"/>
                  </a:cubicBezTo>
                  <a:cubicBezTo>
                    <a:pt x="89" y="70"/>
                    <a:pt x="89" y="70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8" y="71"/>
                    <a:pt x="88" y="72"/>
                    <a:pt x="88" y="72"/>
                  </a:cubicBezTo>
                  <a:cubicBezTo>
                    <a:pt x="87" y="72"/>
                    <a:pt x="87" y="72"/>
                    <a:pt x="86" y="72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86" y="73"/>
                    <a:pt x="86" y="74"/>
                  </a:cubicBezTo>
                  <a:cubicBezTo>
                    <a:pt x="86" y="74"/>
                    <a:pt x="87" y="74"/>
                    <a:pt x="87" y="74"/>
                  </a:cubicBezTo>
                  <a:cubicBezTo>
                    <a:pt x="87" y="74"/>
                    <a:pt x="88" y="73"/>
                    <a:pt x="88" y="73"/>
                  </a:cubicBezTo>
                  <a:cubicBezTo>
                    <a:pt x="89" y="73"/>
                    <a:pt x="89" y="73"/>
                    <a:pt x="89" y="72"/>
                  </a:cubicBezTo>
                  <a:cubicBezTo>
                    <a:pt x="90" y="72"/>
                    <a:pt x="90" y="72"/>
                    <a:pt x="90" y="71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2" y="70"/>
                    <a:pt x="92" y="70"/>
                    <a:pt x="92" y="70"/>
                  </a:cubicBezTo>
                  <a:cubicBezTo>
                    <a:pt x="93" y="70"/>
                    <a:pt x="93" y="70"/>
                    <a:pt x="93" y="70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71"/>
                    <a:pt x="91" y="71"/>
                    <a:pt x="91" y="72"/>
                  </a:cubicBezTo>
                  <a:cubicBezTo>
                    <a:pt x="91" y="72"/>
                    <a:pt x="91" y="72"/>
                    <a:pt x="91" y="73"/>
                  </a:cubicBezTo>
                  <a:cubicBezTo>
                    <a:pt x="91" y="73"/>
                    <a:pt x="91" y="73"/>
                    <a:pt x="92" y="73"/>
                  </a:cubicBezTo>
                  <a:cubicBezTo>
                    <a:pt x="92" y="74"/>
                    <a:pt x="92" y="74"/>
                    <a:pt x="92" y="74"/>
                  </a:cubicBezTo>
                  <a:cubicBezTo>
                    <a:pt x="93" y="73"/>
                    <a:pt x="92" y="72"/>
                    <a:pt x="92" y="72"/>
                  </a:cubicBezTo>
                  <a:cubicBezTo>
                    <a:pt x="92" y="72"/>
                    <a:pt x="93" y="72"/>
                    <a:pt x="93" y="71"/>
                  </a:cubicBezTo>
                  <a:cubicBezTo>
                    <a:pt x="93" y="71"/>
                    <a:pt x="93" y="71"/>
                    <a:pt x="93" y="71"/>
                  </a:cubicBezTo>
                  <a:cubicBezTo>
                    <a:pt x="94" y="71"/>
                    <a:pt x="94" y="71"/>
                    <a:pt x="94" y="71"/>
                  </a:cubicBezTo>
                  <a:cubicBezTo>
                    <a:pt x="94" y="71"/>
                    <a:pt x="94" y="72"/>
                    <a:pt x="94" y="72"/>
                  </a:cubicBezTo>
                  <a:cubicBezTo>
                    <a:pt x="94" y="73"/>
                    <a:pt x="95" y="73"/>
                    <a:pt x="95" y="74"/>
                  </a:cubicBezTo>
                  <a:cubicBezTo>
                    <a:pt x="95" y="74"/>
                    <a:pt x="95" y="74"/>
                    <a:pt x="94" y="75"/>
                  </a:cubicBezTo>
                  <a:cubicBezTo>
                    <a:pt x="94" y="75"/>
                    <a:pt x="94" y="75"/>
                    <a:pt x="94" y="75"/>
                  </a:cubicBezTo>
                  <a:cubicBezTo>
                    <a:pt x="94" y="76"/>
                    <a:pt x="94" y="76"/>
                    <a:pt x="94" y="76"/>
                  </a:cubicBezTo>
                  <a:cubicBezTo>
                    <a:pt x="95" y="75"/>
                    <a:pt x="95" y="75"/>
                    <a:pt x="95" y="75"/>
                  </a:cubicBezTo>
                  <a:cubicBezTo>
                    <a:pt x="95" y="75"/>
                    <a:pt x="95" y="75"/>
                    <a:pt x="95" y="76"/>
                  </a:cubicBezTo>
                  <a:cubicBezTo>
                    <a:pt x="95" y="76"/>
                    <a:pt x="95" y="76"/>
                    <a:pt x="95" y="77"/>
                  </a:cubicBezTo>
                  <a:cubicBezTo>
                    <a:pt x="95" y="77"/>
                    <a:pt x="95" y="77"/>
                    <a:pt x="95" y="77"/>
                  </a:cubicBezTo>
                  <a:cubicBezTo>
                    <a:pt x="95" y="78"/>
                    <a:pt x="94" y="79"/>
                    <a:pt x="94" y="79"/>
                  </a:cubicBezTo>
                  <a:cubicBezTo>
                    <a:pt x="94" y="79"/>
                    <a:pt x="94" y="79"/>
                    <a:pt x="93" y="79"/>
                  </a:cubicBezTo>
                  <a:cubicBezTo>
                    <a:pt x="93" y="79"/>
                    <a:pt x="93" y="79"/>
                    <a:pt x="93" y="79"/>
                  </a:cubicBezTo>
                  <a:cubicBezTo>
                    <a:pt x="92" y="79"/>
                    <a:pt x="93" y="78"/>
                    <a:pt x="92" y="77"/>
                  </a:cubicBezTo>
                  <a:cubicBezTo>
                    <a:pt x="92" y="77"/>
                    <a:pt x="92" y="77"/>
                    <a:pt x="92" y="77"/>
                  </a:cubicBezTo>
                  <a:cubicBezTo>
                    <a:pt x="92" y="77"/>
                    <a:pt x="92" y="77"/>
                    <a:pt x="91" y="77"/>
                  </a:cubicBezTo>
                  <a:cubicBezTo>
                    <a:pt x="91" y="78"/>
                    <a:pt x="91" y="78"/>
                    <a:pt x="91" y="78"/>
                  </a:cubicBezTo>
                  <a:cubicBezTo>
                    <a:pt x="91" y="79"/>
                    <a:pt x="91" y="79"/>
                    <a:pt x="92" y="79"/>
                  </a:cubicBezTo>
                  <a:cubicBezTo>
                    <a:pt x="92" y="79"/>
                    <a:pt x="92" y="80"/>
                    <a:pt x="92" y="80"/>
                  </a:cubicBezTo>
                  <a:cubicBezTo>
                    <a:pt x="92" y="81"/>
                    <a:pt x="92" y="81"/>
                    <a:pt x="92" y="81"/>
                  </a:cubicBezTo>
                  <a:cubicBezTo>
                    <a:pt x="91" y="81"/>
                    <a:pt x="91" y="82"/>
                    <a:pt x="91" y="82"/>
                  </a:cubicBezTo>
                  <a:cubicBezTo>
                    <a:pt x="90" y="82"/>
                    <a:pt x="89" y="82"/>
                    <a:pt x="89" y="82"/>
                  </a:cubicBezTo>
                  <a:cubicBezTo>
                    <a:pt x="89" y="82"/>
                    <a:pt x="88" y="81"/>
                    <a:pt x="88" y="81"/>
                  </a:cubicBezTo>
                  <a:cubicBezTo>
                    <a:pt x="88" y="81"/>
                    <a:pt x="87" y="81"/>
                    <a:pt x="87" y="81"/>
                  </a:cubicBezTo>
                  <a:cubicBezTo>
                    <a:pt x="87" y="80"/>
                    <a:pt x="86" y="80"/>
                    <a:pt x="86" y="80"/>
                  </a:cubicBezTo>
                  <a:cubicBezTo>
                    <a:pt x="86" y="79"/>
                    <a:pt x="86" y="79"/>
                    <a:pt x="86" y="79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4" y="79"/>
                    <a:pt x="84" y="78"/>
                    <a:pt x="83" y="78"/>
                  </a:cubicBezTo>
                  <a:cubicBezTo>
                    <a:pt x="83" y="77"/>
                    <a:pt x="82" y="77"/>
                    <a:pt x="81" y="76"/>
                  </a:cubicBezTo>
                  <a:cubicBezTo>
                    <a:pt x="81" y="76"/>
                    <a:pt x="80" y="75"/>
                    <a:pt x="80" y="75"/>
                  </a:cubicBezTo>
                  <a:cubicBezTo>
                    <a:pt x="79" y="75"/>
                    <a:pt x="79" y="74"/>
                    <a:pt x="78" y="74"/>
                  </a:cubicBezTo>
                  <a:cubicBezTo>
                    <a:pt x="78" y="73"/>
                    <a:pt x="77" y="72"/>
                    <a:pt x="76" y="72"/>
                  </a:cubicBezTo>
                  <a:cubicBezTo>
                    <a:pt x="76" y="72"/>
                    <a:pt x="75" y="71"/>
                    <a:pt x="74" y="70"/>
                  </a:cubicBezTo>
                  <a:cubicBezTo>
                    <a:pt x="74" y="70"/>
                    <a:pt x="72" y="70"/>
                    <a:pt x="72" y="70"/>
                  </a:cubicBezTo>
                  <a:cubicBezTo>
                    <a:pt x="71" y="70"/>
                    <a:pt x="69" y="70"/>
                    <a:pt x="69" y="70"/>
                  </a:cubicBezTo>
                  <a:cubicBezTo>
                    <a:pt x="68" y="70"/>
                    <a:pt x="67" y="71"/>
                    <a:pt x="66" y="71"/>
                  </a:cubicBezTo>
                  <a:cubicBezTo>
                    <a:pt x="66" y="71"/>
                    <a:pt x="65" y="73"/>
                    <a:pt x="64" y="73"/>
                  </a:cubicBezTo>
                  <a:cubicBezTo>
                    <a:pt x="64" y="74"/>
                    <a:pt x="63" y="74"/>
                    <a:pt x="63" y="75"/>
                  </a:cubicBezTo>
                  <a:cubicBezTo>
                    <a:pt x="63" y="75"/>
                    <a:pt x="63" y="76"/>
                    <a:pt x="63" y="76"/>
                  </a:cubicBezTo>
                  <a:cubicBezTo>
                    <a:pt x="63" y="77"/>
                    <a:pt x="62" y="77"/>
                    <a:pt x="62" y="78"/>
                  </a:cubicBezTo>
                  <a:cubicBezTo>
                    <a:pt x="61" y="78"/>
                    <a:pt x="60" y="78"/>
                    <a:pt x="59" y="79"/>
                  </a:cubicBezTo>
                  <a:cubicBezTo>
                    <a:pt x="59" y="79"/>
                    <a:pt x="57" y="79"/>
                    <a:pt x="56" y="79"/>
                  </a:cubicBezTo>
                  <a:cubicBezTo>
                    <a:pt x="55" y="79"/>
                    <a:pt x="55" y="79"/>
                    <a:pt x="54" y="80"/>
                  </a:cubicBezTo>
                  <a:cubicBezTo>
                    <a:pt x="54" y="80"/>
                    <a:pt x="53" y="81"/>
                    <a:pt x="53" y="81"/>
                  </a:cubicBezTo>
                  <a:cubicBezTo>
                    <a:pt x="53" y="82"/>
                    <a:pt x="52" y="82"/>
                    <a:pt x="51" y="83"/>
                  </a:cubicBezTo>
                  <a:cubicBezTo>
                    <a:pt x="51" y="83"/>
                    <a:pt x="51" y="84"/>
                    <a:pt x="50" y="84"/>
                  </a:cubicBezTo>
                  <a:cubicBezTo>
                    <a:pt x="50" y="84"/>
                    <a:pt x="49" y="84"/>
                    <a:pt x="48" y="84"/>
                  </a:cubicBezTo>
                  <a:cubicBezTo>
                    <a:pt x="48" y="85"/>
                    <a:pt x="47" y="86"/>
                    <a:pt x="47" y="86"/>
                  </a:cubicBezTo>
                  <a:cubicBezTo>
                    <a:pt x="47" y="86"/>
                    <a:pt x="45" y="87"/>
                    <a:pt x="44" y="87"/>
                  </a:cubicBezTo>
                  <a:cubicBezTo>
                    <a:pt x="44" y="87"/>
                    <a:pt x="43" y="87"/>
                    <a:pt x="42" y="87"/>
                  </a:cubicBezTo>
                  <a:cubicBezTo>
                    <a:pt x="42" y="87"/>
                    <a:pt x="41" y="88"/>
                    <a:pt x="40" y="88"/>
                  </a:cubicBezTo>
                  <a:cubicBezTo>
                    <a:pt x="40" y="88"/>
                    <a:pt x="39" y="89"/>
                    <a:pt x="38" y="89"/>
                  </a:cubicBezTo>
                  <a:cubicBezTo>
                    <a:pt x="38" y="89"/>
                    <a:pt x="37" y="89"/>
                    <a:pt x="36" y="89"/>
                  </a:cubicBezTo>
                  <a:cubicBezTo>
                    <a:pt x="35" y="89"/>
                    <a:pt x="33" y="88"/>
                    <a:pt x="33" y="88"/>
                  </a:cubicBezTo>
                  <a:cubicBezTo>
                    <a:pt x="32" y="88"/>
                    <a:pt x="32" y="88"/>
                    <a:pt x="31" y="88"/>
                  </a:cubicBezTo>
                  <a:cubicBezTo>
                    <a:pt x="31" y="88"/>
                    <a:pt x="30" y="88"/>
                    <a:pt x="30" y="88"/>
                  </a:cubicBezTo>
                  <a:cubicBezTo>
                    <a:pt x="29" y="89"/>
                    <a:pt x="30" y="90"/>
                    <a:pt x="30" y="90"/>
                  </a:cubicBezTo>
                  <a:cubicBezTo>
                    <a:pt x="29" y="91"/>
                    <a:pt x="28" y="91"/>
                    <a:pt x="27" y="91"/>
                  </a:cubicBezTo>
                  <a:cubicBezTo>
                    <a:pt x="27" y="91"/>
                    <a:pt x="26" y="92"/>
                    <a:pt x="26" y="91"/>
                  </a:cubicBezTo>
                  <a:cubicBezTo>
                    <a:pt x="25" y="91"/>
                    <a:pt x="24" y="91"/>
                    <a:pt x="23" y="91"/>
                  </a:cubicBezTo>
                  <a:cubicBezTo>
                    <a:pt x="22" y="91"/>
                    <a:pt x="21" y="91"/>
                    <a:pt x="20" y="91"/>
                  </a:cubicBezTo>
                  <a:cubicBezTo>
                    <a:pt x="20" y="91"/>
                    <a:pt x="19" y="91"/>
                    <a:pt x="19" y="91"/>
                  </a:cubicBezTo>
                  <a:cubicBezTo>
                    <a:pt x="19" y="92"/>
                    <a:pt x="19" y="93"/>
                    <a:pt x="18" y="93"/>
                  </a:cubicBezTo>
                  <a:cubicBezTo>
                    <a:pt x="18" y="93"/>
                    <a:pt x="17" y="93"/>
                    <a:pt x="17" y="93"/>
                  </a:cubicBezTo>
                  <a:cubicBezTo>
                    <a:pt x="17" y="93"/>
                    <a:pt x="16" y="95"/>
                    <a:pt x="16" y="95"/>
                  </a:cubicBezTo>
                  <a:cubicBezTo>
                    <a:pt x="16" y="95"/>
                    <a:pt x="15" y="95"/>
                    <a:pt x="14" y="95"/>
                  </a:cubicBezTo>
                  <a:cubicBezTo>
                    <a:pt x="14" y="95"/>
                    <a:pt x="13" y="96"/>
                    <a:pt x="12" y="95"/>
                  </a:cubicBezTo>
                  <a:cubicBezTo>
                    <a:pt x="12" y="95"/>
                    <a:pt x="11" y="95"/>
                    <a:pt x="11" y="94"/>
                  </a:cubicBezTo>
                  <a:cubicBezTo>
                    <a:pt x="10" y="94"/>
                    <a:pt x="11" y="93"/>
                    <a:pt x="11" y="93"/>
                  </a:cubicBezTo>
                  <a:cubicBezTo>
                    <a:pt x="12" y="93"/>
                    <a:pt x="12" y="92"/>
                    <a:pt x="12" y="92"/>
                  </a:cubicBezTo>
                  <a:cubicBezTo>
                    <a:pt x="12" y="92"/>
                    <a:pt x="12" y="91"/>
                    <a:pt x="12" y="91"/>
                  </a:cubicBezTo>
                  <a:cubicBezTo>
                    <a:pt x="12" y="91"/>
                    <a:pt x="12" y="90"/>
                    <a:pt x="13" y="89"/>
                  </a:cubicBezTo>
                  <a:cubicBezTo>
                    <a:pt x="13" y="89"/>
                    <a:pt x="13" y="88"/>
                    <a:pt x="14" y="88"/>
                  </a:cubicBezTo>
                  <a:cubicBezTo>
                    <a:pt x="14" y="87"/>
                    <a:pt x="14" y="87"/>
                    <a:pt x="14" y="86"/>
                  </a:cubicBezTo>
                  <a:cubicBezTo>
                    <a:pt x="15" y="86"/>
                    <a:pt x="15" y="85"/>
                    <a:pt x="15" y="85"/>
                  </a:cubicBezTo>
                  <a:cubicBezTo>
                    <a:pt x="15" y="85"/>
                    <a:pt x="16" y="84"/>
                    <a:pt x="16" y="84"/>
                  </a:cubicBezTo>
                  <a:cubicBezTo>
                    <a:pt x="16" y="83"/>
                    <a:pt x="16" y="82"/>
                    <a:pt x="17" y="81"/>
                  </a:cubicBezTo>
                  <a:cubicBezTo>
                    <a:pt x="17" y="80"/>
                    <a:pt x="17" y="79"/>
                    <a:pt x="17" y="78"/>
                  </a:cubicBezTo>
                  <a:cubicBezTo>
                    <a:pt x="17" y="77"/>
                    <a:pt x="17" y="76"/>
                    <a:pt x="17" y="75"/>
                  </a:cubicBezTo>
                  <a:cubicBezTo>
                    <a:pt x="17" y="74"/>
                    <a:pt x="17" y="72"/>
                    <a:pt x="17" y="70"/>
                  </a:cubicBezTo>
                  <a:cubicBezTo>
                    <a:pt x="17" y="69"/>
                    <a:pt x="17" y="68"/>
                    <a:pt x="17" y="67"/>
                  </a:cubicBezTo>
                  <a:cubicBezTo>
                    <a:pt x="17" y="65"/>
                    <a:pt x="17" y="64"/>
                    <a:pt x="17" y="63"/>
                  </a:cubicBezTo>
                  <a:cubicBezTo>
                    <a:pt x="16" y="62"/>
                    <a:pt x="16" y="59"/>
                    <a:pt x="15" y="58"/>
                  </a:cubicBezTo>
                  <a:cubicBezTo>
                    <a:pt x="15" y="57"/>
                    <a:pt x="14" y="54"/>
                    <a:pt x="14" y="52"/>
                  </a:cubicBezTo>
                  <a:cubicBezTo>
                    <a:pt x="13" y="51"/>
                    <a:pt x="12" y="49"/>
                    <a:pt x="12" y="48"/>
                  </a:cubicBezTo>
                  <a:cubicBezTo>
                    <a:pt x="11" y="47"/>
                    <a:pt x="10" y="46"/>
                    <a:pt x="9" y="45"/>
                  </a:cubicBezTo>
                  <a:cubicBezTo>
                    <a:pt x="9" y="45"/>
                    <a:pt x="8" y="44"/>
                    <a:pt x="8" y="43"/>
                  </a:cubicBezTo>
                  <a:cubicBezTo>
                    <a:pt x="7" y="42"/>
                    <a:pt x="7" y="41"/>
                    <a:pt x="7" y="41"/>
                  </a:cubicBezTo>
                  <a:cubicBezTo>
                    <a:pt x="6" y="40"/>
                    <a:pt x="5" y="39"/>
                    <a:pt x="4" y="39"/>
                  </a:cubicBezTo>
                  <a:cubicBezTo>
                    <a:pt x="4" y="38"/>
                    <a:pt x="3" y="38"/>
                    <a:pt x="3" y="38"/>
                  </a:cubicBezTo>
                  <a:cubicBezTo>
                    <a:pt x="2" y="37"/>
                    <a:pt x="1" y="37"/>
                    <a:pt x="1" y="37"/>
                  </a:cubicBezTo>
                  <a:cubicBezTo>
                    <a:pt x="1" y="36"/>
                    <a:pt x="0" y="36"/>
                    <a:pt x="1" y="36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2" y="36"/>
                    <a:pt x="2" y="36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3" y="36"/>
                    <a:pt x="3" y="36"/>
                  </a:cubicBezTo>
                  <a:cubicBezTo>
                    <a:pt x="3" y="36"/>
                    <a:pt x="3" y="37"/>
                    <a:pt x="3" y="37"/>
                  </a:cubicBezTo>
                  <a:cubicBezTo>
                    <a:pt x="3" y="37"/>
                    <a:pt x="4" y="37"/>
                    <a:pt x="4" y="37"/>
                  </a:cubicBezTo>
                  <a:cubicBezTo>
                    <a:pt x="5" y="37"/>
                    <a:pt x="6" y="36"/>
                    <a:pt x="6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8" y="36"/>
                    <a:pt x="8" y="35"/>
                    <a:pt x="9" y="35"/>
                  </a:cubicBezTo>
                  <a:cubicBezTo>
                    <a:pt x="9" y="35"/>
                    <a:pt x="9" y="34"/>
                    <a:pt x="10" y="34"/>
                  </a:cubicBezTo>
                  <a:cubicBezTo>
                    <a:pt x="10" y="34"/>
                    <a:pt x="12" y="35"/>
                    <a:pt x="12" y="34"/>
                  </a:cubicBezTo>
                  <a:cubicBezTo>
                    <a:pt x="13" y="34"/>
                    <a:pt x="14" y="34"/>
                    <a:pt x="14" y="34"/>
                  </a:cubicBezTo>
                  <a:cubicBezTo>
                    <a:pt x="15" y="34"/>
                    <a:pt x="16" y="34"/>
                    <a:pt x="17" y="34"/>
                  </a:cubicBezTo>
                  <a:cubicBezTo>
                    <a:pt x="17" y="34"/>
                    <a:pt x="18" y="34"/>
                    <a:pt x="19" y="34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2"/>
                    <a:pt x="22" y="32"/>
                  </a:cubicBezTo>
                  <a:cubicBezTo>
                    <a:pt x="22" y="32"/>
                    <a:pt x="23" y="32"/>
                    <a:pt x="23" y="32"/>
                  </a:cubicBezTo>
                  <a:cubicBezTo>
                    <a:pt x="24" y="32"/>
                    <a:pt x="24" y="32"/>
                    <a:pt x="25" y="32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4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6"/>
                  </a:cubicBezTo>
                  <a:cubicBezTo>
                    <a:pt x="24" y="36"/>
                    <a:pt x="25" y="36"/>
                    <a:pt x="25" y="36"/>
                  </a:cubicBezTo>
                  <a:cubicBezTo>
                    <a:pt x="25" y="37"/>
                    <a:pt x="26" y="37"/>
                    <a:pt x="27" y="37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40"/>
                    <a:pt x="26" y="40"/>
                    <a:pt x="26" y="40"/>
                  </a:cubicBezTo>
                  <a:cubicBezTo>
                    <a:pt x="26" y="40"/>
                    <a:pt x="25" y="41"/>
                    <a:pt x="25" y="41"/>
                  </a:cubicBezTo>
                  <a:cubicBezTo>
                    <a:pt x="25" y="41"/>
                    <a:pt x="25" y="42"/>
                    <a:pt x="25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6" y="43"/>
                    <a:pt x="26" y="43"/>
                    <a:pt x="26" y="42"/>
                  </a:cubicBezTo>
                  <a:cubicBezTo>
                    <a:pt x="26" y="42"/>
                    <a:pt x="27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8" y="42"/>
                    <a:pt x="28" y="42"/>
                    <a:pt x="29" y="42"/>
                  </a:cubicBezTo>
                  <a:cubicBezTo>
                    <a:pt x="29" y="42"/>
                    <a:pt x="30" y="43"/>
                    <a:pt x="30" y="44"/>
                  </a:cubicBezTo>
                  <a:cubicBezTo>
                    <a:pt x="30" y="44"/>
                    <a:pt x="30" y="45"/>
                    <a:pt x="30" y="45"/>
                  </a:cubicBezTo>
                  <a:cubicBezTo>
                    <a:pt x="31" y="45"/>
                    <a:pt x="30" y="46"/>
                    <a:pt x="30" y="46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2" y="47"/>
                    <a:pt x="32" y="46"/>
                    <a:pt x="32" y="46"/>
                  </a:cubicBezTo>
                  <a:cubicBezTo>
                    <a:pt x="32" y="46"/>
                    <a:pt x="32" y="45"/>
                    <a:pt x="32" y="45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3"/>
                    <a:pt x="31" y="42"/>
                    <a:pt x="31" y="42"/>
                  </a:cubicBezTo>
                  <a:cubicBezTo>
                    <a:pt x="31" y="42"/>
                    <a:pt x="32" y="41"/>
                    <a:pt x="32" y="41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2" y="40"/>
                    <a:pt x="33" y="40"/>
                    <a:pt x="33" y="40"/>
                  </a:cubicBezTo>
                  <a:cubicBezTo>
                    <a:pt x="33" y="40"/>
                    <a:pt x="34" y="40"/>
                    <a:pt x="34" y="41"/>
                  </a:cubicBezTo>
                  <a:cubicBezTo>
                    <a:pt x="35" y="41"/>
                    <a:pt x="35" y="40"/>
                    <a:pt x="35" y="40"/>
                  </a:cubicBezTo>
                  <a:cubicBezTo>
                    <a:pt x="36" y="40"/>
                    <a:pt x="36" y="40"/>
                    <a:pt x="37" y="40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6" y="42"/>
                    <a:pt x="36" y="42"/>
                  </a:cubicBezTo>
                  <a:cubicBezTo>
                    <a:pt x="36" y="42"/>
                    <a:pt x="36" y="41"/>
                    <a:pt x="36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4" y="43"/>
                    <a:pt x="34" y="44"/>
                    <a:pt x="35" y="44"/>
                  </a:cubicBezTo>
                  <a:cubicBezTo>
                    <a:pt x="35" y="44"/>
                    <a:pt x="35" y="44"/>
                    <a:pt x="36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8" y="45"/>
                  </a:cubicBezTo>
                  <a:cubicBezTo>
                    <a:pt x="38" y="45"/>
                    <a:pt x="38" y="45"/>
                    <a:pt x="39" y="45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7"/>
                    <a:pt x="39" y="47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7" y="48"/>
                    <a:pt x="38" y="48"/>
                    <a:pt x="38" y="48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40" y="48"/>
                    <a:pt x="39" y="49"/>
                    <a:pt x="40" y="49"/>
                  </a:cubicBezTo>
                  <a:cubicBezTo>
                    <a:pt x="40" y="49"/>
                    <a:pt x="40" y="49"/>
                    <a:pt x="40" y="50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1" y="51"/>
                    <a:pt x="41" y="52"/>
                    <a:pt x="41" y="52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0"/>
                    <a:pt x="42" y="49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8"/>
                    <a:pt x="41" y="47"/>
                    <a:pt x="41" y="47"/>
                  </a:cubicBezTo>
                  <a:cubicBezTo>
                    <a:pt x="41" y="46"/>
                    <a:pt x="41" y="46"/>
                    <a:pt x="41" y="45"/>
                  </a:cubicBezTo>
                  <a:cubicBezTo>
                    <a:pt x="41" y="45"/>
                    <a:pt x="41" y="44"/>
                    <a:pt x="41" y="44"/>
                  </a:cubicBezTo>
                  <a:cubicBezTo>
                    <a:pt x="40" y="44"/>
                    <a:pt x="40" y="43"/>
                    <a:pt x="40" y="43"/>
                  </a:cubicBezTo>
                  <a:cubicBezTo>
                    <a:pt x="40" y="43"/>
                    <a:pt x="40" y="42"/>
                    <a:pt x="40" y="42"/>
                  </a:cubicBezTo>
                  <a:cubicBezTo>
                    <a:pt x="40" y="42"/>
                    <a:pt x="40" y="41"/>
                    <a:pt x="40" y="40"/>
                  </a:cubicBezTo>
                  <a:cubicBezTo>
                    <a:pt x="40" y="40"/>
                    <a:pt x="40" y="40"/>
                    <a:pt x="40" y="39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7" y="39"/>
                    <a:pt x="37" y="39"/>
                    <a:pt x="36" y="39"/>
                  </a:cubicBezTo>
                  <a:cubicBezTo>
                    <a:pt x="36" y="39"/>
                    <a:pt x="36" y="39"/>
                    <a:pt x="36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4" y="38"/>
                    <a:pt x="35" y="38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7" y="37"/>
                    <a:pt x="37" y="37"/>
                    <a:pt x="38" y="36"/>
                  </a:cubicBezTo>
                  <a:cubicBezTo>
                    <a:pt x="38" y="36"/>
                    <a:pt x="38" y="36"/>
                    <a:pt x="39" y="36"/>
                  </a:cubicBezTo>
                  <a:cubicBezTo>
                    <a:pt x="39" y="36"/>
                    <a:pt x="40" y="35"/>
                    <a:pt x="40" y="35"/>
                  </a:cubicBezTo>
                  <a:cubicBezTo>
                    <a:pt x="40" y="35"/>
                    <a:pt x="41" y="35"/>
                    <a:pt x="42" y="35"/>
                  </a:cubicBezTo>
                  <a:cubicBezTo>
                    <a:pt x="42" y="35"/>
                    <a:pt x="42" y="34"/>
                    <a:pt x="42" y="34"/>
                  </a:cubicBezTo>
                  <a:cubicBezTo>
                    <a:pt x="42" y="34"/>
                    <a:pt x="43" y="35"/>
                    <a:pt x="43" y="35"/>
                  </a:cubicBezTo>
                  <a:cubicBezTo>
                    <a:pt x="43" y="36"/>
                    <a:pt x="43" y="36"/>
                    <a:pt x="43" y="37"/>
                  </a:cubicBezTo>
                  <a:cubicBezTo>
                    <a:pt x="43" y="37"/>
                    <a:pt x="43" y="37"/>
                    <a:pt x="43" y="38"/>
                  </a:cubicBezTo>
                  <a:cubicBezTo>
                    <a:pt x="43" y="38"/>
                    <a:pt x="44" y="38"/>
                    <a:pt x="44" y="38"/>
                  </a:cubicBezTo>
                  <a:cubicBezTo>
                    <a:pt x="44" y="38"/>
                    <a:pt x="44" y="37"/>
                    <a:pt x="45" y="37"/>
                  </a:cubicBezTo>
                  <a:cubicBezTo>
                    <a:pt x="45" y="37"/>
                    <a:pt x="45" y="36"/>
                    <a:pt x="46" y="36"/>
                  </a:cubicBezTo>
                  <a:cubicBezTo>
                    <a:pt x="46" y="36"/>
                    <a:pt x="46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8" y="37"/>
                    <a:pt x="48" y="38"/>
                    <a:pt x="48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9"/>
                    <a:pt x="50" y="39"/>
                  </a:cubicBezTo>
                  <a:cubicBezTo>
                    <a:pt x="50" y="39"/>
                    <a:pt x="51" y="39"/>
                    <a:pt x="51" y="39"/>
                  </a:cubicBezTo>
                  <a:cubicBezTo>
                    <a:pt x="51" y="39"/>
                    <a:pt x="51" y="38"/>
                    <a:pt x="51" y="38"/>
                  </a:cubicBezTo>
                  <a:cubicBezTo>
                    <a:pt x="51" y="38"/>
                    <a:pt x="51" y="38"/>
                    <a:pt x="51" y="37"/>
                  </a:cubicBezTo>
                  <a:cubicBezTo>
                    <a:pt x="51" y="37"/>
                    <a:pt x="51" y="37"/>
                    <a:pt x="51" y="36"/>
                  </a:cubicBezTo>
                  <a:cubicBezTo>
                    <a:pt x="51" y="36"/>
                    <a:pt x="50" y="36"/>
                    <a:pt x="50" y="36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9" y="34"/>
                    <a:pt x="49" y="34"/>
                    <a:pt x="4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9" y="32"/>
                    <a:pt x="49" y="32"/>
                    <a:pt x="50" y="32"/>
                  </a:cubicBezTo>
                  <a:cubicBezTo>
                    <a:pt x="50" y="32"/>
                    <a:pt x="50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33"/>
                    <a:pt x="51" y="34"/>
                    <a:pt x="52" y="34"/>
                  </a:cubicBezTo>
                  <a:cubicBezTo>
                    <a:pt x="52" y="34"/>
                    <a:pt x="52" y="34"/>
                    <a:pt x="52" y="33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3" y="31"/>
                    <a:pt x="53" y="32"/>
                    <a:pt x="53" y="3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4" y="34"/>
                    <a:pt x="55" y="34"/>
                    <a:pt x="55" y="34"/>
                  </a:cubicBezTo>
                  <a:cubicBezTo>
                    <a:pt x="56" y="34"/>
                    <a:pt x="55" y="33"/>
                    <a:pt x="55" y="33"/>
                  </a:cubicBezTo>
                  <a:cubicBezTo>
                    <a:pt x="55" y="33"/>
                    <a:pt x="55" y="32"/>
                    <a:pt x="55" y="32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6" y="29"/>
                    <a:pt x="56" y="29"/>
                    <a:pt x="56" y="29"/>
                  </a:cubicBezTo>
                  <a:cubicBezTo>
                    <a:pt x="57" y="29"/>
                    <a:pt x="57" y="30"/>
                    <a:pt x="57" y="30"/>
                  </a:cubicBezTo>
                  <a:cubicBezTo>
                    <a:pt x="57" y="30"/>
                    <a:pt x="58" y="30"/>
                    <a:pt x="58" y="30"/>
                  </a:cubicBezTo>
                  <a:cubicBezTo>
                    <a:pt x="58" y="30"/>
                    <a:pt x="58" y="31"/>
                    <a:pt x="58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2"/>
                    <a:pt x="59" y="32"/>
                    <a:pt x="59" y="31"/>
                  </a:cubicBezTo>
                  <a:cubicBezTo>
                    <a:pt x="59" y="31"/>
                    <a:pt x="59" y="30"/>
                    <a:pt x="59" y="30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29"/>
                    <a:pt x="58" y="29"/>
                  </a:cubicBezTo>
                  <a:cubicBezTo>
                    <a:pt x="58" y="29"/>
                    <a:pt x="58" y="28"/>
                    <a:pt x="58" y="28"/>
                  </a:cubicBezTo>
                  <a:cubicBezTo>
                    <a:pt x="58" y="28"/>
                    <a:pt x="57" y="28"/>
                    <a:pt x="57" y="28"/>
                  </a:cubicBezTo>
                  <a:cubicBezTo>
                    <a:pt x="57" y="28"/>
                    <a:pt x="56" y="28"/>
                    <a:pt x="55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4" y="28"/>
                    <a:pt x="53" y="28"/>
                    <a:pt x="53" y="28"/>
                  </a:cubicBezTo>
                  <a:cubicBezTo>
                    <a:pt x="52" y="28"/>
                    <a:pt x="52" y="28"/>
                    <a:pt x="51" y="28"/>
                  </a:cubicBezTo>
                  <a:cubicBezTo>
                    <a:pt x="51" y="28"/>
                    <a:pt x="50" y="28"/>
                    <a:pt x="50" y="28"/>
                  </a:cubicBezTo>
                  <a:cubicBezTo>
                    <a:pt x="49" y="28"/>
                    <a:pt x="48" y="28"/>
                    <a:pt x="48" y="28"/>
                  </a:cubicBezTo>
                  <a:cubicBezTo>
                    <a:pt x="48" y="28"/>
                    <a:pt x="47" y="28"/>
                    <a:pt x="47" y="28"/>
                  </a:cubicBezTo>
                  <a:cubicBezTo>
                    <a:pt x="47" y="28"/>
                    <a:pt x="46" y="28"/>
                    <a:pt x="46" y="28"/>
                  </a:cubicBezTo>
                  <a:cubicBezTo>
                    <a:pt x="46" y="28"/>
                    <a:pt x="45" y="28"/>
                    <a:pt x="45" y="28"/>
                  </a:cubicBezTo>
                  <a:cubicBezTo>
                    <a:pt x="44" y="28"/>
                    <a:pt x="44" y="28"/>
                    <a:pt x="43" y="28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2" y="30"/>
                    <a:pt x="42" y="30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1" y="30"/>
                    <a:pt x="41" y="30"/>
                    <a:pt x="41" y="29"/>
                  </a:cubicBezTo>
                  <a:cubicBezTo>
                    <a:pt x="41" y="29"/>
                    <a:pt x="41" y="29"/>
                    <a:pt x="41" y="28"/>
                  </a:cubicBezTo>
                  <a:cubicBezTo>
                    <a:pt x="41" y="28"/>
                    <a:pt x="41" y="27"/>
                    <a:pt x="42" y="27"/>
                  </a:cubicBezTo>
                  <a:cubicBezTo>
                    <a:pt x="42" y="26"/>
                    <a:pt x="42" y="25"/>
                    <a:pt x="42" y="25"/>
                  </a:cubicBezTo>
                  <a:cubicBezTo>
                    <a:pt x="43" y="25"/>
                    <a:pt x="43" y="24"/>
                    <a:pt x="43" y="24"/>
                  </a:cubicBezTo>
                  <a:cubicBezTo>
                    <a:pt x="43" y="24"/>
                    <a:pt x="44" y="24"/>
                    <a:pt x="45" y="24"/>
                  </a:cubicBezTo>
                  <a:cubicBezTo>
                    <a:pt x="46" y="23"/>
                    <a:pt x="47" y="23"/>
                    <a:pt x="47" y="23"/>
                  </a:cubicBezTo>
                  <a:cubicBezTo>
                    <a:pt x="48" y="23"/>
                    <a:pt x="48" y="22"/>
                    <a:pt x="49" y="22"/>
                  </a:cubicBezTo>
                  <a:cubicBezTo>
                    <a:pt x="49" y="22"/>
                    <a:pt x="50" y="22"/>
                    <a:pt x="50" y="22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8" y="21"/>
                    <a:pt x="49" y="20"/>
                    <a:pt x="49" y="20"/>
                  </a:cubicBezTo>
                  <a:cubicBezTo>
                    <a:pt x="49" y="20"/>
                    <a:pt x="49" y="20"/>
                    <a:pt x="50" y="20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2" y="19"/>
                    <a:pt x="52" y="19"/>
                  </a:cubicBezTo>
                  <a:cubicBezTo>
                    <a:pt x="53" y="19"/>
                    <a:pt x="53" y="18"/>
                    <a:pt x="54" y="18"/>
                  </a:cubicBezTo>
                  <a:cubicBezTo>
                    <a:pt x="54" y="18"/>
                    <a:pt x="55" y="17"/>
                    <a:pt x="55" y="17"/>
                  </a:cubicBezTo>
                  <a:cubicBezTo>
                    <a:pt x="56" y="17"/>
                    <a:pt x="57" y="16"/>
                    <a:pt x="57" y="16"/>
                  </a:cubicBezTo>
                  <a:cubicBezTo>
                    <a:pt x="57" y="16"/>
                    <a:pt x="58" y="15"/>
                    <a:pt x="58" y="15"/>
                  </a:cubicBezTo>
                  <a:cubicBezTo>
                    <a:pt x="58" y="15"/>
                    <a:pt x="59" y="15"/>
                    <a:pt x="60" y="15"/>
                  </a:cubicBezTo>
                  <a:cubicBezTo>
                    <a:pt x="60" y="15"/>
                    <a:pt x="61" y="15"/>
                    <a:pt x="61" y="15"/>
                  </a:cubicBezTo>
                  <a:cubicBezTo>
                    <a:pt x="62" y="15"/>
                    <a:pt x="62" y="15"/>
                    <a:pt x="63" y="15"/>
                  </a:cubicBezTo>
                  <a:cubicBezTo>
                    <a:pt x="63" y="15"/>
                    <a:pt x="64" y="15"/>
                    <a:pt x="64" y="15"/>
                  </a:cubicBezTo>
                  <a:cubicBezTo>
                    <a:pt x="64" y="15"/>
                    <a:pt x="65" y="15"/>
                    <a:pt x="65" y="15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7" y="15"/>
                    <a:pt x="68" y="16"/>
                    <a:pt x="68" y="17"/>
                  </a:cubicBezTo>
                  <a:cubicBezTo>
                    <a:pt x="68" y="17"/>
                    <a:pt x="68" y="18"/>
                    <a:pt x="68" y="18"/>
                  </a:cubicBezTo>
                  <a:cubicBezTo>
                    <a:pt x="68" y="18"/>
                    <a:pt x="67" y="18"/>
                    <a:pt x="67" y="18"/>
                  </a:cubicBezTo>
                  <a:cubicBezTo>
                    <a:pt x="66" y="18"/>
                    <a:pt x="65" y="18"/>
                    <a:pt x="65" y="18"/>
                  </a:cubicBezTo>
                  <a:cubicBezTo>
                    <a:pt x="65" y="18"/>
                    <a:pt x="65" y="19"/>
                    <a:pt x="65" y="20"/>
                  </a:cubicBezTo>
                  <a:cubicBezTo>
                    <a:pt x="65" y="20"/>
                    <a:pt x="65" y="21"/>
                    <a:pt x="65" y="21"/>
                  </a:cubicBezTo>
                  <a:cubicBezTo>
                    <a:pt x="66" y="22"/>
                    <a:pt x="68" y="22"/>
                    <a:pt x="68" y="22"/>
                  </a:cubicBezTo>
                  <a:cubicBezTo>
                    <a:pt x="69" y="23"/>
                    <a:pt x="70" y="23"/>
                    <a:pt x="71" y="23"/>
                  </a:cubicBezTo>
                  <a:cubicBezTo>
                    <a:pt x="72" y="23"/>
                    <a:pt x="73" y="22"/>
                    <a:pt x="73" y="22"/>
                  </a:cubicBezTo>
                  <a:cubicBezTo>
                    <a:pt x="74" y="21"/>
                    <a:pt x="75" y="20"/>
                    <a:pt x="76" y="20"/>
                  </a:cubicBezTo>
                  <a:cubicBezTo>
                    <a:pt x="77" y="20"/>
                    <a:pt x="78" y="19"/>
                    <a:pt x="78" y="19"/>
                  </a:cubicBezTo>
                  <a:cubicBezTo>
                    <a:pt x="79" y="18"/>
                    <a:pt x="81" y="18"/>
                    <a:pt x="81" y="19"/>
                  </a:cubicBezTo>
                  <a:cubicBezTo>
                    <a:pt x="82" y="19"/>
                    <a:pt x="83" y="20"/>
                    <a:pt x="83" y="20"/>
                  </a:cubicBezTo>
                  <a:cubicBezTo>
                    <a:pt x="84" y="20"/>
                    <a:pt x="84" y="22"/>
                    <a:pt x="85" y="22"/>
                  </a:cubicBezTo>
                  <a:cubicBezTo>
                    <a:pt x="85" y="23"/>
                    <a:pt x="87" y="23"/>
                    <a:pt x="88" y="24"/>
                  </a:cubicBezTo>
                  <a:cubicBezTo>
                    <a:pt x="89" y="24"/>
                    <a:pt x="91" y="24"/>
                    <a:pt x="92" y="24"/>
                  </a:cubicBezTo>
                  <a:cubicBezTo>
                    <a:pt x="93" y="24"/>
                    <a:pt x="94" y="23"/>
                    <a:pt x="95" y="23"/>
                  </a:cubicBezTo>
                  <a:cubicBezTo>
                    <a:pt x="95" y="23"/>
                    <a:pt x="96" y="22"/>
                    <a:pt x="97" y="21"/>
                  </a:cubicBezTo>
                  <a:cubicBezTo>
                    <a:pt x="97" y="21"/>
                    <a:pt x="98" y="19"/>
                    <a:pt x="98" y="18"/>
                  </a:cubicBezTo>
                  <a:cubicBezTo>
                    <a:pt x="98" y="18"/>
                    <a:pt x="99" y="16"/>
                    <a:pt x="99" y="15"/>
                  </a:cubicBezTo>
                  <a:cubicBezTo>
                    <a:pt x="100" y="14"/>
                    <a:pt x="100" y="12"/>
                    <a:pt x="100" y="10"/>
                  </a:cubicBezTo>
                  <a:cubicBezTo>
                    <a:pt x="101" y="10"/>
                    <a:pt x="102" y="9"/>
                    <a:pt x="103" y="8"/>
                  </a:cubicBezTo>
                  <a:cubicBezTo>
                    <a:pt x="103" y="7"/>
                    <a:pt x="104" y="5"/>
                    <a:pt x="104" y="5"/>
                  </a:cubicBezTo>
                  <a:cubicBezTo>
                    <a:pt x="104" y="4"/>
                    <a:pt x="104" y="3"/>
                    <a:pt x="105" y="2"/>
                  </a:cubicBezTo>
                  <a:cubicBezTo>
                    <a:pt x="105" y="2"/>
                    <a:pt x="106" y="1"/>
                    <a:pt x="106" y="1"/>
                  </a:cubicBezTo>
                  <a:cubicBezTo>
                    <a:pt x="107" y="0"/>
                    <a:pt x="108" y="0"/>
                    <a:pt x="108" y="0"/>
                  </a:cubicBezTo>
                  <a:cubicBezTo>
                    <a:pt x="109" y="0"/>
                    <a:pt x="109" y="2"/>
                    <a:pt x="109" y="2"/>
                  </a:cubicBezTo>
                  <a:cubicBezTo>
                    <a:pt x="110" y="3"/>
                    <a:pt x="111" y="4"/>
                    <a:pt x="113" y="4"/>
                  </a:cubicBezTo>
                  <a:cubicBezTo>
                    <a:pt x="113" y="5"/>
                    <a:pt x="114" y="5"/>
                    <a:pt x="115" y="5"/>
                  </a:cubicBezTo>
                  <a:cubicBezTo>
                    <a:pt x="115" y="5"/>
                    <a:pt x="117" y="5"/>
                    <a:pt x="117" y="5"/>
                  </a:cubicBezTo>
                  <a:cubicBezTo>
                    <a:pt x="118" y="5"/>
                    <a:pt x="118" y="4"/>
                    <a:pt x="118" y="4"/>
                  </a:cubicBezTo>
                  <a:cubicBezTo>
                    <a:pt x="119" y="3"/>
                    <a:pt x="119" y="2"/>
                    <a:pt x="120" y="2"/>
                  </a:cubicBezTo>
                  <a:cubicBezTo>
                    <a:pt x="120" y="2"/>
                    <a:pt x="121" y="2"/>
                    <a:pt x="121" y="2"/>
                  </a:cubicBezTo>
                  <a:cubicBezTo>
                    <a:pt x="121" y="2"/>
                    <a:pt x="121" y="3"/>
                    <a:pt x="122" y="3"/>
                  </a:cubicBezTo>
                  <a:cubicBezTo>
                    <a:pt x="122" y="4"/>
                    <a:pt x="122" y="5"/>
                    <a:pt x="122" y="6"/>
                  </a:cubicBezTo>
                  <a:cubicBezTo>
                    <a:pt x="121" y="7"/>
                    <a:pt x="121" y="8"/>
                    <a:pt x="121" y="9"/>
                  </a:cubicBezTo>
                  <a:cubicBezTo>
                    <a:pt x="120" y="9"/>
                    <a:pt x="120" y="10"/>
                    <a:pt x="120" y="11"/>
                  </a:cubicBezTo>
                  <a:cubicBezTo>
                    <a:pt x="120" y="12"/>
                    <a:pt x="121" y="13"/>
                    <a:pt x="122" y="14"/>
                  </a:cubicBezTo>
                  <a:cubicBezTo>
                    <a:pt x="122" y="14"/>
                    <a:pt x="124" y="15"/>
                    <a:pt x="124" y="15"/>
                  </a:cubicBezTo>
                  <a:cubicBezTo>
                    <a:pt x="125" y="16"/>
                    <a:pt x="126" y="16"/>
                    <a:pt x="127" y="16"/>
                  </a:cubicBezTo>
                  <a:cubicBezTo>
                    <a:pt x="128" y="16"/>
                    <a:pt x="130" y="15"/>
                    <a:pt x="131" y="15"/>
                  </a:cubicBezTo>
                  <a:cubicBezTo>
                    <a:pt x="131" y="15"/>
                    <a:pt x="131" y="15"/>
                    <a:pt x="131" y="15"/>
                  </a:cubicBezTo>
                  <a:cubicBezTo>
                    <a:pt x="132" y="15"/>
                    <a:pt x="133" y="16"/>
                    <a:pt x="133" y="16"/>
                  </a:cubicBezTo>
                  <a:cubicBezTo>
                    <a:pt x="134" y="16"/>
                    <a:pt x="135" y="17"/>
                    <a:pt x="136" y="17"/>
                  </a:cubicBezTo>
                  <a:cubicBezTo>
                    <a:pt x="136" y="17"/>
                    <a:pt x="138" y="17"/>
                    <a:pt x="138" y="17"/>
                  </a:cubicBezTo>
                  <a:cubicBezTo>
                    <a:pt x="139" y="18"/>
                    <a:pt x="140" y="18"/>
                    <a:pt x="140" y="19"/>
                  </a:cubicBezTo>
                  <a:cubicBezTo>
                    <a:pt x="140" y="20"/>
                    <a:pt x="140" y="20"/>
                    <a:pt x="140" y="21"/>
                  </a:cubicBezTo>
                  <a:cubicBezTo>
                    <a:pt x="140" y="21"/>
                    <a:pt x="139" y="22"/>
                    <a:pt x="139" y="22"/>
                  </a:cubicBezTo>
                  <a:cubicBezTo>
                    <a:pt x="139" y="23"/>
                    <a:pt x="139" y="24"/>
                    <a:pt x="139" y="24"/>
                  </a:cubicBezTo>
                  <a:cubicBezTo>
                    <a:pt x="139" y="25"/>
                    <a:pt x="139" y="26"/>
                    <a:pt x="139" y="26"/>
                  </a:cubicBezTo>
                  <a:cubicBezTo>
                    <a:pt x="139" y="27"/>
                    <a:pt x="138" y="27"/>
                    <a:pt x="138" y="28"/>
                  </a:cubicBezTo>
                  <a:cubicBezTo>
                    <a:pt x="138" y="28"/>
                    <a:pt x="138" y="29"/>
                    <a:pt x="137" y="29"/>
                  </a:cubicBezTo>
                  <a:cubicBezTo>
                    <a:pt x="137" y="30"/>
                    <a:pt x="136" y="31"/>
                    <a:pt x="135" y="31"/>
                  </a:cubicBezTo>
                  <a:cubicBezTo>
                    <a:pt x="134" y="32"/>
                    <a:pt x="133" y="32"/>
                    <a:pt x="133" y="33"/>
                  </a:cubicBezTo>
                  <a:cubicBezTo>
                    <a:pt x="132" y="33"/>
                    <a:pt x="131" y="33"/>
                    <a:pt x="131" y="33"/>
                  </a:cubicBezTo>
                  <a:cubicBezTo>
                    <a:pt x="130" y="34"/>
                    <a:pt x="129" y="34"/>
                    <a:pt x="128" y="35"/>
                  </a:cubicBezTo>
                  <a:cubicBezTo>
                    <a:pt x="128" y="35"/>
                    <a:pt x="127" y="35"/>
                    <a:pt x="126" y="36"/>
                  </a:cubicBezTo>
                  <a:cubicBezTo>
                    <a:pt x="126" y="36"/>
                    <a:pt x="126" y="38"/>
                    <a:pt x="126" y="38"/>
                  </a:cubicBezTo>
                  <a:cubicBezTo>
                    <a:pt x="125" y="39"/>
                    <a:pt x="124" y="40"/>
                    <a:pt x="122" y="41"/>
                  </a:cubicBezTo>
                  <a:cubicBezTo>
                    <a:pt x="122" y="41"/>
                    <a:pt x="121" y="41"/>
                    <a:pt x="121" y="41"/>
                  </a:cubicBezTo>
                  <a:cubicBezTo>
                    <a:pt x="120" y="42"/>
                    <a:pt x="119" y="42"/>
                    <a:pt x="118" y="43"/>
                  </a:cubicBezTo>
                  <a:cubicBezTo>
                    <a:pt x="118" y="44"/>
                    <a:pt x="117" y="45"/>
                    <a:pt x="116" y="45"/>
                  </a:cubicBezTo>
                  <a:cubicBezTo>
                    <a:pt x="116" y="46"/>
                    <a:pt x="115" y="47"/>
                    <a:pt x="115" y="48"/>
                  </a:cubicBezTo>
                  <a:cubicBezTo>
                    <a:pt x="114" y="48"/>
                    <a:pt x="113" y="49"/>
                    <a:pt x="113" y="50"/>
                  </a:cubicBezTo>
                  <a:cubicBezTo>
                    <a:pt x="113" y="51"/>
                    <a:pt x="112" y="53"/>
                    <a:pt x="112" y="54"/>
                  </a:cubicBezTo>
                  <a:cubicBezTo>
                    <a:pt x="112" y="55"/>
                    <a:pt x="114" y="56"/>
                    <a:pt x="114" y="56"/>
                  </a:cubicBezTo>
                  <a:cubicBezTo>
                    <a:pt x="114" y="57"/>
                    <a:pt x="114" y="58"/>
                    <a:pt x="114" y="59"/>
                  </a:cubicBezTo>
                  <a:cubicBezTo>
                    <a:pt x="114" y="59"/>
                    <a:pt x="114" y="60"/>
                    <a:pt x="115" y="61"/>
                  </a:cubicBezTo>
                  <a:cubicBezTo>
                    <a:pt x="115" y="62"/>
                    <a:pt x="116" y="63"/>
                    <a:pt x="117" y="64"/>
                  </a:cubicBezTo>
                  <a:cubicBezTo>
                    <a:pt x="117" y="65"/>
                    <a:pt x="118" y="65"/>
                    <a:pt x="119" y="65"/>
                  </a:cubicBezTo>
                  <a:cubicBezTo>
                    <a:pt x="119" y="66"/>
                    <a:pt x="121" y="66"/>
                    <a:pt x="121" y="66"/>
                  </a:cubicBezTo>
                  <a:cubicBezTo>
                    <a:pt x="122" y="67"/>
                    <a:pt x="123" y="67"/>
                    <a:pt x="124" y="67"/>
                  </a:cubicBezTo>
                  <a:cubicBezTo>
                    <a:pt x="124" y="67"/>
                    <a:pt x="125" y="68"/>
                    <a:pt x="126" y="68"/>
                  </a:cubicBezTo>
                  <a:cubicBezTo>
                    <a:pt x="126" y="68"/>
                    <a:pt x="127" y="69"/>
                    <a:pt x="128" y="69"/>
                  </a:cubicBezTo>
                  <a:cubicBezTo>
                    <a:pt x="128" y="70"/>
                    <a:pt x="129" y="71"/>
                    <a:pt x="129" y="71"/>
                  </a:cubicBezTo>
                  <a:cubicBezTo>
                    <a:pt x="130" y="71"/>
                    <a:pt x="131" y="71"/>
                    <a:pt x="131" y="71"/>
                  </a:cubicBezTo>
                  <a:cubicBezTo>
                    <a:pt x="132" y="71"/>
                    <a:pt x="133" y="71"/>
                    <a:pt x="134" y="71"/>
                  </a:cubicBezTo>
                  <a:cubicBezTo>
                    <a:pt x="134" y="71"/>
                    <a:pt x="136" y="72"/>
                    <a:pt x="136" y="72"/>
                  </a:cubicBezTo>
                  <a:cubicBezTo>
                    <a:pt x="137" y="72"/>
                    <a:pt x="137" y="73"/>
                    <a:pt x="137" y="73"/>
                  </a:cubicBezTo>
                  <a:cubicBezTo>
                    <a:pt x="138" y="73"/>
                    <a:pt x="139" y="74"/>
                    <a:pt x="139" y="74"/>
                  </a:cubicBezTo>
                  <a:cubicBezTo>
                    <a:pt x="140" y="73"/>
                    <a:pt x="140" y="73"/>
                    <a:pt x="140" y="73"/>
                  </a:cubicBezTo>
                  <a:cubicBezTo>
                    <a:pt x="141" y="73"/>
                    <a:pt x="141" y="72"/>
                    <a:pt x="142" y="71"/>
                  </a:cubicBezTo>
                  <a:cubicBezTo>
                    <a:pt x="142" y="71"/>
                    <a:pt x="143" y="71"/>
                    <a:pt x="143" y="71"/>
                  </a:cubicBezTo>
                  <a:cubicBezTo>
                    <a:pt x="144" y="71"/>
                    <a:pt x="145" y="72"/>
                    <a:pt x="145" y="72"/>
                  </a:cubicBezTo>
                  <a:cubicBezTo>
                    <a:pt x="145" y="72"/>
                    <a:pt x="145" y="73"/>
                    <a:pt x="146" y="73"/>
                  </a:cubicBezTo>
                  <a:cubicBezTo>
                    <a:pt x="147" y="73"/>
                    <a:pt x="149" y="73"/>
                    <a:pt x="149" y="73"/>
                  </a:cubicBezTo>
                  <a:cubicBezTo>
                    <a:pt x="150" y="73"/>
                    <a:pt x="151" y="73"/>
                    <a:pt x="152" y="73"/>
                  </a:cubicBezTo>
                  <a:cubicBezTo>
                    <a:pt x="152" y="73"/>
                    <a:pt x="153" y="73"/>
                    <a:pt x="154" y="73"/>
                  </a:cubicBezTo>
                  <a:cubicBezTo>
                    <a:pt x="155" y="73"/>
                    <a:pt x="156" y="72"/>
                    <a:pt x="157" y="72"/>
                  </a:cubicBezTo>
                  <a:cubicBezTo>
                    <a:pt x="158" y="72"/>
                    <a:pt x="159" y="71"/>
                    <a:pt x="160" y="71"/>
                  </a:cubicBezTo>
                  <a:cubicBezTo>
                    <a:pt x="160" y="70"/>
                    <a:pt x="160" y="69"/>
                    <a:pt x="161" y="69"/>
                  </a:cubicBezTo>
                  <a:cubicBezTo>
                    <a:pt x="161" y="68"/>
                    <a:pt x="161" y="67"/>
                    <a:pt x="161" y="67"/>
                  </a:cubicBezTo>
                  <a:cubicBezTo>
                    <a:pt x="162" y="67"/>
                    <a:pt x="163" y="67"/>
                    <a:pt x="164" y="67"/>
                  </a:cubicBezTo>
                  <a:cubicBezTo>
                    <a:pt x="164" y="67"/>
                    <a:pt x="164" y="68"/>
                    <a:pt x="165" y="68"/>
                  </a:cubicBezTo>
                  <a:cubicBezTo>
                    <a:pt x="165" y="68"/>
                    <a:pt x="166" y="69"/>
                    <a:pt x="167" y="70"/>
                  </a:cubicBezTo>
                  <a:cubicBezTo>
                    <a:pt x="167" y="70"/>
                    <a:pt x="169" y="72"/>
                    <a:pt x="169" y="72"/>
                  </a:cubicBezTo>
                  <a:cubicBezTo>
                    <a:pt x="170" y="73"/>
                    <a:pt x="170" y="74"/>
                    <a:pt x="170" y="75"/>
                  </a:cubicBezTo>
                  <a:cubicBezTo>
                    <a:pt x="171" y="76"/>
                    <a:pt x="172" y="77"/>
                    <a:pt x="173" y="79"/>
                  </a:cubicBezTo>
                  <a:cubicBezTo>
                    <a:pt x="173" y="79"/>
                    <a:pt x="173" y="80"/>
                    <a:pt x="173" y="81"/>
                  </a:cubicBezTo>
                  <a:cubicBezTo>
                    <a:pt x="173" y="82"/>
                    <a:pt x="173" y="83"/>
                    <a:pt x="173" y="83"/>
                  </a:cubicBezTo>
                  <a:cubicBezTo>
                    <a:pt x="173" y="84"/>
                    <a:pt x="173" y="85"/>
                    <a:pt x="174" y="86"/>
                  </a:cubicBezTo>
                  <a:cubicBezTo>
                    <a:pt x="174" y="87"/>
                    <a:pt x="174" y="88"/>
                    <a:pt x="175" y="89"/>
                  </a:cubicBezTo>
                  <a:cubicBezTo>
                    <a:pt x="175" y="89"/>
                    <a:pt x="176" y="90"/>
                    <a:pt x="176" y="91"/>
                  </a:cubicBezTo>
                  <a:cubicBezTo>
                    <a:pt x="177" y="91"/>
                    <a:pt x="178" y="92"/>
                    <a:pt x="178" y="92"/>
                  </a:cubicBezTo>
                  <a:cubicBezTo>
                    <a:pt x="179" y="93"/>
                    <a:pt x="179" y="94"/>
                    <a:pt x="179" y="94"/>
                  </a:cubicBezTo>
                  <a:cubicBezTo>
                    <a:pt x="179" y="94"/>
                    <a:pt x="179" y="95"/>
                    <a:pt x="179" y="96"/>
                  </a:cubicBezTo>
                  <a:cubicBezTo>
                    <a:pt x="179" y="96"/>
                    <a:pt x="178" y="97"/>
                    <a:pt x="178" y="97"/>
                  </a:cubicBezTo>
                  <a:cubicBezTo>
                    <a:pt x="178" y="98"/>
                    <a:pt x="177" y="98"/>
                    <a:pt x="177" y="99"/>
                  </a:cubicBezTo>
                  <a:cubicBezTo>
                    <a:pt x="176" y="99"/>
                    <a:pt x="176" y="100"/>
                    <a:pt x="175" y="100"/>
                  </a:cubicBezTo>
                  <a:cubicBezTo>
                    <a:pt x="175" y="101"/>
                    <a:pt x="175" y="102"/>
                    <a:pt x="175" y="103"/>
                  </a:cubicBezTo>
                  <a:cubicBezTo>
                    <a:pt x="175" y="103"/>
                    <a:pt x="176" y="104"/>
                    <a:pt x="176" y="104"/>
                  </a:cubicBezTo>
                  <a:cubicBezTo>
                    <a:pt x="176" y="105"/>
                    <a:pt x="177" y="106"/>
                    <a:pt x="177" y="106"/>
                  </a:cubicBezTo>
                  <a:cubicBezTo>
                    <a:pt x="178" y="106"/>
                    <a:pt x="179" y="106"/>
                    <a:pt x="180" y="106"/>
                  </a:cubicBezTo>
                  <a:cubicBezTo>
                    <a:pt x="181" y="106"/>
                    <a:pt x="183" y="107"/>
                    <a:pt x="183" y="107"/>
                  </a:cubicBezTo>
                  <a:cubicBezTo>
                    <a:pt x="184" y="107"/>
                    <a:pt x="185" y="108"/>
                    <a:pt x="185" y="108"/>
                  </a:cubicBezTo>
                  <a:cubicBezTo>
                    <a:pt x="186" y="109"/>
                    <a:pt x="186" y="110"/>
                    <a:pt x="187" y="111"/>
                  </a:cubicBezTo>
                  <a:cubicBezTo>
                    <a:pt x="187" y="111"/>
                    <a:pt x="189" y="111"/>
                    <a:pt x="190" y="111"/>
                  </a:cubicBezTo>
                  <a:cubicBezTo>
                    <a:pt x="190" y="111"/>
                    <a:pt x="193" y="112"/>
                    <a:pt x="193" y="112"/>
                  </a:cubicBezTo>
                  <a:cubicBezTo>
                    <a:pt x="194" y="112"/>
                    <a:pt x="195" y="112"/>
                    <a:pt x="196" y="112"/>
                  </a:cubicBezTo>
                  <a:cubicBezTo>
                    <a:pt x="196" y="112"/>
                    <a:pt x="197" y="113"/>
                    <a:pt x="197" y="114"/>
                  </a:cubicBezTo>
                  <a:cubicBezTo>
                    <a:pt x="198" y="114"/>
                    <a:pt x="200" y="115"/>
                    <a:pt x="201" y="115"/>
                  </a:cubicBezTo>
                  <a:cubicBezTo>
                    <a:pt x="201" y="116"/>
                    <a:pt x="203" y="117"/>
                    <a:pt x="203" y="118"/>
                  </a:cubicBezTo>
                  <a:cubicBezTo>
                    <a:pt x="204" y="118"/>
                    <a:pt x="205" y="120"/>
                    <a:pt x="205" y="121"/>
                  </a:cubicBezTo>
                  <a:cubicBezTo>
                    <a:pt x="205" y="121"/>
                    <a:pt x="206" y="122"/>
                    <a:pt x="206" y="12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194"/>
            <p:cNvSpPr>
              <a:spLocks/>
            </p:cNvSpPr>
            <p:nvPr/>
          </p:nvSpPr>
          <p:spPr bwMode="auto">
            <a:xfrm>
              <a:off x="1275" y="2857"/>
              <a:ext cx="579" cy="674"/>
            </a:xfrm>
            <a:custGeom>
              <a:avLst/>
              <a:gdLst>
                <a:gd name="T0" fmla="*/ 194 w 209"/>
                <a:gd name="T1" fmla="*/ 141 h 244"/>
                <a:gd name="T2" fmla="*/ 177 w 209"/>
                <a:gd name="T3" fmla="*/ 155 h 244"/>
                <a:gd name="T4" fmla="*/ 160 w 209"/>
                <a:gd name="T5" fmla="*/ 168 h 244"/>
                <a:gd name="T6" fmla="*/ 179 w 209"/>
                <a:gd name="T7" fmla="*/ 194 h 244"/>
                <a:gd name="T8" fmla="*/ 165 w 209"/>
                <a:gd name="T9" fmla="*/ 220 h 244"/>
                <a:gd name="T10" fmla="*/ 131 w 209"/>
                <a:gd name="T11" fmla="*/ 229 h 244"/>
                <a:gd name="T12" fmla="*/ 113 w 209"/>
                <a:gd name="T13" fmla="*/ 240 h 244"/>
                <a:gd name="T14" fmla="*/ 89 w 209"/>
                <a:gd name="T15" fmla="*/ 229 h 244"/>
                <a:gd name="T16" fmla="*/ 78 w 209"/>
                <a:gd name="T17" fmla="*/ 202 h 244"/>
                <a:gd name="T18" fmla="*/ 81 w 209"/>
                <a:gd name="T19" fmla="*/ 185 h 244"/>
                <a:gd name="T20" fmla="*/ 90 w 209"/>
                <a:gd name="T21" fmla="*/ 115 h 244"/>
                <a:gd name="T22" fmla="*/ 79 w 209"/>
                <a:gd name="T23" fmla="*/ 91 h 244"/>
                <a:gd name="T24" fmla="*/ 68 w 209"/>
                <a:gd name="T25" fmla="*/ 77 h 244"/>
                <a:gd name="T26" fmla="*/ 72 w 209"/>
                <a:gd name="T27" fmla="*/ 80 h 244"/>
                <a:gd name="T28" fmla="*/ 83 w 209"/>
                <a:gd name="T29" fmla="*/ 89 h 244"/>
                <a:gd name="T30" fmla="*/ 88 w 209"/>
                <a:gd name="T31" fmla="*/ 100 h 244"/>
                <a:gd name="T32" fmla="*/ 87 w 209"/>
                <a:gd name="T33" fmla="*/ 93 h 244"/>
                <a:gd name="T34" fmla="*/ 89 w 209"/>
                <a:gd name="T35" fmla="*/ 90 h 244"/>
                <a:gd name="T36" fmla="*/ 93 w 209"/>
                <a:gd name="T37" fmla="*/ 89 h 244"/>
                <a:gd name="T38" fmla="*/ 96 w 209"/>
                <a:gd name="T39" fmla="*/ 90 h 244"/>
                <a:gd name="T40" fmla="*/ 113 w 209"/>
                <a:gd name="T41" fmla="*/ 97 h 244"/>
                <a:gd name="T42" fmla="*/ 105 w 209"/>
                <a:gd name="T43" fmla="*/ 89 h 244"/>
                <a:gd name="T44" fmla="*/ 102 w 209"/>
                <a:gd name="T45" fmla="*/ 82 h 244"/>
                <a:gd name="T46" fmla="*/ 104 w 209"/>
                <a:gd name="T47" fmla="*/ 71 h 244"/>
                <a:gd name="T48" fmla="*/ 98 w 209"/>
                <a:gd name="T49" fmla="*/ 66 h 244"/>
                <a:gd name="T50" fmla="*/ 98 w 209"/>
                <a:gd name="T51" fmla="*/ 58 h 244"/>
                <a:gd name="T52" fmla="*/ 91 w 209"/>
                <a:gd name="T53" fmla="*/ 69 h 244"/>
                <a:gd name="T54" fmla="*/ 91 w 209"/>
                <a:gd name="T55" fmla="*/ 71 h 244"/>
                <a:gd name="T56" fmla="*/ 93 w 209"/>
                <a:gd name="T57" fmla="*/ 71 h 244"/>
                <a:gd name="T58" fmla="*/ 93 w 209"/>
                <a:gd name="T59" fmla="*/ 79 h 244"/>
                <a:gd name="T60" fmla="*/ 87 w 209"/>
                <a:gd name="T61" fmla="*/ 81 h 244"/>
                <a:gd name="T62" fmla="*/ 66 w 209"/>
                <a:gd name="T63" fmla="*/ 71 h 244"/>
                <a:gd name="T64" fmla="*/ 47 w 209"/>
                <a:gd name="T65" fmla="*/ 86 h 244"/>
                <a:gd name="T66" fmla="*/ 23 w 209"/>
                <a:gd name="T67" fmla="*/ 91 h 244"/>
                <a:gd name="T68" fmla="*/ 13 w 209"/>
                <a:gd name="T69" fmla="*/ 89 h 244"/>
                <a:gd name="T70" fmla="*/ 14 w 209"/>
                <a:gd name="T71" fmla="*/ 52 h 244"/>
                <a:gd name="T72" fmla="*/ 3 w 209"/>
                <a:gd name="T73" fmla="*/ 36 h 244"/>
                <a:gd name="T74" fmla="*/ 22 w 209"/>
                <a:gd name="T75" fmla="*/ 32 h 244"/>
                <a:gd name="T76" fmla="*/ 25 w 209"/>
                <a:gd name="T77" fmla="*/ 41 h 244"/>
                <a:gd name="T78" fmla="*/ 32 w 209"/>
                <a:gd name="T79" fmla="*/ 46 h 244"/>
                <a:gd name="T80" fmla="*/ 36 w 209"/>
                <a:gd name="T81" fmla="*/ 42 h 244"/>
                <a:gd name="T82" fmla="*/ 38 w 209"/>
                <a:gd name="T83" fmla="*/ 47 h 244"/>
                <a:gd name="T84" fmla="*/ 41 w 209"/>
                <a:gd name="T85" fmla="*/ 48 h 244"/>
                <a:gd name="T86" fmla="*/ 35 w 209"/>
                <a:gd name="T87" fmla="*/ 38 h 244"/>
                <a:gd name="T88" fmla="*/ 44 w 209"/>
                <a:gd name="T89" fmla="*/ 38 h 244"/>
                <a:gd name="T90" fmla="*/ 50 w 209"/>
                <a:gd name="T91" fmla="*/ 36 h 244"/>
                <a:gd name="T92" fmla="*/ 52 w 209"/>
                <a:gd name="T93" fmla="*/ 32 h 244"/>
                <a:gd name="T94" fmla="*/ 57 w 209"/>
                <a:gd name="T95" fmla="*/ 30 h 244"/>
                <a:gd name="T96" fmla="*/ 53 w 209"/>
                <a:gd name="T97" fmla="*/ 28 h 244"/>
                <a:gd name="T98" fmla="*/ 41 w 209"/>
                <a:gd name="T99" fmla="*/ 28 h 244"/>
                <a:gd name="T100" fmla="*/ 50 w 209"/>
                <a:gd name="T101" fmla="*/ 20 h 244"/>
                <a:gd name="T102" fmla="*/ 65 w 209"/>
                <a:gd name="T103" fmla="*/ 14 h 244"/>
                <a:gd name="T104" fmla="*/ 78 w 209"/>
                <a:gd name="T105" fmla="*/ 19 h 244"/>
                <a:gd name="T106" fmla="*/ 104 w 209"/>
                <a:gd name="T107" fmla="*/ 5 h 244"/>
                <a:gd name="T108" fmla="*/ 122 w 209"/>
                <a:gd name="T109" fmla="*/ 6 h 244"/>
                <a:gd name="T110" fmla="*/ 140 w 209"/>
                <a:gd name="T111" fmla="*/ 21 h 244"/>
                <a:gd name="T112" fmla="*/ 122 w 209"/>
                <a:gd name="T113" fmla="*/ 41 h 244"/>
                <a:gd name="T114" fmla="*/ 121 w 209"/>
                <a:gd name="T115" fmla="*/ 66 h 244"/>
                <a:gd name="T116" fmla="*/ 143 w 209"/>
                <a:gd name="T117" fmla="*/ 71 h 244"/>
                <a:gd name="T118" fmla="*/ 167 w 209"/>
                <a:gd name="T119" fmla="*/ 70 h 244"/>
                <a:gd name="T120" fmla="*/ 178 w 209"/>
                <a:gd name="T121" fmla="*/ 97 h 244"/>
                <a:gd name="T122" fmla="*/ 196 w 209"/>
                <a:gd name="T123" fmla="*/ 112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9" h="244">
                  <a:moveTo>
                    <a:pt x="206" y="123"/>
                  </a:moveTo>
                  <a:cubicBezTo>
                    <a:pt x="207" y="123"/>
                    <a:pt x="207" y="124"/>
                    <a:pt x="207" y="126"/>
                  </a:cubicBezTo>
                  <a:cubicBezTo>
                    <a:pt x="208" y="126"/>
                    <a:pt x="207" y="128"/>
                    <a:pt x="207" y="129"/>
                  </a:cubicBezTo>
                  <a:cubicBezTo>
                    <a:pt x="207" y="130"/>
                    <a:pt x="208" y="131"/>
                    <a:pt x="208" y="132"/>
                  </a:cubicBezTo>
                  <a:cubicBezTo>
                    <a:pt x="208" y="133"/>
                    <a:pt x="209" y="134"/>
                    <a:pt x="209" y="135"/>
                  </a:cubicBezTo>
                  <a:cubicBezTo>
                    <a:pt x="209" y="135"/>
                    <a:pt x="208" y="137"/>
                    <a:pt x="208" y="137"/>
                  </a:cubicBezTo>
                  <a:cubicBezTo>
                    <a:pt x="207" y="138"/>
                    <a:pt x="206" y="138"/>
                    <a:pt x="206" y="138"/>
                  </a:cubicBezTo>
                  <a:cubicBezTo>
                    <a:pt x="205" y="138"/>
                    <a:pt x="204" y="138"/>
                    <a:pt x="203" y="138"/>
                  </a:cubicBezTo>
                  <a:cubicBezTo>
                    <a:pt x="202" y="138"/>
                    <a:pt x="200" y="139"/>
                    <a:pt x="199" y="139"/>
                  </a:cubicBezTo>
                  <a:cubicBezTo>
                    <a:pt x="199" y="139"/>
                    <a:pt x="198" y="140"/>
                    <a:pt x="198" y="140"/>
                  </a:cubicBezTo>
                  <a:cubicBezTo>
                    <a:pt x="197" y="140"/>
                    <a:pt x="196" y="141"/>
                    <a:pt x="196" y="141"/>
                  </a:cubicBezTo>
                  <a:cubicBezTo>
                    <a:pt x="196" y="141"/>
                    <a:pt x="194" y="141"/>
                    <a:pt x="194" y="141"/>
                  </a:cubicBezTo>
                  <a:cubicBezTo>
                    <a:pt x="193" y="141"/>
                    <a:pt x="192" y="141"/>
                    <a:pt x="192" y="142"/>
                  </a:cubicBezTo>
                  <a:cubicBezTo>
                    <a:pt x="192" y="142"/>
                    <a:pt x="190" y="143"/>
                    <a:pt x="190" y="144"/>
                  </a:cubicBezTo>
                  <a:cubicBezTo>
                    <a:pt x="190" y="145"/>
                    <a:pt x="191" y="146"/>
                    <a:pt x="190" y="147"/>
                  </a:cubicBezTo>
                  <a:cubicBezTo>
                    <a:pt x="190" y="147"/>
                    <a:pt x="189" y="147"/>
                    <a:pt x="188" y="147"/>
                  </a:cubicBezTo>
                  <a:cubicBezTo>
                    <a:pt x="188" y="147"/>
                    <a:pt x="187" y="147"/>
                    <a:pt x="186" y="147"/>
                  </a:cubicBezTo>
                  <a:cubicBezTo>
                    <a:pt x="186" y="146"/>
                    <a:pt x="185" y="146"/>
                    <a:pt x="184" y="146"/>
                  </a:cubicBezTo>
                  <a:cubicBezTo>
                    <a:pt x="183" y="146"/>
                    <a:pt x="182" y="145"/>
                    <a:pt x="182" y="146"/>
                  </a:cubicBezTo>
                  <a:cubicBezTo>
                    <a:pt x="181" y="146"/>
                    <a:pt x="180" y="146"/>
                    <a:pt x="180" y="147"/>
                  </a:cubicBezTo>
                  <a:cubicBezTo>
                    <a:pt x="180" y="147"/>
                    <a:pt x="180" y="149"/>
                    <a:pt x="180" y="149"/>
                  </a:cubicBezTo>
                  <a:cubicBezTo>
                    <a:pt x="180" y="150"/>
                    <a:pt x="181" y="152"/>
                    <a:pt x="180" y="152"/>
                  </a:cubicBezTo>
                  <a:cubicBezTo>
                    <a:pt x="180" y="153"/>
                    <a:pt x="179" y="154"/>
                    <a:pt x="179" y="154"/>
                  </a:cubicBezTo>
                  <a:cubicBezTo>
                    <a:pt x="178" y="154"/>
                    <a:pt x="177" y="155"/>
                    <a:pt x="177" y="155"/>
                  </a:cubicBezTo>
                  <a:cubicBezTo>
                    <a:pt x="176" y="154"/>
                    <a:pt x="176" y="154"/>
                    <a:pt x="175" y="153"/>
                  </a:cubicBezTo>
                  <a:cubicBezTo>
                    <a:pt x="175" y="153"/>
                    <a:pt x="174" y="153"/>
                    <a:pt x="174" y="153"/>
                  </a:cubicBezTo>
                  <a:cubicBezTo>
                    <a:pt x="173" y="153"/>
                    <a:pt x="172" y="153"/>
                    <a:pt x="172" y="154"/>
                  </a:cubicBezTo>
                  <a:cubicBezTo>
                    <a:pt x="171" y="154"/>
                    <a:pt x="171" y="155"/>
                    <a:pt x="171" y="155"/>
                  </a:cubicBezTo>
                  <a:cubicBezTo>
                    <a:pt x="170" y="155"/>
                    <a:pt x="170" y="156"/>
                    <a:pt x="170" y="157"/>
                  </a:cubicBezTo>
                  <a:cubicBezTo>
                    <a:pt x="169" y="157"/>
                    <a:pt x="169" y="159"/>
                    <a:pt x="169" y="159"/>
                  </a:cubicBezTo>
                  <a:cubicBezTo>
                    <a:pt x="169" y="160"/>
                    <a:pt x="167" y="162"/>
                    <a:pt x="167" y="162"/>
                  </a:cubicBezTo>
                  <a:cubicBezTo>
                    <a:pt x="166" y="163"/>
                    <a:pt x="166" y="163"/>
                    <a:pt x="165" y="163"/>
                  </a:cubicBezTo>
                  <a:cubicBezTo>
                    <a:pt x="165" y="163"/>
                    <a:pt x="164" y="163"/>
                    <a:pt x="164" y="163"/>
                  </a:cubicBezTo>
                  <a:cubicBezTo>
                    <a:pt x="163" y="163"/>
                    <a:pt x="163" y="164"/>
                    <a:pt x="163" y="164"/>
                  </a:cubicBezTo>
                  <a:cubicBezTo>
                    <a:pt x="163" y="165"/>
                    <a:pt x="162" y="166"/>
                    <a:pt x="162" y="166"/>
                  </a:cubicBezTo>
                  <a:cubicBezTo>
                    <a:pt x="161" y="167"/>
                    <a:pt x="161" y="168"/>
                    <a:pt x="160" y="168"/>
                  </a:cubicBezTo>
                  <a:cubicBezTo>
                    <a:pt x="160" y="169"/>
                    <a:pt x="160" y="170"/>
                    <a:pt x="160" y="170"/>
                  </a:cubicBezTo>
                  <a:cubicBezTo>
                    <a:pt x="160" y="171"/>
                    <a:pt x="160" y="172"/>
                    <a:pt x="160" y="173"/>
                  </a:cubicBezTo>
                  <a:cubicBezTo>
                    <a:pt x="160" y="174"/>
                    <a:pt x="161" y="175"/>
                    <a:pt x="161" y="176"/>
                  </a:cubicBezTo>
                  <a:cubicBezTo>
                    <a:pt x="161" y="178"/>
                    <a:pt x="163" y="180"/>
                    <a:pt x="164" y="181"/>
                  </a:cubicBezTo>
                  <a:cubicBezTo>
                    <a:pt x="164" y="181"/>
                    <a:pt x="165" y="182"/>
                    <a:pt x="165" y="183"/>
                  </a:cubicBezTo>
                  <a:cubicBezTo>
                    <a:pt x="166" y="183"/>
                    <a:pt x="167" y="185"/>
                    <a:pt x="169" y="185"/>
                  </a:cubicBezTo>
                  <a:cubicBezTo>
                    <a:pt x="169" y="185"/>
                    <a:pt x="171" y="186"/>
                    <a:pt x="172" y="186"/>
                  </a:cubicBezTo>
                  <a:cubicBezTo>
                    <a:pt x="172" y="186"/>
                    <a:pt x="174" y="186"/>
                    <a:pt x="175" y="187"/>
                  </a:cubicBezTo>
                  <a:cubicBezTo>
                    <a:pt x="175" y="187"/>
                    <a:pt x="176" y="187"/>
                    <a:pt x="176" y="187"/>
                  </a:cubicBezTo>
                  <a:cubicBezTo>
                    <a:pt x="177" y="188"/>
                    <a:pt x="177" y="189"/>
                    <a:pt x="177" y="189"/>
                  </a:cubicBezTo>
                  <a:cubicBezTo>
                    <a:pt x="178" y="190"/>
                    <a:pt x="178" y="191"/>
                    <a:pt x="179" y="192"/>
                  </a:cubicBezTo>
                  <a:cubicBezTo>
                    <a:pt x="179" y="192"/>
                    <a:pt x="179" y="193"/>
                    <a:pt x="179" y="194"/>
                  </a:cubicBezTo>
                  <a:cubicBezTo>
                    <a:pt x="179" y="195"/>
                    <a:pt x="179" y="196"/>
                    <a:pt x="179" y="196"/>
                  </a:cubicBezTo>
                  <a:cubicBezTo>
                    <a:pt x="179" y="197"/>
                    <a:pt x="179" y="199"/>
                    <a:pt x="179" y="200"/>
                  </a:cubicBezTo>
                  <a:cubicBezTo>
                    <a:pt x="179" y="200"/>
                    <a:pt x="179" y="202"/>
                    <a:pt x="179" y="203"/>
                  </a:cubicBezTo>
                  <a:cubicBezTo>
                    <a:pt x="179" y="203"/>
                    <a:pt x="178" y="205"/>
                    <a:pt x="178" y="205"/>
                  </a:cubicBezTo>
                  <a:cubicBezTo>
                    <a:pt x="178" y="206"/>
                    <a:pt x="178" y="208"/>
                    <a:pt x="178" y="208"/>
                  </a:cubicBezTo>
                  <a:cubicBezTo>
                    <a:pt x="178" y="209"/>
                    <a:pt x="178" y="211"/>
                    <a:pt x="178" y="212"/>
                  </a:cubicBezTo>
                  <a:cubicBezTo>
                    <a:pt x="177" y="212"/>
                    <a:pt x="178" y="214"/>
                    <a:pt x="177" y="214"/>
                  </a:cubicBezTo>
                  <a:cubicBezTo>
                    <a:pt x="177" y="215"/>
                    <a:pt x="176" y="216"/>
                    <a:pt x="175" y="217"/>
                  </a:cubicBezTo>
                  <a:cubicBezTo>
                    <a:pt x="175" y="217"/>
                    <a:pt x="174" y="218"/>
                    <a:pt x="174" y="218"/>
                  </a:cubicBezTo>
                  <a:cubicBezTo>
                    <a:pt x="173" y="219"/>
                    <a:pt x="172" y="220"/>
                    <a:pt x="171" y="220"/>
                  </a:cubicBezTo>
                  <a:cubicBezTo>
                    <a:pt x="171" y="220"/>
                    <a:pt x="169" y="221"/>
                    <a:pt x="169" y="221"/>
                  </a:cubicBezTo>
                  <a:cubicBezTo>
                    <a:pt x="168" y="221"/>
                    <a:pt x="166" y="220"/>
                    <a:pt x="165" y="220"/>
                  </a:cubicBezTo>
                  <a:cubicBezTo>
                    <a:pt x="165" y="220"/>
                    <a:pt x="163" y="220"/>
                    <a:pt x="163" y="220"/>
                  </a:cubicBezTo>
                  <a:cubicBezTo>
                    <a:pt x="161" y="220"/>
                    <a:pt x="159" y="219"/>
                    <a:pt x="158" y="218"/>
                  </a:cubicBezTo>
                  <a:cubicBezTo>
                    <a:pt x="157" y="218"/>
                    <a:pt x="154" y="218"/>
                    <a:pt x="153" y="218"/>
                  </a:cubicBezTo>
                  <a:cubicBezTo>
                    <a:pt x="153" y="218"/>
                    <a:pt x="152" y="219"/>
                    <a:pt x="151" y="219"/>
                  </a:cubicBezTo>
                  <a:cubicBezTo>
                    <a:pt x="150" y="220"/>
                    <a:pt x="148" y="221"/>
                    <a:pt x="147" y="221"/>
                  </a:cubicBezTo>
                  <a:cubicBezTo>
                    <a:pt x="146" y="221"/>
                    <a:pt x="144" y="221"/>
                    <a:pt x="144" y="222"/>
                  </a:cubicBezTo>
                  <a:cubicBezTo>
                    <a:pt x="143" y="222"/>
                    <a:pt x="142" y="221"/>
                    <a:pt x="141" y="221"/>
                  </a:cubicBezTo>
                  <a:cubicBezTo>
                    <a:pt x="140" y="221"/>
                    <a:pt x="138" y="221"/>
                    <a:pt x="138" y="222"/>
                  </a:cubicBezTo>
                  <a:cubicBezTo>
                    <a:pt x="137" y="222"/>
                    <a:pt x="136" y="222"/>
                    <a:pt x="136" y="223"/>
                  </a:cubicBezTo>
                  <a:cubicBezTo>
                    <a:pt x="135" y="223"/>
                    <a:pt x="134" y="224"/>
                    <a:pt x="134" y="225"/>
                  </a:cubicBezTo>
                  <a:cubicBezTo>
                    <a:pt x="133" y="226"/>
                    <a:pt x="133" y="227"/>
                    <a:pt x="132" y="227"/>
                  </a:cubicBezTo>
                  <a:cubicBezTo>
                    <a:pt x="132" y="228"/>
                    <a:pt x="132" y="229"/>
                    <a:pt x="131" y="229"/>
                  </a:cubicBezTo>
                  <a:cubicBezTo>
                    <a:pt x="131" y="230"/>
                    <a:pt x="130" y="230"/>
                    <a:pt x="130" y="230"/>
                  </a:cubicBezTo>
                  <a:cubicBezTo>
                    <a:pt x="130" y="231"/>
                    <a:pt x="129" y="232"/>
                    <a:pt x="129" y="233"/>
                  </a:cubicBezTo>
                  <a:cubicBezTo>
                    <a:pt x="128" y="233"/>
                    <a:pt x="128" y="234"/>
                    <a:pt x="128" y="234"/>
                  </a:cubicBezTo>
                  <a:cubicBezTo>
                    <a:pt x="127" y="235"/>
                    <a:pt x="127" y="236"/>
                    <a:pt x="127" y="237"/>
                  </a:cubicBezTo>
                  <a:cubicBezTo>
                    <a:pt x="127" y="237"/>
                    <a:pt x="127" y="238"/>
                    <a:pt x="127" y="239"/>
                  </a:cubicBezTo>
                  <a:cubicBezTo>
                    <a:pt x="127" y="239"/>
                    <a:pt x="127" y="241"/>
                    <a:pt x="126" y="241"/>
                  </a:cubicBezTo>
                  <a:cubicBezTo>
                    <a:pt x="126" y="242"/>
                    <a:pt x="126" y="243"/>
                    <a:pt x="126" y="243"/>
                  </a:cubicBezTo>
                  <a:cubicBezTo>
                    <a:pt x="125" y="244"/>
                    <a:pt x="124" y="244"/>
                    <a:pt x="124" y="244"/>
                  </a:cubicBezTo>
                  <a:cubicBezTo>
                    <a:pt x="123" y="244"/>
                    <a:pt x="122" y="244"/>
                    <a:pt x="122" y="244"/>
                  </a:cubicBezTo>
                  <a:cubicBezTo>
                    <a:pt x="121" y="244"/>
                    <a:pt x="118" y="243"/>
                    <a:pt x="117" y="243"/>
                  </a:cubicBezTo>
                  <a:cubicBezTo>
                    <a:pt x="117" y="242"/>
                    <a:pt x="116" y="241"/>
                    <a:pt x="115" y="241"/>
                  </a:cubicBezTo>
                  <a:cubicBezTo>
                    <a:pt x="115" y="241"/>
                    <a:pt x="113" y="240"/>
                    <a:pt x="113" y="240"/>
                  </a:cubicBezTo>
                  <a:cubicBezTo>
                    <a:pt x="113" y="241"/>
                    <a:pt x="112" y="242"/>
                    <a:pt x="111" y="242"/>
                  </a:cubicBezTo>
                  <a:cubicBezTo>
                    <a:pt x="111" y="242"/>
                    <a:pt x="110" y="241"/>
                    <a:pt x="109" y="240"/>
                  </a:cubicBezTo>
                  <a:cubicBezTo>
                    <a:pt x="108" y="240"/>
                    <a:pt x="107" y="238"/>
                    <a:pt x="107" y="237"/>
                  </a:cubicBezTo>
                  <a:cubicBezTo>
                    <a:pt x="106" y="237"/>
                    <a:pt x="106" y="235"/>
                    <a:pt x="105" y="235"/>
                  </a:cubicBezTo>
                  <a:cubicBezTo>
                    <a:pt x="105" y="234"/>
                    <a:pt x="104" y="232"/>
                    <a:pt x="103" y="232"/>
                  </a:cubicBezTo>
                  <a:cubicBezTo>
                    <a:pt x="103" y="231"/>
                    <a:pt x="102" y="230"/>
                    <a:pt x="102" y="230"/>
                  </a:cubicBezTo>
                  <a:cubicBezTo>
                    <a:pt x="100" y="230"/>
                    <a:pt x="98" y="230"/>
                    <a:pt x="97" y="230"/>
                  </a:cubicBezTo>
                  <a:cubicBezTo>
                    <a:pt x="96" y="230"/>
                    <a:pt x="95" y="231"/>
                    <a:pt x="94" y="231"/>
                  </a:cubicBezTo>
                  <a:cubicBezTo>
                    <a:pt x="93" y="231"/>
                    <a:pt x="92" y="230"/>
                    <a:pt x="92" y="230"/>
                  </a:cubicBezTo>
                  <a:cubicBezTo>
                    <a:pt x="91" y="230"/>
                    <a:pt x="90" y="230"/>
                    <a:pt x="90" y="230"/>
                  </a:cubicBezTo>
                  <a:cubicBezTo>
                    <a:pt x="89" y="230"/>
                    <a:pt x="89" y="229"/>
                    <a:pt x="89" y="229"/>
                  </a:cubicBezTo>
                  <a:cubicBezTo>
                    <a:pt x="89" y="229"/>
                    <a:pt x="89" y="229"/>
                    <a:pt x="89" y="229"/>
                  </a:cubicBezTo>
                  <a:cubicBezTo>
                    <a:pt x="89" y="228"/>
                    <a:pt x="90" y="228"/>
                    <a:pt x="90" y="227"/>
                  </a:cubicBezTo>
                  <a:cubicBezTo>
                    <a:pt x="90" y="227"/>
                    <a:pt x="89" y="226"/>
                    <a:pt x="89" y="226"/>
                  </a:cubicBezTo>
                  <a:cubicBezTo>
                    <a:pt x="89" y="226"/>
                    <a:pt x="89" y="225"/>
                    <a:pt x="88" y="225"/>
                  </a:cubicBezTo>
                  <a:cubicBezTo>
                    <a:pt x="88" y="224"/>
                    <a:pt x="88" y="223"/>
                    <a:pt x="88" y="222"/>
                  </a:cubicBezTo>
                  <a:cubicBezTo>
                    <a:pt x="89" y="221"/>
                    <a:pt x="89" y="220"/>
                    <a:pt x="89" y="219"/>
                  </a:cubicBezTo>
                  <a:cubicBezTo>
                    <a:pt x="89" y="218"/>
                    <a:pt x="89" y="216"/>
                    <a:pt x="89" y="215"/>
                  </a:cubicBezTo>
                  <a:cubicBezTo>
                    <a:pt x="89" y="215"/>
                    <a:pt x="88" y="214"/>
                    <a:pt x="88" y="213"/>
                  </a:cubicBezTo>
                  <a:cubicBezTo>
                    <a:pt x="88" y="212"/>
                    <a:pt x="88" y="210"/>
                    <a:pt x="88" y="210"/>
                  </a:cubicBezTo>
                  <a:cubicBezTo>
                    <a:pt x="87" y="209"/>
                    <a:pt x="87" y="207"/>
                    <a:pt x="86" y="206"/>
                  </a:cubicBezTo>
                  <a:cubicBezTo>
                    <a:pt x="85" y="205"/>
                    <a:pt x="84" y="205"/>
                    <a:pt x="83" y="204"/>
                  </a:cubicBezTo>
                  <a:cubicBezTo>
                    <a:pt x="82" y="204"/>
                    <a:pt x="81" y="204"/>
                    <a:pt x="80" y="204"/>
                  </a:cubicBezTo>
                  <a:cubicBezTo>
                    <a:pt x="80" y="203"/>
                    <a:pt x="79" y="203"/>
                    <a:pt x="78" y="202"/>
                  </a:cubicBezTo>
                  <a:cubicBezTo>
                    <a:pt x="78" y="202"/>
                    <a:pt x="77" y="202"/>
                    <a:pt x="77" y="201"/>
                  </a:cubicBezTo>
                  <a:cubicBezTo>
                    <a:pt x="76" y="201"/>
                    <a:pt x="75" y="201"/>
                    <a:pt x="75" y="201"/>
                  </a:cubicBezTo>
                  <a:cubicBezTo>
                    <a:pt x="75" y="201"/>
                    <a:pt x="74" y="201"/>
                    <a:pt x="74" y="201"/>
                  </a:cubicBezTo>
                  <a:cubicBezTo>
                    <a:pt x="74" y="201"/>
                    <a:pt x="73" y="201"/>
                    <a:pt x="73" y="201"/>
                  </a:cubicBezTo>
                  <a:cubicBezTo>
                    <a:pt x="73" y="201"/>
                    <a:pt x="72" y="201"/>
                    <a:pt x="72" y="201"/>
                  </a:cubicBezTo>
                  <a:cubicBezTo>
                    <a:pt x="72" y="200"/>
                    <a:pt x="72" y="200"/>
                    <a:pt x="72" y="199"/>
                  </a:cubicBezTo>
                  <a:cubicBezTo>
                    <a:pt x="72" y="199"/>
                    <a:pt x="72" y="199"/>
                    <a:pt x="72" y="199"/>
                  </a:cubicBezTo>
                  <a:cubicBezTo>
                    <a:pt x="73" y="198"/>
                    <a:pt x="73" y="198"/>
                    <a:pt x="74" y="198"/>
                  </a:cubicBezTo>
                  <a:cubicBezTo>
                    <a:pt x="74" y="198"/>
                    <a:pt x="75" y="197"/>
                    <a:pt x="75" y="197"/>
                  </a:cubicBezTo>
                  <a:cubicBezTo>
                    <a:pt x="75" y="197"/>
                    <a:pt x="76" y="195"/>
                    <a:pt x="76" y="194"/>
                  </a:cubicBezTo>
                  <a:cubicBezTo>
                    <a:pt x="77" y="194"/>
                    <a:pt x="77" y="192"/>
                    <a:pt x="78" y="192"/>
                  </a:cubicBezTo>
                  <a:cubicBezTo>
                    <a:pt x="78" y="190"/>
                    <a:pt x="80" y="187"/>
                    <a:pt x="81" y="185"/>
                  </a:cubicBezTo>
                  <a:cubicBezTo>
                    <a:pt x="82" y="183"/>
                    <a:pt x="83" y="179"/>
                    <a:pt x="84" y="177"/>
                  </a:cubicBezTo>
                  <a:cubicBezTo>
                    <a:pt x="84" y="175"/>
                    <a:pt x="85" y="173"/>
                    <a:pt x="86" y="171"/>
                  </a:cubicBezTo>
                  <a:cubicBezTo>
                    <a:pt x="86" y="170"/>
                    <a:pt x="87" y="168"/>
                    <a:pt x="87" y="166"/>
                  </a:cubicBezTo>
                  <a:cubicBezTo>
                    <a:pt x="87" y="165"/>
                    <a:pt x="88" y="161"/>
                    <a:pt x="89" y="159"/>
                  </a:cubicBezTo>
                  <a:cubicBezTo>
                    <a:pt x="89" y="158"/>
                    <a:pt x="90" y="156"/>
                    <a:pt x="90" y="156"/>
                  </a:cubicBezTo>
                  <a:cubicBezTo>
                    <a:pt x="90" y="155"/>
                    <a:pt x="91" y="153"/>
                    <a:pt x="91" y="152"/>
                  </a:cubicBezTo>
                  <a:cubicBezTo>
                    <a:pt x="91" y="152"/>
                    <a:pt x="91" y="151"/>
                    <a:pt x="91" y="150"/>
                  </a:cubicBezTo>
                  <a:cubicBezTo>
                    <a:pt x="92" y="149"/>
                    <a:pt x="92" y="146"/>
                    <a:pt x="92" y="144"/>
                  </a:cubicBezTo>
                  <a:cubicBezTo>
                    <a:pt x="92" y="143"/>
                    <a:pt x="92" y="140"/>
                    <a:pt x="92" y="138"/>
                  </a:cubicBezTo>
                  <a:cubicBezTo>
                    <a:pt x="92" y="135"/>
                    <a:pt x="92" y="130"/>
                    <a:pt x="92" y="128"/>
                  </a:cubicBezTo>
                  <a:cubicBezTo>
                    <a:pt x="91" y="126"/>
                    <a:pt x="91" y="122"/>
                    <a:pt x="91" y="120"/>
                  </a:cubicBezTo>
                  <a:cubicBezTo>
                    <a:pt x="91" y="119"/>
                    <a:pt x="91" y="116"/>
                    <a:pt x="90" y="115"/>
                  </a:cubicBezTo>
                  <a:cubicBezTo>
                    <a:pt x="90" y="114"/>
                    <a:pt x="89" y="111"/>
                    <a:pt x="88" y="110"/>
                  </a:cubicBezTo>
                  <a:cubicBezTo>
                    <a:pt x="88" y="109"/>
                    <a:pt x="88" y="107"/>
                    <a:pt x="87" y="106"/>
                  </a:cubicBezTo>
                  <a:cubicBezTo>
                    <a:pt x="87" y="105"/>
                    <a:pt x="86" y="104"/>
                    <a:pt x="86" y="104"/>
                  </a:cubicBezTo>
                  <a:cubicBezTo>
                    <a:pt x="86" y="103"/>
                    <a:pt x="86" y="102"/>
                    <a:pt x="86" y="102"/>
                  </a:cubicBezTo>
                  <a:cubicBezTo>
                    <a:pt x="86" y="102"/>
                    <a:pt x="85" y="100"/>
                    <a:pt x="85" y="100"/>
                  </a:cubicBezTo>
                  <a:cubicBezTo>
                    <a:pt x="85" y="100"/>
                    <a:pt x="85" y="99"/>
                    <a:pt x="85" y="98"/>
                  </a:cubicBezTo>
                  <a:cubicBezTo>
                    <a:pt x="85" y="98"/>
                    <a:pt x="84" y="96"/>
                    <a:pt x="84" y="96"/>
                  </a:cubicBezTo>
                  <a:cubicBezTo>
                    <a:pt x="84" y="95"/>
                    <a:pt x="83" y="95"/>
                    <a:pt x="83" y="95"/>
                  </a:cubicBezTo>
                  <a:cubicBezTo>
                    <a:pt x="83" y="94"/>
                    <a:pt x="83" y="94"/>
                    <a:pt x="82" y="94"/>
                  </a:cubicBezTo>
                  <a:cubicBezTo>
                    <a:pt x="82" y="93"/>
                    <a:pt x="82" y="93"/>
                    <a:pt x="82" y="93"/>
                  </a:cubicBezTo>
                  <a:cubicBezTo>
                    <a:pt x="81" y="93"/>
                    <a:pt x="81" y="92"/>
                    <a:pt x="81" y="92"/>
                  </a:cubicBezTo>
                  <a:cubicBezTo>
                    <a:pt x="81" y="91"/>
                    <a:pt x="80" y="91"/>
                    <a:pt x="79" y="91"/>
                  </a:cubicBezTo>
                  <a:cubicBezTo>
                    <a:pt x="79" y="90"/>
                    <a:pt x="78" y="89"/>
                    <a:pt x="78" y="88"/>
                  </a:cubicBezTo>
                  <a:cubicBezTo>
                    <a:pt x="77" y="88"/>
                    <a:pt x="76" y="87"/>
                    <a:pt x="76" y="86"/>
                  </a:cubicBezTo>
                  <a:cubicBezTo>
                    <a:pt x="76" y="86"/>
                    <a:pt x="75" y="85"/>
                    <a:pt x="74" y="85"/>
                  </a:cubicBezTo>
                  <a:cubicBezTo>
                    <a:pt x="74" y="85"/>
                    <a:pt x="74" y="84"/>
                    <a:pt x="73" y="84"/>
                  </a:cubicBezTo>
                  <a:cubicBezTo>
                    <a:pt x="73" y="84"/>
                    <a:pt x="72" y="83"/>
                    <a:pt x="72" y="83"/>
                  </a:cubicBezTo>
                  <a:cubicBezTo>
                    <a:pt x="72" y="83"/>
                    <a:pt x="71" y="82"/>
                    <a:pt x="71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0" y="81"/>
                    <a:pt x="70" y="80"/>
                    <a:pt x="70" y="80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69" y="79"/>
                    <a:pt x="69" y="79"/>
                  </a:cubicBezTo>
                  <a:cubicBezTo>
                    <a:pt x="69" y="78"/>
                    <a:pt x="68" y="78"/>
                    <a:pt x="68" y="78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6"/>
                    <a:pt x="68" y="76"/>
                    <a:pt x="68" y="76"/>
                  </a:cubicBezTo>
                  <a:cubicBezTo>
                    <a:pt x="69" y="76"/>
                    <a:pt x="69" y="76"/>
                    <a:pt x="69" y="76"/>
                  </a:cubicBezTo>
                  <a:cubicBezTo>
                    <a:pt x="70" y="76"/>
                    <a:pt x="70" y="76"/>
                    <a:pt x="70" y="76"/>
                  </a:cubicBezTo>
                  <a:cubicBezTo>
                    <a:pt x="70" y="76"/>
                    <a:pt x="71" y="77"/>
                    <a:pt x="71" y="77"/>
                  </a:cubicBezTo>
                  <a:cubicBezTo>
                    <a:pt x="70" y="77"/>
                    <a:pt x="70" y="77"/>
                    <a:pt x="70" y="77"/>
                  </a:cubicBezTo>
                  <a:cubicBezTo>
                    <a:pt x="70" y="77"/>
                    <a:pt x="70" y="78"/>
                    <a:pt x="70" y="79"/>
                  </a:cubicBezTo>
                  <a:cubicBezTo>
                    <a:pt x="71" y="79"/>
                    <a:pt x="71" y="79"/>
                    <a:pt x="71" y="79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2" y="80"/>
                    <a:pt x="72" y="81"/>
                    <a:pt x="72" y="81"/>
                  </a:cubicBezTo>
                  <a:cubicBezTo>
                    <a:pt x="72" y="81"/>
                    <a:pt x="72" y="81"/>
                    <a:pt x="72" y="81"/>
                  </a:cubicBezTo>
                  <a:cubicBezTo>
                    <a:pt x="73" y="81"/>
                    <a:pt x="73" y="80"/>
                    <a:pt x="73" y="80"/>
                  </a:cubicBezTo>
                  <a:cubicBezTo>
                    <a:pt x="73" y="80"/>
                    <a:pt x="72" y="80"/>
                    <a:pt x="72" y="80"/>
                  </a:cubicBezTo>
                  <a:cubicBezTo>
                    <a:pt x="72" y="79"/>
                    <a:pt x="72" y="79"/>
                    <a:pt x="72" y="79"/>
                  </a:cubicBezTo>
                  <a:cubicBezTo>
                    <a:pt x="73" y="79"/>
                    <a:pt x="73" y="78"/>
                    <a:pt x="73" y="78"/>
                  </a:cubicBezTo>
                  <a:cubicBezTo>
                    <a:pt x="73" y="78"/>
                    <a:pt x="73" y="79"/>
                    <a:pt x="73" y="79"/>
                  </a:cubicBezTo>
                  <a:cubicBezTo>
                    <a:pt x="74" y="79"/>
                    <a:pt x="74" y="80"/>
                    <a:pt x="74" y="80"/>
                  </a:cubicBezTo>
                  <a:cubicBezTo>
                    <a:pt x="74" y="81"/>
                    <a:pt x="75" y="81"/>
                    <a:pt x="75" y="82"/>
                  </a:cubicBezTo>
                  <a:cubicBezTo>
                    <a:pt x="75" y="82"/>
                    <a:pt x="75" y="83"/>
                    <a:pt x="76" y="83"/>
                  </a:cubicBezTo>
                  <a:cubicBezTo>
                    <a:pt x="76" y="84"/>
                    <a:pt x="77" y="84"/>
                    <a:pt x="77" y="85"/>
                  </a:cubicBezTo>
                  <a:cubicBezTo>
                    <a:pt x="77" y="85"/>
                    <a:pt x="78" y="86"/>
                    <a:pt x="78" y="86"/>
                  </a:cubicBezTo>
                  <a:cubicBezTo>
                    <a:pt x="78" y="86"/>
                    <a:pt x="80" y="86"/>
                    <a:pt x="80" y="87"/>
                  </a:cubicBezTo>
                  <a:cubicBezTo>
                    <a:pt x="80" y="87"/>
                    <a:pt x="81" y="87"/>
                    <a:pt x="81" y="87"/>
                  </a:cubicBezTo>
                  <a:cubicBezTo>
                    <a:pt x="81" y="87"/>
                    <a:pt x="82" y="87"/>
                    <a:pt x="82" y="88"/>
                  </a:cubicBezTo>
                  <a:cubicBezTo>
                    <a:pt x="82" y="88"/>
                    <a:pt x="83" y="89"/>
                    <a:pt x="83" y="89"/>
                  </a:cubicBezTo>
                  <a:cubicBezTo>
                    <a:pt x="83" y="89"/>
                    <a:pt x="82" y="91"/>
                    <a:pt x="83" y="91"/>
                  </a:cubicBezTo>
                  <a:cubicBezTo>
                    <a:pt x="83" y="91"/>
                    <a:pt x="83" y="92"/>
                    <a:pt x="83" y="93"/>
                  </a:cubicBezTo>
                  <a:cubicBezTo>
                    <a:pt x="84" y="93"/>
                    <a:pt x="84" y="93"/>
                    <a:pt x="85" y="94"/>
                  </a:cubicBezTo>
                  <a:cubicBezTo>
                    <a:pt x="85" y="94"/>
                    <a:pt x="85" y="95"/>
                    <a:pt x="85" y="95"/>
                  </a:cubicBezTo>
                  <a:cubicBezTo>
                    <a:pt x="85" y="96"/>
                    <a:pt x="86" y="97"/>
                    <a:pt x="86" y="97"/>
                  </a:cubicBezTo>
                  <a:cubicBezTo>
                    <a:pt x="86" y="97"/>
                    <a:pt x="86" y="98"/>
                    <a:pt x="86" y="98"/>
                  </a:cubicBezTo>
                  <a:cubicBezTo>
                    <a:pt x="86" y="99"/>
                    <a:pt x="86" y="99"/>
                    <a:pt x="87" y="100"/>
                  </a:cubicBezTo>
                  <a:cubicBezTo>
                    <a:pt x="87" y="100"/>
                    <a:pt x="87" y="100"/>
                    <a:pt x="87" y="101"/>
                  </a:cubicBezTo>
                  <a:cubicBezTo>
                    <a:pt x="87" y="101"/>
                    <a:pt x="87" y="102"/>
                    <a:pt x="88" y="102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88" y="102"/>
                    <a:pt x="89" y="102"/>
                    <a:pt x="89" y="102"/>
                  </a:cubicBezTo>
                  <a:cubicBezTo>
                    <a:pt x="89" y="102"/>
                    <a:pt x="89" y="101"/>
                    <a:pt x="88" y="100"/>
                  </a:cubicBezTo>
                  <a:cubicBezTo>
                    <a:pt x="88" y="100"/>
                    <a:pt x="88" y="100"/>
                    <a:pt x="87" y="100"/>
                  </a:cubicBezTo>
                  <a:cubicBezTo>
                    <a:pt x="87" y="99"/>
                    <a:pt x="87" y="99"/>
                    <a:pt x="87" y="98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8" y="97"/>
                    <a:pt x="87" y="96"/>
                    <a:pt x="87" y="96"/>
                  </a:cubicBezTo>
                  <a:cubicBezTo>
                    <a:pt x="87" y="96"/>
                    <a:pt x="87" y="95"/>
                    <a:pt x="87" y="95"/>
                  </a:cubicBezTo>
                  <a:cubicBezTo>
                    <a:pt x="86" y="95"/>
                    <a:pt x="86" y="95"/>
                    <a:pt x="86" y="94"/>
                  </a:cubicBezTo>
                  <a:cubicBezTo>
                    <a:pt x="87" y="94"/>
                    <a:pt x="87" y="94"/>
                    <a:pt x="87" y="94"/>
                  </a:cubicBezTo>
                  <a:cubicBezTo>
                    <a:pt x="87" y="95"/>
                    <a:pt x="87" y="95"/>
                    <a:pt x="87" y="95"/>
                  </a:cubicBezTo>
                  <a:cubicBezTo>
                    <a:pt x="88" y="95"/>
                    <a:pt x="88" y="95"/>
                    <a:pt x="88" y="95"/>
                  </a:cubicBezTo>
                  <a:cubicBezTo>
                    <a:pt x="88" y="94"/>
                    <a:pt x="88" y="94"/>
                    <a:pt x="88" y="94"/>
                  </a:cubicBezTo>
                  <a:cubicBezTo>
                    <a:pt x="87" y="93"/>
                    <a:pt x="87" y="94"/>
                    <a:pt x="87" y="93"/>
                  </a:cubicBezTo>
                  <a:cubicBezTo>
                    <a:pt x="87" y="93"/>
                    <a:pt x="87" y="93"/>
                    <a:pt x="87" y="93"/>
                  </a:cubicBezTo>
                  <a:cubicBezTo>
                    <a:pt x="87" y="93"/>
                    <a:pt x="87" y="93"/>
                    <a:pt x="87" y="93"/>
                  </a:cubicBezTo>
                  <a:cubicBezTo>
                    <a:pt x="87" y="92"/>
                    <a:pt x="87" y="92"/>
                    <a:pt x="87" y="92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6" y="92"/>
                    <a:pt x="86" y="91"/>
                    <a:pt x="86" y="91"/>
                  </a:cubicBezTo>
                  <a:cubicBezTo>
                    <a:pt x="85" y="91"/>
                    <a:pt x="85" y="90"/>
                    <a:pt x="85" y="90"/>
                  </a:cubicBezTo>
                  <a:cubicBezTo>
                    <a:pt x="85" y="89"/>
                    <a:pt x="85" y="89"/>
                    <a:pt x="85" y="88"/>
                  </a:cubicBezTo>
                  <a:cubicBezTo>
                    <a:pt x="85" y="88"/>
                    <a:pt x="85" y="88"/>
                    <a:pt x="85" y="88"/>
                  </a:cubicBezTo>
                  <a:cubicBezTo>
                    <a:pt x="86" y="88"/>
                    <a:pt x="86" y="87"/>
                    <a:pt x="86" y="87"/>
                  </a:cubicBezTo>
                  <a:cubicBezTo>
                    <a:pt x="86" y="87"/>
                    <a:pt x="87" y="87"/>
                    <a:pt x="87" y="87"/>
                  </a:cubicBezTo>
                  <a:cubicBezTo>
                    <a:pt x="88" y="87"/>
                    <a:pt x="88" y="87"/>
                    <a:pt x="88" y="88"/>
                  </a:cubicBezTo>
                  <a:cubicBezTo>
                    <a:pt x="89" y="88"/>
                    <a:pt x="89" y="89"/>
                    <a:pt x="89" y="89"/>
                  </a:cubicBezTo>
                  <a:cubicBezTo>
                    <a:pt x="89" y="89"/>
                    <a:pt x="90" y="89"/>
                    <a:pt x="89" y="90"/>
                  </a:cubicBezTo>
                  <a:cubicBezTo>
                    <a:pt x="89" y="90"/>
                    <a:pt x="89" y="90"/>
                    <a:pt x="89" y="91"/>
                  </a:cubicBezTo>
                  <a:cubicBezTo>
                    <a:pt x="89" y="91"/>
                    <a:pt x="89" y="91"/>
                    <a:pt x="89" y="91"/>
                  </a:cubicBezTo>
                  <a:cubicBezTo>
                    <a:pt x="89" y="92"/>
                    <a:pt x="89" y="92"/>
                    <a:pt x="89" y="92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90" y="92"/>
                    <a:pt x="90" y="92"/>
                    <a:pt x="90" y="92"/>
                  </a:cubicBezTo>
                  <a:cubicBezTo>
                    <a:pt x="91" y="92"/>
                    <a:pt x="91" y="91"/>
                    <a:pt x="91" y="91"/>
                  </a:cubicBezTo>
                  <a:cubicBezTo>
                    <a:pt x="91" y="91"/>
                    <a:pt x="91" y="91"/>
                    <a:pt x="91" y="91"/>
                  </a:cubicBezTo>
                  <a:cubicBezTo>
                    <a:pt x="91" y="90"/>
                    <a:pt x="91" y="89"/>
                    <a:pt x="91" y="89"/>
                  </a:cubicBezTo>
                  <a:cubicBezTo>
                    <a:pt x="91" y="89"/>
                    <a:pt x="91" y="89"/>
                    <a:pt x="91" y="88"/>
                  </a:cubicBezTo>
                  <a:cubicBezTo>
                    <a:pt x="91" y="88"/>
                    <a:pt x="92" y="88"/>
                    <a:pt x="92" y="89"/>
                  </a:cubicBezTo>
                  <a:cubicBezTo>
                    <a:pt x="92" y="89"/>
                    <a:pt x="92" y="89"/>
                    <a:pt x="93" y="89"/>
                  </a:cubicBezTo>
                  <a:cubicBezTo>
                    <a:pt x="93" y="89"/>
                    <a:pt x="93" y="89"/>
                    <a:pt x="93" y="89"/>
                  </a:cubicBezTo>
                  <a:cubicBezTo>
                    <a:pt x="94" y="89"/>
                    <a:pt x="94" y="89"/>
                    <a:pt x="94" y="90"/>
                  </a:cubicBezTo>
                  <a:cubicBezTo>
                    <a:pt x="94" y="90"/>
                    <a:pt x="93" y="91"/>
                    <a:pt x="93" y="91"/>
                  </a:cubicBezTo>
                  <a:cubicBezTo>
                    <a:pt x="93" y="91"/>
                    <a:pt x="92" y="91"/>
                    <a:pt x="92" y="91"/>
                  </a:cubicBezTo>
                  <a:cubicBezTo>
                    <a:pt x="92" y="91"/>
                    <a:pt x="92" y="92"/>
                    <a:pt x="92" y="92"/>
                  </a:cubicBezTo>
                  <a:cubicBezTo>
                    <a:pt x="91" y="93"/>
                    <a:pt x="91" y="93"/>
                    <a:pt x="92" y="93"/>
                  </a:cubicBezTo>
                  <a:cubicBezTo>
                    <a:pt x="92" y="94"/>
                    <a:pt x="92" y="94"/>
                    <a:pt x="92" y="94"/>
                  </a:cubicBezTo>
                  <a:cubicBezTo>
                    <a:pt x="93" y="94"/>
                    <a:pt x="93" y="93"/>
                    <a:pt x="93" y="93"/>
                  </a:cubicBezTo>
                  <a:cubicBezTo>
                    <a:pt x="93" y="92"/>
                    <a:pt x="93" y="92"/>
                    <a:pt x="93" y="92"/>
                  </a:cubicBezTo>
                  <a:cubicBezTo>
                    <a:pt x="94" y="92"/>
                    <a:pt x="94" y="92"/>
                    <a:pt x="94" y="92"/>
                  </a:cubicBezTo>
                  <a:cubicBezTo>
                    <a:pt x="94" y="91"/>
                    <a:pt x="94" y="91"/>
                    <a:pt x="95" y="91"/>
                  </a:cubicBezTo>
                  <a:cubicBezTo>
                    <a:pt x="95" y="91"/>
                    <a:pt x="95" y="90"/>
                    <a:pt x="95" y="90"/>
                  </a:cubicBezTo>
                  <a:cubicBezTo>
                    <a:pt x="95" y="90"/>
                    <a:pt x="96" y="90"/>
                    <a:pt x="96" y="90"/>
                  </a:cubicBezTo>
                  <a:cubicBezTo>
                    <a:pt x="96" y="90"/>
                    <a:pt x="97" y="91"/>
                    <a:pt x="97" y="91"/>
                  </a:cubicBezTo>
                  <a:cubicBezTo>
                    <a:pt x="97" y="92"/>
                    <a:pt x="98" y="93"/>
                    <a:pt x="98" y="93"/>
                  </a:cubicBezTo>
                  <a:cubicBezTo>
                    <a:pt x="98" y="93"/>
                    <a:pt x="99" y="93"/>
                    <a:pt x="100" y="93"/>
                  </a:cubicBezTo>
                  <a:cubicBezTo>
                    <a:pt x="100" y="94"/>
                    <a:pt x="101" y="94"/>
                    <a:pt x="102" y="94"/>
                  </a:cubicBezTo>
                  <a:cubicBezTo>
                    <a:pt x="102" y="94"/>
                    <a:pt x="103" y="94"/>
                    <a:pt x="103" y="94"/>
                  </a:cubicBezTo>
                  <a:cubicBezTo>
                    <a:pt x="104" y="94"/>
                    <a:pt x="104" y="94"/>
                    <a:pt x="105" y="94"/>
                  </a:cubicBezTo>
                  <a:cubicBezTo>
                    <a:pt x="105" y="93"/>
                    <a:pt x="105" y="93"/>
                    <a:pt x="106" y="93"/>
                  </a:cubicBezTo>
                  <a:cubicBezTo>
                    <a:pt x="106" y="93"/>
                    <a:pt x="107" y="94"/>
                    <a:pt x="107" y="94"/>
                  </a:cubicBezTo>
                  <a:cubicBezTo>
                    <a:pt x="108" y="94"/>
                    <a:pt x="108" y="94"/>
                    <a:pt x="108" y="94"/>
                  </a:cubicBezTo>
                  <a:cubicBezTo>
                    <a:pt x="109" y="95"/>
                    <a:pt x="109" y="95"/>
                    <a:pt x="109" y="96"/>
                  </a:cubicBezTo>
                  <a:cubicBezTo>
                    <a:pt x="110" y="96"/>
                    <a:pt x="110" y="96"/>
                    <a:pt x="111" y="96"/>
                  </a:cubicBezTo>
                  <a:cubicBezTo>
                    <a:pt x="111" y="96"/>
                    <a:pt x="112" y="97"/>
                    <a:pt x="113" y="97"/>
                  </a:cubicBezTo>
                  <a:cubicBezTo>
                    <a:pt x="113" y="97"/>
                    <a:pt x="114" y="97"/>
                    <a:pt x="114" y="97"/>
                  </a:cubicBezTo>
                  <a:cubicBezTo>
                    <a:pt x="115" y="97"/>
                    <a:pt x="116" y="97"/>
                    <a:pt x="116" y="97"/>
                  </a:cubicBezTo>
                  <a:cubicBezTo>
                    <a:pt x="116" y="97"/>
                    <a:pt x="117" y="97"/>
                    <a:pt x="117" y="97"/>
                  </a:cubicBezTo>
                  <a:cubicBezTo>
                    <a:pt x="118" y="96"/>
                    <a:pt x="118" y="96"/>
                    <a:pt x="118" y="96"/>
                  </a:cubicBezTo>
                  <a:cubicBezTo>
                    <a:pt x="118" y="96"/>
                    <a:pt x="118" y="96"/>
                    <a:pt x="118" y="96"/>
                  </a:cubicBezTo>
                  <a:cubicBezTo>
                    <a:pt x="118" y="95"/>
                    <a:pt x="117" y="96"/>
                    <a:pt x="117" y="96"/>
                  </a:cubicBezTo>
                  <a:cubicBezTo>
                    <a:pt x="116" y="96"/>
                    <a:pt x="115" y="96"/>
                    <a:pt x="115" y="96"/>
                  </a:cubicBezTo>
                  <a:cubicBezTo>
                    <a:pt x="114" y="96"/>
                    <a:pt x="113" y="96"/>
                    <a:pt x="113" y="95"/>
                  </a:cubicBezTo>
                  <a:cubicBezTo>
                    <a:pt x="113" y="95"/>
                    <a:pt x="112" y="95"/>
                    <a:pt x="111" y="95"/>
                  </a:cubicBezTo>
                  <a:cubicBezTo>
                    <a:pt x="111" y="95"/>
                    <a:pt x="110" y="94"/>
                    <a:pt x="110" y="93"/>
                  </a:cubicBezTo>
                  <a:cubicBezTo>
                    <a:pt x="109" y="93"/>
                    <a:pt x="108" y="92"/>
                    <a:pt x="107" y="91"/>
                  </a:cubicBezTo>
                  <a:cubicBezTo>
                    <a:pt x="106" y="91"/>
                    <a:pt x="105" y="89"/>
                    <a:pt x="105" y="89"/>
                  </a:cubicBezTo>
                  <a:cubicBezTo>
                    <a:pt x="104" y="89"/>
                    <a:pt x="104" y="88"/>
                    <a:pt x="104" y="88"/>
                  </a:cubicBezTo>
                  <a:cubicBezTo>
                    <a:pt x="103" y="88"/>
                    <a:pt x="103" y="88"/>
                    <a:pt x="103" y="88"/>
                  </a:cubicBezTo>
                  <a:cubicBezTo>
                    <a:pt x="102" y="88"/>
                    <a:pt x="102" y="88"/>
                    <a:pt x="102" y="88"/>
                  </a:cubicBezTo>
                  <a:cubicBezTo>
                    <a:pt x="102" y="88"/>
                    <a:pt x="102" y="88"/>
                    <a:pt x="102" y="88"/>
                  </a:cubicBezTo>
                  <a:cubicBezTo>
                    <a:pt x="101" y="88"/>
                    <a:pt x="101" y="88"/>
                    <a:pt x="101" y="88"/>
                  </a:cubicBezTo>
                  <a:cubicBezTo>
                    <a:pt x="101" y="87"/>
                    <a:pt x="101" y="87"/>
                    <a:pt x="101" y="87"/>
                  </a:cubicBezTo>
                  <a:cubicBezTo>
                    <a:pt x="101" y="87"/>
                    <a:pt x="102" y="87"/>
                    <a:pt x="102" y="86"/>
                  </a:cubicBezTo>
                  <a:cubicBezTo>
                    <a:pt x="102" y="86"/>
                    <a:pt x="102" y="86"/>
                    <a:pt x="102" y="85"/>
                  </a:cubicBezTo>
                  <a:cubicBezTo>
                    <a:pt x="102" y="85"/>
                    <a:pt x="101" y="85"/>
                    <a:pt x="101" y="85"/>
                  </a:cubicBezTo>
                  <a:cubicBezTo>
                    <a:pt x="101" y="84"/>
                    <a:pt x="101" y="84"/>
                    <a:pt x="101" y="83"/>
                  </a:cubicBezTo>
                  <a:cubicBezTo>
                    <a:pt x="101" y="83"/>
                    <a:pt x="100" y="83"/>
                    <a:pt x="101" y="82"/>
                  </a:cubicBezTo>
                  <a:cubicBezTo>
                    <a:pt x="102" y="82"/>
                    <a:pt x="102" y="82"/>
                    <a:pt x="102" y="82"/>
                  </a:cubicBezTo>
                  <a:cubicBezTo>
                    <a:pt x="102" y="81"/>
                    <a:pt x="101" y="81"/>
                    <a:pt x="101" y="80"/>
                  </a:cubicBezTo>
                  <a:cubicBezTo>
                    <a:pt x="101" y="80"/>
                    <a:pt x="102" y="80"/>
                    <a:pt x="102" y="79"/>
                  </a:cubicBezTo>
                  <a:cubicBezTo>
                    <a:pt x="102" y="78"/>
                    <a:pt x="102" y="78"/>
                    <a:pt x="102" y="78"/>
                  </a:cubicBezTo>
                  <a:cubicBezTo>
                    <a:pt x="101" y="77"/>
                    <a:pt x="100" y="77"/>
                    <a:pt x="100" y="77"/>
                  </a:cubicBezTo>
                  <a:cubicBezTo>
                    <a:pt x="100" y="77"/>
                    <a:pt x="100" y="77"/>
                    <a:pt x="100" y="76"/>
                  </a:cubicBezTo>
                  <a:cubicBezTo>
                    <a:pt x="101" y="76"/>
                    <a:pt x="101" y="75"/>
                    <a:pt x="101" y="75"/>
                  </a:cubicBezTo>
                  <a:cubicBezTo>
                    <a:pt x="101" y="74"/>
                    <a:pt x="100" y="73"/>
                    <a:pt x="100" y="73"/>
                  </a:cubicBezTo>
                  <a:cubicBezTo>
                    <a:pt x="100" y="73"/>
                    <a:pt x="100" y="72"/>
                    <a:pt x="100" y="72"/>
                  </a:cubicBezTo>
                  <a:cubicBezTo>
                    <a:pt x="100" y="72"/>
                    <a:pt x="100" y="72"/>
                    <a:pt x="100" y="72"/>
                  </a:cubicBezTo>
                  <a:cubicBezTo>
                    <a:pt x="101" y="72"/>
                    <a:pt x="102" y="72"/>
                    <a:pt x="102" y="72"/>
                  </a:cubicBezTo>
                  <a:cubicBezTo>
                    <a:pt x="102" y="72"/>
                    <a:pt x="103" y="72"/>
                    <a:pt x="103" y="71"/>
                  </a:cubicBezTo>
                  <a:cubicBezTo>
                    <a:pt x="103" y="71"/>
                    <a:pt x="104" y="72"/>
                    <a:pt x="104" y="71"/>
                  </a:cubicBezTo>
                  <a:cubicBezTo>
                    <a:pt x="104" y="71"/>
                    <a:pt x="104" y="71"/>
                    <a:pt x="104" y="71"/>
                  </a:cubicBezTo>
                  <a:cubicBezTo>
                    <a:pt x="104" y="70"/>
                    <a:pt x="104" y="70"/>
                    <a:pt x="104" y="70"/>
                  </a:cubicBezTo>
                  <a:cubicBezTo>
                    <a:pt x="104" y="70"/>
                    <a:pt x="104" y="70"/>
                    <a:pt x="104" y="70"/>
                  </a:cubicBezTo>
                  <a:cubicBezTo>
                    <a:pt x="103" y="70"/>
                    <a:pt x="103" y="70"/>
                    <a:pt x="103" y="70"/>
                  </a:cubicBezTo>
                  <a:cubicBezTo>
                    <a:pt x="103" y="70"/>
                    <a:pt x="102" y="70"/>
                    <a:pt x="102" y="70"/>
                  </a:cubicBezTo>
                  <a:cubicBezTo>
                    <a:pt x="102" y="70"/>
                    <a:pt x="102" y="70"/>
                    <a:pt x="102" y="70"/>
                  </a:cubicBezTo>
                  <a:cubicBezTo>
                    <a:pt x="101" y="70"/>
                    <a:pt x="100" y="70"/>
                    <a:pt x="100" y="70"/>
                  </a:cubicBezTo>
                  <a:cubicBezTo>
                    <a:pt x="100" y="70"/>
                    <a:pt x="100" y="70"/>
                    <a:pt x="99" y="70"/>
                  </a:cubicBezTo>
                  <a:cubicBezTo>
                    <a:pt x="99" y="70"/>
                    <a:pt x="99" y="70"/>
                    <a:pt x="99" y="70"/>
                  </a:cubicBezTo>
                  <a:cubicBezTo>
                    <a:pt x="98" y="70"/>
                    <a:pt x="98" y="69"/>
                    <a:pt x="98" y="69"/>
                  </a:cubicBezTo>
                  <a:cubicBezTo>
                    <a:pt x="98" y="68"/>
                    <a:pt x="98" y="68"/>
                    <a:pt x="98" y="67"/>
                  </a:cubicBezTo>
                  <a:cubicBezTo>
                    <a:pt x="98" y="67"/>
                    <a:pt x="98" y="66"/>
                    <a:pt x="98" y="66"/>
                  </a:cubicBezTo>
                  <a:cubicBezTo>
                    <a:pt x="98" y="65"/>
                    <a:pt x="98" y="65"/>
                    <a:pt x="98" y="65"/>
                  </a:cubicBezTo>
                  <a:cubicBezTo>
                    <a:pt x="98" y="64"/>
                    <a:pt x="98" y="64"/>
                    <a:pt x="98" y="63"/>
                  </a:cubicBezTo>
                  <a:cubicBezTo>
                    <a:pt x="98" y="63"/>
                    <a:pt x="98" y="63"/>
                    <a:pt x="98" y="62"/>
                  </a:cubicBezTo>
                  <a:cubicBezTo>
                    <a:pt x="98" y="62"/>
                    <a:pt x="97" y="61"/>
                    <a:pt x="98" y="61"/>
                  </a:cubicBezTo>
                  <a:cubicBezTo>
                    <a:pt x="98" y="61"/>
                    <a:pt x="98" y="60"/>
                    <a:pt x="98" y="60"/>
                  </a:cubicBezTo>
                  <a:cubicBezTo>
                    <a:pt x="98" y="60"/>
                    <a:pt x="99" y="59"/>
                    <a:pt x="99" y="59"/>
                  </a:cubicBezTo>
                  <a:cubicBezTo>
                    <a:pt x="100" y="59"/>
                    <a:pt x="100" y="59"/>
                    <a:pt x="101" y="59"/>
                  </a:cubicBezTo>
                  <a:cubicBezTo>
                    <a:pt x="101" y="59"/>
                    <a:pt x="101" y="59"/>
                    <a:pt x="101" y="59"/>
                  </a:cubicBezTo>
                  <a:cubicBezTo>
                    <a:pt x="101" y="58"/>
                    <a:pt x="101" y="58"/>
                    <a:pt x="101" y="58"/>
                  </a:cubicBezTo>
                  <a:cubicBezTo>
                    <a:pt x="100" y="57"/>
                    <a:pt x="100" y="57"/>
                    <a:pt x="100" y="57"/>
                  </a:cubicBezTo>
                  <a:cubicBezTo>
                    <a:pt x="100" y="57"/>
                    <a:pt x="100" y="58"/>
                    <a:pt x="99" y="58"/>
                  </a:cubicBezTo>
                  <a:cubicBezTo>
                    <a:pt x="99" y="58"/>
                    <a:pt x="99" y="58"/>
                    <a:pt x="98" y="58"/>
                  </a:cubicBezTo>
                  <a:cubicBezTo>
                    <a:pt x="98" y="58"/>
                    <a:pt x="98" y="58"/>
                    <a:pt x="97" y="58"/>
                  </a:cubicBezTo>
                  <a:cubicBezTo>
                    <a:pt x="97" y="59"/>
                    <a:pt x="97" y="59"/>
                    <a:pt x="96" y="60"/>
                  </a:cubicBezTo>
                  <a:cubicBezTo>
                    <a:pt x="96" y="60"/>
                    <a:pt x="96" y="60"/>
                    <a:pt x="96" y="61"/>
                  </a:cubicBezTo>
                  <a:cubicBezTo>
                    <a:pt x="96" y="61"/>
                    <a:pt x="96" y="61"/>
                    <a:pt x="96" y="62"/>
                  </a:cubicBezTo>
                  <a:cubicBezTo>
                    <a:pt x="96" y="62"/>
                    <a:pt x="96" y="63"/>
                    <a:pt x="96" y="63"/>
                  </a:cubicBezTo>
                  <a:cubicBezTo>
                    <a:pt x="96" y="63"/>
                    <a:pt x="96" y="64"/>
                    <a:pt x="96" y="65"/>
                  </a:cubicBezTo>
                  <a:cubicBezTo>
                    <a:pt x="96" y="65"/>
                    <a:pt x="96" y="66"/>
                    <a:pt x="95" y="67"/>
                  </a:cubicBezTo>
                  <a:cubicBezTo>
                    <a:pt x="95" y="67"/>
                    <a:pt x="95" y="67"/>
                    <a:pt x="94" y="67"/>
                  </a:cubicBezTo>
                  <a:cubicBezTo>
                    <a:pt x="94" y="68"/>
                    <a:pt x="94" y="68"/>
                    <a:pt x="93" y="68"/>
                  </a:cubicBezTo>
                  <a:cubicBezTo>
                    <a:pt x="93" y="69"/>
                    <a:pt x="93" y="69"/>
                    <a:pt x="92" y="69"/>
                  </a:cubicBezTo>
                  <a:cubicBezTo>
                    <a:pt x="92" y="69"/>
                    <a:pt x="92" y="69"/>
                    <a:pt x="91" y="69"/>
                  </a:cubicBezTo>
                  <a:cubicBezTo>
                    <a:pt x="91" y="69"/>
                    <a:pt x="91" y="69"/>
                    <a:pt x="91" y="69"/>
                  </a:cubicBezTo>
                  <a:cubicBezTo>
                    <a:pt x="90" y="69"/>
                    <a:pt x="90" y="69"/>
                    <a:pt x="90" y="70"/>
                  </a:cubicBezTo>
                  <a:cubicBezTo>
                    <a:pt x="89" y="70"/>
                    <a:pt x="89" y="70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8" y="71"/>
                    <a:pt x="88" y="72"/>
                    <a:pt x="88" y="72"/>
                  </a:cubicBezTo>
                  <a:cubicBezTo>
                    <a:pt x="87" y="72"/>
                    <a:pt x="87" y="72"/>
                    <a:pt x="86" y="72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86" y="73"/>
                    <a:pt x="86" y="74"/>
                  </a:cubicBezTo>
                  <a:cubicBezTo>
                    <a:pt x="86" y="74"/>
                    <a:pt x="87" y="74"/>
                    <a:pt x="87" y="74"/>
                  </a:cubicBezTo>
                  <a:cubicBezTo>
                    <a:pt x="87" y="74"/>
                    <a:pt x="88" y="73"/>
                    <a:pt x="88" y="73"/>
                  </a:cubicBezTo>
                  <a:cubicBezTo>
                    <a:pt x="89" y="73"/>
                    <a:pt x="89" y="73"/>
                    <a:pt x="89" y="72"/>
                  </a:cubicBezTo>
                  <a:cubicBezTo>
                    <a:pt x="90" y="72"/>
                    <a:pt x="90" y="72"/>
                    <a:pt x="90" y="71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2" y="70"/>
                    <a:pt x="92" y="70"/>
                    <a:pt x="92" y="70"/>
                  </a:cubicBezTo>
                  <a:cubicBezTo>
                    <a:pt x="93" y="70"/>
                    <a:pt x="93" y="70"/>
                    <a:pt x="93" y="70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71"/>
                    <a:pt x="91" y="71"/>
                    <a:pt x="91" y="72"/>
                  </a:cubicBezTo>
                  <a:cubicBezTo>
                    <a:pt x="91" y="72"/>
                    <a:pt x="91" y="72"/>
                    <a:pt x="91" y="73"/>
                  </a:cubicBezTo>
                  <a:cubicBezTo>
                    <a:pt x="91" y="73"/>
                    <a:pt x="91" y="73"/>
                    <a:pt x="92" y="73"/>
                  </a:cubicBezTo>
                  <a:cubicBezTo>
                    <a:pt x="92" y="74"/>
                    <a:pt x="92" y="74"/>
                    <a:pt x="92" y="74"/>
                  </a:cubicBezTo>
                  <a:cubicBezTo>
                    <a:pt x="93" y="73"/>
                    <a:pt x="92" y="72"/>
                    <a:pt x="92" y="72"/>
                  </a:cubicBezTo>
                  <a:cubicBezTo>
                    <a:pt x="92" y="72"/>
                    <a:pt x="93" y="72"/>
                    <a:pt x="93" y="71"/>
                  </a:cubicBezTo>
                  <a:cubicBezTo>
                    <a:pt x="93" y="71"/>
                    <a:pt x="93" y="71"/>
                    <a:pt x="93" y="71"/>
                  </a:cubicBezTo>
                  <a:cubicBezTo>
                    <a:pt x="94" y="71"/>
                    <a:pt x="94" y="71"/>
                    <a:pt x="94" y="71"/>
                  </a:cubicBezTo>
                  <a:cubicBezTo>
                    <a:pt x="94" y="71"/>
                    <a:pt x="94" y="72"/>
                    <a:pt x="94" y="72"/>
                  </a:cubicBezTo>
                  <a:cubicBezTo>
                    <a:pt x="94" y="73"/>
                    <a:pt x="95" y="73"/>
                    <a:pt x="95" y="74"/>
                  </a:cubicBezTo>
                  <a:cubicBezTo>
                    <a:pt x="95" y="74"/>
                    <a:pt x="95" y="74"/>
                    <a:pt x="94" y="75"/>
                  </a:cubicBezTo>
                  <a:cubicBezTo>
                    <a:pt x="94" y="75"/>
                    <a:pt x="94" y="75"/>
                    <a:pt x="94" y="75"/>
                  </a:cubicBezTo>
                  <a:cubicBezTo>
                    <a:pt x="94" y="76"/>
                    <a:pt x="94" y="76"/>
                    <a:pt x="94" y="76"/>
                  </a:cubicBezTo>
                  <a:cubicBezTo>
                    <a:pt x="95" y="75"/>
                    <a:pt x="95" y="75"/>
                    <a:pt x="95" y="75"/>
                  </a:cubicBezTo>
                  <a:cubicBezTo>
                    <a:pt x="95" y="75"/>
                    <a:pt x="95" y="75"/>
                    <a:pt x="95" y="76"/>
                  </a:cubicBezTo>
                  <a:cubicBezTo>
                    <a:pt x="95" y="76"/>
                    <a:pt x="95" y="76"/>
                    <a:pt x="95" y="77"/>
                  </a:cubicBezTo>
                  <a:cubicBezTo>
                    <a:pt x="95" y="77"/>
                    <a:pt x="95" y="77"/>
                    <a:pt x="95" y="77"/>
                  </a:cubicBezTo>
                  <a:cubicBezTo>
                    <a:pt x="95" y="78"/>
                    <a:pt x="94" y="79"/>
                    <a:pt x="94" y="79"/>
                  </a:cubicBezTo>
                  <a:cubicBezTo>
                    <a:pt x="94" y="79"/>
                    <a:pt x="94" y="79"/>
                    <a:pt x="93" y="79"/>
                  </a:cubicBezTo>
                  <a:cubicBezTo>
                    <a:pt x="93" y="79"/>
                    <a:pt x="93" y="79"/>
                    <a:pt x="93" y="79"/>
                  </a:cubicBezTo>
                  <a:cubicBezTo>
                    <a:pt x="92" y="79"/>
                    <a:pt x="93" y="78"/>
                    <a:pt x="92" y="77"/>
                  </a:cubicBezTo>
                  <a:cubicBezTo>
                    <a:pt x="92" y="77"/>
                    <a:pt x="92" y="77"/>
                    <a:pt x="92" y="77"/>
                  </a:cubicBezTo>
                  <a:cubicBezTo>
                    <a:pt x="92" y="77"/>
                    <a:pt x="92" y="77"/>
                    <a:pt x="91" y="77"/>
                  </a:cubicBezTo>
                  <a:cubicBezTo>
                    <a:pt x="91" y="78"/>
                    <a:pt x="91" y="78"/>
                    <a:pt x="91" y="78"/>
                  </a:cubicBezTo>
                  <a:cubicBezTo>
                    <a:pt x="91" y="79"/>
                    <a:pt x="91" y="79"/>
                    <a:pt x="92" y="79"/>
                  </a:cubicBezTo>
                  <a:cubicBezTo>
                    <a:pt x="92" y="79"/>
                    <a:pt x="92" y="80"/>
                    <a:pt x="92" y="80"/>
                  </a:cubicBezTo>
                  <a:cubicBezTo>
                    <a:pt x="92" y="81"/>
                    <a:pt x="92" y="81"/>
                    <a:pt x="92" y="81"/>
                  </a:cubicBezTo>
                  <a:cubicBezTo>
                    <a:pt x="91" y="81"/>
                    <a:pt x="91" y="82"/>
                    <a:pt x="91" y="82"/>
                  </a:cubicBezTo>
                  <a:cubicBezTo>
                    <a:pt x="90" y="82"/>
                    <a:pt x="89" y="82"/>
                    <a:pt x="89" y="82"/>
                  </a:cubicBezTo>
                  <a:cubicBezTo>
                    <a:pt x="89" y="82"/>
                    <a:pt x="88" y="81"/>
                    <a:pt x="88" y="81"/>
                  </a:cubicBezTo>
                  <a:cubicBezTo>
                    <a:pt x="88" y="81"/>
                    <a:pt x="87" y="81"/>
                    <a:pt x="87" y="81"/>
                  </a:cubicBezTo>
                  <a:cubicBezTo>
                    <a:pt x="87" y="80"/>
                    <a:pt x="86" y="80"/>
                    <a:pt x="86" y="80"/>
                  </a:cubicBezTo>
                  <a:cubicBezTo>
                    <a:pt x="86" y="79"/>
                    <a:pt x="86" y="79"/>
                    <a:pt x="86" y="79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4" y="79"/>
                    <a:pt x="84" y="78"/>
                    <a:pt x="83" y="78"/>
                  </a:cubicBezTo>
                  <a:cubicBezTo>
                    <a:pt x="83" y="77"/>
                    <a:pt x="82" y="77"/>
                    <a:pt x="81" y="76"/>
                  </a:cubicBezTo>
                  <a:cubicBezTo>
                    <a:pt x="81" y="76"/>
                    <a:pt x="80" y="75"/>
                    <a:pt x="80" y="75"/>
                  </a:cubicBezTo>
                  <a:cubicBezTo>
                    <a:pt x="79" y="75"/>
                    <a:pt x="79" y="74"/>
                    <a:pt x="78" y="74"/>
                  </a:cubicBezTo>
                  <a:cubicBezTo>
                    <a:pt x="78" y="73"/>
                    <a:pt x="77" y="72"/>
                    <a:pt x="76" y="72"/>
                  </a:cubicBezTo>
                  <a:cubicBezTo>
                    <a:pt x="76" y="72"/>
                    <a:pt x="75" y="71"/>
                    <a:pt x="74" y="70"/>
                  </a:cubicBezTo>
                  <a:cubicBezTo>
                    <a:pt x="74" y="70"/>
                    <a:pt x="72" y="70"/>
                    <a:pt x="72" y="70"/>
                  </a:cubicBezTo>
                  <a:cubicBezTo>
                    <a:pt x="71" y="70"/>
                    <a:pt x="69" y="70"/>
                    <a:pt x="69" y="70"/>
                  </a:cubicBezTo>
                  <a:cubicBezTo>
                    <a:pt x="68" y="70"/>
                    <a:pt x="67" y="71"/>
                    <a:pt x="66" y="71"/>
                  </a:cubicBezTo>
                  <a:cubicBezTo>
                    <a:pt x="66" y="71"/>
                    <a:pt x="65" y="73"/>
                    <a:pt x="64" y="73"/>
                  </a:cubicBezTo>
                  <a:cubicBezTo>
                    <a:pt x="64" y="74"/>
                    <a:pt x="63" y="74"/>
                    <a:pt x="63" y="75"/>
                  </a:cubicBezTo>
                  <a:cubicBezTo>
                    <a:pt x="63" y="75"/>
                    <a:pt x="63" y="76"/>
                    <a:pt x="63" y="76"/>
                  </a:cubicBezTo>
                  <a:cubicBezTo>
                    <a:pt x="63" y="77"/>
                    <a:pt x="62" y="77"/>
                    <a:pt x="62" y="78"/>
                  </a:cubicBezTo>
                  <a:cubicBezTo>
                    <a:pt x="61" y="78"/>
                    <a:pt x="60" y="78"/>
                    <a:pt x="59" y="79"/>
                  </a:cubicBezTo>
                  <a:cubicBezTo>
                    <a:pt x="59" y="79"/>
                    <a:pt x="57" y="79"/>
                    <a:pt x="56" y="79"/>
                  </a:cubicBezTo>
                  <a:cubicBezTo>
                    <a:pt x="55" y="79"/>
                    <a:pt x="55" y="79"/>
                    <a:pt x="54" y="80"/>
                  </a:cubicBezTo>
                  <a:cubicBezTo>
                    <a:pt x="54" y="80"/>
                    <a:pt x="53" y="81"/>
                    <a:pt x="53" y="81"/>
                  </a:cubicBezTo>
                  <a:cubicBezTo>
                    <a:pt x="53" y="82"/>
                    <a:pt x="52" y="82"/>
                    <a:pt x="51" y="83"/>
                  </a:cubicBezTo>
                  <a:cubicBezTo>
                    <a:pt x="51" y="83"/>
                    <a:pt x="51" y="84"/>
                    <a:pt x="50" y="84"/>
                  </a:cubicBezTo>
                  <a:cubicBezTo>
                    <a:pt x="50" y="84"/>
                    <a:pt x="49" y="84"/>
                    <a:pt x="48" y="84"/>
                  </a:cubicBezTo>
                  <a:cubicBezTo>
                    <a:pt x="48" y="85"/>
                    <a:pt x="47" y="86"/>
                    <a:pt x="47" y="86"/>
                  </a:cubicBezTo>
                  <a:cubicBezTo>
                    <a:pt x="47" y="86"/>
                    <a:pt x="45" y="87"/>
                    <a:pt x="44" y="87"/>
                  </a:cubicBezTo>
                  <a:cubicBezTo>
                    <a:pt x="44" y="87"/>
                    <a:pt x="43" y="87"/>
                    <a:pt x="42" y="87"/>
                  </a:cubicBezTo>
                  <a:cubicBezTo>
                    <a:pt x="42" y="87"/>
                    <a:pt x="41" y="88"/>
                    <a:pt x="40" y="88"/>
                  </a:cubicBezTo>
                  <a:cubicBezTo>
                    <a:pt x="40" y="88"/>
                    <a:pt x="39" y="89"/>
                    <a:pt x="38" y="89"/>
                  </a:cubicBezTo>
                  <a:cubicBezTo>
                    <a:pt x="38" y="89"/>
                    <a:pt x="37" y="89"/>
                    <a:pt x="36" y="89"/>
                  </a:cubicBezTo>
                  <a:cubicBezTo>
                    <a:pt x="35" y="89"/>
                    <a:pt x="33" y="88"/>
                    <a:pt x="33" y="88"/>
                  </a:cubicBezTo>
                  <a:cubicBezTo>
                    <a:pt x="32" y="88"/>
                    <a:pt x="32" y="88"/>
                    <a:pt x="31" y="88"/>
                  </a:cubicBezTo>
                  <a:cubicBezTo>
                    <a:pt x="31" y="88"/>
                    <a:pt x="30" y="88"/>
                    <a:pt x="30" y="88"/>
                  </a:cubicBezTo>
                  <a:cubicBezTo>
                    <a:pt x="29" y="89"/>
                    <a:pt x="30" y="90"/>
                    <a:pt x="30" y="90"/>
                  </a:cubicBezTo>
                  <a:cubicBezTo>
                    <a:pt x="29" y="91"/>
                    <a:pt x="28" y="91"/>
                    <a:pt x="27" y="91"/>
                  </a:cubicBezTo>
                  <a:cubicBezTo>
                    <a:pt x="27" y="91"/>
                    <a:pt x="26" y="92"/>
                    <a:pt x="26" y="91"/>
                  </a:cubicBezTo>
                  <a:cubicBezTo>
                    <a:pt x="25" y="91"/>
                    <a:pt x="24" y="91"/>
                    <a:pt x="23" y="91"/>
                  </a:cubicBezTo>
                  <a:cubicBezTo>
                    <a:pt x="22" y="91"/>
                    <a:pt x="21" y="91"/>
                    <a:pt x="20" y="91"/>
                  </a:cubicBezTo>
                  <a:cubicBezTo>
                    <a:pt x="20" y="91"/>
                    <a:pt x="19" y="91"/>
                    <a:pt x="19" y="91"/>
                  </a:cubicBezTo>
                  <a:cubicBezTo>
                    <a:pt x="19" y="92"/>
                    <a:pt x="19" y="93"/>
                    <a:pt x="18" y="93"/>
                  </a:cubicBezTo>
                  <a:cubicBezTo>
                    <a:pt x="18" y="93"/>
                    <a:pt x="17" y="93"/>
                    <a:pt x="17" y="93"/>
                  </a:cubicBezTo>
                  <a:cubicBezTo>
                    <a:pt x="17" y="93"/>
                    <a:pt x="16" y="95"/>
                    <a:pt x="16" y="95"/>
                  </a:cubicBezTo>
                  <a:cubicBezTo>
                    <a:pt x="16" y="95"/>
                    <a:pt x="15" y="95"/>
                    <a:pt x="14" y="95"/>
                  </a:cubicBezTo>
                  <a:cubicBezTo>
                    <a:pt x="14" y="95"/>
                    <a:pt x="13" y="96"/>
                    <a:pt x="12" y="95"/>
                  </a:cubicBezTo>
                  <a:cubicBezTo>
                    <a:pt x="12" y="95"/>
                    <a:pt x="11" y="95"/>
                    <a:pt x="11" y="94"/>
                  </a:cubicBezTo>
                  <a:cubicBezTo>
                    <a:pt x="10" y="94"/>
                    <a:pt x="11" y="93"/>
                    <a:pt x="11" y="93"/>
                  </a:cubicBezTo>
                  <a:cubicBezTo>
                    <a:pt x="12" y="93"/>
                    <a:pt x="12" y="92"/>
                    <a:pt x="12" y="92"/>
                  </a:cubicBezTo>
                  <a:cubicBezTo>
                    <a:pt x="12" y="92"/>
                    <a:pt x="12" y="91"/>
                    <a:pt x="12" y="91"/>
                  </a:cubicBezTo>
                  <a:cubicBezTo>
                    <a:pt x="12" y="91"/>
                    <a:pt x="12" y="90"/>
                    <a:pt x="13" y="89"/>
                  </a:cubicBezTo>
                  <a:cubicBezTo>
                    <a:pt x="13" y="89"/>
                    <a:pt x="13" y="88"/>
                    <a:pt x="14" y="88"/>
                  </a:cubicBezTo>
                  <a:cubicBezTo>
                    <a:pt x="14" y="87"/>
                    <a:pt x="14" y="87"/>
                    <a:pt x="14" y="86"/>
                  </a:cubicBezTo>
                  <a:cubicBezTo>
                    <a:pt x="15" y="86"/>
                    <a:pt x="15" y="85"/>
                    <a:pt x="15" y="85"/>
                  </a:cubicBezTo>
                  <a:cubicBezTo>
                    <a:pt x="15" y="85"/>
                    <a:pt x="16" y="84"/>
                    <a:pt x="16" y="84"/>
                  </a:cubicBezTo>
                  <a:cubicBezTo>
                    <a:pt x="16" y="83"/>
                    <a:pt x="16" y="82"/>
                    <a:pt x="17" y="81"/>
                  </a:cubicBezTo>
                  <a:cubicBezTo>
                    <a:pt x="17" y="80"/>
                    <a:pt x="17" y="79"/>
                    <a:pt x="17" y="78"/>
                  </a:cubicBezTo>
                  <a:cubicBezTo>
                    <a:pt x="17" y="77"/>
                    <a:pt x="17" y="76"/>
                    <a:pt x="17" y="75"/>
                  </a:cubicBezTo>
                  <a:cubicBezTo>
                    <a:pt x="17" y="74"/>
                    <a:pt x="17" y="72"/>
                    <a:pt x="17" y="70"/>
                  </a:cubicBezTo>
                  <a:cubicBezTo>
                    <a:pt x="17" y="69"/>
                    <a:pt x="17" y="68"/>
                    <a:pt x="17" y="67"/>
                  </a:cubicBezTo>
                  <a:cubicBezTo>
                    <a:pt x="17" y="65"/>
                    <a:pt x="17" y="64"/>
                    <a:pt x="17" y="63"/>
                  </a:cubicBezTo>
                  <a:cubicBezTo>
                    <a:pt x="16" y="62"/>
                    <a:pt x="16" y="59"/>
                    <a:pt x="15" y="58"/>
                  </a:cubicBezTo>
                  <a:cubicBezTo>
                    <a:pt x="15" y="57"/>
                    <a:pt x="14" y="54"/>
                    <a:pt x="14" y="52"/>
                  </a:cubicBezTo>
                  <a:cubicBezTo>
                    <a:pt x="13" y="51"/>
                    <a:pt x="12" y="49"/>
                    <a:pt x="12" y="48"/>
                  </a:cubicBezTo>
                  <a:cubicBezTo>
                    <a:pt x="11" y="47"/>
                    <a:pt x="10" y="46"/>
                    <a:pt x="9" y="45"/>
                  </a:cubicBezTo>
                  <a:cubicBezTo>
                    <a:pt x="9" y="45"/>
                    <a:pt x="8" y="44"/>
                    <a:pt x="8" y="43"/>
                  </a:cubicBezTo>
                  <a:cubicBezTo>
                    <a:pt x="7" y="42"/>
                    <a:pt x="7" y="41"/>
                    <a:pt x="7" y="41"/>
                  </a:cubicBezTo>
                  <a:cubicBezTo>
                    <a:pt x="6" y="40"/>
                    <a:pt x="5" y="39"/>
                    <a:pt x="4" y="39"/>
                  </a:cubicBezTo>
                  <a:cubicBezTo>
                    <a:pt x="4" y="38"/>
                    <a:pt x="3" y="38"/>
                    <a:pt x="3" y="38"/>
                  </a:cubicBezTo>
                  <a:cubicBezTo>
                    <a:pt x="2" y="37"/>
                    <a:pt x="1" y="37"/>
                    <a:pt x="1" y="37"/>
                  </a:cubicBezTo>
                  <a:cubicBezTo>
                    <a:pt x="1" y="36"/>
                    <a:pt x="0" y="36"/>
                    <a:pt x="1" y="36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2" y="36"/>
                    <a:pt x="2" y="36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3" y="36"/>
                    <a:pt x="3" y="36"/>
                  </a:cubicBezTo>
                  <a:cubicBezTo>
                    <a:pt x="3" y="36"/>
                    <a:pt x="3" y="37"/>
                    <a:pt x="3" y="37"/>
                  </a:cubicBezTo>
                  <a:cubicBezTo>
                    <a:pt x="3" y="37"/>
                    <a:pt x="4" y="37"/>
                    <a:pt x="4" y="37"/>
                  </a:cubicBezTo>
                  <a:cubicBezTo>
                    <a:pt x="5" y="37"/>
                    <a:pt x="6" y="36"/>
                    <a:pt x="6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8" y="36"/>
                    <a:pt x="8" y="35"/>
                    <a:pt x="9" y="35"/>
                  </a:cubicBezTo>
                  <a:cubicBezTo>
                    <a:pt x="9" y="35"/>
                    <a:pt x="9" y="34"/>
                    <a:pt x="10" y="34"/>
                  </a:cubicBezTo>
                  <a:cubicBezTo>
                    <a:pt x="10" y="34"/>
                    <a:pt x="12" y="35"/>
                    <a:pt x="12" y="34"/>
                  </a:cubicBezTo>
                  <a:cubicBezTo>
                    <a:pt x="13" y="34"/>
                    <a:pt x="14" y="34"/>
                    <a:pt x="14" y="34"/>
                  </a:cubicBezTo>
                  <a:cubicBezTo>
                    <a:pt x="15" y="34"/>
                    <a:pt x="16" y="34"/>
                    <a:pt x="17" y="34"/>
                  </a:cubicBezTo>
                  <a:cubicBezTo>
                    <a:pt x="17" y="34"/>
                    <a:pt x="18" y="34"/>
                    <a:pt x="19" y="34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2"/>
                    <a:pt x="22" y="32"/>
                  </a:cubicBezTo>
                  <a:cubicBezTo>
                    <a:pt x="22" y="32"/>
                    <a:pt x="23" y="32"/>
                    <a:pt x="23" y="32"/>
                  </a:cubicBezTo>
                  <a:cubicBezTo>
                    <a:pt x="24" y="32"/>
                    <a:pt x="24" y="32"/>
                    <a:pt x="25" y="32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4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6"/>
                  </a:cubicBezTo>
                  <a:cubicBezTo>
                    <a:pt x="24" y="36"/>
                    <a:pt x="25" y="36"/>
                    <a:pt x="25" y="36"/>
                  </a:cubicBezTo>
                  <a:cubicBezTo>
                    <a:pt x="25" y="37"/>
                    <a:pt x="26" y="37"/>
                    <a:pt x="27" y="37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40"/>
                    <a:pt x="26" y="40"/>
                    <a:pt x="26" y="40"/>
                  </a:cubicBezTo>
                  <a:cubicBezTo>
                    <a:pt x="26" y="40"/>
                    <a:pt x="25" y="41"/>
                    <a:pt x="25" y="41"/>
                  </a:cubicBezTo>
                  <a:cubicBezTo>
                    <a:pt x="25" y="41"/>
                    <a:pt x="25" y="42"/>
                    <a:pt x="25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6" y="43"/>
                    <a:pt x="26" y="43"/>
                    <a:pt x="26" y="42"/>
                  </a:cubicBezTo>
                  <a:cubicBezTo>
                    <a:pt x="26" y="42"/>
                    <a:pt x="27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8" y="42"/>
                    <a:pt x="28" y="42"/>
                    <a:pt x="29" y="42"/>
                  </a:cubicBezTo>
                  <a:cubicBezTo>
                    <a:pt x="29" y="42"/>
                    <a:pt x="30" y="43"/>
                    <a:pt x="30" y="44"/>
                  </a:cubicBezTo>
                  <a:cubicBezTo>
                    <a:pt x="30" y="44"/>
                    <a:pt x="30" y="45"/>
                    <a:pt x="30" y="45"/>
                  </a:cubicBezTo>
                  <a:cubicBezTo>
                    <a:pt x="31" y="45"/>
                    <a:pt x="30" y="46"/>
                    <a:pt x="30" y="46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2" y="47"/>
                    <a:pt x="32" y="46"/>
                    <a:pt x="32" y="46"/>
                  </a:cubicBezTo>
                  <a:cubicBezTo>
                    <a:pt x="32" y="46"/>
                    <a:pt x="32" y="45"/>
                    <a:pt x="32" y="45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3"/>
                    <a:pt x="31" y="42"/>
                    <a:pt x="31" y="42"/>
                  </a:cubicBezTo>
                  <a:cubicBezTo>
                    <a:pt x="31" y="42"/>
                    <a:pt x="32" y="41"/>
                    <a:pt x="32" y="41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2" y="40"/>
                    <a:pt x="33" y="40"/>
                    <a:pt x="33" y="40"/>
                  </a:cubicBezTo>
                  <a:cubicBezTo>
                    <a:pt x="33" y="40"/>
                    <a:pt x="34" y="40"/>
                    <a:pt x="34" y="41"/>
                  </a:cubicBezTo>
                  <a:cubicBezTo>
                    <a:pt x="35" y="41"/>
                    <a:pt x="35" y="40"/>
                    <a:pt x="35" y="40"/>
                  </a:cubicBezTo>
                  <a:cubicBezTo>
                    <a:pt x="36" y="40"/>
                    <a:pt x="36" y="40"/>
                    <a:pt x="37" y="40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6" y="42"/>
                    <a:pt x="36" y="42"/>
                  </a:cubicBezTo>
                  <a:cubicBezTo>
                    <a:pt x="36" y="42"/>
                    <a:pt x="36" y="41"/>
                    <a:pt x="36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4" y="43"/>
                    <a:pt x="34" y="44"/>
                    <a:pt x="35" y="44"/>
                  </a:cubicBezTo>
                  <a:cubicBezTo>
                    <a:pt x="35" y="44"/>
                    <a:pt x="35" y="44"/>
                    <a:pt x="36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8" y="45"/>
                  </a:cubicBezTo>
                  <a:cubicBezTo>
                    <a:pt x="38" y="45"/>
                    <a:pt x="38" y="45"/>
                    <a:pt x="39" y="45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7"/>
                    <a:pt x="39" y="47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7" y="48"/>
                    <a:pt x="38" y="48"/>
                    <a:pt x="38" y="48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40" y="48"/>
                    <a:pt x="39" y="49"/>
                    <a:pt x="40" y="49"/>
                  </a:cubicBezTo>
                  <a:cubicBezTo>
                    <a:pt x="40" y="49"/>
                    <a:pt x="40" y="49"/>
                    <a:pt x="40" y="50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1" y="51"/>
                    <a:pt x="41" y="52"/>
                    <a:pt x="41" y="52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0"/>
                    <a:pt x="42" y="49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8"/>
                    <a:pt x="41" y="47"/>
                    <a:pt x="41" y="47"/>
                  </a:cubicBezTo>
                  <a:cubicBezTo>
                    <a:pt x="41" y="46"/>
                    <a:pt x="41" y="46"/>
                    <a:pt x="41" y="45"/>
                  </a:cubicBezTo>
                  <a:cubicBezTo>
                    <a:pt x="41" y="45"/>
                    <a:pt x="41" y="44"/>
                    <a:pt x="41" y="44"/>
                  </a:cubicBezTo>
                  <a:cubicBezTo>
                    <a:pt x="40" y="44"/>
                    <a:pt x="40" y="43"/>
                    <a:pt x="40" y="43"/>
                  </a:cubicBezTo>
                  <a:cubicBezTo>
                    <a:pt x="40" y="43"/>
                    <a:pt x="40" y="42"/>
                    <a:pt x="40" y="42"/>
                  </a:cubicBezTo>
                  <a:cubicBezTo>
                    <a:pt x="40" y="42"/>
                    <a:pt x="40" y="41"/>
                    <a:pt x="40" y="40"/>
                  </a:cubicBezTo>
                  <a:cubicBezTo>
                    <a:pt x="40" y="40"/>
                    <a:pt x="40" y="40"/>
                    <a:pt x="40" y="39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7" y="39"/>
                    <a:pt x="37" y="39"/>
                    <a:pt x="36" y="39"/>
                  </a:cubicBezTo>
                  <a:cubicBezTo>
                    <a:pt x="36" y="39"/>
                    <a:pt x="36" y="39"/>
                    <a:pt x="36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4" y="38"/>
                    <a:pt x="35" y="38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7" y="37"/>
                    <a:pt x="37" y="37"/>
                    <a:pt x="38" y="36"/>
                  </a:cubicBezTo>
                  <a:cubicBezTo>
                    <a:pt x="38" y="36"/>
                    <a:pt x="38" y="36"/>
                    <a:pt x="39" y="36"/>
                  </a:cubicBezTo>
                  <a:cubicBezTo>
                    <a:pt x="39" y="36"/>
                    <a:pt x="40" y="35"/>
                    <a:pt x="40" y="35"/>
                  </a:cubicBezTo>
                  <a:cubicBezTo>
                    <a:pt x="40" y="35"/>
                    <a:pt x="41" y="35"/>
                    <a:pt x="42" y="35"/>
                  </a:cubicBezTo>
                  <a:cubicBezTo>
                    <a:pt x="42" y="35"/>
                    <a:pt x="42" y="34"/>
                    <a:pt x="42" y="34"/>
                  </a:cubicBezTo>
                  <a:cubicBezTo>
                    <a:pt x="42" y="34"/>
                    <a:pt x="43" y="35"/>
                    <a:pt x="43" y="35"/>
                  </a:cubicBezTo>
                  <a:cubicBezTo>
                    <a:pt x="43" y="36"/>
                    <a:pt x="43" y="36"/>
                    <a:pt x="43" y="37"/>
                  </a:cubicBezTo>
                  <a:cubicBezTo>
                    <a:pt x="43" y="37"/>
                    <a:pt x="43" y="37"/>
                    <a:pt x="43" y="38"/>
                  </a:cubicBezTo>
                  <a:cubicBezTo>
                    <a:pt x="43" y="38"/>
                    <a:pt x="44" y="38"/>
                    <a:pt x="44" y="38"/>
                  </a:cubicBezTo>
                  <a:cubicBezTo>
                    <a:pt x="44" y="38"/>
                    <a:pt x="44" y="37"/>
                    <a:pt x="45" y="37"/>
                  </a:cubicBezTo>
                  <a:cubicBezTo>
                    <a:pt x="45" y="37"/>
                    <a:pt x="45" y="36"/>
                    <a:pt x="46" y="36"/>
                  </a:cubicBezTo>
                  <a:cubicBezTo>
                    <a:pt x="46" y="36"/>
                    <a:pt x="46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8" y="37"/>
                    <a:pt x="48" y="38"/>
                    <a:pt x="48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9"/>
                    <a:pt x="50" y="39"/>
                  </a:cubicBezTo>
                  <a:cubicBezTo>
                    <a:pt x="50" y="39"/>
                    <a:pt x="51" y="39"/>
                    <a:pt x="51" y="39"/>
                  </a:cubicBezTo>
                  <a:cubicBezTo>
                    <a:pt x="51" y="39"/>
                    <a:pt x="51" y="38"/>
                    <a:pt x="51" y="38"/>
                  </a:cubicBezTo>
                  <a:cubicBezTo>
                    <a:pt x="51" y="38"/>
                    <a:pt x="51" y="38"/>
                    <a:pt x="51" y="37"/>
                  </a:cubicBezTo>
                  <a:cubicBezTo>
                    <a:pt x="51" y="37"/>
                    <a:pt x="51" y="37"/>
                    <a:pt x="51" y="36"/>
                  </a:cubicBezTo>
                  <a:cubicBezTo>
                    <a:pt x="51" y="36"/>
                    <a:pt x="50" y="36"/>
                    <a:pt x="50" y="36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9" y="34"/>
                    <a:pt x="49" y="34"/>
                    <a:pt x="4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9" y="32"/>
                    <a:pt x="49" y="32"/>
                    <a:pt x="50" y="32"/>
                  </a:cubicBezTo>
                  <a:cubicBezTo>
                    <a:pt x="50" y="32"/>
                    <a:pt x="50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33"/>
                    <a:pt x="51" y="34"/>
                    <a:pt x="52" y="34"/>
                  </a:cubicBezTo>
                  <a:cubicBezTo>
                    <a:pt x="52" y="34"/>
                    <a:pt x="52" y="34"/>
                    <a:pt x="52" y="33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3" y="31"/>
                    <a:pt x="53" y="32"/>
                    <a:pt x="53" y="3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4" y="34"/>
                    <a:pt x="55" y="34"/>
                    <a:pt x="55" y="34"/>
                  </a:cubicBezTo>
                  <a:cubicBezTo>
                    <a:pt x="56" y="34"/>
                    <a:pt x="55" y="33"/>
                    <a:pt x="55" y="33"/>
                  </a:cubicBezTo>
                  <a:cubicBezTo>
                    <a:pt x="55" y="33"/>
                    <a:pt x="55" y="32"/>
                    <a:pt x="55" y="32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6" y="29"/>
                    <a:pt x="56" y="29"/>
                    <a:pt x="56" y="29"/>
                  </a:cubicBezTo>
                  <a:cubicBezTo>
                    <a:pt x="57" y="29"/>
                    <a:pt x="57" y="30"/>
                    <a:pt x="57" y="30"/>
                  </a:cubicBezTo>
                  <a:cubicBezTo>
                    <a:pt x="57" y="30"/>
                    <a:pt x="58" y="30"/>
                    <a:pt x="58" y="30"/>
                  </a:cubicBezTo>
                  <a:cubicBezTo>
                    <a:pt x="58" y="30"/>
                    <a:pt x="58" y="31"/>
                    <a:pt x="58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2"/>
                    <a:pt x="59" y="32"/>
                    <a:pt x="59" y="31"/>
                  </a:cubicBezTo>
                  <a:cubicBezTo>
                    <a:pt x="59" y="31"/>
                    <a:pt x="59" y="30"/>
                    <a:pt x="59" y="30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29"/>
                    <a:pt x="58" y="29"/>
                  </a:cubicBezTo>
                  <a:cubicBezTo>
                    <a:pt x="58" y="29"/>
                    <a:pt x="58" y="28"/>
                    <a:pt x="58" y="28"/>
                  </a:cubicBezTo>
                  <a:cubicBezTo>
                    <a:pt x="58" y="28"/>
                    <a:pt x="57" y="28"/>
                    <a:pt x="57" y="28"/>
                  </a:cubicBezTo>
                  <a:cubicBezTo>
                    <a:pt x="57" y="28"/>
                    <a:pt x="56" y="28"/>
                    <a:pt x="55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4" y="28"/>
                    <a:pt x="53" y="28"/>
                    <a:pt x="53" y="28"/>
                  </a:cubicBezTo>
                  <a:cubicBezTo>
                    <a:pt x="52" y="28"/>
                    <a:pt x="52" y="28"/>
                    <a:pt x="51" y="28"/>
                  </a:cubicBezTo>
                  <a:cubicBezTo>
                    <a:pt x="51" y="28"/>
                    <a:pt x="50" y="28"/>
                    <a:pt x="50" y="28"/>
                  </a:cubicBezTo>
                  <a:cubicBezTo>
                    <a:pt x="49" y="28"/>
                    <a:pt x="48" y="28"/>
                    <a:pt x="48" y="28"/>
                  </a:cubicBezTo>
                  <a:cubicBezTo>
                    <a:pt x="48" y="28"/>
                    <a:pt x="47" y="28"/>
                    <a:pt x="47" y="28"/>
                  </a:cubicBezTo>
                  <a:cubicBezTo>
                    <a:pt x="47" y="28"/>
                    <a:pt x="46" y="28"/>
                    <a:pt x="46" y="28"/>
                  </a:cubicBezTo>
                  <a:cubicBezTo>
                    <a:pt x="46" y="28"/>
                    <a:pt x="45" y="28"/>
                    <a:pt x="45" y="28"/>
                  </a:cubicBezTo>
                  <a:cubicBezTo>
                    <a:pt x="44" y="28"/>
                    <a:pt x="44" y="28"/>
                    <a:pt x="43" y="28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2" y="30"/>
                    <a:pt x="42" y="30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1" y="30"/>
                    <a:pt x="41" y="30"/>
                    <a:pt x="41" y="29"/>
                  </a:cubicBezTo>
                  <a:cubicBezTo>
                    <a:pt x="41" y="29"/>
                    <a:pt x="41" y="29"/>
                    <a:pt x="41" y="28"/>
                  </a:cubicBezTo>
                  <a:cubicBezTo>
                    <a:pt x="41" y="28"/>
                    <a:pt x="41" y="27"/>
                    <a:pt x="42" y="27"/>
                  </a:cubicBezTo>
                  <a:cubicBezTo>
                    <a:pt x="42" y="26"/>
                    <a:pt x="42" y="25"/>
                    <a:pt x="42" y="25"/>
                  </a:cubicBezTo>
                  <a:cubicBezTo>
                    <a:pt x="43" y="25"/>
                    <a:pt x="43" y="24"/>
                    <a:pt x="43" y="24"/>
                  </a:cubicBezTo>
                  <a:cubicBezTo>
                    <a:pt x="43" y="24"/>
                    <a:pt x="44" y="24"/>
                    <a:pt x="45" y="24"/>
                  </a:cubicBezTo>
                  <a:cubicBezTo>
                    <a:pt x="46" y="23"/>
                    <a:pt x="47" y="23"/>
                    <a:pt x="47" y="23"/>
                  </a:cubicBezTo>
                  <a:cubicBezTo>
                    <a:pt x="48" y="23"/>
                    <a:pt x="48" y="22"/>
                    <a:pt x="49" y="22"/>
                  </a:cubicBezTo>
                  <a:cubicBezTo>
                    <a:pt x="49" y="22"/>
                    <a:pt x="50" y="22"/>
                    <a:pt x="50" y="22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8" y="21"/>
                    <a:pt x="49" y="20"/>
                    <a:pt x="49" y="20"/>
                  </a:cubicBezTo>
                  <a:cubicBezTo>
                    <a:pt x="49" y="20"/>
                    <a:pt x="49" y="20"/>
                    <a:pt x="50" y="20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2" y="19"/>
                    <a:pt x="52" y="19"/>
                  </a:cubicBezTo>
                  <a:cubicBezTo>
                    <a:pt x="53" y="19"/>
                    <a:pt x="53" y="18"/>
                    <a:pt x="54" y="18"/>
                  </a:cubicBezTo>
                  <a:cubicBezTo>
                    <a:pt x="54" y="18"/>
                    <a:pt x="55" y="17"/>
                    <a:pt x="55" y="17"/>
                  </a:cubicBezTo>
                  <a:cubicBezTo>
                    <a:pt x="56" y="17"/>
                    <a:pt x="57" y="16"/>
                    <a:pt x="57" y="16"/>
                  </a:cubicBezTo>
                  <a:cubicBezTo>
                    <a:pt x="57" y="16"/>
                    <a:pt x="58" y="15"/>
                    <a:pt x="58" y="15"/>
                  </a:cubicBezTo>
                  <a:cubicBezTo>
                    <a:pt x="58" y="15"/>
                    <a:pt x="59" y="15"/>
                    <a:pt x="60" y="15"/>
                  </a:cubicBezTo>
                  <a:cubicBezTo>
                    <a:pt x="60" y="15"/>
                    <a:pt x="61" y="15"/>
                    <a:pt x="61" y="15"/>
                  </a:cubicBezTo>
                  <a:cubicBezTo>
                    <a:pt x="62" y="15"/>
                    <a:pt x="62" y="15"/>
                    <a:pt x="63" y="15"/>
                  </a:cubicBezTo>
                  <a:cubicBezTo>
                    <a:pt x="63" y="15"/>
                    <a:pt x="64" y="15"/>
                    <a:pt x="64" y="15"/>
                  </a:cubicBezTo>
                  <a:cubicBezTo>
                    <a:pt x="64" y="15"/>
                    <a:pt x="65" y="15"/>
                    <a:pt x="65" y="15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7" y="15"/>
                    <a:pt x="68" y="16"/>
                    <a:pt x="68" y="17"/>
                  </a:cubicBezTo>
                  <a:cubicBezTo>
                    <a:pt x="68" y="17"/>
                    <a:pt x="68" y="18"/>
                    <a:pt x="68" y="18"/>
                  </a:cubicBezTo>
                  <a:cubicBezTo>
                    <a:pt x="68" y="18"/>
                    <a:pt x="67" y="18"/>
                    <a:pt x="67" y="18"/>
                  </a:cubicBezTo>
                  <a:cubicBezTo>
                    <a:pt x="66" y="18"/>
                    <a:pt x="65" y="18"/>
                    <a:pt x="65" y="18"/>
                  </a:cubicBezTo>
                  <a:cubicBezTo>
                    <a:pt x="65" y="18"/>
                    <a:pt x="65" y="19"/>
                    <a:pt x="65" y="20"/>
                  </a:cubicBezTo>
                  <a:cubicBezTo>
                    <a:pt x="65" y="20"/>
                    <a:pt x="65" y="21"/>
                    <a:pt x="65" y="21"/>
                  </a:cubicBezTo>
                  <a:cubicBezTo>
                    <a:pt x="66" y="22"/>
                    <a:pt x="68" y="22"/>
                    <a:pt x="68" y="22"/>
                  </a:cubicBezTo>
                  <a:cubicBezTo>
                    <a:pt x="69" y="23"/>
                    <a:pt x="70" y="23"/>
                    <a:pt x="71" y="23"/>
                  </a:cubicBezTo>
                  <a:cubicBezTo>
                    <a:pt x="72" y="23"/>
                    <a:pt x="73" y="22"/>
                    <a:pt x="73" y="22"/>
                  </a:cubicBezTo>
                  <a:cubicBezTo>
                    <a:pt x="74" y="21"/>
                    <a:pt x="75" y="20"/>
                    <a:pt x="76" y="20"/>
                  </a:cubicBezTo>
                  <a:cubicBezTo>
                    <a:pt x="77" y="20"/>
                    <a:pt x="78" y="19"/>
                    <a:pt x="78" y="19"/>
                  </a:cubicBezTo>
                  <a:cubicBezTo>
                    <a:pt x="79" y="18"/>
                    <a:pt x="81" y="18"/>
                    <a:pt x="81" y="19"/>
                  </a:cubicBezTo>
                  <a:cubicBezTo>
                    <a:pt x="82" y="19"/>
                    <a:pt x="83" y="20"/>
                    <a:pt x="83" y="20"/>
                  </a:cubicBezTo>
                  <a:cubicBezTo>
                    <a:pt x="84" y="20"/>
                    <a:pt x="84" y="22"/>
                    <a:pt x="85" y="22"/>
                  </a:cubicBezTo>
                  <a:cubicBezTo>
                    <a:pt x="85" y="23"/>
                    <a:pt x="87" y="23"/>
                    <a:pt x="88" y="24"/>
                  </a:cubicBezTo>
                  <a:cubicBezTo>
                    <a:pt x="89" y="24"/>
                    <a:pt x="91" y="24"/>
                    <a:pt x="92" y="24"/>
                  </a:cubicBezTo>
                  <a:cubicBezTo>
                    <a:pt x="93" y="24"/>
                    <a:pt x="94" y="23"/>
                    <a:pt x="95" y="23"/>
                  </a:cubicBezTo>
                  <a:cubicBezTo>
                    <a:pt x="95" y="23"/>
                    <a:pt x="96" y="22"/>
                    <a:pt x="97" y="21"/>
                  </a:cubicBezTo>
                  <a:cubicBezTo>
                    <a:pt x="97" y="21"/>
                    <a:pt x="98" y="19"/>
                    <a:pt x="98" y="18"/>
                  </a:cubicBezTo>
                  <a:cubicBezTo>
                    <a:pt x="98" y="18"/>
                    <a:pt x="99" y="16"/>
                    <a:pt x="99" y="15"/>
                  </a:cubicBezTo>
                  <a:cubicBezTo>
                    <a:pt x="100" y="14"/>
                    <a:pt x="100" y="12"/>
                    <a:pt x="100" y="10"/>
                  </a:cubicBezTo>
                  <a:cubicBezTo>
                    <a:pt x="101" y="10"/>
                    <a:pt x="102" y="9"/>
                    <a:pt x="103" y="8"/>
                  </a:cubicBezTo>
                  <a:cubicBezTo>
                    <a:pt x="103" y="7"/>
                    <a:pt x="104" y="5"/>
                    <a:pt x="104" y="5"/>
                  </a:cubicBezTo>
                  <a:cubicBezTo>
                    <a:pt x="104" y="4"/>
                    <a:pt x="104" y="3"/>
                    <a:pt x="105" y="2"/>
                  </a:cubicBezTo>
                  <a:cubicBezTo>
                    <a:pt x="105" y="2"/>
                    <a:pt x="106" y="1"/>
                    <a:pt x="106" y="1"/>
                  </a:cubicBezTo>
                  <a:cubicBezTo>
                    <a:pt x="107" y="0"/>
                    <a:pt x="108" y="0"/>
                    <a:pt x="108" y="0"/>
                  </a:cubicBezTo>
                  <a:cubicBezTo>
                    <a:pt x="109" y="0"/>
                    <a:pt x="109" y="2"/>
                    <a:pt x="109" y="2"/>
                  </a:cubicBezTo>
                  <a:cubicBezTo>
                    <a:pt x="110" y="3"/>
                    <a:pt x="111" y="4"/>
                    <a:pt x="113" y="4"/>
                  </a:cubicBezTo>
                  <a:cubicBezTo>
                    <a:pt x="113" y="5"/>
                    <a:pt x="114" y="5"/>
                    <a:pt x="115" y="5"/>
                  </a:cubicBezTo>
                  <a:cubicBezTo>
                    <a:pt x="115" y="5"/>
                    <a:pt x="117" y="5"/>
                    <a:pt x="117" y="5"/>
                  </a:cubicBezTo>
                  <a:cubicBezTo>
                    <a:pt x="118" y="5"/>
                    <a:pt x="118" y="4"/>
                    <a:pt x="118" y="4"/>
                  </a:cubicBezTo>
                  <a:cubicBezTo>
                    <a:pt x="119" y="3"/>
                    <a:pt x="119" y="2"/>
                    <a:pt x="120" y="2"/>
                  </a:cubicBezTo>
                  <a:cubicBezTo>
                    <a:pt x="120" y="2"/>
                    <a:pt x="121" y="2"/>
                    <a:pt x="121" y="2"/>
                  </a:cubicBezTo>
                  <a:cubicBezTo>
                    <a:pt x="121" y="2"/>
                    <a:pt x="121" y="3"/>
                    <a:pt x="122" y="3"/>
                  </a:cubicBezTo>
                  <a:cubicBezTo>
                    <a:pt x="122" y="4"/>
                    <a:pt x="122" y="5"/>
                    <a:pt x="122" y="6"/>
                  </a:cubicBezTo>
                  <a:cubicBezTo>
                    <a:pt x="121" y="7"/>
                    <a:pt x="121" y="8"/>
                    <a:pt x="121" y="9"/>
                  </a:cubicBezTo>
                  <a:cubicBezTo>
                    <a:pt x="120" y="9"/>
                    <a:pt x="120" y="10"/>
                    <a:pt x="120" y="11"/>
                  </a:cubicBezTo>
                  <a:cubicBezTo>
                    <a:pt x="120" y="12"/>
                    <a:pt x="121" y="13"/>
                    <a:pt x="122" y="14"/>
                  </a:cubicBezTo>
                  <a:cubicBezTo>
                    <a:pt x="122" y="14"/>
                    <a:pt x="124" y="15"/>
                    <a:pt x="124" y="15"/>
                  </a:cubicBezTo>
                  <a:cubicBezTo>
                    <a:pt x="125" y="16"/>
                    <a:pt x="126" y="16"/>
                    <a:pt x="127" y="16"/>
                  </a:cubicBezTo>
                  <a:cubicBezTo>
                    <a:pt x="128" y="16"/>
                    <a:pt x="130" y="15"/>
                    <a:pt x="131" y="15"/>
                  </a:cubicBezTo>
                  <a:cubicBezTo>
                    <a:pt x="131" y="15"/>
                    <a:pt x="131" y="15"/>
                    <a:pt x="131" y="15"/>
                  </a:cubicBezTo>
                  <a:cubicBezTo>
                    <a:pt x="132" y="15"/>
                    <a:pt x="133" y="16"/>
                    <a:pt x="133" y="16"/>
                  </a:cubicBezTo>
                  <a:cubicBezTo>
                    <a:pt x="134" y="16"/>
                    <a:pt x="135" y="17"/>
                    <a:pt x="136" y="17"/>
                  </a:cubicBezTo>
                  <a:cubicBezTo>
                    <a:pt x="136" y="17"/>
                    <a:pt x="138" y="17"/>
                    <a:pt x="138" y="17"/>
                  </a:cubicBezTo>
                  <a:cubicBezTo>
                    <a:pt x="139" y="18"/>
                    <a:pt x="140" y="18"/>
                    <a:pt x="140" y="19"/>
                  </a:cubicBezTo>
                  <a:cubicBezTo>
                    <a:pt x="140" y="20"/>
                    <a:pt x="140" y="20"/>
                    <a:pt x="140" y="21"/>
                  </a:cubicBezTo>
                  <a:cubicBezTo>
                    <a:pt x="140" y="21"/>
                    <a:pt x="139" y="22"/>
                    <a:pt x="139" y="22"/>
                  </a:cubicBezTo>
                  <a:cubicBezTo>
                    <a:pt x="139" y="23"/>
                    <a:pt x="139" y="24"/>
                    <a:pt x="139" y="24"/>
                  </a:cubicBezTo>
                  <a:cubicBezTo>
                    <a:pt x="139" y="25"/>
                    <a:pt x="139" y="26"/>
                    <a:pt x="139" y="26"/>
                  </a:cubicBezTo>
                  <a:cubicBezTo>
                    <a:pt x="139" y="27"/>
                    <a:pt x="138" y="27"/>
                    <a:pt x="138" y="28"/>
                  </a:cubicBezTo>
                  <a:cubicBezTo>
                    <a:pt x="138" y="28"/>
                    <a:pt x="138" y="29"/>
                    <a:pt x="137" y="29"/>
                  </a:cubicBezTo>
                  <a:cubicBezTo>
                    <a:pt x="137" y="30"/>
                    <a:pt x="136" y="31"/>
                    <a:pt x="135" y="31"/>
                  </a:cubicBezTo>
                  <a:cubicBezTo>
                    <a:pt x="134" y="32"/>
                    <a:pt x="133" y="32"/>
                    <a:pt x="133" y="33"/>
                  </a:cubicBezTo>
                  <a:cubicBezTo>
                    <a:pt x="132" y="33"/>
                    <a:pt x="131" y="33"/>
                    <a:pt x="131" y="33"/>
                  </a:cubicBezTo>
                  <a:cubicBezTo>
                    <a:pt x="130" y="34"/>
                    <a:pt x="129" y="34"/>
                    <a:pt x="128" y="35"/>
                  </a:cubicBezTo>
                  <a:cubicBezTo>
                    <a:pt x="128" y="35"/>
                    <a:pt x="127" y="35"/>
                    <a:pt x="126" y="36"/>
                  </a:cubicBezTo>
                  <a:cubicBezTo>
                    <a:pt x="126" y="36"/>
                    <a:pt x="126" y="38"/>
                    <a:pt x="126" y="38"/>
                  </a:cubicBezTo>
                  <a:cubicBezTo>
                    <a:pt x="125" y="39"/>
                    <a:pt x="124" y="40"/>
                    <a:pt x="122" y="41"/>
                  </a:cubicBezTo>
                  <a:cubicBezTo>
                    <a:pt x="122" y="41"/>
                    <a:pt x="121" y="41"/>
                    <a:pt x="121" y="41"/>
                  </a:cubicBezTo>
                  <a:cubicBezTo>
                    <a:pt x="120" y="42"/>
                    <a:pt x="119" y="42"/>
                    <a:pt x="118" y="43"/>
                  </a:cubicBezTo>
                  <a:cubicBezTo>
                    <a:pt x="118" y="44"/>
                    <a:pt x="117" y="45"/>
                    <a:pt x="116" y="45"/>
                  </a:cubicBezTo>
                  <a:cubicBezTo>
                    <a:pt x="116" y="46"/>
                    <a:pt x="115" y="47"/>
                    <a:pt x="115" y="48"/>
                  </a:cubicBezTo>
                  <a:cubicBezTo>
                    <a:pt x="114" y="48"/>
                    <a:pt x="113" y="49"/>
                    <a:pt x="113" y="50"/>
                  </a:cubicBezTo>
                  <a:cubicBezTo>
                    <a:pt x="113" y="51"/>
                    <a:pt x="112" y="53"/>
                    <a:pt x="112" y="54"/>
                  </a:cubicBezTo>
                  <a:cubicBezTo>
                    <a:pt x="112" y="55"/>
                    <a:pt x="114" y="56"/>
                    <a:pt x="114" y="56"/>
                  </a:cubicBezTo>
                  <a:cubicBezTo>
                    <a:pt x="114" y="57"/>
                    <a:pt x="114" y="58"/>
                    <a:pt x="114" y="59"/>
                  </a:cubicBezTo>
                  <a:cubicBezTo>
                    <a:pt x="114" y="59"/>
                    <a:pt x="114" y="60"/>
                    <a:pt x="115" y="61"/>
                  </a:cubicBezTo>
                  <a:cubicBezTo>
                    <a:pt x="115" y="62"/>
                    <a:pt x="116" y="63"/>
                    <a:pt x="117" y="64"/>
                  </a:cubicBezTo>
                  <a:cubicBezTo>
                    <a:pt x="117" y="65"/>
                    <a:pt x="118" y="65"/>
                    <a:pt x="119" y="65"/>
                  </a:cubicBezTo>
                  <a:cubicBezTo>
                    <a:pt x="119" y="66"/>
                    <a:pt x="121" y="66"/>
                    <a:pt x="121" y="66"/>
                  </a:cubicBezTo>
                  <a:cubicBezTo>
                    <a:pt x="122" y="67"/>
                    <a:pt x="123" y="67"/>
                    <a:pt x="124" y="67"/>
                  </a:cubicBezTo>
                  <a:cubicBezTo>
                    <a:pt x="124" y="67"/>
                    <a:pt x="125" y="68"/>
                    <a:pt x="126" y="68"/>
                  </a:cubicBezTo>
                  <a:cubicBezTo>
                    <a:pt x="126" y="68"/>
                    <a:pt x="127" y="69"/>
                    <a:pt x="128" y="69"/>
                  </a:cubicBezTo>
                  <a:cubicBezTo>
                    <a:pt x="128" y="70"/>
                    <a:pt x="129" y="71"/>
                    <a:pt x="129" y="71"/>
                  </a:cubicBezTo>
                  <a:cubicBezTo>
                    <a:pt x="130" y="71"/>
                    <a:pt x="131" y="71"/>
                    <a:pt x="131" y="71"/>
                  </a:cubicBezTo>
                  <a:cubicBezTo>
                    <a:pt x="132" y="71"/>
                    <a:pt x="133" y="71"/>
                    <a:pt x="134" y="71"/>
                  </a:cubicBezTo>
                  <a:cubicBezTo>
                    <a:pt x="134" y="71"/>
                    <a:pt x="136" y="72"/>
                    <a:pt x="136" y="72"/>
                  </a:cubicBezTo>
                  <a:cubicBezTo>
                    <a:pt x="137" y="72"/>
                    <a:pt x="137" y="73"/>
                    <a:pt x="137" y="73"/>
                  </a:cubicBezTo>
                  <a:cubicBezTo>
                    <a:pt x="138" y="73"/>
                    <a:pt x="139" y="74"/>
                    <a:pt x="139" y="74"/>
                  </a:cubicBezTo>
                  <a:cubicBezTo>
                    <a:pt x="140" y="73"/>
                    <a:pt x="140" y="73"/>
                    <a:pt x="140" y="73"/>
                  </a:cubicBezTo>
                  <a:cubicBezTo>
                    <a:pt x="141" y="73"/>
                    <a:pt x="141" y="72"/>
                    <a:pt x="142" y="71"/>
                  </a:cubicBezTo>
                  <a:cubicBezTo>
                    <a:pt x="142" y="71"/>
                    <a:pt x="143" y="71"/>
                    <a:pt x="143" y="71"/>
                  </a:cubicBezTo>
                  <a:cubicBezTo>
                    <a:pt x="144" y="71"/>
                    <a:pt x="145" y="72"/>
                    <a:pt x="145" y="72"/>
                  </a:cubicBezTo>
                  <a:cubicBezTo>
                    <a:pt x="145" y="72"/>
                    <a:pt x="145" y="73"/>
                    <a:pt x="146" y="73"/>
                  </a:cubicBezTo>
                  <a:cubicBezTo>
                    <a:pt x="147" y="73"/>
                    <a:pt x="149" y="73"/>
                    <a:pt x="149" y="73"/>
                  </a:cubicBezTo>
                  <a:cubicBezTo>
                    <a:pt x="150" y="73"/>
                    <a:pt x="151" y="73"/>
                    <a:pt x="152" y="73"/>
                  </a:cubicBezTo>
                  <a:cubicBezTo>
                    <a:pt x="152" y="73"/>
                    <a:pt x="153" y="73"/>
                    <a:pt x="154" y="73"/>
                  </a:cubicBezTo>
                  <a:cubicBezTo>
                    <a:pt x="155" y="73"/>
                    <a:pt x="156" y="72"/>
                    <a:pt x="157" y="72"/>
                  </a:cubicBezTo>
                  <a:cubicBezTo>
                    <a:pt x="158" y="72"/>
                    <a:pt x="159" y="71"/>
                    <a:pt x="160" y="71"/>
                  </a:cubicBezTo>
                  <a:cubicBezTo>
                    <a:pt x="160" y="70"/>
                    <a:pt x="160" y="69"/>
                    <a:pt x="161" y="69"/>
                  </a:cubicBezTo>
                  <a:cubicBezTo>
                    <a:pt x="161" y="68"/>
                    <a:pt x="161" y="67"/>
                    <a:pt x="161" y="67"/>
                  </a:cubicBezTo>
                  <a:cubicBezTo>
                    <a:pt x="162" y="67"/>
                    <a:pt x="163" y="67"/>
                    <a:pt x="164" y="67"/>
                  </a:cubicBezTo>
                  <a:cubicBezTo>
                    <a:pt x="164" y="67"/>
                    <a:pt x="164" y="68"/>
                    <a:pt x="165" y="68"/>
                  </a:cubicBezTo>
                  <a:cubicBezTo>
                    <a:pt x="165" y="68"/>
                    <a:pt x="166" y="69"/>
                    <a:pt x="167" y="70"/>
                  </a:cubicBezTo>
                  <a:cubicBezTo>
                    <a:pt x="167" y="70"/>
                    <a:pt x="169" y="72"/>
                    <a:pt x="169" y="72"/>
                  </a:cubicBezTo>
                  <a:cubicBezTo>
                    <a:pt x="170" y="73"/>
                    <a:pt x="170" y="74"/>
                    <a:pt x="170" y="75"/>
                  </a:cubicBezTo>
                  <a:cubicBezTo>
                    <a:pt x="171" y="76"/>
                    <a:pt x="172" y="77"/>
                    <a:pt x="173" y="79"/>
                  </a:cubicBezTo>
                  <a:cubicBezTo>
                    <a:pt x="173" y="79"/>
                    <a:pt x="173" y="80"/>
                    <a:pt x="173" y="81"/>
                  </a:cubicBezTo>
                  <a:cubicBezTo>
                    <a:pt x="173" y="82"/>
                    <a:pt x="173" y="83"/>
                    <a:pt x="173" y="83"/>
                  </a:cubicBezTo>
                  <a:cubicBezTo>
                    <a:pt x="173" y="84"/>
                    <a:pt x="173" y="85"/>
                    <a:pt x="174" y="86"/>
                  </a:cubicBezTo>
                  <a:cubicBezTo>
                    <a:pt x="174" y="87"/>
                    <a:pt x="174" y="88"/>
                    <a:pt x="175" y="89"/>
                  </a:cubicBezTo>
                  <a:cubicBezTo>
                    <a:pt x="175" y="89"/>
                    <a:pt x="176" y="90"/>
                    <a:pt x="176" y="91"/>
                  </a:cubicBezTo>
                  <a:cubicBezTo>
                    <a:pt x="177" y="91"/>
                    <a:pt x="178" y="92"/>
                    <a:pt x="178" y="92"/>
                  </a:cubicBezTo>
                  <a:cubicBezTo>
                    <a:pt x="179" y="93"/>
                    <a:pt x="179" y="94"/>
                    <a:pt x="179" y="94"/>
                  </a:cubicBezTo>
                  <a:cubicBezTo>
                    <a:pt x="179" y="94"/>
                    <a:pt x="179" y="95"/>
                    <a:pt x="179" y="96"/>
                  </a:cubicBezTo>
                  <a:cubicBezTo>
                    <a:pt x="179" y="96"/>
                    <a:pt x="178" y="97"/>
                    <a:pt x="178" y="97"/>
                  </a:cubicBezTo>
                  <a:cubicBezTo>
                    <a:pt x="178" y="98"/>
                    <a:pt x="177" y="98"/>
                    <a:pt x="177" y="99"/>
                  </a:cubicBezTo>
                  <a:cubicBezTo>
                    <a:pt x="176" y="99"/>
                    <a:pt x="176" y="100"/>
                    <a:pt x="175" y="100"/>
                  </a:cubicBezTo>
                  <a:cubicBezTo>
                    <a:pt x="175" y="101"/>
                    <a:pt x="175" y="102"/>
                    <a:pt x="175" y="103"/>
                  </a:cubicBezTo>
                  <a:cubicBezTo>
                    <a:pt x="175" y="103"/>
                    <a:pt x="176" y="104"/>
                    <a:pt x="176" y="104"/>
                  </a:cubicBezTo>
                  <a:cubicBezTo>
                    <a:pt x="176" y="105"/>
                    <a:pt x="177" y="106"/>
                    <a:pt x="177" y="106"/>
                  </a:cubicBezTo>
                  <a:cubicBezTo>
                    <a:pt x="178" y="106"/>
                    <a:pt x="179" y="106"/>
                    <a:pt x="180" y="106"/>
                  </a:cubicBezTo>
                  <a:cubicBezTo>
                    <a:pt x="181" y="106"/>
                    <a:pt x="183" y="107"/>
                    <a:pt x="183" y="107"/>
                  </a:cubicBezTo>
                  <a:cubicBezTo>
                    <a:pt x="184" y="107"/>
                    <a:pt x="185" y="108"/>
                    <a:pt x="185" y="108"/>
                  </a:cubicBezTo>
                  <a:cubicBezTo>
                    <a:pt x="186" y="109"/>
                    <a:pt x="186" y="110"/>
                    <a:pt x="187" y="111"/>
                  </a:cubicBezTo>
                  <a:cubicBezTo>
                    <a:pt x="187" y="111"/>
                    <a:pt x="189" y="111"/>
                    <a:pt x="190" y="111"/>
                  </a:cubicBezTo>
                  <a:cubicBezTo>
                    <a:pt x="190" y="111"/>
                    <a:pt x="193" y="112"/>
                    <a:pt x="193" y="112"/>
                  </a:cubicBezTo>
                  <a:cubicBezTo>
                    <a:pt x="194" y="112"/>
                    <a:pt x="195" y="112"/>
                    <a:pt x="196" y="112"/>
                  </a:cubicBezTo>
                  <a:cubicBezTo>
                    <a:pt x="196" y="112"/>
                    <a:pt x="197" y="113"/>
                    <a:pt x="197" y="114"/>
                  </a:cubicBezTo>
                  <a:cubicBezTo>
                    <a:pt x="198" y="114"/>
                    <a:pt x="200" y="115"/>
                    <a:pt x="201" y="115"/>
                  </a:cubicBezTo>
                  <a:cubicBezTo>
                    <a:pt x="201" y="116"/>
                    <a:pt x="203" y="117"/>
                    <a:pt x="203" y="118"/>
                  </a:cubicBezTo>
                  <a:cubicBezTo>
                    <a:pt x="204" y="118"/>
                    <a:pt x="205" y="120"/>
                    <a:pt x="205" y="121"/>
                  </a:cubicBezTo>
                  <a:cubicBezTo>
                    <a:pt x="205" y="121"/>
                    <a:pt x="206" y="122"/>
                    <a:pt x="206" y="12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195"/>
            <p:cNvSpPr>
              <a:spLocks/>
            </p:cNvSpPr>
            <p:nvPr/>
          </p:nvSpPr>
          <p:spPr bwMode="auto">
            <a:xfrm>
              <a:off x="1258" y="2956"/>
              <a:ext cx="14" cy="11"/>
            </a:xfrm>
            <a:custGeom>
              <a:avLst/>
              <a:gdLst>
                <a:gd name="T0" fmla="*/ 5 w 5"/>
                <a:gd name="T1" fmla="*/ 2 h 4"/>
                <a:gd name="T2" fmla="*/ 3 w 5"/>
                <a:gd name="T3" fmla="*/ 2 h 4"/>
                <a:gd name="T4" fmla="*/ 2 w 5"/>
                <a:gd name="T5" fmla="*/ 1 h 4"/>
                <a:gd name="T6" fmla="*/ 1 w 5"/>
                <a:gd name="T7" fmla="*/ 0 h 4"/>
                <a:gd name="T8" fmla="*/ 0 w 5"/>
                <a:gd name="T9" fmla="*/ 1 h 4"/>
                <a:gd name="T10" fmla="*/ 0 w 5"/>
                <a:gd name="T11" fmla="*/ 2 h 4"/>
                <a:gd name="T12" fmla="*/ 0 w 5"/>
                <a:gd name="T13" fmla="*/ 3 h 4"/>
                <a:gd name="T14" fmla="*/ 1 w 5"/>
                <a:gd name="T15" fmla="*/ 4 h 4"/>
                <a:gd name="T16" fmla="*/ 3 w 5"/>
                <a:gd name="T17" fmla="*/ 3 h 4"/>
                <a:gd name="T18" fmla="*/ 4 w 5"/>
                <a:gd name="T19" fmla="*/ 3 h 4"/>
                <a:gd name="T20" fmla="*/ 5 w 5"/>
                <a:gd name="T21" fmla="*/ 3 h 4"/>
                <a:gd name="T22" fmla="*/ 5 w 5"/>
                <a:gd name="T2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2"/>
                    <a:pt x="4" y="2"/>
                    <a:pt x="3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196"/>
            <p:cNvSpPr>
              <a:spLocks/>
            </p:cNvSpPr>
            <p:nvPr/>
          </p:nvSpPr>
          <p:spPr bwMode="auto">
            <a:xfrm>
              <a:off x="1258" y="2956"/>
              <a:ext cx="14" cy="11"/>
            </a:xfrm>
            <a:custGeom>
              <a:avLst/>
              <a:gdLst>
                <a:gd name="T0" fmla="*/ 5 w 5"/>
                <a:gd name="T1" fmla="*/ 2 h 4"/>
                <a:gd name="T2" fmla="*/ 3 w 5"/>
                <a:gd name="T3" fmla="*/ 2 h 4"/>
                <a:gd name="T4" fmla="*/ 2 w 5"/>
                <a:gd name="T5" fmla="*/ 1 h 4"/>
                <a:gd name="T6" fmla="*/ 1 w 5"/>
                <a:gd name="T7" fmla="*/ 0 h 4"/>
                <a:gd name="T8" fmla="*/ 0 w 5"/>
                <a:gd name="T9" fmla="*/ 1 h 4"/>
                <a:gd name="T10" fmla="*/ 0 w 5"/>
                <a:gd name="T11" fmla="*/ 2 h 4"/>
                <a:gd name="T12" fmla="*/ 0 w 5"/>
                <a:gd name="T13" fmla="*/ 3 h 4"/>
                <a:gd name="T14" fmla="*/ 1 w 5"/>
                <a:gd name="T15" fmla="*/ 4 h 4"/>
                <a:gd name="T16" fmla="*/ 3 w 5"/>
                <a:gd name="T17" fmla="*/ 3 h 4"/>
                <a:gd name="T18" fmla="*/ 4 w 5"/>
                <a:gd name="T19" fmla="*/ 3 h 4"/>
                <a:gd name="T20" fmla="*/ 5 w 5"/>
                <a:gd name="T21" fmla="*/ 3 h 4"/>
                <a:gd name="T22" fmla="*/ 5 w 5"/>
                <a:gd name="T2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2"/>
                    <a:pt x="4" y="2"/>
                    <a:pt x="3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02" name="TextBox 201"/>
          <p:cNvSpPr txBox="1"/>
          <p:nvPr/>
        </p:nvSpPr>
        <p:spPr>
          <a:xfrm>
            <a:off x="6098472" y="2249087"/>
            <a:ext cx="4988807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I’m a </a:t>
            </a:r>
            <a:r>
              <a:rPr lang="en-US" sz="2400" b="1" dirty="0">
                <a:latin typeface="Source Sans Pro" panose="020B0503030403020204" pitchFamily="34" charset="0"/>
              </a:rPr>
              <a:t>big fan </a:t>
            </a:r>
            <a:r>
              <a:rPr lang="en-US" sz="2400" dirty="0">
                <a:latin typeface="Source Sans Pro" panose="020B0503030403020204" pitchFamily="34" charset="0"/>
              </a:rPr>
              <a:t>of doing what you are </a:t>
            </a:r>
            <a:r>
              <a:rPr lang="en-US" sz="2400" i="1" dirty="0">
                <a:latin typeface="Source Sans Pro" panose="020B0503030403020204" pitchFamily="34" charset="0"/>
              </a:rPr>
              <a:t>really</a:t>
            </a:r>
            <a:r>
              <a:rPr lang="en-US" sz="2400" dirty="0">
                <a:latin typeface="Source Sans Pro" panose="020B0503030403020204" pitchFamily="34" charset="0"/>
              </a:rPr>
              <a:t> bad at. A </a:t>
            </a:r>
            <a:r>
              <a:rPr lang="en-US" sz="2400" b="1" dirty="0">
                <a:latin typeface="Source Sans Pro" panose="020B0503030403020204" pitchFamily="34" charset="0"/>
              </a:rPr>
              <a:t>lot</a:t>
            </a:r>
            <a:r>
              <a:rPr lang="en-US" sz="24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203" name="Rectangle 202"/>
          <p:cNvSpPr/>
          <p:nvPr/>
        </p:nvSpPr>
        <p:spPr>
          <a:xfrm>
            <a:off x="6098474" y="3209195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204" name="Group 203"/>
          <p:cNvGrpSpPr/>
          <p:nvPr/>
        </p:nvGrpSpPr>
        <p:grpSpPr>
          <a:xfrm>
            <a:off x="6098472" y="4509717"/>
            <a:ext cx="1683449" cy="574055"/>
            <a:chOff x="651340" y="5088735"/>
            <a:chExt cx="1683449" cy="574055"/>
          </a:xfrm>
        </p:grpSpPr>
        <p:sp>
          <p:nvSpPr>
            <p:cNvPr id="205" name="Oval 204"/>
            <p:cNvSpPr>
              <a:spLocks noChangeAspect="1"/>
            </p:cNvSpPr>
            <p:nvPr/>
          </p:nvSpPr>
          <p:spPr>
            <a:xfrm>
              <a:off x="651340" y="5114150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1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206" name="TextBox 205"/>
            <p:cNvSpPr txBox="1"/>
            <p:nvPr/>
          </p:nvSpPr>
          <p:spPr>
            <a:xfrm>
              <a:off x="1324576" y="5088735"/>
              <a:ext cx="10102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Source Sans Pro" panose="020B0503030403020204" pitchFamily="34" charset="0"/>
                  <a:ea typeface="Roboto Black" panose="02000000000000000000" pitchFamily="2" charset="0"/>
                  <a:cs typeface="Roboto Black" panose="02000000000000000000" pitchFamily="2" charset="0"/>
                </a:rPr>
                <a:t>2.888 K</a:t>
              </a:r>
              <a:endParaRPr lang="en-US" sz="2000" b="1" dirty="0">
                <a:latin typeface="Source Sans Pro" panose="020B0503030403020204" pitchFamily="34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207" name="Rectangle 206"/>
            <p:cNvSpPr/>
            <p:nvPr/>
          </p:nvSpPr>
          <p:spPr>
            <a:xfrm>
              <a:off x="1426249" y="5470889"/>
              <a:ext cx="527388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08" name="Shape 2614"/>
            <p:cNvSpPr/>
            <p:nvPr/>
          </p:nvSpPr>
          <p:spPr>
            <a:xfrm>
              <a:off x="782228" y="526494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958" y="17505"/>
                  </a:moveTo>
                  <a:cubicBezTo>
                    <a:pt x="17372" y="16944"/>
                    <a:pt x="16242" y="15945"/>
                    <a:pt x="15117" y="15413"/>
                  </a:cubicBezTo>
                  <a:cubicBezTo>
                    <a:pt x="14189" y="14975"/>
                    <a:pt x="13657" y="14531"/>
                    <a:pt x="13491" y="14057"/>
                  </a:cubicBezTo>
                  <a:cubicBezTo>
                    <a:pt x="13377" y="13728"/>
                    <a:pt x="13428" y="13351"/>
                    <a:pt x="13649" y="12904"/>
                  </a:cubicBezTo>
                  <a:cubicBezTo>
                    <a:pt x="13815" y="12567"/>
                    <a:pt x="13972" y="12286"/>
                    <a:pt x="14117" y="12028"/>
                  </a:cubicBezTo>
                  <a:cubicBezTo>
                    <a:pt x="14730" y="10934"/>
                    <a:pt x="15203" y="10145"/>
                    <a:pt x="15203" y="7348"/>
                  </a:cubicBezTo>
                  <a:cubicBezTo>
                    <a:pt x="15203" y="3162"/>
                    <a:pt x="12787" y="2951"/>
                    <a:pt x="12309" y="2951"/>
                  </a:cubicBezTo>
                  <a:cubicBezTo>
                    <a:pt x="11917" y="2951"/>
                    <a:pt x="11672" y="3037"/>
                    <a:pt x="11435" y="3121"/>
                  </a:cubicBezTo>
                  <a:cubicBezTo>
                    <a:pt x="11175" y="3213"/>
                    <a:pt x="10907" y="3309"/>
                    <a:pt x="10296" y="3319"/>
                  </a:cubicBezTo>
                  <a:cubicBezTo>
                    <a:pt x="9190" y="3337"/>
                    <a:pt x="6873" y="3375"/>
                    <a:pt x="6873" y="7226"/>
                  </a:cubicBezTo>
                  <a:cubicBezTo>
                    <a:pt x="6873" y="9919"/>
                    <a:pt x="7574" y="11156"/>
                    <a:pt x="8125" y="12150"/>
                  </a:cubicBezTo>
                  <a:cubicBezTo>
                    <a:pt x="8266" y="12404"/>
                    <a:pt x="8399" y="12645"/>
                    <a:pt x="8505" y="12885"/>
                  </a:cubicBezTo>
                  <a:cubicBezTo>
                    <a:pt x="8973" y="13949"/>
                    <a:pt x="8631" y="14693"/>
                    <a:pt x="7426" y="15224"/>
                  </a:cubicBezTo>
                  <a:cubicBezTo>
                    <a:pt x="5905" y="15897"/>
                    <a:pt x="5188" y="16247"/>
                    <a:pt x="3693" y="17562"/>
                  </a:cubicBezTo>
                  <a:cubicBezTo>
                    <a:pt x="2017" y="15800"/>
                    <a:pt x="982" y="134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3395"/>
                    <a:pt x="19603" y="15749"/>
                    <a:pt x="17958" y="17505"/>
                  </a:cubicBezTo>
                  <a:moveTo>
                    <a:pt x="10800" y="20618"/>
                  </a:moveTo>
                  <a:cubicBezTo>
                    <a:pt x="8356" y="20618"/>
                    <a:pt x="6125" y="19720"/>
                    <a:pt x="4407" y="18242"/>
                  </a:cubicBezTo>
                  <a:cubicBezTo>
                    <a:pt x="5730" y="17084"/>
                    <a:pt x="6362" y="16767"/>
                    <a:pt x="7823" y="16122"/>
                  </a:cubicBezTo>
                  <a:cubicBezTo>
                    <a:pt x="9515" y="15375"/>
                    <a:pt x="10091" y="14051"/>
                    <a:pt x="9403" y="12489"/>
                  </a:cubicBezTo>
                  <a:cubicBezTo>
                    <a:pt x="9279" y="12208"/>
                    <a:pt x="9136" y="11949"/>
                    <a:pt x="8984" y="11674"/>
                  </a:cubicBezTo>
                  <a:cubicBezTo>
                    <a:pt x="8461" y="10732"/>
                    <a:pt x="7855" y="9665"/>
                    <a:pt x="7855" y="7226"/>
                  </a:cubicBezTo>
                  <a:cubicBezTo>
                    <a:pt x="7855" y="4341"/>
                    <a:pt x="9224" y="4318"/>
                    <a:pt x="10312" y="4300"/>
                  </a:cubicBezTo>
                  <a:cubicBezTo>
                    <a:pt x="11084" y="4287"/>
                    <a:pt x="11461" y="4154"/>
                    <a:pt x="11763" y="4047"/>
                  </a:cubicBezTo>
                  <a:cubicBezTo>
                    <a:pt x="11964" y="3975"/>
                    <a:pt x="12086" y="3933"/>
                    <a:pt x="12309" y="3933"/>
                  </a:cubicBezTo>
                  <a:cubicBezTo>
                    <a:pt x="13218" y="3933"/>
                    <a:pt x="14221" y="4830"/>
                    <a:pt x="14221" y="7348"/>
                  </a:cubicBezTo>
                  <a:cubicBezTo>
                    <a:pt x="14221" y="9888"/>
                    <a:pt x="13840" y="10513"/>
                    <a:pt x="13261" y="11548"/>
                  </a:cubicBezTo>
                  <a:cubicBezTo>
                    <a:pt x="13108" y="11820"/>
                    <a:pt x="12943" y="12115"/>
                    <a:pt x="12768" y="12470"/>
                  </a:cubicBezTo>
                  <a:cubicBezTo>
                    <a:pt x="12430" y="13155"/>
                    <a:pt x="12362" y="13798"/>
                    <a:pt x="12565" y="14380"/>
                  </a:cubicBezTo>
                  <a:cubicBezTo>
                    <a:pt x="12825" y="15126"/>
                    <a:pt x="13502" y="15737"/>
                    <a:pt x="14696" y="16302"/>
                  </a:cubicBezTo>
                  <a:cubicBezTo>
                    <a:pt x="15675" y="16764"/>
                    <a:pt x="16700" y="17667"/>
                    <a:pt x="17251" y="18189"/>
                  </a:cubicBezTo>
                  <a:cubicBezTo>
                    <a:pt x="15525" y="19697"/>
                    <a:pt x="13272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" panose="020B0503030403020204" pitchFamily="34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209" name="Group 208"/>
          <p:cNvGrpSpPr/>
          <p:nvPr/>
        </p:nvGrpSpPr>
        <p:grpSpPr>
          <a:xfrm>
            <a:off x="8044790" y="4532493"/>
            <a:ext cx="1683449" cy="574055"/>
            <a:chOff x="2597658" y="5111511"/>
            <a:chExt cx="1683449" cy="574055"/>
          </a:xfrm>
        </p:grpSpPr>
        <p:sp>
          <p:nvSpPr>
            <p:cNvPr id="210" name="Oval 209"/>
            <p:cNvSpPr>
              <a:spLocks noChangeAspect="1"/>
            </p:cNvSpPr>
            <p:nvPr/>
          </p:nvSpPr>
          <p:spPr>
            <a:xfrm>
              <a:off x="2597658" y="5136926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1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211" name="TextBox 210"/>
            <p:cNvSpPr txBox="1"/>
            <p:nvPr/>
          </p:nvSpPr>
          <p:spPr>
            <a:xfrm>
              <a:off x="3270894" y="5111511"/>
              <a:ext cx="10102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>
                  <a:latin typeface="Source Sans Pro" panose="020B0503030403020204" pitchFamily="34" charset="0"/>
                  <a:ea typeface="Roboto Black" panose="02000000000000000000" pitchFamily="2" charset="0"/>
                  <a:cs typeface="Roboto Black" panose="02000000000000000000" pitchFamily="2" charset="0"/>
                </a:rPr>
                <a:t>1</a:t>
              </a:r>
              <a:r>
                <a:rPr lang="en-US" sz="2000" b="1" dirty="0" smtClean="0">
                  <a:latin typeface="Source Sans Pro" panose="020B0503030403020204" pitchFamily="34" charset="0"/>
                  <a:ea typeface="Roboto Black" panose="02000000000000000000" pitchFamily="2" charset="0"/>
                  <a:cs typeface="Roboto Black" panose="02000000000000000000" pitchFamily="2" charset="0"/>
                </a:rPr>
                <a:t>.074 K</a:t>
              </a:r>
              <a:endParaRPr lang="en-US" sz="2000" b="1" dirty="0">
                <a:latin typeface="Source Sans Pro" panose="020B0503030403020204" pitchFamily="34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212" name="Rectangle 211"/>
            <p:cNvSpPr/>
            <p:nvPr/>
          </p:nvSpPr>
          <p:spPr>
            <a:xfrm>
              <a:off x="3372567" y="5483045"/>
              <a:ext cx="668453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Female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13" name="Shape 2615"/>
            <p:cNvSpPr/>
            <p:nvPr/>
          </p:nvSpPr>
          <p:spPr>
            <a:xfrm>
              <a:off x="2732314" y="526714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593" y="17878"/>
                  </a:moveTo>
                  <a:cubicBezTo>
                    <a:pt x="16514" y="16546"/>
                    <a:pt x="15177" y="15812"/>
                    <a:pt x="14084" y="15323"/>
                  </a:cubicBezTo>
                  <a:cubicBezTo>
                    <a:pt x="13842" y="15214"/>
                    <a:pt x="13687" y="15099"/>
                    <a:pt x="13598" y="14990"/>
                  </a:cubicBezTo>
                  <a:cubicBezTo>
                    <a:pt x="15238" y="14959"/>
                    <a:pt x="16521" y="14237"/>
                    <a:pt x="16581" y="14203"/>
                  </a:cubicBezTo>
                  <a:cubicBezTo>
                    <a:pt x="16751" y="14106"/>
                    <a:pt x="16846" y="13918"/>
                    <a:pt x="16826" y="13724"/>
                  </a:cubicBezTo>
                  <a:cubicBezTo>
                    <a:pt x="16807" y="13546"/>
                    <a:pt x="16693" y="13394"/>
                    <a:pt x="16530" y="13325"/>
                  </a:cubicBezTo>
                  <a:cubicBezTo>
                    <a:pt x="16461" y="13275"/>
                    <a:pt x="15663" y="12629"/>
                    <a:pt x="15663" y="9051"/>
                  </a:cubicBezTo>
                  <a:cubicBezTo>
                    <a:pt x="15663" y="5000"/>
                    <a:pt x="14115" y="2945"/>
                    <a:pt x="11061" y="2945"/>
                  </a:cubicBezTo>
                  <a:cubicBezTo>
                    <a:pt x="8481" y="2945"/>
                    <a:pt x="5845" y="3642"/>
                    <a:pt x="5845" y="8806"/>
                  </a:cubicBezTo>
                  <a:cubicBezTo>
                    <a:pt x="5845" y="12555"/>
                    <a:pt x="5219" y="13278"/>
                    <a:pt x="5122" y="13367"/>
                  </a:cubicBezTo>
                  <a:cubicBezTo>
                    <a:pt x="4957" y="13416"/>
                    <a:pt x="4826" y="13551"/>
                    <a:pt x="4784" y="13723"/>
                  </a:cubicBezTo>
                  <a:cubicBezTo>
                    <a:pt x="4734" y="13935"/>
                    <a:pt x="4828" y="14153"/>
                    <a:pt x="5015" y="14262"/>
                  </a:cubicBezTo>
                  <a:cubicBezTo>
                    <a:pt x="6396" y="15064"/>
                    <a:pt x="7482" y="15136"/>
                    <a:pt x="8065" y="15091"/>
                  </a:cubicBezTo>
                  <a:cubicBezTo>
                    <a:pt x="7994" y="15151"/>
                    <a:pt x="7850" y="15241"/>
                    <a:pt x="7564" y="15335"/>
                  </a:cubicBezTo>
                  <a:cubicBezTo>
                    <a:pt x="6211" y="15776"/>
                    <a:pt x="4766" y="16807"/>
                    <a:pt x="3958" y="17834"/>
                  </a:cubicBezTo>
                  <a:cubicBezTo>
                    <a:pt x="2125" y="16050"/>
                    <a:pt x="982" y="13560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2" y="982"/>
                    <a:pt x="20618" y="5377"/>
                    <a:pt x="20618" y="10800"/>
                  </a:cubicBezTo>
                  <a:cubicBezTo>
                    <a:pt x="20618" y="13584"/>
                    <a:pt x="19454" y="16092"/>
                    <a:pt x="17593" y="17878"/>
                  </a:cubicBezTo>
                  <a:moveTo>
                    <a:pt x="10800" y="20618"/>
                  </a:moveTo>
                  <a:cubicBezTo>
                    <a:pt x="8489" y="20618"/>
                    <a:pt x="6370" y="19815"/>
                    <a:pt x="4693" y="18480"/>
                  </a:cubicBezTo>
                  <a:cubicBezTo>
                    <a:pt x="5360" y="17604"/>
                    <a:pt x="6693" y="16652"/>
                    <a:pt x="7869" y="16268"/>
                  </a:cubicBezTo>
                  <a:cubicBezTo>
                    <a:pt x="8578" y="16037"/>
                    <a:pt x="8988" y="15688"/>
                    <a:pt x="9087" y="15232"/>
                  </a:cubicBezTo>
                  <a:cubicBezTo>
                    <a:pt x="9214" y="14656"/>
                    <a:pt x="8775" y="14230"/>
                    <a:pt x="8725" y="14183"/>
                  </a:cubicBezTo>
                  <a:cubicBezTo>
                    <a:pt x="8597" y="14065"/>
                    <a:pt x="8412" y="14025"/>
                    <a:pt x="8246" y="14075"/>
                  </a:cubicBezTo>
                  <a:cubicBezTo>
                    <a:pt x="8208" y="14086"/>
                    <a:pt x="7406" y="14309"/>
                    <a:pt x="6089" y="13714"/>
                  </a:cubicBezTo>
                  <a:cubicBezTo>
                    <a:pt x="6486" y="13026"/>
                    <a:pt x="6826" y="11618"/>
                    <a:pt x="6826" y="8806"/>
                  </a:cubicBezTo>
                  <a:cubicBezTo>
                    <a:pt x="6826" y="4301"/>
                    <a:pt x="8829" y="3928"/>
                    <a:pt x="11061" y="3928"/>
                  </a:cubicBezTo>
                  <a:cubicBezTo>
                    <a:pt x="12615" y="3928"/>
                    <a:pt x="14681" y="4458"/>
                    <a:pt x="14681" y="9051"/>
                  </a:cubicBezTo>
                  <a:cubicBezTo>
                    <a:pt x="14681" y="11662"/>
                    <a:pt x="15092" y="12966"/>
                    <a:pt x="15499" y="13617"/>
                  </a:cubicBezTo>
                  <a:cubicBezTo>
                    <a:pt x="14943" y="13829"/>
                    <a:pt x="14058" y="14076"/>
                    <a:pt x="13097" y="13993"/>
                  </a:cubicBezTo>
                  <a:cubicBezTo>
                    <a:pt x="12883" y="13971"/>
                    <a:pt x="12690" y="14092"/>
                    <a:pt x="12605" y="14285"/>
                  </a:cubicBezTo>
                  <a:cubicBezTo>
                    <a:pt x="12420" y="14704"/>
                    <a:pt x="12408" y="15649"/>
                    <a:pt x="13683" y="16219"/>
                  </a:cubicBezTo>
                  <a:cubicBezTo>
                    <a:pt x="14677" y="16664"/>
                    <a:pt x="15893" y="17331"/>
                    <a:pt x="16850" y="18522"/>
                  </a:cubicBezTo>
                  <a:cubicBezTo>
                    <a:pt x="15182" y="19831"/>
                    <a:pt x="13085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" panose="020B0503030403020204" pitchFamily="34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341223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202" grpId="0"/>
      <p:bldP spid="20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3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4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5" name="TextBox 4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Monaco Map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6493134" y="408124"/>
            <a:ext cx="4544980" cy="5557261"/>
            <a:chOff x="4578" y="749"/>
            <a:chExt cx="2429" cy="2970"/>
          </a:xfrm>
          <a:solidFill>
            <a:schemeClr val="tx2">
              <a:lumMod val="20000"/>
              <a:lumOff val="80000"/>
            </a:schemeClr>
          </a:solidFill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5820" y="1694"/>
              <a:ext cx="455" cy="833"/>
            </a:xfrm>
            <a:custGeom>
              <a:avLst/>
              <a:gdLst>
                <a:gd name="T0" fmla="*/ 34 w 192"/>
                <a:gd name="T1" fmla="*/ 134 h 352"/>
                <a:gd name="T2" fmla="*/ 28 w 192"/>
                <a:gd name="T3" fmla="*/ 150 h 352"/>
                <a:gd name="T4" fmla="*/ 23 w 192"/>
                <a:gd name="T5" fmla="*/ 161 h 352"/>
                <a:gd name="T6" fmla="*/ 22 w 192"/>
                <a:gd name="T7" fmla="*/ 165 h 352"/>
                <a:gd name="T8" fmla="*/ 33 w 192"/>
                <a:gd name="T9" fmla="*/ 174 h 352"/>
                <a:gd name="T10" fmla="*/ 35 w 192"/>
                <a:gd name="T11" fmla="*/ 184 h 352"/>
                <a:gd name="T12" fmla="*/ 55 w 192"/>
                <a:gd name="T13" fmla="*/ 208 h 352"/>
                <a:gd name="T14" fmla="*/ 72 w 192"/>
                <a:gd name="T15" fmla="*/ 239 h 352"/>
                <a:gd name="T16" fmla="*/ 67 w 192"/>
                <a:gd name="T17" fmla="*/ 247 h 352"/>
                <a:gd name="T18" fmla="*/ 44 w 192"/>
                <a:gd name="T19" fmla="*/ 253 h 352"/>
                <a:gd name="T20" fmla="*/ 25 w 192"/>
                <a:gd name="T21" fmla="*/ 258 h 352"/>
                <a:gd name="T22" fmla="*/ 0 w 192"/>
                <a:gd name="T23" fmla="*/ 272 h 352"/>
                <a:gd name="T24" fmla="*/ 0 w 192"/>
                <a:gd name="T25" fmla="*/ 272 h 352"/>
                <a:gd name="T26" fmla="*/ 24 w 192"/>
                <a:gd name="T27" fmla="*/ 279 h 352"/>
                <a:gd name="T28" fmla="*/ 30 w 192"/>
                <a:gd name="T29" fmla="*/ 286 h 352"/>
                <a:gd name="T30" fmla="*/ 30 w 192"/>
                <a:gd name="T31" fmla="*/ 286 h 352"/>
                <a:gd name="T32" fmla="*/ 53 w 192"/>
                <a:gd name="T33" fmla="*/ 282 h 352"/>
                <a:gd name="T34" fmla="*/ 64 w 192"/>
                <a:gd name="T35" fmla="*/ 280 h 352"/>
                <a:gd name="T36" fmla="*/ 67 w 192"/>
                <a:gd name="T37" fmla="*/ 292 h 352"/>
                <a:gd name="T38" fmla="*/ 70 w 192"/>
                <a:gd name="T39" fmla="*/ 307 h 352"/>
                <a:gd name="T40" fmla="*/ 75 w 192"/>
                <a:gd name="T41" fmla="*/ 333 h 352"/>
                <a:gd name="T42" fmla="*/ 71 w 192"/>
                <a:gd name="T43" fmla="*/ 335 h 352"/>
                <a:gd name="T44" fmla="*/ 72 w 192"/>
                <a:gd name="T45" fmla="*/ 340 h 352"/>
                <a:gd name="T46" fmla="*/ 76 w 192"/>
                <a:gd name="T47" fmla="*/ 347 h 352"/>
                <a:gd name="T48" fmla="*/ 84 w 192"/>
                <a:gd name="T49" fmla="*/ 328 h 352"/>
                <a:gd name="T50" fmla="*/ 74 w 192"/>
                <a:gd name="T51" fmla="*/ 276 h 352"/>
                <a:gd name="T52" fmla="*/ 84 w 192"/>
                <a:gd name="T53" fmla="*/ 272 h 352"/>
                <a:gd name="T54" fmla="*/ 112 w 192"/>
                <a:gd name="T55" fmla="*/ 262 h 352"/>
                <a:gd name="T56" fmla="*/ 128 w 192"/>
                <a:gd name="T57" fmla="*/ 256 h 352"/>
                <a:gd name="T58" fmla="*/ 137 w 192"/>
                <a:gd name="T59" fmla="*/ 256 h 352"/>
                <a:gd name="T60" fmla="*/ 144 w 192"/>
                <a:gd name="T61" fmla="*/ 258 h 352"/>
                <a:gd name="T62" fmla="*/ 147 w 192"/>
                <a:gd name="T63" fmla="*/ 272 h 352"/>
                <a:gd name="T64" fmla="*/ 167 w 192"/>
                <a:gd name="T65" fmla="*/ 320 h 352"/>
                <a:gd name="T66" fmla="*/ 176 w 192"/>
                <a:gd name="T67" fmla="*/ 315 h 352"/>
                <a:gd name="T68" fmla="*/ 155 w 192"/>
                <a:gd name="T69" fmla="*/ 261 h 352"/>
                <a:gd name="T70" fmla="*/ 158 w 192"/>
                <a:gd name="T71" fmla="*/ 254 h 352"/>
                <a:gd name="T72" fmla="*/ 175 w 192"/>
                <a:gd name="T73" fmla="*/ 229 h 352"/>
                <a:gd name="T74" fmla="*/ 168 w 192"/>
                <a:gd name="T75" fmla="*/ 216 h 352"/>
                <a:gd name="T76" fmla="*/ 177 w 192"/>
                <a:gd name="T77" fmla="*/ 201 h 352"/>
                <a:gd name="T78" fmla="*/ 181 w 192"/>
                <a:gd name="T79" fmla="*/ 195 h 352"/>
                <a:gd name="T80" fmla="*/ 181 w 192"/>
                <a:gd name="T81" fmla="*/ 185 h 352"/>
                <a:gd name="T82" fmla="*/ 187 w 192"/>
                <a:gd name="T83" fmla="*/ 177 h 352"/>
                <a:gd name="T84" fmla="*/ 188 w 192"/>
                <a:gd name="T85" fmla="*/ 167 h 352"/>
                <a:gd name="T86" fmla="*/ 192 w 192"/>
                <a:gd name="T87" fmla="*/ 159 h 352"/>
                <a:gd name="T88" fmla="*/ 190 w 192"/>
                <a:gd name="T89" fmla="*/ 153 h 352"/>
                <a:gd name="T90" fmla="*/ 192 w 192"/>
                <a:gd name="T91" fmla="*/ 143 h 352"/>
                <a:gd name="T92" fmla="*/ 191 w 192"/>
                <a:gd name="T93" fmla="*/ 114 h 352"/>
                <a:gd name="T94" fmla="*/ 191 w 192"/>
                <a:gd name="T95" fmla="*/ 114 h 352"/>
                <a:gd name="T96" fmla="*/ 172 w 192"/>
                <a:gd name="T97" fmla="*/ 111 h 352"/>
                <a:gd name="T98" fmla="*/ 172 w 192"/>
                <a:gd name="T99" fmla="*/ 94 h 352"/>
                <a:gd name="T100" fmla="*/ 170 w 192"/>
                <a:gd name="T101" fmla="*/ 4 h 352"/>
                <a:gd name="T102" fmla="*/ 170 w 192"/>
                <a:gd name="T103" fmla="*/ 4 h 352"/>
                <a:gd name="T104" fmla="*/ 161 w 192"/>
                <a:gd name="T105" fmla="*/ 3 h 352"/>
                <a:gd name="T106" fmla="*/ 136 w 192"/>
                <a:gd name="T107" fmla="*/ 4 h 352"/>
                <a:gd name="T108" fmla="*/ 120 w 192"/>
                <a:gd name="T109" fmla="*/ 12 h 352"/>
                <a:gd name="T110" fmla="*/ 98 w 192"/>
                <a:gd name="T111" fmla="*/ 59 h 352"/>
                <a:gd name="T112" fmla="*/ 71 w 192"/>
                <a:gd name="T113" fmla="*/ 81 h 352"/>
                <a:gd name="T114" fmla="*/ 71 w 192"/>
                <a:gd name="T115" fmla="*/ 81 h 352"/>
                <a:gd name="T116" fmla="*/ 64 w 192"/>
                <a:gd name="T117" fmla="*/ 86 h 352"/>
                <a:gd name="T118" fmla="*/ 38 w 192"/>
                <a:gd name="T119" fmla="*/ 122 h 352"/>
                <a:gd name="T120" fmla="*/ 34 w 192"/>
                <a:gd name="T121" fmla="*/ 134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2" h="352">
                  <a:moveTo>
                    <a:pt x="34" y="134"/>
                  </a:moveTo>
                  <a:cubicBezTo>
                    <a:pt x="33" y="139"/>
                    <a:pt x="30" y="145"/>
                    <a:pt x="28" y="150"/>
                  </a:cubicBezTo>
                  <a:cubicBezTo>
                    <a:pt x="27" y="153"/>
                    <a:pt x="25" y="157"/>
                    <a:pt x="23" y="161"/>
                  </a:cubicBezTo>
                  <a:cubicBezTo>
                    <a:pt x="23" y="162"/>
                    <a:pt x="21" y="164"/>
                    <a:pt x="22" y="165"/>
                  </a:cubicBezTo>
                  <a:cubicBezTo>
                    <a:pt x="26" y="168"/>
                    <a:pt x="29" y="171"/>
                    <a:pt x="33" y="174"/>
                  </a:cubicBezTo>
                  <a:cubicBezTo>
                    <a:pt x="36" y="176"/>
                    <a:pt x="35" y="181"/>
                    <a:pt x="35" y="184"/>
                  </a:cubicBezTo>
                  <a:cubicBezTo>
                    <a:pt x="31" y="194"/>
                    <a:pt x="48" y="202"/>
                    <a:pt x="55" y="208"/>
                  </a:cubicBezTo>
                  <a:cubicBezTo>
                    <a:pt x="64" y="217"/>
                    <a:pt x="74" y="224"/>
                    <a:pt x="72" y="239"/>
                  </a:cubicBezTo>
                  <a:cubicBezTo>
                    <a:pt x="70" y="241"/>
                    <a:pt x="69" y="245"/>
                    <a:pt x="67" y="247"/>
                  </a:cubicBezTo>
                  <a:cubicBezTo>
                    <a:pt x="60" y="251"/>
                    <a:pt x="52" y="252"/>
                    <a:pt x="44" y="253"/>
                  </a:cubicBezTo>
                  <a:cubicBezTo>
                    <a:pt x="25" y="258"/>
                    <a:pt x="25" y="258"/>
                    <a:pt x="25" y="258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24" y="279"/>
                    <a:pt x="24" y="279"/>
                    <a:pt x="24" y="279"/>
                  </a:cubicBezTo>
                  <a:cubicBezTo>
                    <a:pt x="30" y="286"/>
                    <a:pt x="30" y="286"/>
                    <a:pt x="30" y="286"/>
                  </a:cubicBezTo>
                  <a:cubicBezTo>
                    <a:pt x="30" y="286"/>
                    <a:pt x="30" y="286"/>
                    <a:pt x="30" y="286"/>
                  </a:cubicBezTo>
                  <a:cubicBezTo>
                    <a:pt x="53" y="282"/>
                    <a:pt x="53" y="282"/>
                    <a:pt x="53" y="282"/>
                  </a:cubicBezTo>
                  <a:cubicBezTo>
                    <a:pt x="57" y="282"/>
                    <a:pt x="60" y="280"/>
                    <a:pt x="64" y="280"/>
                  </a:cubicBezTo>
                  <a:cubicBezTo>
                    <a:pt x="66" y="282"/>
                    <a:pt x="66" y="290"/>
                    <a:pt x="67" y="292"/>
                  </a:cubicBezTo>
                  <a:cubicBezTo>
                    <a:pt x="70" y="307"/>
                    <a:pt x="70" y="307"/>
                    <a:pt x="70" y="307"/>
                  </a:cubicBezTo>
                  <a:cubicBezTo>
                    <a:pt x="75" y="333"/>
                    <a:pt x="75" y="333"/>
                    <a:pt x="75" y="333"/>
                  </a:cubicBezTo>
                  <a:cubicBezTo>
                    <a:pt x="74" y="334"/>
                    <a:pt x="71" y="334"/>
                    <a:pt x="71" y="335"/>
                  </a:cubicBezTo>
                  <a:cubicBezTo>
                    <a:pt x="71" y="337"/>
                    <a:pt x="72" y="339"/>
                    <a:pt x="72" y="340"/>
                  </a:cubicBezTo>
                  <a:cubicBezTo>
                    <a:pt x="73" y="344"/>
                    <a:pt x="73" y="346"/>
                    <a:pt x="76" y="347"/>
                  </a:cubicBezTo>
                  <a:cubicBezTo>
                    <a:pt x="88" y="352"/>
                    <a:pt x="86" y="334"/>
                    <a:pt x="84" y="328"/>
                  </a:cubicBezTo>
                  <a:cubicBezTo>
                    <a:pt x="74" y="276"/>
                    <a:pt x="74" y="276"/>
                    <a:pt x="74" y="276"/>
                  </a:cubicBezTo>
                  <a:cubicBezTo>
                    <a:pt x="78" y="276"/>
                    <a:pt x="82" y="274"/>
                    <a:pt x="84" y="272"/>
                  </a:cubicBezTo>
                  <a:cubicBezTo>
                    <a:pt x="94" y="268"/>
                    <a:pt x="102" y="265"/>
                    <a:pt x="112" y="262"/>
                  </a:cubicBezTo>
                  <a:cubicBezTo>
                    <a:pt x="117" y="261"/>
                    <a:pt x="122" y="256"/>
                    <a:pt x="128" y="256"/>
                  </a:cubicBezTo>
                  <a:cubicBezTo>
                    <a:pt x="131" y="256"/>
                    <a:pt x="134" y="258"/>
                    <a:pt x="137" y="256"/>
                  </a:cubicBezTo>
                  <a:cubicBezTo>
                    <a:pt x="141" y="255"/>
                    <a:pt x="144" y="251"/>
                    <a:pt x="144" y="258"/>
                  </a:cubicBezTo>
                  <a:cubicBezTo>
                    <a:pt x="144" y="263"/>
                    <a:pt x="144" y="267"/>
                    <a:pt x="147" y="272"/>
                  </a:cubicBezTo>
                  <a:cubicBezTo>
                    <a:pt x="167" y="320"/>
                    <a:pt x="167" y="320"/>
                    <a:pt x="167" y="320"/>
                  </a:cubicBezTo>
                  <a:cubicBezTo>
                    <a:pt x="176" y="315"/>
                    <a:pt x="176" y="315"/>
                    <a:pt x="176" y="315"/>
                  </a:cubicBezTo>
                  <a:cubicBezTo>
                    <a:pt x="155" y="261"/>
                    <a:pt x="155" y="261"/>
                    <a:pt x="155" y="261"/>
                  </a:cubicBezTo>
                  <a:cubicBezTo>
                    <a:pt x="158" y="261"/>
                    <a:pt x="158" y="257"/>
                    <a:pt x="158" y="254"/>
                  </a:cubicBezTo>
                  <a:cubicBezTo>
                    <a:pt x="158" y="248"/>
                    <a:pt x="178" y="234"/>
                    <a:pt x="175" y="229"/>
                  </a:cubicBezTo>
                  <a:cubicBezTo>
                    <a:pt x="173" y="224"/>
                    <a:pt x="170" y="220"/>
                    <a:pt x="168" y="216"/>
                  </a:cubicBezTo>
                  <a:cubicBezTo>
                    <a:pt x="167" y="214"/>
                    <a:pt x="176" y="204"/>
                    <a:pt x="177" y="201"/>
                  </a:cubicBezTo>
                  <a:cubicBezTo>
                    <a:pt x="179" y="200"/>
                    <a:pt x="181" y="197"/>
                    <a:pt x="181" y="195"/>
                  </a:cubicBezTo>
                  <a:cubicBezTo>
                    <a:pt x="181" y="190"/>
                    <a:pt x="178" y="190"/>
                    <a:pt x="181" y="185"/>
                  </a:cubicBezTo>
                  <a:cubicBezTo>
                    <a:pt x="184" y="183"/>
                    <a:pt x="185" y="180"/>
                    <a:pt x="187" y="177"/>
                  </a:cubicBezTo>
                  <a:cubicBezTo>
                    <a:pt x="189" y="172"/>
                    <a:pt x="182" y="171"/>
                    <a:pt x="188" y="167"/>
                  </a:cubicBezTo>
                  <a:cubicBezTo>
                    <a:pt x="190" y="165"/>
                    <a:pt x="192" y="162"/>
                    <a:pt x="192" y="159"/>
                  </a:cubicBezTo>
                  <a:cubicBezTo>
                    <a:pt x="192" y="157"/>
                    <a:pt x="190" y="155"/>
                    <a:pt x="190" y="153"/>
                  </a:cubicBezTo>
                  <a:cubicBezTo>
                    <a:pt x="192" y="150"/>
                    <a:pt x="192" y="147"/>
                    <a:pt x="192" y="143"/>
                  </a:cubicBezTo>
                  <a:cubicBezTo>
                    <a:pt x="188" y="140"/>
                    <a:pt x="189" y="126"/>
                    <a:pt x="191" y="114"/>
                  </a:cubicBezTo>
                  <a:cubicBezTo>
                    <a:pt x="191" y="114"/>
                    <a:pt x="191" y="114"/>
                    <a:pt x="191" y="114"/>
                  </a:cubicBezTo>
                  <a:cubicBezTo>
                    <a:pt x="172" y="111"/>
                    <a:pt x="172" y="111"/>
                    <a:pt x="172" y="111"/>
                  </a:cubicBezTo>
                  <a:cubicBezTo>
                    <a:pt x="172" y="94"/>
                    <a:pt x="172" y="94"/>
                    <a:pt x="172" y="94"/>
                  </a:cubicBezTo>
                  <a:cubicBezTo>
                    <a:pt x="170" y="4"/>
                    <a:pt x="170" y="4"/>
                    <a:pt x="170" y="4"/>
                  </a:cubicBezTo>
                  <a:cubicBezTo>
                    <a:pt x="170" y="4"/>
                    <a:pt x="170" y="4"/>
                    <a:pt x="170" y="4"/>
                  </a:cubicBezTo>
                  <a:cubicBezTo>
                    <a:pt x="161" y="3"/>
                    <a:pt x="161" y="3"/>
                    <a:pt x="161" y="3"/>
                  </a:cubicBezTo>
                  <a:cubicBezTo>
                    <a:pt x="136" y="4"/>
                    <a:pt x="136" y="4"/>
                    <a:pt x="136" y="4"/>
                  </a:cubicBezTo>
                  <a:cubicBezTo>
                    <a:pt x="126" y="5"/>
                    <a:pt x="124" y="0"/>
                    <a:pt x="120" y="12"/>
                  </a:cubicBezTo>
                  <a:cubicBezTo>
                    <a:pt x="113" y="29"/>
                    <a:pt x="118" y="47"/>
                    <a:pt x="98" y="59"/>
                  </a:cubicBezTo>
                  <a:cubicBezTo>
                    <a:pt x="88" y="65"/>
                    <a:pt x="81" y="75"/>
                    <a:pt x="71" y="81"/>
                  </a:cubicBezTo>
                  <a:cubicBezTo>
                    <a:pt x="71" y="81"/>
                    <a:pt x="71" y="81"/>
                    <a:pt x="71" y="81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54" y="96"/>
                    <a:pt x="43" y="109"/>
                    <a:pt x="38" y="122"/>
                  </a:cubicBezTo>
                  <a:cubicBezTo>
                    <a:pt x="37" y="126"/>
                    <a:pt x="37" y="130"/>
                    <a:pt x="34" y="13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6"/>
            <p:cNvSpPr>
              <a:spLocks/>
            </p:cNvSpPr>
            <p:nvPr/>
          </p:nvSpPr>
          <p:spPr bwMode="auto">
            <a:xfrm>
              <a:off x="5820" y="1694"/>
              <a:ext cx="455" cy="833"/>
            </a:xfrm>
            <a:custGeom>
              <a:avLst/>
              <a:gdLst>
                <a:gd name="T0" fmla="*/ 34 w 192"/>
                <a:gd name="T1" fmla="*/ 134 h 352"/>
                <a:gd name="T2" fmla="*/ 28 w 192"/>
                <a:gd name="T3" fmla="*/ 150 h 352"/>
                <a:gd name="T4" fmla="*/ 23 w 192"/>
                <a:gd name="T5" fmla="*/ 161 h 352"/>
                <a:gd name="T6" fmla="*/ 22 w 192"/>
                <a:gd name="T7" fmla="*/ 165 h 352"/>
                <a:gd name="T8" fmla="*/ 33 w 192"/>
                <a:gd name="T9" fmla="*/ 174 h 352"/>
                <a:gd name="T10" fmla="*/ 35 w 192"/>
                <a:gd name="T11" fmla="*/ 184 h 352"/>
                <a:gd name="T12" fmla="*/ 55 w 192"/>
                <a:gd name="T13" fmla="*/ 208 h 352"/>
                <a:gd name="T14" fmla="*/ 72 w 192"/>
                <a:gd name="T15" fmla="*/ 239 h 352"/>
                <a:gd name="T16" fmla="*/ 67 w 192"/>
                <a:gd name="T17" fmla="*/ 247 h 352"/>
                <a:gd name="T18" fmla="*/ 44 w 192"/>
                <a:gd name="T19" fmla="*/ 253 h 352"/>
                <a:gd name="T20" fmla="*/ 25 w 192"/>
                <a:gd name="T21" fmla="*/ 258 h 352"/>
                <a:gd name="T22" fmla="*/ 0 w 192"/>
                <a:gd name="T23" fmla="*/ 272 h 352"/>
                <a:gd name="T24" fmla="*/ 0 w 192"/>
                <a:gd name="T25" fmla="*/ 272 h 352"/>
                <a:gd name="T26" fmla="*/ 24 w 192"/>
                <a:gd name="T27" fmla="*/ 279 h 352"/>
                <a:gd name="T28" fmla="*/ 30 w 192"/>
                <a:gd name="T29" fmla="*/ 286 h 352"/>
                <a:gd name="T30" fmla="*/ 30 w 192"/>
                <a:gd name="T31" fmla="*/ 286 h 352"/>
                <a:gd name="T32" fmla="*/ 53 w 192"/>
                <a:gd name="T33" fmla="*/ 282 h 352"/>
                <a:gd name="T34" fmla="*/ 64 w 192"/>
                <a:gd name="T35" fmla="*/ 280 h 352"/>
                <a:gd name="T36" fmla="*/ 67 w 192"/>
                <a:gd name="T37" fmla="*/ 292 h 352"/>
                <a:gd name="T38" fmla="*/ 70 w 192"/>
                <a:gd name="T39" fmla="*/ 307 h 352"/>
                <a:gd name="T40" fmla="*/ 75 w 192"/>
                <a:gd name="T41" fmla="*/ 333 h 352"/>
                <a:gd name="T42" fmla="*/ 71 w 192"/>
                <a:gd name="T43" fmla="*/ 335 h 352"/>
                <a:gd name="T44" fmla="*/ 72 w 192"/>
                <a:gd name="T45" fmla="*/ 340 h 352"/>
                <a:gd name="T46" fmla="*/ 76 w 192"/>
                <a:gd name="T47" fmla="*/ 347 h 352"/>
                <a:gd name="T48" fmla="*/ 84 w 192"/>
                <a:gd name="T49" fmla="*/ 328 h 352"/>
                <a:gd name="T50" fmla="*/ 74 w 192"/>
                <a:gd name="T51" fmla="*/ 276 h 352"/>
                <a:gd name="T52" fmla="*/ 84 w 192"/>
                <a:gd name="T53" fmla="*/ 272 h 352"/>
                <a:gd name="T54" fmla="*/ 112 w 192"/>
                <a:gd name="T55" fmla="*/ 262 h 352"/>
                <a:gd name="T56" fmla="*/ 128 w 192"/>
                <a:gd name="T57" fmla="*/ 256 h 352"/>
                <a:gd name="T58" fmla="*/ 137 w 192"/>
                <a:gd name="T59" fmla="*/ 256 h 352"/>
                <a:gd name="T60" fmla="*/ 144 w 192"/>
                <a:gd name="T61" fmla="*/ 258 h 352"/>
                <a:gd name="T62" fmla="*/ 147 w 192"/>
                <a:gd name="T63" fmla="*/ 272 h 352"/>
                <a:gd name="T64" fmla="*/ 167 w 192"/>
                <a:gd name="T65" fmla="*/ 320 h 352"/>
                <a:gd name="T66" fmla="*/ 176 w 192"/>
                <a:gd name="T67" fmla="*/ 315 h 352"/>
                <a:gd name="T68" fmla="*/ 155 w 192"/>
                <a:gd name="T69" fmla="*/ 261 h 352"/>
                <a:gd name="T70" fmla="*/ 158 w 192"/>
                <a:gd name="T71" fmla="*/ 254 h 352"/>
                <a:gd name="T72" fmla="*/ 175 w 192"/>
                <a:gd name="T73" fmla="*/ 229 h 352"/>
                <a:gd name="T74" fmla="*/ 168 w 192"/>
                <a:gd name="T75" fmla="*/ 216 h 352"/>
                <a:gd name="T76" fmla="*/ 177 w 192"/>
                <a:gd name="T77" fmla="*/ 201 h 352"/>
                <a:gd name="T78" fmla="*/ 181 w 192"/>
                <a:gd name="T79" fmla="*/ 195 h 352"/>
                <a:gd name="T80" fmla="*/ 181 w 192"/>
                <a:gd name="T81" fmla="*/ 185 h 352"/>
                <a:gd name="T82" fmla="*/ 187 w 192"/>
                <a:gd name="T83" fmla="*/ 177 h 352"/>
                <a:gd name="T84" fmla="*/ 188 w 192"/>
                <a:gd name="T85" fmla="*/ 167 h 352"/>
                <a:gd name="T86" fmla="*/ 192 w 192"/>
                <a:gd name="T87" fmla="*/ 159 h 352"/>
                <a:gd name="T88" fmla="*/ 190 w 192"/>
                <a:gd name="T89" fmla="*/ 153 h 352"/>
                <a:gd name="T90" fmla="*/ 192 w 192"/>
                <a:gd name="T91" fmla="*/ 143 h 352"/>
                <a:gd name="T92" fmla="*/ 191 w 192"/>
                <a:gd name="T93" fmla="*/ 114 h 352"/>
                <a:gd name="T94" fmla="*/ 191 w 192"/>
                <a:gd name="T95" fmla="*/ 114 h 352"/>
                <a:gd name="T96" fmla="*/ 172 w 192"/>
                <a:gd name="T97" fmla="*/ 111 h 352"/>
                <a:gd name="T98" fmla="*/ 172 w 192"/>
                <a:gd name="T99" fmla="*/ 94 h 352"/>
                <a:gd name="T100" fmla="*/ 170 w 192"/>
                <a:gd name="T101" fmla="*/ 4 h 352"/>
                <a:gd name="T102" fmla="*/ 170 w 192"/>
                <a:gd name="T103" fmla="*/ 4 h 352"/>
                <a:gd name="T104" fmla="*/ 161 w 192"/>
                <a:gd name="T105" fmla="*/ 3 h 352"/>
                <a:gd name="T106" fmla="*/ 136 w 192"/>
                <a:gd name="T107" fmla="*/ 4 h 352"/>
                <a:gd name="T108" fmla="*/ 120 w 192"/>
                <a:gd name="T109" fmla="*/ 12 h 352"/>
                <a:gd name="T110" fmla="*/ 98 w 192"/>
                <a:gd name="T111" fmla="*/ 59 h 352"/>
                <a:gd name="T112" fmla="*/ 71 w 192"/>
                <a:gd name="T113" fmla="*/ 81 h 352"/>
                <a:gd name="T114" fmla="*/ 71 w 192"/>
                <a:gd name="T115" fmla="*/ 81 h 352"/>
                <a:gd name="T116" fmla="*/ 64 w 192"/>
                <a:gd name="T117" fmla="*/ 86 h 352"/>
                <a:gd name="T118" fmla="*/ 38 w 192"/>
                <a:gd name="T119" fmla="*/ 122 h 352"/>
                <a:gd name="T120" fmla="*/ 34 w 192"/>
                <a:gd name="T121" fmla="*/ 134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2" h="352">
                  <a:moveTo>
                    <a:pt x="34" y="134"/>
                  </a:moveTo>
                  <a:cubicBezTo>
                    <a:pt x="33" y="139"/>
                    <a:pt x="30" y="145"/>
                    <a:pt x="28" y="150"/>
                  </a:cubicBezTo>
                  <a:cubicBezTo>
                    <a:pt x="27" y="153"/>
                    <a:pt x="25" y="157"/>
                    <a:pt x="23" y="161"/>
                  </a:cubicBezTo>
                  <a:cubicBezTo>
                    <a:pt x="23" y="162"/>
                    <a:pt x="21" y="164"/>
                    <a:pt x="22" y="165"/>
                  </a:cubicBezTo>
                  <a:cubicBezTo>
                    <a:pt x="26" y="168"/>
                    <a:pt x="29" y="171"/>
                    <a:pt x="33" y="174"/>
                  </a:cubicBezTo>
                  <a:cubicBezTo>
                    <a:pt x="36" y="176"/>
                    <a:pt x="35" y="181"/>
                    <a:pt x="35" y="184"/>
                  </a:cubicBezTo>
                  <a:cubicBezTo>
                    <a:pt x="31" y="194"/>
                    <a:pt x="48" y="202"/>
                    <a:pt x="55" y="208"/>
                  </a:cubicBezTo>
                  <a:cubicBezTo>
                    <a:pt x="64" y="217"/>
                    <a:pt x="74" y="224"/>
                    <a:pt x="72" y="239"/>
                  </a:cubicBezTo>
                  <a:cubicBezTo>
                    <a:pt x="70" y="241"/>
                    <a:pt x="69" y="245"/>
                    <a:pt x="67" y="247"/>
                  </a:cubicBezTo>
                  <a:cubicBezTo>
                    <a:pt x="60" y="251"/>
                    <a:pt x="52" y="252"/>
                    <a:pt x="44" y="253"/>
                  </a:cubicBezTo>
                  <a:cubicBezTo>
                    <a:pt x="25" y="258"/>
                    <a:pt x="25" y="258"/>
                    <a:pt x="25" y="258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24" y="279"/>
                    <a:pt x="24" y="279"/>
                    <a:pt x="24" y="279"/>
                  </a:cubicBezTo>
                  <a:cubicBezTo>
                    <a:pt x="30" y="286"/>
                    <a:pt x="30" y="286"/>
                    <a:pt x="30" y="286"/>
                  </a:cubicBezTo>
                  <a:cubicBezTo>
                    <a:pt x="30" y="286"/>
                    <a:pt x="30" y="286"/>
                    <a:pt x="30" y="286"/>
                  </a:cubicBezTo>
                  <a:cubicBezTo>
                    <a:pt x="53" y="282"/>
                    <a:pt x="53" y="282"/>
                    <a:pt x="53" y="282"/>
                  </a:cubicBezTo>
                  <a:cubicBezTo>
                    <a:pt x="57" y="282"/>
                    <a:pt x="60" y="280"/>
                    <a:pt x="64" y="280"/>
                  </a:cubicBezTo>
                  <a:cubicBezTo>
                    <a:pt x="66" y="282"/>
                    <a:pt x="66" y="290"/>
                    <a:pt x="67" y="292"/>
                  </a:cubicBezTo>
                  <a:cubicBezTo>
                    <a:pt x="70" y="307"/>
                    <a:pt x="70" y="307"/>
                    <a:pt x="70" y="307"/>
                  </a:cubicBezTo>
                  <a:cubicBezTo>
                    <a:pt x="75" y="333"/>
                    <a:pt x="75" y="333"/>
                    <a:pt x="75" y="333"/>
                  </a:cubicBezTo>
                  <a:cubicBezTo>
                    <a:pt x="74" y="334"/>
                    <a:pt x="71" y="334"/>
                    <a:pt x="71" y="335"/>
                  </a:cubicBezTo>
                  <a:cubicBezTo>
                    <a:pt x="71" y="337"/>
                    <a:pt x="72" y="339"/>
                    <a:pt x="72" y="340"/>
                  </a:cubicBezTo>
                  <a:cubicBezTo>
                    <a:pt x="73" y="344"/>
                    <a:pt x="73" y="346"/>
                    <a:pt x="76" y="347"/>
                  </a:cubicBezTo>
                  <a:cubicBezTo>
                    <a:pt x="88" y="352"/>
                    <a:pt x="86" y="334"/>
                    <a:pt x="84" y="328"/>
                  </a:cubicBezTo>
                  <a:cubicBezTo>
                    <a:pt x="74" y="276"/>
                    <a:pt x="74" y="276"/>
                    <a:pt x="74" y="276"/>
                  </a:cubicBezTo>
                  <a:cubicBezTo>
                    <a:pt x="78" y="276"/>
                    <a:pt x="82" y="274"/>
                    <a:pt x="84" y="272"/>
                  </a:cubicBezTo>
                  <a:cubicBezTo>
                    <a:pt x="94" y="268"/>
                    <a:pt x="102" y="265"/>
                    <a:pt x="112" y="262"/>
                  </a:cubicBezTo>
                  <a:cubicBezTo>
                    <a:pt x="117" y="261"/>
                    <a:pt x="122" y="256"/>
                    <a:pt x="128" y="256"/>
                  </a:cubicBezTo>
                  <a:cubicBezTo>
                    <a:pt x="131" y="256"/>
                    <a:pt x="134" y="258"/>
                    <a:pt x="137" y="256"/>
                  </a:cubicBezTo>
                  <a:cubicBezTo>
                    <a:pt x="141" y="255"/>
                    <a:pt x="144" y="251"/>
                    <a:pt x="144" y="258"/>
                  </a:cubicBezTo>
                  <a:cubicBezTo>
                    <a:pt x="144" y="263"/>
                    <a:pt x="144" y="267"/>
                    <a:pt x="147" y="272"/>
                  </a:cubicBezTo>
                  <a:cubicBezTo>
                    <a:pt x="167" y="320"/>
                    <a:pt x="167" y="320"/>
                    <a:pt x="167" y="320"/>
                  </a:cubicBezTo>
                  <a:cubicBezTo>
                    <a:pt x="176" y="315"/>
                    <a:pt x="176" y="315"/>
                    <a:pt x="176" y="315"/>
                  </a:cubicBezTo>
                  <a:cubicBezTo>
                    <a:pt x="155" y="261"/>
                    <a:pt x="155" y="261"/>
                    <a:pt x="155" y="261"/>
                  </a:cubicBezTo>
                  <a:cubicBezTo>
                    <a:pt x="158" y="261"/>
                    <a:pt x="158" y="257"/>
                    <a:pt x="158" y="254"/>
                  </a:cubicBezTo>
                  <a:cubicBezTo>
                    <a:pt x="158" y="248"/>
                    <a:pt x="178" y="234"/>
                    <a:pt x="175" y="229"/>
                  </a:cubicBezTo>
                  <a:cubicBezTo>
                    <a:pt x="173" y="224"/>
                    <a:pt x="170" y="220"/>
                    <a:pt x="168" y="216"/>
                  </a:cubicBezTo>
                  <a:cubicBezTo>
                    <a:pt x="167" y="214"/>
                    <a:pt x="176" y="204"/>
                    <a:pt x="177" y="201"/>
                  </a:cubicBezTo>
                  <a:cubicBezTo>
                    <a:pt x="179" y="200"/>
                    <a:pt x="181" y="197"/>
                    <a:pt x="181" y="195"/>
                  </a:cubicBezTo>
                  <a:cubicBezTo>
                    <a:pt x="181" y="190"/>
                    <a:pt x="178" y="190"/>
                    <a:pt x="181" y="185"/>
                  </a:cubicBezTo>
                  <a:cubicBezTo>
                    <a:pt x="184" y="183"/>
                    <a:pt x="185" y="180"/>
                    <a:pt x="187" y="177"/>
                  </a:cubicBezTo>
                  <a:cubicBezTo>
                    <a:pt x="189" y="172"/>
                    <a:pt x="182" y="171"/>
                    <a:pt x="188" y="167"/>
                  </a:cubicBezTo>
                  <a:cubicBezTo>
                    <a:pt x="190" y="165"/>
                    <a:pt x="192" y="162"/>
                    <a:pt x="192" y="159"/>
                  </a:cubicBezTo>
                  <a:cubicBezTo>
                    <a:pt x="192" y="157"/>
                    <a:pt x="190" y="155"/>
                    <a:pt x="190" y="153"/>
                  </a:cubicBezTo>
                  <a:cubicBezTo>
                    <a:pt x="192" y="150"/>
                    <a:pt x="192" y="147"/>
                    <a:pt x="192" y="143"/>
                  </a:cubicBezTo>
                  <a:cubicBezTo>
                    <a:pt x="188" y="140"/>
                    <a:pt x="189" y="126"/>
                    <a:pt x="191" y="114"/>
                  </a:cubicBezTo>
                  <a:cubicBezTo>
                    <a:pt x="191" y="114"/>
                    <a:pt x="191" y="114"/>
                    <a:pt x="191" y="114"/>
                  </a:cubicBezTo>
                  <a:cubicBezTo>
                    <a:pt x="172" y="111"/>
                    <a:pt x="172" y="111"/>
                    <a:pt x="172" y="111"/>
                  </a:cubicBezTo>
                  <a:cubicBezTo>
                    <a:pt x="172" y="94"/>
                    <a:pt x="172" y="94"/>
                    <a:pt x="172" y="94"/>
                  </a:cubicBezTo>
                  <a:cubicBezTo>
                    <a:pt x="170" y="4"/>
                    <a:pt x="170" y="4"/>
                    <a:pt x="170" y="4"/>
                  </a:cubicBezTo>
                  <a:cubicBezTo>
                    <a:pt x="170" y="4"/>
                    <a:pt x="170" y="4"/>
                    <a:pt x="170" y="4"/>
                  </a:cubicBezTo>
                  <a:cubicBezTo>
                    <a:pt x="161" y="3"/>
                    <a:pt x="161" y="3"/>
                    <a:pt x="161" y="3"/>
                  </a:cubicBezTo>
                  <a:cubicBezTo>
                    <a:pt x="136" y="4"/>
                    <a:pt x="136" y="4"/>
                    <a:pt x="136" y="4"/>
                  </a:cubicBezTo>
                  <a:cubicBezTo>
                    <a:pt x="126" y="5"/>
                    <a:pt x="124" y="0"/>
                    <a:pt x="120" y="12"/>
                  </a:cubicBezTo>
                  <a:cubicBezTo>
                    <a:pt x="113" y="29"/>
                    <a:pt x="118" y="47"/>
                    <a:pt x="98" y="59"/>
                  </a:cubicBezTo>
                  <a:cubicBezTo>
                    <a:pt x="88" y="65"/>
                    <a:pt x="81" y="75"/>
                    <a:pt x="71" y="81"/>
                  </a:cubicBezTo>
                  <a:cubicBezTo>
                    <a:pt x="71" y="81"/>
                    <a:pt x="71" y="81"/>
                    <a:pt x="71" y="81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54" y="96"/>
                    <a:pt x="43" y="109"/>
                    <a:pt x="38" y="122"/>
                  </a:cubicBezTo>
                  <a:cubicBezTo>
                    <a:pt x="37" y="126"/>
                    <a:pt x="37" y="130"/>
                    <a:pt x="34" y="13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7"/>
            <p:cNvSpPr>
              <a:spLocks/>
            </p:cNvSpPr>
            <p:nvPr/>
          </p:nvSpPr>
          <p:spPr bwMode="auto">
            <a:xfrm>
              <a:off x="5794" y="1869"/>
              <a:ext cx="194" cy="142"/>
            </a:xfrm>
            <a:custGeom>
              <a:avLst/>
              <a:gdLst>
                <a:gd name="T0" fmla="*/ 0 w 82"/>
                <a:gd name="T1" fmla="*/ 35 h 60"/>
                <a:gd name="T2" fmla="*/ 15 w 82"/>
                <a:gd name="T3" fmla="*/ 44 h 60"/>
                <a:gd name="T4" fmla="*/ 22 w 82"/>
                <a:gd name="T5" fmla="*/ 40 h 60"/>
                <a:gd name="T6" fmla="*/ 24 w 82"/>
                <a:gd name="T7" fmla="*/ 49 h 60"/>
                <a:gd name="T8" fmla="*/ 45 w 82"/>
                <a:gd name="T9" fmla="*/ 60 h 60"/>
                <a:gd name="T10" fmla="*/ 45 w 82"/>
                <a:gd name="T11" fmla="*/ 60 h 60"/>
                <a:gd name="T12" fmla="*/ 49 w 82"/>
                <a:gd name="T13" fmla="*/ 47 h 60"/>
                <a:gd name="T14" fmla="*/ 75 w 82"/>
                <a:gd name="T15" fmla="*/ 12 h 60"/>
                <a:gd name="T16" fmla="*/ 82 w 82"/>
                <a:gd name="T17" fmla="*/ 6 h 60"/>
                <a:gd name="T18" fmla="*/ 82 w 82"/>
                <a:gd name="T19" fmla="*/ 6 h 60"/>
                <a:gd name="T20" fmla="*/ 71 w 82"/>
                <a:gd name="T21" fmla="*/ 1 h 60"/>
                <a:gd name="T22" fmla="*/ 57 w 82"/>
                <a:gd name="T23" fmla="*/ 0 h 60"/>
                <a:gd name="T24" fmla="*/ 46 w 82"/>
                <a:gd name="T25" fmla="*/ 2 h 60"/>
                <a:gd name="T26" fmla="*/ 34 w 82"/>
                <a:gd name="T27" fmla="*/ 1 h 60"/>
                <a:gd name="T28" fmla="*/ 34 w 82"/>
                <a:gd name="T29" fmla="*/ 1 h 60"/>
                <a:gd name="T30" fmla="*/ 27 w 82"/>
                <a:gd name="T31" fmla="*/ 5 h 60"/>
                <a:gd name="T32" fmla="*/ 15 w 82"/>
                <a:gd name="T33" fmla="*/ 14 h 60"/>
                <a:gd name="T34" fmla="*/ 7 w 82"/>
                <a:gd name="T35" fmla="*/ 27 h 60"/>
                <a:gd name="T36" fmla="*/ 0 w 82"/>
                <a:gd name="T37" fmla="*/ 3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2" h="60">
                  <a:moveTo>
                    <a:pt x="0" y="35"/>
                  </a:moveTo>
                  <a:cubicBezTo>
                    <a:pt x="15" y="44"/>
                    <a:pt x="15" y="44"/>
                    <a:pt x="15" y="44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8" y="56"/>
                    <a:pt x="48" y="52"/>
                    <a:pt x="49" y="47"/>
                  </a:cubicBezTo>
                  <a:cubicBezTo>
                    <a:pt x="54" y="35"/>
                    <a:pt x="65" y="21"/>
                    <a:pt x="75" y="12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0" y="4"/>
                    <a:pt x="74" y="1"/>
                    <a:pt x="71" y="1"/>
                  </a:cubicBezTo>
                  <a:cubicBezTo>
                    <a:pt x="67" y="0"/>
                    <a:pt x="62" y="0"/>
                    <a:pt x="57" y="0"/>
                  </a:cubicBezTo>
                  <a:cubicBezTo>
                    <a:pt x="53" y="1"/>
                    <a:pt x="50" y="2"/>
                    <a:pt x="46" y="2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2" y="2"/>
                    <a:pt x="29" y="4"/>
                    <a:pt x="27" y="5"/>
                  </a:cubicBezTo>
                  <a:cubicBezTo>
                    <a:pt x="22" y="8"/>
                    <a:pt x="19" y="11"/>
                    <a:pt x="15" y="14"/>
                  </a:cubicBezTo>
                  <a:cubicBezTo>
                    <a:pt x="13" y="18"/>
                    <a:pt x="10" y="23"/>
                    <a:pt x="7" y="27"/>
                  </a:cubicBezTo>
                  <a:cubicBezTo>
                    <a:pt x="5" y="30"/>
                    <a:pt x="3" y="33"/>
                    <a:pt x="0" y="3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8"/>
            <p:cNvSpPr>
              <a:spLocks/>
            </p:cNvSpPr>
            <p:nvPr/>
          </p:nvSpPr>
          <p:spPr bwMode="auto">
            <a:xfrm>
              <a:off x="5794" y="1869"/>
              <a:ext cx="194" cy="142"/>
            </a:xfrm>
            <a:custGeom>
              <a:avLst/>
              <a:gdLst>
                <a:gd name="T0" fmla="*/ 0 w 82"/>
                <a:gd name="T1" fmla="*/ 35 h 60"/>
                <a:gd name="T2" fmla="*/ 15 w 82"/>
                <a:gd name="T3" fmla="*/ 44 h 60"/>
                <a:gd name="T4" fmla="*/ 22 w 82"/>
                <a:gd name="T5" fmla="*/ 40 h 60"/>
                <a:gd name="T6" fmla="*/ 24 w 82"/>
                <a:gd name="T7" fmla="*/ 49 h 60"/>
                <a:gd name="T8" fmla="*/ 45 w 82"/>
                <a:gd name="T9" fmla="*/ 60 h 60"/>
                <a:gd name="T10" fmla="*/ 45 w 82"/>
                <a:gd name="T11" fmla="*/ 60 h 60"/>
                <a:gd name="T12" fmla="*/ 49 w 82"/>
                <a:gd name="T13" fmla="*/ 47 h 60"/>
                <a:gd name="T14" fmla="*/ 75 w 82"/>
                <a:gd name="T15" fmla="*/ 12 h 60"/>
                <a:gd name="T16" fmla="*/ 82 w 82"/>
                <a:gd name="T17" fmla="*/ 6 h 60"/>
                <a:gd name="T18" fmla="*/ 82 w 82"/>
                <a:gd name="T19" fmla="*/ 6 h 60"/>
                <a:gd name="T20" fmla="*/ 71 w 82"/>
                <a:gd name="T21" fmla="*/ 1 h 60"/>
                <a:gd name="T22" fmla="*/ 57 w 82"/>
                <a:gd name="T23" fmla="*/ 0 h 60"/>
                <a:gd name="T24" fmla="*/ 46 w 82"/>
                <a:gd name="T25" fmla="*/ 2 h 60"/>
                <a:gd name="T26" fmla="*/ 34 w 82"/>
                <a:gd name="T27" fmla="*/ 1 h 60"/>
                <a:gd name="T28" fmla="*/ 34 w 82"/>
                <a:gd name="T29" fmla="*/ 1 h 60"/>
                <a:gd name="T30" fmla="*/ 27 w 82"/>
                <a:gd name="T31" fmla="*/ 5 h 60"/>
                <a:gd name="T32" fmla="*/ 15 w 82"/>
                <a:gd name="T33" fmla="*/ 14 h 60"/>
                <a:gd name="T34" fmla="*/ 7 w 82"/>
                <a:gd name="T35" fmla="*/ 27 h 60"/>
                <a:gd name="T36" fmla="*/ 0 w 82"/>
                <a:gd name="T37" fmla="*/ 3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2" h="60">
                  <a:moveTo>
                    <a:pt x="0" y="35"/>
                  </a:moveTo>
                  <a:cubicBezTo>
                    <a:pt x="15" y="44"/>
                    <a:pt x="15" y="44"/>
                    <a:pt x="15" y="44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8" y="56"/>
                    <a:pt x="48" y="52"/>
                    <a:pt x="49" y="47"/>
                  </a:cubicBezTo>
                  <a:cubicBezTo>
                    <a:pt x="54" y="35"/>
                    <a:pt x="65" y="21"/>
                    <a:pt x="75" y="12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0" y="4"/>
                    <a:pt x="74" y="1"/>
                    <a:pt x="71" y="1"/>
                  </a:cubicBezTo>
                  <a:cubicBezTo>
                    <a:pt x="67" y="0"/>
                    <a:pt x="62" y="0"/>
                    <a:pt x="57" y="0"/>
                  </a:cubicBezTo>
                  <a:cubicBezTo>
                    <a:pt x="53" y="1"/>
                    <a:pt x="50" y="2"/>
                    <a:pt x="46" y="2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2" y="2"/>
                    <a:pt x="29" y="4"/>
                    <a:pt x="27" y="5"/>
                  </a:cubicBezTo>
                  <a:cubicBezTo>
                    <a:pt x="22" y="8"/>
                    <a:pt x="19" y="11"/>
                    <a:pt x="15" y="14"/>
                  </a:cubicBezTo>
                  <a:cubicBezTo>
                    <a:pt x="13" y="18"/>
                    <a:pt x="10" y="23"/>
                    <a:pt x="7" y="27"/>
                  </a:cubicBezTo>
                  <a:cubicBezTo>
                    <a:pt x="5" y="30"/>
                    <a:pt x="3" y="33"/>
                    <a:pt x="0" y="3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9"/>
            <p:cNvSpPr>
              <a:spLocks/>
            </p:cNvSpPr>
            <p:nvPr/>
          </p:nvSpPr>
          <p:spPr bwMode="auto">
            <a:xfrm>
              <a:off x="5315" y="2338"/>
              <a:ext cx="1081" cy="566"/>
            </a:xfrm>
            <a:custGeom>
              <a:avLst/>
              <a:gdLst>
                <a:gd name="T0" fmla="*/ 237 w 456"/>
                <a:gd name="T1" fmla="*/ 7 h 239"/>
                <a:gd name="T2" fmla="*/ 213 w 456"/>
                <a:gd name="T3" fmla="*/ 0 h 239"/>
                <a:gd name="T4" fmla="*/ 96 w 456"/>
                <a:gd name="T5" fmla="*/ 28 h 239"/>
                <a:gd name="T6" fmla="*/ 35 w 456"/>
                <a:gd name="T7" fmla="*/ 91 h 239"/>
                <a:gd name="T8" fmla="*/ 4 w 456"/>
                <a:gd name="T9" fmla="*/ 138 h 239"/>
                <a:gd name="T10" fmla="*/ 4 w 456"/>
                <a:gd name="T11" fmla="*/ 166 h 239"/>
                <a:gd name="T12" fmla="*/ 18 w 456"/>
                <a:gd name="T13" fmla="*/ 224 h 239"/>
                <a:gd name="T14" fmla="*/ 91 w 456"/>
                <a:gd name="T15" fmla="*/ 235 h 239"/>
                <a:gd name="T16" fmla="*/ 194 w 456"/>
                <a:gd name="T17" fmla="*/ 231 h 239"/>
                <a:gd name="T18" fmla="*/ 326 w 456"/>
                <a:gd name="T19" fmla="*/ 212 h 239"/>
                <a:gd name="T20" fmla="*/ 351 w 456"/>
                <a:gd name="T21" fmla="*/ 183 h 239"/>
                <a:gd name="T22" fmla="*/ 367 w 456"/>
                <a:gd name="T23" fmla="*/ 164 h 239"/>
                <a:gd name="T24" fmla="*/ 382 w 456"/>
                <a:gd name="T25" fmla="*/ 137 h 239"/>
                <a:gd name="T26" fmla="*/ 447 w 456"/>
                <a:gd name="T27" fmla="*/ 38 h 239"/>
                <a:gd name="T28" fmla="*/ 348 w 456"/>
                <a:gd name="T29" fmla="*/ 148 h 239"/>
                <a:gd name="T30" fmla="*/ 327 w 456"/>
                <a:gd name="T31" fmla="*/ 144 h 239"/>
                <a:gd name="T32" fmla="*/ 313 w 456"/>
                <a:gd name="T33" fmla="*/ 137 h 239"/>
                <a:gd name="T34" fmla="*/ 301 w 456"/>
                <a:gd name="T35" fmla="*/ 112 h 239"/>
                <a:gd name="T36" fmla="*/ 294 w 456"/>
                <a:gd name="T37" fmla="*/ 124 h 239"/>
                <a:gd name="T38" fmla="*/ 305 w 456"/>
                <a:gd name="T39" fmla="*/ 148 h 239"/>
                <a:gd name="T40" fmla="*/ 292 w 456"/>
                <a:gd name="T41" fmla="*/ 176 h 239"/>
                <a:gd name="T42" fmla="*/ 229 w 456"/>
                <a:gd name="T43" fmla="*/ 196 h 239"/>
                <a:gd name="T44" fmla="*/ 208 w 456"/>
                <a:gd name="T45" fmla="*/ 201 h 239"/>
                <a:gd name="T46" fmla="*/ 204 w 456"/>
                <a:gd name="T47" fmla="*/ 169 h 239"/>
                <a:gd name="T48" fmla="*/ 192 w 456"/>
                <a:gd name="T49" fmla="*/ 171 h 239"/>
                <a:gd name="T50" fmla="*/ 195 w 456"/>
                <a:gd name="T51" fmla="*/ 181 h 239"/>
                <a:gd name="T52" fmla="*/ 178 w 456"/>
                <a:gd name="T53" fmla="*/ 208 h 239"/>
                <a:gd name="T54" fmla="*/ 170 w 456"/>
                <a:gd name="T55" fmla="*/ 188 h 239"/>
                <a:gd name="T56" fmla="*/ 169 w 456"/>
                <a:gd name="T57" fmla="*/ 208 h 239"/>
                <a:gd name="T58" fmla="*/ 162 w 456"/>
                <a:gd name="T59" fmla="*/ 197 h 239"/>
                <a:gd name="T60" fmla="*/ 137 w 456"/>
                <a:gd name="T61" fmla="*/ 133 h 239"/>
                <a:gd name="T62" fmla="*/ 143 w 456"/>
                <a:gd name="T63" fmla="*/ 129 h 239"/>
                <a:gd name="T64" fmla="*/ 155 w 456"/>
                <a:gd name="T65" fmla="*/ 178 h 239"/>
                <a:gd name="T66" fmla="*/ 160 w 456"/>
                <a:gd name="T67" fmla="*/ 126 h 239"/>
                <a:gd name="T68" fmla="*/ 173 w 456"/>
                <a:gd name="T69" fmla="*/ 168 h 239"/>
                <a:gd name="T70" fmla="*/ 159 w 456"/>
                <a:gd name="T71" fmla="*/ 92 h 239"/>
                <a:gd name="T72" fmla="*/ 152 w 456"/>
                <a:gd name="T73" fmla="*/ 69 h 239"/>
                <a:gd name="T74" fmla="*/ 158 w 456"/>
                <a:gd name="T75" fmla="*/ 118 h 239"/>
                <a:gd name="T76" fmla="*/ 135 w 456"/>
                <a:gd name="T77" fmla="*/ 73 h 239"/>
                <a:gd name="T78" fmla="*/ 135 w 456"/>
                <a:gd name="T79" fmla="*/ 59 h 239"/>
                <a:gd name="T80" fmla="*/ 141 w 456"/>
                <a:gd name="T81" fmla="*/ 121 h 239"/>
                <a:gd name="T82" fmla="*/ 129 w 456"/>
                <a:gd name="T83" fmla="*/ 97 h 239"/>
                <a:gd name="T84" fmla="*/ 120 w 456"/>
                <a:gd name="T85" fmla="*/ 85 h 239"/>
                <a:gd name="T86" fmla="*/ 119 w 456"/>
                <a:gd name="T87" fmla="*/ 59 h 239"/>
                <a:gd name="T88" fmla="*/ 147 w 456"/>
                <a:gd name="T89" fmla="*/ 31 h 239"/>
                <a:gd name="T90" fmla="*/ 173 w 456"/>
                <a:gd name="T91" fmla="*/ 24 h 239"/>
                <a:gd name="T92" fmla="*/ 216 w 456"/>
                <a:gd name="T93" fmla="*/ 18 h 239"/>
                <a:gd name="T94" fmla="*/ 232 w 456"/>
                <a:gd name="T95" fmla="*/ 20 h 239"/>
                <a:gd name="T96" fmla="*/ 243 w 456"/>
                <a:gd name="T97" fmla="*/ 44 h 239"/>
                <a:gd name="T98" fmla="*/ 243 w 456"/>
                <a:gd name="T99" fmla="*/ 14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56" h="239">
                  <a:moveTo>
                    <a:pt x="243" y="14"/>
                  </a:moveTo>
                  <a:cubicBezTo>
                    <a:pt x="237" y="7"/>
                    <a:pt x="237" y="7"/>
                    <a:pt x="237" y="7"/>
                  </a:cubicBezTo>
                  <a:cubicBezTo>
                    <a:pt x="213" y="0"/>
                    <a:pt x="213" y="0"/>
                    <a:pt x="213" y="0"/>
                  </a:cubicBezTo>
                  <a:cubicBezTo>
                    <a:pt x="213" y="0"/>
                    <a:pt x="213" y="0"/>
                    <a:pt x="213" y="0"/>
                  </a:cubicBezTo>
                  <a:cubicBezTo>
                    <a:pt x="137" y="8"/>
                    <a:pt x="137" y="8"/>
                    <a:pt x="137" y="8"/>
                  </a:cubicBezTo>
                  <a:cubicBezTo>
                    <a:pt x="118" y="11"/>
                    <a:pt x="111" y="16"/>
                    <a:pt x="96" y="28"/>
                  </a:cubicBezTo>
                  <a:cubicBezTo>
                    <a:pt x="82" y="38"/>
                    <a:pt x="72" y="58"/>
                    <a:pt x="58" y="67"/>
                  </a:cubicBezTo>
                  <a:cubicBezTo>
                    <a:pt x="51" y="75"/>
                    <a:pt x="41" y="82"/>
                    <a:pt x="35" y="91"/>
                  </a:cubicBezTo>
                  <a:cubicBezTo>
                    <a:pt x="30" y="100"/>
                    <a:pt x="23" y="112"/>
                    <a:pt x="16" y="119"/>
                  </a:cubicBezTo>
                  <a:cubicBezTo>
                    <a:pt x="11" y="125"/>
                    <a:pt x="7" y="132"/>
                    <a:pt x="4" y="138"/>
                  </a:cubicBezTo>
                  <a:cubicBezTo>
                    <a:pt x="0" y="144"/>
                    <a:pt x="2" y="148"/>
                    <a:pt x="3" y="154"/>
                  </a:cubicBezTo>
                  <a:cubicBezTo>
                    <a:pt x="4" y="158"/>
                    <a:pt x="4" y="162"/>
                    <a:pt x="4" y="166"/>
                  </a:cubicBezTo>
                  <a:cubicBezTo>
                    <a:pt x="5" y="169"/>
                    <a:pt x="6" y="175"/>
                    <a:pt x="6" y="179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91" y="235"/>
                    <a:pt x="91" y="235"/>
                    <a:pt x="91" y="235"/>
                  </a:cubicBezTo>
                  <a:cubicBezTo>
                    <a:pt x="121" y="239"/>
                    <a:pt x="144" y="233"/>
                    <a:pt x="173" y="229"/>
                  </a:cubicBezTo>
                  <a:cubicBezTo>
                    <a:pt x="180" y="229"/>
                    <a:pt x="187" y="232"/>
                    <a:pt x="194" y="231"/>
                  </a:cubicBezTo>
                  <a:cubicBezTo>
                    <a:pt x="221" y="229"/>
                    <a:pt x="249" y="210"/>
                    <a:pt x="277" y="209"/>
                  </a:cubicBezTo>
                  <a:cubicBezTo>
                    <a:pt x="295" y="208"/>
                    <a:pt x="310" y="207"/>
                    <a:pt x="326" y="212"/>
                  </a:cubicBezTo>
                  <a:cubicBezTo>
                    <a:pt x="326" y="212"/>
                    <a:pt x="326" y="212"/>
                    <a:pt x="326" y="212"/>
                  </a:cubicBezTo>
                  <a:cubicBezTo>
                    <a:pt x="333" y="202"/>
                    <a:pt x="342" y="191"/>
                    <a:pt x="351" y="183"/>
                  </a:cubicBezTo>
                  <a:cubicBezTo>
                    <a:pt x="355" y="180"/>
                    <a:pt x="360" y="173"/>
                    <a:pt x="363" y="169"/>
                  </a:cubicBezTo>
                  <a:cubicBezTo>
                    <a:pt x="365" y="167"/>
                    <a:pt x="366" y="166"/>
                    <a:pt x="367" y="164"/>
                  </a:cubicBezTo>
                  <a:cubicBezTo>
                    <a:pt x="368" y="163"/>
                    <a:pt x="366" y="161"/>
                    <a:pt x="367" y="160"/>
                  </a:cubicBezTo>
                  <a:cubicBezTo>
                    <a:pt x="382" y="137"/>
                    <a:pt x="382" y="137"/>
                    <a:pt x="382" y="137"/>
                  </a:cubicBezTo>
                  <a:cubicBezTo>
                    <a:pt x="456" y="46"/>
                    <a:pt x="456" y="46"/>
                    <a:pt x="456" y="46"/>
                  </a:cubicBezTo>
                  <a:cubicBezTo>
                    <a:pt x="447" y="38"/>
                    <a:pt x="447" y="38"/>
                    <a:pt x="447" y="38"/>
                  </a:cubicBezTo>
                  <a:cubicBezTo>
                    <a:pt x="354" y="149"/>
                    <a:pt x="354" y="149"/>
                    <a:pt x="354" y="149"/>
                  </a:cubicBezTo>
                  <a:cubicBezTo>
                    <a:pt x="351" y="150"/>
                    <a:pt x="351" y="148"/>
                    <a:pt x="348" y="148"/>
                  </a:cubicBezTo>
                  <a:cubicBezTo>
                    <a:pt x="346" y="146"/>
                    <a:pt x="339" y="149"/>
                    <a:pt x="336" y="149"/>
                  </a:cubicBezTo>
                  <a:cubicBezTo>
                    <a:pt x="331" y="149"/>
                    <a:pt x="331" y="147"/>
                    <a:pt x="327" y="144"/>
                  </a:cubicBezTo>
                  <a:cubicBezTo>
                    <a:pt x="324" y="142"/>
                    <a:pt x="324" y="141"/>
                    <a:pt x="321" y="141"/>
                  </a:cubicBezTo>
                  <a:cubicBezTo>
                    <a:pt x="317" y="141"/>
                    <a:pt x="315" y="141"/>
                    <a:pt x="313" y="137"/>
                  </a:cubicBezTo>
                  <a:cubicBezTo>
                    <a:pt x="313" y="132"/>
                    <a:pt x="312" y="127"/>
                    <a:pt x="310" y="122"/>
                  </a:cubicBezTo>
                  <a:cubicBezTo>
                    <a:pt x="310" y="118"/>
                    <a:pt x="306" y="112"/>
                    <a:pt x="301" y="112"/>
                  </a:cubicBezTo>
                  <a:cubicBezTo>
                    <a:pt x="298" y="112"/>
                    <a:pt x="294" y="112"/>
                    <a:pt x="294" y="115"/>
                  </a:cubicBezTo>
                  <a:cubicBezTo>
                    <a:pt x="294" y="118"/>
                    <a:pt x="294" y="121"/>
                    <a:pt x="294" y="124"/>
                  </a:cubicBezTo>
                  <a:cubicBezTo>
                    <a:pt x="295" y="128"/>
                    <a:pt x="301" y="125"/>
                    <a:pt x="302" y="130"/>
                  </a:cubicBezTo>
                  <a:cubicBezTo>
                    <a:pt x="304" y="136"/>
                    <a:pt x="303" y="142"/>
                    <a:pt x="305" y="148"/>
                  </a:cubicBezTo>
                  <a:cubicBezTo>
                    <a:pt x="309" y="171"/>
                    <a:pt x="309" y="171"/>
                    <a:pt x="309" y="171"/>
                  </a:cubicBezTo>
                  <a:cubicBezTo>
                    <a:pt x="292" y="176"/>
                    <a:pt x="292" y="176"/>
                    <a:pt x="292" y="176"/>
                  </a:cubicBezTo>
                  <a:cubicBezTo>
                    <a:pt x="286" y="181"/>
                    <a:pt x="286" y="181"/>
                    <a:pt x="286" y="181"/>
                  </a:cubicBezTo>
                  <a:cubicBezTo>
                    <a:pt x="229" y="196"/>
                    <a:pt x="229" y="196"/>
                    <a:pt x="229" y="196"/>
                  </a:cubicBezTo>
                  <a:cubicBezTo>
                    <a:pt x="226" y="195"/>
                    <a:pt x="226" y="195"/>
                    <a:pt x="226" y="195"/>
                  </a:cubicBezTo>
                  <a:cubicBezTo>
                    <a:pt x="208" y="201"/>
                    <a:pt x="208" y="201"/>
                    <a:pt x="208" y="201"/>
                  </a:cubicBezTo>
                  <a:cubicBezTo>
                    <a:pt x="201" y="175"/>
                    <a:pt x="201" y="175"/>
                    <a:pt x="201" y="175"/>
                  </a:cubicBezTo>
                  <a:cubicBezTo>
                    <a:pt x="202" y="174"/>
                    <a:pt x="204" y="171"/>
                    <a:pt x="204" y="169"/>
                  </a:cubicBezTo>
                  <a:cubicBezTo>
                    <a:pt x="205" y="166"/>
                    <a:pt x="201" y="168"/>
                    <a:pt x="199" y="168"/>
                  </a:cubicBezTo>
                  <a:cubicBezTo>
                    <a:pt x="197" y="169"/>
                    <a:pt x="195" y="170"/>
                    <a:pt x="192" y="171"/>
                  </a:cubicBezTo>
                  <a:cubicBezTo>
                    <a:pt x="190" y="171"/>
                    <a:pt x="184" y="172"/>
                    <a:pt x="188" y="175"/>
                  </a:cubicBezTo>
                  <a:cubicBezTo>
                    <a:pt x="189" y="178"/>
                    <a:pt x="193" y="179"/>
                    <a:pt x="195" y="181"/>
                  </a:cubicBezTo>
                  <a:cubicBezTo>
                    <a:pt x="201" y="203"/>
                    <a:pt x="201" y="203"/>
                    <a:pt x="201" y="203"/>
                  </a:cubicBezTo>
                  <a:cubicBezTo>
                    <a:pt x="178" y="208"/>
                    <a:pt x="178" y="208"/>
                    <a:pt x="178" y="208"/>
                  </a:cubicBezTo>
                  <a:cubicBezTo>
                    <a:pt x="172" y="187"/>
                    <a:pt x="172" y="187"/>
                    <a:pt x="172" y="187"/>
                  </a:cubicBezTo>
                  <a:cubicBezTo>
                    <a:pt x="170" y="188"/>
                    <a:pt x="170" y="188"/>
                    <a:pt x="170" y="188"/>
                  </a:cubicBezTo>
                  <a:cubicBezTo>
                    <a:pt x="175" y="207"/>
                    <a:pt x="175" y="207"/>
                    <a:pt x="175" y="207"/>
                  </a:cubicBezTo>
                  <a:cubicBezTo>
                    <a:pt x="173" y="208"/>
                    <a:pt x="171" y="208"/>
                    <a:pt x="169" y="208"/>
                  </a:cubicBezTo>
                  <a:cubicBezTo>
                    <a:pt x="167" y="207"/>
                    <a:pt x="166" y="206"/>
                    <a:pt x="166" y="204"/>
                  </a:cubicBezTo>
                  <a:cubicBezTo>
                    <a:pt x="166" y="201"/>
                    <a:pt x="164" y="199"/>
                    <a:pt x="162" y="197"/>
                  </a:cubicBezTo>
                  <a:cubicBezTo>
                    <a:pt x="158" y="195"/>
                    <a:pt x="155" y="192"/>
                    <a:pt x="152" y="189"/>
                  </a:cubicBezTo>
                  <a:cubicBezTo>
                    <a:pt x="139" y="172"/>
                    <a:pt x="137" y="154"/>
                    <a:pt x="137" y="133"/>
                  </a:cubicBezTo>
                  <a:cubicBezTo>
                    <a:pt x="137" y="129"/>
                    <a:pt x="137" y="129"/>
                    <a:pt x="137" y="129"/>
                  </a:cubicBezTo>
                  <a:cubicBezTo>
                    <a:pt x="143" y="129"/>
                    <a:pt x="143" y="129"/>
                    <a:pt x="143" y="129"/>
                  </a:cubicBezTo>
                  <a:cubicBezTo>
                    <a:pt x="152" y="178"/>
                    <a:pt x="152" y="178"/>
                    <a:pt x="152" y="178"/>
                  </a:cubicBezTo>
                  <a:cubicBezTo>
                    <a:pt x="155" y="178"/>
                    <a:pt x="155" y="178"/>
                    <a:pt x="155" y="178"/>
                  </a:cubicBezTo>
                  <a:cubicBezTo>
                    <a:pt x="146" y="128"/>
                    <a:pt x="146" y="128"/>
                    <a:pt x="146" y="128"/>
                  </a:cubicBezTo>
                  <a:cubicBezTo>
                    <a:pt x="160" y="126"/>
                    <a:pt x="160" y="126"/>
                    <a:pt x="160" y="126"/>
                  </a:cubicBezTo>
                  <a:cubicBezTo>
                    <a:pt x="171" y="169"/>
                    <a:pt x="171" y="169"/>
                    <a:pt x="171" y="169"/>
                  </a:cubicBezTo>
                  <a:cubicBezTo>
                    <a:pt x="173" y="168"/>
                    <a:pt x="173" y="168"/>
                    <a:pt x="173" y="168"/>
                  </a:cubicBezTo>
                  <a:cubicBezTo>
                    <a:pt x="161" y="92"/>
                    <a:pt x="161" y="92"/>
                    <a:pt x="161" y="92"/>
                  </a:cubicBezTo>
                  <a:cubicBezTo>
                    <a:pt x="159" y="92"/>
                    <a:pt x="159" y="92"/>
                    <a:pt x="159" y="92"/>
                  </a:cubicBezTo>
                  <a:cubicBezTo>
                    <a:pt x="155" y="69"/>
                    <a:pt x="155" y="69"/>
                    <a:pt x="155" y="69"/>
                  </a:cubicBezTo>
                  <a:cubicBezTo>
                    <a:pt x="152" y="69"/>
                    <a:pt x="152" y="69"/>
                    <a:pt x="152" y="69"/>
                  </a:cubicBezTo>
                  <a:cubicBezTo>
                    <a:pt x="156" y="93"/>
                    <a:pt x="156" y="93"/>
                    <a:pt x="156" y="93"/>
                  </a:cubicBezTo>
                  <a:cubicBezTo>
                    <a:pt x="158" y="118"/>
                    <a:pt x="158" y="118"/>
                    <a:pt x="158" y="118"/>
                  </a:cubicBezTo>
                  <a:cubicBezTo>
                    <a:pt x="144" y="120"/>
                    <a:pt x="144" y="120"/>
                    <a:pt x="144" y="120"/>
                  </a:cubicBezTo>
                  <a:cubicBezTo>
                    <a:pt x="135" y="73"/>
                    <a:pt x="135" y="73"/>
                    <a:pt x="135" y="73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35" y="59"/>
                    <a:pt x="135" y="59"/>
                    <a:pt x="135" y="59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121"/>
                    <a:pt x="141" y="121"/>
                    <a:pt x="141" y="121"/>
                  </a:cubicBezTo>
                  <a:cubicBezTo>
                    <a:pt x="135" y="121"/>
                    <a:pt x="135" y="121"/>
                    <a:pt x="135" y="121"/>
                  </a:cubicBezTo>
                  <a:cubicBezTo>
                    <a:pt x="129" y="97"/>
                    <a:pt x="129" y="97"/>
                    <a:pt x="129" y="97"/>
                  </a:cubicBezTo>
                  <a:cubicBezTo>
                    <a:pt x="128" y="94"/>
                    <a:pt x="128" y="90"/>
                    <a:pt x="125" y="88"/>
                  </a:cubicBezTo>
                  <a:cubicBezTo>
                    <a:pt x="122" y="87"/>
                    <a:pt x="121" y="87"/>
                    <a:pt x="120" y="85"/>
                  </a:cubicBezTo>
                  <a:cubicBezTo>
                    <a:pt x="118" y="83"/>
                    <a:pt x="117" y="81"/>
                    <a:pt x="117" y="79"/>
                  </a:cubicBezTo>
                  <a:cubicBezTo>
                    <a:pt x="119" y="75"/>
                    <a:pt x="118" y="64"/>
                    <a:pt x="119" y="59"/>
                  </a:cubicBezTo>
                  <a:cubicBezTo>
                    <a:pt x="120" y="50"/>
                    <a:pt x="122" y="37"/>
                    <a:pt x="132" y="34"/>
                  </a:cubicBezTo>
                  <a:cubicBezTo>
                    <a:pt x="136" y="32"/>
                    <a:pt x="142" y="32"/>
                    <a:pt x="147" y="31"/>
                  </a:cubicBezTo>
                  <a:cubicBezTo>
                    <a:pt x="152" y="30"/>
                    <a:pt x="158" y="27"/>
                    <a:pt x="163" y="26"/>
                  </a:cubicBezTo>
                  <a:cubicBezTo>
                    <a:pt x="166" y="26"/>
                    <a:pt x="170" y="24"/>
                    <a:pt x="173" y="24"/>
                  </a:cubicBezTo>
                  <a:cubicBezTo>
                    <a:pt x="193" y="21"/>
                    <a:pt x="193" y="21"/>
                    <a:pt x="193" y="21"/>
                  </a:cubicBezTo>
                  <a:cubicBezTo>
                    <a:pt x="201" y="20"/>
                    <a:pt x="209" y="18"/>
                    <a:pt x="216" y="18"/>
                  </a:cubicBezTo>
                  <a:cubicBezTo>
                    <a:pt x="220" y="18"/>
                    <a:pt x="219" y="19"/>
                    <a:pt x="222" y="21"/>
                  </a:cubicBezTo>
                  <a:cubicBezTo>
                    <a:pt x="224" y="22"/>
                    <a:pt x="229" y="21"/>
                    <a:pt x="232" y="20"/>
                  </a:cubicBezTo>
                  <a:cubicBezTo>
                    <a:pt x="240" y="19"/>
                    <a:pt x="240" y="19"/>
                    <a:pt x="240" y="19"/>
                  </a:cubicBezTo>
                  <a:cubicBezTo>
                    <a:pt x="243" y="44"/>
                    <a:pt x="243" y="44"/>
                    <a:pt x="243" y="44"/>
                  </a:cubicBezTo>
                  <a:cubicBezTo>
                    <a:pt x="247" y="43"/>
                    <a:pt x="247" y="43"/>
                    <a:pt x="247" y="43"/>
                  </a:cubicBezTo>
                  <a:cubicBezTo>
                    <a:pt x="243" y="14"/>
                    <a:pt x="243" y="14"/>
                    <a:pt x="243" y="1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0"/>
            <p:cNvSpPr>
              <a:spLocks/>
            </p:cNvSpPr>
            <p:nvPr/>
          </p:nvSpPr>
          <p:spPr bwMode="auto">
            <a:xfrm>
              <a:off x="5315" y="2338"/>
              <a:ext cx="1081" cy="566"/>
            </a:xfrm>
            <a:custGeom>
              <a:avLst/>
              <a:gdLst>
                <a:gd name="T0" fmla="*/ 237 w 456"/>
                <a:gd name="T1" fmla="*/ 7 h 239"/>
                <a:gd name="T2" fmla="*/ 213 w 456"/>
                <a:gd name="T3" fmla="*/ 0 h 239"/>
                <a:gd name="T4" fmla="*/ 96 w 456"/>
                <a:gd name="T5" fmla="*/ 28 h 239"/>
                <a:gd name="T6" fmla="*/ 35 w 456"/>
                <a:gd name="T7" fmla="*/ 91 h 239"/>
                <a:gd name="T8" fmla="*/ 4 w 456"/>
                <a:gd name="T9" fmla="*/ 138 h 239"/>
                <a:gd name="T10" fmla="*/ 4 w 456"/>
                <a:gd name="T11" fmla="*/ 166 h 239"/>
                <a:gd name="T12" fmla="*/ 18 w 456"/>
                <a:gd name="T13" fmla="*/ 224 h 239"/>
                <a:gd name="T14" fmla="*/ 91 w 456"/>
                <a:gd name="T15" fmla="*/ 235 h 239"/>
                <a:gd name="T16" fmla="*/ 194 w 456"/>
                <a:gd name="T17" fmla="*/ 231 h 239"/>
                <a:gd name="T18" fmla="*/ 326 w 456"/>
                <a:gd name="T19" fmla="*/ 212 h 239"/>
                <a:gd name="T20" fmla="*/ 351 w 456"/>
                <a:gd name="T21" fmla="*/ 183 h 239"/>
                <a:gd name="T22" fmla="*/ 367 w 456"/>
                <a:gd name="T23" fmla="*/ 164 h 239"/>
                <a:gd name="T24" fmla="*/ 382 w 456"/>
                <a:gd name="T25" fmla="*/ 137 h 239"/>
                <a:gd name="T26" fmla="*/ 447 w 456"/>
                <a:gd name="T27" fmla="*/ 38 h 239"/>
                <a:gd name="T28" fmla="*/ 348 w 456"/>
                <a:gd name="T29" fmla="*/ 148 h 239"/>
                <a:gd name="T30" fmla="*/ 327 w 456"/>
                <a:gd name="T31" fmla="*/ 144 h 239"/>
                <a:gd name="T32" fmla="*/ 313 w 456"/>
                <a:gd name="T33" fmla="*/ 137 h 239"/>
                <a:gd name="T34" fmla="*/ 301 w 456"/>
                <a:gd name="T35" fmla="*/ 112 h 239"/>
                <a:gd name="T36" fmla="*/ 294 w 456"/>
                <a:gd name="T37" fmla="*/ 124 h 239"/>
                <a:gd name="T38" fmla="*/ 305 w 456"/>
                <a:gd name="T39" fmla="*/ 148 h 239"/>
                <a:gd name="T40" fmla="*/ 292 w 456"/>
                <a:gd name="T41" fmla="*/ 176 h 239"/>
                <a:gd name="T42" fmla="*/ 229 w 456"/>
                <a:gd name="T43" fmla="*/ 196 h 239"/>
                <a:gd name="T44" fmla="*/ 208 w 456"/>
                <a:gd name="T45" fmla="*/ 201 h 239"/>
                <a:gd name="T46" fmla="*/ 204 w 456"/>
                <a:gd name="T47" fmla="*/ 169 h 239"/>
                <a:gd name="T48" fmla="*/ 192 w 456"/>
                <a:gd name="T49" fmla="*/ 171 h 239"/>
                <a:gd name="T50" fmla="*/ 195 w 456"/>
                <a:gd name="T51" fmla="*/ 181 h 239"/>
                <a:gd name="T52" fmla="*/ 178 w 456"/>
                <a:gd name="T53" fmla="*/ 208 h 239"/>
                <a:gd name="T54" fmla="*/ 170 w 456"/>
                <a:gd name="T55" fmla="*/ 188 h 239"/>
                <a:gd name="T56" fmla="*/ 169 w 456"/>
                <a:gd name="T57" fmla="*/ 208 h 239"/>
                <a:gd name="T58" fmla="*/ 162 w 456"/>
                <a:gd name="T59" fmla="*/ 197 h 239"/>
                <a:gd name="T60" fmla="*/ 137 w 456"/>
                <a:gd name="T61" fmla="*/ 133 h 239"/>
                <a:gd name="T62" fmla="*/ 143 w 456"/>
                <a:gd name="T63" fmla="*/ 129 h 239"/>
                <a:gd name="T64" fmla="*/ 155 w 456"/>
                <a:gd name="T65" fmla="*/ 178 h 239"/>
                <a:gd name="T66" fmla="*/ 160 w 456"/>
                <a:gd name="T67" fmla="*/ 126 h 239"/>
                <a:gd name="T68" fmla="*/ 173 w 456"/>
                <a:gd name="T69" fmla="*/ 168 h 239"/>
                <a:gd name="T70" fmla="*/ 159 w 456"/>
                <a:gd name="T71" fmla="*/ 92 h 239"/>
                <a:gd name="T72" fmla="*/ 152 w 456"/>
                <a:gd name="T73" fmla="*/ 69 h 239"/>
                <a:gd name="T74" fmla="*/ 158 w 456"/>
                <a:gd name="T75" fmla="*/ 118 h 239"/>
                <a:gd name="T76" fmla="*/ 135 w 456"/>
                <a:gd name="T77" fmla="*/ 73 h 239"/>
                <a:gd name="T78" fmla="*/ 135 w 456"/>
                <a:gd name="T79" fmla="*/ 59 h 239"/>
                <a:gd name="T80" fmla="*/ 141 w 456"/>
                <a:gd name="T81" fmla="*/ 121 h 239"/>
                <a:gd name="T82" fmla="*/ 129 w 456"/>
                <a:gd name="T83" fmla="*/ 97 h 239"/>
                <a:gd name="T84" fmla="*/ 120 w 456"/>
                <a:gd name="T85" fmla="*/ 85 h 239"/>
                <a:gd name="T86" fmla="*/ 119 w 456"/>
                <a:gd name="T87" fmla="*/ 59 h 239"/>
                <a:gd name="T88" fmla="*/ 147 w 456"/>
                <a:gd name="T89" fmla="*/ 31 h 239"/>
                <a:gd name="T90" fmla="*/ 173 w 456"/>
                <a:gd name="T91" fmla="*/ 24 h 239"/>
                <a:gd name="T92" fmla="*/ 216 w 456"/>
                <a:gd name="T93" fmla="*/ 18 h 239"/>
                <a:gd name="T94" fmla="*/ 232 w 456"/>
                <a:gd name="T95" fmla="*/ 20 h 239"/>
                <a:gd name="T96" fmla="*/ 243 w 456"/>
                <a:gd name="T97" fmla="*/ 44 h 239"/>
                <a:gd name="T98" fmla="*/ 243 w 456"/>
                <a:gd name="T99" fmla="*/ 14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56" h="239">
                  <a:moveTo>
                    <a:pt x="243" y="14"/>
                  </a:moveTo>
                  <a:cubicBezTo>
                    <a:pt x="237" y="7"/>
                    <a:pt x="237" y="7"/>
                    <a:pt x="237" y="7"/>
                  </a:cubicBezTo>
                  <a:cubicBezTo>
                    <a:pt x="213" y="0"/>
                    <a:pt x="213" y="0"/>
                    <a:pt x="213" y="0"/>
                  </a:cubicBezTo>
                  <a:cubicBezTo>
                    <a:pt x="213" y="0"/>
                    <a:pt x="213" y="0"/>
                    <a:pt x="213" y="0"/>
                  </a:cubicBezTo>
                  <a:cubicBezTo>
                    <a:pt x="137" y="8"/>
                    <a:pt x="137" y="8"/>
                    <a:pt x="137" y="8"/>
                  </a:cubicBezTo>
                  <a:cubicBezTo>
                    <a:pt x="118" y="11"/>
                    <a:pt x="111" y="16"/>
                    <a:pt x="96" y="28"/>
                  </a:cubicBezTo>
                  <a:cubicBezTo>
                    <a:pt x="82" y="38"/>
                    <a:pt x="72" y="58"/>
                    <a:pt x="58" y="67"/>
                  </a:cubicBezTo>
                  <a:cubicBezTo>
                    <a:pt x="51" y="75"/>
                    <a:pt x="41" y="82"/>
                    <a:pt x="35" y="91"/>
                  </a:cubicBezTo>
                  <a:cubicBezTo>
                    <a:pt x="30" y="100"/>
                    <a:pt x="23" y="112"/>
                    <a:pt x="16" y="119"/>
                  </a:cubicBezTo>
                  <a:cubicBezTo>
                    <a:pt x="11" y="125"/>
                    <a:pt x="7" y="132"/>
                    <a:pt x="4" y="138"/>
                  </a:cubicBezTo>
                  <a:cubicBezTo>
                    <a:pt x="0" y="144"/>
                    <a:pt x="2" y="148"/>
                    <a:pt x="3" y="154"/>
                  </a:cubicBezTo>
                  <a:cubicBezTo>
                    <a:pt x="4" y="158"/>
                    <a:pt x="4" y="162"/>
                    <a:pt x="4" y="166"/>
                  </a:cubicBezTo>
                  <a:cubicBezTo>
                    <a:pt x="5" y="169"/>
                    <a:pt x="6" y="175"/>
                    <a:pt x="6" y="179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91" y="235"/>
                    <a:pt x="91" y="235"/>
                    <a:pt x="91" y="235"/>
                  </a:cubicBezTo>
                  <a:cubicBezTo>
                    <a:pt x="121" y="239"/>
                    <a:pt x="144" y="233"/>
                    <a:pt x="173" y="229"/>
                  </a:cubicBezTo>
                  <a:cubicBezTo>
                    <a:pt x="180" y="229"/>
                    <a:pt x="187" y="232"/>
                    <a:pt x="194" y="231"/>
                  </a:cubicBezTo>
                  <a:cubicBezTo>
                    <a:pt x="221" y="229"/>
                    <a:pt x="249" y="210"/>
                    <a:pt x="277" y="209"/>
                  </a:cubicBezTo>
                  <a:cubicBezTo>
                    <a:pt x="295" y="208"/>
                    <a:pt x="310" y="207"/>
                    <a:pt x="326" y="212"/>
                  </a:cubicBezTo>
                  <a:cubicBezTo>
                    <a:pt x="326" y="212"/>
                    <a:pt x="326" y="212"/>
                    <a:pt x="326" y="212"/>
                  </a:cubicBezTo>
                  <a:cubicBezTo>
                    <a:pt x="333" y="202"/>
                    <a:pt x="342" y="191"/>
                    <a:pt x="351" y="183"/>
                  </a:cubicBezTo>
                  <a:cubicBezTo>
                    <a:pt x="355" y="180"/>
                    <a:pt x="360" y="173"/>
                    <a:pt x="363" y="169"/>
                  </a:cubicBezTo>
                  <a:cubicBezTo>
                    <a:pt x="365" y="167"/>
                    <a:pt x="366" y="166"/>
                    <a:pt x="367" y="164"/>
                  </a:cubicBezTo>
                  <a:cubicBezTo>
                    <a:pt x="368" y="163"/>
                    <a:pt x="366" y="161"/>
                    <a:pt x="367" y="160"/>
                  </a:cubicBezTo>
                  <a:cubicBezTo>
                    <a:pt x="382" y="137"/>
                    <a:pt x="382" y="137"/>
                    <a:pt x="382" y="137"/>
                  </a:cubicBezTo>
                  <a:cubicBezTo>
                    <a:pt x="456" y="46"/>
                    <a:pt x="456" y="46"/>
                    <a:pt x="456" y="46"/>
                  </a:cubicBezTo>
                  <a:cubicBezTo>
                    <a:pt x="447" y="38"/>
                    <a:pt x="447" y="38"/>
                    <a:pt x="447" y="38"/>
                  </a:cubicBezTo>
                  <a:cubicBezTo>
                    <a:pt x="354" y="149"/>
                    <a:pt x="354" y="149"/>
                    <a:pt x="354" y="149"/>
                  </a:cubicBezTo>
                  <a:cubicBezTo>
                    <a:pt x="351" y="150"/>
                    <a:pt x="351" y="148"/>
                    <a:pt x="348" y="148"/>
                  </a:cubicBezTo>
                  <a:cubicBezTo>
                    <a:pt x="346" y="146"/>
                    <a:pt x="339" y="149"/>
                    <a:pt x="336" y="149"/>
                  </a:cubicBezTo>
                  <a:cubicBezTo>
                    <a:pt x="331" y="149"/>
                    <a:pt x="331" y="147"/>
                    <a:pt x="327" y="144"/>
                  </a:cubicBezTo>
                  <a:cubicBezTo>
                    <a:pt x="324" y="142"/>
                    <a:pt x="324" y="141"/>
                    <a:pt x="321" y="141"/>
                  </a:cubicBezTo>
                  <a:cubicBezTo>
                    <a:pt x="317" y="141"/>
                    <a:pt x="315" y="141"/>
                    <a:pt x="313" y="137"/>
                  </a:cubicBezTo>
                  <a:cubicBezTo>
                    <a:pt x="313" y="132"/>
                    <a:pt x="312" y="127"/>
                    <a:pt x="310" y="122"/>
                  </a:cubicBezTo>
                  <a:cubicBezTo>
                    <a:pt x="310" y="118"/>
                    <a:pt x="306" y="112"/>
                    <a:pt x="301" y="112"/>
                  </a:cubicBezTo>
                  <a:cubicBezTo>
                    <a:pt x="298" y="112"/>
                    <a:pt x="294" y="112"/>
                    <a:pt x="294" y="115"/>
                  </a:cubicBezTo>
                  <a:cubicBezTo>
                    <a:pt x="294" y="118"/>
                    <a:pt x="294" y="121"/>
                    <a:pt x="294" y="124"/>
                  </a:cubicBezTo>
                  <a:cubicBezTo>
                    <a:pt x="295" y="128"/>
                    <a:pt x="301" y="125"/>
                    <a:pt x="302" y="130"/>
                  </a:cubicBezTo>
                  <a:cubicBezTo>
                    <a:pt x="304" y="136"/>
                    <a:pt x="303" y="142"/>
                    <a:pt x="305" y="148"/>
                  </a:cubicBezTo>
                  <a:cubicBezTo>
                    <a:pt x="309" y="171"/>
                    <a:pt x="309" y="171"/>
                    <a:pt x="309" y="171"/>
                  </a:cubicBezTo>
                  <a:cubicBezTo>
                    <a:pt x="292" y="176"/>
                    <a:pt x="292" y="176"/>
                    <a:pt x="292" y="176"/>
                  </a:cubicBezTo>
                  <a:cubicBezTo>
                    <a:pt x="286" y="181"/>
                    <a:pt x="286" y="181"/>
                    <a:pt x="286" y="181"/>
                  </a:cubicBezTo>
                  <a:cubicBezTo>
                    <a:pt x="229" y="196"/>
                    <a:pt x="229" y="196"/>
                    <a:pt x="229" y="196"/>
                  </a:cubicBezTo>
                  <a:cubicBezTo>
                    <a:pt x="226" y="195"/>
                    <a:pt x="226" y="195"/>
                    <a:pt x="226" y="195"/>
                  </a:cubicBezTo>
                  <a:cubicBezTo>
                    <a:pt x="208" y="201"/>
                    <a:pt x="208" y="201"/>
                    <a:pt x="208" y="201"/>
                  </a:cubicBezTo>
                  <a:cubicBezTo>
                    <a:pt x="201" y="175"/>
                    <a:pt x="201" y="175"/>
                    <a:pt x="201" y="175"/>
                  </a:cubicBezTo>
                  <a:cubicBezTo>
                    <a:pt x="202" y="174"/>
                    <a:pt x="204" y="171"/>
                    <a:pt x="204" y="169"/>
                  </a:cubicBezTo>
                  <a:cubicBezTo>
                    <a:pt x="205" y="166"/>
                    <a:pt x="201" y="168"/>
                    <a:pt x="199" y="168"/>
                  </a:cubicBezTo>
                  <a:cubicBezTo>
                    <a:pt x="197" y="169"/>
                    <a:pt x="195" y="170"/>
                    <a:pt x="192" y="171"/>
                  </a:cubicBezTo>
                  <a:cubicBezTo>
                    <a:pt x="190" y="171"/>
                    <a:pt x="184" y="172"/>
                    <a:pt x="188" y="175"/>
                  </a:cubicBezTo>
                  <a:cubicBezTo>
                    <a:pt x="189" y="178"/>
                    <a:pt x="193" y="179"/>
                    <a:pt x="195" y="181"/>
                  </a:cubicBezTo>
                  <a:cubicBezTo>
                    <a:pt x="201" y="203"/>
                    <a:pt x="201" y="203"/>
                    <a:pt x="201" y="203"/>
                  </a:cubicBezTo>
                  <a:cubicBezTo>
                    <a:pt x="178" y="208"/>
                    <a:pt x="178" y="208"/>
                    <a:pt x="178" y="208"/>
                  </a:cubicBezTo>
                  <a:cubicBezTo>
                    <a:pt x="172" y="187"/>
                    <a:pt x="172" y="187"/>
                    <a:pt x="172" y="187"/>
                  </a:cubicBezTo>
                  <a:cubicBezTo>
                    <a:pt x="170" y="188"/>
                    <a:pt x="170" y="188"/>
                    <a:pt x="170" y="188"/>
                  </a:cubicBezTo>
                  <a:cubicBezTo>
                    <a:pt x="175" y="207"/>
                    <a:pt x="175" y="207"/>
                    <a:pt x="175" y="207"/>
                  </a:cubicBezTo>
                  <a:cubicBezTo>
                    <a:pt x="173" y="208"/>
                    <a:pt x="171" y="208"/>
                    <a:pt x="169" y="208"/>
                  </a:cubicBezTo>
                  <a:cubicBezTo>
                    <a:pt x="167" y="207"/>
                    <a:pt x="166" y="206"/>
                    <a:pt x="166" y="204"/>
                  </a:cubicBezTo>
                  <a:cubicBezTo>
                    <a:pt x="166" y="201"/>
                    <a:pt x="164" y="199"/>
                    <a:pt x="162" y="197"/>
                  </a:cubicBezTo>
                  <a:cubicBezTo>
                    <a:pt x="158" y="195"/>
                    <a:pt x="155" y="192"/>
                    <a:pt x="152" y="189"/>
                  </a:cubicBezTo>
                  <a:cubicBezTo>
                    <a:pt x="139" y="172"/>
                    <a:pt x="137" y="154"/>
                    <a:pt x="137" y="133"/>
                  </a:cubicBezTo>
                  <a:cubicBezTo>
                    <a:pt x="137" y="129"/>
                    <a:pt x="137" y="129"/>
                    <a:pt x="137" y="129"/>
                  </a:cubicBezTo>
                  <a:cubicBezTo>
                    <a:pt x="143" y="129"/>
                    <a:pt x="143" y="129"/>
                    <a:pt x="143" y="129"/>
                  </a:cubicBezTo>
                  <a:cubicBezTo>
                    <a:pt x="152" y="178"/>
                    <a:pt x="152" y="178"/>
                    <a:pt x="152" y="178"/>
                  </a:cubicBezTo>
                  <a:cubicBezTo>
                    <a:pt x="155" y="178"/>
                    <a:pt x="155" y="178"/>
                    <a:pt x="155" y="178"/>
                  </a:cubicBezTo>
                  <a:cubicBezTo>
                    <a:pt x="146" y="128"/>
                    <a:pt x="146" y="128"/>
                    <a:pt x="146" y="128"/>
                  </a:cubicBezTo>
                  <a:cubicBezTo>
                    <a:pt x="160" y="126"/>
                    <a:pt x="160" y="126"/>
                    <a:pt x="160" y="126"/>
                  </a:cubicBezTo>
                  <a:cubicBezTo>
                    <a:pt x="171" y="169"/>
                    <a:pt x="171" y="169"/>
                    <a:pt x="171" y="169"/>
                  </a:cubicBezTo>
                  <a:cubicBezTo>
                    <a:pt x="173" y="168"/>
                    <a:pt x="173" y="168"/>
                    <a:pt x="173" y="168"/>
                  </a:cubicBezTo>
                  <a:cubicBezTo>
                    <a:pt x="161" y="92"/>
                    <a:pt x="161" y="92"/>
                    <a:pt x="161" y="92"/>
                  </a:cubicBezTo>
                  <a:cubicBezTo>
                    <a:pt x="159" y="92"/>
                    <a:pt x="159" y="92"/>
                    <a:pt x="159" y="92"/>
                  </a:cubicBezTo>
                  <a:cubicBezTo>
                    <a:pt x="155" y="69"/>
                    <a:pt x="155" y="69"/>
                    <a:pt x="155" y="69"/>
                  </a:cubicBezTo>
                  <a:cubicBezTo>
                    <a:pt x="152" y="69"/>
                    <a:pt x="152" y="69"/>
                    <a:pt x="152" y="69"/>
                  </a:cubicBezTo>
                  <a:cubicBezTo>
                    <a:pt x="156" y="93"/>
                    <a:pt x="156" y="93"/>
                    <a:pt x="156" y="93"/>
                  </a:cubicBezTo>
                  <a:cubicBezTo>
                    <a:pt x="158" y="118"/>
                    <a:pt x="158" y="118"/>
                    <a:pt x="158" y="118"/>
                  </a:cubicBezTo>
                  <a:cubicBezTo>
                    <a:pt x="144" y="120"/>
                    <a:pt x="144" y="120"/>
                    <a:pt x="144" y="120"/>
                  </a:cubicBezTo>
                  <a:cubicBezTo>
                    <a:pt x="135" y="73"/>
                    <a:pt x="135" y="73"/>
                    <a:pt x="135" y="73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35" y="59"/>
                    <a:pt x="135" y="59"/>
                    <a:pt x="135" y="59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121"/>
                    <a:pt x="141" y="121"/>
                    <a:pt x="141" y="121"/>
                  </a:cubicBezTo>
                  <a:cubicBezTo>
                    <a:pt x="135" y="121"/>
                    <a:pt x="135" y="121"/>
                    <a:pt x="135" y="121"/>
                  </a:cubicBezTo>
                  <a:cubicBezTo>
                    <a:pt x="129" y="97"/>
                    <a:pt x="129" y="97"/>
                    <a:pt x="129" y="97"/>
                  </a:cubicBezTo>
                  <a:cubicBezTo>
                    <a:pt x="128" y="94"/>
                    <a:pt x="128" y="90"/>
                    <a:pt x="125" y="88"/>
                  </a:cubicBezTo>
                  <a:cubicBezTo>
                    <a:pt x="122" y="87"/>
                    <a:pt x="121" y="87"/>
                    <a:pt x="120" y="85"/>
                  </a:cubicBezTo>
                  <a:cubicBezTo>
                    <a:pt x="118" y="83"/>
                    <a:pt x="117" y="81"/>
                    <a:pt x="117" y="79"/>
                  </a:cubicBezTo>
                  <a:cubicBezTo>
                    <a:pt x="119" y="75"/>
                    <a:pt x="118" y="64"/>
                    <a:pt x="119" y="59"/>
                  </a:cubicBezTo>
                  <a:cubicBezTo>
                    <a:pt x="120" y="50"/>
                    <a:pt x="122" y="37"/>
                    <a:pt x="132" y="34"/>
                  </a:cubicBezTo>
                  <a:cubicBezTo>
                    <a:pt x="136" y="32"/>
                    <a:pt x="142" y="32"/>
                    <a:pt x="147" y="31"/>
                  </a:cubicBezTo>
                  <a:cubicBezTo>
                    <a:pt x="152" y="30"/>
                    <a:pt x="158" y="27"/>
                    <a:pt x="163" y="26"/>
                  </a:cubicBezTo>
                  <a:cubicBezTo>
                    <a:pt x="166" y="26"/>
                    <a:pt x="170" y="24"/>
                    <a:pt x="173" y="24"/>
                  </a:cubicBezTo>
                  <a:cubicBezTo>
                    <a:pt x="193" y="21"/>
                    <a:pt x="193" y="21"/>
                    <a:pt x="193" y="21"/>
                  </a:cubicBezTo>
                  <a:cubicBezTo>
                    <a:pt x="201" y="20"/>
                    <a:pt x="209" y="18"/>
                    <a:pt x="216" y="18"/>
                  </a:cubicBezTo>
                  <a:cubicBezTo>
                    <a:pt x="220" y="18"/>
                    <a:pt x="219" y="19"/>
                    <a:pt x="222" y="21"/>
                  </a:cubicBezTo>
                  <a:cubicBezTo>
                    <a:pt x="224" y="22"/>
                    <a:pt x="229" y="21"/>
                    <a:pt x="232" y="20"/>
                  </a:cubicBezTo>
                  <a:cubicBezTo>
                    <a:pt x="240" y="19"/>
                    <a:pt x="240" y="19"/>
                    <a:pt x="240" y="19"/>
                  </a:cubicBezTo>
                  <a:cubicBezTo>
                    <a:pt x="243" y="44"/>
                    <a:pt x="243" y="44"/>
                    <a:pt x="243" y="44"/>
                  </a:cubicBezTo>
                  <a:cubicBezTo>
                    <a:pt x="247" y="43"/>
                    <a:pt x="247" y="43"/>
                    <a:pt x="247" y="43"/>
                  </a:cubicBezTo>
                  <a:cubicBezTo>
                    <a:pt x="243" y="14"/>
                    <a:pt x="243" y="14"/>
                    <a:pt x="243" y="1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1"/>
            <p:cNvSpPr>
              <a:spLocks/>
            </p:cNvSpPr>
            <p:nvPr/>
          </p:nvSpPr>
          <p:spPr bwMode="auto">
            <a:xfrm>
              <a:off x="4830" y="1862"/>
              <a:ext cx="1165" cy="1179"/>
            </a:xfrm>
            <a:custGeom>
              <a:avLst/>
              <a:gdLst>
                <a:gd name="T0" fmla="*/ 211 w 492"/>
                <a:gd name="T1" fmla="*/ 380 h 498"/>
                <a:gd name="T2" fmla="*/ 208 w 492"/>
                <a:gd name="T3" fmla="*/ 355 h 498"/>
                <a:gd name="T4" fmla="*/ 221 w 492"/>
                <a:gd name="T5" fmla="*/ 320 h 498"/>
                <a:gd name="T6" fmla="*/ 263 w 492"/>
                <a:gd name="T7" fmla="*/ 268 h 498"/>
                <a:gd name="T8" fmla="*/ 343 w 492"/>
                <a:gd name="T9" fmla="*/ 209 h 498"/>
                <a:gd name="T10" fmla="*/ 419 w 492"/>
                <a:gd name="T11" fmla="*/ 201 h 498"/>
                <a:gd name="T12" fmla="*/ 462 w 492"/>
                <a:gd name="T13" fmla="*/ 182 h 498"/>
                <a:gd name="T14" fmla="*/ 490 w 492"/>
                <a:gd name="T15" fmla="*/ 168 h 498"/>
                <a:gd name="T16" fmla="*/ 453 w 492"/>
                <a:gd name="T17" fmla="*/ 113 h 498"/>
                <a:gd name="T18" fmla="*/ 440 w 492"/>
                <a:gd name="T19" fmla="*/ 94 h 498"/>
                <a:gd name="T20" fmla="*/ 446 w 492"/>
                <a:gd name="T21" fmla="*/ 79 h 498"/>
                <a:gd name="T22" fmla="*/ 452 w 492"/>
                <a:gd name="T23" fmla="*/ 63 h 498"/>
                <a:gd name="T24" fmla="*/ 429 w 492"/>
                <a:gd name="T25" fmla="*/ 44 h 498"/>
                <a:gd name="T26" fmla="*/ 407 w 492"/>
                <a:gd name="T27" fmla="*/ 38 h 498"/>
                <a:gd name="T28" fmla="*/ 391 w 492"/>
                <a:gd name="T29" fmla="*/ 30 h 498"/>
                <a:gd name="T30" fmla="*/ 359 w 492"/>
                <a:gd name="T31" fmla="*/ 4 h 498"/>
                <a:gd name="T32" fmla="*/ 334 w 492"/>
                <a:gd name="T33" fmla="*/ 17 h 498"/>
                <a:gd name="T34" fmla="*/ 317 w 492"/>
                <a:gd name="T35" fmla="*/ 34 h 498"/>
                <a:gd name="T36" fmla="*/ 287 w 492"/>
                <a:gd name="T37" fmla="*/ 68 h 498"/>
                <a:gd name="T38" fmla="*/ 224 w 492"/>
                <a:gd name="T39" fmla="*/ 137 h 498"/>
                <a:gd name="T40" fmla="*/ 102 w 492"/>
                <a:gd name="T41" fmla="*/ 242 h 498"/>
                <a:gd name="T42" fmla="*/ 11 w 492"/>
                <a:gd name="T43" fmla="*/ 324 h 498"/>
                <a:gd name="T44" fmla="*/ 18 w 492"/>
                <a:gd name="T45" fmla="*/ 358 h 498"/>
                <a:gd name="T46" fmla="*/ 31 w 492"/>
                <a:gd name="T47" fmla="*/ 366 h 498"/>
                <a:gd name="T48" fmla="*/ 51 w 492"/>
                <a:gd name="T49" fmla="*/ 398 h 498"/>
                <a:gd name="T50" fmla="*/ 49 w 492"/>
                <a:gd name="T51" fmla="*/ 418 h 498"/>
                <a:gd name="T52" fmla="*/ 80 w 492"/>
                <a:gd name="T53" fmla="*/ 446 h 498"/>
                <a:gd name="T54" fmla="*/ 117 w 492"/>
                <a:gd name="T55" fmla="*/ 498 h 498"/>
                <a:gd name="T56" fmla="*/ 141 w 492"/>
                <a:gd name="T57" fmla="*/ 477 h 498"/>
                <a:gd name="T58" fmla="*/ 162 w 492"/>
                <a:gd name="T59" fmla="*/ 464 h 498"/>
                <a:gd name="T60" fmla="*/ 171 w 492"/>
                <a:gd name="T61" fmla="*/ 461 h 498"/>
                <a:gd name="T62" fmla="*/ 206 w 492"/>
                <a:gd name="T63" fmla="*/ 434 h 498"/>
                <a:gd name="T64" fmla="*/ 223 w 492"/>
                <a:gd name="T65" fmla="*/ 425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92" h="498">
                  <a:moveTo>
                    <a:pt x="223" y="425"/>
                  </a:moveTo>
                  <a:cubicBezTo>
                    <a:pt x="211" y="380"/>
                    <a:pt x="211" y="380"/>
                    <a:pt x="211" y="380"/>
                  </a:cubicBezTo>
                  <a:cubicBezTo>
                    <a:pt x="211" y="376"/>
                    <a:pt x="210" y="371"/>
                    <a:pt x="209" y="367"/>
                  </a:cubicBezTo>
                  <a:cubicBezTo>
                    <a:pt x="209" y="363"/>
                    <a:pt x="209" y="359"/>
                    <a:pt x="208" y="355"/>
                  </a:cubicBezTo>
                  <a:cubicBezTo>
                    <a:pt x="207" y="349"/>
                    <a:pt x="205" y="345"/>
                    <a:pt x="209" y="339"/>
                  </a:cubicBezTo>
                  <a:cubicBezTo>
                    <a:pt x="212" y="333"/>
                    <a:pt x="216" y="326"/>
                    <a:pt x="221" y="320"/>
                  </a:cubicBezTo>
                  <a:cubicBezTo>
                    <a:pt x="228" y="313"/>
                    <a:pt x="235" y="301"/>
                    <a:pt x="240" y="293"/>
                  </a:cubicBezTo>
                  <a:cubicBezTo>
                    <a:pt x="246" y="283"/>
                    <a:pt x="256" y="277"/>
                    <a:pt x="263" y="268"/>
                  </a:cubicBezTo>
                  <a:cubicBezTo>
                    <a:pt x="277" y="259"/>
                    <a:pt x="287" y="240"/>
                    <a:pt x="301" y="229"/>
                  </a:cubicBezTo>
                  <a:cubicBezTo>
                    <a:pt x="316" y="217"/>
                    <a:pt x="323" y="212"/>
                    <a:pt x="343" y="209"/>
                  </a:cubicBezTo>
                  <a:cubicBezTo>
                    <a:pt x="419" y="201"/>
                    <a:pt x="419" y="201"/>
                    <a:pt x="419" y="201"/>
                  </a:cubicBezTo>
                  <a:cubicBezTo>
                    <a:pt x="419" y="201"/>
                    <a:pt x="419" y="201"/>
                    <a:pt x="419" y="201"/>
                  </a:cubicBezTo>
                  <a:cubicBezTo>
                    <a:pt x="443" y="187"/>
                    <a:pt x="443" y="187"/>
                    <a:pt x="443" y="187"/>
                  </a:cubicBezTo>
                  <a:cubicBezTo>
                    <a:pt x="462" y="182"/>
                    <a:pt x="462" y="182"/>
                    <a:pt x="462" y="182"/>
                  </a:cubicBezTo>
                  <a:cubicBezTo>
                    <a:pt x="470" y="181"/>
                    <a:pt x="478" y="180"/>
                    <a:pt x="485" y="176"/>
                  </a:cubicBezTo>
                  <a:cubicBezTo>
                    <a:pt x="488" y="174"/>
                    <a:pt x="488" y="170"/>
                    <a:pt x="490" y="168"/>
                  </a:cubicBezTo>
                  <a:cubicBezTo>
                    <a:pt x="492" y="153"/>
                    <a:pt x="482" y="147"/>
                    <a:pt x="473" y="137"/>
                  </a:cubicBezTo>
                  <a:cubicBezTo>
                    <a:pt x="466" y="132"/>
                    <a:pt x="449" y="123"/>
                    <a:pt x="453" y="113"/>
                  </a:cubicBezTo>
                  <a:cubicBezTo>
                    <a:pt x="453" y="110"/>
                    <a:pt x="454" y="105"/>
                    <a:pt x="451" y="103"/>
                  </a:cubicBezTo>
                  <a:cubicBezTo>
                    <a:pt x="447" y="100"/>
                    <a:pt x="444" y="97"/>
                    <a:pt x="440" y="94"/>
                  </a:cubicBezTo>
                  <a:cubicBezTo>
                    <a:pt x="439" y="93"/>
                    <a:pt x="441" y="91"/>
                    <a:pt x="442" y="90"/>
                  </a:cubicBezTo>
                  <a:cubicBezTo>
                    <a:pt x="443" y="86"/>
                    <a:pt x="445" y="82"/>
                    <a:pt x="446" y="79"/>
                  </a:cubicBezTo>
                  <a:cubicBezTo>
                    <a:pt x="448" y="74"/>
                    <a:pt x="451" y="68"/>
                    <a:pt x="452" y="63"/>
                  </a:cubicBezTo>
                  <a:cubicBezTo>
                    <a:pt x="452" y="63"/>
                    <a:pt x="452" y="63"/>
                    <a:pt x="452" y="63"/>
                  </a:cubicBezTo>
                  <a:cubicBezTo>
                    <a:pt x="431" y="52"/>
                    <a:pt x="431" y="52"/>
                    <a:pt x="431" y="52"/>
                  </a:cubicBezTo>
                  <a:cubicBezTo>
                    <a:pt x="429" y="44"/>
                    <a:pt x="429" y="44"/>
                    <a:pt x="429" y="44"/>
                  </a:cubicBezTo>
                  <a:cubicBezTo>
                    <a:pt x="422" y="47"/>
                    <a:pt x="422" y="47"/>
                    <a:pt x="422" y="47"/>
                  </a:cubicBezTo>
                  <a:cubicBezTo>
                    <a:pt x="407" y="38"/>
                    <a:pt x="407" y="38"/>
                    <a:pt x="407" y="38"/>
                  </a:cubicBezTo>
                  <a:cubicBezTo>
                    <a:pt x="407" y="38"/>
                    <a:pt x="407" y="38"/>
                    <a:pt x="407" y="38"/>
                  </a:cubicBezTo>
                  <a:cubicBezTo>
                    <a:pt x="391" y="30"/>
                    <a:pt x="391" y="30"/>
                    <a:pt x="391" y="30"/>
                  </a:cubicBezTo>
                  <a:cubicBezTo>
                    <a:pt x="387" y="28"/>
                    <a:pt x="376" y="15"/>
                    <a:pt x="372" y="15"/>
                  </a:cubicBezTo>
                  <a:cubicBezTo>
                    <a:pt x="367" y="15"/>
                    <a:pt x="361" y="10"/>
                    <a:pt x="359" y="4"/>
                  </a:cubicBezTo>
                  <a:cubicBezTo>
                    <a:pt x="358" y="0"/>
                    <a:pt x="351" y="7"/>
                    <a:pt x="349" y="8"/>
                  </a:cubicBezTo>
                  <a:cubicBezTo>
                    <a:pt x="346" y="11"/>
                    <a:pt x="338" y="20"/>
                    <a:pt x="334" y="17"/>
                  </a:cubicBezTo>
                  <a:cubicBezTo>
                    <a:pt x="330" y="14"/>
                    <a:pt x="329" y="17"/>
                    <a:pt x="326" y="19"/>
                  </a:cubicBezTo>
                  <a:cubicBezTo>
                    <a:pt x="323" y="24"/>
                    <a:pt x="318" y="26"/>
                    <a:pt x="317" y="34"/>
                  </a:cubicBezTo>
                  <a:cubicBezTo>
                    <a:pt x="315" y="39"/>
                    <a:pt x="314" y="42"/>
                    <a:pt x="310" y="46"/>
                  </a:cubicBezTo>
                  <a:cubicBezTo>
                    <a:pt x="303" y="52"/>
                    <a:pt x="290" y="60"/>
                    <a:pt x="287" y="68"/>
                  </a:cubicBezTo>
                  <a:cubicBezTo>
                    <a:pt x="286" y="71"/>
                    <a:pt x="285" y="75"/>
                    <a:pt x="283" y="76"/>
                  </a:cubicBezTo>
                  <a:cubicBezTo>
                    <a:pt x="224" y="137"/>
                    <a:pt x="224" y="137"/>
                    <a:pt x="224" y="137"/>
                  </a:cubicBezTo>
                  <a:cubicBezTo>
                    <a:pt x="158" y="198"/>
                    <a:pt x="158" y="198"/>
                    <a:pt x="158" y="198"/>
                  </a:cubicBezTo>
                  <a:cubicBezTo>
                    <a:pt x="102" y="242"/>
                    <a:pt x="102" y="242"/>
                    <a:pt x="102" y="242"/>
                  </a:cubicBezTo>
                  <a:cubicBezTo>
                    <a:pt x="34" y="302"/>
                    <a:pt x="34" y="302"/>
                    <a:pt x="34" y="302"/>
                  </a:cubicBezTo>
                  <a:cubicBezTo>
                    <a:pt x="11" y="324"/>
                    <a:pt x="11" y="324"/>
                    <a:pt x="11" y="324"/>
                  </a:cubicBezTo>
                  <a:cubicBezTo>
                    <a:pt x="8" y="327"/>
                    <a:pt x="1" y="335"/>
                    <a:pt x="1" y="340"/>
                  </a:cubicBezTo>
                  <a:cubicBezTo>
                    <a:pt x="0" y="348"/>
                    <a:pt x="14" y="353"/>
                    <a:pt x="18" y="358"/>
                  </a:cubicBezTo>
                  <a:cubicBezTo>
                    <a:pt x="18" y="358"/>
                    <a:pt x="18" y="358"/>
                    <a:pt x="18" y="358"/>
                  </a:cubicBezTo>
                  <a:cubicBezTo>
                    <a:pt x="31" y="366"/>
                    <a:pt x="31" y="366"/>
                    <a:pt x="31" y="366"/>
                  </a:cubicBezTo>
                  <a:cubicBezTo>
                    <a:pt x="34" y="370"/>
                    <a:pt x="40" y="376"/>
                    <a:pt x="43" y="378"/>
                  </a:cubicBezTo>
                  <a:cubicBezTo>
                    <a:pt x="50" y="384"/>
                    <a:pt x="53" y="389"/>
                    <a:pt x="51" y="398"/>
                  </a:cubicBezTo>
                  <a:cubicBezTo>
                    <a:pt x="50" y="405"/>
                    <a:pt x="49" y="411"/>
                    <a:pt x="49" y="418"/>
                  </a:cubicBezTo>
                  <a:cubicBezTo>
                    <a:pt x="49" y="418"/>
                    <a:pt x="49" y="418"/>
                    <a:pt x="49" y="418"/>
                  </a:cubicBezTo>
                  <a:cubicBezTo>
                    <a:pt x="63" y="427"/>
                    <a:pt x="63" y="427"/>
                    <a:pt x="63" y="427"/>
                  </a:cubicBezTo>
                  <a:cubicBezTo>
                    <a:pt x="69" y="433"/>
                    <a:pt x="74" y="439"/>
                    <a:pt x="80" y="446"/>
                  </a:cubicBezTo>
                  <a:cubicBezTo>
                    <a:pt x="86" y="452"/>
                    <a:pt x="93" y="461"/>
                    <a:pt x="97" y="469"/>
                  </a:cubicBezTo>
                  <a:cubicBezTo>
                    <a:pt x="117" y="498"/>
                    <a:pt x="117" y="498"/>
                    <a:pt x="117" y="498"/>
                  </a:cubicBezTo>
                  <a:cubicBezTo>
                    <a:pt x="117" y="498"/>
                    <a:pt x="117" y="498"/>
                    <a:pt x="117" y="498"/>
                  </a:cubicBezTo>
                  <a:cubicBezTo>
                    <a:pt x="126" y="492"/>
                    <a:pt x="133" y="483"/>
                    <a:pt x="141" y="477"/>
                  </a:cubicBezTo>
                  <a:cubicBezTo>
                    <a:pt x="151" y="470"/>
                    <a:pt x="151" y="470"/>
                    <a:pt x="151" y="470"/>
                  </a:cubicBezTo>
                  <a:cubicBezTo>
                    <a:pt x="155" y="467"/>
                    <a:pt x="159" y="467"/>
                    <a:pt x="162" y="464"/>
                  </a:cubicBezTo>
                  <a:cubicBezTo>
                    <a:pt x="171" y="461"/>
                    <a:pt x="171" y="461"/>
                    <a:pt x="171" y="461"/>
                  </a:cubicBezTo>
                  <a:cubicBezTo>
                    <a:pt x="171" y="461"/>
                    <a:pt x="171" y="461"/>
                    <a:pt x="171" y="461"/>
                  </a:cubicBezTo>
                  <a:cubicBezTo>
                    <a:pt x="194" y="444"/>
                    <a:pt x="194" y="444"/>
                    <a:pt x="194" y="444"/>
                  </a:cubicBezTo>
                  <a:cubicBezTo>
                    <a:pt x="206" y="434"/>
                    <a:pt x="206" y="434"/>
                    <a:pt x="206" y="434"/>
                  </a:cubicBezTo>
                  <a:cubicBezTo>
                    <a:pt x="209" y="432"/>
                    <a:pt x="215" y="430"/>
                    <a:pt x="218" y="427"/>
                  </a:cubicBezTo>
                  <a:cubicBezTo>
                    <a:pt x="223" y="425"/>
                    <a:pt x="223" y="425"/>
                    <a:pt x="223" y="42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2"/>
            <p:cNvSpPr>
              <a:spLocks/>
            </p:cNvSpPr>
            <p:nvPr/>
          </p:nvSpPr>
          <p:spPr bwMode="auto">
            <a:xfrm>
              <a:off x="4830" y="1862"/>
              <a:ext cx="1165" cy="1179"/>
            </a:xfrm>
            <a:custGeom>
              <a:avLst/>
              <a:gdLst>
                <a:gd name="T0" fmla="*/ 211 w 492"/>
                <a:gd name="T1" fmla="*/ 380 h 498"/>
                <a:gd name="T2" fmla="*/ 208 w 492"/>
                <a:gd name="T3" fmla="*/ 355 h 498"/>
                <a:gd name="T4" fmla="*/ 221 w 492"/>
                <a:gd name="T5" fmla="*/ 320 h 498"/>
                <a:gd name="T6" fmla="*/ 263 w 492"/>
                <a:gd name="T7" fmla="*/ 268 h 498"/>
                <a:gd name="T8" fmla="*/ 343 w 492"/>
                <a:gd name="T9" fmla="*/ 209 h 498"/>
                <a:gd name="T10" fmla="*/ 419 w 492"/>
                <a:gd name="T11" fmla="*/ 201 h 498"/>
                <a:gd name="T12" fmla="*/ 462 w 492"/>
                <a:gd name="T13" fmla="*/ 182 h 498"/>
                <a:gd name="T14" fmla="*/ 490 w 492"/>
                <a:gd name="T15" fmla="*/ 168 h 498"/>
                <a:gd name="T16" fmla="*/ 453 w 492"/>
                <a:gd name="T17" fmla="*/ 113 h 498"/>
                <a:gd name="T18" fmla="*/ 440 w 492"/>
                <a:gd name="T19" fmla="*/ 94 h 498"/>
                <a:gd name="T20" fmla="*/ 446 w 492"/>
                <a:gd name="T21" fmla="*/ 79 h 498"/>
                <a:gd name="T22" fmla="*/ 452 w 492"/>
                <a:gd name="T23" fmla="*/ 63 h 498"/>
                <a:gd name="T24" fmla="*/ 429 w 492"/>
                <a:gd name="T25" fmla="*/ 44 h 498"/>
                <a:gd name="T26" fmla="*/ 407 w 492"/>
                <a:gd name="T27" fmla="*/ 38 h 498"/>
                <a:gd name="T28" fmla="*/ 391 w 492"/>
                <a:gd name="T29" fmla="*/ 30 h 498"/>
                <a:gd name="T30" fmla="*/ 359 w 492"/>
                <a:gd name="T31" fmla="*/ 4 h 498"/>
                <a:gd name="T32" fmla="*/ 334 w 492"/>
                <a:gd name="T33" fmla="*/ 17 h 498"/>
                <a:gd name="T34" fmla="*/ 317 w 492"/>
                <a:gd name="T35" fmla="*/ 34 h 498"/>
                <a:gd name="T36" fmla="*/ 287 w 492"/>
                <a:gd name="T37" fmla="*/ 68 h 498"/>
                <a:gd name="T38" fmla="*/ 224 w 492"/>
                <a:gd name="T39" fmla="*/ 137 h 498"/>
                <a:gd name="T40" fmla="*/ 102 w 492"/>
                <a:gd name="T41" fmla="*/ 242 h 498"/>
                <a:gd name="T42" fmla="*/ 11 w 492"/>
                <a:gd name="T43" fmla="*/ 324 h 498"/>
                <a:gd name="T44" fmla="*/ 18 w 492"/>
                <a:gd name="T45" fmla="*/ 358 h 498"/>
                <a:gd name="T46" fmla="*/ 31 w 492"/>
                <a:gd name="T47" fmla="*/ 366 h 498"/>
                <a:gd name="T48" fmla="*/ 51 w 492"/>
                <a:gd name="T49" fmla="*/ 398 h 498"/>
                <a:gd name="T50" fmla="*/ 49 w 492"/>
                <a:gd name="T51" fmla="*/ 418 h 498"/>
                <a:gd name="T52" fmla="*/ 80 w 492"/>
                <a:gd name="T53" fmla="*/ 446 h 498"/>
                <a:gd name="T54" fmla="*/ 117 w 492"/>
                <a:gd name="T55" fmla="*/ 498 h 498"/>
                <a:gd name="T56" fmla="*/ 141 w 492"/>
                <a:gd name="T57" fmla="*/ 477 h 498"/>
                <a:gd name="T58" fmla="*/ 162 w 492"/>
                <a:gd name="T59" fmla="*/ 464 h 498"/>
                <a:gd name="T60" fmla="*/ 171 w 492"/>
                <a:gd name="T61" fmla="*/ 461 h 498"/>
                <a:gd name="T62" fmla="*/ 206 w 492"/>
                <a:gd name="T63" fmla="*/ 434 h 498"/>
                <a:gd name="T64" fmla="*/ 223 w 492"/>
                <a:gd name="T65" fmla="*/ 425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92" h="498">
                  <a:moveTo>
                    <a:pt x="223" y="425"/>
                  </a:moveTo>
                  <a:cubicBezTo>
                    <a:pt x="211" y="380"/>
                    <a:pt x="211" y="380"/>
                    <a:pt x="211" y="380"/>
                  </a:cubicBezTo>
                  <a:cubicBezTo>
                    <a:pt x="211" y="376"/>
                    <a:pt x="210" y="371"/>
                    <a:pt x="209" y="367"/>
                  </a:cubicBezTo>
                  <a:cubicBezTo>
                    <a:pt x="209" y="363"/>
                    <a:pt x="209" y="359"/>
                    <a:pt x="208" y="355"/>
                  </a:cubicBezTo>
                  <a:cubicBezTo>
                    <a:pt x="207" y="349"/>
                    <a:pt x="205" y="345"/>
                    <a:pt x="209" y="339"/>
                  </a:cubicBezTo>
                  <a:cubicBezTo>
                    <a:pt x="212" y="333"/>
                    <a:pt x="216" y="326"/>
                    <a:pt x="221" y="320"/>
                  </a:cubicBezTo>
                  <a:cubicBezTo>
                    <a:pt x="228" y="313"/>
                    <a:pt x="235" y="301"/>
                    <a:pt x="240" y="293"/>
                  </a:cubicBezTo>
                  <a:cubicBezTo>
                    <a:pt x="246" y="283"/>
                    <a:pt x="256" y="277"/>
                    <a:pt x="263" y="268"/>
                  </a:cubicBezTo>
                  <a:cubicBezTo>
                    <a:pt x="277" y="259"/>
                    <a:pt x="287" y="240"/>
                    <a:pt x="301" y="229"/>
                  </a:cubicBezTo>
                  <a:cubicBezTo>
                    <a:pt x="316" y="217"/>
                    <a:pt x="323" y="212"/>
                    <a:pt x="343" y="209"/>
                  </a:cubicBezTo>
                  <a:cubicBezTo>
                    <a:pt x="419" y="201"/>
                    <a:pt x="419" y="201"/>
                    <a:pt x="419" y="201"/>
                  </a:cubicBezTo>
                  <a:cubicBezTo>
                    <a:pt x="419" y="201"/>
                    <a:pt x="419" y="201"/>
                    <a:pt x="419" y="201"/>
                  </a:cubicBezTo>
                  <a:cubicBezTo>
                    <a:pt x="443" y="187"/>
                    <a:pt x="443" y="187"/>
                    <a:pt x="443" y="187"/>
                  </a:cubicBezTo>
                  <a:cubicBezTo>
                    <a:pt x="462" y="182"/>
                    <a:pt x="462" y="182"/>
                    <a:pt x="462" y="182"/>
                  </a:cubicBezTo>
                  <a:cubicBezTo>
                    <a:pt x="470" y="181"/>
                    <a:pt x="478" y="180"/>
                    <a:pt x="485" y="176"/>
                  </a:cubicBezTo>
                  <a:cubicBezTo>
                    <a:pt x="488" y="174"/>
                    <a:pt x="488" y="170"/>
                    <a:pt x="490" y="168"/>
                  </a:cubicBezTo>
                  <a:cubicBezTo>
                    <a:pt x="492" y="153"/>
                    <a:pt x="482" y="147"/>
                    <a:pt x="473" y="137"/>
                  </a:cubicBezTo>
                  <a:cubicBezTo>
                    <a:pt x="466" y="132"/>
                    <a:pt x="449" y="123"/>
                    <a:pt x="453" y="113"/>
                  </a:cubicBezTo>
                  <a:cubicBezTo>
                    <a:pt x="453" y="110"/>
                    <a:pt x="454" y="105"/>
                    <a:pt x="451" y="103"/>
                  </a:cubicBezTo>
                  <a:cubicBezTo>
                    <a:pt x="447" y="100"/>
                    <a:pt x="444" y="97"/>
                    <a:pt x="440" y="94"/>
                  </a:cubicBezTo>
                  <a:cubicBezTo>
                    <a:pt x="439" y="93"/>
                    <a:pt x="441" y="91"/>
                    <a:pt x="442" y="90"/>
                  </a:cubicBezTo>
                  <a:cubicBezTo>
                    <a:pt x="443" y="86"/>
                    <a:pt x="445" y="82"/>
                    <a:pt x="446" y="79"/>
                  </a:cubicBezTo>
                  <a:cubicBezTo>
                    <a:pt x="448" y="74"/>
                    <a:pt x="451" y="68"/>
                    <a:pt x="452" y="63"/>
                  </a:cubicBezTo>
                  <a:cubicBezTo>
                    <a:pt x="452" y="63"/>
                    <a:pt x="452" y="63"/>
                    <a:pt x="452" y="63"/>
                  </a:cubicBezTo>
                  <a:cubicBezTo>
                    <a:pt x="431" y="52"/>
                    <a:pt x="431" y="52"/>
                    <a:pt x="431" y="52"/>
                  </a:cubicBezTo>
                  <a:cubicBezTo>
                    <a:pt x="429" y="44"/>
                    <a:pt x="429" y="44"/>
                    <a:pt x="429" y="44"/>
                  </a:cubicBezTo>
                  <a:cubicBezTo>
                    <a:pt x="422" y="47"/>
                    <a:pt x="422" y="47"/>
                    <a:pt x="422" y="47"/>
                  </a:cubicBezTo>
                  <a:cubicBezTo>
                    <a:pt x="407" y="38"/>
                    <a:pt x="407" y="38"/>
                    <a:pt x="407" y="38"/>
                  </a:cubicBezTo>
                  <a:cubicBezTo>
                    <a:pt x="407" y="38"/>
                    <a:pt x="407" y="38"/>
                    <a:pt x="407" y="38"/>
                  </a:cubicBezTo>
                  <a:cubicBezTo>
                    <a:pt x="391" y="30"/>
                    <a:pt x="391" y="30"/>
                    <a:pt x="391" y="30"/>
                  </a:cubicBezTo>
                  <a:cubicBezTo>
                    <a:pt x="387" y="28"/>
                    <a:pt x="376" y="15"/>
                    <a:pt x="372" y="15"/>
                  </a:cubicBezTo>
                  <a:cubicBezTo>
                    <a:pt x="367" y="15"/>
                    <a:pt x="361" y="10"/>
                    <a:pt x="359" y="4"/>
                  </a:cubicBezTo>
                  <a:cubicBezTo>
                    <a:pt x="358" y="0"/>
                    <a:pt x="351" y="7"/>
                    <a:pt x="349" y="8"/>
                  </a:cubicBezTo>
                  <a:cubicBezTo>
                    <a:pt x="346" y="11"/>
                    <a:pt x="338" y="20"/>
                    <a:pt x="334" y="17"/>
                  </a:cubicBezTo>
                  <a:cubicBezTo>
                    <a:pt x="330" y="14"/>
                    <a:pt x="329" y="17"/>
                    <a:pt x="326" y="19"/>
                  </a:cubicBezTo>
                  <a:cubicBezTo>
                    <a:pt x="323" y="24"/>
                    <a:pt x="318" y="26"/>
                    <a:pt x="317" y="34"/>
                  </a:cubicBezTo>
                  <a:cubicBezTo>
                    <a:pt x="315" y="39"/>
                    <a:pt x="314" y="42"/>
                    <a:pt x="310" y="46"/>
                  </a:cubicBezTo>
                  <a:cubicBezTo>
                    <a:pt x="303" y="52"/>
                    <a:pt x="290" y="60"/>
                    <a:pt x="287" y="68"/>
                  </a:cubicBezTo>
                  <a:cubicBezTo>
                    <a:pt x="286" y="71"/>
                    <a:pt x="285" y="75"/>
                    <a:pt x="283" y="76"/>
                  </a:cubicBezTo>
                  <a:cubicBezTo>
                    <a:pt x="224" y="137"/>
                    <a:pt x="224" y="137"/>
                    <a:pt x="224" y="137"/>
                  </a:cubicBezTo>
                  <a:cubicBezTo>
                    <a:pt x="158" y="198"/>
                    <a:pt x="158" y="198"/>
                    <a:pt x="158" y="198"/>
                  </a:cubicBezTo>
                  <a:cubicBezTo>
                    <a:pt x="102" y="242"/>
                    <a:pt x="102" y="242"/>
                    <a:pt x="102" y="242"/>
                  </a:cubicBezTo>
                  <a:cubicBezTo>
                    <a:pt x="34" y="302"/>
                    <a:pt x="34" y="302"/>
                    <a:pt x="34" y="302"/>
                  </a:cubicBezTo>
                  <a:cubicBezTo>
                    <a:pt x="11" y="324"/>
                    <a:pt x="11" y="324"/>
                    <a:pt x="11" y="324"/>
                  </a:cubicBezTo>
                  <a:cubicBezTo>
                    <a:pt x="8" y="327"/>
                    <a:pt x="1" y="335"/>
                    <a:pt x="1" y="340"/>
                  </a:cubicBezTo>
                  <a:cubicBezTo>
                    <a:pt x="0" y="348"/>
                    <a:pt x="14" y="353"/>
                    <a:pt x="18" y="358"/>
                  </a:cubicBezTo>
                  <a:cubicBezTo>
                    <a:pt x="18" y="358"/>
                    <a:pt x="18" y="358"/>
                    <a:pt x="18" y="358"/>
                  </a:cubicBezTo>
                  <a:cubicBezTo>
                    <a:pt x="31" y="366"/>
                    <a:pt x="31" y="366"/>
                    <a:pt x="31" y="366"/>
                  </a:cubicBezTo>
                  <a:cubicBezTo>
                    <a:pt x="34" y="370"/>
                    <a:pt x="40" y="376"/>
                    <a:pt x="43" y="378"/>
                  </a:cubicBezTo>
                  <a:cubicBezTo>
                    <a:pt x="50" y="384"/>
                    <a:pt x="53" y="389"/>
                    <a:pt x="51" y="398"/>
                  </a:cubicBezTo>
                  <a:cubicBezTo>
                    <a:pt x="50" y="405"/>
                    <a:pt x="49" y="411"/>
                    <a:pt x="49" y="418"/>
                  </a:cubicBezTo>
                  <a:cubicBezTo>
                    <a:pt x="49" y="418"/>
                    <a:pt x="49" y="418"/>
                    <a:pt x="49" y="418"/>
                  </a:cubicBezTo>
                  <a:cubicBezTo>
                    <a:pt x="63" y="427"/>
                    <a:pt x="63" y="427"/>
                    <a:pt x="63" y="427"/>
                  </a:cubicBezTo>
                  <a:cubicBezTo>
                    <a:pt x="69" y="433"/>
                    <a:pt x="74" y="439"/>
                    <a:pt x="80" y="446"/>
                  </a:cubicBezTo>
                  <a:cubicBezTo>
                    <a:pt x="86" y="452"/>
                    <a:pt x="93" y="461"/>
                    <a:pt x="97" y="469"/>
                  </a:cubicBezTo>
                  <a:cubicBezTo>
                    <a:pt x="117" y="498"/>
                    <a:pt x="117" y="498"/>
                    <a:pt x="117" y="498"/>
                  </a:cubicBezTo>
                  <a:cubicBezTo>
                    <a:pt x="117" y="498"/>
                    <a:pt x="117" y="498"/>
                    <a:pt x="117" y="498"/>
                  </a:cubicBezTo>
                  <a:cubicBezTo>
                    <a:pt x="126" y="492"/>
                    <a:pt x="133" y="483"/>
                    <a:pt x="141" y="477"/>
                  </a:cubicBezTo>
                  <a:cubicBezTo>
                    <a:pt x="151" y="470"/>
                    <a:pt x="151" y="470"/>
                    <a:pt x="151" y="470"/>
                  </a:cubicBezTo>
                  <a:cubicBezTo>
                    <a:pt x="155" y="467"/>
                    <a:pt x="159" y="467"/>
                    <a:pt x="162" y="464"/>
                  </a:cubicBezTo>
                  <a:cubicBezTo>
                    <a:pt x="171" y="461"/>
                    <a:pt x="171" y="461"/>
                    <a:pt x="171" y="461"/>
                  </a:cubicBezTo>
                  <a:cubicBezTo>
                    <a:pt x="171" y="461"/>
                    <a:pt x="171" y="461"/>
                    <a:pt x="171" y="461"/>
                  </a:cubicBezTo>
                  <a:cubicBezTo>
                    <a:pt x="194" y="444"/>
                    <a:pt x="194" y="444"/>
                    <a:pt x="194" y="444"/>
                  </a:cubicBezTo>
                  <a:cubicBezTo>
                    <a:pt x="206" y="434"/>
                    <a:pt x="206" y="434"/>
                    <a:pt x="206" y="434"/>
                  </a:cubicBezTo>
                  <a:cubicBezTo>
                    <a:pt x="209" y="432"/>
                    <a:pt x="215" y="430"/>
                    <a:pt x="218" y="427"/>
                  </a:cubicBezTo>
                  <a:cubicBezTo>
                    <a:pt x="223" y="425"/>
                    <a:pt x="223" y="425"/>
                    <a:pt x="223" y="425"/>
                  </a:cubicBezTo>
                  <a:close/>
                </a:path>
              </a:pathLst>
            </a:custGeom>
            <a:gradFill>
              <a:gsLst>
                <a:gs pos="0">
                  <a:srgbClr val="31548F">
                    <a:lumMod val="67000"/>
                  </a:srgbClr>
                </a:gs>
                <a:gs pos="48000">
                  <a:srgbClr val="34A3C1"/>
                </a:gs>
                <a:gs pos="100000">
                  <a:srgbClr val="6B71C7"/>
                </a:gs>
              </a:gsLst>
              <a:path path="circle">
                <a:fillToRect l="100000" t="100000"/>
              </a:path>
            </a:gra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3"/>
            <p:cNvSpPr>
              <a:spLocks/>
            </p:cNvSpPr>
            <p:nvPr/>
          </p:nvSpPr>
          <p:spPr bwMode="auto">
            <a:xfrm>
              <a:off x="5235" y="2828"/>
              <a:ext cx="862" cy="483"/>
            </a:xfrm>
            <a:custGeom>
              <a:avLst/>
              <a:gdLst>
                <a:gd name="T0" fmla="*/ 360 w 364"/>
                <a:gd name="T1" fmla="*/ 5 h 204"/>
                <a:gd name="T2" fmla="*/ 361 w 364"/>
                <a:gd name="T3" fmla="*/ 14 h 204"/>
                <a:gd name="T4" fmla="*/ 361 w 364"/>
                <a:gd name="T5" fmla="*/ 23 h 204"/>
                <a:gd name="T6" fmla="*/ 364 w 364"/>
                <a:gd name="T7" fmla="*/ 37 h 204"/>
                <a:gd name="T8" fmla="*/ 364 w 364"/>
                <a:gd name="T9" fmla="*/ 38 h 204"/>
                <a:gd name="T10" fmla="*/ 358 w 364"/>
                <a:gd name="T11" fmla="*/ 38 h 204"/>
                <a:gd name="T12" fmla="*/ 355 w 364"/>
                <a:gd name="T13" fmla="*/ 44 h 204"/>
                <a:gd name="T14" fmla="*/ 344 w 364"/>
                <a:gd name="T15" fmla="*/ 60 h 204"/>
                <a:gd name="T16" fmla="*/ 343 w 364"/>
                <a:gd name="T17" fmla="*/ 77 h 204"/>
                <a:gd name="T18" fmla="*/ 332 w 364"/>
                <a:gd name="T19" fmla="*/ 91 h 204"/>
                <a:gd name="T20" fmla="*/ 310 w 364"/>
                <a:gd name="T21" fmla="*/ 108 h 204"/>
                <a:gd name="T22" fmla="*/ 286 w 364"/>
                <a:gd name="T23" fmla="*/ 105 h 204"/>
                <a:gd name="T24" fmla="*/ 281 w 364"/>
                <a:gd name="T25" fmla="*/ 112 h 204"/>
                <a:gd name="T26" fmla="*/ 271 w 364"/>
                <a:gd name="T27" fmla="*/ 118 h 204"/>
                <a:gd name="T28" fmla="*/ 253 w 364"/>
                <a:gd name="T29" fmla="*/ 136 h 204"/>
                <a:gd name="T30" fmla="*/ 244 w 364"/>
                <a:gd name="T31" fmla="*/ 143 h 204"/>
                <a:gd name="T32" fmla="*/ 237 w 364"/>
                <a:gd name="T33" fmla="*/ 148 h 204"/>
                <a:gd name="T34" fmla="*/ 234 w 364"/>
                <a:gd name="T35" fmla="*/ 153 h 204"/>
                <a:gd name="T36" fmla="*/ 223 w 364"/>
                <a:gd name="T37" fmla="*/ 161 h 204"/>
                <a:gd name="T38" fmla="*/ 218 w 364"/>
                <a:gd name="T39" fmla="*/ 161 h 204"/>
                <a:gd name="T40" fmla="*/ 205 w 364"/>
                <a:gd name="T41" fmla="*/ 162 h 204"/>
                <a:gd name="T42" fmla="*/ 200 w 364"/>
                <a:gd name="T43" fmla="*/ 162 h 204"/>
                <a:gd name="T44" fmla="*/ 181 w 364"/>
                <a:gd name="T45" fmla="*/ 162 h 204"/>
                <a:gd name="T46" fmla="*/ 180 w 364"/>
                <a:gd name="T47" fmla="*/ 197 h 204"/>
                <a:gd name="T48" fmla="*/ 181 w 364"/>
                <a:gd name="T49" fmla="*/ 198 h 204"/>
                <a:gd name="T50" fmla="*/ 181 w 364"/>
                <a:gd name="T51" fmla="*/ 204 h 204"/>
                <a:gd name="T52" fmla="*/ 172 w 364"/>
                <a:gd name="T53" fmla="*/ 204 h 204"/>
                <a:gd name="T54" fmla="*/ 172 w 364"/>
                <a:gd name="T55" fmla="*/ 160 h 204"/>
                <a:gd name="T56" fmla="*/ 170 w 364"/>
                <a:gd name="T57" fmla="*/ 156 h 204"/>
                <a:gd name="T58" fmla="*/ 164 w 364"/>
                <a:gd name="T59" fmla="*/ 157 h 204"/>
                <a:gd name="T60" fmla="*/ 161 w 364"/>
                <a:gd name="T61" fmla="*/ 159 h 204"/>
                <a:gd name="T62" fmla="*/ 154 w 364"/>
                <a:gd name="T63" fmla="*/ 156 h 204"/>
                <a:gd name="T64" fmla="*/ 151 w 364"/>
                <a:gd name="T65" fmla="*/ 147 h 204"/>
                <a:gd name="T66" fmla="*/ 147 w 364"/>
                <a:gd name="T67" fmla="*/ 145 h 204"/>
                <a:gd name="T68" fmla="*/ 146 w 364"/>
                <a:gd name="T69" fmla="*/ 137 h 204"/>
                <a:gd name="T70" fmla="*/ 132 w 364"/>
                <a:gd name="T71" fmla="*/ 122 h 204"/>
                <a:gd name="T72" fmla="*/ 95 w 364"/>
                <a:gd name="T73" fmla="*/ 132 h 204"/>
                <a:gd name="T74" fmla="*/ 75 w 364"/>
                <a:gd name="T75" fmla="*/ 106 h 204"/>
                <a:gd name="T76" fmla="*/ 58 w 364"/>
                <a:gd name="T77" fmla="*/ 95 h 204"/>
                <a:gd name="T78" fmla="*/ 39 w 364"/>
                <a:gd name="T79" fmla="*/ 90 h 204"/>
                <a:gd name="T80" fmla="*/ 36 w 364"/>
                <a:gd name="T81" fmla="*/ 93 h 204"/>
                <a:gd name="T82" fmla="*/ 36 w 364"/>
                <a:gd name="T83" fmla="*/ 93 h 204"/>
                <a:gd name="T84" fmla="*/ 10 w 364"/>
                <a:gd name="T85" fmla="*/ 62 h 204"/>
                <a:gd name="T86" fmla="*/ 0 w 364"/>
                <a:gd name="T87" fmla="*/ 52 h 204"/>
                <a:gd name="T88" fmla="*/ 0 w 364"/>
                <a:gd name="T89" fmla="*/ 52 h 204"/>
                <a:gd name="T90" fmla="*/ 23 w 364"/>
                <a:gd name="T91" fmla="*/ 35 h 204"/>
                <a:gd name="T92" fmla="*/ 35 w 364"/>
                <a:gd name="T93" fmla="*/ 26 h 204"/>
                <a:gd name="T94" fmla="*/ 47 w 364"/>
                <a:gd name="T95" fmla="*/ 19 h 204"/>
                <a:gd name="T96" fmla="*/ 52 w 364"/>
                <a:gd name="T97" fmla="*/ 16 h 204"/>
                <a:gd name="T98" fmla="*/ 52 w 364"/>
                <a:gd name="T99" fmla="*/ 16 h 204"/>
                <a:gd name="T100" fmla="*/ 126 w 364"/>
                <a:gd name="T101" fmla="*/ 28 h 204"/>
                <a:gd name="T102" fmla="*/ 207 w 364"/>
                <a:gd name="T103" fmla="*/ 22 h 204"/>
                <a:gd name="T104" fmla="*/ 228 w 364"/>
                <a:gd name="T105" fmla="*/ 24 h 204"/>
                <a:gd name="T106" fmla="*/ 311 w 364"/>
                <a:gd name="T107" fmla="*/ 1 h 204"/>
                <a:gd name="T108" fmla="*/ 360 w 364"/>
                <a:gd name="T109" fmla="*/ 5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64" h="204">
                  <a:moveTo>
                    <a:pt x="360" y="5"/>
                  </a:moveTo>
                  <a:cubicBezTo>
                    <a:pt x="360" y="8"/>
                    <a:pt x="361" y="12"/>
                    <a:pt x="361" y="14"/>
                  </a:cubicBezTo>
                  <a:cubicBezTo>
                    <a:pt x="361" y="23"/>
                    <a:pt x="361" y="23"/>
                    <a:pt x="361" y="23"/>
                  </a:cubicBezTo>
                  <a:cubicBezTo>
                    <a:pt x="360" y="29"/>
                    <a:pt x="360" y="34"/>
                    <a:pt x="364" y="37"/>
                  </a:cubicBezTo>
                  <a:cubicBezTo>
                    <a:pt x="364" y="38"/>
                    <a:pt x="364" y="38"/>
                    <a:pt x="364" y="38"/>
                  </a:cubicBezTo>
                  <a:cubicBezTo>
                    <a:pt x="362" y="38"/>
                    <a:pt x="360" y="37"/>
                    <a:pt x="358" y="38"/>
                  </a:cubicBezTo>
                  <a:cubicBezTo>
                    <a:pt x="356" y="40"/>
                    <a:pt x="356" y="42"/>
                    <a:pt x="355" y="44"/>
                  </a:cubicBezTo>
                  <a:cubicBezTo>
                    <a:pt x="351" y="50"/>
                    <a:pt x="349" y="55"/>
                    <a:pt x="344" y="60"/>
                  </a:cubicBezTo>
                  <a:cubicBezTo>
                    <a:pt x="344" y="66"/>
                    <a:pt x="348" y="72"/>
                    <a:pt x="343" y="77"/>
                  </a:cubicBezTo>
                  <a:cubicBezTo>
                    <a:pt x="339" y="82"/>
                    <a:pt x="335" y="85"/>
                    <a:pt x="332" y="91"/>
                  </a:cubicBezTo>
                  <a:cubicBezTo>
                    <a:pt x="328" y="97"/>
                    <a:pt x="317" y="107"/>
                    <a:pt x="310" y="108"/>
                  </a:cubicBezTo>
                  <a:cubicBezTo>
                    <a:pt x="300" y="110"/>
                    <a:pt x="292" y="96"/>
                    <a:pt x="286" y="105"/>
                  </a:cubicBezTo>
                  <a:cubicBezTo>
                    <a:pt x="283" y="107"/>
                    <a:pt x="284" y="111"/>
                    <a:pt x="281" y="112"/>
                  </a:cubicBezTo>
                  <a:cubicBezTo>
                    <a:pt x="277" y="114"/>
                    <a:pt x="274" y="115"/>
                    <a:pt x="271" y="118"/>
                  </a:cubicBezTo>
                  <a:cubicBezTo>
                    <a:pt x="264" y="122"/>
                    <a:pt x="255" y="129"/>
                    <a:pt x="253" y="136"/>
                  </a:cubicBezTo>
                  <a:cubicBezTo>
                    <a:pt x="252" y="141"/>
                    <a:pt x="249" y="143"/>
                    <a:pt x="244" y="143"/>
                  </a:cubicBezTo>
                  <a:cubicBezTo>
                    <a:pt x="242" y="143"/>
                    <a:pt x="239" y="146"/>
                    <a:pt x="237" y="148"/>
                  </a:cubicBezTo>
                  <a:cubicBezTo>
                    <a:pt x="235" y="150"/>
                    <a:pt x="235" y="151"/>
                    <a:pt x="234" y="153"/>
                  </a:cubicBezTo>
                  <a:cubicBezTo>
                    <a:pt x="231" y="157"/>
                    <a:pt x="227" y="159"/>
                    <a:pt x="223" y="161"/>
                  </a:cubicBezTo>
                  <a:cubicBezTo>
                    <a:pt x="220" y="164"/>
                    <a:pt x="221" y="163"/>
                    <a:pt x="218" y="161"/>
                  </a:cubicBezTo>
                  <a:cubicBezTo>
                    <a:pt x="215" y="160"/>
                    <a:pt x="207" y="161"/>
                    <a:pt x="205" y="162"/>
                  </a:cubicBezTo>
                  <a:cubicBezTo>
                    <a:pt x="203" y="163"/>
                    <a:pt x="202" y="165"/>
                    <a:pt x="200" y="162"/>
                  </a:cubicBezTo>
                  <a:cubicBezTo>
                    <a:pt x="181" y="162"/>
                    <a:pt x="181" y="162"/>
                    <a:pt x="181" y="162"/>
                  </a:cubicBezTo>
                  <a:cubicBezTo>
                    <a:pt x="180" y="197"/>
                    <a:pt x="180" y="197"/>
                    <a:pt x="180" y="197"/>
                  </a:cubicBezTo>
                  <a:cubicBezTo>
                    <a:pt x="181" y="198"/>
                    <a:pt x="181" y="198"/>
                    <a:pt x="181" y="198"/>
                  </a:cubicBezTo>
                  <a:cubicBezTo>
                    <a:pt x="181" y="204"/>
                    <a:pt x="181" y="204"/>
                    <a:pt x="181" y="204"/>
                  </a:cubicBezTo>
                  <a:cubicBezTo>
                    <a:pt x="172" y="204"/>
                    <a:pt x="172" y="204"/>
                    <a:pt x="172" y="204"/>
                  </a:cubicBezTo>
                  <a:cubicBezTo>
                    <a:pt x="172" y="160"/>
                    <a:pt x="172" y="160"/>
                    <a:pt x="172" y="160"/>
                  </a:cubicBezTo>
                  <a:cubicBezTo>
                    <a:pt x="172" y="159"/>
                    <a:pt x="172" y="157"/>
                    <a:pt x="170" y="156"/>
                  </a:cubicBezTo>
                  <a:cubicBezTo>
                    <a:pt x="168" y="156"/>
                    <a:pt x="166" y="156"/>
                    <a:pt x="164" y="157"/>
                  </a:cubicBezTo>
                  <a:cubicBezTo>
                    <a:pt x="163" y="158"/>
                    <a:pt x="162" y="159"/>
                    <a:pt x="161" y="159"/>
                  </a:cubicBezTo>
                  <a:cubicBezTo>
                    <a:pt x="159" y="160"/>
                    <a:pt x="157" y="158"/>
                    <a:pt x="154" y="156"/>
                  </a:cubicBezTo>
                  <a:cubicBezTo>
                    <a:pt x="153" y="156"/>
                    <a:pt x="151" y="149"/>
                    <a:pt x="151" y="147"/>
                  </a:cubicBezTo>
                  <a:cubicBezTo>
                    <a:pt x="149" y="147"/>
                    <a:pt x="146" y="149"/>
                    <a:pt x="147" y="145"/>
                  </a:cubicBezTo>
                  <a:cubicBezTo>
                    <a:pt x="149" y="142"/>
                    <a:pt x="147" y="140"/>
                    <a:pt x="146" y="137"/>
                  </a:cubicBezTo>
                  <a:cubicBezTo>
                    <a:pt x="143" y="132"/>
                    <a:pt x="142" y="121"/>
                    <a:pt x="132" y="122"/>
                  </a:cubicBezTo>
                  <a:cubicBezTo>
                    <a:pt x="118" y="125"/>
                    <a:pt x="111" y="151"/>
                    <a:pt x="95" y="132"/>
                  </a:cubicBezTo>
                  <a:cubicBezTo>
                    <a:pt x="88" y="124"/>
                    <a:pt x="84" y="112"/>
                    <a:pt x="75" y="106"/>
                  </a:cubicBezTo>
                  <a:cubicBezTo>
                    <a:pt x="70" y="99"/>
                    <a:pt x="65" y="98"/>
                    <a:pt x="58" y="95"/>
                  </a:cubicBezTo>
                  <a:cubicBezTo>
                    <a:pt x="52" y="92"/>
                    <a:pt x="46" y="90"/>
                    <a:pt x="39" y="90"/>
                  </a:cubicBezTo>
                  <a:cubicBezTo>
                    <a:pt x="36" y="93"/>
                    <a:pt x="36" y="93"/>
                    <a:pt x="36" y="93"/>
                  </a:cubicBezTo>
                  <a:cubicBezTo>
                    <a:pt x="36" y="93"/>
                    <a:pt x="36" y="93"/>
                    <a:pt x="36" y="93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8" y="23"/>
                    <a:pt x="44" y="21"/>
                    <a:pt x="47" y="19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126" y="28"/>
                    <a:pt x="126" y="28"/>
                    <a:pt x="126" y="28"/>
                  </a:cubicBezTo>
                  <a:cubicBezTo>
                    <a:pt x="155" y="32"/>
                    <a:pt x="178" y="26"/>
                    <a:pt x="207" y="22"/>
                  </a:cubicBezTo>
                  <a:cubicBezTo>
                    <a:pt x="214" y="22"/>
                    <a:pt x="221" y="24"/>
                    <a:pt x="228" y="24"/>
                  </a:cubicBezTo>
                  <a:cubicBezTo>
                    <a:pt x="256" y="22"/>
                    <a:pt x="283" y="2"/>
                    <a:pt x="311" y="1"/>
                  </a:cubicBezTo>
                  <a:cubicBezTo>
                    <a:pt x="329" y="1"/>
                    <a:pt x="344" y="0"/>
                    <a:pt x="360" y="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4"/>
            <p:cNvSpPr>
              <a:spLocks/>
            </p:cNvSpPr>
            <p:nvPr/>
          </p:nvSpPr>
          <p:spPr bwMode="auto">
            <a:xfrm>
              <a:off x="5235" y="2828"/>
              <a:ext cx="862" cy="483"/>
            </a:xfrm>
            <a:custGeom>
              <a:avLst/>
              <a:gdLst>
                <a:gd name="T0" fmla="*/ 360 w 364"/>
                <a:gd name="T1" fmla="*/ 5 h 204"/>
                <a:gd name="T2" fmla="*/ 361 w 364"/>
                <a:gd name="T3" fmla="*/ 14 h 204"/>
                <a:gd name="T4" fmla="*/ 361 w 364"/>
                <a:gd name="T5" fmla="*/ 23 h 204"/>
                <a:gd name="T6" fmla="*/ 364 w 364"/>
                <a:gd name="T7" fmla="*/ 37 h 204"/>
                <a:gd name="T8" fmla="*/ 364 w 364"/>
                <a:gd name="T9" fmla="*/ 38 h 204"/>
                <a:gd name="T10" fmla="*/ 358 w 364"/>
                <a:gd name="T11" fmla="*/ 38 h 204"/>
                <a:gd name="T12" fmla="*/ 355 w 364"/>
                <a:gd name="T13" fmla="*/ 44 h 204"/>
                <a:gd name="T14" fmla="*/ 344 w 364"/>
                <a:gd name="T15" fmla="*/ 60 h 204"/>
                <a:gd name="T16" fmla="*/ 343 w 364"/>
                <a:gd name="T17" fmla="*/ 77 h 204"/>
                <a:gd name="T18" fmla="*/ 332 w 364"/>
                <a:gd name="T19" fmla="*/ 91 h 204"/>
                <a:gd name="T20" fmla="*/ 310 w 364"/>
                <a:gd name="T21" fmla="*/ 108 h 204"/>
                <a:gd name="T22" fmla="*/ 286 w 364"/>
                <a:gd name="T23" fmla="*/ 105 h 204"/>
                <a:gd name="T24" fmla="*/ 281 w 364"/>
                <a:gd name="T25" fmla="*/ 112 h 204"/>
                <a:gd name="T26" fmla="*/ 271 w 364"/>
                <a:gd name="T27" fmla="*/ 118 h 204"/>
                <a:gd name="T28" fmla="*/ 253 w 364"/>
                <a:gd name="T29" fmla="*/ 136 h 204"/>
                <a:gd name="T30" fmla="*/ 244 w 364"/>
                <a:gd name="T31" fmla="*/ 143 h 204"/>
                <a:gd name="T32" fmla="*/ 237 w 364"/>
                <a:gd name="T33" fmla="*/ 148 h 204"/>
                <a:gd name="T34" fmla="*/ 234 w 364"/>
                <a:gd name="T35" fmla="*/ 153 h 204"/>
                <a:gd name="T36" fmla="*/ 223 w 364"/>
                <a:gd name="T37" fmla="*/ 161 h 204"/>
                <a:gd name="T38" fmla="*/ 218 w 364"/>
                <a:gd name="T39" fmla="*/ 161 h 204"/>
                <a:gd name="T40" fmla="*/ 205 w 364"/>
                <a:gd name="T41" fmla="*/ 162 h 204"/>
                <a:gd name="T42" fmla="*/ 200 w 364"/>
                <a:gd name="T43" fmla="*/ 162 h 204"/>
                <a:gd name="T44" fmla="*/ 181 w 364"/>
                <a:gd name="T45" fmla="*/ 162 h 204"/>
                <a:gd name="T46" fmla="*/ 180 w 364"/>
                <a:gd name="T47" fmla="*/ 197 h 204"/>
                <a:gd name="T48" fmla="*/ 181 w 364"/>
                <a:gd name="T49" fmla="*/ 198 h 204"/>
                <a:gd name="T50" fmla="*/ 181 w 364"/>
                <a:gd name="T51" fmla="*/ 204 h 204"/>
                <a:gd name="T52" fmla="*/ 172 w 364"/>
                <a:gd name="T53" fmla="*/ 204 h 204"/>
                <a:gd name="T54" fmla="*/ 172 w 364"/>
                <a:gd name="T55" fmla="*/ 160 h 204"/>
                <a:gd name="T56" fmla="*/ 170 w 364"/>
                <a:gd name="T57" fmla="*/ 156 h 204"/>
                <a:gd name="T58" fmla="*/ 164 w 364"/>
                <a:gd name="T59" fmla="*/ 157 h 204"/>
                <a:gd name="T60" fmla="*/ 161 w 364"/>
                <a:gd name="T61" fmla="*/ 159 h 204"/>
                <a:gd name="T62" fmla="*/ 154 w 364"/>
                <a:gd name="T63" fmla="*/ 156 h 204"/>
                <a:gd name="T64" fmla="*/ 151 w 364"/>
                <a:gd name="T65" fmla="*/ 147 h 204"/>
                <a:gd name="T66" fmla="*/ 147 w 364"/>
                <a:gd name="T67" fmla="*/ 145 h 204"/>
                <a:gd name="T68" fmla="*/ 146 w 364"/>
                <a:gd name="T69" fmla="*/ 137 h 204"/>
                <a:gd name="T70" fmla="*/ 132 w 364"/>
                <a:gd name="T71" fmla="*/ 122 h 204"/>
                <a:gd name="T72" fmla="*/ 95 w 364"/>
                <a:gd name="T73" fmla="*/ 132 h 204"/>
                <a:gd name="T74" fmla="*/ 75 w 364"/>
                <a:gd name="T75" fmla="*/ 106 h 204"/>
                <a:gd name="T76" fmla="*/ 58 w 364"/>
                <a:gd name="T77" fmla="*/ 95 h 204"/>
                <a:gd name="T78" fmla="*/ 39 w 364"/>
                <a:gd name="T79" fmla="*/ 90 h 204"/>
                <a:gd name="T80" fmla="*/ 36 w 364"/>
                <a:gd name="T81" fmla="*/ 93 h 204"/>
                <a:gd name="T82" fmla="*/ 36 w 364"/>
                <a:gd name="T83" fmla="*/ 93 h 204"/>
                <a:gd name="T84" fmla="*/ 10 w 364"/>
                <a:gd name="T85" fmla="*/ 62 h 204"/>
                <a:gd name="T86" fmla="*/ 0 w 364"/>
                <a:gd name="T87" fmla="*/ 52 h 204"/>
                <a:gd name="T88" fmla="*/ 0 w 364"/>
                <a:gd name="T89" fmla="*/ 52 h 204"/>
                <a:gd name="T90" fmla="*/ 23 w 364"/>
                <a:gd name="T91" fmla="*/ 35 h 204"/>
                <a:gd name="T92" fmla="*/ 35 w 364"/>
                <a:gd name="T93" fmla="*/ 26 h 204"/>
                <a:gd name="T94" fmla="*/ 47 w 364"/>
                <a:gd name="T95" fmla="*/ 19 h 204"/>
                <a:gd name="T96" fmla="*/ 52 w 364"/>
                <a:gd name="T97" fmla="*/ 16 h 204"/>
                <a:gd name="T98" fmla="*/ 52 w 364"/>
                <a:gd name="T99" fmla="*/ 16 h 204"/>
                <a:gd name="T100" fmla="*/ 126 w 364"/>
                <a:gd name="T101" fmla="*/ 28 h 204"/>
                <a:gd name="T102" fmla="*/ 207 w 364"/>
                <a:gd name="T103" fmla="*/ 22 h 204"/>
                <a:gd name="T104" fmla="*/ 228 w 364"/>
                <a:gd name="T105" fmla="*/ 24 h 204"/>
                <a:gd name="T106" fmla="*/ 311 w 364"/>
                <a:gd name="T107" fmla="*/ 1 h 204"/>
                <a:gd name="T108" fmla="*/ 360 w 364"/>
                <a:gd name="T109" fmla="*/ 5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64" h="204">
                  <a:moveTo>
                    <a:pt x="360" y="5"/>
                  </a:moveTo>
                  <a:cubicBezTo>
                    <a:pt x="360" y="8"/>
                    <a:pt x="361" y="12"/>
                    <a:pt x="361" y="14"/>
                  </a:cubicBezTo>
                  <a:cubicBezTo>
                    <a:pt x="361" y="23"/>
                    <a:pt x="361" y="23"/>
                    <a:pt x="361" y="23"/>
                  </a:cubicBezTo>
                  <a:cubicBezTo>
                    <a:pt x="360" y="29"/>
                    <a:pt x="360" y="34"/>
                    <a:pt x="364" y="37"/>
                  </a:cubicBezTo>
                  <a:cubicBezTo>
                    <a:pt x="364" y="38"/>
                    <a:pt x="364" y="38"/>
                    <a:pt x="364" y="38"/>
                  </a:cubicBezTo>
                  <a:cubicBezTo>
                    <a:pt x="362" y="38"/>
                    <a:pt x="360" y="37"/>
                    <a:pt x="358" y="38"/>
                  </a:cubicBezTo>
                  <a:cubicBezTo>
                    <a:pt x="356" y="40"/>
                    <a:pt x="356" y="42"/>
                    <a:pt x="355" y="44"/>
                  </a:cubicBezTo>
                  <a:cubicBezTo>
                    <a:pt x="351" y="50"/>
                    <a:pt x="349" y="55"/>
                    <a:pt x="344" y="60"/>
                  </a:cubicBezTo>
                  <a:cubicBezTo>
                    <a:pt x="344" y="66"/>
                    <a:pt x="348" y="72"/>
                    <a:pt x="343" y="77"/>
                  </a:cubicBezTo>
                  <a:cubicBezTo>
                    <a:pt x="339" y="82"/>
                    <a:pt x="335" y="85"/>
                    <a:pt x="332" y="91"/>
                  </a:cubicBezTo>
                  <a:cubicBezTo>
                    <a:pt x="328" y="97"/>
                    <a:pt x="317" y="107"/>
                    <a:pt x="310" y="108"/>
                  </a:cubicBezTo>
                  <a:cubicBezTo>
                    <a:pt x="300" y="110"/>
                    <a:pt x="292" y="96"/>
                    <a:pt x="286" y="105"/>
                  </a:cubicBezTo>
                  <a:cubicBezTo>
                    <a:pt x="283" y="107"/>
                    <a:pt x="284" y="111"/>
                    <a:pt x="281" y="112"/>
                  </a:cubicBezTo>
                  <a:cubicBezTo>
                    <a:pt x="277" y="114"/>
                    <a:pt x="274" y="115"/>
                    <a:pt x="271" y="118"/>
                  </a:cubicBezTo>
                  <a:cubicBezTo>
                    <a:pt x="264" y="122"/>
                    <a:pt x="255" y="129"/>
                    <a:pt x="253" y="136"/>
                  </a:cubicBezTo>
                  <a:cubicBezTo>
                    <a:pt x="252" y="141"/>
                    <a:pt x="249" y="143"/>
                    <a:pt x="244" y="143"/>
                  </a:cubicBezTo>
                  <a:cubicBezTo>
                    <a:pt x="242" y="143"/>
                    <a:pt x="239" y="146"/>
                    <a:pt x="237" y="148"/>
                  </a:cubicBezTo>
                  <a:cubicBezTo>
                    <a:pt x="235" y="150"/>
                    <a:pt x="235" y="151"/>
                    <a:pt x="234" y="153"/>
                  </a:cubicBezTo>
                  <a:cubicBezTo>
                    <a:pt x="231" y="157"/>
                    <a:pt x="227" y="159"/>
                    <a:pt x="223" y="161"/>
                  </a:cubicBezTo>
                  <a:cubicBezTo>
                    <a:pt x="220" y="164"/>
                    <a:pt x="221" y="163"/>
                    <a:pt x="218" y="161"/>
                  </a:cubicBezTo>
                  <a:cubicBezTo>
                    <a:pt x="215" y="160"/>
                    <a:pt x="207" y="161"/>
                    <a:pt x="205" y="162"/>
                  </a:cubicBezTo>
                  <a:cubicBezTo>
                    <a:pt x="203" y="163"/>
                    <a:pt x="202" y="165"/>
                    <a:pt x="200" y="162"/>
                  </a:cubicBezTo>
                  <a:cubicBezTo>
                    <a:pt x="181" y="162"/>
                    <a:pt x="181" y="162"/>
                    <a:pt x="181" y="162"/>
                  </a:cubicBezTo>
                  <a:cubicBezTo>
                    <a:pt x="180" y="197"/>
                    <a:pt x="180" y="197"/>
                    <a:pt x="180" y="197"/>
                  </a:cubicBezTo>
                  <a:cubicBezTo>
                    <a:pt x="181" y="198"/>
                    <a:pt x="181" y="198"/>
                    <a:pt x="181" y="198"/>
                  </a:cubicBezTo>
                  <a:cubicBezTo>
                    <a:pt x="181" y="204"/>
                    <a:pt x="181" y="204"/>
                    <a:pt x="181" y="204"/>
                  </a:cubicBezTo>
                  <a:cubicBezTo>
                    <a:pt x="172" y="204"/>
                    <a:pt x="172" y="204"/>
                    <a:pt x="172" y="204"/>
                  </a:cubicBezTo>
                  <a:cubicBezTo>
                    <a:pt x="172" y="160"/>
                    <a:pt x="172" y="160"/>
                    <a:pt x="172" y="160"/>
                  </a:cubicBezTo>
                  <a:cubicBezTo>
                    <a:pt x="172" y="159"/>
                    <a:pt x="172" y="157"/>
                    <a:pt x="170" y="156"/>
                  </a:cubicBezTo>
                  <a:cubicBezTo>
                    <a:pt x="168" y="156"/>
                    <a:pt x="166" y="156"/>
                    <a:pt x="164" y="157"/>
                  </a:cubicBezTo>
                  <a:cubicBezTo>
                    <a:pt x="163" y="158"/>
                    <a:pt x="162" y="159"/>
                    <a:pt x="161" y="159"/>
                  </a:cubicBezTo>
                  <a:cubicBezTo>
                    <a:pt x="159" y="160"/>
                    <a:pt x="157" y="158"/>
                    <a:pt x="154" y="156"/>
                  </a:cubicBezTo>
                  <a:cubicBezTo>
                    <a:pt x="153" y="156"/>
                    <a:pt x="151" y="149"/>
                    <a:pt x="151" y="147"/>
                  </a:cubicBezTo>
                  <a:cubicBezTo>
                    <a:pt x="149" y="147"/>
                    <a:pt x="146" y="149"/>
                    <a:pt x="147" y="145"/>
                  </a:cubicBezTo>
                  <a:cubicBezTo>
                    <a:pt x="149" y="142"/>
                    <a:pt x="147" y="140"/>
                    <a:pt x="146" y="137"/>
                  </a:cubicBezTo>
                  <a:cubicBezTo>
                    <a:pt x="143" y="132"/>
                    <a:pt x="142" y="121"/>
                    <a:pt x="132" y="122"/>
                  </a:cubicBezTo>
                  <a:cubicBezTo>
                    <a:pt x="118" y="125"/>
                    <a:pt x="111" y="151"/>
                    <a:pt x="95" y="132"/>
                  </a:cubicBezTo>
                  <a:cubicBezTo>
                    <a:pt x="88" y="124"/>
                    <a:pt x="84" y="112"/>
                    <a:pt x="75" y="106"/>
                  </a:cubicBezTo>
                  <a:cubicBezTo>
                    <a:pt x="70" y="99"/>
                    <a:pt x="65" y="98"/>
                    <a:pt x="58" y="95"/>
                  </a:cubicBezTo>
                  <a:cubicBezTo>
                    <a:pt x="52" y="92"/>
                    <a:pt x="46" y="90"/>
                    <a:pt x="39" y="90"/>
                  </a:cubicBezTo>
                  <a:cubicBezTo>
                    <a:pt x="36" y="93"/>
                    <a:pt x="36" y="93"/>
                    <a:pt x="36" y="93"/>
                  </a:cubicBezTo>
                  <a:cubicBezTo>
                    <a:pt x="36" y="93"/>
                    <a:pt x="36" y="93"/>
                    <a:pt x="36" y="93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8" y="23"/>
                    <a:pt x="44" y="21"/>
                    <a:pt x="47" y="19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126" y="28"/>
                    <a:pt x="126" y="28"/>
                    <a:pt x="126" y="28"/>
                  </a:cubicBezTo>
                  <a:cubicBezTo>
                    <a:pt x="155" y="32"/>
                    <a:pt x="178" y="26"/>
                    <a:pt x="207" y="22"/>
                  </a:cubicBezTo>
                  <a:cubicBezTo>
                    <a:pt x="214" y="22"/>
                    <a:pt x="221" y="24"/>
                    <a:pt x="228" y="24"/>
                  </a:cubicBezTo>
                  <a:cubicBezTo>
                    <a:pt x="256" y="22"/>
                    <a:pt x="283" y="2"/>
                    <a:pt x="311" y="1"/>
                  </a:cubicBezTo>
                  <a:cubicBezTo>
                    <a:pt x="329" y="1"/>
                    <a:pt x="344" y="0"/>
                    <a:pt x="360" y="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5"/>
            <p:cNvSpPr>
              <a:spLocks/>
            </p:cNvSpPr>
            <p:nvPr/>
          </p:nvSpPr>
          <p:spPr bwMode="auto">
            <a:xfrm>
              <a:off x="4815" y="2951"/>
              <a:ext cx="939" cy="768"/>
            </a:xfrm>
            <a:custGeom>
              <a:avLst/>
              <a:gdLst>
                <a:gd name="T0" fmla="*/ 213 w 396"/>
                <a:gd name="T1" fmla="*/ 41 h 324"/>
                <a:gd name="T2" fmla="*/ 187 w 396"/>
                <a:gd name="T3" fmla="*/ 10 h 324"/>
                <a:gd name="T4" fmla="*/ 177 w 396"/>
                <a:gd name="T5" fmla="*/ 0 h 324"/>
                <a:gd name="T6" fmla="*/ 177 w 396"/>
                <a:gd name="T7" fmla="*/ 0 h 324"/>
                <a:gd name="T8" fmla="*/ 168 w 396"/>
                <a:gd name="T9" fmla="*/ 3 h 324"/>
                <a:gd name="T10" fmla="*/ 157 w 396"/>
                <a:gd name="T11" fmla="*/ 9 h 324"/>
                <a:gd name="T12" fmla="*/ 147 w 396"/>
                <a:gd name="T13" fmla="*/ 16 h 324"/>
                <a:gd name="T14" fmla="*/ 123 w 396"/>
                <a:gd name="T15" fmla="*/ 37 h 324"/>
                <a:gd name="T16" fmla="*/ 123 w 396"/>
                <a:gd name="T17" fmla="*/ 37 h 324"/>
                <a:gd name="T18" fmla="*/ 64 w 396"/>
                <a:gd name="T19" fmla="*/ 77 h 324"/>
                <a:gd name="T20" fmla="*/ 23 w 396"/>
                <a:gd name="T21" fmla="*/ 122 h 324"/>
                <a:gd name="T22" fmla="*/ 0 w 396"/>
                <a:gd name="T23" fmla="*/ 168 h 324"/>
                <a:gd name="T24" fmla="*/ 0 w 396"/>
                <a:gd name="T25" fmla="*/ 168 h 324"/>
                <a:gd name="T26" fmla="*/ 7 w 396"/>
                <a:gd name="T27" fmla="*/ 174 h 324"/>
                <a:gd name="T28" fmla="*/ 50 w 396"/>
                <a:gd name="T29" fmla="*/ 208 h 324"/>
                <a:gd name="T30" fmla="*/ 214 w 396"/>
                <a:gd name="T31" fmla="*/ 324 h 324"/>
                <a:gd name="T32" fmla="*/ 214 w 396"/>
                <a:gd name="T33" fmla="*/ 324 h 324"/>
                <a:gd name="T34" fmla="*/ 238 w 396"/>
                <a:gd name="T35" fmla="*/ 300 h 324"/>
                <a:gd name="T36" fmla="*/ 247 w 396"/>
                <a:gd name="T37" fmla="*/ 300 h 324"/>
                <a:gd name="T38" fmla="*/ 244 w 396"/>
                <a:gd name="T39" fmla="*/ 293 h 324"/>
                <a:gd name="T40" fmla="*/ 280 w 396"/>
                <a:gd name="T41" fmla="*/ 258 h 324"/>
                <a:gd name="T42" fmla="*/ 281 w 396"/>
                <a:gd name="T43" fmla="*/ 257 h 324"/>
                <a:gd name="T44" fmla="*/ 288 w 396"/>
                <a:gd name="T45" fmla="*/ 258 h 324"/>
                <a:gd name="T46" fmla="*/ 292 w 396"/>
                <a:gd name="T47" fmla="*/ 245 h 324"/>
                <a:gd name="T48" fmla="*/ 298 w 396"/>
                <a:gd name="T49" fmla="*/ 240 h 324"/>
                <a:gd name="T50" fmla="*/ 308 w 396"/>
                <a:gd name="T51" fmla="*/ 233 h 324"/>
                <a:gd name="T52" fmla="*/ 386 w 396"/>
                <a:gd name="T53" fmla="*/ 183 h 324"/>
                <a:gd name="T54" fmla="*/ 396 w 396"/>
                <a:gd name="T55" fmla="*/ 175 h 324"/>
                <a:gd name="T56" fmla="*/ 391 w 396"/>
                <a:gd name="T57" fmla="*/ 169 h 324"/>
                <a:gd name="T58" fmla="*/ 365 w 396"/>
                <a:gd name="T59" fmla="*/ 184 h 324"/>
                <a:gd name="T60" fmla="*/ 349 w 396"/>
                <a:gd name="T61" fmla="*/ 195 h 324"/>
                <a:gd name="T62" fmla="*/ 322 w 396"/>
                <a:gd name="T63" fmla="*/ 172 h 324"/>
                <a:gd name="T64" fmla="*/ 315 w 396"/>
                <a:gd name="T65" fmla="*/ 161 h 324"/>
                <a:gd name="T66" fmla="*/ 312 w 396"/>
                <a:gd name="T67" fmla="*/ 147 h 324"/>
                <a:gd name="T68" fmla="*/ 315 w 396"/>
                <a:gd name="T69" fmla="*/ 140 h 324"/>
                <a:gd name="T70" fmla="*/ 313 w 396"/>
                <a:gd name="T71" fmla="*/ 136 h 324"/>
                <a:gd name="T72" fmla="*/ 309 w 396"/>
                <a:gd name="T73" fmla="*/ 140 h 324"/>
                <a:gd name="T74" fmla="*/ 278 w 396"/>
                <a:gd name="T75" fmla="*/ 139 h 324"/>
                <a:gd name="T76" fmla="*/ 242 w 396"/>
                <a:gd name="T77" fmla="*/ 142 h 324"/>
                <a:gd name="T78" fmla="*/ 241 w 396"/>
                <a:gd name="T79" fmla="*/ 126 h 324"/>
                <a:gd name="T80" fmla="*/ 237 w 396"/>
                <a:gd name="T81" fmla="*/ 122 h 324"/>
                <a:gd name="T82" fmla="*/ 220 w 396"/>
                <a:gd name="T83" fmla="*/ 123 h 324"/>
                <a:gd name="T84" fmla="*/ 217 w 396"/>
                <a:gd name="T85" fmla="*/ 81 h 324"/>
                <a:gd name="T86" fmla="*/ 234 w 396"/>
                <a:gd name="T87" fmla="*/ 78 h 324"/>
                <a:gd name="T88" fmla="*/ 234 w 396"/>
                <a:gd name="T89" fmla="*/ 74 h 324"/>
                <a:gd name="T90" fmla="*/ 187 w 396"/>
                <a:gd name="T91" fmla="*/ 81 h 324"/>
                <a:gd name="T92" fmla="*/ 186 w 396"/>
                <a:gd name="T93" fmla="*/ 68 h 324"/>
                <a:gd name="T94" fmla="*/ 213 w 396"/>
                <a:gd name="T95" fmla="*/ 41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96" h="324">
                  <a:moveTo>
                    <a:pt x="213" y="41"/>
                  </a:moveTo>
                  <a:cubicBezTo>
                    <a:pt x="187" y="10"/>
                    <a:pt x="187" y="10"/>
                    <a:pt x="187" y="10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68" y="3"/>
                    <a:pt x="168" y="3"/>
                    <a:pt x="168" y="3"/>
                  </a:cubicBezTo>
                  <a:cubicBezTo>
                    <a:pt x="165" y="6"/>
                    <a:pt x="161" y="7"/>
                    <a:pt x="157" y="9"/>
                  </a:cubicBezTo>
                  <a:cubicBezTo>
                    <a:pt x="147" y="16"/>
                    <a:pt x="147" y="16"/>
                    <a:pt x="147" y="16"/>
                  </a:cubicBezTo>
                  <a:cubicBezTo>
                    <a:pt x="139" y="23"/>
                    <a:pt x="132" y="32"/>
                    <a:pt x="123" y="37"/>
                  </a:cubicBezTo>
                  <a:cubicBezTo>
                    <a:pt x="123" y="37"/>
                    <a:pt x="123" y="37"/>
                    <a:pt x="123" y="37"/>
                  </a:cubicBezTo>
                  <a:cubicBezTo>
                    <a:pt x="108" y="45"/>
                    <a:pt x="81" y="84"/>
                    <a:pt x="64" y="77"/>
                  </a:cubicBezTo>
                  <a:cubicBezTo>
                    <a:pt x="42" y="68"/>
                    <a:pt x="32" y="109"/>
                    <a:pt x="23" y="122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7" y="174"/>
                    <a:pt x="7" y="174"/>
                    <a:pt x="7" y="174"/>
                  </a:cubicBezTo>
                  <a:cubicBezTo>
                    <a:pt x="50" y="208"/>
                    <a:pt x="50" y="208"/>
                    <a:pt x="50" y="208"/>
                  </a:cubicBezTo>
                  <a:cubicBezTo>
                    <a:pt x="214" y="324"/>
                    <a:pt x="214" y="324"/>
                    <a:pt x="214" y="324"/>
                  </a:cubicBezTo>
                  <a:cubicBezTo>
                    <a:pt x="214" y="324"/>
                    <a:pt x="214" y="324"/>
                    <a:pt x="214" y="324"/>
                  </a:cubicBezTo>
                  <a:cubicBezTo>
                    <a:pt x="238" y="300"/>
                    <a:pt x="238" y="300"/>
                    <a:pt x="238" y="300"/>
                  </a:cubicBezTo>
                  <a:cubicBezTo>
                    <a:pt x="241" y="302"/>
                    <a:pt x="246" y="303"/>
                    <a:pt x="247" y="300"/>
                  </a:cubicBezTo>
                  <a:cubicBezTo>
                    <a:pt x="249" y="297"/>
                    <a:pt x="246" y="295"/>
                    <a:pt x="244" y="293"/>
                  </a:cubicBezTo>
                  <a:cubicBezTo>
                    <a:pt x="280" y="258"/>
                    <a:pt x="280" y="258"/>
                    <a:pt x="280" y="258"/>
                  </a:cubicBezTo>
                  <a:cubicBezTo>
                    <a:pt x="281" y="257"/>
                    <a:pt x="280" y="257"/>
                    <a:pt x="281" y="257"/>
                  </a:cubicBezTo>
                  <a:cubicBezTo>
                    <a:pt x="282" y="259"/>
                    <a:pt x="287" y="261"/>
                    <a:pt x="288" y="258"/>
                  </a:cubicBezTo>
                  <a:cubicBezTo>
                    <a:pt x="290" y="253"/>
                    <a:pt x="288" y="250"/>
                    <a:pt x="292" y="245"/>
                  </a:cubicBezTo>
                  <a:cubicBezTo>
                    <a:pt x="294" y="243"/>
                    <a:pt x="296" y="241"/>
                    <a:pt x="298" y="240"/>
                  </a:cubicBezTo>
                  <a:cubicBezTo>
                    <a:pt x="301" y="237"/>
                    <a:pt x="305" y="234"/>
                    <a:pt x="308" y="233"/>
                  </a:cubicBezTo>
                  <a:cubicBezTo>
                    <a:pt x="386" y="183"/>
                    <a:pt x="386" y="183"/>
                    <a:pt x="386" y="183"/>
                  </a:cubicBezTo>
                  <a:cubicBezTo>
                    <a:pt x="396" y="175"/>
                    <a:pt x="396" y="175"/>
                    <a:pt x="396" y="175"/>
                  </a:cubicBezTo>
                  <a:cubicBezTo>
                    <a:pt x="391" y="169"/>
                    <a:pt x="391" y="169"/>
                    <a:pt x="391" y="169"/>
                  </a:cubicBezTo>
                  <a:cubicBezTo>
                    <a:pt x="365" y="184"/>
                    <a:pt x="365" y="184"/>
                    <a:pt x="365" y="184"/>
                  </a:cubicBezTo>
                  <a:cubicBezTo>
                    <a:pt x="349" y="195"/>
                    <a:pt x="349" y="195"/>
                    <a:pt x="349" y="195"/>
                  </a:cubicBezTo>
                  <a:cubicBezTo>
                    <a:pt x="339" y="195"/>
                    <a:pt x="328" y="179"/>
                    <a:pt x="322" y="172"/>
                  </a:cubicBezTo>
                  <a:cubicBezTo>
                    <a:pt x="320" y="168"/>
                    <a:pt x="316" y="165"/>
                    <a:pt x="315" y="161"/>
                  </a:cubicBezTo>
                  <a:cubicBezTo>
                    <a:pt x="315" y="158"/>
                    <a:pt x="311" y="149"/>
                    <a:pt x="312" y="147"/>
                  </a:cubicBezTo>
                  <a:cubicBezTo>
                    <a:pt x="314" y="144"/>
                    <a:pt x="316" y="145"/>
                    <a:pt x="315" y="140"/>
                  </a:cubicBezTo>
                  <a:cubicBezTo>
                    <a:pt x="315" y="139"/>
                    <a:pt x="314" y="134"/>
                    <a:pt x="313" y="136"/>
                  </a:cubicBezTo>
                  <a:cubicBezTo>
                    <a:pt x="312" y="138"/>
                    <a:pt x="312" y="140"/>
                    <a:pt x="309" y="140"/>
                  </a:cubicBezTo>
                  <a:cubicBezTo>
                    <a:pt x="278" y="139"/>
                    <a:pt x="278" y="139"/>
                    <a:pt x="278" y="139"/>
                  </a:cubicBezTo>
                  <a:cubicBezTo>
                    <a:pt x="242" y="142"/>
                    <a:pt x="242" y="142"/>
                    <a:pt x="242" y="142"/>
                  </a:cubicBezTo>
                  <a:cubicBezTo>
                    <a:pt x="241" y="126"/>
                    <a:pt x="241" y="126"/>
                    <a:pt x="241" y="126"/>
                  </a:cubicBezTo>
                  <a:cubicBezTo>
                    <a:pt x="237" y="122"/>
                    <a:pt x="237" y="122"/>
                    <a:pt x="237" y="122"/>
                  </a:cubicBezTo>
                  <a:cubicBezTo>
                    <a:pt x="220" y="123"/>
                    <a:pt x="220" y="123"/>
                    <a:pt x="220" y="123"/>
                  </a:cubicBezTo>
                  <a:cubicBezTo>
                    <a:pt x="217" y="81"/>
                    <a:pt x="217" y="81"/>
                    <a:pt x="217" y="81"/>
                  </a:cubicBezTo>
                  <a:cubicBezTo>
                    <a:pt x="234" y="78"/>
                    <a:pt x="234" y="78"/>
                    <a:pt x="234" y="78"/>
                  </a:cubicBezTo>
                  <a:cubicBezTo>
                    <a:pt x="234" y="74"/>
                    <a:pt x="234" y="74"/>
                    <a:pt x="234" y="74"/>
                  </a:cubicBezTo>
                  <a:cubicBezTo>
                    <a:pt x="187" y="81"/>
                    <a:pt x="187" y="81"/>
                    <a:pt x="187" y="81"/>
                  </a:cubicBezTo>
                  <a:cubicBezTo>
                    <a:pt x="186" y="68"/>
                    <a:pt x="186" y="68"/>
                    <a:pt x="186" y="68"/>
                  </a:cubicBezTo>
                  <a:cubicBezTo>
                    <a:pt x="213" y="41"/>
                    <a:pt x="213" y="41"/>
                    <a:pt x="213" y="4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6"/>
            <p:cNvSpPr>
              <a:spLocks/>
            </p:cNvSpPr>
            <p:nvPr/>
          </p:nvSpPr>
          <p:spPr bwMode="auto">
            <a:xfrm>
              <a:off x="4815" y="2951"/>
              <a:ext cx="939" cy="768"/>
            </a:xfrm>
            <a:custGeom>
              <a:avLst/>
              <a:gdLst>
                <a:gd name="T0" fmla="*/ 213 w 396"/>
                <a:gd name="T1" fmla="*/ 41 h 324"/>
                <a:gd name="T2" fmla="*/ 187 w 396"/>
                <a:gd name="T3" fmla="*/ 10 h 324"/>
                <a:gd name="T4" fmla="*/ 177 w 396"/>
                <a:gd name="T5" fmla="*/ 0 h 324"/>
                <a:gd name="T6" fmla="*/ 177 w 396"/>
                <a:gd name="T7" fmla="*/ 0 h 324"/>
                <a:gd name="T8" fmla="*/ 168 w 396"/>
                <a:gd name="T9" fmla="*/ 3 h 324"/>
                <a:gd name="T10" fmla="*/ 157 w 396"/>
                <a:gd name="T11" fmla="*/ 9 h 324"/>
                <a:gd name="T12" fmla="*/ 147 w 396"/>
                <a:gd name="T13" fmla="*/ 16 h 324"/>
                <a:gd name="T14" fmla="*/ 123 w 396"/>
                <a:gd name="T15" fmla="*/ 37 h 324"/>
                <a:gd name="T16" fmla="*/ 123 w 396"/>
                <a:gd name="T17" fmla="*/ 37 h 324"/>
                <a:gd name="T18" fmla="*/ 64 w 396"/>
                <a:gd name="T19" fmla="*/ 77 h 324"/>
                <a:gd name="T20" fmla="*/ 23 w 396"/>
                <a:gd name="T21" fmla="*/ 122 h 324"/>
                <a:gd name="T22" fmla="*/ 0 w 396"/>
                <a:gd name="T23" fmla="*/ 168 h 324"/>
                <a:gd name="T24" fmla="*/ 0 w 396"/>
                <a:gd name="T25" fmla="*/ 168 h 324"/>
                <a:gd name="T26" fmla="*/ 7 w 396"/>
                <a:gd name="T27" fmla="*/ 174 h 324"/>
                <a:gd name="T28" fmla="*/ 50 w 396"/>
                <a:gd name="T29" fmla="*/ 208 h 324"/>
                <a:gd name="T30" fmla="*/ 214 w 396"/>
                <a:gd name="T31" fmla="*/ 324 h 324"/>
                <a:gd name="T32" fmla="*/ 214 w 396"/>
                <a:gd name="T33" fmla="*/ 324 h 324"/>
                <a:gd name="T34" fmla="*/ 238 w 396"/>
                <a:gd name="T35" fmla="*/ 300 h 324"/>
                <a:gd name="T36" fmla="*/ 247 w 396"/>
                <a:gd name="T37" fmla="*/ 300 h 324"/>
                <a:gd name="T38" fmla="*/ 244 w 396"/>
                <a:gd name="T39" fmla="*/ 293 h 324"/>
                <a:gd name="T40" fmla="*/ 280 w 396"/>
                <a:gd name="T41" fmla="*/ 258 h 324"/>
                <a:gd name="T42" fmla="*/ 281 w 396"/>
                <a:gd name="T43" fmla="*/ 257 h 324"/>
                <a:gd name="T44" fmla="*/ 288 w 396"/>
                <a:gd name="T45" fmla="*/ 258 h 324"/>
                <a:gd name="T46" fmla="*/ 292 w 396"/>
                <a:gd name="T47" fmla="*/ 245 h 324"/>
                <a:gd name="T48" fmla="*/ 298 w 396"/>
                <a:gd name="T49" fmla="*/ 240 h 324"/>
                <a:gd name="T50" fmla="*/ 308 w 396"/>
                <a:gd name="T51" fmla="*/ 233 h 324"/>
                <a:gd name="T52" fmla="*/ 386 w 396"/>
                <a:gd name="T53" fmla="*/ 183 h 324"/>
                <a:gd name="T54" fmla="*/ 396 w 396"/>
                <a:gd name="T55" fmla="*/ 175 h 324"/>
                <a:gd name="T56" fmla="*/ 391 w 396"/>
                <a:gd name="T57" fmla="*/ 169 h 324"/>
                <a:gd name="T58" fmla="*/ 365 w 396"/>
                <a:gd name="T59" fmla="*/ 184 h 324"/>
                <a:gd name="T60" fmla="*/ 349 w 396"/>
                <a:gd name="T61" fmla="*/ 195 h 324"/>
                <a:gd name="T62" fmla="*/ 322 w 396"/>
                <a:gd name="T63" fmla="*/ 172 h 324"/>
                <a:gd name="T64" fmla="*/ 315 w 396"/>
                <a:gd name="T65" fmla="*/ 161 h 324"/>
                <a:gd name="T66" fmla="*/ 312 w 396"/>
                <a:gd name="T67" fmla="*/ 147 h 324"/>
                <a:gd name="T68" fmla="*/ 315 w 396"/>
                <a:gd name="T69" fmla="*/ 140 h 324"/>
                <a:gd name="T70" fmla="*/ 313 w 396"/>
                <a:gd name="T71" fmla="*/ 136 h 324"/>
                <a:gd name="T72" fmla="*/ 309 w 396"/>
                <a:gd name="T73" fmla="*/ 140 h 324"/>
                <a:gd name="T74" fmla="*/ 278 w 396"/>
                <a:gd name="T75" fmla="*/ 139 h 324"/>
                <a:gd name="T76" fmla="*/ 242 w 396"/>
                <a:gd name="T77" fmla="*/ 142 h 324"/>
                <a:gd name="T78" fmla="*/ 241 w 396"/>
                <a:gd name="T79" fmla="*/ 126 h 324"/>
                <a:gd name="T80" fmla="*/ 237 w 396"/>
                <a:gd name="T81" fmla="*/ 122 h 324"/>
                <a:gd name="T82" fmla="*/ 220 w 396"/>
                <a:gd name="T83" fmla="*/ 123 h 324"/>
                <a:gd name="T84" fmla="*/ 217 w 396"/>
                <a:gd name="T85" fmla="*/ 81 h 324"/>
                <a:gd name="T86" fmla="*/ 234 w 396"/>
                <a:gd name="T87" fmla="*/ 78 h 324"/>
                <a:gd name="T88" fmla="*/ 234 w 396"/>
                <a:gd name="T89" fmla="*/ 74 h 324"/>
                <a:gd name="T90" fmla="*/ 187 w 396"/>
                <a:gd name="T91" fmla="*/ 81 h 324"/>
                <a:gd name="T92" fmla="*/ 186 w 396"/>
                <a:gd name="T93" fmla="*/ 68 h 324"/>
                <a:gd name="T94" fmla="*/ 213 w 396"/>
                <a:gd name="T95" fmla="*/ 41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96" h="324">
                  <a:moveTo>
                    <a:pt x="213" y="41"/>
                  </a:moveTo>
                  <a:cubicBezTo>
                    <a:pt x="187" y="10"/>
                    <a:pt x="187" y="10"/>
                    <a:pt x="187" y="10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68" y="3"/>
                    <a:pt x="168" y="3"/>
                    <a:pt x="168" y="3"/>
                  </a:cubicBezTo>
                  <a:cubicBezTo>
                    <a:pt x="165" y="6"/>
                    <a:pt x="161" y="7"/>
                    <a:pt x="157" y="9"/>
                  </a:cubicBezTo>
                  <a:cubicBezTo>
                    <a:pt x="147" y="16"/>
                    <a:pt x="147" y="16"/>
                    <a:pt x="147" y="16"/>
                  </a:cubicBezTo>
                  <a:cubicBezTo>
                    <a:pt x="139" y="23"/>
                    <a:pt x="132" y="32"/>
                    <a:pt x="123" y="37"/>
                  </a:cubicBezTo>
                  <a:cubicBezTo>
                    <a:pt x="123" y="37"/>
                    <a:pt x="123" y="37"/>
                    <a:pt x="123" y="37"/>
                  </a:cubicBezTo>
                  <a:cubicBezTo>
                    <a:pt x="108" y="45"/>
                    <a:pt x="81" y="84"/>
                    <a:pt x="64" y="77"/>
                  </a:cubicBezTo>
                  <a:cubicBezTo>
                    <a:pt x="42" y="68"/>
                    <a:pt x="32" y="109"/>
                    <a:pt x="23" y="122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7" y="174"/>
                    <a:pt x="7" y="174"/>
                    <a:pt x="7" y="174"/>
                  </a:cubicBezTo>
                  <a:cubicBezTo>
                    <a:pt x="50" y="208"/>
                    <a:pt x="50" y="208"/>
                    <a:pt x="50" y="208"/>
                  </a:cubicBezTo>
                  <a:cubicBezTo>
                    <a:pt x="214" y="324"/>
                    <a:pt x="214" y="324"/>
                    <a:pt x="214" y="324"/>
                  </a:cubicBezTo>
                  <a:cubicBezTo>
                    <a:pt x="214" y="324"/>
                    <a:pt x="214" y="324"/>
                    <a:pt x="214" y="324"/>
                  </a:cubicBezTo>
                  <a:cubicBezTo>
                    <a:pt x="238" y="300"/>
                    <a:pt x="238" y="300"/>
                    <a:pt x="238" y="300"/>
                  </a:cubicBezTo>
                  <a:cubicBezTo>
                    <a:pt x="241" y="302"/>
                    <a:pt x="246" y="303"/>
                    <a:pt x="247" y="300"/>
                  </a:cubicBezTo>
                  <a:cubicBezTo>
                    <a:pt x="249" y="297"/>
                    <a:pt x="246" y="295"/>
                    <a:pt x="244" y="293"/>
                  </a:cubicBezTo>
                  <a:cubicBezTo>
                    <a:pt x="280" y="258"/>
                    <a:pt x="280" y="258"/>
                    <a:pt x="280" y="258"/>
                  </a:cubicBezTo>
                  <a:cubicBezTo>
                    <a:pt x="281" y="257"/>
                    <a:pt x="280" y="257"/>
                    <a:pt x="281" y="257"/>
                  </a:cubicBezTo>
                  <a:cubicBezTo>
                    <a:pt x="282" y="259"/>
                    <a:pt x="287" y="261"/>
                    <a:pt x="288" y="258"/>
                  </a:cubicBezTo>
                  <a:cubicBezTo>
                    <a:pt x="290" y="253"/>
                    <a:pt x="288" y="250"/>
                    <a:pt x="292" y="245"/>
                  </a:cubicBezTo>
                  <a:cubicBezTo>
                    <a:pt x="294" y="243"/>
                    <a:pt x="296" y="241"/>
                    <a:pt x="298" y="240"/>
                  </a:cubicBezTo>
                  <a:cubicBezTo>
                    <a:pt x="301" y="237"/>
                    <a:pt x="305" y="234"/>
                    <a:pt x="308" y="233"/>
                  </a:cubicBezTo>
                  <a:cubicBezTo>
                    <a:pt x="386" y="183"/>
                    <a:pt x="386" y="183"/>
                    <a:pt x="386" y="183"/>
                  </a:cubicBezTo>
                  <a:cubicBezTo>
                    <a:pt x="396" y="175"/>
                    <a:pt x="396" y="175"/>
                    <a:pt x="396" y="175"/>
                  </a:cubicBezTo>
                  <a:cubicBezTo>
                    <a:pt x="391" y="169"/>
                    <a:pt x="391" y="169"/>
                    <a:pt x="391" y="169"/>
                  </a:cubicBezTo>
                  <a:cubicBezTo>
                    <a:pt x="365" y="184"/>
                    <a:pt x="365" y="184"/>
                    <a:pt x="365" y="184"/>
                  </a:cubicBezTo>
                  <a:cubicBezTo>
                    <a:pt x="349" y="195"/>
                    <a:pt x="349" y="195"/>
                    <a:pt x="349" y="195"/>
                  </a:cubicBezTo>
                  <a:cubicBezTo>
                    <a:pt x="339" y="195"/>
                    <a:pt x="328" y="179"/>
                    <a:pt x="322" y="172"/>
                  </a:cubicBezTo>
                  <a:cubicBezTo>
                    <a:pt x="320" y="168"/>
                    <a:pt x="316" y="165"/>
                    <a:pt x="315" y="161"/>
                  </a:cubicBezTo>
                  <a:cubicBezTo>
                    <a:pt x="315" y="158"/>
                    <a:pt x="311" y="149"/>
                    <a:pt x="312" y="147"/>
                  </a:cubicBezTo>
                  <a:cubicBezTo>
                    <a:pt x="314" y="144"/>
                    <a:pt x="316" y="145"/>
                    <a:pt x="315" y="140"/>
                  </a:cubicBezTo>
                  <a:cubicBezTo>
                    <a:pt x="315" y="139"/>
                    <a:pt x="314" y="134"/>
                    <a:pt x="313" y="136"/>
                  </a:cubicBezTo>
                  <a:cubicBezTo>
                    <a:pt x="312" y="138"/>
                    <a:pt x="312" y="140"/>
                    <a:pt x="309" y="140"/>
                  </a:cubicBezTo>
                  <a:cubicBezTo>
                    <a:pt x="278" y="139"/>
                    <a:pt x="278" y="139"/>
                    <a:pt x="278" y="139"/>
                  </a:cubicBezTo>
                  <a:cubicBezTo>
                    <a:pt x="242" y="142"/>
                    <a:pt x="242" y="142"/>
                    <a:pt x="242" y="142"/>
                  </a:cubicBezTo>
                  <a:cubicBezTo>
                    <a:pt x="241" y="126"/>
                    <a:pt x="241" y="126"/>
                    <a:pt x="241" y="126"/>
                  </a:cubicBezTo>
                  <a:cubicBezTo>
                    <a:pt x="237" y="122"/>
                    <a:pt x="237" y="122"/>
                    <a:pt x="237" y="122"/>
                  </a:cubicBezTo>
                  <a:cubicBezTo>
                    <a:pt x="220" y="123"/>
                    <a:pt x="220" y="123"/>
                    <a:pt x="220" y="123"/>
                  </a:cubicBezTo>
                  <a:cubicBezTo>
                    <a:pt x="217" y="81"/>
                    <a:pt x="217" y="81"/>
                    <a:pt x="217" y="81"/>
                  </a:cubicBezTo>
                  <a:cubicBezTo>
                    <a:pt x="234" y="78"/>
                    <a:pt x="234" y="78"/>
                    <a:pt x="234" y="78"/>
                  </a:cubicBezTo>
                  <a:cubicBezTo>
                    <a:pt x="234" y="74"/>
                    <a:pt x="234" y="74"/>
                    <a:pt x="234" y="74"/>
                  </a:cubicBezTo>
                  <a:cubicBezTo>
                    <a:pt x="187" y="81"/>
                    <a:pt x="187" y="81"/>
                    <a:pt x="187" y="81"/>
                  </a:cubicBezTo>
                  <a:cubicBezTo>
                    <a:pt x="186" y="68"/>
                    <a:pt x="186" y="68"/>
                    <a:pt x="186" y="68"/>
                  </a:cubicBezTo>
                  <a:cubicBezTo>
                    <a:pt x="213" y="41"/>
                    <a:pt x="213" y="41"/>
                    <a:pt x="213" y="4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7"/>
            <p:cNvSpPr>
              <a:spLocks/>
            </p:cNvSpPr>
            <p:nvPr/>
          </p:nvSpPr>
          <p:spPr bwMode="auto">
            <a:xfrm>
              <a:off x="4578" y="2852"/>
              <a:ext cx="529" cy="497"/>
            </a:xfrm>
            <a:custGeom>
              <a:avLst/>
              <a:gdLst>
                <a:gd name="T0" fmla="*/ 155 w 223"/>
                <a:gd name="T1" fmla="*/ 0 h 210"/>
                <a:gd name="T2" fmla="*/ 168 w 223"/>
                <a:gd name="T3" fmla="*/ 9 h 210"/>
                <a:gd name="T4" fmla="*/ 186 w 223"/>
                <a:gd name="T5" fmla="*/ 27 h 210"/>
                <a:gd name="T6" fmla="*/ 203 w 223"/>
                <a:gd name="T7" fmla="*/ 50 h 210"/>
                <a:gd name="T8" fmla="*/ 223 w 223"/>
                <a:gd name="T9" fmla="*/ 79 h 210"/>
                <a:gd name="T10" fmla="*/ 223 w 223"/>
                <a:gd name="T11" fmla="*/ 79 h 210"/>
                <a:gd name="T12" fmla="*/ 164 w 223"/>
                <a:gd name="T13" fmla="*/ 119 h 210"/>
                <a:gd name="T14" fmla="*/ 123 w 223"/>
                <a:gd name="T15" fmla="*/ 164 h 210"/>
                <a:gd name="T16" fmla="*/ 99 w 223"/>
                <a:gd name="T17" fmla="*/ 210 h 210"/>
                <a:gd name="T18" fmla="*/ 99 w 223"/>
                <a:gd name="T19" fmla="*/ 210 h 210"/>
                <a:gd name="T20" fmla="*/ 75 w 223"/>
                <a:gd name="T21" fmla="*/ 191 h 210"/>
                <a:gd name="T22" fmla="*/ 0 w 223"/>
                <a:gd name="T23" fmla="*/ 143 h 210"/>
                <a:gd name="T24" fmla="*/ 20 w 223"/>
                <a:gd name="T25" fmla="*/ 108 h 210"/>
                <a:gd name="T26" fmla="*/ 55 w 223"/>
                <a:gd name="T27" fmla="*/ 70 h 210"/>
                <a:gd name="T28" fmla="*/ 58 w 223"/>
                <a:gd name="T29" fmla="*/ 68 h 210"/>
                <a:gd name="T30" fmla="*/ 58 w 223"/>
                <a:gd name="T31" fmla="*/ 68 h 210"/>
                <a:gd name="T32" fmla="*/ 78 w 223"/>
                <a:gd name="T33" fmla="*/ 65 h 210"/>
                <a:gd name="T34" fmla="*/ 100 w 223"/>
                <a:gd name="T35" fmla="*/ 65 h 210"/>
                <a:gd name="T36" fmla="*/ 137 w 223"/>
                <a:gd name="T37" fmla="*/ 67 h 210"/>
                <a:gd name="T38" fmla="*/ 153 w 223"/>
                <a:gd name="T39" fmla="*/ 35 h 210"/>
                <a:gd name="T40" fmla="*/ 155 w 223"/>
                <a:gd name="T41" fmla="*/ 4 h 210"/>
                <a:gd name="T42" fmla="*/ 155 w 223"/>
                <a:gd name="T43" fmla="*/ 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3" h="210">
                  <a:moveTo>
                    <a:pt x="155" y="0"/>
                  </a:moveTo>
                  <a:cubicBezTo>
                    <a:pt x="168" y="9"/>
                    <a:pt x="168" y="9"/>
                    <a:pt x="168" y="9"/>
                  </a:cubicBezTo>
                  <a:cubicBezTo>
                    <a:pt x="175" y="15"/>
                    <a:pt x="180" y="21"/>
                    <a:pt x="186" y="27"/>
                  </a:cubicBezTo>
                  <a:cubicBezTo>
                    <a:pt x="192" y="34"/>
                    <a:pt x="199" y="42"/>
                    <a:pt x="203" y="50"/>
                  </a:cubicBezTo>
                  <a:cubicBezTo>
                    <a:pt x="223" y="79"/>
                    <a:pt x="223" y="79"/>
                    <a:pt x="223" y="79"/>
                  </a:cubicBezTo>
                  <a:cubicBezTo>
                    <a:pt x="223" y="79"/>
                    <a:pt x="223" y="79"/>
                    <a:pt x="223" y="79"/>
                  </a:cubicBezTo>
                  <a:cubicBezTo>
                    <a:pt x="208" y="87"/>
                    <a:pt x="181" y="126"/>
                    <a:pt x="164" y="119"/>
                  </a:cubicBezTo>
                  <a:cubicBezTo>
                    <a:pt x="142" y="110"/>
                    <a:pt x="132" y="151"/>
                    <a:pt x="123" y="164"/>
                  </a:cubicBezTo>
                  <a:cubicBezTo>
                    <a:pt x="99" y="210"/>
                    <a:pt x="99" y="210"/>
                    <a:pt x="99" y="210"/>
                  </a:cubicBezTo>
                  <a:cubicBezTo>
                    <a:pt x="99" y="210"/>
                    <a:pt x="99" y="210"/>
                    <a:pt x="99" y="210"/>
                  </a:cubicBezTo>
                  <a:cubicBezTo>
                    <a:pt x="75" y="191"/>
                    <a:pt x="75" y="191"/>
                    <a:pt x="75" y="191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20" y="108"/>
                    <a:pt x="20" y="108"/>
                    <a:pt x="20" y="108"/>
                  </a:cubicBezTo>
                  <a:cubicBezTo>
                    <a:pt x="55" y="70"/>
                    <a:pt x="55" y="70"/>
                    <a:pt x="55" y="70"/>
                  </a:cubicBez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4" y="66"/>
                    <a:pt x="93" y="64"/>
                    <a:pt x="100" y="65"/>
                  </a:cubicBezTo>
                  <a:cubicBezTo>
                    <a:pt x="113" y="66"/>
                    <a:pt x="125" y="71"/>
                    <a:pt x="137" y="67"/>
                  </a:cubicBezTo>
                  <a:cubicBezTo>
                    <a:pt x="156" y="62"/>
                    <a:pt x="156" y="51"/>
                    <a:pt x="153" y="35"/>
                  </a:cubicBezTo>
                  <a:cubicBezTo>
                    <a:pt x="151" y="25"/>
                    <a:pt x="155" y="14"/>
                    <a:pt x="155" y="4"/>
                  </a:cubicBezTo>
                  <a:cubicBezTo>
                    <a:pt x="155" y="0"/>
                    <a:pt x="155" y="0"/>
                    <a:pt x="155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8"/>
            <p:cNvSpPr>
              <a:spLocks/>
            </p:cNvSpPr>
            <p:nvPr/>
          </p:nvSpPr>
          <p:spPr bwMode="auto">
            <a:xfrm>
              <a:off x="4578" y="2852"/>
              <a:ext cx="529" cy="497"/>
            </a:xfrm>
            <a:custGeom>
              <a:avLst/>
              <a:gdLst>
                <a:gd name="T0" fmla="*/ 155 w 223"/>
                <a:gd name="T1" fmla="*/ 0 h 210"/>
                <a:gd name="T2" fmla="*/ 168 w 223"/>
                <a:gd name="T3" fmla="*/ 9 h 210"/>
                <a:gd name="T4" fmla="*/ 186 w 223"/>
                <a:gd name="T5" fmla="*/ 27 h 210"/>
                <a:gd name="T6" fmla="*/ 203 w 223"/>
                <a:gd name="T7" fmla="*/ 50 h 210"/>
                <a:gd name="T8" fmla="*/ 223 w 223"/>
                <a:gd name="T9" fmla="*/ 79 h 210"/>
                <a:gd name="T10" fmla="*/ 223 w 223"/>
                <a:gd name="T11" fmla="*/ 79 h 210"/>
                <a:gd name="T12" fmla="*/ 164 w 223"/>
                <a:gd name="T13" fmla="*/ 119 h 210"/>
                <a:gd name="T14" fmla="*/ 123 w 223"/>
                <a:gd name="T15" fmla="*/ 164 h 210"/>
                <a:gd name="T16" fmla="*/ 99 w 223"/>
                <a:gd name="T17" fmla="*/ 210 h 210"/>
                <a:gd name="T18" fmla="*/ 99 w 223"/>
                <a:gd name="T19" fmla="*/ 210 h 210"/>
                <a:gd name="T20" fmla="*/ 75 w 223"/>
                <a:gd name="T21" fmla="*/ 191 h 210"/>
                <a:gd name="T22" fmla="*/ 0 w 223"/>
                <a:gd name="T23" fmla="*/ 143 h 210"/>
                <a:gd name="T24" fmla="*/ 20 w 223"/>
                <a:gd name="T25" fmla="*/ 108 h 210"/>
                <a:gd name="T26" fmla="*/ 55 w 223"/>
                <a:gd name="T27" fmla="*/ 70 h 210"/>
                <a:gd name="T28" fmla="*/ 58 w 223"/>
                <a:gd name="T29" fmla="*/ 68 h 210"/>
                <a:gd name="T30" fmla="*/ 58 w 223"/>
                <a:gd name="T31" fmla="*/ 68 h 210"/>
                <a:gd name="T32" fmla="*/ 78 w 223"/>
                <a:gd name="T33" fmla="*/ 65 h 210"/>
                <a:gd name="T34" fmla="*/ 100 w 223"/>
                <a:gd name="T35" fmla="*/ 65 h 210"/>
                <a:gd name="T36" fmla="*/ 137 w 223"/>
                <a:gd name="T37" fmla="*/ 67 h 210"/>
                <a:gd name="T38" fmla="*/ 153 w 223"/>
                <a:gd name="T39" fmla="*/ 35 h 210"/>
                <a:gd name="T40" fmla="*/ 155 w 223"/>
                <a:gd name="T41" fmla="*/ 4 h 210"/>
                <a:gd name="T42" fmla="*/ 155 w 223"/>
                <a:gd name="T43" fmla="*/ 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3" h="210">
                  <a:moveTo>
                    <a:pt x="155" y="0"/>
                  </a:moveTo>
                  <a:cubicBezTo>
                    <a:pt x="168" y="9"/>
                    <a:pt x="168" y="9"/>
                    <a:pt x="168" y="9"/>
                  </a:cubicBezTo>
                  <a:cubicBezTo>
                    <a:pt x="175" y="15"/>
                    <a:pt x="180" y="21"/>
                    <a:pt x="186" y="27"/>
                  </a:cubicBezTo>
                  <a:cubicBezTo>
                    <a:pt x="192" y="34"/>
                    <a:pt x="199" y="42"/>
                    <a:pt x="203" y="50"/>
                  </a:cubicBezTo>
                  <a:cubicBezTo>
                    <a:pt x="223" y="79"/>
                    <a:pt x="223" y="79"/>
                    <a:pt x="223" y="79"/>
                  </a:cubicBezTo>
                  <a:cubicBezTo>
                    <a:pt x="223" y="79"/>
                    <a:pt x="223" y="79"/>
                    <a:pt x="223" y="79"/>
                  </a:cubicBezTo>
                  <a:cubicBezTo>
                    <a:pt x="208" y="87"/>
                    <a:pt x="181" y="126"/>
                    <a:pt x="164" y="119"/>
                  </a:cubicBezTo>
                  <a:cubicBezTo>
                    <a:pt x="142" y="110"/>
                    <a:pt x="132" y="151"/>
                    <a:pt x="123" y="164"/>
                  </a:cubicBezTo>
                  <a:cubicBezTo>
                    <a:pt x="99" y="210"/>
                    <a:pt x="99" y="210"/>
                    <a:pt x="99" y="210"/>
                  </a:cubicBezTo>
                  <a:cubicBezTo>
                    <a:pt x="99" y="210"/>
                    <a:pt x="99" y="210"/>
                    <a:pt x="99" y="210"/>
                  </a:cubicBezTo>
                  <a:cubicBezTo>
                    <a:pt x="75" y="191"/>
                    <a:pt x="75" y="191"/>
                    <a:pt x="75" y="191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20" y="108"/>
                    <a:pt x="20" y="108"/>
                    <a:pt x="20" y="108"/>
                  </a:cubicBezTo>
                  <a:cubicBezTo>
                    <a:pt x="55" y="70"/>
                    <a:pt x="55" y="70"/>
                    <a:pt x="55" y="70"/>
                  </a:cubicBez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4" y="66"/>
                    <a:pt x="93" y="64"/>
                    <a:pt x="100" y="65"/>
                  </a:cubicBezTo>
                  <a:cubicBezTo>
                    <a:pt x="113" y="66"/>
                    <a:pt x="125" y="71"/>
                    <a:pt x="137" y="67"/>
                  </a:cubicBezTo>
                  <a:cubicBezTo>
                    <a:pt x="156" y="62"/>
                    <a:pt x="156" y="51"/>
                    <a:pt x="153" y="35"/>
                  </a:cubicBezTo>
                  <a:cubicBezTo>
                    <a:pt x="151" y="25"/>
                    <a:pt x="155" y="14"/>
                    <a:pt x="155" y="4"/>
                  </a:cubicBezTo>
                  <a:cubicBezTo>
                    <a:pt x="155" y="0"/>
                    <a:pt x="155" y="0"/>
                    <a:pt x="155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9"/>
            <p:cNvSpPr>
              <a:spLocks/>
            </p:cNvSpPr>
            <p:nvPr/>
          </p:nvSpPr>
          <p:spPr bwMode="auto">
            <a:xfrm>
              <a:off x="4716" y="2710"/>
              <a:ext cx="242" cy="308"/>
            </a:xfrm>
            <a:custGeom>
              <a:avLst/>
              <a:gdLst>
                <a:gd name="T0" fmla="*/ 66 w 102"/>
                <a:gd name="T1" fmla="*/ 0 h 130"/>
                <a:gd name="T2" fmla="*/ 80 w 102"/>
                <a:gd name="T3" fmla="*/ 7 h 130"/>
                <a:gd name="T4" fmla="*/ 91 w 102"/>
                <a:gd name="T5" fmla="*/ 20 h 130"/>
                <a:gd name="T6" fmla="*/ 100 w 102"/>
                <a:gd name="T7" fmla="*/ 39 h 130"/>
                <a:gd name="T8" fmla="*/ 97 w 102"/>
                <a:gd name="T9" fmla="*/ 60 h 130"/>
                <a:gd name="T10" fmla="*/ 97 w 102"/>
                <a:gd name="T11" fmla="*/ 60 h 130"/>
                <a:gd name="T12" fmla="*/ 97 w 102"/>
                <a:gd name="T13" fmla="*/ 64 h 130"/>
                <a:gd name="T14" fmla="*/ 95 w 102"/>
                <a:gd name="T15" fmla="*/ 95 h 130"/>
                <a:gd name="T16" fmla="*/ 80 w 102"/>
                <a:gd name="T17" fmla="*/ 127 h 130"/>
                <a:gd name="T18" fmla="*/ 43 w 102"/>
                <a:gd name="T19" fmla="*/ 125 h 130"/>
                <a:gd name="T20" fmla="*/ 20 w 102"/>
                <a:gd name="T21" fmla="*/ 125 h 130"/>
                <a:gd name="T22" fmla="*/ 0 w 102"/>
                <a:gd name="T23" fmla="*/ 128 h 130"/>
                <a:gd name="T24" fmla="*/ 0 w 102"/>
                <a:gd name="T25" fmla="*/ 128 h 130"/>
                <a:gd name="T26" fmla="*/ 25 w 102"/>
                <a:gd name="T27" fmla="*/ 112 h 130"/>
                <a:gd name="T28" fmla="*/ 72 w 102"/>
                <a:gd name="T29" fmla="*/ 101 h 130"/>
                <a:gd name="T30" fmla="*/ 77 w 102"/>
                <a:gd name="T31" fmla="*/ 60 h 130"/>
                <a:gd name="T32" fmla="*/ 68 w 102"/>
                <a:gd name="T33" fmla="*/ 33 h 130"/>
                <a:gd name="T34" fmla="*/ 60 w 102"/>
                <a:gd name="T35" fmla="*/ 18 h 130"/>
                <a:gd name="T36" fmla="*/ 67 w 102"/>
                <a:gd name="T37" fmla="*/ 3 h 130"/>
                <a:gd name="T38" fmla="*/ 66 w 102"/>
                <a:gd name="T3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2" h="130">
                  <a:moveTo>
                    <a:pt x="66" y="0"/>
                  </a:moveTo>
                  <a:cubicBezTo>
                    <a:pt x="80" y="7"/>
                    <a:pt x="80" y="7"/>
                    <a:pt x="80" y="7"/>
                  </a:cubicBezTo>
                  <a:cubicBezTo>
                    <a:pt x="82" y="11"/>
                    <a:pt x="88" y="18"/>
                    <a:pt x="91" y="20"/>
                  </a:cubicBezTo>
                  <a:cubicBezTo>
                    <a:pt x="98" y="25"/>
                    <a:pt x="102" y="30"/>
                    <a:pt x="100" y="39"/>
                  </a:cubicBezTo>
                  <a:cubicBezTo>
                    <a:pt x="98" y="46"/>
                    <a:pt x="97" y="52"/>
                    <a:pt x="97" y="60"/>
                  </a:cubicBezTo>
                  <a:cubicBezTo>
                    <a:pt x="97" y="60"/>
                    <a:pt x="97" y="60"/>
                    <a:pt x="97" y="60"/>
                  </a:cubicBezTo>
                  <a:cubicBezTo>
                    <a:pt x="97" y="64"/>
                    <a:pt x="97" y="64"/>
                    <a:pt x="97" y="64"/>
                  </a:cubicBezTo>
                  <a:cubicBezTo>
                    <a:pt x="97" y="74"/>
                    <a:pt x="94" y="85"/>
                    <a:pt x="95" y="95"/>
                  </a:cubicBezTo>
                  <a:cubicBezTo>
                    <a:pt x="98" y="111"/>
                    <a:pt x="98" y="122"/>
                    <a:pt x="80" y="127"/>
                  </a:cubicBezTo>
                  <a:cubicBezTo>
                    <a:pt x="67" y="130"/>
                    <a:pt x="55" y="126"/>
                    <a:pt x="43" y="125"/>
                  </a:cubicBezTo>
                  <a:cubicBezTo>
                    <a:pt x="36" y="124"/>
                    <a:pt x="27" y="126"/>
                    <a:pt x="20" y="125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0" y="110"/>
                    <a:pt x="62" y="114"/>
                    <a:pt x="72" y="101"/>
                  </a:cubicBezTo>
                  <a:cubicBezTo>
                    <a:pt x="78" y="93"/>
                    <a:pt x="75" y="71"/>
                    <a:pt x="77" y="60"/>
                  </a:cubicBezTo>
                  <a:cubicBezTo>
                    <a:pt x="79" y="48"/>
                    <a:pt x="74" y="43"/>
                    <a:pt x="68" y="33"/>
                  </a:cubicBezTo>
                  <a:cubicBezTo>
                    <a:pt x="65" y="28"/>
                    <a:pt x="62" y="25"/>
                    <a:pt x="60" y="18"/>
                  </a:cubicBezTo>
                  <a:cubicBezTo>
                    <a:pt x="59" y="12"/>
                    <a:pt x="67" y="8"/>
                    <a:pt x="67" y="3"/>
                  </a:cubicBezTo>
                  <a:cubicBezTo>
                    <a:pt x="67" y="2"/>
                    <a:pt x="67" y="0"/>
                    <a:pt x="66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0"/>
            <p:cNvSpPr>
              <a:spLocks/>
            </p:cNvSpPr>
            <p:nvPr/>
          </p:nvSpPr>
          <p:spPr bwMode="auto">
            <a:xfrm>
              <a:off x="4716" y="2710"/>
              <a:ext cx="242" cy="308"/>
            </a:xfrm>
            <a:custGeom>
              <a:avLst/>
              <a:gdLst>
                <a:gd name="T0" fmla="*/ 66 w 102"/>
                <a:gd name="T1" fmla="*/ 0 h 130"/>
                <a:gd name="T2" fmla="*/ 80 w 102"/>
                <a:gd name="T3" fmla="*/ 7 h 130"/>
                <a:gd name="T4" fmla="*/ 91 w 102"/>
                <a:gd name="T5" fmla="*/ 20 h 130"/>
                <a:gd name="T6" fmla="*/ 100 w 102"/>
                <a:gd name="T7" fmla="*/ 39 h 130"/>
                <a:gd name="T8" fmla="*/ 97 w 102"/>
                <a:gd name="T9" fmla="*/ 60 h 130"/>
                <a:gd name="T10" fmla="*/ 97 w 102"/>
                <a:gd name="T11" fmla="*/ 60 h 130"/>
                <a:gd name="T12" fmla="*/ 97 w 102"/>
                <a:gd name="T13" fmla="*/ 64 h 130"/>
                <a:gd name="T14" fmla="*/ 95 w 102"/>
                <a:gd name="T15" fmla="*/ 95 h 130"/>
                <a:gd name="T16" fmla="*/ 80 w 102"/>
                <a:gd name="T17" fmla="*/ 127 h 130"/>
                <a:gd name="T18" fmla="*/ 43 w 102"/>
                <a:gd name="T19" fmla="*/ 125 h 130"/>
                <a:gd name="T20" fmla="*/ 20 w 102"/>
                <a:gd name="T21" fmla="*/ 125 h 130"/>
                <a:gd name="T22" fmla="*/ 0 w 102"/>
                <a:gd name="T23" fmla="*/ 128 h 130"/>
                <a:gd name="T24" fmla="*/ 0 w 102"/>
                <a:gd name="T25" fmla="*/ 128 h 130"/>
                <a:gd name="T26" fmla="*/ 25 w 102"/>
                <a:gd name="T27" fmla="*/ 112 h 130"/>
                <a:gd name="T28" fmla="*/ 72 w 102"/>
                <a:gd name="T29" fmla="*/ 101 h 130"/>
                <a:gd name="T30" fmla="*/ 77 w 102"/>
                <a:gd name="T31" fmla="*/ 60 h 130"/>
                <a:gd name="T32" fmla="*/ 68 w 102"/>
                <a:gd name="T33" fmla="*/ 33 h 130"/>
                <a:gd name="T34" fmla="*/ 60 w 102"/>
                <a:gd name="T35" fmla="*/ 18 h 130"/>
                <a:gd name="T36" fmla="*/ 67 w 102"/>
                <a:gd name="T37" fmla="*/ 3 h 130"/>
                <a:gd name="T38" fmla="*/ 66 w 102"/>
                <a:gd name="T3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2" h="130">
                  <a:moveTo>
                    <a:pt x="66" y="0"/>
                  </a:moveTo>
                  <a:cubicBezTo>
                    <a:pt x="80" y="7"/>
                    <a:pt x="80" y="7"/>
                    <a:pt x="80" y="7"/>
                  </a:cubicBezTo>
                  <a:cubicBezTo>
                    <a:pt x="82" y="11"/>
                    <a:pt x="88" y="18"/>
                    <a:pt x="91" y="20"/>
                  </a:cubicBezTo>
                  <a:cubicBezTo>
                    <a:pt x="98" y="25"/>
                    <a:pt x="102" y="30"/>
                    <a:pt x="100" y="39"/>
                  </a:cubicBezTo>
                  <a:cubicBezTo>
                    <a:pt x="98" y="46"/>
                    <a:pt x="97" y="52"/>
                    <a:pt x="97" y="60"/>
                  </a:cubicBezTo>
                  <a:cubicBezTo>
                    <a:pt x="97" y="60"/>
                    <a:pt x="97" y="60"/>
                    <a:pt x="97" y="60"/>
                  </a:cubicBezTo>
                  <a:cubicBezTo>
                    <a:pt x="97" y="64"/>
                    <a:pt x="97" y="64"/>
                    <a:pt x="97" y="64"/>
                  </a:cubicBezTo>
                  <a:cubicBezTo>
                    <a:pt x="97" y="74"/>
                    <a:pt x="94" y="85"/>
                    <a:pt x="95" y="95"/>
                  </a:cubicBezTo>
                  <a:cubicBezTo>
                    <a:pt x="98" y="111"/>
                    <a:pt x="98" y="122"/>
                    <a:pt x="80" y="127"/>
                  </a:cubicBezTo>
                  <a:cubicBezTo>
                    <a:pt x="67" y="130"/>
                    <a:pt x="55" y="126"/>
                    <a:pt x="43" y="125"/>
                  </a:cubicBezTo>
                  <a:cubicBezTo>
                    <a:pt x="36" y="124"/>
                    <a:pt x="27" y="126"/>
                    <a:pt x="20" y="125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0" y="110"/>
                    <a:pt x="62" y="114"/>
                    <a:pt x="72" y="101"/>
                  </a:cubicBezTo>
                  <a:cubicBezTo>
                    <a:pt x="78" y="93"/>
                    <a:pt x="75" y="71"/>
                    <a:pt x="77" y="60"/>
                  </a:cubicBezTo>
                  <a:cubicBezTo>
                    <a:pt x="79" y="48"/>
                    <a:pt x="74" y="43"/>
                    <a:pt x="68" y="33"/>
                  </a:cubicBezTo>
                  <a:cubicBezTo>
                    <a:pt x="65" y="28"/>
                    <a:pt x="62" y="25"/>
                    <a:pt x="60" y="18"/>
                  </a:cubicBezTo>
                  <a:cubicBezTo>
                    <a:pt x="59" y="12"/>
                    <a:pt x="67" y="8"/>
                    <a:pt x="67" y="3"/>
                  </a:cubicBezTo>
                  <a:cubicBezTo>
                    <a:pt x="67" y="2"/>
                    <a:pt x="67" y="0"/>
                    <a:pt x="66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1"/>
            <p:cNvSpPr>
              <a:spLocks/>
            </p:cNvSpPr>
            <p:nvPr/>
          </p:nvSpPr>
          <p:spPr bwMode="auto">
            <a:xfrm>
              <a:off x="5874" y="749"/>
              <a:ext cx="1050" cy="1134"/>
            </a:xfrm>
            <a:custGeom>
              <a:avLst/>
              <a:gdLst>
                <a:gd name="T0" fmla="*/ 0 w 443"/>
                <a:gd name="T1" fmla="*/ 474 h 479"/>
                <a:gd name="T2" fmla="*/ 11 w 443"/>
                <a:gd name="T3" fmla="*/ 475 h 479"/>
                <a:gd name="T4" fmla="*/ 23 w 443"/>
                <a:gd name="T5" fmla="*/ 474 h 479"/>
                <a:gd name="T6" fmla="*/ 37 w 443"/>
                <a:gd name="T7" fmla="*/ 474 h 479"/>
                <a:gd name="T8" fmla="*/ 48 w 443"/>
                <a:gd name="T9" fmla="*/ 479 h 479"/>
                <a:gd name="T10" fmla="*/ 48 w 443"/>
                <a:gd name="T11" fmla="*/ 479 h 479"/>
                <a:gd name="T12" fmla="*/ 75 w 443"/>
                <a:gd name="T13" fmla="*/ 458 h 479"/>
                <a:gd name="T14" fmla="*/ 96 w 443"/>
                <a:gd name="T15" fmla="*/ 410 h 479"/>
                <a:gd name="T16" fmla="*/ 113 w 443"/>
                <a:gd name="T17" fmla="*/ 403 h 479"/>
                <a:gd name="T18" fmla="*/ 138 w 443"/>
                <a:gd name="T19" fmla="*/ 402 h 479"/>
                <a:gd name="T20" fmla="*/ 147 w 443"/>
                <a:gd name="T21" fmla="*/ 403 h 479"/>
                <a:gd name="T22" fmla="*/ 147 w 443"/>
                <a:gd name="T23" fmla="*/ 403 h 479"/>
                <a:gd name="T24" fmla="*/ 154 w 443"/>
                <a:gd name="T25" fmla="*/ 367 h 479"/>
                <a:gd name="T26" fmla="*/ 178 w 443"/>
                <a:gd name="T27" fmla="*/ 311 h 479"/>
                <a:gd name="T28" fmla="*/ 194 w 443"/>
                <a:gd name="T29" fmla="*/ 282 h 479"/>
                <a:gd name="T30" fmla="*/ 278 w 443"/>
                <a:gd name="T31" fmla="*/ 203 h 479"/>
                <a:gd name="T32" fmla="*/ 360 w 443"/>
                <a:gd name="T33" fmla="*/ 142 h 479"/>
                <a:gd name="T34" fmla="*/ 438 w 443"/>
                <a:gd name="T35" fmla="*/ 93 h 479"/>
                <a:gd name="T36" fmla="*/ 438 w 443"/>
                <a:gd name="T37" fmla="*/ 93 h 479"/>
                <a:gd name="T38" fmla="*/ 437 w 443"/>
                <a:gd name="T39" fmla="*/ 71 h 479"/>
                <a:gd name="T40" fmla="*/ 439 w 443"/>
                <a:gd name="T41" fmla="*/ 58 h 479"/>
                <a:gd name="T42" fmla="*/ 427 w 443"/>
                <a:gd name="T43" fmla="*/ 21 h 479"/>
                <a:gd name="T44" fmla="*/ 379 w 443"/>
                <a:gd name="T45" fmla="*/ 1 h 479"/>
                <a:gd name="T46" fmla="*/ 377 w 443"/>
                <a:gd name="T47" fmla="*/ 17 h 479"/>
                <a:gd name="T48" fmla="*/ 400 w 443"/>
                <a:gd name="T49" fmla="*/ 37 h 479"/>
                <a:gd name="T50" fmla="*/ 384 w 443"/>
                <a:gd name="T51" fmla="*/ 56 h 479"/>
                <a:gd name="T52" fmla="*/ 367 w 443"/>
                <a:gd name="T53" fmla="*/ 72 h 479"/>
                <a:gd name="T54" fmla="*/ 354 w 443"/>
                <a:gd name="T55" fmla="*/ 84 h 479"/>
                <a:gd name="T56" fmla="*/ 332 w 443"/>
                <a:gd name="T57" fmla="*/ 92 h 479"/>
                <a:gd name="T58" fmla="*/ 310 w 443"/>
                <a:gd name="T59" fmla="*/ 96 h 479"/>
                <a:gd name="T60" fmla="*/ 278 w 443"/>
                <a:gd name="T61" fmla="*/ 106 h 479"/>
                <a:gd name="T62" fmla="*/ 275 w 443"/>
                <a:gd name="T63" fmla="*/ 101 h 479"/>
                <a:gd name="T64" fmla="*/ 273 w 443"/>
                <a:gd name="T65" fmla="*/ 101 h 479"/>
                <a:gd name="T66" fmla="*/ 256 w 443"/>
                <a:gd name="T67" fmla="*/ 118 h 479"/>
                <a:gd name="T68" fmla="*/ 232 w 443"/>
                <a:gd name="T69" fmla="*/ 130 h 479"/>
                <a:gd name="T70" fmla="*/ 204 w 443"/>
                <a:gd name="T71" fmla="*/ 142 h 479"/>
                <a:gd name="T72" fmla="*/ 177 w 443"/>
                <a:gd name="T73" fmla="*/ 139 h 479"/>
                <a:gd name="T74" fmla="*/ 170 w 443"/>
                <a:gd name="T75" fmla="*/ 150 h 479"/>
                <a:gd name="T76" fmla="*/ 166 w 443"/>
                <a:gd name="T77" fmla="*/ 171 h 479"/>
                <a:gd name="T78" fmla="*/ 145 w 443"/>
                <a:gd name="T79" fmla="*/ 180 h 479"/>
                <a:gd name="T80" fmla="*/ 130 w 443"/>
                <a:gd name="T81" fmla="*/ 229 h 479"/>
                <a:gd name="T82" fmla="*/ 112 w 443"/>
                <a:gd name="T83" fmla="*/ 243 h 479"/>
                <a:gd name="T84" fmla="*/ 107 w 443"/>
                <a:gd name="T85" fmla="*/ 261 h 479"/>
                <a:gd name="T86" fmla="*/ 107 w 443"/>
                <a:gd name="T87" fmla="*/ 271 h 479"/>
                <a:gd name="T88" fmla="*/ 104 w 443"/>
                <a:gd name="T89" fmla="*/ 287 h 479"/>
                <a:gd name="T90" fmla="*/ 100 w 443"/>
                <a:gd name="T91" fmla="*/ 307 h 479"/>
                <a:gd name="T92" fmla="*/ 91 w 443"/>
                <a:gd name="T93" fmla="*/ 328 h 479"/>
                <a:gd name="T94" fmla="*/ 88 w 443"/>
                <a:gd name="T95" fmla="*/ 342 h 479"/>
                <a:gd name="T96" fmla="*/ 84 w 443"/>
                <a:gd name="T97" fmla="*/ 371 h 479"/>
                <a:gd name="T98" fmla="*/ 62 w 443"/>
                <a:gd name="T99" fmla="*/ 394 h 479"/>
                <a:gd name="T100" fmla="*/ 43 w 443"/>
                <a:gd name="T101" fmla="*/ 415 h 479"/>
                <a:gd name="T102" fmla="*/ 31 w 443"/>
                <a:gd name="T103" fmla="*/ 436 h 479"/>
                <a:gd name="T104" fmla="*/ 20 w 443"/>
                <a:gd name="T105" fmla="*/ 448 h 479"/>
                <a:gd name="T106" fmla="*/ 0 w 443"/>
                <a:gd name="T107" fmla="*/ 474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43" h="479">
                  <a:moveTo>
                    <a:pt x="0" y="474"/>
                  </a:moveTo>
                  <a:cubicBezTo>
                    <a:pt x="11" y="475"/>
                    <a:pt x="11" y="475"/>
                    <a:pt x="11" y="475"/>
                  </a:cubicBezTo>
                  <a:cubicBezTo>
                    <a:pt x="15" y="475"/>
                    <a:pt x="19" y="474"/>
                    <a:pt x="23" y="474"/>
                  </a:cubicBezTo>
                  <a:cubicBezTo>
                    <a:pt x="27" y="474"/>
                    <a:pt x="32" y="474"/>
                    <a:pt x="37" y="474"/>
                  </a:cubicBezTo>
                  <a:cubicBezTo>
                    <a:pt x="40" y="475"/>
                    <a:pt x="46" y="477"/>
                    <a:pt x="48" y="479"/>
                  </a:cubicBezTo>
                  <a:cubicBezTo>
                    <a:pt x="48" y="479"/>
                    <a:pt x="48" y="479"/>
                    <a:pt x="48" y="479"/>
                  </a:cubicBezTo>
                  <a:cubicBezTo>
                    <a:pt x="57" y="474"/>
                    <a:pt x="65" y="463"/>
                    <a:pt x="75" y="458"/>
                  </a:cubicBezTo>
                  <a:cubicBezTo>
                    <a:pt x="94" y="446"/>
                    <a:pt x="89" y="428"/>
                    <a:pt x="96" y="410"/>
                  </a:cubicBezTo>
                  <a:cubicBezTo>
                    <a:pt x="101" y="399"/>
                    <a:pt x="102" y="404"/>
                    <a:pt x="113" y="403"/>
                  </a:cubicBezTo>
                  <a:cubicBezTo>
                    <a:pt x="138" y="402"/>
                    <a:pt x="138" y="402"/>
                    <a:pt x="138" y="402"/>
                  </a:cubicBezTo>
                  <a:cubicBezTo>
                    <a:pt x="147" y="403"/>
                    <a:pt x="147" y="403"/>
                    <a:pt x="147" y="403"/>
                  </a:cubicBezTo>
                  <a:cubicBezTo>
                    <a:pt x="147" y="403"/>
                    <a:pt x="147" y="403"/>
                    <a:pt x="147" y="403"/>
                  </a:cubicBezTo>
                  <a:cubicBezTo>
                    <a:pt x="154" y="367"/>
                    <a:pt x="154" y="367"/>
                    <a:pt x="154" y="367"/>
                  </a:cubicBezTo>
                  <a:cubicBezTo>
                    <a:pt x="178" y="311"/>
                    <a:pt x="178" y="311"/>
                    <a:pt x="178" y="311"/>
                  </a:cubicBezTo>
                  <a:cubicBezTo>
                    <a:pt x="184" y="306"/>
                    <a:pt x="191" y="289"/>
                    <a:pt x="194" y="282"/>
                  </a:cubicBezTo>
                  <a:cubicBezTo>
                    <a:pt x="214" y="247"/>
                    <a:pt x="255" y="232"/>
                    <a:pt x="278" y="203"/>
                  </a:cubicBezTo>
                  <a:cubicBezTo>
                    <a:pt x="360" y="142"/>
                    <a:pt x="360" y="142"/>
                    <a:pt x="360" y="142"/>
                  </a:cubicBezTo>
                  <a:cubicBezTo>
                    <a:pt x="438" y="93"/>
                    <a:pt x="438" y="93"/>
                    <a:pt x="438" y="93"/>
                  </a:cubicBezTo>
                  <a:cubicBezTo>
                    <a:pt x="438" y="93"/>
                    <a:pt x="438" y="93"/>
                    <a:pt x="438" y="93"/>
                  </a:cubicBezTo>
                  <a:cubicBezTo>
                    <a:pt x="435" y="85"/>
                    <a:pt x="437" y="79"/>
                    <a:pt x="437" y="71"/>
                  </a:cubicBezTo>
                  <a:cubicBezTo>
                    <a:pt x="437" y="67"/>
                    <a:pt x="436" y="61"/>
                    <a:pt x="439" y="58"/>
                  </a:cubicBezTo>
                  <a:cubicBezTo>
                    <a:pt x="443" y="43"/>
                    <a:pt x="439" y="30"/>
                    <a:pt x="427" y="21"/>
                  </a:cubicBezTo>
                  <a:cubicBezTo>
                    <a:pt x="415" y="12"/>
                    <a:pt x="393" y="0"/>
                    <a:pt x="379" y="1"/>
                  </a:cubicBezTo>
                  <a:cubicBezTo>
                    <a:pt x="377" y="17"/>
                    <a:pt x="377" y="17"/>
                    <a:pt x="377" y="17"/>
                  </a:cubicBezTo>
                  <a:cubicBezTo>
                    <a:pt x="400" y="37"/>
                    <a:pt x="400" y="37"/>
                    <a:pt x="400" y="37"/>
                  </a:cubicBezTo>
                  <a:cubicBezTo>
                    <a:pt x="384" y="56"/>
                    <a:pt x="384" y="56"/>
                    <a:pt x="384" y="56"/>
                  </a:cubicBezTo>
                  <a:cubicBezTo>
                    <a:pt x="379" y="61"/>
                    <a:pt x="372" y="66"/>
                    <a:pt x="367" y="72"/>
                  </a:cubicBezTo>
                  <a:cubicBezTo>
                    <a:pt x="354" y="84"/>
                    <a:pt x="354" y="84"/>
                    <a:pt x="354" y="84"/>
                  </a:cubicBezTo>
                  <a:cubicBezTo>
                    <a:pt x="346" y="92"/>
                    <a:pt x="343" y="90"/>
                    <a:pt x="332" y="92"/>
                  </a:cubicBezTo>
                  <a:cubicBezTo>
                    <a:pt x="310" y="96"/>
                    <a:pt x="310" y="96"/>
                    <a:pt x="310" y="96"/>
                  </a:cubicBezTo>
                  <a:cubicBezTo>
                    <a:pt x="304" y="98"/>
                    <a:pt x="283" y="109"/>
                    <a:pt x="278" y="106"/>
                  </a:cubicBezTo>
                  <a:cubicBezTo>
                    <a:pt x="277" y="105"/>
                    <a:pt x="275" y="103"/>
                    <a:pt x="275" y="101"/>
                  </a:cubicBezTo>
                  <a:cubicBezTo>
                    <a:pt x="274" y="101"/>
                    <a:pt x="274" y="101"/>
                    <a:pt x="273" y="101"/>
                  </a:cubicBezTo>
                  <a:cubicBezTo>
                    <a:pt x="267" y="106"/>
                    <a:pt x="262" y="113"/>
                    <a:pt x="256" y="118"/>
                  </a:cubicBezTo>
                  <a:cubicBezTo>
                    <a:pt x="250" y="122"/>
                    <a:pt x="239" y="132"/>
                    <a:pt x="232" y="130"/>
                  </a:cubicBezTo>
                  <a:cubicBezTo>
                    <a:pt x="224" y="138"/>
                    <a:pt x="215" y="144"/>
                    <a:pt x="204" y="142"/>
                  </a:cubicBezTo>
                  <a:cubicBezTo>
                    <a:pt x="195" y="140"/>
                    <a:pt x="185" y="142"/>
                    <a:pt x="177" y="139"/>
                  </a:cubicBezTo>
                  <a:cubicBezTo>
                    <a:pt x="173" y="138"/>
                    <a:pt x="171" y="147"/>
                    <a:pt x="170" y="150"/>
                  </a:cubicBezTo>
                  <a:cubicBezTo>
                    <a:pt x="168" y="157"/>
                    <a:pt x="167" y="163"/>
                    <a:pt x="166" y="171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30" y="229"/>
                    <a:pt x="130" y="229"/>
                    <a:pt x="130" y="229"/>
                  </a:cubicBezTo>
                  <a:cubicBezTo>
                    <a:pt x="127" y="238"/>
                    <a:pt x="119" y="239"/>
                    <a:pt x="112" y="243"/>
                  </a:cubicBezTo>
                  <a:cubicBezTo>
                    <a:pt x="109" y="245"/>
                    <a:pt x="107" y="257"/>
                    <a:pt x="107" y="261"/>
                  </a:cubicBezTo>
                  <a:cubicBezTo>
                    <a:pt x="107" y="266"/>
                    <a:pt x="110" y="266"/>
                    <a:pt x="107" y="271"/>
                  </a:cubicBezTo>
                  <a:cubicBezTo>
                    <a:pt x="103" y="277"/>
                    <a:pt x="106" y="281"/>
                    <a:pt x="104" y="287"/>
                  </a:cubicBezTo>
                  <a:cubicBezTo>
                    <a:pt x="104" y="294"/>
                    <a:pt x="103" y="300"/>
                    <a:pt x="100" y="307"/>
                  </a:cubicBezTo>
                  <a:cubicBezTo>
                    <a:pt x="97" y="314"/>
                    <a:pt x="93" y="321"/>
                    <a:pt x="91" y="328"/>
                  </a:cubicBezTo>
                  <a:cubicBezTo>
                    <a:pt x="90" y="332"/>
                    <a:pt x="90" y="338"/>
                    <a:pt x="88" y="342"/>
                  </a:cubicBezTo>
                  <a:cubicBezTo>
                    <a:pt x="88" y="352"/>
                    <a:pt x="88" y="362"/>
                    <a:pt x="84" y="371"/>
                  </a:cubicBezTo>
                  <a:cubicBezTo>
                    <a:pt x="81" y="376"/>
                    <a:pt x="67" y="393"/>
                    <a:pt x="62" y="394"/>
                  </a:cubicBezTo>
                  <a:cubicBezTo>
                    <a:pt x="55" y="402"/>
                    <a:pt x="47" y="405"/>
                    <a:pt x="43" y="415"/>
                  </a:cubicBezTo>
                  <a:cubicBezTo>
                    <a:pt x="41" y="422"/>
                    <a:pt x="36" y="430"/>
                    <a:pt x="31" y="436"/>
                  </a:cubicBezTo>
                  <a:cubicBezTo>
                    <a:pt x="27" y="439"/>
                    <a:pt x="24" y="444"/>
                    <a:pt x="20" y="448"/>
                  </a:cubicBezTo>
                  <a:cubicBezTo>
                    <a:pt x="16" y="460"/>
                    <a:pt x="9" y="468"/>
                    <a:pt x="0" y="47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2"/>
            <p:cNvSpPr>
              <a:spLocks/>
            </p:cNvSpPr>
            <p:nvPr/>
          </p:nvSpPr>
          <p:spPr bwMode="auto">
            <a:xfrm>
              <a:off x="5874" y="749"/>
              <a:ext cx="1050" cy="1134"/>
            </a:xfrm>
            <a:custGeom>
              <a:avLst/>
              <a:gdLst>
                <a:gd name="T0" fmla="*/ 0 w 443"/>
                <a:gd name="T1" fmla="*/ 474 h 479"/>
                <a:gd name="T2" fmla="*/ 11 w 443"/>
                <a:gd name="T3" fmla="*/ 475 h 479"/>
                <a:gd name="T4" fmla="*/ 23 w 443"/>
                <a:gd name="T5" fmla="*/ 474 h 479"/>
                <a:gd name="T6" fmla="*/ 37 w 443"/>
                <a:gd name="T7" fmla="*/ 474 h 479"/>
                <a:gd name="T8" fmla="*/ 48 w 443"/>
                <a:gd name="T9" fmla="*/ 479 h 479"/>
                <a:gd name="T10" fmla="*/ 48 w 443"/>
                <a:gd name="T11" fmla="*/ 479 h 479"/>
                <a:gd name="T12" fmla="*/ 75 w 443"/>
                <a:gd name="T13" fmla="*/ 458 h 479"/>
                <a:gd name="T14" fmla="*/ 96 w 443"/>
                <a:gd name="T15" fmla="*/ 410 h 479"/>
                <a:gd name="T16" fmla="*/ 113 w 443"/>
                <a:gd name="T17" fmla="*/ 403 h 479"/>
                <a:gd name="T18" fmla="*/ 138 w 443"/>
                <a:gd name="T19" fmla="*/ 402 h 479"/>
                <a:gd name="T20" fmla="*/ 147 w 443"/>
                <a:gd name="T21" fmla="*/ 403 h 479"/>
                <a:gd name="T22" fmla="*/ 147 w 443"/>
                <a:gd name="T23" fmla="*/ 403 h 479"/>
                <a:gd name="T24" fmla="*/ 154 w 443"/>
                <a:gd name="T25" fmla="*/ 367 h 479"/>
                <a:gd name="T26" fmla="*/ 178 w 443"/>
                <a:gd name="T27" fmla="*/ 311 h 479"/>
                <a:gd name="T28" fmla="*/ 194 w 443"/>
                <a:gd name="T29" fmla="*/ 282 h 479"/>
                <a:gd name="T30" fmla="*/ 278 w 443"/>
                <a:gd name="T31" fmla="*/ 203 h 479"/>
                <a:gd name="T32" fmla="*/ 360 w 443"/>
                <a:gd name="T33" fmla="*/ 142 h 479"/>
                <a:gd name="T34" fmla="*/ 438 w 443"/>
                <a:gd name="T35" fmla="*/ 93 h 479"/>
                <a:gd name="T36" fmla="*/ 438 w 443"/>
                <a:gd name="T37" fmla="*/ 93 h 479"/>
                <a:gd name="T38" fmla="*/ 437 w 443"/>
                <a:gd name="T39" fmla="*/ 71 h 479"/>
                <a:gd name="T40" fmla="*/ 439 w 443"/>
                <a:gd name="T41" fmla="*/ 58 h 479"/>
                <a:gd name="T42" fmla="*/ 427 w 443"/>
                <a:gd name="T43" fmla="*/ 21 h 479"/>
                <a:gd name="T44" fmla="*/ 379 w 443"/>
                <a:gd name="T45" fmla="*/ 1 h 479"/>
                <a:gd name="T46" fmla="*/ 377 w 443"/>
                <a:gd name="T47" fmla="*/ 17 h 479"/>
                <a:gd name="T48" fmla="*/ 400 w 443"/>
                <a:gd name="T49" fmla="*/ 37 h 479"/>
                <a:gd name="T50" fmla="*/ 384 w 443"/>
                <a:gd name="T51" fmla="*/ 56 h 479"/>
                <a:gd name="T52" fmla="*/ 367 w 443"/>
                <a:gd name="T53" fmla="*/ 72 h 479"/>
                <a:gd name="T54" fmla="*/ 354 w 443"/>
                <a:gd name="T55" fmla="*/ 84 h 479"/>
                <a:gd name="T56" fmla="*/ 332 w 443"/>
                <a:gd name="T57" fmla="*/ 92 h 479"/>
                <a:gd name="T58" fmla="*/ 310 w 443"/>
                <a:gd name="T59" fmla="*/ 96 h 479"/>
                <a:gd name="T60" fmla="*/ 278 w 443"/>
                <a:gd name="T61" fmla="*/ 106 h 479"/>
                <a:gd name="T62" fmla="*/ 275 w 443"/>
                <a:gd name="T63" fmla="*/ 101 h 479"/>
                <a:gd name="T64" fmla="*/ 273 w 443"/>
                <a:gd name="T65" fmla="*/ 101 h 479"/>
                <a:gd name="T66" fmla="*/ 256 w 443"/>
                <a:gd name="T67" fmla="*/ 118 h 479"/>
                <a:gd name="T68" fmla="*/ 232 w 443"/>
                <a:gd name="T69" fmla="*/ 130 h 479"/>
                <a:gd name="T70" fmla="*/ 204 w 443"/>
                <a:gd name="T71" fmla="*/ 142 h 479"/>
                <a:gd name="T72" fmla="*/ 177 w 443"/>
                <a:gd name="T73" fmla="*/ 139 h 479"/>
                <a:gd name="T74" fmla="*/ 170 w 443"/>
                <a:gd name="T75" fmla="*/ 150 h 479"/>
                <a:gd name="T76" fmla="*/ 166 w 443"/>
                <a:gd name="T77" fmla="*/ 171 h 479"/>
                <a:gd name="T78" fmla="*/ 145 w 443"/>
                <a:gd name="T79" fmla="*/ 180 h 479"/>
                <a:gd name="T80" fmla="*/ 130 w 443"/>
                <a:gd name="T81" fmla="*/ 229 h 479"/>
                <a:gd name="T82" fmla="*/ 112 w 443"/>
                <a:gd name="T83" fmla="*/ 243 h 479"/>
                <a:gd name="T84" fmla="*/ 107 w 443"/>
                <a:gd name="T85" fmla="*/ 261 h 479"/>
                <a:gd name="T86" fmla="*/ 107 w 443"/>
                <a:gd name="T87" fmla="*/ 271 h 479"/>
                <a:gd name="T88" fmla="*/ 104 w 443"/>
                <a:gd name="T89" fmla="*/ 287 h 479"/>
                <a:gd name="T90" fmla="*/ 100 w 443"/>
                <a:gd name="T91" fmla="*/ 307 h 479"/>
                <a:gd name="T92" fmla="*/ 91 w 443"/>
                <a:gd name="T93" fmla="*/ 328 h 479"/>
                <a:gd name="T94" fmla="*/ 88 w 443"/>
                <a:gd name="T95" fmla="*/ 342 h 479"/>
                <a:gd name="T96" fmla="*/ 84 w 443"/>
                <a:gd name="T97" fmla="*/ 371 h 479"/>
                <a:gd name="T98" fmla="*/ 62 w 443"/>
                <a:gd name="T99" fmla="*/ 394 h 479"/>
                <a:gd name="T100" fmla="*/ 43 w 443"/>
                <a:gd name="T101" fmla="*/ 415 h 479"/>
                <a:gd name="T102" fmla="*/ 31 w 443"/>
                <a:gd name="T103" fmla="*/ 436 h 479"/>
                <a:gd name="T104" fmla="*/ 20 w 443"/>
                <a:gd name="T105" fmla="*/ 448 h 479"/>
                <a:gd name="T106" fmla="*/ 0 w 443"/>
                <a:gd name="T107" fmla="*/ 474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43" h="479">
                  <a:moveTo>
                    <a:pt x="0" y="474"/>
                  </a:moveTo>
                  <a:cubicBezTo>
                    <a:pt x="11" y="475"/>
                    <a:pt x="11" y="475"/>
                    <a:pt x="11" y="475"/>
                  </a:cubicBezTo>
                  <a:cubicBezTo>
                    <a:pt x="15" y="475"/>
                    <a:pt x="19" y="474"/>
                    <a:pt x="23" y="474"/>
                  </a:cubicBezTo>
                  <a:cubicBezTo>
                    <a:pt x="27" y="474"/>
                    <a:pt x="32" y="474"/>
                    <a:pt x="37" y="474"/>
                  </a:cubicBezTo>
                  <a:cubicBezTo>
                    <a:pt x="40" y="475"/>
                    <a:pt x="46" y="477"/>
                    <a:pt x="48" y="479"/>
                  </a:cubicBezTo>
                  <a:cubicBezTo>
                    <a:pt x="48" y="479"/>
                    <a:pt x="48" y="479"/>
                    <a:pt x="48" y="479"/>
                  </a:cubicBezTo>
                  <a:cubicBezTo>
                    <a:pt x="57" y="474"/>
                    <a:pt x="65" y="463"/>
                    <a:pt x="75" y="458"/>
                  </a:cubicBezTo>
                  <a:cubicBezTo>
                    <a:pt x="94" y="446"/>
                    <a:pt x="89" y="428"/>
                    <a:pt x="96" y="410"/>
                  </a:cubicBezTo>
                  <a:cubicBezTo>
                    <a:pt x="101" y="399"/>
                    <a:pt x="102" y="404"/>
                    <a:pt x="113" y="403"/>
                  </a:cubicBezTo>
                  <a:cubicBezTo>
                    <a:pt x="138" y="402"/>
                    <a:pt x="138" y="402"/>
                    <a:pt x="138" y="402"/>
                  </a:cubicBezTo>
                  <a:cubicBezTo>
                    <a:pt x="147" y="403"/>
                    <a:pt x="147" y="403"/>
                    <a:pt x="147" y="403"/>
                  </a:cubicBezTo>
                  <a:cubicBezTo>
                    <a:pt x="147" y="403"/>
                    <a:pt x="147" y="403"/>
                    <a:pt x="147" y="403"/>
                  </a:cubicBezTo>
                  <a:cubicBezTo>
                    <a:pt x="154" y="367"/>
                    <a:pt x="154" y="367"/>
                    <a:pt x="154" y="367"/>
                  </a:cubicBezTo>
                  <a:cubicBezTo>
                    <a:pt x="178" y="311"/>
                    <a:pt x="178" y="311"/>
                    <a:pt x="178" y="311"/>
                  </a:cubicBezTo>
                  <a:cubicBezTo>
                    <a:pt x="184" y="306"/>
                    <a:pt x="191" y="289"/>
                    <a:pt x="194" y="282"/>
                  </a:cubicBezTo>
                  <a:cubicBezTo>
                    <a:pt x="214" y="247"/>
                    <a:pt x="255" y="232"/>
                    <a:pt x="278" y="203"/>
                  </a:cubicBezTo>
                  <a:cubicBezTo>
                    <a:pt x="360" y="142"/>
                    <a:pt x="360" y="142"/>
                    <a:pt x="360" y="142"/>
                  </a:cubicBezTo>
                  <a:cubicBezTo>
                    <a:pt x="438" y="93"/>
                    <a:pt x="438" y="93"/>
                    <a:pt x="438" y="93"/>
                  </a:cubicBezTo>
                  <a:cubicBezTo>
                    <a:pt x="438" y="93"/>
                    <a:pt x="438" y="93"/>
                    <a:pt x="438" y="93"/>
                  </a:cubicBezTo>
                  <a:cubicBezTo>
                    <a:pt x="435" y="85"/>
                    <a:pt x="437" y="79"/>
                    <a:pt x="437" y="71"/>
                  </a:cubicBezTo>
                  <a:cubicBezTo>
                    <a:pt x="437" y="67"/>
                    <a:pt x="436" y="61"/>
                    <a:pt x="439" y="58"/>
                  </a:cubicBezTo>
                  <a:cubicBezTo>
                    <a:pt x="443" y="43"/>
                    <a:pt x="439" y="30"/>
                    <a:pt x="427" y="21"/>
                  </a:cubicBezTo>
                  <a:cubicBezTo>
                    <a:pt x="415" y="12"/>
                    <a:pt x="393" y="0"/>
                    <a:pt x="379" y="1"/>
                  </a:cubicBezTo>
                  <a:cubicBezTo>
                    <a:pt x="377" y="17"/>
                    <a:pt x="377" y="17"/>
                    <a:pt x="377" y="17"/>
                  </a:cubicBezTo>
                  <a:cubicBezTo>
                    <a:pt x="400" y="37"/>
                    <a:pt x="400" y="37"/>
                    <a:pt x="400" y="37"/>
                  </a:cubicBezTo>
                  <a:cubicBezTo>
                    <a:pt x="384" y="56"/>
                    <a:pt x="384" y="56"/>
                    <a:pt x="384" y="56"/>
                  </a:cubicBezTo>
                  <a:cubicBezTo>
                    <a:pt x="379" y="61"/>
                    <a:pt x="372" y="66"/>
                    <a:pt x="367" y="72"/>
                  </a:cubicBezTo>
                  <a:cubicBezTo>
                    <a:pt x="354" y="84"/>
                    <a:pt x="354" y="84"/>
                    <a:pt x="354" y="84"/>
                  </a:cubicBezTo>
                  <a:cubicBezTo>
                    <a:pt x="346" y="92"/>
                    <a:pt x="343" y="90"/>
                    <a:pt x="332" y="92"/>
                  </a:cubicBezTo>
                  <a:cubicBezTo>
                    <a:pt x="310" y="96"/>
                    <a:pt x="310" y="96"/>
                    <a:pt x="310" y="96"/>
                  </a:cubicBezTo>
                  <a:cubicBezTo>
                    <a:pt x="304" y="98"/>
                    <a:pt x="283" y="109"/>
                    <a:pt x="278" y="106"/>
                  </a:cubicBezTo>
                  <a:cubicBezTo>
                    <a:pt x="277" y="105"/>
                    <a:pt x="275" y="103"/>
                    <a:pt x="275" y="101"/>
                  </a:cubicBezTo>
                  <a:cubicBezTo>
                    <a:pt x="274" y="101"/>
                    <a:pt x="274" y="101"/>
                    <a:pt x="273" y="101"/>
                  </a:cubicBezTo>
                  <a:cubicBezTo>
                    <a:pt x="267" y="106"/>
                    <a:pt x="262" y="113"/>
                    <a:pt x="256" y="118"/>
                  </a:cubicBezTo>
                  <a:cubicBezTo>
                    <a:pt x="250" y="122"/>
                    <a:pt x="239" y="132"/>
                    <a:pt x="232" y="130"/>
                  </a:cubicBezTo>
                  <a:cubicBezTo>
                    <a:pt x="224" y="138"/>
                    <a:pt x="215" y="144"/>
                    <a:pt x="204" y="142"/>
                  </a:cubicBezTo>
                  <a:cubicBezTo>
                    <a:pt x="195" y="140"/>
                    <a:pt x="185" y="142"/>
                    <a:pt x="177" y="139"/>
                  </a:cubicBezTo>
                  <a:cubicBezTo>
                    <a:pt x="173" y="138"/>
                    <a:pt x="171" y="147"/>
                    <a:pt x="170" y="150"/>
                  </a:cubicBezTo>
                  <a:cubicBezTo>
                    <a:pt x="168" y="157"/>
                    <a:pt x="167" y="163"/>
                    <a:pt x="166" y="171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30" y="229"/>
                    <a:pt x="130" y="229"/>
                    <a:pt x="130" y="229"/>
                  </a:cubicBezTo>
                  <a:cubicBezTo>
                    <a:pt x="127" y="238"/>
                    <a:pt x="119" y="239"/>
                    <a:pt x="112" y="243"/>
                  </a:cubicBezTo>
                  <a:cubicBezTo>
                    <a:pt x="109" y="245"/>
                    <a:pt x="107" y="257"/>
                    <a:pt x="107" y="261"/>
                  </a:cubicBezTo>
                  <a:cubicBezTo>
                    <a:pt x="107" y="266"/>
                    <a:pt x="110" y="266"/>
                    <a:pt x="107" y="271"/>
                  </a:cubicBezTo>
                  <a:cubicBezTo>
                    <a:pt x="103" y="277"/>
                    <a:pt x="106" y="281"/>
                    <a:pt x="104" y="287"/>
                  </a:cubicBezTo>
                  <a:cubicBezTo>
                    <a:pt x="104" y="294"/>
                    <a:pt x="103" y="300"/>
                    <a:pt x="100" y="307"/>
                  </a:cubicBezTo>
                  <a:cubicBezTo>
                    <a:pt x="97" y="314"/>
                    <a:pt x="93" y="321"/>
                    <a:pt x="91" y="328"/>
                  </a:cubicBezTo>
                  <a:cubicBezTo>
                    <a:pt x="90" y="332"/>
                    <a:pt x="90" y="338"/>
                    <a:pt x="88" y="342"/>
                  </a:cubicBezTo>
                  <a:cubicBezTo>
                    <a:pt x="88" y="352"/>
                    <a:pt x="88" y="362"/>
                    <a:pt x="84" y="371"/>
                  </a:cubicBezTo>
                  <a:cubicBezTo>
                    <a:pt x="81" y="376"/>
                    <a:pt x="67" y="393"/>
                    <a:pt x="62" y="394"/>
                  </a:cubicBezTo>
                  <a:cubicBezTo>
                    <a:pt x="55" y="402"/>
                    <a:pt x="47" y="405"/>
                    <a:pt x="43" y="415"/>
                  </a:cubicBezTo>
                  <a:cubicBezTo>
                    <a:pt x="41" y="422"/>
                    <a:pt x="36" y="430"/>
                    <a:pt x="31" y="436"/>
                  </a:cubicBezTo>
                  <a:cubicBezTo>
                    <a:pt x="27" y="439"/>
                    <a:pt x="24" y="444"/>
                    <a:pt x="20" y="448"/>
                  </a:cubicBezTo>
                  <a:cubicBezTo>
                    <a:pt x="16" y="460"/>
                    <a:pt x="9" y="468"/>
                    <a:pt x="0" y="47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3"/>
            <p:cNvSpPr>
              <a:spLocks/>
            </p:cNvSpPr>
            <p:nvPr/>
          </p:nvSpPr>
          <p:spPr bwMode="auto">
            <a:xfrm>
              <a:off x="6223" y="969"/>
              <a:ext cx="784" cy="995"/>
            </a:xfrm>
            <a:custGeom>
              <a:avLst/>
              <a:gdLst>
                <a:gd name="T0" fmla="*/ 0 w 331"/>
                <a:gd name="T1" fmla="*/ 310 h 420"/>
                <a:gd name="T2" fmla="*/ 2 w 331"/>
                <a:gd name="T3" fmla="*/ 400 h 420"/>
                <a:gd name="T4" fmla="*/ 2 w 331"/>
                <a:gd name="T5" fmla="*/ 417 h 420"/>
                <a:gd name="T6" fmla="*/ 21 w 331"/>
                <a:gd name="T7" fmla="*/ 420 h 420"/>
                <a:gd name="T8" fmla="*/ 21 w 331"/>
                <a:gd name="T9" fmla="*/ 420 h 420"/>
                <a:gd name="T10" fmla="*/ 25 w 331"/>
                <a:gd name="T11" fmla="*/ 405 h 420"/>
                <a:gd name="T12" fmla="*/ 25 w 331"/>
                <a:gd name="T13" fmla="*/ 402 h 420"/>
                <a:gd name="T14" fmla="*/ 38 w 331"/>
                <a:gd name="T15" fmla="*/ 372 h 420"/>
                <a:gd name="T16" fmla="*/ 57 w 331"/>
                <a:gd name="T17" fmla="*/ 342 h 420"/>
                <a:gd name="T18" fmla="*/ 67 w 331"/>
                <a:gd name="T19" fmla="*/ 326 h 420"/>
                <a:gd name="T20" fmla="*/ 84 w 331"/>
                <a:gd name="T21" fmla="*/ 305 h 420"/>
                <a:gd name="T22" fmla="*/ 91 w 331"/>
                <a:gd name="T23" fmla="*/ 282 h 420"/>
                <a:gd name="T24" fmla="*/ 105 w 331"/>
                <a:gd name="T25" fmla="*/ 248 h 420"/>
                <a:gd name="T26" fmla="*/ 119 w 331"/>
                <a:gd name="T27" fmla="*/ 232 h 420"/>
                <a:gd name="T28" fmla="*/ 114 w 331"/>
                <a:gd name="T29" fmla="*/ 229 h 420"/>
                <a:gd name="T30" fmla="*/ 113 w 331"/>
                <a:gd name="T31" fmla="*/ 234 h 420"/>
                <a:gd name="T32" fmla="*/ 102 w 331"/>
                <a:gd name="T33" fmla="*/ 242 h 420"/>
                <a:gd name="T34" fmla="*/ 95 w 331"/>
                <a:gd name="T35" fmla="*/ 221 h 420"/>
                <a:gd name="T36" fmla="*/ 100 w 331"/>
                <a:gd name="T37" fmla="*/ 203 h 420"/>
                <a:gd name="T38" fmla="*/ 128 w 331"/>
                <a:gd name="T39" fmla="*/ 180 h 420"/>
                <a:gd name="T40" fmla="*/ 143 w 331"/>
                <a:gd name="T41" fmla="*/ 187 h 420"/>
                <a:gd name="T42" fmla="*/ 147 w 331"/>
                <a:gd name="T43" fmla="*/ 196 h 420"/>
                <a:gd name="T44" fmla="*/ 140 w 331"/>
                <a:gd name="T45" fmla="*/ 199 h 420"/>
                <a:gd name="T46" fmla="*/ 135 w 331"/>
                <a:gd name="T47" fmla="*/ 200 h 420"/>
                <a:gd name="T48" fmla="*/ 142 w 331"/>
                <a:gd name="T49" fmla="*/ 206 h 420"/>
                <a:gd name="T50" fmla="*/ 154 w 331"/>
                <a:gd name="T51" fmla="*/ 196 h 420"/>
                <a:gd name="T52" fmla="*/ 160 w 331"/>
                <a:gd name="T53" fmla="*/ 182 h 420"/>
                <a:gd name="T54" fmla="*/ 157 w 331"/>
                <a:gd name="T55" fmla="*/ 181 h 420"/>
                <a:gd name="T56" fmla="*/ 149 w 331"/>
                <a:gd name="T57" fmla="*/ 190 h 420"/>
                <a:gd name="T58" fmla="*/ 139 w 331"/>
                <a:gd name="T59" fmla="*/ 178 h 420"/>
                <a:gd name="T60" fmla="*/ 166 w 331"/>
                <a:gd name="T61" fmla="*/ 142 h 420"/>
                <a:gd name="T62" fmla="*/ 201 w 331"/>
                <a:gd name="T63" fmla="*/ 147 h 420"/>
                <a:gd name="T64" fmla="*/ 199 w 331"/>
                <a:gd name="T65" fmla="*/ 160 h 420"/>
                <a:gd name="T66" fmla="*/ 189 w 331"/>
                <a:gd name="T67" fmla="*/ 161 h 420"/>
                <a:gd name="T68" fmla="*/ 193 w 331"/>
                <a:gd name="T69" fmla="*/ 168 h 420"/>
                <a:gd name="T70" fmla="*/ 211 w 331"/>
                <a:gd name="T71" fmla="*/ 149 h 420"/>
                <a:gd name="T72" fmla="*/ 219 w 331"/>
                <a:gd name="T73" fmla="*/ 138 h 420"/>
                <a:gd name="T74" fmla="*/ 214 w 331"/>
                <a:gd name="T75" fmla="*/ 139 h 420"/>
                <a:gd name="T76" fmla="*/ 207 w 331"/>
                <a:gd name="T77" fmla="*/ 142 h 420"/>
                <a:gd name="T78" fmla="*/ 221 w 331"/>
                <a:gd name="T79" fmla="*/ 105 h 420"/>
                <a:gd name="T80" fmla="*/ 235 w 331"/>
                <a:gd name="T81" fmla="*/ 129 h 420"/>
                <a:gd name="T82" fmla="*/ 280 w 331"/>
                <a:gd name="T83" fmla="*/ 169 h 420"/>
                <a:gd name="T84" fmla="*/ 328 w 331"/>
                <a:gd name="T85" fmla="*/ 154 h 420"/>
                <a:gd name="T86" fmla="*/ 329 w 331"/>
                <a:gd name="T87" fmla="*/ 138 h 420"/>
                <a:gd name="T88" fmla="*/ 327 w 331"/>
                <a:gd name="T89" fmla="*/ 129 h 420"/>
                <a:gd name="T90" fmla="*/ 323 w 331"/>
                <a:gd name="T91" fmla="*/ 117 h 420"/>
                <a:gd name="T92" fmla="*/ 322 w 331"/>
                <a:gd name="T93" fmla="*/ 111 h 420"/>
                <a:gd name="T94" fmla="*/ 317 w 331"/>
                <a:gd name="T95" fmla="*/ 91 h 420"/>
                <a:gd name="T96" fmla="*/ 313 w 331"/>
                <a:gd name="T97" fmla="*/ 76 h 420"/>
                <a:gd name="T98" fmla="*/ 310 w 331"/>
                <a:gd name="T99" fmla="*/ 53 h 420"/>
                <a:gd name="T100" fmla="*/ 307 w 331"/>
                <a:gd name="T101" fmla="*/ 30 h 420"/>
                <a:gd name="T102" fmla="*/ 307 w 331"/>
                <a:gd name="T103" fmla="*/ 30 h 420"/>
                <a:gd name="T104" fmla="*/ 302 w 331"/>
                <a:gd name="T105" fmla="*/ 21 h 420"/>
                <a:gd name="T106" fmla="*/ 291 w 331"/>
                <a:gd name="T107" fmla="*/ 0 h 420"/>
                <a:gd name="T108" fmla="*/ 291 w 331"/>
                <a:gd name="T109" fmla="*/ 0 h 420"/>
                <a:gd name="T110" fmla="*/ 213 w 331"/>
                <a:gd name="T111" fmla="*/ 49 h 420"/>
                <a:gd name="T112" fmla="*/ 132 w 331"/>
                <a:gd name="T113" fmla="*/ 109 h 420"/>
                <a:gd name="T114" fmla="*/ 48 w 331"/>
                <a:gd name="T115" fmla="*/ 188 h 420"/>
                <a:gd name="T116" fmla="*/ 31 w 331"/>
                <a:gd name="T117" fmla="*/ 218 h 420"/>
                <a:gd name="T118" fmla="*/ 7 w 331"/>
                <a:gd name="T119" fmla="*/ 273 h 420"/>
                <a:gd name="T120" fmla="*/ 0 w 331"/>
                <a:gd name="T121" fmla="*/ 31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1" h="420">
                  <a:moveTo>
                    <a:pt x="0" y="310"/>
                  </a:moveTo>
                  <a:cubicBezTo>
                    <a:pt x="2" y="400"/>
                    <a:pt x="2" y="400"/>
                    <a:pt x="2" y="400"/>
                  </a:cubicBezTo>
                  <a:cubicBezTo>
                    <a:pt x="2" y="417"/>
                    <a:pt x="2" y="417"/>
                    <a:pt x="2" y="417"/>
                  </a:cubicBezTo>
                  <a:cubicBezTo>
                    <a:pt x="21" y="420"/>
                    <a:pt x="21" y="420"/>
                    <a:pt x="21" y="420"/>
                  </a:cubicBezTo>
                  <a:cubicBezTo>
                    <a:pt x="21" y="420"/>
                    <a:pt x="21" y="420"/>
                    <a:pt x="21" y="420"/>
                  </a:cubicBezTo>
                  <a:cubicBezTo>
                    <a:pt x="22" y="413"/>
                    <a:pt x="23" y="407"/>
                    <a:pt x="25" y="405"/>
                  </a:cubicBezTo>
                  <a:cubicBezTo>
                    <a:pt x="25" y="402"/>
                    <a:pt x="25" y="402"/>
                    <a:pt x="25" y="402"/>
                  </a:cubicBezTo>
                  <a:cubicBezTo>
                    <a:pt x="29" y="391"/>
                    <a:pt x="32" y="382"/>
                    <a:pt x="38" y="372"/>
                  </a:cubicBezTo>
                  <a:cubicBezTo>
                    <a:pt x="57" y="342"/>
                    <a:pt x="57" y="342"/>
                    <a:pt x="57" y="342"/>
                  </a:cubicBezTo>
                  <a:cubicBezTo>
                    <a:pt x="61" y="339"/>
                    <a:pt x="65" y="331"/>
                    <a:pt x="67" y="326"/>
                  </a:cubicBezTo>
                  <a:cubicBezTo>
                    <a:pt x="72" y="318"/>
                    <a:pt x="78" y="311"/>
                    <a:pt x="84" y="305"/>
                  </a:cubicBezTo>
                  <a:cubicBezTo>
                    <a:pt x="93" y="297"/>
                    <a:pt x="92" y="292"/>
                    <a:pt x="91" y="282"/>
                  </a:cubicBezTo>
                  <a:cubicBezTo>
                    <a:pt x="97" y="270"/>
                    <a:pt x="84" y="253"/>
                    <a:pt x="105" y="248"/>
                  </a:cubicBezTo>
                  <a:cubicBezTo>
                    <a:pt x="111" y="247"/>
                    <a:pt x="119" y="238"/>
                    <a:pt x="119" y="232"/>
                  </a:cubicBezTo>
                  <a:cubicBezTo>
                    <a:pt x="119" y="230"/>
                    <a:pt x="116" y="225"/>
                    <a:pt x="114" y="229"/>
                  </a:cubicBezTo>
                  <a:cubicBezTo>
                    <a:pt x="113" y="230"/>
                    <a:pt x="116" y="232"/>
                    <a:pt x="113" y="234"/>
                  </a:cubicBezTo>
                  <a:cubicBezTo>
                    <a:pt x="111" y="237"/>
                    <a:pt x="107" y="246"/>
                    <a:pt x="102" y="242"/>
                  </a:cubicBezTo>
                  <a:cubicBezTo>
                    <a:pt x="96" y="237"/>
                    <a:pt x="96" y="229"/>
                    <a:pt x="95" y="221"/>
                  </a:cubicBezTo>
                  <a:cubicBezTo>
                    <a:pt x="97" y="214"/>
                    <a:pt x="96" y="209"/>
                    <a:pt x="100" y="203"/>
                  </a:cubicBezTo>
                  <a:cubicBezTo>
                    <a:pt x="105" y="195"/>
                    <a:pt x="118" y="181"/>
                    <a:pt x="128" y="180"/>
                  </a:cubicBezTo>
                  <a:cubicBezTo>
                    <a:pt x="135" y="179"/>
                    <a:pt x="138" y="182"/>
                    <a:pt x="143" y="187"/>
                  </a:cubicBezTo>
                  <a:cubicBezTo>
                    <a:pt x="145" y="189"/>
                    <a:pt x="148" y="193"/>
                    <a:pt x="147" y="196"/>
                  </a:cubicBezTo>
                  <a:cubicBezTo>
                    <a:pt x="145" y="199"/>
                    <a:pt x="142" y="200"/>
                    <a:pt x="140" y="199"/>
                  </a:cubicBezTo>
                  <a:cubicBezTo>
                    <a:pt x="139" y="198"/>
                    <a:pt x="135" y="198"/>
                    <a:pt x="135" y="200"/>
                  </a:cubicBezTo>
                  <a:cubicBezTo>
                    <a:pt x="135" y="202"/>
                    <a:pt x="140" y="206"/>
                    <a:pt x="142" y="206"/>
                  </a:cubicBezTo>
                  <a:cubicBezTo>
                    <a:pt x="145" y="206"/>
                    <a:pt x="151" y="199"/>
                    <a:pt x="154" y="196"/>
                  </a:cubicBezTo>
                  <a:cubicBezTo>
                    <a:pt x="158" y="195"/>
                    <a:pt x="164" y="183"/>
                    <a:pt x="160" y="182"/>
                  </a:cubicBezTo>
                  <a:cubicBezTo>
                    <a:pt x="160" y="180"/>
                    <a:pt x="158" y="181"/>
                    <a:pt x="157" y="181"/>
                  </a:cubicBezTo>
                  <a:cubicBezTo>
                    <a:pt x="156" y="184"/>
                    <a:pt x="155" y="197"/>
                    <a:pt x="149" y="190"/>
                  </a:cubicBezTo>
                  <a:cubicBezTo>
                    <a:pt x="147" y="187"/>
                    <a:pt x="141" y="183"/>
                    <a:pt x="139" y="178"/>
                  </a:cubicBezTo>
                  <a:cubicBezTo>
                    <a:pt x="134" y="162"/>
                    <a:pt x="154" y="147"/>
                    <a:pt x="166" y="142"/>
                  </a:cubicBezTo>
                  <a:cubicBezTo>
                    <a:pt x="180" y="136"/>
                    <a:pt x="189" y="141"/>
                    <a:pt x="201" y="147"/>
                  </a:cubicBezTo>
                  <a:cubicBezTo>
                    <a:pt x="208" y="150"/>
                    <a:pt x="203" y="156"/>
                    <a:pt x="199" y="160"/>
                  </a:cubicBezTo>
                  <a:cubicBezTo>
                    <a:pt x="195" y="164"/>
                    <a:pt x="193" y="164"/>
                    <a:pt x="189" y="161"/>
                  </a:cubicBezTo>
                  <a:cubicBezTo>
                    <a:pt x="185" y="157"/>
                    <a:pt x="184" y="170"/>
                    <a:pt x="193" y="168"/>
                  </a:cubicBezTo>
                  <a:cubicBezTo>
                    <a:pt x="204" y="165"/>
                    <a:pt x="203" y="155"/>
                    <a:pt x="211" y="149"/>
                  </a:cubicBezTo>
                  <a:cubicBezTo>
                    <a:pt x="215" y="148"/>
                    <a:pt x="220" y="142"/>
                    <a:pt x="219" y="138"/>
                  </a:cubicBezTo>
                  <a:cubicBezTo>
                    <a:pt x="218" y="132"/>
                    <a:pt x="214" y="134"/>
                    <a:pt x="214" y="139"/>
                  </a:cubicBezTo>
                  <a:cubicBezTo>
                    <a:pt x="212" y="140"/>
                    <a:pt x="210" y="144"/>
                    <a:pt x="207" y="142"/>
                  </a:cubicBezTo>
                  <a:cubicBezTo>
                    <a:pt x="188" y="129"/>
                    <a:pt x="208" y="111"/>
                    <a:pt x="221" y="105"/>
                  </a:cubicBezTo>
                  <a:cubicBezTo>
                    <a:pt x="229" y="102"/>
                    <a:pt x="234" y="124"/>
                    <a:pt x="235" y="129"/>
                  </a:cubicBezTo>
                  <a:cubicBezTo>
                    <a:pt x="240" y="150"/>
                    <a:pt x="259" y="164"/>
                    <a:pt x="280" y="169"/>
                  </a:cubicBezTo>
                  <a:cubicBezTo>
                    <a:pt x="290" y="172"/>
                    <a:pt x="323" y="165"/>
                    <a:pt x="328" y="154"/>
                  </a:cubicBezTo>
                  <a:cubicBezTo>
                    <a:pt x="331" y="148"/>
                    <a:pt x="330" y="145"/>
                    <a:pt x="329" y="138"/>
                  </a:cubicBezTo>
                  <a:cubicBezTo>
                    <a:pt x="327" y="129"/>
                    <a:pt x="327" y="129"/>
                    <a:pt x="327" y="129"/>
                  </a:cubicBezTo>
                  <a:cubicBezTo>
                    <a:pt x="327" y="124"/>
                    <a:pt x="324" y="121"/>
                    <a:pt x="323" y="117"/>
                  </a:cubicBezTo>
                  <a:cubicBezTo>
                    <a:pt x="323" y="115"/>
                    <a:pt x="322" y="113"/>
                    <a:pt x="322" y="111"/>
                  </a:cubicBezTo>
                  <a:cubicBezTo>
                    <a:pt x="317" y="91"/>
                    <a:pt x="317" y="91"/>
                    <a:pt x="317" y="91"/>
                  </a:cubicBezTo>
                  <a:cubicBezTo>
                    <a:pt x="313" y="76"/>
                    <a:pt x="313" y="76"/>
                    <a:pt x="313" y="76"/>
                  </a:cubicBezTo>
                  <a:cubicBezTo>
                    <a:pt x="311" y="68"/>
                    <a:pt x="311" y="61"/>
                    <a:pt x="310" y="53"/>
                  </a:cubicBezTo>
                  <a:cubicBezTo>
                    <a:pt x="311" y="46"/>
                    <a:pt x="306" y="36"/>
                    <a:pt x="307" y="30"/>
                  </a:cubicBezTo>
                  <a:cubicBezTo>
                    <a:pt x="307" y="30"/>
                    <a:pt x="307" y="30"/>
                    <a:pt x="307" y="30"/>
                  </a:cubicBezTo>
                  <a:cubicBezTo>
                    <a:pt x="302" y="21"/>
                    <a:pt x="302" y="21"/>
                    <a:pt x="302" y="21"/>
                  </a:cubicBezTo>
                  <a:cubicBezTo>
                    <a:pt x="297" y="15"/>
                    <a:pt x="294" y="7"/>
                    <a:pt x="291" y="0"/>
                  </a:cubicBezTo>
                  <a:cubicBezTo>
                    <a:pt x="291" y="0"/>
                    <a:pt x="291" y="0"/>
                    <a:pt x="291" y="0"/>
                  </a:cubicBezTo>
                  <a:cubicBezTo>
                    <a:pt x="213" y="49"/>
                    <a:pt x="213" y="49"/>
                    <a:pt x="213" y="49"/>
                  </a:cubicBezTo>
                  <a:cubicBezTo>
                    <a:pt x="132" y="109"/>
                    <a:pt x="132" y="109"/>
                    <a:pt x="132" y="109"/>
                  </a:cubicBezTo>
                  <a:cubicBezTo>
                    <a:pt x="108" y="139"/>
                    <a:pt x="67" y="154"/>
                    <a:pt x="48" y="188"/>
                  </a:cubicBezTo>
                  <a:cubicBezTo>
                    <a:pt x="44" y="196"/>
                    <a:pt x="37" y="213"/>
                    <a:pt x="31" y="218"/>
                  </a:cubicBezTo>
                  <a:cubicBezTo>
                    <a:pt x="7" y="273"/>
                    <a:pt x="7" y="273"/>
                    <a:pt x="7" y="273"/>
                  </a:cubicBezTo>
                  <a:cubicBezTo>
                    <a:pt x="0" y="310"/>
                    <a:pt x="0" y="310"/>
                    <a:pt x="0" y="31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4"/>
            <p:cNvSpPr>
              <a:spLocks/>
            </p:cNvSpPr>
            <p:nvPr/>
          </p:nvSpPr>
          <p:spPr bwMode="auto">
            <a:xfrm>
              <a:off x="6223" y="969"/>
              <a:ext cx="784" cy="995"/>
            </a:xfrm>
            <a:custGeom>
              <a:avLst/>
              <a:gdLst>
                <a:gd name="T0" fmla="*/ 0 w 331"/>
                <a:gd name="T1" fmla="*/ 310 h 420"/>
                <a:gd name="T2" fmla="*/ 2 w 331"/>
                <a:gd name="T3" fmla="*/ 400 h 420"/>
                <a:gd name="T4" fmla="*/ 2 w 331"/>
                <a:gd name="T5" fmla="*/ 417 h 420"/>
                <a:gd name="T6" fmla="*/ 21 w 331"/>
                <a:gd name="T7" fmla="*/ 420 h 420"/>
                <a:gd name="T8" fmla="*/ 21 w 331"/>
                <a:gd name="T9" fmla="*/ 420 h 420"/>
                <a:gd name="T10" fmla="*/ 25 w 331"/>
                <a:gd name="T11" fmla="*/ 405 h 420"/>
                <a:gd name="T12" fmla="*/ 25 w 331"/>
                <a:gd name="T13" fmla="*/ 402 h 420"/>
                <a:gd name="T14" fmla="*/ 38 w 331"/>
                <a:gd name="T15" fmla="*/ 372 h 420"/>
                <a:gd name="T16" fmla="*/ 57 w 331"/>
                <a:gd name="T17" fmla="*/ 342 h 420"/>
                <a:gd name="T18" fmla="*/ 67 w 331"/>
                <a:gd name="T19" fmla="*/ 326 h 420"/>
                <a:gd name="T20" fmla="*/ 84 w 331"/>
                <a:gd name="T21" fmla="*/ 305 h 420"/>
                <a:gd name="T22" fmla="*/ 91 w 331"/>
                <a:gd name="T23" fmla="*/ 282 h 420"/>
                <a:gd name="T24" fmla="*/ 105 w 331"/>
                <a:gd name="T25" fmla="*/ 248 h 420"/>
                <a:gd name="T26" fmla="*/ 119 w 331"/>
                <a:gd name="T27" fmla="*/ 232 h 420"/>
                <a:gd name="T28" fmla="*/ 114 w 331"/>
                <a:gd name="T29" fmla="*/ 229 h 420"/>
                <a:gd name="T30" fmla="*/ 113 w 331"/>
                <a:gd name="T31" fmla="*/ 234 h 420"/>
                <a:gd name="T32" fmla="*/ 102 w 331"/>
                <a:gd name="T33" fmla="*/ 242 h 420"/>
                <a:gd name="T34" fmla="*/ 95 w 331"/>
                <a:gd name="T35" fmla="*/ 221 h 420"/>
                <a:gd name="T36" fmla="*/ 100 w 331"/>
                <a:gd name="T37" fmla="*/ 203 h 420"/>
                <a:gd name="T38" fmla="*/ 128 w 331"/>
                <a:gd name="T39" fmla="*/ 180 h 420"/>
                <a:gd name="T40" fmla="*/ 143 w 331"/>
                <a:gd name="T41" fmla="*/ 187 h 420"/>
                <a:gd name="T42" fmla="*/ 147 w 331"/>
                <a:gd name="T43" fmla="*/ 196 h 420"/>
                <a:gd name="T44" fmla="*/ 140 w 331"/>
                <a:gd name="T45" fmla="*/ 199 h 420"/>
                <a:gd name="T46" fmla="*/ 135 w 331"/>
                <a:gd name="T47" fmla="*/ 200 h 420"/>
                <a:gd name="T48" fmla="*/ 142 w 331"/>
                <a:gd name="T49" fmla="*/ 206 h 420"/>
                <a:gd name="T50" fmla="*/ 154 w 331"/>
                <a:gd name="T51" fmla="*/ 196 h 420"/>
                <a:gd name="T52" fmla="*/ 160 w 331"/>
                <a:gd name="T53" fmla="*/ 182 h 420"/>
                <a:gd name="T54" fmla="*/ 157 w 331"/>
                <a:gd name="T55" fmla="*/ 181 h 420"/>
                <a:gd name="T56" fmla="*/ 149 w 331"/>
                <a:gd name="T57" fmla="*/ 190 h 420"/>
                <a:gd name="T58" fmla="*/ 139 w 331"/>
                <a:gd name="T59" fmla="*/ 178 h 420"/>
                <a:gd name="T60" fmla="*/ 166 w 331"/>
                <a:gd name="T61" fmla="*/ 142 h 420"/>
                <a:gd name="T62" fmla="*/ 201 w 331"/>
                <a:gd name="T63" fmla="*/ 147 h 420"/>
                <a:gd name="T64" fmla="*/ 199 w 331"/>
                <a:gd name="T65" fmla="*/ 160 h 420"/>
                <a:gd name="T66" fmla="*/ 189 w 331"/>
                <a:gd name="T67" fmla="*/ 161 h 420"/>
                <a:gd name="T68" fmla="*/ 193 w 331"/>
                <a:gd name="T69" fmla="*/ 168 h 420"/>
                <a:gd name="T70" fmla="*/ 211 w 331"/>
                <a:gd name="T71" fmla="*/ 149 h 420"/>
                <a:gd name="T72" fmla="*/ 219 w 331"/>
                <a:gd name="T73" fmla="*/ 138 h 420"/>
                <a:gd name="T74" fmla="*/ 214 w 331"/>
                <a:gd name="T75" fmla="*/ 139 h 420"/>
                <a:gd name="T76" fmla="*/ 207 w 331"/>
                <a:gd name="T77" fmla="*/ 142 h 420"/>
                <a:gd name="T78" fmla="*/ 221 w 331"/>
                <a:gd name="T79" fmla="*/ 105 h 420"/>
                <a:gd name="T80" fmla="*/ 235 w 331"/>
                <a:gd name="T81" fmla="*/ 129 h 420"/>
                <a:gd name="T82" fmla="*/ 280 w 331"/>
                <a:gd name="T83" fmla="*/ 169 h 420"/>
                <a:gd name="T84" fmla="*/ 328 w 331"/>
                <a:gd name="T85" fmla="*/ 154 h 420"/>
                <a:gd name="T86" fmla="*/ 329 w 331"/>
                <a:gd name="T87" fmla="*/ 138 h 420"/>
                <a:gd name="T88" fmla="*/ 327 w 331"/>
                <a:gd name="T89" fmla="*/ 129 h 420"/>
                <a:gd name="T90" fmla="*/ 323 w 331"/>
                <a:gd name="T91" fmla="*/ 117 h 420"/>
                <a:gd name="T92" fmla="*/ 322 w 331"/>
                <a:gd name="T93" fmla="*/ 111 h 420"/>
                <a:gd name="T94" fmla="*/ 317 w 331"/>
                <a:gd name="T95" fmla="*/ 91 h 420"/>
                <a:gd name="T96" fmla="*/ 313 w 331"/>
                <a:gd name="T97" fmla="*/ 76 h 420"/>
                <a:gd name="T98" fmla="*/ 310 w 331"/>
                <a:gd name="T99" fmla="*/ 53 h 420"/>
                <a:gd name="T100" fmla="*/ 307 w 331"/>
                <a:gd name="T101" fmla="*/ 30 h 420"/>
                <a:gd name="T102" fmla="*/ 307 w 331"/>
                <a:gd name="T103" fmla="*/ 30 h 420"/>
                <a:gd name="T104" fmla="*/ 302 w 331"/>
                <a:gd name="T105" fmla="*/ 21 h 420"/>
                <a:gd name="T106" fmla="*/ 291 w 331"/>
                <a:gd name="T107" fmla="*/ 0 h 420"/>
                <a:gd name="T108" fmla="*/ 291 w 331"/>
                <a:gd name="T109" fmla="*/ 0 h 420"/>
                <a:gd name="T110" fmla="*/ 213 w 331"/>
                <a:gd name="T111" fmla="*/ 49 h 420"/>
                <a:gd name="T112" fmla="*/ 132 w 331"/>
                <a:gd name="T113" fmla="*/ 109 h 420"/>
                <a:gd name="T114" fmla="*/ 48 w 331"/>
                <a:gd name="T115" fmla="*/ 188 h 420"/>
                <a:gd name="T116" fmla="*/ 31 w 331"/>
                <a:gd name="T117" fmla="*/ 218 h 420"/>
                <a:gd name="T118" fmla="*/ 7 w 331"/>
                <a:gd name="T119" fmla="*/ 273 h 420"/>
                <a:gd name="T120" fmla="*/ 0 w 331"/>
                <a:gd name="T121" fmla="*/ 31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1" h="420">
                  <a:moveTo>
                    <a:pt x="0" y="310"/>
                  </a:moveTo>
                  <a:cubicBezTo>
                    <a:pt x="2" y="400"/>
                    <a:pt x="2" y="400"/>
                    <a:pt x="2" y="400"/>
                  </a:cubicBezTo>
                  <a:cubicBezTo>
                    <a:pt x="2" y="417"/>
                    <a:pt x="2" y="417"/>
                    <a:pt x="2" y="417"/>
                  </a:cubicBezTo>
                  <a:cubicBezTo>
                    <a:pt x="21" y="420"/>
                    <a:pt x="21" y="420"/>
                    <a:pt x="21" y="420"/>
                  </a:cubicBezTo>
                  <a:cubicBezTo>
                    <a:pt x="21" y="420"/>
                    <a:pt x="21" y="420"/>
                    <a:pt x="21" y="420"/>
                  </a:cubicBezTo>
                  <a:cubicBezTo>
                    <a:pt x="22" y="413"/>
                    <a:pt x="23" y="407"/>
                    <a:pt x="25" y="405"/>
                  </a:cubicBezTo>
                  <a:cubicBezTo>
                    <a:pt x="25" y="402"/>
                    <a:pt x="25" y="402"/>
                    <a:pt x="25" y="402"/>
                  </a:cubicBezTo>
                  <a:cubicBezTo>
                    <a:pt x="29" y="391"/>
                    <a:pt x="32" y="382"/>
                    <a:pt x="38" y="372"/>
                  </a:cubicBezTo>
                  <a:cubicBezTo>
                    <a:pt x="57" y="342"/>
                    <a:pt x="57" y="342"/>
                    <a:pt x="57" y="342"/>
                  </a:cubicBezTo>
                  <a:cubicBezTo>
                    <a:pt x="61" y="339"/>
                    <a:pt x="65" y="331"/>
                    <a:pt x="67" y="326"/>
                  </a:cubicBezTo>
                  <a:cubicBezTo>
                    <a:pt x="72" y="318"/>
                    <a:pt x="78" y="311"/>
                    <a:pt x="84" y="305"/>
                  </a:cubicBezTo>
                  <a:cubicBezTo>
                    <a:pt x="93" y="297"/>
                    <a:pt x="92" y="292"/>
                    <a:pt x="91" y="282"/>
                  </a:cubicBezTo>
                  <a:cubicBezTo>
                    <a:pt x="97" y="270"/>
                    <a:pt x="84" y="253"/>
                    <a:pt x="105" y="248"/>
                  </a:cubicBezTo>
                  <a:cubicBezTo>
                    <a:pt x="111" y="247"/>
                    <a:pt x="119" y="238"/>
                    <a:pt x="119" y="232"/>
                  </a:cubicBezTo>
                  <a:cubicBezTo>
                    <a:pt x="119" y="230"/>
                    <a:pt x="116" y="225"/>
                    <a:pt x="114" y="229"/>
                  </a:cubicBezTo>
                  <a:cubicBezTo>
                    <a:pt x="113" y="230"/>
                    <a:pt x="116" y="232"/>
                    <a:pt x="113" y="234"/>
                  </a:cubicBezTo>
                  <a:cubicBezTo>
                    <a:pt x="111" y="237"/>
                    <a:pt x="107" y="246"/>
                    <a:pt x="102" y="242"/>
                  </a:cubicBezTo>
                  <a:cubicBezTo>
                    <a:pt x="96" y="237"/>
                    <a:pt x="96" y="229"/>
                    <a:pt x="95" y="221"/>
                  </a:cubicBezTo>
                  <a:cubicBezTo>
                    <a:pt x="97" y="214"/>
                    <a:pt x="96" y="209"/>
                    <a:pt x="100" y="203"/>
                  </a:cubicBezTo>
                  <a:cubicBezTo>
                    <a:pt x="105" y="195"/>
                    <a:pt x="118" y="181"/>
                    <a:pt x="128" y="180"/>
                  </a:cubicBezTo>
                  <a:cubicBezTo>
                    <a:pt x="135" y="179"/>
                    <a:pt x="138" y="182"/>
                    <a:pt x="143" y="187"/>
                  </a:cubicBezTo>
                  <a:cubicBezTo>
                    <a:pt x="145" y="189"/>
                    <a:pt x="148" y="193"/>
                    <a:pt x="147" y="196"/>
                  </a:cubicBezTo>
                  <a:cubicBezTo>
                    <a:pt x="145" y="199"/>
                    <a:pt x="142" y="200"/>
                    <a:pt x="140" y="199"/>
                  </a:cubicBezTo>
                  <a:cubicBezTo>
                    <a:pt x="139" y="198"/>
                    <a:pt x="135" y="198"/>
                    <a:pt x="135" y="200"/>
                  </a:cubicBezTo>
                  <a:cubicBezTo>
                    <a:pt x="135" y="202"/>
                    <a:pt x="140" y="206"/>
                    <a:pt x="142" y="206"/>
                  </a:cubicBezTo>
                  <a:cubicBezTo>
                    <a:pt x="145" y="206"/>
                    <a:pt x="151" y="199"/>
                    <a:pt x="154" y="196"/>
                  </a:cubicBezTo>
                  <a:cubicBezTo>
                    <a:pt x="158" y="195"/>
                    <a:pt x="164" y="183"/>
                    <a:pt x="160" y="182"/>
                  </a:cubicBezTo>
                  <a:cubicBezTo>
                    <a:pt x="160" y="180"/>
                    <a:pt x="158" y="181"/>
                    <a:pt x="157" y="181"/>
                  </a:cubicBezTo>
                  <a:cubicBezTo>
                    <a:pt x="156" y="184"/>
                    <a:pt x="155" y="197"/>
                    <a:pt x="149" y="190"/>
                  </a:cubicBezTo>
                  <a:cubicBezTo>
                    <a:pt x="147" y="187"/>
                    <a:pt x="141" y="183"/>
                    <a:pt x="139" y="178"/>
                  </a:cubicBezTo>
                  <a:cubicBezTo>
                    <a:pt x="134" y="162"/>
                    <a:pt x="154" y="147"/>
                    <a:pt x="166" y="142"/>
                  </a:cubicBezTo>
                  <a:cubicBezTo>
                    <a:pt x="180" y="136"/>
                    <a:pt x="189" y="141"/>
                    <a:pt x="201" y="147"/>
                  </a:cubicBezTo>
                  <a:cubicBezTo>
                    <a:pt x="208" y="150"/>
                    <a:pt x="203" y="156"/>
                    <a:pt x="199" y="160"/>
                  </a:cubicBezTo>
                  <a:cubicBezTo>
                    <a:pt x="195" y="164"/>
                    <a:pt x="193" y="164"/>
                    <a:pt x="189" y="161"/>
                  </a:cubicBezTo>
                  <a:cubicBezTo>
                    <a:pt x="185" y="157"/>
                    <a:pt x="184" y="170"/>
                    <a:pt x="193" y="168"/>
                  </a:cubicBezTo>
                  <a:cubicBezTo>
                    <a:pt x="204" y="165"/>
                    <a:pt x="203" y="155"/>
                    <a:pt x="211" y="149"/>
                  </a:cubicBezTo>
                  <a:cubicBezTo>
                    <a:pt x="215" y="148"/>
                    <a:pt x="220" y="142"/>
                    <a:pt x="219" y="138"/>
                  </a:cubicBezTo>
                  <a:cubicBezTo>
                    <a:pt x="218" y="132"/>
                    <a:pt x="214" y="134"/>
                    <a:pt x="214" y="139"/>
                  </a:cubicBezTo>
                  <a:cubicBezTo>
                    <a:pt x="212" y="140"/>
                    <a:pt x="210" y="144"/>
                    <a:pt x="207" y="142"/>
                  </a:cubicBezTo>
                  <a:cubicBezTo>
                    <a:pt x="188" y="129"/>
                    <a:pt x="208" y="111"/>
                    <a:pt x="221" y="105"/>
                  </a:cubicBezTo>
                  <a:cubicBezTo>
                    <a:pt x="229" y="102"/>
                    <a:pt x="234" y="124"/>
                    <a:pt x="235" y="129"/>
                  </a:cubicBezTo>
                  <a:cubicBezTo>
                    <a:pt x="240" y="150"/>
                    <a:pt x="259" y="164"/>
                    <a:pt x="280" y="169"/>
                  </a:cubicBezTo>
                  <a:cubicBezTo>
                    <a:pt x="290" y="172"/>
                    <a:pt x="323" y="165"/>
                    <a:pt x="328" y="154"/>
                  </a:cubicBezTo>
                  <a:cubicBezTo>
                    <a:pt x="331" y="148"/>
                    <a:pt x="330" y="145"/>
                    <a:pt x="329" y="138"/>
                  </a:cubicBezTo>
                  <a:cubicBezTo>
                    <a:pt x="327" y="129"/>
                    <a:pt x="327" y="129"/>
                    <a:pt x="327" y="129"/>
                  </a:cubicBezTo>
                  <a:cubicBezTo>
                    <a:pt x="327" y="124"/>
                    <a:pt x="324" y="121"/>
                    <a:pt x="323" y="117"/>
                  </a:cubicBezTo>
                  <a:cubicBezTo>
                    <a:pt x="323" y="115"/>
                    <a:pt x="322" y="113"/>
                    <a:pt x="322" y="111"/>
                  </a:cubicBezTo>
                  <a:cubicBezTo>
                    <a:pt x="317" y="91"/>
                    <a:pt x="317" y="91"/>
                    <a:pt x="317" y="91"/>
                  </a:cubicBezTo>
                  <a:cubicBezTo>
                    <a:pt x="313" y="76"/>
                    <a:pt x="313" y="76"/>
                    <a:pt x="313" y="76"/>
                  </a:cubicBezTo>
                  <a:cubicBezTo>
                    <a:pt x="311" y="68"/>
                    <a:pt x="311" y="61"/>
                    <a:pt x="310" y="53"/>
                  </a:cubicBezTo>
                  <a:cubicBezTo>
                    <a:pt x="311" y="46"/>
                    <a:pt x="306" y="36"/>
                    <a:pt x="307" y="30"/>
                  </a:cubicBezTo>
                  <a:cubicBezTo>
                    <a:pt x="307" y="30"/>
                    <a:pt x="307" y="30"/>
                    <a:pt x="307" y="30"/>
                  </a:cubicBezTo>
                  <a:cubicBezTo>
                    <a:pt x="302" y="21"/>
                    <a:pt x="302" y="21"/>
                    <a:pt x="302" y="21"/>
                  </a:cubicBezTo>
                  <a:cubicBezTo>
                    <a:pt x="297" y="15"/>
                    <a:pt x="294" y="7"/>
                    <a:pt x="291" y="0"/>
                  </a:cubicBezTo>
                  <a:cubicBezTo>
                    <a:pt x="291" y="0"/>
                    <a:pt x="291" y="0"/>
                    <a:pt x="291" y="0"/>
                  </a:cubicBezTo>
                  <a:cubicBezTo>
                    <a:pt x="213" y="49"/>
                    <a:pt x="213" y="49"/>
                    <a:pt x="213" y="49"/>
                  </a:cubicBezTo>
                  <a:cubicBezTo>
                    <a:pt x="132" y="109"/>
                    <a:pt x="132" y="109"/>
                    <a:pt x="132" y="109"/>
                  </a:cubicBezTo>
                  <a:cubicBezTo>
                    <a:pt x="108" y="139"/>
                    <a:pt x="67" y="154"/>
                    <a:pt x="48" y="188"/>
                  </a:cubicBezTo>
                  <a:cubicBezTo>
                    <a:pt x="44" y="196"/>
                    <a:pt x="37" y="213"/>
                    <a:pt x="31" y="218"/>
                  </a:cubicBezTo>
                  <a:cubicBezTo>
                    <a:pt x="7" y="273"/>
                    <a:pt x="7" y="273"/>
                    <a:pt x="7" y="273"/>
                  </a:cubicBezTo>
                  <a:cubicBezTo>
                    <a:pt x="0" y="310"/>
                    <a:pt x="0" y="310"/>
                    <a:pt x="0" y="310"/>
                  </a:cubicBezTo>
                  <a:close/>
                </a:path>
              </a:pathLst>
            </a:custGeom>
            <a:gradFill>
              <a:gsLst>
                <a:gs pos="0">
                  <a:srgbClr val="31548F">
                    <a:lumMod val="67000"/>
                  </a:srgbClr>
                </a:gs>
                <a:gs pos="48000">
                  <a:srgbClr val="34A3C1"/>
                </a:gs>
                <a:gs pos="100000">
                  <a:srgbClr val="6B71C7"/>
                </a:gs>
              </a:gsLst>
              <a:path path="circle">
                <a:fillToRect l="100000" t="100000"/>
              </a:path>
            </a:gra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0" name="TextBox 29"/>
          <p:cNvSpPr txBox="1"/>
          <p:nvPr/>
        </p:nvSpPr>
        <p:spPr>
          <a:xfrm>
            <a:off x="602553" y="2093459"/>
            <a:ext cx="4988807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I’m a </a:t>
            </a:r>
            <a:r>
              <a:rPr lang="en-US" sz="2400" b="1" dirty="0">
                <a:latin typeface="Source Sans Pro" panose="020B0503030403020204" pitchFamily="34" charset="0"/>
              </a:rPr>
              <a:t>big fan </a:t>
            </a:r>
            <a:r>
              <a:rPr lang="en-US" sz="2400" dirty="0">
                <a:latin typeface="Source Sans Pro" panose="020B0503030403020204" pitchFamily="34" charset="0"/>
              </a:rPr>
              <a:t>of doing what you are </a:t>
            </a:r>
            <a:r>
              <a:rPr lang="en-US" sz="2400" i="1" dirty="0">
                <a:latin typeface="Source Sans Pro" panose="020B0503030403020204" pitchFamily="34" charset="0"/>
              </a:rPr>
              <a:t>really</a:t>
            </a:r>
            <a:r>
              <a:rPr lang="en-US" sz="2400" dirty="0">
                <a:latin typeface="Source Sans Pro" panose="020B0503030403020204" pitchFamily="34" charset="0"/>
              </a:rPr>
              <a:t> bad at. A </a:t>
            </a:r>
            <a:r>
              <a:rPr lang="en-US" sz="2400" b="1" dirty="0">
                <a:latin typeface="Source Sans Pro" panose="020B0503030403020204" pitchFamily="34" charset="0"/>
              </a:rPr>
              <a:t>lot</a:t>
            </a:r>
            <a:r>
              <a:rPr lang="en-US" sz="24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31" name="Rectangle 30"/>
          <p:cNvSpPr/>
          <p:nvPr/>
        </p:nvSpPr>
        <p:spPr>
          <a:xfrm>
            <a:off x="602553" y="2975928"/>
            <a:ext cx="4864539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</a:t>
            </a:r>
            <a:r>
              <a:rPr lang="en-US" sz="1200" dirty="0" smtClean="0">
                <a:latin typeface="Source Sans Pro Light" panose="020B0403030403020204" pitchFamily="34" charset="0"/>
              </a:rPr>
              <a:t>offal.</a:t>
            </a:r>
            <a:endParaRPr lang="en-US" sz="1200" dirty="0">
              <a:latin typeface="Source Sans Pro Light" panose="020B0403030403020204" pitchFamily="34" charset="0"/>
            </a:endParaRPr>
          </a:p>
        </p:txBody>
      </p:sp>
      <p:sp>
        <p:nvSpPr>
          <p:cNvPr id="32" name="Rounded Rectangle 31"/>
          <p:cNvSpPr/>
          <p:nvPr/>
        </p:nvSpPr>
        <p:spPr>
          <a:xfrm>
            <a:off x="618614" y="3993213"/>
            <a:ext cx="3892234" cy="717929"/>
          </a:xfrm>
          <a:prstGeom prst="roundRect">
            <a:avLst>
              <a:gd name="adj" fmla="val 50000"/>
            </a:avLst>
          </a:prstGeom>
          <a:solidFill>
            <a:schemeClr val="tx2">
              <a:lumMod val="20000"/>
              <a:lumOff val="80000"/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rIns="180000" rtlCol="0" anchor="ctr"/>
          <a:lstStyle/>
          <a:p>
            <a:pPr>
              <a:lnSpc>
                <a:spcPct val="130000"/>
              </a:lnSpc>
            </a:pP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000" dirty="0" err="1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000" dirty="0" err="1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000" dirty="0" err="1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000" dirty="0" err="1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000" dirty="0" smtClean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YOLO.</a:t>
            </a:r>
            <a:endParaRPr lang="en-US" sz="1000" dirty="0">
              <a:solidFill>
                <a:schemeClr val="tx1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33" name="Group 32"/>
          <p:cNvGrpSpPr/>
          <p:nvPr/>
        </p:nvGrpSpPr>
        <p:grpSpPr>
          <a:xfrm>
            <a:off x="651340" y="4846679"/>
            <a:ext cx="1683449" cy="574055"/>
            <a:chOff x="651340" y="5088735"/>
            <a:chExt cx="1683449" cy="574055"/>
          </a:xfrm>
        </p:grpSpPr>
        <p:sp>
          <p:nvSpPr>
            <p:cNvPr id="34" name="Oval 33"/>
            <p:cNvSpPr>
              <a:spLocks noChangeAspect="1"/>
            </p:cNvSpPr>
            <p:nvPr/>
          </p:nvSpPr>
          <p:spPr>
            <a:xfrm>
              <a:off x="651340" y="5114150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1324576" y="5088735"/>
              <a:ext cx="10102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Source Sans Pro" panose="020B0503030403020204" pitchFamily="34" charset="0"/>
                  <a:ea typeface="Roboto Black" panose="02000000000000000000" pitchFamily="2" charset="0"/>
                  <a:cs typeface="Roboto Black" panose="02000000000000000000" pitchFamily="2" charset="0"/>
                </a:rPr>
                <a:t>2.888 K</a:t>
              </a:r>
              <a:endParaRPr lang="en-US" sz="2000" b="1" dirty="0">
                <a:latin typeface="Source Sans Pro" panose="020B0503030403020204" pitchFamily="34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6" name="Rectangle 35"/>
            <p:cNvSpPr/>
            <p:nvPr/>
          </p:nvSpPr>
          <p:spPr>
            <a:xfrm>
              <a:off x="1426249" y="5470889"/>
              <a:ext cx="527388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7" name="Shape 2614"/>
            <p:cNvSpPr/>
            <p:nvPr/>
          </p:nvSpPr>
          <p:spPr>
            <a:xfrm>
              <a:off x="782228" y="526494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958" y="17505"/>
                  </a:moveTo>
                  <a:cubicBezTo>
                    <a:pt x="17372" y="16944"/>
                    <a:pt x="16242" y="15945"/>
                    <a:pt x="15117" y="15413"/>
                  </a:cubicBezTo>
                  <a:cubicBezTo>
                    <a:pt x="14189" y="14975"/>
                    <a:pt x="13657" y="14531"/>
                    <a:pt x="13491" y="14057"/>
                  </a:cubicBezTo>
                  <a:cubicBezTo>
                    <a:pt x="13377" y="13728"/>
                    <a:pt x="13428" y="13351"/>
                    <a:pt x="13649" y="12904"/>
                  </a:cubicBezTo>
                  <a:cubicBezTo>
                    <a:pt x="13815" y="12567"/>
                    <a:pt x="13972" y="12286"/>
                    <a:pt x="14117" y="12028"/>
                  </a:cubicBezTo>
                  <a:cubicBezTo>
                    <a:pt x="14730" y="10934"/>
                    <a:pt x="15203" y="10145"/>
                    <a:pt x="15203" y="7348"/>
                  </a:cubicBezTo>
                  <a:cubicBezTo>
                    <a:pt x="15203" y="3162"/>
                    <a:pt x="12787" y="2951"/>
                    <a:pt x="12309" y="2951"/>
                  </a:cubicBezTo>
                  <a:cubicBezTo>
                    <a:pt x="11917" y="2951"/>
                    <a:pt x="11672" y="3037"/>
                    <a:pt x="11435" y="3121"/>
                  </a:cubicBezTo>
                  <a:cubicBezTo>
                    <a:pt x="11175" y="3213"/>
                    <a:pt x="10907" y="3309"/>
                    <a:pt x="10296" y="3319"/>
                  </a:cubicBezTo>
                  <a:cubicBezTo>
                    <a:pt x="9190" y="3337"/>
                    <a:pt x="6873" y="3375"/>
                    <a:pt x="6873" y="7226"/>
                  </a:cubicBezTo>
                  <a:cubicBezTo>
                    <a:pt x="6873" y="9919"/>
                    <a:pt x="7574" y="11156"/>
                    <a:pt x="8125" y="12150"/>
                  </a:cubicBezTo>
                  <a:cubicBezTo>
                    <a:pt x="8266" y="12404"/>
                    <a:pt x="8399" y="12645"/>
                    <a:pt x="8505" y="12885"/>
                  </a:cubicBezTo>
                  <a:cubicBezTo>
                    <a:pt x="8973" y="13949"/>
                    <a:pt x="8631" y="14693"/>
                    <a:pt x="7426" y="15224"/>
                  </a:cubicBezTo>
                  <a:cubicBezTo>
                    <a:pt x="5905" y="15897"/>
                    <a:pt x="5188" y="16247"/>
                    <a:pt x="3693" y="17562"/>
                  </a:cubicBezTo>
                  <a:cubicBezTo>
                    <a:pt x="2017" y="15800"/>
                    <a:pt x="982" y="134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3395"/>
                    <a:pt x="19603" y="15749"/>
                    <a:pt x="17958" y="17505"/>
                  </a:cubicBezTo>
                  <a:moveTo>
                    <a:pt x="10800" y="20618"/>
                  </a:moveTo>
                  <a:cubicBezTo>
                    <a:pt x="8356" y="20618"/>
                    <a:pt x="6125" y="19720"/>
                    <a:pt x="4407" y="18242"/>
                  </a:cubicBezTo>
                  <a:cubicBezTo>
                    <a:pt x="5730" y="17084"/>
                    <a:pt x="6362" y="16767"/>
                    <a:pt x="7823" y="16122"/>
                  </a:cubicBezTo>
                  <a:cubicBezTo>
                    <a:pt x="9515" y="15375"/>
                    <a:pt x="10091" y="14051"/>
                    <a:pt x="9403" y="12489"/>
                  </a:cubicBezTo>
                  <a:cubicBezTo>
                    <a:pt x="9279" y="12208"/>
                    <a:pt x="9136" y="11949"/>
                    <a:pt x="8984" y="11674"/>
                  </a:cubicBezTo>
                  <a:cubicBezTo>
                    <a:pt x="8461" y="10732"/>
                    <a:pt x="7855" y="9665"/>
                    <a:pt x="7855" y="7226"/>
                  </a:cubicBezTo>
                  <a:cubicBezTo>
                    <a:pt x="7855" y="4341"/>
                    <a:pt x="9224" y="4318"/>
                    <a:pt x="10312" y="4300"/>
                  </a:cubicBezTo>
                  <a:cubicBezTo>
                    <a:pt x="11084" y="4287"/>
                    <a:pt x="11461" y="4154"/>
                    <a:pt x="11763" y="4047"/>
                  </a:cubicBezTo>
                  <a:cubicBezTo>
                    <a:pt x="11964" y="3975"/>
                    <a:pt x="12086" y="3933"/>
                    <a:pt x="12309" y="3933"/>
                  </a:cubicBezTo>
                  <a:cubicBezTo>
                    <a:pt x="13218" y="3933"/>
                    <a:pt x="14221" y="4830"/>
                    <a:pt x="14221" y="7348"/>
                  </a:cubicBezTo>
                  <a:cubicBezTo>
                    <a:pt x="14221" y="9888"/>
                    <a:pt x="13840" y="10513"/>
                    <a:pt x="13261" y="11548"/>
                  </a:cubicBezTo>
                  <a:cubicBezTo>
                    <a:pt x="13108" y="11820"/>
                    <a:pt x="12943" y="12115"/>
                    <a:pt x="12768" y="12470"/>
                  </a:cubicBezTo>
                  <a:cubicBezTo>
                    <a:pt x="12430" y="13155"/>
                    <a:pt x="12362" y="13798"/>
                    <a:pt x="12565" y="14380"/>
                  </a:cubicBezTo>
                  <a:cubicBezTo>
                    <a:pt x="12825" y="15126"/>
                    <a:pt x="13502" y="15737"/>
                    <a:pt x="14696" y="16302"/>
                  </a:cubicBezTo>
                  <a:cubicBezTo>
                    <a:pt x="15675" y="16764"/>
                    <a:pt x="16700" y="17667"/>
                    <a:pt x="17251" y="18189"/>
                  </a:cubicBezTo>
                  <a:cubicBezTo>
                    <a:pt x="15525" y="19697"/>
                    <a:pt x="13272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" panose="020B0503030403020204" pitchFamily="34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2597658" y="4869455"/>
            <a:ext cx="1683449" cy="574055"/>
            <a:chOff x="2597658" y="5111511"/>
            <a:chExt cx="1683449" cy="574055"/>
          </a:xfrm>
        </p:grpSpPr>
        <p:sp>
          <p:nvSpPr>
            <p:cNvPr id="39" name="Oval 38"/>
            <p:cNvSpPr>
              <a:spLocks noChangeAspect="1"/>
            </p:cNvSpPr>
            <p:nvPr/>
          </p:nvSpPr>
          <p:spPr>
            <a:xfrm>
              <a:off x="2597658" y="5136926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3270894" y="5111511"/>
              <a:ext cx="10102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>
                  <a:latin typeface="Source Sans Pro" panose="020B0503030403020204" pitchFamily="34" charset="0"/>
                  <a:ea typeface="Roboto Black" panose="02000000000000000000" pitchFamily="2" charset="0"/>
                  <a:cs typeface="Roboto Black" panose="02000000000000000000" pitchFamily="2" charset="0"/>
                </a:rPr>
                <a:t>1</a:t>
              </a:r>
              <a:r>
                <a:rPr lang="en-US" sz="2000" b="1" dirty="0" smtClean="0">
                  <a:latin typeface="Source Sans Pro" panose="020B0503030403020204" pitchFamily="34" charset="0"/>
                  <a:ea typeface="Roboto Black" panose="02000000000000000000" pitchFamily="2" charset="0"/>
                  <a:cs typeface="Roboto Black" panose="02000000000000000000" pitchFamily="2" charset="0"/>
                </a:rPr>
                <a:t>.074 K</a:t>
              </a:r>
              <a:endParaRPr lang="en-US" sz="2000" b="1" dirty="0">
                <a:latin typeface="Source Sans Pro" panose="020B0503030403020204" pitchFamily="34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41" name="Rectangle 40"/>
            <p:cNvSpPr/>
            <p:nvPr/>
          </p:nvSpPr>
          <p:spPr>
            <a:xfrm>
              <a:off x="3372567" y="5483045"/>
              <a:ext cx="668453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Female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42" name="Shape 2615"/>
            <p:cNvSpPr/>
            <p:nvPr/>
          </p:nvSpPr>
          <p:spPr>
            <a:xfrm>
              <a:off x="2732314" y="526714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593" y="17878"/>
                  </a:moveTo>
                  <a:cubicBezTo>
                    <a:pt x="16514" y="16546"/>
                    <a:pt x="15177" y="15812"/>
                    <a:pt x="14084" y="15323"/>
                  </a:cubicBezTo>
                  <a:cubicBezTo>
                    <a:pt x="13842" y="15214"/>
                    <a:pt x="13687" y="15099"/>
                    <a:pt x="13598" y="14990"/>
                  </a:cubicBezTo>
                  <a:cubicBezTo>
                    <a:pt x="15238" y="14959"/>
                    <a:pt x="16521" y="14237"/>
                    <a:pt x="16581" y="14203"/>
                  </a:cubicBezTo>
                  <a:cubicBezTo>
                    <a:pt x="16751" y="14106"/>
                    <a:pt x="16846" y="13918"/>
                    <a:pt x="16826" y="13724"/>
                  </a:cubicBezTo>
                  <a:cubicBezTo>
                    <a:pt x="16807" y="13546"/>
                    <a:pt x="16693" y="13394"/>
                    <a:pt x="16530" y="13325"/>
                  </a:cubicBezTo>
                  <a:cubicBezTo>
                    <a:pt x="16461" y="13275"/>
                    <a:pt x="15663" y="12629"/>
                    <a:pt x="15663" y="9051"/>
                  </a:cubicBezTo>
                  <a:cubicBezTo>
                    <a:pt x="15663" y="5000"/>
                    <a:pt x="14115" y="2945"/>
                    <a:pt x="11061" y="2945"/>
                  </a:cubicBezTo>
                  <a:cubicBezTo>
                    <a:pt x="8481" y="2945"/>
                    <a:pt x="5845" y="3642"/>
                    <a:pt x="5845" y="8806"/>
                  </a:cubicBezTo>
                  <a:cubicBezTo>
                    <a:pt x="5845" y="12555"/>
                    <a:pt x="5219" y="13278"/>
                    <a:pt x="5122" y="13367"/>
                  </a:cubicBezTo>
                  <a:cubicBezTo>
                    <a:pt x="4957" y="13416"/>
                    <a:pt x="4826" y="13551"/>
                    <a:pt x="4784" y="13723"/>
                  </a:cubicBezTo>
                  <a:cubicBezTo>
                    <a:pt x="4734" y="13935"/>
                    <a:pt x="4828" y="14153"/>
                    <a:pt x="5015" y="14262"/>
                  </a:cubicBezTo>
                  <a:cubicBezTo>
                    <a:pt x="6396" y="15064"/>
                    <a:pt x="7482" y="15136"/>
                    <a:pt x="8065" y="15091"/>
                  </a:cubicBezTo>
                  <a:cubicBezTo>
                    <a:pt x="7994" y="15151"/>
                    <a:pt x="7850" y="15241"/>
                    <a:pt x="7564" y="15335"/>
                  </a:cubicBezTo>
                  <a:cubicBezTo>
                    <a:pt x="6211" y="15776"/>
                    <a:pt x="4766" y="16807"/>
                    <a:pt x="3958" y="17834"/>
                  </a:cubicBezTo>
                  <a:cubicBezTo>
                    <a:pt x="2125" y="16050"/>
                    <a:pt x="982" y="13560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2" y="982"/>
                    <a:pt x="20618" y="5377"/>
                    <a:pt x="20618" y="10800"/>
                  </a:cubicBezTo>
                  <a:cubicBezTo>
                    <a:pt x="20618" y="13584"/>
                    <a:pt x="19454" y="16092"/>
                    <a:pt x="17593" y="17878"/>
                  </a:cubicBezTo>
                  <a:moveTo>
                    <a:pt x="10800" y="20618"/>
                  </a:moveTo>
                  <a:cubicBezTo>
                    <a:pt x="8489" y="20618"/>
                    <a:pt x="6370" y="19815"/>
                    <a:pt x="4693" y="18480"/>
                  </a:cubicBezTo>
                  <a:cubicBezTo>
                    <a:pt x="5360" y="17604"/>
                    <a:pt x="6693" y="16652"/>
                    <a:pt x="7869" y="16268"/>
                  </a:cubicBezTo>
                  <a:cubicBezTo>
                    <a:pt x="8578" y="16037"/>
                    <a:pt x="8988" y="15688"/>
                    <a:pt x="9087" y="15232"/>
                  </a:cubicBezTo>
                  <a:cubicBezTo>
                    <a:pt x="9214" y="14656"/>
                    <a:pt x="8775" y="14230"/>
                    <a:pt x="8725" y="14183"/>
                  </a:cubicBezTo>
                  <a:cubicBezTo>
                    <a:pt x="8597" y="14065"/>
                    <a:pt x="8412" y="14025"/>
                    <a:pt x="8246" y="14075"/>
                  </a:cubicBezTo>
                  <a:cubicBezTo>
                    <a:pt x="8208" y="14086"/>
                    <a:pt x="7406" y="14309"/>
                    <a:pt x="6089" y="13714"/>
                  </a:cubicBezTo>
                  <a:cubicBezTo>
                    <a:pt x="6486" y="13026"/>
                    <a:pt x="6826" y="11618"/>
                    <a:pt x="6826" y="8806"/>
                  </a:cubicBezTo>
                  <a:cubicBezTo>
                    <a:pt x="6826" y="4301"/>
                    <a:pt x="8829" y="3928"/>
                    <a:pt x="11061" y="3928"/>
                  </a:cubicBezTo>
                  <a:cubicBezTo>
                    <a:pt x="12615" y="3928"/>
                    <a:pt x="14681" y="4458"/>
                    <a:pt x="14681" y="9051"/>
                  </a:cubicBezTo>
                  <a:cubicBezTo>
                    <a:pt x="14681" y="11662"/>
                    <a:pt x="15092" y="12966"/>
                    <a:pt x="15499" y="13617"/>
                  </a:cubicBezTo>
                  <a:cubicBezTo>
                    <a:pt x="14943" y="13829"/>
                    <a:pt x="14058" y="14076"/>
                    <a:pt x="13097" y="13993"/>
                  </a:cubicBezTo>
                  <a:cubicBezTo>
                    <a:pt x="12883" y="13971"/>
                    <a:pt x="12690" y="14092"/>
                    <a:pt x="12605" y="14285"/>
                  </a:cubicBezTo>
                  <a:cubicBezTo>
                    <a:pt x="12420" y="14704"/>
                    <a:pt x="12408" y="15649"/>
                    <a:pt x="13683" y="16219"/>
                  </a:cubicBezTo>
                  <a:cubicBezTo>
                    <a:pt x="14677" y="16664"/>
                    <a:pt x="15893" y="17331"/>
                    <a:pt x="16850" y="18522"/>
                  </a:cubicBezTo>
                  <a:cubicBezTo>
                    <a:pt x="15182" y="19831"/>
                    <a:pt x="13085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" panose="020B0503030403020204" pitchFamily="34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125071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30" grpId="0"/>
      <p:bldP spid="31" grpId="0"/>
      <p:bldP spid="32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3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4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5" name="TextBox 4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Finland Map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1525588" y="1412875"/>
            <a:ext cx="2755900" cy="5027613"/>
            <a:chOff x="961" y="890"/>
            <a:chExt cx="1736" cy="3167"/>
          </a:xfrm>
          <a:solidFill>
            <a:schemeClr val="tx2">
              <a:lumMod val="20000"/>
              <a:lumOff val="80000"/>
            </a:schemeClr>
          </a:solidFill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1260" y="890"/>
              <a:ext cx="1093" cy="1409"/>
            </a:xfrm>
            <a:custGeom>
              <a:avLst/>
              <a:gdLst>
                <a:gd name="T0" fmla="*/ 426 w 461"/>
                <a:gd name="T1" fmla="*/ 396 h 595"/>
                <a:gd name="T2" fmla="*/ 452 w 461"/>
                <a:gd name="T3" fmla="*/ 471 h 595"/>
                <a:gd name="T4" fmla="*/ 426 w 461"/>
                <a:gd name="T5" fmla="*/ 477 h 595"/>
                <a:gd name="T6" fmla="*/ 401 w 461"/>
                <a:gd name="T7" fmla="*/ 482 h 595"/>
                <a:gd name="T8" fmla="*/ 410 w 461"/>
                <a:gd name="T9" fmla="*/ 508 h 595"/>
                <a:gd name="T10" fmla="*/ 412 w 461"/>
                <a:gd name="T11" fmla="*/ 534 h 595"/>
                <a:gd name="T12" fmla="*/ 393 w 461"/>
                <a:gd name="T13" fmla="*/ 539 h 595"/>
                <a:gd name="T14" fmla="*/ 395 w 461"/>
                <a:gd name="T15" fmla="*/ 558 h 595"/>
                <a:gd name="T16" fmla="*/ 360 w 461"/>
                <a:gd name="T17" fmla="*/ 557 h 595"/>
                <a:gd name="T18" fmla="*/ 340 w 461"/>
                <a:gd name="T19" fmla="*/ 553 h 595"/>
                <a:gd name="T20" fmla="*/ 310 w 461"/>
                <a:gd name="T21" fmla="*/ 578 h 595"/>
                <a:gd name="T22" fmla="*/ 224 w 461"/>
                <a:gd name="T23" fmla="*/ 589 h 595"/>
                <a:gd name="T24" fmla="*/ 209 w 461"/>
                <a:gd name="T25" fmla="*/ 589 h 595"/>
                <a:gd name="T26" fmla="*/ 196 w 461"/>
                <a:gd name="T27" fmla="*/ 587 h 595"/>
                <a:gd name="T28" fmla="*/ 190 w 461"/>
                <a:gd name="T29" fmla="*/ 570 h 595"/>
                <a:gd name="T30" fmla="*/ 174 w 461"/>
                <a:gd name="T31" fmla="*/ 568 h 595"/>
                <a:gd name="T32" fmla="*/ 165 w 461"/>
                <a:gd name="T33" fmla="*/ 553 h 595"/>
                <a:gd name="T34" fmla="*/ 153 w 461"/>
                <a:gd name="T35" fmla="*/ 522 h 595"/>
                <a:gd name="T36" fmla="*/ 146 w 461"/>
                <a:gd name="T37" fmla="*/ 493 h 595"/>
                <a:gd name="T38" fmla="*/ 156 w 461"/>
                <a:gd name="T39" fmla="*/ 460 h 595"/>
                <a:gd name="T40" fmla="*/ 160 w 461"/>
                <a:gd name="T41" fmla="*/ 429 h 595"/>
                <a:gd name="T42" fmla="*/ 140 w 461"/>
                <a:gd name="T43" fmla="*/ 393 h 595"/>
                <a:gd name="T44" fmla="*/ 150 w 461"/>
                <a:gd name="T45" fmla="*/ 370 h 595"/>
                <a:gd name="T46" fmla="*/ 134 w 461"/>
                <a:gd name="T47" fmla="*/ 353 h 595"/>
                <a:gd name="T48" fmla="*/ 138 w 461"/>
                <a:gd name="T49" fmla="*/ 330 h 595"/>
                <a:gd name="T50" fmla="*/ 144 w 461"/>
                <a:gd name="T51" fmla="*/ 290 h 595"/>
                <a:gd name="T52" fmla="*/ 128 w 461"/>
                <a:gd name="T53" fmla="*/ 263 h 595"/>
                <a:gd name="T54" fmla="*/ 115 w 461"/>
                <a:gd name="T55" fmla="*/ 245 h 595"/>
                <a:gd name="T56" fmla="*/ 98 w 461"/>
                <a:gd name="T57" fmla="*/ 228 h 595"/>
                <a:gd name="T58" fmla="*/ 67 w 461"/>
                <a:gd name="T59" fmla="*/ 218 h 595"/>
                <a:gd name="T60" fmla="*/ 46 w 461"/>
                <a:gd name="T61" fmla="*/ 193 h 595"/>
                <a:gd name="T62" fmla="*/ 27 w 461"/>
                <a:gd name="T63" fmla="*/ 169 h 595"/>
                <a:gd name="T64" fmla="*/ 12 w 461"/>
                <a:gd name="T65" fmla="*/ 146 h 595"/>
                <a:gd name="T66" fmla="*/ 22 w 461"/>
                <a:gd name="T67" fmla="*/ 142 h 595"/>
                <a:gd name="T68" fmla="*/ 35 w 461"/>
                <a:gd name="T69" fmla="*/ 105 h 595"/>
                <a:gd name="T70" fmla="*/ 71 w 461"/>
                <a:gd name="T71" fmla="*/ 145 h 595"/>
                <a:gd name="T72" fmla="*/ 84 w 461"/>
                <a:gd name="T73" fmla="*/ 182 h 595"/>
                <a:gd name="T74" fmla="*/ 115 w 461"/>
                <a:gd name="T75" fmla="*/ 191 h 595"/>
                <a:gd name="T76" fmla="*/ 147 w 461"/>
                <a:gd name="T77" fmla="*/ 185 h 595"/>
                <a:gd name="T78" fmla="*/ 169 w 461"/>
                <a:gd name="T79" fmla="*/ 180 h 595"/>
                <a:gd name="T80" fmla="*/ 202 w 461"/>
                <a:gd name="T81" fmla="*/ 206 h 595"/>
                <a:gd name="T82" fmla="*/ 215 w 461"/>
                <a:gd name="T83" fmla="*/ 188 h 595"/>
                <a:gd name="T84" fmla="*/ 241 w 461"/>
                <a:gd name="T85" fmla="*/ 159 h 595"/>
                <a:gd name="T86" fmla="*/ 243 w 461"/>
                <a:gd name="T87" fmla="*/ 111 h 595"/>
                <a:gd name="T88" fmla="*/ 248 w 461"/>
                <a:gd name="T89" fmla="*/ 75 h 595"/>
                <a:gd name="T90" fmla="*/ 261 w 461"/>
                <a:gd name="T91" fmla="*/ 50 h 595"/>
                <a:gd name="T92" fmla="*/ 289 w 461"/>
                <a:gd name="T93" fmla="*/ 22 h 595"/>
                <a:gd name="T94" fmla="*/ 311 w 461"/>
                <a:gd name="T95" fmla="*/ 16 h 595"/>
                <a:gd name="T96" fmla="*/ 338 w 461"/>
                <a:gd name="T97" fmla="*/ 0 h 595"/>
                <a:gd name="T98" fmla="*/ 360 w 461"/>
                <a:gd name="T99" fmla="*/ 29 h 595"/>
                <a:gd name="T100" fmla="*/ 406 w 461"/>
                <a:gd name="T101" fmla="*/ 80 h 595"/>
                <a:gd name="T102" fmla="*/ 395 w 461"/>
                <a:gd name="T103" fmla="*/ 138 h 595"/>
                <a:gd name="T104" fmla="*/ 390 w 461"/>
                <a:gd name="T105" fmla="*/ 163 h 595"/>
                <a:gd name="T106" fmla="*/ 391 w 461"/>
                <a:gd name="T107" fmla="*/ 248 h 595"/>
                <a:gd name="T108" fmla="*/ 447 w 461"/>
                <a:gd name="T109" fmla="*/ 298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61" h="595">
                  <a:moveTo>
                    <a:pt x="460" y="310"/>
                  </a:moveTo>
                  <a:cubicBezTo>
                    <a:pt x="461" y="311"/>
                    <a:pt x="461" y="316"/>
                    <a:pt x="461" y="319"/>
                  </a:cubicBezTo>
                  <a:cubicBezTo>
                    <a:pt x="461" y="322"/>
                    <a:pt x="460" y="327"/>
                    <a:pt x="459" y="329"/>
                  </a:cubicBezTo>
                  <a:cubicBezTo>
                    <a:pt x="459" y="333"/>
                    <a:pt x="455" y="340"/>
                    <a:pt x="453" y="343"/>
                  </a:cubicBezTo>
                  <a:cubicBezTo>
                    <a:pt x="449" y="349"/>
                    <a:pt x="442" y="360"/>
                    <a:pt x="439" y="367"/>
                  </a:cubicBezTo>
                  <a:cubicBezTo>
                    <a:pt x="438" y="369"/>
                    <a:pt x="435" y="375"/>
                    <a:pt x="434" y="377"/>
                  </a:cubicBezTo>
                  <a:cubicBezTo>
                    <a:pt x="431" y="382"/>
                    <a:pt x="428" y="391"/>
                    <a:pt x="426" y="396"/>
                  </a:cubicBezTo>
                  <a:cubicBezTo>
                    <a:pt x="425" y="399"/>
                    <a:pt x="422" y="405"/>
                    <a:pt x="422" y="408"/>
                  </a:cubicBezTo>
                  <a:cubicBezTo>
                    <a:pt x="422" y="411"/>
                    <a:pt x="422" y="418"/>
                    <a:pt x="423" y="421"/>
                  </a:cubicBezTo>
                  <a:cubicBezTo>
                    <a:pt x="424" y="424"/>
                    <a:pt x="428" y="429"/>
                    <a:pt x="431" y="432"/>
                  </a:cubicBezTo>
                  <a:cubicBezTo>
                    <a:pt x="432" y="434"/>
                    <a:pt x="435" y="438"/>
                    <a:pt x="437" y="439"/>
                  </a:cubicBezTo>
                  <a:cubicBezTo>
                    <a:pt x="438" y="442"/>
                    <a:pt x="441" y="449"/>
                    <a:pt x="442" y="452"/>
                  </a:cubicBezTo>
                  <a:cubicBezTo>
                    <a:pt x="444" y="455"/>
                    <a:pt x="446" y="459"/>
                    <a:pt x="448" y="462"/>
                  </a:cubicBezTo>
                  <a:cubicBezTo>
                    <a:pt x="449" y="464"/>
                    <a:pt x="452" y="468"/>
                    <a:pt x="452" y="471"/>
                  </a:cubicBezTo>
                  <a:cubicBezTo>
                    <a:pt x="453" y="472"/>
                    <a:pt x="453" y="473"/>
                    <a:pt x="452" y="475"/>
                  </a:cubicBezTo>
                  <a:cubicBezTo>
                    <a:pt x="451" y="475"/>
                    <a:pt x="449" y="475"/>
                    <a:pt x="448" y="475"/>
                  </a:cubicBezTo>
                  <a:cubicBezTo>
                    <a:pt x="446" y="475"/>
                    <a:pt x="444" y="475"/>
                    <a:pt x="442" y="475"/>
                  </a:cubicBezTo>
                  <a:cubicBezTo>
                    <a:pt x="441" y="475"/>
                    <a:pt x="438" y="475"/>
                    <a:pt x="436" y="477"/>
                  </a:cubicBezTo>
                  <a:cubicBezTo>
                    <a:pt x="435" y="477"/>
                    <a:pt x="435" y="479"/>
                    <a:pt x="434" y="479"/>
                  </a:cubicBezTo>
                  <a:cubicBezTo>
                    <a:pt x="433" y="480"/>
                    <a:pt x="431" y="479"/>
                    <a:pt x="430" y="479"/>
                  </a:cubicBezTo>
                  <a:cubicBezTo>
                    <a:pt x="429" y="478"/>
                    <a:pt x="426" y="478"/>
                    <a:pt x="426" y="477"/>
                  </a:cubicBezTo>
                  <a:cubicBezTo>
                    <a:pt x="425" y="477"/>
                    <a:pt x="423" y="477"/>
                    <a:pt x="422" y="477"/>
                  </a:cubicBezTo>
                  <a:cubicBezTo>
                    <a:pt x="420" y="476"/>
                    <a:pt x="417" y="475"/>
                    <a:pt x="416" y="474"/>
                  </a:cubicBezTo>
                  <a:cubicBezTo>
                    <a:pt x="414" y="474"/>
                    <a:pt x="410" y="472"/>
                    <a:pt x="408" y="472"/>
                  </a:cubicBezTo>
                  <a:cubicBezTo>
                    <a:pt x="407" y="472"/>
                    <a:pt x="406" y="472"/>
                    <a:pt x="405" y="472"/>
                  </a:cubicBezTo>
                  <a:cubicBezTo>
                    <a:pt x="405" y="473"/>
                    <a:pt x="406" y="475"/>
                    <a:pt x="406" y="476"/>
                  </a:cubicBezTo>
                  <a:cubicBezTo>
                    <a:pt x="406" y="477"/>
                    <a:pt x="406" y="479"/>
                    <a:pt x="405" y="480"/>
                  </a:cubicBezTo>
                  <a:cubicBezTo>
                    <a:pt x="405" y="481"/>
                    <a:pt x="402" y="481"/>
                    <a:pt x="401" y="482"/>
                  </a:cubicBezTo>
                  <a:cubicBezTo>
                    <a:pt x="400" y="483"/>
                    <a:pt x="400" y="485"/>
                    <a:pt x="399" y="486"/>
                  </a:cubicBezTo>
                  <a:cubicBezTo>
                    <a:pt x="399" y="487"/>
                    <a:pt x="399" y="490"/>
                    <a:pt x="399" y="492"/>
                  </a:cubicBezTo>
                  <a:cubicBezTo>
                    <a:pt x="399" y="492"/>
                    <a:pt x="400" y="494"/>
                    <a:pt x="400" y="495"/>
                  </a:cubicBezTo>
                  <a:cubicBezTo>
                    <a:pt x="400" y="496"/>
                    <a:pt x="402" y="498"/>
                    <a:pt x="403" y="498"/>
                  </a:cubicBezTo>
                  <a:cubicBezTo>
                    <a:pt x="404" y="500"/>
                    <a:pt x="407" y="500"/>
                    <a:pt x="408" y="501"/>
                  </a:cubicBezTo>
                  <a:cubicBezTo>
                    <a:pt x="409" y="502"/>
                    <a:pt x="410" y="502"/>
                    <a:pt x="411" y="504"/>
                  </a:cubicBezTo>
                  <a:cubicBezTo>
                    <a:pt x="411" y="505"/>
                    <a:pt x="410" y="507"/>
                    <a:pt x="410" y="508"/>
                  </a:cubicBezTo>
                  <a:cubicBezTo>
                    <a:pt x="411" y="510"/>
                    <a:pt x="412" y="511"/>
                    <a:pt x="412" y="511"/>
                  </a:cubicBezTo>
                  <a:cubicBezTo>
                    <a:pt x="412" y="512"/>
                    <a:pt x="410" y="514"/>
                    <a:pt x="409" y="515"/>
                  </a:cubicBezTo>
                  <a:cubicBezTo>
                    <a:pt x="409" y="516"/>
                    <a:pt x="406" y="517"/>
                    <a:pt x="406" y="518"/>
                  </a:cubicBezTo>
                  <a:cubicBezTo>
                    <a:pt x="406" y="520"/>
                    <a:pt x="406" y="522"/>
                    <a:pt x="406" y="523"/>
                  </a:cubicBezTo>
                  <a:cubicBezTo>
                    <a:pt x="406" y="523"/>
                    <a:pt x="407" y="525"/>
                    <a:pt x="408" y="525"/>
                  </a:cubicBezTo>
                  <a:cubicBezTo>
                    <a:pt x="408" y="527"/>
                    <a:pt x="410" y="528"/>
                    <a:pt x="411" y="529"/>
                  </a:cubicBezTo>
                  <a:cubicBezTo>
                    <a:pt x="412" y="530"/>
                    <a:pt x="413" y="533"/>
                    <a:pt x="412" y="534"/>
                  </a:cubicBezTo>
                  <a:cubicBezTo>
                    <a:pt x="412" y="535"/>
                    <a:pt x="409" y="534"/>
                    <a:pt x="409" y="534"/>
                  </a:cubicBezTo>
                  <a:cubicBezTo>
                    <a:pt x="408" y="535"/>
                    <a:pt x="407" y="537"/>
                    <a:pt x="406" y="537"/>
                  </a:cubicBezTo>
                  <a:cubicBezTo>
                    <a:pt x="405" y="537"/>
                    <a:pt x="405" y="536"/>
                    <a:pt x="404" y="536"/>
                  </a:cubicBezTo>
                  <a:cubicBezTo>
                    <a:pt x="403" y="535"/>
                    <a:pt x="400" y="534"/>
                    <a:pt x="398" y="534"/>
                  </a:cubicBezTo>
                  <a:cubicBezTo>
                    <a:pt x="398" y="534"/>
                    <a:pt x="395" y="534"/>
                    <a:pt x="394" y="535"/>
                  </a:cubicBezTo>
                  <a:cubicBezTo>
                    <a:pt x="393" y="536"/>
                    <a:pt x="393" y="536"/>
                    <a:pt x="393" y="536"/>
                  </a:cubicBezTo>
                  <a:cubicBezTo>
                    <a:pt x="393" y="537"/>
                    <a:pt x="393" y="538"/>
                    <a:pt x="393" y="539"/>
                  </a:cubicBezTo>
                  <a:cubicBezTo>
                    <a:pt x="393" y="540"/>
                    <a:pt x="393" y="541"/>
                    <a:pt x="393" y="541"/>
                  </a:cubicBezTo>
                  <a:cubicBezTo>
                    <a:pt x="394" y="542"/>
                    <a:pt x="396" y="543"/>
                    <a:pt x="397" y="543"/>
                  </a:cubicBezTo>
                  <a:cubicBezTo>
                    <a:pt x="398" y="544"/>
                    <a:pt x="398" y="545"/>
                    <a:pt x="398" y="546"/>
                  </a:cubicBezTo>
                  <a:cubicBezTo>
                    <a:pt x="398" y="547"/>
                    <a:pt x="400" y="548"/>
                    <a:pt x="401" y="550"/>
                  </a:cubicBezTo>
                  <a:cubicBezTo>
                    <a:pt x="401" y="551"/>
                    <a:pt x="401" y="553"/>
                    <a:pt x="400" y="554"/>
                  </a:cubicBezTo>
                  <a:cubicBezTo>
                    <a:pt x="400" y="555"/>
                    <a:pt x="399" y="556"/>
                    <a:pt x="398" y="556"/>
                  </a:cubicBezTo>
                  <a:cubicBezTo>
                    <a:pt x="398" y="557"/>
                    <a:pt x="396" y="557"/>
                    <a:pt x="395" y="558"/>
                  </a:cubicBezTo>
                  <a:cubicBezTo>
                    <a:pt x="395" y="558"/>
                    <a:pt x="393" y="559"/>
                    <a:pt x="392" y="560"/>
                  </a:cubicBezTo>
                  <a:cubicBezTo>
                    <a:pt x="390" y="560"/>
                    <a:pt x="388" y="562"/>
                    <a:pt x="387" y="563"/>
                  </a:cubicBezTo>
                  <a:cubicBezTo>
                    <a:pt x="386" y="563"/>
                    <a:pt x="385" y="561"/>
                    <a:pt x="384" y="561"/>
                  </a:cubicBezTo>
                  <a:cubicBezTo>
                    <a:pt x="382" y="561"/>
                    <a:pt x="379" y="560"/>
                    <a:pt x="377" y="560"/>
                  </a:cubicBezTo>
                  <a:cubicBezTo>
                    <a:pt x="375" y="560"/>
                    <a:pt x="370" y="561"/>
                    <a:pt x="367" y="561"/>
                  </a:cubicBezTo>
                  <a:cubicBezTo>
                    <a:pt x="366" y="560"/>
                    <a:pt x="364" y="558"/>
                    <a:pt x="363" y="557"/>
                  </a:cubicBezTo>
                  <a:cubicBezTo>
                    <a:pt x="362" y="557"/>
                    <a:pt x="360" y="557"/>
                    <a:pt x="360" y="557"/>
                  </a:cubicBezTo>
                  <a:cubicBezTo>
                    <a:pt x="359" y="556"/>
                    <a:pt x="359" y="551"/>
                    <a:pt x="358" y="550"/>
                  </a:cubicBezTo>
                  <a:cubicBezTo>
                    <a:pt x="357" y="548"/>
                    <a:pt x="357" y="544"/>
                    <a:pt x="356" y="544"/>
                  </a:cubicBezTo>
                  <a:cubicBezTo>
                    <a:pt x="354" y="543"/>
                    <a:pt x="353" y="544"/>
                    <a:pt x="351" y="545"/>
                  </a:cubicBezTo>
                  <a:cubicBezTo>
                    <a:pt x="351" y="545"/>
                    <a:pt x="350" y="547"/>
                    <a:pt x="349" y="547"/>
                  </a:cubicBezTo>
                  <a:cubicBezTo>
                    <a:pt x="348" y="547"/>
                    <a:pt x="346" y="545"/>
                    <a:pt x="345" y="545"/>
                  </a:cubicBezTo>
                  <a:cubicBezTo>
                    <a:pt x="344" y="545"/>
                    <a:pt x="343" y="545"/>
                    <a:pt x="342" y="546"/>
                  </a:cubicBezTo>
                  <a:cubicBezTo>
                    <a:pt x="341" y="547"/>
                    <a:pt x="341" y="551"/>
                    <a:pt x="340" y="553"/>
                  </a:cubicBezTo>
                  <a:cubicBezTo>
                    <a:pt x="339" y="554"/>
                    <a:pt x="336" y="557"/>
                    <a:pt x="336" y="558"/>
                  </a:cubicBezTo>
                  <a:cubicBezTo>
                    <a:pt x="334" y="560"/>
                    <a:pt x="333" y="564"/>
                    <a:pt x="331" y="566"/>
                  </a:cubicBezTo>
                  <a:cubicBezTo>
                    <a:pt x="331" y="567"/>
                    <a:pt x="329" y="570"/>
                    <a:pt x="328" y="571"/>
                  </a:cubicBezTo>
                  <a:cubicBezTo>
                    <a:pt x="327" y="573"/>
                    <a:pt x="325" y="575"/>
                    <a:pt x="324" y="575"/>
                  </a:cubicBezTo>
                  <a:cubicBezTo>
                    <a:pt x="323" y="576"/>
                    <a:pt x="320" y="575"/>
                    <a:pt x="318" y="575"/>
                  </a:cubicBezTo>
                  <a:cubicBezTo>
                    <a:pt x="317" y="576"/>
                    <a:pt x="314" y="576"/>
                    <a:pt x="314" y="577"/>
                  </a:cubicBezTo>
                  <a:cubicBezTo>
                    <a:pt x="313" y="577"/>
                    <a:pt x="311" y="578"/>
                    <a:pt x="310" y="578"/>
                  </a:cubicBezTo>
                  <a:cubicBezTo>
                    <a:pt x="294" y="580"/>
                    <a:pt x="260" y="576"/>
                    <a:pt x="243" y="575"/>
                  </a:cubicBezTo>
                  <a:cubicBezTo>
                    <a:pt x="242" y="575"/>
                    <a:pt x="239" y="575"/>
                    <a:pt x="238" y="575"/>
                  </a:cubicBezTo>
                  <a:cubicBezTo>
                    <a:pt x="237" y="576"/>
                    <a:pt x="235" y="576"/>
                    <a:pt x="235" y="577"/>
                  </a:cubicBezTo>
                  <a:cubicBezTo>
                    <a:pt x="234" y="577"/>
                    <a:pt x="233" y="579"/>
                    <a:pt x="232" y="580"/>
                  </a:cubicBezTo>
                  <a:cubicBezTo>
                    <a:pt x="232" y="581"/>
                    <a:pt x="231" y="582"/>
                    <a:pt x="230" y="583"/>
                  </a:cubicBezTo>
                  <a:cubicBezTo>
                    <a:pt x="230" y="583"/>
                    <a:pt x="228" y="584"/>
                    <a:pt x="227" y="586"/>
                  </a:cubicBezTo>
                  <a:cubicBezTo>
                    <a:pt x="226" y="586"/>
                    <a:pt x="225" y="588"/>
                    <a:pt x="224" y="589"/>
                  </a:cubicBezTo>
                  <a:cubicBezTo>
                    <a:pt x="223" y="590"/>
                    <a:pt x="222" y="593"/>
                    <a:pt x="222" y="594"/>
                  </a:cubicBezTo>
                  <a:cubicBezTo>
                    <a:pt x="221" y="594"/>
                    <a:pt x="220" y="594"/>
                    <a:pt x="219" y="595"/>
                  </a:cubicBezTo>
                  <a:cubicBezTo>
                    <a:pt x="219" y="594"/>
                    <a:pt x="219" y="594"/>
                    <a:pt x="219" y="594"/>
                  </a:cubicBezTo>
                  <a:cubicBezTo>
                    <a:pt x="219" y="594"/>
                    <a:pt x="218" y="592"/>
                    <a:pt x="217" y="591"/>
                  </a:cubicBezTo>
                  <a:cubicBezTo>
                    <a:pt x="216" y="591"/>
                    <a:pt x="215" y="591"/>
                    <a:pt x="215" y="591"/>
                  </a:cubicBezTo>
                  <a:cubicBezTo>
                    <a:pt x="213" y="591"/>
                    <a:pt x="212" y="591"/>
                    <a:pt x="211" y="591"/>
                  </a:cubicBezTo>
                  <a:cubicBezTo>
                    <a:pt x="210" y="591"/>
                    <a:pt x="209" y="590"/>
                    <a:pt x="209" y="589"/>
                  </a:cubicBezTo>
                  <a:cubicBezTo>
                    <a:pt x="208" y="589"/>
                    <a:pt x="207" y="587"/>
                    <a:pt x="206" y="587"/>
                  </a:cubicBezTo>
                  <a:cubicBezTo>
                    <a:pt x="205" y="587"/>
                    <a:pt x="204" y="586"/>
                    <a:pt x="203" y="586"/>
                  </a:cubicBezTo>
                  <a:cubicBezTo>
                    <a:pt x="203" y="586"/>
                    <a:pt x="202" y="587"/>
                    <a:pt x="202" y="587"/>
                  </a:cubicBezTo>
                  <a:cubicBezTo>
                    <a:pt x="202" y="588"/>
                    <a:pt x="201" y="589"/>
                    <a:pt x="201" y="590"/>
                  </a:cubicBezTo>
                  <a:cubicBezTo>
                    <a:pt x="200" y="590"/>
                    <a:pt x="200" y="590"/>
                    <a:pt x="199" y="590"/>
                  </a:cubicBezTo>
                  <a:cubicBezTo>
                    <a:pt x="199" y="590"/>
                    <a:pt x="197" y="590"/>
                    <a:pt x="197" y="590"/>
                  </a:cubicBezTo>
                  <a:cubicBezTo>
                    <a:pt x="197" y="589"/>
                    <a:pt x="196" y="588"/>
                    <a:pt x="196" y="587"/>
                  </a:cubicBezTo>
                  <a:cubicBezTo>
                    <a:pt x="196" y="587"/>
                    <a:pt x="197" y="586"/>
                    <a:pt x="197" y="585"/>
                  </a:cubicBezTo>
                  <a:cubicBezTo>
                    <a:pt x="197" y="584"/>
                    <a:pt x="196" y="583"/>
                    <a:pt x="196" y="582"/>
                  </a:cubicBezTo>
                  <a:cubicBezTo>
                    <a:pt x="195" y="581"/>
                    <a:pt x="193" y="581"/>
                    <a:pt x="193" y="580"/>
                  </a:cubicBezTo>
                  <a:cubicBezTo>
                    <a:pt x="192" y="580"/>
                    <a:pt x="191" y="579"/>
                    <a:pt x="190" y="578"/>
                  </a:cubicBezTo>
                  <a:cubicBezTo>
                    <a:pt x="190" y="577"/>
                    <a:pt x="190" y="577"/>
                    <a:pt x="190" y="576"/>
                  </a:cubicBezTo>
                  <a:cubicBezTo>
                    <a:pt x="190" y="575"/>
                    <a:pt x="191" y="573"/>
                    <a:pt x="191" y="572"/>
                  </a:cubicBezTo>
                  <a:cubicBezTo>
                    <a:pt x="191" y="571"/>
                    <a:pt x="191" y="570"/>
                    <a:pt x="190" y="570"/>
                  </a:cubicBezTo>
                  <a:cubicBezTo>
                    <a:pt x="190" y="569"/>
                    <a:pt x="188" y="568"/>
                    <a:pt x="187" y="569"/>
                  </a:cubicBezTo>
                  <a:cubicBezTo>
                    <a:pt x="186" y="570"/>
                    <a:pt x="186" y="570"/>
                    <a:pt x="186" y="570"/>
                  </a:cubicBezTo>
                  <a:cubicBezTo>
                    <a:pt x="185" y="570"/>
                    <a:pt x="184" y="572"/>
                    <a:pt x="183" y="572"/>
                  </a:cubicBezTo>
                  <a:cubicBezTo>
                    <a:pt x="182" y="573"/>
                    <a:pt x="180" y="573"/>
                    <a:pt x="179" y="572"/>
                  </a:cubicBezTo>
                  <a:cubicBezTo>
                    <a:pt x="179" y="571"/>
                    <a:pt x="179" y="570"/>
                    <a:pt x="179" y="569"/>
                  </a:cubicBezTo>
                  <a:cubicBezTo>
                    <a:pt x="178" y="568"/>
                    <a:pt x="177" y="568"/>
                    <a:pt x="176" y="568"/>
                  </a:cubicBezTo>
                  <a:cubicBezTo>
                    <a:pt x="176" y="568"/>
                    <a:pt x="174" y="568"/>
                    <a:pt x="174" y="568"/>
                  </a:cubicBezTo>
                  <a:cubicBezTo>
                    <a:pt x="174" y="568"/>
                    <a:pt x="174" y="570"/>
                    <a:pt x="174" y="570"/>
                  </a:cubicBezTo>
                  <a:cubicBezTo>
                    <a:pt x="173" y="571"/>
                    <a:pt x="173" y="571"/>
                    <a:pt x="172" y="571"/>
                  </a:cubicBezTo>
                  <a:cubicBezTo>
                    <a:pt x="171" y="571"/>
                    <a:pt x="170" y="570"/>
                    <a:pt x="170" y="570"/>
                  </a:cubicBezTo>
                  <a:cubicBezTo>
                    <a:pt x="170" y="568"/>
                    <a:pt x="170" y="566"/>
                    <a:pt x="170" y="565"/>
                  </a:cubicBezTo>
                  <a:cubicBezTo>
                    <a:pt x="170" y="564"/>
                    <a:pt x="169" y="562"/>
                    <a:pt x="168" y="561"/>
                  </a:cubicBezTo>
                  <a:cubicBezTo>
                    <a:pt x="168" y="560"/>
                    <a:pt x="168" y="557"/>
                    <a:pt x="168" y="557"/>
                  </a:cubicBezTo>
                  <a:cubicBezTo>
                    <a:pt x="167" y="556"/>
                    <a:pt x="166" y="554"/>
                    <a:pt x="165" y="553"/>
                  </a:cubicBezTo>
                  <a:cubicBezTo>
                    <a:pt x="164" y="551"/>
                    <a:pt x="165" y="545"/>
                    <a:pt x="164" y="544"/>
                  </a:cubicBezTo>
                  <a:cubicBezTo>
                    <a:pt x="164" y="543"/>
                    <a:pt x="163" y="542"/>
                    <a:pt x="162" y="541"/>
                  </a:cubicBezTo>
                  <a:cubicBezTo>
                    <a:pt x="162" y="540"/>
                    <a:pt x="161" y="537"/>
                    <a:pt x="161" y="536"/>
                  </a:cubicBezTo>
                  <a:cubicBezTo>
                    <a:pt x="161" y="535"/>
                    <a:pt x="160" y="534"/>
                    <a:pt x="160" y="533"/>
                  </a:cubicBezTo>
                  <a:cubicBezTo>
                    <a:pt x="160" y="532"/>
                    <a:pt x="160" y="530"/>
                    <a:pt x="159" y="528"/>
                  </a:cubicBezTo>
                  <a:cubicBezTo>
                    <a:pt x="158" y="528"/>
                    <a:pt x="158" y="526"/>
                    <a:pt x="157" y="525"/>
                  </a:cubicBezTo>
                  <a:cubicBezTo>
                    <a:pt x="156" y="524"/>
                    <a:pt x="154" y="523"/>
                    <a:pt x="153" y="522"/>
                  </a:cubicBezTo>
                  <a:cubicBezTo>
                    <a:pt x="153" y="521"/>
                    <a:pt x="151" y="521"/>
                    <a:pt x="150" y="520"/>
                  </a:cubicBezTo>
                  <a:cubicBezTo>
                    <a:pt x="150" y="520"/>
                    <a:pt x="148" y="518"/>
                    <a:pt x="147" y="517"/>
                  </a:cubicBezTo>
                  <a:cubicBezTo>
                    <a:pt x="147" y="516"/>
                    <a:pt x="146" y="513"/>
                    <a:pt x="146" y="511"/>
                  </a:cubicBezTo>
                  <a:cubicBezTo>
                    <a:pt x="145" y="510"/>
                    <a:pt x="145" y="507"/>
                    <a:pt x="145" y="506"/>
                  </a:cubicBezTo>
                  <a:cubicBezTo>
                    <a:pt x="144" y="505"/>
                    <a:pt x="144" y="503"/>
                    <a:pt x="143" y="502"/>
                  </a:cubicBezTo>
                  <a:cubicBezTo>
                    <a:pt x="143" y="501"/>
                    <a:pt x="143" y="500"/>
                    <a:pt x="144" y="498"/>
                  </a:cubicBezTo>
                  <a:cubicBezTo>
                    <a:pt x="144" y="497"/>
                    <a:pt x="146" y="494"/>
                    <a:pt x="146" y="493"/>
                  </a:cubicBezTo>
                  <a:cubicBezTo>
                    <a:pt x="145" y="492"/>
                    <a:pt x="143" y="491"/>
                    <a:pt x="143" y="489"/>
                  </a:cubicBezTo>
                  <a:cubicBezTo>
                    <a:pt x="143" y="488"/>
                    <a:pt x="143" y="485"/>
                    <a:pt x="143" y="483"/>
                  </a:cubicBezTo>
                  <a:cubicBezTo>
                    <a:pt x="144" y="482"/>
                    <a:pt x="147" y="481"/>
                    <a:pt x="147" y="479"/>
                  </a:cubicBezTo>
                  <a:cubicBezTo>
                    <a:pt x="148" y="478"/>
                    <a:pt x="149" y="475"/>
                    <a:pt x="150" y="474"/>
                  </a:cubicBezTo>
                  <a:cubicBezTo>
                    <a:pt x="151" y="473"/>
                    <a:pt x="154" y="473"/>
                    <a:pt x="154" y="472"/>
                  </a:cubicBezTo>
                  <a:cubicBezTo>
                    <a:pt x="156" y="471"/>
                    <a:pt x="157" y="468"/>
                    <a:pt x="157" y="467"/>
                  </a:cubicBezTo>
                  <a:cubicBezTo>
                    <a:pt x="157" y="465"/>
                    <a:pt x="156" y="462"/>
                    <a:pt x="156" y="460"/>
                  </a:cubicBezTo>
                  <a:cubicBezTo>
                    <a:pt x="156" y="458"/>
                    <a:pt x="157" y="455"/>
                    <a:pt x="157" y="454"/>
                  </a:cubicBezTo>
                  <a:cubicBezTo>
                    <a:pt x="157" y="452"/>
                    <a:pt x="156" y="450"/>
                    <a:pt x="156" y="448"/>
                  </a:cubicBezTo>
                  <a:cubicBezTo>
                    <a:pt x="156" y="448"/>
                    <a:pt x="156" y="445"/>
                    <a:pt x="156" y="445"/>
                  </a:cubicBezTo>
                  <a:cubicBezTo>
                    <a:pt x="156" y="444"/>
                    <a:pt x="158" y="442"/>
                    <a:pt x="159" y="441"/>
                  </a:cubicBezTo>
                  <a:cubicBezTo>
                    <a:pt x="160" y="441"/>
                    <a:pt x="161" y="439"/>
                    <a:pt x="161" y="439"/>
                  </a:cubicBezTo>
                  <a:cubicBezTo>
                    <a:pt x="162" y="438"/>
                    <a:pt x="162" y="435"/>
                    <a:pt x="162" y="434"/>
                  </a:cubicBezTo>
                  <a:cubicBezTo>
                    <a:pt x="161" y="433"/>
                    <a:pt x="161" y="430"/>
                    <a:pt x="160" y="429"/>
                  </a:cubicBezTo>
                  <a:cubicBezTo>
                    <a:pt x="159" y="426"/>
                    <a:pt x="156" y="423"/>
                    <a:pt x="154" y="421"/>
                  </a:cubicBezTo>
                  <a:cubicBezTo>
                    <a:pt x="154" y="420"/>
                    <a:pt x="153" y="417"/>
                    <a:pt x="153" y="416"/>
                  </a:cubicBezTo>
                  <a:cubicBezTo>
                    <a:pt x="152" y="415"/>
                    <a:pt x="150" y="414"/>
                    <a:pt x="150" y="413"/>
                  </a:cubicBezTo>
                  <a:cubicBezTo>
                    <a:pt x="148" y="412"/>
                    <a:pt x="147" y="409"/>
                    <a:pt x="147" y="408"/>
                  </a:cubicBezTo>
                  <a:cubicBezTo>
                    <a:pt x="146" y="406"/>
                    <a:pt x="146" y="403"/>
                    <a:pt x="146" y="401"/>
                  </a:cubicBezTo>
                  <a:cubicBezTo>
                    <a:pt x="145" y="400"/>
                    <a:pt x="143" y="398"/>
                    <a:pt x="142" y="396"/>
                  </a:cubicBezTo>
                  <a:cubicBezTo>
                    <a:pt x="141" y="396"/>
                    <a:pt x="140" y="394"/>
                    <a:pt x="140" y="393"/>
                  </a:cubicBezTo>
                  <a:cubicBezTo>
                    <a:pt x="140" y="392"/>
                    <a:pt x="141" y="390"/>
                    <a:pt x="141" y="389"/>
                  </a:cubicBezTo>
                  <a:cubicBezTo>
                    <a:pt x="141" y="388"/>
                    <a:pt x="142" y="386"/>
                    <a:pt x="142" y="385"/>
                  </a:cubicBezTo>
                  <a:cubicBezTo>
                    <a:pt x="142" y="384"/>
                    <a:pt x="141" y="382"/>
                    <a:pt x="141" y="382"/>
                  </a:cubicBezTo>
                  <a:cubicBezTo>
                    <a:pt x="141" y="380"/>
                    <a:pt x="141" y="379"/>
                    <a:pt x="142" y="378"/>
                  </a:cubicBezTo>
                  <a:cubicBezTo>
                    <a:pt x="142" y="378"/>
                    <a:pt x="144" y="377"/>
                    <a:pt x="144" y="376"/>
                  </a:cubicBezTo>
                  <a:cubicBezTo>
                    <a:pt x="146" y="376"/>
                    <a:pt x="147" y="375"/>
                    <a:pt x="147" y="375"/>
                  </a:cubicBezTo>
                  <a:cubicBezTo>
                    <a:pt x="148" y="374"/>
                    <a:pt x="150" y="371"/>
                    <a:pt x="150" y="370"/>
                  </a:cubicBezTo>
                  <a:cubicBezTo>
                    <a:pt x="150" y="369"/>
                    <a:pt x="148" y="366"/>
                    <a:pt x="148" y="365"/>
                  </a:cubicBezTo>
                  <a:cubicBezTo>
                    <a:pt x="148" y="364"/>
                    <a:pt x="149" y="362"/>
                    <a:pt x="149" y="360"/>
                  </a:cubicBezTo>
                  <a:cubicBezTo>
                    <a:pt x="149" y="360"/>
                    <a:pt x="149" y="359"/>
                    <a:pt x="149" y="358"/>
                  </a:cubicBezTo>
                  <a:cubicBezTo>
                    <a:pt x="148" y="357"/>
                    <a:pt x="146" y="357"/>
                    <a:pt x="145" y="356"/>
                  </a:cubicBezTo>
                  <a:cubicBezTo>
                    <a:pt x="144" y="356"/>
                    <a:pt x="141" y="354"/>
                    <a:pt x="139" y="354"/>
                  </a:cubicBezTo>
                  <a:cubicBezTo>
                    <a:pt x="138" y="354"/>
                    <a:pt x="138" y="355"/>
                    <a:pt x="137" y="355"/>
                  </a:cubicBezTo>
                  <a:cubicBezTo>
                    <a:pt x="136" y="355"/>
                    <a:pt x="134" y="354"/>
                    <a:pt x="134" y="353"/>
                  </a:cubicBezTo>
                  <a:cubicBezTo>
                    <a:pt x="134" y="353"/>
                    <a:pt x="133" y="350"/>
                    <a:pt x="133" y="350"/>
                  </a:cubicBezTo>
                  <a:cubicBezTo>
                    <a:pt x="133" y="349"/>
                    <a:pt x="134" y="347"/>
                    <a:pt x="135" y="346"/>
                  </a:cubicBezTo>
                  <a:cubicBezTo>
                    <a:pt x="135" y="345"/>
                    <a:pt x="135" y="343"/>
                    <a:pt x="135" y="342"/>
                  </a:cubicBezTo>
                  <a:cubicBezTo>
                    <a:pt x="135" y="341"/>
                    <a:pt x="135" y="340"/>
                    <a:pt x="135" y="339"/>
                  </a:cubicBezTo>
                  <a:cubicBezTo>
                    <a:pt x="135" y="339"/>
                    <a:pt x="137" y="338"/>
                    <a:pt x="138" y="337"/>
                  </a:cubicBezTo>
                  <a:cubicBezTo>
                    <a:pt x="138" y="337"/>
                    <a:pt x="138" y="336"/>
                    <a:pt x="138" y="334"/>
                  </a:cubicBezTo>
                  <a:cubicBezTo>
                    <a:pt x="139" y="333"/>
                    <a:pt x="139" y="331"/>
                    <a:pt x="138" y="330"/>
                  </a:cubicBezTo>
                  <a:cubicBezTo>
                    <a:pt x="138" y="329"/>
                    <a:pt x="137" y="327"/>
                    <a:pt x="137" y="326"/>
                  </a:cubicBezTo>
                  <a:cubicBezTo>
                    <a:pt x="137" y="324"/>
                    <a:pt x="137" y="322"/>
                    <a:pt x="136" y="320"/>
                  </a:cubicBezTo>
                  <a:cubicBezTo>
                    <a:pt x="136" y="317"/>
                    <a:pt x="136" y="313"/>
                    <a:pt x="136" y="311"/>
                  </a:cubicBezTo>
                  <a:cubicBezTo>
                    <a:pt x="136" y="309"/>
                    <a:pt x="136" y="306"/>
                    <a:pt x="136" y="304"/>
                  </a:cubicBezTo>
                  <a:cubicBezTo>
                    <a:pt x="137" y="302"/>
                    <a:pt x="137" y="299"/>
                    <a:pt x="138" y="297"/>
                  </a:cubicBezTo>
                  <a:cubicBezTo>
                    <a:pt x="139" y="296"/>
                    <a:pt x="142" y="295"/>
                    <a:pt x="143" y="294"/>
                  </a:cubicBezTo>
                  <a:cubicBezTo>
                    <a:pt x="143" y="293"/>
                    <a:pt x="144" y="291"/>
                    <a:pt x="144" y="290"/>
                  </a:cubicBezTo>
                  <a:cubicBezTo>
                    <a:pt x="144" y="289"/>
                    <a:pt x="142" y="286"/>
                    <a:pt x="141" y="286"/>
                  </a:cubicBezTo>
                  <a:cubicBezTo>
                    <a:pt x="140" y="285"/>
                    <a:pt x="139" y="284"/>
                    <a:pt x="138" y="284"/>
                  </a:cubicBezTo>
                  <a:cubicBezTo>
                    <a:pt x="138" y="283"/>
                    <a:pt x="138" y="281"/>
                    <a:pt x="137" y="280"/>
                  </a:cubicBezTo>
                  <a:cubicBezTo>
                    <a:pt x="136" y="280"/>
                    <a:pt x="134" y="278"/>
                    <a:pt x="133" y="277"/>
                  </a:cubicBezTo>
                  <a:cubicBezTo>
                    <a:pt x="133" y="276"/>
                    <a:pt x="130" y="274"/>
                    <a:pt x="130" y="273"/>
                  </a:cubicBezTo>
                  <a:cubicBezTo>
                    <a:pt x="130" y="271"/>
                    <a:pt x="130" y="268"/>
                    <a:pt x="130" y="267"/>
                  </a:cubicBezTo>
                  <a:cubicBezTo>
                    <a:pt x="130" y="266"/>
                    <a:pt x="128" y="264"/>
                    <a:pt x="128" y="263"/>
                  </a:cubicBezTo>
                  <a:cubicBezTo>
                    <a:pt x="127" y="263"/>
                    <a:pt x="125" y="263"/>
                    <a:pt x="125" y="263"/>
                  </a:cubicBezTo>
                  <a:cubicBezTo>
                    <a:pt x="124" y="264"/>
                    <a:pt x="124" y="266"/>
                    <a:pt x="124" y="266"/>
                  </a:cubicBezTo>
                  <a:cubicBezTo>
                    <a:pt x="123" y="266"/>
                    <a:pt x="121" y="266"/>
                    <a:pt x="121" y="265"/>
                  </a:cubicBezTo>
                  <a:cubicBezTo>
                    <a:pt x="120" y="264"/>
                    <a:pt x="120" y="261"/>
                    <a:pt x="120" y="260"/>
                  </a:cubicBezTo>
                  <a:cubicBezTo>
                    <a:pt x="120" y="259"/>
                    <a:pt x="121" y="257"/>
                    <a:pt x="121" y="256"/>
                  </a:cubicBezTo>
                  <a:cubicBezTo>
                    <a:pt x="121" y="254"/>
                    <a:pt x="119" y="251"/>
                    <a:pt x="118" y="250"/>
                  </a:cubicBezTo>
                  <a:cubicBezTo>
                    <a:pt x="118" y="248"/>
                    <a:pt x="116" y="247"/>
                    <a:pt x="115" y="245"/>
                  </a:cubicBezTo>
                  <a:cubicBezTo>
                    <a:pt x="115" y="245"/>
                    <a:pt x="115" y="243"/>
                    <a:pt x="114" y="242"/>
                  </a:cubicBezTo>
                  <a:cubicBezTo>
                    <a:pt x="113" y="241"/>
                    <a:pt x="111" y="240"/>
                    <a:pt x="110" y="240"/>
                  </a:cubicBezTo>
                  <a:cubicBezTo>
                    <a:pt x="109" y="239"/>
                    <a:pt x="108" y="238"/>
                    <a:pt x="108" y="237"/>
                  </a:cubicBezTo>
                  <a:cubicBezTo>
                    <a:pt x="107" y="237"/>
                    <a:pt x="107" y="234"/>
                    <a:pt x="106" y="233"/>
                  </a:cubicBezTo>
                  <a:cubicBezTo>
                    <a:pt x="105" y="232"/>
                    <a:pt x="104" y="231"/>
                    <a:pt x="103" y="230"/>
                  </a:cubicBezTo>
                  <a:cubicBezTo>
                    <a:pt x="102" y="230"/>
                    <a:pt x="101" y="231"/>
                    <a:pt x="100" y="230"/>
                  </a:cubicBezTo>
                  <a:cubicBezTo>
                    <a:pt x="99" y="230"/>
                    <a:pt x="98" y="228"/>
                    <a:pt x="98" y="228"/>
                  </a:cubicBezTo>
                  <a:cubicBezTo>
                    <a:pt x="97" y="227"/>
                    <a:pt x="96" y="227"/>
                    <a:pt x="95" y="226"/>
                  </a:cubicBezTo>
                  <a:cubicBezTo>
                    <a:pt x="94" y="225"/>
                    <a:pt x="91" y="222"/>
                    <a:pt x="89" y="222"/>
                  </a:cubicBezTo>
                  <a:cubicBezTo>
                    <a:pt x="88" y="221"/>
                    <a:pt x="85" y="222"/>
                    <a:pt x="83" y="221"/>
                  </a:cubicBezTo>
                  <a:cubicBezTo>
                    <a:pt x="82" y="221"/>
                    <a:pt x="82" y="219"/>
                    <a:pt x="81" y="218"/>
                  </a:cubicBezTo>
                  <a:cubicBezTo>
                    <a:pt x="79" y="218"/>
                    <a:pt x="78" y="220"/>
                    <a:pt x="76" y="220"/>
                  </a:cubicBezTo>
                  <a:cubicBezTo>
                    <a:pt x="75" y="220"/>
                    <a:pt x="73" y="219"/>
                    <a:pt x="72" y="218"/>
                  </a:cubicBezTo>
                  <a:cubicBezTo>
                    <a:pt x="71" y="218"/>
                    <a:pt x="68" y="218"/>
                    <a:pt x="67" y="218"/>
                  </a:cubicBezTo>
                  <a:cubicBezTo>
                    <a:pt x="66" y="217"/>
                    <a:pt x="66" y="215"/>
                    <a:pt x="66" y="215"/>
                  </a:cubicBezTo>
                  <a:cubicBezTo>
                    <a:pt x="66" y="212"/>
                    <a:pt x="64" y="209"/>
                    <a:pt x="63" y="207"/>
                  </a:cubicBezTo>
                  <a:cubicBezTo>
                    <a:pt x="62" y="207"/>
                    <a:pt x="61" y="205"/>
                    <a:pt x="60" y="205"/>
                  </a:cubicBezTo>
                  <a:cubicBezTo>
                    <a:pt x="58" y="204"/>
                    <a:pt x="55" y="205"/>
                    <a:pt x="53" y="204"/>
                  </a:cubicBezTo>
                  <a:cubicBezTo>
                    <a:pt x="52" y="203"/>
                    <a:pt x="52" y="201"/>
                    <a:pt x="52" y="200"/>
                  </a:cubicBezTo>
                  <a:cubicBezTo>
                    <a:pt x="51" y="199"/>
                    <a:pt x="50" y="197"/>
                    <a:pt x="49" y="196"/>
                  </a:cubicBezTo>
                  <a:cubicBezTo>
                    <a:pt x="48" y="195"/>
                    <a:pt x="46" y="194"/>
                    <a:pt x="46" y="193"/>
                  </a:cubicBezTo>
                  <a:cubicBezTo>
                    <a:pt x="45" y="192"/>
                    <a:pt x="42" y="192"/>
                    <a:pt x="41" y="191"/>
                  </a:cubicBezTo>
                  <a:cubicBezTo>
                    <a:pt x="40" y="191"/>
                    <a:pt x="39" y="189"/>
                    <a:pt x="39" y="188"/>
                  </a:cubicBezTo>
                  <a:cubicBezTo>
                    <a:pt x="39" y="187"/>
                    <a:pt x="39" y="184"/>
                    <a:pt x="39" y="183"/>
                  </a:cubicBezTo>
                  <a:cubicBezTo>
                    <a:pt x="38" y="182"/>
                    <a:pt x="37" y="181"/>
                    <a:pt x="36" y="181"/>
                  </a:cubicBezTo>
                  <a:cubicBezTo>
                    <a:pt x="35" y="180"/>
                    <a:pt x="33" y="180"/>
                    <a:pt x="32" y="179"/>
                  </a:cubicBezTo>
                  <a:cubicBezTo>
                    <a:pt x="31" y="178"/>
                    <a:pt x="30" y="176"/>
                    <a:pt x="30" y="175"/>
                  </a:cubicBezTo>
                  <a:cubicBezTo>
                    <a:pt x="29" y="173"/>
                    <a:pt x="28" y="171"/>
                    <a:pt x="27" y="169"/>
                  </a:cubicBezTo>
                  <a:cubicBezTo>
                    <a:pt x="26" y="168"/>
                    <a:pt x="24" y="166"/>
                    <a:pt x="22" y="165"/>
                  </a:cubicBezTo>
                  <a:cubicBezTo>
                    <a:pt x="22" y="164"/>
                    <a:pt x="20" y="163"/>
                    <a:pt x="20" y="162"/>
                  </a:cubicBezTo>
                  <a:cubicBezTo>
                    <a:pt x="19" y="162"/>
                    <a:pt x="16" y="163"/>
                    <a:pt x="14" y="162"/>
                  </a:cubicBezTo>
                  <a:cubicBezTo>
                    <a:pt x="14" y="162"/>
                    <a:pt x="13" y="159"/>
                    <a:pt x="13" y="159"/>
                  </a:cubicBezTo>
                  <a:cubicBezTo>
                    <a:pt x="13" y="158"/>
                    <a:pt x="14" y="156"/>
                    <a:pt x="14" y="156"/>
                  </a:cubicBezTo>
                  <a:cubicBezTo>
                    <a:pt x="14" y="155"/>
                    <a:pt x="14" y="153"/>
                    <a:pt x="14" y="152"/>
                  </a:cubicBezTo>
                  <a:cubicBezTo>
                    <a:pt x="14" y="151"/>
                    <a:pt x="13" y="148"/>
                    <a:pt x="12" y="146"/>
                  </a:cubicBezTo>
                  <a:cubicBezTo>
                    <a:pt x="12" y="145"/>
                    <a:pt x="9" y="143"/>
                    <a:pt x="7" y="142"/>
                  </a:cubicBezTo>
                  <a:cubicBezTo>
                    <a:pt x="6" y="141"/>
                    <a:pt x="1" y="141"/>
                    <a:pt x="1" y="139"/>
                  </a:cubicBezTo>
                  <a:cubicBezTo>
                    <a:pt x="0" y="139"/>
                    <a:pt x="2" y="137"/>
                    <a:pt x="3" y="136"/>
                  </a:cubicBezTo>
                  <a:cubicBezTo>
                    <a:pt x="4" y="136"/>
                    <a:pt x="6" y="135"/>
                    <a:pt x="7" y="135"/>
                  </a:cubicBezTo>
                  <a:cubicBezTo>
                    <a:pt x="9" y="134"/>
                    <a:pt x="12" y="134"/>
                    <a:pt x="13" y="135"/>
                  </a:cubicBezTo>
                  <a:cubicBezTo>
                    <a:pt x="14" y="135"/>
                    <a:pt x="16" y="139"/>
                    <a:pt x="17" y="139"/>
                  </a:cubicBezTo>
                  <a:cubicBezTo>
                    <a:pt x="18" y="141"/>
                    <a:pt x="20" y="142"/>
                    <a:pt x="22" y="142"/>
                  </a:cubicBezTo>
                  <a:cubicBezTo>
                    <a:pt x="23" y="142"/>
                    <a:pt x="24" y="138"/>
                    <a:pt x="25" y="136"/>
                  </a:cubicBezTo>
                  <a:cubicBezTo>
                    <a:pt x="25" y="136"/>
                    <a:pt x="26" y="133"/>
                    <a:pt x="26" y="133"/>
                  </a:cubicBezTo>
                  <a:cubicBezTo>
                    <a:pt x="26" y="132"/>
                    <a:pt x="23" y="130"/>
                    <a:pt x="23" y="129"/>
                  </a:cubicBezTo>
                  <a:cubicBezTo>
                    <a:pt x="22" y="128"/>
                    <a:pt x="22" y="124"/>
                    <a:pt x="22" y="122"/>
                  </a:cubicBezTo>
                  <a:cubicBezTo>
                    <a:pt x="22" y="121"/>
                    <a:pt x="23" y="118"/>
                    <a:pt x="23" y="116"/>
                  </a:cubicBezTo>
                  <a:cubicBezTo>
                    <a:pt x="25" y="115"/>
                    <a:pt x="27" y="113"/>
                    <a:pt x="29" y="112"/>
                  </a:cubicBezTo>
                  <a:cubicBezTo>
                    <a:pt x="30" y="111"/>
                    <a:pt x="33" y="106"/>
                    <a:pt x="35" y="105"/>
                  </a:cubicBezTo>
                  <a:cubicBezTo>
                    <a:pt x="36" y="105"/>
                    <a:pt x="38" y="106"/>
                    <a:pt x="39" y="106"/>
                  </a:cubicBezTo>
                  <a:cubicBezTo>
                    <a:pt x="40" y="106"/>
                    <a:pt x="43" y="107"/>
                    <a:pt x="45" y="108"/>
                  </a:cubicBezTo>
                  <a:cubicBezTo>
                    <a:pt x="46" y="108"/>
                    <a:pt x="50" y="109"/>
                    <a:pt x="51" y="110"/>
                  </a:cubicBezTo>
                  <a:cubicBezTo>
                    <a:pt x="52" y="111"/>
                    <a:pt x="55" y="112"/>
                    <a:pt x="55" y="113"/>
                  </a:cubicBezTo>
                  <a:cubicBezTo>
                    <a:pt x="56" y="115"/>
                    <a:pt x="58" y="119"/>
                    <a:pt x="58" y="121"/>
                  </a:cubicBezTo>
                  <a:cubicBezTo>
                    <a:pt x="59" y="123"/>
                    <a:pt x="62" y="127"/>
                    <a:pt x="62" y="129"/>
                  </a:cubicBezTo>
                  <a:cubicBezTo>
                    <a:pt x="65" y="133"/>
                    <a:pt x="69" y="141"/>
                    <a:pt x="71" y="145"/>
                  </a:cubicBezTo>
                  <a:cubicBezTo>
                    <a:pt x="72" y="147"/>
                    <a:pt x="75" y="151"/>
                    <a:pt x="76" y="154"/>
                  </a:cubicBezTo>
                  <a:cubicBezTo>
                    <a:pt x="76" y="155"/>
                    <a:pt x="76" y="157"/>
                    <a:pt x="77" y="158"/>
                  </a:cubicBezTo>
                  <a:cubicBezTo>
                    <a:pt x="78" y="160"/>
                    <a:pt x="79" y="162"/>
                    <a:pt x="81" y="164"/>
                  </a:cubicBezTo>
                  <a:cubicBezTo>
                    <a:pt x="81" y="165"/>
                    <a:pt x="82" y="167"/>
                    <a:pt x="82" y="168"/>
                  </a:cubicBezTo>
                  <a:cubicBezTo>
                    <a:pt x="83" y="169"/>
                    <a:pt x="83" y="172"/>
                    <a:pt x="83" y="174"/>
                  </a:cubicBezTo>
                  <a:cubicBezTo>
                    <a:pt x="84" y="175"/>
                    <a:pt x="84" y="178"/>
                    <a:pt x="84" y="179"/>
                  </a:cubicBezTo>
                  <a:cubicBezTo>
                    <a:pt x="84" y="180"/>
                    <a:pt x="84" y="182"/>
                    <a:pt x="84" y="182"/>
                  </a:cubicBezTo>
                  <a:cubicBezTo>
                    <a:pt x="84" y="183"/>
                    <a:pt x="85" y="185"/>
                    <a:pt x="86" y="185"/>
                  </a:cubicBezTo>
                  <a:cubicBezTo>
                    <a:pt x="86" y="185"/>
                    <a:pt x="88" y="184"/>
                    <a:pt x="89" y="184"/>
                  </a:cubicBezTo>
                  <a:cubicBezTo>
                    <a:pt x="89" y="184"/>
                    <a:pt x="91" y="184"/>
                    <a:pt x="92" y="184"/>
                  </a:cubicBezTo>
                  <a:cubicBezTo>
                    <a:pt x="94" y="184"/>
                    <a:pt x="97" y="188"/>
                    <a:pt x="98" y="188"/>
                  </a:cubicBezTo>
                  <a:cubicBezTo>
                    <a:pt x="100" y="189"/>
                    <a:pt x="103" y="189"/>
                    <a:pt x="105" y="190"/>
                  </a:cubicBezTo>
                  <a:cubicBezTo>
                    <a:pt x="106" y="190"/>
                    <a:pt x="110" y="190"/>
                    <a:pt x="111" y="190"/>
                  </a:cubicBezTo>
                  <a:cubicBezTo>
                    <a:pt x="112" y="190"/>
                    <a:pt x="114" y="190"/>
                    <a:pt x="115" y="191"/>
                  </a:cubicBezTo>
                  <a:cubicBezTo>
                    <a:pt x="116" y="191"/>
                    <a:pt x="118" y="192"/>
                    <a:pt x="119" y="193"/>
                  </a:cubicBezTo>
                  <a:cubicBezTo>
                    <a:pt x="120" y="194"/>
                    <a:pt x="121" y="197"/>
                    <a:pt x="122" y="198"/>
                  </a:cubicBezTo>
                  <a:cubicBezTo>
                    <a:pt x="122" y="198"/>
                    <a:pt x="124" y="198"/>
                    <a:pt x="125" y="198"/>
                  </a:cubicBezTo>
                  <a:cubicBezTo>
                    <a:pt x="126" y="198"/>
                    <a:pt x="128" y="195"/>
                    <a:pt x="130" y="195"/>
                  </a:cubicBezTo>
                  <a:cubicBezTo>
                    <a:pt x="131" y="194"/>
                    <a:pt x="134" y="191"/>
                    <a:pt x="136" y="190"/>
                  </a:cubicBezTo>
                  <a:cubicBezTo>
                    <a:pt x="138" y="189"/>
                    <a:pt x="141" y="189"/>
                    <a:pt x="143" y="188"/>
                  </a:cubicBezTo>
                  <a:cubicBezTo>
                    <a:pt x="144" y="188"/>
                    <a:pt x="146" y="187"/>
                    <a:pt x="147" y="185"/>
                  </a:cubicBezTo>
                  <a:cubicBezTo>
                    <a:pt x="148" y="185"/>
                    <a:pt x="149" y="182"/>
                    <a:pt x="150" y="181"/>
                  </a:cubicBezTo>
                  <a:cubicBezTo>
                    <a:pt x="151" y="180"/>
                    <a:pt x="151" y="177"/>
                    <a:pt x="153" y="175"/>
                  </a:cubicBezTo>
                  <a:cubicBezTo>
                    <a:pt x="153" y="174"/>
                    <a:pt x="154" y="173"/>
                    <a:pt x="154" y="172"/>
                  </a:cubicBezTo>
                  <a:cubicBezTo>
                    <a:pt x="155" y="172"/>
                    <a:pt x="156" y="172"/>
                    <a:pt x="157" y="172"/>
                  </a:cubicBezTo>
                  <a:cubicBezTo>
                    <a:pt x="158" y="173"/>
                    <a:pt x="161" y="173"/>
                    <a:pt x="163" y="174"/>
                  </a:cubicBezTo>
                  <a:cubicBezTo>
                    <a:pt x="163" y="174"/>
                    <a:pt x="164" y="175"/>
                    <a:pt x="165" y="175"/>
                  </a:cubicBezTo>
                  <a:cubicBezTo>
                    <a:pt x="166" y="177"/>
                    <a:pt x="167" y="179"/>
                    <a:pt x="169" y="180"/>
                  </a:cubicBezTo>
                  <a:cubicBezTo>
                    <a:pt x="170" y="182"/>
                    <a:pt x="174" y="185"/>
                    <a:pt x="176" y="187"/>
                  </a:cubicBezTo>
                  <a:cubicBezTo>
                    <a:pt x="177" y="187"/>
                    <a:pt x="180" y="189"/>
                    <a:pt x="182" y="190"/>
                  </a:cubicBezTo>
                  <a:cubicBezTo>
                    <a:pt x="184" y="191"/>
                    <a:pt x="187" y="191"/>
                    <a:pt x="189" y="191"/>
                  </a:cubicBezTo>
                  <a:cubicBezTo>
                    <a:pt x="192" y="192"/>
                    <a:pt x="196" y="193"/>
                    <a:pt x="198" y="195"/>
                  </a:cubicBezTo>
                  <a:cubicBezTo>
                    <a:pt x="199" y="195"/>
                    <a:pt x="200" y="198"/>
                    <a:pt x="201" y="199"/>
                  </a:cubicBezTo>
                  <a:cubicBezTo>
                    <a:pt x="201" y="200"/>
                    <a:pt x="201" y="201"/>
                    <a:pt x="202" y="202"/>
                  </a:cubicBezTo>
                  <a:cubicBezTo>
                    <a:pt x="202" y="204"/>
                    <a:pt x="202" y="205"/>
                    <a:pt x="202" y="206"/>
                  </a:cubicBezTo>
                  <a:cubicBezTo>
                    <a:pt x="203" y="207"/>
                    <a:pt x="205" y="209"/>
                    <a:pt x="206" y="208"/>
                  </a:cubicBezTo>
                  <a:cubicBezTo>
                    <a:pt x="207" y="208"/>
                    <a:pt x="207" y="205"/>
                    <a:pt x="207" y="204"/>
                  </a:cubicBezTo>
                  <a:cubicBezTo>
                    <a:pt x="207" y="204"/>
                    <a:pt x="209" y="202"/>
                    <a:pt x="209" y="202"/>
                  </a:cubicBezTo>
                  <a:cubicBezTo>
                    <a:pt x="210" y="201"/>
                    <a:pt x="211" y="201"/>
                    <a:pt x="211" y="201"/>
                  </a:cubicBezTo>
                  <a:cubicBezTo>
                    <a:pt x="212" y="200"/>
                    <a:pt x="214" y="199"/>
                    <a:pt x="214" y="198"/>
                  </a:cubicBezTo>
                  <a:cubicBezTo>
                    <a:pt x="215" y="197"/>
                    <a:pt x="213" y="195"/>
                    <a:pt x="213" y="194"/>
                  </a:cubicBezTo>
                  <a:cubicBezTo>
                    <a:pt x="213" y="192"/>
                    <a:pt x="215" y="189"/>
                    <a:pt x="215" y="188"/>
                  </a:cubicBezTo>
                  <a:cubicBezTo>
                    <a:pt x="216" y="186"/>
                    <a:pt x="216" y="181"/>
                    <a:pt x="216" y="179"/>
                  </a:cubicBezTo>
                  <a:cubicBezTo>
                    <a:pt x="217" y="177"/>
                    <a:pt x="219" y="174"/>
                    <a:pt x="221" y="172"/>
                  </a:cubicBezTo>
                  <a:cubicBezTo>
                    <a:pt x="222" y="171"/>
                    <a:pt x="224" y="168"/>
                    <a:pt x="225" y="167"/>
                  </a:cubicBezTo>
                  <a:cubicBezTo>
                    <a:pt x="226" y="166"/>
                    <a:pt x="228" y="165"/>
                    <a:pt x="229" y="165"/>
                  </a:cubicBezTo>
                  <a:cubicBezTo>
                    <a:pt x="231" y="164"/>
                    <a:pt x="234" y="166"/>
                    <a:pt x="235" y="166"/>
                  </a:cubicBezTo>
                  <a:cubicBezTo>
                    <a:pt x="236" y="166"/>
                    <a:pt x="238" y="165"/>
                    <a:pt x="239" y="164"/>
                  </a:cubicBezTo>
                  <a:cubicBezTo>
                    <a:pt x="240" y="163"/>
                    <a:pt x="241" y="160"/>
                    <a:pt x="241" y="159"/>
                  </a:cubicBezTo>
                  <a:cubicBezTo>
                    <a:pt x="242" y="157"/>
                    <a:pt x="241" y="155"/>
                    <a:pt x="242" y="154"/>
                  </a:cubicBezTo>
                  <a:cubicBezTo>
                    <a:pt x="242" y="152"/>
                    <a:pt x="244" y="151"/>
                    <a:pt x="245" y="151"/>
                  </a:cubicBezTo>
                  <a:cubicBezTo>
                    <a:pt x="245" y="150"/>
                    <a:pt x="247" y="148"/>
                    <a:pt x="247" y="147"/>
                  </a:cubicBezTo>
                  <a:cubicBezTo>
                    <a:pt x="247" y="145"/>
                    <a:pt x="246" y="142"/>
                    <a:pt x="245" y="140"/>
                  </a:cubicBezTo>
                  <a:cubicBezTo>
                    <a:pt x="245" y="138"/>
                    <a:pt x="243" y="135"/>
                    <a:pt x="243" y="133"/>
                  </a:cubicBezTo>
                  <a:cubicBezTo>
                    <a:pt x="242" y="131"/>
                    <a:pt x="242" y="126"/>
                    <a:pt x="242" y="123"/>
                  </a:cubicBezTo>
                  <a:cubicBezTo>
                    <a:pt x="242" y="120"/>
                    <a:pt x="244" y="114"/>
                    <a:pt x="243" y="111"/>
                  </a:cubicBezTo>
                  <a:cubicBezTo>
                    <a:pt x="243" y="110"/>
                    <a:pt x="242" y="108"/>
                    <a:pt x="242" y="106"/>
                  </a:cubicBezTo>
                  <a:cubicBezTo>
                    <a:pt x="242" y="106"/>
                    <a:pt x="242" y="103"/>
                    <a:pt x="243" y="103"/>
                  </a:cubicBezTo>
                  <a:cubicBezTo>
                    <a:pt x="243" y="101"/>
                    <a:pt x="246" y="99"/>
                    <a:pt x="247" y="98"/>
                  </a:cubicBezTo>
                  <a:cubicBezTo>
                    <a:pt x="248" y="96"/>
                    <a:pt x="247" y="91"/>
                    <a:pt x="247" y="89"/>
                  </a:cubicBezTo>
                  <a:cubicBezTo>
                    <a:pt x="247" y="88"/>
                    <a:pt x="248" y="86"/>
                    <a:pt x="248" y="85"/>
                  </a:cubicBezTo>
                  <a:cubicBezTo>
                    <a:pt x="248" y="83"/>
                    <a:pt x="248" y="80"/>
                    <a:pt x="248" y="79"/>
                  </a:cubicBezTo>
                  <a:cubicBezTo>
                    <a:pt x="247" y="78"/>
                    <a:pt x="247" y="76"/>
                    <a:pt x="248" y="75"/>
                  </a:cubicBezTo>
                  <a:cubicBezTo>
                    <a:pt x="248" y="75"/>
                    <a:pt x="250" y="74"/>
                    <a:pt x="251" y="73"/>
                  </a:cubicBezTo>
                  <a:cubicBezTo>
                    <a:pt x="251" y="73"/>
                    <a:pt x="252" y="70"/>
                    <a:pt x="252" y="70"/>
                  </a:cubicBezTo>
                  <a:cubicBezTo>
                    <a:pt x="252" y="68"/>
                    <a:pt x="253" y="65"/>
                    <a:pt x="252" y="63"/>
                  </a:cubicBezTo>
                  <a:cubicBezTo>
                    <a:pt x="252" y="62"/>
                    <a:pt x="251" y="61"/>
                    <a:pt x="251" y="60"/>
                  </a:cubicBezTo>
                  <a:cubicBezTo>
                    <a:pt x="251" y="59"/>
                    <a:pt x="251" y="57"/>
                    <a:pt x="252" y="56"/>
                  </a:cubicBezTo>
                  <a:cubicBezTo>
                    <a:pt x="253" y="55"/>
                    <a:pt x="255" y="54"/>
                    <a:pt x="256" y="53"/>
                  </a:cubicBezTo>
                  <a:cubicBezTo>
                    <a:pt x="258" y="53"/>
                    <a:pt x="259" y="51"/>
                    <a:pt x="261" y="50"/>
                  </a:cubicBezTo>
                  <a:cubicBezTo>
                    <a:pt x="261" y="49"/>
                    <a:pt x="262" y="46"/>
                    <a:pt x="264" y="44"/>
                  </a:cubicBezTo>
                  <a:cubicBezTo>
                    <a:pt x="265" y="43"/>
                    <a:pt x="268" y="39"/>
                    <a:pt x="269" y="37"/>
                  </a:cubicBezTo>
                  <a:cubicBezTo>
                    <a:pt x="270" y="36"/>
                    <a:pt x="271" y="32"/>
                    <a:pt x="271" y="31"/>
                  </a:cubicBezTo>
                  <a:cubicBezTo>
                    <a:pt x="272" y="29"/>
                    <a:pt x="272" y="26"/>
                    <a:pt x="273" y="24"/>
                  </a:cubicBezTo>
                  <a:cubicBezTo>
                    <a:pt x="274" y="24"/>
                    <a:pt x="278" y="23"/>
                    <a:pt x="279" y="23"/>
                  </a:cubicBezTo>
                  <a:cubicBezTo>
                    <a:pt x="281" y="23"/>
                    <a:pt x="284" y="24"/>
                    <a:pt x="285" y="24"/>
                  </a:cubicBezTo>
                  <a:cubicBezTo>
                    <a:pt x="286" y="24"/>
                    <a:pt x="288" y="22"/>
                    <a:pt x="289" y="22"/>
                  </a:cubicBezTo>
                  <a:cubicBezTo>
                    <a:pt x="290" y="22"/>
                    <a:pt x="291" y="24"/>
                    <a:pt x="291" y="24"/>
                  </a:cubicBezTo>
                  <a:cubicBezTo>
                    <a:pt x="292" y="24"/>
                    <a:pt x="294" y="24"/>
                    <a:pt x="295" y="24"/>
                  </a:cubicBezTo>
                  <a:cubicBezTo>
                    <a:pt x="296" y="24"/>
                    <a:pt x="297" y="26"/>
                    <a:pt x="298" y="26"/>
                  </a:cubicBezTo>
                  <a:cubicBezTo>
                    <a:pt x="299" y="26"/>
                    <a:pt x="301" y="28"/>
                    <a:pt x="302" y="27"/>
                  </a:cubicBezTo>
                  <a:cubicBezTo>
                    <a:pt x="303" y="27"/>
                    <a:pt x="304" y="25"/>
                    <a:pt x="305" y="24"/>
                  </a:cubicBezTo>
                  <a:cubicBezTo>
                    <a:pt x="307" y="23"/>
                    <a:pt x="311" y="23"/>
                    <a:pt x="312" y="21"/>
                  </a:cubicBezTo>
                  <a:cubicBezTo>
                    <a:pt x="313" y="20"/>
                    <a:pt x="311" y="17"/>
                    <a:pt x="311" y="16"/>
                  </a:cubicBezTo>
                  <a:cubicBezTo>
                    <a:pt x="312" y="15"/>
                    <a:pt x="313" y="14"/>
                    <a:pt x="314" y="14"/>
                  </a:cubicBezTo>
                  <a:cubicBezTo>
                    <a:pt x="315" y="13"/>
                    <a:pt x="318" y="12"/>
                    <a:pt x="320" y="11"/>
                  </a:cubicBezTo>
                  <a:cubicBezTo>
                    <a:pt x="321" y="10"/>
                    <a:pt x="322" y="7"/>
                    <a:pt x="323" y="6"/>
                  </a:cubicBezTo>
                  <a:cubicBezTo>
                    <a:pt x="324" y="6"/>
                    <a:pt x="325" y="4"/>
                    <a:pt x="326" y="4"/>
                  </a:cubicBezTo>
                  <a:cubicBezTo>
                    <a:pt x="327" y="3"/>
                    <a:pt x="329" y="4"/>
                    <a:pt x="330" y="4"/>
                  </a:cubicBezTo>
                  <a:cubicBezTo>
                    <a:pt x="331" y="4"/>
                    <a:pt x="333" y="3"/>
                    <a:pt x="334" y="2"/>
                  </a:cubicBezTo>
                  <a:cubicBezTo>
                    <a:pt x="335" y="1"/>
                    <a:pt x="337" y="0"/>
                    <a:pt x="338" y="0"/>
                  </a:cubicBezTo>
                  <a:cubicBezTo>
                    <a:pt x="339" y="0"/>
                    <a:pt x="340" y="1"/>
                    <a:pt x="341" y="2"/>
                  </a:cubicBezTo>
                  <a:cubicBezTo>
                    <a:pt x="341" y="3"/>
                    <a:pt x="342" y="4"/>
                    <a:pt x="342" y="4"/>
                  </a:cubicBezTo>
                  <a:cubicBezTo>
                    <a:pt x="342" y="6"/>
                    <a:pt x="341" y="8"/>
                    <a:pt x="342" y="9"/>
                  </a:cubicBezTo>
                  <a:cubicBezTo>
                    <a:pt x="342" y="10"/>
                    <a:pt x="343" y="13"/>
                    <a:pt x="343" y="14"/>
                  </a:cubicBezTo>
                  <a:cubicBezTo>
                    <a:pt x="344" y="16"/>
                    <a:pt x="347" y="19"/>
                    <a:pt x="348" y="20"/>
                  </a:cubicBezTo>
                  <a:cubicBezTo>
                    <a:pt x="350" y="22"/>
                    <a:pt x="353" y="24"/>
                    <a:pt x="355" y="25"/>
                  </a:cubicBezTo>
                  <a:cubicBezTo>
                    <a:pt x="356" y="26"/>
                    <a:pt x="359" y="27"/>
                    <a:pt x="360" y="29"/>
                  </a:cubicBezTo>
                  <a:cubicBezTo>
                    <a:pt x="362" y="30"/>
                    <a:pt x="362" y="35"/>
                    <a:pt x="364" y="36"/>
                  </a:cubicBezTo>
                  <a:cubicBezTo>
                    <a:pt x="366" y="39"/>
                    <a:pt x="374" y="40"/>
                    <a:pt x="377" y="42"/>
                  </a:cubicBezTo>
                  <a:cubicBezTo>
                    <a:pt x="382" y="43"/>
                    <a:pt x="390" y="46"/>
                    <a:pt x="395" y="48"/>
                  </a:cubicBezTo>
                  <a:cubicBezTo>
                    <a:pt x="396" y="49"/>
                    <a:pt x="398" y="51"/>
                    <a:pt x="399" y="52"/>
                  </a:cubicBezTo>
                  <a:cubicBezTo>
                    <a:pt x="400" y="55"/>
                    <a:pt x="402" y="63"/>
                    <a:pt x="403" y="66"/>
                  </a:cubicBezTo>
                  <a:cubicBezTo>
                    <a:pt x="405" y="69"/>
                    <a:pt x="408" y="73"/>
                    <a:pt x="408" y="75"/>
                  </a:cubicBezTo>
                  <a:cubicBezTo>
                    <a:pt x="408" y="77"/>
                    <a:pt x="407" y="79"/>
                    <a:pt x="406" y="80"/>
                  </a:cubicBezTo>
                  <a:cubicBezTo>
                    <a:pt x="405" y="83"/>
                    <a:pt x="402" y="90"/>
                    <a:pt x="400" y="93"/>
                  </a:cubicBezTo>
                  <a:cubicBezTo>
                    <a:pt x="398" y="96"/>
                    <a:pt x="394" y="100"/>
                    <a:pt x="392" y="103"/>
                  </a:cubicBezTo>
                  <a:cubicBezTo>
                    <a:pt x="390" y="106"/>
                    <a:pt x="387" y="111"/>
                    <a:pt x="387" y="113"/>
                  </a:cubicBezTo>
                  <a:cubicBezTo>
                    <a:pt x="386" y="116"/>
                    <a:pt x="386" y="122"/>
                    <a:pt x="387" y="125"/>
                  </a:cubicBezTo>
                  <a:cubicBezTo>
                    <a:pt x="388" y="126"/>
                    <a:pt x="390" y="130"/>
                    <a:pt x="391" y="131"/>
                  </a:cubicBezTo>
                  <a:cubicBezTo>
                    <a:pt x="392" y="132"/>
                    <a:pt x="395" y="132"/>
                    <a:pt x="395" y="133"/>
                  </a:cubicBezTo>
                  <a:cubicBezTo>
                    <a:pt x="395" y="134"/>
                    <a:pt x="395" y="136"/>
                    <a:pt x="395" y="138"/>
                  </a:cubicBezTo>
                  <a:cubicBezTo>
                    <a:pt x="394" y="139"/>
                    <a:pt x="390" y="141"/>
                    <a:pt x="389" y="142"/>
                  </a:cubicBezTo>
                  <a:cubicBezTo>
                    <a:pt x="387" y="142"/>
                    <a:pt x="385" y="145"/>
                    <a:pt x="384" y="146"/>
                  </a:cubicBezTo>
                  <a:cubicBezTo>
                    <a:pt x="382" y="148"/>
                    <a:pt x="376" y="150"/>
                    <a:pt x="375" y="152"/>
                  </a:cubicBezTo>
                  <a:cubicBezTo>
                    <a:pt x="374" y="154"/>
                    <a:pt x="373" y="156"/>
                    <a:pt x="373" y="158"/>
                  </a:cubicBezTo>
                  <a:cubicBezTo>
                    <a:pt x="374" y="159"/>
                    <a:pt x="377" y="159"/>
                    <a:pt x="378" y="160"/>
                  </a:cubicBezTo>
                  <a:cubicBezTo>
                    <a:pt x="380" y="160"/>
                    <a:pt x="384" y="159"/>
                    <a:pt x="386" y="159"/>
                  </a:cubicBezTo>
                  <a:cubicBezTo>
                    <a:pt x="387" y="160"/>
                    <a:pt x="389" y="161"/>
                    <a:pt x="390" y="163"/>
                  </a:cubicBezTo>
                  <a:cubicBezTo>
                    <a:pt x="392" y="166"/>
                    <a:pt x="390" y="174"/>
                    <a:pt x="389" y="177"/>
                  </a:cubicBezTo>
                  <a:cubicBezTo>
                    <a:pt x="388" y="181"/>
                    <a:pt x="384" y="187"/>
                    <a:pt x="383" y="190"/>
                  </a:cubicBezTo>
                  <a:cubicBezTo>
                    <a:pt x="382" y="192"/>
                    <a:pt x="379" y="198"/>
                    <a:pt x="379" y="201"/>
                  </a:cubicBezTo>
                  <a:cubicBezTo>
                    <a:pt x="378" y="203"/>
                    <a:pt x="378" y="207"/>
                    <a:pt x="379" y="208"/>
                  </a:cubicBezTo>
                  <a:cubicBezTo>
                    <a:pt x="379" y="212"/>
                    <a:pt x="381" y="220"/>
                    <a:pt x="382" y="223"/>
                  </a:cubicBezTo>
                  <a:cubicBezTo>
                    <a:pt x="383" y="228"/>
                    <a:pt x="386" y="235"/>
                    <a:pt x="388" y="240"/>
                  </a:cubicBezTo>
                  <a:cubicBezTo>
                    <a:pt x="389" y="242"/>
                    <a:pt x="390" y="247"/>
                    <a:pt x="391" y="248"/>
                  </a:cubicBezTo>
                  <a:cubicBezTo>
                    <a:pt x="392" y="250"/>
                    <a:pt x="394" y="251"/>
                    <a:pt x="395" y="251"/>
                  </a:cubicBezTo>
                  <a:cubicBezTo>
                    <a:pt x="398" y="253"/>
                    <a:pt x="405" y="254"/>
                    <a:pt x="408" y="256"/>
                  </a:cubicBezTo>
                  <a:cubicBezTo>
                    <a:pt x="412" y="257"/>
                    <a:pt x="419" y="259"/>
                    <a:pt x="422" y="261"/>
                  </a:cubicBezTo>
                  <a:cubicBezTo>
                    <a:pt x="423" y="262"/>
                    <a:pt x="426" y="265"/>
                    <a:pt x="427" y="266"/>
                  </a:cubicBezTo>
                  <a:cubicBezTo>
                    <a:pt x="429" y="269"/>
                    <a:pt x="433" y="276"/>
                    <a:pt x="435" y="280"/>
                  </a:cubicBezTo>
                  <a:cubicBezTo>
                    <a:pt x="436" y="283"/>
                    <a:pt x="439" y="289"/>
                    <a:pt x="442" y="291"/>
                  </a:cubicBezTo>
                  <a:cubicBezTo>
                    <a:pt x="443" y="293"/>
                    <a:pt x="445" y="296"/>
                    <a:pt x="447" y="298"/>
                  </a:cubicBezTo>
                  <a:cubicBezTo>
                    <a:pt x="448" y="299"/>
                    <a:pt x="449" y="300"/>
                    <a:pt x="451" y="301"/>
                  </a:cubicBezTo>
                  <a:cubicBezTo>
                    <a:pt x="452" y="302"/>
                    <a:pt x="457" y="304"/>
                    <a:pt x="458" y="305"/>
                  </a:cubicBezTo>
                  <a:cubicBezTo>
                    <a:pt x="458" y="306"/>
                    <a:pt x="459" y="309"/>
                    <a:pt x="460" y="31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6"/>
            <p:cNvSpPr>
              <a:spLocks/>
            </p:cNvSpPr>
            <p:nvPr/>
          </p:nvSpPr>
          <p:spPr bwMode="auto">
            <a:xfrm>
              <a:off x="1260" y="890"/>
              <a:ext cx="1093" cy="1409"/>
            </a:xfrm>
            <a:custGeom>
              <a:avLst/>
              <a:gdLst>
                <a:gd name="T0" fmla="*/ 426 w 461"/>
                <a:gd name="T1" fmla="*/ 396 h 595"/>
                <a:gd name="T2" fmla="*/ 452 w 461"/>
                <a:gd name="T3" fmla="*/ 471 h 595"/>
                <a:gd name="T4" fmla="*/ 426 w 461"/>
                <a:gd name="T5" fmla="*/ 477 h 595"/>
                <a:gd name="T6" fmla="*/ 401 w 461"/>
                <a:gd name="T7" fmla="*/ 482 h 595"/>
                <a:gd name="T8" fmla="*/ 410 w 461"/>
                <a:gd name="T9" fmla="*/ 508 h 595"/>
                <a:gd name="T10" fmla="*/ 412 w 461"/>
                <a:gd name="T11" fmla="*/ 534 h 595"/>
                <a:gd name="T12" fmla="*/ 393 w 461"/>
                <a:gd name="T13" fmla="*/ 539 h 595"/>
                <a:gd name="T14" fmla="*/ 395 w 461"/>
                <a:gd name="T15" fmla="*/ 558 h 595"/>
                <a:gd name="T16" fmla="*/ 360 w 461"/>
                <a:gd name="T17" fmla="*/ 557 h 595"/>
                <a:gd name="T18" fmla="*/ 340 w 461"/>
                <a:gd name="T19" fmla="*/ 553 h 595"/>
                <a:gd name="T20" fmla="*/ 310 w 461"/>
                <a:gd name="T21" fmla="*/ 578 h 595"/>
                <a:gd name="T22" fmla="*/ 224 w 461"/>
                <a:gd name="T23" fmla="*/ 589 h 595"/>
                <a:gd name="T24" fmla="*/ 209 w 461"/>
                <a:gd name="T25" fmla="*/ 589 h 595"/>
                <a:gd name="T26" fmla="*/ 196 w 461"/>
                <a:gd name="T27" fmla="*/ 587 h 595"/>
                <a:gd name="T28" fmla="*/ 190 w 461"/>
                <a:gd name="T29" fmla="*/ 570 h 595"/>
                <a:gd name="T30" fmla="*/ 174 w 461"/>
                <a:gd name="T31" fmla="*/ 568 h 595"/>
                <a:gd name="T32" fmla="*/ 165 w 461"/>
                <a:gd name="T33" fmla="*/ 553 h 595"/>
                <a:gd name="T34" fmla="*/ 153 w 461"/>
                <a:gd name="T35" fmla="*/ 522 h 595"/>
                <a:gd name="T36" fmla="*/ 146 w 461"/>
                <a:gd name="T37" fmla="*/ 493 h 595"/>
                <a:gd name="T38" fmla="*/ 156 w 461"/>
                <a:gd name="T39" fmla="*/ 460 h 595"/>
                <a:gd name="T40" fmla="*/ 160 w 461"/>
                <a:gd name="T41" fmla="*/ 429 h 595"/>
                <a:gd name="T42" fmla="*/ 140 w 461"/>
                <a:gd name="T43" fmla="*/ 393 h 595"/>
                <a:gd name="T44" fmla="*/ 150 w 461"/>
                <a:gd name="T45" fmla="*/ 370 h 595"/>
                <a:gd name="T46" fmla="*/ 134 w 461"/>
                <a:gd name="T47" fmla="*/ 353 h 595"/>
                <a:gd name="T48" fmla="*/ 138 w 461"/>
                <a:gd name="T49" fmla="*/ 330 h 595"/>
                <a:gd name="T50" fmla="*/ 144 w 461"/>
                <a:gd name="T51" fmla="*/ 290 h 595"/>
                <a:gd name="T52" fmla="*/ 128 w 461"/>
                <a:gd name="T53" fmla="*/ 263 h 595"/>
                <a:gd name="T54" fmla="*/ 115 w 461"/>
                <a:gd name="T55" fmla="*/ 245 h 595"/>
                <a:gd name="T56" fmla="*/ 98 w 461"/>
                <a:gd name="T57" fmla="*/ 228 h 595"/>
                <a:gd name="T58" fmla="*/ 67 w 461"/>
                <a:gd name="T59" fmla="*/ 218 h 595"/>
                <a:gd name="T60" fmla="*/ 46 w 461"/>
                <a:gd name="T61" fmla="*/ 193 h 595"/>
                <a:gd name="T62" fmla="*/ 27 w 461"/>
                <a:gd name="T63" fmla="*/ 169 h 595"/>
                <a:gd name="T64" fmla="*/ 12 w 461"/>
                <a:gd name="T65" fmla="*/ 146 h 595"/>
                <a:gd name="T66" fmla="*/ 22 w 461"/>
                <a:gd name="T67" fmla="*/ 142 h 595"/>
                <a:gd name="T68" fmla="*/ 35 w 461"/>
                <a:gd name="T69" fmla="*/ 105 h 595"/>
                <a:gd name="T70" fmla="*/ 71 w 461"/>
                <a:gd name="T71" fmla="*/ 145 h 595"/>
                <a:gd name="T72" fmla="*/ 84 w 461"/>
                <a:gd name="T73" fmla="*/ 182 h 595"/>
                <a:gd name="T74" fmla="*/ 115 w 461"/>
                <a:gd name="T75" fmla="*/ 191 h 595"/>
                <a:gd name="T76" fmla="*/ 147 w 461"/>
                <a:gd name="T77" fmla="*/ 185 h 595"/>
                <a:gd name="T78" fmla="*/ 169 w 461"/>
                <a:gd name="T79" fmla="*/ 180 h 595"/>
                <a:gd name="T80" fmla="*/ 202 w 461"/>
                <a:gd name="T81" fmla="*/ 206 h 595"/>
                <a:gd name="T82" fmla="*/ 215 w 461"/>
                <a:gd name="T83" fmla="*/ 188 h 595"/>
                <a:gd name="T84" fmla="*/ 241 w 461"/>
                <a:gd name="T85" fmla="*/ 159 h 595"/>
                <a:gd name="T86" fmla="*/ 243 w 461"/>
                <a:gd name="T87" fmla="*/ 111 h 595"/>
                <a:gd name="T88" fmla="*/ 248 w 461"/>
                <a:gd name="T89" fmla="*/ 75 h 595"/>
                <a:gd name="T90" fmla="*/ 261 w 461"/>
                <a:gd name="T91" fmla="*/ 50 h 595"/>
                <a:gd name="T92" fmla="*/ 289 w 461"/>
                <a:gd name="T93" fmla="*/ 22 h 595"/>
                <a:gd name="T94" fmla="*/ 311 w 461"/>
                <a:gd name="T95" fmla="*/ 16 h 595"/>
                <a:gd name="T96" fmla="*/ 338 w 461"/>
                <a:gd name="T97" fmla="*/ 0 h 595"/>
                <a:gd name="T98" fmla="*/ 360 w 461"/>
                <a:gd name="T99" fmla="*/ 29 h 595"/>
                <a:gd name="T100" fmla="*/ 406 w 461"/>
                <a:gd name="T101" fmla="*/ 80 h 595"/>
                <a:gd name="T102" fmla="*/ 395 w 461"/>
                <a:gd name="T103" fmla="*/ 138 h 595"/>
                <a:gd name="T104" fmla="*/ 390 w 461"/>
                <a:gd name="T105" fmla="*/ 163 h 595"/>
                <a:gd name="T106" fmla="*/ 391 w 461"/>
                <a:gd name="T107" fmla="*/ 248 h 595"/>
                <a:gd name="T108" fmla="*/ 447 w 461"/>
                <a:gd name="T109" fmla="*/ 298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61" h="595">
                  <a:moveTo>
                    <a:pt x="460" y="310"/>
                  </a:moveTo>
                  <a:cubicBezTo>
                    <a:pt x="461" y="311"/>
                    <a:pt x="461" y="316"/>
                    <a:pt x="461" y="319"/>
                  </a:cubicBezTo>
                  <a:cubicBezTo>
                    <a:pt x="461" y="322"/>
                    <a:pt x="460" y="327"/>
                    <a:pt x="459" y="329"/>
                  </a:cubicBezTo>
                  <a:cubicBezTo>
                    <a:pt x="459" y="333"/>
                    <a:pt x="455" y="340"/>
                    <a:pt x="453" y="343"/>
                  </a:cubicBezTo>
                  <a:cubicBezTo>
                    <a:pt x="449" y="349"/>
                    <a:pt x="442" y="360"/>
                    <a:pt x="439" y="367"/>
                  </a:cubicBezTo>
                  <a:cubicBezTo>
                    <a:pt x="438" y="369"/>
                    <a:pt x="435" y="375"/>
                    <a:pt x="434" y="377"/>
                  </a:cubicBezTo>
                  <a:cubicBezTo>
                    <a:pt x="431" y="382"/>
                    <a:pt x="428" y="391"/>
                    <a:pt x="426" y="396"/>
                  </a:cubicBezTo>
                  <a:cubicBezTo>
                    <a:pt x="425" y="399"/>
                    <a:pt x="422" y="405"/>
                    <a:pt x="422" y="408"/>
                  </a:cubicBezTo>
                  <a:cubicBezTo>
                    <a:pt x="422" y="411"/>
                    <a:pt x="422" y="418"/>
                    <a:pt x="423" y="421"/>
                  </a:cubicBezTo>
                  <a:cubicBezTo>
                    <a:pt x="424" y="424"/>
                    <a:pt x="428" y="429"/>
                    <a:pt x="431" y="432"/>
                  </a:cubicBezTo>
                  <a:cubicBezTo>
                    <a:pt x="432" y="434"/>
                    <a:pt x="435" y="438"/>
                    <a:pt x="437" y="439"/>
                  </a:cubicBezTo>
                  <a:cubicBezTo>
                    <a:pt x="438" y="442"/>
                    <a:pt x="441" y="449"/>
                    <a:pt x="442" y="452"/>
                  </a:cubicBezTo>
                  <a:cubicBezTo>
                    <a:pt x="444" y="455"/>
                    <a:pt x="446" y="459"/>
                    <a:pt x="448" y="462"/>
                  </a:cubicBezTo>
                  <a:cubicBezTo>
                    <a:pt x="449" y="464"/>
                    <a:pt x="452" y="468"/>
                    <a:pt x="452" y="471"/>
                  </a:cubicBezTo>
                  <a:cubicBezTo>
                    <a:pt x="453" y="472"/>
                    <a:pt x="453" y="473"/>
                    <a:pt x="452" y="475"/>
                  </a:cubicBezTo>
                  <a:cubicBezTo>
                    <a:pt x="451" y="475"/>
                    <a:pt x="449" y="475"/>
                    <a:pt x="448" y="475"/>
                  </a:cubicBezTo>
                  <a:cubicBezTo>
                    <a:pt x="446" y="475"/>
                    <a:pt x="444" y="475"/>
                    <a:pt x="442" y="475"/>
                  </a:cubicBezTo>
                  <a:cubicBezTo>
                    <a:pt x="441" y="475"/>
                    <a:pt x="438" y="475"/>
                    <a:pt x="436" y="477"/>
                  </a:cubicBezTo>
                  <a:cubicBezTo>
                    <a:pt x="435" y="477"/>
                    <a:pt x="435" y="479"/>
                    <a:pt x="434" y="479"/>
                  </a:cubicBezTo>
                  <a:cubicBezTo>
                    <a:pt x="433" y="480"/>
                    <a:pt x="431" y="479"/>
                    <a:pt x="430" y="479"/>
                  </a:cubicBezTo>
                  <a:cubicBezTo>
                    <a:pt x="429" y="478"/>
                    <a:pt x="426" y="478"/>
                    <a:pt x="426" y="477"/>
                  </a:cubicBezTo>
                  <a:cubicBezTo>
                    <a:pt x="425" y="477"/>
                    <a:pt x="423" y="477"/>
                    <a:pt x="422" y="477"/>
                  </a:cubicBezTo>
                  <a:cubicBezTo>
                    <a:pt x="420" y="476"/>
                    <a:pt x="417" y="475"/>
                    <a:pt x="416" y="474"/>
                  </a:cubicBezTo>
                  <a:cubicBezTo>
                    <a:pt x="414" y="474"/>
                    <a:pt x="410" y="472"/>
                    <a:pt x="408" y="472"/>
                  </a:cubicBezTo>
                  <a:cubicBezTo>
                    <a:pt x="407" y="472"/>
                    <a:pt x="406" y="472"/>
                    <a:pt x="405" y="472"/>
                  </a:cubicBezTo>
                  <a:cubicBezTo>
                    <a:pt x="405" y="473"/>
                    <a:pt x="406" y="475"/>
                    <a:pt x="406" y="476"/>
                  </a:cubicBezTo>
                  <a:cubicBezTo>
                    <a:pt x="406" y="477"/>
                    <a:pt x="406" y="479"/>
                    <a:pt x="405" y="480"/>
                  </a:cubicBezTo>
                  <a:cubicBezTo>
                    <a:pt x="405" y="481"/>
                    <a:pt x="402" y="481"/>
                    <a:pt x="401" y="482"/>
                  </a:cubicBezTo>
                  <a:cubicBezTo>
                    <a:pt x="400" y="483"/>
                    <a:pt x="400" y="485"/>
                    <a:pt x="399" y="486"/>
                  </a:cubicBezTo>
                  <a:cubicBezTo>
                    <a:pt x="399" y="487"/>
                    <a:pt x="399" y="490"/>
                    <a:pt x="399" y="492"/>
                  </a:cubicBezTo>
                  <a:cubicBezTo>
                    <a:pt x="399" y="492"/>
                    <a:pt x="400" y="494"/>
                    <a:pt x="400" y="495"/>
                  </a:cubicBezTo>
                  <a:cubicBezTo>
                    <a:pt x="400" y="496"/>
                    <a:pt x="402" y="498"/>
                    <a:pt x="403" y="498"/>
                  </a:cubicBezTo>
                  <a:cubicBezTo>
                    <a:pt x="404" y="500"/>
                    <a:pt x="407" y="500"/>
                    <a:pt x="408" y="501"/>
                  </a:cubicBezTo>
                  <a:cubicBezTo>
                    <a:pt x="409" y="502"/>
                    <a:pt x="410" y="502"/>
                    <a:pt x="411" y="504"/>
                  </a:cubicBezTo>
                  <a:cubicBezTo>
                    <a:pt x="411" y="505"/>
                    <a:pt x="410" y="507"/>
                    <a:pt x="410" y="508"/>
                  </a:cubicBezTo>
                  <a:cubicBezTo>
                    <a:pt x="411" y="510"/>
                    <a:pt x="412" y="511"/>
                    <a:pt x="412" y="511"/>
                  </a:cubicBezTo>
                  <a:cubicBezTo>
                    <a:pt x="412" y="512"/>
                    <a:pt x="410" y="514"/>
                    <a:pt x="409" y="515"/>
                  </a:cubicBezTo>
                  <a:cubicBezTo>
                    <a:pt x="409" y="516"/>
                    <a:pt x="406" y="517"/>
                    <a:pt x="406" y="518"/>
                  </a:cubicBezTo>
                  <a:cubicBezTo>
                    <a:pt x="406" y="520"/>
                    <a:pt x="406" y="522"/>
                    <a:pt x="406" y="523"/>
                  </a:cubicBezTo>
                  <a:cubicBezTo>
                    <a:pt x="406" y="523"/>
                    <a:pt x="407" y="525"/>
                    <a:pt x="408" y="525"/>
                  </a:cubicBezTo>
                  <a:cubicBezTo>
                    <a:pt x="408" y="527"/>
                    <a:pt x="410" y="528"/>
                    <a:pt x="411" y="529"/>
                  </a:cubicBezTo>
                  <a:cubicBezTo>
                    <a:pt x="412" y="530"/>
                    <a:pt x="413" y="533"/>
                    <a:pt x="412" y="534"/>
                  </a:cubicBezTo>
                  <a:cubicBezTo>
                    <a:pt x="412" y="535"/>
                    <a:pt x="409" y="534"/>
                    <a:pt x="409" y="534"/>
                  </a:cubicBezTo>
                  <a:cubicBezTo>
                    <a:pt x="408" y="535"/>
                    <a:pt x="407" y="537"/>
                    <a:pt x="406" y="537"/>
                  </a:cubicBezTo>
                  <a:cubicBezTo>
                    <a:pt x="405" y="537"/>
                    <a:pt x="405" y="536"/>
                    <a:pt x="404" y="536"/>
                  </a:cubicBezTo>
                  <a:cubicBezTo>
                    <a:pt x="403" y="535"/>
                    <a:pt x="400" y="534"/>
                    <a:pt x="398" y="534"/>
                  </a:cubicBezTo>
                  <a:cubicBezTo>
                    <a:pt x="398" y="534"/>
                    <a:pt x="395" y="534"/>
                    <a:pt x="394" y="535"/>
                  </a:cubicBezTo>
                  <a:cubicBezTo>
                    <a:pt x="393" y="536"/>
                    <a:pt x="393" y="536"/>
                    <a:pt x="393" y="536"/>
                  </a:cubicBezTo>
                  <a:cubicBezTo>
                    <a:pt x="393" y="537"/>
                    <a:pt x="393" y="538"/>
                    <a:pt x="393" y="539"/>
                  </a:cubicBezTo>
                  <a:cubicBezTo>
                    <a:pt x="393" y="540"/>
                    <a:pt x="393" y="541"/>
                    <a:pt x="393" y="541"/>
                  </a:cubicBezTo>
                  <a:cubicBezTo>
                    <a:pt x="394" y="542"/>
                    <a:pt x="396" y="543"/>
                    <a:pt x="397" y="543"/>
                  </a:cubicBezTo>
                  <a:cubicBezTo>
                    <a:pt x="398" y="544"/>
                    <a:pt x="398" y="545"/>
                    <a:pt x="398" y="546"/>
                  </a:cubicBezTo>
                  <a:cubicBezTo>
                    <a:pt x="398" y="547"/>
                    <a:pt x="400" y="548"/>
                    <a:pt x="401" y="550"/>
                  </a:cubicBezTo>
                  <a:cubicBezTo>
                    <a:pt x="401" y="551"/>
                    <a:pt x="401" y="553"/>
                    <a:pt x="400" y="554"/>
                  </a:cubicBezTo>
                  <a:cubicBezTo>
                    <a:pt x="400" y="555"/>
                    <a:pt x="399" y="556"/>
                    <a:pt x="398" y="556"/>
                  </a:cubicBezTo>
                  <a:cubicBezTo>
                    <a:pt x="398" y="557"/>
                    <a:pt x="396" y="557"/>
                    <a:pt x="395" y="558"/>
                  </a:cubicBezTo>
                  <a:cubicBezTo>
                    <a:pt x="395" y="558"/>
                    <a:pt x="393" y="559"/>
                    <a:pt x="392" y="560"/>
                  </a:cubicBezTo>
                  <a:cubicBezTo>
                    <a:pt x="390" y="560"/>
                    <a:pt x="388" y="562"/>
                    <a:pt x="387" y="563"/>
                  </a:cubicBezTo>
                  <a:cubicBezTo>
                    <a:pt x="386" y="563"/>
                    <a:pt x="385" y="561"/>
                    <a:pt x="384" y="561"/>
                  </a:cubicBezTo>
                  <a:cubicBezTo>
                    <a:pt x="382" y="561"/>
                    <a:pt x="379" y="560"/>
                    <a:pt x="377" y="560"/>
                  </a:cubicBezTo>
                  <a:cubicBezTo>
                    <a:pt x="375" y="560"/>
                    <a:pt x="370" y="561"/>
                    <a:pt x="367" y="561"/>
                  </a:cubicBezTo>
                  <a:cubicBezTo>
                    <a:pt x="366" y="560"/>
                    <a:pt x="364" y="558"/>
                    <a:pt x="363" y="557"/>
                  </a:cubicBezTo>
                  <a:cubicBezTo>
                    <a:pt x="362" y="557"/>
                    <a:pt x="360" y="557"/>
                    <a:pt x="360" y="557"/>
                  </a:cubicBezTo>
                  <a:cubicBezTo>
                    <a:pt x="359" y="556"/>
                    <a:pt x="359" y="551"/>
                    <a:pt x="358" y="550"/>
                  </a:cubicBezTo>
                  <a:cubicBezTo>
                    <a:pt x="357" y="548"/>
                    <a:pt x="357" y="544"/>
                    <a:pt x="356" y="544"/>
                  </a:cubicBezTo>
                  <a:cubicBezTo>
                    <a:pt x="354" y="543"/>
                    <a:pt x="353" y="544"/>
                    <a:pt x="351" y="545"/>
                  </a:cubicBezTo>
                  <a:cubicBezTo>
                    <a:pt x="351" y="545"/>
                    <a:pt x="350" y="547"/>
                    <a:pt x="349" y="547"/>
                  </a:cubicBezTo>
                  <a:cubicBezTo>
                    <a:pt x="348" y="547"/>
                    <a:pt x="346" y="545"/>
                    <a:pt x="345" y="545"/>
                  </a:cubicBezTo>
                  <a:cubicBezTo>
                    <a:pt x="344" y="545"/>
                    <a:pt x="343" y="545"/>
                    <a:pt x="342" y="546"/>
                  </a:cubicBezTo>
                  <a:cubicBezTo>
                    <a:pt x="341" y="547"/>
                    <a:pt x="341" y="551"/>
                    <a:pt x="340" y="553"/>
                  </a:cubicBezTo>
                  <a:cubicBezTo>
                    <a:pt x="339" y="554"/>
                    <a:pt x="336" y="557"/>
                    <a:pt x="336" y="558"/>
                  </a:cubicBezTo>
                  <a:cubicBezTo>
                    <a:pt x="334" y="560"/>
                    <a:pt x="333" y="564"/>
                    <a:pt x="331" y="566"/>
                  </a:cubicBezTo>
                  <a:cubicBezTo>
                    <a:pt x="331" y="567"/>
                    <a:pt x="329" y="570"/>
                    <a:pt x="328" y="571"/>
                  </a:cubicBezTo>
                  <a:cubicBezTo>
                    <a:pt x="327" y="573"/>
                    <a:pt x="325" y="575"/>
                    <a:pt x="324" y="575"/>
                  </a:cubicBezTo>
                  <a:cubicBezTo>
                    <a:pt x="323" y="576"/>
                    <a:pt x="320" y="575"/>
                    <a:pt x="318" y="575"/>
                  </a:cubicBezTo>
                  <a:cubicBezTo>
                    <a:pt x="317" y="576"/>
                    <a:pt x="314" y="576"/>
                    <a:pt x="314" y="577"/>
                  </a:cubicBezTo>
                  <a:cubicBezTo>
                    <a:pt x="313" y="577"/>
                    <a:pt x="311" y="578"/>
                    <a:pt x="310" y="578"/>
                  </a:cubicBezTo>
                  <a:cubicBezTo>
                    <a:pt x="294" y="580"/>
                    <a:pt x="260" y="576"/>
                    <a:pt x="243" y="575"/>
                  </a:cubicBezTo>
                  <a:cubicBezTo>
                    <a:pt x="242" y="575"/>
                    <a:pt x="239" y="575"/>
                    <a:pt x="238" y="575"/>
                  </a:cubicBezTo>
                  <a:cubicBezTo>
                    <a:pt x="237" y="576"/>
                    <a:pt x="235" y="576"/>
                    <a:pt x="235" y="577"/>
                  </a:cubicBezTo>
                  <a:cubicBezTo>
                    <a:pt x="234" y="577"/>
                    <a:pt x="233" y="579"/>
                    <a:pt x="232" y="580"/>
                  </a:cubicBezTo>
                  <a:cubicBezTo>
                    <a:pt x="232" y="581"/>
                    <a:pt x="231" y="582"/>
                    <a:pt x="230" y="583"/>
                  </a:cubicBezTo>
                  <a:cubicBezTo>
                    <a:pt x="230" y="583"/>
                    <a:pt x="228" y="584"/>
                    <a:pt x="227" y="586"/>
                  </a:cubicBezTo>
                  <a:cubicBezTo>
                    <a:pt x="226" y="586"/>
                    <a:pt x="225" y="588"/>
                    <a:pt x="224" y="589"/>
                  </a:cubicBezTo>
                  <a:cubicBezTo>
                    <a:pt x="223" y="590"/>
                    <a:pt x="222" y="593"/>
                    <a:pt x="222" y="594"/>
                  </a:cubicBezTo>
                  <a:cubicBezTo>
                    <a:pt x="221" y="594"/>
                    <a:pt x="220" y="594"/>
                    <a:pt x="219" y="595"/>
                  </a:cubicBezTo>
                  <a:cubicBezTo>
                    <a:pt x="219" y="594"/>
                    <a:pt x="219" y="594"/>
                    <a:pt x="219" y="594"/>
                  </a:cubicBezTo>
                  <a:cubicBezTo>
                    <a:pt x="219" y="594"/>
                    <a:pt x="218" y="592"/>
                    <a:pt x="217" y="591"/>
                  </a:cubicBezTo>
                  <a:cubicBezTo>
                    <a:pt x="216" y="591"/>
                    <a:pt x="215" y="591"/>
                    <a:pt x="215" y="591"/>
                  </a:cubicBezTo>
                  <a:cubicBezTo>
                    <a:pt x="213" y="591"/>
                    <a:pt x="212" y="591"/>
                    <a:pt x="211" y="591"/>
                  </a:cubicBezTo>
                  <a:cubicBezTo>
                    <a:pt x="210" y="591"/>
                    <a:pt x="209" y="590"/>
                    <a:pt x="209" y="589"/>
                  </a:cubicBezTo>
                  <a:cubicBezTo>
                    <a:pt x="208" y="589"/>
                    <a:pt x="207" y="587"/>
                    <a:pt x="206" y="587"/>
                  </a:cubicBezTo>
                  <a:cubicBezTo>
                    <a:pt x="205" y="587"/>
                    <a:pt x="204" y="586"/>
                    <a:pt x="203" y="586"/>
                  </a:cubicBezTo>
                  <a:cubicBezTo>
                    <a:pt x="203" y="586"/>
                    <a:pt x="202" y="587"/>
                    <a:pt x="202" y="587"/>
                  </a:cubicBezTo>
                  <a:cubicBezTo>
                    <a:pt x="202" y="588"/>
                    <a:pt x="201" y="589"/>
                    <a:pt x="201" y="590"/>
                  </a:cubicBezTo>
                  <a:cubicBezTo>
                    <a:pt x="200" y="590"/>
                    <a:pt x="200" y="590"/>
                    <a:pt x="199" y="590"/>
                  </a:cubicBezTo>
                  <a:cubicBezTo>
                    <a:pt x="199" y="590"/>
                    <a:pt x="197" y="590"/>
                    <a:pt x="197" y="590"/>
                  </a:cubicBezTo>
                  <a:cubicBezTo>
                    <a:pt x="197" y="589"/>
                    <a:pt x="196" y="588"/>
                    <a:pt x="196" y="587"/>
                  </a:cubicBezTo>
                  <a:cubicBezTo>
                    <a:pt x="196" y="587"/>
                    <a:pt x="197" y="586"/>
                    <a:pt x="197" y="585"/>
                  </a:cubicBezTo>
                  <a:cubicBezTo>
                    <a:pt x="197" y="584"/>
                    <a:pt x="196" y="583"/>
                    <a:pt x="196" y="582"/>
                  </a:cubicBezTo>
                  <a:cubicBezTo>
                    <a:pt x="195" y="581"/>
                    <a:pt x="193" y="581"/>
                    <a:pt x="193" y="580"/>
                  </a:cubicBezTo>
                  <a:cubicBezTo>
                    <a:pt x="192" y="580"/>
                    <a:pt x="191" y="579"/>
                    <a:pt x="190" y="578"/>
                  </a:cubicBezTo>
                  <a:cubicBezTo>
                    <a:pt x="190" y="577"/>
                    <a:pt x="190" y="577"/>
                    <a:pt x="190" y="576"/>
                  </a:cubicBezTo>
                  <a:cubicBezTo>
                    <a:pt x="190" y="575"/>
                    <a:pt x="191" y="573"/>
                    <a:pt x="191" y="572"/>
                  </a:cubicBezTo>
                  <a:cubicBezTo>
                    <a:pt x="191" y="571"/>
                    <a:pt x="191" y="570"/>
                    <a:pt x="190" y="570"/>
                  </a:cubicBezTo>
                  <a:cubicBezTo>
                    <a:pt x="190" y="569"/>
                    <a:pt x="188" y="568"/>
                    <a:pt x="187" y="569"/>
                  </a:cubicBezTo>
                  <a:cubicBezTo>
                    <a:pt x="186" y="570"/>
                    <a:pt x="186" y="570"/>
                    <a:pt x="186" y="570"/>
                  </a:cubicBezTo>
                  <a:cubicBezTo>
                    <a:pt x="185" y="570"/>
                    <a:pt x="184" y="572"/>
                    <a:pt x="183" y="572"/>
                  </a:cubicBezTo>
                  <a:cubicBezTo>
                    <a:pt x="182" y="573"/>
                    <a:pt x="180" y="573"/>
                    <a:pt x="179" y="572"/>
                  </a:cubicBezTo>
                  <a:cubicBezTo>
                    <a:pt x="179" y="571"/>
                    <a:pt x="179" y="570"/>
                    <a:pt x="179" y="569"/>
                  </a:cubicBezTo>
                  <a:cubicBezTo>
                    <a:pt x="178" y="568"/>
                    <a:pt x="177" y="568"/>
                    <a:pt x="176" y="568"/>
                  </a:cubicBezTo>
                  <a:cubicBezTo>
                    <a:pt x="176" y="568"/>
                    <a:pt x="174" y="568"/>
                    <a:pt x="174" y="568"/>
                  </a:cubicBezTo>
                  <a:cubicBezTo>
                    <a:pt x="174" y="568"/>
                    <a:pt x="174" y="570"/>
                    <a:pt x="174" y="570"/>
                  </a:cubicBezTo>
                  <a:cubicBezTo>
                    <a:pt x="173" y="571"/>
                    <a:pt x="173" y="571"/>
                    <a:pt x="172" y="571"/>
                  </a:cubicBezTo>
                  <a:cubicBezTo>
                    <a:pt x="171" y="571"/>
                    <a:pt x="170" y="570"/>
                    <a:pt x="170" y="570"/>
                  </a:cubicBezTo>
                  <a:cubicBezTo>
                    <a:pt x="170" y="568"/>
                    <a:pt x="170" y="566"/>
                    <a:pt x="170" y="565"/>
                  </a:cubicBezTo>
                  <a:cubicBezTo>
                    <a:pt x="170" y="564"/>
                    <a:pt x="169" y="562"/>
                    <a:pt x="168" y="561"/>
                  </a:cubicBezTo>
                  <a:cubicBezTo>
                    <a:pt x="168" y="560"/>
                    <a:pt x="168" y="557"/>
                    <a:pt x="168" y="557"/>
                  </a:cubicBezTo>
                  <a:cubicBezTo>
                    <a:pt x="167" y="556"/>
                    <a:pt x="166" y="554"/>
                    <a:pt x="165" y="553"/>
                  </a:cubicBezTo>
                  <a:cubicBezTo>
                    <a:pt x="164" y="551"/>
                    <a:pt x="165" y="545"/>
                    <a:pt x="164" y="544"/>
                  </a:cubicBezTo>
                  <a:cubicBezTo>
                    <a:pt x="164" y="543"/>
                    <a:pt x="163" y="542"/>
                    <a:pt x="162" y="541"/>
                  </a:cubicBezTo>
                  <a:cubicBezTo>
                    <a:pt x="162" y="540"/>
                    <a:pt x="161" y="537"/>
                    <a:pt x="161" y="536"/>
                  </a:cubicBezTo>
                  <a:cubicBezTo>
                    <a:pt x="161" y="535"/>
                    <a:pt x="160" y="534"/>
                    <a:pt x="160" y="533"/>
                  </a:cubicBezTo>
                  <a:cubicBezTo>
                    <a:pt x="160" y="532"/>
                    <a:pt x="160" y="530"/>
                    <a:pt x="159" y="528"/>
                  </a:cubicBezTo>
                  <a:cubicBezTo>
                    <a:pt x="158" y="528"/>
                    <a:pt x="158" y="526"/>
                    <a:pt x="157" y="525"/>
                  </a:cubicBezTo>
                  <a:cubicBezTo>
                    <a:pt x="156" y="524"/>
                    <a:pt x="154" y="523"/>
                    <a:pt x="153" y="522"/>
                  </a:cubicBezTo>
                  <a:cubicBezTo>
                    <a:pt x="153" y="521"/>
                    <a:pt x="151" y="521"/>
                    <a:pt x="150" y="520"/>
                  </a:cubicBezTo>
                  <a:cubicBezTo>
                    <a:pt x="150" y="520"/>
                    <a:pt x="148" y="518"/>
                    <a:pt x="147" y="517"/>
                  </a:cubicBezTo>
                  <a:cubicBezTo>
                    <a:pt x="147" y="516"/>
                    <a:pt x="146" y="513"/>
                    <a:pt x="146" y="511"/>
                  </a:cubicBezTo>
                  <a:cubicBezTo>
                    <a:pt x="145" y="510"/>
                    <a:pt x="145" y="507"/>
                    <a:pt x="145" y="506"/>
                  </a:cubicBezTo>
                  <a:cubicBezTo>
                    <a:pt x="144" y="505"/>
                    <a:pt x="144" y="503"/>
                    <a:pt x="143" y="502"/>
                  </a:cubicBezTo>
                  <a:cubicBezTo>
                    <a:pt x="143" y="501"/>
                    <a:pt x="143" y="500"/>
                    <a:pt x="144" y="498"/>
                  </a:cubicBezTo>
                  <a:cubicBezTo>
                    <a:pt x="144" y="497"/>
                    <a:pt x="146" y="494"/>
                    <a:pt x="146" y="493"/>
                  </a:cubicBezTo>
                  <a:cubicBezTo>
                    <a:pt x="145" y="492"/>
                    <a:pt x="143" y="491"/>
                    <a:pt x="143" y="489"/>
                  </a:cubicBezTo>
                  <a:cubicBezTo>
                    <a:pt x="143" y="488"/>
                    <a:pt x="143" y="485"/>
                    <a:pt x="143" y="483"/>
                  </a:cubicBezTo>
                  <a:cubicBezTo>
                    <a:pt x="144" y="482"/>
                    <a:pt x="147" y="481"/>
                    <a:pt x="147" y="479"/>
                  </a:cubicBezTo>
                  <a:cubicBezTo>
                    <a:pt x="148" y="478"/>
                    <a:pt x="149" y="475"/>
                    <a:pt x="150" y="474"/>
                  </a:cubicBezTo>
                  <a:cubicBezTo>
                    <a:pt x="151" y="473"/>
                    <a:pt x="154" y="473"/>
                    <a:pt x="154" y="472"/>
                  </a:cubicBezTo>
                  <a:cubicBezTo>
                    <a:pt x="156" y="471"/>
                    <a:pt x="157" y="468"/>
                    <a:pt x="157" y="467"/>
                  </a:cubicBezTo>
                  <a:cubicBezTo>
                    <a:pt x="157" y="465"/>
                    <a:pt x="156" y="462"/>
                    <a:pt x="156" y="460"/>
                  </a:cubicBezTo>
                  <a:cubicBezTo>
                    <a:pt x="156" y="458"/>
                    <a:pt x="157" y="455"/>
                    <a:pt x="157" y="454"/>
                  </a:cubicBezTo>
                  <a:cubicBezTo>
                    <a:pt x="157" y="452"/>
                    <a:pt x="156" y="450"/>
                    <a:pt x="156" y="448"/>
                  </a:cubicBezTo>
                  <a:cubicBezTo>
                    <a:pt x="156" y="448"/>
                    <a:pt x="156" y="445"/>
                    <a:pt x="156" y="445"/>
                  </a:cubicBezTo>
                  <a:cubicBezTo>
                    <a:pt x="156" y="444"/>
                    <a:pt x="158" y="442"/>
                    <a:pt x="159" y="441"/>
                  </a:cubicBezTo>
                  <a:cubicBezTo>
                    <a:pt x="160" y="441"/>
                    <a:pt x="161" y="439"/>
                    <a:pt x="161" y="439"/>
                  </a:cubicBezTo>
                  <a:cubicBezTo>
                    <a:pt x="162" y="438"/>
                    <a:pt x="162" y="435"/>
                    <a:pt x="162" y="434"/>
                  </a:cubicBezTo>
                  <a:cubicBezTo>
                    <a:pt x="161" y="433"/>
                    <a:pt x="161" y="430"/>
                    <a:pt x="160" y="429"/>
                  </a:cubicBezTo>
                  <a:cubicBezTo>
                    <a:pt x="159" y="426"/>
                    <a:pt x="156" y="423"/>
                    <a:pt x="154" y="421"/>
                  </a:cubicBezTo>
                  <a:cubicBezTo>
                    <a:pt x="154" y="420"/>
                    <a:pt x="153" y="417"/>
                    <a:pt x="153" y="416"/>
                  </a:cubicBezTo>
                  <a:cubicBezTo>
                    <a:pt x="152" y="415"/>
                    <a:pt x="150" y="414"/>
                    <a:pt x="150" y="413"/>
                  </a:cubicBezTo>
                  <a:cubicBezTo>
                    <a:pt x="148" y="412"/>
                    <a:pt x="147" y="409"/>
                    <a:pt x="147" y="408"/>
                  </a:cubicBezTo>
                  <a:cubicBezTo>
                    <a:pt x="146" y="406"/>
                    <a:pt x="146" y="403"/>
                    <a:pt x="146" y="401"/>
                  </a:cubicBezTo>
                  <a:cubicBezTo>
                    <a:pt x="145" y="400"/>
                    <a:pt x="143" y="398"/>
                    <a:pt x="142" y="396"/>
                  </a:cubicBezTo>
                  <a:cubicBezTo>
                    <a:pt x="141" y="396"/>
                    <a:pt x="140" y="394"/>
                    <a:pt x="140" y="393"/>
                  </a:cubicBezTo>
                  <a:cubicBezTo>
                    <a:pt x="140" y="392"/>
                    <a:pt x="141" y="390"/>
                    <a:pt x="141" y="389"/>
                  </a:cubicBezTo>
                  <a:cubicBezTo>
                    <a:pt x="141" y="388"/>
                    <a:pt x="142" y="386"/>
                    <a:pt x="142" y="385"/>
                  </a:cubicBezTo>
                  <a:cubicBezTo>
                    <a:pt x="142" y="384"/>
                    <a:pt x="141" y="382"/>
                    <a:pt x="141" y="382"/>
                  </a:cubicBezTo>
                  <a:cubicBezTo>
                    <a:pt x="141" y="380"/>
                    <a:pt x="141" y="379"/>
                    <a:pt x="142" y="378"/>
                  </a:cubicBezTo>
                  <a:cubicBezTo>
                    <a:pt x="142" y="378"/>
                    <a:pt x="144" y="377"/>
                    <a:pt x="144" y="376"/>
                  </a:cubicBezTo>
                  <a:cubicBezTo>
                    <a:pt x="146" y="376"/>
                    <a:pt x="147" y="375"/>
                    <a:pt x="147" y="375"/>
                  </a:cubicBezTo>
                  <a:cubicBezTo>
                    <a:pt x="148" y="374"/>
                    <a:pt x="150" y="371"/>
                    <a:pt x="150" y="370"/>
                  </a:cubicBezTo>
                  <a:cubicBezTo>
                    <a:pt x="150" y="369"/>
                    <a:pt x="148" y="366"/>
                    <a:pt x="148" y="365"/>
                  </a:cubicBezTo>
                  <a:cubicBezTo>
                    <a:pt x="148" y="364"/>
                    <a:pt x="149" y="362"/>
                    <a:pt x="149" y="360"/>
                  </a:cubicBezTo>
                  <a:cubicBezTo>
                    <a:pt x="149" y="360"/>
                    <a:pt x="149" y="359"/>
                    <a:pt x="149" y="358"/>
                  </a:cubicBezTo>
                  <a:cubicBezTo>
                    <a:pt x="148" y="357"/>
                    <a:pt x="146" y="357"/>
                    <a:pt x="145" y="356"/>
                  </a:cubicBezTo>
                  <a:cubicBezTo>
                    <a:pt x="144" y="356"/>
                    <a:pt x="141" y="354"/>
                    <a:pt x="139" y="354"/>
                  </a:cubicBezTo>
                  <a:cubicBezTo>
                    <a:pt x="138" y="354"/>
                    <a:pt x="138" y="355"/>
                    <a:pt x="137" y="355"/>
                  </a:cubicBezTo>
                  <a:cubicBezTo>
                    <a:pt x="136" y="355"/>
                    <a:pt x="134" y="354"/>
                    <a:pt x="134" y="353"/>
                  </a:cubicBezTo>
                  <a:cubicBezTo>
                    <a:pt x="134" y="353"/>
                    <a:pt x="133" y="350"/>
                    <a:pt x="133" y="350"/>
                  </a:cubicBezTo>
                  <a:cubicBezTo>
                    <a:pt x="133" y="349"/>
                    <a:pt x="134" y="347"/>
                    <a:pt x="135" y="346"/>
                  </a:cubicBezTo>
                  <a:cubicBezTo>
                    <a:pt x="135" y="345"/>
                    <a:pt x="135" y="343"/>
                    <a:pt x="135" y="342"/>
                  </a:cubicBezTo>
                  <a:cubicBezTo>
                    <a:pt x="135" y="341"/>
                    <a:pt x="135" y="340"/>
                    <a:pt x="135" y="339"/>
                  </a:cubicBezTo>
                  <a:cubicBezTo>
                    <a:pt x="135" y="339"/>
                    <a:pt x="137" y="338"/>
                    <a:pt x="138" y="337"/>
                  </a:cubicBezTo>
                  <a:cubicBezTo>
                    <a:pt x="138" y="337"/>
                    <a:pt x="138" y="336"/>
                    <a:pt x="138" y="334"/>
                  </a:cubicBezTo>
                  <a:cubicBezTo>
                    <a:pt x="139" y="333"/>
                    <a:pt x="139" y="331"/>
                    <a:pt x="138" y="330"/>
                  </a:cubicBezTo>
                  <a:cubicBezTo>
                    <a:pt x="138" y="329"/>
                    <a:pt x="137" y="327"/>
                    <a:pt x="137" y="326"/>
                  </a:cubicBezTo>
                  <a:cubicBezTo>
                    <a:pt x="137" y="324"/>
                    <a:pt x="137" y="322"/>
                    <a:pt x="136" y="320"/>
                  </a:cubicBezTo>
                  <a:cubicBezTo>
                    <a:pt x="136" y="317"/>
                    <a:pt x="136" y="313"/>
                    <a:pt x="136" y="311"/>
                  </a:cubicBezTo>
                  <a:cubicBezTo>
                    <a:pt x="136" y="309"/>
                    <a:pt x="136" y="306"/>
                    <a:pt x="136" y="304"/>
                  </a:cubicBezTo>
                  <a:cubicBezTo>
                    <a:pt x="137" y="302"/>
                    <a:pt x="137" y="299"/>
                    <a:pt x="138" y="297"/>
                  </a:cubicBezTo>
                  <a:cubicBezTo>
                    <a:pt x="139" y="296"/>
                    <a:pt x="142" y="295"/>
                    <a:pt x="143" y="294"/>
                  </a:cubicBezTo>
                  <a:cubicBezTo>
                    <a:pt x="143" y="293"/>
                    <a:pt x="144" y="291"/>
                    <a:pt x="144" y="290"/>
                  </a:cubicBezTo>
                  <a:cubicBezTo>
                    <a:pt x="144" y="289"/>
                    <a:pt x="142" y="286"/>
                    <a:pt x="141" y="286"/>
                  </a:cubicBezTo>
                  <a:cubicBezTo>
                    <a:pt x="140" y="285"/>
                    <a:pt x="139" y="284"/>
                    <a:pt x="138" y="284"/>
                  </a:cubicBezTo>
                  <a:cubicBezTo>
                    <a:pt x="138" y="283"/>
                    <a:pt x="138" y="281"/>
                    <a:pt x="137" y="280"/>
                  </a:cubicBezTo>
                  <a:cubicBezTo>
                    <a:pt x="136" y="280"/>
                    <a:pt x="134" y="278"/>
                    <a:pt x="133" y="277"/>
                  </a:cubicBezTo>
                  <a:cubicBezTo>
                    <a:pt x="133" y="276"/>
                    <a:pt x="130" y="274"/>
                    <a:pt x="130" y="273"/>
                  </a:cubicBezTo>
                  <a:cubicBezTo>
                    <a:pt x="130" y="271"/>
                    <a:pt x="130" y="268"/>
                    <a:pt x="130" y="267"/>
                  </a:cubicBezTo>
                  <a:cubicBezTo>
                    <a:pt x="130" y="266"/>
                    <a:pt x="128" y="264"/>
                    <a:pt x="128" y="263"/>
                  </a:cubicBezTo>
                  <a:cubicBezTo>
                    <a:pt x="127" y="263"/>
                    <a:pt x="125" y="263"/>
                    <a:pt x="125" y="263"/>
                  </a:cubicBezTo>
                  <a:cubicBezTo>
                    <a:pt x="124" y="264"/>
                    <a:pt x="124" y="266"/>
                    <a:pt x="124" y="266"/>
                  </a:cubicBezTo>
                  <a:cubicBezTo>
                    <a:pt x="123" y="266"/>
                    <a:pt x="121" y="266"/>
                    <a:pt x="121" y="265"/>
                  </a:cubicBezTo>
                  <a:cubicBezTo>
                    <a:pt x="120" y="264"/>
                    <a:pt x="120" y="261"/>
                    <a:pt x="120" y="260"/>
                  </a:cubicBezTo>
                  <a:cubicBezTo>
                    <a:pt x="120" y="259"/>
                    <a:pt x="121" y="257"/>
                    <a:pt x="121" y="256"/>
                  </a:cubicBezTo>
                  <a:cubicBezTo>
                    <a:pt x="121" y="254"/>
                    <a:pt x="119" y="251"/>
                    <a:pt x="118" y="250"/>
                  </a:cubicBezTo>
                  <a:cubicBezTo>
                    <a:pt x="118" y="248"/>
                    <a:pt x="116" y="247"/>
                    <a:pt x="115" y="245"/>
                  </a:cubicBezTo>
                  <a:cubicBezTo>
                    <a:pt x="115" y="245"/>
                    <a:pt x="115" y="243"/>
                    <a:pt x="114" y="242"/>
                  </a:cubicBezTo>
                  <a:cubicBezTo>
                    <a:pt x="113" y="241"/>
                    <a:pt x="111" y="240"/>
                    <a:pt x="110" y="240"/>
                  </a:cubicBezTo>
                  <a:cubicBezTo>
                    <a:pt x="109" y="239"/>
                    <a:pt x="108" y="238"/>
                    <a:pt x="108" y="237"/>
                  </a:cubicBezTo>
                  <a:cubicBezTo>
                    <a:pt x="107" y="237"/>
                    <a:pt x="107" y="234"/>
                    <a:pt x="106" y="233"/>
                  </a:cubicBezTo>
                  <a:cubicBezTo>
                    <a:pt x="105" y="232"/>
                    <a:pt x="104" y="231"/>
                    <a:pt x="103" y="230"/>
                  </a:cubicBezTo>
                  <a:cubicBezTo>
                    <a:pt x="102" y="230"/>
                    <a:pt x="101" y="231"/>
                    <a:pt x="100" y="230"/>
                  </a:cubicBezTo>
                  <a:cubicBezTo>
                    <a:pt x="99" y="230"/>
                    <a:pt x="98" y="228"/>
                    <a:pt x="98" y="228"/>
                  </a:cubicBezTo>
                  <a:cubicBezTo>
                    <a:pt x="97" y="227"/>
                    <a:pt x="96" y="227"/>
                    <a:pt x="95" y="226"/>
                  </a:cubicBezTo>
                  <a:cubicBezTo>
                    <a:pt x="94" y="225"/>
                    <a:pt x="91" y="222"/>
                    <a:pt x="89" y="222"/>
                  </a:cubicBezTo>
                  <a:cubicBezTo>
                    <a:pt x="88" y="221"/>
                    <a:pt x="85" y="222"/>
                    <a:pt x="83" y="221"/>
                  </a:cubicBezTo>
                  <a:cubicBezTo>
                    <a:pt x="82" y="221"/>
                    <a:pt x="82" y="219"/>
                    <a:pt x="81" y="218"/>
                  </a:cubicBezTo>
                  <a:cubicBezTo>
                    <a:pt x="79" y="218"/>
                    <a:pt x="78" y="220"/>
                    <a:pt x="76" y="220"/>
                  </a:cubicBezTo>
                  <a:cubicBezTo>
                    <a:pt x="75" y="220"/>
                    <a:pt x="73" y="219"/>
                    <a:pt x="72" y="218"/>
                  </a:cubicBezTo>
                  <a:cubicBezTo>
                    <a:pt x="71" y="218"/>
                    <a:pt x="68" y="218"/>
                    <a:pt x="67" y="218"/>
                  </a:cubicBezTo>
                  <a:cubicBezTo>
                    <a:pt x="66" y="217"/>
                    <a:pt x="66" y="215"/>
                    <a:pt x="66" y="215"/>
                  </a:cubicBezTo>
                  <a:cubicBezTo>
                    <a:pt x="66" y="212"/>
                    <a:pt x="64" y="209"/>
                    <a:pt x="63" y="207"/>
                  </a:cubicBezTo>
                  <a:cubicBezTo>
                    <a:pt x="62" y="207"/>
                    <a:pt x="61" y="205"/>
                    <a:pt x="60" y="205"/>
                  </a:cubicBezTo>
                  <a:cubicBezTo>
                    <a:pt x="58" y="204"/>
                    <a:pt x="55" y="205"/>
                    <a:pt x="53" y="204"/>
                  </a:cubicBezTo>
                  <a:cubicBezTo>
                    <a:pt x="52" y="203"/>
                    <a:pt x="52" y="201"/>
                    <a:pt x="52" y="200"/>
                  </a:cubicBezTo>
                  <a:cubicBezTo>
                    <a:pt x="51" y="199"/>
                    <a:pt x="50" y="197"/>
                    <a:pt x="49" y="196"/>
                  </a:cubicBezTo>
                  <a:cubicBezTo>
                    <a:pt x="48" y="195"/>
                    <a:pt x="46" y="194"/>
                    <a:pt x="46" y="193"/>
                  </a:cubicBezTo>
                  <a:cubicBezTo>
                    <a:pt x="45" y="192"/>
                    <a:pt x="42" y="192"/>
                    <a:pt x="41" y="191"/>
                  </a:cubicBezTo>
                  <a:cubicBezTo>
                    <a:pt x="40" y="191"/>
                    <a:pt x="39" y="189"/>
                    <a:pt x="39" y="188"/>
                  </a:cubicBezTo>
                  <a:cubicBezTo>
                    <a:pt x="39" y="187"/>
                    <a:pt x="39" y="184"/>
                    <a:pt x="39" y="183"/>
                  </a:cubicBezTo>
                  <a:cubicBezTo>
                    <a:pt x="38" y="182"/>
                    <a:pt x="37" y="181"/>
                    <a:pt x="36" y="181"/>
                  </a:cubicBezTo>
                  <a:cubicBezTo>
                    <a:pt x="35" y="180"/>
                    <a:pt x="33" y="180"/>
                    <a:pt x="32" y="179"/>
                  </a:cubicBezTo>
                  <a:cubicBezTo>
                    <a:pt x="31" y="178"/>
                    <a:pt x="30" y="176"/>
                    <a:pt x="30" y="175"/>
                  </a:cubicBezTo>
                  <a:cubicBezTo>
                    <a:pt x="29" y="173"/>
                    <a:pt x="28" y="171"/>
                    <a:pt x="27" y="169"/>
                  </a:cubicBezTo>
                  <a:cubicBezTo>
                    <a:pt x="26" y="168"/>
                    <a:pt x="24" y="166"/>
                    <a:pt x="22" y="165"/>
                  </a:cubicBezTo>
                  <a:cubicBezTo>
                    <a:pt x="22" y="164"/>
                    <a:pt x="20" y="163"/>
                    <a:pt x="20" y="162"/>
                  </a:cubicBezTo>
                  <a:cubicBezTo>
                    <a:pt x="19" y="162"/>
                    <a:pt x="16" y="163"/>
                    <a:pt x="14" y="162"/>
                  </a:cubicBezTo>
                  <a:cubicBezTo>
                    <a:pt x="14" y="162"/>
                    <a:pt x="13" y="159"/>
                    <a:pt x="13" y="159"/>
                  </a:cubicBezTo>
                  <a:cubicBezTo>
                    <a:pt x="13" y="158"/>
                    <a:pt x="14" y="156"/>
                    <a:pt x="14" y="156"/>
                  </a:cubicBezTo>
                  <a:cubicBezTo>
                    <a:pt x="14" y="155"/>
                    <a:pt x="14" y="153"/>
                    <a:pt x="14" y="152"/>
                  </a:cubicBezTo>
                  <a:cubicBezTo>
                    <a:pt x="14" y="151"/>
                    <a:pt x="13" y="148"/>
                    <a:pt x="12" y="146"/>
                  </a:cubicBezTo>
                  <a:cubicBezTo>
                    <a:pt x="12" y="145"/>
                    <a:pt x="9" y="143"/>
                    <a:pt x="7" y="142"/>
                  </a:cubicBezTo>
                  <a:cubicBezTo>
                    <a:pt x="6" y="141"/>
                    <a:pt x="1" y="141"/>
                    <a:pt x="1" y="139"/>
                  </a:cubicBezTo>
                  <a:cubicBezTo>
                    <a:pt x="0" y="139"/>
                    <a:pt x="2" y="137"/>
                    <a:pt x="3" y="136"/>
                  </a:cubicBezTo>
                  <a:cubicBezTo>
                    <a:pt x="4" y="136"/>
                    <a:pt x="6" y="135"/>
                    <a:pt x="7" y="135"/>
                  </a:cubicBezTo>
                  <a:cubicBezTo>
                    <a:pt x="9" y="134"/>
                    <a:pt x="12" y="134"/>
                    <a:pt x="13" y="135"/>
                  </a:cubicBezTo>
                  <a:cubicBezTo>
                    <a:pt x="14" y="135"/>
                    <a:pt x="16" y="139"/>
                    <a:pt x="17" y="139"/>
                  </a:cubicBezTo>
                  <a:cubicBezTo>
                    <a:pt x="18" y="141"/>
                    <a:pt x="20" y="142"/>
                    <a:pt x="22" y="142"/>
                  </a:cubicBezTo>
                  <a:cubicBezTo>
                    <a:pt x="23" y="142"/>
                    <a:pt x="24" y="138"/>
                    <a:pt x="25" y="136"/>
                  </a:cubicBezTo>
                  <a:cubicBezTo>
                    <a:pt x="25" y="136"/>
                    <a:pt x="26" y="133"/>
                    <a:pt x="26" y="133"/>
                  </a:cubicBezTo>
                  <a:cubicBezTo>
                    <a:pt x="26" y="132"/>
                    <a:pt x="23" y="130"/>
                    <a:pt x="23" y="129"/>
                  </a:cubicBezTo>
                  <a:cubicBezTo>
                    <a:pt x="22" y="128"/>
                    <a:pt x="22" y="124"/>
                    <a:pt x="22" y="122"/>
                  </a:cubicBezTo>
                  <a:cubicBezTo>
                    <a:pt x="22" y="121"/>
                    <a:pt x="23" y="118"/>
                    <a:pt x="23" y="116"/>
                  </a:cubicBezTo>
                  <a:cubicBezTo>
                    <a:pt x="25" y="115"/>
                    <a:pt x="27" y="113"/>
                    <a:pt x="29" y="112"/>
                  </a:cubicBezTo>
                  <a:cubicBezTo>
                    <a:pt x="30" y="111"/>
                    <a:pt x="33" y="106"/>
                    <a:pt x="35" y="105"/>
                  </a:cubicBezTo>
                  <a:cubicBezTo>
                    <a:pt x="36" y="105"/>
                    <a:pt x="38" y="106"/>
                    <a:pt x="39" y="106"/>
                  </a:cubicBezTo>
                  <a:cubicBezTo>
                    <a:pt x="40" y="106"/>
                    <a:pt x="43" y="107"/>
                    <a:pt x="45" y="108"/>
                  </a:cubicBezTo>
                  <a:cubicBezTo>
                    <a:pt x="46" y="108"/>
                    <a:pt x="50" y="109"/>
                    <a:pt x="51" y="110"/>
                  </a:cubicBezTo>
                  <a:cubicBezTo>
                    <a:pt x="52" y="111"/>
                    <a:pt x="55" y="112"/>
                    <a:pt x="55" y="113"/>
                  </a:cubicBezTo>
                  <a:cubicBezTo>
                    <a:pt x="56" y="115"/>
                    <a:pt x="58" y="119"/>
                    <a:pt x="58" y="121"/>
                  </a:cubicBezTo>
                  <a:cubicBezTo>
                    <a:pt x="59" y="123"/>
                    <a:pt x="62" y="127"/>
                    <a:pt x="62" y="129"/>
                  </a:cubicBezTo>
                  <a:cubicBezTo>
                    <a:pt x="65" y="133"/>
                    <a:pt x="69" y="141"/>
                    <a:pt x="71" y="145"/>
                  </a:cubicBezTo>
                  <a:cubicBezTo>
                    <a:pt x="72" y="147"/>
                    <a:pt x="75" y="151"/>
                    <a:pt x="76" y="154"/>
                  </a:cubicBezTo>
                  <a:cubicBezTo>
                    <a:pt x="76" y="155"/>
                    <a:pt x="76" y="157"/>
                    <a:pt x="77" y="158"/>
                  </a:cubicBezTo>
                  <a:cubicBezTo>
                    <a:pt x="78" y="160"/>
                    <a:pt x="79" y="162"/>
                    <a:pt x="81" y="164"/>
                  </a:cubicBezTo>
                  <a:cubicBezTo>
                    <a:pt x="81" y="165"/>
                    <a:pt x="82" y="167"/>
                    <a:pt x="82" y="168"/>
                  </a:cubicBezTo>
                  <a:cubicBezTo>
                    <a:pt x="83" y="169"/>
                    <a:pt x="83" y="172"/>
                    <a:pt x="83" y="174"/>
                  </a:cubicBezTo>
                  <a:cubicBezTo>
                    <a:pt x="84" y="175"/>
                    <a:pt x="84" y="178"/>
                    <a:pt x="84" y="179"/>
                  </a:cubicBezTo>
                  <a:cubicBezTo>
                    <a:pt x="84" y="180"/>
                    <a:pt x="84" y="182"/>
                    <a:pt x="84" y="182"/>
                  </a:cubicBezTo>
                  <a:cubicBezTo>
                    <a:pt x="84" y="183"/>
                    <a:pt x="85" y="185"/>
                    <a:pt x="86" y="185"/>
                  </a:cubicBezTo>
                  <a:cubicBezTo>
                    <a:pt x="86" y="185"/>
                    <a:pt x="88" y="184"/>
                    <a:pt x="89" y="184"/>
                  </a:cubicBezTo>
                  <a:cubicBezTo>
                    <a:pt x="89" y="184"/>
                    <a:pt x="91" y="184"/>
                    <a:pt x="92" y="184"/>
                  </a:cubicBezTo>
                  <a:cubicBezTo>
                    <a:pt x="94" y="184"/>
                    <a:pt x="97" y="188"/>
                    <a:pt x="98" y="188"/>
                  </a:cubicBezTo>
                  <a:cubicBezTo>
                    <a:pt x="100" y="189"/>
                    <a:pt x="103" y="189"/>
                    <a:pt x="105" y="190"/>
                  </a:cubicBezTo>
                  <a:cubicBezTo>
                    <a:pt x="106" y="190"/>
                    <a:pt x="110" y="190"/>
                    <a:pt x="111" y="190"/>
                  </a:cubicBezTo>
                  <a:cubicBezTo>
                    <a:pt x="112" y="190"/>
                    <a:pt x="114" y="190"/>
                    <a:pt x="115" y="191"/>
                  </a:cubicBezTo>
                  <a:cubicBezTo>
                    <a:pt x="116" y="191"/>
                    <a:pt x="118" y="192"/>
                    <a:pt x="119" y="193"/>
                  </a:cubicBezTo>
                  <a:cubicBezTo>
                    <a:pt x="120" y="194"/>
                    <a:pt x="121" y="197"/>
                    <a:pt x="122" y="198"/>
                  </a:cubicBezTo>
                  <a:cubicBezTo>
                    <a:pt x="122" y="198"/>
                    <a:pt x="124" y="198"/>
                    <a:pt x="125" y="198"/>
                  </a:cubicBezTo>
                  <a:cubicBezTo>
                    <a:pt x="126" y="198"/>
                    <a:pt x="128" y="195"/>
                    <a:pt x="130" y="195"/>
                  </a:cubicBezTo>
                  <a:cubicBezTo>
                    <a:pt x="131" y="194"/>
                    <a:pt x="134" y="191"/>
                    <a:pt x="136" y="190"/>
                  </a:cubicBezTo>
                  <a:cubicBezTo>
                    <a:pt x="138" y="189"/>
                    <a:pt x="141" y="189"/>
                    <a:pt x="143" y="188"/>
                  </a:cubicBezTo>
                  <a:cubicBezTo>
                    <a:pt x="144" y="188"/>
                    <a:pt x="146" y="187"/>
                    <a:pt x="147" y="185"/>
                  </a:cubicBezTo>
                  <a:cubicBezTo>
                    <a:pt x="148" y="185"/>
                    <a:pt x="149" y="182"/>
                    <a:pt x="150" y="181"/>
                  </a:cubicBezTo>
                  <a:cubicBezTo>
                    <a:pt x="151" y="180"/>
                    <a:pt x="151" y="177"/>
                    <a:pt x="153" y="175"/>
                  </a:cubicBezTo>
                  <a:cubicBezTo>
                    <a:pt x="153" y="174"/>
                    <a:pt x="154" y="173"/>
                    <a:pt x="154" y="172"/>
                  </a:cubicBezTo>
                  <a:cubicBezTo>
                    <a:pt x="155" y="172"/>
                    <a:pt x="156" y="172"/>
                    <a:pt x="157" y="172"/>
                  </a:cubicBezTo>
                  <a:cubicBezTo>
                    <a:pt x="158" y="173"/>
                    <a:pt x="161" y="173"/>
                    <a:pt x="163" y="174"/>
                  </a:cubicBezTo>
                  <a:cubicBezTo>
                    <a:pt x="163" y="174"/>
                    <a:pt x="164" y="175"/>
                    <a:pt x="165" y="175"/>
                  </a:cubicBezTo>
                  <a:cubicBezTo>
                    <a:pt x="166" y="177"/>
                    <a:pt x="167" y="179"/>
                    <a:pt x="169" y="180"/>
                  </a:cubicBezTo>
                  <a:cubicBezTo>
                    <a:pt x="170" y="182"/>
                    <a:pt x="174" y="185"/>
                    <a:pt x="176" y="187"/>
                  </a:cubicBezTo>
                  <a:cubicBezTo>
                    <a:pt x="177" y="187"/>
                    <a:pt x="180" y="189"/>
                    <a:pt x="182" y="190"/>
                  </a:cubicBezTo>
                  <a:cubicBezTo>
                    <a:pt x="184" y="191"/>
                    <a:pt x="187" y="191"/>
                    <a:pt x="189" y="191"/>
                  </a:cubicBezTo>
                  <a:cubicBezTo>
                    <a:pt x="192" y="192"/>
                    <a:pt x="196" y="193"/>
                    <a:pt x="198" y="195"/>
                  </a:cubicBezTo>
                  <a:cubicBezTo>
                    <a:pt x="199" y="195"/>
                    <a:pt x="200" y="198"/>
                    <a:pt x="201" y="199"/>
                  </a:cubicBezTo>
                  <a:cubicBezTo>
                    <a:pt x="201" y="200"/>
                    <a:pt x="201" y="201"/>
                    <a:pt x="202" y="202"/>
                  </a:cubicBezTo>
                  <a:cubicBezTo>
                    <a:pt x="202" y="204"/>
                    <a:pt x="202" y="205"/>
                    <a:pt x="202" y="206"/>
                  </a:cubicBezTo>
                  <a:cubicBezTo>
                    <a:pt x="203" y="207"/>
                    <a:pt x="205" y="209"/>
                    <a:pt x="206" y="208"/>
                  </a:cubicBezTo>
                  <a:cubicBezTo>
                    <a:pt x="207" y="208"/>
                    <a:pt x="207" y="205"/>
                    <a:pt x="207" y="204"/>
                  </a:cubicBezTo>
                  <a:cubicBezTo>
                    <a:pt x="207" y="204"/>
                    <a:pt x="209" y="202"/>
                    <a:pt x="209" y="202"/>
                  </a:cubicBezTo>
                  <a:cubicBezTo>
                    <a:pt x="210" y="201"/>
                    <a:pt x="211" y="201"/>
                    <a:pt x="211" y="201"/>
                  </a:cubicBezTo>
                  <a:cubicBezTo>
                    <a:pt x="212" y="200"/>
                    <a:pt x="214" y="199"/>
                    <a:pt x="214" y="198"/>
                  </a:cubicBezTo>
                  <a:cubicBezTo>
                    <a:pt x="215" y="197"/>
                    <a:pt x="213" y="195"/>
                    <a:pt x="213" y="194"/>
                  </a:cubicBezTo>
                  <a:cubicBezTo>
                    <a:pt x="213" y="192"/>
                    <a:pt x="215" y="189"/>
                    <a:pt x="215" y="188"/>
                  </a:cubicBezTo>
                  <a:cubicBezTo>
                    <a:pt x="216" y="186"/>
                    <a:pt x="216" y="181"/>
                    <a:pt x="216" y="179"/>
                  </a:cubicBezTo>
                  <a:cubicBezTo>
                    <a:pt x="217" y="177"/>
                    <a:pt x="219" y="174"/>
                    <a:pt x="221" y="172"/>
                  </a:cubicBezTo>
                  <a:cubicBezTo>
                    <a:pt x="222" y="171"/>
                    <a:pt x="224" y="168"/>
                    <a:pt x="225" y="167"/>
                  </a:cubicBezTo>
                  <a:cubicBezTo>
                    <a:pt x="226" y="166"/>
                    <a:pt x="228" y="165"/>
                    <a:pt x="229" y="165"/>
                  </a:cubicBezTo>
                  <a:cubicBezTo>
                    <a:pt x="231" y="164"/>
                    <a:pt x="234" y="166"/>
                    <a:pt x="235" y="166"/>
                  </a:cubicBezTo>
                  <a:cubicBezTo>
                    <a:pt x="236" y="166"/>
                    <a:pt x="238" y="165"/>
                    <a:pt x="239" y="164"/>
                  </a:cubicBezTo>
                  <a:cubicBezTo>
                    <a:pt x="240" y="163"/>
                    <a:pt x="241" y="160"/>
                    <a:pt x="241" y="159"/>
                  </a:cubicBezTo>
                  <a:cubicBezTo>
                    <a:pt x="242" y="157"/>
                    <a:pt x="241" y="155"/>
                    <a:pt x="242" y="154"/>
                  </a:cubicBezTo>
                  <a:cubicBezTo>
                    <a:pt x="242" y="152"/>
                    <a:pt x="244" y="151"/>
                    <a:pt x="245" y="151"/>
                  </a:cubicBezTo>
                  <a:cubicBezTo>
                    <a:pt x="245" y="150"/>
                    <a:pt x="247" y="148"/>
                    <a:pt x="247" y="147"/>
                  </a:cubicBezTo>
                  <a:cubicBezTo>
                    <a:pt x="247" y="145"/>
                    <a:pt x="246" y="142"/>
                    <a:pt x="245" y="140"/>
                  </a:cubicBezTo>
                  <a:cubicBezTo>
                    <a:pt x="245" y="138"/>
                    <a:pt x="243" y="135"/>
                    <a:pt x="243" y="133"/>
                  </a:cubicBezTo>
                  <a:cubicBezTo>
                    <a:pt x="242" y="131"/>
                    <a:pt x="242" y="126"/>
                    <a:pt x="242" y="123"/>
                  </a:cubicBezTo>
                  <a:cubicBezTo>
                    <a:pt x="242" y="120"/>
                    <a:pt x="244" y="114"/>
                    <a:pt x="243" y="111"/>
                  </a:cubicBezTo>
                  <a:cubicBezTo>
                    <a:pt x="243" y="110"/>
                    <a:pt x="242" y="108"/>
                    <a:pt x="242" y="106"/>
                  </a:cubicBezTo>
                  <a:cubicBezTo>
                    <a:pt x="242" y="106"/>
                    <a:pt x="242" y="103"/>
                    <a:pt x="243" y="103"/>
                  </a:cubicBezTo>
                  <a:cubicBezTo>
                    <a:pt x="243" y="101"/>
                    <a:pt x="246" y="99"/>
                    <a:pt x="247" y="98"/>
                  </a:cubicBezTo>
                  <a:cubicBezTo>
                    <a:pt x="248" y="96"/>
                    <a:pt x="247" y="91"/>
                    <a:pt x="247" y="89"/>
                  </a:cubicBezTo>
                  <a:cubicBezTo>
                    <a:pt x="247" y="88"/>
                    <a:pt x="248" y="86"/>
                    <a:pt x="248" y="85"/>
                  </a:cubicBezTo>
                  <a:cubicBezTo>
                    <a:pt x="248" y="83"/>
                    <a:pt x="248" y="80"/>
                    <a:pt x="248" y="79"/>
                  </a:cubicBezTo>
                  <a:cubicBezTo>
                    <a:pt x="247" y="78"/>
                    <a:pt x="247" y="76"/>
                    <a:pt x="248" y="75"/>
                  </a:cubicBezTo>
                  <a:cubicBezTo>
                    <a:pt x="248" y="75"/>
                    <a:pt x="250" y="74"/>
                    <a:pt x="251" y="73"/>
                  </a:cubicBezTo>
                  <a:cubicBezTo>
                    <a:pt x="251" y="73"/>
                    <a:pt x="252" y="70"/>
                    <a:pt x="252" y="70"/>
                  </a:cubicBezTo>
                  <a:cubicBezTo>
                    <a:pt x="252" y="68"/>
                    <a:pt x="253" y="65"/>
                    <a:pt x="252" y="63"/>
                  </a:cubicBezTo>
                  <a:cubicBezTo>
                    <a:pt x="252" y="62"/>
                    <a:pt x="251" y="61"/>
                    <a:pt x="251" y="60"/>
                  </a:cubicBezTo>
                  <a:cubicBezTo>
                    <a:pt x="251" y="59"/>
                    <a:pt x="251" y="57"/>
                    <a:pt x="252" y="56"/>
                  </a:cubicBezTo>
                  <a:cubicBezTo>
                    <a:pt x="253" y="55"/>
                    <a:pt x="255" y="54"/>
                    <a:pt x="256" y="53"/>
                  </a:cubicBezTo>
                  <a:cubicBezTo>
                    <a:pt x="258" y="53"/>
                    <a:pt x="259" y="51"/>
                    <a:pt x="261" y="50"/>
                  </a:cubicBezTo>
                  <a:cubicBezTo>
                    <a:pt x="261" y="49"/>
                    <a:pt x="262" y="46"/>
                    <a:pt x="264" y="44"/>
                  </a:cubicBezTo>
                  <a:cubicBezTo>
                    <a:pt x="265" y="43"/>
                    <a:pt x="268" y="39"/>
                    <a:pt x="269" y="37"/>
                  </a:cubicBezTo>
                  <a:cubicBezTo>
                    <a:pt x="270" y="36"/>
                    <a:pt x="271" y="32"/>
                    <a:pt x="271" y="31"/>
                  </a:cubicBezTo>
                  <a:cubicBezTo>
                    <a:pt x="272" y="29"/>
                    <a:pt x="272" y="26"/>
                    <a:pt x="273" y="24"/>
                  </a:cubicBezTo>
                  <a:cubicBezTo>
                    <a:pt x="274" y="24"/>
                    <a:pt x="278" y="23"/>
                    <a:pt x="279" y="23"/>
                  </a:cubicBezTo>
                  <a:cubicBezTo>
                    <a:pt x="281" y="23"/>
                    <a:pt x="284" y="24"/>
                    <a:pt x="285" y="24"/>
                  </a:cubicBezTo>
                  <a:cubicBezTo>
                    <a:pt x="286" y="24"/>
                    <a:pt x="288" y="22"/>
                    <a:pt x="289" y="22"/>
                  </a:cubicBezTo>
                  <a:cubicBezTo>
                    <a:pt x="290" y="22"/>
                    <a:pt x="291" y="24"/>
                    <a:pt x="291" y="24"/>
                  </a:cubicBezTo>
                  <a:cubicBezTo>
                    <a:pt x="292" y="24"/>
                    <a:pt x="294" y="24"/>
                    <a:pt x="295" y="24"/>
                  </a:cubicBezTo>
                  <a:cubicBezTo>
                    <a:pt x="296" y="24"/>
                    <a:pt x="297" y="26"/>
                    <a:pt x="298" y="26"/>
                  </a:cubicBezTo>
                  <a:cubicBezTo>
                    <a:pt x="299" y="26"/>
                    <a:pt x="301" y="28"/>
                    <a:pt x="302" y="27"/>
                  </a:cubicBezTo>
                  <a:cubicBezTo>
                    <a:pt x="303" y="27"/>
                    <a:pt x="304" y="25"/>
                    <a:pt x="305" y="24"/>
                  </a:cubicBezTo>
                  <a:cubicBezTo>
                    <a:pt x="307" y="23"/>
                    <a:pt x="311" y="23"/>
                    <a:pt x="312" y="21"/>
                  </a:cubicBezTo>
                  <a:cubicBezTo>
                    <a:pt x="313" y="20"/>
                    <a:pt x="311" y="17"/>
                    <a:pt x="311" y="16"/>
                  </a:cubicBezTo>
                  <a:cubicBezTo>
                    <a:pt x="312" y="15"/>
                    <a:pt x="313" y="14"/>
                    <a:pt x="314" y="14"/>
                  </a:cubicBezTo>
                  <a:cubicBezTo>
                    <a:pt x="315" y="13"/>
                    <a:pt x="318" y="12"/>
                    <a:pt x="320" y="11"/>
                  </a:cubicBezTo>
                  <a:cubicBezTo>
                    <a:pt x="321" y="10"/>
                    <a:pt x="322" y="7"/>
                    <a:pt x="323" y="6"/>
                  </a:cubicBezTo>
                  <a:cubicBezTo>
                    <a:pt x="324" y="6"/>
                    <a:pt x="325" y="4"/>
                    <a:pt x="326" y="4"/>
                  </a:cubicBezTo>
                  <a:cubicBezTo>
                    <a:pt x="327" y="3"/>
                    <a:pt x="329" y="4"/>
                    <a:pt x="330" y="4"/>
                  </a:cubicBezTo>
                  <a:cubicBezTo>
                    <a:pt x="331" y="4"/>
                    <a:pt x="333" y="3"/>
                    <a:pt x="334" y="2"/>
                  </a:cubicBezTo>
                  <a:cubicBezTo>
                    <a:pt x="335" y="1"/>
                    <a:pt x="337" y="0"/>
                    <a:pt x="338" y="0"/>
                  </a:cubicBezTo>
                  <a:cubicBezTo>
                    <a:pt x="339" y="0"/>
                    <a:pt x="340" y="1"/>
                    <a:pt x="341" y="2"/>
                  </a:cubicBezTo>
                  <a:cubicBezTo>
                    <a:pt x="341" y="3"/>
                    <a:pt x="342" y="4"/>
                    <a:pt x="342" y="4"/>
                  </a:cubicBezTo>
                  <a:cubicBezTo>
                    <a:pt x="342" y="6"/>
                    <a:pt x="341" y="8"/>
                    <a:pt x="342" y="9"/>
                  </a:cubicBezTo>
                  <a:cubicBezTo>
                    <a:pt x="342" y="10"/>
                    <a:pt x="343" y="13"/>
                    <a:pt x="343" y="14"/>
                  </a:cubicBezTo>
                  <a:cubicBezTo>
                    <a:pt x="344" y="16"/>
                    <a:pt x="347" y="19"/>
                    <a:pt x="348" y="20"/>
                  </a:cubicBezTo>
                  <a:cubicBezTo>
                    <a:pt x="350" y="22"/>
                    <a:pt x="353" y="24"/>
                    <a:pt x="355" y="25"/>
                  </a:cubicBezTo>
                  <a:cubicBezTo>
                    <a:pt x="356" y="26"/>
                    <a:pt x="359" y="27"/>
                    <a:pt x="360" y="29"/>
                  </a:cubicBezTo>
                  <a:cubicBezTo>
                    <a:pt x="362" y="30"/>
                    <a:pt x="362" y="35"/>
                    <a:pt x="364" y="36"/>
                  </a:cubicBezTo>
                  <a:cubicBezTo>
                    <a:pt x="366" y="39"/>
                    <a:pt x="374" y="40"/>
                    <a:pt x="377" y="42"/>
                  </a:cubicBezTo>
                  <a:cubicBezTo>
                    <a:pt x="382" y="43"/>
                    <a:pt x="390" y="46"/>
                    <a:pt x="395" y="48"/>
                  </a:cubicBezTo>
                  <a:cubicBezTo>
                    <a:pt x="396" y="49"/>
                    <a:pt x="398" y="51"/>
                    <a:pt x="399" y="52"/>
                  </a:cubicBezTo>
                  <a:cubicBezTo>
                    <a:pt x="400" y="55"/>
                    <a:pt x="402" y="63"/>
                    <a:pt x="403" y="66"/>
                  </a:cubicBezTo>
                  <a:cubicBezTo>
                    <a:pt x="405" y="69"/>
                    <a:pt x="408" y="73"/>
                    <a:pt x="408" y="75"/>
                  </a:cubicBezTo>
                  <a:cubicBezTo>
                    <a:pt x="408" y="77"/>
                    <a:pt x="407" y="79"/>
                    <a:pt x="406" y="80"/>
                  </a:cubicBezTo>
                  <a:cubicBezTo>
                    <a:pt x="405" y="83"/>
                    <a:pt x="402" y="90"/>
                    <a:pt x="400" y="93"/>
                  </a:cubicBezTo>
                  <a:cubicBezTo>
                    <a:pt x="398" y="96"/>
                    <a:pt x="394" y="100"/>
                    <a:pt x="392" y="103"/>
                  </a:cubicBezTo>
                  <a:cubicBezTo>
                    <a:pt x="390" y="106"/>
                    <a:pt x="387" y="111"/>
                    <a:pt x="387" y="113"/>
                  </a:cubicBezTo>
                  <a:cubicBezTo>
                    <a:pt x="386" y="116"/>
                    <a:pt x="386" y="122"/>
                    <a:pt x="387" y="125"/>
                  </a:cubicBezTo>
                  <a:cubicBezTo>
                    <a:pt x="388" y="126"/>
                    <a:pt x="390" y="130"/>
                    <a:pt x="391" y="131"/>
                  </a:cubicBezTo>
                  <a:cubicBezTo>
                    <a:pt x="392" y="132"/>
                    <a:pt x="395" y="132"/>
                    <a:pt x="395" y="133"/>
                  </a:cubicBezTo>
                  <a:cubicBezTo>
                    <a:pt x="395" y="134"/>
                    <a:pt x="395" y="136"/>
                    <a:pt x="395" y="138"/>
                  </a:cubicBezTo>
                  <a:cubicBezTo>
                    <a:pt x="394" y="139"/>
                    <a:pt x="390" y="141"/>
                    <a:pt x="389" y="142"/>
                  </a:cubicBezTo>
                  <a:cubicBezTo>
                    <a:pt x="387" y="142"/>
                    <a:pt x="385" y="145"/>
                    <a:pt x="384" y="146"/>
                  </a:cubicBezTo>
                  <a:cubicBezTo>
                    <a:pt x="382" y="148"/>
                    <a:pt x="376" y="150"/>
                    <a:pt x="375" y="152"/>
                  </a:cubicBezTo>
                  <a:cubicBezTo>
                    <a:pt x="374" y="154"/>
                    <a:pt x="373" y="156"/>
                    <a:pt x="373" y="158"/>
                  </a:cubicBezTo>
                  <a:cubicBezTo>
                    <a:pt x="374" y="159"/>
                    <a:pt x="377" y="159"/>
                    <a:pt x="378" y="160"/>
                  </a:cubicBezTo>
                  <a:cubicBezTo>
                    <a:pt x="380" y="160"/>
                    <a:pt x="384" y="159"/>
                    <a:pt x="386" y="159"/>
                  </a:cubicBezTo>
                  <a:cubicBezTo>
                    <a:pt x="387" y="160"/>
                    <a:pt x="389" y="161"/>
                    <a:pt x="390" y="163"/>
                  </a:cubicBezTo>
                  <a:cubicBezTo>
                    <a:pt x="392" y="166"/>
                    <a:pt x="390" y="174"/>
                    <a:pt x="389" y="177"/>
                  </a:cubicBezTo>
                  <a:cubicBezTo>
                    <a:pt x="388" y="181"/>
                    <a:pt x="384" y="187"/>
                    <a:pt x="383" y="190"/>
                  </a:cubicBezTo>
                  <a:cubicBezTo>
                    <a:pt x="382" y="192"/>
                    <a:pt x="379" y="198"/>
                    <a:pt x="379" y="201"/>
                  </a:cubicBezTo>
                  <a:cubicBezTo>
                    <a:pt x="378" y="203"/>
                    <a:pt x="378" y="207"/>
                    <a:pt x="379" y="208"/>
                  </a:cubicBezTo>
                  <a:cubicBezTo>
                    <a:pt x="379" y="212"/>
                    <a:pt x="381" y="220"/>
                    <a:pt x="382" y="223"/>
                  </a:cubicBezTo>
                  <a:cubicBezTo>
                    <a:pt x="383" y="228"/>
                    <a:pt x="386" y="235"/>
                    <a:pt x="388" y="240"/>
                  </a:cubicBezTo>
                  <a:cubicBezTo>
                    <a:pt x="389" y="242"/>
                    <a:pt x="390" y="247"/>
                    <a:pt x="391" y="248"/>
                  </a:cubicBezTo>
                  <a:cubicBezTo>
                    <a:pt x="392" y="250"/>
                    <a:pt x="394" y="251"/>
                    <a:pt x="395" y="251"/>
                  </a:cubicBezTo>
                  <a:cubicBezTo>
                    <a:pt x="398" y="253"/>
                    <a:pt x="405" y="254"/>
                    <a:pt x="408" y="256"/>
                  </a:cubicBezTo>
                  <a:cubicBezTo>
                    <a:pt x="412" y="257"/>
                    <a:pt x="419" y="259"/>
                    <a:pt x="422" y="261"/>
                  </a:cubicBezTo>
                  <a:cubicBezTo>
                    <a:pt x="423" y="262"/>
                    <a:pt x="426" y="265"/>
                    <a:pt x="427" y="266"/>
                  </a:cubicBezTo>
                  <a:cubicBezTo>
                    <a:pt x="429" y="269"/>
                    <a:pt x="433" y="276"/>
                    <a:pt x="435" y="280"/>
                  </a:cubicBezTo>
                  <a:cubicBezTo>
                    <a:pt x="436" y="283"/>
                    <a:pt x="439" y="289"/>
                    <a:pt x="442" y="291"/>
                  </a:cubicBezTo>
                  <a:cubicBezTo>
                    <a:pt x="443" y="293"/>
                    <a:pt x="445" y="296"/>
                    <a:pt x="447" y="298"/>
                  </a:cubicBezTo>
                  <a:cubicBezTo>
                    <a:pt x="448" y="299"/>
                    <a:pt x="449" y="300"/>
                    <a:pt x="451" y="301"/>
                  </a:cubicBezTo>
                  <a:cubicBezTo>
                    <a:pt x="452" y="302"/>
                    <a:pt x="457" y="304"/>
                    <a:pt x="458" y="305"/>
                  </a:cubicBezTo>
                  <a:cubicBezTo>
                    <a:pt x="458" y="306"/>
                    <a:pt x="459" y="309"/>
                    <a:pt x="460" y="310"/>
                  </a:cubicBezTo>
                  <a:close/>
                </a:path>
              </a:pathLst>
            </a:custGeom>
            <a:gradFill>
              <a:gsLst>
                <a:gs pos="0">
                  <a:srgbClr val="31548F">
                    <a:lumMod val="67000"/>
                  </a:srgbClr>
                </a:gs>
                <a:gs pos="48000">
                  <a:srgbClr val="34A3C1"/>
                </a:gs>
                <a:gs pos="100000">
                  <a:srgbClr val="6B71C7"/>
                </a:gs>
              </a:gsLst>
              <a:path path="circle">
                <a:fillToRect l="100000" t="100000"/>
              </a:path>
            </a:gra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7"/>
            <p:cNvSpPr>
              <a:spLocks/>
            </p:cNvSpPr>
            <p:nvPr/>
          </p:nvSpPr>
          <p:spPr bwMode="auto">
            <a:xfrm>
              <a:off x="2230" y="2793"/>
              <a:ext cx="467" cy="647"/>
            </a:xfrm>
            <a:custGeom>
              <a:avLst/>
              <a:gdLst>
                <a:gd name="T0" fmla="*/ 193 w 197"/>
                <a:gd name="T1" fmla="*/ 124 h 273"/>
                <a:gd name="T2" fmla="*/ 189 w 197"/>
                <a:gd name="T3" fmla="*/ 145 h 273"/>
                <a:gd name="T4" fmla="*/ 184 w 197"/>
                <a:gd name="T5" fmla="*/ 164 h 273"/>
                <a:gd name="T6" fmla="*/ 177 w 197"/>
                <a:gd name="T7" fmla="*/ 175 h 273"/>
                <a:gd name="T8" fmla="*/ 168 w 197"/>
                <a:gd name="T9" fmla="*/ 187 h 273"/>
                <a:gd name="T10" fmla="*/ 159 w 197"/>
                <a:gd name="T11" fmla="*/ 203 h 273"/>
                <a:gd name="T12" fmla="*/ 146 w 197"/>
                <a:gd name="T13" fmla="*/ 224 h 273"/>
                <a:gd name="T14" fmla="*/ 130 w 197"/>
                <a:gd name="T15" fmla="*/ 249 h 273"/>
                <a:gd name="T16" fmla="*/ 119 w 197"/>
                <a:gd name="T17" fmla="*/ 259 h 273"/>
                <a:gd name="T18" fmla="*/ 97 w 197"/>
                <a:gd name="T19" fmla="*/ 273 h 273"/>
                <a:gd name="T20" fmla="*/ 97 w 197"/>
                <a:gd name="T21" fmla="*/ 268 h 273"/>
                <a:gd name="T22" fmla="*/ 95 w 197"/>
                <a:gd name="T23" fmla="*/ 256 h 273"/>
                <a:gd name="T24" fmla="*/ 93 w 197"/>
                <a:gd name="T25" fmla="*/ 246 h 273"/>
                <a:gd name="T26" fmla="*/ 87 w 197"/>
                <a:gd name="T27" fmla="*/ 237 h 273"/>
                <a:gd name="T28" fmla="*/ 80 w 197"/>
                <a:gd name="T29" fmla="*/ 227 h 273"/>
                <a:gd name="T30" fmla="*/ 78 w 197"/>
                <a:gd name="T31" fmla="*/ 214 h 273"/>
                <a:gd name="T32" fmla="*/ 70 w 197"/>
                <a:gd name="T33" fmla="*/ 204 h 273"/>
                <a:gd name="T34" fmla="*/ 66 w 197"/>
                <a:gd name="T35" fmla="*/ 190 h 273"/>
                <a:gd name="T36" fmla="*/ 59 w 197"/>
                <a:gd name="T37" fmla="*/ 193 h 273"/>
                <a:gd name="T38" fmla="*/ 56 w 197"/>
                <a:gd name="T39" fmla="*/ 184 h 273"/>
                <a:gd name="T40" fmla="*/ 49 w 197"/>
                <a:gd name="T41" fmla="*/ 176 h 273"/>
                <a:gd name="T42" fmla="*/ 40 w 197"/>
                <a:gd name="T43" fmla="*/ 167 h 273"/>
                <a:gd name="T44" fmla="*/ 28 w 197"/>
                <a:gd name="T45" fmla="*/ 163 h 273"/>
                <a:gd name="T46" fmla="*/ 28 w 197"/>
                <a:gd name="T47" fmla="*/ 160 h 273"/>
                <a:gd name="T48" fmla="*/ 26 w 197"/>
                <a:gd name="T49" fmla="*/ 152 h 273"/>
                <a:gd name="T50" fmla="*/ 31 w 197"/>
                <a:gd name="T51" fmla="*/ 145 h 273"/>
                <a:gd name="T52" fmla="*/ 36 w 197"/>
                <a:gd name="T53" fmla="*/ 139 h 273"/>
                <a:gd name="T54" fmla="*/ 45 w 197"/>
                <a:gd name="T55" fmla="*/ 142 h 273"/>
                <a:gd name="T56" fmla="*/ 50 w 197"/>
                <a:gd name="T57" fmla="*/ 135 h 273"/>
                <a:gd name="T58" fmla="*/ 44 w 197"/>
                <a:gd name="T59" fmla="*/ 128 h 273"/>
                <a:gd name="T60" fmla="*/ 46 w 197"/>
                <a:gd name="T61" fmla="*/ 117 h 273"/>
                <a:gd name="T62" fmla="*/ 38 w 197"/>
                <a:gd name="T63" fmla="*/ 110 h 273"/>
                <a:gd name="T64" fmla="*/ 30 w 197"/>
                <a:gd name="T65" fmla="*/ 98 h 273"/>
                <a:gd name="T66" fmla="*/ 24 w 197"/>
                <a:gd name="T67" fmla="*/ 93 h 273"/>
                <a:gd name="T68" fmla="*/ 22 w 197"/>
                <a:gd name="T69" fmla="*/ 89 h 273"/>
                <a:gd name="T70" fmla="*/ 26 w 197"/>
                <a:gd name="T71" fmla="*/ 67 h 273"/>
                <a:gd name="T72" fmla="*/ 19 w 197"/>
                <a:gd name="T73" fmla="*/ 54 h 273"/>
                <a:gd name="T74" fmla="*/ 20 w 197"/>
                <a:gd name="T75" fmla="*/ 46 h 273"/>
                <a:gd name="T76" fmla="*/ 16 w 197"/>
                <a:gd name="T77" fmla="*/ 36 h 273"/>
                <a:gd name="T78" fmla="*/ 12 w 197"/>
                <a:gd name="T79" fmla="*/ 28 h 273"/>
                <a:gd name="T80" fmla="*/ 3 w 197"/>
                <a:gd name="T81" fmla="*/ 23 h 273"/>
                <a:gd name="T82" fmla="*/ 3 w 197"/>
                <a:gd name="T83" fmla="*/ 13 h 273"/>
                <a:gd name="T84" fmla="*/ 13 w 197"/>
                <a:gd name="T85" fmla="*/ 6 h 273"/>
                <a:gd name="T86" fmla="*/ 42 w 197"/>
                <a:gd name="T87" fmla="*/ 7 h 273"/>
                <a:gd name="T88" fmla="*/ 69 w 197"/>
                <a:gd name="T89" fmla="*/ 1 h 273"/>
                <a:gd name="T90" fmla="*/ 77 w 197"/>
                <a:gd name="T91" fmla="*/ 9 h 273"/>
                <a:gd name="T92" fmla="*/ 83 w 197"/>
                <a:gd name="T93" fmla="*/ 20 h 273"/>
                <a:gd name="T94" fmla="*/ 97 w 197"/>
                <a:gd name="T95" fmla="*/ 14 h 273"/>
                <a:gd name="T96" fmla="*/ 102 w 197"/>
                <a:gd name="T97" fmla="*/ 24 h 273"/>
                <a:gd name="T98" fmla="*/ 114 w 197"/>
                <a:gd name="T99" fmla="*/ 37 h 273"/>
                <a:gd name="T100" fmla="*/ 124 w 197"/>
                <a:gd name="T101" fmla="*/ 47 h 273"/>
                <a:gd name="T102" fmla="*/ 145 w 197"/>
                <a:gd name="T103" fmla="*/ 56 h 273"/>
                <a:gd name="T104" fmla="*/ 163 w 197"/>
                <a:gd name="T105" fmla="*/ 72 h 273"/>
                <a:gd name="T106" fmla="*/ 175 w 197"/>
                <a:gd name="T107" fmla="*/ 88 h 273"/>
                <a:gd name="T108" fmla="*/ 188 w 197"/>
                <a:gd name="T109" fmla="*/ 101 h 273"/>
                <a:gd name="T110" fmla="*/ 194 w 197"/>
                <a:gd name="T111" fmla="*/ 111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7" h="273">
                  <a:moveTo>
                    <a:pt x="197" y="113"/>
                  </a:moveTo>
                  <a:cubicBezTo>
                    <a:pt x="197" y="114"/>
                    <a:pt x="195" y="117"/>
                    <a:pt x="195" y="118"/>
                  </a:cubicBezTo>
                  <a:cubicBezTo>
                    <a:pt x="195" y="119"/>
                    <a:pt x="194" y="122"/>
                    <a:pt x="193" y="124"/>
                  </a:cubicBezTo>
                  <a:cubicBezTo>
                    <a:pt x="192" y="124"/>
                    <a:pt x="191" y="127"/>
                    <a:pt x="191" y="128"/>
                  </a:cubicBezTo>
                  <a:cubicBezTo>
                    <a:pt x="190" y="129"/>
                    <a:pt x="190" y="132"/>
                    <a:pt x="190" y="134"/>
                  </a:cubicBezTo>
                  <a:cubicBezTo>
                    <a:pt x="190" y="137"/>
                    <a:pt x="190" y="142"/>
                    <a:pt x="189" y="145"/>
                  </a:cubicBezTo>
                  <a:cubicBezTo>
                    <a:pt x="189" y="146"/>
                    <a:pt x="188" y="149"/>
                    <a:pt x="187" y="150"/>
                  </a:cubicBezTo>
                  <a:cubicBezTo>
                    <a:pt x="187" y="151"/>
                    <a:pt x="186" y="153"/>
                    <a:pt x="185" y="154"/>
                  </a:cubicBezTo>
                  <a:cubicBezTo>
                    <a:pt x="185" y="157"/>
                    <a:pt x="184" y="161"/>
                    <a:pt x="184" y="164"/>
                  </a:cubicBezTo>
                  <a:cubicBezTo>
                    <a:pt x="183" y="165"/>
                    <a:pt x="183" y="167"/>
                    <a:pt x="183" y="168"/>
                  </a:cubicBezTo>
                  <a:cubicBezTo>
                    <a:pt x="182" y="169"/>
                    <a:pt x="180" y="170"/>
                    <a:pt x="179" y="171"/>
                  </a:cubicBezTo>
                  <a:cubicBezTo>
                    <a:pt x="178" y="172"/>
                    <a:pt x="178" y="174"/>
                    <a:pt x="177" y="175"/>
                  </a:cubicBezTo>
                  <a:cubicBezTo>
                    <a:pt x="177" y="177"/>
                    <a:pt x="175" y="179"/>
                    <a:pt x="174" y="180"/>
                  </a:cubicBezTo>
                  <a:cubicBezTo>
                    <a:pt x="173" y="181"/>
                    <a:pt x="172" y="183"/>
                    <a:pt x="171" y="184"/>
                  </a:cubicBezTo>
                  <a:cubicBezTo>
                    <a:pt x="171" y="185"/>
                    <a:pt x="169" y="186"/>
                    <a:pt x="168" y="187"/>
                  </a:cubicBezTo>
                  <a:cubicBezTo>
                    <a:pt x="168" y="188"/>
                    <a:pt x="168" y="191"/>
                    <a:pt x="168" y="192"/>
                  </a:cubicBezTo>
                  <a:cubicBezTo>
                    <a:pt x="168" y="193"/>
                    <a:pt x="167" y="195"/>
                    <a:pt x="166" y="196"/>
                  </a:cubicBezTo>
                  <a:cubicBezTo>
                    <a:pt x="164" y="197"/>
                    <a:pt x="161" y="201"/>
                    <a:pt x="159" y="203"/>
                  </a:cubicBezTo>
                  <a:cubicBezTo>
                    <a:pt x="157" y="205"/>
                    <a:pt x="154" y="209"/>
                    <a:pt x="152" y="210"/>
                  </a:cubicBezTo>
                  <a:cubicBezTo>
                    <a:pt x="151" y="212"/>
                    <a:pt x="150" y="215"/>
                    <a:pt x="149" y="217"/>
                  </a:cubicBezTo>
                  <a:cubicBezTo>
                    <a:pt x="149" y="219"/>
                    <a:pt x="147" y="223"/>
                    <a:pt x="146" y="224"/>
                  </a:cubicBezTo>
                  <a:cubicBezTo>
                    <a:pt x="144" y="227"/>
                    <a:pt x="139" y="233"/>
                    <a:pt x="137" y="236"/>
                  </a:cubicBezTo>
                  <a:cubicBezTo>
                    <a:pt x="136" y="237"/>
                    <a:pt x="134" y="240"/>
                    <a:pt x="132" y="242"/>
                  </a:cubicBezTo>
                  <a:cubicBezTo>
                    <a:pt x="132" y="244"/>
                    <a:pt x="131" y="247"/>
                    <a:pt x="130" y="249"/>
                  </a:cubicBezTo>
                  <a:cubicBezTo>
                    <a:pt x="129" y="250"/>
                    <a:pt x="127" y="253"/>
                    <a:pt x="126" y="255"/>
                  </a:cubicBezTo>
                  <a:cubicBezTo>
                    <a:pt x="126" y="256"/>
                    <a:pt x="125" y="257"/>
                    <a:pt x="125" y="259"/>
                  </a:cubicBezTo>
                  <a:cubicBezTo>
                    <a:pt x="123" y="259"/>
                    <a:pt x="121" y="259"/>
                    <a:pt x="119" y="259"/>
                  </a:cubicBezTo>
                  <a:cubicBezTo>
                    <a:pt x="117" y="260"/>
                    <a:pt x="113" y="262"/>
                    <a:pt x="112" y="264"/>
                  </a:cubicBezTo>
                  <a:cubicBezTo>
                    <a:pt x="109" y="266"/>
                    <a:pt x="105" y="270"/>
                    <a:pt x="103" y="271"/>
                  </a:cubicBezTo>
                  <a:cubicBezTo>
                    <a:pt x="101" y="272"/>
                    <a:pt x="98" y="273"/>
                    <a:pt x="97" y="273"/>
                  </a:cubicBezTo>
                  <a:cubicBezTo>
                    <a:pt x="96" y="273"/>
                    <a:pt x="96" y="273"/>
                    <a:pt x="95" y="273"/>
                  </a:cubicBezTo>
                  <a:cubicBezTo>
                    <a:pt x="95" y="272"/>
                    <a:pt x="95" y="272"/>
                    <a:pt x="95" y="271"/>
                  </a:cubicBezTo>
                  <a:cubicBezTo>
                    <a:pt x="95" y="270"/>
                    <a:pt x="97" y="268"/>
                    <a:pt x="97" y="268"/>
                  </a:cubicBezTo>
                  <a:cubicBezTo>
                    <a:pt x="97" y="266"/>
                    <a:pt x="96" y="264"/>
                    <a:pt x="96" y="263"/>
                  </a:cubicBezTo>
                  <a:cubicBezTo>
                    <a:pt x="96" y="262"/>
                    <a:pt x="96" y="260"/>
                    <a:pt x="96" y="260"/>
                  </a:cubicBezTo>
                  <a:cubicBezTo>
                    <a:pt x="96" y="259"/>
                    <a:pt x="96" y="257"/>
                    <a:pt x="95" y="256"/>
                  </a:cubicBezTo>
                  <a:cubicBezTo>
                    <a:pt x="95" y="256"/>
                    <a:pt x="93" y="255"/>
                    <a:pt x="93" y="254"/>
                  </a:cubicBezTo>
                  <a:cubicBezTo>
                    <a:pt x="92" y="253"/>
                    <a:pt x="92" y="252"/>
                    <a:pt x="92" y="250"/>
                  </a:cubicBezTo>
                  <a:cubicBezTo>
                    <a:pt x="92" y="249"/>
                    <a:pt x="93" y="247"/>
                    <a:pt x="93" y="246"/>
                  </a:cubicBezTo>
                  <a:cubicBezTo>
                    <a:pt x="93" y="246"/>
                    <a:pt x="94" y="244"/>
                    <a:pt x="93" y="244"/>
                  </a:cubicBezTo>
                  <a:cubicBezTo>
                    <a:pt x="93" y="243"/>
                    <a:pt x="91" y="242"/>
                    <a:pt x="90" y="241"/>
                  </a:cubicBezTo>
                  <a:cubicBezTo>
                    <a:pt x="89" y="240"/>
                    <a:pt x="88" y="237"/>
                    <a:pt x="87" y="237"/>
                  </a:cubicBezTo>
                  <a:cubicBezTo>
                    <a:pt x="86" y="236"/>
                    <a:pt x="83" y="236"/>
                    <a:pt x="83" y="235"/>
                  </a:cubicBezTo>
                  <a:cubicBezTo>
                    <a:pt x="82" y="234"/>
                    <a:pt x="80" y="232"/>
                    <a:pt x="80" y="232"/>
                  </a:cubicBezTo>
                  <a:cubicBezTo>
                    <a:pt x="80" y="230"/>
                    <a:pt x="80" y="229"/>
                    <a:pt x="80" y="227"/>
                  </a:cubicBezTo>
                  <a:cubicBezTo>
                    <a:pt x="79" y="226"/>
                    <a:pt x="79" y="223"/>
                    <a:pt x="78" y="221"/>
                  </a:cubicBezTo>
                  <a:cubicBezTo>
                    <a:pt x="78" y="220"/>
                    <a:pt x="77" y="219"/>
                    <a:pt x="77" y="218"/>
                  </a:cubicBezTo>
                  <a:cubicBezTo>
                    <a:pt x="77" y="217"/>
                    <a:pt x="78" y="215"/>
                    <a:pt x="78" y="214"/>
                  </a:cubicBezTo>
                  <a:cubicBezTo>
                    <a:pt x="78" y="213"/>
                    <a:pt x="77" y="211"/>
                    <a:pt x="76" y="211"/>
                  </a:cubicBezTo>
                  <a:cubicBezTo>
                    <a:pt x="76" y="210"/>
                    <a:pt x="74" y="209"/>
                    <a:pt x="73" y="209"/>
                  </a:cubicBezTo>
                  <a:cubicBezTo>
                    <a:pt x="73" y="207"/>
                    <a:pt x="71" y="205"/>
                    <a:pt x="70" y="204"/>
                  </a:cubicBezTo>
                  <a:cubicBezTo>
                    <a:pt x="70" y="203"/>
                    <a:pt x="69" y="200"/>
                    <a:pt x="68" y="198"/>
                  </a:cubicBezTo>
                  <a:cubicBezTo>
                    <a:pt x="68" y="197"/>
                    <a:pt x="69" y="194"/>
                    <a:pt x="68" y="193"/>
                  </a:cubicBezTo>
                  <a:cubicBezTo>
                    <a:pt x="67" y="193"/>
                    <a:pt x="66" y="191"/>
                    <a:pt x="66" y="190"/>
                  </a:cubicBezTo>
                  <a:cubicBezTo>
                    <a:pt x="65" y="190"/>
                    <a:pt x="64" y="190"/>
                    <a:pt x="63" y="190"/>
                  </a:cubicBezTo>
                  <a:cubicBezTo>
                    <a:pt x="62" y="190"/>
                    <a:pt x="61" y="191"/>
                    <a:pt x="60" y="192"/>
                  </a:cubicBezTo>
                  <a:cubicBezTo>
                    <a:pt x="60" y="192"/>
                    <a:pt x="60" y="193"/>
                    <a:pt x="59" y="193"/>
                  </a:cubicBezTo>
                  <a:cubicBezTo>
                    <a:pt x="59" y="194"/>
                    <a:pt x="56" y="193"/>
                    <a:pt x="56" y="192"/>
                  </a:cubicBezTo>
                  <a:cubicBezTo>
                    <a:pt x="55" y="191"/>
                    <a:pt x="55" y="190"/>
                    <a:pt x="55" y="189"/>
                  </a:cubicBezTo>
                  <a:cubicBezTo>
                    <a:pt x="55" y="188"/>
                    <a:pt x="56" y="185"/>
                    <a:pt x="56" y="184"/>
                  </a:cubicBezTo>
                  <a:cubicBezTo>
                    <a:pt x="56" y="183"/>
                    <a:pt x="55" y="181"/>
                    <a:pt x="55" y="181"/>
                  </a:cubicBezTo>
                  <a:cubicBezTo>
                    <a:pt x="54" y="180"/>
                    <a:pt x="52" y="180"/>
                    <a:pt x="52" y="179"/>
                  </a:cubicBezTo>
                  <a:cubicBezTo>
                    <a:pt x="51" y="178"/>
                    <a:pt x="50" y="177"/>
                    <a:pt x="49" y="176"/>
                  </a:cubicBezTo>
                  <a:cubicBezTo>
                    <a:pt x="49" y="175"/>
                    <a:pt x="47" y="173"/>
                    <a:pt x="46" y="172"/>
                  </a:cubicBezTo>
                  <a:cubicBezTo>
                    <a:pt x="46" y="171"/>
                    <a:pt x="43" y="170"/>
                    <a:pt x="42" y="169"/>
                  </a:cubicBezTo>
                  <a:cubicBezTo>
                    <a:pt x="42" y="169"/>
                    <a:pt x="40" y="168"/>
                    <a:pt x="40" y="167"/>
                  </a:cubicBezTo>
                  <a:cubicBezTo>
                    <a:pt x="39" y="167"/>
                    <a:pt x="37" y="164"/>
                    <a:pt x="36" y="163"/>
                  </a:cubicBezTo>
                  <a:cubicBezTo>
                    <a:pt x="34" y="163"/>
                    <a:pt x="33" y="163"/>
                    <a:pt x="32" y="163"/>
                  </a:cubicBezTo>
                  <a:cubicBezTo>
                    <a:pt x="31" y="163"/>
                    <a:pt x="29" y="163"/>
                    <a:pt x="28" y="163"/>
                  </a:cubicBezTo>
                  <a:cubicBezTo>
                    <a:pt x="27" y="162"/>
                    <a:pt x="27" y="162"/>
                    <a:pt x="27" y="162"/>
                  </a:cubicBezTo>
                  <a:cubicBezTo>
                    <a:pt x="27" y="162"/>
                    <a:pt x="27" y="162"/>
                    <a:pt x="27" y="162"/>
                  </a:cubicBezTo>
                  <a:cubicBezTo>
                    <a:pt x="27" y="161"/>
                    <a:pt x="27" y="160"/>
                    <a:pt x="28" y="160"/>
                  </a:cubicBezTo>
                  <a:cubicBezTo>
                    <a:pt x="28" y="158"/>
                    <a:pt x="30" y="158"/>
                    <a:pt x="30" y="157"/>
                  </a:cubicBezTo>
                  <a:cubicBezTo>
                    <a:pt x="30" y="156"/>
                    <a:pt x="29" y="155"/>
                    <a:pt x="28" y="154"/>
                  </a:cubicBezTo>
                  <a:cubicBezTo>
                    <a:pt x="27" y="154"/>
                    <a:pt x="26" y="153"/>
                    <a:pt x="26" y="152"/>
                  </a:cubicBezTo>
                  <a:cubicBezTo>
                    <a:pt x="26" y="151"/>
                    <a:pt x="26" y="150"/>
                    <a:pt x="26" y="150"/>
                  </a:cubicBezTo>
                  <a:cubicBezTo>
                    <a:pt x="26" y="149"/>
                    <a:pt x="27" y="147"/>
                    <a:pt x="28" y="147"/>
                  </a:cubicBezTo>
                  <a:cubicBezTo>
                    <a:pt x="29" y="146"/>
                    <a:pt x="30" y="145"/>
                    <a:pt x="31" y="145"/>
                  </a:cubicBezTo>
                  <a:cubicBezTo>
                    <a:pt x="32" y="144"/>
                    <a:pt x="31" y="142"/>
                    <a:pt x="31" y="142"/>
                  </a:cubicBezTo>
                  <a:cubicBezTo>
                    <a:pt x="32" y="141"/>
                    <a:pt x="32" y="140"/>
                    <a:pt x="33" y="140"/>
                  </a:cubicBezTo>
                  <a:cubicBezTo>
                    <a:pt x="33" y="139"/>
                    <a:pt x="36" y="139"/>
                    <a:pt x="36" y="139"/>
                  </a:cubicBezTo>
                  <a:cubicBezTo>
                    <a:pt x="37" y="139"/>
                    <a:pt x="39" y="140"/>
                    <a:pt x="39" y="140"/>
                  </a:cubicBezTo>
                  <a:cubicBezTo>
                    <a:pt x="40" y="141"/>
                    <a:pt x="41" y="142"/>
                    <a:pt x="42" y="142"/>
                  </a:cubicBezTo>
                  <a:cubicBezTo>
                    <a:pt x="42" y="142"/>
                    <a:pt x="44" y="143"/>
                    <a:pt x="45" y="142"/>
                  </a:cubicBezTo>
                  <a:cubicBezTo>
                    <a:pt x="46" y="142"/>
                    <a:pt x="46" y="140"/>
                    <a:pt x="47" y="139"/>
                  </a:cubicBezTo>
                  <a:cubicBezTo>
                    <a:pt x="47" y="138"/>
                    <a:pt x="49" y="138"/>
                    <a:pt x="50" y="137"/>
                  </a:cubicBezTo>
                  <a:cubicBezTo>
                    <a:pt x="50" y="137"/>
                    <a:pt x="50" y="135"/>
                    <a:pt x="50" y="135"/>
                  </a:cubicBezTo>
                  <a:cubicBezTo>
                    <a:pt x="50" y="134"/>
                    <a:pt x="49" y="134"/>
                    <a:pt x="49" y="133"/>
                  </a:cubicBezTo>
                  <a:cubicBezTo>
                    <a:pt x="48" y="132"/>
                    <a:pt x="47" y="131"/>
                    <a:pt x="46" y="131"/>
                  </a:cubicBezTo>
                  <a:cubicBezTo>
                    <a:pt x="46" y="130"/>
                    <a:pt x="45" y="128"/>
                    <a:pt x="44" y="128"/>
                  </a:cubicBezTo>
                  <a:cubicBezTo>
                    <a:pt x="44" y="127"/>
                    <a:pt x="43" y="126"/>
                    <a:pt x="43" y="125"/>
                  </a:cubicBezTo>
                  <a:cubicBezTo>
                    <a:pt x="43" y="124"/>
                    <a:pt x="45" y="122"/>
                    <a:pt x="45" y="121"/>
                  </a:cubicBezTo>
                  <a:cubicBezTo>
                    <a:pt x="45" y="120"/>
                    <a:pt x="46" y="118"/>
                    <a:pt x="46" y="117"/>
                  </a:cubicBezTo>
                  <a:cubicBezTo>
                    <a:pt x="46" y="116"/>
                    <a:pt x="46" y="115"/>
                    <a:pt x="46" y="115"/>
                  </a:cubicBezTo>
                  <a:cubicBezTo>
                    <a:pt x="45" y="114"/>
                    <a:pt x="43" y="113"/>
                    <a:pt x="42" y="112"/>
                  </a:cubicBezTo>
                  <a:cubicBezTo>
                    <a:pt x="41" y="112"/>
                    <a:pt x="39" y="111"/>
                    <a:pt x="38" y="110"/>
                  </a:cubicBezTo>
                  <a:cubicBezTo>
                    <a:pt x="37" y="109"/>
                    <a:pt x="36" y="108"/>
                    <a:pt x="36" y="107"/>
                  </a:cubicBezTo>
                  <a:cubicBezTo>
                    <a:pt x="34" y="106"/>
                    <a:pt x="33" y="103"/>
                    <a:pt x="32" y="102"/>
                  </a:cubicBezTo>
                  <a:cubicBezTo>
                    <a:pt x="32" y="101"/>
                    <a:pt x="30" y="99"/>
                    <a:pt x="30" y="98"/>
                  </a:cubicBezTo>
                  <a:cubicBezTo>
                    <a:pt x="30" y="98"/>
                    <a:pt x="29" y="98"/>
                    <a:pt x="28" y="97"/>
                  </a:cubicBezTo>
                  <a:cubicBezTo>
                    <a:pt x="27" y="96"/>
                    <a:pt x="27" y="95"/>
                    <a:pt x="26" y="95"/>
                  </a:cubicBezTo>
                  <a:cubicBezTo>
                    <a:pt x="26" y="94"/>
                    <a:pt x="25" y="93"/>
                    <a:pt x="24" y="93"/>
                  </a:cubicBezTo>
                  <a:cubicBezTo>
                    <a:pt x="24" y="93"/>
                    <a:pt x="22" y="92"/>
                    <a:pt x="21" y="92"/>
                  </a:cubicBezTo>
                  <a:cubicBezTo>
                    <a:pt x="21" y="92"/>
                    <a:pt x="20" y="91"/>
                    <a:pt x="20" y="91"/>
                  </a:cubicBezTo>
                  <a:cubicBezTo>
                    <a:pt x="20" y="90"/>
                    <a:pt x="21" y="89"/>
                    <a:pt x="22" y="89"/>
                  </a:cubicBezTo>
                  <a:cubicBezTo>
                    <a:pt x="22" y="86"/>
                    <a:pt x="24" y="83"/>
                    <a:pt x="25" y="81"/>
                  </a:cubicBezTo>
                  <a:cubicBezTo>
                    <a:pt x="26" y="79"/>
                    <a:pt x="26" y="73"/>
                    <a:pt x="26" y="71"/>
                  </a:cubicBezTo>
                  <a:cubicBezTo>
                    <a:pt x="26" y="70"/>
                    <a:pt x="26" y="68"/>
                    <a:pt x="26" y="67"/>
                  </a:cubicBezTo>
                  <a:cubicBezTo>
                    <a:pt x="25" y="66"/>
                    <a:pt x="23" y="65"/>
                    <a:pt x="23" y="63"/>
                  </a:cubicBezTo>
                  <a:cubicBezTo>
                    <a:pt x="22" y="62"/>
                    <a:pt x="21" y="60"/>
                    <a:pt x="21" y="59"/>
                  </a:cubicBezTo>
                  <a:cubicBezTo>
                    <a:pt x="20" y="58"/>
                    <a:pt x="19" y="55"/>
                    <a:pt x="19" y="54"/>
                  </a:cubicBezTo>
                  <a:cubicBezTo>
                    <a:pt x="19" y="53"/>
                    <a:pt x="17" y="51"/>
                    <a:pt x="17" y="50"/>
                  </a:cubicBezTo>
                  <a:cubicBezTo>
                    <a:pt x="17" y="49"/>
                    <a:pt x="18" y="49"/>
                    <a:pt x="19" y="48"/>
                  </a:cubicBezTo>
                  <a:cubicBezTo>
                    <a:pt x="19" y="47"/>
                    <a:pt x="21" y="46"/>
                    <a:pt x="20" y="46"/>
                  </a:cubicBezTo>
                  <a:cubicBezTo>
                    <a:pt x="20" y="45"/>
                    <a:pt x="18" y="45"/>
                    <a:pt x="17" y="44"/>
                  </a:cubicBezTo>
                  <a:cubicBezTo>
                    <a:pt x="17" y="43"/>
                    <a:pt x="16" y="42"/>
                    <a:pt x="16" y="41"/>
                  </a:cubicBezTo>
                  <a:cubicBezTo>
                    <a:pt x="16" y="40"/>
                    <a:pt x="16" y="37"/>
                    <a:pt x="16" y="36"/>
                  </a:cubicBezTo>
                  <a:cubicBezTo>
                    <a:pt x="15" y="36"/>
                    <a:pt x="16" y="33"/>
                    <a:pt x="16" y="32"/>
                  </a:cubicBezTo>
                  <a:cubicBezTo>
                    <a:pt x="15" y="32"/>
                    <a:pt x="14" y="30"/>
                    <a:pt x="14" y="29"/>
                  </a:cubicBezTo>
                  <a:cubicBezTo>
                    <a:pt x="13" y="29"/>
                    <a:pt x="13" y="29"/>
                    <a:pt x="12" y="28"/>
                  </a:cubicBezTo>
                  <a:cubicBezTo>
                    <a:pt x="11" y="28"/>
                    <a:pt x="8" y="29"/>
                    <a:pt x="7" y="27"/>
                  </a:cubicBezTo>
                  <a:cubicBezTo>
                    <a:pt x="6" y="27"/>
                    <a:pt x="6" y="25"/>
                    <a:pt x="5" y="24"/>
                  </a:cubicBezTo>
                  <a:cubicBezTo>
                    <a:pt x="4" y="24"/>
                    <a:pt x="4" y="23"/>
                    <a:pt x="3" y="23"/>
                  </a:cubicBezTo>
                  <a:cubicBezTo>
                    <a:pt x="3" y="23"/>
                    <a:pt x="1" y="22"/>
                    <a:pt x="0" y="22"/>
                  </a:cubicBezTo>
                  <a:cubicBezTo>
                    <a:pt x="1" y="20"/>
                    <a:pt x="1" y="19"/>
                    <a:pt x="2" y="19"/>
                  </a:cubicBezTo>
                  <a:cubicBezTo>
                    <a:pt x="2" y="17"/>
                    <a:pt x="3" y="14"/>
                    <a:pt x="3" y="13"/>
                  </a:cubicBezTo>
                  <a:cubicBezTo>
                    <a:pt x="4" y="11"/>
                    <a:pt x="5" y="9"/>
                    <a:pt x="6" y="8"/>
                  </a:cubicBezTo>
                  <a:cubicBezTo>
                    <a:pt x="6" y="7"/>
                    <a:pt x="8" y="6"/>
                    <a:pt x="9" y="6"/>
                  </a:cubicBezTo>
                  <a:cubicBezTo>
                    <a:pt x="10" y="6"/>
                    <a:pt x="12" y="6"/>
                    <a:pt x="13" y="6"/>
                  </a:cubicBezTo>
                  <a:cubicBezTo>
                    <a:pt x="16" y="6"/>
                    <a:pt x="22" y="7"/>
                    <a:pt x="24" y="8"/>
                  </a:cubicBezTo>
                  <a:cubicBezTo>
                    <a:pt x="26" y="8"/>
                    <a:pt x="30" y="9"/>
                    <a:pt x="33" y="9"/>
                  </a:cubicBezTo>
                  <a:cubicBezTo>
                    <a:pt x="35" y="9"/>
                    <a:pt x="40" y="7"/>
                    <a:pt x="42" y="7"/>
                  </a:cubicBezTo>
                  <a:cubicBezTo>
                    <a:pt x="45" y="7"/>
                    <a:pt x="49" y="6"/>
                    <a:pt x="50" y="6"/>
                  </a:cubicBezTo>
                  <a:cubicBezTo>
                    <a:pt x="53" y="6"/>
                    <a:pt x="59" y="4"/>
                    <a:pt x="62" y="3"/>
                  </a:cubicBezTo>
                  <a:cubicBezTo>
                    <a:pt x="64" y="2"/>
                    <a:pt x="67" y="1"/>
                    <a:pt x="69" y="1"/>
                  </a:cubicBezTo>
                  <a:cubicBezTo>
                    <a:pt x="70" y="0"/>
                    <a:pt x="73" y="0"/>
                    <a:pt x="73" y="1"/>
                  </a:cubicBezTo>
                  <a:cubicBezTo>
                    <a:pt x="75" y="1"/>
                    <a:pt x="75" y="3"/>
                    <a:pt x="75" y="3"/>
                  </a:cubicBezTo>
                  <a:cubicBezTo>
                    <a:pt x="76" y="4"/>
                    <a:pt x="76" y="7"/>
                    <a:pt x="77" y="9"/>
                  </a:cubicBezTo>
                  <a:cubicBezTo>
                    <a:pt x="77" y="10"/>
                    <a:pt x="78" y="13"/>
                    <a:pt x="78" y="15"/>
                  </a:cubicBezTo>
                  <a:cubicBezTo>
                    <a:pt x="78" y="16"/>
                    <a:pt x="79" y="19"/>
                    <a:pt x="80" y="19"/>
                  </a:cubicBezTo>
                  <a:cubicBezTo>
                    <a:pt x="81" y="20"/>
                    <a:pt x="82" y="20"/>
                    <a:pt x="83" y="20"/>
                  </a:cubicBezTo>
                  <a:cubicBezTo>
                    <a:pt x="84" y="20"/>
                    <a:pt x="85" y="18"/>
                    <a:pt x="86" y="17"/>
                  </a:cubicBezTo>
                  <a:cubicBezTo>
                    <a:pt x="87" y="16"/>
                    <a:pt x="90" y="14"/>
                    <a:pt x="91" y="14"/>
                  </a:cubicBezTo>
                  <a:cubicBezTo>
                    <a:pt x="92" y="14"/>
                    <a:pt x="95" y="14"/>
                    <a:pt x="97" y="14"/>
                  </a:cubicBezTo>
                  <a:cubicBezTo>
                    <a:pt x="96" y="16"/>
                    <a:pt x="96" y="17"/>
                    <a:pt x="96" y="17"/>
                  </a:cubicBezTo>
                  <a:cubicBezTo>
                    <a:pt x="97" y="18"/>
                    <a:pt x="97" y="20"/>
                    <a:pt x="98" y="20"/>
                  </a:cubicBezTo>
                  <a:cubicBezTo>
                    <a:pt x="98" y="22"/>
                    <a:pt x="101" y="24"/>
                    <a:pt x="102" y="24"/>
                  </a:cubicBezTo>
                  <a:cubicBezTo>
                    <a:pt x="103" y="26"/>
                    <a:pt x="107" y="29"/>
                    <a:pt x="108" y="30"/>
                  </a:cubicBezTo>
                  <a:cubicBezTo>
                    <a:pt x="109" y="31"/>
                    <a:pt x="110" y="33"/>
                    <a:pt x="111" y="34"/>
                  </a:cubicBezTo>
                  <a:cubicBezTo>
                    <a:pt x="112" y="35"/>
                    <a:pt x="113" y="36"/>
                    <a:pt x="114" y="37"/>
                  </a:cubicBezTo>
                  <a:cubicBezTo>
                    <a:pt x="115" y="37"/>
                    <a:pt x="118" y="39"/>
                    <a:pt x="119" y="39"/>
                  </a:cubicBezTo>
                  <a:cubicBezTo>
                    <a:pt x="119" y="40"/>
                    <a:pt x="121" y="42"/>
                    <a:pt x="122" y="43"/>
                  </a:cubicBezTo>
                  <a:cubicBezTo>
                    <a:pt x="122" y="44"/>
                    <a:pt x="124" y="46"/>
                    <a:pt x="124" y="47"/>
                  </a:cubicBezTo>
                  <a:cubicBezTo>
                    <a:pt x="125" y="47"/>
                    <a:pt x="127" y="49"/>
                    <a:pt x="128" y="49"/>
                  </a:cubicBezTo>
                  <a:cubicBezTo>
                    <a:pt x="130" y="50"/>
                    <a:pt x="135" y="52"/>
                    <a:pt x="137" y="53"/>
                  </a:cubicBezTo>
                  <a:cubicBezTo>
                    <a:pt x="139" y="54"/>
                    <a:pt x="144" y="55"/>
                    <a:pt x="145" y="56"/>
                  </a:cubicBezTo>
                  <a:cubicBezTo>
                    <a:pt x="147" y="57"/>
                    <a:pt x="149" y="60"/>
                    <a:pt x="150" y="62"/>
                  </a:cubicBezTo>
                  <a:cubicBezTo>
                    <a:pt x="151" y="63"/>
                    <a:pt x="153" y="65"/>
                    <a:pt x="154" y="66"/>
                  </a:cubicBezTo>
                  <a:cubicBezTo>
                    <a:pt x="156" y="68"/>
                    <a:pt x="161" y="70"/>
                    <a:pt x="163" y="72"/>
                  </a:cubicBezTo>
                  <a:cubicBezTo>
                    <a:pt x="165" y="73"/>
                    <a:pt x="168" y="75"/>
                    <a:pt x="169" y="76"/>
                  </a:cubicBezTo>
                  <a:cubicBezTo>
                    <a:pt x="171" y="77"/>
                    <a:pt x="173" y="79"/>
                    <a:pt x="174" y="80"/>
                  </a:cubicBezTo>
                  <a:cubicBezTo>
                    <a:pt x="174" y="82"/>
                    <a:pt x="174" y="86"/>
                    <a:pt x="175" y="88"/>
                  </a:cubicBezTo>
                  <a:cubicBezTo>
                    <a:pt x="175" y="89"/>
                    <a:pt x="176" y="92"/>
                    <a:pt x="177" y="92"/>
                  </a:cubicBezTo>
                  <a:cubicBezTo>
                    <a:pt x="178" y="94"/>
                    <a:pt x="182" y="95"/>
                    <a:pt x="183" y="96"/>
                  </a:cubicBezTo>
                  <a:cubicBezTo>
                    <a:pt x="184" y="97"/>
                    <a:pt x="187" y="99"/>
                    <a:pt x="188" y="101"/>
                  </a:cubicBezTo>
                  <a:cubicBezTo>
                    <a:pt x="188" y="102"/>
                    <a:pt x="190" y="103"/>
                    <a:pt x="191" y="104"/>
                  </a:cubicBezTo>
                  <a:cubicBezTo>
                    <a:pt x="191" y="105"/>
                    <a:pt x="193" y="106"/>
                    <a:pt x="193" y="108"/>
                  </a:cubicBezTo>
                  <a:cubicBezTo>
                    <a:pt x="194" y="108"/>
                    <a:pt x="193" y="111"/>
                    <a:pt x="194" y="111"/>
                  </a:cubicBezTo>
                  <a:cubicBezTo>
                    <a:pt x="194" y="112"/>
                    <a:pt x="196" y="112"/>
                    <a:pt x="197" y="11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8"/>
            <p:cNvSpPr>
              <a:spLocks/>
            </p:cNvSpPr>
            <p:nvPr/>
          </p:nvSpPr>
          <p:spPr bwMode="auto">
            <a:xfrm>
              <a:off x="2230" y="2793"/>
              <a:ext cx="467" cy="647"/>
            </a:xfrm>
            <a:custGeom>
              <a:avLst/>
              <a:gdLst>
                <a:gd name="T0" fmla="*/ 193 w 197"/>
                <a:gd name="T1" fmla="*/ 124 h 273"/>
                <a:gd name="T2" fmla="*/ 189 w 197"/>
                <a:gd name="T3" fmla="*/ 145 h 273"/>
                <a:gd name="T4" fmla="*/ 184 w 197"/>
                <a:gd name="T5" fmla="*/ 164 h 273"/>
                <a:gd name="T6" fmla="*/ 177 w 197"/>
                <a:gd name="T7" fmla="*/ 175 h 273"/>
                <a:gd name="T8" fmla="*/ 168 w 197"/>
                <a:gd name="T9" fmla="*/ 187 h 273"/>
                <a:gd name="T10" fmla="*/ 159 w 197"/>
                <a:gd name="T11" fmla="*/ 203 h 273"/>
                <a:gd name="T12" fmla="*/ 146 w 197"/>
                <a:gd name="T13" fmla="*/ 224 h 273"/>
                <a:gd name="T14" fmla="*/ 130 w 197"/>
                <a:gd name="T15" fmla="*/ 249 h 273"/>
                <a:gd name="T16" fmla="*/ 119 w 197"/>
                <a:gd name="T17" fmla="*/ 259 h 273"/>
                <a:gd name="T18" fmla="*/ 97 w 197"/>
                <a:gd name="T19" fmla="*/ 273 h 273"/>
                <a:gd name="T20" fmla="*/ 97 w 197"/>
                <a:gd name="T21" fmla="*/ 268 h 273"/>
                <a:gd name="T22" fmla="*/ 95 w 197"/>
                <a:gd name="T23" fmla="*/ 256 h 273"/>
                <a:gd name="T24" fmla="*/ 93 w 197"/>
                <a:gd name="T25" fmla="*/ 246 h 273"/>
                <a:gd name="T26" fmla="*/ 87 w 197"/>
                <a:gd name="T27" fmla="*/ 237 h 273"/>
                <a:gd name="T28" fmla="*/ 80 w 197"/>
                <a:gd name="T29" fmla="*/ 227 h 273"/>
                <a:gd name="T30" fmla="*/ 78 w 197"/>
                <a:gd name="T31" fmla="*/ 214 h 273"/>
                <a:gd name="T32" fmla="*/ 70 w 197"/>
                <a:gd name="T33" fmla="*/ 204 h 273"/>
                <a:gd name="T34" fmla="*/ 66 w 197"/>
                <a:gd name="T35" fmla="*/ 190 h 273"/>
                <a:gd name="T36" fmla="*/ 59 w 197"/>
                <a:gd name="T37" fmla="*/ 193 h 273"/>
                <a:gd name="T38" fmla="*/ 56 w 197"/>
                <a:gd name="T39" fmla="*/ 184 h 273"/>
                <a:gd name="T40" fmla="*/ 49 w 197"/>
                <a:gd name="T41" fmla="*/ 176 h 273"/>
                <a:gd name="T42" fmla="*/ 40 w 197"/>
                <a:gd name="T43" fmla="*/ 167 h 273"/>
                <a:gd name="T44" fmla="*/ 28 w 197"/>
                <a:gd name="T45" fmla="*/ 163 h 273"/>
                <a:gd name="T46" fmla="*/ 28 w 197"/>
                <a:gd name="T47" fmla="*/ 160 h 273"/>
                <a:gd name="T48" fmla="*/ 26 w 197"/>
                <a:gd name="T49" fmla="*/ 152 h 273"/>
                <a:gd name="T50" fmla="*/ 31 w 197"/>
                <a:gd name="T51" fmla="*/ 145 h 273"/>
                <a:gd name="T52" fmla="*/ 36 w 197"/>
                <a:gd name="T53" fmla="*/ 139 h 273"/>
                <a:gd name="T54" fmla="*/ 45 w 197"/>
                <a:gd name="T55" fmla="*/ 142 h 273"/>
                <a:gd name="T56" fmla="*/ 50 w 197"/>
                <a:gd name="T57" fmla="*/ 135 h 273"/>
                <a:gd name="T58" fmla="*/ 44 w 197"/>
                <a:gd name="T59" fmla="*/ 128 h 273"/>
                <a:gd name="T60" fmla="*/ 46 w 197"/>
                <a:gd name="T61" fmla="*/ 117 h 273"/>
                <a:gd name="T62" fmla="*/ 38 w 197"/>
                <a:gd name="T63" fmla="*/ 110 h 273"/>
                <a:gd name="T64" fmla="*/ 30 w 197"/>
                <a:gd name="T65" fmla="*/ 98 h 273"/>
                <a:gd name="T66" fmla="*/ 24 w 197"/>
                <a:gd name="T67" fmla="*/ 93 h 273"/>
                <a:gd name="T68" fmla="*/ 22 w 197"/>
                <a:gd name="T69" fmla="*/ 89 h 273"/>
                <a:gd name="T70" fmla="*/ 26 w 197"/>
                <a:gd name="T71" fmla="*/ 67 h 273"/>
                <a:gd name="T72" fmla="*/ 19 w 197"/>
                <a:gd name="T73" fmla="*/ 54 h 273"/>
                <a:gd name="T74" fmla="*/ 20 w 197"/>
                <a:gd name="T75" fmla="*/ 46 h 273"/>
                <a:gd name="T76" fmla="*/ 16 w 197"/>
                <a:gd name="T77" fmla="*/ 36 h 273"/>
                <a:gd name="T78" fmla="*/ 12 w 197"/>
                <a:gd name="T79" fmla="*/ 28 h 273"/>
                <a:gd name="T80" fmla="*/ 3 w 197"/>
                <a:gd name="T81" fmla="*/ 23 h 273"/>
                <a:gd name="T82" fmla="*/ 3 w 197"/>
                <a:gd name="T83" fmla="*/ 13 h 273"/>
                <a:gd name="T84" fmla="*/ 13 w 197"/>
                <a:gd name="T85" fmla="*/ 6 h 273"/>
                <a:gd name="T86" fmla="*/ 42 w 197"/>
                <a:gd name="T87" fmla="*/ 7 h 273"/>
                <a:gd name="T88" fmla="*/ 69 w 197"/>
                <a:gd name="T89" fmla="*/ 1 h 273"/>
                <a:gd name="T90" fmla="*/ 77 w 197"/>
                <a:gd name="T91" fmla="*/ 9 h 273"/>
                <a:gd name="T92" fmla="*/ 83 w 197"/>
                <a:gd name="T93" fmla="*/ 20 h 273"/>
                <a:gd name="T94" fmla="*/ 97 w 197"/>
                <a:gd name="T95" fmla="*/ 14 h 273"/>
                <a:gd name="T96" fmla="*/ 102 w 197"/>
                <a:gd name="T97" fmla="*/ 24 h 273"/>
                <a:gd name="T98" fmla="*/ 114 w 197"/>
                <a:gd name="T99" fmla="*/ 37 h 273"/>
                <a:gd name="T100" fmla="*/ 124 w 197"/>
                <a:gd name="T101" fmla="*/ 47 h 273"/>
                <a:gd name="T102" fmla="*/ 145 w 197"/>
                <a:gd name="T103" fmla="*/ 56 h 273"/>
                <a:gd name="T104" fmla="*/ 163 w 197"/>
                <a:gd name="T105" fmla="*/ 72 h 273"/>
                <a:gd name="T106" fmla="*/ 175 w 197"/>
                <a:gd name="T107" fmla="*/ 88 h 273"/>
                <a:gd name="T108" fmla="*/ 188 w 197"/>
                <a:gd name="T109" fmla="*/ 101 h 273"/>
                <a:gd name="T110" fmla="*/ 194 w 197"/>
                <a:gd name="T111" fmla="*/ 111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7" h="273">
                  <a:moveTo>
                    <a:pt x="197" y="113"/>
                  </a:moveTo>
                  <a:cubicBezTo>
                    <a:pt x="197" y="114"/>
                    <a:pt x="195" y="117"/>
                    <a:pt x="195" y="118"/>
                  </a:cubicBezTo>
                  <a:cubicBezTo>
                    <a:pt x="195" y="119"/>
                    <a:pt x="194" y="122"/>
                    <a:pt x="193" y="124"/>
                  </a:cubicBezTo>
                  <a:cubicBezTo>
                    <a:pt x="192" y="124"/>
                    <a:pt x="191" y="127"/>
                    <a:pt x="191" y="128"/>
                  </a:cubicBezTo>
                  <a:cubicBezTo>
                    <a:pt x="190" y="129"/>
                    <a:pt x="190" y="132"/>
                    <a:pt x="190" y="134"/>
                  </a:cubicBezTo>
                  <a:cubicBezTo>
                    <a:pt x="190" y="137"/>
                    <a:pt x="190" y="142"/>
                    <a:pt x="189" y="145"/>
                  </a:cubicBezTo>
                  <a:cubicBezTo>
                    <a:pt x="189" y="146"/>
                    <a:pt x="188" y="149"/>
                    <a:pt x="187" y="150"/>
                  </a:cubicBezTo>
                  <a:cubicBezTo>
                    <a:pt x="187" y="151"/>
                    <a:pt x="186" y="153"/>
                    <a:pt x="185" y="154"/>
                  </a:cubicBezTo>
                  <a:cubicBezTo>
                    <a:pt x="185" y="157"/>
                    <a:pt x="184" y="161"/>
                    <a:pt x="184" y="164"/>
                  </a:cubicBezTo>
                  <a:cubicBezTo>
                    <a:pt x="183" y="165"/>
                    <a:pt x="183" y="167"/>
                    <a:pt x="183" y="168"/>
                  </a:cubicBezTo>
                  <a:cubicBezTo>
                    <a:pt x="182" y="169"/>
                    <a:pt x="180" y="170"/>
                    <a:pt x="179" y="171"/>
                  </a:cubicBezTo>
                  <a:cubicBezTo>
                    <a:pt x="178" y="172"/>
                    <a:pt x="178" y="174"/>
                    <a:pt x="177" y="175"/>
                  </a:cubicBezTo>
                  <a:cubicBezTo>
                    <a:pt x="177" y="177"/>
                    <a:pt x="175" y="179"/>
                    <a:pt x="174" y="180"/>
                  </a:cubicBezTo>
                  <a:cubicBezTo>
                    <a:pt x="173" y="181"/>
                    <a:pt x="172" y="183"/>
                    <a:pt x="171" y="184"/>
                  </a:cubicBezTo>
                  <a:cubicBezTo>
                    <a:pt x="171" y="185"/>
                    <a:pt x="169" y="186"/>
                    <a:pt x="168" y="187"/>
                  </a:cubicBezTo>
                  <a:cubicBezTo>
                    <a:pt x="168" y="188"/>
                    <a:pt x="168" y="191"/>
                    <a:pt x="168" y="192"/>
                  </a:cubicBezTo>
                  <a:cubicBezTo>
                    <a:pt x="168" y="193"/>
                    <a:pt x="167" y="195"/>
                    <a:pt x="166" y="196"/>
                  </a:cubicBezTo>
                  <a:cubicBezTo>
                    <a:pt x="164" y="197"/>
                    <a:pt x="161" y="201"/>
                    <a:pt x="159" y="203"/>
                  </a:cubicBezTo>
                  <a:cubicBezTo>
                    <a:pt x="157" y="205"/>
                    <a:pt x="154" y="209"/>
                    <a:pt x="152" y="210"/>
                  </a:cubicBezTo>
                  <a:cubicBezTo>
                    <a:pt x="151" y="212"/>
                    <a:pt x="150" y="215"/>
                    <a:pt x="149" y="217"/>
                  </a:cubicBezTo>
                  <a:cubicBezTo>
                    <a:pt x="149" y="219"/>
                    <a:pt x="147" y="223"/>
                    <a:pt x="146" y="224"/>
                  </a:cubicBezTo>
                  <a:cubicBezTo>
                    <a:pt x="144" y="227"/>
                    <a:pt x="139" y="233"/>
                    <a:pt x="137" y="236"/>
                  </a:cubicBezTo>
                  <a:cubicBezTo>
                    <a:pt x="136" y="237"/>
                    <a:pt x="134" y="240"/>
                    <a:pt x="132" y="242"/>
                  </a:cubicBezTo>
                  <a:cubicBezTo>
                    <a:pt x="132" y="244"/>
                    <a:pt x="131" y="247"/>
                    <a:pt x="130" y="249"/>
                  </a:cubicBezTo>
                  <a:cubicBezTo>
                    <a:pt x="129" y="250"/>
                    <a:pt x="127" y="253"/>
                    <a:pt x="126" y="255"/>
                  </a:cubicBezTo>
                  <a:cubicBezTo>
                    <a:pt x="126" y="256"/>
                    <a:pt x="125" y="257"/>
                    <a:pt x="125" y="259"/>
                  </a:cubicBezTo>
                  <a:cubicBezTo>
                    <a:pt x="123" y="259"/>
                    <a:pt x="121" y="259"/>
                    <a:pt x="119" y="259"/>
                  </a:cubicBezTo>
                  <a:cubicBezTo>
                    <a:pt x="117" y="260"/>
                    <a:pt x="113" y="262"/>
                    <a:pt x="112" y="264"/>
                  </a:cubicBezTo>
                  <a:cubicBezTo>
                    <a:pt x="109" y="266"/>
                    <a:pt x="105" y="270"/>
                    <a:pt x="103" y="271"/>
                  </a:cubicBezTo>
                  <a:cubicBezTo>
                    <a:pt x="101" y="272"/>
                    <a:pt x="98" y="273"/>
                    <a:pt x="97" y="273"/>
                  </a:cubicBezTo>
                  <a:cubicBezTo>
                    <a:pt x="96" y="273"/>
                    <a:pt x="96" y="273"/>
                    <a:pt x="95" y="273"/>
                  </a:cubicBezTo>
                  <a:cubicBezTo>
                    <a:pt x="95" y="272"/>
                    <a:pt x="95" y="272"/>
                    <a:pt x="95" y="271"/>
                  </a:cubicBezTo>
                  <a:cubicBezTo>
                    <a:pt x="95" y="270"/>
                    <a:pt x="97" y="268"/>
                    <a:pt x="97" y="268"/>
                  </a:cubicBezTo>
                  <a:cubicBezTo>
                    <a:pt x="97" y="266"/>
                    <a:pt x="96" y="264"/>
                    <a:pt x="96" y="263"/>
                  </a:cubicBezTo>
                  <a:cubicBezTo>
                    <a:pt x="96" y="262"/>
                    <a:pt x="96" y="260"/>
                    <a:pt x="96" y="260"/>
                  </a:cubicBezTo>
                  <a:cubicBezTo>
                    <a:pt x="96" y="259"/>
                    <a:pt x="96" y="257"/>
                    <a:pt x="95" y="256"/>
                  </a:cubicBezTo>
                  <a:cubicBezTo>
                    <a:pt x="95" y="256"/>
                    <a:pt x="93" y="255"/>
                    <a:pt x="93" y="254"/>
                  </a:cubicBezTo>
                  <a:cubicBezTo>
                    <a:pt x="92" y="253"/>
                    <a:pt x="92" y="252"/>
                    <a:pt x="92" y="250"/>
                  </a:cubicBezTo>
                  <a:cubicBezTo>
                    <a:pt x="92" y="249"/>
                    <a:pt x="93" y="247"/>
                    <a:pt x="93" y="246"/>
                  </a:cubicBezTo>
                  <a:cubicBezTo>
                    <a:pt x="93" y="246"/>
                    <a:pt x="94" y="244"/>
                    <a:pt x="93" y="244"/>
                  </a:cubicBezTo>
                  <a:cubicBezTo>
                    <a:pt x="93" y="243"/>
                    <a:pt x="91" y="242"/>
                    <a:pt x="90" y="241"/>
                  </a:cubicBezTo>
                  <a:cubicBezTo>
                    <a:pt x="89" y="240"/>
                    <a:pt x="88" y="237"/>
                    <a:pt x="87" y="237"/>
                  </a:cubicBezTo>
                  <a:cubicBezTo>
                    <a:pt x="86" y="236"/>
                    <a:pt x="83" y="236"/>
                    <a:pt x="83" y="235"/>
                  </a:cubicBezTo>
                  <a:cubicBezTo>
                    <a:pt x="82" y="234"/>
                    <a:pt x="80" y="232"/>
                    <a:pt x="80" y="232"/>
                  </a:cubicBezTo>
                  <a:cubicBezTo>
                    <a:pt x="80" y="230"/>
                    <a:pt x="80" y="229"/>
                    <a:pt x="80" y="227"/>
                  </a:cubicBezTo>
                  <a:cubicBezTo>
                    <a:pt x="79" y="226"/>
                    <a:pt x="79" y="223"/>
                    <a:pt x="78" y="221"/>
                  </a:cubicBezTo>
                  <a:cubicBezTo>
                    <a:pt x="78" y="220"/>
                    <a:pt x="77" y="219"/>
                    <a:pt x="77" y="218"/>
                  </a:cubicBezTo>
                  <a:cubicBezTo>
                    <a:pt x="77" y="217"/>
                    <a:pt x="78" y="215"/>
                    <a:pt x="78" y="214"/>
                  </a:cubicBezTo>
                  <a:cubicBezTo>
                    <a:pt x="78" y="213"/>
                    <a:pt x="77" y="211"/>
                    <a:pt x="76" y="211"/>
                  </a:cubicBezTo>
                  <a:cubicBezTo>
                    <a:pt x="76" y="210"/>
                    <a:pt x="74" y="209"/>
                    <a:pt x="73" y="209"/>
                  </a:cubicBezTo>
                  <a:cubicBezTo>
                    <a:pt x="73" y="207"/>
                    <a:pt x="71" y="205"/>
                    <a:pt x="70" y="204"/>
                  </a:cubicBezTo>
                  <a:cubicBezTo>
                    <a:pt x="70" y="203"/>
                    <a:pt x="69" y="200"/>
                    <a:pt x="68" y="198"/>
                  </a:cubicBezTo>
                  <a:cubicBezTo>
                    <a:pt x="68" y="197"/>
                    <a:pt x="69" y="194"/>
                    <a:pt x="68" y="193"/>
                  </a:cubicBezTo>
                  <a:cubicBezTo>
                    <a:pt x="67" y="193"/>
                    <a:pt x="66" y="191"/>
                    <a:pt x="66" y="190"/>
                  </a:cubicBezTo>
                  <a:cubicBezTo>
                    <a:pt x="65" y="190"/>
                    <a:pt x="64" y="190"/>
                    <a:pt x="63" y="190"/>
                  </a:cubicBezTo>
                  <a:cubicBezTo>
                    <a:pt x="62" y="190"/>
                    <a:pt x="61" y="191"/>
                    <a:pt x="60" y="192"/>
                  </a:cubicBezTo>
                  <a:cubicBezTo>
                    <a:pt x="60" y="192"/>
                    <a:pt x="60" y="193"/>
                    <a:pt x="59" y="193"/>
                  </a:cubicBezTo>
                  <a:cubicBezTo>
                    <a:pt x="59" y="194"/>
                    <a:pt x="56" y="193"/>
                    <a:pt x="56" y="192"/>
                  </a:cubicBezTo>
                  <a:cubicBezTo>
                    <a:pt x="55" y="191"/>
                    <a:pt x="55" y="190"/>
                    <a:pt x="55" y="189"/>
                  </a:cubicBezTo>
                  <a:cubicBezTo>
                    <a:pt x="55" y="188"/>
                    <a:pt x="56" y="185"/>
                    <a:pt x="56" y="184"/>
                  </a:cubicBezTo>
                  <a:cubicBezTo>
                    <a:pt x="56" y="183"/>
                    <a:pt x="55" y="181"/>
                    <a:pt x="55" y="181"/>
                  </a:cubicBezTo>
                  <a:cubicBezTo>
                    <a:pt x="54" y="180"/>
                    <a:pt x="52" y="180"/>
                    <a:pt x="52" y="179"/>
                  </a:cubicBezTo>
                  <a:cubicBezTo>
                    <a:pt x="51" y="178"/>
                    <a:pt x="50" y="177"/>
                    <a:pt x="49" y="176"/>
                  </a:cubicBezTo>
                  <a:cubicBezTo>
                    <a:pt x="49" y="175"/>
                    <a:pt x="47" y="173"/>
                    <a:pt x="46" y="172"/>
                  </a:cubicBezTo>
                  <a:cubicBezTo>
                    <a:pt x="46" y="171"/>
                    <a:pt x="43" y="170"/>
                    <a:pt x="42" y="169"/>
                  </a:cubicBezTo>
                  <a:cubicBezTo>
                    <a:pt x="42" y="169"/>
                    <a:pt x="40" y="168"/>
                    <a:pt x="40" y="167"/>
                  </a:cubicBezTo>
                  <a:cubicBezTo>
                    <a:pt x="39" y="167"/>
                    <a:pt x="37" y="164"/>
                    <a:pt x="36" y="163"/>
                  </a:cubicBezTo>
                  <a:cubicBezTo>
                    <a:pt x="34" y="163"/>
                    <a:pt x="33" y="163"/>
                    <a:pt x="32" y="163"/>
                  </a:cubicBezTo>
                  <a:cubicBezTo>
                    <a:pt x="31" y="163"/>
                    <a:pt x="29" y="163"/>
                    <a:pt x="28" y="163"/>
                  </a:cubicBezTo>
                  <a:cubicBezTo>
                    <a:pt x="27" y="162"/>
                    <a:pt x="27" y="162"/>
                    <a:pt x="27" y="162"/>
                  </a:cubicBezTo>
                  <a:cubicBezTo>
                    <a:pt x="27" y="162"/>
                    <a:pt x="27" y="162"/>
                    <a:pt x="27" y="162"/>
                  </a:cubicBezTo>
                  <a:cubicBezTo>
                    <a:pt x="27" y="161"/>
                    <a:pt x="27" y="160"/>
                    <a:pt x="28" y="160"/>
                  </a:cubicBezTo>
                  <a:cubicBezTo>
                    <a:pt x="28" y="158"/>
                    <a:pt x="30" y="158"/>
                    <a:pt x="30" y="157"/>
                  </a:cubicBezTo>
                  <a:cubicBezTo>
                    <a:pt x="30" y="156"/>
                    <a:pt x="29" y="155"/>
                    <a:pt x="28" y="154"/>
                  </a:cubicBezTo>
                  <a:cubicBezTo>
                    <a:pt x="27" y="154"/>
                    <a:pt x="26" y="153"/>
                    <a:pt x="26" y="152"/>
                  </a:cubicBezTo>
                  <a:cubicBezTo>
                    <a:pt x="26" y="151"/>
                    <a:pt x="26" y="150"/>
                    <a:pt x="26" y="150"/>
                  </a:cubicBezTo>
                  <a:cubicBezTo>
                    <a:pt x="26" y="149"/>
                    <a:pt x="27" y="147"/>
                    <a:pt x="28" y="147"/>
                  </a:cubicBezTo>
                  <a:cubicBezTo>
                    <a:pt x="29" y="146"/>
                    <a:pt x="30" y="145"/>
                    <a:pt x="31" y="145"/>
                  </a:cubicBezTo>
                  <a:cubicBezTo>
                    <a:pt x="32" y="144"/>
                    <a:pt x="31" y="142"/>
                    <a:pt x="31" y="142"/>
                  </a:cubicBezTo>
                  <a:cubicBezTo>
                    <a:pt x="32" y="141"/>
                    <a:pt x="32" y="140"/>
                    <a:pt x="33" y="140"/>
                  </a:cubicBezTo>
                  <a:cubicBezTo>
                    <a:pt x="33" y="139"/>
                    <a:pt x="36" y="139"/>
                    <a:pt x="36" y="139"/>
                  </a:cubicBezTo>
                  <a:cubicBezTo>
                    <a:pt x="37" y="139"/>
                    <a:pt x="39" y="140"/>
                    <a:pt x="39" y="140"/>
                  </a:cubicBezTo>
                  <a:cubicBezTo>
                    <a:pt x="40" y="141"/>
                    <a:pt x="41" y="142"/>
                    <a:pt x="42" y="142"/>
                  </a:cubicBezTo>
                  <a:cubicBezTo>
                    <a:pt x="42" y="142"/>
                    <a:pt x="44" y="143"/>
                    <a:pt x="45" y="142"/>
                  </a:cubicBezTo>
                  <a:cubicBezTo>
                    <a:pt x="46" y="142"/>
                    <a:pt x="46" y="140"/>
                    <a:pt x="47" y="139"/>
                  </a:cubicBezTo>
                  <a:cubicBezTo>
                    <a:pt x="47" y="138"/>
                    <a:pt x="49" y="138"/>
                    <a:pt x="50" y="137"/>
                  </a:cubicBezTo>
                  <a:cubicBezTo>
                    <a:pt x="50" y="137"/>
                    <a:pt x="50" y="135"/>
                    <a:pt x="50" y="135"/>
                  </a:cubicBezTo>
                  <a:cubicBezTo>
                    <a:pt x="50" y="134"/>
                    <a:pt x="49" y="134"/>
                    <a:pt x="49" y="133"/>
                  </a:cubicBezTo>
                  <a:cubicBezTo>
                    <a:pt x="48" y="132"/>
                    <a:pt x="47" y="131"/>
                    <a:pt x="46" y="131"/>
                  </a:cubicBezTo>
                  <a:cubicBezTo>
                    <a:pt x="46" y="130"/>
                    <a:pt x="45" y="128"/>
                    <a:pt x="44" y="128"/>
                  </a:cubicBezTo>
                  <a:cubicBezTo>
                    <a:pt x="44" y="127"/>
                    <a:pt x="43" y="126"/>
                    <a:pt x="43" y="125"/>
                  </a:cubicBezTo>
                  <a:cubicBezTo>
                    <a:pt x="43" y="124"/>
                    <a:pt x="45" y="122"/>
                    <a:pt x="45" y="121"/>
                  </a:cubicBezTo>
                  <a:cubicBezTo>
                    <a:pt x="45" y="120"/>
                    <a:pt x="46" y="118"/>
                    <a:pt x="46" y="117"/>
                  </a:cubicBezTo>
                  <a:cubicBezTo>
                    <a:pt x="46" y="116"/>
                    <a:pt x="46" y="115"/>
                    <a:pt x="46" y="115"/>
                  </a:cubicBezTo>
                  <a:cubicBezTo>
                    <a:pt x="45" y="114"/>
                    <a:pt x="43" y="113"/>
                    <a:pt x="42" y="112"/>
                  </a:cubicBezTo>
                  <a:cubicBezTo>
                    <a:pt x="41" y="112"/>
                    <a:pt x="39" y="111"/>
                    <a:pt x="38" y="110"/>
                  </a:cubicBezTo>
                  <a:cubicBezTo>
                    <a:pt x="37" y="109"/>
                    <a:pt x="36" y="108"/>
                    <a:pt x="36" y="107"/>
                  </a:cubicBezTo>
                  <a:cubicBezTo>
                    <a:pt x="34" y="106"/>
                    <a:pt x="33" y="103"/>
                    <a:pt x="32" y="102"/>
                  </a:cubicBezTo>
                  <a:cubicBezTo>
                    <a:pt x="32" y="101"/>
                    <a:pt x="30" y="99"/>
                    <a:pt x="30" y="98"/>
                  </a:cubicBezTo>
                  <a:cubicBezTo>
                    <a:pt x="30" y="98"/>
                    <a:pt x="29" y="98"/>
                    <a:pt x="28" y="97"/>
                  </a:cubicBezTo>
                  <a:cubicBezTo>
                    <a:pt x="27" y="96"/>
                    <a:pt x="27" y="95"/>
                    <a:pt x="26" y="95"/>
                  </a:cubicBezTo>
                  <a:cubicBezTo>
                    <a:pt x="26" y="94"/>
                    <a:pt x="25" y="93"/>
                    <a:pt x="24" y="93"/>
                  </a:cubicBezTo>
                  <a:cubicBezTo>
                    <a:pt x="24" y="93"/>
                    <a:pt x="22" y="92"/>
                    <a:pt x="21" y="92"/>
                  </a:cubicBezTo>
                  <a:cubicBezTo>
                    <a:pt x="21" y="92"/>
                    <a:pt x="20" y="91"/>
                    <a:pt x="20" y="91"/>
                  </a:cubicBezTo>
                  <a:cubicBezTo>
                    <a:pt x="20" y="90"/>
                    <a:pt x="21" y="89"/>
                    <a:pt x="22" y="89"/>
                  </a:cubicBezTo>
                  <a:cubicBezTo>
                    <a:pt x="22" y="86"/>
                    <a:pt x="24" y="83"/>
                    <a:pt x="25" y="81"/>
                  </a:cubicBezTo>
                  <a:cubicBezTo>
                    <a:pt x="26" y="79"/>
                    <a:pt x="26" y="73"/>
                    <a:pt x="26" y="71"/>
                  </a:cubicBezTo>
                  <a:cubicBezTo>
                    <a:pt x="26" y="70"/>
                    <a:pt x="26" y="68"/>
                    <a:pt x="26" y="67"/>
                  </a:cubicBezTo>
                  <a:cubicBezTo>
                    <a:pt x="25" y="66"/>
                    <a:pt x="23" y="65"/>
                    <a:pt x="23" y="63"/>
                  </a:cubicBezTo>
                  <a:cubicBezTo>
                    <a:pt x="22" y="62"/>
                    <a:pt x="21" y="60"/>
                    <a:pt x="21" y="59"/>
                  </a:cubicBezTo>
                  <a:cubicBezTo>
                    <a:pt x="20" y="58"/>
                    <a:pt x="19" y="55"/>
                    <a:pt x="19" y="54"/>
                  </a:cubicBezTo>
                  <a:cubicBezTo>
                    <a:pt x="19" y="53"/>
                    <a:pt x="17" y="51"/>
                    <a:pt x="17" y="50"/>
                  </a:cubicBezTo>
                  <a:cubicBezTo>
                    <a:pt x="17" y="49"/>
                    <a:pt x="18" y="49"/>
                    <a:pt x="19" y="48"/>
                  </a:cubicBezTo>
                  <a:cubicBezTo>
                    <a:pt x="19" y="47"/>
                    <a:pt x="21" y="46"/>
                    <a:pt x="20" y="46"/>
                  </a:cubicBezTo>
                  <a:cubicBezTo>
                    <a:pt x="20" y="45"/>
                    <a:pt x="18" y="45"/>
                    <a:pt x="17" y="44"/>
                  </a:cubicBezTo>
                  <a:cubicBezTo>
                    <a:pt x="17" y="43"/>
                    <a:pt x="16" y="42"/>
                    <a:pt x="16" y="41"/>
                  </a:cubicBezTo>
                  <a:cubicBezTo>
                    <a:pt x="16" y="40"/>
                    <a:pt x="16" y="37"/>
                    <a:pt x="16" y="36"/>
                  </a:cubicBezTo>
                  <a:cubicBezTo>
                    <a:pt x="15" y="36"/>
                    <a:pt x="16" y="33"/>
                    <a:pt x="16" y="32"/>
                  </a:cubicBezTo>
                  <a:cubicBezTo>
                    <a:pt x="15" y="32"/>
                    <a:pt x="14" y="30"/>
                    <a:pt x="14" y="29"/>
                  </a:cubicBezTo>
                  <a:cubicBezTo>
                    <a:pt x="13" y="29"/>
                    <a:pt x="13" y="29"/>
                    <a:pt x="12" y="28"/>
                  </a:cubicBezTo>
                  <a:cubicBezTo>
                    <a:pt x="11" y="28"/>
                    <a:pt x="8" y="29"/>
                    <a:pt x="7" y="27"/>
                  </a:cubicBezTo>
                  <a:cubicBezTo>
                    <a:pt x="6" y="27"/>
                    <a:pt x="6" y="25"/>
                    <a:pt x="5" y="24"/>
                  </a:cubicBezTo>
                  <a:cubicBezTo>
                    <a:pt x="4" y="24"/>
                    <a:pt x="4" y="23"/>
                    <a:pt x="3" y="23"/>
                  </a:cubicBezTo>
                  <a:cubicBezTo>
                    <a:pt x="3" y="23"/>
                    <a:pt x="1" y="22"/>
                    <a:pt x="0" y="22"/>
                  </a:cubicBezTo>
                  <a:cubicBezTo>
                    <a:pt x="1" y="20"/>
                    <a:pt x="1" y="19"/>
                    <a:pt x="2" y="19"/>
                  </a:cubicBezTo>
                  <a:cubicBezTo>
                    <a:pt x="2" y="17"/>
                    <a:pt x="3" y="14"/>
                    <a:pt x="3" y="13"/>
                  </a:cubicBezTo>
                  <a:cubicBezTo>
                    <a:pt x="4" y="11"/>
                    <a:pt x="5" y="9"/>
                    <a:pt x="6" y="8"/>
                  </a:cubicBezTo>
                  <a:cubicBezTo>
                    <a:pt x="6" y="7"/>
                    <a:pt x="8" y="6"/>
                    <a:pt x="9" y="6"/>
                  </a:cubicBezTo>
                  <a:cubicBezTo>
                    <a:pt x="10" y="6"/>
                    <a:pt x="12" y="6"/>
                    <a:pt x="13" y="6"/>
                  </a:cubicBezTo>
                  <a:cubicBezTo>
                    <a:pt x="16" y="6"/>
                    <a:pt x="22" y="7"/>
                    <a:pt x="24" y="8"/>
                  </a:cubicBezTo>
                  <a:cubicBezTo>
                    <a:pt x="26" y="8"/>
                    <a:pt x="30" y="9"/>
                    <a:pt x="33" y="9"/>
                  </a:cubicBezTo>
                  <a:cubicBezTo>
                    <a:pt x="35" y="9"/>
                    <a:pt x="40" y="7"/>
                    <a:pt x="42" y="7"/>
                  </a:cubicBezTo>
                  <a:cubicBezTo>
                    <a:pt x="45" y="7"/>
                    <a:pt x="49" y="6"/>
                    <a:pt x="50" y="6"/>
                  </a:cubicBezTo>
                  <a:cubicBezTo>
                    <a:pt x="53" y="6"/>
                    <a:pt x="59" y="4"/>
                    <a:pt x="62" y="3"/>
                  </a:cubicBezTo>
                  <a:cubicBezTo>
                    <a:pt x="64" y="2"/>
                    <a:pt x="67" y="1"/>
                    <a:pt x="69" y="1"/>
                  </a:cubicBezTo>
                  <a:cubicBezTo>
                    <a:pt x="70" y="0"/>
                    <a:pt x="73" y="0"/>
                    <a:pt x="73" y="1"/>
                  </a:cubicBezTo>
                  <a:cubicBezTo>
                    <a:pt x="75" y="1"/>
                    <a:pt x="75" y="3"/>
                    <a:pt x="75" y="3"/>
                  </a:cubicBezTo>
                  <a:cubicBezTo>
                    <a:pt x="76" y="4"/>
                    <a:pt x="76" y="7"/>
                    <a:pt x="77" y="9"/>
                  </a:cubicBezTo>
                  <a:cubicBezTo>
                    <a:pt x="77" y="10"/>
                    <a:pt x="78" y="13"/>
                    <a:pt x="78" y="15"/>
                  </a:cubicBezTo>
                  <a:cubicBezTo>
                    <a:pt x="78" y="16"/>
                    <a:pt x="79" y="19"/>
                    <a:pt x="80" y="19"/>
                  </a:cubicBezTo>
                  <a:cubicBezTo>
                    <a:pt x="81" y="20"/>
                    <a:pt x="82" y="20"/>
                    <a:pt x="83" y="20"/>
                  </a:cubicBezTo>
                  <a:cubicBezTo>
                    <a:pt x="84" y="20"/>
                    <a:pt x="85" y="18"/>
                    <a:pt x="86" y="17"/>
                  </a:cubicBezTo>
                  <a:cubicBezTo>
                    <a:pt x="87" y="16"/>
                    <a:pt x="90" y="14"/>
                    <a:pt x="91" y="14"/>
                  </a:cubicBezTo>
                  <a:cubicBezTo>
                    <a:pt x="92" y="14"/>
                    <a:pt x="95" y="14"/>
                    <a:pt x="97" y="14"/>
                  </a:cubicBezTo>
                  <a:cubicBezTo>
                    <a:pt x="96" y="16"/>
                    <a:pt x="96" y="17"/>
                    <a:pt x="96" y="17"/>
                  </a:cubicBezTo>
                  <a:cubicBezTo>
                    <a:pt x="97" y="18"/>
                    <a:pt x="97" y="20"/>
                    <a:pt x="98" y="20"/>
                  </a:cubicBezTo>
                  <a:cubicBezTo>
                    <a:pt x="98" y="22"/>
                    <a:pt x="101" y="24"/>
                    <a:pt x="102" y="24"/>
                  </a:cubicBezTo>
                  <a:cubicBezTo>
                    <a:pt x="103" y="26"/>
                    <a:pt x="107" y="29"/>
                    <a:pt x="108" y="30"/>
                  </a:cubicBezTo>
                  <a:cubicBezTo>
                    <a:pt x="109" y="31"/>
                    <a:pt x="110" y="33"/>
                    <a:pt x="111" y="34"/>
                  </a:cubicBezTo>
                  <a:cubicBezTo>
                    <a:pt x="112" y="35"/>
                    <a:pt x="113" y="36"/>
                    <a:pt x="114" y="37"/>
                  </a:cubicBezTo>
                  <a:cubicBezTo>
                    <a:pt x="115" y="37"/>
                    <a:pt x="118" y="39"/>
                    <a:pt x="119" y="39"/>
                  </a:cubicBezTo>
                  <a:cubicBezTo>
                    <a:pt x="119" y="40"/>
                    <a:pt x="121" y="42"/>
                    <a:pt x="122" y="43"/>
                  </a:cubicBezTo>
                  <a:cubicBezTo>
                    <a:pt x="122" y="44"/>
                    <a:pt x="124" y="46"/>
                    <a:pt x="124" y="47"/>
                  </a:cubicBezTo>
                  <a:cubicBezTo>
                    <a:pt x="125" y="47"/>
                    <a:pt x="127" y="49"/>
                    <a:pt x="128" y="49"/>
                  </a:cubicBezTo>
                  <a:cubicBezTo>
                    <a:pt x="130" y="50"/>
                    <a:pt x="135" y="52"/>
                    <a:pt x="137" y="53"/>
                  </a:cubicBezTo>
                  <a:cubicBezTo>
                    <a:pt x="139" y="54"/>
                    <a:pt x="144" y="55"/>
                    <a:pt x="145" y="56"/>
                  </a:cubicBezTo>
                  <a:cubicBezTo>
                    <a:pt x="147" y="57"/>
                    <a:pt x="149" y="60"/>
                    <a:pt x="150" y="62"/>
                  </a:cubicBezTo>
                  <a:cubicBezTo>
                    <a:pt x="151" y="63"/>
                    <a:pt x="153" y="65"/>
                    <a:pt x="154" y="66"/>
                  </a:cubicBezTo>
                  <a:cubicBezTo>
                    <a:pt x="156" y="68"/>
                    <a:pt x="161" y="70"/>
                    <a:pt x="163" y="72"/>
                  </a:cubicBezTo>
                  <a:cubicBezTo>
                    <a:pt x="165" y="73"/>
                    <a:pt x="168" y="75"/>
                    <a:pt x="169" y="76"/>
                  </a:cubicBezTo>
                  <a:cubicBezTo>
                    <a:pt x="171" y="77"/>
                    <a:pt x="173" y="79"/>
                    <a:pt x="174" y="80"/>
                  </a:cubicBezTo>
                  <a:cubicBezTo>
                    <a:pt x="174" y="82"/>
                    <a:pt x="174" y="86"/>
                    <a:pt x="175" y="88"/>
                  </a:cubicBezTo>
                  <a:cubicBezTo>
                    <a:pt x="175" y="89"/>
                    <a:pt x="176" y="92"/>
                    <a:pt x="177" y="92"/>
                  </a:cubicBezTo>
                  <a:cubicBezTo>
                    <a:pt x="178" y="94"/>
                    <a:pt x="182" y="95"/>
                    <a:pt x="183" y="96"/>
                  </a:cubicBezTo>
                  <a:cubicBezTo>
                    <a:pt x="184" y="97"/>
                    <a:pt x="187" y="99"/>
                    <a:pt x="188" y="101"/>
                  </a:cubicBezTo>
                  <a:cubicBezTo>
                    <a:pt x="188" y="102"/>
                    <a:pt x="190" y="103"/>
                    <a:pt x="191" y="104"/>
                  </a:cubicBezTo>
                  <a:cubicBezTo>
                    <a:pt x="191" y="105"/>
                    <a:pt x="193" y="106"/>
                    <a:pt x="193" y="108"/>
                  </a:cubicBezTo>
                  <a:cubicBezTo>
                    <a:pt x="194" y="108"/>
                    <a:pt x="193" y="111"/>
                    <a:pt x="194" y="111"/>
                  </a:cubicBezTo>
                  <a:cubicBezTo>
                    <a:pt x="194" y="112"/>
                    <a:pt x="196" y="112"/>
                    <a:pt x="197" y="11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9"/>
            <p:cNvSpPr>
              <a:spLocks/>
            </p:cNvSpPr>
            <p:nvPr/>
          </p:nvSpPr>
          <p:spPr bwMode="auto">
            <a:xfrm>
              <a:off x="1926" y="2767"/>
              <a:ext cx="422" cy="528"/>
            </a:xfrm>
            <a:custGeom>
              <a:avLst/>
              <a:gdLst>
                <a:gd name="T0" fmla="*/ 154 w 178"/>
                <a:gd name="T1" fmla="*/ 179 h 223"/>
                <a:gd name="T2" fmla="*/ 146 w 178"/>
                <a:gd name="T3" fmla="*/ 184 h 223"/>
                <a:gd name="T4" fmla="*/ 141 w 178"/>
                <a:gd name="T5" fmla="*/ 192 h 223"/>
                <a:gd name="T6" fmla="*/ 140 w 178"/>
                <a:gd name="T7" fmla="*/ 198 h 223"/>
                <a:gd name="T8" fmla="*/ 135 w 178"/>
                <a:gd name="T9" fmla="*/ 199 h 223"/>
                <a:gd name="T10" fmla="*/ 136 w 178"/>
                <a:gd name="T11" fmla="*/ 208 h 223"/>
                <a:gd name="T12" fmla="*/ 130 w 178"/>
                <a:gd name="T13" fmla="*/ 212 h 223"/>
                <a:gd name="T14" fmla="*/ 122 w 178"/>
                <a:gd name="T15" fmla="*/ 222 h 223"/>
                <a:gd name="T16" fmla="*/ 109 w 178"/>
                <a:gd name="T17" fmla="*/ 219 h 223"/>
                <a:gd name="T18" fmla="*/ 102 w 178"/>
                <a:gd name="T19" fmla="*/ 216 h 223"/>
                <a:gd name="T20" fmla="*/ 97 w 178"/>
                <a:gd name="T21" fmla="*/ 208 h 223"/>
                <a:gd name="T22" fmla="*/ 86 w 178"/>
                <a:gd name="T23" fmla="*/ 199 h 223"/>
                <a:gd name="T24" fmla="*/ 79 w 178"/>
                <a:gd name="T25" fmla="*/ 196 h 223"/>
                <a:gd name="T26" fmla="*/ 69 w 178"/>
                <a:gd name="T27" fmla="*/ 201 h 223"/>
                <a:gd name="T28" fmla="*/ 58 w 178"/>
                <a:gd name="T29" fmla="*/ 201 h 223"/>
                <a:gd name="T30" fmla="*/ 54 w 178"/>
                <a:gd name="T31" fmla="*/ 204 h 223"/>
                <a:gd name="T32" fmla="*/ 47 w 178"/>
                <a:gd name="T33" fmla="*/ 203 h 223"/>
                <a:gd name="T34" fmla="*/ 44 w 178"/>
                <a:gd name="T35" fmla="*/ 208 h 223"/>
                <a:gd name="T36" fmla="*/ 36 w 178"/>
                <a:gd name="T37" fmla="*/ 202 h 223"/>
                <a:gd name="T38" fmla="*/ 29 w 178"/>
                <a:gd name="T39" fmla="*/ 194 h 223"/>
                <a:gd name="T40" fmla="*/ 33 w 178"/>
                <a:gd name="T41" fmla="*/ 180 h 223"/>
                <a:gd name="T42" fmla="*/ 27 w 178"/>
                <a:gd name="T43" fmla="*/ 165 h 223"/>
                <a:gd name="T44" fmla="*/ 19 w 178"/>
                <a:gd name="T45" fmla="*/ 166 h 223"/>
                <a:gd name="T46" fmla="*/ 7 w 178"/>
                <a:gd name="T47" fmla="*/ 153 h 223"/>
                <a:gd name="T48" fmla="*/ 1 w 178"/>
                <a:gd name="T49" fmla="*/ 145 h 223"/>
                <a:gd name="T50" fmla="*/ 10 w 178"/>
                <a:gd name="T51" fmla="*/ 141 h 223"/>
                <a:gd name="T52" fmla="*/ 17 w 178"/>
                <a:gd name="T53" fmla="*/ 139 h 223"/>
                <a:gd name="T54" fmla="*/ 11 w 178"/>
                <a:gd name="T55" fmla="*/ 132 h 223"/>
                <a:gd name="T56" fmla="*/ 8 w 178"/>
                <a:gd name="T57" fmla="*/ 122 h 223"/>
                <a:gd name="T58" fmla="*/ 5 w 178"/>
                <a:gd name="T59" fmla="*/ 105 h 223"/>
                <a:gd name="T60" fmla="*/ 0 w 178"/>
                <a:gd name="T61" fmla="*/ 90 h 223"/>
                <a:gd name="T62" fmla="*/ 4 w 178"/>
                <a:gd name="T63" fmla="*/ 79 h 223"/>
                <a:gd name="T64" fmla="*/ 4 w 178"/>
                <a:gd name="T65" fmla="*/ 69 h 223"/>
                <a:gd name="T66" fmla="*/ 11 w 178"/>
                <a:gd name="T67" fmla="*/ 55 h 223"/>
                <a:gd name="T68" fmla="*/ 7 w 178"/>
                <a:gd name="T69" fmla="*/ 33 h 223"/>
                <a:gd name="T70" fmla="*/ 15 w 178"/>
                <a:gd name="T71" fmla="*/ 19 h 223"/>
                <a:gd name="T72" fmla="*/ 29 w 178"/>
                <a:gd name="T73" fmla="*/ 6 h 223"/>
                <a:gd name="T74" fmla="*/ 50 w 178"/>
                <a:gd name="T75" fmla="*/ 5 h 223"/>
                <a:gd name="T76" fmla="*/ 70 w 178"/>
                <a:gd name="T77" fmla="*/ 7 h 223"/>
                <a:gd name="T78" fmla="*/ 80 w 178"/>
                <a:gd name="T79" fmla="*/ 9 h 223"/>
                <a:gd name="T80" fmla="*/ 91 w 178"/>
                <a:gd name="T81" fmla="*/ 14 h 223"/>
                <a:gd name="T82" fmla="*/ 107 w 178"/>
                <a:gd name="T83" fmla="*/ 26 h 223"/>
                <a:gd name="T84" fmla="*/ 120 w 178"/>
                <a:gd name="T85" fmla="*/ 40 h 223"/>
                <a:gd name="T86" fmla="*/ 128 w 178"/>
                <a:gd name="T87" fmla="*/ 33 h 223"/>
                <a:gd name="T88" fmla="*/ 135 w 178"/>
                <a:gd name="T89" fmla="*/ 39 h 223"/>
                <a:gd name="T90" fmla="*/ 143 w 178"/>
                <a:gd name="T91" fmla="*/ 43 h 223"/>
                <a:gd name="T92" fmla="*/ 145 w 178"/>
                <a:gd name="T93" fmla="*/ 55 h 223"/>
                <a:gd name="T94" fmla="*/ 145 w 178"/>
                <a:gd name="T95" fmla="*/ 61 h 223"/>
                <a:gd name="T96" fmla="*/ 150 w 178"/>
                <a:gd name="T97" fmla="*/ 74 h 223"/>
                <a:gd name="T98" fmla="*/ 153 w 178"/>
                <a:gd name="T99" fmla="*/ 92 h 223"/>
                <a:gd name="T100" fmla="*/ 149 w 178"/>
                <a:gd name="T101" fmla="*/ 103 h 223"/>
                <a:gd name="T102" fmla="*/ 156 w 178"/>
                <a:gd name="T103" fmla="*/ 108 h 223"/>
                <a:gd name="T104" fmla="*/ 163 w 178"/>
                <a:gd name="T105" fmla="*/ 118 h 223"/>
                <a:gd name="T106" fmla="*/ 173 w 178"/>
                <a:gd name="T107" fmla="*/ 126 h 223"/>
                <a:gd name="T108" fmla="*/ 171 w 178"/>
                <a:gd name="T109" fmla="*/ 136 h 223"/>
                <a:gd name="T110" fmla="*/ 176 w 178"/>
                <a:gd name="T111" fmla="*/ 144 h 223"/>
                <a:gd name="T112" fmla="*/ 175 w 178"/>
                <a:gd name="T113" fmla="*/ 150 h 223"/>
                <a:gd name="T114" fmla="*/ 167 w 178"/>
                <a:gd name="T115" fmla="*/ 151 h 223"/>
                <a:gd name="T116" fmla="*/ 159 w 178"/>
                <a:gd name="T117" fmla="*/ 153 h 223"/>
                <a:gd name="T118" fmla="*/ 153 w 178"/>
                <a:gd name="T119" fmla="*/ 161 h 223"/>
                <a:gd name="T120" fmla="*/ 158 w 178"/>
                <a:gd name="T121" fmla="*/ 168 h 223"/>
                <a:gd name="T122" fmla="*/ 155 w 178"/>
                <a:gd name="T123" fmla="*/ 17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8" h="223">
                  <a:moveTo>
                    <a:pt x="155" y="173"/>
                  </a:moveTo>
                  <a:cubicBezTo>
                    <a:pt x="155" y="174"/>
                    <a:pt x="154" y="175"/>
                    <a:pt x="154" y="176"/>
                  </a:cubicBezTo>
                  <a:cubicBezTo>
                    <a:pt x="154" y="176"/>
                    <a:pt x="154" y="178"/>
                    <a:pt x="154" y="179"/>
                  </a:cubicBezTo>
                  <a:cubicBezTo>
                    <a:pt x="153" y="179"/>
                    <a:pt x="153" y="181"/>
                    <a:pt x="153" y="181"/>
                  </a:cubicBezTo>
                  <a:cubicBezTo>
                    <a:pt x="152" y="182"/>
                    <a:pt x="149" y="182"/>
                    <a:pt x="149" y="182"/>
                  </a:cubicBezTo>
                  <a:cubicBezTo>
                    <a:pt x="148" y="183"/>
                    <a:pt x="147" y="183"/>
                    <a:pt x="146" y="184"/>
                  </a:cubicBezTo>
                  <a:cubicBezTo>
                    <a:pt x="145" y="185"/>
                    <a:pt x="143" y="185"/>
                    <a:pt x="143" y="186"/>
                  </a:cubicBezTo>
                  <a:cubicBezTo>
                    <a:pt x="142" y="186"/>
                    <a:pt x="142" y="188"/>
                    <a:pt x="141" y="189"/>
                  </a:cubicBezTo>
                  <a:cubicBezTo>
                    <a:pt x="141" y="189"/>
                    <a:pt x="141" y="191"/>
                    <a:pt x="141" y="192"/>
                  </a:cubicBezTo>
                  <a:cubicBezTo>
                    <a:pt x="140" y="192"/>
                    <a:pt x="140" y="194"/>
                    <a:pt x="140" y="194"/>
                  </a:cubicBezTo>
                  <a:cubicBezTo>
                    <a:pt x="140" y="195"/>
                    <a:pt x="140" y="196"/>
                    <a:pt x="140" y="196"/>
                  </a:cubicBezTo>
                  <a:cubicBezTo>
                    <a:pt x="140" y="197"/>
                    <a:pt x="140" y="198"/>
                    <a:pt x="140" y="198"/>
                  </a:cubicBezTo>
                  <a:cubicBezTo>
                    <a:pt x="139" y="199"/>
                    <a:pt x="138" y="198"/>
                    <a:pt x="138" y="198"/>
                  </a:cubicBezTo>
                  <a:cubicBezTo>
                    <a:pt x="137" y="198"/>
                    <a:pt x="136" y="197"/>
                    <a:pt x="136" y="198"/>
                  </a:cubicBezTo>
                  <a:cubicBezTo>
                    <a:pt x="135" y="198"/>
                    <a:pt x="135" y="199"/>
                    <a:pt x="135" y="199"/>
                  </a:cubicBezTo>
                  <a:cubicBezTo>
                    <a:pt x="135" y="200"/>
                    <a:pt x="135" y="201"/>
                    <a:pt x="134" y="202"/>
                  </a:cubicBezTo>
                  <a:cubicBezTo>
                    <a:pt x="134" y="202"/>
                    <a:pt x="134" y="204"/>
                    <a:pt x="134" y="204"/>
                  </a:cubicBezTo>
                  <a:cubicBezTo>
                    <a:pt x="135" y="205"/>
                    <a:pt x="136" y="207"/>
                    <a:pt x="136" y="208"/>
                  </a:cubicBezTo>
                  <a:cubicBezTo>
                    <a:pt x="136" y="209"/>
                    <a:pt x="137" y="211"/>
                    <a:pt x="136" y="211"/>
                  </a:cubicBezTo>
                  <a:cubicBezTo>
                    <a:pt x="136" y="212"/>
                    <a:pt x="134" y="212"/>
                    <a:pt x="133" y="212"/>
                  </a:cubicBezTo>
                  <a:cubicBezTo>
                    <a:pt x="132" y="212"/>
                    <a:pt x="131" y="212"/>
                    <a:pt x="130" y="212"/>
                  </a:cubicBezTo>
                  <a:cubicBezTo>
                    <a:pt x="129" y="213"/>
                    <a:pt x="128" y="216"/>
                    <a:pt x="127" y="217"/>
                  </a:cubicBezTo>
                  <a:cubicBezTo>
                    <a:pt x="126" y="218"/>
                    <a:pt x="125" y="218"/>
                    <a:pt x="124" y="219"/>
                  </a:cubicBezTo>
                  <a:cubicBezTo>
                    <a:pt x="123" y="219"/>
                    <a:pt x="122" y="222"/>
                    <a:pt x="122" y="222"/>
                  </a:cubicBezTo>
                  <a:cubicBezTo>
                    <a:pt x="120" y="223"/>
                    <a:pt x="117" y="223"/>
                    <a:pt x="116" y="223"/>
                  </a:cubicBezTo>
                  <a:cubicBezTo>
                    <a:pt x="115" y="223"/>
                    <a:pt x="113" y="222"/>
                    <a:pt x="112" y="221"/>
                  </a:cubicBezTo>
                  <a:cubicBezTo>
                    <a:pt x="112" y="221"/>
                    <a:pt x="110" y="219"/>
                    <a:pt x="109" y="219"/>
                  </a:cubicBezTo>
                  <a:cubicBezTo>
                    <a:pt x="108" y="219"/>
                    <a:pt x="106" y="221"/>
                    <a:pt x="105" y="220"/>
                  </a:cubicBezTo>
                  <a:cubicBezTo>
                    <a:pt x="105" y="220"/>
                    <a:pt x="104" y="219"/>
                    <a:pt x="104" y="219"/>
                  </a:cubicBezTo>
                  <a:cubicBezTo>
                    <a:pt x="103" y="218"/>
                    <a:pt x="102" y="217"/>
                    <a:pt x="102" y="216"/>
                  </a:cubicBezTo>
                  <a:cubicBezTo>
                    <a:pt x="102" y="215"/>
                    <a:pt x="103" y="214"/>
                    <a:pt x="103" y="213"/>
                  </a:cubicBezTo>
                  <a:cubicBezTo>
                    <a:pt x="103" y="212"/>
                    <a:pt x="100" y="212"/>
                    <a:pt x="100" y="211"/>
                  </a:cubicBezTo>
                  <a:cubicBezTo>
                    <a:pt x="99" y="210"/>
                    <a:pt x="98" y="208"/>
                    <a:pt x="97" y="208"/>
                  </a:cubicBezTo>
                  <a:cubicBezTo>
                    <a:pt x="96" y="206"/>
                    <a:pt x="94" y="204"/>
                    <a:pt x="93" y="203"/>
                  </a:cubicBezTo>
                  <a:cubicBezTo>
                    <a:pt x="92" y="202"/>
                    <a:pt x="90" y="202"/>
                    <a:pt x="89" y="201"/>
                  </a:cubicBezTo>
                  <a:cubicBezTo>
                    <a:pt x="88" y="201"/>
                    <a:pt x="86" y="199"/>
                    <a:pt x="86" y="199"/>
                  </a:cubicBezTo>
                  <a:cubicBezTo>
                    <a:pt x="85" y="198"/>
                    <a:pt x="84" y="197"/>
                    <a:pt x="83" y="196"/>
                  </a:cubicBezTo>
                  <a:cubicBezTo>
                    <a:pt x="83" y="196"/>
                    <a:pt x="81" y="195"/>
                    <a:pt x="80" y="195"/>
                  </a:cubicBezTo>
                  <a:cubicBezTo>
                    <a:pt x="79" y="195"/>
                    <a:pt x="79" y="196"/>
                    <a:pt x="79" y="196"/>
                  </a:cubicBezTo>
                  <a:cubicBezTo>
                    <a:pt x="78" y="197"/>
                    <a:pt x="77" y="199"/>
                    <a:pt x="76" y="199"/>
                  </a:cubicBezTo>
                  <a:cubicBezTo>
                    <a:pt x="76" y="200"/>
                    <a:pt x="76" y="201"/>
                    <a:pt x="75" y="202"/>
                  </a:cubicBezTo>
                  <a:cubicBezTo>
                    <a:pt x="74" y="202"/>
                    <a:pt x="70" y="202"/>
                    <a:pt x="69" y="201"/>
                  </a:cubicBezTo>
                  <a:cubicBezTo>
                    <a:pt x="69" y="201"/>
                    <a:pt x="68" y="201"/>
                    <a:pt x="68" y="200"/>
                  </a:cubicBezTo>
                  <a:cubicBezTo>
                    <a:pt x="66" y="200"/>
                    <a:pt x="63" y="200"/>
                    <a:pt x="62" y="200"/>
                  </a:cubicBezTo>
                  <a:cubicBezTo>
                    <a:pt x="61" y="201"/>
                    <a:pt x="59" y="201"/>
                    <a:pt x="58" y="201"/>
                  </a:cubicBezTo>
                  <a:cubicBezTo>
                    <a:pt x="58" y="202"/>
                    <a:pt x="57" y="202"/>
                    <a:pt x="56" y="202"/>
                  </a:cubicBezTo>
                  <a:cubicBezTo>
                    <a:pt x="56" y="202"/>
                    <a:pt x="56" y="204"/>
                    <a:pt x="56" y="204"/>
                  </a:cubicBezTo>
                  <a:cubicBezTo>
                    <a:pt x="55" y="204"/>
                    <a:pt x="54" y="204"/>
                    <a:pt x="54" y="204"/>
                  </a:cubicBezTo>
                  <a:cubicBezTo>
                    <a:pt x="53" y="204"/>
                    <a:pt x="53" y="202"/>
                    <a:pt x="53" y="202"/>
                  </a:cubicBezTo>
                  <a:cubicBezTo>
                    <a:pt x="52" y="202"/>
                    <a:pt x="50" y="201"/>
                    <a:pt x="49" y="202"/>
                  </a:cubicBezTo>
                  <a:cubicBezTo>
                    <a:pt x="48" y="202"/>
                    <a:pt x="47" y="202"/>
                    <a:pt x="47" y="203"/>
                  </a:cubicBezTo>
                  <a:cubicBezTo>
                    <a:pt x="47" y="204"/>
                    <a:pt x="47" y="205"/>
                    <a:pt x="47" y="206"/>
                  </a:cubicBezTo>
                  <a:cubicBezTo>
                    <a:pt x="46" y="206"/>
                    <a:pt x="44" y="206"/>
                    <a:pt x="44" y="207"/>
                  </a:cubicBezTo>
                  <a:cubicBezTo>
                    <a:pt x="44" y="207"/>
                    <a:pt x="44" y="207"/>
                    <a:pt x="44" y="208"/>
                  </a:cubicBezTo>
                  <a:cubicBezTo>
                    <a:pt x="43" y="206"/>
                    <a:pt x="43" y="206"/>
                    <a:pt x="42" y="206"/>
                  </a:cubicBezTo>
                  <a:cubicBezTo>
                    <a:pt x="41" y="205"/>
                    <a:pt x="40" y="204"/>
                    <a:pt x="38" y="204"/>
                  </a:cubicBezTo>
                  <a:cubicBezTo>
                    <a:pt x="38" y="203"/>
                    <a:pt x="36" y="203"/>
                    <a:pt x="36" y="202"/>
                  </a:cubicBezTo>
                  <a:cubicBezTo>
                    <a:pt x="34" y="202"/>
                    <a:pt x="33" y="201"/>
                    <a:pt x="32" y="201"/>
                  </a:cubicBezTo>
                  <a:cubicBezTo>
                    <a:pt x="31" y="200"/>
                    <a:pt x="28" y="198"/>
                    <a:pt x="27" y="196"/>
                  </a:cubicBezTo>
                  <a:cubicBezTo>
                    <a:pt x="27" y="196"/>
                    <a:pt x="28" y="194"/>
                    <a:pt x="29" y="194"/>
                  </a:cubicBezTo>
                  <a:cubicBezTo>
                    <a:pt x="30" y="192"/>
                    <a:pt x="31" y="191"/>
                    <a:pt x="32" y="189"/>
                  </a:cubicBezTo>
                  <a:cubicBezTo>
                    <a:pt x="32" y="189"/>
                    <a:pt x="33" y="187"/>
                    <a:pt x="33" y="186"/>
                  </a:cubicBezTo>
                  <a:cubicBezTo>
                    <a:pt x="33" y="185"/>
                    <a:pt x="33" y="182"/>
                    <a:pt x="33" y="180"/>
                  </a:cubicBezTo>
                  <a:cubicBezTo>
                    <a:pt x="33" y="178"/>
                    <a:pt x="31" y="175"/>
                    <a:pt x="30" y="174"/>
                  </a:cubicBezTo>
                  <a:cubicBezTo>
                    <a:pt x="30" y="173"/>
                    <a:pt x="28" y="171"/>
                    <a:pt x="28" y="169"/>
                  </a:cubicBezTo>
                  <a:cubicBezTo>
                    <a:pt x="28" y="168"/>
                    <a:pt x="27" y="166"/>
                    <a:pt x="27" y="165"/>
                  </a:cubicBezTo>
                  <a:cubicBezTo>
                    <a:pt x="27" y="164"/>
                    <a:pt x="25" y="162"/>
                    <a:pt x="24" y="162"/>
                  </a:cubicBezTo>
                  <a:cubicBezTo>
                    <a:pt x="23" y="162"/>
                    <a:pt x="22" y="163"/>
                    <a:pt x="21" y="164"/>
                  </a:cubicBezTo>
                  <a:cubicBezTo>
                    <a:pt x="21" y="165"/>
                    <a:pt x="20" y="166"/>
                    <a:pt x="19" y="166"/>
                  </a:cubicBezTo>
                  <a:cubicBezTo>
                    <a:pt x="18" y="166"/>
                    <a:pt x="17" y="165"/>
                    <a:pt x="16" y="165"/>
                  </a:cubicBezTo>
                  <a:cubicBezTo>
                    <a:pt x="14" y="163"/>
                    <a:pt x="13" y="160"/>
                    <a:pt x="12" y="158"/>
                  </a:cubicBezTo>
                  <a:cubicBezTo>
                    <a:pt x="11" y="157"/>
                    <a:pt x="9" y="154"/>
                    <a:pt x="7" y="153"/>
                  </a:cubicBezTo>
                  <a:cubicBezTo>
                    <a:pt x="7" y="152"/>
                    <a:pt x="5" y="152"/>
                    <a:pt x="4" y="152"/>
                  </a:cubicBezTo>
                  <a:cubicBezTo>
                    <a:pt x="4" y="151"/>
                    <a:pt x="2" y="150"/>
                    <a:pt x="2" y="149"/>
                  </a:cubicBezTo>
                  <a:cubicBezTo>
                    <a:pt x="1" y="149"/>
                    <a:pt x="1" y="146"/>
                    <a:pt x="1" y="145"/>
                  </a:cubicBezTo>
                  <a:cubicBezTo>
                    <a:pt x="1" y="145"/>
                    <a:pt x="2" y="143"/>
                    <a:pt x="2" y="143"/>
                  </a:cubicBezTo>
                  <a:cubicBezTo>
                    <a:pt x="3" y="142"/>
                    <a:pt x="4" y="142"/>
                    <a:pt x="5" y="142"/>
                  </a:cubicBezTo>
                  <a:cubicBezTo>
                    <a:pt x="6" y="141"/>
                    <a:pt x="8" y="140"/>
                    <a:pt x="10" y="141"/>
                  </a:cubicBezTo>
                  <a:cubicBezTo>
                    <a:pt x="10" y="141"/>
                    <a:pt x="11" y="142"/>
                    <a:pt x="11" y="143"/>
                  </a:cubicBezTo>
                  <a:cubicBezTo>
                    <a:pt x="12" y="143"/>
                    <a:pt x="13" y="144"/>
                    <a:pt x="14" y="144"/>
                  </a:cubicBezTo>
                  <a:cubicBezTo>
                    <a:pt x="15" y="143"/>
                    <a:pt x="17" y="141"/>
                    <a:pt x="17" y="139"/>
                  </a:cubicBezTo>
                  <a:cubicBezTo>
                    <a:pt x="17" y="139"/>
                    <a:pt x="16" y="136"/>
                    <a:pt x="15" y="136"/>
                  </a:cubicBezTo>
                  <a:cubicBezTo>
                    <a:pt x="14" y="135"/>
                    <a:pt x="13" y="136"/>
                    <a:pt x="12" y="135"/>
                  </a:cubicBezTo>
                  <a:cubicBezTo>
                    <a:pt x="11" y="135"/>
                    <a:pt x="11" y="132"/>
                    <a:pt x="11" y="132"/>
                  </a:cubicBezTo>
                  <a:cubicBezTo>
                    <a:pt x="11" y="130"/>
                    <a:pt x="12" y="129"/>
                    <a:pt x="12" y="129"/>
                  </a:cubicBezTo>
                  <a:cubicBezTo>
                    <a:pt x="11" y="128"/>
                    <a:pt x="10" y="126"/>
                    <a:pt x="10" y="126"/>
                  </a:cubicBezTo>
                  <a:cubicBezTo>
                    <a:pt x="10" y="125"/>
                    <a:pt x="8" y="123"/>
                    <a:pt x="8" y="122"/>
                  </a:cubicBezTo>
                  <a:cubicBezTo>
                    <a:pt x="7" y="120"/>
                    <a:pt x="6" y="117"/>
                    <a:pt x="5" y="115"/>
                  </a:cubicBezTo>
                  <a:cubicBezTo>
                    <a:pt x="5" y="115"/>
                    <a:pt x="4" y="113"/>
                    <a:pt x="4" y="112"/>
                  </a:cubicBezTo>
                  <a:cubicBezTo>
                    <a:pt x="4" y="110"/>
                    <a:pt x="5" y="107"/>
                    <a:pt x="5" y="105"/>
                  </a:cubicBezTo>
                  <a:cubicBezTo>
                    <a:pt x="5" y="103"/>
                    <a:pt x="4" y="101"/>
                    <a:pt x="4" y="100"/>
                  </a:cubicBezTo>
                  <a:cubicBezTo>
                    <a:pt x="3" y="98"/>
                    <a:pt x="2" y="94"/>
                    <a:pt x="2" y="92"/>
                  </a:cubicBezTo>
                  <a:cubicBezTo>
                    <a:pt x="1" y="92"/>
                    <a:pt x="0" y="90"/>
                    <a:pt x="0" y="90"/>
                  </a:cubicBezTo>
                  <a:cubicBezTo>
                    <a:pt x="0" y="89"/>
                    <a:pt x="1" y="86"/>
                    <a:pt x="1" y="85"/>
                  </a:cubicBezTo>
                  <a:cubicBezTo>
                    <a:pt x="2" y="85"/>
                    <a:pt x="4" y="83"/>
                    <a:pt x="4" y="82"/>
                  </a:cubicBezTo>
                  <a:cubicBezTo>
                    <a:pt x="4" y="81"/>
                    <a:pt x="4" y="79"/>
                    <a:pt x="4" y="79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4" y="75"/>
                    <a:pt x="4" y="73"/>
                    <a:pt x="5" y="73"/>
                  </a:cubicBezTo>
                  <a:cubicBezTo>
                    <a:pt x="5" y="72"/>
                    <a:pt x="4" y="70"/>
                    <a:pt x="4" y="69"/>
                  </a:cubicBezTo>
                  <a:cubicBezTo>
                    <a:pt x="4" y="67"/>
                    <a:pt x="4" y="63"/>
                    <a:pt x="5" y="62"/>
                  </a:cubicBezTo>
                  <a:cubicBezTo>
                    <a:pt x="6" y="61"/>
                    <a:pt x="9" y="60"/>
                    <a:pt x="10" y="60"/>
                  </a:cubicBezTo>
                  <a:cubicBezTo>
                    <a:pt x="10" y="59"/>
                    <a:pt x="11" y="56"/>
                    <a:pt x="11" y="55"/>
                  </a:cubicBezTo>
                  <a:cubicBezTo>
                    <a:pt x="11" y="53"/>
                    <a:pt x="10" y="50"/>
                    <a:pt x="10" y="47"/>
                  </a:cubicBezTo>
                  <a:cubicBezTo>
                    <a:pt x="9" y="46"/>
                    <a:pt x="9" y="43"/>
                    <a:pt x="9" y="41"/>
                  </a:cubicBezTo>
                  <a:cubicBezTo>
                    <a:pt x="8" y="39"/>
                    <a:pt x="8" y="35"/>
                    <a:pt x="7" y="33"/>
                  </a:cubicBezTo>
                  <a:cubicBezTo>
                    <a:pt x="7" y="32"/>
                    <a:pt x="7" y="30"/>
                    <a:pt x="7" y="29"/>
                  </a:cubicBezTo>
                  <a:cubicBezTo>
                    <a:pt x="8" y="27"/>
                    <a:pt x="10" y="24"/>
                    <a:pt x="11" y="23"/>
                  </a:cubicBezTo>
                  <a:cubicBezTo>
                    <a:pt x="12" y="22"/>
                    <a:pt x="14" y="20"/>
                    <a:pt x="15" y="19"/>
                  </a:cubicBezTo>
                  <a:cubicBezTo>
                    <a:pt x="16" y="18"/>
                    <a:pt x="18" y="17"/>
                    <a:pt x="20" y="16"/>
                  </a:cubicBezTo>
                  <a:cubicBezTo>
                    <a:pt x="20" y="16"/>
                    <a:pt x="22" y="13"/>
                    <a:pt x="23" y="11"/>
                  </a:cubicBezTo>
                  <a:cubicBezTo>
                    <a:pt x="24" y="10"/>
                    <a:pt x="27" y="7"/>
                    <a:pt x="29" y="6"/>
                  </a:cubicBezTo>
                  <a:cubicBezTo>
                    <a:pt x="31" y="5"/>
                    <a:pt x="36" y="2"/>
                    <a:pt x="39" y="1"/>
                  </a:cubicBezTo>
                  <a:cubicBezTo>
                    <a:pt x="41" y="1"/>
                    <a:pt x="44" y="0"/>
                    <a:pt x="46" y="1"/>
                  </a:cubicBezTo>
                  <a:cubicBezTo>
                    <a:pt x="47" y="1"/>
                    <a:pt x="48" y="4"/>
                    <a:pt x="50" y="5"/>
                  </a:cubicBezTo>
                  <a:cubicBezTo>
                    <a:pt x="51" y="6"/>
                    <a:pt x="54" y="5"/>
                    <a:pt x="56" y="6"/>
                  </a:cubicBezTo>
                  <a:cubicBezTo>
                    <a:pt x="57" y="6"/>
                    <a:pt x="61" y="6"/>
                    <a:pt x="63" y="6"/>
                  </a:cubicBezTo>
                  <a:cubicBezTo>
                    <a:pt x="64" y="7"/>
                    <a:pt x="68" y="7"/>
                    <a:pt x="70" y="7"/>
                  </a:cubicBezTo>
                  <a:cubicBezTo>
                    <a:pt x="71" y="7"/>
                    <a:pt x="73" y="8"/>
                    <a:pt x="74" y="8"/>
                  </a:cubicBezTo>
                  <a:cubicBezTo>
                    <a:pt x="74" y="9"/>
                    <a:pt x="75" y="10"/>
                    <a:pt x="76" y="10"/>
                  </a:cubicBezTo>
                  <a:cubicBezTo>
                    <a:pt x="77" y="10"/>
                    <a:pt x="79" y="9"/>
                    <a:pt x="80" y="9"/>
                  </a:cubicBezTo>
                  <a:cubicBezTo>
                    <a:pt x="81" y="10"/>
                    <a:pt x="82" y="10"/>
                    <a:pt x="83" y="11"/>
                  </a:cubicBezTo>
                  <a:cubicBezTo>
                    <a:pt x="84" y="11"/>
                    <a:pt x="86" y="13"/>
                    <a:pt x="87" y="13"/>
                  </a:cubicBezTo>
                  <a:cubicBezTo>
                    <a:pt x="88" y="14"/>
                    <a:pt x="90" y="14"/>
                    <a:pt x="91" y="14"/>
                  </a:cubicBezTo>
                  <a:cubicBezTo>
                    <a:pt x="92" y="14"/>
                    <a:pt x="93" y="16"/>
                    <a:pt x="94" y="16"/>
                  </a:cubicBezTo>
                  <a:cubicBezTo>
                    <a:pt x="96" y="17"/>
                    <a:pt x="99" y="20"/>
                    <a:pt x="100" y="21"/>
                  </a:cubicBezTo>
                  <a:cubicBezTo>
                    <a:pt x="102" y="23"/>
                    <a:pt x="106" y="24"/>
                    <a:pt x="107" y="26"/>
                  </a:cubicBezTo>
                  <a:cubicBezTo>
                    <a:pt x="109" y="27"/>
                    <a:pt x="112" y="30"/>
                    <a:pt x="113" y="32"/>
                  </a:cubicBezTo>
                  <a:cubicBezTo>
                    <a:pt x="113" y="33"/>
                    <a:pt x="115" y="35"/>
                    <a:pt x="115" y="36"/>
                  </a:cubicBezTo>
                  <a:cubicBezTo>
                    <a:pt x="116" y="37"/>
                    <a:pt x="118" y="40"/>
                    <a:pt x="120" y="40"/>
                  </a:cubicBezTo>
                  <a:cubicBezTo>
                    <a:pt x="122" y="41"/>
                    <a:pt x="124" y="39"/>
                    <a:pt x="125" y="37"/>
                  </a:cubicBezTo>
                  <a:cubicBezTo>
                    <a:pt x="126" y="37"/>
                    <a:pt x="127" y="36"/>
                    <a:pt x="127" y="35"/>
                  </a:cubicBezTo>
                  <a:cubicBezTo>
                    <a:pt x="127" y="34"/>
                    <a:pt x="128" y="34"/>
                    <a:pt x="128" y="33"/>
                  </a:cubicBezTo>
                  <a:cubicBezTo>
                    <a:pt x="129" y="33"/>
                    <a:pt x="130" y="34"/>
                    <a:pt x="131" y="34"/>
                  </a:cubicBezTo>
                  <a:cubicBezTo>
                    <a:pt x="132" y="34"/>
                    <a:pt x="132" y="35"/>
                    <a:pt x="133" y="36"/>
                  </a:cubicBezTo>
                  <a:cubicBezTo>
                    <a:pt x="133" y="36"/>
                    <a:pt x="134" y="39"/>
                    <a:pt x="135" y="39"/>
                  </a:cubicBezTo>
                  <a:cubicBezTo>
                    <a:pt x="136" y="40"/>
                    <a:pt x="139" y="39"/>
                    <a:pt x="140" y="39"/>
                  </a:cubicBezTo>
                  <a:cubicBezTo>
                    <a:pt x="140" y="40"/>
                    <a:pt x="141" y="40"/>
                    <a:pt x="142" y="40"/>
                  </a:cubicBezTo>
                  <a:cubicBezTo>
                    <a:pt x="142" y="41"/>
                    <a:pt x="143" y="43"/>
                    <a:pt x="143" y="43"/>
                  </a:cubicBezTo>
                  <a:cubicBezTo>
                    <a:pt x="143" y="44"/>
                    <a:pt x="143" y="47"/>
                    <a:pt x="143" y="47"/>
                  </a:cubicBezTo>
                  <a:cubicBezTo>
                    <a:pt x="143" y="49"/>
                    <a:pt x="143" y="51"/>
                    <a:pt x="144" y="52"/>
                  </a:cubicBezTo>
                  <a:cubicBezTo>
                    <a:pt x="144" y="53"/>
                    <a:pt x="145" y="54"/>
                    <a:pt x="145" y="55"/>
                  </a:cubicBezTo>
                  <a:cubicBezTo>
                    <a:pt x="146" y="56"/>
                    <a:pt x="148" y="56"/>
                    <a:pt x="148" y="57"/>
                  </a:cubicBezTo>
                  <a:cubicBezTo>
                    <a:pt x="149" y="57"/>
                    <a:pt x="147" y="59"/>
                    <a:pt x="146" y="59"/>
                  </a:cubicBezTo>
                  <a:cubicBezTo>
                    <a:pt x="146" y="60"/>
                    <a:pt x="145" y="60"/>
                    <a:pt x="145" y="61"/>
                  </a:cubicBezTo>
                  <a:cubicBezTo>
                    <a:pt x="145" y="62"/>
                    <a:pt x="146" y="64"/>
                    <a:pt x="146" y="65"/>
                  </a:cubicBezTo>
                  <a:cubicBezTo>
                    <a:pt x="147" y="66"/>
                    <a:pt x="148" y="69"/>
                    <a:pt x="149" y="70"/>
                  </a:cubicBezTo>
                  <a:cubicBezTo>
                    <a:pt x="149" y="71"/>
                    <a:pt x="150" y="73"/>
                    <a:pt x="150" y="74"/>
                  </a:cubicBezTo>
                  <a:cubicBezTo>
                    <a:pt x="151" y="76"/>
                    <a:pt x="153" y="77"/>
                    <a:pt x="153" y="78"/>
                  </a:cubicBezTo>
                  <a:cubicBezTo>
                    <a:pt x="153" y="79"/>
                    <a:pt x="154" y="81"/>
                    <a:pt x="154" y="82"/>
                  </a:cubicBezTo>
                  <a:cubicBezTo>
                    <a:pt x="154" y="85"/>
                    <a:pt x="153" y="90"/>
                    <a:pt x="153" y="92"/>
                  </a:cubicBezTo>
                  <a:cubicBezTo>
                    <a:pt x="152" y="94"/>
                    <a:pt x="150" y="97"/>
                    <a:pt x="149" y="100"/>
                  </a:cubicBezTo>
                  <a:cubicBezTo>
                    <a:pt x="149" y="100"/>
                    <a:pt x="148" y="101"/>
                    <a:pt x="148" y="102"/>
                  </a:cubicBezTo>
                  <a:cubicBezTo>
                    <a:pt x="148" y="102"/>
                    <a:pt x="149" y="103"/>
                    <a:pt x="149" y="103"/>
                  </a:cubicBezTo>
                  <a:cubicBezTo>
                    <a:pt x="149" y="103"/>
                    <a:pt x="152" y="104"/>
                    <a:pt x="152" y="104"/>
                  </a:cubicBezTo>
                  <a:cubicBezTo>
                    <a:pt x="153" y="105"/>
                    <a:pt x="153" y="105"/>
                    <a:pt x="154" y="106"/>
                  </a:cubicBezTo>
                  <a:cubicBezTo>
                    <a:pt x="155" y="106"/>
                    <a:pt x="155" y="107"/>
                    <a:pt x="156" y="108"/>
                  </a:cubicBezTo>
                  <a:cubicBezTo>
                    <a:pt x="156" y="109"/>
                    <a:pt x="158" y="109"/>
                    <a:pt x="158" y="109"/>
                  </a:cubicBezTo>
                  <a:cubicBezTo>
                    <a:pt x="158" y="110"/>
                    <a:pt x="159" y="112"/>
                    <a:pt x="160" y="113"/>
                  </a:cubicBezTo>
                  <a:cubicBezTo>
                    <a:pt x="161" y="114"/>
                    <a:pt x="162" y="117"/>
                    <a:pt x="163" y="118"/>
                  </a:cubicBezTo>
                  <a:cubicBezTo>
                    <a:pt x="164" y="119"/>
                    <a:pt x="165" y="120"/>
                    <a:pt x="166" y="121"/>
                  </a:cubicBezTo>
                  <a:cubicBezTo>
                    <a:pt x="166" y="122"/>
                    <a:pt x="169" y="123"/>
                    <a:pt x="170" y="123"/>
                  </a:cubicBezTo>
                  <a:cubicBezTo>
                    <a:pt x="171" y="124"/>
                    <a:pt x="172" y="125"/>
                    <a:pt x="173" y="126"/>
                  </a:cubicBezTo>
                  <a:cubicBezTo>
                    <a:pt x="173" y="126"/>
                    <a:pt x="174" y="128"/>
                    <a:pt x="174" y="128"/>
                  </a:cubicBezTo>
                  <a:cubicBezTo>
                    <a:pt x="174" y="129"/>
                    <a:pt x="173" y="131"/>
                    <a:pt x="172" y="132"/>
                  </a:cubicBezTo>
                  <a:cubicBezTo>
                    <a:pt x="172" y="133"/>
                    <a:pt x="171" y="135"/>
                    <a:pt x="171" y="136"/>
                  </a:cubicBezTo>
                  <a:cubicBezTo>
                    <a:pt x="171" y="137"/>
                    <a:pt x="172" y="138"/>
                    <a:pt x="172" y="139"/>
                  </a:cubicBezTo>
                  <a:cubicBezTo>
                    <a:pt x="172" y="139"/>
                    <a:pt x="173" y="141"/>
                    <a:pt x="174" y="142"/>
                  </a:cubicBezTo>
                  <a:cubicBezTo>
                    <a:pt x="175" y="142"/>
                    <a:pt x="176" y="143"/>
                    <a:pt x="176" y="144"/>
                  </a:cubicBezTo>
                  <a:cubicBezTo>
                    <a:pt x="177" y="145"/>
                    <a:pt x="178" y="145"/>
                    <a:pt x="178" y="146"/>
                  </a:cubicBezTo>
                  <a:cubicBezTo>
                    <a:pt x="178" y="146"/>
                    <a:pt x="178" y="148"/>
                    <a:pt x="178" y="148"/>
                  </a:cubicBezTo>
                  <a:cubicBezTo>
                    <a:pt x="177" y="149"/>
                    <a:pt x="175" y="149"/>
                    <a:pt x="175" y="150"/>
                  </a:cubicBezTo>
                  <a:cubicBezTo>
                    <a:pt x="174" y="151"/>
                    <a:pt x="173" y="153"/>
                    <a:pt x="172" y="153"/>
                  </a:cubicBezTo>
                  <a:cubicBezTo>
                    <a:pt x="172" y="154"/>
                    <a:pt x="170" y="153"/>
                    <a:pt x="169" y="153"/>
                  </a:cubicBezTo>
                  <a:cubicBezTo>
                    <a:pt x="169" y="153"/>
                    <a:pt x="168" y="152"/>
                    <a:pt x="167" y="151"/>
                  </a:cubicBezTo>
                  <a:cubicBezTo>
                    <a:pt x="166" y="151"/>
                    <a:pt x="165" y="150"/>
                    <a:pt x="164" y="150"/>
                  </a:cubicBezTo>
                  <a:cubicBezTo>
                    <a:pt x="163" y="150"/>
                    <a:pt x="161" y="150"/>
                    <a:pt x="161" y="151"/>
                  </a:cubicBezTo>
                  <a:cubicBezTo>
                    <a:pt x="160" y="151"/>
                    <a:pt x="159" y="152"/>
                    <a:pt x="159" y="153"/>
                  </a:cubicBezTo>
                  <a:cubicBezTo>
                    <a:pt x="159" y="153"/>
                    <a:pt x="159" y="155"/>
                    <a:pt x="159" y="156"/>
                  </a:cubicBezTo>
                  <a:cubicBezTo>
                    <a:pt x="158" y="156"/>
                    <a:pt x="156" y="157"/>
                    <a:pt x="156" y="158"/>
                  </a:cubicBezTo>
                  <a:cubicBezTo>
                    <a:pt x="155" y="158"/>
                    <a:pt x="153" y="160"/>
                    <a:pt x="153" y="161"/>
                  </a:cubicBezTo>
                  <a:cubicBezTo>
                    <a:pt x="153" y="161"/>
                    <a:pt x="153" y="162"/>
                    <a:pt x="153" y="163"/>
                  </a:cubicBezTo>
                  <a:cubicBezTo>
                    <a:pt x="154" y="164"/>
                    <a:pt x="155" y="165"/>
                    <a:pt x="156" y="165"/>
                  </a:cubicBezTo>
                  <a:cubicBezTo>
                    <a:pt x="156" y="166"/>
                    <a:pt x="158" y="167"/>
                    <a:pt x="158" y="168"/>
                  </a:cubicBezTo>
                  <a:cubicBezTo>
                    <a:pt x="158" y="169"/>
                    <a:pt x="156" y="169"/>
                    <a:pt x="156" y="171"/>
                  </a:cubicBezTo>
                  <a:cubicBezTo>
                    <a:pt x="155" y="171"/>
                    <a:pt x="155" y="172"/>
                    <a:pt x="155" y="173"/>
                  </a:cubicBezTo>
                  <a:cubicBezTo>
                    <a:pt x="155" y="173"/>
                    <a:pt x="155" y="173"/>
                    <a:pt x="155" y="17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0"/>
            <p:cNvSpPr>
              <a:spLocks/>
            </p:cNvSpPr>
            <p:nvPr/>
          </p:nvSpPr>
          <p:spPr bwMode="auto">
            <a:xfrm>
              <a:off x="1926" y="2767"/>
              <a:ext cx="422" cy="528"/>
            </a:xfrm>
            <a:custGeom>
              <a:avLst/>
              <a:gdLst>
                <a:gd name="T0" fmla="*/ 154 w 178"/>
                <a:gd name="T1" fmla="*/ 179 h 223"/>
                <a:gd name="T2" fmla="*/ 146 w 178"/>
                <a:gd name="T3" fmla="*/ 184 h 223"/>
                <a:gd name="T4" fmla="*/ 141 w 178"/>
                <a:gd name="T5" fmla="*/ 192 h 223"/>
                <a:gd name="T6" fmla="*/ 140 w 178"/>
                <a:gd name="T7" fmla="*/ 198 h 223"/>
                <a:gd name="T8" fmla="*/ 135 w 178"/>
                <a:gd name="T9" fmla="*/ 199 h 223"/>
                <a:gd name="T10" fmla="*/ 136 w 178"/>
                <a:gd name="T11" fmla="*/ 208 h 223"/>
                <a:gd name="T12" fmla="*/ 130 w 178"/>
                <a:gd name="T13" fmla="*/ 212 h 223"/>
                <a:gd name="T14" fmla="*/ 122 w 178"/>
                <a:gd name="T15" fmla="*/ 222 h 223"/>
                <a:gd name="T16" fmla="*/ 109 w 178"/>
                <a:gd name="T17" fmla="*/ 219 h 223"/>
                <a:gd name="T18" fmla="*/ 102 w 178"/>
                <a:gd name="T19" fmla="*/ 216 h 223"/>
                <a:gd name="T20" fmla="*/ 97 w 178"/>
                <a:gd name="T21" fmla="*/ 208 h 223"/>
                <a:gd name="T22" fmla="*/ 86 w 178"/>
                <a:gd name="T23" fmla="*/ 199 h 223"/>
                <a:gd name="T24" fmla="*/ 79 w 178"/>
                <a:gd name="T25" fmla="*/ 196 h 223"/>
                <a:gd name="T26" fmla="*/ 69 w 178"/>
                <a:gd name="T27" fmla="*/ 201 h 223"/>
                <a:gd name="T28" fmla="*/ 58 w 178"/>
                <a:gd name="T29" fmla="*/ 201 h 223"/>
                <a:gd name="T30" fmla="*/ 54 w 178"/>
                <a:gd name="T31" fmla="*/ 204 h 223"/>
                <a:gd name="T32" fmla="*/ 47 w 178"/>
                <a:gd name="T33" fmla="*/ 203 h 223"/>
                <a:gd name="T34" fmla="*/ 44 w 178"/>
                <a:gd name="T35" fmla="*/ 208 h 223"/>
                <a:gd name="T36" fmla="*/ 36 w 178"/>
                <a:gd name="T37" fmla="*/ 202 h 223"/>
                <a:gd name="T38" fmla="*/ 29 w 178"/>
                <a:gd name="T39" fmla="*/ 194 h 223"/>
                <a:gd name="T40" fmla="*/ 33 w 178"/>
                <a:gd name="T41" fmla="*/ 180 h 223"/>
                <a:gd name="T42" fmla="*/ 27 w 178"/>
                <a:gd name="T43" fmla="*/ 165 h 223"/>
                <a:gd name="T44" fmla="*/ 19 w 178"/>
                <a:gd name="T45" fmla="*/ 166 h 223"/>
                <a:gd name="T46" fmla="*/ 7 w 178"/>
                <a:gd name="T47" fmla="*/ 153 h 223"/>
                <a:gd name="T48" fmla="*/ 1 w 178"/>
                <a:gd name="T49" fmla="*/ 145 h 223"/>
                <a:gd name="T50" fmla="*/ 10 w 178"/>
                <a:gd name="T51" fmla="*/ 141 h 223"/>
                <a:gd name="T52" fmla="*/ 17 w 178"/>
                <a:gd name="T53" fmla="*/ 139 h 223"/>
                <a:gd name="T54" fmla="*/ 11 w 178"/>
                <a:gd name="T55" fmla="*/ 132 h 223"/>
                <a:gd name="T56" fmla="*/ 8 w 178"/>
                <a:gd name="T57" fmla="*/ 122 h 223"/>
                <a:gd name="T58" fmla="*/ 5 w 178"/>
                <a:gd name="T59" fmla="*/ 105 h 223"/>
                <a:gd name="T60" fmla="*/ 0 w 178"/>
                <a:gd name="T61" fmla="*/ 90 h 223"/>
                <a:gd name="T62" fmla="*/ 4 w 178"/>
                <a:gd name="T63" fmla="*/ 79 h 223"/>
                <a:gd name="T64" fmla="*/ 4 w 178"/>
                <a:gd name="T65" fmla="*/ 69 h 223"/>
                <a:gd name="T66" fmla="*/ 11 w 178"/>
                <a:gd name="T67" fmla="*/ 55 h 223"/>
                <a:gd name="T68" fmla="*/ 7 w 178"/>
                <a:gd name="T69" fmla="*/ 33 h 223"/>
                <a:gd name="T70" fmla="*/ 15 w 178"/>
                <a:gd name="T71" fmla="*/ 19 h 223"/>
                <a:gd name="T72" fmla="*/ 29 w 178"/>
                <a:gd name="T73" fmla="*/ 6 h 223"/>
                <a:gd name="T74" fmla="*/ 50 w 178"/>
                <a:gd name="T75" fmla="*/ 5 h 223"/>
                <a:gd name="T76" fmla="*/ 70 w 178"/>
                <a:gd name="T77" fmla="*/ 7 h 223"/>
                <a:gd name="T78" fmla="*/ 80 w 178"/>
                <a:gd name="T79" fmla="*/ 9 h 223"/>
                <a:gd name="T80" fmla="*/ 91 w 178"/>
                <a:gd name="T81" fmla="*/ 14 h 223"/>
                <a:gd name="T82" fmla="*/ 107 w 178"/>
                <a:gd name="T83" fmla="*/ 26 h 223"/>
                <a:gd name="T84" fmla="*/ 120 w 178"/>
                <a:gd name="T85" fmla="*/ 40 h 223"/>
                <a:gd name="T86" fmla="*/ 128 w 178"/>
                <a:gd name="T87" fmla="*/ 33 h 223"/>
                <a:gd name="T88" fmla="*/ 135 w 178"/>
                <a:gd name="T89" fmla="*/ 39 h 223"/>
                <a:gd name="T90" fmla="*/ 143 w 178"/>
                <a:gd name="T91" fmla="*/ 43 h 223"/>
                <a:gd name="T92" fmla="*/ 145 w 178"/>
                <a:gd name="T93" fmla="*/ 55 h 223"/>
                <a:gd name="T94" fmla="*/ 145 w 178"/>
                <a:gd name="T95" fmla="*/ 61 h 223"/>
                <a:gd name="T96" fmla="*/ 150 w 178"/>
                <a:gd name="T97" fmla="*/ 74 h 223"/>
                <a:gd name="T98" fmla="*/ 153 w 178"/>
                <a:gd name="T99" fmla="*/ 92 h 223"/>
                <a:gd name="T100" fmla="*/ 149 w 178"/>
                <a:gd name="T101" fmla="*/ 103 h 223"/>
                <a:gd name="T102" fmla="*/ 156 w 178"/>
                <a:gd name="T103" fmla="*/ 108 h 223"/>
                <a:gd name="T104" fmla="*/ 163 w 178"/>
                <a:gd name="T105" fmla="*/ 118 h 223"/>
                <a:gd name="T106" fmla="*/ 173 w 178"/>
                <a:gd name="T107" fmla="*/ 126 h 223"/>
                <a:gd name="T108" fmla="*/ 171 w 178"/>
                <a:gd name="T109" fmla="*/ 136 h 223"/>
                <a:gd name="T110" fmla="*/ 176 w 178"/>
                <a:gd name="T111" fmla="*/ 144 h 223"/>
                <a:gd name="T112" fmla="*/ 175 w 178"/>
                <a:gd name="T113" fmla="*/ 150 h 223"/>
                <a:gd name="T114" fmla="*/ 167 w 178"/>
                <a:gd name="T115" fmla="*/ 151 h 223"/>
                <a:gd name="T116" fmla="*/ 159 w 178"/>
                <a:gd name="T117" fmla="*/ 153 h 223"/>
                <a:gd name="T118" fmla="*/ 153 w 178"/>
                <a:gd name="T119" fmla="*/ 161 h 223"/>
                <a:gd name="T120" fmla="*/ 158 w 178"/>
                <a:gd name="T121" fmla="*/ 168 h 223"/>
                <a:gd name="T122" fmla="*/ 155 w 178"/>
                <a:gd name="T123" fmla="*/ 17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8" h="223">
                  <a:moveTo>
                    <a:pt x="155" y="173"/>
                  </a:moveTo>
                  <a:cubicBezTo>
                    <a:pt x="155" y="174"/>
                    <a:pt x="154" y="175"/>
                    <a:pt x="154" y="176"/>
                  </a:cubicBezTo>
                  <a:cubicBezTo>
                    <a:pt x="154" y="176"/>
                    <a:pt x="154" y="178"/>
                    <a:pt x="154" y="179"/>
                  </a:cubicBezTo>
                  <a:cubicBezTo>
                    <a:pt x="153" y="179"/>
                    <a:pt x="153" y="181"/>
                    <a:pt x="153" y="181"/>
                  </a:cubicBezTo>
                  <a:cubicBezTo>
                    <a:pt x="152" y="182"/>
                    <a:pt x="149" y="182"/>
                    <a:pt x="149" y="182"/>
                  </a:cubicBezTo>
                  <a:cubicBezTo>
                    <a:pt x="148" y="183"/>
                    <a:pt x="147" y="183"/>
                    <a:pt x="146" y="184"/>
                  </a:cubicBezTo>
                  <a:cubicBezTo>
                    <a:pt x="145" y="185"/>
                    <a:pt x="143" y="185"/>
                    <a:pt x="143" y="186"/>
                  </a:cubicBezTo>
                  <a:cubicBezTo>
                    <a:pt x="142" y="186"/>
                    <a:pt x="142" y="188"/>
                    <a:pt x="141" y="189"/>
                  </a:cubicBezTo>
                  <a:cubicBezTo>
                    <a:pt x="141" y="189"/>
                    <a:pt x="141" y="191"/>
                    <a:pt x="141" y="192"/>
                  </a:cubicBezTo>
                  <a:cubicBezTo>
                    <a:pt x="140" y="192"/>
                    <a:pt x="140" y="194"/>
                    <a:pt x="140" y="194"/>
                  </a:cubicBezTo>
                  <a:cubicBezTo>
                    <a:pt x="140" y="195"/>
                    <a:pt x="140" y="196"/>
                    <a:pt x="140" y="196"/>
                  </a:cubicBezTo>
                  <a:cubicBezTo>
                    <a:pt x="140" y="197"/>
                    <a:pt x="140" y="198"/>
                    <a:pt x="140" y="198"/>
                  </a:cubicBezTo>
                  <a:cubicBezTo>
                    <a:pt x="139" y="199"/>
                    <a:pt x="138" y="198"/>
                    <a:pt x="138" y="198"/>
                  </a:cubicBezTo>
                  <a:cubicBezTo>
                    <a:pt x="137" y="198"/>
                    <a:pt x="136" y="197"/>
                    <a:pt x="136" y="198"/>
                  </a:cubicBezTo>
                  <a:cubicBezTo>
                    <a:pt x="135" y="198"/>
                    <a:pt x="135" y="199"/>
                    <a:pt x="135" y="199"/>
                  </a:cubicBezTo>
                  <a:cubicBezTo>
                    <a:pt x="135" y="200"/>
                    <a:pt x="135" y="201"/>
                    <a:pt x="134" y="202"/>
                  </a:cubicBezTo>
                  <a:cubicBezTo>
                    <a:pt x="134" y="202"/>
                    <a:pt x="134" y="204"/>
                    <a:pt x="134" y="204"/>
                  </a:cubicBezTo>
                  <a:cubicBezTo>
                    <a:pt x="135" y="205"/>
                    <a:pt x="136" y="207"/>
                    <a:pt x="136" y="208"/>
                  </a:cubicBezTo>
                  <a:cubicBezTo>
                    <a:pt x="136" y="209"/>
                    <a:pt x="137" y="211"/>
                    <a:pt x="136" y="211"/>
                  </a:cubicBezTo>
                  <a:cubicBezTo>
                    <a:pt x="136" y="212"/>
                    <a:pt x="134" y="212"/>
                    <a:pt x="133" y="212"/>
                  </a:cubicBezTo>
                  <a:cubicBezTo>
                    <a:pt x="132" y="212"/>
                    <a:pt x="131" y="212"/>
                    <a:pt x="130" y="212"/>
                  </a:cubicBezTo>
                  <a:cubicBezTo>
                    <a:pt x="129" y="213"/>
                    <a:pt x="128" y="216"/>
                    <a:pt x="127" y="217"/>
                  </a:cubicBezTo>
                  <a:cubicBezTo>
                    <a:pt x="126" y="218"/>
                    <a:pt x="125" y="218"/>
                    <a:pt x="124" y="219"/>
                  </a:cubicBezTo>
                  <a:cubicBezTo>
                    <a:pt x="123" y="219"/>
                    <a:pt x="122" y="222"/>
                    <a:pt x="122" y="222"/>
                  </a:cubicBezTo>
                  <a:cubicBezTo>
                    <a:pt x="120" y="223"/>
                    <a:pt x="117" y="223"/>
                    <a:pt x="116" y="223"/>
                  </a:cubicBezTo>
                  <a:cubicBezTo>
                    <a:pt x="115" y="223"/>
                    <a:pt x="113" y="222"/>
                    <a:pt x="112" y="221"/>
                  </a:cubicBezTo>
                  <a:cubicBezTo>
                    <a:pt x="112" y="221"/>
                    <a:pt x="110" y="219"/>
                    <a:pt x="109" y="219"/>
                  </a:cubicBezTo>
                  <a:cubicBezTo>
                    <a:pt x="108" y="219"/>
                    <a:pt x="106" y="221"/>
                    <a:pt x="105" y="220"/>
                  </a:cubicBezTo>
                  <a:cubicBezTo>
                    <a:pt x="105" y="220"/>
                    <a:pt x="104" y="219"/>
                    <a:pt x="104" y="219"/>
                  </a:cubicBezTo>
                  <a:cubicBezTo>
                    <a:pt x="103" y="218"/>
                    <a:pt x="102" y="217"/>
                    <a:pt x="102" y="216"/>
                  </a:cubicBezTo>
                  <a:cubicBezTo>
                    <a:pt x="102" y="215"/>
                    <a:pt x="103" y="214"/>
                    <a:pt x="103" y="213"/>
                  </a:cubicBezTo>
                  <a:cubicBezTo>
                    <a:pt x="103" y="212"/>
                    <a:pt x="100" y="212"/>
                    <a:pt x="100" y="211"/>
                  </a:cubicBezTo>
                  <a:cubicBezTo>
                    <a:pt x="99" y="210"/>
                    <a:pt x="98" y="208"/>
                    <a:pt x="97" y="208"/>
                  </a:cubicBezTo>
                  <a:cubicBezTo>
                    <a:pt x="96" y="206"/>
                    <a:pt x="94" y="204"/>
                    <a:pt x="93" y="203"/>
                  </a:cubicBezTo>
                  <a:cubicBezTo>
                    <a:pt x="92" y="202"/>
                    <a:pt x="90" y="202"/>
                    <a:pt x="89" y="201"/>
                  </a:cubicBezTo>
                  <a:cubicBezTo>
                    <a:pt x="88" y="201"/>
                    <a:pt x="86" y="199"/>
                    <a:pt x="86" y="199"/>
                  </a:cubicBezTo>
                  <a:cubicBezTo>
                    <a:pt x="85" y="198"/>
                    <a:pt x="84" y="197"/>
                    <a:pt x="83" y="196"/>
                  </a:cubicBezTo>
                  <a:cubicBezTo>
                    <a:pt x="83" y="196"/>
                    <a:pt x="81" y="195"/>
                    <a:pt x="80" y="195"/>
                  </a:cubicBezTo>
                  <a:cubicBezTo>
                    <a:pt x="79" y="195"/>
                    <a:pt x="79" y="196"/>
                    <a:pt x="79" y="196"/>
                  </a:cubicBezTo>
                  <a:cubicBezTo>
                    <a:pt x="78" y="197"/>
                    <a:pt x="77" y="199"/>
                    <a:pt x="76" y="199"/>
                  </a:cubicBezTo>
                  <a:cubicBezTo>
                    <a:pt x="76" y="200"/>
                    <a:pt x="76" y="201"/>
                    <a:pt x="75" y="202"/>
                  </a:cubicBezTo>
                  <a:cubicBezTo>
                    <a:pt x="74" y="202"/>
                    <a:pt x="70" y="202"/>
                    <a:pt x="69" y="201"/>
                  </a:cubicBezTo>
                  <a:cubicBezTo>
                    <a:pt x="69" y="201"/>
                    <a:pt x="68" y="201"/>
                    <a:pt x="68" y="200"/>
                  </a:cubicBezTo>
                  <a:cubicBezTo>
                    <a:pt x="66" y="200"/>
                    <a:pt x="63" y="200"/>
                    <a:pt x="62" y="200"/>
                  </a:cubicBezTo>
                  <a:cubicBezTo>
                    <a:pt x="61" y="201"/>
                    <a:pt x="59" y="201"/>
                    <a:pt x="58" y="201"/>
                  </a:cubicBezTo>
                  <a:cubicBezTo>
                    <a:pt x="58" y="202"/>
                    <a:pt x="57" y="202"/>
                    <a:pt x="56" y="202"/>
                  </a:cubicBezTo>
                  <a:cubicBezTo>
                    <a:pt x="56" y="202"/>
                    <a:pt x="56" y="204"/>
                    <a:pt x="56" y="204"/>
                  </a:cubicBezTo>
                  <a:cubicBezTo>
                    <a:pt x="55" y="204"/>
                    <a:pt x="54" y="204"/>
                    <a:pt x="54" y="204"/>
                  </a:cubicBezTo>
                  <a:cubicBezTo>
                    <a:pt x="53" y="204"/>
                    <a:pt x="53" y="202"/>
                    <a:pt x="53" y="202"/>
                  </a:cubicBezTo>
                  <a:cubicBezTo>
                    <a:pt x="52" y="202"/>
                    <a:pt x="50" y="201"/>
                    <a:pt x="49" y="202"/>
                  </a:cubicBezTo>
                  <a:cubicBezTo>
                    <a:pt x="48" y="202"/>
                    <a:pt x="47" y="202"/>
                    <a:pt x="47" y="203"/>
                  </a:cubicBezTo>
                  <a:cubicBezTo>
                    <a:pt x="47" y="204"/>
                    <a:pt x="47" y="205"/>
                    <a:pt x="47" y="206"/>
                  </a:cubicBezTo>
                  <a:cubicBezTo>
                    <a:pt x="46" y="206"/>
                    <a:pt x="44" y="206"/>
                    <a:pt x="44" y="207"/>
                  </a:cubicBezTo>
                  <a:cubicBezTo>
                    <a:pt x="44" y="207"/>
                    <a:pt x="44" y="207"/>
                    <a:pt x="44" y="208"/>
                  </a:cubicBezTo>
                  <a:cubicBezTo>
                    <a:pt x="43" y="206"/>
                    <a:pt x="43" y="206"/>
                    <a:pt x="42" y="206"/>
                  </a:cubicBezTo>
                  <a:cubicBezTo>
                    <a:pt x="41" y="205"/>
                    <a:pt x="40" y="204"/>
                    <a:pt x="38" y="204"/>
                  </a:cubicBezTo>
                  <a:cubicBezTo>
                    <a:pt x="38" y="203"/>
                    <a:pt x="36" y="203"/>
                    <a:pt x="36" y="202"/>
                  </a:cubicBezTo>
                  <a:cubicBezTo>
                    <a:pt x="34" y="202"/>
                    <a:pt x="33" y="201"/>
                    <a:pt x="32" y="201"/>
                  </a:cubicBezTo>
                  <a:cubicBezTo>
                    <a:pt x="31" y="200"/>
                    <a:pt x="28" y="198"/>
                    <a:pt x="27" y="196"/>
                  </a:cubicBezTo>
                  <a:cubicBezTo>
                    <a:pt x="27" y="196"/>
                    <a:pt x="28" y="194"/>
                    <a:pt x="29" y="194"/>
                  </a:cubicBezTo>
                  <a:cubicBezTo>
                    <a:pt x="30" y="192"/>
                    <a:pt x="31" y="191"/>
                    <a:pt x="32" y="189"/>
                  </a:cubicBezTo>
                  <a:cubicBezTo>
                    <a:pt x="32" y="189"/>
                    <a:pt x="33" y="187"/>
                    <a:pt x="33" y="186"/>
                  </a:cubicBezTo>
                  <a:cubicBezTo>
                    <a:pt x="33" y="185"/>
                    <a:pt x="33" y="182"/>
                    <a:pt x="33" y="180"/>
                  </a:cubicBezTo>
                  <a:cubicBezTo>
                    <a:pt x="33" y="178"/>
                    <a:pt x="31" y="175"/>
                    <a:pt x="30" y="174"/>
                  </a:cubicBezTo>
                  <a:cubicBezTo>
                    <a:pt x="30" y="173"/>
                    <a:pt x="28" y="171"/>
                    <a:pt x="28" y="169"/>
                  </a:cubicBezTo>
                  <a:cubicBezTo>
                    <a:pt x="28" y="168"/>
                    <a:pt x="27" y="166"/>
                    <a:pt x="27" y="165"/>
                  </a:cubicBezTo>
                  <a:cubicBezTo>
                    <a:pt x="27" y="164"/>
                    <a:pt x="25" y="162"/>
                    <a:pt x="24" y="162"/>
                  </a:cubicBezTo>
                  <a:cubicBezTo>
                    <a:pt x="23" y="162"/>
                    <a:pt x="22" y="163"/>
                    <a:pt x="21" y="164"/>
                  </a:cubicBezTo>
                  <a:cubicBezTo>
                    <a:pt x="21" y="165"/>
                    <a:pt x="20" y="166"/>
                    <a:pt x="19" y="166"/>
                  </a:cubicBezTo>
                  <a:cubicBezTo>
                    <a:pt x="18" y="166"/>
                    <a:pt x="17" y="165"/>
                    <a:pt x="16" y="165"/>
                  </a:cubicBezTo>
                  <a:cubicBezTo>
                    <a:pt x="14" y="163"/>
                    <a:pt x="13" y="160"/>
                    <a:pt x="12" y="158"/>
                  </a:cubicBezTo>
                  <a:cubicBezTo>
                    <a:pt x="11" y="157"/>
                    <a:pt x="9" y="154"/>
                    <a:pt x="7" y="153"/>
                  </a:cubicBezTo>
                  <a:cubicBezTo>
                    <a:pt x="7" y="152"/>
                    <a:pt x="5" y="152"/>
                    <a:pt x="4" y="152"/>
                  </a:cubicBezTo>
                  <a:cubicBezTo>
                    <a:pt x="4" y="151"/>
                    <a:pt x="2" y="150"/>
                    <a:pt x="2" y="149"/>
                  </a:cubicBezTo>
                  <a:cubicBezTo>
                    <a:pt x="1" y="149"/>
                    <a:pt x="1" y="146"/>
                    <a:pt x="1" y="145"/>
                  </a:cubicBezTo>
                  <a:cubicBezTo>
                    <a:pt x="1" y="145"/>
                    <a:pt x="2" y="143"/>
                    <a:pt x="2" y="143"/>
                  </a:cubicBezTo>
                  <a:cubicBezTo>
                    <a:pt x="3" y="142"/>
                    <a:pt x="4" y="142"/>
                    <a:pt x="5" y="142"/>
                  </a:cubicBezTo>
                  <a:cubicBezTo>
                    <a:pt x="6" y="141"/>
                    <a:pt x="8" y="140"/>
                    <a:pt x="10" y="141"/>
                  </a:cubicBezTo>
                  <a:cubicBezTo>
                    <a:pt x="10" y="141"/>
                    <a:pt x="11" y="142"/>
                    <a:pt x="11" y="143"/>
                  </a:cubicBezTo>
                  <a:cubicBezTo>
                    <a:pt x="12" y="143"/>
                    <a:pt x="13" y="144"/>
                    <a:pt x="14" y="144"/>
                  </a:cubicBezTo>
                  <a:cubicBezTo>
                    <a:pt x="15" y="143"/>
                    <a:pt x="17" y="141"/>
                    <a:pt x="17" y="139"/>
                  </a:cubicBezTo>
                  <a:cubicBezTo>
                    <a:pt x="17" y="139"/>
                    <a:pt x="16" y="136"/>
                    <a:pt x="15" y="136"/>
                  </a:cubicBezTo>
                  <a:cubicBezTo>
                    <a:pt x="14" y="135"/>
                    <a:pt x="13" y="136"/>
                    <a:pt x="12" y="135"/>
                  </a:cubicBezTo>
                  <a:cubicBezTo>
                    <a:pt x="11" y="135"/>
                    <a:pt x="11" y="132"/>
                    <a:pt x="11" y="132"/>
                  </a:cubicBezTo>
                  <a:cubicBezTo>
                    <a:pt x="11" y="130"/>
                    <a:pt x="12" y="129"/>
                    <a:pt x="12" y="129"/>
                  </a:cubicBezTo>
                  <a:cubicBezTo>
                    <a:pt x="11" y="128"/>
                    <a:pt x="10" y="126"/>
                    <a:pt x="10" y="126"/>
                  </a:cubicBezTo>
                  <a:cubicBezTo>
                    <a:pt x="10" y="125"/>
                    <a:pt x="8" y="123"/>
                    <a:pt x="8" y="122"/>
                  </a:cubicBezTo>
                  <a:cubicBezTo>
                    <a:pt x="7" y="120"/>
                    <a:pt x="6" y="117"/>
                    <a:pt x="5" y="115"/>
                  </a:cubicBezTo>
                  <a:cubicBezTo>
                    <a:pt x="5" y="115"/>
                    <a:pt x="4" y="113"/>
                    <a:pt x="4" y="112"/>
                  </a:cubicBezTo>
                  <a:cubicBezTo>
                    <a:pt x="4" y="110"/>
                    <a:pt x="5" y="107"/>
                    <a:pt x="5" y="105"/>
                  </a:cubicBezTo>
                  <a:cubicBezTo>
                    <a:pt x="5" y="103"/>
                    <a:pt x="4" y="101"/>
                    <a:pt x="4" y="100"/>
                  </a:cubicBezTo>
                  <a:cubicBezTo>
                    <a:pt x="3" y="98"/>
                    <a:pt x="2" y="94"/>
                    <a:pt x="2" y="92"/>
                  </a:cubicBezTo>
                  <a:cubicBezTo>
                    <a:pt x="1" y="92"/>
                    <a:pt x="0" y="90"/>
                    <a:pt x="0" y="90"/>
                  </a:cubicBezTo>
                  <a:cubicBezTo>
                    <a:pt x="0" y="89"/>
                    <a:pt x="1" y="86"/>
                    <a:pt x="1" y="85"/>
                  </a:cubicBezTo>
                  <a:cubicBezTo>
                    <a:pt x="2" y="85"/>
                    <a:pt x="4" y="83"/>
                    <a:pt x="4" y="82"/>
                  </a:cubicBezTo>
                  <a:cubicBezTo>
                    <a:pt x="4" y="81"/>
                    <a:pt x="4" y="79"/>
                    <a:pt x="4" y="79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4" y="75"/>
                    <a:pt x="4" y="73"/>
                    <a:pt x="5" y="73"/>
                  </a:cubicBezTo>
                  <a:cubicBezTo>
                    <a:pt x="5" y="72"/>
                    <a:pt x="4" y="70"/>
                    <a:pt x="4" y="69"/>
                  </a:cubicBezTo>
                  <a:cubicBezTo>
                    <a:pt x="4" y="67"/>
                    <a:pt x="4" y="63"/>
                    <a:pt x="5" y="62"/>
                  </a:cubicBezTo>
                  <a:cubicBezTo>
                    <a:pt x="6" y="61"/>
                    <a:pt x="9" y="60"/>
                    <a:pt x="10" y="60"/>
                  </a:cubicBezTo>
                  <a:cubicBezTo>
                    <a:pt x="10" y="59"/>
                    <a:pt x="11" y="56"/>
                    <a:pt x="11" y="55"/>
                  </a:cubicBezTo>
                  <a:cubicBezTo>
                    <a:pt x="11" y="53"/>
                    <a:pt x="10" y="50"/>
                    <a:pt x="10" y="47"/>
                  </a:cubicBezTo>
                  <a:cubicBezTo>
                    <a:pt x="9" y="46"/>
                    <a:pt x="9" y="43"/>
                    <a:pt x="9" y="41"/>
                  </a:cubicBezTo>
                  <a:cubicBezTo>
                    <a:pt x="8" y="39"/>
                    <a:pt x="8" y="35"/>
                    <a:pt x="7" y="33"/>
                  </a:cubicBezTo>
                  <a:cubicBezTo>
                    <a:pt x="7" y="32"/>
                    <a:pt x="7" y="30"/>
                    <a:pt x="7" y="29"/>
                  </a:cubicBezTo>
                  <a:cubicBezTo>
                    <a:pt x="8" y="27"/>
                    <a:pt x="10" y="24"/>
                    <a:pt x="11" y="23"/>
                  </a:cubicBezTo>
                  <a:cubicBezTo>
                    <a:pt x="12" y="22"/>
                    <a:pt x="14" y="20"/>
                    <a:pt x="15" y="19"/>
                  </a:cubicBezTo>
                  <a:cubicBezTo>
                    <a:pt x="16" y="18"/>
                    <a:pt x="18" y="17"/>
                    <a:pt x="20" y="16"/>
                  </a:cubicBezTo>
                  <a:cubicBezTo>
                    <a:pt x="20" y="16"/>
                    <a:pt x="22" y="13"/>
                    <a:pt x="23" y="11"/>
                  </a:cubicBezTo>
                  <a:cubicBezTo>
                    <a:pt x="24" y="10"/>
                    <a:pt x="27" y="7"/>
                    <a:pt x="29" y="6"/>
                  </a:cubicBezTo>
                  <a:cubicBezTo>
                    <a:pt x="31" y="5"/>
                    <a:pt x="36" y="2"/>
                    <a:pt x="39" y="1"/>
                  </a:cubicBezTo>
                  <a:cubicBezTo>
                    <a:pt x="41" y="1"/>
                    <a:pt x="44" y="0"/>
                    <a:pt x="46" y="1"/>
                  </a:cubicBezTo>
                  <a:cubicBezTo>
                    <a:pt x="47" y="1"/>
                    <a:pt x="48" y="4"/>
                    <a:pt x="50" y="5"/>
                  </a:cubicBezTo>
                  <a:cubicBezTo>
                    <a:pt x="51" y="6"/>
                    <a:pt x="54" y="5"/>
                    <a:pt x="56" y="6"/>
                  </a:cubicBezTo>
                  <a:cubicBezTo>
                    <a:pt x="57" y="6"/>
                    <a:pt x="61" y="6"/>
                    <a:pt x="63" y="6"/>
                  </a:cubicBezTo>
                  <a:cubicBezTo>
                    <a:pt x="64" y="7"/>
                    <a:pt x="68" y="7"/>
                    <a:pt x="70" y="7"/>
                  </a:cubicBezTo>
                  <a:cubicBezTo>
                    <a:pt x="71" y="7"/>
                    <a:pt x="73" y="8"/>
                    <a:pt x="74" y="8"/>
                  </a:cubicBezTo>
                  <a:cubicBezTo>
                    <a:pt x="74" y="9"/>
                    <a:pt x="75" y="10"/>
                    <a:pt x="76" y="10"/>
                  </a:cubicBezTo>
                  <a:cubicBezTo>
                    <a:pt x="77" y="10"/>
                    <a:pt x="79" y="9"/>
                    <a:pt x="80" y="9"/>
                  </a:cubicBezTo>
                  <a:cubicBezTo>
                    <a:pt x="81" y="10"/>
                    <a:pt x="82" y="10"/>
                    <a:pt x="83" y="11"/>
                  </a:cubicBezTo>
                  <a:cubicBezTo>
                    <a:pt x="84" y="11"/>
                    <a:pt x="86" y="13"/>
                    <a:pt x="87" y="13"/>
                  </a:cubicBezTo>
                  <a:cubicBezTo>
                    <a:pt x="88" y="14"/>
                    <a:pt x="90" y="14"/>
                    <a:pt x="91" y="14"/>
                  </a:cubicBezTo>
                  <a:cubicBezTo>
                    <a:pt x="92" y="14"/>
                    <a:pt x="93" y="16"/>
                    <a:pt x="94" y="16"/>
                  </a:cubicBezTo>
                  <a:cubicBezTo>
                    <a:pt x="96" y="17"/>
                    <a:pt x="99" y="20"/>
                    <a:pt x="100" y="21"/>
                  </a:cubicBezTo>
                  <a:cubicBezTo>
                    <a:pt x="102" y="23"/>
                    <a:pt x="106" y="24"/>
                    <a:pt x="107" y="26"/>
                  </a:cubicBezTo>
                  <a:cubicBezTo>
                    <a:pt x="109" y="27"/>
                    <a:pt x="112" y="30"/>
                    <a:pt x="113" y="32"/>
                  </a:cubicBezTo>
                  <a:cubicBezTo>
                    <a:pt x="113" y="33"/>
                    <a:pt x="115" y="35"/>
                    <a:pt x="115" y="36"/>
                  </a:cubicBezTo>
                  <a:cubicBezTo>
                    <a:pt x="116" y="37"/>
                    <a:pt x="118" y="40"/>
                    <a:pt x="120" y="40"/>
                  </a:cubicBezTo>
                  <a:cubicBezTo>
                    <a:pt x="122" y="41"/>
                    <a:pt x="124" y="39"/>
                    <a:pt x="125" y="37"/>
                  </a:cubicBezTo>
                  <a:cubicBezTo>
                    <a:pt x="126" y="37"/>
                    <a:pt x="127" y="36"/>
                    <a:pt x="127" y="35"/>
                  </a:cubicBezTo>
                  <a:cubicBezTo>
                    <a:pt x="127" y="34"/>
                    <a:pt x="128" y="34"/>
                    <a:pt x="128" y="33"/>
                  </a:cubicBezTo>
                  <a:cubicBezTo>
                    <a:pt x="129" y="33"/>
                    <a:pt x="130" y="34"/>
                    <a:pt x="131" y="34"/>
                  </a:cubicBezTo>
                  <a:cubicBezTo>
                    <a:pt x="132" y="34"/>
                    <a:pt x="132" y="35"/>
                    <a:pt x="133" y="36"/>
                  </a:cubicBezTo>
                  <a:cubicBezTo>
                    <a:pt x="133" y="36"/>
                    <a:pt x="134" y="39"/>
                    <a:pt x="135" y="39"/>
                  </a:cubicBezTo>
                  <a:cubicBezTo>
                    <a:pt x="136" y="40"/>
                    <a:pt x="139" y="39"/>
                    <a:pt x="140" y="39"/>
                  </a:cubicBezTo>
                  <a:cubicBezTo>
                    <a:pt x="140" y="40"/>
                    <a:pt x="141" y="40"/>
                    <a:pt x="142" y="40"/>
                  </a:cubicBezTo>
                  <a:cubicBezTo>
                    <a:pt x="142" y="41"/>
                    <a:pt x="143" y="43"/>
                    <a:pt x="143" y="43"/>
                  </a:cubicBezTo>
                  <a:cubicBezTo>
                    <a:pt x="143" y="44"/>
                    <a:pt x="143" y="47"/>
                    <a:pt x="143" y="47"/>
                  </a:cubicBezTo>
                  <a:cubicBezTo>
                    <a:pt x="143" y="49"/>
                    <a:pt x="143" y="51"/>
                    <a:pt x="144" y="52"/>
                  </a:cubicBezTo>
                  <a:cubicBezTo>
                    <a:pt x="144" y="53"/>
                    <a:pt x="145" y="54"/>
                    <a:pt x="145" y="55"/>
                  </a:cubicBezTo>
                  <a:cubicBezTo>
                    <a:pt x="146" y="56"/>
                    <a:pt x="148" y="56"/>
                    <a:pt x="148" y="57"/>
                  </a:cubicBezTo>
                  <a:cubicBezTo>
                    <a:pt x="149" y="57"/>
                    <a:pt x="147" y="59"/>
                    <a:pt x="146" y="59"/>
                  </a:cubicBezTo>
                  <a:cubicBezTo>
                    <a:pt x="146" y="60"/>
                    <a:pt x="145" y="60"/>
                    <a:pt x="145" y="61"/>
                  </a:cubicBezTo>
                  <a:cubicBezTo>
                    <a:pt x="145" y="62"/>
                    <a:pt x="146" y="64"/>
                    <a:pt x="146" y="65"/>
                  </a:cubicBezTo>
                  <a:cubicBezTo>
                    <a:pt x="147" y="66"/>
                    <a:pt x="148" y="69"/>
                    <a:pt x="149" y="70"/>
                  </a:cubicBezTo>
                  <a:cubicBezTo>
                    <a:pt x="149" y="71"/>
                    <a:pt x="150" y="73"/>
                    <a:pt x="150" y="74"/>
                  </a:cubicBezTo>
                  <a:cubicBezTo>
                    <a:pt x="151" y="76"/>
                    <a:pt x="153" y="77"/>
                    <a:pt x="153" y="78"/>
                  </a:cubicBezTo>
                  <a:cubicBezTo>
                    <a:pt x="153" y="79"/>
                    <a:pt x="154" y="81"/>
                    <a:pt x="154" y="82"/>
                  </a:cubicBezTo>
                  <a:cubicBezTo>
                    <a:pt x="154" y="85"/>
                    <a:pt x="153" y="90"/>
                    <a:pt x="153" y="92"/>
                  </a:cubicBezTo>
                  <a:cubicBezTo>
                    <a:pt x="152" y="94"/>
                    <a:pt x="150" y="97"/>
                    <a:pt x="149" y="100"/>
                  </a:cubicBezTo>
                  <a:cubicBezTo>
                    <a:pt x="149" y="100"/>
                    <a:pt x="148" y="101"/>
                    <a:pt x="148" y="102"/>
                  </a:cubicBezTo>
                  <a:cubicBezTo>
                    <a:pt x="148" y="102"/>
                    <a:pt x="149" y="103"/>
                    <a:pt x="149" y="103"/>
                  </a:cubicBezTo>
                  <a:cubicBezTo>
                    <a:pt x="149" y="103"/>
                    <a:pt x="152" y="104"/>
                    <a:pt x="152" y="104"/>
                  </a:cubicBezTo>
                  <a:cubicBezTo>
                    <a:pt x="153" y="105"/>
                    <a:pt x="153" y="105"/>
                    <a:pt x="154" y="106"/>
                  </a:cubicBezTo>
                  <a:cubicBezTo>
                    <a:pt x="155" y="106"/>
                    <a:pt x="155" y="107"/>
                    <a:pt x="156" y="108"/>
                  </a:cubicBezTo>
                  <a:cubicBezTo>
                    <a:pt x="156" y="109"/>
                    <a:pt x="158" y="109"/>
                    <a:pt x="158" y="109"/>
                  </a:cubicBezTo>
                  <a:cubicBezTo>
                    <a:pt x="158" y="110"/>
                    <a:pt x="159" y="112"/>
                    <a:pt x="160" y="113"/>
                  </a:cubicBezTo>
                  <a:cubicBezTo>
                    <a:pt x="161" y="114"/>
                    <a:pt x="162" y="117"/>
                    <a:pt x="163" y="118"/>
                  </a:cubicBezTo>
                  <a:cubicBezTo>
                    <a:pt x="164" y="119"/>
                    <a:pt x="165" y="120"/>
                    <a:pt x="166" y="121"/>
                  </a:cubicBezTo>
                  <a:cubicBezTo>
                    <a:pt x="166" y="122"/>
                    <a:pt x="169" y="123"/>
                    <a:pt x="170" y="123"/>
                  </a:cubicBezTo>
                  <a:cubicBezTo>
                    <a:pt x="171" y="124"/>
                    <a:pt x="172" y="125"/>
                    <a:pt x="173" y="126"/>
                  </a:cubicBezTo>
                  <a:cubicBezTo>
                    <a:pt x="173" y="126"/>
                    <a:pt x="174" y="128"/>
                    <a:pt x="174" y="128"/>
                  </a:cubicBezTo>
                  <a:cubicBezTo>
                    <a:pt x="174" y="129"/>
                    <a:pt x="173" y="131"/>
                    <a:pt x="172" y="132"/>
                  </a:cubicBezTo>
                  <a:cubicBezTo>
                    <a:pt x="172" y="133"/>
                    <a:pt x="171" y="135"/>
                    <a:pt x="171" y="136"/>
                  </a:cubicBezTo>
                  <a:cubicBezTo>
                    <a:pt x="171" y="137"/>
                    <a:pt x="172" y="138"/>
                    <a:pt x="172" y="139"/>
                  </a:cubicBezTo>
                  <a:cubicBezTo>
                    <a:pt x="172" y="139"/>
                    <a:pt x="173" y="141"/>
                    <a:pt x="174" y="142"/>
                  </a:cubicBezTo>
                  <a:cubicBezTo>
                    <a:pt x="175" y="142"/>
                    <a:pt x="176" y="143"/>
                    <a:pt x="176" y="144"/>
                  </a:cubicBezTo>
                  <a:cubicBezTo>
                    <a:pt x="177" y="145"/>
                    <a:pt x="178" y="145"/>
                    <a:pt x="178" y="146"/>
                  </a:cubicBezTo>
                  <a:cubicBezTo>
                    <a:pt x="178" y="146"/>
                    <a:pt x="178" y="148"/>
                    <a:pt x="178" y="148"/>
                  </a:cubicBezTo>
                  <a:cubicBezTo>
                    <a:pt x="177" y="149"/>
                    <a:pt x="175" y="149"/>
                    <a:pt x="175" y="150"/>
                  </a:cubicBezTo>
                  <a:cubicBezTo>
                    <a:pt x="174" y="151"/>
                    <a:pt x="173" y="153"/>
                    <a:pt x="172" y="153"/>
                  </a:cubicBezTo>
                  <a:cubicBezTo>
                    <a:pt x="172" y="154"/>
                    <a:pt x="170" y="153"/>
                    <a:pt x="169" y="153"/>
                  </a:cubicBezTo>
                  <a:cubicBezTo>
                    <a:pt x="169" y="153"/>
                    <a:pt x="168" y="152"/>
                    <a:pt x="167" y="151"/>
                  </a:cubicBezTo>
                  <a:cubicBezTo>
                    <a:pt x="166" y="151"/>
                    <a:pt x="165" y="150"/>
                    <a:pt x="164" y="150"/>
                  </a:cubicBezTo>
                  <a:cubicBezTo>
                    <a:pt x="163" y="150"/>
                    <a:pt x="161" y="150"/>
                    <a:pt x="161" y="151"/>
                  </a:cubicBezTo>
                  <a:cubicBezTo>
                    <a:pt x="160" y="151"/>
                    <a:pt x="159" y="152"/>
                    <a:pt x="159" y="153"/>
                  </a:cubicBezTo>
                  <a:cubicBezTo>
                    <a:pt x="159" y="153"/>
                    <a:pt x="159" y="155"/>
                    <a:pt x="159" y="156"/>
                  </a:cubicBezTo>
                  <a:cubicBezTo>
                    <a:pt x="158" y="156"/>
                    <a:pt x="156" y="157"/>
                    <a:pt x="156" y="158"/>
                  </a:cubicBezTo>
                  <a:cubicBezTo>
                    <a:pt x="155" y="158"/>
                    <a:pt x="153" y="160"/>
                    <a:pt x="153" y="161"/>
                  </a:cubicBezTo>
                  <a:cubicBezTo>
                    <a:pt x="153" y="161"/>
                    <a:pt x="153" y="162"/>
                    <a:pt x="153" y="163"/>
                  </a:cubicBezTo>
                  <a:cubicBezTo>
                    <a:pt x="154" y="164"/>
                    <a:pt x="155" y="165"/>
                    <a:pt x="156" y="165"/>
                  </a:cubicBezTo>
                  <a:cubicBezTo>
                    <a:pt x="156" y="166"/>
                    <a:pt x="158" y="167"/>
                    <a:pt x="158" y="168"/>
                  </a:cubicBezTo>
                  <a:cubicBezTo>
                    <a:pt x="158" y="169"/>
                    <a:pt x="156" y="169"/>
                    <a:pt x="156" y="171"/>
                  </a:cubicBezTo>
                  <a:cubicBezTo>
                    <a:pt x="155" y="171"/>
                    <a:pt x="155" y="172"/>
                    <a:pt x="155" y="173"/>
                  </a:cubicBezTo>
                  <a:cubicBezTo>
                    <a:pt x="155" y="173"/>
                    <a:pt x="155" y="173"/>
                    <a:pt x="155" y="17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1"/>
            <p:cNvSpPr>
              <a:spLocks/>
            </p:cNvSpPr>
            <p:nvPr/>
          </p:nvSpPr>
          <p:spPr bwMode="auto">
            <a:xfrm>
              <a:off x="1853" y="3177"/>
              <a:ext cx="607" cy="495"/>
            </a:xfrm>
            <a:custGeom>
              <a:avLst/>
              <a:gdLst>
                <a:gd name="T0" fmla="*/ 2 w 256"/>
                <a:gd name="T1" fmla="*/ 139 h 209"/>
                <a:gd name="T2" fmla="*/ 16 w 256"/>
                <a:gd name="T3" fmla="*/ 129 h 209"/>
                <a:gd name="T4" fmla="*/ 28 w 256"/>
                <a:gd name="T5" fmla="*/ 119 h 209"/>
                <a:gd name="T6" fmla="*/ 42 w 256"/>
                <a:gd name="T7" fmla="*/ 130 h 209"/>
                <a:gd name="T8" fmla="*/ 53 w 256"/>
                <a:gd name="T9" fmla="*/ 137 h 209"/>
                <a:gd name="T10" fmla="*/ 65 w 256"/>
                <a:gd name="T11" fmla="*/ 132 h 209"/>
                <a:gd name="T12" fmla="*/ 55 w 256"/>
                <a:gd name="T13" fmla="*/ 113 h 209"/>
                <a:gd name="T14" fmla="*/ 54 w 256"/>
                <a:gd name="T15" fmla="*/ 88 h 209"/>
                <a:gd name="T16" fmla="*/ 45 w 256"/>
                <a:gd name="T17" fmla="*/ 73 h 209"/>
                <a:gd name="T18" fmla="*/ 63 w 256"/>
                <a:gd name="T19" fmla="*/ 58 h 209"/>
                <a:gd name="T20" fmla="*/ 70 w 256"/>
                <a:gd name="T21" fmla="*/ 58 h 209"/>
                <a:gd name="T22" fmla="*/ 71 w 256"/>
                <a:gd name="T23" fmla="*/ 46 h 209"/>
                <a:gd name="T24" fmla="*/ 75 w 256"/>
                <a:gd name="T25" fmla="*/ 35 h 209"/>
                <a:gd name="T26" fmla="*/ 84 w 256"/>
                <a:gd name="T27" fmla="*/ 29 h 209"/>
                <a:gd name="T28" fmla="*/ 93 w 256"/>
                <a:gd name="T29" fmla="*/ 27 h 209"/>
                <a:gd name="T30" fmla="*/ 110 w 256"/>
                <a:gd name="T31" fmla="*/ 24 h 209"/>
                <a:gd name="T32" fmla="*/ 124 w 256"/>
                <a:gd name="T33" fmla="*/ 30 h 209"/>
                <a:gd name="T34" fmla="*/ 135 w 256"/>
                <a:gd name="T35" fmla="*/ 46 h 209"/>
                <a:gd name="T36" fmla="*/ 153 w 256"/>
                <a:gd name="T37" fmla="*/ 50 h 209"/>
                <a:gd name="T38" fmla="*/ 168 w 256"/>
                <a:gd name="T39" fmla="*/ 38 h 209"/>
                <a:gd name="T40" fmla="*/ 167 w 256"/>
                <a:gd name="T41" fmla="*/ 25 h 209"/>
                <a:gd name="T42" fmla="*/ 172 w 256"/>
                <a:gd name="T43" fmla="*/ 19 h 209"/>
                <a:gd name="T44" fmla="*/ 184 w 256"/>
                <a:gd name="T45" fmla="*/ 8 h 209"/>
                <a:gd name="T46" fmla="*/ 191 w 256"/>
                <a:gd name="T47" fmla="*/ 1 h 209"/>
                <a:gd name="T48" fmla="*/ 208 w 256"/>
                <a:gd name="T49" fmla="*/ 14 h 209"/>
                <a:gd name="T50" fmla="*/ 215 w 256"/>
                <a:gd name="T51" fmla="*/ 30 h 209"/>
                <a:gd name="T52" fmla="*/ 227 w 256"/>
                <a:gd name="T53" fmla="*/ 31 h 209"/>
                <a:gd name="T54" fmla="*/ 237 w 256"/>
                <a:gd name="T55" fmla="*/ 53 h 209"/>
                <a:gd name="T56" fmla="*/ 242 w 256"/>
                <a:gd name="T57" fmla="*/ 73 h 209"/>
                <a:gd name="T58" fmla="*/ 252 w 256"/>
                <a:gd name="T59" fmla="*/ 88 h 209"/>
                <a:gd name="T60" fmla="*/ 256 w 256"/>
                <a:gd name="T61" fmla="*/ 106 h 209"/>
                <a:gd name="T62" fmla="*/ 249 w 256"/>
                <a:gd name="T63" fmla="*/ 118 h 209"/>
                <a:gd name="T64" fmla="*/ 233 w 256"/>
                <a:gd name="T65" fmla="*/ 134 h 209"/>
                <a:gd name="T66" fmla="*/ 213 w 256"/>
                <a:gd name="T67" fmla="*/ 140 h 209"/>
                <a:gd name="T68" fmla="*/ 200 w 256"/>
                <a:gd name="T69" fmla="*/ 150 h 209"/>
                <a:gd name="T70" fmla="*/ 184 w 256"/>
                <a:gd name="T71" fmla="*/ 148 h 209"/>
                <a:gd name="T72" fmla="*/ 175 w 256"/>
                <a:gd name="T73" fmla="*/ 159 h 209"/>
                <a:gd name="T74" fmla="*/ 146 w 256"/>
                <a:gd name="T75" fmla="*/ 169 h 209"/>
                <a:gd name="T76" fmla="*/ 127 w 256"/>
                <a:gd name="T77" fmla="*/ 168 h 209"/>
                <a:gd name="T78" fmla="*/ 106 w 256"/>
                <a:gd name="T79" fmla="*/ 166 h 209"/>
                <a:gd name="T80" fmla="*/ 99 w 256"/>
                <a:gd name="T81" fmla="*/ 173 h 209"/>
                <a:gd name="T82" fmla="*/ 114 w 256"/>
                <a:gd name="T83" fmla="*/ 178 h 209"/>
                <a:gd name="T84" fmla="*/ 119 w 256"/>
                <a:gd name="T85" fmla="*/ 193 h 209"/>
                <a:gd name="T86" fmla="*/ 102 w 256"/>
                <a:gd name="T87" fmla="*/ 196 h 209"/>
                <a:gd name="T88" fmla="*/ 90 w 256"/>
                <a:gd name="T89" fmla="*/ 186 h 209"/>
                <a:gd name="T90" fmla="*/ 79 w 256"/>
                <a:gd name="T91" fmla="*/ 188 h 209"/>
                <a:gd name="T92" fmla="*/ 73 w 256"/>
                <a:gd name="T93" fmla="*/ 182 h 209"/>
                <a:gd name="T94" fmla="*/ 61 w 256"/>
                <a:gd name="T95" fmla="*/ 188 h 209"/>
                <a:gd name="T96" fmla="*/ 51 w 256"/>
                <a:gd name="T97" fmla="*/ 200 h 209"/>
                <a:gd name="T98" fmla="*/ 41 w 256"/>
                <a:gd name="T99" fmla="*/ 202 h 209"/>
                <a:gd name="T100" fmla="*/ 35 w 256"/>
                <a:gd name="T101" fmla="*/ 208 h 209"/>
                <a:gd name="T102" fmla="*/ 29 w 256"/>
                <a:gd name="T103" fmla="*/ 200 h 209"/>
                <a:gd name="T104" fmla="*/ 27 w 256"/>
                <a:gd name="T105" fmla="*/ 186 h 209"/>
                <a:gd name="T106" fmla="*/ 18 w 256"/>
                <a:gd name="T107" fmla="*/ 173 h 209"/>
                <a:gd name="T108" fmla="*/ 1 w 256"/>
                <a:gd name="T109" fmla="*/ 167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6" h="209">
                  <a:moveTo>
                    <a:pt x="0" y="157"/>
                  </a:moveTo>
                  <a:cubicBezTo>
                    <a:pt x="0" y="156"/>
                    <a:pt x="0" y="156"/>
                    <a:pt x="0" y="155"/>
                  </a:cubicBezTo>
                  <a:cubicBezTo>
                    <a:pt x="0" y="154"/>
                    <a:pt x="1" y="152"/>
                    <a:pt x="1" y="150"/>
                  </a:cubicBezTo>
                  <a:cubicBezTo>
                    <a:pt x="1" y="149"/>
                    <a:pt x="1" y="144"/>
                    <a:pt x="1" y="142"/>
                  </a:cubicBezTo>
                  <a:cubicBezTo>
                    <a:pt x="2" y="142"/>
                    <a:pt x="2" y="139"/>
                    <a:pt x="2" y="139"/>
                  </a:cubicBezTo>
                  <a:cubicBezTo>
                    <a:pt x="2" y="137"/>
                    <a:pt x="1" y="134"/>
                    <a:pt x="2" y="133"/>
                  </a:cubicBezTo>
                  <a:cubicBezTo>
                    <a:pt x="3" y="133"/>
                    <a:pt x="3" y="133"/>
                    <a:pt x="3" y="133"/>
                  </a:cubicBezTo>
                  <a:cubicBezTo>
                    <a:pt x="4" y="132"/>
                    <a:pt x="6" y="132"/>
                    <a:pt x="8" y="132"/>
                  </a:cubicBezTo>
                  <a:cubicBezTo>
                    <a:pt x="9" y="131"/>
                    <a:pt x="11" y="129"/>
                    <a:pt x="13" y="129"/>
                  </a:cubicBezTo>
                  <a:cubicBezTo>
                    <a:pt x="14" y="129"/>
                    <a:pt x="15" y="129"/>
                    <a:pt x="16" y="129"/>
                  </a:cubicBezTo>
                  <a:cubicBezTo>
                    <a:pt x="16" y="129"/>
                    <a:pt x="17" y="130"/>
                    <a:pt x="17" y="130"/>
                  </a:cubicBezTo>
                  <a:cubicBezTo>
                    <a:pt x="18" y="130"/>
                    <a:pt x="19" y="127"/>
                    <a:pt x="19" y="126"/>
                  </a:cubicBezTo>
                  <a:cubicBezTo>
                    <a:pt x="21" y="125"/>
                    <a:pt x="22" y="123"/>
                    <a:pt x="23" y="121"/>
                  </a:cubicBezTo>
                  <a:cubicBezTo>
                    <a:pt x="23" y="120"/>
                    <a:pt x="22" y="117"/>
                    <a:pt x="24" y="116"/>
                  </a:cubicBezTo>
                  <a:cubicBezTo>
                    <a:pt x="25" y="116"/>
                    <a:pt x="27" y="118"/>
                    <a:pt x="28" y="119"/>
                  </a:cubicBezTo>
                  <a:cubicBezTo>
                    <a:pt x="28" y="119"/>
                    <a:pt x="29" y="121"/>
                    <a:pt x="29" y="121"/>
                  </a:cubicBezTo>
                  <a:cubicBezTo>
                    <a:pt x="30" y="123"/>
                    <a:pt x="31" y="124"/>
                    <a:pt x="31" y="125"/>
                  </a:cubicBezTo>
                  <a:cubicBezTo>
                    <a:pt x="32" y="126"/>
                    <a:pt x="34" y="125"/>
                    <a:pt x="35" y="126"/>
                  </a:cubicBezTo>
                  <a:cubicBezTo>
                    <a:pt x="37" y="126"/>
                    <a:pt x="37" y="129"/>
                    <a:pt x="38" y="130"/>
                  </a:cubicBezTo>
                  <a:cubicBezTo>
                    <a:pt x="39" y="130"/>
                    <a:pt x="41" y="130"/>
                    <a:pt x="42" y="130"/>
                  </a:cubicBezTo>
                  <a:cubicBezTo>
                    <a:pt x="42" y="130"/>
                    <a:pt x="44" y="130"/>
                    <a:pt x="44" y="130"/>
                  </a:cubicBezTo>
                  <a:cubicBezTo>
                    <a:pt x="44" y="131"/>
                    <a:pt x="44" y="133"/>
                    <a:pt x="44" y="133"/>
                  </a:cubicBezTo>
                  <a:cubicBezTo>
                    <a:pt x="44" y="134"/>
                    <a:pt x="45" y="136"/>
                    <a:pt x="47" y="136"/>
                  </a:cubicBezTo>
                  <a:cubicBezTo>
                    <a:pt x="47" y="136"/>
                    <a:pt x="48" y="136"/>
                    <a:pt x="49" y="136"/>
                  </a:cubicBezTo>
                  <a:cubicBezTo>
                    <a:pt x="50" y="137"/>
                    <a:pt x="52" y="137"/>
                    <a:pt x="53" y="137"/>
                  </a:cubicBezTo>
                  <a:cubicBezTo>
                    <a:pt x="54" y="137"/>
                    <a:pt x="55" y="137"/>
                    <a:pt x="55" y="137"/>
                  </a:cubicBezTo>
                  <a:cubicBezTo>
                    <a:pt x="56" y="137"/>
                    <a:pt x="55" y="134"/>
                    <a:pt x="56" y="134"/>
                  </a:cubicBezTo>
                  <a:cubicBezTo>
                    <a:pt x="57" y="133"/>
                    <a:pt x="58" y="135"/>
                    <a:pt x="60" y="136"/>
                  </a:cubicBezTo>
                  <a:cubicBezTo>
                    <a:pt x="61" y="136"/>
                    <a:pt x="63" y="138"/>
                    <a:pt x="64" y="137"/>
                  </a:cubicBezTo>
                  <a:cubicBezTo>
                    <a:pt x="65" y="137"/>
                    <a:pt x="65" y="133"/>
                    <a:pt x="65" y="132"/>
                  </a:cubicBezTo>
                  <a:cubicBezTo>
                    <a:pt x="65" y="130"/>
                    <a:pt x="64" y="127"/>
                    <a:pt x="64" y="126"/>
                  </a:cubicBezTo>
                  <a:cubicBezTo>
                    <a:pt x="63" y="124"/>
                    <a:pt x="61" y="123"/>
                    <a:pt x="61" y="122"/>
                  </a:cubicBezTo>
                  <a:cubicBezTo>
                    <a:pt x="60" y="121"/>
                    <a:pt x="60" y="120"/>
                    <a:pt x="60" y="119"/>
                  </a:cubicBezTo>
                  <a:cubicBezTo>
                    <a:pt x="59" y="118"/>
                    <a:pt x="57" y="116"/>
                    <a:pt x="57" y="116"/>
                  </a:cubicBezTo>
                  <a:cubicBezTo>
                    <a:pt x="57" y="115"/>
                    <a:pt x="55" y="114"/>
                    <a:pt x="55" y="113"/>
                  </a:cubicBezTo>
                  <a:cubicBezTo>
                    <a:pt x="54" y="111"/>
                    <a:pt x="55" y="108"/>
                    <a:pt x="54" y="107"/>
                  </a:cubicBezTo>
                  <a:cubicBezTo>
                    <a:pt x="54" y="106"/>
                    <a:pt x="52" y="105"/>
                    <a:pt x="52" y="104"/>
                  </a:cubicBezTo>
                  <a:cubicBezTo>
                    <a:pt x="52" y="103"/>
                    <a:pt x="52" y="99"/>
                    <a:pt x="52" y="97"/>
                  </a:cubicBezTo>
                  <a:cubicBezTo>
                    <a:pt x="52" y="96"/>
                    <a:pt x="55" y="95"/>
                    <a:pt x="55" y="94"/>
                  </a:cubicBezTo>
                  <a:cubicBezTo>
                    <a:pt x="55" y="92"/>
                    <a:pt x="54" y="90"/>
                    <a:pt x="54" y="88"/>
                  </a:cubicBezTo>
                  <a:cubicBezTo>
                    <a:pt x="53" y="87"/>
                    <a:pt x="51" y="85"/>
                    <a:pt x="50" y="84"/>
                  </a:cubicBezTo>
                  <a:cubicBezTo>
                    <a:pt x="50" y="83"/>
                    <a:pt x="48" y="81"/>
                    <a:pt x="48" y="80"/>
                  </a:cubicBezTo>
                  <a:cubicBezTo>
                    <a:pt x="47" y="80"/>
                    <a:pt x="45" y="78"/>
                    <a:pt x="45" y="77"/>
                  </a:cubicBezTo>
                  <a:cubicBezTo>
                    <a:pt x="44" y="77"/>
                    <a:pt x="45" y="76"/>
                    <a:pt x="45" y="75"/>
                  </a:cubicBezTo>
                  <a:cubicBezTo>
                    <a:pt x="45" y="74"/>
                    <a:pt x="45" y="73"/>
                    <a:pt x="45" y="73"/>
                  </a:cubicBezTo>
                  <a:cubicBezTo>
                    <a:pt x="46" y="71"/>
                    <a:pt x="47" y="70"/>
                    <a:pt x="48" y="70"/>
                  </a:cubicBezTo>
                  <a:cubicBezTo>
                    <a:pt x="49" y="69"/>
                    <a:pt x="52" y="68"/>
                    <a:pt x="52" y="68"/>
                  </a:cubicBezTo>
                  <a:cubicBezTo>
                    <a:pt x="54" y="67"/>
                    <a:pt x="55" y="64"/>
                    <a:pt x="56" y="63"/>
                  </a:cubicBezTo>
                  <a:cubicBezTo>
                    <a:pt x="57" y="63"/>
                    <a:pt x="58" y="61"/>
                    <a:pt x="59" y="60"/>
                  </a:cubicBezTo>
                  <a:cubicBezTo>
                    <a:pt x="60" y="60"/>
                    <a:pt x="61" y="58"/>
                    <a:pt x="63" y="58"/>
                  </a:cubicBezTo>
                  <a:cubicBezTo>
                    <a:pt x="63" y="58"/>
                    <a:pt x="64" y="58"/>
                    <a:pt x="64" y="58"/>
                  </a:cubicBezTo>
                  <a:cubicBezTo>
                    <a:pt x="65" y="59"/>
                    <a:pt x="65" y="60"/>
                    <a:pt x="65" y="61"/>
                  </a:cubicBezTo>
                  <a:cubicBezTo>
                    <a:pt x="65" y="61"/>
                    <a:pt x="67" y="61"/>
                    <a:pt x="68" y="61"/>
                  </a:cubicBezTo>
                  <a:cubicBezTo>
                    <a:pt x="68" y="61"/>
                    <a:pt x="70" y="61"/>
                    <a:pt x="70" y="61"/>
                  </a:cubicBezTo>
                  <a:cubicBezTo>
                    <a:pt x="70" y="60"/>
                    <a:pt x="70" y="58"/>
                    <a:pt x="70" y="58"/>
                  </a:cubicBezTo>
                  <a:cubicBezTo>
                    <a:pt x="69" y="57"/>
                    <a:pt x="68" y="57"/>
                    <a:pt x="68" y="56"/>
                  </a:cubicBezTo>
                  <a:cubicBezTo>
                    <a:pt x="67" y="55"/>
                    <a:pt x="67" y="54"/>
                    <a:pt x="68" y="53"/>
                  </a:cubicBezTo>
                  <a:cubicBezTo>
                    <a:pt x="68" y="53"/>
                    <a:pt x="69" y="51"/>
                    <a:pt x="70" y="51"/>
                  </a:cubicBezTo>
                  <a:cubicBezTo>
                    <a:pt x="70" y="50"/>
                    <a:pt x="70" y="48"/>
                    <a:pt x="70" y="48"/>
                  </a:cubicBezTo>
                  <a:cubicBezTo>
                    <a:pt x="70" y="47"/>
                    <a:pt x="70" y="46"/>
                    <a:pt x="71" y="46"/>
                  </a:cubicBezTo>
                  <a:cubicBezTo>
                    <a:pt x="71" y="45"/>
                    <a:pt x="73" y="45"/>
                    <a:pt x="73" y="44"/>
                  </a:cubicBezTo>
                  <a:cubicBezTo>
                    <a:pt x="74" y="44"/>
                    <a:pt x="76" y="44"/>
                    <a:pt x="76" y="43"/>
                  </a:cubicBezTo>
                  <a:cubicBezTo>
                    <a:pt x="76" y="42"/>
                    <a:pt x="74" y="42"/>
                    <a:pt x="74" y="41"/>
                  </a:cubicBezTo>
                  <a:cubicBezTo>
                    <a:pt x="74" y="41"/>
                    <a:pt x="74" y="38"/>
                    <a:pt x="74" y="38"/>
                  </a:cubicBezTo>
                  <a:cubicBezTo>
                    <a:pt x="74" y="37"/>
                    <a:pt x="74" y="35"/>
                    <a:pt x="75" y="35"/>
                  </a:cubicBezTo>
                  <a:cubicBezTo>
                    <a:pt x="75" y="34"/>
                    <a:pt x="75" y="34"/>
                    <a:pt x="75" y="34"/>
                  </a:cubicBezTo>
                  <a:cubicBezTo>
                    <a:pt x="76" y="34"/>
                    <a:pt x="77" y="34"/>
                    <a:pt x="78" y="33"/>
                  </a:cubicBezTo>
                  <a:cubicBezTo>
                    <a:pt x="78" y="32"/>
                    <a:pt x="78" y="31"/>
                    <a:pt x="78" y="30"/>
                  </a:cubicBezTo>
                  <a:cubicBezTo>
                    <a:pt x="78" y="30"/>
                    <a:pt x="80" y="29"/>
                    <a:pt x="80" y="29"/>
                  </a:cubicBezTo>
                  <a:cubicBezTo>
                    <a:pt x="81" y="28"/>
                    <a:pt x="83" y="29"/>
                    <a:pt x="84" y="29"/>
                  </a:cubicBezTo>
                  <a:cubicBezTo>
                    <a:pt x="84" y="30"/>
                    <a:pt x="84" y="31"/>
                    <a:pt x="85" y="31"/>
                  </a:cubicBezTo>
                  <a:cubicBezTo>
                    <a:pt x="86" y="31"/>
                    <a:pt x="86" y="31"/>
                    <a:pt x="87" y="31"/>
                  </a:cubicBezTo>
                  <a:cubicBezTo>
                    <a:pt x="87" y="31"/>
                    <a:pt x="87" y="30"/>
                    <a:pt x="87" y="30"/>
                  </a:cubicBezTo>
                  <a:cubicBezTo>
                    <a:pt x="88" y="29"/>
                    <a:pt x="89" y="29"/>
                    <a:pt x="89" y="28"/>
                  </a:cubicBezTo>
                  <a:cubicBezTo>
                    <a:pt x="90" y="28"/>
                    <a:pt x="92" y="28"/>
                    <a:pt x="93" y="27"/>
                  </a:cubicBezTo>
                  <a:cubicBezTo>
                    <a:pt x="94" y="27"/>
                    <a:pt x="97" y="27"/>
                    <a:pt x="99" y="27"/>
                  </a:cubicBezTo>
                  <a:cubicBezTo>
                    <a:pt x="99" y="28"/>
                    <a:pt x="100" y="28"/>
                    <a:pt x="100" y="28"/>
                  </a:cubicBezTo>
                  <a:cubicBezTo>
                    <a:pt x="102" y="29"/>
                    <a:pt x="105" y="30"/>
                    <a:pt x="106" y="29"/>
                  </a:cubicBezTo>
                  <a:cubicBezTo>
                    <a:pt x="107" y="28"/>
                    <a:pt x="107" y="27"/>
                    <a:pt x="107" y="27"/>
                  </a:cubicBezTo>
                  <a:cubicBezTo>
                    <a:pt x="108" y="26"/>
                    <a:pt x="109" y="24"/>
                    <a:pt x="110" y="24"/>
                  </a:cubicBezTo>
                  <a:cubicBezTo>
                    <a:pt x="110" y="23"/>
                    <a:pt x="110" y="22"/>
                    <a:pt x="111" y="22"/>
                  </a:cubicBezTo>
                  <a:cubicBezTo>
                    <a:pt x="112" y="22"/>
                    <a:pt x="114" y="23"/>
                    <a:pt x="115" y="24"/>
                  </a:cubicBezTo>
                  <a:cubicBezTo>
                    <a:pt x="115" y="24"/>
                    <a:pt x="116" y="25"/>
                    <a:pt x="117" y="26"/>
                  </a:cubicBezTo>
                  <a:cubicBezTo>
                    <a:pt x="117" y="27"/>
                    <a:pt x="119" y="28"/>
                    <a:pt x="120" y="28"/>
                  </a:cubicBezTo>
                  <a:cubicBezTo>
                    <a:pt x="121" y="29"/>
                    <a:pt x="123" y="30"/>
                    <a:pt x="124" y="30"/>
                  </a:cubicBezTo>
                  <a:cubicBezTo>
                    <a:pt x="125" y="31"/>
                    <a:pt x="127" y="34"/>
                    <a:pt x="129" y="35"/>
                  </a:cubicBezTo>
                  <a:cubicBezTo>
                    <a:pt x="129" y="35"/>
                    <a:pt x="130" y="37"/>
                    <a:pt x="131" y="38"/>
                  </a:cubicBezTo>
                  <a:cubicBezTo>
                    <a:pt x="132" y="39"/>
                    <a:pt x="134" y="39"/>
                    <a:pt x="134" y="40"/>
                  </a:cubicBezTo>
                  <a:cubicBezTo>
                    <a:pt x="135" y="41"/>
                    <a:pt x="133" y="42"/>
                    <a:pt x="133" y="44"/>
                  </a:cubicBezTo>
                  <a:cubicBezTo>
                    <a:pt x="133" y="44"/>
                    <a:pt x="135" y="45"/>
                    <a:pt x="135" y="46"/>
                  </a:cubicBezTo>
                  <a:cubicBezTo>
                    <a:pt x="135" y="47"/>
                    <a:pt x="136" y="47"/>
                    <a:pt x="136" y="47"/>
                  </a:cubicBezTo>
                  <a:cubicBezTo>
                    <a:pt x="138" y="48"/>
                    <a:pt x="139" y="46"/>
                    <a:pt x="140" y="47"/>
                  </a:cubicBezTo>
                  <a:cubicBezTo>
                    <a:pt x="141" y="47"/>
                    <a:pt x="143" y="48"/>
                    <a:pt x="143" y="48"/>
                  </a:cubicBezTo>
                  <a:cubicBezTo>
                    <a:pt x="145" y="49"/>
                    <a:pt x="146" y="50"/>
                    <a:pt x="148" y="50"/>
                  </a:cubicBezTo>
                  <a:cubicBezTo>
                    <a:pt x="149" y="50"/>
                    <a:pt x="152" y="50"/>
                    <a:pt x="153" y="50"/>
                  </a:cubicBezTo>
                  <a:cubicBezTo>
                    <a:pt x="153" y="49"/>
                    <a:pt x="155" y="47"/>
                    <a:pt x="155" y="46"/>
                  </a:cubicBezTo>
                  <a:cubicBezTo>
                    <a:pt x="156" y="45"/>
                    <a:pt x="158" y="45"/>
                    <a:pt x="158" y="44"/>
                  </a:cubicBezTo>
                  <a:cubicBezTo>
                    <a:pt x="159" y="44"/>
                    <a:pt x="161" y="40"/>
                    <a:pt x="162" y="40"/>
                  </a:cubicBezTo>
                  <a:cubicBezTo>
                    <a:pt x="162" y="40"/>
                    <a:pt x="164" y="40"/>
                    <a:pt x="164" y="40"/>
                  </a:cubicBezTo>
                  <a:cubicBezTo>
                    <a:pt x="165" y="39"/>
                    <a:pt x="167" y="39"/>
                    <a:pt x="168" y="38"/>
                  </a:cubicBezTo>
                  <a:cubicBezTo>
                    <a:pt x="168" y="38"/>
                    <a:pt x="167" y="36"/>
                    <a:pt x="167" y="35"/>
                  </a:cubicBezTo>
                  <a:cubicBezTo>
                    <a:pt x="167" y="34"/>
                    <a:pt x="166" y="32"/>
                    <a:pt x="165" y="31"/>
                  </a:cubicBezTo>
                  <a:cubicBezTo>
                    <a:pt x="165" y="31"/>
                    <a:pt x="165" y="30"/>
                    <a:pt x="165" y="29"/>
                  </a:cubicBezTo>
                  <a:cubicBezTo>
                    <a:pt x="166" y="28"/>
                    <a:pt x="166" y="27"/>
                    <a:pt x="166" y="27"/>
                  </a:cubicBezTo>
                  <a:cubicBezTo>
                    <a:pt x="166" y="26"/>
                    <a:pt x="166" y="25"/>
                    <a:pt x="167" y="25"/>
                  </a:cubicBezTo>
                  <a:cubicBezTo>
                    <a:pt x="167" y="24"/>
                    <a:pt x="168" y="25"/>
                    <a:pt x="169" y="25"/>
                  </a:cubicBezTo>
                  <a:cubicBezTo>
                    <a:pt x="169" y="25"/>
                    <a:pt x="171" y="26"/>
                    <a:pt x="171" y="25"/>
                  </a:cubicBezTo>
                  <a:cubicBezTo>
                    <a:pt x="171" y="25"/>
                    <a:pt x="171" y="24"/>
                    <a:pt x="171" y="24"/>
                  </a:cubicBezTo>
                  <a:cubicBezTo>
                    <a:pt x="171" y="23"/>
                    <a:pt x="171" y="22"/>
                    <a:pt x="171" y="21"/>
                  </a:cubicBezTo>
                  <a:cubicBezTo>
                    <a:pt x="171" y="21"/>
                    <a:pt x="172" y="19"/>
                    <a:pt x="172" y="19"/>
                  </a:cubicBezTo>
                  <a:cubicBezTo>
                    <a:pt x="172" y="18"/>
                    <a:pt x="172" y="17"/>
                    <a:pt x="172" y="16"/>
                  </a:cubicBezTo>
                  <a:cubicBezTo>
                    <a:pt x="173" y="15"/>
                    <a:pt x="174" y="14"/>
                    <a:pt x="174" y="13"/>
                  </a:cubicBezTo>
                  <a:cubicBezTo>
                    <a:pt x="175" y="12"/>
                    <a:pt x="177" y="12"/>
                    <a:pt x="178" y="11"/>
                  </a:cubicBezTo>
                  <a:cubicBezTo>
                    <a:pt x="178" y="11"/>
                    <a:pt x="179" y="10"/>
                    <a:pt x="180" y="9"/>
                  </a:cubicBezTo>
                  <a:cubicBezTo>
                    <a:pt x="181" y="9"/>
                    <a:pt x="183" y="9"/>
                    <a:pt x="184" y="8"/>
                  </a:cubicBezTo>
                  <a:cubicBezTo>
                    <a:pt x="185" y="8"/>
                    <a:pt x="185" y="7"/>
                    <a:pt x="185" y="6"/>
                  </a:cubicBezTo>
                  <a:cubicBezTo>
                    <a:pt x="185" y="5"/>
                    <a:pt x="185" y="4"/>
                    <a:pt x="185" y="3"/>
                  </a:cubicBezTo>
                  <a:cubicBezTo>
                    <a:pt x="185" y="2"/>
                    <a:pt x="186" y="1"/>
                    <a:pt x="187" y="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8" y="1"/>
                    <a:pt x="190" y="1"/>
                    <a:pt x="191" y="1"/>
                  </a:cubicBezTo>
                  <a:cubicBezTo>
                    <a:pt x="192" y="1"/>
                    <a:pt x="194" y="1"/>
                    <a:pt x="195" y="1"/>
                  </a:cubicBezTo>
                  <a:cubicBezTo>
                    <a:pt x="196" y="2"/>
                    <a:pt x="198" y="5"/>
                    <a:pt x="199" y="5"/>
                  </a:cubicBezTo>
                  <a:cubicBezTo>
                    <a:pt x="200" y="6"/>
                    <a:pt x="201" y="7"/>
                    <a:pt x="201" y="7"/>
                  </a:cubicBezTo>
                  <a:cubicBezTo>
                    <a:pt x="203" y="8"/>
                    <a:pt x="205" y="9"/>
                    <a:pt x="205" y="10"/>
                  </a:cubicBezTo>
                  <a:cubicBezTo>
                    <a:pt x="207" y="11"/>
                    <a:pt x="208" y="13"/>
                    <a:pt x="208" y="14"/>
                  </a:cubicBezTo>
                  <a:cubicBezTo>
                    <a:pt x="209" y="15"/>
                    <a:pt x="210" y="17"/>
                    <a:pt x="211" y="17"/>
                  </a:cubicBezTo>
                  <a:cubicBezTo>
                    <a:pt x="211" y="18"/>
                    <a:pt x="213" y="18"/>
                    <a:pt x="214" y="19"/>
                  </a:cubicBezTo>
                  <a:cubicBezTo>
                    <a:pt x="214" y="19"/>
                    <a:pt x="215" y="21"/>
                    <a:pt x="215" y="22"/>
                  </a:cubicBezTo>
                  <a:cubicBezTo>
                    <a:pt x="215" y="23"/>
                    <a:pt x="214" y="26"/>
                    <a:pt x="214" y="27"/>
                  </a:cubicBezTo>
                  <a:cubicBezTo>
                    <a:pt x="214" y="28"/>
                    <a:pt x="214" y="30"/>
                    <a:pt x="215" y="30"/>
                  </a:cubicBezTo>
                  <a:cubicBezTo>
                    <a:pt x="215" y="31"/>
                    <a:pt x="218" y="32"/>
                    <a:pt x="218" y="31"/>
                  </a:cubicBezTo>
                  <a:cubicBezTo>
                    <a:pt x="219" y="31"/>
                    <a:pt x="220" y="30"/>
                    <a:pt x="220" y="30"/>
                  </a:cubicBezTo>
                  <a:cubicBezTo>
                    <a:pt x="220" y="30"/>
                    <a:pt x="221" y="28"/>
                    <a:pt x="222" y="28"/>
                  </a:cubicBezTo>
                  <a:cubicBezTo>
                    <a:pt x="223" y="28"/>
                    <a:pt x="224" y="28"/>
                    <a:pt x="225" y="28"/>
                  </a:cubicBezTo>
                  <a:cubicBezTo>
                    <a:pt x="226" y="29"/>
                    <a:pt x="227" y="31"/>
                    <a:pt x="227" y="31"/>
                  </a:cubicBezTo>
                  <a:cubicBezTo>
                    <a:pt x="228" y="32"/>
                    <a:pt x="227" y="35"/>
                    <a:pt x="227" y="37"/>
                  </a:cubicBezTo>
                  <a:cubicBezTo>
                    <a:pt x="228" y="38"/>
                    <a:pt x="229" y="41"/>
                    <a:pt x="230" y="42"/>
                  </a:cubicBezTo>
                  <a:cubicBezTo>
                    <a:pt x="230" y="43"/>
                    <a:pt x="232" y="45"/>
                    <a:pt x="233" y="47"/>
                  </a:cubicBezTo>
                  <a:cubicBezTo>
                    <a:pt x="233" y="47"/>
                    <a:pt x="235" y="48"/>
                    <a:pt x="236" y="49"/>
                  </a:cubicBezTo>
                  <a:cubicBezTo>
                    <a:pt x="236" y="50"/>
                    <a:pt x="237" y="51"/>
                    <a:pt x="237" y="53"/>
                  </a:cubicBezTo>
                  <a:cubicBezTo>
                    <a:pt x="237" y="53"/>
                    <a:pt x="236" y="55"/>
                    <a:pt x="236" y="56"/>
                  </a:cubicBezTo>
                  <a:cubicBezTo>
                    <a:pt x="236" y="57"/>
                    <a:pt x="237" y="58"/>
                    <a:pt x="237" y="59"/>
                  </a:cubicBezTo>
                  <a:cubicBezTo>
                    <a:pt x="238" y="61"/>
                    <a:pt x="239" y="64"/>
                    <a:pt x="239" y="65"/>
                  </a:cubicBezTo>
                  <a:cubicBezTo>
                    <a:pt x="239" y="67"/>
                    <a:pt x="239" y="68"/>
                    <a:pt x="239" y="70"/>
                  </a:cubicBezTo>
                  <a:cubicBezTo>
                    <a:pt x="240" y="70"/>
                    <a:pt x="241" y="72"/>
                    <a:pt x="242" y="73"/>
                  </a:cubicBezTo>
                  <a:cubicBezTo>
                    <a:pt x="243" y="74"/>
                    <a:pt x="245" y="74"/>
                    <a:pt x="246" y="75"/>
                  </a:cubicBezTo>
                  <a:cubicBezTo>
                    <a:pt x="247" y="76"/>
                    <a:pt x="249" y="78"/>
                    <a:pt x="249" y="79"/>
                  </a:cubicBezTo>
                  <a:cubicBezTo>
                    <a:pt x="250" y="80"/>
                    <a:pt x="252" y="81"/>
                    <a:pt x="253" y="82"/>
                  </a:cubicBezTo>
                  <a:cubicBezTo>
                    <a:pt x="253" y="83"/>
                    <a:pt x="253" y="84"/>
                    <a:pt x="253" y="84"/>
                  </a:cubicBezTo>
                  <a:cubicBezTo>
                    <a:pt x="253" y="86"/>
                    <a:pt x="252" y="87"/>
                    <a:pt x="252" y="88"/>
                  </a:cubicBezTo>
                  <a:cubicBezTo>
                    <a:pt x="252" y="90"/>
                    <a:pt x="252" y="91"/>
                    <a:pt x="252" y="92"/>
                  </a:cubicBezTo>
                  <a:cubicBezTo>
                    <a:pt x="253" y="93"/>
                    <a:pt x="254" y="94"/>
                    <a:pt x="254" y="94"/>
                  </a:cubicBezTo>
                  <a:cubicBezTo>
                    <a:pt x="255" y="95"/>
                    <a:pt x="256" y="97"/>
                    <a:pt x="256" y="98"/>
                  </a:cubicBezTo>
                  <a:cubicBezTo>
                    <a:pt x="256" y="98"/>
                    <a:pt x="255" y="100"/>
                    <a:pt x="255" y="101"/>
                  </a:cubicBezTo>
                  <a:cubicBezTo>
                    <a:pt x="255" y="102"/>
                    <a:pt x="256" y="104"/>
                    <a:pt x="256" y="106"/>
                  </a:cubicBezTo>
                  <a:cubicBezTo>
                    <a:pt x="256" y="106"/>
                    <a:pt x="254" y="108"/>
                    <a:pt x="254" y="109"/>
                  </a:cubicBezTo>
                  <a:cubicBezTo>
                    <a:pt x="254" y="110"/>
                    <a:pt x="254" y="110"/>
                    <a:pt x="254" y="111"/>
                  </a:cubicBezTo>
                  <a:cubicBezTo>
                    <a:pt x="254" y="111"/>
                    <a:pt x="254" y="111"/>
                    <a:pt x="254" y="111"/>
                  </a:cubicBezTo>
                  <a:cubicBezTo>
                    <a:pt x="253" y="111"/>
                    <a:pt x="251" y="113"/>
                    <a:pt x="250" y="114"/>
                  </a:cubicBezTo>
                  <a:cubicBezTo>
                    <a:pt x="250" y="115"/>
                    <a:pt x="250" y="117"/>
                    <a:pt x="249" y="118"/>
                  </a:cubicBezTo>
                  <a:cubicBezTo>
                    <a:pt x="249" y="119"/>
                    <a:pt x="249" y="120"/>
                    <a:pt x="249" y="121"/>
                  </a:cubicBezTo>
                  <a:cubicBezTo>
                    <a:pt x="248" y="121"/>
                    <a:pt x="246" y="121"/>
                    <a:pt x="244" y="122"/>
                  </a:cubicBezTo>
                  <a:cubicBezTo>
                    <a:pt x="243" y="122"/>
                    <a:pt x="241" y="123"/>
                    <a:pt x="241" y="124"/>
                  </a:cubicBezTo>
                  <a:cubicBezTo>
                    <a:pt x="239" y="126"/>
                    <a:pt x="237" y="129"/>
                    <a:pt x="236" y="130"/>
                  </a:cubicBezTo>
                  <a:cubicBezTo>
                    <a:pt x="236" y="132"/>
                    <a:pt x="234" y="134"/>
                    <a:pt x="233" y="134"/>
                  </a:cubicBezTo>
                  <a:cubicBezTo>
                    <a:pt x="233" y="136"/>
                    <a:pt x="231" y="137"/>
                    <a:pt x="231" y="137"/>
                  </a:cubicBezTo>
                  <a:cubicBezTo>
                    <a:pt x="230" y="139"/>
                    <a:pt x="226" y="139"/>
                    <a:pt x="224" y="140"/>
                  </a:cubicBezTo>
                  <a:cubicBezTo>
                    <a:pt x="224" y="140"/>
                    <a:pt x="222" y="142"/>
                    <a:pt x="221" y="142"/>
                  </a:cubicBezTo>
                  <a:cubicBezTo>
                    <a:pt x="220" y="142"/>
                    <a:pt x="218" y="142"/>
                    <a:pt x="217" y="142"/>
                  </a:cubicBezTo>
                  <a:cubicBezTo>
                    <a:pt x="215" y="142"/>
                    <a:pt x="214" y="140"/>
                    <a:pt x="213" y="140"/>
                  </a:cubicBezTo>
                  <a:cubicBezTo>
                    <a:pt x="213" y="140"/>
                    <a:pt x="211" y="142"/>
                    <a:pt x="210" y="143"/>
                  </a:cubicBezTo>
                  <a:cubicBezTo>
                    <a:pt x="209" y="143"/>
                    <a:pt x="207" y="143"/>
                    <a:pt x="206" y="143"/>
                  </a:cubicBezTo>
                  <a:cubicBezTo>
                    <a:pt x="205" y="144"/>
                    <a:pt x="206" y="146"/>
                    <a:pt x="206" y="147"/>
                  </a:cubicBezTo>
                  <a:cubicBezTo>
                    <a:pt x="205" y="148"/>
                    <a:pt x="205" y="150"/>
                    <a:pt x="204" y="150"/>
                  </a:cubicBezTo>
                  <a:cubicBezTo>
                    <a:pt x="203" y="150"/>
                    <a:pt x="201" y="150"/>
                    <a:pt x="200" y="150"/>
                  </a:cubicBezTo>
                  <a:cubicBezTo>
                    <a:pt x="200" y="150"/>
                    <a:pt x="198" y="152"/>
                    <a:pt x="198" y="152"/>
                  </a:cubicBezTo>
                  <a:cubicBezTo>
                    <a:pt x="197" y="152"/>
                    <a:pt x="194" y="152"/>
                    <a:pt x="192" y="152"/>
                  </a:cubicBezTo>
                  <a:cubicBezTo>
                    <a:pt x="192" y="151"/>
                    <a:pt x="191" y="149"/>
                    <a:pt x="190" y="149"/>
                  </a:cubicBezTo>
                  <a:cubicBezTo>
                    <a:pt x="189" y="148"/>
                    <a:pt x="187" y="147"/>
                    <a:pt x="186" y="147"/>
                  </a:cubicBezTo>
                  <a:cubicBezTo>
                    <a:pt x="185" y="147"/>
                    <a:pt x="184" y="148"/>
                    <a:pt x="184" y="148"/>
                  </a:cubicBezTo>
                  <a:cubicBezTo>
                    <a:pt x="183" y="148"/>
                    <a:pt x="182" y="147"/>
                    <a:pt x="182" y="147"/>
                  </a:cubicBezTo>
                  <a:cubicBezTo>
                    <a:pt x="181" y="148"/>
                    <a:pt x="182" y="150"/>
                    <a:pt x="182" y="151"/>
                  </a:cubicBezTo>
                  <a:cubicBezTo>
                    <a:pt x="182" y="152"/>
                    <a:pt x="182" y="154"/>
                    <a:pt x="181" y="154"/>
                  </a:cubicBezTo>
                  <a:cubicBezTo>
                    <a:pt x="181" y="155"/>
                    <a:pt x="179" y="156"/>
                    <a:pt x="178" y="157"/>
                  </a:cubicBezTo>
                  <a:cubicBezTo>
                    <a:pt x="178" y="157"/>
                    <a:pt x="176" y="158"/>
                    <a:pt x="175" y="159"/>
                  </a:cubicBezTo>
                  <a:cubicBezTo>
                    <a:pt x="175" y="160"/>
                    <a:pt x="175" y="162"/>
                    <a:pt x="175" y="162"/>
                  </a:cubicBezTo>
                  <a:cubicBezTo>
                    <a:pt x="174" y="163"/>
                    <a:pt x="171" y="165"/>
                    <a:pt x="170" y="165"/>
                  </a:cubicBezTo>
                  <a:cubicBezTo>
                    <a:pt x="168" y="166"/>
                    <a:pt x="162" y="167"/>
                    <a:pt x="160" y="168"/>
                  </a:cubicBezTo>
                  <a:cubicBezTo>
                    <a:pt x="158" y="169"/>
                    <a:pt x="154" y="170"/>
                    <a:pt x="152" y="170"/>
                  </a:cubicBezTo>
                  <a:cubicBezTo>
                    <a:pt x="151" y="170"/>
                    <a:pt x="147" y="170"/>
                    <a:pt x="146" y="169"/>
                  </a:cubicBezTo>
                  <a:cubicBezTo>
                    <a:pt x="145" y="169"/>
                    <a:pt x="143" y="168"/>
                    <a:pt x="142" y="168"/>
                  </a:cubicBezTo>
                  <a:cubicBezTo>
                    <a:pt x="140" y="168"/>
                    <a:pt x="139" y="167"/>
                    <a:pt x="138" y="167"/>
                  </a:cubicBezTo>
                  <a:cubicBezTo>
                    <a:pt x="136" y="167"/>
                    <a:pt x="134" y="169"/>
                    <a:pt x="133" y="169"/>
                  </a:cubicBezTo>
                  <a:cubicBezTo>
                    <a:pt x="132" y="169"/>
                    <a:pt x="130" y="169"/>
                    <a:pt x="129" y="169"/>
                  </a:cubicBezTo>
                  <a:cubicBezTo>
                    <a:pt x="129" y="169"/>
                    <a:pt x="127" y="169"/>
                    <a:pt x="127" y="168"/>
                  </a:cubicBezTo>
                  <a:cubicBezTo>
                    <a:pt x="126" y="168"/>
                    <a:pt x="126" y="167"/>
                    <a:pt x="125" y="166"/>
                  </a:cubicBezTo>
                  <a:cubicBezTo>
                    <a:pt x="125" y="166"/>
                    <a:pt x="123" y="167"/>
                    <a:pt x="122" y="166"/>
                  </a:cubicBezTo>
                  <a:cubicBezTo>
                    <a:pt x="121" y="166"/>
                    <a:pt x="120" y="165"/>
                    <a:pt x="119" y="165"/>
                  </a:cubicBezTo>
                  <a:cubicBezTo>
                    <a:pt x="117" y="165"/>
                    <a:pt x="115" y="165"/>
                    <a:pt x="114" y="165"/>
                  </a:cubicBezTo>
                  <a:cubicBezTo>
                    <a:pt x="112" y="165"/>
                    <a:pt x="107" y="165"/>
                    <a:pt x="106" y="166"/>
                  </a:cubicBezTo>
                  <a:cubicBezTo>
                    <a:pt x="105" y="166"/>
                    <a:pt x="104" y="169"/>
                    <a:pt x="103" y="169"/>
                  </a:cubicBezTo>
                  <a:cubicBezTo>
                    <a:pt x="102" y="169"/>
                    <a:pt x="100" y="167"/>
                    <a:pt x="99" y="167"/>
                  </a:cubicBezTo>
                  <a:cubicBezTo>
                    <a:pt x="99" y="167"/>
                    <a:pt x="97" y="168"/>
                    <a:pt x="96" y="169"/>
                  </a:cubicBezTo>
                  <a:cubicBezTo>
                    <a:pt x="96" y="169"/>
                    <a:pt x="96" y="171"/>
                    <a:pt x="96" y="172"/>
                  </a:cubicBezTo>
                  <a:cubicBezTo>
                    <a:pt x="96" y="172"/>
                    <a:pt x="99" y="173"/>
                    <a:pt x="99" y="173"/>
                  </a:cubicBezTo>
                  <a:cubicBezTo>
                    <a:pt x="100" y="173"/>
                    <a:pt x="102" y="175"/>
                    <a:pt x="103" y="175"/>
                  </a:cubicBezTo>
                  <a:cubicBezTo>
                    <a:pt x="104" y="175"/>
                    <a:pt x="106" y="176"/>
                    <a:pt x="107" y="175"/>
                  </a:cubicBezTo>
                  <a:cubicBezTo>
                    <a:pt x="107" y="175"/>
                    <a:pt x="109" y="175"/>
                    <a:pt x="109" y="175"/>
                  </a:cubicBezTo>
                  <a:cubicBezTo>
                    <a:pt x="110" y="175"/>
                    <a:pt x="111" y="175"/>
                    <a:pt x="112" y="176"/>
                  </a:cubicBezTo>
                  <a:cubicBezTo>
                    <a:pt x="113" y="176"/>
                    <a:pt x="113" y="177"/>
                    <a:pt x="114" y="178"/>
                  </a:cubicBezTo>
                  <a:cubicBezTo>
                    <a:pt x="115" y="178"/>
                    <a:pt x="115" y="179"/>
                    <a:pt x="115" y="180"/>
                  </a:cubicBezTo>
                  <a:cubicBezTo>
                    <a:pt x="116" y="181"/>
                    <a:pt x="116" y="182"/>
                    <a:pt x="117" y="183"/>
                  </a:cubicBezTo>
                  <a:cubicBezTo>
                    <a:pt x="117" y="184"/>
                    <a:pt x="117" y="186"/>
                    <a:pt x="117" y="188"/>
                  </a:cubicBezTo>
                  <a:cubicBezTo>
                    <a:pt x="117" y="188"/>
                    <a:pt x="119" y="189"/>
                    <a:pt x="119" y="189"/>
                  </a:cubicBezTo>
                  <a:cubicBezTo>
                    <a:pt x="119" y="190"/>
                    <a:pt x="119" y="192"/>
                    <a:pt x="119" y="193"/>
                  </a:cubicBezTo>
                  <a:cubicBezTo>
                    <a:pt x="119" y="193"/>
                    <a:pt x="119" y="195"/>
                    <a:pt x="118" y="195"/>
                  </a:cubicBezTo>
                  <a:cubicBezTo>
                    <a:pt x="117" y="195"/>
                    <a:pt x="116" y="194"/>
                    <a:pt x="115" y="193"/>
                  </a:cubicBezTo>
                  <a:cubicBezTo>
                    <a:pt x="115" y="193"/>
                    <a:pt x="113" y="193"/>
                    <a:pt x="112" y="193"/>
                  </a:cubicBezTo>
                  <a:cubicBezTo>
                    <a:pt x="111" y="193"/>
                    <a:pt x="109" y="195"/>
                    <a:pt x="108" y="195"/>
                  </a:cubicBezTo>
                  <a:cubicBezTo>
                    <a:pt x="107" y="196"/>
                    <a:pt x="103" y="195"/>
                    <a:pt x="102" y="196"/>
                  </a:cubicBezTo>
                  <a:cubicBezTo>
                    <a:pt x="100" y="196"/>
                    <a:pt x="97" y="196"/>
                    <a:pt x="96" y="196"/>
                  </a:cubicBezTo>
                  <a:cubicBezTo>
                    <a:pt x="95" y="196"/>
                    <a:pt x="94" y="195"/>
                    <a:pt x="93" y="195"/>
                  </a:cubicBezTo>
                  <a:cubicBezTo>
                    <a:pt x="93" y="194"/>
                    <a:pt x="92" y="193"/>
                    <a:pt x="92" y="192"/>
                  </a:cubicBezTo>
                  <a:cubicBezTo>
                    <a:pt x="91" y="192"/>
                    <a:pt x="92" y="190"/>
                    <a:pt x="92" y="189"/>
                  </a:cubicBezTo>
                  <a:cubicBezTo>
                    <a:pt x="91" y="189"/>
                    <a:pt x="90" y="188"/>
                    <a:pt x="90" y="186"/>
                  </a:cubicBezTo>
                  <a:cubicBezTo>
                    <a:pt x="90" y="186"/>
                    <a:pt x="90" y="185"/>
                    <a:pt x="89" y="184"/>
                  </a:cubicBezTo>
                  <a:cubicBezTo>
                    <a:pt x="89" y="183"/>
                    <a:pt x="89" y="182"/>
                    <a:pt x="88" y="182"/>
                  </a:cubicBezTo>
                  <a:cubicBezTo>
                    <a:pt x="87" y="182"/>
                    <a:pt x="84" y="182"/>
                    <a:pt x="83" y="182"/>
                  </a:cubicBezTo>
                  <a:cubicBezTo>
                    <a:pt x="83" y="183"/>
                    <a:pt x="82" y="185"/>
                    <a:pt x="81" y="186"/>
                  </a:cubicBezTo>
                  <a:cubicBezTo>
                    <a:pt x="81" y="186"/>
                    <a:pt x="80" y="188"/>
                    <a:pt x="79" y="188"/>
                  </a:cubicBezTo>
                  <a:cubicBezTo>
                    <a:pt x="78" y="189"/>
                    <a:pt x="77" y="189"/>
                    <a:pt x="76" y="189"/>
                  </a:cubicBezTo>
                  <a:cubicBezTo>
                    <a:pt x="76" y="189"/>
                    <a:pt x="76" y="190"/>
                    <a:pt x="76" y="190"/>
                  </a:cubicBezTo>
                  <a:cubicBezTo>
                    <a:pt x="75" y="190"/>
                    <a:pt x="74" y="189"/>
                    <a:pt x="74" y="188"/>
                  </a:cubicBezTo>
                  <a:cubicBezTo>
                    <a:pt x="74" y="188"/>
                    <a:pt x="74" y="185"/>
                    <a:pt x="74" y="184"/>
                  </a:cubicBezTo>
                  <a:cubicBezTo>
                    <a:pt x="74" y="183"/>
                    <a:pt x="74" y="182"/>
                    <a:pt x="73" y="182"/>
                  </a:cubicBezTo>
                  <a:cubicBezTo>
                    <a:pt x="73" y="181"/>
                    <a:pt x="70" y="182"/>
                    <a:pt x="70" y="182"/>
                  </a:cubicBezTo>
                  <a:cubicBezTo>
                    <a:pt x="68" y="183"/>
                    <a:pt x="67" y="183"/>
                    <a:pt x="66" y="183"/>
                  </a:cubicBezTo>
                  <a:cubicBezTo>
                    <a:pt x="65" y="183"/>
                    <a:pt x="64" y="183"/>
                    <a:pt x="64" y="184"/>
                  </a:cubicBezTo>
                  <a:cubicBezTo>
                    <a:pt x="63" y="184"/>
                    <a:pt x="61" y="185"/>
                    <a:pt x="61" y="185"/>
                  </a:cubicBezTo>
                  <a:cubicBezTo>
                    <a:pt x="61" y="186"/>
                    <a:pt x="61" y="188"/>
                    <a:pt x="61" y="188"/>
                  </a:cubicBezTo>
                  <a:cubicBezTo>
                    <a:pt x="61" y="189"/>
                    <a:pt x="60" y="189"/>
                    <a:pt x="60" y="190"/>
                  </a:cubicBezTo>
                  <a:cubicBezTo>
                    <a:pt x="59" y="191"/>
                    <a:pt x="58" y="194"/>
                    <a:pt x="58" y="195"/>
                  </a:cubicBezTo>
                  <a:cubicBezTo>
                    <a:pt x="57" y="195"/>
                    <a:pt x="55" y="196"/>
                    <a:pt x="54" y="196"/>
                  </a:cubicBezTo>
                  <a:cubicBezTo>
                    <a:pt x="54" y="196"/>
                    <a:pt x="52" y="198"/>
                    <a:pt x="52" y="199"/>
                  </a:cubicBezTo>
                  <a:cubicBezTo>
                    <a:pt x="51" y="199"/>
                    <a:pt x="51" y="200"/>
                    <a:pt x="51" y="200"/>
                  </a:cubicBezTo>
                  <a:cubicBezTo>
                    <a:pt x="50" y="201"/>
                    <a:pt x="48" y="202"/>
                    <a:pt x="47" y="202"/>
                  </a:cubicBezTo>
                  <a:cubicBezTo>
                    <a:pt x="47" y="202"/>
                    <a:pt x="45" y="201"/>
                    <a:pt x="45" y="200"/>
                  </a:cubicBezTo>
                  <a:cubicBezTo>
                    <a:pt x="44" y="200"/>
                    <a:pt x="44" y="199"/>
                    <a:pt x="43" y="199"/>
                  </a:cubicBezTo>
                  <a:cubicBezTo>
                    <a:pt x="42" y="200"/>
                    <a:pt x="42" y="200"/>
                    <a:pt x="42" y="200"/>
                  </a:cubicBezTo>
                  <a:cubicBezTo>
                    <a:pt x="41" y="200"/>
                    <a:pt x="41" y="202"/>
                    <a:pt x="41" y="202"/>
                  </a:cubicBezTo>
                  <a:cubicBezTo>
                    <a:pt x="40" y="202"/>
                    <a:pt x="39" y="203"/>
                    <a:pt x="39" y="203"/>
                  </a:cubicBezTo>
                  <a:cubicBezTo>
                    <a:pt x="38" y="203"/>
                    <a:pt x="38" y="205"/>
                    <a:pt x="38" y="205"/>
                  </a:cubicBezTo>
                  <a:cubicBezTo>
                    <a:pt x="38" y="205"/>
                    <a:pt x="38" y="206"/>
                    <a:pt x="38" y="206"/>
                  </a:cubicBezTo>
                  <a:cubicBezTo>
                    <a:pt x="37" y="206"/>
                    <a:pt x="37" y="206"/>
                    <a:pt x="37" y="206"/>
                  </a:cubicBezTo>
                  <a:cubicBezTo>
                    <a:pt x="37" y="206"/>
                    <a:pt x="35" y="208"/>
                    <a:pt x="35" y="208"/>
                  </a:cubicBezTo>
                  <a:cubicBezTo>
                    <a:pt x="34" y="208"/>
                    <a:pt x="33" y="209"/>
                    <a:pt x="32" y="209"/>
                  </a:cubicBezTo>
                  <a:cubicBezTo>
                    <a:pt x="31" y="209"/>
                    <a:pt x="30" y="209"/>
                    <a:pt x="29" y="208"/>
                  </a:cubicBezTo>
                  <a:cubicBezTo>
                    <a:pt x="29" y="208"/>
                    <a:pt x="28" y="207"/>
                    <a:pt x="28" y="206"/>
                  </a:cubicBezTo>
                  <a:cubicBezTo>
                    <a:pt x="27" y="205"/>
                    <a:pt x="28" y="203"/>
                    <a:pt x="28" y="203"/>
                  </a:cubicBezTo>
                  <a:cubicBezTo>
                    <a:pt x="28" y="202"/>
                    <a:pt x="29" y="201"/>
                    <a:pt x="29" y="200"/>
                  </a:cubicBezTo>
                  <a:cubicBezTo>
                    <a:pt x="29" y="199"/>
                    <a:pt x="28" y="198"/>
                    <a:pt x="28" y="197"/>
                  </a:cubicBezTo>
                  <a:cubicBezTo>
                    <a:pt x="28" y="196"/>
                    <a:pt x="28" y="195"/>
                    <a:pt x="28" y="194"/>
                  </a:cubicBezTo>
                  <a:cubicBezTo>
                    <a:pt x="28" y="193"/>
                    <a:pt x="28" y="192"/>
                    <a:pt x="28" y="191"/>
                  </a:cubicBezTo>
                  <a:cubicBezTo>
                    <a:pt x="28" y="190"/>
                    <a:pt x="28" y="189"/>
                    <a:pt x="28" y="189"/>
                  </a:cubicBezTo>
                  <a:cubicBezTo>
                    <a:pt x="28" y="188"/>
                    <a:pt x="27" y="187"/>
                    <a:pt x="27" y="186"/>
                  </a:cubicBezTo>
                  <a:cubicBezTo>
                    <a:pt x="26" y="186"/>
                    <a:pt x="25" y="185"/>
                    <a:pt x="24" y="185"/>
                  </a:cubicBezTo>
                  <a:cubicBezTo>
                    <a:pt x="24" y="184"/>
                    <a:pt x="23" y="182"/>
                    <a:pt x="23" y="182"/>
                  </a:cubicBezTo>
                  <a:cubicBezTo>
                    <a:pt x="22" y="180"/>
                    <a:pt x="22" y="178"/>
                    <a:pt x="22" y="177"/>
                  </a:cubicBezTo>
                  <a:cubicBezTo>
                    <a:pt x="21" y="176"/>
                    <a:pt x="21" y="175"/>
                    <a:pt x="19" y="174"/>
                  </a:cubicBezTo>
                  <a:cubicBezTo>
                    <a:pt x="19" y="174"/>
                    <a:pt x="18" y="173"/>
                    <a:pt x="18" y="173"/>
                  </a:cubicBezTo>
                  <a:cubicBezTo>
                    <a:pt x="17" y="173"/>
                    <a:pt x="16" y="175"/>
                    <a:pt x="15" y="175"/>
                  </a:cubicBezTo>
                  <a:cubicBezTo>
                    <a:pt x="15" y="176"/>
                    <a:pt x="13" y="176"/>
                    <a:pt x="12" y="176"/>
                  </a:cubicBezTo>
                  <a:cubicBezTo>
                    <a:pt x="11" y="176"/>
                    <a:pt x="8" y="175"/>
                    <a:pt x="6" y="175"/>
                  </a:cubicBezTo>
                  <a:cubicBezTo>
                    <a:pt x="6" y="175"/>
                    <a:pt x="4" y="174"/>
                    <a:pt x="3" y="173"/>
                  </a:cubicBezTo>
                  <a:cubicBezTo>
                    <a:pt x="2" y="172"/>
                    <a:pt x="2" y="169"/>
                    <a:pt x="1" y="167"/>
                  </a:cubicBezTo>
                  <a:cubicBezTo>
                    <a:pt x="1" y="166"/>
                    <a:pt x="2" y="163"/>
                    <a:pt x="2" y="162"/>
                  </a:cubicBezTo>
                  <a:cubicBezTo>
                    <a:pt x="2" y="161"/>
                    <a:pt x="1" y="160"/>
                    <a:pt x="0" y="159"/>
                  </a:cubicBezTo>
                  <a:cubicBezTo>
                    <a:pt x="0" y="159"/>
                    <a:pt x="0" y="158"/>
                    <a:pt x="0" y="15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2"/>
            <p:cNvSpPr>
              <a:spLocks/>
            </p:cNvSpPr>
            <p:nvPr/>
          </p:nvSpPr>
          <p:spPr bwMode="auto">
            <a:xfrm>
              <a:off x="1853" y="3177"/>
              <a:ext cx="607" cy="495"/>
            </a:xfrm>
            <a:custGeom>
              <a:avLst/>
              <a:gdLst>
                <a:gd name="T0" fmla="*/ 2 w 256"/>
                <a:gd name="T1" fmla="*/ 139 h 209"/>
                <a:gd name="T2" fmla="*/ 16 w 256"/>
                <a:gd name="T3" fmla="*/ 129 h 209"/>
                <a:gd name="T4" fmla="*/ 28 w 256"/>
                <a:gd name="T5" fmla="*/ 119 h 209"/>
                <a:gd name="T6" fmla="*/ 42 w 256"/>
                <a:gd name="T7" fmla="*/ 130 h 209"/>
                <a:gd name="T8" fmla="*/ 53 w 256"/>
                <a:gd name="T9" fmla="*/ 137 h 209"/>
                <a:gd name="T10" fmla="*/ 65 w 256"/>
                <a:gd name="T11" fmla="*/ 132 h 209"/>
                <a:gd name="T12" fmla="*/ 55 w 256"/>
                <a:gd name="T13" fmla="*/ 113 h 209"/>
                <a:gd name="T14" fmla="*/ 54 w 256"/>
                <a:gd name="T15" fmla="*/ 88 h 209"/>
                <a:gd name="T16" fmla="*/ 45 w 256"/>
                <a:gd name="T17" fmla="*/ 73 h 209"/>
                <a:gd name="T18" fmla="*/ 63 w 256"/>
                <a:gd name="T19" fmla="*/ 58 h 209"/>
                <a:gd name="T20" fmla="*/ 70 w 256"/>
                <a:gd name="T21" fmla="*/ 58 h 209"/>
                <a:gd name="T22" fmla="*/ 71 w 256"/>
                <a:gd name="T23" fmla="*/ 46 h 209"/>
                <a:gd name="T24" fmla="*/ 75 w 256"/>
                <a:gd name="T25" fmla="*/ 35 h 209"/>
                <a:gd name="T26" fmla="*/ 84 w 256"/>
                <a:gd name="T27" fmla="*/ 29 h 209"/>
                <a:gd name="T28" fmla="*/ 93 w 256"/>
                <a:gd name="T29" fmla="*/ 27 h 209"/>
                <a:gd name="T30" fmla="*/ 110 w 256"/>
                <a:gd name="T31" fmla="*/ 24 h 209"/>
                <a:gd name="T32" fmla="*/ 124 w 256"/>
                <a:gd name="T33" fmla="*/ 30 h 209"/>
                <a:gd name="T34" fmla="*/ 135 w 256"/>
                <a:gd name="T35" fmla="*/ 46 h 209"/>
                <a:gd name="T36" fmla="*/ 153 w 256"/>
                <a:gd name="T37" fmla="*/ 50 h 209"/>
                <a:gd name="T38" fmla="*/ 168 w 256"/>
                <a:gd name="T39" fmla="*/ 38 h 209"/>
                <a:gd name="T40" fmla="*/ 167 w 256"/>
                <a:gd name="T41" fmla="*/ 25 h 209"/>
                <a:gd name="T42" fmla="*/ 172 w 256"/>
                <a:gd name="T43" fmla="*/ 19 h 209"/>
                <a:gd name="T44" fmla="*/ 184 w 256"/>
                <a:gd name="T45" fmla="*/ 8 h 209"/>
                <a:gd name="T46" fmla="*/ 191 w 256"/>
                <a:gd name="T47" fmla="*/ 1 h 209"/>
                <a:gd name="T48" fmla="*/ 208 w 256"/>
                <a:gd name="T49" fmla="*/ 14 h 209"/>
                <a:gd name="T50" fmla="*/ 215 w 256"/>
                <a:gd name="T51" fmla="*/ 30 h 209"/>
                <a:gd name="T52" fmla="*/ 227 w 256"/>
                <a:gd name="T53" fmla="*/ 31 h 209"/>
                <a:gd name="T54" fmla="*/ 237 w 256"/>
                <a:gd name="T55" fmla="*/ 53 h 209"/>
                <a:gd name="T56" fmla="*/ 242 w 256"/>
                <a:gd name="T57" fmla="*/ 73 h 209"/>
                <a:gd name="T58" fmla="*/ 252 w 256"/>
                <a:gd name="T59" fmla="*/ 88 h 209"/>
                <a:gd name="T60" fmla="*/ 256 w 256"/>
                <a:gd name="T61" fmla="*/ 106 h 209"/>
                <a:gd name="T62" fmla="*/ 249 w 256"/>
                <a:gd name="T63" fmla="*/ 118 h 209"/>
                <a:gd name="T64" fmla="*/ 233 w 256"/>
                <a:gd name="T65" fmla="*/ 134 h 209"/>
                <a:gd name="T66" fmla="*/ 213 w 256"/>
                <a:gd name="T67" fmla="*/ 140 h 209"/>
                <a:gd name="T68" fmla="*/ 200 w 256"/>
                <a:gd name="T69" fmla="*/ 150 h 209"/>
                <a:gd name="T70" fmla="*/ 184 w 256"/>
                <a:gd name="T71" fmla="*/ 148 h 209"/>
                <a:gd name="T72" fmla="*/ 175 w 256"/>
                <a:gd name="T73" fmla="*/ 159 h 209"/>
                <a:gd name="T74" fmla="*/ 146 w 256"/>
                <a:gd name="T75" fmla="*/ 169 h 209"/>
                <a:gd name="T76" fmla="*/ 127 w 256"/>
                <a:gd name="T77" fmla="*/ 168 h 209"/>
                <a:gd name="T78" fmla="*/ 106 w 256"/>
                <a:gd name="T79" fmla="*/ 166 h 209"/>
                <a:gd name="T80" fmla="*/ 99 w 256"/>
                <a:gd name="T81" fmla="*/ 173 h 209"/>
                <a:gd name="T82" fmla="*/ 114 w 256"/>
                <a:gd name="T83" fmla="*/ 178 h 209"/>
                <a:gd name="T84" fmla="*/ 119 w 256"/>
                <a:gd name="T85" fmla="*/ 193 h 209"/>
                <a:gd name="T86" fmla="*/ 102 w 256"/>
                <a:gd name="T87" fmla="*/ 196 h 209"/>
                <a:gd name="T88" fmla="*/ 90 w 256"/>
                <a:gd name="T89" fmla="*/ 186 h 209"/>
                <a:gd name="T90" fmla="*/ 79 w 256"/>
                <a:gd name="T91" fmla="*/ 188 h 209"/>
                <a:gd name="T92" fmla="*/ 73 w 256"/>
                <a:gd name="T93" fmla="*/ 182 h 209"/>
                <a:gd name="T94" fmla="*/ 61 w 256"/>
                <a:gd name="T95" fmla="*/ 188 h 209"/>
                <a:gd name="T96" fmla="*/ 51 w 256"/>
                <a:gd name="T97" fmla="*/ 200 h 209"/>
                <a:gd name="T98" fmla="*/ 41 w 256"/>
                <a:gd name="T99" fmla="*/ 202 h 209"/>
                <a:gd name="T100" fmla="*/ 35 w 256"/>
                <a:gd name="T101" fmla="*/ 208 h 209"/>
                <a:gd name="T102" fmla="*/ 29 w 256"/>
                <a:gd name="T103" fmla="*/ 200 h 209"/>
                <a:gd name="T104" fmla="*/ 27 w 256"/>
                <a:gd name="T105" fmla="*/ 186 h 209"/>
                <a:gd name="T106" fmla="*/ 18 w 256"/>
                <a:gd name="T107" fmla="*/ 173 h 209"/>
                <a:gd name="T108" fmla="*/ 1 w 256"/>
                <a:gd name="T109" fmla="*/ 167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6" h="209">
                  <a:moveTo>
                    <a:pt x="0" y="157"/>
                  </a:moveTo>
                  <a:cubicBezTo>
                    <a:pt x="0" y="156"/>
                    <a:pt x="0" y="156"/>
                    <a:pt x="0" y="155"/>
                  </a:cubicBezTo>
                  <a:cubicBezTo>
                    <a:pt x="0" y="154"/>
                    <a:pt x="1" y="152"/>
                    <a:pt x="1" y="150"/>
                  </a:cubicBezTo>
                  <a:cubicBezTo>
                    <a:pt x="1" y="149"/>
                    <a:pt x="1" y="144"/>
                    <a:pt x="1" y="142"/>
                  </a:cubicBezTo>
                  <a:cubicBezTo>
                    <a:pt x="2" y="142"/>
                    <a:pt x="2" y="139"/>
                    <a:pt x="2" y="139"/>
                  </a:cubicBezTo>
                  <a:cubicBezTo>
                    <a:pt x="2" y="137"/>
                    <a:pt x="1" y="134"/>
                    <a:pt x="2" y="133"/>
                  </a:cubicBezTo>
                  <a:cubicBezTo>
                    <a:pt x="3" y="133"/>
                    <a:pt x="3" y="133"/>
                    <a:pt x="3" y="133"/>
                  </a:cubicBezTo>
                  <a:cubicBezTo>
                    <a:pt x="4" y="132"/>
                    <a:pt x="6" y="132"/>
                    <a:pt x="8" y="132"/>
                  </a:cubicBezTo>
                  <a:cubicBezTo>
                    <a:pt x="9" y="131"/>
                    <a:pt x="11" y="129"/>
                    <a:pt x="13" y="129"/>
                  </a:cubicBezTo>
                  <a:cubicBezTo>
                    <a:pt x="14" y="129"/>
                    <a:pt x="15" y="129"/>
                    <a:pt x="16" y="129"/>
                  </a:cubicBezTo>
                  <a:cubicBezTo>
                    <a:pt x="16" y="129"/>
                    <a:pt x="17" y="130"/>
                    <a:pt x="17" y="130"/>
                  </a:cubicBezTo>
                  <a:cubicBezTo>
                    <a:pt x="18" y="130"/>
                    <a:pt x="19" y="127"/>
                    <a:pt x="19" y="126"/>
                  </a:cubicBezTo>
                  <a:cubicBezTo>
                    <a:pt x="21" y="125"/>
                    <a:pt x="22" y="123"/>
                    <a:pt x="23" y="121"/>
                  </a:cubicBezTo>
                  <a:cubicBezTo>
                    <a:pt x="23" y="120"/>
                    <a:pt x="22" y="117"/>
                    <a:pt x="24" y="116"/>
                  </a:cubicBezTo>
                  <a:cubicBezTo>
                    <a:pt x="25" y="116"/>
                    <a:pt x="27" y="118"/>
                    <a:pt x="28" y="119"/>
                  </a:cubicBezTo>
                  <a:cubicBezTo>
                    <a:pt x="28" y="119"/>
                    <a:pt x="29" y="121"/>
                    <a:pt x="29" y="121"/>
                  </a:cubicBezTo>
                  <a:cubicBezTo>
                    <a:pt x="30" y="123"/>
                    <a:pt x="31" y="124"/>
                    <a:pt x="31" y="125"/>
                  </a:cubicBezTo>
                  <a:cubicBezTo>
                    <a:pt x="32" y="126"/>
                    <a:pt x="34" y="125"/>
                    <a:pt x="35" y="126"/>
                  </a:cubicBezTo>
                  <a:cubicBezTo>
                    <a:pt x="37" y="126"/>
                    <a:pt x="37" y="129"/>
                    <a:pt x="38" y="130"/>
                  </a:cubicBezTo>
                  <a:cubicBezTo>
                    <a:pt x="39" y="130"/>
                    <a:pt x="41" y="130"/>
                    <a:pt x="42" y="130"/>
                  </a:cubicBezTo>
                  <a:cubicBezTo>
                    <a:pt x="42" y="130"/>
                    <a:pt x="44" y="130"/>
                    <a:pt x="44" y="130"/>
                  </a:cubicBezTo>
                  <a:cubicBezTo>
                    <a:pt x="44" y="131"/>
                    <a:pt x="44" y="133"/>
                    <a:pt x="44" y="133"/>
                  </a:cubicBezTo>
                  <a:cubicBezTo>
                    <a:pt x="44" y="134"/>
                    <a:pt x="45" y="136"/>
                    <a:pt x="47" y="136"/>
                  </a:cubicBezTo>
                  <a:cubicBezTo>
                    <a:pt x="47" y="136"/>
                    <a:pt x="48" y="136"/>
                    <a:pt x="49" y="136"/>
                  </a:cubicBezTo>
                  <a:cubicBezTo>
                    <a:pt x="50" y="137"/>
                    <a:pt x="52" y="137"/>
                    <a:pt x="53" y="137"/>
                  </a:cubicBezTo>
                  <a:cubicBezTo>
                    <a:pt x="54" y="137"/>
                    <a:pt x="55" y="137"/>
                    <a:pt x="55" y="137"/>
                  </a:cubicBezTo>
                  <a:cubicBezTo>
                    <a:pt x="56" y="137"/>
                    <a:pt x="55" y="134"/>
                    <a:pt x="56" y="134"/>
                  </a:cubicBezTo>
                  <a:cubicBezTo>
                    <a:pt x="57" y="133"/>
                    <a:pt x="58" y="135"/>
                    <a:pt x="60" y="136"/>
                  </a:cubicBezTo>
                  <a:cubicBezTo>
                    <a:pt x="61" y="136"/>
                    <a:pt x="63" y="138"/>
                    <a:pt x="64" y="137"/>
                  </a:cubicBezTo>
                  <a:cubicBezTo>
                    <a:pt x="65" y="137"/>
                    <a:pt x="65" y="133"/>
                    <a:pt x="65" y="132"/>
                  </a:cubicBezTo>
                  <a:cubicBezTo>
                    <a:pt x="65" y="130"/>
                    <a:pt x="64" y="127"/>
                    <a:pt x="64" y="126"/>
                  </a:cubicBezTo>
                  <a:cubicBezTo>
                    <a:pt x="63" y="124"/>
                    <a:pt x="61" y="123"/>
                    <a:pt x="61" y="122"/>
                  </a:cubicBezTo>
                  <a:cubicBezTo>
                    <a:pt x="60" y="121"/>
                    <a:pt x="60" y="120"/>
                    <a:pt x="60" y="119"/>
                  </a:cubicBezTo>
                  <a:cubicBezTo>
                    <a:pt x="59" y="118"/>
                    <a:pt x="57" y="116"/>
                    <a:pt x="57" y="116"/>
                  </a:cubicBezTo>
                  <a:cubicBezTo>
                    <a:pt x="57" y="115"/>
                    <a:pt x="55" y="114"/>
                    <a:pt x="55" y="113"/>
                  </a:cubicBezTo>
                  <a:cubicBezTo>
                    <a:pt x="54" y="111"/>
                    <a:pt x="55" y="108"/>
                    <a:pt x="54" y="107"/>
                  </a:cubicBezTo>
                  <a:cubicBezTo>
                    <a:pt x="54" y="106"/>
                    <a:pt x="52" y="105"/>
                    <a:pt x="52" y="104"/>
                  </a:cubicBezTo>
                  <a:cubicBezTo>
                    <a:pt x="52" y="103"/>
                    <a:pt x="52" y="99"/>
                    <a:pt x="52" y="97"/>
                  </a:cubicBezTo>
                  <a:cubicBezTo>
                    <a:pt x="52" y="96"/>
                    <a:pt x="55" y="95"/>
                    <a:pt x="55" y="94"/>
                  </a:cubicBezTo>
                  <a:cubicBezTo>
                    <a:pt x="55" y="92"/>
                    <a:pt x="54" y="90"/>
                    <a:pt x="54" y="88"/>
                  </a:cubicBezTo>
                  <a:cubicBezTo>
                    <a:pt x="53" y="87"/>
                    <a:pt x="51" y="85"/>
                    <a:pt x="50" y="84"/>
                  </a:cubicBezTo>
                  <a:cubicBezTo>
                    <a:pt x="50" y="83"/>
                    <a:pt x="48" y="81"/>
                    <a:pt x="48" y="80"/>
                  </a:cubicBezTo>
                  <a:cubicBezTo>
                    <a:pt x="47" y="80"/>
                    <a:pt x="45" y="78"/>
                    <a:pt x="45" y="77"/>
                  </a:cubicBezTo>
                  <a:cubicBezTo>
                    <a:pt x="44" y="77"/>
                    <a:pt x="45" y="76"/>
                    <a:pt x="45" y="75"/>
                  </a:cubicBezTo>
                  <a:cubicBezTo>
                    <a:pt x="45" y="74"/>
                    <a:pt x="45" y="73"/>
                    <a:pt x="45" y="73"/>
                  </a:cubicBezTo>
                  <a:cubicBezTo>
                    <a:pt x="46" y="71"/>
                    <a:pt x="47" y="70"/>
                    <a:pt x="48" y="70"/>
                  </a:cubicBezTo>
                  <a:cubicBezTo>
                    <a:pt x="49" y="69"/>
                    <a:pt x="52" y="68"/>
                    <a:pt x="52" y="68"/>
                  </a:cubicBezTo>
                  <a:cubicBezTo>
                    <a:pt x="54" y="67"/>
                    <a:pt x="55" y="64"/>
                    <a:pt x="56" y="63"/>
                  </a:cubicBezTo>
                  <a:cubicBezTo>
                    <a:pt x="57" y="63"/>
                    <a:pt x="58" y="61"/>
                    <a:pt x="59" y="60"/>
                  </a:cubicBezTo>
                  <a:cubicBezTo>
                    <a:pt x="60" y="60"/>
                    <a:pt x="61" y="58"/>
                    <a:pt x="63" y="58"/>
                  </a:cubicBezTo>
                  <a:cubicBezTo>
                    <a:pt x="63" y="58"/>
                    <a:pt x="64" y="58"/>
                    <a:pt x="64" y="58"/>
                  </a:cubicBezTo>
                  <a:cubicBezTo>
                    <a:pt x="65" y="59"/>
                    <a:pt x="65" y="60"/>
                    <a:pt x="65" y="61"/>
                  </a:cubicBezTo>
                  <a:cubicBezTo>
                    <a:pt x="65" y="61"/>
                    <a:pt x="67" y="61"/>
                    <a:pt x="68" y="61"/>
                  </a:cubicBezTo>
                  <a:cubicBezTo>
                    <a:pt x="68" y="61"/>
                    <a:pt x="70" y="61"/>
                    <a:pt x="70" y="61"/>
                  </a:cubicBezTo>
                  <a:cubicBezTo>
                    <a:pt x="70" y="60"/>
                    <a:pt x="70" y="58"/>
                    <a:pt x="70" y="58"/>
                  </a:cubicBezTo>
                  <a:cubicBezTo>
                    <a:pt x="69" y="57"/>
                    <a:pt x="68" y="57"/>
                    <a:pt x="68" y="56"/>
                  </a:cubicBezTo>
                  <a:cubicBezTo>
                    <a:pt x="67" y="55"/>
                    <a:pt x="67" y="54"/>
                    <a:pt x="68" y="53"/>
                  </a:cubicBezTo>
                  <a:cubicBezTo>
                    <a:pt x="68" y="53"/>
                    <a:pt x="69" y="51"/>
                    <a:pt x="70" y="51"/>
                  </a:cubicBezTo>
                  <a:cubicBezTo>
                    <a:pt x="70" y="50"/>
                    <a:pt x="70" y="48"/>
                    <a:pt x="70" y="48"/>
                  </a:cubicBezTo>
                  <a:cubicBezTo>
                    <a:pt x="70" y="47"/>
                    <a:pt x="70" y="46"/>
                    <a:pt x="71" y="46"/>
                  </a:cubicBezTo>
                  <a:cubicBezTo>
                    <a:pt x="71" y="45"/>
                    <a:pt x="73" y="45"/>
                    <a:pt x="73" y="44"/>
                  </a:cubicBezTo>
                  <a:cubicBezTo>
                    <a:pt x="74" y="44"/>
                    <a:pt x="76" y="44"/>
                    <a:pt x="76" y="43"/>
                  </a:cubicBezTo>
                  <a:cubicBezTo>
                    <a:pt x="76" y="42"/>
                    <a:pt x="74" y="42"/>
                    <a:pt x="74" y="41"/>
                  </a:cubicBezTo>
                  <a:cubicBezTo>
                    <a:pt x="74" y="41"/>
                    <a:pt x="74" y="38"/>
                    <a:pt x="74" y="38"/>
                  </a:cubicBezTo>
                  <a:cubicBezTo>
                    <a:pt x="74" y="37"/>
                    <a:pt x="74" y="35"/>
                    <a:pt x="75" y="35"/>
                  </a:cubicBezTo>
                  <a:cubicBezTo>
                    <a:pt x="75" y="34"/>
                    <a:pt x="75" y="34"/>
                    <a:pt x="75" y="34"/>
                  </a:cubicBezTo>
                  <a:cubicBezTo>
                    <a:pt x="76" y="34"/>
                    <a:pt x="77" y="34"/>
                    <a:pt x="78" y="33"/>
                  </a:cubicBezTo>
                  <a:cubicBezTo>
                    <a:pt x="78" y="32"/>
                    <a:pt x="78" y="31"/>
                    <a:pt x="78" y="30"/>
                  </a:cubicBezTo>
                  <a:cubicBezTo>
                    <a:pt x="78" y="30"/>
                    <a:pt x="80" y="29"/>
                    <a:pt x="80" y="29"/>
                  </a:cubicBezTo>
                  <a:cubicBezTo>
                    <a:pt x="81" y="28"/>
                    <a:pt x="83" y="29"/>
                    <a:pt x="84" y="29"/>
                  </a:cubicBezTo>
                  <a:cubicBezTo>
                    <a:pt x="84" y="30"/>
                    <a:pt x="84" y="31"/>
                    <a:pt x="85" y="31"/>
                  </a:cubicBezTo>
                  <a:cubicBezTo>
                    <a:pt x="86" y="31"/>
                    <a:pt x="86" y="31"/>
                    <a:pt x="87" y="31"/>
                  </a:cubicBezTo>
                  <a:cubicBezTo>
                    <a:pt x="87" y="31"/>
                    <a:pt x="87" y="30"/>
                    <a:pt x="87" y="30"/>
                  </a:cubicBezTo>
                  <a:cubicBezTo>
                    <a:pt x="88" y="29"/>
                    <a:pt x="89" y="29"/>
                    <a:pt x="89" y="28"/>
                  </a:cubicBezTo>
                  <a:cubicBezTo>
                    <a:pt x="90" y="28"/>
                    <a:pt x="92" y="28"/>
                    <a:pt x="93" y="27"/>
                  </a:cubicBezTo>
                  <a:cubicBezTo>
                    <a:pt x="94" y="27"/>
                    <a:pt x="97" y="27"/>
                    <a:pt x="99" y="27"/>
                  </a:cubicBezTo>
                  <a:cubicBezTo>
                    <a:pt x="99" y="28"/>
                    <a:pt x="100" y="28"/>
                    <a:pt x="100" y="28"/>
                  </a:cubicBezTo>
                  <a:cubicBezTo>
                    <a:pt x="102" y="29"/>
                    <a:pt x="105" y="30"/>
                    <a:pt x="106" y="29"/>
                  </a:cubicBezTo>
                  <a:cubicBezTo>
                    <a:pt x="107" y="28"/>
                    <a:pt x="107" y="27"/>
                    <a:pt x="107" y="27"/>
                  </a:cubicBezTo>
                  <a:cubicBezTo>
                    <a:pt x="108" y="26"/>
                    <a:pt x="109" y="24"/>
                    <a:pt x="110" y="24"/>
                  </a:cubicBezTo>
                  <a:cubicBezTo>
                    <a:pt x="110" y="23"/>
                    <a:pt x="110" y="22"/>
                    <a:pt x="111" y="22"/>
                  </a:cubicBezTo>
                  <a:cubicBezTo>
                    <a:pt x="112" y="22"/>
                    <a:pt x="114" y="23"/>
                    <a:pt x="115" y="24"/>
                  </a:cubicBezTo>
                  <a:cubicBezTo>
                    <a:pt x="115" y="24"/>
                    <a:pt x="116" y="25"/>
                    <a:pt x="117" y="26"/>
                  </a:cubicBezTo>
                  <a:cubicBezTo>
                    <a:pt x="117" y="27"/>
                    <a:pt x="119" y="28"/>
                    <a:pt x="120" y="28"/>
                  </a:cubicBezTo>
                  <a:cubicBezTo>
                    <a:pt x="121" y="29"/>
                    <a:pt x="123" y="30"/>
                    <a:pt x="124" y="30"/>
                  </a:cubicBezTo>
                  <a:cubicBezTo>
                    <a:pt x="125" y="31"/>
                    <a:pt x="127" y="34"/>
                    <a:pt x="129" y="35"/>
                  </a:cubicBezTo>
                  <a:cubicBezTo>
                    <a:pt x="129" y="35"/>
                    <a:pt x="130" y="37"/>
                    <a:pt x="131" y="38"/>
                  </a:cubicBezTo>
                  <a:cubicBezTo>
                    <a:pt x="132" y="39"/>
                    <a:pt x="134" y="39"/>
                    <a:pt x="134" y="40"/>
                  </a:cubicBezTo>
                  <a:cubicBezTo>
                    <a:pt x="135" y="41"/>
                    <a:pt x="133" y="42"/>
                    <a:pt x="133" y="44"/>
                  </a:cubicBezTo>
                  <a:cubicBezTo>
                    <a:pt x="133" y="44"/>
                    <a:pt x="135" y="45"/>
                    <a:pt x="135" y="46"/>
                  </a:cubicBezTo>
                  <a:cubicBezTo>
                    <a:pt x="135" y="47"/>
                    <a:pt x="136" y="47"/>
                    <a:pt x="136" y="47"/>
                  </a:cubicBezTo>
                  <a:cubicBezTo>
                    <a:pt x="138" y="48"/>
                    <a:pt x="139" y="46"/>
                    <a:pt x="140" y="47"/>
                  </a:cubicBezTo>
                  <a:cubicBezTo>
                    <a:pt x="141" y="47"/>
                    <a:pt x="143" y="48"/>
                    <a:pt x="143" y="48"/>
                  </a:cubicBezTo>
                  <a:cubicBezTo>
                    <a:pt x="145" y="49"/>
                    <a:pt x="146" y="50"/>
                    <a:pt x="148" y="50"/>
                  </a:cubicBezTo>
                  <a:cubicBezTo>
                    <a:pt x="149" y="50"/>
                    <a:pt x="152" y="50"/>
                    <a:pt x="153" y="50"/>
                  </a:cubicBezTo>
                  <a:cubicBezTo>
                    <a:pt x="153" y="49"/>
                    <a:pt x="155" y="47"/>
                    <a:pt x="155" y="46"/>
                  </a:cubicBezTo>
                  <a:cubicBezTo>
                    <a:pt x="156" y="45"/>
                    <a:pt x="158" y="45"/>
                    <a:pt x="158" y="44"/>
                  </a:cubicBezTo>
                  <a:cubicBezTo>
                    <a:pt x="159" y="44"/>
                    <a:pt x="161" y="40"/>
                    <a:pt x="162" y="40"/>
                  </a:cubicBezTo>
                  <a:cubicBezTo>
                    <a:pt x="162" y="40"/>
                    <a:pt x="164" y="40"/>
                    <a:pt x="164" y="40"/>
                  </a:cubicBezTo>
                  <a:cubicBezTo>
                    <a:pt x="165" y="39"/>
                    <a:pt x="167" y="39"/>
                    <a:pt x="168" y="38"/>
                  </a:cubicBezTo>
                  <a:cubicBezTo>
                    <a:pt x="168" y="38"/>
                    <a:pt x="167" y="36"/>
                    <a:pt x="167" y="35"/>
                  </a:cubicBezTo>
                  <a:cubicBezTo>
                    <a:pt x="167" y="34"/>
                    <a:pt x="166" y="32"/>
                    <a:pt x="165" y="31"/>
                  </a:cubicBezTo>
                  <a:cubicBezTo>
                    <a:pt x="165" y="31"/>
                    <a:pt x="165" y="30"/>
                    <a:pt x="165" y="29"/>
                  </a:cubicBezTo>
                  <a:cubicBezTo>
                    <a:pt x="166" y="28"/>
                    <a:pt x="166" y="27"/>
                    <a:pt x="166" y="27"/>
                  </a:cubicBezTo>
                  <a:cubicBezTo>
                    <a:pt x="166" y="26"/>
                    <a:pt x="166" y="25"/>
                    <a:pt x="167" y="25"/>
                  </a:cubicBezTo>
                  <a:cubicBezTo>
                    <a:pt x="167" y="24"/>
                    <a:pt x="168" y="25"/>
                    <a:pt x="169" y="25"/>
                  </a:cubicBezTo>
                  <a:cubicBezTo>
                    <a:pt x="169" y="25"/>
                    <a:pt x="171" y="26"/>
                    <a:pt x="171" y="25"/>
                  </a:cubicBezTo>
                  <a:cubicBezTo>
                    <a:pt x="171" y="25"/>
                    <a:pt x="171" y="24"/>
                    <a:pt x="171" y="24"/>
                  </a:cubicBezTo>
                  <a:cubicBezTo>
                    <a:pt x="171" y="23"/>
                    <a:pt x="171" y="22"/>
                    <a:pt x="171" y="21"/>
                  </a:cubicBezTo>
                  <a:cubicBezTo>
                    <a:pt x="171" y="21"/>
                    <a:pt x="172" y="19"/>
                    <a:pt x="172" y="19"/>
                  </a:cubicBezTo>
                  <a:cubicBezTo>
                    <a:pt x="172" y="18"/>
                    <a:pt x="172" y="17"/>
                    <a:pt x="172" y="16"/>
                  </a:cubicBezTo>
                  <a:cubicBezTo>
                    <a:pt x="173" y="15"/>
                    <a:pt x="174" y="14"/>
                    <a:pt x="174" y="13"/>
                  </a:cubicBezTo>
                  <a:cubicBezTo>
                    <a:pt x="175" y="12"/>
                    <a:pt x="177" y="12"/>
                    <a:pt x="178" y="11"/>
                  </a:cubicBezTo>
                  <a:cubicBezTo>
                    <a:pt x="178" y="11"/>
                    <a:pt x="179" y="10"/>
                    <a:pt x="180" y="9"/>
                  </a:cubicBezTo>
                  <a:cubicBezTo>
                    <a:pt x="181" y="9"/>
                    <a:pt x="183" y="9"/>
                    <a:pt x="184" y="8"/>
                  </a:cubicBezTo>
                  <a:cubicBezTo>
                    <a:pt x="185" y="8"/>
                    <a:pt x="185" y="7"/>
                    <a:pt x="185" y="6"/>
                  </a:cubicBezTo>
                  <a:cubicBezTo>
                    <a:pt x="185" y="5"/>
                    <a:pt x="185" y="4"/>
                    <a:pt x="185" y="3"/>
                  </a:cubicBezTo>
                  <a:cubicBezTo>
                    <a:pt x="185" y="2"/>
                    <a:pt x="186" y="1"/>
                    <a:pt x="187" y="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8" y="1"/>
                    <a:pt x="190" y="1"/>
                    <a:pt x="191" y="1"/>
                  </a:cubicBezTo>
                  <a:cubicBezTo>
                    <a:pt x="192" y="1"/>
                    <a:pt x="194" y="1"/>
                    <a:pt x="195" y="1"/>
                  </a:cubicBezTo>
                  <a:cubicBezTo>
                    <a:pt x="196" y="2"/>
                    <a:pt x="198" y="5"/>
                    <a:pt x="199" y="5"/>
                  </a:cubicBezTo>
                  <a:cubicBezTo>
                    <a:pt x="200" y="6"/>
                    <a:pt x="201" y="7"/>
                    <a:pt x="201" y="7"/>
                  </a:cubicBezTo>
                  <a:cubicBezTo>
                    <a:pt x="203" y="8"/>
                    <a:pt x="205" y="9"/>
                    <a:pt x="205" y="10"/>
                  </a:cubicBezTo>
                  <a:cubicBezTo>
                    <a:pt x="207" y="11"/>
                    <a:pt x="208" y="13"/>
                    <a:pt x="208" y="14"/>
                  </a:cubicBezTo>
                  <a:cubicBezTo>
                    <a:pt x="209" y="15"/>
                    <a:pt x="210" y="17"/>
                    <a:pt x="211" y="17"/>
                  </a:cubicBezTo>
                  <a:cubicBezTo>
                    <a:pt x="211" y="18"/>
                    <a:pt x="213" y="18"/>
                    <a:pt x="214" y="19"/>
                  </a:cubicBezTo>
                  <a:cubicBezTo>
                    <a:pt x="214" y="19"/>
                    <a:pt x="215" y="21"/>
                    <a:pt x="215" y="22"/>
                  </a:cubicBezTo>
                  <a:cubicBezTo>
                    <a:pt x="215" y="23"/>
                    <a:pt x="214" y="26"/>
                    <a:pt x="214" y="27"/>
                  </a:cubicBezTo>
                  <a:cubicBezTo>
                    <a:pt x="214" y="28"/>
                    <a:pt x="214" y="30"/>
                    <a:pt x="215" y="30"/>
                  </a:cubicBezTo>
                  <a:cubicBezTo>
                    <a:pt x="215" y="31"/>
                    <a:pt x="218" y="32"/>
                    <a:pt x="218" y="31"/>
                  </a:cubicBezTo>
                  <a:cubicBezTo>
                    <a:pt x="219" y="31"/>
                    <a:pt x="220" y="30"/>
                    <a:pt x="220" y="30"/>
                  </a:cubicBezTo>
                  <a:cubicBezTo>
                    <a:pt x="220" y="30"/>
                    <a:pt x="221" y="28"/>
                    <a:pt x="222" y="28"/>
                  </a:cubicBezTo>
                  <a:cubicBezTo>
                    <a:pt x="223" y="28"/>
                    <a:pt x="224" y="28"/>
                    <a:pt x="225" y="28"/>
                  </a:cubicBezTo>
                  <a:cubicBezTo>
                    <a:pt x="226" y="29"/>
                    <a:pt x="227" y="31"/>
                    <a:pt x="227" y="31"/>
                  </a:cubicBezTo>
                  <a:cubicBezTo>
                    <a:pt x="228" y="32"/>
                    <a:pt x="227" y="35"/>
                    <a:pt x="227" y="37"/>
                  </a:cubicBezTo>
                  <a:cubicBezTo>
                    <a:pt x="228" y="38"/>
                    <a:pt x="229" y="41"/>
                    <a:pt x="230" y="42"/>
                  </a:cubicBezTo>
                  <a:cubicBezTo>
                    <a:pt x="230" y="43"/>
                    <a:pt x="232" y="45"/>
                    <a:pt x="233" y="47"/>
                  </a:cubicBezTo>
                  <a:cubicBezTo>
                    <a:pt x="233" y="47"/>
                    <a:pt x="235" y="48"/>
                    <a:pt x="236" y="49"/>
                  </a:cubicBezTo>
                  <a:cubicBezTo>
                    <a:pt x="236" y="50"/>
                    <a:pt x="237" y="51"/>
                    <a:pt x="237" y="53"/>
                  </a:cubicBezTo>
                  <a:cubicBezTo>
                    <a:pt x="237" y="53"/>
                    <a:pt x="236" y="55"/>
                    <a:pt x="236" y="56"/>
                  </a:cubicBezTo>
                  <a:cubicBezTo>
                    <a:pt x="236" y="57"/>
                    <a:pt x="237" y="58"/>
                    <a:pt x="237" y="59"/>
                  </a:cubicBezTo>
                  <a:cubicBezTo>
                    <a:pt x="238" y="61"/>
                    <a:pt x="239" y="64"/>
                    <a:pt x="239" y="65"/>
                  </a:cubicBezTo>
                  <a:cubicBezTo>
                    <a:pt x="239" y="67"/>
                    <a:pt x="239" y="68"/>
                    <a:pt x="239" y="70"/>
                  </a:cubicBezTo>
                  <a:cubicBezTo>
                    <a:pt x="240" y="70"/>
                    <a:pt x="241" y="72"/>
                    <a:pt x="242" y="73"/>
                  </a:cubicBezTo>
                  <a:cubicBezTo>
                    <a:pt x="243" y="74"/>
                    <a:pt x="245" y="74"/>
                    <a:pt x="246" y="75"/>
                  </a:cubicBezTo>
                  <a:cubicBezTo>
                    <a:pt x="247" y="76"/>
                    <a:pt x="249" y="78"/>
                    <a:pt x="249" y="79"/>
                  </a:cubicBezTo>
                  <a:cubicBezTo>
                    <a:pt x="250" y="80"/>
                    <a:pt x="252" y="81"/>
                    <a:pt x="253" y="82"/>
                  </a:cubicBezTo>
                  <a:cubicBezTo>
                    <a:pt x="253" y="83"/>
                    <a:pt x="253" y="84"/>
                    <a:pt x="253" y="84"/>
                  </a:cubicBezTo>
                  <a:cubicBezTo>
                    <a:pt x="253" y="86"/>
                    <a:pt x="252" y="87"/>
                    <a:pt x="252" y="88"/>
                  </a:cubicBezTo>
                  <a:cubicBezTo>
                    <a:pt x="252" y="90"/>
                    <a:pt x="252" y="91"/>
                    <a:pt x="252" y="92"/>
                  </a:cubicBezTo>
                  <a:cubicBezTo>
                    <a:pt x="253" y="93"/>
                    <a:pt x="254" y="94"/>
                    <a:pt x="254" y="94"/>
                  </a:cubicBezTo>
                  <a:cubicBezTo>
                    <a:pt x="255" y="95"/>
                    <a:pt x="256" y="97"/>
                    <a:pt x="256" y="98"/>
                  </a:cubicBezTo>
                  <a:cubicBezTo>
                    <a:pt x="256" y="98"/>
                    <a:pt x="255" y="100"/>
                    <a:pt x="255" y="101"/>
                  </a:cubicBezTo>
                  <a:cubicBezTo>
                    <a:pt x="255" y="102"/>
                    <a:pt x="256" y="104"/>
                    <a:pt x="256" y="106"/>
                  </a:cubicBezTo>
                  <a:cubicBezTo>
                    <a:pt x="256" y="106"/>
                    <a:pt x="254" y="108"/>
                    <a:pt x="254" y="109"/>
                  </a:cubicBezTo>
                  <a:cubicBezTo>
                    <a:pt x="254" y="110"/>
                    <a:pt x="254" y="110"/>
                    <a:pt x="254" y="111"/>
                  </a:cubicBezTo>
                  <a:cubicBezTo>
                    <a:pt x="254" y="111"/>
                    <a:pt x="254" y="111"/>
                    <a:pt x="254" y="111"/>
                  </a:cubicBezTo>
                  <a:cubicBezTo>
                    <a:pt x="253" y="111"/>
                    <a:pt x="251" y="113"/>
                    <a:pt x="250" y="114"/>
                  </a:cubicBezTo>
                  <a:cubicBezTo>
                    <a:pt x="250" y="115"/>
                    <a:pt x="250" y="117"/>
                    <a:pt x="249" y="118"/>
                  </a:cubicBezTo>
                  <a:cubicBezTo>
                    <a:pt x="249" y="119"/>
                    <a:pt x="249" y="120"/>
                    <a:pt x="249" y="121"/>
                  </a:cubicBezTo>
                  <a:cubicBezTo>
                    <a:pt x="248" y="121"/>
                    <a:pt x="246" y="121"/>
                    <a:pt x="244" y="122"/>
                  </a:cubicBezTo>
                  <a:cubicBezTo>
                    <a:pt x="243" y="122"/>
                    <a:pt x="241" y="123"/>
                    <a:pt x="241" y="124"/>
                  </a:cubicBezTo>
                  <a:cubicBezTo>
                    <a:pt x="239" y="126"/>
                    <a:pt x="237" y="129"/>
                    <a:pt x="236" y="130"/>
                  </a:cubicBezTo>
                  <a:cubicBezTo>
                    <a:pt x="236" y="132"/>
                    <a:pt x="234" y="134"/>
                    <a:pt x="233" y="134"/>
                  </a:cubicBezTo>
                  <a:cubicBezTo>
                    <a:pt x="233" y="136"/>
                    <a:pt x="231" y="137"/>
                    <a:pt x="231" y="137"/>
                  </a:cubicBezTo>
                  <a:cubicBezTo>
                    <a:pt x="230" y="139"/>
                    <a:pt x="226" y="139"/>
                    <a:pt x="224" y="140"/>
                  </a:cubicBezTo>
                  <a:cubicBezTo>
                    <a:pt x="224" y="140"/>
                    <a:pt x="222" y="142"/>
                    <a:pt x="221" y="142"/>
                  </a:cubicBezTo>
                  <a:cubicBezTo>
                    <a:pt x="220" y="142"/>
                    <a:pt x="218" y="142"/>
                    <a:pt x="217" y="142"/>
                  </a:cubicBezTo>
                  <a:cubicBezTo>
                    <a:pt x="215" y="142"/>
                    <a:pt x="214" y="140"/>
                    <a:pt x="213" y="140"/>
                  </a:cubicBezTo>
                  <a:cubicBezTo>
                    <a:pt x="213" y="140"/>
                    <a:pt x="211" y="142"/>
                    <a:pt x="210" y="143"/>
                  </a:cubicBezTo>
                  <a:cubicBezTo>
                    <a:pt x="209" y="143"/>
                    <a:pt x="207" y="143"/>
                    <a:pt x="206" y="143"/>
                  </a:cubicBezTo>
                  <a:cubicBezTo>
                    <a:pt x="205" y="144"/>
                    <a:pt x="206" y="146"/>
                    <a:pt x="206" y="147"/>
                  </a:cubicBezTo>
                  <a:cubicBezTo>
                    <a:pt x="205" y="148"/>
                    <a:pt x="205" y="150"/>
                    <a:pt x="204" y="150"/>
                  </a:cubicBezTo>
                  <a:cubicBezTo>
                    <a:pt x="203" y="150"/>
                    <a:pt x="201" y="150"/>
                    <a:pt x="200" y="150"/>
                  </a:cubicBezTo>
                  <a:cubicBezTo>
                    <a:pt x="200" y="150"/>
                    <a:pt x="198" y="152"/>
                    <a:pt x="198" y="152"/>
                  </a:cubicBezTo>
                  <a:cubicBezTo>
                    <a:pt x="197" y="152"/>
                    <a:pt x="194" y="152"/>
                    <a:pt x="192" y="152"/>
                  </a:cubicBezTo>
                  <a:cubicBezTo>
                    <a:pt x="192" y="151"/>
                    <a:pt x="191" y="149"/>
                    <a:pt x="190" y="149"/>
                  </a:cubicBezTo>
                  <a:cubicBezTo>
                    <a:pt x="189" y="148"/>
                    <a:pt x="187" y="147"/>
                    <a:pt x="186" y="147"/>
                  </a:cubicBezTo>
                  <a:cubicBezTo>
                    <a:pt x="185" y="147"/>
                    <a:pt x="184" y="148"/>
                    <a:pt x="184" y="148"/>
                  </a:cubicBezTo>
                  <a:cubicBezTo>
                    <a:pt x="183" y="148"/>
                    <a:pt x="182" y="147"/>
                    <a:pt x="182" y="147"/>
                  </a:cubicBezTo>
                  <a:cubicBezTo>
                    <a:pt x="181" y="148"/>
                    <a:pt x="182" y="150"/>
                    <a:pt x="182" y="151"/>
                  </a:cubicBezTo>
                  <a:cubicBezTo>
                    <a:pt x="182" y="152"/>
                    <a:pt x="182" y="154"/>
                    <a:pt x="181" y="154"/>
                  </a:cubicBezTo>
                  <a:cubicBezTo>
                    <a:pt x="181" y="155"/>
                    <a:pt x="179" y="156"/>
                    <a:pt x="178" y="157"/>
                  </a:cubicBezTo>
                  <a:cubicBezTo>
                    <a:pt x="178" y="157"/>
                    <a:pt x="176" y="158"/>
                    <a:pt x="175" y="159"/>
                  </a:cubicBezTo>
                  <a:cubicBezTo>
                    <a:pt x="175" y="160"/>
                    <a:pt x="175" y="162"/>
                    <a:pt x="175" y="162"/>
                  </a:cubicBezTo>
                  <a:cubicBezTo>
                    <a:pt x="174" y="163"/>
                    <a:pt x="171" y="165"/>
                    <a:pt x="170" y="165"/>
                  </a:cubicBezTo>
                  <a:cubicBezTo>
                    <a:pt x="168" y="166"/>
                    <a:pt x="162" y="167"/>
                    <a:pt x="160" y="168"/>
                  </a:cubicBezTo>
                  <a:cubicBezTo>
                    <a:pt x="158" y="169"/>
                    <a:pt x="154" y="170"/>
                    <a:pt x="152" y="170"/>
                  </a:cubicBezTo>
                  <a:cubicBezTo>
                    <a:pt x="151" y="170"/>
                    <a:pt x="147" y="170"/>
                    <a:pt x="146" y="169"/>
                  </a:cubicBezTo>
                  <a:cubicBezTo>
                    <a:pt x="145" y="169"/>
                    <a:pt x="143" y="168"/>
                    <a:pt x="142" y="168"/>
                  </a:cubicBezTo>
                  <a:cubicBezTo>
                    <a:pt x="140" y="168"/>
                    <a:pt x="139" y="167"/>
                    <a:pt x="138" y="167"/>
                  </a:cubicBezTo>
                  <a:cubicBezTo>
                    <a:pt x="136" y="167"/>
                    <a:pt x="134" y="169"/>
                    <a:pt x="133" y="169"/>
                  </a:cubicBezTo>
                  <a:cubicBezTo>
                    <a:pt x="132" y="169"/>
                    <a:pt x="130" y="169"/>
                    <a:pt x="129" y="169"/>
                  </a:cubicBezTo>
                  <a:cubicBezTo>
                    <a:pt x="129" y="169"/>
                    <a:pt x="127" y="169"/>
                    <a:pt x="127" y="168"/>
                  </a:cubicBezTo>
                  <a:cubicBezTo>
                    <a:pt x="126" y="168"/>
                    <a:pt x="126" y="167"/>
                    <a:pt x="125" y="166"/>
                  </a:cubicBezTo>
                  <a:cubicBezTo>
                    <a:pt x="125" y="166"/>
                    <a:pt x="123" y="167"/>
                    <a:pt x="122" y="166"/>
                  </a:cubicBezTo>
                  <a:cubicBezTo>
                    <a:pt x="121" y="166"/>
                    <a:pt x="120" y="165"/>
                    <a:pt x="119" y="165"/>
                  </a:cubicBezTo>
                  <a:cubicBezTo>
                    <a:pt x="117" y="165"/>
                    <a:pt x="115" y="165"/>
                    <a:pt x="114" y="165"/>
                  </a:cubicBezTo>
                  <a:cubicBezTo>
                    <a:pt x="112" y="165"/>
                    <a:pt x="107" y="165"/>
                    <a:pt x="106" y="166"/>
                  </a:cubicBezTo>
                  <a:cubicBezTo>
                    <a:pt x="105" y="166"/>
                    <a:pt x="104" y="169"/>
                    <a:pt x="103" y="169"/>
                  </a:cubicBezTo>
                  <a:cubicBezTo>
                    <a:pt x="102" y="169"/>
                    <a:pt x="100" y="167"/>
                    <a:pt x="99" y="167"/>
                  </a:cubicBezTo>
                  <a:cubicBezTo>
                    <a:pt x="99" y="167"/>
                    <a:pt x="97" y="168"/>
                    <a:pt x="96" y="169"/>
                  </a:cubicBezTo>
                  <a:cubicBezTo>
                    <a:pt x="96" y="169"/>
                    <a:pt x="96" y="171"/>
                    <a:pt x="96" y="172"/>
                  </a:cubicBezTo>
                  <a:cubicBezTo>
                    <a:pt x="96" y="172"/>
                    <a:pt x="99" y="173"/>
                    <a:pt x="99" y="173"/>
                  </a:cubicBezTo>
                  <a:cubicBezTo>
                    <a:pt x="100" y="173"/>
                    <a:pt x="102" y="175"/>
                    <a:pt x="103" y="175"/>
                  </a:cubicBezTo>
                  <a:cubicBezTo>
                    <a:pt x="104" y="175"/>
                    <a:pt x="106" y="176"/>
                    <a:pt x="107" y="175"/>
                  </a:cubicBezTo>
                  <a:cubicBezTo>
                    <a:pt x="107" y="175"/>
                    <a:pt x="109" y="175"/>
                    <a:pt x="109" y="175"/>
                  </a:cubicBezTo>
                  <a:cubicBezTo>
                    <a:pt x="110" y="175"/>
                    <a:pt x="111" y="175"/>
                    <a:pt x="112" y="176"/>
                  </a:cubicBezTo>
                  <a:cubicBezTo>
                    <a:pt x="113" y="176"/>
                    <a:pt x="113" y="177"/>
                    <a:pt x="114" y="178"/>
                  </a:cubicBezTo>
                  <a:cubicBezTo>
                    <a:pt x="115" y="178"/>
                    <a:pt x="115" y="179"/>
                    <a:pt x="115" y="180"/>
                  </a:cubicBezTo>
                  <a:cubicBezTo>
                    <a:pt x="116" y="181"/>
                    <a:pt x="116" y="182"/>
                    <a:pt x="117" y="183"/>
                  </a:cubicBezTo>
                  <a:cubicBezTo>
                    <a:pt x="117" y="184"/>
                    <a:pt x="117" y="186"/>
                    <a:pt x="117" y="188"/>
                  </a:cubicBezTo>
                  <a:cubicBezTo>
                    <a:pt x="117" y="188"/>
                    <a:pt x="119" y="189"/>
                    <a:pt x="119" y="189"/>
                  </a:cubicBezTo>
                  <a:cubicBezTo>
                    <a:pt x="119" y="190"/>
                    <a:pt x="119" y="192"/>
                    <a:pt x="119" y="193"/>
                  </a:cubicBezTo>
                  <a:cubicBezTo>
                    <a:pt x="119" y="193"/>
                    <a:pt x="119" y="195"/>
                    <a:pt x="118" y="195"/>
                  </a:cubicBezTo>
                  <a:cubicBezTo>
                    <a:pt x="117" y="195"/>
                    <a:pt x="116" y="194"/>
                    <a:pt x="115" y="193"/>
                  </a:cubicBezTo>
                  <a:cubicBezTo>
                    <a:pt x="115" y="193"/>
                    <a:pt x="113" y="193"/>
                    <a:pt x="112" y="193"/>
                  </a:cubicBezTo>
                  <a:cubicBezTo>
                    <a:pt x="111" y="193"/>
                    <a:pt x="109" y="195"/>
                    <a:pt x="108" y="195"/>
                  </a:cubicBezTo>
                  <a:cubicBezTo>
                    <a:pt x="107" y="196"/>
                    <a:pt x="103" y="195"/>
                    <a:pt x="102" y="196"/>
                  </a:cubicBezTo>
                  <a:cubicBezTo>
                    <a:pt x="100" y="196"/>
                    <a:pt x="97" y="196"/>
                    <a:pt x="96" y="196"/>
                  </a:cubicBezTo>
                  <a:cubicBezTo>
                    <a:pt x="95" y="196"/>
                    <a:pt x="94" y="195"/>
                    <a:pt x="93" y="195"/>
                  </a:cubicBezTo>
                  <a:cubicBezTo>
                    <a:pt x="93" y="194"/>
                    <a:pt x="92" y="193"/>
                    <a:pt x="92" y="192"/>
                  </a:cubicBezTo>
                  <a:cubicBezTo>
                    <a:pt x="91" y="192"/>
                    <a:pt x="92" y="190"/>
                    <a:pt x="92" y="189"/>
                  </a:cubicBezTo>
                  <a:cubicBezTo>
                    <a:pt x="91" y="189"/>
                    <a:pt x="90" y="188"/>
                    <a:pt x="90" y="186"/>
                  </a:cubicBezTo>
                  <a:cubicBezTo>
                    <a:pt x="90" y="186"/>
                    <a:pt x="90" y="185"/>
                    <a:pt x="89" y="184"/>
                  </a:cubicBezTo>
                  <a:cubicBezTo>
                    <a:pt x="89" y="183"/>
                    <a:pt x="89" y="182"/>
                    <a:pt x="88" y="182"/>
                  </a:cubicBezTo>
                  <a:cubicBezTo>
                    <a:pt x="87" y="182"/>
                    <a:pt x="84" y="182"/>
                    <a:pt x="83" y="182"/>
                  </a:cubicBezTo>
                  <a:cubicBezTo>
                    <a:pt x="83" y="183"/>
                    <a:pt x="82" y="185"/>
                    <a:pt x="81" y="186"/>
                  </a:cubicBezTo>
                  <a:cubicBezTo>
                    <a:pt x="81" y="186"/>
                    <a:pt x="80" y="188"/>
                    <a:pt x="79" y="188"/>
                  </a:cubicBezTo>
                  <a:cubicBezTo>
                    <a:pt x="78" y="189"/>
                    <a:pt x="77" y="189"/>
                    <a:pt x="76" y="189"/>
                  </a:cubicBezTo>
                  <a:cubicBezTo>
                    <a:pt x="76" y="189"/>
                    <a:pt x="76" y="190"/>
                    <a:pt x="76" y="190"/>
                  </a:cubicBezTo>
                  <a:cubicBezTo>
                    <a:pt x="75" y="190"/>
                    <a:pt x="74" y="189"/>
                    <a:pt x="74" y="188"/>
                  </a:cubicBezTo>
                  <a:cubicBezTo>
                    <a:pt x="74" y="188"/>
                    <a:pt x="74" y="185"/>
                    <a:pt x="74" y="184"/>
                  </a:cubicBezTo>
                  <a:cubicBezTo>
                    <a:pt x="74" y="183"/>
                    <a:pt x="74" y="182"/>
                    <a:pt x="73" y="182"/>
                  </a:cubicBezTo>
                  <a:cubicBezTo>
                    <a:pt x="73" y="181"/>
                    <a:pt x="70" y="182"/>
                    <a:pt x="70" y="182"/>
                  </a:cubicBezTo>
                  <a:cubicBezTo>
                    <a:pt x="68" y="183"/>
                    <a:pt x="67" y="183"/>
                    <a:pt x="66" y="183"/>
                  </a:cubicBezTo>
                  <a:cubicBezTo>
                    <a:pt x="65" y="183"/>
                    <a:pt x="64" y="183"/>
                    <a:pt x="64" y="184"/>
                  </a:cubicBezTo>
                  <a:cubicBezTo>
                    <a:pt x="63" y="184"/>
                    <a:pt x="61" y="185"/>
                    <a:pt x="61" y="185"/>
                  </a:cubicBezTo>
                  <a:cubicBezTo>
                    <a:pt x="61" y="186"/>
                    <a:pt x="61" y="188"/>
                    <a:pt x="61" y="188"/>
                  </a:cubicBezTo>
                  <a:cubicBezTo>
                    <a:pt x="61" y="189"/>
                    <a:pt x="60" y="189"/>
                    <a:pt x="60" y="190"/>
                  </a:cubicBezTo>
                  <a:cubicBezTo>
                    <a:pt x="59" y="191"/>
                    <a:pt x="58" y="194"/>
                    <a:pt x="58" y="195"/>
                  </a:cubicBezTo>
                  <a:cubicBezTo>
                    <a:pt x="57" y="195"/>
                    <a:pt x="55" y="196"/>
                    <a:pt x="54" y="196"/>
                  </a:cubicBezTo>
                  <a:cubicBezTo>
                    <a:pt x="54" y="196"/>
                    <a:pt x="52" y="198"/>
                    <a:pt x="52" y="199"/>
                  </a:cubicBezTo>
                  <a:cubicBezTo>
                    <a:pt x="51" y="199"/>
                    <a:pt x="51" y="200"/>
                    <a:pt x="51" y="200"/>
                  </a:cubicBezTo>
                  <a:cubicBezTo>
                    <a:pt x="50" y="201"/>
                    <a:pt x="48" y="202"/>
                    <a:pt x="47" y="202"/>
                  </a:cubicBezTo>
                  <a:cubicBezTo>
                    <a:pt x="47" y="202"/>
                    <a:pt x="45" y="201"/>
                    <a:pt x="45" y="200"/>
                  </a:cubicBezTo>
                  <a:cubicBezTo>
                    <a:pt x="44" y="200"/>
                    <a:pt x="44" y="199"/>
                    <a:pt x="43" y="199"/>
                  </a:cubicBezTo>
                  <a:cubicBezTo>
                    <a:pt x="42" y="200"/>
                    <a:pt x="42" y="200"/>
                    <a:pt x="42" y="200"/>
                  </a:cubicBezTo>
                  <a:cubicBezTo>
                    <a:pt x="41" y="200"/>
                    <a:pt x="41" y="202"/>
                    <a:pt x="41" y="202"/>
                  </a:cubicBezTo>
                  <a:cubicBezTo>
                    <a:pt x="40" y="202"/>
                    <a:pt x="39" y="203"/>
                    <a:pt x="39" y="203"/>
                  </a:cubicBezTo>
                  <a:cubicBezTo>
                    <a:pt x="38" y="203"/>
                    <a:pt x="38" y="205"/>
                    <a:pt x="38" y="205"/>
                  </a:cubicBezTo>
                  <a:cubicBezTo>
                    <a:pt x="38" y="205"/>
                    <a:pt x="38" y="206"/>
                    <a:pt x="38" y="206"/>
                  </a:cubicBezTo>
                  <a:cubicBezTo>
                    <a:pt x="37" y="206"/>
                    <a:pt x="37" y="206"/>
                    <a:pt x="37" y="206"/>
                  </a:cubicBezTo>
                  <a:cubicBezTo>
                    <a:pt x="37" y="206"/>
                    <a:pt x="35" y="208"/>
                    <a:pt x="35" y="208"/>
                  </a:cubicBezTo>
                  <a:cubicBezTo>
                    <a:pt x="34" y="208"/>
                    <a:pt x="33" y="209"/>
                    <a:pt x="32" y="209"/>
                  </a:cubicBezTo>
                  <a:cubicBezTo>
                    <a:pt x="31" y="209"/>
                    <a:pt x="30" y="209"/>
                    <a:pt x="29" y="208"/>
                  </a:cubicBezTo>
                  <a:cubicBezTo>
                    <a:pt x="29" y="208"/>
                    <a:pt x="28" y="207"/>
                    <a:pt x="28" y="206"/>
                  </a:cubicBezTo>
                  <a:cubicBezTo>
                    <a:pt x="27" y="205"/>
                    <a:pt x="28" y="203"/>
                    <a:pt x="28" y="203"/>
                  </a:cubicBezTo>
                  <a:cubicBezTo>
                    <a:pt x="28" y="202"/>
                    <a:pt x="29" y="201"/>
                    <a:pt x="29" y="200"/>
                  </a:cubicBezTo>
                  <a:cubicBezTo>
                    <a:pt x="29" y="199"/>
                    <a:pt x="28" y="198"/>
                    <a:pt x="28" y="197"/>
                  </a:cubicBezTo>
                  <a:cubicBezTo>
                    <a:pt x="28" y="196"/>
                    <a:pt x="28" y="195"/>
                    <a:pt x="28" y="194"/>
                  </a:cubicBezTo>
                  <a:cubicBezTo>
                    <a:pt x="28" y="193"/>
                    <a:pt x="28" y="192"/>
                    <a:pt x="28" y="191"/>
                  </a:cubicBezTo>
                  <a:cubicBezTo>
                    <a:pt x="28" y="190"/>
                    <a:pt x="28" y="189"/>
                    <a:pt x="28" y="189"/>
                  </a:cubicBezTo>
                  <a:cubicBezTo>
                    <a:pt x="28" y="188"/>
                    <a:pt x="27" y="187"/>
                    <a:pt x="27" y="186"/>
                  </a:cubicBezTo>
                  <a:cubicBezTo>
                    <a:pt x="26" y="186"/>
                    <a:pt x="25" y="185"/>
                    <a:pt x="24" y="185"/>
                  </a:cubicBezTo>
                  <a:cubicBezTo>
                    <a:pt x="24" y="184"/>
                    <a:pt x="23" y="182"/>
                    <a:pt x="23" y="182"/>
                  </a:cubicBezTo>
                  <a:cubicBezTo>
                    <a:pt x="22" y="180"/>
                    <a:pt x="22" y="178"/>
                    <a:pt x="22" y="177"/>
                  </a:cubicBezTo>
                  <a:cubicBezTo>
                    <a:pt x="21" y="176"/>
                    <a:pt x="21" y="175"/>
                    <a:pt x="19" y="174"/>
                  </a:cubicBezTo>
                  <a:cubicBezTo>
                    <a:pt x="19" y="174"/>
                    <a:pt x="18" y="173"/>
                    <a:pt x="18" y="173"/>
                  </a:cubicBezTo>
                  <a:cubicBezTo>
                    <a:pt x="17" y="173"/>
                    <a:pt x="16" y="175"/>
                    <a:pt x="15" y="175"/>
                  </a:cubicBezTo>
                  <a:cubicBezTo>
                    <a:pt x="15" y="176"/>
                    <a:pt x="13" y="176"/>
                    <a:pt x="12" y="176"/>
                  </a:cubicBezTo>
                  <a:cubicBezTo>
                    <a:pt x="11" y="176"/>
                    <a:pt x="8" y="175"/>
                    <a:pt x="6" y="175"/>
                  </a:cubicBezTo>
                  <a:cubicBezTo>
                    <a:pt x="6" y="175"/>
                    <a:pt x="4" y="174"/>
                    <a:pt x="3" y="173"/>
                  </a:cubicBezTo>
                  <a:cubicBezTo>
                    <a:pt x="2" y="172"/>
                    <a:pt x="2" y="169"/>
                    <a:pt x="1" y="167"/>
                  </a:cubicBezTo>
                  <a:cubicBezTo>
                    <a:pt x="1" y="166"/>
                    <a:pt x="2" y="163"/>
                    <a:pt x="2" y="162"/>
                  </a:cubicBezTo>
                  <a:cubicBezTo>
                    <a:pt x="2" y="161"/>
                    <a:pt x="1" y="160"/>
                    <a:pt x="0" y="159"/>
                  </a:cubicBezTo>
                  <a:cubicBezTo>
                    <a:pt x="0" y="159"/>
                    <a:pt x="0" y="158"/>
                    <a:pt x="0" y="157"/>
                  </a:cubicBezTo>
                  <a:close/>
                </a:path>
              </a:pathLst>
            </a:custGeom>
            <a:gradFill>
              <a:gsLst>
                <a:gs pos="0">
                  <a:srgbClr val="31548F">
                    <a:lumMod val="67000"/>
                  </a:srgbClr>
                </a:gs>
                <a:gs pos="48000">
                  <a:srgbClr val="34A3C1"/>
                </a:gs>
                <a:gs pos="100000">
                  <a:srgbClr val="6B71C7"/>
                </a:gs>
              </a:gsLst>
              <a:path path="circle">
                <a:fillToRect l="100000" t="100000"/>
              </a:path>
            </a:gra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3"/>
            <p:cNvSpPr>
              <a:spLocks/>
            </p:cNvSpPr>
            <p:nvPr/>
          </p:nvSpPr>
          <p:spPr bwMode="auto">
            <a:xfrm>
              <a:off x="1642" y="2902"/>
              <a:ext cx="389" cy="656"/>
            </a:xfrm>
            <a:custGeom>
              <a:avLst/>
              <a:gdLst>
                <a:gd name="T0" fmla="*/ 64 w 164"/>
                <a:gd name="T1" fmla="*/ 10 h 277"/>
                <a:gd name="T2" fmla="*/ 75 w 164"/>
                <a:gd name="T3" fmla="*/ 2 h 277"/>
                <a:gd name="T4" fmla="*/ 89 w 164"/>
                <a:gd name="T5" fmla="*/ 12 h 277"/>
                <a:gd name="T6" fmla="*/ 108 w 164"/>
                <a:gd name="T7" fmla="*/ 22 h 277"/>
                <a:gd name="T8" fmla="*/ 124 w 164"/>
                <a:gd name="T9" fmla="*/ 22 h 277"/>
                <a:gd name="T10" fmla="*/ 122 w 164"/>
                <a:gd name="T11" fmla="*/ 35 h 277"/>
                <a:gd name="T12" fmla="*/ 125 w 164"/>
                <a:gd name="T13" fmla="*/ 58 h 277"/>
                <a:gd name="T14" fmla="*/ 131 w 164"/>
                <a:gd name="T15" fmla="*/ 75 h 277"/>
                <a:gd name="T16" fmla="*/ 134 w 164"/>
                <a:gd name="T17" fmla="*/ 87 h 277"/>
                <a:gd name="T18" fmla="*/ 122 w 164"/>
                <a:gd name="T19" fmla="*/ 86 h 277"/>
                <a:gd name="T20" fmla="*/ 127 w 164"/>
                <a:gd name="T21" fmla="*/ 96 h 277"/>
                <a:gd name="T22" fmla="*/ 141 w 164"/>
                <a:gd name="T23" fmla="*/ 107 h 277"/>
                <a:gd name="T24" fmla="*/ 150 w 164"/>
                <a:gd name="T25" fmla="*/ 117 h 277"/>
                <a:gd name="T26" fmla="*/ 149 w 164"/>
                <a:gd name="T27" fmla="*/ 136 h 277"/>
                <a:gd name="T28" fmla="*/ 158 w 164"/>
                <a:gd name="T29" fmla="*/ 147 h 277"/>
                <a:gd name="T30" fmla="*/ 163 w 164"/>
                <a:gd name="T31" fmla="*/ 157 h 277"/>
                <a:gd name="T32" fmla="*/ 159 w 164"/>
                <a:gd name="T33" fmla="*/ 164 h 277"/>
                <a:gd name="T34" fmla="*/ 158 w 164"/>
                <a:gd name="T35" fmla="*/ 174 h 277"/>
                <a:gd name="T36" fmla="*/ 153 w 164"/>
                <a:gd name="T37" fmla="*/ 174 h 277"/>
                <a:gd name="T38" fmla="*/ 141 w 164"/>
                <a:gd name="T39" fmla="*/ 184 h 277"/>
                <a:gd name="T40" fmla="*/ 134 w 164"/>
                <a:gd name="T41" fmla="*/ 193 h 277"/>
                <a:gd name="T42" fmla="*/ 144 w 164"/>
                <a:gd name="T43" fmla="*/ 210 h 277"/>
                <a:gd name="T44" fmla="*/ 144 w 164"/>
                <a:gd name="T45" fmla="*/ 229 h 277"/>
                <a:gd name="T46" fmla="*/ 152 w 164"/>
                <a:gd name="T47" fmla="*/ 241 h 277"/>
                <a:gd name="T48" fmla="*/ 145 w 164"/>
                <a:gd name="T49" fmla="*/ 250 h 277"/>
                <a:gd name="T50" fmla="*/ 135 w 164"/>
                <a:gd name="T51" fmla="*/ 252 h 277"/>
                <a:gd name="T52" fmla="*/ 127 w 164"/>
                <a:gd name="T53" fmla="*/ 246 h 277"/>
                <a:gd name="T54" fmla="*/ 116 w 164"/>
                <a:gd name="T55" fmla="*/ 234 h 277"/>
                <a:gd name="T56" fmla="*/ 106 w 164"/>
                <a:gd name="T57" fmla="*/ 246 h 277"/>
                <a:gd name="T58" fmla="*/ 92 w 164"/>
                <a:gd name="T59" fmla="*/ 248 h 277"/>
                <a:gd name="T60" fmla="*/ 89 w 164"/>
                <a:gd name="T61" fmla="*/ 266 h 277"/>
                <a:gd name="T62" fmla="*/ 78 w 164"/>
                <a:gd name="T63" fmla="*/ 274 h 277"/>
                <a:gd name="T64" fmla="*/ 71 w 164"/>
                <a:gd name="T65" fmla="*/ 267 h 277"/>
                <a:gd name="T66" fmla="*/ 64 w 164"/>
                <a:gd name="T67" fmla="*/ 276 h 277"/>
                <a:gd name="T68" fmla="*/ 56 w 164"/>
                <a:gd name="T69" fmla="*/ 268 h 277"/>
                <a:gd name="T70" fmla="*/ 48 w 164"/>
                <a:gd name="T71" fmla="*/ 256 h 277"/>
                <a:gd name="T72" fmla="*/ 54 w 164"/>
                <a:gd name="T73" fmla="*/ 253 h 277"/>
                <a:gd name="T74" fmla="*/ 56 w 164"/>
                <a:gd name="T75" fmla="*/ 244 h 277"/>
                <a:gd name="T76" fmla="*/ 57 w 164"/>
                <a:gd name="T77" fmla="*/ 230 h 277"/>
                <a:gd name="T78" fmla="*/ 54 w 164"/>
                <a:gd name="T79" fmla="*/ 207 h 277"/>
                <a:gd name="T80" fmla="*/ 46 w 164"/>
                <a:gd name="T81" fmla="*/ 203 h 277"/>
                <a:gd name="T82" fmla="*/ 35 w 164"/>
                <a:gd name="T83" fmla="*/ 190 h 277"/>
                <a:gd name="T84" fmla="*/ 24 w 164"/>
                <a:gd name="T85" fmla="*/ 186 h 277"/>
                <a:gd name="T86" fmla="*/ 11 w 164"/>
                <a:gd name="T87" fmla="*/ 176 h 277"/>
                <a:gd name="T88" fmla="*/ 1 w 164"/>
                <a:gd name="T89" fmla="*/ 162 h 277"/>
                <a:gd name="T90" fmla="*/ 11 w 164"/>
                <a:gd name="T91" fmla="*/ 147 h 277"/>
                <a:gd name="T92" fmla="*/ 23 w 164"/>
                <a:gd name="T93" fmla="*/ 144 h 277"/>
                <a:gd name="T94" fmla="*/ 32 w 164"/>
                <a:gd name="T95" fmla="*/ 134 h 277"/>
                <a:gd name="T96" fmla="*/ 28 w 164"/>
                <a:gd name="T97" fmla="*/ 115 h 277"/>
                <a:gd name="T98" fmla="*/ 20 w 164"/>
                <a:gd name="T99" fmla="*/ 98 h 277"/>
                <a:gd name="T100" fmla="*/ 21 w 164"/>
                <a:gd name="T101" fmla="*/ 88 h 277"/>
                <a:gd name="T102" fmla="*/ 15 w 164"/>
                <a:gd name="T103" fmla="*/ 76 h 277"/>
                <a:gd name="T104" fmla="*/ 23 w 164"/>
                <a:gd name="T105" fmla="*/ 63 h 277"/>
                <a:gd name="T106" fmla="*/ 40 w 164"/>
                <a:gd name="T107" fmla="*/ 61 h 277"/>
                <a:gd name="T108" fmla="*/ 45 w 164"/>
                <a:gd name="T109" fmla="*/ 40 h 277"/>
                <a:gd name="T110" fmla="*/ 50 w 164"/>
                <a:gd name="T111" fmla="*/ 25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" h="277">
                  <a:moveTo>
                    <a:pt x="59" y="20"/>
                  </a:moveTo>
                  <a:cubicBezTo>
                    <a:pt x="59" y="20"/>
                    <a:pt x="59" y="20"/>
                    <a:pt x="59" y="20"/>
                  </a:cubicBezTo>
                  <a:cubicBezTo>
                    <a:pt x="60" y="20"/>
                    <a:pt x="61" y="18"/>
                    <a:pt x="62" y="17"/>
                  </a:cubicBezTo>
                  <a:cubicBezTo>
                    <a:pt x="62" y="16"/>
                    <a:pt x="64" y="12"/>
                    <a:pt x="64" y="10"/>
                  </a:cubicBezTo>
                  <a:cubicBezTo>
                    <a:pt x="64" y="9"/>
                    <a:pt x="64" y="7"/>
                    <a:pt x="64" y="6"/>
                  </a:cubicBezTo>
                  <a:cubicBezTo>
                    <a:pt x="65" y="5"/>
                    <a:pt x="67" y="4"/>
                    <a:pt x="67" y="3"/>
                  </a:cubicBezTo>
                  <a:cubicBezTo>
                    <a:pt x="68" y="3"/>
                    <a:pt x="70" y="1"/>
                    <a:pt x="70" y="1"/>
                  </a:cubicBezTo>
                  <a:cubicBezTo>
                    <a:pt x="72" y="0"/>
                    <a:pt x="73" y="2"/>
                    <a:pt x="75" y="2"/>
                  </a:cubicBezTo>
                  <a:cubicBezTo>
                    <a:pt x="75" y="3"/>
                    <a:pt x="77" y="4"/>
                    <a:pt x="77" y="5"/>
                  </a:cubicBezTo>
                  <a:cubicBezTo>
                    <a:pt x="79" y="6"/>
                    <a:pt x="80" y="8"/>
                    <a:pt x="82" y="9"/>
                  </a:cubicBezTo>
                  <a:cubicBezTo>
                    <a:pt x="82" y="9"/>
                    <a:pt x="84" y="10"/>
                    <a:pt x="85" y="10"/>
                  </a:cubicBezTo>
                  <a:cubicBezTo>
                    <a:pt x="86" y="11"/>
                    <a:pt x="88" y="12"/>
                    <a:pt x="89" y="12"/>
                  </a:cubicBezTo>
                  <a:cubicBezTo>
                    <a:pt x="91" y="13"/>
                    <a:pt x="95" y="12"/>
                    <a:pt x="96" y="12"/>
                  </a:cubicBezTo>
                  <a:cubicBezTo>
                    <a:pt x="98" y="12"/>
                    <a:pt x="101" y="12"/>
                    <a:pt x="102" y="13"/>
                  </a:cubicBezTo>
                  <a:cubicBezTo>
                    <a:pt x="103" y="13"/>
                    <a:pt x="105" y="16"/>
                    <a:pt x="105" y="17"/>
                  </a:cubicBezTo>
                  <a:cubicBezTo>
                    <a:pt x="106" y="18"/>
                    <a:pt x="107" y="21"/>
                    <a:pt x="108" y="22"/>
                  </a:cubicBezTo>
                  <a:cubicBezTo>
                    <a:pt x="110" y="23"/>
                    <a:pt x="114" y="23"/>
                    <a:pt x="116" y="22"/>
                  </a:cubicBezTo>
                  <a:cubicBezTo>
                    <a:pt x="118" y="22"/>
                    <a:pt x="121" y="21"/>
                    <a:pt x="122" y="20"/>
                  </a:cubicBezTo>
                  <a:cubicBezTo>
                    <a:pt x="122" y="19"/>
                    <a:pt x="122" y="19"/>
                    <a:pt x="122" y="19"/>
                  </a:cubicBezTo>
                  <a:cubicBezTo>
                    <a:pt x="124" y="22"/>
                    <a:pt x="124" y="22"/>
                    <a:pt x="124" y="22"/>
                  </a:cubicBezTo>
                  <a:cubicBezTo>
                    <a:pt x="124" y="22"/>
                    <a:pt x="124" y="24"/>
                    <a:pt x="124" y="25"/>
                  </a:cubicBezTo>
                  <a:cubicBezTo>
                    <a:pt x="124" y="26"/>
                    <a:pt x="122" y="27"/>
                    <a:pt x="121" y="28"/>
                  </a:cubicBezTo>
                  <a:cubicBezTo>
                    <a:pt x="121" y="29"/>
                    <a:pt x="120" y="32"/>
                    <a:pt x="120" y="33"/>
                  </a:cubicBezTo>
                  <a:cubicBezTo>
                    <a:pt x="120" y="33"/>
                    <a:pt x="121" y="35"/>
                    <a:pt x="122" y="35"/>
                  </a:cubicBezTo>
                  <a:cubicBezTo>
                    <a:pt x="122" y="37"/>
                    <a:pt x="123" y="41"/>
                    <a:pt x="124" y="43"/>
                  </a:cubicBezTo>
                  <a:cubicBezTo>
                    <a:pt x="124" y="44"/>
                    <a:pt x="125" y="46"/>
                    <a:pt x="125" y="48"/>
                  </a:cubicBezTo>
                  <a:cubicBezTo>
                    <a:pt x="125" y="50"/>
                    <a:pt x="124" y="53"/>
                    <a:pt x="124" y="55"/>
                  </a:cubicBezTo>
                  <a:cubicBezTo>
                    <a:pt x="124" y="56"/>
                    <a:pt x="125" y="58"/>
                    <a:pt x="125" y="58"/>
                  </a:cubicBezTo>
                  <a:cubicBezTo>
                    <a:pt x="126" y="60"/>
                    <a:pt x="127" y="63"/>
                    <a:pt x="128" y="65"/>
                  </a:cubicBezTo>
                  <a:cubicBezTo>
                    <a:pt x="128" y="66"/>
                    <a:pt x="129" y="68"/>
                    <a:pt x="130" y="69"/>
                  </a:cubicBezTo>
                  <a:cubicBezTo>
                    <a:pt x="130" y="69"/>
                    <a:pt x="131" y="70"/>
                    <a:pt x="132" y="72"/>
                  </a:cubicBezTo>
                  <a:cubicBezTo>
                    <a:pt x="132" y="72"/>
                    <a:pt x="131" y="73"/>
                    <a:pt x="131" y="75"/>
                  </a:cubicBezTo>
                  <a:cubicBezTo>
                    <a:pt x="131" y="75"/>
                    <a:pt x="131" y="78"/>
                    <a:pt x="132" y="78"/>
                  </a:cubicBezTo>
                  <a:cubicBezTo>
                    <a:pt x="132" y="79"/>
                    <a:pt x="134" y="78"/>
                    <a:pt x="135" y="79"/>
                  </a:cubicBezTo>
                  <a:cubicBezTo>
                    <a:pt x="136" y="79"/>
                    <a:pt x="137" y="82"/>
                    <a:pt x="137" y="82"/>
                  </a:cubicBezTo>
                  <a:cubicBezTo>
                    <a:pt x="137" y="84"/>
                    <a:pt x="135" y="86"/>
                    <a:pt x="134" y="87"/>
                  </a:cubicBezTo>
                  <a:cubicBezTo>
                    <a:pt x="133" y="87"/>
                    <a:pt x="132" y="86"/>
                    <a:pt x="131" y="86"/>
                  </a:cubicBezTo>
                  <a:cubicBezTo>
                    <a:pt x="131" y="85"/>
                    <a:pt x="130" y="84"/>
                    <a:pt x="129" y="84"/>
                  </a:cubicBezTo>
                  <a:cubicBezTo>
                    <a:pt x="128" y="83"/>
                    <a:pt x="126" y="84"/>
                    <a:pt x="125" y="85"/>
                  </a:cubicBezTo>
                  <a:cubicBezTo>
                    <a:pt x="124" y="85"/>
                    <a:pt x="123" y="85"/>
                    <a:pt x="122" y="86"/>
                  </a:cubicBezTo>
                  <a:cubicBezTo>
                    <a:pt x="122" y="86"/>
                    <a:pt x="121" y="88"/>
                    <a:pt x="121" y="88"/>
                  </a:cubicBezTo>
                  <a:cubicBezTo>
                    <a:pt x="121" y="89"/>
                    <a:pt x="121" y="92"/>
                    <a:pt x="122" y="92"/>
                  </a:cubicBezTo>
                  <a:cubicBezTo>
                    <a:pt x="122" y="93"/>
                    <a:pt x="124" y="94"/>
                    <a:pt x="124" y="95"/>
                  </a:cubicBezTo>
                  <a:cubicBezTo>
                    <a:pt x="125" y="95"/>
                    <a:pt x="126" y="95"/>
                    <a:pt x="127" y="96"/>
                  </a:cubicBezTo>
                  <a:cubicBezTo>
                    <a:pt x="129" y="97"/>
                    <a:pt x="131" y="100"/>
                    <a:pt x="132" y="101"/>
                  </a:cubicBezTo>
                  <a:cubicBezTo>
                    <a:pt x="133" y="103"/>
                    <a:pt x="134" y="106"/>
                    <a:pt x="136" y="108"/>
                  </a:cubicBezTo>
                  <a:cubicBezTo>
                    <a:pt x="137" y="108"/>
                    <a:pt x="138" y="109"/>
                    <a:pt x="139" y="109"/>
                  </a:cubicBezTo>
                  <a:cubicBezTo>
                    <a:pt x="140" y="109"/>
                    <a:pt x="141" y="108"/>
                    <a:pt x="141" y="107"/>
                  </a:cubicBezTo>
                  <a:cubicBezTo>
                    <a:pt x="142" y="106"/>
                    <a:pt x="143" y="105"/>
                    <a:pt x="144" y="105"/>
                  </a:cubicBezTo>
                  <a:cubicBezTo>
                    <a:pt x="145" y="105"/>
                    <a:pt x="147" y="107"/>
                    <a:pt x="147" y="108"/>
                  </a:cubicBezTo>
                  <a:cubicBezTo>
                    <a:pt x="147" y="109"/>
                    <a:pt x="148" y="111"/>
                    <a:pt x="148" y="112"/>
                  </a:cubicBezTo>
                  <a:cubicBezTo>
                    <a:pt x="148" y="114"/>
                    <a:pt x="150" y="116"/>
                    <a:pt x="150" y="117"/>
                  </a:cubicBezTo>
                  <a:cubicBezTo>
                    <a:pt x="151" y="118"/>
                    <a:pt x="152" y="121"/>
                    <a:pt x="153" y="123"/>
                  </a:cubicBezTo>
                  <a:cubicBezTo>
                    <a:pt x="153" y="125"/>
                    <a:pt x="153" y="128"/>
                    <a:pt x="153" y="129"/>
                  </a:cubicBezTo>
                  <a:cubicBezTo>
                    <a:pt x="153" y="130"/>
                    <a:pt x="152" y="132"/>
                    <a:pt x="152" y="132"/>
                  </a:cubicBezTo>
                  <a:cubicBezTo>
                    <a:pt x="151" y="134"/>
                    <a:pt x="150" y="135"/>
                    <a:pt x="149" y="136"/>
                  </a:cubicBezTo>
                  <a:cubicBezTo>
                    <a:pt x="148" y="137"/>
                    <a:pt x="147" y="139"/>
                    <a:pt x="147" y="139"/>
                  </a:cubicBezTo>
                  <a:cubicBezTo>
                    <a:pt x="148" y="141"/>
                    <a:pt x="151" y="143"/>
                    <a:pt x="152" y="144"/>
                  </a:cubicBezTo>
                  <a:cubicBezTo>
                    <a:pt x="153" y="144"/>
                    <a:pt x="154" y="145"/>
                    <a:pt x="155" y="145"/>
                  </a:cubicBezTo>
                  <a:cubicBezTo>
                    <a:pt x="156" y="146"/>
                    <a:pt x="158" y="146"/>
                    <a:pt x="158" y="147"/>
                  </a:cubicBezTo>
                  <a:cubicBezTo>
                    <a:pt x="160" y="147"/>
                    <a:pt x="161" y="148"/>
                    <a:pt x="162" y="149"/>
                  </a:cubicBezTo>
                  <a:cubicBezTo>
                    <a:pt x="163" y="149"/>
                    <a:pt x="163" y="149"/>
                    <a:pt x="164" y="151"/>
                  </a:cubicBezTo>
                  <a:cubicBezTo>
                    <a:pt x="163" y="151"/>
                    <a:pt x="163" y="152"/>
                    <a:pt x="163" y="154"/>
                  </a:cubicBezTo>
                  <a:cubicBezTo>
                    <a:pt x="163" y="154"/>
                    <a:pt x="163" y="157"/>
                    <a:pt x="163" y="157"/>
                  </a:cubicBezTo>
                  <a:cubicBezTo>
                    <a:pt x="163" y="158"/>
                    <a:pt x="164" y="158"/>
                    <a:pt x="164" y="159"/>
                  </a:cubicBezTo>
                  <a:cubicBezTo>
                    <a:pt x="164" y="159"/>
                    <a:pt x="163" y="160"/>
                    <a:pt x="162" y="160"/>
                  </a:cubicBezTo>
                  <a:cubicBezTo>
                    <a:pt x="161" y="161"/>
                    <a:pt x="160" y="161"/>
                    <a:pt x="160" y="162"/>
                  </a:cubicBezTo>
                  <a:cubicBezTo>
                    <a:pt x="159" y="162"/>
                    <a:pt x="159" y="163"/>
                    <a:pt x="159" y="164"/>
                  </a:cubicBezTo>
                  <a:cubicBezTo>
                    <a:pt x="159" y="164"/>
                    <a:pt x="158" y="166"/>
                    <a:pt x="158" y="167"/>
                  </a:cubicBezTo>
                  <a:cubicBezTo>
                    <a:pt x="158" y="167"/>
                    <a:pt x="157" y="168"/>
                    <a:pt x="157" y="169"/>
                  </a:cubicBezTo>
                  <a:cubicBezTo>
                    <a:pt x="156" y="169"/>
                    <a:pt x="156" y="171"/>
                    <a:pt x="157" y="172"/>
                  </a:cubicBezTo>
                  <a:cubicBezTo>
                    <a:pt x="157" y="172"/>
                    <a:pt x="158" y="173"/>
                    <a:pt x="158" y="174"/>
                  </a:cubicBezTo>
                  <a:cubicBezTo>
                    <a:pt x="158" y="174"/>
                    <a:pt x="159" y="176"/>
                    <a:pt x="158" y="177"/>
                  </a:cubicBezTo>
                  <a:cubicBezTo>
                    <a:pt x="158" y="177"/>
                    <a:pt x="157" y="177"/>
                    <a:pt x="157" y="177"/>
                  </a:cubicBezTo>
                  <a:cubicBezTo>
                    <a:pt x="156" y="177"/>
                    <a:pt x="154" y="177"/>
                    <a:pt x="154" y="177"/>
                  </a:cubicBezTo>
                  <a:cubicBezTo>
                    <a:pt x="154" y="176"/>
                    <a:pt x="154" y="175"/>
                    <a:pt x="153" y="174"/>
                  </a:cubicBezTo>
                  <a:cubicBezTo>
                    <a:pt x="152" y="174"/>
                    <a:pt x="151" y="174"/>
                    <a:pt x="151" y="174"/>
                  </a:cubicBezTo>
                  <a:cubicBezTo>
                    <a:pt x="150" y="174"/>
                    <a:pt x="148" y="175"/>
                    <a:pt x="148" y="176"/>
                  </a:cubicBezTo>
                  <a:cubicBezTo>
                    <a:pt x="147" y="177"/>
                    <a:pt x="145" y="178"/>
                    <a:pt x="145" y="179"/>
                  </a:cubicBezTo>
                  <a:cubicBezTo>
                    <a:pt x="144" y="180"/>
                    <a:pt x="142" y="182"/>
                    <a:pt x="141" y="184"/>
                  </a:cubicBezTo>
                  <a:cubicBezTo>
                    <a:pt x="141" y="184"/>
                    <a:pt x="138" y="185"/>
                    <a:pt x="137" y="185"/>
                  </a:cubicBezTo>
                  <a:cubicBezTo>
                    <a:pt x="136" y="186"/>
                    <a:pt x="135" y="187"/>
                    <a:pt x="134" y="188"/>
                  </a:cubicBezTo>
                  <a:cubicBezTo>
                    <a:pt x="134" y="189"/>
                    <a:pt x="134" y="190"/>
                    <a:pt x="134" y="191"/>
                  </a:cubicBezTo>
                  <a:cubicBezTo>
                    <a:pt x="134" y="191"/>
                    <a:pt x="133" y="192"/>
                    <a:pt x="134" y="193"/>
                  </a:cubicBezTo>
                  <a:cubicBezTo>
                    <a:pt x="134" y="194"/>
                    <a:pt x="136" y="195"/>
                    <a:pt x="137" y="196"/>
                  </a:cubicBezTo>
                  <a:cubicBezTo>
                    <a:pt x="137" y="197"/>
                    <a:pt x="138" y="199"/>
                    <a:pt x="139" y="200"/>
                  </a:cubicBezTo>
                  <a:cubicBezTo>
                    <a:pt x="140" y="201"/>
                    <a:pt x="142" y="203"/>
                    <a:pt x="142" y="204"/>
                  </a:cubicBezTo>
                  <a:cubicBezTo>
                    <a:pt x="143" y="205"/>
                    <a:pt x="144" y="208"/>
                    <a:pt x="144" y="210"/>
                  </a:cubicBezTo>
                  <a:cubicBezTo>
                    <a:pt x="144" y="211"/>
                    <a:pt x="141" y="212"/>
                    <a:pt x="141" y="213"/>
                  </a:cubicBezTo>
                  <a:cubicBezTo>
                    <a:pt x="141" y="215"/>
                    <a:pt x="141" y="218"/>
                    <a:pt x="141" y="220"/>
                  </a:cubicBezTo>
                  <a:cubicBezTo>
                    <a:pt x="141" y="221"/>
                    <a:pt x="142" y="222"/>
                    <a:pt x="143" y="223"/>
                  </a:cubicBezTo>
                  <a:cubicBezTo>
                    <a:pt x="144" y="224"/>
                    <a:pt x="143" y="227"/>
                    <a:pt x="144" y="229"/>
                  </a:cubicBezTo>
                  <a:cubicBezTo>
                    <a:pt x="144" y="230"/>
                    <a:pt x="145" y="231"/>
                    <a:pt x="145" y="231"/>
                  </a:cubicBezTo>
                  <a:cubicBezTo>
                    <a:pt x="146" y="232"/>
                    <a:pt x="148" y="234"/>
                    <a:pt x="148" y="234"/>
                  </a:cubicBezTo>
                  <a:cubicBezTo>
                    <a:pt x="148" y="235"/>
                    <a:pt x="149" y="237"/>
                    <a:pt x="150" y="238"/>
                  </a:cubicBezTo>
                  <a:cubicBezTo>
                    <a:pt x="150" y="239"/>
                    <a:pt x="152" y="240"/>
                    <a:pt x="152" y="241"/>
                  </a:cubicBezTo>
                  <a:cubicBezTo>
                    <a:pt x="153" y="243"/>
                    <a:pt x="154" y="246"/>
                    <a:pt x="154" y="248"/>
                  </a:cubicBezTo>
                  <a:cubicBezTo>
                    <a:pt x="154" y="249"/>
                    <a:pt x="154" y="253"/>
                    <a:pt x="152" y="253"/>
                  </a:cubicBezTo>
                  <a:cubicBezTo>
                    <a:pt x="152" y="254"/>
                    <a:pt x="150" y="252"/>
                    <a:pt x="148" y="251"/>
                  </a:cubicBezTo>
                  <a:cubicBezTo>
                    <a:pt x="147" y="251"/>
                    <a:pt x="146" y="249"/>
                    <a:pt x="145" y="250"/>
                  </a:cubicBezTo>
                  <a:cubicBezTo>
                    <a:pt x="144" y="250"/>
                    <a:pt x="145" y="253"/>
                    <a:pt x="144" y="253"/>
                  </a:cubicBezTo>
                  <a:cubicBezTo>
                    <a:pt x="144" y="253"/>
                    <a:pt x="142" y="253"/>
                    <a:pt x="142" y="253"/>
                  </a:cubicBezTo>
                  <a:cubicBezTo>
                    <a:pt x="141" y="253"/>
                    <a:pt x="139" y="253"/>
                    <a:pt x="138" y="252"/>
                  </a:cubicBezTo>
                  <a:cubicBezTo>
                    <a:pt x="137" y="252"/>
                    <a:pt x="136" y="252"/>
                    <a:pt x="135" y="252"/>
                  </a:cubicBezTo>
                  <a:cubicBezTo>
                    <a:pt x="134" y="251"/>
                    <a:pt x="133" y="250"/>
                    <a:pt x="132" y="249"/>
                  </a:cubicBezTo>
                  <a:cubicBezTo>
                    <a:pt x="132" y="248"/>
                    <a:pt x="133" y="247"/>
                    <a:pt x="132" y="246"/>
                  </a:cubicBezTo>
                  <a:cubicBezTo>
                    <a:pt x="132" y="246"/>
                    <a:pt x="131" y="246"/>
                    <a:pt x="131" y="246"/>
                  </a:cubicBezTo>
                  <a:cubicBezTo>
                    <a:pt x="130" y="246"/>
                    <a:pt x="128" y="246"/>
                    <a:pt x="127" y="246"/>
                  </a:cubicBezTo>
                  <a:cubicBezTo>
                    <a:pt x="126" y="245"/>
                    <a:pt x="125" y="242"/>
                    <a:pt x="124" y="241"/>
                  </a:cubicBezTo>
                  <a:cubicBezTo>
                    <a:pt x="123" y="241"/>
                    <a:pt x="121" y="241"/>
                    <a:pt x="120" y="241"/>
                  </a:cubicBezTo>
                  <a:cubicBezTo>
                    <a:pt x="119" y="240"/>
                    <a:pt x="119" y="238"/>
                    <a:pt x="118" y="237"/>
                  </a:cubicBezTo>
                  <a:cubicBezTo>
                    <a:pt x="118" y="237"/>
                    <a:pt x="117" y="235"/>
                    <a:pt x="116" y="234"/>
                  </a:cubicBezTo>
                  <a:cubicBezTo>
                    <a:pt x="116" y="234"/>
                    <a:pt x="114" y="232"/>
                    <a:pt x="112" y="232"/>
                  </a:cubicBezTo>
                  <a:cubicBezTo>
                    <a:pt x="111" y="233"/>
                    <a:pt x="112" y="236"/>
                    <a:pt x="112" y="237"/>
                  </a:cubicBezTo>
                  <a:cubicBezTo>
                    <a:pt x="111" y="238"/>
                    <a:pt x="109" y="241"/>
                    <a:pt x="108" y="242"/>
                  </a:cubicBezTo>
                  <a:cubicBezTo>
                    <a:pt x="108" y="243"/>
                    <a:pt x="107" y="246"/>
                    <a:pt x="106" y="246"/>
                  </a:cubicBezTo>
                  <a:cubicBezTo>
                    <a:pt x="106" y="246"/>
                    <a:pt x="105" y="244"/>
                    <a:pt x="105" y="244"/>
                  </a:cubicBezTo>
                  <a:cubicBezTo>
                    <a:pt x="104" y="244"/>
                    <a:pt x="102" y="244"/>
                    <a:pt x="102" y="244"/>
                  </a:cubicBezTo>
                  <a:cubicBezTo>
                    <a:pt x="100" y="245"/>
                    <a:pt x="98" y="247"/>
                    <a:pt x="96" y="247"/>
                  </a:cubicBezTo>
                  <a:cubicBezTo>
                    <a:pt x="95" y="248"/>
                    <a:pt x="93" y="248"/>
                    <a:pt x="92" y="248"/>
                  </a:cubicBezTo>
                  <a:cubicBezTo>
                    <a:pt x="91" y="249"/>
                    <a:pt x="91" y="249"/>
                    <a:pt x="91" y="249"/>
                  </a:cubicBezTo>
                  <a:cubicBezTo>
                    <a:pt x="90" y="250"/>
                    <a:pt x="90" y="253"/>
                    <a:pt x="90" y="254"/>
                  </a:cubicBezTo>
                  <a:cubicBezTo>
                    <a:pt x="90" y="255"/>
                    <a:pt x="90" y="257"/>
                    <a:pt x="90" y="258"/>
                  </a:cubicBezTo>
                  <a:cubicBezTo>
                    <a:pt x="90" y="260"/>
                    <a:pt x="90" y="264"/>
                    <a:pt x="89" y="266"/>
                  </a:cubicBezTo>
                  <a:cubicBezTo>
                    <a:pt x="89" y="267"/>
                    <a:pt x="89" y="270"/>
                    <a:pt x="89" y="271"/>
                  </a:cubicBezTo>
                  <a:cubicBezTo>
                    <a:pt x="89" y="271"/>
                    <a:pt x="89" y="272"/>
                    <a:pt x="89" y="273"/>
                  </a:cubicBezTo>
                  <a:cubicBezTo>
                    <a:pt x="88" y="273"/>
                    <a:pt x="86" y="273"/>
                    <a:pt x="85" y="273"/>
                  </a:cubicBezTo>
                  <a:cubicBezTo>
                    <a:pt x="83" y="274"/>
                    <a:pt x="80" y="274"/>
                    <a:pt x="78" y="274"/>
                  </a:cubicBezTo>
                  <a:cubicBezTo>
                    <a:pt x="77" y="274"/>
                    <a:pt x="74" y="275"/>
                    <a:pt x="73" y="274"/>
                  </a:cubicBezTo>
                  <a:cubicBezTo>
                    <a:pt x="73" y="274"/>
                    <a:pt x="74" y="272"/>
                    <a:pt x="74" y="271"/>
                  </a:cubicBezTo>
                  <a:cubicBezTo>
                    <a:pt x="74" y="270"/>
                    <a:pt x="75" y="267"/>
                    <a:pt x="73" y="267"/>
                  </a:cubicBezTo>
                  <a:cubicBezTo>
                    <a:pt x="73" y="266"/>
                    <a:pt x="72" y="266"/>
                    <a:pt x="71" y="267"/>
                  </a:cubicBezTo>
                  <a:cubicBezTo>
                    <a:pt x="70" y="267"/>
                    <a:pt x="70" y="268"/>
                    <a:pt x="70" y="269"/>
                  </a:cubicBezTo>
                  <a:cubicBezTo>
                    <a:pt x="69" y="270"/>
                    <a:pt x="70" y="273"/>
                    <a:pt x="69" y="273"/>
                  </a:cubicBezTo>
                  <a:cubicBezTo>
                    <a:pt x="69" y="274"/>
                    <a:pt x="67" y="273"/>
                    <a:pt x="66" y="273"/>
                  </a:cubicBezTo>
                  <a:cubicBezTo>
                    <a:pt x="66" y="274"/>
                    <a:pt x="65" y="276"/>
                    <a:pt x="64" y="276"/>
                  </a:cubicBezTo>
                  <a:cubicBezTo>
                    <a:pt x="64" y="276"/>
                    <a:pt x="63" y="277"/>
                    <a:pt x="62" y="277"/>
                  </a:cubicBezTo>
                  <a:cubicBezTo>
                    <a:pt x="61" y="277"/>
                    <a:pt x="59" y="276"/>
                    <a:pt x="58" y="275"/>
                  </a:cubicBezTo>
                  <a:cubicBezTo>
                    <a:pt x="57" y="274"/>
                    <a:pt x="56" y="273"/>
                    <a:pt x="56" y="272"/>
                  </a:cubicBezTo>
                  <a:cubicBezTo>
                    <a:pt x="56" y="271"/>
                    <a:pt x="56" y="269"/>
                    <a:pt x="56" y="268"/>
                  </a:cubicBezTo>
                  <a:cubicBezTo>
                    <a:pt x="56" y="267"/>
                    <a:pt x="54" y="267"/>
                    <a:pt x="54" y="266"/>
                  </a:cubicBezTo>
                  <a:cubicBezTo>
                    <a:pt x="53" y="265"/>
                    <a:pt x="51" y="264"/>
                    <a:pt x="50" y="263"/>
                  </a:cubicBezTo>
                  <a:cubicBezTo>
                    <a:pt x="50" y="262"/>
                    <a:pt x="49" y="260"/>
                    <a:pt x="48" y="260"/>
                  </a:cubicBezTo>
                  <a:cubicBezTo>
                    <a:pt x="48" y="258"/>
                    <a:pt x="48" y="257"/>
                    <a:pt x="48" y="256"/>
                  </a:cubicBezTo>
                  <a:cubicBezTo>
                    <a:pt x="48" y="256"/>
                    <a:pt x="48" y="254"/>
                    <a:pt x="48" y="254"/>
                  </a:cubicBezTo>
                  <a:cubicBezTo>
                    <a:pt x="49" y="253"/>
                    <a:pt x="49" y="253"/>
                    <a:pt x="50" y="252"/>
                  </a:cubicBezTo>
                  <a:cubicBezTo>
                    <a:pt x="50" y="252"/>
                    <a:pt x="52" y="252"/>
                    <a:pt x="52" y="252"/>
                  </a:cubicBezTo>
                  <a:cubicBezTo>
                    <a:pt x="53" y="253"/>
                    <a:pt x="54" y="253"/>
                    <a:pt x="54" y="253"/>
                  </a:cubicBezTo>
                  <a:cubicBezTo>
                    <a:pt x="56" y="254"/>
                    <a:pt x="57" y="257"/>
                    <a:pt x="58" y="257"/>
                  </a:cubicBezTo>
                  <a:cubicBezTo>
                    <a:pt x="59" y="256"/>
                    <a:pt x="59" y="254"/>
                    <a:pt x="59" y="253"/>
                  </a:cubicBezTo>
                  <a:cubicBezTo>
                    <a:pt x="59" y="251"/>
                    <a:pt x="59" y="250"/>
                    <a:pt x="58" y="249"/>
                  </a:cubicBezTo>
                  <a:cubicBezTo>
                    <a:pt x="57" y="248"/>
                    <a:pt x="56" y="246"/>
                    <a:pt x="56" y="244"/>
                  </a:cubicBezTo>
                  <a:cubicBezTo>
                    <a:pt x="56" y="243"/>
                    <a:pt x="58" y="241"/>
                    <a:pt x="59" y="240"/>
                  </a:cubicBezTo>
                  <a:cubicBezTo>
                    <a:pt x="59" y="240"/>
                    <a:pt x="60" y="238"/>
                    <a:pt x="60" y="237"/>
                  </a:cubicBezTo>
                  <a:cubicBezTo>
                    <a:pt x="60" y="235"/>
                    <a:pt x="59" y="233"/>
                    <a:pt x="59" y="232"/>
                  </a:cubicBezTo>
                  <a:cubicBezTo>
                    <a:pt x="59" y="231"/>
                    <a:pt x="57" y="230"/>
                    <a:pt x="57" y="230"/>
                  </a:cubicBezTo>
                  <a:cubicBezTo>
                    <a:pt x="57" y="228"/>
                    <a:pt x="57" y="226"/>
                    <a:pt x="57" y="225"/>
                  </a:cubicBezTo>
                  <a:cubicBezTo>
                    <a:pt x="57" y="224"/>
                    <a:pt x="58" y="220"/>
                    <a:pt x="57" y="218"/>
                  </a:cubicBezTo>
                  <a:cubicBezTo>
                    <a:pt x="57" y="217"/>
                    <a:pt x="55" y="214"/>
                    <a:pt x="54" y="212"/>
                  </a:cubicBezTo>
                  <a:cubicBezTo>
                    <a:pt x="54" y="211"/>
                    <a:pt x="54" y="208"/>
                    <a:pt x="54" y="207"/>
                  </a:cubicBezTo>
                  <a:cubicBezTo>
                    <a:pt x="54" y="206"/>
                    <a:pt x="54" y="203"/>
                    <a:pt x="54" y="202"/>
                  </a:cubicBezTo>
                  <a:cubicBezTo>
                    <a:pt x="53" y="202"/>
                    <a:pt x="52" y="201"/>
                    <a:pt x="52" y="201"/>
                  </a:cubicBezTo>
                  <a:cubicBezTo>
                    <a:pt x="51" y="201"/>
                    <a:pt x="50" y="202"/>
                    <a:pt x="50" y="203"/>
                  </a:cubicBezTo>
                  <a:cubicBezTo>
                    <a:pt x="49" y="203"/>
                    <a:pt x="47" y="203"/>
                    <a:pt x="46" y="203"/>
                  </a:cubicBezTo>
                  <a:cubicBezTo>
                    <a:pt x="44" y="203"/>
                    <a:pt x="40" y="202"/>
                    <a:pt x="39" y="201"/>
                  </a:cubicBezTo>
                  <a:cubicBezTo>
                    <a:pt x="39" y="201"/>
                    <a:pt x="39" y="198"/>
                    <a:pt x="39" y="198"/>
                  </a:cubicBezTo>
                  <a:cubicBezTo>
                    <a:pt x="39" y="197"/>
                    <a:pt x="39" y="194"/>
                    <a:pt x="39" y="193"/>
                  </a:cubicBezTo>
                  <a:cubicBezTo>
                    <a:pt x="38" y="192"/>
                    <a:pt x="36" y="191"/>
                    <a:pt x="35" y="190"/>
                  </a:cubicBezTo>
                  <a:cubicBezTo>
                    <a:pt x="34" y="189"/>
                    <a:pt x="34" y="187"/>
                    <a:pt x="33" y="185"/>
                  </a:cubicBezTo>
                  <a:cubicBezTo>
                    <a:pt x="32" y="185"/>
                    <a:pt x="31" y="182"/>
                    <a:pt x="30" y="182"/>
                  </a:cubicBezTo>
                  <a:cubicBezTo>
                    <a:pt x="29" y="182"/>
                    <a:pt x="28" y="184"/>
                    <a:pt x="28" y="185"/>
                  </a:cubicBezTo>
                  <a:cubicBezTo>
                    <a:pt x="27" y="185"/>
                    <a:pt x="26" y="186"/>
                    <a:pt x="24" y="186"/>
                  </a:cubicBezTo>
                  <a:cubicBezTo>
                    <a:pt x="23" y="186"/>
                    <a:pt x="21" y="185"/>
                    <a:pt x="20" y="185"/>
                  </a:cubicBezTo>
                  <a:cubicBezTo>
                    <a:pt x="19" y="184"/>
                    <a:pt x="17" y="183"/>
                    <a:pt x="17" y="182"/>
                  </a:cubicBezTo>
                  <a:cubicBezTo>
                    <a:pt x="16" y="181"/>
                    <a:pt x="17" y="177"/>
                    <a:pt x="15" y="175"/>
                  </a:cubicBezTo>
                  <a:cubicBezTo>
                    <a:pt x="15" y="175"/>
                    <a:pt x="13" y="176"/>
                    <a:pt x="11" y="176"/>
                  </a:cubicBezTo>
                  <a:cubicBezTo>
                    <a:pt x="10" y="175"/>
                    <a:pt x="8" y="174"/>
                    <a:pt x="7" y="174"/>
                  </a:cubicBezTo>
                  <a:cubicBezTo>
                    <a:pt x="7" y="173"/>
                    <a:pt x="5" y="172"/>
                    <a:pt x="4" y="171"/>
                  </a:cubicBezTo>
                  <a:cubicBezTo>
                    <a:pt x="4" y="171"/>
                    <a:pt x="2" y="168"/>
                    <a:pt x="2" y="167"/>
                  </a:cubicBezTo>
                  <a:cubicBezTo>
                    <a:pt x="1" y="166"/>
                    <a:pt x="1" y="163"/>
                    <a:pt x="1" y="162"/>
                  </a:cubicBezTo>
                  <a:cubicBezTo>
                    <a:pt x="0" y="162"/>
                    <a:pt x="0" y="162"/>
                    <a:pt x="0" y="162"/>
                  </a:cubicBezTo>
                  <a:cubicBezTo>
                    <a:pt x="2" y="160"/>
                    <a:pt x="5" y="157"/>
                    <a:pt x="6" y="156"/>
                  </a:cubicBezTo>
                  <a:cubicBezTo>
                    <a:pt x="7" y="155"/>
                    <a:pt x="8" y="152"/>
                    <a:pt x="8" y="151"/>
                  </a:cubicBezTo>
                  <a:cubicBezTo>
                    <a:pt x="9" y="149"/>
                    <a:pt x="10" y="147"/>
                    <a:pt x="11" y="147"/>
                  </a:cubicBezTo>
                  <a:cubicBezTo>
                    <a:pt x="12" y="147"/>
                    <a:pt x="14" y="148"/>
                    <a:pt x="15" y="149"/>
                  </a:cubicBezTo>
                  <a:cubicBezTo>
                    <a:pt x="16" y="149"/>
                    <a:pt x="19" y="151"/>
                    <a:pt x="20" y="149"/>
                  </a:cubicBezTo>
                  <a:cubicBezTo>
                    <a:pt x="20" y="149"/>
                    <a:pt x="19" y="147"/>
                    <a:pt x="20" y="146"/>
                  </a:cubicBezTo>
                  <a:cubicBezTo>
                    <a:pt x="20" y="145"/>
                    <a:pt x="22" y="144"/>
                    <a:pt x="23" y="144"/>
                  </a:cubicBezTo>
                  <a:cubicBezTo>
                    <a:pt x="24" y="144"/>
                    <a:pt x="25" y="146"/>
                    <a:pt x="26" y="146"/>
                  </a:cubicBezTo>
                  <a:cubicBezTo>
                    <a:pt x="27" y="146"/>
                    <a:pt x="29" y="144"/>
                    <a:pt x="30" y="144"/>
                  </a:cubicBezTo>
                  <a:cubicBezTo>
                    <a:pt x="31" y="142"/>
                    <a:pt x="31" y="139"/>
                    <a:pt x="31" y="137"/>
                  </a:cubicBezTo>
                  <a:cubicBezTo>
                    <a:pt x="31" y="136"/>
                    <a:pt x="32" y="135"/>
                    <a:pt x="32" y="134"/>
                  </a:cubicBezTo>
                  <a:cubicBezTo>
                    <a:pt x="32" y="133"/>
                    <a:pt x="31" y="131"/>
                    <a:pt x="31" y="130"/>
                  </a:cubicBezTo>
                  <a:cubicBezTo>
                    <a:pt x="31" y="129"/>
                    <a:pt x="32" y="125"/>
                    <a:pt x="31" y="124"/>
                  </a:cubicBezTo>
                  <a:cubicBezTo>
                    <a:pt x="31" y="122"/>
                    <a:pt x="30" y="120"/>
                    <a:pt x="30" y="119"/>
                  </a:cubicBezTo>
                  <a:cubicBezTo>
                    <a:pt x="30" y="118"/>
                    <a:pt x="28" y="116"/>
                    <a:pt x="28" y="115"/>
                  </a:cubicBezTo>
                  <a:cubicBezTo>
                    <a:pt x="27" y="113"/>
                    <a:pt x="27" y="110"/>
                    <a:pt x="26" y="109"/>
                  </a:cubicBezTo>
                  <a:cubicBezTo>
                    <a:pt x="26" y="108"/>
                    <a:pt x="25" y="105"/>
                    <a:pt x="24" y="103"/>
                  </a:cubicBezTo>
                  <a:cubicBezTo>
                    <a:pt x="23" y="102"/>
                    <a:pt x="21" y="102"/>
                    <a:pt x="20" y="101"/>
                  </a:cubicBezTo>
                  <a:cubicBezTo>
                    <a:pt x="20" y="100"/>
                    <a:pt x="20" y="99"/>
                    <a:pt x="20" y="98"/>
                  </a:cubicBezTo>
                  <a:cubicBezTo>
                    <a:pt x="20" y="98"/>
                    <a:pt x="22" y="98"/>
                    <a:pt x="23" y="98"/>
                  </a:cubicBezTo>
                  <a:cubicBezTo>
                    <a:pt x="23" y="97"/>
                    <a:pt x="24" y="96"/>
                    <a:pt x="24" y="95"/>
                  </a:cubicBezTo>
                  <a:cubicBezTo>
                    <a:pt x="25" y="94"/>
                    <a:pt x="24" y="92"/>
                    <a:pt x="23" y="91"/>
                  </a:cubicBezTo>
                  <a:cubicBezTo>
                    <a:pt x="23" y="90"/>
                    <a:pt x="21" y="89"/>
                    <a:pt x="21" y="88"/>
                  </a:cubicBezTo>
                  <a:cubicBezTo>
                    <a:pt x="20" y="87"/>
                    <a:pt x="20" y="85"/>
                    <a:pt x="20" y="85"/>
                  </a:cubicBezTo>
                  <a:cubicBezTo>
                    <a:pt x="20" y="83"/>
                    <a:pt x="18" y="82"/>
                    <a:pt x="18" y="82"/>
                  </a:cubicBezTo>
                  <a:cubicBezTo>
                    <a:pt x="17" y="81"/>
                    <a:pt x="17" y="79"/>
                    <a:pt x="17" y="78"/>
                  </a:cubicBezTo>
                  <a:cubicBezTo>
                    <a:pt x="16" y="78"/>
                    <a:pt x="15" y="77"/>
                    <a:pt x="15" y="76"/>
                  </a:cubicBezTo>
                  <a:cubicBezTo>
                    <a:pt x="15" y="75"/>
                    <a:pt x="15" y="73"/>
                    <a:pt x="15" y="72"/>
                  </a:cubicBezTo>
                  <a:cubicBezTo>
                    <a:pt x="15" y="72"/>
                    <a:pt x="17" y="70"/>
                    <a:pt x="17" y="70"/>
                  </a:cubicBezTo>
                  <a:cubicBezTo>
                    <a:pt x="18" y="69"/>
                    <a:pt x="19" y="66"/>
                    <a:pt x="20" y="65"/>
                  </a:cubicBezTo>
                  <a:cubicBezTo>
                    <a:pt x="20" y="65"/>
                    <a:pt x="21" y="63"/>
                    <a:pt x="23" y="63"/>
                  </a:cubicBezTo>
                  <a:cubicBezTo>
                    <a:pt x="23" y="62"/>
                    <a:pt x="26" y="61"/>
                    <a:pt x="26" y="61"/>
                  </a:cubicBezTo>
                  <a:cubicBezTo>
                    <a:pt x="27" y="60"/>
                    <a:pt x="30" y="59"/>
                    <a:pt x="31" y="59"/>
                  </a:cubicBezTo>
                  <a:cubicBezTo>
                    <a:pt x="32" y="59"/>
                    <a:pt x="34" y="60"/>
                    <a:pt x="35" y="61"/>
                  </a:cubicBezTo>
                  <a:cubicBezTo>
                    <a:pt x="36" y="61"/>
                    <a:pt x="39" y="62"/>
                    <a:pt x="40" y="61"/>
                  </a:cubicBezTo>
                  <a:cubicBezTo>
                    <a:pt x="41" y="61"/>
                    <a:pt x="43" y="59"/>
                    <a:pt x="43" y="59"/>
                  </a:cubicBezTo>
                  <a:cubicBezTo>
                    <a:pt x="43" y="57"/>
                    <a:pt x="43" y="53"/>
                    <a:pt x="43" y="52"/>
                  </a:cubicBezTo>
                  <a:cubicBezTo>
                    <a:pt x="43" y="50"/>
                    <a:pt x="43" y="48"/>
                    <a:pt x="44" y="46"/>
                  </a:cubicBezTo>
                  <a:cubicBezTo>
                    <a:pt x="44" y="45"/>
                    <a:pt x="45" y="42"/>
                    <a:pt x="45" y="40"/>
                  </a:cubicBezTo>
                  <a:cubicBezTo>
                    <a:pt x="45" y="39"/>
                    <a:pt x="44" y="37"/>
                    <a:pt x="44" y="36"/>
                  </a:cubicBezTo>
                  <a:cubicBezTo>
                    <a:pt x="44" y="35"/>
                    <a:pt x="44" y="33"/>
                    <a:pt x="44" y="32"/>
                  </a:cubicBezTo>
                  <a:cubicBezTo>
                    <a:pt x="45" y="31"/>
                    <a:pt x="46" y="30"/>
                    <a:pt x="47" y="30"/>
                  </a:cubicBezTo>
                  <a:cubicBezTo>
                    <a:pt x="47" y="29"/>
                    <a:pt x="49" y="26"/>
                    <a:pt x="50" y="25"/>
                  </a:cubicBezTo>
                  <a:cubicBezTo>
                    <a:pt x="51" y="25"/>
                    <a:pt x="53" y="23"/>
                    <a:pt x="54" y="23"/>
                  </a:cubicBezTo>
                  <a:cubicBezTo>
                    <a:pt x="55" y="22"/>
                    <a:pt x="58" y="22"/>
                    <a:pt x="59" y="2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4"/>
            <p:cNvSpPr>
              <a:spLocks/>
            </p:cNvSpPr>
            <p:nvPr/>
          </p:nvSpPr>
          <p:spPr bwMode="auto">
            <a:xfrm>
              <a:off x="1642" y="2902"/>
              <a:ext cx="389" cy="656"/>
            </a:xfrm>
            <a:custGeom>
              <a:avLst/>
              <a:gdLst>
                <a:gd name="T0" fmla="*/ 64 w 164"/>
                <a:gd name="T1" fmla="*/ 10 h 277"/>
                <a:gd name="T2" fmla="*/ 75 w 164"/>
                <a:gd name="T3" fmla="*/ 2 h 277"/>
                <a:gd name="T4" fmla="*/ 89 w 164"/>
                <a:gd name="T5" fmla="*/ 12 h 277"/>
                <a:gd name="T6" fmla="*/ 108 w 164"/>
                <a:gd name="T7" fmla="*/ 22 h 277"/>
                <a:gd name="T8" fmla="*/ 124 w 164"/>
                <a:gd name="T9" fmla="*/ 22 h 277"/>
                <a:gd name="T10" fmla="*/ 122 w 164"/>
                <a:gd name="T11" fmla="*/ 35 h 277"/>
                <a:gd name="T12" fmla="*/ 125 w 164"/>
                <a:gd name="T13" fmla="*/ 58 h 277"/>
                <a:gd name="T14" fmla="*/ 131 w 164"/>
                <a:gd name="T15" fmla="*/ 75 h 277"/>
                <a:gd name="T16" fmla="*/ 134 w 164"/>
                <a:gd name="T17" fmla="*/ 87 h 277"/>
                <a:gd name="T18" fmla="*/ 122 w 164"/>
                <a:gd name="T19" fmla="*/ 86 h 277"/>
                <a:gd name="T20" fmla="*/ 127 w 164"/>
                <a:gd name="T21" fmla="*/ 96 h 277"/>
                <a:gd name="T22" fmla="*/ 141 w 164"/>
                <a:gd name="T23" fmla="*/ 107 h 277"/>
                <a:gd name="T24" fmla="*/ 150 w 164"/>
                <a:gd name="T25" fmla="*/ 117 h 277"/>
                <a:gd name="T26" fmla="*/ 149 w 164"/>
                <a:gd name="T27" fmla="*/ 136 h 277"/>
                <a:gd name="T28" fmla="*/ 158 w 164"/>
                <a:gd name="T29" fmla="*/ 147 h 277"/>
                <a:gd name="T30" fmla="*/ 163 w 164"/>
                <a:gd name="T31" fmla="*/ 157 h 277"/>
                <a:gd name="T32" fmla="*/ 159 w 164"/>
                <a:gd name="T33" fmla="*/ 164 h 277"/>
                <a:gd name="T34" fmla="*/ 158 w 164"/>
                <a:gd name="T35" fmla="*/ 174 h 277"/>
                <a:gd name="T36" fmla="*/ 153 w 164"/>
                <a:gd name="T37" fmla="*/ 174 h 277"/>
                <a:gd name="T38" fmla="*/ 141 w 164"/>
                <a:gd name="T39" fmla="*/ 184 h 277"/>
                <a:gd name="T40" fmla="*/ 134 w 164"/>
                <a:gd name="T41" fmla="*/ 193 h 277"/>
                <a:gd name="T42" fmla="*/ 144 w 164"/>
                <a:gd name="T43" fmla="*/ 210 h 277"/>
                <a:gd name="T44" fmla="*/ 144 w 164"/>
                <a:gd name="T45" fmla="*/ 229 h 277"/>
                <a:gd name="T46" fmla="*/ 152 w 164"/>
                <a:gd name="T47" fmla="*/ 241 h 277"/>
                <a:gd name="T48" fmla="*/ 145 w 164"/>
                <a:gd name="T49" fmla="*/ 250 h 277"/>
                <a:gd name="T50" fmla="*/ 135 w 164"/>
                <a:gd name="T51" fmla="*/ 252 h 277"/>
                <a:gd name="T52" fmla="*/ 127 w 164"/>
                <a:gd name="T53" fmla="*/ 246 h 277"/>
                <a:gd name="T54" fmla="*/ 116 w 164"/>
                <a:gd name="T55" fmla="*/ 234 h 277"/>
                <a:gd name="T56" fmla="*/ 106 w 164"/>
                <a:gd name="T57" fmla="*/ 246 h 277"/>
                <a:gd name="T58" fmla="*/ 92 w 164"/>
                <a:gd name="T59" fmla="*/ 248 h 277"/>
                <a:gd name="T60" fmla="*/ 89 w 164"/>
                <a:gd name="T61" fmla="*/ 266 h 277"/>
                <a:gd name="T62" fmla="*/ 78 w 164"/>
                <a:gd name="T63" fmla="*/ 274 h 277"/>
                <a:gd name="T64" fmla="*/ 71 w 164"/>
                <a:gd name="T65" fmla="*/ 267 h 277"/>
                <a:gd name="T66" fmla="*/ 64 w 164"/>
                <a:gd name="T67" fmla="*/ 276 h 277"/>
                <a:gd name="T68" fmla="*/ 56 w 164"/>
                <a:gd name="T69" fmla="*/ 268 h 277"/>
                <a:gd name="T70" fmla="*/ 48 w 164"/>
                <a:gd name="T71" fmla="*/ 256 h 277"/>
                <a:gd name="T72" fmla="*/ 54 w 164"/>
                <a:gd name="T73" fmla="*/ 253 h 277"/>
                <a:gd name="T74" fmla="*/ 56 w 164"/>
                <a:gd name="T75" fmla="*/ 244 h 277"/>
                <a:gd name="T76" fmla="*/ 57 w 164"/>
                <a:gd name="T77" fmla="*/ 230 h 277"/>
                <a:gd name="T78" fmla="*/ 54 w 164"/>
                <a:gd name="T79" fmla="*/ 207 h 277"/>
                <a:gd name="T80" fmla="*/ 46 w 164"/>
                <a:gd name="T81" fmla="*/ 203 h 277"/>
                <a:gd name="T82" fmla="*/ 35 w 164"/>
                <a:gd name="T83" fmla="*/ 190 h 277"/>
                <a:gd name="T84" fmla="*/ 24 w 164"/>
                <a:gd name="T85" fmla="*/ 186 h 277"/>
                <a:gd name="T86" fmla="*/ 11 w 164"/>
                <a:gd name="T87" fmla="*/ 176 h 277"/>
                <a:gd name="T88" fmla="*/ 1 w 164"/>
                <a:gd name="T89" fmla="*/ 162 h 277"/>
                <a:gd name="T90" fmla="*/ 11 w 164"/>
                <a:gd name="T91" fmla="*/ 147 h 277"/>
                <a:gd name="T92" fmla="*/ 23 w 164"/>
                <a:gd name="T93" fmla="*/ 144 h 277"/>
                <a:gd name="T94" fmla="*/ 32 w 164"/>
                <a:gd name="T95" fmla="*/ 134 h 277"/>
                <a:gd name="T96" fmla="*/ 28 w 164"/>
                <a:gd name="T97" fmla="*/ 115 h 277"/>
                <a:gd name="T98" fmla="*/ 20 w 164"/>
                <a:gd name="T99" fmla="*/ 98 h 277"/>
                <a:gd name="T100" fmla="*/ 21 w 164"/>
                <a:gd name="T101" fmla="*/ 88 h 277"/>
                <a:gd name="T102" fmla="*/ 15 w 164"/>
                <a:gd name="T103" fmla="*/ 76 h 277"/>
                <a:gd name="T104" fmla="*/ 23 w 164"/>
                <a:gd name="T105" fmla="*/ 63 h 277"/>
                <a:gd name="T106" fmla="*/ 40 w 164"/>
                <a:gd name="T107" fmla="*/ 61 h 277"/>
                <a:gd name="T108" fmla="*/ 45 w 164"/>
                <a:gd name="T109" fmla="*/ 40 h 277"/>
                <a:gd name="T110" fmla="*/ 50 w 164"/>
                <a:gd name="T111" fmla="*/ 25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" h="277">
                  <a:moveTo>
                    <a:pt x="59" y="20"/>
                  </a:moveTo>
                  <a:cubicBezTo>
                    <a:pt x="59" y="20"/>
                    <a:pt x="59" y="20"/>
                    <a:pt x="59" y="20"/>
                  </a:cubicBezTo>
                  <a:cubicBezTo>
                    <a:pt x="60" y="20"/>
                    <a:pt x="61" y="18"/>
                    <a:pt x="62" y="17"/>
                  </a:cubicBezTo>
                  <a:cubicBezTo>
                    <a:pt x="62" y="16"/>
                    <a:pt x="64" y="12"/>
                    <a:pt x="64" y="10"/>
                  </a:cubicBezTo>
                  <a:cubicBezTo>
                    <a:pt x="64" y="9"/>
                    <a:pt x="64" y="7"/>
                    <a:pt x="64" y="6"/>
                  </a:cubicBezTo>
                  <a:cubicBezTo>
                    <a:pt x="65" y="5"/>
                    <a:pt x="67" y="4"/>
                    <a:pt x="67" y="3"/>
                  </a:cubicBezTo>
                  <a:cubicBezTo>
                    <a:pt x="68" y="3"/>
                    <a:pt x="70" y="1"/>
                    <a:pt x="70" y="1"/>
                  </a:cubicBezTo>
                  <a:cubicBezTo>
                    <a:pt x="72" y="0"/>
                    <a:pt x="73" y="2"/>
                    <a:pt x="75" y="2"/>
                  </a:cubicBezTo>
                  <a:cubicBezTo>
                    <a:pt x="75" y="3"/>
                    <a:pt x="77" y="4"/>
                    <a:pt x="77" y="5"/>
                  </a:cubicBezTo>
                  <a:cubicBezTo>
                    <a:pt x="79" y="6"/>
                    <a:pt x="80" y="8"/>
                    <a:pt x="82" y="9"/>
                  </a:cubicBezTo>
                  <a:cubicBezTo>
                    <a:pt x="82" y="9"/>
                    <a:pt x="84" y="10"/>
                    <a:pt x="85" y="10"/>
                  </a:cubicBezTo>
                  <a:cubicBezTo>
                    <a:pt x="86" y="11"/>
                    <a:pt x="88" y="12"/>
                    <a:pt x="89" y="12"/>
                  </a:cubicBezTo>
                  <a:cubicBezTo>
                    <a:pt x="91" y="13"/>
                    <a:pt x="95" y="12"/>
                    <a:pt x="96" y="12"/>
                  </a:cubicBezTo>
                  <a:cubicBezTo>
                    <a:pt x="98" y="12"/>
                    <a:pt x="101" y="12"/>
                    <a:pt x="102" y="13"/>
                  </a:cubicBezTo>
                  <a:cubicBezTo>
                    <a:pt x="103" y="13"/>
                    <a:pt x="105" y="16"/>
                    <a:pt x="105" y="17"/>
                  </a:cubicBezTo>
                  <a:cubicBezTo>
                    <a:pt x="106" y="18"/>
                    <a:pt x="107" y="21"/>
                    <a:pt x="108" y="22"/>
                  </a:cubicBezTo>
                  <a:cubicBezTo>
                    <a:pt x="110" y="23"/>
                    <a:pt x="114" y="23"/>
                    <a:pt x="116" y="22"/>
                  </a:cubicBezTo>
                  <a:cubicBezTo>
                    <a:pt x="118" y="22"/>
                    <a:pt x="121" y="21"/>
                    <a:pt x="122" y="20"/>
                  </a:cubicBezTo>
                  <a:cubicBezTo>
                    <a:pt x="122" y="19"/>
                    <a:pt x="122" y="19"/>
                    <a:pt x="122" y="19"/>
                  </a:cubicBezTo>
                  <a:cubicBezTo>
                    <a:pt x="124" y="22"/>
                    <a:pt x="124" y="22"/>
                    <a:pt x="124" y="22"/>
                  </a:cubicBezTo>
                  <a:cubicBezTo>
                    <a:pt x="124" y="22"/>
                    <a:pt x="124" y="24"/>
                    <a:pt x="124" y="25"/>
                  </a:cubicBezTo>
                  <a:cubicBezTo>
                    <a:pt x="124" y="26"/>
                    <a:pt x="122" y="27"/>
                    <a:pt x="121" y="28"/>
                  </a:cubicBezTo>
                  <a:cubicBezTo>
                    <a:pt x="121" y="29"/>
                    <a:pt x="120" y="32"/>
                    <a:pt x="120" y="33"/>
                  </a:cubicBezTo>
                  <a:cubicBezTo>
                    <a:pt x="120" y="33"/>
                    <a:pt x="121" y="35"/>
                    <a:pt x="122" y="35"/>
                  </a:cubicBezTo>
                  <a:cubicBezTo>
                    <a:pt x="122" y="37"/>
                    <a:pt x="123" y="41"/>
                    <a:pt x="124" y="43"/>
                  </a:cubicBezTo>
                  <a:cubicBezTo>
                    <a:pt x="124" y="44"/>
                    <a:pt x="125" y="46"/>
                    <a:pt x="125" y="48"/>
                  </a:cubicBezTo>
                  <a:cubicBezTo>
                    <a:pt x="125" y="50"/>
                    <a:pt x="124" y="53"/>
                    <a:pt x="124" y="55"/>
                  </a:cubicBezTo>
                  <a:cubicBezTo>
                    <a:pt x="124" y="56"/>
                    <a:pt x="125" y="58"/>
                    <a:pt x="125" y="58"/>
                  </a:cubicBezTo>
                  <a:cubicBezTo>
                    <a:pt x="126" y="60"/>
                    <a:pt x="127" y="63"/>
                    <a:pt x="128" y="65"/>
                  </a:cubicBezTo>
                  <a:cubicBezTo>
                    <a:pt x="128" y="66"/>
                    <a:pt x="129" y="68"/>
                    <a:pt x="130" y="69"/>
                  </a:cubicBezTo>
                  <a:cubicBezTo>
                    <a:pt x="130" y="69"/>
                    <a:pt x="131" y="70"/>
                    <a:pt x="132" y="72"/>
                  </a:cubicBezTo>
                  <a:cubicBezTo>
                    <a:pt x="132" y="72"/>
                    <a:pt x="131" y="73"/>
                    <a:pt x="131" y="75"/>
                  </a:cubicBezTo>
                  <a:cubicBezTo>
                    <a:pt x="131" y="75"/>
                    <a:pt x="131" y="78"/>
                    <a:pt x="132" y="78"/>
                  </a:cubicBezTo>
                  <a:cubicBezTo>
                    <a:pt x="132" y="79"/>
                    <a:pt x="134" y="78"/>
                    <a:pt x="135" y="79"/>
                  </a:cubicBezTo>
                  <a:cubicBezTo>
                    <a:pt x="136" y="79"/>
                    <a:pt x="137" y="82"/>
                    <a:pt x="137" y="82"/>
                  </a:cubicBezTo>
                  <a:cubicBezTo>
                    <a:pt x="137" y="84"/>
                    <a:pt x="135" y="86"/>
                    <a:pt x="134" y="87"/>
                  </a:cubicBezTo>
                  <a:cubicBezTo>
                    <a:pt x="133" y="87"/>
                    <a:pt x="132" y="86"/>
                    <a:pt x="131" y="86"/>
                  </a:cubicBezTo>
                  <a:cubicBezTo>
                    <a:pt x="131" y="85"/>
                    <a:pt x="130" y="84"/>
                    <a:pt x="129" y="84"/>
                  </a:cubicBezTo>
                  <a:cubicBezTo>
                    <a:pt x="128" y="83"/>
                    <a:pt x="126" y="84"/>
                    <a:pt x="125" y="85"/>
                  </a:cubicBezTo>
                  <a:cubicBezTo>
                    <a:pt x="124" y="85"/>
                    <a:pt x="123" y="85"/>
                    <a:pt x="122" y="86"/>
                  </a:cubicBezTo>
                  <a:cubicBezTo>
                    <a:pt x="122" y="86"/>
                    <a:pt x="121" y="88"/>
                    <a:pt x="121" y="88"/>
                  </a:cubicBezTo>
                  <a:cubicBezTo>
                    <a:pt x="121" y="89"/>
                    <a:pt x="121" y="92"/>
                    <a:pt x="122" y="92"/>
                  </a:cubicBezTo>
                  <a:cubicBezTo>
                    <a:pt x="122" y="93"/>
                    <a:pt x="124" y="94"/>
                    <a:pt x="124" y="95"/>
                  </a:cubicBezTo>
                  <a:cubicBezTo>
                    <a:pt x="125" y="95"/>
                    <a:pt x="126" y="95"/>
                    <a:pt x="127" y="96"/>
                  </a:cubicBezTo>
                  <a:cubicBezTo>
                    <a:pt x="129" y="97"/>
                    <a:pt x="131" y="100"/>
                    <a:pt x="132" y="101"/>
                  </a:cubicBezTo>
                  <a:cubicBezTo>
                    <a:pt x="133" y="103"/>
                    <a:pt x="134" y="106"/>
                    <a:pt x="136" y="108"/>
                  </a:cubicBezTo>
                  <a:cubicBezTo>
                    <a:pt x="137" y="108"/>
                    <a:pt x="138" y="109"/>
                    <a:pt x="139" y="109"/>
                  </a:cubicBezTo>
                  <a:cubicBezTo>
                    <a:pt x="140" y="109"/>
                    <a:pt x="141" y="108"/>
                    <a:pt x="141" y="107"/>
                  </a:cubicBezTo>
                  <a:cubicBezTo>
                    <a:pt x="142" y="106"/>
                    <a:pt x="143" y="105"/>
                    <a:pt x="144" y="105"/>
                  </a:cubicBezTo>
                  <a:cubicBezTo>
                    <a:pt x="145" y="105"/>
                    <a:pt x="147" y="107"/>
                    <a:pt x="147" y="108"/>
                  </a:cubicBezTo>
                  <a:cubicBezTo>
                    <a:pt x="147" y="109"/>
                    <a:pt x="148" y="111"/>
                    <a:pt x="148" y="112"/>
                  </a:cubicBezTo>
                  <a:cubicBezTo>
                    <a:pt x="148" y="114"/>
                    <a:pt x="150" y="116"/>
                    <a:pt x="150" y="117"/>
                  </a:cubicBezTo>
                  <a:cubicBezTo>
                    <a:pt x="151" y="118"/>
                    <a:pt x="152" y="121"/>
                    <a:pt x="153" y="123"/>
                  </a:cubicBezTo>
                  <a:cubicBezTo>
                    <a:pt x="153" y="125"/>
                    <a:pt x="153" y="128"/>
                    <a:pt x="153" y="129"/>
                  </a:cubicBezTo>
                  <a:cubicBezTo>
                    <a:pt x="153" y="130"/>
                    <a:pt x="152" y="132"/>
                    <a:pt x="152" y="132"/>
                  </a:cubicBezTo>
                  <a:cubicBezTo>
                    <a:pt x="151" y="134"/>
                    <a:pt x="150" y="135"/>
                    <a:pt x="149" y="136"/>
                  </a:cubicBezTo>
                  <a:cubicBezTo>
                    <a:pt x="148" y="137"/>
                    <a:pt x="147" y="139"/>
                    <a:pt x="147" y="139"/>
                  </a:cubicBezTo>
                  <a:cubicBezTo>
                    <a:pt x="148" y="141"/>
                    <a:pt x="151" y="143"/>
                    <a:pt x="152" y="144"/>
                  </a:cubicBezTo>
                  <a:cubicBezTo>
                    <a:pt x="153" y="144"/>
                    <a:pt x="154" y="145"/>
                    <a:pt x="155" y="145"/>
                  </a:cubicBezTo>
                  <a:cubicBezTo>
                    <a:pt x="156" y="146"/>
                    <a:pt x="158" y="146"/>
                    <a:pt x="158" y="147"/>
                  </a:cubicBezTo>
                  <a:cubicBezTo>
                    <a:pt x="160" y="147"/>
                    <a:pt x="161" y="148"/>
                    <a:pt x="162" y="149"/>
                  </a:cubicBezTo>
                  <a:cubicBezTo>
                    <a:pt x="163" y="149"/>
                    <a:pt x="163" y="149"/>
                    <a:pt x="164" y="151"/>
                  </a:cubicBezTo>
                  <a:cubicBezTo>
                    <a:pt x="163" y="151"/>
                    <a:pt x="163" y="152"/>
                    <a:pt x="163" y="154"/>
                  </a:cubicBezTo>
                  <a:cubicBezTo>
                    <a:pt x="163" y="154"/>
                    <a:pt x="163" y="157"/>
                    <a:pt x="163" y="157"/>
                  </a:cubicBezTo>
                  <a:cubicBezTo>
                    <a:pt x="163" y="158"/>
                    <a:pt x="164" y="158"/>
                    <a:pt x="164" y="159"/>
                  </a:cubicBezTo>
                  <a:cubicBezTo>
                    <a:pt x="164" y="159"/>
                    <a:pt x="163" y="160"/>
                    <a:pt x="162" y="160"/>
                  </a:cubicBezTo>
                  <a:cubicBezTo>
                    <a:pt x="161" y="161"/>
                    <a:pt x="160" y="161"/>
                    <a:pt x="160" y="162"/>
                  </a:cubicBezTo>
                  <a:cubicBezTo>
                    <a:pt x="159" y="162"/>
                    <a:pt x="159" y="163"/>
                    <a:pt x="159" y="164"/>
                  </a:cubicBezTo>
                  <a:cubicBezTo>
                    <a:pt x="159" y="164"/>
                    <a:pt x="158" y="166"/>
                    <a:pt x="158" y="167"/>
                  </a:cubicBezTo>
                  <a:cubicBezTo>
                    <a:pt x="158" y="167"/>
                    <a:pt x="157" y="168"/>
                    <a:pt x="157" y="169"/>
                  </a:cubicBezTo>
                  <a:cubicBezTo>
                    <a:pt x="156" y="169"/>
                    <a:pt x="156" y="171"/>
                    <a:pt x="157" y="172"/>
                  </a:cubicBezTo>
                  <a:cubicBezTo>
                    <a:pt x="157" y="172"/>
                    <a:pt x="158" y="173"/>
                    <a:pt x="158" y="174"/>
                  </a:cubicBezTo>
                  <a:cubicBezTo>
                    <a:pt x="158" y="174"/>
                    <a:pt x="159" y="176"/>
                    <a:pt x="158" y="177"/>
                  </a:cubicBezTo>
                  <a:cubicBezTo>
                    <a:pt x="158" y="177"/>
                    <a:pt x="157" y="177"/>
                    <a:pt x="157" y="177"/>
                  </a:cubicBezTo>
                  <a:cubicBezTo>
                    <a:pt x="156" y="177"/>
                    <a:pt x="154" y="177"/>
                    <a:pt x="154" y="177"/>
                  </a:cubicBezTo>
                  <a:cubicBezTo>
                    <a:pt x="154" y="176"/>
                    <a:pt x="154" y="175"/>
                    <a:pt x="153" y="174"/>
                  </a:cubicBezTo>
                  <a:cubicBezTo>
                    <a:pt x="152" y="174"/>
                    <a:pt x="151" y="174"/>
                    <a:pt x="151" y="174"/>
                  </a:cubicBezTo>
                  <a:cubicBezTo>
                    <a:pt x="150" y="174"/>
                    <a:pt x="148" y="175"/>
                    <a:pt x="148" y="176"/>
                  </a:cubicBezTo>
                  <a:cubicBezTo>
                    <a:pt x="147" y="177"/>
                    <a:pt x="145" y="178"/>
                    <a:pt x="145" y="179"/>
                  </a:cubicBezTo>
                  <a:cubicBezTo>
                    <a:pt x="144" y="180"/>
                    <a:pt x="142" y="182"/>
                    <a:pt x="141" y="184"/>
                  </a:cubicBezTo>
                  <a:cubicBezTo>
                    <a:pt x="141" y="184"/>
                    <a:pt x="138" y="185"/>
                    <a:pt x="137" y="185"/>
                  </a:cubicBezTo>
                  <a:cubicBezTo>
                    <a:pt x="136" y="186"/>
                    <a:pt x="135" y="187"/>
                    <a:pt x="134" y="188"/>
                  </a:cubicBezTo>
                  <a:cubicBezTo>
                    <a:pt x="134" y="189"/>
                    <a:pt x="134" y="190"/>
                    <a:pt x="134" y="191"/>
                  </a:cubicBezTo>
                  <a:cubicBezTo>
                    <a:pt x="134" y="191"/>
                    <a:pt x="133" y="192"/>
                    <a:pt x="134" y="193"/>
                  </a:cubicBezTo>
                  <a:cubicBezTo>
                    <a:pt x="134" y="194"/>
                    <a:pt x="136" y="195"/>
                    <a:pt x="137" y="196"/>
                  </a:cubicBezTo>
                  <a:cubicBezTo>
                    <a:pt x="137" y="197"/>
                    <a:pt x="138" y="199"/>
                    <a:pt x="139" y="200"/>
                  </a:cubicBezTo>
                  <a:cubicBezTo>
                    <a:pt x="140" y="201"/>
                    <a:pt x="142" y="203"/>
                    <a:pt x="142" y="204"/>
                  </a:cubicBezTo>
                  <a:cubicBezTo>
                    <a:pt x="143" y="205"/>
                    <a:pt x="144" y="208"/>
                    <a:pt x="144" y="210"/>
                  </a:cubicBezTo>
                  <a:cubicBezTo>
                    <a:pt x="144" y="211"/>
                    <a:pt x="141" y="212"/>
                    <a:pt x="141" y="213"/>
                  </a:cubicBezTo>
                  <a:cubicBezTo>
                    <a:pt x="141" y="215"/>
                    <a:pt x="141" y="218"/>
                    <a:pt x="141" y="220"/>
                  </a:cubicBezTo>
                  <a:cubicBezTo>
                    <a:pt x="141" y="221"/>
                    <a:pt x="142" y="222"/>
                    <a:pt x="143" y="223"/>
                  </a:cubicBezTo>
                  <a:cubicBezTo>
                    <a:pt x="144" y="224"/>
                    <a:pt x="143" y="227"/>
                    <a:pt x="144" y="229"/>
                  </a:cubicBezTo>
                  <a:cubicBezTo>
                    <a:pt x="144" y="230"/>
                    <a:pt x="145" y="231"/>
                    <a:pt x="145" y="231"/>
                  </a:cubicBezTo>
                  <a:cubicBezTo>
                    <a:pt x="146" y="232"/>
                    <a:pt x="148" y="234"/>
                    <a:pt x="148" y="234"/>
                  </a:cubicBezTo>
                  <a:cubicBezTo>
                    <a:pt x="148" y="235"/>
                    <a:pt x="149" y="237"/>
                    <a:pt x="150" y="238"/>
                  </a:cubicBezTo>
                  <a:cubicBezTo>
                    <a:pt x="150" y="239"/>
                    <a:pt x="152" y="240"/>
                    <a:pt x="152" y="241"/>
                  </a:cubicBezTo>
                  <a:cubicBezTo>
                    <a:pt x="153" y="243"/>
                    <a:pt x="154" y="246"/>
                    <a:pt x="154" y="248"/>
                  </a:cubicBezTo>
                  <a:cubicBezTo>
                    <a:pt x="154" y="249"/>
                    <a:pt x="154" y="253"/>
                    <a:pt x="152" y="253"/>
                  </a:cubicBezTo>
                  <a:cubicBezTo>
                    <a:pt x="152" y="254"/>
                    <a:pt x="150" y="252"/>
                    <a:pt x="148" y="251"/>
                  </a:cubicBezTo>
                  <a:cubicBezTo>
                    <a:pt x="147" y="251"/>
                    <a:pt x="146" y="249"/>
                    <a:pt x="145" y="250"/>
                  </a:cubicBezTo>
                  <a:cubicBezTo>
                    <a:pt x="144" y="250"/>
                    <a:pt x="145" y="253"/>
                    <a:pt x="144" y="253"/>
                  </a:cubicBezTo>
                  <a:cubicBezTo>
                    <a:pt x="144" y="253"/>
                    <a:pt x="142" y="253"/>
                    <a:pt x="142" y="253"/>
                  </a:cubicBezTo>
                  <a:cubicBezTo>
                    <a:pt x="141" y="253"/>
                    <a:pt x="139" y="253"/>
                    <a:pt x="138" y="252"/>
                  </a:cubicBezTo>
                  <a:cubicBezTo>
                    <a:pt x="137" y="252"/>
                    <a:pt x="136" y="252"/>
                    <a:pt x="135" y="252"/>
                  </a:cubicBezTo>
                  <a:cubicBezTo>
                    <a:pt x="134" y="251"/>
                    <a:pt x="133" y="250"/>
                    <a:pt x="132" y="249"/>
                  </a:cubicBezTo>
                  <a:cubicBezTo>
                    <a:pt x="132" y="248"/>
                    <a:pt x="133" y="247"/>
                    <a:pt x="132" y="246"/>
                  </a:cubicBezTo>
                  <a:cubicBezTo>
                    <a:pt x="132" y="246"/>
                    <a:pt x="131" y="246"/>
                    <a:pt x="131" y="246"/>
                  </a:cubicBezTo>
                  <a:cubicBezTo>
                    <a:pt x="130" y="246"/>
                    <a:pt x="128" y="246"/>
                    <a:pt x="127" y="246"/>
                  </a:cubicBezTo>
                  <a:cubicBezTo>
                    <a:pt x="126" y="245"/>
                    <a:pt x="125" y="242"/>
                    <a:pt x="124" y="241"/>
                  </a:cubicBezTo>
                  <a:cubicBezTo>
                    <a:pt x="123" y="241"/>
                    <a:pt x="121" y="241"/>
                    <a:pt x="120" y="241"/>
                  </a:cubicBezTo>
                  <a:cubicBezTo>
                    <a:pt x="119" y="240"/>
                    <a:pt x="119" y="238"/>
                    <a:pt x="118" y="237"/>
                  </a:cubicBezTo>
                  <a:cubicBezTo>
                    <a:pt x="118" y="237"/>
                    <a:pt x="117" y="235"/>
                    <a:pt x="116" y="234"/>
                  </a:cubicBezTo>
                  <a:cubicBezTo>
                    <a:pt x="116" y="234"/>
                    <a:pt x="114" y="232"/>
                    <a:pt x="112" y="232"/>
                  </a:cubicBezTo>
                  <a:cubicBezTo>
                    <a:pt x="111" y="233"/>
                    <a:pt x="112" y="236"/>
                    <a:pt x="112" y="237"/>
                  </a:cubicBezTo>
                  <a:cubicBezTo>
                    <a:pt x="111" y="238"/>
                    <a:pt x="109" y="241"/>
                    <a:pt x="108" y="242"/>
                  </a:cubicBezTo>
                  <a:cubicBezTo>
                    <a:pt x="108" y="243"/>
                    <a:pt x="107" y="246"/>
                    <a:pt x="106" y="246"/>
                  </a:cubicBezTo>
                  <a:cubicBezTo>
                    <a:pt x="106" y="246"/>
                    <a:pt x="105" y="244"/>
                    <a:pt x="105" y="244"/>
                  </a:cubicBezTo>
                  <a:cubicBezTo>
                    <a:pt x="104" y="244"/>
                    <a:pt x="102" y="244"/>
                    <a:pt x="102" y="244"/>
                  </a:cubicBezTo>
                  <a:cubicBezTo>
                    <a:pt x="100" y="245"/>
                    <a:pt x="98" y="247"/>
                    <a:pt x="96" y="247"/>
                  </a:cubicBezTo>
                  <a:cubicBezTo>
                    <a:pt x="95" y="248"/>
                    <a:pt x="93" y="248"/>
                    <a:pt x="92" y="248"/>
                  </a:cubicBezTo>
                  <a:cubicBezTo>
                    <a:pt x="91" y="249"/>
                    <a:pt x="91" y="249"/>
                    <a:pt x="91" y="249"/>
                  </a:cubicBezTo>
                  <a:cubicBezTo>
                    <a:pt x="90" y="250"/>
                    <a:pt x="90" y="253"/>
                    <a:pt x="90" y="254"/>
                  </a:cubicBezTo>
                  <a:cubicBezTo>
                    <a:pt x="90" y="255"/>
                    <a:pt x="90" y="257"/>
                    <a:pt x="90" y="258"/>
                  </a:cubicBezTo>
                  <a:cubicBezTo>
                    <a:pt x="90" y="260"/>
                    <a:pt x="90" y="264"/>
                    <a:pt x="89" y="266"/>
                  </a:cubicBezTo>
                  <a:cubicBezTo>
                    <a:pt x="89" y="267"/>
                    <a:pt x="89" y="270"/>
                    <a:pt x="89" y="271"/>
                  </a:cubicBezTo>
                  <a:cubicBezTo>
                    <a:pt x="89" y="271"/>
                    <a:pt x="89" y="272"/>
                    <a:pt x="89" y="273"/>
                  </a:cubicBezTo>
                  <a:cubicBezTo>
                    <a:pt x="88" y="273"/>
                    <a:pt x="86" y="273"/>
                    <a:pt x="85" y="273"/>
                  </a:cubicBezTo>
                  <a:cubicBezTo>
                    <a:pt x="83" y="274"/>
                    <a:pt x="80" y="274"/>
                    <a:pt x="78" y="274"/>
                  </a:cubicBezTo>
                  <a:cubicBezTo>
                    <a:pt x="77" y="274"/>
                    <a:pt x="74" y="275"/>
                    <a:pt x="73" y="274"/>
                  </a:cubicBezTo>
                  <a:cubicBezTo>
                    <a:pt x="73" y="274"/>
                    <a:pt x="74" y="272"/>
                    <a:pt x="74" y="271"/>
                  </a:cubicBezTo>
                  <a:cubicBezTo>
                    <a:pt x="74" y="270"/>
                    <a:pt x="75" y="267"/>
                    <a:pt x="73" y="267"/>
                  </a:cubicBezTo>
                  <a:cubicBezTo>
                    <a:pt x="73" y="266"/>
                    <a:pt x="72" y="266"/>
                    <a:pt x="71" y="267"/>
                  </a:cubicBezTo>
                  <a:cubicBezTo>
                    <a:pt x="70" y="267"/>
                    <a:pt x="70" y="268"/>
                    <a:pt x="70" y="269"/>
                  </a:cubicBezTo>
                  <a:cubicBezTo>
                    <a:pt x="69" y="270"/>
                    <a:pt x="70" y="273"/>
                    <a:pt x="69" y="273"/>
                  </a:cubicBezTo>
                  <a:cubicBezTo>
                    <a:pt x="69" y="274"/>
                    <a:pt x="67" y="273"/>
                    <a:pt x="66" y="273"/>
                  </a:cubicBezTo>
                  <a:cubicBezTo>
                    <a:pt x="66" y="274"/>
                    <a:pt x="65" y="276"/>
                    <a:pt x="64" y="276"/>
                  </a:cubicBezTo>
                  <a:cubicBezTo>
                    <a:pt x="64" y="276"/>
                    <a:pt x="63" y="277"/>
                    <a:pt x="62" y="277"/>
                  </a:cubicBezTo>
                  <a:cubicBezTo>
                    <a:pt x="61" y="277"/>
                    <a:pt x="59" y="276"/>
                    <a:pt x="58" y="275"/>
                  </a:cubicBezTo>
                  <a:cubicBezTo>
                    <a:pt x="57" y="274"/>
                    <a:pt x="56" y="273"/>
                    <a:pt x="56" y="272"/>
                  </a:cubicBezTo>
                  <a:cubicBezTo>
                    <a:pt x="56" y="271"/>
                    <a:pt x="56" y="269"/>
                    <a:pt x="56" y="268"/>
                  </a:cubicBezTo>
                  <a:cubicBezTo>
                    <a:pt x="56" y="267"/>
                    <a:pt x="54" y="267"/>
                    <a:pt x="54" y="266"/>
                  </a:cubicBezTo>
                  <a:cubicBezTo>
                    <a:pt x="53" y="265"/>
                    <a:pt x="51" y="264"/>
                    <a:pt x="50" y="263"/>
                  </a:cubicBezTo>
                  <a:cubicBezTo>
                    <a:pt x="50" y="262"/>
                    <a:pt x="49" y="260"/>
                    <a:pt x="48" y="260"/>
                  </a:cubicBezTo>
                  <a:cubicBezTo>
                    <a:pt x="48" y="258"/>
                    <a:pt x="48" y="257"/>
                    <a:pt x="48" y="256"/>
                  </a:cubicBezTo>
                  <a:cubicBezTo>
                    <a:pt x="48" y="256"/>
                    <a:pt x="48" y="254"/>
                    <a:pt x="48" y="254"/>
                  </a:cubicBezTo>
                  <a:cubicBezTo>
                    <a:pt x="49" y="253"/>
                    <a:pt x="49" y="253"/>
                    <a:pt x="50" y="252"/>
                  </a:cubicBezTo>
                  <a:cubicBezTo>
                    <a:pt x="50" y="252"/>
                    <a:pt x="52" y="252"/>
                    <a:pt x="52" y="252"/>
                  </a:cubicBezTo>
                  <a:cubicBezTo>
                    <a:pt x="53" y="253"/>
                    <a:pt x="54" y="253"/>
                    <a:pt x="54" y="253"/>
                  </a:cubicBezTo>
                  <a:cubicBezTo>
                    <a:pt x="56" y="254"/>
                    <a:pt x="57" y="257"/>
                    <a:pt x="58" y="257"/>
                  </a:cubicBezTo>
                  <a:cubicBezTo>
                    <a:pt x="59" y="256"/>
                    <a:pt x="59" y="254"/>
                    <a:pt x="59" y="253"/>
                  </a:cubicBezTo>
                  <a:cubicBezTo>
                    <a:pt x="59" y="251"/>
                    <a:pt x="59" y="250"/>
                    <a:pt x="58" y="249"/>
                  </a:cubicBezTo>
                  <a:cubicBezTo>
                    <a:pt x="57" y="248"/>
                    <a:pt x="56" y="246"/>
                    <a:pt x="56" y="244"/>
                  </a:cubicBezTo>
                  <a:cubicBezTo>
                    <a:pt x="56" y="243"/>
                    <a:pt x="58" y="241"/>
                    <a:pt x="59" y="240"/>
                  </a:cubicBezTo>
                  <a:cubicBezTo>
                    <a:pt x="59" y="240"/>
                    <a:pt x="60" y="238"/>
                    <a:pt x="60" y="237"/>
                  </a:cubicBezTo>
                  <a:cubicBezTo>
                    <a:pt x="60" y="235"/>
                    <a:pt x="59" y="233"/>
                    <a:pt x="59" y="232"/>
                  </a:cubicBezTo>
                  <a:cubicBezTo>
                    <a:pt x="59" y="231"/>
                    <a:pt x="57" y="230"/>
                    <a:pt x="57" y="230"/>
                  </a:cubicBezTo>
                  <a:cubicBezTo>
                    <a:pt x="57" y="228"/>
                    <a:pt x="57" y="226"/>
                    <a:pt x="57" y="225"/>
                  </a:cubicBezTo>
                  <a:cubicBezTo>
                    <a:pt x="57" y="224"/>
                    <a:pt x="58" y="220"/>
                    <a:pt x="57" y="218"/>
                  </a:cubicBezTo>
                  <a:cubicBezTo>
                    <a:pt x="57" y="217"/>
                    <a:pt x="55" y="214"/>
                    <a:pt x="54" y="212"/>
                  </a:cubicBezTo>
                  <a:cubicBezTo>
                    <a:pt x="54" y="211"/>
                    <a:pt x="54" y="208"/>
                    <a:pt x="54" y="207"/>
                  </a:cubicBezTo>
                  <a:cubicBezTo>
                    <a:pt x="54" y="206"/>
                    <a:pt x="54" y="203"/>
                    <a:pt x="54" y="202"/>
                  </a:cubicBezTo>
                  <a:cubicBezTo>
                    <a:pt x="53" y="202"/>
                    <a:pt x="52" y="201"/>
                    <a:pt x="52" y="201"/>
                  </a:cubicBezTo>
                  <a:cubicBezTo>
                    <a:pt x="51" y="201"/>
                    <a:pt x="50" y="202"/>
                    <a:pt x="50" y="203"/>
                  </a:cubicBezTo>
                  <a:cubicBezTo>
                    <a:pt x="49" y="203"/>
                    <a:pt x="47" y="203"/>
                    <a:pt x="46" y="203"/>
                  </a:cubicBezTo>
                  <a:cubicBezTo>
                    <a:pt x="44" y="203"/>
                    <a:pt x="40" y="202"/>
                    <a:pt x="39" y="201"/>
                  </a:cubicBezTo>
                  <a:cubicBezTo>
                    <a:pt x="39" y="201"/>
                    <a:pt x="39" y="198"/>
                    <a:pt x="39" y="198"/>
                  </a:cubicBezTo>
                  <a:cubicBezTo>
                    <a:pt x="39" y="197"/>
                    <a:pt x="39" y="194"/>
                    <a:pt x="39" y="193"/>
                  </a:cubicBezTo>
                  <a:cubicBezTo>
                    <a:pt x="38" y="192"/>
                    <a:pt x="36" y="191"/>
                    <a:pt x="35" y="190"/>
                  </a:cubicBezTo>
                  <a:cubicBezTo>
                    <a:pt x="34" y="189"/>
                    <a:pt x="34" y="187"/>
                    <a:pt x="33" y="185"/>
                  </a:cubicBezTo>
                  <a:cubicBezTo>
                    <a:pt x="32" y="185"/>
                    <a:pt x="31" y="182"/>
                    <a:pt x="30" y="182"/>
                  </a:cubicBezTo>
                  <a:cubicBezTo>
                    <a:pt x="29" y="182"/>
                    <a:pt x="28" y="184"/>
                    <a:pt x="28" y="185"/>
                  </a:cubicBezTo>
                  <a:cubicBezTo>
                    <a:pt x="27" y="185"/>
                    <a:pt x="26" y="186"/>
                    <a:pt x="24" y="186"/>
                  </a:cubicBezTo>
                  <a:cubicBezTo>
                    <a:pt x="23" y="186"/>
                    <a:pt x="21" y="185"/>
                    <a:pt x="20" y="185"/>
                  </a:cubicBezTo>
                  <a:cubicBezTo>
                    <a:pt x="19" y="184"/>
                    <a:pt x="17" y="183"/>
                    <a:pt x="17" y="182"/>
                  </a:cubicBezTo>
                  <a:cubicBezTo>
                    <a:pt x="16" y="181"/>
                    <a:pt x="17" y="177"/>
                    <a:pt x="15" y="175"/>
                  </a:cubicBezTo>
                  <a:cubicBezTo>
                    <a:pt x="15" y="175"/>
                    <a:pt x="13" y="176"/>
                    <a:pt x="11" y="176"/>
                  </a:cubicBezTo>
                  <a:cubicBezTo>
                    <a:pt x="10" y="175"/>
                    <a:pt x="8" y="174"/>
                    <a:pt x="7" y="174"/>
                  </a:cubicBezTo>
                  <a:cubicBezTo>
                    <a:pt x="7" y="173"/>
                    <a:pt x="5" y="172"/>
                    <a:pt x="4" y="171"/>
                  </a:cubicBezTo>
                  <a:cubicBezTo>
                    <a:pt x="4" y="171"/>
                    <a:pt x="2" y="168"/>
                    <a:pt x="2" y="167"/>
                  </a:cubicBezTo>
                  <a:cubicBezTo>
                    <a:pt x="1" y="166"/>
                    <a:pt x="1" y="163"/>
                    <a:pt x="1" y="162"/>
                  </a:cubicBezTo>
                  <a:cubicBezTo>
                    <a:pt x="0" y="162"/>
                    <a:pt x="0" y="162"/>
                    <a:pt x="0" y="162"/>
                  </a:cubicBezTo>
                  <a:cubicBezTo>
                    <a:pt x="2" y="160"/>
                    <a:pt x="5" y="157"/>
                    <a:pt x="6" y="156"/>
                  </a:cubicBezTo>
                  <a:cubicBezTo>
                    <a:pt x="7" y="155"/>
                    <a:pt x="8" y="152"/>
                    <a:pt x="8" y="151"/>
                  </a:cubicBezTo>
                  <a:cubicBezTo>
                    <a:pt x="9" y="149"/>
                    <a:pt x="10" y="147"/>
                    <a:pt x="11" y="147"/>
                  </a:cubicBezTo>
                  <a:cubicBezTo>
                    <a:pt x="12" y="147"/>
                    <a:pt x="14" y="148"/>
                    <a:pt x="15" y="149"/>
                  </a:cubicBezTo>
                  <a:cubicBezTo>
                    <a:pt x="16" y="149"/>
                    <a:pt x="19" y="151"/>
                    <a:pt x="20" y="149"/>
                  </a:cubicBezTo>
                  <a:cubicBezTo>
                    <a:pt x="20" y="149"/>
                    <a:pt x="19" y="147"/>
                    <a:pt x="20" y="146"/>
                  </a:cubicBezTo>
                  <a:cubicBezTo>
                    <a:pt x="20" y="145"/>
                    <a:pt x="22" y="144"/>
                    <a:pt x="23" y="144"/>
                  </a:cubicBezTo>
                  <a:cubicBezTo>
                    <a:pt x="24" y="144"/>
                    <a:pt x="25" y="146"/>
                    <a:pt x="26" y="146"/>
                  </a:cubicBezTo>
                  <a:cubicBezTo>
                    <a:pt x="27" y="146"/>
                    <a:pt x="29" y="144"/>
                    <a:pt x="30" y="144"/>
                  </a:cubicBezTo>
                  <a:cubicBezTo>
                    <a:pt x="31" y="142"/>
                    <a:pt x="31" y="139"/>
                    <a:pt x="31" y="137"/>
                  </a:cubicBezTo>
                  <a:cubicBezTo>
                    <a:pt x="31" y="136"/>
                    <a:pt x="32" y="135"/>
                    <a:pt x="32" y="134"/>
                  </a:cubicBezTo>
                  <a:cubicBezTo>
                    <a:pt x="32" y="133"/>
                    <a:pt x="31" y="131"/>
                    <a:pt x="31" y="130"/>
                  </a:cubicBezTo>
                  <a:cubicBezTo>
                    <a:pt x="31" y="129"/>
                    <a:pt x="32" y="125"/>
                    <a:pt x="31" y="124"/>
                  </a:cubicBezTo>
                  <a:cubicBezTo>
                    <a:pt x="31" y="122"/>
                    <a:pt x="30" y="120"/>
                    <a:pt x="30" y="119"/>
                  </a:cubicBezTo>
                  <a:cubicBezTo>
                    <a:pt x="30" y="118"/>
                    <a:pt x="28" y="116"/>
                    <a:pt x="28" y="115"/>
                  </a:cubicBezTo>
                  <a:cubicBezTo>
                    <a:pt x="27" y="113"/>
                    <a:pt x="27" y="110"/>
                    <a:pt x="26" y="109"/>
                  </a:cubicBezTo>
                  <a:cubicBezTo>
                    <a:pt x="26" y="108"/>
                    <a:pt x="25" y="105"/>
                    <a:pt x="24" y="103"/>
                  </a:cubicBezTo>
                  <a:cubicBezTo>
                    <a:pt x="23" y="102"/>
                    <a:pt x="21" y="102"/>
                    <a:pt x="20" y="101"/>
                  </a:cubicBezTo>
                  <a:cubicBezTo>
                    <a:pt x="20" y="100"/>
                    <a:pt x="20" y="99"/>
                    <a:pt x="20" y="98"/>
                  </a:cubicBezTo>
                  <a:cubicBezTo>
                    <a:pt x="20" y="98"/>
                    <a:pt x="22" y="98"/>
                    <a:pt x="23" y="98"/>
                  </a:cubicBezTo>
                  <a:cubicBezTo>
                    <a:pt x="23" y="97"/>
                    <a:pt x="24" y="96"/>
                    <a:pt x="24" y="95"/>
                  </a:cubicBezTo>
                  <a:cubicBezTo>
                    <a:pt x="25" y="94"/>
                    <a:pt x="24" y="92"/>
                    <a:pt x="23" y="91"/>
                  </a:cubicBezTo>
                  <a:cubicBezTo>
                    <a:pt x="23" y="90"/>
                    <a:pt x="21" y="89"/>
                    <a:pt x="21" y="88"/>
                  </a:cubicBezTo>
                  <a:cubicBezTo>
                    <a:pt x="20" y="87"/>
                    <a:pt x="20" y="85"/>
                    <a:pt x="20" y="85"/>
                  </a:cubicBezTo>
                  <a:cubicBezTo>
                    <a:pt x="20" y="83"/>
                    <a:pt x="18" y="82"/>
                    <a:pt x="18" y="82"/>
                  </a:cubicBezTo>
                  <a:cubicBezTo>
                    <a:pt x="17" y="81"/>
                    <a:pt x="17" y="79"/>
                    <a:pt x="17" y="78"/>
                  </a:cubicBezTo>
                  <a:cubicBezTo>
                    <a:pt x="16" y="78"/>
                    <a:pt x="15" y="77"/>
                    <a:pt x="15" y="76"/>
                  </a:cubicBezTo>
                  <a:cubicBezTo>
                    <a:pt x="15" y="75"/>
                    <a:pt x="15" y="73"/>
                    <a:pt x="15" y="72"/>
                  </a:cubicBezTo>
                  <a:cubicBezTo>
                    <a:pt x="15" y="72"/>
                    <a:pt x="17" y="70"/>
                    <a:pt x="17" y="70"/>
                  </a:cubicBezTo>
                  <a:cubicBezTo>
                    <a:pt x="18" y="69"/>
                    <a:pt x="19" y="66"/>
                    <a:pt x="20" y="65"/>
                  </a:cubicBezTo>
                  <a:cubicBezTo>
                    <a:pt x="20" y="65"/>
                    <a:pt x="21" y="63"/>
                    <a:pt x="23" y="63"/>
                  </a:cubicBezTo>
                  <a:cubicBezTo>
                    <a:pt x="23" y="62"/>
                    <a:pt x="26" y="61"/>
                    <a:pt x="26" y="61"/>
                  </a:cubicBezTo>
                  <a:cubicBezTo>
                    <a:pt x="27" y="60"/>
                    <a:pt x="30" y="59"/>
                    <a:pt x="31" y="59"/>
                  </a:cubicBezTo>
                  <a:cubicBezTo>
                    <a:pt x="32" y="59"/>
                    <a:pt x="34" y="60"/>
                    <a:pt x="35" y="61"/>
                  </a:cubicBezTo>
                  <a:cubicBezTo>
                    <a:pt x="36" y="61"/>
                    <a:pt x="39" y="62"/>
                    <a:pt x="40" y="61"/>
                  </a:cubicBezTo>
                  <a:cubicBezTo>
                    <a:pt x="41" y="61"/>
                    <a:pt x="43" y="59"/>
                    <a:pt x="43" y="59"/>
                  </a:cubicBezTo>
                  <a:cubicBezTo>
                    <a:pt x="43" y="57"/>
                    <a:pt x="43" y="53"/>
                    <a:pt x="43" y="52"/>
                  </a:cubicBezTo>
                  <a:cubicBezTo>
                    <a:pt x="43" y="50"/>
                    <a:pt x="43" y="48"/>
                    <a:pt x="44" y="46"/>
                  </a:cubicBezTo>
                  <a:cubicBezTo>
                    <a:pt x="44" y="45"/>
                    <a:pt x="45" y="42"/>
                    <a:pt x="45" y="40"/>
                  </a:cubicBezTo>
                  <a:cubicBezTo>
                    <a:pt x="45" y="39"/>
                    <a:pt x="44" y="37"/>
                    <a:pt x="44" y="36"/>
                  </a:cubicBezTo>
                  <a:cubicBezTo>
                    <a:pt x="44" y="35"/>
                    <a:pt x="44" y="33"/>
                    <a:pt x="44" y="32"/>
                  </a:cubicBezTo>
                  <a:cubicBezTo>
                    <a:pt x="45" y="31"/>
                    <a:pt x="46" y="30"/>
                    <a:pt x="47" y="30"/>
                  </a:cubicBezTo>
                  <a:cubicBezTo>
                    <a:pt x="47" y="29"/>
                    <a:pt x="49" y="26"/>
                    <a:pt x="50" y="25"/>
                  </a:cubicBezTo>
                  <a:cubicBezTo>
                    <a:pt x="51" y="25"/>
                    <a:pt x="53" y="23"/>
                    <a:pt x="54" y="23"/>
                  </a:cubicBezTo>
                  <a:cubicBezTo>
                    <a:pt x="55" y="22"/>
                    <a:pt x="58" y="22"/>
                    <a:pt x="59" y="2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5"/>
            <p:cNvSpPr>
              <a:spLocks/>
            </p:cNvSpPr>
            <p:nvPr/>
          </p:nvSpPr>
          <p:spPr bwMode="auto">
            <a:xfrm>
              <a:off x="1940" y="3404"/>
              <a:ext cx="586" cy="469"/>
            </a:xfrm>
            <a:custGeom>
              <a:avLst/>
              <a:gdLst>
                <a:gd name="T0" fmla="*/ 235 w 247"/>
                <a:gd name="T1" fmla="*/ 18 h 198"/>
                <a:gd name="T2" fmla="*/ 216 w 247"/>
                <a:gd name="T3" fmla="*/ 47 h 198"/>
                <a:gd name="T4" fmla="*/ 196 w 247"/>
                <a:gd name="T5" fmla="*/ 79 h 198"/>
                <a:gd name="T6" fmla="*/ 165 w 247"/>
                <a:gd name="T7" fmla="*/ 119 h 198"/>
                <a:gd name="T8" fmla="*/ 140 w 247"/>
                <a:gd name="T9" fmla="*/ 142 h 198"/>
                <a:gd name="T10" fmla="*/ 121 w 247"/>
                <a:gd name="T11" fmla="*/ 166 h 198"/>
                <a:gd name="T12" fmla="*/ 111 w 247"/>
                <a:gd name="T13" fmla="*/ 173 h 198"/>
                <a:gd name="T14" fmla="*/ 110 w 247"/>
                <a:gd name="T15" fmla="*/ 183 h 198"/>
                <a:gd name="T16" fmla="*/ 104 w 247"/>
                <a:gd name="T17" fmla="*/ 179 h 198"/>
                <a:gd name="T18" fmla="*/ 100 w 247"/>
                <a:gd name="T19" fmla="*/ 185 h 198"/>
                <a:gd name="T20" fmla="*/ 92 w 247"/>
                <a:gd name="T21" fmla="*/ 188 h 198"/>
                <a:gd name="T22" fmla="*/ 77 w 247"/>
                <a:gd name="T23" fmla="*/ 182 h 198"/>
                <a:gd name="T24" fmla="*/ 79 w 247"/>
                <a:gd name="T25" fmla="*/ 178 h 198"/>
                <a:gd name="T26" fmla="*/ 73 w 247"/>
                <a:gd name="T27" fmla="*/ 175 h 198"/>
                <a:gd name="T28" fmla="*/ 70 w 247"/>
                <a:gd name="T29" fmla="*/ 181 h 198"/>
                <a:gd name="T30" fmla="*/ 62 w 247"/>
                <a:gd name="T31" fmla="*/ 187 h 198"/>
                <a:gd name="T32" fmla="*/ 57 w 247"/>
                <a:gd name="T33" fmla="*/ 194 h 198"/>
                <a:gd name="T34" fmla="*/ 59 w 247"/>
                <a:gd name="T35" fmla="*/ 184 h 198"/>
                <a:gd name="T36" fmla="*/ 55 w 247"/>
                <a:gd name="T37" fmla="*/ 187 h 198"/>
                <a:gd name="T38" fmla="*/ 49 w 247"/>
                <a:gd name="T39" fmla="*/ 188 h 198"/>
                <a:gd name="T40" fmla="*/ 42 w 247"/>
                <a:gd name="T41" fmla="*/ 195 h 198"/>
                <a:gd name="T42" fmla="*/ 37 w 247"/>
                <a:gd name="T43" fmla="*/ 194 h 198"/>
                <a:gd name="T44" fmla="*/ 38 w 247"/>
                <a:gd name="T45" fmla="*/ 191 h 198"/>
                <a:gd name="T46" fmla="*/ 30 w 247"/>
                <a:gd name="T47" fmla="*/ 189 h 198"/>
                <a:gd name="T48" fmla="*/ 35 w 247"/>
                <a:gd name="T49" fmla="*/ 176 h 198"/>
                <a:gd name="T50" fmla="*/ 45 w 247"/>
                <a:gd name="T51" fmla="*/ 179 h 198"/>
                <a:gd name="T52" fmla="*/ 45 w 247"/>
                <a:gd name="T53" fmla="*/ 166 h 198"/>
                <a:gd name="T54" fmla="*/ 34 w 247"/>
                <a:gd name="T55" fmla="*/ 171 h 198"/>
                <a:gd name="T56" fmla="*/ 19 w 247"/>
                <a:gd name="T57" fmla="*/ 158 h 198"/>
                <a:gd name="T58" fmla="*/ 10 w 247"/>
                <a:gd name="T59" fmla="*/ 146 h 198"/>
                <a:gd name="T60" fmla="*/ 6 w 247"/>
                <a:gd name="T61" fmla="*/ 133 h 198"/>
                <a:gd name="T62" fmla="*/ 5 w 247"/>
                <a:gd name="T63" fmla="*/ 123 h 198"/>
                <a:gd name="T64" fmla="*/ 0 w 247"/>
                <a:gd name="T65" fmla="*/ 110 h 198"/>
                <a:gd name="T66" fmla="*/ 6 w 247"/>
                <a:gd name="T67" fmla="*/ 103 h 198"/>
                <a:gd name="T68" fmla="*/ 17 w 247"/>
                <a:gd name="T69" fmla="*/ 100 h 198"/>
                <a:gd name="T70" fmla="*/ 26 w 247"/>
                <a:gd name="T71" fmla="*/ 87 h 198"/>
                <a:gd name="T72" fmla="*/ 37 w 247"/>
                <a:gd name="T73" fmla="*/ 91 h 198"/>
                <a:gd name="T74" fmla="*/ 46 w 247"/>
                <a:gd name="T75" fmla="*/ 86 h 198"/>
                <a:gd name="T76" fmla="*/ 55 w 247"/>
                <a:gd name="T77" fmla="*/ 96 h 198"/>
                <a:gd name="T78" fmla="*/ 75 w 247"/>
                <a:gd name="T79" fmla="*/ 97 h 198"/>
                <a:gd name="T80" fmla="*/ 79 w 247"/>
                <a:gd name="T81" fmla="*/ 91 h 198"/>
                <a:gd name="T82" fmla="*/ 72 w 247"/>
                <a:gd name="T83" fmla="*/ 78 h 198"/>
                <a:gd name="T84" fmla="*/ 59 w 247"/>
                <a:gd name="T85" fmla="*/ 72 h 198"/>
                <a:gd name="T86" fmla="*/ 81 w 247"/>
                <a:gd name="T87" fmla="*/ 68 h 198"/>
                <a:gd name="T88" fmla="*/ 95 w 247"/>
                <a:gd name="T89" fmla="*/ 73 h 198"/>
                <a:gd name="T90" fmla="*/ 123 w 247"/>
                <a:gd name="T91" fmla="*/ 71 h 198"/>
                <a:gd name="T92" fmla="*/ 144 w 247"/>
                <a:gd name="T93" fmla="*/ 58 h 198"/>
                <a:gd name="T94" fmla="*/ 153 w 247"/>
                <a:gd name="T95" fmla="*/ 52 h 198"/>
                <a:gd name="T96" fmla="*/ 169 w 247"/>
                <a:gd name="T97" fmla="*/ 50 h 198"/>
                <a:gd name="T98" fmla="*/ 183 w 247"/>
                <a:gd name="T99" fmla="*/ 45 h 198"/>
                <a:gd name="T100" fmla="*/ 204 w 247"/>
                <a:gd name="T101" fmla="*/ 27 h 198"/>
                <a:gd name="T102" fmla="*/ 216 w 247"/>
                <a:gd name="T103" fmla="*/ 14 h 198"/>
                <a:gd name="T104" fmla="*/ 241 w 247"/>
                <a:gd name="T105" fmla="*/ 1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47" h="198">
                  <a:moveTo>
                    <a:pt x="247" y="0"/>
                  </a:moveTo>
                  <a:cubicBezTo>
                    <a:pt x="246" y="1"/>
                    <a:pt x="245" y="2"/>
                    <a:pt x="245" y="3"/>
                  </a:cubicBezTo>
                  <a:cubicBezTo>
                    <a:pt x="244" y="5"/>
                    <a:pt x="241" y="7"/>
                    <a:pt x="240" y="9"/>
                  </a:cubicBezTo>
                  <a:cubicBezTo>
                    <a:pt x="240" y="10"/>
                    <a:pt x="239" y="13"/>
                    <a:pt x="238" y="14"/>
                  </a:cubicBezTo>
                  <a:cubicBezTo>
                    <a:pt x="237" y="15"/>
                    <a:pt x="236" y="17"/>
                    <a:pt x="235" y="18"/>
                  </a:cubicBezTo>
                  <a:cubicBezTo>
                    <a:pt x="234" y="20"/>
                    <a:pt x="231" y="24"/>
                    <a:pt x="230" y="26"/>
                  </a:cubicBezTo>
                  <a:cubicBezTo>
                    <a:pt x="229" y="27"/>
                    <a:pt x="229" y="30"/>
                    <a:pt x="229" y="31"/>
                  </a:cubicBezTo>
                  <a:cubicBezTo>
                    <a:pt x="228" y="32"/>
                    <a:pt x="227" y="35"/>
                    <a:pt x="227" y="37"/>
                  </a:cubicBezTo>
                  <a:cubicBezTo>
                    <a:pt x="225" y="38"/>
                    <a:pt x="223" y="43"/>
                    <a:pt x="221" y="44"/>
                  </a:cubicBezTo>
                  <a:cubicBezTo>
                    <a:pt x="220" y="45"/>
                    <a:pt x="217" y="45"/>
                    <a:pt x="216" y="47"/>
                  </a:cubicBezTo>
                  <a:cubicBezTo>
                    <a:pt x="215" y="47"/>
                    <a:pt x="214" y="50"/>
                    <a:pt x="213" y="50"/>
                  </a:cubicBezTo>
                  <a:cubicBezTo>
                    <a:pt x="212" y="53"/>
                    <a:pt x="211" y="57"/>
                    <a:pt x="210" y="59"/>
                  </a:cubicBezTo>
                  <a:cubicBezTo>
                    <a:pt x="209" y="60"/>
                    <a:pt x="206" y="63"/>
                    <a:pt x="205" y="65"/>
                  </a:cubicBezTo>
                  <a:cubicBezTo>
                    <a:pt x="204" y="67"/>
                    <a:pt x="202" y="70"/>
                    <a:pt x="201" y="72"/>
                  </a:cubicBezTo>
                  <a:cubicBezTo>
                    <a:pt x="199" y="74"/>
                    <a:pt x="197" y="77"/>
                    <a:pt x="196" y="79"/>
                  </a:cubicBezTo>
                  <a:cubicBezTo>
                    <a:pt x="195" y="81"/>
                    <a:pt x="192" y="85"/>
                    <a:pt x="190" y="87"/>
                  </a:cubicBezTo>
                  <a:cubicBezTo>
                    <a:pt x="186" y="90"/>
                    <a:pt x="179" y="95"/>
                    <a:pt x="176" y="99"/>
                  </a:cubicBezTo>
                  <a:cubicBezTo>
                    <a:pt x="174" y="100"/>
                    <a:pt x="172" y="104"/>
                    <a:pt x="170" y="106"/>
                  </a:cubicBezTo>
                  <a:cubicBezTo>
                    <a:pt x="169" y="108"/>
                    <a:pt x="165" y="111"/>
                    <a:pt x="165" y="113"/>
                  </a:cubicBezTo>
                  <a:cubicBezTo>
                    <a:pt x="165" y="114"/>
                    <a:pt x="166" y="117"/>
                    <a:pt x="165" y="119"/>
                  </a:cubicBezTo>
                  <a:cubicBezTo>
                    <a:pt x="164" y="120"/>
                    <a:pt x="160" y="120"/>
                    <a:pt x="159" y="120"/>
                  </a:cubicBezTo>
                  <a:cubicBezTo>
                    <a:pt x="157" y="122"/>
                    <a:pt x="154" y="124"/>
                    <a:pt x="153" y="126"/>
                  </a:cubicBezTo>
                  <a:cubicBezTo>
                    <a:pt x="152" y="126"/>
                    <a:pt x="151" y="129"/>
                    <a:pt x="150" y="130"/>
                  </a:cubicBezTo>
                  <a:cubicBezTo>
                    <a:pt x="149" y="132"/>
                    <a:pt x="147" y="134"/>
                    <a:pt x="146" y="135"/>
                  </a:cubicBezTo>
                  <a:cubicBezTo>
                    <a:pt x="144" y="137"/>
                    <a:pt x="142" y="140"/>
                    <a:pt x="140" y="142"/>
                  </a:cubicBezTo>
                  <a:cubicBezTo>
                    <a:pt x="139" y="143"/>
                    <a:pt x="137" y="145"/>
                    <a:pt x="136" y="146"/>
                  </a:cubicBezTo>
                  <a:cubicBezTo>
                    <a:pt x="134" y="147"/>
                    <a:pt x="134" y="150"/>
                    <a:pt x="133" y="152"/>
                  </a:cubicBezTo>
                  <a:cubicBezTo>
                    <a:pt x="131" y="154"/>
                    <a:pt x="129" y="156"/>
                    <a:pt x="128" y="158"/>
                  </a:cubicBezTo>
                  <a:cubicBezTo>
                    <a:pt x="127" y="159"/>
                    <a:pt x="126" y="161"/>
                    <a:pt x="125" y="162"/>
                  </a:cubicBezTo>
                  <a:cubicBezTo>
                    <a:pt x="124" y="163"/>
                    <a:pt x="121" y="165"/>
                    <a:pt x="121" y="166"/>
                  </a:cubicBezTo>
                  <a:cubicBezTo>
                    <a:pt x="120" y="168"/>
                    <a:pt x="119" y="169"/>
                    <a:pt x="118" y="171"/>
                  </a:cubicBezTo>
                  <a:cubicBezTo>
                    <a:pt x="118" y="171"/>
                    <a:pt x="117" y="174"/>
                    <a:pt x="116" y="175"/>
                  </a:cubicBezTo>
                  <a:cubicBezTo>
                    <a:pt x="116" y="175"/>
                    <a:pt x="116" y="176"/>
                    <a:pt x="115" y="176"/>
                  </a:cubicBezTo>
                  <a:cubicBezTo>
                    <a:pt x="114" y="176"/>
                    <a:pt x="113" y="176"/>
                    <a:pt x="113" y="175"/>
                  </a:cubicBezTo>
                  <a:cubicBezTo>
                    <a:pt x="112" y="175"/>
                    <a:pt x="112" y="173"/>
                    <a:pt x="111" y="173"/>
                  </a:cubicBezTo>
                  <a:cubicBezTo>
                    <a:pt x="111" y="173"/>
                    <a:pt x="110" y="175"/>
                    <a:pt x="110" y="175"/>
                  </a:cubicBezTo>
                  <a:cubicBezTo>
                    <a:pt x="110" y="175"/>
                    <a:pt x="108" y="175"/>
                    <a:pt x="108" y="176"/>
                  </a:cubicBezTo>
                  <a:cubicBezTo>
                    <a:pt x="108" y="176"/>
                    <a:pt x="108" y="178"/>
                    <a:pt x="108" y="178"/>
                  </a:cubicBezTo>
                  <a:cubicBezTo>
                    <a:pt x="108" y="179"/>
                    <a:pt x="111" y="180"/>
                    <a:pt x="111" y="181"/>
                  </a:cubicBezTo>
                  <a:cubicBezTo>
                    <a:pt x="111" y="181"/>
                    <a:pt x="111" y="183"/>
                    <a:pt x="110" y="183"/>
                  </a:cubicBezTo>
                  <a:cubicBezTo>
                    <a:pt x="110" y="184"/>
                    <a:pt x="108" y="184"/>
                    <a:pt x="108" y="184"/>
                  </a:cubicBezTo>
                  <a:cubicBezTo>
                    <a:pt x="107" y="185"/>
                    <a:pt x="105" y="184"/>
                    <a:pt x="105" y="184"/>
                  </a:cubicBezTo>
                  <a:cubicBezTo>
                    <a:pt x="105" y="184"/>
                    <a:pt x="104" y="183"/>
                    <a:pt x="104" y="182"/>
                  </a:cubicBezTo>
                  <a:cubicBezTo>
                    <a:pt x="104" y="182"/>
                    <a:pt x="106" y="181"/>
                    <a:pt x="106" y="181"/>
                  </a:cubicBezTo>
                  <a:cubicBezTo>
                    <a:pt x="106" y="180"/>
                    <a:pt x="104" y="179"/>
                    <a:pt x="104" y="179"/>
                  </a:cubicBezTo>
                  <a:cubicBezTo>
                    <a:pt x="103" y="179"/>
                    <a:pt x="103" y="181"/>
                    <a:pt x="102" y="181"/>
                  </a:cubicBezTo>
                  <a:cubicBezTo>
                    <a:pt x="102" y="181"/>
                    <a:pt x="101" y="182"/>
                    <a:pt x="101" y="182"/>
                  </a:cubicBezTo>
                  <a:cubicBezTo>
                    <a:pt x="101" y="183"/>
                    <a:pt x="101" y="184"/>
                    <a:pt x="101" y="184"/>
                  </a:cubicBezTo>
                  <a:cubicBezTo>
                    <a:pt x="101" y="184"/>
                    <a:pt x="101" y="185"/>
                    <a:pt x="101" y="185"/>
                  </a:cubicBezTo>
                  <a:cubicBezTo>
                    <a:pt x="101" y="185"/>
                    <a:pt x="100" y="185"/>
                    <a:pt x="100" y="185"/>
                  </a:cubicBezTo>
                  <a:cubicBezTo>
                    <a:pt x="99" y="185"/>
                    <a:pt x="97" y="184"/>
                    <a:pt x="96" y="183"/>
                  </a:cubicBezTo>
                  <a:cubicBezTo>
                    <a:pt x="96" y="183"/>
                    <a:pt x="95" y="182"/>
                    <a:pt x="94" y="182"/>
                  </a:cubicBezTo>
                  <a:cubicBezTo>
                    <a:pt x="94" y="182"/>
                    <a:pt x="94" y="184"/>
                    <a:pt x="93" y="184"/>
                  </a:cubicBezTo>
                  <a:cubicBezTo>
                    <a:pt x="93" y="185"/>
                    <a:pt x="94" y="186"/>
                    <a:pt x="94" y="187"/>
                  </a:cubicBezTo>
                  <a:cubicBezTo>
                    <a:pt x="94" y="188"/>
                    <a:pt x="92" y="188"/>
                    <a:pt x="92" y="188"/>
                  </a:cubicBezTo>
                  <a:cubicBezTo>
                    <a:pt x="91" y="188"/>
                    <a:pt x="88" y="186"/>
                    <a:pt x="88" y="186"/>
                  </a:cubicBezTo>
                  <a:cubicBezTo>
                    <a:pt x="87" y="185"/>
                    <a:pt x="86" y="184"/>
                    <a:pt x="85" y="184"/>
                  </a:cubicBezTo>
                  <a:cubicBezTo>
                    <a:pt x="85" y="183"/>
                    <a:pt x="83" y="183"/>
                    <a:pt x="82" y="183"/>
                  </a:cubicBezTo>
                  <a:cubicBezTo>
                    <a:pt x="81" y="183"/>
                    <a:pt x="79" y="183"/>
                    <a:pt x="79" y="183"/>
                  </a:cubicBezTo>
                  <a:cubicBezTo>
                    <a:pt x="78" y="183"/>
                    <a:pt x="77" y="182"/>
                    <a:pt x="77" y="182"/>
                  </a:cubicBezTo>
                  <a:cubicBezTo>
                    <a:pt x="77" y="181"/>
                    <a:pt x="77" y="181"/>
                    <a:pt x="77" y="180"/>
                  </a:cubicBezTo>
                  <a:cubicBezTo>
                    <a:pt x="77" y="180"/>
                    <a:pt x="78" y="180"/>
                    <a:pt x="78" y="180"/>
                  </a:cubicBezTo>
                  <a:cubicBezTo>
                    <a:pt x="79" y="180"/>
                    <a:pt x="79" y="181"/>
                    <a:pt x="80" y="181"/>
                  </a:cubicBezTo>
                  <a:cubicBezTo>
                    <a:pt x="81" y="181"/>
                    <a:pt x="81" y="180"/>
                    <a:pt x="81" y="180"/>
                  </a:cubicBezTo>
                  <a:cubicBezTo>
                    <a:pt x="81" y="179"/>
                    <a:pt x="80" y="178"/>
                    <a:pt x="79" y="178"/>
                  </a:cubicBezTo>
                  <a:cubicBezTo>
                    <a:pt x="79" y="177"/>
                    <a:pt x="78" y="178"/>
                    <a:pt x="78" y="178"/>
                  </a:cubicBezTo>
                  <a:cubicBezTo>
                    <a:pt x="77" y="177"/>
                    <a:pt x="77" y="176"/>
                    <a:pt x="77" y="176"/>
                  </a:cubicBezTo>
                  <a:cubicBezTo>
                    <a:pt x="77" y="176"/>
                    <a:pt x="77" y="175"/>
                    <a:pt x="76" y="175"/>
                  </a:cubicBezTo>
                  <a:cubicBezTo>
                    <a:pt x="75" y="174"/>
                    <a:pt x="75" y="174"/>
                    <a:pt x="74" y="174"/>
                  </a:cubicBezTo>
                  <a:cubicBezTo>
                    <a:pt x="74" y="174"/>
                    <a:pt x="73" y="175"/>
                    <a:pt x="73" y="175"/>
                  </a:cubicBezTo>
                  <a:cubicBezTo>
                    <a:pt x="73" y="176"/>
                    <a:pt x="73" y="176"/>
                    <a:pt x="73" y="177"/>
                  </a:cubicBezTo>
                  <a:cubicBezTo>
                    <a:pt x="74" y="178"/>
                    <a:pt x="74" y="178"/>
                    <a:pt x="74" y="178"/>
                  </a:cubicBezTo>
                  <a:cubicBezTo>
                    <a:pt x="75" y="178"/>
                    <a:pt x="75" y="179"/>
                    <a:pt x="74" y="179"/>
                  </a:cubicBezTo>
                  <a:cubicBezTo>
                    <a:pt x="74" y="180"/>
                    <a:pt x="74" y="181"/>
                    <a:pt x="73" y="181"/>
                  </a:cubicBezTo>
                  <a:cubicBezTo>
                    <a:pt x="72" y="181"/>
                    <a:pt x="71" y="181"/>
                    <a:pt x="70" y="181"/>
                  </a:cubicBezTo>
                  <a:cubicBezTo>
                    <a:pt x="69" y="181"/>
                    <a:pt x="68" y="179"/>
                    <a:pt x="68" y="179"/>
                  </a:cubicBezTo>
                  <a:cubicBezTo>
                    <a:pt x="67" y="179"/>
                    <a:pt x="65" y="179"/>
                    <a:pt x="65" y="179"/>
                  </a:cubicBezTo>
                  <a:cubicBezTo>
                    <a:pt x="64" y="180"/>
                    <a:pt x="64" y="182"/>
                    <a:pt x="64" y="183"/>
                  </a:cubicBezTo>
                  <a:cubicBezTo>
                    <a:pt x="64" y="184"/>
                    <a:pt x="62" y="185"/>
                    <a:pt x="62" y="185"/>
                  </a:cubicBezTo>
                  <a:cubicBezTo>
                    <a:pt x="62" y="186"/>
                    <a:pt x="61" y="186"/>
                    <a:pt x="62" y="187"/>
                  </a:cubicBezTo>
                  <a:cubicBezTo>
                    <a:pt x="62" y="187"/>
                    <a:pt x="62" y="188"/>
                    <a:pt x="62" y="188"/>
                  </a:cubicBezTo>
                  <a:cubicBezTo>
                    <a:pt x="62" y="189"/>
                    <a:pt x="62" y="189"/>
                    <a:pt x="61" y="189"/>
                  </a:cubicBezTo>
                  <a:cubicBezTo>
                    <a:pt x="61" y="190"/>
                    <a:pt x="61" y="191"/>
                    <a:pt x="61" y="192"/>
                  </a:cubicBezTo>
                  <a:cubicBezTo>
                    <a:pt x="60" y="192"/>
                    <a:pt x="59" y="193"/>
                    <a:pt x="59" y="193"/>
                  </a:cubicBezTo>
                  <a:cubicBezTo>
                    <a:pt x="59" y="194"/>
                    <a:pt x="58" y="194"/>
                    <a:pt x="57" y="194"/>
                  </a:cubicBezTo>
                  <a:cubicBezTo>
                    <a:pt x="56" y="194"/>
                    <a:pt x="56" y="192"/>
                    <a:pt x="56" y="192"/>
                  </a:cubicBezTo>
                  <a:cubicBezTo>
                    <a:pt x="56" y="192"/>
                    <a:pt x="56" y="191"/>
                    <a:pt x="56" y="191"/>
                  </a:cubicBezTo>
                  <a:cubicBezTo>
                    <a:pt x="57" y="190"/>
                    <a:pt x="58" y="190"/>
                    <a:pt x="58" y="189"/>
                  </a:cubicBezTo>
                  <a:cubicBezTo>
                    <a:pt x="59" y="189"/>
                    <a:pt x="59" y="187"/>
                    <a:pt x="60" y="186"/>
                  </a:cubicBezTo>
                  <a:cubicBezTo>
                    <a:pt x="60" y="186"/>
                    <a:pt x="59" y="185"/>
                    <a:pt x="59" y="184"/>
                  </a:cubicBezTo>
                  <a:cubicBezTo>
                    <a:pt x="59" y="184"/>
                    <a:pt x="60" y="182"/>
                    <a:pt x="60" y="182"/>
                  </a:cubicBezTo>
                  <a:cubicBezTo>
                    <a:pt x="59" y="181"/>
                    <a:pt x="59" y="181"/>
                    <a:pt x="58" y="181"/>
                  </a:cubicBezTo>
                  <a:cubicBezTo>
                    <a:pt x="58" y="181"/>
                    <a:pt x="56" y="182"/>
                    <a:pt x="56" y="182"/>
                  </a:cubicBezTo>
                  <a:cubicBezTo>
                    <a:pt x="56" y="182"/>
                    <a:pt x="56" y="184"/>
                    <a:pt x="56" y="184"/>
                  </a:cubicBezTo>
                  <a:cubicBezTo>
                    <a:pt x="56" y="185"/>
                    <a:pt x="56" y="186"/>
                    <a:pt x="55" y="187"/>
                  </a:cubicBezTo>
                  <a:cubicBezTo>
                    <a:pt x="55" y="188"/>
                    <a:pt x="55" y="189"/>
                    <a:pt x="55" y="189"/>
                  </a:cubicBezTo>
                  <a:cubicBezTo>
                    <a:pt x="55" y="190"/>
                    <a:pt x="54" y="191"/>
                    <a:pt x="53" y="191"/>
                  </a:cubicBezTo>
                  <a:cubicBezTo>
                    <a:pt x="53" y="191"/>
                    <a:pt x="52" y="191"/>
                    <a:pt x="52" y="190"/>
                  </a:cubicBezTo>
                  <a:cubicBezTo>
                    <a:pt x="51" y="189"/>
                    <a:pt x="51" y="188"/>
                    <a:pt x="51" y="188"/>
                  </a:cubicBezTo>
                  <a:cubicBezTo>
                    <a:pt x="51" y="188"/>
                    <a:pt x="49" y="188"/>
                    <a:pt x="49" y="188"/>
                  </a:cubicBezTo>
                  <a:cubicBezTo>
                    <a:pt x="48" y="188"/>
                    <a:pt x="48" y="188"/>
                    <a:pt x="47" y="189"/>
                  </a:cubicBezTo>
                  <a:cubicBezTo>
                    <a:pt x="46" y="189"/>
                    <a:pt x="46" y="190"/>
                    <a:pt x="46" y="191"/>
                  </a:cubicBezTo>
                  <a:cubicBezTo>
                    <a:pt x="46" y="191"/>
                    <a:pt x="46" y="192"/>
                    <a:pt x="46" y="193"/>
                  </a:cubicBezTo>
                  <a:cubicBezTo>
                    <a:pt x="46" y="194"/>
                    <a:pt x="45" y="195"/>
                    <a:pt x="45" y="195"/>
                  </a:cubicBezTo>
                  <a:cubicBezTo>
                    <a:pt x="45" y="195"/>
                    <a:pt x="43" y="195"/>
                    <a:pt x="42" y="195"/>
                  </a:cubicBezTo>
                  <a:cubicBezTo>
                    <a:pt x="42" y="195"/>
                    <a:pt x="41" y="195"/>
                    <a:pt x="41" y="195"/>
                  </a:cubicBezTo>
                  <a:cubicBezTo>
                    <a:pt x="41" y="196"/>
                    <a:pt x="40" y="197"/>
                    <a:pt x="39" y="197"/>
                  </a:cubicBezTo>
                  <a:cubicBezTo>
                    <a:pt x="39" y="198"/>
                    <a:pt x="38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7" y="195"/>
                    <a:pt x="37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9" y="194"/>
                    <a:pt x="40" y="194"/>
                    <a:pt x="41" y="194"/>
                  </a:cubicBezTo>
                  <a:cubicBezTo>
                    <a:pt x="41" y="193"/>
                    <a:pt x="41" y="192"/>
                    <a:pt x="41" y="192"/>
                  </a:cubicBezTo>
                  <a:cubicBezTo>
                    <a:pt x="41" y="192"/>
                    <a:pt x="39" y="191"/>
                    <a:pt x="39" y="191"/>
                  </a:cubicBezTo>
                  <a:cubicBezTo>
                    <a:pt x="39" y="191"/>
                    <a:pt x="38" y="191"/>
                    <a:pt x="38" y="191"/>
                  </a:cubicBezTo>
                  <a:cubicBezTo>
                    <a:pt x="37" y="191"/>
                    <a:pt x="36" y="192"/>
                    <a:pt x="36" y="193"/>
                  </a:cubicBezTo>
                  <a:cubicBezTo>
                    <a:pt x="36" y="193"/>
                    <a:pt x="35" y="194"/>
                    <a:pt x="34" y="194"/>
                  </a:cubicBezTo>
                  <a:cubicBezTo>
                    <a:pt x="33" y="194"/>
                    <a:pt x="33" y="192"/>
                    <a:pt x="32" y="192"/>
                  </a:cubicBezTo>
                  <a:cubicBezTo>
                    <a:pt x="32" y="192"/>
                    <a:pt x="30" y="191"/>
                    <a:pt x="30" y="191"/>
                  </a:cubicBezTo>
                  <a:cubicBezTo>
                    <a:pt x="30" y="190"/>
                    <a:pt x="30" y="189"/>
                    <a:pt x="30" y="189"/>
                  </a:cubicBezTo>
                  <a:cubicBezTo>
                    <a:pt x="30" y="188"/>
                    <a:pt x="30" y="186"/>
                    <a:pt x="31" y="185"/>
                  </a:cubicBezTo>
                  <a:cubicBezTo>
                    <a:pt x="32" y="185"/>
                    <a:pt x="32" y="184"/>
                    <a:pt x="33" y="184"/>
                  </a:cubicBezTo>
                  <a:cubicBezTo>
                    <a:pt x="33" y="184"/>
                    <a:pt x="34" y="182"/>
                    <a:pt x="35" y="181"/>
                  </a:cubicBezTo>
                  <a:cubicBezTo>
                    <a:pt x="35" y="181"/>
                    <a:pt x="35" y="179"/>
                    <a:pt x="35" y="179"/>
                  </a:cubicBezTo>
                  <a:cubicBezTo>
                    <a:pt x="36" y="178"/>
                    <a:pt x="35" y="177"/>
                    <a:pt x="35" y="176"/>
                  </a:cubicBezTo>
                  <a:cubicBezTo>
                    <a:pt x="35" y="176"/>
                    <a:pt x="35" y="176"/>
                    <a:pt x="35" y="176"/>
                  </a:cubicBezTo>
                  <a:cubicBezTo>
                    <a:pt x="36" y="176"/>
                    <a:pt x="38" y="175"/>
                    <a:pt x="38" y="175"/>
                  </a:cubicBezTo>
                  <a:cubicBezTo>
                    <a:pt x="39" y="175"/>
                    <a:pt x="40" y="175"/>
                    <a:pt x="41" y="176"/>
                  </a:cubicBezTo>
                  <a:cubicBezTo>
                    <a:pt x="41" y="176"/>
                    <a:pt x="42" y="177"/>
                    <a:pt x="42" y="177"/>
                  </a:cubicBezTo>
                  <a:cubicBezTo>
                    <a:pt x="43" y="178"/>
                    <a:pt x="45" y="178"/>
                    <a:pt x="45" y="179"/>
                  </a:cubicBezTo>
                  <a:cubicBezTo>
                    <a:pt x="46" y="179"/>
                    <a:pt x="47" y="178"/>
                    <a:pt x="48" y="178"/>
                  </a:cubicBezTo>
                  <a:cubicBezTo>
                    <a:pt x="48" y="177"/>
                    <a:pt x="48" y="175"/>
                    <a:pt x="48" y="175"/>
                  </a:cubicBezTo>
                  <a:cubicBezTo>
                    <a:pt x="48" y="174"/>
                    <a:pt x="47" y="173"/>
                    <a:pt x="46" y="172"/>
                  </a:cubicBezTo>
                  <a:cubicBezTo>
                    <a:pt x="46" y="172"/>
                    <a:pt x="46" y="171"/>
                    <a:pt x="46" y="171"/>
                  </a:cubicBezTo>
                  <a:cubicBezTo>
                    <a:pt x="46" y="170"/>
                    <a:pt x="46" y="168"/>
                    <a:pt x="45" y="166"/>
                  </a:cubicBezTo>
                  <a:cubicBezTo>
                    <a:pt x="45" y="166"/>
                    <a:pt x="43" y="165"/>
                    <a:pt x="42" y="165"/>
                  </a:cubicBezTo>
                  <a:cubicBezTo>
                    <a:pt x="41" y="165"/>
                    <a:pt x="39" y="166"/>
                    <a:pt x="39" y="166"/>
                  </a:cubicBezTo>
                  <a:cubicBezTo>
                    <a:pt x="38" y="167"/>
                    <a:pt x="36" y="168"/>
                    <a:pt x="36" y="169"/>
                  </a:cubicBezTo>
                  <a:cubicBezTo>
                    <a:pt x="35" y="169"/>
                    <a:pt x="35" y="171"/>
                    <a:pt x="34" y="171"/>
                  </a:cubicBezTo>
                  <a:cubicBezTo>
                    <a:pt x="34" y="171"/>
                    <a:pt x="34" y="171"/>
                    <a:pt x="34" y="171"/>
                  </a:cubicBezTo>
                  <a:cubicBezTo>
                    <a:pt x="33" y="171"/>
                    <a:pt x="32" y="171"/>
                    <a:pt x="32" y="171"/>
                  </a:cubicBezTo>
                  <a:cubicBezTo>
                    <a:pt x="30" y="171"/>
                    <a:pt x="29" y="169"/>
                    <a:pt x="29" y="168"/>
                  </a:cubicBezTo>
                  <a:cubicBezTo>
                    <a:pt x="28" y="167"/>
                    <a:pt x="25" y="166"/>
                    <a:pt x="24" y="165"/>
                  </a:cubicBezTo>
                  <a:cubicBezTo>
                    <a:pt x="23" y="165"/>
                    <a:pt x="22" y="163"/>
                    <a:pt x="21" y="162"/>
                  </a:cubicBezTo>
                  <a:cubicBezTo>
                    <a:pt x="20" y="161"/>
                    <a:pt x="20" y="159"/>
                    <a:pt x="19" y="158"/>
                  </a:cubicBezTo>
                  <a:cubicBezTo>
                    <a:pt x="19" y="156"/>
                    <a:pt x="18" y="155"/>
                    <a:pt x="17" y="155"/>
                  </a:cubicBezTo>
                  <a:cubicBezTo>
                    <a:pt x="16" y="154"/>
                    <a:pt x="15" y="154"/>
                    <a:pt x="14" y="153"/>
                  </a:cubicBezTo>
                  <a:cubicBezTo>
                    <a:pt x="13" y="153"/>
                    <a:pt x="13" y="152"/>
                    <a:pt x="13" y="151"/>
                  </a:cubicBezTo>
                  <a:cubicBezTo>
                    <a:pt x="12" y="150"/>
                    <a:pt x="12" y="149"/>
                    <a:pt x="12" y="148"/>
                  </a:cubicBezTo>
                  <a:cubicBezTo>
                    <a:pt x="12" y="148"/>
                    <a:pt x="10" y="146"/>
                    <a:pt x="10" y="146"/>
                  </a:cubicBezTo>
                  <a:cubicBezTo>
                    <a:pt x="9" y="145"/>
                    <a:pt x="6" y="144"/>
                    <a:pt x="5" y="143"/>
                  </a:cubicBezTo>
                  <a:cubicBezTo>
                    <a:pt x="5" y="142"/>
                    <a:pt x="5" y="140"/>
                    <a:pt x="5" y="140"/>
                  </a:cubicBezTo>
                  <a:cubicBezTo>
                    <a:pt x="5" y="139"/>
                    <a:pt x="5" y="138"/>
                    <a:pt x="5" y="137"/>
                  </a:cubicBezTo>
                  <a:cubicBezTo>
                    <a:pt x="5" y="137"/>
                    <a:pt x="5" y="136"/>
                    <a:pt x="6" y="136"/>
                  </a:cubicBezTo>
                  <a:cubicBezTo>
                    <a:pt x="6" y="135"/>
                    <a:pt x="6" y="134"/>
                    <a:pt x="6" y="133"/>
                  </a:cubicBezTo>
                  <a:cubicBezTo>
                    <a:pt x="6" y="133"/>
                    <a:pt x="5" y="131"/>
                    <a:pt x="5" y="130"/>
                  </a:cubicBezTo>
                  <a:cubicBezTo>
                    <a:pt x="5" y="130"/>
                    <a:pt x="2" y="129"/>
                    <a:pt x="2" y="128"/>
                  </a:cubicBezTo>
                  <a:cubicBezTo>
                    <a:pt x="2" y="127"/>
                    <a:pt x="1" y="126"/>
                    <a:pt x="1" y="125"/>
                  </a:cubicBezTo>
                  <a:cubicBezTo>
                    <a:pt x="1" y="125"/>
                    <a:pt x="2" y="124"/>
                    <a:pt x="3" y="124"/>
                  </a:cubicBezTo>
                  <a:cubicBezTo>
                    <a:pt x="3" y="123"/>
                    <a:pt x="5" y="123"/>
                    <a:pt x="5" y="123"/>
                  </a:cubicBezTo>
                  <a:cubicBezTo>
                    <a:pt x="6" y="123"/>
                    <a:pt x="6" y="121"/>
                    <a:pt x="6" y="120"/>
                  </a:cubicBezTo>
                  <a:cubicBezTo>
                    <a:pt x="7" y="119"/>
                    <a:pt x="6" y="117"/>
                    <a:pt x="6" y="116"/>
                  </a:cubicBezTo>
                  <a:cubicBezTo>
                    <a:pt x="6" y="115"/>
                    <a:pt x="5" y="115"/>
                    <a:pt x="5" y="114"/>
                  </a:cubicBezTo>
                  <a:cubicBezTo>
                    <a:pt x="4" y="113"/>
                    <a:pt x="3" y="111"/>
                    <a:pt x="2" y="110"/>
                  </a:cubicBezTo>
                  <a:cubicBezTo>
                    <a:pt x="2" y="110"/>
                    <a:pt x="1" y="110"/>
                    <a:pt x="0" y="110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108"/>
                    <a:pt x="1" y="107"/>
                    <a:pt x="2" y="106"/>
                  </a:cubicBezTo>
                  <a:cubicBezTo>
                    <a:pt x="2" y="106"/>
                    <a:pt x="3" y="106"/>
                    <a:pt x="3" y="106"/>
                  </a:cubicBezTo>
                  <a:cubicBezTo>
                    <a:pt x="3" y="105"/>
                    <a:pt x="4" y="104"/>
                    <a:pt x="5" y="103"/>
                  </a:cubicBezTo>
                  <a:cubicBezTo>
                    <a:pt x="6" y="103"/>
                    <a:pt x="6" y="103"/>
                    <a:pt x="6" y="103"/>
                  </a:cubicBezTo>
                  <a:cubicBezTo>
                    <a:pt x="6" y="103"/>
                    <a:pt x="7" y="104"/>
                    <a:pt x="7" y="104"/>
                  </a:cubicBezTo>
                  <a:cubicBezTo>
                    <a:pt x="8" y="104"/>
                    <a:pt x="9" y="105"/>
                    <a:pt x="10" y="105"/>
                  </a:cubicBezTo>
                  <a:cubicBezTo>
                    <a:pt x="10" y="105"/>
                    <a:pt x="12" y="104"/>
                    <a:pt x="13" y="104"/>
                  </a:cubicBezTo>
                  <a:cubicBezTo>
                    <a:pt x="13" y="104"/>
                    <a:pt x="14" y="102"/>
                    <a:pt x="15" y="102"/>
                  </a:cubicBezTo>
                  <a:cubicBezTo>
                    <a:pt x="15" y="102"/>
                    <a:pt x="16" y="100"/>
                    <a:pt x="17" y="100"/>
                  </a:cubicBezTo>
                  <a:cubicBezTo>
                    <a:pt x="18" y="99"/>
                    <a:pt x="20" y="99"/>
                    <a:pt x="20" y="98"/>
                  </a:cubicBezTo>
                  <a:cubicBezTo>
                    <a:pt x="21" y="97"/>
                    <a:pt x="22" y="94"/>
                    <a:pt x="22" y="93"/>
                  </a:cubicBezTo>
                  <a:cubicBezTo>
                    <a:pt x="22" y="93"/>
                    <a:pt x="23" y="92"/>
                    <a:pt x="23" y="91"/>
                  </a:cubicBezTo>
                  <a:cubicBezTo>
                    <a:pt x="23" y="91"/>
                    <a:pt x="23" y="89"/>
                    <a:pt x="23" y="89"/>
                  </a:cubicBezTo>
                  <a:cubicBezTo>
                    <a:pt x="24" y="88"/>
                    <a:pt x="25" y="87"/>
                    <a:pt x="26" y="87"/>
                  </a:cubicBezTo>
                  <a:cubicBezTo>
                    <a:pt x="27" y="87"/>
                    <a:pt x="28" y="87"/>
                    <a:pt x="29" y="86"/>
                  </a:cubicBezTo>
                  <a:cubicBezTo>
                    <a:pt x="29" y="86"/>
                    <a:pt x="31" y="86"/>
                    <a:pt x="32" y="86"/>
                  </a:cubicBezTo>
                  <a:cubicBezTo>
                    <a:pt x="33" y="86"/>
                    <a:pt x="35" y="84"/>
                    <a:pt x="36" y="85"/>
                  </a:cubicBezTo>
                  <a:cubicBezTo>
                    <a:pt x="36" y="85"/>
                    <a:pt x="36" y="87"/>
                    <a:pt x="36" y="87"/>
                  </a:cubicBezTo>
                  <a:cubicBezTo>
                    <a:pt x="36" y="89"/>
                    <a:pt x="36" y="91"/>
                    <a:pt x="37" y="91"/>
                  </a:cubicBezTo>
                  <a:cubicBezTo>
                    <a:pt x="37" y="92"/>
                    <a:pt x="38" y="93"/>
                    <a:pt x="38" y="93"/>
                  </a:cubicBezTo>
                  <a:cubicBezTo>
                    <a:pt x="38" y="93"/>
                    <a:pt x="38" y="93"/>
                    <a:pt x="39" y="93"/>
                  </a:cubicBezTo>
                  <a:cubicBezTo>
                    <a:pt x="39" y="92"/>
                    <a:pt x="41" y="92"/>
                    <a:pt x="42" y="91"/>
                  </a:cubicBezTo>
                  <a:cubicBezTo>
                    <a:pt x="43" y="91"/>
                    <a:pt x="43" y="90"/>
                    <a:pt x="44" y="89"/>
                  </a:cubicBezTo>
                  <a:cubicBezTo>
                    <a:pt x="45" y="88"/>
                    <a:pt x="45" y="86"/>
                    <a:pt x="46" y="86"/>
                  </a:cubicBezTo>
                  <a:cubicBezTo>
                    <a:pt x="47" y="85"/>
                    <a:pt x="49" y="85"/>
                    <a:pt x="51" y="86"/>
                  </a:cubicBezTo>
                  <a:cubicBezTo>
                    <a:pt x="51" y="86"/>
                    <a:pt x="52" y="87"/>
                    <a:pt x="52" y="87"/>
                  </a:cubicBezTo>
                  <a:cubicBezTo>
                    <a:pt x="52" y="88"/>
                    <a:pt x="52" y="89"/>
                    <a:pt x="52" y="90"/>
                  </a:cubicBezTo>
                  <a:cubicBezTo>
                    <a:pt x="53" y="91"/>
                    <a:pt x="54" y="92"/>
                    <a:pt x="55" y="93"/>
                  </a:cubicBezTo>
                  <a:cubicBezTo>
                    <a:pt x="55" y="93"/>
                    <a:pt x="54" y="95"/>
                    <a:pt x="55" y="96"/>
                  </a:cubicBezTo>
                  <a:cubicBezTo>
                    <a:pt x="55" y="96"/>
                    <a:pt x="55" y="97"/>
                    <a:pt x="56" y="98"/>
                  </a:cubicBezTo>
                  <a:cubicBezTo>
                    <a:pt x="56" y="99"/>
                    <a:pt x="58" y="99"/>
                    <a:pt x="59" y="99"/>
                  </a:cubicBezTo>
                  <a:cubicBezTo>
                    <a:pt x="60" y="100"/>
                    <a:pt x="63" y="99"/>
                    <a:pt x="64" y="99"/>
                  </a:cubicBezTo>
                  <a:cubicBezTo>
                    <a:pt x="66" y="99"/>
                    <a:pt x="69" y="99"/>
                    <a:pt x="71" y="99"/>
                  </a:cubicBezTo>
                  <a:cubicBezTo>
                    <a:pt x="72" y="99"/>
                    <a:pt x="74" y="97"/>
                    <a:pt x="75" y="97"/>
                  </a:cubicBezTo>
                  <a:cubicBezTo>
                    <a:pt x="75" y="97"/>
                    <a:pt x="77" y="97"/>
                    <a:pt x="78" y="97"/>
                  </a:cubicBezTo>
                  <a:cubicBezTo>
                    <a:pt x="78" y="97"/>
                    <a:pt x="80" y="99"/>
                    <a:pt x="81" y="99"/>
                  </a:cubicBezTo>
                  <a:cubicBezTo>
                    <a:pt x="81" y="98"/>
                    <a:pt x="81" y="97"/>
                    <a:pt x="81" y="96"/>
                  </a:cubicBezTo>
                  <a:cubicBezTo>
                    <a:pt x="81" y="95"/>
                    <a:pt x="82" y="93"/>
                    <a:pt x="81" y="93"/>
                  </a:cubicBezTo>
                  <a:cubicBezTo>
                    <a:pt x="81" y="92"/>
                    <a:pt x="80" y="91"/>
                    <a:pt x="79" y="91"/>
                  </a:cubicBezTo>
                  <a:cubicBezTo>
                    <a:pt x="79" y="90"/>
                    <a:pt x="79" y="87"/>
                    <a:pt x="79" y="86"/>
                  </a:cubicBezTo>
                  <a:cubicBezTo>
                    <a:pt x="79" y="86"/>
                    <a:pt x="78" y="84"/>
                    <a:pt x="78" y="83"/>
                  </a:cubicBezTo>
                  <a:cubicBezTo>
                    <a:pt x="78" y="83"/>
                    <a:pt x="77" y="81"/>
                    <a:pt x="77" y="81"/>
                  </a:cubicBezTo>
                  <a:cubicBezTo>
                    <a:pt x="76" y="81"/>
                    <a:pt x="75" y="80"/>
                    <a:pt x="75" y="79"/>
                  </a:cubicBezTo>
                  <a:cubicBezTo>
                    <a:pt x="74" y="79"/>
                    <a:pt x="72" y="78"/>
                    <a:pt x="72" y="78"/>
                  </a:cubicBezTo>
                  <a:cubicBezTo>
                    <a:pt x="71" y="78"/>
                    <a:pt x="70" y="79"/>
                    <a:pt x="69" y="79"/>
                  </a:cubicBezTo>
                  <a:cubicBezTo>
                    <a:pt x="69" y="79"/>
                    <a:pt x="67" y="79"/>
                    <a:pt x="65" y="79"/>
                  </a:cubicBezTo>
                  <a:cubicBezTo>
                    <a:pt x="64" y="78"/>
                    <a:pt x="63" y="77"/>
                    <a:pt x="62" y="76"/>
                  </a:cubicBezTo>
                  <a:cubicBezTo>
                    <a:pt x="61" y="76"/>
                    <a:pt x="59" y="76"/>
                    <a:pt x="58" y="75"/>
                  </a:cubicBezTo>
                  <a:cubicBezTo>
                    <a:pt x="58" y="74"/>
                    <a:pt x="58" y="73"/>
                    <a:pt x="59" y="72"/>
                  </a:cubicBezTo>
                  <a:cubicBezTo>
                    <a:pt x="59" y="71"/>
                    <a:pt x="61" y="71"/>
                    <a:pt x="62" y="71"/>
                  </a:cubicBezTo>
                  <a:cubicBezTo>
                    <a:pt x="63" y="71"/>
                    <a:pt x="65" y="73"/>
                    <a:pt x="66" y="72"/>
                  </a:cubicBezTo>
                  <a:cubicBezTo>
                    <a:pt x="67" y="72"/>
                    <a:pt x="68" y="70"/>
                    <a:pt x="68" y="69"/>
                  </a:cubicBezTo>
                  <a:cubicBezTo>
                    <a:pt x="70" y="68"/>
                    <a:pt x="75" y="68"/>
                    <a:pt x="77" y="68"/>
                  </a:cubicBezTo>
                  <a:cubicBezTo>
                    <a:pt x="78" y="68"/>
                    <a:pt x="80" y="68"/>
                    <a:pt x="81" y="68"/>
                  </a:cubicBezTo>
                  <a:cubicBezTo>
                    <a:pt x="82" y="68"/>
                    <a:pt x="84" y="70"/>
                    <a:pt x="84" y="70"/>
                  </a:cubicBezTo>
                  <a:cubicBezTo>
                    <a:pt x="85" y="70"/>
                    <a:pt x="87" y="70"/>
                    <a:pt x="88" y="70"/>
                  </a:cubicBezTo>
                  <a:cubicBezTo>
                    <a:pt x="88" y="70"/>
                    <a:pt x="89" y="71"/>
                    <a:pt x="90" y="71"/>
                  </a:cubicBezTo>
                  <a:cubicBezTo>
                    <a:pt x="90" y="72"/>
                    <a:pt x="91" y="72"/>
                    <a:pt x="92" y="72"/>
                  </a:cubicBezTo>
                  <a:cubicBezTo>
                    <a:pt x="92" y="72"/>
                    <a:pt x="94" y="73"/>
                    <a:pt x="95" y="73"/>
                  </a:cubicBezTo>
                  <a:cubicBezTo>
                    <a:pt x="97" y="72"/>
                    <a:pt x="99" y="71"/>
                    <a:pt x="100" y="71"/>
                  </a:cubicBezTo>
                  <a:cubicBezTo>
                    <a:pt x="101" y="71"/>
                    <a:pt x="103" y="71"/>
                    <a:pt x="104" y="71"/>
                  </a:cubicBezTo>
                  <a:cubicBezTo>
                    <a:pt x="105" y="71"/>
                    <a:pt x="107" y="73"/>
                    <a:pt x="108" y="73"/>
                  </a:cubicBezTo>
                  <a:cubicBezTo>
                    <a:pt x="110" y="73"/>
                    <a:pt x="113" y="73"/>
                    <a:pt x="114" y="73"/>
                  </a:cubicBezTo>
                  <a:cubicBezTo>
                    <a:pt x="117" y="73"/>
                    <a:pt x="121" y="72"/>
                    <a:pt x="123" y="71"/>
                  </a:cubicBezTo>
                  <a:cubicBezTo>
                    <a:pt x="125" y="71"/>
                    <a:pt x="130" y="70"/>
                    <a:pt x="133" y="68"/>
                  </a:cubicBezTo>
                  <a:cubicBezTo>
                    <a:pt x="134" y="68"/>
                    <a:pt x="136" y="67"/>
                    <a:pt x="137" y="66"/>
                  </a:cubicBezTo>
                  <a:cubicBezTo>
                    <a:pt x="138" y="65"/>
                    <a:pt x="137" y="63"/>
                    <a:pt x="138" y="62"/>
                  </a:cubicBezTo>
                  <a:cubicBezTo>
                    <a:pt x="139" y="61"/>
                    <a:pt x="140" y="61"/>
                    <a:pt x="141" y="60"/>
                  </a:cubicBezTo>
                  <a:cubicBezTo>
                    <a:pt x="142" y="60"/>
                    <a:pt x="143" y="58"/>
                    <a:pt x="144" y="58"/>
                  </a:cubicBezTo>
                  <a:cubicBezTo>
                    <a:pt x="144" y="57"/>
                    <a:pt x="144" y="56"/>
                    <a:pt x="144" y="54"/>
                  </a:cubicBezTo>
                  <a:cubicBezTo>
                    <a:pt x="144" y="54"/>
                    <a:pt x="144" y="51"/>
                    <a:pt x="144" y="51"/>
                  </a:cubicBezTo>
                  <a:cubicBezTo>
                    <a:pt x="145" y="50"/>
                    <a:pt x="146" y="51"/>
                    <a:pt x="146" y="51"/>
                  </a:cubicBezTo>
                  <a:cubicBezTo>
                    <a:pt x="147" y="51"/>
                    <a:pt x="148" y="50"/>
                    <a:pt x="149" y="50"/>
                  </a:cubicBezTo>
                  <a:cubicBezTo>
                    <a:pt x="150" y="50"/>
                    <a:pt x="152" y="51"/>
                    <a:pt x="153" y="52"/>
                  </a:cubicBezTo>
                  <a:cubicBezTo>
                    <a:pt x="153" y="53"/>
                    <a:pt x="154" y="54"/>
                    <a:pt x="155" y="55"/>
                  </a:cubicBezTo>
                  <a:cubicBezTo>
                    <a:pt x="156" y="56"/>
                    <a:pt x="159" y="56"/>
                    <a:pt x="160" y="56"/>
                  </a:cubicBezTo>
                  <a:cubicBezTo>
                    <a:pt x="161" y="55"/>
                    <a:pt x="162" y="54"/>
                    <a:pt x="163" y="54"/>
                  </a:cubicBezTo>
                  <a:cubicBezTo>
                    <a:pt x="163" y="53"/>
                    <a:pt x="166" y="54"/>
                    <a:pt x="166" y="54"/>
                  </a:cubicBezTo>
                  <a:cubicBezTo>
                    <a:pt x="167" y="53"/>
                    <a:pt x="168" y="51"/>
                    <a:pt x="169" y="50"/>
                  </a:cubicBezTo>
                  <a:cubicBezTo>
                    <a:pt x="169" y="50"/>
                    <a:pt x="168" y="47"/>
                    <a:pt x="169" y="47"/>
                  </a:cubicBezTo>
                  <a:cubicBezTo>
                    <a:pt x="169" y="46"/>
                    <a:pt x="172" y="47"/>
                    <a:pt x="173" y="46"/>
                  </a:cubicBezTo>
                  <a:cubicBezTo>
                    <a:pt x="173" y="45"/>
                    <a:pt x="175" y="44"/>
                    <a:pt x="176" y="44"/>
                  </a:cubicBezTo>
                  <a:cubicBezTo>
                    <a:pt x="177" y="44"/>
                    <a:pt x="178" y="45"/>
                    <a:pt x="179" y="45"/>
                  </a:cubicBezTo>
                  <a:cubicBezTo>
                    <a:pt x="180" y="45"/>
                    <a:pt x="182" y="45"/>
                    <a:pt x="183" y="45"/>
                  </a:cubicBezTo>
                  <a:cubicBezTo>
                    <a:pt x="185" y="45"/>
                    <a:pt x="186" y="44"/>
                    <a:pt x="187" y="43"/>
                  </a:cubicBezTo>
                  <a:cubicBezTo>
                    <a:pt x="189" y="43"/>
                    <a:pt x="192" y="42"/>
                    <a:pt x="193" y="41"/>
                  </a:cubicBezTo>
                  <a:cubicBezTo>
                    <a:pt x="194" y="41"/>
                    <a:pt x="195" y="39"/>
                    <a:pt x="196" y="38"/>
                  </a:cubicBezTo>
                  <a:cubicBezTo>
                    <a:pt x="196" y="37"/>
                    <a:pt x="198" y="35"/>
                    <a:pt x="199" y="34"/>
                  </a:cubicBezTo>
                  <a:cubicBezTo>
                    <a:pt x="200" y="32"/>
                    <a:pt x="202" y="29"/>
                    <a:pt x="204" y="27"/>
                  </a:cubicBezTo>
                  <a:cubicBezTo>
                    <a:pt x="204" y="27"/>
                    <a:pt x="206" y="25"/>
                    <a:pt x="207" y="25"/>
                  </a:cubicBezTo>
                  <a:cubicBezTo>
                    <a:pt x="208" y="25"/>
                    <a:pt x="211" y="25"/>
                    <a:pt x="211" y="24"/>
                  </a:cubicBezTo>
                  <a:cubicBezTo>
                    <a:pt x="212" y="24"/>
                    <a:pt x="212" y="22"/>
                    <a:pt x="212" y="21"/>
                  </a:cubicBezTo>
                  <a:cubicBezTo>
                    <a:pt x="212" y="20"/>
                    <a:pt x="212" y="18"/>
                    <a:pt x="213" y="18"/>
                  </a:cubicBezTo>
                  <a:cubicBezTo>
                    <a:pt x="214" y="17"/>
                    <a:pt x="215" y="15"/>
                    <a:pt x="216" y="14"/>
                  </a:cubicBezTo>
                  <a:cubicBezTo>
                    <a:pt x="216" y="14"/>
                    <a:pt x="216" y="14"/>
                    <a:pt x="217" y="14"/>
                  </a:cubicBezTo>
                  <a:cubicBezTo>
                    <a:pt x="218" y="15"/>
                    <a:pt x="218" y="15"/>
                    <a:pt x="219" y="15"/>
                  </a:cubicBezTo>
                  <a:cubicBezTo>
                    <a:pt x="220" y="15"/>
                    <a:pt x="223" y="14"/>
                    <a:pt x="225" y="12"/>
                  </a:cubicBezTo>
                  <a:cubicBezTo>
                    <a:pt x="227" y="11"/>
                    <a:pt x="231" y="7"/>
                    <a:pt x="234" y="5"/>
                  </a:cubicBezTo>
                  <a:cubicBezTo>
                    <a:pt x="235" y="4"/>
                    <a:pt x="239" y="1"/>
                    <a:pt x="241" y="1"/>
                  </a:cubicBezTo>
                  <a:cubicBezTo>
                    <a:pt x="242" y="0"/>
                    <a:pt x="245" y="0"/>
                    <a:pt x="247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6"/>
            <p:cNvSpPr>
              <a:spLocks/>
            </p:cNvSpPr>
            <p:nvPr/>
          </p:nvSpPr>
          <p:spPr bwMode="auto">
            <a:xfrm>
              <a:off x="1940" y="3404"/>
              <a:ext cx="586" cy="469"/>
            </a:xfrm>
            <a:custGeom>
              <a:avLst/>
              <a:gdLst>
                <a:gd name="T0" fmla="*/ 235 w 247"/>
                <a:gd name="T1" fmla="*/ 18 h 198"/>
                <a:gd name="T2" fmla="*/ 216 w 247"/>
                <a:gd name="T3" fmla="*/ 47 h 198"/>
                <a:gd name="T4" fmla="*/ 196 w 247"/>
                <a:gd name="T5" fmla="*/ 79 h 198"/>
                <a:gd name="T6" fmla="*/ 165 w 247"/>
                <a:gd name="T7" fmla="*/ 119 h 198"/>
                <a:gd name="T8" fmla="*/ 140 w 247"/>
                <a:gd name="T9" fmla="*/ 142 h 198"/>
                <a:gd name="T10" fmla="*/ 121 w 247"/>
                <a:gd name="T11" fmla="*/ 166 h 198"/>
                <a:gd name="T12" fmla="*/ 111 w 247"/>
                <a:gd name="T13" fmla="*/ 173 h 198"/>
                <a:gd name="T14" fmla="*/ 110 w 247"/>
                <a:gd name="T15" fmla="*/ 183 h 198"/>
                <a:gd name="T16" fmla="*/ 104 w 247"/>
                <a:gd name="T17" fmla="*/ 179 h 198"/>
                <a:gd name="T18" fmla="*/ 100 w 247"/>
                <a:gd name="T19" fmla="*/ 185 h 198"/>
                <a:gd name="T20" fmla="*/ 92 w 247"/>
                <a:gd name="T21" fmla="*/ 188 h 198"/>
                <a:gd name="T22" fmla="*/ 77 w 247"/>
                <a:gd name="T23" fmla="*/ 182 h 198"/>
                <a:gd name="T24" fmla="*/ 79 w 247"/>
                <a:gd name="T25" fmla="*/ 178 h 198"/>
                <a:gd name="T26" fmla="*/ 73 w 247"/>
                <a:gd name="T27" fmla="*/ 175 h 198"/>
                <a:gd name="T28" fmla="*/ 70 w 247"/>
                <a:gd name="T29" fmla="*/ 181 h 198"/>
                <a:gd name="T30" fmla="*/ 62 w 247"/>
                <a:gd name="T31" fmla="*/ 187 h 198"/>
                <a:gd name="T32" fmla="*/ 57 w 247"/>
                <a:gd name="T33" fmla="*/ 194 h 198"/>
                <a:gd name="T34" fmla="*/ 59 w 247"/>
                <a:gd name="T35" fmla="*/ 184 h 198"/>
                <a:gd name="T36" fmla="*/ 55 w 247"/>
                <a:gd name="T37" fmla="*/ 187 h 198"/>
                <a:gd name="T38" fmla="*/ 49 w 247"/>
                <a:gd name="T39" fmla="*/ 188 h 198"/>
                <a:gd name="T40" fmla="*/ 42 w 247"/>
                <a:gd name="T41" fmla="*/ 195 h 198"/>
                <a:gd name="T42" fmla="*/ 37 w 247"/>
                <a:gd name="T43" fmla="*/ 194 h 198"/>
                <a:gd name="T44" fmla="*/ 38 w 247"/>
                <a:gd name="T45" fmla="*/ 191 h 198"/>
                <a:gd name="T46" fmla="*/ 30 w 247"/>
                <a:gd name="T47" fmla="*/ 189 h 198"/>
                <a:gd name="T48" fmla="*/ 35 w 247"/>
                <a:gd name="T49" fmla="*/ 176 h 198"/>
                <a:gd name="T50" fmla="*/ 45 w 247"/>
                <a:gd name="T51" fmla="*/ 179 h 198"/>
                <a:gd name="T52" fmla="*/ 45 w 247"/>
                <a:gd name="T53" fmla="*/ 166 h 198"/>
                <a:gd name="T54" fmla="*/ 34 w 247"/>
                <a:gd name="T55" fmla="*/ 171 h 198"/>
                <a:gd name="T56" fmla="*/ 19 w 247"/>
                <a:gd name="T57" fmla="*/ 158 h 198"/>
                <a:gd name="T58" fmla="*/ 10 w 247"/>
                <a:gd name="T59" fmla="*/ 146 h 198"/>
                <a:gd name="T60" fmla="*/ 6 w 247"/>
                <a:gd name="T61" fmla="*/ 133 h 198"/>
                <a:gd name="T62" fmla="*/ 5 w 247"/>
                <a:gd name="T63" fmla="*/ 123 h 198"/>
                <a:gd name="T64" fmla="*/ 0 w 247"/>
                <a:gd name="T65" fmla="*/ 110 h 198"/>
                <a:gd name="T66" fmla="*/ 6 w 247"/>
                <a:gd name="T67" fmla="*/ 103 h 198"/>
                <a:gd name="T68" fmla="*/ 17 w 247"/>
                <a:gd name="T69" fmla="*/ 100 h 198"/>
                <a:gd name="T70" fmla="*/ 26 w 247"/>
                <a:gd name="T71" fmla="*/ 87 h 198"/>
                <a:gd name="T72" fmla="*/ 37 w 247"/>
                <a:gd name="T73" fmla="*/ 91 h 198"/>
                <a:gd name="T74" fmla="*/ 46 w 247"/>
                <a:gd name="T75" fmla="*/ 86 h 198"/>
                <a:gd name="T76" fmla="*/ 55 w 247"/>
                <a:gd name="T77" fmla="*/ 96 h 198"/>
                <a:gd name="T78" fmla="*/ 75 w 247"/>
                <a:gd name="T79" fmla="*/ 97 h 198"/>
                <a:gd name="T80" fmla="*/ 79 w 247"/>
                <a:gd name="T81" fmla="*/ 91 h 198"/>
                <a:gd name="T82" fmla="*/ 72 w 247"/>
                <a:gd name="T83" fmla="*/ 78 h 198"/>
                <a:gd name="T84" fmla="*/ 59 w 247"/>
                <a:gd name="T85" fmla="*/ 72 h 198"/>
                <a:gd name="T86" fmla="*/ 81 w 247"/>
                <a:gd name="T87" fmla="*/ 68 h 198"/>
                <a:gd name="T88" fmla="*/ 95 w 247"/>
                <a:gd name="T89" fmla="*/ 73 h 198"/>
                <a:gd name="T90" fmla="*/ 123 w 247"/>
                <a:gd name="T91" fmla="*/ 71 h 198"/>
                <a:gd name="T92" fmla="*/ 144 w 247"/>
                <a:gd name="T93" fmla="*/ 58 h 198"/>
                <a:gd name="T94" fmla="*/ 153 w 247"/>
                <a:gd name="T95" fmla="*/ 52 h 198"/>
                <a:gd name="T96" fmla="*/ 169 w 247"/>
                <a:gd name="T97" fmla="*/ 50 h 198"/>
                <a:gd name="T98" fmla="*/ 183 w 247"/>
                <a:gd name="T99" fmla="*/ 45 h 198"/>
                <a:gd name="T100" fmla="*/ 204 w 247"/>
                <a:gd name="T101" fmla="*/ 27 h 198"/>
                <a:gd name="T102" fmla="*/ 216 w 247"/>
                <a:gd name="T103" fmla="*/ 14 h 198"/>
                <a:gd name="T104" fmla="*/ 241 w 247"/>
                <a:gd name="T105" fmla="*/ 1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47" h="198">
                  <a:moveTo>
                    <a:pt x="247" y="0"/>
                  </a:moveTo>
                  <a:cubicBezTo>
                    <a:pt x="246" y="1"/>
                    <a:pt x="245" y="2"/>
                    <a:pt x="245" y="3"/>
                  </a:cubicBezTo>
                  <a:cubicBezTo>
                    <a:pt x="244" y="5"/>
                    <a:pt x="241" y="7"/>
                    <a:pt x="240" y="9"/>
                  </a:cubicBezTo>
                  <a:cubicBezTo>
                    <a:pt x="240" y="10"/>
                    <a:pt x="239" y="13"/>
                    <a:pt x="238" y="14"/>
                  </a:cubicBezTo>
                  <a:cubicBezTo>
                    <a:pt x="237" y="15"/>
                    <a:pt x="236" y="17"/>
                    <a:pt x="235" y="18"/>
                  </a:cubicBezTo>
                  <a:cubicBezTo>
                    <a:pt x="234" y="20"/>
                    <a:pt x="231" y="24"/>
                    <a:pt x="230" y="26"/>
                  </a:cubicBezTo>
                  <a:cubicBezTo>
                    <a:pt x="229" y="27"/>
                    <a:pt x="229" y="30"/>
                    <a:pt x="229" y="31"/>
                  </a:cubicBezTo>
                  <a:cubicBezTo>
                    <a:pt x="228" y="32"/>
                    <a:pt x="227" y="35"/>
                    <a:pt x="227" y="37"/>
                  </a:cubicBezTo>
                  <a:cubicBezTo>
                    <a:pt x="225" y="38"/>
                    <a:pt x="223" y="43"/>
                    <a:pt x="221" y="44"/>
                  </a:cubicBezTo>
                  <a:cubicBezTo>
                    <a:pt x="220" y="45"/>
                    <a:pt x="217" y="45"/>
                    <a:pt x="216" y="47"/>
                  </a:cubicBezTo>
                  <a:cubicBezTo>
                    <a:pt x="215" y="47"/>
                    <a:pt x="214" y="50"/>
                    <a:pt x="213" y="50"/>
                  </a:cubicBezTo>
                  <a:cubicBezTo>
                    <a:pt x="212" y="53"/>
                    <a:pt x="211" y="57"/>
                    <a:pt x="210" y="59"/>
                  </a:cubicBezTo>
                  <a:cubicBezTo>
                    <a:pt x="209" y="60"/>
                    <a:pt x="206" y="63"/>
                    <a:pt x="205" y="65"/>
                  </a:cubicBezTo>
                  <a:cubicBezTo>
                    <a:pt x="204" y="67"/>
                    <a:pt x="202" y="70"/>
                    <a:pt x="201" y="72"/>
                  </a:cubicBezTo>
                  <a:cubicBezTo>
                    <a:pt x="199" y="74"/>
                    <a:pt x="197" y="77"/>
                    <a:pt x="196" y="79"/>
                  </a:cubicBezTo>
                  <a:cubicBezTo>
                    <a:pt x="195" y="81"/>
                    <a:pt x="192" y="85"/>
                    <a:pt x="190" y="87"/>
                  </a:cubicBezTo>
                  <a:cubicBezTo>
                    <a:pt x="186" y="90"/>
                    <a:pt x="179" y="95"/>
                    <a:pt x="176" y="99"/>
                  </a:cubicBezTo>
                  <a:cubicBezTo>
                    <a:pt x="174" y="100"/>
                    <a:pt x="172" y="104"/>
                    <a:pt x="170" y="106"/>
                  </a:cubicBezTo>
                  <a:cubicBezTo>
                    <a:pt x="169" y="108"/>
                    <a:pt x="165" y="111"/>
                    <a:pt x="165" y="113"/>
                  </a:cubicBezTo>
                  <a:cubicBezTo>
                    <a:pt x="165" y="114"/>
                    <a:pt x="166" y="117"/>
                    <a:pt x="165" y="119"/>
                  </a:cubicBezTo>
                  <a:cubicBezTo>
                    <a:pt x="164" y="120"/>
                    <a:pt x="160" y="120"/>
                    <a:pt x="159" y="120"/>
                  </a:cubicBezTo>
                  <a:cubicBezTo>
                    <a:pt x="157" y="122"/>
                    <a:pt x="154" y="124"/>
                    <a:pt x="153" y="126"/>
                  </a:cubicBezTo>
                  <a:cubicBezTo>
                    <a:pt x="152" y="126"/>
                    <a:pt x="151" y="129"/>
                    <a:pt x="150" y="130"/>
                  </a:cubicBezTo>
                  <a:cubicBezTo>
                    <a:pt x="149" y="132"/>
                    <a:pt x="147" y="134"/>
                    <a:pt x="146" y="135"/>
                  </a:cubicBezTo>
                  <a:cubicBezTo>
                    <a:pt x="144" y="137"/>
                    <a:pt x="142" y="140"/>
                    <a:pt x="140" y="142"/>
                  </a:cubicBezTo>
                  <a:cubicBezTo>
                    <a:pt x="139" y="143"/>
                    <a:pt x="137" y="145"/>
                    <a:pt x="136" y="146"/>
                  </a:cubicBezTo>
                  <a:cubicBezTo>
                    <a:pt x="134" y="147"/>
                    <a:pt x="134" y="150"/>
                    <a:pt x="133" y="152"/>
                  </a:cubicBezTo>
                  <a:cubicBezTo>
                    <a:pt x="131" y="154"/>
                    <a:pt x="129" y="156"/>
                    <a:pt x="128" y="158"/>
                  </a:cubicBezTo>
                  <a:cubicBezTo>
                    <a:pt x="127" y="159"/>
                    <a:pt x="126" y="161"/>
                    <a:pt x="125" y="162"/>
                  </a:cubicBezTo>
                  <a:cubicBezTo>
                    <a:pt x="124" y="163"/>
                    <a:pt x="121" y="165"/>
                    <a:pt x="121" y="166"/>
                  </a:cubicBezTo>
                  <a:cubicBezTo>
                    <a:pt x="120" y="168"/>
                    <a:pt x="119" y="169"/>
                    <a:pt x="118" y="171"/>
                  </a:cubicBezTo>
                  <a:cubicBezTo>
                    <a:pt x="118" y="171"/>
                    <a:pt x="117" y="174"/>
                    <a:pt x="116" y="175"/>
                  </a:cubicBezTo>
                  <a:cubicBezTo>
                    <a:pt x="116" y="175"/>
                    <a:pt x="116" y="176"/>
                    <a:pt x="115" y="176"/>
                  </a:cubicBezTo>
                  <a:cubicBezTo>
                    <a:pt x="114" y="176"/>
                    <a:pt x="113" y="176"/>
                    <a:pt x="113" y="175"/>
                  </a:cubicBezTo>
                  <a:cubicBezTo>
                    <a:pt x="112" y="175"/>
                    <a:pt x="112" y="173"/>
                    <a:pt x="111" y="173"/>
                  </a:cubicBezTo>
                  <a:cubicBezTo>
                    <a:pt x="111" y="173"/>
                    <a:pt x="110" y="175"/>
                    <a:pt x="110" y="175"/>
                  </a:cubicBezTo>
                  <a:cubicBezTo>
                    <a:pt x="110" y="175"/>
                    <a:pt x="108" y="175"/>
                    <a:pt x="108" y="176"/>
                  </a:cubicBezTo>
                  <a:cubicBezTo>
                    <a:pt x="108" y="176"/>
                    <a:pt x="108" y="178"/>
                    <a:pt x="108" y="178"/>
                  </a:cubicBezTo>
                  <a:cubicBezTo>
                    <a:pt x="108" y="179"/>
                    <a:pt x="111" y="180"/>
                    <a:pt x="111" y="181"/>
                  </a:cubicBezTo>
                  <a:cubicBezTo>
                    <a:pt x="111" y="181"/>
                    <a:pt x="111" y="183"/>
                    <a:pt x="110" y="183"/>
                  </a:cubicBezTo>
                  <a:cubicBezTo>
                    <a:pt x="110" y="184"/>
                    <a:pt x="108" y="184"/>
                    <a:pt x="108" y="184"/>
                  </a:cubicBezTo>
                  <a:cubicBezTo>
                    <a:pt x="107" y="185"/>
                    <a:pt x="105" y="184"/>
                    <a:pt x="105" y="184"/>
                  </a:cubicBezTo>
                  <a:cubicBezTo>
                    <a:pt x="105" y="184"/>
                    <a:pt x="104" y="183"/>
                    <a:pt x="104" y="182"/>
                  </a:cubicBezTo>
                  <a:cubicBezTo>
                    <a:pt x="104" y="182"/>
                    <a:pt x="106" y="181"/>
                    <a:pt x="106" y="181"/>
                  </a:cubicBezTo>
                  <a:cubicBezTo>
                    <a:pt x="106" y="180"/>
                    <a:pt x="104" y="179"/>
                    <a:pt x="104" y="179"/>
                  </a:cubicBezTo>
                  <a:cubicBezTo>
                    <a:pt x="103" y="179"/>
                    <a:pt x="103" y="181"/>
                    <a:pt x="102" y="181"/>
                  </a:cubicBezTo>
                  <a:cubicBezTo>
                    <a:pt x="102" y="181"/>
                    <a:pt x="101" y="182"/>
                    <a:pt x="101" y="182"/>
                  </a:cubicBezTo>
                  <a:cubicBezTo>
                    <a:pt x="101" y="183"/>
                    <a:pt x="101" y="184"/>
                    <a:pt x="101" y="184"/>
                  </a:cubicBezTo>
                  <a:cubicBezTo>
                    <a:pt x="101" y="184"/>
                    <a:pt x="101" y="185"/>
                    <a:pt x="101" y="185"/>
                  </a:cubicBezTo>
                  <a:cubicBezTo>
                    <a:pt x="101" y="185"/>
                    <a:pt x="100" y="185"/>
                    <a:pt x="100" y="185"/>
                  </a:cubicBezTo>
                  <a:cubicBezTo>
                    <a:pt x="99" y="185"/>
                    <a:pt x="97" y="184"/>
                    <a:pt x="96" y="183"/>
                  </a:cubicBezTo>
                  <a:cubicBezTo>
                    <a:pt x="96" y="183"/>
                    <a:pt x="95" y="182"/>
                    <a:pt x="94" y="182"/>
                  </a:cubicBezTo>
                  <a:cubicBezTo>
                    <a:pt x="94" y="182"/>
                    <a:pt x="94" y="184"/>
                    <a:pt x="93" y="184"/>
                  </a:cubicBezTo>
                  <a:cubicBezTo>
                    <a:pt x="93" y="185"/>
                    <a:pt x="94" y="186"/>
                    <a:pt x="94" y="187"/>
                  </a:cubicBezTo>
                  <a:cubicBezTo>
                    <a:pt x="94" y="188"/>
                    <a:pt x="92" y="188"/>
                    <a:pt x="92" y="188"/>
                  </a:cubicBezTo>
                  <a:cubicBezTo>
                    <a:pt x="91" y="188"/>
                    <a:pt x="88" y="186"/>
                    <a:pt x="88" y="186"/>
                  </a:cubicBezTo>
                  <a:cubicBezTo>
                    <a:pt x="87" y="185"/>
                    <a:pt x="86" y="184"/>
                    <a:pt x="85" y="184"/>
                  </a:cubicBezTo>
                  <a:cubicBezTo>
                    <a:pt x="85" y="183"/>
                    <a:pt x="83" y="183"/>
                    <a:pt x="82" y="183"/>
                  </a:cubicBezTo>
                  <a:cubicBezTo>
                    <a:pt x="81" y="183"/>
                    <a:pt x="79" y="183"/>
                    <a:pt x="79" y="183"/>
                  </a:cubicBezTo>
                  <a:cubicBezTo>
                    <a:pt x="78" y="183"/>
                    <a:pt x="77" y="182"/>
                    <a:pt x="77" y="182"/>
                  </a:cubicBezTo>
                  <a:cubicBezTo>
                    <a:pt x="77" y="181"/>
                    <a:pt x="77" y="181"/>
                    <a:pt x="77" y="180"/>
                  </a:cubicBezTo>
                  <a:cubicBezTo>
                    <a:pt x="77" y="180"/>
                    <a:pt x="78" y="180"/>
                    <a:pt x="78" y="180"/>
                  </a:cubicBezTo>
                  <a:cubicBezTo>
                    <a:pt x="79" y="180"/>
                    <a:pt x="79" y="181"/>
                    <a:pt x="80" y="181"/>
                  </a:cubicBezTo>
                  <a:cubicBezTo>
                    <a:pt x="81" y="181"/>
                    <a:pt x="81" y="180"/>
                    <a:pt x="81" y="180"/>
                  </a:cubicBezTo>
                  <a:cubicBezTo>
                    <a:pt x="81" y="179"/>
                    <a:pt x="80" y="178"/>
                    <a:pt x="79" y="178"/>
                  </a:cubicBezTo>
                  <a:cubicBezTo>
                    <a:pt x="79" y="177"/>
                    <a:pt x="78" y="178"/>
                    <a:pt x="78" y="178"/>
                  </a:cubicBezTo>
                  <a:cubicBezTo>
                    <a:pt x="77" y="177"/>
                    <a:pt x="77" y="176"/>
                    <a:pt x="77" y="176"/>
                  </a:cubicBezTo>
                  <a:cubicBezTo>
                    <a:pt x="77" y="176"/>
                    <a:pt x="77" y="175"/>
                    <a:pt x="76" y="175"/>
                  </a:cubicBezTo>
                  <a:cubicBezTo>
                    <a:pt x="75" y="174"/>
                    <a:pt x="75" y="174"/>
                    <a:pt x="74" y="174"/>
                  </a:cubicBezTo>
                  <a:cubicBezTo>
                    <a:pt x="74" y="174"/>
                    <a:pt x="73" y="175"/>
                    <a:pt x="73" y="175"/>
                  </a:cubicBezTo>
                  <a:cubicBezTo>
                    <a:pt x="73" y="176"/>
                    <a:pt x="73" y="176"/>
                    <a:pt x="73" y="177"/>
                  </a:cubicBezTo>
                  <a:cubicBezTo>
                    <a:pt x="74" y="178"/>
                    <a:pt x="74" y="178"/>
                    <a:pt x="74" y="178"/>
                  </a:cubicBezTo>
                  <a:cubicBezTo>
                    <a:pt x="75" y="178"/>
                    <a:pt x="75" y="179"/>
                    <a:pt x="74" y="179"/>
                  </a:cubicBezTo>
                  <a:cubicBezTo>
                    <a:pt x="74" y="180"/>
                    <a:pt x="74" y="181"/>
                    <a:pt x="73" y="181"/>
                  </a:cubicBezTo>
                  <a:cubicBezTo>
                    <a:pt x="72" y="181"/>
                    <a:pt x="71" y="181"/>
                    <a:pt x="70" y="181"/>
                  </a:cubicBezTo>
                  <a:cubicBezTo>
                    <a:pt x="69" y="181"/>
                    <a:pt x="68" y="179"/>
                    <a:pt x="68" y="179"/>
                  </a:cubicBezTo>
                  <a:cubicBezTo>
                    <a:pt x="67" y="179"/>
                    <a:pt x="65" y="179"/>
                    <a:pt x="65" y="179"/>
                  </a:cubicBezTo>
                  <a:cubicBezTo>
                    <a:pt x="64" y="180"/>
                    <a:pt x="64" y="182"/>
                    <a:pt x="64" y="183"/>
                  </a:cubicBezTo>
                  <a:cubicBezTo>
                    <a:pt x="64" y="184"/>
                    <a:pt x="62" y="185"/>
                    <a:pt x="62" y="185"/>
                  </a:cubicBezTo>
                  <a:cubicBezTo>
                    <a:pt x="62" y="186"/>
                    <a:pt x="61" y="186"/>
                    <a:pt x="62" y="187"/>
                  </a:cubicBezTo>
                  <a:cubicBezTo>
                    <a:pt x="62" y="187"/>
                    <a:pt x="62" y="188"/>
                    <a:pt x="62" y="188"/>
                  </a:cubicBezTo>
                  <a:cubicBezTo>
                    <a:pt x="62" y="189"/>
                    <a:pt x="62" y="189"/>
                    <a:pt x="61" y="189"/>
                  </a:cubicBezTo>
                  <a:cubicBezTo>
                    <a:pt x="61" y="190"/>
                    <a:pt x="61" y="191"/>
                    <a:pt x="61" y="192"/>
                  </a:cubicBezTo>
                  <a:cubicBezTo>
                    <a:pt x="60" y="192"/>
                    <a:pt x="59" y="193"/>
                    <a:pt x="59" y="193"/>
                  </a:cubicBezTo>
                  <a:cubicBezTo>
                    <a:pt x="59" y="194"/>
                    <a:pt x="58" y="194"/>
                    <a:pt x="57" y="194"/>
                  </a:cubicBezTo>
                  <a:cubicBezTo>
                    <a:pt x="56" y="194"/>
                    <a:pt x="56" y="192"/>
                    <a:pt x="56" y="192"/>
                  </a:cubicBezTo>
                  <a:cubicBezTo>
                    <a:pt x="56" y="192"/>
                    <a:pt x="56" y="191"/>
                    <a:pt x="56" y="191"/>
                  </a:cubicBezTo>
                  <a:cubicBezTo>
                    <a:pt x="57" y="190"/>
                    <a:pt x="58" y="190"/>
                    <a:pt x="58" y="189"/>
                  </a:cubicBezTo>
                  <a:cubicBezTo>
                    <a:pt x="59" y="189"/>
                    <a:pt x="59" y="187"/>
                    <a:pt x="60" y="186"/>
                  </a:cubicBezTo>
                  <a:cubicBezTo>
                    <a:pt x="60" y="186"/>
                    <a:pt x="59" y="185"/>
                    <a:pt x="59" y="184"/>
                  </a:cubicBezTo>
                  <a:cubicBezTo>
                    <a:pt x="59" y="184"/>
                    <a:pt x="60" y="182"/>
                    <a:pt x="60" y="182"/>
                  </a:cubicBezTo>
                  <a:cubicBezTo>
                    <a:pt x="59" y="181"/>
                    <a:pt x="59" y="181"/>
                    <a:pt x="58" y="181"/>
                  </a:cubicBezTo>
                  <a:cubicBezTo>
                    <a:pt x="58" y="181"/>
                    <a:pt x="56" y="182"/>
                    <a:pt x="56" y="182"/>
                  </a:cubicBezTo>
                  <a:cubicBezTo>
                    <a:pt x="56" y="182"/>
                    <a:pt x="56" y="184"/>
                    <a:pt x="56" y="184"/>
                  </a:cubicBezTo>
                  <a:cubicBezTo>
                    <a:pt x="56" y="185"/>
                    <a:pt x="56" y="186"/>
                    <a:pt x="55" y="187"/>
                  </a:cubicBezTo>
                  <a:cubicBezTo>
                    <a:pt x="55" y="188"/>
                    <a:pt x="55" y="189"/>
                    <a:pt x="55" y="189"/>
                  </a:cubicBezTo>
                  <a:cubicBezTo>
                    <a:pt x="55" y="190"/>
                    <a:pt x="54" y="191"/>
                    <a:pt x="53" y="191"/>
                  </a:cubicBezTo>
                  <a:cubicBezTo>
                    <a:pt x="53" y="191"/>
                    <a:pt x="52" y="191"/>
                    <a:pt x="52" y="190"/>
                  </a:cubicBezTo>
                  <a:cubicBezTo>
                    <a:pt x="51" y="189"/>
                    <a:pt x="51" y="188"/>
                    <a:pt x="51" y="188"/>
                  </a:cubicBezTo>
                  <a:cubicBezTo>
                    <a:pt x="51" y="188"/>
                    <a:pt x="49" y="188"/>
                    <a:pt x="49" y="188"/>
                  </a:cubicBezTo>
                  <a:cubicBezTo>
                    <a:pt x="48" y="188"/>
                    <a:pt x="48" y="188"/>
                    <a:pt x="47" y="189"/>
                  </a:cubicBezTo>
                  <a:cubicBezTo>
                    <a:pt x="46" y="189"/>
                    <a:pt x="46" y="190"/>
                    <a:pt x="46" y="191"/>
                  </a:cubicBezTo>
                  <a:cubicBezTo>
                    <a:pt x="46" y="191"/>
                    <a:pt x="46" y="192"/>
                    <a:pt x="46" y="193"/>
                  </a:cubicBezTo>
                  <a:cubicBezTo>
                    <a:pt x="46" y="194"/>
                    <a:pt x="45" y="195"/>
                    <a:pt x="45" y="195"/>
                  </a:cubicBezTo>
                  <a:cubicBezTo>
                    <a:pt x="45" y="195"/>
                    <a:pt x="43" y="195"/>
                    <a:pt x="42" y="195"/>
                  </a:cubicBezTo>
                  <a:cubicBezTo>
                    <a:pt x="42" y="195"/>
                    <a:pt x="41" y="195"/>
                    <a:pt x="41" y="195"/>
                  </a:cubicBezTo>
                  <a:cubicBezTo>
                    <a:pt x="41" y="196"/>
                    <a:pt x="40" y="197"/>
                    <a:pt x="39" y="197"/>
                  </a:cubicBezTo>
                  <a:cubicBezTo>
                    <a:pt x="39" y="198"/>
                    <a:pt x="38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7" y="195"/>
                    <a:pt x="37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9" y="194"/>
                    <a:pt x="40" y="194"/>
                    <a:pt x="41" y="194"/>
                  </a:cubicBezTo>
                  <a:cubicBezTo>
                    <a:pt x="41" y="193"/>
                    <a:pt x="41" y="192"/>
                    <a:pt x="41" y="192"/>
                  </a:cubicBezTo>
                  <a:cubicBezTo>
                    <a:pt x="41" y="192"/>
                    <a:pt x="39" y="191"/>
                    <a:pt x="39" y="191"/>
                  </a:cubicBezTo>
                  <a:cubicBezTo>
                    <a:pt x="39" y="191"/>
                    <a:pt x="38" y="191"/>
                    <a:pt x="38" y="191"/>
                  </a:cubicBezTo>
                  <a:cubicBezTo>
                    <a:pt x="37" y="191"/>
                    <a:pt x="36" y="192"/>
                    <a:pt x="36" y="193"/>
                  </a:cubicBezTo>
                  <a:cubicBezTo>
                    <a:pt x="36" y="193"/>
                    <a:pt x="35" y="194"/>
                    <a:pt x="34" y="194"/>
                  </a:cubicBezTo>
                  <a:cubicBezTo>
                    <a:pt x="33" y="194"/>
                    <a:pt x="33" y="192"/>
                    <a:pt x="32" y="192"/>
                  </a:cubicBezTo>
                  <a:cubicBezTo>
                    <a:pt x="32" y="192"/>
                    <a:pt x="30" y="191"/>
                    <a:pt x="30" y="191"/>
                  </a:cubicBezTo>
                  <a:cubicBezTo>
                    <a:pt x="30" y="190"/>
                    <a:pt x="30" y="189"/>
                    <a:pt x="30" y="189"/>
                  </a:cubicBezTo>
                  <a:cubicBezTo>
                    <a:pt x="30" y="188"/>
                    <a:pt x="30" y="186"/>
                    <a:pt x="31" y="185"/>
                  </a:cubicBezTo>
                  <a:cubicBezTo>
                    <a:pt x="32" y="185"/>
                    <a:pt x="32" y="184"/>
                    <a:pt x="33" y="184"/>
                  </a:cubicBezTo>
                  <a:cubicBezTo>
                    <a:pt x="33" y="184"/>
                    <a:pt x="34" y="182"/>
                    <a:pt x="35" y="181"/>
                  </a:cubicBezTo>
                  <a:cubicBezTo>
                    <a:pt x="35" y="181"/>
                    <a:pt x="35" y="179"/>
                    <a:pt x="35" y="179"/>
                  </a:cubicBezTo>
                  <a:cubicBezTo>
                    <a:pt x="36" y="178"/>
                    <a:pt x="35" y="177"/>
                    <a:pt x="35" y="176"/>
                  </a:cubicBezTo>
                  <a:cubicBezTo>
                    <a:pt x="35" y="176"/>
                    <a:pt x="35" y="176"/>
                    <a:pt x="35" y="176"/>
                  </a:cubicBezTo>
                  <a:cubicBezTo>
                    <a:pt x="36" y="176"/>
                    <a:pt x="38" y="175"/>
                    <a:pt x="38" y="175"/>
                  </a:cubicBezTo>
                  <a:cubicBezTo>
                    <a:pt x="39" y="175"/>
                    <a:pt x="40" y="175"/>
                    <a:pt x="41" y="176"/>
                  </a:cubicBezTo>
                  <a:cubicBezTo>
                    <a:pt x="41" y="176"/>
                    <a:pt x="42" y="177"/>
                    <a:pt x="42" y="177"/>
                  </a:cubicBezTo>
                  <a:cubicBezTo>
                    <a:pt x="43" y="178"/>
                    <a:pt x="45" y="178"/>
                    <a:pt x="45" y="179"/>
                  </a:cubicBezTo>
                  <a:cubicBezTo>
                    <a:pt x="46" y="179"/>
                    <a:pt x="47" y="178"/>
                    <a:pt x="48" y="178"/>
                  </a:cubicBezTo>
                  <a:cubicBezTo>
                    <a:pt x="48" y="177"/>
                    <a:pt x="48" y="175"/>
                    <a:pt x="48" y="175"/>
                  </a:cubicBezTo>
                  <a:cubicBezTo>
                    <a:pt x="48" y="174"/>
                    <a:pt x="47" y="173"/>
                    <a:pt x="46" y="172"/>
                  </a:cubicBezTo>
                  <a:cubicBezTo>
                    <a:pt x="46" y="172"/>
                    <a:pt x="46" y="171"/>
                    <a:pt x="46" y="171"/>
                  </a:cubicBezTo>
                  <a:cubicBezTo>
                    <a:pt x="46" y="170"/>
                    <a:pt x="46" y="168"/>
                    <a:pt x="45" y="166"/>
                  </a:cubicBezTo>
                  <a:cubicBezTo>
                    <a:pt x="45" y="166"/>
                    <a:pt x="43" y="165"/>
                    <a:pt x="42" y="165"/>
                  </a:cubicBezTo>
                  <a:cubicBezTo>
                    <a:pt x="41" y="165"/>
                    <a:pt x="39" y="166"/>
                    <a:pt x="39" y="166"/>
                  </a:cubicBezTo>
                  <a:cubicBezTo>
                    <a:pt x="38" y="167"/>
                    <a:pt x="36" y="168"/>
                    <a:pt x="36" y="169"/>
                  </a:cubicBezTo>
                  <a:cubicBezTo>
                    <a:pt x="35" y="169"/>
                    <a:pt x="35" y="171"/>
                    <a:pt x="34" y="171"/>
                  </a:cubicBezTo>
                  <a:cubicBezTo>
                    <a:pt x="34" y="171"/>
                    <a:pt x="34" y="171"/>
                    <a:pt x="34" y="171"/>
                  </a:cubicBezTo>
                  <a:cubicBezTo>
                    <a:pt x="33" y="171"/>
                    <a:pt x="32" y="171"/>
                    <a:pt x="32" y="171"/>
                  </a:cubicBezTo>
                  <a:cubicBezTo>
                    <a:pt x="30" y="171"/>
                    <a:pt x="29" y="169"/>
                    <a:pt x="29" y="168"/>
                  </a:cubicBezTo>
                  <a:cubicBezTo>
                    <a:pt x="28" y="167"/>
                    <a:pt x="25" y="166"/>
                    <a:pt x="24" y="165"/>
                  </a:cubicBezTo>
                  <a:cubicBezTo>
                    <a:pt x="23" y="165"/>
                    <a:pt x="22" y="163"/>
                    <a:pt x="21" y="162"/>
                  </a:cubicBezTo>
                  <a:cubicBezTo>
                    <a:pt x="20" y="161"/>
                    <a:pt x="20" y="159"/>
                    <a:pt x="19" y="158"/>
                  </a:cubicBezTo>
                  <a:cubicBezTo>
                    <a:pt x="19" y="156"/>
                    <a:pt x="18" y="155"/>
                    <a:pt x="17" y="155"/>
                  </a:cubicBezTo>
                  <a:cubicBezTo>
                    <a:pt x="16" y="154"/>
                    <a:pt x="15" y="154"/>
                    <a:pt x="14" y="153"/>
                  </a:cubicBezTo>
                  <a:cubicBezTo>
                    <a:pt x="13" y="153"/>
                    <a:pt x="13" y="152"/>
                    <a:pt x="13" y="151"/>
                  </a:cubicBezTo>
                  <a:cubicBezTo>
                    <a:pt x="12" y="150"/>
                    <a:pt x="12" y="149"/>
                    <a:pt x="12" y="148"/>
                  </a:cubicBezTo>
                  <a:cubicBezTo>
                    <a:pt x="12" y="148"/>
                    <a:pt x="10" y="146"/>
                    <a:pt x="10" y="146"/>
                  </a:cubicBezTo>
                  <a:cubicBezTo>
                    <a:pt x="9" y="145"/>
                    <a:pt x="6" y="144"/>
                    <a:pt x="5" y="143"/>
                  </a:cubicBezTo>
                  <a:cubicBezTo>
                    <a:pt x="5" y="142"/>
                    <a:pt x="5" y="140"/>
                    <a:pt x="5" y="140"/>
                  </a:cubicBezTo>
                  <a:cubicBezTo>
                    <a:pt x="5" y="139"/>
                    <a:pt x="5" y="138"/>
                    <a:pt x="5" y="137"/>
                  </a:cubicBezTo>
                  <a:cubicBezTo>
                    <a:pt x="5" y="137"/>
                    <a:pt x="5" y="136"/>
                    <a:pt x="6" y="136"/>
                  </a:cubicBezTo>
                  <a:cubicBezTo>
                    <a:pt x="6" y="135"/>
                    <a:pt x="6" y="134"/>
                    <a:pt x="6" y="133"/>
                  </a:cubicBezTo>
                  <a:cubicBezTo>
                    <a:pt x="6" y="133"/>
                    <a:pt x="5" y="131"/>
                    <a:pt x="5" y="130"/>
                  </a:cubicBezTo>
                  <a:cubicBezTo>
                    <a:pt x="5" y="130"/>
                    <a:pt x="2" y="129"/>
                    <a:pt x="2" y="128"/>
                  </a:cubicBezTo>
                  <a:cubicBezTo>
                    <a:pt x="2" y="127"/>
                    <a:pt x="1" y="126"/>
                    <a:pt x="1" y="125"/>
                  </a:cubicBezTo>
                  <a:cubicBezTo>
                    <a:pt x="1" y="125"/>
                    <a:pt x="2" y="124"/>
                    <a:pt x="3" y="124"/>
                  </a:cubicBezTo>
                  <a:cubicBezTo>
                    <a:pt x="3" y="123"/>
                    <a:pt x="5" y="123"/>
                    <a:pt x="5" y="123"/>
                  </a:cubicBezTo>
                  <a:cubicBezTo>
                    <a:pt x="6" y="123"/>
                    <a:pt x="6" y="121"/>
                    <a:pt x="6" y="120"/>
                  </a:cubicBezTo>
                  <a:cubicBezTo>
                    <a:pt x="7" y="119"/>
                    <a:pt x="6" y="117"/>
                    <a:pt x="6" y="116"/>
                  </a:cubicBezTo>
                  <a:cubicBezTo>
                    <a:pt x="6" y="115"/>
                    <a:pt x="5" y="115"/>
                    <a:pt x="5" y="114"/>
                  </a:cubicBezTo>
                  <a:cubicBezTo>
                    <a:pt x="4" y="113"/>
                    <a:pt x="3" y="111"/>
                    <a:pt x="2" y="110"/>
                  </a:cubicBezTo>
                  <a:cubicBezTo>
                    <a:pt x="2" y="110"/>
                    <a:pt x="1" y="110"/>
                    <a:pt x="0" y="110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108"/>
                    <a:pt x="1" y="107"/>
                    <a:pt x="2" y="106"/>
                  </a:cubicBezTo>
                  <a:cubicBezTo>
                    <a:pt x="2" y="106"/>
                    <a:pt x="3" y="106"/>
                    <a:pt x="3" y="106"/>
                  </a:cubicBezTo>
                  <a:cubicBezTo>
                    <a:pt x="3" y="105"/>
                    <a:pt x="4" y="104"/>
                    <a:pt x="5" y="103"/>
                  </a:cubicBezTo>
                  <a:cubicBezTo>
                    <a:pt x="6" y="103"/>
                    <a:pt x="6" y="103"/>
                    <a:pt x="6" y="103"/>
                  </a:cubicBezTo>
                  <a:cubicBezTo>
                    <a:pt x="6" y="103"/>
                    <a:pt x="7" y="104"/>
                    <a:pt x="7" y="104"/>
                  </a:cubicBezTo>
                  <a:cubicBezTo>
                    <a:pt x="8" y="104"/>
                    <a:pt x="9" y="105"/>
                    <a:pt x="10" y="105"/>
                  </a:cubicBezTo>
                  <a:cubicBezTo>
                    <a:pt x="10" y="105"/>
                    <a:pt x="12" y="104"/>
                    <a:pt x="13" y="104"/>
                  </a:cubicBezTo>
                  <a:cubicBezTo>
                    <a:pt x="13" y="104"/>
                    <a:pt x="14" y="102"/>
                    <a:pt x="15" y="102"/>
                  </a:cubicBezTo>
                  <a:cubicBezTo>
                    <a:pt x="15" y="102"/>
                    <a:pt x="16" y="100"/>
                    <a:pt x="17" y="100"/>
                  </a:cubicBezTo>
                  <a:cubicBezTo>
                    <a:pt x="18" y="99"/>
                    <a:pt x="20" y="99"/>
                    <a:pt x="20" y="98"/>
                  </a:cubicBezTo>
                  <a:cubicBezTo>
                    <a:pt x="21" y="97"/>
                    <a:pt x="22" y="94"/>
                    <a:pt x="22" y="93"/>
                  </a:cubicBezTo>
                  <a:cubicBezTo>
                    <a:pt x="22" y="93"/>
                    <a:pt x="23" y="92"/>
                    <a:pt x="23" y="91"/>
                  </a:cubicBezTo>
                  <a:cubicBezTo>
                    <a:pt x="23" y="91"/>
                    <a:pt x="23" y="89"/>
                    <a:pt x="23" y="89"/>
                  </a:cubicBezTo>
                  <a:cubicBezTo>
                    <a:pt x="24" y="88"/>
                    <a:pt x="25" y="87"/>
                    <a:pt x="26" y="87"/>
                  </a:cubicBezTo>
                  <a:cubicBezTo>
                    <a:pt x="27" y="87"/>
                    <a:pt x="28" y="87"/>
                    <a:pt x="29" y="86"/>
                  </a:cubicBezTo>
                  <a:cubicBezTo>
                    <a:pt x="29" y="86"/>
                    <a:pt x="31" y="86"/>
                    <a:pt x="32" y="86"/>
                  </a:cubicBezTo>
                  <a:cubicBezTo>
                    <a:pt x="33" y="86"/>
                    <a:pt x="35" y="84"/>
                    <a:pt x="36" y="85"/>
                  </a:cubicBezTo>
                  <a:cubicBezTo>
                    <a:pt x="36" y="85"/>
                    <a:pt x="36" y="87"/>
                    <a:pt x="36" y="87"/>
                  </a:cubicBezTo>
                  <a:cubicBezTo>
                    <a:pt x="36" y="89"/>
                    <a:pt x="36" y="91"/>
                    <a:pt x="37" y="91"/>
                  </a:cubicBezTo>
                  <a:cubicBezTo>
                    <a:pt x="37" y="92"/>
                    <a:pt x="38" y="93"/>
                    <a:pt x="38" y="93"/>
                  </a:cubicBezTo>
                  <a:cubicBezTo>
                    <a:pt x="38" y="93"/>
                    <a:pt x="38" y="93"/>
                    <a:pt x="39" y="93"/>
                  </a:cubicBezTo>
                  <a:cubicBezTo>
                    <a:pt x="39" y="92"/>
                    <a:pt x="41" y="92"/>
                    <a:pt x="42" y="91"/>
                  </a:cubicBezTo>
                  <a:cubicBezTo>
                    <a:pt x="43" y="91"/>
                    <a:pt x="43" y="90"/>
                    <a:pt x="44" y="89"/>
                  </a:cubicBezTo>
                  <a:cubicBezTo>
                    <a:pt x="45" y="88"/>
                    <a:pt x="45" y="86"/>
                    <a:pt x="46" y="86"/>
                  </a:cubicBezTo>
                  <a:cubicBezTo>
                    <a:pt x="47" y="85"/>
                    <a:pt x="49" y="85"/>
                    <a:pt x="51" y="86"/>
                  </a:cubicBezTo>
                  <a:cubicBezTo>
                    <a:pt x="51" y="86"/>
                    <a:pt x="52" y="87"/>
                    <a:pt x="52" y="87"/>
                  </a:cubicBezTo>
                  <a:cubicBezTo>
                    <a:pt x="52" y="88"/>
                    <a:pt x="52" y="89"/>
                    <a:pt x="52" y="90"/>
                  </a:cubicBezTo>
                  <a:cubicBezTo>
                    <a:pt x="53" y="91"/>
                    <a:pt x="54" y="92"/>
                    <a:pt x="55" y="93"/>
                  </a:cubicBezTo>
                  <a:cubicBezTo>
                    <a:pt x="55" y="93"/>
                    <a:pt x="54" y="95"/>
                    <a:pt x="55" y="96"/>
                  </a:cubicBezTo>
                  <a:cubicBezTo>
                    <a:pt x="55" y="96"/>
                    <a:pt x="55" y="97"/>
                    <a:pt x="56" y="98"/>
                  </a:cubicBezTo>
                  <a:cubicBezTo>
                    <a:pt x="56" y="99"/>
                    <a:pt x="58" y="99"/>
                    <a:pt x="59" y="99"/>
                  </a:cubicBezTo>
                  <a:cubicBezTo>
                    <a:pt x="60" y="100"/>
                    <a:pt x="63" y="99"/>
                    <a:pt x="64" y="99"/>
                  </a:cubicBezTo>
                  <a:cubicBezTo>
                    <a:pt x="66" y="99"/>
                    <a:pt x="69" y="99"/>
                    <a:pt x="71" y="99"/>
                  </a:cubicBezTo>
                  <a:cubicBezTo>
                    <a:pt x="72" y="99"/>
                    <a:pt x="74" y="97"/>
                    <a:pt x="75" y="97"/>
                  </a:cubicBezTo>
                  <a:cubicBezTo>
                    <a:pt x="75" y="97"/>
                    <a:pt x="77" y="97"/>
                    <a:pt x="78" y="97"/>
                  </a:cubicBezTo>
                  <a:cubicBezTo>
                    <a:pt x="78" y="97"/>
                    <a:pt x="80" y="99"/>
                    <a:pt x="81" y="99"/>
                  </a:cubicBezTo>
                  <a:cubicBezTo>
                    <a:pt x="81" y="98"/>
                    <a:pt x="81" y="97"/>
                    <a:pt x="81" y="96"/>
                  </a:cubicBezTo>
                  <a:cubicBezTo>
                    <a:pt x="81" y="95"/>
                    <a:pt x="82" y="93"/>
                    <a:pt x="81" y="93"/>
                  </a:cubicBezTo>
                  <a:cubicBezTo>
                    <a:pt x="81" y="92"/>
                    <a:pt x="80" y="91"/>
                    <a:pt x="79" y="91"/>
                  </a:cubicBezTo>
                  <a:cubicBezTo>
                    <a:pt x="79" y="90"/>
                    <a:pt x="79" y="87"/>
                    <a:pt x="79" y="86"/>
                  </a:cubicBezTo>
                  <a:cubicBezTo>
                    <a:pt x="79" y="86"/>
                    <a:pt x="78" y="84"/>
                    <a:pt x="78" y="83"/>
                  </a:cubicBezTo>
                  <a:cubicBezTo>
                    <a:pt x="78" y="83"/>
                    <a:pt x="77" y="81"/>
                    <a:pt x="77" y="81"/>
                  </a:cubicBezTo>
                  <a:cubicBezTo>
                    <a:pt x="76" y="81"/>
                    <a:pt x="75" y="80"/>
                    <a:pt x="75" y="79"/>
                  </a:cubicBezTo>
                  <a:cubicBezTo>
                    <a:pt x="74" y="79"/>
                    <a:pt x="72" y="78"/>
                    <a:pt x="72" y="78"/>
                  </a:cubicBezTo>
                  <a:cubicBezTo>
                    <a:pt x="71" y="78"/>
                    <a:pt x="70" y="79"/>
                    <a:pt x="69" y="79"/>
                  </a:cubicBezTo>
                  <a:cubicBezTo>
                    <a:pt x="69" y="79"/>
                    <a:pt x="67" y="79"/>
                    <a:pt x="65" y="79"/>
                  </a:cubicBezTo>
                  <a:cubicBezTo>
                    <a:pt x="64" y="78"/>
                    <a:pt x="63" y="77"/>
                    <a:pt x="62" y="76"/>
                  </a:cubicBezTo>
                  <a:cubicBezTo>
                    <a:pt x="61" y="76"/>
                    <a:pt x="59" y="76"/>
                    <a:pt x="58" y="75"/>
                  </a:cubicBezTo>
                  <a:cubicBezTo>
                    <a:pt x="58" y="74"/>
                    <a:pt x="58" y="73"/>
                    <a:pt x="59" y="72"/>
                  </a:cubicBezTo>
                  <a:cubicBezTo>
                    <a:pt x="59" y="71"/>
                    <a:pt x="61" y="71"/>
                    <a:pt x="62" y="71"/>
                  </a:cubicBezTo>
                  <a:cubicBezTo>
                    <a:pt x="63" y="71"/>
                    <a:pt x="65" y="73"/>
                    <a:pt x="66" y="72"/>
                  </a:cubicBezTo>
                  <a:cubicBezTo>
                    <a:pt x="67" y="72"/>
                    <a:pt x="68" y="70"/>
                    <a:pt x="68" y="69"/>
                  </a:cubicBezTo>
                  <a:cubicBezTo>
                    <a:pt x="70" y="68"/>
                    <a:pt x="75" y="68"/>
                    <a:pt x="77" y="68"/>
                  </a:cubicBezTo>
                  <a:cubicBezTo>
                    <a:pt x="78" y="68"/>
                    <a:pt x="80" y="68"/>
                    <a:pt x="81" y="68"/>
                  </a:cubicBezTo>
                  <a:cubicBezTo>
                    <a:pt x="82" y="68"/>
                    <a:pt x="84" y="70"/>
                    <a:pt x="84" y="70"/>
                  </a:cubicBezTo>
                  <a:cubicBezTo>
                    <a:pt x="85" y="70"/>
                    <a:pt x="87" y="70"/>
                    <a:pt x="88" y="70"/>
                  </a:cubicBezTo>
                  <a:cubicBezTo>
                    <a:pt x="88" y="70"/>
                    <a:pt x="89" y="71"/>
                    <a:pt x="90" y="71"/>
                  </a:cubicBezTo>
                  <a:cubicBezTo>
                    <a:pt x="90" y="72"/>
                    <a:pt x="91" y="72"/>
                    <a:pt x="92" y="72"/>
                  </a:cubicBezTo>
                  <a:cubicBezTo>
                    <a:pt x="92" y="72"/>
                    <a:pt x="94" y="73"/>
                    <a:pt x="95" y="73"/>
                  </a:cubicBezTo>
                  <a:cubicBezTo>
                    <a:pt x="97" y="72"/>
                    <a:pt x="99" y="71"/>
                    <a:pt x="100" y="71"/>
                  </a:cubicBezTo>
                  <a:cubicBezTo>
                    <a:pt x="101" y="71"/>
                    <a:pt x="103" y="71"/>
                    <a:pt x="104" y="71"/>
                  </a:cubicBezTo>
                  <a:cubicBezTo>
                    <a:pt x="105" y="71"/>
                    <a:pt x="107" y="73"/>
                    <a:pt x="108" y="73"/>
                  </a:cubicBezTo>
                  <a:cubicBezTo>
                    <a:pt x="110" y="73"/>
                    <a:pt x="113" y="73"/>
                    <a:pt x="114" y="73"/>
                  </a:cubicBezTo>
                  <a:cubicBezTo>
                    <a:pt x="117" y="73"/>
                    <a:pt x="121" y="72"/>
                    <a:pt x="123" y="71"/>
                  </a:cubicBezTo>
                  <a:cubicBezTo>
                    <a:pt x="125" y="71"/>
                    <a:pt x="130" y="70"/>
                    <a:pt x="133" y="68"/>
                  </a:cubicBezTo>
                  <a:cubicBezTo>
                    <a:pt x="134" y="68"/>
                    <a:pt x="136" y="67"/>
                    <a:pt x="137" y="66"/>
                  </a:cubicBezTo>
                  <a:cubicBezTo>
                    <a:pt x="138" y="65"/>
                    <a:pt x="137" y="63"/>
                    <a:pt x="138" y="62"/>
                  </a:cubicBezTo>
                  <a:cubicBezTo>
                    <a:pt x="139" y="61"/>
                    <a:pt x="140" y="61"/>
                    <a:pt x="141" y="60"/>
                  </a:cubicBezTo>
                  <a:cubicBezTo>
                    <a:pt x="142" y="60"/>
                    <a:pt x="143" y="58"/>
                    <a:pt x="144" y="58"/>
                  </a:cubicBezTo>
                  <a:cubicBezTo>
                    <a:pt x="144" y="57"/>
                    <a:pt x="144" y="56"/>
                    <a:pt x="144" y="54"/>
                  </a:cubicBezTo>
                  <a:cubicBezTo>
                    <a:pt x="144" y="54"/>
                    <a:pt x="144" y="51"/>
                    <a:pt x="144" y="51"/>
                  </a:cubicBezTo>
                  <a:cubicBezTo>
                    <a:pt x="145" y="50"/>
                    <a:pt x="146" y="51"/>
                    <a:pt x="146" y="51"/>
                  </a:cubicBezTo>
                  <a:cubicBezTo>
                    <a:pt x="147" y="51"/>
                    <a:pt x="148" y="50"/>
                    <a:pt x="149" y="50"/>
                  </a:cubicBezTo>
                  <a:cubicBezTo>
                    <a:pt x="150" y="50"/>
                    <a:pt x="152" y="51"/>
                    <a:pt x="153" y="52"/>
                  </a:cubicBezTo>
                  <a:cubicBezTo>
                    <a:pt x="153" y="53"/>
                    <a:pt x="154" y="54"/>
                    <a:pt x="155" y="55"/>
                  </a:cubicBezTo>
                  <a:cubicBezTo>
                    <a:pt x="156" y="56"/>
                    <a:pt x="159" y="56"/>
                    <a:pt x="160" y="56"/>
                  </a:cubicBezTo>
                  <a:cubicBezTo>
                    <a:pt x="161" y="55"/>
                    <a:pt x="162" y="54"/>
                    <a:pt x="163" y="54"/>
                  </a:cubicBezTo>
                  <a:cubicBezTo>
                    <a:pt x="163" y="53"/>
                    <a:pt x="166" y="54"/>
                    <a:pt x="166" y="54"/>
                  </a:cubicBezTo>
                  <a:cubicBezTo>
                    <a:pt x="167" y="53"/>
                    <a:pt x="168" y="51"/>
                    <a:pt x="169" y="50"/>
                  </a:cubicBezTo>
                  <a:cubicBezTo>
                    <a:pt x="169" y="50"/>
                    <a:pt x="168" y="47"/>
                    <a:pt x="169" y="47"/>
                  </a:cubicBezTo>
                  <a:cubicBezTo>
                    <a:pt x="169" y="46"/>
                    <a:pt x="172" y="47"/>
                    <a:pt x="173" y="46"/>
                  </a:cubicBezTo>
                  <a:cubicBezTo>
                    <a:pt x="173" y="45"/>
                    <a:pt x="175" y="44"/>
                    <a:pt x="176" y="44"/>
                  </a:cubicBezTo>
                  <a:cubicBezTo>
                    <a:pt x="177" y="44"/>
                    <a:pt x="178" y="45"/>
                    <a:pt x="179" y="45"/>
                  </a:cubicBezTo>
                  <a:cubicBezTo>
                    <a:pt x="180" y="45"/>
                    <a:pt x="182" y="45"/>
                    <a:pt x="183" y="45"/>
                  </a:cubicBezTo>
                  <a:cubicBezTo>
                    <a:pt x="185" y="45"/>
                    <a:pt x="186" y="44"/>
                    <a:pt x="187" y="43"/>
                  </a:cubicBezTo>
                  <a:cubicBezTo>
                    <a:pt x="189" y="43"/>
                    <a:pt x="192" y="42"/>
                    <a:pt x="193" y="41"/>
                  </a:cubicBezTo>
                  <a:cubicBezTo>
                    <a:pt x="194" y="41"/>
                    <a:pt x="195" y="39"/>
                    <a:pt x="196" y="38"/>
                  </a:cubicBezTo>
                  <a:cubicBezTo>
                    <a:pt x="196" y="37"/>
                    <a:pt x="198" y="35"/>
                    <a:pt x="199" y="34"/>
                  </a:cubicBezTo>
                  <a:cubicBezTo>
                    <a:pt x="200" y="32"/>
                    <a:pt x="202" y="29"/>
                    <a:pt x="204" y="27"/>
                  </a:cubicBezTo>
                  <a:cubicBezTo>
                    <a:pt x="204" y="27"/>
                    <a:pt x="206" y="25"/>
                    <a:pt x="207" y="25"/>
                  </a:cubicBezTo>
                  <a:cubicBezTo>
                    <a:pt x="208" y="25"/>
                    <a:pt x="211" y="25"/>
                    <a:pt x="211" y="24"/>
                  </a:cubicBezTo>
                  <a:cubicBezTo>
                    <a:pt x="212" y="24"/>
                    <a:pt x="212" y="22"/>
                    <a:pt x="212" y="21"/>
                  </a:cubicBezTo>
                  <a:cubicBezTo>
                    <a:pt x="212" y="20"/>
                    <a:pt x="212" y="18"/>
                    <a:pt x="213" y="18"/>
                  </a:cubicBezTo>
                  <a:cubicBezTo>
                    <a:pt x="214" y="17"/>
                    <a:pt x="215" y="15"/>
                    <a:pt x="216" y="14"/>
                  </a:cubicBezTo>
                  <a:cubicBezTo>
                    <a:pt x="216" y="14"/>
                    <a:pt x="216" y="14"/>
                    <a:pt x="217" y="14"/>
                  </a:cubicBezTo>
                  <a:cubicBezTo>
                    <a:pt x="218" y="15"/>
                    <a:pt x="218" y="15"/>
                    <a:pt x="219" y="15"/>
                  </a:cubicBezTo>
                  <a:cubicBezTo>
                    <a:pt x="220" y="15"/>
                    <a:pt x="223" y="14"/>
                    <a:pt x="225" y="12"/>
                  </a:cubicBezTo>
                  <a:cubicBezTo>
                    <a:pt x="227" y="11"/>
                    <a:pt x="231" y="7"/>
                    <a:pt x="234" y="5"/>
                  </a:cubicBezTo>
                  <a:cubicBezTo>
                    <a:pt x="235" y="4"/>
                    <a:pt x="239" y="1"/>
                    <a:pt x="241" y="1"/>
                  </a:cubicBezTo>
                  <a:cubicBezTo>
                    <a:pt x="242" y="0"/>
                    <a:pt x="245" y="0"/>
                    <a:pt x="247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7"/>
            <p:cNvSpPr>
              <a:spLocks/>
            </p:cNvSpPr>
            <p:nvPr/>
          </p:nvSpPr>
          <p:spPr bwMode="auto">
            <a:xfrm>
              <a:off x="1601" y="2008"/>
              <a:ext cx="930" cy="946"/>
            </a:xfrm>
            <a:custGeom>
              <a:avLst/>
              <a:gdLst>
                <a:gd name="T0" fmla="*/ 120 w 392"/>
                <a:gd name="T1" fmla="*/ 390 h 400"/>
                <a:gd name="T2" fmla="*/ 92 w 392"/>
                <a:gd name="T3" fmla="*/ 380 h 400"/>
                <a:gd name="T4" fmla="*/ 76 w 392"/>
                <a:gd name="T5" fmla="*/ 398 h 400"/>
                <a:gd name="T6" fmla="*/ 52 w 392"/>
                <a:gd name="T7" fmla="*/ 372 h 400"/>
                <a:gd name="T8" fmla="*/ 31 w 392"/>
                <a:gd name="T9" fmla="*/ 345 h 400"/>
                <a:gd name="T10" fmla="*/ 22 w 392"/>
                <a:gd name="T11" fmla="*/ 320 h 400"/>
                <a:gd name="T12" fmla="*/ 1 w 392"/>
                <a:gd name="T13" fmla="*/ 304 h 400"/>
                <a:gd name="T14" fmla="*/ 10 w 392"/>
                <a:gd name="T15" fmla="*/ 294 h 400"/>
                <a:gd name="T16" fmla="*/ 14 w 392"/>
                <a:gd name="T17" fmla="*/ 287 h 400"/>
                <a:gd name="T18" fmla="*/ 22 w 392"/>
                <a:gd name="T19" fmla="*/ 275 h 400"/>
                <a:gd name="T20" fmla="*/ 30 w 392"/>
                <a:gd name="T21" fmla="*/ 266 h 400"/>
                <a:gd name="T22" fmla="*/ 36 w 392"/>
                <a:gd name="T23" fmla="*/ 250 h 400"/>
                <a:gd name="T24" fmla="*/ 47 w 392"/>
                <a:gd name="T25" fmla="*/ 233 h 400"/>
                <a:gd name="T26" fmla="*/ 50 w 392"/>
                <a:gd name="T27" fmla="*/ 224 h 400"/>
                <a:gd name="T28" fmla="*/ 57 w 392"/>
                <a:gd name="T29" fmla="*/ 220 h 400"/>
                <a:gd name="T30" fmla="*/ 71 w 392"/>
                <a:gd name="T31" fmla="*/ 213 h 400"/>
                <a:gd name="T32" fmla="*/ 82 w 392"/>
                <a:gd name="T33" fmla="*/ 217 h 400"/>
                <a:gd name="T34" fmla="*/ 91 w 392"/>
                <a:gd name="T35" fmla="*/ 218 h 400"/>
                <a:gd name="T36" fmla="*/ 84 w 392"/>
                <a:gd name="T37" fmla="*/ 207 h 400"/>
                <a:gd name="T38" fmla="*/ 92 w 392"/>
                <a:gd name="T39" fmla="*/ 204 h 400"/>
                <a:gd name="T40" fmla="*/ 94 w 392"/>
                <a:gd name="T41" fmla="*/ 194 h 400"/>
                <a:gd name="T42" fmla="*/ 83 w 392"/>
                <a:gd name="T43" fmla="*/ 182 h 400"/>
                <a:gd name="T44" fmla="*/ 88 w 392"/>
                <a:gd name="T45" fmla="*/ 168 h 400"/>
                <a:gd name="T46" fmla="*/ 86 w 392"/>
                <a:gd name="T47" fmla="*/ 154 h 400"/>
                <a:gd name="T48" fmla="*/ 88 w 392"/>
                <a:gd name="T49" fmla="*/ 135 h 400"/>
                <a:gd name="T50" fmla="*/ 76 w 392"/>
                <a:gd name="T51" fmla="*/ 126 h 400"/>
                <a:gd name="T52" fmla="*/ 88 w 392"/>
                <a:gd name="T53" fmla="*/ 108 h 400"/>
                <a:gd name="T54" fmla="*/ 174 w 392"/>
                <a:gd name="T55" fmla="*/ 103 h 400"/>
                <a:gd name="T56" fmla="*/ 198 w 392"/>
                <a:gd name="T57" fmla="*/ 74 h 400"/>
                <a:gd name="T58" fmla="*/ 216 w 392"/>
                <a:gd name="T59" fmla="*/ 85 h 400"/>
                <a:gd name="T60" fmla="*/ 248 w 392"/>
                <a:gd name="T61" fmla="*/ 88 h 400"/>
                <a:gd name="T62" fmla="*/ 253 w 392"/>
                <a:gd name="T63" fmla="*/ 71 h 400"/>
                <a:gd name="T64" fmla="*/ 260 w 392"/>
                <a:gd name="T65" fmla="*/ 64 h 400"/>
                <a:gd name="T66" fmla="*/ 262 w 392"/>
                <a:gd name="T67" fmla="*/ 51 h 400"/>
                <a:gd name="T68" fmla="*/ 264 w 392"/>
                <a:gd name="T69" fmla="*/ 30 h 400"/>
                <a:gd name="T70" fmla="*/ 261 w 392"/>
                <a:gd name="T71" fmla="*/ 8 h 400"/>
                <a:gd name="T72" fmla="*/ 282 w 392"/>
                <a:gd name="T73" fmla="*/ 5 h 400"/>
                <a:gd name="T74" fmla="*/ 308 w 392"/>
                <a:gd name="T75" fmla="*/ 3 h 400"/>
                <a:gd name="T76" fmla="*/ 335 w 392"/>
                <a:gd name="T77" fmla="*/ 62 h 400"/>
                <a:gd name="T78" fmla="*/ 335 w 392"/>
                <a:gd name="T79" fmla="*/ 101 h 400"/>
                <a:gd name="T80" fmla="*/ 329 w 392"/>
                <a:gd name="T81" fmla="*/ 118 h 400"/>
                <a:gd name="T82" fmla="*/ 321 w 392"/>
                <a:gd name="T83" fmla="*/ 157 h 400"/>
                <a:gd name="T84" fmla="*/ 337 w 392"/>
                <a:gd name="T85" fmla="*/ 171 h 400"/>
                <a:gd name="T86" fmla="*/ 335 w 392"/>
                <a:gd name="T87" fmla="*/ 211 h 400"/>
                <a:gd name="T88" fmla="*/ 360 w 392"/>
                <a:gd name="T89" fmla="*/ 226 h 400"/>
                <a:gd name="T90" fmla="*/ 353 w 392"/>
                <a:gd name="T91" fmla="*/ 249 h 400"/>
                <a:gd name="T92" fmla="*/ 363 w 392"/>
                <a:gd name="T93" fmla="*/ 269 h 400"/>
                <a:gd name="T94" fmla="*/ 385 w 392"/>
                <a:gd name="T95" fmla="*/ 280 h 400"/>
                <a:gd name="T96" fmla="*/ 392 w 392"/>
                <a:gd name="T97" fmla="*/ 301 h 400"/>
                <a:gd name="T98" fmla="*/ 377 w 392"/>
                <a:gd name="T99" fmla="*/ 330 h 400"/>
                <a:gd name="T100" fmla="*/ 356 w 392"/>
                <a:gd name="T101" fmla="*/ 346 h 400"/>
                <a:gd name="T102" fmla="*/ 340 w 392"/>
                <a:gd name="T103" fmla="*/ 335 h 400"/>
                <a:gd name="T104" fmla="*/ 298 w 392"/>
                <a:gd name="T105" fmla="*/ 341 h 400"/>
                <a:gd name="T106" fmla="*/ 267 w 392"/>
                <a:gd name="T107" fmla="*/ 350 h 400"/>
                <a:gd name="T108" fmla="*/ 250 w 392"/>
                <a:gd name="T109" fmla="*/ 353 h 400"/>
                <a:gd name="T110" fmla="*/ 220 w 392"/>
                <a:gd name="T111" fmla="*/ 332 h 400"/>
                <a:gd name="T112" fmla="*/ 193 w 392"/>
                <a:gd name="T113" fmla="*/ 326 h 400"/>
                <a:gd name="T114" fmla="*/ 157 w 392"/>
                <a:gd name="T115" fmla="*/ 337 h 400"/>
                <a:gd name="T116" fmla="*/ 147 w 392"/>
                <a:gd name="T117" fmla="*/ 368 h 400"/>
                <a:gd name="T118" fmla="*/ 140 w 392"/>
                <a:gd name="T119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92" h="400">
                  <a:moveTo>
                    <a:pt x="140" y="397"/>
                  </a:moveTo>
                  <a:cubicBezTo>
                    <a:pt x="139" y="398"/>
                    <a:pt x="139" y="398"/>
                    <a:pt x="139" y="398"/>
                  </a:cubicBezTo>
                  <a:cubicBezTo>
                    <a:pt x="138" y="399"/>
                    <a:pt x="135" y="400"/>
                    <a:pt x="134" y="400"/>
                  </a:cubicBezTo>
                  <a:cubicBezTo>
                    <a:pt x="131" y="400"/>
                    <a:pt x="127" y="400"/>
                    <a:pt x="125" y="399"/>
                  </a:cubicBezTo>
                  <a:cubicBezTo>
                    <a:pt x="124" y="399"/>
                    <a:pt x="123" y="396"/>
                    <a:pt x="122" y="395"/>
                  </a:cubicBezTo>
                  <a:cubicBezTo>
                    <a:pt x="122" y="393"/>
                    <a:pt x="121" y="391"/>
                    <a:pt x="120" y="390"/>
                  </a:cubicBezTo>
                  <a:cubicBezTo>
                    <a:pt x="118" y="390"/>
                    <a:pt x="115" y="390"/>
                    <a:pt x="114" y="390"/>
                  </a:cubicBezTo>
                  <a:cubicBezTo>
                    <a:pt x="112" y="390"/>
                    <a:pt x="108" y="390"/>
                    <a:pt x="106" y="390"/>
                  </a:cubicBezTo>
                  <a:cubicBezTo>
                    <a:pt x="105" y="390"/>
                    <a:pt x="103" y="389"/>
                    <a:pt x="102" y="388"/>
                  </a:cubicBezTo>
                  <a:cubicBezTo>
                    <a:pt x="101" y="387"/>
                    <a:pt x="99" y="387"/>
                    <a:pt x="99" y="386"/>
                  </a:cubicBezTo>
                  <a:cubicBezTo>
                    <a:pt x="98" y="386"/>
                    <a:pt x="96" y="383"/>
                    <a:pt x="95" y="383"/>
                  </a:cubicBezTo>
                  <a:cubicBezTo>
                    <a:pt x="94" y="382"/>
                    <a:pt x="92" y="380"/>
                    <a:pt x="92" y="380"/>
                  </a:cubicBezTo>
                  <a:cubicBezTo>
                    <a:pt x="91" y="379"/>
                    <a:pt x="89" y="378"/>
                    <a:pt x="88" y="379"/>
                  </a:cubicBezTo>
                  <a:cubicBezTo>
                    <a:pt x="87" y="379"/>
                    <a:pt x="85" y="380"/>
                    <a:pt x="85" y="381"/>
                  </a:cubicBezTo>
                  <a:cubicBezTo>
                    <a:pt x="84" y="382"/>
                    <a:pt x="82" y="383"/>
                    <a:pt x="82" y="384"/>
                  </a:cubicBezTo>
                  <a:cubicBezTo>
                    <a:pt x="82" y="385"/>
                    <a:pt x="82" y="387"/>
                    <a:pt x="82" y="388"/>
                  </a:cubicBezTo>
                  <a:cubicBezTo>
                    <a:pt x="81" y="390"/>
                    <a:pt x="79" y="393"/>
                    <a:pt x="79" y="395"/>
                  </a:cubicBezTo>
                  <a:cubicBezTo>
                    <a:pt x="78" y="396"/>
                    <a:pt x="77" y="398"/>
                    <a:pt x="76" y="398"/>
                  </a:cubicBezTo>
                  <a:cubicBezTo>
                    <a:pt x="76" y="398"/>
                    <a:pt x="76" y="398"/>
                    <a:pt x="76" y="398"/>
                  </a:cubicBezTo>
                  <a:cubicBezTo>
                    <a:pt x="75" y="397"/>
                    <a:pt x="73" y="395"/>
                    <a:pt x="72" y="393"/>
                  </a:cubicBezTo>
                  <a:cubicBezTo>
                    <a:pt x="71" y="392"/>
                    <a:pt x="69" y="387"/>
                    <a:pt x="68" y="385"/>
                  </a:cubicBezTo>
                  <a:cubicBezTo>
                    <a:pt x="66" y="383"/>
                    <a:pt x="63" y="380"/>
                    <a:pt x="62" y="379"/>
                  </a:cubicBezTo>
                  <a:cubicBezTo>
                    <a:pt x="61" y="377"/>
                    <a:pt x="58" y="376"/>
                    <a:pt x="57" y="376"/>
                  </a:cubicBezTo>
                  <a:cubicBezTo>
                    <a:pt x="55" y="375"/>
                    <a:pt x="53" y="373"/>
                    <a:pt x="52" y="372"/>
                  </a:cubicBezTo>
                  <a:cubicBezTo>
                    <a:pt x="51" y="370"/>
                    <a:pt x="50" y="369"/>
                    <a:pt x="49" y="368"/>
                  </a:cubicBezTo>
                  <a:cubicBezTo>
                    <a:pt x="48" y="366"/>
                    <a:pt x="46" y="362"/>
                    <a:pt x="46" y="360"/>
                  </a:cubicBezTo>
                  <a:cubicBezTo>
                    <a:pt x="45" y="358"/>
                    <a:pt x="44" y="353"/>
                    <a:pt x="42" y="351"/>
                  </a:cubicBezTo>
                  <a:cubicBezTo>
                    <a:pt x="42" y="350"/>
                    <a:pt x="40" y="349"/>
                    <a:pt x="39" y="348"/>
                  </a:cubicBezTo>
                  <a:cubicBezTo>
                    <a:pt x="38" y="347"/>
                    <a:pt x="35" y="347"/>
                    <a:pt x="34" y="347"/>
                  </a:cubicBezTo>
                  <a:cubicBezTo>
                    <a:pt x="33" y="346"/>
                    <a:pt x="32" y="345"/>
                    <a:pt x="31" y="345"/>
                  </a:cubicBezTo>
                  <a:cubicBezTo>
                    <a:pt x="30" y="344"/>
                    <a:pt x="30" y="342"/>
                    <a:pt x="30" y="341"/>
                  </a:cubicBezTo>
                  <a:cubicBezTo>
                    <a:pt x="29" y="340"/>
                    <a:pt x="29" y="337"/>
                    <a:pt x="28" y="337"/>
                  </a:cubicBezTo>
                  <a:cubicBezTo>
                    <a:pt x="27" y="336"/>
                    <a:pt x="26" y="333"/>
                    <a:pt x="25" y="332"/>
                  </a:cubicBezTo>
                  <a:cubicBezTo>
                    <a:pt x="25" y="331"/>
                    <a:pt x="23" y="329"/>
                    <a:pt x="23" y="329"/>
                  </a:cubicBezTo>
                  <a:cubicBezTo>
                    <a:pt x="23" y="327"/>
                    <a:pt x="23" y="325"/>
                    <a:pt x="23" y="323"/>
                  </a:cubicBezTo>
                  <a:cubicBezTo>
                    <a:pt x="23" y="322"/>
                    <a:pt x="22" y="320"/>
                    <a:pt x="22" y="320"/>
                  </a:cubicBezTo>
                  <a:cubicBezTo>
                    <a:pt x="20" y="319"/>
                    <a:pt x="19" y="317"/>
                    <a:pt x="18" y="317"/>
                  </a:cubicBezTo>
                  <a:cubicBezTo>
                    <a:pt x="17" y="316"/>
                    <a:pt x="15" y="315"/>
                    <a:pt x="14" y="314"/>
                  </a:cubicBezTo>
                  <a:cubicBezTo>
                    <a:pt x="12" y="313"/>
                    <a:pt x="9" y="312"/>
                    <a:pt x="7" y="311"/>
                  </a:cubicBezTo>
                  <a:cubicBezTo>
                    <a:pt x="6" y="310"/>
                    <a:pt x="4" y="308"/>
                    <a:pt x="3" y="307"/>
                  </a:cubicBezTo>
                  <a:cubicBezTo>
                    <a:pt x="2" y="307"/>
                    <a:pt x="1" y="307"/>
                    <a:pt x="0" y="307"/>
                  </a:cubicBezTo>
                  <a:cubicBezTo>
                    <a:pt x="0" y="306"/>
                    <a:pt x="0" y="304"/>
                    <a:pt x="1" y="304"/>
                  </a:cubicBezTo>
                  <a:cubicBezTo>
                    <a:pt x="1" y="303"/>
                    <a:pt x="2" y="302"/>
                    <a:pt x="3" y="302"/>
                  </a:cubicBezTo>
                  <a:cubicBezTo>
                    <a:pt x="3" y="302"/>
                    <a:pt x="4" y="302"/>
                    <a:pt x="5" y="302"/>
                  </a:cubicBezTo>
                  <a:cubicBezTo>
                    <a:pt x="6" y="301"/>
                    <a:pt x="7" y="300"/>
                    <a:pt x="7" y="299"/>
                  </a:cubicBezTo>
                  <a:cubicBezTo>
                    <a:pt x="8" y="299"/>
                    <a:pt x="9" y="297"/>
                    <a:pt x="9" y="297"/>
                  </a:cubicBezTo>
                  <a:cubicBezTo>
                    <a:pt x="9" y="296"/>
                    <a:pt x="9" y="295"/>
                    <a:pt x="9" y="295"/>
                  </a:cubicBezTo>
                  <a:cubicBezTo>
                    <a:pt x="9" y="294"/>
                    <a:pt x="9" y="294"/>
                    <a:pt x="10" y="294"/>
                  </a:cubicBezTo>
                  <a:cubicBezTo>
                    <a:pt x="10" y="294"/>
                    <a:pt x="11" y="294"/>
                    <a:pt x="12" y="295"/>
                  </a:cubicBezTo>
                  <a:cubicBezTo>
                    <a:pt x="12" y="296"/>
                    <a:pt x="13" y="296"/>
                    <a:pt x="13" y="296"/>
                  </a:cubicBezTo>
                  <a:cubicBezTo>
                    <a:pt x="13" y="296"/>
                    <a:pt x="14" y="295"/>
                    <a:pt x="14" y="294"/>
                  </a:cubicBezTo>
                  <a:cubicBezTo>
                    <a:pt x="14" y="294"/>
                    <a:pt x="13" y="293"/>
                    <a:pt x="13" y="293"/>
                  </a:cubicBezTo>
                  <a:cubicBezTo>
                    <a:pt x="12" y="292"/>
                    <a:pt x="12" y="291"/>
                    <a:pt x="12" y="290"/>
                  </a:cubicBezTo>
                  <a:cubicBezTo>
                    <a:pt x="12" y="290"/>
                    <a:pt x="13" y="288"/>
                    <a:pt x="14" y="287"/>
                  </a:cubicBezTo>
                  <a:cubicBezTo>
                    <a:pt x="14" y="287"/>
                    <a:pt x="16" y="286"/>
                    <a:pt x="16" y="286"/>
                  </a:cubicBezTo>
                  <a:cubicBezTo>
                    <a:pt x="16" y="285"/>
                    <a:pt x="16" y="284"/>
                    <a:pt x="16" y="283"/>
                  </a:cubicBezTo>
                  <a:cubicBezTo>
                    <a:pt x="16" y="283"/>
                    <a:pt x="16" y="282"/>
                    <a:pt x="16" y="281"/>
                  </a:cubicBezTo>
                  <a:cubicBezTo>
                    <a:pt x="16" y="280"/>
                    <a:pt x="17" y="279"/>
                    <a:pt x="17" y="279"/>
                  </a:cubicBezTo>
                  <a:cubicBezTo>
                    <a:pt x="18" y="278"/>
                    <a:pt x="20" y="277"/>
                    <a:pt x="20" y="277"/>
                  </a:cubicBezTo>
                  <a:cubicBezTo>
                    <a:pt x="21" y="276"/>
                    <a:pt x="22" y="276"/>
                    <a:pt x="22" y="275"/>
                  </a:cubicBezTo>
                  <a:cubicBezTo>
                    <a:pt x="22" y="274"/>
                    <a:pt x="22" y="273"/>
                    <a:pt x="22" y="273"/>
                  </a:cubicBezTo>
                  <a:cubicBezTo>
                    <a:pt x="22" y="273"/>
                    <a:pt x="23" y="272"/>
                    <a:pt x="24" y="272"/>
                  </a:cubicBezTo>
                  <a:cubicBezTo>
                    <a:pt x="25" y="272"/>
                    <a:pt x="26" y="272"/>
                    <a:pt x="26" y="272"/>
                  </a:cubicBezTo>
                  <a:cubicBezTo>
                    <a:pt x="27" y="271"/>
                    <a:pt x="27" y="270"/>
                    <a:pt x="28" y="270"/>
                  </a:cubicBezTo>
                  <a:cubicBezTo>
                    <a:pt x="28" y="269"/>
                    <a:pt x="29" y="268"/>
                    <a:pt x="29" y="267"/>
                  </a:cubicBezTo>
                  <a:cubicBezTo>
                    <a:pt x="29" y="267"/>
                    <a:pt x="30" y="266"/>
                    <a:pt x="30" y="266"/>
                  </a:cubicBezTo>
                  <a:cubicBezTo>
                    <a:pt x="31" y="265"/>
                    <a:pt x="32" y="263"/>
                    <a:pt x="33" y="263"/>
                  </a:cubicBezTo>
                  <a:cubicBezTo>
                    <a:pt x="33" y="262"/>
                    <a:pt x="35" y="262"/>
                    <a:pt x="35" y="262"/>
                  </a:cubicBezTo>
                  <a:cubicBezTo>
                    <a:pt x="35" y="262"/>
                    <a:pt x="36" y="260"/>
                    <a:pt x="36" y="260"/>
                  </a:cubicBezTo>
                  <a:cubicBezTo>
                    <a:pt x="36" y="259"/>
                    <a:pt x="36" y="257"/>
                    <a:pt x="36" y="257"/>
                  </a:cubicBezTo>
                  <a:cubicBezTo>
                    <a:pt x="37" y="256"/>
                    <a:pt x="38" y="254"/>
                    <a:pt x="38" y="254"/>
                  </a:cubicBezTo>
                  <a:cubicBezTo>
                    <a:pt x="38" y="253"/>
                    <a:pt x="36" y="252"/>
                    <a:pt x="36" y="250"/>
                  </a:cubicBezTo>
                  <a:cubicBezTo>
                    <a:pt x="36" y="250"/>
                    <a:pt x="37" y="248"/>
                    <a:pt x="38" y="247"/>
                  </a:cubicBezTo>
                  <a:cubicBezTo>
                    <a:pt x="38" y="246"/>
                    <a:pt x="39" y="246"/>
                    <a:pt x="40" y="244"/>
                  </a:cubicBezTo>
                  <a:cubicBezTo>
                    <a:pt x="40" y="244"/>
                    <a:pt x="40" y="242"/>
                    <a:pt x="40" y="241"/>
                  </a:cubicBezTo>
                  <a:cubicBezTo>
                    <a:pt x="41" y="240"/>
                    <a:pt x="42" y="239"/>
                    <a:pt x="43" y="238"/>
                  </a:cubicBezTo>
                  <a:cubicBezTo>
                    <a:pt x="43" y="237"/>
                    <a:pt x="45" y="237"/>
                    <a:pt x="45" y="236"/>
                  </a:cubicBezTo>
                  <a:cubicBezTo>
                    <a:pt x="46" y="236"/>
                    <a:pt x="46" y="234"/>
                    <a:pt x="47" y="233"/>
                  </a:cubicBezTo>
                  <a:cubicBezTo>
                    <a:pt x="47" y="232"/>
                    <a:pt x="47" y="231"/>
                    <a:pt x="47" y="230"/>
                  </a:cubicBezTo>
                  <a:cubicBezTo>
                    <a:pt x="47" y="230"/>
                    <a:pt x="48" y="230"/>
                    <a:pt x="49" y="229"/>
                  </a:cubicBezTo>
                  <a:cubicBezTo>
                    <a:pt x="48" y="228"/>
                    <a:pt x="48" y="228"/>
                    <a:pt x="48" y="228"/>
                  </a:cubicBezTo>
                  <a:cubicBezTo>
                    <a:pt x="48" y="227"/>
                    <a:pt x="47" y="227"/>
                    <a:pt x="47" y="227"/>
                  </a:cubicBezTo>
                  <a:cubicBezTo>
                    <a:pt x="47" y="227"/>
                    <a:pt x="47" y="226"/>
                    <a:pt x="48" y="226"/>
                  </a:cubicBezTo>
                  <a:cubicBezTo>
                    <a:pt x="48" y="225"/>
                    <a:pt x="50" y="224"/>
                    <a:pt x="50" y="224"/>
                  </a:cubicBezTo>
                  <a:cubicBezTo>
                    <a:pt x="51" y="225"/>
                    <a:pt x="50" y="226"/>
                    <a:pt x="51" y="226"/>
                  </a:cubicBezTo>
                  <a:cubicBezTo>
                    <a:pt x="51" y="227"/>
                    <a:pt x="52" y="227"/>
                    <a:pt x="53" y="227"/>
                  </a:cubicBezTo>
                  <a:cubicBezTo>
                    <a:pt x="53" y="227"/>
                    <a:pt x="53" y="226"/>
                    <a:pt x="54" y="226"/>
                  </a:cubicBezTo>
                  <a:cubicBezTo>
                    <a:pt x="54" y="225"/>
                    <a:pt x="53" y="224"/>
                    <a:pt x="53" y="223"/>
                  </a:cubicBezTo>
                  <a:cubicBezTo>
                    <a:pt x="53" y="223"/>
                    <a:pt x="54" y="221"/>
                    <a:pt x="55" y="221"/>
                  </a:cubicBezTo>
                  <a:cubicBezTo>
                    <a:pt x="55" y="220"/>
                    <a:pt x="56" y="220"/>
                    <a:pt x="57" y="220"/>
                  </a:cubicBezTo>
                  <a:cubicBezTo>
                    <a:pt x="58" y="219"/>
                    <a:pt x="58" y="218"/>
                    <a:pt x="58" y="217"/>
                  </a:cubicBezTo>
                  <a:cubicBezTo>
                    <a:pt x="59" y="217"/>
                    <a:pt x="59" y="217"/>
                    <a:pt x="60" y="217"/>
                  </a:cubicBezTo>
                  <a:cubicBezTo>
                    <a:pt x="61" y="217"/>
                    <a:pt x="62" y="217"/>
                    <a:pt x="63" y="217"/>
                  </a:cubicBezTo>
                  <a:cubicBezTo>
                    <a:pt x="63" y="217"/>
                    <a:pt x="65" y="217"/>
                    <a:pt x="66" y="217"/>
                  </a:cubicBezTo>
                  <a:cubicBezTo>
                    <a:pt x="66" y="217"/>
                    <a:pt x="68" y="217"/>
                    <a:pt x="68" y="216"/>
                  </a:cubicBezTo>
                  <a:cubicBezTo>
                    <a:pt x="69" y="216"/>
                    <a:pt x="70" y="214"/>
                    <a:pt x="71" y="213"/>
                  </a:cubicBezTo>
                  <a:cubicBezTo>
                    <a:pt x="71" y="213"/>
                    <a:pt x="73" y="212"/>
                    <a:pt x="73" y="212"/>
                  </a:cubicBezTo>
                  <a:cubicBezTo>
                    <a:pt x="74" y="211"/>
                    <a:pt x="75" y="211"/>
                    <a:pt x="76" y="211"/>
                  </a:cubicBezTo>
                  <a:cubicBezTo>
                    <a:pt x="77" y="211"/>
                    <a:pt x="78" y="211"/>
                    <a:pt x="78" y="212"/>
                  </a:cubicBezTo>
                  <a:cubicBezTo>
                    <a:pt x="78" y="212"/>
                    <a:pt x="79" y="214"/>
                    <a:pt x="79" y="214"/>
                  </a:cubicBezTo>
                  <a:cubicBezTo>
                    <a:pt x="80" y="214"/>
                    <a:pt x="81" y="214"/>
                    <a:pt x="82" y="214"/>
                  </a:cubicBezTo>
                  <a:cubicBezTo>
                    <a:pt x="82" y="215"/>
                    <a:pt x="82" y="216"/>
                    <a:pt x="82" y="217"/>
                  </a:cubicBezTo>
                  <a:cubicBezTo>
                    <a:pt x="83" y="217"/>
                    <a:pt x="83" y="219"/>
                    <a:pt x="83" y="219"/>
                  </a:cubicBezTo>
                  <a:cubicBezTo>
                    <a:pt x="83" y="220"/>
                    <a:pt x="84" y="220"/>
                    <a:pt x="84" y="221"/>
                  </a:cubicBezTo>
                  <a:cubicBezTo>
                    <a:pt x="85" y="221"/>
                    <a:pt x="86" y="223"/>
                    <a:pt x="86" y="223"/>
                  </a:cubicBezTo>
                  <a:cubicBezTo>
                    <a:pt x="87" y="223"/>
                    <a:pt x="88" y="223"/>
                    <a:pt x="89" y="223"/>
                  </a:cubicBezTo>
                  <a:cubicBezTo>
                    <a:pt x="89" y="223"/>
                    <a:pt x="91" y="222"/>
                    <a:pt x="91" y="221"/>
                  </a:cubicBezTo>
                  <a:cubicBezTo>
                    <a:pt x="91" y="221"/>
                    <a:pt x="91" y="219"/>
                    <a:pt x="91" y="218"/>
                  </a:cubicBezTo>
                  <a:cubicBezTo>
                    <a:pt x="91" y="217"/>
                    <a:pt x="91" y="217"/>
                    <a:pt x="91" y="216"/>
                  </a:cubicBezTo>
                  <a:cubicBezTo>
                    <a:pt x="91" y="216"/>
                    <a:pt x="92" y="214"/>
                    <a:pt x="92" y="214"/>
                  </a:cubicBezTo>
                  <a:cubicBezTo>
                    <a:pt x="92" y="213"/>
                    <a:pt x="91" y="212"/>
                    <a:pt x="91" y="211"/>
                  </a:cubicBezTo>
                  <a:cubicBezTo>
                    <a:pt x="90" y="211"/>
                    <a:pt x="88" y="211"/>
                    <a:pt x="88" y="211"/>
                  </a:cubicBezTo>
                  <a:cubicBezTo>
                    <a:pt x="87" y="210"/>
                    <a:pt x="85" y="210"/>
                    <a:pt x="85" y="209"/>
                  </a:cubicBezTo>
                  <a:cubicBezTo>
                    <a:pt x="84" y="209"/>
                    <a:pt x="84" y="207"/>
                    <a:pt x="84" y="207"/>
                  </a:cubicBezTo>
                  <a:cubicBezTo>
                    <a:pt x="84" y="206"/>
                    <a:pt x="83" y="206"/>
                    <a:pt x="83" y="205"/>
                  </a:cubicBezTo>
                  <a:cubicBezTo>
                    <a:pt x="83" y="204"/>
                    <a:pt x="83" y="203"/>
                    <a:pt x="84" y="202"/>
                  </a:cubicBezTo>
                  <a:cubicBezTo>
                    <a:pt x="84" y="201"/>
                    <a:pt x="84" y="201"/>
                    <a:pt x="84" y="201"/>
                  </a:cubicBezTo>
                  <a:cubicBezTo>
                    <a:pt x="85" y="201"/>
                    <a:pt x="86" y="201"/>
                    <a:pt x="88" y="202"/>
                  </a:cubicBezTo>
                  <a:cubicBezTo>
                    <a:pt x="88" y="202"/>
                    <a:pt x="90" y="203"/>
                    <a:pt x="91" y="203"/>
                  </a:cubicBezTo>
                  <a:cubicBezTo>
                    <a:pt x="91" y="203"/>
                    <a:pt x="91" y="204"/>
                    <a:pt x="92" y="204"/>
                  </a:cubicBezTo>
                  <a:cubicBezTo>
                    <a:pt x="92" y="205"/>
                    <a:pt x="93" y="206"/>
                    <a:pt x="94" y="206"/>
                  </a:cubicBezTo>
                  <a:cubicBezTo>
                    <a:pt x="94" y="206"/>
                    <a:pt x="95" y="206"/>
                    <a:pt x="95" y="206"/>
                  </a:cubicBezTo>
                  <a:cubicBezTo>
                    <a:pt x="96" y="205"/>
                    <a:pt x="96" y="203"/>
                    <a:pt x="96" y="203"/>
                  </a:cubicBezTo>
                  <a:cubicBezTo>
                    <a:pt x="96" y="201"/>
                    <a:pt x="95" y="200"/>
                    <a:pt x="95" y="200"/>
                  </a:cubicBezTo>
                  <a:cubicBezTo>
                    <a:pt x="94" y="199"/>
                    <a:pt x="95" y="197"/>
                    <a:pt x="95" y="197"/>
                  </a:cubicBezTo>
                  <a:cubicBezTo>
                    <a:pt x="94" y="196"/>
                    <a:pt x="94" y="195"/>
                    <a:pt x="94" y="194"/>
                  </a:cubicBezTo>
                  <a:cubicBezTo>
                    <a:pt x="93" y="193"/>
                    <a:pt x="92" y="192"/>
                    <a:pt x="92" y="191"/>
                  </a:cubicBezTo>
                  <a:cubicBezTo>
                    <a:pt x="91" y="190"/>
                    <a:pt x="91" y="189"/>
                    <a:pt x="91" y="188"/>
                  </a:cubicBezTo>
                  <a:cubicBezTo>
                    <a:pt x="91" y="187"/>
                    <a:pt x="90" y="187"/>
                    <a:pt x="89" y="186"/>
                  </a:cubicBezTo>
                  <a:cubicBezTo>
                    <a:pt x="89" y="186"/>
                    <a:pt x="87" y="186"/>
                    <a:pt x="86" y="186"/>
                  </a:cubicBezTo>
                  <a:cubicBezTo>
                    <a:pt x="86" y="186"/>
                    <a:pt x="85" y="185"/>
                    <a:pt x="84" y="184"/>
                  </a:cubicBezTo>
                  <a:cubicBezTo>
                    <a:pt x="84" y="184"/>
                    <a:pt x="83" y="183"/>
                    <a:pt x="83" y="182"/>
                  </a:cubicBezTo>
                  <a:cubicBezTo>
                    <a:pt x="82" y="181"/>
                    <a:pt x="83" y="180"/>
                    <a:pt x="83" y="179"/>
                  </a:cubicBezTo>
                  <a:cubicBezTo>
                    <a:pt x="83" y="179"/>
                    <a:pt x="84" y="178"/>
                    <a:pt x="84" y="177"/>
                  </a:cubicBezTo>
                  <a:cubicBezTo>
                    <a:pt x="85" y="177"/>
                    <a:pt x="85" y="176"/>
                    <a:pt x="86" y="176"/>
                  </a:cubicBezTo>
                  <a:cubicBezTo>
                    <a:pt x="86" y="175"/>
                    <a:pt x="86" y="173"/>
                    <a:pt x="86" y="173"/>
                  </a:cubicBezTo>
                  <a:cubicBezTo>
                    <a:pt x="87" y="172"/>
                    <a:pt x="88" y="171"/>
                    <a:pt x="88" y="171"/>
                  </a:cubicBezTo>
                  <a:cubicBezTo>
                    <a:pt x="89" y="170"/>
                    <a:pt x="89" y="168"/>
                    <a:pt x="88" y="168"/>
                  </a:cubicBezTo>
                  <a:cubicBezTo>
                    <a:pt x="88" y="167"/>
                    <a:pt x="87" y="166"/>
                    <a:pt x="87" y="165"/>
                  </a:cubicBezTo>
                  <a:cubicBezTo>
                    <a:pt x="87" y="164"/>
                    <a:pt x="87" y="163"/>
                    <a:pt x="87" y="162"/>
                  </a:cubicBezTo>
                  <a:cubicBezTo>
                    <a:pt x="87" y="161"/>
                    <a:pt x="88" y="160"/>
                    <a:pt x="88" y="160"/>
                  </a:cubicBezTo>
                  <a:cubicBezTo>
                    <a:pt x="88" y="159"/>
                    <a:pt x="88" y="157"/>
                    <a:pt x="88" y="157"/>
                  </a:cubicBezTo>
                  <a:cubicBezTo>
                    <a:pt x="88" y="156"/>
                    <a:pt x="88" y="155"/>
                    <a:pt x="88" y="154"/>
                  </a:cubicBezTo>
                  <a:cubicBezTo>
                    <a:pt x="88" y="154"/>
                    <a:pt x="86" y="154"/>
                    <a:pt x="86" y="154"/>
                  </a:cubicBezTo>
                  <a:cubicBezTo>
                    <a:pt x="86" y="153"/>
                    <a:pt x="86" y="152"/>
                    <a:pt x="86" y="151"/>
                  </a:cubicBezTo>
                  <a:cubicBezTo>
                    <a:pt x="86" y="151"/>
                    <a:pt x="86" y="150"/>
                    <a:pt x="87" y="150"/>
                  </a:cubicBezTo>
                  <a:cubicBezTo>
                    <a:pt x="88" y="150"/>
                    <a:pt x="89" y="149"/>
                    <a:pt x="89" y="148"/>
                  </a:cubicBezTo>
                  <a:cubicBezTo>
                    <a:pt x="89" y="148"/>
                    <a:pt x="90" y="146"/>
                    <a:pt x="90" y="144"/>
                  </a:cubicBezTo>
                  <a:cubicBezTo>
                    <a:pt x="91" y="143"/>
                    <a:pt x="91" y="140"/>
                    <a:pt x="90" y="139"/>
                  </a:cubicBezTo>
                  <a:cubicBezTo>
                    <a:pt x="90" y="138"/>
                    <a:pt x="89" y="136"/>
                    <a:pt x="88" y="135"/>
                  </a:cubicBezTo>
                  <a:cubicBezTo>
                    <a:pt x="88" y="134"/>
                    <a:pt x="86" y="132"/>
                    <a:pt x="85" y="131"/>
                  </a:cubicBezTo>
                  <a:cubicBezTo>
                    <a:pt x="85" y="130"/>
                    <a:pt x="84" y="128"/>
                    <a:pt x="83" y="128"/>
                  </a:cubicBezTo>
                  <a:cubicBezTo>
                    <a:pt x="82" y="127"/>
                    <a:pt x="82" y="127"/>
                    <a:pt x="81" y="127"/>
                  </a:cubicBezTo>
                  <a:cubicBezTo>
                    <a:pt x="81" y="127"/>
                    <a:pt x="81" y="128"/>
                    <a:pt x="80" y="128"/>
                  </a:cubicBezTo>
                  <a:cubicBezTo>
                    <a:pt x="79" y="128"/>
                    <a:pt x="78" y="128"/>
                    <a:pt x="77" y="128"/>
                  </a:cubicBezTo>
                  <a:cubicBezTo>
                    <a:pt x="76" y="128"/>
                    <a:pt x="76" y="126"/>
                    <a:pt x="76" y="126"/>
                  </a:cubicBezTo>
                  <a:cubicBezTo>
                    <a:pt x="75" y="125"/>
                    <a:pt x="75" y="124"/>
                    <a:pt x="75" y="123"/>
                  </a:cubicBezTo>
                  <a:cubicBezTo>
                    <a:pt x="76" y="123"/>
                    <a:pt x="77" y="123"/>
                    <a:pt x="78" y="122"/>
                  </a:cubicBezTo>
                  <a:cubicBezTo>
                    <a:pt x="78" y="121"/>
                    <a:pt x="79" y="118"/>
                    <a:pt x="80" y="117"/>
                  </a:cubicBezTo>
                  <a:cubicBezTo>
                    <a:pt x="81" y="116"/>
                    <a:pt x="82" y="114"/>
                    <a:pt x="83" y="114"/>
                  </a:cubicBezTo>
                  <a:cubicBezTo>
                    <a:pt x="84" y="113"/>
                    <a:pt x="86" y="111"/>
                    <a:pt x="86" y="111"/>
                  </a:cubicBezTo>
                  <a:cubicBezTo>
                    <a:pt x="87" y="110"/>
                    <a:pt x="88" y="109"/>
                    <a:pt x="88" y="108"/>
                  </a:cubicBezTo>
                  <a:cubicBezTo>
                    <a:pt x="89" y="107"/>
                    <a:pt x="90" y="106"/>
                    <a:pt x="91" y="105"/>
                  </a:cubicBezTo>
                  <a:cubicBezTo>
                    <a:pt x="91" y="104"/>
                    <a:pt x="93" y="104"/>
                    <a:pt x="94" y="103"/>
                  </a:cubicBezTo>
                  <a:cubicBezTo>
                    <a:pt x="95" y="103"/>
                    <a:pt x="98" y="103"/>
                    <a:pt x="99" y="103"/>
                  </a:cubicBezTo>
                  <a:cubicBezTo>
                    <a:pt x="116" y="104"/>
                    <a:pt x="150" y="108"/>
                    <a:pt x="166" y="106"/>
                  </a:cubicBezTo>
                  <a:cubicBezTo>
                    <a:pt x="167" y="106"/>
                    <a:pt x="168" y="105"/>
                    <a:pt x="170" y="105"/>
                  </a:cubicBezTo>
                  <a:cubicBezTo>
                    <a:pt x="170" y="104"/>
                    <a:pt x="173" y="104"/>
                    <a:pt x="174" y="103"/>
                  </a:cubicBezTo>
                  <a:cubicBezTo>
                    <a:pt x="176" y="103"/>
                    <a:pt x="179" y="104"/>
                    <a:pt x="180" y="103"/>
                  </a:cubicBezTo>
                  <a:cubicBezTo>
                    <a:pt x="181" y="103"/>
                    <a:pt x="183" y="101"/>
                    <a:pt x="184" y="100"/>
                  </a:cubicBezTo>
                  <a:cubicBezTo>
                    <a:pt x="185" y="98"/>
                    <a:pt x="187" y="95"/>
                    <a:pt x="187" y="94"/>
                  </a:cubicBezTo>
                  <a:cubicBezTo>
                    <a:pt x="189" y="92"/>
                    <a:pt x="190" y="88"/>
                    <a:pt x="192" y="87"/>
                  </a:cubicBezTo>
                  <a:cubicBezTo>
                    <a:pt x="192" y="85"/>
                    <a:pt x="195" y="83"/>
                    <a:pt x="196" y="81"/>
                  </a:cubicBezTo>
                  <a:cubicBezTo>
                    <a:pt x="197" y="80"/>
                    <a:pt x="197" y="75"/>
                    <a:pt x="198" y="74"/>
                  </a:cubicBezTo>
                  <a:cubicBezTo>
                    <a:pt x="199" y="74"/>
                    <a:pt x="200" y="73"/>
                    <a:pt x="201" y="73"/>
                  </a:cubicBezTo>
                  <a:cubicBezTo>
                    <a:pt x="202" y="73"/>
                    <a:pt x="204" y="75"/>
                    <a:pt x="204" y="75"/>
                  </a:cubicBezTo>
                  <a:cubicBezTo>
                    <a:pt x="206" y="75"/>
                    <a:pt x="207" y="73"/>
                    <a:pt x="207" y="73"/>
                  </a:cubicBezTo>
                  <a:cubicBezTo>
                    <a:pt x="209" y="73"/>
                    <a:pt x="210" y="71"/>
                    <a:pt x="212" y="72"/>
                  </a:cubicBezTo>
                  <a:cubicBezTo>
                    <a:pt x="213" y="73"/>
                    <a:pt x="213" y="77"/>
                    <a:pt x="214" y="78"/>
                  </a:cubicBezTo>
                  <a:cubicBezTo>
                    <a:pt x="215" y="80"/>
                    <a:pt x="215" y="84"/>
                    <a:pt x="216" y="85"/>
                  </a:cubicBezTo>
                  <a:cubicBezTo>
                    <a:pt x="216" y="85"/>
                    <a:pt x="218" y="85"/>
                    <a:pt x="219" y="85"/>
                  </a:cubicBezTo>
                  <a:cubicBezTo>
                    <a:pt x="220" y="86"/>
                    <a:pt x="222" y="88"/>
                    <a:pt x="223" y="89"/>
                  </a:cubicBezTo>
                  <a:cubicBezTo>
                    <a:pt x="226" y="90"/>
                    <a:pt x="231" y="88"/>
                    <a:pt x="233" y="88"/>
                  </a:cubicBezTo>
                  <a:cubicBezTo>
                    <a:pt x="235" y="88"/>
                    <a:pt x="238" y="89"/>
                    <a:pt x="240" y="90"/>
                  </a:cubicBezTo>
                  <a:cubicBezTo>
                    <a:pt x="240" y="90"/>
                    <a:pt x="242" y="91"/>
                    <a:pt x="243" y="91"/>
                  </a:cubicBezTo>
                  <a:cubicBezTo>
                    <a:pt x="244" y="90"/>
                    <a:pt x="246" y="88"/>
                    <a:pt x="248" y="88"/>
                  </a:cubicBezTo>
                  <a:cubicBezTo>
                    <a:pt x="249" y="87"/>
                    <a:pt x="251" y="86"/>
                    <a:pt x="251" y="86"/>
                  </a:cubicBezTo>
                  <a:cubicBezTo>
                    <a:pt x="252" y="85"/>
                    <a:pt x="253" y="85"/>
                    <a:pt x="254" y="84"/>
                  </a:cubicBezTo>
                  <a:cubicBezTo>
                    <a:pt x="255" y="84"/>
                    <a:pt x="256" y="83"/>
                    <a:pt x="256" y="82"/>
                  </a:cubicBezTo>
                  <a:cubicBezTo>
                    <a:pt x="257" y="81"/>
                    <a:pt x="257" y="79"/>
                    <a:pt x="257" y="78"/>
                  </a:cubicBezTo>
                  <a:cubicBezTo>
                    <a:pt x="256" y="77"/>
                    <a:pt x="254" y="75"/>
                    <a:pt x="253" y="74"/>
                  </a:cubicBezTo>
                  <a:cubicBezTo>
                    <a:pt x="253" y="74"/>
                    <a:pt x="253" y="72"/>
                    <a:pt x="253" y="71"/>
                  </a:cubicBezTo>
                  <a:cubicBezTo>
                    <a:pt x="252" y="71"/>
                    <a:pt x="250" y="70"/>
                    <a:pt x="249" y="70"/>
                  </a:cubicBezTo>
                  <a:cubicBezTo>
                    <a:pt x="249" y="69"/>
                    <a:pt x="249" y="68"/>
                    <a:pt x="249" y="67"/>
                  </a:cubicBezTo>
                  <a:cubicBezTo>
                    <a:pt x="249" y="67"/>
                    <a:pt x="249" y="65"/>
                    <a:pt x="249" y="64"/>
                  </a:cubicBezTo>
                  <a:cubicBezTo>
                    <a:pt x="250" y="63"/>
                    <a:pt x="250" y="63"/>
                    <a:pt x="250" y="63"/>
                  </a:cubicBezTo>
                  <a:cubicBezTo>
                    <a:pt x="251" y="63"/>
                    <a:pt x="253" y="62"/>
                    <a:pt x="254" y="62"/>
                  </a:cubicBezTo>
                  <a:cubicBezTo>
                    <a:pt x="256" y="63"/>
                    <a:pt x="259" y="63"/>
                    <a:pt x="260" y="64"/>
                  </a:cubicBezTo>
                  <a:cubicBezTo>
                    <a:pt x="261" y="64"/>
                    <a:pt x="261" y="65"/>
                    <a:pt x="262" y="65"/>
                  </a:cubicBezTo>
                  <a:cubicBezTo>
                    <a:pt x="263" y="65"/>
                    <a:pt x="263" y="63"/>
                    <a:pt x="265" y="63"/>
                  </a:cubicBezTo>
                  <a:cubicBezTo>
                    <a:pt x="265" y="62"/>
                    <a:pt x="268" y="63"/>
                    <a:pt x="268" y="62"/>
                  </a:cubicBezTo>
                  <a:cubicBezTo>
                    <a:pt x="269" y="61"/>
                    <a:pt x="268" y="58"/>
                    <a:pt x="267" y="57"/>
                  </a:cubicBezTo>
                  <a:cubicBezTo>
                    <a:pt x="266" y="56"/>
                    <a:pt x="264" y="55"/>
                    <a:pt x="263" y="54"/>
                  </a:cubicBezTo>
                  <a:cubicBezTo>
                    <a:pt x="263" y="53"/>
                    <a:pt x="262" y="51"/>
                    <a:pt x="262" y="51"/>
                  </a:cubicBezTo>
                  <a:cubicBezTo>
                    <a:pt x="262" y="50"/>
                    <a:pt x="262" y="48"/>
                    <a:pt x="262" y="47"/>
                  </a:cubicBezTo>
                  <a:cubicBezTo>
                    <a:pt x="262" y="45"/>
                    <a:pt x="265" y="44"/>
                    <a:pt x="265" y="44"/>
                  </a:cubicBezTo>
                  <a:cubicBezTo>
                    <a:pt x="266" y="43"/>
                    <a:pt x="268" y="41"/>
                    <a:pt x="268" y="40"/>
                  </a:cubicBezTo>
                  <a:cubicBezTo>
                    <a:pt x="268" y="39"/>
                    <a:pt x="267" y="38"/>
                    <a:pt x="266" y="37"/>
                  </a:cubicBezTo>
                  <a:cubicBezTo>
                    <a:pt x="266" y="35"/>
                    <a:pt x="267" y="33"/>
                    <a:pt x="267" y="32"/>
                  </a:cubicBezTo>
                  <a:cubicBezTo>
                    <a:pt x="266" y="31"/>
                    <a:pt x="265" y="30"/>
                    <a:pt x="264" y="30"/>
                  </a:cubicBezTo>
                  <a:cubicBezTo>
                    <a:pt x="263" y="28"/>
                    <a:pt x="260" y="28"/>
                    <a:pt x="259" y="27"/>
                  </a:cubicBezTo>
                  <a:cubicBezTo>
                    <a:pt x="258" y="26"/>
                    <a:pt x="256" y="24"/>
                    <a:pt x="256" y="23"/>
                  </a:cubicBezTo>
                  <a:cubicBezTo>
                    <a:pt x="256" y="22"/>
                    <a:pt x="255" y="21"/>
                    <a:pt x="255" y="20"/>
                  </a:cubicBezTo>
                  <a:cubicBezTo>
                    <a:pt x="255" y="18"/>
                    <a:pt x="255" y="15"/>
                    <a:pt x="255" y="14"/>
                  </a:cubicBezTo>
                  <a:cubicBezTo>
                    <a:pt x="256" y="13"/>
                    <a:pt x="256" y="11"/>
                    <a:pt x="257" y="11"/>
                  </a:cubicBezTo>
                  <a:cubicBezTo>
                    <a:pt x="258" y="10"/>
                    <a:pt x="261" y="9"/>
                    <a:pt x="261" y="8"/>
                  </a:cubicBezTo>
                  <a:cubicBezTo>
                    <a:pt x="262" y="7"/>
                    <a:pt x="262" y="5"/>
                    <a:pt x="262" y="4"/>
                  </a:cubicBezTo>
                  <a:cubicBezTo>
                    <a:pt x="262" y="4"/>
                    <a:pt x="261" y="1"/>
                    <a:pt x="261" y="1"/>
                  </a:cubicBezTo>
                  <a:cubicBezTo>
                    <a:pt x="262" y="0"/>
                    <a:pt x="263" y="1"/>
                    <a:pt x="263" y="1"/>
                  </a:cubicBezTo>
                  <a:cubicBezTo>
                    <a:pt x="266" y="1"/>
                    <a:pt x="270" y="2"/>
                    <a:pt x="272" y="2"/>
                  </a:cubicBezTo>
                  <a:cubicBezTo>
                    <a:pt x="273" y="3"/>
                    <a:pt x="276" y="4"/>
                    <a:pt x="278" y="5"/>
                  </a:cubicBezTo>
                  <a:cubicBezTo>
                    <a:pt x="279" y="5"/>
                    <a:pt x="281" y="5"/>
                    <a:pt x="282" y="5"/>
                  </a:cubicBezTo>
                  <a:cubicBezTo>
                    <a:pt x="282" y="6"/>
                    <a:pt x="285" y="7"/>
                    <a:pt x="286" y="7"/>
                  </a:cubicBezTo>
                  <a:cubicBezTo>
                    <a:pt x="287" y="7"/>
                    <a:pt x="289" y="8"/>
                    <a:pt x="290" y="8"/>
                  </a:cubicBezTo>
                  <a:cubicBezTo>
                    <a:pt x="291" y="7"/>
                    <a:pt x="291" y="5"/>
                    <a:pt x="292" y="5"/>
                  </a:cubicBezTo>
                  <a:cubicBezTo>
                    <a:pt x="294" y="4"/>
                    <a:pt x="297" y="4"/>
                    <a:pt x="298" y="4"/>
                  </a:cubicBezTo>
                  <a:cubicBezTo>
                    <a:pt x="300" y="4"/>
                    <a:pt x="302" y="3"/>
                    <a:pt x="304" y="3"/>
                  </a:cubicBezTo>
                  <a:cubicBezTo>
                    <a:pt x="305" y="3"/>
                    <a:pt x="307" y="3"/>
                    <a:pt x="308" y="3"/>
                  </a:cubicBezTo>
                  <a:cubicBezTo>
                    <a:pt x="308" y="4"/>
                    <a:pt x="308" y="5"/>
                    <a:pt x="309" y="6"/>
                  </a:cubicBezTo>
                  <a:cubicBezTo>
                    <a:pt x="310" y="10"/>
                    <a:pt x="314" y="17"/>
                    <a:pt x="315" y="21"/>
                  </a:cubicBezTo>
                  <a:cubicBezTo>
                    <a:pt x="317" y="24"/>
                    <a:pt x="320" y="30"/>
                    <a:pt x="322" y="33"/>
                  </a:cubicBezTo>
                  <a:cubicBezTo>
                    <a:pt x="324" y="34"/>
                    <a:pt x="328" y="37"/>
                    <a:pt x="329" y="39"/>
                  </a:cubicBezTo>
                  <a:cubicBezTo>
                    <a:pt x="330" y="41"/>
                    <a:pt x="330" y="46"/>
                    <a:pt x="331" y="48"/>
                  </a:cubicBezTo>
                  <a:cubicBezTo>
                    <a:pt x="331" y="52"/>
                    <a:pt x="334" y="59"/>
                    <a:pt x="335" y="62"/>
                  </a:cubicBezTo>
                  <a:cubicBezTo>
                    <a:pt x="337" y="66"/>
                    <a:pt x="341" y="73"/>
                    <a:pt x="343" y="77"/>
                  </a:cubicBezTo>
                  <a:cubicBezTo>
                    <a:pt x="344" y="80"/>
                    <a:pt x="344" y="85"/>
                    <a:pt x="344" y="88"/>
                  </a:cubicBezTo>
                  <a:cubicBezTo>
                    <a:pt x="345" y="90"/>
                    <a:pt x="346" y="94"/>
                    <a:pt x="346" y="95"/>
                  </a:cubicBezTo>
                  <a:cubicBezTo>
                    <a:pt x="346" y="97"/>
                    <a:pt x="346" y="99"/>
                    <a:pt x="346" y="100"/>
                  </a:cubicBezTo>
                  <a:cubicBezTo>
                    <a:pt x="344" y="101"/>
                    <a:pt x="341" y="98"/>
                    <a:pt x="340" y="98"/>
                  </a:cubicBezTo>
                  <a:cubicBezTo>
                    <a:pt x="339" y="99"/>
                    <a:pt x="337" y="101"/>
                    <a:pt x="335" y="101"/>
                  </a:cubicBezTo>
                  <a:cubicBezTo>
                    <a:pt x="334" y="102"/>
                    <a:pt x="331" y="104"/>
                    <a:pt x="329" y="104"/>
                  </a:cubicBezTo>
                  <a:cubicBezTo>
                    <a:pt x="328" y="105"/>
                    <a:pt x="326" y="105"/>
                    <a:pt x="325" y="106"/>
                  </a:cubicBezTo>
                  <a:cubicBezTo>
                    <a:pt x="325" y="107"/>
                    <a:pt x="327" y="109"/>
                    <a:pt x="327" y="110"/>
                  </a:cubicBezTo>
                  <a:cubicBezTo>
                    <a:pt x="328" y="111"/>
                    <a:pt x="332" y="110"/>
                    <a:pt x="333" y="111"/>
                  </a:cubicBezTo>
                  <a:cubicBezTo>
                    <a:pt x="334" y="112"/>
                    <a:pt x="333" y="114"/>
                    <a:pt x="333" y="116"/>
                  </a:cubicBezTo>
                  <a:cubicBezTo>
                    <a:pt x="332" y="117"/>
                    <a:pt x="330" y="118"/>
                    <a:pt x="329" y="118"/>
                  </a:cubicBezTo>
                  <a:cubicBezTo>
                    <a:pt x="328" y="120"/>
                    <a:pt x="327" y="122"/>
                    <a:pt x="327" y="123"/>
                  </a:cubicBezTo>
                  <a:cubicBezTo>
                    <a:pt x="327" y="126"/>
                    <a:pt x="328" y="130"/>
                    <a:pt x="328" y="131"/>
                  </a:cubicBezTo>
                  <a:cubicBezTo>
                    <a:pt x="328" y="133"/>
                    <a:pt x="328" y="137"/>
                    <a:pt x="328" y="139"/>
                  </a:cubicBezTo>
                  <a:cubicBezTo>
                    <a:pt x="328" y="141"/>
                    <a:pt x="328" y="145"/>
                    <a:pt x="328" y="146"/>
                  </a:cubicBezTo>
                  <a:cubicBezTo>
                    <a:pt x="327" y="148"/>
                    <a:pt x="324" y="150"/>
                    <a:pt x="323" y="152"/>
                  </a:cubicBezTo>
                  <a:cubicBezTo>
                    <a:pt x="322" y="153"/>
                    <a:pt x="321" y="156"/>
                    <a:pt x="321" y="157"/>
                  </a:cubicBezTo>
                  <a:cubicBezTo>
                    <a:pt x="322" y="158"/>
                    <a:pt x="325" y="159"/>
                    <a:pt x="327" y="160"/>
                  </a:cubicBezTo>
                  <a:cubicBezTo>
                    <a:pt x="328" y="160"/>
                    <a:pt x="332" y="157"/>
                    <a:pt x="334" y="158"/>
                  </a:cubicBezTo>
                  <a:cubicBezTo>
                    <a:pt x="334" y="158"/>
                    <a:pt x="336" y="160"/>
                    <a:pt x="337" y="161"/>
                  </a:cubicBezTo>
                  <a:cubicBezTo>
                    <a:pt x="337" y="161"/>
                    <a:pt x="337" y="164"/>
                    <a:pt x="337" y="165"/>
                  </a:cubicBezTo>
                  <a:cubicBezTo>
                    <a:pt x="337" y="166"/>
                    <a:pt x="335" y="167"/>
                    <a:pt x="335" y="168"/>
                  </a:cubicBezTo>
                  <a:cubicBezTo>
                    <a:pt x="335" y="169"/>
                    <a:pt x="337" y="170"/>
                    <a:pt x="337" y="171"/>
                  </a:cubicBezTo>
                  <a:cubicBezTo>
                    <a:pt x="337" y="173"/>
                    <a:pt x="336" y="174"/>
                    <a:pt x="335" y="175"/>
                  </a:cubicBezTo>
                  <a:cubicBezTo>
                    <a:pt x="334" y="176"/>
                    <a:pt x="330" y="176"/>
                    <a:pt x="329" y="177"/>
                  </a:cubicBezTo>
                  <a:cubicBezTo>
                    <a:pt x="328" y="178"/>
                    <a:pt x="326" y="181"/>
                    <a:pt x="325" y="182"/>
                  </a:cubicBezTo>
                  <a:cubicBezTo>
                    <a:pt x="324" y="184"/>
                    <a:pt x="324" y="189"/>
                    <a:pt x="325" y="191"/>
                  </a:cubicBezTo>
                  <a:cubicBezTo>
                    <a:pt x="325" y="194"/>
                    <a:pt x="329" y="201"/>
                    <a:pt x="331" y="204"/>
                  </a:cubicBezTo>
                  <a:cubicBezTo>
                    <a:pt x="332" y="206"/>
                    <a:pt x="334" y="210"/>
                    <a:pt x="335" y="211"/>
                  </a:cubicBezTo>
                  <a:cubicBezTo>
                    <a:pt x="337" y="212"/>
                    <a:pt x="338" y="213"/>
                    <a:pt x="340" y="213"/>
                  </a:cubicBezTo>
                  <a:cubicBezTo>
                    <a:pt x="341" y="214"/>
                    <a:pt x="343" y="213"/>
                    <a:pt x="344" y="213"/>
                  </a:cubicBezTo>
                  <a:cubicBezTo>
                    <a:pt x="347" y="213"/>
                    <a:pt x="351" y="213"/>
                    <a:pt x="353" y="213"/>
                  </a:cubicBezTo>
                  <a:cubicBezTo>
                    <a:pt x="354" y="213"/>
                    <a:pt x="356" y="214"/>
                    <a:pt x="357" y="215"/>
                  </a:cubicBezTo>
                  <a:cubicBezTo>
                    <a:pt x="358" y="216"/>
                    <a:pt x="356" y="219"/>
                    <a:pt x="357" y="221"/>
                  </a:cubicBezTo>
                  <a:cubicBezTo>
                    <a:pt x="357" y="222"/>
                    <a:pt x="359" y="224"/>
                    <a:pt x="360" y="226"/>
                  </a:cubicBezTo>
                  <a:cubicBezTo>
                    <a:pt x="360" y="227"/>
                    <a:pt x="362" y="229"/>
                    <a:pt x="362" y="230"/>
                  </a:cubicBezTo>
                  <a:cubicBezTo>
                    <a:pt x="363" y="231"/>
                    <a:pt x="361" y="233"/>
                    <a:pt x="361" y="234"/>
                  </a:cubicBezTo>
                  <a:cubicBezTo>
                    <a:pt x="360" y="235"/>
                    <a:pt x="357" y="236"/>
                    <a:pt x="356" y="237"/>
                  </a:cubicBezTo>
                  <a:cubicBezTo>
                    <a:pt x="355" y="237"/>
                    <a:pt x="353" y="239"/>
                    <a:pt x="352" y="240"/>
                  </a:cubicBezTo>
                  <a:cubicBezTo>
                    <a:pt x="351" y="240"/>
                    <a:pt x="351" y="243"/>
                    <a:pt x="351" y="244"/>
                  </a:cubicBezTo>
                  <a:cubicBezTo>
                    <a:pt x="351" y="245"/>
                    <a:pt x="352" y="248"/>
                    <a:pt x="353" y="249"/>
                  </a:cubicBezTo>
                  <a:cubicBezTo>
                    <a:pt x="354" y="250"/>
                    <a:pt x="356" y="251"/>
                    <a:pt x="356" y="252"/>
                  </a:cubicBezTo>
                  <a:cubicBezTo>
                    <a:pt x="357" y="253"/>
                    <a:pt x="358" y="254"/>
                    <a:pt x="358" y="256"/>
                  </a:cubicBezTo>
                  <a:cubicBezTo>
                    <a:pt x="358" y="257"/>
                    <a:pt x="357" y="258"/>
                    <a:pt x="357" y="259"/>
                  </a:cubicBezTo>
                  <a:cubicBezTo>
                    <a:pt x="357" y="260"/>
                    <a:pt x="356" y="262"/>
                    <a:pt x="357" y="263"/>
                  </a:cubicBezTo>
                  <a:cubicBezTo>
                    <a:pt x="357" y="264"/>
                    <a:pt x="359" y="266"/>
                    <a:pt x="360" y="267"/>
                  </a:cubicBezTo>
                  <a:cubicBezTo>
                    <a:pt x="360" y="268"/>
                    <a:pt x="363" y="269"/>
                    <a:pt x="363" y="269"/>
                  </a:cubicBezTo>
                  <a:cubicBezTo>
                    <a:pt x="364" y="270"/>
                    <a:pt x="367" y="270"/>
                    <a:pt x="368" y="270"/>
                  </a:cubicBezTo>
                  <a:cubicBezTo>
                    <a:pt x="369" y="271"/>
                    <a:pt x="372" y="272"/>
                    <a:pt x="373" y="272"/>
                  </a:cubicBezTo>
                  <a:cubicBezTo>
                    <a:pt x="374" y="273"/>
                    <a:pt x="376" y="274"/>
                    <a:pt x="376" y="274"/>
                  </a:cubicBezTo>
                  <a:cubicBezTo>
                    <a:pt x="377" y="276"/>
                    <a:pt x="377" y="278"/>
                    <a:pt x="379" y="279"/>
                  </a:cubicBezTo>
                  <a:cubicBezTo>
                    <a:pt x="379" y="280"/>
                    <a:pt x="380" y="280"/>
                    <a:pt x="381" y="281"/>
                  </a:cubicBezTo>
                  <a:cubicBezTo>
                    <a:pt x="382" y="281"/>
                    <a:pt x="384" y="280"/>
                    <a:pt x="385" y="280"/>
                  </a:cubicBezTo>
                  <a:cubicBezTo>
                    <a:pt x="386" y="280"/>
                    <a:pt x="387" y="282"/>
                    <a:pt x="387" y="282"/>
                  </a:cubicBezTo>
                  <a:cubicBezTo>
                    <a:pt x="387" y="283"/>
                    <a:pt x="387" y="284"/>
                    <a:pt x="387" y="284"/>
                  </a:cubicBezTo>
                  <a:cubicBezTo>
                    <a:pt x="387" y="286"/>
                    <a:pt x="386" y="287"/>
                    <a:pt x="386" y="288"/>
                  </a:cubicBezTo>
                  <a:cubicBezTo>
                    <a:pt x="386" y="289"/>
                    <a:pt x="386" y="290"/>
                    <a:pt x="386" y="291"/>
                  </a:cubicBezTo>
                  <a:cubicBezTo>
                    <a:pt x="387" y="292"/>
                    <a:pt x="388" y="294"/>
                    <a:pt x="389" y="295"/>
                  </a:cubicBezTo>
                  <a:cubicBezTo>
                    <a:pt x="390" y="297"/>
                    <a:pt x="392" y="299"/>
                    <a:pt x="392" y="301"/>
                  </a:cubicBezTo>
                  <a:cubicBezTo>
                    <a:pt x="392" y="303"/>
                    <a:pt x="391" y="305"/>
                    <a:pt x="390" y="307"/>
                  </a:cubicBezTo>
                  <a:cubicBezTo>
                    <a:pt x="390" y="309"/>
                    <a:pt x="389" y="312"/>
                    <a:pt x="388" y="313"/>
                  </a:cubicBezTo>
                  <a:cubicBezTo>
                    <a:pt x="387" y="314"/>
                    <a:pt x="385" y="317"/>
                    <a:pt x="384" y="318"/>
                  </a:cubicBezTo>
                  <a:cubicBezTo>
                    <a:pt x="384" y="319"/>
                    <a:pt x="381" y="321"/>
                    <a:pt x="381" y="322"/>
                  </a:cubicBezTo>
                  <a:cubicBezTo>
                    <a:pt x="380" y="323"/>
                    <a:pt x="379" y="324"/>
                    <a:pt x="378" y="325"/>
                  </a:cubicBezTo>
                  <a:cubicBezTo>
                    <a:pt x="377" y="326"/>
                    <a:pt x="377" y="329"/>
                    <a:pt x="377" y="330"/>
                  </a:cubicBezTo>
                  <a:cubicBezTo>
                    <a:pt x="377" y="332"/>
                    <a:pt x="376" y="335"/>
                    <a:pt x="374" y="337"/>
                  </a:cubicBezTo>
                  <a:cubicBezTo>
                    <a:pt x="374" y="338"/>
                    <a:pt x="373" y="340"/>
                    <a:pt x="371" y="340"/>
                  </a:cubicBezTo>
                  <a:cubicBezTo>
                    <a:pt x="370" y="342"/>
                    <a:pt x="366" y="343"/>
                    <a:pt x="364" y="344"/>
                  </a:cubicBezTo>
                  <a:cubicBezTo>
                    <a:pt x="363" y="345"/>
                    <a:pt x="362" y="346"/>
                    <a:pt x="362" y="346"/>
                  </a:cubicBezTo>
                  <a:cubicBezTo>
                    <a:pt x="362" y="346"/>
                    <a:pt x="362" y="346"/>
                    <a:pt x="362" y="346"/>
                  </a:cubicBezTo>
                  <a:cubicBezTo>
                    <a:pt x="360" y="346"/>
                    <a:pt x="357" y="346"/>
                    <a:pt x="356" y="346"/>
                  </a:cubicBezTo>
                  <a:cubicBezTo>
                    <a:pt x="355" y="346"/>
                    <a:pt x="352" y="348"/>
                    <a:pt x="351" y="349"/>
                  </a:cubicBezTo>
                  <a:cubicBezTo>
                    <a:pt x="350" y="350"/>
                    <a:pt x="349" y="352"/>
                    <a:pt x="348" y="352"/>
                  </a:cubicBezTo>
                  <a:cubicBezTo>
                    <a:pt x="347" y="352"/>
                    <a:pt x="346" y="352"/>
                    <a:pt x="345" y="351"/>
                  </a:cubicBezTo>
                  <a:cubicBezTo>
                    <a:pt x="344" y="350"/>
                    <a:pt x="343" y="348"/>
                    <a:pt x="343" y="347"/>
                  </a:cubicBezTo>
                  <a:cubicBezTo>
                    <a:pt x="343" y="345"/>
                    <a:pt x="342" y="342"/>
                    <a:pt x="342" y="340"/>
                  </a:cubicBezTo>
                  <a:cubicBezTo>
                    <a:pt x="341" y="339"/>
                    <a:pt x="341" y="336"/>
                    <a:pt x="340" y="335"/>
                  </a:cubicBezTo>
                  <a:cubicBezTo>
                    <a:pt x="340" y="335"/>
                    <a:pt x="340" y="333"/>
                    <a:pt x="338" y="333"/>
                  </a:cubicBezTo>
                  <a:cubicBezTo>
                    <a:pt x="338" y="332"/>
                    <a:pt x="335" y="332"/>
                    <a:pt x="334" y="333"/>
                  </a:cubicBezTo>
                  <a:cubicBezTo>
                    <a:pt x="333" y="333"/>
                    <a:pt x="329" y="334"/>
                    <a:pt x="327" y="335"/>
                  </a:cubicBezTo>
                  <a:cubicBezTo>
                    <a:pt x="324" y="336"/>
                    <a:pt x="318" y="337"/>
                    <a:pt x="315" y="338"/>
                  </a:cubicBezTo>
                  <a:cubicBezTo>
                    <a:pt x="314" y="338"/>
                    <a:pt x="310" y="339"/>
                    <a:pt x="307" y="339"/>
                  </a:cubicBezTo>
                  <a:cubicBezTo>
                    <a:pt x="305" y="339"/>
                    <a:pt x="300" y="340"/>
                    <a:pt x="298" y="341"/>
                  </a:cubicBezTo>
                  <a:cubicBezTo>
                    <a:pt x="295" y="341"/>
                    <a:pt x="291" y="340"/>
                    <a:pt x="289" y="340"/>
                  </a:cubicBezTo>
                  <a:cubicBezTo>
                    <a:pt x="287" y="339"/>
                    <a:pt x="281" y="338"/>
                    <a:pt x="278" y="338"/>
                  </a:cubicBezTo>
                  <a:cubicBezTo>
                    <a:pt x="277" y="337"/>
                    <a:pt x="275" y="337"/>
                    <a:pt x="274" y="338"/>
                  </a:cubicBezTo>
                  <a:cubicBezTo>
                    <a:pt x="273" y="338"/>
                    <a:pt x="271" y="339"/>
                    <a:pt x="271" y="340"/>
                  </a:cubicBezTo>
                  <a:cubicBezTo>
                    <a:pt x="270" y="341"/>
                    <a:pt x="269" y="343"/>
                    <a:pt x="268" y="345"/>
                  </a:cubicBezTo>
                  <a:cubicBezTo>
                    <a:pt x="268" y="346"/>
                    <a:pt x="267" y="349"/>
                    <a:pt x="267" y="350"/>
                  </a:cubicBezTo>
                  <a:cubicBezTo>
                    <a:pt x="266" y="351"/>
                    <a:pt x="266" y="352"/>
                    <a:pt x="265" y="353"/>
                  </a:cubicBezTo>
                  <a:cubicBezTo>
                    <a:pt x="265" y="355"/>
                    <a:pt x="265" y="355"/>
                    <a:pt x="265" y="356"/>
                  </a:cubicBezTo>
                  <a:cubicBezTo>
                    <a:pt x="264" y="356"/>
                    <a:pt x="263" y="357"/>
                    <a:pt x="262" y="358"/>
                  </a:cubicBezTo>
                  <a:cubicBezTo>
                    <a:pt x="261" y="359"/>
                    <a:pt x="259" y="362"/>
                    <a:pt x="257" y="361"/>
                  </a:cubicBezTo>
                  <a:cubicBezTo>
                    <a:pt x="255" y="361"/>
                    <a:pt x="253" y="358"/>
                    <a:pt x="252" y="356"/>
                  </a:cubicBezTo>
                  <a:cubicBezTo>
                    <a:pt x="252" y="356"/>
                    <a:pt x="251" y="353"/>
                    <a:pt x="250" y="353"/>
                  </a:cubicBezTo>
                  <a:cubicBezTo>
                    <a:pt x="249" y="351"/>
                    <a:pt x="246" y="348"/>
                    <a:pt x="244" y="347"/>
                  </a:cubicBezTo>
                  <a:cubicBezTo>
                    <a:pt x="243" y="345"/>
                    <a:pt x="239" y="343"/>
                    <a:pt x="237" y="342"/>
                  </a:cubicBezTo>
                  <a:cubicBezTo>
                    <a:pt x="236" y="341"/>
                    <a:pt x="233" y="338"/>
                    <a:pt x="232" y="337"/>
                  </a:cubicBezTo>
                  <a:cubicBezTo>
                    <a:pt x="230" y="336"/>
                    <a:pt x="229" y="335"/>
                    <a:pt x="228" y="335"/>
                  </a:cubicBezTo>
                  <a:cubicBezTo>
                    <a:pt x="227" y="335"/>
                    <a:pt x="225" y="335"/>
                    <a:pt x="224" y="334"/>
                  </a:cubicBezTo>
                  <a:cubicBezTo>
                    <a:pt x="223" y="334"/>
                    <a:pt x="221" y="332"/>
                    <a:pt x="220" y="332"/>
                  </a:cubicBezTo>
                  <a:cubicBezTo>
                    <a:pt x="219" y="331"/>
                    <a:pt x="218" y="330"/>
                    <a:pt x="217" y="330"/>
                  </a:cubicBezTo>
                  <a:cubicBezTo>
                    <a:pt x="216" y="330"/>
                    <a:pt x="214" y="331"/>
                    <a:pt x="213" y="331"/>
                  </a:cubicBezTo>
                  <a:cubicBezTo>
                    <a:pt x="212" y="330"/>
                    <a:pt x="212" y="330"/>
                    <a:pt x="211" y="329"/>
                  </a:cubicBezTo>
                  <a:cubicBezTo>
                    <a:pt x="210" y="329"/>
                    <a:pt x="208" y="328"/>
                    <a:pt x="207" y="328"/>
                  </a:cubicBezTo>
                  <a:cubicBezTo>
                    <a:pt x="205" y="327"/>
                    <a:pt x="202" y="327"/>
                    <a:pt x="200" y="327"/>
                  </a:cubicBezTo>
                  <a:cubicBezTo>
                    <a:pt x="198" y="327"/>
                    <a:pt x="194" y="326"/>
                    <a:pt x="193" y="326"/>
                  </a:cubicBezTo>
                  <a:cubicBezTo>
                    <a:pt x="192" y="326"/>
                    <a:pt x="188" y="326"/>
                    <a:pt x="187" y="326"/>
                  </a:cubicBezTo>
                  <a:cubicBezTo>
                    <a:pt x="186" y="325"/>
                    <a:pt x="184" y="322"/>
                    <a:pt x="183" y="322"/>
                  </a:cubicBezTo>
                  <a:cubicBezTo>
                    <a:pt x="181" y="321"/>
                    <a:pt x="178" y="322"/>
                    <a:pt x="176" y="322"/>
                  </a:cubicBezTo>
                  <a:cubicBezTo>
                    <a:pt x="173" y="323"/>
                    <a:pt x="168" y="326"/>
                    <a:pt x="166" y="327"/>
                  </a:cubicBezTo>
                  <a:cubicBezTo>
                    <a:pt x="164" y="328"/>
                    <a:pt x="161" y="331"/>
                    <a:pt x="160" y="332"/>
                  </a:cubicBezTo>
                  <a:cubicBezTo>
                    <a:pt x="159" y="333"/>
                    <a:pt x="157" y="336"/>
                    <a:pt x="157" y="337"/>
                  </a:cubicBezTo>
                  <a:cubicBezTo>
                    <a:pt x="156" y="338"/>
                    <a:pt x="153" y="339"/>
                    <a:pt x="152" y="340"/>
                  </a:cubicBezTo>
                  <a:cubicBezTo>
                    <a:pt x="151" y="340"/>
                    <a:pt x="149" y="343"/>
                    <a:pt x="148" y="344"/>
                  </a:cubicBezTo>
                  <a:cubicBezTo>
                    <a:pt x="147" y="345"/>
                    <a:pt x="145" y="347"/>
                    <a:pt x="144" y="349"/>
                  </a:cubicBezTo>
                  <a:cubicBezTo>
                    <a:pt x="144" y="350"/>
                    <a:pt x="144" y="353"/>
                    <a:pt x="144" y="353"/>
                  </a:cubicBezTo>
                  <a:cubicBezTo>
                    <a:pt x="145" y="356"/>
                    <a:pt x="145" y="360"/>
                    <a:pt x="146" y="362"/>
                  </a:cubicBezTo>
                  <a:cubicBezTo>
                    <a:pt x="146" y="363"/>
                    <a:pt x="146" y="367"/>
                    <a:pt x="147" y="368"/>
                  </a:cubicBezTo>
                  <a:cubicBezTo>
                    <a:pt x="147" y="370"/>
                    <a:pt x="148" y="374"/>
                    <a:pt x="148" y="376"/>
                  </a:cubicBezTo>
                  <a:cubicBezTo>
                    <a:pt x="148" y="377"/>
                    <a:pt x="147" y="379"/>
                    <a:pt x="147" y="380"/>
                  </a:cubicBezTo>
                  <a:cubicBezTo>
                    <a:pt x="146" y="381"/>
                    <a:pt x="143" y="382"/>
                    <a:pt x="143" y="383"/>
                  </a:cubicBezTo>
                  <a:cubicBezTo>
                    <a:pt x="141" y="384"/>
                    <a:pt x="141" y="388"/>
                    <a:pt x="141" y="390"/>
                  </a:cubicBezTo>
                  <a:cubicBezTo>
                    <a:pt x="141" y="391"/>
                    <a:pt x="142" y="392"/>
                    <a:pt x="142" y="393"/>
                  </a:cubicBezTo>
                  <a:cubicBezTo>
                    <a:pt x="141" y="394"/>
                    <a:pt x="141" y="396"/>
                    <a:pt x="140" y="39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8"/>
            <p:cNvSpPr>
              <a:spLocks/>
            </p:cNvSpPr>
            <p:nvPr/>
          </p:nvSpPr>
          <p:spPr bwMode="auto">
            <a:xfrm>
              <a:off x="1601" y="2008"/>
              <a:ext cx="930" cy="946"/>
            </a:xfrm>
            <a:custGeom>
              <a:avLst/>
              <a:gdLst>
                <a:gd name="T0" fmla="*/ 120 w 392"/>
                <a:gd name="T1" fmla="*/ 390 h 400"/>
                <a:gd name="T2" fmla="*/ 92 w 392"/>
                <a:gd name="T3" fmla="*/ 380 h 400"/>
                <a:gd name="T4" fmla="*/ 76 w 392"/>
                <a:gd name="T5" fmla="*/ 398 h 400"/>
                <a:gd name="T6" fmla="*/ 52 w 392"/>
                <a:gd name="T7" fmla="*/ 372 h 400"/>
                <a:gd name="T8" fmla="*/ 31 w 392"/>
                <a:gd name="T9" fmla="*/ 345 h 400"/>
                <a:gd name="T10" fmla="*/ 22 w 392"/>
                <a:gd name="T11" fmla="*/ 320 h 400"/>
                <a:gd name="T12" fmla="*/ 1 w 392"/>
                <a:gd name="T13" fmla="*/ 304 h 400"/>
                <a:gd name="T14" fmla="*/ 10 w 392"/>
                <a:gd name="T15" fmla="*/ 294 h 400"/>
                <a:gd name="T16" fmla="*/ 14 w 392"/>
                <a:gd name="T17" fmla="*/ 287 h 400"/>
                <a:gd name="T18" fmla="*/ 22 w 392"/>
                <a:gd name="T19" fmla="*/ 275 h 400"/>
                <a:gd name="T20" fmla="*/ 30 w 392"/>
                <a:gd name="T21" fmla="*/ 266 h 400"/>
                <a:gd name="T22" fmla="*/ 36 w 392"/>
                <a:gd name="T23" fmla="*/ 250 h 400"/>
                <a:gd name="T24" fmla="*/ 47 w 392"/>
                <a:gd name="T25" fmla="*/ 233 h 400"/>
                <a:gd name="T26" fmla="*/ 50 w 392"/>
                <a:gd name="T27" fmla="*/ 224 h 400"/>
                <a:gd name="T28" fmla="*/ 57 w 392"/>
                <a:gd name="T29" fmla="*/ 220 h 400"/>
                <a:gd name="T30" fmla="*/ 71 w 392"/>
                <a:gd name="T31" fmla="*/ 213 h 400"/>
                <a:gd name="T32" fmla="*/ 82 w 392"/>
                <a:gd name="T33" fmla="*/ 217 h 400"/>
                <a:gd name="T34" fmla="*/ 91 w 392"/>
                <a:gd name="T35" fmla="*/ 218 h 400"/>
                <a:gd name="T36" fmla="*/ 84 w 392"/>
                <a:gd name="T37" fmla="*/ 207 h 400"/>
                <a:gd name="T38" fmla="*/ 92 w 392"/>
                <a:gd name="T39" fmla="*/ 204 h 400"/>
                <a:gd name="T40" fmla="*/ 94 w 392"/>
                <a:gd name="T41" fmla="*/ 194 h 400"/>
                <a:gd name="T42" fmla="*/ 83 w 392"/>
                <a:gd name="T43" fmla="*/ 182 h 400"/>
                <a:gd name="T44" fmla="*/ 88 w 392"/>
                <a:gd name="T45" fmla="*/ 168 h 400"/>
                <a:gd name="T46" fmla="*/ 86 w 392"/>
                <a:gd name="T47" fmla="*/ 154 h 400"/>
                <a:gd name="T48" fmla="*/ 88 w 392"/>
                <a:gd name="T49" fmla="*/ 135 h 400"/>
                <a:gd name="T50" fmla="*/ 76 w 392"/>
                <a:gd name="T51" fmla="*/ 126 h 400"/>
                <a:gd name="T52" fmla="*/ 88 w 392"/>
                <a:gd name="T53" fmla="*/ 108 h 400"/>
                <a:gd name="T54" fmla="*/ 174 w 392"/>
                <a:gd name="T55" fmla="*/ 103 h 400"/>
                <a:gd name="T56" fmla="*/ 198 w 392"/>
                <a:gd name="T57" fmla="*/ 74 h 400"/>
                <a:gd name="T58" fmla="*/ 216 w 392"/>
                <a:gd name="T59" fmla="*/ 85 h 400"/>
                <a:gd name="T60" fmla="*/ 248 w 392"/>
                <a:gd name="T61" fmla="*/ 88 h 400"/>
                <a:gd name="T62" fmla="*/ 253 w 392"/>
                <a:gd name="T63" fmla="*/ 71 h 400"/>
                <a:gd name="T64" fmla="*/ 260 w 392"/>
                <a:gd name="T65" fmla="*/ 64 h 400"/>
                <a:gd name="T66" fmla="*/ 262 w 392"/>
                <a:gd name="T67" fmla="*/ 51 h 400"/>
                <a:gd name="T68" fmla="*/ 264 w 392"/>
                <a:gd name="T69" fmla="*/ 30 h 400"/>
                <a:gd name="T70" fmla="*/ 261 w 392"/>
                <a:gd name="T71" fmla="*/ 8 h 400"/>
                <a:gd name="T72" fmla="*/ 282 w 392"/>
                <a:gd name="T73" fmla="*/ 5 h 400"/>
                <a:gd name="T74" fmla="*/ 308 w 392"/>
                <a:gd name="T75" fmla="*/ 3 h 400"/>
                <a:gd name="T76" fmla="*/ 335 w 392"/>
                <a:gd name="T77" fmla="*/ 62 h 400"/>
                <a:gd name="T78" fmla="*/ 335 w 392"/>
                <a:gd name="T79" fmla="*/ 101 h 400"/>
                <a:gd name="T80" fmla="*/ 329 w 392"/>
                <a:gd name="T81" fmla="*/ 118 h 400"/>
                <a:gd name="T82" fmla="*/ 321 w 392"/>
                <a:gd name="T83" fmla="*/ 157 h 400"/>
                <a:gd name="T84" fmla="*/ 337 w 392"/>
                <a:gd name="T85" fmla="*/ 171 h 400"/>
                <a:gd name="T86" fmla="*/ 335 w 392"/>
                <a:gd name="T87" fmla="*/ 211 h 400"/>
                <a:gd name="T88" fmla="*/ 360 w 392"/>
                <a:gd name="T89" fmla="*/ 226 h 400"/>
                <a:gd name="T90" fmla="*/ 353 w 392"/>
                <a:gd name="T91" fmla="*/ 249 h 400"/>
                <a:gd name="T92" fmla="*/ 363 w 392"/>
                <a:gd name="T93" fmla="*/ 269 h 400"/>
                <a:gd name="T94" fmla="*/ 385 w 392"/>
                <a:gd name="T95" fmla="*/ 280 h 400"/>
                <a:gd name="T96" fmla="*/ 392 w 392"/>
                <a:gd name="T97" fmla="*/ 301 h 400"/>
                <a:gd name="T98" fmla="*/ 377 w 392"/>
                <a:gd name="T99" fmla="*/ 330 h 400"/>
                <a:gd name="T100" fmla="*/ 356 w 392"/>
                <a:gd name="T101" fmla="*/ 346 h 400"/>
                <a:gd name="T102" fmla="*/ 340 w 392"/>
                <a:gd name="T103" fmla="*/ 335 h 400"/>
                <a:gd name="T104" fmla="*/ 298 w 392"/>
                <a:gd name="T105" fmla="*/ 341 h 400"/>
                <a:gd name="T106" fmla="*/ 267 w 392"/>
                <a:gd name="T107" fmla="*/ 350 h 400"/>
                <a:gd name="T108" fmla="*/ 250 w 392"/>
                <a:gd name="T109" fmla="*/ 353 h 400"/>
                <a:gd name="T110" fmla="*/ 220 w 392"/>
                <a:gd name="T111" fmla="*/ 332 h 400"/>
                <a:gd name="T112" fmla="*/ 193 w 392"/>
                <a:gd name="T113" fmla="*/ 326 h 400"/>
                <a:gd name="T114" fmla="*/ 157 w 392"/>
                <a:gd name="T115" fmla="*/ 337 h 400"/>
                <a:gd name="T116" fmla="*/ 147 w 392"/>
                <a:gd name="T117" fmla="*/ 368 h 400"/>
                <a:gd name="T118" fmla="*/ 140 w 392"/>
                <a:gd name="T119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92" h="400">
                  <a:moveTo>
                    <a:pt x="140" y="397"/>
                  </a:moveTo>
                  <a:cubicBezTo>
                    <a:pt x="139" y="398"/>
                    <a:pt x="139" y="398"/>
                    <a:pt x="139" y="398"/>
                  </a:cubicBezTo>
                  <a:cubicBezTo>
                    <a:pt x="138" y="399"/>
                    <a:pt x="135" y="400"/>
                    <a:pt x="134" y="400"/>
                  </a:cubicBezTo>
                  <a:cubicBezTo>
                    <a:pt x="131" y="400"/>
                    <a:pt x="127" y="400"/>
                    <a:pt x="125" y="399"/>
                  </a:cubicBezTo>
                  <a:cubicBezTo>
                    <a:pt x="124" y="399"/>
                    <a:pt x="123" y="396"/>
                    <a:pt x="122" y="395"/>
                  </a:cubicBezTo>
                  <a:cubicBezTo>
                    <a:pt x="122" y="393"/>
                    <a:pt x="121" y="391"/>
                    <a:pt x="120" y="390"/>
                  </a:cubicBezTo>
                  <a:cubicBezTo>
                    <a:pt x="118" y="390"/>
                    <a:pt x="115" y="390"/>
                    <a:pt x="114" y="390"/>
                  </a:cubicBezTo>
                  <a:cubicBezTo>
                    <a:pt x="112" y="390"/>
                    <a:pt x="108" y="390"/>
                    <a:pt x="106" y="390"/>
                  </a:cubicBezTo>
                  <a:cubicBezTo>
                    <a:pt x="105" y="390"/>
                    <a:pt x="103" y="389"/>
                    <a:pt x="102" y="388"/>
                  </a:cubicBezTo>
                  <a:cubicBezTo>
                    <a:pt x="101" y="387"/>
                    <a:pt x="99" y="387"/>
                    <a:pt x="99" y="386"/>
                  </a:cubicBezTo>
                  <a:cubicBezTo>
                    <a:pt x="98" y="386"/>
                    <a:pt x="96" y="383"/>
                    <a:pt x="95" y="383"/>
                  </a:cubicBezTo>
                  <a:cubicBezTo>
                    <a:pt x="94" y="382"/>
                    <a:pt x="92" y="380"/>
                    <a:pt x="92" y="380"/>
                  </a:cubicBezTo>
                  <a:cubicBezTo>
                    <a:pt x="91" y="379"/>
                    <a:pt x="89" y="378"/>
                    <a:pt x="88" y="379"/>
                  </a:cubicBezTo>
                  <a:cubicBezTo>
                    <a:pt x="87" y="379"/>
                    <a:pt x="85" y="380"/>
                    <a:pt x="85" y="381"/>
                  </a:cubicBezTo>
                  <a:cubicBezTo>
                    <a:pt x="84" y="382"/>
                    <a:pt x="82" y="383"/>
                    <a:pt x="82" y="384"/>
                  </a:cubicBezTo>
                  <a:cubicBezTo>
                    <a:pt x="82" y="385"/>
                    <a:pt x="82" y="387"/>
                    <a:pt x="82" y="388"/>
                  </a:cubicBezTo>
                  <a:cubicBezTo>
                    <a:pt x="81" y="390"/>
                    <a:pt x="79" y="393"/>
                    <a:pt x="79" y="395"/>
                  </a:cubicBezTo>
                  <a:cubicBezTo>
                    <a:pt x="78" y="396"/>
                    <a:pt x="77" y="398"/>
                    <a:pt x="76" y="398"/>
                  </a:cubicBezTo>
                  <a:cubicBezTo>
                    <a:pt x="76" y="398"/>
                    <a:pt x="76" y="398"/>
                    <a:pt x="76" y="398"/>
                  </a:cubicBezTo>
                  <a:cubicBezTo>
                    <a:pt x="75" y="397"/>
                    <a:pt x="73" y="395"/>
                    <a:pt x="72" y="393"/>
                  </a:cubicBezTo>
                  <a:cubicBezTo>
                    <a:pt x="71" y="392"/>
                    <a:pt x="69" y="387"/>
                    <a:pt x="68" y="385"/>
                  </a:cubicBezTo>
                  <a:cubicBezTo>
                    <a:pt x="66" y="383"/>
                    <a:pt x="63" y="380"/>
                    <a:pt x="62" y="379"/>
                  </a:cubicBezTo>
                  <a:cubicBezTo>
                    <a:pt x="61" y="377"/>
                    <a:pt x="58" y="376"/>
                    <a:pt x="57" y="376"/>
                  </a:cubicBezTo>
                  <a:cubicBezTo>
                    <a:pt x="55" y="375"/>
                    <a:pt x="53" y="373"/>
                    <a:pt x="52" y="372"/>
                  </a:cubicBezTo>
                  <a:cubicBezTo>
                    <a:pt x="51" y="370"/>
                    <a:pt x="50" y="369"/>
                    <a:pt x="49" y="368"/>
                  </a:cubicBezTo>
                  <a:cubicBezTo>
                    <a:pt x="48" y="366"/>
                    <a:pt x="46" y="362"/>
                    <a:pt x="46" y="360"/>
                  </a:cubicBezTo>
                  <a:cubicBezTo>
                    <a:pt x="45" y="358"/>
                    <a:pt x="44" y="353"/>
                    <a:pt x="42" y="351"/>
                  </a:cubicBezTo>
                  <a:cubicBezTo>
                    <a:pt x="42" y="350"/>
                    <a:pt x="40" y="349"/>
                    <a:pt x="39" y="348"/>
                  </a:cubicBezTo>
                  <a:cubicBezTo>
                    <a:pt x="38" y="347"/>
                    <a:pt x="35" y="347"/>
                    <a:pt x="34" y="347"/>
                  </a:cubicBezTo>
                  <a:cubicBezTo>
                    <a:pt x="33" y="346"/>
                    <a:pt x="32" y="345"/>
                    <a:pt x="31" y="345"/>
                  </a:cubicBezTo>
                  <a:cubicBezTo>
                    <a:pt x="30" y="344"/>
                    <a:pt x="30" y="342"/>
                    <a:pt x="30" y="341"/>
                  </a:cubicBezTo>
                  <a:cubicBezTo>
                    <a:pt x="29" y="340"/>
                    <a:pt x="29" y="337"/>
                    <a:pt x="28" y="337"/>
                  </a:cubicBezTo>
                  <a:cubicBezTo>
                    <a:pt x="27" y="336"/>
                    <a:pt x="26" y="333"/>
                    <a:pt x="25" y="332"/>
                  </a:cubicBezTo>
                  <a:cubicBezTo>
                    <a:pt x="25" y="331"/>
                    <a:pt x="23" y="329"/>
                    <a:pt x="23" y="329"/>
                  </a:cubicBezTo>
                  <a:cubicBezTo>
                    <a:pt x="23" y="327"/>
                    <a:pt x="23" y="325"/>
                    <a:pt x="23" y="323"/>
                  </a:cubicBezTo>
                  <a:cubicBezTo>
                    <a:pt x="23" y="322"/>
                    <a:pt x="22" y="320"/>
                    <a:pt x="22" y="320"/>
                  </a:cubicBezTo>
                  <a:cubicBezTo>
                    <a:pt x="20" y="319"/>
                    <a:pt x="19" y="317"/>
                    <a:pt x="18" y="317"/>
                  </a:cubicBezTo>
                  <a:cubicBezTo>
                    <a:pt x="17" y="316"/>
                    <a:pt x="15" y="315"/>
                    <a:pt x="14" y="314"/>
                  </a:cubicBezTo>
                  <a:cubicBezTo>
                    <a:pt x="12" y="313"/>
                    <a:pt x="9" y="312"/>
                    <a:pt x="7" y="311"/>
                  </a:cubicBezTo>
                  <a:cubicBezTo>
                    <a:pt x="6" y="310"/>
                    <a:pt x="4" y="308"/>
                    <a:pt x="3" y="307"/>
                  </a:cubicBezTo>
                  <a:cubicBezTo>
                    <a:pt x="2" y="307"/>
                    <a:pt x="1" y="307"/>
                    <a:pt x="0" y="307"/>
                  </a:cubicBezTo>
                  <a:cubicBezTo>
                    <a:pt x="0" y="306"/>
                    <a:pt x="0" y="304"/>
                    <a:pt x="1" y="304"/>
                  </a:cubicBezTo>
                  <a:cubicBezTo>
                    <a:pt x="1" y="303"/>
                    <a:pt x="2" y="302"/>
                    <a:pt x="3" y="302"/>
                  </a:cubicBezTo>
                  <a:cubicBezTo>
                    <a:pt x="3" y="302"/>
                    <a:pt x="4" y="302"/>
                    <a:pt x="5" y="302"/>
                  </a:cubicBezTo>
                  <a:cubicBezTo>
                    <a:pt x="6" y="301"/>
                    <a:pt x="7" y="300"/>
                    <a:pt x="7" y="299"/>
                  </a:cubicBezTo>
                  <a:cubicBezTo>
                    <a:pt x="8" y="299"/>
                    <a:pt x="9" y="297"/>
                    <a:pt x="9" y="297"/>
                  </a:cubicBezTo>
                  <a:cubicBezTo>
                    <a:pt x="9" y="296"/>
                    <a:pt x="9" y="295"/>
                    <a:pt x="9" y="295"/>
                  </a:cubicBezTo>
                  <a:cubicBezTo>
                    <a:pt x="9" y="294"/>
                    <a:pt x="9" y="294"/>
                    <a:pt x="10" y="294"/>
                  </a:cubicBezTo>
                  <a:cubicBezTo>
                    <a:pt x="10" y="294"/>
                    <a:pt x="11" y="294"/>
                    <a:pt x="12" y="295"/>
                  </a:cubicBezTo>
                  <a:cubicBezTo>
                    <a:pt x="12" y="296"/>
                    <a:pt x="13" y="296"/>
                    <a:pt x="13" y="296"/>
                  </a:cubicBezTo>
                  <a:cubicBezTo>
                    <a:pt x="13" y="296"/>
                    <a:pt x="14" y="295"/>
                    <a:pt x="14" y="294"/>
                  </a:cubicBezTo>
                  <a:cubicBezTo>
                    <a:pt x="14" y="294"/>
                    <a:pt x="13" y="293"/>
                    <a:pt x="13" y="293"/>
                  </a:cubicBezTo>
                  <a:cubicBezTo>
                    <a:pt x="12" y="292"/>
                    <a:pt x="12" y="291"/>
                    <a:pt x="12" y="290"/>
                  </a:cubicBezTo>
                  <a:cubicBezTo>
                    <a:pt x="12" y="290"/>
                    <a:pt x="13" y="288"/>
                    <a:pt x="14" y="287"/>
                  </a:cubicBezTo>
                  <a:cubicBezTo>
                    <a:pt x="14" y="287"/>
                    <a:pt x="16" y="286"/>
                    <a:pt x="16" y="286"/>
                  </a:cubicBezTo>
                  <a:cubicBezTo>
                    <a:pt x="16" y="285"/>
                    <a:pt x="16" y="284"/>
                    <a:pt x="16" y="283"/>
                  </a:cubicBezTo>
                  <a:cubicBezTo>
                    <a:pt x="16" y="283"/>
                    <a:pt x="16" y="282"/>
                    <a:pt x="16" y="281"/>
                  </a:cubicBezTo>
                  <a:cubicBezTo>
                    <a:pt x="16" y="280"/>
                    <a:pt x="17" y="279"/>
                    <a:pt x="17" y="279"/>
                  </a:cubicBezTo>
                  <a:cubicBezTo>
                    <a:pt x="18" y="278"/>
                    <a:pt x="20" y="277"/>
                    <a:pt x="20" y="277"/>
                  </a:cubicBezTo>
                  <a:cubicBezTo>
                    <a:pt x="21" y="276"/>
                    <a:pt x="22" y="276"/>
                    <a:pt x="22" y="275"/>
                  </a:cubicBezTo>
                  <a:cubicBezTo>
                    <a:pt x="22" y="274"/>
                    <a:pt x="22" y="273"/>
                    <a:pt x="22" y="273"/>
                  </a:cubicBezTo>
                  <a:cubicBezTo>
                    <a:pt x="22" y="273"/>
                    <a:pt x="23" y="272"/>
                    <a:pt x="24" y="272"/>
                  </a:cubicBezTo>
                  <a:cubicBezTo>
                    <a:pt x="25" y="272"/>
                    <a:pt x="26" y="272"/>
                    <a:pt x="26" y="272"/>
                  </a:cubicBezTo>
                  <a:cubicBezTo>
                    <a:pt x="27" y="271"/>
                    <a:pt x="27" y="270"/>
                    <a:pt x="28" y="270"/>
                  </a:cubicBezTo>
                  <a:cubicBezTo>
                    <a:pt x="28" y="269"/>
                    <a:pt x="29" y="268"/>
                    <a:pt x="29" y="267"/>
                  </a:cubicBezTo>
                  <a:cubicBezTo>
                    <a:pt x="29" y="267"/>
                    <a:pt x="30" y="266"/>
                    <a:pt x="30" y="266"/>
                  </a:cubicBezTo>
                  <a:cubicBezTo>
                    <a:pt x="31" y="265"/>
                    <a:pt x="32" y="263"/>
                    <a:pt x="33" y="263"/>
                  </a:cubicBezTo>
                  <a:cubicBezTo>
                    <a:pt x="33" y="262"/>
                    <a:pt x="35" y="262"/>
                    <a:pt x="35" y="262"/>
                  </a:cubicBezTo>
                  <a:cubicBezTo>
                    <a:pt x="35" y="262"/>
                    <a:pt x="36" y="260"/>
                    <a:pt x="36" y="260"/>
                  </a:cubicBezTo>
                  <a:cubicBezTo>
                    <a:pt x="36" y="259"/>
                    <a:pt x="36" y="257"/>
                    <a:pt x="36" y="257"/>
                  </a:cubicBezTo>
                  <a:cubicBezTo>
                    <a:pt x="37" y="256"/>
                    <a:pt x="38" y="254"/>
                    <a:pt x="38" y="254"/>
                  </a:cubicBezTo>
                  <a:cubicBezTo>
                    <a:pt x="38" y="253"/>
                    <a:pt x="36" y="252"/>
                    <a:pt x="36" y="250"/>
                  </a:cubicBezTo>
                  <a:cubicBezTo>
                    <a:pt x="36" y="250"/>
                    <a:pt x="37" y="248"/>
                    <a:pt x="38" y="247"/>
                  </a:cubicBezTo>
                  <a:cubicBezTo>
                    <a:pt x="38" y="246"/>
                    <a:pt x="39" y="246"/>
                    <a:pt x="40" y="244"/>
                  </a:cubicBezTo>
                  <a:cubicBezTo>
                    <a:pt x="40" y="244"/>
                    <a:pt x="40" y="242"/>
                    <a:pt x="40" y="241"/>
                  </a:cubicBezTo>
                  <a:cubicBezTo>
                    <a:pt x="41" y="240"/>
                    <a:pt x="42" y="239"/>
                    <a:pt x="43" y="238"/>
                  </a:cubicBezTo>
                  <a:cubicBezTo>
                    <a:pt x="43" y="237"/>
                    <a:pt x="45" y="237"/>
                    <a:pt x="45" y="236"/>
                  </a:cubicBezTo>
                  <a:cubicBezTo>
                    <a:pt x="46" y="236"/>
                    <a:pt x="46" y="234"/>
                    <a:pt x="47" y="233"/>
                  </a:cubicBezTo>
                  <a:cubicBezTo>
                    <a:pt x="47" y="232"/>
                    <a:pt x="47" y="231"/>
                    <a:pt x="47" y="230"/>
                  </a:cubicBezTo>
                  <a:cubicBezTo>
                    <a:pt x="47" y="230"/>
                    <a:pt x="48" y="230"/>
                    <a:pt x="49" y="229"/>
                  </a:cubicBezTo>
                  <a:cubicBezTo>
                    <a:pt x="48" y="228"/>
                    <a:pt x="48" y="228"/>
                    <a:pt x="48" y="228"/>
                  </a:cubicBezTo>
                  <a:cubicBezTo>
                    <a:pt x="48" y="227"/>
                    <a:pt x="47" y="227"/>
                    <a:pt x="47" y="227"/>
                  </a:cubicBezTo>
                  <a:cubicBezTo>
                    <a:pt x="47" y="227"/>
                    <a:pt x="47" y="226"/>
                    <a:pt x="48" y="226"/>
                  </a:cubicBezTo>
                  <a:cubicBezTo>
                    <a:pt x="48" y="225"/>
                    <a:pt x="50" y="224"/>
                    <a:pt x="50" y="224"/>
                  </a:cubicBezTo>
                  <a:cubicBezTo>
                    <a:pt x="51" y="225"/>
                    <a:pt x="50" y="226"/>
                    <a:pt x="51" y="226"/>
                  </a:cubicBezTo>
                  <a:cubicBezTo>
                    <a:pt x="51" y="227"/>
                    <a:pt x="52" y="227"/>
                    <a:pt x="53" y="227"/>
                  </a:cubicBezTo>
                  <a:cubicBezTo>
                    <a:pt x="53" y="227"/>
                    <a:pt x="53" y="226"/>
                    <a:pt x="54" y="226"/>
                  </a:cubicBezTo>
                  <a:cubicBezTo>
                    <a:pt x="54" y="225"/>
                    <a:pt x="53" y="224"/>
                    <a:pt x="53" y="223"/>
                  </a:cubicBezTo>
                  <a:cubicBezTo>
                    <a:pt x="53" y="223"/>
                    <a:pt x="54" y="221"/>
                    <a:pt x="55" y="221"/>
                  </a:cubicBezTo>
                  <a:cubicBezTo>
                    <a:pt x="55" y="220"/>
                    <a:pt x="56" y="220"/>
                    <a:pt x="57" y="220"/>
                  </a:cubicBezTo>
                  <a:cubicBezTo>
                    <a:pt x="58" y="219"/>
                    <a:pt x="58" y="218"/>
                    <a:pt x="58" y="217"/>
                  </a:cubicBezTo>
                  <a:cubicBezTo>
                    <a:pt x="59" y="217"/>
                    <a:pt x="59" y="217"/>
                    <a:pt x="60" y="217"/>
                  </a:cubicBezTo>
                  <a:cubicBezTo>
                    <a:pt x="61" y="217"/>
                    <a:pt x="62" y="217"/>
                    <a:pt x="63" y="217"/>
                  </a:cubicBezTo>
                  <a:cubicBezTo>
                    <a:pt x="63" y="217"/>
                    <a:pt x="65" y="217"/>
                    <a:pt x="66" y="217"/>
                  </a:cubicBezTo>
                  <a:cubicBezTo>
                    <a:pt x="66" y="217"/>
                    <a:pt x="68" y="217"/>
                    <a:pt x="68" y="216"/>
                  </a:cubicBezTo>
                  <a:cubicBezTo>
                    <a:pt x="69" y="216"/>
                    <a:pt x="70" y="214"/>
                    <a:pt x="71" y="213"/>
                  </a:cubicBezTo>
                  <a:cubicBezTo>
                    <a:pt x="71" y="213"/>
                    <a:pt x="73" y="212"/>
                    <a:pt x="73" y="212"/>
                  </a:cubicBezTo>
                  <a:cubicBezTo>
                    <a:pt x="74" y="211"/>
                    <a:pt x="75" y="211"/>
                    <a:pt x="76" y="211"/>
                  </a:cubicBezTo>
                  <a:cubicBezTo>
                    <a:pt x="77" y="211"/>
                    <a:pt x="78" y="211"/>
                    <a:pt x="78" y="212"/>
                  </a:cubicBezTo>
                  <a:cubicBezTo>
                    <a:pt x="78" y="212"/>
                    <a:pt x="79" y="214"/>
                    <a:pt x="79" y="214"/>
                  </a:cubicBezTo>
                  <a:cubicBezTo>
                    <a:pt x="80" y="214"/>
                    <a:pt x="81" y="214"/>
                    <a:pt x="82" y="214"/>
                  </a:cubicBezTo>
                  <a:cubicBezTo>
                    <a:pt x="82" y="215"/>
                    <a:pt x="82" y="216"/>
                    <a:pt x="82" y="217"/>
                  </a:cubicBezTo>
                  <a:cubicBezTo>
                    <a:pt x="83" y="217"/>
                    <a:pt x="83" y="219"/>
                    <a:pt x="83" y="219"/>
                  </a:cubicBezTo>
                  <a:cubicBezTo>
                    <a:pt x="83" y="220"/>
                    <a:pt x="84" y="220"/>
                    <a:pt x="84" y="221"/>
                  </a:cubicBezTo>
                  <a:cubicBezTo>
                    <a:pt x="85" y="221"/>
                    <a:pt x="86" y="223"/>
                    <a:pt x="86" y="223"/>
                  </a:cubicBezTo>
                  <a:cubicBezTo>
                    <a:pt x="87" y="223"/>
                    <a:pt x="88" y="223"/>
                    <a:pt x="89" y="223"/>
                  </a:cubicBezTo>
                  <a:cubicBezTo>
                    <a:pt x="89" y="223"/>
                    <a:pt x="91" y="222"/>
                    <a:pt x="91" y="221"/>
                  </a:cubicBezTo>
                  <a:cubicBezTo>
                    <a:pt x="91" y="221"/>
                    <a:pt x="91" y="219"/>
                    <a:pt x="91" y="218"/>
                  </a:cubicBezTo>
                  <a:cubicBezTo>
                    <a:pt x="91" y="217"/>
                    <a:pt x="91" y="217"/>
                    <a:pt x="91" y="216"/>
                  </a:cubicBezTo>
                  <a:cubicBezTo>
                    <a:pt x="91" y="216"/>
                    <a:pt x="92" y="214"/>
                    <a:pt x="92" y="214"/>
                  </a:cubicBezTo>
                  <a:cubicBezTo>
                    <a:pt x="92" y="213"/>
                    <a:pt x="91" y="212"/>
                    <a:pt x="91" y="211"/>
                  </a:cubicBezTo>
                  <a:cubicBezTo>
                    <a:pt x="90" y="211"/>
                    <a:pt x="88" y="211"/>
                    <a:pt x="88" y="211"/>
                  </a:cubicBezTo>
                  <a:cubicBezTo>
                    <a:pt x="87" y="210"/>
                    <a:pt x="85" y="210"/>
                    <a:pt x="85" y="209"/>
                  </a:cubicBezTo>
                  <a:cubicBezTo>
                    <a:pt x="84" y="209"/>
                    <a:pt x="84" y="207"/>
                    <a:pt x="84" y="207"/>
                  </a:cubicBezTo>
                  <a:cubicBezTo>
                    <a:pt x="84" y="206"/>
                    <a:pt x="83" y="206"/>
                    <a:pt x="83" y="205"/>
                  </a:cubicBezTo>
                  <a:cubicBezTo>
                    <a:pt x="83" y="204"/>
                    <a:pt x="83" y="203"/>
                    <a:pt x="84" y="202"/>
                  </a:cubicBezTo>
                  <a:cubicBezTo>
                    <a:pt x="84" y="201"/>
                    <a:pt x="84" y="201"/>
                    <a:pt x="84" y="201"/>
                  </a:cubicBezTo>
                  <a:cubicBezTo>
                    <a:pt x="85" y="201"/>
                    <a:pt x="86" y="201"/>
                    <a:pt x="88" y="202"/>
                  </a:cubicBezTo>
                  <a:cubicBezTo>
                    <a:pt x="88" y="202"/>
                    <a:pt x="90" y="203"/>
                    <a:pt x="91" y="203"/>
                  </a:cubicBezTo>
                  <a:cubicBezTo>
                    <a:pt x="91" y="203"/>
                    <a:pt x="91" y="204"/>
                    <a:pt x="92" y="204"/>
                  </a:cubicBezTo>
                  <a:cubicBezTo>
                    <a:pt x="92" y="205"/>
                    <a:pt x="93" y="206"/>
                    <a:pt x="94" y="206"/>
                  </a:cubicBezTo>
                  <a:cubicBezTo>
                    <a:pt x="94" y="206"/>
                    <a:pt x="95" y="206"/>
                    <a:pt x="95" y="206"/>
                  </a:cubicBezTo>
                  <a:cubicBezTo>
                    <a:pt x="96" y="205"/>
                    <a:pt x="96" y="203"/>
                    <a:pt x="96" y="203"/>
                  </a:cubicBezTo>
                  <a:cubicBezTo>
                    <a:pt x="96" y="201"/>
                    <a:pt x="95" y="200"/>
                    <a:pt x="95" y="200"/>
                  </a:cubicBezTo>
                  <a:cubicBezTo>
                    <a:pt x="94" y="199"/>
                    <a:pt x="95" y="197"/>
                    <a:pt x="95" y="197"/>
                  </a:cubicBezTo>
                  <a:cubicBezTo>
                    <a:pt x="94" y="196"/>
                    <a:pt x="94" y="195"/>
                    <a:pt x="94" y="194"/>
                  </a:cubicBezTo>
                  <a:cubicBezTo>
                    <a:pt x="93" y="193"/>
                    <a:pt x="92" y="192"/>
                    <a:pt x="92" y="191"/>
                  </a:cubicBezTo>
                  <a:cubicBezTo>
                    <a:pt x="91" y="190"/>
                    <a:pt x="91" y="189"/>
                    <a:pt x="91" y="188"/>
                  </a:cubicBezTo>
                  <a:cubicBezTo>
                    <a:pt x="91" y="187"/>
                    <a:pt x="90" y="187"/>
                    <a:pt x="89" y="186"/>
                  </a:cubicBezTo>
                  <a:cubicBezTo>
                    <a:pt x="89" y="186"/>
                    <a:pt x="87" y="186"/>
                    <a:pt x="86" y="186"/>
                  </a:cubicBezTo>
                  <a:cubicBezTo>
                    <a:pt x="86" y="186"/>
                    <a:pt x="85" y="185"/>
                    <a:pt x="84" y="184"/>
                  </a:cubicBezTo>
                  <a:cubicBezTo>
                    <a:pt x="84" y="184"/>
                    <a:pt x="83" y="183"/>
                    <a:pt x="83" y="182"/>
                  </a:cubicBezTo>
                  <a:cubicBezTo>
                    <a:pt x="82" y="181"/>
                    <a:pt x="83" y="180"/>
                    <a:pt x="83" y="179"/>
                  </a:cubicBezTo>
                  <a:cubicBezTo>
                    <a:pt x="83" y="179"/>
                    <a:pt x="84" y="178"/>
                    <a:pt x="84" y="177"/>
                  </a:cubicBezTo>
                  <a:cubicBezTo>
                    <a:pt x="85" y="177"/>
                    <a:pt x="85" y="176"/>
                    <a:pt x="86" y="176"/>
                  </a:cubicBezTo>
                  <a:cubicBezTo>
                    <a:pt x="86" y="175"/>
                    <a:pt x="86" y="173"/>
                    <a:pt x="86" y="173"/>
                  </a:cubicBezTo>
                  <a:cubicBezTo>
                    <a:pt x="87" y="172"/>
                    <a:pt x="88" y="171"/>
                    <a:pt x="88" y="171"/>
                  </a:cubicBezTo>
                  <a:cubicBezTo>
                    <a:pt x="89" y="170"/>
                    <a:pt x="89" y="168"/>
                    <a:pt x="88" y="168"/>
                  </a:cubicBezTo>
                  <a:cubicBezTo>
                    <a:pt x="88" y="167"/>
                    <a:pt x="87" y="166"/>
                    <a:pt x="87" y="165"/>
                  </a:cubicBezTo>
                  <a:cubicBezTo>
                    <a:pt x="87" y="164"/>
                    <a:pt x="87" y="163"/>
                    <a:pt x="87" y="162"/>
                  </a:cubicBezTo>
                  <a:cubicBezTo>
                    <a:pt x="87" y="161"/>
                    <a:pt x="88" y="160"/>
                    <a:pt x="88" y="160"/>
                  </a:cubicBezTo>
                  <a:cubicBezTo>
                    <a:pt x="88" y="159"/>
                    <a:pt x="88" y="157"/>
                    <a:pt x="88" y="157"/>
                  </a:cubicBezTo>
                  <a:cubicBezTo>
                    <a:pt x="88" y="156"/>
                    <a:pt x="88" y="155"/>
                    <a:pt x="88" y="154"/>
                  </a:cubicBezTo>
                  <a:cubicBezTo>
                    <a:pt x="88" y="154"/>
                    <a:pt x="86" y="154"/>
                    <a:pt x="86" y="154"/>
                  </a:cubicBezTo>
                  <a:cubicBezTo>
                    <a:pt x="86" y="153"/>
                    <a:pt x="86" y="152"/>
                    <a:pt x="86" y="151"/>
                  </a:cubicBezTo>
                  <a:cubicBezTo>
                    <a:pt x="86" y="151"/>
                    <a:pt x="86" y="150"/>
                    <a:pt x="87" y="150"/>
                  </a:cubicBezTo>
                  <a:cubicBezTo>
                    <a:pt x="88" y="150"/>
                    <a:pt x="89" y="149"/>
                    <a:pt x="89" y="148"/>
                  </a:cubicBezTo>
                  <a:cubicBezTo>
                    <a:pt x="89" y="148"/>
                    <a:pt x="90" y="146"/>
                    <a:pt x="90" y="144"/>
                  </a:cubicBezTo>
                  <a:cubicBezTo>
                    <a:pt x="91" y="143"/>
                    <a:pt x="91" y="140"/>
                    <a:pt x="90" y="139"/>
                  </a:cubicBezTo>
                  <a:cubicBezTo>
                    <a:pt x="90" y="138"/>
                    <a:pt x="89" y="136"/>
                    <a:pt x="88" y="135"/>
                  </a:cubicBezTo>
                  <a:cubicBezTo>
                    <a:pt x="88" y="134"/>
                    <a:pt x="86" y="132"/>
                    <a:pt x="85" y="131"/>
                  </a:cubicBezTo>
                  <a:cubicBezTo>
                    <a:pt x="85" y="130"/>
                    <a:pt x="84" y="128"/>
                    <a:pt x="83" y="128"/>
                  </a:cubicBezTo>
                  <a:cubicBezTo>
                    <a:pt x="82" y="127"/>
                    <a:pt x="82" y="127"/>
                    <a:pt x="81" y="127"/>
                  </a:cubicBezTo>
                  <a:cubicBezTo>
                    <a:pt x="81" y="127"/>
                    <a:pt x="81" y="128"/>
                    <a:pt x="80" y="128"/>
                  </a:cubicBezTo>
                  <a:cubicBezTo>
                    <a:pt x="79" y="128"/>
                    <a:pt x="78" y="128"/>
                    <a:pt x="77" y="128"/>
                  </a:cubicBezTo>
                  <a:cubicBezTo>
                    <a:pt x="76" y="128"/>
                    <a:pt x="76" y="126"/>
                    <a:pt x="76" y="126"/>
                  </a:cubicBezTo>
                  <a:cubicBezTo>
                    <a:pt x="75" y="125"/>
                    <a:pt x="75" y="124"/>
                    <a:pt x="75" y="123"/>
                  </a:cubicBezTo>
                  <a:cubicBezTo>
                    <a:pt x="76" y="123"/>
                    <a:pt x="77" y="123"/>
                    <a:pt x="78" y="122"/>
                  </a:cubicBezTo>
                  <a:cubicBezTo>
                    <a:pt x="78" y="121"/>
                    <a:pt x="79" y="118"/>
                    <a:pt x="80" y="117"/>
                  </a:cubicBezTo>
                  <a:cubicBezTo>
                    <a:pt x="81" y="116"/>
                    <a:pt x="82" y="114"/>
                    <a:pt x="83" y="114"/>
                  </a:cubicBezTo>
                  <a:cubicBezTo>
                    <a:pt x="84" y="113"/>
                    <a:pt x="86" y="111"/>
                    <a:pt x="86" y="111"/>
                  </a:cubicBezTo>
                  <a:cubicBezTo>
                    <a:pt x="87" y="110"/>
                    <a:pt x="88" y="109"/>
                    <a:pt x="88" y="108"/>
                  </a:cubicBezTo>
                  <a:cubicBezTo>
                    <a:pt x="89" y="107"/>
                    <a:pt x="90" y="106"/>
                    <a:pt x="91" y="105"/>
                  </a:cubicBezTo>
                  <a:cubicBezTo>
                    <a:pt x="91" y="104"/>
                    <a:pt x="93" y="104"/>
                    <a:pt x="94" y="103"/>
                  </a:cubicBezTo>
                  <a:cubicBezTo>
                    <a:pt x="95" y="103"/>
                    <a:pt x="98" y="103"/>
                    <a:pt x="99" y="103"/>
                  </a:cubicBezTo>
                  <a:cubicBezTo>
                    <a:pt x="116" y="104"/>
                    <a:pt x="150" y="108"/>
                    <a:pt x="166" y="106"/>
                  </a:cubicBezTo>
                  <a:cubicBezTo>
                    <a:pt x="167" y="106"/>
                    <a:pt x="168" y="105"/>
                    <a:pt x="170" y="105"/>
                  </a:cubicBezTo>
                  <a:cubicBezTo>
                    <a:pt x="170" y="104"/>
                    <a:pt x="173" y="104"/>
                    <a:pt x="174" y="103"/>
                  </a:cubicBezTo>
                  <a:cubicBezTo>
                    <a:pt x="176" y="103"/>
                    <a:pt x="179" y="104"/>
                    <a:pt x="180" y="103"/>
                  </a:cubicBezTo>
                  <a:cubicBezTo>
                    <a:pt x="181" y="103"/>
                    <a:pt x="183" y="101"/>
                    <a:pt x="184" y="100"/>
                  </a:cubicBezTo>
                  <a:cubicBezTo>
                    <a:pt x="185" y="98"/>
                    <a:pt x="187" y="95"/>
                    <a:pt x="187" y="94"/>
                  </a:cubicBezTo>
                  <a:cubicBezTo>
                    <a:pt x="189" y="92"/>
                    <a:pt x="190" y="88"/>
                    <a:pt x="192" y="87"/>
                  </a:cubicBezTo>
                  <a:cubicBezTo>
                    <a:pt x="192" y="85"/>
                    <a:pt x="195" y="83"/>
                    <a:pt x="196" y="81"/>
                  </a:cubicBezTo>
                  <a:cubicBezTo>
                    <a:pt x="197" y="80"/>
                    <a:pt x="197" y="75"/>
                    <a:pt x="198" y="74"/>
                  </a:cubicBezTo>
                  <a:cubicBezTo>
                    <a:pt x="199" y="74"/>
                    <a:pt x="200" y="73"/>
                    <a:pt x="201" y="73"/>
                  </a:cubicBezTo>
                  <a:cubicBezTo>
                    <a:pt x="202" y="73"/>
                    <a:pt x="204" y="75"/>
                    <a:pt x="204" y="75"/>
                  </a:cubicBezTo>
                  <a:cubicBezTo>
                    <a:pt x="206" y="75"/>
                    <a:pt x="207" y="73"/>
                    <a:pt x="207" y="73"/>
                  </a:cubicBezTo>
                  <a:cubicBezTo>
                    <a:pt x="209" y="73"/>
                    <a:pt x="210" y="71"/>
                    <a:pt x="212" y="72"/>
                  </a:cubicBezTo>
                  <a:cubicBezTo>
                    <a:pt x="213" y="73"/>
                    <a:pt x="213" y="77"/>
                    <a:pt x="214" y="78"/>
                  </a:cubicBezTo>
                  <a:cubicBezTo>
                    <a:pt x="215" y="80"/>
                    <a:pt x="215" y="84"/>
                    <a:pt x="216" y="85"/>
                  </a:cubicBezTo>
                  <a:cubicBezTo>
                    <a:pt x="216" y="85"/>
                    <a:pt x="218" y="85"/>
                    <a:pt x="219" y="85"/>
                  </a:cubicBezTo>
                  <a:cubicBezTo>
                    <a:pt x="220" y="86"/>
                    <a:pt x="222" y="88"/>
                    <a:pt x="223" y="89"/>
                  </a:cubicBezTo>
                  <a:cubicBezTo>
                    <a:pt x="226" y="90"/>
                    <a:pt x="231" y="88"/>
                    <a:pt x="233" y="88"/>
                  </a:cubicBezTo>
                  <a:cubicBezTo>
                    <a:pt x="235" y="88"/>
                    <a:pt x="238" y="89"/>
                    <a:pt x="240" y="90"/>
                  </a:cubicBezTo>
                  <a:cubicBezTo>
                    <a:pt x="240" y="90"/>
                    <a:pt x="242" y="91"/>
                    <a:pt x="243" y="91"/>
                  </a:cubicBezTo>
                  <a:cubicBezTo>
                    <a:pt x="244" y="90"/>
                    <a:pt x="246" y="88"/>
                    <a:pt x="248" y="88"/>
                  </a:cubicBezTo>
                  <a:cubicBezTo>
                    <a:pt x="249" y="87"/>
                    <a:pt x="251" y="86"/>
                    <a:pt x="251" y="86"/>
                  </a:cubicBezTo>
                  <a:cubicBezTo>
                    <a:pt x="252" y="85"/>
                    <a:pt x="253" y="85"/>
                    <a:pt x="254" y="84"/>
                  </a:cubicBezTo>
                  <a:cubicBezTo>
                    <a:pt x="255" y="84"/>
                    <a:pt x="256" y="83"/>
                    <a:pt x="256" y="82"/>
                  </a:cubicBezTo>
                  <a:cubicBezTo>
                    <a:pt x="257" y="81"/>
                    <a:pt x="257" y="79"/>
                    <a:pt x="257" y="78"/>
                  </a:cubicBezTo>
                  <a:cubicBezTo>
                    <a:pt x="256" y="77"/>
                    <a:pt x="254" y="75"/>
                    <a:pt x="253" y="74"/>
                  </a:cubicBezTo>
                  <a:cubicBezTo>
                    <a:pt x="253" y="74"/>
                    <a:pt x="253" y="72"/>
                    <a:pt x="253" y="71"/>
                  </a:cubicBezTo>
                  <a:cubicBezTo>
                    <a:pt x="252" y="71"/>
                    <a:pt x="250" y="70"/>
                    <a:pt x="249" y="70"/>
                  </a:cubicBezTo>
                  <a:cubicBezTo>
                    <a:pt x="249" y="69"/>
                    <a:pt x="249" y="68"/>
                    <a:pt x="249" y="67"/>
                  </a:cubicBezTo>
                  <a:cubicBezTo>
                    <a:pt x="249" y="67"/>
                    <a:pt x="249" y="65"/>
                    <a:pt x="249" y="64"/>
                  </a:cubicBezTo>
                  <a:cubicBezTo>
                    <a:pt x="250" y="63"/>
                    <a:pt x="250" y="63"/>
                    <a:pt x="250" y="63"/>
                  </a:cubicBezTo>
                  <a:cubicBezTo>
                    <a:pt x="251" y="63"/>
                    <a:pt x="253" y="62"/>
                    <a:pt x="254" y="62"/>
                  </a:cubicBezTo>
                  <a:cubicBezTo>
                    <a:pt x="256" y="63"/>
                    <a:pt x="259" y="63"/>
                    <a:pt x="260" y="64"/>
                  </a:cubicBezTo>
                  <a:cubicBezTo>
                    <a:pt x="261" y="64"/>
                    <a:pt x="261" y="65"/>
                    <a:pt x="262" y="65"/>
                  </a:cubicBezTo>
                  <a:cubicBezTo>
                    <a:pt x="263" y="65"/>
                    <a:pt x="263" y="63"/>
                    <a:pt x="265" y="63"/>
                  </a:cubicBezTo>
                  <a:cubicBezTo>
                    <a:pt x="265" y="62"/>
                    <a:pt x="268" y="63"/>
                    <a:pt x="268" y="62"/>
                  </a:cubicBezTo>
                  <a:cubicBezTo>
                    <a:pt x="269" y="61"/>
                    <a:pt x="268" y="58"/>
                    <a:pt x="267" y="57"/>
                  </a:cubicBezTo>
                  <a:cubicBezTo>
                    <a:pt x="266" y="56"/>
                    <a:pt x="264" y="55"/>
                    <a:pt x="263" y="54"/>
                  </a:cubicBezTo>
                  <a:cubicBezTo>
                    <a:pt x="263" y="53"/>
                    <a:pt x="262" y="51"/>
                    <a:pt x="262" y="51"/>
                  </a:cubicBezTo>
                  <a:cubicBezTo>
                    <a:pt x="262" y="50"/>
                    <a:pt x="262" y="48"/>
                    <a:pt x="262" y="47"/>
                  </a:cubicBezTo>
                  <a:cubicBezTo>
                    <a:pt x="262" y="45"/>
                    <a:pt x="265" y="44"/>
                    <a:pt x="265" y="44"/>
                  </a:cubicBezTo>
                  <a:cubicBezTo>
                    <a:pt x="266" y="43"/>
                    <a:pt x="268" y="41"/>
                    <a:pt x="268" y="40"/>
                  </a:cubicBezTo>
                  <a:cubicBezTo>
                    <a:pt x="268" y="39"/>
                    <a:pt x="267" y="38"/>
                    <a:pt x="266" y="37"/>
                  </a:cubicBezTo>
                  <a:cubicBezTo>
                    <a:pt x="266" y="35"/>
                    <a:pt x="267" y="33"/>
                    <a:pt x="267" y="32"/>
                  </a:cubicBezTo>
                  <a:cubicBezTo>
                    <a:pt x="266" y="31"/>
                    <a:pt x="265" y="30"/>
                    <a:pt x="264" y="30"/>
                  </a:cubicBezTo>
                  <a:cubicBezTo>
                    <a:pt x="263" y="28"/>
                    <a:pt x="260" y="28"/>
                    <a:pt x="259" y="27"/>
                  </a:cubicBezTo>
                  <a:cubicBezTo>
                    <a:pt x="258" y="26"/>
                    <a:pt x="256" y="24"/>
                    <a:pt x="256" y="23"/>
                  </a:cubicBezTo>
                  <a:cubicBezTo>
                    <a:pt x="256" y="22"/>
                    <a:pt x="255" y="21"/>
                    <a:pt x="255" y="20"/>
                  </a:cubicBezTo>
                  <a:cubicBezTo>
                    <a:pt x="255" y="18"/>
                    <a:pt x="255" y="15"/>
                    <a:pt x="255" y="14"/>
                  </a:cubicBezTo>
                  <a:cubicBezTo>
                    <a:pt x="256" y="13"/>
                    <a:pt x="256" y="11"/>
                    <a:pt x="257" y="11"/>
                  </a:cubicBezTo>
                  <a:cubicBezTo>
                    <a:pt x="258" y="10"/>
                    <a:pt x="261" y="9"/>
                    <a:pt x="261" y="8"/>
                  </a:cubicBezTo>
                  <a:cubicBezTo>
                    <a:pt x="262" y="7"/>
                    <a:pt x="262" y="5"/>
                    <a:pt x="262" y="4"/>
                  </a:cubicBezTo>
                  <a:cubicBezTo>
                    <a:pt x="262" y="4"/>
                    <a:pt x="261" y="1"/>
                    <a:pt x="261" y="1"/>
                  </a:cubicBezTo>
                  <a:cubicBezTo>
                    <a:pt x="262" y="0"/>
                    <a:pt x="263" y="1"/>
                    <a:pt x="263" y="1"/>
                  </a:cubicBezTo>
                  <a:cubicBezTo>
                    <a:pt x="266" y="1"/>
                    <a:pt x="270" y="2"/>
                    <a:pt x="272" y="2"/>
                  </a:cubicBezTo>
                  <a:cubicBezTo>
                    <a:pt x="273" y="3"/>
                    <a:pt x="276" y="4"/>
                    <a:pt x="278" y="5"/>
                  </a:cubicBezTo>
                  <a:cubicBezTo>
                    <a:pt x="279" y="5"/>
                    <a:pt x="281" y="5"/>
                    <a:pt x="282" y="5"/>
                  </a:cubicBezTo>
                  <a:cubicBezTo>
                    <a:pt x="282" y="6"/>
                    <a:pt x="285" y="7"/>
                    <a:pt x="286" y="7"/>
                  </a:cubicBezTo>
                  <a:cubicBezTo>
                    <a:pt x="287" y="7"/>
                    <a:pt x="289" y="8"/>
                    <a:pt x="290" y="8"/>
                  </a:cubicBezTo>
                  <a:cubicBezTo>
                    <a:pt x="291" y="7"/>
                    <a:pt x="291" y="5"/>
                    <a:pt x="292" y="5"/>
                  </a:cubicBezTo>
                  <a:cubicBezTo>
                    <a:pt x="294" y="4"/>
                    <a:pt x="297" y="4"/>
                    <a:pt x="298" y="4"/>
                  </a:cubicBezTo>
                  <a:cubicBezTo>
                    <a:pt x="300" y="4"/>
                    <a:pt x="302" y="3"/>
                    <a:pt x="304" y="3"/>
                  </a:cubicBezTo>
                  <a:cubicBezTo>
                    <a:pt x="305" y="3"/>
                    <a:pt x="307" y="3"/>
                    <a:pt x="308" y="3"/>
                  </a:cubicBezTo>
                  <a:cubicBezTo>
                    <a:pt x="308" y="4"/>
                    <a:pt x="308" y="5"/>
                    <a:pt x="309" y="6"/>
                  </a:cubicBezTo>
                  <a:cubicBezTo>
                    <a:pt x="310" y="10"/>
                    <a:pt x="314" y="17"/>
                    <a:pt x="315" y="21"/>
                  </a:cubicBezTo>
                  <a:cubicBezTo>
                    <a:pt x="317" y="24"/>
                    <a:pt x="320" y="30"/>
                    <a:pt x="322" y="33"/>
                  </a:cubicBezTo>
                  <a:cubicBezTo>
                    <a:pt x="324" y="34"/>
                    <a:pt x="328" y="37"/>
                    <a:pt x="329" y="39"/>
                  </a:cubicBezTo>
                  <a:cubicBezTo>
                    <a:pt x="330" y="41"/>
                    <a:pt x="330" y="46"/>
                    <a:pt x="331" y="48"/>
                  </a:cubicBezTo>
                  <a:cubicBezTo>
                    <a:pt x="331" y="52"/>
                    <a:pt x="334" y="59"/>
                    <a:pt x="335" y="62"/>
                  </a:cubicBezTo>
                  <a:cubicBezTo>
                    <a:pt x="337" y="66"/>
                    <a:pt x="341" y="73"/>
                    <a:pt x="343" y="77"/>
                  </a:cubicBezTo>
                  <a:cubicBezTo>
                    <a:pt x="344" y="80"/>
                    <a:pt x="344" y="85"/>
                    <a:pt x="344" y="88"/>
                  </a:cubicBezTo>
                  <a:cubicBezTo>
                    <a:pt x="345" y="90"/>
                    <a:pt x="346" y="94"/>
                    <a:pt x="346" y="95"/>
                  </a:cubicBezTo>
                  <a:cubicBezTo>
                    <a:pt x="346" y="97"/>
                    <a:pt x="346" y="99"/>
                    <a:pt x="346" y="100"/>
                  </a:cubicBezTo>
                  <a:cubicBezTo>
                    <a:pt x="344" y="101"/>
                    <a:pt x="341" y="98"/>
                    <a:pt x="340" y="98"/>
                  </a:cubicBezTo>
                  <a:cubicBezTo>
                    <a:pt x="339" y="99"/>
                    <a:pt x="337" y="101"/>
                    <a:pt x="335" y="101"/>
                  </a:cubicBezTo>
                  <a:cubicBezTo>
                    <a:pt x="334" y="102"/>
                    <a:pt x="331" y="104"/>
                    <a:pt x="329" y="104"/>
                  </a:cubicBezTo>
                  <a:cubicBezTo>
                    <a:pt x="328" y="105"/>
                    <a:pt x="326" y="105"/>
                    <a:pt x="325" y="106"/>
                  </a:cubicBezTo>
                  <a:cubicBezTo>
                    <a:pt x="325" y="107"/>
                    <a:pt x="327" y="109"/>
                    <a:pt x="327" y="110"/>
                  </a:cubicBezTo>
                  <a:cubicBezTo>
                    <a:pt x="328" y="111"/>
                    <a:pt x="332" y="110"/>
                    <a:pt x="333" y="111"/>
                  </a:cubicBezTo>
                  <a:cubicBezTo>
                    <a:pt x="334" y="112"/>
                    <a:pt x="333" y="114"/>
                    <a:pt x="333" y="116"/>
                  </a:cubicBezTo>
                  <a:cubicBezTo>
                    <a:pt x="332" y="117"/>
                    <a:pt x="330" y="118"/>
                    <a:pt x="329" y="118"/>
                  </a:cubicBezTo>
                  <a:cubicBezTo>
                    <a:pt x="328" y="120"/>
                    <a:pt x="327" y="122"/>
                    <a:pt x="327" y="123"/>
                  </a:cubicBezTo>
                  <a:cubicBezTo>
                    <a:pt x="327" y="126"/>
                    <a:pt x="328" y="130"/>
                    <a:pt x="328" y="131"/>
                  </a:cubicBezTo>
                  <a:cubicBezTo>
                    <a:pt x="328" y="133"/>
                    <a:pt x="328" y="137"/>
                    <a:pt x="328" y="139"/>
                  </a:cubicBezTo>
                  <a:cubicBezTo>
                    <a:pt x="328" y="141"/>
                    <a:pt x="328" y="145"/>
                    <a:pt x="328" y="146"/>
                  </a:cubicBezTo>
                  <a:cubicBezTo>
                    <a:pt x="327" y="148"/>
                    <a:pt x="324" y="150"/>
                    <a:pt x="323" y="152"/>
                  </a:cubicBezTo>
                  <a:cubicBezTo>
                    <a:pt x="322" y="153"/>
                    <a:pt x="321" y="156"/>
                    <a:pt x="321" y="157"/>
                  </a:cubicBezTo>
                  <a:cubicBezTo>
                    <a:pt x="322" y="158"/>
                    <a:pt x="325" y="159"/>
                    <a:pt x="327" y="160"/>
                  </a:cubicBezTo>
                  <a:cubicBezTo>
                    <a:pt x="328" y="160"/>
                    <a:pt x="332" y="157"/>
                    <a:pt x="334" y="158"/>
                  </a:cubicBezTo>
                  <a:cubicBezTo>
                    <a:pt x="334" y="158"/>
                    <a:pt x="336" y="160"/>
                    <a:pt x="337" y="161"/>
                  </a:cubicBezTo>
                  <a:cubicBezTo>
                    <a:pt x="337" y="161"/>
                    <a:pt x="337" y="164"/>
                    <a:pt x="337" y="165"/>
                  </a:cubicBezTo>
                  <a:cubicBezTo>
                    <a:pt x="337" y="166"/>
                    <a:pt x="335" y="167"/>
                    <a:pt x="335" y="168"/>
                  </a:cubicBezTo>
                  <a:cubicBezTo>
                    <a:pt x="335" y="169"/>
                    <a:pt x="337" y="170"/>
                    <a:pt x="337" y="171"/>
                  </a:cubicBezTo>
                  <a:cubicBezTo>
                    <a:pt x="337" y="173"/>
                    <a:pt x="336" y="174"/>
                    <a:pt x="335" y="175"/>
                  </a:cubicBezTo>
                  <a:cubicBezTo>
                    <a:pt x="334" y="176"/>
                    <a:pt x="330" y="176"/>
                    <a:pt x="329" y="177"/>
                  </a:cubicBezTo>
                  <a:cubicBezTo>
                    <a:pt x="328" y="178"/>
                    <a:pt x="326" y="181"/>
                    <a:pt x="325" y="182"/>
                  </a:cubicBezTo>
                  <a:cubicBezTo>
                    <a:pt x="324" y="184"/>
                    <a:pt x="324" y="189"/>
                    <a:pt x="325" y="191"/>
                  </a:cubicBezTo>
                  <a:cubicBezTo>
                    <a:pt x="325" y="194"/>
                    <a:pt x="329" y="201"/>
                    <a:pt x="331" y="204"/>
                  </a:cubicBezTo>
                  <a:cubicBezTo>
                    <a:pt x="332" y="206"/>
                    <a:pt x="334" y="210"/>
                    <a:pt x="335" y="211"/>
                  </a:cubicBezTo>
                  <a:cubicBezTo>
                    <a:pt x="337" y="212"/>
                    <a:pt x="338" y="213"/>
                    <a:pt x="340" y="213"/>
                  </a:cubicBezTo>
                  <a:cubicBezTo>
                    <a:pt x="341" y="214"/>
                    <a:pt x="343" y="213"/>
                    <a:pt x="344" y="213"/>
                  </a:cubicBezTo>
                  <a:cubicBezTo>
                    <a:pt x="347" y="213"/>
                    <a:pt x="351" y="213"/>
                    <a:pt x="353" y="213"/>
                  </a:cubicBezTo>
                  <a:cubicBezTo>
                    <a:pt x="354" y="213"/>
                    <a:pt x="356" y="214"/>
                    <a:pt x="357" y="215"/>
                  </a:cubicBezTo>
                  <a:cubicBezTo>
                    <a:pt x="358" y="216"/>
                    <a:pt x="356" y="219"/>
                    <a:pt x="357" y="221"/>
                  </a:cubicBezTo>
                  <a:cubicBezTo>
                    <a:pt x="357" y="222"/>
                    <a:pt x="359" y="224"/>
                    <a:pt x="360" y="226"/>
                  </a:cubicBezTo>
                  <a:cubicBezTo>
                    <a:pt x="360" y="227"/>
                    <a:pt x="362" y="229"/>
                    <a:pt x="362" y="230"/>
                  </a:cubicBezTo>
                  <a:cubicBezTo>
                    <a:pt x="363" y="231"/>
                    <a:pt x="361" y="233"/>
                    <a:pt x="361" y="234"/>
                  </a:cubicBezTo>
                  <a:cubicBezTo>
                    <a:pt x="360" y="235"/>
                    <a:pt x="357" y="236"/>
                    <a:pt x="356" y="237"/>
                  </a:cubicBezTo>
                  <a:cubicBezTo>
                    <a:pt x="355" y="237"/>
                    <a:pt x="353" y="239"/>
                    <a:pt x="352" y="240"/>
                  </a:cubicBezTo>
                  <a:cubicBezTo>
                    <a:pt x="351" y="240"/>
                    <a:pt x="351" y="243"/>
                    <a:pt x="351" y="244"/>
                  </a:cubicBezTo>
                  <a:cubicBezTo>
                    <a:pt x="351" y="245"/>
                    <a:pt x="352" y="248"/>
                    <a:pt x="353" y="249"/>
                  </a:cubicBezTo>
                  <a:cubicBezTo>
                    <a:pt x="354" y="250"/>
                    <a:pt x="356" y="251"/>
                    <a:pt x="356" y="252"/>
                  </a:cubicBezTo>
                  <a:cubicBezTo>
                    <a:pt x="357" y="253"/>
                    <a:pt x="358" y="254"/>
                    <a:pt x="358" y="256"/>
                  </a:cubicBezTo>
                  <a:cubicBezTo>
                    <a:pt x="358" y="257"/>
                    <a:pt x="357" y="258"/>
                    <a:pt x="357" y="259"/>
                  </a:cubicBezTo>
                  <a:cubicBezTo>
                    <a:pt x="357" y="260"/>
                    <a:pt x="356" y="262"/>
                    <a:pt x="357" y="263"/>
                  </a:cubicBezTo>
                  <a:cubicBezTo>
                    <a:pt x="357" y="264"/>
                    <a:pt x="359" y="266"/>
                    <a:pt x="360" y="267"/>
                  </a:cubicBezTo>
                  <a:cubicBezTo>
                    <a:pt x="360" y="268"/>
                    <a:pt x="363" y="269"/>
                    <a:pt x="363" y="269"/>
                  </a:cubicBezTo>
                  <a:cubicBezTo>
                    <a:pt x="364" y="270"/>
                    <a:pt x="367" y="270"/>
                    <a:pt x="368" y="270"/>
                  </a:cubicBezTo>
                  <a:cubicBezTo>
                    <a:pt x="369" y="271"/>
                    <a:pt x="372" y="272"/>
                    <a:pt x="373" y="272"/>
                  </a:cubicBezTo>
                  <a:cubicBezTo>
                    <a:pt x="374" y="273"/>
                    <a:pt x="376" y="274"/>
                    <a:pt x="376" y="274"/>
                  </a:cubicBezTo>
                  <a:cubicBezTo>
                    <a:pt x="377" y="276"/>
                    <a:pt x="377" y="278"/>
                    <a:pt x="379" y="279"/>
                  </a:cubicBezTo>
                  <a:cubicBezTo>
                    <a:pt x="379" y="280"/>
                    <a:pt x="380" y="280"/>
                    <a:pt x="381" y="281"/>
                  </a:cubicBezTo>
                  <a:cubicBezTo>
                    <a:pt x="382" y="281"/>
                    <a:pt x="384" y="280"/>
                    <a:pt x="385" y="280"/>
                  </a:cubicBezTo>
                  <a:cubicBezTo>
                    <a:pt x="386" y="280"/>
                    <a:pt x="387" y="282"/>
                    <a:pt x="387" y="282"/>
                  </a:cubicBezTo>
                  <a:cubicBezTo>
                    <a:pt x="387" y="283"/>
                    <a:pt x="387" y="284"/>
                    <a:pt x="387" y="284"/>
                  </a:cubicBezTo>
                  <a:cubicBezTo>
                    <a:pt x="387" y="286"/>
                    <a:pt x="386" y="287"/>
                    <a:pt x="386" y="288"/>
                  </a:cubicBezTo>
                  <a:cubicBezTo>
                    <a:pt x="386" y="289"/>
                    <a:pt x="386" y="290"/>
                    <a:pt x="386" y="291"/>
                  </a:cubicBezTo>
                  <a:cubicBezTo>
                    <a:pt x="387" y="292"/>
                    <a:pt x="388" y="294"/>
                    <a:pt x="389" y="295"/>
                  </a:cubicBezTo>
                  <a:cubicBezTo>
                    <a:pt x="390" y="297"/>
                    <a:pt x="392" y="299"/>
                    <a:pt x="392" y="301"/>
                  </a:cubicBezTo>
                  <a:cubicBezTo>
                    <a:pt x="392" y="303"/>
                    <a:pt x="391" y="305"/>
                    <a:pt x="390" y="307"/>
                  </a:cubicBezTo>
                  <a:cubicBezTo>
                    <a:pt x="390" y="309"/>
                    <a:pt x="389" y="312"/>
                    <a:pt x="388" y="313"/>
                  </a:cubicBezTo>
                  <a:cubicBezTo>
                    <a:pt x="387" y="314"/>
                    <a:pt x="385" y="317"/>
                    <a:pt x="384" y="318"/>
                  </a:cubicBezTo>
                  <a:cubicBezTo>
                    <a:pt x="384" y="319"/>
                    <a:pt x="381" y="321"/>
                    <a:pt x="381" y="322"/>
                  </a:cubicBezTo>
                  <a:cubicBezTo>
                    <a:pt x="380" y="323"/>
                    <a:pt x="379" y="324"/>
                    <a:pt x="378" y="325"/>
                  </a:cubicBezTo>
                  <a:cubicBezTo>
                    <a:pt x="377" y="326"/>
                    <a:pt x="377" y="329"/>
                    <a:pt x="377" y="330"/>
                  </a:cubicBezTo>
                  <a:cubicBezTo>
                    <a:pt x="377" y="332"/>
                    <a:pt x="376" y="335"/>
                    <a:pt x="374" y="337"/>
                  </a:cubicBezTo>
                  <a:cubicBezTo>
                    <a:pt x="374" y="338"/>
                    <a:pt x="373" y="340"/>
                    <a:pt x="371" y="340"/>
                  </a:cubicBezTo>
                  <a:cubicBezTo>
                    <a:pt x="370" y="342"/>
                    <a:pt x="366" y="343"/>
                    <a:pt x="364" y="344"/>
                  </a:cubicBezTo>
                  <a:cubicBezTo>
                    <a:pt x="363" y="345"/>
                    <a:pt x="362" y="346"/>
                    <a:pt x="362" y="346"/>
                  </a:cubicBezTo>
                  <a:cubicBezTo>
                    <a:pt x="362" y="346"/>
                    <a:pt x="362" y="346"/>
                    <a:pt x="362" y="346"/>
                  </a:cubicBezTo>
                  <a:cubicBezTo>
                    <a:pt x="360" y="346"/>
                    <a:pt x="357" y="346"/>
                    <a:pt x="356" y="346"/>
                  </a:cubicBezTo>
                  <a:cubicBezTo>
                    <a:pt x="355" y="346"/>
                    <a:pt x="352" y="348"/>
                    <a:pt x="351" y="349"/>
                  </a:cubicBezTo>
                  <a:cubicBezTo>
                    <a:pt x="350" y="350"/>
                    <a:pt x="349" y="352"/>
                    <a:pt x="348" y="352"/>
                  </a:cubicBezTo>
                  <a:cubicBezTo>
                    <a:pt x="347" y="352"/>
                    <a:pt x="346" y="352"/>
                    <a:pt x="345" y="351"/>
                  </a:cubicBezTo>
                  <a:cubicBezTo>
                    <a:pt x="344" y="350"/>
                    <a:pt x="343" y="348"/>
                    <a:pt x="343" y="347"/>
                  </a:cubicBezTo>
                  <a:cubicBezTo>
                    <a:pt x="343" y="345"/>
                    <a:pt x="342" y="342"/>
                    <a:pt x="342" y="340"/>
                  </a:cubicBezTo>
                  <a:cubicBezTo>
                    <a:pt x="341" y="339"/>
                    <a:pt x="341" y="336"/>
                    <a:pt x="340" y="335"/>
                  </a:cubicBezTo>
                  <a:cubicBezTo>
                    <a:pt x="340" y="335"/>
                    <a:pt x="340" y="333"/>
                    <a:pt x="338" y="333"/>
                  </a:cubicBezTo>
                  <a:cubicBezTo>
                    <a:pt x="338" y="332"/>
                    <a:pt x="335" y="332"/>
                    <a:pt x="334" y="333"/>
                  </a:cubicBezTo>
                  <a:cubicBezTo>
                    <a:pt x="333" y="333"/>
                    <a:pt x="329" y="334"/>
                    <a:pt x="327" y="335"/>
                  </a:cubicBezTo>
                  <a:cubicBezTo>
                    <a:pt x="324" y="336"/>
                    <a:pt x="318" y="337"/>
                    <a:pt x="315" y="338"/>
                  </a:cubicBezTo>
                  <a:cubicBezTo>
                    <a:pt x="314" y="338"/>
                    <a:pt x="310" y="339"/>
                    <a:pt x="307" y="339"/>
                  </a:cubicBezTo>
                  <a:cubicBezTo>
                    <a:pt x="305" y="339"/>
                    <a:pt x="300" y="340"/>
                    <a:pt x="298" y="341"/>
                  </a:cubicBezTo>
                  <a:cubicBezTo>
                    <a:pt x="295" y="341"/>
                    <a:pt x="291" y="340"/>
                    <a:pt x="289" y="340"/>
                  </a:cubicBezTo>
                  <a:cubicBezTo>
                    <a:pt x="287" y="339"/>
                    <a:pt x="281" y="338"/>
                    <a:pt x="278" y="338"/>
                  </a:cubicBezTo>
                  <a:cubicBezTo>
                    <a:pt x="277" y="337"/>
                    <a:pt x="275" y="337"/>
                    <a:pt x="274" y="338"/>
                  </a:cubicBezTo>
                  <a:cubicBezTo>
                    <a:pt x="273" y="338"/>
                    <a:pt x="271" y="339"/>
                    <a:pt x="271" y="340"/>
                  </a:cubicBezTo>
                  <a:cubicBezTo>
                    <a:pt x="270" y="341"/>
                    <a:pt x="269" y="343"/>
                    <a:pt x="268" y="345"/>
                  </a:cubicBezTo>
                  <a:cubicBezTo>
                    <a:pt x="268" y="346"/>
                    <a:pt x="267" y="349"/>
                    <a:pt x="267" y="350"/>
                  </a:cubicBezTo>
                  <a:cubicBezTo>
                    <a:pt x="266" y="351"/>
                    <a:pt x="266" y="352"/>
                    <a:pt x="265" y="353"/>
                  </a:cubicBezTo>
                  <a:cubicBezTo>
                    <a:pt x="265" y="355"/>
                    <a:pt x="265" y="355"/>
                    <a:pt x="265" y="356"/>
                  </a:cubicBezTo>
                  <a:cubicBezTo>
                    <a:pt x="264" y="356"/>
                    <a:pt x="263" y="357"/>
                    <a:pt x="262" y="358"/>
                  </a:cubicBezTo>
                  <a:cubicBezTo>
                    <a:pt x="261" y="359"/>
                    <a:pt x="259" y="362"/>
                    <a:pt x="257" y="361"/>
                  </a:cubicBezTo>
                  <a:cubicBezTo>
                    <a:pt x="255" y="361"/>
                    <a:pt x="253" y="358"/>
                    <a:pt x="252" y="356"/>
                  </a:cubicBezTo>
                  <a:cubicBezTo>
                    <a:pt x="252" y="356"/>
                    <a:pt x="251" y="353"/>
                    <a:pt x="250" y="353"/>
                  </a:cubicBezTo>
                  <a:cubicBezTo>
                    <a:pt x="249" y="351"/>
                    <a:pt x="246" y="348"/>
                    <a:pt x="244" y="347"/>
                  </a:cubicBezTo>
                  <a:cubicBezTo>
                    <a:pt x="243" y="345"/>
                    <a:pt x="239" y="343"/>
                    <a:pt x="237" y="342"/>
                  </a:cubicBezTo>
                  <a:cubicBezTo>
                    <a:pt x="236" y="341"/>
                    <a:pt x="233" y="338"/>
                    <a:pt x="232" y="337"/>
                  </a:cubicBezTo>
                  <a:cubicBezTo>
                    <a:pt x="230" y="336"/>
                    <a:pt x="229" y="335"/>
                    <a:pt x="228" y="335"/>
                  </a:cubicBezTo>
                  <a:cubicBezTo>
                    <a:pt x="227" y="335"/>
                    <a:pt x="225" y="335"/>
                    <a:pt x="224" y="334"/>
                  </a:cubicBezTo>
                  <a:cubicBezTo>
                    <a:pt x="223" y="334"/>
                    <a:pt x="221" y="332"/>
                    <a:pt x="220" y="332"/>
                  </a:cubicBezTo>
                  <a:cubicBezTo>
                    <a:pt x="219" y="331"/>
                    <a:pt x="218" y="330"/>
                    <a:pt x="217" y="330"/>
                  </a:cubicBezTo>
                  <a:cubicBezTo>
                    <a:pt x="216" y="330"/>
                    <a:pt x="214" y="331"/>
                    <a:pt x="213" y="331"/>
                  </a:cubicBezTo>
                  <a:cubicBezTo>
                    <a:pt x="212" y="330"/>
                    <a:pt x="212" y="330"/>
                    <a:pt x="211" y="329"/>
                  </a:cubicBezTo>
                  <a:cubicBezTo>
                    <a:pt x="210" y="329"/>
                    <a:pt x="208" y="328"/>
                    <a:pt x="207" y="328"/>
                  </a:cubicBezTo>
                  <a:cubicBezTo>
                    <a:pt x="205" y="327"/>
                    <a:pt x="202" y="327"/>
                    <a:pt x="200" y="327"/>
                  </a:cubicBezTo>
                  <a:cubicBezTo>
                    <a:pt x="198" y="327"/>
                    <a:pt x="194" y="326"/>
                    <a:pt x="193" y="326"/>
                  </a:cubicBezTo>
                  <a:cubicBezTo>
                    <a:pt x="192" y="326"/>
                    <a:pt x="188" y="326"/>
                    <a:pt x="187" y="326"/>
                  </a:cubicBezTo>
                  <a:cubicBezTo>
                    <a:pt x="186" y="325"/>
                    <a:pt x="184" y="322"/>
                    <a:pt x="183" y="322"/>
                  </a:cubicBezTo>
                  <a:cubicBezTo>
                    <a:pt x="181" y="321"/>
                    <a:pt x="178" y="322"/>
                    <a:pt x="176" y="322"/>
                  </a:cubicBezTo>
                  <a:cubicBezTo>
                    <a:pt x="173" y="323"/>
                    <a:pt x="168" y="326"/>
                    <a:pt x="166" y="327"/>
                  </a:cubicBezTo>
                  <a:cubicBezTo>
                    <a:pt x="164" y="328"/>
                    <a:pt x="161" y="331"/>
                    <a:pt x="160" y="332"/>
                  </a:cubicBezTo>
                  <a:cubicBezTo>
                    <a:pt x="159" y="333"/>
                    <a:pt x="157" y="336"/>
                    <a:pt x="157" y="337"/>
                  </a:cubicBezTo>
                  <a:cubicBezTo>
                    <a:pt x="156" y="338"/>
                    <a:pt x="153" y="339"/>
                    <a:pt x="152" y="340"/>
                  </a:cubicBezTo>
                  <a:cubicBezTo>
                    <a:pt x="151" y="340"/>
                    <a:pt x="149" y="343"/>
                    <a:pt x="148" y="344"/>
                  </a:cubicBezTo>
                  <a:cubicBezTo>
                    <a:pt x="147" y="345"/>
                    <a:pt x="145" y="347"/>
                    <a:pt x="144" y="349"/>
                  </a:cubicBezTo>
                  <a:cubicBezTo>
                    <a:pt x="144" y="350"/>
                    <a:pt x="144" y="353"/>
                    <a:pt x="144" y="353"/>
                  </a:cubicBezTo>
                  <a:cubicBezTo>
                    <a:pt x="145" y="356"/>
                    <a:pt x="145" y="360"/>
                    <a:pt x="146" y="362"/>
                  </a:cubicBezTo>
                  <a:cubicBezTo>
                    <a:pt x="146" y="363"/>
                    <a:pt x="146" y="367"/>
                    <a:pt x="147" y="368"/>
                  </a:cubicBezTo>
                  <a:cubicBezTo>
                    <a:pt x="147" y="370"/>
                    <a:pt x="148" y="374"/>
                    <a:pt x="148" y="376"/>
                  </a:cubicBezTo>
                  <a:cubicBezTo>
                    <a:pt x="148" y="377"/>
                    <a:pt x="147" y="379"/>
                    <a:pt x="147" y="380"/>
                  </a:cubicBezTo>
                  <a:cubicBezTo>
                    <a:pt x="146" y="381"/>
                    <a:pt x="143" y="382"/>
                    <a:pt x="143" y="383"/>
                  </a:cubicBezTo>
                  <a:cubicBezTo>
                    <a:pt x="141" y="384"/>
                    <a:pt x="141" y="388"/>
                    <a:pt x="141" y="390"/>
                  </a:cubicBezTo>
                  <a:cubicBezTo>
                    <a:pt x="141" y="391"/>
                    <a:pt x="142" y="392"/>
                    <a:pt x="142" y="393"/>
                  </a:cubicBezTo>
                  <a:cubicBezTo>
                    <a:pt x="141" y="394"/>
                    <a:pt x="141" y="396"/>
                    <a:pt x="140" y="397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9"/>
            <p:cNvSpPr>
              <a:spLocks/>
            </p:cNvSpPr>
            <p:nvPr/>
          </p:nvSpPr>
          <p:spPr bwMode="auto">
            <a:xfrm>
              <a:off x="1713" y="2455"/>
              <a:ext cx="64" cy="43"/>
            </a:xfrm>
            <a:custGeom>
              <a:avLst/>
              <a:gdLst>
                <a:gd name="T0" fmla="*/ 13 w 27"/>
                <a:gd name="T1" fmla="*/ 15 h 18"/>
                <a:gd name="T2" fmla="*/ 11 w 27"/>
                <a:gd name="T3" fmla="*/ 17 h 18"/>
                <a:gd name="T4" fmla="*/ 10 w 27"/>
                <a:gd name="T5" fmla="*/ 18 h 18"/>
                <a:gd name="T6" fmla="*/ 9 w 27"/>
                <a:gd name="T7" fmla="*/ 16 h 18"/>
                <a:gd name="T8" fmla="*/ 9 w 27"/>
                <a:gd name="T9" fmla="*/ 14 h 18"/>
                <a:gd name="T10" fmla="*/ 10 w 27"/>
                <a:gd name="T11" fmla="*/ 12 h 18"/>
                <a:gd name="T12" fmla="*/ 12 w 27"/>
                <a:gd name="T13" fmla="*/ 12 h 18"/>
                <a:gd name="T14" fmla="*/ 11 w 27"/>
                <a:gd name="T15" fmla="*/ 11 h 18"/>
                <a:gd name="T16" fmla="*/ 9 w 27"/>
                <a:gd name="T17" fmla="*/ 11 h 18"/>
                <a:gd name="T18" fmla="*/ 7 w 27"/>
                <a:gd name="T19" fmla="*/ 12 h 18"/>
                <a:gd name="T20" fmla="*/ 6 w 27"/>
                <a:gd name="T21" fmla="*/ 14 h 18"/>
                <a:gd name="T22" fmla="*/ 3 w 27"/>
                <a:gd name="T23" fmla="*/ 14 h 18"/>
                <a:gd name="T24" fmla="*/ 2 w 27"/>
                <a:gd name="T25" fmla="*/ 12 h 18"/>
                <a:gd name="T26" fmla="*/ 2 w 27"/>
                <a:gd name="T27" fmla="*/ 10 h 18"/>
                <a:gd name="T28" fmla="*/ 1 w 27"/>
                <a:gd name="T29" fmla="*/ 9 h 18"/>
                <a:gd name="T30" fmla="*/ 0 w 27"/>
                <a:gd name="T31" fmla="*/ 7 h 18"/>
                <a:gd name="T32" fmla="*/ 2 w 27"/>
                <a:gd name="T33" fmla="*/ 5 h 18"/>
                <a:gd name="T34" fmla="*/ 4 w 27"/>
                <a:gd name="T35" fmla="*/ 3 h 18"/>
                <a:gd name="T36" fmla="*/ 7 w 27"/>
                <a:gd name="T37" fmla="*/ 3 h 18"/>
                <a:gd name="T38" fmla="*/ 11 w 27"/>
                <a:gd name="T39" fmla="*/ 2 h 18"/>
                <a:gd name="T40" fmla="*/ 12 w 27"/>
                <a:gd name="T41" fmla="*/ 0 h 18"/>
                <a:gd name="T42" fmla="*/ 16 w 27"/>
                <a:gd name="T43" fmla="*/ 1 h 18"/>
                <a:gd name="T44" fmla="*/ 18 w 27"/>
                <a:gd name="T45" fmla="*/ 3 h 18"/>
                <a:gd name="T46" fmla="*/ 20 w 27"/>
                <a:gd name="T47" fmla="*/ 4 h 18"/>
                <a:gd name="T48" fmla="*/ 23 w 27"/>
                <a:gd name="T49" fmla="*/ 4 h 18"/>
                <a:gd name="T50" fmla="*/ 26 w 27"/>
                <a:gd name="T51" fmla="*/ 5 h 18"/>
                <a:gd name="T52" fmla="*/ 26 w 27"/>
                <a:gd name="T53" fmla="*/ 7 h 18"/>
                <a:gd name="T54" fmla="*/ 25 w 27"/>
                <a:gd name="T55" fmla="*/ 8 h 18"/>
                <a:gd name="T56" fmla="*/ 22 w 27"/>
                <a:gd name="T57" fmla="*/ 8 h 18"/>
                <a:gd name="T58" fmla="*/ 19 w 27"/>
                <a:gd name="T59" fmla="*/ 7 h 18"/>
                <a:gd name="T60" fmla="*/ 18 w 27"/>
                <a:gd name="T61" fmla="*/ 5 h 18"/>
                <a:gd name="T62" fmla="*/ 15 w 27"/>
                <a:gd name="T63" fmla="*/ 4 h 18"/>
                <a:gd name="T64" fmla="*/ 14 w 27"/>
                <a:gd name="T65" fmla="*/ 6 h 18"/>
                <a:gd name="T66" fmla="*/ 15 w 27"/>
                <a:gd name="T67" fmla="*/ 8 h 18"/>
                <a:gd name="T68" fmla="*/ 17 w 27"/>
                <a:gd name="T69" fmla="*/ 8 h 18"/>
                <a:gd name="T70" fmla="*/ 16 w 27"/>
                <a:gd name="T71" fmla="*/ 11 h 18"/>
                <a:gd name="T72" fmla="*/ 15 w 27"/>
                <a:gd name="T73" fmla="*/ 12 h 18"/>
                <a:gd name="T74" fmla="*/ 15 w 27"/>
                <a:gd name="T75" fmla="*/ 13 h 18"/>
                <a:gd name="T76" fmla="*/ 15 w 27"/>
                <a:gd name="T77" fmla="*/ 15 h 18"/>
                <a:gd name="T78" fmla="*/ 13 w 27"/>
                <a:gd name="T79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18">
                  <a:moveTo>
                    <a:pt x="13" y="15"/>
                  </a:moveTo>
                  <a:cubicBezTo>
                    <a:pt x="12" y="16"/>
                    <a:pt x="12" y="17"/>
                    <a:pt x="11" y="17"/>
                  </a:cubicBezTo>
                  <a:cubicBezTo>
                    <a:pt x="11" y="18"/>
                    <a:pt x="11" y="18"/>
                    <a:pt x="10" y="18"/>
                  </a:cubicBezTo>
                  <a:cubicBezTo>
                    <a:pt x="10" y="18"/>
                    <a:pt x="9" y="16"/>
                    <a:pt x="9" y="16"/>
                  </a:cubicBezTo>
                  <a:cubicBezTo>
                    <a:pt x="9" y="15"/>
                    <a:pt x="9" y="14"/>
                    <a:pt x="9" y="14"/>
                  </a:cubicBezTo>
                  <a:cubicBezTo>
                    <a:pt x="10" y="13"/>
                    <a:pt x="10" y="13"/>
                    <a:pt x="10" y="12"/>
                  </a:cubicBezTo>
                  <a:cubicBezTo>
                    <a:pt x="11" y="12"/>
                    <a:pt x="12" y="12"/>
                    <a:pt x="12" y="12"/>
                  </a:cubicBezTo>
                  <a:cubicBezTo>
                    <a:pt x="12" y="11"/>
                    <a:pt x="12" y="11"/>
                    <a:pt x="11" y="11"/>
                  </a:cubicBezTo>
                  <a:cubicBezTo>
                    <a:pt x="11" y="10"/>
                    <a:pt x="10" y="10"/>
                    <a:pt x="9" y="11"/>
                  </a:cubicBezTo>
                  <a:cubicBezTo>
                    <a:pt x="8" y="11"/>
                    <a:pt x="8" y="11"/>
                    <a:pt x="7" y="12"/>
                  </a:cubicBezTo>
                  <a:cubicBezTo>
                    <a:pt x="7" y="12"/>
                    <a:pt x="6" y="13"/>
                    <a:pt x="6" y="14"/>
                  </a:cubicBezTo>
                  <a:cubicBezTo>
                    <a:pt x="5" y="14"/>
                    <a:pt x="3" y="15"/>
                    <a:pt x="3" y="14"/>
                  </a:cubicBezTo>
                  <a:cubicBezTo>
                    <a:pt x="2" y="14"/>
                    <a:pt x="2" y="13"/>
                    <a:pt x="2" y="12"/>
                  </a:cubicBezTo>
                  <a:cubicBezTo>
                    <a:pt x="2" y="12"/>
                    <a:pt x="2" y="11"/>
                    <a:pt x="2" y="10"/>
                  </a:cubicBezTo>
                  <a:cubicBezTo>
                    <a:pt x="2" y="10"/>
                    <a:pt x="1" y="9"/>
                    <a:pt x="1" y="9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1" y="6"/>
                    <a:pt x="2" y="5"/>
                    <a:pt x="2" y="5"/>
                  </a:cubicBezTo>
                  <a:cubicBezTo>
                    <a:pt x="3" y="4"/>
                    <a:pt x="4" y="4"/>
                    <a:pt x="4" y="3"/>
                  </a:cubicBezTo>
                  <a:cubicBezTo>
                    <a:pt x="5" y="3"/>
                    <a:pt x="6" y="3"/>
                    <a:pt x="7" y="3"/>
                  </a:cubicBezTo>
                  <a:cubicBezTo>
                    <a:pt x="8" y="3"/>
                    <a:pt x="10" y="3"/>
                    <a:pt x="11" y="2"/>
                  </a:cubicBezTo>
                  <a:cubicBezTo>
                    <a:pt x="11" y="2"/>
                    <a:pt x="12" y="0"/>
                    <a:pt x="12" y="0"/>
                  </a:cubicBezTo>
                  <a:cubicBezTo>
                    <a:pt x="14" y="0"/>
                    <a:pt x="15" y="0"/>
                    <a:pt x="16" y="1"/>
                  </a:cubicBezTo>
                  <a:cubicBezTo>
                    <a:pt x="16" y="1"/>
                    <a:pt x="17" y="2"/>
                    <a:pt x="18" y="3"/>
                  </a:cubicBezTo>
                  <a:cubicBezTo>
                    <a:pt x="18" y="3"/>
                    <a:pt x="19" y="4"/>
                    <a:pt x="20" y="4"/>
                  </a:cubicBezTo>
                  <a:cubicBezTo>
                    <a:pt x="20" y="5"/>
                    <a:pt x="22" y="4"/>
                    <a:pt x="23" y="4"/>
                  </a:cubicBezTo>
                  <a:cubicBezTo>
                    <a:pt x="24" y="4"/>
                    <a:pt x="26" y="4"/>
                    <a:pt x="26" y="5"/>
                  </a:cubicBezTo>
                  <a:cubicBezTo>
                    <a:pt x="27" y="5"/>
                    <a:pt x="27" y="6"/>
                    <a:pt x="26" y="7"/>
                  </a:cubicBezTo>
                  <a:cubicBezTo>
                    <a:pt x="26" y="7"/>
                    <a:pt x="26" y="8"/>
                    <a:pt x="25" y="8"/>
                  </a:cubicBezTo>
                  <a:cubicBezTo>
                    <a:pt x="24" y="8"/>
                    <a:pt x="22" y="8"/>
                    <a:pt x="22" y="8"/>
                  </a:cubicBezTo>
                  <a:cubicBezTo>
                    <a:pt x="21" y="8"/>
                    <a:pt x="20" y="7"/>
                    <a:pt x="19" y="7"/>
                  </a:cubicBezTo>
                  <a:cubicBezTo>
                    <a:pt x="19" y="7"/>
                    <a:pt x="18" y="5"/>
                    <a:pt x="18" y="5"/>
                  </a:cubicBezTo>
                  <a:cubicBezTo>
                    <a:pt x="17" y="5"/>
                    <a:pt x="15" y="4"/>
                    <a:pt x="15" y="4"/>
                  </a:cubicBezTo>
                  <a:cubicBezTo>
                    <a:pt x="14" y="5"/>
                    <a:pt x="14" y="5"/>
                    <a:pt x="14" y="6"/>
                  </a:cubicBezTo>
                  <a:cubicBezTo>
                    <a:pt x="14" y="7"/>
                    <a:pt x="14" y="7"/>
                    <a:pt x="15" y="8"/>
                  </a:cubicBezTo>
                  <a:cubicBezTo>
                    <a:pt x="15" y="8"/>
                    <a:pt x="16" y="8"/>
                    <a:pt x="17" y="8"/>
                  </a:cubicBezTo>
                  <a:cubicBezTo>
                    <a:pt x="17" y="9"/>
                    <a:pt x="16" y="10"/>
                    <a:pt x="16" y="11"/>
                  </a:cubicBezTo>
                  <a:cubicBezTo>
                    <a:pt x="16" y="11"/>
                    <a:pt x="15" y="11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4" y="15"/>
                    <a:pt x="13" y="15"/>
                    <a:pt x="13" y="1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0"/>
            <p:cNvSpPr>
              <a:spLocks/>
            </p:cNvSpPr>
            <p:nvPr/>
          </p:nvSpPr>
          <p:spPr bwMode="auto">
            <a:xfrm>
              <a:off x="1713" y="2455"/>
              <a:ext cx="64" cy="43"/>
            </a:xfrm>
            <a:custGeom>
              <a:avLst/>
              <a:gdLst>
                <a:gd name="T0" fmla="*/ 13 w 27"/>
                <a:gd name="T1" fmla="*/ 15 h 18"/>
                <a:gd name="T2" fmla="*/ 11 w 27"/>
                <a:gd name="T3" fmla="*/ 17 h 18"/>
                <a:gd name="T4" fmla="*/ 10 w 27"/>
                <a:gd name="T5" fmla="*/ 18 h 18"/>
                <a:gd name="T6" fmla="*/ 9 w 27"/>
                <a:gd name="T7" fmla="*/ 16 h 18"/>
                <a:gd name="T8" fmla="*/ 9 w 27"/>
                <a:gd name="T9" fmla="*/ 14 h 18"/>
                <a:gd name="T10" fmla="*/ 10 w 27"/>
                <a:gd name="T11" fmla="*/ 12 h 18"/>
                <a:gd name="T12" fmla="*/ 12 w 27"/>
                <a:gd name="T13" fmla="*/ 12 h 18"/>
                <a:gd name="T14" fmla="*/ 11 w 27"/>
                <a:gd name="T15" fmla="*/ 11 h 18"/>
                <a:gd name="T16" fmla="*/ 9 w 27"/>
                <a:gd name="T17" fmla="*/ 11 h 18"/>
                <a:gd name="T18" fmla="*/ 7 w 27"/>
                <a:gd name="T19" fmla="*/ 12 h 18"/>
                <a:gd name="T20" fmla="*/ 6 w 27"/>
                <a:gd name="T21" fmla="*/ 14 h 18"/>
                <a:gd name="T22" fmla="*/ 3 w 27"/>
                <a:gd name="T23" fmla="*/ 14 h 18"/>
                <a:gd name="T24" fmla="*/ 2 w 27"/>
                <a:gd name="T25" fmla="*/ 12 h 18"/>
                <a:gd name="T26" fmla="*/ 2 w 27"/>
                <a:gd name="T27" fmla="*/ 10 h 18"/>
                <a:gd name="T28" fmla="*/ 1 w 27"/>
                <a:gd name="T29" fmla="*/ 9 h 18"/>
                <a:gd name="T30" fmla="*/ 0 w 27"/>
                <a:gd name="T31" fmla="*/ 7 h 18"/>
                <a:gd name="T32" fmla="*/ 2 w 27"/>
                <a:gd name="T33" fmla="*/ 5 h 18"/>
                <a:gd name="T34" fmla="*/ 4 w 27"/>
                <a:gd name="T35" fmla="*/ 3 h 18"/>
                <a:gd name="T36" fmla="*/ 7 w 27"/>
                <a:gd name="T37" fmla="*/ 3 h 18"/>
                <a:gd name="T38" fmla="*/ 11 w 27"/>
                <a:gd name="T39" fmla="*/ 2 h 18"/>
                <a:gd name="T40" fmla="*/ 12 w 27"/>
                <a:gd name="T41" fmla="*/ 0 h 18"/>
                <a:gd name="T42" fmla="*/ 16 w 27"/>
                <a:gd name="T43" fmla="*/ 1 h 18"/>
                <a:gd name="T44" fmla="*/ 18 w 27"/>
                <a:gd name="T45" fmla="*/ 3 h 18"/>
                <a:gd name="T46" fmla="*/ 20 w 27"/>
                <a:gd name="T47" fmla="*/ 4 h 18"/>
                <a:gd name="T48" fmla="*/ 23 w 27"/>
                <a:gd name="T49" fmla="*/ 4 h 18"/>
                <a:gd name="T50" fmla="*/ 26 w 27"/>
                <a:gd name="T51" fmla="*/ 5 h 18"/>
                <a:gd name="T52" fmla="*/ 26 w 27"/>
                <a:gd name="T53" fmla="*/ 7 h 18"/>
                <a:gd name="T54" fmla="*/ 25 w 27"/>
                <a:gd name="T55" fmla="*/ 8 h 18"/>
                <a:gd name="T56" fmla="*/ 22 w 27"/>
                <a:gd name="T57" fmla="*/ 8 h 18"/>
                <a:gd name="T58" fmla="*/ 19 w 27"/>
                <a:gd name="T59" fmla="*/ 7 h 18"/>
                <a:gd name="T60" fmla="*/ 18 w 27"/>
                <a:gd name="T61" fmla="*/ 5 h 18"/>
                <a:gd name="T62" fmla="*/ 15 w 27"/>
                <a:gd name="T63" fmla="*/ 4 h 18"/>
                <a:gd name="T64" fmla="*/ 14 w 27"/>
                <a:gd name="T65" fmla="*/ 6 h 18"/>
                <a:gd name="T66" fmla="*/ 15 w 27"/>
                <a:gd name="T67" fmla="*/ 8 h 18"/>
                <a:gd name="T68" fmla="*/ 17 w 27"/>
                <a:gd name="T69" fmla="*/ 8 h 18"/>
                <a:gd name="T70" fmla="*/ 16 w 27"/>
                <a:gd name="T71" fmla="*/ 11 h 18"/>
                <a:gd name="T72" fmla="*/ 15 w 27"/>
                <a:gd name="T73" fmla="*/ 12 h 18"/>
                <a:gd name="T74" fmla="*/ 15 w 27"/>
                <a:gd name="T75" fmla="*/ 13 h 18"/>
                <a:gd name="T76" fmla="*/ 15 w 27"/>
                <a:gd name="T77" fmla="*/ 15 h 18"/>
                <a:gd name="T78" fmla="*/ 13 w 27"/>
                <a:gd name="T79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18">
                  <a:moveTo>
                    <a:pt x="13" y="15"/>
                  </a:moveTo>
                  <a:cubicBezTo>
                    <a:pt x="12" y="16"/>
                    <a:pt x="12" y="17"/>
                    <a:pt x="11" y="17"/>
                  </a:cubicBezTo>
                  <a:cubicBezTo>
                    <a:pt x="11" y="18"/>
                    <a:pt x="11" y="18"/>
                    <a:pt x="10" y="18"/>
                  </a:cubicBezTo>
                  <a:cubicBezTo>
                    <a:pt x="10" y="18"/>
                    <a:pt x="9" y="16"/>
                    <a:pt x="9" y="16"/>
                  </a:cubicBezTo>
                  <a:cubicBezTo>
                    <a:pt x="9" y="15"/>
                    <a:pt x="9" y="14"/>
                    <a:pt x="9" y="14"/>
                  </a:cubicBezTo>
                  <a:cubicBezTo>
                    <a:pt x="10" y="13"/>
                    <a:pt x="10" y="13"/>
                    <a:pt x="10" y="12"/>
                  </a:cubicBezTo>
                  <a:cubicBezTo>
                    <a:pt x="11" y="12"/>
                    <a:pt x="12" y="12"/>
                    <a:pt x="12" y="12"/>
                  </a:cubicBezTo>
                  <a:cubicBezTo>
                    <a:pt x="12" y="11"/>
                    <a:pt x="12" y="11"/>
                    <a:pt x="11" y="11"/>
                  </a:cubicBezTo>
                  <a:cubicBezTo>
                    <a:pt x="11" y="10"/>
                    <a:pt x="10" y="10"/>
                    <a:pt x="9" y="11"/>
                  </a:cubicBezTo>
                  <a:cubicBezTo>
                    <a:pt x="8" y="11"/>
                    <a:pt x="8" y="11"/>
                    <a:pt x="7" y="12"/>
                  </a:cubicBezTo>
                  <a:cubicBezTo>
                    <a:pt x="7" y="12"/>
                    <a:pt x="6" y="13"/>
                    <a:pt x="6" y="14"/>
                  </a:cubicBezTo>
                  <a:cubicBezTo>
                    <a:pt x="5" y="14"/>
                    <a:pt x="3" y="15"/>
                    <a:pt x="3" y="14"/>
                  </a:cubicBezTo>
                  <a:cubicBezTo>
                    <a:pt x="2" y="14"/>
                    <a:pt x="2" y="13"/>
                    <a:pt x="2" y="12"/>
                  </a:cubicBezTo>
                  <a:cubicBezTo>
                    <a:pt x="2" y="12"/>
                    <a:pt x="2" y="11"/>
                    <a:pt x="2" y="10"/>
                  </a:cubicBezTo>
                  <a:cubicBezTo>
                    <a:pt x="2" y="10"/>
                    <a:pt x="1" y="9"/>
                    <a:pt x="1" y="9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1" y="6"/>
                    <a:pt x="2" y="5"/>
                    <a:pt x="2" y="5"/>
                  </a:cubicBezTo>
                  <a:cubicBezTo>
                    <a:pt x="3" y="4"/>
                    <a:pt x="4" y="4"/>
                    <a:pt x="4" y="3"/>
                  </a:cubicBezTo>
                  <a:cubicBezTo>
                    <a:pt x="5" y="3"/>
                    <a:pt x="6" y="3"/>
                    <a:pt x="7" y="3"/>
                  </a:cubicBezTo>
                  <a:cubicBezTo>
                    <a:pt x="8" y="3"/>
                    <a:pt x="10" y="3"/>
                    <a:pt x="11" y="2"/>
                  </a:cubicBezTo>
                  <a:cubicBezTo>
                    <a:pt x="11" y="2"/>
                    <a:pt x="12" y="0"/>
                    <a:pt x="12" y="0"/>
                  </a:cubicBezTo>
                  <a:cubicBezTo>
                    <a:pt x="14" y="0"/>
                    <a:pt x="15" y="0"/>
                    <a:pt x="16" y="1"/>
                  </a:cubicBezTo>
                  <a:cubicBezTo>
                    <a:pt x="16" y="1"/>
                    <a:pt x="17" y="2"/>
                    <a:pt x="18" y="3"/>
                  </a:cubicBezTo>
                  <a:cubicBezTo>
                    <a:pt x="18" y="3"/>
                    <a:pt x="19" y="4"/>
                    <a:pt x="20" y="4"/>
                  </a:cubicBezTo>
                  <a:cubicBezTo>
                    <a:pt x="20" y="5"/>
                    <a:pt x="22" y="4"/>
                    <a:pt x="23" y="4"/>
                  </a:cubicBezTo>
                  <a:cubicBezTo>
                    <a:pt x="24" y="4"/>
                    <a:pt x="26" y="4"/>
                    <a:pt x="26" y="5"/>
                  </a:cubicBezTo>
                  <a:cubicBezTo>
                    <a:pt x="27" y="5"/>
                    <a:pt x="27" y="6"/>
                    <a:pt x="26" y="7"/>
                  </a:cubicBezTo>
                  <a:cubicBezTo>
                    <a:pt x="26" y="7"/>
                    <a:pt x="26" y="8"/>
                    <a:pt x="25" y="8"/>
                  </a:cubicBezTo>
                  <a:cubicBezTo>
                    <a:pt x="24" y="8"/>
                    <a:pt x="22" y="8"/>
                    <a:pt x="22" y="8"/>
                  </a:cubicBezTo>
                  <a:cubicBezTo>
                    <a:pt x="21" y="8"/>
                    <a:pt x="20" y="7"/>
                    <a:pt x="19" y="7"/>
                  </a:cubicBezTo>
                  <a:cubicBezTo>
                    <a:pt x="19" y="7"/>
                    <a:pt x="18" y="5"/>
                    <a:pt x="18" y="5"/>
                  </a:cubicBezTo>
                  <a:cubicBezTo>
                    <a:pt x="17" y="5"/>
                    <a:pt x="15" y="4"/>
                    <a:pt x="15" y="4"/>
                  </a:cubicBezTo>
                  <a:cubicBezTo>
                    <a:pt x="14" y="5"/>
                    <a:pt x="14" y="5"/>
                    <a:pt x="14" y="6"/>
                  </a:cubicBezTo>
                  <a:cubicBezTo>
                    <a:pt x="14" y="7"/>
                    <a:pt x="14" y="7"/>
                    <a:pt x="15" y="8"/>
                  </a:cubicBezTo>
                  <a:cubicBezTo>
                    <a:pt x="15" y="8"/>
                    <a:pt x="16" y="8"/>
                    <a:pt x="17" y="8"/>
                  </a:cubicBezTo>
                  <a:cubicBezTo>
                    <a:pt x="17" y="9"/>
                    <a:pt x="16" y="10"/>
                    <a:pt x="16" y="11"/>
                  </a:cubicBezTo>
                  <a:cubicBezTo>
                    <a:pt x="16" y="11"/>
                    <a:pt x="15" y="11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4" y="15"/>
                    <a:pt x="13" y="15"/>
                    <a:pt x="13" y="1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1"/>
            <p:cNvSpPr>
              <a:spLocks/>
            </p:cNvSpPr>
            <p:nvPr/>
          </p:nvSpPr>
          <p:spPr bwMode="auto">
            <a:xfrm>
              <a:off x="1514" y="3246"/>
              <a:ext cx="443" cy="613"/>
            </a:xfrm>
            <a:custGeom>
              <a:avLst/>
              <a:gdLst>
                <a:gd name="T0" fmla="*/ 58 w 187"/>
                <a:gd name="T1" fmla="*/ 26 h 259"/>
                <a:gd name="T2" fmla="*/ 74 w 187"/>
                <a:gd name="T3" fmla="*/ 40 h 259"/>
                <a:gd name="T4" fmla="*/ 89 w 187"/>
                <a:gd name="T5" fmla="*/ 45 h 259"/>
                <a:gd name="T6" fmla="*/ 104 w 187"/>
                <a:gd name="T7" fmla="*/ 58 h 259"/>
                <a:gd name="T8" fmla="*/ 112 w 187"/>
                <a:gd name="T9" fmla="*/ 73 h 259"/>
                <a:gd name="T10" fmla="*/ 113 w 187"/>
                <a:gd name="T11" fmla="*/ 95 h 259"/>
                <a:gd name="T12" fmla="*/ 109 w 187"/>
                <a:gd name="T13" fmla="*/ 108 h 259"/>
                <a:gd name="T14" fmla="*/ 102 w 187"/>
                <a:gd name="T15" fmla="*/ 115 h 259"/>
                <a:gd name="T16" fmla="*/ 112 w 187"/>
                <a:gd name="T17" fmla="*/ 130 h 259"/>
                <a:gd name="T18" fmla="*/ 124 w 187"/>
                <a:gd name="T19" fmla="*/ 124 h 259"/>
                <a:gd name="T20" fmla="*/ 132 w 187"/>
                <a:gd name="T21" fmla="*/ 129 h 259"/>
                <a:gd name="T22" fmla="*/ 144 w 187"/>
                <a:gd name="T23" fmla="*/ 138 h 259"/>
                <a:gd name="T24" fmla="*/ 161 w 187"/>
                <a:gd name="T25" fmla="*/ 144 h 259"/>
                <a:gd name="T26" fmla="*/ 169 w 187"/>
                <a:gd name="T27" fmla="*/ 157 h 259"/>
                <a:gd name="T28" fmla="*/ 172 w 187"/>
                <a:gd name="T29" fmla="*/ 171 h 259"/>
                <a:gd name="T30" fmla="*/ 178 w 187"/>
                <a:gd name="T31" fmla="*/ 178 h 259"/>
                <a:gd name="T32" fmla="*/ 186 w 187"/>
                <a:gd name="T33" fmla="*/ 183 h 259"/>
                <a:gd name="T34" fmla="*/ 182 w 187"/>
                <a:gd name="T35" fmla="*/ 195 h 259"/>
                <a:gd name="T36" fmla="*/ 179 w 187"/>
                <a:gd name="T37" fmla="*/ 200 h 259"/>
                <a:gd name="T38" fmla="*/ 164 w 187"/>
                <a:gd name="T39" fmla="*/ 201 h 259"/>
                <a:gd name="T40" fmla="*/ 146 w 187"/>
                <a:gd name="T41" fmla="*/ 207 h 259"/>
                <a:gd name="T42" fmla="*/ 142 w 187"/>
                <a:gd name="T43" fmla="*/ 221 h 259"/>
                <a:gd name="T44" fmla="*/ 126 w 187"/>
                <a:gd name="T45" fmla="*/ 214 h 259"/>
                <a:gd name="T46" fmla="*/ 124 w 187"/>
                <a:gd name="T47" fmla="*/ 226 h 259"/>
                <a:gd name="T48" fmla="*/ 123 w 187"/>
                <a:gd name="T49" fmla="*/ 234 h 259"/>
                <a:gd name="T50" fmla="*/ 106 w 187"/>
                <a:gd name="T51" fmla="*/ 236 h 259"/>
                <a:gd name="T52" fmla="*/ 90 w 187"/>
                <a:gd name="T53" fmla="*/ 237 h 259"/>
                <a:gd name="T54" fmla="*/ 80 w 187"/>
                <a:gd name="T55" fmla="*/ 246 h 259"/>
                <a:gd name="T56" fmla="*/ 69 w 187"/>
                <a:gd name="T57" fmla="*/ 244 h 259"/>
                <a:gd name="T58" fmla="*/ 51 w 187"/>
                <a:gd name="T59" fmla="*/ 238 h 259"/>
                <a:gd name="T60" fmla="*/ 46 w 187"/>
                <a:gd name="T61" fmla="*/ 245 h 259"/>
                <a:gd name="T62" fmla="*/ 37 w 187"/>
                <a:gd name="T63" fmla="*/ 259 h 259"/>
                <a:gd name="T64" fmla="*/ 22 w 187"/>
                <a:gd name="T65" fmla="*/ 252 h 259"/>
                <a:gd name="T66" fmla="*/ 18 w 187"/>
                <a:gd name="T67" fmla="*/ 246 h 259"/>
                <a:gd name="T68" fmla="*/ 5 w 187"/>
                <a:gd name="T69" fmla="*/ 243 h 259"/>
                <a:gd name="T70" fmla="*/ 5 w 187"/>
                <a:gd name="T71" fmla="*/ 231 h 259"/>
                <a:gd name="T72" fmla="*/ 3 w 187"/>
                <a:gd name="T73" fmla="*/ 217 h 259"/>
                <a:gd name="T74" fmla="*/ 4 w 187"/>
                <a:gd name="T75" fmla="*/ 204 h 259"/>
                <a:gd name="T76" fmla="*/ 6 w 187"/>
                <a:gd name="T77" fmla="*/ 193 h 259"/>
                <a:gd name="T78" fmla="*/ 8 w 187"/>
                <a:gd name="T79" fmla="*/ 181 h 259"/>
                <a:gd name="T80" fmla="*/ 16 w 187"/>
                <a:gd name="T81" fmla="*/ 176 h 259"/>
                <a:gd name="T82" fmla="*/ 9 w 187"/>
                <a:gd name="T83" fmla="*/ 163 h 259"/>
                <a:gd name="T84" fmla="*/ 5 w 187"/>
                <a:gd name="T85" fmla="*/ 141 h 259"/>
                <a:gd name="T86" fmla="*/ 12 w 187"/>
                <a:gd name="T87" fmla="*/ 124 h 259"/>
                <a:gd name="T88" fmla="*/ 24 w 187"/>
                <a:gd name="T89" fmla="*/ 99 h 259"/>
                <a:gd name="T90" fmla="*/ 29 w 187"/>
                <a:gd name="T91" fmla="*/ 85 h 259"/>
                <a:gd name="T92" fmla="*/ 19 w 187"/>
                <a:gd name="T93" fmla="*/ 73 h 259"/>
                <a:gd name="T94" fmla="*/ 15 w 187"/>
                <a:gd name="T95" fmla="*/ 53 h 259"/>
                <a:gd name="T96" fmla="*/ 18 w 187"/>
                <a:gd name="T97" fmla="*/ 37 h 259"/>
                <a:gd name="T98" fmla="*/ 7 w 187"/>
                <a:gd name="T99" fmla="*/ 20 h 259"/>
                <a:gd name="T100" fmla="*/ 16 w 187"/>
                <a:gd name="T101" fmla="*/ 10 h 259"/>
                <a:gd name="T102" fmla="*/ 35 w 187"/>
                <a:gd name="T103" fmla="*/ 9 h 259"/>
                <a:gd name="T104" fmla="*/ 49 w 187"/>
                <a:gd name="T105" fmla="*/ 9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7" h="259">
                  <a:moveTo>
                    <a:pt x="51" y="13"/>
                  </a:moveTo>
                  <a:cubicBezTo>
                    <a:pt x="52" y="14"/>
                    <a:pt x="54" y="16"/>
                    <a:pt x="54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8"/>
                    <a:pt x="55" y="21"/>
                    <a:pt x="56" y="22"/>
                  </a:cubicBezTo>
                  <a:cubicBezTo>
                    <a:pt x="57" y="23"/>
                    <a:pt x="58" y="26"/>
                    <a:pt x="58" y="26"/>
                  </a:cubicBezTo>
                  <a:cubicBezTo>
                    <a:pt x="59" y="27"/>
                    <a:pt x="61" y="28"/>
                    <a:pt x="61" y="29"/>
                  </a:cubicBezTo>
                  <a:cubicBezTo>
                    <a:pt x="62" y="29"/>
                    <a:pt x="64" y="30"/>
                    <a:pt x="65" y="31"/>
                  </a:cubicBezTo>
                  <a:cubicBezTo>
                    <a:pt x="67" y="31"/>
                    <a:pt x="69" y="30"/>
                    <a:pt x="70" y="30"/>
                  </a:cubicBezTo>
                  <a:cubicBezTo>
                    <a:pt x="71" y="32"/>
                    <a:pt x="70" y="36"/>
                    <a:pt x="71" y="37"/>
                  </a:cubicBezTo>
                  <a:cubicBezTo>
                    <a:pt x="71" y="38"/>
                    <a:pt x="73" y="39"/>
                    <a:pt x="74" y="40"/>
                  </a:cubicBezTo>
                  <a:cubicBezTo>
                    <a:pt x="75" y="40"/>
                    <a:pt x="77" y="41"/>
                    <a:pt x="78" y="41"/>
                  </a:cubicBezTo>
                  <a:cubicBezTo>
                    <a:pt x="80" y="41"/>
                    <a:pt x="81" y="40"/>
                    <a:pt x="82" y="40"/>
                  </a:cubicBezTo>
                  <a:cubicBezTo>
                    <a:pt x="83" y="39"/>
                    <a:pt x="83" y="37"/>
                    <a:pt x="84" y="37"/>
                  </a:cubicBezTo>
                  <a:cubicBezTo>
                    <a:pt x="85" y="37"/>
                    <a:pt x="86" y="40"/>
                    <a:pt x="87" y="40"/>
                  </a:cubicBezTo>
                  <a:cubicBezTo>
                    <a:pt x="88" y="42"/>
                    <a:pt x="88" y="44"/>
                    <a:pt x="89" y="45"/>
                  </a:cubicBezTo>
                  <a:cubicBezTo>
                    <a:pt x="90" y="46"/>
                    <a:pt x="92" y="47"/>
                    <a:pt x="93" y="48"/>
                  </a:cubicBezTo>
                  <a:cubicBezTo>
                    <a:pt x="93" y="49"/>
                    <a:pt x="93" y="52"/>
                    <a:pt x="93" y="53"/>
                  </a:cubicBezTo>
                  <a:cubicBezTo>
                    <a:pt x="93" y="53"/>
                    <a:pt x="93" y="56"/>
                    <a:pt x="93" y="56"/>
                  </a:cubicBezTo>
                  <a:cubicBezTo>
                    <a:pt x="94" y="58"/>
                    <a:pt x="98" y="58"/>
                    <a:pt x="100" y="58"/>
                  </a:cubicBezTo>
                  <a:cubicBezTo>
                    <a:pt x="101" y="58"/>
                    <a:pt x="103" y="58"/>
                    <a:pt x="104" y="58"/>
                  </a:cubicBezTo>
                  <a:cubicBezTo>
                    <a:pt x="104" y="58"/>
                    <a:pt x="105" y="56"/>
                    <a:pt x="106" y="56"/>
                  </a:cubicBezTo>
                  <a:cubicBezTo>
                    <a:pt x="106" y="56"/>
                    <a:pt x="107" y="57"/>
                    <a:pt x="108" y="58"/>
                  </a:cubicBezTo>
                  <a:cubicBezTo>
                    <a:pt x="109" y="58"/>
                    <a:pt x="108" y="61"/>
                    <a:pt x="109" y="62"/>
                  </a:cubicBezTo>
                  <a:cubicBezTo>
                    <a:pt x="109" y="63"/>
                    <a:pt x="109" y="66"/>
                    <a:pt x="109" y="67"/>
                  </a:cubicBezTo>
                  <a:cubicBezTo>
                    <a:pt x="109" y="69"/>
                    <a:pt x="111" y="72"/>
                    <a:pt x="112" y="73"/>
                  </a:cubicBezTo>
                  <a:cubicBezTo>
                    <a:pt x="112" y="75"/>
                    <a:pt x="112" y="79"/>
                    <a:pt x="112" y="80"/>
                  </a:cubicBezTo>
                  <a:cubicBezTo>
                    <a:pt x="112" y="81"/>
                    <a:pt x="111" y="83"/>
                    <a:pt x="112" y="85"/>
                  </a:cubicBezTo>
                  <a:cubicBezTo>
                    <a:pt x="112" y="85"/>
                    <a:pt x="113" y="86"/>
                    <a:pt x="113" y="87"/>
                  </a:cubicBezTo>
                  <a:cubicBezTo>
                    <a:pt x="113" y="88"/>
                    <a:pt x="114" y="91"/>
                    <a:pt x="114" y="92"/>
                  </a:cubicBezTo>
                  <a:cubicBezTo>
                    <a:pt x="114" y="93"/>
                    <a:pt x="113" y="95"/>
                    <a:pt x="113" y="95"/>
                  </a:cubicBezTo>
                  <a:cubicBezTo>
                    <a:pt x="112" y="96"/>
                    <a:pt x="110" y="98"/>
                    <a:pt x="110" y="99"/>
                  </a:cubicBezTo>
                  <a:cubicBezTo>
                    <a:pt x="110" y="101"/>
                    <a:pt x="112" y="103"/>
                    <a:pt x="112" y="104"/>
                  </a:cubicBezTo>
                  <a:cubicBezTo>
                    <a:pt x="113" y="105"/>
                    <a:pt x="113" y="106"/>
                    <a:pt x="113" y="108"/>
                  </a:cubicBezTo>
                  <a:cubicBezTo>
                    <a:pt x="113" y="109"/>
                    <a:pt x="113" y="111"/>
                    <a:pt x="112" y="112"/>
                  </a:cubicBezTo>
                  <a:cubicBezTo>
                    <a:pt x="111" y="112"/>
                    <a:pt x="110" y="109"/>
                    <a:pt x="109" y="108"/>
                  </a:cubicBezTo>
                  <a:cubicBezTo>
                    <a:pt x="108" y="108"/>
                    <a:pt x="107" y="108"/>
                    <a:pt x="106" y="107"/>
                  </a:cubicBezTo>
                  <a:cubicBezTo>
                    <a:pt x="106" y="107"/>
                    <a:pt x="104" y="107"/>
                    <a:pt x="104" y="107"/>
                  </a:cubicBezTo>
                  <a:cubicBezTo>
                    <a:pt x="103" y="108"/>
                    <a:pt x="103" y="108"/>
                    <a:pt x="102" y="109"/>
                  </a:cubicBezTo>
                  <a:cubicBezTo>
                    <a:pt x="102" y="109"/>
                    <a:pt x="102" y="111"/>
                    <a:pt x="102" y="111"/>
                  </a:cubicBezTo>
                  <a:cubicBezTo>
                    <a:pt x="102" y="112"/>
                    <a:pt x="102" y="114"/>
                    <a:pt x="102" y="115"/>
                  </a:cubicBezTo>
                  <a:cubicBezTo>
                    <a:pt x="103" y="115"/>
                    <a:pt x="104" y="117"/>
                    <a:pt x="104" y="118"/>
                  </a:cubicBezTo>
                  <a:cubicBezTo>
                    <a:pt x="105" y="119"/>
                    <a:pt x="107" y="120"/>
                    <a:pt x="108" y="121"/>
                  </a:cubicBezTo>
                  <a:cubicBezTo>
                    <a:pt x="109" y="122"/>
                    <a:pt x="110" y="122"/>
                    <a:pt x="110" y="124"/>
                  </a:cubicBezTo>
                  <a:cubicBezTo>
                    <a:pt x="110" y="124"/>
                    <a:pt x="110" y="126"/>
                    <a:pt x="110" y="127"/>
                  </a:cubicBezTo>
                  <a:cubicBezTo>
                    <a:pt x="110" y="128"/>
                    <a:pt x="112" y="129"/>
                    <a:pt x="112" y="130"/>
                  </a:cubicBezTo>
                  <a:cubicBezTo>
                    <a:pt x="113" y="131"/>
                    <a:pt x="115" y="132"/>
                    <a:pt x="116" y="132"/>
                  </a:cubicBezTo>
                  <a:cubicBezTo>
                    <a:pt x="117" y="132"/>
                    <a:pt x="118" y="131"/>
                    <a:pt x="119" y="131"/>
                  </a:cubicBezTo>
                  <a:cubicBezTo>
                    <a:pt x="119" y="131"/>
                    <a:pt x="120" y="129"/>
                    <a:pt x="120" y="128"/>
                  </a:cubicBezTo>
                  <a:cubicBezTo>
                    <a:pt x="121" y="128"/>
                    <a:pt x="123" y="129"/>
                    <a:pt x="123" y="128"/>
                  </a:cubicBezTo>
                  <a:cubicBezTo>
                    <a:pt x="124" y="128"/>
                    <a:pt x="123" y="125"/>
                    <a:pt x="124" y="124"/>
                  </a:cubicBezTo>
                  <a:cubicBezTo>
                    <a:pt x="124" y="124"/>
                    <a:pt x="124" y="122"/>
                    <a:pt x="125" y="122"/>
                  </a:cubicBezTo>
                  <a:cubicBezTo>
                    <a:pt x="126" y="121"/>
                    <a:pt x="127" y="121"/>
                    <a:pt x="127" y="122"/>
                  </a:cubicBezTo>
                  <a:cubicBezTo>
                    <a:pt x="129" y="122"/>
                    <a:pt x="128" y="125"/>
                    <a:pt x="128" y="126"/>
                  </a:cubicBezTo>
                  <a:cubicBezTo>
                    <a:pt x="128" y="127"/>
                    <a:pt x="127" y="129"/>
                    <a:pt x="127" y="129"/>
                  </a:cubicBezTo>
                  <a:cubicBezTo>
                    <a:pt x="128" y="130"/>
                    <a:pt x="131" y="129"/>
                    <a:pt x="132" y="129"/>
                  </a:cubicBezTo>
                  <a:cubicBezTo>
                    <a:pt x="134" y="129"/>
                    <a:pt x="137" y="129"/>
                    <a:pt x="139" y="128"/>
                  </a:cubicBezTo>
                  <a:cubicBezTo>
                    <a:pt x="140" y="128"/>
                    <a:pt x="142" y="128"/>
                    <a:pt x="143" y="128"/>
                  </a:cubicBezTo>
                  <a:cubicBezTo>
                    <a:pt x="143" y="129"/>
                    <a:pt x="143" y="129"/>
                    <a:pt x="143" y="130"/>
                  </a:cubicBezTo>
                  <a:cubicBezTo>
                    <a:pt x="143" y="131"/>
                    <a:pt x="145" y="132"/>
                    <a:pt x="145" y="133"/>
                  </a:cubicBezTo>
                  <a:cubicBezTo>
                    <a:pt x="145" y="134"/>
                    <a:pt x="144" y="137"/>
                    <a:pt x="144" y="138"/>
                  </a:cubicBezTo>
                  <a:cubicBezTo>
                    <a:pt x="145" y="139"/>
                    <a:pt x="145" y="142"/>
                    <a:pt x="146" y="144"/>
                  </a:cubicBezTo>
                  <a:cubicBezTo>
                    <a:pt x="147" y="145"/>
                    <a:pt x="149" y="145"/>
                    <a:pt x="149" y="146"/>
                  </a:cubicBezTo>
                  <a:cubicBezTo>
                    <a:pt x="151" y="146"/>
                    <a:pt x="154" y="147"/>
                    <a:pt x="155" y="147"/>
                  </a:cubicBezTo>
                  <a:cubicBezTo>
                    <a:pt x="156" y="147"/>
                    <a:pt x="158" y="147"/>
                    <a:pt x="158" y="146"/>
                  </a:cubicBezTo>
                  <a:cubicBezTo>
                    <a:pt x="159" y="146"/>
                    <a:pt x="160" y="144"/>
                    <a:pt x="161" y="144"/>
                  </a:cubicBezTo>
                  <a:cubicBezTo>
                    <a:pt x="161" y="144"/>
                    <a:pt x="162" y="145"/>
                    <a:pt x="162" y="145"/>
                  </a:cubicBezTo>
                  <a:cubicBezTo>
                    <a:pt x="163" y="145"/>
                    <a:pt x="164" y="147"/>
                    <a:pt x="165" y="148"/>
                  </a:cubicBezTo>
                  <a:cubicBezTo>
                    <a:pt x="165" y="149"/>
                    <a:pt x="165" y="151"/>
                    <a:pt x="166" y="152"/>
                  </a:cubicBezTo>
                  <a:cubicBezTo>
                    <a:pt x="166" y="153"/>
                    <a:pt x="166" y="155"/>
                    <a:pt x="167" y="155"/>
                  </a:cubicBezTo>
                  <a:cubicBezTo>
                    <a:pt x="168" y="156"/>
                    <a:pt x="169" y="157"/>
                    <a:pt x="169" y="157"/>
                  </a:cubicBezTo>
                  <a:cubicBezTo>
                    <a:pt x="170" y="158"/>
                    <a:pt x="171" y="159"/>
                    <a:pt x="171" y="160"/>
                  </a:cubicBezTo>
                  <a:cubicBezTo>
                    <a:pt x="171" y="160"/>
                    <a:pt x="171" y="161"/>
                    <a:pt x="171" y="162"/>
                  </a:cubicBezTo>
                  <a:cubicBezTo>
                    <a:pt x="171" y="162"/>
                    <a:pt x="171" y="164"/>
                    <a:pt x="171" y="165"/>
                  </a:cubicBezTo>
                  <a:cubicBezTo>
                    <a:pt x="171" y="165"/>
                    <a:pt x="171" y="167"/>
                    <a:pt x="171" y="168"/>
                  </a:cubicBezTo>
                  <a:cubicBezTo>
                    <a:pt x="171" y="168"/>
                    <a:pt x="172" y="170"/>
                    <a:pt x="172" y="171"/>
                  </a:cubicBezTo>
                  <a:cubicBezTo>
                    <a:pt x="172" y="172"/>
                    <a:pt x="171" y="173"/>
                    <a:pt x="171" y="174"/>
                  </a:cubicBezTo>
                  <a:cubicBezTo>
                    <a:pt x="171" y="174"/>
                    <a:pt x="170" y="176"/>
                    <a:pt x="171" y="177"/>
                  </a:cubicBezTo>
                  <a:cubicBezTo>
                    <a:pt x="171" y="178"/>
                    <a:pt x="172" y="178"/>
                    <a:pt x="172" y="179"/>
                  </a:cubicBezTo>
                  <a:cubicBezTo>
                    <a:pt x="173" y="180"/>
                    <a:pt x="174" y="180"/>
                    <a:pt x="175" y="180"/>
                  </a:cubicBezTo>
                  <a:cubicBezTo>
                    <a:pt x="176" y="180"/>
                    <a:pt x="177" y="179"/>
                    <a:pt x="178" y="178"/>
                  </a:cubicBezTo>
                  <a:cubicBezTo>
                    <a:pt x="178" y="178"/>
                    <a:pt x="179" y="177"/>
                    <a:pt x="180" y="177"/>
                  </a:cubicBezTo>
                  <a:cubicBezTo>
                    <a:pt x="181" y="177"/>
                    <a:pt x="181" y="177"/>
                    <a:pt x="181" y="177"/>
                  </a:cubicBezTo>
                  <a:cubicBezTo>
                    <a:pt x="181" y="177"/>
                    <a:pt x="182" y="177"/>
                    <a:pt x="182" y="178"/>
                  </a:cubicBezTo>
                  <a:cubicBezTo>
                    <a:pt x="183" y="178"/>
                    <a:pt x="184" y="180"/>
                    <a:pt x="185" y="181"/>
                  </a:cubicBezTo>
                  <a:cubicBezTo>
                    <a:pt x="185" y="182"/>
                    <a:pt x="186" y="183"/>
                    <a:pt x="186" y="183"/>
                  </a:cubicBezTo>
                  <a:cubicBezTo>
                    <a:pt x="187" y="184"/>
                    <a:pt x="187" y="187"/>
                    <a:pt x="187" y="187"/>
                  </a:cubicBezTo>
                  <a:cubicBezTo>
                    <a:pt x="187" y="188"/>
                    <a:pt x="186" y="190"/>
                    <a:pt x="185" y="191"/>
                  </a:cubicBezTo>
                  <a:cubicBezTo>
                    <a:pt x="185" y="191"/>
                    <a:pt x="183" y="191"/>
                    <a:pt x="183" y="191"/>
                  </a:cubicBezTo>
                  <a:cubicBezTo>
                    <a:pt x="182" y="191"/>
                    <a:pt x="181" y="192"/>
                    <a:pt x="181" y="193"/>
                  </a:cubicBezTo>
                  <a:cubicBezTo>
                    <a:pt x="181" y="193"/>
                    <a:pt x="182" y="195"/>
                    <a:pt x="182" y="195"/>
                  </a:cubicBezTo>
                  <a:cubicBezTo>
                    <a:pt x="182" y="197"/>
                    <a:pt x="185" y="197"/>
                    <a:pt x="185" y="198"/>
                  </a:cubicBezTo>
                  <a:cubicBezTo>
                    <a:pt x="185" y="198"/>
                    <a:pt x="186" y="200"/>
                    <a:pt x="186" y="201"/>
                  </a:cubicBezTo>
                  <a:cubicBezTo>
                    <a:pt x="186" y="201"/>
                    <a:pt x="186" y="203"/>
                    <a:pt x="186" y="203"/>
                  </a:cubicBezTo>
                  <a:cubicBezTo>
                    <a:pt x="184" y="203"/>
                    <a:pt x="182" y="203"/>
                    <a:pt x="182" y="203"/>
                  </a:cubicBezTo>
                  <a:cubicBezTo>
                    <a:pt x="181" y="202"/>
                    <a:pt x="180" y="200"/>
                    <a:pt x="179" y="200"/>
                  </a:cubicBezTo>
                  <a:cubicBezTo>
                    <a:pt x="178" y="199"/>
                    <a:pt x="176" y="201"/>
                    <a:pt x="175" y="201"/>
                  </a:cubicBezTo>
                  <a:cubicBezTo>
                    <a:pt x="175" y="202"/>
                    <a:pt x="174" y="204"/>
                    <a:pt x="174" y="204"/>
                  </a:cubicBezTo>
                  <a:cubicBezTo>
                    <a:pt x="173" y="204"/>
                    <a:pt x="171" y="203"/>
                    <a:pt x="171" y="203"/>
                  </a:cubicBezTo>
                  <a:cubicBezTo>
                    <a:pt x="169" y="203"/>
                    <a:pt x="168" y="204"/>
                    <a:pt x="166" y="203"/>
                  </a:cubicBezTo>
                  <a:cubicBezTo>
                    <a:pt x="165" y="203"/>
                    <a:pt x="165" y="201"/>
                    <a:pt x="164" y="201"/>
                  </a:cubicBezTo>
                  <a:cubicBezTo>
                    <a:pt x="163" y="200"/>
                    <a:pt x="161" y="201"/>
                    <a:pt x="159" y="202"/>
                  </a:cubicBezTo>
                  <a:cubicBezTo>
                    <a:pt x="158" y="203"/>
                    <a:pt x="156" y="205"/>
                    <a:pt x="155" y="206"/>
                  </a:cubicBezTo>
                  <a:cubicBezTo>
                    <a:pt x="153" y="206"/>
                    <a:pt x="152" y="207"/>
                    <a:pt x="150" y="207"/>
                  </a:cubicBezTo>
                  <a:cubicBezTo>
                    <a:pt x="150" y="206"/>
                    <a:pt x="148" y="205"/>
                    <a:pt x="147" y="205"/>
                  </a:cubicBezTo>
                  <a:cubicBezTo>
                    <a:pt x="146" y="206"/>
                    <a:pt x="146" y="207"/>
                    <a:pt x="146" y="207"/>
                  </a:cubicBezTo>
                  <a:cubicBezTo>
                    <a:pt x="145" y="208"/>
                    <a:pt x="143" y="208"/>
                    <a:pt x="142" y="208"/>
                  </a:cubicBezTo>
                  <a:cubicBezTo>
                    <a:pt x="142" y="209"/>
                    <a:pt x="142" y="211"/>
                    <a:pt x="142" y="211"/>
                  </a:cubicBezTo>
                  <a:cubicBezTo>
                    <a:pt x="142" y="212"/>
                    <a:pt x="144" y="213"/>
                    <a:pt x="145" y="213"/>
                  </a:cubicBezTo>
                  <a:cubicBezTo>
                    <a:pt x="145" y="214"/>
                    <a:pt x="145" y="216"/>
                    <a:pt x="145" y="216"/>
                  </a:cubicBezTo>
                  <a:cubicBezTo>
                    <a:pt x="144" y="218"/>
                    <a:pt x="143" y="221"/>
                    <a:pt x="142" y="221"/>
                  </a:cubicBezTo>
                  <a:cubicBezTo>
                    <a:pt x="141" y="222"/>
                    <a:pt x="139" y="221"/>
                    <a:pt x="138" y="221"/>
                  </a:cubicBezTo>
                  <a:cubicBezTo>
                    <a:pt x="137" y="221"/>
                    <a:pt x="136" y="219"/>
                    <a:pt x="135" y="218"/>
                  </a:cubicBezTo>
                  <a:cubicBezTo>
                    <a:pt x="135" y="218"/>
                    <a:pt x="132" y="218"/>
                    <a:pt x="131" y="217"/>
                  </a:cubicBezTo>
                  <a:cubicBezTo>
                    <a:pt x="130" y="216"/>
                    <a:pt x="131" y="214"/>
                    <a:pt x="130" y="214"/>
                  </a:cubicBezTo>
                  <a:cubicBezTo>
                    <a:pt x="129" y="213"/>
                    <a:pt x="127" y="213"/>
                    <a:pt x="126" y="214"/>
                  </a:cubicBezTo>
                  <a:cubicBezTo>
                    <a:pt x="125" y="214"/>
                    <a:pt x="124" y="216"/>
                    <a:pt x="123" y="216"/>
                  </a:cubicBezTo>
                  <a:cubicBezTo>
                    <a:pt x="123" y="217"/>
                    <a:pt x="124" y="218"/>
                    <a:pt x="124" y="220"/>
                  </a:cubicBezTo>
                  <a:cubicBezTo>
                    <a:pt x="123" y="220"/>
                    <a:pt x="122" y="221"/>
                    <a:pt x="122" y="222"/>
                  </a:cubicBezTo>
                  <a:cubicBezTo>
                    <a:pt x="122" y="223"/>
                    <a:pt x="122" y="225"/>
                    <a:pt x="123" y="226"/>
                  </a:cubicBezTo>
                  <a:cubicBezTo>
                    <a:pt x="123" y="226"/>
                    <a:pt x="124" y="226"/>
                    <a:pt x="124" y="226"/>
                  </a:cubicBezTo>
                  <a:cubicBezTo>
                    <a:pt x="125" y="225"/>
                    <a:pt x="127" y="225"/>
                    <a:pt x="127" y="226"/>
                  </a:cubicBezTo>
                  <a:cubicBezTo>
                    <a:pt x="128" y="227"/>
                    <a:pt x="125" y="228"/>
                    <a:pt x="124" y="229"/>
                  </a:cubicBezTo>
                  <a:cubicBezTo>
                    <a:pt x="124" y="229"/>
                    <a:pt x="123" y="230"/>
                    <a:pt x="122" y="230"/>
                  </a:cubicBezTo>
                  <a:cubicBezTo>
                    <a:pt x="122" y="230"/>
                    <a:pt x="123" y="231"/>
                    <a:pt x="123" y="232"/>
                  </a:cubicBezTo>
                  <a:cubicBezTo>
                    <a:pt x="123" y="233"/>
                    <a:pt x="123" y="234"/>
                    <a:pt x="123" y="234"/>
                  </a:cubicBezTo>
                  <a:cubicBezTo>
                    <a:pt x="122" y="235"/>
                    <a:pt x="121" y="234"/>
                    <a:pt x="120" y="233"/>
                  </a:cubicBezTo>
                  <a:cubicBezTo>
                    <a:pt x="119" y="233"/>
                    <a:pt x="118" y="231"/>
                    <a:pt x="117" y="231"/>
                  </a:cubicBezTo>
                  <a:cubicBezTo>
                    <a:pt x="115" y="231"/>
                    <a:pt x="112" y="233"/>
                    <a:pt x="111" y="233"/>
                  </a:cubicBezTo>
                  <a:cubicBezTo>
                    <a:pt x="111" y="234"/>
                    <a:pt x="110" y="236"/>
                    <a:pt x="110" y="236"/>
                  </a:cubicBezTo>
                  <a:cubicBezTo>
                    <a:pt x="109" y="236"/>
                    <a:pt x="107" y="236"/>
                    <a:pt x="106" y="236"/>
                  </a:cubicBezTo>
                  <a:cubicBezTo>
                    <a:pt x="106" y="236"/>
                    <a:pt x="104" y="235"/>
                    <a:pt x="104" y="235"/>
                  </a:cubicBezTo>
                  <a:cubicBezTo>
                    <a:pt x="103" y="235"/>
                    <a:pt x="102" y="236"/>
                    <a:pt x="101" y="236"/>
                  </a:cubicBezTo>
                  <a:cubicBezTo>
                    <a:pt x="100" y="236"/>
                    <a:pt x="99" y="237"/>
                    <a:pt x="97" y="237"/>
                  </a:cubicBezTo>
                  <a:cubicBezTo>
                    <a:pt x="96" y="236"/>
                    <a:pt x="95" y="234"/>
                    <a:pt x="94" y="234"/>
                  </a:cubicBezTo>
                  <a:cubicBezTo>
                    <a:pt x="93" y="234"/>
                    <a:pt x="90" y="236"/>
                    <a:pt x="90" y="237"/>
                  </a:cubicBezTo>
                  <a:cubicBezTo>
                    <a:pt x="89" y="237"/>
                    <a:pt x="90" y="240"/>
                    <a:pt x="90" y="241"/>
                  </a:cubicBezTo>
                  <a:cubicBezTo>
                    <a:pt x="90" y="242"/>
                    <a:pt x="90" y="244"/>
                    <a:pt x="89" y="244"/>
                  </a:cubicBezTo>
                  <a:cubicBezTo>
                    <a:pt x="89" y="245"/>
                    <a:pt x="88" y="246"/>
                    <a:pt x="87" y="247"/>
                  </a:cubicBezTo>
                  <a:cubicBezTo>
                    <a:pt x="86" y="247"/>
                    <a:pt x="84" y="248"/>
                    <a:pt x="83" y="248"/>
                  </a:cubicBezTo>
                  <a:cubicBezTo>
                    <a:pt x="82" y="247"/>
                    <a:pt x="81" y="247"/>
                    <a:pt x="80" y="246"/>
                  </a:cubicBezTo>
                  <a:cubicBezTo>
                    <a:pt x="80" y="245"/>
                    <a:pt x="81" y="244"/>
                    <a:pt x="80" y="243"/>
                  </a:cubicBezTo>
                  <a:cubicBezTo>
                    <a:pt x="80" y="243"/>
                    <a:pt x="78" y="242"/>
                    <a:pt x="77" y="242"/>
                  </a:cubicBezTo>
                  <a:cubicBezTo>
                    <a:pt x="76" y="242"/>
                    <a:pt x="75" y="243"/>
                    <a:pt x="74" y="243"/>
                  </a:cubicBezTo>
                  <a:cubicBezTo>
                    <a:pt x="73" y="244"/>
                    <a:pt x="72" y="246"/>
                    <a:pt x="71" y="246"/>
                  </a:cubicBezTo>
                  <a:cubicBezTo>
                    <a:pt x="71" y="246"/>
                    <a:pt x="70" y="244"/>
                    <a:pt x="69" y="244"/>
                  </a:cubicBezTo>
                  <a:cubicBezTo>
                    <a:pt x="68" y="243"/>
                    <a:pt x="68" y="240"/>
                    <a:pt x="68" y="240"/>
                  </a:cubicBezTo>
                  <a:cubicBezTo>
                    <a:pt x="67" y="239"/>
                    <a:pt x="65" y="239"/>
                    <a:pt x="65" y="239"/>
                  </a:cubicBezTo>
                  <a:cubicBezTo>
                    <a:pt x="63" y="239"/>
                    <a:pt x="60" y="240"/>
                    <a:pt x="58" y="239"/>
                  </a:cubicBezTo>
                  <a:cubicBezTo>
                    <a:pt x="58" y="239"/>
                    <a:pt x="57" y="238"/>
                    <a:pt x="57" y="238"/>
                  </a:cubicBezTo>
                  <a:cubicBezTo>
                    <a:pt x="55" y="237"/>
                    <a:pt x="52" y="238"/>
                    <a:pt x="51" y="238"/>
                  </a:cubicBezTo>
                  <a:cubicBezTo>
                    <a:pt x="49" y="238"/>
                    <a:pt x="48" y="236"/>
                    <a:pt x="47" y="237"/>
                  </a:cubicBezTo>
                  <a:cubicBezTo>
                    <a:pt x="47" y="237"/>
                    <a:pt x="46" y="238"/>
                    <a:pt x="45" y="239"/>
                  </a:cubicBezTo>
                  <a:cubicBezTo>
                    <a:pt x="45" y="239"/>
                    <a:pt x="45" y="240"/>
                    <a:pt x="45" y="241"/>
                  </a:cubicBezTo>
                  <a:cubicBezTo>
                    <a:pt x="45" y="241"/>
                    <a:pt x="47" y="242"/>
                    <a:pt x="47" y="243"/>
                  </a:cubicBezTo>
                  <a:cubicBezTo>
                    <a:pt x="47" y="243"/>
                    <a:pt x="46" y="244"/>
                    <a:pt x="46" y="245"/>
                  </a:cubicBezTo>
                  <a:cubicBezTo>
                    <a:pt x="46" y="246"/>
                    <a:pt x="45" y="247"/>
                    <a:pt x="45" y="247"/>
                  </a:cubicBezTo>
                  <a:cubicBezTo>
                    <a:pt x="44" y="248"/>
                    <a:pt x="43" y="248"/>
                    <a:pt x="43" y="249"/>
                  </a:cubicBezTo>
                  <a:cubicBezTo>
                    <a:pt x="42" y="250"/>
                    <a:pt x="44" y="251"/>
                    <a:pt x="44" y="252"/>
                  </a:cubicBezTo>
                  <a:cubicBezTo>
                    <a:pt x="44" y="253"/>
                    <a:pt x="42" y="255"/>
                    <a:pt x="42" y="256"/>
                  </a:cubicBezTo>
                  <a:cubicBezTo>
                    <a:pt x="41" y="257"/>
                    <a:pt x="38" y="257"/>
                    <a:pt x="37" y="259"/>
                  </a:cubicBezTo>
                  <a:cubicBezTo>
                    <a:pt x="37" y="258"/>
                    <a:pt x="36" y="257"/>
                    <a:pt x="35" y="257"/>
                  </a:cubicBezTo>
                  <a:cubicBezTo>
                    <a:pt x="35" y="257"/>
                    <a:pt x="34" y="258"/>
                    <a:pt x="33" y="258"/>
                  </a:cubicBezTo>
                  <a:cubicBezTo>
                    <a:pt x="32" y="258"/>
                    <a:pt x="31" y="258"/>
                    <a:pt x="30" y="257"/>
                  </a:cubicBezTo>
                  <a:cubicBezTo>
                    <a:pt x="29" y="257"/>
                    <a:pt x="26" y="255"/>
                    <a:pt x="25" y="254"/>
                  </a:cubicBezTo>
                  <a:cubicBezTo>
                    <a:pt x="24" y="254"/>
                    <a:pt x="23" y="253"/>
                    <a:pt x="22" y="252"/>
                  </a:cubicBezTo>
                  <a:cubicBezTo>
                    <a:pt x="22" y="251"/>
                    <a:pt x="22" y="250"/>
                    <a:pt x="22" y="250"/>
                  </a:cubicBezTo>
                  <a:cubicBezTo>
                    <a:pt x="22" y="249"/>
                    <a:pt x="22" y="248"/>
                    <a:pt x="23" y="247"/>
                  </a:cubicBezTo>
                  <a:cubicBezTo>
                    <a:pt x="23" y="247"/>
                    <a:pt x="24" y="246"/>
                    <a:pt x="24" y="245"/>
                  </a:cubicBezTo>
                  <a:cubicBezTo>
                    <a:pt x="23" y="244"/>
                    <a:pt x="22" y="244"/>
                    <a:pt x="21" y="244"/>
                  </a:cubicBezTo>
                  <a:cubicBezTo>
                    <a:pt x="20" y="244"/>
                    <a:pt x="19" y="245"/>
                    <a:pt x="18" y="246"/>
                  </a:cubicBezTo>
                  <a:cubicBezTo>
                    <a:pt x="18" y="246"/>
                    <a:pt x="17" y="247"/>
                    <a:pt x="16" y="247"/>
                  </a:cubicBezTo>
                  <a:cubicBezTo>
                    <a:pt x="16" y="248"/>
                    <a:pt x="14" y="248"/>
                    <a:pt x="13" y="247"/>
                  </a:cubicBezTo>
                  <a:cubicBezTo>
                    <a:pt x="12" y="247"/>
                    <a:pt x="12" y="245"/>
                    <a:pt x="11" y="244"/>
                  </a:cubicBezTo>
                  <a:cubicBezTo>
                    <a:pt x="10" y="244"/>
                    <a:pt x="8" y="245"/>
                    <a:pt x="7" y="244"/>
                  </a:cubicBezTo>
                  <a:cubicBezTo>
                    <a:pt x="6" y="244"/>
                    <a:pt x="5" y="244"/>
                    <a:pt x="5" y="243"/>
                  </a:cubicBezTo>
                  <a:cubicBezTo>
                    <a:pt x="4" y="243"/>
                    <a:pt x="6" y="241"/>
                    <a:pt x="6" y="240"/>
                  </a:cubicBezTo>
                  <a:cubicBezTo>
                    <a:pt x="6" y="240"/>
                    <a:pt x="6" y="239"/>
                    <a:pt x="6" y="238"/>
                  </a:cubicBezTo>
                  <a:cubicBezTo>
                    <a:pt x="6" y="238"/>
                    <a:pt x="5" y="237"/>
                    <a:pt x="5" y="237"/>
                  </a:cubicBezTo>
                  <a:cubicBezTo>
                    <a:pt x="5" y="236"/>
                    <a:pt x="6" y="234"/>
                    <a:pt x="6" y="234"/>
                  </a:cubicBezTo>
                  <a:cubicBezTo>
                    <a:pt x="6" y="233"/>
                    <a:pt x="6" y="232"/>
                    <a:pt x="5" y="231"/>
                  </a:cubicBezTo>
                  <a:cubicBezTo>
                    <a:pt x="5" y="231"/>
                    <a:pt x="4" y="230"/>
                    <a:pt x="4" y="229"/>
                  </a:cubicBezTo>
                  <a:cubicBezTo>
                    <a:pt x="3" y="228"/>
                    <a:pt x="4" y="225"/>
                    <a:pt x="3" y="224"/>
                  </a:cubicBezTo>
                  <a:cubicBezTo>
                    <a:pt x="3" y="223"/>
                    <a:pt x="1" y="223"/>
                    <a:pt x="1" y="222"/>
                  </a:cubicBezTo>
                  <a:cubicBezTo>
                    <a:pt x="0" y="221"/>
                    <a:pt x="1" y="220"/>
                    <a:pt x="1" y="219"/>
                  </a:cubicBezTo>
                  <a:cubicBezTo>
                    <a:pt x="2" y="218"/>
                    <a:pt x="2" y="217"/>
                    <a:pt x="3" y="217"/>
                  </a:cubicBezTo>
                  <a:cubicBezTo>
                    <a:pt x="3" y="216"/>
                    <a:pt x="2" y="214"/>
                    <a:pt x="2" y="213"/>
                  </a:cubicBezTo>
                  <a:cubicBezTo>
                    <a:pt x="2" y="213"/>
                    <a:pt x="0" y="212"/>
                    <a:pt x="0" y="211"/>
                  </a:cubicBezTo>
                  <a:cubicBezTo>
                    <a:pt x="0" y="211"/>
                    <a:pt x="0" y="210"/>
                    <a:pt x="0" y="209"/>
                  </a:cubicBezTo>
                  <a:cubicBezTo>
                    <a:pt x="0" y="208"/>
                    <a:pt x="0" y="206"/>
                    <a:pt x="1" y="205"/>
                  </a:cubicBezTo>
                  <a:cubicBezTo>
                    <a:pt x="2" y="204"/>
                    <a:pt x="3" y="204"/>
                    <a:pt x="4" y="204"/>
                  </a:cubicBezTo>
                  <a:cubicBezTo>
                    <a:pt x="5" y="204"/>
                    <a:pt x="6" y="204"/>
                    <a:pt x="7" y="204"/>
                  </a:cubicBezTo>
                  <a:cubicBezTo>
                    <a:pt x="8" y="204"/>
                    <a:pt x="7" y="202"/>
                    <a:pt x="7" y="201"/>
                  </a:cubicBezTo>
                  <a:cubicBezTo>
                    <a:pt x="8" y="201"/>
                    <a:pt x="8" y="199"/>
                    <a:pt x="8" y="198"/>
                  </a:cubicBezTo>
                  <a:cubicBezTo>
                    <a:pt x="8" y="197"/>
                    <a:pt x="8" y="196"/>
                    <a:pt x="7" y="195"/>
                  </a:cubicBezTo>
                  <a:cubicBezTo>
                    <a:pt x="7" y="194"/>
                    <a:pt x="6" y="194"/>
                    <a:pt x="6" y="193"/>
                  </a:cubicBezTo>
                  <a:cubicBezTo>
                    <a:pt x="5" y="192"/>
                    <a:pt x="5" y="191"/>
                    <a:pt x="6" y="190"/>
                  </a:cubicBezTo>
                  <a:cubicBezTo>
                    <a:pt x="6" y="189"/>
                    <a:pt x="8" y="188"/>
                    <a:pt x="8" y="188"/>
                  </a:cubicBezTo>
                  <a:cubicBezTo>
                    <a:pt x="9" y="187"/>
                    <a:pt x="9" y="185"/>
                    <a:pt x="9" y="184"/>
                  </a:cubicBezTo>
                  <a:cubicBezTo>
                    <a:pt x="9" y="183"/>
                    <a:pt x="8" y="183"/>
                    <a:pt x="8" y="183"/>
                  </a:cubicBezTo>
                  <a:cubicBezTo>
                    <a:pt x="8" y="181"/>
                    <a:pt x="8" y="181"/>
                    <a:pt x="8" y="181"/>
                  </a:cubicBezTo>
                  <a:cubicBezTo>
                    <a:pt x="8" y="181"/>
                    <a:pt x="7" y="180"/>
                    <a:pt x="7" y="179"/>
                  </a:cubicBezTo>
                  <a:cubicBezTo>
                    <a:pt x="6" y="178"/>
                    <a:pt x="6" y="177"/>
                    <a:pt x="7" y="176"/>
                  </a:cubicBezTo>
                  <a:cubicBezTo>
                    <a:pt x="8" y="175"/>
                    <a:pt x="9" y="176"/>
                    <a:pt x="11" y="175"/>
                  </a:cubicBezTo>
                  <a:cubicBezTo>
                    <a:pt x="11" y="175"/>
                    <a:pt x="12" y="175"/>
                    <a:pt x="13" y="175"/>
                  </a:cubicBezTo>
                  <a:cubicBezTo>
                    <a:pt x="13" y="175"/>
                    <a:pt x="15" y="177"/>
                    <a:pt x="16" y="176"/>
                  </a:cubicBezTo>
                  <a:cubicBezTo>
                    <a:pt x="16" y="175"/>
                    <a:pt x="15" y="174"/>
                    <a:pt x="15" y="174"/>
                  </a:cubicBezTo>
                  <a:cubicBezTo>
                    <a:pt x="15" y="173"/>
                    <a:pt x="13" y="171"/>
                    <a:pt x="13" y="171"/>
                  </a:cubicBezTo>
                  <a:cubicBezTo>
                    <a:pt x="12" y="170"/>
                    <a:pt x="11" y="169"/>
                    <a:pt x="10" y="168"/>
                  </a:cubicBezTo>
                  <a:cubicBezTo>
                    <a:pt x="9" y="168"/>
                    <a:pt x="9" y="167"/>
                    <a:pt x="8" y="165"/>
                  </a:cubicBezTo>
                  <a:cubicBezTo>
                    <a:pt x="8" y="165"/>
                    <a:pt x="9" y="164"/>
                    <a:pt x="9" y="163"/>
                  </a:cubicBezTo>
                  <a:cubicBezTo>
                    <a:pt x="9" y="161"/>
                    <a:pt x="10" y="157"/>
                    <a:pt x="10" y="155"/>
                  </a:cubicBezTo>
                  <a:cubicBezTo>
                    <a:pt x="10" y="154"/>
                    <a:pt x="10" y="152"/>
                    <a:pt x="9" y="151"/>
                  </a:cubicBezTo>
                  <a:cubicBezTo>
                    <a:pt x="9" y="151"/>
                    <a:pt x="6" y="149"/>
                    <a:pt x="6" y="148"/>
                  </a:cubicBezTo>
                  <a:cubicBezTo>
                    <a:pt x="6" y="148"/>
                    <a:pt x="6" y="145"/>
                    <a:pt x="6" y="145"/>
                  </a:cubicBezTo>
                  <a:cubicBezTo>
                    <a:pt x="6" y="144"/>
                    <a:pt x="5" y="142"/>
                    <a:pt x="5" y="141"/>
                  </a:cubicBezTo>
                  <a:cubicBezTo>
                    <a:pt x="5" y="140"/>
                    <a:pt x="3" y="138"/>
                    <a:pt x="3" y="137"/>
                  </a:cubicBezTo>
                  <a:cubicBezTo>
                    <a:pt x="3" y="135"/>
                    <a:pt x="3" y="133"/>
                    <a:pt x="3" y="132"/>
                  </a:cubicBezTo>
                  <a:cubicBezTo>
                    <a:pt x="4" y="130"/>
                    <a:pt x="3" y="126"/>
                    <a:pt x="5" y="125"/>
                  </a:cubicBezTo>
                  <a:cubicBezTo>
                    <a:pt x="5" y="124"/>
                    <a:pt x="7" y="124"/>
                    <a:pt x="8" y="124"/>
                  </a:cubicBezTo>
                  <a:cubicBezTo>
                    <a:pt x="9" y="124"/>
                    <a:pt x="12" y="124"/>
                    <a:pt x="12" y="124"/>
                  </a:cubicBezTo>
                  <a:cubicBezTo>
                    <a:pt x="13" y="124"/>
                    <a:pt x="16" y="124"/>
                    <a:pt x="17" y="123"/>
                  </a:cubicBezTo>
                  <a:cubicBezTo>
                    <a:pt x="18" y="122"/>
                    <a:pt x="19" y="119"/>
                    <a:pt x="19" y="118"/>
                  </a:cubicBezTo>
                  <a:cubicBezTo>
                    <a:pt x="21" y="117"/>
                    <a:pt x="22" y="114"/>
                    <a:pt x="22" y="112"/>
                  </a:cubicBezTo>
                  <a:cubicBezTo>
                    <a:pt x="22" y="111"/>
                    <a:pt x="22" y="107"/>
                    <a:pt x="22" y="105"/>
                  </a:cubicBezTo>
                  <a:cubicBezTo>
                    <a:pt x="22" y="104"/>
                    <a:pt x="23" y="101"/>
                    <a:pt x="24" y="99"/>
                  </a:cubicBezTo>
                  <a:cubicBezTo>
                    <a:pt x="24" y="99"/>
                    <a:pt x="27" y="98"/>
                    <a:pt x="28" y="97"/>
                  </a:cubicBezTo>
                  <a:cubicBezTo>
                    <a:pt x="28" y="96"/>
                    <a:pt x="29" y="95"/>
                    <a:pt x="29" y="94"/>
                  </a:cubicBezTo>
                  <a:cubicBezTo>
                    <a:pt x="29" y="93"/>
                    <a:pt x="28" y="93"/>
                    <a:pt x="28" y="92"/>
                  </a:cubicBezTo>
                  <a:cubicBezTo>
                    <a:pt x="28" y="91"/>
                    <a:pt x="28" y="90"/>
                    <a:pt x="28" y="90"/>
                  </a:cubicBezTo>
                  <a:cubicBezTo>
                    <a:pt x="28" y="88"/>
                    <a:pt x="30" y="86"/>
                    <a:pt x="29" y="85"/>
                  </a:cubicBezTo>
                  <a:cubicBezTo>
                    <a:pt x="29" y="84"/>
                    <a:pt x="28" y="83"/>
                    <a:pt x="28" y="82"/>
                  </a:cubicBezTo>
                  <a:cubicBezTo>
                    <a:pt x="27" y="82"/>
                    <a:pt x="26" y="80"/>
                    <a:pt x="25" y="80"/>
                  </a:cubicBezTo>
                  <a:cubicBezTo>
                    <a:pt x="25" y="79"/>
                    <a:pt x="23" y="79"/>
                    <a:pt x="22" y="79"/>
                  </a:cubicBezTo>
                  <a:cubicBezTo>
                    <a:pt x="22" y="78"/>
                    <a:pt x="21" y="76"/>
                    <a:pt x="21" y="76"/>
                  </a:cubicBezTo>
                  <a:cubicBezTo>
                    <a:pt x="21" y="75"/>
                    <a:pt x="20" y="73"/>
                    <a:pt x="19" y="73"/>
                  </a:cubicBezTo>
                  <a:cubicBezTo>
                    <a:pt x="18" y="72"/>
                    <a:pt x="15" y="72"/>
                    <a:pt x="15" y="72"/>
                  </a:cubicBezTo>
                  <a:cubicBezTo>
                    <a:pt x="13" y="71"/>
                    <a:pt x="13" y="69"/>
                    <a:pt x="12" y="69"/>
                  </a:cubicBezTo>
                  <a:cubicBezTo>
                    <a:pt x="12" y="68"/>
                    <a:pt x="13" y="64"/>
                    <a:pt x="13" y="63"/>
                  </a:cubicBezTo>
                  <a:cubicBezTo>
                    <a:pt x="13" y="62"/>
                    <a:pt x="15" y="60"/>
                    <a:pt x="15" y="59"/>
                  </a:cubicBezTo>
                  <a:cubicBezTo>
                    <a:pt x="16" y="58"/>
                    <a:pt x="15" y="55"/>
                    <a:pt x="15" y="53"/>
                  </a:cubicBezTo>
                  <a:cubicBezTo>
                    <a:pt x="14" y="53"/>
                    <a:pt x="12" y="53"/>
                    <a:pt x="12" y="53"/>
                  </a:cubicBezTo>
                  <a:cubicBezTo>
                    <a:pt x="11" y="52"/>
                    <a:pt x="11" y="50"/>
                    <a:pt x="11" y="50"/>
                  </a:cubicBezTo>
                  <a:cubicBezTo>
                    <a:pt x="11" y="49"/>
                    <a:pt x="12" y="48"/>
                    <a:pt x="13" y="47"/>
                  </a:cubicBezTo>
                  <a:cubicBezTo>
                    <a:pt x="13" y="46"/>
                    <a:pt x="15" y="43"/>
                    <a:pt x="16" y="42"/>
                  </a:cubicBezTo>
                  <a:cubicBezTo>
                    <a:pt x="16" y="41"/>
                    <a:pt x="18" y="39"/>
                    <a:pt x="18" y="37"/>
                  </a:cubicBezTo>
                  <a:cubicBezTo>
                    <a:pt x="18" y="36"/>
                    <a:pt x="17" y="35"/>
                    <a:pt x="16" y="33"/>
                  </a:cubicBezTo>
                  <a:cubicBezTo>
                    <a:pt x="16" y="32"/>
                    <a:pt x="14" y="30"/>
                    <a:pt x="13" y="30"/>
                  </a:cubicBezTo>
                  <a:cubicBezTo>
                    <a:pt x="13" y="29"/>
                    <a:pt x="12" y="27"/>
                    <a:pt x="12" y="26"/>
                  </a:cubicBezTo>
                  <a:cubicBezTo>
                    <a:pt x="11" y="25"/>
                    <a:pt x="9" y="23"/>
                    <a:pt x="9" y="22"/>
                  </a:cubicBezTo>
                  <a:cubicBezTo>
                    <a:pt x="9" y="22"/>
                    <a:pt x="8" y="21"/>
                    <a:pt x="7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9"/>
                    <a:pt x="9" y="17"/>
                    <a:pt x="9" y="16"/>
                  </a:cubicBezTo>
                  <a:cubicBezTo>
                    <a:pt x="10" y="15"/>
                    <a:pt x="9" y="12"/>
                    <a:pt x="10" y="12"/>
                  </a:cubicBezTo>
                  <a:cubicBezTo>
                    <a:pt x="10" y="11"/>
                    <a:pt x="12" y="10"/>
                    <a:pt x="12" y="10"/>
                  </a:cubicBezTo>
                  <a:cubicBezTo>
                    <a:pt x="13" y="10"/>
                    <a:pt x="15" y="10"/>
                    <a:pt x="16" y="10"/>
                  </a:cubicBezTo>
                  <a:cubicBezTo>
                    <a:pt x="17" y="10"/>
                    <a:pt x="19" y="13"/>
                    <a:pt x="20" y="13"/>
                  </a:cubicBezTo>
                  <a:cubicBezTo>
                    <a:pt x="21" y="13"/>
                    <a:pt x="24" y="13"/>
                    <a:pt x="24" y="13"/>
                  </a:cubicBezTo>
                  <a:cubicBezTo>
                    <a:pt x="25" y="13"/>
                    <a:pt x="25" y="12"/>
                    <a:pt x="25" y="11"/>
                  </a:cubicBezTo>
                  <a:cubicBezTo>
                    <a:pt x="26" y="10"/>
                    <a:pt x="28" y="10"/>
                    <a:pt x="29" y="10"/>
                  </a:cubicBezTo>
                  <a:cubicBezTo>
                    <a:pt x="31" y="10"/>
                    <a:pt x="34" y="10"/>
                    <a:pt x="35" y="9"/>
                  </a:cubicBezTo>
                  <a:cubicBezTo>
                    <a:pt x="36" y="9"/>
                    <a:pt x="38" y="6"/>
                    <a:pt x="39" y="5"/>
                  </a:cubicBezTo>
                  <a:cubicBezTo>
                    <a:pt x="39" y="4"/>
                    <a:pt x="41" y="2"/>
                    <a:pt x="42" y="1"/>
                  </a:cubicBezTo>
                  <a:cubicBezTo>
                    <a:pt x="44" y="0"/>
                    <a:pt x="46" y="0"/>
                    <a:pt x="47" y="1"/>
                  </a:cubicBezTo>
                  <a:cubicBezTo>
                    <a:pt x="48" y="2"/>
                    <a:pt x="49" y="3"/>
                    <a:pt x="49" y="4"/>
                  </a:cubicBezTo>
                  <a:cubicBezTo>
                    <a:pt x="49" y="5"/>
                    <a:pt x="48" y="8"/>
                    <a:pt x="49" y="9"/>
                  </a:cubicBezTo>
                  <a:cubicBezTo>
                    <a:pt x="49" y="10"/>
                    <a:pt x="51" y="13"/>
                    <a:pt x="51" y="1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2"/>
            <p:cNvSpPr>
              <a:spLocks/>
            </p:cNvSpPr>
            <p:nvPr/>
          </p:nvSpPr>
          <p:spPr bwMode="auto">
            <a:xfrm>
              <a:off x="1514" y="3246"/>
              <a:ext cx="443" cy="613"/>
            </a:xfrm>
            <a:custGeom>
              <a:avLst/>
              <a:gdLst>
                <a:gd name="T0" fmla="*/ 58 w 187"/>
                <a:gd name="T1" fmla="*/ 26 h 259"/>
                <a:gd name="T2" fmla="*/ 74 w 187"/>
                <a:gd name="T3" fmla="*/ 40 h 259"/>
                <a:gd name="T4" fmla="*/ 89 w 187"/>
                <a:gd name="T5" fmla="*/ 45 h 259"/>
                <a:gd name="T6" fmla="*/ 104 w 187"/>
                <a:gd name="T7" fmla="*/ 58 h 259"/>
                <a:gd name="T8" fmla="*/ 112 w 187"/>
                <a:gd name="T9" fmla="*/ 73 h 259"/>
                <a:gd name="T10" fmla="*/ 113 w 187"/>
                <a:gd name="T11" fmla="*/ 95 h 259"/>
                <a:gd name="T12" fmla="*/ 109 w 187"/>
                <a:gd name="T13" fmla="*/ 108 h 259"/>
                <a:gd name="T14" fmla="*/ 102 w 187"/>
                <a:gd name="T15" fmla="*/ 115 h 259"/>
                <a:gd name="T16" fmla="*/ 112 w 187"/>
                <a:gd name="T17" fmla="*/ 130 h 259"/>
                <a:gd name="T18" fmla="*/ 124 w 187"/>
                <a:gd name="T19" fmla="*/ 124 h 259"/>
                <a:gd name="T20" fmla="*/ 132 w 187"/>
                <a:gd name="T21" fmla="*/ 129 h 259"/>
                <a:gd name="T22" fmla="*/ 144 w 187"/>
                <a:gd name="T23" fmla="*/ 138 h 259"/>
                <a:gd name="T24" fmla="*/ 161 w 187"/>
                <a:gd name="T25" fmla="*/ 144 h 259"/>
                <a:gd name="T26" fmla="*/ 169 w 187"/>
                <a:gd name="T27" fmla="*/ 157 h 259"/>
                <a:gd name="T28" fmla="*/ 172 w 187"/>
                <a:gd name="T29" fmla="*/ 171 h 259"/>
                <a:gd name="T30" fmla="*/ 178 w 187"/>
                <a:gd name="T31" fmla="*/ 178 h 259"/>
                <a:gd name="T32" fmla="*/ 186 w 187"/>
                <a:gd name="T33" fmla="*/ 183 h 259"/>
                <a:gd name="T34" fmla="*/ 182 w 187"/>
                <a:gd name="T35" fmla="*/ 195 h 259"/>
                <a:gd name="T36" fmla="*/ 179 w 187"/>
                <a:gd name="T37" fmla="*/ 200 h 259"/>
                <a:gd name="T38" fmla="*/ 164 w 187"/>
                <a:gd name="T39" fmla="*/ 201 h 259"/>
                <a:gd name="T40" fmla="*/ 146 w 187"/>
                <a:gd name="T41" fmla="*/ 207 h 259"/>
                <a:gd name="T42" fmla="*/ 142 w 187"/>
                <a:gd name="T43" fmla="*/ 221 h 259"/>
                <a:gd name="T44" fmla="*/ 126 w 187"/>
                <a:gd name="T45" fmla="*/ 214 h 259"/>
                <a:gd name="T46" fmla="*/ 124 w 187"/>
                <a:gd name="T47" fmla="*/ 226 h 259"/>
                <a:gd name="T48" fmla="*/ 123 w 187"/>
                <a:gd name="T49" fmla="*/ 234 h 259"/>
                <a:gd name="T50" fmla="*/ 106 w 187"/>
                <a:gd name="T51" fmla="*/ 236 h 259"/>
                <a:gd name="T52" fmla="*/ 90 w 187"/>
                <a:gd name="T53" fmla="*/ 237 h 259"/>
                <a:gd name="T54" fmla="*/ 80 w 187"/>
                <a:gd name="T55" fmla="*/ 246 h 259"/>
                <a:gd name="T56" fmla="*/ 69 w 187"/>
                <a:gd name="T57" fmla="*/ 244 h 259"/>
                <a:gd name="T58" fmla="*/ 51 w 187"/>
                <a:gd name="T59" fmla="*/ 238 h 259"/>
                <a:gd name="T60" fmla="*/ 46 w 187"/>
                <a:gd name="T61" fmla="*/ 245 h 259"/>
                <a:gd name="T62" fmla="*/ 37 w 187"/>
                <a:gd name="T63" fmla="*/ 259 h 259"/>
                <a:gd name="T64" fmla="*/ 22 w 187"/>
                <a:gd name="T65" fmla="*/ 252 h 259"/>
                <a:gd name="T66" fmla="*/ 18 w 187"/>
                <a:gd name="T67" fmla="*/ 246 h 259"/>
                <a:gd name="T68" fmla="*/ 5 w 187"/>
                <a:gd name="T69" fmla="*/ 243 h 259"/>
                <a:gd name="T70" fmla="*/ 5 w 187"/>
                <a:gd name="T71" fmla="*/ 231 h 259"/>
                <a:gd name="T72" fmla="*/ 3 w 187"/>
                <a:gd name="T73" fmla="*/ 217 h 259"/>
                <a:gd name="T74" fmla="*/ 4 w 187"/>
                <a:gd name="T75" fmla="*/ 204 h 259"/>
                <a:gd name="T76" fmla="*/ 6 w 187"/>
                <a:gd name="T77" fmla="*/ 193 h 259"/>
                <a:gd name="T78" fmla="*/ 8 w 187"/>
                <a:gd name="T79" fmla="*/ 181 h 259"/>
                <a:gd name="T80" fmla="*/ 16 w 187"/>
                <a:gd name="T81" fmla="*/ 176 h 259"/>
                <a:gd name="T82" fmla="*/ 9 w 187"/>
                <a:gd name="T83" fmla="*/ 163 h 259"/>
                <a:gd name="T84" fmla="*/ 5 w 187"/>
                <a:gd name="T85" fmla="*/ 141 h 259"/>
                <a:gd name="T86" fmla="*/ 12 w 187"/>
                <a:gd name="T87" fmla="*/ 124 h 259"/>
                <a:gd name="T88" fmla="*/ 24 w 187"/>
                <a:gd name="T89" fmla="*/ 99 h 259"/>
                <a:gd name="T90" fmla="*/ 29 w 187"/>
                <a:gd name="T91" fmla="*/ 85 h 259"/>
                <a:gd name="T92" fmla="*/ 19 w 187"/>
                <a:gd name="T93" fmla="*/ 73 h 259"/>
                <a:gd name="T94" fmla="*/ 15 w 187"/>
                <a:gd name="T95" fmla="*/ 53 h 259"/>
                <a:gd name="T96" fmla="*/ 18 w 187"/>
                <a:gd name="T97" fmla="*/ 37 h 259"/>
                <a:gd name="T98" fmla="*/ 7 w 187"/>
                <a:gd name="T99" fmla="*/ 20 h 259"/>
                <a:gd name="T100" fmla="*/ 16 w 187"/>
                <a:gd name="T101" fmla="*/ 10 h 259"/>
                <a:gd name="T102" fmla="*/ 35 w 187"/>
                <a:gd name="T103" fmla="*/ 9 h 259"/>
                <a:gd name="T104" fmla="*/ 49 w 187"/>
                <a:gd name="T105" fmla="*/ 9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7" h="259">
                  <a:moveTo>
                    <a:pt x="51" y="13"/>
                  </a:moveTo>
                  <a:cubicBezTo>
                    <a:pt x="52" y="14"/>
                    <a:pt x="54" y="16"/>
                    <a:pt x="54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8"/>
                    <a:pt x="55" y="21"/>
                    <a:pt x="56" y="22"/>
                  </a:cubicBezTo>
                  <a:cubicBezTo>
                    <a:pt x="57" y="23"/>
                    <a:pt x="58" y="26"/>
                    <a:pt x="58" y="26"/>
                  </a:cubicBezTo>
                  <a:cubicBezTo>
                    <a:pt x="59" y="27"/>
                    <a:pt x="61" y="28"/>
                    <a:pt x="61" y="29"/>
                  </a:cubicBezTo>
                  <a:cubicBezTo>
                    <a:pt x="62" y="29"/>
                    <a:pt x="64" y="30"/>
                    <a:pt x="65" y="31"/>
                  </a:cubicBezTo>
                  <a:cubicBezTo>
                    <a:pt x="67" y="31"/>
                    <a:pt x="69" y="30"/>
                    <a:pt x="70" y="30"/>
                  </a:cubicBezTo>
                  <a:cubicBezTo>
                    <a:pt x="71" y="32"/>
                    <a:pt x="70" y="36"/>
                    <a:pt x="71" y="37"/>
                  </a:cubicBezTo>
                  <a:cubicBezTo>
                    <a:pt x="71" y="38"/>
                    <a:pt x="73" y="39"/>
                    <a:pt x="74" y="40"/>
                  </a:cubicBezTo>
                  <a:cubicBezTo>
                    <a:pt x="75" y="40"/>
                    <a:pt x="77" y="41"/>
                    <a:pt x="78" y="41"/>
                  </a:cubicBezTo>
                  <a:cubicBezTo>
                    <a:pt x="80" y="41"/>
                    <a:pt x="81" y="40"/>
                    <a:pt x="82" y="40"/>
                  </a:cubicBezTo>
                  <a:cubicBezTo>
                    <a:pt x="83" y="39"/>
                    <a:pt x="83" y="37"/>
                    <a:pt x="84" y="37"/>
                  </a:cubicBezTo>
                  <a:cubicBezTo>
                    <a:pt x="85" y="37"/>
                    <a:pt x="86" y="40"/>
                    <a:pt x="87" y="40"/>
                  </a:cubicBezTo>
                  <a:cubicBezTo>
                    <a:pt x="88" y="42"/>
                    <a:pt x="88" y="44"/>
                    <a:pt x="89" y="45"/>
                  </a:cubicBezTo>
                  <a:cubicBezTo>
                    <a:pt x="90" y="46"/>
                    <a:pt x="92" y="47"/>
                    <a:pt x="93" y="48"/>
                  </a:cubicBezTo>
                  <a:cubicBezTo>
                    <a:pt x="93" y="49"/>
                    <a:pt x="93" y="52"/>
                    <a:pt x="93" y="53"/>
                  </a:cubicBezTo>
                  <a:cubicBezTo>
                    <a:pt x="93" y="53"/>
                    <a:pt x="93" y="56"/>
                    <a:pt x="93" y="56"/>
                  </a:cubicBezTo>
                  <a:cubicBezTo>
                    <a:pt x="94" y="58"/>
                    <a:pt x="98" y="58"/>
                    <a:pt x="100" y="58"/>
                  </a:cubicBezTo>
                  <a:cubicBezTo>
                    <a:pt x="101" y="58"/>
                    <a:pt x="103" y="58"/>
                    <a:pt x="104" y="58"/>
                  </a:cubicBezTo>
                  <a:cubicBezTo>
                    <a:pt x="104" y="58"/>
                    <a:pt x="105" y="56"/>
                    <a:pt x="106" y="56"/>
                  </a:cubicBezTo>
                  <a:cubicBezTo>
                    <a:pt x="106" y="56"/>
                    <a:pt x="107" y="57"/>
                    <a:pt x="108" y="58"/>
                  </a:cubicBezTo>
                  <a:cubicBezTo>
                    <a:pt x="109" y="58"/>
                    <a:pt x="108" y="61"/>
                    <a:pt x="109" y="62"/>
                  </a:cubicBezTo>
                  <a:cubicBezTo>
                    <a:pt x="109" y="63"/>
                    <a:pt x="109" y="66"/>
                    <a:pt x="109" y="67"/>
                  </a:cubicBezTo>
                  <a:cubicBezTo>
                    <a:pt x="109" y="69"/>
                    <a:pt x="111" y="72"/>
                    <a:pt x="112" y="73"/>
                  </a:cubicBezTo>
                  <a:cubicBezTo>
                    <a:pt x="112" y="75"/>
                    <a:pt x="112" y="79"/>
                    <a:pt x="112" y="80"/>
                  </a:cubicBezTo>
                  <a:cubicBezTo>
                    <a:pt x="112" y="81"/>
                    <a:pt x="111" y="83"/>
                    <a:pt x="112" y="85"/>
                  </a:cubicBezTo>
                  <a:cubicBezTo>
                    <a:pt x="112" y="85"/>
                    <a:pt x="113" y="86"/>
                    <a:pt x="113" y="87"/>
                  </a:cubicBezTo>
                  <a:cubicBezTo>
                    <a:pt x="113" y="88"/>
                    <a:pt x="114" y="91"/>
                    <a:pt x="114" y="92"/>
                  </a:cubicBezTo>
                  <a:cubicBezTo>
                    <a:pt x="114" y="93"/>
                    <a:pt x="113" y="95"/>
                    <a:pt x="113" y="95"/>
                  </a:cubicBezTo>
                  <a:cubicBezTo>
                    <a:pt x="112" y="96"/>
                    <a:pt x="110" y="98"/>
                    <a:pt x="110" y="99"/>
                  </a:cubicBezTo>
                  <a:cubicBezTo>
                    <a:pt x="110" y="101"/>
                    <a:pt x="112" y="103"/>
                    <a:pt x="112" y="104"/>
                  </a:cubicBezTo>
                  <a:cubicBezTo>
                    <a:pt x="113" y="105"/>
                    <a:pt x="113" y="106"/>
                    <a:pt x="113" y="108"/>
                  </a:cubicBezTo>
                  <a:cubicBezTo>
                    <a:pt x="113" y="109"/>
                    <a:pt x="113" y="111"/>
                    <a:pt x="112" y="112"/>
                  </a:cubicBezTo>
                  <a:cubicBezTo>
                    <a:pt x="111" y="112"/>
                    <a:pt x="110" y="109"/>
                    <a:pt x="109" y="108"/>
                  </a:cubicBezTo>
                  <a:cubicBezTo>
                    <a:pt x="108" y="108"/>
                    <a:pt x="107" y="108"/>
                    <a:pt x="106" y="107"/>
                  </a:cubicBezTo>
                  <a:cubicBezTo>
                    <a:pt x="106" y="107"/>
                    <a:pt x="104" y="107"/>
                    <a:pt x="104" y="107"/>
                  </a:cubicBezTo>
                  <a:cubicBezTo>
                    <a:pt x="103" y="108"/>
                    <a:pt x="103" y="108"/>
                    <a:pt x="102" y="109"/>
                  </a:cubicBezTo>
                  <a:cubicBezTo>
                    <a:pt x="102" y="109"/>
                    <a:pt x="102" y="111"/>
                    <a:pt x="102" y="111"/>
                  </a:cubicBezTo>
                  <a:cubicBezTo>
                    <a:pt x="102" y="112"/>
                    <a:pt x="102" y="114"/>
                    <a:pt x="102" y="115"/>
                  </a:cubicBezTo>
                  <a:cubicBezTo>
                    <a:pt x="103" y="115"/>
                    <a:pt x="104" y="117"/>
                    <a:pt x="104" y="118"/>
                  </a:cubicBezTo>
                  <a:cubicBezTo>
                    <a:pt x="105" y="119"/>
                    <a:pt x="107" y="120"/>
                    <a:pt x="108" y="121"/>
                  </a:cubicBezTo>
                  <a:cubicBezTo>
                    <a:pt x="109" y="122"/>
                    <a:pt x="110" y="122"/>
                    <a:pt x="110" y="124"/>
                  </a:cubicBezTo>
                  <a:cubicBezTo>
                    <a:pt x="110" y="124"/>
                    <a:pt x="110" y="126"/>
                    <a:pt x="110" y="127"/>
                  </a:cubicBezTo>
                  <a:cubicBezTo>
                    <a:pt x="110" y="128"/>
                    <a:pt x="112" y="129"/>
                    <a:pt x="112" y="130"/>
                  </a:cubicBezTo>
                  <a:cubicBezTo>
                    <a:pt x="113" y="131"/>
                    <a:pt x="115" y="132"/>
                    <a:pt x="116" y="132"/>
                  </a:cubicBezTo>
                  <a:cubicBezTo>
                    <a:pt x="117" y="132"/>
                    <a:pt x="118" y="131"/>
                    <a:pt x="119" y="131"/>
                  </a:cubicBezTo>
                  <a:cubicBezTo>
                    <a:pt x="119" y="131"/>
                    <a:pt x="120" y="129"/>
                    <a:pt x="120" y="128"/>
                  </a:cubicBezTo>
                  <a:cubicBezTo>
                    <a:pt x="121" y="128"/>
                    <a:pt x="123" y="129"/>
                    <a:pt x="123" y="128"/>
                  </a:cubicBezTo>
                  <a:cubicBezTo>
                    <a:pt x="124" y="128"/>
                    <a:pt x="123" y="125"/>
                    <a:pt x="124" y="124"/>
                  </a:cubicBezTo>
                  <a:cubicBezTo>
                    <a:pt x="124" y="124"/>
                    <a:pt x="124" y="122"/>
                    <a:pt x="125" y="122"/>
                  </a:cubicBezTo>
                  <a:cubicBezTo>
                    <a:pt x="126" y="121"/>
                    <a:pt x="127" y="121"/>
                    <a:pt x="127" y="122"/>
                  </a:cubicBezTo>
                  <a:cubicBezTo>
                    <a:pt x="129" y="122"/>
                    <a:pt x="128" y="125"/>
                    <a:pt x="128" y="126"/>
                  </a:cubicBezTo>
                  <a:cubicBezTo>
                    <a:pt x="128" y="127"/>
                    <a:pt x="127" y="129"/>
                    <a:pt x="127" y="129"/>
                  </a:cubicBezTo>
                  <a:cubicBezTo>
                    <a:pt x="128" y="130"/>
                    <a:pt x="131" y="129"/>
                    <a:pt x="132" y="129"/>
                  </a:cubicBezTo>
                  <a:cubicBezTo>
                    <a:pt x="134" y="129"/>
                    <a:pt x="137" y="129"/>
                    <a:pt x="139" y="128"/>
                  </a:cubicBezTo>
                  <a:cubicBezTo>
                    <a:pt x="140" y="128"/>
                    <a:pt x="142" y="128"/>
                    <a:pt x="143" y="128"/>
                  </a:cubicBezTo>
                  <a:cubicBezTo>
                    <a:pt x="143" y="129"/>
                    <a:pt x="143" y="129"/>
                    <a:pt x="143" y="130"/>
                  </a:cubicBezTo>
                  <a:cubicBezTo>
                    <a:pt x="143" y="131"/>
                    <a:pt x="145" y="132"/>
                    <a:pt x="145" y="133"/>
                  </a:cubicBezTo>
                  <a:cubicBezTo>
                    <a:pt x="145" y="134"/>
                    <a:pt x="144" y="137"/>
                    <a:pt x="144" y="138"/>
                  </a:cubicBezTo>
                  <a:cubicBezTo>
                    <a:pt x="145" y="139"/>
                    <a:pt x="145" y="142"/>
                    <a:pt x="146" y="144"/>
                  </a:cubicBezTo>
                  <a:cubicBezTo>
                    <a:pt x="147" y="145"/>
                    <a:pt x="149" y="145"/>
                    <a:pt x="149" y="146"/>
                  </a:cubicBezTo>
                  <a:cubicBezTo>
                    <a:pt x="151" y="146"/>
                    <a:pt x="154" y="147"/>
                    <a:pt x="155" y="147"/>
                  </a:cubicBezTo>
                  <a:cubicBezTo>
                    <a:pt x="156" y="147"/>
                    <a:pt x="158" y="147"/>
                    <a:pt x="158" y="146"/>
                  </a:cubicBezTo>
                  <a:cubicBezTo>
                    <a:pt x="159" y="146"/>
                    <a:pt x="160" y="144"/>
                    <a:pt x="161" y="144"/>
                  </a:cubicBezTo>
                  <a:cubicBezTo>
                    <a:pt x="161" y="144"/>
                    <a:pt x="162" y="145"/>
                    <a:pt x="162" y="145"/>
                  </a:cubicBezTo>
                  <a:cubicBezTo>
                    <a:pt x="163" y="145"/>
                    <a:pt x="164" y="147"/>
                    <a:pt x="165" y="148"/>
                  </a:cubicBezTo>
                  <a:cubicBezTo>
                    <a:pt x="165" y="149"/>
                    <a:pt x="165" y="151"/>
                    <a:pt x="166" y="152"/>
                  </a:cubicBezTo>
                  <a:cubicBezTo>
                    <a:pt x="166" y="153"/>
                    <a:pt x="166" y="155"/>
                    <a:pt x="167" y="155"/>
                  </a:cubicBezTo>
                  <a:cubicBezTo>
                    <a:pt x="168" y="156"/>
                    <a:pt x="169" y="157"/>
                    <a:pt x="169" y="157"/>
                  </a:cubicBezTo>
                  <a:cubicBezTo>
                    <a:pt x="170" y="158"/>
                    <a:pt x="171" y="159"/>
                    <a:pt x="171" y="160"/>
                  </a:cubicBezTo>
                  <a:cubicBezTo>
                    <a:pt x="171" y="160"/>
                    <a:pt x="171" y="161"/>
                    <a:pt x="171" y="162"/>
                  </a:cubicBezTo>
                  <a:cubicBezTo>
                    <a:pt x="171" y="162"/>
                    <a:pt x="171" y="164"/>
                    <a:pt x="171" y="165"/>
                  </a:cubicBezTo>
                  <a:cubicBezTo>
                    <a:pt x="171" y="165"/>
                    <a:pt x="171" y="167"/>
                    <a:pt x="171" y="168"/>
                  </a:cubicBezTo>
                  <a:cubicBezTo>
                    <a:pt x="171" y="168"/>
                    <a:pt x="172" y="170"/>
                    <a:pt x="172" y="171"/>
                  </a:cubicBezTo>
                  <a:cubicBezTo>
                    <a:pt x="172" y="172"/>
                    <a:pt x="171" y="173"/>
                    <a:pt x="171" y="174"/>
                  </a:cubicBezTo>
                  <a:cubicBezTo>
                    <a:pt x="171" y="174"/>
                    <a:pt x="170" y="176"/>
                    <a:pt x="171" y="177"/>
                  </a:cubicBezTo>
                  <a:cubicBezTo>
                    <a:pt x="171" y="178"/>
                    <a:pt x="172" y="178"/>
                    <a:pt x="172" y="179"/>
                  </a:cubicBezTo>
                  <a:cubicBezTo>
                    <a:pt x="173" y="180"/>
                    <a:pt x="174" y="180"/>
                    <a:pt x="175" y="180"/>
                  </a:cubicBezTo>
                  <a:cubicBezTo>
                    <a:pt x="176" y="180"/>
                    <a:pt x="177" y="179"/>
                    <a:pt x="178" y="178"/>
                  </a:cubicBezTo>
                  <a:cubicBezTo>
                    <a:pt x="178" y="178"/>
                    <a:pt x="179" y="177"/>
                    <a:pt x="180" y="177"/>
                  </a:cubicBezTo>
                  <a:cubicBezTo>
                    <a:pt x="181" y="177"/>
                    <a:pt x="181" y="177"/>
                    <a:pt x="181" y="177"/>
                  </a:cubicBezTo>
                  <a:cubicBezTo>
                    <a:pt x="181" y="177"/>
                    <a:pt x="182" y="177"/>
                    <a:pt x="182" y="178"/>
                  </a:cubicBezTo>
                  <a:cubicBezTo>
                    <a:pt x="183" y="178"/>
                    <a:pt x="184" y="180"/>
                    <a:pt x="185" y="181"/>
                  </a:cubicBezTo>
                  <a:cubicBezTo>
                    <a:pt x="185" y="182"/>
                    <a:pt x="186" y="183"/>
                    <a:pt x="186" y="183"/>
                  </a:cubicBezTo>
                  <a:cubicBezTo>
                    <a:pt x="187" y="184"/>
                    <a:pt x="187" y="187"/>
                    <a:pt x="187" y="187"/>
                  </a:cubicBezTo>
                  <a:cubicBezTo>
                    <a:pt x="187" y="188"/>
                    <a:pt x="186" y="190"/>
                    <a:pt x="185" y="191"/>
                  </a:cubicBezTo>
                  <a:cubicBezTo>
                    <a:pt x="185" y="191"/>
                    <a:pt x="183" y="191"/>
                    <a:pt x="183" y="191"/>
                  </a:cubicBezTo>
                  <a:cubicBezTo>
                    <a:pt x="182" y="191"/>
                    <a:pt x="181" y="192"/>
                    <a:pt x="181" y="193"/>
                  </a:cubicBezTo>
                  <a:cubicBezTo>
                    <a:pt x="181" y="193"/>
                    <a:pt x="182" y="195"/>
                    <a:pt x="182" y="195"/>
                  </a:cubicBezTo>
                  <a:cubicBezTo>
                    <a:pt x="182" y="197"/>
                    <a:pt x="185" y="197"/>
                    <a:pt x="185" y="198"/>
                  </a:cubicBezTo>
                  <a:cubicBezTo>
                    <a:pt x="185" y="198"/>
                    <a:pt x="186" y="200"/>
                    <a:pt x="186" y="201"/>
                  </a:cubicBezTo>
                  <a:cubicBezTo>
                    <a:pt x="186" y="201"/>
                    <a:pt x="186" y="203"/>
                    <a:pt x="186" y="203"/>
                  </a:cubicBezTo>
                  <a:cubicBezTo>
                    <a:pt x="184" y="203"/>
                    <a:pt x="182" y="203"/>
                    <a:pt x="182" y="203"/>
                  </a:cubicBezTo>
                  <a:cubicBezTo>
                    <a:pt x="181" y="202"/>
                    <a:pt x="180" y="200"/>
                    <a:pt x="179" y="200"/>
                  </a:cubicBezTo>
                  <a:cubicBezTo>
                    <a:pt x="178" y="199"/>
                    <a:pt x="176" y="201"/>
                    <a:pt x="175" y="201"/>
                  </a:cubicBezTo>
                  <a:cubicBezTo>
                    <a:pt x="175" y="202"/>
                    <a:pt x="174" y="204"/>
                    <a:pt x="174" y="204"/>
                  </a:cubicBezTo>
                  <a:cubicBezTo>
                    <a:pt x="173" y="204"/>
                    <a:pt x="171" y="203"/>
                    <a:pt x="171" y="203"/>
                  </a:cubicBezTo>
                  <a:cubicBezTo>
                    <a:pt x="169" y="203"/>
                    <a:pt x="168" y="204"/>
                    <a:pt x="166" y="203"/>
                  </a:cubicBezTo>
                  <a:cubicBezTo>
                    <a:pt x="165" y="203"/>
                    <a:pt x="165" y="201"/>
                    <a:pt x="164" y="201"/>
                  </a:cubicBezTo>
                  <a:cubicBezTo>
                    <a:pt x="163" y="200"/>
                    <a:pt x="161" y="201"/>
                    <a:pt x="159" y="202"/>
                  </a:cubicBezTo>
                  <a:cubicBezTo>
                    <a:pt x="158" y="203"/>
                    <a:pt x="156" y="205"/>
                    <a:pt x="155" y="206"/>
                  </a:cubicBezTo>
                  <a:cubicBezTo>
                    <a:pt x="153" y="206"/>
                    <a:pt x="152" y="207"/>
                    <a:pt x="150" y="207"/>
                  </a:cubicBezTo>
                  <a:cubicBezTo>
                    <a:pt x="150" y="206"/>
                    <a:pt x="148" y="205"/>
                    <a:pt x="147" y="205"/>
                  </a:cubicBezTo>
                  <a:cubicBezTo>
                    <a:pt x="146" y="206"/>
                    <a:pt x="146" y="207"/>
                    <a:pt x="146" y="207"/>
                  </a:cubicBezTo>
                  <a:cubicBezTo>
                    <a:pt x="145" y="208"/>
                    <a:pt x="143" y="208"/>
                    <a:pt x="142" y="208"/>
                  </a:cubicBezTo>
                  <a:cubicBezTo>
                    <a:pt x="142" y="209"/>
                    <a:pt x="142" y="211"/>
                    <a:pt x="142" y="211"/>
                  </a:cubicBezTo>
                  <a:cubicBezTo>
                    <a:pt x="142" y="212"/>
                    <a:pt x="144" y="213"/>
                    <a:pt x="145" y="213"/>
                  </a:cubicBezTo>
                  <a:cubicBezTo>
                    <a:pt x="145" y="214"/>
                    <a:pt x="145" y="216"/>
                    <a:pt x="145" y="216"/>
                  </a:cubicBezTo>
                  <a:cubicBezTo>
                    <a:pt x="144" y="218"/>
                    <a:pt x="143" y="221"/>
                    <a:pt x="142" y="221"/>
                  </a:cubicBezTo>
                  <a:cubicBezTo>
                    <a:pt x="141" y="222"/>
                    <a:pt x="139" y="221"/>
                    <a:pt x="138" y="221"/>
                  </a:cubicBezTo>
                  <a:cubicBezTo>
                    <a:pt x="137" y="221"/>
                    <a:pt x="136" y="219"/>
                    <a:pt x="135" y="218"/>
                  </a:cubicBezTo>
                  <a:cubicBezTo>
                    <a:pt x="135" y="218"/>
                    <a:pt x="132" y="218"/>
                    <a:pt x="131" y="217"/>
                  </a:cubicBezTo>
                  <a:cubicBezTo>
                    <a:pt x="130" y="216"/>
                    <a:pt x="131" y="214"/>
                    <a:pt x="130" y="214"/>
                  </a:cubicBezTo>
                  <a:cubicBezTo>
                    <a:pt x="129" y="213"/>
                    <a:pt x="127" y="213"/>
                    <a:pt x="126" y="214"/>
                  </a:cubicBezTo>
                  <a:cubicBezTo>
                    <a:pt x="125" y="214"/>
                    <a:pt x="124" y="216"/>
                    <a:pt x="123" y="216"/>
                  </a:cubicBezTo>
                  <a:cubicBezTo>
                    <a:pt x="123" y="217"/>
                    <a:pt x="124" y="218"/>
                    <a:pt x="124" y="220"/>
                  </a:cubicBezTo>
                  <a:cubicBezTo>
                    <a:pt x="123" y="220"/>
                    <a:pt x="122" y="221"/>
                    <a:pt x="122" y="222"/>
                  </a:cubicBezTo>
                  <a:cubicBezTo>
                    <a:pt x="122" y="223"/>
                    <a:pt x="122" y="225"/>
                    <a:pt x="123" y="226"/>
                  </a:cubicBezTo>
                  <a:cubicBezTo>
                    <a:pt x="123" y="226"/>
                    <a:pt x="124" y="226"/>
                    <a:pt x="124" y="226"/>
                  </a:cubicBezTo>
                  <a:cubicBezTo>
                    <a:pt x="125" y="225"/>
                    <a:pt x="127" y="225"/>
                    <a:pt x="127" y="226"/>
                  </a:cubicBezTo>
                  <a:cubicBezTo>
                    <a:pt x="128" y="227"/>
                    <a:pt x="125" y="228"/>
                    <a:pt x="124" y="229"/>
                  </a:cubicBezTo>
                  <a:cubicBezTo>
                    <a:pt x="124" y="229"/>
                    <a:pt x="123" y="230"/>
                    <a:pt x="122" y="230"/>
                  </a:cubicBezTo>
                  <a:cubicBezTo>
                    <a:pt x="122" y="230"/>
                    <a:pt x="123" y="231"/>
                    <a:pt x="123" y="232"/>
                  </a:cubicBezTo>
                  <a:cubicBezTo>
                    <a:pt x="123" y="233"/>
                    <a:pt x="123" y="234"/>
                    <a:pt x="123" y="234"/>
                  </a:cubicBezTo>
                  <a:cubicBezTo>
                    <a:pt x="122" y="235"/>
                    <a:pt x="121" y="234"/>
                    <a:pt x="120" y="233"/>
                  </a:cubicBezTo>
                  <a:cubicBezTo>
                    <a:pt x="119" y="233"/>
                    <a:pt x="118" y="231"/>
                    <a:pt x="117" y="231"/>
                  </a:cubicBezTo>
                  <a:cubicBezTo>
                    <a:pt x="115" y="231"/>
                    <a:pt x="112" y="233"/>
                    <a:pt x="111" y="233"/>
                  </a:cubicBezTo>
                  <a:cubicBezTo>
                    <a:pt x="111" y="234"/>
                    <a:pt x="110" y="236"/>
                    <a:pt x="110" y="236"/>
                  </a:cubicBezTo>
                  <a:cubicBezTo>
                    <a:pt x="109" y="236"/>
                    <a:pt x="107" y="236"/>
                    <a:pt x="106" y="236"/>
                  </a:cubicBezTo>
                  <a:cubicBezTo>
                    <a:pt x="106" y="236"/>
                    <a:pt x="104" y="235"/>
                    <a:pt x="104" y="235"/>
                  </a:cubicBezTo>
                  <a:cubicBezTo>
                    <a:pt x="103" y="235"/>
                    <a:pt x="102" y="236"/>
                    <a:pt x="101" y="236"/>
                  </a:cubicBezTo>
                  <a:cubicBezTo>
                    <a:pt x="100" y="236"/>
                    <a:pt x="99" y="237"/>
                    <a:pt x="97" y="237"/>
                  </a:cubicBezTo>
                  <a:cubicBezTo>
                    <a:pt x="96" y="236"/>
                    <a:pt x="95" y="234"/>
                    <a:pt x="94" y="234"/>
                  </a:cubicBezTo>
                  <a:cubicBezTo>
                    <a:pt x="93" y="234"/>
                    <a:pt x="90" y="236"/>
                    <a:pt x="90" y="237"/>
                  </a:cubicBezTo>
                  <a:cubicBezTo>
                    <a:pt x="89" y="237"/>
                    <a:pt x="90" y="240"/>
                    <a:pt x="90" y="241"/>
                  </a:cubicBezTo>
                  <a:cubicBezTo>
                    <a:pt x="90" y="242"/>
                    <a:pt x="90" y="244"/>
                    <a:pt x="89" y="244"/>
                  </a:cubicBezTo>
                  <a:cubicBezTo>
                    <a:pt x="89" y="245"/>
                    <a:pt x="88" y="246"/>
                    <a:pt x="87" y="247"/>
                  </a:cubicBezTo>
                  <a:cubicBezTo>
                    <a:pt x="86" y="247"/>
                    <a:pt x="84" y="248"/>
                    <a:pt x="83" y="248"/>
                  </a:cubicBezTo>
                  <a:cubicBezTo>
                    <a:pt x="82" y="247"/>
                    <a:pt x="81" y="247"/>
                    <a:pt x="80" y="246"/>
                  </a:cubicBezTo>
                  <a:cubicBezTo>
                    <a:pt x="80" y="245"/>
                    <a:pt x="81" y="244"/>
                    <a:pt x="80" y="243"/>
                  </a:cubicBezTo>
                  <a:cubicBezTo>
                    <a:pt x="80" y="243"/>
                    <a:pt x="78" y="242"/>
                    <a:pt x="77" y="242"/>
                  </a:cubicBezTo>
                  <a:cubicBezTo>
                    <a:pt x="76" y="242"/>
                    <a:pt x="75" y="243"/>
                    <a:pt x="74" y="243"/>
                  </a:cubicBezTo>
                  <a:cubicBezTo>
                    <a:pt x="73" y="244"/>
                    <a:pt x="72" y="246"/>
                    <a:pt x="71" y="246"/>
                  </a:cubicBezTo>
                  <a:cubicBezTo>
                    <a:pt x="71" y="246"/>
                    <a:pt x="70" y="244"/>
                    <a:pt x="69" y="244"/>
                  </a:cubicBezTo>
                  <a:cubicBezTo>
                    <a:pt x="68" y="243"/>
                    <a:pt x="68" y="240"/>
                    <a:pt x="68" y="240"/>
                  </a:cubicBezTo>
                  <a:cubicBezTo>
                    <a:pt x="67" y="239"/>
                    <a:pt x="65" y="239"/>
                    <a:pt x="65" y="239"/>
                  </a:cubicBezTo>
                  <a:cubicBezTo>
                    <a:pt x="63" y="239"/>
                    <a:pt x="60" y="240"/>
                    <a:pt x="58" y="239"/>
                  </a:cubicBezTo>
                  <a:cubicBezTo>
                    <a:pt x="58" y="239"/>
                    <a:pt x="57" y="238"/>
                    <a:pt x="57" y="238"/>
                  </a:cubicBezTo>
                  <a:cubicBezTo>
                    <a:pt x="55" y="237"/>
                    <a:pt x="52" y="238"/>
                    <a:pt x="51" y="238"/>
                  </a:cubicBezTo>
                  <a:cubicBezTo>
                    <a:pt x="49" y="238"/>
                    <a:pt x="48" y="236"/>
                    <a:pt x="47" y="237"/>
                  </a:cubicBezTo>
                  <a:cubicBezTo>
                    <a:pt x="47" y="237"/>
                    <a:pt x="46" y="238"/>
                    <a:pt x="45" y="239"/>
                  </a:cubicBezTo>
                  <a:cubicBezTo>
                    <a:pt x="45" y="239"/>
                    <a:pt x="45" y="240"/>
                    <a:pt x="45" y="241"/>
                  </a:cubicBezTo>
                  <a:cubicBezTo>
                    <a:pt x="45" y="241"/>
                    <a:pt x="47" y="242"/>
                    <a:pt x="47" y="243"/>
                  </a:cubicBezTo>
                  <a:cubicBezTo>
                    <a:pt x="47" y="243"/>
                    <a:pt x="46" y="244"/>
                    <a:pt x="46" y="245"/>
                  </a:cubicBezTo>
                  <a:cubicBezTo>
                    <a:pt x="46" y="246"/>
                    <a:pt x="45" y="247"/>
                    <a:pt x="45" y="247"/>
                  </a:cubicBezTo>
                  <a:cubicBezTo>
                    <a:pt x="44" y="248"/>
                    <a:pt x="43" y="248"/>
                    <a:pt x="43" y="249"/>
                  </a:cubicBezTo>
                  <a:cubicBezTo>
                    <a:pt x="42" y="250"/>
                    <a:pt x="44" y="251"/>
                    <a:pt x="44" y="252"/>
                  </a:cubicBezTo>
                  <a:cubicBezTo>
                    <a:pt x="44" y="253"/>
                    <a:pt x="42" y="255"/>
                    <a:pt x="42" y="256"/>
                  </a:cubicBezTo>
                  <a:cubicBezTo>
                    <a:pt x="41" y="257"/>
                    <a:pt x="38" y="257"/>
                    <a:pt x="37" y="259"/>
                  </a:cubicBezTo>
                  <a:cubicBezTo>
                    <a:pt x="37" y="258"/>
                    <a:pt x="36" y="257"/>
                    <a:pt x="35" y="257"/>
                  </a:cubicBezTo>
                  <a:cubicBezTo>
                    <a:pt x="35" y="257"/>
                    <a:pt x="34" y="258"/>
                    <a:pt x="33" y="258"/>
                  </a:cubicBezTo>
                  <a:cubicBezTo>
                    <a:pt x="32" y="258"/>
                    <a:pt x="31" y="258"/>
                    <a:pt x="30" y="257"/>
                  </a:cubicBezTo>
                  <a:cubicBezTo>
                    <a:pt x="29" y="257"/>
                    <a:pt x="26" y="255"/>
                    <a:pt x="25" y="254"/>
                  </a:cubicBezTo>
                  <a:cubicBezTo>
                    <a:pt x="24" y="254"/>
                    <a:pt x="23" y="253"/>
                    <a:pt x="22" y="252"/>
                  </a:cubicBezTo>
                  <a:cubicBezTo>
                    <a:pt x="22" y="251"/>
                    <a:pt x="22" y="250"/>
                    <a:pt x="22" y="250"/>
                  </a:cubicBezTo>
                  <a:cubicBezTo>
                    <a:pt x="22" y="249"/>
                    <a:pt x="22" y="248"/>
                    <a:pt x="23" y="247"/>
                  </a:cubicBezTo>
                  <a:cubicBezTo>
                    <a:pt x="23" y="247"/>
                    <a:pt x="24" y="246"/>
                    <a:pt x="24" y="245"/>
                  </a:cubicBezTo>
                  <a:cubicBezTo>
                    <a:pt x="23" y="244"/>
                    <a:pt x="22" y="244"/>
                    <a:pt x="21" y="244"/>
                  </a:cubicBezTo>
                  <a:cubicBezTo>
                    <a:pt x="20" y="244"/>
                    <a:pt x="19" y="245"/>
                    <a:pt x="18" y="246"/>
                  </a:cubicBezTo>
                  <a:cubicBezTo>
                    <a:pt x="18" y="246"/>
                    <a:pt x="17" y="247"/>
                    <a:pt x="16" y="247"/>
                  </a:cubicBezTo>
                  <a:cubicBezTo>
                    <a:pt x="16" y="248"/>
                    <a:pt x="14" y="248"/>
                    <a:pt x="13" y="247"/>
                  </a:cubicBezTo>
                  <a:cubicBezTo>
                    <a:pt x="12" y="247"/>
                    <a:pt x="12" y="245"/>
                    <a:pt x="11" y="244"/>
                  </a:cubicBezTo>
                  <a:cubicBezTo>
                    <a:pt x="10" y="244"/>
                    <a:pt x="8" y="245"/>
                    <a:pt x="7" y="244"/>
                  </a:cubicBezTo>
                  <a:cubicBezTo>
                    <a:pt x="6" y="244"/>
                    <a:pt x="5" y="244"/>
                    <a:pt x="5" y="243"/>
                  </a:cubicBezTo>
                  <a:cubicBezTo>
                    <a:pt x="4" y="243"/>
                    <a:pt x="6" y="241"/>
                    <a:pt x="6" y="240"/>
                  </a:cubicBezTo>
                  <a:cubicBezTo>
                    <a:pt x="6" y="240"/>
                    <a:pt x="6" y="239"/>
                    <a:pt x="6" y="238"/>
                  </a:cubicBezTo>
                  <a:cubicBezTo>
                    <a:pt x="6" y="238"/>
                    <a:pt x="5" y="237"/>
                    <a:pt x="5" y="237"/>
                  </a:cubicBezTo>
                  <a:cubicBezTo>
                    <a:pt x="5" y="236"/>
                    <a:pt x="6" y="234"/>
                    <a:pt x="6" y="234"/>
                  </a:cubicBezTo>
                  <a:cubicBezTo>
                    <a:pt x="6" y="233"/>
                    <a:pt x="6" y="232"/>
                    <a:pt x="5" y="231"/>
                  </a:cubicBezTo>
                  <a:cubicBezTo>
                    <a:pt x="5" y="231"/>
                    <a:pt x="4" y="230"/>
                    <a:pt x="4" y="229"/>
                  </a:cubicBezTo>
                  <a:cubicBezTo>
                    <a:pt x="3" y="228"/>
                    <a:pt x="4" y="225"/>
                    <a:pt x="3" y="224"/>
                  </a:cubicBezTo>
                  <a:cubicBezTo>
                    <a:pt x="3" y="223"/>
                    <a:pt x="1" y="223"/>
                    <a:pt x="1" y="222"/>
                  </a:cubicBezTo>
                  <a:cubicBezTo>
                    <a:pt x="0" y="221"/>
                    <a:pt x="1" y="220"/>
                    <a:pt x="1" y="219"/>
                  </a:cubicBezTo>
                  <a:cubicBezTo>
                    <a:pt x="2" y="218"/>
                    <a:pt x="2" y="217"/>
                    <a:pt x="3" y="217"/>
                  </a:cubicBezTo>
                  <a:cubicBezTo>
                    <a:pt x="3" y="216"/>
                    <a:pt x="2" y="214"/>
                    <a:pt x="2" y="213"/>
                  </a:cubicBezTo>
                  <a:cubicBezTo>
                    <a:pt x="2" y="213"/>
                    <a:pt x="0" y="212"/>
                    <a:pt x="0" y="211"/>
                  </a:cubicBezTo>
                  <a:cubicBezTo>
                    <a:pt x="0" y="211"/>
                    <a:pt x="0" y="210"/>
                    <a:pt x="0" y="209"/>
                  </a:cubicBezTo>
                  <a:cubicBezTo>
                    <a:pt x="0" y="208"/>
                    <a:pt x="0" y="206"/>
                    <a:pt x="1" y="205"/>
                  </a:cubicBezTo>
                  <a:cubicBezTo>
                    <a:pt x="2" y="204"/>
                    <a:pt x="3" y="204"/>
                    <a:pt x="4" y="204"/>
                  </a:cubicBezTo>
                  <a:cubicBezTo>
                    <a:pt x="5" y="204"/>
                    <a:pt x="6" y="204"/>
                    <a:pt x="7" y="204"/>
                  </a:cubicBezTo>
                  <a:cubicBezTo>
                    <a:pt x="8" y="204"/>
                    <a:pt x="7" y="202"/>
                    <a:pt x="7" y="201"/>
                  </a:cubicBezTo>
                  <a:cubicBezTo>
                    <a:pt x="8" y="201"/>
                    <a:pt x="8" y="199"/>
                    <a:pt x="8" y="198"/>
                  </a:cubicBezTo>
                  <a:cubicBezTo>
                    <a:pt x="8" y="197"/>
                    <a:pt x="8" y="196"/>
                    <a:pt x="7" y="195"/>
                  </a:cubicBezTo>
                  <a:cubicBezTo>
                    <a:pt x="7" y="194"/>
                    <a:pt x="6" y="194"/>
                    <a:pt x="6" y="193"/>
                  </a:cubicBezTo>
                  <a:cubicBezTo>
                    <a:pt x="5" y="192"/>
                    <a:pt x="5" y="191"/>
                    <a:pt x="6" y="190"/>
                  </a:cubicBezTo>
                  <a:cubicBezTo>
                    <a:pt x="6" y="189"/>
                    <a:pt x="8" y="188"/>
                    <a:pt x="8" y="188"/>
                  </a:cubicBezTo>
                  <a:cubicBezTo>
                    <a:pt x="9" y="187"/>
                    <a:pt x="9" y="185"/>
                    <a:pt x="9" y="184"/>
                  </a:cubicBezTo>
                  <a:cubicBezTo>
                    <a:pt x="9" y="183"/>
                    <a:pt x="8" y="183"/>
                    <a:pt x="8" y="183"/>
                  </a:cubicBezTo>
                  <a:cubicBezTo>
                    <a:pt x="8" y="181"/>
                    <a:pt x="8" y="181"/>
                    <a:pt x="8" y="181"/>
                  </a:cubicBezTo>
                  <a:cubicBezTo>
                    <a:pt x="8" y="181"/>
                    <a:pt x="7" y="180"/>
                    <a:pt x="7" y="179"/>
                  </a:cubicBezTo>
                  <a:cubicBezTo>
                    <a:pt x="6" y="178"/>
                    <a:pt x="6" y="177"/>
                    <a:pt x="7" y="176"/>
                  </a:cubicBezTo>
                  <a:cubicBezTo>
                    <a:pt x="8" y="175"/>
                    <a:pt x="9" y="176"/>
                    <a:pt x="11" y="175"/>
                  </a:cubicBezTo>
                  <a:cubicBezTo>
                    <a:pt x="11" y="175"/>
                    <a:pt x="12" y="175"/>
                    <a:pt x="13" y="175"/>
                  </a:cubicBezTo>
                  <a:cubicBezTo>
                    <a:pt x="13" y="175"/>
                    <a:pt x="15" y="177"/>
                    <a:pt x="16" y="176"/>
                  </a:cubicBezTo>
                  <a:cubicBezTo>
                    <a:pt x="16" y="175"/>
                    <a:pt x="15" y="174"/>
                    <a:pt x="15" y="174"/>
                  </a:cubicBezTo>
                  <a:cubicBezTo>
                    <a:pt x="15" y="173"/>
                    <a:pt x="13" y="171"/>
                    <a:pt x="13" y="171"/>
                  </a:cubicBezTo>
                  <a:cubicBezTo>
                    <a:pt x="12" y="170"/>
                    <a:pt x="11" y="169"/>
                    <a:pt x="10" y="168"/>
                  </a:cubicBezTo>
                  <a:cubicBezTo>
                    <a:pt x="9" y="168"/>
                    <a:pt x="9" y="167"/>
                    <a:pt x="8" y="165"/>
                  </a:cubicBezTo>
                  <a:cubicBezTo>
                    <a:pt x="8" y="165"/>
                    <a:pt x="9" y="164"/>
                    <a:pt x="9" y="163"/>
                  </a:cubicBezTo>
                  <a:cubicBezTo>
                    <a:pt x="9" y="161"/>
                    <a:pt x="10" y="157"/>
                    <a:pt x="10" y="155"/>
                  </a:cubicBezTo>
                  <a:cubicBezTo>
                    <a:pt x="10" y="154"/>
                    <a:pt x="10" y="152"/>
                    <a:pt x="9" y="151"/>
                  </a:cubicBezTo>
                  <a:cubicBezTo>
                    <a:pt x="9" y="151"/>
                    <a:pt x="6" y="149"/>
                    <a:pt x="6" y="148"/>
                  </a:cubicBezTo>
                  <a:cubicBezTo>
                    <a:pt x="6" y="148"/>
                    <a:pt x="6" y="145"/>
                    <a:pt x="6" y="145"/>
                  </a:cubicBezTo>
                  <a:cubicBezTo>
                    <a:pt x="6" y="144"/>
                    <a:pt x="5" y="142"/>
                    <a:pt x="5" y="141"/>
                  </a:cubicBezTo>
                  <a:cubicBezTo>
                    <a:pt x="5" y="140"/>
                    <a:pt x="3" y="138"/>
                    <a:pt x="3" y="137"/>
                  </a:cubicBezTo>
                  <a:cubicBezTo>
                    <a:pt x="3" y="135"/>
                    <a:pt x="3" y="133"/>
                    <a:pt x="3" y="132"/>
                  </a:cubicBezTo>
                  <a:cubicBezTo>
                    <a:pt x="4" y="130"/>
                    <a:pt x="3" y="126"/>
                    <a:pt x="5" y="125"/>
                  </a:cubicBezTo>
                  <a:cubicBezTo>
                    <a:pt x="5" y="124"/>
                    <a:pt x="7" y="124"/>
                    <a:pt x="8" y="124"/>
                  </a:cubicBezTo>
                  <a:cubicBezTo>
                    <a:pt x="9" y="124"/>
                    <a:pt x="12" y="124"/>
                    <a:pt x="12" y="124"/>
                  </a:cubicBezTo>
                  <a:cubicBezTo>
                    <a:pt x="13" y="124"/>
                    <a:pt x="16" y="124"/>
                    <a:pt x="17" y="123"/>
                  </a:cubicBezTo>
                  <a:cubicBezTo>
                    <a:pt x="18" y="122"/>
                    <a:pt x="19" y="119"/>
                    <a:pt x="19" y="118"/>
                  </a:cubicBezTo>
                  <a:cubicBezTo>
                    <a:pt x="21" y="117"/>
                    <a:pt x="22" y="114"/>
                    <a:pt x="22" y="112"/>
                  </a:cubicBezTo>
                  <a:cubicBezTo>
                    <a:pt x="22" y="111"/>
                    <a:pt x="22" y="107"/>
                    <a:pt x="22" y="105"/>
                  </a:cubicBezTo>
                  <a:cubicBezTo>
                    <a:pt x="22" y="104"/>
                    <a:pt x="23" y="101"/>
                    <a:pt x="24" y="99"/>
                  </a:cubicBezTo>
                  <a:cubicBezTo>
                    <a:pt x="24" y="99"/>
                    <a:pt x="27" y="98"/>
                    <a:pt x="28" y="97"/>
                  </a:cubicBezTo>
                  <a:cubicBezTo>
                    <a:pt x="28" y="96"/>
                    <a:pt x="29" y="95"/>
                    <a:pt x="29" y="94"/>
                  </a:cubicBezTo>
                  <a:cubicBezTo>
                    <a:pt x="29" y="93"/>
                    <a:pt x="28" y="93"/>
                    <a:pt x="28" y="92"/>
                  </a:cubicBezTo>
                  <a:cubicBezTo>
                    <a:pt x="28" y="91"/>
                    <a:pt x="28" y="90"/>
                    <a:pt x="28" y="90"/>
                  </a:cubicBezTo>
                  <a:cubicBezTo>
                    <a:pt x="28" y="88"/>
                    <a:pt x="30" y="86"/>
                    <a:pt x="29" y="85"/>
                  </a:cubicBezTo>
                  <a:cubicBezTo>
                    <a:pt x="29" y="84"/>
                    <a:pt x="28" y="83"/>
                    <a:pt x="28" y="82"/>
                  </a:cubicBezTo>
                  <a:cubicBezTo>
                    <a:pt x="27" y="82"/>
                    <a:pt x="26" y="80"/>
                    <a:pt x="25" y="80"/>
                  </a:cubicBezTo>
                  <a:cubicBezTo>
                    <a:pt x="25" y="79"/>
                    <a:pt x="23" y="79"/>
                    <a:pt x="22" y="79"/>
                  </a:cubicBezTo>
                  <a:cubicBezTo>
                    <a:pt x="22" y="78"/>
                    <a:pt x="21" y="76"/>
                    <a:pt x="21" y="76"/>
                  </a:cubicBezTo>
                  <a:cubicBezTo>
                    <a:pt x="21" y="75"/>
                    <a:pt x="20" y="73"/>
                    <a:pt x="19" y="73"/>
                  </a:cubicBezTo>
                  <a:cubicBezTo>
                    <a:pt x="18" y="72"/>
                    <a:pt x="15" y="72"/>
                    <a:pt x="15" y="72"/>
                  </a:cubicBezTo>
                  <a:cubicBezTo>
                    <a:pt x="13" y="71"/>
                    <a:pt x="13" y="69"/>
                    <a:pt x="12" y="69"/>
                  </a:cubicBezTo>
                  <a:cubicBezTo>
                    <a:pt x="12" y="68"/>
                    <a:pt x="13" y="64"/>
                    <a:pt x="13" y="63"/>
                  </a:cubicBezTo>
                  <a:cubicBezTo>
                    <a:pt x="13" y="62"/>
                    <a:pt x="15" y="60"/>
                    <a:pt x="15" y="59"/>
                  </a:cubicBezTo>
                  <a:cubicBezTo>
                    <a:pt x="16" y="58"/>
                    <a:pt x="15" y="55"/>
                    <a:pt x="15" y="53"/>
                  </a:cubicBezTo>
                  <a:cubicBezTo>
                    <a:pt x="14" y="53"/>
                    <a:pt x="12" y="53"/>
                    <a:pt x="12" y="53"/>
                  </a:cubicBezTo>
                  <a:cubicBezTo>
                    <a:pt x="11" y="52"/>
                    <a:pt x="11" y="50"/>
                    <a:pt x="11" y="50"/>
                  </a:cubicBezTo>
                  <a:cubicBezTo>
                    <a:pt x="11" y="49"/>
                    <a:pt x="12" y="48"/>
                    <a:pt x="13" y="47"/>
                  </a:cubicBezTo>
                  <a:cubicBezTo>
                    <a:pt x="13" y="46"/>
                    <a:pt x="15" y="43"/>
                    <a:pt x="16" y="42"/>
                  </a:cubicBezTo>
                  <a:cubicBezTo>
                    <a:pt x="16" y="41"/>
                    <a:pt x="18" y="39"/>
                    <a:pt x="18" y="37"/>
                  </a:cubicBezTo>
                  <a:cubicBezTo>
                    <a:pt x="18" y="36"/>
                    <a:pt x="17" y="35"/>
                    <a:pt x="16" y="33"/>
                  </a:cubicBezTo>
                  <a:cubicBezTo>
                    <a:pt x="16" y="32"/>
                    <a:pt x="14" y="30"/>
                    <a:pt x="13" y="30"/>
                  </a:cubicBezTo>
                  <a:cubicBezTo>
                    <a:pt x="13" y="29"/>
                    <a:pt x="12" y="27"/>
                    <a:pt x="12" y="26"/>
                  </a:cubicBezTo>
                  <a:cubicBezTo>
                    <a:pt x="11" y="25"/>
                    <a:pt x="9" y="23"/>
                    <a:pt x="9" y="22"/>
                  </a:cubicBezTo>
                  <a:cubicBezTo>
                    <a:pt x="9" y="22"/>
                    <a:pt x="8" y="21"/>
                    <a:pt x="7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9"/>
                    <a:pt x="9" y="17"/>
                    <a:pt x="9" y="16"/>
                  </a:cubicBezTo>
                  <a:cubicBezTo>
                    <a:pt x="10" y="15"/>
                    <a:pt x="9" y="12"/>
                    <a:pt x="10" y="12"/>
                  </a:cubicBezTo>
                  <a:cubicBezTo>
                    <a:pt x="10" y="11"/>
                    <a:pt x="12" y="10"/>
                    <a:pt x="12" y="10"/>
                  </a:cubicBezTo>
                  <a:cubicBezTo>
                    <a:pt x="13" y="10"/>
                    <a:pt x="15" y="10"/>
                    <a:pt x="16" y="10"/>
                  </a:cubicBezTo>
                  <a:cubicBezTo>
                    <a:pt x="17" y="10"/>
                    <a:pt x="19" y="13"/>
                    <a:pt x="20" y="13"/>
                  </a:cubicBezTo>
                  <a:cubicBezTo>
                    <a:pt x="21" y="13"/>
                    <a:pt x="24" y="13"/>
                    <a:pt x="24" y="13"/>
                  </a:cubicBezTo>
                  <a:cubicBezTo>
                    <a:pt x="25" y="13"/>
                    <a:pt x="25" y="12"/>
                    <a:pt x="25" y="11"/>
                  </a:cubicBezTo>
                  <a:cubicBezTo>
                    <a:pt x="26" y="10"/>
                    <a:pt x="28" y="10"/>
                    <a:pt x="29" y="10"/>
                  </a:cubicBezTo>
                  <a:cubicBezTo>
                    <a:pt x="31" y="10"/>
                    <a:pt x="34" y="10"/>
                    <a:pt x="35" y="9"/>
                  </a:cubicBezTo>
                  <a:cubicBezTo>
                    <a:pt x="36" y="9"/>
                    <a:pt x="38" y="6"/>
                    <a:pt x="39" y="5"/>
                  </a:cubicBezTo>
                  <a:cubicBezTo>
                    <a:pt x="39" y="4"/>
                    <a:pt x="41" y="2"/>
                    <a:pt x="42" y="1"/>
                  </a:cubicBezTo>
                  <a:cubicBezTo>
                    <a:pt x="44" y="0"/>
                    <a:pt x="46" y="0"/>
                    <a:pt x="47" y="1"/>
                  </a:cubicBezTo>
                  <a:cubicBezTo>
                    <a:pt x="48" y="2"/>
                    <a:pt x="49" y="3"/>
                    <a:pt x="49" y="4"/>
                  </a:cubicBezTo>
                  <a:cubicBezTo>
                    <a:pt x="49" y="5"/>
                    <a:pt x="48" y="8"/>
                    <a:pt x="49" y="9"/>
                  </a:cubicBezTo>
                  <a:cubicBezTo>
                    <a:pt x="49" y="10"/>
                    <a:pt x="51" y="13"/>
                    <a:pt x="51" y="1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3"/>
            <p:cNvSpPr>
              <a:spLocks/>
            </p:cNvSpPr>
            <p:nvPr/>
          </p:nvSpPr>
          <p:spPr bwMode="auto">
            <a:xfrm>
              <a:off x="2023" y="3809"/>
              <a:ext cx="31" cy="19"/>
            </a:xfrm>
            <a:custGeom>
              <a:avLst/>
              <a:gdLst>
                <a:gd name="T0" fmla="*/ 13 w 13"/>
                <a:gd name="T1" fmla="*/ 4 h 8"/>
                <a:gd name="T2" fmla="*/ 13 w 13"/>
                <a:gd name="T3" fmla="*/ 8 h 8"/>
                <a:gd name="T4" fmla="*/ 11 w 13"/>
                <a:gd name="T5" fmla="*/ 8 h 8"/>
                <a:gd name="T6" fmla="*/ 8 w 13"/>
                <a:gd name="T7" fmla="*/ 6 h 8"/>
                <a:gd name="T8" fmla="*/ 6 w 13"/>
                <a:gd name="T9" fmla="*/ 5 h 8"/>
                <a:gd name="T10" fmla="*/ 3 w 13"/>
                <a:gd name="T11" fmla="*/ 5 h 8"/>
                <a:gd name="T12" fmla="*/ 0 w 13"/>
                <a:gd name="T13" fmla="*/ 5 h 8"/>
                <a:gd name="T14" fmla="*/ 1 w 13"/>
                <a:gd name="T15" fmla="*/ 3 h 8"/>
                <a:gd name="T16" fmla="*/ 2 w 13"/>
                <a:gd name="T17" fmla="*/ 2 h 8"/>
                <a:gd name="T18" fmla="*/ 5 w 13"/>
                <a:gd name="T19" fmla="*/ 0 h 8"/>
                <a:gd name="T20" fmla="*/ 6 w 13"/>
                <a:gd name="T21" fmla="*/ 1 h 8"/>
                <a:gd name="T22" fmla="*/ 7 w 13"/>
                <a:gd name="T23" fmla="*/ 2 h 8"/>
                <a:gd name="T24" fmla="*/ 9 w 13"/>
                <a:gd name="T25" fmla="*/ 4 h 8"/>
                <a:gd name="T26" fmla="*/ 11 w 13"/>
                <a:gd name="T27" fmla="*/ 3 h 8"/>
                <a:gd name="T28" fmla="*/ 12 w 13"/>
                <a:gd name="T29" fmla="*/ 2 h 8"/>
                <a:gd name="T30" fmla="*/ 13 w 13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" h="8">
                  <a:moveTo>
                    <a:pt x="13" y="4"/>
                  </a:moveTo>
                  <a:cubicBezTo>
                    <a:pt x="13" y="5"/>
                    <a:pt x="13" y="6"/>
                    <a:pt x="13" y="8"/>
                  </a:cubicBezTo>
                  <a:cubicBezTo>
                    <a:pt x="12" y="8"/>
                    <a:pt x="11" y="8"/>
                    <a:pt x="11" y="8"/>
                  </a:cubicBezTo>
                  <a:cubicBezTo>
                    <a:pt x="10" y="8"/>
                    <a:pt x="8" y="7"/>
                    <a:pt x="8" y="6"/>
                  </a:cubicBezTo>
                  <a:cubicBezTo>
                    <a:pt x="7" y="6"/>
                    <a:pt x="6" y="5"/>
                    <a:pt x="6" y="5"/>
                  </a:cubicBezTo>
                  <a:cubicBezTo>
                    <a:pt x="5" y="5"/>
                    <a:pt x="4" y="5"/>
                    <a:pt x="3" y="5"/>
                  </a:cubicBezTo>
                  <a:cubicBezTo>
                    <a:pt x="3" y="5"/>
                    <a:pt x="2" y="5"/>
                    <a:pt x="0" y="5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8" y="3"/>
                    <a:pt x="8" y="4"/>
                    <a:pt x="9" y="4"/>
                  </a:cubicBezTo>
                  <a:cubicBezTo>
                    <a:pt x="10" y="4"/>
                    <a:pt x="11" y="4"/>
                    <a:pt x="11" y="3"/>
                  </a:cubicBezTo>
                  <a:cubicBezTo>
                    <a:pt x="12" y="3"/>
                    <a:pt x="12" y="2"/>
                    <a:pt x="12" y="2"/>
                  </a:cubicBezTo>
                  <a:cubicBezTo>
                    <a:pt x="12" y="2"/>
                    <a:pt x="13" y="3"/>
                    <a:pt x="13" y="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4"/>
            <p:cNvSpPr>
              <a:spLocks/>
            </p:cNvSpPr>
            <p:nvPr/>
          </p:nvSpPr>
          <p:spPr bwMode="auto">
            <a:xfrm>
              <a:off x="2023" y="3809"/>
              <a:ext cx="31" cy="19"/>
            </a:xfrm>
            <a:custGeom>
              <a:avLst/>
              <a:gdLst>
                <a:gd name="T0" fmla="*/ 13 w 13"/>
                <a:gd name="T1" fmla="*/ 4 h 8"/>
                <a:gd name="T2" fmla="*/ 13 w 13"/>
                <a:gd name="T3" fmla="*/ 8 h 8"/>
                <a:gd name="T4" fmla="*/ 11 w 13"/>
                <a:gd name="T5" fmla="*/ 8 h 8"/>
                <a:gd name="T6" fmla="*/ 8 w 13"/>
                <a:gd name="T7" fmla="*/ 6 h 8"/>
                <a:gd name="T8" fmla="*/ 6 w 13"/>
                <a:gd name="T9" fmla="*/ 5 h 8"/>
                <a:gd name="T10" fmla="*/ 3 w 13"/>
                <a:gd name="T11" fmla="*/ 5 h 8"/>
                <a:gd name="T12" fmla="*/ 0 w 13"/>
                <a:gd name="T13" fmla="*/ 5 h 8"/>
                <a:gd name="T14" fmla="*/ 1 w 13"/>
                <a:gd name="T15" fmla="*/ 3 h 8"/>
                <a:gd name="T16" fmla="*/ 2 w 13"/>
                <a:gd name="T17" fmla="*/ 2 h 8"/>
                <a:gd name="T18" fmla="*/ 5 w 13"/>
                <a:gd name="T19" fmla="*/ 0 h 8"/>
                <a:gd name="T20" fmla="*/ 6 w 13"/>
                <a:gd name="T21" fmla="*/ 1 h 8"/>
                <a:gd name="T22" fmla="*/ 7 w 13"/>
                <a:gd name="T23" fmla="*/ 2 h 8"/>
                <a:gd name="T24" fmla="*/ 9 w 13"/>
                <a:gd name="T25" fmla="*/ 4 h 8"/>
                <a:gd name="T26" fmla="*/ 11 w 13"/>
                <a:gd name="T27" fmla="*/ 3 h 8"/>
                <a:gd name="T28" fmla="*/ 12 w 13"/>
                <a:gd name="T29" fmla="*/ 2 h 8"/>
                <a:gd name="T30" fmla="*/ 13 w 13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" h="8">
                  <a:moveTo>
                    <a:pt x="13" y="4"/>
                  </a:moveTo>
                  <a:cubicBezTo>
                    <a:pt x="13" y="5"/>
                    <a:pt x="13" y="6"/>
                    <a:pt x="13" y="8"/>
                  </a:cubicBezTo>
                  <a:cubicBezTo>
                    <a:pt x="12" y="8"/>
                    <a:pt x="11" y="8"/>
                    <a:pt x="11" y="8"/>
                  </a:cubicBezTo>
                  <a:cubicBezTo>
                    <a:pt x="10" y="8"/>
                    <a:pt x="8" y="7"/>
                    <a:pt x="8" y="6"/>
                  </a:cubicBezTo>
                  <a:cubicBezTo>
                    <a:pt x="7" y="6"/>
                    <a:pt x="6" y="5"/>
                    <a:pt x="6" y="5"/>
                  </a:cubicBezTo>
                  <a:cubicBezTo>
                    <a:pt x="5" y="5"/>
                    <a:pt x="4" y="5"/>
                    <a:pt x="3" y="5"/>
                  </a:cubicBezTo>
                  <a:cubicBezTo>
                    <a:pt x="3" y="5"/>
                    <a:pt x="2" y="5"/>
                    <a:pt x="0" y="5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8" y="3"/>
                    <a:pt x="8" y="4"/>
                    <a:pt x="9" y="4"/>
                  </a:cubicBezTo>
                  <a:cubicBezTo>
                    <a:pt x="10" y="4"/>
                    <a:pt x="11" y="4"/>
                    <a:pt x="11" y="3"/>
                  </a:cubicBezTo>
                  <a:cubicBezTo>
                    <a:pt x="12" y="3"/>
                    <a:pt x="12" y="2"/>
                    <a:pt x="12" y="2"/>
                  </a:cubicBezTo>
                  <a:cubicBezTo>
                    <a:pt x="12" y="2"/>
                    <a:pt x="13" y="3"/>
                    <a:pt x="13" y="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5"/>
            <p:cNvSpPr>
              <a:spLocks/>
            </p:cNvSpPr>
            <p:nvPr/>
          </p:nvSpPr>
          <p:spPr bwMode="auto">
            <a:xfrm>
              <a:off x="1967" y="3889"/>
              <a:ext cx="14" cy="15"/>
            </a:xfrm>
            <a:custGeom>
              <a:avLst/>
              <a:gdLst>
                <a:gd name="T0" fmla="*/ 5 w 6"/>
                <a:gd name="T1" fmla="*/ 3 h 6"/>
                <a:gd name="T2" fmla="*/ 6 w 6"/>
                <a:gd name="T3" fmla="*/ 5 h 6"/>
                <a:gd name="T4" fmla="*/ 5 w 6"/>
                <a:gd name="T5" fmla="*/ 6 h 6"/>
                <a:gd name="T6" fmla="*/ 3 w 6"/>
                <a:gd name="T7" fmla="*/ 6 h 6"/>
                <a:gd name="T8" fmla="*/ 2 w 6"/>
                <a:gd name="T9" fmla="*/ 4 h 6"/>
                <a:gd name="T10" fmla="*/ 1 w 6"/>
                <a:gd name="T11" fmla="*/ 3 h 6"/>
                <a:gd name="T12" fmla="*/ 1 w 6"/>
                <a:gd name="T13" fmla="*/ 1 h 6"/>
                <a:gd name="T14" fmla="*/ 2 w 6"/>
                <a:gd name="T15" fmla="*/ 0 h 6"/>
                <a:gd name="T16" fmla="*/ 3 w 6"/>
                <a:gd name="T17" fmla="*/ 2 h 6"/>
                <a:gd name="T18" fmla="*/ 5 w 6"/>
                <a:gd name="T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6">
                  <a:moveTo>
                    <a:pt x="5" y="3"/>
                  </a:moveTo>
                  <a:cubicBezTo>
                    <a:pt x="5" y="3"/>
                    <a:pt x="6" y="4"/>
                    <a:pt x="6" y="5"/>
                  </a:cubicBezTo>
                  <a:cubicBezTo>
                    <a:pt x="6" y="5"/>
                    <a:pt x="5" y="6"/>
                    <a:pt x="5" y="6"/>
                  </a:cubicBezTo>
                  <a:cubicBezTo>
                    <a:pt x="4" y="6"/>
                    <a:pt x="4" y="6"/>
                    <a:pt x="3" y="6"/>
                  </a:cubicBezTo>
                  <a:cubicBezTo>
                    <a:pt x="3" y="6"/>
                    <a:pt x="2" y="5"/>
                    <a:pt x="2" y="4"/>
                  </a:cubicBezTo>
                  <a:cubicBezTo>
                    <a:pt x="2" y="4"/>
                    <a:pt x="1" y="3"/>
                    <a:pt x="1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4" y="2"/>
                    <a:pt x="4" y="3"/>
                    <a:pt x="5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6"/>
            <p:cNvSpPr>
              <a:spLocks/>
            </p:cNvSpPr>
            <p:nvPr/>
          </p:nvSpPr>
          <p:spPr bwMode="auto">
            <a:xfrm>
              <a:off x="1967" y="3889"/>
              <a:ext cx="14" cy="15"/>
            </a:xfrm>
            <a:custGeom>
              <a:avLst/>
              <a:gdLst>
                <a:gd name="T0" fmla="*/ 5 w 6"/>
                <a:gd name="T1" fmla="*/ 3 h 6"/>
                <a:gd name="T2" fmla="*/ 6 w 6"/>
                <a:gd name="T3" fmla="*/ 5 h 6"/>
                <a:gd name="T4" fmla="*/ 5 w 6"/>
                <a:gd name="T5" fmla="*/ 6 h 6"/>
                <a:gd name="T6" fmla="*/ 3 w 6"/>
                <a:gd name="T7" fmla="*/ 6 h 6"/>
                <a:gd name="T8" fmla="*/ 2 w 6"/>
                <a:gd name="T9" fmla="*/ 4 h 6"/>
                <a:gd name="T10" fmla="*/ 1 w 6"/>
                <a:gd name="T11" fmla="*/ 3 h 6"/>
                <a:gd name="T12" fmla="*/ 1 w 6"/>
                <a:gd name="T13" fmla="*/ 1 h 6"/>
                <a:gd name="T14" fmla="*/ 2 w 6"/>
                <a:gd name="T15" fmla="*/ 0 h 6"/>
                <a:gd name="T16" fmla="*/ 3 w 6"/>
                <a:gd name="T17" fmla="*/ 2 h 6"/>
                <a:gd name="T18" fmla="*/ 5 w 6"/>
                <a:gd name="T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6">
                  <a:moveTo>
                    <a:pt x="5" y="3"/>
                  </a:moveTo>
                  <a:cubicBezTo>
                    <a:pt x="5" y="3"/>
                    <a:pt x="6" y="4"/>
                    <a:pt x="6" y="5"/>
                  </a:cubicBezTo>
                  <a:cubicBezTo>
                    <a:pt x="6" y="5"/>
                    <a:pt x="5" y="6"/>
                    <a:pt x="5" y="6"/>
                  </a:cubicBezTo>
                  <a:cubicBezTo>
                    <a:pt x="4" y="6"/>
                    <a:pt x="4" y="6"/>
                    <a:pt x="3" y="6"/>
                  </a:cubicBezTo>
                  <a:cubicBezTo>
                    <a:pt x="3" y="6"/>
                    <a:pt x="2" y="5"/>
                    <a:pt x="2" y="4"/>
                  </a:cubicBezTo>
                  <a:cubicBezTo>
                    <a:pt x="2" y="4"/>
                    <a:pt x="1" y="3"/>
                    <a:pt x="1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4" y="2"/>
                    <a:pt x="4" y="3"/>
                    <a:pt x="5" y="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7"/>
            <p:cNvSpPr>
              <a:spLocks/>
            </p:cNvSpPr>
            <p:nvPr/>
          </p:nvSpPr>
          <p:spPr bwMode="auto">
            <a:xfrm>
              <a:off x="1967" y="3878"/>
              <a:ext cx="7" cy="7"/>
            </a:xfrm>
            <a:custGeom>
              <a:avLst/>
              <a:gdLst>
                <a:gd name="T0" fmla="*/ 3 w 3"/>
                <a:gd name="T1" fmla="*/ 2 h 3"/>
                <a:gd name="T2" fmla="*/ 3 w 3"/>
                <a:gd name="T3" fmla="*/ 2 h 3"/>
                <a:gd name="T4" fmla="*/ 2 w 3"/>
                <a:gd name="T5" fmla="*/ 3 h 3"/>
                <a:gd name="T6" fmla="*/ 0 w 3"/>
                <a:gd name="T7" fmla="*/ 2 h 3"/>
                <a:gd name="T8" fmla="*/ 1 w 3"/>
                <a:gd name="T9" fmla="*/ 1 h 3"/>
                <a:gd name="T10" fmla="*/ 3 w 3"/>
                <a:gd name="T11" fmla="*/ 1 h 3"/>
                <a:gd name="T12" fmla="*/ 3 w 3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8"/>
            <p:cNvSpPr>
              <a:spLocks/>
            </p:cNvSpPr>
            <p:nvPr/>
          </p:nvSpPr>
          <p:spPr bwMode="auto">
            <a:xfrm>
              <a:off x="1967" y="3878"/>
              <a:ext cx="7" cy="7"/>
            </a:xfrm>
            <a:custGeom>
              <a:avLst/>
              <a:gdLst>
                <a:gd name="T0" fmla="*/ 3 w 3"/>
                <a:gd name="T1" fmla="*/ 2 h 3"/>
                <a:gd name="T2" fmla="*/ 3 w 3"/>
                <a:gd name="T3" fmla="*/ 2 h 3"/>
                <a:gd name="T4" fmla="*/ 2 w 3"/>
                <a:gd name="T5" fmla="*/ 3 h 3"/>
                <a:gd name="T6" fmla="*/ 0 w 3"/>
                <a:gd name="T7" fmla="*/ 2 h 3"/>
                <a:gd name="T8" fmla="*/ 1 w 3"/>
                <a:gd name="T9" fmla="*/ 1 h 3"/>
                <a:gd name="T10" fmla="*/ 3 w 3"/>
                <a:gd name="T11" fmla="*/ 1 h 3"/>
                <a:gd name="T12" fmla="*/ 3 w 3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9"/>
            <p:cNvSpPr>
              <a:spLocks/>
            </p:cNvSpPr>
            <p:nvPr/>
          </p:nvSpPr>
          <p:spPr bwMode="auto">
            <a:xfrm>
              <a:off x="1912" y="3930"/>
              <a:ext cx="9" cy="11"/>
            </a:xfrm>
            <a:custGeom>
              <a:avLst/>
              <a:gdLst>
                <a:gd name="T0" fmla="*/ 4 w 4"/>
                <a:gd name="T1" fmla="*/ 2 h 5"/>
                <a:gd name="T2" fmla="*/ 4 w 4"/>
                <a:gd name="T3" fmla="*/ 3 h 5"/>
                <a:gd name="T4" fmla="*/ 3 w 4"/>
                <a:gd name="T5" fmla="*/ 5 h 5"/>
                <a:gd name="T6" fmla="*/ 1 w 4"/>
                <a:gd name="T7" fmla="*/ 5 h 5"/>
                <a:gd name="T8" fmla="*/ 0 w 4"/>
                <a:gd name="T9" fmla="*/ 3 h 5"/>
                <a:gd name="T10" fmla="*/ 0 w 4"/>
                <a:gd name="T11" fmla="*/ 2 h 5"/>
                <a:gd name="T12" fmla="*/ 2 w 4"/>
                <a:gd name="T13" fmla="*/ 1 h 5"/>
                <a:gd name="T14" fmla="*/ 3 w 4"/>
                <a:gd name="T15" fmla="*/ 0 h 5"/>
                <a:gd name="T16" fmla="*/ 4 w 4"/>
                <a:gd name="T17" fmla="*/ 0 h 5"/>
                <a:gd name="T18" fmla="*/ 4 w 4"/>
                <a:gd name="T1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3" y="5"/>
                    <a:pt x="3" y="5"/>
                  </a:cubicBezTo>
                  <a:cubicBezTo>
                    <a:pt x="3" y="5"/>
                    <a:pt x="2" y="5"/>
                    <a:pt x="1" y="5"/>
                  </a:cubicBezTo>
                  <a:cubicBezTo>
                    <a:pt x="1" y="5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1"/>
                    <a:pt x="4" y="2"/>
                    <a:pt x="4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0"/>
            <p:cNvSpPr>
              <a:spLocks/>
            </p:cNvSpPr>
            <p:nvPr/>
          </p:nvSpPr>
          <p:spPr bwMode="auto">
            <a:xfrm>
              <a:off x="1912" y="3930"/>
              <a:ext cx="9" cy="11"/>
            </a:xfrm>
            <a:custGeom>
              <a:avLst/>
              <a:gdLst>
                <a:gd name="T0" fmla="*/ 4 w 4"/>
                <a:gd name="T1" fmla="*/ 2 h 5"/>
                <a:gd name="T2" fmla="*/ 4 w 4"/>
                <a:gd name="T3" fmla="*/ 3 h 5"/>
                <a:gd name="T4" fmla="*/ 3 w 4"/>
                <a:gd name="T5" fmla="*/ 5 h 5"/>
                <a:gd name="T6" fmla="*/ 1 w 4"/>
                <a:gd name="T7" fmla="*/ 5 h 5"/>
                <a:gd name="T8" fmla="*/ 0 w 4"/>
                <a:gd name="T9" fmla="*/ 3 h 5"/>
                <a:gd name="T10" fmla="*/ 0 w 4"/>
                <a:gd name="T11" fmla="*/ 2 h 5"/>
                <a:gd name="T12" fmla="*/ 2 w 4"/>
                <a:gd name="T13" fmla="*/ 1 h 5"/>
                <a:gd name="T14" fmla="*/ 3 w 4"/>
                <a:gd name="T15" fmla="*/ 0 h 5"/>
                <a:gd name="T16" fmla="*/ 4 w 4"/>
                <a:gd name="T17" fmla="*/ 0 h 5"/>
                <a:gd name="T18" fmla="*/ 4 w 4"/>
                <a:gd name="T1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3" y="5"/>
                    <a:pt x="3" y="5"/>
                  </a:cubicBezTo>
                  <a:cubicBezTo>
                    <a:pt x="3" y="5"/>
                    <a:pt x="2" y="5"/>
                    <a:pt x="1" y="5"/>
                  </a:cubicBezTo>
                  <a:cubicBezTo>
                    <a:pt x="1" y="5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1"/>
                    <a:pt x="4" y="2"/>
                    <a:pt x="4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1"/>
            <p:cNvSpPr>
              <a:spLocks/>
            </p:cNvSpPr>
            <p:nvPr/>
          </p:nvSpPr>
          <p:spPr bwMode="auto">
            <a:xfrm>
              <a:off x="1876" y="3911"/>
              <a:ext cx="17" cy="28"/>
            </a:xfrm>
            <a:custGeom>
              <a:avLst/>
              <a:gdLst>
                <a:gd name="T0" fmla="*/ 7 w 7"/>
                <a:gd name="T1" fmla="*/ 6 h 12"/>
                <a:gd name="T2" fmla="*/ 7 w 7"/>
                <a:gd name="T3" fmla="*/ 7 h 12"/>
                <a:gd name="T4" fmla="*/ 5 w 7"/>
                <a:gd name="T5" fmla="*/ 9 h 12"/>
                <a:gd name="T6" fmla="*/ 5 w 7"/>
                <a:gd name="T7" fmla="*/ 10 h 12"/>
                <a:gd name="T8" fmla="*/ 5 w 7"/>
                <a:gd name="T9" fmla="*/ 12 h 12"/>
                <a:gd name="T10" fmla="*/ 4 w 7"/>
                <a:gd name="T11" fmla="*/ 12 h 12"/>
                <a:gd name="T12" fmla="*/ 3 w 7"/>
                <a:gd name="T13" fmla="*/ 11 h 12"/>
                <a:gd name="T14" fmla="*/ 2 w 7"/>
                <a:gd name="T15" fmla="*/ 9 h 12"/>
                <a:gd name="T16" fmla="*/ 1 w 7"/>
                <a:gd name="T17" fmla="*/ 7 h 12"/>
                <a:gd name="T18" fmla="*/ 0 w 7"/>
                <a:gd name="T19" fmla="*/ 5 h 12"/>
                <a:gd name="T20" fmla="*/ 0 w 7"/>
                <a:gd name="T21" fmla="*/ 3 h 12"/>
                <a:gd name="T22" fmla="*/ 0 w 7"/>
                <a:gd name="T23" fmla="*/ 1 h 12"/>
                <a:gd name="T24" fmla="*/ 1 w 7"/>
                <a:gd name="T25" fmla="*/ 0 h 12"/>
                <a:gd name="T26" fmla="*/ 2 w 7"/>
                <a:gd name="T27" fmla="*/ 1 h 12"/>
                <a:gd name="T28" fmla="*/ 4 w 7"/>
                <a:gd name="T29" fmla="*/ 3 h 12"/>
                <a:gd name="T30" fmla="*/ 5 w 7"/>
                <a:gd name="T31" fmla="*/ 4 h 12"/>
                <a:gd name="T32" fmla="*/ 7 w 7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12">
                  <a:moveTo>
                    <a:pt x="7" y="6"/>
                  </a:moveTo>
                  <a:cubicBezTo>
                    <a:pt x="7" y="6"/>
                    <a:pt x="7" y="7"/>
                    <a:pt x="7" y="7"/>
                  </a:cubicBezTo>
                  <a:cubicBezTo>
                    <a:pt x="7" y="8"/>
                    <a:pt x="6" y="9"/>
                    <a:pt x="5" y="9"/>
                  </a:cubicBezTo>
                  <a:cubicBezTo>
                    <a:pt x="5" y="9"/>
                    <a:pt x="5" y="10"/>
                    <a:pt x="5" y="10"/>
                  </a:cubicBezTo>
                  <a:cubicBezTo>
                    <a:pt x="5" y="10"/>
                    <a:pt x="5" y="11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0"/>
                    <a:pt x="2" y="9"/>
                    <a:pt x="2" y="9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3" y="1"/>
                    <a:pt x="4" y="3"/>
                    <a:pt x="4" y="3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6" y="4"/>
                    <a:pt x="7" y="6"/>
                    <a:pt x="7" y="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2"/>
            <p:cNvSpPr>
              <a:spLocks/>
            </p:cNvSpPr>
            <p:nvPr/>
          </p:nvSpPr>
          <p:spPr bwMode="auto">
            <a:xfrm>
              <a:off x="1876" y="3911"/>
              <a:ext cx="17" cy="28"/>
            </a:xfrm>
            <a:custGeom>
              <a:avLst/>
              <a:gdLst>
                <a:gd name="T0" fmla="*/ 7 w 7"/>
                <a:gd name="T1" fmla="*/ 6 h 12"/>
                <a:gd name="T2" fmla="*/ 7 w 7"/>
                <a:gd name="T3" fmla="*/ 7 h 12"/>
                <a:gd name="T4" fmla="*/ 5 w 7"/>
                <a:gd name="T5" fmla="*/ 9 h 12"/>
                <a:gd name="T6" fmla="*/ 5 w 7"/>
                <a:gd name="T7" fmla="*/ 10 h 12"/>
                <a:gd name="T8" fmla="*/ 5 w 7"/>
                <a:gd name="T9" fmla="*/ 12 h 12"/>
                <a:gd name="T10" fmla="*/ 4 w 7"/>
                <a:gd name="T11" fmla="*/ 12 h 12"/>
                <a:gd name="T12" fmla="*/ 3 w 7"/>
                <a:gd name="T13" fmla="*/ 11 h 12"/>
                <a:gd name="T14" fmla="*/ 2 w 7"/>
                <a:gd name="T15" fmla="*/ 9 h 12"/>
                <a:gd name="T16" fmla="*/ 1 w 7"/>
                <a:gd name="T17" fmla="*/ 7 h 12"/>
                <a:gd name="T18" fmla="*/ 0 w 7"/>
                <a:gd name="T19" fmla="*/ 5 h 12"/>
                <a:gd name="T20" fmla="*/ 0 w 7"/>
                <a:gd name="T21" fmla="*/ 3 h 12"/>
                <a:gd name="T22" fmla="*/ 0 w 7"/>
                <a:gd name="T23" fmla="*/ 1 h 12"/>
                <a:gd name="T24" fmla="*/ 1 w 7"/>
                <a:gd name="T25" fmla="*/ 0 h 12"/>
                <a:gd name="T26" fmla="*/ 2 w 7"/>
                <a:gd name="T27" fmla="*/ 1 h 12"/>
                <a:gd name="T28" fmla="*/ 4 w 7"/>
                <a:gd name="T29" fmla="*/ 3 h 12"/>
                <a:gd name="T30" fmla="*/ 5 w 7"/>
                <a:gd name="T31" fmla="*/ 4 h 12"/>
                <a:gd name="T32" fmla="*/ 7 w 7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12">
                  <a:moveTo>
                    <a:pt x="7" y="6"/>
                  </a:moveTo>
                  <a:cubicBezTo>
                    <a:pt x="7" y="6"/>
                    <a:pt x="7" y="7"/>
                    <a:pt x="7" y="7"/>
                  </a:cubicBezTo>
                  <a:cubicBezTo>
                    <a:pt x="7" y="8"/>
                    <a:pt x="6" y="9"/>
                    <a:pt x="5" y="9"/>
                  </a:cubicBezTo>
                  <a:cubicBezTo>
                    <a:pt x="5" y="9"/>
                    <a:pt x="5" y="10"/>
                    <a:pt x="5" y="10"/>
                  </a:cubicBezTo>
                  <a:cubicBezTo>
                    <a:pt x="5" y="10"/>
                    <a:pt x="5" y="11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0"/>
                    <a:pt x="2" y="9"/>
                    <a:pt x="2" y="9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3" y="1"/>
                    <a:pt x="4" y="3"/>
                    <a:pt x="4" y="3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6" y="4"/>
                    <a:pt x="7" y="6"/>
                    <a:pt x="7" y="6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33"/>
            <p:cNvSpPr>
              <a:spLocks/>
            </p:cNvSpPr>
            <p:nvPr/>
          </p:nvSpPr>
          <p:spPr bwMode="auto">
            <a:xfrm>
              <a:off x="1627" y="4005"/>
              <a:ext cx="12" cy="12"/>
            </a:xfrm>
            <a:custGeom>
              <a:avLst/>
              <a:gdLst>
                <a:gd name="T0" fmla="*/ 4 w 5"/>
                <a:gd name="T1" fmla="*/ 3 h 5"/>
                <a:gd name="T2" fmla="*/ 4 w 5"/>
                <a:gd name="T3" fmla="*/ 4 h 5"/>
                <a:gd name="T4" fmla="*/ 2 w 5"/>
                <a:gd name="T5" fmla="*/ 5 h 5"/>
                <a:gd name="T6" fmla="*/ 1 w 5"/>
                <a:gd name="T7" fmla="*/ 3 h 5"/>
                <a:gd name="T8" fmla="*/ 0 w 5"/>
                <a:gd name="T9" fmla="*/ 2 h 5"/>
                <a:gd name="T10" fmla="*/ 1 w 5"/>
                <a:gd name="T11" fmla="*/ 0 h 5"/>
                <a:gd name="T12" fmla="*/ 3 w 5"/>
                <a:gd name="T13" fmla="*/ 2 h 5"/>
                <a:gd name="T14" fmla="*/ 4 w 5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cubicBezTo>
                    <a:pt x="5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1" y="4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2"/>
                    <a:pt x="3" y="2"/>
                  </a:cubicBezTo>
                  <a:cubicBezTo>
                    <a:pt x="3" y="2"/>
                    <a:pt x="4" y="3"/>
                    <a:pt x="4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4"/>
            <p:cNvSpPr>
              <a:spLocks/>
            </p:cNvSpPr>
            <p:nvPr/>
          </p:nvSpPr>
          <p:spPr bwMode="auto">
            <a:xfrm>
              <a:off x="1627" y="4005"/>
              <a:ext cx="12" cy="12"/>
            </a:xfrm>
            <a:custGeom>
              <a:avLst/>
              <a:gdLst>
                <a:gd name="T0" fmla="*/ 4 w 5"/>
                <a:gd name="T1" fmla="*/ 3 h 5"/>
                <a:gd name="T2" fmla="*/ 4 w 5"/>
                <a:gd name="T3" fmla="*/ 4 h 5"/>
                <a:gd name="T4" fmla="*/ 2 w 5"/>
                <a:gd name="T5" fmla="*/ 5 h 5"/>
                <a:gd name="T6" fmla="*/ 1 w 5"/>
                <a:gd name="T7" fmla="*/ 3 h 5"/>
                <a:gd name="T8" fmla="*/ 0 w 5"/>
                <a:gd name="T9" fmla="*/ 2 h 5"/>
                <a:gd name="T10" fmla="*/ 1 w 5"/>
                <a:gd name="T11" fmla="*/ 0 h 5"/>
                <a:gd name="T12" fmla="*/ 3 w 5"/>
                <a:gd name="T13" fmla="*/ 2 h 5"/>
                <a:gd name="T14" fmla="*/ 4 w 5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cubicBezTo>
                    <a:pt x="5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1" y="4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2"/>
                    <a:pt x="3" y="2"/>
                  </a:cubicBezTo>
                  <a:cubicBezTo>
                    <a:pt x="3" y="2"/>
                    <a:pt x="4" y="3"/>
                    <a:pt x="4" y="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5"/>
            <p:cNvSpPr>
              <a:spLocks/>
            </p:cNvSpPr>
            <p:nvPr/>
          </p:nvSpPr>
          <p:spPr bwMode="auto">
            <a:xfrm>
              <a:off x="1618" y="4015"/>
              <a:ext cx="9" cy="12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2 h 5"/>
                <a:gd name="T4" fmla="*/ 3 w 4"/>
                <a:gd name="T5" fmla="*/ 4 h 5"/>
                <a:gd name="T6" fmla="*/ 2 w 4"/>
                <a:gd name="T7" fmla="*/ 5 h 5"/>
                <a:gd name="T8" fmla="*/ 1 w 4"/>
                <a:gd name="T9" fmla="*/ 3 h 5"/>
                <a:gd name="T10" fmla="*/ 1 w 4"/>
                <a:gd name="T11" fmla="*/ 2 h 5"/>
                <a:gd name="T12" fmla="*/ 0 w 4"/>
                <a:gd name="T13" fmla="*/ 2 h 5"/>
                <a:gd name="T14" fmla="*/ 0 w 4"/>
                <a:gd name="T15" fmla="*/ 0 h 5"/>
                <a:gd name="T16" fmla="*/ 2 w 4"/>
                <a:gd name="T17" fmla="*/ 0 h 5"/>
                <a:gd name="T18" fmla="*/ 4 w 4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1"/>
                    <a:pt x="4" y="2"/>
                    <a:pt x="4" y="2"/>
                  </a:cubicBezTo>
                  <a:cubicBezTo>
                    <a:pt x="4" y="3"/>
                    <a:pt x="4" y="4"/>
                    <a:pt x="3" y="4"/>
                  </a:cubicBezTo>
                  <a:cubicBezTo>
                    <a:pt x="3" y="4"/>
                    <a:pt x="3" y="5"/>
                    <a:pt x="2" y="5"/>
                  </a:cubicBezTo>
                  <a:cubicBezTo>
                    <a:pt x="2" y="4"/>
                    <a:pt x="2" y="4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6"/>
            <p:cNvSpPr>
              <a:spLocks/>
            </p:cNvSpPr>
            <p:nvPr/>
          </p:nvSpPr>
          <p:spPr bwMode="auto">
            <a:xfrm>
              <a:off x="1618" y="4015"/>
              <a:ext cx="9" cy="12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2 h 5"/>
                <a:gd name="T4" fmla="*/ 3 w 4"/>
                <a:gd name="T5" fmla="*/ 4 h 5"/>
                <a:gd name="T6" fmla="*/ 2 w 4"/>
                <a:gd name="T7" fmla="*/ 5 h 5"/>
                <a:gd name="T8" fmla="*/ 1 w 4"/>
                <a:gd name="T9" fmla="*/ 3 h 5"/>
                <a:gd name="T10" fmla="*/ 1 w 4"/>
                <a:gd name="T11" fmla="*/ 2 h 5"/>
                <a:gd name="T12" fmla="*/ 0 w 4"/>
                <a:gd name="T13" fmla="*/ 2 h 5"/>
                <a:gd name="T14" fmla="*/ 0 w 4"/>
                <a:gd name="T15" fmla="*/ 0 h 5"/>
                <a:gd name="T16" fmla="*/ 2 w 4"/>
                <a:gd name="T17" fmla="*/ 0 h 5"/>
                <a:gd name="T18" fmla="*/ 4 w 4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1"/>
                    <a:pt x="4" y="2"/>
                    <a:pt x="4" y="2"/>
                  </a:cubicBezTo>
                  <a:cubicBezTo>
                    <a:pt x="4" y="3"/>
                    <a:pt x="4" y="4"/>
                    <a:pt x="3" y="4"/>
                  </a:cubicBezTo>
                  <a:cubicBezTo>
                    <a:pt x="3" y="4"/>
                    <a:pt x="3" y="5"/>
                    <a:pt x="2" y="5"/>
                  </a:cubicBezTo>
                  <a:cubicBezTo>
                    <a:pt x="2" y="4"/>
                    <a:pt x="2" y="4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7"/>
            <p:cNvSpPr>
              <a:spLocks/>
            </p:cNvSpPr>
            <p:nvPr/>
          </p:nvSpPr>
          <p:spPr bwMode="auto">
            <a:xfrm>
              <a:off x="1473" y="3717"/>
              <a:ext cx="548" cy="340"/>
            </a:xfrm>
            <a:custGeom>
              <a:avLst/>
              <a:gdLst>
                <a:gd name="T0" fmla="*/ 86 w 231"/>
                <a:gd name="T1" fmla="*/ 44 h 144"/>
                <a:gd name="T2" fmla="*/ 100 w 231"/>
                <a:gd name="T3" fmla="*/ 49 h 144"/>
                <a:gd name="T4" fmla="*/ 114 w 231"/>
                <a:gd name="T5" fmla="*/ 37 h 144"/>
                <a:gd name="T6" fmla="*/ 134 w 231"/>
                <a:gd name="T7" fmla="*/ 32 h 144"/>
                <a:gd name="T8" fmla="*/ 144 w 231"/>
                <a:gd name="T9" fmla="*/ 26 h 144"/>
                <a:gd name="T10" fmla="*/ 143 w 231"/>
                <a:gd name="T11" fmla="*/ 14 h 144"/>
                <a:gd name="T12" fmla="*/ 161 w 231"/>
                <a:gd name="T13" fmla="*/ 17 h 144"/>
                <a:gd name="T14" fmla="*/ 167 w 231"/>
                <a:gd name="T15" fmla="*/ 7 h 144"/>
                <a:gd name="T16" fmla="*/ 190 w 231"/>
                <a:gd name="T17" fmla="*/ 4 h 144"/>
                <a:gd name="T18" fmla="*/ 202 w 231"/>
                <a:gd name="T19" fmla="*/ 8 h 144"/>
                <a:gd name="T20" fmla="*/ 214 w 231"/>
                <a:gd name="T21" fmla="*/ 23 h 144"/>
                <a:gd name="T22" fmla="*/ 231 w 231"/>
                <a:gd name="T23" fmla="*/ 39 h 144"/>
                <a:gd name="T24" fmla="*/ 226 w 231"/>
                <a:gd name="T25" fmla="*/ 57 h 144"/>
                <a:gd name="T26" fmla="*/ 217 w 231"/>
                <a:gd name="T27" fmla="*/ 68 h 144"/>
                <a:gd name="T28" fmla="*/ 212 w 231"/>
                <a:gd name="T29" fmla="*/ 64 h 144"/>
                <a:gd name="T30" fmla="*/ 207 w 231"/>
                <a:gd name="T31" fmla="*/ 66 h 144"/>
                <a:gd name="T32" fmla="*/ 194 w 231"/>
                <a:gd name="T33" fmla="*/ 57 h 144"/>
                <a:gd name="T34" fmla="*/ 198 w 231"/>
                <a:gd name="T35" fmla="*/ 67 h 144"/>
                <a:gd name="T36" fmla="*/ 203 w 231"/>
                <a:gd name="T37" fmla="*/ 79 h 144"/>
                <a:gd name="T38" fmla="*/ 194 w 231"/>
                <a:gd name="T39" fmla="*/ 73 h 144"/>
                <a:gd name="T40" fmla="*/ 190 w 231"/>
                <a:gd name="T41" fmla="*/ 72 h 144"/>
                <a:gd name="T42" fmla="*/ 193 w 231"/>
                <a:gd name="T43" fmla="*/ 84 h 144"/>
                <a:gd name="T44" fmla="*/ 187 w 231"/>
                <a:gd name="T45" fmla="*/ 82 h 144"/>
                <a:gd name="T46" fmla="*/ 181 w 231"/>
                <a:gd name="T47" fmla="*/ 82 h 144"/>
                <a:gd name="T48" fmla="*/ 183 w 231"/>
                <a:gd name="T49" fmla="*/ 88 h 144"/>
                <a:gd name="T50" fmla="*/ 177 w 231"/>
                <a:gd name="T51" fmla="*/ 76 h 144"/>
                <a:gd name="T52" fmla="*/ 172 w 231"/>
                <a:gd name="T53" fmla="*/ 76 h 144"/>
                <a:gd name="T54" fmla="*/ 166 w 231"/>
                <a:gd name="T55" fmla="*/ 84 h 144"/>
                <a:gd name="T56" fmla="*/ 158 w 231"/>
                <a:gd name="T57" fmla="*/ 87 h 144"/>
                <a:gd name="T58" fmla="*/ 147 w 231"/>
                <a:gd name="T59" fmla="*/ 89 h 144"/>
                <a:gd name="T60" fmla="*/ 146 w 231"/>
                <a:gd name="T61" fmla="*/ 96 h 144"/>
                <a:gd name="T62" fmla="*/ 139 w 231"/>
                <a:gd name="T63" fmla="*/ 99 h 144"/>
                <a:gd name="T64" fmla="*/ 132 w 231"/>
                <a:gd name="T65" fmla="*/ 100 h 144"/>
                <a:gd name="T66" fmla="*/ 124 w 231"/>
                <a:gd name="T67" fmla="*/ 95 h 144"/>
                <a:gd name="T68" fmla="*/ 114 w 231"/>
                <a:gd name="T69" fmla="*/ 104 h 144"/>
                <a:gd name="T70" fmla="*/ 107 w 231"/>
                <a:gd name="T71" fmla="*/ 104 h 144"/>
                <a:gd name="T72" fmla="*/ 103 w 231"/>
                <a:gd name="T73" fmla="*/ 119 h 144"/>
                <a:gd name="T74" fmla="*/ 100 w 231"/>
                <a:gd name="T75" fmla="*/ 113 h 144"/>
                <a:gd name="T76" fmla="*/ 92 w 231"/>
                <a:gd name="T77" fmla="*/ 118 h 144"/>
                <a:gd name="T78" fmla="*/ 90 w 231"/>
                <a:gd name="T79" fmla="*/ 113 h 144"/>
                <a:gd name="T80" fmla="*/ 77 w 231"/>
                <a:gd name="T81" fmla="*/ 115 h 144"/>
                <a:gd name="T82" fmla="*/ 68 w 231"/>
                <a:gd name="T83" fmla="*/ 119 h 144"/>
                <a:gd name="T84" fmla="*/ 56 w 231"/>
                <a:gd name="T85" fmla="*/ 125 h 144"/>
                <a:gd name="T86" fmla="*/ 41 w 231"/>
                <a:gd name="T87" fmla="*/ 122 h 144"/>
                <a:gd name="T88" fmla="*/ 42 w 231"/>
                <a:gd name="T89" fmla="*/ 115 h 144"/>
                <a:gd name="T90" fmla="*/ 34 w 231"/>
                <a:gd name="T91" fmla="*/ 119 h 144"/>
                <a:gd name="T92" fmla="*/ 23 w 231"/>
                <a:gd name="T93" fmla="*/ 133 h 144"/>
                <a:gd name="T94" fmla="*/ 15 w 231"/>
                <a:gd name="T95" fmla="*/ 142 h 144"/>
                <a:gd name="T96" fmla="*/ 0 w 231"/>
                <a:gd name="T97" fmla="*/ 142 h 144"/>
                <a:gd name="T98" fmla="*/ 15 w 231"/>
                <a:gd name="T99" fmla="*/ 133 h 144"/>
                <a:gd name="T100" fmla="*/ 27 w 231"/>
                <a:gd name="T101" fmla="*/ 125 h 144"/>
                <a:gd name="T102" fmla="*/ 24 w 231"/>
                <a:gd name="T103" fmla="*/ 120 h 144"/>
                <a:gd name="T104" fmla="*/ 16 w 231"/>
                <a:gd name="T105" fmla="*/ 128 h 144"/>
                <a:gd name="T106" fmla="*/ 21 w 231"/>
                <a:gd name="T107" fmla="*/ 116 h 144"/>
                <a:gd name="T108" fmla="*/ 10 w 231"/>
                <a:gd name="T109" fmla="*/ 113 h 144"/>
                <a:gd name="T110" fmla="*/ 8 w 231"/>
                <a:gd name="T111" fmla="*/ 106 h 144"/>
                <a:gd name="T112" fmla="*/ 26 w 231"/>
                <a:gd name="T113" fmla="*/ 96 h 144"/>
                <a:gd name="T114" fmla="*/ 47 w 231"/>
                <a:gd name="T115" fmla="*/ 90 h 144"/>
                <a:gd name="T116" fmla="*/ 55 w 231"/>
                <a:gd name="T117" fmla="*/ 72 h 144"/>
                <a:gd name="T118" fmla="*/ 59 w 231"/>
                <a:gd name="T119" fmla="*/ 56 h 144"/>
                <a:gd name="T120" fmla="*/ 62 w 231"/>
                <a:gd name="T121" fmla="*/ 4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1" h="144">
                  <a:moveTo>
                    <a:pt x="68" y="38"/>
                  </a:moveTo>
                  <a:cubicBezTo>
                    <a:pt x="69" y="38"/>
                    <a:pt x="73" y="38"/>
                    <a:pt x="74" y="38"/>
                  </a:cubicBezTo>
                  <a:cubicBezTo>
                    <a:pt x="74" y="38"/>
                    <a:pt x="75" y="40"/>
                    <a:pt x="75" y="40"/>
                  </a:cubicBezTo>
                  <a:cubicBezTo>
                    <a:pt x="77" y="40"/>
                    <a:pt x="80" y="40"/>
                    <a:pt x="82" y="40"/>
                  </a:cubicBezTo>
                  <a:cubicBezTo>
                    <a:pt x="83" y="40"/>
                    <a:pt x="84" y="40"/>
                    <a:pt x="85" y="40"/>
                  </a:cubicBezTo>
                  <a:cubicBezTo>
                    <a:pt x="85" y="41"/>
                    <a:pt x="85" y="43"/>
                    <a:pt x="86" y="44"/>
                  </a:cubicBezTo>
                  <a:cubicBezTo>
                    <a:pt x="87" y="45"/>
                    <a:pt x="88" y="46"/>
                    <a:pt x="88" y="46"/>
                  </a:cubicBezTo>
                  <a:cubicBezTo>
                    <a:pt x="89" y="46"/>
                    <a:pt x="90" y="44"/>
                    <a:pt x="91" y="44"/>
                  </a:cubicBezTo>
                  <a:cubicBezTo>
                    <a:pt x="92" y="43"/>
                    <a:pt x="93" y="43"/>
                    <a:pt x="94" y="43"/>
                  </a:cubicBezTo>
                  <a:cubicBezTo>
                    <a:pt x="95" y="43"/>
                    <a:pt x="97" y="43"/>
                    <a:pt x="97" y="44"/>
                  </a:cubicBezTo>
                  <a:cubicBezTo>
                    <a:pt x="98" y="44"/>
                    <a:pt x="97" y="46"/>
                    <a:pt x="97" y="46"/>
                  </a:cubicBezTo>
                  <a:cubicBezTo>
                    <a:pt x="98" y="47"/>
                    <a:pt x="99" y="48"/>
                    <a:pt x="100" y="49"/>
                  </a:cubicBezTo>
                  <a:cubicBezTo>
                    <a:pt x="101" y="49"/>
                    <a:pt x="103" y="48"/>
                    <a:pt x="104" y="47"/>
                  </a:cubicBezTo>
                  <a:cubicBezTo>
                    <a:pt x="105" y="47"/>
                    <a:pt x="106" y="46"/>
                    <a:pt x="106" y="45"/>
                  </a:cubicBezTo>
                  <a:cubicBezTo>
                    <a:pt x="107" y="44"/>
                    <a:pt x="107" y="43"/>
                    <a:pt x="107" y="41"/>
                  </a:cubicBezTo>
                  <a:cubicBezTo>
                    <a:pt x="107" y="40"/>
                    <a:pt x="106" y="38"/>
                    <a:pt x="107" y="37"/>
                  </a:cubicBezTo>
                  <a:cubicBezTo>
                    <a:pt x="107" y="36"/>
                    <a:pt x="110" y="35"/>
                    <a:pt x="111" y="35"/>
                  </a:cubicBezTo>
                  <a:cubicBezTo>
                    <a:pt x="112" y="35"/>
                    <a:pt x="113" y="37"/>
                    <a:pt x="114" y="37"/>
                  </a:cubicBezTo>
                  <a:cubicBezTo>
                    <a:pt x="116" y="37"/>
                    <a:pt x="117" y="36"/>
                    <a:pt x="118" y="36"/>
                  </a:cubicBezTo>
                  <a:cubicBezTo>
                    <a:pt x="119" y="36"/>
                    <a:pt x="120" y="36"/>
                    <a:pt x="121" y="36"/>
                  </a:cubicBezTo>
                  <a:cubicBezTo>
                    <a:pt x="121" y="36"/>
                    <a:pt x="123" y="37"/>
                    <a:pt x="123" y="37"/>
                  </a:cubicBezTo>
                  <a:cubicBezTo>
                    <a:pt x="124" y="37"/>
                    <a:pt x="126" y="37"/>
                    <a:pt x="127" y="36"/>
                  </a:cubicBezTo>
                  <a:cubicBezTo>
                    <a:pt x="127" y="36"/>
                    <a:pt x="128" y="34"/>
                    <a:pt x="128" y="34"/>
                  </a:cubicBezTo>
                  <a:cubicBezTo>
                    <a:pt x="129" y="33"/>
                    <a:pt x="132" y="32"/>
                    <a:pt x="134" y="32"/>
                  </a:cubicBezTo>
                  <a:cubicBezTo>
                    <a:pt x="135" y="32"/>
                    <a:pt x="136" y="33"/>
                    <a:pt x="137" y="34"/>
                  </a:cubicBezTo>
                  <a:cubicBezTo>
                    <a:pt x="138" y="34"/>
                    <a:pt x="139" y="36"/>
                    <a:pt x="140" y="35"/>
                  </a:cubicBezTo>
                  <a:cubicBezTo>
                    <a:pt x="140" y="35"/>
                    <a:pt x="140" y="33"/>
                    <a:pt x="140" y="33"/>
                  </a:cubicBezTo>
                  <a:cubicBezTo>
                    <a:pt x="140" y="32"/>
                    <a:pt x="139" y="31"/>
                    <a:pt x="139" y="30"/>
                  </a:cubicBezTo>
                  <a:cubicBezTo>
                    <a:pt x="140" y="30"/>
                    <a:pt x="141" y="30"/>
                    <a:pt x="141" y="30"/>
                  </a:cubicBezTo>
                  <a:cubicBezTo>
                    <a:pt x="142" y="29"/>
                    <a:pt x="145" y="27"/>
                    <a:pt x="144" y="26"/>
                  </a:cubicBezTo>
                  <a:cubicBezTo>
                    <a:pt x="144" y="26"/>
                    <a:pt x="142" y="26"/>
                    <a:pt x="141" y="26"/>
                  </a:cubicBezTo>
                  <a:cubicBezTo>
                    <a:pt x="141" y="26"/>
                    <a:pt x="140" y="27"/>
                    <a:pt x="140" y="26"/>
                  </a:cubicBezTo>
                  <a:cubicBezTo>
                    <a:pt x="139" y="26"/>
                    <a:pt x="139" y="24"/>
                    <a:pt x="139" y="23"/>
                  </a:cubicBezTo>
                  <a:cubicBezTo>
                    <a:pt x="139" y="22"/>
                    <a:pt x="140" y="21"/>
                    <a:pt x="141" y="20"/>
                  </a:cubicBezTo>
                  <a:cubicBezTo>
                    <a:pt x="141" y="19"/>
                    <a:pt x="140" y="17"/>
                    <a:pt x="140" y="17"/>
                  </a:cubicBezTo>
                  <a:cubicBezTo>
                    <a:pt x="141" y="16"/>
                    <a:pt x="142" y="14"/>
                    <a:pt x="143" y="14"/>
                  </a:cubicBezTo>
                  <a:cubicBezTo>
                    <a:pt x="144" y="14"/>
                    <a:pt x="146" y="13"/>
                    <a:pt x="147" y="14"/>
                  </a:cubicBezTo>
                  <a:cubicBezTo>
                    <a:pt x="148" y="15"/>
                    <a:pt x="147" y="17"/>
                    <a:pt x="148" y="17"/>
                  </a:cubicBezTo>
                  <a:cubicBezTo>
                    <a:pt x="149" y="18"/>
                    <a:pt x="151" y="18"/>
                    <a:pt x="152" y="19"/>
                  </a:cubicBezTo>
                  <a:cubicBezTo>
                    <a:pt x="153" y="20"/>
                    <a:pt x="154" y="21"/>
                    <a:pt x="155" y="21"/>
                  </a:cubicBezTo>
                  <a:cubicBezTo>
                    <a:pt x="156" y="22"/>
                    <a:pt x="158" y="23"/>
                    <a:pt x="159" y="22"/>
                  </a:cubicBezTo>
                  <a:cubicBezTo>
                    <a:pt x="160" y="21"/>
                    <a:pt x="161" y="18"/>
                    <a:pt x="161" y="17"/>
                  </a:cubicBezTo>
                  <a:cubicBezTo>
                    <a:pt x="161" y="16"/>
                    <a:pt x="161" y="14"/>
                    <a:pt x="161" y="14"/>
                  </a:cubicBezTo>
                  <a:cubicBezTo>
                    <a:pt x="161" y="13"/>
                    <a:pt x="159" y="13"/>
                    <a:pt x="159" y="12"/>
                  </a:cubicBezTo>
                  <a:cubicBezTo>
                    <a:pt x="159" y="11"/>
                    <a:pt x="159" y="10"/>
                    <a:pt x="159" y="9"/>
                  </a:cubicBezTo>
                  <a:cubicBezTo>
                    <a:pt x="160" y="8"/>
                    <a:pt x="162" y="8"/>
                    <a:pt x="163" y="8"/>
                  </a:cubicBezTo>
                  <a:cubicBezTo>
                    <a:pt x="163" y="7"/>
                    <a:pt x="163" y="6"/>
                    <a:pt x="164" y="5"/>
                  </a:cubicBezTo>
                  <a:cubicBezTo>
                    <a:pt x="165" y="5"/>
                    <a:pt x="167" y="7"/>
                    <a:pt x="167" y="7"/>
                  </a:cubicBezTo>
                  <a:cubicBezTo>
                    <a:pt x="169" y="7"/>
                    <a:pt x="170" y="7"/>
                    <a:pt x="171" y="6"/>
                  </a:cubicBezTo>
                  <a:cubicBezTo>
                    <a:pt x="173" y="5"/>
                    <a:pt x="175" y="3"/>
                    <a:pt x="176" y="3"/>
                  </a:cubicBezTo>
                  <a:cubicBezTo>
                    <a:pt x="177" y="2"/>
                    <a:pt x="180" y="1"/>
                    <a:pt x="181" y="1"/>
                  </a:cubicBezTo>
                  <a:cubicBezTo>
                    <a:pt x="181" y="1"/>
                    <a:pt x="182" y="4"/>
                    <a:pt x="183" y="4"/>
                  </a:cubicBezTo>
                  <a:cubicBezTo>
                    <a:pt x="184" y="4"/>
                    <a:pt x="186" y="3"/>
                    <a:pt x="187" y="3"/>
                  </a:cubicBezTo>
                  <a:cubicBezTo>
                    <a:pt x="188" y="4"/>
                    <a:pt x="190" y="5"/>
                    <a:pt x="190" y="4"/>
                  </a:cubicBezTo>
                  <a:cubicBezTo>
                    <a:pt x="191" y="4"/>
                    <a:pt x="192" y="3"/>
                    <a:pt x="192" y="2"/>
                  </a:cubicBezTo>
                  <a:cubicBezTo>
                    <a:pt x="193" y="1"/>
                    <a:pt x="195" y="0"/>
                    <a:pt x="196" y="0"/>
                  </a:cubicBezTo>
                  <a:cubicBezTo>
                    <a:pt x="197" y="0"/>
                    <a:pt x="197" y="3"/>
                    <a:pt x="199" y="3"/>
                  </a:cubicBezTo>
                  <a:cubicBezTo>
                    <a:pt x="199" y="4"/>
                    <a:pt x="201" y="4"/>
                    <a:pt x="203" y="4"/>
                  </a:cubicBezTo>
                  <a:cubicBezTo>
                    <a:pt x="202" y="4"/>
                    <a:pt x="202" y="5"/>
                    <a:pt x="202" y="5"/>
                  </a:cubicBezTo>
                  <a:cubicBezTo>
                    <a:pt x="202" y="6"/>
                    <a:pt x="202" y="7"/>
                    <a:pt x="202" y="8"/>
                  </a:cubicBezTo>
                  <a:cubicBezTo>
                    <a:pt x="202" y="8"/>
                    <a:pt x="202" y="10"/>
                    <a:pt x="202" y="11"/>
                  </a:cubicBezTo>
                  <a:cubicBezTo>
                    <a:pt x="203" y="12"/>
                    <a:pt x="206" y="13"/>
                    <a:pt x="207" y="14"/>
                  </a:cubicBezTo>
                  <a:cubicBezTo>
                    <a:pt x="207" y="14"/>
                    <a:pt x="209" y="15"/>
                    <a:pt x="209" y="16"/>
                  </a:cubicBezTo>
                  <a:cubicBezTo>
                    <a:pt x="209" y="17"/>
                    <a:pt x="209" y="18"/>
                    <a:pt x="210" y="19"/>
                  </a:cubicBezTo>
                  <a:cubicBezTo>
                    <a:pt x="210" y="20"/>
                    <a:pt x="210" y="21"/>
                    <a:pt x="211" y="21"/>
                  </a:cubicBezTo>
                  <a:cubicBezTo>
                    <a:pt x="212" y="22"/>
                    <a:pt x="213" y="22"/>
                    <a:pt x="214" y="23"/>
                  </a:cubicBezTo>
                  <a:cubicBezTo>
                    <a:pt x="215" y="23"/>
                    <a:pt x="216" y="24"/>
                    <a:pt x="216" y="26"/>
                  </a:cubicBezTo>
                  <a:cubicBezTo>
                    <a:pt x="217" y="27"/>
                    <a:pt x="217" y="29"/>
                    <a:pt x="218" y="30"/>
                  </a:cubicBezTo>
                  <a:cubicBezTo>
                    <a:pt x="219" y="31"/>
                    <a:pt x="220" y="33"/>
                    <a:pt x="221" y="33"/>
                  </a:cubicBezTo>
                  <a:cubicBezTo>
                    <a:pt x="222" y="34"/>
                    <a:pt x="224" y="35"/>
                    <a:pt x="226" y="36"/>
                  </a:cubicBezTo>
                  <a:cubicBezTo>
                    <a:pt x="226" y="37"/>
                    <a:pt x="227" y="38"/>
                    <a:pt x="229" y="39"/>
                  </a:cubicBezTo>
                  <a:cubicBezTo>
                    <a:pt x="229" y="39"/>
                    <a:pt x="230" y="39"/>
                    <a:pt x="231" y="39"/>
                  </a:cubicBezTo>
                  <a:cubicBezTo>
                    <a:pt x="230" y="40"/>
                    <a:pt x="230" y="41"/>
                    <a:pt x="230" y="43"/>
                  </a:cubicBezTo>
                  <a:cubicBezTo>
                    <a:pt x="229" y="43"/>
                    <a:pt x="229" y="45"/>
                    <a:pt x="229" y="46"/>
                  </a:cubicBezTo>
                  <a:cubicBezTo>
                    <a:pt x="229" y="47"/>
                    <a:pt x="227" y="48"/>
                    <a:pt x="227" y="49"/>
                  </a:cubicBezTo>
                  <a:cubicBezTo>
                    <a:pt x="227" y="49"/>
                    <a:pt x="226" y="50"/>
                    <a:pt x="226" y="51"/>
                  </a:cubicBezTo>
                  <a:cubicBezTo>
                    <a:pt x="226" y="52"/>
                    <a:pt x="225" y="54"/>
                    <a:pt x="225" y="54"/>
                  </a:cubicBezTo>
                  <a:cubicBezTo>
                    <a:pt x="224" y="55"/>
                    <a:pt x="225" y="56"/>
                    <a:pt x="226" y="57"/>
                  </a:cubicBezTo>
                  <a:cubicBezTo>
                    <a:pt x="226" y="57"/>
                    <a:pt x="226" y="59"/>
                    <a:pt x="226" y="60"/>
                  </a:cubicBezTo>
                  <a:cubicBezTo>
                    <a:pt x="226" y="60"/>
                    <a:pt x="226" y="61"/>
                    <a:pt x="226" y="62"/>
                  </a:cubicBezTo>
                  <a:cubicBezTo>
                    <a:pt x="226" y="63"/>
                    <a:pt x="224" y="63"/>
                    <a:pt x="223" y="64"/>
                  </a:cubicBezTo>
                  <a:cubicBezTo>
                    <a:pt x="223" y="64"/>
                    <a:pt x="222" y="66"/>
                    <a:pt x="221" y="66"/>
                  </a:cubicBezTo>
                  <a:cubicBezTo>
                    <a:pt x="220" y="66"/>
                    <a:pt x="220" y="67"/>
                    <a:pt x="219" y="68"/>
                  </a:cubicBezTo>
                  <a:cubicBezTo>
                    <a:pt x="219" y="68"/>
                    <a:pt x="217" y="68"/>
                    <a:pt x="217" y="68"/>
                  </a:cubicBezTo>
                  <a:cubicBezTo>
                    <a:pt x="216" y="67"/>
                    <a:pt x="216" y="66"/>
                    <a:pt x="216" y="65"/>
                  </a:cubicBezTo>
                  <a:cubicBezTo>
                    <a:pt x="216" y="64"/>
                    <a:pt x="215" y="63"/>
                    <a:pt x="214" y="61"/>
                  </a:cubicBezTo>
                  <a:cubicBezTo>
                    <a:pt x="214" y="61"/>
                    <a:pt x="213" y="60"/>
                    <a:pt x="213" y="60"/>
                  </a:cubicBezTo>
                  <a:cubicBezTo>
                    <a:pt x="212" y="60"/>
                    <a:pt x="212" y="61"/>
                    <a:pt x="212" y="61"/>
                  </a:cubicBezTo>
                  <a:cubicBezTo>
                    <a:pt x="212" y="61"/>
                    <a:pt x="211" y="63"/>
                    <a:pt x="211" y="63"/>
                  </a:cubicBezTo>
                  <a:cubicBezTo>
                    <a:pt x="211" y="64"/>
                    <a:pt x="212" y="64"/>
                    <a:pt x="212" y="64"/>
                  </a:cubicBezTo>
                  <a:cubicBezTo>
                    <a:pt x="212" y="64"/>
                    <a:pt x="213" y="65"/>
                    <a:pt x="213" y="65"/>
                  </a:cubicBezTo>
                  <a:cubicBezTo>
                    <a:pt x="213" y="66"/>
                    <a:pt x="214" y="66"/>
                    <a:pt x="214" y="66"/>
                  </a:cubicBezTo>
                  <a:cubicBezTo>
                    <a:pt x="214" y="67"/>
                    <a:pt x="213" y="67"/>
                    <a:pt x="213" y="67"/>
                  </a:cubicBezTo>
                  <a:cubicBezTo>
                    <a:pt x="212" y="67"/>
                    <a:pt x="211" y="67"/>
                    <a:pt x="210" y="67"/>
                  </a:cubicBezTo>
                  <a:cubicBezTo>
                    <a:pt x="210" y="67"/>
                    <a:pt x="210" y="66"/>
                    <a:pt x="209" y="66"/>
                  </a:cubicBezTo>
                  <a:cubicBezTo>
                    <a:pt x="209" y="66"/>
                    <a:pt x="208" y="66"/>
                    <a:pt x="207" y="66"/>
                  </a:cubicBezTo>
                  <a:cubicBezTo>
                    <a:pt x="207" y="66"/>
                    <a:pt x="207" y="67"/>
                    <a:pt x="206" y="67"/>
                  </a:cubicBezTo>
                  <a:cubicBezTo>
                    <a:pt x="206" y="67"/>
                    <a:pt x="205" y="66"/>
                    <a:pt x="204" y="66"/>
                  </a:cubicBezTo>
                  <a:cubicBezTo>
                    <a:pt x="204" y="66"/>
                    <a:pt x="203" y="64"/>
                    <a:pt x="202" y="63"/>
                  </a:cubicBezTo>
                  <a:cubicBezTo>
                    <a:pt x="201" y="63"/>
                    <a:pt x="200" y="61"/>
                    <a:pt x="199" y="60"/>
                  </a:cubicBezTo>
                  <a:cubicBezTo>
                    <a:pt x="199" y="59"/>
                    <a:pt x="196" y="59"/>
                    <a:pt x="196" y="58"/>
                  </a:cubicBezTo>
                  <a:cubicBezTo>
                    <a:pt x="195" y="58"/>
                    <a:pt x="194" y="57"/>
                    <a:pt x="194" y="57"/>
                  </a:cubicBezTo>
                  <a:cubicBezTo>
                    <a:pt x="193" y="57"/>
                    <a:pt x="194" y="59"/>
                    <a:pt x="194" y="59"/>
                  </a:cubicBezTo>
                  <a:cubicBezTo>
                    <a:pt x="194" y="60"/>
                    <a:pt x="194" y="61"/>
                    <a:pt x="195" y="62"/>
                  </a:cubicBezTo>
                  <a:cubicBezTo>
                    <a:pt x="196" y="63"/>
                    <a:pt x="197" y="64"/>
                    <a:pt x="198" y="64"/>
                  </a:cubicBezTo>
                  <a:cubicBezTo>
                    <a:pt x="199" y="64"/>
                    <a:pt x="200" y="64"/>
                    <a:pt x="200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8" y="68"/>
                    <a:pt x="199" y="69"/>
                    <a:pt x="199" y="69"/>
                  </a:cubicBezTo>
                  <a:cubicBezTo>
                    <a:pt x="199" y="70"/>
                    <a:pt x="200" y="70"/>
                    <a:pt x="201" y="71"/>
                  </a:cubicBezTo>
                  <a:cubicBezTo>
                    <a:pt x="202" y="72"/>
                    <a:pt x="202" y="73"/>
                    <a:pt x="203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204" y="75"/>
                    <a:pt x="204" y="76"/>
                    <a:pt x="204" y="77"/>
                  </a:cubicBezTo>
                  <a:cubicBezTo>
                    <a:pt x="204" y="77"/>
                    <a:pt x="203" y="79"/>
                    <a:pt x="203" y="79"/>
                  </a:cubicBezTo>
                  <a:cubicBezTo>
                    <a:pt x="202" y="79"/>
                    <a:pt x="201" y="80"/>
                    <a:pt x="200" y="80"/>
                  </a:cubicBezTo>
                  <a:cubicBezTo>
                    <a:pt x="200" y="79"/>
                    <a:pt x="199" y="79"/>
                    <a:pt x="199" y="78"/>
                  </a:cubicBezTo>
                  <a:cubicBezTo>
                    <a:pt x="199" y="77"/>
                    <a:pt x="199" y="76"/>
                    <a:pt x="199" y="76"/>
                  </a:cubicBezTo>
                  <a:cubicBezTo>
                    <a:pt x="199" y="75"/>
                    <a:pt x="198" y="74"/>
                    <a:pt x="198" y="74"/>
                  </a:cubicBezTo>
                  <a:cubicBezTo>
                    <a:pt x="197" y="73"/>
                    <a:pt x="197" y="73"/>
                    <a:pt x="196" y="72"/>
                  </a:cubicBezTo>
                  <a:cubicBezTo>
                    <a:pt x="196" y="72"/>
                    <a:pt x="194" y="73"/>
                    <a:pt x="194" y="73"/>
                  </a:cubicBezTo>
                  <a:cubicBezTo>
                    <a:pt x="194" y="72"/>
                    <a:pt x="193" y="72"/>
                    <a:pt x="193" y="71"/>
                  </a:cubicBezTo>
                  <a:cubicBezTo>
                    <a:pt x="193" y="70"/>
                    <a:pt x="192" y="69"/>
                    <a:pt x="191" y="69"/>
                  </a:cubicBezTo>
                  <a:cubicBezTo>
                    <a:pt x="191" y="68"/>
                    <a:pt x="190" y="67"/>
                    <a:pt x="190" y="67"/>
                  </a:cubicBezTo>
                  <a:cubicBezTo>
                    <a:pt x="189" y="67"/>
                    <a:pt x="189" y="67"/>
                    <a:pt x="189" y="67"/>
                  </a:cubicBezTo>
                  <a:cubicBezTo>
                    <a:pt x="188" y="68"/>
                    <a:pt x="189" y="69"/>
                    <a:pt x="189" y="70"/>
                  </a:cubicBezTo>
                  <a:cubicBezTo>
                    <a:pt x="189" y="70"/>
                    <a:pt x="190" y="72"/>
                    <a:pt x="190" y="72"/>
                  </a:cubicBezTo>
                  <a:cubicBezTo>
                    <a:pt x="191" y="73"/>
                    <a:pt x="192" y="73"/>
                    <a:pt x="192" y="73"/>
                  </a:cubicBezTo>
                  <a:cubicBezTo>
                    <a:pt x="192" y="74"/>
                    <a:pt x="192" y="75"/>
                    <a:pt x="192" y="76"/>
                  </a:cubicBezTo>
                  <a:cubicBezTo>
                    <a:pt x="192" y="76"/>
                    <a:pt x="192" y="77"/>
                    <a:pt x="191" y="78"/>
                  </a:cubicBezTo>
                  <a:cubicBezTo>
                    <a:pt x="191" y="79"/>
                    <a:pt x="190" y="80"/>
                    <a:pt x="191" y="80"/>
                  </a:cubicBezTo>
                  <a:cubicBezTo>
                    <a:pt x="191" y="81"/>
                    <a:pt x="192" y="82"/>
                    <a:pt x="192" y="83"/>
                  </a:cubicBezTo>
                  <a:cubicBezTo>
                    <a:pt x="192" y="83"/>
                    <a:pt x="193" y="84"/>
                    <a:pt x="193" y="84"/>
                  </a:cubicBezTo>
                  <a:cubicBezTo>
                    <a:pt x="193" y="85"/>
                    <a:pt x="193" y="86"/>
                    <a:pt x="193" y="87"/>
                  </a:cubicBezTo>
                  <a:cubicBezTo>
                    <a:pt x="192" y="87"/>
                    <a:pt x="192" y="87"/>
                    <a:pt x="192" y="87"/>
                  </a:cubicBezTo>
                  <a:cubicBezTo>
                    <a:pt x="191" y="87"/>
                    <a:pt x="190" y="86"/>
                    <a:pt x="190" y="86"/>
                  </a:cubicBezTo>
                  <a:cubicBezTo>
                    <a:pt x="189" y="86"/>
                    <a:pt x="189" y="84"/>
                    <a:pt x="189" y="84"/>
                  </a:cubicBezTo>
                  <a:cubicBezTo>
                    <a:pt x="189" y="83"/>
                    <a:pt x="188" y="83"/>
                    <a:pt x="188" y="82"/>
                  </a:cubicBezTo>
                  <a:cubicBezTo>
                    <a:pt x="187" y="82"/>
                    <a:pt x="187" y="82"/>
                    <a:pt x="187" y="82"/>
                  </a:cubicBezTo>
                  <a:cubicBezTo>
                    <a:pt x="186" y="82"/>
                    <a:pt x="186" y="82"/>
                    <a:pt x="186" y="82"/>
                  </a:cubicBezTo>
                  <a:cubicBezTo>
                    <a:pt x="185" y="81"/>
                    <a:pt x="185" y="80"/>
                    <a:pt x="185" y="80"/>
                  </a:cubicBezTo>
                  <a:cubicBezTo>
                    <a:pt x="184" y="79"/>
                    <a:pt x="184" y="78"/>
                    <a:pt x="183" y="77"/>
                  </a:cubicBezTo>
                  <a:cubicBezTo>
                    <a:pt x="183" y="77"/>
                    <a:pt x="181" y="78"/>
                    <a:pt x="181" y="79"/>
                  </a:cubicBezTo>
                  <a:cubicBezTo>
                    <a:pt x="181" y="79"/>
                    <a:pt x="180" y="80"/>
                    <a:pt x="180" y="80"/>
                  </a:cubicBezTo>
                  <a:cubicBezTo>
                    <a:pt x="180" y="81"/>
                    <a:pt x="180" y="82"/>
                    <a:pt x="181" y="82"/>
                  </a:cubicBezTo>
                  <a:cubicBezTo>
                    <a:pt x="181" y="82"/>
                    <a:pt x="182" y="82"/>
                    <a:pt x="183" y="83"/>
                  </a:cubicBezTo>
                  <a:cubicBezTo>
                    <a:pt x="183" y="83"/>
                    <a:pt x="184" y="83"/>
                    <a:pt x="184" y="84"/>
                  </a:cubicBezTo>
                  <a:cubicBezTo>
                    <a:pt x="184" y="84"/>
                    <a:pt x="185" y="84"/>
                    <a:pt x="186" y="84"/>
                  </a:cubicBezTo>
                  <a:cubicBezTo>
                    <a:pt x="186" y="84"/>
                    <a:pt x="186" y="85"/>
                    <a:pt x="185" y="85"/>
                  </a:cubicBezTo>
                  <a:cubicBezTo>
                    <a:pt x="185" y="86"/>
                    <a:pt x="184" y="86"/>
                    <a:pt x="184" y="87"/>
                  </a:cubicBezTo>
                  <a:cubicBezTo>
                    <a:pt x="184" y="87"/>
                    <a:pt x="183" y="88"/>
                    <a:pt x="183" y="88"/>
                  </a:cubicBezTo>
                  <a:cubicBezTo>
                    <a:pt x="183" y="88"/>
                    <a:pt x="181" y="87"/>
                    <a:pt x="180" y="87"/>
                  </a:cubicBezTo>
                  <a:cubicBezTo>
                    <a:pt x="180" y="87"/>
                    <a:pt x="179" y="86"/>
                    <a:pt x="179" y="86"/>
                  </a:cubicBezTo>
                  <a:cubicBezTo>
                    <a:pt x="178" y="85"/>
                    <a:pt x="177" y="84"/>
                    <a:pt x="176" y="83"/>
                  </a:cubicBezTo>
                  <a:cubicBezTo>
                    <a:pt x="176" y="82"/>
                    <a:pt x="175" y="81"/>
                    <a:pt x="174" y="80"/>
                  </a:cubicBezTo>
                  <a:cubicBezTo>
                    <a:pt x="174" y="80"/>
                    <a:pt x="175" y="78"/>
                    <a:pt x="175" y="77"/>
                  </a:cubicBezTo>
                  <a:cubicBezTo>
                    <a:pt x="176" y="77"/>
                    <a:pt x="177" y="76"/>
                    <a:pt x="177" y="76"/>
                  </a:cubicBezTo>
                  <a:cubicBezTo>
                    <a:pt x="177" y="75"/>
                    <a:pt x="178" y="74"/>
                    <a:pt x="178" y="74"/>
                  </a:cubicBezTo>
                  <a:cubicBezTo>
                    <a:pt x="178" y="73"/>
                    <a:pt x="177" y="73"/>
                    <a:pt x="177" y="73"/>
                  </a:cubicBezTo>
                  <a:cubicBezTo>
                    <a:pt x="177" y="73"/>
                    <a:pt x="176" y="72"/>
                    <a:pt x="176" y="73"/>
                  </a:cubicBezTo>
                  <a:cubicBezTo>
                    <a:pt x="175" y="73"/>
                    <a:pt x="174" y="73"/>
                    <a:pt x="174" y="73"/>
                  </a:cubicBezTo>
                  <a:cubicBezTo>
                    <a:pt x="174" y="74"/>
                    <a:pt x="174" y="75"/>
                    <a:pt x="173" y="75"/>
                  </a:cubicBezTo>
                  <a:cubicBezTo>
                    <a:pt x="173" y="76"/>
                    <a:pt x="173" y="76"/>
                    <a:pt x="172" y="76"/>
                  </a:cubicBezTo>
                  <a:cubicBezTo>
                    <a:pt x="171" y="77"/>
                    <a:pt x="170" y="76"/>
                    <a:pt x="170" y="76"/>
                  </a:cubicBezTo>
                  <a:cubicBezTo>
                    <a:pt x="170" y="76"/>
                    <a:pt x="169" y="77"/>
                    <a:pt x="169" y="77"/>
                  </a:cubicBezTo>
                  <a:cubicBezTo>
                    <a:pt x="169" y="78"/>
                    <a:pt x="169" y="79"/>
                    <a:pt x="169" y="80"/>
                  </a:cubicBezTo>
                  <a:cubicBezTo>
                    <a:pt x="169" y="80"/>
                    <a:pt x="169" y="81"/>
                    <a:pt x="168" y="82"/>
                  </a:cubicBezTo>
                  <a:cubicBezTo>
                    <a:pt x="168" y="82"/>
                    <a:pt x="167" y="83"/>
                    <a:pt x="167" y="83"/>
                  </a:cubicBezTo>
                  <a:cubicBezTo>
                    <a:pt x="167" y="83"/>
                    <a:pt x="167" y="84"/>
                    <a:pt x="166" y="84"/>
                  </a:cubicBezTo>
                  <a:cubicBezTo>
                    <a:pt x="166" y="85"/>
                    <a:pt x="166" y="86"/>
                    <a:pt x="166" y="87"/>
                  </a:cubicBezTo>
                  <a:cubicBezTo>
                    <a:pt x="166" y="87"/>
                    <a:pt x="165" y="87"/>
                    <a:pt x="165" y="87"/>
                  </a:cubicBezTo>
                  <a:cubicBezTo>
                    <a:pt x="164" y="87"/>
                    <a:pt x="164" y="87"/>
                    <a:pt x="163" y="87"/>
                  </a:cubicBezTo>
                  <a:cubicBezTo>
                    <a:pt x="162" y="87"/>
                    <a:pt x="162" y="87"/>
                    <a:pt x="162" y="87"/>
                  </a:cubicBezTo>
                  <a:cubicBezTo>
                    <a:pt x="161" y="87"/>
                    <a:pt x="160" y="88"/>
                    <a:pt x="160" y="88"/>
                  </a:cubicBezTo>
                  <a:cubicBezTo>
                    <a:pt x="159" y="88"/>
                    <a:pt x="159" y="88"/>
                    <a:pt x="158" y="87"/>
                  </a:cubicBezTo>
                  <a:cubicBezTo>
                    <a:pt x="157" y="87"/>
                    <a:pt x="157" y="86"/>
                    <a:pt x="157" y="86"/>
                  </a:cubicBezTo>
                  <a:cubicBezTo>
                    <a:pt x="157" y="86"/>
                    <a:pt x="156" y="86"/>
                    <a:pt x="155" y="86"/>
                  </a:cubicBezTo>
                  <a:cubicBezTo>
                    <a:pt x="154" y="86"/>
                    <a:pt x="154" y="87"/>
                    <a:pt x="154" y="87"/>
                  </a:cubicBezTo>
                  <a:cubicBezTo>
                    <a:pt x="153" y="88"/>
                    <a:pt x="151" y="88"/>
                    <a:pt x="151" y="88"/>
                  </a:cubicBezTo>
                  <a:cubicBezTo>
                    <a:pt x="150" y="88"/>
                    <a:pt x="149" y="87"/>
                    <a:pt x="149" y="87"/>
                  </a:cubicBezTo>
                  <a:cubicBezTo>
                    <a:pt x="148" y="87"/>
                    <a:pt x="147" y="88"/>
                    <a:pt x="147" y="89"/>
                  </a:cubicBezTo>
                  <a:cubicBezTo>
                    <a:pt x="147" y="89"/>
                    <a:pt x="146" y="89"/>
                    <a:pt x="146" y="89"/>
                  </a:cubicBezTo>
                  <a:cubicBezTo>
                    <a:pt x="145" y="89"/>
                    <a:pt x="144" y="90"/>
                    <a:pt x="144" y="91"/>
                  </a:cubicBezTo>
                  <a:cubicBezTo>
                    <a:pt x="145" y="92"/>
                    <a:pt x="146" y="92"/>
                    <a:pt x="146" y="92"/>
                  </a:cubicBezTo>
                  <a:cubicBezTo>
                    <a:pt x="146" y="92"/>
                    <a:pt x="147" y="92"/>
                    <a:pt x="147" y="92"/>
                  </a:cubicBezTo>
                  <a:cubicBezTo>
                    <a:pt x="147" y="93"/>
                    <a:pt x="147" y="94"/>
                    <a:pt x="147" y="95"/>
                  </a:cubicBezTo>
                  <a:cubicBezTo>
                    <a:pt x="147" y="95"/>
                    <a:pt x="146" y="96"/>
                    <a:pt x="146" y="96"/>
                  </a:cubicBezTo>
                  <a:cubicBezTo>
                    <a:pt x="145" y="96"/>
                    <a:pt x="144" y="97"/>
                    <a:pt x="143" y="97"/>
                  </a:cubicBezTo>
                  <a:cubicBezTo>
                    <a:pt x="143" y="97"/>
                    <a:pt x="142" y="96"/>
                    <a:pt x="142" y="96"/>
                  </a:cubicBezTo>
                  <a:cubicBezTo>
                    <a:pt x="141" y="96"/>
                    <a:pt x="141" y="95"/>
                    <a:pt x="141" y="94"/>
                  </a:cubicBezTo>
                  <a:cubicBezTo>
                    <a:pt x="140" y="94"/>
                    <a:pt x="139" y="95"/>
                    <a:pt x="139" y="95"/>
                  </a:cubicBezTo>
                  <a:cubicBezTo>
                    <a:pt x="138" y="96"/>
                    <a:pt x="137" y="96"/>
                    <a:pt x="137" y="97"/>
                  </a:cubicBezTo>
                  <a:cubicBezTo>
                    <a:pt x="137" y="97"/>
                    <a:pt x="139" y="99"/>
                    <a:pt x="139" y="99"/>
                  </a:cubicBezTo>
                  <a:cubicBezTo>
                    <a:pt x="139" y="100"/>
                    <a:pt x="139" y="100"/>
                    <a:pt x="139" y="101"/>
                  </a:cubicBezTo>
                  <a:cubicBezTo>
                    <a:pt x="138" y="101"/>
                    <a:pt x="137" y="102"/>
                    <a:pt x="137" y="102"/>
                  </a:cubicBezTo>
                  <a:cubicBezTo>
                    <a:pt x="136" y="102"/>
                    <a:pt x="135" y="102"/>
                    <a:pt x="134" y="101"/>
                  </a:cubicBezTo>
                  <a:cubicBezTo>
                    <a:pt x="134" y="100"/>
                    <a:pt x="134" y="99"/>
                    <a:pt x="134" y="99"/>
                  </a:cubicBezTo>
                  <a:cubicBezTo>
                    <a:pt x="134" y="98"/>
                    <a:pt x="133" y="98"/>
                    <a:pt x="132" y="98"/>
                  </a:cubicBezTo>
                  <a:cubicBezTo>
                    <a:pt x="131" y="99"/>
                    <a:pt x="132" y="100"/>
                    <a:pt x="132" y="100"/>
                  </a:cubicBezTo>
                  <a:cubicBezTo>
                    <a:pt x="131" y="101"/>
                    <a:pt x="130" y="102"/>
                    <a:pt x="130" y="103"/>
                  </a:cubicBezTo>
                  <a:cubicBezTo>
                    <a:pt x="129" y="103"/>
                    <a:pt x="127" y="103"/>
                    <a:pt x="126" y="103"/>
                  </a:cubicBezTo>
                  <a:cubicBezTo>
                    <a:pt x="126" y="102"/>
                    <a:pt x="124" y="102"/>
                    <a:pt x="124" y="101"/>
                  </a:cubicBezTo>
                  <a:cubicBezTo>
                    <a:pt x="124" y="100"/>
                    <a:pt x="124" y="100"/>
                    <a:pt x="124" y="99"/>
                  </a:cubicBezTo>
                  <a:cubicBezTo>
                    <a:pt x="125" y="99"/>
                    <a:pt x="125" y="97"/>
                    <a:pt x="125" y="96"/>
                  </a:cubicBezTo>
                  <a:cubicBezTo>
                    <a:pt x="124" y="95"/>
                    <a:pt x="124" y="95"/>
                    <a:pt x="124" y="95"/>
                  </a:cubicBezTo>
                  <a:cubicBezTo>
                    <a:pt x="124" y="95"/>
                    <a:pt x="123" y="96"/>
                    <a:pt x="123" y="96"/>
                  </a:cubicBezTo>
                  <a:cubicBezTo>
                    <a:pt x="122" y="96"/>
                    <a:pt x="122" y="98"/>
                    <a:pt x="121" y="99"/>
                  </a:cubicBezTo>
                  <a:cubicBezTo>
                    <a:pt x="121" y="99"/>
                    <a:pt x="121" y="100"/>
                    <a:pt x="121" y="100"/>
                  </a:cubicBezTo>
                  <a:cubicBezTo>
                    <a:pt x="120" y="101"/>
                    <a:pt x="119" y="102"/>
                    <a:pt x="118" y="102"/>
                  </a:cubicBezTo>
                  <a:cubicBezTo>
                    <a:pt x="118" y="102"/>
                    <a:pt x="116" y="102"/>
                    <a:pt x="115" y="103"/>
                  </a:cubicBezTo>
                  <a:cubicBezTo>
                    <a:pt x="115" y="103"/>
                    <a:pt x="115" y="104"/>
                    <a:pt x="114" y="104"/>
                  </a:cubicBezTo>
                  <a:cubicBezTo>
                    <a:pt x="114" y="105"/>
                    <a:pt x="113" y="105"/>
                    <a:pt x="112" y="105"/>
                  </a:cubicBezTo>
                  <a:cubicBezTo>
                    <a:pt x="111" y="105"/>
                    <a:pt x="111" y="104"/>
                    <a:pt x="111" y="103"/>
                  </a:cubicBezTo>
                  <a:cubicBezTo>
                    <a:pt x="110" y="103"/>
                    <a:pt x="110" y="102"/>
                    <a:pt x="110" y="102"/>
                  </a:cubicBezTo>
                  <a:cubicBezTo>
                    <a:pt x="109" y="101"/>
                    <a:pt x="108" y="100"/>
                    <a:pt x="108" y="100"/>
                  </a:cubicBezTo>
                  <a:cubicBezTo>
                    <a:pt x="108" y="100"/>
                    <a:pt x="107" y="100"/>
                    <a:pt x="107" y="101"/>
                  </a:cubicBezTo>
                  <a:cubicBezTo>
                    <a:pt x="106" y="102"/>
                    <a:pt x="107" y="103"/>
                    <a:pt x="107" y="104"/>
                  </a:cubicBezTo>
                  <a:cubicBezTo>
                    <a:pt x="107" y="105"/>
                    <a:pt x="108" y="106"/>
                    <a:pt x="108" y="107"/>
                  </a:cubicBezTo>
                  <a:cubicBezTo>
                    <a:pt x="108" y="107"/>
                    <a:pt x="109" y="109"/>
                    <a:pt x="109" y="109"/>
                  </a:cubicBezTo>
                  <a:cubicBezTo>
                    <a:pt x="109" y="110"/>
                    <a:pt x="108" y="112"/>
                    <a:pt x="107" y="113"/>
                  </a:cubicBezTo>
                  <a:cubicBezTo>
                    <a:pt x="107" y="113"/>
                    <a:pt x="106" y="115"/>
                    <a:pt x="105" y="115"/>
                  </a:cubicBezTo>
                  <a:cubicBezTo>
                    <a:pt x="104" y="116"/>
                    <a:pt x="103" y="117"/>
                    <a:pt x="103" y="118"/>
                  </a:cubicBezTo>
                  <a:cubicBezTo>
                    <a:pt x="103" y="118"/>
                    <a:pt x="103" y="119"/>
                    <a:pt x="103" y="119"/>
                  </a:cubicBezTo>
                  <a:cubicBezTo>
                    <a:pt x="102" y="119"/>
                    <a:pt x="101" y="120"/>
                    <a:pt x="101" y="120"/>
                  </a:cubicBezTo>
                  <a:cubicBezTo>
                    <a:pt x="100" y="120"/>
                    <a:pt x="100" y="121"/>
                    <a:pt x="99" y="121"/>
                  </a:cubicBezTo>
                  <a:cubicBezTo>
                    <a:pt x="98" y="120"/>
                    <a:pt x="98" y="119"/>
                    <a:pt x="98" y="119"/>
                  </a:cubicBezTo>
                  <a:cubicBezTo>
                    <a:pt x="98" y="118"/>
                    <a:pt x="98" y="118"/>
                    <a:pt x="98" y="117"/>
                  </a:cubicBezTo>
                  <a:cubicBezTo>
                    <a:pt x="98" y="116"/>
                    <a:pt x="100" y="115"/>
                    <a:pt x="100" y="115"/>
                  </a:cubicBezTo>
                  <a:cubicBezTo>
                    <a:pt x="100" y="115"/>
                    <a:pt x="100" y="113"/>
                    <a:pt x="100" y="113"/>
                  </a:cubicBezTo>
                  <a:cubicBezTo>
                    <a:pt x="100" y="113"/>
                    <a:pt x="99" y="113"/>
                    <a:pt x="98" y="113"/>
                  </a:cubicBezTo>
                  <a:cubicBezTo>
                    <a:pt x="98" y="113"/>
                    <a:pt x="98" y="113"/>
                    <a:pt x="97" y="113"/>
                  </a:cubicBezTo>
                  <a:cubicBezTo>
                    <a:pt x="97" y="114"/>
                    <a:pt x="96" y="115"/>
                    <a:pt x="96" y="115"/>
                  </a:cubicBezTo>
                  <a:cubicBezTo>
                    <a:pt x="96" y="116"/>
                    <a:pt x="96" y="117"/>
                    <a:pt x="96" y="118"/>
                  </a:cubicBezTo>
                  <a:cubicBezTo>
                    <a:pt x="96" y="118"/>
                    <a:pt x="94" y="118"/>
                    <a:pt x="94" y="118"/>
                  </a:cubicBezTo>
                  <a:cubicBezTo>
                    <a:pt x="94" y="118"/>
                    <a:pt x="93" y="118"/>
                    <a:pt x="92" y="118"/>
                  </a:cubicBezTo>
                  <a:cubicBezTo>
                    <a:pt x="92" y="116"/>
                    <a:pt x="92" y="116"/>
                    <a:pt x="92" y="116"/>
                  </a:cubicBezTo>
                  <a:cubicBezTo>
                    <a:pt x="93" y="116"/>
                    <a:pt x="93" y="115"/>
                    <a:pt x="94" y="114"/>
                  </a:cubicBezTo>
                  <a:cubicBezTo>
                    <a:pt x="94" y="113"/>
                    <a:pt x="94" y="112"/>
                    <a:pt x="93" y="112"/>
                  </a:cubicBezTo>
                  <a:cubicBezTo>
                    <a:pt x="93" y="111"/>
                    <a:pt x="93" y="110"/>
                    <a:pt x="92" y="110"/>
                  </a:cubicBezTo>
                  <a:cubicBezTo>
                    <a:pt x="92" y="110"/>
                    <a:pt x="91" y="110"/>
                    <a:pt x="91" y="111"/>
                  </a:cubicBezTo>
                  <a:cubicBezTo>
                    <a:pt x="90" y="111"/>
                    <a:pt x="90" y="113"/>
                    <a:pt x="90" y="113"/>
                  </a:cubicBezTo>
                  <a:cubicBezTo>
                    <a:pt x="89" y="113"/>
                    <a:pt x="88" y="114"/>
                    <a:pt x="87" y="115"/>
                  </a:cubicBezTo>
                  <a:cubicBezTo>
                    <a:pt x="87" y="115"/>
                    <a:pt x="87" y="115"/>
                    <a:pt x="86" y="115"/>
                  </a:cubicBezTo>
                  <a:cubicBezTo>
                    <a:pt x="85" y="115"/>
                    <a:pt x="85" y="115"/>
                    <a:pt x="84" y="115"/>
                  </a:cubicBezTo>
                  <a:cubicBezTo>
                    <a:pt x="84" y="115"/>
                    <a:pt x="83" y="115"/>
                    <a:pt x="82" y="115"/>
                  </a:cubicBezTo>
                  <a:cubicBezTo>
                    <a:pt x="81" y="115"/>
                    <a:pt x="80" y="116"/>
                    <a:pt x="80" y="116"/>
                  </a:cubicBezTo>
                  <a:cubicBezTo>
                    <a:pt x="79" y="116"/>
                    <a:pt x="78" y="115"/>
                    <a:pt x="77" y="115"/>
                  </a:cubicBezTo>
                  <a:cubicBezTo>
                    <a:pt x="77" y="115"/>
                    <a:pt x="76" y="116"/>
                    <a:pt x="75" y="116"/>
                  </a:cubicBezTo>
                  <a:cubicBezTo>
                    <a:pt x="75" y="117"/>
                    <a:pt x="74" y="118"/>
                    <a:pt x="73" y="118"/>
                  </a:cubicBezTo>
                  <a:cubicBezTo>
                    <a:pt x="73" y="118"/>
                    <a:pt x="72" y="118"/>
                    <a:pt x="72" y="118"/>
                  </a:cubicBezTo>
                  <a:cubicBezTo>
                    <a:pt x="71" y="118"/>
                    <a:pt x="71" y="116"/>
                    <a:pt x="70" y="116"/>
                  </a:cubicBezTo>
                  <a:cubicBezTo>
                    <a:pt x="70" y="116"/>
                    <a:pt x="69" y="117"/>
                    <a:pt x="69" y="118"/>
                  </a:cubicBezTo>
                  <a:cubicBezTo>
                    <a:pt x="68" y="118"/>
                    <a:pt x="68" y="119"/>
                    <a:pt x="68" y="119"/>
                  </a:cubicBezTo>
                  <a:cubicBezTo>
                    <a:pt x="68" y="119"/>
                    <a:pt x="67" y="120"/>
                    <a:pt x="67" y="120"/>
                  </a:cubicBezTo>
                  <a:cubicBezTo>
                    <a:pt x="65" y="120"/>
                    <a:pt x="64" y="120"/>
                    <a:pt x="63" y="120"/>
                  </a:cubicBezTo>
                  <a:cubicBezTo>
                    <a:pt x="63" y="120"/>
                    <a:pt x="62" y="121"/>
                    <a:pt x="61" y="121"/>
                  </a:cubicBezTo>
                  <a:cubicBezTo>
                    <a:pt x="61" y="122"/>
                    <a:pt x="60" y="122"/>
                    <a:pt x="60" y="123"/>
                  </a:cubicBezTo>
                  <a:cubicBezTo>
                    <a:pt x="60" y="123"/>
                    <a:pt x="58" y="124"/>
                    <a:pt x="58" y="125"/>
                  </a:cubicBezTo>
                  <a:cubicBezTo>
                    <a:pt x="58" y="125"/>
                    <a:pt x="57" y="125"/>
                    <a:pt x="56" y="125"/>
                  </a:cubicBezTo>
                  <a:cubicBezTo>
                    <a:pt x="55" y="125"/>
                    <a:pt x="53" y="125"/>
                    <a:pt x="53" y="125"/>
                  </a:cubicBezTo>
                  <a:cubicBezTo>
                    <a:pt x="51" y="124"/>
                    <a:pt x="50" y="123"/>
                    <a:pt x="48" y="123"/>
                  </a:cubicBezTo>
                  <a:cubicBezTo>
                    <a:pt x="48" y="123"/>
                    <a:pt x="47" y="124"/>
                    <a:pt x="46" y="124"/>
                  </a:cubicBezTo>
                  <a:cubicBezTo>
                    <a:pt x="45" y="124"/>
                    <a:pt x="45" y="123"/>
                    <a:pt x="44" y="123"/>
                  </a:cubicBezTo>
                  <a:cubicBezTo>
                    <a:pt x="44" y="123"/>
                    <a:pt x="44" y="122"/>
                    <a:pt x="43" y="122"/>
                  </a:cubicBezTo>
                  <a:cubicBezTo>
                    <a:pt x="42" y="122"/>
                    <a:pt x="41" y="122"/>
                    <a:pt x="41" y="122"/>
                  </a:cubicBezTo>
                  <a:cubicBezTo>
                    <a:pt x="40" y="122"/>
                    <a:pt x="38" y="123"/>
                    <a:pt x="38" y="123"/>
                  </a:cubicBezTo>
                  <a:cubicBezTo>
                    <a:pt x="37" y="123"/>
                    <a:pt x="37" y="124"/>
                    <a:pt x="36" y="124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5" y="122"/>
                    <a:pt x="36" y="122"/>
                    <a:pt x="36" y="121"/>
                  </a:cubicBezTo>
                  <a:cubicBezTo>
                    <a:pt x="37" y="120"/>
                    <a:pt x="38" y="119"/>
                    <a:pt x="39" y="118"/>
                  </a:cubicBezTo>
                  <a:cubicBezTo>
                    <a:pt x="40" y="118"/>
                    <a:pt x="41" y="116"/>
                    <a:pt x="42" y="115"/>
                  </a:cubicBezTo>
                  <a:cubicBezTo>
                    <a:pt x="42" y="114"/>
                    <a:pt x="42" y="113"/>
                    <a:pt x="42" y="112"/>
                  </a:cubicBezTo>
                  <a:cubicBezTo>
                    <a:pt x="41" y="112"/>
                    <a:pt x="41" y="110"/>
                    <a:pt x="41" y="110"/>
                  </a:cubicBezTo>
                  <a:cubicBezTo>
                    <a:pt x="40" y="110"/>
                    <a:pt x="39" y="112"/>
                    <a:pt x="38" y="112"/>
                  </a:cubicBezTo>
                  <a:cubicBezTo>
                    <a:pt x="38" y="113"/>
                    <a:pt x="37" y="114"/>
                    <a:pt x="37" y="115"/>
                  </a:cubicBezTo>
                  <a:cubicBezTo>
                    <a:pt x="37" y="115"/>
                    <a:pt x="36" y="116"/>
                    <a:pt x="36" y="117"/>
                  </a:cubicBezTo>
                  <a:cubicBezTo>
                    <a:pt x="35" y="118"/>
                    <a:pt x="35" y="119"/>
                    <a:pt x="34" y="119"/>
                  </a:cubicBezTo>
                  <a:cubicBezTo>
                    <a:pt x="34" y="119"/>
                    <a:pt x="33" y="120"/>
                    <a:pt x="32" y="121"/>
                  </a:cubicBezTo>
                  <a:cubicBezTo>
                    <a:pt x="32" y="122"/>
                    <a:pt x="32" y="123"/>
                    <a:pt x="31" y="123"/>
                  </a:cubicBezTo>
                  <a:cubicBezTo>
                    <a:pt x="31" y="124"/>
                    <a:pt x="30" y="125"/>
                    <a:pt x="30" y="126"/>
                  </a:cubicBezTo>
                  <a:cubicBezTo>
                    <a:pt x="30" y="127"/>
                    <a:pt x="28" y="129"/>
                    <a:pt x="28" y="130"/>
                  </a:cubicBezTo>
                  <a:cubicBezTo>
                    <a:pt x="27" y="130"/>
                    <a:pt x="27" y="132"/>
                    <a:pt x="26" y="132"/>
                  </a:cubicBezTo>
                  <a:cubicBezTo>
                    <a:pt x="25" y="133"/>
                    <a:pt x="24" y="133"/>
                    <a:pt x="23" y="133"/>
                  </a:cubicBezTo>
                  <a:cubicBezTo>
                    <a:pt x="22" y="133"/>
                    <a:pt x="21" y="134"/>
                    <a:pt x="21" y="135"/>
                  </a:cubicBezTo>
                  <a:cubicBezTo>
                    <a:pt x="21" y="135"/>
                    <a:pt x="21" y="136"/>
                    <a:pt x="21" y="137"/>
                  </a:cubicBezTo>
                  <a:cubicBezTo>
                    <a:pt x="21" y="137"/>
                    <a:pt x="22" y="138"/>
                    <a:pt x="22" y="138"/>
                  </a:cubicBezTo>
                  <a:cubicBezTo>
                    <a:pt x="22" y="139"/>
                    <a:pt x="22" y="139"/>
                    <a:pt x="21" y="140"/>
                  </a:cubicBezTo>
                  <a:cubicBezTo>
                    <a:pt x="21" y="140"/>
                    <a:pt x="20" y="141"/>
                    <a:pt x="20" y="141"/>
                  </a:cubicBezTo>
                  <a:cubicBezTo>
                    <a:pt x="18" y="142"/>
                    <a:pt x="17" y="142"/>
                    <a:pt x="15" y="142"/>
                  </a:cubicBezTo>
                  <a:cubicBezTo>
                    <a:pt x="14" y="142"/>
                    <a:pt x="12" y="141"/>
                    <a:pt x="11" y="142"/>
                  </a:cubicBezTo>
                  <a:cubicBezTo>
                    <a:pt x="11" y="142"/>
                    <a:pt x="10" y="142"/>
                    <a:pt x="9" y="142"/>
                  </a:cubicBezTo>
                  <a:cubicBezTo>
                    <a:pt x="8" y="142"/>
                    <a:pt x="7" y="142"/>
                    <a:pt x="6" y="142"/>
                  </a:cubicBezTo>
                  <a:cubicBezTo>
                    <a:pt x="5" y="142"/>
                    <a:pt x="3" y="142"/>
                    <a:pt x="2" y="142"/>
                  </a:cubicBezTo>
                  <a:cubicBezTo>
                    <a:pt x="2" y="142"/>
                    <a:pt x="1" y="144"/>
                    <a:pt x="1" y="144"/>
                  </a:cubicBezTo>
                  <a:cubicBezTo>
                    <a:pt x="0" y="143"/>
                    <a:pt x="0" y="142"/>
                    <a:pt x="0" y="142"/>
                  </a:cubicBezTo>
                  <a:cubicBezTo>
                    <a:pt x="0" y="141"/>
                    <a:pt x="1" y="139"/>
                    <a:pt x="2" y="138"/>
                  </a:cubicBezTo>
                  <a:cubicBezTo>
                    <a:pt x="3" y="138"/>
                    <a:pt x="5" y="139"/>
                    <a:pt x="6" y="138"/>
                  </a:cubicBezTo>
                  <a:cubicBezTo>
                    <a:pt x="7" y="138"/>
                    <a:pt x="8" y="137"/>
                    <a:pt x="9" y="136"/>
                  </a:cubicBezTo>
                  <a:cubicBezTo>
                    <a:pt x="10" y="136"/>
                    <a:pt x="10" y="135"/>
                    <a:pt x="11" y="135"/>
                  </a:cubicBezTo>
                  <a:cubicBezTo>
                    <a:pt x="11" y="135"/>
                    <a:pt x="13" y="135"/>
                    <a:pt x="14" y="134"/>
                  </a:cubicBezTo>
                  <a:cubicBezTo>
                    <a:pt x="14" y="134"/>
                    <a:pt x="15" y="133"/>
                    <a:pt x="15" y="133"/>
                  </a:cubicBezTo>
                  <a:cubicBezTo>
                    <a:pt x="16" y="133"/>
                    <a:pt x="16" y="132"/>
                    <a:pt x="16" y="131"/>
                  </a:cubicBezTo>
                  <a:cubicBezTo>
                    <a:pt x="16" y="130"/>
                    <a:pt x="17" y="129"/>
                    <a:pt x="17" y="129"/>
                  </a:cubicBezTo>
                  <a:cubicBezTo>
                    <a:pt x="18" y="129"/>
                    <a:pt x="20" y="130"/>
                    <a:pt x="20" y="130"/>
                  </a:cubicBezTo>
                  <a:cubicBezTo>
                    <a:pt x="21" y="130"/>
                    <a:pt x="21" y="130"/>
                    <a:pt x="22" y="130"/>
                  </a:cubicBezTo>
                  <a:cubicBezTo>
                    <a:pt x="23" y="129"/>
                    <a:pt x="24" y="128"/>
                    <a:pt x="25" y="127"/>
                  </a:cubicBezTo>
                  <a:cubicBezTo>
                    <a:pt x="25" y="126"/>
                    <a:pt x="26" y="125"/>
                    <a:pt x="27" y="125"/>
                  </a:cubicBezTo>
                  <a:cubicBezTo>
                    <a:pt x="27" y="124"/>
                    <a:pt x="27" y="122"/>
                    <a:pt x="28" y="122"/>
                  </a:cubicBezTo>
                  <a:cubicBezTo>
                    <a:pt x="28" y="121"/>
                    <a:pt x="28" y="120"/>
                    <a:pt x="28" y="119"/>
                  </a:cubicBezTo>
                  <a:cubicBezTo>
                    <a:pt x="28" y="119"/>
                    <a:pt x="28" y="118"/>
                    <a:pt x="28" y="117"/>
                  </a:cubicBezTo>
                  <a:cubicBezTo>
                    <a:pt x="27" y="116"/>
                    <a:pt x="27" y="117"/>
                    <a:pt x="26" y="117"/>
                  </a:cubicBezTo>
                  <a:cubicBezTo>
                    <a:pt x="25" y="117"/>
                    <a:pt x="25" y="118"/>
                    <a:pt x="25" y="119"/>
                  </a:cubicBezTo>
                  <a:cubicBezTo>
                    <a:pt x="24" y="119"/>
                    <a:pt x="24" y="120"/>
                    <a:pt x="24" y="120"/>
                  </a:cubicBezTo>
                  <a:cubicBezTo>
                    <a:pt x="24" y="121"/>
                    <a:pt x="24" y="123"/>
                    <a:pt x="23" y="123"/>
                  </a:cubicBezTo>
                  <a:cubicBezTo>
                    <a:pt x="23" y="124"/>
                    <a:pt x="22" y="125"/>
                    <a:pt x="22" y="126"/>
                  </a:cubicBezTo>
                  <a:cubicBezTo>
                    <a:pt x="22" y="126"/>
                    <a:pt x="21" y="126"/>
                    <a:pt x="21" y="126"/>
                  </a:cubicBezTo>
                  <a:cubicBezTo>
                    <a:pt x="20" y="126"/>
                    <a:pt x="20" y="125"/>
                    <a:pt x="19" y="126"/>
                  </a:cubicBezTo>
                  <a:cubicBezTo>
                    <a:pt x="18" y="126"/>
                    <a:pt x="18" y="126"/>
                    <a:pt x="18" y="126"/>
                  </a:cubicBezTo>
                  <a:cubicBezTo>
                    <a:pt x="18" y="127"/>
                    <a:pt x="17" y="127"/>
                    <a:pt x="16" y="128"/>
                  </a:cubicBezTo>
                  <a:cubicBezTo>
                    <a:pt x="15" y="128"/>
                    <a:pt x="14" y="127"/>
                    <a:pt x="14" y="126"/>
                  </a:cubicBezTo>
                  <a:cubicBezTo>
                    <a:pt x="14" y="126"/>
                    <a:pt x="15" y="124"/>
                    <a:pt x="15" y="123"/>
                  </a:cubicBezTo>
                  <a:cubicBezTo>
                    <a:pt x="15" y="122"/>
                    <a:pt x="16" y="121"/>
                    <a:pt x="17" y="121"/>
                  </a:cubicBezTo>
                  <a:cubicBezTo>
                    <a:pt x="17" y="120"/>
                    <a:pt x="18" y="120"/>
                    <a:pt x="19" y="120"/>
                  </a:cubicBezTo>
                  <a:cubicBezTo>
                    <a:pt x="19" y="119"/>
                    <a:pt x="20" y="119"/>
                    <a:pt x="21" y="118"/>
                  </a:cubicBezTo>
                  <a:cubicBezTo>
                    <a:pt x="21" y="118"/>
                    <a:pt x="21" y="116"/>
                    <a:pt x="21" y="116"/>
                  </a:cubicBezTo>
                  <a:cubicBezTo>
                    <a:pt x="21" y="115"/>
                    <a:pt x="21" y="114"/>
                    <a:pt x="21" y="113"/>
                  </a:cubicBezTo>
                  <a:cubicBezTo>
                    <a:pt x="21" y="113"/>
                    <a:pt x="20" y="113"/>
                    <a:pt x="19" y="112"/>
                  </a:cubicBezTo>
                  <a:cubicBezTo>
                    <a:pt x="18" y="112"/>
                    <a:pt x="17" y="112"/>
                    <a:pt x="16" y="112"/>
                  </a:cubicBezTo>
                  <a:cubicBezTo>
                    <a:pt x="15" y="112"/>
                    <a:pt x="15" y="112"/>
                    <a:pt x="14" y="113"/>
                  </a:cubicBezTo>
                  <a:cubicBezTo>
                    <a:pt x="14" y="113"/>
                    <a:pt x="13" y="115"/>
                    <a:pt x="12" y="115"/>
                  </a:cubicBezTo>
                  <a:cubicBezTo>
                    <a:pt x="11" y="115"/>
                    <a:pt x="10" y="114"/>
                    <a:pt x="10" y="113"/>
                  </a:cubicBezTo>
                  <a:cubicBezTo>
                    <a:pt x="9" y="113"/>
                    <a:pt x="8" y="112"/>
                    <a:pt x="8" y="112"/>
                  </a:cubicBezTo>
                  <a:cubicBezTo>
                    <a:pt x="7" y="112"/>
                    <a:pt x="5" y="112"/>
                    <a:pt x="5" y="111"/>
                  </a:cubicBezTo>
                  <a:cubicBezTo>
                    <a:pt x="5" y="111"/>
                    <a:pt x="5" y="110"/>
                    <a:pt x="5" y="110"/>
                  </a:cubicBezTo>
                  <a:cubicBezTo>
                    <a:pt x="5" y="109"/>
                    <a:pt x="5" y="109"/>
                    <a:pt x="6" y="108"/>
                  </a:cubicBezTo>
                  <a:cubicBezTo>
                    <a:pt x="6" y="107"/>
                    <a:pt x="6" y="107"/>
                    <a:pt x="5" y="107"/>
                  </a:cubicBezTo>
                  <a:cubicBezTo>
                    <a:pt x="6" y="106"/>
                    <a:pt x="7" y="106"/>
                    <a:pt x="8" y="106"/>
                  </a:cubicBezTo>
                  <a:cubicBezTo>
                    <a:pt x="8" y="106"/>
                    <a:pt x="10" y="107"/>
                    <a:pt x="10" y="107"/>
                  </a:cubicBezTo>
                  <a:cubicBezTo>
                    <a:pt x="11" y="107"/>
                    <a:pt x="13" y="107"/>
                    <a:pt x="14" y="107"/>
                  </a:cubicBezTo>
                  <a:cubicBezTo>
                    <a:pt x="15" y="106"/>
                    <a:pt x="16" y="105"/>
                    <a:pt x="17" y="104"/>
                  </a:cubicBezTo>
                  <a:cubicBezTo>
                    <a:pt x="18" y="103"/>
                    <a:pt x="20" y="104"/>
                    <a:pt x="21" y="103"/>
                  </a:cubicBezTo>
                  <a:cubicBezTo>
                    <a:pt x="22" y="102"/>
                    <a:pt x="23" y="100"/>
                    <a:pt x="24" y="99"/>
                  </a:cubicBezTo>
                  <a:cubicBezTo>
                    <a:pt x="24" y="99"/>
                    <a:pt x="25" y="96"/>
                    <a:pt x="26" y="96"/>
                  </a:cubicBezTo>
                  <a:cubicBezTo>
                    <a:pt x="27" y="95"/>
                    <a:pt x="28" y="97"/>
                    <a:pt x="29" y="98"/>
                  </a:cubicBezTo>
                  <a:cubicBezTo>
                    <a:pt x="30" y="98"/>
                    <a:pt x="32" y="98"/>
                    <a:pt x="33" y="98"/>
                  </a:cubicBezTo>
                  <a:cubicBezTo>
                    <a:pt x="34" y="98"/>
                    <a:pt x="36" y="97"/>
                    <a:pt x="37" y="96"/>
                  </a:cubicBezTo>
                  <a:cubicBezTo>
                    <a:pt x="38" y="96"/>
                    <a:pt x="40" y="95"/>
                    <a:pt x="41" y="94"/>
                  </a:cubicBezTo>
                  <a:cubicBezTo>
                    <a:pt x="42" y="93"/>
                    <a:pt x="45" y="94"/>
                    <a:pt x="45" y="93"/>
                  </a:cubicBezTo>
                  <a:cubicBezTo>
                    <a:pt x="46" y="93"/>
                    <a:pt x="47" y="91"/>
                    <a:pt x="47" y="90"/>
                  </a:cubicBezTo>
                  <a:cubicBezTo>
                    <a:pt x="46" y="89"/>
                    <a:pt x="45" y="87"/>
                    <a:pt x="45" y="87"/>
                  </a:cubicBezTo>
                  <a:cubicBezTo>
                    <a:pt x="45" y="86"/>
                    <a:pt x="45" y="84"/>
                    <a:pt x="46" y="84"/>
                  </a:cubicBezTo>
                  <a:cubicBezTo>
                    <a:pt x="47" y="83"/>
                    <a:pt x="49" y="82"/>
                    <a:pt x="50" y="82"/>
                  </a:cubicBezTo>
                  <a:cubicBezTo>
                    <a:pt x="51" y="80"/>
                    <a:pt x="53" y="79"/>
                    <a:pt x="53" y="78"/>
                  </a:cubicBezTo>
                  <a:cubicBezTo>
                    <a:pt x="53" y="77"/>
                    <a:pt x="53" y="76"/>
                    <a:pt x="53" y="74"/>
                  </a:cubicBezTo>
                  <a:cubicBezTo>
                    <a:pt x="53" y="74"/>
                    <a:pt x="55" y="73"/>
                    <a:pt x="55" y="72"/>
                  </a:cubicBezTo>
                  <a:cubicBezTo>
                    <a:pt x="55" y="72"/>
                    <a:pt x="57" y="70"/>
                    <a:pt x="57" y="69"/>
                  </a:cubicBezTo>
                  <a:cubicBezTo>
                    <a:pt x="57" y="68"/>
                    <a:pt x="57" y="66"/>
                    <a:pt x="57" y="65"/>
                  </a:cubicBezTo>
                  <a:cubicBezTo>
                    <a:pt x="56" y="64"/>
                    <a:pt x="54" y="63"/>
                    <a:pt x="54" y="63"/>
                  </a:cubicBezTo>
                  <a:cubicBezTo>
                    <a:pt x="54" y="61"/>
                    <a:pt x="54" y="60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5" y="58"/>
                    <a:pt x="58" y="57"/>
                    <a:pt x="59" y="56"/>
                  </a:cubicBezTo>
                  <a:cubicBezTo>
                    <a:pt x="60" y="56"/>
                    <a:pt x="61" y="54"/>
                    <a:pt x="61" y="53"/>
                  </a:cubicBezTo>
                  <a:cubicBezTo>
                    <a:pt x="61" y="51"/>
                    <a:pt x="60" y="50"/>
                    <a:pt x="60" y="49"/>
                  </a:cubicBezTo>
                  <a:cubicBezTo>
                    <a:pt x="60" y="49"/>
                    <a:pt x="61" y="49"/>
                    <a:pt x="62" y="48"/>
                  </a:cubicBezTo>
                  <a:cubicBezTo>
                    <a:pt x="63" y="47"/>
                    <a:pt x="63" y="46"/>
                    <a:pt x="63" y="46"/>
                  </a:cubicBezTo>
                  <a:cubicBezTo>
                    <a:pt x="63" y="45"/>
                    <a:pt x="64" y="44"/>
                    <a:pt x="64" y="43"/>
                  </a:cubicBezTo>
                  <a:cubicBezTo>
                    <a:pt x="64" y="43"/>
                    <a:pt x="63" y="42"/>
                    <a:pt x="62" y="41"/>
                  </a:cubicBezTo>
                  <a:cubicBezTo>
                    <a:pt x="62" y="41"/>
                    <a:pt x="63" y="40"/>
                    <a:pt x="63" y="39"/>
                  </a:cubicBezTo>
                  <a:cubicBezTo>
                    <a:pt x="63" y="38"/>
                    <a:pt x="64" y="37"/>
                    <a:pt x="64" y="37"/>
                  </a:cubicBezTo>
                  <a:cubicBezTo>
                    <a:pt x="65" y="37"/>
                    <a:pt x="67" y="38"/>
                    <a:pt x="68" y="3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8"/>
            <p:cNvSpPr>
              <a:spLocks/>
            </p:cNvSpPr>
            <p:nvPr/>
          </p:nvSpPr>
          <p:spPr bwMode="auto">
            <a:xfrm>
              <a:off x="1473" y="3717"/>
              <a:ext cx="548" cy="340"/>
            </a:xfrm>
            <a:custGeom>
              <a:avLst/>
              <a:gdLst>
                <a:gd name="T0" fmla="*/ 86 w 231"/>
                <a:gd name="T1" fmla="*/ 44 h 144"/>
                <a:gd name="T2" fmla="*/ 100 w 231"/>
                <a:gd name="T3" fmla="*/ 49 h 144"/>
                <a:gd name="T4" fmla="*/ 114 w 231"/>
                <a:gd name="T5" fmla="*/ 37 h 144"/>
                <a:gd name="T6" fmla="*/ 134 w 231"/>
                <a:gd name="T7" fmla="*/ 32 h 144"/>
                <a:gd name="T8" fmla="*/ 144 w 231"/>
                <a:gd name="T9" fmla="*/ 26 h 144"/>
                <a:gd name="T10" fmla="*/ 143 w 231"/>
                <a:gd name="T11" fmla="*/ 14 h 144"/>
                <a:gd name="T12" fmla="*/ 161 w 231"/>
                <a:gd name="T13" fmla="*/ 17 h 144"/>
                <a:gd name="T14" fmla="*/ 167 w 231"/>
                <a:gd name="T15" fmla="*/ 7 h 144"/>
                <a:gd name="T16" fmla="*/ 190 w 231"/>
                <a:gd name="T17" fmla="*/ 4 h 144"/>
                <a:gd name="T18" fmla="*/ 202 w 231"/>
                <a:gd name="T19" fmla="*/ 8 h 144"/>
                <a:gd name="T20" fmla="*/ 214 w 231"/>
                <a:gd name="T21" fmla="*/ 23 h 144"/>
                <a:gd name="T22" fmla="*/ 231 w 231"/>
                <a:gd name="T23" fmla="*/ 39 h 144"/>
                <a:gd name="T24" fmla="*/ 226 w 231"/>
                <a:gd name="T25" fmla="*/ 57 h 144"/>
                <a:gd name="T26" fmla="*/ 217 w 231"/>
                <a:gd name="T27" fmla="*/ 68 h 144"/>
                <a:gd name="T28" fmla="*/ 212 w 231"/>
                <a:gd name="T29" fmla="*/ 64 h 144"/>
                <a:gd name="T30" fmla="*/ 207 w 231"/>
                <a:gd name="T31" fmla="*/ 66 h 144"/>
                <a:gd name="T32" fmla="*/ 194 w 231"/>
                <a:gd name="T33" fmla="*/ 57 h 144"/>
                <a:gd name="T34" fmla="*/ 198 w 231"/>
                <a:gd name="T35" fmla="*/ 67 h 144"/>
                <a:gd name="T36" fmla="*/ 203 w 231"/>
                <a:gd name="T37" fmla="*/ 79 h 144"/>
                <a:gd name="T38" fmla="*/ 194 w 231"/>
                <a:gd name="T39" fmla="*/ 73 h 144"/>
                <a:gd name="T40" fmla="*/ 190 w 231"/>
                <a:gd name="T41" fmla="*/ 72 h 144"/>
                <a:gd name="T42" fmla="*/ 193 w 231"/>
                <a:gd name="T43" fmla="*/ 84 h 144"/>
                <a:gd name="T44" fmla="*/ 187 w 231"/>
                <a:gd name="T45" fmla="*/ 82 h 144"/>
                <a:gd name="T46" fmla="*/ 181 w 231"/>
                <a:gd name="T47" fmla="*/ 82 h 144"/>
                <a:gd name="T48" fmla="*/ 183 w 231"/>
                <a:gd name="T49" fmla="*/ 88 h 144"/>
                <a:gd name="T50" fmla="*/ 177 w 231"/>
                <a:gd name="T51" fmla="*/ 76 h 144"/>
                <a:gd name="T52" fmla="*/ 172 w 231"/>
                <a:gd name="T53" fmla="*/ 76 h 144"/>
                <a:gd name="T54" fmla="*/ 166 w 231"/>
                <a:gd name="T55" fmla="*/ 84 h 144"/>
                <a:gd name="T56" fmla="*/ 158 w 231"/>
                <a:gd name="T57" fmla="*/ 87 h 144"/>
                <a:gd name="T58" fmla="*/ 147 w 231"/>
                <a:gd name="T59" fmla="*/ 89 h 144"/>
                <a:gd name="T60" fmla="*/ 146 w 231"/>
                <a:gd name="T61" fmla="*/ 96 h 144"/>
                <a:gd name="T62" fmla="*/ 139 w 231"/>
                <a:gd name="T63" fmla="*/ 99 h 144"/>
                <a:gd name="T64" fmla="*/ 132 w 231"/>
                <a:gd name="T65" fmla="*/ 100 h 144"/>
                <a:gd name="T66" fmla="*/ 124 w 231"/>
                <a:gd name="T67" fmla="*/ 95 h 144"/>
                <a:gd name="T68" fmla="*/ 114 w 231"/>
                <a:gd name="T69" fmla="*/ 104 h 144"/>
                <a:gd name="T70" fmla="*/ 107 w 231"/>
                <a:gd name="T71" fmla="*/ 104 h 144"/>
                <a:gd name="T72" fmla="*/ 103 w 231"/>
                <a:gd name="T73" fmla="*/ 119 h 144"/>
                <a:gd name="T74" fmla="*/ 100 w 231"/>
                <a:gd name="T75" fmla="*/ 113 h 144"/>
                <a:gd name="T76" fmla="*/ 92 w 231"/>
                <a:gd name="T77" fmla="*/ 118 h 144"/>
                <a:gd name="T78" fmla="*/ 90 w 231"/>
                <a:gd name="T79" fmla="*/ 113 h 144"/>
                <a:gd name="T80" fmla="*/ 77 w 231"/>
                <a:gd name="T81" fmla="*/ 115 h 144"/>
                <a:gd name="T82" fmla="*/ 68 w 231"/>
                <a:gd name="T83" fmla="*/ 119 h 144"/>
                <a:gd name="T84" fmla="*/ 56 w 231"/>
                <a:gd name="T85" fmla="*/ 125 h 144"/>
                <a:gd name="T86" fmla="*/ 41 w 231"/>
                <a:gd name="T87" fmla="*/ 122 h 144"/>
                <a:gd name="T88" fmla="*/ 42 w 231"/>
                <a:gd name="T89" fmla="*/ 115 h 144"/>
                <a:gd name="T90" fmla="*/ 34 w 231"/>
                <a:gd name="T91" fmla="*/ 119 h 144"/>
                <a:gd name="T92" fmla="*/ 23 w 231"/>
                <a:gd name="T93" fmla="*/ 133 h 144"/>
                <a:gd name="T94" fmla="*/ 15 w 231"/>
                <a:gd name="T95" fmla="*/ 142 h 144"/>
                <a:gd name="T96" fmla="*/ 0 w 231"/>
                <a:gd name="T97" fmla="*/ 142 h 144"/>
                <a:gd name="T98" fmla="*/ 15 w 231"/>
                <a:gd name="T99" fmla="*/ 133 h 144"/>
                <a:gd name="T100" fmla="*/ 27 w 231"/>
                <a:gd name="T101" fmla="*/ 125 h 144"/>
                <a:gd name="T102" fmla="*/ 24 w 231"/>
                <a:gd name="T103" fmla="*/ 120 h 144"/>
                <a:gd name="T104" fmla="*/ 16 w 231"/>
                <a:gd name="T105" fmla="*/ 128 h 144"/>
                <a:gd name="T106" fmla="*/ 21 w 231"/>
                <a:gd name="T107" fmla="*/ 116 h 144"/>
                <a:gd name="T108" fmla="*/ 10 w 231"/>
                <a:gd name="T109" fmla="*/ 113 h 144"/>
                <a:gd name="T110" fmla="*/ 8 w 231"/>
                <a:gd name="T111" fmla="*/ 106 h 144"/>
                <a:gd name="T112" fmla="*/ 26 w 231"/>
                <a:gd name="T113" fmla="*/ 96 h 144"/>
                <a:gd name="T114" fmla="*/ 47 w 231"/>
                <a:gd name="T115" fmla="*/ 90 h 144"/>
                <a:gd name="T116" fmla="*/ 55 w 231"/>
                <a:gd name="T117" fmla="*/ 72 h 144"/>
                <a:gd name="T118" fmla="*/ 59 w 231"/>
                <a:gd name="T119" fmla="*/ 56 h 144"/>
                <a:gd name="T120" fmla="*/ 62 w 231"/>
                <a:gd name="T121" fmla="*/ 4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1" h="144">
                  <a:moveTo>
                    <a:pt x="68" y="38"/>
                  </a:moveTo>
                  <a:cubicBezTo>
                    <a:pt x="69" y="38"/>
                    <a:pt x="73" y="38"/>
                    <a:pt x="74" y="38"/>
                  </a:cubicBezTo>
                  <a:cubicBezTo>
                    <a:pt x="74" y="38"/>
                    <a:pt x="75" y="40"/>
                    <a:pt x="75" y="40"/>
                  </a:cubicBezTo>
                  <a:cubicBezTo>
                    <a:pt x="77" y="40"/>
                    <a:pt x="80" y="40"/>
                    <a:pt x="82" y="40"/>
                  </a:cubicBezTo>
                  <a:cubicBezTo>
                    <a:pt x="83" y="40"/>
                    <a:pt x="84" y="40"/>
                    <a:pt x="85" y="40"/>
                  </a:cubicBezTo>
                  <a:cubicBezTo>
                    <a:pt x="85" y="41"/>
                    <a:pt x="85" y="43"/>
                    <a:pt x="86" y="44"/>
                  </a:cubicBezTo>
                  <a:cubicBezTo>
                    <a:pt x="87" y="45"/>
                    <a:pt x="88" y="46"/>
                    <a:pt x="88" y="46"/>
                  </a:cubicBezTo>
                  <a:cubicBezTo>
                    <a:pt x="89" y="46"/>
                    <a:pt x="90" y="44"/>
                    <a:pt x="91" y="44"/>
                  </a:cubicBezTo>
                  <a:cubicBezTo>
                    <a:pt x="92" y="43"/>
                    <a:pt x="93" y="43"/>
                    <a:pt x="94" y="43"/>
                  </a:cubicBezTo>
                  <a:cubicBezTo>
                    <a:pt x="95" y="43"/>
                    <a:pt x="97" y="43"/>
                    <a:pt x="97" y="44"/>
                  </a:cubicBezTo>
                  <a:cubicBezTo>
                    <a:pt x="98" y="44"/>
                    <a:pt x="97" y="46"/>
                    <a:pt x="97" y="46"/>
                  </a:cubicBezTo>
                  <a:cubicBezTo>
                    <a:pt x="98" y="47"/>
                    <a:pt x="99" y="48"/>
                    <a:pt x="100" y="49"/>
                  </a:cubicBezTo>
                  <a:cubicBezTo>
                    <a:pt x="101" y="49"/>
                    <a:pt x="103" y="48"/>
                    <a:pt x="104" y="47"/>
                  </a:cubicBezTo>
                  <a:cubicBezTo>
                    <a:pt x="105" y="47"/>
                    <a:pt x="106" y="46"/>
                    <a:pt x="106" y="45"/>
                  </a:cubicBezTo>
                  <a:cubicBezTo>
                    <a:pt x="107" y="44"/>
                    <a:pt x="107" y="43"/>
                    <a:pt x="107" y="41"/>
                  </a:cubicBezTo>
                  <a:cubicBezTo>
                    <a:pt x="107" y="40"/>
                    <a:pt x="106" y="38"/>
                    <a:pt x="107" y="37"/>
                  </a:cubicBezTo>
                  <a:cubicBezTo>
                    <a:pt x="107" y="36"/>
                    <a:pt x="110" y="35"/>
                    <a:pt x="111" y="35"/>
                  </a:cubicBezTo>
                  <a:cubicBezTo>
                    <a:pt x="112" y="35"/>
                    <a:pt x="113" y="37"/>
                    <a:pt x="114" y="37"/>
                  </a:cubicBezTo>
                  <a:cubicBezTo>
                    <a:pt x="116" y="37"/>
                    <a:pt x="117" y="36"/>
                    <a:pt x="118" y="36"/>
                  </a:cubicBezTo>
                  <a:cubicBezTo>
                    <a:pt x="119" y="36"/>
                    <a:pt x="120" y="36"/>
                    <a:pt x="121" y="36"/>
                  </a:cubicBezTo>
                  <a:cubicBezTo>
                    <a:pt x="121" y="36"/>
                    <a:pt x="123" y="37"/>
                    <a:pt x="123" y="37"/>
                  </a:cubicBezTo>
                  <a:cubicBezTo>
                    <a:pt x="124" y="37"/>
                    <a:pt x="126" y="37"/>
                    <a:pt x="127" y="36"/>
                  </a:cubicBezTo>
                  <a:cubicBezTo>
                    <a:pt x="127" y="36"/>
                    <a:pt x="128" y="34"/>
                    <a:pt x="128" y="34"/>
                  </a:cubicBezTo>
                  <a:cubicBezTo>
                    <a:pt x="129" y="33"/>
                    <a:pt x="132" y="32"/>
                    <a:pt x="134" y="32"/>
                  </a:cubicBezTo>
                  <a:cubicBezTo>
                    <a:pt x="135" y="32"/>
                    <a:pt x="136" y="33"/>
                    <a:pt x="137" y="34"/>
                  </a:cubicBezTo>
                  <a:cubicBezTo>
                    <a:pt x="138" y="34"/>
                    <a:pt x="139" y="36"/>
                    <a:pt x="140" y="35"/>
                  </a:cubicBezTo>
                  <a:cubicBezTo>
                    <a:pt x="140" y="35"/>
                    <a:pt x="140" y="33"/>
                    <a:pt x="140" y="33"/>
                  </a:cubicBezTo>
                  <a:cubicBezTo>
                    <a:pt x="140" y="32"/>
                    <a:pt x="139" y="31"/>
                    <a:pt x="139" y="30"/>
                  </a:cubicBezTo>
                  <a:cubicBezTo>
                    <a:pt x="140" y="30"/>
                    <a:pt x="141" y="30"/>
                    <a:pt x="141" y="30"/>
                  </a:cubicBezTo>
                  <a:cubicBezTo>
                    <a:pt x="142" y="29"/>
                    <a:pt x="145" y="27"/>
                    <a:pt x="144" y="26"/>
                  </a:cubicBezTo>
                  <a:cubicBezTo>
                    <a:pt x="144" y="26"/>
                    <a:pt x="142" y="26"/>
                    <a:pt x="141" y="26"/>
                  </a:cubicBezTo>
                  <a:cubicBezTo>
                    <a:pt x="141" y="26"/>
                    <a:pt x="140" y="27"/>
                    <a:pt x="140" y="26"/>
                  </a:cubicBezTo>
                  <a:cubicBezTo>
                    <a:pt x="139" y="26"/>
                    <a:pt x="139" y="24"/>
                    <a:pt x="139" y="23"/>
                  </a:cubicBezTo>
                  <a:cubicBezTo>
                    <a:pt x="139" y="22"/>
                    <a:pt x="140" y="21"/>
                    <a:pt x="141" y="20"/>
                  </a:cubicBezTo>
                  <a:cubicBezTo>
                    <a:pt x="141" y="19"/>
                    <a:pt x="140" y="17"/>
                    <a:pt x="140" y="17"/>
                  </a:cubicBezTo>
                  <a:cubicBezTo>
                    <a:pt x="141" y="16"/>
                    <a:pt x="142" y="14"/>
                    <a:pt x="143" y="14"/>
                  </a:cubicBezTo>
                  <a:cubicBezTo>
                    <a:pt x="144" y="14"/>
                    <a:pt x="146" y="13"/>
                    <a:pt x="147" y="14"/>
                  </a:cubicBezTo>
                  <a:cubicBezTo>
                    <a:pt x="148" y="15"/>
                    <a:pt x="147" y="17"/>
                    <a:pt x="148" y="17"/>
                  </a:cubicBezTo>
                  <a:cubicBezTo>
                    <a:pt x="149" y="18"/>
                    <a:pt x="151" y="18"/>
                    <a:pt x="152" y="19"/>
                  </a:cubicBezTo>
                  <a:cubicBezTo>
                    <a:pt x="153" y="20"/>
                    <a:pt x="154" y="21"/>
                    <a:pt x="155" y="21"/>
                  </a:cubicBezTo>
                  <a:cubicBezTo>
                    <a:pt x="156" y="22"/>
                    <a:pt x="158" y="23"/>
                    <a:pt x="159" y="22"/>
                  </a:cubicBezTo>
                  <a:cubicBezTo>
                    <a:pt x="160" y="21"/>
                    <a:pt x="161" y="18"/>
                    <a:pt x="161" y="17"/>
                  </a:cubicBezTo>
                  <a:cubicBezTo>
                    <a:pt x="161" y="16"/>
                    <a:pt x="161" y="14"/>
                    <a:pt x="161" y="14"/>
                  </a:cubicBezTo>
                  <a:cubicBezTo>
                    <a:pt x="161" y="13"/>
                    <a:pt x="159" y="13"/>
                    <a:pt x="159" y="12"/>
                  </a:cubicBezTo>
                  <a:cubicBezTo>
                    <a:pt x="159" y="11"/>
                    <a:pt x="159" y="10"/>
                    <a:pt x="159" y="9"/>
                  </a:cubicBezTo>
                  <a:cubicBezTo>
                    <a:pt x="160" y="8"/>
                    <a:pt x="162" y="8"/>
                    <a:pt x="163" y="8"/>
                  </a:cubicBezTo>
                  <a:cubicBezTo>
                    <a:pt x="163" y="7"/>
                    <a:pt x="163" y="6"/>
                    <a:pt x="164" y="5"/>
                  </a:cubicBezTo>
                  <a:cubicBezTo>
                    <a:pt x="165" y="5"/>
                    <a:pt x="167" y="7"/>
                    <a:pt x="167" y="7"/>
                  </a:cubicBezTo>
                  <a:cubicBezTo>
                    <a:pt x="169" y="7"/>
                    <a:pt x="170" y="7"/>
                    <a:pt x="171" y="6"/>
                  </a:cubicBezTo>
                  <a:cubicBezTo>
                    <a:pt x="173" y="5"/>
                    <a:pt x="175" y="3"/>
                    <a:pt x="176" y="3"/>
                  </a:cubicBezTo>
                  <a:cubicBezTo>
                    <a:pt x="177" y="2"/>
                    <a:pt x="180" y="1"/>
                    <a:pt x="181" y="1"/>
                  </a:cubicBezTo>
                  <a:cubicBezTo>
                    <a:pt x="181" y="1"/>
                    <a:pt x="182" y="4"/>
                    <a:pt x="183" y="4"/>
                  </a:cubicBezTo>
                  <a:cubicBezTo>
                    <a:pt x="184" y="4"/>
                    <a:pt x="186" y="3"/>
                    <a:pt x="187" y="3"/>
                  </a:cubicBezTo>
                  <a:cubicBezTo>
                    <a:pt x="188" y="4"/>
                    <a:pt x="190" y="5"/>
                    <a:pt x="190" y="4"/>
                  </a:cubicBezTo>
                  <a:cubicBezTo>
                    <a:pt x="191" y="4"/>
                    <a:pt x="192" y="3"/>
                    <a:pt x="192" y="2"/>
                  </a:cubicBezTo>
                  <a:cubicBezTo>
                    <a:pt x="193" y="1"/>
                    <a:pt x="195" y="0"/>
                    <a:pt x="196" y="0"/>
                  </a:cubicBezTo>
                  <a:cubicBezTo>
                    <a:pt x="197" y="0"/>
                    <a:pt x="197" y="3"/>
                    <a:pt x="199" y="3"/>
                  </a:cubicBezTo>
                  <a:cubicBezTo>
                    <a:pt x="199" y="4"/>
                    <a:pt x="201" y="4"/>
                    <a:pt x="203" y="4"/>
                  </a:cubicBezTo>
                  <a:cubicBezTo>
                    <a:pt x="202" y="4"/>
                    <a:pt x="202" y="5"/>
                    <a:pt x="202" y="5"/>
                  </a:cubicBezTo>
                  <a:cubicBezTo>
                    <a:pt x="202" y="6"/>
                    <a:pt x="202" y="7"/>
                    <a:pt x="202" y="8"/>
                  </a:cubicBezTo>
                  <a:cubicBezTo>
                    <a:pt x="202" y="8"/>
                    <a:pt x="202" y="10"/>
                    <a:pt x="202" y="11"/>
                  </a:cubicBezTo>
                  <a:cubicBezTo>
                    <a:pt x="203" y="12"/>
                    <a:pt x="206" y="13"/>
                    <a:pt x="207" y="14"/>
                  </a:cubicBezTo>
                  <a:cubicBezTo>
                    <a:pt x="207" y="14"/>
                    <a:pt x="209" y="15"/>
                    <a:pt x="209" y="16"/>
                  </a:cubicBezTo>
                  <a:cubicBezTo>
                    <a:pt x="209" y="17"/>
                    <a:pt x="209" y="18"/>
                    <a:pt x="210" y="19"/>
                  </a:cubicBezTo>
                  <a:cubicBezTo>
                    <a:pt x="210" y="20"/>
                    <a:pt x="210" y="21"/>
                    <a:pt x="211" y="21"/>
                  </a:cubicBezTo>
                  <a:cubicBezTo>
                    <a:pt x="212" y="22"/>
                    <a:pt x="213" y="22"/>
                    <a:pt x="214" y="23"/>
                  </a:cubicBezTo>
                  <a:cubicBezTo>
                    <a:pt x="215" y="23"/>
                    <a:pt x="216" y="24"/>
                    <a:pt x="216" y="26"/>
                  </a:cubicBezTo>
                  <a:cubicBezTo>
                    <a:pt x="217" y="27"/>
                    <a:pt x="217" y="29"/>
                    <a:pt x="218" y="30"/>
                  </a:cubicBezTo>
                  <a:cubicBezTo>
                    <a:pt x="219" y="31"/>
                    <a:pt x="220" y="33"/>
                    <a:pt x="221" y="33"/>
                  </a:cubicBezTo>
                  <a:cubicBezTo>
                    <a:pt x="222" y="34"/>
                    <a:pt x="224" y="35"/>
                    <a:pt x="226" y="36"/>
                  </a:cubicBezTo>
                  <a:cubicBezTo>
                    <a:pt x="226" y="37"/>
                    <a:pt x="227" y="38"/>
                    <a:pt x="229" y="39"/>
                  </a:cubicBezTo>
                  <a:cubicBezTo>
                    <a:pt x="229" y="39"/>
                    <a:pt x="230" y="39"/>
                    <a:pt x="231" y="39"/>
                  </a:cubicBezTo>
                  <a:cubicBezTo>
                    <a:pt x="230" y="40"/>
                    <a:pt x="230" y="41"/>
                    <a:pt x="230" y="43"/>
                  </a:cubicBezTo>
                  <a:cubicBezTo>
                    <a:pt x="229" y="43"/>
                    <a:pt x="229" y="45"/>
                    <a:pt x="229" y="46"/>
                  </a:cubicBezTo>
                  <a:cubicBezTo>
                    <a:pt x="229" y="47"/>
                    <a:pt x="227" y="48"/>
                    <a:pt x="227" y="49"/>
                  </a:cubicBezTo>
                  <a:cubicBezTo>
                    <a:pt x="227" y="49"/>
                    <a:pt x="226" y="50"/>
                    <a:pt x="226" y="51"/>
                  </a:cubicBezTo>
                  <a:cubicBezTo>
                    <a:pt x="226" y="52"/>
                    <a:pt x="225" y="54"/>
                    <a:pt x="225" y="54"/>
                  </a:cubicBezTo>
                  <a:cubicBezTo>
                    <a:pt x="224" y="55"/>
                    <a:pt x="225" y="56"/>
                    <a:pt x="226" y="57"/>
                  </a:cubicBezTo>
                  <a:cubicBezTo>
                    <a:pt x="226" y="57"/>
                    <a:pt x="226" y="59"/>
                    <a:pt x="226" y="60"/>
                  </a:cubicBezTo>
                  <a:cubicBezTo>
                    <a:pt x="226" y="60"/>
                    <a:pt x="226" y="61"/>
                    <a:pt x="226" y="62"/>
                  </a:cubicBezTo>
                  <a:cubicBezTo>
                    <a:pt x="226" y="63"/>
                    <a:pt x="224" y="63"/>
                    <a:pt x="223" y="64"/>
                  </a:cubicBezTo>
                  <a:cubicBezTo>
                    <a:pt x="223" y="64"/>
                    <a:pt x="222" y="66"/>
                    <a:pt x="221" y="66"/>
                  </a:cubicBezTo>
                  <a:cubicBezTo>
                    <a:pt x="220" y="66"/>
                    <a:pt x="220" y="67"/>
                    <a:pt x="219" y="68"/>
                  </a:cubicBezTo>
                  <a:cubicBezTo>
                    <a:pt x="219" y="68"/>
                    <a:pt x="217" y="68"/>
                    <a:pt x="217" y="68"/>
                  </a:cubicBezTo>
                  <a:cubicBezTo>
                    <a:pt x="216" y="67"/>
                    <a:pt x="216" y="66"/>
                    <a:pt x="216" y="65"/>
                  </a:cubicBezTo>
                  <a:cubicBezTo>
                    <a:pt x="216" y="64"/>
                    <a:pt x="215" y="63"/>
                    <a:pt x="214" y="61"/>
                  </a:cubicBezTo>
                  <a:cubicBezTo>
                    <a:pt x="214" y="61"/>
                    <a:pt x="213" y="60"/>
                    <a:pt x="213" y="60"/>
                  </a:cubicBezTo>
                  <a:cubicBezTo>
                    <a:pt x="212" y="60"/>
                    <a:pt x="212" y="61"/>
                    <a:pt x="212" y="61"/>
                  </a:cubicBezTo>
                  <a:cubicBezTo>
                    <a:pt x="212" y="61"/>
                    <a:pt x="211" y="63"/>
                    <a:pt x="211" y="63"/>
                  </a:cubicBezTo>
                  <a:cubicBezTo>
                    <a:pt x="211" y="64"/>
                    <a:pt x="212" y="64"/>
                    <a:pt x="212" y="64"/>
                  </a:cubicBezTo>
                  <a:cubicBezTo>
                    <a:pt x="212" y="64"/>
                    <a:pt x="213" y="65"/>
                    <a:pt x="213" y="65"/>
                  </a:cubicBezTo>
                  <a:cubicBezTo>
                    <a:pt x="213" y="66"/>
                    <a:pt x="214" y="66"/>
                    <a:pt x="214" y="66"/>
                  </a:cubicBezTo>
                  <a:cubicBezTo>
                    <a:pt x="214" y="67"/>
                    <a:pt x="213" y="67"/>
                    <a:pt x="213" y="67"/>
                  </a:cubicBezTo>
                  <a:cubicBezTo>
                    <a:pt x="212" y="67"/>
                    <a:pt x="211" y="67"/>
                    <a:pt x="210" y="67"/>
                  </a:cubicBezTo>
                  <a:cubicBezTo>
                    <a:pt x="210" y="67"/>
                    <a:pt x="210" y="66"/>
                    <a:pt x="209" y="66"/>
                  </a:cubicBezTo>
                  <a:cubicBezTo>
                    <a:pt x="209" y="66"/>
                    <a:pt x="208" y="66"/>
                    <a:pt x="207" y="66"/>
                  </a:cubicBezTo>
                  <a:cubicBezTo>
                    <a:pt x="207" y="66"/>
                    <a:pt x="207" y="67"/>
                    <a:pt x="206" y="67"/>
                  </a:cubicBezTo>
                  <a:cubicBezTo>
                    <a:pt x="206" y="67"/>
                    <a:pt x="205" y="66"/>
                    <a:pt x="204" y="66"/>
                  </a:cubicBezTo>
                  <a:cubicBezTo>
                    <a:pt x="204" y="66"/>
                    <a:pt x="203" y="64"/>
                    <a:pt x="202" y="63"/>
                  </a:cubicBezTo>
                  <a:cubicBezTo>
                    <a:pt x="201" y="63"/>
                    <a:pt x="200" y="61"/>
                    <a:pt x="199" y="60"/>
                  </a:cubicBezTo>
                  <a:cubicBezTo>
                    <a:pt x="199" y="59"/>
                    <a:pt x="196" y="59"/>
                    <a:pt x="196" y="58"/>
                  </a:cubicBezTo>
                  <a:cubicBezTo>
                    <a:pt x="195" y="58"/>
                    <a:pt x="194" y="57"/>
                    <a:pt x="194" y="57"/>
                  </a:cubicBezTo>
                  <a:cubicBezTo>
                    <a:pt x="193" y="57"/>
                    <a:pt x="194" y="59"/>
                    <a:pt x="194" y="59"/>
                  </a:cubicBezTo>
                  <a:cubicBezTo>
                    <a:pt x="194" y="60"/>
                    <a:pt x="194" y="61"/>
                    <a:pt x="195" y="62"/>
                  </a:cubicBezTo>
                  <a:cubicBezTo>
                    <a:pt x="196" y="63"/>
                    <a:pt x="197" y="64"/>
                    <a:pt x="198" y="64"/>
                  </a:cubicBezTo>
                  <a:cubicBezTo>
                    <a:pt x="199" y="64"/>
                    <a:pt x="200" y="64"/>
                    <a:pt x="200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8" y="68"/>
                    <a:pt x="199" y="69"/>
                    <a:pt x="199" y="69"/>
                  </a:cubicBezTo>
                  <a:cubicBezTo>
                    <a:pt x="199" y="70"/>
                    <a:pt x="200" y="70"/>
                    <a:pt x="201" y="71"/>
                  </a:cubicBezTo>
                  <a:cubicBezTo>
                    <a:pt x="202" y="72"/>
                    <a:pt x="202" y="73"/>
                    <a:pt x="203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204" y="75"/>
                    <a:pt x="204" y="76"/>
                    <a:pt x="204" y="77"/>
                  </a:cubicBezTo>
                  <a:cubicBezTo>
                    <a:pt x="204" y="77"/>
                    <a:pt x="203" y="79"/>
                    <a:pt x="203" y="79"/>
                  </a:cubicBezTo>
                  <a:cubicBezTo>
                    <a:pt x="202" y="79"/>
                    <a:pt x="201" y="80"/>
                    <a:pt x="200" y="80"/>
                  </a:cubicBezTo>
                  <a:cubicBezTo>
                    <a:pt x="200" y="79"/>
                    <a:pt x="199" y="79"/>
                    <a:pt x="199" y="78"/>
                  </a:cubicBezTo>
                  <a:cubicBezTo>
                    <a:pt x="199" y="77"/>
                    <a:pt x="199" y="76"/>
                    <a:pt x="199" y="76"/>
                  </a:cubicBezTo>
                  <a:cubicBezTo>
                    <a:pt x="199" y="75"/>
                    <a:pt x="198" y="74"/>
                    <a:pt x="198" y="74"/>
                  </a:cubicBezTo>
                  <a:cubicBezTo>
                    <a:pt x="197" y="73"/>
                    <a:pt x="197" y="73"/>
                    <a:pt x="196" y="72"/>
                  </a:cubicBezTo>
                  <a:cubicBezTo>
                    <a:pt x="196" y="72"/>
                    <a:pt x="194" y="73"/>
                    <a:pt x="194" y="73"/>
                  </a:cubicBezTo>
                  <a:cubicBezTo>
                    <a:pt x="194" y="72"/>
                    <a:pt x="193" y="72"/>
                    <a:pt x="193" y="71"/>
                  </a:cubicBezTo>
                  <a:cubicBezTo>
                    <a:pt x="193" y="70"/>
                    <a:pt x="192" y="69"/>
                    <a:pt x="191" y="69"/>
                  </a:cubicBezTo>
                  <a:cubicBezTo>
                    <a:pt x="191" y="68"/>
                    <a:pt x="190" y="67"/>
                    <a:pt x="190" y="67"/>
                  </a:cubicBezTo>
                  <a:cubicBezTo>
                    <a:pt x="189" y="67"/>
                    <a:pt x="189" y="67"/>
                    <a:pt x="189" y="67"/>
                  </a:cubicBezTo>
                  <a:cubicBezTo>
                    <a:pt x="188" y="68"/>
                    <a:pt x="189" y="69"/>
                    <a:pt x="189" y="70"/>
                  </a:cubicBezTo>
                  <a:cubicBezTo>
                    <a:pt x="189" y="70"/>
                    <a:pt x="190" y="72"/>
                    <a:pt x="190" y="72"/>
                  </a:cubicBezTo>
                  <a:cubicBezTo>
                    <a:pt x="191" y="73"/>
                    <a:pt x="192" y="73"/>
                    <a:pt x="192" y="73"/>
                  </a:cubicBezTo>
                  <a:cubicBezTo>
                    <a:pt x="192" y="74"/>
                    <a:pt x="192" y="75"/>
                    <a:pt x="192" y="76"/>
                  </a:cubicBezTo>
                  <a:cubicBezTo>
                    <a:pt x="192" y="76"/>
                    <a:pt x="192" y="77"/>
                    <a:pt x="191" y="78"/>
                  </a:cubicBezTo>
                  <a:cubicBezTo>
                    <a:pt x="191" y="79"/>
                    <a:pt x="190" y="80"/>
                    <a:pt x="191" y="80"/>
                  </a:cubicBezTo>
                  <a:cubicBezTo>
                    <a:pt x="191" y="81"/>
                    <a:pt x="192" y="82"/>
                    <a:pt x="192" y="83"/>
                  </a:cubicBezTo>
                  <a:cubicBezTo>
                    <a:pt x="192" y="83"/>
                    <a:pt x="193" y="84"/>
                    <a:pt x="193" y="84"/>
                  </a:cubicBezTo>
                  <a:cubicBezTo>
                    <a:pt x="193" y="85"/>
                    <a:pt x="193" y="86"/>
                    <a:pt x="193" y="87"/>
                  </a:cubicBezTo>
                  <a:cubicBezTo>
                    <a:pt x="192" y="87"/>
                    <a:pt x="192" y="87"/>
                    <a:pt x="192" y="87"/>
                  </a:cubicBezTo>
                  <a:cubicBezTo>
                    <a:pt x="191" y="87"/>
                    <a:pt x="190" y="86"/>
                    <a:pt x="190" y="86"/>
                  </a:cubicBezTo>
                  <a:cubicBezTo>
                    <a:pt x="189" y="86"/>
                    <a:pt x="189" y="84"/>
                    <a:pt x="189" y="84"/>
                  </a:cubicBezTo>
                  <a:cubicBezTo>
                    <a:pt x="189" y="83"/>
                    <a:pt x="188" y="83"/>
                    <a:pt x="188" y="82"/>
                  </a:cubicBezTo>
                  <a:cubicBezTo>
                    <a:pt x="187" y="82"/>
                    <a:pt x="187" y="82"/>
                    <a:pt x="187" y="82"/>
                  </a:cubicBezTo>
                  <a:cubicBezTo>
                    <a:pt x="186" y="82"/>
                    <a:pt x="186" y="82"/>
                    <a:pt x="186" y="82"/>
                  </a:cubicBezTo>
                  <a:cubicBezTo>
                    <a:pt x="185" y="81"/>
                    <a:pt x="185" y="80"/>
                    <a:pt x="185" y="80"/>
                  </a:cubicBezTo>
                  <a:cubicBezTo>
                    <a:pt x="184" y="79"/>
                    <a:pt x="184" y="78"/>
                    <a:pt x="183" y="77"/>
                  </a:cubicBezTo>
                  <a:cubicBezTo>
                    <a:pt x="183" y="77"/>
                    <a:pt x="181" y="78"/>
                    <a:pt x="181" y="79"/>
                  </a:cubicBezTo>
                  <a:cubicBezTo>
                    <a:pt x="181" y="79"/>
                    <a:pt x="180" y="80"/>
                    <a:pt x="180" y="80"/>
                  </a:cubicBezTo>
                  <a:cubicBezTo>
                    <a:pt x="180" y="81"/>
                    <a:pt x="180" y="82"/>
                    <a:pt x="181" y="82"/>
                  </a:cubicBezTo>
                  <a:cubicBezTo>
                    <a:pt x="181" y="82"/>
                    <a:pt x="182" y="82"/>
                    <a:pt x="183" y="83"/>
                  </a:cubicBezTo>
                  <a:cubicBezTo>
                    <a:pt x="183" y="83"/>
                    <a:pt x="184" y="83"/>
                    <a:pt x="184" y="84"/>
                  </a:cubicBezTo>
                  <a:cubicBezTo>
                    <a:pt x="184" y="84"/>
                    <a:pt x="185" y="84"/>
                    <a:pt x="186" y="84"/>
                  </a:cubicBezTo>
                  <a:cubicBezTo>
                    <a:pt x="186" y="84"/>
                    <a:pt x="186" y="85"/>
                    <a:pt x="185" y="85"/>
                  </a:cubicBezTo>
                  <a:cubicBezTo>
                    <a:pt x="185" y="86"/>
                    <a:pt x="184" y="86"/>
                    <a:pt x="184" y="87"/>
                  </a:cubicBezTo>
                  <a:cubicBezTo>
                    <a:pt x="184" y="87"/>
                    <a:pt x="183" y="88"/>
                    <a:pt x="183" y="88"/>
                  </a:cubicBezTo>
                  <a:cubicBezTo>
                    <a:pt x="183" y="88"/>
                    <a:pt x="181" y="87"/>
                    <a:pt x="180" y="87"/>
                  </a:cubicBezTo>
                  <a:cubicBezTo>
                    <a:pt x="180" y="87"/>
                    <a:pt x="179" y="86"/>
                    <a:pt x="179" y="86"/>
                  </a:cubicBezTo>
                  <a:cubicBezTo>
                    <a:pt x="178" y="85"/>
                    <a:pt x="177" y="84"/>
                    <a:pt x="176" y="83"/>
                  </a:cubicBezTo>
                  <a:cubicBezTo>
                    <a:pt x="176" y="82"/>
                    <a:pt x="175" y="81"/>
                    <a:pt x="174" y="80"/>
                  </a:cubicBezTo>
                  <a:cubicBezTo>
                    <a:pt x="174" y="80"/>
                    <a:pt x="175" y="78"/>
                    <a:pt x="175" y="77"/>
                  </a:cubicBezTo>
                  <a:cubicBezTo>
                    <a:pt x="176" y="77"/>
                    <a:pt x="177" y="76"/>
                    <a:pt x="177" y="76"/>
                  </a:cubicBezTo>
                  <a:cubicBezTo>
                    <a:pt x="177" y="75"/>
                    <a:pt x="178" y="74"/>
                    <a:pt x="178" y="74"/>
                  </a:cubicBezTo>
                  <a:cubicBezTo>
                    <a:pt x="178" y="73"/>
                    <a:pt x="177" y="73"/>
                    <a:pt x="177" y="73"/>
                  </a:cubicBezTo>
                  <a:cubicBezTo>
                    <a:pt x="177" y="73"/>
                    <a:pt x="176" y="72"/>
                    <a:pt x="176" y="73"/>
                  </a:cubicBezTo>
                  <a:cubicBezTo>
                    <a:pt x="175" y="73"/>
                    <a:pt x="174" y="73"/>
                    <a:pt x="174" y="73"/>
                  </a:cubicBezTo>
                  <a:cubicBezTo>
                    <a:pt x="174" y="74"/>
                    <a:pt x="174" y="75"/>
                    <a:pt x="173" y="75"/>
                  </a:cubicBezTo>
                  <a:cubicBezTo>
                    <a:pt x="173" y="76"/>
                    <a:pt x="173" y="76"/>
                    <a:pt x="172" y="76"/>
                  </a:cubicBezTo>
                  <a:cubicBezTo>
                    <a:pt x="171" y="77"/>
                    <a:pt x="170" y="76"/>
                    <a:pt x="170" y="76"/>
                  </a:cubicBezTo>
                  <a:cubicBezTo>
                    <a:pt x="170" y="76"/>
                    <a:pt x="169" y="77"/>
                    <a:pt x="169" y="77"/>
                  </a:cubicBezTo>
                  <a:cubicBezTo>
                    <a:pt x="169" y="78"/>
                    <a:pt x="169" y="79"/>
                    <a:pt x="169" y="80"/>
                  </a:cubicBezTo>
                  <a:cubicBezTo>
                    <a:pt x="169" y="80"/>
                    <a:pt x="169" y="81"/>
                    <a:pt x="168" y="82"/>
                  </a:cubicBezTo>
                  <a:cubicBezTo>
                    <a:pt x="168" y="82"/>
                    <a:pt x="167" y="83"/>
                    <a:pt x="167" y="83"/>
                  </a:cubicBezTo>
                  <a:cubicBezTo>
                    <a:pt x="167" y="83"/>
                    <a:pt x="167" y="84"/>
                    <a:pt x="166" y="84"/>
                  </a:cubicBezTo>
                  <a:cubicBezTo>
                    <a:pt x="166" y="85"/>
                    <a:pt x="166" y="86"/>
                    <a:pt x="166" y="87"/>
                  </a:cubicBezTo>
                  <a:cubicBezTo>
                    <a:pt x="166" y="87"/>
                    <a:pt x="165" y="87"/>
                    <a:pt x="165" y="87"/>
                  </a:cubicBezTo>
                  <a:cubicBezTo>
                    <a:pt x="164" y="87"/>
                    <a:pt x="164" y="87"/>
                    <a:pt x="163" y="87"/>
                  </a:cubicBezTo>
                  <a:cubicBezTo>
                    <a:pt x="162" y="87"/>
                    <a:pt x="162" y="87"/>
                    <a:pt x="162" y="87"/>
                  </a:cubicBezTo>
                  <a:cubicBezTo>
                    <a:pt x="161" y="87"/>
                    <a:pt x="160" y="88"/>
                    <a:pt x="160" y="88"/>
                  </a:cubicBezTo>
                  <a:cubicBezTo>
                    <a:pt x="159" y="88"/>
                    <a:pt x="159" y="88"/>
                    <a:pt x="158" y="87"/>
                  </a:cubicBezTo>
                  <a:cubicBezTo>
                    <a:pt x="157" y="87"/>
                    <a:pt x="157" y="86"/>
                    <a:pt x="157" y="86"/>
                  </a:cubicBezTo>
                  <a:cubicBezTo>
                    <a:pt x="157" y="86"/>
                    <a:pt x="156" y="86"/>
                    <a:pt x="155" y="86"/>
                  </a:cubicBezTo>
                  <a:cubicBezTo>
                    <a:pt x="154" y="86"/>
                    <a:pt x="154" y="87"/>
                    <a:pt x="154" y="87"/>
                  </a:cubicBezTo>
                  <a:cubicBezTo>
                    <a:pt x="153" y="88"/>
                    <a:pt x="151" y="88"/>
                    <a:pt x="151" y="88"/>
                  </a:cubicBezTo>
                  <a:cubicBezTo>
                    <a:pt x="150" y="88"/>
                    <a:pt x="149" y="87"/>
                    <a:pt x="149" y="87"/>
                  </a:cubicBezTo>
                  <a:cubicBezTo>
                    <a:pt x="148" y="87"/>
                    <a:pt x="147" y="88"/>
                    <a:pt x="147" y="89"/>
                  </a:cubicBezTo>
                  <a:cubicBezTo>
                    <a:pt x="147" y="89"/>
                    <a:pt x="146" y="89"/>
                    <a:pt x="146" y="89"/>
                  </a:cubicBezTo>
                  <a:cubicBezTo>
                    <a:pt x="145" y="89"/>
                    <a:pt x="144" y="90"/>
                    <a:pt x="144" y="91"/>
                  </a:cubicBezTo>
                  <a:cubicBezTo>
                    <a:pt x="145" y="92"/>
                    <a:pt x="146" y="92"/>
                    <a:pt x="146" y="92"/>
                  </a:cubicBezTo>
                  <a:cubicBezTo>
                    <a:pt x="146" y="92"/>
                    <a:pt x="147" y="92"/>
                    <a:pt x="147" y="92"/>
                  </a:cubicBezTo>
                  <a:cubicBezTo>
                    <a:pt x="147" y="93"/>
                    <a:pt x="147" y="94"/>
                    <a:pt x="147" y="95"/>
                  </a:cubicBezTo>
                  <a:cubicBezTo>
                    <a:pt x="147" y="95"/>
                    <a:pt x="146" y="96"/>
                    <a:pt x="146" y="96"/>
                  </a:cubicBezTo>
                  <a:cubicBezTo>
                    <a:pt x="145" y="96"/>
                    <a:pt x="144" y="97"/>
                    <a:pt x="143" y="97"/>
                  </a:cubicBezTo>
                  <a:cubicBezTo>
                    <a:pt x="143" y="97"/>
                    <a:pt x="142" y="96"/>
                    <a:pt x="142" y="96"/>
                  </a:cubicBezTo>
                  <a:cubicBezTo>
                    <a:pt x="141" y="96"/>
                    <a:pt x="141" y="95"/>
                    <a:pt x="141" y="94"/>
                  </a:cubicBezTo>
                  <a:cubicBezTo>
                    <a:pt x="140" y="94"/>
                    <a:pt x="139" y="95"/>
                    <a:pt x="139" y="95"/>
                  </a:cubicBezTo>
                  <a:cubicBezTo>
                    <a:pt x="138" y="96"/>
                    <a:pt x="137" y="96"/>
                    <a:pt x="137" y="97"/>
                  </a:cubicBezTo>
                  <a:cubicBezTo>
                    <a:pt x="137" y="97"/>
                    <a:pt x="139" y="99"/>
                    <a:pt x="139" y="99"/>
                  </a:cubicBezTo>
                  <a:cubicBezTo>
                    <a:pt x="139" y="100"/>
                    <a:pt x="139" y="100"/>
                    <a:pt x="139" y="101"/>
                  </a:cubicBezTo>
                  <a:cubicBezTo>
                    <a:pt x="138" y="101"/>
                    <a:pt x="137" y="102"/>
                    <a:pt x="137" y="102"/>
                  </a:cubicBezTo>
                  <a:cubicBezTo>
                    <a:pt x="136" y="102"/>
                    <a:pt x="135" y="102"/>
                    <a:pt x="134" y="101"/>
                  </a:cubicBezTo>
                  <a:cubicBezTo>
                    <a:pt x="134" y="100"/>
                    <a:pt x="134" y="99"/>
                    <a:pt x="134" y="99"/>
                  </a:cubicBezTo>
                  <a:cubicBezTo>
                    <a:pt x="134" y="98"/>
                    <a:pt x="133" y="98"/>
                    <a:pt x="132" y="98"/>
                  </a:cubicBezTo>
                  <a:cubicBezTo>
                    <a:pt x="131" y="99"/>
                    <a:pt x="132" y="100"/>
                    <a:pt x="132" y="100"/>
                  </a:cubicBezTo>
                  <a:cubicBezTo>
                    <a:pt x="131" y="101"/>
                    <a:pt x="130" y="102"/>
                    <a:pt x="130" y="103"/>
                  </a:cubicBezTo>
                  <a:cubicBezTo>
                    <a:pt x="129" y="103"/>
                    <a:pt x="127" y="103"/>
                    <a:pt x="126" y="103"/>
                  </a:cubicBezTo>
                  <a:cubicBezTo>
                    <a:pt x="126" y="102"/>
                    <a:pt x="124" y="102"/>
                    <a:pt x="124" y="101"/>
                  </a:cubicBezTo>
                  <a:cubicBezTo>
                    <a:pt x="124" y="100"/>
                    <a:pt x="124" y="100"/>
                    <a:pt x="124" y="99"/>
                  </a:cubicBezTo>
                  <a:cubicBezTo>
                    <a:pt x="125" y="99"/>
                    <a:pt x="125" y="97"/>
                    <a:pt x="125" y="96"/>
                  </a:cubicBezTo>
                  <a:cubicBezTo>
                    <a:pt x="124" y="95"/>
                    <a:pt x="124" y="95"/>
                    <a:pt x="124" y="95"/>
                  </a:cubicBezTo>
                  <a:cubicBezTo>
                    <a:pt x="124" y="95"/>
                    <a:pt x="123" y="96"/>
                    <a:pt x="123" y="96"/>
                  </a:cubicBezTo>
                  <a:cubicBezTo>
                    <a:pt x="122" y="96"/>
                    <a:pt x="122" y="98"/>
                    <a:pt x="121" y="99"/>
                  </a:cubicBezTo>
                  <a:cubicBezTo>
                    <a:pt x="121" y="99"/>
                    <a:pt x="121" y="100"/>
                    <a:pt x="121" y="100"/>
                  </a:cubicBezTo>
                  <a:cubicBezTo>
                    <a:pt x="120" y="101"/>
                    <a:pt x="119" y="102"/>
                    <a:pt x="118" y="102"/>
                  </a:cubicBezTo>
                  <a:cubicBezTo>
                    <a:pt x="118" y="102"/>
                    <a:pt x="116" y="102"/>
                    <a:pt x="115" y="103"/>
                  </a:cubicBezTo>
                  <a:cubicBezTo>
                    <a:pt x="115" y="103"/>
                    <a:pt x="115" y="104"/>
                    <a:pt x="114" y="104"/>
                  </a:cubicBezTo>
                  <a:cubicBezTo>
                    <a:pt x="114" y="105"/>
                    <a:pt x="113" y="105"/>
                    <a:pt x="112" y="105"/>
                  </a:cubicBezTo>
                  <a:cubicBezTo>
                    <a:pt x="111" y="105"/>
                    <a:pt x="111" y="104"/>
                    <a:pt x="111" y="103"/>
                  </a:cubicBezTo>
                  <a:cubicBezTo>
                    <a:pt x="110" y="103"/>
                    <a:pt x="110" y="102"/>
                    <a:pt x="110" y="102"/>
                  </a:cubicBezTo>
                  <a:cubicBezTo>
                    <a:pt x="109" y="101"/>
                    <a:pt x="108" y="100"/>
                    <a:pt x="108" y="100"/>
                  </a:cubicBezTo>
                  <a:cubicBezTo>
                    <a:pt x="108" y="100"/>
                    <a:pt x="107" y="100"/>
                    <a:pt x="107" y="101"/>
                  </a:cubicBezTo>
                  <a:cubicBezTo>
                    <a:pt x="106" y="102"/>
                    <a:pt x="107" y="103"/>
                    <a:pt x="107" y="104"/>
                  </a:cubicBezTo>
                  <a:cubicBezTo>
                    <a:pt x="107" y="105"/>
                    <a:pt x="108" y="106"/>
                    <a:pt x="108" y="107"/>
                  </a:cubicBezTo>
                  <a:cubicBezTo>
                    <a:pt x="108" y="107"/>
                    <a:pt x="109" y="109"/>
                    <a:pt x="109" y="109"/>
                  </a:cubicBezTo>
                  <a:cubicBezTo>
                    <a:pt x="109" y="110"/>
                    <a:pt x="108" y="112"/>
                    <a:pt x="107" y="113"/>
                  </a:cubicBezTo>
                  <a:cubicBezTo>
                    <a:pt x="107" y="113"/>
                    <a:pt x="106" y="115"/>
                    <a:pt x="105" y="115"/>
                  </a:cubicBezTo>
                  <a:cubicBezTo>
                    <a:pt x="104" y="116"/>
                    <a:pt x="103" y="117"/>
                    <a:pt x="103" y="118"/>
                  </a:cubicBezTo>
                  <a:cubicBezTo>
                    <a:pt x="103" y="118"/>
                    <a:pt x="103" y="119"/>
                    <a:pt x="103" y="119"/>
                  </a:cubicBezTo>
                  <a:cubicBezTo>
                    <a:pt x="102" y="119"/>
                    <a:pt x="101" y="120"/>
                    <a:pt x="101" y="120"/>
                  </a:cubicBezTo>
                  <a:cubicBezTo>
                    <a:pt x="100" y="120"/>
                    <a:pt x="100" y="121"/>
                    <a:pt x="99" y="121"/>
                  </a:cubicBezTo>
                  <a:cubicBezTo>
                    <a:pt x="98" y="120"/>
                    <a:pt x="98" y="119"/>
                    <a:pt x="98" y="119"/>
                  </a:cubicBezTo>
                  <a:cubicBezTo>
                    <a:pt x="98" y="118"/>
                    <a:pt x="98" y="118"/>
                    <a:pt x="98" y="117"/>
                  </a:cubicBezTo>
                  <a:cubicBezTo>
                    <a:pt x="98" y="116"/>
                    <a:pt x="100" y="115"/>
                    <a:pt x="100" y="115"/>
                  </a:cubicBezTo>
                  <a:cubicBezTo>
                    <a:pt x="100" y="115"/>
                    <a:pt x="100" y="113"/>
                    <a:pt x="100" y="113"/>
                  </a:cubicBezTo>
                  <a:cubicBezTo>
                    <a:pt x="100" y="113"/>
                    <a:pt x="99" y="113"/>
                    <a:pt x="98" y="113"/>
                  </a:cubicBezTo>
                  <a:cubicBezTo>
                    <a:pt x="98" y="113"/>
                    <a:pt x="98" y="113"/>
                    <a:pt x="97" y="113"/>
                  </a:cubicBezTo>
                  <a:cubicBezTo>
                    <a:pt x="97" y="114"/>
                    <a:pt x="96" y="115"/>
                    <a:pt x="96" y="115"/>
                  </a:cubicBezTo>
                  <a:cubicBezTo>
                    <a:pt x="96" y="116"/>
                    <a:pt x="96" y="117"/>
                    <a:pt x="96" y="118"/>
                  </a:cubicBezTo>
                  <a:cubicBezTo>
                    <a:pt x="96" y="118"/>
                    <a:pt x="94" y="118"/>
                    <a:pt x="94" y="118"/>
                  </a:cubicBezTo>
                  <a:cubicBezTo>
                    <a:pt x="94" y="118"/>
                    <a:pt x="93" y="118"/>
                    <a:pt x="92" y="118"/>
                  </a:cubicBezTo>
                  <a:cubicBezTo>
                    <a:pt x="92" y="116"/>
                    <a:pt x="92" y="116"/>
                    <a:pt x="92" y="116"/>
                  </a:cubicBezTo>
                  <a:cubicBezTo>
                    <a:pt x="93" y="116"/>
                    <a:pt x="93" y="115"/>
                    <a:pt x="94" y="114"/>
                  </a:cubicBezTo>
                  <a:cubicBezTo>
                    <a:pt x="94" y="113"/>
                    <a:pt x="94" y="112"/>
                    <a:pt x="93" y="112"/>
                  </a:cubicBezTo>
                  <a:cubicBezTo>
                    <a:pt x="93" y="111"/>
                    <a:pt x="93" y="110"/>
                    <a:pt x="92" y="110"/>
                  </a:cubicBezTo>
                  <a:cubicBezTo>
                    <a:pt x="92" y="110"/>
                    <a:pt x="91" y="110"/>
                    <a:pt x="91" y="111"/>
                  </a:cubicBezTo>
                  <a:cubicBezTo>
                    <a:pt x="90" y="111"/>
                    <a:pt x="90" y="113"/>
                    <a:pt x="90" y="113"/>
                  </a:cubicBezTo>
                  <a:cubicBezTo>
                    <a:pt x="89" y="113"/>
                    <a:pt x="88" y="114"/>
                    <a:pt x="87" y="115"/>
                  </a:cubicBezTo>
                  <a:cubicBezTo>
                    <a:pt x="87" y="115"/>
                    <a:pt x="87" y="115"/>
                    <a:pt x="86" y="115"/>
                  </a:cubicBezTo>
                  <a:cubicBezTo>
                    <a:pt x="85" y="115"/>
                    <a:pt x="85" y="115"/>
                    <a:pt x="84" y="115"/>
                  </a:cubicBezTo>
                  <a:cubicBezTo>
                    <a:pt x="84" y="115"/>
                    <a:pt x="83" y="115"/>
                    <a:pt x="82" y="115"/>
                  </a:cubicBezTo>
                  <a:cubicBezTo>
                    <a:pt x="81" y="115"/>
                    <a:pt x="80" y="116"/>
                    <a:pt x="80" y="116"/>
                  </a:cubicBezTo>
                  <a:cubicBezTo>
                    <a:pt x="79" y="116"/>
                    <a:pt x="78" y="115"/>
                    <a:pt x="77" y="115"/>
                  </a:cubicBezTo>
                  <a:cubicBezTo>
                    <a:pt x="77" y="115"/>
                    <a:pt x="76" y="116"/>
                    <a:pt x="75" y="116"/>
                  </a:cubicBezTo>
                  <a:cubicBezTo>
                    <a:pt x="75" y="117"/>
                    <a:pt x="74" y="118"/>
                    <a:pt x="73" y="118"/>
                  </a:cubicBezTo>
                  <a:cubicBezTo>
                    <a:pt x="73" y="118"/>
                    <a:pt x="72" y="118"/>
                    <a:pt x="72" y="118"/>
                  </a:cubicBezTo>
                  <a:cubicBezTo>
                    <a:pt x="71" y="118"/>
                    <a:pt x="71" y="116"/>
                    <a:pt x="70" y="116"/>
                  </a:cubicBezTo>
                  <a:cubicBezTo>
                    <a:pt x="70" y="116"/>
                    <a:pt x="69" y="117"/>
                    <a:pt x="69" y="118"/>
                  </a:cubicBezTo>
                  <a:cubicBezTo>
                    <a:pt x="68" y="118"/>
                    <a:pt x="68" y="119"/>
                    <a:pt x="68" y="119"/>
                  </a:cubicBezTo>
                  <a:cubicBezTo>
                    <a:pt x="68" y="119"/>
                    <a:pt x="67" y="120"/>
                    <a:pt x="67" y="120"/>
                  </a:cubicBezTo>
                  <a:cubicBezTo>
                    <a:pt x="65" y="120"/>
                    <a:pt x="64" y="120"/>
                    <a:pt x="63" y="120"/>
                  </a:cubicBezTo>
                  <a:cubicBezTo>
                    <a:pt x="63" y="120"/>
                    <a:pt x="62" y="121"/>
                    <a:pt x="61" y="121"/>
                  </a:cubicBezTo>
                  <a:cubicBezTo>
                    <a:pt x="61" y="122"/>
                    <a:pt x="60" y="122"/>
                    <a:pt x="60" y="123"/>
                  </a:cubicBezTo>
                  <a:cubicBezTo>
                    <a:pt x="60" y="123"/>
                    <a:pt x="58" y="124"/>
                    <a:pt x="58" y="125"/>
                  </a:cubicBezTo>
                  <a:cubicBezTo>
                    <a:pt x="58" y="125"/>
                    <a:pt x="57" y="125"/>
                    <a:pt x="56" y="125"/>
                  </a:cubicBezTo>
                  <a:cubicBezTo>
                    <a:pt x="55" y="125"/>
                    <a:pt x="53" y="125"/>
                    <a:pt x="53" y="125"/>
                  </a:cubicBezTo>
                  <a:cubicBezTo>
                    <a:pt x="51" y="124"/>
                    <a:pt x="50" y="123"/>
                    <a:pt x="48" y="123"/>
                  </a:cubicBezTo>
                  <a:cubicBezTo>
                    <a:pt x="48" y="123"/>
                    <a:pt x="47" y="124"/>
                    <a:pt x="46" y="124"/>
                  </a:cubicBezTo>
                  <a:cubicBezTo>
                    <a:pt x="45" y="124"/>
                    <a:pt x="45" y="123"/>
                    <a:pt x="44" y="123"/>
                  </a:cubicBezTo>
                  <a:cubicBezTo>
                    <a:pt x="44" y="123"/>
                    <a:pt x="44" y="122"/>
                    <a:pt x="43" y="122"/>
                  </a:cubicBezTo>
                  <a:cubicBezTo>
                    <a:pt x="42" y="122"/>
                    <a:pt x="41" y="122"/>
                    <a:pt x="41" y="122"/>
                  </a:cubicBezTo>
                  <a:cubicBezTo>
                    <a:pt x="40" y="122"/>
                    <a:pt x="38" y="123"/>
                    <a:pt x="38" y="123"/>
                  </a:cubicBezTo>
                  <a:cubicBezTo>
                    <a:pt x="37" y="123"/>
                    <a:pt x="37" y="124"/>
                    <a:pt x="36" y="124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5" y="122"/>
                    <a:pt x="36" y="122"/>
                    <a:pt x="36" y="121"/>
                  </a:cubicBezTo>
                  <a:cubicBezTo>
                    <a:pt x="37" y="120"/>
                    <a:pt x="38" y="119"/>
                    <a:pt x="39" y="118"/>
                  </a:cubicBezTo>
                  <a:cubicBezTo>
                    <a:pt x="40" y="118"/>
                    <a:pt x="41" y="116"/>
                    <a:pt x="42" y="115"/>
                  </a:cubicBezTo>
                  <a:cubicBezTo>
                    <a:pt x="42" y="114"/>
                    <a:pt x="42" y="113"/>
                    <a:pt x="42" y="112"/>
                  </a:cubicBezTo>
                  <a:cubicBezTo>
                    <a:pt x="41" y="112"/>
                    <a:pt x="41" y="110"/>
                    <a:pt x="41" y="110"/>
                  </a:cubicBezTo>
                  <a:cubicBezTo>
                    <a:pt x="40" y="110"/>
                    <a:pt x="39" y="112"/>
                    <a:pt x="38" y="112"/>
                  </a:cubicBezTo>
                  <a:cubicBezTo>
                    <a:pt x="38" y="113"/>
                    <a:pt x="37" y="114"/>
                    <a:pt x="37" y="115"/>
                  </a:cubicBezTo>
                  <a:cubicBezTo>
                    <a:pt x="37" y="115"/>
                    <a:pt x="36" y="116"/>
                    <a:pt x="36" y="117"/>
                  </a:cubicBezTo>
                  <a:cubicBezTo>
                    <a:pt x="35" y="118"/>
                    <a:pt x="35" y="119"/>
                    <a:pt x="34" y="119"/>
                  </a:cubicBezTo>
                  <a:cubicBezTo>
                    <a:pt x="34" y="119"/>
                    <a:pt x="33" y="120"/>
                    <a:pt x="32" y="121"/>
                  </a:cubicBezTo>
                  <a:cubicBezTo>
                    <a:pt x="32" y="122"/>
                    <a:pt x="32" y="123"/>
                    <a:pt x="31" y="123"/>
                  </a:cubicBezTo>
                  <a:cubicBezTo>
                    <a:pt x="31" y="124"/>
                    <a:pt x="30" y="125"/>
                    <a:pt x="30" y="126"/>
                  </a:cubicBezTo>
                  <a:cubicBezTo>
                    <a:pt x="30" y="127"/>
                    <a:pt x="28" y="129"/>
                    <a:pt x="28" y="130"/>
                  </a:cubicBezTo>
                  <a:cubicBezTo>
                    <a:pt x="27" y="130"/>
                    <a:pt x="27" y="132"/>
                    <a:pt x="26" y="132"/>
                  </a:cubicBezTo>
                  <a:cubicBezTo>
                    <a:pt x="25" y="133"/>
                    <a:pt x="24" y="133"/>
                    <a:pt x="23" y="133"/>
                  </a:cubicBezTo>
                  <a:cubicBezTo>
                    <a:pt x="22" y="133"/>
                    <a:pt x="21" y="134"/>
                    <a:pt x="21" y="135"/>
                  </a:cubicBezTo>
                  <a:cubicBezTo>
                    <a:pt x="21" y="135"/>
                    <a:pt x="21" y="136"/>
                    <a:pt x="21" y="137"/>
                  </a:cubicBezTo>
                  <a:cubicBezTo>
                    <a:pt x="21" y="137"/>
                    <a:pt x="22" y="138"/>
                    <a:pt x="22" y="138"/>
                  </a:cubicBezTo>
                  <a:cubicBezTo>
                    <a:pt x="22" y="139"/>
                    <a:pt x="22" y="139"/>
                    <a:pt x="21" y="140"/>
                  </a:cubicBezTo>
                  <a:cubicBezTo>
                    <a:pt x="21" y="140"/>
                    <a:pt x="20" y="141"/>
                    <a:pt x="20" y="141"/>
                  </a:cubicBezTo>
                  <a:cubicBezTo>
                    <a:pt x="18" y="142"/>
                    <a:pt x="17" y="142"/>
                    <a:pt x="15" y="142"/>
                  </a:cubicBezTo>
                  <a:cubicBezTo>
                    <a:pt x="14" y="142"/>
                    <a:pt x="12" y="141"/>
                    <a:pt x="11" y="142"/>
                  </a:cubicBezTo>
                  <a:cubicBezTo>
                    <a:pt x="11" y="142"/>
                    <a:pt x="10" y="142"/>
                    <a:pt x="9" y="142"/>
                  </a:cubicBezTo>
                  <a:cubicBezTo>
                    <a:pt x="8" y="142"/>
                    <a:pt x="7" y="142"/>
                    <a:pt x="6" y="142"/>
                  </a:cubicBezTo>
                  <a:cubicBezTo>
                    <a:pt x="5" y="142"/>
                    <a:pt x="3" y="142"/>
                    <a:pt x="2" y="142"/>
                  </a:cubicBezTo>
                  <a:cubicBezTo>
                    <a:pt x="2" y="142"/>
                    <a:pt x="1" y="144"/>
                    <a:pt x="1" y="144"/>
                  </a:cubicBezTo>
                  <a:cubicBezTo>
                    <a:pt x="0" y="143"/>
                    <a:pt x="0" y="142"/>
                    <a:pt x="0" y="142"/>
                  </a:cubicBezTo>
                  <a:cubicBezTo>
                    <a:pt x="0" y="141"/>
                    <a:pt x="1" y="139"/>
                    <a:pt x="2" y="138"/>
                  </a:cubicBezTo>
                  <a:cubicBezTo>
                    <a:pt x="3" y="138"/>
                    <a:pt x="5" y="139"/>
                    <a:pt x="6" y="138"/>
                  </a:cubicBezTo>
                  <a:cubicBezTo>
                    <a:pt x="7" y="138"/>
                    <a:pt x="8" y="137"/>
                    <a:pt x="9" y="136"/>
                  </a:cubicBezTo>
                  <a:cubicBezTo>
                    <a:pt x="10" y="136"/>
                    <a:pt x="10" y="135"/>
                    <a:pt x="11" y="135"/>
                  </a:cubicBezTo>
                  <a:cubicBezTo>
                    <a:pt x="11" y="135"/>
                    <a:pt x="13" y="135"/>
                    <a:pt x="14" y="134"/>
                  </a:cubicBezTo>
                  <a:cubicBezTo>
                    <a:pt x="14" y="134"/>
                    <a:pt x="15" y="133"/>
                    <a:pt x="15" y="133"/>
                  </a:cubicBezTo>
                  <a:cubicBezTo>
                    <a:pt x="16" y="133"/>
                    <a:pt x="16" y="132"/>
                    <a:pt x="16" y="131"/>
                  </a:cubicBezTo>
                  <a:cubicBezTo>
                    <a:pt x="16" y="130"/>
                    <a:pt x="17" y="129"/>
                    <a:pt x="17" y="129"/>
                  </a:cubicBezTo>
                  <a:cubicBezTo>
                    <a:pt x="18" y="129"/>
                    <a:pt x="20" y="130"/>
                    <a:pt x="20" y="130"/>
                  </a:cubicBezTo>
                  <a:cubicBezTo>
                    <a:pt x="21" y="130"/>
                    <a:pt x="21" y="130"/>
                    <a:pt x="22" y="130"/>
                  </a:cubicBezTo>
                  <a:cubicBezTo>
                    <a:pt x="23" y="129"/>
                    <a:pt x="24" y="128"/>
                    <a:pt x="25" y="127"/>
                  </a:cubicBezTo>
                  <a:cubicBezTo>
                    <a:pt x="25" y="126"/>
                    <a:pt x="26" y="125"/>
                    <a:pt x="27" y="125"/>
                  </a:cubicBezTo>
                  <a:cubicBezTo>
                    <a:pt x="27" y="124"/>
                    <a:pt x="27" y="122"/>
                    <a:pt x="28" y="122"/>
                  </a:cubicBezTo>
                  <a:cubicBezTo>
                    <a:pt x="28" y="121"/>
                    <a:pt x="28" y="120"/>
                    <a:pt x="28" y="119"/>
                  </a:cubicBezTo>
                  <a:cubicBezTo>
                    <a:pt x="28" y="119"/>
                    <a:pt x="28" y="118"/>
                    <a:pt x="28" y="117"/>
                  </a:cubicBezTo>
                  <a:cubicBezTo>
                    <a:pt x="27" y="116"/>
                    <a:pt x="27" y="117"/>
                    <a:pt x="26" y="117"/>
                  </a:cubicBezTo>
                  <a:cubicBezTo>
                    <a:pt x="25" y="117"/>
                    <a:pt x="25" y="118"/>
                    <a:pt x="25" y="119"/>
                  </a:cubicBezTo>
                  <a:cubicBezTo>
                    <a:pt x="24" y="119"/>
                    <a:pt x="24" y="120"/>
                    <a:pt x="24" y="120"/>
                  </a:cubicBezTo>
                  <a:cubicBezTo>
                    <a:pt x="24" y="121"/>
                    <a:pt x="24" y="123"/>
                    <a:pt x="23" y="123"/>
                  </a:cubicBezTo>
                  <a:cubicBezTo>
                    <a:pt x="23" y="124"/>
                    <a:pt x="22" y="125"/>
                    <a:pt x="22" y="126"/>
                  </a:cubicBezTo>
                  <a:cubicBezTo>
                    <a:pt x="22" y="126"/>
                    <a:pt x="21" y="126"/>
                    <a:pt x="21" y="126"/>
                  </a:cubicBezTo>
                  <a:cubicBezTo>
                    <a:pt x="20" y="126"/>
                    <a:pt x="20" y="125"/>
                    <a:pt x="19" y="126"/>
                  </a:cubicBezTo>
                  <a:cubicBezTo>
                    <a:pt x="18" y="126"/>
                    <a:pt x="18" y="126"/>
                    <a:pt x="18" y="126"/>
                  </a:cubicBezTo>
                  <a:cubicBezTo>
                    <a:pt x="18" y="127"/>
                    <a:pt x="17" y="127"/>
                    <a:pt x="16" y="128"/>
                  </a:cubicBezTo>
                  <a:cubicBezTo>
                    <a:pt x="15" y="128"/>
                    <a:pt x="14" y="127"/>
                    <a:pt x="14" y="126"/>
                  </a:cubicBezTo>
                  <a:cubicBezTo>
                    <a:pt x="14" y="126"/>
                    <a:pt x="15" y="124"/>
                    <a:pt x="15" y="123"/>
                  </a:cubicBezTo>
                  <a:cubicBezTo>
                    <a:pt x="15" y="122"/>
                    <a:pt x="16" y="121"/>
                    <a:pt x="17" y="121"/>
                  </a:cubicBezTo>
                  <a:cubicBezTo>
                    <a:pt x="17" y="120"/>
                    <a:pt x="18" y="120"/>
                    <a:pt x="19" y="120"/>
                  </a:cubicBezTo>
                  <a:cubicBezTo>
                    <a:pt x="19" y="119"/>
                    <a:pt x="20" y="119"/>
                    <a:pt x="21" y="118"/>
                  </a:cubicBezTo>
                  <a:cubicBezTo>
                    <a:pt x="21" y="118"/>
                    <a:pt x="21" y="116"/>
                    <a:pt x="21" y="116"/>
                  </a:cubicBezTo>
                  <a:cubicBezTo>
                    <a:pt x="21" y="115"/>
                    <a:pt x="21" y="114"/>
                    <a:pt x="21" y="113"/>
                  </a:cubicBezTo>
                  <a:cubicBezTo>
                    <a:pt x="21" y="113"/>
                    <a:pt x="20" y="113"/>
                    <a:pt x="19" y="112"/>
                  </a:cubicBezTo>
                  <a:cubicBezTo>
                    <a:pt x="18" y="112"/>
                    <a:pt x="17" y="112"/>
                    <a:pt x="16" y="112"/>
                  </a:cubicBezTo>
                  <a:cubicBezTo>
                    <a:pt x="15" y="112"/>
                    <a:pt x="15" y="112"/>
                    <a:pt x="14" y="113"/>
                  </a:cubicBezTo>
                  <a:cubicBezTo>
                    <a:pt x="14" y="113"/>
                    <a:pt x="13" y="115"/>
                    <a:pt x="12" y="115"/>
                  </a:cubicBezTo>
                  <a:cubicBezTo>
                    <a:pt x="11" y="115"/>
                    <a:pt x="10" y="114"/>
                    <a:pt x="10" y="113"/>
                  </a:cubicBezTo>
                  <a:cubicBezTo>
                    <a:pt x="9" y="113"/>
                    <a:pt x="8" y="112"/>
                    <a:pt x="8" y="112"/>
                  </a:cubicBezTo>
                  <a:cubicBezTo>
                    <a:pt x="7" y="112"/>
                    <a:pt x="5" y="112"/>
                    <a:pt x="5" y="111"/>
                  </a:cubicBezTo>
                  <a:cubicBezTo>
                    <a:pt x="5" y="111"/>
                    <a:pt x="5" y="110"/>
                    <a:pt x="5" y="110"/>
                  </a:cubicBezTo>
                  <a:cubicBezTo>
                    <a:pt x="5" y="109"/>
                    <a:pt x="5" y="109"/>
                    <a:pt x="6" y="108"/>
                  </a:cubicBezTo>
                  <a:cubicBezTo>
                    <a:pt x="6" y="107"/>
                    <a:pt x="6" y="107"/>
                    <a:pt x="5" y="107"/>
                  </a:cubicBezTo>
                  <a:cubicBezTo>
                    <a:pt x="6" y="106"/>
                    <a:pt x="7" y="106"/>
                    <a:pt x="8" y="106"/>
                  </a:cubicBezTo>
                  <a:cubicBezTo>
                    <a:pt x="8" y="106"/>
                    <a:pt x="10" y="107"/>
                    <a:pt x="10" y="107"/>
                  </a:cubicBezTo>
                  <a:cubicBezTo>
                    <a:pt x="11" y="107"/>
                    <a:pt x="13" y="107"/>
                    <a:pt x="14" y="107"/>
                  </a:cubicBezTo>
                  <a:cubicBezTo>
                    <a:pt x="15" y="106"/>
                    <a:pt x="16" y="105"/>
                    <a:pt x="17" y="104"/>
                  </a:cubicBezTo>
                  <a:cubicBezTo>
                    <a:pt x="18" y="103"/>
                    <a:pt x="20" y="104"/>
                    <a:pt x="21" y="103"/>
                  </a:cubicBezTo>
                  <a:cubicBezTo>
                    <a:pt x="22" y="102"/>
                    <a:pt x="23" y="100"/>
                    <a:pt x="24" y="99"/>
                  </a:cubicBezTo>
                  <a:cubicBezTo>
                    <a:pt x="24" y="99"/>
                    <a:pt x="25" y="96"/>
                    <a:pt x="26" y="96"/>
                  </a:cubicBezTo>
                  <a:cubicBezTo>
                    <a:pt x="27" y="95"/>
                    <a:pt x="28" y="97"/>
                    <a:pt x="29" y="98"/>
                  </a:cubicBezTo>
                  <a:cubicBezTo>
                    <a:pt x="30" y="98"/>
                    <a:pt x="32" y="98"/>
                    <a:pt x="33" y="98"/>
                  </a:cubicBezTo>
                  <a:cubicBezTo>
                    <a:pt x="34" y="98"/>
                    <a:pt x="36" y="97"/>
                    <a:pt x="37" y="96"/>
                  </a:cubicBezTo>
                  <a:cubicBezTo>
                    <a:pt x="38" y="96"/>
                    <a:pt x="40" y="95"/>
                    <a:pt x="41" y="94"/>
                  </a:cubicBezTo>
                  <a:cubicBezTo>
                    <a:pt x="42" y="93"/>
                    <a:pt x="45" y="94"/>
                    <a:pt x="45" y="93"/>
                  </a:cubicBezTo>
                  <a:cubicBezTo>
                    <a:pt x="46" y="93"/>
                    <a:pt x="47" y="91"/>
                    <a:pt x="47" y="90"/>
                  </a:cubicBezTo>
                  <a:cubicBezTo>
                    <a:pt x="46" y="89"/>
                    <a:pt x="45" y="87"/>
                    <a:pt x="45" y="87"/>
                  </a:cubicBezTo>
                  <a:cubicBezTo>
                    <a:pt x="45" y="86"/>
                    <a:pt x="45" y="84"/>
                    <a:pt x="46" y="84"/>
                  </a:cubicBezTo>
                  <a:cubicBezTo>
                    <a:pt x="47" y="83"/>
                    <a:pt x="49" y="82"/>
                    <a:pt x="50" y="82"/>
                  </a:cubicBezTo>
                  <a:cubicBezTo>
                    <a:pt x="51" y="80"/>
                    <a:pt x="53" y="79"/>
                    <a:pt x="53" y="78"/>
                  </a:cubicBezTo>
                  <a:cubicBezTo>
                    <a:pt x="53" y="77"/>
                    <a:pt x="53" y="76"/>
                    <a:pt x="53" y="74"/>
                  </a:cubicBezTo>
                  <a:cubicBezTo>
                    <a:pt x="53" y="74"/>
                    <a:pt x="55" y="73"/>
                    <a:pt x="55" y="72"/>
                  </a:cubicBezTo>
                  <a:cubicBezTo>
                    <a:pt x="55" y="72"/>
                    <a:pt x="57" y="70"/>
                    <a:pt x="57" y="69"/>
                  </a:cubicBezTo>
                  <a:cubicBezTo>
                    <a:pt x="57" y="68"/>
                    <a:pt x="57" y="66"/>
                    <a:pt x="57" y="65"/>
                  </a:cubicBezTo>
                  <a:cubicBezTo>
                    <a:pt x="56" y="64"/>
                    <a:pt x="54" y="63"/>
                    <a:pt x="54" y="63"/>
                  </a:cubicBezTo>
                  <a:cubicBezTo>
                    <a:pt x="54" y="61"/>
                    <a:pt x="54" y="60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5" y="58"/>
                    <a:pt x="58" y="57"/>
                    <a:pt x="59" y="56"/>
                  </a:cubicBezTo>
                  <a:cubicBezTo>
                    <a:pt x="60" y="56"/>
                    <a:pt x="61" y="54"/>
                    <a:pt x="61" y="53"/>
                  </a:cubicBezTo>
                  <a:cubicBezTo>
                    <a:pt x="61" y="51"/>
                    <a:pt x="60" y="50"/>
                    <a:pt x="60" y="49"/>
                  </a:cubicBezTo>
                  <a:cubicBezTo>
                    <a:pt x="60" y="49"/>
                    <a:pt x="61" y="49"/>
                    <a:pt x="62" y="48"/>
                  </a:cubicBezTo>
                  <a:cubicBezTo>
                    <a:pt x="63" y="47"/>
                    <a:pt x="63" y="46"/>
                    <a:pt x="63" y="46"/>
                  </a:cubicBezTo>
                  <a:cubicBezTo>
                    <a:pt x="63" y="45"/>
                    <a:pt x="64" y="44"/>
                    <a:pt x="64" y="43"/>
                  </a:cubicBezTo>
                  <a:cubicBezTo>
                    <a:pt x="64" y="43"/>
                    <a:pt x="63" y="42"/>
                    <a:pt x="62" y="41"/>
                  </a:cubicBezTo>
                  <a:cubicBezTo>
                    <a:pt x="62" y="41"/>
                    <a:pt x="63" y="40"/>
                    <a:pt x="63" y="39"/>
                  </a:cubicBezTo>
                  <a:cubicBezTo>
                    <a:pt x="63" y="38"/>
                    <a:pt x="64" y="37"/>
                    <a:pt x="64" y="37"/>
                  </a:cubicBezTo>
                  <a:cubicBezTo>
                    <a:pt x="65" y="37"/>
                    <a:pt x="67" y="38"/>
                    <a:pt x="68" y="38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39"/>
            <p:cNvSpPr>
              <a:spLocks/>
            </p:cNvSpPr>
            <p:nvPr/>
          </p:nvSpPr>
          <p:spPr bwMode="auto">
            <a:xfrm>
              <a:off x="1544" y="4012"/>
              <a:ext cx="50" cy="17"/>
            </a:xfrm>
            <a:custGeom>
              <a:avLst/>
              <a:gdLst>
                <a:gd name="T0" fmla="*/ 18 w 21"/>
                <a:gd name="T1" fmla="*/ 1 h 7"/>
                <a:gd name="T2" fmla="*/ 21 w 21"/>
                <a:gd name="T3" fmla="*/ 3 h 7"/>
                <a:gd name="T4" fmla="*/ 19 w 21"/>
                <a:gd name="T5" fmla="*/ 4 h 7"/>
                <a:gd name="T6" fmla="*/ 16 w 21"/>
                <a:gd name="T7" fmla="*/ 4 h 7"/>
                <a:gd name="T8" fmla="*/ 16 w 21"/>
                <a:gd name="T9" fmla="*/ 5 h 7"/>
                <a:gd name="T10" fmla="*/ 14 w 21"/>
                <a:gd name="T11" fmla="*/ 6 h 7"/>
                <a:gd name="T12" fmla="*/ 12 w 21"/>
                <a:gd name="T13" fmla="*/ 6 h 7"/>
                <a:gd name="T14" fmla="*/ 10 w 21"/>
                <a:gd name="T15" fmla="*/ 5 h 7"/>
                <a:gd name="T16" fmla="*/ 7 w 21"/>
                <a:gd name="T17" fmla="*/ 5 h 7"/>
                <a:gd name="T18" fmla="*/ 6 w 21"/>
                <a:gd name="T19" fmla="*/ 5 h 7"/>
                <a:gd name="T20" fmla="*/ 4 w 21"/>
                <a:gd name="T21" fmla="*/ 5 h 7"/>
                <a:gd name="T22" fmla="*/ 3 w 21"/>
                <a:gd name="T23" fmla="*/ 7 h 7"/>
                <a:gd name="T24" fmla="*/ 1 w 21"/>
                <a:gd name="T25" fmla="*/ 6 h 7"/>
                <a:gd name="T26" fmla="*/ 0 w 21"/>
                <a:gd name="T27" fmla="*/ 5 h 7"/>
                <a:gd name="T28" fmla="*/ 2 w 21"/>
                <a:gd name="T29" fmla="*/ 3 h 7"/>
                <a:gd name="T30" fmla="*/ 4 w 21"/>
                <a:gd name="T31" fmla="*/ 4 h 7"/>
                <a:gd name="T32" fmla="*/ 7 w 21"/>
                <a:gd name="T33" fmla="*/ 2 h 7"/>
                <a:gd name="T34" fmla="*/ 10 w 21"/>
                <a:gd name="T35" fmla="*/ 0 h 7"/>
                <a:gd name="T36" fmla="*/ 12 w 21"/>
                <a:gd name="T37" fmla="*/ 1 h 7"/>
                <a:gd name="T38" fmla="*/ 14 w 21"/>
                <a:gd name="T39" fmla="*/ 1 h 7"/>
                <a:gd name="T40" fmla="*/ 16 w 21"/>
                <a:gd name="T41" fmla="*/ 1 h 7"/>
                <a:gd name="T42" fmla="*/ 18 w 21"/>
                <a:gd name="T4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" h="7">
                  <a:moveTo>
                    <a:pt x="18" y="1"/>
                  </a:moveTo>
                  <a:cubicBezTo>
                    <a:pt x="19" y="2"/>
                    <a:pt x="21" y="3"/>
                    <a:pt x="21" y="3"/>
                  </a:cubicBezTo>
                  <a:cubicBezTo>
                    <a:pt x="21" y="4"/>
                    <a:pt x="20" y="4"/>
                    <a:pt x="19" y="4"/>
                  </a:cubicBezTo>
                  <a:cubicBezTo>
                    <a:pt x="19" y="4"/>
                    <a:pt x="17" y="3"/>
                    <a:pt x="16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15" y="5"/>
                    <a:pt x="14" y="6"/>
                    <a:pt x="14" y="6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12" y="6"/>
                    <a:pt x="11" y="5"/>
                    <a:pt x="10" y="5"/>
                  </a:cubicBezTo>
                  <a:cubicBezTo>
                    <a:pt x="10" y="5"/>
                    <a:pt x="8" y="5"/>
                    <a:pt x="7" y="5"/>
                  </a:cubicBezTo>
                  <a:cubicBezTo>
                    <a:pt x="7" y="5"/>
                    <a:pt x="7" y="5"/>
                    <a:pt x="6" y="5"/>
                  </a:cubicBezTo>
                  <a:cubicBezTo>
                    <a:pt x="6" y="6"/>
                    <a:pt x="4" y="5"/>
                    <a:pt x="4" y="5"/>
                  </a:cubicBezTo>
                  <a:cubicBezTo>
                    <a:pt x="4" y="6"/>
                    <a:pt x="3" y="6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1" y="4"/>
                    <a:pt x="2" y="3"/>
                  </a:cubicBezTo>
                  <a:cubicBezTo>
                    <a:pt x="2" y="3"/>
                    <a:pt x="3" y="4"/>
                    <a:pt x="4" y="4"/>
                  </a:cubicBezTo>
                  <a:cubicBezTo>
                    <a:pt x="4" y="3"/>
                    <a:pt x="6" y="3"/>
                    <a:pt x="7" y="2"/>
                  </a:cubicBezTo>
                  <a:cubicBezTo>
                    <a:pt x="7" y="2"/>
                    <a:pt x="9" y="0"/>
                    <a:pt x="10" y="0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2" y="1"/>
                    <a:pt x="13" y="1"/>
                    <a:pt x="14" y="1"/>
                  </a:cubicBezTo>
                  <a:cubicBezTo>
                    <a:pt x="14" y="1"/>
                    <a:pt x="16" y="1"/>
                    <a:pt x="16" y="1"/>
                  </a:cubicBezTo>
                  <a:cubicBezTo>
                    <a:pt x="17" y="1"/>
                    <a:pt x="18" y="1"/>
                    <a:pt x="18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0"/>
            <p:cNvSpPr>
              <a:spLocks/>
            </p:cNvSpPr>
            <p:nvPr/>
          </p:nvSpPr>
          <p:spPr bwMode="auto">
            <a:xfrm>
              <a:off x="1544" y="4012"/>
              <a:ext cx="50" cy="17"/>
            </a:xfrm>
            <a:custGeom>
              <a:avLst/>
              <a:gdLst>
                <a:gd name="T0" fmla="*/ 18 w 21"/>
                <a:gd name="T1" fmla="*/ 1 h 7"/>
                <a:gd name="T2" fmla="*/ 21 w 21"/>
                <a:gd name="T3" fmla="*/ 3 h 7"/>
                <a:gd name="T4" fmla="*/ 19 w 21"/>
                <a:gd name="T5" fmla="*/ 4 h 7"/>
                <a:gd name="T6" fmla="*/ 16 w 21"/>
                <a:gd name="T7" fmla="*/ 4 h 7"/>
                <a:gd name="T8" fmla="*/ 16 w 21"/>
                <a:gd name="T9" fmla="*/ 5 h 7"/>
                <a:gd name="T10" fmla="*/ 14 w 21"/>
                <a:gd name="T11" fmla="*/ 6 h 7"/>
                <a:gd name="T12" fmla="*/ 12 w 21"/>
                <a:gd name="T13" fmla="*/ 6 h 7"/>
                <a:gd name="T14" fmla="*/ 10 w 21"/>
                <a:gd name="T15" fmla="*/ 5 h 7"/>
                <a:gd name="T16" fmla="*/ 7 w 21"/>
                <a:gd name="T17" fmla="*/ 5 h 7"/>
                <a:gd name="T18" fmla="*/ 6 w 21"/>
                <a:gd name="T19" fmla="*/ 5 h 7"/>
                <a:gd name="T20" fmla="*/ 4 w 21"/>
                <a:gd name="T21" fmla="*/ 5 h 7"/>
                <a:gd name="T22" fmla="*/ 3 w 21"/>
                <a:gd name="T23" fmla="*/ 7 h 7"/>
                <a:gd name="T24" fmla="*/ 1 w 21"/>
                <a:gd name="T25" fmla="*/ 6 h 7"/>
                <a:gd name="T26" fmla="*/ 0 w 21"/>
                <a:gd name="T27" fmla="*/ 5 h 7"/>
                <a:gd name="T28" fmla="*/ 2 w 21"/>
                <a:gd name="T29" fmla="*/ 3 h 7"/>
                <a:gd name="T30" fmla="*/ 4 w 21"/>
                <a:gd name="T31" fmla="*/ 4 h 7"/>
                <a:gd name="T32" fmla="*/ 7 w 21"/>
                <a:gd name="T33" fmla="*/ 2 h 7"/>
                <a:gd name="T34" fmla="*/ 10 w 21"/>
                <a:gd name="T35" fmla="*/ 0 h 7"/>
                <a:gd name="T36" fmla="*/ 12 w 21"/>
                <a:gd name="T37" fmla="*/ 1 h 7"/>
                <a:gd name="T38" fmla="*/ 14 w 21"/>
                <a:gd name="T39" fmla="*/ 1 h 7"/>
                <a:gd name="T40" fmla="*/ 16 w 21"/>
                <a:gd name="T41" fmla="*/ 1 h 7"/>
                <a:gd name="T42" fmla="*/ 18 w 21"/>
                <a:gd name="T4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" h="7">
                  <a:moveTo>
                    <a:pt x="18" y="1"/>
                  </a:moveTo>
                  <a:cubicBezTo>
                    <a:pt x="19" y="2"/>
                    <a:pt x="21" y="3"/>
                    <a:pt x="21" y="3"/>
                  </a:cubicBezTo>
                  <a:cubicBezTo>
                    <a:pt x="21" y="4"/>
                    <a:pt x="20" y="4"/>
                    <a:pt x="19" y="4"/>
                  </a:cubicBezTo>
                  <a:cubicBezTo>
                    <a:pt x="19" y="4"/>
                    <a:pt x="17" y="3"/>
                    <a:pt x="16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15" y="5"/>
                    <a:pt x="14" y="6"/>
                    <a:pt x="14" y="6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12" y="6"/>
                    <a:pt x="11" y="5"/>
                    <a:pt x="10" y="5"/>
                  </a:cubicBezTo>
                  <a:cubicBezTo>
                    <a:pt x="10" y="5"/>
                    <a:pt x="8" y="5"/>
                    <a:pt x="7" y="5"/>
                  </a:cubicBezTo>
                  <a:cubicBezTo>
                    <a:pt x="7" y="5"/>
                    <a:pt x="7" y="5"/>
                    <a:pt x="6" y="5"/>
                  </a:cubicBezTo>
                  <a:cubicBezTo>
                    <a:pt x="6" y="6"/>
                    <a:pt x="4" y="5"/>
                    <a:pt x="4" y="5"/>
                  </a:cubicBezTo>
                  <a:cubicBezTo>
                    <a:pt x="4" y="6"/>
                    <a:pt x="3" y="6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1" y="4"/>
                    <a:pt x="2" y="3"/>
                  </a:cubicBezTo>
                  <a:cubicBezTo>
                    <a:pt x="2" y="3"/>
                    <a:pt x="3" y="4"/>
                    <a:pt x="4" y="4"/>
                  </a:cubicBezTo>
                  <a:cubicBezTo>
                    <a:pt x="4" y="3"/>
                    <a:pt x="6" y="3"/>
                    <a:pt x="7" y="2"/>
                  </a:cubicBezTo>
                  <a:cubicBezTo>
                    <a:pt x="7" y="2"/>
                    <a:pt x="9" y="0"/>
                    <a:pt x="10" y="0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2" y="1"/>
                    <a:pt x="13" y="1"/>
                    <a:pt x="14" y="1"/>
                  </a:cubicBezTo>
                  <a:cubicBezTo>
                    <a:pt x="14" y="1"/>
                    <a:pt x="16" y="1"/>
                    <a:pt x="16" y="1"/>
                  </a:cubicBezTo>
                  <a:cubicBezTo>
                    <a:pt x="17" y="1"/>
                    <a:pt x="18" y="1"/>
                    <a:pt x="18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41"/>
            <p:cNvSpPr>
              <a:spLocks/>
            </p:cNvSpPr>
            <p:nvPr/>
          </p:nvSpPr>
          <p:spPr bwMode="auto">
            <a:xfrm>
              <a:off x="1551" y="4029"/>
              <a:ext cx="17" cy="9"/>
            </a:xfrm>
            <a:custGeom>
              <a:avLst/>
              <a:gdLst>
                <a:gd name="T0" fmla="*/ 7 w 7"/>
                <a:gd name="T1" fmla="*/ 1 h 4"/>
                <a:gd name="T2" fmla="*/ 7 w 7"/>
                <a:gd name="T3" fmla="*/ 2 h 4"/>
                <a:gd name="T4" fmla="*/ 7 w 7"/>
                <a:gd name="T5" fmla="*/ 3 h 4"/>
                <a:gd name="T6" fmla="*/ 5 w 7"/>
                <a:gd name="T7" fmla="*/ 3 h 4"/>
                <a:gd name="T8" fmla="*/ 2 w 7"/>
                <a:gd name="T9" fmla="*/ 3 h 4"/>
                <a:gd name="T10" fmla="*/ 0 w 7"/>
                <a:gd name="T11" fmla="*/ 3 h 4"/>
                <a:gd name="T12" fmla="*/ 1 w 7"/>
                <a:gd name="T13" fmla="*/ 2 h 4"/>
                <a:gd name="T14" fmla="*/ 2 w 7"/>
                <a:gd name="T15" fmla="*/ 1 h 4"/>
                <a:gd name="T16" fmla="*/ 3 w 7"/>
                <a:gd name="T17" fmla="*/ 1 h 4"/>
                <a:gd name="T18" fmla="*/ 5 w 7"/>
                <a:gd name="T19" fmla="*/ 0 h 4"/>
                <a:gd name="T20" fmla="*/ 7 w 7"/>
                <a:gd name="T2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7" y="1"/>
                  </a:moveTo>
                  <a:cubicBezTo>
                    <a:pt x="7" y="1"/>
                    <a:pt x="7" y="1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2" y="3"/>
                    <a:pt x="1" y="4"/>
                    <a:pt x="0" y="3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6" y="0"/>
                    <a:pt x="6" y="0"/>
                    <a:pt x="7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2"/>
            <p:cNvSpPr>
              <a:spLocks/>
            </p:cNvSpPr>
            <p:nvPr/>
          </p:nvSpPr>
          <p:spPr bwMode="auto">
            <a:xfrm>
              <a:off x="1551" y="4029"/>
              <a:ext cx="17" cy="9"/>
            </a:xfrm>
            <a:custGeom>
              <a:avLst/>
              <a:gdLst>
                <a:gd name="T0" fmla="*/ 7 w 7"/>
                <a:gd name="T1" fmla="*/ 1 h 4"/>
                <a:gd name="T2" fmla="*/ 7 w 7"/>
                <a:gd name="T3" fmla="*/ 2 h 4"/>
                <a:gd name="T4" fmla="*/ 7 w 7"/>
                <a:gd name="T5" fmla="*/ 3 h 4"/>
                <a:gd name="T6" fmla="*/ 5 w 7"/>
                <a:gd name="T7" fmla="*/ 3 h 4"/>
                <a:gd name="T8" fmla="*/ 2 w 7"/>
                <a:gd name="T9" fmla="*/ 3 h 4"/>
                <a:gd name="T10" fmla="*/ 0 w 7"/>
                <a:gd name="T11" fmla="*/ 3 h 4"/>
                <a:gd name="T12" fmla="*/ 1 w 7"/>
                <a:gd name="T13" fmla="*/ 2 h 4"/>
                <a:gd name="T14" fmla="*/ 2 w 7"/>
                <a:gd name="T15" fmla="*/ 1 h 4"/>
                <a:gd name="T16" fmla="*/ 3 w 7"/>
                <a:gd name="T17" fmla="*/ 1 h 4"/>
                <a:gd name="T18" fmla="*/ 5 w 7"/>
                <a:gd name="T19" fmla="*/ 0 h 4"/>
                <a:gd name="T20" fmla="*/ 7 w 7"/>
                <a:gd name="T2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7" y="1"/>
                  </a:moveTo>
                  <a:cubicBezTo>
                    <a:pt x="7" y="1"/>
                    <a:pt x="7" y="1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2" y="3"/>
                    <a:pt x="1" y="4"/>
                    <a:pt x="0" y="3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6" y="0"/>
                    <a:pt x="6" y="0"/>
                    <a:pt x="7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43"/>
            <p:cNvSpPr>
              <a:spLocks/>
            </p:cNvSpPr>
            <p:nvPr/>
          </p:nvSpPr>
          <p:spPr bwMode="auto">
            <a:xfrm>
              <a:off x="1537" y="4036"/>
              <a:ext cx="12" cy="12"/>
            </a:xfrm>
            <a:custGeom>
              <a:avLst/>
              <a:gdLst>
                <a:gd name="T0" fmla="*/ 3 w 5"/>
                <a:gd name="T1" fmla="*/ 0 h 5"/>
                <a:gd name="T2" fmla="*/ 5 w 5"/>
                <a:gd name="T3" fmla="*/ 2 h 5"/>
                <a:gd name="T4" fmla="*/ 2 w 5"/>
                <a:gd name="T5" fmla="*/ 5 h 5"/>
                <a:gd name="T6" fmla="*/ 1 w 5"/>
                <a:gd name="T7" fmla="*/ 3 h 5"/>
                <a:gd name="T8" fmla="*/ 1 w 5"/>
                <a:gd name="T9" fmla="*/ 1 h 5"/>
                <a:gd name="T10" fmla="*/ 3 w 5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4" y="0"/>
                    <a:pt x="5" y="1"/>
                    <a:pt x="5" y="2"/>
                  </a:cubicBezTo>
                  <a:cubicBezTo>
                    <a:pt x="5" y="3"/>
                    <a:pt x="3" y="5"/>
                    <a:pt x="2" y="5"/>
                  </a:cubicBezTo>
                  <a:cubicBezTo>
                    <a:pt x="2" y="5"/>
                    <a:pt x="1" y="4"/>
                    <a:pt x="1" y="3"/>
                  </a:cubicBezTo>
                  <a:cubicBezTo>
                    <a:pt x="1" y="3"/>
                    <a:pt x="0" y="1"/>
                    <a:pt x="1" y="1"/>
                  </a:cubicBezTo>
                  <a:cubicBezTo>
                    <a:pt x="1" y="1"/>
                    <a:pt x="3" y="0"/>
                    <a:pt x="3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44"/>
            <p:cNvSpPr>
              <a:spLocks/>
            </p:cNvSpPr>
            <p:nvPr/>
          </p:nvSpPr>
          <p:spPr bwMode="auto">
            <a:xfrm>
              <a:off x="1537" y="4036"/>
              <a:ext cx="12" cy="12"/>
            </a:xfrm>
            <a:custGeom>
              <a:avLst/>
              <a:gdLst>
                <a:gd name="T0" fmla="*/ 3 w 5"/>
                <a:gd name="T1" fmla="*/ 0 h 5"/>
                <a:gd name="T2" fmla="*/ 5 w 5"/>
                <a:gd name="T3" fmla="*/ 2 h 5"/>
                <a:gd name="T4" fmla="*/ 2 w 5"/>
                <a:gd name="T5" fmla="*/ 5 h 5"/>
                <a:gd name="T6" fmla="*/ 1 w 5"/>
                <a:gd name="T7" fmla="*/ 3 h 5"/>
                <a:gd name="T8" fmla="*/ 1 w 5"/>
                <a:gd name="T9" fmla="*/ 1 h 5"/>
                <a:gd name="T10" fmla="*/ 3 w 5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4" y="0"/>
                    <a:pt x="5" y="1"/>
                    <a:pt x="5" y="2"/>
                  </a:cubicBezTo>
                  <a:cubicBezTo>
                    <a:pt x="5" y="3"/>
                    <a:pt x="3" y="5"/>
                    <a:pt x="2" y="5"/>
                  </a:cubicBezTo>
                  <a:cubicBezTo>
                    <a:pt x="2" y="5"/>
                    <a:pt x="1" y="4"/>
                    <a:pt x="1" y="3"/>
                  </a:cubicBezTo>
                  <a:cubicBezTo>
                    <a:pt x="1" y="3"/>
                    <a:pt x="0" y="1"/>
                    <a:pt x="1" y="1"/>
                  </a:cubicBezTo>
                  <a:cubicBezTo>
                    <a:pt x="1" y="1"/>
                    <a:pt x="3" y="0"/>
                    <a:pt x="3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45"/>
            <p:cNvSpPr>
              <a:spLocks/>
            </p:cNvSpPr>
            <p:nvPr/>
          </p:nvSpPr>
          <p:spPr bwMode="auto">
            <a:xfrm>
              <a:off x="1506" y="3986"/>
              <a:ext cx="10" cy="12"/>
            </a:xfrm>
            <a:custGeom>
              <a:avLst/>
              <a:gdLst>
                <a:gd name="T0" fmla="*/ 4 w 4"/>
                <a:gd name="T1" fmla="*/ 1 h 5"/>
                <a:gd name="T2" fmla="*/ 4 w 4"/>
                <a:gd name="T3" fmla="*/ 2 h 5"/>
                <a:gd name="T4" fmla="*/ 3 w 4"/>
                <a:gd name="T5" fmla="*/ 4 h 5"/>
                <a:gd name="T6" fmla="*/ 1 w 4"/>
                <a:gd name="T7" fmla="*/ 5 h 5"/>
                <a:gd name="T8" fmla="*/ 0 w 4"/>
                <a:gd name="T9" fmla="*/ 4 h 5"/>
                <a:gd name="T10" fmla="*/ 1 w 4"/>
                <a:gd name="T11" fmla="*/ 2 h 5"/>
                <a:gd name="T12" fmla="*/ 2 w 4"/>
                <a:gd name="T13" fmla="*/ 1 h 5"/>
                <a:gd name="T14" fmla="*/ 4 w 4"/>
                <a:gd name="T1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4" y="1"/>
                    <a:pt x="4" y="2"/>
                    <a:pt x="4" y="2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3"/>
                    <a:pt x="0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0"/>
                    <a:pt x="4" y="1"/>
                    <a:pt x="4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46"/>
            <p:cNvSpPr>
              <a:spLocks/>
            </p:cNvSpPr>
            <p:nvPr/>
          </p:nvSpPr>
          <p:spPr bwMode="auto">
            <a:xfrm>
              <a:off x="1506" y="3986"/>
              <a:ext cx="10" cy="12"/>
            </a:xfrm>
            <a:custGeom>
              <a:avLst/>
              <a:gdLst>
                <a:gd name="T0" fmla="*/ 4 w 4"/>
                <a:gd name="T1" fmla="*/ 1 h 5"/>
                <a:gd name="T2" fmla="*/ 4 w 4"/>
                <a:gd name="T3" fmla="*/ 2 h 5"/>
                <a:gd name="T4" fmla="*/ 3 w 4"/>
                <a:gd name="T5" fmla="*/ 4 h 5"/>
                <a:gd name="T6" fmla="*/ 1 w 4"/>
                <a:gd name="T7" fmla="*/ 5 h 5"/>
                <a:gd name="T8" fmla="*/ 0 w 4"/>
                <a:gd name="T9" fmla="*/ 4 h 5"/>
                <a:gd name="T10" fmla="*/ 1 w 4"/>
                <a:gd name="T11" fmla="*/ 2 h 5"/>
                <a:gd name="T12" fmla="*/ 2 w 4"/>
                <a:gd name="T13" fmla="*/ 1 h 5"/>
                <a:gd name="T14" fmla="*/ 4 w 4"/>
                <a:gd name="T1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4" y="1"/>
                    <a:pt x="4" y="2"/>
                    <a:pt x="4" y="2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3"/>
                    <a:pt x="0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0"/>
                    <a:pt x="4" y="1"/>
                    <a:pt x="4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47"/>
            <p:cNvSpPr>
              <a:spLocks/>
            </p:cNvSpPr>
            <p:nvPr/>
          </p:nvSpPr>
          <p:spPr bwMode="auto">
            <a:xfrm>
              <a:off x="1487" y="3993"/>
              <a:ext cx="12" cy="12"/>
            </a:xfrm>
            <a:custGeom>
              <a:avLst/>
              <a:gdLst>
                <a:gd name="T0" fmla="*/ 5 w 5"/>
                <a:gd name="T1" fmla="*/ 3 h 5"/>
                <a:gd name="T2" fmla="*/ 4 w 5"/>
                <a:gd name="T3" fmla="*/ 5 h 5"/>
                <a:gd name="T4" fmla="*/ 2 w 5"/>
                <a:gd name="T5" fmla="*/ 5 h 5"/>
                <a:gd name="T6" fmla="*/ 0 w 5"/>
                <a:gd name="T7" fmla="*/ 3 h 5"/>
                <a:gd name="T8" fmla="*/ 1 w 5"/>
                <a:gd name="T9" fmla="*/ 0 h 5"/>
                <a:gd name="T10" fmla="*/ 2 w 5"/>
                <a:gd name="T11" fmla="*/ 0 h 5"/>
                <a:gd name="T12" fmla="*/ 4 w 5"/>
                <a:gd name="T13" fmla="*/ 1 h 5"/>
                <a:gd name="T14" fmla="*/ 5 w 5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cubicBezTo>
                    <a:pt x="5" y="3"/>
                    <a:pt x="5" y="4"/>
                    <a:pt x="4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4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0"/>
                    <a:pt x="4" y="1"/>
                  </a:cubicBezTo>
                  <a:cubicBezTo>
                    <a:pt x="5" y="1"/>
                    <a:pt x="5" y="2"/>
                    <a:pt x="5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48"/>
            <p:cNvSpPr>
              <a:spLocks/>
            </p:cNvSpPr>
            <p:nvPr/>
          </p:nvSpPr>
          <p:spPr bwMode="auto">
            <a:xfrm>
              <a:off x="1487" y="3993"/>
              <a:ext cx="12" cy="12"/>
            </a:xfrm>
            <a:custGeom>
              <a:avLst/>
              <a:gdLst>
                <a:gd name="T0" fmla="*/ 5 w 5"/>
                <a:gd name="T1" fmla="*/ 3 h 5"/>
                <a:gd name="T2" fmla="*/ 4 w 5"/>
                <a:gd name="T3" fmla="*/ 5 h 5"/>
                <a:gd name="T4" fmla="*/ 2 w 5"/>
                <a:gd name="T5" fmla="*/ 5 h 5"/>
                <a:gd name="T6" fmla="*/ 0 w 5"/>
                <a:gd name="T7" fmla="*/ 3 h 5"/>
                <a:gd name="T8" fmla="*/ 1 w 5"/>
                <a:gd name="T9" fmla="*/ 0 h 5"/>
                <a:gd name="T10" fmla="*/ 2 w 5"/>
                <a:gd name="T11" fmla="*/ 0 h 5"/>
                <a:gd name="T12" fmla="*/ 4 w 5"/>
                <a:gd name="T13" fmla="*/ 1 h 5"/>
                <a:gd name="T14" fmla="*/ 5 w 5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cubicBezTo>
                    <a:pt x="5" y="3"/>
                    <a:pt x="5" y="4"/>
                    <a:pt x="4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4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0"/>
                    <a:pt x="4" y="1"/>
                  </a:cubicBezTo>
                  <a:cubicBezTo>
                    <a:pt x="5" y="1"/>
                    <a:pt x="5" y="2"/>
                    <a:pt x="5" y="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49"/>
            <p:cNvSpPr>
              <a:spLocks/>
            </p:cNvSpPr>
            <p:nvPr/>
          </p:nvSpPr>
          <p:spPr bwMode="auto">
            <a:xfrm>
              <a:off x="1459" y="4008"/>
              <a:ext cx="38" cy="21"/>
            </a:xfrm>
            <a:custGeom>
              <a:avLst/>
              <a:gdLst>
                <a:gd name="T0" fmla="*/ 16 w 16"/>
                <a:gd name="T1" fmla="*/ 2 h 9"/>
                <a:gd name="T2" fmla="*/ 15 w 16"/>
                <a:gd name="T3" fmla="*/ 4 h 9"/>
                <a:gd name="T4" fmla="*/ 16 w 16"/>
                <a:gd name="T5" fmla="*/ 6 h 9"/>
                <a:gd name="T6" fmla="*/ 15 w 16"/>
                <a:gd name="T7" fmla="*/ 8 h 9"/>
                <a:gd name="T8" fmla="*/ 14 w 16"/>
                <a:gd name="T9" fmla="*/ 8 h 9"/>
                <a:gd name="T10" fmla="*/ 12 w 16"/>
                <a:gd name="T11" fmla="*/ 7 h 9"/>
                <a:gd name="T12" fmla="*/ 11 w 16"/>
                <a:gd name="T13" fmla="*/ 6 h 9"/>
                <a:gd name="T14" fmla="*/ 10 w 16"/>
                <a:gd name="T15" fmla="*/ 4 h 9"/>
                <a:gd name="T16" fmla="*/ 9 w 16"/>
                <a:gd name="T17" fmla="*/ 5 h 9"/>
                <a:gd name="T18" fmla="*/ 9 w 16"/>
                <a:gd name="T19" fmla="*/ 7 h 9"/>
                <a:gd name="T20" fmla="*/ 7 w 16"/>
                <a:gd name="T21" fmla="*/ 8 h 9"/>
                <a:gd name="T22" fmla="*/ 5 w 16"/>
                <a:gd name="T23" fmla="*/ 8 h 9"/>
                <a:gd name="T24" fmla="*/ 3 w 16"/>
                <a:gd name="T25" fmla="*/ 7 h 9"/>
                <a:gd name="T26" fmla="*/ 2 w 16"/>
                <a:gd name="T27" fmla="*/ 4 h 9"/>
                <a:gd name="T28" fmla="*/ 2 w 16"/>
                <a:gd name="T29" fmla="*/ 4 h 9"/>
                <a:gd name="T30" fmla="*/ 0 w 16"/>
                <a:gd name="T31" fmla="*/ 2 h 9"/>
                <a:gd name="T32" fmla="*/ 0 w 16"/>
                <a:gd name="T33" fmla="*/ 0 h 9"/>
                <a:gd name="T34" fmla="*/ 3 w 16"/>
                <a:gd name="T35" fmla="*/ 0 h 9"/>
                <a:gd name="T36" fmla="*/ 4 w 16"/>
                <a:gd name="T37" fmla="*/ 1 h 9"/>
                <a:gd name="T38" fmla="*/ 5 w 16"/>
                <a:gd name="T39" fmla="*/ 0 h 9"/>
                <a:gd name="T40" fmla="*/ 7 w 16"/>
                <a:gd name="T41" fmla="*/ 0 h 9"/>
                <a:gd name="T42" fmla="*/ 9 w 16"/>
                <a:gd name="T43" fmla="*/ 2 h 9"/>
                <a:gd name="T44" fmla="*/ 12 w 16"/>
                <a:gd name="T45" fmla="*/ 2 h 9"/>
                <a:gd name="T46" fmla="*/ 15 w 16"/>
                <a:gd name="T47" fmla="*/ 1 h 9"/>
                <a:gd name="T48" fmla="*/ 16 w 16"/>
                <a:gd name="T4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" h="9">
                  <a:moveTo>
                    <a:pt x="16" y="2"/>
                  </a:moveTo>
                  <a:cubicBezTo>
                    <a:pt x="16" y="3"/>
                    <a:pt x="15" y="4"/>
                    <a:pt x="15" y="4"/>
                  </a:cubicBezTo>
                  <a:cubicBezTo>
                    <a:pt x="15" y="4"/>
                    <a:pt x="16" y="6"/>
                    <a:pt x="16" y="6"/>
                  </a:cubicBezTo>
                  <a:cubicBezTo>
                    <a:pt x="16" y="6"/>
                    <a:pt x="16" y="7"/>
                    <a:pt x="15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2" y="7"/>
                    <a:pt x="12" y="7"/>
                  </a:cubicBezTo>
                  <a:cubicBezTo>
                    <a:pt x="12" y="7"/>
                    <a:pt x="11" y="6"/>
                    <a:pt x="11" y="6"/>
                  </a:cubicBezTo>
                  <a:cubicBezTo>
                    <a:pt x="10" y="5"/>
                    <a:pt x="10" y="4"/>
                    <a:pt x="10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8" y="6"/>
                    <a:pt x="9" y="6"/>
                    <a:pt x="9" y="7"/>
                  </a:cubicBezTo>
                  <a:cubicBezTo>
                    <a:pt x="8" y="7"/>
                    <a:pt x="8" y="8"/>
                    <a:pt x="7" y="8"/>
                  </a:cubicBezTo>
                  <a:cubicBezTo>
                    <a:pt x="7" y="9"/>
                    <a:pt x="6" y="9"/>
                    <a:pt x="5" y="8"/>
                  </a:cubicBezTo>
                  <a:cubicBezTo>
                    <a:pt x="5" y="8"/>
                    <a:pt x="4" y="8"/>
                    <a:pt x="3" y="7"/>
                  </a:cubicBezTo>
                  <a:cubicBezTo>
                    <a:pt x="3" y="7"/>
                    <a:pt x="3" y="6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8" y="1"/>
                    <a:pt x="9" y="2"/>
                  </a:cubicBezTo>
                  <a:cubicBezTo>
                    <a:pt x="9" y="2"/>
                    <a:pt x="11" y="2"/>
                    <a:pt x="12" y="2"/>
                  </a:cubicBezTo>
                  <a:cubicBezTo>
                    <a:pt x="12" y="1"/>
                    <a:pt x="14" y="0"/>
                    <a:pt x="15" y="1"/>
                  </a:cubicBezTo>
                  <a:cubicBezTo>
                    <a:pt x="15" y="1"/>
                    <a:pt x="16" y="2"/>
                    <a:pt x="16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50"/>
            <p:cNvSpPr>
              <a:spLocks/>
            </p:cNvSpPr>
            <p:nvPr/>
          </p:nvSpPr>
          <p:spPr bwMode="auto">
            <a:xfrm>
              <a:off x="1459" y="4008"/>
              <a:ext cx="38" cy="21"/>
            </a:xfrm>
            <a:custGeom>
              <a:avLst/>
              <a:gdLst>
                <a:gd name="T0" fmla="*/ 16 w 16"/>
                <a:gd name="T1" fmla="*/ 2 h 9"/>
                <a:gd name="T2" fmla="*/ 15 w 16"/>
                <a:gd name="T3" fmla="*/ 4 h 9"/>
                <a:gd name="T4" fmla="*/ 16 w 16"/>
                <a:gd name="T5" fmla="*/ 6 h 9"/>
                <a:gd name="T6" fmla="*/ 15 w 16"/>
                <a:gd name="T7" fmla="*/ 8 h 9"/>
                <a:gd name="T8" fmla="*/ 14 w 16"/>
                <a:gd name="T9" fmla="*/ 8 h 9"/>
                <a:gd name="T10" fmla="*/ 12 w 16"/>
                <a:gd name="T11" fmla="*/ 7 h 9"/>
                <a:gd name="T12" fmla="*/ 11 w 16"/>
                <a:gd name="T13" fmla="*/ 6 h 9"/>
                <a:gd name="T14" fmla="*/ 10 w 16"/>
                <a:gd name="T15" fmla="*/ 4 h 9"/>
                <a:gd name="T16" fmla="*/ 9 w 16"/>
                <a:gd name="T17" fmla="*/ 5 h 9"/>
                <a:gd name="T18" fmla="*/ 9 w 16"/>
                <a:gd name="T19" fmla="*/ 7 h 9"/>
                <a:gd name="T20" fmla="*/ 7 w 16"/>
                <a:gd name="T21" fmla="*/ 8 h 9"/>
                <a:gd name="T22" fmla="*/ 5 w 16"/>
                <a:gd name="T23" fmla="*/ 8 h 9"/>
                <a:gd name="T24" fmla="*/ 3 w 16"/>
                <a:gd name="T25" fmla="*/ 7 h 9"/>
                <a:gd name="T26" fmla="*/ 2 w 16"/>
                <a:gd name="T27" fmla="*/ 4 h 9"/>
                <a:gd name="T28" fmla="*/ 2 w 16"/>
                <a:gd name="T29" fmla="*/ 4 h 9"/>
                <a:gd name="T30" fmla="*/ 0 w 16"/>
                <a:gd name="T31" fmla="*/ 2 h 9"/>
                <a:gd name="T32" fmla="*/ 0 w 16"/>
                <a:gd name="T33" fmla="*/ 0 h 9"/>
                <a:gd name="T34" fmla="*/ 3 w 16"/>
                <a:gd name="T35" fmla="*/ 0 h 9"/>
                <a:gd name="T36" fmla="*/ 4 w 16"/>
                <a:gd name="T37" fmla="*/ 1 h 9"/>
                <a:gd name="T38" fmla="*/ 5 w 16"/>
                <a:gd name="T39" fmla="*/ 0 h 9"/>
                <a:gd name="T40" fmla="*/ 7 w 16"/>
                <a:gd name="T41" fmla="*/ 0 h 9"/>
                <a:gd name="T42" fmla="*/ 9 w 16"/>
                <a:gd name="T43" fmla="*/ 2 h 9"/>
                <a:gd name="T44" fmla="*/ 12 w 16"/>
                <a:gd name="T45" fmla="*/ 2 h 9"/>
                <a:gd name="T46" fmla="*/ 15 w 16"/>
                <a:gd name="T47" fmla="*/ 1 h 9"/>
                <a:gd name="T48" fmla="*/ 16 w 16"/>
                <a:gd name="T4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" h="9">
                  <a:moveTo>
                    <a:pt x="16" y="2"/>
                  </a:moveTo>
                  <a:cubicBezTo>
                    <a:pt x="16" y="3"/>
                    <a:pt x="15" y="4"/>
                    <a:pt x="15" y="4"/>
                  </a:cubicBezTo>
                  <a:cubicBezTo>
                    <a:pt x="15" y="4"/>
                    <a:pt x="16" y="6"/>
                    <a:pt x="16" y="6"/>
                  </a:cubicBezTo>
                  <a:cubicBezTo>
                    <a:pt x="16" y="6"/>
                    <a:pt x="16" y="7"/>
                    <a:pt x="15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2" y="7"/>
                    <a:pt x="12" y="7"/>
                  </a:cubicBezTo>
                  <a:cubicBezTo>
                    <a:pt x="12" y="7"/>
                    <a:pt x="11" y="6"/>
                    <a:pt x="11" y="6"/>
                  </a:cubicBezTo>
                  <a:cubicBezTo>
                    <a:pt x="10" y="5"/>
                    <a:pt x="10" y="4"/>
                    <a:pt x="10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8" y="6"/>
                    <a:pt x="9" y="6"/>
                    <a:pt x="9" y="7"/>
                  </a:cubicBezTo>
                  <a:cubicBezTo>
                    <a:pt x="8" y="7"/>
                    <a:pt x="8" y="8"/>
                    <a:pt x="7" y="8"/>
                  </a:cubicBezTo>
                  <a:cubicBezTo>
                    <a:pt x="7" y="9"/>
                    <a:pt x="6" y="9"/>
                    <a:pt x="5" y="8"/>
                  </a:cubicBezTo>
                  <a:cubicBezTo>
                    <a:pt x="5" y="8"/>
                    <a:pt x="4" y="8"/>
                    <a:pt x="3" y="7"/>
                  </a:cubicBezTo>
                  <a:cubicBezTo>
                    <a:pt x="3" y="7"/>
                    <a:pt x="3" y="6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8" y="1"/>
                    <a:pt x="9" y="2"/>
                  </a:cubicBezTo>
                  <a:cubicBezTo>
                    <a:pt x="9" y="2"/>
                    <a:pt x="11" y="2"/>
                    <a:pt x="12" y="2"/>
                  </a:cubicBezTo>
                  <a:cubicBezTo>
                    <a:pt x="12" y="1"/>
                    <a:pt x="14" y="0"/>
                    <a:pt x="15" y="1"/>
                  </a:cubicBezTo>
                  <a:cubicBezTo>
                    <a:pt x="15" y="1"/>
                    <a:pt x="16" y="2"/>
                    <a:pt x="16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51"/>
            <p:cNvSpPr>
              <a:spLocks/>
            </p:cNvSpPr>
            <p:nvPr/>
          </p:nvSpPr>
          <p:spPr bwMode="auto">
            <a:xfrm>
              <a:off x="1224" y="2734"/>
              <a:ext cx="560" cy="668"/>
            </a:xfrm>
            <a:custGeom>
              <a:avLst/>
              <a:gdLst>
                <a:gd name="T0" fmla="*/ 169 w 236"/>
                <a:gd name="T1" fmla="*/ 217 h 282"/>
                <a:gd name="T2" fmla="*/ 148 w 236"/>
                <a:gd name="T3" fmla="*/ 227 h 282"/>
                <a:gd name="T4" fmla="*/ 132 w 236"/>
                <a:gd name="T5" fmla="*/ 227 h 282"/>
                <a:gd name="T6" fmla="*/ 114 w 236"/>
                <a:gd name="T7" fmla="*/ 242 h 282"/>
                <a:gd name="T8" fmla="*/ 90 w 236"/>
                <a:gd name="T9" fmla="*/ 240 h 282"/>
                <a:gd name="T10" fmla="*/ 73 w 236"/>
                <a:gd name="T11" fmla="*/ 263 h 282"/>
                <a:gd name="T12" fmla="*/ 39 w 236"/>
                <a:gd name="T13" fmla="*/ 273 h 282"/>
                <a:gd name="T14" fmla="*/ 10 w 236"/>
                <a:gd name="T15" fmla="*/ 282 h 282"/>
                <a:gd name="T16" fmla="*/ 9 w 236"/>
                <a:gd name="T17" fmla="*/ 273 h 282"/>
                <a:gd name="T18" fmla="*/ 19 w 236"/>
                <a:gd name="T19" fmla="*/ 251 h 282"/>
                <a:gd name="T20" fmla="*/ 15 w 236"/>
                <a:gd name="T21" fmla="*/ 238 h 282"/>
                <a:gd name="T22" fmla="*/ 9 w 236"/>
                <a:gd name="T23" fmla="*/ 226 h 282"/>
                <a:gd name="T24" fmla="*/ 5 w 236"/>
                <a:gd name="T25" fmla="*/ 216 h 282"/>
                <a:gd name="T26" fmla="*/ 7 w 236"/>
                <a:gd name="T27" fmla="*/ 201 h 282"/>
                <a:gd name="T28" fmla="*/ 1 w 236"/>
                <a:gd name="T29" fmla="*/ 195 h 282"/>
                <a:gd name="T30" fmla="*/ 8 w 236"/>
                <a:gd name="T31" fmla="*/ 181 h 282"/>
                <a:gd name="T32" fmla="*/ 11 w 236"/>
                <a:gd name="T33" fmla="*/ 172 h 282"/>
                <a:gd name="T34" fmla="*/ 19 w 236"/>
                <a:gd name="T35" fmla="*/ 165 h 282"/>
                <a:gd name="T36" fmla="*/ 26 w 236"/>
                <a:gd name="T37" fmla="*/ 154 h 282"/>
                <a:gd name="T38" fmla="*/ 22 w 236"/>
                <a:gd name="T39" fmla="*/ 141 h 282"/>
                <a:gd name="T40" fmla="*/ 28 w 236"/>
                <a:gd name="T41" fmla="*/ 141 h 282"/>
                <a:gd name="T42" fmla="*/ 39 w 236"/>
                <a:gd name="T43" fmla="*/ 145 h 282"/>
                <a:gd name="T44" fmla="*/ 33 w 236"/>
                <a:gd name="T45" fmla="*/ 132 h 282"/>
                <a:gd name="T46" fmla="*/ 31 w 236"/>
                <a:gd name="T47" fmla="*/ 122 h 282"/>
                <a:gd name="T48" fmla="*/ 39 w 236"/>
                <a:gd name="T49" fmla="*/ 121 h 282"/>
                <a:gd name="T50" fmla="*/ 50 w 236"/>
                <a:gd name="T51" fmla="*/ 115 h 282"/>
                <a:gd name="T52" fmla="*/ 54 w 236"/>
                <a:gd name="T53" fmla="*/ 127 h 282"/>
                <a:gd name="T54" fmla="*/ 60 w 236"/>
                <a:gd name="T55" fmla="*/ 122 h 282"/>
                <a:gd name="T56" fmla="*/ 68 w 236"/>
                <a:gd name="T57" fmla="*/ 120 h 282"/>
                <a:gd name="T58" fmla="*/ 77 w 236"/>
                <a:gd name="T59" fmla="*/ 114 h 282"/>
                <a:gd name="T60" fmla="*/ 76 w 236"/>
                <a:gd name="T61" fmla="*/ 99 h 282"/>
                <a:gd name="T62" fmla="*/ 74 w 236"/>
                <a:gd name="T63" fmla="*/ 89 h 282"/>
                <a:gd name="T64" fmla="*/ 82 w 236"/>
                <a:gd name="T65" fmla="*/ 94 h 282"/>
                <a:gd name="T66" fmla="*/ 76 w 236"/>
                <a:gd name="T67" fmla="*/ 85 h 282"/>
                <a:gd name="T68" fmla="*/ 80 w 236"/>
                <a:gd name="T69" fmla="*/ 86 h 282"/>
                <a:gd name="T70" fmla="*/ 86 w 236"/>
                <a:gd name="T71" fmla="*/ 86 h 282"/>
                <a:gd name="T72" fmla="*/ 91 w 236"/>
                <a:gd name="T73" fmla="*/ 75 h 282"/>
                <a:gd name="T74" fmla="*/ 94 w 236"/>
                <a:gd name="T75" fmla="*/ 65 h 282"/>
                <a:gd name="T76" fmla="*/ 102 w 236"/>
                <a:gd name="T77" fmla="*/ 62 h 282"/>
                <a:gd name="T78" fmla="*/ 106 w 236"/>
                <a:gd name="T79" fmla="*/ 69 h 282"/>
                <a:gd name="T80" fmla="*/ 110 w 236"/>
                <a:gd name="T81" fmla="*/ 61 h 282"/>
                <a:gd name="T82" fmla="*/ 114 w 236"/>
                <a:gd name="T83" fmla="*/ 53 h 282"/>
                <a:gd name="T84" fmla="*/ 116 w 236"/>
                <a:gd name="T85" fmla="*/ 48 h 282"/>
                <a:gd name="T86" fmla="*/ 120 w 236"/>
                <a:gd name="T87" fmla="*/ 43 h 282"/>
                <a:gd name="T88" fmla="*/ 132 w 236"/>
                <a:gd name="T89" fmla="*/ 36 h 282"/>
                <a:gd name="T90" fmla="*/ 141 w 236"/>
                <a:gd name="T91" fmla="*/ 33 h 282"/>
                <a:gd name="T92" fmla="*/ 140 w 236"/>
                <a:gd name="T93" fmla="*/ 20 h 282"/>
                <a:gd name="T94" fmla="*/ 148 w 236"/>
                <a:gd name="T95" fmla="*/ 17 h 282"/>
                <a:gd name="T96" fmla="*/ 153 w 236"/>
                <a:gd name="T97" fmla="*/ 13 h 282"/>
                <a:gd name="T98" fmla="*/ 157 w 236"/>
                <a:gd name="T99" fmla="*/ 3 h 282"/>
                <a:gd name="T100" fmla="*/ 174 w 236"/>
                <a:gd name="T101" fmla="*/ 8 h 282"/>
                <a:gd name="T102" fmla="*/ 184 w 236"/>
                <a:gd name="T103" fmla="*/ 25 h 282"/>
                <a:gd name="T104" fmla="*/ 198 w 236"/>
                <a:gd name="T105" fmla="*/ 41 h 282"/>
                <a:gd name="T106" fmla="*/ 216 w 236"/>
                <a:gd name="T107" fmla="*/ 69 h 282"/>
                <a:gd name="T108" fmla="*/ 230 w 236"/>
                <a:gd name="T109" fmla="*/ 94 h 282"/>
                <a:gd name="T110" fmla="*/ 221 w 236"/>
                <a:gd name="T111" fmla="*/ 111 h 282"/>
                <a:gd name="T112" fmla="*/ 211 w 236"/>
                <a:gd name="T113" fmla="*/ 132 h 282"/>
                <a:gd name="T114" fmla="*/ 193 w 236"/>
                <a:gd name="T115" fmla="*/ 141 h 282"/>
                <a:gd name="T116" fmla="*/ 197 w 236"/>
                <a:gd name="T117" fmla="*/ 155 h 282"/>
                <a:gd name="T118" fmla="*/ 196 w 236"/>
                <a:gd name="T119" fmla="*/ 169 h 282"/>
                <a:gd name="T120" fmla="*/ 207 w 236"/>
                <a:gd name="T121" fmla="*/ 190 h 282"/>
                <a:gd name="T122" fmla="*/ 207 w 236"/>
                <a:gd name="T123" fmla="*/ 214 h 282"/>
                <a:gd name="T124" fmla="*/ 191 w 236"/>
                <a:gd name="T125" fmla="*/ 22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6" h="282">
                  <a:moveTo>
                    <a:pt x="177" y="233"/>
                  </a:moveTo>
                  <a:cubicBezTo>
                    <a:pt x="176" y="231"/>
                    <a:pt x="174" y="230"/>
                    <a:pt x="174" y="229"/>
                  </a:cubicBezTo>
                  <a:cubicBezTo>
                    <a:pt x="173" y="229"/>
                    <a:pt x="171" y="226"/>
                    <a:pt x="171" y="225"/>
                  </a:cubicBezTo>
                  <a:cubicBezTo>
                    <a:pt x="171" y="224"/>
                    <a:pt x="172" y="221"/>
                    <a:pt x="171" y="220"/>
                  </a:cubicBezTo>
                  <a:cubicBezTo>
                    <a:pt x="171" y="219"/>
                    <a:pt x="170" y="217"/>
                    <a:pt x="169" y="217"/>
                  </a:cubicBezTo>
                  <a:cubicBezTo>
                    <a:pt x="168" y="216"/>
                    <a:pt x="166" y="216"/>
                    <a:pt x="165" y="217"/>
                  </a:cubicBezTo>
                  <a:cubicBezTo>
                    <a:pt x="164" y="217"/>
                    <a:pt x="162" y="220"/>
                    <a:pt x="161" y="221"/>
                  </a:cubicBezTo>
                  <a:cubicBezTo>
                    <a:pt x="160" y="222"/>
                    <a:pt x="158" y="224"/>
                    <a:pt x="157" y="225"/>
                  </a:cubicBezTo>
                  <a:cubicBezTo>
                    <a:pt x="156" y="226"/>
                    <a:pt x="153" y="226"/>
                    <a:pt x="152" y="226"/>
                  </a:cubicBezTo>
                  <a:cubicBezTo>
                    <a:pt x="151" y="226"/>
                    <a:pt x="149" y="226"/>
                    <a:pt x="148" y="227"/>
                  </a:cubicBezTo>
                  <a:cubicBezTo>
                    <a:pt x="148" y="227"/>
                    <a:pt x="147" y="229"/>
                    <a:pt x="146" y="229"/>
                  </a:cubicBezTo>
                  <a:cubicBezTo>
                    <a:pt x="146" y="229"/>
                    <a:pt x="143" y="229"/>
                    <a:pt x="142" y="229"/>
                  </a:cubicBezTo>
                  <a:cubicBezTo>
                    <a:pt x="141" y="229"/>
                    <a:pt x="139" y="226"/>
                    <a:pt x="138" y="226"/>
                  </a:cubicBezTo>
                  <a:cubicBezTo>
                    <a:pt x="138" y="226"/>
                    <a:pt x="136" y="226"/>
                    <a:pt x="135" y="226"/>
                  </a:cubicBezTo>
                  <a:cubicBezTo>
                    <a:pt x="134" y="226"/>
                    <a:pt x="132" y="227"/>
                    <a:pt x="132" y="227"/>
                  </a:cubicBezTo>
                  <a:cubicBezTo>
                    <a:pt x="132" y="228"/>
                    <a:pt x="132" y="231"/>
                    <a:pt x="132" y="231"/>
                  </a:cubicBezTo>
                  <a:cubicBezTo>
                    <a:pt x="132" y="233"/>
                    <a:pt x="130" y="235"/>
                    <a:pt x="130" y="236"/>
                  </a:cubicBezTo>
                  <a:cubicBezTo>
                    <a:pt x="129" y="236"/>
                    <a:pt x="129" y="236"/>
                    <a:pt x="129" y="236"/>
                  </a:cubicBezTo>
                  <a:cubicBezTo>
                    <a:pt x="127" y="237"/>
                    <a:pt x="123" y="237"/>
                    <a:pt x="122" y="238"/>
                  </a:cubicBezTo>
                  <a:cubicBezTo>
                    <a:pt x="120" y="239"/>
                    <a:pt x="116" y="242"/>
                    <a:pt x="114" y="242"/>
                  </a:cubicBezTo>
                  <a:cubicBezTo>
                    <a:pt x="113" y="243"/>
                    <a:pt x="110" y="244"/>
                    <a:pt x="109" y="244"/>
                  </a:cubicBezTo>
                  <a:cubicBezTo>
                    <a:pt x="107" y="244"/>
                    <a:pt x="102" y="243"/>
                    <a:pt x="100" y="242"/>
                  </a:cubicBezTo>
                  <a:cubicBezTo>
                    <a:pt x="99" y="242"/>
                    <a:pt x="97" y="240"/>
                    <a:pt x="96" y="240"/>
                  </a:cubicBezTo>
                  <a:cubicBezTo>
                    <a:pt x="96" y="239"/>
                    <a:pt x="94" y="238"/>
                    <a:pt x="93" y="238"/>
                  </a:cubicBezTo>
                  <a:cubicBezTo>
                    <a:pt x="92" y="238"/>
                    <a:pt x="90" y="239"/>
                    <a:pt x="90" y="240"/>
                  </a:cubicBezTo>
                  <a:cubicBezTo>
                    <a:pt x="89" y="242"/>
                    <a:pt x="89" y="244"/>
                    <a:pt x="89" y="246"/>
                  </a:cubicBezTo>
                  <a:cubicBezTo>
                    <a:pt x="88" y="247"/>
                    <a:pt x="86" y="249"/>
                    <a:pt x="85" y="250"/>
                  </a:cubicBezTo>
                  <a:cubicBezTo>
                    <a:pt x="84" y="250"/>
                    <a:pt x="82" y="252"/>
                    <a:pt x="81" y="253"/>
                  </a:cubicBezTo>
                  <a:cubicBezTo>
                    <a:pt x="81" y="254"/>
                    <a:pt x="80" y="256"/>
                    <a:pt x="78" y="257"/>
                  </a:cubicBezTo>
                  <a:cubicBezTo>
                    <a:pt x="77" y="259"/>
                    <a:pt x="74" y="262"/>
                    <a:pt x="73" y="263"/>
                  </a:cubicBezTo>
                  <a:cubicBezTo>
                    <a:pt x="71" y="265"/>
                    <a:pt x="67" y="267"/>
                    <a:pt x="65" y="269"/>
                  </a:cubicBezTo>
                  <a:cubicBezTo>
                    <a:pt x="64" y="270"/>
                    <a:pt x="62" y="273"/>
                    <a:pt x="60" y="274"/>
                  </a:cubicBezTo>
                  <a:cubicBezTo>
                    <a:pt x="59" y="276"/>
                    <a:pt x="55" y="279"/>
                    <a:pt x="54" y="279"/>
                  </a:cubicBezTo>
                  <a:cubicBezTo>
                    <a:pt x="52" y="279"/>
                    <a:pt x="49" y="277"/>
                    <a:pt x="48" y="276"/>
                  </a:cubicBezTo>
                  <a:cubicBezTo>
                    <a:pt x="45" y="276"/>
                    <a:pt x="41" y="273"/>
                    <a:pt x="39" y="273"/>
                  </a:cubicBezTo>
                  <a:cubicBezTo>
                    <a:pt x="37" y="273"/>
                    <a:pt x="34" y="273"/>
                    <a:pt x="32" y="273"/>
                  </a:cubicBezTo>
                  <a:cubicBezTo>
                    <a:pt x="30" y="273"/>
                    <a:pt x="27" y="272"/>
                    <a:pt x="26" y="272"/>
                  </a:cubicBezTo>
                  <a:cubicBezTo>
                    <a:pt x="24" y="272"/>
                    <a:pt x="21" y="275"/>
                    <a:pt x="19" y="276"/>
                  </a:cubicBezTo>
                  <a:cubicBezTo>
                    <a:pt x="18" y="277"/>
                    <a:pt x="17" y="280"/>
                    <a:pt x="15" y="280"/>
                  </a:cubicBezTo>
                  <a:cubicBezTo>
                    <a:pt x="15" y="281"/>
                    <a:pt x="12" y="282"/>
                    <a:pt x="10" y="282"/>
                  </a:cubicBezTo>
                  <a:cubicBezTo>
                    <a:pt x="10" y="281"/>
                    <a:pt x="12" y="280"/>
                    <a:pt x="12" y="280"/>
                  </a:cubicBezTo>
                  <a:cubicBezTo>
                    <a:pt x="12" y="280"/>
                    <a:pt x="11" y="279"/>
                    <a:pt x="11" y="278"/>
                  </a:cubicBezTo>
                  <a:cubicBezTo>
                    <a:pt x="10" y="277"/>
                    <a:pt x="10" y="277"/>
                    <a:pt x="10" y="277"/>
                  </a:cubicBezTo>
                  <a:cubicBezTo>
                    <a:pt x="9" y="277"/>
                    <a:pt x="9" y="276"/>
                    <a:pt x="9" y="276"/>
                  </a:cubicBezTo>
                  <a:cubicBezTo>
                    <a:pt x="8" y="275"/>
                    <a:pt x="9" y="274"/>
                    <a:pt x="9" y="273"/>
                  </a:cubicBezTo>
                  <a:cubicBezTo>
                    <a:pt x="9" y="272"/>
                    <a:pt x="10" y="269"/>
                    <a:pt x="11" y="268"/>
                  </a:cubicBezTo>
                  <a:cubicBezTo>
                    <a:pt x="12" y="267"/>
                    <a:pt x="12" y="264"/>
                    <a:pt x="12" y="263"/>
                  </a:cubicBezTo>
                  <a:cubicBezTo>
                    <a:pt x="12" y="262"/>
                    <a:pt x="13" y="260"/>
                    <a:pt x="13" y="260"/>
                  </a:cubicBezTo>
                  <a:cubicBezTo>
                    <a:pt x="13" y="258"/>
                    <a:pt x="14" y="253"/>
                    <a:pt x="15" y="252"/>
                  </a:cubicBezTo>
                  <a:cubicBezTo>
                    <a:pt x="16" y="251"/>
                    <a:pt x="18" y="252"/>
                    <a:pt x="19" y="251"/>
                  </a:cubicBezTo>
                  <a:cubicBezTo>
                    <a:pt x="19" y="250"/>
                    <a:pt x="19" y="249"/>
                    <a:pt x="19" y="248"/>
                  </a:cubicBezTo>
                  <a:cubicBezTo>
                    <a:pt x="19" y="247"/>
                    <a:pt x="17" y="247"/>
                    <a:pt x="17" y="246"/>
                  </a:cubicBezTo>
                  <a:cubicBezTo>
                    <a:pt x="16" y="246"/>
                    <a:pt x="17" y="244"/>
                    <a:pt x="16" y="244"/>
                  </a:cubicBezTo>
                  <a:cubicBezTo>
                    <a:pt x="16" y="243"/>
                    <a:pt x="15" y="243"/>
                    <a:pt x="15" y="242"/>
                  </a:cubicBezTo>
                  <a:cubicBezTo>
                    <a:pt x="14" y="241"/>
                    <a:pt x="15" y="239"/>
                    <a:pt x="15" y="238"/>
                  </a:cubicBezTo>
                  <a:cubicBezTo>
                    <a:pt x="15" y="237"/>
                    <a:pt x="16" y="234"/>
                    <a:pt x="16" y="233"/>
                  </a:cubicBezTo>
                  <a:cubicBezTo>
                    <a:pt x="16" y="233"/>
                    <a:pt x="16" y="231"/>
                    <a:pt x="15" y="231"/>
                  </a:cubicBezTo>
                  <a:cubicBezTo>
                    <a:pt x="15" y="230"/>
                    <a:pt x="13" y="230"/>
                    <a:pt x="12" y="229"/>
                  </a:cubicBezTo>
                  <a:cubicBezTo>
                    <a:pt x="12" y="229"/>
                    <a:pt x="12" y="228"/>
                    <a:pt x="12" y="227"/>
                  </a:cubicBezTo>
                  <a:cubicBezTo>
                    <a:pt x="11" y="227"/>
                    <a:pt x="9" y="227"/>
                    <a:pt x="9" y="226"/>
                  </a:cubicBezTo>
                  <a:cubicBezTo>
                    <a:pt x="8" y="226"/>
                    <a:pt x="9" y="224"/>
                    <a:pt x="9" y="223"/>
                  </a:cubicBezTo>
                  <a:cubicBezTo>
                    <a:pt x="9" y="223"/>
                    <a:pt x="8" y="222"/>
                    <a:pt x="7" y="221"/>
                  </a:cubicBezTo>
                  <a:cubicBezTo>
                    <a:pt x="6" y="221"/>
                    <a:pt x="5" y="223"/>
                    <a:pt x="5" y="222"/>
                  </a:cubicBezTo>
                  <a:cubicBezTo>
                    <a:pt x="4" y="221"/>
                    <a:pt x="4" y="220"/>
                    <a:pt x="4" y="219"/>
                  </a:cubicBezTo>
                  <a:cubicBezTo>
                    <a:pt x="4" y="218"/>
                    <a:pt x="5" y="216"/>
                    <a:pt x="5" y="216"/>
                  </a:cubicBezTo>
                  <a:cubicBezTo>
                    <a:pt x="5" y="214"/>
                    <a:pt x="3" y="213"/>
                    <a:pt x="3" y="212"/>
                  </a:cubicBezTo>
                  <a:cubicBezTo>
                    <a:pt x="3" y="211"/>
                    <a:pt x="3" y="210"/>
                    <a:pt x="3" y="209"/>
                  </a:cubicBezTo>
                  <a:cubicBezTo>
                    <a:pt x="3" y="209"/>
                    <a:pt x="3" y="208"/>
                    <a:pt x="3" y="207"/>
                  </a:cubicBezTo>
                  <a:cubicBezTo>
                    <a:pt x="3" y="206"/>
                    <a:pt x="4" y="205"/>
                    <a:pt x="5" y="204"/>
                  </a:cubicBezTo>
                  <a:cubicBezTo>
                    <a:pt x="5" y="203"/>
                    <a:pt x="6" y="202"/>
                    <a:pt x="7" y="201"/>
                  </a:cubicBezTo>
                  <a:cubicBezTo>
                    <a:pt x="8" y="201"/>
                    <a:pt x="9" y="200"/>
                    <a:pt x="9" y="199"/>
                  </a:cubicBezTo>
                  <a:cubicBezTo>
                    <a:pt x="9" y="198"/>
                    <a:pt x="8" y="198"/>
                    <a:pt x="8" y="197"/>
                  </a:cubicBezTo>
                  <a:cubicBezTo>
                    <a:pt x="6" y="197"/>
                    <a:pt x="5" y="197"/>
                    <a:pt x="4" y="197"/>
                  </a:cubicBezTo>
                  <a:cubicBezTo>
                    <a:pt x="4" y="197"/>
                    <a:pt x="3" y="198"/>
                    <a:pt x="2" y="198"/>
                  </a:cubicBezTo>
                  <a:cubicBezTo>
                    <a:pt x="2" y="197"/>
                    <a:pt x="1" y="196"/>
                    <a:pt x="1" y="195"/>
                  </a:cubicBezTo>
                  <a:cubicBezTo>
                    <a:pt x="0" y="194"/>
                    <a:pt x="0" y="191"/>
                    <a:pt x="1" y="190"/>
                  </a:cubicBezTo>
                  <a:cubicBezTo>
                    <a:pt x="1" y="190"/>
                    <a:pt x="2" y="188"/>
                    <a:pt x="2" y="188"/>
                  </a:cubicBezTo>
                  <a:cubicBezTo>
                    <a:pt x="3" y="188"/>
                    <a:pt x="4" y="187"/>
                    <a:pt x="5" y="187"/>
                  </a:cubicBezTo>
                  <a:cubicBezTo>
                    <a:pt x="6" y="186"/>
                    <a:pt x="8" y="184"/>
                    <a:pt x="8" y="183"/>
                  </a:cubicBezTo>
                  <a:cubicBezTo>
                    <a:pt x="8" y="183"/>
                    <a:pt x="8" y="181"/>
                    <a:pt x="8" y="181"/>
                  </a:cubicBezTo>
                  <a:cubicBezTo>
                    <a:pt x="7" y="180"/>
                    <a:pt x="5" y="181"/>
                    <a:pt x="5" y="180"/>
                  </a:cubicBezTo>
                  <a:cubicBezTo>
                    <a:pt x="5" y="180"/>
                    <a:pt x="5" y="178"/>
                    <a:pt x="5" y="177"/>
                  </a:cubicBezTo>
                  <a:cubicBezTo>
                    <a:pt x="5" y="176"/>
                    <a:pt x="6" y="174"/>
                    <a:pt x="6" y="174"/>
                  </a:cubicBezTo>
                  <a:cubicBezTo>
                    <a:pt x="7" y="174"/>
                    <a:pt x="8" y="174"/>
                    <a:pt x="9" y="174"/>
                  </a:cubicBezTo>
                  <a:cubicBezTo>
                    <a:pt x="9" y="174"/>
                    <a:pt x="10" y="173"/>
                    <a:pt x="11" y="172"/>
                  </a:cubicBezTo>
                  <a:cubicBezTo>
                    <a:pt x="12" y="171"/>
                    <a:pt x="12" y="170"/>
                    <a:pt x="12" y="168"/>
                  </a:cubicBezTo>
                  <a:cubicBezTo>
                    <a:pt x="12" y="168"/>
                    <a:pt x="12" y="166"/>
                    <a:pt x="12" y="165"/>
                  </a:cubicBezTo>
                  <a:cubicBezTo>
                    <a:pt x="12" y="165"/>
                    <a:pt x="13" y="164"/>
                    <a:pt x="13" y="164"/>
                  </a:cubicBezTo>
                  <a:cubicBezTo>
                    <a:pt x="14" y="164"/>
                    <a:pt x="15" y="164"/>
                    <a:pt x="16" y="164"/>
                  </a:cubicBezTo>
                  <a:cubicBezTo>
                    <a:pt x="17" y="164"/>
                    <a:pt x="18" y="165"/>
                    <a:pt x="19" y="165"/>
                  </a:cubicBezTo>
                  <a:cubicBezTo>
                    <a:pt x="19" y="166"/>
                    <a:pt x="21" y="165"/>
                    <a:pt x="21" y="165"/>
                  </a:cubicBezTo>
                  <a:cubicBezTo>
                    <a:pt x="21" y="164"/>
                    <a:pt x="22" y="163"/>
                    <a:pt x="22" y="162"/>
                  </a:cubicBezTo>
                  <a:cubicBezTo>
                    <a:pt x="22" y="161"/>
                    <a:pt x="22" y="158"/>
                    <a:pt x="22" y="157"/>
                  </a:cubicBezTo>
                  <a:cubicBezTo>
                    <a:pt x="22" y="157"/>
                    <a:pt x="23" y="156"/>
                    <a:pt x="23" y="155"/>
                  </a:cubicBezTo>
                  <a:cubicBezTo>
                    <a:pt x="24" y="155"/>
                    <a:pt x="25" y="155"/>
                    <a:pt x="26" y="154"/>
                  </a:cubicBezTo>
                  <a:cubicBezTo>
                    <a:pt x="26" y="154"/>
                    <a:pt x="26" y="152"/>
                    <a:pt x="26" y="151"/>
                  </a:cubicBezTo>
                  <a:cubicBezTo>
                    <a:pt x="26" y="151"/>
                    <a:pt x="26" y="150"/>
                    <a:pt x="25" y="149"/>
                  </a:cubicBezTo>
                  <a:cubicBezTo>
                    <a:pt x="25" y="148"/>
                    <a:pt x="26" y="145"/>
                    <a:pt x="25" y="144"/>
                  </a:cubicBezTo>
                  <a:cubicBezTo>
                    <a:pt x="25" y="144"/>
                    <a:pt x="23" y="144"/>
                    <a:pt x="22" y="144"/>
                  </a:cubicBezTo>
                  <a:cubicBezTo>
                    <a:pt x="22" y="143"/>
                    <a:pt x="22" y="141"/>
                    <a:pt x="22" y="141"/>
                  </a:cubicBezTo>
                  <a:cubicBezTo>
                    <a:pt x="22" y="140"/>
                    <a:pt x="23" y="139"/>
                    <a:pt x="23" y="138"/>
                  </a:cubicBezTo>
                  <a:cubicBezTo>
                    <a:pt x="24" y="138"/>
                    <a:pt x="24" y="139"/>
                    <a:pt x="25" y="140"/>
                  </a:cubicBezTo>
                  <a:cubicBezTo>
                    <a:pt x="25" y="141"/>
                    <a:pt x="25" y="141"/>
                    <a:pt x="25" y="141"/>
                  </a:cubicBezTo>
                  <a:cubicBezTo>
                    <a:pt x="25" y="141"/>
                    <a:pt x="25" y="141"/>
                    <a:pt x="26" y="141"/>
                  </a:cubicBezTo>
                  <a:cubicBezTo>
                    <a:pt x="26" y="141"/>
                    <a:pt x="28" y="141"/>
                    <a:pt x="28" y="141"/>
                  </a:cubicBezTo>
                  <a:cubicBezTo>
                    <a:pt x="29" y="141"/>
                    <a:pt x="29" y="139"/>
                    <a:pt x="30" y="138"/>
                  </a:cubicBezTo>
                  <a:cubicBezTo>
                    <a:pt x="31" y="139"/>
                    <a:pt x="31" y="139"/>
                    <a:pt x="31" y="139"/>
                  </a:cubicBezTo>
                  <a:cubicBezTo>
                    <a:pt x="32" y="140"/>
                    <a:pt x="32" y="142"/>
                    <a:pt x="33" y="142"/>
                  </a:cubicBezTo>
                  <a:cubicBezTo>
                    <a:pt x="34" y="143"/>
                    <a:pt x="34" y="144"/>
                    <a:pt x="35" y="145"/>
                  </a:cubicBezTo>
                  <a:cubicBezTo>
                    <a:pt x="36" y="145"/>
                    <a:pt x="38" y="146"/>
                    <a:pt x="39" y="145"/>
                  </a:cubicBezTo>
                  <a:cubicBezTo>
                    <a:pt x="39" y="145"/>
                    <a:pt x="40" y="144"/>
                    <a:pt x="40" y="143"/>
                  </a:cubicBezTo>
                  <a:cubicBezTo>
                    <a:pt x="40" y="142"/>
                    <a:pt x="39" y="141"/>
                    <a:pt x="39" y="140"/>
                  </a:cubicBezTo>
                  <a:cubicBezTo>
                    <a:pt x="38" y="140"/>
                    <a:pt x="37" y="139"/>
                    <a:pt x="36" y="138"/>
                  </a:cubicBezTo>
                  <a:cubicBezTo>
                    <a:pt x="36" y="138"/>
                    <a:pt x="35" y="137"/>
                    <a:pt x="35" y="136"/>
                  </a:cubicBezTo>
                  <a:cubicBezTo>
                    <a:pt x="34" y="135"/>
                    <a:pt x="34" y="134"/>
                    <a:pt x="33" y="132"/>
                  </a:cubicBezTo>
                  <a:cubicBezTo>
                    <a:pt x="32" y="132"/>
                    <a:pt x="32" y="131"/>
                    <a:pt x="31" y="131"/>
                  </a:cubicBezTo>
                  <a:cubicBezTo>
                    <a:pt x="31" y="130"/>
                    <a:pt x="31" y="130"/>
                    <a:pt x="31" y="129"/>
                  </a:cubicBezTo>
                  <a:cubicBezTo>
                    <a:pt x="30" y="128"/>
                    <a:pt x="29" y="127"/>
                    <a:pt x="29" y="127"/>
                  </a:cubicBezTo>
                  <a:cubicBezTo>
                    <a:pt x="29" y="126"/>
                    <a:pt x="31" y="125"/>
                    <a:pt x="31" y="125"/>
                  </a:cubicBezTo>
                  <a:cubicBezTo>
                    <a:pt x="31" y="124"/>
                    <a:pt x="31" y="123"/>
                    <a:pt x="31" y="122"/>
                  </a:cubicBezTo>
                  <a:cubicBezTo>
                    <a:pt x="30" y="122"/>
                    <a:pt x="30" y="121"/>
                    <a:pt x="31" y="120"/>
                  </a:cubicBezTo>
                  <a:cubicBezTo>
                    <a:pt x="31" y="120"/>
                    <a:pt x="32" y="118"/>
                    <a:pt x="33" y="118"/>
                  </a:cubicBezTo>
                  <a:cubicBezTo>
                    <a:pt x="34" y="118"/>
                    <a:pt x="35" y="120"/>
                    <a:pt x="36" y="121"/>
                  </a:cubicBezTo>
                  <a:cubicBezTo>
                    <a:pt x="36" y="121"/>
                    <a:pt x="37" y="122"/>
                    <a:pt x="38" y="122"/>
                  </a:cubicBezTo>
                  <a:cubicBezTo>
                    <a:pt x="38" y="122"/>
                    <a:pt x="39" y="121"/>
                    <a:pt x="39" y="121"/>
                  </a:cubicBezTo>
                  <a:cubicBezTo>
                    <a:pt x="40" y="121"/>
                    <a:pt x="42" y="122"/>
                    <a:pt x="42" y="121"/>
                  </a:cubicBezTo>
                  <a:cubicBezTo>
                    <a:pt x="43" y="121"/>
                    <a:pt x="42" y="119"/>
                    <a:pt x="43" y="118"/>
                  </a:cubicBezTo>
                  <a:cubicBezTo>
                    <a:pt x="44" y="117"/>
                    <a:pt x="45" y="117"/>
                    <a:pt x="46" y="117"/>
                  </a:cubicBezTo>
                  <a:cubicBezTo>
                    <a:pt x="47" y="117"/>
                    <a:pt x="48" y="117"/>
                    <a:pt x="49" y="117"/>
                  </a:cubicBezTo>
                  <a:cubicBezTo>
                    <a:pt x="49" y="117"/>
                    <a:pt x="50" y="115"/>
                    <a:pt x="50" y="115"/>
                  </a:cubicBezTo>
                  <a:cubicBezTo>
                    <a:pt x="51" y="115"/>
                    <a:pt x="52" y="115"/>
                    <a:pt x="52" y="116"/>
                  </a:cubicBezTo>
                  <a:cubicBezTo>
                    <a:pt x="54" y="117"/>
                    <a:pt x="53" y="119"/>
                    <a:pt x="53" y="120"/>
                  </a:cubicBezTo>
                  <a:cubicBezTo>
                    <a:pt x="52" y="121"/>
                    <a:pt x="52" y="122"/>
                    <a:pt x="52" y="123"/>
                  </a:cubicBezTo>
                  <a:cubicBezTo>
                    <a:pt x="52" y="124"/>
                    <a:pt x="52" y="125"/>
                    <a:pt x="53" y="125"/>
                  </a:cubicBezTo>
                  <a:cubicBezTo>
                    <a:pt x="53" y="126"/>
                    <a:pt x="54" y="126"/>
                    <a:pt x="54" y="127"/>
                  </a:cubicBezTo>
                  <a:cubicBezTo>
                    <a:pt x="55" y="127"/>
                    <a:pt x="55" y="128"/>
                    <a:pt x="56" y="129"/>
                  </a:cubicBezTo>
                  <a:cubicBezTo>
                    <a:pt x="57" y="130"/>
                    <a:pt x="57" y="131"/>
                    <a:pt x="58" y="130"/>
                  </a:cubicBezTo>
                  <a:cubicBezTo>
                    <a:pt x="59" y="130"/>
                    <a:pt x="58" y="127"/>
                    <a:pt x="58" y="127"/>
                  </a:cubicBezTo>
                  <a:cubicBezTo>
                    <a:pt x="58" y="126"/>
                    <a:pt x="58" y="125"/>
                    <a:pt x="58" y="124"/>
                  </a:cubicBezTo>
                  <a:cubicBezTo>
                    <a:pt x="58" y="124"/>
                    <a:pt x="60" y="122"/>
                    <a:pt x="60" y="122"/>
                  </a:cubicBezTo>
                  <a:cubicBezTo>
                    <a:pt x="60" y="121"/>
                    <a:pt x="60" y="120"/>
                    <a:pt x="61" y="119"/>
                  </a:cubicBezTo>
                  <a:cubicBezTo>
                    <a:pt x="61" y="118"/>
                    <a:pt x="63" y="118"/>
                    <a:pt x="63" y="118"/>
                  </a:cubicBezTo>
                  <a:cubicBezTo>
                    <a:pt x="64" y="118"/>
                    <a:pt x="64" y="120"/>
                    <a:pt x="64" y="120"/>
                  </a:cubicBezTo>
                  <a:cubicBezTo>
                    <a:pt x="65" y="120"/>
                    <a:pt x="65" y="118"/>
                    <a:pt x="66" y="118"/>
                  </a:cubicBezTo>
                  <a:cubicBezTo>
                    <a:pt x="67" y="118"/>
                    <a:pt x="67" y="120"/>
                    <a:pt x="68" y="120"/>
                  </a:cubicBezTo>
                  <a:cubicBezTo>
                    <a:pt x="69" y="120"/>
                    <a:pt x="71" y="120"/>
                    <a:pt x="71" y="119"/>
                  </a:cubicBezTo>
                  <a:cubicBezTo>
                    <a:pt x="72" y="119"/>
                    <a:pt x="73" y="117"/>
                    <a:pt x="73" y="117"/>
                  </a:cubicBezTo>
                  <a:cubicBezTo>
                    <a:pt x="73" y="116"/>
                    <a:pt x="73" y="115"/>
                    <a:pt x="73" y="114"/>
                  </a:cubicBezTo>
                  <a:cubicBezTo>
                    <a:pt x="74" y="113"/>
                    <a:pt x="75" y="112"/>
                    <a:pt x="76" y="112"/>
                  </a:cubicBezTo>
                  <a:cubicBezTo>
                    <a:pt x="76" y="112"/>
                    <a:pt x="76" y="113"/>
                    <a:pt x="77" y="114"/>
                  </a:cubicBezTo>
                  <a:cubicBezTo>
                    <a:pt x="77" y="114"/>
                    <a:pt x="79" y="115"/>
                    <a:pt x="80" y="114"/>
                  </a:cubicBezTo>
                  <a:cubicBezTo>
                    <a:pt x="80" y="114"/>
                    <a:pt x="81" y="111"/>
                    <a:pt x="81" y="110"/>
                  </a:cubicBezTo>
                  <a:cubicBezTo>
                    <a:pt x="81" y="109"/>
                    <a:pt x="81" y="107"/>
                    <a:pt x="81" y="105"/>
                  </a:cubicBezTo>
                  <a:cubicBezTo>
                    <a:pt x="81" y="104"/>
                    <a:pt x="80" y="103"/>
                    <a:pt x="79" y="102"/>
                  </a:cubicBezTo>
                  <a:cubicBezTo>
                    <a:pt x="78" y="102"/>
                    <a:pt x="77" y="100"/>
                    <a:pt x="76" y="99"/>
                  </a:cubicBezTo>
                  <a:cubicBezTo>
                    <a:pt x="75" y="99"/>
                    <a:pt x="73" y="97"/>
                    <a:pt x="73" y="97"/>
                  </a:cubicBezTo>
                  <a:cubicBezTo>
                    <a:pt x="72" y="96"/>
                    <a:pt x="71" y="95"/>
                    <a:pt x="71" y="94"/>
                  </a:cubicBezTo>
                  <a:cubicBezTo>
                    <a:pt x="71" y="94"/>
                    <a:pt x="71" y="93"/>
                    <a:pt x="71" y="92"/>
                  </a:cubicBezTo>
                  <a:cubicBezTo>
                    <a:pt x="71" y="92"/>
                    <a:pt x="71" y="90"/>
                    <a:pt x="71" y="89"/>
                  </a:cubicBezTo>
                  <a:cubicBezTo>
                    <a:pt x="72" y="89"/>
                    <a:pt x="74" y="89"/>
                    <a:pt x="74" y="89"/>
                  </a:cubicBezTo>
                  <a:cubicBezTo>
                    <a:pt x="75" y="89"/>
                    <a:pt x="76" y="90"/>
                    <a:pt x="77" y="91"/>
                  </a:cubicBezTo>
                  <a:cubicBezTo>
                    <a:pt x="77" y="91"/>
                    <a:pt x="77" y="92"/>
                    <a:pt x="77" y="93"/>
                  </a:cubicBezTo>
                  <a:cubicBezTo>
                    <a:pt x="78" y="94"/>
                    <a:pt x="78" y="95"/>
                    <a:pt x="79" y="95"/>
                  </a:cubicBezTo>
                  <a:cubicBezTo>
                    <a:pt x="80" y="95"/>
                    <a:pt x="81" y="95"/>
                    <a:pt x="81" y="95"/>
                  </a:cubicBezTo>
                  <a:cubicBezTo>
                    <a:pt x="81" y="95"/>
                    <a:pt x="82" y="94"/>
                    <a:pt x="82" y="94"/>
                  </a:cubicBezTo>
                  <a:cubicBezTo>
                    <a:pt x="83" y="93"/>
                    <a:pt x="81" y="92"/>
                    <a:pt x="81" y="91"/>
                  </a:cubicBezTo>
                  <a:cubicBezTo>
                    <a:pt x="81" y="91"/>
                    <a:pt x="80" y="91"/>
                    <a:pt x="79" y="90"/>
                  </a:cubicBezTo>
                  <a:cubicBezTo>
                    <a:pt x="78" y="89"/>
                    <a:pt x="78" y="88"/>
                    <a:pt x="78" y="88"/>
                  </a:cubicBezTo>
                  <a:cubicBezTo>
                    <a:pt x="77" y="88"/>
                    <a:pt x="77" y="87"/>
                    <a:pt x="76" y="86"/>
                  </a:cubicBezTo>
                  <a:cubicBezTo>
                    <a:pt x="76" y="86"/>
                    <a:pt x="76" y="85"/>
                    <a:pt x="76" y="85"/>
                  </a:cubicBezTo>
                  <a:cubicBezTo>
                    <a:pt x="76" y="85"/>
                    <a:pt x="76" y="84"/>
                    <a:pt x="76" y="83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8" y="82"/>
                    <a:pt x="79" y="82"/>
                    <a:pt x="79" y="82"/>
                  </a:cubicBezTo>
                  <a:cubicBezTo>
                    <a:pt x="80" y="82"/>
                    <a:pt x="80" y="84"/>
                    <a:pt x="80" y="84"/>
                  </a:cubicBezTo>
                  <a:cubicBezTo>
                    <a:pt x="80" y="84"/>
                    <a:pt x="80" y="85"/>
                    <a:pt x="80" y="86"/>
                  </a:cubicBezTo>
                  <a:cubicBezTo>
                    <a:pt x="81" y="86"/>
                    <a:pt x="82" y="86"/>
                    <a:pt x="82" y="86"/>
                  </a:cubicBezTo>
                  <a:cubicBezTo>
                    <a:pt x="83" y="87"/>
                    <a:pt x="83" y="88"/>
                    <a:pt x="83" y="88"/>
                  </a:cubicBezTo>
                  <a:cubicBezTo>
                    <a:pt x="83" y="88"/>
                    <a:pt x="83" y="89"/>
                    <a:pt x="84" y="89"/>
                  </a:cubicBezTo>
                  <a:cubicBezTo>
                    <a:pt x="84" y="89"/>
                    <a:pt x="84" y="89"/>
                    <a:pt x="85" y="89"/>
                  </a:cubicBezTo>
                  <a:cubicBezTo>
                    <a:pt x="86" y="89"/>
                    <a:pt x="86" y="87"/>
                    <a:pt x="86" y="86"/>
                  </a:cubicBezTo>
                  <a:cubicBezTo>
                    <a:pt x="86" y="86"/>
                    <a:pt x="86" y="84"/>
                    <a:pt x="86" y="84"/>
                  </a:cubicBezTo>
                  <a:cubicBezTo>
                    <a:pt x="86" y="83"/>
                    <a:pt x="86" y="81"/>
                    <a:pt x="86" y="81"/>
                  </a:cubicBezTo>
                  <a:cubicBezTo>
                    <a:pt x="86" y="80"/>
                    <a:pt x="87" y="78"/>
                    <a:pt x="87" y="78"/>
                  </a:cubicBezTo>
                  <a:cubicBezTo>
                    <a:pt x="88" y="77"/>
                    <a:pt x="89" y="76"/>
                    <a:pt x="89" y="75"/>
                  </a:cubicBezTo>
                  <a:cubicBezTo>
                    <a:pt x="90" y="75"/>
                    <a:pt x="91" y="75"/>
                    <a:pt x="91" y="75"/>
                  </a:cubicBezTo>
                  <a:cubicBezTo>
                    <a:pt x="91" y="74"/>
                    <a:pt x="91" y="73"/>
                    <a:pt x="91" y="72"/>
                  </a:cubicBezTo>
                  <a:cubicBezTo>
                    <a:pt x="91" y="72"/>
                    <a:pt x="90" y="71"/>
                    <a:pt x="90" y="71"/>
                  </a:cubicBezTo>
                  <a:cubicBezTo>
                    <a:pt x="90" y="70"/>
                    <a:pt x="90" y="68"/>
                    <a:pt x="90" y="68"/>
                  </a:cubicBezTo>
                  <a:cubicBezTo>
                    <a:pt x="91" y="67"/>
                    <a:pt x="91" y="66"/>
                    <a:pt x="91" y="65"/>
                  </a:cubicBezTo>
                  <a:cubicBezTo>
                    <a:pt x="92" y="65"/>
                    <a:pt x="93" y="65"/>
                    <a:pt x="94" y="65"/>
                  </a:cubicBezTo>
                  <a:cubicBezTo>
                    <a:pt x="94" y="65"/>
                    <a:pt x="95" y="64"/>
                    <a:pt x="95" y="63"/>
                  </a:cubicBezTo>
                  <a:cubicBezTo>
                    <a:pt x="95" y="62"/>
                    <a:pt x="94" y="61"/>
                    <a:pt x="94" y="61"/>
                  </a:cubicBezTo>
                  <a:cubicBezTo>
                    <a:pt x="95" y="61"/>
                    <a:pt x="96" y="60"/>
                    <a:pt x="97" y="60"/>
                  </a:cubicBezTo>
                  <a:cubicBezTo>
                    <a:pt x="97" y="60"/>
                    <a:pt x="99" y="60"/>
                    <a:pt x="100" y="60"/>
                  </a:cubicBezTo>
                  <a:cubicBezTo>
                    <a:pt x="100" y="60"/>
                    <a:pt x="102" y="61"/>
                    <a:pt x="102" y="62"/>
                  </a:cubicBezTo>
                  <a:cubicBezTo>
                    <a:pt x="102" y="62"/>
                    <a:pt x="102" y="64"/>
                    <a:pt x="102" y="64"/>
                  </a:cubicBezTo>
                  <a:cubicBezTo>
                    <a:pt x="102" y="65"/>
                    <a:pt x="102" y="65"/>
                    <a:pt x="102" y="66"/>
                  </a:cubicBezTo>
                  <a:cubicBezTo>
                    <a:pt x="102" y="66"/>
                    <a:pt x="103" y="67"/>
                    <a:pt x="103" y="68"/>
                  </a:cubicBezTo>
                  <a:cubicBezTo>
                    <a:pt x="103" y="68"/>
                    <a:pt x="102" y="69"/>
                    <a:pt x="103" y="70"/>
                  </a:cubicBezTo>
                  <a:cubicBezTo>
                    <a:pt x="103" y="71"/>
                    <a:pt x="105" y="69"/>
                    <a:pt x="106" y="69"/>
                  </a:cubicBezTo>
                  <a:cubicBezTo>
                    <a:pt x="106" y="69"/>
                    <a:pt x="106" y="68"/>
                    <a:pt x="107" y="67"/>
                  </a:cubicBezTo>
                  <a:cubicBezTo>
                    <a:pt x="107" y="66"/>
                    <a:pt x="107" y="66"/>
                    <a:pt x="107" y="66"/>
                  </a:cubicBezTo>
                  <a:cubicBezTo>
                    <a:pt x="108" y="65"/>
                    <a:pt x="109" y="64"/>
                    <a:pt x="109" y="64"/>
                  </a:cubicBezTo>
                  <a:cubicBezTo>
                    <a:pt x="109" y="63"/>
                    <a:pt x="109" y="62"/>
                    <a:pt x="109" y="61"/>
                  </a:cubicBezTo>
                  <a:cubicBezTo>
                    <a:pt x="110" y="61"/>
                    <a:pt x="110" y="61"/>
                    <a:pt x="110" y="61"/>
                  </a:cubicBezTo>
                  <a:cubicBezTo>
                    <a:pt x="111" y="61"/>
                    <a:pt x="113" y="61"/>
                    <a:pt x="113" y="60"/>
                  </a:cubicBezTo>
                  <a:cubicBezTo>
                    <a:pt x="112" y="59"/>
                    <a:pt x="112" y="59"/>
                    <a:pt x="112" y="59"/>
                  </a:cubicBezTo>
                  <a:cubicBezTo>
                    <a:pt x="112" y="58"/>
                    <a:pt x="110" y="57"/>
                    <a:pt x="110" y="56"/>
                  </a:cubicBezTo>
                  <a:cubicBezTo>
                    <a:pt x="110" y="56"/>
                    <a:pt x="112" y="55"/>
                    <a:pt x="112" y="55"/>
                  </a:cubicBezTo>
                  <a:cubicBezTo>
                    <a:pt x="113" y="55"/>
                    <a:pt x="114" y="54"/>
                    <a:pt x="114" y="53"/>
                  </a:cubicBezTo>
                  <a:cubicBezTo>
                    <a:pt x="115" y="53"/>
                    <a:pt x="115" y="52"/>
                    <a:pt x="115" y="52"/>
                  </a:cubicBezTo>
                  <a:cubicBezTo>
                    <a:pt x="115" y="51"/>
                    <a:pt x="113" y="51"/>
                    <a:pt x="113" y="49"/>
                  </a:cubicBezTo>
                  <a:cubicBezTo>
                    <a:pt x="113" y="48"/>
                    <a:pt x="113" y="48"/>
                    <a:pt x="113" y="48"/>
                  </a:cubicBezTo>
                  <a:cubicBezTo>
                    <a:pt x="113" y="47"/>
                    <a:pt x="115" y="47"/>
                    <a:pt x="115" y="47"/>
                  </a:cubicBezTo>
                  <a:cubicBezTo>
                    <a:pt x="116" y="48"/>
                    <a:pt x="116" y="48"/>
                    <a:pt x="116" y="48"/>
                  </a:cubicBezTo>
                  <a:cubicBezTo>
                    <a:pt x="117" y="49"/>
                    <a:pt x="116" y="50"/>
                    <a:pt x="117" y="51"/>
                  </a:cubicBezTo>
                  <a:cubicBezTo>
                    <a:pt x="118" y="51"/>
                    <a:pt x="118" y="51"/>
                    <a:pt x="118" y="51"/>
                  </a:cubicBezTo>
                  <a:cubicBezTo>
                    <a:pt x="119" y="51"/>
                    <a:pt x="119" y="49"/>
                    <a:pt x="119" y="49"/>
                  </a:cubicBezTo>
                  <a:cubicBezTo>
                    <a:pt x="119" y="48"/>
                    <a:pt x="119" y="47"/>
                    <a:pt x="119" y="47"/>
                  </a:cubicBezTo>
                  <a:cubicBezTo>
                    <a:pt x="119" y="46"/>
                    <a:pt x="119" y="44"/>
                    <a:pt x="120" y="43"/>
                  </a:cubicBezTo>
                  <a:cubicBezTo>
                    <a:pt x="120" y="42"/>
                    <a:pt x="122" y="42"/>
                    <a:pt x="123" y="41"/>
                  </a:cubicBezTo>
                  <a:cubicBezTo>
                    <a:pt x="124" y="41"/>
                    <a:pt x="126" y="41"/>
                    <a:pt x="126" y="40"/>
                  </a:cubicBezTo>
                  <a:cubicBezTo>
                    <a:pt x="126" y="39"/>
                    <a:pt x="127" y="38"/>
                    <a:pt x="127" y="38"/>
                  </a:cubicBezTo>
                  <a:cubicBezTo>
                    <a:pt x="128" y="37"/>
                    <a:pt x="129" y="36"/>
                    <a:pt x="129" y="36"/>
                  </a:cubicBezTo>
                  <a:cubicBezTo>
                    <a:pt x="130" y="35"/>
                    <a:pt x="132" y="36"/>
                    <a:pt x="132" y="36"/>
                  </a:cubicBezTo>
                  <a:cubicBezTo>
                    <a:pt x="133" y="36"/>
                    <a:pt x="134" y="36"/>
                    <a:pt x="135" y="36"/>
                  </a:cubicBezTo>
                  <a:cubicBezTo>
                    <a:pt x="135" y="35"/>
                    <a:pt x="136" y="33"/>
                    <a:pt x="136" y="33"/>
                  </a:cubicBezTo>
                  <a:cubicBezTo>
                    <a:pt x="137" y="33"/>
                    <a:pt x="138" y="33"/>
                    <a:pt x="139" y="33"/>
                  </a:cubicBezTo>
                  <a:cubicBezTo>
                    <a:pt x="139" y="33"/>
                    <a:pt x="139" y="34"/>
                    <a:pt x="139" y="34"/>
                  </a:cubicBezTo>
                  <a:cubicBezTo>
                    <a:pt x="140" y="35"/>
                    <a:pt x="141" y="33"/>
                    <a:pt x="141" y="33"/>
                  </a:cubicBezTo>
                  <a:cubicBezTo>
                    <a:pt x="142" y="32"/>
                    <a:pt x="143" y="31"/>
                    <a:pt x="143" y="30"/>
                  </a:cubicBezTo>
                  <a:cubicBezTo>
                    <a:pt x="142" y="29"/>
                    <a:pt x="140" y="29"/>
                    <a:pt x="140" y="29"/>
                  </a:cubicBezTo>
                  <a:cubicBezTo>
                    <a:pt x="139" y="28"/>
                    <a:pt x="141" y="26"/>
                    <a:pt x="141" y="26"/>
                  </a:cubicBezTo>
                  <a:cubicBezTo>
                    <a:pt x="141" y="25"/>
                    <a:pt x="140" y="23"/>
                    <a:pt x="140" y="23"/>
                  </a:cubicBezTo>
                  <a:cubicBezTo>
                    <a:pt x="140" y="22"/>
                    <a:pt x="140" y="20"/>
                    <a:pt x="140" y="20"/>
                  </a:cubicBezTo>
                  <a:cubicBezTo>
                    <a:pt x="140" y="19"/>
                    <a:pt x="140" y="17"/>
                    <a:pt x="141" y="16"/>
                  </a:cubicBezTo>
                  <a:cubicBezTo>
                    <a:pt x="141" y="16"/>
                    <a:pt x="142" y="15"/>
                    <a:pt x="142" y="15"/>
                  </a:cubicBezTo>
                  <a:cubicBezTo>
                    <a:pt x="143" y="15"/>
                    <a:pt x="143" y="15"/>
                    <a:pt x="144" y="16"/>
                  </a:cubicBezTo>
                  <a:cubicBezTo>
                    <a:pt x="145" y="16"/>
                    <a:pt x="145" y="17"/>
                    <a:pt x="145" y="17"/>
                  </a:cubicBezTo>
                  <a:cubicBezTo>
                    <a:pt x="146" y="17"/>
                    <a:pt x="148" y="17"/>
                    <a:pt x="148" y="17"/>
                  </a:cubicBezTo>
                  <a:cubicBezTo>
                    <a:pt x="149" y="17"/>
                    <a:pt x="149" y="18"/>
                    <a:pt x="150" y="18"/>
                  </a:cubicBezTo>
                  <a:cubicBezTo>
                    <a:pt x="151" y="18"/>
                    <a:pt x="152" y="19"/>
                    <a:pt x="152" y="18"/>
                  </a:cubicBezTo>
                  <a:cubicBezTo>
                    <a:pt x="153" y="18"/>
                    <a:pt x="154" y="18"/>
                    <a:pt x="154" y="17"/>
                  </a:cubicBezTo>
                  <a:cubicBezTo>
                    <a:pt x="155" y="16"/>
                    <a:pt x="155" y="15"/>
                    <a:pt x="154" y="14"/>
                  </a:cubicBezTo>
                  <a:cubicBezTo>
                    <a:pt x="154" y="14"/>
                    <a:pt x="154" y="13"/>
                    <a:pt x="153" y="13"/>
                  </a:cubicBezTo>
                  <a:cubicBezTo>
                    <a:pt x="153" y="12"/>
                    <a:pt x="152" y="12"/>
                    <a:pt x="152" y="11"/>
                  </a:cubicBezTo>
                  <a:cubicBezTo>
                    <a:pt x="152" y="10"/>
                    <a:pt x="152" y="9"/>
                    <a:pt x="152" y="9"/>
                  </a:cubicBezTo>
                  <a:cubicBezTo>
                    <a:pt x="152" y="9"/>
                    <a:pt x="154" y="8"/>
                    <a:pt x="154" y="8"/>
                  </a:cubicBezTo>
                  <a:cubicBezTo>
                    <a:pt x="155" y="8"/>
                    <a:pt x="155" y="6"/>
                    <a:pt x="156" y="6"/>
                  </a:cubicBezTo>
                  <a:cubicBezTo>
                    <a:pt x="156" y="5"/>
                    <a:pt x="156" y="3"/>
                    <a:pt x="157" y="3"/>
                  </a:cubicBezTo>
                  <a:cubicBezTo>
                    <a:pt x="157" y="2"/>
                    <a:pt x="159" y="1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60" y="0"/>
                    <a:pt x="161" y="0"/>
                    <a:pt x="162" y="0"/>
                  </a:cubicBezTo>
                  <a:cubicBezTo>
                    <a:pt x="163" y="1"/>
                    <a:pt x="165" y="3"/>
                    <a:pt x="166" y="4"/>
                  </a:cubicBezTo>
                  <a:cubicBezTo>
                    <a:pt x="168" y="5"/>
                    <a:pt x="171" y="6"/>
                    <a:pt x="174" y="8"/>
                  </a:cubicBezTo>
                  <a:cubicBezTo>
                    <a:pt x="174" y="8"/>
                    <a:pt x="177" y="9"/>
                    <a:pt x="177" y="10"/>
                  </a:cubicBezTo>
                  <a:cubicBezTo>
                    <a:pt x="178" y="10"/>
                    <a:pt x="180" y="12"/>
                    <a:pt x="181" y="13"/>
                  </a:cubicBezTo>
                  <a:cubicBezTo>
                    <a:pt x="181" y="13"/>
                    <a:pt x="182" y="15"/>
                    <a:pt x="182" y="16"/>
                  </a:cubicBezTo>
                  <a:cubicBezTo>
                    <a:pt x="182" y="18"/>
                    <a:pt x="182" y="20"/>
                    <a:pt x="182" y="22"/>
                  </a:cubicBezTo>
                  <a:cubicBezTo>
                    <a:pt x="182" y="22"/>
                    <a:pt x="184" y="24"/>
                    <a:pt x="184" y="25"/>
                  </a:cubicBezTo>
                  <a:cubicBezTo>
                    <a:pt x="185" y="26"/>
                    <a:pt x="187" y="29"/>
                    <a:pt x="187" y="30"/>
                  </a:cubicBezTo>
                  <a:cubicBezTo>
                    <a:pt x="188" y="30"/>
                    <a:pt x="188" y="33"/>
                    <a:pt x="189" y="34"/>
                  </a:cubicBezTo>
                  <a:cubicBezTo>
                    <a:pt x="189" y="35"/>
                    <a:pt x="190" y="37"/>
                    <a:pt x="190" y="38"/>
                  </a:cubicBezTo>
                  <a:cubicBezTo>
                    <a:pt x="191" y="38"/>
                    <a:pt x="193" y="39"/>
                    <a:pt x="193" y="40"/>
                  </a:cubicBezTo>
                  <a:cubicBezTo>
                    <a:pt x="194" y="40"/>
                    <a:pt x="197" y="41"/>
                    <a:pt x="198" y="41"/>
                  </a:cubicBezTo>
                  <a:cubicBezTo>
                    <a:pt x="199" y="42"/>
                    <a:pt x="201" y="43"/>
                    <a:pt x="201" y="44"/>
                  </a:cubicBezTo>
                  <a:cubicBezTo>
                    <a:pt x="203" y="46"/>
                    <a:pt x="204" y="51"/>
                    <a:pt x="205" y="53"/>
                  </a:cubicBezTo>
                  <a:cubicBezTo>
                    <a:pt x="206" y="55"/>
                    <a:pt x="207" y="59"/>
                    <a:pt x="208" y="61"/>
                  </a:cubicBezTo>
                  <a:cubicBezTo>
                    <a:pt x="209" y="62"/>
                    <a:pt x="210" y="64"/>
                    <a:pt x="211" y="65"/>
                  </a:cubicBezTo>
                  <a:cubicBezTo>
                    <a:pt x="212" y="66"/>
                    <a:pt x="214" y="68"/>
                    <a:pt x="216" y="69"/>
                  </a:cubicBezTo>
                  <a:cubicBezTo>
                    <a:pt x="217" y="69"/>
                    <a:pt x="220" y="71"/>
                    <a:pt x="221" y="72"/>
                  </a:cubicBezTo>
                  <a:cubicBezTo>
                    <a:pt x="223" y="73"/>
                    <a:pt x="226" y="76"/>
                    <a:pt x="227" y="78"/>
                  </a:cubicBezTo>
                  <a:cubicBezTo>
                    <a:pt x="228" y="81"/>
                    <a:pt x="230" y="85"/>
                    <a:pt x="232" y="86"/>
                  </a:cubicBezTo>
                  <a:cubicBezTo>
                    <a:pt x="232" y="88"/>
                    <a:pt x="234" y="90"/>
                    <a:pt x="236" y="91"/>
                  </a:cubicBezTo>
                  <a:cubicBezTo>
                    <a:pt x="234" y="92"/>
                    <a:pt x="232" y="93"/>
                    <a:pt x="230" y="94"/>
                  </a:cubicBezTo>
                  <a:cubicBezTo>
                    <a:pt x="230" y="94"/>
                    <a:pt x="227" y="95"/>
                    <a:pt x="227" y="96"/>
                  </a:cubicBezTo>
                  <a:cubicBezTo>
                    <a:pt x="226" y="97"/>
                    <a:pt x="224" y="99"/>
                    <a:pt x="223" y="101"/>
                  </a:cubicBezTo>
                  <a:cubicBezTo>
                    <a:pt x="223" y="101"/>
                    <a:pt x="221" y="102"/>
                    <a:pt x="221" y="102"/>
                  </a:cubicBezTo>
                  <a:cubicBezTo>
                    <a:pt x="221" y="104"/>
                    <a:pt x="220" y="106"/>
                    <a:pt x="220" y="107"/>
                  </a:cubicBezTo>
                  <a:cubicBezTo>
                    <a:pt x="220" y="108"/>
                    <a:pt x="221" y="109"/>
                    <a:pt x="221" y="111"/>
                  </a:cubicBezTo>
                  <a:cubicBezTo>
                    <a:pt x="221" y="112"/>
                    <a:pt x="220" y="115"/>
                    <a:pt x="220" y="117"/>
                  </a:cubicBezTo>
                  <a:cubicBezTo>
                    <a:pt x="220" y="118"/>
                    <a:pt x="219" y="121"/>
                    <a:pt x="219" y="122"/>
                  </a:cubicBezTo>
                  <a:cubicBezTo>
                    <a:pt x="219" y="124"/>
                    <a:pt x="220" y="128"/>
                    <a:pt x="219" y="130"/>
                  </a:cubicBezTo>
                  <a:cubicBezTo>
                    <a:pt x="219" y="130"/>
                    <a:pt x="217" y="132"/>
                    <a:pt x="217" y="132"/>
                  </a:cubicBezTo>
                  <a:cubicBezTo>
                    <a:pt x="216" y="132"/>
                    <a:pt x="213" y="132"/>
                    <a:pt x="211" y="132"/>
                  </a:cubicBezTo>
                  <a:cubicBezTo>
                    <a:pt x="210" y="131"/>
                    <a:pt x="208" y="130"/>
                    <a:pt x="208" y="130"/>
                  </a:cubicBezTo>
                  <a:cubicBezTo>
                    <a:pt x="207" y="130"/>
                    <a:pt x="204" y="131"/>
                    <a:pt x="203" y="132"/>
                  </a:cubicBezTo>
                  <a:cubicBezTo>
                    <a:pt x="202" y="132"/>
                    <a:pt x="200" y="133"/>
                    <a:pt x="199" y="134"/>
                  </a:cubicBezTo>
                  <a:cubicBezTo>
                    <a:pt x="198" y="134"/>
                    <a:pt x="197" y="135"/>
                    <a:pt x="196" y="136"/>
                  </a:cubicBezTo>
                  <a:cubicBezTo>
                    <a:pt x="195" y="137"/>
                    <a:pt x="194" y="140"/>
                    <a:pt x="193" y="141"/>
                  </a:cubicBezTo>
                  <a:cubicBezTo>
                    <a:pt x="193" y="141"/>
                    <a:pt x="192" y="142"/>
                    <a:pt x="191" y="143"/>
                  </a:cubicBezTo>
                  <a:cubicBezTo>
                    <a:pt x="191" y="144"/>
                    <a:pt x="191" y="146"/>
                    <a:pt x="191" y="147"/>
                  </a:cubicBezTo>
                  <a:cubicBezTo>
                    <a:pt x="192" y="148"/>
                    <a:pt x="193" y="148"/>
                    <a:pt x="193" y="149"/>
                  </a:cubicBezTo>
                  <a:cubicBezTo>
                    <a:pt x="193" y="150"/>
                    <a:pt x="194" y="152"/>
                    <a:pt x="194" y="153"/>
                  </a:cubicBezTo>
                  <a:cubicBezTo>
                    <a:pt x="195" y="153"/>
                    <a:pt x="196" y="154"/>
                    <a:pt x="197" y="155"/>
                  </a:cubicBezTo>
                  <a:cubicBezTo>
                    <a:pt x="197" y="156"/>
                    <a:pt x="197" y="158"/>
                    <a:pt x="197" y="159"/>
                  </a:cubicBezTo>
                  <a:cubicBezTo>
                    <a:pt x="198" y="160"/>
                    <a:pt x="200" y="161"/>
                    <a:pt x="200" y="161"/>
                  </a:cubicBezTo>
                  <a:cubicBezTo>
                    <a:pt x="200" y="163"/>
                    <a:pt x="201" y="165"/>
                    <a:pt x="201" y="166"/>
                  </a:cubicBezTo>
                  <a:cubicBezTo>
                    <a:pt x="201" y="167"/>
                    <a:pt x="200" y="168"/>
                    <a:pt x="199" y="168"/>
                  </a:cubicBezTo>
                  <a:cubicBezTo>
                    <a:pt x="198" y="169"/>
                    <a:pt x="197" y="168"/>
                    <a:pt x="196" y="169"/>
                  </a:cubicBezTo>
                  <a:cubicBezTo>
                    <a:pt x="196" y="170"/>
                    <a:pt x="197" y="171"/>
                    <a:pt x="197" y="171"/>
                  </a:cubicBezTo>
                  <a:cubicBezTo>
                    <a:pt x="197" y="173"/>
                    <a:pt x="200" y="173"/>
                    <a:pt x="200" y="174"/>
                  </a:cubicBezTo>
                  <a:cubicBezTo>
                    <a:pt x="201" y="176"/>
                    <a:pt x="203" y="178"/>
                    <a:pt x="203" y="180"/>
                  </a:cubicBezTo>
                  <a:cubicBezTo>
                    <a:pt x="203" y="181"/>
                    <a:pt x="204" y="184"/>
                    <a:pt x="204" y="186"/>
                  </a:cubicBezTo>
                  <a:cubicBezTo>
                    <a:pt x="205" y="187"/>
                    <a:pt x="206" y="189"/>
                    <a:pt x="207" y="190"/>
                  </a:cubicBezTo>
                  <a:cubicBezTo>
                    <a:pt x="207" y="191"/>
                    <a:pt x="208" y="193"/>
                    <a:pt x="208" y="194"/>
                  </a:cubicBezTo>
                  <a:cubicBezTo>
                    <a:pt x="208" y="196"/>
                    <a:pt x="208" y="200"/>
                    <a:pt x="208" y="201"/>
                  </a:cubicBezTo>
                  <a:cubicBezTo>
                    <a:pt x="208" y="202"/>
                    <a:pt x="208" y="204"/>
                    <a:pt x="208" y="205"/>
                  </a:cubicBezTo>
                  <a:cubicBezTo>
                    <a:pt x="208" y="206"/>
                    <a:pt x="208" y="207"/>
                    <a:pt x="207" y="208"/>
                  </a:cubicBezTo>
                  <a:cubicBezTo>
                    <a:pt x="207" y="210"/>
                    <a:pt x="207" y="213"/>
                    <a:pt x="207" y="214"/>
                  </a:cubicBezTo>
                  <a:cubicBezTo>
                    <a:pt x="206" y="215"/>
                    <a:pt x="204" y="217"/>
                    <a:pt x="203" y="217"/>
                  </a:cubicBezTo>
                  <a:cubicBezTo>
                    <a:pt x="201" y="217"/>
                    <a:pt x="200" y="215"/>
                    <a:pt x="199" y="215"/>
                  </a:cubicBezTo>
                  <a:cubicBezTo>
                    <a:pt x="198" y="215"/>
                    <a:pt x="197" y="216"/>
                    <a:pt x="196" y="217"/>
                  </a:cubicBezTo>
                  <a:cubicBezTo>
                    <a:pt x="195" y="217"/>
                    <a:pt x="197" y="220"/>
                    <a:pt x="196" y="220"/>
                  </a:cubicBezTo>
                  <a:cubicBezTo>
                    <a:pt x="195" y="221"/>
                    <a:pt x="193" y="220"/>
                    <a:pt x="191" y="220"/>
                  </a:cubicBezTo>
                  <a:cubicBezTo>
                    <a:pt x="190" y="219"/>
                    <a:pt x="188" y="217"/>
                    <a:pt x="188" y="218"/>
                  </a:cubicBezTo>
                  <a:cubicBezTo>
                    <a:pt x="187" y="218"/>
                    <a:pt x="185" y="220"/>
                    <a:pt x="185" y="221"/>
                  </a:cubicBezTo>
                  <a:cubicBezTo>
                    <a:pt x="184" y="223"/>
                    <a:pt x="183" y="226"/>
                    <a:pt x="182" y="227"/>
                  </a:cubicBezTo>
                  <a:cubicBezTo>
                    <a:pt x="181" y="228"/>
                    <a:pt x="178" y="231"/>
                    <a:pt x="177" y="23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52"/>
            <p:cNvSpPr>
              <a:spLocks/>
            </p:cNvSpPr>
            <p:nvPr/>
          </p:nvSpPr>
          <p:spPr bwMode="auto">
            <a:xfrm>
              <a:off x="1224" y="2734"/>
              <a:ext cx="560" cy="668"/>
            </a:xfrm>
            <a:custGeom>
              <a:avLst/>
              <a:gdLst>
                <a:gd name="T0" fmla="*/ 169 w 236"/>
                <a:gd name="T1" fmla="*/ 217 h 282"/>
                <a:gd name="T2" fmla="*/ 148 w 236"/>
                <a:gd name="T3" fmla="*/ 227 h 282"/>
                <a:gd name="T4" fmla="*/ 132 w 236"/>
                <a:gd name="T5" fmla="*/ 227 h 282"/>
                <a:gd name="T6" fmla="*/ 114 w 236"/>
                <a:gd name="T7" fmla="*/ 242 h 282"/>
                <a:gd name="T8" fmla="*/ 90 w 236"/>
                <a:gd name="T9" fmla="*/ 240 h 282"/>
                <a:gd name="T10" fmla="*/ 73 w 236"/>
                <a:gd name="T11" fmla="*/ 263 h 282"/>
                <a:gd name="T12" fmla="*/ 39 w 236"/>
                <a:gd name="T13" fmla="*/ 273 h 282"/>
                <a:gd name="T14" fmla="*/ 10 w 236"/>
                <a:gd name="T15" fmla="*/ 282 h 282"/>
                <a:gd name="T16" fmla="*/ 9 w 236"/>
                <a:gd name="T17" fmla="*/ 273 h 282"/>
                <a:gd name="T18" fmla="*/ 19 w 236"/>
                <a:gd name="T19" fmla="*/ 251 h 282"/>
                <a:gd name="T20" fmla="*/ 15 w 236"/>
                <a:gd name="T21" fmla="*/ 238 h 282"/>
                <a:gd name="T22" fmla="*/ 9 w 236"/>
                <a:gd name="T23" fmla="*/ 226 h 282"/>
                <a:gd name="T24" fmla="*/ 5 w 236"/>
                <a:gd name="T25" fmla="*/ 216 h 282"/>
                <a:gd name="T26" fmla="*/ 7 w 236"/>
                <a:gd name="T27" fmla="*/ 201 h 282"/>
                <a:gd name="T28" fmla="*/ 1 w 236"/>
                <a:gd name="T29" fmla="*/ 195 h 282"/>
                <a:gd name="T30" fmla="*/ 8 w 236"/>
                <a:gd name="T31" fmla="*/ 181 h 282"/>
                <a:gd name="T32" fmla="*/ 11 w 236"/>
                <a:gd name="T33" fmla="*/ 172 h 282"/>
                <a:gd name="T34" fmla="*/ 19 w 236"/>
                <a:gd name="T35" fmla="*/ 165 h 282"/>
                <a:gd name="T36" fmla="*/ 26 w 236"/>
                <a:gd name="T37" fmla="*/ 154 h 282"/>
                <a:gd name="T38" fmla="*/ 22 w 236"/>
                <a:gd name="T39" fmla="*/ 141 h 282"/>
                <a:gd name="T40" fmla="*/ 28 w 236"/>
                <a:gd name="T41" fmla="*/ 141 h 282"/>
                <a:gd name="T42" fmla="*/ 39 w 236"/>
                <a:gd name="T43" fmla="*/ 145 h 282"/>
                <a:gd name="T44" fmla="*/ 33 w 236"/>
                <a:gd name="T45" fmla="*/ 132 h 282"/>
                <a:gd name="T46" fmla="*/ 31 w 236"/>
                <a:gd name="T47" fmla="*/ 122 h 282"/>
                <a:gd name="T48" fmla="*/ 39 w 236"/>
                <a:gd name="T49" fmla="*/ 121 h 282"/>
                <a:gd name="T50" fmla="*/ 50 w 236"/>
                <a:gd name="T51" fmla="*/ 115 h 282"/>
                <a:gd name="T52" fmla="*/ 54 w 236"/>
                <a:gd name="T53" fmla="*/ 127 h 282"/>
                <a:gd name="T54" fmla="*/ 60 w 236"/>
                <a:gd name="T55" fmla="*/ 122 h 282"/>
                <a:gd name="T56" fmla="*/ 68 w 236"/>
                <a:gd name="T57" fmla="*/ 120 h 282"/>
                <a:gd name="T58" fmla="*/ 77 w 236"/>
                <a:gd name="T59" fmla="*/ 114 h 282"/>
                <a:gd name="T60" fmla="*/ 76 w 236"/>
                <a:gd name="T61" fmla="*/ 99 h 282"/>
                <a:gd name="T62" fmla="*/ 74 w 236"/>
                <a:gd name="T63" fmla="*/ 89 h 282"/>
                <a:gd name="T64" fmla="*/ 82 w 236"/>
                <a:gd name="T65" fmla="*/ 94 h 282"/>
                <a:gd name="T66" fmla="*/ 76 w 236"/>
                <a:gd name="T67" fmla="*/ 85 h 282"/>
                <a:gd name="T68" fmla="*/ 80 w 236"/>
                <a:gd name="T69" fmla="*/ 86 h 282"/>
                <a:gd name="T70" fmla="*/ 86 w 236"/>
                <a:gd name="T71" fmla="*/ 86 h 282"/>
                <a:gd name="T72" fmla="*/ 91 w 236"/>
                <a:gd name="T73" fmla="*/ 75 h 282"/>
                <a:gd name="T74" fmla="*/ 94 w 236"/>
                <a:gd name="T75" fmla="*/ 65 h 282"/>
                <a:gd name="T76" fmla="*/ 102 w 236"/>
                <a:gd name="T77" fmla="*/ 62 h 282"/>
                <a:gd name="T78" fmla="*/ 106 w 236"/>
                <a:gd name="T79" fmla="*/ 69 h 282"/>
                <a:gd name="T80" fmla="*/ 110 w 236"/>
                <a:gd name="T81" fmla="*/ 61 h 282"/>
                <a:gd name="T82" fmla="*/ 114 w 236"/>
                <a:gd name="T83" fmla="*/ 53 h 282"/>
                <a:gd name="T84" fmla="*/ 116 w 236"/>
                <a:gd name="T85" fmla="*/ 48 h 282"/>
                <a:gd name="T86" fmla="*/ 120 w 236"/>
                <a:gd name="T87" fmla="*/ 43 h 282"/>
                <a:gd name="T88" fmla="*/ 132 w 236"/>
                <a:gd name="T89" fmla="*/ 36 h 282"/>
                <a:gd name="T90" fmla="*/ 141 w 236"/>
                <a:gd name="T91" fmla="*/ 33 h 282"/>
                <a:gd name="T92" fmla="*/ 140 w 236"/>
                <a:gd name="T93" fmla="*/ 20 h 282"/>
                <a:gd name="T94" fmla="*/ 148 w 236"/>
                <a:gd name="T95" fmla="*/ 17 h 282"/>
                <a:gd name="T96" fmla="*/ 153 w 236"/>
                <a:gd name="T97" fmla="*/ 13 h 282"/>
                <a:gd name="T98" fmla="*/ 157 w 236"/>
                <a:gd name="T99" fmla="*/ 3 h 282"/>
                <a:gd name="T100" fmla="*/ 174 w 236"/>
                <a:gd name="T101" fmla="*/ 8 h 282"/>
                <a:gd name="T102" fmla="*/ 184 w 236"/>
                <a:gd name="T103" fmla="*/ 25 h 282"/>
                <a:gd name="T104" fmla="*/ 198 w 236"/>
                <a:gd name="T105" fmla="*/ 41 h 282"/>
                <a:gd name="T106" fmla="*/ 216 w 236"/>
                <a:gd name="T107" fmla="*/ 69 h 282"/>
                <a:gd name="T108" fmla="*/ 230 w 236"/>
                <a:gd name="T109" fmla="*/ 94 h 282"/>
                <a:gd name="T110" fmla="*/ 221 w 236"/>
                <a:gd name="T111" fmla="*/ 111 h 282"/>
                <a:gd name="T112" fmla="*/ 211 w 236"/>
                <a:gd name="T113" fmla="*/ 132 h 282"/>
                <a:gd name="T114" fmla="*/ 193 w 236"/>
                <a:gd name="T115" fmla="*/ 141 h 282"/>
                <a:gd name="T116" fmla="*/ 197 w 236"/>
                <a:gd name="T117" fmla="*/ 155 h 282"/>
                <a:gd name="T118" fmla="*/ 196 w 236"/>
                <a:gd name="T119" fmla="*/ 169 h 282"/>
                <a:gd name="T120" fmla="*/ 207 w 236"/>
                <a:gd name="T121" fmla="*/ 190 h 282"/>
                <a:gd name="T122" fmla="*/ 207 w 236"/>
                <a:gd name="T123" fmla="*/ 214 h 282"/>
                <a:gd name="T124" fmla="*/ 191 w 236"/>
                <a:gd name="T125" fmla="*/ 22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6" h="282">
                  <a:moveTo>
                    <a:pt x="177" y="233"/>
                  </a:moveTo>
                  <a:cubicBezTo>
                    <a:pt x="176" y="231"/>
                    <a:pt x="174" y="230"/>
                    <a:pt x="174" y="229"/>
                  </a:cubicBezTo>
                  <a:cubicBezTo>
                    <a:pt x="173" y="229"/>
                    <a:pt x="171" y="226"/>
                    <a:pt x="171" y="225"/>
                  </a:cubicBezTo>
                  <a:cubicBezTo>
                    <a:pt x="171" y="224"/>
                    <a:pt x="172" y="221"/>
                    <a:pt x="171" y="220"/>
                  </a:cubicBezTo>
                  <a:cubicBezTo>
                    <a:pt x="171" y="219"/>
                    <a:pt x="170" y="217"/>
                    <a:pt x="169" y="217"/>
                  </a:cubicBezTo>
                  <a:cubicBezTo>
                    <a:pt x="168" y="216"/>
                    <a:pt x="166" y="216"/>
                    <a:pt x="165" y="217"/>
                  </a:cubicBezTo>
                  <a:cubicBezTo>
                    <a:pt x="164" y="217"/>
                    <a:pt x="162" y="220"/>
                    <a:pt x="161" y="221"/>
                  </a:cubicBezTo>
                  <a:cubicBezTo>
                    <a:pt x="160" y="222"/>
                    <a:pt x="158" y="224"/>
                    <a:pt x="157" y="225"/>
                  </a:cubicBezTo>
                  <a:cubicBezTo>
                    <a:pt x="156" y="226"/>
                    <a:pt x="153" y="226"/>
                    <a:pt x="152" y="226"/>
                  </a:cubicBezTo>
                  <a:cubicBezTo>
                    <a:pt x="151" y="226"/>
                    <a:pt x="149" y="226"/>
                    <a:pt x="148" y="227"/>
                  </a:cubicBezTo>
                  <a:cubicBezTo>
                    <a:pt x="148" y="227"/>
                    <a:pt x="147" y="229"/>
                    <a:pt x="146" y="229"/>
                  </a:cubicBezTo>
                  <a:cubicBezTo>
                    <a:pt x="146" y="229"/>
                    <a:pt x="143" y="229"/>
                    <a:pt x="142" y="229"/>
                  </a:cubicBezTo>
                  <a:cubicBezTo>
                    <a:pt x="141" y="229"/>
                    <a:pt x="139" y="226"/>
                    <a:pt x="138" y="226"/>
                  </a:cubicBezTo>
                  <a:cubicBezTo>
                    <a:pt x="138" y="226"/>
                    <a:pt x="136" y="226"/>
                    <a:pt x="135" y="226"/>
                  </a:cubicBezTo>
                  <a:cubicBezTo>
                    <a:pt x="134" y="226"/>
                    <a:pt x="132" y="227"/>
                    <a:pt x="132" y="227"/>
                  </a:cubicBezTo>
                  <a:cubicBezTo>
                    <a:pt x="132" y="228"/>
                    <a:pt x="132" y="231"/>
                    <a:pt x="132" y="231"/>
                  </a:cubicBezTo>
                  <a:cubicBezTo>
                    <a:pt x="132" y="233"/>
                    <a:pt x="130" y="235"/>
                    <a:pt x="130" y="236"/>
                  </a:cubicBezTo>
                  <a:cubicBezTo>
                    <a:pt x="129" y="236"/>
                    <a:pt x="129" y="236"/>
                    <a:pt x="129" y="236"/>
                  </a:cubicBezTo>
                  <a:cubicBezTo>
                    <a:pt x="127" y="237"/>
                    <a:pt x="123" y="237"/>
                    <a:pt x="122" y="238"/>
                  </a:cubicBezTo>
                  <a:cubicBezTo>
                    <a:pt x="120" y="239"/>
                    <a:pt x="116" y="242"/>
                    <a:pt x="114" y="242"/>
                  </a:cubicBezTo>
                  <a:cubicBezTo>
                    <a:pt x="113" y="243"/>
                    <a:pt x="110" y="244"/>
                    <a:pt x="109" y="244"/>
                  </a:cubicBezTo>
                  <a:cubicBezTo>
                    <a:pt x="107" y="244"/>
                    <a:pt x="102" y="243"/>
                    <a:pt x="100" y="242"/>
                  </a:cubicBezTo>
                  <a:cubicBezTo>
                    <a:pt x="99" y="242"/>
                    <a:pt x="97" y="240"/>
                    <a:pt x="96" y="240"/>
                  </a:cubicBezTo>
                  <a:cubicBezTo>
                    <a:pt x="96" y="239"/>
                    <a:pt x="94" y="238"/>
                    <a:pt x="93" y="238"/>
                  </a:cubicBezTo>
                  <a:cubicBezTo>
                    <a:pt x="92" y="238"/>
                    <a:pt x="90" y="239"/>
                    <a:pt x="90" y="240"/>
                  </a:cubicBezTo>
                  <a:cubicBezTo>
                    <a:pt x="89" y="242"/>
                    <a:pt x="89" y="244"/>
                    <a:pt x="89" y="246"/>
                  </a:cubicBezTo>
                  <a:cubicBezTo>
                    <a:pt x="88" y="247"/>
                    <a:pt x="86" y="249"/>
                    <a:pt x="85" y="250"/>
                  </a:cubicBezTo>
                  <a:cubicBezTo>
                    <a:pt x="84" y="250"/>
                    <a:pt x="82" y="252"/>
                    <a:pt x="81" y="253"/>
                  </a:cubicBezTo>
                  <a:cubicBezTo>
                    <a:pt x="81" y="254"/>
                    <a:pt x="80" y="256"/>
                    <a:pt x="78" y="257"/>
                  </a:cubicBezTo>
                  <a:cubicBezTo>
                    <a:pt x="77" y="259"/>
                    <a:pt x="74" y="262"/>
                    <a:pt x="73" y="263"/>
                  </a:cubicBezTo>
                  <a:cubicBezTo>
                    <a:pt x="71" y="265"/>
                    <a:pt x="67" y="267"/>
                    <a:pt x="65" y="269"/>
                  </a:cubicBezTo>
                  <a:cubicBezTo>
                    <a:pt x="64" y="270"/>
                    <a:pt x="62" y="273"/>
                    <a:pt x="60" y="274"/>
                  </a:cubicBezTo>
                  <a:cubicBezTo>
                    <a:pt x="59" y="276"/>
                    <a:pt x="55" y="279"/>
                    <a:pt x="54" y="279"/>
                  </a:cubicBezTo>
                  <a:cubicBezTo>
                    <a:pt x="52" y="279"/>
                    <a:pt x="49" y="277"/>
                    <a:pt x="48" y="276"/>
                  </a:cubicBezTo>
                  <a:cubicBezTo>
                    <a:pt x="45" y="276"/>
                    <a:pt x="41" y="273"/>
                    <a:pt x="39" y="273"/>
                  </a:cubicBezTo>
                  <a:cubicBezTo>
                    <a:pt x="37" y="273"/>
                    <a:pt x="34" y="273"/>
                    <a:pt x="32" y="273"/>
                  </a:cubicBezTo>
                  <a:cubicBezTo>
                    <a:pt x="30" y="273"/>
                    <a:pt x="27" y="272"/>
                    <a:pt x="26" y="272"/>
                  </a:cubicBezTo>
                  <a:cubicBezTo>
                    <a:pt x="24" y="272"/>
                    <a:pt x="21" y="275"/>
                    <a:pt x="19" y="276"/>
                  </a:cubicBezTo>
                  <a:cubicBezTo>
                    <a:pt x="18" y="277"/>
                    <a:pt x="17" y="280"/>
                    <a:pt x="15" y="280"/>
                  </a:cubicBezTo>
                  <a:cubicBezTo>
                    <a:pt x="15" y="281"/>
                    <a:pt x="12" y="282"/>
                    <a:pt x="10" y="282"/>
                  </a:cubicBezTo>
                  <a:cubicBezTo>
                    <a:pt x="10" y="281"/>
                    <a:pt x="12" y="280"/>
                    <a:pt x="12" y="280"/>
                  </a:cubicBezTo>
                  <a:cubicBezTo>
                    <a:pt x="12" y="280"/>
                    <a:pt x="11" y="279"/>
                    <a:pt x="11" y="278"/>
                  </a:cubicBezTo>
                  <a:cubicBezTo>
                    <a:pt x="10" y="277"/>
                    <a:pt x="10" y="277"/>
                    <a:pt x="10" y="277"/>
                  </a:cubicBezTo>
                  <a:cubicBezTo>
                    <a:pt x="9" y="277"/>
                    <a:pt x="9" y="276"/>
                    <a:pt x="9" y="276"/>
                  </a:cubicBezTo>
                  <a:cubicBezTo>
                    <a:pt x="8" y="275"/>
                    <a:pt x="9" y="274"/>
                    <a:pt x="9" y="273"/>
                  </a:cubicBezTo>
                  <a:cubicBezTo>
                    <a:pt x="9" y="272"/>
                    <a:pt x="10" y="269"/>
                    <a:pt x="11" y="268"/>
                  </a:cubicBezTo>
                  <a:cubicBezTo>
                    <a:pt x="12" y="267"/>
                    <a:pt x="12" y="264"/>
                    <a:pt x="12" y="263"/>
                  </a:cubicBezTo>
                  <a:cubicBezTo>
                    <a:pt x="12" y="262"/>
                    <a:pt x="13" y="260"/>
                    <a:pt x="13" y="260"/>
                  </a:cubicBezTo>
                  <a:cubicBezTo>
                    <a:pt x="13" y="258"/>
                    <a:pt x="14" y="253"/>
                    <a:pt x="15" y="252"/>
                  </a:cubicBezTo>
                  <a:cubicBezTo>
                    <a:pt x="16" y="251"/>
                    <a:pt x="18" y="252"/>
                    <a:pt x="19" y="251"/>
                  </a:cubicBezTo>
                  <a:cubicBezTo>
                    <a:pt x="19" y="250"/>
                    <a:pt x="19" y="249"/>
                    <a:pt x="19" y="248"/>
                  </a:cubicBezTo>
                  <a:cubicBezTo>
                    <a:pt x="19" y="247"/>
                    <a:pt x="17" y="247"/>
                    <a:pt x="17" y="246"/>
                  </a:cubicBezTo>
                  <a:cubicBezTo>
                    <a:pt x="16" y="246"/>
                    <a:pt x="17" y="244"/>
                    <a:pt x="16" y="244"/>
                  </a:cubicBezTo>
                  <a:cubicBezTo>
                    <a:pt x="16" y="243"/>
                    <a:pt x="15" y="243"/>
                    <a:pt x="15" y="242"/>
                  </a:cubicBezTo>
                  <a:cubicBezTo>
                    <a:pt x="14" y="241"/>
                    <a:pt x="15" y="239"/>
                    <a:pt x="15" y="238"/>
                  </a:cubicBezTo>
                  <a:cubicBezTo>
                    <a:pt x="15" y="237"/>
                    <a:pt x="16" y="234"/>
                    <a:pt x="16" y="233"/>
                  </a:cubicBezTo>
                  <a:cubicBezTo>
                    <a:pt x="16" y="233"/>
                    <a:pt x="16" y="231"/>
                    <a:pt x="15" y="231"/>
                  </a:cubicBezTo>
                  <a:cubicBezTo>
                    <a:pt x="15" y="230"/>
                    <a:pt x="13" y="230"/>
                    <a:pt x="12" y="229"/>
                  </a:cubicBezTo>
                  <a:cubicBezTo>
                    <a:pt x="12" y="229"/>
                    <a:pt x="12" y="228"/>
                    <a:pt x="12" y="227"/>
                  </a:cubicBezTo>
                  <a:cubicBezTo>
                    <a:pt x="11" y="227"/>
                    <a:pt x="9" y="227"/>
                    <a:pt x="9" y="226"/>
                  </a:cubicBezTo>
                  <a:cubicBezTo>
                    <a:pt x="8" y="226"/>
                    <a:pt x="9" y="224"/>
                    <a:pt x="9" y="223"/>
                  </a:cubicBezTo>
                  <a:cubicBezTo>
                    <a:pt x="9" y="223"/>
                    <a:pt x="8" y="222"/>
                    <a:pt x="7" y="221"/>
                  </a:cubicBezTo>
                  <a:cubicBezTo>
                    <a:pt x="6" y="221"/>
                    <a:pt x="5" y="223"/>
                    <a:pt x="5" y="222"/>
                  </a:cubicBezTo>
                  <a:cubicBezTo>
                    <a:pt x="4" y="221"/>
                    <a:pt x="4" y="220"/>
                    <a:pt x="4" y="219"/>
                  </a:cubicBezTo>
                  <a:cubicBezTo>
                    <a:pt x="4" y="218"/>
                    <a:pt x="5" y="216"/>
                    <a:pt x="5" y="216"/>
                  </a:cubicBezTo>
                  <a:cubicBezTo>
                    <a:pt x="5" y="214"/>
                    <a:pt x="3" y="213"/>
                    <a:pt x="3" y="212"/>
                  </a:cubicBezTo>
                  <a:cubicBezTo>
                    <a:pt x="3" y="211"/>
                    <a:pt x="3" y="210"/>
                    <a:pt x="3" y="209"/>
                  </a:cubicBezTo>
                  <a:cubicBezTo>
                    <a:pt x="3" y="209"/>
                    <a:pt x="3" y="208"/>
                    <a:pt x="3" y="207"/>
                  </a:cubicBezTo>
                  <a:cubicBezTo>
                    <a:pt x="3" y="206"/>
                    <a:pt x="4" y="205"/>
                    <a:pt x="5" y="204"/>
                  </a:cubicBezTo>
                  <a:cubicBezTo>
                    <a:pt x="5" y="203"/>
                    <a:pt x="6" y="202"/>
                    <a:pt x="7" y="201"/>
                  </a:cubicBezTo>
                  <a:cubicBezTo>
                    <a:pt x="8" y="201"/>
                    <a:pt x="9" y="200"/>
                    <a:pt x="9" y="199"/>
                  </a:cubicBezTo>
                  <a:cubicBezTo>
                    <a:pt x="9" y="198"/>
                    <a:pt x="8" y="198"/>
                    <a:pt x="8" y="197"/>
                  </a:cubicBezTo>
                  <a:cubicBezTo>
                    <a:pt x="6" y="197"/>
                    <a:pt x="5" y="197"/>
                    <a:pt x="4" y="197"/>
                  </a:cubicBezTo>
                  <a:cubicBezTo>
                    <a:pt x="4" y="197"/>
                    <a:pt x="3" y="198"/>
                    <a:pt x="2" y="198"/>
                  </a:cubicBezTo>
                  <a:cubicBezTo>
                    <a:pt x="2" y="197"/>
                    <a:pt x="1" y="196"/>
                    <a:pt x="1" y="195"/>
                  </a:cubicBezTo>
                  <a:cubicBezTo>
                    <a:pt x="0" y="194"/>
                    <a:pt x="0" y="191"/>
                    <a:pt x="1" y="190"/>
                  </a:cubicBezTo>
                  <a:cubicBezTo>
                    <a:pt x="1" y="190"/>
                    <a:pt x="2" y="188"/>
                    <a:pt x="2" y="188"/>
                  </a:cubicBezTo>
                  <a:cubicBezTo>
                    <a:pt x="3" y="188"/>
                    <a:pt x="4" y="187"/>
                    <a:pt x="5" y="187"/>
                  </a:cubicBezTo>
                  <a:cubicBezTo>
                    <a:pt x="6" y="186"/>
                    <a:pt x="8" y="184"/>
                    <a:pt x="8" y="183"/>
                  </a:cubicBezTo>
                  <a:cubicBezTo>
                    <a:pt x="8" y="183"/>
                    <a:pt x="8" y="181"/>
                    <a:pt x="8" y="181"/>
                  </a:cubicBezTo>
                  <a:cubicBezTo>
                    <a:pt x="7" y="180"/>
                    <a:pt x="5" y="181"/>
                    <a:pt x="5" y="180"/>
                  </a:cubicBezTo>
                  <a:cubicBezTo>
                    <a:pt x="5" y="180"/>
                    <a:pt x="5" y="178"/>
                    <a:pt x="5" y="177"/>
                  </a:cubicBezTo>
                  <a:cubicBezTo>
                    <a:pt x="5" y="176"/>
                    <a:pt x="6" y="174"/>
                    <a:pt x="6" y="174"/>
                  </a:cubicBezTo>
                  <a:cubicBezTo>
                    <a:pt x="7" y="174"/>
                    <a:pt x="8" y="174"/>
                    <a:pt x="9" y="174"/>
                  </a:cubicBezTo>
                  <a:cubicBezTo>
                    <a:pt x="9" y="174"/>
                    <a:pt x="10" y="173"/>
                    <a:pt x="11" y="172"/>
                  </a:cubicBezTo>
                  <a:cubicBezTo>
                    <a:pt x="12" y="171"/>
                    <a:pt x="12" y="170"/>
                    <a:pt x="12" y="168"/>
                  </a:cubicBezTo>
                  <a:cubicBezTo>
                    <a:pt x="12" y="168"/>
                    <a:pt x="12" y="166"/>
                    <a:pt x="12" y="165"/>
                  </a:cubicBezTo>
                  <a:cubicBezTo>
                    <a:pt x="12" y="165"/>
                    <a:pt x="13" y="164"/>
                    <a:pt x="13" y="164"/>
                  </a:cubicBezTo>
                  <a:cubicBezTo>
                    <a:pt x="14" y="164"/>
                    <a:pt x="15" y="164"/>
                    <a:pt x="16" y="164"/>
                  </a:cubicBezTo>
                  <a:cubicBezTo>
                    <a:pt x="17" y="164"/>
                    <a:pt x="18" y="165"/>
                    <a:pt x="19" y="165"/>
                  </a:cubicBezTo>
                  <a:cubicBezTo>
                    <a:pt x="19" y="166"/>
                    <a:pt x="21" y="165"/>
                    <a:pt x="21" y="165"/>
                  </a:cubicBezTo>
                  <a:cubicBezTo>
                    <a:pt x="21" y="164"/>
                    <a:pt x="22" y="163"/>
                    <a:pt x="22" y="162"/>
                  </a:cubicBezTo>
                  <a:cubicBezTo>
                    <a:pt x="22" y="161"/>
                    <a:pt x="22" y="158"/>
                    <a:pt x="22" y="157"/>
                  </a:cubicBezTo>
                  <a:cubicBezTo>
                    <a:pt x="22" y="157"/>
                    <a:pt x="23" y="156"/>
                    <a:pt x="23" y="155"/>
                  </a:cubicBezTo>
                  <a:cubicBezTo>
                    <a:pt x="24" y="155"/>
                    <a:pt x="25" y="155"/>
                    <a:pt x="26" y="154"/>
                  </a:cubicBezTo>
                  <a:cubicBezTo>
                    <a:pt x="26" y="154"/>
                    <a:pt x="26" y="152"/>
                    <a:pt x="26" y="151"/>
                  </a:cubicBezTo>
                  <a:cubicBezTo>
                    <a:pt x="26" y="151"/>
                    <a:pt x="26" y="150"/>
                    <a:pt x="25" y="149"/>
                  </a:cubicBezTo>
                  <a:cubicBezTo>
                    <a:pt x="25" y="148"/>
                    <a:pt x="26" y="145"/>
                    <a:pt x="25" y="144"/>
                  </a:cubicBezTo>
                  <a:cubicBezTo>
                    <a:pt x="25" y="144"/>
                    <a:pt x="23" y="144"/>
                    <a:pt x="22" y="144"/>
                  </a:cubicBezTo>
                  <a:cubicBezTo>
                    <a:pt x="22" y="143"/>
                    <a:pt x="22" y="141"/>
                    <a:pt x="22" y="141"/>
                  </a:cubicBezTo>
                  <a:cubicBezTo>
                    <a:pt x="22" y="140"/>
                    <a:pt x="23" y="139"/>
                    <a:pt x="23" y="138"/>
                  </a:cubicBezTo>
                  <a:cubicBezTo>
                    <a:pt x="24" y="138"/>
                    <a:pt x="24" y="139"/>
                    <a:pt x="25" y="140"/>
                  </a:cubicBezTo>
                  <a:cubicBezTo>
                    <a:pt x="25" y="141"/>
                    <a:pt x="25" y="141"/>
                    <a:pt x="25" y="141"/>
                  </a:cubicBezTo>
                  <a:cubicBezTo>
                    <a:pt x="25" y="141"/>
                    <a:pt x="25" y="141"/>
                    <a:pt x="26" y="141"/>
                  </a:cubicBezTo>
                  <a:cubicBezTo>
                    <a:pt x="26" y="141"/>
                    <a:pt x="28" y="141"/>
                    <a:pt x="28" y="141"/>
                  </a:cubicBezTo>
                  <a:cubicBezTo>
                    <a:pt x="29" y="141"/>
                    <a:pt x="29" y="139"/>
                    <a:pt x="30" y="138"/>
                  </a:cubicBezTo>
                  <a:cubicBezTo>
                    <a:pt x="31" y="139"/>
                    <a:pt x="31" y="139"/>
                    <a:pt x="31" y="139"/>
                  </a:cubicBezTo>
                  <a:cubicBezTo>
                    <a:pt x="32" y="140"/>
                    <a:pt x="32" y="142"/>
                    <a:pt x="33" y="142"/>
                  </a:cubicBezTo>
                  <a:cubicBezTo>
                    <a:pt x="34" y="143"/>
                    <a:pt x="34" y="144"/>
                    <a:pt x="35" y="145"/>
                  </a:cubicBezTo>
                  <a:cubicBezTo>
                    <a:pt x="36" y="145"/>
                    <a:pt x="38" y="146"/>
                    <a:pt x="39" y="145"/>
                  </a:cubicBezTo>
                  <a:cubicBezTo>
                    <a:pt x="39" y="145"/>
                    <a:pt x="40" y="144"/>
                    <a:pt x="40" y="143"/>
                  </a:cubicBezTo>
                  <a:cubicBezTo>
                    <a:pt x="40" y="142"/>
                    <a:pt x="39" y="141"/>
                    <a:pt x="39" y="140"/>
                  </a:cubicBezTo>
                  <a:cubicBezTo>
                    <a:pt x="38" y="140"/>
                    <a:pt x="37" y="139"/>
                    <a:pt x="36" y="138"/>
                  </a:cubicBezTo>
                  <a:cubicBezTo>
                    <a:pt x="36" y="138"/>
                    <a:pt x="35" y="137"/>
                    <a:pt x="35" y="136"/>
                  </a:cubicBezTo>
                  <a:cubicBezTo>
                    <a:pt x="34" y="135"/>
                    <a:pt x="34" y="134"/>
                    <a:pt x="33" y="132"/>
                  </a:cubicBezTo>
                  <a:cubicBezTo>
                    <a:pt x="32" y="132"/>
                    <a:pt x="32" y="131"/>
                    <a:pt x="31" y="131"/>
                  </a:cubicBezTo>
                  <a:cubicBezTo>
                    <a:pt x="31" y="130"/>
                    <a:pt x="31" y="130"/>
                    <a:pt x="31" y="129"/>
                  </a:cubicBezTo>
                  <a:cubicBezTo>
                    <a:pt x="30" y="128"/>
                    <a:pt x="29" y="127"/>
                    <a:pt x="29" y="127"/>
                  </a:cubicBezTo>
                  <a:cubicBezTo>
                    <a:pt x="29" y="126"/>
                    <a:pt x="31" y="125"/>
                    <a:pt x="31" y="125"/>
                  </a:cubicBezTo>
                  <a:cubicBezTo>
                    <a:pt x="31" y="124"/>
                    <a:pt x="31" y="123"/>
                    <a:pt x="31" y="122"/>
                  </a:cubicBezTo>
                  <a:cubicBezTo>
                    <a:pt x="30" y="122"/>
                    <a:pt x="30" y="121"/>
                    <a:pt x="31" y="120"/>
                  </a:cubicBezTo>
                  <a:cubicBezTo>
                    <a:pt x="31" y="120"/>
                    <a:pt x="32" y="118"/>
                    <a:pt x="33" y="118"/>
                  </a:cubicBezTo>
                  <a:cubicBezTo>
                    <a:pt x="34" y="118"/>
                    <a:pt x="35" y="120"/>
                    <a:pt x="36" y="121"/>
                  </a:cubicBezTo>
                  <a:cubicBezTo>
                    <a:pt x="36" y="121"/>
                    <a:pt x="37" y="122"/>
                    <a:pt x="38" y="122"/>
                  </a:cubicBezTo>
                  <a:cubicBezTo>
                    <a:pt x="38" y="122"/>
                    <a:pt x="39" y="121"/>
                    <a:pt x="39" y="121"/>
                  </a:cubicBezTo>
                  <a:cubicBezTo>
                    <a:pt x="40" y="121"/>
                    <a:pt x="42" y="122"/>
                    <a:pt x="42" y="121"/>
                  </a:cubicBezTo>
                  <a:cubicBezTo>
                    <a:pt x="43" y="121"/>
                    <a:pt x="42" y="119"/>
                    <a:pt x="43" y="118"/>
                  </a:cubicBezTo>
                  <a:cubicBezTo>
                    <a:pt x="44" y="117"/>
                    <a:pt x="45" y="117"/>
                    <a:pt x="46" y="117"/>
                  </a:cubicBezTo>
                  <a:cubicBezTo>
                    <a:pt x="47" y="117"/>
                    <a:pt x="48" y="117"/>
                    <a:pt x="49" y="117"/>
                  </a:cubicBezTo>
                  <a:cubicBezTo>
                    <a:pt x="49" y="117"/>
                    <a:pt x="50" y="115"/>
                    <a:pt x="50" y="115"/>
                  </a:cubicBezTo>
                  <a:cubicBezTo>
                    <a:pt x="51" y="115"/>
                    <a:pt x="52" y="115"/>
                    <a:pt x="52" y="116"/>
                  </a:cubicBezTo>
                  <a:cubicBezTo>
                    <a:pt x="54" y="117"/>
                    <a:pt x="53" y="119"/>
                    <a:pt x="53" y="120"/>
                  </a:cubicBezTo>
                  <a:cubicBezTo>
                    <a:pt x="52" y="121"/>
                    <a:pt x="52" y="122"/>
                    <a:pt x="52" y="123"/>
                  </a:cubicBezTo>
                  <a:cubicBezTo>
                    <a:pt x="52" y="124"/>
                    <a:pt x="52" y="125"/>
                    <a:pt x="53" y="125"/>
                  </a:cubicBezTo>
                  <a:cubicBezTo>
                    <a:pt x="53" y="126"/>
                    <a:pt x="54" y="126"/>
                    <a:pt x="54" y="127"/>
                  </a:cubicBezTo>
                  <a:cubicBezTo>
                    <a:pt x="55" y="127"/>
                    <a:pt x="55" y="128"/>
                    <a:pt x="56" y="129"/>
                  </a:cubicBezTo>
                  <a:cubicBezTo>
                    <a:pt x="57" y="130"/>
                    <a:pt x="57" y="131"/>
                    <a:pt x="58" y="130"/>
                  </a:cubicBezTo>
                  <a:cubicBezTo>
                    <a:pt x="59" y="130"/>
                    <a:pt x="58" y="127"/>
                    <a:pt x="58" y="127"/>
                  </a:cubicBezTo>
                  <a:cubicBezTo>
                    <a:pt x="58" y="126"/>
                    <a:pt x="58" y="125"/>
                    <a:pt x="58" y="124"/>
                  </a:cubicBezTo>
                  <a:cubicBezTo>
                    <a:pt x="58" y="124"/>
                    <a:pt x="60" y="122"/>
                    <a:pt x="60" y="122"/>
                  </a:cubicBezTo>
                  <a:cubicBezTo>
                    <a:pt x="60" y="121"/>
                    <a:pt x="60" y="120"/>
                    <a:pt x="61" y="119"/>
                  </a:cubicBezTo>
                  <a:cubicBezTo>
                    <a:pt x="61" y="118"/>
                    <a:pt x="63" y="118"/>
                    <a:pt x="63" y="118"/>
                  </a:cubicBezTo>
                  <a:cubicBezTo>
                    <a:pt x="64" y="118"/>
                    <a:pt x="64" y="120"/>
                    <a:pt x="64" y="120"/>
                  </a:cubicBezTo>
                  <a:cubicBezTo>
                    <a:pt x="65" y="120"/>
                    <a:pt x="65" y="118"/>
                    <a:pt x="66" y="118"/>
                  </a:cubicBezTo>
                  <a:cubicBezTo>
                    <a:pt x="67" y="118"/>
                    <a:pt x="67" y="120"/>
                    <a:pt x="68" y="120"/>
                  </a:cubicBezTo>
                  <a:cubicBezTo>
                    <a:pt x="69" y="120"/>
                    <a:pt x="71" y="120"/>
                    <a:pt x="71" y="119"/>
                  </a:cubicBezTo>
                  <a:cubicBezTo>
                    <a:pt x="72" y="119"/>
                    <a:pt x="73" y="117"/>
                    <a:pt x="73" y="117"/>
                  </a:cubicBezTo>
                  <a:cubicBezTo>
                    <a:pt x="73" y="116"/>
                    <a:pt x="73" y="115"/>
                    <a:pt x="73" y="114"/>
                  </a:cubicBezTo>
                  <a:cubicBezTo>
                    <a:pt x="74" y="113"/>
                    <a:pt x="75" y="112"/>
                    <a:pt x="76" y="112"/>
                  </a:cubicBezTo>
                  <a:cubicBezTo>
                    <a:pt x="76" y="112"/>
                    <a:pt x="76" y="113"/>
                    <a:pt x="77" y="114"/>
                  </a:cubicBezTo>
                  <a:cubicBezTo>
                    <a:pt x="77" y="114"/>
                    <a:pt x="79" y="115"/>
                    <a:pt x="80" y="114"/>
                  </a:cubicBezTo>
                  <a:cubicBezTo>
                    <a:pt x="80" y="114"/>
                    <a:pt x="81" y="111"/>
                    <a:pt x="81" y="110"/>
                  </a:cubicBezTo>
                  <a:cubicBezTo>
                    <a:pt x="81" y="109"/>
                    <a:pt x="81" y="107"/>
                    <a:pt x="81" y="105"/>
                  </a:cubicBezTo>
                  <a:cubicBezTo>
                    <a:pt x="81" y="104"/>
                    <a:pt x="80" y="103"/>
                    <a:pt x="79" y="102"/>
                  </a:cubicBezTo>
                  <a:cubicBezTo>
                    <a:pt x="78" y="102"/>
                    <a:pt x="77" y="100"/>
                    <a:pt x="76" y="99"/>
                  </a:cubicBezTo>
                  <a:cubicBezTo>
                    <a:pt x="75" y="99"/>
                    <a:pt x="73" y="97"/>
                    <a:pt x="73" y="97"/>
                  </a:cubicBezTo>
                  <a:cubicBezTo>
                    <a:pt x="72" y="96"/>
                    <a:pt x="71" y="95"/>
                    <a:pt x="71" y="94"/>
                  </a:cubicBezTo>
                  <a:cubicBezTo>
                    <a:pt x="71" y="94"/>
                    <a:pt x="71" y="93"/>
                    <a:pt x="71" y="92"/>
                  </a:cubicBezTo>
                  <a:cubicBezTo>
                    <a:pt x="71" y="92"/>
                    <a:pt x="71" y="90"/>
                    <a:pt x="71" y="89"/>
                  </a:cubicBezTo>
                  <a:cubicBezTo>
                    <a:pt x="72" y="89"/>
                    <a:pt x="74" y="89"/>
                    <a:pt x="74" y="89"/>
                  </a:cubicBezTo>
                  <a:cubicBezTo>
                    <a:pt x="75" y="89"/>
                    <a:pt x="76" y="90"/>
                    <a:pt x="77" y="91"/>
                  </a:cubicBezTo>
                  <a:cubicBezTo>
                    <a:pt x="77" y="91"/>
                    <a:pt x="77" y="92"/>
                    <a:pt x="77" y="93"/>
                  </a:cubicBezTo>
                  <a:cubicBezTo>
                    <a:pt x="78" y="94"/>
                    <a:pt x="78" y="95"/>
                    <a:pt x="79" y="95"/>
                  </a:cubicBezTo>
                  <a:cubicBezTo>
                    <a:pt x="80" y="95"/>
                    <a:pt x="81" y="95"/>
                    <a:pt x="81" y="95"/>
                  </a:cubicBezTo>
                  <a:cubicBezTo>
                    <a:pt x="81" y="95"/>
                    <a:pt x="82" y="94"/>
                    <a:pt x="82" y="94"/>
                  </a:cubicBezTo>
                  <a:cubicBezTo>
                    <a:pt x="83" y="93"/>
                    <a:pt x="81" y="92"/>
                    <a:pt x="81" y="91"/>
                  </a:cubicBezTo>
                  <a:cubicBezTo>
                    <a:pt x="81" y="91"/>
                    <a:pt x="80" y="91"/>
                    <a:pt x="79" y="90"/>
                  </a:cubicBezTo>
                  <a:cubicBezTo>
                    <a:pt x="78" y="89"/>
                    <a:pt x="78" y="88"/>
                    <a:pt x="78" y="88"/>
                  </a:cubicBezTo>
                  <a:cubicBezTo>
                    <a:pt x="77" y="88"/>
                    <a:pt x="77" y="87"/>
                    <a:pt x="76" y="86"/>
                  </a:cubicBezTo>
                  <a:cubicBezTo>
                    <a:pt x="76" y="86"/>
                    <a:pt x="76" y="85"/>
                    <a:pt x="76" y="85"/>
                  </a:cubicBezTo>
                  <a:cubicBezTo>
                    <a:pt x="76" y="85"/>
                    <a:pt x="76" y="84"/>
                    <a:pt x="76" y="83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8" y="82"/>
                    <a:pt x="79" y="82"/>
                    <a:pt x="79" y="82"/>
                  </a:cubicBezTo>
                  <a:cubicBezTo>
                    <a:pt x="80" y="82"/>
                    <a:pt x="80" y="84"/>
                    <a:pt x="80" y="84"/>
                  </a:cubicBezTo>
                  <a:cubicBezTo>
                    <a:pt x="80" y="84"/>
                    <a:pt x="80" y="85"/>
                    <a:pt x="80" y="86"/>
                  </a:cubicBezTo>
                  <a:cubicBezTo>
                    <a:pt x="81" y="86"/>
                    <a:pt x="82" y="86"/>
                    <a:pt x="82" y="86"/>
                  </a:cubicBezTo>
                  <a:cubicBezTo>
                    <a:pt x="83" y="87"/>
                    <a:pt x="83" y="88"/>
                    <a:pt x="83" y="88"/>
                  </a:cubicBezTo>
                  <a:cubicBezTo>
                    <a:pt x="83" y="88"/>
                    <a:pt x="83" y="89"/>
                    <a:pt x="84" y="89"/>
                  </a:cubicBezTo>
                  <a:cubicBezTo>
                    <a:pt x="84" y="89"/>
                    <a:pt x="84" y="89"/>
                    <a:pt x="85" y="89"/>
                  </a:cubicBezTo>
                  <a:cubicBezTo>
                    <a:pt x="86" y="89"/>
                    <a:pt x="86" y="87"/>
                    <a:pt x="86" y="86"/>
                  </a:cubicBezTo>
                  <a:cubicBezTo>
                    <a:pt x="86" y="86"/>
                    <a:pt x="86" y="84"/>
                    <a:pt x="86" y="84"/>
                  </a:cubicBezTo>
                  <a:cubicBezTo>
                    <a:pt x="86" y="83"/>
                    <a:pt x="86" y="81"/>
                    <a:pt x="86" y="81"/>
                  </a:cubicBezTo>
                  <a:cubicBezTo>
                    <a:pt x="86" y="80"/>
                    <a:pt x="87" y="78"/>
                    <a:pt x="87" y="78"/>
                  </a:cubicBezTo>
                  <a:cubicBezTo>
                    <a:pt x="88" y="77"/>
                    <a:pt x="89" y="76"/>
                    <a:pt x="89" y="75"/>
                  </a:cubicBezTo>
                  <a:cubicBezTo>
                    <a:pt x="90" y="75"/>
                    <a:pt x="91" y="75"/>
                    <a:pt x="91" y="75"/>
                  </a:cubicBezTo>
                  <a:cubicBezTo>
                    <a:pt x="91" y="74"/>
                    <a:pt x="91" y="73"/>
                    <a:pt x="91" y="72"/>
                  </a:cubicBezTo>
                  <a:cubicBezTo>
                    <a:pt x="91" y="72"/>
                    <a:pt x="90" y="71"/>
                    <a:pt x="90" y="71"/>
                  </a:cubicBezTo>
                  <a:cubicBezTo>
                    <a:pt x="90" y="70"/>
                    <a:pt x="90" y="68"/>
                    <a:pt x="90" y="68"/>
                  </a:cubicBezTo>
                  <a:cubicBezTo>
                    <a:pt x="91" y="67"/>
                    <a:pt x="91" y="66"/>
                    <a:pt x="91" y="65"/>
                  </a:cubicBezTo>
                  <a:cubicBezTo>
                    <a:pt x="92" y="65"/>
                    <a:pt x="93" y="65"/>
                    <a:pt x="94" y="65"/>
                  </a:cubicBezTo>
                  <a:cubicBezTo>
                    <a:pt x="94" y="65"/>
                    <a:pt x="95" y="64"/>
                    <a:pt x="95" y="63"/>
                  </a:cubicBezTo>
                  <a:cubicBezTo>
                    <a:pt x="95" y="62"/>
                    <a:pt x="94" y="61"/>
                    <a:pt x="94" y="61"/>
                  </a:cubicBezTo>
                  <a:cubicBezTo>
                    <a:pt x="95" y="61"/>
                    <a:pt x="96" y="60"/>
                    <a:pt x="97" y="60"/>
                  </a:cubicBezTo>
                  <a:cubicBezTo>
                    <a:pt x="97" y="60"/>
                    <a:pt x="99" y="60"/>
                    <a:pt x="100" y="60"/>
                  </a:cubicBezTo>
                  <a:cubicBezTo>
                    <a:pt x="100" y="60"/>
                    <a:pt x="102" y="61"/>
                    <a:pt x="102" y="62"/>
                  </a:cubicBezTo>
                  <a:cubicBezTo>
                    <a:pt x="102" y="62"/>
                    <a:pt x="102" y="64"/>
                    <a:pt x="102" y="64"/>
                  </a:cubicBezTo>
                  <a:cubicBezTo>
                    <a:pt x="102" y="65"/>
                    <a:pt x="102" y="65"/>
                    <a:pt x="102" y="66"/>
                  </a:cubicBezTo>
                  <a:cubicBezTo>
                    <a:pt x="102" y="66"/>
                    <a:pt x="103" y="67"/>
                    <a:pt x="103" y="68"/>
                  </a:cubicBezTo>
                  <a:cubicBezTo>
                    <a:pt x="103" y="68"/>
                    <a:pt x="102" y="69"/>
                    <a:pt x="103" y="70"/>
                  </a:cubicBezTo>
                  <a:cubicBezTo>
                    <a:pt x="103" y="71"/>
                    <a:pt x="105" y="69"/>
                    <a:pt x="106" y="69"/>
                  </a:cubicBezTo>
                  <a:cubicBezTo>
                    <a:pt x="106" y="69"/>
                    <a:pt x="106" y="68"/>
                    <a:pt x="107" y="67"/>
                  </a:cubicBezTo>
                  <a:cubicBezTo>
                    <a:pt x="107" y="66"/>
                    <a:pt x="107" y="66"/>
                    <a:pt x="107" y="66"/>
                  </a:cubicBezTo>
                  <a:cubicBezTo>
                    <a:pt x="108" y="65"/>
                    <a:pt x="109" y="64"/>
                    <a:pt x="109" y="64"/>
                  </a:cubicBezTo>
                  <a:cubicBezTo>
                    <a:pt x="109" y="63"/>
                    <a:pt x="109" y="62"/>
                    <a:pt x="109" y="61"/>
                  </a:cubicBezTo>
                  <a:cubicBezTo>
                    <a:pt x="110" y="61"/>
                    <a:pt x="110" y="61"/>
                    <a:pt x="110" y="61"/>
                  </a:cubicBezTo>
                  <a:cubicBezTo>
                    <a:pt x="111" y="61"/>
                    <a:pt x="113" y="61"/>
                    <a:pt x="113" y="60"/>
                  </a:cubicBezTo>
                  <a:cubicBezTo>
                    <a:pt x="112" y="59"/>
                    <a:pt x="112" y="59"/>
                    <a:pt x="112" y="59"/>
                  </a:cubicBezTo>
                  <a:cubicBezTo>
                    <a:pt x="112" y="58"/>
                    <a:pt x="110" y="57"/>
                    <a:pt x="110" y="56"/>
                  </a:cubicBezTo>
                  <a:cubicBezTo>
                    <a:pt x="110" y="56"/>
                    <a:pt x="112" y="55"/>
                    <a:pt x="112" y="55"/>
                  </a:cubicBezTo>
                  <a:cubicBezTo>
                    <a:pt x="113" y="55"/>
                    <a:pt x="114" y="54"/>
                    <a:pt x="114" y="53"/>
                  </a:cubicBezTo>
                  <a:cubicBezTo>
                    <a:pt x="115" y="53"/>
                    <a:pt x="115" y="52"/>
                    <a:pt x="115" y="52"/>
                  </a:cubicBezTo>
                  <a:cubicBezTo>
                    <a:pt x="115" y="51"/>
                    <a:pt x="113" y="51"/>
                    <a:pt x="113" y="49"/>
                  </a:cubicBezTo>
                  <a:cubicBezTo>
                    <a:pt x="113" y="48"/>
                    <a:pt x="113" y="48"/>
                    <a:pt x="113" y="48"/>
                  </a:cubicBezTo>
                  <a:cubicBezTo>
                    <a:pt x="113" y="47"/>
                    <a:pt x="115" y="47"/>
                    <a:pt x="115" y="47"/>
                  </a:cubicBezTo>
                  <a:cubicBezTo>
                    <a:pt x="116" y="48"/>
                    <a:pt x="116" y="48"/>
                    <a:pt x="116" y="48"/>
                  </a:cubicBezTo>
                  <a:cubicBezTo>
                    <a:pt x="117" y="49"/>
                    <a:pt x="116" y="50"/>
                    <a:pt x="117" y="51"/>
                  </a:cubicBezTo>
                  <a:cubicBezTo>
                    <a:pt x="118" y="51"/>
                    <a:pt x="118" y="51"/>
                    <a:pt x="118" y="51"/>
                  </a:cubicBezTo>
                  <a:cubicBezTo>
                    <a:pt x="119" y="51"/>
                    <a:pt x="119" y="49"/>
                    <a:pt x="119" y="49"/>
                  </a:cubicBezTo>
                  <a:cubicBezTo>
                    <a:pt x="119" y="48"/>
                    <a:pt x="119" y="47"/>
                    <a:pt x="119" y="47"/>
                  </a:cubicBezTo>
                  <a:cubicBezTo>
                    <a:pt x="119" y="46"/>
                    <a:pt x="119" y="44"/>
                    <a:pt x="120" y="43"/>
                  </a:cubicBezTo>
                  <a:cubicBezTo>
                    <a:pt x="120" y="42"/>
                    <a:pt x="122" y="42"/>
                    <a:pt x="123" y="41"/>
                  </a:cubicBezTo>
                  <a:cubicBezTo>
                    <a:pt x="124" y="41"/>
                    <a:pt x="126" y="41"/>
                    <a:pt x="126" y="40"/>
                  </a:cubicBezTo>
                  <a:cubicBezTo>
                    <a:pt x="126" y="39"/>
                    <a:pt x="127" y="38"/>
                    <a:pt x="127" y="38"/>
                  </a:cubicBezTo>
                  <a:cubicBezTo>
                    <a:pt x="128" y="37"/>
                    <a:pt x="129" y="36"/>
                    <a:pt x="129" y="36"/>
                  </a:cubicBezTo>
                  <a:cubicBezTo>
                    <a:pt x="130" y="35"/>
                    <a:pt x="132" y="36"/>
                    <a:pt x="132" y="36"/>
                  </a:cubicBezTo>
                  <a:cubicBezTo>
                    <a:pt x="133" y="36"/>
                    <a:pt x="134" y="36"/>
                    <a:pt x="135" y="36"/>
                  </a:cubicBezTo>
                  <a:cubicBezTo>
                    <a:pt x="135" y="35"/>
                    <a:pt x="136" y="33"/>
                    <a:pt x="136" y="33"/>
                  </a:cubicBezTo>
                  <a:cubicBezTo>
                    <a:pt x="137" y="33"/>
                    <a:pt x="138" y="33"/>
                    <a:pt x="139" y="33"/>
                  </a:cubicBezTo>
                  <a:cubicBezTo>
                    <a:pt x="139" y="33"/>
                    <a:pt x="139" y="34"/>
                    <a:pt x="139" y="34"/>
                  </a:cubicBezTo>
                  <a:cubicBezTo>
                    <a:pt x="140" y="35"/>
                    <a:pt x="141" y="33"/>
                    <a:pt x="141" y="33"/>
                  </a:cubicBezTo>
                  <a:cubicBezTo>
                    <a:pt x="142" y="32"/>
                    <a:pt x="143" y="31"/>
                    <a:pt x="143" y="30"/>
                  </a:cubicBezTo>
                  <a:cubicBezTo>
                    <a:pt x="142" y="29"/>
                    <a:pt x="140" y="29"/>
                    <a:pt x="140" y="29"/>
                  </a:cubicBezTo>
                  <a:cubicBezTo>
                    <a:pt x="139" y="28"/>
                    <a:pt x="141" y="26"/>
                    <a:pt x="141" y="26"/>
                  </a:cubicBezTo>
                  <a:cubicBezTo>
                    <a:pt x="141" y="25"/>
                    <a:pt x="140" y="23"/>
                    <a:pt x="140" y="23"/>
                  </a:cubicBezTo>
                  <a:cubicBezTo>
                    <a:pt x="140" y="22"/>
                    <a:pt x="140" y="20"/>
                    <a:pt x="140" y="20"/>
                  </a:cubicBezTo>
                  <a:cubicBezTo>
                    <a:pt x="140" y="19"/>
                    <a:pt x="140" y="17"/>
                    <a:pt x="141" y="16"/>
                  </a:cubicBezTo>
                  <a:cubicBezTo>
                    <a:pt x="141" y="16"/>
                    <a:pt x="142" y="15"/>
                    <a:pt x="142" y="15"/>
                  </a:cubicBezTo>
                  <a:cubicBezTo>
                    <a:pt x="143" y="15"/>
                    <a:pt x="143" y="15"/>
                    <a:pt x="144" y="16"/>
                  </a:cubicBezTo>
                  <a:cubicBezTo>
                    <a:pt x="145" y="16"/>
                    <a:pt x="145" y="17"/>
                    <a:pt x="145" y="17"/>
                  </a:cubicBezTo>
                  <a:cubicBezTo>
                    <a:pt x="146" y="17"/>
                    <a:pt x="148" y="17"/>
                    <a:pt x="148" y="17"/>
                  </a:cubicBezTo>
                  <a:cubicBezTo>
                    <a:pt x="149" y="17"/>
                    <a:pt x="149" y="18"/>
                    <a:pt x="150" y="18"/>
                  </a:cubicBezTo>
                  <a:cubicBezTo>
                    <a:pt x="151" y="18"/>
                    <a:pt x="152" y="19"/>
                    <a:pt x="152" y="18"/>
                  </a:cubicBezTo>
                  <a:cubicBezTo>
                    <a:pt x="153" y="18"/>
                    <a:pt x="154" y="18"/>
                    <a:pt x="154" y="17"/>
                  </a:cubicBezTo>
                  <a:cubicBezTo>
                    <a:pt x="155" y="16"/>
                    <a:pt x="155" y="15"/>
                    <a:pt x="154" y="14"/>
                  </a:cubicBezTo>
                  <a:cubicBezTo>
                    <a:pt x="154" y="14"/>
                    <a:pt x="154" y="13"/>
                    <a:pt x="153" y="13"/>
                  </a:cubicBezTo>
                  <a:cubicBezTo>
                    <a:pt x="153" y="12"/>
                    <a:pt x="152" y="12"/>
                    <a:pt x="152" y="11"/>
                  </a:cubicBezTo>
                  <a:cubicBezTo>
                    <a:pt x="152" y="10"/>
                    <a:pt x="152" y="9"/>
                    <a:pt x="152" y="9"/>
                  </a:cubicBezTo>
                  <a:cubicBezTo>
                    <a:pt x="152" y="9"/>
                    <a:pt x="154" y="8"/>
                    <a:pt x="154" y="8"/>
                  </a:cubicBezTo>
                  <a:cubicBezTo>
                    <a:pt x="155" y="8"/>
                    <a:pt x="155" y="6"/>
                    <a:pt x="156" y="6"/>
                  </a:cubicBezTo>
                  <a:cubicBezTo>
                    <a:pt x="156" y="5"/>
                    <a:pt x="156" y="3"/>
                    <a:pt x="157" y="3"/>
                  </a:cubicBezTo>
                  <a:cubicBezTo>
                    <a:pt x="157" y="2"/>
                    <a:pt x="159" y="1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60" y="0"/>
                    <a:pt x="161" y="0"/>
                    <a:pt x="162" y="0"/>
                  </a:cubicBezTo>
                  <a:cubicBezTo>
                    <a:pt x="163" y="1"/>
                    <a:pt x="165" y="3"/>
                    <a:pt x="166" y="4"/>
                  </a:cubicBezTo>
                  <a:cubicBezTo>
                    <a:pt x="168" y="5"/>
                    <a:pt x="171" y="6"/>
                    <a:pt x="174" y="8"/>
                  </a:cubicBezTo>
                  <a:cubicBezTo>
                    <a:pt x="174" y="8"/>
                    <a:pt x="177" y="9"/>
                    <a:pt x="177" y="10"/>
                  </a:cubicBezTo>
                  <a:cubicBezTo>
                    <a:pt x="178" y="10"/>
                    <a:pt x="180" y="12"/>
                    <a:pt x="181" y="13"/>
                  </a:cubicBezTo>
                  <a:cubicBezTo>
                    <a:pt x="181" y="13"/>
                    <a:pt x="182" y="15"/>
                    <a:pt x="182" y="16"/>
                  </a:cubicBezTo>
                  <a:cubicBezTo>
                    <a:pt x="182" y="18"/>
                    <a:pt x="182" y="20"/>
                    <a:pt x="182" y="22"/>
                  </a:cubicBezTo>
                  <a:cubicBezTo>
                    <a:pt x="182" y="22"/>
                    <a:pt x="184" y="24"/>
                    <a:pt x="184" y="25"/>
                  </a:cubicBezTo>
                  <a:cubicBezTo>
                    <a:pt x="185" y="26"/>
                    <a:pt x="187" y="29"/>
                    <a:pt x="187" y="30"/>
                  </a:cubicBezTo>
                  <a:cubicBezTo>
                    <a:pt x="188" y="30"/>
                    <a:pt x="188" y="33"/>
                    <a:pt x="189" y="34"/>
                  </a:cubicBezTo>
                  <a:cubicBezTo>
                    <a:pt x="189" y="35"/>
                    <a:pt x="190" y="37"/>
                    <a:pt x="190" y="38"/>
                  </a:cubicBezTo>
                  <a:cubicBezTo>
                    <a:pt x="191" y="38"/>
                    <a:pt x="193" y="39"/>
                    <a:pt x="193" y="40"/>
                  </a:cubicBezTo>
                  <a:cubicBezTo>
                    <a:pt x="194" y="40"/>
                    <a:pt x="197" y="41"/>
                    <a:pt x="198" y="41"/>
                  </a:cubicBezTo>
                  <a:cubicBezTo>
                    <a:pt x="199" y="42"/>
                    <a:pt x="201" y="43"/>
                    <a:pt x="201" y="44"/>
                  </a:cubicBezTo>
                  <a:cubicBezTo>
                    <a:pt x="203" y="46"/>
                    <a:pt x="204" y="51"/>
                    <a:pt x="205" y="53"/>
                  </a:cubicBezTo>
                  <a:cubicBezTo>
                    <a:pt x="206" y="55"/>
                    <a:pt x="207" y="59"/>
                    <a:pt x="208" y="61"/>
                  </a:cubicBezTo>
                  <a:cubicBezTo>
                    <a:pt x="209" y="62"/>
                    <a:pt x="210" y="64"/>
                    <a:pt x="211" y="65"/>
                  </a:cubicBezTo>
                  <a:cubicBezTo>
                    <a:pt x="212" y="66"/>
                    <a:pt x="214" y="68"/>
                    <a:pt x="216" y="69"/>
                  </a:cubicBezTo>
                  <a:cubicBezTo>
                    <a:pt x="217" y="69"/>
                    <a:pt x="220" y="71"/>
                    <a:pt x="221" y="72"/>
                  </a:cubicBezTo>
                  <a:cubicBezTo>
                    <a:pt x="223" y="73"/>
                    <a:pt x="226" y="76"/>
                    <a:pt x="227" y="78"/>
                  </a:cubicBezTo>
                  <a:cubicBezTo>
                    <a:pt x="228" y="81"/>
                    <a:pt x="230" y="85"/>
                    <a:pt x="232" y="86"/>
                  </a:cubicBezTo>
                  <a:cubicBezTo>
                    <a:pt x="232" y="88"/>
                    <a:pt x="234" y="90"/>
                    <a:pt x="236" y="91"/>
                  </a:cubicBezTo>
                  <a:cubicBezTo>
                    <a:pt x="234" y="92"/>
                    <a:pt x="232" y="93"/>
                    <a:pt x="230" y="94"/>
                  </a:cubicBezTo>
                  <a:cubicBezTo>
                    <a:pt x="230" y="94"/>
                    <a:pt x="227" y="95"/>
                    <a:pt x="227" y="96"/>
                  </a:cubicBezTo>
                  <a:cubicBezTo>
                    <a:pt x="226" y="97"/>
                    <a:pt x="224" y="99"/>
                    <a:pt x="223" y="101"/>
                  </a:cubicBezTo>
                  <a:cubicBezTo>
                    <a:pt x="223" y="101"/>
                    <a:pt x="221" y="102"/>
                    <a:pt x="221" y="102"/>
                  </a:cubicBezTo>
                  <a:cubicBezTo>
                    <a:pt x="221" y="104"/>
                    <a:pt x="220" y="106"/>
                    <a:pt x="220" y="107"/>
                  </a:cubicBezTo>
                  <a:cubicBezTo>
                    <a:pt x="220" y="108"/>
                    <a:pt x="221" y="109"/>
                    <a:pt x="221" y="111"/>
                  </a:cubicBezTo>
                  <a:cubicBezTo>
                    <a:pt x="221" y="112"/>
                    <a:pt x="220" y="115"/>
                    <a:pt x="220" y="117"/>
                  </a:cubicBezTo>
                  <a:cubicBezTo>
                    <a:pt x="220" y="118"/>
                    <a:pt x="219" y="121"/>
                    <a:pt x="219" y="122"/>
                  </a:cubicBezTo>
                  <a:cubicBezTo>
                    <a:pt x="219" y="124"/>
                    <a:pt x="220" y="128"/>
                    <a:pt x="219" y="130"/>
                  </a:cubicBezTo>
                  <a:cubicBezTo>
                    <a:pt x="219" y="130"/>
                    <a:pt x="217" y="132"/>
                    <a:pt x="217" y="132"/>
                  </a:cubicBezTo>
                  <a:cubicBezTo>
                    <a:pt x="216" y="132"/>
                    <a:pt x="213" y="132"/>
                    <a:pt x="211" y="132"/>
                  </a:cubicBezTo>
                  <a:cubicBezTo>
                    <a:pt x="210" y="131"/>
                    <a:pt x="208" y="130"/>
                    <a:pt x="208" y="130"/>
                  </a:cubicBezTo>
                  <a:cubicBezTo>
                    <a:pt x="207" y="130"/>
                    <a:pt x="204" y="131"/>
                    <a:pt x="203" y="132"/>
                  </a:cubicBezTo>
                  <a:cubicBezTo>
                    <a:pt x="202" y="132"/>
                    <a:pt x="200" y="133"/>
                    <a:pt x="199" y="134"/>
                  </a:cubicBezTo>
                  <a:cubicBezTo>
                    <a:pt x="198" y="134"/>
                    <a:pt x="197" y="135"/>
                    <a:pt x="196" y="136"/>
                  </a:cubicBezTo>
                  <a:cubicBezTo>
                    <a:pt x="195" y="137"/>
                    <a:pt x="194" y="140"/>
                    <a:pt x="193" y="141"/>
                  </a:cubicBezTo>
                  <a:cubicBezTo>
                    <a:pt x="193" y="141"/>
                    <a:pt x="192" y="142"/>
                    <a:pt x="191" y="143"/>
                  </a:cubicBezTo>
                  <a:cubicBezTo>
                    <a:pt x="191" y="144"/>
                    <a:pt x="191" y="146"/>
                    <a:pt x="191" y="147"/>
                  </a:cubicBezTo>
                  <a:cubicBezTo>
                    <a:pt x="192" y="148"/>
                    <a:pt x="193" y="148"/>
                    <a:pt x="193" y="149"/>
                  </a:cubicBezTo>
                  <a:cubicBezTo>
                    <a:pt x="193" y="150"/>
                    <a:pt x="194" y="152"/>
                    <a:pt x="194" y="153"/>
                  </a:cubicBezTo>
                  <a:cubicBezTo>
                    <a:pt x="195" y="153"/>
                    <a:pt x="196" y="154"/>
                    <a:pt x="197" y="155"/>
                  </a:cubicBezTo>
                  <a:cubicBezTo>
                    <a:pt x="197" y="156"/>
                    <a:pt x="197" y="158"/>
                    <a:pt x="197" y="159"/>
                  </a:cubicBezTo>
                  <a:cubicBezTo>
                    <a:pt x="198" y="160"/>
                    <a:pt x="200" y="161"/>
                    <a:pt x="200" y="161"/>
                  </a:cubicBezTo>
                  <a:cubicBezTo>
                    <a:pt x="200" y="163"/>
                    <a:pt x="201" y="165"/>
                    <a:pt x="201" y="166"/>
                  </a:cubicBezTo>
                  <a:cubicBezTo>
                    <a:pt x="201" y="167"/>
                    <a:pt x="200" y="168"/>
                    <a:pt x="199" y="168"/>
                  </a:cubicBezTo>
                  <a:cubicBezTo>
                    <a:pt x="198" y="169"/>
                    <a:pt x="197" y="168"/>
                    <a:pt x="196" y="169"/>
                  </a:cubicBezTo>
                  <a:cubicBezTo>
                    <a:pt x="196" y="170"/>
                    <a:pt x="197" y="171"/>
                    <a:pt x="197" y="171"/>
                  </a:cubicBezTo>
                  <a:cubicBezTo>
                    <a:pt x="197" y="173"/>
                    <a:pt x="200" y="173"/>
                    <a:pt x="200" y="174"/>
                  </a:cubicBezTo>
                  <a:cubicBezTo>
                    <a:pt x="201" y="176"/>
                    <a:pt x="203" y="178"/>
                    <a:pt x="203" y="180"/>
                  </a:cubicBezTo>
                  <a:cubicBezTo>
                    <a:pt x="203" y="181"/>
                    <a:pt x="204" y="184"/>
                    <a:pt x="204" y="186"/>
                  </a:cubicBezTo>
                  <a:cubicBezTo>
                    <a:pt x="205" y="187"/>
                    <a:pt x="206" y="189"/>
                    <a:pt x="207" y="190"/>
                  </a:cubicBezTo>
                  <a:cubicBezTo>
                    <a:pt x="207" y="191"/>
                    <a:pt x="208" y="193"/>
                    <a:pt x="208" y="194"/>
                  </a:cubicBezTo>
                  <a:cubicBezTo>
                    <a:pt x="208" y="196"/>
                    <a:pt x="208" y="200"/>
                    <a:pt x="208" y="201"/>
                  </a:cubicBezTo>
                  <a:cubicBezTo>
                    <a:pt x="208" y="202"/>
                    <a:pt x="208" y="204"/>
                    <a:pt x="208" y="205"/>
                  </a:cubicBezTo>
                  <a:cubicBezTo>
                    <a:pt x="208" y="206"/>
                    <a:pt x="208" y="207"/>
                    <a:pt x="207" y="208"/>
                  </a:cubicBezTo>
                  <a:cubicBezTo>
                    <a:pt x="207" y="210"/>
                    <a:pt x="207" y="213"/>
                    <a:pt x="207" y="214"/>
                  </a:cubicBezTo>
                  <a:cubicBezTo>
                    <a:pt x="206" y="215"/>
                    <a:pt x="204" y="217"/>
                    <a:pt x="203" y="217"/>
                  </a:cubicBezTo>
                  <a:cubicBezTo>
                    <a:pt x="201" y="217"/>
                    <a:pt x="200" y="215"/>
                    <a:pt x="199" y="215"/>
                  </a:cubicBezTo>
                  <a:cubicBezTo>
                    <a:pt x="198" y="215"/>
                    <a:pt x="197" y="216"/>
                    <a:pt x="196" y="217"/>
                  </a:cubicBezTo>
                  <a:cubicBezTo>
                    <a:pt x="195" y="217"/>
                    <a:pt x="197" y="220"/>
                    <a:pt x="196" y="220"/>
                  </a:cubicBezTo>
                  <a:cubicBezTo>
                    <a:pt x="195" y="221"/>
                    <a:pt x="193" y="220"/>
                    <a:pt x="191" y="220"/>
                  </a:cubicBezTo>
                  <a:cubicBezTo>
                    <a:pt x="190" y="219"/>
                    <a:pt x="188" y="217"/>
                    <a:pt x="188" y="218"/>
                  </a:cubicBezTo>
                  <a:cubicBezTo>
                    <a:pt x="187" y="218"/>
                    <a:pt x="185" y="220"/>
                    <a:pt x="185" y="221"/>
                  </a:cubicBezTo>
                  <a:cubicBezTo>
                    <a:pt x="184" y="223"/>
                    <a:pt x="183" y="226"/>
                    <a:pt x="182" y="227"/>
                  </a:cubicBezTo>
                  <a:cubicBezTo>
                    <a:pt x="181" y="228"/>
                    <a:pt x="178" y="231"/>
                    <a:pt x="177" y="23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53"/>
            <p:cNvSpPr>
              <a:spLocks/>
            </p:cNvSpPr>
            <p:nvPr/>
          </p:nvSpPr>
          <p:spPr bwMode="auto">
            <a:xfrm>
              <a:off x="1461" y="2836"/>
              <a:ext cx="26" cy="14"/>
            </a:xfrm>
            <a:custGeom>
              <a:avLst/>
              <a:gdLst>
                <a:gd name="T0" fmla="*/ 11 w 11"/>
                <a:gd name="T1" fmla="*/ 3 h 6"/>
                <a:gd name="T2" fmla="*/ 10 w 11"/>
                <a:gd name="T3" fmla="*/ 6 h 6"/>
                <a:gd name="T4" fmla="*/ 8 w 11"/>
                <a:gd name="T5" fmla="*/ 6 h 6"/>
                <a:gd name="T6" fmla="*/ 5 w 11"/>
                <a:gd name="T7" fmla="*/ 5 h 6"/>
                <a:gd name="T8" fmla="*/ 3 w 11"/>
                <a:gd name="T9" fmla="*/ 6 h 6"/>
                <a:gd name="T10" fmla="*/ 1 w 11"/>
                <a:gd name="T11" fmla="*/ 6 h 6"/>
                <a:gd name="T12" fmla="*/ 0 w 11"/>
                <a:gd name="T13" fmla="*/ 3 h 6"/>
                <a:gd name="T14" fmla="*/ 1 w 11"/>
                <a:gd name="T15" fmla="*/ 1 h 6"/>
                <a:gd name="T16" fmla="*/ 4 w 11"/>
                <a:gd name="T17" fmla="*/ 0 h 6"/>
                <a:gd name="T18" fmla="*/ 8 w 11"/>
                <a:gd name="T19" fmla="*/ 1 h 6"/>
                <a:gd name="T20" fmla="*/ 10 w 11"/>
                <a:gd name="T21" fmla="*/ 2 h 6"/>
                <a:gd name="T22" fmla="*/ 11 w 11"/>
                <a:gd name="T2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6">
                  <a:moveTo>
                    <a:pt x="11" y="3"/>
                  </a:moveTo>
                  <a:cubicBezTo>
                    <a:pt x="11" y="4"/>
                    <a:pt x="10" y="5"/>
                    <a:pt x="10" y="6"/>
                  </a:cubicBezTo>
                  <a:cubicBezTo>
                    <a:pt x="10" y="6"/>
                    <a:pt x="9" y="6"/>
                    <a:pt x="8" y="6"/>
                  </a:cubicBezTo>
                  <a:cubicBezTo>
                    <a:pt x="7" y="6"/>
                    <a:pt x="6" y="5"/>
                    <a:pt x="5" y="5"/>
                  </a:cubicBezTo>
                  <a:cubicBezTo>
                    <a:pt x="4" y="5"/>
                    <a:pt x="4" y="6"/>
                    <a:pt x="3" y="6"/>
                  </a:cubicBezTo>
                  <a:cubicBezTo>
                    <a:pt x="3" y="6"/>
                    <a:pt x="1" y="6"/>
                    <a:pt x="1" y="6"/>
                  </a:cubicBezTo>
                  <a:cubicBezTo>
                    <a:pt x="1" y="6"/>
                    <a:pt x="0" y="4"/>
                    <a:pt x="0" y="3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2" y="1"/>
                    <a:pt x="4" y="0"/>
                    <a:pt x="4" y="0"/>
                  </a:cubicBezTo>
                  <a:cubicBezTo>
                    <a:pt x="6" y="0"/>
                    <a:pt x="7" y="1"/>
                    <a:pt x="8" y="1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54"/>
            <p:cNvSpPr>
              <a:spLocks/>
            </p:cNvSpPr>
            <p:nvPr/>
          </p:nvSpPr>
          <p:spPr bwMode="auto">
            <a:xfrm>
              <a:off x="1461" y="2836"/>
              <a:ext cx="26" cy="14"/>
            </a:xfrm>
            <a:custGeom>
              <a:avLst/>
              <a:gdLst>
                <a:gd name="T0" fmla="*/ 11 w 11"/>
                <a:gd name="T1" fmla="*/ 3 h 6"/>
                <a:gd name="T2" fmla="*/ 10 w 11"/>
                <a:gd name="T3" fmla="*/ 6 h 6"/>
                <a:gd name="T4" fmla="*/ 8 w 11"/>
                <a:gd name="T5" fmla="*/ 6 h 6"/>
                <a:gd name="T6" fmla="*/ 5 w 11"/>
                <a:gd name="T7" fmla="*/ 5 h 6"/>
                <a:gd name="T8" fmla="*/ 3 w 11"/>
                <a:gd name="T9" fmla="*/ 6 h 6"/>
                <a:gd name="T10" fmla="*/ 1 w 11"/>
                <a:gd name="T11" fmla="*/ 6 h 6"/>
                <a:gd name="T12" fmla="*/ 0 w 11"/>
                <a:gd name="T13" fmla="*/ 3 h 6"/>
                <a:gd name="T14" fmla="*/ 1 w 11"/>
                <a:gd name="T15" fmla="*/ 1 h 6"/>
                <a:gd name="T16" fmla="*/ 4 w 11"/>
                <a:gd name="T17" fmla="*/ 0 h 6"/>
                <a:gd name="T18" fmla="*/ 8 w 11"/>
                <a:gd name="T19" fmla="*/ 1 h 6"/>
                <a:gd name="T20" fmla="*/ 10 w 11"/>
                <a:gd name="T21" fmla="*/ 2 h 6"/>
                <a:gd name="T22" fmla="*/ 11 w 11"/>
                <a:gd name="T2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6">
                  <a:moveTo>
                    <a:pt x="11" y="3"/>
                  </a:moveTo>
                  <a:cubicBezTo>
                    <a:pt x="11" y="4"/>
                    <a:pt x="10" y="5"/>
                    <a:pt x="10" y="6"/>
                  </a:cubicBezTo>
                  <a:cubicBezTo>
                    <a:pt x="10" y="6"/>
                    <a:pt x="9" y="6"/>
                    <a:pt x="8" y="6"/>
                  </a:cubicBezTo>
                  <a:cubicBezTo>
                    <a:pt x="7" y="6"/>
                    <a:pt x="6" y="5"/>
                    <a:pt x="5" y="5"/>
                  </a:cubicBezTo>
                  <a:cubicBezTo>
                    <a:pt x="4" y="5"/>
                    <a:pt x="4" y="6"/>
                    <a:pt x="3" y="6"/>
                  </a:cubicBezTo>
                  <a:cubicBezTo>
                    <a:pt x="3" y="6"/>
                    <a:pt x="1" y="6"/>
                    <a:pt x="1" y="6"/>
                  </a:cubicBezTo>
                  <a:cubicBezTo>
                    <a:pt x="1" y="6"/>
                    <a:pt x="0" y="4"/>
                    <a:pt x="0" y="3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2" y="1"/>
                    <a:pt x="4" y="0"/>
                    <a:pt x="4" y="0"/>
                  </a:cubicBezTo>
                  <a:cubicBezTo>
                    <a:pt x="6" y="0"/>
                    <a:pt x="7" y="1"/>
                    <a:pt x="8" y="1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55"/>
            <p:cNvSpPr>
              <a:spLocks/>
            </p:cNvSpPr>
            <p:nvPr/>
          </p:nvSpPr>
          <p:spPr bwMode="auto">
            <a:xfrm>
              <a:off x="1459" y="2855"/>
              <a:ext cx="17" cy="14"/>
            </a:xfrm>
            <a:custGeom>
              <a:avLst/>
              <a:gdLst>
                <a:gd name="T0" fmla="*/ 6 w 7"/>
                <a:gd name="T1" fmla="*/ 2 h 6"/>
                <a:gd name="T2" fmla="*/ 7 w 7"/>
                <a:gd name="T3" fmla="*/ 4 h 6"/>
                <a:gd name="T4" fmla="*/ 5 w 7"/>
                <a:gd name="T5" fmla="*/ 4 h 6"/>
                <a:gd name="T6" fmla="*/ 5 w 7"/>
                <a:gd name="T7" fmla="*/ 6 h 6"/>
                <a:gd name="T8" fmla="*/ 2 w 7"/>
                <a:gd name="T9" fmla="*/ 6 h 6"/>
                <a:gd name="T10" fmla="*/ 1 w 7"/>
                <a:gd name="T11" fmla="*/ 4 h 6"/>
                <a:gd name="T12" fmla="*/ 0 w 7"/>
                <a:gd name="T13" fmla="*/ 2 h 6"/>
                <a:gd name="T14" fmla="*/ 1 w 7"/>
                <a:gd name="T15" fmla="*/ 1 h 6"/>
                <a:gd name="T16" fmla="*/ 3 w 7"/>
                <a:gd name="T17" fmla="*/ 0 h 6"/>
                <a:gd name="T18" fmla="*/ 5 w 7"/>
                <a:gd name="T19" fmla="*/ 1 h 6"/>
                <a:gd name="T20" fmla="*/ 6 w 7"/>
                <a:gd name="T2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2"/>
                  </a:moveTo>
                  <a:cubicBezTo>
                    <a:pt x="6" y="2"/>
                    <a:pt x="7" y="3"/>
                    <a:pt x="7" y="4"/>
                  </a:cubicBezTo>
                  <a:cubicBezTo>
                    <a:pt x="7" y="4"/>
                    <a:pt x="5" y="4"/>
                    <a:pt x="5" y="4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4" y="6"/>
                    <a:pt x="2" y="6"/>
                    <a:pt x="2" y="6"/>
                  </a:cubicBezTo>
                  <a:cubicBezTo>
                    <a:pt x="2" y="5"/>
                    <a:pt x="1" y="5"/>
                    <a:pt x="1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5" y="0"/>
                    <a:pt x="5" y="1"/>
                  </a:cubicBezTo>
                  <a:cubicBezTo>
                    <a:pt x="5" y="1"/>
                    <a:pt x="6" y="1"/>
                    <a:pt x="6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56"/>
            <p:cNvSpPr>
              <a:spLocks/>
            </p:cNvSpPr>
            <p:nvPr/>
          </p:nvSpPr>
          <p:spPr bwMode="auto">
            <a:xfrm>
              <a:off x="1459" y="2855"/>
              <a:ext cx="17" cy="14"/>
            </a:xfrm>
            <a:custGeom>
              <a:avLst/>
              <a:gdLst>
                <a:gd name="T0" fmla="*/ 6 w 7"/>
                <a:gd name="T1" fmla="*/ 2 h 6"/>
                <a:gd name="T2" fmla="*/ 7 w 7"/>
                <a:gd name="T3" fmla="*/ 4 h 6"/>
                <a:gd name="T4" fmla="*/ 5 w 7"/>
                <a:gd name="T5" fmla="*/ 4 h 6"/>
                <a:gd name="T6" fmla="*/ 5 w 7"/>
                <a:gd name="T7" fmla="*/ 6 h 6"/>
                <a:gd name="T8" fmla="*/ 2 w 7"/>
                <a:gd name="T9" fmla="*/ 6 h 6"/>
                <a:gd name="T10" fmla="*/ 1 w 7"/>
                <a:gd name="T11" fmla="*/ 4 h 6"/>
                <a:gd name="T12" fmla="*/ 0 w 7"/>
                <a:gd name="T13" fmla="*/ 2 h 6"/>
                <a:gd name="T14" fmla="*/ 1 w 7"/>
                <a:gd name="T15" fmla="*/ 1 h 6"/>
                <a:gd name="T16" fmla="*/ 3 w 7"/>
                <a:gd name="T17" fmla="*/ 0 h 6"/>
                <a:gd name="T18" fmla="*/ 5 w 7"/>
                <a:gd name="T19" fmla="*/ 1 h 6"/>
                <a:gd name="T20" fmla="*/ 6 w 7"/>
                <a:gd name="T2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2"/>
                  </a:moveTo>
                  <a:cubicBezTo>
                    <a:pt x="6" y="2"/>
                    <a:pt x="7" y="3"/>
                    <a:pt x="7" y="4"/>
                  </a:cubicBezTo>
                  <a:cubicBezTo>
                    <a:pt x="7" y="4"/>
                    <a:pt x="5" y="4"/>
                    <a:pt x="5" y="4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4" y="6"/>
                    <a:pt x="2" y="6"/>
                    <a:pt x="2" y="6"/>
                  </a:cubicBezTo>
                  <a:cubicBezTo>
                    <a:pt x="2" y="5"/>
                    <a:pt x="1" y="5"/>
                    <a:pt x="1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5" y="0"/>
                    <a:pt x="5" y="1"/>
                  </a:cubicBezTo>
                  <a:cubicBezTo>
                    <a:pt x="5" y="1"/>
                    <a:pt x="6" y="1"/>
                    <a:pt x="6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57"/>
            <p:cNvSpPr>
              <a:spLocks/>
            </p:cNvSpPr>
            <p:nvPr/>
          </p:nvSpPr>
          <p:spPr bwMode="auto">
            <a:xfrm>
              <a:off x="1371" y="2987"/>
              <a:ext cx="24" cy="22"/>
            </a:xfrm>
            <a:custGeom>
              <a:avLst/>
              <a:gdLst>
                <a:gd name="T0" fmla="*/ 9 w 10"/>
                <a:gd name="T1" fmla="*/ 1 h 9"/>
                <a:gd name="T2" fmla="*/ 9 w 10"/>
                <a:gd name="T3" fmla="*/ 4 h 9"/>
                <a:gd name="T4" fmla="*/ 9 w 10"/>
                <a:gd name="T5" fmla="*/ 5 h 9"/>
                <a:gd name="T6" fmla="*/ 8 w 10"/>
                <a:gd name="T7" fmla="*/ 7 h 9"/>
                <a:gd name="T8" fmla="*/ 6 w 10"/>
                <a:gd name="T9" fmla="*/ 7 h 9"/>
                <a:gd name="T10" fmla="*/ 5 w 10"/>
                <a:gd name="T11" fmla="*/ 6 h 9"/>
                <a:gd name="T12" fmla="*/ 4 w 10"/>
                <a:gd name="T13" fmla="*/ 7 h 9"/>
                <a:gd name="T14" fmla="*/ 3 w 10"/>
                <a:gd name="T15" fmla="*/ 8 h 9"/>
                <a:gd name="T16" fmla="*/ 1 w 10"/>
                <a:gd name="T17" fmla="*/ 8 h 9"/>
                <a:gd name="T18" fmla="*/ 0 w 10"/>
                <a:gd name="T19" fmla="*/ 7 h 9"/>
                <a:gd name="T20" fmla="*/ 2 w 10"/>
                <a:gd name="T21" fmla="*/ 7 h 9"/>
                <a:gd name="T22" fmla="*/ 2 w 10"/>
                <a:gd name="T23" fmla="*/ 4 h 9"/>
                <a:gd name="T24" fmla="*/ 0 w 10"/>
                <a:gd name="T25" fmla="*/ 4 h 9"/>
                <a:gd name="T26" fmla="*/ 0 w 10"/>
                <a:gd name="T27" fmla="*/ 2 h 9"/>
                <a:gd name="T28" fmla="*/ 1 w 10"/>
                <a:gd name="T29" fmla="*/ 0 h 9"/>
                <a:gd name="T30" fmla="*/ 4 w 10"/>
                <a:gd name="T31" fmla="*/ 1 h 9"/>
                <a:gd name="T32" fmla="*/ 6 w 10"/>
                <a:gd name="T33" fmla="*/ 0 h 9"/>
                <a:gd name="T34" fmla="*/ 8 w 10"/>
                <a:gd name="T35" fmla="*/ 0 h 9"/>
                <a:gd name="T36" fmla="*/ 9 w 10"/>
                <a:gd name="T3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" h="9">
                  <a:moveTo>
                    <a:pt x="9" y="1"/>
                  </a:moveTo>
                  <a:cubicBezTo>
                    <a:pt x="10" y="2"/>
                    <a:pt x="9" y="3"/>
                    <a:pt x="9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7"/>
                    <a:pt x="7" y="7"/>
                    <a:pt x="6" y="7"/>
                  </a:cubicBezTo>
                  <a:cubicBezTo>
                    <a:pt x="6" y="7"/>
                    <a:pt x="5" y="6"/>
                    <a:pt x="5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3" y="9"/>
                    <a:pt x="2" y="9"/>
                    <a:pt x="1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2" y="7"/>
                    <a:pt x="2" y="7"/>
                  </a:cubicBezTo>
                  <a:cubicBezTo>
                    <a:pt x="2" y="6"/>
                    <a:pt x="2" y="5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5" y="1"/>
                    <a:pt x="5" y="1"/>
                    <a:pt x="6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9" y="0"/>
                    <a:pt x="9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58"/>
            <p:cNvSpPr>
              <a:spLocks/>
            </p:cNvSpPr>
            <p:nvPr/>
          </p:nvSpPr>
          <p:spPr bwMode="auto">
            <a:xfrm>
              <a:off x="1371" y="2987"/>
              <a:ext cx="24" cy="22"/>
            </a:xfrm>
            <a:custGeom>
              <a:avLst/>
              <a:gdLst>
                <a:gd name="T0" fmla="*/ 9 w 10"/>
                <a:gd name="T1" fmla="*/ 1 h 9"/>
                <a:gd name="T2" fmla="*/ 9 w 10"/>
                <a:gd name="T3" fmla="*/ 4 h 9"/>
                <a:gd name="T4" fmla="*/ 9 w 10"/>
                <a:gd name="T5" fmla="*/ 5 h 9"/>
                <a:gd name="T6" fmla="*/ 8 w 10"/>
                <a:gd name="T7" fmla="*/ 7 h 9"/>
                <a:gd name="T8" fmla="*/ 6 w 10"/>
                <a:gd name="T9" fmla="*/ 7 h 9"/>
                <a:gd name="T10" fmla="*/ 5 w 10"/>
                <a:gd name="T11" fmla="*/ 6 h 9"/>
                <a:gd name="T12" fmla="*/ 4 w 10"/>
                <a:gd name="T13" fmla="*/ 7 h 9"/>
                <a:gd name="T14" fmla="*/ 3 w 10"/>
                <a:gd name="T15" fmla="*/ 8 h 9"/>
                <a:gd name="T16" fmla="*/ 1 w 10"/>
                <a:gd name="T17" fmla="*/ 8 h 9"/>
                <a:gd name="T18" fmla="*/ 0 w 10"/>
                <a:gd name="T19" fmla="*/ 7 h 9"/>
                <a:gd name="T20" fmla="*/ 2 w 10"/>
                <a:gd name="T21" fmla="*/ 7 h 9"/>
                <a:gd name="T22" fmla="*/ 2 w 10"/>
                <a:gd name="T23" fmla="*/ 4 h 9"/>
                <a:gd name="T24" fmla="*/ 0 w 10"/>
                <a:gd name="T25" fmla="*/ 4 h 9"/>
                <a:gd name="T26" fmla="*/ 0 w 10"/>
                <a:gd name="T27" fmla="*/ 2 h 9"/>
                <a:gd name="T28" fmla="*/ 1 w 10"/>
                <a:gd name="T29" fmla="*/ 0 h 9"/>
                <a:gd name="T30" fmla="*/ 4 w 10"/>
                <a:gd name="T31" fmla="*/ 1 h 9"/>
                <a:gd name="T32" fmla="*/ 6 w 10"/>
                <a:gd name="T33" fmla="*/ 0 h 9"/>
                <a:gd name="T34" fmla="*/ 8 w 10"/>
                <a:gd name="T35" fmla="*/ 0 h 9"/>
                <a:gd name="T36" fmla="*/ 9 w 10"/>
                <a:gd name="T3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" h="9">
                  <a:moveTo>
                    <a:pt x="9" y="1"/>
                  </a:moveTo>
                  <a:cubicBezTo>
                    <a:pt x="10" y="2"/>
                    <a:pt x="9" y="3"/>
                    <a:pt x="9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7"/>
                    <a:pt x="7" y="7"/>
                    <a:pt x="6" y="7"/>
                  </a:cubicBezTo>
                  <a:cubicBezTo>
                    <a:pt x="6" y="7"/>
                    <a:pt x="5" y="6"/>
                    <a:pt x="5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3" y="9"/>
                    <a:pt x="2" y="9"/>
                    <a:pt x="1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2" y="7"/>
                    <a:pt x="2" y="7"/>
                  </a:cubicBezTo>
                  <a:cubicBezTo>
                    <a:pt x="2" y="6"/>
                    <a:pt x="2" y="5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5" y="1"/>
                    <a:pt x="5" y="1"/>
                    <a:pt x="6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9" y="0"/>
                    <a:pt x="9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59"/>
            <p:cNvSpPr>
              <a:spLocks/>
            </p:cNvSpPr>
            <p:nvPr/>
          </p:nvSpPr>
          <p:spPr bwMode="auto">
            <a:xfrm>
              <a:off x="1352" y="2969"/>
              <a:ext cx="24" cy="16"/>
            </a:xfrm>
            <a:custGeom>
              <a:avLst/>
              <a:gdLst>
                <a:gd name="T0" fmla="*/ 9 w 10"/>
                <a:gd name="T1" fmla="*/ 3 h 7"/>
                <a:gd name="T2" fmla="*/ 8 w 10"/>
                <a:gd name="T3" fmla="*/ 4 h 7"/>
                <a:gd name="T4" fmla="*/ 6 w 10"/>
                <a:gd name="T5" fmla="*/ 5 h 7"/>
                <a:gd name="T6" fmla="*/ 4 w 10"/>
                <a:gd name="T7" fmla="*/ 6 h 7"/>
                <a:gd name="T8" fmla="*/ 3 w 10"/>
                <a:gd name="T9" fmla="*/ 7 h 7"/>
                <a:gd name="T10" fmla="*/ 1 w 10"/>
                <a:gd name="T11" fmla="*/ 7 h 7"/>
                <a:gd name="T12" fmla="*/ 0 w 10"/>
                <a:gd name="T13" fmla="*/ 5 h 7"/>
                <a:gd name="T14" fmla="*/ 1 w 10"/>
                <a:gd name="T15" fmla="*/ 3 h 7"/>
                <a:gd name="T16" fmla="*/ 3 w 10"/>
                <a:gd name="T17" fmla="*/ 3 h 7"/>
                <a:gd name="T18" fmla="*/ 4 w 10"/>
                <a:gd name="T19" fmla="*/ 1 h 7"/>
                <a:gd name="T20" fmla="*/ 6 w 10"/>
                <a:gd name="T21" fmla="*/ 0 h 7"/>
                <a:gd name="T22" fmla="*/ 7 w 10"/>
                <a:gd name="T23" fmla="*/ 1 h 7"/>
                <a:gd name="T24" fmla="*/ 9 w 10"/>
                <a:gd name="T2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7">
                  <a:moveTo>
                    <a:pt x="9" y="3"/>
                  </a:moveTo>
                  <a:cubicBezTo>
                    <a:pt x="10" y="3"/>
                    <a:pt x="9" y="4"/>
                    <a:pt x="8" y="4"/>
                  </a:cubicBezTo>
                  <a:cubicBezTo>
                    <a:pt x="7" y="4"/>
                    <a:pt x="6" y="5"/>
                    <a:pt x="6" y="5"/>
                  </a:cubicBezTo>
                  <a:cubicBezTo>
                    <a:pt x="6" y="5"/>
                    <a:pt x="5" y="6"/>
                    <a:pt x="4" y="6"/>
                  </a:cubicBezTo>
                  <a:cubicBezTo>
                    <a:pt x="4" y="6"/>
                    <a:pt x="3" y="7"/>
                    <a:pt x="3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5"/>
                  </a:cubicBezTo>
                  <a:cubicBezTo>
                    <a:pt x="0" y="5"/>
                    <a:pt x="1" y="4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7" y="0"/>
                    <a:pt x="7" y="1"/>
                  </a:cubicBezTo>
                  <a:cubicBezTo>
                    <a:pt x="8" y="1"/>
                    <a:pt x="9" y="2"/>
                    <a:pt x="9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60"/>
            <p:cNvSpPr>
              <a:spLocks/>
            </p:cNvSpPr>
            <p:nvPr/>
          </p:nvSpPr>
          <p:spPr bwMode="auto">
            <a:xfrm>
              <a:off x="1352" y="2969"/>
              <a:ext cx="24" cy="16"/>
            </a:xfrm>
            <a:custGeom>
              <a:avLst/>
              <a:gdLst>
                <a:gd name="T0" fmla="*/ 9 w 10"/>
                <a:gd name="T1" fmla="*/ 3 h 7"/>
                <a:gd name="T2" fmla="*/ 8 w 10"/>
                <a:gd name="T3" fmla="*/ 4 h 7"/>
                <a:gd name="T4" fmla="*/ 6 w 10"/>
                <a:gd name="T5" fmla="*/ 5 h 7"/>
                <a:gd name="T6" fmla="*/ 4 w 10"/>
                <a:gd name="T7" fmla="*/ 6 h 7"/>
                <a:gd name="T8" fmla="*/ 3 w 10"/>
                <a:gd name="T9" fmla="*/ 7 h 7"/>
                <a:gd name="T10" fmla="*/ 1 w 10"/>
                <a:gd name="T11" fmla="*/ 7 h 7"/>
                <a:gd name="T12" fmla="*/ 0 w 10"/>
                <a:gd name="T13" fmla="*/ 5 h 7"/>
                <a:gd name="T14" fmla="*/ 1 w 10"/>
                <a:gd name="T15" fmla="*/ 3 h 7"/>
                <a:gd name="T16" fmla="*/ 3 w 10"/>
                <a:gd name="T17" fmla="*/ 3 h 7"/>
                <a:gd name="T18" fmla="*/ 4 w 10"/>
                <a:gd name="T19" fmla="*/ 1 h 7"/>
                <a:gd name="T20" fmla="*/ 6 w 10"/>
                <a:gd name="T21" fmla="*/ 0 h 7"/>
                <a:gd name="T22" fmla="*/ 7 w 10"/>
                <a:gd name="T23" fmla="*/ 1 h 7"/>
                <a:gd name="T24" fmla="*/ 9 w 10"/>
                <a:gd name="T2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7">
                  <a:moveTo>
                    <a:pt x="9" y="3"/>
                  </a:moveTo>
                  <a:cubicBezTo>
                    <a:pt x="10" y="3"/>
                    <a:pt x="9" y="4"/>
                    <a:pt x="8" y="4"/>
                  </a:cubicBezTo>
                  <a:cubicBezTo>
                    <a:pt x="7" y="4"/>
                    <a:pt x="6" y="5"/>
                    <a:pt x="6" y="5"/>
                  </a:cubicBezTo>
                  <a:cubicBezTo>
                    <a:pt x="6" y="5"/>
                    <a:pt x="5" y="6"/>
                    <a:pt x="4" y="6"/>
                  </a:cubicBezTo>
                  <a:cubicBezTo>
                    <a:pt x="4" y="6"/>
                    <a:pt x="3" y="7"/>
                    <a:pt x="3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5"/>
                  </a:cubicBezTo>
                  <a:cubicBezTo>
                    <a:pt x="0" y="5"/>
                    <a:pt x="1" y="4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7" y="0"/>
                    <a:pt x="7" y="1"/>
                  </a:cubicBezTo>
                  <a:cubicBezTo>
                    <a:pt x="8" y="1"/>
                    <a:pt x="9" y="2"/>
                    <a:pt x="9" y="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61"/>
            <p:cNvSpPr>
              <a:spLocks/>
            </p:cNvSpPr>
            <p:nvPr/>
          </p:nvSpPr>
          <p:spPr bwMode="auto">
            <a:xfrm>
              <a:off x="1307" y="2992"/>
              <a:ext cx="10" cy="14"/>
            </a:xfrm>
            <a:custGeom>
              <a:avLst/>
              <a:gdLst>
                <a:gd name="T0" fmla="*/ 4 w 4"/>
                <a:gd name="T1" fmla="*/ 2 h 6"/>
                <a:gd name="T2" fmla="*/ 4 w 4"/>
                <a:gd name="T3" fmla="*/ 4 h 6"/>
                <a:gd name="T4" fmla="*/ 3 w 4"/>
                <a:gd name="T5" fmla="*/ 6 h 6"/>
                <a:gd name="T6" fmla="*/ 2 w 4"/>
                <a:gd name="T7" fmla="*/ 5 h 6"/>
                <a:gd name="T8" fmla="*/ 0 w 4"/>
                <a:gd name="T9" fmla="*/ 4 h 6"/>
                <a:gd name="T10" fmla="*/ 0 w 4"/>
                <a:gd name="T11" fmla="*/ 2 h 6"/>
                <a:gd name="T12" fmla="*/ 2 w 4"/>
                <a:gd name="T13" fmla="*/ 0 h 6"/>
                <a:gd name="T14" fmla="*/ 3 w 4"/>
                <a:gd name="T15" fmla="*/ 0 h 6"/>
                <a:gd name="T16" fmla="*/ 4 w 4"/>
                <a:gd name="T1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4" y="2"/>
                  </a:moveTo>
                  <a:cubicBezTo>
                    <a:pt x="4" y="2"/>
                    <a:pt x="4" y="3"/>
                    <a:pt x="4" y="4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3" y="6"/>
                    <a:pt x="2" y="6"/>
                    <a:pt x="2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62"/>
            <p:cNvSpPr>
              <a:spLocks/>
            </p:cNvSpPr>
            <p:nvPr/>
          </p:nvSpPr>
          <p:spPr bwMode="auto">
            <a:xfrm>
              <a:off x="1307" y="2992"/>
              <a:ext cx="10" cy="14"/>
            </a:xfrm>
            <a:custGeom>
              <a:avLst/>
              <a:gdLst>
                <a:gd name="T0" fmla="*/ 4 w 4"/>
                <a:gd name="T1" fmla="*/ 2 h 6"/>
                <a:gd name="T2" fmla="*/ 4 w 4"/>
                <a:gd name="T3" fmla="*/ 4 h 6"/>
                <a:gd name="T4" fmla="*/ 3 w 4"/>
                <a:gd name="T5" fmla="*/ 6 h 6"/>
                <a:gd name="T6" fmla="*/ 2 w 4"/>
                <a:gd name="T7" fmla="*/ 5 h 6"/>
                <a:gd name="T8" fmla="*/ 0 w 4"/>
                <a:gd name="T9" fmla="*/ 4 h 6"/>
                <a:gd name="T10" fmla="*/ 0 w 4"/>
                <a:gd name="T11" fmla="*/ 2 h 6"/>
                <a:gd name="T12" fmla="*/ 2 w 4"/>
                <a:gd name="T13" fmla="*/ 0 h 6"/>
                <a:gd name="T14" fmla="*/ 3 w 4"/>
                <a:gd name="T15" fmla="*/ 0 h 6"/>
                <a:gd name="T16" fmla="*/ 4 w 4"/>
                <a:gd name="T1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4" y="2"/>
                  </a:moveTo>
                  <a:cubicBezTo>
                    <a:pt x="4" y="2"/>
                    <a:pt x="4" y="3"/>
                    <a:pt x="4" y="4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3" y="6"/>
                    <a:pt x="2" y="6"/>
                    <a:pt x="2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63"/>
            <p:cNvSpPr>
              <a:spLocks/>
            </p:cNvSpPr>
            <p:nvPr/>
          </p:nvSpPr>
          <p:spPr bwMode="auto">
            <a:xfrm>
              <a:off x="1236" y="2997"/>
              <a:ext cx="50" cy="40"/>
            </a:xfrm>
            <a:custGeom>
              <a:avLst/>
              <a:gdLst>
                <a:gd name="T0" fmla="*/ 21 w 21"/>
                <a:gd name="T1" fmla="*/ 9 h 17"/>
                <a:gd name="T2" fmla="*/ 21 w 21"/>
                <a:gd name="T3" fmla="*/ 11 h 17"/>
                <a:gd name="T4" fmla="*/ 20 w 21"/>
                <a:gd name="T5" fmla="*/ 12 h 17"/>
                <a:gd name="T6" fmla="*/ 19 w 21"/>
                <a:gd name="T7" fmla="*/ 12 h 17"/>
                <a:gd name="T8" fmla="*/ 18 w 21"/>
                <a:gd name="T9" fmla="*/ 11 h 17"/>
                <a:gd name="T10" fmla="*/ 16 w 21"/>
                <a:gd name="T11" fmla="*/ 11 h 17"/>
                <a:gd name="T12" fmla="*/ 15 w 21"/>
                <a:gd name="T13" fmla="*/ 13 h 17"/>
                <a:gd name="T14" fmla="*/ 14 w 21"/>
                <a:gd name="T15" fmla="*/ 15 h 17"/>
                <a:gd name="T16" fmla="*/ 14 w 21"/>
                <a:gd name="T17" fmla="*/ 17 h 17"/>
                <a:gd name="T18" fmla="*/ 12 w 21"/>
                <a:gd name="T19" fmla="*/ 17 h 17"/>
                <a:gd name="T20" fmla="*/ 10 w 21"/>
                <a:gd name="T21" fmla="*/ 17 h 17"/>
                <a:gd name="T22" fmla="*/ 9 w 21"/>
                <a:gd name="T23" fmla="*/ 16 h 17"/>
                <a:gd name="T24" fmla="*/ 9 w 21"/>
                <a:gd name="T25" fmla="*/ 14 h 17"/>
                <a:gd name="T26" fmla="*/ 8 w 21"/>
                <a:gd name="T27" fmla="*/ 12 h 17"/>
                <a:gd name="T28" fmla="*/ 7 w 21"/>
                <a:gd name="T29" fmla="*/ 13 h 17"/>
                <a:gd name="T30" fmla="*/ 4 w 21"/>
                <a:gd name="T31" fmla="*/ 13 h 17"/>
                <a:gd name="T32" fmla="*/ 3 w 21"/>
                <a:gd name="T33" fmla="*/ 12 h 17"/>
                <a:gd name="T34" fmla="*/ 4 w 21"/>
                <a:gd name="T35" fmla="*/ 10 h 17"/>
                <a:gd name="T36" fmla="*/ 4 w 21"/>
                <a:gd name="T37" fmla="*/ 8 h 17"/>
                <a:gd name="T38" fmla="*/ 1 w 21"/>
                <a:gd name="T39" fmla="*/ 6 h 17"/>
                <a:gd name="T40" fmla="*/ 1 w 21"/>
                <a:gd name="T41" fmla="*/ 4 h 17"/>
                <a:gd name="T42" fmla="*/ 1 w 21"/>
                <a:gd name="T43" fmla="*/ 1 h 17"/>
                <a:gd name="T44" fmla="*/ 2 w 21"/>
                <a:gd name="T45" fmla="*/ 1 h 17"/>
                <a:gd name="T46" fmla="*/ 4 w 21"/>
                <a:gd name="T47" fmla="*/ 1 h 17"/>
                <a:gd name="T48" fmla="*/ 5 w 21"/>
                <a:gd name="T49" fmla="*/ 2 h 17"/>
                <a:gd name="T50" fmla="*/ 7 w 21"/>
                <a:gd name="T51" fmla="*/ 1 h 17"/>
                <a:gd name="T52" fmla="*/ 9 w 21"/>
                <a:gd name="T53" fmla="*/ 0 h 17"/>
                <a:gd name="T54" fmla="*/ 9 w 21"/>
                <a:gd name="T55" fmla="*/ 2 h 17"/>
                <a:gd name="T56" fmla="*/ 9 w 21"/>
                <a:gd name="T57" fmla="*/ 3 h 17"/>
                <a:gd name="T58" fmla="*/ 8 w 21"/>
                <a:gd name="T59" fmla="*/ 5 h 17"/>
                <a:gd name="T60" fmla="*/ 8 w 21"/>
                <a:gd name="T61" fmla="*/ 7 h 17"/>
                <a:gd name="T62" fmla="*/ 10 w 21"/>
                <a:gd name="T63" fmla="*/ 7 h 17"/>
                <a:gd name="T64" fmla="*/ 11 w 21"/>
                <a:gd name="T65" fmla="*/ 9 h 17"/>
                <a:gd name="T66" fmla="*/ 13 w 21"/>
                <a:gd name="T67" fmla="*/ 7 h 17"/>
                <a:gd name="T68" fmla="*/ 14 w 21"/>
                <a:gd name="T69" fmla="*/ 5 h 17"/>
                <a:gd name="T70" fmla="*/ 15 w 21"/>
                <a:gd name="T71" fmla="*/ 3 h 17"/>
                <a:gd name="T72" fmla="*/ 20 w 21"/>
                <a:gd name="T73" fmla="*/ 3 h 17"/>
                <a:gd name="T74" fmla="*/ 21 w 21"/>
                <a:gd name="T75" fmla="*/ 4 h 17"/>
                <a:gd name="T76" fmla="*/ 21 w 21"/>
                <a:gd name="T77" fmla="*/ 7 h 17"/>
                <a:gd name="T78" fmla="*/ 21 w 21"/>
                <a:gd name="T79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" h="17">
                  <a:moveTo>
                    <a:pt x="21" y="9"/>
                  </a:moveTo>
                  <a:cubicBezTo>
                    <a:pt x="21" y="9"/>
                    <a:pt x="21" y="10"/>
                    <a:pt x="21" y="11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8" y="10"/>
                    <a:pt x="17" y="11"/>
                    <a:pt x="16" y="11"/>
                  </a:cubicBezTo>
                  <a:cubicBezTo>
                    <a:pt x="16" y="12"/>
                    <a:pt x="15" y="12"/>
                    <a:pt x="15" y="13"/>
                  </a:cubicBezTo>
                  <a:cubicBezTo>
                    <a:pt x="15" y="13"/>
                    <a:pt x="14" y="15"/>
                    <a:pt x="14" y="15"/>
                  </a:cubicBezTo>
                  <a:cubicBezTo>
                    <a:pt x="14" y="16"/>
                    <a:pt x="14" y="16"/>
                    <a:pt x="14" y="17"/>
                  </a:cubicBezTo>
                  <a:cubicBezTo>
                    <a:pt x="13" y="17"/>
                    <a:pt x="12" y="17"/>
                    <a:pt x="12" y="17"/>
                  </a:cubicBezTo>
                  <a:cubicBezTo>
                    <a:pt x="11" y="17"/>
                    <a:pt x="11" y="17"/>
                    <a:pt x="10" y="17"/>
                  </a:cubicBezTo>
                  <a:cubicBezTo>
                    <a:pt x="9" y="17"/>
                    <a:pt x="9" y="16"/>
                    <a:pt x="9" y="16"/>
                  </a:cubicBezTo>
                  <a:cubicBezTo>
                    <a:pt x="9" y="15"/>
                    <a:pt x="9" y="14"/>
                    <a:pt x="9" y="14"/>
                  </a:cubicBezTo>
                  <a:cubicBezTo>
                    <a:pt x="9" y="13"/>
                    <a:pt x="9" y="12"/>
                    <a:pt x="8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4" y="13"/>
                    <a:pt x="3" y="12"/>
                    <a:pt x="3" y="12"/>
                  </a:cubicBezTo>
                  <a:cubicBezTo>
                    <a:pt x="3" y="11"/>
                    <a:pt x="4" y="10"/>
                    <a:pt x="4" y="10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7"/>
                    <a:pt x="2" y="7"/>
                    <a:pt x="1" y="6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6" y="2"/>
                    <a:pt x="7" y="1"/>
                    <a:pt x="7" y="1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0" y="0"/>
                    <a:pt x="10" y="1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9" y="7"/>
                    <a:pt x="9" y="7"/>
                    <a:pt x="10" y="7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2" y="9"/>
                    <a:pt x="13" y="8"/>
                    <a:pt x="13" y="7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4" y="4"/>
                    <a:pt x="15" y="3"/>
                    <a:pt x="15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5"/>
                    <a:pt x="21" y="6"/>
                    <a:pt x="21" y="7"/>
                  </a:cubicBezTo>
                  <a:cubicBezTo>
                    <a:pt x="21" y="7"/>
                    <a:pt x="21" y="9"/>
                    <a:pt x="21" y="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64"/>
            <p:cNvSpPr>
              <a:spLocks/>
            </p:cNvSpPr>
            <p:nvPr/>
          </p:nvSpPr>
          <p:spPr bwMode="auto">
            <a:xfrm>
              <a:off x="1236" y="2997"/>
              <a:ext cx="50" cy="40"/>
            </a:xfrm>
            <a:custGeom>
              <a:avLst/>
              <a:gdLst>
                <a:gd name="T0" fmla="*/ 21 w 21"/>
                <a:gd name="T1" fmla="*/ 9 h 17"/>
                <a:gd name="T2" fmla="*/ 21 w 21"/>
                <a:gd name="T3" fmla="*/ 11 h 17"/>
                <a:gd name="T4" fmla="*/ 20 w 21"/>
                <a:gd name="T5" fmla="*/ 12 h 17"/>
                <a:gd name="T6" fmla="*/ 19 w 21"/>
                <a:gd name="T7" fmla="*/ 12 h 17"/>
                <a:gd name="T8" fmla="*/ 18 w 21"/>
                <a:gd name="T9" fmla="*/ 11 h 17"/>
                <a:gd name="T10" fmla="*/ 16 w 21"/>
                <a:gd name="T11" fmla="*/ 11 h 17"/>
                <a:gd name="T12" fmla="*/ 15 w 21"/>
                <a:gd name="T13" fmla="*/ 13 h 17"/>
                <a:gd name="T14" fmla="*/ 14 w 21"/>
                <a:gd name="T15" fmla="*/ 15 h 17"/>
                <a:gd name="T16" fmla="*/ 14 w 21"/>
                <a:gd name="T17" fmla="*/ 17 h 17"/>
                <a:gd name="T18" fmla="*/ 12 w 21"/>
                <a:gd name="T19" fmla="*/ 17 h 17"/>
                <a:gd name="T20" fmla="*/ 10 w 21"/>
                <a:gd name="T21" fmla="*/ 17 h 17"/>
                <a:gd name="T22" fmla="*/ 9 w 21"/>
                <a:gd name="T23" fmla="*/ 16 h 17"/>
                <a:gd name="T24" fmla="*/ 9 w 21"/>
                <a:gd name="T25" fmla="*/ 14 h 17"/>
                <a:gd name="T26" fmla="*/ 8 w 21"/>
                <a:gd name="T27" fmla="*/ 12 h 17"/>
                <a:gd name="T28" fmla="*/ 7 w 21"/>
                <a:gd name="T29" fmla="*/ 13 h 17"/>
                <a:gd name="T30" fmla="*/ 4 w 21"/>
                <a:gd name="T31" fmla="*/ 13 h 17"/>
                <a:gd name="T32" fmla="*/ 3 w 21"/>
                <a:gd name="T33" fmla="*/ 12 h 17"/>
                <a:gd name="T34" fmla="*/ 4 w 21"/>
                <a:gd name="T35" fmla="*/ 10 h 17"/>
                <a:gd name="T36" fmla="*/ 4 w 21"/>
                <a:gd name="T37" fmla="*/ 8 h 17"/>
                <a:gd name="T38" fmla="*/ 1 w 21"/>
                <a:gd name="T39" fmla="*/ 6 h 17"/>
                <a:gd name="T40" fmla="*/ 1 w 21"/>
                <a:gd name="T41" fmla="*/ 4 h 17"/>
                <a:gd name="T42" fmla="*/ 1 w 21"/>
                <a:gd name="T43" fmla="*/ 1 h 17"/>
                <a:gd name="T44" fmla="*/ 2 w 21"/>
                <a:gd name="T45" fmla="*/ 1 h 17"/>
                <a:gd name="T46" fmla="*/ 4 w 21"/>
                <a:gd name="T47" fmla="*/ 1 h 17"/>
                <a:gd name="T48" fmla="*/ 5 w 21"/>
                <a:gd name="T49" fmla="*/ 2 h 17"/>
                <a:gd name="T50" fmla="*/ 7 w 21"/>
                <a:gd name="T51" fmla="*/ 1 h 17"/>
                <a:gd name="T52" fmla="*/ 9 w 21"/>
                <a:gd name="T53" fmla="*/ 0 h 17"/>
                <a:gd name="T54" fmla="*/ 9 w 21"/>
                <a:gd name="T55" fmla="*/ 2 h 17"/>
                <a:gd name="T56" fmla="*/ 9 w 21"/>
                <a:gd name="T57" fmla="*/ 3 h 17"/>
                <a:gd name="T58" fmla="*/ 8 w 21"/>
                <a:gd name="T59" fmla="*/ 5 h 17"/>
                <a:gd name="T60" fmla="*/ 8 w 21"/>
                <a:gd name="T61" fmla="*/ 7 h 17"/>
                <a:gd name="T62" fmla="*/ 10 w 21"/>
                <a:gd name="T63" fmla="*/ 7 h 17"/>
                <a:gd name="T64" fmla="*/ 11 w 21"/>
                <a:gd name="T65" fmla="*/ 9 h 17"/>
                <a:gd name="T66" fmla="*/ 13 w 21"/>
                <a:gd name="T67" fmla="*/ 7 h 17"/>
                <a:gd name="T68" fmla="*/ 14 w 21"/>
                <a:gd name="T69" fmla="*/ 5 h 17"/>
                <a:gd name="T70" fmla="*/ 15 w 21"/>
                <a:gd name="T71" fmla="*/ 3 h 17"/>
                <a:gd name="T72" fmla="*/ 20 w 21"/>
                <a:gd name="T73" fmla="*/ 3 h 17"/>
                <a:gd name="T74" fmla="*/ 21 w 21"/>
                <a:gd name="T75" fmla="*/ 4 h 17"/>
                <a:gd name="T76" fmla="*/ 21 w 21"/>
                <a:gd name="T77" fmla="*/ 7 h 17"/>
                <a:gd name="T78" fmla="*/ 21 w 21"/>
                <a:gd name="T79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" h="17">
                  <a:moveTo>
                    <a:pt x="21" y="9"/>
                  </a:moveTo>
                  <a:cubicBezTo>
                    <a:pt x="21" y="9"/>
                    <a:pt x="21" y="10"/>
                    <a:pt x="21" y="11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8" y="10"/>
                    <a:pt x="17" y="11"/>
                    <a:pt x="16" y="11"/>
                  </a:cubicBezTo>
                  <a:cubicBezTo>
                    <a:pt x="16" y="12"/>
                    <a:pt x="15" y="12"/>
                    <a:pt x="15" y="13"/>
                  </a:cubicBezTo>
                  <a:cubicBezTo>
                    <a:pt x="15" y="13"/>
                    <a:pt x="14" y="15"/>
                    <a:pt x="14" y="15"/>
                  </a:cubicBezTo>
                  <a:cubicBezTo>
                    <a:pt x="14" y="16"/>
                    <a:pt x="14" y="16"/>
                    <a:pt x="14" y="17"/>
                  </a:cubicBezTo>
                  <a:cubicBezTo>
                    <a:pt x="13" y="17"/>
                    <a:pt x="12" y="17"/>
                    <a:pt x="12" y="17"/>
                  </a:cubicBezTo>
                  <a:cubicBezTo>
                    <a:pt x="11" y="17"/>
                    <a:pt x="11" y="17"/>
                    <a:pt x="10" y="17"/>
                  </a:cubicBezTo>
                  <a:cubicBezTo>
                    <a:pt x="9" y="17"/>
                    <a:pt x="9" y="16"/>
                    <a:pt x="9" y="16"/>
                  </a:cubicBezTo>
                  <a:cubicBezTo>
                    <a:pt x="9" y="15"/>
                    <a:pt x="9" y="14"/>
                    <a:pt x="9" y="14"/>
                  </a:cubicBezTo>
                  <a:cubicBezTo>
                    <a:pt x="9" y="13"/>
                    <a:pt x="9" y="12"/>
                    <a:pt x="8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4" y="13"/>
                    <a:pt x="3" y="12"/>
                    <a:pt x="3" y="12"/>
                  </a:cubicBezTo>
                  <a:cubicBezTo>
                    <a:pt x="3" y="11"/>
                    <a:pt x="4" y="10"/>
                    <a:pt x="4" y="10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7"/>
                    <a:pt x="2" y="7"/>
                    <a:pt x="1" y="6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6" y="2"/>
                    <a:pt x="7" y="1"/>
                    <a:pt x="7" y="1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0" y="0"/>
                    <a:pt x="10" y="1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9" y="7"/>
                    <a:pt x="9" y="7"/>
                    <a:pt x="10" y="7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2" y="9"/>
                    <a:pt x="13" y="8"/>
                    <a:pt x="13" y="7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4" y="4"/>
                    <a:pt x="15" y="3"/>
                    <a:pt x="15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5"/>
                    <a:pt x="21" y="6"/>
                    <a:pt x="21" y="7"/>
                  </a:cubicBezTo>
                  <a:cubicBezTo>
                    <a:pt x="21" y="7"/>
                    <a:pt x="21" y="9"/>
                    <a:pt x="21" y="9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65"/>
            <p:cNvSpPr>
              <a:spLocks/>
            </p:cNvSpPr>
            <p:nvPr/>
          </p:nvSpPr>
          <p:spPr bwMode="auto">
            <a:xfrm>
              <a:off x="1260" y="2973"/>
              <a:ext cx="21" cy="19"/>
            </a:xfrm>
            <a:custGeom>
              <a:avLst/>
              <a:gdLst>
                <a:gd name="T0" fmla="*/ 8 w 9"/>
                <a:gd name="T1" fmla="*/ 1 h 8"/>
                <a:gd name="T2" fmla="*/ 9 w 9"/>
                <a:gd name="T3" fmla="*/ 3 h 8"/>
                <a:gd name="T4" fmla="*/ 8 w 9"/>
                <a:gd name="T5" fmla="*/ 5 h 8"/>
                <a:gd name="T6" fmla="*/ 7 w 9"/>
                <a:gd name="T7" fmla="*/ 7 h 8"/>
                <a:gd name="T8" fmla="*/ 6 w 9"/>
                <a:gd name="T9" fmla="*/ 8 h 8"/>
                <a:gd name="T10" fmla="*/ 4 w 9"/>
                <a:gd name="T11" fmla="*/ 7 h 8"/>
                <a:gd name="T12" fmla="*/ 1 w 9"/>
                <a:gd name="T13" fmla="*/ 6 h 8"/>
                <a:gd name="T14" fmla="*/ 0 w 9"/>
                <a:gd name="T15" fmla="*/ 4 h 8"/>
                <a:gd name="T16" fmla="*/ 1 w 9"/>
                <a:gd name="T17" fmla="*/ 2 h 8"/>
                <a:gd name="T18" fmla="*/ 4 w 9"/>
                <a:gd name="T19" fmla="*/ 0 h 8"/>
                <a:gd name="T20" fmla="*/ 6 w 9"/>
                <a:gd name="T21" fmla="*/ 0 h 8"/>
                <a:gd name="T22" fmla="*/ 8 w 9"/>
                <a:gd name="T2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8">
                  <a:moveTo>
                    <a:pt x="8" y="1"/>
                  </a:moveTo>
                  <a:cubicBezTo>
                    <a:pt x="9" y="2"/>
                    <a:pt x="9" y="2"/>
                    <a:pt x="9" y="3"/>
                  </a:cubicBezTo>
                  <a:cubicBezTo>
                    <a:pt x="9" y="4"/>
                    <a:pt x="8" y="4"/>
                    <a:pt x="8" y="5"/>
                  </a:cubicBezTo>
                  <a:cubicBezTo>
                    <a:pt x="7" y="5"/>
                    <a:pt x="7" y="6"/>
                    <a:pt x="7" y="7"/>
                  </a:cubicBezTo>
                  <a:cubicBezTo>
                    <a:pt x="7" y="7"/>
                    <a:pt x="6" y="8"/>
                    <a:pt x="6" y="8"/>
                  </a:cubicBezTo>
                  <a:cubicBezTo>
                    <a:pt x="5" y="8"/>
                    <a:pt x="4" y="7"/>
                    <a:pt x="4" y="7"/>
                  </a:cubicBezTo>
                  <a:cubicBezTo>
                    <a:pt x="3" y="7"/>
                    <a:pt x="2" y="6"/>
                    <a:pt x="1" y="6"/>
                  </a:cubicBezTo>
                  <a:cubicBezTo>
                    <a:pt x="1" y="5"/>
                    <a:pt x="1" y="5"/>
                    <a:pt x="0" y="4"/>
                  </a:cubicBezTo>
                  <a:cubicBezTo>
                    <a:pt x="0" y="4"/>
                    <a:pt x="1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6" y="0"/>
                    <a:pt x="6" y="0"/>
                  </a:cubicBezTo>
                  <a:cubicBezTo>
                    <a:pt x="7" y="1"/>
                    <a:pt x="8" y="1"/>
                    <a:pt x="8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66"/>
            <p:cNvSpPr>
              <a:spLocks/>
            </p:cNvSpPr>
            <p:nvPr/>
          </p:nvSpPr>
          <p:spPr bwMode="auto">
            <a:xfrm>
              <a:off x="1260" y="2973"/>
              <a:ext cx="21" cy="19"/>
            </a:xfrm>
            <a:custGeom>
              <a:avLst/>
              <a:gdLst>
                <a:gd name="T0" fmla="*/ 8 w 9"/>
                <a:gd name="T1" fmla="*/ 1 h 8"/>
                <a:gd name="T2" fmla="*/ 9 w 9"/>
                <a:gd name="T3" fmla="*/ 3 h 8"/>
                <a:gd name="T4" fmla="*/ 8 w 9"/>
                <a:gd name="T5" fmla="*/ 5 h 8"/>
                <a:gd name="T6" fmla="*/ 7 w 9"/>
                <a:gd name="T7" fmla="*/ 7 h 8"/>
                <a:gd name="T8" fmla="*/ 6 w 9"/>
                <a:gd name="T9" fmla="*/ 8 h 8"/>
                <a:gd name="T10" fmla="*/ 4 w 9"/>
                <a:gd name="T11" fmla="*/ 7 h 8"/>
                <a:gd name="T12" fmla="*/ 1 w 9"/>
                <a:gd name="T13" fmla="*/ 6 h 8"/>
                <a:gd name="T14" fmla="*/ 0 w 9"/>
                <a:gd name="T15" fmla="*/ 4 h 8"/>
                <a:gd name="T16" fmla="*/ 1 w 9"/>
                <a:gd name="T17" fmla="*/ 2 h 8"/>
                <a:gd name="T18" fmla="*/ 4 w 9"/>
                <a:gd name="T19" fmla="*/ 0 h 8"/>
                <a:gd name="T20" fmla="*/ 6 w 9"/>
                <a:gd name="T21" fmla="*/ 0 h 8"/>
                <a:gd name="T22" fmla="*/ 8 w 9"/>
                <a:gd name="T2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8">
                  <a:moveTo>
                    <a:pt x="8" y="1"/>
                  </a:moveTo>
                  <a:cubicBezTo>
                    <a:pt x="9" y="2"/>
                    <a:pt x="9" y="2"/>
                    <a:pt x="9" y="3"/>
                  </a:cubicBezTo>
                  <a:cubicBezTo>
                    <a:pt x="9" y="4"/>
                    <a:pt x="8" y="4"/>
                    <a:pt x="8" y="5"/>
                  </a:cubicBezTo>
                  <a:cubicBezTo>
                    <a:pt x="7" y="5"/>
                    <a:pt x="7" y="6"/>
                    <a:pt x="7" y="7"/>
                  </a:cubicBezTo>
                  <a:cubicBezTo>
                    <a:pt x="7" y="7"/>
                    <a:pt x="6" y="8"/>
                    <a:pt x="6" y="8"/>
                  </a:cubicBezTo>
                  <a:cubicBezTo>
                    <a:pt x="5" y="8"/>
                    <a:pt x="4" y="7"/>
                    <a:pt x="4" y="7"/>
                  </a:cubicBezTo>
                  <a:cubicBezTo>
                    <a:pt x="3" y="7"/>
                    <a:pt x="2" y="6"/>
                    <a:pt x="1" y="6"/>
                  </a:cubicBezTo>
                  <a:cubicBezTo>
                    <a:pt x="1" y="5"/>
                    <a:pt x="1" y="5"/>
                    <a:pt x="0" y="4"/>
                  </a:cubicBezTo>
                  <a:cubicBezTo>
                    <a:pt x="0" y="4"/>
                    <a:pt x="1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6" y="0"/>
                    <a:pt x="6" y="0"/>
                  </a:cubicBezTo>
                  <a:cubicBezTo>
                    <a:pt x="7" y="1"/>
                    <a:pt x="8" y="1"/>
                    <a:pt x="8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67"/>
            <p:cNvSpPr>
              <a:spLocks/>
            </p:cNvSpPr>
            <p:nvPr/>
          </p:nvSpPr>
          <p:spPr bwMode="auto">
            <a:xfrm>
              <a:off x="1269" y="3075"/>
              <a:ext cx="10" cy="7"/>
            </a:xfrm>
            <a:custGeom>
              <a:avLst/>
              <a:gdLst>
                <a:gd name="T0" fmla="*/ 4 w 4"/>
                <a:gd name="T1" fmla="*/ 2 h 3"/>
                <a:gd name="T2" fmla="*/ 4 w 4"/>
                <a:gd name="T3" fmla="*/ 3 h 3"/>
                <a:gd name="T4" fmla="*/ 2 w 4"/>
                <a:gd name="T5" fmla="*/ 3 h 3"/>
                <a:gd name="T6" fmla="*/ 1 w 4"/>
                <a:gd name="T7" fmla="*/ 3 h 3"/>
                <a:gd name="T8" fmla="*/ 0 w 4"/>
                <a:gd name="T9" fmla="*/ 1 h 3"/>
                <a:gd name="T10" fmla="*/ 1 w 4"/>
                <a:gd name="T11" fmla="*/ 0 h 3"/>
                <a:gd name="T12" fmla="*/ 2 w 4"/>
                <a:gd name="T13" fmla="*/ 1 h 3"/>
                <a:gd name="T14" fmla="*/ 4 w 4"/>
                <a:gd name="T1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2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3" y="1"/>
                    <a:pt x="4" y="1"/>
                    <a:pt x="4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68"/>
            <p:cNvSpPr>
              <a:spLocks/>
            </p:cNvSpPr>
            <p:nvPr/>
          </p:nvSpPr>
          <p:spPr bwMode="auto">
            <a:xfrm>
              <a:off x="1269" y="3075"/>
              <a:ext cx="10" cy="7"/>
            </a:xfrm>
            <a:custGeom>
              <a:avLst/>
              <a:gdLst>
                <a:gd name="T0" fmla="*/ 4 w 4"/>
                <a:gd name="T1" fmla="*/ 2 h 3"/>
                <a:gd name="T2" fmla="*/ 4 w 4"/>
                <a:gd name="T3" fmla="*/ 3 h 3"/>
                <a:gd name="T4" fmla="*/ 2 w 4"/>
                <a:gd name="T5" fmla="*/ 3 h 3"/>
                <a:gd name="T6" fmla="*/ 1 w 4"/>
                <a:gd name="T7" fmla="*/ 3 h 3"/>
                <a:gd name="T8" fmla="*/ 0 w 4"/>
                <a:gd name="T9" fmla="*/ 1 h 3"/>
                <a:gd name="T10" fmla="*/ 1 w 4"/>
                <a:gd name="T11" fmla="*/ 0 h 3"/>
                <a:gd name="T12" fmla="*/ 2 w 4"/>
                <a:gd name="T13" fmla="*/ 1 h 3"/>
                <a:gd name="T14" fmla="*/ 4 w 4"/>
                <a:gd name="T1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2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3" y="1"/>
                    <a:pt x="4" y="1"/>
                    <a:pt x="4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69"/>
            <p:cNvSpPr>
              <a:spLocks/>
            </p:cNvSpPr>
            <p:nvPr/>
          </p:nvSpPr>
          <p:spPr bwMode="auto">
            <a:xfrm>
              <a:off x="1250" y="2966"/>
              <a:ext cx="10" cy="12"/>
            </a:xfrm>
            <a:custGeom>
              <a:avLst/>
              <a:gdLst>
                <a:gd name="T0" fmla="*/ 4 w 4"/>
                <a:gd name="T1" fmla="*/ 2 h 5"/>
                <a:gd name="T2" fmla="*/ 3 w 4"/>
                <a:gd name="T3" fmla="*/ 4 h 5"/>
                <a:gd name="T4" fmla="*/ 2 w 4"/>
                <a:gd name="T5" fmla="*/ 5 h 5"/>
                <a:gd name="T6" fmla="*/ 0 w 4"/>
                <a:gd name="T7" fmla="*/ 3 h 5"/>
                <a:gd name="T8" fmla="*/ 1 w 4"/>
                <a:gd name="T9" fmla="*/ 1 h 5"/>
                <a:gd name="T10" fmla="*/ 3 w 4"/>
                <a:gd name="T11" fmla="*/ 0 h 5"/>
                <a:gd name="T12" fmla="*/ 4 w 4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4" y="3"/>
                    <a:pt x="4" y="4"/>
                    <a:pt x="3" y="4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1" y="1"/>
                    <a:pt x="1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4" y="1"/>
                    <a:pt x="4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70"/>
            <p:cNvSpPr>
              <a:spLocks/>
            </p:cNvSpPr>
            <p:nvPr/>
          </p:nvSpPr>
          <p:spPr bwMode="auto">
            <a:xfrm>
              <a:off x="1250" y="2966"/>
              <a:ext cx="10" cy="12"/>
            </a:xfrm>
            <a:custGeom>
              <a:avLst/>
              <a:gdLst>
                <a:gd name="T0" fmla="*/ 4 w 4"/>
                <a:gd name="T1" fmla="*/ 2 h 5"/>
                <a:gd name="T2" fmla="*/ 3 w 4"/>
                <a:gd name="T3" fmla="*/ 4 h 5"/>
                <a:gd name="T4" fmla="*/ 2 w 4"/>
                <a:gd name="T5" fmla="*/ 5 h 5"/>
                <a:gd name="T6" fmla="*/ 0 w 4"/>
                <a:gd name="T7" fmla="*/ 3 h 5"/>
                <a:gd name="T8" fmla="*/ 1 w 4"/>
                <a:gd name="T9" fmla="*/ 1 h 5"/>
                <a:gd name="T10" fmla="*/ 3 w 4"/>
                <a:gd name="T11" fmla="*/ 0 h 5"/>
                <a:gd name="T12" fmla="*/ 4 w 4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4" y="3"/>
                    <a:pt x="4" y="4"/>
                    <a:pt x="3" y="4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1" y="1"/>
                    <a:pt x="1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4" y="1"/>
                    <a:pt x="4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71"/>
            <p:cNvSpPr>
              <a:spLocks/>
            </p:cNvSpPr>
            <p:nvPr/>
          </p:nvSpPr>
          <p:spPr bwMode="auto">
            <a:xfrm>
              <a:off x="1231" y="3085"/>
              <a:ext cx="19" cy="18"/>
            </a:xfrm>
            <a:custGeom>
              <a:avLst/>
              <a:gdLst>
                <a:gd name="T0" fmla="*/ 8 w 8"/>
                <a:gd name="T1" fmla="*/ 4 h 8"/>
                <a:gd name="T2" fmla="*/ 8 w 8"/>
                <a:gd name="T3" fmla="*/ 6 h 8"/>
                <a:gd name="T4" fmla="*/ 7 w 8"/>
                <a:gd name="T5" fmla="*/ 7 h 8"/>
                <a:gd name="T6" fmla="*/ 5 w 8"/>
                <a:gd name="T7" fmla="*/ 8 h 8"/>
                <a:gd name="T8" fmla="*/ 3 w 8"/>
                <a:gd name="T9" fmla="*/ 7 h 8"/>
                <a:gd name="T10" fmla="*/ 3 w 8"/>
                <a:gd name="T11" fmla="*/ 5 h 8"/>
                <a:gd name="T12" fmla="*/ 3 w 8"/>
                <a:gd name="T13" fmla="*/ 4 h 8"/>
                <a:gd name="T14" fmla="*/ 2 w 8"/>
                <a:gd name="T15" fmla="*/ 3 h 8"/>
                <a:gd name="T16" fmla="*/ 1 w 8"/>
                <a:gd name="T17" fmla="*/ 0 h 8"/>
                <a:gd name="T18" fmla="*/ 3 w 8"/>
                <a:gd name="T19" fmla="*/ 0 h 8"/>
                <a:gd name="T20" fmla="*/ 6 w 8"/>
                <a:gd name="T21" fmla="*/ 0 h 8"/>
                <a:gd name="T22" fmla="*/ 7 w 8"/>
                <a:gd name="T23" fmla="*/ 2 h 8"/>
                <a:gd name="T24" fmla="*/ 8 w 8"/>
                <a:gd name="T2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cubicBezTo>
                    <a:pt x="8" y="4"/>
                    <a:pt x="8" y="5"/>
                    <a:pt x="8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5" y="8"/>
                    <a:pt x="5" y="8"/>
                  </a:cubicBezTo>
                  <a:cubicBezTo>
                    <a:pt x="4" y="8"/>
                    <a:pt x="3" y="7"/>
                    <a:pt x="3" y="7"/>
                  </a:cubicBezTo>
                  <a:cubicBezTo>
                    <a:pt x="3" y="7"/>
                    <a:pt x="3" y="6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1" y="3"/>
                    <a:pt x="0" y="1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6" y="1"/>
                    <a:pt x="6" y="2"/>
                    <a:pt x="7" y="2"/>
                  </a:cubicBezTo>
                  <a:cubicBezTo>
                    <a:pt x="7" y="3"/>
                    <a:pt x="8" y="4"/>
                    <a:pt x="8" y="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72"/>
            <p:cNvSpPr>
              <a:spLocks/>
            </p:cNvSpPr>
            <p:nvPr/>
          </p:nvSpPr>
          <p:spPr bwMode="auto">
            <a:xfrm>
              <a:off x="1231" y="3085"/>
              <a:ext cx="19" cy="18"/>
            </a:xfrm>
            <a:custGeom>
              <a:avLst/>
              <a:gdLst>
                <a:gd name="T0" fmla="*/ 8 w 8"/>
                <a:gd name="T1" fmla="*/ 4 h 8"/>
                <a:gd name="T2" fmla="*/ 8 w 8"/>
                <a:gd name="T3" fmla="*/ 6 h 8"/>
                <a:gd name="T4" fmla="*/ 7 w 8"/>
                <a:gd name="T5" fmla="*/ 7 h 8"/>
                <a:gd name="T6" fmla="*/ 5 w 8"/>
                <a:gd name="T7" fmla="*/ 8 h 8"/>
                <a:gd name="T8" fmla="*/ 3 w 8"/>
                <a:gd name="T9" fmla="*/ 7 h 8"/>
                <a:gd name="T10" fmla="*/ 3 w 8"/>
                <a:gd name="T11" fmla="*/ 5 h 8"/>
                <a:gd name="T12" fmla="*/ 3 w 8"/>
                <a:gd name="T13" fmla="*/ 4 h 8"/>
                <a:gd name="T14" fmla="*/ 2 w 8"/>
                <a:gd name="T15" fmla="*/ 3 h 8"/>
                <a:gd name="T16" fmla="*/ 1 w 8"/>
                <a:gd name="T17" fmla="*/ 0 h 8"/>
                <a:gd name="T18" fmla="*/ 3 w 8"/>
                <a:gd name="T19" fmla="*/ 0 h 8"/>
                <a:gd name="T20" fmla="*/ 6 w 8"/>
                <a:gd name="T21" fmla="*/ 0 h 8"/>
                <a:gd name="T22" fmla="*/ 7 w 8"/>
                <a:gd name="T23" fmla="*/ 2 h 8"/>
                <a:gd name="T24" fmla="*/ 8 w 8"/>
                <a:gd name="T2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cubicBezTo>
                    <a:pt x="8" y="4"/>
                    <a:pt x="8" y="5"/>
                    <a:pt x="8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5" y="8"/>
                    <a:pt x="5" y="8"/>
                  </a:cubicBezTo>
                  <a:cubicBezTo>
                    <a:pt x="4" y="8"/>
                    <a:pt x="3" y="7"/>
                    <a:pt x="3" y="7"/>
                  </a:cubicBezTo>
                  <a:cubicBezTo>
                    <a:pt x="3" y="7"/>
                    <a:pt x="3" y="6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1" y="3"/>
                    <a:pt x="0" y="1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6" y="1"/>
                    <a:pt x="6" y="2"/>
                    <a:pt x="7" y="2"/>
                  </a:cubicBezTo>
                  <a:cubicBezTo>
                    <a:pt x="7" y="3"/>
                    <a:pt x="8" y="4"/>
                    <a:pt x="8" y="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73"/>
            <p:cNvSpPr>
              <a:spLocks/>
            </p:cNvSpPr>
            <p:nvPr/>
          </p:nvSpPr>
          <p:spPr bwMode="auto">
            <a:xfrm>
              <a:off x="1238" y="3127"/>
              <a:ext cx="8" cy="10"/>
            </a:xfrm>
            <a:custGeom>
              <a:avLst/>
              <a:gdLst>
                <a:gd name="T0" fmla="*/ 3 w 3"/>
                <a:gd name="T1" fmla="*/ 2 h 4"/>
                <a:gd name="T2" fmla="*/ 3 w 3"/>
                <a:gd name="T3" fmla="*/ 4 h 4"/>
                <a:gd name="T4" fmla="*/ 1 w 3"/>
                <a:gd name="T5" fmla="*/ 4 h 4"/>
                <a:gd name="T6" fmla="*/ 0 w 3"/>
                <a:gd name="T7" fmla="*/ 2 h 4"/>
                <a:gd name="T8" fmla="*/ 1 w 3"/>
                <a:gd name="T9" fmla="*/ 0 h 4"/>
                <a:gd name="T10" fmla="*/ 3 w 3"/>
                <a:gd name="T11" fmla="*/ 0 h 4"/>
                <a:gd name="T12" fmla="*/ 3 w 3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3" y="2"/>
                    <a:pt x="3" y="4"/>
                    <a:pt x="3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2"/>
                    <a:pt x="1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74"/>
            <p:cNvSpPr>
              <a:spLocks/>
            </p:cNvSpPr>
            <p:nvPr/>
          </p:nvSpPr>
          <p:spPr bwMode="auto">
            <a:xfrm>
              <a:off x="1238" y="3127"/>
              <a:ext cx="8" cy="10"/>
            </a:xfrm>
            <a:custGeom>
              <a:avLst/>
              <a:gdLst>
                <a:gd name="T0" fmla="*/ 3 w 3"/>
                <a:gd name="T1" fmla="*/ 2 h 4"/>
                <a:gd name="T2" fmla="*/ 3 w 3"/>
                <a:gd name="T3" fmla="*/ 4 h 4"/>
                <a:gd name="T4" fmla="*/ 1 w 3"/>
                <a:gd name="T5" fmla="*/ 4 h 4"/>
                <a:gd name="T6" fmla="*/ 0 w 3"/>
                <a:gd name="T7" fmla="*/ 2 h 4"/>
                <a:gd name="T8" fmla="*/ 1 w 3"/>
                <a:gd name="T9" fmla="*/ 0 h 4"/>
                <a:gd name="T10" fmla="*/ 3 w 3"/>
                <a:gd name="T11" fmla="*/ 0 h 4"/>
                <a:gd name="T12" fmla="*/ 3 w 3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3" y="2"/>
                    <a:pt x="3" y="4"/>
                    <a:pt x="3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2"/>
                    <a:pt x="1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75"/>
            <p:cNvSpPr>
              <a:spLocks/>
            </p:cNvSpPr>
            <p:nvPr/>
          </p:nvSpPr>
          <p:spPr bwMode="auto">
            <a:xfrm>
              <a:off x="1222" y="3163"/>
              <a:ext cx="9" cy="7"/>
            </a:xfrm>
            <a:custGeom>
              <a:avLst/>
              <a:gdLst>
                <a:gd name="T0" fmla="*/ 2 w 4"/>
                <a:gd name="T1" fmla="*/ 0 h 3"/>
                <a:gd name="T2" fmla="*/ 4 w 4"/>
                <a:gd name="T3" fmla="*/ 2 h 3"/>
                <a:gd name="T4" fmla="*/ 3 w 4"/>
                <a:gd name="T5" fmla="*/ 3 h 3"/>
                <a:gd name="T6" fmla="*/ 1 w 4"/>
                <a:gd name="T7" fmla="*/ 2 h 3"/>
                <a:gd name="T8" fmla="*/ 1 w 4"/>
                <a:gd name="T9" fmla="*/ 1 h 3"/>
                <a:gd name="T10" fmla="*/ 2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2" y="3"/>
                    <a:pt x="1" y="3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76"/>
            <p:cNvSpPr>
              <a:spLocks/>
            </p:cNvSpPr>
            <p:nvPr/>
          </p:nvSpPr>
          <p:spPr bwMode="auto">
            <a:xfrm>
              <a:off x="1222" y="3163"/>
              <a:ext cx="9" cy="7"/>
            </a:xfrm>
            <a:custGeom>
              <a:avLst/>
              <a:gdLst>
                <a:gd name="T0" fmla="*/ 2 w 4"/>
                <a:gd name="T1" fmla="*/ 0 h 3"/>
                <a:gd name="T2" fmla="*/ 4 w 4"/>
                <a:gd name="T3" fmla="*/ 2 h 3"/>
                <a:gd name="T4" fmla="*/ 3 w 4"/>
                <a:gd name="T5" fmla="*/ 3 h 3"/>
                <a:gd name="T6" fmla="*/ 1 w 4"/>
                <a:gd name="T7" fmla="*/ 2 h 3"/>
                <a:gd name="T8" fmla="*/ 1 w 4"/>
                <a:gd name="T9" fmla="*/ 1 h 3"/>
                <a:gd name="T10" fmla="*/ 2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2" y="3"/>
                    <a:pt x="1" y="3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77"/>
            <p:cNvSpPr>
              <a:spLocks/>
            </p:cNvSpPr>
            <p:nvPr/>
          </p:nvSpPr>
          <p:spPr bwMode="auto">
            <a:xfrm>
              <a:off x="1153" y="3899"/>
              <a:ext cx="14" cy="19"/>
            </a:xfrm>
            <a:custGeom>
              <a:avLst/>
              <a:gdLst>
                <a:gd name="T0" fmla="*/ 5 w 6"/>
                <a:gd name="T1" fmla="*/ 5 h 8"/>
                <a:gd name="T2" fmla="*/ 4 w 6"/>
                <a:gd name="T3" fmla="*/ 6 h 8"/>
                <a:gd name="T4" fmla="*/ 0 w 6"/>
                <a:gd name="T5" fmla="*/ 7 h 8"/>
                <a:gd name="T6" fmla="*/ 0 w 6"/>
                <a:gd name="T7" fmla="*/ 5 h 8"/>
                <a:gd name="T8" fmla="*/ 0 w 6"/>
                <a:gd name="T9" fmla="*/ 3 h 8"/>
                <a:gd name="T10" fmla="*/ 1 w 6"/>
                <a:gd name="T11" fmla="*/ 0 h 8"/>
                <a:gd name="T12" fmla="*/ 4 w 6"/>
                <a:gd name="T13" fmla="*/ 2 h 8"/>
                <a:gd name="T14" fmla="*/ 6 w 6"/>
                <a:gd name="T15" fmla="*/ 4 h 8"/>
                <a:gd name="T16" fmla="*/ 5 w 6"/>
                <a:gd name="T1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8">
                  <a:moveTo>
                    <a:pt x="5" y="5"/>
                  </a:moveTo>
                  <a:cubicBezTo>
                    <a:pt x="5" y="6"/>
                    <a:pt x="4" y="6"/>
                    <a:pt x="4" y="6"/>
                  </a:cubicBezTo>
                  <a:cubicBezTo>
                    <a:pt x="3" y="7"/>
                    <a:pt x="1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2" y="0"/>
                    <a:pt x="4" y="1"/>
                    <a:pt x="4" y="2"/>
                  </a:cubicBezTo>
                  <a:cubicBezTo>
                    <a:pt x="5" y="2"/>
                    <a:pt x="6" y="3"/>
                    <a:pt x="6" y="4"/>
                  </a:cubicBezTo>
                  <a:cubicBezTo>
                    <a:pt x="6" y="4"/>
                    <a:pt x="5" y="5"/>
                    <a:pt x="5" y="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78"/>
            <p:cNvSpPr>
              <a:spLocks/>
            </p:cNvSpPr>
            <p:nvPr/>
          </p:nvSpPr>
          <p:spPr bwMode="auto">
            <a:xfrm>
              <a:off x="1153" y="3899"/>
              <a:ext cx="14" cy="19"/>
            </a:xfrm>
            <a:custGeom>
              <a:avLst/>
              <a:gdLst>
                <a:gd name="T0" fmla="*/ 5 w 6"/>
                <a:gd name="T1" fmla="*/ 5 h 8"/>
                <a:gd name="T2" fmla="*/ 4 w 6"/>
                <a:gd name="T3" fmla="*/ 6 h 8"/>
                <a:gd name="T4" fmla="*/ 0 w 6"/>
                <a:gd name="T5" fmla="*/ 7 h 8"/>
                <a:gd name="T6" fmla="*/ 0 w 6"/>
                <a:gd name="T7" fmla="*/ 5 h 8"/>
                <a:gd name="T8" fmla="*/ 0 w 6"/>
                <a:gd name="T9" fmla="*/ 3 h 8"/>
                <a:gd name="T10" fmla="*/ 1 w 6"/>
                <a:gd name="T11" fmla="*/ 0 h 8"/>
                <a:gd name="T12" fmla="*/ 4 w 6"/>
                <a:gd name="T13" fmla="*/ 2 h 8"/>
                <a:gd name="T14" fmla="*/ 6 w 6"/>
                <a:gd name="T15" fmla="*/ 4 h 8"/>
                <a:gd name="T16" fmla="*/ 5 w 6"/>
                <a:gd name="T1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8">
                  <a:moveTo>
                    <a:pt x="5" y="5"/>
                  </a:moveTo>
                  <a:cubicBezTo>
                    <a:pt x="5" y="6"/>
                    <a:pt x="4" y="6"/>
                    <a:pt x="4" y="6"/>
                  </a:cubicBezTo>
                  <a:cubicBezTo>
                    <a:pt x="3" y="7"/>
                    <a:pt x="1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2" y="0"/>
                    <a:pt x="4" y="1"/>
                    <a:pt x="4" y="2"/>
                  </a:cubicBezTo>
                  <a:cubicBezTo>
                    <a:pt x="5" y="2"/>
                    <a:pt x="6" y="3"/>
                    <a:pt x="6" y="4"/>
                  </a:cubicBezTo>
                  <a:cubicBezTo>
                    <a:pt x="6" y="4"/>
                    <a:pt x="5" y="5"/>
                    <a:pt x="5" y="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79"/>
            <p:cNvSpPr>
              <a:spLocks/>
            </p:cNvSpPr>
            <p:nvPr/>
          </p:nvSpPr>
          <p:spPr bwMode="auto">
            <a:xfrm>
              <a:off x="1148" y="3880"/>
              <a:ext cx="12" cy="12"/>
            </a:xfrm>
            <a:custGeom>
              <a:avLst/>
              <a:gdLst>
                <a:gd name="T0" fmla="*/ 4 w 5"/>
                <a:gd name="T1" fmla="*/ 4 h 5"/>
                <a:gd name="T2" fmla="*/ 2 w 5"/>
                <a:gd name="T3" fmla="*/ 5 h 5"/>
                <a:gd name="T4" fmla="*/ 0 w 5"/>
                <a:gd name="T5" fmla="*/ 3 h 5"/>
                <a:gd name="T6" fmla="*/ 0 w 5"/>
                <a:gd name="T7" fmla="*/ 1 h 5"/>
                <a:gd name="T8" fmla="*/ 3 w 5"/>
                <a:gd name="T9" fmla="*/ 0 h 5"/>
                <a:gd name="T10" fmla="*/ 4 w 5"/>
                <a:gd name="T11" fmla="*/ 1 h 5"/>
                <a:gd name="T12" fmla="*/ 4 w 5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cubicBezTo>
                    <a:pt x="4" y="4"/>
                    <a:pt x="2" y="5"/>
                    <a:pt x="2" y="5"/>
                  </a:cubicBezTo>
                  <a:cubicBezTo>
                    <a:pt x="2" y="5"/>
                    <a:pt x="0" y="4"/>
                    <a:pt x="0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4" y="2"/>
                    <a:pt x="5" y="4"/>
                    <a:pt x="4" y="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80"/>
            <p:cNvSpPr>
              <a:spLocks/>
            </p:cNvSpPr>
            <p:nvPr/>
          </p:nvSpPr>
          <p:spPr bwMode="auto">
            <a:xfrm>
              <a:off x="1148" y="3880"/>
              <a:ext cx="12" cy="12"/>
            </a:xfrm>
            <a:custGeom>
              <a:avLst/>
              <a:gdLst>
                <a:gd name="T0" fmla="*/ 4 w 5"/>
                <a:gd name="T1" fmla="*/ 4 h 5"/>
                <a:gd name="T2" fmla="*/ 2 w 5"/>
                <a:gd name="T3" fmla="*/ 5 h 5"/>
                <a:gd name="T4" fmla="*/ 0 w 5"/>
                <a:gd name="T5" fmla="*/ 3 h 5"/>
                <a:gd name="T6" fmla="*/ 0 w 5"/>
                <a:gd name="T7" fmla="*/ 1 h 5"/>
                <a:gd name="T8" fmla="*/ 3 w 5"/>
                <a:gd name="T9" fmla="*/ 0 h 5"/>
                <a:gd name="T10" fmla="*/ 4 w 5"/>
                <a:gd name="T11" fmla="*/ 1 h 5"/>
                <a:gd name="T12" fmla="*/ 4 w 5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cubicBezTo>
                    <a:pt x="4" y="4"/>
                    <a:pt x="2" y="5"/>
                    <a:pt x="2" y="5"/>
                  </a:cubicBezTo>
                  <a:cubicBezTo>
                    <a:pt x="2" y="5"/>
                    <a:pt x="0" y="4"/>
                    <a:pt x="0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4" y="2"/>
                    <a:pt x="5" y="4"/>
                    <a:pt x="4" y="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81"/>
            <p:cNvSpPr>
              <a:spLocks/>
            </p:cNvSpPr>
            <p:nvPr/>
          </p:nvSpPr>
          <p:spPr bwMode="auto">
            <a:xfrm>
              <a:off x="1174" y="3894"/>
              <a:ext cx="17" cy="12"/>
            </a:xfrm>
            <a:custGeom>
              <a:avLst/>
              <a:gdLst>
                <a:gd name="T0" fmla="*/ 4 w 7"/>
                <a:gd name="T1" fmla="*/ 5 h 5"/>
                <a:gd name="T2" fmla="*/ 2 w 7"/>
                <a:gd name="T3" fmla="*/ 4 h 5"/>
                <a:gd name="T4" fmla="*/ 2 w 7"/>
                <a:gd name="T5" fmla="*/ 3 h 5"/>
                <a:gd name="T6" fmla="*/ 0 w 7"/>
                <a:gd name="T7" fmla="*/ 2 h 5"/>
                <a:gd name="T8" fmla="*/ 0 w 7"/>
                <a:gd name="T9" fmla="*/ 0 h 5"/>
                <a:gd name="T10" fmla="*/ 1 w 7"/>
                <a:gd name="T11" fmla="*/ 0 h 5"/>
                <a:gd name="T12" fmla="*/ 3 w 7"/>
                <a:gd name="T13" fmla="*/ 1 h 5"/>
                <a:gd name="T14" fmla="*/ 5 w 7"/>
                <a:gd name="T15" fmla="*/ 1 h 5"/>
                <a:gd name="T16" fmla="*/ 5 w 7"/>
                <a:gd name="T17" fmla="*/ 3 h 5"/>
                <a:gd name="T18" fmla="*/ 6 w 7"/>
                <a:gd name="T19" fmla="*/ 5 h 5"/>
                <a:gd name="T20" fmla="*/ 4 w 7"/>
                <a:gd name="T2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4" y="5"/>
                    <a:pt x="2" y="5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5" y="1"/>
                    <a:pt x="5" y="3"/>
                    <a:pt x="5" y="3"/>
                  </a:cubicBezTo>
                  <a:cubicBezTo>
                    <a:pt x="5" y="3"/>
                    <a:pt x="7" y="5"/>
                    <a:pt x="6" y="5"/>
                  </a:cubicBezTo>
                  <a:cubicBezTo>
                    <a:pt x="6" y="5"/>
                    <a:pt x="5" y="5"/>
                    <a:pt x="4" y="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82"/>
            <p:cNvSpPr>
              <a:spLocks/>
            </p:cNvSpPr>
            <p:nvPr/>
          </p:nvSpPr>
          <p:spPr bwMode="auto">
            <a:xfrm>
              <a:off x="1174" y="3894"/>
              <a:ext cx="17" cy="12"/>
            </a:xfrm>
            <a:custGeom>
              <a:avLst/>
              <a:gdLst>
                <a:gd name="T0" fmla="*/ 4 w 7"/>
                <a:gd name="T1" fmla="*/ 5 h 5"/>
                <a:gd name="T2" fmla="*/ 2 w 7"/>
                <a:gd name="T3" fmla="*/ 4 h 5"/>
                <a:gd name="T4" fmla="*/ 2 w 7"/>
                <a:gd name="T5" fmla="*/ 3 h 5"/>
                <a:gd name="T6" fmla="*/ 0 w 7"/>
                <a:gd name="T7" fmla="*/ 2 h 5"/>
                <a:gd name="T8" fmla="*/ 0 w 7"/>
                <a:gd name="T9" fmla="*/ 0 h 5"/>
                <a:gd name="T10" fmla="*/ 1 w 7"/>
                <a:gd name="T11" fmla="*/ 0 h 5"/>
                <a:gd name="T12" fmla="*/ 3 w 7"/>
                <a:gd name="T13" fmla="*/ 1 h 5"/>
                <a:gd name="T14" fmla="*/ 5 w 7"/>
                <a:gd name="T15" fmla="*/ 1 h 5"/>
                <a:gd name="T16" fmla="*/ 5 w 7"/>
                <a:gd name="T17" fmla="*/ 3 h 5"/>
                <a:gd name="T18" fmla="*/ 6 w 7"/>
                <a:gd name="T19" fmla="*/ 5 h 5"/>
                <a:gd name="T20" fmla="*/ 4 w 7"/>
                <a:gd name="T2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4" y="5"/>
                    <a:pt x="2" y="5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5" y="1"/>
                    <a:pt x="5" y="3"/>
                    <a:pt x="5" y="3"/>
                  </a:cubicBezTo>
                  <a:cubicBezTo>
                    <a:pt x="5" y="3"/>
                    <a:pt x="7" y="5"/>
                    <a:pt x="6" y="5"/>
                  </a:cubicBezTo>
                  <a:cubicBezTo>
                    <a:pt x="6" y="5"/>
                    <a:pt x="5" y="5"/>
                    <a:pt x="4" y="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83"/>
            <p:cNvSpPr>
              <a:spLocks/>
            </p:cNvSpPr>
            <p:nvPr/>
          </p:nvSpPr>
          <p:spPr bwMode="auto">
            <a:xfrm>
              <a:off x="1174" y="4003"/>
              <a:ext cx="15" cy="12"/>
            </a:xfrm>
            <a:custGeom>
              <a:avLst/>
              <a:gdLst>
                <a:gd name="T0" fmla="*/ 3 w 6"/>
                <a:gd name="T1" fmla="*/ 5 h 5"/>
                <a:gd name="T2" fmla="*/ 0 w 6"/>
                <a:gd name="T3" fmla="*/ 3 h 5"/>
                <a:gd name="T4" fmla="*/ 0 w 6"/>
                <a:gd name="T5" fmla="*/ 1 h 5"/>
                <a:gd name="T6" fmla="*/ 2 w 6"/>
                <a:gd name="T7" fmla="*/ 0 h 5"/>
                <a:gd name="T8" fmla="*/ 5 w 6"/>
                <a:gd name="T9" fmla="*/ 0 h 5"/>
                <a:gd name="T10" fmla="*/ 6 w 6"/>
                <a:gd name="T11" fmla="*/ 2 h 5"/>
                <a:gd name="T12" fmla="*/ 4 w 6"/>
                <a:gd name="T13" fmla="*/ 2 h 5"/>
                <a:gd name="T14" fmla="*/ 4 w 6"/>
                <a:gd name="T15" fmla="*/ 4 h 5"/>
                <a:gd name="T16" fmla="*/ 3 w 6"/>
                <a:gd name="T1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3" y="5"/>
                    <a:pt x="1" y="4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5"/>
                    <a:pt x="4" y="5"/>
                    <a:pt x="3" y="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84"/>
            <p:cNvSpPr>
              <a:spLocks/>
            </p:cNvSpPr>
            <p:nvPr/>
          </p:nvSpPr>
          <p:spPr bwMode="auto">
            <a:xfrm>
              <a:off x="1174" y="4003"/>
              <a:ext cx="15" cy="12"/>
            </a:xfrm>
            <a:custGeom>
              <a:avLst/>
              <a:gdLst>
                <a:gd name="T0" fmla="*/ 3 w 6"/>
                <a:gd name="T1" fmla="*/ 5 h 5"/>
                <a:gd name="T2" fmla="*/ 0 w 6"/>
                <a:gd name="T3" fmla="*/ 3 h 5"/>
                <a:gd name="T4" fmla="*/ 0 w 6"/>
                <a:gd name="T5" fmla="*/ 1 h 5"/>
                <a:gd name="T6" fmla="*/ 2 w 6"/>
                <a:gd name="T7" fmla="*/ 0 h 5"/>
                <a:gd name="T8" fmla="*/ 5 w 6"/>
                <a:gd name="T9" fmla="*/ 0 h 5"/>
                <a:gd name="T10" fmla="*/ 6 w 6"/>
                <a:gd name="T11" fmla="*/ 2 h 5"/>
                <a:gd name="T12" fmla="*/ 4 w 6"/>
                <a:gd name="T13" fmla="*/ 2 h 5"/>
                <a:gd name="T14" fmla="*/ 4 w 6"/>
                <a:gd name="T15" fmla="*/ 4 h 5"/>
                <a:gd name="T16" fmla="*/ 3 w 6"/>
                <a:gd name="T1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3" y="5"/>
                    <a:pt x="1" y="4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5"/>
                    <a:pt x="4" y="5"/>
                    <a:pt x="3" y="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85"/>
            <p:cNvSpPr>
              <a:spLocks/>
            </p:cNvSpPr>
            <p:nvPr/>
          </p:nvSpPr>
          <p:spPr bwMode="auto">
            <a:xfrm>
              <a:off x="1165" y="4010"/>
              <a:ext cx="9" cy="10"/>
            </a:xfrm>
            <a:custGeom>
              <a:avLst/>
              <a:gdLst>
                <a:gd name="T0" fmla="*/ 3 w 4"/>
                <a:gd name="T1" fmla="*/ 4 h 4"/>
                <a:gd name="T2" fmla="*/ 1 w 4"/>
                <a:gd name="T3" fmla="*/ 2 h 4"/>
                <a:gd name="T4" fmla="*/ 0 w 4"/>
                <a:gd name="T5" fmla="*/ 1 h 4"/>
                <a:gd name="T6" fmla="*/ 2 w 4"/>
                <a:gd name="T7" fmla="*/ 0 h 4"/>
                <a:gd name="T8" fmla="*/ 4 w 4"/>
                <a:gd name="T9" fmla="*/ 1 h 4"/>
                <a:gd name="T10" fmla="*/ 3 w 4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3" y="4"/>
                  </a:moveTo>
                  <a:cubicBezTo>
                    <a:pt x="3" y="4"/>
                    <a:pt x="1" y="3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2"/>
                    <a:pt x="4" y="3"/>
                    <a:pt x="3" y="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86"/>
            <p:cNvSpPr>
              <a:spLocks/>
            </p:cNvSpPr>
            <p:nvPr/>
          </p:nvSpPr>
          <p:spPr bwMode="auto">
            <a:xfrm>
              <a:off x="1165" y="4010"/>
              <a:ext cx="9" cy="10"/>
            </a:xfrm>
            <a:custGeom>
              <a:avLst/>
              <a:gdLst>
                <a:gd name="T0" fmla="*/ 3 w 4"/>
                <a:gd name="T1" fmla="*/ 4 h 4"/>
                <a:gd name="T2" fmla="*/ 1 w 4"/>
                <a:gd name="T3" fmla="*/ 2 h 4"/>
                <a:gd name="T4" fmla="*/ 0 w 4"/>
                <a:gd name="T5" fmla="*/ 1 h 4"/>
                <a:gd name="T6" fmla="*/ 2 w 4"/>
                <a:gd name="T7" fmla="*/ 0 h 4"/>
                <a:gd name="T8" fmla="*/ 4 w 4"/>
                <a:gd name="T9" fmla="*/ 1 h 4"/>
                <a:gd name="T10" fmla="*/ 3 w 4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3" y="4"/>
                  </a:moveTo>
                  <a:cubicBezTo>
                    <a:pt x="3" y="4"/>
                    <a:pt x="1" y="3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2"/>
                    <a:pt x="4" y="3"/>
                    <a:pt x="3" y="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87"/>
            <p:cNvSpPr>
              <a:spLocks/>
            </p:cNvSpPr>
            <p:nvPr/>
          </p:nvSpPr>
          <p:spPr bwMode="auto">
            <a:xfrm>
              <a:off x="1108" y="3970"/>
              <a:ext cx="19" cy="16"/>
            </a:xfrm>
            <a:custGeom>
              <a:avLst/>
              <a:gdLst>
                <a:gd name="T0" fmla="*/ 6 w 8"/>
                <a:gd name="T1" fmla="*/ 6 h 7"/>
                <a:gd name="T2" fmla="*/ 2 w 8"/>
                <a:gd name="T3" fmla="*/ 7 h 7"/>
                <a:gd name="T4" fmla="*/ 1 w 8"/>
                <a:gd name="T5" fmla="*/ 5 h 7"/>
                <a:gd name="T6" fmla="*/ 1 w 8"/>
                <a:gd name="T7" fmla="*/ 2 h 7"/>
                <a:gd name="T8" fmla="*/ 5 w 8"/>
                <a:gd name="T9" fmla="*/ 0 h 7"/>
                <a:gd name="T10" fmla="*/ 7 w 8"/>
                <a:gd name="T11" fmla="*/ 1 h 7"/>
                <a:gd name="T12" fmla="*/ 8 w 8"/>
                <a:gd name="T13" fmla="*/ 4 h 7"/>
                <a:gd name="T14" fmla="*/ 6 w 8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7">
                  <a:moveTo>
                    <a:pt x="6" y="6"/>
                  </a:moveTo>
                  <a:cubicBezTo>
                    <a:pt x="6" y="7"/>
                    <a:pt x="3" y="7"/>
                    <a:pt x="2" y="7"/>
                  </a:cubicBezTo>
                  <a:cubicBezTo>
                    <a:pt x="2" y="7"/>
                    <a:pt x="1" y="5"/>
                    <a:pt x="1" y="5"/>
                  </a:cubicBezTo>
                  <a:cubicBezTo>
                    <a:pt x="0" y="4"/>
                    <a:pt x="1" y="2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5" y="0"/>
                    <a:pt x="6" y="1"/>
                    <a:pt x="7" y="1"/>
                  </a:cubicBezTo>
                  <a:cubicBezTo>
                    <a:pt x="8" y="2"/>
                    <a:pt x="8" y="3"/>
                    <a:pt x="8" y="4"/>
                  </a:cubicBezTo>
                  <a:cubicBezTo>
                    <a:pt x="8" y="4"/>
                    <a:pt x="7" y="5"/>
                    <a:pt x="6" y="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88"/>
            <p:cNvSpPr>
              <a:spLocks/>
            </p:cNvSpPr>
            <p:nvPr/>
          </p:nvSpPr>
          <p:spPr bwMode="auto">
            <a:xfrm>
              <a:off x="1108" y="3970"/>
              <a:ext cx="19" cy="16"/>
            </a:xfrm>
            <a:custGeom>
              <a:avLst/>
              <a:gdLst>
                <a:gd name="T0" fmla="*/ 6 w 8"/>
                <a:gd name="T1" fmla="*/ 6 h 7"/>
                <a:gd name="T2" fmla="*/ 2 w 8"/>
                <a:gd name="T3" fmla="*/ 7 h 7"/>
                <a:gd name="T4" fmla="*/ 1 w 8"/>
                <a:gd name="T5" fmla="*/ 5 h 7"/>
                <a:gd name="T6" fmla="*/ 1 w 8"/>
                <a:gd name="T7" fmla="*/ 2 h 7"/>
                <a:gd name="T8" fmla="*/ 5 w 8"/>
                <a:gd name="T9" fmla="*/ 0 h 7"/>
                <a:gd name="T10" fmla="*/ 7 w 8"/>
                <a:gd name="T11" fmla="*/ 1 h 7"/>
                <a:gd name="T12" fmla="*/ 8 w 8"/>
                <a:gd name="T13" fmla="*/ 4 h 7"/>
                <a:gd name="T14" fmla="*/ 6 w 8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7">
                  <a:moveTo>
                    <a:pt x="6" y="6"/>
                  </a:moveTo>
                  <a:cubicBezTo>
                    <a:pt x="6" y="7"/>
                    <a:pt x="3" y="7"/>
                    <a:pt x="2" y="7"/>
                  </a:cubicBezTo>
                  <a:cubicBezTo>
                    <a:pt x="2" y="7"/>
                    <a:pt x="1" y="5"/>
                    <a:pt x="1" y="5"/>
                  </a:cubicBezTo>
                  <a:cubicBezTo>
                    <a:pt x="0" y="4"/>
                    <a:pt x="1" y="2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5" y="0"/>
                    <a:pt x="6" y="1"/>
                    <a:pt x="7" y="1"/>
                  </a:cubicBezTo>
                  <a:cubicBezTo>
                    <a:pt x="8" y="2"/>
                    <a:pt x="8" y="3"/>
                    <a:pt x="8" y="4"/>
                  </a:cubicBezTo>
                  <a:cubicBezTo>
                    <a:pt x="8" y="4"/>
                    <a:pt x="7" y="5"/>
                    <a:pt x="6" y="6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89"/>
            <p:cNvSpPr>
              <a:spLocks/>
            </p:cNvSpPr>
            <p:nvPr/>
          </p:nvSpPr>
          <p:spPr bwMode="auto">
            <a:xfrm>
              <a:off x="1129" y="3946"/>
              <a:ext cx="15" cy="12"/>
            </a:xfrm>
            <a:custGeom>
              <a:avLst/>
              <a:gdLst>
                <a:gd name="T0" fmla="*/ 4 w 6"/>
                <a:gd name="T1" fmla="*/ 5 h 5"/>
                <a:gd name="T2" fmla="*/ 3 w 6"/>
                <a:gd name="T3" fmla="*/ 4 h 5"/>
                <a:gd name="T4" fmla="*/ 0 w 6"/>
                <a:gd name="T5" fmla="*/ 1 h 5"/>
                <a:gd name="T6" fmla="*/ 1 w 6"/>
                <a:gd name="T7" fmla="*/ 0 h 5"/>
                <a:gd name="T8" fmla="*/ 3 w 6"/>
                <a:gd name="T9" fmla="*/ 0 h 5"/>
                <a:gd name="T10" fmla="*/ 5 w 6"/>
                <a:gd name="T11" fmla="*/ 1 h 5"/>
                <a:gd name="T12" fmla="*/ 6 w 6"/>
                <a:gd name="T13" fmla="*/ 4 h 5"/>
                <a:gd name="T14" fmla="*/ 4 w 6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5">
                  <a:moveTo>
                    <a:pt x="4" y="5"/>
                  </a:moveTo>
                  <a:cubicBezTo>
                    <a:pt x="4" y="5"/>
                    <a:pt x="3" y="4"/>
                    <a:pt x="3" y="4"/>
                  </a:cubicBezTo>
                  <a:cubicBezTo>
                    <a:pt x="2" y="4"/>
                    <a:pt x="1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3" y="0"/>
                    <a:pt x="4" y="1"/>
                    <a:pt x="5" y="1"/>
                  </a:cubicBezTo>
                  <a:cubicBezTo>
                    <a:pt x="6" y="2"/>
                    <a:pt x="6" y="3"/>
                    <a:pt x="6" y="4"/>
                  </a:cubicBezTo>
                  <a:cubicBezTo>
                    <a:pt x="6" y="4"/>
                    <a:pt x="5" y="5"/>
                    <a:pt x="4" y="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90"/>
            <p:cNvSpPr>
              <a:spLocks/>
            </p:cNvSpPr>
            <p:nvPr/>
          </p:nvSpPr>
          <p:spPr bwMode="auto">
            <a:xfrm>
              <a:off x="1129" y="3946"/>
              <a:ext cx="15" cy="12"/>
            </a:xfrm>
            <a:custGeom>
              <a:avLst/>
              <a:gdLst>
                <a:gd name="T0" fmla="*/ 4 w 6"/>
                <a:gd name="T1" fmla="*/ 5 h 5"/>
                <a:gd name="T2" fmla="*/ 3 w 6"/>
                <a:gd name="T3" fmla="*/ 4 h 5"/>
                <a:gd name="T4" fmla="*/ 0 w 6"/>
                <a:gd name="T5" fmla="*/ 1 h 5"/>
                <a:gd name="T6" fmla="*/ 1 w 6"/>
                <a:gd name="T7" fmla="*/ 0 h 5"/>
                <a:gd name="T8" fmla="*/ 3 w 6"/>
                <a:gd name="T9" fmla="*/ 0 h 5"/>
                <a:gd name="T10" fmla="*/ 5 w 6"/>
                <a:gd name="T11" fmla="*/ 1 h 5"/>
                <a:gd name="T12" fmla="*/ 6 w 6"/>
                <a:gd name="T13" fmla="*/ 4 h 5"/>
                <a:gd name="T14" fmla="*/ 4 w 6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5">
                  <a:moveTo>
                    <a:pt x="4" y="5"/>
                  </a:moveTo>
                  <a:cubicBezTo>
                    <a:pt x="4" y="5"/>
                    <a:pt x="3" y="4"/>
                    <a:pt x="3" y="4"/>
                  </a:cubicBezTo>
                  <a:cubicBezTo>
                    <a:pt x="2" y="4"/>
                    <a:pt x="1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3" y="0"/>
                    <a:pt x="4" y="1"/>
                    <a:pt x="5" y="1"/>
                  </a:cubicBezTo>
                  <a:cubicBezTo>
                    <a:pt x="6" y="2"/>
                    <a:pt x="6" y="3"/>
                    <a:pt x="6" y="4"/>
                  </a:cubicBezTo>
                  <a:cubicBezTo>
                    <a:pt x="6" y="4"/>
                    <a:pt x="5" y="5"/>
                    <a:pt x="4" y="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91"/>
            <p:cNvSpPr>
              <a:spLocks/>
            </p:cNvSpPr>
            <p:nvPr/>
          </p:nvSpPr>
          <p:spPr bwMode="auto">
            <a:xfrm>
              <a:off x="1065" y="3941"/>
              <a:ext cx="15" cy="24"/>
            </a:xfrm>
            <a:custGeom>
              <a:avLst/>
              <a:gdLst>
                <a:gd name="T0" fmla="*/ 4 w 6"/>
                <a:gd name="T1" fmla="*/ 9 h 10"/>
                <a:gd name="T2" fmla="*/ 4 w 6"/>
                <a:gd name="T3" fmla="*/ 7 h 10"/>
                <a:gd name="T4" fmla="*/ 6 w 6"/>
                <a:gd name="T5" fmla="*/ 4 h 10"/>
                <a:gd name="T6" fmla="*/ 5 w 6"/>
                <a:gd name="T7" fmla="*/ 2 h 10"/>
                <a:gd name="T8" fmla="*/ 4 w 6"/>
                <a:gd name="T9" fmla="*/ 0 h 10"/>
                <a:gd name="T10" fmla="*/ 1 w 6"/>
                <a:gd name="T11" fmla="*/ 1 h 10"/>
                <a:gd name="T12" fmla="*/ 0 w 6"/>
                <a:gd name="T13" fmla="*/ 3 h 10"/>
                <a:gd name="T14" fmla="*/ 0 w 6"/>
                <a:gd name="T15" fmla="*/ 5 h 10"/>
                <a:gd name="T16" fmla="*/ 1 w 6"/>
                <a:gd name="T17" fmla="*/ 8 h 10"/>
                <a:gd name="T18" fmla="*/ 4 w 6"/>
                <a:gd name="T1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10">
                  <a:moveTo>
                    <a:pt x="4" y="9"/>
                  </a:moveTo>
                  <a:cubicBezTo>
                    <a:pt x="4" y="9"/>
                    <a:pt x="4" y="8"/>
                    <a:pt x="4" y="7"/>
                  </a:cubicBezTo>
                  <a:cubicBezTo>
                    <a:pt x="4" y="6"/>
                    <a:pt x="6" y="5"/>
                    <a:pt x="6" y="4"/>
                  </a:cubicBezTo>
                  <a:cubicBezTo>
                    <a:pt x="6" y="4"/>
                    <a:pt x="6" y="2"/>
                    <a:pt x="5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3" y="0"/>
                    <a:pt x="1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1" y="8"/>
                    <a:pt x="1" y="8"/>
                  </a:cubicBezTo>
                  <a:cubicBezTo>
                    <a:pt x="2" y="8"/>
                    <a:pt x="3" y="10"/>
                    <a:pt x="4" y="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92"/>
            <p:cNvSpPr>
              <a:spLocks/>
            </p:cNvSpPr>
            <p:nvPr/>
          </p:nvSpPr>
          <p:spPr bwMode="auto">
            <a:xfrm>
              <a:off x="1065" y="3941"/>
              <a:ext cx="15" cy="24"/>
            </a:xfrm>
            <a:custGeom>
              <a:avLst/>
              <a:gdLst>
                <a:gd name="T0" fmla="*/ 4 w 6"/>
                <a:gd name="T1" fmla="*/ 9 h 10"/>
                <a:gd name="T2" fmla="*/ 4 w 6"/>
                <a:gd name="T3" fmla="*/ 7 h 10"/>
                <a:gd name="T4" fmla="*/ 6 w 6"/>
                <a:gd name="T5" fmla="*/ 4 h 10"/>
                <a:gd name="T6" fmla="*/ 5 w 6"/>
                <a:gd name="T7" fmla="*/ 2 h 10"/>
                <a:gd name="T8" fmla="*/ 4 w 6"/>
                <a:gd name="T9" fmla="*/ 0 h 10"/>
                <a:gd name="T10" fmla="*/ 1 w 6"/>
                <a:gd name="T11" fmla="*/ 1 h 10"/>
                <a:gd name="T12" fmla="*/ 0 w 6"/>
                <a:gd name="T13" fmla="*/ 3 h 10"/>
                <a:gd name="T14" fmla="*/ 0 w 6"/>
                <a:gd name="T15" fmla="*/ 5 h 10"/>
                <a:gd name="T16" fmla="*/ 1 w 6"/>
                <a:gd name="T17" fmla="*/ 8 h 10"/>
                <a:gd name="T18" fmla="*/ 4 w 6"/>
                <a:gd name="T1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10">
                  <a:moveTo>
                    <a:pt x="4" y="9"/>
                  </a:moveTo>
                  <a:cubicBezTo>
                    <a:pt x="4" y="9"/>
                    <a:pt x="4" y="8"/>
                    <a:pt x="4" y="7"/>
                  </a:cubicBezTo>
                  <a:cubicBezTo>
                    <a:pt x="4" y="6"/>
                    <a:pt x="6" y="5"/>
                    <a:pt x="6" y="4"/>
                  </a:cubicBezTo>
                  <a:cubicBezTo>
                    <a:pt x="6" y="4"/>
                    <a:pt x="6" y="2"/>
                    <a:pt x="5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3" y="0"/>
                    <a:pt x="1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1" y="8"/>
                    <a:pt x="1" y="8"/>
                  </a:cubicBezTo>
                  <a:cubicBezTo>
                    <a:pt x="2" y="8"/>
                    <a:pt x="3" y="10"/>
                    <a:pt x="4" y="9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93"/>
            <p:cNvSpPr>
              <a:spLocks/>
            </p:cNvSpPr>
            <p:nvPr/>
          </p:nvSpPr>
          <p:spPr bwMode="auto">
            <a:xfrm>
              <a:off x="1080" y="3982"/>
              <a:ext cx="16" cy="9"/>
            </a:xfrm>
            <a:custGeom>
              <a:avLst/>
              <a:gdLst>
                <a:gd name="T0" fmla="*/ 7 w 7"/>
                <a:gd name="T1" fmla="*/ 4 h 4"/>
                <a:gd name="T2" fmla="*/ 4 w 7"/>
                <a:gd name="T3" fmla="*/ 4 h 4"/>
                <a:gd name="T4" fmla="*/ 0 w 7"/>
                <a:gd name="T5" fmla="*/ 4 h 4"/>
                <a:gd name="T6" fmla="*/ 1 w 7"/>
                <a:gd name="T7" fmla="*/ 2 h 4"/>
                <a:gd name="T8" fmla="*/ 4 w 7"/>
                <a:gd name="T9" fmla="*/ 0 h 4"/>
                <a:gd name="T10" fmla="*/ 6 w 7"/>
                <a:gd name="T11" fmla="*/ 1 h 4"/>
                <a:gd name="T12" fmla="*/ 7 w 7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4">
                  <a:moveTo>
                    <a:pt x="7" y="4"/>
                  </a:moveTo>
                  <a:cubicBezTo>
                    <a:pt x="7" y="4"/>
                    <a:pt x="4" y="4"/>
                    <a:pt x="4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3"/>
                    <a:pt x="0" y="2"/>
                    <a:pt x="1" y="2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5" y="0"/>
                    <a:pt x="6" y="1"/>
                    <a:pt x="6" y="1"/>
                  </a:cubicBezTo>
                  <a:cubicBezTo>
                    <a:pt x="7" y="2"/>
                    <a:pt x="7" y="3"/>
                    <a:pt x="7" y="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94"/>
            <p:cNvSpPr>
              <a:spLocks/>
            </p:cNvSpPr>
            <p:nvPr/>
          </p:nvSpPr>
          <p:spPr bwMode="auto">
            <a:xfrm>
              <a:off x="1080" y="3982"/>
              <a:ext cx="16" cy="9"/>
            </a:xfrm>
            <a:custGeom>
              <a:avLst/>
              <a:gdLst>
                <a:gd name="T0" fmla="*/ 7 w 7"/>
                <a:gd name="T1" fmla="*/ 4 h 4"/>
                <a:gd name="T2" fmla="*/ 4 w 7"/>
                <a:gd name="T3" fmla="*/ 4 h 4"/>
                <a:gd name="T4" fmla="*/ 0 w 7"/>
                <a:gd name="T5" fmla="*/ 4 h 4"/>
                <a:gd name="T6" fmla="*/ 1 w 7"/>
                <a:gd name="T7" fmla="*/ 2 h 4"/>
                <a:gd name="T8" fmla="*/ 4 w 7"/>
                <a:gd name="T9" fmla="*/ 0 h 4"/>
                <a:gd name="T10" fmla="*/ 6 w 7"/>
                <a:gd name="T11" fmla="*/ 1 h 4"/>
                <a:gd name="T12" fmla="*/ 7 w 7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4">
                  <a:moveTo>
                    <a:pt x="7" y="4"/>
                  </a:moveTo>
                  <a:cubicBezTo>
                    <a:pt x="7" y="4"/>
                    <a:pt x="4" y="4"/>
                    <a:pt x="4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3"/>
                    <a:pt x="0" y="2"/>
                    <a:pt x="1" y="2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5" y="0"/>
                    <a:pt x="6" y="1"/>
                    <a:pt x="6" y="1"/>
                  </a:cubicBezTo>
                  <a:cubicBezTo>
                    <a:pt x="7" y="2"/>
                    <a:pt x="7" y="3"/>
                    <a:pt x="7" y="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95"/>
            <p:cNvSpPr>
              <a:spLocks/>
            </p:cNvSpPr>
            <p:nvPr/>
          </p:nvSpPr>
          <p:spPr bwMode="auto">
            <a:xfrm>
              <a:off x="1094" y="3965"/>
              <a:ext cx="12" cy="12"/>
            </a:xfrm>
            <a:custGeom>
              <a:avLst/>
              <a:gdLst>
                <a:gd name="T0" fmla="*/ 3 w 5"/>
                <a:gd name="T1" fmla="*/ 3 h 5"/>
                <a:gd name="T2" fmla="*/ 3 w 5"/>
                <a:gd name="T3" fmla="*/ 5 h 5"/>
                <a:gd name="T4" fmla="*/ 1 w 5"/>
                <a:gd name="T5" fmla="*/ 4 h 5"/>
                <a:gd name="T6" fmla="*/ 1 w 5"/>
                <a:gd name="T7" fmla="*/ 2 h 5"/>
                <a:gd name="T8" fmla="*/ 2 w 5"/>
                <a:gd name="T9" fmla="*/ 0 h 5"/>
                <a:gd name="T10" fmla="*/ 4 w 5"/>
                <a:gd name="T11" fmla="*/ 0 h 5"/>
                <a:gd name="T12" fmla="*/ 3 w 5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3" y="3"/>
                  </a:moveTo>
                  <a:cubicBezTo>
                    <a:pt x="3" y="4"/>
                    <a:pt x="3" y="5"/>
                    <a:pt x="3" y="5"/>
                  </a:cubicBezTo>
                  <a:cubicBezTo>
                    <a:pt x="2" y="5"/>
                    <a:pt x="1" y="5"/>
                    <a:pt x="1" y="4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1"/>
                    <a:pt x="3" y="3"/>
                    <a:pt x="3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96"/>
            <p:cNvSpPr>
              <a:spLocks/>
            </p:cNvSpPr>
            <p:nvPr/>
          </p:nvSpPr>
          <p:spPr bwMode="auto">
            <a:xfrm>
              <a:off x="1094" y="3965"/>
              <a:ext cx="12" cy="12"/>
            </a:xfrm>
            <a:custGeom>
              <a:avLst/>
              <a:gdLst>
                <a:gd name="T0" fmla="*/ 3 w 5"/>
                <a:gd name="T1" fmla="*/ 3 h 5"/>
                <a:gd name="T2" fmla="*/ 3 w 5"/>
                <a:gd name="T3" fmla="*/ 5 h 5"/>
                <a:gd name="T4" fmla="*/ 1 w 5"/>
                <a:gd name="T5" fmla="*/ 4 h 5"/>
                <a:gd name="T6" fmla="*/ 1 w 5"/>
                <a:gd name="T7" fmla="*/ 2 h 5"/>
                <a:gd name="T8" fmla="*/ 2 w 5"/>
                <a:gd name="T9" fmla="*/ 0 h 5"/>
                <a:gd name="T10" fmla="*/ 4 w 5"/>
                <a:gd name="T11" fmla="*/ 0 h 5"/>
                <a:gd name="T12" fmla="*/ 3 w 5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3" y="3"/>
                  </a:moveTo>
                  <a:cubicBezTo>
                    <a:pt x="3" y="4"/>
                    <a:pt x="3" y="5"/>
                    <a:pt x="3" y="5"/>
                  </a:cubicBezTo>
                  <a:cubicBezTo>
                    <a:pt x="2" y="5"/>
                    <a:pt x="1" y="5"/>
                    <a:pt x="1" y="4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1"/>
                    <a:pt x="3" y="3"/>
                    <a:pt x="3" y="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97"/>
            <p:cNvSpPr>
              <a:spLocks/>
            </p:cNvSpPr>
            <p:nvPr/>
          </p:nvSpPr>
          <p:spPr bwMode="auto">
            <a:xfrm>
              <a:off x="1087" y="3904"/>
              <a:ext cx="19" cy="14"/>
            </a:xfrm>
            <a:custGeom>
              <a:avLst/>
              <a:gdLst>
                <a:gd name="T0" fmla="*/ 7 w 8"/>
                <a:gd name="T1" fmla="*/ 4 h 6"/>
                <a:gd name="T2" fmla="*/ 5 w 8"/>
                <a:gd name="T3" fmla="*/ 6 h 6"/>
                <a:gd name="T4" fmla="*/ 3 w 8"/>
                <a:gd name="T5" fmla="*/ 5 h 6"/>
                <a:gd name="T6" fmla="*/ 0 w 8"/>
                <a:gd name="T7" fmla="*/ 3 h 6"/>
                <a:gd name="T8" fmla="*/ 2 w 8"/>
                <a:gd name="T9" fmla="*/ 0 h 6"/>
                <a:gd name="T10" fmla="*/ 3 w 8"/>
                <a:gd name="T11" fmla="*/ 0 h 6"/>
                <a:gd name="T12" fmla="*/ 6 w 8"/>
                <a:gd name="T13" fmla="*/ 1 h 6"/>
                <a:gd name="T14" fmla="*/ 7 w 8"/>
                <a:gd name="T1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6">
                  <a:moveTo>
                    <a:pt x="7" y="4"/>
                  </a:moveTo>
                  <a:cubicBezTo>
                    <a:pt x="7" y="5"/>
                    <a:pt x="6" y="6"/>
                    <a:pt x="5" y="6"/>
                  </a:cubicBezTo>
                  <a:cubicBezTo>
                    <a:pt x="5" y="6"/>
                    <a:pt x="3" y="5"/>
                    <a:pt x="3" y="5"/>
                  </a:cubicBezTo>
                  <a:cubicBezTo>
                    <a:pt x="2" y="4"/>
                    <a:pt x="0" y="4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8" y="3"/>
                    <a:pt x="7" y="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98"/>
            <p:cNvSpPr>
              <a:spLocks/>
            </p:cNvSpPr>
            <p:nvPr/>
          </p:nvSpPr>
          <p:spPr bwMode="auto">
            <a:xfrm>
              <a:off x="1087" y="3904"/>
              <a:ext cx="19" cy="14"/>
            </a:xfrm>
            <a:custGeom>
              <a:avLst/>
              <a:gdLst>
                <a:gd name="T0" fmla="*/ 7 w 8"/>
                <a:gd name="T1" fmla="*/ 4 h 6"/>
                <a:gd name="T2" fmla="*/ 5 w 8"/>
                <a:gd name="T3" fmla="*/ 6 h 6"/>
                <a:gd name="T4" fmla="*/ 3 w 8"/>
                <a:gd name="T5" fmla="*/ 5 h 6"/>
                <a:gd name="T6" fmla="*/ 0 w 8"/>
                <a:gd name="T7" fmla="*/ 3 h 6"/>
                <a:gd name="T8" fmla="*/ 2 w 8"/>
                <a:gd name="T9" fmla="*/ 0 h 6"/>
                <a:gd name="T10" fmla="*/ 3 w 8"/>
                <a:gd name="T11" fmla="*/ 0 h 6"/>
                <a:gd name="T12" fmla="*/ 6 w 8"/>
                <a:gd name="T13" fmla="*/ 1 h 6"/>
                <a:gd name="T14" fmla="*/ 7 w 8"/>
                <a:gd name="T1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6">
                  <a:moveTo>
                    <a:pt x="7" y="4"/>
                  </a:moveTo>
                  <a:cubicBezTo>
                    <a:pt x="7" y="5"/>
                    <a:pt x="6" y="6"/>
                    <a:pt x="5" y="6"/>
                  </a:cubicBezTo>
                  <a:cubicBezTo>
                    <a:pt x="5" y="6"/>
                    <a:pt x="3" y="5"/>
                    <a:pt x="3" y="5"/>
                  </a:cubicBezTo>
                  <a:cubicBezTo>
                    <a:pt x="2" y="4"/>
                    <a:pt x="0" y="4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8" y="3"/>
                    <a:pt x="7" y="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99"/>
            <p:cNvSpPr>
              <a:spLocks/>
            </p:cNvSpPr>
            <p:nvPr/>
          </p:nvSpPr>
          <p:spPr bwMode="auto">
            <a:xfrm>
              <a:off x="1099" y="3927"/>
              <a:ext cx="9" cy="12"/>
            </a:xfrm>
            <a:custGeom>
              <a:avLst/>
              <a:gdLst>
                <a:gd name="T0" fmla="*/ 4 w 4"/>
                <a:gd name="T1" fmla="*/ 3 h 5"/>
                <a:gd name="T2" fmla="*/ 2 w 4"/>
                <a:gd name="T3" fmla="*/ 5 h 5"/>
                <a:gd name="T4" fmla="*/ 1 w 4"/>
                <a:gd name="T5" fmla="*/ 5 h 5"/>
                <a:gd name="T6" fmla="*/ 0 w 4"/>
                <a:gd name="T7" fmla="*/ 2 h 5"/>
                <a:gd name="T8" fmla="*/ 2 w 4"/>
                <a:gd name="T9" fmla="*/ 0 h 5"/>
                <a:gd name="T10" fmla="*/ 4 w 4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3"/>
                  </a:moveTo>
                  <a:cubicBezTo>
                    <a:pt x="4" y="3"/>
                    <a:pt x="3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2" y="0"/>
                    <a:pt x="4" y="2"/>
                    <a:pt x="4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100"/>
            <p:cNvSpPr>
              <a:spLocks/>
            </p:cNvSpPr>
            <p:nvPr/>
          </p:nvSpPr>
          <p:spPr bwMode="auto">
            <a:xfrm>
              <a:off x="1099" y="3927"/>
              <a:ext cx="9" cy="12"/>
            </a:xfrm>
            <a:custGeom>
              <a:avLst/>
              <a:gdLst>
                <a:gd name="T0" fmla="*/ 4 w 4"/>
                <a:gd name="T1" fmla="*/ 3 h 5"/>
                <a:gd name="T2" fmla="*/ 2 w 4"/>
                <a:gd name="T3" fmla="*/ 5 h 5"/>
                <a:gd name="T4" fmla="*/ 1 w 4"/>
                <a:gd name="T5" fmla="*/ 5 h 5"/>
                <a:gd name="T6" fmla="*/ 0 w 4"/>
                <a:gd name="T7" fmla="*/ 2 h 5"/>
                <a:gd name="T8" fmla="*/ 2 w 4"/>
                <a:gd name="T9" fmla="*/ 0 h 5"/>
                <a:gd name="T10" fmla="*/ 4 w 4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3"/>
                  </a:moveTo>
                  <a:cubicBezTo>
                    <a:pt x="4" y="3"/>
                    <a:pt x="3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2" y="0"/>
                    <a:pt x="4" y="2"/>
                    <a:pt x="4" y="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101"/>
            <p:cNvSpPr>
              <a:spLocks/>
            </p:cNvSpPr>
            <p:nvPr/>
          </p:nvSpPr>
          <p:spPr bwMode="auto">
            <a:xfrm>
              <a:off x="1108" y="3956"/>
              <a:ext cx="14" cy="7"/>
            </a:xfrm>
            <a:custGeom>
              <a:avLst/>
              <a:gdLst>
                <a:gd name="T0" fmla="*/ 6 w 6"/>
                <a:gd name="T1" fmla="*/ 2 h 3"/>
                <a:gd name="T2" fmla="*/ 2 w 6"/>
                <a:gd name="T3" fmla="*/ 2 h 3"/>
                <a:gd name="T4" fmla="*/ 0 w 6"/>
                <a:gd name="T5" fmla="*/ 1 h 3"/>
                <a:gd name="T6" fmla="*/ 1 w 6"/>
                <a:gd name="T7" fmla="*/ 0 h 3"/>
                <a:gd name="T8" fmla="*/ 5 w 6"/>
                <a:gd name="T9" fmla="*/ 0 h 3"/>
                <a:gd name="T10" fmla="*/ 6 w 6"/>
                <a:gd name="T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3">
                  <a:moveTo>
                    <a:pt x="6" y="2"/>
                  </a:moveTo>
                  <a:cubicBezTo>
                    <a:pt x="5" y="3"/>
                    <a:pt x="3" y="3"/>
                    <a:pt x="2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6" y="0"/>
                    <a:pt x="6" y="2"/>
                    <a:pt x="6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102"/>
            <p:cNvSpPr>
              <a:spLocks/>
            </p:cNvSpPr>
            <p:nvPr/>
          </p:nvSpPr>
          <p:spPr bwMode="auto">
            <a:xfrm>
              <a:off x="1108" y="3956"/>
              <a:ext cx="14" cy="7"/>
            </a:xfrm>
            <a:custGeom>
              <a:avLst/>
              <a:gdLst>
                <a:gd name="T0" fmla="*/ 6 w 6"/>
                <a:gd name="T1" fmla="*/ 2 h 3"/>
                <a:gd name="T2" fmla="*/ 2 w 6"/>
                <a:gd name="T3" fmla="*/ 2 h 3"/>
                <a:gd name="T4" fmla="*/ 0 w 6"/>
                <a:gd name="T5" fmla="*/ 1 h 3"/>
                <a:gd name="T6" fmla="*/ 1 w 6"/>
                <a:gd name="T7" fmla="*/ 0 h 3"/>
                <a:gd name="T8" fmla="*/ 5 w 6"/>
                <a:gd name="T9" fmla="*/ 0 h 3"/>
                <a:gd name="T10" fmla="*/ 6 w 6"/>
                <a:gd name="T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3">
                  <a:moveTo>
                    <a:pt x="6" y="2"/>
                  </a:moveTo>
                  <a:cubicBezTo>
                    <a:pt x="5" y="3"/>
                    <a:pt x="3" y="3"/>
                    <a:pt x="2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6" y="0"/>
                    <a:pt x="6" y="2"/>
                    <a:pt x="6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103"/>
            <p:cNvSpPr>
              <a:spLocks/>
            </p:cNvSpPr>
            <p:nvPr/>
          </p:nvSpPr>
          <p:spPr bwMode="auto">
            <a:xfrm>
              <a:off x="1032" y="3956"/>
              <a:ext cx="33" cy="33"/>
            </a:xfrm>
            <a:custGeom>
              <a:avLst/>
              <a:gdLst>
                <a:gd name="T0" fmla="*/ 13 w 14"/>
                <a:gd name="T1" fmla="*/ 14 h 14"/>
                <a:gd name="T2" fmla="*/ 11 w 14"/>
                <a:gd name="T3" fmla="*/ 12 h 14"/>
                <a:gd name="T4" fmla="*/ 9 w 14"/>
                <a:gd name="T5" fmla="*/ 12 h 14"/>
                <a:gd name="T6" fmla="*/ 7 w 14"/>
                <a:gd name="T7" fmla="*/ 11 h 14"/>
                <a:gd name="T8" fmla="*/ 7 w 14"/>
                <a:gd name="T9" fmla="*/ 9 h 14"/>
                <a:gd name="T10" fmla="*/ 5 w 14"/>
                <a:gd name="T11" fmla="*/ 7 h 14"/>
                <a:gd name="T12" fmla="*/ 3 w 14"/>
                <a:gd name="T13" fmla="*/ 6 h 14"/>
                <a:gd name="T14" fmla="*/ 1 w 14"/>
                <a:gd name="T15" fmla="*/ 5 h 14"/>
                <a:gd name="T16" fmla="*/ 0 w 14"/>
                <a:gd name="T17" fmla="*/ 3 h 14"/>
                <a:gd name="T18" fmla="*/ 2 w 14"/>
                <a:gd name="T19" fmla="*/ 2 h 14"/>
                <a:gd name="T20" fmla="*/ 3 w 14"/>
                <a:gd name="T21" fmla="*/ 3 h 14"/>
                <a:gd name="T22" fmla="*/ 5 w 14"/>
                <a:gd name="T23" fmla="*/ 2 h 14"/>
                <a:gd name="T24" fmla="*/ 7 w 14"/>
                <a:gd name="T25" fmla="*/ 0 h 14"/>
                <a:gd name="T26" fmla="*/ 9 w 14"/>
                <a:gd name="T27" fmla="*/ 1 h 14"/>
                <a:gd name="T28" fmla="*/ 11 w 14"/>
                <a:gd name="T29" fmla="*/ 3 h 14"/>
                <a:gd name="T30" fmla="*/ 13 w 14"/>
                <a:gd name="T31" fmla="*/ 3 h 14"/>
                <a:gd name="T32" fmla="*/ 14 w 14"/>
                <a:gd name="T33" fmla="*/ 4 h 14"/>
                <a:gd name="T34" fmla="*/ 13 w 14"/>
                <a:gd name="T35" fmla="*/ 7 h 14"/>
                <a:gd name="T36" fmla="*/ 14 w 14"/>
                <a:gd name="T37" fmla="*/ 9 h 14"/>
                <a:gd name="T38" fmla="*/ 14 w 14"/>
                <a:gd name="T39" fmla="*/ 10 h 14"/>
                <a:gd name="T40" fmla="*/ 14 w 14"/>
                <a:gd name="T41" fmla="*/ 12 h 14"/>
                <a:gd name="T42" fmla="*/ 13 w 14"/>
                <a:gd name="T4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4">
                  <a:moveTo>
                    <a:pt x="13" y="14"/>
                  </a:moveTo>
                  <a:cubicBezTo>
                    <a:pt x="13" y="14"/>
                    <a:pt x="12" y="13"/>
                    <a:pt x="11" y="12"/>
                  </a:cubicBezTo>
                  <a:cubicBezTo>
                    <a:pt x="11" y="12"/>
                    <a:pt x="10" y="13"/>
                    <a:pt x="9" y="12"/>
                  </a:cubicBezTo>
                  <a:cubicBezTo>
                    <a:pt x="9" y="12"/>
                    <a:pt x="8" y="12"/>
                    <a:pt x="7" y="11"/>
                  </a:cubicBezTo>
                  <a:cubicBezTo>
                    <a:pt x="7" y="11"/>
                    <a:pt x="7" y="10"/>
                    <a:pt x="7" y="9"/>
                  </a:cubicBezTo>
                  <a:cubicBezTo>
                    <a:pt x="7" y="9"/>
                    <a:pt x="6" y="7"/>
                    <a:pt x="5" y="7"/>
                  </a:cubicBezTo>
                  <a:cubicBezTo>
                    <a:pt x="5" y="7"/>
                    <a:pt x="3" y="7"/>
                    <a:pt x="3" y="6"/>
                  </a:cubicBezTo>
                  <a:cubicBezTo>
                    <a:pt x="2" y="6"/>
                    <a:pt x="1" y="6"/>
                    <a:pt x="1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2" y="2"/>
                    <a:pt x="3" y="3"/>
                    <a:pt x="3" y="3"/>
                  </a:cubicBezTo>
                  <a:cubicBezTo>
                    <a:pt x="4" y="3"/>
                    <a:pt x="5" y="2"/>
                    <a:pt x="5" y="2"/>
                  </a:cubicBezTo>
                  <a:cubicBezTo>
                    <a:pt x="6" y="2"/>
                    <a:pt x="7" y="0"/>
                    <a:pt x="7" y="0"/>
                  </a:cubicBezTo>
                  <a:cubicBezTo>
                    <a:pt x="8" y="0"/>
                    <a:pt x="8" y="0"/>
                    <a:pt x="9" y="1"/>
                  </a:cubicBezTo>
                  <a:cubicBezTo>
                    <a:pt x="10" y="2"/>
                    <a:pt x="10" y="2"/>
                    <a:pt x="11" y="3"/>
                  </a:cubicBezTo>
                  <a:cubicBezTo>
                    <a:pt x="11" y="3"/>
                    <a:pt x="12" y="3"/>
                    <a:pt x="13" y="3"/>
                  </a:cubicBezTo>
                  <a:cubicBezTo>
                    <a:pt x="13" y="4"/>
                    <a:pt x="13" y="4"/>
                    <a:pt x="14" y="4"/>
                  </a:cubicBezTo>
                  <a:cubicBezTo>
                    <a:pt x="14" y="5"/>
                    <a:pt x="13" y="7"/>
                    <a:pt x="13" y="7"/>
                  </a:cubicBezTo>
                  <a:cubicBezTo>
                    <a:pt x="13" y="8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2"/>
                    <a:pt x="14" y="12"/>
                  </a:cubicBezTo>
                  <a:cubicBezTo>
                    <a:pt x="14" y="13"/>
                    <a:pt x="13" y="14"/>
                    <a:pt x="13" y="1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104"/>
            <p:cNvSpPr>
              <a:spLocks/>
            </p:cNvSpPr>
            <p:nvPr/>
          </p:nvSpPr>
          <p:spPr bwMode="auto">
            <a:xfrm>
              <a:off x="1032" y="3956"/>
              <a:ext cx="33" cy="33"/>
            </a:xfrm>
            <a:custGeom>
              <a:avLst/>
              <a:gdLst>
                <a:gd name="T0" fmla="*/ 13 w 14"/>
                <a:gd name="T1" fmla="*/ 14 h 14"/>
                <a:gd name="T2" fmla="*/ 11 w 14"/>
                <a:gd name="T3" fmla="*/ 12 h 14"/>
                <a:gd name="T4" fmla="*/ 9 w 14"/>
                <a:gd name="T5" fmla="*/ 12 h 14"/>
                <a:gd name="T6" fmla="*/ 7 w 14"/>
                <a:gd name="T7" fmla="*/ 11 h 14"/>
                <a:gd name="T8" fmla="*/ 7 w 14"/>
                <a:gd name="T9" fmla="*/ 9 h 14"/>
                <a:gd name="T10" fmla="*/ 5 w 14"/>
                <a:gd name="T11" fmla="*/ 7 h 14"/>
                <a:gd name="T12" fmla="*/ 3 w 14"/>
                <a:gd name="T13" fmla="*/ 6 h 14"/>
                <a:gd name="T14" fmla="*/ 1 w 14"/>
                <a:gd name="T15" fmla="*/ 5 h 14"/>
                <a:gd name="T16" fmla="*/ 0 w 14"/>
                <a:gd name="T17" fmla="*/ 3 h 14"/>
                <a:gd name="T18" fmla="*/ 2 w 14"/>
                <a:gd name="T19" fmla="*/ 2 h 14"/>
                <a:gd name="T20" fmla="*/ 3 w 14"/>
                <a:gd name="T21" fmla="*/ 3 h 14"/>
                <a:gd name="T22" fmla="*/ 5 w 14"/>
                <a:gd name="T23" fmla="*/ 2 h 14"/>
                <a:gd name="T24" fmla="*/ 7 w 14"/>
                <a:gd name="T25" fmla="*/ 0 h 14"/>
                <a:gd name="T26" fmla="*/ 9 w 14"/>
                <a:gd name="T27" fmla="*/ 1 h 14"/>
                <a:gd name="T28" fmla="*/ 11 w 14"/>
                <a:gd name="T29" fmla="*/ 3 h 14"/>
                <a:gd name="T30" fmla="*/ 13 w 14"/>
                <a:gd name="T31" fmla="*/ 3 h 14"/>
                <a:gd name="T32" fmla="*/ 14 w 14"/>
                <a:gd name="T33" fmla="*/ 4 h 14"/>
                <a:gd name="T34" fmla="*/ 13 w 14"/>
                <a:gd name="T35" fmla="*/ 7 h 14"/>
                <a:gd name="T36" fmla="*/ 14 w 14"/>
                <a:gd name="T37" fmla="*/ 9 h 14"/>
                <a:gd name="T38" fmla="*/ 14 w 14"/>
                <a:gd name="T39" fmla="*/ 10 h 14"/>
                <a:gd name="T40" fmla="*/ 14 w 14"/>
                <a:gd name="T41" fmla="*/ 12 h 14"/>
                <a:gd name="T42" fmla="*/ 13 w 14"/>
                <a:gd name="T4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4">
                  <a:moveTo>
                    <a:pt x="13" y="14"/>
                  </a:moveTo>
                  <a:cubicBezTo>
                    <a:pt x="13" y="14"/>
                    <a:pt x="12" y="13"/>
                    <a:pt x="11" y="12"/>
                  </a:cubicBezTo>
                  <a:cubicBezTo>
                    <a:pt x="11" y="12"/>
                    <a:pt x="10" y="13"/>
                    <a:pt x="9" y="12"/>
                  </a:cubicBezTo>
                  <a:cubicBezTo>
                    <a:pt x="9" y="12"/>
                    <a:pt x="8" y="12"/>
                    <a:pt x="7" y="11"/>
                  </a:cubicBezTo>
                  <a:cubicBezTo>
                    <a:pt x="7" y="11"/>
                    <a:pt x="7" y="10"/>
                    <a:pt x="7" y="9"/>
                  </a:cubicBezTo>
                  <a:cubicBezTo>
                    <a:pt x="7" y="9"/>
                    <a:pt x="6" y="7"/>
                    <a:pt x="5" y="7"/>
                  </a:cubicBezTo>
                  <a:cubicBezTo>
                    <a:pt x="5" y="7"/>
                    <a:pt x="3" y="7"/>
                    <a:pt x="3" y="6"/>
                  </a:cubicBezTo>
                  <a:cubicBezTo>
                    <a:pt x="2" y="6"/>
                    <a:pt x="1" y="6"/>
                    <a:pt x="1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2" y="2"/>
                    <a:pt x="3" y="3"/>
                    <a:pt x="3" y="3"/>
                  </a:cubicBezTo>
                  <a:cubicBezTo>
                    <a:pt x="4" y="3"/>
                    <a:pt x="5" y="2"/>
                    <a:pt x="5" y="2"/>
                  </a:cubicBezTo>
                  <a:cubicBezTo>
                    <a:pt x="6" y="2"/>
                    <a:pt x="7" y="0"/>
                    <a:pt x="7" y="0"/>
                  </a:cubicBezTo>
                  <a:cubicBezTo>
                    <a:pt x="8" y="0"/>
                    <a:pt x="8" y="0"/>
                    <a:pt x="9" y="1"/>
                  </a:cubicBezTo>
                  <a:cubicBezTo>
                    <a:pt x="10" y="2"/>
                    <a:pt x="10" y="2"/>
                    <a:pt x="11" y="3"/>
                  </a:cubicBezTo>
                  <a:cubicBezTo>
                    <a:pt x="11" y="3"/>
                    <a:pt x="12" y="3"/>
                    <a:pt x="13" y="3"/>
                  </a:cubicBezTo>
                  <a:cubicBezTo>
                    <a:pt x="13" y="4"/>
                    <a:pt x="13" y="4"/>
                    <a:pt x="14" y="4"/>
                  </a:cubicBezTo>
                  <a:cubicBezTo>
                    <a:pt x="14" y="5"/>
                    <a:pt x="13" y="7"/>
                    <a:pt x="13" y="7"/>
                  </a:cubicBezTo>
                  <a:cubicBezTo>
                    <a:pt x="13" y="8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2"/>
                    <a:pt x="14" y="12"/>
                  </a:cubicBezTo>
                  <a:cubicBezTo>
                    <a:pt x="14" y="13"/>
                    <a:pt x="13" y="14"/>
                    <a:pt x="13" y="1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105"/>
            <p:cNvSpPr>
              <a:spLocks/>
            </p:cNvSpPr>
            <p:nvPr/>
          </p:nvSpPr>
          <p:spPr bwMode="auto">
            <a:xfrm>
              <a:off x="961" y="3899"/>
              <a:ext cx="24" cy="42"/>
            </a:xfrm>
            <a:custGeom>
              <a:avLst/>
              <a:gdLst>
                <a:gd name="T0" fmla="*/ 9 w 10"/>
                <a:gd name="T1" fmla="*/ 13 h 18"/>
                <a:gd name="T2" fmla="*/ 7 w 10"/>
                <a:gd name="T3" fmla="*/ 11 h 18"/>
                <a:gd name="T4" fmla="*/ 6 w 10"/>
                <a:gd name="T5" fmla="*/ 9 h 18"/>
                <a:gd name="T6" fmla="*/ 5 w 10"/>
                <a:gd name="T7" fmla="*/ 10 h 18"/>
                <a:gd name="T8" fmla="*/ 5 w 10"/>
                <a:gd name="T9" fmla="*/ 13 h 18"/>
                <a:gd name="T10" fmla="*/ 4 w 10"/>
                <a:gd name="T11" fmla="*/ 14 h 18"/>
                <a:gd name="T12" fmla="*/ 4 w 10"/>
                <a:gd name="T13" fmla="*/ 16 h 18"/>
                <a:gd name="T14" fmla="*/ 2 w 10"/>
                <a:gd name="T15" fmla="*/ 17 h 18"/>
                <a:gd name="T16" fmla="*/ 0 w 10"/>
                <a:gd name="T17" fmla="*/ 15 h 18"/>
                <a:gd name="T18" fmla="*/ 0 w 10"/>
                <a:gd name="T19" fmla="*/ 10 h 18"/>
                <a:gd name="T20" fmla="*/ 2 w 10"/>
                <a:gd name="T21" fmla="*/ 8 h 18"/>
                <a:gd name="T22" fmla="*/ 2 w 10"/>
                <a:gd name="T23" fmla="*/ 6 h 18"/>
                <a:gd name="T24" fmla="*/ 2 w 10"/>
                <a:gd name="T25" fmla="*/ 3 h 18"/>
                <a:gd name="T26" fmla="*/ 4 w 10"/>
                <a:gd name="T27" fmla="*/ 0 h 18"/>
                <a:gd name="T28" fmla="*/ 6 w 10"/>
                <a:gd name="T29" fmla="*/ 0 h 18"/>
                <a:gd name="T30" fmla="*/ 7 w 10"/>
                <a:gd name="T31" fmla="*/ 2 h 18"/>
                <a:gd name="T32" fmla="*/ 6 w 10"/>
                <a:gd name="T33" fmla="*/ 4 h 18"/>
                <a:gd name="T34" fmla="*/ 7 w 10"/>
                <a:gd name="T35" fmla="*/ 6 h 18"/>
                <a:gd name="T36" fmla="*/ 9 w 10"/>
                <a:gd name="T37" fmla="*/ 8 h 18"/>
                <a:gd name="T38" fmla="*/ 10 w 10"/>
                <a:gd name="T39" fmla="*/ 10 h 18"/>
                <a:gd name="T40" fmla="*/ 9 w 10"/>
                <a:gd name="T41" fmla="*/ 12 h 18"/>
                <a:gd name="T42" fmla="*/ 9 w 10"/>
                <a:gd name="T43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18">
                  <a:moveTo>
                    <a:pt x="9" y="13"/>
                  </a:moveTo>
                  <a:cubicBezTo>
                    <a:pt x="8" y="13"/>
                    <a:pt x="7" y="12"/>
                    <a:pt x="7" y="11"/>
                  </a:cubicBezTo>
                  <a:cubicBezTo>
                    <a:pt x="7" y="10"/>
                    <a:pt x="6" y="9"/>
                    <a:pt x="6" y="9"/>
                  </a:cubicBezTo>
                  <a:cubicBezTo>
                    <a:pt x="5" y="9"/>
                    <a:pt x="5" y="10"/>
                    <a:pt x="5" y="10"/>
                  </a:cubicBezTo>
                  <a:cubicBezTo>
                    <a:pt x="5" y="11"/>
                    <a:pt x="5" y="12"/>
                    <a:pt x="5" y="13"/>
                  </a:cubicBezTo>
                  <a:cubicBezTo>
                    <a:pt x="5" y="13"/>
                    <a:pt x="5" y="14"/>
                    <a:pt x="4" y="14"/>
                  </a:cubicBezTo>
                  <a:cubicBezTo>
                    <a:pt x="4" y="15"/>
                    <a:pt x="5" y="16"/>
                    <a:pt x="4" y="16"/>
                  </a:cubicBezTo>
                  <a:cubicBezTo>
                    <a:pt x="4" y="17"/>
                    <a:pt x="2" y="18"/>
                    <a:pt x="2" y="17"/>
                  </a:cubicBezTo>
                  <a:cubicBezTo>
                    <a:pt x="1" y="17"/>
                    <a:pt x="1" y="16"/>
                    <a:pt x="0" y="15"/>
                  </a:cubicBezTo>
                  <a:cubicBezTo>
                    <a:pt x="0" y="14"/>
                    <a:pt x="0" y="12"/>
                    <a:pt x="0" y="10"/>
                  </a:cubicBezTo>
                  <a:cubicBezTo>
                    <a:pt x="0" y="10"/>
                    <a:pt x="1" y="9"/>
                    <a:pt x="2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5"/>
                    <a:pt x="2" y="3"/>
                    <a:pt x="2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2"/>
                    <a:pt x="6" y="4"/>
                    <a:pt x="6" y="4"/>
                  </a:cubicBezTo>
                  <a:cubicBezTo>
                    <a:pt x="7" y="5"/>
                    <a:pt x="7" y="6"/>
                    <a:pt x="7" y="6"/>
                  </a:cubicBezTo>
                  <a:cubicBezTo>
                    <a:pt x="8" y="7"/>
                    <a:pt x="9" y="7"/>
                    <a:pt x="9" y="8"/>
                  </a:cubicBezTo>
                  <a:cubicBezTo>
                    <a:pt x="9" y="9"/>
                    <a:pt x="9" y="9"/>
                    <a:pt x="10" y="10"/>
                  </a:cubicBezTo>
                  <a:cubicBezTo>
                    <a:pt x="10" y="10"/>
                    <a:pt x="9" y="12"/>
                    <a:pt x="9" y="12"/>
                  </a:cubicBezTo>
                  <a:cubicBezTo>
                    <a:pt x="9" y="12"/>
                    <a:pt x="9" y="13"/>
                    <a:pt x="9" y="1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106"/>
            <p:cNvSpPr>
              <a:spLocks/>
            </p:cNvSpPr>
            <p:nvPr/>
          </p:nvSpPr>
          <p:spPr bwMode="auto">
            <a:xfrm>
              <a:off x="961" y="3899"/>
              <a:ext cx="24" cy="42"/>
            </a:xfrm>
            <a:custGeom>
              <a:avLst/>
              <a:gdLst>
                <a:gd name="T0" fmla="*/ 9 w 10"/>
                <a:gd name="T1" fmla="*/ 13 h 18"/>
                <a:gd name="T2" fmla="*/ 7 w 10"/>
                <a:gd name="T3" fmla="*/ 11 h 18"/>
                <a:gd name="T4" fmla="*/ 6 w 10"/>
                <a:gd name="T5" fmla="*/ 9 h 18"/>
                <a:gd name="T6" fmla="*/ 5 w 10"/>
                <a:gd name="T7" fmla="*/ 10 h 18"/>
                <a:gd name="T8" fmla="*/ 5 w 10"/>
                <a:gd name="T9" fmla="*/ 13 h 18"/>
                <a:gd name="T10" fmla="*/ 4 w 10"/>
                <a:gd name="T11" fmla="*/ 14 h 18"/>
                <a:gd name="T12" fmla="*/ 4 w 10"/>
                <a:gd name="T13" fmla="*/ 16 h 18"/>
                <a:gd name="T14" fmla="*/ 2 w 10"/>
                <a:gd name="T15" fmla="*/ 17 h 18"/>
                <a:gd name="T16" fmla="*/ 0 w 10"/>
                <a:gd name="T17" fmla="*/ 15 h 18"/>
                <a:gd name="T18" fmla="*/ 0 w 10"/>
                <a:gd name="T19" fmla="*/ 10 h 18"/>
                <a:gd name="T20" fmla="*/ 2 w 10"/>
                <a:gd name="T21" fmla="*/ 8 h 18"/>
                <a:gd name="T22" fmla="*/ 2 w 10"/>
                <a:gd name="T23" fmla="*/ 6 h 18"/>
                <a:gd name="T24" fmla="*/ 2 w 10"/>
                <a:gd name="T25" fmla="*/ 3 h 18"/>
                <a:gd name="T26" fmla="*/ 4 w 10"/>
                <a:gd name="T27" fmla="*/ 0 h 18"/>
                <a:gd name="T28" fmla="*/ 6 w 10"/>
                <a:gd name="T29" fmla="*/ 0 h 18"/>
                <a:gd name="T30" fmla="*/ 7 w 10"/>
                <a:gd name="T31" fmla="*/ 2 h 18"/>
                <a:gd name="T32" fmla="*/ 6 w 10"/>
                <a:gd name="T33" fmla="*/ 4 h 18"/>
                <a:gd name="T34" fmla="*/ 7 w 10"/>
                <a:gd name="T35" fmla="*/ 6 h 18"/>
                <a:gd name="T36" fmla="*/ 9 w 10"/>
                <a:gd name="T37" fmla="*/ 8 h 18"/>
                <a:gd name="T38" fmla="*/ 10 w 10"/>
                <a:gd name="T39" fmla="*/ 10 h 18"/>
                <a:gd name="T40" fmla="*/ 9 w 10"/>
                <a:gd name="T41" fmla="*/ 12 h 18"/>
                <a:gd name="T42" fmla="*/ 9 w 10"/>
                <a:gd name="T43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18">
                  <a:moveTo>
                    <a:pt x="9" y="13"/>
                  </a:moveTo>
                  <a:cubicBezTo>
                    <a:pt x="8" y="13"/>
                    <a:pt x="7" y="12"/>
                    <a:pt x="7" y="11"/>
                  </a:cubicBezTo>
                  <a:cubicBezTo>
                    <a:pt x="7" y="10"/>
                    <a:pt x="6" y="9"/>
                    <a:pt x="6" y="9"/>
                  </a:cubicBezTo>
                  <a:cubicBezTo>
                    <a:pt x="5" y="9"/>
                    <a:pt x="5" y="10"/>
                    <a:pt x="5" y="10"/>
                  </a:cubicBezTo>
                  <a:cubicBezTo>
                    <a:pt x="5" y="11"/>
                    <a:pt x="5" y="12"/>
                    <a:pt x="5" y="13"/>
                  </a:cubicBezTo>
                  <a:cubicBezTo>
                    <a:pt x="5" y="13"/>
                    <a:pt x="5" y="14"/>
                    <a:pt x="4" y="14"/>
                  </a:cubicBezTo>
                  <a:cubicBezTo>
                    <a:pt x="4" y="15"/>
                    <a:pt x="5" y="16"/>
                    <a:pt x="4" y="16"/>
                  </a:cubicBezTo>
                  <a:cubicBezTo>
                    <a:pt x="4" y="17"/>
                    <a:pt x="2" y="18"/>
                    <a:pt x="2" y="17"/>
                  </a:cubicBezTo>
                  <a:cubicBezTo>
                    <a:pt x="1" y="17"/>
                    <a:pt x="1" y="16"/>
                    <a:pt x="0" y="15"/>
                  </a:cubicBezTo>
                  <a:cubicBezTo>
                    <a:pt x="0" y="14"/>
                    <a:pt x="0" y="12"/>
                    <a:pt x="0" y="10"/>
                  </a:cubicBezTo>
                  <a:cubicBezTo>
                    <a:pt x="0" y="10"/>
                    <a:pt x="1" y="9"/>
                    <a:pt x="2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5"/>
                    <a:pt x="2" y="3"/>
                    <a:pt x="2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2"/>
                    <a:pt x="6" y="4"/>
                    <a:pt x="6" y="4"/>
                  </a:cubicBezTo>
                  <a:cubicBezTo>
                    <a:pt x="7" y="5"/>
                    <a:pt x="7" y="6"/>
                    <a:pt x="7" y="6"/>
                  </a:cubicBezTo>
                  <a:cubicBezTo>
                    <a:pt x="8" y="7"/>
                    <a:pt x="9" y="7"/>
                    <a:pt x="9" y="8"/>
                  </a:cubicBezTo>
                  <a:cubicBezTo>
                    <a:pt x="9" y="9"/>
                    <a:pt x="9" y="9"/>
                    <a:pt x="10" y="10"/>
                  </a:cubicBezTo>
                  <a:cubicBezTo>
                    <a:pt x="10" y="10"/>
                    <a:pt x="9" y="12"/>
                    <a:pt x="9" y="12"/>
                  </a:cubicBezTo>
                  <a:cubicBezTo>
                    <a:pt x="9" y="12"/>
                    <a:pt x="9" y="13"/>
                    <a:pt x="9" y="1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107"/>
            <p:cNvSpPr>
              <a:spLocks/>
            </p:cNvSpPr>
            <p:nvPr/>
          </p:nvSpPr>
          <p:spPr bwMode="auto">
            <a:xfrm>
              <a:off x="982" y="3859"/>
              <a:ext cx="98" cy="99"/>
            </a:xfrm>
            <a:custGeom>
              <a:avLst/>
              <a:gdLst>
                <a:gd name="T0" fmla="*/ 4 w 41"/>
                <a:gd name="T1" fmla="*/ 38 h 42"/>
                <a:gd name="T2" fmla="*/ 4 w 41"/>
                <a:gd name="T3" fmla="*/ 30 h 42"/>
                <a:gd name="T4" fmla="*/ 1 w 41"/>
                <a:gd name="T5" fmla="*/ 23 h 42"/>
                <a:gd name="T6" fmla="*/ 1 w 41"/>
                <a:gd name="T7" fmla="*/ 18 h 42"/>
                <a:gd name="T8" fmla="*/ 5 w 41"/>
                <a:gd name="T9" fmla="*/ 17 h 42"/>
                <a:gd name="T10" fmla="*/ 9 w 41"/>
                <a:gd name="T11" fmla="*/ 13 h 42"/>
                <a:gd name="T12" fmla="*/ 9 w 41"/>
                <a:gd name="T13" fmla="*/ 17 h 42"/>
                <a:gd name="T14" fmla="*/ 6 w 41"/>
                <a:gd name="T15" fmla="*/ 20 h 42"/>
                <a:gd name="T16" fmla="*/ 7 w 41"/>
                <a:gd name="T17" fmla="*/ 24 h 42"/>
                <a:gd name="T18" fmla="*/ 10 w 41"/>
                <a:gd name="T19" fmla="*/ 26 h 42"/>
                <a:gd name="T20" fmla="*/ 13 w 41"/>
                <a:gd name="T21" fmla="*/ 22 h 42"/>
                <a:gd name="T22" fmla="*/ 16 w 41"/>
                <a:gd name="T23" fmla="*/ 17 h 42"/>
                <a:gd name="T24" fmla="*/ 19 w 41"/>
                <a:gd name="T25" fmla="*/ 14 h 42"/>
                <a:gd name="T26" fmla="*/ 17 w 41"/>
                <a:gd name="T27" fmla="*/ 9 h 42"/>
                <a:gd name="T28" fmla="*/ 13 w 41"/>
                <a:gd name="T29" fmla="*/ 10 h 42"/>
                <a:gd name="T30" fmla="*/ 11 w 41"/>
                <a:gd name="T31" fmla="*/ 7 h 42"/>
                <a:gd name="T32" fmla="*/ 11 w 41"/>
                <a:gd name="T33" fmla="*/ 2 h 42"/>
                <a:gd name="T34" fmla="*/ 15 w 41"/>
                <a:gd name="T35" fmla="*/ 0 h 42"/>
                <a:gd name="T36" fmla="*/ 18 w 41"/>
                <a:gd name="T37" fmla="*/ 2 h 42"/>
                <a:gd name="T38" fmla="*/ 19 w 41"/>
                <a:gd name="T39" fmla="*/ 7 h 42"/>
                <a:gd name="T40" fmla="*/ 22 w 41"/>
                <a:gd name="T41" fmla="*/ 7 h 42"/>
                <a:gd name="T42" fmla="*/ 25 w 41"/>
                <a:gd name="T43" fmla="*/ 8 h 42"/>
                <a:gd name="T44" fmla="*/ 27 w 41"/>
                <a:gd name="T45" fmla="*/ 7 h 42"/>
                <a:gd name="T46" fmla="*/ 33 w 41"/>
                <a:gd name="T47" fmla="*/ 11 h 42"/>
                <a:gd name="T48" fmla="*/ 36 w 41"/>
                <a:gd name="T49" fmla="*/ 13 h 42"/>
                <a:gd name="T50" fmla="*/ 35 w 41"/>
                <a:gd name="T51" fmla="*/ 15 h 42"/>
                <a:gd name="T52" fmla="*/ 40 w 41"/>
                <a:gd name="T53" fmla="*/ 17 h 42"/>
                <a:gd name="T54" fmla="*/ 38 w 41"/>
                <a:gd name="T55" fmla="*/ 21 h 42"/>
                <a:gd name="T56" fmla="*/ 36 w 41"/>
                <a:gd name="T57" fmla="*/ 26 h 42"/>
                <a:gd name="T58" fmla="*/ 33 w 41"/>
                <a:gd name="T59" fmla="*/ 27 h 42"/>
                <a:gd name="T60" fmla="*/ 31 w 41"/>
                <a:gd name="T61" fmla="*/ 30 h 42"/>
                <a:gd name="T62" fmla="*/ 29 w 41"/>
                <a:gd name="T63" fmla="*/ 26 h 42"/>
                <a:gd name="T64" fmla="*/ 31 w 41"/>
                <a:gd name="T65" fmla="*/ 24 h 42"/>
                <a:gd name="T66" fmla="*/ 33 w 41"/>
                <a:gd name="T67" fmla="*/ 22 h 42"/>
                <a:gd name="T68" fmla="*/ 29 w 41"/>
                <a:gd name="T69" fmla="*/ 21 h 42"/>
                <a:gd name="T70" fmla="*/ 26 w 41"/>
                <a:gd name="T71" fmla="*/ 24 h 42"/>
                <a:gd name="T72" fmla="*/ 24 w 41"/>
                <a:gd name="T73" fmla="*/ 21 h 42"/>
                <a:gd name="T74" fmla="*/ 27 w 41"/>
                <a:gd name="T75" fmla="*/ 17 h 42"/>
                <a:gd name="T76" fmla="*/ 26 w 41"/>
                <a:gd name="T77" fmla="*/ 14 h 42"/>
                <a:gd name="T78" fmla="*/ 24 w 41"/>
                <a:gd name="T79" fmla="*/ 15 h 42"/>
                <a:gd name="T80" fmla="*/ 23 w 41"/>
                <a:gd name="T81" fmla="*/ 18 h 42"/>
                <a:gd name="T82" fmla="*/ 21 w 41"/>
                <a:gd name="T83" fmla="*/ 18 h 42"/>
                <a:gd name="T84" fmla="*/ 20 w 41"/>
                <a:gd name="T85" fmla="*/ 22 h 42"/>
                <a:gd name="T86" fmla="*/ 17 w 41"/>
                <a:gd name="T87" fmla="*/ 24 h 42"/>
                <a:gd name="T88" fmla="*/ 18 w 41"/>
                <a:gd name="T89" fmla="*/ 28 h 42"/>
                <a:gd name="T90" fmla="*/ 20 w 41"/>
                <a:gd name="T91" fmla="*/ 30 h 42"/>
                <a:gd name="T92" fmla="*/ 23 w 41"/>
                <a:gd name="T93" fmla="*/ 31 h 42"/>
                <a:gd name="T94" fmla="*/ 24 w 41"/>
                <a:gd name="T95" fmla="*/ 34 h 42"/>
                <a:gd name="T96" fmla="*/ 24 w 41"/>
                <a:gd name="T97" fmla="*/ 36 h 42"/>
                <a:gd name="T98" fmla="*/ 25 w 41"/>
                <a:gd name="T99" fmla="*/ 40 h 42"/>
                <a:gd name="T100" fmla="*/ 20 w 41"/>
                <a:gd name="T101" fmla="*/ 41 h 42"/>
                <a:gd name="T102" fmla="*/ 16 w 41"/>
                <a:gd name="T103" fmla="*/ 42 h 42"/>
                <a:gd name="T104" fmla="*/ 11 w 41"/>
                <a:gd name="T105" fmla="*/ 41 h 42"/>
                <a:gd name="T106" fmla="*/ 7 w 41"/>
                <a:gd name="T107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" h="42">
                  <a:moveTo>
                    <a:pt x="6" y="41"/>
                  </a:moveTo>
                  <a:cubicBezTo>
                    <a:pt x="6" y="41"/>
                    <a:pt x="5" y="39"/>
                    <a:pt x="4" y="38"/>
                  </a:cubicBezTo>
                  <a:cubicBezTo>
                    <a:pt x="4" y="37"/>
                    <a:pt x="4" y="35"/>
                    <a:pt x="4" y="34"/>
                  </a:cubicBezTo>
                  <a:cubicBezTo>
                    <a:pt x="4" y="33"/>
                    <a:pt x="4" y="31"/>
                    <a:pt x="4" y="30"/>
                  </a:cubicBezTo>
                  <a:cubicBezTo>
                    <a:pt x="3" y="29"/>
                    <a:pt x="3" y="26"/>
                    <a:pt x="3" y="25"/>
                  </a:cubicBezTo>
                  <a:cubicBezTo>
                    <a:pt x="3" y="25"/>
                    <a:pt x="2" y="24"/>
                    <a:pt x="1" y="23"/>
                  </a:cubicBezTo>
                  <a:cubicBezTo>
                    <a:pt x="1" y="22"/>
                    <a:pt x="1" y="21"/>
                    <a:pt x="1" y="21"/>
                  </a:cubicBezTo>
                  <a:cubicBezTo>
                    <a:pt x="1" y="20"/>
                    <a:pt x="0" y="18"/>
                    <a:pt x="1" y="18"/>
                  </a:cubicBezTo>
                  <a:cubicBezTo>
                    <a:pt x="1" y="18"/>
                    <a:pt x="2" y="18"/>
                    <a:pt x="2" y="18"/>
                  </a:cubicBezTo>
                  <a:cubicBezTo>
                    <a:pt x="3" y="18"/>
                    <a:pt x="4" y="17"/>
                    <a:pt x="5" y="17"/>
                  </a:cubicBezTo>
                  <a:cubicBezTo>
                    <a:pt x="6" y="16"/>
                    <a:pt x="6" y="14"/>
                    <a:pt x="6" y="14"/>
                  </a:cubicBezTo>
                  <a:cubicBezTo>
                    <a:pt x="7" y="14"/>
                    <a:pt x="8" y="13"/>
                    <a:pt x="9" y="13"/>
                  </a:cubicBezTo>
                  <a:cubicBezTo>
                    <a:pt x="9" y="13"/>
                    <a:pt x="9" y="14"/>
                    <a:pt x="10" y="14"/>
                  </a:cubicBezTo>
                  <a:cubicBezTo>
                    <a:pt x="10" y="15"/>
                    <a:pt x="9" y="16"/>
                    <a:pt x="9" y="17"/>
                  </a:cubicBezTo>
                  <a:cubicBezTo>
                    <a:pt x="9" y="17"/>
                    <a:pt x="8" y="18"/>
                    <a:pt x="7" y="18"/>
                  </a:cubicBezTo>
                  <a:cubicBezTo>
                    <a:pt x="7" y="19"/>
                    <a:pt x="6" y="19"/>
                    <a:pt x="6" y="20"/>
                  </a:cubicBezTo>
                  <a:cubicBezTo>
                    <a:pt x="6" y="21"/>
                    <a:pt x="7" y="21"/>
                    <a:pt x="7" y="22"/>
                  </a:cubicBezTo>
                  <a:cubicBezTo>
                    <a:pt x="7" y="22"/>
                    <a:pt x="7" y="23"/>
                    <a:pt x="7" y="24"/>
                  </a:cubicBezTo>
                  <a:cubicBezTo>
                    <a:pt x="7" y="24"/>
                    <a:pt x="8" y="25"/>
                    <a:pt x="8" y="26"/>
                  </a:cubicBezTo>
                  <a:cubicBezTo>
                    <a:pt x="9" y="26"/>
                    <a:pt x="10" y="26"/>
                    <a:pt x="10" y="26"/>
                  </a:cubicBezTo>
                  <a:cubicBezTo>
                    <a:pt x="11" y="25"/>
                    <a:pt x="11" y="24"/>
                    <a:pt x="11" y="24"/>
                  </a:cubicBezTo>
                  <a:cubicBezTo>
                    <a:pt x="12" y="23"/>
                    <a:pt x="13" y="22"/>
                    <a:pt x="13" y="22"/>
                  </a:cubicBezTo>
                  <a:cubicBezTo>
                    <a:pt x="13" y="21"/>
                    <a:pt x="14" y="19"/>
                    <a:pt x="14" y="19"/>
                  </a:cubicBezTo>
                  <a:cubicBezTo>
                    <a:pt x="14" y="18"/>
                    <a:pt x="15" y="17"/>
                    <a:pt x="16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19" y="15"/>
                    <a:pt x="19" y="14"/>
                    <a:pt x="19" y="14"/>
                  </a:cubicBezTo>
                  <a:cubicBezTo>
                    <a:pt x="19" y="13"/>
                    <a:pt x="18" y="12"/>
                    <a:pt x="18" y="11"/>
                  </a:cubicBezTo>
                  <a:cubicBezTo>
                    <a:pt x="17" y="11"/>
                    <a:pt x="17" y="10"/>
                    <a:pt x="17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10"/>
                    <a:pt x="13" y="11"/>
                    <a:pt x="13" y="10"/>
                  </a:cubicBezTo>
                  <a:cubicBezTo>
                    <a:pt x="13" y="10"/>
                    <a:pt x="13" y="8"/>
                    <a:pt x="13" y="8"/>
                  </a:cubicBezTo>
                  <a:cubicBezTo>
                    <a:pt x="12" y="8"/>
                    <a:pt x="11" y="7"/>
                    <a:pt x="11" y="7"/>
                  </a:cubicBezTo>
                  <a:cubicBezTo>
                    <a:pt x="11" y="7"/>
                    <a:pt x="10" y="6"/>
                    <a:pt x="10" y="5"/>
                  </a:cubicBezTo>
                  <a:cubicBezTo>
                    <a:pt x="10" y="4"/>
                    <a:pt x="11" y="3"/>
                    <a:pt x="11" y="2"/>
                  </a:cubicBezTo>
                  <a:cubicBezTo>
                    <a:pt x="11" y="2"/>
                    <a:pt x="13" y="1"/>
                    <a:pt x="13" y="1"/>
                  </a:cubicBezTo>
                  <a:cubicBezTo>
                    <a:pt x="14" y="1"/>
                    <a:pt x="14" y="0"/>
                    <a:pt x="15" y="0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8" y="1"/>
                    <a:pt x="18" y="2"/>
                    <a:pt x="18" y="2"/>
                  </a:cubicBezTo>
                  <a:cubicBezTo>
                    <a:pt x="17" y="3"/>
                    <a:pt x="17" y="4"/>
                    <a:pt x="17" y="5"/>
                  </a:cubicBezTo>
                  <a:cubicBezTo>
                    <a:pt x="17" y="5"/>
                    <a:pt x="18" y="6"/>
                    <a:pt x="19" y="7"/>
                  </a:cubicBezTo>
                  <a:cubicBezTo>
                    <a:pt x="19" y="7"/>
                    <a:pt x="20" y="6"/>
                    <a:pt x="20" y="6"/>
                  </a:cubicBezTo>
                  <a:cubicBezTo>
                    <a:pt x="21" y="7"/>
                    <a:pt x="22" y="7"/>
                    <a:pt x="22" y="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4" y="8"/>
                    <a:pt x="25" y="8"/>
                  </a:cubicBezTo>
                  <a:cubicBezTo>
                    <a:pt x="25" y="8"/>
                    <a:pt x="25" y="7"/>
                    <a:pt x="25" y="7"/>
                  </a:cubicBezTo>
                  <a:cubicBezTo>
                    <a:pt x="26" y="7"/>
                    <a:pt x="27" y="7"/>
                    <a:pt x="27" y="7"/>
                  </a:cubicBezTo>
                  <a:cubicBezTo>
                    <a:pt x="27" y="7"/>
                    <a:pt x="28" y="8"/>
                    <a:pt x="29" y="8"/>
                  </a:cubicBezTo>
                  <a:cubicBezTo>
                    <a:pt x="30" y="9"/>
                    <a:pt x="32" y="11"/>
                    <a:pt x="33" y="11"/>
                  </a:cubicBezTo>
                  <a:cubicBezTo>
                    <a:pt x="33" y="11"/>
                    <a:pt x="35" y="11"/>
                    <a:pt x="35" y="11"/>
                  </a:cubicBezTo>
                  <a:cubicBezTo>
                    <a:pt x="36" y="11"/>
                    <a:pt x="36" y="12"/>
                    <a:pt x="36" y="13"/>
                  </a:cubicBezTo>
                  <a:cubicBezTo>
                    <a:pt x="35" y="13"/>
                    <a:pt x="35" y="14"/>
                    <a:pt x="35" y="14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6" y="16"/>
                    <a:pt x="37" y="16"/>
                    <a:pt x="38" y="16"/>
                  </a:cubicBezTo>
                  <a:cubicBezTo>
                    <a:pt x="38" y="16"/>
                    <a:pt x="40" y="17"/>
                    <a:pt x="40" y="17"/>
                  </a:cubicBezTo>
                  <a:cubicBezTo>
                    <a:pt x="41" y="18"/>
                    <a:pt x="39" y="19"/>
                    <a:pt x="39" y="19"/>
                  </a:cubicBezTo>
                  <a:cubicBezTo>
                    <a:pt x="39" y="20"/>
                    <a:pt x="38" y="21"/>
                    <a:pt x="38" y="21"/>
                  </a:cubicBezTo>
                  <a:cubicBezTo>
                    <a:pt x="38" y="22"/>
                    <a:pt x="37" y="23"/>
                    <a:pt x="37" y="24"/>
                  </a:cubicBezTo>
                  <a:cubicBezTo>
                    <a:pt x="37" y="24"/>
                    <a:pt x="36" y="25"/>
                    <a:pt x="36" y="26"/>
                  </a:cubicBezTo>
                  <a:cubicBezTo>
                    <a:pt x="36" y="26"/>
                    <a:pt x="35" y="26"/>
                    <a:pt x="34" y="26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2" y="28"/>
                    <a:pt x="33" y="29"/>
                    <a:pt x="32" y="29"/>
                  </a:cubicBezTo>
                  <a:cubicBezTo>
                    <a:pt x="32" y="30"/>
                    <a:pt x="31" y="30"/>
                    <a:pt x="31" y="30"/>
                  </a:cubicBezTo>
                  <a:cubicBezTo>
                    <a:pt x="30" y="30"/>
                    <a:pt x="29" y="29"/>
                    <a:pt x="29" y="29"/>
                  </a:cubicBezTo>
                  <a:cubicBezTo>
                    <a:pt x="29" y="28"/>
                    <a:pt x="29" y="26"/>
                    <a:pt x="29" y="26"/>
                  </a:cubicBezTo>
                  <a:cubicBezTo>
                    <a:pt x="29" y="25"/>
                    <a:pt x="29" y="24"/>
                    <a:pt x="29" y="24"/>
                  </a:cubicBezTo>
                  <a:cubicBezTo>
                    <a:pt x="29" y="24"/>
                    <a:pt x="30" y="24"/>
                    <a:pt x="31" y="24"/>
                  </a:cubicBezTo>
                  <a:cubicBezTo>
                    <a:pt x="32" y="23"/>
                    <a:pt x="33" y="24"/>
                    <a:pt x="33" y="24"/>
                  </a:cubicBezTo>
                  <a:cubicBezTo>
                    <a:pt x="33" y="23"/>
                    <a:pt x="33" y="22"/>
                    <a:pt x="33" y="22"/>
                  </a:cubicBezTo>
                  <a:cubicBezTo>
                    <a:pt x="32" y="21"/>
                    <a:pt x="31" y="21"/>
                    <a:pt x="30" y="21"/>
                  </a:cubicBezTo>
                  <a:cubicBezTo>
                    <a:pt x="30" y="21"/>
                    <a:pt x="29" y="21"/>
                    <a:pt x="29" y="21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7" y="22"/>
                    <a:pt x="27" y="23"/>
                    <a:pt x="26" y="24"/>
                  </a:cubicBezTo>
                  <a:cubicBezTo>
                    <a:pt x="26" y="24"/>
                    <a:pt x="25" y="23"/>
                    <a:pt x="25" y="23"/>
                  </a:cubicBezTo>
                  <a:cubicBezTo>
                    <a:pt x="24" y="22"/>
                    <a:pt x="24" y="22"/>
                    <a:pt x="24" y="21"/>
                  </a:cubicBezTo>
                  <a:cubicBezTo>
                    <a:pt x="24" y="21"/>
                    <a:pt x="24" y="19"/>
                    <a:pt x="25" y="19"/>
                  </a:cubicBezTo>
                  <a:cubicBezTo>
                    <a:pt x="25" y="18"/>
                    <a:pt x="26" y="18"/>
                    <a:pt x="27" y="17"/>
                  </a:cubicBezTo>
                  <a:cubicBezTo>
                    <a:pt x="27" y="17"/>
                    <a:pt x="27" y="15"/>
                    <a:pt x="27" y="15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3"/>
                    <a:pt x="25" y="13"/>
                    <a:pt x="25" y="13"/>
                  </a:cubicBezTo>
                  <a:cubicBezTo>
                    <a:pt x="25" y="13"/>
                    <a:pt x="24" y="14"/>
                    <a:pt x="24" y="15"/>
                  </a:cubicBezTo>
                  <a:cubicBezTo>
                    <a:pt x="24" y="15"/>
                    <a:pt x="25" y="16"/>
                    <a:pt x="24" y="17"/>
                  </a:cubicBezTo>
                  <a:cubicBezTo>
                    <a:pt x="24" y="17"/>
                    <a:pt x="24" y="17"/>
                    <a:pt x="23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1" y="18"/>
                    <a:pt x="21" y="18"/>
                  </a:cubicBezTo>
                  <a:cubicBezTo>
                    <a:pt x="20" y="19"/>
                    <a:pt x="21" y="20"/>
                    <a:pt x="21" y="21"/>
                  </a:cubicBezTo>
                  <a:cubicBezTo>
                    <a:pt x="21" y="21"/>
                    <a:pt x="21" y="22"/>
                    <a:pt x="20" y="22"/>
                  </a:cubicBezTo>
                  <a:cubicBezTo>
                    <a:pt x="20" y="22"/>
                    <a:pt x="20" y="23"/>
                    <a:pt x="19" y="24"/>
                  </a:cubicBezTo>
                  <a:cubicBezTo>
                    <a:pt x="19" y="24"/>
                    <a:pt x="17" y="24"/>
                    <a:pt x="17" y="24"/>
                  </a:cubicBezTo>
                  <a:cubicBezTo>
                    <a:pt x="17" y="24"/>
                    <a:pt x="16" y="25"/>
                    <a:pt x="17" y="26"/>
                  </a:cubicBezTo>
                  <a:cubicBezTo>
                    <a:pt x="17" y="26"/>
                    <a:pt x="17" y="28"/>
                    <a:pt x="18" y="28"/>
                  </a:cubicBezTo>
                  <a:cubicBezTo>
                    <a:pt x="18" y="28"/>
                    <a:pt x="19" y="28"/>
                    <a:pt x="19" y="28"/>
                  </a:cubicBezTo>
                  <a:cubicBezTo>
                    <a:pt x="19" y="28"/>
                    <a:pt x="19" y="29"/>
                    <a:pt x="20" y="30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2" y="31"/>
                    <a:pt x="23" y="31"/>
                    <a:pt x="23" y="31"/>
                  </a:cubicBezTo>
                  <a:cubicBezTo>
                    <a:pt x="23" y="31"/>
                    <a:pt x="24" y="31"/>
                    <a:pt x="24" y="32"/>
                  </a:cubicBezTo>
                  <a:cubicBezTo>
                    <a:pt x="24" y="32"/>
                    <a:pt x="24" y="33"/>
                    <a:pt x="24" y="34"/>
                  </a:cubicBezTo>
                  <a:cubicBezTo>
                    <a:pt x="24" y="34"/>
                    <a:pt x="23" y="35"/>
                    <a:pt x="23" y="35"/>
                  </a:cubicBezTo>
                  <a:cubicBezTo>
                    <a:pt x="23" y="36"/>
                    <a:pt x="24" y="36"/>
                    <a:pt x="24" y="36"/>
                  </a:cubicBezTo>
                  <a:cubicBezTo>
                    <a:pt x="25" y="37"/>
                    <a:pt x="25" y="38"/>
                    <a:pt x="25" y="38"/>
                  </a:cubicBezTo>
                  <a:cubicBezTo>
                    <a:pt x="25" y="38"/>
                    <a:pt x="25" y="39"/>
                    <a:pt x="25" y="40"/>
                  </a:cubicBezTo>
                  <a:cubicBezTo>
                    <a:pt x="24" y="41"/>
                    <a:pt x="23" y="41"/>
                    <a:pt x="23" y="41"/>
                  </a:cubicBezTo>
                  <a:cubicBezTo>
                    <a:pt x="22" y="41"/>
                    <a:pt x="20" y="41"/>
                    <a:pt x="20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8" y="41"/>
                    <a:pt x="17" y="42"/>
                    <a:pt x="16" y="42"/>
                  </a:cubicBezTo>
                  <a:cubicBezTo>
                    <a:pt x="16" y="42"/>
                    <a:pt x="14" y="42"/>
                    <a:pt x="13" y="42"/>
                  </a:cubicBezTo>
                  <a:cubicBezTo>
                    <a:pt x="13" y="41"/>
                    <a:pt x="11" y="41"/>
                    <a:pt x="11" y="41"/>
                  </a:cubicBezTo>
                  <a:cubicBezTo>
                    <a:pt x="10" y="40"/>
                    <a:pt x="10" y="39"/>
                    <a:pt x="10" y="39"/>
                  </a:cubicBezTo>
                  <a:cubicBezTo>
                    <a:pt x="9" y="39"/>
                    <a:pt x="8" y="40"/>
                    <a:pt x="7" y="40"/>
                  </a:cubicBezTo>
                  <a:cubicBezTo>
                    <a:pt x="6" y="41"/>
                    <a:pt x="6" y="41"/>
                    <a:pt x="6" y="4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108"/>
            <p:cNvSpPr>
              <a:spLocks/>
            </p:cNvSpPr>
            <p:nvPr/>
          </p:nvSpPr>
          <p:spPr bwMode="auto">
            <a:xfrm>
              <a:off x="982" y="3859"/>
              <a:ext cx="98" cy="99"/>
            </a:xfrm>
            <a:custGeom>
              <a:avLst/>
              <a:gdLst>
                <a:gd name="T0" fmla="*/ 4 w 41"/>
                <a:gd name="T1" fmla="*/ 38 h 42"/>
                <a:gd name="T2" fmla="*/ 4 w 41"/>
                <a:gd name="T3" fmla="*/ 30 h 42"/>
                <a:gd name="T4" fmla="*/ 1 w 41"/>
                <a:gd name="T5" fmla="*/ 23 h 42"/>
                <a:gd name="T6" fmla="*/ 1 w 41"/>
                <a:gd name="T7" fmla="*/ 18 h 42"/>
                <a:gd name="T8" fmla="*/ 5 w 41"/>
                <a:gd name="T9" fmla="*/ 17 h 42"/>
                <a:gd name="T10" fmla="*/ 9 w 41"/>
                <a:gd name="T11" fmla="*/ 13 h 42"/>
                <a:gd name="T12" fmla="*/ 9 w 41"/>
                <a:gd name="T13" fmla="*/ 17 h 42"/>
                <a:gd name="T14" fmla="*/ 6 w 41"/>
                <a:gd name="T15" fmla="*/ 20 h 42"/>
                <a:gd name="T16" fmla="*/ 7 w 41"/>
                <a:gd name="T17" fmla="*/ 24 h 42"/>
                <a:gd name="T18" fmla="*/ 10 w 41"/>
                <a:gd name="T19" fmla="*/ 26 h 42"/>
                <a:gd name="T20" fmla="*/ 13 w 41"/>
                <a:gd name="T21" fmla="*/ 22 h 42"/>
                <a:gd name="T22" fmla="*/ 16 w 41"/>
                <a:gd name="T23" fmla="*/ 17 h 42"/>
                <a:gd name="T24" fmla="*/ 19 w 41"/>
                <a:gd name="T25" fmla="*/ 14 h 42"/>
                <a:gd name="T26" fmla="*/ 17 w 41"/>
                <a:gd name="T27" fmla="*/ 9 h 42"/>
                <a:gd name="T28" fmla="*/ 13 w 41"/>
                <a:gd name="T29" fmla="*/ 10 h 42"/>
                <a:gd name="T30" fmla="*/ 11 w 41"/>
                <a:gd name="T31" fmla="*/ 7 h 42"/>
                <a:gd name="T32" fmla="*/ 11 w 41"/>
                <a:gd name="T33" fmla="*/ 2 h 42"/>
                <a:gd name="T34" fmla="*/ 15 w 41"/>
                <a:gd name="T35" fmla="*/ 0 h 42"/>
                <a:gd name="T36" fmla="*/ 18 w 41"/>
                <a:gd name="T37" fmla="*/ 2 h 42"/>
                <a:gd name="T38" fmla="*/ 19 w 41"/>
                <a:gd name="T39" fmla="*/ 7 h 42"/>
                <a:gd name="T40" fmla="*/ 22 w 41"/>
                <a:gd name="T41" fmla="*/ 7 h 42"/>
                <a:gd name="T42" fmla="*/ 25 w 41"/>
                <a:gd name="T43" fmla="*/ 8 h 42"/>
                <a:gd name="T44" fmla="*/ 27 w 41"/>
                <a:gd name="T45" fmla="*/ 7 h 42"/>
                <a:gd name="T46" fmla="*/ 33 w 41"/>
                <a:gd name="T47" fmla="*/ 11 h 42"/>
                <a:gd name="T48" fmla="*/ 36 w 41"/>
                <a:gd name="T49" fmla="*/ 13 h 42"/>
                <a:gd name="T50" fmla="*/ 35 w 41"/>
                <a:gd name="T51" fmla="*/ 15 h 42"/>
                <a:gd name="T52" fmla="*/ 40 w 41"/>
                <a:gd name="T53" fmla="*/ 17 h 42"/>
                <a:gd name="T54" fmla="*/ 38 w 41"/>
                <a:gd name="T55" fmla="*/ 21 h 42"/>
                <a:gd name="T56" fmla="*/ 36 w 41"/>
                <a:gd name="T57" fmla="*/ 26 h 42"/>
                <a:gd name="T58" fmla="*/ 33 w 41"/>
                <a:gd name="T59" fmla="*/ 27 h 42"/>
                <a:gd name="T60" fmla="*/ 31 w 41"/>
                <a:gd name="T61" fmla="*/ 30 h 42"/>
                <a:gd name="T62" fmla="*/ 29 w 41"/>
                <a:gd name="T63" fmla="*/ 26 h 42"/>
                <a:gd name="T64" fmla="*/ 31 w 41"/>
                <a:gd name="T65" fmla="*/ 24 h 42"/>
                <a:gd name="T66" fmla="*/ 33 w 41"/>
                <a:gd name="T67" fmla="*/ 22 h 42"/>
                <a:gd name="T68" fmla="*/ 29 w 41"/>
                <a:gd name="T69" fmla="*/ 21 h 42"/>
                <a:gd name="T70" fmla="*/ 26 w 41"/>
                <a:gd name="T71" fmla="*/ 24 h 42"/>
                <a:gd name="T72" fmla="*/ 24 w 41"/>
                <a:gd name="T73" fmla="*/ 21 h 42"/>
                <a:gd name="T74" fmla="*/ 27 w 41"/>
                <a:gd name="T75" fmla="*/ 17 h 42"/>
                <a:gd name="T76" fmla="*/ 26 w 41"/>
                <a:gd name="T77" fmla="*/ 14 h 42"/>
                <a:gd name="T78" fmla="*/ 24 w 41"/>
                <a:gd name="T79" fmla="*/ 15 h 42"/>
                <a:gd name="T80" fmla="*/ 23 w 41"/>
                <a:gd name="T81" fmla="*/ 18 h 42"/>
                <a:gd name="T82" fmla="*/ 21 w 41"/>
                <a:gd name="T83" fmla="*/ 18 h 42"/>
                <a:gd name="T84" fmla="*/ 20 w 41"/>
                <a:gd name="T85" fmla="*/ 22 h 42"/>
                <a:gd name="T86" fmla="*/ 17 w 41"/>
                <a:gd name="T87" fmla="*/ 24 h 42"/>
                <a:gd name="T88" fmla="*/ 18 w 41"/>
                <a:gd name="T89" fmla="*/ 28 h 42"/>
                <a:gd name="T90" fmla="*/ 20 w 41"/>
                <a:gd name="T91" fmla="*/ 30 h 42"/>
                <a:gd name="T92" fmla="*/ 23 w 41"/>
                <a:gd name="T93" fmla="*/ 31 h 42"/>
                <a:gd name="T94" fmla="*/ 24 w 41"/>
                <a:gd name="T95" fmla="*/ 34 h 42"/>
                <a:gd name="T96" fmla="*/ 24 w 41"/>
                <a:gd name="T97" fmla="*/ 36 h 42"/>
                <a:gd name="T98" fmla="*/ 25 w 41"/>
                <a:gd name="T99" fmla="*/ 40 h 42"/>
                <a:gd name="T100" fmla="*/ 20 w 41"/>
                <a:gd name="T101" fmla="*/ 41 h 42"/>
                <a:gd name="T102" fmla="*/ 16 w 41"/>
                <a:gd name="T103" fmla="*/ 42 h 42"/>
                <a:gd name="T104" fmla="*/ 11 w 41"/>
                <a:gd name="T105" fmla="*/ 41 h 42"/>
                <a:gd name="T106" fmla="*/ 7 w 41"/>
                <a:gd name="T107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" h="42">
                  <a:moveTo>
                    <a:pt x="6" y="41"/>
                  </a:moveTo>
                  <a:cubicBezTo>
                    <a:pt x="6" y="41"/>
                    <a:pt x="5" y="39"/>
                    <a:pt x="4" y="38"/>
                  </a:cubicBezTo>
                  <a:cubicBezTo>
                    <a:pt x="4" y="37"/>
                    <a:pt x="4" y="35"/>
                    <a:pt x="4" y="34"/>
                  </a:cubicBezTo>
                  <a:cubicBezTo>
                    <a:pt x="4" y="33"/>
                    <a:pt x="4" y="31"/>
                    <a:pt x="4" y="30"/>
                  </a:cubicBezTo>
                  <a:cubicBezTo>
                    <a:pt x="3" y="29"/>
                    <a:pt x="3" y="26"/>
                    <a:pt x="3" y="25"/>
                  </a:cubicBezTo>
                  <a:cubicBezTo>
                    <a:pt x="3" y="25"/>
                    <a:pt x="2" y="24"/>
                    <a:pt x="1" y="23"/>
                  </a:cubicBezTo>
                  <a:cubicBezTo>
                    <a:pt x="1" y="22"/>
                    <a:pt x="1" y="21"/>
                    <a:pt x="1" y="21"/>
                  </a:cubicBezTo>
                  <a:cubicBezTo>
                    <a:pt x="1" y="20"/>
                    <a:pt x="0" y="18"/>
                    <a:pt x="1" y="18"/>
                  </a:cubicBezTo>
                  <a:cubicBezTo>
                    <a:pt x="1" y="18"/>
                    <a:pt x="2" y="18"/>
                    <a:pt x="2" y="18"/>
                  </a:cubicBezTo>
                  <a:cubicBezTo>
                    <a:pt x="3" y="18"/>
                    <a:pt x="4" y="17"/>
                    <a:pt x="5" y="17"/>
                  </a:cubicBezTo>
                  <a:cubicBezTo>
                    <a:pt x="6" y="16"/>
                    <a:pt x="6" y="14"/>
                    <a:pt x="6" y="14"/>
                  </a:cubicBezTo>
                  <a:cubicBezTo>
                    <a:pt x="7" y="14"/>
                    <a:pt x="8" y="13"/>
                    <a:pt x="9" y="13"/>
                  </a:cubicBezTo>
                  <a:cubicBezTo>
                    <a:pt x="9" y="13"/>
                    <a:pt x="9" y="14"/>
                    <a:pt x="10" y="14"/>
                  </a:cubicBezTo>
                  <a:cubicBezTo>
                    <a:pt x="10" y="15"/>
                    <a:pt x="9" y="16"/>
                    <a:pt x="9" y="17"/>
                  </a:cubicBezTo>
                  <a:cubicBezTo>
                    <a:pt x="9" y="17"/>
                    <a:pt x="8" y="18"/>
                    <a:pt x="7" y="18"/>
                  </a:cubicBezTo>
                  <a:cubicBezTo>
                    <a:pt x="7" y="19"/>
                    <a:pt x="6" y="19"/>
                    <a:pt x="6" y="20"/>
                  </a:cubicBezTo>
                  <a:cubicBezTo>
                    <a:pt x="6" y="21"/>
                    <a:pt x="7" y="21"/>
                    <a:pt x="7" y="22"/>
                  </a:cubicBezTo>
                  <a:cubicBezTo>
                    <a:pt x="7" y="22"/>
                    <a:pt x="7" y="23"/>
                    <a:pt x="7" y="24"/>
                  </a:cubicBezTo>
                  <a:cubicBezTo>
                    <a:pt x="7" y="24"/>
                    <a:pt x="8" y="25"/>
                    <a:pt x="8" y="26"/>
                  </a:cubicBezTo>
                  <a:cubicBezTo>
                    <a:pt x="9" y="26"/>
                    <a:pt x="10" y="26"/>
                    <a:pt x="10" y="26"/>
                  </a:cubicBezTo>
                  <a:cubicBezTo>
                    <a:pt x="11" y="25"/>
                    <a:pt x="11" y="24"/>
                    <a:pt x="11" y="24"/>
                  </a:cubicBezTo>
                  <a:cubicBezTo>
                    <a:pt x="12" y="23"/>
                    <a:pt x="13" y="22"/>
                    <a:pt x="13" y="22"/>
                  </a:cubicBezTo>
                  <a:cubicBezTo>
                    <a:pt x="13" y="21"/>
                    <a:pt x="14" y="19"/>
                    <a:pt x="14" y="19"/>
                  </a:cubicBezTo>
                  <a:cubicBezTo>
                    <a:pt x="14" y="18"/>
                    <a:pt x="15" y="17"/>
                    <a:pt x="16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19" y="15"/>
                    <a:pt x="19" y="14"/>
                    <a:pt x="19" y="14"/>
                  </a:cubicBezTo>
                  <a:cubicBezTo>
                    <a:pt x="19" y="13"/>
                    <a:pt x="18" y="12"/>
                    <a:pt x="18" y="11"/>
                  </a:cubicBezTo>
                  <a:cubicBezTo>
                    <a:pt x="17" y="11"/>
                    <a:pt x="17" y="10"/>
                    <a:pt x="17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10"/>
                    <a:pt x="13" y="11"/>
                    <a:pt x="13" y="10"/>
                  </a:cubicBezTo>
                  <a:cubicBezTo>
                    <a:pt x="13" y="10"/>
                    <a:pt x="13" y="8"/>
                    <a:pt x="13" y="8"/>
                  </a:cubicBezTo>
                  <a:cubicBezTo>
                    <a:pt x="12" y="8"/>
                    <a:pt x="11" y="7"/>
                    <a:pt x="11" y="7"/>
                  </a:cubicBezTo>
                  <a:cubicBezTo>
                    <a:pt x="11" y="7"/>
                    <a:pt x="10" y="6"/>
                    <a:pt x="10" y="5"/>
                  </a:cubicBezTo>
                  <a:cubicBezTo>
                    <a:pt x="10" y="4"/>
                    <a:pt x="11" y="3"/>
                    <a:pt x="11" y="2"/>
                  </a:cubicBezTo>
                  <a:cubicBezTo>
                    <a:pt x="11" y="2"/>
                    <a:pt x="13" y="1"/>
                    <a:pt x="13" y="1"/>
                  </a:cubicBezTo>
                  <a:cubicBezTo>
                    <a:pt x="14" y="1"/>
                    <a:pt x="14" y="0"/>
                    <a:pt x="15" y="0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8" y="1"/>
                    <a:pt x="18" y="2"/>
                    <a:pt x="18" y="2"/>
                  </a:cubicBezTo>
                  <a:cubicBezTo>
                    <a:pt x="17" y="3"/>
                    <a:pt x="17" y="4"/>
                    <a:pt x="17" y="5"/>
                  </a:cubicBezTo>
                  <a:cubicBezTo>
                    <a:pt x="17" y="5"/>
                    <a:pt x="18" y="6"/>
                    <a:pt x="19" y="7"/>
                  </a:cubicBezTo>
                  <a:cubicBezTo>
                    <a:pt x="19" y="7"/>
                    <a:pt x="20" y="6"/>
                    <a:pt x="20" y="6"/>
                  </a:cubicBezTo>
                  <a:cubicBezTo>
                    <a:pt x="21" y="7"/>
                    <a:pt x="22" y="7"/>
                    <a:pt x="22" y="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4" y="8"/>
                    <a:pt x="25" y="8"/>
                  </a:cubicBezTo>
                  <a:cubicBezTo>
                    <a:pt x="25" y="8"/>
                    <a:pt x="25" y="7"/>
                    <a:pt x="25" y="7"/>
                  </a:cubicBezTo>
                  <a:cubicBezTo>
                    <a:pt x="26" y="7"/>
                    <a:pt x="27" y="7"/>
                    <a:pt x="27" y="7"/>
                  </a:cubicBezTo>
                  <a:cubicBezTo>
                    <a:pt x="27" y="7"/>
                    <a:pt x="28" y="8"/>
                    <a:pt x="29" y="8"/>
                  </a:cubicBezTo>
                  <a:cubicBezTo>
                    <a:pt x="30" y="9"/>
                    <a:pt x="32" y="11"/>
                    <a:pt x="33" y="11"/>
                  </a:cubicBezTo>
                  <a:cubicBezTo>
                    <a:pt x="33" y="11"/>
                    <a:pt x="35" y="11"/>
                    <a:pt x="35" y="11"/>
                  </a:cubicBezTo>
                  <a:cubicBezTo>
                    <a:pt x="36" y="11"/>
                    <a:pt x="36" y="12"/>
                    <a:pt x="36" y="13"/>
                  </a:cubicBezTo>
                  <a:cubicBezTo>
                    <a:pt x="35" y="13"/>
                    <a:pt x="35" y="14"/>
                    <a:pt x="35" y="14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6" y="16"/>
                    <a:pt x="37" y="16"/>
                    <a:pt x="38" y="16"/>
                  </a:cubicBezTo>
                  <a:cubicBezTo>
                    <a:pt x="38" y="16"/>
                    <a:pt x="40" y="17"/>
                    <a:pt x="40" y="17"/>
                  </a:cubicBezTo>
                  <a:cubicBezTo>
                    <a:pt x="41" y="18"/>
                    <a:pt x="39" y="19"/>
                    <a:pt x="39" y="19"/>
                  </a:cubicBezTo>
                  <a:cubicBezTo>
                    <a:pt x="39" y="20"/>
                    <a:pt x="38" y="21"/>
                    <a:pt x="38" y="21"/>
                  </a:cubicBezTo>
                  <a:cubicBezTo>
                    <a:pt x="38" y="22"/>
                    <a:pt x="37" y="23"/>
                    <a:pt x="37" y="24"/>
                  </a:cubicBezTo>
                  <a:cubicBezTo>
                    <a:pt x="37" y="24"/>
                    <a:pt x="36" y="25"/>
                    <a:pt x="36" y="26"/>
                  </a:cubicBezTo>
                  <a:cubicBezTo>
                    <a:pt x="36" y="26"/>
                    <a:pt x="35" y="26"/>
                    <a:pt x="34" y="26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2" y="28"/>
                    <a:pt x="33" y="29"/>
                    <a:pt x="32" y="29"/>
                  </a:cubicBezTo>
                  <a:cubicBezTo>
                    <a:pt x="32" y="30"/>
                    <a:pt x="31" y="30"/>
                    <a:pt x="31" y="30"/>
                  </a:cubicBezTo>
                  <a:cubicBezTo>
                    <a:pt x="30" y="30"/>
                    <a:pt x="29" y="29"/>
                    <a:pt x="29" y="29"/>
                  </a:cubicBezTo>
                  <a:cubicBezTo>
                    <a:pt x="29" y="28"/>
                    <a:pt x="29" y="26"/>
                    <a:pt x="29" y="26"/>
                  </a:cubicBezTo>
                  <a:cubicBezTo>
                    <a:pt x="29" y="25"/>
                    <a:pt x="29" y="24"/>
                    <a:pt x="29" y="24"/>
                  </a:cubicBezTo>
                  <a:cubicBezTo>
                    <a:pt x="29" y="24"/>
                    <a:pt x="30" y="24"/>
                    <a:pt x="31" y="24"/>
                  </a:cubicBezTo>
                  <a:cubicBezTo>
                    <a:pt x="32" y="23"/>
                    <a:pt x="33" y="24"/>
                    <a:pt x="33" y="24"/>
                  </a:cubicBezTo>
                  <a:cubicBezTo>
                    <a:pt x="33" y="23"/>
                    <a:pt x="33" y="22"/>
                    <a:pt x="33" y="22"/>
                  </a:cubicBezTo>
                  <a:cubicBezTo>
                    <a:pt x="32" y="21"/>
                    <a:pt x="31" y="21"/>
                    <a:pt x="30" y="21"/>
                  </a:cubicBezTo>
                  <a:cubicBezTo>
                    <a:pt x="30" y="21"/>
                    <a:pt x="29" y="21"/>
                    <a:pt x="29" y="21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7" y="22"/>
                    <a:pt x="27" y="23"/>
                    <a:pt x="26" y="24"/>
                  </a:cubicBezTo>
                  <a:cubicBezTo>
                    <a:pt x="26" y="24"/>
                    <a:pt x="25" y="23"/>
                    <a:pt x="25" y="23"/>
                  </a:cubicBezTo>
                  <a:cubicBezTo>
                    <a:pt x="24" y="22"/>
                    <a:pt x="24" y="22"/>
                    <a:pt x="24" y="21"/>
                  </a:cubicBezTo>
                  <a:cubicBezTo>
                    <a:pt x="24" y="21"/>
                    <a:pt x="24" y="19"/>
                    <a:pt x="25" y="19"/>
                  </a:cubicBezTo>
                  <a:cubicBezTo>
                    <a:pt x="25" y="18"/>
                    <a:pt x="26" y="18"/>
                    <a:pt x="27" y="17"/>
                  </a:cubicBezTo>
                  <a:cubicBezTo>
                    <a:pt x="27" y="17"/>
                    <a:pt x="27" y="15"/>
                    <a:pt x="27" y="15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3"/>
                    <a:pt x="25" y="13"/>
                    <a:pt x="25" y="13"/>
                  </a:cubicBezTo>
                  <a:cubicBezTo>
                    <a:pt x="25" y="13"/>
                    <a:pt x="24" y="14"/>
                    <a:pt x="24" y="15"/>
                  </a:cubicBezTo>
                  <a:cubicBezTo>
                    <a:pt x="24" y="15"/>
                    <a:pt x="25" y="16"/>
                    <a:pt x="24" y="17"/>
                  </a:cubicBezTo>
                  <a:cubicBezTo>
                    <a:pt x="24" y="17"/>
                    <a:pt x="24" y="17"/>
                    <a:pt x="23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1" y="18"/>
                    <a:pt x="21" y="18"/>
                  </a:cubicBezTo>
                  <a:cubicBezTo>
                    <a:pt x="20" y="19"/>
                    <a:pt x="21" y="20"/>
                    <a:pt x="21" y="21"/>
                  </a:cubicBezTo>
                  <a:cubicBezTo>
                    <a:pt x="21" y="21"/>
                    <a:pt x="21" y="22"/>
                    <a:pt x="20" y="22"/>
                  </a:cubicBezTo>
                  <a:cubicBezTo>
                    <a:pt x="20" y="22"/>
                    <a:pt x="20" y="23"/>
                    <a:pt x="19" y="24"/>
                  </a:cubicBezTo>
                  <a:cubicBezTo>
                    <a:pt x="19" y="24"/>
                    <a:pt x="17" y="24"/>
                    <a:pt x="17" y="24"/>
                  </a:cubicBezTo>
                  <a:cubicBezTo>
                    <a:pt x="17" y="24"/>
                    <a:pt x="16" y="25"/>
                    <a:pt x="17" y="26"/>
                  </a:cubicBezTo>
                  <a:cubicBezTo>
                    <a:pt x="17" y="26"/>
                    <a:pt x="17" y="28"/>
                    <a:pt x="18" y="28"/>
                  </a:cubicBezTo>
                  <a:cubicBezTo>
                    <a:pt x="18" y="28"/>
                    <a:pt x="19" y="28"/>
                    <a:pt x="19" y="28"/>
                  </a:cubicBezTo>
                  <a:cubicBezTo>
                    <a:pt x="19" y="28"/>
                    <a:pt x="19" y="29"/>
                    <a:pt x="20" y="30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2" y="31"/>
                    <a:pt x="23" y="31"/>
                    <a:pt x="23" y="31"/>
                  </a:cubicBezTo>
                  <a:cubicBezTo>
                    <a:pt x="23" y="31"/>
                    <a:pt x="24" y="31"/>
                    <a:pt x="24" y="32"/>
                  </a:cubicBezTo>
                  <a:cubicBezTo>
                    <a:pt x="24" y="32"/>
                    <a:pt x="24" y="33"/>
                    <a:pt x="24" y="34"/>
                  </a:cubicBezTo>
                  <a:cubicBezTo>
                    <a:pt x="24" y="34"/>
                    <a:pt x="23" y="35"/>
                    <a:pt x="23" y="35"/>
                  </a:cubicBezTo>
                  <a:cubicBezTo>
                    <a:pt x="23" y="36"/>
                    <a:pt x="24" y="36"/>
                    <a:pt x="24" y="36"/>
                  </a:cubicBezTo>
                  <a:cubicBezTo>
                    <a:pt x="25" y="37"/>
                    <a:pt x="25" y="38"/>
                    <a:pt x="25" y="38"/>
                  </a:cubicBezTo>
                  <a:cubicBezTo>
                    <a:pt x="25" y="38"/>
                    <a:pt x="25" y="39"/>
                    <a:pt x="25" y="40"/>
                  </a:cubicBezTo>
                  <a:cubicBezTo>
                    <a:pt x="24" y="41"/>
                    <a:pt x="23" y="41"/>
                    <a:pt x="23" y="41"/>
                  </a:cubicBezTo>
                  <a:cubicBezTo>
                    <a:pt x="22" y="41"/>
                    <a:pt x="20" y="41"/>
                    <a:pt x="20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8" y="41"/>
                    <a:pt x="17" y="42"/>
                    <a:pt x="16" y="42"/>
                  </a:cubicBezTo>
                  <a:cubicBezTo>
                    <a:pt x="16" y="42"/>
                    <a:pt x="14" y="42"/>
                    <a:pt x="13" y="42"/>
                  </a:cubicBezTo>
                  <a:cubicBezTo>
                    <a:pt x="13" y="41"/>
                    <a:pt x="11" y="41"/>
                    <a:pt x="11" y="41"/>
                  </a:cubicBezTo>
                  <a:cubicBezTo>
                    <a:pt x="10" y="40"/>
                    <a:pt x="10" y="39"/>
                    <a:pt x="10" y="39"/>
                  </a:cubicBezTo>
                  <a:cubicBezTo>
                    <a:pt x="9" y="39"/>
                    <a:pt x="8" y="40"/>
                    <a:pt x="7" y="40"/>
                  </a:cubicBezTo>
                  <a:cubicBezTo>
                    <a:pt x="6" y="41"/>
                    <a:pt x="6" y="41"/>
                    <a:pt x="6" y="4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109"/>
            <p:cNvSpPr>
              <a:spLocks/>
            </p:cNvSpPr>
            <p:nvPr/>
          </p:nvSpPr>
          <p:spPr bwMode="auto">
            <a:xfrm>
              <a:off x="1080" y="3878"/>
              <a:ext cx="9" cy="9"/>
            </a:xfrm>
            <a:custGeom>
              <a:avLst/>
              <a:gdLst>
                <a:gd name="T0" fmla="*/ 4 w 4"/>
                <a:gd name="T1" fmla="*/ 3 h 4"/>
                <a:gd name="T2" fmla="*/ 3 w 4"/>
                <a:gd name="T3" fmla="*/ 4 h 4"/>
                <a:gd name="T4" fmla="*/ 1 w 4"/>
                <a:gd name="T5" fmla="*/ 3 h 4"/>
                <a:gd name="T6" fmla="*/ 1 w 4"/>
                <a:gd name="T7" fmla="*/ 1 h 4"/>
                <a:gd name="T8" fmla="*/ 2 w 4"/>
                <a:gd name="T9" fmla="*/ 0 h 4"/>
                <a:gd name="T10" fmla="*/ 3 w 4"/>
                <a:gd name="T11" fmla="*/ 1 h 4"/>
                <a:gd name="T12" fmla="*/ 4 w 4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cubicBezTo>
                    <a:pt x="4" y="3"/>
                    <a:pt x="4" y="4"/>
                    <a:pt x="3" y="4"/>
                  </a:cubicBezTo>
                  <a:cubicBezTo>
                    <a:pt x="2" y="4"/>
                    <a:pt x="1" y="3"/>
                    <a:pt x="1" y="3"/>
                  </a:cubicBezTo>
                  <a:cubicBezTo>
                    <a:pt x="1" y="3"/>
                    <a:pt x="0" y="1"/>
                    <a:pt x="1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2"/>
                    <a:pt x="4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110"/>
            <p:cNvSpPr>
              <a:spLocks/>
            </p:cNvSpPr>
            <p:nvPr/>
          </p:nvSpPr>
          <p:spPr bwMode="auto">
            <a:xfrm>
              <a:off x="1080" y="3878"/>
              <a:ext cx="9" cy="9"/>
            </a:xfrm>
            <a:custGeom>
              <a:avLst/>
              <a:gdLst>
                <a:gd name="T0" fmla="*/ 4 w 4"/>
                <a:gd name="T1" fmla="*/ 3 h 4"/>
                <a:gd name="T2" fmla="*/ 3 w 4"/>
                <a:gd name="T3" fmla="*/ 4 h 4"/>
                <a:gd name="T4" fmla="*/ 1 w 4"/>
                <a:gd name="T5" fmla="*/ 3 h 4"/>
                <a:gd name="T6" fmla="*/ 1 w 4"/>
                <a:gd name="T7" fmla="*/ 1 h 4"/>
                <a:gd name="T8" fmla="*/ 2 w 4"/>
                <a:gd name="T9" fmla="*/ 0 h 4"/>
                <a:gd name="T10" fmla="*/ 3 w 4"/>
                <a:gd name="T11" fmla="*/ 1 h 4"/>
                <a:gd name="T12" fmla="*/ 4 w 4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cubicBezTo>
                    <a:pt x="4" y="3"/>
                    <a:pt x="4" y="4"/>
                    <a:pt x="3" y="4"/>
                  </a:cubicBezTo>
                  <a:cubicBezTo>
                    <a:pt x="2" y="4"/>
                    <a:pt x="1" y="3"/>
                    <a:pt x="1" y="3"/>
                  </a:cubicBezTo>
                  <a:cubicBezTo>
                    <a:pt x="1" y="3"/>
                    <a:pt x="0" y="1"/>
                    <a:pt x="1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2"/>
                    <a:pt x="4" y="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111"/>
            <p:cNvSpPr>
              <a:spLocks/>
            </p:cNvSpPr>
            <p:nvPr/>
          </p:nvSpPr>
          <p:spPr bwMode="auto">
            <a:xfrm>
              <a:off x="1094" y="3878"/>
              <a:ext cx="7" cy="7"/>
            </a:xfrm>
            <a:custGeom>
              <a:avLst/>
              <a:gdLst>
                <a:gd name="T0" fmla="*/ 3 w 3"/>
                <a:gd name="T1" fmla="*/ 1 h 3"/>
                <a:gd name="T2" fmla="*/ 0 w 3"/>
                <a:gd name="T3" fmla="*/ 0 h 3"/>
                <a:gd name="T4" fmla="*/ 1 w 3"/>
                <a:gd name="T5" fmla="*/ 2 h 3"/>
                <a:gd name="T6" fmla="*/ 3 w 3"/>
                <a:gd name="T7" fmla="*/ 3 h 3"/>
                <a:gd name="T8" fmla="*/ 3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1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2" y="3"/>
                    <a:pt x="3" y="3"/>
                  </a:cubicBezTo>
                  <a:cubicBezTo>
                    <a:pt x="3" y="2"/>
                    <a:pt x="3" y="1"/>
                    <a:pt x="3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112"/>
            <p:cNvSpPr>
              <a:spLocks/>
            </p:cNvSpPr>
            <p:nvPr/>
          </p:nvSpPr>
          <p:spPr bwMode="auto">
            <a:xfrm>
              <a:off x="1094" y="3878"/>
              <a:ext cx="7" cy="7"/>
            </a:xfrm>
            <a:custGeom>
              <a:avLst/>
              <a:gdLst>
                <a:gd name="T0" fmla="*/ 3 w 3"/>
                <a:gd name="T1" fmla="*/ 1 h 3"/>
                <a:gd name="T2" fmla="*/ 0 w 3"/>
                <a:gd name="T3" fmla="*/ 0 h 3"/>
                <a:gd name="T4" fmla="*/ 1 w 3"/>
                <a:gd name="T5" fmla="*/ 2 h 3"/>
                <a:gd name="T6" fmla="*/ 3 w 3"/>
                <a:gd name="T7" fmla="*/ 3 h 3"/>
                <a:gd name="T8" fmla="*/ 3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1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2" y="3"/>
                    <a:pt x="3" y="3"/>
                  </a:cubicBezTo>
                  <a:cubicBezTo>
                    <a:pt x="3" y="2"/>
                    <a:pt x="3" y="1"/>
                    <a:pt x="3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13"/>
            <p:cNvSpPr>
              <a:spLocks/>
            </p:cNvSpPr>
            <p:nvPr/>
          </p:nvSpPr>
          <p:spPr bwMode="auto">
            <a:xfrm>
              <a:off x="1049" y="3861"/>
              <a:ext cx="7" cy="9"/>
            </a:xfrm>
            <a:custGeom>
              <a:avLst/>
              <a:gdLst>
                <a:gd name="T0" fmla="*/ 3 w 3"/>
                <a:gd name="T1" fmla="*/ 3 h 4"/>
                <a:gd name="T2" fmla="*/ 1 w 3"/>
                <a:gd name="T3" fmla="*/ 4 h 4"/>
                <a:gd name="T4" fmla="*/ 0 w 3"/>
                <a:gd name="T5" fmla="*/ 2 h 4"/>
                <a:gd name="T6" fmla="*/ 0 w 3"/>
                <a:gd name="T7" fmla="*/ 1 h 4"/>
                <a:gd name="T8" fmla="*/ 2 w 3"/>
                <a:gd name="T9" fmla="*/ 0 h 4"/>
                <a:gd name="T10" fmla="*/ 3 w 3"/>
                <a:gd name="T11" fmla="*/ 1 h 4"/>
                <a:gd name="T12" fmla="*/ 3 w 3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3" y="4"/>
                    <a:pt x="1" y="4"/>
                    <a:pt x="1" y="4"/>
                  </a:cubicBezTo>
                  <a:cubicBezTo>
                    <a:pt x="1" y="4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2"/>
                    <a:pt x="3" y="2"/>
                    <a:pt x="3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14"/>
            <p:cNvSpPr>
              <a:spLocks/>
            </p:cNvSpPr>
            <p:nvPr/>
          </p:nvSpPr>
          <p:spPr bwMode="auto">
            <a:xfrm>
              <a:off x="1049" y="3861"/>
              <a:ext cx="7" cy="9"/>
            </a:xfrm>
            <a:custGeom>
              <a:avLst/>
              <a:gdLst>
                <a:gd name="T0" fmla="*/ 3 w 3"/>
                <a:gd name="T1" fmla="*/ 3 h 4"/>
                <a:gd name="T2" fmla="*/ 1 w 3"/>
                <a:gd name="T3" fmla="*/ 4 h 4"/>
                <a:gd name="T4" fmla="*/ 0 w 3"/>
                <a:gd name="T5" fmla="*/ 2 h 4"/>
                <a:gd name="T6" fmla="*/ 0 w 3"/>
                <a:gd name="T7" fmla="*/ 1 h 4"/>
                <a:gd name="T8" fmla="*/ 2 w 3"/>
                <a:gd name="T9" fmla="*/ 0 h 4"/>
                <a:gd name="T10" fmla="*/ 3 w 3"/>
                <a:gd name="T11" fmla="*/ 1 h 4"/>
                <a:gd name="T12" fmla="*/ 3 w 3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3" y="4"/>
                    <a:pt x="1" y="4"/>
                    <a:pt x="1" y="4"/>
                  </a:cubicBezTo>
                  <a:cubicBezTo>
                    <a:pt x="1" y="4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2"/>
                    <a:pt x="3" y="2"/>
                    <a:pt x="3" y="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115"/>
            <p:cNvSpPr>
              <a:spLocks/>
            </p:cNvSpPr>
            <p:nvPr/>
          </p:nvSpPr>
          <p:spPr bwMode="auto">
            <a:xfrm>
              <a:off x="970" y="3873"/>
              <a:ext cx="10" cy="9"/>
            </a:xfrm>
            <a:custGeom>
              <a:avLst/>
              <a:gdLst>
                <a:gd name="T0" fmla="*/ 4 w 4"/>
                <a:gd name="T1" fmla="*/ 2 h 4"/>
                <a:gd name="T2" fmla="*/ 3 w 4"/>
                <a:gd name="T3" fmla="*/ 4 h 4"/>
                <a:gd name="T4" fmla="*/ 0 w 4"/>
                <a:gd name="T5" fmla="*/ 3 h 4"/>
                <a:gd name="T6" fmla="*/ 0 w 4"/>
                <a:gd name="T7" fmla="*/ 1 h 4"/>
                <a:gd name="T8" fmla="*/ 3 w 4"/>
                <a:gd name="T9" fmla="*/ 0 h 4"/>
                <a:gd name="T10" fmla="*/ 4 w 4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3"/>
                    <a:pt x="3" y="3"/>
                    <a:pt x="3" y="4"/>
                  </a:cubicBezTo>
                  <a:cubicBezTo>
                    <a:pt x="2" y="4"/>
                    <a:pt x="1" y="4"/>
                    <a:pt x="0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4" y="1"/>
                    <a:pt x="4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116"/>
            <p:cNvSpPr>
              <a:spLocks/>
            </p:cNvSpPr>
            <p:nvPr/>
          </p:nvSpPr>
          <p:spPr bwMode="auto">
            <a:xfrm>
              <a:off x="970" y="3873"/>
              <a:ext cx="10" cy="9"/>
            </a:xfrm>
            <a:custGeom>
              <a:avLst/>
              <a:gdLst>
                <a:gd name="T0" fmla="*/ 4 w 4"/>
                <a:gd name="T1" fmla="*/ 2 h 4"/>
                <a:gd name="T2" fmla="*/ 3 w 4"/>
                <a:gd name="T3" fmla="*/ 4 h 4"/>
                <a:gd name="T4" fmla="*/ 0 w 4"/>
                <a:gd name="T5" fmla="*/ 3 h 4"/>
                <a:gd name="T6" fmla="*/ 0 w 4"/>
                <a:gd name="T7" fmla="*/ 1 h 4"/>
                <a:gd name="T8" fmla="*/ 3 w 4"/>
                <a:gd name="T9" fmla="*/ 0 h 4"/>
                <a:gd name="T10" fmla="*/ 4 w 4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3"/>
                    <a:pt x="3" y="3"/>
                    <a:pt x="3" y="4"/>
                  </a:cubicBezTo>
                  <a:cubicBezTo>
                    <a:pt x="2" y="4"/>
                    <a:pt x="1" y="4"/>
                    <a:pt x="0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4" y="1"/>
                    <a:pt x="4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117"/>
            <p:cNvSpPr>
              <a:spLocks/>
            </p:cNvSpPr>
            <p:nvPr/>
          </p:nvSpPr>
          <p:spPr bwMode="auto">
            <a:xfrm>
              <a:off x="1219" y="3293"/>
              <a:ext cx="389" cy="677"/>
            </a:xfrm>
            <a:custGeom>
              <a:avLst/>
              <a:gdLst>
                <a:gd name="T0" fmla="*/ 136 w 164"/>
                <a:gd name="T1" fmla="*/ 6 h 286"/>
                <a:gd name="T2" fmla="*/ 140 w 164"/>
                <a:gd name="T3" fmla="*/ 22 h 286"/>
                <a:gd name="T4" fmla="*/ 139 w 164"/>
                <a:gd name="T5" fmla="*/ 34 h 286"/>
                <a:gd name="T6" fmla="*/ 139 w 164"/>
                <a:gd name="T7" fmla="*/ 52 h 286"/>
                <a:gd name="T8" fmla="*/ 150 w 164"/>
                <a:gd name="T9" fmla="*/ 60 h 286"/>
                <a:gd name="T10" fmla="*/ 152 w 164"/>
                <a:gd name="T11" fmla="*/ 72 h 286"/>
                <a:gd name="T12" fmla="*/ 147 w 164"/>
                <a:gd name="T13" fmla="*/ 85 h 286"/>
                <a:gd name="T14" fmla="*/ 137 w 164"/>
                <a:gd name="T15" fmla="*/ 104 h 286"/>
                <a:gd name="T16" fmla="*/ 128 w 164"/>
                <a:gd name="T17" fmla="*/ 117 h 286"/>
                <a:gd name="T18" fmla="*/ 134 w 164"/>
                <a:gd name="T19" fmla="*/ 131 h 286"/>
                <a:gd name="T20" fmla="*/ 134 w 164"/>
                <a:gd name="T21" fmla="*/ 148 h 286"/>
                <a:gd name="T22" fmla="*/ 137 w 164"/>
                <a:gd name="T23" fmla="*/ 155 h 286"/>
                <a:gd name="T24" fmla="*/ 132 w 164"/>
                <a:gd name="T25" fmla="*/ 161 h 286"/>
                <a:gd name="T26" fmla="*/ 130 w 164"/>
                <a:gd name="T27" fmla="*/ 170 h 286"/>
                <a:gd name="T28" fmla="*/ 131 w 164"/>
                <a:gd name="T29" fmla="*/ 181 h 286"/>
                <a:gd name="T30" fmla="*/ 124 w 164"/>
                <a:gd name="T31" fmla="*/ 189 h 286"/>
                <a:gd name="T32" fmla="*/ 125 w 164"/>
                <a:gd name="T33" fmla="*/ 199 h 286"/>
                <a:gd name="T34" fmla="*/ 129 w 164"/>
                <a:gd name="T35" fmla="*/ 211 h 286"/>
                <a:gd name="T36" fmla="*/ 131 w 164"/>
                <a:gd name="T37" fmla="*/ 220 h 286"/>
                <a:gd name="T38" fmla="*/ 137 w 164"/>
                <a:gd name="T39" fmla="*/ 227 h 286"/>
                <a:gd name="T40" fmla="*/ 148 w 164"/>
                <a:gd name="T41" fmla="*/ 225 h 286"/>
                <a:gd name="T42" fmla="*/ 149 w 164"/>
                <a:gd name="T43" fmla="*/ 234 h 286"/>
                <a:gd name="T44" fmla="*/ 161 w 164"/>
                <a:gd name="T45" fmla="*/ 238 h 286"/>
                <a:gd name="T46" fmla="*/ 164 w 164"/>
                <a:gd name="T47" fmla="*/ 248 h 286"/>
                <a:gd name="T48" fmla="*/ 157 w 164"/>
                <a:gd name="T49" fmla="*/ 261 h 286"/>
                <a:gd name="T50" fmla="*/ 152 w 164"/>
                <a:gd name="T51" fmla="*/ 273 h 286"/>
                <a:gd name="T52" fmla="*/ 136 w 164"/>
                <a:gd name="T53" fmla="*/ 277 h 286"/>
                <a:gd name="T54" fmla="*/ 124 w 164"/>
                <a:gd name="T55" fmla="*/ 283 h 286"/>
                <a:gd name="T56" fmla="*/ 112 w 164"/>
                <a:gd name="T57" fmla="*/ 286 h 286"/>
                <a:gd name="T58" fmla="*/ 114 w 164"/>
                <a:gd name="T59" fmla="*/ 258 h 286"/>
                <a:gd name="T60" fmla="*/ 84 w 164"/>
                <a:gd name="T61" fmla="*/ 265 h 286"/>
                <a:gd name="T62" fmla="*/ 79 w 164"/>
                <a:gd name="T63" fmla="*/ 250 h 286"/>
                <a:gd name="T64" fmla="*/ 54 w 164"/>
                <a:gd name="T65" fmla="*/ 251 h 286"/>
                <a:gd name="T66" fmla="*/ 45 w 164"/>
                <a:gd name="T67" fmla="*/ 240 h 286"/>
                <a:gd name="T68" fmla="*/ 45 w 164"/>
                <a:gd name="T69" fmla="*/ 232 h 286"/>
                <a:gd name="T70" fmla="*/ 33 w 164"/>
                <a:gd name="T71" fmla="*/ 227 h 286"/>
                <a:gd name="T72" fmla="*/ 28 w 164"/>
                <a:gd name="T73" fmla="*/ 224 h 286"/>
                <a:gd name="T74" fmla="*/ 14 w 164"/>
                <a:gd name="T75" fmla="*/ 220 h 286"/>
                <a:gd name="T76" fmla="*/ 6 w 164"/>
                <a:gd name="T77" fmla="*/ 192 h 286"/>
                <a:gd name="T78" fmla="*/ 7 w 164"/>
                <a:gd name="T79" fmla="*/ 184 h 286"/>
                <a:gd name="T80" fmla="*/ 6 w 164"/>
                <a:gd name="T81" fmla="*/ 174 h 286"/>
                <a:gd name="T82" fmla="*/ 11 w 164"/>
                <a:gd name="T83" fmla="*/ 174 h 286"/>
                <a:gd name="T84" fmla="*/ 8 w 164"/>
                <a:gd name="T85" fmla="*/ 158 h 286"/>
                <a:gd name="T86" fmla="*/ 18 w 164"/>
                <a:gd name="T87" fmla="*/ 136 h 286"/>
                <a:gd name="T88" fmla="*/ 24 w 164"/>
                <a:gd name="T89" fmla="*/ 123 h 286"/>
                <a:gd name="T90" fmla="*/ 25 w 164"/>
                <a:gd name="T91" fmla="*/ 112 h 286"/>
                <a:gd name="T92" fmla="*/ 20 w 164"/>
                <a:gd name="T93" fmla="*/ 103 h 286"/>
                <a:gd name="T94" fmla="*/ 25 w 164"/>
                <a:gd name="T95" fmla="*/ 101 h 286"/>
                <a:gd name="T96" fmla="*/ 29 w 164"/>
                <a:gd name="T97" fmla="*/ 97 h 286"/>
                <a:gd name="T98" fmla="*/ 20 w 164"/>
                <a:gd name="T99" fmla="*/ 67 h 286"/>
                <a:gd name="T100" fmla="*/ 22 w 164"/>
                <a:gd name="T101" fmla="*/ 60 h 286"/>
                <a:gd name="T102" fmla="*/ 18 w 164"/>
                <a:gd name="T103" fmla="*/ 45 h 286"/>
                <a:gd name="T104" fmla="*/ 41 w 164"/>
                <a:gd name="T105" fmla="*/ 38 h 286"/>
                <a:gd name="T106" fmla="*/ 68 w 164"/>
                <a:gd name="T107" fmla="*/ 33 h 286"/>
                <a:gd name="T108" fmla="*/ 87 w 164"/>
                <a:gd name="T109" fmla="*/ 14 h 286"/>
                <a:gd name="T110" fmla="*/ 98 w 164"/>
                <a:gd name="T111" fmla="*/ 4 h 286"/>
                <a:gd name="T112" fmla="*/ 124 w 164"/>
                <a:gd name="T113" fmla="*/ 2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4" h="286">
                  <a:moveTo>
                    <a:pt x="124" y="2"/>
                  </a:moveTo>
                  <a:cubicBezTo>
                    <a:pt x="125" y="2"/>
                    <a:pt x="129" y="1"/>
                    <a:pt x="131" y="0"/>
                  </a:cubicBezTo>
                  <a:cubicBezTo>
                    <a:pt x="132" y="1"/>
                    <a:pt x="133" y="2"/>
                    <a:pt x="133" y="2"/>
                  </a:cubicBezTo>
                  <a:cubicBezTo>
                    <a:pt x="134" y="4"/>
                    <a:pt x="135" y="5"/>
                    <a:pt x="136" y="6"/>
                  </a:cubicBezTo>
                  <a:cubicBezTo>
                    <a:pt x="136" y="7"/>
                    <a:pt x="137" y="9"/>
                    <a:pt x="138" y="10"/>
                  </a:cubicBezTo>
                  <a:cubicBezTo>
                    <a:pt x="138" y="11"/>
                    <a:pt x="140" y="12"/>
                    <a:pt x="141" y="14"/>
                  </a:cubicBezTo>
                  <a:cubicBezTo>
                    <a:pt x="141" y="15"/>
                    <a:pt x="142" y="16"/>
                    <a:pt x="142" y="18"/>
                  </a:cubicBezTo>
                  <a:cubicBezTo>
                    <a:pt x="142" y="19"/>
                    <a:pt x="141" y="21"/>
                    <a:pt x="140" y="22"/>
                  </a:cubicBezTo>
                  <a:cubicBezTo>
                    <a:pt x="139" y="24"/>
                    <a:pt x="138" y="26"/>
                    <a:pt x="137" y="28"/>
                  </a:cubicBezTo>
                  <a:cubicBezTo>
                    <a:pt x="137" y="28"/>
                    <a:pt x="135" y="29"/>
                    <a:pt x="135" y="30"/>
                  </a:cubicBezTo>
                  <a:cubicBezTo>
                    <a:pt x="135" y="31"/>
                    <a:pt x="135" y="32"/>
                    <a:pt x="136" y="33"/>
                  </a:cubicBezTo>
                  <a:cubicBezTo>
                    <a:pt x="136" y="34"/>
                    <a:pt x="138" y="33"/>
                    <a:pt x="139" y="34"/>
                  </a:cubicBezTo>
                  <a:cubicBezTo>
                    <a:pt x="139" y="35"/>
                    <a:pt x="140" y="38"/>
                    <a:pt x="139" y="39"/>
                  </a:cubicBezTo>
                  <a:cubicBezTo>
                    <a:pt x="139" y="40"/>
                    <a:pt x="138" y="42"/>
                    <a:pt x="138" y="43"/>
                  </a:cubicBezTo>
                  <a:cubicBezTo>
                    <a:pt x="137" y="44"/>
                    <a:pt x="137" y="48"/>
                    <a:pt x="137" y="49"/>
                  </a:cubicBezTo>
                  <a:cubicBezTo>
                    <a:pt x="137" y="49"/>
                    <a:pt x="138" y="51"/>
                    <a:pt x="139" y="52"/>
                  </a:cubicBezTo>
                  <a:cubicBezTo>
                    <a:pt x="139" y="52"/>
                    <a:pt x="142" y="52"/>
                    <a:pt x="143" y="53"/>
                  </a:cubicBezTo>
                  <a:cubicBezTo>
                    <a:pt x="144" y="54"/>
                    <a:pt x="145" y="55"/>
                    <a:pt x="145" y="56"/>
                  </a:cubicBezTo>
                  <a:cubicBezTo>
                    <a:pt x="145" y="57"/>
                    <a:pt x="146" y="58"/>
                    <a:pt x="147" y="59"/>
                  </a:cubicBezTo>
                  <a:cubicBezTo>
                    <a:pt x="147" y="59"/>
                    <a:pt x="149" y="59"/>
                    <a:pt x="150" y="60"/>
                  </a:cubicBezTo>
                  <a:cubicBezTo>
                    <a:pt x="150" y="60"/>
                    <a:pt x="151" y="62"/>
                    <a:pt x="152" y="62"/>
                  </a:cubicBezTo>
                  <a:cubicBezTo>
                    <a:pt x="152" y="63"/>
                    <a:pt x="154" y="64"/>
                    <a:pt x="154" y="65"/>
                  </a:cubicBezTo>
                  <a:cubicBezTo>
                    <a:pt x="154" y="67"/>
                    <a:pt x="152" y="68"/>
                    <a:pt x="152" y="70"/>
                  </a:cubicBezTo>
                  <a:cubicBezTo>
                    <a:pt x="152" y="70"/>
                    <a:pt x="152" y="71"/>
                    <a:pt x="152" y="72"/>
                  </a:cubicBezTo>
                  <a:cubicBezTo>
                    <a:pt x="152" y="73"/>
                    <a:pt x="154" y="74"/>
                    <a:pt x="154" y="74"/>
                  </a:cubicBezTo>
                  <a:cubicBezTo>
                    <a:pt x="154" y="75"/>
                    <a:pt x="152" y="77"/>
                    <a:pt x="152" y="77"/>
                  </a:cubicBezTo>
                  <a:cubicBezTo>
                    <a:pt x="151" y="78"/>
                    <a:pt x="148" y="79"/>
                    <a:pt x="148" y="79"/>
                  </a:cubicBezTo>
                  <a:cubicBezTo>
                    <a:pt x="147" y="81"/>
                    <a:pt x="147" y="84"/>
                    <a:pt x="147" y="85"/>
                  </a:cubicBezTo>
                  <a:cubicBezTo>
                    <a:pt x="146" y="87"/>
                    <a:pt x="147" y="91"/>
                    <a:pt x="147" y="92"/>
                  </a:cubicBezTo>
                  <a:cubicBezTo>
                    <a:pt x="146" y="94"/>
                    <a:pt x="145" y="97"/>
                    <a:pt x="144" y="98"/>
                  </a:cubicBezTo>
                  <a:cubicBezTo>
                    <a:pt x="143" y="99"/>
                    <a:pt x="142" y="102"/>
                    <a:pt x="141" y="103"/>
                  </a:cubicBezTo>
                  <a:cubicBezTo>
                    <a:pt x="140" y="104"/>
                    <a:pt x="138" y="104"/>
                    <a:pt x="137" y="104"/>
                  </a:cubicBezTo>
                  <a:cubicBezTo>
                    <a:pt x="136" y="104"/>
                    <a:pt x="134" y="104"/>
                    <a:pt x="132" y="104"/>
                  </a:cubicBezTo>
                  <a:cubicBezTo>
                    <a:pt x="131" y="104"/>
                    <a:pt x="129" y="104"/>
                    <a:pt x="129" y="105"/>
                  </a:cubicBezTo>
                  <a:cubicBezTo>
                    <a:pt x="128" y="107"/>
                    <a:pt x="128" y="110"/>
                    <a:pt x="128" y="112"/>
                  </a:cubicBezTo>
                  <a:cubicBezTo>
                    <a:pt x="128" y="113"/>
                    <a:pt x="128" y="115"/>
                    <a:pt x="128" y="117"/>
                  </a:cubicBezTo>
                  <a:cubicBezTo>
                    <a:pt x="128" y="118"/>
                    <a:pt x="129" y="120"/>
                    <a:pt x="129" y="121"/>
                  </a:cubicBezTo>
                  <a:cubicBezTo>
                    <a:pt x="129" y="122"/>
                    <a:pt x="130" y="124"/>
                    <a:pt x="131" y="125"/>
                  </a:cubicBezTo>
                  <a:cubicBezTo>
                    <a:pt x="131" y="125"/>
                    <a:pt x="130" y="128"/>
                    <a:pt x="130" y="128"/>
                  </a:cubicBezTo>
                  <a:cubicBezTo>
                    <a:pt x="131" y="130"/>
                    <a:pt x="133" y="131"/>
                    <a:pt x="134" y="131"/>
                  </a:cubicBezTo>
                  <a:cubicBezTo>
                    <a:pt x="134" y="132"/>
                    <a:pt x="134" y="134"/>
                    <a:pt x="134" y="135"/>
                  </a:cubicBezTo>
                  <a:cubicBezTo>
                    <a:pt x="134" y="137"/>
                    <a:pt x="134" y="141"/>
                    <a:pt x="133" y="143"/>
                  </a:cubicBezTo>
                  <a:cubicBezTo>
                    <a:pt x="133" y="144"/>
                    <a:pt x="132" y="145"/>
                    <a:pt x="132" y="145"/>
                  </a:cubicBezTo>
                  <a:cubicBezTo>
                    <a:pt x="133" y="147"/>
                    <a:pt x="134" y="148"/>
                    <a:pt x="134" y="148"/>
                  </a:cubicBezTo>
                  <a:cubicBezTo>
                    <a:pt x="135" y="149"/>
                    <a:pt x="136" y="150"/>
                    <a:pt x="137" y="151"/>
                  </a:cubicBezTo>
                  <a:cubicBezTo>
                    <a:pt x="138" y="151"/>
                    <a:pt x="139" y="153"/>
                    <a:pt x="139" y="154"/>
                  </a:cubicBezTo>
                  <a:cubicBezTo>
                    <a:pt x="139" y="154"/>
                    <a:pt x="140" y="155"/>
                    <a:pt x="140" y="156"/>
                  </a:cubicBezTo>
                  <a:cubicBezTo>
                    <a:pt x="139" y="157"/>
                    <a:pt x="138" y="155"/>
                    <a:pt x="137" y="155"/>
                  </a:cubicBezTo>
                  <a:cubicBezTo>
                    <a:pt x="137" y="155"/>
                    <a:pt x="135" y="155"/>
                    <a:pt x="135" y="155"/>
                  </a:cubicBezTo>
                  <a:cubicBezTo>
                    <a:pt x="134" y="156"/>
                    <a:pt x="132" y="155"/>
                    <a:pt x="131" y="156"/>
                  </a:cubicBezTo>
                  <a:cubicBezTo>
                    <a:pt x="131" y="157"/>
                    <a:pt x="131" y="158"/>
                    <a:pt x="131" y="159"/>
                  </a:cubicBezTo>
                  <a:cubicBezTo>
                    <a:pt x="131" y="160"/>
                    <a:pt x="132" y="161"/>
                    <a:pt x="132" y="161"/>
                  </a:cubicBezTo>
                  <a:cubicBezTo>
                    <a:pt x="132" y="162"/>
                    <a:pt x="132" y="162"/>
                    <a:pt x="132" y="162"/>
                  </a:cubicBezTo>
                  <a:cubicBezTo>
                    <a:pt x="132" y="163"/>
                    <a:pt x="133" y="163"/>
                    <a:pt x="134" y="164"/>
                  </a:cubicBezTo>
                  <a:cubicBezTo>
                    <a:pt x="134" y="165"/>
                    <a:pt x="133" y="167"/>
                    <a:pt x="132" y="168"/>
                  </a:cubicBezTo>
                  <a:cubicBezTo>
                    <a:pt x="132" y="168"/>
                    <a:pt x="130" y="169"/>
                    <a:pt x="130" y="170"/>
                  </a:cubicBezTo>
                  <a:cubicBezTo>
                    <a:pt x="129" y="171"/>
                    <a:pt x="129" y="172"/>
                    <a:pt x="130" y="173"/>
                  </a:cubicBezTo>
                  <a:cubicBezTo>
                    <a:pt x="130" y="174"/>
                    <a:pt x="131" y="174"/>
                    <a:pt x="131" y="175"/>
                  </a:cubicBezTo>
                  <a:cubicBezTo>
                    <a:pt x="132" y="176"/>
                    <a:pt x="132" y="177"/>
                    <a:pt x="132" y="178"/>
                  </a:cubicBezTo>
                  <a:cubicBezTo>
                    <a:pt x="132" y="179"/>
                    <a:pt x="132" y="181"/>
                    <a:pt x="131" y="181"/>
                  </a:cubicBezTo>
                  <a:cubicBezTo>
                    <a:pt x="131" y="182"/>
                    <a:pt x="132" y="184"/>
                    <a:pt x="131" y="184"/>
                  </a:cubicBezTo>
                  <a:cubicBezTo>
                    <a:pt x="131" y="184"/>
                    <a:pt x="129" y="184"/>
                    <a:pt x="128" y="184"/>
                  </a:cubicBezTo>
                  <a:cubicBezTo>
                    <a:pt x="128" y="184"/>
                    <a:pt x="126" y="184"/>
                    <a:pt x="125" y="185"/>
                  </a:cubicBezTo>
                  <a:cubicBezTo>
                    <a:pt x="125" y="186"/>
                    <a:pt x="124" y="188"/>
                    <a:pt x="124" y="189"/>
                  </a:cubicBezTo>
                  <a:cubicBezTo>
                    <a:pt x="124" y="190"/>
                    <a:pt x="125" y="191"/>
                    <a:pt x="125" y="191"/>
                  </a:cubicBezTo>
                  <a:cubicBezTo>
                    <a:pt x="125" y="192"/>
                    <a:pt x="126" y="192"/>
                    <a:pt x="127" y="193"/>
                  </a:cubicBezTo>
                  <a:cubicBezTo>
                    <a:pt x="127" y="194"/>
                    <a:pt x="127" y="195"/>
                    <a:pt x="127" y="197"/>
                  </a:cubicBezTo>
                  <a:cubicBezTo>
                    <a:pt x="127" y="197"/>
                    <a:pt x="126" y="198"/>
                    <a:pt x="125" y="199"/>
                  </a:cubicBezTo>
                  <a:cubicBezTo>
                    <a:pt x="125" y="200"/>
                    <a:pt x="125" y="201"/>
                    <a:pt x="125" y="202"/>
                  </a:cubicBezTo>
                  <a:cubicBezTo>
                    <a:pt x="125" y="202"/>
                    <a:pt x="127" y="203"/>
                    <a:pt x="128" y="204"/>
                  </a:cubicBezTo>
                  <a:cubicBezTo>
                    <a:pt x="128" y="205"/>
                    <a:pt x="128" y="208"/>
                    <a:pt x="128" y="209"/>
                  </a:cubicBezTo>
                  <a:cubicBezTo>
                    <a:pt x="128" y="210"/>
                    <a:pt x="129" y="211"/>
                    <a:pt x="129" y="211"/>
                  </a:cubicBezTo>
                  <a:cubicBezTo>
                    <a:pt x="130" y="212"/>
                    <a:pt x="130" y="213"/>
                    <a:pt x="130" y="214"/>
                  </a:cubicBezTo>
                  <a:cubicBezTo>
                    <a:pt x="130" y="214"/>
                    <a:pt x="129" y="216"/>
                    <a:pt x="129" y="217"/>
                  </a:cubicBezTo>
                  <a:cubicBezTo>
                    <a:pt x="129" y="217"/>
                    <a:pt x="130" y="218"/>
                    <a:pt x="131" y="218"/>
                  </a:cubicBezTo>
                  <a:cubicBezTo>
                    <a:pt x="131" y="218"/>
                    <a:pt x="131" y="220"/>
                    <a:pt x="131" y="220"/>
                  </a:cubicBezTo>
                  <a:cubicBezTo>
                    <a:pt x="131" y="221"/>
                    <a:pt x="128" y="223"/>
                    <a:pt x="129" y="223"/>
                  </a:cubicBezTo>
                  <a:cubicBezTo>
                    <a:pt x="129" y="224"/>
                    <a:pt x="131" y="224"/>
                    <a:pt x="131" y="224"/>
                  </a:cubicBezTo>
                  <a:cubicBezTo>
                    <a:pt x="132" y="225"/>
                    <a:pt x="134" y="224"/>
                    <a:pt x="135" y="224"/>
                  </a:cubicBezTo>
                  <a:cubicBezTo>
                    <a:pt x="136" y="225"/>
                    <a:pt x="137" y="227"/>
                    <a:pt x="137" y="227"/>
                  </a:cubicBezTo>
                  <a:cubicBezTo>
                    <a:pt x="138" y="228"/>
                    <a:pt x="140" y="228"/>
                    <a:pt x="141" y="227"/>
                  </a:cubicBezTo>
                  <a:cubicBezTo>
                    <a:pt x="141" y="227"/>
                    <a:pt x="142" y="226"/>
                    <a:pt x="142" y="225"/>
                  </a:cubicBezTo>
                  <a:cubicBezTo>
                    <a:pt x="143" y="225"/>
                    <a:pt x="144" y="224"/>
                    <a:pt x="145" y="224"/>
                  </a:cubicBezTo>
                  <a:cubicBezTo>
                    <a:pt x="146" y="224"/>
                    <a:pt x="147" y="224"/>
                    <a:pt x="148" y="225"/>
                  </a:cubicBezTo>
                  <a:cubicBezTo>
                    <a:pt x="148" y="225"/>
                    <a:pt x="147" y="227"/>
                    <a:pt x="147" y="227"/>
                  </a:cubicBezTo>
                  <a:cubicBezTo>
                    <a:pt x="147" y="228"/>
                    <a:pt x="146" y="229"/>
                    <a:pt x="146" y="230"/>
                  </a:cubicBezTo>
                  <a:cubicBezTo>
                    <a:pt x="146" y="230"/>
                    <a:pt x="146" y="231"/>
                    <a:pt x="147" y="232"/>
                  </a:cubicBezTo>
                  <a:cubicBezTo>
                    <a:pt x="147" y="233"/>
                    <a:pt x="148" y="234"/>
                    <a:pt x="149" y="234"/>
                  </a:cubicBezTo>
                  <a:cubicBezTo>
                    <a:pt x="150" y="235"/>
                    <a:pt x="153" y="237"/>
                    <a:pt x="154" y="237"/>
                  </a:cubicBezTo>
                  <a:cubicBezTo>
                    <a:pt x="155" y="238"/>
                    <a:pt x="157" y="238"/>
                    <a:pt x="157" y="238"/>
                  </a:cubicBezTo>
                  <a:cubicBezTo>
                    <a:pt x="158" y="238"/>
                    <a:pt x="159" y="237"/>
                    <a:pt x="160" y="237"/>
                  </a:cubicBezTo>
                  <a:cubicBezTo>
                    <a:pt x="160" y="237"/>
                    <a:pt x="161" y="238"/>
                    <a:pt x="161" y="238"/>
                  </a:cubicBezTo>
                  <a:cubicBezTo>
                    <a:pt x="161" y="238"/>
                    <a:pt x="161" y="238"/>
                    <a:pt x="161" y="238"/>
                  </a:cubicBezTo>
                  <a:cubicBezTo>
                    <a:pt x="161" y="240"/>
                    <a:pt x="161" y="241"/>
                    <a:pt x="161" y="242"/>
                  </a:cubicBezTo>
                  <a:cubicBezTo>
                    <a:pt x="161" y="243"/>
                    <a:pt x="163" y="243"/>
                    <a:pt x="164" y="244"/>
                  </a:cubicBezTo>
                  <a:cubicBezTo>
                    <a:pt x="164" y="245"/>
                    <a:pt x="164" y="247"/>
                    <a:pt x="164" y="248"/>
                  </a:cubicBezTo>
                  <a:cubicBezTo>
                    <a:pt x="164" y="249"/>
                    <a:pt x="162" y="251"/>
                    <a:pt x="162" y="251"/>
                  </a:cubicBezTo>
                  <a:cubicBezTo>
                    <a:pt x="162" y="252"/>
                    <a:pt x="160" y="253"/>
                    <a:pt x="160" y="254"/>
                  </a:cubicBezTo>
                  <a:cubicBezTo>
                    <a:pt x="160" y="255"/>
                    <a:pt x="160" y="257"/>
                    <a:pt x="160" y="257"/>
                  </a:cubicBezTo>
                  <a:cubicBezTo>
                    <a:pt x="160" y="258"/>
                    <a:pt x="158" y="260"/>
                    <a:pt x="157" y="261"/>
                  </a:cubicBezTo>
                  <a:cubicBezTo>
                    <a:pt x="156" y="261"/>
                    <a:pt x="154" y="263"/>
                    <a:pt x="153" y="263"/>
                  </a:cubicBezTo>
                  <a:cubicBezTo>
                    <a:pt x="152" y="264"/>
                    <a:pt x="152" y="265"/>
                    <a:pt x="152" y="266"/>
                  </a:cubicBezTo>
                  <a:cubicBezTo>
                    <a:pt x="152" y="267"/>
                    <a:pt x="153" y="268"/>
                    <a:pt x="154" y="269"/>
                  </a:cubicBezTo>
                  <a:cubicBezTo>
                    <a:pt x="154" y="270"/>
                    <a:pt x="153" y="272"/>
                    <a:pt x="152" y="273"/>
                  </a:cubicBezTo>
                  <a:cubicBezTo>
                    <a:pt x="152" y="273"/>
                    <a:pt x="150" y="273"/>
                    <a:pt x="148" y="273"/>
                  </a:cubicBezTo>
                  <a:cubicBezTo>
                    <a:pt x="147" y="274"/>
                    <a:pt x="145" y="275"/>
                    <a:pt x="144" y="275"/>
                  </a:cubicBezTo>
                  <a:cubicBezTo>
                    <a:pt x="143" y="276"/>
                    <a:pt x="141" y="277"/>
                    <a:pt x="140" y="277"/>
                  </a:cubicBezTo>
                  <a:cubicBezTo>
                    <a:pt x="139" y="277"/>
                    <a:pt x="137" y="277"/>
                    <a:pt x="136" y="277"/>
                  </a:cubicBezTo>
                  <a:cubicBezTo>
                    <a:pt x="135" y="277"/>
                    <a:pt x="134" y="274"/>
                    <a:pt x="133" y="275"/>
                  </a:cubicBezTo>
                  <a:cubicBezTo>
                    <a:pt x="132" y="275"/>
                    <a:pt x="131" y="278"/>
                    <a:pt x="131" y="278"/>
                  </a:cubicBezTo>
                  <a:cubicBezTo>
                    <a:pt x="130" y="280"/>
                    <a:pt x="129" y="281"/>
                    <a:pt x="128" y="283"/>
                  </a:cubicBezTo>
                  <a:cubicBezTo>
                    <a:pt x="127" y="283"/>
                    <a:pt x="125" y="283"/>
                    <a:pt x="124" y="283"/>
                  </a:cubicBezTo>
                  <a:cubicBezTo>
                    <a:pt x="123" y="284"/>
                    <a:pt x="122" y="285"/>
                    <a:pt x="121" y="286"/>
                  </a:cubicBezTo>
                  <a:cubicBezTo>
                    <a:pt x="120" y="286"/>
                    <a:pt x="118" y="286"/>
                    <a:pt x="117" y="286"/>
                  </a:cubicBezTo>
                  <a:cubicBezTo>
                    <a:pt x="117" y="286"/>
                    <a:pt x="115" y="285"/>
                    <a:pt x="115" y="285"/>
                  </a:cubicBezTo>
                  <a:cubicBezTo>
                    <a:pt x="114" y="285"/>
                    <a:pt x="113" y="285"/>
                    <a:pt x="112" y="286"/>
                  </a:cubicBezTo>
                  <a:cubicBezTo>
                    <a:pt x="112" y="286"/>
                    <a:pt x="111" y="285"/>
                    <a:pt x="111" y="285"/>
                  </a:cubicBezTo>
                  <a:cubicBezTo>
                    <a:pt x="109" y="284"/>
                    <a:pt x="105" y="283"/>
                    <a:pt x="104" y="281"/>
                  </a:cubicBezTo>
                  <a:cubicBezTo>
                    <a:pt x="103" y="280"/>
                    <a:pt x="102" y="275"/>
                    <a:pt x="102" y="273"/>
                  </a:cubicBezTo>
                  <a:cubicBezTo>
                    <a:pt x="103" y="268"/>
                    <a:pt x="114" y="263"/>
                    <a:pt x="114" y="258"/>
                  </a:cubicBezTo>
                  <a:cubicBezTo>
                    <a:pt x="114" y="257"/>
                    <a:pt x="112" y="254"/>
                    <a:pt x="111" y="254"/>
                  </a:cubicBezTo>
                  <a:cubicBezTo>
                    <a:pt x="107" y="254"/>
                    <a:pt x="101" y="264"/>
                    <a:pt x="97" y="266"/>
                  </a:cubicBezTo>
                  <a:cubicBezTo>
                    <a:pt x="95" y="267"/>
                    <a:pt x="90" y="270"/>
                    <a:pt x="88" y="269"/>
                  </a:cubicBezTo>
                  <a:cubicBezTo>
                    <a:pt x="87" y="269"/>
                    <a:pt x="85" y="266"/>
                    <a:pt x="84" y="265"/>
                  </a:cubicBezTo>
                  <a:cubicBezTo>
                    <a:pt x="82" y="265"/>
                    <a:pt x="78" y="267"/>
                    <a:pt x="77" y="266"/>
                  </a:cubicBezTo>
                  <a:cubicBezTo>
                    <a:pt x="77" y="265"/>
                    <a:pt x="77" y="263"/>
                    <a:pt x="77" y="262"/>
                  </a:cubicBezTo>
                  <a:cubicBezTo>
                    <a:pt x="78" y="259"/>
                    <a:pt x="84" y="255"/>
                    <a:pt x="83" y="252"/>
                  </a:cubicBezTo>
                  <a:cubicBezTo>
                    <a:pt x="82" y="251"/>
                    <a:pt x="80" y="250"/>
                    <a:pt x="79" y="250"/>
                  </a:cubicBezTo>
                  <a:cubicBezTo>
                    <a:pt x="78" y="250"/>
                    <a:pt x="77" y="251"/>
                    <a:pt x="77" y="251"/>
                  </a:cubicBezTo>
                  <a:cubicBezTo>
                    <a:pt x="73" y="253"/>
                    <a:pt x="65" y="256"/>
                    <a:pt x="61" y="255"/>
                  </a:cubicBezTo>
                  <a:cubicBezTo>
                    <a:pt x="60" y="255"/>
                    <a:pt x="58" y="252"/>
                    <a:pt x="57" y="251"/>
                  </a:cubicBezTo>
                  <a:cubicBezTo>
                    <a:pt x="57" y="251"/>
                    <a:pt x="54" y="252"/>
                    <a:pt x="54" y="251"/>
                  </a:cubicBezTo>
                  <a:cubicBezTo>
                    <a:pt x="52" y="250"/>
                    <a:pt x="55" y="245"/>
                    <a:pt x="54" y="243"/>
                  </a:cubicBezTo>
                  <a:cubicBezTo>
                    <a:pt x="53" y="241"/>
                    <a:pt x="53" y="241"/>
                    <a:pt x="53" y="241"/>
                  </a:cubicBezTo>
                  <a:cubicBezTo>
                    <a:pt x="52" y="241"/>
                    <a:pt x="50" y="244"/>
                    <a:pt x="49" y="244"/>
                  </a:cubicBezTo>
                  <a:cubicBezTo>
                    <a:pt x="48" y="244"/>
                    <a:pt x="45" y="241"/>
                    <a:pt x="45" y="240"/>
                  </a:cubicBezTo>
                  <a:cubicBezTo>
                    <a:pt x="45" y="240"/>
                    <a:pt x="45" y="238"/>
                    <a:pt x="46" y="238"/>
                  </a:cubicBezTo>
                  <a:cubicBezTo>
                    <a:pt x="47" y="238"/>
                    <a:pt x="48" y="239"/>
                    <a:pt x="49" y="238"/>
                  </a:cubicBezTo>
                  <a:cubicBezTo>
                    <a:pt x="49" y="238"/>
                    <a:pt x="49" y="236"/>
                    <a:pt x="49" y="235"/>
                  </a:cubicBezTo>
                  <a:cubicBezTo>
                    <a:pt x="48" y="234"/>
                    <a:pt x="47" y="233"/>
                    <a:pt x="45" y="232"/>
                  </a:cubicBezTo>
                  <a:cubicBezTo>
                    <a:pt x="44" y="231"/>
                    <a:pt x="39" y="233"/>
                    <a:pt x="37" y="233"/>
                  </a:cubicBezTo>
                  <a:cubicBezTo>
                    <a:pt x="35" y="233"/>
                    <a:pt x="31" y="236"/>
                    <a:pt x="30" y="235"/>
                  </a:cubicBezTo>
                  <a:cubicBezTo>
                    <a:pt x="29" y="234"/>
                    <a:pt x="30" y="232"/>
                    <a:pt x="30" y="231"/>
                  </a:cubicBezTo>
                  <a:cubicBezTo>
                    <a:pt x="31" y="230"/>
                    <a:pt x="32" y="228"/>
                    <a:pt x="33" y="227"/>
                  </a:cubicBezTo>
                  <a:cubicBezTo>
                    <a:pt x="34" y="227"/>
                    <a:pt x="36" y="228"/>
                    <a:pt x="37" y="227"/>
                  </a:cubicBezTo>
                  <a:cubicBezTo>
                    <a:pt x="38" y="226"/>
                    <a:pt x="39" y="222"/>
                    <a:pt x="39" y="220"/>
                  </a:cubicBezTo>
                  <a:cubicBezTo>
                    <a:pt x="39" y="219"/>
                    <a:pt x="37" y="218"/>
                    <a:pt x="36" y="219"/>
                  </a:cubicBezTo>
                  <a:cubicBezTo>
                    <a:pt x="34" y="219"/>
                    <a:pt x="29" y="221"/>
                    <a:pt x="28" y="224"/>
                  </a:cubicBezTo>
                  <a:cubicBezTo>
                    <a:pt x="27" y="225"/>
                    <a:pt x="28" y="231"/>
                    <a:pt x="27" y="233"/>
                  </a:cubicBezTo>
                  <a:cubicBezTo>
                    <a:pt x="25" y="233"/>
                    <a:pt x="23" y="234"/>
                    <a:pt x="22" y="233"/>
                  </a:cubicBezTo>
                  <a:cubicBezTo>
                    <a:pt x="20" y="232"/>
                    <a:pt x="21" y="227"/>
                    <a:pt x="19" y="225"/>
                  </a:cubicBezTo>
                  <a:cubicBezTo>
                    <a:pt x="19" y="224"/>
                    <a:pt x="15" y="222"/>
                    <a:pt x="14" y="220"/>
                  </a:cubicBezTo>
                  <a:cubicBezTo>
                    <a:pt x="12" y="218"/>
                    <a:pt x="9" y="212"/>
                    <a:pt x="9" y="209"/>
                  </a:cubicBezTo>
                  <a:cubicBezTo>
                    <a:pt x="8" y="207"/>
                    <a:pt x="9" y="203"/>
                    <a:pt x="8" y="201"/>
                  </a:cubicBezTo>
                  <a:cubicBezTo>
                    <a:pt x="8" y="201"/>
                    <a:pt x="7" y="199"/>
                    <a:pt x="7" y="198"/>
                  </a:cubicBezTo>
                  <a:cubicBezTo>
                    <a:pt x="6" y="197"/>
                    <a:pt x="6" y="194"/>
                    <a:pt x="6" y="192"/>
                  </a:cubicBezTo>
                  <a:cubicBezTo>
                    <a:pt x="6" y="192"/>
                    <a:pt x="5" y="190"/>
                    <a:pt x="5" y="189"/>
                  </a:cubicBezTo>
                  <a:cubicBezTo>
                    <a:pt x="5" y="188"/>
                    <a:pt x="5" y="187"/>
                    <a:pt x="5" y="187"/>
                  </a:cubicBezTo>
                  <a:cubicBezTo>
                    <a:pt x="6" y="187"/>
                    <a:pt x="7" y="186"/>
                    <a:pt x="7" y="186"/>
                  </a:cubicBezTo>
                  <a:cubicBezTo>
                    <a:pt x="7" y="185"/>
                    <a:pt x="8" y="184"/>
                    <a:pt x="7" y="184"/>
                  </a:cubicBezTo>
                  <a:cubicBezTo>
                    <a:pt x="7" y="182"/>
                    <a:pt x="2" y="182"/>
                    <a:pt x="1" y="180"/>
                  </a:cubicBezTo>
                  <a:cubicBezTo>
                    <a:pt x="1" y="180"/>
                    <a:pt x="0" y="178"/>
                    <a:pt x="1" y="178"/>
                  </a:cubicBezTo>
                  <a:cubicBezTo>
                    <a:pt x="1" y="177"/>
                    <a:pt x="5" y="178"/>
                    <a:pt x="6" y="177"/>
                  </a:cubicBezTo>
                  <a:cubicBezTo>
                    <a:pt x="7" y="176"/>
                    <a:pt x="7" y="174"/>
                    <a:pt x="6" y="174"/>
                  </a:cubicBezTo>
                  <a:cubicBezTo>
                    <a:pt x="6" y="172"/>
                    <a:pt x="4" y="172"/>
                    <a:pt x="3" y="171"/>
                  </a:cubicBezTo>
                  <a:cubicBezTo>
                    <a:pt x="3" y="170"/>
                    <a:pt x="4" y="169"/>
                    <a:pt x="5" y="169"/>
                  </a:cubicBezTo>
                  <a:cubicBezTo>
                    <a:pt x="5" y="168"/>
                    <a:pt x="7" y="168"/>
                    <a:pt x="8" y="168"/>
                  </a:cubicBezTo>
                  <a:cubicBezTo>
                    <a:pt x="9" y="170"/>
                    <a:pt x="9" y="172"/>
                    <a:pt x="11" y="174"/>
                  </a:cubicBezTo>
                  <a:cubicBezTo>
                    <a:pt x="11" y="174"/>
                    <a:pt x="12" y="176"/>
                    <a:pt x="14" y="176"/>
                  </a:cubicBezTo>
                  <a:cubicBezTo>
                    <a:pt x="14" y="175"/>
                    <a:pt x="15" y="174"/>
                    <a:pt x="14" y="172"/>
                  </a:cubicBezTo>
                  <a:cubicBezTo>
                    <a:pt x="14" y="171"/>
                    <a:pt x="11" y="170"/>
                    <a:pt x="9" y="168"/>
                  </a:cubicBezTo>
                  <a:cubicBezTo>
                    <a:pt x="8" y="166"/>
                    <a:pt x="7" y="161"/>
                    <a:pt x="8" y="158"/>
                  </a:cubicBezTo>
                  <a:cubicBezTo>
                    <a:pt x="8" y="158"/>
                    <a:pt x="10" y="157"/>
                    <a:pt x="11" y="157"/>
                  </a:cubicBezTo>
                  <a:cubicBezTo>
                    <a:pt x="12" y="157"/>
                    <a:pt x="12" y="160"/>
                    <a:pt x="13" y="160"/>
                  </a:cubicBezTo>
                  <a:cubicBezTo>
                    <a:pt x="14" y="159"/>
                    <a:pt x="15" y="155"/>
                    <a:pt x="15" y="154"/>
                  </a:cubicBezTo>
                  <a:cubicBezTo>
                    <a:pt x="17" y="150"/>
                    <a:pt x="14" y="138"/>
                    <a:pt x="18" y="136"/>
                  </a:cubicBezTo>
                  <a:cubicBezTo>
                    <a:pt x="19" y="136"/>
                    <a:pt x="20" y="138"/>
                    <a:pt x="21" y="138"/>
                  </a:cubicBezTo>
                  <a:cubicBezTo>
                    <a:pt x="22" y="138"/>
                    <a:pt x="22" y="137"/>
                    <a:pt x="22" y="136"/>
                  </a:cubicBezTo>
                  <a:cubicBezTo>
                    <a:pt x="22" y="135"/>
                    <a:pt x="22" y="134"/>
                    <a:pt x="22" y="134"/>
                  </a:cubicBezTo>
                  <a:cubicBezTo>
                    <a:pt x="22" y="131"/>
                    <a:pt x="24" y="126"/>
                    <a:pt x="24" y="123"/>
                  </a:cubicBezTo>
                  <a:cubicBezTo>
                    <a:pt x="23" y="121"/>
                    <a:pt x="19" y="117"/>
                    <a:pt x="19" y="114"/>
                  </a:cubicBezTo>
                  <a:cubicBezTo>
                    <a:pt x="19" y="113"/>
                    <a:pt x="19" y="112"/>
                    <a:pt x="20" y="112"/>
                  </a:cubicBezTo>
                  <a:cubicBezTo>
                    <a:pt x="20" y="112"/>
                    <a:pt x="21" y="112"/>
                    <a:pt x="22" y="112"/>
                  </a:cubicBezTo>
                  <a:cubicBezTo>
                    <a:pt x="22" y="112"/>
                    <a:pt x="24" y="112"/>
                    <a:pt x="25" y="112"/>
                  </a:cubicBezTo>
                  <a:cubicBezTo>
                    <a:pt x="25" y="112"/>
                    <a:pt x="27" y="112"/>
                    <a:pt x="27" y="112"/>
                  </a:cubicBezTo>
                  <a:cubicBezTo>
                    <a:pt x="27" y="111"/>
                    <a:pt x="26" y="109"/>
                    <a:pt x="25" y="108"/>
                  </a:cubicBezTo>
                  <a:cubicBezTo>
                    <a:pt x="24" y="108"/>
                    <a:pt x="21" y="107"/>
                    <a:pt x="21" y="107"/>
                  </a:cubicBezTo>
                  <a:cubicBezTo>
                    <a:pt x="20" y="105"/>
                    <a:pt x="19" y="104"/>
                    <a:pt x="20" y="103"/>
                  </a:cubicBezTo>
                  <a:cubicBezTo>
                    <a:pt x="21" y="102"/>
                    <a:pt x="22" y="103"/>
                    <a:pt x="23" y="103"/>
                  </a:cubicBezTo>
                  <a:cubicBezTo>
                    <a:pt x="24" y="103"/>
                    <a:pt x="27" y="105"/>
                    <a:pt x="28" y="104"/>
                  </a:cubicBezTo>
                  <a:cubicBezTo>
                    <a:pt x="28" y="104"/>
                    <a:pt x="28" y="103"/>
                    <a:pt x="28" y="102"/>
                  </a:cubicBezTo>
                  <a:cubicBezTo>
                    <a:pt x="28" y="102"/>
                    <a:pt x="25" y="101"/>
                    <a:pt x="25" y="101"/>
                  </a:cubicBezTo>
                  <a:cubicBezTo>
                    <a:pt x="24" y="99"/>
                    <a:pt x="22" y="97"/>
                    <a:pt x="22" y="95"/>
                  </a:cubicBezTo>
                  <a:cubicBezTo>
                    <a:pt x="22" y="94"/>
                    <a:pt x="22" y="92"/>
                    <a:pt x="23" y="92"/>
                  </a:cubicBezTo>
                  <a:cubicBezTo>
                    <a:pt x="24" y="92"/>
                    <a:pt x="25" y="92"/>
                    <a:pt x="25" y="92"/>
                  </a:cubicBezTo>
                  <a:cubicBezTo>
                    <a:pt x="27" y="93"/>
                    <a:pt x="28" y="96"/>
                    <a:pt x="29" y="97"/>
                  </a:cubicBezTo>
                  <a:cubicBezTo>
                    <a:pt x="30" y="97"/>
                    <a:pt x="32" y="97"/>
                    <a:pt x="32" y="97"/>
                  </a:cubicBezTo>
                  <a:cubicBezTo>
                    <a:pt x="34" y="94"/>
                    <a:pt x="27" y="88"/>
                    <a:pt x="26" y="85"/>
                  </a:cubicBezTo>
                  <a:cubicBezTo>
                    <a:pt x="25" y="82"/>
                    <a:pt x="27" y="77"/>
                    <a:pt x="26" y="74"/>
                  </a:cubicBezTo>
                  <a:cubicBezTo>
                    <a:pt x="25" y="72"/>
                    <a:pt x="21" y="69"/>
                    <a:pt x="20" y="67"/>
                  </a:cubicBezTo>
                  <a:cubicBezTo>
                    <a:pt x="20" y="67"/>
                    <a:pt x="21" y="65"/>
                    <a:pt x="21" y="65"/>
                  </a:cubicBezTo>
                  <a:cubicBezTo>
                    <a:pt x="22" y="64"/>
                    <a:pt x="24" y="65"/>
                    <a:pt x="24" y="64"/>
                  </a:cubicBezTo>
                  <a:cubicBezTo>
                    <a:pt x="25" y="64"/>
                    <a:pt x="25" y="62"/>
                    <a:pt x="24" y="62"/>
                  </a:cubicBezTo>
                  <a:cubicBezTo>
                    <a:pt x="24" y="61"/>
                    <a:pt x="22" y="61"/>
                    <a:pt x="22" y="60"/>
                  </a:cubicBezTo>
                  <a:cubicBezTo>
                    <a:pt x="21" y="58"/>
                    <a:pt x="21" y="52"/>
                    <a:pt x="20" y="51"/>
                  </a:cubicBezTo>
                  <a:cubicBezTo>
                    <a:pt x="19" y="50"/>
                    <a:pt x="17" y="49"/>
                    <a:pt x="17" y="48"/>
                  </a:cubicBezTo>
                  <a:cubicBezTo>
                    <a:pt x="15" y="48"/>
                    <a:pt x="13" y="46"/>
                    <a:pt x="13" y="46"/>
                  </a:cubicBezTo>
                  <a:cubicBezTo>
                    <a:pt x="15" y="46"/>
                    <a:pt x="17" y="45"/>
                    <a:pt x="18" y="45"/>
                  </a:cubicBezTo>
                  <a:cubicBezTo>
                    <a:pt x="19" y="44"/>
                    <a:pt x="21" y="41"/>
                    <a:pt x="22" y="40"/>
                  </a:cubicBezTo>
                  <a:cubicBezTo>
                    <a:pt x="23" y="39"/>
                    <a:pt x="27" y="36"/>
                    <a:pt x="28" y="36"/>
                  </a:cubicBezTo>
                  <a:cubicBezTo>
                    <a:pt x="29" y="36"/>
                    <a:pt x="32" y="38"/>
                    <a:pt x="34" y="38"/>
                  </a:cubicBezTo>
                  <a:cubicBezTo>
                    <a:pt x="36" y="38"/>
                    <a:pt x="39" y="37"/>
                    <a:pt x="41" y="38"/>
                  </a:cubicBezTo>
                  <a:cubicBezTo>
                    <a:pt x="44" y="38"/>
                    <a:pt x="48" y="40"/>
                    <a:pt x="50" y="41"/>
                  </a:cubicBezTo>
                  <a:cubicBezTo>
                    <a:pt x="52" y="41"/>
                    <a:pt x="54" y="43"/>
                    <a:pt x="56" y="43"/>
                  </a:cubicBezTo>
                  <a:cubicBezTo>
                    <a:pt x="58" y="43"/>
                    <a:pt x="61" y="40"/>
                    <a:pt x="62" y="38"/>
                  </a:cubicBezTo>
                  <a:cubicBezTo>
                    <a:pt x="64" y="37"/>
                    <a:pt x="67" y="34"/>
                    <a:pt x="68" y="33"/>
                  </a:cubicBezTo>
                  <a:cubicBezTo>
                    <a:pt x="69" y="31"/>
                    <a:pt x="73" y="29"/>
                    <a:pt x="75" y="28"/>
                  </a:cubicBezTo>
                  <a:cubicBezTo>
                    <a:pt x="77" y="26"/>
                    <a:pt x="79" y="24"/>
                    <a:pt x="81" y="22"/>
                  </a:cubicBezTo>
                  <a:cubicBezTo>
                    <a:pt x="82" y="21"/>
                    <a:pt x="83" y="18"/>
                    <a:pt x="84" y="18"/>
                  </a:cubicBezTo>
                  <a:cubicBezTo>
                    <a:pt x="84" y="16"/>
                    <a:pt x="86" y="15"/>
                    <a:pt x="87" y="14"/>
                  </a:cubicBezTo>
                  <a:cubicBezTo>
                    <a:pt x="88" y="13"/>
                    <a:pt x="90" y="12"/>
                    <a:pt x="91" y="11"/>
                  </a:cubicBezTo>
                  <a:cubicBezTo>
                    <a:pt x="91" y="9"/>
                    <a:pt x="91" y="6"/>
                    <a:pt x="92" y="4"/>
                  </a:cubicBezTo>
                  <a:cubicBezTo>
                    <a:pt x="92" y="4"/>
                    <a:pt x="94" y="2"/>
                    <a:pt x="95" y="2"/>
                  </a:cubicBezTo>
                  <a:cubicBezTo>
                    <a:pt x="96" y="2"/>
                    <a:pt x="98" y="4"/>
                    <a:pt x="98" y="4"/>
                  </a:cubicBezTo>
                  <a:cubicBezTo>
                    <a:pt x="99" y="5"/>
                    <a:pt x="101" y="6"/>
                    <a:pt x="102" y="6"/>
                  </a:cubicBezTo>
                  <a:cubicBezTo>
                    <a:pt x="104" y="8"/>
                    <a:pt x="109" y="8"/>
                    <a:pt x="111" y="8"/>
                  </a:cubicBezTo>
                  <a:cubicBezTo>
                    <a:pt x="112" y="8"/>
                    <a:pt x="115" y="7"/>
                    <a:pt x="116" y="6"/>
                  </a:cubicBezTo>
                  <a:cubicBezTo>
                    <a:pt x="118" y="6"/>
                    <a:pt x="122" y="3"/>
                    <a:pt x="124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118"/>
            <p:cNvSpPr>
              <a:spLocks/>
            </p:cNvSpPr>
            <p:nvPr/>
          </p:nvSpPr>
          <p:spPr bwMode="auto">
            <a:xfrm>
              <a:off x="1219" y="3293"/>
              <a:ext cx="389" cy="677"/>
            </a:xfrm>
            <a:custGeom>
              <a:avLst/>
              <a:gdLst>
                <a:gd name="T0" fmla="*/ 136 w 164"/>
                <a:gd name="T1" fmla="*/ 6 h 286"/>
                <a:gd name="T2" fmla="*/ 140 w 164"/>
                <a:gd name="T3" fmla="*/ 22 h 286"/>
                <a:gd name="T4" fmla="*/ 139 w 164"/>
                <a:gd name="T5" fmla="*/ 34 h 286"/>
                <a:gd name="T6" fmla="*/ 139 w 164"/>
                <a:gd name="T7" fmla="*/ 52 h 286"/>
                <a:gd name="T8" fmla="*/ 150 w 164"/>
                <a:gd name="T9" fmla="*/ 60 h 286"/>
                <a:gd name="T10" fmla="*/ 152 w 164"/>
                <a:gd name="T11" fmla="*/ 72 h 286"/>
                <a:gd name="T12" fmla="*/ 147 w 164"/>
                <a:gd name="T13" fmla="*/ 85 h 286"/>
                <a:gd name="T14" fmla="*/ 137 w 164"/>
                <a:gd name="T15" fmla="*/ 104 h 286"/>
                <a:gd name="T16" fmla="*/ 128 w 164"/>
                <a:gd name="T17" fmla="*/ 117 h 286"/>
                <a:gd name="T18" fmla="*/ 134 w 164"/>
                <a:gd name="T19" fmla="*/ 131 h 286"/>
                <a:gd name="T20" fmla="*/ 134 w 164"/>
                <a:gd name="T21" fmla="*/ 148 h 286"/>
                <a:gd name="T22" fmla="*/ 137 w 164"/>
                <a:gd name="T23" fmla="*/ 155 h 286"/>
                <a:gd name="T24" fmla="*/ 132 w 164"/>
                <a:gd name="T25" fmla="*/ 161 h 286"/>
                <a:gd name="T26" fmla="*/ 130 w 164"/>
                <a:gd name="T27" fmla="*/ 170 h 286"/>
                <a:gd name="T28" fmla="*/ 131 w 164"/>
                <a:gd name="T29" fmla="*/ 181 h 286"/>
                <a:gd name="T30" fmla="*/ 124 w 164"/>
                <a:gd name="T31" fmla="*/ 189 h 286"/>
                <a:gd name="T32" fmla="*/ 125 w 164"/>
                <a:gd name="T33" fmla="*/ 199 h 286"/>
                <a:gd name="T34" fmla="*/ 129 w 164"/>
                <a:gd name="T35" fmla="*/ 211 h 286"/>
                <a:gd name="T36" fmla="*/ 131 w 164"/>
                <a:gd name="T37" fmla="*/ 220 h 286"/>
                <a:gd name="T38" fmla="*/ 137 w 164"/>
                <a:gd name="T39" fmla="*/ 227 h 286"/>
                <a:gd name="T40" fmla="*/ 148 w 164"/>
                <a:gd name="T41" fmla="*/ 225 h 286"/>
                <a:gd name="T42" fmla="*/ 149 w 164"/>
                <a:gd name="T43" fmla="*/ 234 h 286"/>
                <a:gd name="T44" fmla="*/ 161 w 164"/>
                <a:gd name="T45" fmla="*/ 238 h 286"/>
                <a:gd name="T46" fmla="*/ 164 w 164"/>
                <a:gd name="T47" fmla="*/ 248 h 286"/>
                <a:gd name="T48" fmla="*/ 157 w 164"/>
                <a:gd name="T49" fmla="*/ 261 h 286"/>
                <a:gd name="T50" fmla="*/ 152 w 164"/>
                <a:gd name="T51" fmla="*/ 273 h 286"/>
                <a:gd name="T52" fmla="*/ 136 w 164"/>
                <a:gd name="T53" fmla="*/ 277 h 286"/>
                <a:gd name="T54" fmla="*/ 124 w 164"/>
                <a:gd name="T55" fmla="*/ 283 h 286"/>
                <a:gd name="T56" fmla="*/ 112 w 164"/>
                <a:gd name="T57" fmla="*/ 286 h 286"/>
                <a:gd name="T58" fmla="*/ 114 w 164"/>
                <a:gd name="T59" fmla="*/ 258 h 286"/>
                <a:gd name="T60" fmla="*/ 84 w 164"/>
                <a:gd name="T61" fmla="*/ 265 h 286"/>
                <a:gd name="T62" fmla="*/ 79 w 164"/>
                <a:gd name="T63" fmla="*/ 250 h 286"/>
                <a:gd name="T64" fmla="*/ 54 w 164"/>
                <a:gd name="T65" fmla="*/ 251 h 286"/>
                <a:gd name="T66" fmla="*/ 45 w 164"/>
                <a:gd name="T67" fmla="*/ 240 h 286"/>
                <a:gd name="T68" fmla="*/ 45 w 164"/>
                <a:gd name="T69" fmla="*/ 232 h 286"/>
                <a:gd name="T70" fmla="*/ 33 w 164"/>
                <a:gd name="T71" fmla="*/ 227 h 286"/>
                <a:gd name="T72" fmla="*/ 28 w 164"/>
                <a:gd name="T73" fmla="*/ 224 h 286"/>
                <a:gd name="T74" fmla="*/ 14 w 164"/>
                <a:gd name="T75" fmla="*/ 220 h 286"/>
                <a:gd name="T76" fmla="*/ 6 w 164"/>
                <a:gd name="T77" fmla="*/ 192 h 286"/>
                <a:gd name="T78" fmla="*/ 7 w 164"/>
                <a:gd name="T79" fmla="*/ 184 h 286"/>
                <a:gd name="T80" fmla="*/ 6 w 164"/>
                <a:gd name="T81" fmla="*/ 174 h 286"/>
                <a:gd name="T82" fmla="*/ 11 w 164"/>
                <a:gd name="T83" fmla="*/ 174 h 286"/>
                <a:gd name="T84" fmla="*/ 8 w 164"/>
                <a:gd name="T85" fmla="*/ 158 h 286"/>
                <a:gd name="T86" fmla="*/ 18 w 164"/>
                <a:gd name="T87" fmla="*/ 136 h 286"/>
                <a:gd name="T88" fmla="*/ 24 w 164"/>
                <a:gd name="T89" fmla="*/ 123 h 286"/>
                <a:gd name="T90" fmla="*/ 25 w 164"/>
                <a:gd name="T91" fmla="*/ 112 h 286"/>
                <a:gd name="T92" fmla="*/ 20 w 164"/>
                <a:gd name="T93" fmla="*/ 103 h 286"/>
                <a:gd name="T94" fmla="*/ 25 w 164"/>
                <a:gd name="T95" fmla="*/ 101 h 286"/>
                <a:gd name="T96" fmla="*/ 29 w 164"/>
                <a:gd name="T97" fmla="*/ 97 h 286"/>
                <a:gd name="T98" fmla="*/ 20 w 164"/>
                <a:gd name="T99" fmla="*/ 67 h 286"/>
                <a:gd name="T100" fmla="*/ 22 w 164"/>
                <a:gd name="T101" fmla="*/ 60 h 286"/>
                <a:gd name="T102" fmla="*/ 18 w 164"/>
                <a:gd name="T103" fmla="*/ 45 h 286"/>
                <a:gd name="T104" fmla="*/ 41 w 164"/>
                <a:gd name="T105" fmla="*/ 38 h 286"/>
                <a:gd name="T106" fmla="*/ 68 w 164"/>
                <a:gd name="T107" fmla="*/ 33 h 286"/>
                <a:gd name="T108" fmla="*/ 87 w 164"/>
                <a:gd name="T109" fmla="*/ 14 h 286"/>
                <a:gd name="T110" fmla="*/ 98 w 164"/>
                <a:gd name="T111" fmla="*/ 4 h 286"/>
                <a:gd name="T112" fmla="*/ 124 w 164"/>
                <a:gd name="T113" fmla="*/ 2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4" h="286">
                  <a:moveTo>
                    <a:pt x="124" y="2"/>
                  </a:moveTo>
                  <a:cubicBezTo>
                    <a:pt x="125" y="2"/>
                    <a:pt x="129" y="1"/>
                    <a:pt x="131" y="0"/>
                  </a:cubicBezTo>
                  <a:cubicBezTo>
                    <a:pt x="132" y="1"/>
                    <a:pt x="133" y="2"/>
                    <a:pt x="133" y="2"/>
                  </a:cubicBezTo>
                  <a:cubicBezTo>
                    <a:pt x="134" y="4"/>
                    <a:pt x="135" y="5"/>
                    <a:pt x="136" y="6"/>
                  </a:cubicBezTo>
                  <a:cubicBezTo>
                    <a:pt x="136" y="7"/>
                    <a:pt x="137" y="9"/>
                    <a:pt x="138" y="10"/>
                  </a:cubicBezTo>
                  <a:cubicBezTo>
                    <a:pt x="138" y="11"/>
                    <a:pt x="140" y="12"/>
                    <a:pt x="141" y="14"/>
                  </a:cubicBezTo>
                  <a:cubicBezTo>
                    <a:pt x="141" y="15"/>
                    <a:pt x="142" y="16"/>
                    <a:pt x="142" y="18"/>
                  </a:cubicBezTo>
                  <a:cubicBezTo>
                    <a:pt x="142" y="19"/>
                    <a:pt x="141" y="21"/>
                    <a:pt x="140" y="22"/>
                  </a:cubicBezTo>
                  <a:cubicBezTo>
                    <a:pt x="139" y="24"/>
                    <a:pt x="138" y="26"/>
                    <a:pt x="137" y="28"/>
                  </a:cubicBezTo>
                  <a:cubicBezTo>
                    <a:pt x="137" y="28"/>
                    <a:pt x="135" y="29"/>
                    <a:pt x="135" y="30"/>
                  </a:cubicBezTo>
                  <a:cubicBezTo>
                    <a:pt x="135" y="31"/>
                    <a:pt x="135" y="32"/>
                    <a:pt x="136" y="33"/>
                  </a:cubicBezTo>
                  <a:cubicBezTo>
                    <a:pt x="136" y="34"/>
                    <a:pt x="138" y="33"/>
                    <a:pt x="139" y="34"/>
                  </a:cubicBezTo>
                  <a:cubicBezTo>
                    <a:pt x="139" y="35"/>
                    <a:pt x="140" y="38"/>
                    <a:pt x="139" y="39"/>
                  </a:cubicBezTo>
                  <a:cubicBezTo>
                    <a:pt x="139" y="40"/>
                    <a:pt x="138" y="42"/>
                    <a:pt x="138" y="43"/>
                  </a:cubicBezTo>
                  <a:cubicBezTo>
                    <a:pt x="137" y="44"/>
                    <a:pt x="137" y="48"/>
                    <a:pt x="137" y="49"/>
                  </a:cubicBezTo>
                  <a:cubicBezTo>
                    <a:pt x="137" y="49"/>
                    <a:pt x="138" y="51"/>
                    <a:pt x="139" y="52"/>
                  </a:cubicBezTo>
                  <a:cubicBezTo>
                    <a:pt x="139" y="52"/>
                    <a:pt x="142" y="52"/>
                    <a:pt x="143" y="53"/>
                  </a:cubicBezTo>
                  <a:cubicBezTo>
                    <a:pt x="144" y="54"/>
                    <a:pt x="145" y="55"/>
                    <a:pt x="145" y="56"/>
                  </a:cubicBezTo>
                  <a:cubicBezTo>
                    <a:pt x="145" y="57"/>
                    <a:pt x="146" y="58"/>
                    <a:pt x="147" y="59"/>
                  </a:cubicBezTo>
                  <a:cubicBezTo>
                    <a:pt x="147" y="59"/>
                    <a:pt x="149" y="59"/>
                    <a:pt x="150" y="60"/>
                  </a:cubicBezTo>
                  <a:cubicBezTo>
                    <a:pt x="150" y="60"/>
                    <a:pt x="151" y="62"/>
                    <a:pt x="152" y="62"/>
                  </a:cubicBezTo>
                  <a:cubicBezTo>
                    <a:pt x="152" y="63"/>
                    <a:pt x="154" y="64"/>
                    <a:pt x="154" y="65"/>
                  </a:cubicBezTo>
                  <a:cubicBezTo>
                    <a:pt x="154" y="67"/>
                    <a:pt x="152" y="68"/>
                    <a:pt x="152" y="70"/>
                  </a:cubicBezTo>
                  <a:cubicBezTo>
                    <a:pt x="152" y="70"/>
                    <a:pt x="152" y="71"/>
                    <a:pt x="152" y="72"/>
                  </a:cubicBezTo>
                  <a:cubicBezTo>
                    <a:pt x="152" y="73"/>
                    <a:pt x="154" y="74"/>
                    <a:pt x="154" y="74"/>
                  </a:cubicBezTo>
                  <a:cubicBezTo>
                    <a:pt x="154" y="75"/>
                    <a:pt x="152" y="77"/>
                    <a:pt x="152" y="77"/>
                  </a:cubicBezTo>
                  <a:cubicBezTo>
                    <a:pt x="151" y="78"/>
                    <a:pt x="148" y="79"/>
                    <a:pt x="148" y="79"/>
                  </a:cubicBezTo>
                  <a:cubicBezTo>
                    <a:pt x="147" y="81"/>
                    <a:pt x="147" y="84"/>
                    <a:pt x="147" y="85"/>
                  </a:cubicBezTo>
                  <a:cubicBezTo>
                    <a:pt x="146" y="87"/>
                    <a:pt x="147" y="91"/>
                    <a:pt x="147" y="92"/>
                  </a:cubicBezTo>
                  <a:cubicBezTo>
                    <a:pt x="146" y="94"/>
                    <a:pt x="145" y="97"/>
                    <a:pt x="144" y="98"/>
                  </a:cubicBezTo>
                  <a:cubicBezTo>
                    <a:pt x="143" y="99"/>
                    <a:pt x="142" y="102"/>
                    <a:pt x="141" y="103"/>
                  </a:cubicBezTo>
                  <a:cubicBezTo>
                    <a:pt x="140" y="104"/>
                    <a:pt x="138" y="104"/>
                    <a:pt x="137" y="104"/>
                  </a:cubicBezTo>
                  <a:cubicBezTo>
                    <a:pt x="136" y="104"/>
                    <a:pt x="134" y="104"/>
                    <a:pt x="132" y="104"/>
                  </a:cubicBezTo>
                  <a:cubicBezTo>
                    <a:pt x="131" y="104"/>
                    <a:pt x="129" y="104"/>
                    <a:pt x="129" y="105"/>
                  </a:cubicBezTo>
                  <a:cubicBezTo>
                    <a:pt x="128" y="107"/>
                    <a:pt x="128" y="110"/>
                    <a:pt x="128" y="112"/>
                  </a:cubicBezTo>
                  <a:cubicBezTo>
                    <a:pt x="128" y="113"/>
                    <a:pt x="128" y="115"/>
                    <a:pt x="128" y="117"/>
                  </a:cubicBezTo>
                  <a:cubicBezTo>
                    <a:pt x="128" y="118"/>
                    <a:pt x="129" y="120"/>
                    <a:pt x="129" y="121"/>
                  </a:cubicBezTo>
                  <a:cubicBezTo>
                    <a:pt x="129" y="122"/>
                    <a:pt x="130" y="124"/>
                    <a:pt x="131" y="125"/>
                  </a:cubicBezTo>
                  <a:cubicBezTo>
                    <a:pt x="131" y="125"/>
                    <a:pt x="130" y="128"/>
                    <a:pt x="130" y="128"/>
                  </a:cubicBezTo>
                  <a:cubicBezTo>
                    <a:pt x="131" y="130"/>
                    <a:pt x="133" y="131"/>
                    <a:pt x="134" y="131"/>
                  </a:cubicBezTo>
                  <a:cubicBezTo>
                    <a:pt x="134" y="132"/>
                    <a:pt x="134" y="134"/>
                    <a:pt x="134" y="135"/>
                  </a:cubicBezTo>
                  <a:cubicBezTo>
                    <a:pt x="134" y="137"/>
                    <a:pt x="134" y="141"/>
                    <a:pt x="133" y="143"/>
                  </a:cubicBezTo>
                  <a:cubicBezTo>
                    <a:pt x="133" y="144"/>
                    <a:pt x="132" y="145"/>
                    <a:pt x="132" y="145"/>
                  </a:cubicBezTo>
                  <a:cubicBezTo>
                    <a:pt x="133" y="147"/>
                    <a:pt x="134" y="148"/>
                    <a:pt x="134" y="148"/>
                  </a:cubicBezTo>
                  <a:cubicBezTo>
                    <a:pt x="135" y="149"/>
                    <a:pt x="136" y="150"/>
                    <a:pt x="137" y="151"/>
                  </a:cubicBezTo>
                  <a:cubicBezTo>
                    <a:pt x="138" y="151"/>
                    <a:pt x="139" y="153"/>
                    <a:pt x="139" y="154"/>
                  </a:cubicBezTo>
                  <a:cubicBezTo>
                    <a:pt x="139" y="154"/>
                    <a:pt x="140" y="155"/>
                    <a:pt x="140" y="156"/>
                  </a:cubicBezTo>
                  <a:cubicBezTo>
                    <a:pt x="139" y="157"/>
                    <a:pt x="138" y="155"/>
                    <a:pt x="137" y="155"/>
                  </a:cubicBezTo>
                  <a:cubicBezTo>
                    <a:pt x="137" y="155"/>
                    <a:pt x="135" y="155"/>
                    <a:pt x="135" y="155"/>
                  </a:cubicBezTo>
                  <a:cubicBezTo>
                    <a:pt x="134" y="156"/>
                    <a:pt x="132" y="155"/>
                    <a:pt x="131" y="156"/>
                  </a:cubicBezTo>
                  <a:cubicBezTo>
                    <a:pt x="131" y="157"/>
                    <a:pt x="131" y="158"/>
                    <a:pt x="131" y="159"/>
                  </a:cubicBezTo>
                  <a:cubicBezTo>
                    <a:pt x="131" y="160"/>
                    <a:pt x="132" y="161"/>
                    <a:pt x="132" y="161"/>
                  </a:cubicBezTo>
                  <a:cubicBezTo>
                    <a:pt x="132" y="162"/>
                    <a:pt x="132" y="162"/>
                    <a:pt x="132" y="162"/>
                  </a:cubicBezTo>
                  <a:cubicBezTo>
                    <a:pt x="132" y="163"/>
                    <a:pt x="133" y="163"/>
                    <a:pt x="134" y="164"/>
                  </a:cubicBezTo>
                  <a:cubicBezTo>
                    <a:pt x="134" y="165"/>
                    <a:pt x="133" y="167"/>
                    <a:pt x="132" y="168"/>
                  </a:cubicBezTo>
                  <a:cubicBezTo>
                    <a:pt x="132" y="168"/>
                    <a:pt x="130" y="169"/>
                    <a:pt x="130" y="170"/>
                  </a:cubicBezTo>
                  <a:cubicBezTo>
                    <a:pt x="129" y="171"/>
                    <a:pt x="129" y="172"/>
                    <a:pt x="130" y="173"/>
                  </a:cubicBezTo>
                  <a:cubicBezTo>
                    <a:pt x="130" y="174"/>
                    <a:pt x="131" y="174"/>
                    <a:pt x="131" y="175"/>
                  </a:cubicBezTo>
                  <a:cubicBezTo>
                    <a:pt x="132" y="176"/>
                    <a:pt x="132" y="177"/>
                    <a:pt x="132" y="178"/>
                  </a:cubicBezTo>
                  <a:cubicBezTo>
                    <a:pt x="132" y="179"/>
                    <a:pt x="132" y="181"/>
                    <a:pt x="131" y="181"/>
                  </a:cubicBezTo>
                  <a:cubicBezTo>
                    <a:pt x="131" y="182"/>
                    <a:pt x="132" y="184"/>
                    <a:pt x="131" y="184"/>
                  </a:cubicBezTo>
                  <a:cubicBezTo>
                    <a:pt x="131" y="184"/>
                    <a:pt x="129" y="184"/>
                    <a:pt x="128" y="184"/>
                  </a:cubicBezTo>
                  <a:cubicBezTo>
                    <a:pt x="128" y="184"/>
                    <a:pt x="126" y="184"/>
                    <a:pt x="125" y="185"/>
                  </a:cubicBezTo>
                  <a:cubicBezTo>
                    <a:pt x="125" y="186"/>
                    <a:pt x="124" y="188"/>
                    <a:pt x="124" y="189"/>
                  </a:cubicBezTo>
                  <a:cubicBezTo>
                    <a:pt x="124" y="190"/>
                    <a:pt x="125" y="191"/>
                    <a:pt x="125" y="191"/>
                  </a:cubicBezTo>
                  <a:cubicBezTo>
                    <a:pt x="125" y="192"/>
                    <a:pt x="126" y="192"/>
                    <a:pt x="127" y="193"/>
                  </a:cubicBezTo>
                  <a:cubicBezTo>
                    <a:pt x="127" y="194"/>
                    <a:pt x="127" y="195"/>
                    <a:pt x="127" y="197"/>
                  </a:cubicBezTo>
                  <a:cubicBezTo>
                    <a:pt x="127" y="197"/>
                    <a:pt x="126" y="198"/>
                    <a:pt x="125" y="199"/>
                  </a:cubicBezTo>
                  <a:cubicBezTo>
                    <a:pt x="125" y="200"/>
                    <a:pt x="125" y="201"/>
                    <a:pt x="125" y="202"/>
                  </a:cubicBezTo>
                  <a:cubicBezTo>
                    <a:pt x="125" y="202"/>
                    <a:pt x="127" y="203"/>
                    <a:pt x="128" y="204"/>
                  </a:cubicBezTo>
                  <a:cubicBezTo>
                    <a:pt x="128" y="205"/>
                    <a:pt x="128" y="208"/>
                    <a:pt x="128" y="209"/>
                  </a:cubicBezTo>
                  <a:cubicBezTo>
                    <a:pt x="128" y="210"/>
                    <a:pt x="129" y="211"/>
                    <a:pt x="129" y="211"/>
                  </a:cubicBezTo>
                  <a:cubicBezTo>
                    <a:pt x="130" y="212"/>
                    <a:pt x="130" y="213"/>
                    <a:pt x="130" y="214"/>
                  </a:cubicBezTo>
                  <a:cubicBezTo>
                    <a:pt x="130" y="214"/>
                    <a:pt x="129" y="216"/>
                    <a:pt x="129" y="217"/>
                  </a:cubicBezTo>
                  <a:cubicBezTo>
                    <a:pt x="129" y="217"/>
                    <a:pt x="130" y="218"/>
                    <a:pt x="131" y="218"/>
                  </a:cubicBezTo>
                  <a:cubicBezTo>
                    <a:pt x="131" y="218"/>
                    <a:pt x="131" y="220"/>
                    <a:pt x="131" y="220"/>
                  </a:cubicBezTo>
                  <a:cubicBezTo>
                    <a:pt x="131" y="221"/>
                    <a:pt x="128" y="223"/>
                    <a:pt x="129" y="223"/>
                  </a:cubicBezTo>
                  <a:cubicBezTo>
                    <a:pt x="129" y="224"/>
                    <a:pt x="131" y="224"/>
                    <a:pt x="131" y="224"/>
                  </a:cubicBezTo>
                  <a:cubicBezTo>
                    <a:pt x="132" y="225"/>
                    <a:pt x="134" y="224"/>
                    <a:pt x="135" y="224"/>
                  </a:cubicBezTo>
                  <a:cubicBezTo>
                    <a:pt x="136" y="225"/>
                    <a:pt x="137" y="227"/>
                    <a:pt x="137" y="227"/>
                  </a:cubicBezTo>
                  <a:cubicBezTo>
                    <a:pt x="138" y="228"/>
                    <a:pt x="140" y="228"/>
                    <a:pt x="141" y="227"/>
                  </a:cubicBezTo>
                  <a:cubicBezTo>
                    <a:pt x="141" y="227"/>
                    <a:pt x="142" y="226"/>
                    <a:pt x="142" y="225"/>
                  </a:cubicBezTo>
                  <a:cubicBezTo>
                    <a:pt x="143" y="225"/>
                    <a:pt x="144" y="224"/>
                    <a:pt x="145" y="224"/>
                  </a:cubicBezTo>
                  <a:cubicBezTo>
                    <a:pt x="146" y="224"/>
                    <a:pt x="147" y="224"/>
                    <a:pt x="148" y="225"/>
                  </a:cubicBezTo>
                  <a:cubicBezTo>
                    <a:pt x="148" y="225"/>
                    <a:pt x="147" y="227"/>
                    <a:pt x="147" y="227"/>
                  </a:cubicBezTo>
                  <a:cubicBezTo>
                    <a:pt x="147" y="228"/>
                    <a:pt x="146" y="229"/>
                    <a:pt x="146" y="230"/>
                  </a:cubicBezTo>
                  <a:cubicBezTo>
                    <a:pt x="146" y="230"/>
                    <a:pt x="146" y="231"/>
                    <a:pt x="147" y="232"/>
                  </a:cubicBezTo>
                  <a:cubicBezTo>
                    <a:pt x="147" y="233"/>
                    <a:pt x="148" y="234"/>
                    <a:pt x="149" y="234"/>
                  </a:cubicBezTo>
                  <a:cubicBezTo>
                    <a:pt x="150" y="235"/>
                    <a:pt x="153" y="237"/>
                    <a:pt x="154" y="237"/>
                  </a:cubicBezTo>
                  <a:cubicBezTo>
                    <a:pt x="155" y="238"/>
                    <a:pt x="157" y="238"/>
                    <a:pt x="157" y="238"/>
                  </a:cubicBezTo>
                  <a:cubicBezTo>
                    <a:pt x="158" y="238"/>
                    <a:pt x="159" y="237"/>
                    <a:pt x="160" y="237"/>
                  </a:cubicBezTo>
                  <a:cubicBezTo>
                    <a:pt x="160" y="237"/>
                    <a:pt x="161" y="238"/>
                    <a:pt x="161" y="238"/>
                  </a:cubicBezTo>
                  <a:cubicBezTo>
                    <a:pt x="161" y="238"/>
                    <a:pt x="161" y="238"/>
                    <a:pt x="161" y="238"/>
                  </a:cubicBezTo>
                  <a:cubicBezTo>
                    <a:pt x="161" y="240"/>
                    <a:pt x="161" y="241"/>
                    <a:pt x="161" y="242"/>
                  </a:cubicBezTo>
                  <a:cubicBezTo>
                    <a:pt x="161" y="243"/>
                    <a:pt x="163" y="243"/>
                    <a:pt x="164" y="244"/>
                  </a:cubicBezTo>
                  <a:cubicBezTo>
                    <a:pt x="164" y="245"/>
                    <a:pt x="164" y="247"/>
                    <a:pt x="164" y="248"/>
                  </a:cubicBezTo>
                  <a:cubicBezTo>
                    <a:pt x="164" y="249"/>
                    <a:pt x="162" y="251"/>
                    <a:pt x="162" y="251"/>
                  </a:cubicBezTo>
                  <a:cubicBezTo>
                    <a:pt x="162" y="252"/>
                    <a:pt x="160" y="253"/>
                    <a:pt x="160" y="254"/>
                  </a:cubicBezTo>
                  <a:cubicBezTo>
                    <a:pt x="160" y="255"/>
                    <a:pt x="160" y="257"/>
                    <a:pt x="160" y="257"/>
                  </a:cubicBezTo>
                  <a:cubicBezTo>
                    <a:pt x="160" y="258"/>
                    <a:pt x="158" y="260"/>
                    <a:pt x="157" y="261"/>
                  </a:cubicBezTo>
                  <a:cubicBezTo>
                    <a:pt x="156" y="261"/>
                    <a:pt x="154" y="263"/>
                    <a:pt x="153" y="263"/>
                  </a:cubicBezTo>
                  <a:cubicBezTo>
                    <a:pt x="152" y="264"/>
                    <a:pt x="152" y="265"/>
                    <a:pt x="152" y="266"/>
                  </a:cubicBezTo>
                  <a:cubicBezTo>
                    <a:pt x="152" y="267"/>
                    <a:pt x="153" y="268"/>
                    <a:pt x="154" y="269"/>
                  </a:cubicBezTo>
                  <a:cubicBezTo>
                    <a:pt x="154" y="270"/>
                    <a:pt x="153" y="272"/>
                    <a:pt x="152" y="273"/>
                  </a:cubicBezTo>
                  <a:cubicBezTo>
                    <a:pt x="152" y="273"/>
                    <a:pt x="150" y="273"/>
                    <a:pt x="148" y="273"/>
                  </a:cubicBezTo>
                  <a:cubicBezTo>
                    <a:pt x="147" y="274"/>
                    <a:pt x="145" y="275"/>
                    <a:pt x="144" y="275"/>
                  </a:cubicBezTo>
                  <a:cubicBezTo>
                    <a:pt x="143" y="276"/>
                    <a:pt x="141" y="277"/>
                    <a:pt x="140" y="277"/>
                  </a:cubicBezTo>
                  <a:cubicBezTo>
                    <a:pt x="139" y="277"/>
                    <a:pt x="137" y="277"/>
                    <a:pt x="136" y="277"/>
                  </a:cubicBezTo>
                  <a:cubicBezTo>
                    <a:pt x="135" y="277"/>
                    <a:pt x="134" y="274"/>
                    <a:pt x="133" y="275"/>
                  </a:cubicBezTo>
                  <a:cubicBezTo>
                    <a:pt x="132" y="275"/>
                    <a:pt x="131" y="278"/>
                    <a:pt x="131" y="278"/>
                  </a:cubicBezTo>
                  <a:cubicBezTo>
                    <a:pt x="130" y="280"/>
                    <a:pt x="129" y="281"/>
                    <a:pt x="128" y="283"/>
                  </a:cubicBezTo>
                  <a:cubicBezTo>
                    <a:pt x="127" y="283"/>
                    <a:pt x="125" y="283"/>
                    <a:pt x="124" y="283"/>
                  </a:cubicBezTo>
                  <a:cubicBezTo>
                    <a:pt x="123" y="284"/>
                    <a:pt x="122" y="285"/>
                    <a:pt x="121" y="286"/>
                  </a:cubicBezTo>
                  <a:cubicBezTo>
                    <a:pt x="120" y="286"/>
                    <a:pt x="118" y="286"/>
                    <a:pt x="117" y="286"/>
                  </a:cubicBezTo>
                  <a:cubicBezTo>
                    <a:pt x="117" y="286"/>
                    <a:pt x="115" y="285"/>
                    <a:pt x="115" y="285"/>
                  </a:cubicBezTo>
                  <a:cubicBezTo>
                    <a:pt x="114" y="285"/>
                    <a:pt x="113" y="285"/>
                    <a:pt x="112" y="286"/>
                  </a:cubicBezTo>
                  <a:cubicBezTo>
                    <a:pt x="112" y="286"/>
                    <a:pt x="111" y="285"/>
                    <a:pt x="111" y="285"/>
                  </a:cubicBezTo>
                  <a:cubicBezTo>
                    <a:pt x="109" y="284"/>
                    <a:pt x="105" y="283"/>
                    <a:pt x="104" y="281"/>
                  </a:cubicBezTo>
                  <a:cubicBezTo>
                    <a:pt x="103" y="280"/>
                    <a:pt x="102" y="275"/>
                    <a:pt x="102" y="273"/>
                  </a:cubicBezTo>
                  <a:cubicBezTo>
                    <a:pt x="103" y="268"/>
                    <a:pt x="114" y="263"/>
                    <a:pt x="114" y="258"/>
                  </a:cubicBezTo>
                  <a:cubicBezTo>
                    <a:pt x="114" y="257"/>
                    <a:pt x="112" y="254"/>
                    <a:pt x="111" y="254"/>
                  </a:cubicBezTo>
                  <a:cubicBezTo>
                    <a:pt x="107" y="254"/>
                    <a:pt x="101" y="264"/>
                    <a:pt x="97" y="266"/>
                  </a:cubicBezTo>
                  <a:cubicBezTo>
                    <a:pt x="95" y="267"/>
                    <a:pt x="90" y="270"/>
                    <a:pt x="88" y="269"/>
                  </a:cubicBezTo>
                  <a:cubicBezTo>
                    <a:pt x="87" y="269"/>
                    <a:pt x="85" y="266"/>
                    <a:pt x="84" y="265"/>
                  </a:cubicBezTo>
                  <a:cubicBezTo>
                    <a:pt x="82" y="265"/>
                    <a:pt x="78" y="267"/>
                    <a:pt x="77" y="266"/>
                  </a:cubicBezTo>
                  <a:cubicBezTo>
                    <a:pt x="77" y="265"/>
                    <a:pt x="77" y="263"/>
                    <a:pt x="77" y="262"/>
                  </a:cubicBezTo>
                  <a:cubicBezTo>
                    <a:pt x="78" y="259"/>
                    <a:pt x="84" y="255"/>
                    <a:pt x="83" y="252"/>
                  </a:cubicBezTo>
                  <a:cubicBezTo>
                    <a:pt x="82" y="251"/>
                    <a:pt x="80" y="250"/>
                    <a:pt x="79" y="250"/>
                  </a:cubicBezTo>
                  <a:cubicBezTo>
                    <a:pt x="78" y="250"/>
                    <a:pt x="77" y="251"/>
                    <a:pt x="77" y="251"/>
                  </a:cubicBezTo>
                  <a:cubicBezTo>
                    <a:pt x="73" y="253"/>
                    <a:pt x="65" y="256"/>
                    <a:pt x="61" y="255"/>
                  </a:cubicBezTo>
                  <a:cubicBezTo>
                    <a:pt x="60" y="255"/>
                    <a:pt x="58" y="252"/>
                    <a:pt x="57" y="251"/>
                  </a:cubicBezTo>
                  <a:cubicBezTo>
                    <a:pt x="57" y="251"/>
                    <a:pt x="54" y="252"/>
                    <a:pt x="54" y="251"/>
                  </a:cubicBezTo>
                  <a:cubicBezTo>
                    <a:pt x="52" y="250"/>
                    <a:pt x="55" y="245"/>
                    <a:pt x="54" y="243"/>
                  </a:cubicBezTo>
                  <a:cubicBezTo>
                    <a:pt x="53" y="241"/>
                    <a:pt x="53" y="241"/>
                    <a:pt x="53" y="241"/>
                  </a:cubicBezTo>
                  <a:cubicBezTo>
                    <a:pt x="52" y="241"/>
                    <a:pt x="50" y="244"/>
                    <a:pt x="49" y="244"/>
                  </a:cubicBezTo>
                  <a:cubicBezTo>
                    <a:pt x="48" y="244"/>
                    <a:pt x="45" y="241"/>
                    <a:pt x="45" y="240"/>
                  </a:cubicBezTo>
                  <a:cubicBezTo>
                    <a:pt x="45" y="240"/>
                    <a:pt x="45" y="238"/>
                    <a:pt x="46" y="238"/>
                  </a:cubicBezTo>
                  <a:cubicBezTo>
                    <a:pt x="47" y="238"/>
                    <a:pt x="48" y="239"/>
                    <a:pt x="49" y="238"/>
                  </a:cubicBezTo>
                  <a:cubicBezTo>
                    <a:pt x="49" y="238"/>
                    <a:pt x="49" y="236"/>
                    <a:pt x="49" y="235"/>
                  </a:cubicBezTo>
                  <a:cubicBezTo>
                    <a:pt x="48" y="234"/>
                    <a:pt x="47" y="233"/>
                    <a:pt x="45" y="232"/>
                  </a:cubicBezTo>
                  <a:cubicBezTo>
                    <a:pt x="44" y="231"/>
                    <a:pt x="39" y="233"/>
                    <a:pt x="37" y="233"/>
                  </a:cubicBezTo>
                  <a:cubicBezTo>
                    <a:pt x="35" y="233"/>
                    <a:pt x="31" y="236"/>
                    <a:pt x="30" y="235"/>
                  </a:cubicBezTo>
                  <a:cubicBezTo>
                    <a:pt x="29" y="234"/>
                    <a:pt x="30" y="232"/>
                    <a:pt x="30" y="231"/>
                  </a:cubicBezTo>
                  <a:cubicBezTo>
                    <a:pt x="31" y="230"/>
                    <a:pt x="32" y="228"/>
                    <a:pt x="33" y="227"/>
                  </a:cubicBezTo>
                  <a:cubicBezTo>
                    <a:pt x="34" y="227"/>
                    <a:pt x="36" y="228"/>
                    <a:pt x="37" y="227"/>
                  </a:cubicBezTo>
                  <a:cubicBezTo>
                    <a:pt x="38" y="226"/>
                    <a:pt x="39" y="222"/>
                    <a:pt x="39" y="220"/>
                  </a:cubicBezTo>
                  <a:cubicBezTo>
                    <a:pt x="39" y="219"/>
                    <a:pt x="37" y="218"/>
                    <a:pt x="36" y="219"/>
                  </a:cubicBezTo>
                  <a:cubicBezTo>
                    <a:pt x="34" y="219"/>
                    <a:pt x="29" y="221"/>
                    <a:pt x="28" y="224"/>
                  </a:cubicBezTo>
                  <a:cubicBezTo>
                    <a:pt x="27" y="225"/>
                    <a:pt x="28" y="231"/>
                    <a:pt x="27" y="233"/>
                  </a:cubicBezTo>
                  <a:cubicBezTo>
                    <a:pt x="25" y="233"/>
                    <a:pt x="23" y="234"/>
                    <a:pt x="22" y="233"/>
                  </a:cubicBezTo>
                  <a:cubicBezTo>
                    <a:pt x="20" y="232"/>
                    <a:pt x="21" y="227"/>
                    <a:pt x="19" y="225"/>
                  </a:cubicBezTo>
                  <a:cubicBezTo>
                    <a:pt x="19" y="224"/>
                    <a:pt x="15" y="222"/>
                    <a:pt x="14" y="220"/>
                  </a:cubicBezTo>
                  <a:cubicBezTo>
                    <a:pt x="12" y="218"/>
                    <a:pt x="9" y="212"/>
                    <a:pt x="9" y="209"/>
                  </a:cubicBezTo>
                  <a:cubicBezTo>
                    <a:pt x="8" y="207"/>
                    <a:pt x="9" y="203"/>
                    <a:pt x="8" y="201"/>
                  </a:cubicBezTo>
                  <a:cubicBezTo>
                    <a:pt x="8" y="201"/>
                    <a:pt x="7" y="199"/>
                    <a:pt x="7" y="198"/>
                  </a:cubicBezTo>
                  <a:cubicBezTo>
                    <a:pt x="6" y="197"/>
                    <a:pt x="6" y="194"/>
                    <a:pt x="6" y="192"/>
                  </a:cubicBezTo>
                  <a:cubicBezTo>
                    <a:pt x="6" y="192"/>
                    <a:pt x="5" y="190"/>
                    <a:pt x="5" y="189"/>
                  </a:cubicBezTo>
                  <a:cubicBezTo>
                    <a:pt x="5" y="188"/>
                    <a:pt x="5" y="187"/>
                    <a:pt x="5" y="187"/>
                  </a:cubicBezTo>
                  <a:cubicBezTo>
                    <a:pt x="6" y="187"/>
                    <a:pt x="7" y="186"/>
                    <a:pt x="7" y="186"/>
                  </a:cubicBezTo>
                  <a:cubicBezTo>
                    <a:pt x="7" y="185"/>
                    <a:pt x="8" y="184"/>
                    <a:pt x="7" y="184"/>
                  </a:cubicBezTo>
                  <a:cubicBezTo>
                    <a:pt x="7" y="182"/>
                    <a:pt x="2" y="182"/>
                    <a:pt x="1" y="180"/>
                  </a:cubicBezTo>
                  <a:cubicBezTo>
                    <a:pt x="1" y="180"/>
                    <a:pt x="0" y="178"/>
                    <a:pt x="1" y="178"/>
                  </a:cubicBezTo>
                  <a:cubicBezTo>
                    <a:pt x="1" y="177"/>
                    <a:pt x="5" y="178"/>
                    <a:pt x="6" y="177"/>
                  </a:cubicBezTo>
                  <a:cubicBezTo>
                    <a:pt x="7" y="176"/>
                    <a:pt x="7" y="174"/>
                    <a:pt x="6" y="174"/>
                  </a:cubicBezTo>
                  <a:cubicBezTo>
                    <a:pt x="6" y="172"/>
                    <a:pt x="4" y="172"/>
                    <a:pt x="3" y="171"/>
                  </a:cubicBezTo>
                  <a:cubicBezTo>
                    <a:pt x="3" y="170"/>
                    <a:pt x="4" y="169"/>
                    <a:pt x="5" y="169"/>
                  </a:cubicBezTo>
                  <a:cubicBezTo>
                    <a:pt x="5" y="168"/>
                    <a:pt x="7" y="168"/>
                    <a:pt x="8" y="168"/>
                  </a:cubicBezTo>
                  <a:cubicBezTo>
                    <a:pt x="9" y="170"/>
                    <a:pt x="9" y="172"/>
                    <a:pt x="11" y="174"/>
                  </a:cubicBezTo>
                  <a:cubicBezTo>
                    <a:pt x="11" y="174"/>
                    <a:pt x="12" y="176"/>
                    <a:pt x="14" y="176"/>
                  </a:cubicBezTo>
                  <a:cubicBezTo>
                    <a:pt x="14" y="175"/>
                    <a:pt x="15" y="174"/>
                    <a:pt x="14" y="172"/>
                  </a:cubicBezTo>
                  <a:cubicBezTo>
                    <a:pt x="14" y="171"/>
                    <a:pt x="11" y="170"/>
                    <a:pt x="9" y="168"/>
                  </a:cubicBezTo>
                  <a:cubicBezTo>
                    <a:pt x="8" y="166"/>
                    <a:pt x="7" y="161"/>
                    <a:pt x="8" y="158"/>
                  </a:cubicBezTo>
                  <a:cubicBezTo>
                    <a:pt x="8" y="158"/>
                    <a:pt x="10" y="157"/>
                    <a:pt x="11" y="157"/>
                  </a:cubicBezTo>
                  <a:cubicBezTo>
                    <a:pt x="12" y="157"/>
                    <a:pt x="12" y="160"/>
                    <a:pt x="13" y="160"/>
                  </a:cubicBezTo>
                  <a:cubicBezTo>
                    <a:pt x="14" y="159"/>
                    <a:pt x="15" y="155"/>
                    <a:pt x="15" y="154"/>
                  </a:cubicBezTo>
                  <a:cubicBezTo>
                    <a:pt x="17" y="150"/>
                    <a:pt x="14" y="138"/>
                    <a:pt x="18" y="136"/>
                  </a:cubicBezTo>
                  <a:cubicBezTo>
                    <a:pt x="19" y="136"/>
                    <a:pt x="20" y="138"/>
                    <a:pt x="21" y="138"/>
                  </a:cubicBezTo>
                  <a:cubicBezTo>
                    <a:pt x="22" y="138"/>
                    <a:pt x="22" y="137"/>
                    <a:pt x="22" y="136"/>
                  </a:cubicBezTo>
                  <a:cubicBezTo>
                    <a:pt x="22" y="135"/>
                    <a:pt x="22" y="134"/>
                    <a:pt x="22" y="134"/>
                  </a:cubicBezTo>
                  <a:cubicBezTo>
                    <a:pt x="22" y="131"/>
                    <a:pt x="24" y="126"/>
                    <a:pt x="24" y="123"/>
                  </a:cubicBezTo>
                  <a:cubicBezTo>
                    <a:pt x="23" y="121"/>
                    <a:pt x="19" y="117"/>
                    <a:pt x="19" y="114"/>
                  </a:cubicBezTo>
                  <a:cubicBezTo>
                    <a:pt x="19" y="113"/>
                    <a:pt x="19" y="112"/>
                    <a:pt x="20" y="112"/>
                  </a:cubicBezTo>
                  <a:cubicBezTo>
                    <a:pt x="20" y="112"/>
                    <a:pt x="21" y="112"/>
                    <a:pt x="22" y="112"/>
                  </a:cubicBezTo>
                  <a:cubicBezTo>
                    <a:pt x="22" y="112"/>
                    <a:pt x="24" y="112"/>
                    <a:pt x="25" y="112"/>
                  </a:cubicBezTo>
                  <a:cubicBezTo>
                    <a:pt x="25" y="112"/>
                    <a:pt x="27" y="112"/>
                    <a:pt x="27" y="112"/>
                  </a:cubicBezTo>
                  <a:cubicBezTo>
                    <a:pt x="27" y="111"/>
                    <a:pt x="26" y="109"/>
                    <a:pt x="25" y="108"/>
                  </a:cubicBezTo>
                  <a:cubicBezTo>
                    <a:pt x="24" y="108"/>
                    <a:pt x="21" y="107"/>
                    <a:pt x="21" y="107"/>
                  </a:cubicBezTo>
                  <a:cubicBezTo>
                    <a:pt x="20" y="105"/>
                    <a:pt x="19" y="104"/>
                    <a:pt x="20" y="103"/>
                  </a:cubicBezTo>
                  <a:cubicBezTo>
                    <a:pt x="21" y="102"/>
                    <a:pt x="22" y="103"/>
                    <a:pt x="23" y="103"/>
                  </a:cubicBezTo>
                  <a:cubicBezTo>
                    <a:pt x="24" y="103"/>
                    <a:pt x="27" y="105"/>
                    <a:pt x="28" y="104"/>
                  </a:cubicBezTo>
                  <a:cubicBezTo>
                    <a:pt x="28" y="104"/>
                    <a:pt x="28" y="103"/>
                    <a:pt x="28" y="102"/>
                  </a:cubicBezTo>
                  <a:cubicBezTo>
                    <a:pt x="28" y="102"/>
                    <a:pt x="25" y="101"/>
                    <a:pt x="25" y="101"/>
                  </a:cubicBezTo>
                  <a:cubicBezTo>
                    <a:pt x="24" y="99"/>
                    <a:pt x="22" y="97"/>
                    <a:pt x="22" y="95"/>
                  </a:cubicBezTo>
                  <a:cubicBezTo>
                    <a:pt x="22" y="94"/>
                    <a:pt x="22" y="92"/>
                    <a:pt x="23" y="92"/>
                  </a:cubicBezTo>
                  <a:cubicBezTo>
                    <a:pt x="24" y="92"/>
                    <a:pt x="25" y="92"/>
                    <a:pt x="25" y="92"/>
                  </a:cubicBezTo>
                  <a:cubicBezTo>
                    <a:pt x="27" y="93"/>
                    <a:pt x="28" y="96"/>
                    <a:pt x="29" y="97"/>
                  </a:cubicBezTo>
                  <a:cubicBezTo>
                    <a:pt x="30" y="97"/>
                    <a:pt x="32" y="97"/>
                    <a:pt x="32" y="97"/>
                  </a:cubicBezTo>
                  <a:cubicBezTo>
                    <a:pt x="34" y="94"/>
                    <a:pt x="27" y="88"/>
                    <a:pt x="26" y="85"/>
                  </a:cubicBezTo>
                  <a:cubicBezTo>
                    <a:pt x="25" y="82"/>
                    <a:pt x="27" y="77"/>
                    <a:pt x="26" y="74"/>
                  </a:cubicBezTo>
                  <a:cubicBezTo>
                    <a:pt x="25" y="72"/>
                    <a:pt x="21" y="69"/>
                    <a:pt x="20" y="67"/>
                  </a:cubicBezTo>
                  <a:cubicBezTo>
                    <a:pt x="20" y="67"/>
                    <a:pt x="21" y="65"/>
                    <a:pt x="21" y="65"/>
                  </a:cubicBezTo>
                  <a:cubicBezTo>
                    <a:pt x="22" y="64"/>
                    <a:pt x="24" y="65"/>
                    <a:pt x="24" y="64"/>
                  </a:cubicBezTo>
                  <a:cubicBezTo>
                    <a:pt x="25" y="64"/>
                    <a:pt x="25" y="62"/>
                    <a:pt x="24" y="62"/>
                  </a:cubicBezTo>
                  <a:cubicBezTo>
                    <a:pt x="24" y="61"/>
                    <a:pt x="22" y="61"/>
                    <a:pt x="22" y="60"/>
                  </a:cubicBezTo>
                  <a:cubicBezTo>
                    <a:pt x="21" y="58"/>
                    <a:pt x="21" y="52"/>
                    <a:pt x="20" y="51"/>
                  </a:cubicBezTo>
                  <a:cubicBezTo>
                    <a:pt x="19" y="50"/>
                    <a:pt x="17" y="49"/>
                    <a:pt x="17" y="48"/>
                  </a:cubicBezTo>
                  <a:cubicBezTo>
                    <a:pt x="15" y="48"/>
                    <a:pt x="13" y="46"/>
                    <a:pt x="13" y="46"/>
                  </a:cubicBezTo>
                  <a:cubicBezTo>
                    <a:pt x="15" y="46"/>
                    <a:pt x="17" y="45"/>
                    <a:pt x="18" y="45"/>
                  </a:cubicBezTo>
                  <a:cubicBezTo>
                    <a:pt x="19" y="44"/>
                    <a:pt x="21" y="41"/>
                    <a:pt x="22" y="40"/>
                  </a:cubicBezTo>
                  <a:cubicBezTo>
                    <a:pt x="23" y="39"/>
                    <a:pt x="27" y="36"/>
                    <a:pt x="28" y="36"/>
                  </a:cubicBezTo>
                  <a:cubicBezTo>
                    <a:pt x="29" y="36"/>
                    <a:pt x="32" y="38"/>
                    <a:pt x="34" y="38"/>
                  </a:cubicBezTo>
                  <a:cubicBezTo>
                    <a:pt x="36" y="38"/>
                    <a:pt x="39" y="37"/>
                    <a:pt x="41" y="38"/>
                  </a:cubicBezTo>
                  <a:cubicBezTo>
                    <a:pt x="44" y="38"/>
                    <a:pt x="48" y="40"/>
                    <a:pt x="50" y="41"/>
                  </a:cubicBezTo>
                  <a:cubicBezTo>
                    <a:pt x="52" y="41"/>
                    <a:pt x="54" y="43"/>
                    <a:pt x="56" y="43"/>
                  </a:cubicBezTo>
                  <a:cubicBezTo>
                    <a:pt x="58" y="43"/>
                    <a:pt x="61" y="40"/>
                    <a:pt x="62" y="38"/>
                  </a:cubicBezTo>
                  <a:cubicBezTo>
                    <a:pt x="64" y="37"/>
                    <a:pt x="67" y="34"/>
                    <a:pt x="68" y="33"/>
                  </a:cubicBezTo>
                  <a:cubicBezTo>
                    <a:pt x="69" y="31"/>
                    <a:pt x="73" y="29"/>
                    <a:pt x="75" y="28"/>
                  </a:cubicBezTo>
                  <a:cubicBezTo>
                    <a:pt x="77" y="26"/>
                    <a:pt x="79" y="24"/>
                    <a:pt x="81" y="22"/>
                  </a:cubicBezTo>
                  <a:cubicBezTo>
                    <a:pt x="82" y="21"/>
                    <a:pt x="83" y="18"/>
                    <a:pt x="84" y="18"/>
                  </a:cubicBezTo>
                  <a:cubicBezTo>
                    <a:pt x="84" y="16"/>
                    <a:pt x="86" y="15"/>
                    <a:pt x="87" y="14"/>
                  </a:cubicBezTo>
                  <a:cubicBezTo>
                    <a:pt x="88" y="13"/>
                    <a:pt x="90" y="12"/>
                    <a:pt x="91" y="11"/>
                  </a:cubicBezTo>
                  <a:cubicBezTo>
                    <a:pt x="91" y="9"/>
                    <a:pt x="91" y="6"/>
                    <a:pt x="92" y="4"/>
                  </a:cubicBezTo>
                  <a:cubicBezTo>
                    <a:pt x="92" y="4"/>
                    <a:pt x="94" y="2"/>
                    <a:pt x="95" y="2"/>
                  </a:cubicBezTo>
                  <a:cubicBezTo>
                    <a:pt x="96" y="2"/>
                    <a:pt x="98" y="4"/>
                    <a:pt x="98" y="4"/>
                  </a:cubicBezTo>
                  <a:cubicBezTo>
                    <a:pt x="99" y="5"/>
                    <a:pt x="101" y="6"/>
                    <a:pt x="102" y="6"/>
                  </a:cubicBezTo>
                  <a:cubicBezTo>
                    <a:pt x="104" y="8"/>
                    <a:pt x="109" y="8"/>
                    <a:pt x="111" y="8"/>
                  </a:cubicBezTo>
                  <a:cubicBezTo>
                    <a:pt x="112" y="8"/>
                    <a:pt x="115" y="7"/>
                    <a:pt x="116" y="6"/>
                  </a:cubicBezTo>
                  <a:cubicBezTo>
                    <a:pt x="118" y="6"/>
                    <a:pt x="122" y="3"/>
                    <a:pt x="124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119"/>
            <p:cNvSpPr>
              <a:spLocks/>
            </p:cNvSpPr>
            <p:nvPr/>
          </p:nvSpPr>
          <p:spPr bwMode="auto">
            <a:xfrm>
              <a:off x="1241" y="3624"/>
              <a:ext cx="12" cy="17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1 h 7"/>
                <a:gd name="T4" fmla="*/ 5 w 5"/>
                <a:gd name="T5" fmla="*/ 4 h 7"/>
                <a:gd name="T6" fmla="*/ 4 w 5"/>
                <a:gd name="T7" fmla="*/ 6 h 7"/>
                <a:gd name="T8" fmla="*/ 1 w 5"/>
                <a:gd name="T9" fmla="*/ 6 h 7"/>
                <a:gd name="T10" fmla="*/ 0 w 5"/>
                <a:gd name="T11" fmla="*/ 3 h 7"/>
                <a:gd name="T12" fmla="*/ 1 w 5"/>
                <a:gd name="T13" fmla="*/ 2 h 7"/>
                <a:gd name="T14" fmla="*/ 2 w 5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3" y="0"/>
                    <a:pt x="4" y="1"/>
                    <a:pt x="5" y="1"/>
                  </a:cubicBezTo>
                  <a:cubicBezTo>
                    <a:pt x="5" y="2"/>
                    <a:pt x="5" y="4"/>
                    <a:pt x="5" y="4"/>
                  </a:cubicBezTo>
                  <a:cubicBezTo>
                    <a:pt x="5" y="5"/>
                    <a:pt x="4" y="6"/>
                    <a:pt x="4" y="6"/>
                  </a:cubicBezTo>
                  <a:cubicBezTo>
                    <a:pt x="3" y="6"/>
                    <a:pt x="2" y="7"/>
                    <a:pt x="1" y="6"/>
                  </a:cubicBezTo>
                  <a:cubicBezTo>
                    <a:pt x="1" y="6"/>
                    <a:pt x="0" y="4"/>
                    <a:pt x="0" y="3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120"/>
            <p:cNvSpPr>
              <a:spLocks/>
            </p:cNvSpPr>
            <p:nvPr/>
          </p:nvSpPr>
          <p:spPr bwMode="auto">
            <a:xfrm>
              <a:off x="1241" y="3624"/>
              <a:ext cx="12" cy="17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1 h 7"/>
                <a:gd name="T4" fmla="*/ 5 w 5"/>
                <a:gd name="T5" fmla="*/ 4 h 7"/>
                <a:gd name="T6" fmla="*/ 4 w 5"/>
                <a:gd name="T7" fmla="*/ 6 h 7"/>
                <a:gd name="T8" fmla="*/ 1 w 5"/>
                <a:gd name="T9" fmla="*/ 6 h 7"/>
                <a:gd name="T10" fmla="*/ 0 w 5"/>
                <a:gd name="T11" fmla="*/ 3 h 7"/>
                <a:gd name="T12" fmla="*/ 1 w 5"/>
                <a:gd name="T13" fmla="*/ 2 h 7"/>
                <a:gd name="T14" fmla="*/ 2 w 5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3" y="0"/>
                    <a:pt x="4" y="1"/>
                    <a:pt x="5" y="1"/>
                  </a:cubicBezTo>
                  <a:cubicBezTo>
                    <a:pt x="5" y="2"/>
                    <a:pt x="5" y="4"/>
                    <a:pt x="5" y="4"/>
                  </a:cubicBezTo>
                  <a:cubicBezTo>
                    <a:pt x="5" y="5"/>
                    <a:pt x="4" y="6"/>
                    <a:pt x="4" y="6"/>
                  </a:cubicBezTo>
                  <a:cubicBezTo>
                    <a:pt x="3" y="6"/>
                    <a:pt x="2" y="7"/>
                    <a:pt x="1" y="6"/>
                  </a:cubicBezTo>
                  <a:cubicBezTo>
                    <a:pt x="1" y="6"/>
                    <a:pt x="0" y="4"/>
                    <a:pt x="0" y="3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121"/>
            <p:cNvSpPr>
              <a:spLocks/>
            </p:cNvSpPr>
            <p:nvPr/>
          </p:nvSpPr>
          <p:spPr bwMode="auto">
            <a:xfrm>
              <a:off x="1182" y="3823"/>
              <a:ext cx="23" cy="36"/>
            </a:xfrm>
            <a:custGeom>
              <a:avLst/>
              <a:gdLst>
                <a:gd name="T0" fmla="*/ 5 w 10"/>
                <a:gd name="T1" fmla="*/ 1 h 15"/>
                <a:gd name="T2" fmla="*/ 10 w 10"/>
                <a:gd name="T3" fmla="*/ 7 h 15"/>
                <a:gd name="T4" fmla="*/ 7 w 10"/>
                <a:gd name="T5" fmla="*/ 14 h 15"/>
                <a:gd name="T6" fmla="*/ 4 w 10"/>
                <a:gd name="T7" fmla="*/ 14 h 15"/>
                <a:gd name="T8" fmla="*/ 3 w 10"/>
                <a:gd name="T9" fmla="*/ 1 h 15"/>
                <a:gd name="T10" fmla="*/ 5 w 10"/>
                <a:gd name="T11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5">
                  <a:moveTo>
                    <a:pt x="5" y="1"/>
                  </a:moveTo>
                  <a:cubicBezTo>
                    <a:pt x="7" y="1"/>
                    <a:pt x="10" y="5"/>
                    <a:pt x="10" y="7"/>
                  </a:cubicBezTo>
                  <a:cubicBezTo>
                    <a:pt x="10" y="9"/>
                    <a:pt x="9" y="13"/>
                    <a:pt x="7" y="14"/>
                  </a:cubicBezTo>
                  <a:cubicBezTo>
                    <a:pt x="7" y="15"/>
                    <a:pt x="4" y="14"/>
                    <a:pt x="4" y="14"/>
                  </a:cubicBezTo>
                  <a:cubicBezTo>
                    <a:pt x="1" y="11"/>
                    <a:pt x="0" y="3"/>
                    <a:pt x="3" y="1"/>
                  </a:cubicBezTo>
                  <a:cubicBezTo>
                    <a:pt x="3" y="0"/>
                    <a:pt x="4" y="0"/>
                    <a:pt x="5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122"/>
            <p:cNvSpPr>
              <a:spLocks/>
            </p:cNvSpPr>
            <p:nvPr/>
          </p:nvSpPr>
          <p:spPr bwMode="auto">
            <a:xfrm>
              <a:off x="1182" y="3823"/>
              <a:ext cx="23" cy="36"/>
            </a:xfrm>
            <a:custGeom>
              <a:avLst/>
              <a:gdLst>
                <a:gd name="T0" fmla="*/ 5 w 10"/>
                <a:gd name="T1" fmla="*/ 1 h 15"/>
                <a:gd name="T2" fmla="*/ 10 w 10"/>
                <a:gd name="T3" fmla="*/ 7 h 15"/>
                <a:gd name="T4" fmla="*/ 7 w 10"/>
                <a:gd name="T5" fmla="*/ 14 h 15"/>
                <a:gd name="T6" fmla="*/ 4 w 10"/>
                <a:gd name="T7" fmla="*/ 14 h 15"/>
                <a:gd name="T8" fmla="*/ 3 w 10"/>
                <a:gd name="T9" fmla="*/ 1 h 15"/>
                <a:gd name="T10" fmla="*/ 5 w 10"/>
                <a:gd name="T11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5">
                  <a:moveTo>
                    <a:pt x="5" y="1"/>
                  </a:moveTo>
                  <a:cubicBezTo>
                    <a:pt x="7" y="1"/>
                    <a:pt x="10" y="5"/>
                    <a:pt x="10" y="7"/>
                  </a:cubicBezTo>
                  <a:cubicBezTo>
                    <a:pt x="10" y="9"/>
                    <a:pt x="9" y="13"/>
                    <a:pt x="7" y="14"/>
                  </a:cubicBezTo>
                  <a:cubicBezTo>
                    <a:pt x="7" y="15"/>
                    <a:pt x="4" y="14"/>
                    <a:pt x="4" y="14"/>
                  </a:cubicBezTo>
                  <a:cubicBezTo>
                    <a:pt x="1" y="11"/>
                    <a:pt x="0" y="3"/>
                    <a:pt x="3" y="1"/>
                  </a:cubicBezTo>
                  <a:cubicBezTo>
                    <a:pt x="3" y="0"/>
                    <a:pt x="4" y="0"/>
                    <a:pt x="5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123"/>
            <p:cNvSpPr>
              <a:spLocks/>
            </p:cNvSpPr>
            <p:nvPr/>
          </p:nvSpPr>
          <p:spPr bwMode="auto">
            <a:xfrm>
              <a:off x="1165" y="3840"/>
              <a:ext cx="17" cy="28"/>
            </a:xfrm>
            <a:custGeom>
              <a:avLst/>
              <a:gdLst>
                <a:gd name="T0" fmla="*/ 4 w 7"/>
                <a:gd name="T1" fmla="*/ 1 h 12"/>
                <a:gd name="T2" fmla="*/ 7 w 7"/>
                <a:gd name="T3" fmla="*/ 6 h 12"/>
                <a:gd name="T4" fmla="*/ 6 w 7"/>
                <a:gd name="T5" fmla="*/ 10 h 12"/>
                <a:gd name="T6" fmla="*/ 3 w 7"/>
                <a:gd name="T7" fmla="*/ 12 h 12"/>
                <a:gd name="T8" fmla="*/ 0 w 7"/>
                <a:gd name="T9" fmla="*/ 6 h 12"/>
                <a:gd name="T10" fmla="*/ 1 w 7"/>
                <a:gd name="T11" fmla="*/ 3 h 12"/>
                <a:gd name="T12" fmla="*/ 4 w 7"/>
                <a:gd name="T1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2">
                  <a:moveTo>
                    <a:pt x="4" y="1"/>
                  </a:moveTo>
                  <a:cubicBezTo>
                    <a:pt x="5" y="1"/>
                    <a:pt x="7" y="4"/>
                    <a:pt x="7" y="6"/>
                  </a:cubicBezTo>
                  <a:cubicBezTo>
                    <a:pt x="7" y="7"/>
                    <a:pt x="7" y="9"/>
                    <a:pt x="6" y="10"/>
                  </a:cubicBezTo>
                  <a:cubicBezTo>
                    <a:pt x="5" y="11"/>
                    <a:pt x="4" y="12"/>
                    <a:pt x="3" y="12"/>
                  </a:cubicBezTo>
                  <a:cubicBezTo>
                    <a:pt x="1" y="11"/>
                    <a:pt x="0" y="8"/>
                    <a:pt x="0" y="6"/>
                  </a:cubicBezTo>
                  <a:cubicBezTo>
                    <a:pt x="0" y="6"/>
                    <a:pt x="0" y="4"/>
                    <a:pt x="1" y="3"/>
                  </a:cubicBezTo>
                  <a:cubicBezTo>
                    <a:pt x="1" y="2"/>
                    <a:pt x="2" y="0"/>
                    <a:pt x="4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124"/>
            <p:cNvSpPr>
              <a:spLocks/>
            </p:cNvSpPr>
            <p:nvPr/>
          </p:nvSpPr>
          <p:spPr bwMode="auto">
            <a:xfrm>
              <a:off x="1165" y="3840"/>
              <a:ext cx="17" cy="28"/>
            </a:xfrm>
            <a:custGeom>
              <a:avLst/>
              <a:gdLst>
                <a:gd name="T0" fmla="*/ 4 w 7"/>
                <a:gd name="T1" fmla="*/ 1 h 12"/>
                <a:gd name="T2" fmla="*/ 7 w 7"/>
                <a:gd name="T3" fmla="*/ 6 h 12"/>
                <a:gd name="T4" fmla="*/ 6 w 7"/>
                <a:gd name="T5" fmla="*/ 10 h 12"/>
                <a:gd name="T6" fmla="*/ 3 w 7"/>
                <a:gd name="T7" fmla="*/ 12 h 12"/>
                <a:gd name="T8" fmla="*/ 0 w 7"/>
                <a:gd name="T9" fmla="*/ 6 h 12"/>
                <a:gd name="T10" fmla="*/ 1 w 7"/>
                <a:gd name="T11" fmla="*/ 3 h 12"/>
                <a:gd name="T12" fmla="*/ 4 w 7"/>
                <a:gd name="T1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2">
                  <a:moveTo>
                    <a:pt x="4" y="1"/>
                  </a:moveTo>
                  <a:cubicBezTo>
                    <a:pt x="5" y="1"/>
                    <a:pt x="7" y="4"/>
                    <a:pt x="7" y="6"/>
                  </a:cubicBezTo>
                  <a:cubicBezTo>
                    <a:pt x="7" y="7"/>
                    <a:pt x="7" y="9"/>
                    <a:pt x="6" y="10"/>
                  </a:cubicBezTo>
                  <a:cubicBezTo>
                    <a:pt x="5" y="11"/>
                    <a:pt x="4" y="12"/>
                    <a:pt x="3" y="12"/>
                  </a:cubicBezTo>
                  <a:cubicBezTo>
                    <a:pt x="1" y="11"/>
                    <a:pt x="0" y="8"/>
                    <a:pt x="0" y="6"/>
                  </a:cubicBezTo>
                  <a:cubicBezTo>
                    <a:pt x="0" y="6"/>
                    <a:pt x="0" y="4"/>
                    <a:pt x="1" y="3"/>
                  </a:cubicBezTo>
                  <a:cubicBezTo>
                    <a:pt x="1" y="2"/>
                    <a:pt x="2" y="0"/>
                    <a:pt x="4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125"/>
            <p:cNvSpPr>
              <a:spLocks/>
            </p:cNvSpPr>
            <p:nvPr/>
          </p:nvSpPr>
          <p:spPr bwMode="auto">
            <a:xfrm>
              <a:off x="1179" y="3861"/>
              <a:ext cx="19" cy="28"/>
            </a:xfrm>
            <a:custGeom>
              <a:avLst/>
              <a:gdLst>
                <a:gd name="T0" fmla="*/ 5 w 8"/>
                <a:gd name="T1" fmla="*/ 0 h 12"/>
                <a:gd name="T2" fmla="*/ 8 w 8"/>
                <a:gd name="T3" fmla="*/ 4 h 12"/>
                <a:gd name="T4" fmla="*/ 7 w 8"/>
                <a:gd name="T5" fmla="*/ 10 h 12"/>
                <a:gd name="T6" fmla="*/ 5 w 8"/>
                <a:gd name="T7" fmla="*/ 12 h 12"/>
                <a:gd name="T8" fmla="*/ 3 w 8"/>
                <a:gd name="T9" fmla="*/ 10 h 12"/>
                <a:gd name="T10" fmla="*/ 1 w 8"/>
                <a:gd name="T11" fmla="*/ 4 h 12"/>
                <a:gd name="T12" fmla="*/ 5 w 8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">
                  <a:moveTo>
                    <a:pt x="5" y="0"/>
                  </a:moveTo>
                  <a:cubicBezTo>
                    <a:pt x="6" y="1"/>
                    <a:pt x="8" y="2"/>
                    <a:pt x="8" y="4"/>
                  </a:cubicBezTo>
                  <a:cubicBezTo>
                    <a:pt x="8" y="5"/>
                    <a:pt x="8" y="8"/>
                    <a:pt x="7" y="10"/>
                  </a:cubicBezTo>
                  <a:cubicBezTo>
                    <a:pt x="7" y="10"/>
                    <a:pt x="5" y="11"/>
                    <a:pt x="5" y="12"/>
                  </a:cubicBezTo>
                  <a:cubicBezTo>
                    <a:pt x="4" y="12"/>
                    <a:pt x="3" y="11"/>
                    <a:pt x="3" y="10"/>
                  </a:cubicBezTo>
                  <a:cubicBezTo>
                    <a:pt x="1" y="9"/>
                    <a:pt x="0" y="6"/>
                    <a:pt x="1" y="4"/>
                  </a:cubicBezTo>
                  <a:cubicBezTo>
                    <a:pt x="1" y="3"/>
                    <a:pt x="4" y="0"/>
                    <a:pt x="5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126"/>
            <p:cNvSpPr>
              <a:spLocks/>
            </p:cNvSpPr>
            <p:nvPr/>
          </p:nvSpPr>
          <p:spPr bwMode="auto">
            <a:xfrm>
              <a:off x="1179" y="3861"/>
              <a:ext cx="19" cy="28"/>
            </a:xfrm>
            <a:custGeom>
              <a:avLst/>
              <a:gdLst>
                <a:gd name="T0" fmla="*/ 5 w 8"/>
                <a:gd name="T1" fmla="*/ 0 h 12"/>
                <a:gd name="T2" fmla="*/ 8 w 8"/>
                <a:gd name="T3" fmla="*/ 4 h 12"/>
                <a:gd name="T4" fmla="*/ 7 w 8"/>
                <a:gd name="T5" fmla="*/ 10 h 12"/>
                <a:gd name="T6" fmla="*/ 5 w 8"/>
                <a:gd name="T7" fmla="*/ 12 h 12"/>
                <a:gd name="T8" fmla="*/ 3 w 8"/>
                <a:gd name="T9" fmla="*/ 10 h 12"/>
                <a:gd name="T10" fmla="*/ 1 w 8"/>
                <a:gd name="T11" fmla="*/ 4 h 12"/>
                <a:gd name="T12" fmla="*/ 5 w 8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">
                  <a:moveTo>
                    <a:pt x="5" y="0"/>
                  </a:moveTo>
                  <a:cubicBezTo>
                    <a:pt x="6" y="1"/>
                    <a:pt x="8" y="2"/>
                    <a:pt x="8" y="4"/>
                  </a:cubicBezTo>
                  <a:cubicBezTo>
                    <a:pt x="8" y="5"/>
                    <a:pt x="8" y="8"/>
                    <a:pt x="7" y="10"/>
                  </a:cubicBezTo>
                  <a:cubicBezTo>
                    <a:pt x="7" y="10"/>
                    <a:pt x="5" y="11"/>
                    <a:pt x="5" y="12"/>
                  </a:cubicBezTo>
                  <a:cubicBezTo>
                    <a:pt x="4" y="12"/>
                    <a:pt x="3" y="11"/>
                    <a:pt x="3" y="10"/>
                  </a:cubicBezTo>
                  <a:cubicBezTo>
                    <a:pt x="1" y="9"/>
                    <a:pt x="0" y="6"/>
                    <a:pt x="1" y="4"/>
                  </a:cubicBezTo>
                  <a:cubicBezTo>
                    <a:pt x="1" y="3"/>
                    <a:pt x="4" y="0"/>
                    <a:pt x="5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127"/>
            <p:cNvSpPr>
              <a:spLocks/>
            </p:cNvSpPr>
            <p:nvPr/>
          </p:nvSpPr>
          <p:spPr bwMode="auto">
            <a:xfrm>
              <a:off x="1125" y="3915"/>
              <a:ext cx="11" cy="22"/>
            </a:xfrm>
            <a:custGeom>
              <a:avLst/>
              <a:gdLst>
                <a:gd name="T0" fmla="*/ 1 w 5"/>
                <a:gd name="T1" fmla="*/ 1 h 9"/>
                <a:gd name="T2" fmla="*/ 4 w 5"/>
                <a:gd name="T3" fmla="*/ 1 h 9"/>
                <a:gd name="T4" fmla="*/ 4 w 5"/>
                <a:gd name="T5" fmla="*/ 3 h 9"/>
                <a:gd name="T6" fmla="*/ 4 w 5"/>
                <a:gd name="T7" fmla="*/ 5 h 9"/>
                <a:gd name="T8" fmla="*/ 5 w 5"/>
                <a:gd name="T9" fmla="*/ 7 h 9"/>
                <a:gd name="T10" fmla="*/ 1 w 5"/>
                <a:gd name="T11" fmla="*/ 8 h 9"/>
                <a:gd name="T12" fmla="*/ 0 w 5"/>
                <a:gd name="T13" fmla="*/ 3 h 9"/>
                <a:gd name="T14" fmla="*/ 1 w 5"/>
                <a:gd name="T1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9">
                  <a:moveTo>
                    <a:pt x="1" y="1"/>
                  </a:moveTo>
                  <a:cubicBezTo>
                    <a:pt x="1" y="0"/>
                    <a:pt x="3" y="1"/>
                    <a:pt x="4" y="1"/>
                  </a:cubicBezTo>
                  <a:cubicBezTo>
                    <a:pt x="4" y="1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5" y="7"/>
                    <a:pt x="5" y="7"/>
                  </a:cubicBezTo>
                  <a:cubicBezTo>
                    <a:pt x="4" y="9"/>
                    <a:pt x="2" y="9"/>
                    <a:pt x="1" y="8"/>
                  </a:cubicBezTo>
                  <a:cubicBezTo>
                    <a:pt x="0" y="7"/>
                    <a:pt x="0" y="4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128"/>
            <p:cNvSpPr>
              <a:spLocks/>
            </p:cNvSpPr>
            <p:nvPr/>
          </p:nvSpPr>
          <p:spPr bwMode="auto">
            <a:xfrm>
              <a:off x="1125" y="3915"/>
              <a:ext cx="11" cy="22"/>
            </a:xfrm>
            <a:custGeom>
              <a:avLst/>
              <a:gdLst>
                <a:gd name="T0" fmla="*/ 1 w 5"/>
                <a:gd name="T1" fmla="*/ 1 h 9"/>
                <a:gd name="T2" fmla="*/ 4 w 5"/>
                <a:gd name="T3" fmla="*/ 1 h 9"/>
                <a:gd name="T4" fmla="*/ 4 w 5"/>
                <a:gd name="T5" fmla="*/ 3 h 9"/>
                <a:gd name="T6" fmla="*/ 4 w 5"/>
                <a:gd name="T7" fmla="*/ 5 h 9"/>
                <a:gd name="T8" fmla="*/ 5 w 5"/>
                <a:gd name="T9" fmla="*/ 7 h 9"/>
                <a:gd name="T10" fmla="*/ 1 w 5"/>
                <a:gd name="T11" fmla="*/ 8 h 9"/>
                <a:gd name="T12" fmla="*/ 0 w 5"/>
                <a:gd name="T13" fmla="*/ 3 h 9"/>
                <a:gd name="T14" fmla="*/ 1 w 5"/>
                <a:gd name="T1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9">
                  <a:moveTo>
                    <a:pt x="1" y="1"/>
                  </a:moveTo>
                  <a:cubicBezTo>
                    <a:pt x="1" y="0"/>
                    <a:pt x="3" y="1"/>
                    <a:pt x="4" y="1"/>
                  </a:cubicBezTo>
                  <a:cubicBezTo>
                    <a:pt x="4" y="1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5" y="7"/>
                    <a:pt x="5" y="7"/>
                  </a:cubicBezTo>
                  <a:cubicBezTo>
                    <a:pt x="4" y="9"/>
                    <a:pt x="2" y="9"/>
                    <a:pt x="1" y="8"/>
                  </a:cubicBezTo>
                  <a:cubicBezTo>
                    <a:pt x="0" y="7"/>
                    <a:pt x="0" y="4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129"/>
            <p:cNvSpPr>
              <a:spLocks/>
            </p:cNvSpPr>
            <p:nvPr/>
          </p:nvSpPr>
          <p:spPr bwMode="auto">
            <a:xfrm>
              <a:off x="1253" y="3482"/>
              <a:ext cx="23" cy="29"/>
            </a:xfrm>
            <a:custGeom>
              <a:avLst/>
              <a:gdLst>
                <a:gd name="T0" fmla="*/ 3 w 10"/>
                <a:gd name="T1" fmla="*/ 1 h 12"/>
                <a:gd name="T2" fmla="*/ 5 w 10"/>
                <a:gd name="T3" fmla="*/ 1 h 12"/>
                <a:gd name="T4" fmla="*/ 9 w 10"/>
                <a:gd name="T5" fmla="*/ 9 h 12"/>
                <a:gd name="T6" fmla="*/ 8 w 10"/>
                <a:gd name="T7" fmla="*/ 11 h 12"/>
                <a:gd name="T8" fmla="*/ 3 w 10"/>
                <a:gd name="T9" fmla="*/ 11 h 12"/>
                <a:gd name="T10" fmla="*/ 0 w 10"/>
                <a:gd name="T11" fmla="*/ 8 h 12"/>
                <a:gd name="T12" fmla="*/ 3 w 10"/>
                <a:gd name="T13" fmla="*/ 7 h 12"/>
                <a:gd name="T14" fmla="*/ 3 w 10"/>
                <a:gd name="T1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2">
                  <a:moveTo>
                    <a:pt x="3" y="1"/>
                  </a:moveTo>
                  <a:cubicBezTo>
                    <a:pt x="3" y="0"/>
                    <a:pt x="5" y="1"/>
                    <a:pt x="5" y="1"/>
                  </a:cubicBezTo>
                  <a:cubicBezTo>
                    <a:pt x="7" y="3"/>
                    <a:pt x="10" y="7"/>
                    <a:pt x="9" y="9"/>
                  </a:cubicBezTo>
                  <a:cubicBezTo>
                    <a:pt x="9" y="9"/>
                    <a:pt x="8" y="10"/>
                    <a:pt x="8" y="11"/>
                  </a:cubicBezTo>
                  <a:cubicBezTo>
                    <a:pt x="7" y="12"/>
                    <a:pt x="5" y="12"/>
                    <a:pt x="3" y="11"/>
                  </a:cubicBezTo>
                  <a:cubicBezTo>
                    <a:pt x="3" y="11"/>
                    <a:pt x="0" y="9"/>
                    <a:pt x="0" y="8"/>
                  </a:cubicBezTo>
                  <a:cubicBezTo>
                    <a:pt x="1" y="7"/>
                    <a:pt x="3" y="7"/>
                    <a:pt x="3" y="7"/>
                  </a:cubicBezTo>
                  <a:cubicBezTo>
                    <a:pt x="4" y="5"/>
                    <a:pt x="2" y="1"/>
                    <a:pt x="3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130"/>
            <p:cNvSpPr>
              <a:spLocks/>
            </p:cNvSpPr>
            <p:nvPr/>
          </p:nvSpPr>
          <p:spPr bwMode="auto">
            <a:xfrm>
              <a:off x="1253" y="3482"/>
              <a:ext cx="23" cy="29"/>
            </a:xfrm>
            <a:custGeom>
              <a:avLst/>
              <a:gdLst>
                <a:gd name="T0" fmla="*/ 3 w 10"/>
                <a:gd name="T1" fmla="*/ 1 h 12"/>
                <a:gd name="T2" fmla="*/ 5 w 10"/>
                <a:gd name="T3" fmla="*/ 1 h 12"/>
                <a:gd name="T4" fmla="*/ 9 w 10"/>
                <a:gd name="T5" fmla="*/ 9 h 12"/>
                <a:gd name="T6" fmla="*/ 8 w 10"/>
                <a:gd name="T7" fmla="*/ 11 h 12"/>
                <a:gd name="T8" fmla="*/ 3 w 10"/>
                <a:gd name="T9" fmla="*/ 11 h 12"/>
                <a:gd name="T10" fmla="*/ 0 w 10"/>
                <a:gd name="T11" fmla="*/ 8 h 12"/>
                <a:gd name="T12" fmla="*/ 3 w 10"/>
                <a:gd name="T13" fmla="*/ 7 h 12"/>
                <a:gd name="T14" fmla="*/ 3 w 10"/>
                <a:gd name="T1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2">
                  <a:moveTo>
                    <a:pt x="3" y="1"/>
                  </a:moveTo>
                  <a:cubicBezTo>
                    <a:pt x="3" y="0"/>
                    <a:pt x="5" y="1"/>
                    <a:pt x="5" y="1"/>
                  </a:cubicBezTo>
                  <a:cubicBezTo>
                    <a:pt x="7" y="3"/>
                    <a:pt x="10" y="7"/>
                    <a:pt x="9" y="9"/>
                  </a:cubicBezTo>
                  <a:cubicBezTo>
                    <a:pt x="9" y="9"/>
                    <a:pt x="8" y="10"/>
                    <a:pt x="8" y="11"/>
                  </a:cubicBezTo>
                  <a:cubicBezTo>
                    <a:pt x="7" y="12"/>
                    <a:pt x="5" y="12"/>
                    <a:pt x="3" y="11"/>
                  </a:cubicBezTo>
                  <a:cubicBezTo>
                    <a:pt x="3" y="11"/>
                    <a:pt x="0" y="9"/>
                    <a:pt x="0" y="8"/>
                  </a:cubicBezTo>
                  <a:cubicBezTo>
                    <a:pt x="1" y="7"/>
                    <a:pt x="3" y="7"/>
                    <a:pt x="3" y="7"/>
                  </a:cubicBezTo>
                  <a:cubicBezTo>
                    <a:pt x="4" y="5"/>
                    <a:pt x="2" y="1"/>
                    <a:pt x="3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131"/>
            <p:cNvSpPr>
              <a:spLocks/>
            </p:cNvSpPr>
            <p:nvPr/>
          </p:nvSpPr>
          <p:spPr bwMode="auto">
            <a:xfrm>
              <a:off x="1215" y="3816"/>
              <a:ext cx="19" cy="28"/>
            </a:xfrm>
            <a:custGeom>
              <a:avLst/>
              <a:gdLst>
                <a:gd name="T0" fmla="*/ 2 w 8"/>
                <a:gd name="T1" fmla="*/ 0 h 12"/>
                <a:gd name="T2" fmla="*/ 8 w 8"/>
                <a:gd name="T3" fmla="*/ 8 h 12"/>
                <a:gd name="T4" fmla="*/ 8 w 8"/>
                <a:gd name="T5" fmla="*/ 12 h 12"/>
                <a:gd name="T6" fmla="*/ 4 w 8"/>
                <a:gd name="T7" fmla="*/ 12 h 12"/>
                <a:gd name="T8" fmla="*/ 2 w 8"/>
                <a:gd name="T9" fmla="*/ 9 h 12"/>
                <a:gd name="T10" fmla="*/ 0 w 8"/>
                <a:gd name="T11" fmla="*/ 2 h 12"/>
                <a:gd name="T12" fmla="*/ 2 w 8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">
                  <a:moveTo>
                    <a:pt x="2" y="0"/>
                  </a:moveTo>
                  <a:cubicBezTo>
                    <a:pt x="5" y="0"/>
                    <a:pt x="7" y="6"/>
                    <a:pt x="8" y="8"/>
                  </a:cubicBezTo>
                  <a:cubicBezTo>
                    <a:pt x="8" y="9"/>
                    <a:pt x="8" y="11"/>
                    <a:pt x="8" y="12"/>
                  </a:cubicBezTo>
                  <a:cubicBezTo>
                    <a:pt x="7" y="12"/>
                    <a:pt x="5" y="12"/>
                    <a:pt x="4" y="12"/>
                  </a:cubicBezTo>
                  <a:cubicBezTo>
                    <a:pt x="3" y="12"/>
                    <a:pt x="2" y="10"/>
                    <a:pt x="2" y="9"/>
                  </a:cubicBezTo>
                  <a:cubicBezTo>
                    <a:pt x="1" y="8"/>
                    <a:pt x="0" y="3"/>
                    <a:pt x="0" y="2"/>
                  </a:cubicBezTo>
                  <a:cubicBezTo>
                    <a:pt x="0" y="1"/>
                    <a:pt x="2" y="0"/>
                    <a:pt x="2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132"/>
            <p:cNvSpPr>
              <a:spLocks/>
            </p:cNvSpPr>
            <p:nvPr/>
          </p:nvSpPr>
          <p:spPr bwMode="auto">
            <a:xfrm>
              <a:off x="1215" y="3816"/>
              <a:ext cx="19" cy="28"/>
            </a:xfrm>
            <a:custGeom>
              <a:avLst/>
              <a:gdLst>
                <a:gd name="T0" fmla="*/ 2 w 8"/>
                <a:gd name="T1" fmla="*/ 0 h 12"/>
                <a:gd name="T2" fmla="*/ 8 w 8"/>
                <a:gd name="T3" fmla="*/ 8 h 12"/>
                <a:gd name="T4" fmla="*/ 8 w 8"/>
                <a:gd name="T5" fmla="*/ 12 h 12"/>
                <a:gd name="T6" fmla="*/ 4 w 8"/>
                <a:gd name="T7" fmla="*/ 12 h 12"/>
                <a:gd name="T8" fmla="*/ 2 w 8"/>
                <a:gd name="T9" fmla="*/ 9 h 12"/>
                <a:gd name="T10" fmla="*/ 0 w 8"/>
                <a:gd name="T11" fmla="*/ 2 h 12"/>
                <a:gd name="T12" fmla="*/ 2 w 8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">
                  <a:moveTo>
                    <a:pt x="2" y="0"/>
                  </a:moveTo>
                  <a:cubicBezTo>
                    <a:pt x="5" y="0"/>
                    <a:pt x="7" y="6"/>
                    <a:pt x="8" y="8"/>
                  </a:cubicBezTo>
                  <a:cubicBezTo>
                    <a:pt x="8" y="9"/>
                    <a:pt x="8" y="11"/>
                    <a:pt x="8" y="12"/>
                  </a:cubicBezTo>
                  <a:cubicBezTo>
                    <a:pt x="7" y="12"/>
                    <a:pt x="5" y="12"/>
                    <a:pt x="4" y="12"/>
                  </a:cubicBezTo>
                  <a:cubicBezTo>
                    <a:pt x="3" y="12"/>
                    <a:pt x="2" y="10"/>
                    <a:pt x="2" y="9"/>
                  </a:cubicBezTo>
                  <a:cubicBezTo>
                    <a:pt x="1" y="8"/>
                    <a:pt x="0" y="3"/>
                    <a:pt x="0" y="2"/>
                  </a:cubicBezTo>
                  <a:cubicBezTo>
                    <a:pt x="0" y="1"/>
                    <a:pt x="2" y="0"/>
                    <a:pt x="2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133"/>
            <p:cNvSpPr>
              <a:spLocks/>
            </p:cNvSpPr>
            <p:nvPr/>
          </p:nvSpPr>
          <p:spPr bwMode="auto">
            <a:xfrm>
              <a:off x="1236" y="3821"/>
              <a:ext cx="24" cy="30"/>
            </a:xfrm>
            <a:custGeom>
              <a:avLst/>
              <a:gdLst>
                <a:gd name="T0" fmla="*/ 2 w 10"/>
                <a:gd name="T1" fmla="*/ 0 h 13"/>
                <a:gd name="T2" fmla="*/ 7 w 10"/>
                <a:gd name="T3" fmla="*/ 4 h 13"/>
                <a:gd name="T4" fmla="*/ 7 w 10"/>
                <a:gd name="T5" fmla="*/ 4 h 13"/>
                <a:gd name="T6" fmla="*/ 10 w 10"/>
                <a:gd name="T7" fmla="*/ 7 h 13"/>
                <a:gd name="T8" fmla="*/ 9 w 10"/>
                <a:gd name="T9" fmla="*/ 12 h 13"/>
                <a:gd name="T10" fmla="*/ 6 w 10"/>
                <a:gd name="T11" fmla="*/ 12 h 13"/>
                <a:gd name="T12" fmla="*/ 0 w 10"/>
                <a:gd name="T13" fmla="*/ 6 h 13"/>
                <a:gd name="T14" fmla="*/ 0 w 10"/>
                <a:gd name="T15" fmla="*/ 1 h 13"/>
                <a:gd name="T16" fmla="*/ 2 w 10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3">
                  <a:moveTo>
                    <a:pt x="2" y="0"/>
                  </a:moveTo>
                  <a:cubicBezTo>
                    <a:pt x="4" y="0"/>
                    <a:pt x="6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5"/>
                    <a:pt x="10" y="6"/>
                    <a:pt x="10" y="7"/>
                  </a:cubicBezTo>
                  <a:cubicBezTo>
                    <a:pt x="10" y="8"/>
                    <a:pt x="10" y="12"/>
                    <a:pt x="9" y="12"/>
                  </a:cubicBezTo>
                  <a:cubicBezTo>
                    <a:pt x="8" y="13"/>
                    <a:pt x="6" y="12"/>
                    <a:pt x="6" y="12"/>
                  </a:cubicBezTo>
                  <a:cubicBezTo>
                    <a:pt x="4" y="10"/>
                    <a:pt x="1" y="8"/>
                    <a:pt x="0" y="6"/>
                  </a:cubicBezTo>
                  <a:cubicBezTo>
                    <a:pt x="0" y="5"/>
                    <a:pt x="0" y="2"/>
                    <a:pt x="0" y="1"/>
                  </a:cubicBezTo>
                  <a:cubicBezTo>
                    <a:pt x="0" y="0"/>
                    <a:pt x="2" y="0"/>
                    <a:pt x="2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134"/>
            <p:cNvSpPr>
              <a:spLocks/>
            </p:cNvSpPr>
            <p:nvPr/>
          </p:nvSpPr>
          <p:spPr bwMode="auto">
            <a:xfrm>
              <a:off x="1236" y="3821"/>
              <a:ext cx="24" cy="30"/>
            </a:xfrm>
            <a:custGeom>
              <a:avLst/>
              <a:gdLst>
                <a:gd name="T0" fmla="*/ 2 w 10"/>
                <a:gd name="T1" fmla="*/ 0 h 13"/>
                <a:gd name="T2" fmla="*/ 7 w 10"/>
                <a:gd name="T3" fmla="*/ 4 h 13"/>
                <a:gd name="T4" fmla="*/ 7 w 10"/>
                <a:gd name="T5" fmla="*/ 4 h 13"/>
                <a:gd name="T6" fmla="*/ 10 w 10"/>
                <a:gd name="T7" fmla="*/ 7 h 13"/>
                <a:gd name="T8" fmla="*/ 9 w 10"/>
                <a:gd name="T9" fmla="*/ 12 h 13"/>
                <a:gd name="T10" fmla="*/ 6 w 10"/>
                <a:gd name="T11" fmla="*/ 12 h 13"/>
                <a:gd name="T12" fmla="*/ 0 w 10"/>
                <a:gd name="T13" fmla="*/ 6 h 13"/>
                <a:gd name="T14" fmla="*/ 0 w 10"/>
                <a:gd name="T15" fmla="*/ 1 h 13"/>
                <a:gd name="T16" fmla="*/ 2 w 10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3">
                  <a:moveTo>
                    <a:pt x="2" y="0"/>
                  </a:moveTo>
                  <a:cubicBezTo>
                    <a:pt x="4" y="0"/>
                    <a:pt x="6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5"/>
                    <a:pt x="10" y="6"/>
                    <a:pt x="10" y="7"/>
                  </a:cubicBezTo>
                  <a:cubicBezTo>
                    <a:pt x="10" y="8"/>
                    <a:pt x="10" y="12"/>
                    <a:pt x="9" y="12"/>
                  </a:cubicBezTo>
                  <a:cubicBezTo>
                    <a:pt x="8" y="13"/>
                    <a:pt x="6" y="12"/>
                    <a:pt x="6" y="12"/>
                  </a:cubicBezTo>
                  <a:cubicBezTo>
                    <a:pt x="4" y="10"/>
                    <a:pt x="1" y="8"/>
                    <a:pt x="0" y="6"/>
                  </a:cubicBezTo>
                  <a:cubicBezTo>
                    <a:pt x="0" y="5"/>
                    <a:pt x="0" y="2"/>
                    <a:pt x="0" y="1"/>
                  </a:cubicBezTo>
                  <a:cubicBezTo>
                    <a:pt x="0" y="0"/>
                    <a:pt x="2" y="0"/>
                    <a:pt x="2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135"/>
            <p:cNvSpPr>
              <a:spLocks/>
            </p:cNvSpPr>
            <p:nvPr/>
          </p:nvSpPr>
          <p:spPr bwMode="auto">
            <a:xfrm>
              <a:off x="1215" y="3792"/>
              <a:ext cx="21" cy="29"/>
            </a:xfrm>
            <a:custGeom>
              <a:avLst/>
              <a:gdLst>
                <a:gd name="T0" fmla="*/ 4 w 9"/>
                <a:gd name="T1" fmla="*/ 0 h 12"/>
                <a:gd name="T2" fmla="*/ 8 w 9"/>
                <a:gd name="T3" fmla="*/ 2 h 12"/>
                <a:gd name="T4" fmla="*/ 8 w 9"/>
                <a:gd name="T5" fmla="*/ 8 h 12"/>
                <a:gd name="T6" fmla="*/ 5 w 9"/>
                <a:gd name="T7" fmla="*/ 11 h 12"/>
                <a:gd name="T8" fmla="*/ 1 w 9"/>
                <a:gd name="T9" fmla="*/ 7 h 12"/>
                <a:gd name="T10" fmla="*/ 1 w 9"/>
                <a:gd name="T11" fmla="*/ 3 h 12"/>
                <a:gd name="T12" fmla="*/ 4 w 9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2">
                  <a:moveTo>
                    <a:pt x="4" y="0"/>
                  </a:moveTo>
                  <a:cubicBezTo>
                    <a:pt x="6" y="0"/>
                    <a:pt x="7" y="1"/>
                    <a:pt x="8" y="2"/>
                  </a:cubicBezTo>
                  <a:cubicBezTo>
                    <a:pt x="8" y="3"/>
                    <a:pt x="9" y="7"/>
                    <a:pt x="8" y="8"/>
                  </a:cubicBezTo>
                  <a:cubicBezTo>
                    <a:pt x="8" y="9"/>
                    <a:pt x="6" y="11"/>
                    <a:pt x="5" y="11"/>
                  </a:cubicBezTo>
                  <a:cubicBezTo>
                    <a:pt x="4" y="12"/>
                    <a:pt x="2" y="9"/>
                    <a:pt x="1" y="7"/>
                  </a:cubicBezTo>
                  <a:cubicBezTo>
                    <a:pt x="1" y="6"/>
                    <a:pt x="0" y="4"/>
                    <a:pt x="1" y="3"/>
                  </a:cubicBezTo>
                  <a:cubicBezTo>
                    <a:pt x="1" y="2"/>
                    <a:pt x="3" y="0"/>
                    <a:pt x="4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136"/>
            <p:cNvSpPr>
              <a:spLocks/>
            </p:cNvSpPr>
            <p:nvPr/>
          </p:nvSpPr>
          <p:spPr bwMode="auto">
            <a:xfrm>
              <a:off x="1215" y="3792"/>
              <a:ext cx="21" cy="29"/>
            </a:xfrm>
            <a:custGeom>
              <a:avLst/>
              <a:gdLst>
                <a:gd name="T0" fmla="*/ 4 w 9"/>
                <a:gd name="T1" fmla="*/ 0 h 12"/>
                <a:gd name="T2" fmla="*/ 8 w 9"/>
                <a:gd name="T3" fmla="*/ 2 h 12"/>
                <a:gd name="T4" fmla="*/ 8 w 9"/>
                <a:gd name="T5" fmla="*/ 8 h 12"/>
                <a:gd name="T6" fmla="*/ 5 w 9"/>
                <a:gd name="T7" fmla="*/ 11 h 12"/>
                <a:gd name="T8" fmla="*/ 1 w 9"/>
                <a:gd name="T9" fmla="*/ 7 h 12"/>
                <a:gd name="T10" fmla="*/ 1 w 9"/>
                <a:gd name="T11" fmla="*/ 3 h 12"/>
                <a:gd name="T12" fmla="*/ 4 w 9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2">
                  <a:moveTo>
                    <a:pt x="4" y="0"/>
                  </a:moveTo>
                  <a:cubicBezTo>
                    <a:pt x="6" y="0"/>
                    <a:pt x="7" y="1"/>
                    <a:pt x="8" y="2"/>
                  </a:cubicBezTo>
                  <a:cubicBezTo>
                    <a:pt x="8" y="3"/>
                    <a:pt x="9" y="7"/>
                    <a:pt x="8" y="8"/>
                  </a:cubicBezTo>
                  <a:cubicBezTo>
                    <a:pt x="8" y="9"/>
                    <a:pt x="6" y="11"/>
                    <a:pt x="5" y="11"/>
                  </a:cubicBezTo>
                  <a:cubicBezTo>
                    <a:pt x="4" y="12"/>
                    <a:pt x="2" y="9"/>
                    <a:pt x="1" y="7"/>
                  </a:cubicBezTo>
                  <a:cubicBezTo>
                    <a:pt x="1" y="6"/>
                    <a:pt x="0" y="4"/>
                    <a:pt x="1" y="3"/>
                  </a:cubicBezTo>
                  <a:cubicBezTo>
                    <a:pt x="1" y="2"/>
                    <a:pt x="3" y="0"/>
                    <a:pt x="4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137"/>
            <p:cNvSpPr>
              <a:spLocks/>
            </p:cNvSpPr>
            <p:nvPr/>
          </p:nvSpPr>
          <p:spPr bwMode="auto">
            <a:xfrm>
              <a:off x="1253" y="4041"/>
              <a:ext cx="21" cy="16"/>
            </a:xfrm>
            <a:custGeom>
              <a:avLst/>
              <a:gdLst>
                <a:gd name="T0" fmla="*/ 5 w 9"/>
                <a:gd name="T1" fmla="*/ 0 h 7"/>
                <a:gd name="T2" fmla="*/ 9 w 9"/>
                <a:gd name="T3" fmla="*/ 0 h 7"/>
                <a:gd name="T4" fmla="*/ 9 w 9"/>
                <a:gd name="T5" fmla="*/ 2 h 7"/>
                <a:gd name="T6" fmla="*/ 6 w 9"/>
                <a:gd name="T7" fmla="*/ 5 h 7"/>
                <a:gd name="T8" fmla="*/ 3 w 9"/>
                <a:gd name="T9" fmla="*/ 7 h 7"/>
                <a:gd name="T10" fmla="*/ 1 w 9"/>
                <a:gd name="T11" fmla="*/ 5 h 7"/>
                <a:gd name="T12" fmla="*/ 5 w 9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">
                  <a:moveTo>
                    <a:pt x="5" y="0"/>
                  </a:moveTo>
                  <a:cubicBezTo>
                    <a:pt x="5" y="0"/>
                    <a:pt x="7" y="0"/>
                    <a:pt x="9" y="0"/>
                  </a:cubicBezTo>
                  <a:cubicBezTo>
                    <a:pt x="9" y="0"/>
                    <a:pt x="9" y="2"/>
                    <a:pt x="9" y="2"/>
                  </a:cubicBezTo>
                  <a:cubicBezTo>
                    <a:pt x="9" y="4"/>
                    <a:pt x="7" y="4"/>
                    <a:pt x="6" y="5"/>
                  </a:cubicBezTo>
                  <a:cubicBezTo>
                    <a:pt x="5" y="5"/>
                    <a:pt x="5" y="7"/>
                    <a:pt x="3" y="7"/>
                  </a:cubicBezTo>
                  <a:cubicBezTo>
                    <a:pt x="3" y="7"/>
                    <a:pt x="1" y="6"/>
                    <a:pt x="1" y="5"/>
                  </a:cubicBezTo>
                  <a:cubicBezTo>
                    <a:pt x="0" y="4"/>
                    <a:pt x="3" y="1"/>
                    <a:pt x="5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138"/>
            <p:cNvSpPr>
              <a:spLocks/>
            </p:cNvSpPr>
            <p:nvPr/>
          </p:nvSpPr>
          <p:spPr bwMode="auto">
            <a:xfrm>
              <a:off x="1253" y="4041"/>
              <a:ext cx="21" cy="16"/>
            </a:xfrm>
            <a:custGeom>
              <a:avLst/>
              <a:gdLst>
                <a:gd name="T0" fmla="*/ 5 w 9"/>
                <a:gd name="T1" fmla="*/ 0 h 7"/>
                <a:gd name="T2" fmla="*/ 9 w 9"/>
                <a:gd name="T3" fmla="*/ 0 h 7"/>
                <a:gd name="T4" fmla="*/ 9 w 9"/>
                <a:gd name="T5" fmla="*/ 2 h 7"/>
                <a:gd name="T6" fmla="*/ 6 w 9"/>
                <a:gd name="T7" fmla="*/ 5 h 7"/>
                <a:gd name="T8" fmla="*/ 3 w 9"/>
                <a:gd name="T9" fmla="*/ 7 h 7"/>
                <a:gd name="T10" fmla="*/ 1 w 9"/>
                <a:gd name="T11" fmla="*/ 5 h 7"/>
                <a:gd name="T12" fmla="*/ 5 w 9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">
                  <a:moveTo>
                    <a:pt x="5" y="0"/>
                  </a:moveTo>
                  <a:cubicBezTo>
                    <a:pt x="5" y="0"/>
                    <a:pt x="7" y="0"/>
                    <a:pt x="9" y="0"/>
                  </a:cubicBezTo>
                  <a:cubicBezTo>
                    <a:pt x="9" y="0"/>
                    <a:pt x="9" y="2"/>
                    <a:pt x="9" y="2"/>
                  </a:cubicBezTo>
                  <a:cubicBezTo>
                    <a:pt x="9" y="4"/>
                    <a:pt x="7" y="4"/>
                    <a:pt x="6" y="5"/>
                  </a:cubicBezTo>
                  <a:cubicBezTo>
                    <a:pt x="5" y="5"/>
                    <a:pt x="5" y="7"/>
                    <a:pt x="3" y="7"/>
                  </a:cubicBezTo>
                  <a:cubicBezTo>
                    <a:pt x="3" y="7"/>
                    <a:pt x="1" y="6"/>
                    <a:pt x="1" y="5"/>
                  </a:cubicBezTo>
                  <a:cubicBezTo>
                    <a:pt x="0" y="4"/>
                    <a:pt x="3" y="1"/>
                    <a:pt x="5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139"/>
            <p:cNvSpPr>
              <a:spLocks/>
            </p:cNvSpPr>
            <p:nvPr/>
          </p:nvSpPr>
          <p:spPr bwMode="auto">
            <a:xfrm>
              <a:off x="1284" y="4003"/>
              <a:ext cx="14" cy="24"/>
            </a:xfrm>
            <a:custGeom>
              <a:avLst/>
              <a:gdLst>
                <a:gd name="T0" fmla="*/ 3 w 6"/>
                <a:gd name="T1" fmla="*/ 1 h 10"/>
                <a:gd name="T2" fmla="*/ 6 w 6"/>
                <a:gd name="T3" fmla="*/ 3 h 10"/>
                <a:gd name="T4" fmla="*/ 6 w 6"/>
                <a:gd name="T5" fmla="*/ 8 h 10"/>
                <a:gd name="T6" fmla="*/ 5 w 6"/>
                <a:gd name="T7" fmla="*/ 10 h 10"/>
                <a:gd name="T8" fmla="*/ 2 w 6"/>
                <a:gd name="T9" fmla="*/ 10 h 10"/>
                <a:gd name="T10" fmla="*/ 0 w 6"/>
                <a:gd name="T11" fmla="*/ 6 h 10"/>
                <a:gd name="T12" fmla="*/ 2 w 6"/>
                <a:gd name="T13" fmla="*/ 4 h 10"/>
                <a:gd name="T14" fmla="*/ 3 w 6"/>
                <a:gd name="T1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0">
                  <a:moveTo>
                    <a:pt x="3" y="1"/>
                  </a:moveTo>
                  <a:cubicBezTo>
                    <a:pt x="4" y="0"/>
                    <a:pt x="6" y="2"/>
                    <a:pt x="6" y="3"/>
                  </a:cubicBezTo>
                  <a:cubicBezTo>
                    <a:pt x="6" y="4"/>
                    <a:pt x="6" y="7"/>
                    <a:pt x="6" y="8"/>
                  </a:cubicBezTo>
                  <a:cubicBezTo>
                    <a:pt x="6" y="9"/>
                    <a:pt x="6" y="10"/>
                    <a:pt x="5" y="10"/>
                  </a:cubicBezTo>
                  <a:cubicBezTo>
                    <a:pt x="4" y="10"/>
                    <a:pt x="2" y="10"/>
                    <a:pt x="2" y="10"/>
                  </a:cubicBezTo>
                  <a:cubicBezTo>
                    <a:pt x="0" y="9"/>
                    <a:pt x="0" y="7"/>
                    <a:pt x="0" y="6"/>
                  </a:cubicBezTo>
                  <a:cubicBezTo>
                    <a:pt x="0" y="5"/>
                    <a:pt x="2" y="4"/>
                    <a:pt x="2" y="4"/>
                  </a:cubicBezTo>
                  <a:cubicBezTo>
                    <a:pt x="2" y="3"/>
                    <a:pt x="3" y="1"/>
                    <a:pt x="3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140"/>
            <p:cNvSpPr>
              <a:spLocks/>
            </p:cNvSpPr>
            <p:nvPr/>
          </p:nvSpPr>
          <p:spPr bwMode="auto">
            <a:xfrm>
              <a:off x="1284" y="4003"/>
              <a:ext cx="14" cy="24"/>
            </a:xfrm>
            <a:custGeom>
              <a:avLst/>
              <a:gdLst>
                <a:gd name="T0" fmla="*/ 3 w 6"/>
                <a:gd name="T1" fmla="*/ 1 h 10"/>
                <a:gd name="T2" fmla="*/ 6 w 6"/>
                <a:gd name="T3" fmla="*/ 3 h 10"/>
                <a:gd name="T4" fmla="*/ 6 w 6"/>
                <a:gd name="T5" fmla="*/ 8 h 10"/>
                <a:gd name="T6" fmla="*/ 5 w 6"/>
                <a:gd name="T7" fmla="*/ 10 h 10"/>
                <a:gd name="T8" fmla="*/ 2 w 6"/>
                <a:gd name="T9" fmla="*/ 10 h 10"/>
                <a:gd name="T10" fmla="*/ 0 w 6"/>
                <a:gd name="T11" fmla="*/ 6 h 10"/>
                <a:gd name="T12" fmla="*/ 2 w 6"/>
                <a:gd name="T13" fmla="*/ 4 h 10"/>
                <a:gd name="T14" fmla="*/ 3 w 6"/>
                <a:gd name="T1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0">
                  <a:moveTo>
                    <a:pt x="3" y="1"/>
                  </a:moveTo>
                  <a:cubicBezTo>
                    <a:pt x="4" y="0"/>
                    <a:pt x="6" y="2"/>
                    <a:pt x="6" y="3"/>
                  </a:cubicBezTo>
                  <a:cubicBezTo>
                    <a:pt x="6" y="4"/>
                    <a:pt x="6" y="7"/>
                    <a:pt x="6" y="8"/>
                  </a:cubicBezTo>
                  <a:cubicBezTo>
                    <a:pt x="6" y="9"/>
                    <a:pt x="6" y="10"/>
                    <a:pt x="5" y="10"/>
                  </a:cubicBezTo>
                  <a:cubicBezTo>
                    <a:pt x="4" y="10"/>
                    <a:pt x="2" y="10"/>
                    <a:pt x="2" y="10"/>
                  </a:cubicBezTo>
                  <a:cubicBezTo>
                    <a:pt x="0" y="9"/>
                    <a:pt x="0" y="7"/>
                    <a:pt x="0" y="6"/>
                  </a:cubicBezTo>
                  <a:cubicBezTo>
                    <a:pt x="0" y="5"/>
                    <a:pt x="2" y="4"/>
                    <a:pt x="2" y="4"/>
                  </a:cubicBezTo>
                  <a:cubicBezTo>
                    <a:pt x="2" y="3"/>
                    <a:pt x="3" y="1"/>
                    <a:pt x="3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141"/>
            <p:cNvSpPr>
              <a:spLocks/>
            </p:cNvSpPr>
            <p:nvPr/>
          </p:nvSpPr>
          <p:spPr bwMode="auto">
            <a:xfrm>
              <a:off x="1205" y="3859"/>
              <a:ext cx="12" cy="19"/>
            </a:xfrm>
            <a:custGeom>
              <a:avLst/>
              <a:gdLst>
                <a:gd name="T0" fmla="*/ 3 w 5"/>
                <a:gd name="T1" fmla="*/ 0 h 8"/>
                <a:gd name="T2" fmla="*/ 5 w 5"/>
                <a:gd name="T3" fmla="*/ 4 h 8"/>
                <a:gd name="T4" fmla="*/ 3 w 5"/>
                <a:gd name="T5" fmla="*/ 8 h 8"/>
                <a:gd name="T6" fmla="*/ 0 w 5"/>
                <a:gd name="T7" fmla="*/ 5 h 8"/>
                <a:gd name="T8" fmla="*/ 1 w 5"/>
                <a:gd name="T9" fmla="*/ 1 h 8"/>
                <a:gd name="T10" fmla="*/ 3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4" y="0"/>
                    <a:pt x="5" y="3"/>
                    <a:pt x="5" y="4"/>
                  </a:cubicBezTo>
                  <a:cubicBezTo>
                    <a:pt x="5" y="5"/>
                    <a:pt x="5" y="8"/>
                    <a:pt x="3" y="8"/>
                  </a:cubicBezTo>
                  <a:cubicBezTo>
                    <a:pt x="3" y="8"/>
                    <a:pt x="1" y="6"/>
                    <a:pt x="0" y="5"/>
                  </a:cubicBezTo>
                  <a:cubicBezTo>
                    <a:pt x="0" y="5"/>
                    <a:pt x="0" y="2"/>
                    <a:pt x="1" y="1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142"/>
            <p:cNvSpPr>
              <a:spLocks/>
            </p:cNvSpPr>
            <p:nvPr/>
          </p:nvSpPr>
          <p:spPr bwMode="auto">
            <a:xfrm>
              <a:off x="1205" y="3859"/>
              <a:ext cx="12" cy="19"/>
            </a:xfrm>
            <a:custGeom>
              <a:avLst/>
              <a:gdLst>
                <a:gd name="T0" fmla="*/ 3 w 5"/>
                <a:gd name="T1" fmla="*/ 0 h 8"/>
                <a:gd name="T2" fmla="*/ 5 w 5"/>
                <a:gd name="T3" fmla="*/ 4 h 8"/>
                <a:gd name="T4" fmla="*/ 3 w 5"/>
                <a:gd name="T5" fmla="*/ 8 h 8"/>
                <a:gd name="T6" fmla="*/ 0 w 5"/>
                <a:gd name="T7" fmla="*/ 5 h 8"/>
                <a:gd name="T8" fmla="*/ 1 w 5"/>
                <a:gd name="T9" fmla="*/ 1 h 8"/>
                <a:gd name="T10" fmla="*/ 3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4" y="0"/>
                    <a:pt x="5" y="3"/>
                    <a:pt x="5" y="4"/>
                  </a:cubicBezTo>
                  <a:cubicBezTo>
                    <a:pt x="5" y="5"/>
                    <a:pt x="5" y="8"/>
                    <a:pt x="3" y="8"/>
                  </a:cubicBezTo>
                  <a:cubicBezTo>
                    <a:pt x="3" y="8"/>
                    <a:pt x="1" y="6"/>
                    <a:pt x="0" y="5"/>
                  </a:cubicBezTo>
                  <a:cubicBezTo>
                    <a:pt x="0" y="5"/>
                    <a:pt x="0" y="2"/>
                    <a:pt x="1" y="1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143"/>
            <p:cNvSpPr>
              <a:spLocks/>
            </p:cNvSpPr>
            <p:nvPr/>
          </p:nvSpPr>
          <p:spPr bwMode="auto">
            <a:xfrm>
              <a:off x="1219" y="3878"/>
              <a:ext cx="17" cy="11"/>
            </a:xfrm>
            <a:custGeom>
              <a:avLst/>
              <a:gdLst>
                <a:gd name="T0" fmla="*/ 4 w 7"/>
                <a:gd name="T1" fmla="*/ 0 h 5"/>
                <a:gd name="T2" fmla="*/ 6 w 7"/>
                <a:gd name="T3" fmla="*/ 3 h 5"/>
                <a:gd name="T4" fmla="*/ 6 w 7"/>
                <a:gd name="T5" fmla="*/ 5 h 5"/>
                <a:gd name="T6" fmla="*/ 2 w 7"/>
                <a:gd name="T7" fmla="*/ 5 h 5"/>
                <a:gd name="T8" fmla="*/ 1 w 7"/>
                <a:gd name="T9" fmla="*/ 3 h 5"/>
                <a:gd name="T10" fmla="*/ 1 w 7"/>
                <a:gd name="T11" fmla="*/ 0 h 5"/>
                <a:gd name="T12" fmla="*/ 4 w 7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5">
                  <a:moveTo>
                    <a:pt x="4" y="0"/>
                  </a:moveTo>
                  <a:cubicBezTo>
                    <a:pt x="5" y="0"/>
                    <a:pt x="6" y="2"/>
                    <a:pt x="6" y="3"/>
                  </a:cubicBezTo>
                  <a:cubicBezTo>
                    <a:pt x="7" y="4"/>
                    <a:pt x="6" y="5"/>
                    <a:pt x="6" y="5"/>
                  </a:cubicBezTo>
                  <a:cubicBezTo>
                    <a:pt x="5" y="5"/>
                    <a:pt x="3" y="5"/>
                    <a:pt x="2" y="5"/>
                  </a:cubicBezTo>
                  <a:cubicBezTo>
                    <a:pt x="2" y="5"/>
                    <a:pt x="1" y="4"/>
                    <a:pt x="1" y="3"/>
                  </a:cubicBezTo>
                  <a:cubicBezTo>
                    <a:pt x="0" y="3"/>
                    <a:pt x="1" y="1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144"/>
            <p:cNvSpPr>
              <a:spLocks/>
            </p:cNvSpPr>
            <p:nvPr/>
          </p:nvSpPr>
          <p:spPr bwMode="auto">
            <a:xfrm>
              <a:off x="1219" y="3878"/>
              <a:ext cx="17" cy="11"/>
            </a:xfrm>
            <a:custGeom>
              <a:avLst/>
              <a:gdLst>
                <a:gd name="T0" fmla="*/ 4 w 7"/>
                <a:gd name="T1" fmla="*/ 0 h 5"/>
                <a:gd name="T2" fmla="*/ 6 w 7"/>
                <a:gd name="T3" fmla="*/ 3 h 5"/>
                <a:gd name="T4" fmla="*/ 6 w 7"/>
                <a:gd name="T5" fmla="*/ 5 h 5"/>
                <a:gd name="T6" fmla="*/ 2 w 7"/>
                <a:gd name="T7" fmla="*/ 5 h 5"/>
                <a:gd name="T8" fmla="*/ 1 w 7"/>
                <a:gd name="T9" fmla="*/ 3 h 5"/>
                <a:gd name="T10" fmla="*/ 1 w 7"/>
                <a:gd name="T11" fmla="*/ 0 h 5"/>
                <a:gd name="T12" fmla="*/ 4 w 7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5">
                  <a:moveTo>
                    <a:pt x="4" y="0"/>
                  </a:moveTo>
                  <a:cubicBezTo>
                    <a:pt x="5" y="0"/>
                    <a:pt x="6" y="2"/>
                    <a:pt x="6" y="3"/>
                  </a:cubicBezTo>
                  <a:cubicBezTo>
                    <a:pt x="7" y="4"/>
                    <a:pt x="6" y="5"/>
                    <a:pt x="6" y="5"/>
                  </a:cubicBezTo>
                  <a:cubicBezTo>
                    <a:pt x="5" y="5"/>
                    <a:pt x="3" y="5"/>
                    <a:pt x="2" y="5"/>
                  </a:cubicBezTo>
                  <a:cubicBezTo>
                    <a:pt x="2" y="5"/>
                    <a:pt x="1" y="4"/>
                    <a:pt x="1" y="3"/>
                  </a:cubicBezTo>
                  <a:cubicBezTo>
                    <a:pt x="0" y="3"/>
                    <a:pt x="1" y="1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145"/>
            <p:cNvSpPr>
              <a:spLocks/>
            </p:cNvSpPr>
            <p:nvPr/>
          </p:nvSpPr>
          <p:spPr bwMode="auto">
            <a:xfrm>
              <a:off x="1236" y="3861"/>
              <a:ext cx="12" cy="21"/>
            </a:xfrm>
            <a:custGeom>
              <a:avLst/>
              <a:gdLst>
                <a:gd name="T0" fmla="*/ 3 w 5"/>
                <a:gd name="T1" fmla="*/ 0 h 9"/>
                <a:gd name="T2" fmla="*/ 4 w 5"/>
                <a:gd name="T3" fmla="*/ 6 h 9"/>
                <a:gd name="T4" fmla="*/ 3 w 5"/>
                <a:gd name="T5" fmla="*/ 7 h 9"/>
                <a:gd name="T6" fmla="*/ 2 w 5"/>
                <a:gd name="T7" fmla="*/ 9 h 9"/>
                <a:gd name="T8" fmla="*/ 0 w 5"/>
                <a:gd name="T9" fmla="*/ 6 h 9"/>
                <a:gd name="T10" fmla="*/ 0 w 5"/>
                <a:gd name="T11" fmla="*/ 1 h 9"/>
                <a:gd name="T12" fmla="*/ 3 w 5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4" y="2"/>
                    <a:pt x="5" y="5"/>
                    <a:pt x="4" y="6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3" y="7"/>
                    <a:pt x="3" y="9"/>
                    <a:pt x="2" y="9"/>
                  </a:cubicBezTo>
                  <a:cubicBezTo>
                    <a:pt x="2" y="9"/>
                    <a:pt x="0" y="7"/>
                    <a:pt x="0" y="6"/>
                  </a:cubicBezTo>
                  <a:cubicBezTo>
                    <a:pt x="0" y="5"/>
                    <a:pt x="0" y="2"/>
                    <a:pt x="0" y="1"/>
                  </a:cubicBezTo>
                  <a:cubicBezTo>
                    <a:pt x="1" y="0"/>
                    <a:pt x="3" y="0"/>
                    <a:pt x="3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146"/>
            <p:cNvSpPr>
              <a:spLocks/>
            </p:cNvSpPr>
            <p:nvPr/>
          </p:nvSpPr>
          <p:spPr bwMode="auto">
            <a:xfrm>
              <a:off x="1236" y="3861"/>
              <a:ext cx="12" cy="21"/>
            </a:xfrm>
            <a:custGeom>
              <a:avLst/>
              <a:gdLst>
                <a:gd name="T0" fmla="*/ 3 w 5"/>
                <a:gd name="T1" fmla="*/ 0 h 9"/>
                <a:gd name="T2" fmla="*/ 4 w 5"/>
                <a:gd name="T3" fmla="*/ 6 h 9"/>
                <a:gd name="T4" fmla="*/ 3 w 5"/>
                <a:gd name="T5" fmla="*/ 7 h 9"/>
                <a:gd name="T6" fmla="*/ 2 w 5"/>
                <a:gd name="T7" fmla="*/ 9 h 9"/>
                <a:gd name="T8" fmla="*/ 0 w 5"/>
                <a:gd name="T9" fmla="*/ 6 h 9"/>
                <a:gd name="T10" fmla="*/ 0 w 5"/>
                <a:gd name="T11" fmla="*/ 1 h 9"/>
                <a:gd name="T12" fmla="*/ 3 w 5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4" y="2"/>
                    <a:pt x="5" y="5"/>
                    <a:pt x="4" y="6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3" y="7"/>
                    <a:pt x="3" y="9"/>
                    <a:pt x="2" y="9"/>
                  </a:cubicBezTo>
                  <a:cubicBezTo>
                    <a:pt x="2" y="9"/>
                    <a:pt x="0" y="7"/>
                    <a:pt x="0" y="6"/>
                  </a:cubicBezTo>
                  <a:cubicBezTo>
                    <a:pt x="0" y="5"/>
                    <a:pt x="0" y="2"/>
                    <a:pt x="0" y="1"/>
                  </a:cubicBezTo>
                  <a:cubicBezTo>
                    <a:pt x="1" y="0"/>
                    <a:pt x="3" y="0"/>
                    <a:pt x="3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147"/>
            <p:cNvSpPr>
              <a:spLocks/>
            </p:cNvSpPr>
            <p:nvPr/>
          </p:nvSpPr>
          <p:spPr bwMode="auto">
            <a:xfrm>
              <a:off x="1262" y="3854"/>
              <a:ext cx="17" cy="24"/>
            </a:xfrm>
            <a:custGeom>
              <a:avLst/>
              <a:gdLst>
                <a:gd name="T0" fmla="*/ 7 w 7"/>
                <a:gd name="T1" fmla="*/ 1 h 10"/>
                <a:gd name="T2" fmla="*/ 7 w 7"/>
                <a:gd name="T3" fmla="*/ 4 h 10"/>
                <a:gd name="T4" fmla="*/ 5 w 7"/>
                <a:gd name="T5" fmla="*/ 7 h 10"/>
                <a:gd name="T6" fmla="*/ 4 w 7"/>
                <a:gd name="T7" fmla="*/ 9 h 10"/>
                <a:gd name="T8" fmla="*/ 1 w 7"/>
                <a:gd name="T9" fmla="*/ 9 h 10"/>
                <a:gd name="T10" fmla="*/ 0 w 7"/>
                <a:gd name="T11" fmla="*/ 9 h 10"/>
                <a:gd name="T12" fmla="*/ 0 w 7"/>
                <a:gd name="T13" fmla="*/ 5 h 10"/>
                <a:gd name="T14" fmla="*/ 7 w 7"/>
                <a:gd name="T1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0">
                  <a:moveTo>
                    <a:pt x="7" y="1"/>
                  </a:moveTo>
                  <a:cubicBezTo>
                    <a:pt x="7" y="1"/>
                    <a:pt x="7" y="3"/>
                    <a:pt x="7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5" y="8"/>
                    <a:pt x="4" y="9"/>
                    <a:pt x="4" y="9"/>
                  </a:cubicBezTo>
                  <a:cubicBezTo>
                    <a:pt x="4" y="10"/>
                    <a:pt x="2" y="10"/>
                    <a:pt x="1" y="9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8"/>
                    <a:pt x="0" y="6"/>
                    <a:pt x="0" y="5"/>
                  </a:cubicBezTo>
                  <a:cubicBezTo>
                    <a:pt x="1" y="4"/>
                    <a:pt x="5" y="0"/>
                    <a:pt x="7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148"/>
            <p:cNvSpPr>
              <a:spLocks/>
            </p:cNvSpPr>
            <p:nvPr/>
          </p:nvSpPr>
          <p:spPr bwMode="auto">
            <a:xfrm>
              <a:off x="1262" y="3854"/>
              <a:ext cx="17" cy="24"/>
            </a:xfrm>
            <a:custGeom>
              <a:avLst/>
              <a:gdLst>
                <a:gd name="T0" fmla="*/ 7 w 7"/>
                <a:gd name="T1" fmla="*/ 1 h 10"/>
                <a:gd name="T2" fmla="*/ 7 w 7"/>
                <a:gd name="T3" fmla="*/ 4 h 10"/>
                <a:gd name="T4" fmla="*/ 5 w 7"/>
                <a:gd name="T5" fmla="*/ 7 h 10"/>
                <a:gd name="T6" fmla="*/ 4 w 7"/>
                <a:gd name="T7" fmla="*/ 9 h 10"/>
                <a:gd name="T8" fmla="*/ 1 w 7"/>
                <a:gd name="T9" fmla="*/ 9 h 10"/>
                <a:gd name="T10" fmla="*/ 0 w 7"/>
                <a:gd name="T11" fmla="*/ 9 h 10"/>
                <a:gd name="T12" fmla="*/ 0 w 7"/>
                <a:gd name="T13" fmla="*/ 5 h 10"/>
                <a:gd name="T14" fmla="*/ 7 w 7"/>
                <a:gd name="T1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0">
                  <a:moveTo>
                    <a:pt x="7" y="1"/>
                  </a:moveTo>
                  <a:cubicBezTo>
                    <a:pt x="7" y="1"/>
                    <a:pt x="7" y="3"/>
                    <a:pt x="7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5" y="8"/>
                    <a:pt x="4" y="9"/>
                    <a:pt x="4" y="9"/>
                  </a:cubicBezTo>
                  <a:cubicBezTo>
                    <a:pt x="4" y="10"/>
                    <a:pt x="2" y="10"/>
                    <a:pt x="1" y="9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8"/>
                    <a:pt x="0" y="6"/>
                    <a:pt x="0" y="5"/>
                  </a:cubicBezTo>
                  <a:cubicBezTo>
                    <a:pt x="1" y="4"/>
                    <a:pt x="5" y="0"/>
                    <a:pt x="7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49"/>
            <p:cNvSpPr>
              <a:spLocks/>
            </p:cNvSpPr>
            <p:nvPr/>
          </p:nvSpPr>
          <p:spPr bwMode="auto">
            <a:xfrm>
              <a:off x="1210" y="3927"/>
              <a:ext cx="36" cy="24"/>
            </a:xfrm>
            <a:custGeom>
              <a:avLst/>
              <a:gdLst>
                <a:gd name="T0" fmla="*/ 4 w 15"/>
                <a:gd name="T1" fmla="*/ 0 h 10"/>
                <a:gd name="T2" fmla="*/ 7 w 15"/>
                <a:gd name="T3" fmla="*/ 2 h 10"/>
                <a:gd name="T4" fmla="*/ 14 w 15"/>
                <a:gd name="T5" fmla="*/ 2 h 10"/>
                <a:gd name="T6" fmla="*/ 14 w 15"/>
                <a:gd name="T7" fmla="*/ 5 h 10"/>
                <a:gd name="T8" fmla="*/ 13 w 15"/>
                <a:gd name="T9" fmla="*/ 8 h 10"/>
                <a:gd name="T10" fmla="*/ 11 w 15"/>
                <a:gd name="T11" fmla="*/ 9 h 10"/>
                <a:gd name="T12" fmla="*/ 9 w 15"/>
                <a:gd name="T13" fmla="*/ 10 h 10"/>
                <a:gd name="T14" fmla="*/ 1 w 15"/>
                <a:gd name="T15" fmla="*/ 7 h 10"/>
                <a:gd name="T16" fmla="*/ 2 w 15"/>
                <a:gd name="T17" fmla="*/ 0 h 10"/>
                <a:gd name="T18" fmla="*/ 4 w 15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0">
                  <a:moveTo>
                    <a:pt x="4" y="0"/>
                  </a:moveTo>
                  <a:cubicBezTo>
                    <a:pt x="5" y="0"/>
                    <a:pt x="6" y="2"/>
                    <a:pt x="7" y="2"/>
                  </a:cubicBezTo>
                  <a:cubicBezTo>
                    <a:pt x="8" y="3"/>
                    <a:pt x="12" y="1"/>
                    <a:pt x="14" y="2"/>
                  </a:cubicBezTo>
                  <a:cubicBezTo>
                    <a:pt x="15" y="3"/>
                    <a:pt x="14" y="4"/>
                    <a:pt x="14" y="5"/>
                  </a:cubicBezTo>
                  <a:cubicBezTo>
                    <a:pt x="14" y="5"/>
                    <a:pt x="14" y="7"/>
                    <a:pt x="13" y="8"/>
                  </a:cubicBezTo>
                  <a:cubicBezTo>
                    <a:pt x="13" y="8"/>
                    <a:pt x="12" y="8"/>
                    <a:pt x="11" y="9"/>
                  </a:cubicBezTo>
                  <a:cubicBezTo>
                    <a:pt x="11" y="9"/>
                    <a:pt x="9" y="9"/>
                    <a:pt x="9" y="10"/>
                  </a:cubicBezTo>
                  <a:cubicBezTo>
                    <a:pt x="7" y="10"/>
                    <a:pt x="2" y="9"/>
                    <a:pt x="1" y="7"/>
                  </a:cubicBezTo>
                  <a:cubicBezTo>
                    <a:pt x="0" y="6"/>
                    <a:pt x="0" y="2"/>
                    <a:pt x="2" y="0"/>
                  </a:cubicBezTo>
                  <a:cubicBezTo>
                    <a:pt x="2" y="0"/>
                    <a:pt x="4" y="0"/>
                    <a:pt x="4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50"/>
            <p:cNvSpPr>
              <a:spLocks/>
            </p:cNvSpPr>
            <p:nvPr/>
          </p:nvSpPr>
          <p:spPr bwMode="auto">
            <a:xfrm>
              <a:off x="1210" y="3927"/>
              <a:ext cx="36" cy="24"/>
            </a:xfrm>
            <a:custGeom>
              <a:avLst/>
              <a:gdLst>
                <a:gd name="T0" fmla="*/ 4 w 15"/>
                <a:gd name="T1" fmla="*/ 0 h 10"/>
                <a:gd name="T2" fmla="*/ 7 w 15"/>
                <a:gd name="T3" fmla="*/ 2 h 10"/>
                <a:gd name="T4" fmla="*/ 14 w 15"/>
                <a:gd name="T5" fmla="*/ 2 h 10"/>
                <a:gd name="T6" fmla="*/ 14 w 15"/>
                <a:gd name="T7" fmla="*/ 5 h 10"/>
                <a:gd name="T8" fmla="*/ 13 w 15"/>
                <a:gd name="T9" fmla="*/ 8 h 10"/>
                <a:gd name="T10" fmla="*/ 11 w 15"/>
                <a:gd name="T11" fmla="*/ 9 h 10"/>
                <a:gd name="T12" fmla="*/ 9 w 15"/>
                <a:gd name="T13" fmla="*/ 10 h 10"/>
                <a:gd name="T14" fmla="*/ 1 w 15"/>
                <a:gd name="T15" fmla="*/ 7 h 10"/>
                <a:gd name="T16" fmla="*/ 2 w 15"/>
                <a:gd name="T17" fmla="*/ 0 h 10"/>
                <a:gd name="T18" fmla="*/ 4 w 15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0">
                  <a:moveTo>
                    <a:pt x="4" y="0"/>
                  </a:moveTo>
                  <a:cubicBezTo>
                    <a:pt x="5" y="0"/>
                    <a:pt x="6" y="2"/>
                    <a:pt x="7" y="2"/>
                  </a:cubicBezTo>
                  <a:cubicBezTo>
                    <a:pt x="8" y="3"/>
                    <a:pt x="12" y="1"/>
                    <a:pt x="14" y="2"/>
                  </a:cubicBezTo>
                  <a:cubicBezTo>
                    <a:pt x="15" y="3"/>
                    <a:pt x="14" y="4"/>
                    <a:pt x="14" y="5"/>
                  </a:cubicBezTo>
                  <a:cubicBezTo>
                    <a:pt x="14" y="5"/>
                    <a:pt x="14" y="7"/>
                    <a:pt x="13" y="8"/>
                  </a:cubicBezTo>
                  <a:cubicBezTo>
                    <a:pt x="13" y="8"/>
                    <a:pt x="12" y="8"/>
                    <a:pt x="11" y="9"/>
                  </a:cubicBezTo>
                  <a:cubicBezTo>
                    <a:pt x="11" y="9"/>
                    <a:pt x="9" y="9"/>
                    <a:pt x="9" y="10"/>
                  </a:cubicBezTo>
                  <a:cubicBezTo>
                    <a:pt x="7" y="10"/>
                    <a:pt x="2" y="9"/>
                    <a:pt x="1" y="7"/>
                  </a:cubicBezTo>
                  <a:cubicBezTo>
                    <a:pt x="0" y="6"/>
                    <a:pt x="0" y="2"/>
                    <a:pt x="2" y="0"/>
                  </a:cubicBezTo>
                  <a:cubicBezTo>
                    <a:pt x="2" y="0"/>
                    <a:pt x="4" y="0"/>
                    <a:pt x="4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51"/>
            <p:cNvSpPr>
              <a:spLocks/>
            </p:cNvSpPr>
            <p:nvPr/>
          </p:nvSpPr>
          <p:spPr bwMode="auto">
            <a:xfrm>
              <a:off x="1250" y="3932"/>
              <a:ext cx="29" cy="33"/>
            </a:xfrm>
            <a:custGeom>
              <a:avLst/>
              <a:gdLst>
                <a:gd name="T0" fmla="*/ 12 w 12"/>
                <a:gd name="T1" fmla="*/ 1 h 14"/>
                <a:gd name="T2" fmla="*/ 12 w 12"/>
                <a:gd name="T3" fmla="*/ 4 h 14"/>
                <a:gd name="T4" fmla="*/ 11 w 12"/>
                <a:gd name="T5" fmla="*/ 7 h 14"/>
                <a:gd name="T6" fmla="*/ 11 w 12"/>
                <a:gd name="T7" fmla="*/ 10 h 14"/>
                <a:gd name="T8" fmla="*/ 10 w 12"/>
                <a:gd name="T9" fmla="*/ 11 h 14"/>
                <a:gd name="T10" fmla="*/ 8 w 12"/>
                <a:gd name="T11" fmla="*/ 14 h 14"/>
                <a:gd name="T12" fmla="*/ 3 w 12"/>
                <a:gd name="T13" fmla="*/ 14 h 14"/>
                <a:gd name="T14" fmla="*/ 0 w 12"/>
                <a:gd name="T15" fmla="*/ 11 h 14"/>
                <a:gd name="T16" fmla="*/ 3 w 12"/>
                <a:gd name="T17" fmla="*/ 8 h 14"/>
                <a:gd name="T18" fmla="*/ 4 w 12"/>
                <a:gd name="T19" fmla="*/ 6 h 14"/>
                <a:gd name="T20" fmla="*/ 8 w 12"/>
                <a:gd name="T21" fmla="*/ 1 h 14"/>
                <a:gd name="T22" fmla="*/ 12 w 12"/>
                <a:gd name="T2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4">
                  <a:moveTo>
                    <a:pt x="12" y="1"/>
                  </a:moveTo>
                  <a:cubicBezTo>
                    <a:pt x="12" y="1"/>
                    <a:pt x="12" y="3"/>
                    <a:pt x="12" y="4"/>
                  </a:cubicBezTo>
                  <a:cubicBezTo>
                    <a:pt x="12" y="5"/>
                    <a:pt x="11" y="6"/>
                    <a:pt x="11" y="7"/>
                  </a:cubicBezTo>
                  <a:cubicBezTo>
                    <a:pt x="11" y="8"/>
                    <a:pt x="11" y="9"/>
                    <a:pt x="11" y="10"/>
                  </a:cubicBezTo>
                  <a:cubicBezTo>
                    <a:pt x="11" y="10"/>
                    <a:pt x="11" y="11"/>
                    <a:pt x="10" y="11"/>
                  </a:cubicBezTo>
                  <a:cubicBezTo>
                    <a:pt x="10" y="12"/>
                    <a:pt x="8" y="14"/>
                    <a:pt x="8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0" y="12"/>
                    <a:pt x="0" y="11"/>
                  </a:cubicBezTo>
                  <a:cubicBezTo>
                    <a:pt x="0" y="9"/>
                    <a:pt x="3" y="8"/>
                    <a:pt x="3" y="8"/>
                  </a:cubicBezTo>
                  <a:cubicBezTo>
                    <a:pt x="3" y="7"/>
                    <a:pt x="3" y="7"/>
                    <a:pt x="4" y="6"/>
                  </a:cubicBezTo>
                  <a:cubicBezTo>
                    <a:pt x="4" y="5"/>
                    <a:pt x="6" y="2"/>
                    <a:pt x="8" y="1"/>
                  </a:cubicBezTo>
                  <a:cubicBezTo>
                    <a:pt x="8" y="1"/>
                    <a:pt x="11" y="0"/>
                    <a:pt x="12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52"/>
            <p:cNvSpPr>
              <a:spLocks/>
            </p:cNvSpPr>
            <p:nvPr/>
          </p:nvSpPr>
          <p:spPr bwMode="auto">
            <a:xfrm>
              <a:off x="1250" y="3932"/>
              <a:ext cx="29" cy="33"/>
            </a:xfrm>
            <a:custGeom>
              <a:avLst/>
              <a:gdLst>
                <a:gd name="T0" fmla="*/ 12 w 12"/>
                <a:gd name="T1" fmla="*/ 1 h 14"/>
                <a:gd name="T2" fmla="*/ 12 w 12"/>
                <a:gd name="T3" fmla="*/ 4 h 14"/>
                <a:gd name="T4" fmla="*/ 11 w 12"/>
                <a:gd name="T5" fmla="*/ 7 h 14"/>
                <a:gd name="T6" fmla="*/ 11 w 12"/>
                <a:gd name="T7" fmla="*/ 10 h 14"/>
                <a:gd name="T8" fmla="*/ 10 w 12"/>
                <a:gd name="T9" fmla="*/ 11 h 14"/>
                <a:gd name="T10" fmla="*/ 8 w 12"/>
                <a:gd name="T11" fmla="*/ 14 h 14"/>
                <a:gd name="T12" fmla="*/ 3 w 12"/>
                <a:gd name="T13" fmla="*/ 14 h 14"/>
                <a:gd name="T14" fmla="*/ 0 w 12"/>
                <a:gd name="T15" fmla="*/ 11 h 14"/>
                <a:gd name="T16" fmla="*/ 3 w 12"/>
                <a:gd name="T17" fmla="*/ 8 h 14"/>
                <a:gd name="T18" fmla="*/ 4 w 12"/>
                <a:gd name="T19" fmla="*/ 6 h 14"/>
                <a:gd name="T20" fmla="*/ 8 w 12"/>
                <a:gd name="T21" fmla="*/ 1 h 14"/>
                <a:gd name="T22" fmla="*/ 12 w 12"/>
                <a:gd name="T2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4">
                  <a:moveTo>
                    <a:pt x="12" y="1"/>
                  </a:moveTo>
                  <a:cubicBezTo>
                    <a:pt x="12" y="1"/>
                    <a:pt x="12" y="3"/>
                    <a:pt x="12" y="4"/>
                  </a:cubicBezTo>
                  <a:cubicBezTo>
                    <a:pt x="12" y="5"/>
                    <a:pt x="11" y="6"/>
                    <a:pt x="11" y="7"/>
                  </a:cubicBezTo>
                  <a:cubicBezTo>
                    <a:pt x="11" y="8"/>
                    <a:pt x="11" y="9"/>
                    <a:pt x="11" y="10"/>
                  </a:cubicBezTo>
                  <a:cubicBezTo>
                    <a:pt x="11" y="10"/>
                    <a:pt x="11" y="11"/>
                    <a:pt x="10" y="11"/>
                  </a:cubicBezTo>
                  <a:cubicBezTo>
                    <a:pt x="10" y="12"/>
                    <a:pt x="8" y="14"/>
                    <a:pt x="8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0" y="12"/>
                    <a:pt x="0" y="11"/>
                  </a:cubicBezTo>
                  <a:cubicBezTo>
                    <a:pt x="0" y="9"/>
                    <a:pt x="3" y="8"/>
                    <a:pt x="3" y="8"/>
                  </a:cubicBezTo>
                  <a:cubicBezTo>
                    <a:pt x="3" y="7"/>
                    <a:pt x="3" y="7"/>
                    <a:pt x="4" y="6"/>
                  </a:cubicBezTo>
                  <a:cubicBezTo>
                    <a:pt x="4" y="5"/>
                    <a:pt x="6" y="2"/>
                    <a:pt x="8" y="1"/>
                  </a:cubicBezTo>
                  <a:cubicBezTo>
                    <a:pt x="8" y="1"/>
                    <a:pt x="11" y="0"/>
                    <a:pt x="12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3"/>
            <p:cNvSpPr>
              <a:spLocks/>
            </p:cNvSpPr>
            <p:nvPr/>
          </p:nvSpPr>
          <p:spPr bwMode="auto">
            <a:xfrm>
              <a:off x="1231" y="3904"/>
              <a:ext cx="19" cy="18"/>
            </a:xfrm>
            <a:custGeom>
              <a:avLst/>
              <a:gdLst>
                <a:gd name="T0" fmla="*/ 7 w 8"/>
                <a:gd name="T1" fmla="*/ 1 h 8"/>
                <a:gd name="T2" fmla="*/ 7 w 8"/>
                <a:gd name="T3" fmla="*/ 5 h 8"/>
                <a:gd name="T4" fmla="*/ 5 w 8"/>
                <a:gd name="T5" fmla="*/ 8 h 8"/>
                <a:gd name="T6" fmla="*/ 2 w 8"/>
                <a:gd name="T7" fmla="*/ 8 h 8"/>
                <a:gd name="T8" fmla="*/ 0 w 8"/>
                <a:gd name="T9" fmla="*/ 6 h 8"/>
                <a:gd name="T10" fmla="*/ 2 w 8"/>
                <a:gd name="T11" fmla="*/ 5 h 8"/>
                <a:gd name="T12" fmla="*/ 2 w 8"/>
                <a:gd name="T13" fmla="*/ 4 h 8"/>
                <a:gd name="T14" fmla="*/ 4 w 8"/>
                <a:gd name="T15" fmla="*/ 1 h 8"/>
                <a:gd name="T16" fmla="*/ 7 w 8"/>
                <a:gd name="T1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7" y="1"/>
                  </a:moveTo>
                  <a:cubicBezTo>
                    <a:pt x="8" y="1"/>
                    <a:pt x="7" y="4"/>
                    <a:pt x="7" y="5"/>
                  </a:cubicBezTo>
                  <a:cubicBezTo>
                    <a:pt x="7" y="6"/>
                    <a:pt x="5" y="8"/>
                    <a:pt x="5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2" y="7"/>
                    <a:pt x="0" y="7"/>
                    <a:pt x="0" y="6"/>
                  </a:cubicBezTo>
                  <a:cubicBezTo>
                    <a:pt x="0" y="6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7" y="0"/>
                    <a:pt x="7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54"/>
            <p:cNvSpPr>
              <a:spLocks/>
            </p:cNvSpPr>
            <p:nvPr/>
          </p:nvSpPr>
          <p:spPr bwMode="auto">
            <a:xfrm>
              <a:off x="1231" y="3904"/>
              <a:ext cx="19" cy="18"/>
            </a:xfrm>
            <a:custGeom>
              <a:avLst/>
              <a:gdLst>
                <a:gd name="T0" fmla="*/ 7 w 8"/>
                <a:gd name="T1" fmla="*/ 1 h 8"/>
                <a:gd name="T2" fmla="*/ 7 w 8"/>
                <a:gd name="T3" fmla="*/ 5 h 8"/>
                <a:gd name="T4" fmla="*/ 5 w 8"/>
                <a:gd name="T5" fmla="*/ 8 h 8"/>
                <a:gd name="T6" fmla="*/ 2 w 8"/>
                <a:gd name="T7" fmla="*/ 8 h 8"/>
                <a:gd name="T8" fmla="*/ 0 w 8"/>
                <a:gd name="T9" fmla="*/ 6 h 8"/>
                <a:gd name="T10" fmla="*/ 2 w 8"/>
                <a:gd name="T11" fmla="*/ 5 h 8"/>
                <a:gd name="T12" fmla="*/ 2 w 8"/>
                <a:gd name="T13" fmla="*/ 4 h 8"/>
                <a:gd name="T14" fmla="*/ 4 w 8"/>
                <a:gd name="T15" fmla="*/ 1 h 8"/>
                <a:gd name="T16" fmla="*/ 7 w 8"/>
                <a:gd name="T1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7" y="1"/>
                  </a:moveTo>
                  <a:cubicBezTo>
                    <a:pt x="8" y="1"/>
                    <a:pt x="7" y="4"/>
                    <a:pt x="7" y="5"/>
                  </a:cubicBezTo>
                  <a:cubicBezTo>
                    <a:pt x="7" y="6"/>
                    <a:pt x="5" y="8"/>
                    <a:pt x="5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2" y="7"/>
                    <a:pt x="0" y="7"/>
                    <a:pt x="0" y="6"/>
                  </a:cubicBezTo>
                  <a:cubicBezTo>
                    <a:pt x="0" y="6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7" y="0"/>
                    <a:pt x="7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155"/>
            <p:cNvSpPr>
              <a:spLocks/>
            </p:cNvSpPr>
            <p:nvPr/>
          </p:nvSpPr>
          <p:spPr bwMode="auto">
            <a:xfrm>
              <a:off x="1257" y="3906"/>
              <a:ext cx="22" cy="26"/>
            </a:xfrm>
            <a:custGeom>
              <a:avLst/>
              <a:gdLst>
                <a:gd name="T0" fmla="*/ 3 w 9"/>
                <a:gd name="T1" fmla="*/ 0 h 11"/>
                <a:gd name="T2" fmla="*/ 8 w 9"/>
                <a:gd name="T3" fmla="*/ 9 h 11"/>
                <a:gd name="T4" fmla="*/ 4 w 9"/>
                <a:gd name="T5" fmla="*/ 11 h 11"/>
                <a:gd name="T6" fmla="*/ 2 w 9"/>
                <a:gd name="T7" fmla="*/ 10 h 11"/>
                <a:gd name="T8" fmla="*/ 1 w 9"/>
                <a:gd name="T9" fmla="*/ 2 h 11"/>
                <a:gd name="T10" fmla="*/ 3 w 9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1">
                  <a:moveTo>
                    <a:pt x="3" y="0"/>
                  </a:moveTo>
                  <a:cubicBezTo>
                    <a:pt x="6" y="1"/>
                    <a:pt x="9" y="6"/>
                    <a:pt x="8" y="9"/>
                  </a:cubicBezTo>
                  <a:cubicBezTo>
                    <a:pt x="8" y="10"/>
                    <a:pt x="5" y="11"/>
                    <a:pt x="4" y="11"/>
                  </a:cubicBezTo>
                  <a:cubicBezTo>
                    <a:pt x="3" y="11"/>
                    <a:pt x="2" y="10"/>
                    <a:pt x="2" y="10"/>
                  </a:cubicBezTo>
                  <a:cubicBezTo>
                    <a:pt x="0" y="8"/>
                    <a:pt x="0" y="4"/>
                    <a:pt x="1" y="2"/>
                  </a:cubicBezTo>
                  <a:cubicBezTo>
                    <a:pt x="2" y="1"/>
                    <a:pt x="3" y="0"/>
                    <a:pt x="3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56"/>
            <p:cNvSpPr>
              <a:spLocks/>
            </p:cNvSpPr>
            <p:nvPr/>
          </p:nvSpPr>
          <p:spPr bwMode="auto">
            <a:xfrm>
              <a:off x="1257" y="3906"/>
              <a:ext cx="22" cy="26"/>
            </a:xfrm>
            <a:custGeom>
              <a:avLst/>
              <a:gdLst>
                <a:gd name="T0" fmla="*/ 3 w 9"/>
                <a:gd name="T1" fmla="*/ 0 h 11"/>
                <a:gd name="T2" fmla="*/ 8 w 9"/>
                <a:gd name="T3" fmla="*/ 9 h 11"/>
                <a:gd name="T4" fmla="*/ 4 w 9"/>
                <a:gd name="T5" fmla="*/ 11 h 11"/>
                <a:gd name="T6" fmla="*/ 2 w 9"/>
                <a:gd name="T7" fmla="*/ 10 h 11"/>
                <a:gd name="T8" fmla="*/ 1 w 9"/>
                <a:gd name="T9" fmla="*/ 2 h 11"/>
                <a:gd name="T10" fmla="*/ 3 w 9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1">
                  <a:moveTo>
                    <a:pt x="3" y="0"/>
                  </a:moveTo>
                  <a:cubicBezTo>
                    <a:pt x="6" y="1"/>
                    <a:pt x="9" y="6"/>
                    <a:pt x="8" y="9"/>
                  </a:cubicBezTo>
                  <a:cubicBezTo>
                    <a:pt x="8" y="10"/>
                    <a:pt x="5" y="11"/>
                    <a:pt x="4" y="11"/>
                  </a:cubicBezTo>
                  <a:cubicBezTo>
                    <a:pt x="3" y="11"/>
                    <a:pt x="2" y="10"/>
                    <a:pt x="2" y="10"/>
                  </a:cubicBezTo>
                  <a:cubicBezTo>
                    <a:pt x="0" y="8"/>
                    <a:pt x="0" y="4"/>
                    <a:pt x="1" y="2"/>
                  </a:cubicBezTo>
                  <a:cubicBezTo>
                    <a:pt x="2" y="1"/>
                    <a:pt x="3" y="0"/>
                    <a:pt x="3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57"/>
            <p:cNvSpPr>
              <a:spLocks/>
            </p:cNvSpPr>
            <p:nvPr/>
          </p:nvSpPr>
          <p:spPr bwMode="auto">
            <a:xfrm>
              <a:off x="1300" y="3851"/>
              <a:ext cx="36" cy="60"/>
            </a:xfrm>
            <a:custGeom>
              <a:avLst/>
              <a:gdLst>
                <a:gd name="T0" fmla="*/ 7 w 15"/>
                <a:gd name="T1" fmla="*/ 2 h 25"/>
                <a:gd name="T2" fmla="*/ 7 w 15"/>
                <a:gd name="T3" fmla="*/ 4 h 25"/>
                <a:gd name="T4" fmla="*/ 15 w 15"/>
                <a:gd name="T5" fmla="*/ 14 h 25"/>
                <a:gd name="T6" fmla="*/ 14 w 15"/>
                <a:gd name="T7" fmla="*/ 18 h 25"/>
                <a:gd name="T8" fmla="*/ 14 w 15"/>
                <a:gd name="T9" fmla="*/ 22 h 25"/>
                <a:gd name="T10" fmla="*/ 11 w 15"/>
                <a:gd name="T11" fmla="*/ 25 h 25"/>
                <a:gd name="T12" fmla="*/ 7 w 15"/>
                <a:gd name="T13" fmla="*/ 24 h 25"/>
                <a:gd name="T14" fmla="*/ 7 w 15"/>
                <a:gd name="T15" fmla="*/ 22 h 25"/>
                <a:gd name="T16" fmla="*/ 8 w 15"/>
                <a:gd name="T17" fmla="*/ 17 h 25"/>
                <a:gd name="T18" fmla="*/ 4 w 15"/>
                <a:gd name="T19" fmla="*/ 14 h 25"/>
                <a:gd name="T20" fmla="*/ 0 w 15"/>
                <a:gd name="T21" fmla="*/ 7 h 25"/>
                <a:gd name="T22" fmla="*/ 1 w 15"/>
                <a:gd name="T23" fmla="*/ 1 h 25"/>
                <a:gd name="T24" fmla="*/ 3 w 15"/>
                <a:gd name="T25" fmla="*/ 0 h 25"/>
                <a:gd name="T26" fmla="*/ 7 w 15"/>
                <a:gd name="T27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25">
                  <a:moveTo>
                    <a:pt x="7" y="2"/>
                  </a:moveTo>
                  <a:cubicBezTo>
                    <a:pt x="7" y="3"/>
                    <a:pt x="7" y="4"/>
                    <a:pt x="7" y="4"/>
                  </a:cubicBezTo>
                  <a:cubicBezTo>
                    <a:pt x="9" y="7"/>
                    <a:pt x="14" y="11"/>
                    <a:pt x="15" y="14"/>
                  </a:cubicBezTo>
                  <a:cubicBezTo>
                    <a:pt x="15" y="15"/>
                    <a:pt x="14" y="17"/>
                    <a:pt x="14" y="18"/>
                  </a:cubicBezTo>
                  <a:cubicBezTo>
                    <a:pt x="14" y="19"/>
                    <a:pt x="14" y="20"/>
                    <a:pt x="14" y="22"/>
                  </a:cubicBezTo>
                  <a:cubicBezTo>
                    <a:pt x="14" y="22"/>
                    <a:pt x="12" y="24"/>
                    <a:pt x="11" y="25"/>
                  </a:cubicBezTo>
                  <a:cubicBezTo>
                    <a:pt x="10" y="25"/>
                    <a:pt x="8" y="25"/>
                    <a:pt x="7" y="24"/>
                  </a:cubicBezTo>
                  <a:cubicBezTo>
                    <a:pt x="7" y="23"/>
                    <a:pt x="7" y="22"/>
                    <a:pt x="7" y="22"/>
                  </a:cubicBezTo>
                  <a:cubicBezTo>
                    <a:pt x="7" y="20"/>
                    <a:pt x="8" y="18"/>
                    <a:pt x="8" y="17"/>
                  </a:cubicBezTo>
                  <a:cubicBezTo>
                    <a:pt x="7" y="16"/>
                    <a:pt x="5" y="15"/>
                    <a:pt x="4" y="14"/>
                  </a:cubicBezTo>
                  <a:cubicBezTo>
                    <a:pt x="3" y="12"/>
                    <a:pt x="1" y="9"/>
                    <a:pt x="0" y="7"/>
                  </a:cubicBezTo>
                  <a:cubicBezTo>
                    <a:pt x="0" y="6"/>
                    <a:pt x="0" y="3"/>
                    <a:pt x="1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6" y="1"/>
                    <a:pt x="7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158"/>
            <p:cNvSpPr>
              <a:spLocks/>
            </p:cNvSpPr>
            <p:nvPr/>
          </p:nvSpPr>
          <p:spPr bwMode="auto">
            <a:xfrm>
              <a:off x="1300" y="3851"/>
              <a:ext cx="36" cy="60"/>
            </a:xfrm>
            <a:custGeom>
              <a:avLst/>
              <a:gdLst>
                <a:gd name="T0" fmla="*/ 7 w 15"/>
                <a:gd name="T1" fmla="*/ 2 h 25"/>
                <a:gd name="T2" fmla="*/ 7 w 15"/>
                <a:gd name="T3" fmla="*/ 4 h 25"/>
                <a:gd name="T4" fmla="*/ 15 w 15"/>
                <a:gd name="T5" fmla="*/ 14 h 25"/>
                <a:gd name="T6" fmla="*/ 14 w 15"/>
                <a:gd name="T7" fmla="*/ 18 h 25"/>
                <a:gd name="T8" fmla="*/ 14 w 15"/>
                <a:gd name="T9" fmla="*/ 22 h 25"/>
                <a:gd name="T10" fmla="*/ 11 w 15"/>
                <a:gd name="T11" fmla="*/ 25 h 25"/>
                <a:gd name="T12" fmla="*/ 7 w 15"/>
                <a:gd name="T13" fmla="*/ 24 h 25"/>
                <a:gd name="T14" fmla="*/ 7 w 15"/>
                <a:gd name="T15" fmla="*/ 22 h 25"/>
                <a:gd name="T16" fmla="*/ 8 w 15"/>
                <a:gd name="T17" fmla="*/ 17 h 25"/>
                <a:gd name="T18" fmla="*/ 4 w 15"/>
                <a:gd name="T19" fmla="*/ 14 h 25"/>
                <a:gd name="T20" fmla="*/ 0 w 15"/>
                <a:gd name="T21" fmla="*/ 7 h 25"/>
                <a:gd name="T22" fmla="*/ 1 w 15"/>
                <a:gd name="T23" fmla="*/ 1 h 25"/>
                <a:gd name="T24" fmla="*/ 3 w 15"/>
                <a:gd name="T25" fmla="*/ 0 h 25"/>
                <a:gd name="T26" fmla="*/ 7 w 15"/>
                <a:gd name="T27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25">
                  <a:moveTo>
                    <a:pt x="7" y="2"/>
                  </a:moveTo>
                  <a:cubicBezTo>
                    <a:pt x="7" y="3"/>
                    <a:pt x="7" y="4"/>
                    <a:pt x="7" y="4"/>
                  </a:cubicBezTo>
                  <a:cubicBezTo>
                    <a:pt x="9" y="7"/>
                    <a:pt x="14" y="11"/>
                    <a:pt x="15" y="14"/>
                  </a:cubicBezTo>
                  <a:cubicBezTo>
                    <a:pt x="15" y="15"/>
                    <a:pt x="14" y="17"/>
                    <a:pt x="14" y="18"/>
                  </a:cubicBezTo>
                  <a:cubicBezTo>
                    <a:pt x="14" y="19"/>
                    <a:pt x="14" y="20"/>
                    <a:pt x="14" y="22"/>
                  </a:cubicBezTo>
                  <a:cubicBezTo>
                    <a:pt x="14" y="22"/>
                    <a:pt x="12" y="24"/>
                    <a:pt x="11" y="25"/>
                  </a:cubicBezTo>
                  <a:cubicBezTo>
                    <a:pt x="10" y="25"/>
                    <a:pt x="8" y="25"/>
                    <a:pt x="7" y="24"/>
                  </a:cubicBezTo>
                  <a:cubicBezTo>
                    <a:pt x="7" y="23"/>
                    <a:pt x="7" y="22"/>
                    <a:pt x="7" y="22"/>
                  </a:cubicBezTo>
                  <a:cubicBezTo>
                    <a:pt x="7" y="20"/>
                    <a:pt x="8" y="18"/>
                    <a:pt x="8" y="17"/>
                  </a:cubicBezTo>
                  <a:cubicBezTo>
                    <a:pt x="7" y="16"/>
                    <a:pt x="5" y="15"/>
                    <a:pt x="4" y="14"/>
                  </a:cubicBezTo>
                  <a:cubicBezTo>
                    <a:pt x="3" y="12"/>
                    <a:pt x="1" y="9"/>
                    <a:pt x="0" y="7"/>
                  </a:cubicBezTo>
                  <a:cubicBezTo>
                    <a:pt x="0" y="6"/>
                    <a:pt x="0" y="3"/>
                    <a:pt x="1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6" y="1"/>
                    <a:pt x="7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159"/>
            <p:cNvSpPr>
              <a:spLocks/>
            </p:cNvSpPr>
            <p:nvPr/>
          </p:nvSpPr>
          <p:spPr bwMode="auto">
            <a:xfrm>
              <a:off x="1288" y="3930"/>
              <a:ext cx="31" cy="33"/>
            </a:xfrm>
            <a:custGeom>
              <a:avLst/>
              <a:gdLst>
                <a:gd name="T0" fmla="*/ 9 w 13"/>
                <a:gd name="T1" fmla="*/ 1 h 14"/>
                <a:gd name="T2" fmla="*/ 13 w 13"/>
                <a:gd name="T3" fmla="*/ 4 h 14"/>
                <a:gd name="T4" fmla="*/ 12 w 13"/>
                <a:gd name="T5" fmla="*/ 7 h 14"/>
                <a:gd name="T6" fmla="*/ 7 w 13"/>
                <a:gd name="T7" fmla="*/ 8 h 14"/>
                <a:gd name="T8" fmla="*/ 3 w 13"/>
                <a:gd name="T9" fmla="*/ 14 h 14"/>
                <a:gd name="T10" fmla="*/ 0 w 13"/>
                <a:gd name="T11" fmla="*/ 13 h 14"/>
                <a:gd name="T12" fmla="*/ 0 w 13"/>
                <a:gd name="T13" fmla="*/ 6 h 14"/>
                <a:gd name="T14" fmla="*/ 2 w 13"/>
                <a:gd name="T15" fmla="*/ 1 h 14"/>
                <a:gd name="T16" fmla="*/ 9 w 13"/>
                <a:gd name="T17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4">
                  <a:moveTo>
                    <a:pt x="9" y="1"/>
                  </a:moveTo>
                  <a:cubicBezTo>
                    <a:pt x="10" y="1"/>
                    <a:pt x="13" y="3"/>
                    <a:pt x="13" y="4"/>
                  </a:cubicBezTo>
                  <a:cubicBezTo>
                    <a:pt x="13" y="4"/>
                    <a:pt x="12" y="6"/>
                    <a:pt x="12" y="7"/>
                  </a:cubicBezTo>
                  <a:cubicBezTo>
                    <a:pt x="10" y="7"/>
                    <a:pt x="8" y="7"/>
                    <a:pt x="7" y="8"/>
                  </a:cubicBezTo>
                  <a:cubicBezTo>
                    <a:pt x="6" y="9"/>
                    <a:pt x="5" y="13"/>
                    <a:pt x="3" y="14"/>
                  </a:cubicBezTo>
                  <a:cubicBezTo>
                    <a:pt x="2" y="14"/>
                    <a:pt x="0" y="13"/>
                    <a:pt x="0" y="13"/>
                  </a:cubicBezTo>
                  <a:cubicBezTo>
                    <a:pt x="0" y="13"/>
                    <a:pt x="0" y="7"/>
                    <a:pt x="0" y="6"/>
                  </a:cubicBezTo>
                  <a:cubicBezTo>
                    <a:pt x="1" y="4"/>
                    <a:pt x="1" y="2"/>
                    <a:pt x="2" y="1"/>
                  </a:cubicBezTo>
                  <a:cubicBezTo>
                    <a:pt x="3" y="0"/>
                    <a:pt x="7" y="1"/>
                    <a:pt x="9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160"/>
            <p:cNvSpPr>
              <a:spLocks/>
            </p:cNvSpPr>
            <p:nvPr/>
          </p:nvSpPr>
          <p:spPr bwMode="auto">
            <a:xfrm>
              <a:off x="1288" y="3930"/>
              <a:ext cx="31" cy="33"/>
            </a:xfrm>
            <a:custGeom>
              <a:avLst/>
              <a:gdLst>
                <a:gd name="T0" fmla="*/ 9 w 13"/>
                <a:gd name="T1" fmla="*/ 1 h 14"/>
                <a:gd name="T2" fmla="*/ 13 w 13"/>
                <a:gd name="T3" fmla="*/ 4 h 14"/>
                <a:gd name="T4" fmla="*/ 12 w 13"/>
                <a:gd name="T5" fmla="*/ 7 h 14"/>
                <a:gd name="T6" fmla="*/ 7 w 13"/>
                <a:gd name="T7" fmla="*/ 8 h 14"/>
                <a:gd name="T8" fmla="*/ 3 w 13"/>
                <a:gd name="T9" fmla="*/ 14 h 14"/>
                <a:gd name="T10" fmla="*/ 0 w 13"/>
                <a:gd name="T11" fmla="*/ 13 h 14"/>
                <a:gd name="T12" fmla="*/ 0 w 13"/>
                <a:gd name="T13" fmla="*/ 6 h 14"/>
                <a:gd name="T14" fmla="*/ 2 w 13"/>
                <a:gd name="T15" fmla="*/ 1 h 14"/>
                <a:gd name="T16" fmla="*/ 9 w 13"/>
                <a:gd name="T17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4">
                  <a:moveTo>
                    <a:pt x="9" y="1"/>
                  </a:moveTo>
                  <a:cubicBezTo>
                    <a:pt x="10" y="1"/>
                    <a:pt x="13" y="3"/>
                    <a:pt x="13" y="4"/>
                  </a:cubicBezTo>
                  <a:cubicBezTo>
                    <a:pt x="13" y="4"/>
                    <a:pt x="12" y="6"/>
                    <a:pt x="12" y="7"/>
                  </a:cubicBezTo>
                  <a:cubicBezTo>
                    <a:pt x="10" y="7"/>
                    <a:pt x="8" y="7"/>
                    <a:pt x="7" y="8"/>
                  </a:cubicBezTo>
                  <a:cubicBezTo>
                    <a:pt x="6" y="9"/>
                    <a:pt x="5" y="13"/>
                    <a:pt x="3" y="14"/>
                  </a:cubicBezTo>
                  <a:cubicBezTo>
                    <a:pt x="2" y="14"/>
                    <a:pt x="0" y="13"/>
                    <a:pt x="0" y="13"/>
                  </a:cubicBezTo>
                  <a:cubicBezTo>
                    <a:pt x="0" y="13"/>
                    <a:pt x="0" y="7"/>
                    <a:pt x="0" y="6"/>
                  </a:cubicBezTo>
                  <a:cubicBezTo>
                    <a:pt x="1" y="4"/>
                    <a:pt x="1" y="2"/>
                    <a:pt x="2" y="1"/>
                  </a:cubicBezTo>
                  <a:cubicBezTo>
                    <a:pt x="3" y="0"/>
                    <a:pt x="7" y="1"/>
                    <a:pt x="9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161"/>
            <p:cNvSpPr>
              <a:spLocks/>
            </p:cNvSpPr>
            <p:nvPr/>
          </p:nvSpPr>
          <p:spPr bwMode="auto">
            <a:xfrm>
              <a:off x="1279" y="3880"/>
              <a:ext cx="21" cy="19"/>
            </a:xfrm>
            <a:custGeom>
              <a:avLst/>
              <a:gdLst>
                <a:gd name="T0" fmla="*/ 8 w 9"/>
                <a:gd name="T1" fmla="*/ 2 h 8"/>
                <a:gd name="T2" fmla="*/ 9 w 9"/>
                <a:gd name="T3" fmla="*/ 4 h 8"/>
                <a:gd name="T4" fmla="*/ 9 w 9"/>
                <a:gd name="T5" fmla="*/ 7 h 8"/>
                <a:gd name="T6" fmla="*/ 4 w 9"/>
                <a:gd name="T7" fmla="*/ 8 h 8"/>
                <a:gd name="T8" fmla="*/ 1 w 9"/>
                <a:gd name="T9" fmla="*/ 5 h 8"/>
                <a:gd name="T10" fmla="*/ 1 w 9"/>
                <a:gd name="T11" fmla="*/ 2 h 8"/>
                <a:gd name="T12" fmla="*/ 2 w 9"/>
                <a:gd name="T13" fmla="*/ 0 h 8"/>
                <a:gd name="T14" fmla="*/ 8 w 9"/>
                <a:gd name="T1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8">
                  <a:moveTo>
                    <a:pt x="8" y="2"/>
                  </a:moveTo>
                  <a:cubicBezTo>
                    <a:pt x="8" y="3"/>
                    <a:pt x="8" y="4"/>
                    <a:pt x="9" y="4"/>
                  </a:cubicBezTo>
                  <a:cubicBezTo>
                    <a:pt x="9" y="5"/>
                    <a:pt x="9" y="6"/>
                    <a:pt x="9" y="7"/>
                  </a:cubicBezTo>
                  <a:cubicBezTo>
                    <a:pt x="8" y="8"/>
                    <a:pt x="5" y="8"/>
                    <a:pt x="4" y="8"/>
                  </a:cubicBezTo>
                  <a:cubicBezTo>
                    <a:pt x="3" y="8"/>
                    <a:pt x="1" y="6"/>
                    <a:pt x="1" y="5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7" y="1"/>
                    <a:pt x="8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162"/>
            <p:cNvSpPr>
              <a:spLocks/>
            </p:cNvSpPr>
            <p:nvPr/>
          </p:nvSpPr>
          <p:spPr bwMode="auto">
            <a:xfrm>
              <a:off x="1279" y="3880"/>
              <a:ext cx="21" cy="19"/>
            </a:xfrm>
            <a:custGeom>
              <a:avLst/>
              <a:gdLst>
                <a:gd name="T0" fmla="*/ 8 w 9"/>
                <a:gd name="T1" fmla="*/ 2 h 8"/>
                <a:gd name="T2" fmla="*/ 9 w 9"/>
                <a:gd name="T3" fmla="*/ 4 h 8"/>
                <a:gd name="T4" fmla="*/ 9 w 9"/>
                <a:gd name="T5" fmla="*/ 7 h 8"/>
                <a:gd name="T6" fmla="*/ 4 w 9"/>
                <a:gd name="T7" fmla="*/ 8 h 8"/>
                <a:gd name="T8" fmla="*/ 1 w 9"/>
                <a:gd name="T9" fmla="*/ 5 h 8"/>
                <a:gd name="T10" fmla="*/ 1 w 9"/>
                <a:gd name="T11" fmla="*/ 2 h 8"/>
                <a:gd name="T12" fmla="*/ 2 w 9"/>
                <a:gd name="T13" fmla="*/ 0 h 8"/>
                <a:gd name="T14" fmla="*/ 8 w 9"/>
                <a:gd name="T1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8">
                  <a:moveTo>
                    <a:pt x="8" y="2"/>
                  </a:moveTo>
                  <a:cubicBezTo>
                    <a:pt x="8" y="3"/>
                    <a:pt x="8" y="4"/>
                    <a:pt x="9" y="4"/>
                  </a:cubicBezTo>
                  <a:cubicBezTo>
                    <a:pt x="9" y="5"/>
                    <a:pt x="9" y="6"/>
                    <a:pt x="9" y="7"/>
                  </a:cubicBezTo>
                  <a:cubicBezTo>
                    <a:pt x="8" y="8"/>
                    <a:pt x="5" y="8"/>
                    <a:pt x="4" y="8"/>
                  </a:cubicBezTo>
                  <a:cubicBezTo>
                    <a:pt x="3" y="8"/>
                    <a:pt x="1" y="6"/>
                    <a:pt x="1" y="5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7" y="1"/>
                    <a:pt x="8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163"/>
            <p:cNvSpPr>
              <a:spLocks/>
            </p:cNvSpPr>
            <p:nvPr/>
          </p:nvSpPr>
          <p:spPr bwMode="auto">
            <a:xfrm>
              <a:off x="1302" y="3951"/>
              <a:ext cx="29" cy="19"/>
            </a:xfrm>
            <a:custGeom>
              <a:avLst/>
              <a:gdLst>
                <a:gd name="T0" fmla="*/ 12 w 12"/>
                <a:gd name="T1" fmla="*/ 4 h 8"/>
                <a:gd name="T2" fmla="*/ 11 w 12"/>
                <a:gd name="T3" fmla="*/ 6 h 8"/>
                <a:gd name="T4" fmla="*/ 1 w 12"/>
                <a:gd name="T5" fmla="*/ 7 h 8"/>
                <a:gd name="T6" fmla="*/ 0 w 12"/>
                <a:gd name="T7" fmla="*/ 4 h 8"/>
                <a:gd name="T8" fmla="*/ 4 w 12"/>
                <a:gd name="T9" fmla="*/ 0 h 8"/>
                <a:gd name="T10" fmla="*/ 12 w 12"/>
                <a:gd name="T1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">
                  <a:moveTo>
                    <a:pt x="12" y="4"/>
                  </a:moveTo>
                  <a:cubicBezTo>
                    <a:pt x="12" y="4"/>
                    <a:pt x="12" y="6"/>
                    <a:pt x="11" y="6"/>
                  </a:cubicBezTo>
                  <a:cubicBezTo>
                    <a:pt x="9" y="8"/>
                    <a:pt x="4" y="8"/>
                    <a:pt x="1" y="7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3"/>
                    <a:pt x="2" y="1"/>
                    <a:pt x="4" y="0"/>
                  </a:cubicBezTo>
                  <a:cubicBezTo>
                    <a:pt x="6" y="0"/>
                    <a:pt x="11" y="2"/>
                    <a:pt x="12" y="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164"/>
            <p:cNvSpPr>
              <a:spLocks/>
            </p:cNvSpPr>
            <p:nvPr/>
          </p:nvSpPr>
          <p:spPr bwMode="auto">
            <a:xfrm>
              <a:off x="1302" y="3951"/>
              <a:ext cx="29" cy="19"/>
            </a:xfrm>
            <a:custGeom>
              <a:avLst/>
              <a:gdLst>
                <a:gd name="T0" fmla="*/ 12 w 12"/>
                <a:gd name="T1" fmla="*/ 4 h 8"/>
                <a:gd name="T2" fmla="*/ 11 w 12"/>
                <a:gd name="T3" fmla="*/ 6 h 8"/>
                <a:gd name="T4" fmla="*/ 1 w 12"/>
                <a:gd name="T5" fmla="*/ 7 h 8"/>
                <a:gd name="T6" fmla="*/ 0 w 12"/>
                <a:gd name="T7" fmla="*/ 4 h 8"/>
                <a:gd name="T8" fmla="*/ 4 w 12"/>
                <a:gd name="T9" fmla="*/ 0 h 8"/>
                <a:gd name="T10" fmla="*/ 12 w 12"/>
                <a:gd name="T1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">
                  <a:moveTo>
                    <a:pt x="12" y="4"/>
                  </a:moveTo>
                  <a:cubicBezTo>
                    <a:pt x="12" y="4"/>
                    <a:pt x="12" y="6"/>
                    <a:pt x="11" y="6"/>
                  </a:cubicBezTo>
                  <a:cubicBezTo>
                    <a:pt x="9" y="8"/>
                    <a:pt x="4" y="8"/>
                    <a:pt x="1" y="7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3"/>
                    <a:pt x="2" y="1"/>
                    <a:pt x="4" y="0"/>
                  </a:cubicBezTo>
                  <a:cubicBezTo>
                    <a:pt x="6" y="0"/>
                    <a:pt x="11" y="2"/>
                    <a:pt x="12" y="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165"/>
            <p:cNvSpPr>
              <a:spLocks/>
            </p:cNvSpPr>
            <p:nvPr/>
          </p:nvSpPr>
          <p:spPr bwMode="auto">
            <a:xfrm>
              <a:off x="1324" y="3932"/>
              <a:ext cx="21" cy="24"/>
            </a:xfrm>
            <a:custGeom>
              <a:avLst/>
              <a:gdLst>
                <a:gd name="T0" fmla="*/ 9 w 9"/>
                <a:gd name="T1" fmla="*/ 2 h 10"/>
                <a:gd name="T2" fmla="*/ 7 w 9"/>
                <a:gd name="T3" fmla="*/ 7 h 10"/>
                <a:gd name="T4" fmla="*/ 1 w 9"/>
                <a:gd name="T5" fmla="*/ 9 h 10"/>
                <a:gd name="T6" fmla="*/ 0 w 9"/>
                <a:gd name="T7" fmla="*/ 4 h 10"/>
                <a:gd name="T8" fmla="*/ 7 w 9"/>
                <a:gd name="T9" fmla="*/ 0 h 10"/>
                <a:gd name="T10" fmla="*/ 9 w 9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0">
                  <a:moveTo>
                    <a:pt x="9" y="2"/>
                  </a:moveTo>
                  <a:cubicBezTo>
                    <a:pt x="9" y="3"/>
                    <a:pt x="8" y="7"/>
                    <a:pt x="7" y="7"/>
                  </a:cubicBezTo>
                  <a:cubicBezTo>
                    <a:pt x="6" y="9"/>
                    <a:pt x="2" y="10"/>
                    <a:pt x="1" y="9"/>
                  </a:cubicBezTo>
                  <a:cubicBezTo>
                    <a:pt x="0" y="8"/>
                    <a:pt x="0" y="5"/>
                    <a:pt x="0" y="4"/>
                  </a:cubicBezTo>
                  <a:cubicBezTo>
                    <a:pt x="2" y="2"/>
                    <a:pt x="5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166"/>
            <p:cNvSpPr>
              <a:spLocks/>
            </p:cNvSpPr>
            <p:nvPr/>
          </p:nvSpPr>
          <p:spPr bwMode="auto">
            <a:xfrm>
              <a:off x="1324" y="3932"/>
              <a:ext cx="21" cy="24"/>
            </a:xfrm>
            <a:custGeom>
              <a:avLst/>
              <a:gdLst>
                <a:gd name="T0" fmla="*/ 9 w 9"/>
                <a:gd name="T1" fmla="*/ 2 h 10"/>
                <a:gd name="T2" fmla="*/ 7 w 9"/>
                <a:gd name="T3" fmla="*/ 7 h 10"/>
                <a:gd name="T4" fmla="*/ 1 w 9"/>
                <a:gd name="T5" fmla="*/ 9 h 10"/>
                <a:gd name="T6" fmla="*/ 0 w 9"/>
                <a:gd name="T7" fmla="*/ 4 h 10"/>
                <a:gd name="T8" fmla="*/ 7 w 9"/>
                <a:gd name="T9" fmla="*/ 0 h 10"/>
                <a:gd name="T10" fmla="*/ 9 w 9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0">
                  <a:moveTo>
                    <a:pt x="9" y="2"/>
                  </a:moveTo>
                  <a:cubicBezTo>
                    <a:pt x="9" y="3"/>
                    <a:pt x="8" y="7"/>
                    <a:pt x="7" y="7"/>
                  </a:cubicBezTo>
                  <a:cubicBezTo>
                    <a:pt x="6" y="9"/>
                    <a:pt x="2" y="10"/>
                    <a:pt x="1" y="9"/>
                  </a:cubicBezTo>
                  <a:cubicBezTo>
                    <a:pt x="0" y="8"/>
                    <a:pt x="0" y="5"/>
                    <a:pt x="0" y="4"/>
                  </a:cubicBezTo>
                  <a:cubicBezTo>
                    <a:pt x="2" y="2"/>
                    <a:pt x="5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167"/>
            <p:cNvSpPr>
              <a:spLocks/>
            </p:cNvSpPr>
            <p:nvPr/>
          </p:nvSpPr>
          <p:spPr bwMode="auto">
            <a:xfrm>
              <a:off x="1345" y="3892"/>
              <a:ext cx="57" cy="49"/>
            </a:xfrm>
            <a:custGeom>
              <a:avLst/>
              <a:gdLst>
                <a:gd name="T0" fmla="*/ 24 w 24"/>
                <a:gd name="T1" fmla="*/ 1 h 21"/>
                <a:gd name="T2" fmla="*/ 24 w 24"/>
                <a:gd name="T3" fmla="*/ 3 h 21"/>
                <a:gd name="T4" fmla="*/ 14 w 24"/>
                <a:gd name="T5" fmla="*/ 13 h 21"/>
                <a:gd name="T6" fmla="*/ 8 w 24"/>
                <a:gd name="T7" fmla="*/ 21 h 21"/>
                <a:gd name="T8" fmla="*/ 5 w 24"/>
                <a:gd name="T9" fmla="*/ 18 h 21"/>
                <a:gd name="T10" fmla="*/ 6 w 24"/>
                <a:gd name="T11" fmla="*/ 14 h 21"/>
                <a:gd name="T12" fmla="*/ 1 w 24"/>
                <a:gd name="T13" fmla="*/ 13 h 21"/>
                <a:gd name="T14" fmla="*/ 0 w 24"/>
                <a:gd name="T15" fmla="*/ 9 h 21"/>
                <a:gd name="T16" fmla="*/ 3 w 24"/>
                <a:gd name="T17" fmla="*/ 3 h 21"/>
                <a:gd name="T18" fmla="*/ 8 w 24"/>
                <a:gd name="T19" fmla="*/ 5 h 21"/>
                <a:gd name="T20" fmla="*/ 12 w 24"/>
                <a:gd name="T21" fmla="*/ 5 h 21"/>
                <a:gd name="T22" fmla="*/ 24 w 24"/>
                <a:gd name="T2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1">
                  <a:moveTo>
                    <a:pt x="24" y="1"/>
                  </a:moveTo>
                  <a:cubicBezTo>
                    <a:pt x="24" y="2"/>
                    <a:pt x="24" y="3"/>
                    <a:pt x="24" y="3"/>
                  </a:cubicBezTo>
                  <a:cubicBezTo>
                    <a:pt x="24" y="9"/>
                    <a:pt x="18" y="11"/>
                    <a:pt x="14" y="13"/>
                  </a:cubicBezTo>
                  <a:cubicBezTo>
                    <a:pt x="13" y="14"/>
                    <a:pt x="9" y="21"/>
                    <a:pt x="8" y="21"/>
                  </a:cubicBezTo>
                  <a:cubicBezTo>
                    <a:pt x="7" y="20"/>
                    <a:pt x="6" y="19"/>
                    <a:pt x="5" y="18"/>
                  </a:cubicBezTo>
                  <a:cubicBezTo>
                    <a:pt x="5" y="17"/>
                    <a:pt x="6" y="15"/>
                    <a:pt x="6" y="14"/>
                  </a:cubicBezTo>
                  <a:cubicBezTo>
                    <a:pt x="5" y="13"/>
                    <a:pt x="2" y="14"/>
                    <a:pt x="1" y="13"/>
                  </a:cubicBezTo>
                  <a:cubicBezTo>
                    <a:pt x="0" y="12"/>
                    <a:pt x="0" y="10"/>
                    <a:pt x="0" y="9"/>
                  </a:cubicBezTo>
                  <a:cubicBezTo>
                    <a:pt x="0" y="8"/>
                    <a:pt x="2" y="4"/>
                    <a:pt x="3" y="3"/>
                  </a:cubicBezTo>
                  <a:cubicBezTo>
                    <a:pt x="4" y="3"/>
                    <a:pt x="6" y="5"/>
                    <a:pt x="8" y="5"/>
                  </a:cubicBezTo>
                  <a:cubicBezTo>
                    <a:pt x="9" y="5"/>
                    <a:pt x="11" y="6"/>
                    <a:pt x="12" y="5"/>
                  </a:cubicBezTo>
                  <a:cubicBezTo>
                    <a:pt x="15" y="5"/>
                    <a:pt x="23" y="0"/>
                    <a:pt x="24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168"/>
            <p:cNvSpPr>
              <a:spLocks/>
            </p:cNvSpPr>
            <p:nvPr/>
          </p:nvSpPr>
          <p:spPr bwMode="auto">
            <a:xfrm>
              <a:off x="1345" y="3892"/>
              <a:ext cx="57" cy="49"/>
            </a:xfrm>
            <a:custGeom>
              <a:avLst/>
              <a:gdLst>
                <a:gd name="T0" fmla="*/ 24 w 24"/>
                <a:gd name="T1" fmla="*/ 1 h 21"/>
                <a:gd name="T2" fmla="*/ 24 w 24"/>
                <a:gd name="T3" fmla="*/ 3 h 21"/>
                <a:gd name="T4" fmla="*/ 14 w 24"/>
                <a:gd name="T5" fmla="*/ 13 h 21"/>
                <a:gd name="T6" fmla="*/ 8 w 24"/>
                <a:gd name="T7" fmla="*/ 21 h 21"/>
                <a:gd name="T8" fmla="*/ 5 w 24"/>
                <a:gd name="T9" fmla="*/ 18 h 21"/>
                <a:gd name="T10" fmla="*/ 6 w 24"/>
                <a:gd name="T11" fmla="*/ 14 h 21"/>
                <a:gd name="T12" fmla="*/ 1 w 24"/>
                <a:gd name="T13" fmla="*/ 13 h 21"/>
                <a:gd name="T14" fmla="*/ 0 w 24"/>
                <a:gd name="T15" fmla="*/ 9 h 21"/>
                <a:gd name="T16" fmla="*/ 3 w 24"/>
                <a:gd name="T17" fmla="*/ 3 h 21"/>
                <a:gd name="T18" fmla="*/ 8 w 24"/>
                <a:gd name="T19" fmla="*/ 5 h 21"/>
                <a:gd name="T20" fmla="*/ 12 w 24"/>
                <a:gd name="T21" fmla="*/ 5 h 21"/>
                <a:gd name="T22" fmla="*/ 24 w 24"/>
                <a:gd name="T2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1">
                  <a:moveTo>
                    <a:pt x="24" y="1"/>
                  </a:moveTo>
                  <a:cubicBezTo>
                    <a:pt x="24" y="2"/>
                    <a:pt x="24" y="3"/>
                    <a:pt x="24" y="3"/>
                  </a:cubicBezTo>
                  <a:cubicBezTo>
                    <a:pt x="24" y="9"/>
                    <a:pt x="18" y="11"/>
                    <a:pt x="14" y="13"/>
                  </a:cubicBezTo>
                  <a:cubicBezTo>
                    <a:pt x="13" y="14"/>
                    <a:pt x="9" y="21"/>
                    <a:pt x="8" y="21"/>
                  </a:cubicBezTo>
                  <a:cubicBezTo>
                    <a:pt x="7" y="20"/>
                    <a:pt x="6" y="19"/>
                    <a:pt x="5" y="18"/>
                  </a:cubicBezTo>
                  <a:cubicBezTo>
                    <a:pt x="5" y="17"/>
                    <a:pt x="6" y="15"/>
                    <a:pt x="6" y="14"/>
                  </a:cubicBezTo>
                  <a:cubicBezTo>
                    <a:pt x="5" y="13"/>
                    <a:pt x="2" y="14"/>
                    <a:pt x="1" y="13"/>
                  </a:cubicBezTo>
                  <a:cubicBezTo>
                    <a:pt x="0" y="12"/>
                    <a:pt x="0" y="10"/>
                    <a:pt x="0" y="9"/>
                  </a:cubicBezTo>
                  <a:cubicBezTo>
                    <a:pt x="0" y="8"/>
                    <a:pt x="2" y="4"/>
                    <a:pt x="3" y="3"/>
                  </a:cubicBezTo>
                  <a:cubicBezTo>
                    <a:pt x="4" y="3"/>
                    <a:pt x="6" y="5"/>
                    <a:pt x="8" y="5"/>
                  </a:cubicBezTo>
                  <a:cubicBezTo>
                    <a:pt x="9" y="5"/>
                    <a:pt x="11" y="6"/>
                    <a:pt x="12" y="5"/>
                  </a:cubicBezTo>
                  <a:cubicBezTo>
                    <a:pt x="15" y="5"/>
                    <a:pt x="23" y="0"/>
                    <a:pt x="24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169"/>
            <p:cNvSpPr>
              <a:spLocks/>
            </p:cNvSpPr>
            <p:nvPr/>
          </p:nvSpPr>
          <p:spPr bwMode="auto">
            <a:xfrm>
              <a:off x="1359" y="3946"/>
              <a:ext cx="29" cy="24"/>
            </a:xfrm>
            <a:custGeom>
              <a:avLst/>
              <a:gdLst>
                <a:gd name="T0" fmla="*/ 11 w 12"/>
                <a:gd name="T1" fmla="*/ 2 h 10"/>
                <a:gd name="T2" fmla="*/ 8 w 12"/>
                <a:gd name="T3" fmla="*/ 7 h 10"/>
                <a:gd name="T4" fmla="*/ 7 w 12"/>
                <a:gd name="T5" fmla="*/ 6 h 10"/>
                <a:gd name="T6" fmla="*/ 5 w 12"/>
                <a:gd name="T7" fmla="*/ 9 h 10"/>
                <a:gd name="T8" fmla="*/ 2 w 12"/>
                <a:gd name="T9" fmla="*/ 9 h 10"/>
                <a:gd name="T10" fmla="*/ 0 w 12"/>
                <a:gd name="T11" fmla="*/ 8 h 10"/>
                <a:gd name="T12" fmla="*/ 5 w 12"/>
                <a:gd name="T13" fmla="*/ 1 h 10"/>
                <a:gd name="T14" fmla="*/ 9 w 12"/>
                <a:gd name="T15" fmla="*/ 0 h 10"/>
                <a:gd name="T16" fmla="*/ 11 w 12"/>
                <a:gd name="T1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0">
                  <a:moveTo>
                    <a:pt x="11" y="2"/>
                  </a:moveTo>
                  <a:cubicBezTo>
                    <a:pt x="12" y="3"/>
                    <a:pt x="10" y="6"/>
                    <a:pt x="8" y="7"/>
                  </a:cubicBezTo>
                  <a:cubicBezTo>
                    <a:pt x="8" y="7"/>
                    <a:pt x="8" y="6"/>
                    <a:pt x="7" y="6"/>
                  </a:cubicBezTo>
                  <a:cubicBezTo>
                    <a:pt x="7" y="7"/>
                    <a:pt x="6" y="9"/>
                    <a:pt x="5" y="9"/>
                  </a:cubicBezTo>
                  <a:cubicBezTo>
                    <a:pt x="4" y="10"/>
                    <a:pt x="3" y="10"/>
                    <a:pt x="2" y="9"/>
                  </a:cubicBezTo>
                  <a:cubicBezTo>
                    <a:pt x="1" y="9"/>
                    <a:pt x="0" y="8"/>
                    <a:pt x="0" y="8"/>
                  </a:cubicBezTo>
                  <a:cubicBezTo>
                    <a:pt x="0" y="5"/>
                    <a:pt x="4" y="2"/>
                    <a:pt x="5" y="1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10" y="0"/>
                    <a:pt x="11" y="1"/>
                    <a:pt x="11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170"/>
            <p:cNvSpPr>
              <a:spLocks/>
            </p:cNvSpPr>
            <p:nvPr/>
          </p:nvSpPr>
          <p:spPr bwMode="auto">
            <a:xfrm>
              <a:off x="1359" y="3946"/>
              <a:ext cx="29" cy="24"/>
            </a:xfrm>
            <a:custGeom>
              <a:avLst/>
              <a:gdLst>
                <a:gd name="T0" fmla="*/ 11 w 12"/>
                <a:gd name="T1" fmla="*/ 2 h 10"/>
                <a:gd name="T2" fmla="*/ 8 w 12"/>
                <a:gd name="T3" fmla="*/ 7 h 10"/>
                <a:gd name="T4" fmla="*/ 7 w 12"/>
                <a:gd name="T5" fmla="*/ 6 h 10"/>
                <a:gd name="T6" fmla="*/ 5 w 12"/>
                <a:gd name="T7" fmla="*/ 9 h 10"/>
                <a:gd name="T8" fmla="*/ 2 w 12"/>
                <a:gd name="T9" fmla="*/ 9 h 10"/>
                <a:gd name="T10" fmla="*/ 0 w 12"/>
                <a:gd name="T11" fmla="*/ 8 h 10"/>
                <a:gd name="T12" fmla="*/ 5 w 12"/>
                <a:gd name="T13" fmla="*/ 1 h 10"/>
                <a:gd name="T14" fmla="*/ 9 w 12"/>
                <a:gd name="T15" fmla="*/ 0 h 10"/>
                <a:gd name="T16" fmla="*/ 11 w 12"/>
                <a:gd name="T1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0">
                  <a:moveTo>
                    <a:pt x="11" y="2"/>
                  </a:moveTo>
                  <a:cubicBezTo>
                    <a:pt x="12" y="3"/>
                    <a:pt x="10" y="6"/>
                    <a:pt x="8" y="7"/>
                  </a:cubicBezTo>
                  <a:cubicBezTo>
                    <a:pt x="8" y="7"/>
                    <a:pt x="8" y="6"/>
                    <a:pt x="7" y="6"/>
                  </a:cubicBezTo>
                  <a:cubicBezTo>
                    <a:pt x="7" y="7"/>
                    <a:pt x="6" y="9"/>
                    <a:pt x="5" y="9"/>
                  </a:cubicBezTo>
                  <a:cubicBezTo>
                    <a:pt x="4" y="10"/>
                    <a:pt x="3" y="10"/>
                    <a:pt x="2" y="9"/>
                  </a:cubicBezTo>
                  <a:cubicBezTo>
                    <a:pt x="1" y="9"/>
                    <a:pt x="0" y="8"/>
                    <a:pt x="0" y="8"/>
                  </a:cubicBezTo>
                  <a:cubicBezTo>
                    <a:pt x="0" y="5"/>
                    <a:pt x="4" y="2"/>
                    <a:pt x="5" y="1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10" y="0"/>
                    <a:pt x="11" y="1"/>
                    <a:pt x="11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171"/>
            <p:cNvSpPr>
              <a:spLocks/>
            </p:cNvSpPr>
            <p:nvPr/>
          </p:nvSpPr>
          <p:spPr bwMode="auto">
            <a:xfrm>
              <a:off x="1381" y="3922"/>
              <a:ext cx="80" cy="81"/>
            </a:xfrm>
            <a:custGeom>
              <a:avLst/>
              <a:gdLst>
                <a:gd name="T0" fmla="*/ 31 w 34"/>
                <a:gd name="T1" fmla="*/ 3 h 34"/>
                <a:gd name="T2" fmla="*/ 30 w 34"/>
                <a:gd name="T3" fmla="*/ 9 h 34"/>
                <a:gd name="T4" fmla="*/ 34 w 34"/>
                <a:gd name="T5" fmla="*/ 17 h 34"/>
                <a:gd name="T6" fmla="*/ 28 w 34"/>
                <a:gd name="T7" fmla="*/ 24 h 34"/>
                <a:gd name="T8" fmla="*/ 28 w 34"/>
                <a:gd name="T9" fmla="*/ 28 h 34"/>
                <a:gd name="T10" fmla="*/ 26 w 34"/>
                <a:gd name="T11" fmla="*/ 32 h 34"/>
                <a:gd name="T12" fmla="*/ 21 w 34"/>
                <a:gd name="T13" fmla="*/ 33 h 34"/>
                <a:gd name="T14" fmla="*/ 14 w 34"/>
                <a:gd name="T15" fmla="*/ 31 h 34"/>
                <a:gd name="T16" fmla="*/ 10 w 34"/>
                <a:gd name="T17" fmla="*/ 33 h 34"/>
                <a:gd name="T18" fmla="*/ 4 w 34"/>
                <a:gd name="T19" fmla="*/ 33 h 34"/>
                <a:gd name="T20" fmla="*/ 0 w 34"/>
                <a:gd name="T21" fmla="*/ 28 h 34"/>
                <a:gd name="T22" fmla="*/ 2 w 34"/>
                <a:gd name="T23" fmla="*/ 22 h 34"/>
                <a:gd name="T24" fmla="*/ 8 w 34"/>
                <a:gd name="T25" fmla="*/ 16 h 34"/>
                <a:gd name="T26" fmla="*/ 7 w 34"/>
                <a:gd name="T27" fmla="*/ 14 h 34"/>
                <a:gd name="T28" fmla="*/ 5 w 34"/>
                <a:gd name="T29" fmla="*/ 11 h 34"/>
                <a:gd name="T30" fmla="*/ 7 w 34"/>
                <a:gd name="T31" fmla="*/ 9 h 34"/>
                <a:gd name="T32" fmla="*/ 7 w 34"/>
                <a:gd name="T33" fmla="*/ 6 h 34"/>
                <a:gd name="T34" fmla="*/ 9 w 34"/>
                <a:gd name="T35" fmla="*/ 5 h 34"/>
                <a:gd name="T36" fmla="*/ 13 w 34"/>
                <a:gd name="T37" fmla="*/ 7 h 34"/>
                <a:gd name="T38" fmla="*/ 31 w 34"/>
                <a:gd name="T39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" h="34">
                  <a:moveTo>
                    <a:pt x="31" y="3"/>
                  </a:moveTo>
                  <a:cubicBezTo>
                    <a:pt x="32" y="5"/>
                    <a:pt x="31" y="7"/>
                    <a:pt x="30" y="9"/>
                  </a:cubicBezTo>
                  <a:cubicBezTo>
                    <a:pt x="30" y="12"/>
                    <a:pt x="34" y="15"/>
                    <a:pt x="34" y="17"/>
                  </a:cubicBezTo>
                  <a:cubicBezTo>
                    <a:pt x="34" y="19"/>
                    <a:pt x="29" y="22"/>
                    <a:pt x="28" y="24"/>
                  </a:cubicBezTo>
                  <a:cubicBezTo>
                    <a:pt x="28" y="25"/>
                    <a:pt x="28" y="27"/>
                    <a:pt x="28" y="28"/>
                  </a:cubicBezTo>
                  <a:cubicBezTo>
                    <a:pt x="28" y="29"/>
                    <a:pt x="27" y="31"/>
                    <a:pt x="26" y="32"/>
                  </a:cubicBezTo>
                  <a:cubicBezTo>
                    <a:pt x="25" y="32"/>
                    <a:pt x="22" y="33"/>
                    <a:pt x="21" y="33"/>
                  </a:cubicBezTo>
                  <a:cubicBezTo>
                    <a:pt x="19" y="32"/>
                    <a:pt x="16" y="30"/>
                    <a:pt x="14" y="31"/>
                  </a:cubicBezTo>
                  <a:cubicBezTo>
                    <a:pt x="13" y="31"/>
                    <a:pt x="12" y="33"/>
                    <a:pt x="10" y="33"/>
                  </a:cubicBezTo>
                  <a:cubicBezTo>
                    <a:pt x="9" y="34"/>
                    <a:pt x="5" y="34"/>
                    <a:pt x="4" y="33"/>
                  </a:cubicBezTo>
                  <a:cubicBezTo>
                    <a:pt x="3" y="32"/>
                    <a:pt x="0" y="29"/>
                    <a:pt x="0" y="28"/>
                  </a:cubicBezTo>
                  <a:cubicBezTo>
                    <a:pt x="0" y="26"/>
                    <a:pt x="0" y="23"/>
                    <a:pt x="2" y="22"/>
                  </a:cubicBezTo>
                  <a:cubicBezTo>
                    <a:pt x="2" y="21"/>
                    <a:pt x="7" y="19"/>
                    <a:pt x="8" y="16"/>
                  </a:cubicBezTo>
                  <a:cubicBezTo>
                    <a:pt x="8" y="16"/>
                    <a:pt x="8" y="15"/>
                    <a:pt x="7" y="14"/>
                  </a:cubicBezTo>
                  <a:cubicBezTo>
                    <a:pt x="7" y="13"/>
                    <a:pt x="5" y="12"/>
                    <a:pt x="5" y="11"/>
                  </a:cubicBezTo>
                  <a:cubicBezTo>
                    <a:pt x="5" y="10"/>
                    <a:pt x="7" y="9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7" y="6"/>
                    <a:pt x="8" y="5"/>
                    <a:pt x="9" y="5"/>
                  </a:cubicBezTo>
                  <a:cubicBezTo>
                    <a:pt x="10" y="4"/>
                    <a:pt x="12" y="7"/>
                    <a:pt x="13" y="7"/>
                  </a:cubicBezTo>
                  <a:cubicBezTo>
                    <a:pt x="19" y="8"/>
                    <a:pt x="29" y="0"/>
                    <a:pt x="31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172"/>
            <p:cNvSpPr>
              <a:spLocks/>
            </p:cNvSpPr>
            <p:nvPr/>
          </p:nvSpPr>
          <p:spPr bwMode="auto">
            <a:xfrm>
              <a:off x="1381" y="3922"/>
              <a:ext cx="80" cy="81"/>
            </a:xfrm>
            <a:custGeom>
              <a:avLst/>
              <a:gdLst>
                <a:gd name="T0" fmla="*/ 31 w 34"/>
                <a:gd name="T1" fmla="*/ 3 h 34"/>
                <a:gd name="T2" fmla="*/ 30 w 34"/>
                <a:gd name="T3" fmla="*/ 9 h 34"/>
                <a:gd name="T4" fmla="*/ 34 w 34"/>
                <a:gd name="T5" fmla="*/ 17 h 34"/>
                <a:gd name="T6" fmla="*/ 28 w 34"/>
                <a:gd name="T7" fmla="*/ 24 h 34"/>
                <a:gd name="T8" fmla="*/ 28 w 34"/>
                <a:gd name="T9" fmla="*/ 28 h 34"/>
                <a:gd name="T10" fmla="*/ 26 w 34"/>
                <a:gd name="T11" fmla="*/ 32 h 34"/>
                <a:gd name="T12" fmla="*/ 21 w 34"/>
                <a:gd name="T13" fmla="*/ 33 h 34"/>
                <a:gd name="T14" fmla="*/ 14 w 34"/>
                <a:gd name="T15" fmla="*/ 31 h 34"/>
                <a:gd name="T16" fmla="*/ 10 w 34"/>
                <a:gd name="T17" fmla="*/ 33 h 34"/>
                <a:gd name="T18" fmla="*/ 4 w 34"/>
                <a:gd name="T19" fmla="*/ 33 h 34"/>
                <a:gd name="T20" fmla="*/ 0 w 34"/>
                <a:gd name="T21" fmla="*/ 28 h 34"/>
                <a:gd name="T22" fmla="*/ 2 w 34"/>
                <a:gd name="T23" fmla="*/ 22 h 34"/>
                <a:gd name="T24" fmla="*/ 8 w 34"/>
                <a:gd name="T25" fmla="*/ 16 h 34"/>
                <a:gd name="T26" fmla="*/ 7 w 34"/>
                <a:gd name="T27" fmla="*/ 14 h 34"/>
                <a:gd name="T28" fmla="*/ 5 w 34"/>
                <a:gd name="T29" fmla="*/ 11 h 34"/>
                <a:gd name="T30" fmla="*/ 7 w 34"/>
                <a:gd name="T31" fmla="*/ 9 h 34"/>
                <a:gd name="T32" fmla="*/ 7 w 34"/>
                <a:gd name="T33" fmla="*/ 6 h 34"/>
                <a:gd name="T34" fmla="*/ 9 w 34"/>
                <a:gd name="T35" fmla="*/ 5 h 34"/>
                <a:gd name="T36" fmla="*/ 13 w 34"/>
                <a:gd name="T37" fmla="*/ 7 h 34"/>
                <a:gd name="T38" fmla="*/ 31 w 34"/>
                <a:gd name="T39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" h="34">
                  <a:moveTo>
                    <a:pt x="31" y="3"/>
                  </a:moveTo>
                  <a:cubicBezTo>
                    <a:pt x="32" y="5"/>
                    <a:pt x="31" y="7"/>
                    <a:pt x="30" y="9"/>
                  </a:cubicBezTo>
                  <a:cubicBezTo>
                    <a:pt x="30" y="12"/>
                    <a:pt x="34" y="15"/>
                    <a:pt x="34" y="17"/>
                  </a:cubicBezTo>
                  <a:cubicBezTo>
                    <a:pt x="34" y="19"/>
                    <a:pt x="29" y="22"/>
                    <a:pt x="28" y="24"/>
                  </a:cubicBezTo>
                  <a:cubicBezTo>
                    <a:pt x="28" y="25"/>
                    <a:pt x="28" y="27"/>
                    <a:pt x="28" y="28"/>
                  </a:cubicBezTo>
                  <a:cubicBezTo>
                    <a:pt x="28" y="29"/>
                    <a:pt x="27" y="31"/>
                    <a:pt x="26" y="32"/>
                  </a:cubicBezTo>
                  <a:cubicBezTo>
                    <a:pt x="25" y="32"/>
                    <a:pt x="22" y="33"/>
                    <a:pt x="21" y="33"/>
                  </a:cubicBezTo>
                  <a:cubicBezTo>
                    <a:pt x="19" y="32"/>
                    <a:pt x="16" y="30"/>
                    <a:pt x="14" y="31"/>
                  </a:cubicBezTo>
                  <a:cubicBezTo>
                    <a:pt x="13" y="31"/>
                    <a:pt x="12" y="33"/>
                    <a:pt x="10" y="33"/>
                  </a:cubicBezTo>
                  <a:cubicBezTo>
                    <a:pt x="9" y="34"/>
                    <a:pt x="5" y="34"/>
                    <a:pt x="4" y="33"/>
                  </a:cubicBezTo>
                  <a:cubicBezTo>
                    <a:pt x="3" y="32"/>
                    <a:pt x="0" y="29"/>
                    <a:pt x="0" y="28"/>
                  </a:cubicBezTo>
                  <a:cubicBezTo>
                    <a:pt x="0" y="26"/>
                    <a:pt x="0" y="23"/>
                    <a:pt x="2" y="22"/>
                  </a:cubicBezTo>
                  <a:cubicBezTo>
                    <a:pt x="2" y="21"/>
                    <a:pt x="7" y="19"/>
                    <a:pt x="8" y="16"/>
                  </a:cubicBezTo>
                  <a:cubicBezTo>
                    <a:pt x="8" y="16"/>
                    <a:pt x="8" y="15"/>
                    <a:pt x="7" y="14"/>
                  </a:cubicBezTo>
                  <a:cubicBezTo>
                    <a:pt x="7" y="13"/>
                    <a:pt x="5" y="12"/>
                    <a:pt x="5" y="11"/>
                  </a:cubicBezTo>
                  <a:cubicBezTo>
                    <a:pt x="5" y="10"/>
                    <a:pt x="7" y="9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7" y="6"/>
                    <a:pt x="8" y="5"/>
                    <a:pt x="9" y="5"/>
                  </a:cubicBezTo>
                  <a:cubicBezTo>
                    <a:pt x="10" y="4"/>
                    <a:pt x="12" y="7"/>
                    <a:pt x="13" y="7"/>
                  </a:cubicBezTo>
                  <a:cubicBezTo>
                    <a:pt x="19" y="8"/>
                    <a:pt x="29" y="0"/>
                    <a:pt x="31" y="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173"/>
            <p:cNvSpPr>
              <a:spLocks/>
            </p:cNvSpPr>
            <p:nvPr/>
          </p:nvSpPr>
          <p:spPr bwMode="auto">
            <a:xfrm>
              <a:off x="1404" y="4005"/>
              <a:ext cx="22" cy="19"/>
            </a:xfrm>
            <a:custGeom>
              <a:avLst/>
              <a:gdLst>
                <a:gd name="T0" fmla="*/ 9 w 9"/>
                <a:gd name="T1" fmla="*/ 6 h 8"/>
                <a:gd name="T2" fmla="*/ 8 w 9"/>
                <a:gd name="T3" fmla="*/ 8 h 8"/>
                <a:gd name="T4" fmla="*/ 2 w 9"/>
                <a:gd name="T5" fmla="*/ 7 h 8"/>
                <a:gd name="T6" fmla="*/ 0 w 9"/>
                <a:gd name="T7" fmla="*/ 2 h 8"/>
                <a:gd name="T8" fmla="*/ 2 w 9"/>
                <a:gd name="T9" fmla="*/ 0 h 8"/>
                <a:gd name="T10" fmla="*/ 6 w 9"/>
                <a:gd name="T11" fmla="*/ 1 h 8"/>
                <a:gd name="T12" fmla="*/ 9 w 9"/>
                <a:gd name="T1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6"/>
                  </a:moveTo>
                  <a:cubicBezTo>
                    <a:pt x="9" y="6"/>
                    <a:pt x="8" y="8"/>
                    <a:pt x="8" y="8"/>
                  </a:cubicBezTo>
                  <a:cubicBezTo>
                    <a:pt x="7" y="8"/>
                    <a:pt x="3" y="8"/>
                    <a:pt x="2" y="7"/>
                  </a:cubicBezTo>
                  <a:cubicBezTo>
                    <a:pt x="1" y="6"/>
                    <a:pt x="0" y="3"/>
                    <a:pt x="0" y="2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5" y="0"/>
                    <a:pt x="6" y="1"/>
                  </a:cubicBezTo>
                  <a:cubicBezTo>
                    <a:pt x="7" y="2"/>
                    <a:pt x="9" y="4"/>
                    <a:pt x="9" y="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174"/>
            <p:cNvSpPr>
              <a:spLocks/>
            </p:cNvSpPr>
            <p:nvPr/>
          </p:nvSpPr>
          <p:spPr bwMode="auto">
            <a:xfrm>
              <a:off x="1404" y="4005"/>
              <a:ext cx="22" cy="19"/>
            </a:xfrm>
            <a:custGeom>
              <a:avLst/>
              <a:gdLst>
                <a:gd name="T0" fmla="*/ 9 w 9"/>
                <a:gd name="T1" fmla="*/ 6 h 8"/>
                <a:gd name="T2" fmla="*/ 8 w 9"/>
                <a:gd name="T3" fmla="*/ 8 h 8"/>
                <a:gd name="T4" fmla="*/ 2 w 9"/>
                <a:gd name="T5" fmla="*/ 7 h 8"/>
                <a:gd name="T6" fmla="*/ 0 w 9"/>
                <a:gd name="T7" fmla="*/ 2 h 8"/>
                <a:gd name="T8" fmla="*/ 2 w 9"/>
                <a:gd name="T9" fmla="*/ 0 h 8"/>
                <a:gd name="T10" fmla="*/ 6 w 9"/>
                <a:gd name="T11" fmla="*/ 1 h 8"/>
                <a:gd name="T12" fmla="*/ 9 w 9"/>
                <a:gd name="T1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6"/>
                  </a:moveTo>
                  <a:cubicBezTo>
                    <a:pt x="9" y="6"/>
                    <a:pt x="8" y="8"/>
                    <a:pt x="8" y="8"/>
                  </a:cubicBezTo>
                  <a:cubicBezTo>
                    <a:pt x="7" y="8"/>
                    <a:pt x="3" y="8"/>
                    <a:pt x="2" y="7"/>
                  </a:cubicBezTo>
                  <a:cubicBezTo>
                    <a:pt x="1" y="6"/>
                    <a:pt x="0" y="3"/>
                    <a:pt x="0" y="2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5" y="0"/>
                    <a:pt x="6" y="1"/>
                  </a:cubicBezTo>
                  <a:cubicBezTo>
                    <a:pt x="7" y="2"/>
                    <a:pt x="9" y="4"/>
                    <a:pt x="9" y="6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175"/>
            <p:cNvSpPr>
              <a:spLocks/>
            </p:cNvSpPr>
            <p:nvPr/>
          </p:nvSpPr>
          <p:spPr bwMode="auto">
            <a:xfrm>
              <a:off x="1376" y="4003"/>
              <a:ext cx="17" cy="21"/>
            </a:xfrm>
            <a:custGeom>
              <a:avLst/>
              <a:gdLst>
                <a:gd name="T0" fmla="*/ 7 w 7"/>
                <a:gd name="T1" fmla="*/ 5 h 9"/>
                <a:gd name="T2" fmla="*/ 6 w 7"/>
                <a:gd name="T3" fmla="*/ 8 h 9"/>
                <a:gd name="T4" fmla="*/ 1 w 7"/>
                <a:gd name="T5" fmla="*/ 8 h 9"/>
                <a:gd name="T6" fmla="*/ 1 w 7"/>
                <a:gd name="T7" fmla="*/ 3 h 9"/>
                <a:gd name="T8" fmla="*/ 2 w 7"/>
                <a:gd name="T9" fmla="*/ 2 h 9"/>
                <a:gd name="T10" fmla="*/ 3 w 7"/>
                <a:gd name="T11" fmla="*/ 2 h 9"/>
                <a:gd name="T12" fmla="*/ 4 w 7"/>
                <a:gd name="T13" fmla="*/ 0 h 9"/>
                <a:gd name="T14" fmla="*/ 7 w 7"/>
                <a:gd name="T15" fmla="*/ 2 h 9"/>
                <a:gd name="T16" fmla="*/ 7 w 7"/>
                <a:gd name="T1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7" y="5"/>
                  </a:moveTo>
                  <a:cubicBezTo>
                    <a:pt x="7" y="6"/>
                    <a:pt x="7" y="7"/>
                    <a:pt x="6" y="8"/>
                  </a:cubicBezTo>
                  <a:cubicBezTo>
                    <a:pt x="6" y="9"/>
                    <a:pt x="3" y="9"/>
                    <a:pt x="1" y="8"/>
                  </a:cubicBezTo>
                  <a:cubicBezTo>
                    <a:pt x="1" y="7"/>
                    <a:pt x="0" y="5"/>
                    <a:pt x="1" y="3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3" y="0"/>
                    <a:pt x="4" y="0"/>
                  </a:cubicBezTo>
                  <a:cubicBezTo>
                    <a:pt x="5" y="0"/>
                    <a:pt x="6" y="2"/>
                    <a:pt x="7" y="2"/>
                  </a:cubicBezTo>
                  <a:cubicBezTo>
                    <a:pt x="7" y="3"/>
                    <a:pt x="7" y="5"/>
                    <a:pt x="7" y="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176"/>
            <p:cNvSpPr>
              <a:spLocks/>
            </p:cNvSpPr>
            <p:nvPr/>
          </p:nvSpPr>
          <p:spPr bwMode="auto">
            <a:xfrm>
              <a:off x="1376" y="4003"/>
              <a:ext cx="17" cy="21"/>
            </a:xfrm>
            <a:custGeom>
              <a:avLst/>
              <a:gdLst>
                <a:gd name="T0" fmla="*/ 7 w 7"/>
                <a:gd name="T1" fmla="*/ 5 h 9"/>
                <a:gd name="T2" fmla="*/ 6 w 7"/>
                <a:gd name="T3" fmla="*/ 8 h 9"/>
                <a:gd name="T4" fmla="*/ 1 w 7"/>
                <a:gd name="T5" fmla="*/ 8 h 9"/>
                <a:gd name="T6" fmla="*/ 1 w 7"/>
                <a:gd name="T7" fmla="*/ 3 h 9"/>
                <a:gd name="T8" fmla="*/ 2 w 7"/>
                <a:gd name="T9" fmla="*/ 2 h 9"/>
                <a:gd name="T10" fmla="*/ 3 w 7"/>
                <a:gd name="T11" fmla="*/ 2 h 9"/>
                <a:gd name="T12" fmla="*/ 4 w 7"/>
                <a:gd name="T13" fmla="*/ 0 h 9"/>
                <a:gd name="T14" fmla="*/ 7 w 7"/>
                <a:gd name="T15" fmla="*/ 2 h 9"/>
                <a:gd name="T16" fmla="*/ 7 w 7"/>
                <a:gd name="T1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7" y="5"/>
                  </a:moveTo>
                  <a:cubicBezTo>
                    <a:pt x="7" y="6"/>
                    <a:pt x="7" y="7"/>
                    <a:pt x="6" y="8"/>
                  </a:cubicBezTo>
                  <a:cubicBezTo>
                    <a:pt x="6" y="9"/>
                    <a:pt x="3" y="9"/>
                    <a:pt x="1" y="8"/>
                  </a:cubicBezTo>
                  <a:cubicBezTo>
                    <a:pt x="1" y="7"/>
                    <a:pt x="0" y="5"/>
                    <a:pt x="1" y="3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3" y="0"/>
                    <a:pt x="4" y="0"/>
                  </a:cubicBezTo>
                  <a:cubicBezTo>
                    <a:pt x="5" y="0"/>
                    <a:pt x="6" y="2"/>
                    <a:pt x="7" y="2"/>
                  </a:cubicBezTo>
                  <a:cubicBezTo>
                    <a:pt x="7" y="3"/>
                    <a:pt x="7" y="5"/>
                    <a:pt x="7" y="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177"/>
            <p:cNvSpPr>
              <a:spLocks/>
            </p:cNvSpPr>
            <p:nvPr/>
          </p:nvSpPr>
          <p:spPr bwMode="auto">
            <a:xfrm>
              <a:off x="1383" y="4031"/>
              <a:ext cx="26" cy="19"/>
            </a:xfrm>
            <a:custGeom>
              <a:avLst/>
              <a:gdLst>
                <a:gd name="T0" fmla="*/ 10 w 11"/>
                <a:gd name="T1" fmla="*/ 4 h 8"/>
                <a:gd name="T2" fmla="*/ 5 w 11"/>
                <a:gd name="T3" fmla="*/ 8 h 8"/>
                <a:gd name="T4" fmla="*/ 0 w 11"/>
                <a:gd name="T5" fmla="*/ 6 h 8"/>
                <a:gd name="T6" fmla="*/ 5 w 11"/>
                <a:gd name="T7" fmla="*/ 0 h 8"/>
                <a:gd name="T8" fmla="*/ 10 w 11"/>
                <a:gd name="T9" fmla="*/ 0 h 8"/>
                <a:gd name="T10" fmla="*/ 10 w 11"/>
                <a:gd name="T1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8">
                  <a:moveTo>
                    <a:pt x="10" y="4"/>
                  </a:moveTo>
                  <a:cubicBezTo>
                    <a:pt x="9" y="5"/>
                    <a:pt x="7" y="8"/>
                    <a:pt x="5" y="8"/>
                  </a:cubicBezTo>
                  <a:cubicBezTo>
                    <a:pt x="4" y="8"/>
                    <a:pt x="0" y="7"/>
                    <a:pt x="0" y="6"/>
                  </a:cubicBezTo>
                  <a:cubicBezTo>
                    <a:pt x="0" y="4"/>
                    <a:pt x="3" y="1"/>
                    <a:pt x="5" y="0"/>
                  </a:cubicBezTo>
                  <a:cubicBezTo>
                    <a:pt x="6" y="0"/>
                    <a:pt x="9" y="0"/>
                    <a:pt x="10" y="0"/>
                  </a:cubicBezTo>
                  <a:cubicBezTo>
                    <a:pt x="11" y="1"/>
                    <a:pt x="10" y="3"/>
                    <a:pt x="10" y="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178"/>
            <p:cNvSpPr>
              <a:spLocks/>
            </p:cNvSpPr>
            <p:nvPr/>
          </p:nvSpPr>
          <p:spPr bwMode="auto">
            <a:xfrm>
              <a:off x="1383" y="4031"/>
              <a:ext cx="26" cy="19"/>
            </a:xfrm>
            <a:custGeom>
              <a:avLst/>
              <a:gdLst>
                <a:gd name="T0" fmla="*/ 10 w 11"/>
                <a:gd name="T1" fmla="*/ 4 h 8"/>
                <a:gd name="T2" fmla="*/ 5 w 11"/>
                <a:gd name="T3" fmla="*/ 8 h 8"/>
                <a:gd name="T4" fmla="*/ 0 w 11"/>
                <a:gd name="T5" fmla="*/ 6 h 8"/>
                <a:gd name="T6" fmla="*/ 5 w 11"/>
                <a:gd name="T7" fmla="*/ 0 h 8"/>
                <a:gd name="T8" fmla="*/ 10 w 11"/>
                <a:gd name="T9" fmla="*/ 0 h 8"/>
                <a:gd name="T10" fmla="*/ 10 w 11"/>
                <a:gd name="T1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8">
                  <a:moveTo>
                    <a:pt x="10" y="4"/>
                  </a:moveTo>
                  <a:cubicBezTo>
                    <a:pt x="9" y="5"/>
                    <a:pt x="7" y="8"/>
                    <a:pt x="5" y="8"/>
                  </a:cubicBezTo>
                  <a:cubicBezTo>
                    <a:pt x="4" y="8"/>
                    <a:pt x="0" y="7"/>
                    <a:pt x="0" y="6"/>
                  </a:cubicBezTo>
                  <a:cubicBezTo>
                    <a:pt x="0" y="4"/>
                    <a:pt x="3" y="1"/>
                    <a:pt x="5" y="0"/>
                  </a:cubicBezTo>
                  <a:cubicBezTo>
                    <a:pt x="6" y="0"/>
                    <a:pt x="9" y="0"/>
                    <a:pt x="10" y="0"/>
                  </a:cubicBezTo>
                  <a:cubicBezTo>
                    <a:pt x="11" y="1"/>
                    <a:pt x="10" y="3"/>
                    <a:pt x="10" y="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179"/>
            <p:cNvSpPr>
              <a:spLocks/>
            </p:cNvSpPr>
            <p:nvPr/>
          </p:nvSpPr>
          <p:spPr bwMode="auto">
            <a:xfrm>
              <a:off x="1461" y="3967"/>
              <a:ext cx="17" cy="12"/>
            </a:xfrm>
            <a:custGeom>
              <a:avLst/>
              <a:gdLst>
                <a:gd name="T0" fmla="*/ 5 w 7"/>
                <a:gd name="T1" fmla="*/ 4 h 5"/>
                <a:gd name="T2" fmla="*/ 1 w 7"/>
                <a:gd name="T3" fmla="*/ 5 h 5"/>
                <a:gd name="T4" fmla="*/ 0 w 7"/>
                <a:gd name="T5" fmla="*/ 3 h 5"/>
                <a:gd name="T6" fmla="*/ 3 w 7"/>
                <a:gd name="T7" fmla="*/ 0 h 5"/>
                <a:gd name="T8" fmla="*/ 6 w 7"/>
                <a:gd name="T9" fmla="*/ 1 h 5"/>
                <a:gd name="T10" fmla="*/ 5 w 7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5" y="4"/>
                  </a:moveTo>
                  <a:cubicBezTo>
                    <a:pt x="4" y="5"/>
                    <a:pt x="2" y="5"/>
                    <a:pt x="1" y="5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7" y="1"/>
                    <a:pt x="5" y="4"/>
                    <a:pt x="5" y="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180"/>
            <p:cNvSpPr>
              <a:spLocks/>
            </p:cNvSpPr>
            <p:nvPr/>
          </p:nvSpPr>
          <p:spPr bwMode="auto">
            <a:xfrm>
              <a:off x="1461" y="3967"/>
              <a:ext cx="17" cy="12"/>
            </a:xfrm>
            <a:custGeom>
              <a:avLst/>
              <a:gdLst>
                <a:gd name="T0" fmla="*/ 5 w 7"/>
                <a:gd name="T1" fmla="*/ 4 h 5"/>
                <a:gd name="T2" fmla="*/ 1 w 7"/>
                <a:gd name="T3" fmla="*/ 5 h 5"/>
                <a:gd name="T4" fmla="*/ 0 w 7"/>
                <a:gd name="T5" fmla="*/ 3 h 5"/>
                <a:gd name="T6" fmla="*/ 3 w 7"/>
                <a:gd name="T7" fmla="*/ 0 h 5"/>
                <a:gd name="T8" fmla="*/ 6 w 7"/>
                <a:gd name="T9" fmla="*/ 1 h 5"/>
                <a:gd name="T10" fmla="*/ 5 w 7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5" y="4"/>
                  </a:moveTo>
                  <a:cubicBezTo>
                    <a:pt x="4" y="5"/>
                    <a:pt x="2" y="5"/>
                    <a:pt x="1" y="5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7" y="1"/>
                    <a:pt x="5" y="4"/>
                    <a:pt x="5" y="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181"/>
            <p:cNvSpPr>
              <a:spLocks/>
            </p:cNvSpPr>
            <p:nvPr/>
          </p:nvSpPr>
          <p:spPr bwMode="auto">
            <a:xfrm>
              <a:off x="1452" y="3982"/>
              <a:ext cx="21" cy="21"/>
            </a:xfrm>
            <a:custGeom>
              <a:avLst/>
              <a:gdLst>
                <a:gd name="T0" fmla="*/ 3 w 9"/>
                <a:gd name="T1" fmla="*/ 9 h 9"/>
                <a:gd name="T2" fmla="*/ 1 w 9"/>
                <a:gd name="T3" fmla="*/ 4 h 9"/>
                <a:gd name="T4" fmla="*/ 5 w 9"/>
                <a:gd name="T5" fmla="*/ 1 h 9"/>
                <a:gd name="T6" fmla="*/ 8 w 9"/>
                <a:gd name="T7" fmla="*/ 6 h 9"/>
                <a:gd name="T8" fmla="*/ 6 w 9"/>
                <a:gd name="T9" fmla="*/ 8 h 9"/>
                <a:gd name="T10" fmla="*/ 3 w 9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9">
                  <a:moveTo>
                    <a:pt x="3" y="9"/>
                  </a:moveTo>
                  <a:cubicBezTo>
                    <a:pt x="2" y="9"/>
                    <a:pt x="0" y="6"/>
                    <a:pt x="1" y="4"/>
                  </a:cubicBezTo>
                  <a:cubicBezTo>
                    <a:pt x="1" y="2"/>
                    <a:pt x="3" y="0"/>
                    <a:pt x="5" y="1"/>
                  </a:cubicBezTo>
                  <a:cubicBezTo>
                    <a:pt x="6" y="1"/>
                    <a:pt x="9" y="4"/>
                    <a:pt x="8" y="6"/>
                  </a:cubicBezTo>
                  <a:cubicBezTo>
                    <a:pt x="8" y="6"/>
                    <a:pt x="6" y="7"/>
                    <a:pt x="6" y="8"/>
                  </a:cubicBezTo>
                  <a:cubicBezTo>
                    <a:pt x="5" y="8"/>
                    <a:pt x="3" y="9"/>
                    <a:pt x="3" y="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182"/>
            <p:cNvSpPr>
              <a:spLocks/>
            </p:cNvSpPr>
            <p:nvPr/>
          </p:nvSpPr>
          <p:spPr bwMode="auto">
            <a:xfrm>
              <a:off x="1452" y="3982"/>
              <a:ext cx="21" cy="21"/>
            </a:xfrm>
            <a:custGeom>
              <a:avLst/>
              <a:gdLst>
                <a:gd name="T0" fmla="*/ 3 w 9"/>
                <a:gd name="T1" fmla="*/ 9 h 9"/>
                <a:gd name="T2" fmla="*/ 1 w 9"/>
                <a:gd name="T3" fmla="*/ 4 h 9"/>
                <a:gd name="T4" fmla="*/ 5 w 9"/>
                <a:gd name="T5" fmla="*/ 1 h 9"/>
                <a:gd name="T6" fmla="*/ 8 w 9"/>
                <a:gd name="T7" fmla="*/ 6 h 9"/>
                <a:gd name="T8" fmla="*/ 6 w 9"/>
                <a:gd name="T9" fmla="*/ 8 h 9"/>
                <a:gd name="T10" fmla="*/ 3 w 9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9">
                  <a:moveTo>
                    <a:pt x="3" y="9"/>
                  </a:moveTo>
                  <a:cubicBezTo>
                    <a:pt x="2" y="9"/>
                    <a:pt x="0" y="6"/>
                    <a:pt x="1" y="4"/>
                  </a:cubicBezTo>
                  <a:cubicBezTo>
                    <a:pt x="1" y="2"/>
                    <a:pt x="3" y="0"/>
                    <a:pt x="5" y="1"/>
                  </a:cubicBezTo>
                  <a:cubicBezTo>
                    <a:pt x="6" y="1"/>
                    <a:pt x="9" y="4"/>
                    <a:pt x="8" y="6"/>
                  </a:cubicBezTo>
                  <a:cubicBezTo>
                    <a:pt x="8" y="6"/>
                    <a:pt x="6" y="7"/>
                    <a:pt x="6" y="8"/>
                  </a:cubicBezTo>
                  <a:cubicBezTo>
                    <a:pt x="5" y="8"/>
                    <a:pt x="3" y="9"/>
                    <a:pt x="3" y="9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88" name="TextBox 187"/>
          <p:cNvSpPr txBox="1"/>
          <p:nvPr/>
        </p:nvSpPr>
        <p:spPr>
          <a:xfrm>
            <a:off x="6098281" y="2326726"/>
            <a:ext cx="4988807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I’m a </a:t>
            </a:r>
            <a:r>
              <a:rPr lang="en-US" sz="2400" b="1" dirty="0">
                <a:latin typeface="Source Sans Pro" panose="020B0503030403020204" pitchFamily="34" charset="0"/>
              </a:rPr>
              <a:t>big fan </a:t>
            </a:r>
            <a:r>
              <a:rPr lang="en-US" sz="2400" dirty="0">
                <a:latin typeface="Source Sans Pro" panose="020B0503030403020204" pitchFamily="34" charset="0"/>
              </a:rPr>
              <a:t>of doing what you are </a:t>
            </a:r>
            <a:r>
              <a:rPr lang="en-US" sz="2400" i="1" dirty="0">
                <a:latin typeface="Source Sans Pro" panose="020B0503030403020204" pitchFamily="34" charset="0"/>
              </a:rPr>
              <a:t>really</a:t>
            </a:r>
            <a:r>
              <a:rPr lang="en-US" sz="2400" dirty="0">
                <a:latin typeface="Source Sans Pro" panose="020B0503030403020204" pitchFamily="34" charset="0"/>
              </a:rPr>
              <a:t> bad at. A </a:t>
            </a:r>
            <a:r>
              <a:rPr lang="en-US" sz="2400" b="1" dirty="0">
                <a:latin typeface="Source Sans Pro" panose="020B0503030403020204" pitchFamily="34" charset="0"/>
              </a:rPr>
              <a:t>lot</a:t>
            </a:r>
            <a:r>
              <a:rPr lang="en-US" sz="24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189" name="Rectangle 188"/>
          <p:cNvSpPr/>
          <p:nvPr/>
        </p:nvSpPr>
        <p:spPr>
          <a:xfrm>
            <a:off x="6098281" y="3209195"/>
            <a:ext cx="4864539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</a:t>
            </a:r>
            <a:r>
              <a:rPr lang="en-US" sz="1200" dirty="0" smtClean="0">
                <a:latin typeface="Source Sans Pro Light" panose="020B0403030403020204" pitchFamily="34" charset="0"/>
              </a:rPr>
              <a:t>offal.</a:t>
            </a:r>
            <a:endParaRPr lang="en-US" sz="1200" dirty="0">
              <a:latin typeface="Source Sans Pro Light" panose="020B0403030403020204" pitchFamily="34" charset="0"/>
            </a:endParaRPr>
          </a:p>
        </p:txBody>
      </p:sp>
      <p:grpSp>
        <p:nvGrpSpPr>
          <p:cNvPr id="190" name="Group 189"/>
          <p:cNvGrpSpPr/>
          <p:nvPr/>
        </p:nvGrpSpPr>
        <p:grpSpPr>
          <a:xfrm>
            <a:off x="6104026" y="4318817"/>
            <a:ext cx="5485811" cy="769649"/>
            <a:chOff x="6101350" y="4500002"/>
            <a:chExt cx="5485811" cy="769649"/>
          </a:xfrm>
        </p:grpSpPr>
        <p:sp>
          <p:nvSpPr>
            <p:cNvPr id="191" name="Donut 190"/>
            <p:cNvSpPr/>
            <p:nvPr/>
          </p:nvSpPr>
          <p:spPr>
            <a:xfrm>
              <a:off x="10317804" y="4500002"/>
              <a:ext cx="708704" cy="731273"/>
            </a:xfrm>
            <a:prstGeom prst="donut">
              <a:avLst/>
            </a:prstGeom>
            <a:solidFill>
              <a:srgbClr val="D8DAD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2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192" name="Block Arc 191"/>
            <p:cNvSpPr/>
            <p:nvPr/>
          </p:nvSpPr>
          <p:spPr>
            <a:xfrm>
              <a:off x="10317804" y="4508846"/>
              <a:ext cx="708704" cy="731273"/>
            </a:xfrm>
            <a:prstGeom prst="blockArc">
              <a:avLst>
                <a:gd name="adj1" fmla="val 15313566"/>
                <a:gd name="adj2" fmla="val 9303865"/>
                <a:gd name="adj3" fmla="val 25694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2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193" name="Text Placeholder 33"/>
            <p:cNvSpPr txBox="1">
              <a:spLocks/>
            </p:cNvSpPr>
            <p:nvPr/>
          </p:nvSpPr>
          <p:spPr>
            <a:xfrm flipH="1">
              <a:off x="11136838" y="4654843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rgbClr val="4892C3"/>
                  </a:solidFill>
                  <a:latin typeface="Source Sans Pro" panose="020B0503030403020204" pitchFamily="34" charset="0"/>
                  <a:ea typeface="Roboto Black" panose="02000000000000000000" pitchFamily="2" charset="0"/>
                  <a:cs typeface="Roboto Black" panose="02000000000000000000" pitchFamily="2" charset="0"/>
                </a:rPr>
                <a:t>60%</a:t>
              </a:r>
              <a:endParaRPr lang="en-AU" sz="1600" b="1" dirty="0">
                <a:solidFill>
                  <a:srgbClr val="4892C3"/>
                </a:solidFill>
                <a:latin typeface="Source Sans Pro" panose="020B0503030403020204" pitchFamily="34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94" name="Text Placeholder 32"/>
            <p:cNvSpPr txBox="1">
              <a:spLocks/>
            </p:cNvSpPr>
            <p:nvPr/>
          </p:nvSpPr>
          <p:spPr>
            <a:xfrm flipH="1">
              <a:off x="11136838" y="4928506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D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195" name="Group 194"/>
            <p:cNvGrpSpPr/>
            <p:nvPr/>
          </p:nvGrpSpPr>
          <p:grpSpPr>
            <a:xfrm>
              <a:off x="6101350" y="4535203"/>
              <a:ext cx="708704" cy="731856"/>
              <a:chOff x="6815964" y="4544568"/>
              <a:chExt cx="802117" cy="779299"/>
            </a:xfrm>
          </p:grpSpPr>
          <p:sp>
            <p:nvSpPr>
              <p:cNvPr id="207" name="Donut 206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D8DAD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2"/>
                  </a:solidFill>
                  <a:latin typeface="Source Sans Pro" panose="020B0503030403020204" pitchFamily="34" charset="0"/>
                </a:endParaRPr>
              </a:p>
            </p:txBody>
          </p:sp>
          <p:sp>
            <p:nvSpPr>
              <p:cNvPr id="208" name="Block Arc 207"/>
              <p:cNvSpPr/>
              <p:nvPr/>
            </p:nvSpPr>
            <p:spPr>
              <a:xfrm>
                <a:off x="6815964" y="4544568"/>
                <a:ext cx="802117" cy="778678"/>
              </a:xfrm>
              <a:prstGeom prst="blockArc">
                <a:avLst>
                  <a:gd name="adj1" fmla="val 16263629"/>
                  <a:gd name="adj2" fmla="val 4832971"/>
                  <a:gd name="adj3" fmla="val 2422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2"/>
                  </a:solidFill>
                  <a:latin typeface="Source Sans Pro" panose="020B0503030403020204" pitchFamily="34" charset="0"/>
                </a:endParaRPr>
              </a:p>
            </p:txBody>
          </p:sp>
        </p:grpSp>
        <p:sp>
          <p:nvSpPr>
            <p:cNvPr id="196" name="Text Placeholder 33"/>
            <p:cNvSpPr txBox="1">
              <a:spLocks/>
            </p:cNvSpPr>
            <p:nvPr/>
          </p:nvSpPr>
          <p:spPr>
            <a:xfrm flipH="1">
              <a:off x="6888806" y="4674586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rgbClr val="0FC2BE"/>
                  </a:solidFill>
                  <a:latin typeface="Source Sans Pro" panose="020B0503030403020204" pitchFamily="34" charset="0"/>
                  <a:ea typeface="Roboto Black" panose="02000000000000000000" pitchFamily="2" charset="0"/>
                  <a:cs typeface="Roboto Black" panose="02000000000000000000" pitchFamily="2" charset="0"/>
                </a:rPr>
                <a:t>20%</a:t>
              </a:r>
              <a:endParaRPr lang="en-AU" sz="1600" b="1" dirty="0">
                <a:solidFill>
                  <a:srgbClr val="0FC2BE"/>
                </a:solidFill>
                <a:latin typeface="Source Sans Pro" panose="020B0503030403020204" pitchFamily="34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97" name="Text Placeholder 32"/>
            <p:cNvSpPr txBox="1">
              <a:spLocks/>
            </p:cNvSpPr>
            <p:nvPr/>
          </p:nvSpPr>
          <p:spPr>
            <a:xfrm flipH="1">
              <a:off x="6888806" y="4948249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A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198" name="Group 197"/>
            <p:cNvGrpSpPr/>
            <p:nvPr/>
          </p:nvGrpSpPr>
          <p:grpSpPr>
            <a:xfrm>
              <a:off x="7451303" y="4537743"/>
              <a:ext cx="708704" cy="731857"/>
              <a:chOff x="6815964" y="4544567"/>
              <a:chExt cx="802117" cy="779300"/>
            </a:xfrm>
          </p:grpSpPr>
          <p:sp>
            <p:nvSpPr>
              <p:cNvPr id="205" name="Donut 204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D8DAD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2"/>
                  </a:solidFill>
                  <a:latin typeface="Source Sans Pro" panose="020B0503030403020204" pitchFamily="34" charset="0"/>
                </a:endParaRPr>
              </a:p>
            </p:txBody>
          </p:sp>
          <p:sp>
            <p:nvSpPr>
              <p:cNvPr id="206" name="Block Arc 205"/>
              <p:cNvSpPr/>
              <p:nvPr/>
            </p:nvSpPr>
            <p:spPr>
              <a:xfrm>
                <a:off x="6815964" y="4544567"/>
                <a:ext cx="802117" cy="778678"/>
              </a:xfrm>
              <a:prstGeom prst="blockArc">
                <a:avLst>
                  <a:gd name="adj1" fmla="val 16263629"/>
                  <a:gd name="adj2" fmla="val 5366597"/>
                  <a:gd name="adj3" fmla="val 23937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2"/>
                  </a:solidFill>
                  <a:latin typeface="Source Sans Pro" panose="020B0503030403020204" pitchFamily="34" charset="0"/>
                </a:endParaRPr>
              </a:p>
            </p:txBody>
          </p:sp>
        </p:grpSp>
        <p:sp>
          <p:nvSpPr>
            <p:cNvPr id="199" name="Text Placeholder 33"/>
            <p:cNvSpPr txBox="1">
              <a:spLocks/>
            </p:cNvSpPr>
            <p:nvPr/>
          </p:nvSpPr>
          <p:spPr>
            <a:xfrm flipH="1">
              <a:off x="8253796" y="4677711"/>
              <a:ext cx="450323" cy="26200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rgbClr val="23B2C0"/>
                  </a:solidFill>
                  <a:latin typeface="Source Sans Pro" panose="020B0503030403020204" pitchFamily="34" charset="0"/>
                  <a:ea typeface="Roboto Black" panose="02000000000000000000" pitchFamily="2" charset="0"/>
                  <a:cs typeface="Roboto Black" panose="02000000000000000000" pitchFamily="2" charset="0"/>
                </a:rPr>
                <a:t>50%</a:t>
              </a:r>
              <a:endParaRPr lang="en-AU" sz="1600" b="1" dirty="0">
                <a:solidFill>
                  <a:srgbClr val="23B2C0"/>
                </a:solidFill>
                <a:latin typeface="Source Sans Pro" panose="020B0503030403020204" pitchFamily="34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200" name="Text Placeholder 32"/>
            <p:cNvSpPr txBox="1">
              <a:spLocks/>
            </p:cNvSpPr>
            <p:nvPr/>
          </p:nvSpPr>
          <p:spPr>
            <a:xfrm flipH="1">
              <a:off x="8253797" y="4951374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B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01" name="Donut 200"/>
            <p:cNvSpPr/>
            <p:nvPr/>
          </p:nvSpPr>
          <p:spPr>
            <a:xfrm>
              <a:off x="8928167" y="4538326"/>
              <a:ext cx="708704" cy="731273"/>
            </a:xfrm>
            <a:prstGeom prst="donut">
              <a:avLst/>
            </a:prstGeom>
            <a:solidFill>
              <a:srgbClr val="D8DAD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2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202" name="Block Arc 201"/>
            <p:cNvSpPr/>
            <p:nvPr/>
          </p:nvSpPr>
          <p:spPr>
            <a:xfrm>
              <a:off x="8928167" y="4538378"/>
              <a:ext cx="708704" cy="731273"/>
            </a:xfrm>
            <a:prstGeom prst="blockArc">
              <a:avLst>
                <a:gd name="adj1" fmla="val 15313566"/>
                <a:gd name="adj2" fmla="val 11272707"/>
                <a:gd name="adj3" fmla="val 24966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2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203" name="Text Placeholder 33"/>
            <p:cNvSpPr txBox="1">
              <a:spLocks/>
            </p:cNvSpPr>
            <p:nvPr/>
          </p:nvSpPr>
          <p:spPr>
            <a:xfrm flipH="1">
              <a:off x="9715623" y="4677126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rgbClr val="34A3C1"/>
                  </a:solidFill>
                  <a:latin typeface="Source Sans Pro" panose="020B0503030403020204" pitchFamily="34" charset="0"/>
                  <a:ea typeface="Roboto Black" panose="02000000000000000000" pitchFamily="2" charset="0"/>
                  <a:cs typeface="Roboto Black" panose="02000000000000000000" pitchFamily="2" charset="0"/>
                </a:rPr>
                <a:t>80%</a:t>
              </a:r>
              <a:endParaRPr lang="en-AU" sz="1600" b="1" dirty="0">
                <a:solidFill>
                  <a:srgbClr val="34A3C1"/>
                </a:solidFill>
                <a:latin typeface="Source Sans Pro" panose="020B0503030403020204" pitchFamily="34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204" name="Text Placeholder 32"/>
            <p:cNvSpPr txBox="1">
              <a:spLocks/>
            </p:cNvSpPr>
            <p:nvPr/>
          </p:nvSpPr>
          <p:spPr>
            <a:xfrm flipH="1">
              <a:off x="9715623" y="4950789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C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26631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188" grpId="0"/>
      <p:bldP spid="189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3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4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5" name="TextBox 4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Sweden Map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7626350" y="407988"/>
            <a:ext cx="2571750" cy="6030913"/>
            <a:chOff x="4804" y="257"/>
            <a:chExt cx="1620" cy="3799"/>
          </a:xfrm>
          <a:solidFill>
            <a:schemeClr val="tx2">
              <a:lumMod val="20000"/>
              <a:lumOff val="80000"/>
            </a:schemeClr>
          </a:solidFill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4963" y="3733"/>
              <a:ext cx="315" cy="323"/>
            </a:xfrm>
            <a:custGeom>
              <a:avLst/>
              <a:gdLst>
                <a:gd name="T0" fmla="*/ 97 w 101"/>
                <a:gd name="T1" fmla="*/ 26 h 104"/>
                <a:gd name="T2" fmla="*/ 93 w 101"/>
                <a:gd name="T3" fmla="*/ 21 h 104"/>
                <a:gd name="T4" fmla="*/ 95 w 101"/>
                <a:gd name="T5" fmla="*/ 10 h 104"/>
                <a:gd name="T6" fmla="*/ 95 w 101"/>
                <a:gd name="T7" fmla="*/ 5 h 104"/>
                <a:gd name="T8" fmla="*/ 84 w 101"/>
                <a:gd name="T9" fmla="*/ 3 h 104"/>
                <a:gd name="T10" fmla="*/ 77 w 101"/>
                <a:gd name="T11" fmla="*/ 0 h 104"/>
                <a:gd name="T12" fmla="*/ 73 w 101"/>
                <a:gd name="T13" fmla="*/ 4 h 104"/>
                <a:gd name="T14" fmla="*/ 65 w 101"/>
                <a:gd name="T15" fmla="*/ 7 h 104"/>
                <a:gd name="T16" fmla="*/ 56 w 101"/>
                <a:gd name="T17" fmla="*/ 9 h 104"/>
                <a:gd name="T18" fmla="*/ 46 w 101"/>
                <a:gd name="T19" fmla="*/ 7 h 104"/>
                <a:gd name="T20" fmla="*/ 42 w 101"/>
                <a:gd name="T21" fmla="*/ 9 h 104"/>
                <a:gd name="T22" fmla="*/ 36 w 101"/>
                <a:gd name="T23" fmla="*/ 14 h 104"/>
                <a:gd name="T24" fmla="*/ 28 w 101"/>
                <a:gd name="T25" fmla="*/ 14 h 104"/>
                <a:gd name="T26" fmla="*/ 22 w 101"/>
                <a:gd name="T27" fmla="*/ 10 h 104"/>
                <a:gd name="T28" fmla="*/ 20 w 101"/>
                <a:gd name="T29" fmla="*/ 4 h 104"/>
                <a:gd name="T30" fmla="*/ 15 w 101"/>
                <a:gd name="T31" fmla="*/ 5 h 104"/>
                <a:gd name="T32" fmla="*/ 8 w 101"/>
                <a:gd name="T33" fmla="*/ 6 h 104"/>
                <a:gd name="T34" fmla="*/ 12 w 101"/>
                <a:gd name="T35" fmla="*/ 16 h 104"/>
                <a:gd name="T36" fmla="*/ 15 w 101"/>
                <a:gd name="T37" fmla="*/ 22 h 104"/>
                <a:gd name="T38" fmla="*/ 11 w 101"/>
                <a:gd name="T39" fmla="*/ 25 h 104"/>
                <a:gd name="T40" fmla="*/ 3 w 101"/>
                <a:gd name="T41" fmla="*/ 19 h 104"/>
                <a:gd name="T42" fmla="*/ 2 w 101"/>
                <a:gd name="T43" fmla="*/ 25 h 104"/>
                <a:gd name="T44" fmla="*/ 5 w 101"/>
                <a:gd name="T45" fmla="*/ 34 h 104"/>
                <a:gd name="T46" fmla="*/ 11 w 101"/>
                <a:gd name="T47" fmla="*/ 46 h 104"/>
                <a:gd name="T48" fmla="*/ 17 w 101"/>
                <a:gd name="T49" fmla="*/ 58 h 104"/>
                <a:gd name="T50" fmla="*/ 19 w 101"/>
                <a:gd name="T51" fmla="*/ 63 h 104"/>
                <a:gd name="T52" fmla="*/ 23 w 101"/>
                <a:gd name="T53" fmla="*/ 70 h 104"/>
                <a:gd name="T54" fmla="*/ 23 w 101"/>
                <a:gd name="T55" fmla="*/ 76 h 104"/>
                <a:gd name="T56" fmla="*/ 18 w 101"/>
                <a:gd name="T57" fmla="*/ 85 h 104"/>
                <a:gd name="T58" fmla="*/ 18 w 101"/>
                <a:gd name="T59" fmla="*/ 94 h 104"/>
                <a:gd name="T60" fmla="*/ 13 w 101"/>
                <a:gd name="T61" fmla="*/ 97 h 104"/>
                <a:gd name="T62" fmla="*/ 21 w 101"/>
                <a:gd name="T63" fmla="*/ 98 h 104"/>
                <a:gd name="T64" fmla="*/ 30 w 101"/>
                <a:gd name="T65" fmla="*/ 101 h 104"/>
                <a:gd name="T66" fmla="*/ 41 w 101"/>
                <a:gd name="T67" fmla="*/ 103 h 104"/>
                <a:gd name="T68" fmla="*/ 51 w 101"/>
                <a:gd name="T69" fmla="*/ 99 h 104"/>
                <a:gd name="T70" fmla="*/ 62 w 101"/>
                <a:gd name="T71" fmla="*/ 97 h 104"/>
                <a:gd name="T72" fmla="*/ 72 w 101"/>
                <a:gd name="T73" fmla="*/ 101 h 104"/>
                <a:gd name="T74" fmla="*/ 82 w 101"/>
                <a:gd name="T75" fmla="*/ 99 h 104"/>
                <a:gd name="T76" fmla="*/ 88 w 101"/>
                <a:gd name="T77" fmla="*/ 90 h 104"/>
                <a:gd name="T78" fmla="*/ 85 w 101"/>
                <a:gd name="T79" fmla="*/ 80 h 104"/>
                <a:gd name="T80" fmla="*/ 81 w 101"/>
                <a:gd name="T81" fmla="*/ 70 h 104"/>
                <a:gd name="T82" fmla="*/ 84 w 101"/>
                <a:gd name="T83" fmla="*/ 59 h 104"/>
                <a:gd name="T84" fmla="*/ 90 w 101"/>
                <a:gd name="T85" fmla="*/ 51 h 104"/>
                <a:gd name="T86" fmla="*/ 96 w 101"/>
                <a:gd name="T87" fmla="*/ 45 h 104"/>
                <a:gd name="T88" fmla="*/ 99 w 101"/>
                <a:gd name="T89" fmla="*/ 40 h 104"/>
                <a:gd name="T90" fmla="*/ 101 w 101"/>
                <a:gd name="T91" fmla="*/ 3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1" h="104">
                  <a:moveTo>
                    <a:pt x="101" y="30"/>
                  </a:moveTo>
                  <a:cubicBezTo>
                    <a:pt x="100" y="30"/>
                    <a:pt x="100" y="29"/>
                    <a:pt x="99" y="29"/>
                  </a:cubicBezTo>
                  <a:cubicBezTo>
                    <a:pt x="99" y="28"/>
                    <a:pt x="98" y="27"/>
                    <a:pt x="97" y="26"/>
                  </a:cubicBezTo>
                  <a:cubicBezTo>
                    <a:pt x="97" y="26"/>
                    <a:pt x="95" y="26"/>
                    <a:pt x="95" y="25"/>
                  </a:cubicBezTo>
                  <a:cubicBezTo>
                    <a:pt x="94" y="25"/>
                    <a:pt x="94" y="25"/>
                    <a:pt x="93" y="25"/>
                  </a:cubicBezTo>
                  <a:cubicBezTo>
                    <a:pt x="93" y="24"/>
                    <a:pt x="93" y="22"/>
                    <a:pt x="93" y="21"/>
                  </a:cubicBezTo>
                  <a:cubicBezTo>
                    <a:pt x="92" y="19"/>
                    <a:pt x="92" y="17"/>
                    <a:pt x="92" y="16"/>
                  </a:cubicBezTo>
                  <a:cubicBezTo>
                    <a:pt x="92" y="15"/>
                    <a:pt x="93" y="12"/>
                    <a:pt x="94" y="11"/>
                  </a:cubicBezTo>
                  <a:cubicBezTo>
                    <a:pt x="94" y="11"/>
                    <a:pt x="95" y="11"/>
                    <a:pt x="95" y="10"/>
                  </a:cubicBezTo>
                  <a:cubicBezTo>
                    <a:pt x="96" y="10"/>
                    <a:pt x="96" y="9"/>
                    <a:pt x="96" y="9"/>
                  </a:cubicBezTo>
                  <a:cubicBezTo>
                    <a:pt x="97" y="8"/>
                    <a:pt x="97" y="8"/>
                    <a:pt x="97" y="7"/>
                  </a:cubicBezTo>
                  <a:cubicBezTo>
                    <a:pt x="96" y="7"/>
                    <a:pt x="96" y="6"/>
                    <a:pt x="95" y="5"/>
                  </a:cubicBezTo>
                  <a:cubicBezTo>
                    <a:pt x="94" y="5"/>
                    <a:pt x="93" y="4"/>
                    <a:pt x="92" y="4"/>
                  </a:cubicBezTo>
                  <a:cubicBezTo>
                    <a:pt x="91" y="4"/>
                    <a:pt x="89" y="4"/>
                    <a:pt x="88" y="4"/>
                  </a:cubicBezTo>
                  <a:cubicBezTo>
                    <a:pt x="87" y="3"/>
                    <a:pt x="85" y="3"/>
                    <a:pt x="84" y="3"/>
                  </a:cubicBezTo>
                  <a:cubicBezTo>
                    <a:pt x="84" y="2"/>
                    <a:pt x="83" y="1"/>
                    <a:pt x="82" y="1"/>
                  </a:cubicBezTo>
                  <a:cubicBezTo>
                    <a:pt x="82" y="1"/>
                    <a:pt x="81" y="1"/>
                    <a:pt x="80" y="1"/>
                  </a:cubicBezTo>
                  <a:cubicBezTo>
                    <a:pt x="79" y="1"/>
                    <a:pt x="77" y="0"/>
                    <a:pt x="77" y="0"/>
                  </a:cubicBezTo>
                  <a:cubicBezTo>
                    <a:pt x="76" y="0"/>
                    <a:pt x="75" y="1"/>
                    <a:pt x="74" y="1"/>
                  </a:cubicBezTo>
                  <a:cubicBezTo>
                    <a:pt x="74" y="1"/>
                    <a:pt x="75" y="3"/>
                    <a:pt x="74" y="3"/>
                  </a:cubicBezTo>
                  <a:cubicBezTo>
                    <a:pt x="74" y="3"/>
                    <a:pt x="73" y="4"/>
                    <a:pt x="73" y="4"/>
                  </a:cubicBezTo>
                  <a:cubicBezTo>
                    <a:pt x="72" y="4"/>
                    <a:pt x="71" y="4"/>
                    <a:pt x="70" y="4"/>
                  </a:cubicBezTo>
                  <a:cubicBezTo>
                    <a:pt x="70" y="4"/>
                    <a:pt x="68" y="5"/>
                    <a:pt x="68" y="5"/>
                  </a:cubicBezTo>
                  <a:cubicBezTo>
                    <a:pt x="67" y="6"/>
                    <a:pt x="66" y="7"/>
                    <a:pt x="65" y="7"/>
                  </a:cubicBezTo>
                  <a:cubicBezTo>
                    <a:pt x="64" y="7"/>
                    <a:pt x="62" y="6"/>
                    <a:pt x="61" y="6"/>
                  </a:cubicBezTo>
                  <a:cubicBezTo>
                    <a:pt x="61" y="6"/>
                    <a:pt x="59" y="7"/>
                    <a:pt x="58" y="7"/>
                  </a:cubicBezTo>
                  <a:cubicBezTo>
                    <a:pt x="57" y="8"/>
                    <a:pt x="56" y="9"/>
                    <a:pt x="56" y="9"/>
                  </a:cubicBezTo>
                  <a:cubicBezTo>
                    <a:pt x="55" y="9"/>
                    <a:pt x="54" y="9"/>
                    <a:pt x="53" y="9"/>
                  </a:cubicBezTo>
                  <a:cubicBezTo>
                    <a:pt x="52" y="9"/>
                    <a:pt x="49" y="9"/>
                    <a:pt x="48" y="9"/>
                  </a:cubicBezTo>
                  <a:cubicBezTo>
                    <a:pt x="48" y="8"/>
                    <a:pt x="47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5" y="7"/>
                    <a:pt x="44" y="7"/>
                    <a:pt x="44" y="7"/>
                  </a:cubicBezTo>
                  <a:cubicBezTo>
                    <a:pt x="43" y="7"/>
                    <a:pt x="43" y="9"/>
                    <a:pt x="42" y="9"/>
                  </a:cubicBezTo>
                  <a:cubicBezTo>
                    <a:pt x="42" y="9"/>
                    <a:pt x="41" y="10"/>
                    <a:pt x="40" y="10"/>
                  </a:cubicBezTo>
                  <a:cubicBezTo>
                    <a:pt x="39" y="11"/>
                    <a:pt x="38" y="11"/>
                    <a:pt x="38" y="12"/>
                  </a:cubicBezTo>
                  <a:cubicBezTo>
                    <a:pt x="37" y="12"/>
                    <a:pt x="36" y="14"/>
                    <a:pt x="36" y="14"/>
                  </a:cubicBezTo>
                  <a:cubicBezTo>
                    <a:pt x="35" y="14"/>
                    <a:pt x="34" y="16"/>
                    <a:pt x="34" y="16"/>
                  </a:cubicBezTo>
                  <a:cubicBezTo>
                    <a:pt x="32" y="16"/>
                    <a:pt x="32" y="14"/>
                    <a:pt x="31" y="14"/>
                  </a:cubicBezTo>
                  <a:cubicBezTo>
                    <a:pt x="31" y="14"/>
                    <a:pt x="29" y="14"/>
                    <a:pt x="28" y="14"/>
                  </a:cubicBezTo>
                  <a:cubicBezTo>
                    <a:pt x="28" y="14"/>
                    <a:pt x="26" y="14"/>
                    <a:pt x="26" y="13"/>
                  </a:cubicBezTo>
                  <a:cubicBezTo>
                    <a:pt x="25" y="13"/>
                    <a:pt x="23" y="12"/>
                    <a:pt x="23" y="12"/>
                  </a:cubicBezTo>
                  <a:cubicBezTo>
                    <a:pt x="22" y="11"/>
                    <a:pt x="22" y="10"/>
                    <a:pt x="22" y="10"/>
                  </a:cubicBezTo>
                  <a:cubicBezTo>
                    <a:pt x="22" y="9"/>
                    <a:pt x="23" y="7"/>
                    <a:pt x="23" y="7"/>
                  </a:cubicBezTo>
                  <a:cubicBezTo>
                    <a:pt x="23" y="6"/>
                    <a:pt x="22" y="5"/>
                    <a:pt x="22" y="5"/>
                  </a:cubicBezTo>
                  <a:cubicBezTo>
                    <a:pt x="22" y="5"/>
                    <a:pt x="21" y="4"/>
                    <a:pt x="20" y="4"/>
                  </a:cubicBezTo>
                  <a:cubicBezTo>
                    <a:pt x="20" y="4"/>
                    <a:pt x="20" y="4"/>
                    <a:pt x="19" y="5"/>
                  </a:cubicBezTo>
                  <a:cubicBezTo>
                    <a:pt x="19" y="5"/>
                    <a:pt x="18" y="6"/>
                    <a:pt x="17" y="6"/>
                  </a:cubicBezTo>
                  <a:cubicBezTo>
                    <a:pt x="17" y="6"/>
                    <a:pt x="16" y="5"/>
                    <a:pt x="15" y="5"/>
                  </a:cubicBezTo>
                  <a:cubicBezTo>
                    <a:pt x="15" y="4"/>
                    <a:pt x="13" y="3"/>
                    <a:pt x="13" y="3"/>
                  </a:cubicBezTo>
                  <a:cubicBezTo>
                    <a:pt x="12" y="3"/>
                    <a:pt x="10" y="3"/>
                    <a:pt x="10" y="4"/>
                  </a:cubicBezTo>
                  <a:cubicBezTo>
                    <a:pt x="9" y="4"/>
                    <a:pt x="8" y="5"/>
                    <a:pt x="8" y="6"/>
                  </a:cubicBezTo>
                  <a:cubicBezTo>
                    <a:pt x="7" y="7"/>
                    <a:pt x="8" y="10"/>
                    <a:pt x="8" y="11"/>
                  </a:cubicBezTo>
                  <a:cubicBezTo>
                    <a:pt x="9" y="11"/>
                    <a:pt x="11" y="13"/>
                    <a:pt x="12" y="14"/>
                  </a:cubicBezTo>
                  <a:cubicBezTo>
                    <a:pt x="12" y="14"/>
                    <a:pt x="12" y="16"/>
                    <a:pt x="12" y="16"/>
                  </a:cubicBezTo>
                  <a:cubicBezTo>
                    <a:pt x="13" y="17"/>
                    <a:pt x="13" y="18"/>
                    <a:pt x="14" y="18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20"/>
                    <a:pt x="15" y="21"/>
                    <a:pt x="15" y="22"/>
                  </a:cubicBezTo>
                  <a:cubicBezTo>
                    <a:pt x="15" y="23"/>
                    <a:pt x="13" y="24"/>
                    <a:pt x="13" y="24"/>
                  </a:cubicBezTo>
                  <a:cubicBezTo>
                    <a:pt x="13" y="24"/>
                    <a:pt x="12" y="25"/>
                    <a:pt x="12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0" y="25"/>
                    <a:pt x="9" y="24"/>
                    <a:pt x="9" y="24"/>
                  </a:cubicBezTo>
                  <a:cubicBezTo>
                    <a:pt x="8" y="23"/>
                    <a:pt x="6" y="22"/>
                    <a:pt x="5" y="21"/>
                  </a:cubicBezTo>
                  <a:cubicBezTo>
                    <a:pt x="5" y="20"/>
                    <a:pt x="3" y="19"/>
                    <a:pt x="3" y="19"/>
                  </a:cubicBezTo>
                  <a:cubicBezTo>
                    <a:pt x="2" y="19"/>
                    <a:pt x="1" y="19"/>
                    <a:pt x="0" y="20"/>
                  </a:cubicBezTo>
                  <a:cubicBezTo>
                    <a:pt x="0" y="21"/>
                    <a:pt x="0" y="22"/>
                    <a:pt x="0" y="22"/>
                  </a:cubicBezTo>
                  <a:cubicBezTo>
                    <a:pt x="0" y="23"/>
                    <a:pt x="1" y="24"/>
                    <a:pt x="2" y="25"/>
                  </a:cubicBezTo>
                  <a:cubicBezTo>
                    <a:pt x="2" y="25"/>
                    <a:pt x="2" y="26"/>
                    <a:pt x="2" y="27"/>
                  </a:cubicBezTo>
                  <a:cubicBezTo>
                    <a:pt x="2" y="28"/>
                    <a:pt x="3" y="30"/>
                    <a:pt x="3" y="30"/>
                  </a:cubicBezTo>
                  <a:cubicBezTo>
                    <a:pt x="4" y="31"/>
                    <a:pt x="4" y="33"/>
                    <a:pt x="5" y="34"/>
                  </a:cubicBezTo>
                  <a:cubicBezTo>
                    <a:pt x="5" y="35"/>
                    <a:pt x="6" y="37"/>
                    <a:pt x="6" y="38"/>
                  </a:cubicBezTo>
                  <a:cubicBezTo>
                    <a:pt x="7" y="39"/>
                    <a:pt x="8" y="41"/>
                    <a:pt x="9" y="42"/>
                  </a:cubicBezTo>
                  <a:cubicBezTo>
                    <a:pt x="9" y="43"/>
                    <a:pt x="10" y="45"/>
                    <a:pt x="11" y="46"/>
                  </a:cubicBezTo>
                  <a:cubicBezTo>
                    <a:pt x="12" y="47"/>
                    <a:pt x="13" y="49"/>
                    <a:pt x="13" y="50"/>
                  </a:cubicBezTo>
                  <a:cubicBezTo>
                    <a:pt x="14" y="52"/>
                    <a:pt x="14" y="54"/>
                    <a:pt x="15" y="56"/>
                  </a:cubicBezTo>
                  <a:cubicBezTo>
                    <a:pt x="15" y="56"/>
                    <a:pt x="16" y="58"/>
                    <a:pt x="17" y="58"/>
                  </a:cubicBezTo>
                  <a:cubicBezTo>
                    <a:pt x="17" y="58"/>
                    <a:pt x="18" y="58"/>
                    <a:pt x="18" y="58"/>
                  </a:cubicBezTo>
                  <a:cubicBezTo>
                    <a:pt x="19" y="58"/>
                    <a:pt x="19" y="60"/>
                    <a:pt x="19" y="60"/>
                  </a:cubicBezTo>
                  <a:cubicBezTo>
                    <a:pt x="19" y="61"/>
                    <a:pt x="19" y="62"/>
                    <a:pt x="19" y="63"/>
                  </a:cubicBezTo>
                  <a:cubicBezTo>
                    <a:pt x="19" y="63"/>
                    <a:pt x="19" y="65"/>
                    <a:pt x="19" y="66"/>
                  </a:cubicBezTo>
                  <a:cubicBezTo>
                    <a:pt x="19" y="67"/>
                    <a:pt x="20" y="68"/>
                    <a:pt x="21" y="69"/>
                  </a:cubicBezTo>
                  <a:cubicBezTo>
                    <a:pt x="21" y="69"/>
                    <a:pt x="23" y="70"/>
                    <a:pt x="23" y="70"/>
                  </a:cubicBezTo>
                  <a:cubicBezTo>
                    <a:pt x="24" y="71"/>
                    <a:pt x="24" y="72"/>
                    <a:pt x="25" y="73"/>
                  </a:cubicBezTo>
                  <a:cubicBezTo>
                    <a:pt x="25" y="74"/>
                    <a:pt x="25" y="75"/>
                    <a:pt x="24" y="75"/>
                  </a:cubicBezTo>
                  <a:cubicBezTo>
                    <a:pt x="24" y="76"/>
                    <a:pt x="23" y="76"/>
                    <a:pt x="23" y="76"/>
                  </a:cubicBezTo>
                  <a:cubicBezTo>
                    <a:pt x="22" y="77"/>
                    <a:pt x="21" y="77"/>
                    <a:pt x="21" y="78"/>
                  </a:cubicBezTo>
                  <a:cubicBezTo>
                    <a:pt x="21" y="79"/>
                    <a:pt x="19" y="80"/>
                    <a:pt x="19" y="81"/>
                  </a:cubicBezTo>
                  <a:cubicBezTo>
                    <a:pt x="18" y="82"/>
                    <a:pt x="18" y="84"/>
                    <a:pt x="18" y="85"/>
                  </a:cubicBezTo>
                  <a:cubicBezTo>
                    <a:pt x="18" y="86"/>
                    <a:pt x="18" y="88"/>
                    <a:pt x="19" y="88"/>
                  </a:cubicBezTo>
                  <a:cubicBezTo>
                    <a:pt x="19" y="89"/>
                    <a:pt x="19" y="90"/>
                    <a:pt x="19" y="91"/>
                  </a:cubicBezTo>
                  <a:cubicBezTo>
                    <a:pt x="18" y="92"/>
                    <a:pt x="18" y="93"/>
                    <a:pt x="18" y="94"/>
                  </a:cubicBezTo>
                  <a:cubicBezTo>
                    <a:pt x="17" y="94"/>
                    <a:pt x="16" y="94"/>
                    <a:pt x="15" y="94"/>
                  </a:cubicBezTo>
                  <a:cubicBezTo>
                    <a:pt x="15" y="94"/>
                    <a:pt x="14" y="95"/>
                    <a:pt x="13" y="95"/>
                  </a:cubicBezTo>
                  <a:cubicBezTo>
                    <a:pt x="13" y="96"/>
                    <a:pt x="13" y="97"/>
                    <a:pt x="13" y="97"/>
                  </a:cubicBezTo>
                  <a:cubicBezTo>
                    <a:pt x="13" y="98"/>
                    <a:pt x="15" y="99"/>
                    <a:pt x="15" y="99"/>
                  </a:cubicBezTo>
                  <a:cubicBezTo>
                    <a:pt x="16" y="99"/>
                    <a:pt x="17" y="98"/>
                    <a:pt x="18" y="98"/>
                  </a:cubicBezTo>
                  <a:cubicBezTo>
                    <a:pt x="18" y="98"/>
                    <a:pt x="20" y="97"/>
                    <a:pt x="21" y="98"/>
                  </a:cubicBezTo>
                  <a:cubicBezTo>
                    <a:pt x="22" y="98"/>
                    <a:pt x="23" y="98"/>
                    <a:pt x="23" y="98"/>
                  </a:cubicBezTo>
                  <a:cubicBezTo>
                    <a:pt x="24" y="99"/>
                    <a:pt x="25" y="100"/>
                    <a:pt x="26" y="100"/>
                  </a:cubicBezTo>
                  <a:cubicBezTo>
                    <a:pt x="27" y="101"/>
                    <a:pt x="29" y="101"/>
                    <a:pt x="30" y="101"/>
                  </a:cubicBezTo>
                  <a:cubicBezTo>
                    <a:pt x="31" y="102"/>
                    <a:pt x="34" y="102"/>
                    <a:pt x="36" y="102"/>
                  </a:cubicBezTo>
                  <a:cubicBezTo>
                    <a:pt x="36" y="102"/>
                    <a:pt x="37" y="103"/>
                    <a:pt x="38" y="103"/>
                  </a:cubicBezTo>
                  <a:cubicBezTo>
                    <a:pt x="38" y="104"/>
                    <a:pt x="40" y="103"/>
                    <a:pt x="41" y="103"/>
                  </a:cubicBezTo>
                  <a:cubicBezTo>
                    <a:pt x="42" y="103"/>
                    <a:pt x="43" y="101"/>
                    <a:pt x="44" y="101"/>
                  </a:cubicBezTo>
                  <a:cubicBezTo>
                    <a:pt x="44" y="101"/>
                    <a:pt x="47" y="100"/>
                    <a:pt x="47" y="99"/>
                  </a:cubicBezTo>
                  <a:cubicBezTo>
                    <a:pt x="48" y="99"/>
                    <a:pt x="50" y="100"/>
                    <a:pt x="51" y="99"/>
                  </a:cubicBezTo>
                  <a:cubicBezTo>
                    <a:pt x="51" y="99"/>
                    <a:pt x="52" y="98"/>
                    <a:pt x="53" y="97"/>
                  </a:cubicBezTo>
                  <a:cubicBezTo>
                    <a:pt x="54" y="97"/>
                    <a:pt x="56" y="97"/>
                    <a:pt x="57" y="97"/>
                  </a:cubicBezTo>
                  <a:cubicBezTo>
                    <a:pt x="58" y="97"/>
                    <a:pt x="61" y="97"/>
                    <a:pt x="62" y="97"/>
                  </a:cubicBezTo>
                  <a:cubicBezTo>
                    <a:pt x="63" y="97"/>
                    <a:pt x="65" y="96"/>
                    <a:pt x="66" y="96"/>
                  </a:cubicBezTo>
                  <a:cubicBezTo>
                    <a:pt x="67" y="96"/>
                    <a:pt x="69" y="97"/>
                    <a:pt x="70" y="97"/>
                  </a:cubicBezTo>
                  <a:cubicBezTo>
                    <a:pt x="70" y="98"/>
                    <a:pt x="71" y="100"/>
                    <a:pt x="72" y="101"/>
                  </a:cubicBezTo>
                  <a:cubicBezTo>
                    <a:pt x="73" y="101"/>
                    <a:pt x="75" y="101"/>
                    <a:pt x="75" y="101"/>
                  </a:cubicBezTo>
                  <a:cubicBezTo>
                    <a:pt x="76" y="101"/>
                    <a:pt x="77" y="101"/>
                    <a:pt x="78" y="101"/>
                  </a:cubicBezTo>
                  <a:cubicBezTo>
                    <a:pt x="79" y="101"/>
                    <a:pt x="81" y="100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3" y="98"/>
                    <a:pt x="85" y="95"/>
                    <a:pt x="86" y="93"/>
                  </a:cubicBezTo>
                  <a:cubicBezTo>
                    <a:pt x="87" y="92"/>
                    <a:pt x="88" y="91"/>
                    <a:pt x="88" y="90"/>
                  </a:cubicBezTo>
                  <a:cubicBezTo>
                    <a:pt x="88" y="89"/>
                    <a:pt x="89" y="88"/>
                    <a:pt x="88" y="87"/>
                  </a:cubicBezTo>
                  <a:cubicBezTo>
                    <a:pt x="88" y="86"/>
                    <a:pt x="87" y="84"/>
                    <a:pt x="87" y="83"/>
                  </a:cubicBezTo>
                  <a:cubicBezTo>
                    <a:pt x="86" y="82"/>
                    <a:pt x="85" y="81"/>
                    <a:pt x="85" y="80"/>
                  </a:cubicBezTo>
                  <a:cubicBezTo>
                    <a:pt x="84" y="79"/>
                    <a:pt x="84" y="77"/>
                    <a:pt x="83" y="76"/>
                  </a:cubicBezTo>
                  <a:cubicBezTo>
                    <a:pt x="83" y="75"/>
                    <a:pt x="82" y="74"/>
                    <a:pt x="82" y="73"/>
                  </a:cubicBezTo>
                  <a:cubicBezTo>
                    <a:pt x="82" y="72"/>
                    <a:pt x="82" y="71"/>
                    <a:pt x="81" y="70"/>
                  </a:cubicBezTo>
                  <a:cubicBezTo>
                    <a:pt x="81" y="69"/>
                    <a:pt x="81" y="68"/>
                    <a:pt x="81" y="67"/>
                  </a:cubicBezTo>
                  <a:cubicBezTo>
                    <a:pt x="81" y="66"/>
                    <a:pt x="82" y="63"/>
                    <a:pt x="82" y="62"/>
                  </a:cubicBezTo>
                  <a:cubicBezTo>
                    <a:pt x="83" y="61"/>
                    <a:pt x="84" y="60"/>
                    <a:pt x="84" y="59"/>
                  </a:cubicBezTo>
                  <a:cubicBezTo>
                    <a:pt x="86" y="58"/>
                    <a:pt x="87" y="56"/>
                    <a:pt x="88" y="55"/>
                  </a:cubicBezTo>
                  <a:cubicBezTo>
                    <a:pt x="88" y="55"/>
                    <a:pt x="88" y="54"/>
                    <a:pt x="89" y="53"/>
                  </a:cubicBezTo>
                  <a:cubicBezTo>
                    <a:pt x="89" y="53"/>
                    <a:pt x="90" y="52"/>
                    <a:pt x="90" y="51"/>
                  </a:cubicBezTo>
                  <a:cubicBezTo>
                    <a:pt x="91" y="51"/>
                    <a:pt x="92" y="50"/>
                    <a:pt x="93" y="50"/>
                  </a:cubicBezTo>
                  <a:cubicBezTo>
                    <a:pt x="93" y="48"/>
                    <a:pt x="94" y="47"/>
                    <a:pt x="95" y="47"/>
                  </a:cubicBezTo>
                  <a:cubicBezTo>
                    <a:pt x="95" y="46"/>
                    <a:pt x="96" y="45"/>
                    <a:pt x="96" y="45"/>
                  </a:cubicBezTo>
                  <a:cubicBezTo>
                    <a:pt x="97" y="45"/>
                    <a:pt x="98" y="44"/>
                    <a:pt x="99" y="44"/>
                  </a:cubicBezTo>
                  <a:cubicBezTo>
                    <a:pt x="99" y="44"/>
                    <a:pt x="98" y="43"/>
                    <a:pt x="98" y="43"/>
                  </a:cubicBezTo>
                  <a:cubicBezTo>
                    <a:pt x="98" y="42"/>
                    <a:pt x="98" y="40"/>
                    <a:pt x="99" y="40"/>
                  </a:cubicBezTo>
                  <a:cubicBezTo>
                    <a:pt x="99" y="39"/>
                    <a:pt x="99" y="39"/>
                    <a:pt x="99" y="38"/>
                  </a:cubicBezTo>
                  <a:cubicBezTo>
                    <a:pt x="100" y="38"/>
                    <a:pt x="100" y="37"/>
                    <a:pt x="100" y="37"/>
                  </a:cubicBezTo>
                  <a:cubicBezTo>
                    <a:pt x="101" y="36"/>
                    <a:pt x="101" y="34"/>
                    <a:pt x="101" y="33"/>
                  </a:cubicBezTo>
                  <a:cubicBezTo>
                    <a:pt x="101" y="32"/>
                    <a:pt x="101" y="31"/>
                    <a:pt x="101" y="3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6"/>
            <p:cNvSpPr>
              <a:spLocks/>
            </p:cNvSpPr>
            <p:nvPr/>
          </p:nvSpPr>
          <p:spPr bwMode="auto">
            <a:xfrm>
              <a:off x="4963" y="3733"/>
              <a:ext cx="315" cy="323"/>
            </a:xfrm>
            <a:custGeom>
              <a:avLst/>
              <a:gdLst>
                <a:gd name="T0" fmla="*/ 97 w 101"/>
                <a:gd name="T1" fmla="*/ 26 h 104"/>
                <a:gd name="T2" fmla="*/ 93 w 101"/>
                <a:gd name="T3" fmla="*/ 21 h 104"/>
                <a:gd name="T4" fmla="*/ 95 w 101"/>
                <a:gd name="T5" fmla="*/ 10 h 104"/>
                <a:gd name="T6" fmla="*/ 95 w 101"/>
                <a:gd name="T7" fmla="*/ 5 h 104"/>
                <a:gd name="T8" fmla="*/ 84 w 101"/>
                <a:gd name="T9" fmla="*/ 3 h 104"/>
                <a:gd name="T10" fmla="*/ 77 w 101"/>
                <a:gd name="T11" fmla="*/ 0 h 104"/>
                <a:gd name="T12" fmla="*/ 73 w 101"/>
                <a:gd name="T13" fmla="*/ 4 h 104"/>
                <a:gd name="T14" fmla="*/ 65 w 101"/>
                <a:gd name="T15" fmla="*/ 7 h 104"/>
                <a:gd name="T16" fmla="*/ 56 w 101"/>
                <a:gd name="T17" fmla="*/ 9 h 104"/>
                <a:gd name="T18" fmla="*/ 46 w 101"/>
                <a:gd name="T19" fmla="*/ 7 h 104"/>
                <a:gd name="T20" fmla="*/ 42 w 101"/>
                <a:gd name="T21" fmla="*/ 9 h 104"/>
                <a:gd name="T22" fmla="*/ 36 w 101"/>
                <a:gd name="T23" fmla="*/ 14 h 104"/>
                <a:gd name="T24" fmla="*/ 28 w 101"/>
                <a:gd name="T25" fmla="*/ 14 h 104"/>
                <a:gd name="T26" fmla="*/ 22 w 101"/>
                <a:gd name="T27" fmla="*/ 10 h 104"/>
                <a:gd name="T28" fmla="*/ 20 w 101"/>
                <a:gd name="T29" fmla="*/ 4 h 104"/>
                <a:gd name="T30" fmla="*/ 15 w 101"/>
                <a:gd name="T31" fmla="*/ 5 h 104"/>
                <a:gd name="T32" fmla="*/ 8 w 101"/>
                <a:gd name="T33" fmla="*/ 6 h 104"/>
                <a:gd name="T34" fmla="*/ 12 w 101"/>
                <a:gd name="T35" fmla="*/ 16 h 104"/>
                <a:gd name="T36" fmla="*/ 15 w 101"/>
                <a:gd name="T37" fmla="*/ 22 h 104"/>
                <a:gd name="T38" fmla="*/ 11 w 101"/>
                <a:gd name="T39" fmla="*/ 25 h 104"/>
                <a:gd name="T40" fmla="*/ 3 w 101"/>
                <a:gd name="T41" fmla="*/ 19 h 104"/>
                <a:gd name="T42" fmla="*/ 2 w 101"/>
                <a:gd name="T43" fmla="*/ 25 h 104"/>
                <a:gd name="T44" fmla="*/ 5 w 101"/>
                <a:gd name="T45" fmla="*/ 34 h 104"/>
                <a:gd name="T46" fmla="*/ 11 w 101"/>
                <a:gd name="T47" fmla="*/ 46 h 104"/>
                <a:gd name="T48" fmla="*/ 17 w 101"/>
                <a:gd name="T49" fmla="*/ 58 h 104"/>
                <a:gd name="T50" fmla="*/ 19 w 101"/>
                <a:gd name="T51" fmla="*/ 63 h 104"/>
                <a:gd name="T52" fmla="*/ 23 w 101"/>
                <a:gd name="T53" fmla="*/ 70 h 104"/>
                <a:gd name="T54" fmla="*/ 23 w 101"/>
                <a:gd name="T55" fmla="*/ 76 h 104"/>
                <a:gd name="T56" fmla="*/ 18 w 101"/>
                <a:gd name="T57" fmla="*/ 85 h 104"/>
                <a:gd name="T58" fmla="*/ 18 w 101"/>
                <a:gd name="T59" fmla="*/ 94 h 104"/>
                <a:gd name="T60" fmla="*/ 13 w 101"/>
                <a:gd name="T61" fmla="*/ 97 h 104"/>
                <a:gd name="T62" fmla="*/ 21 w 101"/>
                <a:gd name="T63" fmla="*/ 98 h 104"/>
                <a:gd name="T64" fmla="*/ 30 w 101"/>
                <a:gd name="T65" fmla="*/ 101 h 104"/>
                <a:gd name="T66" fmla="*/ 41 w 101"/>
                <a:gd name="T67" fmla="*/ 103 h 104"/>
                <a:gd name="T68" fmla="*/ 51 w 101"/>
                <a:gd name="T69" fmla="*/ 99 h 104"/>
                <a:gd name="T70" fmla="*/ 62 w 101"/>
                <a:gd name="T71" fmla="*/ 97 h 104"/>
                <a:gd name="T72" fmla="*/ 72 w 101"/>
                <a:gd name="T73" fmla="*/ 101 h 104"/>
                <a:gd name="T74" fmla="*/ 82 w 101"/>
                <a:gd name="T75" fmla="*/ 99 h 104"/>
                <a:gd name="T76" fmla="*/ 88 w 101"/>
                <a:gd name="T77" fmla="*/ 90 h 104"/>
                <a:gd name="T78" fmla="*/ 85 w 101"/>
                <a:gd name="T79" fmla="*/ 80 h 104"/>
                <a:gd name="T80" fmla="*/ 81 w 101"/>
                <a:gd name="T81" fmla="*/ 70 h 104"/>
                <a:gd name="T82" fmla="*/ 84 w 101"/>
                <a:gd name="T83" fmla="*/ 59 h 104"/>
                <a:gd name="T84" fmla="*/ 90 w 101"/>
                <a:gd name="T85" fmla="*/ 51 h 104"/>
                <a:gd name="T86" fmla="*/ 96 w 101"/>
                <a:gd name="T87" fmla="*/ 45 h 104"/>
                <a:gd name="T88" fmla="*/ 99 w 101"/>
                <a:gd name="T89" fmla="*/ 40 h 104"/>
                <a:gd name="T90" fmla="*/ 101 w 101"/>
                <a:gd name="T91" fmla="*/ 3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1" h="104">
                  <a:moveTo>
                    <a:pt x="101" y="30"/>
                  </a:moveTo>
                  <a:cubicBezTo>
                    <a:pt x="100" y="30"/>
                    <a:pt x="100" y="29"/>
                    <a:pt x="99" y="29"/>
                  </a:cubicBezTo>
                  <a:cubicBezTo>
                    <a:pt x="99" y="28"/>
                    <a:pt x="98" y="27"/>
                    <a:pt x="97" y="26"/>
                  </a:cubicBezTo>
                  <a:cubicBezTo>
                    <a:pt x="97" y="26"/>
                    <a:pt x="95" y="26"/>
                    <a:pt x="95" y="25"/>
                  </a:cubicBezTo>
                  <a:cubicBezTo>
                    <a:pt x="94" y="25"/>
                    <a:pt x="94" y="25"/>
                    <a:pt x="93" y="25"/>
                  </a:cubicBezTo>
                  <a:cubicBezTo>
                    <a:pt x="93" y="24"/>
                    <a:pt x="93" y="22"/>
                    <a:pt x="93" y="21"/>
                  </a:cubicBezTo>
                  <a:cubicBezTo>
                    <a:pt x="92" y="19"/>
                    <a:pt x="92" y="17"/>
                    <a:pt x="92" y="16"/>
                  </a:cubicBezTo>
                  <a:cubicBezTo>
                    <a:pt x="92" y="15"/>
                    <a:pt x="93" y="12"/>
                    <a:pt x="94" y="11"/>
                  </a:cubicBezTo>
                  <a:cubicBezTo>
                    <a:pt x="94" y="11"/>
                    <a:pt x="95" y="11"/>
                    <a:pt x="95" y="10"/>
                  </a:cubicBezTo>
                  <a:cubicBezTo>
                    <a:pt x="96" y="10"/>
                    <a:pt x="96" y="9"/>
                    <a:pt x="96" y="9"/>
                  </a:cubicBezTo>
                  <a:cubicBezTo>
                    <a:pt x="97" y="8"/>
                    <a:pt x="97" y="8"/>
                    <a:pt x="97" y="7"/>
                  </a:cubicBezTo>
                  <a:cubicBezTo>
                    <a:pt x="96" y="7"/>
                    <a:pt x="96" y="6"/>
                    <a:pt x="95" y="5"/>
                  </a:cubicBezTo>
                  <a:cubicBezTo>
                    <a:pt x="94" y="5"/>
                    <a:pt x="93" y="4"/>
                    <a:pt x="92" y="4"/>
                  </a:cubicBezTo>
                  <a:cubicBezTo>
                    <a:pt x="91" y="4"/>
                    <a:pt x="89" y="4"/>
                    <a:pt x="88" y="4"/>
                  </a:cubicBezTo>
                  <a:cubicBezTo>
                    <a:pt x="87" y="3"/>
                    <a:pt x="85" y="3"/>
                    <a:pt x="84" y="3"/>
                  </a:cubicBezTo>
                  <a:cubicBezTo>
                    <a:pt x="84" y="2"/>
                    <a:pt x="83" y="1"/>
                    <a:pt x="82" y="1"/>
                  </a:cubicBezTo>
                  <a:cubicBezTo>
                    <a:pt x="82" y="1"/>
                    <a:pt x="81" y="1"/>
                    <a:pt x="80" y="1"/>
                  </a:cubicBezTo>
                  <a:cubicBezTo>
                    <a:pt x="79" y="1"/>
                    <a:pt x="77" y="0"/>
                    <a:pt x="77" y="0"/>
                  </a:cubicBezTo>
                  <a:cubicBezTo>
                    <a:pt x="76" y="0"/>
                    <a:pt x="75" y="1"/>
                    <a:pt x="74" y="1"/>
                  </a:cubicBezTo>
                  <a:cubicBezTo>
                    <a:pt x="74" y="1"/>
                    <a:pt x="75" y="3"/>
                    <a:pt x="74" y="3"/>
                  </a:cubicBezTo>
                  <a:cubicBezTo>
                    <a:pt x="74" y="3"/>
                    <a:pt x="73" y="4"/>
                    <a:pt x="73" y="4"/>
                  </a:cubicBezTo>
                  <a:cubicBezTo>
                    <a:pt x="72" y="4"/>
                    <a:pt x="71" y="4"/>
                    <a:pt x="70" y="4"/>
                  </a:cubicBezTo>
                  <a:cubicBezTo>
                    <a:pt x="70" y="4"/>
                    <a:pt x="68" y="5"/>
                    <a:pt x="68" y="5"/>
                  </a:cubicBezTo>
                  <a:cubicBezTo>
                    <a:pt x="67" y="6"/>
                    <a:pt x="66" y="7"/>
                    <a:pt x="65" y="7"/>
                  </a:cubicBezTo>
                  <a:cubicBezTo>
                    <a:pt x="64" y="7"/>
                    <a:pt x="62" y="6"/>
                    <a:pt x="61" y="6"/>
                  </a:cubicBezTo>
                  <a:cubicBezTo>
                    <a:pt x="61" y="6"/>
                    <a:pt x="59" y="7"/>
                    <a:pt x="58" y="7"/>
                  </a:cubicBezTo>
                  <a:cubicBezTo>
                    <a:pt x="57" y="8"/>
                    <a:pt x="56" y="9"/>
                    <a:pt x="56" y="9"/>
                  </a:cubicBezTo>
                  <a:cubicBezTo>
                    <a:pt x="55" y="9"/>
                    <a:pt x="54" y="9"/>
                    <a:pt x="53" y="9"/>
                  </a:cubicBezTo>
                  <a:cubicBezTo>
                    <a:pt x="52" y="9"/>
                    <a:pt x="49" y="9"/>
                    <a:pt x="48" y="9"/>
                  </a:cubicBezTo>
                  <a:cubicBezTo>
                    <a:pt x="48" y="8"/>
                    <a:pt x="47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5" y="7"/>
                    <a:pt x="44" y="7"/>
                    <a:pt x="44" y="7"/>
                  </a:cubicBezTo>
                  <a:cubicBezTo>
                    <a:pt x="43" y="7"/>
                    <a:pt x="43" y="9"/>
                    <a:pt x="42" y="9"/>
                  </a:cubicBezTo>
                  <a:cubicBezTo>
                    <a:pt x="42" y="9"/>
                    <a:pt x="41" y="10"/>
                    <a:pt x="40" y="10"/>
                  </a:cubicBezTo>
                  <a:cubicBezTo>
                    <a:pt x="39" y="11"/>
                    <a:pt x="38" y="11"/>
                    <a:pt x="38" y="12"/>
                  </a:cubicBezTo>
                  <a:cubicBezTo>
                    <a:pt x="37" y="12"/>
                    <a:pt x="36" y="14"/>
                    <a:pt x="36" y="14"/>
                  </a:cubicBezTo>
                  <a:cubicBezTo>
                    <a:pt x="35" y="14"/>
                    <a:pt x="34" y="16"/>
                    <a:pt x="34" y="16"/>
                  </a:cubicBezTo>
                  <a:cubicBezTo>
                    <a:pt x="32" y="16"/>
                    <a:pt x="32" y="14"/>
                    <a:pt x="31" y="14"/>
                  </a:cubicBezTo>
                  <a:cubicBezTo>
                    <a:pt x="31" y="14"/>
                    <a:pt x="29" y="14"/>
                    <a:pt x="28" y="14"/>
                  </a:cubicBezTo>
                  <a:cubicBezTo>
                    <a:pt x="28" y="14"/>
                    <a:pt x="26" y="14"/>
                    <a:pt x="26" y="13"/>
                  </a:cubicBezTo>
                  <a:cubicBezTo>
                    <a:pt x="25" y="13"/>
                    <a:pt x="23" y="12"/>
                    <a:pt x="23" y="12"/>
                  </a:cubicBezTo>
                  <a:cubicBezTo>
                    <a:pt x="22" y="11"/>
                    <a:pt x="22" y="10"/>
                    <a:pt x="22" y="10"/>
                  </a:cubicBezTo>
                  <a:cubicBezTo>
                    <a:pt x="22" y="9"/>
                    <a:pt x="23" y="7"/>
                    <a:pt x="23" y="7"/>
                  </a:cubicBezTo>
                  <a:cubicBezTo>
                    <a:pt x="23" y="6"/>
                    <a:pt x="22" y="5"/>
                    <a:pt x="22" y="5"/>
                  </a:cubicBezTo>
                  <a:cubicBezTo>
                    <a:pt x="22" y="5"/>
                    <a:pt x="21" y="4"/>
                    <a:pt x="20" y="4"/>
                  </a:cubicBezTo>
                  <a:cubicBezTo>
                    <a:pt x="20" y="4"/>
                    <a:pt x="20" y="4"/>
                    <a:pt x="19" y="5"/>
                  </a:cubicBezTo>
                  <a:cubicBezTo>
                    <a:pt x="19" y="5"/>
                    <a:pt x="18" y="6"/>
                    <a:pt x="17" y="6"/>
                  </a:cubicBezTo>
                  <a:cubicBezTo>
                    <a:pt x="17" y="6"/>
                    <a:pt x="16" y="5"/>
                    <a:pt x="15" y="5"/>
                  </a:cubicBezTo>
                  <a:cubicBezTo>
                    <a:pt x="15" y="4"/>
                    <a:pt x="13" y="3"/>
                    <a:pt x="13" y="3"/>
                  </a:cubicBezTo>
                  <a:cubicBezTo>
                    <a:pt x="12" y="3"/>
                    <a:pt x="10" y="3"/>
                    <a:pt x="10" y="4"/>
                  </a:cubicBezTo>
                  <a:cubicBezTo>
                    <a:pt x="9" y="4"/>
                    <a:pt x="8" y="5"/>
                    <a:pt x="8" y="6"/>
                  </a:cubicBezTo>
                  <a:cubicBezTo>
                    <a:pt x="7" y="7"/>
                    <a:pt x="8" y="10"/>
                    <a:pt x="8" y="11"/>
                  </a:cubicBezTo>
                  <a:cubicBezTo>
                    <a:pt x="9" y="11"/>
                    <a:pt x="11" y="13"/>
                    <a:pt x="12" y="14"/>
                  </a:cubicBezTo>
                  <a:cubicBezTo>
                    <a:pt x="12" y="14"/>
                    <a:pt x="12" y="16"/>
                    <a:pt x="12" y="16"/>
                  </a:cubicBezTo>
                  <a:cubicBezTo>
                    <a:pt x="13" y="17"/>
                    <a:pt x="13" y="18"/>
                    <a:pt x="14" y="18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20"/>
                    <a:pt x="15" y="21"/>
                    <a:pt x="15" y="22"/>
                  </a:cubicBezTo>
                  <a:cubicBezTo>
                    <a:pt x="15" y="23"/>
                    <a:pt x="13" y="24"/>
                    <a:pt x="13" y="24"/>
                  </a:cubicBezTo>
                  <a:cubicBezTo>
                    <a:pt x="13" y="24"/>
                    <a:pt x="12" y="25"/>
                    <a:pt x="12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0" y="25"/>
                    <a:pt x="9" y="24"/>
                    <a:pt x="9" y="24"/>
                  </a:cubicBezTo>
                  <a:cubicBezTo>
                    <a:pt x="8" y="23"/>
                    <a:pt x="6" y="22"/>
                    <a:pt x="5" y="21"/>
                  </a:cubicBezTo>
                  <a:cubicBezTo>
                    <a:pt x="5" y="20"/>
                    <a:pt x="3" y="19"/>
                    <a:pt x="3" y="19"/>
                  </a:cubicBezTo>
                  <a:cubicBezTo>
                    <a:pt x="2" y="19"/>
                    <a:pt x="1" y="19"/>
                    <a:pt x="0" y="20"/>
                  </a:cubicBezTo>
                  <a:cubicBezTo>
                    <a:pt x="0" y="21"/>
                    <a:pt x="0" y="22"/>
                    <a:pt x="0" y="22"/>
                  </a:cubicBezTo>
                  <a:cubicBezTo>
                    <a:pt x="0" y="23"/>
                    <a:pt x="1" y="24"/>
                    <a:pt x="2" y="25"/>
                  </a:cubicBezTo>
                  <a:cubicBezTo>
                    <a:pt x="2" y="25"/>
                    <a:pt x="2" y="26"/>
                    <a:pt x="2" y="27"/>
                  </a:cubicBezTo>
                  <a:cubicBezTo>
                    <a:pt x="2" y="28"/>
                    <a:pt x="3" y="30"/>
                    <a:pt x="3" y="30"/>
                  </a:cubicBezTo>
                  <a:cubicBezTo>
                    <a:pt x="4" y="31"/>
                    <a:pt x="4" y="33"/>
                    <a:pt x="5" y="34"/>
                  </a:cubicBezTo>
                  <a:cubicBezTo>
                    <a:pt x="5" y="35"/>
                    <a:pt x="6" y="37"/>
                    <a:pt x="6" y="38"/>
                  </a:cubicBezTo>
                  <a:cubicBezTo>
                    <a:pt x="7" y="39"/>
                    <a:pt x="8" y="41"/>
                    <a:pt x="9" y="42"/>
                  </a:cubicBezTo>
                  <a:cubicBezTo>
                    <a:pt x="9" y="43"/>
                    <a:pt x="10" y="45"/>
                    <a:pt x="11" y="46"/>
                  </a:cubicBezTo>
                  <a:cubicBezTo>
                    <a:pt x="12" y="47"/>
                    <a:pt x="13" y="49"/>
                    <a:pt x="13" y="50"/>
                  </a:cubicBezTo>
                  <a:cubicBezTo>
                    <a:pt x="14" y="52"/>
                    <a:pt x="14" y="54"/>
                    <a:pt x="15" y="56"/>
                  </a:cubicBezTo>
                  <a:cubicBezTo>
                    <a:pt x="15" y="56"/>
                    <a:pt x="16" y="58"/>
                    <a:pt x="17" y="58"/>
                  </a:cubicBezTo>
                  <a:cubicBezTo>
                    <a:pt x="17" y="58"/>
                    <a:pt x="18" y="58"/>
                    <a:pt x="18" y="58"/>
                  </a:cubicBezTo>
                  <a:cubicBezTo>
                    <a:pt x="19" y="58"/>
                    <a:pt x="19" y="60"/>
                    <a:pt x="19" y="60"/>
                  </a:cubicBezTo>
                  <a:cubicBezTo>
                    <a:pt x="19" y="61"/>
                    <a:pt x="19" y="62"/>
                    <a:pt x="19" y="63"/>
                  </a:cubicBezTo>
                  <a:cubicBezTo>
                    <a:pt x="19" y="63"/>
                    <a:pt x="19" y="65"/>
                    <a:pt x="19" y="66"/>
                  </a:cubicBezTo>
                  <a:cubicBezTo>
                    <a:pt x="19" y="67"/>
                    <a:pt x="20" y="68"/>
                    <a:pt x="21" y="69"/>
                  </a:cubicBezTo>
                  <a:cubicBezTo>
                    <a:pt x="21" y="69"/>
                    <a:pt x="23" y="70"/>
                    <a:pt x="23" y="70"/>
                  </a:cubicBezTo>
                  <a:cubicBezTo>
                    <a:pt x="24" y="71"/>
                    <a:pt x="24" y="72"/>
                    <a:pt x="25" y="73"/>
                  </a:cubicBezTo>
                  <a:cubicBezTo>
                    <a:pt x="25" y="74"/>
                    <a:pt x="25" y="75"/>
                    <a:pt x="24" y="75"/>
                  </a:cubicBezTo>
                  <a:cubicBezTo>
                    <a:pt x="24" y="76"/>
                    <a:pt x="23" y="76"/>
                    <a:pt x="23" y="76"/>
                  </a:cubicBezTo>
                  <a:cubicBezTo>
                    <a:pt x="22" y="77"/>
                    <a:pt x="21" y="77"/>
                    <a:pt x="21" y="78"/>
                  </a:cubicBezTo>
                  <a:cubicBezTo>
                    <a:pt x="21" y="79"/>
                    <a:pt x="19" y="80"/>
                    <a:pt x="19" y="81"/>
                  </a:cubicBezTo>
                  <a:cubicBezTo>
                    <a:pt x="18" y="82"/>
                    <a:pt x="18" y="84"/>
                    <a:pt x="18" y="85"/>
                  </a:cubicBezTo>
                  <a:cubicBezTo>
                    <a:pt x="18" y="86"/>
                    <a:pt x="18" y="88"/>
                    <a:pt x="19" y="88"/>
                  </a:cubicBezTo>
                  <a:cubicBezTo>
                    <a:pt x="19" y="89"/>
                    <a:pt x="19" y="90"/>
                    <a:pt x="19" y="91"/>
                  </a:cubicBezTo>
                  <a:cubicBezTo>
                    <a:pt x="18" y="92"/>
                    <a:pt x="18" y="93"/>
                    <a:pt x="18" y="94"/>
                  </a:cubicBezTo>
                  <a:cubicBezTo>
                    <a:pt x="17" y="94"/>
                    <a:pt x="16" y="94"/>
                    <a:pt x="15" y="94"/>
                  </a:cubicBezTo>
                  <a:cubicBezTo>
                    <a:pt x="15" y="94"/>
                    <a:pt x="14" y="95"/>
                    <a:pt x="13" y="95"/>
                  </a:cubicBezTo>
                  <a:cubicBezTo>
                    <a:pt x="13" y="96"/>
                    <a:pt x="13" y="97"/>
                    <a:pt x="13" y="97"/>
                  </a:cubicBezTo>
                  <a:cubicBezTo>
                    <a:pt x="13" y="98"/>
                    <a:pt x="15" y="99"/>
                    <a:pt x="15" y="99"/>
                  </a:cubicBezTo>
                  <a:cubicBezTo>
                    <a:pt x="16" y="99"/>
                    <a:pt x="17" y="98"/>
                    <a:pt x="18" y="98"/>
                  </a:cubicBezTo>
                  <a:cubicBezTo>
                    <a:pt x="18" y="98"/>
                    <a:pt x="20" y="97"/>
                    <a:pt x="21" y="98"/>
                  </a:cubicBezTo>
                  <a:cubicBezTo>
                    <a:pt x="22" y="98"/>
                    <a:pt x="23" y="98"/>
                    <a:pt x="23" y="98"/>
                  </a:cubicBezTo>
                  <a:cubicBezTo>
                    <a:pt x="24" y="99"/>
                    <a:pt x="25" y="100"/>
                    <a:pt x="26" y="100"/>
                  </a:cubicBezTo>
                  <a:cubicBezTo>
                    <a:pt x="27" y="101"/>
                    <a:pt x="29" y="101"/>
                    <a:pt x="30" y="101"/>
                  </a:cubicBezTo>
                  <a:cubicBezTo>
                    <a:pt x="31" y="102"/>
                    <a:pt x="34" y="102"/>
                    <a:pt x="36" y="102"/>
                  </a:cubicBezTo>
                  <a:cubicBezTo>
                    <a:pt x="36" y="102"/>
                    <a:pt x="37" y="103"/>
                    <a:pt x="38" y="103"/>
                  </a:cubicBezTo>
                  <a:cubicBezTo>
                    <a:pt x="38" y="104"/>
                    <a:pt x="40" y="103"/>
                    <a:pt x="41" y="103"/>
                  </a:cubicBezTo>
                  <a:cubicBezTo>
                    <a:pt x="42" y="103"/>
                    <a:pt x="43" y="101"/>
                    <a:pt x="44" y="101"/>
                  </a:cubicBezTo>
                  <a:cubicBezTo>
                    <a:pt x="44" y="101"/>
                    <a:pt x="47" y="100"/>
                    <a:pt x="47" y="99"/>
                  </a:cubicBezTo>
                  <a:cubicBezTo>
                    <a:pt x="48" y="99"/>
                    <a:pt x="50" y="100"/>
                    <a:pt x="51" y="99"/>
                  </a:cubicBezTo>
                  <a:cubicBezTo>
                    <a:pt x="51" y="99"/>
                    <a:pt x="52" y="98"/>
                    <a:pt x="53" y="97"/>
                  </a:cubicBezTo>
                  <a:cubicBezTo>
                    <a:pt x="54" y="97"/>
                    <a:pt x="56" y="97"/>
                    <a:pt x="57" y="97"/>
                  </a:cubicBezTo>
                  <a:cubicBezTo>
                    <a:pt x="58" y="97"/>
                    <a:pt x="61" y="97"/>
                    <a:pt x="62" y="97"/>
                  </a:cubicBezTo>
                  <a:cubicBezTo>
                    <a:pt x="63" y="97"/>
                    <a:pt x="65" y="96"/>
                    <a:pt x="66" y="96"/>
                  </a:cubicBezTo>
                  <a:cubicBezTo>
                    <a:pt x="67" y="96"/>
                    <a:pt x="69" y="97"/>
                    <a:pt x="70" y="97"/>
                  </a:cubicBezTo>
                  <a:cubicBezTo>
                    <a:pt x="70" y="98"/>
                    <a:pt x="71" y="100"/>
                    <a:pt x="72" y="101"/>
                  </a:cubicBezTo>
                  <a:cubicBezTo>
                    <a:pt x="73" y="101"/>
                    <a:pt x="75" y="101"/>
                    <a:pt x="75" y="101"/>
                  </a:cubicBezTo>
                  <a:cubicBezTo>
                    <a:pt x="76" y="101"/>
                    <a:pt x="77" y="101"/>
                    <a:pt x="78" y="101"/>
                  </a:cubicBezTo>
                  <a:cubicBezTo>
                    <a:pt x="79" y="101"/>
                    <a:pt x="81" y="100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3" y="98"/>
                    <a:pt x="85" y="95"/>
                    <a:pt x="86" y="93"/>
                  </a:cubicBezTo>
                  <a:cubicBezTo>
                    <a:pt x="87" y="92"/>
                    <a:pt x="88" y="91"/>
                    <a:pt x="88" y="90"/>
                  </a:cubicBezTo>
                  <a:cubicBezTo>
                    <a:pt x="88" y="89"/>
                    <a:pt x="89" y="88"/>
                    <a:pt x="88" y="87"/>
                  </a:cubicBezTo>
                  <a:cubicBezTo>
                    <a:pt x="88" y="86"/>
                    <a:pt x="87" y="84"/>
                    <a:pt x="87" y="83"/>
                  </a:cubicBezTo>
                  <a:cubicBezTo>
                    <a:pt x="86" y="82"/>
                    <a:pt x="85" y="81"/>
                    <a:pt x="85" y="80"/>
                  </a:cubicBezTo>
                  <a:cubicBezTo>
                    <a:pt x="84" y="79"/>
                    <a:pt x="84" y="77"/>
                    <a:pt x="83" y="76"/>
                  </a:cubicBezTo>
                  <a:cubicBezTo>
                    <a:pt x="83" y="75"/>
                    <a:pt x="82" y="74"/>
                    <a:pt x="82" y="73"/>
                  </a:cubicBezTo>
                  <a:cubicBezTo>
                    <a:pt x="82" y="72"/>
                    <a:pt x="82" y="71"/>
                    <a:pt x="81" y="70"/>
                  </a:cubicBezTo>
                  <a:cubicBezTo>
                    <a:pt x="81" y="69"/>
                    <a:pt x="81" y="68"/>
                    <a:pt x="81" y="67"/>
                  </a:cubicBezTo>
                  <a:cubicBezTo>
                    <a:pt x="81" y="66"/>
                    <a:pt x="82" y="63"/>
                    <a:pt x="82" y="62"/>
                  </a:cubicBezTo>
                  <a:cubicBezTo>
                    <a:pt x="83" y="61"/>
                    <a:pt x="84" y="60"/>
                    <a:pt x="84" y="59"/>
                  </a:cubicBezTo>
                  <a:cubicBezTo>
                    <a:pt x="86" y="58"/>
                    <a:pt x="87" y="56"/>
                    <a:pt x="88" y="55"/>
                  </a:cubicBezTo>
                  <a:cubicBezTo>
                    <a:pt x="88" y="55"/>
                    <a:pt x="88" y="54"/>
                    <a:pt x="89" y="53"/>
                  </a:cubicBezTo>
                  <a:cubicBezTo>
                    <a:pt x="89" y="53"/>
                    <a:pt x="90" y="52"/>
                    <a:pt x="90" y="51"/>
                  </a:cubicBezTo>
                  <a:cubicBezTo>
                    <a:pt x="91" y="51"/>
                    <a:pt x="92" y="50"/>
                    <a:pt x="93" y="50"/>
                  </a:cubicBezTo>
                  <a:cubicBezTo>
                    <a:pt x="93" y="48"/>
                    <a:pt x="94" y="47"/>
                    <a:pt x="95" y="47"/>
                  </a:cubicBezTo>
                  <a:cubicBezTo>
                    <a:pt x="95" y="46"/>
                    <a:pt x="96" y="45"/>
                    <a:pt x="96" y="45"/>
                  </a:cubicBezTo>
                  <a:cubicBezTo>
                    <a:pt x="97" y="45"/>
                    <a:pt x="98" y="44"/>
                    <a:pt x="99" y="44"/>
                  </a:cubicBezTo>
                  <a:cubicBezTo>
                    <a:pt x="99" y="44"/>
                    <a:pt x="98" y="43"/>
                    <a:pt x="98" y="43"/>
                  </a:cubicBezTo>
                  <a:cubicBezTo>
                    <a:pt x="98" y="42"/>
                    <a:pt x="98" y="40"/>
                    <a:pt x="99" y="40"/>
                  </a:cubicBezTo>
                  <a:cubicBezTo>
                    <a:pt x="99" y="39"/>
                    <a:pt x="99" y="39"/>
                    <a:pt x="99" y="38"/>
                  </a:cubicBezTo>
                  <a:cubicBezTo>
                    <a:pt x="100" y="38"/>
                    <a:pt x="100" y="37"/>
                    <a:pt x="100" y="37"/>
                  </a:cubicBezTo>
                  <a:cubicBezTo>
                    <a:pt x="101" y="36"/>
                    <a:pt x="101" y="34"/>
                    <a:pt x="101" y="33"/>
                  </a:cubicBezTo>
                  <a:cubicBezTo>
                    <a:pt x="101" y="32"/>
                    <a:pt x="101" y="31"/>
                    <a:pt x="101" y="3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7"/>
            <p:cNvSpPr>
              <a:spLocks/>
            </p:cNvSpPr>
            <p:nvPr/>
          </p:nvSpPr>
          <p:spPr bwMode="auto">
            <a:xfrm>
              <a:off x="5247" y="3742"/>
              <a:ext cx="255" cy="143"/>
            </a:xfrm>
            <a:custGeom>
              <a:avLst/>
              <a:gdLst>
                <a:gd name="T0" fmla="*/ 6 w 82"/>
                <a:gd name="T1" fmla="*/ 4 h 46"/>
                <a:gd name="T2" fmla="*/ 10 w 82"/>
                <a:gd name="T3" fmla="*/ 4 h 46"/>
                <a:gd name="T4" fmla="*/ 14 w 82"/>
                <a:gd name="T5" fmla="*/ 8 h 46"/>
                <a:gd name="T6" fmla="*/ 20 w 82"/>
                <a:gd name="T7" fmla="*/ 10 h 46"/>
                <a:gd name="T8" fmla="*/ 26 w 82"/>
                <a:gd name="T9" fmla="*/ 11 h 46"/>
                <a:gd name="T10" fmla="*/ 28 w 82"/>
                <a:gd name="T11" fmla="*/ 7 h 46"/>
                <a:gd name="T12" fmla="*/ 30 w 82"/>
                <a:gd name="T13" fmla="*/ 5 h 46"/>
                <a:gd name="T14" fmla="*/ 34 w 82"/>
                <a:gd name="T15" fmla="*/ 5 h 46"/>
                <a:gd name="T16" fmla="*/ 40 w 82"/>
                <a:gd name="T17" fmla="*/ 4 h 46"/>
                <a:gd name="T18" fmla="*/ 43 w 82"/>
                <a:gd name="T19" fmla="*/ 2 h 46"/>
                <a:gd name="T20" fmla="*/ 47 w 82"/>
                <a:gd name="T21" fmla="*/ 1 h 46"/>
                <a:gd name="T22" fmla="*/ 51 w 82"/>
                <a:gd name="T23" fmla="*/ 2 h 46"/>
                <a:gd name="T24" fmla="*/ 57 w 82"/>
                <a:gd name="T25" fmla="*/ 0 h 46"/>
                <a:gd name="T26" fmla="*/ 60 w 82"/>
                <a:gd name="T27" fmla="*/ 3 h 46"/>
                <a:gd name="T28" fmla="*/ 64 w 82"/>
                <a:gd name="T29" fmla="*/ 6 h 46"/>
                <a:gd name="T30" fmla="*/ 67 w 82"/>
                <a:gd name="T31" fmla="*/ 10 h 46"/>
                <a:gd name="T32" fmla="*/ 68 w 82"/>
                <a:gd name="T33" fmla="*/ 14 h 46"/>
                <a:gd name="T34" fmla="*/ 74 w 82"/>
                <a:gd name="T35" fmla="*/ 16 h 46"/>
                <a:gd name="T36" fmla="*/ 79 w 82"/>
                <a:gd name="T37" fmla="*/ 15 h 46"/>
                <a:gd name="T38" fmla="*/ 82 w 82"/>
                <a:gd name="T39" fmla="*/ 15 h 46"/>
                <a:gd name="T40" fmla="*/ 80 w 82"/>
                <a:gd name="T41" fmla="*/ 23 h 46"/>
                <a:gd name="T42" fmla="*/ 76 w 82"/>
                <a:gd name="T43" fmla="*/ 29 h 46"/>
                <a:gd name="T44" fmla="*/ 73 w 82"/>
                <a:gd name="T45" fmla="*/ 32 h 46"/>
                <a:gd name="T46" fmla="*/ 70 w 82"/>
                <a:gd name="T47" fmla="*/ 36 h 46"/>
                <a:gd name="T48" fmla="*/ 69 w 82"/>
                <a:gd name="T49" fmla="*/ 34 h 46"/>
                <a:gd name="T50" fmla="*/ 67 w 82"/>
                <a:gd name="T51" fmla="*/ 31 h 46"/>
                <a:gd name="T52" fmla="*/ 60 w 82"/>
                <a:gd name="T53" fmla="*/ 30 h 46"/>
                <a:gd name="T54" fmla="*/ 53 w 82"/>
                <a:gd name="T55" fmla="*/ 31 h 46"/>
                <a:gd name="T56" fmla="*/ 47 w 82"/>
                <a:gd name="T57" fmla="*/ 32 h 46"/>
                <a:gd name="T58" fmla="*/ 44 w 82"/>
                <a:gd name="T59" fmla="*/ 31 h 46"/>
                <a:gd name="T60" fmla="*/ 41 w 82"/>
                <a:gd name="T61" fmla="*/ 31 h 46"/>
                <a:gd name="T62" fmla="*/ 37 w 82"/>
                <a:gd name="T63" fmla="*/ 31 h 46"/>
                <a:gd name="T64" fmla="*/ 34 w 82"/>
                <a:gd name="T65" fmla="*/ 31 h 46"/>
                <a:gd name="T66" fmla="*/ 31 w 82"/>
                <a:gd name="T67" fmla="*/ 30 h 46"/>
                <a:gd name="T68" fmla="*/ 27 w 82"/>
                <a:gd name="T69" fmla="*/ 31 h 46"/>
                <a:gd name="T70" fmla="*/ 22 w 82"/>
                <a:gd name="T71" fmla="*/ 32 h 46"/>
                <a:gd name="T72" fmla="*/ 19 w 82"/>
                <a:gd name="T73" fmla="*/ 31 h 46"/>
                <a:gd name="T74" fmla="*/ 15 w 82"/>
                <a:gd name="T75" fmla="*/ 31 h 46"/>
                <a:gd name="T76" fmla="*/ 16 w 82"/>
                <a:gd name="T77" fmla="*/ 37 h 46"/>
                <a:gd name="T78" fmla="*/ 18 w 82"/>
                <a:gd name="T79" fmla="*/ 44 h 46"/>
                <a:gd name="T80" fmla="*/ 13 w 82"/>
                <a:gd name="T81" fmla="*/ 46 h 46"/>
                <a:gd name="T82" fmla="*/ 10 w 82"/>
                <a:gd name="T83" fmla="*/ 41 h 46"/>
                <a:gd name="T84" fmla="*/ 7 w 82"/>
                <a:gd name="T85" fmla="*/ 41 h 46"/>
                <a:gd name="T86" fmla="*/ 7 w 82"/>
                <a:gd name="T87" fmla="*/ 37 h 46"/>
                <a:gd name="T88" fmla="*/ 9 w 82"/>
                <a:gd name="T89" fmla="*/ 34 h 46"/>
                <a:gd name="T90" fmla="*/ 9 w 82"/>
                <a:gd name="T91" fmla="*/ 27 h 46"/>
                <a:gd name="T92" fmla="*/ 6 w 82"/>
                <a:gd name="T93" fmla="*/ 23 h 46"/>
                <a:gd name="T94" fmla="*/ 2 w 82"/>
                <a:gd name="T95" fmla="*/ 22 h 46"/>
                <a:gd name="T96" fmla="*/ 0 w 82"/>
                <a:gd name="T97" fmla="*/ 12 h 46"/>
                <a:gd name="T98" fmla="*/ 4 w 82"/>
                <a:gd name="T99" fmla="*/ 7 h 46"/>
                <a:gd name="T100" fmla="*/ 6 w 82"/>
                <a:gd name="T101" fmla="*/ 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2" h="46"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9" y="3"/>
                    <a:pt x="10" y="3"/>
                    <a:pt x="10" y="4"/>
                  </a:cubicBezTo>
                  <a:cubicBezTo>
                    <a:pt x="11" y="4"/>
                    <a:pt x="11" y="5"/>
                    <a:pt x="11" y="6"/>
                  </a:cubicBezTo>
                  <a:cubicBezTo>
                    <a:pt x="12" y="6"/>
                    <a:pt x="13" y="8"/>
                    <a:pt x="14" y="8"/>
                  </a:cubicBezTo>
                  <a:cubicBezTo>
                    <a:pt x="14" y="8"/>
                    <a:pt x="15" y="9"/>
                    <a:pt x="16" y="9"/>
                  </a:cubicBezTo>
                  <a:cubicBezTo>
                    <a:pt x="17" y="9"/>
                    <a:pt x="19" y="10"/>
                    <a:pt x="20" y="10"/>
                  </a:cubicBezTo>
                  <a:cubicBezTo>
                    <a:pt x="21" y="10"/>
                    <a:pt x="22" y="10"/>
                    <a:pt x="22" y="11"/>
                  </a:cubicBezTo>
                  <a:cubicBezTo>
                    <a:pt x="23" y="11"/>
                    <a:pt x="24" y="11"/>
                    <a:pt x="26" y="11"/>
                  </a:cubicBezTo>
                  <a:cubicBezTo>
                    <a:pt x="26" y="10"/>
                    <a:pt x="27" y="10"/>
                    <a:pt x="28" y="9"/>
                  </a:cubicBezTo>
                  <a:cubicBezTo>
                    <a:pt x="28" y="9"/>
                    <a:pt x="28" y="8"/>
                    <a:pt x="28" y="7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5"/>
                    <a:pt x="30" y="5"/>
                  </a:cubicBezTo>
                  <a:cubicBezTo>
                    <a:pt x="30" y="4"/>
                    <a:pt x="31" y="4"/>
                    <a:pt x="32" y="4"/>
                  </a:cubicBezTo>
                  <a:cubicBezTo>
                    <a:pt x="33" y="4"/>
                    <a:pt x="33" y="5"/>
                    <a:pt x="34" y="5"/>
                  </a:cubicBezTo>
                  <a:cubicBezTo>
                    <a:pt x="34" y="5"/>
                    <a:pt x="36" y="5"/>
                    <a:pt x="37" y="5"/>
                  </a:cubicBezTo>
                  <a:cubicBezTo>
                    <a:pt x="37" y="5"/>
                    <a:pt x="40" y="5"/>
                    <a:pt x="40" y="4"/>
                  </a:cubicBezTo>
                  <a:cubicBezTo>
                    <a:pt x="41" y="4"/>
                    <a:pt x="41" y="2"/>
                    <a:pt x="42" y="2"/>
                  </a:cubicBezTo>
                  <a:cubicBezTo>
                    <a:pt x="42" y="2"/>
                    <a:pt x="42" y="2"/>
                    <a:pt x="43" y="2"/>
                  </a:cubicBezTo>
                  <a:cubicBezTo>
                    <a:pt x="43" y="2"/>
                    <a:pt x="44" y="2"/>
                    <a:pt x="44" y="2"/>
                  </a:cubicBezTo>
                  <a:cubicBezTo>
                    <a:pt x="45" y="2"/>
                    <a:pt x="46" y="2"/>
                    <a:pt x="47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8" y="1"/>
                    <a:pt x="50" y="2"/>
                    <a:pt x="51" y="2"/>
                  </a:cubicBezTo>
                  <a:cubicBezTo>
                    <a:pt x="51" y="1"/>
                    <a:pt x="53" y="1"/>
                    <a:pt x="54" y="1"/>
                  </a:cubicBezTo>
                  <a:cubicBezTo>
                    <a:pt x="55" y="1"/>
                    <a:pt x="56" y="0"/>
                    <a:pt x="57" y="0"/>
                  </a:cubicBezTo>
                  <a:cubicBezTo>
                    <a:pt x="57" y="1"/>
                    <a:pt x="57" y="2"/>
                    <a:pt x="58" y="2"/>
                  </a:cubicBezTo>
                  <a:cubicBezTo>
                    <a:pt x="58" y="2"/>
                    <a:pt x="60" y="3"/>
                    <a:pt x="60" y="3"/>
                  </a:cubicBezTo>
                  <a:cubicBezTo>
                    <a:pt x="61" y="3"/>
                    <a:pt x="62" y="4"/>
                    <a:pt x="63" y="5"/>
                  </a:cubicBezTo>
                  <a:cubicBezTo>
                    <a:pt x="63" y="5"/>
                    <a:pt x="63" y="6"/>
                    <a:pt x="64" y="6"/>
                  </a:cubicBezTo>
                  <a:cubicBezTo>
                    <a:pt x="64" y="7"/>
                    <a:pt x="65" y="8"/>
                    <a:pt x="66" y="8"/>
                  </a:cubicBezTo>
                  <a:cubicBezTo>
                    <a:pt x="66" y="9"/>
                    <a:pt x="67" y="10"/>
                    <a:pt x="67" y="10"/>
                  </a:cubicBezTo>
                  <a:cubicBezTo>
                    <a:pt x="68" y="11"/>
                    <a:pt x="67" y="12"/>
                    <a:pt x="68" y="13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9" y="15"/>
                    <a:pt x="70" y="15"/>
                    <a:pt x="71" y="15"/>
                  </a:cubicBezTo>
                  <a:cubicBezTo>
                    <a:pt x="71" y="15"/>
                    <a:pt x="73" y="16"/>
                    <a:pt x="74" y="16"/>
                  </a:cubicBezTo>
                  <a:cubicBezTo>
                    <a:pt x="74" y="16"/>
                    <a:pt x="76" y="16"/>
                    <a:pt x="76" y="16"/>
                  </a:cubicBezTo>
                  <a:cubicBezTo>
                    <a:pt x="77" y="16"/>
                    <a:pt x="78" y="15"/>
                    <a:pt x="79" y="15"/>
                  </a:cubicBezTo>
                  <a:cubicBezTo>
                    <a:pt x="80" y="15"/>
                    <a:pt x="80" y="15"/>
                    <a:pt x="81" y="15"/>
                  </a:cubicBezTo>
                  <a:cubicBezTo>
                    <a:pt x="81" y="15"/>
                    <a:pt x="81" y="15"/>
                    <a:pt x="82" y="15"/>
                  </a:cubicBezTo>
                  <a:cubicBezTo>
                    <a:pt x="82" y="17"/>
                    <a:pt x="81" y="19"/>
                    <a:pt x="81" y="20"/>
                  </a:cubicBezTo>
                  <a:cubicBezTo>
                    <a:pt x="81" y="21"/>
                    <a:pt x="81" y="22"/>
                    <a:pt x="80" y="23"/>
                  </a:cubicBezTo>
                  <a:cubicBezTo>
                    <a:pt x="80" y="24"/>
                    <a:pt x="79" y="25"/>
                    <a:pt x="79" y="26"/>
                  </a:cubicBezTo>
                  <a:cubicBezTo>
                    <a:pt x="78" y="27"/>
                    <a:pt x="77" y="28"/>
                    <a:pt x="76" y="29"/>
                  </a:cubicBezTo>
                  <a:cubicBezTo>
                    <a:pt x="76" y="30"/>
                    <a:pt x="76" y="31"/>
                    <a:pt x="76" y="31"/>
                  </a:cubicBezTo>
                  <a:cubicBezTo>
                    <a:pt x="75" y="32"/>
                    <a:pt x="74" y="32"/>
                    <a:pt x="73" y="32"/>
                  </a:cubicBezTo>
                  <a:cubicBezTo>
                    <a:pt x="73" y="32"/>
                    <a:pt x="71" y="34"/>
                    <a:pt x="71" y="35"/>
                  </a:cubicBezTo>
                  <a:cubicBezTo>
                    <a:pt x="71" y="35"/>
                    <a:pt x="70" y="36"/>
                    <a:pt x="70" y="36"/>
                  </a:cubicBezTo>
                  <a:cubicBezTo>
                    <a:pt x="70" y="36"/>
                    <a:pt x="69" y="36"/>
                    <a:pt x="69" y="35"/>
                  </a:cubicBezTo>
                  <a:cubicBezTo>
                    <a:pt x="69" y="35"/>
                    <a:pt x="69" y="34"/>
                    <a:pt x="69" y="34"/>
                  </a:cubicBezTo>
                  <a:cubicBezTo>
                    <a:pt x="69" y="33"/>
                    <a:pt x="69" y="32"/>
                    <a:pt x="69" y="32"/>
                  </a:cubicBezTo>
                  <a:cubicBezTo>
                    <a:pt x="68" y="31"/>
                    <a:pt x="67" y="31"/>
                    <a:pt x="67" y="31"/>
                  </a:cubicBezTo>
                  <a:cubicBezTo>
                    <a:pt x="66" y="31"/>
                    <a:pt x="64" y="30"/>
                    <a:pt x="63" y="30"/>
                  </a:cubicBezTo>
                  <a:cubicBezTo>
                    <a:pt x="63" y="30"/>
                    <a:pt x="61" y="30"/>
                    <a:pt x="60" y="30"/>
                  </a:cubicBezTo>
                  <a:cubicBezTo>
                    <a:pt x="59" y="30"/>
                    <a:pt x="56" y="30"/>
                    <a:pt x="55" y="30"/>
                  </a:cubicBezTo>
                  <a:cubicBezTo>
                    <a:pt x="55" y="30"/>
                    <a:pt x="54" y="31"/>
                    <a:pt x="53" y="31"/>
                  </a:cubicBezTo>
                  <a:cubicBezTo>
                    <a:pt x="52" y="31"/>
                    <a:pt x="50" y="31"/>
                    <a:pt x="49" y="31"/>
                  </a:cubicBezTo>
                  <a:cubicBezTo>
                    <a:pt x="48" y="31"/>
                    <a:pt x="47" y="32"/>
                    <a:pt x="47" y="32"/>
                  </a:cubicBezTo>
                  <a:cubicBezTo>
                    <a:pt x="46" y="32"/>
                    <a:pt x="46" y="32"/>
                    <a:pt x="45" y="32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3" y="31"/>
                    <a:pt x="43" y="31"/>
                  </a:cubicBezTo>
                  <a:cubicBezTo>
                    <a:pt x="42" y="31"/>
                    <a:pt x="42" y="31"/>
                    <a:pt x="41" y="31"/>
                  </a:cubicBezTo>
                  <a:cubicBezTo>
                    <a:pt x="41" y="32"/>
                    <a:pt x="40" y="31"/>
                    <a:pt x="39" y="31"/>
                  </a:cubicBezTo>
                  <a:cubicBezTo>
                    <a:pt x="39" y="31"/>
                    <a:pt x="38" y="31"/>
                    <a:pt x="37" y="31"/>
                  </a:cubicBezTo>
                  <a:cubicBezTo>
                    <a:pt x="37" y="31"/>
                    <a:pt x="36" y="32"/>
                    <a:pt x="36" y="32"/>
                  </a:cubicBezTo>
                  <a:cubicBezTo>
                    <a:pt x="35" y="32"/>
                    <a:pt x="35" y="32"/>
                    <a:pt x="34" y="31"/>
                  </a:cubicBezTo>
                  <a:cubicBezTo>
                    <a:pt x="34" y="31"/>
                    <a:pt x="34" y="30"/>
                    <a:pt x="34" y="30"/>
                  </a:cubicBezTo>
                  <a:cubicBezTo>
                    <a:pt x="33" y="30"/>
                    <a:pt x="31" y="30"/>
                    <a:pt x="31" y="30"/>
                  </a:cubicBezTo>
                  <a:cubicBezTo>
                    <a:pt x="30" y="30"/>
                    <a:pt x="30" y="31"/>
                    <a:pt x="29" y="31"/>
                  </a:cubicBezTo>
                  <a:cubicBezTo>
                    <a:pt x="29" y="31"/>
                    <a:pt x="28" y="31"/>
                    <a:pt x="27" y="31"/>
                  </a:cubicBezTo>
                  <a:cubicBezTo>
                    <a:pt x="27" y="31"/>
                    <a:pt x="25" y="31"/>
                    <a:pt x="24" y="31"/>
                  </a:cubicBezTo>
                  <a:cubicBezTo>
                    <a:pt x="24" y="31"/>
                    <a:pt x="23" y="32"/>
                    <a:pt x="22" y="32"/>
                  </a:cubicBezTo>
                  <a:cubicBezTo>
                    <a:pt x="22" y="32"/>
                    <a:pt x="21" y="32"/>
                    <a:pt x="20" y="32"/>
                  </a:cubicBezTo>
                  <a:cubicBezTo>
                    <a:pt x="20" y="32"/>
                    <a:pt x="19" y="31"/>
                    <a:pt x="19" y="31"/>
                  </a:cubicBezTo>
                  <a:cubicBezTo>
                    <a:pt x="18" y="31"/>
                    <a:pt x="17" y="31"/>
                    <a:pt x="16" y="31"/>
                  </a:cubicBezTo>
                  <a:cubicBezTo>
                    <a:pt x="16" y="31"/>
                    <a:pt x="15" y="31"/>
                    <a:pt x="15" y="31"/>
                  </a:cubicBezTo>
                  <a:cubicBezTo>
                    <a:pt x="14" y="32"/>
                    <a:pt x="14" y="34"/>
                    <a:pt x="14" y="34"/>
                  </a:cubicBezTo>
                  <a:cubicBezTo>
                    <a:pt x="14" y="35"/>
                    <a:pt x="15" y="37"/>
                    <a:pt x="16" y="37"/>
                  </a:cubicBezTo>
                  <a:cubicBezTo>
                    <a:pt x="16" y="38"/>
                    <a:pt x="17" y="38"/>
                    <a:pt x="17" y="39"/>
                  </a:cubicBezTo>
                  <a:cubicBezTo>
                    <a:pt x="18" y="40"/>
                    <a:pt x="18" y="43"/>
                    <a:pt x="18" y="44"/>
                  </a:cubicBezTo>
                  <a:cubicBezTo>
                    <a:pt x="17" y="44"/>
                    <a:pt x="16" y="46"/>
                    <a:pt x="16" y="46"/>
                  </a:cubicBezTo>
                  <a:cubicBezTo>
                    <a:pt x="15" y="46"/>
                    <a:pt x="13" y="46"/>
                    <a:pt x="13" y="46"/>
                  </a:cubicBezTo>
                  <a:cubicBezTo>
                    <a:pt x="12" y="45"/>
                    <a:pt x="11" y="44"/>
                    <a:pt x="11" y="43"/>
                  </a:cubicBezTo>
                  <a:cubicBezTo>
                    <a:pt x="10" y="43"/>
                    <a:pt x="10" y="42"/>
                    <a:pt x="10" y="41"/>
                  </a:cubicBezTo>
                  <a:cubicBezTo>
                    <a:pt x="10" y="41"/>
                    <a:pt x="9" y="41"/>
                    <a:pt x="8" y="41"/>
                  </a:cubicBezTo>
                  <a:cubicBezTo>
                    <a:pt x="8" y="41"/>
                    <a:pt x="8" y="41"/>
                    <a:pt x="7" y="41"/>
                  </a:cubicBezTo>
                  <a:cubicBezTo>
                    <a:pt x="7" y="41"/>
                    <a:pt x="7" y="40"/>
                    <a:pt x="7" y="40"/>
                  </a:cubicBezTo>
                  <a:cubicBezTo>
                    <a:pt x="7" y="39"/>
                    <a:pt x="7" y="37"/>
                    <a:pt x="7" y="37"/>
                  </a:cubicBezTo>
                  <a:cubicBezTo>
                    <a:pt x="7" y="36"/>
                    <a:pt x="8" y="36"/>
                    <a:pt x="8" y="35"/>
                  </a:cubicBezTo>
                  <a:cubicBezTo>
                    <a:pt x="8" y="35"/>
                    <a:pt x="9" y="34"/>
                    <a:pt x="9" y="34"/>
                  </a:cubicBezTo>
                  <a:cubicBezTo>
                    <a:pt x="9" y="32"/>
                    <a:pt x="9" y="31"/>
                    <a:pt x="9" y="30"/>
                  </a:cubicBezTo>
                  <a:cubicBezTo>
                    <a:pt x="9" y="29"/>
                    <a:pt x="9" y="28"/>
                    <a:pt x="9" y="27"/>
                  </a:cubicBezTo>
                  <a:cubicBezTo>
                    <a:pt x="9" y="27"/>
                    <a:pt x="8" y="25"/>
                    <a:pt x="8" y="25"/>
                  </a:cubicBezTo>
                  <a:cubicBezTo>
                    <a:pt x="8" y="25"/>
                    <a:pt x="7" y="24"/>
                    <a:pt x="6" y="23"/>
                  </a:cubicBezTo>
                  <a:cubicBezTo>
                    <a:pt x="6" y="23"/>
                    <a:pt x="4" y="23"/>
                    <a:pt x="3" y="22"/>
                  </a:cubicBezTo>
                  <a:cubicBezTo>
                    <a:pt x="3" y="22"/>
                    <a:pt x="2" y="22"/>
                    <a:pt x="2" y="22"/>
                  </a:cubicBezTo>
                  <a:cubicBezTo>
                    <a:pt x="1" y="21"/>
                    <a:pt x="1" y="18"/>
                    <a:pt x="1" y="17"/>
                  </a:cubicBezTo>
                  <a:cubicBezTo>
                    <a:pt x="1" y="16"/>
                    <a:pt x="0" y="14"/>
                    <a:pt x="0" y="12"/>
                  </a:cubicBezTo>
                  <a:cubicBezTo>
                    <a:pt x="1" y="11"/>
                    <a:pt x="1" y="9"/>
                    <a:pt x="2" y="8"/>
                  </a:cubicBezTo>
                  <a:cubicBezTo>
                    <a:pt x="2" y="8"/>
                    <a:pt x="3" y="8"/>
                    <a:pt x="4" y="7"/>
                  </a:cubicBezTo>
                  <a:cubicBezTo>
                    <a:pt x="4" y="6"/>
                    <a:pt x="5" y="6"/>
                    <a:pt x="5" y="5"/>
                  </a:cubicBezTo>
                  <a:cubicBezTo>
                    <a:pt x="6" y="5"/>
                    <a:pt x="6" y="4"/>
                    <a:pt x="6" y="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8"/>
            <p:cNvSpPr>
              <a:spLocks/>
            </p:cNvSpPr>
            <p:nvPr/>
          </p:nvSpPr>
          <p:spPr bwMode="auto">
            <a:xfrm>
              <a:off x="5247" y="3742"/>
              <a:ext cx="255" cy="143"/>
            </a:xfrm>
            <a:custGeom>
              <a:avLst/>
              <a:gdLst>
                <a:gd name="T0" fmla="*/ 6 w 82"/>
                <a:gd name="T1" fmla="*/ 4 h 46"/>
                <a:gd name="T2" fmla="*/ 10 w 82"/>
                <a:gd name="T3" fmla="*/ 4 h 46"/>
                <a:gd name="T4" fmla="*/ 14 w 82"/>
                <a:gd name="T5" fmla="*/ 8 h 46"/>
                <a:gd name="T6" fmla="*/ 20 w 82"/>
                <a:gd name="T7" fmla="*/ 10 h 46"/>
                <a:gd name="T8" fmla="*/ 26 w 82"/>
                <a:gd name="T9" fmla="*/ 11 h 46"/>
                <a:gd name="T10" fmla="*/ 28 w 82"/>
                <a:gd name="T11" fmla="*/ 7 h 46"/>
                <a:gd name="T12" fmla="*/ 30 w 82"/>
                <a:gd name="T13" fmla="*/ 5 h 46"/>
                <a:gd name="T14" fmla="*/ 34 w 82"/>
                <a:gd name="T15" fmla="*/ 5 h 46"/>
                <a:gd name="T16" fmla="*/ 40 w 82"/>
                <a:gd name="T17" fmla="*/ 4 h 46"/>
                <a:gd name="T18" fmla="*/ 43 w 82"/>
                <a:gd name="T19" fmla="*/ 2 h 46"/>
                <a:gd name="T20" fmla="*/ 47 w 82"/>
                <a:gd name="T21" fmla="*/ 1 h 46"/>
                <a:gd name="T22" fmla="*/ 51 w 82"/>
                <a:gd name="T23" fmla="*/ 2 h 46"/>
                <a:gd name="T24" fmla="*/ 57 w 82"/>
                <a:gd name="T25" fmla="*/ 0 h 46"/>
                <a:gd name="T26" fmla="*/ 60 w 82"/>
                <a:gd name="T27" fmla="*/ 3 h 46"/>
                <a:gd name="T28" fmla="*/ 64 w 82"/>
                <a:gd name="T29" fmla="*/ 6 h 46"/>
                <a:gd name="T30" fmla="*/ 67 w 82"/>
                <a:gd name="T31" fmla="*/ 10 h 46"/>
                <a:gd name="T32" fmla="*/ 68 w 82"/>
                <a:gd name="T33" fmla="*/ 14 h 46"/>
                <a:gd name="T34" fmla="*/ 74 w 82"/>
                <a:gd name="T35" fmla="*/ 16 h 46"/>
                <a:gd name="T36" fmla="*/ 79 w 82"/>
                <a:gd name="T37" fmla="*/ 15 h 46"/>
                <a:gd name="T38" fmla="*/ 82 w 82"/>
                <a:gd name="T39" fmla="*/ 15 h 46"/>
                <a:gd name="T40" fmla="*/ 80 w 82"/>
                <a:gd name="T41" fmla="*/ 23 h 46"/>
                <a:gd name="T42" fmla="*/ 76 w 82"/>
                <a:gd name="T43" fmla="*/ 29 h 46"/>
                <a:gd name="T44" fmla="*/ 73 w 82"/>
                <a:gd name="T45" fmla="*/ 32 h 46"/>
                <a:gd name="T46" fmla="*/ 70 w 82"/>
                <a:gd name="T47" fmla="*/ 36 h 46"/>
                <a:gd name="T48" fmla="*/ 69 w 82"/>
                <a:gd name="T49" fmla="*/ 34 h 46"/>
                <a:gd name="T50" fmla="*/ 67 w 82"/>
                <a:gd name="T51" fmla="*/ 31 h 46"/>
                <a:gd name="T52" fmla="*/ 60 w 82"/>
                <a:gd name="T53" fmla="*/ 30 h 46"/>
                <a:gd name="T54" fmla="*/ 53 w 82"/>
                <a:gd name="T55" fmla="*/ 31 h 46"/>
                <a:gd name="T56" fmla="*/ 47 w 82"/>
                <a:gd name="T57" fmla="*/ 32 h 46"/>
                <a:gd name="T58" fmla="*/ 44 w 82"/>
                <a:gd name="T59" fmla="*/ 31 h 46"/>
                <a:gd name="T60" fmla="*/ 41 w 82"/>
                <a:gd name="T61" fmla="*/ 31 h 46"/>
                <a:gd name="T62" fmla="*/ 37 w 82"/>
                <a:gd name="T63" fmla="*/ 31 h 46"/>
                <a:gd name="T64" fmla="*/ 34 w 82"/>
                <a:gd name="T65" fmla="*/ 31 h 46"/>
                <a:gd name="T66" fmla="*/ 31 w 82"/>
                <a:gd name="T67" fmla="*/ 30 h 46"/>
                <a:gd name="T68" fmla="*/ 27 w 82"/>
                <a:gd name="T69" fmla="*/ 31 h 46"/>
                <a:gd name="T70" fmla="*/ 22 w 82"/>
                <a:gd name="T71" fmla="*/ 32 h 46"/>
                <a:gd name="T72" fmla="*/ 19 w 82"/>
                <a:gd name="T73" fmla="*/ 31 h 46"/>
                <a:gd name="T74" fmla="*/ 15 w 82"/>
                <a:gd name="T75" fmla="*/ 31 h 46"/>
                <a:gd name="T76" fmla="*/ 16 w 82"/>
                <a:gd name="T77" fmla="*/ 37 h 46"/>
                <a:gd name="T78" fmla="*/ 18 w 82"/>
                <a:gd name="T79" fmla="*/ 44 h 46"/>
                <a:gd name="T80" fmla="*/ 13 w 82"/>
                <a:gd name="T81" fmla="*/ 46 h 46"/>
                <a:gd name="T82" fmla="*/ 10 w 82"/>
                <a:gd name="T83" fmla="*/ 41 h 46"/>
                <a:gd name="T84" fmla="*/ 7 w 82"/>
                <a:gd name="T85" fmla="*/ 41 h 46"/>
                <a:gd name="T86" fmla="*/ 7 w 82"/>
                <a:gd name="T87" fmla="*/ 37 h 46"/>
                <a:gd name="T88" fmla="*/ 9 w 82"/>
                <a:gd name="T89" fmla="*/ 34 h 46"/>
                <a:gd name="T90" fmla="*/ 9 w 82"/>
                <a:gd name="T91" fmla="*/ 27 h 46"/>
                <a:gd name="T92" fmla="*/ 6 w 82"/>
                <a:gd name="T93" fmla="*/ 23 h 46"/>
                <a:gd name="T94" fmla="*/ 2 w 82"/>
                <a:gd name="T95" fmla="*/ 22 h 46"/>
                <a:gd name="T96" fmla="*/ 0 w 82"/>
                <a:gd name="T97" fmla="*/ 12 h 46"/>
                <a:gd name="T98" fmla="*/ 4 w 82"/>
                <a:gd name="T99" fmla="*/ 7 h 46"/>
                <a:gd name="T100" fmla="*/ 6 w 82"/>
                <a:gd name="T101" fmla="*/ 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2" h="46"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9" y="3"/>
                    <a:pt x="10" y="3"/>
                    <a:pt x="10" y="4"/>
                  </a:cubicBezTo>
                  <a:cubicBezTo>
                    <a:pt x="11" y="4"/>
                    <a:pt x="11" y="5"/>
                    <a:pt x="11" y="6"/>
                  </a:cubicBezTo>
                  <a:cubicBezTo>
                    <a:pt x="12" y="6"/>
                    <a:pt x="13" y="8"/>
                    <a:pt x="14" y="8"/>
                  </a:cubicBezTo>
                  <a:cubicBezTo>
                    <a:pt x="14" y="8"/>
                    <a:pt x="15" y="9"/>
                    <a:pt x="16" y="9"/>
                  </a:cubicBezTo>
                  <a:cubicBezTo>
                    <a:pt x="17" y="9"/>
                    <a:pt x="19" y="10"/>
                    <a:pt x="20" y="10"/>
                  </a:cubicBezTo>
                  <a:cubicBezTo>
                    <a:pt x="21" y="10"/>
                    <a:pt x="22" y="10"/>
                    <a:pt x="22" y="11"/>
                  </a:cubicBezTo>
                  <a:cubicBezTo>
                    <a:pt x="23" y="11"/>
                    <a:pt x="24" y="11"/>
                    <a:pt x="26" y="11"/>
                  </a:cubicBezTo>
                  <a:cubicBezTo>
                    <a:pt x="26" y="10"/>
                    <a:pt x="27" y="10"/>
                    <a:pt x="28" y="9"/>
                  </a:cubicBezTo>
                  <a:cubicBezTo>
                    <a:pt x="28" y="9"/>
                    <a:pt x="28" y="8"/>
                    <a:pt x="28" y="7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5"/>
                    <a:pt x="30" y="5"/>
                  </a:cubicBezTo>
                  <a:cubicBezTo>
                    <a:pt x="30" y="4"/>
                    <a:pt x="31" y="4"/>
                    <a:pt x="32" y="4"/>
                  </a:cubicBezTo>
                  <a:cubicBezTo>
                    <a:pt x="33" y="4"/>
                    <a:pt x="33" y="5"/>
                    <a:pt x="34" y="5"/>
                  </a:cubicBezTo>
                  <a:cubicBezTo>
                    <a:pt x="34" y="5"/>
                    <a:pt x="36" y="5"/>
                    <a:pt x="37" y="5"/>
                  </a:cubicBezTo>
                  <a:cubicBezTo>
                    <a:pt x="37" y="5"/>
                    <a:pt x="40" y="5"/>
                    <a:pt x="40" y="4"/>
                  </a:cubicBezTo>
                  <a:cubicBezTo>
                    <a:pt x="41" y="4"/>
                    <a:pt x="41" y="2"/>
                    <a:pt x="42" y="2"/>
                  </a:cubicBezTo>
                  <a:cubicBezTo>
                    <a:pt x="42" y="2"/>
                    <a:pt x="42" y="2"/>
                    <a:pt x="43" y="2"/>
                  </a:cubicBezTo>
                  <a:cubicBezTo>
                    <a:pt x="43" y="2"/>
                    <a:pt x="44" y="2"/>
                    <a:pt x="44" y="2"/>
                  </a:cubicBezTo>
                  <a:cubicBezTo>
                    <a:pt x="45" y="2"/>
                    <a:pt x="46" y="2"/>
                    <a:pt x="47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8" y="1"/>
                    <a:pt x="50" y="2"/>
                    <a:pt x="51" y="2"/>
                  </a:cubicBezTo>
                  <a:cubicBezTo>
                    <a:pt x="51" y="1"/>
                    <a:pt x="53" y="1"/>
                    <a:pt x="54" y="1"/>
                  </a:cubicBezTo>
                  <a:cubicBezTo>
                    <a:pt x="55" y="1"/>
                    <a:pt x="56" y="0"/>
                    <a:pt x="57" y="0"/>
                  </a:cubicBezTo>
                  <a:cubicBezTo>
                    <a:pt x="57" y="1"/>
                    <a:pt x="57" y="2"/>
                    <a:pt x="58" y="2"/>
                  </a:cubicBezTo>
                  <a:cubicBezTo>
                    <a:pt x="58" y="2"/>
                    <a:pt x="60" y="3"/>
                    <a:pt x="60" y="3"/>
                  </a:cubicBezTo>
                  <a:cubicBezTo>
                    <a:pt x="61" y="3"/>
                    <a:pt x="62" y="4"/>
                    <a:pt x="63" y="5"/>
                  </a:cubicBezTo>
                  <a:cubicBezTo>
                    <a:pt x="63" y="5"/>
                    <a:pt x="63" y="6"/>
                    <a:pt x="64" y="6"/>
                  </a:cubicBezTo>
                  <a:cubicBezTo>
                    <a:pt x="64" y="7"/>
                    <a:pt x="65" y="8"/>
                    <a:pt x="66" y="8"/>
                  </a:cubicBezTo>
                  <a:cubicBezTo>
                    <a:pt x="66" y="9"/>
                    <a:pt x="67" y="10"/>
                    <a:pt x="67" y="10"/>
                  </a:cubicBezTo>
                  <a:cubicBezTo>
                    <a:pt x="68" y="11"/>
                    <a:pt x="67" y="12"/>
                    <a:pt x="68" y="13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9" y="15"/>
                    <a:pt x="70" y="15"/>
                    <a:pt x="71" y="15"/>
                  </a:cubicBezTo>
                  <a:cubicBezTo>
                    <a:pt x="71" y="15"/>
                    <a:pt x="73" y="16"/>
                    <a:pt x="74" y="16"/>
                  </a:cubicBezTo>
                  <a:cubicBezTo>
                    <a:pt x="74" y="16"/>
                    <a:pt x="76" y="16"/>
                    <a:pt x="76" y="16"/>
                  </a:cubicBezTo>
                  <a:cubicBezTo>
                    <a:pt x="77" y="16"/>
                    <a:pt x="78" y="15"/>
                    <a:pt x="79" y="15"/>
                  </a:cubicBezTo>
                  <a:cubicBezTo>
                    <a:pt x="80" y="15"/>
                    <a:pt x="80" y="15"/>
                    <a:pt x="81" y="15"/>
                  </a:cubicBezTo>
                  <a:cubicBezTo>
                    <a:pt x="81" y="15"/>
                    <a:pt x="81" y="15"/>
                    <a:pt x="82" y="15"/>
                  </a:cubicBezTo>
                  <a:cubicBezTo>
                    <a:pt x="82" y="17"/>
                    <a:pt x="81" y="19"/>
                    <a:pt x="81" y="20"/>
                  </a:cubicBezTo>
                  <a:cubicBezTo>
                    <a:pt x="81" y="21"/>
                    <a:pt x="81" y="22"/>
                    <a:pt x="80" y="23"/>
                  </a:cubicBezTo>
                  <a:cubicBezTo>
                    <a:pt x="80" y="24"/>
                    <a:pt x="79" y="25"/>
                    <a:pt x="79" y="26"/>
                  </a:cubicBezTo>
                  <a:cubicBezTo>
                    <a:pt x="78" y="27"/>
                    <a:pt x="77" y="28"/>
                    <a:pt x="76" y="29"/>
                  </a:cubicBezTo>
                  <a:cubicBezTo>
                    <a:pt x="76" y="30"/>
                    <a:pt x="76" y="31"/>
                    <a:pt x="76" y="31"/>
                  </a:cubicBezTo>
                  <a:cubicBezTo>
                    <a:pt x="75" y="32"/>
                    <a:pt x="74" y="32"/>
                    <a:pt x="73" y="32"/>
                  </a:cubicBezTo>
                  <a:cubicBezTo>
                    <a:pt x="73" y="32"/>
                    <a:pt x="71" y="34"/>
                    <a:pt x="71" y="35"/>
                  </a:cubicBezTo>
                  <a:cubicBezTo>
                    <a:pt x="71" y="35"/>
                    <a:pt x="70" y="36"/>
                    <a:pt x="70" y="36"/>
                  </a:cubicBezTo>
                  <a:cubicBezTo>
                    <a:pt x="70" y="36"/>
                    <a:pt x="69" y="36"/>
                    <a:pt x="69" y="35"/>
                  </a:cubicBezTo>
                  <a:cubicBezTo>
                    <a:pt x="69" y="35"/>
                    <a:pt x="69" y="34"/>
                    <a:pt x="69" y="34"/>
                  </a:cubicBezTo>
                  <a:cubicBezTo>
                    <a:pt x="69" y="33"/>
                    <a:pt x="69" y="32"/>
                    <a:pt x="69" y="32"/>
                  </a:cubicBezTo>
                  <a:cubicBezTo>
                    <a:pt x="68" y="31"/>
                    <a:pt x="67" y="31"/>
                    <a:pt x="67" y="31"/>
                  </a:cubicBezTo>
                  <a:cubicBezTo>
                    <a:pt x="66" y="31"/>
                    <a:pt x="64" y="30"/>
                    <a:pt x="63" y="30"/>
                  </a:cubicBezTo>
                  <a:cubicBezTo>
                    <a:pt x="63" y="30"/>
                    <a:pt x="61" y="30"/>
                    <a:pt x="60" y="30"/>
                  </a:cubicBezTo>
                  <a:cubicBezTo>
                    <a:pt x="59" y="30"/>
                    <a:pt x="56" y="30"/>
                    <a:pt x="55" y="30"/>
                  </a:cubicBezTo>
                  <a:cubicBezTo>
                    <a:pt x="55" y="30"/>
                    <a:pt x="54" y="31"/>
                    <a:pt x="53" y="31"/>
                  </a:cubicBezTo>
                  <a:cubicBezTo>
                    <a:pt x="52" y="31"/>
                    <a:pt x="50" y="31"/>
                    <a:pt x="49" y="31"/>
                  </a:cubicBezTo>
                  <a:cubicBezTo>
                    <a:pt x="48" y="31"/>
                    <a:pt x="47" y="32"/>
                    <a:pt x="47" y="32"/>
                  </a:cubicBezTo>
                  <a:cubicBezTo>
                    <a:pt x="46" y="32"/>
                    <a:pt x="46" y="32"/>
                    <a:pt x="45" y="32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3" y="31"/>
                    <a:pt x="43" y="31"/>
                  </a:cubicBezTo>
                  <a:cubicBezTo>
                    <a:pt x="42" y="31"/>
                    <a:pt x="42" y="31"/>
                    <a:pt x="41" y="31"/>
                  </a:cubicBezTo>
                  <a:cubicBezTo>
                    <a:pt x="41" y="32"/>
                    <a:pt x="40" y="31"/>
                    <a:pt x="39" y="31"/>
                  </a:cubicBezTo>
                  <a:cubicBezTo>
                    <a:pt x="39" y="31"/>
                    <a:pt x="38" y="31"/>
                    <a:pt x="37" y="31"/>
                  </a:cubicBezTo>
                  <a:cubicBezTo>
                    <a:pt x="37" y="31"/>
                    <a:pt x="36" y="32"/>
                    <a:pt x="36" y="32"/>
                  </a:cubicBezTo>
                  <a:cubicBezTo>
                    <a:pt x="35" y="32"/>
                    <a:pt x="35" y="32"/>
                    <a:pt x="34" y="31"/>
                  </a:cubicBezTo>
                  <a:cubicBezTo>
                    <a:pt x="34" y="31"/>
                    <a:pt x="34" y="30"/>
                    <a:pt x="34" y="30"/>
                  </a:cubicBezTo>
                  <a:cubicBezTo>
                    <a:pt x="33" y="30"/>
                    <a:pt x="31" y="30"/>
                    <a:pt x="31" y="30"/>
                  </a:cubicBezTo>
                  <a:cubicBezTo>
                    <a:pt x="30" y="30"/>
                    <a:pt x="30" y="31"/>
                    <a:pt x="29" y="31"/>
                  </a:cubicBezTo>
                  <a:cubicBezTo>
                    <a:pt x="29" y="31"/>
                    <a:pt x="28" y="31"/>
                    <a:pt x="27" y="31"/>
                  </a:cubicBezTo>
                  <a:cubicBezTo>
                    <a:pt x="27" y="31"/>
                    <a:pt x="25" y="31"/>
                    <a:pt x="24" y="31"/>
                  </a:cubicBezTo>
                  <a:cubicBezTo>
                    <a:pt x="24" y="31"/>
                    <a:pt x="23" y="32"/>
                    <a:pt x="22" y="32"/>
                  </a:cubicBezTo>
                  <a:cubicBezTo>
                    <a:pt x="22" y="32"/>
                    <a:pt x="21" y="32"/>
                    <a:pt x="20" y="32"/>
                  </a:cubicBezTo>
                  <a:cubicBezTo>
                    <a:pt x="20" y="32"/>
                    <a:pt x="19" y="31"/>
                    <a:pt x="19" y="31"/>
                  </a:cubicBezTo>
                  <a:cubicBezTo>
                    <a:pt x="18" y="31"/>
                    <a:pt x="17" y="31"/>
                    <a:pt x="16" y="31"/>
                  </a:cubicBezTo>
                  <a:cubicBezTo>
                    <a:pt x="16" y="31"/>
                    <a:pt x="15" y="31"/>
                    <a:pt x="15" y="31"/>
                  </a:cubicBezTo>
                  <a:cubicBezTo>
                    <a:pt x="14" y="32"/>
                    <a:pt x="14" y="34"/>
                    <a:pt x="14" y="34"/>
                  </a:cubicBezTo>
                  <a:cubicBezTo>
                    <a:pt x="14" y="35"/>
                    <a:pt x="15" y="37"/>
                    <a:pt x="16" y="37"/>
                  </a:cubicBezTo>
                  <a:cubicBezTo>
                    <a:pt x="16" y="38"/>
                    <a:pt x="17" y="38"/>
                    <a:pt x="17" y="39"/>
                  </a:cubicBezTo>
                  <a:cubicBezTo>
                    <a:pt x="18" y="40"/>
                    <a:pt x="18" y="43"/>
                    <a:pt x="18" y="44"/>
                  </a:cubicBezTo>
                  <a:cubicBezTo>
                    <a:pt x="17" y="44"/>
                    <a:pt x="16" y="46"/>
                    <a:pt x="16" y="46"/>
                  </a:cubicBezTo>
                  <a:cubicBezTo>
                    <a:pt x="15" y="46"/>
                    <a:pt x="13" y="46"/>
                    <a:pt x="13" y="46"/>
                  </a:cubicBezTo>
                  <a:cubicBezTo>
                    <a:pt x="12" y="45"/>
                    <a:pt x="11" y="44"/>
                    <a:pt x="11" y="43"/>
                  </a:cubicBezTo>
                  <a:cubicBezTo>
                    <a:pt x="10" y="43"/>
                    <a:pt x="10" y="42"/>
                    <a:pt x="10" y="41"/>
                  </a:cubicBezTo>
                  <a:cubicBezTo>
                    <a:pt x="10" y="41"/>
                    <a:pt x="9" y="41"/>
                    <a:pt x="8" y="41"/>
                  </a:cubicBezTo>
                  <a:cubicBezTo>
                    <a:pt x="8" y="41"/>
                    <a:pt x="8" y="41"/>
                    <a:pt x="7" y="41"/>
                  </a:cubicBezTo>
                  <a:cubicBezTo>
                    <a:pt x="7" y="41"/>
                    <a:pt x="7" y="40"/>
                    <a:pt x="7" y="40"/>
                  </a:cubicBezTo>
                  <a:cubicBezTo>
                    <a:pt x="7" y="39"/>
                    <a:pt x="7" y="37"/>
                    <a:pt x="7" y="37"/>
                  </a:cubicBezTo>
                  <a:cubicBezTo>
                    <a:pt x="7" y="36"/>
                    <a:pt x="8" y="36"/>
                    <a:pt x="8" y="35"/>
                  </a:cubicBezTo>
                  <a:cubicBezTo>
                    <a:pt x="8" y="35"/>
                    <a:pt x="9" y="34"/>
                    <a:pt x="9" y="34"/>
                  </a:cubicBezTo>
                  <a:cubicBezTo>
                    <a:pt x="9" y="32"/>
                    <a:pt x="9" y="31"/>
                    <a:pt x="9" y="30"/>
                  </a:cubicBezTo>
                  <a:cubicBezTo>
                    <a:pt x="9" y="29"/>
                    <a:pt x="9" y="28"/>
                    <a:pt x="9" y="27"/>
                  </a:cubicBezTo>
                  <a:cubicBezTo>
                    <a:pt x="9" y="27"/>
                    <a:pt x="8" y="25"/>
                    <a:pt x="8" y="25"/>
                  </a:cubicBezTo>
                  <a:cubicBezTo>
                    <a:pt x="8" y="25"/>
                    <a:pt x="7" y="24"/>
                    <a:pt x="6" y="23"/>
                  </a:cubicBezTo>
                  <a:cubicBezTo>
                    <a:pt x="6" y="23"/>
                    <a:pt x="4" y="23"/>
                    <a:pt x="3" y="22"/>
                  </a:cubicBezTo>
                  <a:cubicBezTo>
                    <a:pt x="3" y="22"/>
                    <a:pt x="2" y="22"/>
                    <a:pt x="2" y="22"/>
                  </a:cubicBezTo>
                  <a:cubicBezTo>
                    <a:pt x="1" y="21"/>
                    <a:pt x="1" y="18"/>
                    <a:pt x="1" y="17"/>
                  </a:cubicBezTo>
                  <a:cubicBezTo>
                    <a:pt x="1" y="16"/>
                    <a:pt x="0" y="14"/>
                    <a:pt x="0" y="12"/>
                  </a:cubicBezTo>
                  <a:cubicBezTo>
                    <a:pt x="1" y="11"/>
                    <a:pt x="1" y="9"/>
                    <a:pt x="2" y="8"/>
                  </a:cubicBezTo>
                  <a:cubicBezTo>
                    <a:pt x="2" y="8"/>
                    <a:pt x="3" y="8"/>
                    <a:pt x="4" y="7"/>
                  </a:cubicBezTo>
                  <a:cubicBezTo>
                    <a:pt x="4" y="6"/>
                    <a:pt x="5" y="6"/>
                    <a:pt x="5" y="5"/>
                  </a:cubicBezTo>
                  <a:cubicBezTo>
                    <a:pt x="6" y="5"/>
                    <a:pt x="6" y="4"/>
                    <a:pt x="6" y="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9"/>
            <p:cNvSpPr>
              <a:spLocks/>
            </p:cNvSpPr>
            <p:nvPr/>
          </p:nvSpPr>
          <p:spPr bwMode="auto">
            <a:xfrm>
              <a:off x="5552" y="3516"/>
              <a:ext cx="103" cy="307"/>
            </a:xfrm>
            <a:custGeom>
              <a:avLst/>
              <a:gdLst>
                <a:gd name="T0" fmla="*/ 4 w 33"/>
                <a:gd name="T1" fmla="*/ 97 h 99"/>
                <a:gd name="T2" fmla="*/ 5 w 33"/>
                <a:gd name="T3" fmla="*/ 94 h 99"/>
                <a:gd name="T4" fmla="*/ 7 w 33"/>
                <a:gd name="T5" fmla="*/ 89 h 99"/>
                <a:gd name="T6" fmla="*/ 8 w 33"/>
                <a:gd name="T7" fmla="*/ 85 h 99"/>
                <a:gd name="T8" fmla="*/ 9 w 33"/>
                <a:gd name="T9" fmla="*/ 80 h 99"/>
                <a:gd name="T10" fmla="*/ 11 w 33"/>
                <a:gd name="T11" fmla="*/ 73 h 99"/>
                <a:gd name="T12" fmla="*/ 13 w 33"/>
                <a:gd name="T13" fmla="*/ 68 h 99"/>
                <a:gd name="T14" fmla="*/ 13 w 33"/>
                <a:gd name="T15" fmla="*/ 65 h 99"/>
                <a:gd name="T16" fmla="*/ 16 w 33"/>
                <a:gd name="T17" fmla="*/ 58 h 99"/>
                <a:gd name="T18" fmla="*/ 16 w 33"/>
                <a:gd name="T19" fmla="*/ 52 h 99"/>
                <a:gd name="T20" fmla="*/ 17 w 33"/>
                <a:gd name="T21" fmla="*/ 48 h 99"/>
                <a:gd name="T22" fmla="*/ 20 w 33"/>
                <a:gd name="T23" fmla="*/ 46 h 99"/>
                <a:gd name="T24" fmla="*/ 21 w 33"/>
                <a:gd name="T25" fmla="*/ 42 h 99"/>
                <a:gd name="T26" fmla="*/ 23 w 33"/>
                <a:gd name="T27" fmla="*/ 38 h 99"/>
                <a:gd name="T28" fmla="*/ 23 w 33"/>
                <a:gd name="T29" fmla="*/ 32 h 99"/>
                <a:gd name="T30" fmla="*/ 23 w 33"/>
                <a:gd name="T31" fmla="*/ 29 h 99"/>
                <a:gd name="T32" fmla="*/ 26 w 33"/>
                <a:gd name="T33" fmla="*/ 26 h 99"/>
                <a:gd name="T34" fmla="*/ 26 w 33"/>
                <a:gd name="T35" fmla="*/ 23 h 99"/>
                <a:gd name="T36" fmla="*/ 28 w 33"/>
                <a:gd name="T37" fmla="*/ 21 h 99"/>
                <a:gd name="T38" fmla="*/ 29 w 33"/>
                <a:gd name="T39" fmla="*/ 18 h 99"/>
                <a:gd name="T40" fmla="*/ 30 w 33"/>
                <a:gd name="T41" fmla="*/ 12 h 99"/>
                <a:gd name="T42" fmla="*/ 31 w 33"/>
                <a:gd name="T43" fmla="*/ 9 h 99"/>
                <a:gd name="T44" fmla="*/ 32 w 33"/>
                <a:gd name="T45" fmla="*/ 5 h 99"/>
                <a:gd name="T46" fmla="*/ 33 w 33"/>
                <a:gd name="T47" fmla="*/ 2 h 99"/>
                <a:gd name="T48" fmla="*/ 32 w 33"/>
                <a:gd name="T49" fmla="*/ 0 h 99"/>
                <a:gd name="T50" fmla="*/ 29 w 33"/>
                <a:gd name="T51" fmla="*/ 0 h 99"/>
                <a:gd name="T52" fmla="*/ 27 w 33"/>
                <a:gd name="T53" fmla="*/ 3 h 99"/>
                <a:gd name="T54" fmla="*/ 26 w 33"/>
                <a:gd name="T55" fmla="*/ 6 h 99"/>
                <a:gd name="T56" fmla="*/ 26 w 33"/>
                <a:gd name="T57" fmla="*/ 9 h 99"/>
                <a:gd name="T58" fmla="*/ 24 w 33"/>
                <a:gd name="T59" fmla="*/ 14 h 99"/>
                <a:gd name="T60" fmla="*/ 22 w 33"/>
                <a:gd name="T61" fmla="*/ 18 h 99"/>
                <a:gd name="T62" fmla="*/ 22 w 33"/>
                <a:gd name="T63" fmla="*/ 23 h 99"/>
                <a:gd name="T64" fmla="*/ 19 w 33"/>
                <a:gd name="T65" fmla="*/ 30 h 99"/>
                <a:gd name="T66" fmla="*/ 17 w 33"/>
                <a:gd name="T67" fmla="*/ 33 h 99"/>
                <a:gd name="T68" fmla="*/ 16 w 33"/>
                <a:gd name="T69" fmla="*/ 37 h 99"/>
                <a:gd name="T70" fmla="*/ 14 w 33"/>
                <a:gd name="T71" fmla="*/ 39 h 99"/>
                <a:gd name="T72" fmla="*/ 11 w 33"/>
                <a:gd name="T73" fmla="*/ 40 h 99"/>
                <a:gd name="T74" fmla="*/ 9 w 33"/>
                <a:gd name="T75" fmla="*/ 42 h 99"/>
                <a:gd name="T76" fmla="*/ 9 w 33"/>
                <a:gd name="T77" fmla="*/ 45 h 99"/>
                <a:gd name="T78" fmla="*/ 8 w 33"/>
                <a:gd name="T79" fmla="*/ 47 h 99"/>
                <a:gd name="T80" fmla="*/ 8 w 33"/>
                <a:gd name="T81" fmla="*/ 51 h 99"/>
                <a:gd name="T82" fmla="*/ 6 w 33"/>
                <a:gd name="T83" fmla="*/ 54 h 99"/>
                <a:gd name="T84" fmla="*/ 4 w 33"/>
                <a:gd name="T85" fmla="*/ 59 h 99"/>
                <a:gd name="T86" fmla="*/ 2 w 33"/>
                <a:gd name="T87" fmla="*/ 68 h 99"/>
                <a:gd name="T88" fmla="*/ 1 w 33"/>
                <a:gd name="T89" fmla="*/ 77 h 99"/>
                <a:gd name="T90" fmla="*/ 0 w 33"/>
                <a:gd name="T91" fmla="*/ 85 h 99"/>
                <a:gd name="T92" fmla="*/ 0 w 33"/>
                <a:gd name="T93" fmla="*/ 91 h 99"/>
                <a:gd name="T94" fmla="*/ 0 w 33"/>
                <a:gd name="T95" fmla="*/ 95 h 99"/>
                <a:gd name="T96" fmla="*/ 1 w 33"/>
                <a:gd name="T97" fmla="*/ 98 h 99"/>
                <a:gd name="T98" fmla="*/ 4 w 33"/>
                <a:gd name="T99" fmla="*/ 98 h 99"/>
                <a:gd name="T100" fmla="*/ 4 w 33"/>
                <a:gd name="T101" fmla="*/ 9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3" h="99">
                  <a:moveTo>
                    <a:pt x="4" y="97"/>
                  </a:moveTo>
                  <a:cubicBezTo>
                    <a:pt x="5" y="96"/>
                    <a:pt x="5" y="94"/>
                    <a:pt x="5" y="94"/>
                  </a:cubicBezTo>
                  <a:cubicBezTo>
                    <a:pt x="6" y="92"/>
                    <a:pt x="6" y="90"/>
                    <a:pt x="7" y="89"/>
                  </a:cubicBezTo>
                  <a:cubicBezTo>
                    <a:pt x="7" y="88"/>
                    <a:pt x="8" y="86"/>
                    <a:pt x="8" y="85"/>
                  </a:cubicBezTo>
                  <a:cubicBezTo>
                    <a:pt x="9" y="84"/>
                    <a:pt x="9" y="81"/>
                    <a:pt x="9" y="80"/>
                  </a:cubicBezTo>
                  <a:cubicBezTo>
                    <a:pt x="9" y="78"/>
                    <a:pt x="11" y="74"/>
                    <a:pt x="11" y="73"/>
                  </a:cubicBezTo>
                  <a:cubicBezTo>
                    <a:pt x="11" y="71"/>
                    <a:pt x="13" y="69"/>
                    <a:pt x="13" y="68"/>
                  </a:cubicBezTo>
                  <a:cubicBezTo>
                    <a:pt x="13" y="67"/>
                    <a:pt x="13" y="65"/>
                    <a:pt x="13" y="65"/>
                  </a:cubicBezTo>
                  <a:cubicBezTo>
                    <a:pt x="14" y="63"/>
                    <a:pt x="15" y="60"/>
                    <a:pt x="16" y="58"/>
                  </a:cubicBezTo>
                  <a:cubicBezTo>
                    <a:pt x="16" y="56"/>
                    <a:pt x="16" y="53"/>
                    <a:pt x="16" y="52"/>
                  </a:cubicBezTo>
                  <a:cubicBezTo>
                    <a:pt x="16" y="51"/>
                    <a:pt x="17" y="49"/>
                    <a:pt x="17" y="48"/>
                  </a:cubicBezTo>
                  <a:cubicBezTo>
                    <a:pt x="18" y="48"/>
                    <a:pt x="20" y="47"/>
                    <a:pt x="20" y="46"/>
                  </a:cubicBezTo>
                  <a:cubicBezTo>
                    <a:pt x="21" y="45"/>
                    <a:pt x="21" y="43"/>
                    <a:pt x="21" y="42"/>
                  </a:cubicBezTo>
                  <a:cubicBezTo>
                    <a:pt x="22" y="41"/>
                    <a:pt x="22" y="39"/>
                    <a:pt x="23" y="38"/>
                  </a:cubicBezTo>
                  <a:cubicBezTo>
                    <a:pt x="23" y="36"/>
                    <a:pt x="23" y="33"/>
                    <a:pt x="23" y="32"/>
                  </a:cubicBezTo>
                  <a:cubicBezTo>
                    <a:pt x="23" y="31"/>
                    <a:pt x="23" y="30"/>
                    <a:pt x="23" y="29"/>
                  </a:cubicBezTo>
                  <a:cubicBezTo>
                    <a:pt x="24" y="28"/>
                    <a:pt x="25" y="27"/>
                    <a:pt x="26" y="26"/>
                  </a:cubicBezTo>
                  <a:cubicBezTo>
                    <a:pt x="26" y="25"/>
                    <a:pt x="26" y="24"/>
                    <a:pt x="26" y="23"/>
                  </a:cubicBezTo>
                  <a:cubicBezTo>
                    <a:pt x="27" y="22"/>
                    <a:pt x="28" y="22"/>
                    <a:pt x="28" y="21"/>
                  </a:cubicBezTo>
                  <a:cubicBezTo>
                    <a:pt x="28" y="20"/>
                    <a:pt x="29" y="19"/>
                    <a:pt x="29" y="18"/>
                  </a:cubicBezTo>
                  <a:cubicBezTo>
                    <a:pt x="30" y="17"/>
                    <a:pt x="30" y="14"/>
                    <a:pt x="30" y="12"/>
                  </a:cubicBezTo>
                  <a:cubicBezTo>
                    <a:pt x="30" y="12"/>
                    <a:pt x="31" y="10"/>
                    <a:pt x="31" y="9"/>
                  </a:cubicBezTo>
                  <a:cubicBezTo>
                    <a:pt x="32" y="8"/>
                    <a:pt x="32" y="7"/>
                    <a:pt x="32" y="5"/>
                  </a:cubicBezTo>
                  <a:cubicBezTo>
                    <a:pt x="33" y="4"/>
                    <a:pt x="33" y="3"/>
                    <a:pt x="33" y="2"/>
                  </a:cubicBezTo>
                  <a:cubicBezTo>
                    <a:pt x="33" y="1"/>
                    <a:pt x="33" y="0"/>
                    <a:pt x="32" y="0"/>
                  </a:cubicBezTo>
                  <a:cubicBezTo>
                    <a:pt x="31" y="0"/>
                    <a:pt x="29" y="0"/>
                    <a:pt x="29" y="0"/>
                  </a:cubicBezTo>
                  <a:cubicBezTo>
                    <a:pt x="28" y="1"/>
                    <a:pt x="27" y="3"/>
                    <a:pt x="27" y="3"/>
                  </a:cubicBezTo>
                  <a:cubicBezTo>
                    <a:pt x="27" y="4"/>
                    <a:pt x="26" y="5"/>
                    <a:pt x="26" y="6"/>
                  </a:cubicBezTo>
                  <a:cubicBezTo>
                    <a:pt x="26" y="7"/>
                    <a:pt x="26" y="8"/>
                    <a:pt x="26" y="9"/>
                  </a:cubicBezTo>
                  <a:cubicBezTo>
                    <a:pt x="26" y="10"/>
                    <a:pt x="25" y="13"/>
                    <a:pt x="24" y="14"/>
                  </a:cubicBezTo>
                  <a:cubicBezTo>
                    <a:pt x="24" y="15"/>
                    <a:pt x="22" y="17"/>
                    <a:pt x="22" y="18"/>
                  </a:cubicBezTo>
                  <a:cubicBezTo>
                    <a:pt x="22" y="20"/>
                    <a:pt x="22" y="22"/>
                    <a:pt x="22" y="23"/>
                  </a:cubicBezTo>
                  <a:cubicBezTo>
                    <a:pt x="21" y="25"/>
                    <a:pt x="19" y="28"/>
                    <a:pt x="19" y="30"/>
                  </a:cubicBezTo>
                  <a:cubicBezTo>
                    <a:pt x="18" y="30"/>
                    <a:pt x="17" y="32"/>
                    <a:pt x="17" y="33"/>
                  </a:cubicBezTo>
                  <a:cubicBezTo>
                    <a:pt x="17" y="34"/>
                    <a:pt x="16" y="36"/>
                    <a:pt x="16" y="37"/>
                  </a:cubicBezTo>
                  <a:cubicBezTo>
                    <a:pt x="15" y="37"/>
                    <a:pt x="14" y="38"/>
                    <a:pt x="14" y="39"/>
                  </a:cubicBezTo>
                  <a:cubicBezTo>
                    <a:pt x="14" y="39"/>
                    <a:pt x="12" y="40"/>
                    <a:pt x="11" y="40"/>
                  </a:cubicBezTo>
                  <a:cubicBezTo>
                    <a:pt x="11" y="41"/>
                    <a:pt x="10" y="42"/>
                    <a:pt x="9" y="42"/>
                  </a:cubicBezTo>
                  <a:cubicBezTo>
                    <a:pt x="9" y="43"/>
                    <a:pt x="9" y="45"/>
                    <a:pt x="9" y="45"/>
                  </a:cubicBezTo>
                  <a:cubicBezTo>
                    <a:pt x="9" y="46"/>
                    <a:pt x="8" y="46"/>
                    <a:pt x="8" y="47"/>
                  </a:cubicBezTo>
                  <a:cubicBezTo>
                    <a:pt x="7" y="48"/>
                    <a:pt x="8" y="49"/>
                    <a:pt x="8" y="51"/>
                  </a:cubicBezTo>
                  <a:cubicBezTo>
                    <a:pt x="7" y="51"/>
                    <a:pt x="6" y="53"/>
                    <a:pt x="6" y="54"/>
                  </a:cubicBezTo>
                  <a:cubicBezTo>
                    <a:pt x="5" y="55"/>
                    <a:pt x="4" y="58"/>
                    <a:pt x="4" y="59"/>
                  </a:cubicBezTo>
                  <a:cubicBezTo>
                    <a:pt x="3" y="61"/>
                    <a:pt x="2" y="66"/>
                    <a:pt x="2" y="68"/>
                  </a:cubicBezTo>
                  <a:cubicBezTo>
                    <a:pt x="1" y="70"/>
                    <a:pt x="1" y="75"/>
                    <a:pt x="1" y="77"/>
                  </a:cubicBezTo>
                  <a:cubicBezTo>
                    <a:pt x="0" y="79"/>
                    <a:pt x="0" y="83"/>
                    <a:pt x="0" y="85"/>
                  </a:cubicBezTo>
                  <a:cubicBezTo>
                    <a:pt x="0" y="87"/>
                    <a:pt x="0" y="90"/>
                    <a:pt x="0" y="91"/>
                  </a:cubicBezTo>
                  <a:cubicBezTo>
                    <a:pt x="0" y="92"/>
                    <a:pt x="0" y="94"/>
                    <a:pt x="0" y="95"/>
                  </a:cubicBezTo>
                  <a:cubicBezTo>
                    <a:pt x="0" y="96"/>
                    <a:pt x="1" y="98"/>
                    <a:pt x="1" y="98"/>
                  </a:cubicBezTo>
                  <a:cubicBezTo>
                    <a:pt x="2" y="99"/>
                    <a:pt x="3" y="99"/>
                    <a:pt x="4" y="98"/>
                  </a:cubicBezTo>
                  <a:cubicBezTo>
                    <a:pt x="4" y="98"/>
                    <a:pt x="4" y="97"/>
                    <a:pt x="4" y="9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0"/>
            <p:cNvSpPr>
              <a:spLocks/>
            </p:cNvSpPr>
            <p:nvPr/>
          </p:nvSpPr>
          <p:spPr bwMode="auto">
            <a:xfrm>
              <a:off x="5552" y="3516"/>
              <a:ext cx="103" cy="307"/>
            </a:xfrm>
            <a:custGeom>
              <a:avLst/>
              <a:gdLst>
                <a:gd name="T0" fmla="*/ 4 w 33"/>
                <a:gd name="T1" fmla="*/ 97 h 99"/>
                <a:gd name="T2" fmla="*/ 5 w 33"/>
                <a:gd name="T3" fmla="*/ 94 h 99"/>
                <a:gd name="T4" fmla="*/ 7 w 33"/>
                <a:gd name="T5" fmla="*/ 89 h 99"/>
                <a:gd name="T6" fmla="*/ 8 w 33"/>
                <a:gd name="T7" fmla="*/ 85 h 99"/>
                <a:gd name="T8" fmla="*/ 9 w 33"/>
                <a:gd name="T9" fmla="*/ 80 h 99"/>
                <a:gd name="T10" fmla="*/ 11 w 33"/>
                <a:gd name="T11" fmla="*/ 73 h 99"/>
                <a:gd name="T12" fmla="*/ 13 w 33"/>
                <a:gd name="T13" fmla="*/ 68 h 99"/>
                <a:gd name="T14" fmla="*/ 13 w 33"/>
                <a:gd name="T15" fmla="*/ 65 h 99"/>
                <a:gd name="T16" fmla="*/ 16 w 33"/>
                <a:gd name="T17" fmla="*/ 58 h 99"/>
                <a:gd name="T18" fmla="*/ 16 w 33"/>
                <a:gd name="T19" fmla="*/ 52 h 99"/>
                <a:gd name="T20" fmla="*/ 17 w 33"/>
                <a:gd name="T21" fmla="*/ 48 h 99"/>
                <a:gd name="T22" fmla="*/ 20 w 33"/>
                <a:gd name="T23" fmla="*/ 46 h 99"/>
                <a:gd name="T24" fmla="*/ 21 w 33"/>
                <a:gd name="T25" fmla="*/ 42 h 99"/>
                <a:gd name="T26" fmla="*/ 23 w 33"/>
                <a:gd name="T27" fmla="*/ 38 h 99"/>
                <a:gd name="T28" fmla="*/ 23 w 33"/>
                <a:gd name="T29" fmla="*/ 32 h 99"/>
                <a:gd name="T30" fmla="*/ 23 w 33"/>
                <a:gd name="T31" fmla="*/ 29 h 99"/>
                <a:gd name="T32" fmla="*/ 26 w 33"/>
                <a:gd name="T33" fmla="*/ 26 h 99"/>
                <a:gd name="T34" fmla="*/ 26 w 33"/>
                <a:gd name="T35" fmla="*/ 23 h 99"/>
                <a:gd name="T36" fmla="*/ 28 w 33"/>
                <a:gd name="T37" fmla="*/ 21 h 99"/>
                <a:gd name="T38" fmla="*/ 29 w 33"/>
                <a:gd name="T39" fmla="*/ 18 h 99"/>
                <a:gd name="T40" fmla="*/ 30 w 33"/>
                <a:gd name="T41" fmla="*/ 12 h 99"/>
                <a:gd name="T42" fmla="*/ 31 w 33"/>
                <a:gd name="T43" fmla="*/ 9 h 99"/>
                <a:gd name="T44" fmla="*/ 32 w 33"/>
                <a:gd name="T45" fmla="*/ 5 h 99"/>
                <a:gd name="T46" fmla="*/ 33 w 33"/>
                <a:gd name="T47" fmla="*/ 2 h 99"/>
                <a:gd name="T48" fmla="*/ 32 w 33"/>
                <a:gd name="T49" fmla="*/ 0 h 99"/>
                <a:gd name="T50" fmla="*/ 29 w 33"/>
                <a:gd name="T51" fmla="*/ 0 h 99"/>
                <a:gd name="T52" fmla="*/ 27 w 33"/>
                <a:gd name="T53" fmla="*/ 3 h 99"/>
                <a:gd name="T54" fmla="*/ 26 w 33"/>
                <a:gd name="T55" fmla="*/ 6 h 99"/>
                <a:gd name="T56" fmla="*/ 26 w 33"/>
                <a:gd name="T57" fmla="*/ 9 h 99"/>
                <a:gd name="T58" fmla="*/ 24 w 33"/>
                <a:gd name="T59" fmla="*/ 14 h 99"/>
                <a:gd name="T60" fmla="*/ 22 w 33"/>
                <a:gd name="T61" fmla="*/ 18 h 99"/>
                <a:gd name="T62" fmla="*/ 22 w 33"/>
                <a:gd name="T63" fmla="*/ 23 h 99"/>
                <a:gd name="T64" fmla="*/ 19 w 33"/>
                <a:gd name="T65" fmla="*/ 30 h 99"/>
                <a:gd name="T66" fmla="*/ 17 w 33"/>
                <a:gd name="T67" fmla="*/ 33 h 99"/>
                <a:gd name="T68" fmla="*/ 16 w 33"/>
                <a:gd name="T69" fmla="*/ 37 h 99"/>
                <a:gd name="T70" fmla="*/ 14 w 33"/>
                <a:gd name="T71" fmla="*/ 39 h 99"/>
                <a:gd name="T72" fmla="*/ 11 w 33"/>
                <a:gd name="T73" fmla="*/ 40 h 99"/>
                <a:gd name="T74" fmla="*/ 9 w 33"/>
                <a:gd name="T75" fmla="*/ 42 h 99"/>
                <a:gd name="T76" fmla="*/ 9 w 33"/>
                <a:gd name="T77" fmla="*/ 45 h 99"/>
                <a:gd name="T78" fmla="*/ 8 w 33"/>
                <a:gd name="T79" fmla="*/ 47 h 99"/>
                <a:gd name="T80" fmla="*/ 8 w 33"/>
                <a:gd name="T81" fmla="*/ 51 h 99"/>
                <a:gd name="T82" fmla="*/ 6 w 33"/>
                <a:gd name="T83" fmla="*/ 54 h 99"/>
                <a:gd name="T84" fmla="*/ 4 w 33"/>
                <a:gd name="T85" fmla="*/ 59 h 99"/>
                <a:gd name="T86" fmla="*/ 2 w 33"/>
                <a:gd name="T87" fmla="*/ 68 h 99"/>
                <a:gd name="T88" fmla="*/ 1 w 33"/>
                <a:gd name="T89" fmla="*/ 77 h 99"/>
                <a:gd name="T90" fmla="*/ 0 w 33"/>
                <a:gd name="T91" fmla="*/ 85 h 99"/>
                <a:gd name="T92" fmla="*/ 0 w 33"/>
                <a:gd name="T93" fmla="*/ 91 h 99"/>
                <a:gd name="T94" fmla="*/ 0 w 33"/>
                <a:gd name="T95" fmla="*/ 95 h 99"/>
                <a:gd name="T96" fmla="*/ 1 w 33"/>
                <a:gd name="T97" fmla="*/ 98 h 99"/>
                <a:gd name="T98" fmla="*/ 4 w 33"/>
                <a:gd name="T99" fmla="*/ 98 h 99"/>
                <a:gd name="T100" fmla="*/ 4 w 33"/>
                <a:gd name="T101" fmla="*/ 9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3" h="99">
                  <a:moveTo>
                    <a:pt x="4" y="97"/>
                  </a:moveTo>
                  <a:cubicBezTo>
                    <a:pt x="5" y="96"/>
                    <a:pt x="5" y="94"/>
                    <a:pt x="5" y="94"/>
                  </a:cubicBezTo>
                  <a:cubicBezTo>
                    <a:pt x="6" y="92"/>
                    <a:pt x="6" y="90"/>
                    <a:pt x="7" y="89"/>
                  </a:cubicBezTo>
                  <a:cubicBezTo>
                    <a:pt x="7" y="88"/>
                    <a:pt x="8" y="86"/>
                    <a:pt x="8" y="85"/>
                  </a:cubicBezTo>
                  <a:cubicBezTo>
                    <a:pt x="9" y="84"/>
                    <a:pt x="9" y="81"/>
                    <a:pt x="9" y="80"/>
                  </a:cubicBezTo>
                  <a:cubicBezTo>
                    <a:pt x="9" y="78"/>
                    <a:pt x="11" y="74"/>
                    <a:pt x="11" y="73"/>
                  </a:cubicBezTo>
                  <a:cubicBezTo>
                    <a:pt x="11" y="71"/>
                    <a:pt x="13" y="69"/>
                    <a:pt x="13" y="68"/>
                  </a:cubicBezTo>
                  <a:cubicBezTo>
                    <a:pt x="13" y="67"/>
                    <a:pt x="13" y="65"/>
                    <a:pt x="13" y="65"/>
                  </a:cubicBezTo>
                  <a:cubicBezTo>
                    <a:pt x="14" y="63"/>
                    <a:pt x="15" y="60"/>
                    <a:pt x="16" y="58"/>
                  </a:cubicBezTo>
                  <a:cubicBezTo>
                    <a:pt x="16" y="56"/>
                    <a:pt x="16" y="53"/>
                    <a:pt x="16" y="52"/>
                  </a:cubicBezTo>
                  <a:cubicBezTo>
                    <a:pt x="16" y="51"/>
                    <a:pt x="17" y="49"/>
                    <a:pt x="17" y="48"/>
                  </a:cubicBezTo>
                  <a:cubicBezTo>
                    <a:pt x="18" y="48"/>
                    <a:pt x="20" y="47"/>
                    <a:pt x="20" y="46"/>
                  </a:cubicBezTo>
                  <a:cubicBezTo>
                    <a:pt x="21" y="45"/>
                    <a:pt x="21" y="43"/>
                    <a:pt x="21" y="42"/>
                  </a:cubicBezTo>
                  <a:cubicBezTo>
                    <a:pt x="22" y="41"/>
                    <a:pt x="22" y="39"/>
                    <a:pt x="23" y="38"/>
                  </a:cubicBezTo>
                  <a:cubicBezTo>
                    <a:pt x="23" y="36"/>
                    <a:pt x="23" y="33"/>
                    <a:pt x="23" y="32"/>
                  </a:cubicBezTo>
                  <a:cubicBezTo>
                    <a:pt x="23" y="31"/>
                    <a:pt x="23" y="30"/>
                    <a:pt x="23" y="29"/>
                  </a:cubicBezTo>
                  <a:cubicBezTo>
                    <a:pt x="24" y="28"/>
                    <a:pt x="25" y="27"/>
                    <a:pt x="26" y="26"/>
                  </a:cubicBezTo>
                  <a:cubicBezTo>
                    <a:pt x="26" y="25"/>
                    <a:pt x="26" y="24"/>
                    <a:pt x="26" y="23"/>
                  </a:cubicBezTo>
                  <a:cubicBezTo>
                    <a:pt x="27" y="22"/>
                    <a:pt x="28" y="22"/>
                    <a:pt x="28" y="21"/>
                  </a:cubicBezTo>
                  <a:cubicBezTo>
                    <a:pt x="28" y="20"/>
                    <a:pt x="29" y="19"/>
                    <a:pt x="29" y="18"/>
                  </a:cubicBezTo>
                  <a:cubicBezTo>
                    <a:pt x="30" y="17"/>
                    <a:pt x="30" y="14"/>
                    <a:pt x="30" y="12"/>
                  </a:cubicBezTo>
                  <a:cubicBezTo>
                    <a:pt x="30" y="12"/>
                    <a:pt x="31" y="10"/>
                    <a:pt x="31" y="9"/>
                  </a:cubicBezTo>
                  <a:cubicBezTo>
                    <a:pt x="32" y="8"/>
                    <a:pt x="32" y="7"/>
                    <a:pt x="32" y="5"/>
                  </a:cubicBezTo>
                  <a:cubicBezTo>
                    <a:pt x="33" y="4"/>
                    <a:pt x="33" y="3"/>
                    <a:pt x="33" y="2"/>
                  </a:cubicBezTo>
                  <a:cubicBezTo>
                    <a:pt x="33" y="1"/>
                    <a:pt x="33" y="0"/>
                    <a:pt x="32" y="0"/>
                  </a:cubicBezTo>
                  <a:cubicBezTo>
                    <a:pt x="31" y="0"/>
                    <a:pt x="29" y="0"/>
                    <a:pt x="29" y="0"/>
                  </a:cubicBezTo>
                  <a:cubicBezTo>
                    <a:pt x="28" y="1"/>
                    <a:pt x="27" y="3"/>
                    <a:pt x="27" y="3"/>
                  </a:cubicBezTo>
                  <a:cubicBezTo>
                    <a:pt x="27" y="4"/>
                    <a:pt x="26" y="5"/>
                    <a:pt x="26" y="6"/>
                  </a:cubicBezTo>
                  <a:cubicBezTo>
                    <a:pt x="26" y="7"/>
                    <a:pt x="26" y="8"/>
                    <a:pt x="26" y="9"/>
                  </a:cubicBezTo>
                  <a:cubicBezTo>
                    <a:pt x="26" y="10"/>
                    <a:pt x="25" y="13"/>
                    <a:pt x="24" y="14"/>
                  </a:cubicBezTo>
                  <a:cubicBezTo>
                    <a:pt x="24" y="15"/>
                    <a:pt x="22" y="17"/>
                    <a:pt x="22" y="18"/>
                  </a:cubicBezTo>
                  <a:cubicBezTo>
                    <a:pt x="22" y="20"/>
                    <a:pt x="22" y="22"/>
                    <a:pt x="22" y="23"/>
                  </a:cubicBezTo>
                  <a:cubicBezTo>
                    <a:pt x="21" y="25"/>
                    <a:pt x="19" y="28"/>
                    <a:pt x="19" y="30"/>
                  </a:cubicBezTo>
                  <a:cubicBezTo>
                    <a:pt x="18" y="30"/>
                    <a:pt x="17" y="32"/>
                    <a:pt x="17" y="33"/>
                  </a:cubicBezTo>
                  <a:cubicBezTo>
                    <a:pt x="17" y="34"/>
                    <a:pt x="16" y="36"/>
                    <a:pt x="16" y="37"/>
                  </a:cubicBezTo>
                  <a:cubicBezTo>
                    <a:pt x="15" y="37"/>
                    <a:pt x="14" y="38"/>
                    <a:pt x="14" y="39"/>
                  </a:cubicBezTo>
                  <a:cubicBezTo>
                    <a:pt x="14" y="39"/>
                    <a:pt x="12" y="40"/>
                    <a:pt x="11" y="40"/>
                  </a:cubicBezTo>
                  <a:cubicBezTo>
                    <a:pt x="11" y="41"/>
                    <a:pt x="10" y="42"/>
                    <a:pt x="9" y="42"/>
                  </a:cubicBezTo>
                  <a:cubicBezTo>
                    <a:pt x="9" y="43"/>
                    <a:pt x="9" y="45"/>
                    <a:pt x="9" y="45"/>
                  </a:cubicBezTo>
                  <a:cubicBezTo>
                    <a:pt x="9" y="46"/>
                    <a:pt x="8" y="46"/>
                    <a:pt x="8" y="47"/>
                  </a:cubicBezTo>
                  <a:cubicBezTo>
                    <a:pt x="7" y="48"/>
                    <a:pt x="8" y="49"/>
                    <a:pt x="8" y="51"/>
                  </a:cubicBezTo>
                  <a:cubicBezTo>
                    <a:pt x="7" y="51"/>
                    <a:pt x="6" y="53"/>
                    <a:pt x="6" y="54"/>
                  </a:cubicBezTo>
                  <a:cubicBezTo>
                    <a:pt x="5" y="55"/>
                    <a:pt x="4" y="58"/>
                    <a:pt x="4" y="59"/>
                  </a:cubicBezTo>
                  <a:cubicBezTo>
                    <a:pt x="3" y="61"/>
                    <a:pt x="2" y="66"/>
                    <a:pt x="2" y="68"/>
                  </a:cubicBezTo>
                  <a:cubicBezTo>
                    <a:pt x="1" y="70"/>
                    <a:pt x="1" y="75"/>
                    <a:pt x="1" y="77"/>
                  </a:cubicBezTo>
                  <a:cubicBezTo>
                    <a:pt x="0" y="79"/>
                    <a:pt x="0" y="83"/>
                    <a:pt x="0" y="85"/>
                  </a:cubicBezTo>
                  <a:cubicBezTo>
                    <a:pt x="0" y="87"/>
                    <a:pt x="0" y="90"/>
                    <a:pt x="0" y="91"/>
                  </a:cubicBezTo>
                  <a:cubicBezTo>
                    <a:pt x="0" y="92"/>
                    <a:pt x="0" y="94"/>
                    <a:pt x="0" y="95"/>
                  </a:cubicBezTo>
                  <a:cubicBezTo>
                    <a:pt x="0" y="96"/>
                    <a:pt x="1" y="98"/>
                    <a:pt x="1" y="98"/>
                  </a:cubicBezTo>
                  <a:cubicBezTo>
                    <a:pt x="2" y="99"/>
                    <a:pt x="3" y="99"/>
                    <a:pt x="4" y="98"/>
                  </a:cubicBezTo>
                  <a:cubicBezTo>
                    <a:pt x="4" y="98"/>
                    <a:pt x="4" y="97"/>
                    <a:pt x="4" y="97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1"/>
            <p:cNvSpPr>
              <a:spLocks/>
            </p:cNvSpPr>
            <p:nvPr/>
          </p:nvSpPr>
          <p:spPr bwMode="auto">
            <a:xfrm>
              <a:off x="5393" y="3295"/>
              <a:ext cx="209" cy="497"/>
            </a:xfrm>
            <a:custGeom>
              <a:avLst/>
              <a:gdLst>
                <a:gd name="T0" fmla="*/ 6 w 67"/>
                <a:gd name="T1" fmla="*/ 75 h 160"/>
                <a:gd name="T2" fmla="*/ 9 w 67"/>
                <a:gd name="T3" fmla="*/ 68 h 160"/>
                <a:gd name="T4" fmla="*/ 12 w 67"/>
                <a:gd name="T5" fmla="*/ 60 h 160"/>
                <a:gd name="T6" fmla="*/ 14 w 67"/>
                <a:gd name="T7" fmla="*/ 53 h 160"/>
                <a:gd name="T8" fmla="*/ 11 w 67"/>
                <a:gd name="T9" fmla="*/ 43 h 160"/>
                <a:gd name="T10" fmla="*/ 5 w 67"/>
                <a:gd name="T11" fmla="*/ 37 h 160"/>
                <a:gd name="T12" fmla="*/ 12 w 67"/>
                <a:gd name="T13" fmla="*/ 31 h 160"/>
                <a:gd name="T14" fmla="*/ 15 w 67"/>
                <a:gd name="T15" fmla="*/ 25 h 160"/>
                <a:gd name="T16" fmla="*/ 24 w 67"/>
                <a:gd name="T17" fmla="*/ 28 h 160"/>
                <a:gd name="T18" fmla="*/ 32 w 67"/>
                <a:gd name="T19" fmla="*/ 25 h 160"/>
                <a:gd name="T20" fmla="*/ 33 w 67"/>
                <a:gd name="T21" fmla="*/ 14 h 160"/>
                <a:gd name="T22" fmla="*/ 32 w 67"/>
                <a:gd name="T23" fmla="*/ 7 h 160"/>
                <a:gd name="T24" fmla="*/ 39 w 67"/>
                <a:gd name="T25" fmla="*/ 6 h 160"/>
                <a:gd name="T26" fmla="*/ 43 w 67"/>
                <a:gd name="T27" fmla="*/ 1 h 160"/>
                <a:gd name="T28" fmla="*/ 50 w 67"/>
                <a:gd name="T29" fmla="*/ 2 h 160"/>
                <a:gd name="T30" fmla="*/ 59 w 67"/>
                <a:gd name="T31" fmla="*/ 9 h 160"/>
                <a:gd name="T32" fmla="*/ 63 w 67"/>
                <a:gd name="T33" fmla="*/ 16 h 160"/>
                <a:gd name="T34" fmla="*/ 67 w 67"/>
                <a:gd name="T35" fmla="*/ 21 h 160"/>
                <a:gd name="T36" fmla="*/ 62 w 67"/>
                <a:gd name="T37" fmla="*/ 21 h 160"/>
                <a:gd name="T38" fmla="*/ 55 w 67"/>
                <a:gd name="T39" fmla="*/ 14 h 160"/>
                <a:gd name="T40" fmla="*/ 58 w 67"/>
                <a:gd name="T41" fmla="*/ 21 h 160"/>
                <a:gd name="T42" fmla="*/ 55 w 67"/>
                <a:gd name="T43" fmla="*/ 26 h 160"/>
                <a:gd name="T44" fmla="*/ 53 w 67"/>
                <a:gd name="T45" fmla="*/ 27 h 160"/>
                <a:gd name="T46" fmla="*/ 60 w 67"/>
                <a:gd name="T47" fmla="*/ 32 h 160"/>
                <a:gd name="T48" fmla="*/ 64 w 67"/>
                <a:gd name="T49" fmla="*/ 41 h 160"/>
                <a:gd name="T50" fmla="*/ 59 w 67"/>
                <a:gd name="T51" fmla="*/ 48 h 160"/>
                <a:gd name="T52" fmla="*/ 59 w 67"/>
                <a:gd name="T53" fmla="*/ 52 h 160"/>
                <a:gd name="T54" fmla="*/ 63 w 67"/>
                <a:gd name="T55" fmla="*/ 63 h 160"/>
                <a:gd name="T56" fmla="*/ 58 w 67"/>
                <a:gd name="T57" fmla="*/ 68 h 160"/>
                <a:gd name="T58" fmla="*/ 54 w 67"/>
                <a:gd name="T59" fmla="*/ 82 h 160"/>
                <a:gd name="T60" fmla="*/ 58 w 67"/>
                <a:gd name="T61" fmla="*/ 91 h 160"/>
                <a:gd name="T62" fmla="*/ 53 w 67"/>
                <a:gd name="T63" fmla="*/ 100 h 160"/>
                <a:gd name="T64" fmla="*/ 53 w 67"/>
                <a:gd name="T65" fmla="*/ 111 h 160"/>
                <a:gd name="T66" fmla="*/ 50 w 67"/>
                <a:gd name="T67" fmla="*/ 126 h 160"/>
                <a:gd name="T68" fmla="*/ 42 w 67"/>
                <a:gd name="T69" fmla="*/ 137 h 160"/>
                <a:gd name="T70" fmla="*/ 37 w 67"/>
                <a:gd name="T71" fmla="*/ 152 h 160"/>
                <a:gd name="T72" fmla="*/ 34 w 67"/>
                <a:gd name="T73" fmla="*/ 159 h 160"/>
                <a:gd name="T74" fmla="*/ 24 w 67"/>
                <a:gd name="T75" fmla="*/ 159 h 160"/>
                <a:gd name="T76" fmla="*/ 19 w 67"/>
                <a:gd name="T77" fmla="*/ 152 h 160"/>
                <a:gd name="T78" fmla="*/ 11 w 67"/>
                <a:gd name="T79" fmla="*/ 146 h 160"/>
                <a:gd name="T80" fmla="*/ 0 w 67"/>
                <a:gd name="T81" fmla="*/ 145 h 160"/>
                <a:gd name="T82" fmla="*/ 1 w 67"/>
                <a:gd name="T83" fmla="*/ 139 h 160"/>
                <a:gd name="T84" fmla="*/ 3 w 67"/>
                <a:gd name="T85" fmla="*/ 129 h 160"/>
                <a:gd name="T86" fmla="*/ 1 w 67"/>
                <a:gd name="T87" fmla="*/ 122 h 160"/>
                <a:gd name="T88" fmla="*/ 9 w 67"/>
                <a:gd name="T89" fmla="*/ 116 h 160"/>
                <a:gd name="T90" fmla="*/ 8 w 67"/>
                <a:gd name="T91" fmla="*/ 109 h 160"/>
                <a:gd name="T92" fmla="*/ 20 w 67"/>
                <a:gd name="T93" fmla="*/ 108 h 160"/>
                <a:gd name="T94" fmla="*/ 21 w 67"/>
                <a:gd name="T95" fmla="*/ 97 h 160"/>
                <a:gd name="T96" fmla="*/ 9 w 67"/>
                <a:gd name="T97" fmla="*/ 8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7" h="160">
                  <a:moveTo>
                    <a:pt x="9" y="81"/>
                  </a:moveTo>
                  <a:cubicBezTo>
                    <a:pt x="9" y="80"/>
                    <a:pt x="9" y="79"/>
                    <a:pt x="8" y="78"/>
                  </a:cubicBezTo>
                  <a:cubicBezTo>
                    <a:pt x="8" y="78"/>
                    <a:pt x="7" y="77"/>
                    <a:pt x="7" y="77"/>
                  </a:cubicBezTo>
                  <a:cubicBezTo>
                    <a:pt x="6" y="76"/>
                    <a:pt x="6" y="75"/>
                    <a:pt x="6" y="75"/>
                  </a:cubicBezTo>
                  <a:cubicBezTo>
                    <a:pt x="6" y="75"/>
                    <a:pt x="6" y="74"/>
                    <a:pt x="7" y="73"/>
                  </a:cubicBezTo>
                  <a:cubicBezTo>
                    <a:pt x="7" y="73"/>
                    <a:pt x="7" y="72"/>
                    <a:pt x="8" y="72"/>
                  </a:cubicBezTo>
                  <a:cubicBezTo>
                    <a:pt x="8" y="71"/>
                    <a:pt x="8" y="70"/>
                    <a:pt x="8" y="70"/>
                  </a:cubicBezTo>
                  <a:cubicBezTo>
                    <a:pt x="8" y="69"/>
                    <a:pt x="9" y="68"/>
                    <a:pt x="9" y="68"/>
                  </a:cubicBezTo>
                  <a:cubicBezTo>
                    <a:pt x="8" y="67"/>
                    <a:pt x="8" y="65"/>
                    <a:pt x="8" y="64"/>
                  </a:cubicBezTo>
                  <a:cubicBezTo>
                    <a:pt x="8" y="63"/>
                    <a:pt x="9" y="61"/>
                    <a:pt x="9" y="61"/>
                  </a:cubicBezTo>
                  <a:cubicBezTo>
                    <a:pt x="9" y="60"/>
                    <a:pt x="9" y="59"/>
                    <a:pt x="10" y="59"/>
                  </a:cubicBezTo>
                  <a:cubicBezTo>
                    <a:pt x="10" y="59"/>
                    <a:pt x="11" y="60"/>
                    <a:pt x="12" y="60"/>
                  </a:cubicBezTo>
                  <a:cubicBezTo>
                    <a:pt x="12" y="60"/>
                    <a:pt x="13" y="60"/>
                    <a:pt x="14" y="60"/>
                  </a:cubicBezTo>
                  <a:cubicBezTo>
                    <a:pt x="14" y="59"/>
                    <a:pt x="14" y="58"/>
                    <a:pt x="14" y="57"/>
                  </a:cubicBezTo>
                  <a:cubicBezTo>
                    <a:pt x="14" y="56"/>
                    <a:pt x="14" y="55"/>
                    <a:pt x="14" y="55"/>
                  </a:cubicBezTo>
                  <a:cubicBezTo>
                    <a:pt x="14" y="54"/>
                    <a:pt x="14" y="53"/>
                    <a:pt x="14" y="53"/>
                  </a:cubicBezTo>
                  <a:cubicBezTo>
                    <a:pt x="14" y="52"/>
                    <a:pt x="15" y="52"/>
                    <a:pt x="15" y="50"/>
                  </a:cubicBezTo>
                  <a:cubicBezTo>
                    <a:pt x="15" y="50"/>
                    <a:pt x="15" y="49"/>
                    <a:pt x="14" y="48"/>
                  </a:cubicBezTo>
                  <a:cubicBezTo>
                    <a:pt x="14" y="47"/>
                    <a:pt x="14" y="46"/>
                    <a:pt x="13" y="45"/>
                  </a:cubicBezTo>
                  <a:cubicBezTo>
                    <a:pt x="13" y="44"/>
                    <a:pt x="11" y="44"/>
                    <a:pt x="11" y="43"/>
                  </a:cubicBezTo>
                  <a:cubicBezTo>
                    <a:pt x="9" y="42"/>
                    <a:pt x="8" y="42"/>
                    <a:pt x="7" y="41"/>
                  </a:cubicBezTo>
                  <a:cubicBezTo>
                    <a:pt x="7" y="41"/>
                    <a:pt x="6" y="40"/>
                    <a:pt x="5" y="40"/>
                  </a:cubicBezTo>
                  <a:cubicBezTo>
                    <a:pt x="5" y="39"/>
                    <a:pt x="5" y="39"/>
                    <a:pt x="5" y="38"/>
                  </a:cubicBezTo>
                  <a:cubicBezTo>
                    <a:pt x="5" y="38"/>
                    <a:pt x="5" y="37"/>
                    <a:pt x="5" y="37"/>
                  </a:cubicBezTo>
                  <a:cubicBezTo>
                    <a:pt x="5" y="36"/>
                    <a:pt x="5" y="35"/>
                    <a:pt x="5" y="34"/>
                  </a:cubicBezTo>
                  <a:cubicBezTo>
                    <a:pt x="5" y="34"/>
                    <a:pt x="7" y="33"/>
                    <a:pt x="7" y="33"/>
                  </a:cubicBezTo>
                  <a:cubicBezTo>
                    <a:pt x="8" y="33"/>
                    <a:pt x="9" y="32"/>
                    <a:pt x="10" y="32"/>
                  </a:cubicBezTo>
                  <a:cubicBezTo>
                    <a:pt x="11" y="32"/>
                    <a:pt x="11" y="31"/>
                    <a:pt x="12" y="31"/>
                  </a:cubicBezTo>
                  <a:cubicBezTo>
                    <a:pt x="12" y="31"/>
                    <a:pt x="12" y="30"/>
                    <a:pt x="13" y="30"/>
                  </a:cubicBezTo>
                  <a:cubicBezTo>
                    <a:pt x="13" y="29"/>
                    <a:pt x="12" y="28"/>
                    <a:pt x="12" y="27"/>
                  </a:cubicBezTo>
                  <a:cubicBezTo>
                    <a:pt x="12" y="27"/>
                    <a:pt x="12" y="26"/>
                    <a:pt x="12" y="26"/>
                  </a:cubicBezTo>
                  <a:cubicBezTo>
                    <a:pt x="13" y="25"/>
                    <a:pt x="14" y="25"/>
                    <a:pt x="15" y="25"/>
                  </a:cubicBezTo>
                  <a:cubicBezTo>
                    <a:pt x="15" y="25"/>
                    <a:pt x="17" y="25"/>
                    <a:pt x="18" y="26"/>
                  </a:cubicBezTo>
                  <a:cubicBezTo>
                    <a:pt x="18" y="26"/>
                    <a:pt x="19" y="26"/>
                    <a:pt x="20" y="26"/>
                  </a:cubicBezTo>
                  <a:cubicBezTo>
                    <a:pt x="20" y="26"/>
                    <a:pt x="21" y="26"/>
                    <a:pt x="22" y="27"/>
                  </a:cubicBezTo>
                  <a:cubicBezTo>
                    <a:pt x="22" y="27"/>
                    <a:pt x="24" y="27"/>
                    <a:pt x="24" y="28"/>
                  </a:cubicBezTo>
                  <a:cubicBezTo>
                    <a:pt x="25" y="28"/>
                    <a:pt x="26" y="28"/>
                    <a:pt x="27" y="28"/>
                  </a:cubicBezTo>
                  <a:cubicBezTo>
                    <a:pt x="27" y="28"/>
                    <a:pt x="28" y="28"/>
                    <a:pt x="28" y="28"/>
                  </a:cubicBezTo>
                  <a:cubicBezTo>
                    <a:pt x="29" y="28"/>
                    <a:pt x="30" y="27"/>
                    <a:pt x="31" y="27"/>
                  </a:cubicBezTo>
                  <a:cubicBezTo>
                    <a:pt x="31" y="26"/>
                    <a:pt x="32" y="25"/>
                    <a:pt x="32" y="25"/>
                  </a:cubicBezTo>
                  <a:cubicBezTo>
                    <a:pt x="33" y="24"/>
                    <a:pt x="33" y="23"/>
                    <a:pt x="33" y="22"/>
                  </a:cubicBezTo>
                  <a:cubicBezTo>
                    <a:pt x="33" y="21"/>
                    <a:pt x="33" y="20"/>
                    <a:pt x="33" y="20"/>
                  </a:cubicBezTo>
                  <a:cubicBezTo>
                    <a:pt x="33" y="19"/>
                    <a:pt x="32" y="18"/>
                    <a:pt x="32" y="17"/>
                  </a:cubicBezTo>
                  <a:cubicBezTo>
                    <a:pt x="32" y="16"/>
                    <a:pt x="32" y="15"/>
                    <a:pt x="33" y="14"/>
                  </a:cubicBezTo>
                  <a:cubicBezTo>
                    <a:pt x="33" y="14"/>
                    <a:pt x="33" y="12"/>
                    <a:pt x="33" y="12"/>
                  </a:cubicBezTo>
                  <a:cubicBezTo>
                    <a:pt x="32" y="11"/>
                    <a:pt x="32" y="11"/>
                    <a:pt x="32" y="10"/>
                  </a:cubicBezTo>
                  <a:cubicBezTo>
                    <a:pt x="32" y="10"/>
                    <a:pt x="31" y="9"/>
                    <a:pt x="31" y="8"/>
                  </a:cubicBezTo>
                  <a:cubicBezTo>
                    <a:pt x="31" y="8"/>
                    <a:pt x="32" y="7"/>
                    <a:pt x="32" y="7"/>
                  </a:cubicBezTo>
                  <a:cubicBezTo>
                    <a:pt x="32" y="6"/>
                    <a:pt x="33" y="6"/>
                    <a:pt x="34" y="6"/>
                  </a:cubicBezTo>
                  <a:cubicBezTo>
                    <a:pt x="34" y="6"/>
                    <a:pt x="35" y="6"/>
                    <a:pt x="35" y="6"/>
                  </a:cubicBezTo>
                  <a:cubicBezTo>
                    <a:pt x="35" y="6"/>
                    <a:pt x="36" y="6"/>
                    <a:pt x="37" y="6"/>
                  </a:cubicBezTo>
                  <a:cubicBezTo>
                    <a:pt x="37" y="6"/>
                    <a:pt x="38" y="7"/>
                    <a:pt x="39" y="6"/>
                  </a:cubicBezTo>
                  <a:cubicBezTo>
                    <a:pt x="39" y="6"/>
                    <a:pt x="39" y="5"/>
                    <a:pt x="39" y="4"/>
                  </a:cubicBezTo>
                  <a:cubicBezTo>
                    <a:pt x="39" y="4"/>
                    <a:pt x="40" y="4"/>
                    <a:pt x="41" y="3"/>
                  </a:cubicBezTo>
                  <a:cubicBezTo>
                    <a:pt x="41" y="3"/>
                    <a:pt x="41" y="2"/>
                    <a:pt x="41" y="2"/>
                  </a:cubicBezTo>
                  <a:cubicBezTo>
                    <a:pt x="42" y="1"/>
                    <a:pt x="42" y="1"/>
                    <a:pt x="43" y="1"/>
                  </a:cubicBezTo>
                  <a:cubicBezTo>
                    <a:pt x="44" y="0"/>
                    <a:pt x="44" y="1"/>
                    <a:pt x="45" y="1"/>
                  </a:cubicBezTo>
                  <a:cubicBezTo>
                    <a:pt x="45" y="1"/>
                    <a:pt x="46" y="2"/>
                    <a:pt x="46" y="2"/>
                  </a:cubicBezTo>
                  <a:cubicBezTo>
                    <a:pt x="46" y="2"/>
                    <a:pt x="47" y="2"/>
                    <a:pt x="47" y="2"/>
                  </a:cubicBezTo>
                  <a:cubicBezTo>
                    <a:pt x="48" y="2"/>
                    <a:pt x="50" y="2"/>
                    <a:pt x="50" y="2"/>
                  </a:cubicBezTo>
                  <a:cubicBezTo>
                    <a:pt x="51" y="2"/>
                    <a:pt x="53" y="3"/>
                    <a:pt x="54" y="3"/>
                  </a:cubicBezTo>
                  <a:cubicBezTo>
                    <a:pt x="55" y="3"/>
                    <a:pt x="58" y="4"/>
                    <a:pt x="58" y="5"/>
                  </a:cubicBezTo>
                  <a:cubicBezTo>
                    <a:pt x="59" y="5"/>
                    <a:pt x="59" y="6"/>
                    <a:pt x="59" y="7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60" y="10"/>
                    <a:pt x="60" y="10"/>
                    <a:pt x="61" y="11"/>
                  </a:cubicBezTo>
                  <a:cubicBezTo>
                    <a:pt x="61" y="11"/>
                    <a:pt x="61" y="12"/>
                    <a:pt x="61" y="12"/>
                  </a:cubicBezTo>
                  <a:cubicBezTo>
                    <a:pt x="61" y="13"/>
                    <a:pt x="61" y="13"/>
                    <a:pt x="62" y="14"/>
                  </a:cubicBezTo>
                  <a:cubicBezTo>
                    <a:pt x="62" y="14"/>
                    <a:pt x="63" y="16"/>
                    <a:pt x="63" y="16"/>
                  </a:cubicBezTo>
                  <a:cubicBezTo>
                    <a:pt x="64" y="16"/>
                    <a:pt x="64" y="16"/>
                    <a:pt x="65" y="16"/>
                  </a:cubicBezTo>
                  <a:cubicBezTo>
                    <a:pt x="65" y="16"/>
                    <a:pt x="66" y="17"/>
                    <a:pt x="66" y="18"/>
                  </a:cubicBezTo>
                  <a:cubicBezTo>
                    <a:pt x="67" y="18"/>
                    <a:pt x="66" y="19"/>
                    <a:pt x="66" y="20"/>
                  </a:cubicBezTo>
                  <a:cubicBezTo>
                    <a:pt x="66" y="20"/>
                    <a:pt x="67" y="21"/>
                    <a:pt x="67" y="21"/>
                  </a:cubicBezTo>
                  <a:cubicBezTo>
                    <a:pt x="67" y="22"/>
                    <a:pt x="67" y="23"/>
                    <a:pt x="66" y="24"/>
                  </a:cubicBezTo>
                  <a:cubicBezTo>
                    <a:pt x="66" y="24"/>
                    <a:pt x="65" y="24"/>
                    <a:pt x="65" y="23"/>
                  </a:cubicBezTo>
                  <a:cubicBezTo>
                    <a:pt x="64" y="23"/>
                    <a:pt x="64" y="22"/>
                    <a:pt x="63" y="21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1" y="20"/>
                    <a:pt x="61" y="19"/>
                    <a:pt x="60" y="19"/>
                  </a:cubicBezTo>
                  <a:cubicBezTo>
                    <a:pt x="60" y="18"/>
                    <a:pt x="59" y="17"/>
                    <a:pt x="59" y="17"/>
                  </a:cubicBezTo>
                  <a:cubicBezTo>
                    <a:pt x="59" y="16"/>
                    <a:pt x="59" y="15"/>
                    <a:pt x="58" y="15"/>
                  </a:cubicBezTo>
                  <a:cubicBezTo>
                    <a:pt x="58" y="14"/>
                    <a:pt x="55" y="14"/>
                    <a:pt x="55" y="14"/>
                  </a:cubicBezTo>
                  <a:cubicBezTo>
                    <a:pt x="55" y="15"/>
                    <a:pt x="55" y="16"/>
                    <a:pt x="55" y="16"/>
                  </a:cubicBezTo>
                  <a:cubicBezTo>
                    <a:pt x="55" y="17"/>
                    <a:pt x="55" y="18"/>
                    <a:pt x="56" y="18"/>
                  </a:cubicBezTo>
                  <a:cubicBezTo>
                    <a:pt x="57" y="18"/>
                    <a:pt x="58" y="19"/>
                    <a:pt x="58" y="19"/>
                  </a:cubicBezTo>
                  <a:cubicBezTo>
                    <a:pt x="59" y="20"/>
                    <a:pt x="59" y="21"/>
                    <a:pt x="58" y="21"/>
                  </a:cubicBezTo>
                  <a:cubicBezTo>
                    <a:pt x="58" y="22"/>
                    <a:pt x="57" y="21"/>
                    <a:pt x="57" y="22"/>
                  </a:cubicBezTo>
                  <a:cubicBezTo>
                    <a:pt x="57" y="22"/>
                    <a:pt x="56" y="23"/>
                    <a:pt x="56" y="23"/>
                  </a:cubicBezTo>
                  <a:cubicBezTo>
                    <a:pt x="56" y="24"/>
                    <a:pt x="57" y="25"/>
                    <a:pt x="57" y="25"/>
                  </a:cubicBezTo>
                  <a:cubicBezTo>
                    <a:pt x="57" y="25"/>
                    <a:pt x="56" y="26"/>
                    <a:pt x="55" y="26"/>
                  </a:cubicBezTo>
                  <a:cubicBezTo>
                    <a:pt x="55" y="26"/>
                    <a:pt x="54" y="25"/>
                    <a:pt x="54" y="25"/>
                  </a:cubicBezTo>
                  <a:cubicBezTo>
                    <a:pt x="54" y="25"/>
                    <a:pt x="53" y="25"/>
                    <a:pt x="53" y="25"/>
                  </a:cubicBezTo>
                  <a:cubicBezTo>
                    <a:pt x="53" y="25"/>
                    <a:pt x="52" y="25"/>
                    <a:pt x="52" y="25"/>
                  </a:cubicBezTo>
                  <a:cubicBezTo>
                    <a:pt x="52" y="26"/>
                    <a:pt x="53" y="27"/>
                    <a:pt x="53" y="27"/>
                  </a:cubicBezTo>
                  <a:cubicBezTo>
                    <a:pt x="53" y="27"/>
                    <a:pt x="54" y="27"/>
                    <a:pt x="54" y="28"/>
                  </a:cubicBezTo>
                  <a:cubicBezTo>
                    <a:pt x="55" y="28"/>
                    <a:pt x="55" y="28"/>
                    <a:pt x="56" y="28"/>
                  </a:cubicBezTo>
                  <a:cubicBezTo>
                    <a:pt x="57" y="29"/>
                    <a:pt x="58" y="30"/>
                    <a:pt x="58" y="30"/>
                  </a:cubicBezTo>
                  <a:cubicBezTo>
                    <a:pt x="59" y="30"/>
                    <a:pt x="59" y="32"/>
                    <a:pt x="60" y="32"/>
                  </a:cubicBezTo>
                  <a:cubicBezTo>
                    <a:pt x="60" y="33"/>
                    <a:pt x="61" y="35"/>
                    <a:pt x="63" y="36"/>
                  </a:cubicBezTo>
                  <a:cubicBezTo>
                    <a:pt x="63" y="37"/>
                    <a:pt x="64" y="37"/>
                    <a:pt x="65" y="38"/>
                  </a:cubicBezTo>
                  <a:cubicBezTo>
                    <a:pt x="65" y="38"/>
                    <a:pt x="65" y="39"/>
                    <a:pt x="65" y="40"/>
                  </a:cubicBezTo>
                  <a:cubicBezTo>
                    <a:pt x="65" y="40"/>
                    <a:pt x="65" y="41"/>
                    <a:pt x="64" y="41"/>
                  </a:cubicBezTo>
                  <a:cubicBezTo>
                    <a:pt x="64" y="42"/>
                    <a:pt x="62" y="41"/>
                    <a:pt x="61" y="41"/>
                  </a:cubicBezTo>
                  <a:cubicBezTo>
                    <a:pt x="61" y="41"/>
                    <a:pt x="61" y="42"/>
                    <a:pt x="60" y="43"/>
                  </a:cubicBezTo>
                  <a:cubicBezTo>
                    <a:pt x="60" y="44"/>
                    <a:pt x="61" y="45"/>
                    <a:pt x="61" y="46"/>
                  </a:cubicBezTo>
                  <a:cubicBezTo>
                    <a:pt x="61" y="46"/>
                    <a:pt x="60" y="47"/>
                    <a:pt x="59" y="48"/>
                  </a:cubicBezTo>
                  <a:cubicBezTo>
                    <a:pt x="59" y="48"/>
                    <a:pt x="57" y="48"/>
                    <a:pt x="57" y="48"/>
                  </a:cubicBezTo>
                  <a:cubicBezTo>
                    <a:pt x="56" y="49"/>
                    <a:pt x="55" y="50"/>
                    <a:pt x="55" y="50"/>
                  </a:cubicBezTo>
                  <a:cubicBezTo>
                    <a:pt x="55" y="51"/>
                    <a:pt x="56" y="52"/>
                    <a:pt x="57" y="52"/>
                  </a:cubicBezTo>
                  <a:cubicBezTo>
                    <a:pt x="57" y="52"/>
                    <a:pt x="58" y="52"/>
                    <a:pt x="59" y="52"/>
                  </a:cubicBezTo>
                  <a:cubicBezTo>
                    <a:pt x="60" y="52"/>
                    <a:pt x="62" y="53"/>
                    <a:pt x="63" y="54"/>
                  </a:cubicBezTo>
                  <a:cubicBezTo>
                    <a:pt x="64" y="54"/>
                    <a:pt x="65" y="56"/>
                    <a:pt x="65" y="57"/>
                  </a:cubicBezTo>
                  <a:cubicBezTo>
                    <a:pt x="66" y="57"/>
                    <a:pt x="65" y="60"/>
                    <a:pt x="65" y="60"/>
                  </a:cubicBezTo>
                  <a:cubicBezTo>
                    <a:pt x="65" y="61"/>
                    <a:pt x="64" y="62"/>
                    <a:pt x="63" y="63"/>
                  </a:cubicBezTo>
                  <a:cubicBezTo>
                    <a:pt x="63" y="63"/>
                    <a:pt x="63" y="64"/>
                    <a:pt x="63" y="64"/>
                  </a:cubicBezTo>
                  <a:cubicBezTo>
                    <a:pt x="63" y="65"/>
                    <a:pt x="62" y="66"/>
                    <a:pt x="62" y="66"/>
                  </a:cubicBezTo>
                  <a:cubicBezTo>
                    <a:pt x="61" y="67"/>
                    <a:pt x="60" y="67"/>
                    <a:pt x="60" y="68"/>
                  </a:cubicBezTo>
                  <a:cubicBezTo>
                    <a:pt x="59" y="68"/>
                    <a:pt x="58" y="68"/>
                    <a:pt x="58" y="68"/>
                  </a:cubicBezTo>
                  <a:cubicBezTo>
                    <a:pt x="58" y="69"/>
                    <a:pt x="58" y="70"/>
                    <a:pt x="58" y="71"/>
                  </a:cubicBezTo>
                  <a:cubicBezTo>
                    <a:pt x="58" y="72"/>
                    <a:pt x="58" y="74"/>
                    <a:pt x="58" y="75"/>
                  </a:cubicBezTo>
                  <a:cubicBezTo>
                    <a:pt x="57" y="75"/>
                    <a:pt x="56" y="76"/>
                    <a:pt x="55" y="77"/>
                  </a:cubicBezTo>
                  <a:cubicBezTo>
                    <a:pt x="55" y="78"/>
                    <a:pt x="55" y="81"/>
                    <a:pt x="54" y="82"/>
                  </a:cubicBezTo>
                  <a:cubicBezTo>
                    <a:pt x="54" y="82"/>
                    <a:pt x="53" y="84"/>
                    <a:pt x="53" y="85"/>
                  </a:cubicBezTo>
                  <a:cubicBezTo>
                    <a:pt x="53" y="85"/>
                    <a:pt x="54" y="87"/>
                    <a:pt x="54" y="87"/>
                  </a:cubicBezTo>
                  <a:cubicBezTo>
                    <a:pt x="55" y="88"/>
                    <a:pt x="56" y="88"/>
                    <a:pt x="57" y="89"/>
                  </a:cubicBezTo>
                  <a:cubicBezTo>
                    <a:pt x="57" y="89"/>
                    <a:pt x="58" y="91"/>
                    <a:pt x="58" y="91"/>
                  </a:cubicBezTo>
                  <a:cubicBezTo>
                    <a:pt x="58" y="92"/>
                    <a:pt x="59" y="94"/>
                    <a:pt x="59" y="94"/>
                  </a:cubicBezTo>
                  <a:cubicBezTo>
                    <a:pt x="59" y="95"/>
                    <a:pt x="58" y="96"/>
                    <a:pt x="58" y="97"/>
                  </a:cubicBezTo>
                  <a:cubicBezTo>
                    <a:pt x="57" y="97"/>
                    <a:pt x="56" y="97"/>
                    <a:pt x="55" y="97"/>
                  </a:cubicBezTo>
                  <a:cubicBezTo>
                    <a:pt x="55" y="98"/>
                    <a:pt x="53" y="99"/>
                    <a:pt x="53" y="100"/>
                  </a:cubicBezTo>
                  <a:cubicBezTo>
                    <a:pt x="53" y="101"/>
                    <a:pt x="53" y="103"/>
                    <a:pt x="53" y="103"/>
                  </a:cubicBezTo>
                  <a:cubicBezTo>
                    <a:pt x="54" y="104"/>
                    <a:pt x="54" y="105"/>
                    <a:pt x="54" y="106"/>
                  </a:cubicBezTo>
                  <a:cubicBezTo>
                    <a:pt x="54" y="107"/>
                    <a:pt x="53" y="108"/>
                    <a:pt x="53" y="109"/>
                  </a:cubicBezTo>
                  <a:cubicBezTo>
                    <a:pt x="53" y="109"/>
                    <a:pt x="53" y="111"/>
                    <a:pt x="53" y="111"/>
                  </a:cubicBezTo>
                  <a:cubicBezTo>
                    <a:pt x="53" y="112"/>
                    <a:pt x="53" y="115"/>
                    <a:pt x="53" y="116"/>
                  </a:cubicBezTo>
                  <a:cubicBezTo>
                    <a:pt x="53" y="117"/>
                    <a:pt x="53" y="119"/>
                    <a:pt x="53" y="120"/>
                  </a:cubicBezTo>
                  <a:cubicBezTo>
                    <a:pt x="52" y="121"/>
                    <a:pt x="51" y="122"/>
                    <a:pt x="51" y="122"/>
                  </a:cubicBezTo>
                  <a:cubicBezTo>
                    <a:pt x="51" y="123"/>
                    <a:pt x="50" y="125"/>
                    <a:pt x="50" y="126"/>
                  </a:cubicBezTo>
                  <a:cubicBezTo>
                    <a:pt x="49" y="126"/>
                    <a:pt x="49" y="129"/>
                    <a:pt x="48" y="129"/>
                  </a:cubicBezTo>
                  <a:cubicBezTo>
                    <a:pt x="48" y="130"/>
                    <a:pt x="48" y="131"/>
                    <a:pt x="47" y="131"/>
                  </a:cubicBezTo>
                  <a:cubicBezTo>
                    <a:pt x="47" y="131"/>
                    <a:pt x="45" y="132"/>
                    <a:pt x="45" y="133"/>
                  </a:cubicBezTo>
                  <a:cubicBezTo>
                    <a:pt x="44" y="133"/>
                    <a:pt x="42" y="136"/>
                    <a:pt x="42" y="137"/>
                  </a:cubicBezTo>
                  <a:cubicBezTo>
                    <a:pt x="42" y="138"/>
                    <a:pt x="42" y="140"/>
                    <a:pt x="42" y="141"/>
                  </a:cubicBezTo>
                  <a:cubicBezTo>
                    <a:pt x="42" y="141"/>
                    <a:pt x="41" y="143"/>
                    <a:pt x="41" y="144"/>
                  </a:cubicBezTo>
                  <a:cubicBezTo>
                    <a:pt x="41" y="145"/>
                    <a:pt x="39" y="146"/>
                    <a:pt x="39" y="147"/>
                  </a:cubicBezTo>
                  <a:cubicBezTo>
                    <a:pt x="38" y="148"/>
                    <a:pt x="37" y="151"/>
                    <a:pt x="37" y="152"/>
                  </a:cubicBezTo>
                  <a:cubicBezTo>
                    <a:pt x="36" y="153"/>
                    <a:pt x="35" y="155"/>
                    <a:pt x="35" y="156"/>
                  </a:cubicBezTo>
                  <a:cubicBezTo>
                    <a:pt x="35" y="157"/>
                    <a:pt x="35" y="159"/>
                    <a:pt x="35" y="159"/>
                  </a:cubicBezTo>
                  <a:cubicBezTo>
                    <a:pt x="35" y="159"/>
                    <a:pt x="35" y="159"/>
                    <a:pt x="35" y="159"/>
                  </a:cubicBezTo>
                  <a:cubicBezTo>
                    <a:pt x="34" y="159"/>
                    <a:pt x="34" y="159"/>
                    <a:pt x="34" y="159"/>
                  </a:cubicBezTo>
                  <a:cubicBezTo>
                    <a:pt x="33" y="159"/>
                    <a:pt x="33" y="159"/>
                    <a:pt x="32" y="159"/>
                  </a:cubicBezTo>
                  <a:cubicBezTo>
                    <a:pt x="32" y="159"/>
                    <a:pt x="31" y="160"/>
                    <a:pt x="29" y="160"/>
                  </a:cubicBezTo>
                  <a:cubicBezTo>
                    <a:pt x="29" y="160"/>
                    <a:pt x="27" y="160"/>
                    <a:pt x="27" y="160"/>
                  </a:cubicBezTo>
                  <a:cubicBezTo>
                    <a:pt x="26" y="160"/>
                    <a:pt x="25" y="159"/>
                    <a:pt x="24" y="159"/>
                  </a:cubicBezTo>
                  <a:cubicBezTo>
                    <a:pt x="24" y="159"/>
                    <a:pt x="22" y="159"/>
                    <a:pt x="21" y="158"/>
                  </a:cubicBezTo>
                  <a:cubicBezTo>
                    <a:pt x="21" y="157"/>
                    <a:pt x="21" y="157"/>
                    <a:pt x="21" y="157"/>
                  </a:cubicBezTo>
                  <a:cubicBezTo>
                    <a:pt x="20" y="157"/>
                    <a:pt x="21" y="155"/>
                    <a:pt x="20" y="154"/>
                  </a:cubicBezTo>
                  <a:cubicBezTo>
                    <a:pt x="20" y="154"/>
                    <a:pt x="19" y="153"/>
                    <a:pt x="19" y="152"/>
                  </a:cubicBezTo>
                  <a:cubicBezTo>
                    <a:pt x="18" y="152"/>
                    <a:pt x="18" y="151"/>
                    <a:pt x="17" y="151"/>
                  </a:cubicBezTo>
                  <a:cubicBezTo>
                    <a:pt x="16" y="151"/>
                    <a:pt x="16" y="150"/>
                    <a:pt x="16" y="149"/>
                  </a:cubicBezTo>
                  <a:cubicBezTo>
                    <a:pt x="15" y="148"/>
                    <a:pt x="14" y="147"/>
                    <a:pt x="13" y="147"/>
                  </a:cubicBezTo>
                  <a:cubicBezTo>
                    <a:pt x="13" y="147"/>
                    <a:pt x="12" y="146"/>
                    <a:pt x="11" y="146"/>
                  </a:cubicBezTo>
                  <a:cubicBezTo>
                    <a:pt x="11" y="146"/>
                    <a:pt x="11" y="145"/>
                    <a:pt x="10" y="144"/>
                  </a:cubicBezTo>
                  <a:cubicBezTo>
                    <a:pt x="9" y="144"/>
                    <a:pt x="8" y="145"/>
                    <a:pt x="7" y="145"/>
                  </a:cubicBezTo>
                  <a:cubicBezTo>
                    <a:pt x="6" y="145"/>
                    <a:pt x="5" y="145"/>
                    <a:pt x="4" y="146"/>
                  </a:cubicBezTo>
                  <a:cubicBezTo>
                    <a:pt x="3" y="146"/>
                    <a:pt x="1" y="145"/>
                    <a:pt x="0" y="145"/>
                  </a:cubicBezTo>
                  <a:cubicBezTo>
                    <a:pt x="0" y="145"/>
                    <a:pt x="0" y="145"/>
                    <a:pt x="0" y="145"/>
                  </a:cubicBezTo>
                  <a:cubicBezTo>
                    <a:pt x="0" y="145"/>
                    <a:pt x="0" y="144"/>
                    <a:pt x="0" y="144"/>
                  </a:cubicBezTo>
                  <a:cubicBezTo>
                    <a:pt x="0" y="143"/>
                    <a:pt x="1" y="142"/>
                    <a:pt x="1" y="141"/>
                  </a:cubicBezTo>
                  <a:cubicBezTo>
                    <a:pt x="1" y="140"/>
                    <a:pt x="1" y="139"/>
                    <a:pt x="1" y="139"/>
                  </a:cubicBezTo>
                  <a:cubicBezTo>
                    <a:pt x="1" y="138"/>
                    <a:pt x="1" y="137"/>
                    <a:pt x="2" y="137"/>
                  </a:cubicBezTo>
                  <a:cubicBezTo>
                    <a:pt x="2" y="136"/>
                    <a:pt x="2" y="135"/>
                    <a:pt x="2" y="134"/>
                  </a:cubicBezTo>
                  <a:cubicBezTo>
                    <a:pt x="2" y="133"/>
                    <a:pt x="3" y="132"/>
                    <a:pt x="3" y="131"/>
                  </a:cubicBezTo>
                  <a:cubicBezTo>
                    <a:pt x="3" y="130"/>
                    <a:pt x="3" y="129"/>
                    <a:pt x="3" y="129"/>
                  </a:cubicBezTo>
                  <a:cubicBezTo>
                    <a:pt x="3" y="128"/>
                    <a:pt x="2" y="127"/>
                    <a:pt x="2" y="127"/>
                  </a:cubicBezTo>
                  <a:cubicBezTo>
                    <a:pt x="2" y="127"/>
                    <a:pt x="2" y="126"/>
                    <a:pt x="2" y="125"/>
                  </a:cubicBezTo>
                  <a:cubicBezTo>
                    <a:pt x="2" y="125"/>
                    <a:pt x="2" y="124"/>
                    <a:pt x="2" y="123"/>
                  </a:cubicBezTo>
                  <a:cubicBezTo>
                    <a:pt x="2" y="123"/>
                    <a:pt x="1" y="122"/>
                    <a:pt x="1" y="122"/>
                  </a:cubicBezTo>
                  <a:cubicBezTo>
                    <a:pt x="1" y="120"/>
                    <a:pt x="1" y="120"/>
                    <a:pt x="1" y="120"/>
                  </a:cubicBezTo>
                  <a:cubicBezTo>
                    <a:pt x="2" y="119"/>
                    <a:pt x="3" y="119"/>
                    <a:pt x="3" y="118"/>
                  </a:cubicBezTo>
                  <a:cubicBezTo>
                    <a:pt x="5" y="118"/>
                    <a:pt x="6" y="117"/>
                    <a:pt x="7" y="117"/>
                  </a:cubicBezTo>
                  <a:cubicBezTo>
                    <a:pt x="8" y="117"/>
                    <a:pt x="9" y="117"/>
                    <a:pt x="9" y="116"/>
                  </a:cubicBezTo>
                  <a:cubicBezTo>
                    <a:pt x="9" y="116"/>
                    <a:pt x="10" y="115"/>
                    <a:pt x="10" y="114"/>
                  </a:cubicBezTo>
                  <a:cubicBezTo>
                    <a:pt x="10" y="113"/>
                    <a:pt x="10" y="112"/>
                    <a:pt x="9" y="112"/>
                  </a:cubicBezTo>
                  <a:cubicBezTo>
                    <a:pt x="9" y="112"/>
                    <a:pt x="8" y="111"/>
                    <a:pt x="8" y="111"/>
                  </a:cubicBezTo>
                  <a:cubicBezTo>
                    <a:pt x="7" y="110"/>
                    <a:pt x="8" y="109"/>
                    <a:pt x="8" y="109"/>
                  </a:cubicBezTo>
                  <a:cubicBezTo>
                    <a:pt x="8" y="108"/>
                    <a:pt x="9" y="107"/>
                    <a:pt x="9" y="107"/>
                  </a:cubicBezTo>
                  <a:cubicBezTo>
                    <a:pt x="10" y="106"/>
                    <a:pt x="12" y="106"/>
                    <a:pt x="12" y="106"/>
                  </a:cubicBezTo>
                  <a:cubicBezTo>
                    <a:pt x="13" y="106"/>
                    <a:pt x="15" y="106"/>
                    <a:pt x="15" y="106"/>
                  </a:cubicBezTo>
                  <a:cubicBezTo>
                    <a:pt x="16" y="107"/>
                    <a:pt x="19" y="108"/>
                    <a:pt x="20" y="108"/>
                  </a:cubicBezTo>
                  <a:cubicBezTo>
                    <a:pt x="20" y="107"/>
                    <a:pt x="22" y="107"/>
                    <a:pt x="22" y="106"/>
                  </a:cubicBezTo>
                  <a:cubicBezTo>
                    <a:pt x="23" y="105"/>
                    <a:pt x="24" y="104"/>
                    <a:pt x="24" y="103"/>
                  </a:cubicBezTo>
                  <a:cubicBezTo>
                    <a:pt x="24" y="103"/>
                    <a:pt x="23" y="101"/>
                    <a:pt x="22" y="100"/>
                  </a:cubicBezTo>
                  <a:cubicBezTo>
                    <a:pt x="22" y="99"/>
                    <a:pt x="21" y="98"/>
                    <a:pt x="21" y="97"/>
                  </a:cubicBezTo>
                  <a:cubicBezTo>
                    <a:pt x="20" y="96"/>
                    <a:pt x="19" y="94"/>
                    <a:pt x="18" y="93"/>
                  </a:cubicBezTo>
                  <a:cubicBezTo>
                    <a:pt x="18" y="91"/>
                    <a:pt x="15" y="89"/>
                    <a:pt x="14" y="88"/>
                  </a:cubicBezTo>
                  <a:cubicBezTo>
                    <a:pt x="13" y="87"/>
                    <a:pt x="12" y="87"/>
                    <a:pt x="12" y="87"/>
                  </a:cubicBezTo>
                  <a:cubicBezTo>
                    <a:pt x="11" y="86"/>
                    <a:pt x="9" y="85"/>
                    <a:pt x="9" y="84"/>
                  </a:cubicBezTo>
                  <a:cubicBezTo>
                    <a:pt x="9" y="83"/>
                    <a:pt x="9" y="82"/>
                    <a:pt x="9" y="82"/>
                  </a:cubicBezTo>
                  <a:cubicBezTo>
                    <a:pt x="9" y="81"/>
                    <a:pt x="9" y="81"/>
                    <a:pt x="9" y="8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2"/>
            <p:cNvSpPr>
              <a:spLocks/>
            </p:cNvSpPr>
            <p:nvPr/>
          </p:nvSpPr>
          <p:spPr bwMode="auto">
            <a:xfrm>
              <a:off x="5393" y="3295"/>
              <a:ext cx="209" cy="497"/>
            </a:xfrm>
            <a:custGeom>
              <a:avLst/>
              <a:gdLst>
                <a:gd name="T0" fmla="*/ 6 w 67"/>
                <a:gd name="T1" fmla="*/ 75 h 160"/>
                <a:gd name="T2" fmla="*/ 9 w 67"/>
                <a:gd name="T3" fmla="*/ 68 h 160"/>
                <a:gd name="T4" fmla="*/ 12 w 67"/>
                <a:gd name="T5" fmla="*/ 60 h 160"/>
                <a:gd name="T6" fmla="*/ 14 w 67"/>
                <a:gd name="T7" fmla="*/ 53 h 160"/>
                <a:gd name="T8" fmla="*/ 11 w 67"/>
                <a:gd name="T9" fmla="*/ 43 h 160"/>
                <a:gd name="T10" fmla="*/ 5 w 67"/>
                <a:gd name="T11" fmla="*/ 37 h 160"/>
                <a:gd name="T12" fmla="*/ 12 w 67"/>
                <a:gd name="T13" fmla="*/ 31 h 160"/>
                <a:gd name="T14" fmla="*/ 15 w 67"/>
                <a:gd name="T15" fmla="*/ 25 h 160"/>
                <a:gd name="T16" fmla="*/ 24 w 67"/>
                <a:gd name="T17" fmla="*/ 28 h 160"/>
                <a:gd name="T18" fmla="*/ 32 w 67"/>
                <a:gd name="T19" fmla="*/ 25 h 160"/>
                <a:gd name="T20" fmla="*/ 33 w 67"/>
                <a:gd name="T21" fmla="*/ 14 h 160"/>
                <a:gd name="T22" fmla="*/ 32 w 67"/>
                <a:gd name="T23" fmla="*/ 7 h 160"/>
                <a:gd name="T24" fmla="*/ 39 w 67"/>
                <a:gd name="T25" fmla="*/ 6 h 160"/>
                <a:gd name="T26" fmla="*/ 43 w 67"/>
                <a:gd name="T27" fmla="*/ 1 h 160"/>
                <a:gd name="T28" fmla="*/ 50 w 67"/>
                <a:gd name="T29" fmla="*/ 2 h 160"/>
                <a:gd name="T30" fmla="*/ 59 w 67"/>
                <a:gd name="T31" fmla="*/ 9 h 160"/>
                <a:gd name="T32" fmla="*/ 63 w 67"/>
                <a:gd name="T33" fmla="*/ 16 h 160"/>
                <a:gd name="T34" fmla="*/ 67 w 67"/>
                <a:gd name="T35" fmla="*/ 21 h 160"/>
                <a:gd name="T36" fmla="*/ 62 w 67"/>
                <a:gd name="T37" fmla="*/ 21 h 160"/>
                <a:gd name="T38" fmla="*/ 55 w 67"/>
                <a:gd name="T39" fmla="*/ 14 h 160"/>
                <a:gd name="T40" fmla="*/ 58 w 67"/>
                <a:gd name="T41" fmla="*/ 21 h 160"/>
                <a:gd name="T42" fmla="*/ 55 w 67"/>
                <a:gd name="T43" fmla="*/ 26 h 160"/>
                <a:gd name="T44" fmla="*/ 53 w 67"/>
                <a:gd name="T45" fmla="*/ 27 h 160"/>
                <a:gd name="T46" fmla="*/ 60 w 67"/>
                <a:gd name="T47" fmla="*/ 32 h 160"/>
                <a:gd name="T48" fmla="*/ 64 w 67"/>
                <a:gd name="T49" fmla="*/ 41 h 160"/>
                <a:gd name="T50" fmla="*/ 59 w 67"/>
                <a:gd name="T51" fmla="*/ 48 h 160"/>
                <a:gd name="T52" fmla="*/ 59 w 67"/>
                <a:gd name="T53" fmla="*/ 52 h 160"/>
                <a:gd name="T54" fmla="*/ 63 w 67"/>
                <a:gd name="T55" fmla="*/ 63 h 160"/>
                <a:gd name="T56" fmla="*/ 58 w 67"/>
                <a:gd name="T57" fmla="*/ 68 h 160"/>
                <a:gd name="T58" fmla="*/ 54 w 67"/>
                <a:gd name="T59" fmla="*/ 82 h 160"/>
                <a:gd name="T60" fmla="*/ 58 w 67"/>
                <a:gd name="T61" fmla="*/ 91 h 160"/>
                <a:gd name="T62" fmla="*/ 53 w 67"/>
                <a:gd name="T63" fmla="*/ 100 h 160"/>
                <a:gd name="T64" fmla="*/ 53 w 67"/>
                <a:gd name="T65" fmla="*/ 111 h 160"/>
                <a:gd name="T66" fmla="*/ 50 w 67"/>
                <a:gd name="T67" fmla="*/ 126 h 160"/>
                <a:gd name="T68" fmla="*/ 42 w 67"/>
                <a:gd name="T69" fmla="*/ 137 h 160"/>
                <a:gd name="T70" fmla="*/ 37 w 67"/>
                <a:gd name="T71" fmla="*/ 152 h 160"/>
                <a:gd name="T72" fmla="*/ 34 w 67"/>
                <a:gd name="T73" fmla="*/ 159 h 160"/>
                <a:gd name="T74" fmla="*/ 24 w 67"/>
                <a:gd name="T75" fmla="*/ 159 h 160"/>
                <a:gd name="T76" fmla="*/ 19 w 67"/>
                <a:gd name="T77" fmla="*/ 152 h 160"/>
                <a:gd name="T78" fmla="*/ 11 w 67"/>
                <a:gd name="T79" fmla="*/ 146 h 160"/>
                <a:gd name="T80" fmla="*/ 0 w 67"/>
                <a:gd name="T81" fmla="*/ 145 h 160"/>
                <a:gd name="T82" fmla="*/ 1 w 67"/>
                <a:gd name="T83" fmla="*/ 139 h 160"/>
                <a:gd name="T84" fmla="*/ 3 w 67"/>
                <a:gd name="T85" fmla="*/ 129 h 160"/>
                <a:gd name="T86" fmla="*/ 1 w 67"/>
                <a:gd name="T87" fmla="*/ 122 h 160"/>
                <a:gd name="T88" fmla="*/ 9 w 67"/>
                <a:gd name="T89" fmla="*/ 116 h 160"/>
                <a:gd name="T90" fmla="*/ 8 w 67"/>
                <a:gd name="T91" fmla="*/ 109 h 160"/>
                <a:gd name="T92" fmla="*/ 20 w 67"/>
                <a:gd name="T93" fmla="*/ 108 h 160"/>
                <a:gd name="T94" fmla="*/ 21 w 67"/>
                <a:gd name="T95" fmla="*/ 97 h 160"/>
                <a:gd name="T96" fmla="*/ 9 w 67"/>
                <a:gd name="T97" fmla="*/ 8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7" h="160">
                  <a:moveTo>
                    <a:pt x="9" y="81"/>
                  </a:moveTo>
                  <a:cubicBezTo>
                    <a:pt x="9" y="80"/>
                    <a:pt x="9" y="79"/>
                    <a:pt x="8" y="78"/>
                  </a:cubicBezTo>
                  <a:cubicBezTo>
                    <a:pt x="8" y="78"/>
                    <a:pt x="7" y="77"/>
                    <a:pt x="7" y="77"/>
                  </a:cubicBezTo>
                  <a:cubicBezTo>
                    <a:pt x="6" y="76"/>
                    <a:pt x="6" y="75"/>
                    <a:pt x="6" y="75"/>
                  </a:cubicBezTo>
                  <a:cubicBezTo>
                    <a:pt x="6" y="75"/>
                    <a:pt x="6" y="74"/>
                    <a:pt x="7" y="73"/>
                  </a:cubicBezTo>
                  <a:cubicBezTo>
                    <a:pt x="7" y="73"/>
                    <a:pt x="7" y="72"/>
                    <a:pt x="8" y="72"/>
                  </a:cubicBezTo>
                  <a:cubicBezTo>
                    <a:pt x="8" y="71"/>
                    <a:pt x="8" y="70"/>
                    <a:pt x="8" y="70"/>
                  </a:cubicBezTo>
                  <a:cubicBezTo>
                    <a:pt x="8" y="69"/>
                    <a:pt x="9" y="68"/>
                    <a:pt x="9" y="68"/>
                  </a:cubicBezTo>
                  <a:cubicBezTo>
                    <a:pt x="8" y="67"/>
                    <a:pt x="8" y="65"/>
                    <a:pt x="8" y="64"/>
                  </a:cubicBezTo>
                  <a:cubicBezTo>
                    <a:pt x="8" y="63"/>
                    <a:pt x="9" y="61"/>
                    <a:pt x="9" y="61"/>
                  </a:cubicBezTo>
                  <a:cubicBezTo>
                    <a:pt x="9" y="60"/>
                    <a:pt x="9" y="59"/>
                    <a:pt x="10" y="59"/>
                  </a:cubicBezTo>
                  <a:cubicBezTo>
                    <a:pt x="10" y="59"/>
                    <a:pt x="11" y="60"/>
                    <a:pt x="12" y="60"/>
                  </a:cubicBezTo>
                  <a:cubicBezTo>
                    <a:pt x="12" y="60"/>
                    <a:pt x="13" y="60"/>
                    <a:pt x="14" y="60"/>
                  </a:cubicBezTo>
                  <a:cubicBezTo>
                    <a:pt x="14" y="59"/>
                    <a:pt x="14" y="58"/>
                    <a:pt x="14" y="57"/>
                  </a:cubicBezTo>
                  <a:cubicBezTo>
                    <a:pt x="14" y="56"/>
                    <a:pt x="14" y="55"/>
                    <a:pt x="14" y="55"/>
                  </a:cubicBezTo>
                  <a:cubicBezTo>
                    <a:pt x="14" y="54"/>
                    <a:pt x="14" y="53"/>
                    <a:pt x="14" y="53"/>
                  </a:cubicBezTo>
                  <a:cubicBezTo>
                    <a:pt x="14" y="52"/>
                    <a:pt x="15" y="52"/>
                    <a:pt x="15" y="50"/>
                  </a:cubicBezTo>
                  <a:cubicBezTo>
                    <a:pt x="15" y="50"/>
                    <a:pt x="15" y="49"/>
                    <a:pt x="14" y="48"/>
                  </a:cubicBezTo>
                  <a:cubicBezTo>
                    <a:pt x="14" y="47"/>
                    <a:pt x="14" y="46"/>
                    <a:pt x="13" y="45"/>
                  </a:cubicBezTo>
                  <a:cubicBezTo>
                    <a:pt x="13" y="44"/>
                    <a:pt x="11" y="44"/>
                    <a:pt x="11" y="43"/>
                  </a:cubicBezTo>
                  <a:cubicBezTo>
                    <a:pt x="9" y="42"/>
                    <a:pt x="8" y="42"/>
                    <a:pt x="7" y="41"/>
                  </a:cubicBezTo>
                  <a:cubicBezTo>
                    <a:pt x="7" y="41"/>
                    <a:pt x="6" y="40"/>
                    <a:pt x="5" y="40"/>
                  </a:cubicBezTo>
                  <a:cubicBezTo>
                    <a:pt x="5" y="39"/>
                    <a:pt x="5" y="39"/>
                    <a:pt x="5" y="38"/>
                  </a:cubicBezTo>
                  <a:cubicBezTo>
                    <a:pt x="5" y="38"/>
                    <a:pt x="5" y="37"/>
                    <a:pt x="5" y="37"/>
                  </a:cubicBezTo>
                  <a:cubicBezTo>
                    <a:pt x="5" y="36"/>
                    <a:pt x="5" y="35"/>
                    <a:pt x="5" y="34"/>
                  </a:cubicBezTo>
                  <a:cubicBezTo>
                    <a:pt x="5" y="34"/>
                    <a:pt x="7" y="33"/>
                    <a:pt x="7" y="33"/>
                  </a:cubicBezTo>
                  <a:cubicBezTo>
                    <a:pt x="8" y="33"/>
                    <a:pt x="9" y="32"/>
                    <a:pt x="10" y="32"/>
                  </a:cubicBezTo>
                  <a:cubicBezTo>
                    <a:pt x="11" y="32"/>
                    <a:pt x="11" y="31"/>
                    <a:pt x="12" y="31"/>
                  </a:cubicBezTo>
                  <a:cubicBezTo>
                    <a:pt x="12" y="31"/>
                    <a:pt x="12" y="30"/>
                    <a:pt x="13" y="30"/>
                  </a:cubicBezTo>
                  <a:cubicBezTo>
                    <a:pt x="13" y="29"/>
                    <a:pt x="12" y="28"/>
                    <a:pt x="12" y="27"/>
                  </a:cubicBezTo>
                  <a:cubicBezTo>
                    <a:pt x="12" y="27"/>
                    <a:pt x="12" y="26"/>
                    <a:pt x="12" y="26"/>
                  </a:cubicBezTo>
                  <a:cubicBezTo>
                    <a:pt x="13" y="25"/>
                    <a:pt x="14" y="25"/>
                    <a:pt x="15" y="25"/>
                  </a:cubicBezTo>
                  <a:cubicBezTo>
                    <a:pt x="15" y="25"/>
                    <a:pt x="17" y="25"/>
                    <a:pt x="18" y="26"/>
                  </a:cubicBezTo>
                  <a:cubicBezTo>
                    <a:pt x="18" y="26"/>
                    <a:pt x="19" y="26"/>
                    <a:pt x="20" y="26"/>
                  </a:cubicBezTo>
                  <a:cubicBezTo>
                    <a:pt x="20" y="26"/>
                    <a:pt x="21" y="26"/>
                    <a:pt x="22" y="27"/>
                  </a:cubicBezTo>
                  <a:cubicBezTo>
                    <a:pt x="22" y="27"/>
                    <a:pt x="24" y="27"/>
                    <a:pt x="24" y="28"/>
                  </a:cubicBezTo>
                  <a:cubicBezTo>
                    <a:pt x="25" y="28"/>
                    <a:pt x="26" y="28"/>
                    <a:pt x="27" y="28"/>
                  </a:cubicBezTo>
                  <a:cubicBezTo>
                    <a:pt x="27" y="28"/>
                    <a:pt x="28" y="28"/>
                    <a:pt x="28" y="28"/>
                  </a:cubicBezTo>
                  <a:cubicBezTo>
                    <a:pt x="29" y="28"/>
                    <a:pt x="30" y="27"/>
                    <a:pt x="31" y="27"/>
                  </a:cubicBezTo>
                  <a:cubicBezTo>
                    <a:pt x="31" y="26"/>
                    <a:pt x="32" y="25"/>
                    <a:pt x="32" y="25"/>
                  </a:cubicBezTo>
                  <a:cubicBezTo>
                    <a:pt x="33" y="24"/>
                    <a:pt x="33" y="23"/>
                    <a:pt x="33" y="22"/>
                  </a:cubicBezTo>
                  <a:cubicBezTo>
                    <a:pt x="33" y="21"/>
                    <a:pt x="33" y="20"/>
                    <a:pt x="33" y="20"/>
                  </a:cubicBezTo>
                  <a:cubicBezTo>
                    <a:pt x="33" y="19"/>
                    <a:pt x="32" y="18"/>
                    <a:pt x="32" y="17"/>
                  </a:cubicBezTo>
                  <a:cubicBezTo>
                    <a:pt x="32" y="16"/>
                    <a:pt x="32" y="15"/>
                    <a:pt x="33" y="14"/>
                  </a:cubicBezTo>
                  <a:cubicBezTo>
                    <a:pt x="33" y="14"/>
                    <a:pt x="33" y="12"/>
                    <a:pt x="33" y="12"/>
                  </a:cubicBezTo>
                  <a:cubicBezTo>
                    <a:pt x="32" y="11"/>
                    <a:pt x="32" y="11"/>
                    <a:pt x="32" y="10"/>
                  </a:cubicBezTo>
                  <a:cubicBezTo>
                    <a:pt x="32" y="10"/>
                    <a:pt x="31" y="9"/>
                    <a:pt x="31" y="8"/>
                  </a:cubicBezTo>
                  <a:cubicBezTo>
                    <a:pt x="31" y="8"/>
                    <a:pt x="32" y="7"/>
                    <a:pt x="32" y="7"/>
                  </a:cubicBezTo>
                  <a:cubicBezTo>
                    <a:pt x="32" y="6"/>
                    <a:pt x="33" y="6"/>
                    <a:pt x="34" y="6"/>
                  </a:cubicBezTo>
                  <a:cubicBezTo>
                    <a:pt x="34" y="6"/>
                    <a:pt x="35" y="6"/>
                    <a:pt x="35" y="6"/>
                  </a:cubicBezTo>
                  <a:cubicBezTo>
                    <a:pt x="35" y="6"/>
                    <a:pt x="36" y="6"/>
                    <a:pt x="37" y="6"/>
                  </a:cubicBezTo>
                  <a:cubicBezTo>
                    <a:pt x="37" y="6"/>
                    <a:pt x="38" y="7"/>
                    <a:pt x="39" y="6"/>
                  </a:cubicBezTo>
                  <a:cubicBezTo>
                    <a:pt x="39" y="6"/>
                    <a:pt x="39" y="5"/>
                    <a:pt x="39" y="4"/>
                  </a:cubicBezTo>
                  <a:cubicBezTo>
                    <a:pt x="39" y="4"/>
                    <a:pt x="40" y="4"/>
                    <a:pt x="41" y="3"/>
                  </a:cubicBezTo>
                  <a:cubicBezTo>
                    <a:pt x="41" y="3"/>
                    <a:pt x="41" y="2"/>
                    <a:pt x="41" y="2"/>
                  </a:cubicBezTo>
                  <a:cubicBezTo>
                    <a:pt x="42" y="1"/>
                    <a:pt x="42" y="1"/>
                    <a:pt x="43" y="1"/>
                  </a:cubicBezTo>
                  <a:cubicBezTo>
                    <a:pt x="44" y="0"/>
                    <a:pt x="44" y="1"/>
                    <a:pt x="45" y="1"/>
                  </a:cubicBezTo>
                  <a:cubicBezTo>
                    <a:pt x="45" y="1"/>
                    <a:pt x="46" y="2"/>
                    <a:pt x="46" y="2"/>
                  </a:cubicBezTo>
                  <a:cubicBezTo>
                    <a:pt x="46" y="2"/>
                    <a:pt x="47" y="2"/>
                    <a:pt x="47" y="2"/>
                  </a:cubicBezTo>
                  <a:cubicBezTo>
                    <a:pt x="48" y="2"/>
                    <a:pt x="50" y="2"/>
                    <a:pt x="50" y="2"/>
                  </a:cubicBezTo>
                  <a:cubicBezTo>
                    <a:pt x="51" y="2"/>
                    <a:pt x="53" y="3"/>
                    <a:pt x="54" y="3"/>
                  </a:cubicBezTo>
                  <a:cubicBezTo>
                    <a:pt x="55" y="3"/>
                    <a:pt x="58" y="4"/>
                    <a:pt x="58" y="5"/>
                  </a:cubicBezTo>
                  <a:cubicBezTo>
                    <a:pt x="59" y="5"/>
                    <a:pt x="59" y="6"/>
                    <a:pt x="59" y="7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60" y="10"/>
                    <a:pt x="60" y="10"/>
                    <a:pt x="61" y="11"/>
                  </a:cubicBezTo>
                  <a:cubicBezTo>
                    <a:pt x="61" y="11"/>
                    <a:pt x="61" y="12"/>
                    <a:pt x="61" y="12"/>
                  </a:cubicBezTo>
                  <a:cubicBezTo>
                    <a:pt x="61" y="13"/>
                    <a:pt x="61" y="13"/>
                    <a:pt x="62" y="14"/>
                  </a:cubicBezTo>
                  <a:cubicBezTo>
                    <a:pt x="62" y="14"/>
                    <a:pt x="63" y="16"/>
                    <a:pt x="63" y="16"/>
                  </a:cubicBezTo>
                  <a:cubicBezTo>
                    <a:pt x="64" y="16"/>
                    <a:pt x="64" y="16"/>
                    <a:pt x="65" y="16"/>
                  </a:cubicBezTo>
                  <a:cubicBezTo>
                    <a:pt x="65" y="16"/>
                    <a:pt x="66" y="17"/>
                    <a:pt x="66" y="18"/>
                  </a:cubicBezTo>
                  <a:cubicBezTo>
                    <a:pt x="67" y="18"/>
                    <a:pt x="66" y="19"/>
                    <a:pt x="66" y="20"/>
                  </a:cubicBezTo>
                  <a:cubicBezTo>
                    <a:pt x="66" y="20"/>
                    <a:pt x="67" y="21"/>
                    <a:pt x="67" y="21"/>
                  </a:cubicBezTo>
                  <a:cubicBezTo>
                    <a:pt x="67" y="22"/>
                    <a:pt x="67" y="23"/>
                    <a:pt x="66" y="24"/>
                  </a:cubicBezTo>
                  <a:cubicBezTo>
                    <a:pt x="66" y="24"/>
                    <a:pt x="65" y="24"/>
                    <a:pt x="65" y="23"/>
                  </a:cubicBezTo>
                  <a:cubicBezTo>
                    <a:pt x="64" y="23"/>
                    <a:pt x="64" y="22"/>
                    <a:pt x="63" y="21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1" y="20"/>
                    <a:pt x="61" y="19"/>
                    <a:pt x="60" y="19"/>
                  </a:cubicBezTo>
                  <a:cubicBezTo>
                    <a:pt x="60" y="18"/>
                    <a:pt x="59" y="17"/>
                    <a:pt x="59" y="17"/>
                  </a:cubicBezTo>
                  <a:cubicBezTo>
                    <a:pt x="59" y="16"/>
                    <a:pt x="59" y="15"/>
                    <a:pt x="58" y="15"/>
                  </a:cubicBezTo>
                  <a:cubicBezTo>
                    <a:pt x="58" y="14"/>
                    <a:pt x="55" y="14"/>
                    <a:pt x="55" y="14"/>
                  </a:cubicBezTo>
                  <a:cubicBezTo>
                    <a:pt x="55" y="15"/>
                    <a:pt x="55" y="16"/>
                    <a:pt x="55" y="16"/>
                  </a:cubicBezTo>
                  <a:cubicBezTo>
                    <a:pt x="55" y="17"/>
                    <a:pt x="55" y="18"/>
                    <a:pt x="56" y="18"/>
                  </a:cubicBezTo>
                  <a:cubicBezTo>
                    <a:pt x="57" y="18"/>
                    <a:pt x="58" y="19"/>
                    <a:pt x="58" y="19"/>
                  </a:cubicBezTo>
                  <a:cubicBezTo>
                    <a:pt x="59" y="20"/>
                    <a:pt x="59" y="21"/>
                    <a:pt x="58" y="21"/>
                  </a:cubicBezTo>
                  <a:cubicBezTo>
                    <a:pt x="58" y="22"/>
                    <a:pt x="57" y="21"/>
                    <a:pt x="57" y="22"/>
                  </a:cubicBezTo>
                  <a:cubicBezTo>
                    <a:pt x="57" y="22"/>
                    <a:pt x="56" y="23"/>
                    <a:pt x="56" y="23"/>
                  </a:cubicBezTo>
                  <a:cubicBezTo>
                    <a:pt x="56" y="24"/>
                    <a:pt x="57" y="25"/>
                    <a:pt x="57" y="25"/>
                  </a:cubicBezTo>
                  <a:cubicBezTo>
                    <a:pt x="57" y="25"/>
                    <a:pt x="56" y="26"/>
                    <a:pt x="55" y="26"/>
                  </a:cubicBezTo>
                  <a:cubicBezTo>
                    <a:pt x="55" y="26"/>
                    <a:pt x="54" y="25"/>
                    <a:pt x="54" y="25"/>
                  </a:cubicBezTo>
                  <a:cubicBezTo>
                    <a:pt x="54" y="25"/>
                    <a:pt x="53" y="25"/>
                    <a:pt x="53" y="25"/>
                  </a:cubicBezTo>
                  <a:cubicBezTo>
                    <a:pt x="53" y="25"/>
                    <a:pt x="52" y="25"/>
                    <a:pt x="52" y="25"/>
                  </a:cubicBezTo>
                  <a:cubicBezTo>
                    <a:pt x="52" y="26"/>
                    <a:pt x="53" y="27"/>
                    <a:pt x="53" y="27"/>
                  </a:cubicBezTo>
                  <a:cubicBezTo>
                    <a:pt x="53" y="27"/>
                    <a:pt x="54" y="27"/>
                    <a:pt x="54" y="28"/>
                  </a:cubicBezTo>
                  <a:cubicBezTo>
                    <a:pt x="55" y="28"/>
                    <a:pt x="55" y="28"/>
                    <a:pt x="56" y="28"/>
                  </a:cubicBezTo>
                  <a:cubicBezTo>
                    <a:pt x="57" y="29"/>
                    <a:pt x="58" y="30"/>
                    <a:pt x="58" y="30"/>
                  </a:cubicBezTo>
                  <a:cubicBezTo>
                    <a:pt x="59" y="30"/>
                    <a:pt x="59" y="32"/>
                    <a:pt x="60" y="32"/>
                  </a:cubicBezTo>
                  <a:cubicBezTo>
                    <a:pt x="60" y="33"/>
                    <a:pt x="61" y="35"/>
                    <a:pt x="63" y="36"/>
                  </a:cubicBezTo>
                  <a:cubicBezTo>
                    <a:pt x="63" y="37"/>
                    <a:pt x="64" y="37"/>
                    <a:pt x="65" y="38"/>
                  </a:cubicBezTo>
                  <a:cubicBezTo>
                    <a:pt x="65" y="38"/>
                    <a:pt x="65" y="39"/>
                    <a:pt x="65" y="40"/>
                  </a:cubicBezTo>
                  <a:cubicBezTo>
                    <a:pt x="65" y="40"/>
                    <a:pt x="65" y="41"/>
                    <a:pt x="64" y="41"/>
                  </a:cubicBezTo>
                  <a:cubicBezTo>
                    <a:pt x="64" y="42"/>
                    <a:pt x="62" y="41"/>
                    <a:pt x="61" y="41"/>
                  </a:cubicBezTo>
                  <a:cubicBezTo>
                    <a:pt x="61" y="41"/>
                    <a:pt x="61" y="42"/>
                    <a:pt x="60" y="43"/>
                  </a:cubicBezTo>
                  <a:cubicBezTo>
                    <a:pt x="60" y="44"/>
                    <a:pt x="61" y="45"/>
                    <a:pt x="61" y="46"/>
                  </a:cubicBezTo>
                  <a:cubicBezTo>
                    <a:pt x="61" y="46"/>
                    <a:pt x="60" y="47"/>
                    <a:pt x="59" y="48"/>
                  </a:cubicBezTo>
                  <a:cubicBezTo>
                    <a:pt x="59" y="48"/>
                    <a:pt x="57" y="48"/>
                    <a:pt x="57" y="48"/>
                  </a:cubicBezTo>
                  <a:cubicBezTo>
                    <a:pt x="56" y="49"/>
                    <a:pt x="55" y="50"/>
                    <a:pt x="55" y="50"/>
                  </a:cubicBezTo>
                  <a:cubicBezTo>
                    <a:pt x="55" y="51"/>
                    <a:pt x="56" y="52"/>
                    <a:pt x="57" y="52"/>
                  </a:cubicBezTo>
                  <a:cubicBezTo>
                    <a:pt x="57" y="52"/>
                    <a:pt x="58" y="52"/>
                    <a:pt x="59" y="52"/>
                  </a:cubicBezTo>
                  <a:cubicBezTo>
                    <a:pt x="60" y="52"/>
                    <a:pt x="62" y="53"/>
                    <a:pt x="63" y="54"/>
                  </a:cubicBezTo>
                  <a:cubicBezTo>
                    <a:pt x="64" y="54"/>
                    <a:pt x="65" y="56"/>
                    <a:pt x="65" y="57"/>
                  </a:cubicBezTo>
                  <a:cubicBezTo>
                    <a:pt x="66" y="57"/>
                    <a:pt x="65" y="60"/>
                    <a:pt x="65" y="60"/>
                  </a:cubicBezTo>
                  <a:cubicBezTo>
                    <a:pt x="65" y="61"/>
                    <a:pt x="64" y="62"/>
                    <a:pt x="63" y="63"/>
                  </a:cubicBezTo>
                  <a:cubicBezTo>
                    <a:pt x="63" y="63"/>
                    <a:pt x="63" y="64"/>
                    <a:pt x="63" y="64"/>
                  </a:cubicBezTo>
                  <a:cubicBezTo>
                    <a:pt x="63" y="65"/>
                    <a:pt x="62" y="66"/>
                    <a:pt x="62" y="66"/>
                  </a:cubicBezTo>
                  <a:cubicBezTo>
                    <a:pt x="61" y="67"/>
                    <a:pt x="60" y="67"/>
                    <a:pt x="60" y="68"/>
                  </a:cubicBezTo>
                  <a:cubicBezTo>
                    <a:pt x="59" y="68"/>
                    <a:pt x="58" y="68"/>
                    <a:pt x="58" y="68"/>
                  </a:cubicBezTo>
                  <a:cubicBezTo>
                    <a:pt x="58" y="69"/>
                    <a:pt x="58" y="70"/>
                    <a:pt x="58" y="71"/>
                  </a:cubicBezTo>
                  <a:cubicBezTo>
                    <a:pt x="58" y="72"/>
                    <a:pt x="58" y="74"/>
                    <a:pt x="58" y="75"/>
                  </a:cubicBezTo>
                  <a:cubicBezTo>
                    <a:pt x="57" y="75"/>
                    <a:pt x="56" y="76"/>
                    <a:pt x="55" y="77"/>
                  </a:cubicBezTo>
                  <a:cubicBezTo>
                    <a:pt x="55" y="78"/>
                    <a:pt x="55" y="81"/>
                    <a:pt x="54" y="82"/>
                  </a:cubicBezTo>
                  <a:cubicBezTo>
                    <a:pt x="54" y="82"/>
                    <a:pt x="53" y="84"/>
                    <a:pt x="53" y="85"/>
                  </a:cubicBezTo>
                  <a:cubicBezTo>
                    <a:pt x="53" y="85"/>
                    <a:pt x="54" y="87"/>
                    <a:pt x="54" y="87"/>
                  </a:cubicBezTo>
                  <a:cubicBezTo>
                    <a:pt x="55" y="88"/>
                    <a:pt x="56" y="88"/>
                    <a:pt x="57" y="89"/>
                  </a:cubicBezTo>
                  <a:cubicBezTo>
                    <a:pt x="57" y="89"/>
                    <a:pt x="58" y="91"/>
                    <a:pt x="58" y="91"/>
                  </a:cubicBezTo>
                  <a:cubicBezTo>
                    <a:pt x="58" y="92"/>
                    <a:pt x="59" y="94"/>
                    <a:pt x="59" y="94"/>
                  </a:cubicBezTo>
                  <a:cubicBezTo>
                    <a:pt x="59" y="95"/>
                    <a:pt x="58" y="96"/>
                    <a:pt x="58" y="97"/>
                  </a:cubicBezTo>
                  <a:cubicBezTo>
                    <a:pt x="57" y="97"/>
                    <a:pt x="56" y="97"/>
                    <a:pt x="55" y="97"/>
                  </a:cubicBezTo>
                  <a:cubicBezTo>
                    <a:pt x="55" y="98"/>
                    <a:pt x="53" y="99"/>
                    <a:pt x="53" y="100"/>
                  </a:cubicBezTo>
                  <a:cubicBezTo>
                    <a:pt x="53" y="101"/>
                    <a:pt x="53" y="103"/>
                    <a:pt x="53" y="103"/>
                  </a:cubicBezTo>
                  <a:cubicBezTo>
                    <a:pt x="54" y="104"/>
                    <a:pt x="54" y="105"/>
                    <a:pt x="54" y="106"/>
                  </a:cubicBezTo>
                  <a:cubicBezTo>
                    <a:pt x="54" y="107"/>
                    <a:pt x="53" y="108"/>
                    <a:pt x="53" y="109"/>
                  </a:cubicBezTo>
                  <a:cubicBezTo>
                    <a:pt x="53" y="109"/>
                    <a:pt x="53" y="111"/>
                    <a:pt x="53" y="111"/>
                  </a:cubicBezTo>
                  <a:cubicBezTo>
                    <a:pt x="53" y="112"/>
                    <a:pt x="53" y="115"/>
                    <a:pt x="53" y="116"/>
                  </a:cubicBezTo>
                  <a:cubicBezTo>
                    <a:pt x="53" y="117"/>
                    <a:pt x="53" y="119"/>
                    <a:pt x="53" y="120"/>
                  </a:cubicBezTo>
                  <a:cubicBezTo>
                    <a:pt x="52" y="121"/>
                    <a:pt x="51" y="122"/>
                    <a:pt x="51" y="122"/>
                  </a:cubicBezTo>
                  <a:cubicBezTo>
                    <a:pt x="51" y="123"/>
                    <a:pt x="50" y="125"/>
                    <a:pt x="50" y="126"/>
                  </a:cubicBezTo>
                  <a:cubicBezTo>
                    <a:pt x="49" y="126"/>
                    <a:pt x="49" y="129"/>
                    <a:pt x="48" y="129"/>
                  </a:cubicBezTo>
                  <a:cubicBezTo>
                    <a:pt x="48" y="130"/>
                    <a:pt x="48" y="131"/>
                    <a:pt x="47" y="131"/>
                  </a:cubicBezTo>
                  <a:cubicBezTo>
                    <a:pt x="47" y="131"/>
                    <a:pt x="45" y="132"/>
                    <a:pt x="45" y="133"/>
                  </a:cubicBezTo>
                  <a:cubicBezTo>
                    <a:pt x="44" y="133"/>
                    <a:pt x="42" y="136"/>
                    <a:pt x="42" y="137"/>
                  </a:cubicBezTo>
                  <a:cubicBezTo>
                    <a:pt x="42" y="138"/>
                    <a:pt x="42" y="140"/>
                    <a:pt x="42" y="141"/>
                  </a:cubicBezTo>
                  <a:cubicBezTo>
                    <a:pt x="42" y="141"/>
                    <a:pt x="41" y="143"/>
                    <a:pt x="41" y="144"/>
                  </a:cubicBezTo>
                  <a:cubicBezTo>
                    <a:pt x="41" y="145"/>
                    <a:pt x="39" y="146"/>
                    <a:pt x="39" y="147"/>
                  </a:cubicBezTo>
                  <a:cubicBezTo>
                    <a:pt x="38" y="148"/>
                    <a:pt x="37" y="151"/>
                    <a:pt x="37" y="152"/>
                  </a:cubicBezTo>
                  <a:cubicBezTo>
                    <a:pt x="36" y="153"/>
                    <a:pt x="35" y="155"/>
                    <a:pt x="35" y="156"/>
                  </a:cubicBezTo>
                  <a:cubicBezTo>
                    <a:pt x="35" y="157"/>
                    <a:pt x="35" y="159"/>
                    <a:pt x="35" y="159"/>
                  </a:cubicBezTo>
                  <a:cubicBezTo>
                    <a:pt x="35" y="159"/>
                    <a:pt x="35" y="159"/>
                    <a:pt x="35" y="159"/>
                  </a:cubicBezTo>
                  <a:cubicBezTo>
                    <a:pt x="34" y="159"/>
                    <a:pt x="34" y="159"/>
                    <a:pt x="34" y="159"/>
                  </a:cubicBezTo>
                  <a:cubicBezTo>
                    <a:pt x="33" y="159"/>
                    <a:pt x="33" y="159"/>
                    <a:pt x="32" y="159"/>
                  </a:cubicBezTo>
                  <a:cubicBezTo>
                    <a:pt x="32" y="159"/>
                    <a:pt x="31" y="160"/>
                    <a:pt x="29" y="160"/>
                  </a:cubicBezTo>
                  <a:cubicBezTo>
                    <a:pt x="29" y="160"/>
                    <a:pt x="27" y="160"/>
                    <a:pt x="27" y="160"/>
                  </a:cubicBezTo>
                  <a:cubicBezTo>
                    <a:pt x="26" y="160"/>
                    <a:pt x="25" y="159"/>
                    <a:pt x="24" y="159"/>
                  </a:cubicBezTo>
                  <a:cubicBezTo>
                    <a:pt x="24" y="159"/>
                    <a:pt x="22" y="159"/>
                    <a:pt x="21" y="158"/>
                  </a:cubicBezTo>
                  <a:cubicBezTo>
                    <a:pt x="21" y="157"/>
                    <a:pt x="21" y="157"/>
                    <a:pt x="21" y="157"/>
                  </a:cubicBezTo>
                  <a:cubicBezTo>
                    <a:pt x="20" y="157"/>
                    <a:pt x="21" y="155"/>
                    <a:pt x="20" y="154"/>
                  </a:cubicBezTo>
                  <a:cubicBezTo>
                    <a:pt x="20" y="154"/>
                    <a:pt x="19" y="153"/>
                    <a:pt x="19" y="152"/>
                  </a:cubicBezTo>
                  <a:cubicBezTo>
                    <a:pt x="18" y="152"/>
                    <a:pt x="18" y="151"/>
                    <a:pt x="17" y="151"/>
                  </a:cubicBezTo>
                  <a:cubicBezTo>
                    <a:pt x="16" y="151"/>
                    <a:pt x="16" y="150"/>
                    <a:pt x="16" y="149"/>
                  </a:cubicBezTo>
                  <a:cubicBezTo>
                    <a:pt x="15" y="148"/>
                    <a:pt x="14" y="147"/>
                    <a:pt x="13" y="147"/>
                  </a:cubicBezTo>
                  <a:cubicBezTo>
                    <a:pt x="13" y="147"/>
                    <a:pt x="12" y="146"/>
                    <a:pt x="11" y="146"/>
                  </a:cubicBezTo>
                  <a:cubicBezTo>
                    <a:pt x="11" y="146"/>
                    <a:pt x="11" y="145"/>
                    <a:pt x="10" y="144"/>
                  </a:cubicBezTo>
                  <a:cubicBezTo>
                    <a:pt x="9" y="144"/>
                    <a:pt x="8" y="145"/>
                    <a:pt x="7" y="145"/>
                  </a:cubicBezTo>
                  <a:cubicBezTo>
                    <a:pt x="6" y="145"/>
                    <a:pt x="5" y="145"/>
                    <a:pt x="4" y="146"/>
                  </a:cubicBezTo>
                  <a:cubicBezTo>
                    <a:pt x="3" y="146"/>
                    <a:pt x="1" y="145"/>
                    <a:pt x="0" y="145"/>
                  </a:cubicBezTo>
                  <a:cubicBezTo>
                    <a:pt x="0" y="145"/>
                    <a:pt x="0" y="145"/>
                    <a:pt x="0" y="145"/>
                  </a:cubicBezTo>
                  <a:cubicBezTo>
                    <a:pt x="0" y="145"/>
                    <a:pt x="0" y="144"/>
                    <a:pt x="0" y="144"/>
                  </a:cubicBezTo>
                  <a:cubicBezTo>
                    <a:pt x="0" y="143"/>
                    <a:pt x="1" y="142"/>
                    <a:pt x="1" y="141"/>
                  </a:cubicBezTo>
                  <a:cubicBezTo>
                    <a:pt x="1" y="140"/>
                    <a:pt x="1" y="139"/>
                    <a:pt x="1" y="139"/>
                  </a:cubicBezTo>
                  <a:cubicBezTo>
                    <a:pt x="1" y="138"/>
                    <a:pt x="1" y="137"/>
                    <a:pt x="2" y="137"/>
                  </a:cubicBezTo>
                  <a:cubicBezTo>
                    <a:pt x="2" y="136"/>
                    <a:pt x="2" y="135"/>
                    <a:pt x="2" y="134"/>
                  </a:cubicBezTo>
                  <a:cubicBezTo>
                    <a:pt x="2" y="133"/>
                    <a:pt x="3" y="132"/>
                    <a:pt x="3" y="131"/>
                  </a:cubicBezTo>
                  <a:cubicBezTo>
                    <a:pt x="3" y="130"/>
                    <a:pt x="3" y="129"/>
                    <a:pt x="3" y="129"/>
                  </a:cubicBezTo>
                  <a:cubicBezTo>
                    <a:pt x="3" y="128"/>
                    <a:pt x="2" y="127"/>
                    <a:pt x="2" y="127"/>
                  </a:cubicBezTo>
                  <a:cubicBezTo>
                    <a:pt x="2" y="127"/>
                    <a:pt x="2" y="126"/>
                    <a:pt x="2" y="125"/>
                  </a:cubicBezTo>
                  <a:cubicBezTo>
                    <a:pt x="2" y="125"/>
                    <a:pt x="2" y="124"/>
                    <a:pt x="2" y="123"/>
                  </a:cubicBezTo>
                  <a:cubicBezTo>
                    <a:pt x="2" y="123"/>
                    <a:pt x="1" y="122"/>
                    <a:pt x="1" y="122"/>
                  </a:cubicBezTo>
                  <a:cubicBezTo>
                    <a:pt x="1" y="120"/>
                    <a:pt x="1" y="120"/>
                    <a:pt x="1" y="120"/>
                  </a:cubicBezTo>
                  <a:cubicBezTo>
                    <a:pt x="2" y="119"/>
                    <a:pt x="3" y="119"/>
                    <a:pt x="3" y="118"/>
                  </a:cubicBezTo>
                  <a:cubicBezTo>
                    <a:pt x="5" y="118"/>
                    <a:pt x="6" y="117"/>
                    <a:pt x="7" y="117"/>
                  </a:cubicBezTo>
                  <a:cubicBezTo>
                    <a:pt x="8" y="117"/>
                    <a:pt x="9" y="117"/>
                    <a:pt x="9" y="116"/>
                  </a:cubicBezTo>
                  <a:cubicBezTo>
                    <a:pt x="9" y="116"/>
                    <a:pt x="10" y="115"/>
                    <a:pt x="10" y="114"/>
                  </a:cubicBezTo>
                  <a:cubicBezTo>
                    <a:pt x="10" y="113"/>
                    <a:pt x="10" y="112"/>
                    <a:pt x="9" y="112"/>
                  </a:cubicBezTo>
                  <a:cubicBezTo>
                    <a:pt x="9" y="112"/>
                    <a:pt x="8" y="111"/>
                    <a:pt x="8" y="111"/>
                  </a:cubicBezTo>
                  <a:cubicBezTo>
                    <a:pt x="7" y="110"/>
                    <a:pt x="8" y="109"/>
                    <a:pt x="8" y="109"/>
                  </a:cubicBezTo>
                  <a:cubicBezTo>
                    <a:pt x="8" y="108"/>
                    <a:pt x="9" y="107"/>
                    <a:pt x="9" y="107"/>
                  </a:cubicBezTo>
                  <a:cubicBezTo>
                    <a:pt x="10" y="106"/>
                    <a:pt x="12" y="106"/>
                    <a:pt x="12" y="106"/>
                  </a:cubicBezTo>
                  <a:cubicBezTo>
                    <a:pt x="13" y="106"/>
                    <a:pt x="15" y="106"/>
                    <a:pt x="15" y="106"/>
                  </a:cubicBezTo>
                  <a:cubicBezTo>
                    <a:pt x="16" y="107"/>
                    <a:pt x="19" y="108"/>
                    <a:pt x="20" y="108"/>
                  </a:cubicBezTo>
                  <a:cubicBezTo>
                    <a:pt x="20" y="107"/>
                    <a:pt x="22" y="107"/>
                    <a:pt x="22" y="106"/>
                  </a:cubicBezTo>
                  <a:cubicBezTo>
                    <a:pt x="23" y="105"/>
                    <a:pt x="24" y="104"/>
                    <a:pt x="24" y="103"/>
                  </a:cubicBezTo>
                  <a:cubicBezTo>
                    <a:pt x="24" y="103"/>
                    <a:pt x="23" y="101"/>
                    <a:pt x="22" y="100"/>
                  </a:cubicBezTo>
                  <a:cubicBezTo>
                    <a:pt x="22" y="99"/>
                    <a:pt x="21" y="98"/>
                    <a:pt x="21" y="97"/>
                  </a:cubicBezTo>
                  <a:cubicBezTo>
                    <a:pt x="20" y="96"/>
                    <a:pt x="19" y="94"/>
                    <a:pt x="18" y="93"/>
                  </a:cubicBezTo>
                  <a:cubicBezTo>
                    <a:pt x="18" y="91"/>
                    <a:pt x="15" y="89"/>
                    <a:pt x="14" y="88"/>
                  </a:cubicBezTo>
                  <a:cubicBezTo>
                    <a:pt x="13" y="87"/>
                    <a:pt x="12" y="87"/>
                    <a:pt x="12" y="87"/>
                  </a:cubicBezTo>
                  <a:cubicBezTo>
                    <a:pt x="11" y="86"/>
                    <a:pt x="9" y="85"/>
                    <a:pt x="9" y="84"/>
                  </a:cubicBezTo>
                  <a:cubicBezTo>
                    <a:pt x="9" y="83"/>
                    <a:pt x="9" y="82"/>
                    <a:pt x="9" y="82"/>
                  </a:cubicBezTo>
                  <a:cubicBezTo>
                    <a:pt x="9" y="81"/>
                    <a:pt x="9" y="81"/>
                    <a:pt x="9" y="8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3"/>
            <p:cNvSpPr>
              <a:spLocks/>
            </p:cNvSpPr>
            <p:nvPr/>
          </p:nvSpPr>
          <p:spPr bwMode="auto">
            <a:xfrm>
              <a:off x="5091" y="3540"/>
              <a:ext cx="377" cy="236"/>
            </a:xfrm>
            <a:custGeom>
              <a:avLst/>
              <a:gdLst>
                <a:gd name="T0" fmla="*/ 21 w 121"/>
                <a:gd name="T1" fmla="*/ 17 h 76"/>
                <a:gd name="T2" fmla="*/ 28 w 121"/>
                <a:gd name="T3" fmla="*/ 18 h 76"/>
                <a:gd name="T4" fmla="*/ 32 w 121"/>
                <a:gd name="T5" fmla="*/ 19 h 76"/>
                <a:gd name="T6" fmla="*/ 34 w 121"/>
                <a:gd name="T7" fmla="*/ 23 h 76"/>
                <a:gd name="T8" fmla="*/ 38 w 121"/>
                <a:gd name="T9" fmla="*/ 18 h 76"/>
                <a:gd name="T10" fmla="*/ 43 w 121"/>
                <a:gd name="T11" fmla="*/ 24 h 76"/>
                <a:gd name="T12" fmla="*/ 45 w 121"/>
                <a:gd name="T13" fmla="*/ 29 h 76"/>
                <a:gd name="T14" fmla="*/ 50 w 121"/>
                <a:gd name="T15" fmla="*/ 23 h 76"/>
                <a:gd name="T16" fmla="*/ 51 w 121"/>
                <a:gd name="T17" fmla="*/ 13 h 76"/>
                <a:gd name="T18" fmla="*/ 53 w 121"/>
                <a:gd name="T19" fmla="*/ 7 h 76"/>
                <a:gd name="T20" fmla="*/ 61 w 121"/>
                <a:gd name="T21" fmla="*/ 3 h 76"/>
                <a:gd name="T22" fmla="*/ 69 w 121"/>
                <a:gd name="T23" fmla="*/ 1 h 76"/>
                <a:gd name="T24" fmla="*/ 74 w 121"/>
                <a:gd name="T25" fmla="*/ 4 h 76"/>
                <a:gd name="T26" fmla="*/ 80 w 121"/>
                <a:gd name="T27" fmla="*/ 8 h 76"/>
                <a:gd name="T28" fmla="*/ 86 w 121"/>
                <a:gd name="T29" fmla="*/ 3 h 76"/>
                <a:gd name="T30" fmla="*/ 92 w 121"/>
                <a:gd name="T31" fmla="*/ 1 h 76"/>
                <a:gd name="T32" fmla="*/ 102 w 121"/>
                <a:gd name="T33" fmla="*/ 2 h 76"/>
                <a:gd name="T34" fmla="*/ 106 w 121"/>
                <a:gd name="T35" fmla="*/ 3 h 76"/>
                <a:gd name="T36" fmla="*/ 111 w 121"/>
                <a:gd name="T37" fmla="*/ 9 h 76"/>
                <a:gd name="T38" fmla="*/ 120 w 121"/>
                <a:gd name="T39" fmla="*/ 21 h 76"/>
                <a:gd name="T40" fmla="*/ 117 w 121"/>
                <a:gd name="T41" fmla="*/ 29 h 76"/>
                <a:gd name="T42" fmla="*/ 107 w 121"/>
                <a:gd name="T43" fmla="*/ 28 h 76"/>
                <a:gd name="T44" fmla="*/ 107 w 121"/>
                <a:gd name="T45" fmla="*/ 34 h 76"/>
                <a:gd name="T46" fmla="*/ 104 w 121"/>
                <a:gd name="T47" fmla="*/ 38 h 76"/>
                <a:gd name="T48" fmla="*/ 99 w 121"/>
                <a:gd name="T49" fmla="*/ 43 h 76"/>
                <a:gd name="T50" fmla="*/ 99 w 121"/>
                <a:gd name="T51" fmla="*/ 48 h 76"/>
                <a:gd name="T52" fmla="*/ 100 w 121"/>
                <a:gd name="T53" fmla="*/ 56 h 76"/>
                <a:gd name="T54" fmla="*/ 99 w 121"/>
                <a:gd name="T55" fmla="*/ 62 h 76"/>
                <a:gd name="T56" fmla="*/ 94 w 121"/>
                <a:gd name="T57" fmla="*/ 67 h 76"/>
                <a:gd name="T58" fmla="*/ 90 w 121"/>
                <a:gd name="T59" fmla="*/ 69 h 76"/>
                <a:gd name="T60" fmla="*/ 82 w 121"/>
                <a:gd name="T61" fmla="*/ 70 h 76"/>
                <a:gd name="T62" fmla="*/ 79 w 121"/>
                <a:gd name="T63" fmla="*/ 72 h 76"/>
                <a:gd name="T64" fmla="*/ 73 w 121"/>
                <a:gd name="T65" fmla="*/ 76 h 76"/>
                <a:gd name="T66" fmla="*/ 64 w 121"/>
                <a:gd name="T67" fmla="*/ 73 h 76"/>
                <a:gd name="T68" fmla="*/ 59 w 121"/>
                <a:gd name="T69" fmla="*/ 68 h 76"/>
                <a:gd name="T70" fmla="*/ 54 w 121"/>
                <a:gd name="T71" fmla="*/ 67 h 76"/>
                <a:gd name="T72" fmla="*/ 43 w 121"/>
                <a:gd name="T73" fmla="*/ 65 h 76"/>
                <a:gd name="T74" fmla="*/ 36 w 121"/>
                <a:gd name="T75" fmla="*/ 62 h 76"/>
                <a:gd name="T76" fmla="*/ 32 w 121"/>
                <a:gd name="T77" fmla="*/ 66 h 76"/>
                <a:gd name="T78" fmla="*/ 24 w 121"/>
                <a:gd name="T79" fmla="*/ 68 h 76"/>
                <a:gd name="T80" fmla="*/ 15 w 121"/>
                <a:gd name="T81" fmla="*/ 71 h 76"/>
                <a:gd name="T82" fmla="*/ 5 w 121"/>
                <a:gd name="T83" fmla="*/ 69 h 76"/>
                <a:gd name="T84" fmla="*/ 5 w 121"/>
                <a:gd name="T85" fmla="*/ 56 h 76"/>
                <a:gd name="T86" fmla="*/ 1 w 121"/>
                <a:gd name="T87" fmla="*/ 46 h 76"/>
                <a:gd name="T88" fmla="*/ 0 w 121"/>
                <a:gd name="T89" fmla="*/ 36 h 76"/>
                <a:gd name="T90" fmla="*/ 5 w 121"/>
                <a:gd name="T91" fmla="*/ 29 h 76"/>
                <a:gd name="T92" fmla="*/ 15 w 121"/>
                <a:gd name="T93" fmla="*/ 27 h 76"/>
                <a:gd name="T94" fmla="*/ 19 w 121"/>
                <a:gd name="T95" fmla="*/ 2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1" h="76">
                  <a:moveTo>
                    <a:pt x="19" y="21"/>
                  </a:moveTo>
                  <a:cubicBezTo>
                    <a:pt x="19" y="20"/>
                    <a:pt x="19" y="20"/>
                    <a:pt x="19" y="19"/>
                  </a:cubicBezTo>
                  <a:cubicBezTo>
                    <a:pt x="19" y="18"/>
                    <a:pt x="20" y="17"/>
                    <a:pt x="21" y="17"/>
                  </a:cubicBezTo>
                  <a:cubicBezTo>
                    <a:pt x="21" y="17"/>
                    <a:pt x="22" y="16"/>
                    <a:pt x="22" y="17"/>
                  </a:cubicBezTo>
                  <a:cubicBezTo>
                    <a:pt x="23" y="17"/>
                    <a:pt x="25" y="18"/>
                    <a:pt x="26" y="18"/>
                  </a:cubicBezTo>
                  <a:cubicBezTo>
                    <a:pt x="26" y="18"/>
                    <a:pt x="27" y="18"/>
                    <a:pt x="28" y="18"/>
                  </a:cubicBezTo>
                  <a:cubicBezTo>
                    <a:pt x="28" y="17"/>
                    <a:pt x="29" y="17"/>
                    <a:pt x="29" y="16"/>
                  </a:cubicBezTo>
                  <a:cubicBezTo>
                    <a:pt x="30" y="16"/>
                    <a:pt x="31" y="17"/>
                    <a:pt x="32" y="17"/>
                  </a:cubicBezTo>
                  <a:cubicBezTo>
                    <a:pt x="32" y="18"/>
                    <a:pt x="32" y="18"/>
                    <a:pt x="32" y="19"/>
                  </a:cubicBezTo>
                  <a:cubicBezTo>
                    <a:pt x="32" y="20"/>
                    <a:pt x="32" y="21"/>
                    <a:pt x="32" y="21"/>
                  </a:cubicBezTo>
                  <a:cubicBezTo>
                    <a:pt x="32" y="22"/>
                    <a:pt x="32" y="23"/>
                    <a:pt x="33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2"/>
                    <a:pt x="35" y="22"/>
                    <a:pt x="35" y="21"/>
                  </a:cubicBezTo>
                  <a:cubicBezTo>
                    <a:pt x="36" y="21"/>
                    <a:pt x="35" y="20"/>
                    <a:pt x="36" y="19"/>
                  </a:cubicBezTo>
                  <a:cubicBezTo>
                    <a:pt x="36" y="18"/>
                    <a:pt x="38" y="18"/>
                    <a:pt x="38" y="18"/>
                  </a:cubicBezTo>
                  <a:cubicBezTo>
                    <a:pt x="39" y="18"/>
                    <a:pt x="40" y="19"/>
                    <a:pt x="40" y="19"/>
                  </a:cubicBezTo>
                  <a:cubicBezTo>
                    <a:pt x="41" y="20"/>
                    <a:pt x="41" y="21"/>
                    <a:pt x="42" y="22"/>
                  </a:cubicBezTo>
                  <a:cubicBezTo>
                    <a:pt x="42" y="22"/>
                    <a:pt x="42" y="24"/>
                    <a:pt x="43" y="24"/>
                  </a:cubicBezTo>
                  <a:cubicBezTo>
                    <a:pt x="43" y="25"/>
                    <a:pt x="43" y="26"/>
                    <a:pt x="43" y="27"/>
                  </a:cubicBezTo>
                  <a:cubicBezTo>
                    <a:pt x="43" y="27"/>
                    <a:pt x="43" y="29"/>
                    <a:pt x="43" y="29"/>
                  </a:cubicBezTo>
                  <a:cubicBezTo>
                    <a:pt x="43" y="29"/>
                    <a:pt x="45" y="29"/>
                    <a:pt x="45" y="29"/>
                  </a:cubicBezTo>
                  <a:cubicBezTo>
                    <a:pt x="46" y="29"/>
                    <a:pt x="47" y="28"/>
                    <a:pt x="47" y="28"/>
                  </a:cubicBezTo>
                  <a:cubicBezTo>
                    <a:pt x="48" y="27"/>
                    <a:pt x="49" y="25"/>
                    <a:pt x="49" y="25"/>
                  </a:cubicBezTo>
                  <a:cubicBezTo>
                    <a:pt x="50" y="24"/>
                    <a:pt x="50" y="23"/>
                    <a:pt x="50" y="23"/>
                  </a:cubicBezTo>
                  <a:cubicBezTo>
                    <a:pt x="50" y="22"/>
                    <a:pt x="50" y="21"/>
                    <a:pt x="50" y="20"/>
                  </a:cubicBezTo>
                  <a:cubicBezTo>
                    <a:pt x="50" y="19"/>
                    <a:pt x="50" y="17"/>
                    <a:pt x="50" y="16"/>
                  </a:cubicBezTo>
                  <a:cubicBezTo>
                    <a:pt x="50" y="15"/>
                    <a:pt x="51" y="14"/>
                    <a:pt x="51" y="13"/>
                  </a:cubicBezTo>
                  <a:cubicBezTo>
                    <a:pt x="51" y="12"/>
                    <a:pt x="50" y="11"/>
                    <a:pt x="50" y="10"/>
                  </a:cubicBezTo>
                  <a:cubicBezTo>
                    <a:pt x="50" y="10"/>
                    <a:pt x="50" y="8"/>
                    <a:pt x="51" y="8"/>
                  </a:cubicBezTo>
                  <a:cubicBezTo>
                    <a:pt x="52" y="8"/>
                    <a:pt x="53" y="8"/>
                    <a:pt x="53" y="7"/>
                  </a:cubicBezTo>
                  <a:cubicBezTo>
                    <a:pt x="54" y="7"/>
                    <a:pt x="54" y="6"/>
                    <a:pt x="55" y="6"/>
                  </a:cubicBezTo>
                  <a:cubicBezTo>
                    <a:pt x="56" y="5"/>
                    <a:pt x="57" y="5"/>
                    <a:pt x="58" y="4"/>
                  </a:cubicBezTo>
                  <a:cubicBezTo>
                    <a:pt x="59" y="4"/>
                    <a:pt x="60" y="4"/>
                    <a:pt x="61" y="3"/>
                  </a:cubicBezTo>
                  <a:cubicBezTo>
                    <a:pt x="62" y="3"/>
                    <a:pt x="63" y="2"/>
                    <a:pt x="64" y="2"/>
                  </a:cubicBezTo>
                  <a:cubicBezTo>
                    <a:pt x="65" y="2"/>
                    <a:pt x="66" y="1"/>
                    <a:pt x="66" y="1"/>
                  </a:cubicBezTo>
                  <a:cubicBezTo>
                    <a:pt x="67" y="1"/>
                    <a:pt x="68" y="1"/>
                    <a:pt x="69" y="1"/>
                  </a:cubicBezTo>
                  <a:cubicBezTo>
                    <a:pt x="69" y="1"/>
                    <a:pt x="70" y="1"/>
                    <a:pt x="71" y="1"/>
                  </a:cubicBezTo>
                  <a:cubicBezTo>
                    <a:pt x="72" y="1"/>
                    <a:pt x="72" y="2"/>
                    <a:pt x="72" y="2"/>
                  </a:cubicBezTo>
                  <a:cubicBezTo>
                    <a:pt x="73" y="3"/>
                    <a:pt x="74" y="4"/>
                    <a:pt x="74" y="4"/>
                  </a:cubicBezTo>
                  <a:cubicBezTo>
                    <a:pt x="75" y="5"/>
                    <a:pt x="76" y="6"/>
                    <a:pt x="76" y="6"/>
                  </a:cubicBezTo>
                  <a:cubicBezTo>
                    <a:pt x="76" y="7"/>
                    <a:pt x="76" y="7"/>
                    <a:pt x="77" y="8"/>
                  </a:cubicBezTo>
                  <a:cubicBezTo>
                    <a:pt x="77" y="8"/>
                    <a:pt x="79" y="8"/>
                    <a:pt x="80" y="8"/>
                  </a:cubicBezTo>
                  <a:cubicBezTo>
                    <a:pt x="81" y="7"/>
                    <a:pt x="81" y="6"/>
                    <a:pt x="81" y="5"/>
                  </a:cubicBezTo>
                  <a:cubicBezTo>
                    <a:pt x="82" y="5"/>
                    <a:pt x="83" y="5"/>
                    <a:pt x="84" y="4"/>
                  </a:cubicBezTo>
                  <a:cubicBezTo>
                    <a:pt x="85" y="4"/>
                    <a:pt x="86" y="3"/>
                    <a:pt x="86" y="3"/>
                  </a:cubicBezTo>
                  <a:cubicBezTo>
                    <a:pt x="86" y="3"/>
                    <a:pt x="86" y="1"/>
                    <a:pt x="87" y="1"/>
                  </a:cubicBezTo>
                  <a:cubicBezTo>
                    <a:pt x="87" y="1"/>
                    <a:pt x="88" y="1"/>
                    <a:pt x="89" y="1"/>
                  </a:cubicBezTo>
                  <a:cubicBezTo>
                    <a:pt x="89" y="0"/>
                    <a:pt x="90" y="1"/>
                    <a:pt x="92" y="1"/>
                  </a:cubicBezTo>
                  <a:cubicBezTo>
                    <a:pt x="92" y="1"/>
                    <a:pt x="94" y="1"/>
                    <a:pt x="94" y="1"/>
                  </a:cubicBezTo>
                  <a:cubicBezTo>
                    <a:pt x="96" y="1"/>
                    <a:pt x="99" y="1"/>
                    <a:pt x="101" y="1"/>
                  </a:cubicBezTo>
                  <a:cubicBezTo>
                    <a:pt x="101" y="1"/>
                    <a:pt x="102" y="2"/>
                    <a:pt x="102" y="2"/>
                  </a:cubicBezTo>
                  <a:cubicBezTo>
                    <a:pt x="103" y="3"/>
                    <a:pt x="104" y="3"/>
                    <a:pt x="104" y="3"/>
                  </a:cubicBezTo>
                  <a:cubicBezTo>
                    <a:pt x="105" y="2"/>
                    <a:pt x="106" y="2"/>
                    <a:pt x="106" y="2"/>
                  </a:cubicBezTo>
                  <a:cubicBezTo>
                    <a:pt x="106" y="2"/>
                    <a:pt x="106" y="2"/>
                    <a:pt x="106" y="3"/>
                  </a:cubicBezTo>
                  <a:cubicBezTo>
                    <a:pt x="106" y="3"/>
                    <a:pt x="106" y="4"/>
                    <a:pt x="107" y="6"/>
                  </a:cubicBezTo>
                  <a:cubicBezTo>
                    <a:pt x="107" y="6"/>
                    <a:pt x="108" y="7"/>
                    <a:pt x="109" y="8"/>
                  </a:cubicBezTo>
                  <a:cubicBezTo>
                    <a:pt x="109" y="8"/>
                    <a:pt x="110" y="8"/>
                    <a:pt x="111" y="9"/>
                  </a:cubicBezTo>
                  <a:cubicBezTo>
                    <a:pt x="113" y="10"/>
                    <a:pt x="115" y="13"/>
                    <a:pt x="115" y="14"/>
                  </a:cubicBezTo>
                  <a:cubicBezTo>
                    <a:pt x="116" y="15"/>
                    <a:pt x="117" y="17"/>
                    <a:pt x="118" y="18"/>
                  </a:cubicBezTo>
                  <a:cubicBezTo>
                    <a:pt x="118" y="20"/>
                    <a:pt x="120" y="21"/>
                    <a:pt x="120" y="21"/>
                  </a:cubicBezTo>
                  <a:cubicBezTo>
                    <a:pt x="120" y="22"/>
                    <a:pt x="121" y="24"/>
                    <a:pt x="121" y="24"/>
                  </a:cubicBezTo>
                  <a:cubicBezTo>
                    <a:pt x="121" y="25"/>
                    <a:pt x="120" y="27"/>
                    <a:pt x="120" y="27"/>
                  </a:cubicBezTo>
                  <a:cubicBezTo>
                    <a:pt x="119" y="28"/>
                    <a:pt x="117" y="28"/>
                    <a:pt x="117" y="29"/>
                  </a:cubicBezTo>
                  <a:cubicBezTo>
                    <a:pt x="116" y="29"/>
                    <a:pt x="114" y="28"/>
                    <a:pt x="113" y="28"/>
                  </a:cubicBezTo>
                  <a:cubicBezTo>
                    <a:pt x="112" y="28"/>
                    <a:pt x="110" y="27"/>
                    <a:pt x="109" y="27"/>
                  </a:cubicBezTo>
                  <a:cubicBezTo>
                    <a:pt x="109" y="27"/>
                    <a:pt x="107" y="28"/>
                    <a:pt x="107" y="28"/>
                  </a:cubicBezTo>
                  <a:cubicBezTo>
                    <a:pt x="106" y="28"/>
                    <a:pt x="106" y="29"/>
                    <a:pt x="105" y="30"/>
                  </a:cubicBezTo>
                  <a:cubicBezTo>
                    <a:pt x="105" y="30"/>
                    <a:pt x="104" y="31"/>
                    <a:pt x="105" y="32"/>
                  </a:cubicBezTo>
                  <a:cubicBezTo>
                    <a:pt x="105" y="32"/>
                    <a:pt x="107" y="33"/>
                    <a:pt x="107" y="34"/>
                  </a:cubicBezTo>
                  <a:cubicBezTo>
                    <a:pt x="107" y="34"/>
                    <a:pt x="107" y="35"/>
                    <a:pt x="107" y="35"/>
                  </a:cubicBezTo>
                  <a:cubicBezTo>
                    <a:pt x="107" y="36"/>
                    <a:pt x="107" y="37"/>
                    <a:pt x="106" y="37"/>
                  </a:cubicBezTo>
                  <a:cubicBezTo>
                    <a:pt x="106" y="38"/>
                    <a:pt x="105" y="38"/>
                    <a:pt x="104" y="38"/>
                  </a:cubicBezTo>
                  <a:cubicBezTo>
                    <a:pt x="103" y="38"/>
                    <a:pt x="102" y="39"/>
                    <a:pt x="101" y="39"/>
                  </a:cubicBezTo>
                  <a:cubicBezTo>
                    <a:pt x="100" y="40"/>
                    <a:pt x="99" y="41"/>
                    <a:pt x="99" y="42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3"/>
                    <a:pt x="99" y="44"/>
                    <a:pt x="100" y="44"/>
                  </a:cubicBezTo>
                  <a:cubicBezTo>
                    <a:pt x="100" y="45"/>
                    <a:pt x="100" y="46"/>
                    <a:pt x="100" y="46"/>
                  </a:cubicBezTo>
                  <a:cubicBezTo>
                    <a:pt x="100" y="47"/>
                    <a:pt x="99" y="48"/>
                    <a:pt x="99" y="48"/>
                  </a:cubicBezTo>
                  <a:cubicBezTo>
                    <a:pt x="100" y="49"/>
                    <a:pt x="101" y="49"/>
                    <a:pt x="101" y="50"/>
                  </a:cubicBezTo>
                  <a:cubicBezTo>
                    <a:pt x="101" y="50"/>
                    <a:pt x="101" y="51"/>
                    <a:pt x="101" y="52"/>
                  </a:cubicBezTo>
                  <a:cubicBezTo>
                    <a:pt x="101" y="53"/>
                    <a:pt x="100" y="54"/>
                    <a:pt x="100" y="56"/>
                  </a:cubicBezTo>
                  <a:cubicBezTo>
                    <a:pt x="100" y="56"/>
                    <a:pt x="99" y="57"/>
                    <a:pt x="99" y="58"/>
                  </a:cubicBezTo>
                  <a:cubicBezTo>
                    <a:pt x="99" y="58"/>
                    <a:pt x="98" y="59"/>
                    <a:pt x="98" y="60"/>
                  </a:cubicBezTo>
                  <a:cubicBezTo>
                    <a:pt x="98" y="60"/>
                    <a:pt x="99" y="61"/>
                    <a:pt x="99" y="62"/>
                  </a:cubicBezTo>
                  <a:cubicBezTo>
                    <a:pt x="98" y="63"/>
                    <a:pt x="97" y="64"/>
                    <a:pt x="97" y="65"/>
                  </a:cubicBezTo>
                  <a:cubicBezTo>
                    <a:pt x="97" y="65"/>
                    <a:pt x="97" y="66"/>
                    <a:pt x="97" y="66"/>
                  </a:cubicBezTo>
                  <a:cubicBezTo>
                    <a:pt x="96" y="67"/>
                    <a:pt x="95" y="67"/>
                    <a:pt x="94" y="67"/>
                  </a:cubicBezTo>
                  <a:cubicBezTo>
                    <a:pt x="94" y="67"/>
                    <a:pt x="94" y="67"/>
                    <a:pt x="93" y="67"/>
                  </a:cubicBezTo>
                  <a:cubicBezTo>
                    <a:pt x="93" y="67"/>
                    <a:pt x="92" y="67"/>
                    <a:pt x="92" y="67"/>
                  </a:cubicBezTo>
                  <a:cubicBezTo>
                    <a:pt x="92" y="67"/>
                    <a:pt x="91" y="69"/>
                    <a:pt x="90" y="69"/>
                  </a:cubicBezTo>
                  <a:cubicBezTo>
                    <a:pt x="90" y="70"/>
                    <a:pt x="88" y="70"/>
                    <a:pt x="87" y="70"/>
                  </a:cubicBezTo>
                  <a:cubicBezTo>
                    <a:pt x="86" y="71"/>
                    <a:pt x="85" y="71"/>
                    <a:pt x="84" y="70"/>
                  </a:cubicBezTo>
                  <a:cubicBezTo>
                    <a:pt x="83" y="70"/>
                    <a:pt x="83" y="70"/>
                    <a:pt x="82" y="70"/>
                  </a:cubicBezTo>
                  <a:cubicBezTo>
                    <a:pt x="82" y="70"/>
                    <a:pt x="80" y="70"/>
                    <a:pt x="80" y="70"/>
                  </a:cubicBezTo>
                  <a:cubicBezTo>
                    <a:pt x="80" y="70"/>
                    <a:pt x="80" y="71"/>
                    <a:pt x="80" y="72"/>
                  </a:cubicBezTo>
                  <a:cubicBezTo>
                    <a:pt x="79" y="72"/>
                    <a:pt x="79" y="72"/>
                    <a:pt x="79" y="72"/>
                  </a:cubicBezTo>
                  <a:cubicBezTo>
                    <a:pt x="78" y="73"/>
                    <a:pt x="78" y="74"/>
                    <a:pt x="78" y="74"/>
                  </a:cubicBezTo>
                  <a:cubicBezTo>
                    <a:pt x="77" y="75"/>
                    <a:pt x="76" y="75"/>
                    <a:pt x="76" y="76"/>
                  </a:cubicBezTo>
                  <a:cubicBezTo>
                    <a:pt x="75" y="76"/>
                    <a:pt x="73" y="76"/>
                    <a:pt x="73" y="76"/>
                  </a:cubicBezTo>
                  <a:cubicBezTo>
                    <a:pt x="72" y="75"/>
                    <a:pt x="71" y="75"/>
                    <a:pt x="70" y="75"/>
                  </a:cubicBezTo>
                  <a:cubicBezTo>
                    <a:pt x="69" y="75"/>
                    <a:pt x="67" y="74"/>
                    <a:pt x="66" y="74"/>
                  </a:cubicBezTo>
                  <a:cubicBezTo>
                    <a:pt x="66" y="74"/>
                    <a:pt x="65" y="73"/>
                    <a:pt x="64" y="73"/>
                  </a:cubicBezTo>
                  <a:cubicBezTo>
                    <a:pt x="63" y="73"/>
                    <a:pt x="62" y="72"/>
                    <a:pt x="62" y="71"/>
                  </a:cubicBezTo>
                  <a:cubicBezTo>
                    <a:pt x="62" y="71"/>
                    <a:pt x="61" y="69"/>
                    <a:pt x="61" y="69"/>
                  </a:cubicBezTo>
                  <a:cubicBezTo>
                    <a:pt x="60" y="68"/>
                    <a:pt x="59" y="68"/>
                    <a:pt x="59" y="68"/>
                  </a:cubicBezTo>
                  <a:cubicBezTo>
                    <a:pt x="58" y="68"/>
                    <a:pt x="57" y="68"/>
                    <a:pt x="56" y="69"/>
                  </a:cubicBezTo>
                  <a:cubicBezTo>
                    <a:pt x="56" y="69"/>
                    <a:pt x="56" y="69"/>
                    <a:pt x="56" y="69"/>
                  </a:cubicBezTo>
                  <a:cubicBezTo>
                    <a:pt x="55" y="68"/>
                    <a:pt x="55" y="68"/>
                    <a:pt x="54" y="67"/>
                  </a:cubicBezTo>
                  <a:cubicBezTo>
                    <a:pt x="53" y="67"/>
                    <a:pt x="52" y="66"/>
                    <a:pt x="51" y="66"/>
                  </a:cubicBezTo>
                  <a:cubicBezTo>
                    <a:pt x="50" y="66"/>
                    <a:pt x="48" y="66"/>
                    <a:pt x="47" y="66"/>
                  </a:cubicBezTo>
                  <a:cubicBezTo>
                    <a:pt x="46" y="65"/>
                    <a:pt x="44" y="65"/>
                    <a:pt x="43" y="65"/>
                  </a:cubicBezTo>
                  <a:cubicBezTo>
                    <a:pt x="43" y="64"/>
                    <a:pt x="42" y="63"/>
                    <a:pt x="41" y="63"/>
                  </a:cubicBezTo>
                  <a:cubicBezTo>
                    <a:pt x="41" y="63"/>
                    <a:pt x="40" y="63"/>
                    <a:pt x="39" y="63"/>
                  </a:cubicBezTo>
                  <a:cubicBezTo>
                    <a:pt x="38" y="63"/>
                    <a:pt x="36" y="62"/>
                    <a:pt x="36" y="62"/>
                  </a:cubicBezTo>
                  <a:cubicBezTo>
                    <a:pt x="35" y="62"/>
                    <a:pt x="34" y="63"/>
                    <a:pt x="33" y="63"/>
                  </a:cubicBezTo>
                  <a:cubicBezTo>
                    <a:pt x="33" y="63"/>
                    <a:pt x="34" y="65"/>
                    <a:pt x="33" y="65"/>
                  </a:cubicBezTo>
                  <a:cubicBezTo>
                    <a:pt x="33" y="65"/>
                    <a:pt x="32" y="66"/>
                    <a:pt x="32" y="66"/>
                  </a:cubicBezTo>
                  <a:cubicBezTo>
                    <a:pt x="31" y="66"/>
                    <a:pt x="30" y="66"/>
                    <a:pt x="29" y="66"/>
                  </a:cubicBezTo>
                  <a:cubicBezTo>
                    <a:pt x="29" y="66"/>
                    <a:pt x="27" y="67"/>
                    <a:pt x="27" y="67"/>
                  </a:cubicBezTo>
                  <a:cubicBezTo>
                    <a:pt x="26" y="68"/>
                    <a:pt x="25" y="68"/>
                    <a:pt x="24" y="68"/>
                  </a:cubicBezTo>
                  <a:cubicBezTo>
                    <a:pt x="23" y="68"/>
                    <a:pt x="21" y="68"/>
                    <a:pt x="20" y="68"/>
                  </a:cubicBezTo>
                  <a:cubicBezTo>
                    <a:pt x="20" y="68"/>
                    <a:pt x="18" y="69"/>
                    <a:pt x="17" y="69"/>
                  </a:cubicBezTo>
                  <a:cubicBezTo>
                    <a:pt x="16" y="70"/>
                    <a:pt x="15" y="71"/>
                    <a:pt x="15" y="71"/>
                  </a:cubicBezTo>
                  <a:cubicBezTo>
                    <a:pt x="14" y="71"/>
                    <a:pt x="13" y="71"/>
                    <a:pt x="12" y="71"/>
                  </a:cubicBezTo>
                  <a:cubicBezTo>
                    <a:pt x="11" y="71"/>
                    <a:pt x="8" y="71"/>
                    <a:pt x="7" y="71"/>
                  </a:cubicBezTo>
                  <a:cubicBezTo>
                    <a:pt x="7" y="70"/>
                    <a:pt x="6" y="69"/>
                    <a:pt x="5" y="69"/>
                  </a:cubicBezTo>
                  <a:cubicBezTo>
                    <a:pt x="6" y="68"/>
                    <a:pt x="6" y="67"/>
                    <a:pt x="6" y="66"/>
                  </a:cubicBezTo>
                  <a:cubicBezTo>
                    <a:pt x="6" y="65"/>
                    <a:pt x="6" y="63"/>
                    <a:pt x="6" y="61"/>
                  </a:cubicBezTo>
                  <a:cubicBezTo>
                    <a:pt x="6" y="60"/>
                    <a:pt x="5" y="57"/>
                    <a:pt x="5" y="56"/>
                  </a:cubicBezTo>
                  <a:cubicBezTo>
                    <a:pt x="4" y="55"/>
                    <a:pt x="2" y="54"/>
                    <a:pt x="2" y="53"/>
                  </a:cubicBezTo>
                  <a:cubicBezTo>
                    <a:pt x="2" y="52"/>
                    <a:pt x="1" y="50"/>
                    <a:pt x="1" y="50"/>
                  </a:cubicBezTo>
                  <a:cubicBezTo>
                    <a:pt x="1" y="49"/>
                    <a:pt x="1" y="46"/>
                    <a:pt x="1" y="46"/>
                  </a:cubicBezTo>
                  <a:cubicBezTo>
                    <a:pt x="0" y="45"/>
                    <a:pt x="1" y="43"/>
                    <a:pt x="1" y="42"/>
                  </a:cubicBezTo>
                  <a:cubicBezTo>
                    <a:pt x="0" y="41"/>
                    <a:pt x="0" y="40"/>
                    <a:pt x="0" y="39"/>
                  </a:cubicBezTo>
                  <a:cubicBezTo>
                    <a:pt x="0" y="38"/>
                    <a:pt x="0" y="37"/>
                    <a:pt x="0" y="36"/>
                  </a:cubicBezTo>
                  <a:cubicBezTo>
                    <a:pt x="0" y="36"/>
                    <a:pt x="1" y="35"/>
                    <a:pt x="1" y="34"/>
                  </a:cubicBezTo>
                  <a:cubicBezTo>
                    <a:pt x="2" y="33"/>
                    <a:pt x="2" y="31"/>
                    <a:pt x="2" y="31"/>
                  </a:cubicBezTo>
                  <a:cubicBezTo>
                    <a:pt x="3" y="30"/>
                    <a:pt x="4" y="29"/>
                    <a:pt x="5" y="29"/>
                  </a:cubicBezTo>
                  <a:cubicBezTo>
                    <a:pt x="6" y="29"/>
                    <a:pt x="8" y="29"/>
                    <a:pt x="9" y="29"/>
                  </a:cubicBezTo>
                  <a:cubicBezTo>
                    <a:pt x="9" y="29"/>
                    <a:pt x="11" y="29"/>
                    <a:pt x="12" y="29"/>
                  </a:cubicBezTo>
                  <a:cubicBezTo>
                    <a:pt x="12" y="29"/>
                    <a:pt x="14" y="28"/>
                    <a:pt x="15" y="27"/>
                  </a:cubicBezTo>
                  <a:cubicBezTo>
                    <a:pt x="15" y="27"/>
                    <a:pt x="16" y="27"/>
                    <a:pt x="16" y="26"/>
                  </a:cubicBezTo>
                  <a:cubicBezTo>
                    <a:pt x="17" y="25"/>
                    <a:pt x="18" y="24"/>
                    <a:pt x="18" y="23"/>
                  </a:cubicBezTo>
                  <a:cubicBezTo>
                    <a:pt x="18" y="23"/>
                    <a:pt x="18" y="22"/>
                    <a:pt x="19" y="22"/>
                  </a:cubicBezTo>
                  <a:cubicBezTo>
                    <a:pt x="19" y="21"/>
                    <a:pt x="19" y="21"/>
                    <a:pt x="19" y="2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4"/>
            <p:cNvSpPr>
              <a:spLocks/>
            </p:cNvSpPr>
            <p:nvPr/>
          </p:nvSpPr>
          <p:spPr bwMode="auto">
            <a:xfrm>
              <a:off x="5091" y="3540"/>
              <a:ext cx="377" cy="236"/>
            </a:xfrm>
            <a:custGeom>
              <a:avLst/>
              <a:gdLst>
                <a:gd name="T0" fmla="*/ 21 w 121"/>
                <a:gd name="T1" fmla="*/ 17 h 76"/>
                <a:gd name="T2" fmla="*/ 28 w 121"/>
                <a:gd name="T3" fmla="*/ 18 h 76"/>
                <a:gd name="T4" fmla="*/ 32 w 121"/>
                <a:gd name="T5" fmla="*/ 19 h 76"/>
                <a:gd name="T6" fmla="*/ 34 w 121"/>
                <a:gd name="T7" fmla="*/ 23 h 76"/>
                <a:gd name="T8" fmla="*/ 38 w 121"/>
                <a:gd name="T9" fmla="*/ 18 h 76"/>
                <a:gd name="T10" fmla="*/ 43 w 121"/>
                <a:gd name="T11" fmla="*/ 24 h 76"/>
                <a:gd name="T12" fmla="*/ 45 w 121"/>
                <a:gd name="T13" fmla="*/ 29 h 76"/>
                <a:gd name="T14" fmla="*/ 50 w 121"/>
                <a:gd name="T15" fmla="*/ 23 h 76"/>
                <a:gd name="T16" fmla="*/ 51 w 121"/>
                <a:gd name="T17" fmla="*/ 13 h 76"/>
                <a:gd name="T18" fmla="*/ 53 w 121"/>
                <a:gd name="T19" fmla="*/ 7 h 76"/>
                <a:gd name="T20" fmla="*/ 61 w 121"/>
                <a:gd name="T21" fmla="*/ 3 h 76"/>
                <a:gd name="T22" fmla="*/ 69 w 121"/>
                <a:gd name="T23" fmla="*/ 1 h 76"/>
                <a:gd name="T24" fmla="*/ 74 w 121"/>
                <a:gd name="T25" fmla="*/ 4 h 76"/>
                <a:gd name="T26" fmla="*/ 80 w 121"/>
                <a:gd name="T27" fmla="*/ 8 h 76"/>
                <a:gd name="T28" fmla="*/ 86 w 121"/>
                <a:gd name="T29" fmla="*/ 3 h 76"/>
                <a:gd name="T30" fmla="*/ 92 w 121"/>
                <a:gd name="T31" fmla="*/ 1 h 76"/>
                <a:gd name="T32" fmla="*/ 102 w 121"/>
                <a:gd name="T33" fmla="*/ 2 h 76"/>
                <a:gd name="T34" fmla="*/ 106 w 121"/>
                <a:gd name="T35" fmla="*/ 3 h 76"/>
                <a:gd name="T36" fmla="*/ 111 w 121"/>
                <a:gd name="T37" fmla="*/ 9 h 76"/>
                <a:gd name="T38" fmla="*/ 120 w 121"/>
                <a:gd name="T39" fmla="*/ 21 h 76"/>
                <a:gd name="T40" fmla="*/ 117 w 121"/>
                <a:gd name="T41" fmla="*/ 29 h 76"/>
                <a:gd name="T42" fmla="*/ 107 w 121"/>
                <a:gd name="T43" fmla="*/ 28 h 76"/>
                <a:gd name="T44" fmla="*/ 107 w 121"/>
                <a:gd name="T45" fmla="*/ 34 h 76"/>
                <a:gd name="T46" fmla="*/ 104 w 121"/>
                <a:gd name="T47" fmla="*/ 38 h 76"/>
                <a:gd name="T48" fmla="*/ 99 w 121"/>
                <a:gd name="T49" fmla="*/ 43 h 76"/>
                <a:gd name="T50" fmla="*/ 99 w 121"/>
                <a:gd name="T51" fmla="*/ 48 h 76"/>
                <a:gd name="T52" fmla="*/ 100 w 121"/>
                <a:gd name="T53" fmla="*/ 56 h 76"/>
                <a:gd name="T54" fmla="*/ 99 w 121"/>
                <a:gd name="T55" fmla="*/ 62 h 76"/>
                <a:gd name="T56" fmla="*/ 94 w 121"/>
                <a:gd name="T57" fmla="*/ 67 h 76"/>
                <a:gd name="T58" fmla="*/ 90 w 121"/>
                <a:gd name="T59" fmla="*/ 69 h 76"/>
                <a:gd name="T60" fmla="*/ 82 w 121"/>
                <a:gd name="T61" fmla="*/ 70 h 76"/>
                <a:gd name="T62" fmla="*/ 79 w 121"/>
                <a:gd name="T63" fmla="*/ 72 h 76"/>
                <a:gd name="T64" fmla="*/ 73 w 121"/>
                <a:gd name="T65" fmla="*/ 76 h 76"/>
                <a:gd name="T66" fmla="*/ 64 w 121"/>
                <a:gd name="T67" fmla="*/ 73 h 76"/>
                <a:gd name="T68" fmla="*/ 59 w 121"/>
                <a:gd name="T69" fmla="*/ 68 h 76"/>
                <a:gd name="T70" fmla="*/ 54 w 121"/>
                <a:gd name="T71" fmla="*/ 67 h 76"/>
                <a:gd name="T72" fmla="*/ 43 w 121"/>
                <a:gd name="T73" fmla="*/ 65 h 76"/>
                <a:gd name="T74" fmla="*/ 36 w 121"/>
                <a:gd name="T75" fmla="*/ 62 h 76"/>
                <a:gd name="T76" fmla="*/ 32 w 121"/>
                <a:gd name="T77" fmla="*/ 66 h 76"/>
                <a:gd name="T78" fmla="*/ 24 w 121"/>
                <a:gd name="T79" fmla="*/ 68 h 76"/>
                <a:gd name="T80" fmla="*/ 15 w 121"/>
                <a:gd name="T81" fmla="*/ 71 h 76"/>
                <a:gd name="T82" fmla="*/ 5 w 121"/>
                <a:gd name="T83" fmla="*/ 69 h 76"/>
                <a:gd name="T84" fmla="*/ 5 w 121"/>
                <a:gd name="T85" fmla="*/ 56 h 76"/>
                <a:gd name="T86" fmla="*/ 1 w 121"/>
                <a:gd name="T87" fmla="*/ 46 h 76"/>
                <a:gd name="T88" fmla="*/ 0 w 121"/>
                <a:gd name="T89" fmla="*/ 36 h 76"/>
                <a:gd name="T90" fmla="*/ 5 w 121"/>
                <a:gd name="T91" fmla="*/ 29 h 76"/>
                <a:gd name="T92" fmla="*/ 15 w 121"/>
                <a:gd name="T93" fmla="*/ 27 h 76"/>
                <a:gd name="T94" fmla="*/ 19 w 121"/>
                <a:gd name="T95" fmla="*/ 2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1" h="76">
                  <a:moveTo>
                    <a:pt x="19" y="21"/>
                  </a:moveTo>
                  <a:cubicBezTo>
                    <a:pt x="19" y="20"/>
                    <a:pt x="19" y="20"/>
                    <a:pt x="19" y="19"/>
                  </a:cubicBezTo>
                  <a:cubicBezTo>
                    <a:pt x="19" y="18"/>
                    <a:pt x="20" y="17"/>
                    <a:pt x="21" y="17"/>
                  </a:cubicBezTo>
                  <a:cubicBezTo>
                    <a:pt x="21" y="17"/>
                    <a:pt x="22" y="16"/>
                    <a:pt x="22" y="17"/>
                  </a:cubicBezTo>
                  <a:cubicBezTo>
                    <a:pt x="23" y="17"/>
                    <a:pt x="25" y="18"/>
                    <a:pt x="26" y="18"/>
                  </a:cubicBezTo>
                  <a:cubicBezTo>
                    <a:pt x="26" y="18"/>
                    <a:pt x="27" y="18"/>
                    <a:pt x="28" y="18"/>
                  </a:cubicBezTo>
                  <a:cubicBezTo>
                    <a:pt x="28" y="17"/>
                    <a:pt x="29" y="17"/>
                    <a:pt x="29" y="16"/>
                  </a:cubicBezTo>
                  <a:cubicBezTo>
                    <a:pt x="30" y="16"/>
                    <a:pt x="31" y="17"/>
                    <a:pt x="32" y="17"/>
                  </a:cubicBezTo>
                  <a:cubicBezTo>
                    <a:pt x="32" y="18"/>
                    <a:pt x="32" y="18"/>
                    <a:pt x="32" y="19"/>
                  </a:cubicBezTo>
                  <a:cubicBezTo>
                    <a:pt x="32" y="20"/>
                    <a:pt x="32" y="21"/>
                    <a:pt x="32" y="21"/>
                  </a:cubicBezTo>
                  <a:cubicBezTo>
                    <a:pt x="32" y="22"/>
                    <a:pt x="32" y="23"/>
                    <a:pt x="33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2"/>
                    <a:pt x="35" y="22"/>
                    <a:pt x="35" y="21"/>
                  </a:cubicBezTo>
                  <a:cubicBezTo>
                    <a:pt x="36" y="21"/>
                    <a:pt x="35" y="20"/>
                    <a:pt x="36" y="19"/>
                  </a:cubicBezTo>
                  <a:cubicBezTo>
                    <a:pt x="36" y="18"/>
                    <a:pt x="38" y="18"/>
                    <a:pt x="38" y="18"/>
                  </a:cubicBezTo>
                  <a:cubicBezTo>
                    <a:pt x="39" y="18"/>
                    <a:pt x="40" y="19"/>
                    <a:pt x="40" y="19"/>
                  </a:cubicBezTo>
                  <a:cubicBezTo>
                    <a:pt x="41" y="20"/>
                    <a:pt x="41" y="21"/>
                    <a:pt x="42" y="22"/>
                  </a:cubicBezTo>
                  <a:cubicBezTo>
                    <a:pt x="42" y="22"/>
                    <a:pt x="42" y="24"/>
                    <a:pt x="43" y="24"/>
                  </a:cubicBezTo>
                  <a:cubicBezTo>
                    <a:pt x="43" y="25"/>
                    <a:pt x="43" y="26"/>
                    <a:pt x="43" y="27"/>
                  </a:cubicBezTo>
                  <a:cubicBezTo>
                    <a:pt x="43" y="27"/>
                    <a:pt x="43" y="29"/>
                    <a:pt x="43" y="29"/>
                  </a:cubicBezTo>
                  <a:cubicBezTo>
                    <a:pt x="43" y="29"/>
                    <a:pt x="45" y="29"/>
                    <a:pt x="45" y="29"/>
                  </a:cubicBezTo>
                  <a:cubicBezTo>
                    <a:pt x="46" y="29"/>
                    <a:pt x="47" y="28"/>
                    <a:pt x="47" y="28"/>
                  </a:cubicBezTo>
                  <a:cubicBezTo>
                    <a:pt x="48" y="27"/>
                    <a:pt x="49" y="25"/>
                    <a:pt x="49" y="25"/>
                  </a:cubicBezTo>
                  <a:cubicBezTo>
                    <a:pt x="50" y="24"/>
                    <a:pt x="50" y="23"/>
                    <a:pt x="50" y="23"/>
                  </a:cubicBezTo>
                  <a:cubicBezTo>
                    <a:pt x="50" y="22"/>
                    <a:pt x="50" y="21"/>
                    <a:pt x="50" y="20"/>
                  </a:cubicBezTo>
                  <a:cubicBezTo>
                    <a:pt x="50" y="19"/>
                    <a:pt x="50" y="17"/>
                    <a:pt x="50" y="16"/>
                  </a:cubicBezTo>
                  <a:cubicBezTo>
                    <a:pt x="50" y="15"/>
                    <a:pt x="51" y="14"/>
                    <a:pt x="51" y="13"/>
                  </a:cubicBezTo>
                  <a:cubicBezTo>
                    <a:pt x="51" y="12"/>
                    <a:pt x="50" y="11"/>
                    <a:pt x="50" y="10"/>
                  </a:cubicBezTo>
                  <a:cubicBezTo>
                    <a:pt x="50" y="10"/>
                    <a:pt x="50" y="8"/>
                    <a:pt x="51" y="8"/>
                  </a:cubicBezTo>
                  <a:cubicBezTo>
                    <a:pt x="52" y="8"/>
                    <a:pt x="53" y="8"/>
                    <a:pt x="53" y="7"/>
                  </a:cubicBezTo>
                  <a:cubicBezTo>
                    <a:pt x="54" y="7"/>
                    <a:pt x="54" y="6"/>
                    <a:pt x="55" y="6"/>
                  </a:cubicBezTo>
                  <a:cubicBezTo>
                    <a:pt x="56" y="5"/>
                    <a:pt x="57" y="5"/>
                    <a:pt x="58" y="4"/>
                  </a:cubicBezTo>
                  <a:cubicBezTo>
                    <a:pt x="59" y="4"/>
                    <a:pt x="60" y="4"/>
                    <a:pt x="61" y="3"/>
                  </a:cubicBezTo>
                  <a:cubicBezTo>
                    <a:pt x="62" y="3"/>
                    <a:pt x="63" y="2"/>
                    <a:pt x="64" y="2"/>
                  </a:cubicBezTo>
                  <a:cubicBezTo>
                    <a:pt x="65" y="2"/>
                    <a:pt x="66" y="1"/>
                    <a:pt x="66" y="1"/>
                  </a:cubicBezTo>
                  <a:cubicBezTo>
                    <a:pt x="67" y="1"/>
                    <a:pt x="68" y="1"/>
                    <a:pt x="69" y="1"/>
                  </a:cubicBezTo>
                  <a:cubicBezTo>
                    <a:pt x="69" y="1"/>
                    <a:pt x="70" y="1"/>
                    <a:pt x="71" y="1"/>
                  </a:cubicBezTo>
                  <a:cubicBezTo>
                    <a:pt x="72" y="1"/>
                    <a:pt x="72" y="2"/>
                    <a:pt x="72" y="2"/>
                  </a:cubicBezTo>
                  <a:cubicBezTo>
                    <a:pt x="73" y="3"/>
                    <a:pt x="74" y="4"/>
                    <a:pt x="74" y="4"/>
                  </a:cubicBezTo>
                  <a:cubicBezTo>
                    <a:pt x="75" y="5"/>
                    <a:pt x="76" y="6"/>
                    <a:pt x="76" y="6"/>
                  </a:cubicBezTo>
                  <a:cubicBezTo>
                    <a:pt x="76" y="7"/>
                    <a:pt x="76" y="7"/>
                    <a:pt x="77" y="8"/>
                  </a:cubicBezTo>
                  <a:cubicBezTo>
                    <a:pt x="77" y="8"/>
                    <a:pt x="79" y="8"/>
                    <a:pt x="80" y="8"/>
                  </a:cubicBezTo>
                  <a:cubicBezTo>
                    <a:pt x="81" y="7"/>
                    <a:pt x="81" y="6"/>
                    <a:pt x="81" y="5"/>
                  </a:cubicBezTo>
                  <a:cubicBezTo>
                    <a:pt x="82" y="5"/>
                    <a:pt x="83" y="5"/>
                    <a:pt x="84" y="4"/>
                  </a:cubicBezTo>
                  <a:cubicBezTo>
                    <a:pt x="85" y="4"/>
                    <a:pt x="86" y="3"/>
                    <a:pt x="86" y="3"/>
                  </a:cubicBezTo>
                  <a:cubicBezTo>
                    <a:pt x="86" y="3"/>
                    <a:pt x="86" y="1"/>
                    <a:pt x="87" y="1"/>
                  </a:cubicBezTo>
                  <a:cubicBezTo>
                    <a:pt x="87" y="1"/>
                    <a:pt x="88" y="1"/>
                    <a:pt x="89" y="1"/>
                  </a:cubicBezTo>
                  <a:cubicBezTo>
                    <a:pt x="89" y="0"/>
                    <a:pt x="90" y="1"/>
                    <a:pt x="92" y="1"/>
                  </a:cubicBezTo>
                  <a:cubicBezTo>
                    <a:pt x="92" y="1"/>
                    <a:pt x="94" y="1"/>
                    <a:pt x="94" y="1"/>
                  </a:cubicBezTo>
                  <a:cubicBezTo>
                    <a:pt x="96" y="1"/>
                    <a:pt x="99" y="1"/>
                    <a:pt x="101" y="1"/>
                  </a:cubicBezTo>
                  <a:cubicBezTo>
                    <a:pt x="101" y="1"/>
                    <a:pt x="102" y="2"/>
                    <a:pt x="102" y="2"/>
                  </a:cubicBezTo>
                  <a:cubicBezTo>
                    <a:pt x="103" y="3"/>
                    <a:pt x="104" y="3"/>
                    <a:pt x="104" y="3"/>
                  </a:cubicBezTo>
                  <a:cubicBezTo>
                    <a:pt x="105" y="2"/>
                    <a:pt x="106" y="2"/>
                    <a:pt x="106" y="2"/>
                  </a:cubicBezTo>
                  <a:cubicBezTo>
                    <a:pt x="106" y="2"/>
                    <a:pt x="106" y="2"/>
                    <a:pt x="106" y="3"/>
                  </a:cubicBezTo>
                  <a:cubicBezTo>
                    <a:pt x="106" y="3"/>
                    <a:pt x="106" y="4"/>
                    <a:pt x="107" y="6"/>
                  </a:cubicBezTo>
                  <a:cubicBezTo>
                    <a:pt x="107" y="6"/>
                    <a:pt x="108" y="7"/>
                    <a:pt x="109" y="8"/>
                  </a:cubicBezTo>
                  <a:cubicBezTo>
                    <a:pt x="109" y="8"/>
                    <a:pt x="110" y="8"/>
                    <a:pt x="111" y="9"/>
                  </a:cubicBezTo>
                  <a:cubicBezTo>
                    <a:pt x="113" y="10"/>
                    <a:pt x="115" y="13"/>
                    <a:pt x="115" y="14"/>
                  </a:cubicBezTo>
                  <a:cubicBezTo>
                    <a:pt x="116" y="15"/>
                    <a:pt x="117" y="17"/>
                    <a:pt x="118" y="18"/>
                  </a:cubicBezTo>
                  <a:cubicBezTo>
                    <a:pt x="118" y="20"/>
                    <a:pt x="120" y="21"/>
                    <a:pt x="120" y="21"/>
                  </a:cubicBezTo>
                  <a:cubicBezTo>
                    <a:pt x="120" y="22"/>
                    <a:pt x="121" y="24"/>
                    <a:pt x="121" y="24"/>
                  </a:cubicBezTo>
                  <a:cubicBezTo>
                    <a:pt x="121" y="25"/>
                    <a:pt x="120" y="27"/>
                    <a:pt x="120" y="27"/>
                  </a:cubicBezTo>
                  <a:cubicBezTo>
                    <a:pt x="119" y="28"/>
                    <a:pt x="117" y="28"/>
                    <a:pt x="117" y="29"/>
                  </a:cubicBezTo>
                  <a:cubicBezTo>
                    <a:pt x="116" y="29"/>
                    <a:pt x="114" y="28"/>
                    <a:pt x="113" y="28"/>
                  </a:cubicBezTo>
                  <a:cubicBezTo>
                    <a:pt x="112" y="28"/>
                    <a:pt x="110" y="27"/>
                    <a:pt x="109" y="27"/>
                  </a:cubicBezTo>
                  <a:cubicBezTo>
                    <a:pt x="109" y="27"/>
                    <a:pt x="107" y="28"/>
                    <a:pt x="107" y="28"/>
                  </a:cubicBezTo>
                  <a:cubicBezTo>
                    <a:pt x="106" y="28"/>
                    <a:pt x="106" y="29"/>
                    <a:pt x="105" y="30"/>
                  </a:cubicBezTo>
                  <a:cubicBezTo>
                    <a:pt x="105" y="30"/>
                    <a:pt x="104" y="31"/>
                    <a:pt x="105" y="32"/>
                  </a:cubicBezTo>
                  <a:cubicBezTo>
                    <a:pt x="105" y="32"/>
                    <a:pt x="107" y="33"/>
                    <a:pt x="107" y="34"/>
                  </a:cubicBezTo>
                  <a:cubicBezTo>
                    <a:pt x="107" y="34"/>
                    <a:pt x="107" y="35"/>
                    <a:pt x="107" y="35"/>
                  </a:cubicBezTo>
                  <a:cubicBezTo>
                    <a:pt x="107" y="36"/>
                    <a:pt x="107" y="37"/>
                    <a:pt x="106" y="37"/>
                  </a:cubicBezTo>
                  <a:cubicBezTo>
                    <a:pt x="106" y="38"/>
                    <a:pt x="105" y="38"/>
                    <a:pt x="104" y="38"/>
                  </a:cubicBezTo>
                  <a:cubicBezTo>
                    <a:pt x="103" y="38"/>
                    <a:pt x="102" y="39"/>
                    <a:pt x="101" y="39"/>
                  </a:cubicBezTo>
                  <a:cubicBezTo>
                    <a:pt x="100" y="40"/>
                    <a:pt x="99" y="41"/>
                    <a:pt x="99" y="42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3"/>
                    <a:pt x="99" y="44"/>
                    <a:pt x="100" y="44"/>
                  </a:cubicBezTo>
                  <a:cubicBezTo>
                    <a:pt x="100" y="45"/>
                    <a:pt x="100" y="46"/>
                    <a:pt x="100" y="46"/>
                  </a:cubicBezTo>
                  <a:cubicBezTo>
                    <a:pt x="100" y="47"/>
                    <a:pt x="99" y="48"/>
                    <a:pt x="99" y="48"/>
                  </a:cubicBezTo>
                  <a:cubicBezTo>
                    <a:pt x="100" y="49"/>
                    <a:pt x="101" y="49"/>
                    <a:pt x="101" y="50"/>
                  </a:cubicBezTo>
                  <a:cubicBezTo>
                    <a:pt x="101" y="50"/>
                    <a:pt x="101" y="51"/>
                    <a:pt x="101" y="52"/>
                  </a:cubicBezTo>
                  <a:cubicBezTo>
                    <a:pt x="101" y="53"/>
                    <a:pt x="100" y="54"/>
                    <a:pt x="100" y="56"/>
                  </a:cubicBezTo>
                  <a:cubicBezTo>
                    <a:pt x="100" y="56"/>
                    <a:pt x="99" y="57"/>
                    <a:pt x="99" y="58"/>
                  </a:cubicBezTo>
                  <a:cubicBezTo>
                    <a:pt x="99" y="58"/>
                    <a:pt x="98" y="59"/>
                    <a:pt x="98" y="60"/>
                  </a:cubicBezTo>
                  <a:cubicBezTo>
                    <a:pt x="98" y="60"/>
                    <a:pt x="99" y="61"/>
                    <a:pt x="99" y="62"/>
                  </a:cubicBezTo>
                  <a:cubicBezTo>
                    <a:pt x="98" y="63"/>
                    <a:pt x="97" y="64"/>
                    <a:pt x="97" y="65"/>
                  </a:cubicBezTo>
                  <a:cubicBezTo>
                    <a:pt x="97" y="65"/>
                    <a:pt x="97" y="66"/>
                    <a:pt x="97" y="66"/>
                  </a:cubicBezTo>
                  <a:cubicBezTo>
                    <a:pt x="96" y="67"/>
                    <a:pt x="95" y="67"/>
                    <a:pt x="94" y="67"/>
                  </a:cubicBezTo>
                  <a:cubicBezTo>
                    <a:pt x="94" y="67"/>
                    <a:pt x="94" y="67"/>
                    <a:pt x="93" y="67"/>
                  </a:cubicBezTo>
                  <a:cubicBezTo>
                    <a:pt x="93" y="67"/>
                    <a:pt x="92" y="67"/>
                    <a:pt x="92" y="67"/>
                  </a:cubicBezTo>
                  <a:cubicBezTo>
                    <a:pt x="92" y="67"/>
                    <a:pt x="91" y="69"/>
                    <a:pt x="90" y="69"/>
                  </a:cubicBezTo>
                  <a:cubicBezTo>
                    <a:pt x="90" y="70"/>
                    <a:pt x="88" y="70"/>
                    <a:pt x="87" y="70"/>
                  </a:cubicBezTo>
                  <a:cubicBezTo>
                    <a:pt x="86" y="71"/>
                    <a:pt x="85" y="71"/>
                    <a:pt x="84" y="70"/>
                  </a:cubicBezTo>
                  <a:cubicBezTo>
                    <a:pt x="83" y="70"/>
                    <a:pt x="83" y="70"/>
                    <a:pt x="82" y="70"/>
                  </a:cubicBezTo>
                  <a:cubicBezTo>
                    <a:pt x="82" y="70"/>
                    <a:pt x="80" y="70"/>
                    <a:pt x="80" y="70"/>
                  </a:cubicBezTo>
                  <a:cubicBezTo>
                    <a:pt x="80" y="70"/>
                    <a:pt x="80" y="71"/>
                    <a:pt x="80" y="72"/>
                  </a:cubicBezTo>
                  <a:cubicBezTo>
                    <a:pt x="79" y="72"/>
                    <a:pt x="79" y="72"/>
                    <a:pt x="79" y="72"/>
                  </a:cubicBezTo>
                  <a:cubicBezTo>
                    <a:pt x="78" y="73"/>
                    <a:pt x="78" y="74"/>
                    <a:pt x="78" y="74"/>
                  </a:cubicBezTo>
                  <a:cubicBezTo>
                    <a:pt x="77" y="75"/>
                    <a:pt x="76" y="75"/>
                    <a:pt x="76" y="76"/>
                  </a:cubicBezTo>
                  <a:cubicBezTo>
                    <a:pt x="75" y="76"/>
                    <a:pt x="73" y="76"/>
                    <a:pt x="73" y="76"/>
                  </a:cubicBezTo>
                  <a:cubicBezTo>
                    <a:pt x="72" y="75"/>
                    <a:pt x="71" y="75"/>
                    <a:pt x="70" y="75"/>
                  </a:cubicBezTo>
                  <a:cubicBezTo>
                    <a:pt x="69" y="75"/>
                    <a:pt x="67" y="74"/>
                    <a:pt x="66" y="74"/>
                  </a:cubicBezTo>
                  <a:cubicBezTo>
                    <a:pt x="66" y="74"/>
                    <a:pt x="65" y="73"/>
                    <a:pt x="64" y="73"/>
                  </a:cubicBezTo>
                  <a:cubicBezTo>
                    <a:pt x="63" y="73"/>
                    <a:pt x="62" y="72"/>
                    <a:pt x="62" y="71"/>
                  </a:cubicBezTo>
                  <a:cubicBezTo>
                    <a:pt x="62" y="71"/>
                    <a:pt x="61" y="69"/>
                    <a:pt x="61" y="69"/>
                  </a:cubicBezTo>
                  <a:cubicBezTo>
                    <a:pt x="60" y="68"/>
                    <a:pt x="59" y="68"/>
                    <a:pt x="59" y="68"/>
                  </a:cubicBezTo>
                  <a:cubicBezTo>
                    <a:pt x="58" y="68"/>
                    <a:pt x="57" y="68"/>
                    <a:pt x="56" y="69"/>
                  </a:cubicBezTo>
                  <a:cubicBezTo>
                    <a:pt x="56" y="69"/>
                    <a:pt x="56" y="69"/>
                    <a:pt x="56" y="69"/>
                  </a:cubicBezTo>
                  <a:cubicBezTo>
                    <a:pt x="55" y="68"/>
                    <a:pt x="55" y="68"/>
                    <a:pt x="54" y="67"/>
                  </a:cubicBezTo>
                  <a:cubicBezTo>
                    <a:pt x="53" y="67"/>
                    <a:pt x="52" y="66"/>
                    <a:pt x="51" y="66"/>
                  </a:cubicBezTo>
                  <a:cubicBezTo>
                    <a:pt x="50" y="66"/>
                    <a:pt x="48" y="66"/>
                    <a:pt x="47" y="66"/>
                  </a:cubicBezTo>
                  <a:cubicBezTo>
                    <a:pt x="46" y="65"/>
                    <a:pt x="44" y="65"/>
                    <a:pt x="43" y="65"/>
                  </a:cubicBezTo>
                  <a:cubicBezTo>
                    <a:pt x="43" y="64"/>
                    <a:pt x="42" y="63"/>
                    <a:pt x="41" y="63"/>
                  </a:cubicBezTo>
                  <a:cubicBezTo>
                    <a:pt x="41" y="63"/>
                    <a:pt x="40" y="63"/>
                    <a:pt x="39" y="63"/>
                  </a:cubicBezTo>
                  <a:cubicBezTo>
                    <a:pt x="38" y="63"/>
                    <a:pt x="36" y="62"/>
                    <a:pt x="36" y="62"/>
                  </a:cubicBezTo>
                  <a:cubicBezTo>
                    <a:pt x="35" y="62"/>
                    <a:pt x="34" y="63"/>
                    <a:pt x="33" y="63"/>
                  </a:cubicBezTo>
                  <a:cubicBezTo>
                    <a:pt x="33" y="63"/>
                    <a:pt x="34" y="65"/>
                    <a:pt x="33" y="65"/>
                  </a:cubicBezTo>
                  <a:cubicBezTo>
                    <a:pt x="33" y="65"/>
                    <a:pt x="32" y="66"/>
                    <a:pt x="32" y="66"/>
                  </a:cubicBezTo>
                  <a:cubicBezTo>
                    <a:pt x="31" y="66"/>
                    <a:pt x="30" y="66"/>
                    <a:pt x="29" y="66"/>
                  </a:cubicBezTo>
                  <a:cubicBezTo>
                    <a:pt x="29" y="66"/>
                    <a:pt x="27" y="67"/>
                    <a:pt x="27" y="67"/>
                  </a:cubicBezTo>
                  <a:cubicBezTo>
                    <a:pt x="26" y="68"/>
                    <a:pt x="25" y="68"/>
                    <a:pt x="24" y="68"/>
                  </a:cubicBezTo>
                  <a:cubicBezTo>
                    <a:pt x="23" y="68"/>
                    <a:pt x="21" y="68"/>
                    <a:pt x="20" y="68"/>
                  </a:cubicBezTo>
                  <a:cubicBezTo>
                    <a:pt x="20" y="68"/>
                    <a:pt x="18" y="69"/>
                    <a:pt x="17" y="69"/>
                  </a:cubicBezTo>
                  <a:cubicBezTo>
                    <a:pt x="16" y="70"/>
                    <a:pt x="15" y="71"/>
                    <a:pt x="15" y="71"/>
                  </a:cubicBezTo>
                  <a:cubicBezTo>
                    <a:pt x="14" y="71"/>
                    <a:pt x="13" y="71"/>
                    <a:pt x="12" y="71"/>
                  </a:cubicBezTo>
                  <a:cubicBezTo>
                    <a:pt x="11" y="71"/>
                    <a:pt x="8" y="71"/>
                    <a:pt x="7" y="71"/>
                  </a:cubicBezTo>
                  <a:cubicBezTo>
                    <a:pt x="7" y="70"/>
                    <a:pt x="6" y="69"/>
                    <a:pt x="5" y="69"/>
                  </a:cubicBezTo>
                  <a:cubicBezTo>
                    <a:pt x="6" y="68"/>
                    <a:pt x="6" y="67"/>
                    <a:pt x="6" y="66"/>
                  </a:cubicBezTo>
                  <a:cubicBezTo>
                    <a:pt x="6" y="65"/>
                    <a:pt x="6" y="63"/>
                    <a:pt x="6" y="61"/>
                  </a:cubicBezTo>
                  <a:cubicBezTo>
                    <a:pt x="6" y="60"/>
                    <a:pt x="5" y="57"/>
                    <a:pt x="5" y="56"/>
                  </a:cubicBezTo>
                  <a:cubicBezTo>
                    <a:pt x="4" y="55"/>
                    <a:pt x="2" y="54"/>
                    <a:pt x="2" y="53"/>
                  </a:cubicBezTo>
                  <a:cubicBezTo>
                    <a:pt x="2" y="52"/>
                    <a:pt x="1" y="50"/>
                    <a:pt x="1" y="50"/>
                  </a:cubicBezTo>
                  <a:cubicBezTo>
                    <a:pt x="1" y="49"/>
                    <a:pt x="1" y="46"/>
                    <a:pt x="1" y="46"/>
                  </a:cubicBezTo>
                  <a:cubicBezTo>
                    <a:pt x="0" y="45"/>
                    <a:pt x="1" y="43"/>
                    <a:pt x="1" y="42"/>
                  </a:cubicBezTo>
                  <a:cubicBezTo>
                    <a:pt x="0" y="41"/>
                    <a:pt x="0" y="40"/>
                    <a:pt x="0" y="39"/>
                  </a:cubicBezTo>
                  <a:cubicBezTo>
                    <a:pt x="0" y="38"/>
                    <a:pt x="0" y="37"/>
                    <a:pt x="0" y="36"/>
                  </a:cubicBezTo>
                  <a:cubicBezTo>
                    <a:pt x="0" y="36"/>
                    <a:pt x="1" y="35"/>
                    <a:pt x="1" y="34"/>
                  </a:cubicBezTo>
                  <a:cubicBezTo>
                    <a:pt x="2" y="33"/>
                    <a:pt x="2" y="31"/>
                    <a:pt x="2" y="31"/>
                  </a:cubicBezTo>
                  <a:cubicBezTo>
                    <a:pt x="3" y="30"/>
                    <a:pt x="4" y="29"/>
                    <a:pt x="5" y="29"/>
                  </a:cubicBezTo>
                  <a:cubicBezTo>
                    <a:pt x="6" y="29"/>
                    <a:pt x="8" y="29"/>
                    <a:pt x="9" y="29"/>
                  </a:cubicBezTo>
                  <a:cubicBezTo>
                    <a:pt x="9" y="29"/>
                    <a:pt x="11" y="29"/>
                    <a:pt x="12" y="29"/>
                  </a:cubicBezTo>
                  <a:cubicBezTo>
                    <a:pt x="12" y="29"/>
                    <a:pt x="14" y="28"/>
                    <a:pt x="15" y="27"/>
                  </a:cubicBezTo>
                  <a:cubicBezTo>
                    <a:pt x="15" y="27"/>
                    <a:pt x="16" y="27"/>
                    <a:pt x="16" y="26"/>
                  </a:cubicBezTo>
                  <a:cubicBezTo>
                    <a:pt x="17" y="25"/>
                    <a:pt x="18" y="24"/>
                    <a:pt x="18" y="23"/>
                  </a:cubicBezTo>
                  <a:cubicBezTo>
                    <a:pt x="18" y="23"/>
                    <a:pt x="18" y="22"/>
                    <a:pt x="19" y="22"/>
                  </a:cubicBezTo>
                  <a:cubicBezTo>
                    <a:pt x="19" y="21"/>
                    <a:pt x="19" y="21"/>
                    <a:pt x="19" y="2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5"/>
            <p:cNvSpPr>
              <a:spLocks/>
            </p:cNvSpPr>
            <p:nvPr/>
          </p:nvSpPr>
          <p:spPr bwMode="auto">
            <a:xfrm>
              <a:off x="5244" y="3311"/>
              <a:ext cx="12" cy="18"/>
            </a:xfrm>
            <a:custGeom>
              <a:avLst/>
              <a:gdLst>
                <a:gd name="T0" fmla="*/ 4 w 4"/>
                <a:gd name="T1" fmla="*/ 0 h 6"/>
                <a:gd name="T2" fmla="*/ 4 w 4"/>
                <a:gd name="T3" fmla="*/ 2 h 6"/>
                <a:gd name="T4" fmla="*/ 3 w 4"/>
                <a:gd name="T5" fmla="*/ 3 h 6"/>
                <a:gd name="T6" fmla="*/ 3 w 4"/>
                <a:gd name="T7" fmla="*/ 5 h 6"/>
                <a:gd name="T8" fmla="*/ 2 w 4"/>
                <a:gd name="T9" fmla="*/ 6 h 6"/>
                <a:gd name="T10" fmla="*/ 1 w 4"/>
                <a:gd name="T11" fmla="*/ 6 h 6"/>
                <a:gd name="T12" fmla="*/ 0 w 4"/>
                <a:gd name="T13" fmla="*/ 6 h 6"/>
                <a:gd name="T14" fmla="*/ 0 w 4"/>
                <a:gd name="T15" fmla="*/ 5 h 6"/>
                <a:gd name="T16" fmla="*/ 1 w 4"/>
                <a:gd name="T17" fmla="*/ 4 h 6"/>
                <a:gd name="T18" fmla="*/ 1 w 4"/>
                <a:gd name="T19" fmla="*/ 4 h 6"/>
                <a:gd name="T20" fmla="*/ 1 w 4"/>
                <a:gd name="T21" fmla="*/ 3 h 6"/>
                <a:gd name="T22" fmla="*/ 2 w 4"/>
                <a:gd name="T23" fmla="*/ 1 h 6"/>
                <a:gd name="T24" fmla="*/ 2 w 4"/>
                <a:gd name="T25" fmla="*/ 1 h 6"/>
                <a:gd name="T26" fmla="*/ 3 w 4"/>
                <a:gd name="T27" fmla="*/ 0 h 6"/>
                <a:gd name="T28" fmla="*/ 4 w 4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1" y="3"/>
                    <a:pt x="1" y="3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6"/>
            <p:cNvSpPr>
              <a:spLocks/>
            </p:cNvSpPr>
            <p:nvPr/>
          </p:nvSpPr>
          <p:spPr bwMode="auto">
            <a:xfrm>
              <a:off x="5244" y="3311"/>
              <a:ext cx="12" cy="18"/>
            </a:xfrm>
            <a:custGeom>
              <a:avLst/>
              <a:gdLst>
                <a:gd name="T0" fmla="*/ 4 w 4"/>
                <a:gd name="T1" fmla="*/ 0 h 6"/>
                <a:gd name="T2" fmla="*/ 4 w 4"/>
                <a:gd name="T3" fmla="*/ 2 h 6"/>
                <a:gd name="T4" fmla="*/ 3 w 4"/>
                <a:gd name="T5" fmla="*/ 3 h 6"/>
                <a:gd name="T6" fmla="*/ 3 w 4"/>
                <a:gd name="T7" fmla="*/ 5 h 6"/>
                <a:gd name="T8" fmla="*/ 2 w 4"/>
                <a:gd name="T9" fmla="*/ 6 h 6"/>
                <a:gd name="T10" fmla="*/ 1 w 4"/>
                <a:gd name="T11" fmla="*/ 6 h 6"/>
                <a:gd name="T12" fmla="*/ 0 w 4"/>
                <a:gd name="T13" fmla="*/ 6 h 6"/>
                <a:gd name="T14" fmla="*/ 0 w 4"/>
                <a:gd name="T15" fmla="*/ 5 h 6"/>
                <a:gd name="T16" fmla="*/ 1 w 4"/>
                <a:gd name="T17" fmla="*/ 4 h 6"/>
                <a:gd name="T18" fmla="*/ 1 w 4"/>
                <a:gd name="T19" fmla="*/ 4 h 6"/>
                <a:gd name="T20" fmla="*/ 1 w 4"/>
                <a:gd name="T21" fmla="*/ 3 h 6"/>
                <a:gd name="T22" fmla="*/ 2 w 4"/>
                <a:gd name="T23" fmla="*/ 1 h 6"/>
                <a:gd name="T24" fmla="*/ 2 w 4"/>
                <a:gd name="T25" fmla="*/ 1 h 6"/>
                <a:gd name="T26" fmla="*/ 3 w 4"/>
                <a:gd name="T27" fmla="*/ 0 h 6"/>
                <a:gd name="T28" fmla="*/ 4 w 4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1" y="3"/>
                    <a:pt x="1" y="3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7"/>
            <p:cNvSpPr>
              <a:spLocks/>
            </p:cNvSpPr>
            <p:nvPr/>
          </p:nvSpPr>
          <p:spPr bwMode="auto">
            <a:xfrm>
              <a:off x="5057" y="3289"/>
              <a:ext cx="383" cy="341"/>
            </a:xfrm>
            <a:custGeom>
              <a:avLst/>
              <a:gdLst>
                <a:gd name="T0" fmla="*/ 37 w 123"/>
                <a:gd name="T1" fmla="*/ 28 h 110"/>
                <a:gd name="T2" fmla="*/ 45 w 123"/>
                <a:gd name="T3" fmla="*/ 29 h 110"/>
                <a:gd name="T4" fmla="*/ 49 w 123"/>
                <a:gd name="T5" fmla="*/ 25 h 110"/>
                <a:gd name="T6" fmla="*/ 51 w 123"/>
                <a:gd name="T7" fmla="*/ 26 h 110"/>
                <a:gd name="T8" fmla="*/ 57 w 123"/>
                <a:gd name="T9" fmla="*/ 31 h 110"/>
                <a:gd name="T10" fmla="*/ 61 w 123"/>
                <a:gd name="T11" fmla="*/ 20 h 110"/>
                <a:gd name="T12" fmla="*/ 68 w 123"/>
                <a:gd name="T13" fmla="*/ 11 h 110"/>
                <a:gd name="T14" fmla="*/ 71 w 123"/>
                <a:gd name="T15" fmla="*/ 5 h 110"/>
                <a:gd name="T16" fmla="*/ 78 w 123"/>
                <a:gd name="T17" fmla="*/ 5 h 110"/>
                <a:gd name="T18" fmla="*/ 87 w 123"/>
                <a:gd name="T19" fmla="*/ 3 h 110"/>
                <a:gd name="T20" fmla="*/ 92 w 123"/>
                <a:gd name="T21" fmla="*/ 2 h 110"/>
                <a:gd name="T22" fmla="*/ 95 w 123"/>
                <a:gd name="T23" fmla="*/ 9 h 110"/>
                <a:gd name="T24" fmla="*/ 93 w 123"/>
                <a:gd name="T25" fmla="*/ 18 h 110"/>
                <a:gd name="T26" fmla="*/ 94 w 123"/>
                <a:gd name="T27" fmla="*/ 28 h 110"/>
                <a:gd name="T28" fmla="*/ 97 w 123"/>
                <a:gd name="T29" fmla="*/ 32 h 110"/>
                <a:gd name="T30" fmla="*/ 100 w 123"/>
                <a:gd name="T31" fmla="*/ 40 h 110"/>
                <a:gd name="T32" fmla="*/ 112 w 123"/>
                <a:gd name="T33" fmla="*/ 40 h 110"/>
                <a:gd name="T34" fmla="*/ 118 w 123"/>
                <a:gd name="T35" fmla="*/ 45 h 110"/>
                <a:gd name="T36" fmla="*/ 122 w 123"/>
                <a:gd name="T37" fmla="*/ 55 h 110"/>
                <a:gd name="T38" fmla="*/ 119 w 123"/>
                <a:gd name="T39" fmla="*/ 62 h 110"/>
                <a:gd name="T40" fmla="*/ 117 w 123"/>
                <a:gd name="T41" fmla="*/ 70 h 110"/>
                <a:gd name="T42" fmla="*/ 114 w 123"/>
                <a:gd name="T43" fmla="*/ 77 h 110"/>
                <a:gd name="T44" fmla="*/ 115 w 123"/>
                <a:gd name="T45" fmla="*/ 84 h 110"/>
                <a:gd name="T46" fmla="*/ 102 w 123"/>
                <a:gd name="T47" fmla="*/ 81 h 110"/>
                <a:gd name="T48" fmla="*/ 95 w 123"/>
                <a:gd name="T49" fmla="*/ 85 h 110"/>
                <a:gd name="T50" fmla="*/ 87 w 123"/>
                <a:gd name="T51" fmla="*/ 87 h 110"/>
                <a:gd name="T52" fmla="*/ 79 w 123"/>
                <a:gd name="T53" fmla="*/ 81 h 110"/>
                <a:gd name="T54" fmla="*/ 68 w 123"/>
                <a:gd name="T55" fmla="*/ 85 h 110"/>
                <a:gd name="T56" fmla="*/ 61 w 123"/>
                <a:gd name="T57" fmla="*/ 91 h 110"/>
                <a:gd name="T58" fmla="*/ 61 w 123"/>
                <a:gd name="T59" fmla="*/ 104 h 110"/>
                <a:gd name="T60" fmla="*/ 54 w 123"/>
                <a:gd name="T61" fmla="*/ 109 h 110"/>
                <a:gd name="T62" fmla="*/ 51 w 123"/>
                <a:gd name="T63" fmla="*/ 100 h 110"/>
                <a:gd name="T64" fmla="*/ 44 w 123"/>
                <a:gd name="T65" fmla="*/ 104 h 110"/>
                <a:gd name="T66" fmla="*/ 42 w 123"/>
                <a:gd name="T67" fmla="*/ 98 h 110"/>
                <a:gd name="T68" fmla="*/ 33 w 123"/>
                <a:gd name="T69" fmla="*/ 98 h 110"/>
                <a:gd name="T70" fmla="*/ 29 w 123"/>
                <a:gd name="T71" fmla="*/ 101 h 110"/>
                <a:gd name="T72" fmla="*/ 24 w 123"/>
                <a:gd name="T73" fmla="*/ 96 h 110"/>
                <a:gd name="T74" fmla="*/ 15 w 123"/>
                <a:gd name="T75" fmla="*/ 90 h 110"/>
                <a:gd name="T76" fmla="*/ 3 w 123"/>
                <a:gd name="T77" fmla="*/ 95 h 110"/>
                <a:gd name="T78" fmla="*/ 1 w 123"/>
                <a:gd name="T79" fmla="*/ 88 h 110"/>
                <a:gd name="T80" fmla="*/ 3 w 123"/>
                <a:gd name="T81" fmla="*/ 84 h 110"/>
                <a:gd name="T82" fmla="*/ 8 w 123"/>
                <a:gd name="T83" fmla="*/ 77 h 110"/>
                <a:gd name="T84" fmla="*/ 15 w 123"/>
                <a:gd name="T85" fmla="*/ 68 h 110"/>
                <a:gd name="T86" fmla="*/ 23 w 123"/>
                <a:gd name="T87" fmla="*/ 59 h 110"/>
                <a:gd name="T88" fmla="*/ 28 w 123"/>
                <a:gd name="T89" fmla="*/ 53 h 110"/>
                <a:gd name="T90" fmla="*/ 29 w 123"/>
                <a:gd name="T91" fmla="*/ 46 h 110"/>
                <a:gd name="T92" fmla="*/ 31 w 123"/>
                <a:gd name="T93" fmla="*/ 38 h 110"/>
                <a:gd name="T94" fmla="*/ 33 w 123"/>
                <a:gd name="T95" fmla="*/ 29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3" h="110">
                  <a:moveTo>
                    <a:pt x="33" y="28"/>
                  </a:moveTo>
                  <a:cubicBezTo>
                    <a:pt x="34" y="28"/>
                    <a:pt x="34" y="28"/>
                    <a:pt x="34" y="28"/>
                  </a:cubicBezTo>
                  <a:cubicBezTo>
                    <a:pt x="34" y="28"/>
                    <a:pt x="35" y="28"/>
                    <a:pt x="36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8" y="28"/>
                    <a:pt x="39" y="26"/>
                    <a:pt x="40" y="26"/>
                  </a:cubicBezTo>
                  <a:cubicBezTo>
                    <a:pt x="41" y="26"/>
                    <a:pt x="42" y="26"/>
                    <a:pt x="42" y="26"/>
                  </a:cubicBezTo>
                  <a:cubicBezTo>
                    <a:pt x="43" y="27"/>
                    <a:pt x="43" y="29"/>
                    <a:pt x="44" y="29"/>
                  </a:cubicBezTo>
                  <a:cubicBezTo>
                    <a:pt x="44" y="29"/>
                    <a:pt x="45" y="29"/>
                    <a:pt x="45" y="29"/>
                  </a:cubicBezTo>
                  <a:cubicBezTo>
                    <a:pt x="45" y="29"/>
                    <a:pt x="46" y="28"/>
                    <a:pt x="46" y="28"/>
                  </a:cubicBezTo>
                  <a:cubicBezTo>
                    <a:pt x="46" y="28"/>
                    <a:pt x="45" y="26"/>
                    <a:pt x="46" y="26"/>
                  </a:cubicBezTo>
                  <a:cubicBezTo>
                    <a:pt x="46" y="26"/>
                    <a:pt x="47" y="26"/>
                    <a:pt x="47" y="25"/>
                  </a:cubicBezTo>
                  <a:cubicBezTo>
                    <a:pt x="47" y="25"/>
                    <a:pt x="48" y="25"/>
                    <a:pt x="49" y="25"/>
                  </a:cubicBezTo>
                  <a:cubicBezTo>
                    <a:pt x="49" y="25"/>
                    <a:pt x="49" y="25"/>
                    <a:pt x="49" y="24"/>
                  </a:cubicBezTo>
                  <a:cubicBezTo>
                    <a:pt x="50" y="24"/>
                    <a:pt x="50" y="24"/>
                    <a:pt x="51" y="24"/>
                  </a:cubicBezTo>
                  <a:cubicBezTo>
                    <a:pt x="51" y="24"/>
                    <a:pt x="51" y="24"/>
                    <a:pt x="51" y="25"/>
                  </a:cubicBezTo>
                  <a:cubicBezTo>
                    <a:pt x="51" y="25"/>
                    <a:pt x="51" y="26"/>
                    <a:pt x="51" y="26"/>
                  </a:cubicBezTo>
                  <a:cubicBezTo>
                    <a:pt x="51" y="27"/>
                    <a:pt x="52" y="27"/>
                    <a:pt x="53" y="28"/>
                  </a:cubicBezTo>
                  <a:cubicBezTo>
                    <a:pt x="53" y="28"/>
                    <a:pt x="53" y="29"/>
                    <a:pt x="54" y="29"/>
                  </a:cubicBezTo>
                  <a:cubicBezTo>
                    <a:pt x="54" y="30"/>
                    <a:pt x="54" y="31"/>
                    <a:pt x="55" y="31"/>
                  </a:cubicBezTo>
                  <a:cubicBezTo>
                    <a:pt x="55" y="31"/>
                    <a:pt x="57" y="31"/>
                    <a:pt x="57" y="31"/>
                  </a:cubicBezTo>
                  <a:cubicBezTo>
                    <a:pt x="57" y="31"/>
                    <a:pt x="58" y="30"/>
                    <a:pt x="58" y="29"/>
                  </a:cubicBezTo>
                  <a:cubicBezTo>
                    <a:pt x="58" y="29"/>
                    <a:pt x="58" y="27"/>
                    <a:pt x="58" y="26"/>
                  </a:cubicBezTo>
                  <a:cubicBezTo>
                    <a:pt x="58" y="26"/>
                    <a:pt x="59" y="25"/>
                    <a:pt x="59" y="24"/>
                  </a:cubicBezTo>
                  <a:cubicBezTo>
                    <a:pt x="59" y="23"/>
                    <a:pt x="61" y="21"/>
                    <a:pt x="61" y="20"/>
                  </a:cubicBezTo>
                  <a:cubicBezTo>
                    <a:pt x="62" y="19"/>
                    <a:pt x="62" y="18"/>
                    <a:pt x="63" y="17"/>
                  </a:cubicBezTo>
                  <a:cubicBezTo>
                    <a:pt x="63" y="17"/>
                    <a:pt x="64" y="16"/>
                    <a:pt x="64" y="16"/>
                  </a:cubicBezTo>
                  <a:cubicBezTo>
                    <a:pt x="64" y="15"/>
                    <a:pt x="65" y="14"/>
                    <a:pt x="66" y="13"/>
                  </a:cubicBezTo>
                  <a:cubicBezTo>
                    <a:pt x="66" y="12"/>
                    <a:pt x="67" y="11"/>
                    <a:pt x="68" y="11"/>
                  </a:cubicBezTo>
                  <a:cubicBezTo>
                    <a:pt x="68" y="11"/>
                    <a:pt x="69" y="10"/>
                    <a:pt x="69" y="10"/>
                  </a:cubicBezTo>
                  <a:cubicBezTo>
                    <a:pt x="69" y="9"/>
                    <a:pt x="69" y="8"/>
                    <a:pt x="69" y="8"/>
                  </a:cubicBezTo>
                  <a:cubicBezTo>
                    <a:pt x="69" y="7"/>
                    <a:pt x="70" y="6"/>
                    <a:pt x="70" y="5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71" y="5"/>
                    <a:pt x="71" y="5"/>
                    <a:pt x="72" y="5"/>
                  </a:cubicBezTo>
                  <a:cubicBezTo>
                    <a:pt x="72" y="5"/>
                    <a:pt x="73" y="5"/>
                    <a:pt x="73" y="5"/>
                  </a:cubicBezTo>
                  <a:cubicBezTo>
                    <a:pt x="73" y="5"/>
                    <a:pt x="75" y="5"/>
                    <a:pt x="75" y="5"/>
                  </a:cubicBezTo>
                  <a:cubicBezTo>
                    <a:pt x="76" y="5"/>
                    <a:pt x="77" y="5"/>
                    <a:pt x="78" y="5"/>
                  </a:cubicBezTo>
                  <a:cubicBezTo>
                    <a:pt x="79" y="5"/>
                    <a:pt x="80" y="5"/>
                    <a:pt x="81" y="5"/>
                  </a:cubicBezTo>
                  <a:cubicBezTo>
                    <a:pt x="82" y="5"/>
                    <a:pt x="83" y="6"/>
                    <a:pt x="83" y="5"/>
                  </a:cubicBezTo>
                  <a:cubicBezTo>
                    <a:pt x="84" y="5"/>
                    <a:pt x="85" y="5"/>
                    <a:pt x="85" y="5"/>
                  </a:cubicBezTo>
                  <a:cubicBezTo>
                    <a:pt x="86" y="4"/>
                    <a:pt x="87" y="4"/>
                    <a:pt x="87" y="3"/>
                  </a:cubicBezTo>
                  <a:cubicBezTo>
                    <a:pt x="87" y="3"/>
                    <a:pt x="87" y="2"/>
                    <a:pt x="87" y="1"/>
                  </a:cubicBezTo>
                  <a:cubicBezTo>
                    <a:pt x="88" y="1"/>
                    <a:pt x="89" y="1"/>
                    <a:pt x="89" y="1"/>
                  </a:cubicBezTo>
                  <a:cubicBezTo>
                    <a:pt x="90" y="0"/>
                    <a:pt x="90" y="0"/>
                    <a:pt x="91" y="1"/>
                  </a:cubicBezTo>
                  <a:cubicBezTo>
                    <a:pt x="91" y="1"/>
                    <a:pt x="91" y="2"/>
                    <a:pt x="92" y="2"/>
                  </a:cubicBezTo>
                  <a:cubicBezTo>
                    <a:pt x="92" y="2"/>
                    <a:pt x="92" y="3"/>
                    <a:pt x="92" y="4"/>
                  </a:cubicBezTo>
                  <a:cubicBezTo>
                    <a:pt x="92" y="4"/>
                    <a:pt x="93" y="5"/>
                    <a:pt x="93" y="5"/>
                  </a:cubicBezTo>
                  <a:cubicBezTo>
                    <a:pt x="93" y="6"/>
                    <a:pt x="93" y="7"/>
                    <a:pt x="94" y="8"/>
                  </a:cubicBezTo>
                  <a:cubicBezTo>
                    <a:pt x="94" y="8"/>
                    <a:pt x="95" y="9"/>
                    <a:pt x="95" y="9"/>
                  </a:cubicBezTo>
                  <a:cubicBezTo>
                    <a:pt x="95" y="10"/>
                    <a:pt x="95" y="11"/>
                    <a:pt x="95" y="12"/>
                  </a:cubicBezTo>
                  <a:cubicBezTo>
                    <a:pt x="95" y="12"/>
                    <a:pt x="95" y="14"/>
                    <a:pt x="95" y="15"/>
                  </a:cubicBezTo>
                  <a:cubicBezTo>
                    <a:pt x="94" y="15"/>
                    <a:pt x="92" y="16"/>
                    <a:pt x="92" y="17"/>
                  </a:cubicBezTo>
                  <a:cubicBezTo>
                    <a:pt x="92" y="17"/>
                    <a:pt x="93" y="18"/>
                    <a:pt x="93" y="18"/>
                  </a:cubicBezTo>
                  <a:cubicBezTo>
                    <a:pt x="93" y="18"/>
                    <a:pt x="94" y="19"/>
                    <a:pt x="94" y="19"/>
                  </a:cubicBezTo>
                  <a:cubicBezTo>
                    <a:pt x="94" y="20"/>
                    <a:pt x="93" y="21"/>
                    <a:pt x="93" y="22"/>
                  </a:cubicBezTo>
                  <a:cubicBezTo>
                    <a:pt x="93" y="23"/>
                    <a:pt x="93" y="24"/>
                    <a:pt x="93" y="25"/>
                  </a:cubicBezTo>
                  <a:cubicBezTo>
                    <a:pt x="93" y="25"/>
                    <a:pt x="94" y="27"/>
                    <a:pt x="94" y="28"/>
                  </a:cubicBezTo>
                  <a:cubicBezTo>
                    <a:pt x="95" y="28"/>
                    <a:pt x="95" y="28"/>
                    <a:pt x="95" y="29"/>
                  </a:cubicBezTo>
                  <a:cubicBezTo>
                    <a:pt x="95" y="29"/>
                    <a:pt x="94" y="30"/>
                    <a:pt x="94" y="31"/>
                  </a:cubicBezTo>
                  <a:cubicBezTo>
                    <a:pt x="95" y="31"/>
                    <a:pt x="95" y="31"/>
                    <a:pt x="95" y="32"/>
                  </a:cubicBezTo>
                  <a:cubicBezTo>
                    <a:pt x="96" y="32"/>
                    <a:pt x="97" y="31"/>
                    <a:pt x="97" y="32"/>
                  </a:cubicBezTo>
                  <a:cubicBezTo>
                    <a:pt x="97" y="32"/>
                    <a:pt x="98" y="33"/>
                    <a:pt x="98" y="33"/>
                  </a:cubicBezTo>
                  <a:cubicBezTo>
                    <a:pt x="98" y="35"/>
                    <a:pt x="98" y="36"/>
                    <a:pt x="98" y="37"/>
                  </a:cubicBezTo>
                  <a:cubicBezTo>
                    <a:pt x="98" y="38"/>
                    <a:pt x="98" y="39"/>
                    <a:pt x="99" y="39"/>
                  </a:cubicBezTo>
                  <a:cubicBezTo>
                    <a:pt x="99" y="40"/>
                    <a:pt x="100" y="40"/>
                    <a:pt x="100" y="40"/>
                  </a:cubicBezTo>
                  <a:cubicBezTo>
                    <a:pt x="102" y="40"/>
                    <a:pt x="103" y="39"/>
                    <a:pt x="104" y="39"/>
                  </a:cubicBezTo>
                  <a:cubicBezTo>
                    <a:pt x="104" y="39"/>
                    <a:pt x="106" y="39"/>
                    <a:pt x="107" y="39"/>
                  </a:cubicBezTo>
                  <a:cubicBezTo>
                    <a:pt x="107" y="39"/>
                    <a:pt x="109" y="40"/>
                    <a:pt x="109" y="40"/>
                  </a:cubicBezTo>
                  <a:cubicBezTo>
                    <a:pt x="110" y="41"/>
                    <a:pt x="111" y="40"/>
                    <a:pt x="112" y="40"/>
                  </a:cubicBezTo>
                  <a:cubicBezTo>
                    <a:pt x="112" y="40"/>
                    <a:pt x="112" y="40"/>
                    <a:pt x="113" y="40"/>
                  </a:cubicBezTo>
                  <a:cubicBezTo>
                    <a:pt x="113" y="40"/>
                    <a:pt x="113" y="41"/>
                    <a:pt x="113" y="42"/>
                  </a:cubicBezTo>
                  <a:cubicBezTo>
                    <a:pt x="113" y="42"/>
                    <a:pt x="114" y="43"/>
                    <a:pt x="115" y="43"/>
                  </a:cubicBezTo>
                  <a:cubicBezTo>
                    <a:pt x="116" y="44"/>
                    <a:pt x="117" y="44"/>
                    <a:pt x="118" y="45"/>
                  </a:cubicBezTo>
                  <a:cubicBezTo>
                    <a:pt x="119" y="45"/>
                    <a:pt x="120" y="46"/>
                    <a:pt x="121" y="46"/>
                  </a:cubicBezTo>
                  <a:cubicBezTo>
                    <a:pt x="121" y="47"/>
                    <a:pt x="122" y="49"/>
                    <a:pt x="122" y="50"/>
                  </a:cubicBezTo>
                  <a:cubicBezTo>
                    <a:pt x="123" y="51"/>
                    <a:pt x="123" y="52"/>
                    <a:pt x="123" y="52"/>
                  </a:cubicBezTo>
                  <a:cubicBezTo>
                    <a:pt x="123" y="53"/>
                    <a:pt x="122" y="54"/>
                    <a:pt x="122" y="55"/>
                  </a:cubicBezTo>
                  <a:cubicBezTo>
                    <a:pt x="122" y="55"/>
                    <a:pt x="122" y="56"/>
                    <a:pt x="122" y="57"/>
                  </a:cubicBezTo>
                  <a:cubicBezTo>
                    <a:pt x="122" y="57"/>
                    <a:pt x="121" y="58"/>
                    <a:pt x="121" y="59"/>
                  </a:cubicBezTo>
                  <a:cubicBezTo>
                    <a:pt x="121" y="60"/>
                    <a:pt x="121" y="61"/>
                    <a:pt x="121" y="61"/>
                  </a:cubicBezTo>
                  <a:cubicBezTo>
                    <a:pt x="121" y="62"/>
                    <a:pt x="120" y="62"/>
                    <a:pt x="119" y="62"/>
                  </a:cubicBezTo>
                  <a:cubicBezTo>
                    <a:pt x="119" y="62"/>
                    <a:pt x="118" y="61"/>
                    <a:pt x="118" y="61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6" y="65"/>
                    <a:pt x="116" y="66"/>
                  </a:cubicBezTo>
                  <a:cubicBezTo>
                    <a:pt x="116" y="67"/>
                    <a:pt x="116" y="68"/>
                    <a:pt x="117" y="70"/>
                  </a:cubicBezTo>
                  <a:cubicBezTo>
                    <a:pt x="117" y="70"/>
                    <a:pt x="116" y="71"/>
                    <a:pt x="116" y="72"/>
                  </a:cubicBezTo>
                  <a:cubicBezTo>
                    <a:pt x="116" y="72"/>
                    <a:pt x="116" y="73"/>
                    <a:pt x="116" y="74"/>
                  </a:cubicBezTo>
                  <a:cubicBezTo>
                    <a:pt x="115" y="74"/>
                    <a:pt x="114" y="74"/>
                    <a:pt x="114" y="75"/>
                  </a:cubicBezTo>
                  <a:cubicBezTo>
                    <a:pt x="114" y="75"/>
                    <a:pt x="114" y="77"/>
                    <a:pt x="114" y="77"/>
                  </a:cubicBezTo>
                  <a:cubicBezTo>
                    <a:pt x="114" y="77"/>
                    <a:pt x="114" y="78"/>
                    <a:pt x="114" y="79"/>
                  </a:cubicBezTo>
                  <a:cubicBezTo>
                    <a:pt x="114" y="79"/>
                    <a:pt x="116" y="80"/>
                    <a:pt x="116" y="80"/>
                  </a:cubicBezTo>
                  <a:cubicBezTo>
                    <a:pt x="117" y="81"/>
                    <a:pt x="117" y="82"/>
                    <a:pt x="117" y="83"/>
                  </a:cubicBezTo>
                  <a:cubicBezTo>
                    <a:pt x="116" y="83"/>
                    <a:pt x="116" y="83"/>
                    <a:pt x="115" y="84"/>
                  </a:cubicBezTo>
                  <a:cubicBezTo>
                    <a:pt x="114" y="84"/>
                    <a:pt x="113" y="84"/>
                    <a:pt x="113" y="83"/>
                  </a:cubicBezTo>
                  <a:cubicBezTo>
                    <a:pt x="112" y="83"/>
                    <a:pt x="112" y="82"/>
                    <a:pt x="111" y="82"/>
                  </a:cubicBezTo>
                  <a:cubicBezTo>
                    <a:pt x="110" y="81"/>
                    <a:pt x="106" y="82"/>
                    <a:pt x="105" y="82"/>
                  </a:cubicBezTo>
                  <a:cubicBezTo>
                    <a:pt x="104" y="82"/>
                    <a:pt x="103" y="82"/>
                    <a:pt x="102" y="81"/>
                  </a:cubicBezTo>
                  <a:cubicBezTo>
                    <a:pt x="101" y="81"/>
                    <a:pt x="100" y="81"/>
                    <a:pt x="99" y="81"/>
                  </a:cubicBezTo>
                  <a:cubicBezTo>
                    <a:pt x="99" y="81"/>
                    <a:pt x="98" y="81"/>
                    <a:pt x="97" y="81"/>
                  </a:cubicBezTo>
                  <a:cubicBezTo>
                    <a:pt x="97" y="82"/>
                    <a:pt x="97" y="84"/>
                    <a:pt x="96" y="84"/>
                  </a:cubicBezTo>
                  <a:cubicBezTo>
                    <a:pt x="96" y="84"/>
                    <a:pt x="95" y="85"/>
                    <a:pt x="95" y="85"/>
                  </a:cubicBezTo>
                  <a:cubicBezTo>
                    <a:pt x="94" y="86"/>
                    <a:pt x="92" y="86"/>
                    <a:pt x="92" y="86"/>
                  </a:cubicBezTo>
                  <a:cubicBezTo>
                    <a:pt x="91" y="86"/>
                    <a:pt x="91" y="88"/>
                    <a:pt x="91" y="88"/>
                  </a:cubicBezTo>
                  <a:cubicBezTo>
                    <a:pt x="90" y="88"/>
                    <a:pt x="88" y="88"/>
                    <a:pt x="87" y="88"/>
                  </a:cubicBezTo>
                  <a:cubicBezTo>
                    <a:pt x="87" y="88"/>
                    <a:pt x="87" y="87"/>
                    <a:pt x="87" y="87"/>
                  </a:cubicBezTo>
                  <a:cubicBezTo>
                    <a:pt x="86" y="86"/>
                    <a:pt x="85" y="86"/>
                    <a:pt x="85" y="85"/>
                  </a:cubicBezTo>
                  <a:cubicBezTo>
                    <a:pt x="84" y="85"/>
                    <a:pt x="83" y="84"/>
                    <a:pt x="83" y="83"/>
                  </a:cubicBezTo>
                  <a:cubicBezTo>
                    <a:pt x="82" y="82"/>
                    <a:pt x="82" y="82"/>
                    <a:pt x="82" y="81"/>
                  </a:cubicBezTo>
                  <a:cubicBezTo>
                    <a:pt x="81" y="81"/>
                    <a:pt x="80" y="81"/>
                    <a:pt x="79" y="81"/>
                  </a:cubicBezTo>
                  <a:cubicBezTo>
                    <a:pt x="79" y="81"/>
                    <a:pt x="78" y="81"/>
                    <a:pt x="77" y="82"/>
                  </a:cubicBezTo>
                  <a:cubicBezTo>
                    <a:pt x="76" y="82"/>
                    <a:pt x="75" y="82"/>
                    <a:pt x="75" y="82"/>
                  </a:cubicBezTo>
                  <a:cubicBezTo>
                    <a:pt x="73" y="83"/>
                    <a:pt x="72" y="84"/>
                    <a:pt x="71" y="84"/>
                  </a:cubicBezTo>
                  <a:cubicBezTo>
                    <a:pt x="71" y="85"/>
                    <a:pt x="69" y="85"/>
                    <a:pt x="68" y="85"/>
                  </a:cubicBezTo>
                  <a:cubicBezTo>
                    <a:pt x="68" y="86"/>
                    <a:pt x="66" y="86"/>
                    <a:pt x="66" y="86"/>
                  </a:cubicBezTo>
                  <a:cubicBezTo>
                    <a:pt x="65" y="86"/>
                    <a:pt x="64" y="88"/>
                    <a:pt x="64" y="88"/>
                  </a:cubicBezTo>
                  <a:cubicBezTo>
                    <a:pt x="63" y="88"/>
                    <a:pt x="62" y="88"/>
                    <a:pt x="62" y="89"/>
                  </a:cubicBezTo>
                  <a:cubicBezTo>
                    <a:pt x="61" y="89"/>
                    <a:pt x="61" y="91"/>
                    <a:pt x="61" y="91"/>
                  </a:cubicBezTo>
                  <a:cubicBezTo>
                    <a:pt x="61" y="92"/>
                    <a:pt x="62" y="93"/>
                    <a:pt x="62" y="94"/>
                  </a:cubicBezTo>
                  <a:cubicBezTo>
                    <a:pt x="62" y="94"/>
                    <a:pt x="61" y="96"/>
                    <a:pt x="61" y="96"/>
                  </a:cubicBezTo>
                  <a:cubicBezTo>
                    <a:pt x="61" y="98"/>
                    <a:pt x="61" y="100"/>
                    <a:pt x="61" y="101"/>
                  </a:cubicBezTo>
                  <a:cubicBezTo>
                    <a:pt x="61" y="101"/>
                    <a:pt x="61" y="103"/>
                    <a:pt x="61" y="104"/>
                  </a:cubicBezTo>
                  <a:cubicBezTo>
                    <a:pt x="61" y="104"/>
                    <a:pt x="61" y="105"/>
                    <a:pt x="60" y="106"/>
                  </a:cubicBezTo>
                  <a:cubicBezTo>
                    <a:pt x="59" y="106"/>
                    <a:pt x="59" y="108"/>
                    <a:pt x="58" y="109"/>
                  </a:cubicBezTo>
                  <a:cubicBezTo>
                    <a:pt x="58" y="109"/>
                    <a:pt x="57" y="110"/>
                    <a:pt x="56" y="110"/>
                  </a:cubicBezTo>
                  <a:cubicBezTo>
                    <a:pt x="56" y="110"/>
                    <a:pt x="54" y="110"/>
                    <a:pt x="54" y="109"/>
                  </a:cubicBezTo>
                  <a:cubicBezTo>
                    <a:pt x="54" y="109"/>
                    <a:pt x="54" y="108"/>
                    <a:pt x="54" y="107"/>
                  </a:cubicBezTo>
                  <a:cubicBezTo>
                    <a:pt x="54" y="107"/>
                    <a:pt x="54" y="106"/>
                    <a:pt x="54" y="105"/>
                  </a:cubicBezTo>
                  <a:cubicBezTo>
                    <a:pt x="53" y="105"/>
                    <a:pt x="52" y="103"/>
                    <a:pt x="52" y="102"/>
                  </a:cubicBezTo>
                  <a:cubicBezTo>
                    <a:pt x="52" y="102"/>
                    <a:pt x="51" y="100"/>
                    <a:pt x="51" y="100"/>
                  </a:cubicBezTo>
                  <a:cubicBezTo>
                    <a:pt x="50" y="100"/>
                    <a:pt x="49" y="99"/>
                    <a:pt x="49" y="99"/>
                  </a:cubicBezTo>
                  <a:cubicBezTo>
                    <a:pt x="48" y="99"/>
                    <a:pt x="47" y="99"/>
                    <a:pt x="47" y="100"/>
                  </a:cubicBezTo>
                  <a:cubicBezTo>
                    <a:pt x="46" y="100"/>
                    <a:pt x="47" y="101"/>
                    <a:pt x="46" y="102"/>
                  </a:cubicBezTo>
                  <a:cubicBezTo>
                    <a:pt x="46" y="102"/>
                    <a:pt x="45" y="103"/>
                    <a:pt x="44" y="104"/>
                  </a:cubicBezTo>
                  <a:cubicBezTo>
                    <a:pt x="43" y="104"/>
                    <a:pt x="43" y="104"/>
                    <a:pt x="43" y="104"/>
                  </a:cubicBezTo>
                  <a:cubicBezTo>
                    <a:pt x="43" y="104"/>
                    <a:pt x="42" y="102"/>
                    <a:pt x="42" y="102"/>
                  </a:cubicBezTo>
                  <a:cubicBezTo>
                    <a:pt x="42" y="101"/>
                    <a:pt x="42" y="100"/>
                    <a:pt x="42" y="100"/>
                  </a:cubicBezTo>
                  <a:cubicBezTo>
                    <a:pt x="42" y="99"/>
                    <a:pt x="42" y="99"/>
                    <a:pt x="42" y="98"/>
                  </a:cubicBezTo>
                  <a:cubicBezTo>
                    <a:pt x="42" y="98"/>
                    <a:pt x="41" y="97"/>
                    <a:pt x="40" y="97"/>
                  </a:cubicBezTo>
                  <a:cubicBezTo>
                    <a:pt x="40" y="98"/>
                    <a:pt x="39" y="98"/>
                    <a:pt x="38" y="99"/>
                  </a:cubicBezTo>
                  <a:cubicBezTo>
                    <a:pt x="38" y="99"/>
                    <a:pt x="37" y="99"/>
                    <a:pt x="36" y="99"/>
                  </a:cubicBezTo>
                  <a:cubicBezTo>
                    <a:pt x="35" y="99"/>
                    <a:pt x="34" y="98"/>
                    <a:pt x="33" y="98"/>
                  </a:cubicBezTo>
                  <a:cubicBezTo>
                    <a:pt x="33" y="97"/>
                    <a:pt x="31" y="98"/>
                    <a:pt x="31" y="98"/>
                  </a:cubicBezTo>
                  <a:cubicBezTo>
                    <a:pt x="31" y="98"/>
                    <a:pt x="30" y="99"/>
                    <a:pt x="30" y="100"/>
                  </a:cubicBezTo>
                  <a:cubicBezTo>
                    <a:pt x="30" y="100"/>
                    <a:pt x="29" y="101"/>
                    <a:pt x="29" y="101"/>
                  </a:cubicBezTo>
                  <a:cubicBezTo>
                    <a:pt x="29" y="101"/>
                    <a:pt x="29" y="101"/>
                    <a:pt x="29" y="101"/>
                  </a:cubicBezTo>
                  <a:cubicBezTo>
                    <a:pt x="28" y="101"/>
                    <a:pt x="27" y="101"/>
                    <a:pt x="27" y="100"/>
                  </a:cubicBezTo>
                  <a:cubicBezTo>
                    <a:pt x="27" y="100"/>
                    <a:pt x="26" y="99"/>
                    <a:pt x="26" y="99"/>
                  </a:cubicBezTo>
                  <a:cubicBezTo>
                    <a:pt x="25" y="99"/>
                    <a:pt x="24" y="98"/>
                    <a:pt x="24" y="98"/>
                  </a:cubicBezTo>
                  <a:cubicBezTo>
                    <a:pt x="24" y="97"/>
                    <a:pt x="24" y="96"/>
                    <a:pt x="24" y="96"/>
                  </a:cubicBezTo>
                  <a:cubicBezTo>
                    <a:pt x="24" y="95"/>
                    <a:pt x="24" y="94"/>
                    <a:pt x="24" y="93"/>
                  </a:cubicBezTo>
                  <a:cubicBezTo>
                    <a:pt x="23" y="93"/>
                    <a:pt x="22" y="92"/>
                    <a:pt x="21" y="92"/>
                  </a:cubicBezTo>
                  <a:cubicBezTo>
                    <a:pt x="21" y="92"/>
                    <a:pt x="19" y="92"/>
                    <a:pt x="19" y="91"/>
                  </a:cubicBezTo>
                  <a:cubicBezTo>
                    <a:pt x="17" y="91"/>
                    <a:pt x="16" y="90"/>
                    <a:pt x="15" y="90"/>
                  </a:cubicBezTo>
                  <a:cubicBezTo>
                    <a:pt x="14" y="89"/>
                    <a:pt x="11" y="90"/>
                    <a:pt x="10" y="90"/>
                  </a:cubicBezTo>
                  <a:cubicBezTo>
                    <a:pt x="9" y="90"/>
                    <a:pt x="8" y="91"/>
                    <a:pt x="7" y="91"/>
                  </a:cubicBezTo>
                  <a:cubicBezTo>
                    <a:pt x="6" y="91"/>
                    <a:pt x="5" y="93"/>
                    <a:pt x="5" y="93"/>
                  </a:cubicBezTo>
                  <a:cubicBezTo>
                    <a:pt x="4" y="93"/>
                    <a:pt x="3" y="94"/>
                    <a:pt x="3" y="95"/>
                  </a:cubicBezTo>
                  <a:cubicBezTo>
                    <a:pt x="2" y="95"/>
                    <a:pt x="1" y="94"/>
                    <a:pt x="0" y="94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2"/>
                    <a:pt x="0" y="91"/>
                    <a:pt x="0" y="91"/>
                  </a:cubicBezTo>
                  <a:cubicBezTo>
                    <a:pt x="0" y="90"/>
                    <a:pt x="1" y="89"/>
                    <a:pt x="1" y="88"/>
                  </a:cubicBezTo>
                  <a:cubicBezTo>
                    <a:pt x="1" y="88"/>
                    <a:pt x="1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2" y="86"/>
                    <a:pt x="2" y="85"/>
                    <a:pt x="3" y="84"/>
                  </a:cubicBezTo>
                  <a:cubicBezTo>
                    <a:pt x="3" y="84"/>
                    <a:pt x="3" y="82"/>
                    <a:pt x="4" y="82"/>
                  </a:cubicBezTo>
                  <a:cubicBezTo>
                    <a:pt x="5" y="81"/>
                    <a:pt x="5" y="81"/>
                    <a:pt x="6" y="81"/>
                  </a:cubicBezTo>
                  <a:cubicBezTo>
                    <a:pt x="6" y="80"/>
                    <a:pt x="6" y="79"/>
                    <a:pt x="6" y="78"/>
                  </a:cubicBezTo>
                  <a:cubicBezTo>
                    <a:pt x="7" y="77"/>
                    <a:pt x="8" y="77"/>
                    <a:pt x="8" y="77"/>
                  </a:cubicBezTo>
                  <a:cubicBezTo>
                    <a:pt x="9" y="76"/>
                    <a:pt x="10" y="75"/>
                    <a:pt x="10" y="74"/>
                  </a:cubicBezTo>
                  <a:cubicBezTo>
                    <a:pt x="10" y="74"/>
                    <a:pt x="11" y="73"/>
                    <a:pt x="12" y="72"/>
                  </a:cubicBezTo>
                  <a:cubicBezTo>
                    <a:pt x="12" y="72"/>
                    <a:pt x="13" y="71"/>
                    <a:pt x="13" y="71"/>
                  </a:cubicBezTo>
                  <a:cubicBezTo>
                    <a:pt x="14" y="70"/>
                    <a:pt x="15" y="69"/>
                    <a:pt x="15" y="68"/>
                  </a:cubicBezTo>
                  <a:cubicBezTo>
                    <a:pt x="16" y="68"/>
                    <a:pt x="18" y="68"/>
                    <a:pt x="19" y="67"/>
                  </a:cubicBezTo>
                  <a:cubicBezTo>
                    <a:pt x="19" y="67"/>
                    <a:pt x="21" y="66"/>
                    <a:pt x="21" y="65"/>
                  </a:cubicBezTo>
                  <a:cubicBezTo>
                    <a:pt x="21" y="65"/>
                    <a:pt x="21" y="63"/>
                    <a:pt x="21" y="63"/>
                  </a:cubicBezTo>
                  <a:cubicBezTo>
                    <a:pt x="22" y="61"/>
                    <a:pt x="22" y="60"/>
                    <a:pt x="23" y="59"/>
                  </a:cubicBezTo>
                  <a:cubicBezTo>
                    <a:pt x="23" y="59"/>
                    <a:pt x="24" y="59"/>
                    <a:pt x="24" y="58"/>
                  </a:cubicBezTo>
                  <a:cubicBezTo>
                    <a:pt x="25" y="58"/>
                    <a:pt x="26" y="57"/>
                    <a:pt x="26" y="56"/>
                  </a:cubicBezTo>
                  <a:cubicBezTo>
                    <a:pt x="26" y="56"/>
                    <a:pt x="27" y="55"/>
                    <a:pt x="27" y="54"/>
                  </a:cubicBezTo>
                  <a:cubicBezTo>
                    <a:pt x="27" y="54"/>
                    <a:pt x="28" y="53"/>
                    <a:pt x="28" y="53"/>
                  </a:cubicBezTo>
                  <a:cubicBezTo>
                    <a:pt x="28" y="53"/>
                    <a:pt x="29" y="53"/>
                    <a:pt x="29" y="52"/>
                  </a:cubicBezTo>
                  <a:cubicBezTo>
                    <a:pt x="29" y="52"/>
                    <a:pt x="30" y="51"/>
                    <a:pt x="30" y="51"/>
                  </a:cubicBezTo>
                  <a:cubicBezTo>
                    <a:pt x="30" y="50"/>
                    <a:pt x="30" y="49"/>
                    <a:pt x="30" y="48"/>
                  </a:cubicBezTo>
                  <a:cubicBezTo>
                    <a:pt x="30" y="47"/>
                    <a:pt x="29" y="46"/>
                    <a:pt x="29" y="46"/>
                  </a:cubicBezTo>
                  <a:cubicBezTo>
                    <a:pt x="29" y="45"/>
                    <a:pt x="30" y="44"/>
                    <a:pt x="30" y="44"/>
                  </a:cubicBezTo>
                  <a:cubicBezTo>
                    <a:pt x="30" y="44"/>
                    <a:pt x="30" y="43"/>
                    <a:pt x="30" y="43"/>
                  </a:cubicBezTo>
                  <a:cubicBezTo>
                    <a:pt x="30" y="42"/>
                    <a:pt x="30" y="42"/>
                    <a:pt x="30" y="41"/>
                  </a:cubicBezTo>
                  <a:cubicBezTo>
                    <a:pt x="31" y="40"/>
                    <a:pt x="31" y="38"/>
                    <a:pt x="31" y="38"/>
                  </a:cubicBezTo>
                  <a:cubicBezTo>
                    <a:pt x="31" y="37"/>
                    <a:pt x="31" y="36"/>
                    <a:pt x="31" y="35"/>
                  </a:cubicBezTo>
                  <a:cubicBezTo>
                    <a:pt x="31" y="35"/>
                    <a:pt x="31" y="34"/>
                    <a:pt x="31" y="33"/>
                  </a:cubicBezTo>
                  <a:cubicBezTo>
                    <a:pt x="32" y="33"/>
                    <a:pt x="33" y="32"/>
                    <a:pt x="33" y="32"/>
                  </a:cubicBezTo>
                  <a:cubicBezTo>
                    <a:pt x="33" y="31"/>
                    <a:pt x="33" y="30"/>
                    <a:pt x="33" y="29"/>
                  </a:cubicBezTo>
                  <a:cubicBezTo>
                    <a:pt x="33" y="29"/>
                    <a:pt x="33" y="29"/>
                    <a:pt x="33" y="2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8"/>
            <p:cNvSpPr>
              <a:spLocks/>
            </p:cNvSpPr>
            <p:nvPr/>
          </p:nvSpPr>
          <p:spPr bwMode="auto">
            <a:xfrm>
              <a:off x="5057" y="3289"/>
              <a:ext cx="383" cy="341"/>
            </a:xfrm>
            <a:custGeom>
              <a:avLst/>
              <a:gdLst>
                <a:gd name="T0" fmla="*/ 37 w 123"/>
                <a:gd name="T1" fmla="*/ 28 h 110"/>
                <a:gd name="T2" fmla="*/ 45 w 123"/>
                <a:gd name="T3" fmla="*/ 29 h 110"/>
                <a:gd name="T4" fmla="*/ 49 w 123"/>
                <a:gd name="T5" fmla="*/ 25 h 110"/>
                <a:gd name="T6" fmla="*/ 51 w 123"/>
                <a:gd name="T7" fmla="*/ 26 h 110"/>
                <a:gd name="T8" fmla="*/ 57 w 123"/>
                <a:gd name="T9" fmla="*/ 31 h 110"/>
                <a:gd name="T10" fmla="*/ 61 w 123"/>
                <a:gd name="T11" fmla="*/ 20 h 110"/>
                <a:gd name="T12" fmla="*/ 68 w 123"/>
                <a:gd name="T13" fmla="*/ 11 h 110"/>
                <a:gd name="T14" fmla="*/ 71 w 123"/>
                <a:gd name="T15" fmla="*/ 5 h 110"/>
                <a:gd name="T16" fmla="*/ 78 w 123"/>
                <a:gd name="T17" fmla="*/ 5 h 110"/>
                <a:gd name="T18" fmla="*/ 87 w 123"/>
                <a:gd name="T19" fmla="*/ 3 h 110"/>
                <a:gd name="T20" fmla="*/ 92 w 123"/>
                <a:gd name="T21" fmla="*/ 2 h 110"/>
                <a:gd name="T22" fmla="*/ 95 w 123"/>
                <a:gd name="T23" fmla="*/ 9 h 110"/>
                <a:gd name="T24" fmla="*/ 93 w 123"/>
                <a:gd name="T25" fmla="*/ 18 h 110"/>
                <a:gd name="T26" fmla="*/ 94 w 123"/>
                <a:gd name="T27" fmla="*/ 28 h 110"/>
                <a:gd name="T28" fmla="*/ 97 w 123"/>
                <a:gd name="T29" fmla="*/ 32 h 110"/>
                <a:gd name="T30" fmla="*/ 100 w 123"/>
                <a:gd name="T31" fmla="*/ 40 h 110"/>
                <a:gd name="T32" fmla="*/ 112 w 123"/>
                <a:gd name="T33" fmla="*/ 40 h 110"/>
                <a:gd name="T34" fmla="*/ 118 w 123"/>
                <a:gd name="T35" fmla="*/ 45 h 110"/>
                <a:gd name="T36" fmla="*/ 122 w 123"/>
                <a:gd name="T37" fmla="*/ 55 h 110"/>
                <a:gd name="T38" fmla="*/ 119 w 123"/>
                <a:gd name="T39" fmla="*/ 62 h 110"/>
                <a:gd name="T40" fmla="*/ 117 w 123"/>
                <a:gd name="T41" fmla="*/ 70 h 110"/>
                <a:gd name="T42" fmla="*/ 114 w 123"/>
                <a:gd name="T43" fmla="*/ 77 h 110"/>
                <a:gd name="T44" fmla="*/ 115 w 123"/>
                <a:gd name="T45" fmla="*/ 84 h 110"/>
                <a:gd name="T46" fmla="*/ 102 w 123"/>
                <a:gd name="T47" fmla="*/ 81 h 110"/>
                <a:gd name="T48" fmla="*/ 95 w 123"/>
                <a:gd name="T49" fmla="*/ 85 h 110"/>
                <a:gd name="T50" fmla="*/ 87 w 123"/>
                <a:gd name="T51" fmla="*/ 87 h 110"/>
                <a:gd name="T52" fmla="*/ 79 w 123"/>
                <a:gd name="T53" fmla="*/ 81 h 110"/>
                <a:gd name="T54" fmla="*/ 68 w 123"/>
                <a:gd name="T55" fmla="*/ 85 h 110"/>
                <a:gd name="T56" fmla="*/ 61 w 123"/>
                <a:gd name="T57" fmla="*/ 91 h 110"/>
                <a:gd name="T58" fmla="*/ 61 w 123"/>
                <a:gd name="T59" fmla="*/ 104 h 110"/>
                <a:gd name="T60" fmla="*/ 54 w 123"/>
                <a:gd name="T61" fmla="*/ 109 h 110"/>
                <a:gd name="T62" fmla="*/ 51 w 123"/>
                <a:gd name="T63" fmla="*/ 100 h 110"/>
                <a:gd name="T64" fmla="*/ 44 w 123"/>
                <a:gd name="T65" fmla="*/ 104 h 110"/>
                <a:gd name="T66" fmla="*/ 42 w 123"/>
                <a:gd name="T67" fmla="*/ 98 h 110"/>
                <a:gd name="T68" fmla="*/ 33 w 123"/>
                <a:gd name="T69" fmla="*/ 98 h 110"/>
                <a:gd name="T70" fmla="*/ 29 w 123"/>
                <a:gd name="T71" fmla="*/ 101 h 110"/>
                <a:gd name="T72" fmla="*/ 24 w 123"/>
                <a:gd name="T73" fmla="*/ 96 h 110"/>
                <a:gd name="T74" fmla="*/ 15 w 123"/>
                <a:gd name="T75" fmla="*/ 90 h 110"/>
                <a:gd name="T76" fmla="*/ 3 w 123"/>
                <a:gd name="T77" fmla="*/ 95 h 110"/>
                <a:gd name="T78" fmla="*/ 1 w 123"/>
                <a:gd name="T79" fmla="*/ 88 h 110"/>
                <a:gd name="T80" fmla="*/ 3 w 123"/>
                <a:gd name="T81" fmla="*/ 84 h 110"/>
                <a:gd name="T82" fmla="*/ 8 w 123"/>
                <a:gd name="T83" fmla="*/ 77 h 110"/>
                <a:gd name="T84" fmla="*/ 15 w 123"/>
                <a:gd name="T85" fmla="*/ 68 h 110"/>
                <a:gd name="T86" fmla="*/ 23 w 123"/>
                <a:gd name="T87" fmla="*/ 59 h 110"/>
                <a:gd name="T88" fmla="*/ 28 w 123"/>
                <a:gd name="T89" fmla="*/ 53 h 110"/>
                <a:gd name="T90" fmla="*/ 29 w 123"/>
                <a:gd name="T91" fmla="*/ 46 h 110"/>
                <a:gd name="T92" fmla="*/ 31 w 123"/>
                <a:gd name="T93" fmla="*/ 38 h 110"/>
                <a:gd name="T94" fmla="*/ 33 w 123"/>
                <a:gd name="T95" fmla="*/ 29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3" h="110">
                  <a:moveTo>
                    <a:pt x="33" y="28"/>
                  </a:moveTo>
                  <a:cubicBezTo>
                    <a:pt x="34" y="28"/>
                    <a:pt x="34" y="28"/>
                    <a:pt x="34" y="28"/>
                  </a:cubicBezTo>
                  <a:cubicBezTo>
                    <a:pt x="34" y="28"/>
                    <a:pt x="35" y="28"/>
                    <a:pt x="36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8" y="28"/>
                    <a:pt x="39" y="26"/>
                    <a:pt x="40" y="26"/>
                  </a:cubicBezTo>
                  <a:cubicBezTo>
                    <a:pt x="41" y="26"/>
                    <a:pt x="42" y="26"/>
                    <a:pt x="42" y="26"/>
                  </a:cubicBezTo>
                  <a:cubicBezTo>
                    <a:pt x="43" y="27"/>
                    <a:pt x="43" y="29"/>
                    <a:pt x="44" y="29"/>
                  </a:cubicBezTo>
                  <a:cubicBezTo>
                    <a:pt x="44" y="29"/>
                    <a:pt x="45" y="29"/>
                    <a:pt x="45" y="29"/>
                  </a:cubicBezTo>
                  <a:cubicBezTo>
                    <a:pt x="45" y="29"/>
                    <a:pt x="46" y="28"/>
                    <a:pt x="46" y="28"/>
                  </a:cubicBezTo>
                  <a:cubicBezTo>
                    <a:pt x="46" y="28"/>
                    <a:pt x="45" y="26"/>
                    <a:pt x="46" y="26"/>
                  </a:cubicBezTo>
                  <a:cubicBezTo>
                    <a:pt x="46" y="26"/>
                    <a:pt x="47" y="26"/>
                    <a:pt x="47" y="25"/>
                  </a:cubicBezTo>
                  <a:cubicBezTo>
                    <a:pt x="47" y="25"/>
                    <a:pt x="48" y="25"/>
                    <a:pt x="49" y="25"/>
                  </a:cubicBezTo>
                  <a:cubicBezTo>
                    <a:pt x="49" y="25"/>
                    <a:pt x="49" y="25"/>
                    <a:pt x="49" y="24"/>
                  </a:cubicBezTo>
                  <a:cubicBezTo>
                    <a:pt x="50" y="24"/>
                    <a:pt x="50" y="24"/>
                    <a:pt x="51" y="24"/>
                  </a:cubicBezTo>
                  <a:cubicBezTo>
                    <a:pt x="51" y="24"/>
                    <a:pt x="51" y="24"/>
                    <a:pt x="51" y="25"/>
                  </a:cubicBezTo>
                  <a:cubicBezTo>
                    <a:pt x="51" y="25"/>
                    <a:pt x="51" y="26"/>
                    <a:pt x="51" y="26"/>
                  </a:cubicBezTo>
                  <a:cubicBezTo>
                    <a:pt x="51" y="27"/>
                    <a:pt x="52" y="27"/>
                    <a:pt x="53" y="28"/>
                  </a:cubicBezTo>
                  <a:cubicBezTo>
                    <a:pt x="53" y="28"/>
                    <a:pt x="53" y="29"/>
                    <a:pt x="54" y="29"/>
                  </a:cubicBezTo>
                  <a:cubicBezTo>
                    <a:pt x="54" y="30"/>
                    <a:pt x="54" y="31"/>
                    <a:pt x="55" y="31"/>
                  </a:cubicBezTo>
                  <a:cubicBezTo>
                    <a:pt x="55" y="31"/>
                    <a:pt x="57" y="31"/>
                    <a:pt x="57" y="31"/>
                  </a:cubicBezTo>
                  <a:cubicBezTo>
                    <a:pt x="57" y="31"/>
                    <a:pt x="58" y="30"/>
                    <a:pt x="58" y="29"/>
                  </a:cubicBezTo>
                  <a:cubicBezTo>
                    <a:pt x="58" y="29"/>
                    <a:pt x="58" y="27"/>
                    <a:pt x="58" y="26"/>
                  </a:cubicBezTo>
                  <a:cubicBezTo>
                    <a:pt x="58" y="26"/>
                    <a:pt x="59" y="25"/>
                    <a:pt x="59" y="24"/>
                  </a:cubicBezTo>
                  <a:cubicBezTo>
                    <a:pt x="59" y="23"/>
                    <a:pt x="61" y="21"/>
                    <a:pt x="61" y="20"/>
                  </a:cubicBezTo>
                  <a:cubicBezTo>
                    <a:pt x="62" y="19"/>
                    <a:pt x="62" y="18"/>
                    <a:pt x="63" y="17"/>
                  </a:cubicBezTo>
                  <a:cubicBezTo>
                    <a:pt x="63" y="17"/>
                    <a:pt x="64" y="16"/>
                    <a:pt x="64" y="16"/>
                  </a:cubicBezTo>
                  <a:cubicBezTo>
                    <a:pt x="64" y="15"/>
                    <a:pt x="65" y="14"/>
                    <a:pt x="66" y="13"/>
                  </a:cubicBezTo>
                  <a:cubicBezTo>
                    <a:pt x="66" y="12"/>
                    <a:pt x="67" y="11"/>
                    <a:pt x="68" y="11"/>
                  </a:cubicBezTo>
                  <a:cubicBezTo>
                    <a:pt x="68" y="11"/>
                    <a:pt x="69" y="10"/>
                    <a:pt x="69" y="10"/>
                  </a:cubicBezTo>
                  <a:cubicBezTo>
                    <a:pt x="69" y="9"/>
                    <a:pt x="69" y="8"/>
                    <a:pt x="69" y="8"/>
                  </a:cubicBezTo>
                  <a:cubicBezTo>
                    <a:pt x="69" y="7"/>
                    <a:pt x="70" y="6"/>
                    <a:pt x="70" y="5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71" y="5"/>
                    <a:pt x="71" y="5"/>
                    <a:pt x="72" y="5"/>
                  </a:cubicBezTo>
                  <a:cubicBezTo>
                    <a:pt x="72" y="5"/>
                    <a:pt x="73" y="5"/>
                    <a:pt x="73" y="5"/>
                  </a:cubicBezTo>
                  <a:cubicBezTo>
                    <a:pt x="73" y="5"/>
                    <a:pt x="75" y="5"/>
                    <a:pt x="75" y="5"/>
                  </a:cubicBezTo>
                  <a:cubicBezTo>
                    <a:pt x="76" y="5"/>
                    <a:pt x="77" y="5"/>
                    <a:pt x="78" y="5"/>
                  </a:cubicBezTo>
                  <a:cubicBezTo>
                    <a:pt x="79" y="5"/>
                    <a:pt x="80" y="5"/>
                    <a:pt x="81" y="5"/>
                  </a:cubicBezTo>
                  <a:cubicBezTo>
                    <a:pt x="82" y="5"/>
                    <a:pt x="83" y="6"/>
                    <a:pt x="83" y="5"/>
                  </a:cubicBezTo>
                  <a:cubicBezTo>
                    <a:pt x="84" y="5"/>
                    <a:pt x="85" y="5"/>
                    <a:pt x="85" y="5"/>
                  </a:cubicBezTo>
                  <a:cubicBezTo>
                    <a:pt x="86" y="4"/>
                    <a:pt x="87" y="4"/>
                    <a:pt x="87" y="3"/>
                  </a:cubicBezTo>
                  <a:cubicBezTo>
                    <a:pt x="87" y="3"/>
                    <a:pt x="87" y="2"/>
                    <a:pt x="87" y="1"/>
                  </a:cubicBezTo>
                  <a:cubicBezTo>
                    <a:pt x="88" y="1"/>
                    <a:pt x="89" y="1"/>
                    <a:pt x="89" y="1"/>
                  </a:cubicBezTo>
                  <a:cubicBezTo>
                    <a:pt x="90" y="0"/>
                    <a:pt x="90" y="0"/>
                    <a:pt x="91" y="1"/>
                  </a:cubicBezTo>
                  <a:cubicBezTo>
                    <a:pt x="91" y="1"/>
                    <a:pt x="91" y="2"/>
                    <a:pt x="92" y="2"/>
                  </a:cubicBezTo>
                  <a:cubicBezTo>
                    <a:pt x="92" y="2"/>
                    <a:pt x="92" y="3"/>
                    <a:pt x="92" y="4"/>
                  </a:cubicBezTo>
                  <a:cubicBezTo>
                    <a:pt x="92" y="4"/>
                    <a:pt x="93" y="5"/>
                    <a:pt x="93" y="5"/>
                  </a:cubicBezTo>
                  <a:cubicBezTo>
                    <a:pt x="93" y="6"/>
                    <a:pt x="93" y="7"/>
                    <a:pt x="94" y="8"/>
                  </a:cubicBezTo>
                  <a:cubicBezTo>
                    <a:pt x="94" y="8"/>
                    <a:pt x="95" y="9"/>
                    <a:pt x="95" y="9"/>
                  </a:cubicBezTo>
                  <a:cubicBezTo>
                    <a:pt x="95" y="10"/>
                    <a:pt x="95" y="11"/>
                    <a:pt x="95" y="12"/>
                  </a:cubicBezTo>
                  <a:cubicBezTo>
                    <a:pt x="95" y="12"/>
                    <a:pt x="95" y="14"/>
                    <a:pt x="95" y="15"/>
                  </a:cubicBezTo>
                  <a:cubicBezTo>
                    <a:pt x="94" y="15"/>
                    <a:pt x="92" y="16"/>
                    <a:pt x="92" y="17"/>
                  </a:cubicBezTo>
                  <a:cubicBezTo>
                    <a:pt x="92" y="17"/>
                    <a:pt x="93" y="18"/>
                    <a:pt x="93" y="18"/>
                  </a:cubicBezTo>
                  <a:cubicBezTo>
                    <a:pt x="93" y="18"/>
                    <a:pt x="94" y="19"/>
                    <a:pt x="94" y="19"/>
                  </a:cubicBezTo>
                  <a:cubicBezTo>
                    <a:pt x="94" y="20"/>
                    <a:pt x="93" y="21"/>
                    <a:pt x="93" y="22"/>
                  </a:cubicBezTo>
                  <a:cubicBezTo>
                    <a:pt x="93" y="23"/>
                    <a:pt x="93" y="24"/>
                    <a:pt x="93" y="25"/>
                  </a:cubicBezTo>
                  <a:cubicBezTo>
                    <a:pt x="93" y="25"/>
                    <a:pt x="94" y="27"/>
                    <a:pt x="94" y="28"/>
                  </a:cubicBezTo>
                  <a:cubicBezTo>
                    <a:pt x="95" y="28"/>
                    <a:pt x="95" y="28"/>
                    <a:pt x="95" y="29"/>
                  </a:cubicBezTo>
                  <a:cubicBezTo>
                    <a:pt x="95" y="29"/>
                    <a:pt x="94" y="30"/>
                    <a:pt x="94" y="31"/>
                  </a:cubicBezTo>
                  <a:cubicBezTo>
                    <a:pt x="95" y="31"/>
                    <a:pt x="95" y="31"/>
                    <a:pt x="95" y="32"/>
                  </a:cubicBezTo>
                  <a:cubicBezTo>
                    <a:pt x="96" y="32"/>
                    <a:pt x="97" y="31"/>
                    <a:pt x="97" y="32"/>
                  </a:cubicBezTo>
                  <a:cubicBezTo>
                    <a:pt x="97" y="32"/>
                    <a:pt x="98" y="33"/>
                    <a:pt x="98" y="33"/>
                  </a:cubicBezTo>
                  <a:cubicBezTo>
                    <a:pt x="98" y="35"/>
                    <a:pt x="98" y="36"/>
                    <a:pt x="98" y="37"/>
                  </a:cubicBezTo>
                  <a:cubicBezTo>
                    <a:pt x="98" y="38"/>
                    <a:pt x="98" y="39"/>
                    <a:pt x="99" y="39"/>
                  </a:cubicBezTo>
                  <a:cubicBezTo>
                    <a:pt x="99" y="40"/>
                    <a:pt x="100" y="40"/>
                    <a:pt x="100" y="40"/>
                  </a:cubicBezTo>
                  <a:cubicBezTo>
                    <a:pt x="102" y="40"/>
                    <a:pt x="103" y="39"/>
                    <a:pt x="104" y="39"/>
                  </a:cubicBezTo>
                  <a:cubicBezTo>
                    <a:pt x="104" y="39"/>
                    <a:pt x="106" y="39"/>
                    <a:pt x="107" y="39"/>
                  </a:cubicBezTo>
                  <a:cubicBezTo>
                    <a:pt x="107" y="39"/>
                    <a:pt x="109" y="40"/>
                    <a:pt x="109" y="40"/>
                  </a:cubicBezTo>
                  <a:cubicBezTo>
                    <a:pt x="110" y="41"/>
                    <a:pt x="111" y="40"/>
                    <a:pt x="112" y="40"/>
                  </a:cubicBezTo>
                  <a:cubicBezTo>
                    <a:pt x="112" y="40"/>
                    <a:pt x="112" y="40"/>
                    <a:pt x="113" y="40"/>
                  </a:cubicBezTo>
                  <a:cubicBezTo>
                    <a:pt x="113" y="40"/>
                    <a:pt x="113" y="41"/>
                    <a:pt x="113" y="42"/>
                  </a:cubicBezTo>
                  <a:cubicBezTo>
                    <a:pt x="113" y="42"/>
                    <a:pt x="114" y="43"/>
                    <a:pt x="115" y="43"/>
                  </a:cubicBezTo>
                  <a:cubicBezTo>
                    <a:pt x="116" y="44"/>
                    <a:pt x="117" y="44"/>
                    <a:pt x="118" y="45"/>
                  </a:cubicBezTo>
                  <a:cubicBezTo>
                    <a:pt x="119" y="45"/>
                    <a:pt x="120" y="46"/>
                    <a:pt x="121" y="46"/>
                  </a:cubicBezTo>
                  <a:cubicBezTo>
                    <a:pt x="121" y="47"/>
                    <a:pt x="122" y="49"/>
                    <a:pt x="122" y="50"/>
                  </a:cubicBezTo>
                  <a:cubicBezTo>
                    <a:pt x="123" y="51"/>
                    <a:pt x="123" y="52"/>
                    <a:pt x="123" y="52"/>
                  </a:cubicBezTo>
                  <a:cubicBezTo>
                    <a:pt x="123" y="53"/>
                    <a:pt x="122" y="54"/>
                    <a:pt x="122" y="55"/>
                  </a:cubicBezTo>
                  <a:cubicBezTo>
                    <a:pt x="122" y="55"/>
                    <a:pt x="122" y="56"/>
                    <a:pt x="122" y="57"/>
                  </a:cubicBezTo>
                  <a:cubicBezTo>
                    <a:pt x="122" y="57"/>
                    <a:pt x="121" y="58"/>
                    <a:pt x="121" y="59"/>
                  </a:cubicBezTo>
                  <a:cubicBezTo>
                    <a:pt x="121" y="60"/>
                    <a:pt x="121" y="61"/>
                    <a:pt x="121" y="61"/>
                  </a:cubicBezTo>
                  <a:cubicBezTo>
                    <a:pt x="121" y="62"/>
                    <a:pt x="120" y="62"/>
                    <a:pt x="119" y="62"/>
                  </a:cubicBezTo>
                  <a:cubicBezTo>
                    <a:pt x="119" y="62"/>
                    <a:pt x="118" y="61"/>
                    <a:pt x="118" y="61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6" y="65"/>
                    <a:pt x="116" y="66"/>
                  </a:cubicBezTo>
                  <a:cubicBezTo>
                    <a:pt x="116" y="67"/>
                    <a:pt x="116" y="68"/>
                    <a:pt x="117" y="70"/>
                  </a:cubicBezTo>
                  <a:cubicBezTo>
                    <a:pt x="117" y="70"/>
                    <a:pt x="116" y="71"/>
                    <a:pt x="116" y="72"/>
                  </a:cubicBezTo>
                  <a:cubicBezTo>
                    <a:pt x="116" y="72"/>
                    <a:pt x="116" y="73"/>
                    <a:pt x="116" y="74"/>
                  </a:cubicBezTo>
                  <a:cubicBezTo>
                    <a:pt x="115" y="74"/>
                    <a:pt x="114" y="74"/>
                    <a:pt x="114" y="75"/>
                  </a:cubicBezTo>
                  <a:cubicBezTo>
                    <a:pt x="114" y="75"/>
                    <a:pt x="114" y="77"/>
                    <a:pt x="114" y="77"/>
                  </a:cubicBezTo>
                  <a:cubicBezTo>
                    <a:pt x="114" y="77"/>
                    <a:pt x="114" y="78"/>
                    <a:pt x="114" y="79"/>
                  </a:cubicBezTo>
                  <a:cubicBezTo>
                    <a:pt x="114" y="79"/>
                    <a:pt x="116" y="80"/>
                    <a:pt x="116" y="80"/>
                  </a:cubicBezTo>
                  <a:cubicBezTo>
                    <a:pt x="117" y="81"/>
                    <a:pt x="117" y="82"/>
                    <a:pt x="117" y="83"/>
                  </a:cubicBezTo>
                  <a:cubicBezTo>
                    <a:pt x="116" y="83"/>
                    <a:pt x="116" y="83"/>
                    <a:pt x="115" y="84"/>
                  </a:cubicBezTo>
                  <a:cubicBezTo>
                    <a:pt x="114" y="84"/>
                    <a:pt x="113" y="84"/>
                    <a:pt x="113" y="83"/>
                  </a:cubicBezTo>
                  <a:cubicBezTo>
                    <a:pt x="112" y="83"/>
                    <a:pt x="112" y="82"/>
                    <a:pt x="111" y="82"/>
                  </a:cubicBezTo>
                  <a:cubicBezTo>
                    <a:pt x="110" y="81"/>
                    <a:pt x="106" y="82"/>
                    <a:pt x="105" y="82"/>
                  </a:cubicBezTo>
                  <a:cubicBezTo>
                    <a:pt x="104" y="82"/>
                    <a:pt x="103" y="82"/>
                    <a:pt x="102" y="81"/>
                  </a:cubicBezTo>
                  <a:cubicBezTo>
                    <a:pt x="101" y="81"/>
                    <a:pt x="100" y="81"/>
                    <a:pt x="99" y="81"/>
                  </a:cubicBezTo>
                  <a:cubicBezTo>
                    <a:pt x="99" y="81"/>
                    <a:pt x="98" y="81"/>
                    <a:pt x="97" y="81"/>
                  </a:cubicBezTo>
                  <a:cubicBezTo>
                    <a:pt x="97" y="82"/>
                    <a:pt x="97" y="84"/>
                    <a:pt x="96" y="84"/>
                  </a:cubicBezTo>
                  <a:cubicBezTo>
                    <a:pt x="96" y="84"/>
                    <a:pt x="95" y="85"/>
                    <a:pt x="95" y="85"/>
                  </a:cubicBezTo>
                  <a:cubicBezTo>
                    <a:pt x="94" y="86"/>
                    <a:pt x="92" y="86"/>
                    <a:pt x="92" y="86"/>
                  </a:cubicBezTo>
                  <a:cubicBezTo>
                    <a:pt x="91" y="86"/>
                    <a:pt x="91" y="88"/>
                    <a:pt x="91" y="88"/>
                  </a:cubicBezTo>
                  <a:cubicBezTo>
                    <a:pt x="90" y="88"/>
                    <a:pt x="88" y="88"/>
                    <a:pt x="87" y="88"/>
                  </a:cubicBezTo>
                  <a:cubicBezTo>
                    <a:pt x="87" y="88"/>
                    <a:pt x="87" y="87"/>
                    <a:pt x="87" y="87"/>
                  </a:cubicBezTo>
                  <a:cubicBezTo>
                    <a:pt x="86" y="86"/>
                    <a:pt x="85" y="86"/>
                    <a:pt x="85" y="85"/>
                  </a:cubicBezTo>
                  <a:cubicBezTo>
                    <a:pt x="84" y="85"/>
                    <a:pt x="83" y="84"/>
                    <a:pt x="83" y="83"/>
                  </a:cubicBezTo>
                  <a:cubicBezTo>
                    <a:pt x="82" y="82"/>
                    <a:pt x="82" y="82"/>
                    <a:pt x="82" y="81"/>
                  </a:cubicBezTo>
                  <a:cubicBezTo>
                    <a:pt x="81" y="81"/>
                    <a:pt x="80" y="81"/>
                    <a:pt x="79" y="81"/>
                  </a:cubicBezTo>
                  <a:cubicBezTo>
                    <a:pt x="79" y="81"/>
                    <a:pt x="78" y="81"/>
                    <a:pt x="77" y="82"/>
                  </a:cubicBezTo>
                  <a:cubicBezTo>
                    <a:pt x="76" y="82"/>
                    <a:pt x="75" y="82"/>
                    <a:pt x="75" y="82"/>
                  </a:cubicBezTo>
                  <a:cubicBezTo>
                    <a:pt x="73" y="83"/>
                    <a:pt x="72" y="84"/>
                    <a:pt x="71" y="84"/>
                  </a:cubicBezTo>
                  <a:cubicBezTo>
                    <a:pt x="71" y="85"/>
                    <a:pt x="69" y="85"/>
                    <a:pt x="68" y="85"/>
                  </a:cubicBezTo>
                  <a:cubicBezTo>
                    <a:pt x="68" y="86"/>
                    <a:pt x="66" y="86"/>
                    <a:pt x="66" y="86"/>
                  </a:cubicBezTo>
                  <a:cubicBezTo>
                    <a:pt x="65" y="86"/>
                    <a:pt x="64" y="88"/>
                    <a:pt x="64" y="88"/>
                  </a:cubicBezTo>
                  <a:cubicBezTo>
                    <a:pt x="63" y="88"/>
                    <a:pt x="62" y="88"/>
                    <a:pt x="62" y="89"/>
                  </a:cubicBezTo>
                  <a:cubicBezTo>
                    <a:pt x="61" y="89"/>
                    <a:pt x="61" y="91"/>
                    <a:pt x="61" y="91"/>
                  </a:cubicBezTo>
                  <a:cubicBezTo>
                    <a:pt x="61" y="92"/>
                    <a:pt x="62" y="93"/>
                    <a:pt x="62" y="94"/>
                  </a:cubicBezTo>
                  <a:cubicBezTo>
                    <a:pt x="62" y="94"/>
                    <a:pt x="61" y="96"/>
                    <a:pt x="61" y="96"/>
                  </a:cubicBezTo>
                  <a:cubicBezTo>
                    <a:pt x="61" y="98"/>
                    <a:pt x="61" y="100"/>
                    <a:pt x="61" y="101"/>
                  </a:cubicBezTo>
                  <a:cubicBezTo>
                    <a:pt x="61" y="101"/>
                    <a:pt x="61" y="103"/>
                    <a:pt x="61" y="104"/>
                  </a:cubicBezTo>
                  <a:cubicBezTo>
                    <a:pt x="61" y="104"/>
                    <a:pt x="61" y="105"/>
                    <a:pt x="60" y="106"/>
                  </a:cubicBezTo>
                  <a:cubicBezTo>
                    <a:pt x="59" y="106"/>
                    <a:pt x="59" y="108"/>
                    <a:pt x="58" y="109"/>
                  </a:cubicBezTo>
                  <a:cubicBezTo>
                    <a:pt x="58" y="109"/>
                    <a:pt x="57" y="110"/>
                    <a:pt x="56" y="110"/>
                  </a:cubicBezTo>
                  <a:cubicBezTo>
                    <a:pt x="56" y="110"/>
                    <a:pt x="54" y="110"/>
                    <a:pt x="54" y="109"/>
                  </a:cubicBezTo>
                  <a:cubicBezTo>
                    <a:pt x="54" y="109"/>
                    <a:pt x="54" y="108"/>
                    <a:pt x="54" y="107"/>
                  </a:cubicBezTo>
                  <a:cubicBezTo>
                    <a:pt x="54" y="107"/>
                    <a:pt x="54" y="106"/>
                    <a:pt x="54" y="105"/>
                  </a:cubicBezTo>
                  <a:cubicBezTo>
                    <a:pt x="53" y="105"/>
                    <a:pt x="52" y="103"/>
                    <a:pt x="52" y="102"/>
                  </a:cubicBezTo>
                  <a:cubicBezTo>
                    <a:pt x="52" y="102"/>
                    <a:pt x="51" y="100"/>
                    <a:pt x="51" y="100"/>
                  </a:cubicBezTo>
                  <a:cubicBezTo>
                    <a:pt x="50" y="100"/>
                    <a:pt x="49" y="99"/>
                    <a:pt x="49" y="99"/>
                  </a:cubicBezTo>
                  <a:cubicBezTo>
                    <a:pt x="48" y="99"/>
                    <a:pt x="47" y="99"/>
                    <a:pt x="47" y="100"/>
                  </a:cubicBezTo>
                  <a:cubicBezTo>
                    <a:pt x="46" y="100"/>
                    <a:pt x="47" y="101"/>
                    <a:pt x="46" y="102"/>
                  </a:cubicBezTo>
                  <a:cubicBezTo>
                    <a:pt x="46" y="102"/>
                    <a:pt x="45" y="103"/>
                    <a:pt x="44" y="104"/>
                  </a:cubicBezTo>
                  <a:cubicBezTo>
                    <a:pt x="43" y="104"/>
                    <a:pt x="43" y="104"/>
                    <a:pt x="43" y="104"/>
                  </a:cubicBezTo>
                  <a:cubicBezTo>
                    <a:pt x="43" y="104"/>
                    <a:pt x="42" y="102"/>
                    <a:pt x="42" y="102"/>
                  </a:cubicBezTo>
                  <a:cubicBezTo>
                    <a:pt x="42" y="101"/>
                    <a:pt x="42" y="100"/>
                    <a:pt x="42" y="100"/>
                  </a:cubicBezTo>
                  <a:cubicBezTo>
                    <a:pt x="42" y="99"/>
                    <a:pt x="42" y="99"/>
                    <a:pt x="42" y="98"/>
                  </a:cubicBezTo>
                  <a:cubicBezTo>
                    <a:pt x="42" y="98"/>
                    <a:pt x="41" y="97"/>
                    <a:pt x="40" y="97"/>
                  </a:cubicBezTo>
                  <a:cubicBezTo>
                    <a:pt x="40" y="98"/>
                    <a:pt x="39" y="98"/>
                    <a:pt x="38" y="99"/>
                  </a:cubicBezTo>
                  <a:cubicBezTo>
                    <a:pt x="38" y="99"/>
                    <a:pt x="37" y="99"/>
                    <a:pt x="36" y="99"/>
                  </a:cubicBezTo>
                  <a:cubicBezTo>
                    <a:pt x="35" y="99"/>
                    <a:pt x="34" y="98"/>
                    <a:pt x="33" y="98"/>
                  </a:cubicBezTo>
                  <a:cubicBezTo>
                    <a:pt x="33" y="97"/>
                    <a:pt x="31" y="98"/>
                    <a:pt x="31" y="98"/>
                  </a:cubicBezTo>
                  <a:cubicBezTo>
                    <a:pt x="31" y="98"/>
                    <a:pt x="30" y="99"/>
                    <a:pt x="30" y="100"/>
                  </a:cubicBezTo>
                  <a:cubicBezTo>
                    <a:pt x="30" y="100"/>
                    <a:pt x="29" y="101"/>
                    <a:pt x="29" y="101"/>
                  </a:cubicBezTo>
                  <a:cubicBezTo>
                    <a:pt x="29" y="101"/>
                    <a:pt x="29" y="101"/>
                    <a:pt x="29" y="101"/>
                  </a:cubicBezTo>
                  <a:cubicBezTo>
                    <a:pt x="28" y="101"/>
                    <a:pt x="27" y="101"/>
                    <a:pt x="27" y="100"/>
                  </a:cubicBezTo>
                  <a:cubicBezTo>
                    <a:pt x="27" y="100"/>
                    <a:pt x="26" y="99"/>
                    <a:pt x="26" y="99"/>
                  </a:cubicBezTo>
                  <a:cubicBezTo>
                    <a:pt x="25" y="99"/>
                    <a:pt x="24" y="98"/>
                    <a:pt x="24" y="98"/>
                  </a:cubicBezTo>
                  <a:cubicBezTo>
                    <a:pt x="24" y="97"/>
                    <a:pt x="24" y="96"/>
                    <a:pt x="24" y="96"/>
                  </a:cubicBezTo>
                  <a:cubicBezTo>
                    <a:pt x="24" y="95"/>
                    <a:pt x="24" y="94"/>
                    <a:pt x="24" y="93"/>
                  </a:cubicBezTo>
                  <a:cubicBezTo>
                    <a:pt x="23" y="93"/>
                    <a:pt x="22" y="92"/>
                    <a:pt x="21" y="92"/>
                  </a:cubicBezTo>
                  <a:cubicBezTo>
                    <a:pt x="21" y="92"/>
                    <a:pt x="19" y="92"/>
                    <a:pt x="19" y="91"/>
                  </a:cubicBezTo>
                  <a:cubicBezTo>
                    <a:pt x="17" y="91"/>
                    <a:pt x="16" y="90"/>
                    <a:pt x="15" y="90"/>
                  </a:cubicBezTo>
                  <a:cubicBezTo>
                    <a:pt x="14" y="89"/>
                    <a:pt x="11" y="90"/>
                    <a:pt x="10" y="90"/>
                  </a:cubicBezTo>
                  <a:cubicBezTo>
                    <a:pt x="9" y="90"/>
                    <a:pt x="8" y="91"/>
                    <a:pt x="7" y="91"/>
                  </a:cubicBezTo>
                  <a:cubicBezTo>
                    <a:pt x="6" y="91"/>
                    <a:pt x="5" y="93"/>
                    <a:pt x="5" y="93"/>
                  </a:cubicBezTo>
                  <a:cubicBezTo>
                    <a:pt x="4" y="93"/>
                    <a:pt x="3" y="94"/>
                    <a:pt x="3" y="95"/>
                  </a:cubicBezTo>
                  <a:cubicBezTo>
                    <a:pt x="2" y="95"/>
                    <a:pt x="1" y="94"/>
                    <a:pt x="0" y="94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2"/>
                    <a:pt x="0" y="91"/>
                    <a:pt x="0" y="91"/>
                  </a:cubicBezTo>
                  <a:cubicBezTo>
                    <a:pt x="0" y="90"/>
                    <a:pt x="1" y="89"/>
                    <a:pt x="1" y="88"/>
                  </a:cubicBezTo>
                  <a:cubicBezTo>
                    <a:pt x="1" y="88"/>
                    <a:pt x="1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2" y="86"/>
                    <a:pt x="2" y="85"/>
                    <a:pt x="3" y="84"/>
                  </a:cubicBezTo>
                  <a:cubicBezTo>
                    <a:pt x="3" y="84"/>
                    <a:pt x="3" y="82"/>
                    <a:pt x="4" y="82"/>
                  </a:cubicBezTo>
                  <a:cubicBezTo>
                    <a:pt x="5" y="81"/>
                    <a:pt x="5" y="81"/>
                    <a:pt x="6" y="81"/>
                  </a:cubicBezTo>
                  <a:cubicBezTo>
                    <a:pt x="6" y="80"/>
                    <a:pt x="6" y="79"/>
                    <a:pt x="6" y="78"/>
                  </a:cubicBezTo>
                  <a:cubicBezTo>
                    <a:pt x="7" y="77"/>
                    <a:pt x="8" y="77"/>
                    <a:pt x="8" y="77"/>
                  </a:cubicBezTo>
                  <a:cubicBezTo>
                    <a:pt x="9" y="76"/>
                    <a:pt x="10" y="75"/>
                    <a:pt x="10" y="74"/>
                  </a:cubicBezTo>
                  <a:cubicBezTo>
                    <a:pt x="10" y="74"/>
                    <a:pt x="11" y="73"/>
                    <a:pt x="12" y="72"/>
                  </a:cubicBezTo>
                  <a:cubicBezTo>
                    <a:pt x="12" y="72"/>
                    <a:pt x="13" y="71"/>
                    <a:pt x="13" y="71"/>
                  </a:cubicBezTo>
                  <a:cubicBezTo>
                    <a:pt x="14" y="70"/>
                    <a:pt x="15" y="69"/>
                    <a:pt x="15" y="68"/>
                  </a:cubicBezTo>
                  <a:cubicBezTo>
                    <a:pt x="16" y="68"/>
                    <a:pt x="18" y="68"/>
                    <a:pt x="19" y="67"/>
                  </a:cubicBezTo>
                  <a:cubicBezTo>
                    <a:pt x="19" y="67"/>
                    <a:pt x="21" y="66"/>
                    <a:pt x="21" y="65"/>
                  </a:cubicBezTo>
                  <a:cubicBezTo>
                    <a:pt x="21" y="65"/>
                    <a:pt x="21" y="63"/>
                    <a:pt x="21" y="63"/>
                  </a:cubicBezTo>
                  <a:cubicBezTo>
                    <a:pt x="22" y="61"/>
                    <a:pt x="22" y="60"/>
                    <a:pt x="23" y="59"/>
                  </a:cubicBezTo>
                  <a:cubicBezTo>
                    <a:pt x="23" y="59"/>
                    <a:pt x="24" y="59"/>
                    <a:pt x="24" y="58"/>
                  </a:cubicBezTo>
                  <a:cubicBezTo>
                    <a:pt x="25" y="58"/>
                    <a:pt x="26" y="57"/>
                    <a:pt x="26" y="56"/>
                  </a:cubicBezTo>
                  <a:cubicBezTo>
                    <a:pt x="26" y="56"/>
                    <a:pt x="27" y="55"/>
                    <a:pt x="27" y="54"/>
                  </a:cubicBezTo>
                  <a:cubicBezTo>
                    <a:pt x="27" y="54"/>
                    <a:pt x="28" y="53"/>
                    <a:pt x="28" y="53"/>
                  </a:cubicBezTo>
                  <a:cubicBezTo>
                    <a:pt x="28" y="53"/>
                    <a:pt x="29" y="53"/>
                    <a:pt x="29" y="52"/>
                  </a:cubicBezTo>
                  <a:cubicBezTo>
                    <a:pt x="29" y="52"/>
                    <a:pt x="30" y="51"/>
                    <a:pt x="30" y="51"/>
                  </a:cubicBezTo>
                  <a:cubicBezTo>
                    <a:pt x="30" y="50"/>
                    <a:pt x="30" y="49"/>
                    <a:pt x="30" y="48"/>
                  </a:cubicBezTo>
                  <a:cubicBezTo>
                    <a:pt x="30" y="47"/>
                    <a:pt x="29" y="46"/>
                    <a:pt x="29" y="46"/>
                  </a:cubicBezTo>
                  <a:cubicBezTo>
                    <a:pt x="29" y="45"/>
                    <a:pt x="30" y="44"/>
                    <a:pt x="30" y="44"/>
                  </a:cubicBezTo>
                  <a:cubicBezTo>
                    <a:pt x="30" y="44"/>
                    <a:pt x="30" y="43"/>
                    <a:pt x="30" y="43"/>
                  </a:cubicBezTo>
                  <a:cubicBezTo>
                    <a:pt x="30" y="42"/>
                    <a:pt x="30" y="42"/>
                    <a:pt x="30" y="41"/>
                  </a:cubicBezTo>
                  <a:cubicBezTo>
                    <a:pt x="31" y="40"/>
                    <a:pt x="31" y="38"/>
                    <a:pt x="31" y="38"/>
                  </a:cubicBezTo>
                  <a:cubicBezTo>
                    <a:pt x="31" y="37"/>
                    <a:pt x="31" y="36"/>
                    <a:pt x="31" y="35"/>
                  </a:cubicBezTo>
                  <a:cubicBezTo>
                    <a:pt x="31" y="35"/>
                    <a:pt x="31" y="34"/>
                    <a:pt x="31" y="33"/>
                  </a:cubicBezTo>
                  <a:cubicBezTo>
                    <a:pt x="32" y="33"/>
                    <a:pt x="33" y="32"/>
                    <a:pt x="33" y="32"/>
                  </a:cubicBezTo>
                  <a:cubicBezTo>
                    <a:pt x="33" y="31"/>
                    <a:pt x="33" y="30"/>
                    <a:pt x="33" y="29"/>
                  </a:cubicBezTo>
                  <a:cubicBezTo>
                    <a:pt x="33" y="29"/>
                    <a:pt x="33" y="29"/>
                    <a:pt x="33" y="28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9"/>
            <p:cNvSpPr>
              <a:spLocks/>
            </p:cNvSpPr>
            <p:nvPr/>
          </p:nvSpPr>
          <p:spPr bwMode="auto">
            <a:xfrm>
              <a:off x="4888" y="3432"/>
              <a:ext cx="259" cy="348"/>
            </a:xfrm>
            <a:custGeom>
              <a:avLst/>
              <a:gdLst>
                <a:gd name="T0" fmla="*/ 55 w 83"/>
                <a:gd name="T1" fmla="*/ 43 h 112"/>
                <a:gd name="T2" fmla="*/ 54 w 83"/>
                <a:gd name="T3" fmla="*/ 48 h 112"/>
                <a:gd name="T4" fmla="*/ 61 w 83"/>
                <a:gd name="T5" fmla="*/ 45 h 112"/>
                <a:gd name="T6" fmla="*/ 73 w 83"/>
                <a:gd name="T7" fmla="*/ 45 h 112"/>
                <a:gd name="T8" fmla="*/ 79 w 83"/>
                <a:gd name="T9" fmla="*/ 50 h 112"/>
                <a:gd name="T10" fmla="*/ 81 w 83"/>
                <a:gd name="T11" fmla="*/ 54 h 112"/>
                <a:gd name="T12" fmla="*/ 83 w 83"/>
                <a:gd name="T13" fmla="*/ 57 h 112"/>
                <a:gd name="T14" fmla="*/ 80 w 83"/>
                <a:gd name="T15" fmla="*/ 62 h 112"/>
                <a:gd name="T16" fmla="*/ 69 w 83"/>
                <a:gd name="T17" fmla="*/ 64 h 112"/>
                <a:gd name="T18" fmla="*/ 65 w 83"/>
                <a:gd name="T19" fmla="*/ 71 h 112"/>
                <a:gd name="T20" fmla="*/ 66 w 83"/>
                <a:gd name="T21" fmla="*/ 81 h 112"/>
                <a:gd name="T22" fmla="*/ 69 w 83"/>
                <a:gd name="T23" fmla="*/ 90 h 112"/>
                <a:gd name="T24" fmla="*/ 70 w 83"/>
                <a:gd name="T25" fmla="*/ 104 h 112"/>
                <a:gd name="T26" fmla="*/ 66 w 83"/>
                <a:gd name="T27" fmla="*/ 106 h 112"/>
                <a:gd name="T28" fmla="*/ 60 w 83"/>
                <a:gd name="T29" fmla="*/ 111 h 112"/>
                <a:gd name="T30" fmla="*/ 52 w 83"/>
                <a:gd name="T31" fmla="*/ 111 h 112"/>
                <a:gd name="T32" fmla="*/ 46 w 83"/>
                <a:gd name="T33" fmla="*/ 107 h 112"/>
                <a:gd name="T34" fmla="*/ 44 w 83"/>
                <a:gd name="T35" fmla="*/ 101 h 112"/>
                <a:gd name="T36" fmla="*/ 46 w 83"/>
                <a:gd name="T37" fmla="*/ 93 h 112"/>
                <a:gd name="T38" fmla="*/ 39 w 83"/>
                <a:gd name="T39" fmla="*/ 86 h 112"/>
                <a:gd name="T40" fmla="*/ 34 w 83"/>
                <a:gd name="T41" fmla="*/ 78 h 112"/>
                <a:gd name="T42" fmla="*/ 29 w 83"/>
                <a:gd name="T43" fmla="*/ 67 h 112"/>
                <a:gd name="T44" fmla="*/ 19 w 83"/>
                <a:gd name="T45" fmla="*/ 58 h 112"/>
                <a:gd name="T46" fmla="*/ 16 w 83"/>
                <a:gd name="T47" fmla="*/ 48 h 112"/>
                <a:gd name="T48" fmla="*/ 14 w 83"/>
                <a:gd name="T49" fmla="*/ 38 h 112"/>
                <a:gd name="T50" fmla="*/ 10 w 83"/>
                <a:gd name="T51" fmla="*/ 31 h 112"/>
                <a:gd name="T52" fmla="*/ 11 w 83"/>
                <a:gd name="T53" fmla="*/ 24 h 112"/>
                <a:gd name="T54" fmla="*/ 10 w 83"/>
                <a:gd name="T55" fmla="*/ 20 h 112"/>
                <a:gd name="T56" fmla="*/ 8 w 83"/>
                <a:gd name="T57" fmla="*/ 13 h 112"/>
                <a:gd name="T58" fmla="*/ 5 w 83"/>
                <a:gd name="T59" fmla="*/ 17 h 112"/>
                <a:gd name="T60" fmla="*/ 1 w 83"/>
                <a:gd name="T61" fmla="*/ 18 h 112"/>
                <a:gd name="T62" fmla="*/ 2 w 83"/>
                <a:gd name="T63" fmla="*/ 11 h 112"/>
                <a:gd name="T64" fmla="*/ 1 w 83"/>
                <a:gd name="T65" fmla="*/ 4 h 112"/>
                <a:gd name="T66" fmla="*/ 3 w 83"/>
                <a:gd name="T67" fmla="*/ 2 h 112"/>
                <a:gd name="T68" fmla="*/ 11 w 83"/>
                <a:gd name="T69" fmla="*/ 3 h 112"/>
                <a:gd name="T70" fmla="*/ 17 w 83"/>
                <a:gd name="T71" fmla="*/ 0 h 112"/>
                <a:gd name="T72" fmla="*/ 19 w 83"/>
                <a:gd name="T73" fmla="*/ 2 h 112"/>
                <a:gd name="T74" fmla="*/ 20 w 83"/>
                <a:gd name="T75" fmla="*/ 10 h 112"/>
                <a:gd name="T76" fmla="*/ 23 w 83"/>
                <a:gd name="T77" fmla="*/ 17 h 112"/>
                <a:gd name="T78" fmla="*/ 23 w 83"/>
                <a:gd name="T79" fmla="*/ 25 h 112"/>
                <a:gd name="T80" fmla="*/ 29 w 83"/>
                <a:gd name="T81" fmla="*/ 25 h 112"/>
                <a:gd name="T82" fmla="*/ 37 w 83"/>
                <a:gd name="T83" fmla="*/ 24 h 112"/>
                <a:gd name="T84" fmla="*/ 41 w 83"/>
                <a:gd name="T85" fmla="*/ 28 h 112"/>
                <a:gd name="T86" fmla="*/ 45 w 83"/>
                <a:gd name="T87" fmla="*/ 30 h 112"/>
                <a:gd name="T88" fmla="*/ 47 w 83"/>
                <a:gd name="T89" fmla="*/ 35 h 112"/>
                <a:gd name="T90" fmla="*/ 52 w 83"/>
                <a:gd name="T91" fmla="*/ 3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3" h="112">
                  <a:moveTo>
                    <a:pt x="54" y="41"/>
                  </a:moveTo>
                  <a:cubicBezTo>
                    <a:pt x="54" y="41"/>
                    <a:pt x="54" y="41"/>
                    <a:pt x="54" y="41"/>
                  </a:cubicBezTo>
                  <a:cubicBezTo>
                    <a:pt x="55" y="41"/>
                    <a:pt x="55" y="42"/>
                    <a:pt x="55" y="43"/>
                  </a:cubicBezTo>
                  <a:cubicBezTo>
                    <a:pt x="55" y="43"/>
                    <a:pt x="54" y="44"/>
                    <a:pt x="54" y="45"/>
                  </a:cubicBezTo>
                  <a:cubicBezTo>
                    <a:pt x="54" y="45"/>
                    <a:pt x="54" y="46"/>
                    <a:pt x="54" y="47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55" y="49"/>
                    <a:pt x="56" y="49"/>
                    <a:pt x="57" y="49"/>
                  </a:cubicBezTo>
                  <a:cubicBezTo>
                    <a:pt x="57" y="49"/>
                    <a:pt x="58" y="47"/>
                    <a:pt x="58" y="47"/>
                  </a:cubicBezTo>
                  <a:cubicBezTo>
                    <a:pt x="59" y="47"/>
                    <a:pt x="60" y="45"/>
                    <a:pt x="61" y="45"/>
                  </a:cubicBezTo>
                  <a:cubicBezTo>
                    <a:pt x="62" y="45"/>
                    <a:pt x="63" y="44"/>
                    <a:pt x="64" y="44"/>
                  </a:cubicBezTo>
                  <a:cubicBezTo>
                    <a:pt x="65" y="44"/>
                    <a:pt x="68" y="44"/>
                    <a:pt x="69" y="44"/>
                  </a:cubicBezTo>
                  <a:cubicBezTo>
                    <a:pt x="70" y="44"/>
                    <a:pt x="72" y="45"/>
                    <a:pt x="73" y="45"/>
                  </a:cubicBezTo>
                  <a:cubicBezTo>
                    <a:pt x="73" y="46"/>
                    <a:pt x="75" y="46"/>
                    <a:pt x="75" y="46"/>
                  </a:cubicBezTo>
                  <a:cubicBezTo>
                    <a:pt x="76" y="46"/>
                    <a:pt x="77" y="47"/>
                    <a:pt x="78" y="47"/>
                  </a:cubicBezTo>
                  <a:cubicBezTo>
                    <a:pt x="79" y="48"/>
                    <a:pt x="79" y="50"/>
                    <a:pt x="79" y="50"/>
                  </a:cubicBezTo>
                  <a:cubicBezTo>
                    <a:pt x="79" y="51"/>
                    <a:pt x="78" y="51"/>
                    <a:pt x="78" y="52"/>
                  </a:cubicBezTo>
                  <a:cubicBezTo>
                    <a:pt x="78" y="52"/>
                    <a:pt x="79" y="53"/>
                    <a:pt x="80" y="53"/>
                  </a:cubicBezTo>
                  <a:cubicBezTo>
                    <a:pt x="80" y="53"/>
                    <a:pt x="81" y="54"/>
                    <a:pt x="81" y="54"/>
                  </a:cubicBezTo>
                  <a:cubicBezTo>
                    <a:pt x="81" y="55"/>
                    <a:pt x="82" y="55"/>
                    <a:pt x="83" y="55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83" y="56"/>
                    <a:pt x="83" y="56"/>
                    <a:pt x="83" y="57"/>
                  </a:cubicBezTo>
                  <a:cubicBezTo>
                    <a:pt x="83" y="57"/>
                    <a:pt x="83" y="58"/>
                    <a:pt x="83" y="58"/>
                  </a:cubicBezTo>
                  <a:cubicBezTo>
                    <a:pt x="83" y="59"/>
                    <a:pt x="82" y="60"/>
                    <a:pt x="81" y="61"/>
                  </a:cubicBezTo>
                  <a:cubicBezTo>
                    <a:pt x="81" y="61"/>
                    <a:pt x="80" y="62"/>
                    <a:pt x="80" y="62"/>
                  </a:cubicBezTo>
                  <a:cubicBezTo>
                    <a:pt x="79" y="62"/>
                    <a:pt x="77" y="64"/>
                    <a:pt x="76" y="64"/>
                  </a:cubicBezTo>
                  <a:cubicBezTo>
                    <a:pt x="75" y="64"/>
                    <a:pt x="74" y="64"/>
                    <a:pt x="74" y="64"/>
                  </a:cubicBezTo>
                  <a:cubicBezTo>
                    <a:pt x="73" y="64"/>
                    <a:pt x="70" y="64"/>
                    <a:pt x="69" y="64"/>
                  </a:cubicBezTo>
                  <a:cubicBezTo>
                    <a:pt x="69" y="64"/>
                    <a:pt x="68" y="65"/>
                    <a:pt x="67" y="66"/>
                  </a:cubicBezTo>
                  <a:cubicBezTo>
                    <a:pt x="67" y="66"/>
                    <a:pt x="67" y="68"/>
                    <a:pt x="66" y="69"/>
                  </a:cubicBezTo>
                  <a:cubicBezTo>
                    <a:pt x="66" y="69"/>
                    <a:pt x="65" y="71"/>
                    <a:pt x="65" y="71"/>
                  </a:cubicBezTo>
                  <a:cubicBezTo>
                    <a:pt x="64" y="72"/>
                    <a:pt x="64" y="73"/>
                    <a:pt x="64" y="74"/>
                  </a:cubicBezTo>
                  <a:cubicBezTo>
                    <a:pt x="64" y="75"/>
                    <a:pt x="65" y="76"/>
                    <a:pt x="66" y="76"/>
                  </a:cubicBezTo>
                  <a:cubicBezTo>
                    <a:pt x="66" y="78"/>
                    <a:pt x="65" y="80"/>
                    <a:pt x="66" y="81"/>
                  </a:cubicBezTo>
                  <a:cubicBezTo>
                    <a:pt x="66" y="81"/>
                    <a:pt x="66" y="83"/>
                    <a:pt x="66" y="85"/>
                  </a:cubicBezTo>
                  <a:cubicBezTo>
                    <a:pt x="66" y="85"/>
                    <a:pt x="67" y="87"/>
                    <a:pt x="67" y="88"/>
                  </a:cubicBezTo>
                  <a:cubicBezTo>
                    <a:pt x="67" y="89"/>
                    <a:pt x="69" y="90"/>
                    <a:pt x="69" y="90"/>
                  </a:cubicBezTo>
                  <a:cubicBezTo>
                    <a:pt x="70" y="92"/>
                    <a:pt x="70" y="95"/>
                    <a:pt x="71" y="96"/>
                  </a:cubicBezTo>
                  <a:cubicBezTo>
                    <a:pt x="71" y="97"/>
                    <a:pt x="71" y="100"/>
                    <a:pt x="71" y="101"/>
                  </a:cubicBezTo>
                  <a:cubicBezTo>
                    <a:pt x="71" y="102"/>
                    <a:pt x="70" y="103"/>
                    <a:pt x="70" y="104"/>
                  </a:cubicBezTo>
                  <a:cubicBezTo>
                    <a:pt x="70" y="103"/>
                    <a:pt x="70" y="103"/>
                    <a:pt x="70" y="103"/>
                  </a:cubicBezTo>
                  <a:cubicBezTo>
                    <a:pt x="69" y="103"/>
                    <a:pt x="68" y="103"/>
                    <a:pt x="68" y="104"/>
                  </a:cubicBezTo>
                  <a:cubicBezTo>
                    <a:pt x="67" y="104"/>
                    <a:pt x="67" y="105"/>
                    <a:pt x="66" y="106"/>
                  </a:cubicBezTo>
                  <a:cubicBezTo>
                    <a:pt x="66" y="106"/>
                    <a:pt x="64" y="107"/>
                    <a:pt x="64" y="107"/>
                  </a:cubicBezTo>
                  <a:cubicBezTo>
                    <a:pt x="63" y="108"/>
                    <a:pt x="62" y="108"/>
                    <a:pt x="62" y="109"/>
                  </a:cubicBezTo>
                  <a:cubicBezTo>
                    <a:pt x="61" y="109"/>
                    <a:pt x="60" y="110"/>
                    <a:pt x="60" y="111"/>
                  </a:cubicBezTo>
                  <a:cubicBezTo>
                    <a:pt x="59" y="111"/>
                    <a:pt x="58" y="112"/>
                    <a:pt x="57" y="112"/>
                  </a:cubicBezTo>
                  <a:cubicBezTo>
                    <a:pt x="56" y="112"/>
                    <a:pt x="56" y="111"/>
                    <a:pt x="55" y="111"/>
                  </a:cubicBezTo>
                  <a:cubicBezTo>
                    <a:pt x="55" y="110"/>
                    <a:pt x="53" y="111"/>
                    <a:pt x="52" y="111"/>
                  </a:cubicBezTo>
                  <a:cubicBezTo>
                    <a:pt x="51" y="110"/>
                    <a:pt x="50" y="110"/>
                    <a:pt x="50" y="110"/>
                  </a:cubicBezTo>
                  <a:cubicBezTo>
                    <a:pt x="49" y="110"/>
                    <a:pt x="47" y="109"/>
                    <a:pt x="47" y="109"/>
                  </a:cubicBezTo>
                  <a:cubicBezTo>
                    <a:pt x="46" y="108"/>
                    <a:pt x="46" y="107"/>
                    <a:pt x="46" y="107"/>
                  </a:cubicBezTo>
                  <a:cubicBezTo>
                    <a:pt x="46" y="105"/>
                    <a:pt x="47" y="104"/>
                    <a:pt x="47" y="103"/>
                  </a:cubicBezTo>
                  <a:cubicBezTo>
                    <a:pt x="47" y="103"/>
                    <a:pt x="46" y="102"/>
                    <a:pt x="46" y="102"/>
                  </a:cubicBezTo>
                  <a:cubicBezTo>
                    <a:pt x="45" y="102"/>
                    <a:pt x="44" y="101"/>
                    <a:pt x="44" y="101"/>
                  </a:cubicBezTo>
                  <a:cubicBezTo>
                    <a:pt x="44" y="100"/>
                    <a:pt x="44" y="100"/>
                    <a:pt x="44" y="99"/>
                  </a:cubicBezTo>
                  <a:cubicBezTo>
                    <a:pt x="44" y="98"/>
                    <a:pt x="45" y="97"/>
                    <a:pt x="45" y="97"/>
                  </a:cubicBezTo>
                  <a:cubicBezTo>
                    <a:pt x="45" y="96"/>
                    <a:pt x="46" y="94"/>
                    <a:pt x="46" y="93"/>
                  </a:cubicBezTo>
                  <a:cubicBezTo>
                    <a:pt x="46" y="91"/>
                    <a:pt x="45" y="89"/>
                    <a:pt x="45" y="88"/>
                  </a:cubicBezTo>
                  <a:cubicBezTo>
                    <a:pt x="44" y="88"/>
                    <a:pt x="43" y="86"/>
                    <a:pt x="42" y="86"/>
                  </a:cubicBezTo>
                  <a:cubicBezTo>
                    <a:pt x="41" y="86"/>
                    <a:pt x="40" y="86"/>
                    <a:pt x="39" y="86"/>
                  </a:cubicBezTo>
                  <a:cubicBezTo>
                    <a:pt x="39" y="86"/>
                    <a:pt x="37" y="86"/>
                    <a:pt x="37" y="85"/>
                  </a:cubicBezTo>
                  <a:cubicBezTo>
                    <a:pt x="36" y="85"/>
                    <a:pt x="35" y="82"/>
                    <a:pt x="34" y="81"/>
                  </a:cubicBezTo>
                  <a:cubicBezTo>
                    <a:pt x="34" y="81"/>
                    <a:pt x="34" y="79"/>
                    <a:pt x="34" y="78"/>
                  </a:cubicBezTo>
                  <a:cubicBezTo>
                    <a:pt x="33" y="78"/>
                    <a:pt x="32" y="76"/>
                    <a:pt x="32" y="75"/>
                  </a:cubicBezTo>
                  <a:cubicBezTo>
                    <a:pt x="31" y="74"/>
                    <a:pt x="32" y="72"/>
                    <a:pt x="31" y="71"/>
                  </a:cubicBezTo>
                  <a:cubicBezTo>
                    <a:pt x="31" y="69"/>
                    <a:pt x="30" y="67"/>
                    <a:pt x="29" y="67"/>
                  </a:cubicBezTo>
                  <a:cubicBezTo>
                    <a:pt x="28" y="66"/>
                    <a:pt x="26" y="65"/>
                    <a:pt x="25" y="64"/>
                  </a:cubicBezTo>
                  <a:cubicBezTo>
                    <a:pt x="24" y="63"/>
                    <a:pt x="22" y="62"/>
                    <a:pt x="22" y="61"/>
                  </a:cubicBezTo>
                  <a:cubicBezTo>
                    <a:pt x="20" y="60"/>
                    <a:pt x="19" y="59"/>
                    <a:pt x="19" y="58"/>
                  </a:cubicBezTo>
                  <a:cubicBezTo>
                    <a:pt x="19" y="58"/>
                    <a:pt x="20" y="56"/>
                    <a:pt x="20" y="55"/>
                  </a:cubicBezTo>
                  <a:cubicBezTo>
                    <a:pt x="19" y="54"/>
                    <a:pt x="19" y="52"/>
                    <a:pt x="18" y="52"/>
                  </a:cubicBezTo>
                  <a:cubicBezTo>
                    <a:pt x="18" y="51"/>
                    <a:pt x="17" y="49"/>
                    <a:pt x="16" y="48"/>
                  </a:cubicBezTo>
                  <a:cubicBezTo>
                    <a:pt x="16" y="47"/>
                    <a:pt x="16" y="45"/>
                    <a:pt x="16" y="44"/>
                  </a:cubicBezTo>
                  <a:cubicBezTo>
                    <a:pt x="15" y="43"/>
                    <a:pt x="15" y="42"/>
                    <a:pt x="15" y="41"/>
                  </a:cubicBezTo>
                  <a:cubicBezTo>
                    <a:pt x="15" y="40"/>
                    <a:pt x="14" y="39"/>
                    <a:pt x="14" y="38"/>
                  </a:cubicBezTo>
                  <a:cubicBezTo>
                    <a:pt x="13" y="37"/>
                    <a:pt x="13" y="35"/>
                    <a:pt x="12" y="35"/>
                  </a:cubicBezTo>
                  <a:cubicBezTo>
                    <a:pt x="12" y="34"/>
                    <a:pt x="11" y="33"/>
                    <a:pt x="11" y="33"/>
                  </a:cubicBezTo>
                  <a:cubicBezTo>
                    <a:pt x="11" y="32"/>
                    <a:pt x="10" y="31"/>
                    <a:pt x="10" y="31"/>
                  </a:cubicBezTo>
                  <a:cubicBezTo>
                    <a:pt x="10" y="30"/>
                    <a:pt x="10" y="29"/>
                    <a:pt x="10" y="29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1" y="26"/>
                    <a:pt x="11" y="25"/>
                    <a:pt x="11" y="24"/>
                  </a:cubicBezTo>
                  <a:cubicBezTo>
                    <a:pt x="11" y="24"/>
                    <a:pt x="9" y="24"/>
                    <a:pt x="9" y="23"/>
                  </a:cubicBezTo>
                  <a:cubicBezTo>
                    <a:pt x="8" y="23"/>
                    <a:pt x="8" y="21"/>
                    <a:pt x="8" y="21"/>
                  </a:cubicBezTo>
                  <a:cubicBezTo>
                    <a:pt x="9" y="20"/>
                    <a:pt x="9" y="20"/>
                    <a:pt x="10" y="20"/>
                  </a:cubicBezTo>
                  <a:cubicBezTo>
                    <a:pt x="10" y="19"/>
                    <a:pt x="10" y="18"/>
                    <a:pt x="10" y="18"/>
                  </a:cubicBezTo>
                  <a:cubicBezTo>
                    <a:pt x="10" y="17"/>
                    <a:pt x="10" y="16"/>
                    <a:pt x="10" y="15"/>
                  </a:cubicBezTo>
                  <a:cubicBezTo>
                    <a:pt x="9" y="15"/>
                    <a:pt x="9" y="14"/>
                    <a:pt x="8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3"/>
                    <a:pt x="6" y="14"/>
                    <a:pt x="5" y="15"/>
                  </a:cubicBezTo>
                  <a:cubicBezTo>
                    <a:pt x="5" y="15"/>
                    <a:pt x="6" y="16"/>
                    <a:pt x="5" y="17"/>
                  </a:cubicBezTo>
                  <a:cubicBezTo>
                    <a:pt x="5" y="17"/>
                    <a:pt x="5" y="18"/>
                    <a:pt x="4" y="19"/>
                  </a:cubicBezTo>
                  <a:cubicBezTo>
                    <a:pt x="4" y="20"/>
                    <a:pt x="3" y="20"/>
                    <a:pt x="3" y="20"/>
                  </a:cubicBezTo>
                  <a:cubicBezTo>
                    <a:pt x="3" y="20"/>
                    <a:pt x="2" y="19"/>
                    <a:pt x="1" y="18"/>
                  </a:cubicBezTo>
                  <a:cubicBezTo>
                    <a:pt x="1" y="18"/>
                    <a:pt x="1" y="17"/>
                    <a:pt x="0" y="16"/>
                  </a:cubicBezTo>
                  <a:cubicBezTo>
                    <a:pt x="0" y="16"/>
                    <a:pt x="0" y="14"/>
                    <a:pt x="1" y="13"/>
                  </a:cubicBezTo>
                  <a:cubicBezTo>
                    <a:pt x="1" y="13"/>
                    <a:pt x="1" y="12"/>
                    <a:pt x="2" y="11"/>
                  </a:cubicBezTo>
                  <a:cubicBezTo>
                    <a:pt x="2" y="11"/>
                    <a:pt x="3" y="10"/>
                    <a:pt x="3" y="9"/>
                  </a:cubicBezTo>
                  <a:cubicBezTo>
                    <a:pt x="3" y="8"/>
                    <a:pt x="2" y="7"/>
                    <a:pt x="2" y="7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4" y="2"/>
                    <a:pt x="4" y="3"/>
                    <a:pt x="5" y="3"/>
                  </a:cubicBezTo>
                  <a:cubicBezTo>
                    <a:pt x="5" y="3"/>
                    <a:pt x="7" y="3"/>
                    <a:pt x="7" y="3"/>
                  </a:cubicBezTo>
                  <a:cubicBezTo>
                    <a:pt x="8" y="3"/>
                    <a:pt x="10" y="3"/>
                    <a:pt x="11" y="3"/>
                  </a:cubicBezTo>
                  <a:cubicBezTo>
                    <a:pt x="11" y="3"/>
                    <a:pt x="12" y="2"/>
                    <a:pt x="13" y="2"/>
                  </a:cubicBezTo>
                  <a:cubicBezTo>
                    <a:pt x="14" y="2"/>
                    <a:pt x="15" y="2"/>
                    <a:pt x="16" y="1"/>
                  </a:cubicBezTo>
                  <a:cubicBezTo>
                    <a:pt x="16" y="1"/>
                    <a:pt x="16" y="0"/>
                    <a:pt x="17" y="0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8" y="0"/>
                    <a:pt x="19" y="0"/>
                    <a:pt x="19" y="0"/>
                  </a:cubicBezTo>
                  <a:cubicBezTo>
                    <a:pt x="19" y="1"/>
                    <a:pt x="19" y="2"/>
                    <a:pt x="19" y="2"/>
                  </a:cubicBezTo>
                  <a:cubicBezTo>
                    <a:pt x="19" y="3"/>
                    <a:pt x="20" y="5"/>
                    <a:pt x="19" y="6"/>
                  </a:cubicBezTo>
                  <a:cubicBezTo>
                    <a:pt x="19" y="6"/>
                    <a:pt x="19" y="7"/>
                    <a:pt x="19" y="7"/>
                  </a:cubicBezTo>
                  <a:cubicBezTo>
                    <a:pt x="19" y="8"/>
                    <a:pt x="20" y="9"/>
                    <a:pt x="20" y="10"/>
                  </a:cubicBezTo>
                  <a:cubicBezTo>
                    <a:pt x="20" y="11"/>
                    <a:pt x="20" y="13"/>
                    <a:pt x="20" y="13"/>
                  </a:cubicBezTo>
                  <a:cubicBezTo>
                    <a:pt x="20" y="14"/>
                    <a:pt x="22" y="15"/>
                    <a:pt x="22" y="15"/>
                  </a:cubicBezTo>
                  <a:cubicBezTo>
                    <a:pt x="22" y="16"/>
                    <a:pt x="23" y="17"/>
                    <a:pt x="23" y="17"/>
                  </a:cubicBezTo>
                  <a:cubicBezTo>
                    <a:pt x="23" y="18"/>
                    <a:pt x="22" y="19"/>
                    <a:pt x="22" y="20"/>
                  </a:cubicBezTo>
                  <a:cubicBezTo>
                    <a:pt x="22" y="21"/>
                    <a:pt x="23" y="22"/>
                    <a:pt x="23" y="23"/>
                  </a:cubicBezTo>
                  <a:cubicBezTo>
                    <a:pt x="23" y="23"/>
                    <a:pt x="23" y="25"/>
                    <a:pt x="23" y="25"/>
                  </a:cubicBezTo>
                  <a:cubicBezTo>
                    <a:pt x="23" y="26"/>
                    <a:pt x="24" y="27"/>
                    <a:pt x="25" y="27"/>
                  </a:cubicBezTo>
                  <a:cubicBezTo>
                    <a:pt x="25" y="27"/>
                    <a:pt x="26" y="27"/>
                    <a:pt x="27" y="27"/>
                  </a:cubicBezTo>
                  <a:cubicBezTo>
                    <a:pt x="28" y="27"/>
                    <a:pt x="29" y="25"/>
                    <a:pt x="29" y="25"/>
                  </a:cubicBezTo>
                  <a:cubicBezTo>
                    <a:pt x="30" y="24"/>
                    <a:pt x="31" y="24"/>
                    <a:pt x="32" y="23"/>
                  </a:cubicBezTo>
                  <a:cubicBezTo>
                    <a:pt x="33" y="23"/>
                    <a:pt x="35" y="23"/>
                    <a:pt x="35" y="24"/>
                  </a:cubicBezTo>
                  <a:cubicBezTo>
                    <a:pt x="36" y="24"/>
                    <a:pt x="37" y="24"/>
                    <a:pt x="37" y="24"/>
                  </a:cubicBezTo>
                  <a:cubicBezTo>
                    <a:pt x="37" y="25"/>
                    <a:pt x="38" y="25"/>
                    <a:pt x="38" y="26"/>
                  </a:cubicBezTo>
                  <a:cubicBezTo>
                    <a:pt x="38" y="26"/>
                    <a:pt x="38" y="27"/>
                    <a:pt x="38" y="27"/>
                  </a:cubicBezTo>
                  <a:cubicBezTo>
                    <a:pt x="39" y="28"/>
                    <a:pt x="41" y="27"/>
                    <a:pt x="41" y="28"/>
                  </a:cubicBezTo>
                  <a:cubicBezTo>
                    <a:pt x="42" y="28"/>
                    <a:pt x="42" y="28"/>
                    <a:pt x="43" y="28"/>
                  </a:cubicBezTo>
                  <a:cubicBezTo>
                    <a:pt x="43" y="28"/>
                    <a:pt x="43" y="29"/>
                    <a:pt x="43" y="29"/>
                  </a:cubicBezTo>
                  <a:cubicBezTo>
                    <a:pt x="43" y="30"/>
                    <a:pt x="44" y="30"/>
                    <a:pt x="45" y="30"/>
                  </a:cubicBezTo>
                  <a:cubicBezTo>
                    <a:pt x="45" y="30"/>
                    <a:pt x="46" y="30"/>
                    <a:pt x="46" y="31"/>
                  </a:cubicBezTo>
                  <a:cubicBezTo>
                    <a:pt x="47" y="31"/>
                    <a:pt x="47" y="32"/>
                    <a:pt x="47" y="33"/>
                  </a:cubicBezTo>
                  <a:cubicBezTo>
                    <a:pt x="47" y="33"/>
                    <a:pt x="47" y="34"/>
                    <a:pt x="47" y="35"/>
                  </a:cubicBezTo>
                  <a:cubicBezTo>
                    <a:pt x="47" y="35"/>
                    <a:pt x="47" y="36"/>
                    <a:pt x="47" y="37"/>
                  </a:cubicBezTo>
                  <a:cubicBezTo>
                    <a:pt x="48" y="37"/>
                    <a:pt x="49" y="37"/>
                    <a:pt x="50" y="37"/>
                  </a:cubicBezTo>
                  <a:cubicBezTo>
                    <a:pt x="51" y="37"/>
                    <a:pt x="51" y="37"/>
                    <a:pt x="52" y="38"/>
                  </a:cubicBezTo>
                  <a:cubicBezTo>
                    <a:pt x="53" y="38"/>
                    <a:pt x="53" y="39"/>
                    <a:pt x="53" y="39"/>
                  </a:cubicBezTo>
                  <a:cubicBezTo>
                    <a:pt x="53" y="40"/>
                    <a:pt x="54" y="40"/>
                    <a:pt x="54" y="4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0"/>
            <p:cNvSpPr>
              <a:spLocks/>
            </p:cNvSpPr>
            <p:nvPr/>
          </p:nvSpPr>
          <p:spPr bwMode="auto">
            <a:xfrm>
              <a:off x="4888" y="3432"/>
              <a:ext cx="259" cy="348"/>
            </a:xfrm>
            <a:custGeom>
              <a:avLst/>
              <a:gdLst>
                <a:gd name="T0" fmla="*/ 55 w 83"/>
                <a:gd name="T1" fmla="*/ 43 h 112"/>
                <a:gd name="T2" fmla="*/ 54 w 83"/>
                <a:gd name="T3" fmla="*/ 48 h 112"/>
                <a:gd name="T4" fmla="*/ 61 w 83"/>
                <a:gd name="T5" fmla="*/ 45 h 112"/>
                <a:gd name="T6" fmla="*/ 73 w 83"/>
                <a:gd name="T7" fmla="*/ 45 h 112"/>
                <a:gd name="T8" fmla="*/ 79 w 83"/>
                <a:gd name="T9" fmla="*/ 50 h 112"/>
                <a:gd name="T10" fmla="*/ 81 w 83"/>
                <a:gd name="T11" fmla="*/ 54 h 112"/>
                <a:gd name="T12" fmla="*/ 83 w 83"/>
                <a:gd name="T13" fmla="*/ 57 h 112"/>
                <a:gd name="T14" fmla="*/ 80 w 83"/>
                <a:gd name="T15" fmla="*/ 62 h 112"/>
                <a:gd name="T16" fmla="*/ 69 w 83"/>
                <a:gd name="T17" fmla="*/ 64 h 112"/>
                <a:gd name="T18" fmla="*/ 65 w 83"/>
                <a:gd name="T19" fmla="*/ 71 h 112"/>
                <a:gd name="T20" fmla="*/ 66 w 83"/>
                <a:gd name="T21" fmla="*/ 81 h 112"/>
                <a:gd name="T22" fmla="*/ 69 w 83"/>
                <a:gd name="T23" fmla="*/ 90 h 112"/>
                <a:gd name="T24" fmla="*/ 70 w 83"/>
                <a:gd name="T25" fmla="*/ 104 h 112"/>
                <a:gd name="T26" fmla="*/ 66 w 83"/>
                <a:gd name="T27" fmla="*/ 106 h 112"/>
                <a:gd name="T28" fmla="*/ 60 w 83"/>
                <a:gd name="T29" fmla="*/ 111 h 112"/>
                <a:gd name="T30" fmla="*/ 52 w 83"/>
                <a:gd name="T31" fmla="*/ 111 h 112"/>
                <a:gd name="T32" fmla="*/ 46 w 83"/>
                <a:gd name="T33" fmla="*/ 107 h 112"/>
                <a:gd name="T34" fmla="*/ 44 w 83"/>
                <a:gd name="T35" fmla="*/ 101 h 112"/>
                <a:gd name="T36" fmla="*/ 46 w 83"/>
                <a:gd name="T37" fmla="*/ 93 h 112"/>
                <a:gd name="T38" fmla="*/ 39 w 83"/>
                <a:gd name="T39" fmla="*/ 86 h 112"/>
                <a:gd name="T40" fmla="*/ 34 w 83"/>
                <a:gd name="T41" fmla="*/ 78 h 112"/>
                <a:gd name="T42" fmla="*/ 29 w 83"/>
                <a:gd name="T43" fmla="*/ 67 h 112"/>
                <a:gd name="T44" fmla="*/ 19 w 83"/>
                <a:gd name="T45" fmla="*/ 58 h 112"/>
                <a:gd name="T46" fmla="*/ 16 w 83"/>
                <a:gd name="T47" fmla="*/ 48 h 112"/>
                <a:gd name="T48" fmla="*/ 14 w 83"/>
                <a:gd name="T49" fmla="*/ 38 h 112"/>
                <a:gd name="T50" fmla="*/ 10 w 83"/>
                <a:gd name="T51" fmla="*/ 31 h 112"/>
                <a:gd name="T52" fmla="*/ 11 w 83"/>
                <a:gd name="T53" fmla="*/ 24 h 112"/>
                <a:gd name="T54" fmla="*/ 10 w 83"/>
                <a:gd name="T55" fmla="*/ 20 h 112"/>
                <a:gd name="T56" fmla="*/ 8 w 83"/>
                <a:gd name="T57" fmla="*/ 13 h 112"/>
                <a:gd name="T58" fmla="*/ 5 w 83"/>
                <a:gd name="T59" fmla="*/ 17 h 112"/>
                <a:gd name="T60" fmla="*/ 1 w 83"/>
                <a:gd name="T61" fmla="*/ 18 h 112"/>
                <a:gd name="T62" fmla="*/ 2 w 83"/>
                <a:gd name="T63" fmla="*/ 11 h 112"/>
                <a:gd name="T64" fmla="*/ 1 w 83"/>
                <a:gd name="T65" fmla="*/ 4 h 112"/>
                <a:gd name="T66" fmla="*/ 3 w 83"/>
                <a:gd name="T67" fmla="*/ 2 h 112"/>
                <a:gd name="T68" fmla="*/ 11 w 83"/>
                <a:gd name="T69" fmla="*/ 3 h 112"/>
                <a:gd name="T70" fmla="*/ 17 w 83"/>
                <a:gd name="T71" fmla="*/ 0 h 112"/>
                <a:gd name="T72" fmla="*/ 19 w 83"/>
                <a:gd name="T73" fmla="*/ 2 h 112"/>
                <a:gd name="T74" fmla="*/ 20 w 83"/>
                <a:gd name="T75" fmla="*/ 10 h 112"/>
                <a:gd name="T76" fmla="*/ 23 w 83"/>
                <a:gd name="T77" fmla="*/ 17 h 112"/>
                <a:gd name="T78" fmla="*/ 23 w 83"/>
                <a:gd name="T79" fmla="*/ 25 h 112"/>
                <a:gd name="T80" fmla="*/ 29 w 83"/>
                <a:gd name="T81" fmla="*/ 25 h 112"/>
                <a:gd name="T82" fmla="*/ 37 w 83"/>
                <a:gd name="T83" fmla="*/ 24 h 112"/>
                <a:gd name="T84" fmla="*/ 41 w 83"/>
                <a:gd name="T85" fmla="*/ 28 h 112"/>
                <a:gd name="T86" fmla="*/ 45 w 83"/>
                <a:gd name="T87" fmla="*/ 30 h 112"/>
                <a:gd name="T88" fmla="*/ 47 w 83"/>
                <a:gd name="T89" fmla="*/ 35 h 112"/>
                <a:gd name="T90" fmla="*/ 52 w 83"/>
                <a:gd name="T91" fmla="*/ 3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3" h="112">
                  <a:moveTo>
                    <a:pt x="54" y="41"/>
                  </a:moveTo>
                  <a:cubicBezTo>
                    <a:pt x="54" y="41"/>
                    <a:pt x="54" y="41"/>
                    <a:pt x="54" y="41"/>
                  </a:cubicBezTo>
                  <a:cubicBezTo>
                    <a:pt x="55" y="41"/>
                    <a:pt x="55" y="42"/>
                    <a:pt x="55" y="43"/>
                  </a:cubicBezTo>
                  <a:cubicBezTo>
                    <a:pt x="55" y="43"/>
                    <a:pt x="54" y="44"/>
                    <a:pt x="54" y="45"/>
                  </a:cubicBezTo>
                  <a:cubicBezTo>
                    <a:pt x="54" y="45"/>
                    <a:pt x="54" y="46"/>
                    <a:pt x="54" y="47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55" y="49"/>
                    <a:pt x="56" y="49"/>
                    <a:pt x="57" y="49"/>
                  </a:cubicBezTo>
                  <a:cubicBezTo>
                    <a:pt x="57" y="49"/>
                    <a:pt x="58" y="47"/>
                    <a:pt x="58" y="47"/>
                  </a:cubicBezTo>
                  <a:cubicBezTo>
                    <a:pt x="59" y="47"/>
                    <a:pt x="60" y="45"/>
                    <a:pt x="61" y="45"/>
                  </a:cubicBezTo>
                  <a:cubicBezTo>
                    <a:pt x="62" y="45"/>
                    <a:pt x="63" y="44"/>
                    <a:pt x="64" y="44"/>
                  </a:cubicBezTo>
                  <a:cubicBezTo>
                    <a:pt x="65" y="44"/>
                    <a:pt x="68" y="44"/>
                    <a:pt x="69" y="44"/>
                  </a:cubicBezTo>
                  <a:cubicBezTo>
                    <a:pt x="70" y="44"/>
                    <a:pt x="72" y="45"/>
                    <a:pt x="73" y="45"/>
                  </a:cubicBezTo>
                  <a:cubicBezTo>
                    <a:pt x="73" y="46"/>
                    <a:pt x="75" y="46"/>
                    <a:pt x="75" y="46"/>
                  </a:cubicBezTo>
                  <a:cubicBezTo>
                    <a:pt x="76" y="46"/>
                    <a:pt x="77" y="47"/>
                    <a:pt x="78" y="47"/>
                  </a:cubicBezTo>
                  <a:cubicBezTo>
                    <a:pt x="79" y="48"/>
                    <a:pt x="79" y="50"/>
                    <a:pt x="79" y="50"/>
                  </a:cubicBezTo>
                  <a:cubicBezTo>
                    <a:pt x="79" y="51"/>
                    <a:pt x="78" y="51"/>
                    <a:pt x="78" y="52"/>
                  </a:cubicBezTo>
                  <a:cubicBezTo>
                    <a:pt x="78" y="52"/>
                    <a:pt x="79" y="53"/>
                    <a:pt x="80" y="53"/>
                  </a:cubicBezTo>
                  <a:cubicBezTo>
                    <a:pt x="80" y="53"/>
                    <a:pt x="81" y="54"/>
                    <a:pt x="81" y="54"/>
                  </a:cubicBezTo>
                  <a:cubicBezTo>
                    <a:pt x="81" y="55"/>
                    <a:pt x="82" y="55"/>
                    <a:pt x="83" y="55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83" y="56"/>
                    <a:pt x="83" y="56"/>
                    <a:pt x="83" y="57"/>
                  </a:cubicBezTo>
                  <a:cubicBezTo>
                    <a:pt x="83" y="57"/>
                    <a:pt x="83" y="58"/>
                    <a:pt x="83" y="58"/>
                  </a:cubicBezTo>
                  <a:cubicBezTo>
                    <a:pt x="83" y="59"/>
                    <a:pt x="82" y="60"/>
                    <a:pt x="81" y="61"/>
                  </a:cubicBezTo>
                  <a:cubicBezTo>
                    <a:pt x="81" y="61"/>
                    <a:pt x="80" y="62"/>
                    <a:pt x="80" y="62"/>
                  </a:cubicBezTo>
                  <a:cubicBezTo>
                    <a:pt x="79" y="62"/>
                    <a:pt x="77" y="64"/>
                    <a:pt x="76" y="64"/>
                  </a:cubicBezTo>
                  <a:cubicBezTo>
                    <a:pt x="75" y="64"/>
                    <a:pt x="74" y="64"/>
                    <a:pt x="74" y="64"/>
                  </a:cubicBezTo>
                  <a:cubicBezTo>
                    <a:pt x="73" y="64"/>
                    <a:pt x="70" y="64"/>
                    <a:pt x="69" y="64"/>
                  </a:cubicBezTo>
                  <a:cubicBezTo>
                    <a:pt x="69" y="64"/>
                    <a:pt x="68" y="65"/>
                    <a:pt x="67" y="66"/>
                  </a:cubicBezTo>
                  <a:cubicBezTo>
                    <a:pt x="67" y="66"/>
                    <a:pt x="67" y="68"/>
                    <a:pt x="66" y="69"/>
                  </a:cubicBezTo>
                  <a:cubicBezTo>
                    <a:pt x="66" y="69"/>
                    <a:pt x="65" y="71"/>
                    <a:pt x="65" y="71"/>
                  </a:cubicBezTo>
                  <a:cubicBezTo>
                    <a:pt x="64" y="72"/>
                    <a:pt x="64" y="73"/>
                    <a:pt x="64" y="74"/>
                  </a:cubicBezTo>
                  <a:cubicBezTo>
                    <a:pt x="64" y="75"/>
                    <a:pt x="65" y="76"/>
                    <a:pt x="66" y="76"/>
                  </a:cubicBezTo>
                  <a:cubicBezTo>
                    <a:pt x="66" y="78"/>
                    <a:pt x="65" y="80"/>
                    <a:pt x="66" y="81"/>
                  </a:cubicBezTo>
                  <a:cubicBezTo>
                    <a:pt x="66" y="81"/>
                    <a:pt x="66" y="83"/>
                    <a:pt x="66" y="85"/>
                  </a:cubicBezTo>
                  <a:cubicBezTo>
                    <a:pt x="66" y="85"/>
                    <a:pt x="67" y="87"/>
                    <a:pt x="67" y="88"/>
                  </a:cubicBezTo>
                  <a:cubicBezTo>
                    <a:pt x="67" y="89"/>
                    <a:pt x="69" y="90"/>
                    <a:pt x="69" y="90"/>
                  </a:cubicBezTo>
                  <a:cubicBezTo>
                    <a:pt x="70" y="92"/>
                    <a:pt x="70" y="95"/>
                    <a:pt x="71" y="96"/>
                  </a:cubicBezTo>
                  <a:cubicBezTo>
                    <a:pt x="71" y="97"/>
                    <a:pt x="71" y="100"/>
                    <a:pt x="71" y="101"/>
                  </a:cubicBezTo>
                  <a:cubicBezTo>
                    <a:pt x="71" y="102"/>
                    <a:pt x="70" y="103"/>
                    <a:pt x="70" y="104"/>
                  </a:cubicBezTo>
                  <a:cubicBezTo>
                    <a:pt x="70" y="103"/>
                    <a:pt x="70" y="103"/>
                    <a:pt x="70" y="103"/>
                  </a:cubicBezTo>
                  <a:cubicBezTo>
                    <a:pt x="69" y="103"/>
                    <a:pt x="68" y="103"/>
                    <a:pt x="68" y="104"/>
                  </a:cubicBezTo>
                  <a:cubicBezTo>
                    <a:pt x="67" y="104"/>
                    <a:pt x="67" y="105"/>
                    <a:pt x="66" y="106"/>
                  </a:cubicBezTo>
                  <a:cubicBezTo>
                    <a:pt x="66" y="106"/>
                    <a:pt x="64" y="107"/>
                    <a:pt x="64" y="107"/>
                  </a:cubicBezTo>
                  <a:cubicBezTo>
                    <a:pt x="63" y="108"/>
                    <a:pt x="62" y="108"/>
                    <a:pt x="62" y="109"/>
                  </a:cubicBezTo>
                  <a:cubicBezTo>
                    <a:pt x="61" y="109"/>
                    <a:pt x="60" y="110"/>
                    <a:pt x="60" y="111"/>
                  </a:cubicBezTo>
                  <a:cubicBezTo>
                    <a:pt x="59" y="111"/>
                    <a:pt x="58" y="112"/>
                    <a:pt x="57" y="112"/>
                  </a:cubicBezTo>
                  <a:cubicBezTo>
                    <a:pt x="56" y="112"/>
                    <a:pt x="56" y="111"/>
                    <a:pt x="55" y="111"/>
                  </a:cubicBezTo>
                  <a:cubicBezTo>
                    <a:pt x="55" y="110"/>
                    <a:pt x="53" y="111"/>
                    <a:pt x="52" y="111"/>
                  </a:cubicBezTo>
                  <a:cubicBezTo>
                    <a:pt x="51" y="110"/>
                    <a:pt x="50" y="110"/>
                    <a:pt x="50" y="110"/>
                  </a:cubicBezTo>
                  <a:cubicBezTo>
                    <a:pt x="49" y="110"/>
                    <a:pt x="47" y="109"/>
                    <a:pt x="47" y="109"/>
                  </a:cubicBezTo>
                  <a:cubicBezTo>
                    <a:pt x="46" y="108"/>
                    <a:pt x="46" y="107"/>
                    <a:pt x="46" y="107"/>
                  </a:cubicBezTo>
                  <a:cubicBezTo>
                    <a:pt x="46" y="105"/>
                    <a:pt x="47" y="104"/>
                    <a:pt x="47" y="103"/>
                  </a:cubicBezTo>
                  <a:cubicBezTo>
                    <a:pt x="47" y="103"/>
                    <a:pt x="46" y="102"/>
                    <a:pt x="46" y="102"/>
                  </a:cubicBezTo>
                  <a:cubicBezTo>
                    <a:pt x="45" y="102"/>
                    <a:pt x="44" y="101"/>
                    <a:pt x="44" y="101"/>
                  </a:cubicBezTo>
                  <a:cubicBezTo>
                    <a:pt x="44" y="100"/>
                    <a:pt x="44" y="100"/>
                    <a:pt x="44" y="99"/>
                  </a:cubicBezTo>
                  <a:cubicBezTo>
                    <a:pt x="44" y="98"/>
                    <a:pt x="45" y="97"/>
                    <a:pt x="45" y="97"/>
                  </a:cubicBezTo>
                  <a:cubicBezTo>
                    <a:pt x="45" y="96"/>
                    <a:pt x="46" y="94"/>
                    <a:pt x="46" y="93"/>
                  </a:cubicBezTo>
                  <a:cubicBezTo>
                    <a:pt x="46" y="91"/>
                    <a:pt x="45" y="89"/>
                    <a:pt x="45" y="88"/>
                  </a:cubicBezTo>
                  <a:cubicBezTo>
                    <a:pt x="44" y="88"/>
                    <a:pt x="43" y="86"/>
                    <a:pt x="42" y="86"/>
                  </a:cubicBezTo>
                  <a:cubicBezTo>
                    <a:pt x="41" y="86"/>
                    <a:pt x="40" y="86"/>
                    <a:pt x="39" y="86"/>
                  </a:cubicBezTo>
                  <a:cubicBezTo>
                    <a:pt x="39" y="86"/>
                    <a:pt x="37" y="86"/>
                    <a:pt x="37" y="85"/>
                  </a:cubicBezTo>
                  <a:cubicBezTo>
                    <a:pt x="36" y="85"/>
                    <a:pt x="35" y="82"/>
                    <a:pt x="34" y="81"/>
                  </a:cubicBezTo>
                  <a:cubicBezTo>
                    <a:pt x="34" y="81"/>
                    <a:pt x="34" y="79"/>
                    <a:pt x="34" y="78"/>
                  </a:cubicBezTo>
                  <a:cubicBezTo>
                    <a:pt x="33" y="78"/>
                    <a:pt x="32" y="76"/>
                    <a:pt x="32" y="75"/>
                  </a:cubicBezTo>
                  <a:cubicBezTo>
                    <a:pt x="31" y="74"/>
                    <a:pt x="32" y="72"/>
                    <a:pt x="31" y="71"/>
                  </a:cubicBezTo>
                  <a:cubicBezTo>
                    <a:pt x="31" y="69"/>
                    <a:pt x="30" y="67"/>
                    <a:pt x="29" y="67"/>
                  </a:cubicBezTo>
                  <a:cubicBezTo>
                    <a:pt x="28" y="66"/>
                    <a:pt x="26" y="65"/>
                    <a:pt x="25" y="64"/>
                  </a:cubicBezTo>
                  <a:cubicBezTo>
                    <a:pt x="24" y="63"/>
                    <a:pt x="22" y="62"/>
                    <a:pt x="22" y="61"/>
                  </a:cubicBezTo>
                  <a:cubicBezTo>
                    <a:pt x="20" y="60"/>
                    <a:pt x="19" y="59"/>
                    <a:pt x="19" y="58"/>
                  </a:cubicBezTo>
                  <a:cubicBezTo>
                    <a:pt x="19" y="58"/>
                    <a:pt x="20" y="56"/>
                    <a:pt x="20" y="55"/>
                  </a:cubicBezTo>
                  <a:cubicBezTo>
                    <a:pt x="19" y="54"/>
                    <a:pt x="19" y="52"/>
                    <a:pt x="18" y="52"/>
                  </a:cubicBezTo>
                  <a:cubicBezTo>
                    <a:pt x="18" y="51"/>
                    <a:pt x="17" y="49"/>
                    <a:pt x="16" y="48"/>
                  </a:cubicBezTo>
                  <a:cubicBezTo>
                    <a:pt x="16" y="47"/>
                    <a:pt x="16" y="45"/>
                    <a:pt x="16" y="44"/>
                  </a:cubicBezTo>
                  <a:cubicBezTo>
                    <a:pt x="15" y="43"/>
                    <a:pt x="15" y="42"/>
                    <a:pt x="15" y="41"/>
                  </a:cubicBezTo>
                  <a:cubicBezTo>
                    <a:pt x="15" y="40"/>
                    <a:pt x="14" y="39"/>
                    <a:pt x="14" y="38"/>
                  </a:cubicBezTo>
                  <a:cubicBezTo>
                    <a:pt x="13" y="37"/>
                    <a:pt x="13" y="35"/>
                    <a:pt x="12" y="35"/>
                  </a:cubicBezTo>
                  <a:cubicBezTo>
                    <a:pt x="12" y="34"/>
                    <a:pt x="11" y="33"/>
                    <a:pt x="11" y="33"/>
                  </a:cubicBezTo>
                  <a:cubicBezTo>
                    <a:pt x="11" y="32"/>
                    <a:pt x="10" y="31"/>
                    <a:pt x="10" y="31"/>
                  </a:cubicBezTo>
                  <a:cubicBezTo>
                    <a:pt x="10" y="30"/>
                    <a:pt x="10" y="29"/>
                    <a:pt x="10" y="29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1" y="26"/>
                    <a:pt x="11" y="25"/>
                    <a:pt x="11" y="24"/>
                  </a:cubicBezTo>
                  <a:cubicBezTo>
                    <a:pt x="11" y="24"/>
                    <a:pt x="9" y="24"/>
                    <a:pt x="9" y="23"/>
                  </a:cubicBezTo>
                  <a:cubicBezTo>
                    <a:pt x="8" y="23"/>
                    <a:pt x="8" y="21"/>
                    <a:pt x="8" y="21"/>
                  </a:cubicBezTo>
                  <a:cubicBezTo>
                    <a:pt x="9" y="20"/>
                    <a:pt x="9" y="20"/>
                    <a:pt x="10" y="20"/>
                  </a:cubicBezTo>
                  <a:cubicBezTo>
                    <a:pt x="10" y="19"/>
                    <a:pt x="10" y="18"/>
                    <a:pt x="10" y="18"/>
                  </a:cubicBezTo>
                  <a:cubicBezTo>
                    <a:pt x="10" y="17"/>
                    <a:pt x="10" y="16"/>
                    <a:pt x="10" y="15"/>
                  </a:cubicBezTo>
                  <a:cubicBezTo>
                    <a:pt x="9" y="15"/>
                    <a:pt x="9" y="14"/>
                    <a:pt x="8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3"/>
                    <a:pt x="6" y="14"/>
                    <a:pt x="5" y="15"/>
                  </a:cubicBezTo>
                  <a:cubicBezTo>
                    <a:pt x="5" y="15"/>
                    <a:pt x="6" y="16"/>
                    <a:pt x="5" y="17"/>
                  </a:cubicBezTo>
                  <a:cubicBezTo>
                    <a:pt x="5" y="17"/>
                    <a:pt x="5" y="18"/>
                    <a:pt x="4" y="19"/>
                  </a:cubicBezTo>
                  <a:cubicBezTo>
                    <a:pt x="4" y="20"/>
                    <a:pt x="3" y="20"/>
                    <a:pt x="3" y="20"/>
                  </a:cubicBezTo>
                  <a:cubicBezTo>
                    <a:pt x="3" y="20"/>
                    <a:pt x="2" y="19"/>
                    <a:pt x="1" y="18"/>
                  </a:cubicBezTo>
                  <a:cubicBezTo>
                    <a:pt x="1" y="18"/>
                    <a:pt x="1" y="17"/>
                    <a:pt x="0" y="16"/>
                  </a:cubicBezTo>
                  <a:cubicBezTo>
                    <a:pt x="0" y="16"/>
                    <a:pt x="0" y="14"/>
                    <a:pt x="1" y="13"/>
                  </a:cubicBezTo>
                  <a:cubicBezTo>
                    <a:pt x="1" y="13"/>
                    <a:pt x="1" y="12"/>
                    <a:pt x="2" y="11"/>
                  </a:cubicBezTo>
                  <a:cubicBezTo>
                    <a:pt x="2" y="11"/>
                    <a:pt x="3" y="10"/>
                    <a:pt x="3" y="9"/>
                  </a:cubicBezTo>
                  <a:cubicBezTo>
                    <a:pt x="3" y="8"/>
                    <a:pt x="2" y="7"/>
                    <a:pt x="2" y="7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4" y="2"/>
                    <a:pt x="4" y="3"/>
                    <a:pt x="5" y="3"/>
                  </a:cubicBezTo>
                  <a:cubicBezTo>
                    <a:pt x="5" y="3"/>
                    <a:pt x="7" y="3"/>
                    <a:pt x="7" y="3"/>
                  </a:cubicBezTo>
                  <a:cubicBezTo>
                    <a:pt x="8" y="3"/>
                    <a:pt x="10" y="3"/>
                    <a:pt x="11" y="3"/>
                  </a:cubicBezTo>
                  <a:cubicBezTo>
                    <a:pt x="11" y="3"/>
                    <a:pt x="12" y="2"/>
                    <a:pt x="13" y="2"/>
                  </a:cubicBezTo>
                  <a:cubicBezTo>
                    <a:pt x="14" y="2"/>
                    <a:pt x="15" y="2"/>
                    <a:pt x="16" y="1"/>
                  </a:cubicBezTo>
                  <a:cubicBezTo>
                    <a:pt x="16" y="1"/>
                    <a:pt x="16" y="0"/>
                    <a:pt x="17" y="0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8" y="0"/>
                    <a:pt x="19" y="0"/>
                    <a:pt x="19" y="0"/>
                  </a:cubicBezTo>
                  <a:cubicBezTo>
                    <a:pt x="19" y="1"/>
                    <a:pt x="19" y="2"/>
                    <a:pt x="19" y="2"/>
                  </a:cubicBezTo>
                  <a:cubicBezTo>
                    <a:pt x="19" y="3"/>
                    <a:pt x="20" y="5"/>
                    <a:pt x="19" y="6"/>
                  </a:cubicBezTo>
                  <a:cubicBezTo>
                    <a:pt x="19" y="6"/>
                    <a:pt x="19" y="7"/>
                    <a:pt x="19" y="7"/>
                  </a:cubicBezTo>
                  <a:cubicBezTo>
                    <a:pt x="19" y="8"/>
                    <a:pt x="20" y="9"/>
                    <a:pt x="20" y="10"/>
                  </a:cubicBezTo>
                  <a:cubicBezTo>
                    <a:pt x="20" y="11"/>
                    <a:pt x="20" y="13"/>
                    <a:pt x="20" y="13"/>
                  </a:cubicBezTo>
                  <a:cubicBezTo>
                    <a:pt x="20" y="14"/>
                    <a:pt x="22" y="15"/>
                    <a:pt x="22" y="15"/>
                  </a:cubicBezTo>
                  <a:cubicBezTo>
                    <a:pt x="22" y="16"/>
                    <a:pt x="23" y="17"/>
                    <a:pt x="23" y="17"/>
                  </a:cubicBezTo>
                  <a:cubicBezTo>
                    <a:pt x="23" y="18"/>
                    <a:pt x="22" y="19"/>
                    <a:pt x="22" y="20"/>
                  </a:cubicBezTo>
                  <a:cubicBezTo>
                    <a:pt x="22" y="21"/>
                    <a:pt x="23" y="22"/>
                    <a:pt x="23" y="23"/>
                  </a:cubicBezTo>
                  <a:cubicBezTo>
                    <a:pt x="23" y="23"/>
                    <a:pt x="23" y="25"/>
                    <a:pt x="23" y="25"/>
                  </a:cubicBezTo>
                  <a:cubicBezTo>
                    <a:pt x="23" y="26"/>
                    <a:pt x="24" y="27"/>
                    <a:pt x="25" y="27"/>
                  </a:cubicBezTo>
                  <a:cubicBezTo>
                    <a:pt x="25" y="27"/>
                    <a:pt x="26" y="27"/>
                    <a:pt x="27" y="27"/>
                  </a:cubicBezTo>
                  <a:cubicBezTo>
                    <a:pt x="28" y="27"/>
                    <a:pt x="29" y="25"/>
                    <a:pt x="29" y="25"/>
                  </a:cubicBezTo>
                  <a:cubicBezTo>
                    <a:pt x="30" y="24"/>
                    <a:pt x="31" y="24"/>
                    <a:pt x="32" y="23"/>
                  </a:cubicBezTo>
                  <a:cubicBezTo>
                    <a:pt x="33" y="23"/>
                    <a:pt x="35" y="23"/>
                    <a:pt x="35" y="24"/>
                  </a:cubicBezTo>
                  <a:cubicBezTo>
                    <a:pt x="36" y="24"/>
                    <a:pt x="37" y="24"/>
                    <a:pt x="37" y="24"/>
                  </a:cubicBezTo>
                  <a:cubicBezTo>
                    <a:pt x="37" y="25"/>
                    <a:pt x="38" y="25"/>
                    <a:pt x="38" y="26"/>
                  </a:cubicBezTo>
                  <a:cubicBezTo>
                    <a:pt x="38" y="26"/>
                    <a:pt x="38" y="27"/>
                    <a:pt x="38" y="27"/>
                  </a:cubicBezTo>
                  <a:cubicBezTo>
                    <a:pt x="39" y="28"/>
                    <a:pt x="41" y="27"/>
                    <a:pt x="41" y="28"/>
                  </a:cubicBezTo>
                  <a:cubicBezTo>
                    <a:pt x="42" y="28"/>
                    <a:pt x="42" y="28"/>
                    <a:pt x="43" y="28"/>
                  </a:cubicBezTo>
                  <a:cubicBezTo>
                    <a:pt x="43" y="28"/>
                    <a:pt x="43" y="29"/>
                    <a:pt x="43" y="29"/>
                  </a:cubicBezTo>
                  <a:cubicBezTo>
                    <a:pt x="43" y="30"/>
                    <a:pt x="44" y="30"/>
                    <a:pt x="45" y="30"/>
                  </a:cubicBezTo>
                  <a:cubicBezTo>
                    <a:pt x="45" y="30"/>
                    <a:pt x="46" y="30"/>
                    <a:pt x="46" y="31"/>
                  </a:cubicBezTo>
                  <a:cubicBezTo>
                    <a:pt x="47" y="31"/>
                    <a:pt x="47" y="32"/>
                    <a:pt x="47" y="33"/>
                  </a:cubicBezTo>
                  <a:cubicBezTo>
                    <a:pt x="47" y="33"/>
                    <a:pt x="47" y="34"/>
                    <a:pt x="47" y="35"/>
                  </a:cubicBezTo>
                  <a:cubicBezTo>
                    <a:pt x="47" y="35"/>
                    <a:pt x="47" y="36"/>
                    <a:pt x="47" y="37"/>
                  </a:cubicBezTo>
                  <a:cubicBezTo>
                    <a:pt x="48" y="37"/>
                    <a:pt x="49" y="37"/>
                    <a:pt x="50" y="37"/>
                  </a:cubicBezTo>
                  <a:cubicBezTo>
                    <a:pt x="51" y="37"/>
                    <a:pt x="51" y="37"/>
                    <a:pt x="52" y="38"/>
                  </a:cubicBezTo>
                  <a:cubicBezTo>
                    <a:pt x="53" y="38"/>
                    <a:pt x="53" y="39"/>
                    <a:pt x="53" y="39"/>
                  </a:cubicBezTo>
                  <a:cubicBezTo>
                    <a:pt x="53" y="40"/>
                    <a:pt x="54" y="40"/>
                    <a:pt x="54" y="4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1"/>
            <p:cNvSpPr>
              <a:spLocks/>
            </p:cNvSpPr>
            <p:nvPr/>
          </p:nvSpPr>
          <p:spPr bwMode="auto">
            <a:xfrm>
              <a:off x="5278" y="3062"/>
              <a:ext cx="346" cy="354"/>
            </a:xfrm>
            <a:custGeom>
              <a:avLst/>
              <a:gdLst>
                <a:gd name="T0" fmla="*/ 55 w 111"/>
                <a:gd name="T1" fmla="*/ 1 h 114"/>
                <a:gd name="T2" fmla="*/ 64 w 111"/>
                <a:gd name="T3" fmla="*/ 0 h 114"/>
                <a:gd name="T4" fmla="*/ 70 w 111"/>
                <a:gd name="T5" fmla="*/ 6 h 114"/>
                <a:gd name="T6" fmla="*/ 80 w 111"/>
                <a:gd name="T7" fmla="*/ 14 h 114"/>
                <a:gd name="T8" fmla="*/ 87 w 111"/>
                <a:gd name="T9" fmla="*/ 24 h 114"/>
                <a:gd name="T10" fmla="*/ 101 w 111"/>
                <a:gd name="T11" fmla="*/ 27 h 114"/>
                <a:gd name="T12" fmla="*/ 99 w 111"/>
                <a:gd name="T13" fmla="*/ 31 h 114"/>
                <a:gd name="T14" fmla="*/ 86 w 111"/>
                <a:gd name="T15" fmla="*/ 30 h 114"/>
                <a:gd name="T16" fmla="*/ 77 w 111"/>
                <a:gd name="T17" fmla="*/ 33 h 114"/>
                <a:gd name="T18" fmla="*/ 84 w 111"/>
                <a:gd name="T19" fmla="*/ 33 h 114"/>
                <a:gd name="T20" fmla="*/ 91 w 111"/>
                <a:gd name="T21" fmla="*/ 33 h 114"/>
                <a:gd name="T22" fmla="*/ 104 w 111"/>
                <a:gd name="T23" fmla="*/ 36 h 114"/>
                <a:gd name="T24" fmla="*/ 108 w 111"/>
                <a:gd name="T25" fmla="*/ 42 h 114"/>
                <a:gd name="T26" fmla="*/ 108 w 111"/>
                <a:gd name="T27" fmla="*/ 47 h 114"/>
                <a:gd name="T28" fmla="*/ 100 w 111"/>
                <a:gd name="T29" fmla="*/ 49 h 114"/>
                <a:gd name="T30" fmla="*/ 88 w 111"/>
                <a:gd name="T31" fmla="*/ 47 h 114"/>
                <a:gd name="T32" fmla="*/ 97 w 111"/>
                <a:gd name="T33" fmla="*/ 51 h 114"/>
                <a:gd name="T34" fmla="*/ 99 w 111"/>
                <a:gd name="T35" fmla="*/ 57 h 114"/>
                <a:gd name="T36" fmla="*/ 102 w 111"/>
                <a:gd name="T37" fmla="*/ 60 h 114"/>
                <a:gd name="T38" fmla="*/ 105 w 111"/>
                <a:gd name="T39" fmla="*/ 67 h 114"/>
                <a:gd name="T40" fmla="*/ 105 w 111"/>
                <a:gd name="T41" fmla="*/ 76 h 114"/>
                <a:gd name="T42" fmla="*/ 100 w 111"/>
                <a:gd name="T43" fmla="*/ 74 h 114"/>
                <a:gd name="T44" fmla="*/ 102 w 111"/>
                <a:gd name="T45" fmla="*/ 78 h 114"/>
                <a:gd name="T46" fmla="*/ 104 w 111"/>
                <a:gd name="T47" fmla="*/ 86 h 114"/>
                <a:gd name="T48" fmla="*/ 100 w 111"/>
                <a:gd name="T49" fmla="*/ 86 h 114"/>
                <a:gd name="T50" fmla="*/ 98 w 111"/>
                <a:gd name="T51" fmla="*/ 85 h 114"/>
                <a:gd name="T52" fmla="*/ 91 w 111"/>
                <a:gd name="T53" fmla="*/ 77 h 114"/>
                <a:gd name="T54" fmla="*/ 82 w 111"/>
                <a:gd name="T55" fmla="*/ 76 h 114"/>
                <a:gd name="T56" fmla="*/ 76 w 111"/>
                <a:gd name="T57" fmla="*/ 79 h 114"/>
                <a:gd name="T58" fmla="*/ 71 w 111"/>
                <a:gd name="T59" fmla="*/ 81 h 114"/>
                <a:gd name="T60" fmla="*/ 70 w 111"/>
                <a:gd name="T61" fmla="*/ 86 h 114"/>
                <a:gd name="T62" fmla="*/ 70 w 111"/>
                <a:gd name="T63" fmla="*/ 97 h 114"/>
                <a:gd name="T64" fmla="*/ 64 w 111"/>
                <a:gd name="T65" fmla="*/ 103 h 114"/>
                <a:gd name="T66" fmla="*/ 55 w 111"/>
                <a:gd name="T67" fmla="*/ 100 h 114"/>
                <a:gd name="T68" fmla="*/ 50 w 111"/>
                <a:gd name="T69" fmla="*/ 105 h 114"/>
                <a:gd name="T70" fmla="*/ 42 w 111"/>
                <a:gd name="T71" fmla="*/ 109 h 114"/>
                <a:gd name="T72" fmla="*/ 38 w 111"/>
                <a:gd name="T73" fmla="*/ 113 h 114"/>
                <a:gd name="T74" fmla="*/ 28 w 111"/>
                <a:gd name="T75" fmla="*/ 112 h 114"/>
                <a:gd name="T76" fmla="*/ 24 w 111"/>
                <a:gd name="T77" fmla="*/ 105 h 114"/>
                <a:gd name="T78" fmla="*/ 23 w 111"/>
                <a:gd name="T79" fmla="*/ 98 h 114"/>
                <a:gd name="T80" fmla="*/ 22 w 111"/>
                <a:gd name="T81" fmla="*/ 90 h 114"/>
                <a:gd name="T82" fmla="*/ 23 w 111"/>
                <a:gd name="T83" fmla="*/ 81 h 114"/>
                <a:gd name="T84" fmla="*/ 20 w 111"/>
                <a:gd name="T85" fmla="*/ 74 h 114"/>
                <a:gd name="T86" fmla="*/ 15 w 111"/>
                <a:gd name="T87" fmla="*/ 78 h 114"/>
                <a:gd name="T88" fmla="*/ 5 w 111"/>
                <a:gd name="T89" fmla="*/ 78 h 114"/>
                <a:gd name="T90" fmla="*/ 1 w 111"/>
                <a:gd name="T91" fmla="*/ 76 h 114"/>
                <a:gd name="T92" fmla="*/ 5 w 111"/>
                <a:gd name="T93" fmla="*/ 66 h 114"/>
                <a:gd name="T94" fmla="*/ 5 w 111"/>
                <a:gd name="T95" fmla="*/ 58 h 114"/>
                <a:gd name="T96" fmla="*/ 14 w 111"/>
                <a:gd name="T97" fmla="*/ 47 h 114"/>
                <a:gd name="T98" fmla="*/ 21 w 111"/>
                <a:gd name="T99" fmla="*/ 40 h 114"/>
                <a:gd name="T100" fmla="*/ 17 w 111"/>
                <a:gd name="T101" fmla="*/ 37 h 114"/>
                <a:gd name="T102" fmla="*/ 20 w 111"/>
                <a:gd name="T103" fmla="*/ 31 h 114"/>
                <a:gd name="T104" fmla="*/ 21 w 111"/>
                <a:gd name="T105" fmla="*/ 21 h 114"/>
                <a:gd name="T106" fmla="*/ 23 w 111"/>
                <a:gd name="T107" fmla="*/ 16 h 114"/>
                <a:gd name="T108" fmla="*/ 30 w 111"/>
                <a:gd name="T109" fmla="*/ 14 h 114"/>
                <a:gd name="T110" fmla="*/ 42 w 111"/>
                <a:gd name="T111" fmla="*/ 14 h 114"/>
                <a:gd name="T112" fmla="*/ 48 w 111"/>
                <a:gd name="T113" fmla="*/ 6 h 114"/>
                <a:gd name="T114" fmla="*/ 52 w 111"/>
                <a:gd name="T11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1" h="114">
                  <a:moveTo>
                    <a:pt x="52" y="0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4" y="0"/>
                    <a:pt x="54" y="0"/>
                  </a:cubicBezTo>
                  <a:cubicBezTo>
                    <a:pt x="54" y="0"/>
                    <a:pt x="55" y="1"/>
                    <a:pt x="55" y="1"/>
                  </a:cubicBezTo>
                  <a:cubicBezTo>
                    <a:pt x="56" y="2"/>
                    <a:pt x="57" y="1"/>
                    <a:pt x="58" y="1"/>
                  </a:cubicBezTo>
                  <a:cubicBezTo>
                    <a:pt x="58" y="1"/>
                    <a:pt x="58" y="0"/>
                    <a:pt x="59" y="0"/>
                  </a:cubicBezTo>
                  <a:cubicBezTo>
                    <a:pt x="59" y="0"/>
                    <a:pt x="61" y="0"/>
                    <a:pt x="61" y="0"/>
                  </a:cubicBezTo>
                  <a:cubicBezTo>
                    <a:pt x="62" y="0"/>
                    <a:pt x="63" y="0"/>
                    <a:pt x="64" y="0"/>
                  </a:cubicBezTo>
                  <a:cubicBezTo>
                    <a:pt x="64" y="1"/>
                    <a:pt x="65" y="2"/>
                    <a:pt x="65" y="2"/>
                  </a:cubicBezTo>
                  <a:cubicBezTo>
                    <a:pt x="65" y="2"/>
                    <a:pt x="66" y="3"/>
                    <a:pt x="66" y="3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68" y="5"/>
                    <a:pt x="70" y="6"/>
                    <a:pt x="70" y="6"/>
                  </a:cubicBezTo>
                  <a:cubicBezTo>
                    <a:pt x="71" y="6"/>
                    <a:pt x="72" y="7"/>
                    <a:pt x="72" y="8"/>
                  </a:cubicBezTo>
                  <a:cubicBezTo>
                    <a:pt x="73" y="8"/>
                    <a:pt x="73" y="9"/>
                    <a:pt x="74" y="9"/>
                  </a:cubicBezTo>
                  <a:cubicBezTo>
                    <a:pt x="75" y="10"/>
                    <a:pt x="77" y="10"/>
                    <a:pt x="78" y="11"/>
                  </a:cubicBezTo>
                  <a:cubicBezTo>
                    <a:pt x="78" y="12"/>
                    <a:pt x="80" y="13"/>
                    <a:pt x="80" y="14"/>
                  </a:cubicBezTo>
                  <a:cubicBezTo>
                    <a:pt x="80" y="15"/>
                    <a:pt x="81" y="16"/>
                    <a:pt x="81" y="17"/>
                  </a:cubicBezTo>
                  <a:cubicBezTo>
                    <a:pt x="82" y="17"/>
                    <a:pt x="83" y="18"/>
                    <a:pt x="83" y="19"/>
                  </a:cubicBezTo>
                  <a:cubicBezTo>
                    <a:pt x="84" y="19"/>
                    <a:pt x="84" y="21"/>
                    <a:pt x="85" y="22"/>
                  </a:cubicBezTo>
                  <a:cubicBezTo>
                    <a:pt x="85" y="22"/>
                    <a:pt x="86" y="24"/>
                    <a:pt x="87" y="24"/>
                  </a:cubicBezTo>
                  <a:cubicBezTo>
                    <a:pt x="88" y="25"/>
                    <a:pt x="91" y="25"/>
                    <a:pt x="92" y="25"/>
                  </a:cubicBezTo>
                  <a:cubicBezTo>
                    <a:pt x="93" y="25"/>
                    <a:pt x="95" y="25"/>
                    <a:pt x="96" y="25"/>
                  </a:cubicBezTo>
                  <a:cubicBezTo>
                    <a:pt x="97" y="26"/>
                    <a:pt x="98" y="26"/>
                    <a:pt x="99" y="26"/>
                  </a:cubicBezTo>
                  <a:cubicBezTo>
                    <a:pt x="100" y="26"/>
                    <a:pt x="101" y="27"/>
                    <a:pt x="101" y="27"/>
                  </a:cubicBezTo>
                  <a:cubicBezTo>
                    <a:pt x="102" y="28"/>
                    <a:pt x="103" y="30"/>
                    <a:pt x="104" y="31"/>
                  </a:cubicBezTo>
                  <a:cubicBezTo>
                    <a:pt x="104" y="31"/>
                    <a:pt x="104" y="32"/>
                    <a:pt x="104" y="32"/>
                  </a:cubicBezTo>
                  <a:cubicBezTo>
                    <a:pt x="103" y="32"/>
                    <a:pt x="101" y="32"/>
                    <a:pt x="101" y="32"/>
                  </a:cubicBezTo>
                  <a:cubicBezTo>
                    <a:pt x="100" y="32"/>
                    <a:pt x="99" y="31"/>
                    <a:pt x="99" y="31"/>
                  </a:cubicBezTo>
                  <a:cubicBezTo>
                    <a:pt x="98" y="31"/>
                    <a:pt x="97" y="31"/>
                    <a:pt x="96" y="31"/>
                  </a:cubicBezTo>
                  <a:cubicBezTo>
                    <a:pt x="96" y="31"/>
                    <a:pt x="94" y="30"/>
                    <a:pt x="94" y="30"/>
                  </a:cubicBezTo>
                  <a:cubicBezTo>
                    <a:pt x="93" y="30"/>
                    <a:pt x="92" y="30"/>
                    <a:pt x="91" y="30"/>
                  </a:cubicBezTo>
                  <a:cubicBezTo>
                    <a:pt x="90" y="30"/>
                    <a:pt x="88" y="30"/>
                    <a:pt x="86" y="30"/>
                  </a:cubicBezTo>
                  <a:cubicBezTo>
                    <a:pt x="86" y="30"/>
                    <a:pt x="85" y="29"/>
                    <a:pt x="84" y="30"/>
                  </a:cubicBezTo>
                  <a:cubicBezTo>
                    <a:pt x="83" y="30"/>
                    <a:pt x="82" y="31"/>
                    <a:pt x="81" y="31"/>
                  </a:cubicBezTo>
                  <a:cubicBezTo>
                    <a:pt x="80" y="31"/>
                    <a:pt x="79" y="31"/>
                    <a:pt x="79" y="31"/>
                  </a:cubicBezTo>
                  <a:cubicBezTo>
                    <a:pt x="79" y="32"/>
                    <a:pt x="77" y="32"/>
                    <a:pt x="77" y="33"/>
                  </a:cubicBezTo>
                  <a:cubicBezTo>
                    <a:pt x="77" y="33"/>
                    <a:pt x="78" y="34"/>
                    <a:pt x="78" y="34"/>
                  </a:cubicBezTo>
                  <a:cubicBezTo>
                    <a:pt x="78" y="34"/>
                    <a:pt x="79" y="34"/>
                    <a:pt x="79" y="34"/>
                  </a:cubicBezTo>
                  <a:cubicBezTo>
                    <a:pt x="80" y="34"/>
                    <a:pt x="80" y="34"/>
                    <a:pt x="81" y="34"/>
                  </a:cubicBezTo>
                  <a:cubicBezTo>
                    <a:pt x="82" y="34"/>
                    <a:pt x="83" y="33"/>
                    <a:pt x="84" y="33"/>
                  </a:cubicBezTo>
                  <a:cubicBezTo>
                    <a:pt x="84" y="33"/>
                    <a:pt x="85" y="35"/>
                    <a:pt x="85" y="35"/>
                  </a:cubicBezTo>
                  <a:cubicBezTo>
                    <a:pt x="86" y="35"/>
                    <a:pt x="86" y="34"/>
                    <a:pt x="87" y="34"/>
                  </a:cubicBezTo>
                  <a:cubicBezTo>
                    <a:pt x="87" y="34"/>
                    <a:pt x="88" y="33"/>
                    <a:pt x="89" y="33"/>
                  </a:cubicBezTo>
                  <a:cubicBezTo>
                    <a:pt x="89" y="33"/>
                    <a:pt x="90" y="33"/>
                    <a:pt x="91" y="33"/>
                  </a:cubicBezTo>
                  <a:cubicBezTo>
                    <a:pt x="92" y="33"/>
                    <a:pt x="93" y="33"/>
                    <a:pt x="94" y="33"/>
                  </a:cubicBezTo>
                  <a:cubicBezTo>
                    <a:pt x="94" y="33"/>
                    <a:pt x="97" y="34"/>
                    <a:pt x="98" y="34"/>
                  </a:cubicBezTo>
                  <a:cubicBezTo>
                    <a:pt x="99" y="34"/>
                    <a:pt x="101" y="34"/>
                    <a:pt x="101" y="34"/>
                  </a:cubicBezTo>
                  <a:cubicBezTo>
                    <a:pt x="102" y="35"/>
                    <a:pt x="103" y="36"/>
                    <a:pt x="104" y="36"/>
                  </a:cubicBezTo>
                  <a:cubicBezTo>
                    <a:pt x="104" y="37"/>
                    <a:pt x="104" y="38"/>
                    <a:pt x="104" y="38"/>
                  </a:cubicBezTo>
                  <a:cubicBezTo>
                    <a:pt x="104" y="39"/>
                    <a:pt x="105" y="39"/>
                    <a:pt x="105" y="40"/>
                  </a:cubicBezTo>
                  <a:cubicBezTo>
                    <a:pt x="106" y="40"/>
                    <a:pt x="107" y="40"/>
                    <a:pt x="107" y="41"/>
                  </a:cubicBezTo>
                  <a:cubicBezTo>
                    <a:pt x="107" y="41"/>
                    <a:pt x="107" y="42"/>
                    <a:pt x="108" y="42"/>
                  </a:cubicBezTo>
                  <a:cubicBezTo>
                    <a:pt x="108" y="43"/>
                    <a:pt x="110" y="43"/>
                    <a:pt x="110" y="43"/>
                  </a:cubicBezTo>
                  <a:cubicBezTo>
                    <a:pt x="110" y="44"/>
                    <a:pt x="110" y="44"/>
                    <a:pt x="110" y="45"/>
                  </a:cubicBezTo>
                  <a:cubicBezTo>
                    <a:pt x="111" y="45"/>
                    <a:pt x="111" y="46"/>
                    <a:pt x="110" y="46"/>
                  </a:cubicBezTo>
                  <a:cubicBezTo>
                    <a:pt x="110" y="47"/>
                    <a:pt x="109" y="47"/>
                    <a:pt x="108" y="47"/>
                  </a:cubicBezTo>
                  <a:cubicBezTo>
                    <a:pt x="108" y="47"/>
                    <a:pt x="107" y="48"/>
                    <a:pt x="107" y="48"/>
                  </a:cubicBezTo>
                  <a:cubicBezTo>
                    <a:pt x="106" y="48"/>
                    <a:pt x="106" y="49"/>
                    <a:pt x="105" y="50"/>
                  </a:cubicBezTo>
                  <a:cubicBezTo>
                    <a:pt x="105" y="50"/>
                    <a:pt x="104" y="51"/>
                    <a:pt x="103" y="51"/>
                  </a:cubicBezTo>
                  <a:cubicBezTo>
                    <a:pt x="102" y="50"/>
                    <a:pt x="101" y="49"/>
                    <a:pt x="100" y="49"/>
                  </a:cubicBezTo>
                  <a:cubicBezTo>
                    <a:pt x="100" y="49"/>
                    <a:pt x="98" y="48"/>
                    <a:pt x="97" y="48"/>
                  </a:cubicBezTo>
                  <a:cubicBezTo>
                    <a:pt x="97" y="47"/>
                    <a:pt x="96" y="46"/>
                    <a:pt x="95" y="46"/>
                  </a:cubicBezTo>
                  <a:cubicBezTo>
                    <a:pt x="94" y="46"/>
                    <a:pt x="92" y="46"/>
                    <a:pt x="91" y="46"/>
                  </a:cubicBezTo>
                  <a:cubicBezTo>
                    <a:pt x="90" y="46"/>
                    <a:pt x="89" y="46"/>
                    <a:pt x="88" y="47"/>
                  </a:cubicBezTo>
                  <a:cubicBezTo>
                    <a:pt x="88" y="47"/>
                    <a:pt x="88" y="48"/>
                    <a:pt x="88" y="48"/>
                  </a:cubicBezTo>
                  <a:cubicBezTo>
                    <a:pt x="89" y="49"/>
                    <a:pt x="91" y="49"/>
                    <a:pt x="92" y="49"/>
                  </a:cubicBezTo>
                  <a:cubicBezTo>
                    <a:pt x="92" y="49"/>
                    <a:pt x="93" y="49"/>
                    <a:pt x="94" y="49"/>
                  </a:cubicBezTo>
                  <a:cubicBezTo>
                    <a:pt x="95" y="49"/>
                    <a:pt x="97" y="50"/>
                    <a:pt x="97" y="51"/>
                  </a:cubicBezTo>
                  <a:cubicBezTo>
                    <a:pt x="98" y="51"/>
                    <a:pt x="100" y="52"/>
                    <a:pt x="100" y="53"/>
                  </a:cubicBezTo>
                  <a:cubicBezTo>
                    <a:pt x="100" y="53"/>
                    <a:pt x="101" y="54"/>
                    <a:pt x="101" y="55"/>
                  </a:cubicBezTo>
                  <a:cubicBezTo>
                    <a:pt x="101" y="55"/>
                    <a:pt x="101" y="56"/>
                    <a:pt x="101" y="56"/>
                  </a:cubicBezTo>
                  <a:cubicBezTo>
                    <a:pt x="100" y="57"/>
                    <a:pt x="100" y="57"/>
                    <a:pt x="99" y="57"/>
                  </a:cubicBezTo>
                  <a:cubicBezTo>
                    <a:pt x="99" y="58"/>
                    <a:pt x="98" y="58"/>
                    <a:pt x="98" y="58"/>
                  </a:cubicBezTo>
                  <a:cubicBezTo>
                    <a:pt x="98" y="59"/>
                    <a:pt x="98" y="59"/>
                    <a:pt x="98" y="60"/>
                  </a:cubicBezTo>
                  <a:cubicBezTo>
                    <a:pt x="99" y="60"/>
                    <a:pt x="100" y="60"/>
                    <a:pt x="100" y="60"/>
                  </a:cubicBezTo>
                  <a:cubicBezTo>
                    <a:pt x="100" y="60"/>
                    <a:pt x="101" y="60"/>
                    <a:pt x="102" y="60"/>
                  </a:cubicBezTo>
                  <a:cubicBezTo>
                    <a:pt x="102" y="60"/>
                    <a:pt x="103" y="60"/>
                    <a:pt x="103" y="61"/>
                  </a:cubicBezTo>
                  <a:cubicBezTo>
                    <a:pt x="103" y="61"/>
                    <a:pt x="103" y="62"/>
                    <a:pt x="103" y="63"/>
                  </a:cubicBezTo>
                  <a:cubicBezTo>
                    <a:pt x="103" y="63"/>
                    <a:pt x="103" y="65"/>
                    <a:pt x="103" y="65"/>
                  </a:cubicBezTo>
                  <a:cubicBezTo>
                    <a:pt x="104" y="66"/>
                    <a:pt x="105" y="66"/>
                    <a:pt x="105" y="67"/>
                  </a:cubicBezTo>
                  <a:cubicBezTo>
                    <a:pt x="106" y="68"/>
                    <a:pt x="106" y="69"/>
                    <a:pt x="106" y="70"/>
                  </a:cubicBezTo>
                  <a:cubicBezTo>
                    <a:pt x="106" y="70"/>
                    <a:pt x="107" y="71"/>
                    <a:pt x="107" y="71"/>
                  </a:cubicBezTo>
                  <a:cubicBezTo>
                    <a:pt x="107" y="73"/>
                    <a:pt x="106" y="74"/>
                    <a:pt x="106" y="75"/>
                  </a:cubicBezTo>
                  <a:cubicBezTo>
                    <a:pt x="106" y="75"/>
                    <a:pt x="105" y="76"/>
                    <a:pt x="105" y="76"/>
                  </a:cubicBezTo>
                  <a:cubicBezTo>
                    <a:pt x="105" y="76"/>
                    <a:pt x="104" y="77"/>
                    <a:pt x="104" y="77"/>
                  </a:cubicBezTo>
                  <a:cubicBezTo>
                    <a:pt x="103" y="76"/>
                    <a:pt x="103" y="76"/>
                    <a:pt x="102" y="75"/>
                  </a:cubicBezTo>
                  <a:cubicBezTo>
                    <a:pt x="102" y="75"/>
                    <a:pt x="102" y="74"/>
                    <a:pt x="101" y="74"/>
                  </a:cubicBezTo>
                  <a:cubicBezTo>
                    <a:pt x="101" y="74"/>
                    <a:pt x="100" y="74"/>
                    <a:pt x="100" y="74"/>
                  </a:cubicBezTo>
                  <a:cubicBezTo>
                    <a:pt x="99" y="74"/>
                    <a:pt x="99" y="74"/>
                    <a:pt x="99" y="75"/>
                  </a:cubicBezTo>
                  <a:cubicBezTo>
                    <a:pt x="99" y="75"/>
                    <a:pt x="99" y="76"/>
                    <a:pt x="99" y="76"/>
                  </a:cubicBezTo>
                  <a:cubicBezTo>
                    <a:pt x="100" y="77"/>
                    <a:pt x="100" y="77"/>
                    <a:pt x="100" y="77"/>
                  </a:cubicBezTo>
                  <a:cubicBezTo>
                    <a:pt x="101" y="78"/>
                    <a:pt x="102" y="78"/>
                    <a:pt x="102" y="78"/>
                  </a:cubicBezTo>
                  <a:cubicBezTo>
                    <a:pt x="102" y="79"/>
                    <a:pt x="102" y="80"/>
                    <a:pt x="102" y="81"/>
                  </a:cubicBezTo>
                  <a:cubicBezTo>
                    <a:pt x="101" y="82"/>
                    <a:pt x="101" y="82"/>
                    <a:pt x="101" y="82"/>
                  </a:cubicBezTo>
                  <a:cubicBezTo>
                    <a:pt x="101" y="83"/>
                    <a:pt x="102" y="83"/>
                    <a:pt x="103" y="84"/>
                  </a:cubicBezTo>
                  <a:cubicBezTo>
                    <a:pt x="103" y="84"/>
                    <a:pt x="104" y="85"/>
                    <a:pt x="104" y="86"/>
                  </a:cubicBezTo>
                  <a:cubicBezTo>
                    <a:pt x="104" y="86"/>
                    <a:pt x="103" y="88"/>
                    <a:pt x="103" y="88"/>
                  </a:cubicBezTo>
                  <a:cubicBezTo>
                    <a:pt x="103" y="88"/>
                    <a:pt x="102" y="89"/>
                    <a:pt x="101" y="89"/>
                  </a:cubicBezTo>
                  <a:cubicBezTo>
                    <a:pt x="101" y="88"/>
                    <a:pt x="100" y="88"/>
                    <a:pt x="100" y="88"/>
                  </a:cubicBezTo>
                  <a:cubicBezTo>
                    <a:pt x="100" y="88"/>
                    <a:pt x="100" y="86"/>
                    <a:pt x="100" y="86"/>
                  </a:cubicBezTo>
                  <a:cubicBezTo>
                    <a:pt x="100" y="86"/>
                    <a:pt x="100" y="85"/>
                    <a:pt x="100" y="85"/>
                  </a:cubicBezTo>
                  <a:cubicBezTo>
                    <a:pt x="99" y="85"/>
                    <a:pt x="99" y="85"/>
                    <a:pt x="99" y="85"/>
                  </a:cubicBezTo>
                  <a:cubicBezTo>
                    <a:pt x="98" y="85"/>
                    <a:pt x="98" y="85"/>
                    <a:pt x="98" y="85"/>
                  </a:cubicBezTo>
                  <a:cubicBezTo>
                    <a:pt x="98" y="85"/>
                    <a:pt x="98" y="85"/>
                    <a:pt x="98" y="85"/>
                  </a:cubicBezTo>
                  <a:cubicBezTo>
                    <a:pt x="97" y="85"/>
                    <a:pt x="97" y="84"/>
                    <a:pt x="96" y="84"/>
                  </a:cubicBezTo>
                  <a:cubicBezTo>
                    <a:pt x="96" y="82"/>
                    <a:pt x="96" y="82"/>
                    <a:pt x="96" y="82"/>
                  </a:cubicBezTo>
                  <a:cubicBezTo>
                    <a:pt x="96" y="81"/>
                    <a:pt x="96" y="80"/>
                    <a:pt x="95" y="80"/>
                  </a:cubicBezTo>
                  <a:cubicBezTo>
                    <a:pt x="94" y="78"/>
                    <a:pt x="92" y="78"/>
                    <a:pt x="91" y="77"/>
                  </a:cubicBezTo>
                  <a:cubicBezTo>
                    <a:pt x="90" y="77"/>
                    <a:pt x="88" y="77"/>
                    <a:pt x="87" y="77"/>
                  </a:cubicBezTo>
                  <a:cubicBezTo>
                    <a:pt x="86" y="77"/>
                    <a:pt x="85" y="76"/>
                    <a:pt x="84" y="76"/>
                  </a:cubicBezTo>
                  <a:cubicBezTo>
                    <a:pt x="84" y="76"/>
                    <a:pt x="83" y="77"/>
                    <a:pt x="83" y="77"/>
                  </a:cubicBezTo>
                  <a:cubicBezTo>
                    <a:pt x="83" y="77"/>
                    <a:pt x="82" y="76"/>
                    <a:pt x="82" y="76"/>
                  </a:cubicBezTo>
                  <a:cubicBezTo>
                    <a:pt x="81" y="76"/>
                    <a:pt x="80" y="75"/>
                    <a:pt x="80" y="76"/>
                  </a:cubicBezTo>
                  <a:cubicBezTo>
                    <a:pt x="79" y="76"/>
                    <a:pt x="79" y="76"/>
                    <a:pt x="78" y="76"/>
                  </a:cubicBezTo>
                  <a:cubicBezTo>
                    <a:pt x="78" y="76"/>
                    <a:pt x="78" y="77"/>
                    <a:pt x="78" y="78"/>
                  </a:cubicBezTo>
                  <a:cubicBezTo>
                    <a:pt x="77" y="78"/>
                    <a:pt x="76" y="79"/>
                    <a:pt x="76" y="79"/>
                  </a:cubicBezTo>
                  <a:cubicBezTo>
                    <a:pt x="76" y="80"/>
                    <a:pt x="76" y="81"/>
                    <a:pt x="76" y="81"/>
                  </a:cubicBezTo>
                  <a:cubicBezTo>
                    <a:pt x="75" y="82"/>
                    <a:pt x="74" y="81"/>
                    <a:pt x="73" y="81"/>
                  </a:cubicBezTo>
                  <a:cubicBezTo>
                    <a:pt x="73" y="81"/>
                    <a:pt x="72" y="81"/>
                    <a:pt x="72" y="81"/>
                  </a:cubicBezTo>
                  <a:cubicBezTo>
                    <a:pt x="72" y="81"/>
                    <a:pt x="71" y="81"/>
                    <a:pt x="71" y="81"/>
                  </a:cubicBezTo>
                  <a:cubicBezTo>
                    <a:pt x="70" y="81"/>
                    <a:pt x="69" y="81"/>
                    <a:pt x="69" y="82"/>
                  </a:cubicBezTo>
                  <a:cubicBezTo>
                    <a:pt x="69" y="82"/>
                    <a:pt x="68" y="83"/>
                    <a:pt x="68" y="83"/>
                  </a:cubicBezTo>
                  <a:cubicBezTo>
                    <a:pt x="68" y="83"/>
                    <a:pt x="69" y="84"/>
                    <a:pt x="69" y="85"/>
                  </a:cubicBezTo>
                  <a:cubicBezTo>
                    <a:pt x="69" y="85"/>
                    <a:pt x="69" y="86"/>
                    <a:pt x="70" y="86"/>
                  </a:cubicBezTo>
                  <a:cubicBezTo>
                    <a:pt x="70" y="87"/>
                    <a:pt x="70" y="89"/>
                    <a:pt x="70" y="89"/>
                  </a:cubicBezTo>
                  <a:cubicBezTo>
                    <a:pt x="69" y="90"/>
                    <a:pt x="69" y="91"/>
                    <a:pt x="69" y="91"/>
                  </a:cubicBezTo>
                  <a:cubicBezTo>
                    <a:pt x="69" y="92"/>
                    <a:pt x="70" y="93"/>
                    <a:pt x="70" y="95"/>
                  </a:cubicBezTo>
                  <a:cubicBezTo>
                    <a:pt x="70" y="95"/>
                    <a:pt x="70" y="96"/>
                    <a:pt x="70" y="97"/>
                  </a:cubicBezTo>
                  <a:cubicBezTo>
                    <a:pt x="70" y="97"/>
                    <a:pt x="70" y="99"/>
                    <a:pt x="69" y="99"/>
                  </a:cubicBezTo>
                  <a:cubicBezTo>
                    <a:pt x="69" y="100"/>
                    <a:pt x="68" y="101"/>
                    <a:pt x="68" y="102"/>
                  </a:cubicBezTo>
                  <a:cubicBezTo>
                    <a:pt x="67" y="102"/>
                    <a:pt x="66" y="103"/>
                    <a:pt x="65" y="103"/>
                  </a:cubicBezTo>
                  <a:cubicBezTo>
                    <a:pt x="65" y="103"/>
                    <a:pt x="64" y="103"/>
                    <a:pt x="64" y="103"/>
                  </a:cubicBezTo>
                  <a:cubicBezTo>
                    <a:pt x="63" y="103"/>
                    <a:pt x="62" y="103"/>
                    <a:pt x="61" y="103"/>
                  </a:cubicBezTo>
                  <a:cubicBezTo>
                    <a:pt x="61" y="102"/>
                    <a:pt x="59" y="102"/>
                    <a:pt x="59" y="102"/>
                  </a:cubicBezTo>
                  <a:cubicBezTo>
                    <a:pt x="58" y="101"/>
                    <a:pt x="57" y="101"/>
                    <a:pt x="57" y="101"/>
                  </a:cubicBezTo>
                  <a:cubicBezTo>
                    <a:pt x="56" y="101"/>
                    <a:pt x="55" y="100"/>
                    <a:pt x="55" y="100"/>
                  </a:cubicBezTo>
                  <a:cubicBezTo>
                    <a:pt x="54" y="100"/>
                    <a:pt x="52" y="100"/>
                    <a:pt x="52" y="100"/>
                  </a:cubicBezTo>
                  <a:cubicBezTo>
                    <a:pt x="51" y="100"/>
                    <a:pt x="50" y="100"/>
                    <a:pt x="49" y="100"/>
                  </a:cubicBezTo>
                  <a:cubicBezTo>
                    <a:pt x="49" y="101"/>
                    <a:pt x="49" y="102"/>
                    <a:pt x="49" y="102"/>
                  </a:cubicBezTo>
                  <a:cubicBezTo>
                    <a:pt x="49" y="103"/>
                    <a:pt x="50" y="104"/>
                    <a:pt x="50" y="105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8" y="106"/>
                    <a:pt x="48" y="106"/>
                    <a:pt x="47" y="107"/>
                  </a:cubicBezTo>
                  <a:cubicBezTo>
                    <a:pt x="47" y="107"/>
                    <a:pt x="45" y="107"/>
                    <a:pt x="44" y="108"/>
                  </a:cubicBezTo>
                  <a:cubicBezTo>
                    <a:pt x="44" y="108"/>
                    <a:pt x="42" y="108"/>
                    <a:pt x="42" y="109"/>
                  </a:cubicBezTo>
                  <a:cubicBezTo>
                    <a:pt x="42" y="110"/>
                    <a:pt x="42" y="111"/>
                    <a:pt x="42" y="112"/>
                  </a:cubicBezTo>
                  <a:cubicBezTo>
                    <a:pt x="42" y="112"/>
                    <a:pt x="42" y="112"/>
                    <a:pt x="42" y="113"/>
                  </a:cubicBezTo>
                  <a:cubicBezTo>
                    <a:pt x="42" y="113"/>
                    <a:pt x="42" y="113"/>
                    <a:pt x="42" y="113"/>
                  </a:cubicBezTo>
                  <a:cubicBezTo>
                    <a:pt x="41" y="113"/>
                    <a:pt x="39" y="114"/>
                    <a:pt x="38" y="113"/>
                  </a:cubicBezTo>
                  <a:cubicBezTo>
                    <a:pt x="38" y="113"/>
                    <a:pt x="37" y="112"/>
                    <a:pt x="36" y="112"/>
                  </a:cubicBezTo>
                  <a:cubicBezTo>
                    <a:pt x="35" y="112"/>
                    <a:pt x="34" y="112"/>
                    <a:pt x="33" y="112"/>
                  </a:cubicBezTo>
                  <a:cubicBezTo>
                    <a:pt x="32" y="112"/>
                    <a:pt x="31" y="113"/>
                    <a:pt x="30" y="113"/>
                  </a:cubicBezTo>
                  <a:cubicBezTo>
                    <a:pt x="30" y="113"/>
                    <a:pt x="29" y="113"/>
                    <a:pt x="28" y="112"/>
                  </a:cubicBezTo>
                  <a:cubicBezTo>
                    <a:pt x="28" y="112"/>
                    <a:pt x="28" y="111"/>
                    <a:pt x="28" y="110"/>
                  </a:cubicBezTo>
                  <a:cubicBezTo>
                    <a:pt x="27" y="109"/>
                    <a:pt x="27" y="107"/>
                    <a:pt x="27" y="106"/>
                  </a:cubicBezTo>
                  <a:cubicBezTo>
                    <a:pt x="27" y="106"/>
                    <a:pt x="27" y="105"/>
                    <a:pt x="26" y="105"/>
                  </a:cubicBezTo>
                  <a:cubicBezTo>
                    <a:pt x="26" y="104"/>
                    <a:pt x="25" y="105"/>
                    <a:pt x="24" y="105"/>
                  </a:cubicBezTo>
                  <a:cubicBezTo>
                    <a:pt x="24" y="104"/>
                    <a:pt x="24" y="104"/>
                    <a:pt x="23" y="104"/>
                  </a:cubicBezTo>
                  <a:cubicBezTo>
                    <a:pt x="23" y="103"/>
                    <a:pt x="24" y="102"/>
                    <a:pt x="24" y="102"/>
                  </a:cubicBezTo>
                  <a:cubicBezTo>
                    <a:pt x="24" y="101"/>
                    <a:pt x="24" y="101"/>
                    <a:pt x="23" y="100"/>
                  </a:cubicBezTo>
                  <a:cubicBezTo>
                    <a:pt x="23" y="100"/>
                    <a:pt x="23" y="98"/>
                    <a:pt x="23" y="98"/>
                  </a:cubicBezTo>
                  <a:cubicBezTo>
                    <a:pt x="22" y="97"/>
                    <a:pt x="23" y="96"/>
                    <a:pt x="23" y="95"/>
                  </a:cubicBezTo>
                  <a:cubicBezTo>
                    <a:pt x="23" y="94"/>
                    <a:pt x="23" y="93"/>
                    <a:pt x="23" y="92"/>
                  </a:cubicBezTo>
                  <a:cubicBezTo>
                    <a:pt x="23" y="92"/>
                    <a:pt x="23" y="91"/>
                    <a:pt x="22" y="91"/>
                  </a:cubicBezTo>
                  <a:cubicBezTo>
                    <a:pt x="22" y="91"/>
                    <a:pt x="22" y="90"/>
                    <a:pt x="22" y="90"/>
                  </a:cubicBezTo>
                  <a:cubicBezTo>
                    <a:pt x="22" y="89"/>
                    <a:pt x="23" y="88"/>
                    <a:pt x="24" y="88"/>
                  </a:cubicBezTo>
                  <a:cubicBezTo>
                    <a:pt x="24" y="87"/>
                    <a:pt x="24" y="85"/>
                    <a:pt x="24" y="85"/>
                  </a:cubicBezTo>
                  <a:cubicBezTo>
                    <a:pt x="24" y="84"/>
                    <a:pt x="24" y="83"/>
                    <a:pt x="24" y="82"/>
                  </a:cubicBezTo>
                  <a:cubicBezTo>
                    <a:pt x="24" y="82"/>
                    <a:pt x="23" y="81"/>
                    <a:pt x="23" y="81"/>
                  </a:cubicBezTo>
                  <a:cubicBezTo>
                    <a:pt x="23" y="80"/>
                    <a:pt x="23" y="79"/>
                    <a:pt x="23" y="78"/>
                  </a:cubicBezTo>
                  <a:cubicBezTo>
                    <a:pt x="22" y="78"/>
                    <a:pt x="22" y="77"/>
                    <a:pt x="22" y="77"/>
                  </a:cubicBezTo>
                  <a:cubicBezTo>
                    <a:pt x="21" y="76"/>
                    <a:pt x="21" y="75"/>
                    <a:pt x="21" y="75"/>
                  </a:cubicBezTo>
                  <a:cubicBezTo>
                    <a:pt x="21" y="75"/>
                    <a:pt x="21" y="74"/>
                    <a:pt x="20" y="74"/>
                  </a:cubicBezTo>
                  <a:cubicBezTo>
                    <a:pt x="20" y="73"/>
                    <a:pt x="19" y="73"/>
                    <a:pt x="19" y="74"/>
                  </a:cubicBezTo>
                  <a:cubicBezTo>
                    <a:pt x="18" y="74"/>
                    <a:pt x="17" y="74"/>
                    <a:pt x="17" y="74"/>
                  </a:cubicBezTo>
                  <a:cubicBezTo>
                    <a:pt x="17" y="75"/>
                    <a:pt x="17" y="76"/>
                    <a:pt x="16" y="76"/>
                  </a:cubicBezTo>
                  <a:cubicBezTo>
                    <a:pt x="16" y="77"/>
                    <a:pt x="15" y="77"/>
                    <a:pt x="15" y="78"/>
                  </a:cubicBezTo>
                  <a:cubicBezTo>
                    <a:pt x="14" y="78"/>
                    <a:pt x="13" y="78"/>
                    <a:pt x="13" y="78"/>
                  </a:cubicBezTo>
                  <a:cubicBezTo>
                    <a:pt x="12" y="79"/>
                    <a:pt x="11" y="78"/>
                    <a:pt x="10" y="78"/>
                  </a:cubicBezTo>
                  <a:cubicBezTo>
                    <a:pt x="9" y="78"/>
                    <a:pt x="8" y="78"/>
                    <a:pt x="8" y="78"/>
                  </a:cubicBezTo>
                  <a:cubicBezTo>
                    <a:pt x="7" y="78"/>
                    <a:pt x="6" y="78"/>
                    <a:pt x="5" y="78"/>
                  </a:cubicBezTo>
                  <a:cubicBezTo>
                    <a:pt x="4" y="78"/>
                    <a:pt x="3" y="78"/>
                    <a:pt x="3" y="78"/>
                  </a:cubicBezTo>
                  <a:cubicBezTo>
                    <a:pt x="2" y="78"/>
                    <a:pt x="2" y="78"/>
                    <a:pt x="1" y="78"/>
                  </a:cubicBezTo>
                  <a:cubicBezTo>
                    <a:pt x="1" y="78"/>
                    <a:pt x="1" y="78"/>
                    <a:pt x="0" y="78"/>
                  </a:cubicBezTo>
                  <a:cubicBezTo>
                    <a:pt x="0" y="77"/>
                    <a:pt x="1" y="77"/>
                    <a:pt x="1" y="76"/>
                  </a:cubicBezTo>
                  <a:cubicBezTo>
                    <a:pt x="1" y="76"/>
                    <a:pt x="1" y="74"/>
                    <a:pt x="2" y="74"/>
                  </a:cubicBezTo>
                  <a:cubicBezTo>
                    <a:pt x="2" y="73"/>
                    <a:pt x="2" y="71"/>
                    <a:pt x="3" y="71"/>
                  </a:cubicBezTo>
                  <a:cubicBezTo>
                    <a:pt x="3" y="70"/>
                    <a:pt x="4" y="69"/>
                    <a:pt x="4" y="69"/>
                  </a:cubicBezTo>
                  <a:cubicBezTo>
                    <a:pt x="5" y="68"/>
                    <a:pt x="4" y="67"/>
                    <a:pt x="5" y="66"/>
                  </a:cubicBezTo>
                  <a:cubicBezTo>
                    <a:pt x="5" y="66"/>
                    <a:pt x="6" y="65"/>
                    <a:pt x="6" y="64"/>
                  </a:cubicBezTo>
                  <a:cubicBezTo>
                    <a:pt x="6" y="63"/>
                    <a:pt x="6" y="62"/>
                    <a:pt x="6" y="62"/>
                  </a:cubicBezTo>
                  <a:cubicBezTo>
                    <a:pt x="6" y="61"/>
                    <a:pt x="5" y="60"/>
                    <a:pt x="5" y="60"/>
                  </a:cubicBezTo>
                  <a:cubicBezTo>
                    <a:pt x="5" y="59"/>
                    <a:pt x="5" y="58"/>
                    <a:pt x="5" y="58"/>
                  </a:cubicBezTo>
                  <a:cubicBezTo>
                    <a:pt x="6" y="56"/>
                    <a:pt x="7" y="54"/>
                    <a:pt x="8" y="53"/>
                  </a:cubicBezTo>
                  <a:cubicBezTo>
                    <a:pt x="8" y="53"/>
                    <a:pt x="9" y="53"/>
                    <a:pt x="10" y="52"/>
                  </a:cubicBezTo>
                  <a:cubicBezTo>
                    <a:pt x="10" y="52"/>
                    <a:pt x="12" y="50"/>
                    <a:pt x="12" y="49"/>
                  </a:cubicBezTo>
                  <a:cubicBezTo>
                    <a:pt x="12" y="48"/>
                    <a:pt x="13" y="47"/>
                    <a:pt x="14" y="47"/>
                  </a:cubicBezTo>
                  <a:cubicBezTo>
                    <a:pt x="14" y="46"/>
                    <a:pt x="16" y="47"/>
                    <a:pt x="17" y="47"/>
                  </a:cubicBezTo>
                  <a:cubicBezTo>
                    <a:pt x="17" y="46"/>
                    <a:pt x="19" y="46"/>
                    <a:pt x="19" y="45"/>
                  </a:cubicBezTo>
                  <a:cubicBezTo>
                    <a:pt x="20" y="45"/>
                    <a:pt x="20" y="44"/>
                    <a:pt x="21" y="43"/>
                  </a:cubicBezTo>
                  <a:cubicBezTo>
                    <a:pt x="21" y="43"/>
                    <a:pt x="21" y="41"/>
                    <a:pt x="21" y="40"/>
                  </a:cubicBezTo>
                  <a:cubicBezTo>
                    <a:pt x="21" y="40"/>
                    <a:pt x="21" y="39"/>
                    <a:pt x="21" y="38"/>
                  </a:cubicBezTo>
                  <a:cubicBezTo>
                    <a:pt x="21" y="38"/>
                    <a:pt x="20" y="37"/>
                    <a:pt x="20" y="37"/>
                  </a:cubicBezTo>
                  <a:cubicBezTo>
                    <a:pt x="19" y="37"/>
                    <a:pt x="18" y="38"/>
                    <a:pt x="17" y="38"/>
                  </a:cubicBezTo>
                  <a:cubicBezTo>
                    <a:pt x="17" y="38"/>
                    <a:pt x="17" y="37"/>
                    <a:pt x="17" y="37"/>
                  </a:cubicBezTo>
                  <a:cubicBezTo>
                    <a:pt x="17" y="36"/>
                    <a:pt x="17" y="35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3"/>
                    <a:pt x="20" y="32"/>
                    <a:pt x="20" y="31"/>
                  </a:cubicBezTo>
                  <a:cubicBezTo>
                    <a:pt x="20" y="30"/>
                    <a:pt x="19" y="29"/>
                    <a:pt x="19" y="29"/>
                  </a:cubicBezTo>
                  <a:cubicBezTo>
                    <a:pt x="19" y="27"/>
                    <a:pt x="19" y="26"/>
                    <a:pt x="20" y="25"/>
                  </a:cubicBezTo>
                  <a:cubicBezTo>
                    <a:pt x="20" y="24"/>
                    <a:pt x="21" y="23"/>
                    <a:pt x="21" y="23"/>
                  </a:cubicBezTo>
                  <a:cubicBezTo>
                    <a:pt x="21" y="22"/>
                    <a:pt x="21" y="21"/>
                    <a:pt x="21" y="21"/>
                  </a:cubicBezTo>
                  <a:cubicBezTo>
                    <a:pt x="21" y="20"/>
                    <a:pt x="21" y="18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2" y="17"/>
                  </a:cubicBezTo>
                  <a:cubicBezTo>
                    <a:pt x="22" y="16"/>
                    <a:pt x="23" y="16"/>
                    <a:pt x="23" y="16"/>
                  </a:cubicBezTo>
                  <a:cubicBezTo>
                    <a:pt x="24" y="16"/>
                    <a:pt x="26" y="16"/>
                    <a:pt x="27" y="16"/>
                  </a:cubicBezTo>
                  <a:cubicBezTo>
                    <a:pt x="27" y="16"/>
                    <a:pt x="28" y="17"/>
                    <a:pt x="29" y="17"/>
                  </a:cubicBezTo>
                  <a:cubicBezTo>
                    <a:pt x="29" y="17"/>
                    <a:pt x="30" y="17"/>
                    <a:pt x="30" y="16"/>
                  </a:cubicBezTo>
                  <a:cubicBezTo>
                    <a:pt x="31" y="16"/>
                    <a:pt x="30" y="14"/>
                    <a:pt x="30" y="14"/>
                  </a:cubicBezTo>
                  <a:cubicBezTo>
                    <a:pt x="30" y="12"/>
                    <a:pt x="32" y="12"/>
                    <a:pt x="33" y="11"/>
                  </a:cubicBezTo>
                  <a:cubicBezTo>
                    <a:pt x="34" y="11"/>
                    <a:pt x="35" y="10"/>
                    <a:pt x="36" y="11"/>
                  </a:cubicBezTo>
                  <a:cubicBezTo>
                    <a:pt x="37" y="11"/>
                    <a:pt x="38" y="12"/>
                    <a:pt x="39" y="13"/>
                  </a:cubicBezTo>
                  <a:cubicBezTo>
                    <a:pt x="40" y="14"/>
                    <a:pt x="41" y="14"/>
                    <a:pt x="42" y="14"/>
                  </a:cubicBezTo>
                  <a:cubicBezTo>
                    <a:pt x="43" y="14"/>
                    <a:pt x="44" y="13"/>
                    <a:pt x="44" y="12"/>
                  </a:cubicBezTo>
                  <a:cubicBezTo>
                    <a:pt x="44" y="12"/>
                    <a:pt x="45" y="11"/>
                    <a:pt x="45" y="10"/>
                  </a:cubicBezTo>
                  <a:cubicBezTo>
                    <a:pt x="46" y="10"/>
                    <a:pt x="47" y="9"/>
                    <a:pt x="48" y="8"/>
                  </a:cubicBezTo>
                  <a:cubicBezTo>
                    <a:pt x="48" y="8"/>
                    <a:pt x="48" y="6"/>
                    <a:pt x="48" y="6"/>
                  </a:cubicBezTo>
                  <a:cubicBezTo>
                    <a:pt x="48" y="5"/>
                    <a:pt x="48" y="4"/>
                    <a:pt x="48" y="3"/>
                  </a:cubicBezTo>
                  <a:cubicBezTo>
                    <a:pt x="48" y="3"/>
                    <a:pt x="48" y="2"/>
                    <a:pt x="49" y="1"/>
                  </a:cubicBezTo>
                  <a:cubicBezTo>
                    <a:pt x="49" y="1"/>
                    <a:pt x="50" y="1"/>
                    <a:pt x="50" y="1"/>
                  </a:cubicBezTo>
                  <a:cubicBezTo>
                    <a:pt x="51" y="0"/>
                    <a:pt x="51" y="0"/>
                    <a:pt x="52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2"/>
            <p:cNvSpPr>
              <a:spLocks/>
            </p:cNvSpPr>
            <p:nvPr/>
          </p:nvSpPr>
          <p:spPr bwMode="auto">
            <a:xfrm>
              <a:off x="5278" y="3062"/>
              <a:ext cx="346" cy="354"/>
            </a:xfrm>
            <a:custGeom>
              <a:avLst/>
              <a:gdLst>
                <a:gd name="T0" fmla="*/ 55 w 111"/>
                <a:gd name="T1" fmla="*/ 1 h 114"/>
                <a:gd name="T2" fmla="*/ 64 w 111"/>
                <a:gd name="T3" fmla="*/ 0 h 114"/>
                <a:gd name="T4" fmla="*/ 70 w 111"/>
                <a:gd name="T5" fmla="*/ 6 h 114"/>
                <a:gd name="T6" fmla="*/ 80 w 111"/>
                <a:gd name="T7" fmla="*/ 14 h 114"/>
                <a:gd name="T8" fmla="*/ 87 w 111"/>
                <a:gd name="T9" fmla="*/ 24 h 114"/>
                <a:gd name="T10" fmla="*/ 101 w 111"/>
                <a:gd name="T11" fmla="*/ 27 h 114"/>
                <a:gd name="T12" fmla="*/ 99 w 111"/>
                <a:gd name="T13" fmla="*/ 31 h 114"/>
                <a:gd name="T14" fmla="*/ 86 w 111"/>
                <a:gd name="T15" fmla="*/ 30 h 114"/>
                <a:gd name="T16" fmla="*/ 77 w 111"/>
                <a:gd name="T17" fmla="*/ 33 h 114"/>
                <a:gd name="T18" fmla="*/ 84 w 111"/>
                <a:gd name="T19" fmla="*/ 33 h 114"/>
                <a:gd name="T20" fmla="*/ 91 w 111"/>
                <a:gd name="T21" fmla="*/ 33 h 114"/>
                <a:gd name="T22" fmla="*/ 104 w 111"/>
                <a:gd name="T23" fmla="*/ 36 h 114"/>
                <a:gd name="T24" fmla="*/ 108 w 111"/>
                <a:gd name="T25" fmla="*/ 42 h 114"/>
                <a:gd name="T26" fmla="*/ 108 w 111"/>
                <a:gd name="T27" fmla="*/ 47 h 114"/>
                <a:gd name="T28" fmla="*/ 100 w 111"/>
                <a:gd name="T29" fmla="*/ 49 h 114"/>
                <a:gd name="T30" fmla="*/ 88 w 111"/>
                <a:gd name="T31" fmla="*/ 47 h 114"/>
                <a:gd name="T32" fmla="*/ 97 w 111"/>
                <a:gd name="T33" fmla="*/ 51 h 114"/>
                <a:gd name="T34" fmla="*/ 99 w 111"/>
                <a:gd name="T35" fmla="*/ 57 h 114"/>
                <a:gd name="T36" fmla="*/ 102 w 111"/>
                <a:gd name="T37" fmla="*/ 60 h 114"/>
                <a:gd name="T38" fmla="*/ 105 w 111"/>
                <a:gd name="T39" fmla="*/ 67 h 114"/>
                <a:gd name="T40" fmla="*/ 105 w 111"/>
                <a:gd name="T41" fmla="*/ 76 h 114"/>
                <a:gd name="T42" fmla="*/ 100 w 111"/>
                <a:gd name="T43" fmla="*/ 74 h 114"/>
                <a:gd name="T44" fmla="*/ 102 w 111"/>
                <a:gd name="T45" fmla="*/ 78 h 114"/>
                <a:gd name="T46" fmla="*/ 104 w 111"/>
                <a:gd name="T47" fmla="*/ 86 h 114"/>
                <a:gd name="T48" fmla="*/ 100 w 111"/>
                <a:gd name="T49" fmla="*/ 86 h 114"/>
                <a:gd name="T50" fmla="*/ 98 w 111"/>
                <a:gd name="T51" fmla="*/ 85 h 114"/>
                <a:gd name="T52" fmla="*/ 91 w 111"/>
                <a:gd name="T53" fmla="*/ 77 h 114"/>
                <a:gd name="T54" fmla="*/ 82 w 111"/>
                <a:gd name="T55" fmla="*/ 76 h 114"/>
                <a:gd name="T56" fmla="*/ 76 w 111"/>
                <a:gd name="T57" fmla="*/ 79 h 114"/>
                <a:gd name="T58" fmla="*/ 71 w 111"/>
                <a:gd name="T59" fmla="*/ 81 h 114"/>
                <a:gd name="T60" fmla="*/ 70 w 111"/>
                <a:gd name="T61" fmla="*/ 86 h 114"/>
                <a:gd name="T62" fmla="*/ 70 w 111"/>
                <a:gd name="T63" fmla="*/ 97 h 114"/>
                <a:gd name="T64" fmla="*/ 64 w 111"/>
                <a:gd name="T65" fmla="*/ 103 h 114"/>
                <a:gd name="T66" fmla="*/ 55 w 111"/>
                <a:gd name="T67" fmla="*/ 100 h 114"/>
                <a:gd name="T68" fmla="*/ 50 w 111"/>
                <a:gd name="T69" fmla="*/ 105 h 114"/>
                <a:gd name="T70" fmla="*/ 42 w 111"/>
                <a:gd name="T71" fmla="*/ 109 h 114"/>
                <a:gd name="T72" fmla="*/ 38 w 111"/>
                <a:gd name="T73" fmla="*/ 113 h 114"/>
                <a:gd name="T74" fmla="*/ 28 w 111"/>
                <a:gd name="T75" fmla="*/ 112 h 114"/>
                <a:gd name="T76" fmla="*/ 24 w 111"/>
                <a:gd name="T77" fmla="*/ 105 h 114"/>
                <a:gd name="T78" fmla="*/ 23 w 111"/>
                <a:gd name="T79" fmla="*/ 98 h 114"/>
                <a:gd name="T80" fmla="*/ 22 w 111"/>
                <a:gd name="T81" fmla="*/ 90 h 114"/>
                <a:gd name="T82" fmla="*/ 23 w 111"/>
                <a:gd name="T83" fmla="*/ 81 h 114"/>
                <a:gd name="T84" fmla="*/ 20 w 111"/>
                <a:gd name="T85" fmla="*/ 74 h 114"/>
                <a:gd name="T86" fmla="*/ 15 w 111"/>
                <a:gd name="T87" fmla="*/ 78 h 114"/>
                <a:gd name="T88" fmla="*/ 5 w 111"/>
                <a:gd name="T89" fmla="*/ 78 h 114"/>
                <a:gd name="T90" fmla="*/ 1 w 111"/>
                <a:gd name="T91" fmla="*/ 76 h 114"/>
                <a:gd name="T92" fmla="*/ 5 w 111"/>
                <a:gd name="T93" fmla="*/ 66 h 114"/>
                <a:gd name="T94" fmla="*/ 5 w 111"/>
                <a:gd name="T95" fmla="*/ 58 h 114"/>
                <a:gd name="T96" fmla="*/ 14 w 111"/>
                <a:gd name="T97" fmla="*/ 47 h 114"/>
                <a:gd name="T98" fmla="*/ 21 w 111"/>
                <a:gd name="T99" fmla="*/ 40 h 114"/>
                <a:gd name="T100" fmla="*/ 17 w 111"/>
                <a:gd name="T101" fmla="*/ 37 h 114"/>
                <a:gd name="T102" fmla="*/ 20 w 111"/>
                <a:gd name="T103" fmla="*/ 31 h 114"/>
                <a:gd name="T104" fmla="*/ 21 w 111"/>
                <a:gd name="T105" fmla="*/ 21 h 114"/>
                <a:gd name="T106" fmla="*/ 23 w 111"/>
                <a:gd name="T107" fmla="*/ 16 h 114"/>
                <a:gd name="T108" fmla="*/ 30 w 111"/>
                <a:gd name="T109" fmla="*/ 14 h 114"/>
                <a:gd name="T110" fmla="*/ 42 w 111"/>
                <a:gd name="T111" fmla="*/ 14 h 114"/>
                <a:gd name="T112" fmla="*/ 48 w 111"/>
                <a:gd name="T113" fmla="*/ 6 h 114"/>
                <a:gd name="T114" fmla="*/ 52 w 111"/>
                <a:gd name="T11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1" h="114">
                  <a:moveTo>
                    <a:pt x="52" y="0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4" y="0"/>
                    <a:pt x="54" y="0"/>
                  </a:cubicBezTo>
                  <a:cubicBezTo>
                    <a:pt x="54" y="0"/>
                    <a:pt x="55" y="1"/>
                    <a:pt x="55" y="1"/>
                  </a:cubicBezTo>
                  <a:cubicBezTo>
                    <a:pt x="56" y="2"/>
                    <a:pt x="57" y="1"/>
                    <a:pt x="58" y="1"/>
                  </a:cubicBezTo>
                  <a:cubicBezTo>
                    <a:pt x="58" y="1"/>
                    <a:pt x="58" y="0"/>
                    <a:pt x="59" y="0"/>
                  </a:cubicBezTo>
                  <a:cubicBezTo>
                    <a:pt x="59" y="0"/>
                    <a:pt x="61" y="0"/>
                    <a:pt x="61" y="0"/>
                  </a:cubicBezTo>
                  <a:cubicBezTo>
                    <a:pt x="62" y="0"/>
                    <a:pt x="63" y="0"/>
                    <a:pt x="64" y="0"/>
                  </a:cubicBezTo>
                  <a:cubicBezTo>
                    <a:pt x="64" y="1"/>
                    <a:pt x="65" y="2"/>
                    <a:pt x="65" y="2"/>
                  </a:cubicBezTo>
                  <a:cubicBezTo>
                    <a:pt x="65" y="2"/>
                    <a:pt x="66" y="3"/>
                    <a:pt x="66" y="3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68" y="5"/>
                    <a:pt x="70" y="6"/>
                    <a:pt x="70" y="6"/>
                  </a:cubicBezTo>
                  <a:cubicBezTo>
                    <a:pt x="71" y="6"/>
                    <a:pt x="72" y="7"/>
                    <a:pt x="72" y="8"/>
                  </a:cubicBezTo>
                  <a:cubicBezTo>
                    <a:pt x="73" y="8"/>
                    <a:pt x="73" y="9"/>
                    <a:pt x="74" y="9"/>
                  </a:cubicBezTo>
                  <a:cubicBezTo>
                    <a:pt x="75" y="10"/>
                    <a:pt x="77" y="10"/>
                    <a:pt x="78" y="11"/>
                  </a:cubicBezTo>
                  <a:cubicBezTo>
                    <a:pt x="78" y="12"/>
                    <a:pt x="80" y="13"/>
                    <a:pt x="80" y="14"/>
                  </a:cubicBezTo>
                  <a:cubicBezTo>
                    <a:pt x="80" y="15"/>
                    <a:pt x="81" y="16"/>
                    <a:pt x="81" y="17"/>
                  </a:cubicBezTo>
                  <a:cubicBezTo>
                    <a:pt x="82" y="17"/>
                    <a:pt x="83" y="18"/>
                    <a:pt x="83" y="19"/>
                  </a:cubicBezTo>
                  <a:cubicBezTo>
                    <a:pt x="84" y="19"/>
                    <a:pt x="84" y="21"/>
                    <a:pt x="85" y="22"/>
                  </a:cubicBezTo>
                  <a:cubicBezTo>
                    <a:pt x="85" y="22"/>
                    <a:pt x="86" y="24"/>
                    <a:pt x="87" y="24"/>
                  </a:cubicBezTo>
                  <a:cubicBezTo>
                    <a:pt x="88" y="25"/>
                    <a:pt x="91" y="25"/>
                    <a:pt x="92" y="25"/>
                  </a:cubicBezTo>
                  <a:cubicBezTo>
                    <a:pt x="93" y="25"/>
                    <a:pt x="95" y="25"/>
                    <a:pt x="96" y="25"/>
                  </a:cubicBezTo>
                  <a:cubicBezTo>
                    <a:pt x="97" y="26"/>
                    <a:pt x="98" y="26"/>
                    <a:pt x="99" y="26"/>
                  </a:cubicBezTo>
                  <a:cubicBezTo>
                    <a:pt x="100" y="26"/>
                    <a:pt x="101" y="27"/>
                    <a:pt x="101" y="27"/>
                  </a:cubicBezTo>
                  <a:cubicBezTo>
                    <a:pt x="102" y="28"/>
                    <a:pt x="103" y="30"/>
                    <a:pt x="104" y="31"/>
                  </a:cubicBezTo>
                  <a:cubicBezTo>
                    <a:pt x="104" y="31"/>
                    <a:pt x="104" y="32"/>
                    <a:pt x="104" y="32"/>
                  </a:cubicBezTo>
                  <a:cubicBezTo>
                    <a:pt x="103" y="32"/>
                    <a:pt x="101" y="32"/>
                    <a:pt x="101" y="32"/>
                  </a:cubicBezTo>
                  <a:cubicBezTo>
                    <a:pt x="100" y="32"/>
                    <a:pt x="99" y="31"/>
                    <a:pt x="99" y="31"/>
                  </a:cubicBezTo>
                  <a:cubicBezTo>
                    <a:pt x="98" y="31"/>
                    <a:pt x="97" y="31"/>
                    <a:pt x="96" y="31"/>
                  </a:cubicBezTo>
                  <a:cubicBezTo>
                    <a:pt x="96" y="31"/>
                    <a:pt x="94" y="30"/>
                    <a:pt x="94" y="30"/>
                  </a:cubicBezTo>
                  <a:cubicBezTo>
                    <a:pt x="93" y="30"/>
                    <a:pt x="92" y="30"/>
                    <a:pt x="91" y="30"/>
                  </a:cubicBezTo>
                  <a:cubicBezTo>
                    <a:pt x="90" y="30"/>
                    <a:pt x="88" y="30"/>
                    <a:pt x="86" y="30"/>
                  </a:cubicBezTo>
                  <a:cubicBezTo>
                    <a:pt x="86" y="30"/>
                    <a:pt x="85" y="29"/>
                    <a:pt x="84" y="30"/>
                  </a:cubicBezTo>
                  <a:cubicBezTo>
                    <a:pt x="83" y="30"/>
                    <a:pt x="82" y="31"/>
                    <a:pt x="81" y="31"/>
                  </a:cubicBezTo>
                  <a:cubicBezTo>
                    <a:pt x="80" y="31"/>
                    <a:pt x="79" y="31"/>
                    <a:pt x="79" y="31"/>
                  </a:cubicBezTo>
                  <a:cubicBezTo>
                    <a:pt x="79" y="32"/>
                    <a:pt x="77" y="32"/>
                    <a:pt x="77" y="33"/>
                  </a:cubicBezTo>
                  <a:cubicBezTo>
                    <a:pt x="77" y="33"/>
                    <a:pt x="78" y="34"/>
                    <a:pt x="78" y="34"/>
                  </a:cubicBezTo>
                  <a:cubicBezTo>
                    <a:pt x="78" y="34"/>
                    <a:pt x="79" y="34"/>
                    <a:pt x="79" y="34"/>
                  </a:cubicBezTo>
                  <a:cubicBezTo>
                    <a:pt x="80" y="34"/>
                    <a:pt x="80" y="34"/>
                    <a:pt x="81" y="34"/>
                  </a:cubicBezTo>
                  <a:cubicBezTo>
                    <a:pt x="82" y="34"/>
                    <a:pt x="83" y="33"/>
                    <a:pt x="84" y="33"/>
                  </a:cubicBezTo>
                  <a:cubicBezTo>
                    <a:pt x="84" y="33"/>
                    <a:pt x="85" y="35"/>
                    <a:pt x="85" y="35"/>
                  </a:cubicBezTo>
                  <a:cubicBezTo>
                    <a:pt x="86" y="35"/>
                    <a:pt x="86" y="34"/>
                    <a:pt x="87" y="34"/>
                  </a:cubicBezTo>
                  <a:cubicBezTo>
                    <a:pt x="87" y="34"/>
                    <a:pt x="88" y="33"/>
                    <a:pt x="89" y="33"/>
                  </a:cubicBezTo>
                  <a:cubicBezTo>
                    <a:pt x="89" y="33"/>
                    <a:pt x="90" y="33"/>
                    <a:pt x="91" y="33"/>
                  </a:cubicBezTo>
                  <a:cubicBezTo>
                    <a:pt x="92" y="33"/>
                    <a:pt x="93" y="33"/>
                    <a:pt x="94" y="33"/>
                  </a:cubicBezTo>
                  <a:cubicBezTo>
                    <a:pt x="94" y="33"/>
                    <a:pt x="97" y="34"/>
                    <a:pt x="98" y="34"/>
                  </a:cubicBezTo>
                  <a:cubicBezTo>
                    <a:pt x="99" y="34"/>
                    <a:pt x="101" y="34"/>
                    <a:pt x="101" y="34"/>
                  </a:cubicBezTo>
                  <a:cubicBezTo>
                    <a:pt x="102" y="35"/>
                    <a:pt x="103" y="36"/>
                    <a:pt x="104" y="36"/>
                  </a:cubicBezTo>
                  <a:cubicBezTo>
                    <a:pt x="104" y="37"/>
                    <a:pt x="104" y="38"/>
                    <a:pt x="104" y="38"/>
                  </a:cubicBezTo>
                  <a:cubicBezTo>
                    <a:pt x="104" y="39"/>
                    <a:pt x="105" y="39"/>
                    <a:pt x="105" y="40"/>
                  </a:cubicBezTo>
                  <a:cubicBezTo>
                    <a:pt x="106" y="40"/>
                    <a:pt x="107" y="40"/>
                    <a:pt x="107" y="41"/>
                  </a:cubicBezTo>
                  <a:cubicBezTo>
                    <a:pt x="107" y="41"/>
                    <a:pt x="107" y="42"/>
                    <a:pt x="108" y="42"/>
                  </a:cubicBezTo>
                  <a:cubicBezTo>
                    <a:pt x="108" y="43"/>
                    <a:pt x="110" y="43"/>
                    <a:pt x="110" y="43"/>
                  </a:cubicBezTo>
                  <a:cubicBezTo>
                    <a:pt x="110" y="44"/>
                    <a:pt x="110" y="44"/>
                    <a:pt x="110" y="45"/>
                  </a:cubicBezTo>
                  <a:cubicBezTo>
                    <a:pt x="111" y="45"/>
                    <a:pt x="111" y="46"/>
                    <a:pt x="110" y="46"/>
                  </a:cubicBezTo>
                  <a:cubicBezTo>
                    <a:pt x="110" y="47"/>
                    <a:pt x="109" y="47"/>
                    <a:pt x="108" y="47"/>
                  </a:cubicBezTo>
                  <a:cubicBezTo>
                    <a:pt x="108" y="47"/>
                    <a:pt x="107" y="48"/>
                    <a:pt x="107" y="48"/>
                  </a:cubicBezTo>
                  <a:cubicBezTo>
                    <a:pt x="106" y="48"/>
                    <a:pt x="106" y="49"/>
                    <a:pt x="105" y="50"/>
                  </a:cubicBezTo>
                  <a:cubicBezTo>
                    <a:pt x="105" y="50"/>
                    <a:pt x="104" y="51"/>
                    <a:pt x="103" y="51"/>
                  </a:cubicBezTo>
                  <a:cubicBezTo>
                    <a:pt x="102" y="50"/>
                    <a:pt x="101" y="49"/>
                    <a:pt x="100" y="49"/>
                  </a:cubicBezTo>
                  <a:cubicBezTo>
                    <a:pt x="100" y="49"/>
                    <a:pt x="98" y="48"/>
                    <a:pt x="97" y="48"/>
                  </a:cubicBezTo>
                  <a:cubicBezTo>
                    <a:pt x="97" y="47"/>
                    <a:pt x="96" y="46"/>
                    <a:pt x="95" y="46"/>
                  </a:cubicBezTo>
                  <a:cubicBezTo>
                    <a:pt x="94" y="46"/>
                    <a:pt x="92" y="46"/>
                    <a:pt x="91" y="46"/>
                  </a:cubicBezTo>
                  <a:cubicBezTo>
                    <a:pt x="90" y="46"/>
                    <a:pt x="89" y="46"/>
                    <a:pt x="88" y="47"/>
                  </a:cubicBezTo>
                  <a:cubicBezTo>
                    <a:pt x="88" y="47"/>
                    <a:pt x="88" y="48"/>
                    <a:pt x="88" y="48"/>
                  </a:cubicBezTo>
                  <a:cubicBezTo>
                    <a:pt x="89" y="49"/>
                    <a:pt x="91" y="49"/>
                    <a:pt x="92" y="49"/>
                  </a:cubicBezTo>
                  <a:cubicBezTo>
                    <a:pt x="92" y="49"/>
                    <a:pt x="93" y="49"/>
                    <a:pt x="94" y="49"/>
                  </a:cubicBezTo>
                  <a:cubicBezTo>
                    <a:pt x="95" y="49"/>
                    <a:pt x="97" y="50"/>
                    <a:pt x="97" y="51"/>
                  </a:cubicBezTo>
                  <a:cubicBezTo>
                    <a:pt x="98" y="51"/>
                    <a:pt x="100" y="52"/>
                    <a:pt x="100" y="53"/>
                  </a:cubicBezTo>
                  <a:cubicBezTo>
                    <a:pt x="100" y="53"/>
                    <a:pt x="101" y="54"/>
                    <a:pt x="101" y="55"/>
                  </a:cubicBezTo>
                  <a:cubicBezTo>
                    <a:pt x="101" y="55"/>
                    <a:pt x="101" y="56"/>
                    <a:pt x="101" y="56"/>
                  </a:cubicBezTo>
                  <a:cubicBezTo>
                    <a:pt x="100" y="57"/>
                    <a:pt x="100" y="57"/>
                    <a:pt x="99" y="57"/>
                  </a:cubicBezTo>
                  <a:cubicBezTo>
                    <a:pt x="99" y="58"/>
                    <a:pt x="98" y="58"/>
                    <a:pt x="98" y="58"/>
                  </a:cubicBezTo>
                  <a:cubicBezTo>
                    <a:pt x="98" y="59"/>
                    <a:pt x="98" y="59"/>
                    <a:pt x="98" y="60"/>
                  </a:cubicBezTo>
                  <a:cubicBezTo>
                    <a:pt x="99" y="60"/>
                    <a:pt x="100" y="60"/>
                    <a:pt x="100" y="60"/>
                  </a:cubicBezTo>
                  <a:cubicBezTo>
                    <a:pt x="100" y="60"/>
                    <a:pt x="101" y="60"/>
                    <a:pt x="102" y="60"/>
                  </a:cubicBezTo>
                  <a:cubicBezTo>
                    <a:pt x="102" y="60"/>
                    <a:pt x="103" y="60"/>
                    <a:pt x="103" y="61"/>
                  </a:cubicBezTo>
                  <a:cubicBezTo>
                    <a:pt x="103" y="61"/>
                    <a:pt x="103" y="62"/>
                    <a:pt x="103" y="63"/>
                  </a:cubicBezTo>
                  <a:cubicBezTo>
                    <a:pt x="103" y="63"/>
                    <a:pt x="103" y="65"/>
                    <a:pt x="103" y="65"/>
                  </a:cubicBezTo>
                  <a:cubicBezTo>
                    <a:pt x="104" y="66"/>
                    <a:pt x="105" y="66"/>
                    <a:pt x="105" y="67"/>
                  </a:cubicBezTo>
                  <a:cubicBezTo>
                    <a:pt x="106" y="68"/>
                    <a:pt x="106" y="69"/>
                    <a:pt x="106" y="70"/>
                  </a:cubicBezTo>
                  <a:cubicBezTo>
                    <a:pt x="106" y="70"/>
                    <a:pt x="107" y="71"/>
                    <a:pt x="107" y="71"/>
                  </a:cubicBezTo>
                  <a:cubicBezTo>
                    <a:pt x="107" y="73"/>
                    <a:pt x="106" y="74"/>
                    <a:pt x="106" y="75"/>
                  </a:cubicBezTo>
                  <a:cubicBezTo>
                    <a:pt x="106" y="75"/>
                    <a:pt x="105" y="76"/>
                    <a:pt x="105" y="76"/>
                  </a:cubicBezTo>
                  <a:cubicBezTo>
                    <a:pt x="105" y="76"/>
                    <a:pt x="104" y="77"/>
                    <a:pt x="104" y="77"/>
                  </a:cubicBezTo>
                  <a:cubicBezTo>
                    <a:pt x="103" y="76"/>
                    <a:pt x="103" y="76"/>
                    <a:pt x="102" y="75"/>
                  </a:cubicBezTo>
                  <a:cubicBezTo>
                    <a:pt x="102" y="75"/>
                    <a:pt x="102" y="74"/>
                    <a:pt x="101" y="74"/>
                  </a:cubicBezTo>
                  <a:cubicBezTo>
                    <a:pt x="101" y="74"/>
                    <a:pt x="100" y="74"/>
                    <a:pt x="100" y="74"/>
                  </a:cubicBezTo>
                  <a:cubicBezTo>
                    <a:pt x="99" y="74"/>
                    <a:pt x="99" y="74"/>
                    <a:pt x="99" y="75"/>
                  </a:cubicBezTo>
                  <a:cubicBezTo>
                    <a:pt x="99" y="75"/>
                    <a:pt x="99" y="76"/>
                    <a:pt x="99" y="76"/>
                  </a:cubicBezTo>
                  <a:cubicBezTo>
                    <a:pt x="100" y="77"/>
                    <a:pt x="100" y="77"/>
                    <a:pt x="100" y="77"/>
                  </a:cubicBezTo>
                  <a:cubicBezTo>
                    <a:pt x="101" y="78"/>
                    <a:pt x="102" y="78"/>
                    <a:pt x="102" y="78"/>
                  </a:cubicBezTo>
                  <a:cubicBezTo>
                    <a:pt x="102" y="79"/>
                    <a:pt x="102" y="80"/>
                    <a:pt x="102" y="81"/>
                  </a:cubicBezTo>
                  <a:cubicBezTo>
                    <a:pt x="101" y="82"/>
                    <a:pt x="101" y="82"/>
                    <a:pt x="101" y="82"/>
                  </a:cubicBezTo>
                  <a:cubicBezTo>
                    <a:pt x="101" y="83"/>
                    <a:pt x="102" y="83"/>
                    <a:pt x="103" y="84"/>
                  </a:cubicBezTo>
                  <a:cubicBezTo>
                    <a:pt x="103" y="84"/>
                    <a:pt x="104" y="85"/>
                    <a:pt x="104" y="86"/>
                  </a:cubicBezTo>
                  <a:cubicBezTo>
                    <a:pt x="104" y="86"/>
                    <a:pt x="103" y="88"/>
                    <a:pt x="103" y="88"/>
                  </a:cubicBezTo>
                  <a:cubicBezTo>
                    <a:pt x="103" y="88"/>
                    <a:pt x="102" y="89"/>
                    <a:pt x="101" y="89"/>
                  </a:cubicBezTo>
                  <a:cubicBezTo>
                    <a:pt x="101" y="88"/>
                    <a:pt x="100" y="88"/>
                    <a:pt x="100" y="88"/>
                  </a:cubicBezTo>
                  <a:cubicBezTo>
                    <a:pt x="100" y="88"/>
                    <a:pt x="100" y="86"/>
                    <a:pt x="100" y="86"/>
                  </a:cubicBezTo>
                  <a:cubicBezTo>
                    <a:pt x="100" y="86"/>
                    <a:pt x="100" y="85"/>
                    <a:pt x="100" y="85"/>
                  </a:cubicBezTo>
                  <a:cubicBezTo>
                    <a:pt x="99" y="85"/>
                    <a:pt x="99" y="85"/>
                    <a:pt x="99" y="85"/>
                  </a:cubicBezTo>
                  <a:cubicBezTo>
                    <a:pt x="98" y="85"/>
                    <a:pt x="98" y="85"/>
                    <a:pt x="98" y="85"/>
                  </a:cubicBezTo>
                  <a:cubicBezTo>
                    <a:pt x="98" y="85"/>
                    <a:pt x="98" y="85"/>
                    <a:pt x="98" y="85"/>
                  </a:cubicBezTo>
                  <a:cubicBezTo>
                    <a:pt x="97" y="85"/>
                    <a:pt x="97" y="84"/>
                    <a:pt x="96" y="84"/>
                  </a:cubicBezTo>
                  <a:cubicBezTo>
                    <a:pt x="96" y="82"/>
                    <a:pt x="96" y="82"/>
                    <a:pt x="96" y="82"/>
                  </a:cubicBezTo>
                  <a:cubicBezTo>
                    <a:pt x="96" y="81"/>
                    <a:pt x="96" y="80"/>
                    <a:pt x="95" y="80"/>
                  </a:cubicBezTo>
                  <a:cubicBezTo>
                    <a:pt x="94" y="78"/>
                    <a:pt x="92" y="78"/>
                    <a:pt x="91" y="77"/>
                  </a:cubicBezTo>
                  <a:cubicBezTo>
                    <a:pt x="90" y="77"/>
                    <a:pt x="88" y="77"/>
                    <a:pt x="87" y="77"/>
                  </a:cubicBezTo>
                  <a:cubicBezTo>
                    <a:pt x="86" y="77"/>
                    <a:pt x="85" y="76"/>
                    <a:pt x="84" y="76"/>
                  </a:cubicBezTo>
                  <a:cubicBezTo>
                    <a:pt x="84" y="76"/>
                    <a:pt x="83" y="77"/>
                    <a:pt x="83" y="77"/>
                  </a:cubicBezTo>
                  <a:cubicBezTo>
                    <a:pt x="83" y="77"/>
                    <a:pt x="82" y="76"/>
                    <a:pt x="82" y="76"/>
                  </a:cubicBezTo>
                  <a:cubicBezTo>
                    <a:pt x="81" y="76"/>
                    <a:pt x="80" y="75"/>
                    <a:pt x="80" y="76"/>
                  </a:cubicBezTo>
                  <a:cubicBezTo>
                    <a:pt x="79" y="76"/>
                    <a:pt x="79" y="76"/>
                    <a:pt x="78" y="76"/>
                  </a:cubicBezTo>
                  <a:cubicBezTo>
                    <a:pt x="78" y="76"/>
                    <a:pt x="78" y="77"/>
                    <a:pt x="78" y="78"/>
                  </a:cubicBezTo>
                  <a:cubicBezTo>
                    <a:pt x="77" y="78"/>
                    <a:pt x="76" y="79"/>
                    <a:pt x="76" y="79"/>
                  </a:cubicBezTo>
                  <a:cubicBezTo>
                    <a:pt x="76" y="80"/>
                    <a:pt x="76" y="81"/>
                    <a:pt x="76" y="81"/>
                  </a:cubicBezTo>
                  <a:cubicBezTo>
                    <a:pt x="75" y="82"/>
                    <a:pt x="74" y="81"/>
                    <a:pt x="73" y="81"/>
                  </a:cubicBezTo>
                  <a:cubicBezTo>
                    <a:pt x="73" y="81"/>
                    <a:pt x="72" y="81"/>
                    <a:pt x="72" y="81"/>
                  </a:cubicBezTo>
                  <a:cubicBezTo>
                    <a:pt x="72" y="81"/>
                    <a:pt x="71" y="81"/>
                    <a:pt x="71" y="81"/>
                  </a:cubicBezTo>
                  <a:cubicBezTo>
                    <a:pt x="70" y="81"/>
                    <a:pt x="69" y="81"/>
                    <a:pt x="69" y="82"/>
                  </a:cubicBezTo>
                  <a:cubicBezTo>
                    <a:pt x="69" y="82"/>
                    <a:pt x="68" y="83"/>
                    <a:pt x="68" y="83"/>
                  </a:cubicBezTo>
                  <a:cubicBezTo>
                    <a:pt x="68" y="83"/>
                    <a:pt x="69" y="84"/>
                    <a:pt x="69" y="85"/>
                  </a:cubicBezTo>
                  <a:cubicBezTo>
                    <a:pt x="69" y="85"/>
                    <a:pt x="69" y="86"/>
                    <a:pt x="70" y="86"/>
                  </a:cubicBezTo>
                  <a:cubicBezTo>
                    <a:pt x="70" y="87"/>
                    <a:pt x="70" y="89"/>
                    <a:pt x="70" y="89"/>
                  </a:cubicBezTo>
                  <a:cubicBezTo>
                    <a:pt x="69" y="90"/>
                    <a:pt x="69" y="91"/>
                    <a:pt x="69" y="91"/>
                  </a:cubicBezTo>
                  <a:cubicBezTo>
                    <a:pt x="69" y="92"/>
                    <a:pt x="70" y="93"/>
                    <a:pt x="70" y="95"/>
                  </a:cubicBezTo>
                  <a:cubicBezTo>
                    <a:pt x="70" y="95"/>
                    <a:pt x="70" y="96"/>
                    <a:pt x="70" y="97"/>
                  </a:cubicBezTo>
                  <a:cubicBezTo>
                    <a:pt x="70" y="97"/>
                    <a:pt x="70" y="99"/>
                    <a:pt x="69" y="99"/>
                  </a:cubicBezTo>
                  <a:cubicBezTo>
                    <a:pt x="69" y="100"/>
                    <a:pt x="68" y="101"/>
                    <a:pt x="68" y="102"/>
                  </a:cubicBezTo>
                  <a:cubicBezTo>
                    <a:pt x="67" y="102"/>
                    <a:pt x="66" y="103"/>
                    <a:pt x="65" y="103"/>
                  </a:cubicBezTo>
                  <a:cubicBezTo>
                    <a:pt x="65" y="103"/>
                    <a:pt x="64" y="103"/>
                    <a:pt x="64" y="103"/>
                  </a:cubicBezTo>
                  <a:cubicBezTo>
                    <a:pt x="63" y="103"/>
                    <a:pt x="62" y="103"/>
                    <a:pt x="61" y="103"/>
                  </a:cubicBezTo>
                  <a:cubicBezTo>
                    <a:pt x="61" y="102"/>
                    <a:pt x="59" y="102"/>
                    <a:pt x="59" y="102"/>
                  </a:cubicBezTo>
                  <a:cubicBezTo>
                    <a:pt x="58" y="101"/>
                    <a:pt x="57" y="101"/>
                    <a:pt x="57" y="101"/>
                  </a:cubicBezTo>
                  <a:cubicBezTo>
                    <a:pt x="56" y="101"/>
                    <a:pt x="55" y="100"/>
                    <a:pt x="55" y="100"/>
                  </a:cubicBezTo>
                  <a:cubicBezTo>
                    <a:pt x="54" y="100"/>
                    <a:pt x="52" y="100"/>
                    <a:pt x="52" y="100"/>
                  </a:cubicBezTo>
                  <a:cubicBezTo>
                    <a:pt x="51" y="100"/>
                    <a:pt x="50" y="100"/>
                    <a:pt x="49" y="100"/>
                  </a:cubicBezTo>
                  <a:cubicBezTo>
                    <a:pt x="49" y="101"/>
                    <a:pt x="49" y="102"/>
                    <a:pt x="49" y="102"/>
                  </a:cubicBezTo>
                  <a:cubicBezTo>
                    <a:pt x="49" y="103"/>
                    <a:pt x="50" y="104"/>
                    <a:pt x="50" y="105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8" y="106"/>
                    <a:pt x="48" y="106"/>
                    <a:pt x="47" y="107"/>
                  </a:cubicBezTo>
                  <a:cubicBezTo>
                    <a:pt x="47" y="107"/>
                    <a:pt x="45" y="107"/>
                    <a:pt x="44" y="108"/>
                  </a:cubicBezTo>
                  <a:cubicBezTo>
                    <a:pt x="44" y="108"/>
                    <a:pt x="42" y="108"/>
                    <a:pt x="42" y="109"/>
                  </a:cubicBezTo>
                  <a:cubicBezTo>
                    <a:pt x="42" y="110"/>
                    <a:pt x="42" y="111"/>
                    <a:pt x="42" y="112"/>
                  </a:cubicBezTo>
                  <a:cubicBezTo>
                    <a:pt x="42" y="112"/>
                    <a:pt x="42" y="112"/>
                    <a:pt x="42" y="113"/>
                  </a:cubicBezTo>
                  <a:cubicBezTo>
                    <a:pt x="42" y="113"/>
                    <a:pt x="42" y="113"/>
                    <a:pt x="42" y="113"/>
                  </a:cubicBezTo>
                  <a:cubicBezTo>
                    <a:pt x="41" y="113"/>
                    <a:pt x="39" y="114"/>
                    <a:pt x="38" y="113"/>
                  </a:cubicBezTo>
                  <a:cubicBezTo>
                    <a:pt x="38" y="113"/>
                    <a:pt x="37" y="112"/>
                    <a:pt x="36" y="112"/>
                  </a:cubicBezTo>
                  <a:cubicBezTo>
                    <a:pt x="35" y="112"/>
                    <a:pt x="34" y="112"/>
                    <a:pt x="33" y="112"/>
                  </a:cubicBezTo>
                  <a:cubicBezTo>
                    <a:pt x="32" y="112"/>
                    <a:pt x="31" y="113"/>
                    <a:pt x="30" y="113"/>
                  </a:cubicBezTo>
                  <a:cubicBezTo>
                    <a:pt x="30" y="113"/>
                    <a:pt x="29" y="113"/>
                    <a:pt x="28" y="112"/>
                  </a:cubicBezTo>
                  <a:cubicBezTo>
                    <a:pt x="28" y="112"/>
                    <a:pt x="28" y="111"/>
                    <a:pt x="28" y="110"/>
                  </a:cubicBezTo>
                  <a:cubicBezTo>
                    <a:pt x="27" y="109"/>
                    <a:pt x="27" y="107"/>
                    <a:pt x="27" y="106"/>
                  </a:cubicBezTo>
                  <a:cubicBezTo>
                    <a:pt x="27" y="106"/>
                    <a:pt x="27" y="105"/>
                    <a:pt x="26" y="105"/>
                  </a:cubicBezTo>
                  <a:cubicBezTo>
                    <a:pt x="26" y="104"/>
                    <a:pt x="25" y="105"/>
                    <a:pt x="24" y="105"/>
                  </a:cubicBezTo>
                  <a:cubicBezTo>
                    <a:pt x="24" y="104"/>
                    <a:pt x="24" y="104"/>
                    <a:pt x="23" y="104"/>
                  </a:cubicBezTo>
                  <a:cubicBezTo>
                    <a:pt x="23" y="103"/>
                    <a:pt x="24" y="102"/>
                    <a:pt x="24" y="102"/>
                  </a:cubicBezTo>
                  <a:cubicBezTo>
                    <a:pt x="24" y="101"/>
                    <a:pt x="24" y="101"/>
                    <a:pt x="23" y="100"/>
                  </a:cubicBezTo>
                  <a:cubicBezTo>
                    <a:pt x="23" y="100"/>
                    <a:pt x="23" y="98"/>
                    <a:pt x="23" y="98"/>
                  </a:cubicBezTo>
                  <a:cubicBezTo>
                    <a:pt x="22" y="97"/>
                    <a:pt x="23" y="96"/>
                    <a:pt x="23" y="95"/>
                  </a:cubicBezTo>
                  <a:cubicBezTo>
                    <a:pt x="23" y="94"/>
                    <a:pt x="23" y="93"/>
                    <a:pt x="23" y="92"/>
                  </a:cubicBezTo>
                  <a:cubicBezTo>
                    <a:pt x="23" y="92"/>
                    <a:pt x="23" y="91"/>
                    <a:pt x="22" y="91"/>
                  </a:cubicBezTo>
                  <a:cubicBezTo>
                    <a:pt x="22" y="91"/>
                    <a:pt x="22" y="90"/>
                    <a:pt x="22" y="90"/>
                  </a:cubicBezTo>
                  <a:cubicBezTo>
                    <a:pt x="22" y="89"/>
                    <a:pt x="23" y="88"/>
                    <a:pt x="24" y="88"/>
                  </a:cubicBezTo>
                  <a:cubicBezTo>
                    <a:pt x="24" y="87"/>
                    <a:pt x="24" y="85"/>
                    <a:pt x="24" y="85"/>
                  </a:cubicBezTo>
                  <a:cubicBezTo>
                    <a:pt x="24" y="84"/>
                    <a:pt x="24" y="83"/>
                    <a:pt x="24" y="82"/>
                  </a:cubicBezTo>
                  <a:cubicBezTo>
                    <a:pt x="24" y="82"/>
                    <a:pt x="23" y="81"/>
                    <a:pt x="23" y="81"/>
                  </a:cubicBezTo>
                  <a:cubicBezTo>
                    <a:pt x="23" y="80"/>
                    <a:pt x="23" y="79"/>
                    <a:pt x="23" y="78"/>
                  </a:cubicBezTo>
                  <a:cubicBezTo>
                    <a:pt x="22" y="78"/>
                    <a:pt x="22" y="77"/>
                    <a:pt x="22" y="77"/>
                  </a:cubicBezTo>
                  <a:cubicBezTo>
                    <a:pt x="21" y="76"/>
                    <a:pt x="21" y="75"/>
                    <a:pt x="21" y="75"/>
                  </a:cubicBezTo>
                  <a:cubicBezTo>
                    <a:pt x="21" y="75"/>
                    <a:pt x="21" y="74"/>
                    <a:pt x="20" y="74"/>
                  </a:cubicBezTo>
                  <a:cubicBezTo>
                    <a:pt x="20" y="73"/>
                    <a:pt x="19" y="73"/>
                    <a:pt x="19" y="74"/>
                  </a:cubicBezTo>
                  <a:cubicBezTo>
                    <a:pt x="18" y="74"/>
                    <a:pt x="17" y="74"/>
                    <a:pt x="17" y="74"/>
                  </a:cubicBezTo>
                  <a:cubicBezTo>
                    <a:pt x="17" y="75"/>
                    <a:pt x="17" y="76"/>
                    <a:pt x="16" y="76"/>
                  </a:cubicBezTo>
                  <a:cubicBezTo>
                    <a:pt x="16" y="77"/>
                    <a:pt x="15" y="77"/>
                    <a:pt x="15" y="78"/>
                  </a:cubicBezTo>
                  <a:cubicBezTo>
                    <a:pt x="14" y="78"/>
                    <a:pt x="13" y="78"/>
                    <a:pt x="13" y="78"/>
                  </a:cubicBezTo>
                  <a:cubicBezTo>
                    <a:pt x="12" y="79"/>
                    <a:pt x="11" y="78"/>
                    <a:pt x="10" y="78"/>
                  </a:cubicBezTo>
                  <a:cubicBezTo>
                    <a:pt x="9" y="78"/>
                    <a:pt x="8" y="78"/>
                    <a:pt x="8" y="78"/>
                  </a:cubicBezTo>
                  <a:cubicBezTo>
                    <a:pt x="7" y="78"/>
                    <a:pt x="6" y="78"/>
                    <a:pt x="5" y="78"/>
                  </a:cubicBezTo>
                  <a:cubicBezTo>
                    <a:pt x="4" y="78"/>
                    <a:pt x="3" y="78"/>
                    <a:pt x="3" y="78"/>
                  </a:cubicBezTo>
                  <a:cubicBezTo>
                    <a:pt x="2" y="78"/>
                    <a:pt x="2" y="78"/>
                    <a:pt x="1" y="78"/>
                  </a:cubicBezTo>
                  <a:cubicBezTo>
                    <a:pt x="1" y="78"/>
                    <a:pt x="1" y="78"/>
                    <a:pt x="0" y="78"/>
                  </a:cubicBezTo>
                  <a:cubicBezTo>
                    <a:pt x="0" y="77"/>
                    <a:pt x="1" y="77"/>
                    <a:pt x="1" y="76"/>
                  </a:cubicBezTo>
                  <a:cubicBezTo>
                    <a:pt x="1" y="76"/>
                    <a:pt x="1" y="74"/>
                    <a:pt x="2" y="74"/>
                  </a:cubicBezTo>
                  <a:cubicBezTo>
                    <a:pt x="2" y="73"/>
                    <a:pt x="2" y="71"/>
                    <a:pt x="3" y="71"/>
                  </a:cubicBezTo>
                  <a:cubicBezTo>
                    <a:pt x="3" y="70"/>
                    <a:pt x="4" y="69"/>
                    <a:pt x="4" y="69"/>
                  </a:cubicBezTo>
                  <a:cubicBezTo>
                    <a:pt x="5" y="68"/>
                    <a:pt x="4" y="67"/>
                    <a:pt x="5" y="66"/>
                  </a:cubicBezTo>
                  <a:cubicBezTo>
                    <a:pt x="5" y="66"/>
                    <a:pt x="6" y="65"/>
                    <a:pt x="6" y="64"/>
                  </a:cubicBezTo>
                  <a:cubicBezTo>
                    <a:pt x="6" y="63"/>
                    <a:pt x="6" y="62"/>
                    <a:pt x="6" y="62"/>
                  </a:cubicBezTo>
                  <a:cubicBezTo>
                    <a:pt x="6" y="61"/>
                    <a:pt x="5" y="60"/>
                    <a:pt x="5" y="60"/>
                  </a:cubicBezTo>
                  <a:cubicBezTo>
                    <a:pt x="5" y="59"/>
                    <a:pt x="5" y="58"/>
                    <a:pt x="5" y="58"/>
                  </a:cubicBezTo>
                  <a:cubicBezTo>
                    <a:pt x="6" y="56"/>
                    <a:pt x="7" y="54"/>
                    <a:pt x="8" y="53"/>
                  </a:cubicBezTo>
                  <a:cubicBezTo>
                    <a:pt x="8" y="53"/>
                    <a:pt x="9" y="53"/>
                    <a:pt x="10" y="52"/>
                  </a:cubicBezTo>
                  <a:cubicBezTo>
                    <a:pt x="10" y="52"/>
                    <a:pt x="12" y="50"/>
                    <a:pt x="12" y="49"/>
                  </a:cubicBezTo>
                  <a:cubicBezTo>
                    <a:pt x="12" y="48"/>
                    <a:pt x="13" y="47"/>
                    <a:pt x="14" y="47"/>
                  </a:cubicBezTo>
                  <a:cubicBezTo>
                    <a:pt x="14" y="46"/>
                    <a:pt x="16" y="47"/>
                    <a:pt x="17" y="47"/>
                  </a:cubicBezTo>
                  <a:cubicBezTo>
                    <a:pt x="17" y="46"/>
                    <a:pt x="19" y="46"/>
                    <a:pt x="19" y="45"/>
                  </a:cubicBezTo>
                  <a:cubicBezTo>
                    <a:pt x="20" y="45"/>
                    <a:pt x="20" y="44"/>
                    <a:pt x="21" y="43"/>
                  </a:cubicBezTo>
                  <a:cubicBezTo>
                    <a:pt x="21" y="43"/>
                    <a:pt x="21" y="41"/>
                    <a:pt x="21" y="40"/>
                  </a:cubicBezTo>
                  <a:cubicBezTo>
                    <a:pt x="21" y="40"/>
                    <a:pt x="21" y="39"/>
                    <a:pt x="21" y="38"/>
                  </a:cubicBezTo>
                  <a:cubicBezTo>
                    <a:pt x="21" y="38"/>
                    <a:pt x="20" y="37"/>
                    <a:pt x="20" y="37"/>
                  </a:cubicBezTo>
                  <a:cubicBezTo>
                    <a:pt x="19" y="37"/>
                    <a:pt x="18" y="38"/>
                    <a:pt x="17" y="38"/>
                  </a:cubicBezTo>
                  <a:cubicBezTo>
                    <a:pt x="17" y="38"/>
                    <a:pt x="17" y="37"/>
                    <a:pt x="17" y="37"/>
                  </a:cubicBezTo>
                  <a:cubicBezTo>
                    <a:pt x="17" y="36"/>
                    <a:pt x="17" y="35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3"/>
                    <a:pt x="19" y="33"/>
                    <a:pt x="20" y="33"/>
                  </a:cubicBezTo>
                  <a:cubicBezTo>
                    <a:pt x="20" y="33"/>
                    <a:pt x="20" y="32"/>
                    <a:pt x="20" y="31"/>
                  </a:cubicBezTo>
                  <a:cubicBezTo>
                    <a:pt x="20" y="30"/>
                    <a:pt x="19" y="29"/>
                    <a:pt x="19" y="29"/>
                  </a:cubicBezTo>
                  <a:cubicBezTo>
                    <a:pt x="19" y="27"/>
                    <a:pt x="19" y="26"/>
                    <a:pt x="20" y="25"/>
                  </a:cubicBezTo>
                  <a:cubicBezTo>
                    <a:pt x="20" y="24"/>
                    <a:pt x="21" y="23"/>
                    <a:pt x="21" y="23"/>
                  </a:cubicBezTo>
                  <a:cubicBezTo>
                    <a:pt x="21" y="22"/>
                    <a:pt x="21" y="21"/>
                    <a:pt x="21" y="21"/>
                  </a:cubicBezTo>
                  <a:cubicBezTo>
                    <a:pt x="21" y="20"/>
                    <a:pt x="21" y="18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2" y="17"/>
                  </a:cubicBezTo>
                  <a:cubicBezTo>
                    <a:pt x="22" y="16"/>
                    <a:pt x="23" y="16"/>
                    <a:pt x="23" y="16"/>
                  </a:cubicBezTo>
                  <a:cubicBezTo>
                    <a:pt x="24" y="16"/>
                    <a:pt x="26" y="16"/>
                    <a:pt x="27" y="16"/>
                  </a:cubicBezTo>
                  <a:cubicBezTo>
                    <a:pt x="27" y="16"/>
                    <a:pt x="28" y="17"/>
                    <a:pt x="29" y="17"/>
                  </a:cubicBezTo>
                  <a:cubicBezTo>
                    <a:pt x="29" y="17"/>
                    <a:pt x="30" y="17"/>
                    <a:pt x="30" y="16"/>
                  </a:cubicBezTo>
                  <a:cubicBezTo>
                    <a:pt x="31" y="16"/>
                    <a:pt x="30" y="14"/>
                    <a:pt x="30" y="14"/>
                  </a:cubicBezTo>
                  <a:cubicBezTo>
                    <a:pt x="30" y="12"/>
                    <a:pt x="32" y="12"/>
                    <a:pt x="33" y="11"/>
                  </a:cubicBezTo>
                  <a:cubicBezTo>
                    <a:pt x="34" y="11"/>
                    <a:pt x="35" y="10"/>
                    <a:pt x="36" y="11"/>
                  </a:cubicBezTo>
                  <a:cubicBezTo>
                    <a:pt x="37" y="11"/>
                    <a:pt x="38" y="12"/>
                    <a:pt x="39" y="13"/>
                  </a:cubicBezTo>
                  <a:cubicBezTo>
                    <a:pt x="40" y="14"/>
                    <a:pt x="41" y="14"/>
                    <a:pt x="42" y="14"/>
                  </a:cubicBezTo>
                  <a:cubicBezTo>
                    <a:pt x="43" y="14"/>
                    <a:pt x="44" y="13"/>
                    <a:pt x="44" y="12"/>
                  </a:cubicBezTo>
                  <a:cubicBezTo>
                    <a:pt x="44" y="12"/>
                    <a:pt x="45" y="11"/>
                    <a:pt x="45" y="10"/>
                  </a:cubicBezTo>
                  <a:cubicBezTo>
                    <a:pt x="46" y="10"/>
                    <a:pt x="47" y="9"/>
                    <a:pt x="48" y="8"/>
                  </a:cubicBezTo>
                  <a:cubicBezTo>
                    <a:pt x="48" y="8"/>
                    <a:pt x="48" y="6"/>
                    <a:pt x="48" y="6"/>
                  </a:cubicBezTo>
                  <a:cubicBezTo>
                    <a:pt x="48" y="5"/>
                    <a:pt x="48" y="4"/>
                    <a:pt x="48" y="3"/>
                  </a:cubicBezTo>
                  <a:cubicBezTo>
                    <a:pt x="48" y="3"/>
                    <a:pt x="48" y="2"/>
                    <a:pt x="49" y="1"/>
                  </a:cubicBezTo>
                  <a:cubicBezTo>
                    <a:pt x="49" y="1"/>
                    <a:pt x="50" y="1"/>
                    <a:pt x="50" y="1"/>
                  </a:cubicBezTo>
                  <a:cubicBezTo>
                    <a:pt x="51" y="0"/>
                    <a:pt x="51" y="0"/>
                    <a:pt x="52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3"/>
            <p:cNvSpPr>
              <a:spLocks/>
            </p:cNvSpPr>
            <p:nvPr/>
          </p:nvSpPr>
          <p:spPr bwMode="auto">
            <a:xfrm>
              <a:off x="5798" y="3348"/>
              <a:ext cx="134" cy="282"/>
            </a:xfrm>
            <a:custGeom>
              <a:avLst/>
              <a:gdLst>
                <a:gd name="T0" fmla="*/ 9 w 43"/>
                <a:gd name="T1" fmla="*/ 89 h 91"/>
                <a:gd name="T2" fmla="*/ 6 w 43"/>
                <a:gd name="T3" fmla="*/ 90 h 91"/>
                <a:gd name="T4" fmla="*/ 6 w 43"/>
                <a:gd name="T5" fmla="*/ 86 h 91"/>
                <a:gd name="T6" fmla="*/ 6 w 43"/>
                <a:gd name="T7" fmla="*/ 81 h 91"/>
                <a:gd name="T8" fmla="*/ 8 w 43"/>
                <a:gd name="T9" fmla="*/ 77 h 91"/>
                <a:gd name="T10" fmla="*/ 8 w 43"/>
                <a:gd name="T11" fmla="*/ 75 h 91"/>
                <a:gd name="T12" fmla="*/ 6 w 43"/>
                <a:gd name="T13" fmla="*/ 72 h 91"/>
                <a:gd name="T14" fmla="*/ 4 w 43"/>
                <a:gd name="T15" fmla="*/ 67 h 91"/>
                <a:gd name="T16" fmla="*/ 2 w 43"/>
                <a:gd name="T17" fmla="*/ 63 h 91"/>
                <a:gd name="T18" fmla="*/ 1 w 43"/>
                <a:gd name="T19" fmla="*/ 60 h 91"/>
                <a:gd name="T20" fmla="*/ 2 w 43"/>
                <a:gd name="T21" fmla="*/ 55 h 91"/>
                <a:gd name="T22" fmla="*/ 3 w 43"/>
                <a:gd name="T23" fmla="*/ 49 h 91"/>
                <a:gd name="T24" fmla="*/ 1 w 43"/>
                <a:gd name="T25" fmla="*/ 42 h 91"/>
                <a:gd name="T26" fmla="*/ 1 w 43"/>
                <a:gd name="T27" fmla="*/ 34 h 91"/>
                <a:gd name="T28" fmla="*/ 5 w 43"/>
                <a:gd name="T29" fmla="*/ 29 h 91"/>
                <a:gd name="T30" fmla="*/ 8 w 43"/>
                <a:gd name="T31" fmla="*/ 26 h 91"/>
                <a:gd name="T32" fmla="*/ 12 w 43"/>
                <a:gd name="T33" fmla="*/ 19 h 91"/>
                <a:gd name="T34" fmla="*/ 15 w 43"/>
                <a:gd name="T35" fmla="*/ 12 h 91"/>
                <a:gd name="T36" fmla="*/ 18 w 43"/>
                <a:gd name="T37" fmla="*/ 8 h 91"/>
                <a:gd name="T38" fmla="*/ 21 w 43"/>
                <a:gd name="T39" fmla="*/ 8 h 91"/>
                <a:gd name="T40" fmla="*/ 24 w 43"/>
                <a:gd name="T41" fmla="*/ 2 h 91"/>
                <a:gd name="T42" fmla="*/ 27 w 43"/>
                <a:gd name="T43" fmla="*/ 0 h 91"/>
                <a:gd name="T44" fmla="*/ 29 w 43"/>
                <a:gd name="T45" fmla="*/ 4 h 91"/>
                <a:gd name="T46" fmla="*/ 31 w 43"/>
                <a:gd name="T47" fmla="*/ 7 h 91"/>
                <a:gd name="T48" fmla="*/ 34 w 43"/>
                <a:gd name="T49" fmla="*/ 4 h 91"/>
                <a:gd name="T50" fmla="*/ 34 w 43"/>
                <a:gd name="T51" fmla="*/ 0 h 91"/>
                <a:gd name="T52" fmla="*/ 37 w 43"/>
                <a:gd name="T53" fmla="*/ 3 h 91"/>
                <a:gd name="T54" fmla="*/ 41 w 43"/>
                <a:gd name="T55" fmla="*/ 2 h 91"/>
                <a:gd name="T56" fmla="*/ 43 w 43"/>
                <a:gd name="T57" fmla="*/ 5 h 91"/>
                <a:gd name="T58" fmla="*/ 43 w 43"/>
                <a:gd name="T59" fmla="*/ 8 h 91"/>
                <a:gd name="T60" fmla="*/ 42 w 43"/>
                <a:gd name="T61" fmla="*/ 12 h 91"/>
                <a:gd name="T62" fmla="*/ 39 w 43"/>
                <a:gd name="T63" fmla="*/ 14 h 91"/>
                <a:gd name="T64" fmla="*/ 34 w 43"/>
                <a:gd name="T65" fmla="*/ 18 h 91"/>
                <a:gd name="T66" fmla="*/ 31 w 43"/>
                <a:gd name="T67" fmla="*/ 26 h 91"/>
                <a:gd name="T68" fmla="*/ 33 w 43"/>
                <a:gd name="T69" fmla="*/ 36 h 91"/>
                <a:gd name="T70" fmla="*/ 35 w 43"/>
                <a:gd name="T71" fmla="*/ 42 h 91"/>
                <a:gd name="T72" fmla="*/ 40 w 43"/>
                <a:gd name="T73" fmla="*/ 42 h 91"/>
                <a:gd name="T74" fmla="*/ 39 w 43"/>
                <a:gd name="T75" fmla="*/ 48 h 91"/>
                <a:gd name="T76" fmla="*/ 33 w 43"/>
                <a:gd name="T77" fmla="*/ 49 h 91"/>
                <a:gd name="T78" fmla="*/ 30 w 43"/>
                <a:gd name="T79" fmla="*/ 53 h 91"/>
                <a:gd name="T80" fmla="*/ 28 w 43"/>
                <a:gd name="T81" fmla="*/ 56 h 91"/>
                <a:gd name="T82" fmla="*/ 29 w 43"/>
                <a:gd name="T83" fmla="*/ 61 h 91"/>
                <a:gd name="T84" fmla="*/ 26 w 43"/>
                <a:gd name="T85" fmla="*/ 63 h 91"/>
                <a:gd name="T86" fmla="*/ 21 w 43"/>
                <a:gd name="T87" fmla="*/ 66 h 91"/>
                <a:gd name="T88" fmla="*/ 18 w 43"/>
                <a:gd name="T89" fmla="*/ 68 h 91"/>
                <a:gd name="T90" fmla="*/ 16 w 43"/>
                <a:gd name="T91" fmla="*/ 72 h 91"/>
                <a:gd name="T92" fmla="*/ 13 w 43"/>
                <a:gd name="T93" fmla="*/ 75 h 91"/>
                <a:gd name="T94" fmla="*/ 13 w 43"/>
                <a:gd name="T95" fmla="*/ 80 h 91"/>
                <a:gd name="T96" fmla="*/ 14 w 43"/>
                <a:gd name="T97" fmla="*/ 84 h 91"/>
                <a:gd name="T98" fmla="*/ 12 w 43"/>
                <a:gd name="T99" fmla="*/ 8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3" h="91">
                  <a:moveTo>
                    <a:pt x="11" y="88"/>
                  </a:moveTo>
                  <a:cubicBezTo>
                    <a:pt x="10" y="88"/>
                    <a:pt x="9" y="89"/>
                    <a:pt x="9" y="89"/>
                  </a:cubicBezTo>
                  <a:cubicBezTo>
                    <a:pt x="8" y="89"/>
                    <a:pt x="8" y="90"/>
                    <a:pt x="7" y="90"/>
                  </a:cubicBezTo>
                  <a:cubicBezTo>
                    <a:pt x="7" y="90"/>
                    <a:pt x="6" y="91"/>
                    <a:pt x="6" y="90"/>
                  </a:cubicBezTo>
                  <a:cubicBezTo>
                    <a:pt x="5" y="90"/>
                    <a:pt x="5" y="88"/>
                    <a:pt x="5" y="88"/>
                  </a:cubicBezTo>
                  <a:cubicBezTo>
                    <a:pt x="5" y="87"/>
                    <a:pt x="5" y="86"/>
                    <a:pt x="6" y="86"/>
                  </a:cubicBezTo>
                  <a:cubicBezTo>
                    <a:pt x="6" y="85"/>
                    <a:pt x="6" y="84"/>
                    <a:pt x="6" y="83"/>
                  </a:cubicBezTo>
                  <a:cubicBezTo>
                    <a:pt x="7" y="83"/>
                    <a:pt x="6" y="81"/>
                    <a:pt x="6" y="81"/>
                  </a:cubicBezTo>
                  <a:cubicBezTo>
                    <a:pt x="6" y="80"/>
                    <a:pt x="7" y="79"/>
                    <a:pt x="7" y="79"/>
                  </a:cubicBezTo>
                  <a:cubicBezTo>
                    <a:pt x="7" y="78"/>
                    <a:pt x="8" y="78"/>
                    <a:pt x="8" y="77"/>
                  </a:cubicBezTo>
                  <a:cubicBezTo>
                    <a:pt x="9" y="77"/>
                    <a:pt x="9" y="76"/>
                    <a:pt x="9" y="76"/>
                  </a:cubicBezTo>
                  <a:cubicBezTo>
                    <a:pt x="9" y="75"/>
                    <a:pt x="8" y="75"/>
                    <a:pt x="8" y="75"/>
                  </a:cubicBezTo>
                  <a:cubicBezTo>
                    <a:pt x="8" y="75"/>
                    <a:pt x="7" y="75"/>
                    <a:pt x="6" y="75"/>
                  </a:cubicBezTo>
                  <a:cubicBezTo>
                    <a:pt x="6" y="74"/>
                    <a:pt x="6" y="72"/>
                    <a:pt x="6" y="72"/>
                  </a:cubicBezTo>
                  <a:cubicBezTo>
                    <a:pt x="6" y="71"/>
                    <a:pt x="5" y="70"/>
                    <a:pt x="5" y="69"/>
                  </a:cubicBezTo>
                  <a:cubicBezTo>
                    <a:pt x="4" y="69"/>
                    <a:pt x="4" y="67"/>
                    <a:pt x="4" y="67"/>
                  </a:cubicBezTo>
                  <a:cubicBezTo>
                    <a:pt x="4" y="66"/>
                    <a:pt x="4" y="65"/>
                    <a:pt x="3" y="65"/>
                  </a:cubicBezTo>
                  <a:cubicBezTo>
                    <a:pt x="3" y="64"/>
                    <a:pt x="3" y="63"/>
                    <a:pt x="2" y="63"/>
                  </a:cubicBezTo>
                  <a:cubicBezTo>
                    <a:pt x="2" y="63"/>
                    <a:pt x="2" y="62"/>
                    <a:pt x="2" y="61"/>
                  </a:cubicBezTo>
                  <a:cubicBezTo>
                    <a:pt x="2" y="61"/>
                    <a:pt x="1" y="60"/>
                    <a:pt x="1" y="60"/>
                  </a:cubicBezTo>
                  <a:cubicBezTo>
                    <a:pt x="1" y="59"/>
                    <a:pt x="0" y="58"/>
                    <a:pt x="1" y="56"/>
                  </a:cubicBezTo>
                  <a:cubicBezTo>
                    <a:pt x="1" y="56"/>
                    <a:pt x="2" y="55"/>
                    <a:pt x="2" y="55"/>
                  </a:cubicBezTo>
                  <a:cubicBezTo>
                    <a:pt x="3" y="54"/>
                    <a:pt x="3" y="53"/>
                    <a:pt x="3" y="53"/>
                  </a:cubicBezTo>
                  <a:cubicBezTo>
                    <a:pt x="3" y="52"/>
                    <a:pt x="3" y="50"/>
                    <a:pt x="3" y="49"/>
                  </a:cubicBezTo>
                  <a:cubicBezTo>
                    <a:pt x="3" y="48"/>
                    <a:pt x="2" y="46"/>
                    <a:pt x="2" y="45"/>
                  </a:cubicBezTo>
                  <a:cubicBezTo>
                    <a:pt x="2" y="45"/>
                    <a:pt x="1" y="43"/>
                    <a:pt x="1" y="42"/>
                  </a:cubicBezTo>
                  <a:cubicBezTo>
                    <a:pt x="1" y="41"/>
                    <a:pt x="0" y="40"/>
                    <a:pt x="0" y="39"/>
                  </a:cubicBezTo>
                  <a:cubicBezTo>
                    <a:pt x="0" y="37"/>
                    <a:pt x="0" y="35"/>
                    <a:pt x="1" y="34"/>
                  </a:cubicBezTo>
                  <a:cubicBezTo>
                    <a:pt x="1" y="33"/>
                    <a:pt x="2" y="33"/>
                    <a:pt x="3" y="32"/>
                  </a:cubicBezTo>
                  <a:cubicBezTo>
                    <a:pt x="3" y="31"/>
                    <a:pt x="4" y="29"/>
                    <a:pt x="5" y="29"/>
                  </a:cubicBezTo>
                  <a:cubicBezTo>
                    <a:pt x="5" y="28"/>
                    <a:pt x="6" y="27"/>
                    <a:pt x="6" y="27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10" y="24"/>
                    <a:pt x="11" y="22"/>
                  </a:cubicBezTo>
                  <a:cubicBezTo>
                    <a:pt x="11" y="21"/>
                    <a:pt x="12" y="20"/>
                    <a:pt x="12" y="19"/>
                  </a:cubicBezTo>
                  <a:cubicBezTo>
                    <a:pt x="12" y="18"/>
                    <a:pt x="13" y="16"/>
                    <a:pt x="13" y="16"/>
                  </a:cubicBezTo>
                  <a:cubicBezTo>
                    <a:pt x="14" y="15"/>
                    <a:pt x="14" y="13"/>
                    <a:pt x="15" y="12"/>
                  </a:cubicBezTo>
                  <a:cubicBezTo>
                    <a:pt x="15" y="11"/>
                    <a:pt x="15" y="9"/>
                    <a:pt x="16" y="8"/>
                  </a:cubicBezTo>
                  <a:cubicBezTo>
                    <a:pt x="16" y="8"/>
                    <a:pt x="18" y="8"/>
                    <a:pt x="18" y="8"/>
                  </a:cubicBezTo>
                  <a:cubicBezTo>
                    <a:pt x="19" y="8"/>
                    <a:pt x="19" y="9"/>
                    <a:pt x="20" y="9"/>
                  </a:cubicBezTo>
                  <a:cubicBezTo>
                    <a:pt x="20" y="9"/>
                    <a:pt x="21" y="8"/>
                    <a:pt x="21" y="8"/>
                  </a:cubicBezTo>
                  <a:cubicBezTo>
                    <a:pt x="22" y="8"/>
                    <a:pt x="22" y="6"/>
                    <a:pt x="23" y="6"/>
                  </a:cubicBezTo>
                  <a:cubicBezTo>
                    <a:pt x="24" y="5"/>
                    <a:pt x="24" y="3"/>
                    <a:pt x="24" y="2"/>
                  </a:cubicBezTo>
                  <a:cubicBezTo>
                    <a:pt x="24" y="1"/>
                    <a:pt x="25" y="0"/>
                    <a:pt x="26" y="0"/>
                  </a:cubicBezTo>
                  <a:cubicBezTo>
                    <a:pt x="26" y="0"/>
                    <a:pt x="27" y="0"/>
                    <a:pt x="27" y="0"/>
                  </a:cubicBezTo>
                  <a:cubicBezTo>
                    <a:pt x="28" y="0"/>
                    <a:pt x="29" y="1"/>
                    <a:pt x="29" y="2"/>
                  </a:cubicBezTo>
                  <a:cubicBezTo>
                    <a:pt x="29" y="2"/>
                    <a:pt x="29" y="4"/>
                    <a:pt x="29" y="4"/>
                  </a:cubicBezTo>
                  <a:cubicBezTo>
                    <a:pt x="29" y="5"/>
                    <a:pt x="29" y="6"/>
                    <a:pt x="29" y="6"/>
                  </a:cubicBezTo>
                  <a:cubicBezTo>
                    <a:pt x="30" y="7"/>
                    <a:pt x="31" y="7"/>
                    <a:pt x="31" y="7"/>
                  </a:cubicBezTo>
                  <a:cubicBezTo>
                    <a:pt x="32" y="7"/>
                    <a:pt x="32" y="7"/>
                    <a:pt x="33" y="7"/>
                  </a:cubicBezTo>
                  <a:cubicBezTo>
                    <a:pt x="33" y="6"/>
                    <a:pt x="34" y="5"/>
                    <a:pt x="34" y="4"/>
                  </a:cubicBezTo>
                  <a:cubicBezTo>
                    <a:pt x="34" y="4"/>
                    <a:pt x="33" y="2"/>
                    <a:pt x="33" y="2"/>
                  </a:cubicBezTo>
                  <a:cubicBezTo>
                    <a:pt x="33" y="1"/>
                    <a:pt x="34" y="1"/>
                    <a:pt x="34" y="0"/>
                  </a:cubicBezTo>
                  <a:cubicBezTo>
                    <a:pt x="35" y="0"/>
                    <a:pt x="35" y="1"/>
                    <a:pt x="36" y="1"/>
                  </a:cubicBezTo>
                  <a:cubicBezTo>
                    <a:pt x="36" y="1"/>
                    <a:pt x="36" y="2"/>
                    <a:pt x="37" y="3"/>
                  </a:cubicBezTo>
                  <a:cubicBezTo>
                    <a:pt x="38" y="3"/>
                    <a:pt x="39" y="3"/>
                    <a:pt x="39" y="2"/>
                  </a:cubicBezTo>
                  <a:cubicBezTo>
                    <a:pt x="40" y="2"/>
                    <a:pt x="40" y="2"/>
                    <a:pt x="41" y="2"/>
                  </a:cubicBezTo>
                  <a:cubicBezTo>
                    <a:pt x="41" y="2"/>
                    <a:pt x="41" y="4"/>
                    <a:pt x="41" y="4"/>
                  </a:cubicBezTo>
                  <a:cubicBezTo>
                    <a:pt x="42" y="4"/>
                    <a:pt x="42" y="5"/>
                    <a:pt x="43" y="5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7"/>
                    <a:pt x="43" y="8"/>
                    <a:pt x="43" y="8"/>
                  </a:cubicBezTo>
                  <a:cubicBezTo>
                    <a:pt x="43" y="9"/>
                    <a:pt x="42" y="9"/>
                    <a:pt x="42" y="10"/>
                  </a:cubicBezTo>
                  <a:cubicBezTo>
                    <a:pt x="42" y="11"/>
                    <a:pt x="42" y="12"/>
                    <a:pt x="42" y="12"/>
                  </a:cubicBezTo>
                  <a:cubicBezTo>
                    <a:pt x="42" y="13"/>
                    <a:pt x="41" y="14"/>
                    <a:pt x="41" y="14"/>
                  </a:cubicBezTo>
                  <a:cubicBezTo>
                    <a:pt x="40" y="14"/>
                    <a:pt x="39" y="14"/>
                    <a:pt x="39" y="14"/>
                  </a:cubicBezTo>
                  <a:cubicBezTo>
                    <a:pt x="38" y="15"/>
                    <a:pt x="37" y="16"/>
                    <a:pt x="36" y="17"/>
                  </a:cubicBezTo>
                  <a:cubicBezTo>
                    <a:pt x="36" y="18"/>
                    <a:pt x="34" y="18"/>
                    <a:pt x="34" y="18"/>
                  </a:cubicBezTo>
                  <a:cubicBezTo>
                    <a:pt x="33" y="19"/>
                    <a:pt x="32" y="20"/>
                    <a:pt x="32" y="21"/>
                  </a:cubicBezTo>
                  <a:cubicBezTo>
                    <a:pt x="31" y="22"/>
                    <a:pt x="31" y="25"/>
                    <a:pt x="31" y="26"/>
                  </a:cubicBezTo>
                  <a:cubicBezTo>
                    <a:pt x="31" y="27"/>
                    <a:pt x="32" y="30"/>
                    <a:pt x="32" y="32"/>
                  </a:cubicBezTo>
                  <a:cubicBezTo>
                    <a:pt x="32" y="33"/>
                    <a:pt x="32" y="35"/>
                    <a:pt x="33" y="36"/>
                  </a:cubicBezTo>
                  <a:cubicBezTo>
                    <a:pt x="33" y="36"/>
                    <a:pt x="32" y="38"/>
                    <a:pt x="33" y="39"/>
                  </a:cubicBezTo>
                  <a:cubicBezTo>
                    <a:pt x="33" y="40"/>
                    <a:pt x="34" y="41"/>
                    <a:pt x="35" y="42"/>
                  </a:cubicBezTo>
                  <a:cubicBezTo>
                    <a:pt x="35" y="42"/>
                    <a:pt x="37" y="42"/>
                    <a:pt x="38" y="42"/>
                  </a:cubicBezTo>
                  <a:cubicBezTo>
                    <a:pt x="38" y="42"/>
                    <a:pt x="39" y="42"/>
                    <a:pt x="40" y="42"/>
                  </a:cubicBezTo>
                  <a:cubicBezTo>
                    <a:pt x="40" y="43"/>
                    <a:pt x="40" y="45"/>
                    <a:pt x="40" y="46"/>
                  </a:cubicBezTo>
                  <a:cubicBezTo>
                    <a:pt x="40" y="46"/>
                    <a:pt x="39" y="47"/>
                    <a:pt x="39" y="48"/>
                  </a:cubicBezTo>
                  <a:cubicBezTo>
                    <a:pt x="38" y="48"/>
                    <a:pt x="37" y="48"/>
                    <a:pt x="36" y="48"/>
                  </a:cubicBezTo>
                  <a:cubicBezTo>
                    <a:pt x="35" y="48"/>
                    <a:pt x="34" y="49"/>
                    <a:pt x="33" y="49"/>
                  </a:cubicBezTo>
                  <a:cubicBezTo>
                    <a:pt x="33" y="49"/>
                    <a:pt x="32" y="50"/>
                    <a:pt x="32" y="51"/>
                  </a:cubicBezTo>
                  <a:cubicBezTo>
                    <a:pt x="31" y="51"/>
                    <a:pt x="31" y="52"/>
                    <a:pt x="30" y="53"/>
                  </a:cubicBezTo>
                  <a:cubicBezTo>
                    <a:pt x="29" y="53"/>
                    <a:pt x="28" y="54"/>
                    <a:pt x="28" y="54"/>
                  </a:cubicBezTo>
                  <a:cubicBezTo>
                    <a:pt x="28" y="55"/>
                    <a:pt x="28" y="55"/>
                    <a:pt x="28" y="56"/>
                  </a:cubicBezTo>
                  <a:cubicBezTo>
                    <a:pt x="28" y="56"/>
                    <a:pt x="29" y="58"/>
                    <a:pt x="29" y="58"/>
                  </a:cubicBezTo>
                  <a:cubicBezTo>
                    <a:pt x="29" y="59"/>
                    <a:pt x="29" y="60"/>
                    <a:pt x="29" y="61"/>
                  </a:cubicBezTo>
                  <a:cubicBezTo>
                    <a:pt x="29" y="61"/>
                    <a:pt x="28" y="62"/>
                    <a:pt x="28" y="62"/>
                  </a:cubicBezTo>
                  <a:cubicBezTo>
                    <a:pt x="27" y="63"/>
                    <a:pt x="26" y="63"/>
                    <a:pt x="26" y="63"/>
                  </a:cubicBezTo>
                  <a:cubicBezTo>
                    <a:pt x="25" y="64"/>
                    <a:pt x="24" y="63"/>
                    <a:pt x="23" y="64"/>
                  </a:cubicBezTo>
                  <a:cubicBezTo>
                    <a:pt x="23" y="64"/>
                    <a:pt x="22" y="65"/>
                    <a:pt x="21" y="66"/>
                  </a:cubicBezTo>
                  <a:cubicBezTo>
                    <a:pt x="21" y="66"/>
                    <a:pt x="21" y="67"/>
                    <a:pt x="20" y="68"/>
                  </a:cubicBezTo>
                  <a:cubicBezTo>
                    <a:pt x="20" y="68"/>
                    <a:pt x="19" y="68"/>
                    <a:pt x="18" y="68"/>
                  </a:cubicBezTo>
                  <a:cubicBezTo>
                    <a:pt x="18" y="69"/>
                    <a:pt x="17" y="69"/>
                    <a:pt x="17" y="70"/>
                  </a:cubicBezTo>
                  <a:cubicBezTo>
                    <a:pt x="16" y="70"/>
                    <a:pt x="16" y="72"/>
                    <a:pt x="16" y="72"/>
                  </a:cubicBezTo>
                  <a:cubicBezTo>
                    <a:pt x="16" y="73"/>
                    <a:pt x="15" y="74"/>
                    <a:pt x="15" y="74"/>
                  </a:cubicBezTo>
                  <a:cubicBezTo>
                    <a:pt x="15" y="74"/>
                    <a:pt x="13" y="74"/>
                    <a:pt x="13" y="75"/>
                  </a:cubicBezTo>
                  <a:cubicBezTo>
                    <a:pt x="12" y="75"/>
                    <a:pt x="12" y="77"/>
                    <a:pt x="12" y="77"/>
                  </a:cubicBezTo>
                  <a:cubicBezTo>
                    <a:pt x="13" y="78"/>
                    <a:pt x="13" y="79"/>
                    <a:pt x="13" y="80"/>
                  </a:cubicBezTo>
                  <a:cubicBezTo>
                    <a:pt x="14" y="80"/>
                    <a:pt x="14" y="81"/>
                    <a:pt x="14" y="81"/>
                  </a:cubicBezTo>
                  <a:cubicBezTo>
                    <a:pt x="14" y="82"/>
                    <a:pt x="14" y="83"/>
                    <a:pt x="14" y="84"/>
                  </a:cubicBezTo>
                  <a:cubicBezTo>
                    <a:pt x="13" y="85"/>
                    <a:pt x="13" y="86"/>
                    <a:pt x="13" y="86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1" y="87"/>
                    <a:pt x="11" y="88"/>
                    <a:pt x="11" y="8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4"/>
            <p:cNvSpPr>
              <a:spLocks/>
            </p:cNvSpPr>
            <p:nvPr/>
          </p:nvSpPr>
          <p:spPr bwMode="auto">
            <a:xfrm>
              <a:off x="5798" y="3348"/>
              <a:ext cx="134" cy="282"/>
            </a:xfrm>
            <a:custGeom>
              <a:avLst/>
              <a:gdLst>
                <a:gd name="T0" fmla="*/ 9 w 43"/>
                <a:gd name="T1" fmla="*/ 89 h 91"/>
                <a:gd name="T2" fmla="*/ 6 w 43"/>
                <a:gd name="T3" fmla="*/ 90 h 91"/>
                <a:gd name="T4" fmla="*/ 6 w 43"/>
                <a:gd name="T5" fmla="*/ 86 h 91"/>
                <a:gd name="T6" fmla="*/ 6 w 43"/>
                <a:gd name="T7" fmla="*/ 81 h 91"/>
                <a:gd name="T8" fmla="*/ 8 w 43"/>
                <a:gd name="T9" fmla="*/ 77 h 91"/>
                <a:gd name="T10" fmla="*/ 8 w 43"/>
                <a:gd name="T11" fmla="*/ 75 h 91"/>
                <a:gd name="T12" fmla="*/ 6 w 43"/>
                <a:gd name="T13" fmla="*/ 72 h 91"/>
                <a:gd name="T14" fmla="*/ 4 w 43"/>
                <a:gd name="T15" fmla="*/ 67 h 91"/>
                <a:gd name="T16" fmla="*/ 2 w 43"/>
                <a:gd name="T17" fmla="*/ 63 h 91"/>
                <a:gd name="T18" fmla="*/ 1 w 43"/>
                <a:gd name="T19" fmla="*/ 60 h 91"/>
                <a:gd name="T20" fmla="*/ 2 w 43"/>
                <a:gd name="T21" fmla="*/ 55 h 91"/>
                <a:gd name="T22" fmla="*/ 3 w 43"/>
                <a:gd name="T23" fmla="*/ 49 h 91"/>
                <a:gd name="T24" fmla="*/ 1 w 43"/>
                <a:gd name="T25" fmla="*/ 42 h 91"/>
                <a:gd name="T26" fmla="*/ 1 w 43"/>
                <a:gd name="T27" fmla="*/ 34 h 91"/>
                <a:gd name="T28" fmla="*/ 5 w 43"/>
                <a:gd name="T29" fmla="*/ 29 h 91"/>
                <a:gd name="T30" fmla="*/ 8 w 43"/>
                <a:gd name="T31" fmla="*/ 26 h 91"/>
                <a:gd name="T32" fmla="*/ 12 w 43"/>
                <a:gd name="T33" fmla="*/ 19 h 91"/>
                <a:gd name="T34" fmla="*/ 15 w 43"/>
                <a:gd name="T35" fmla="*/ 12 h 91"/>
                <a:gd name="T36" fmla="*/ 18 w 43"/>
                <a:gd name="T37" fmla="*/ 8 h 91"/>
                <a:gd name="T38" fmla="*/ 21 w 43"/>
                <a:gd name="T39" fmla="*/ 8 h 91"/>
                <a:gd name="T40" fmla="*/ 24 w 43"/>
                <a:gd name="T41" fmla="*/ 2 h 91"/>
                <a:gd name="T42" fmla="*/ 27 w 43"/>
                <a:gd name="T43" fmla="*/ 0 h 91"/>
                <a:gd name="T44" fmla="*/ 29 w 43"/>
                <a:gd name="T45" fmla="*/ 4 h 91"/>
                <a:gd name="T46" fmla="*/ 31 w 43"/>
                <a:gd name="T47" fmla="*/ 7 h 91"/>
                <a:gd name="T48" fmla="*/ 34 w 43"/>
                <a:gd name="T49" fmla="*/ 4 h 91"/>
                <a:gd name="T50" fmla="*/ 34 w 43"/>
                <a:gd name="T51" fmla="*/ 0 h 91"/>
                <a:gd name="T52" fmla="*/ 37 w 43"/>
                <a:gd name="T53" fmla="*/ 3 h 91"/>
                <a:gd name="T54" fmla="*/ 41 w 43"/>
                <a:gd name="T55" fmla="*/ 2 h 91"/>
                <a:gd name="T56" fmla="*/ 43 w 43"/>
                <a:gd name="T57" fmla="*/ 5 h 91"/>
                <a:gd name="T58" fmla="*/ 43 w 43"/>
                <a:gd name="T59" fmla="*/ 8 h 91"/>
                <a:gd name="T60" fmla="*/ 42 w 43"/>
                <a:gd name="T61" fmla="*/ 12 h 91"/>
                <a:gd name="T62" fmla="*/ 39 w 43"/>
                <a:gd name="T63" fmla="*/ 14 h 91"/>
                <a:gd name="T64" fmla="*/ 34 w 43"/>
                <a:gd name="T65" fmla="*/ 18 h 91"/>
                <a:gd name="T66" fmla="*/ 31 w 43"/>
                <a:gd name="T67" fmla="*/ 26 h 91"/>
                <a:gd name="T68" fmla="*/ 33 w 43"/>
                <a:gd name="T69" fmla="*/ 36 h 91"/>
                <a:gd name="T70" fmla="*/ 35 w 43"/>
                <a:gd name="T71" fmla="*/ 42 h 91"/>
                <a:gd name="T72" fmla="*/ 40 w 43"/>
                <a:gd name="T73" fmla="*/ 42 h 91"/>
                <a:gd name="T74" fmla="*/ 39 w 43"/>
                <a:gd name="T75" fmla="*/ 48 h 91"/>
                <a:gd name="T76" fmla="*/ 33 w 43"/>
                <a:gd name="T77" fmla="*/ 49 h 91"/>
                <a:gd name="T78" fmla="*/ 30 w 43"/>
                <a:gd name="T79" fmla="*/ 53 h 91"/>
                <a:gd name="T80" fmla="*/ 28 w 43"/>
                <a:gd name="T81" fmla="*/ 56 h 91"/>
                <a:gd name="T82" fmla="*/ 29 w 43"/>
                <a:gd name="T83" fmla="*/ 61 h 91"/>
                <a:gd name="T84" fmla="*/ 26 w 43"/>
                <a:gd name="T85" fmla="*/ 63 h 91"/>
                <a:gd name="T86" fmla="*/ 21 w 43"/>
                <a:gd name="T87" fmla="*/ 66 h 91"/>
                <a:gd name="T88" fmla="*/ 18 w 43"/>
                <a:gd name="T89" fmla="*/ 68 h 91"/>
                <a:gd name="T90" fmla="*/ 16 w 43"/>
                <a:gd name="T91" fmla="*/ 72 h 91"/>
                <a:gd name="T92" fmla="*/ 13 w 43"/>
                <a:gd name="T93" fmla="*/ 75 h 91"/>
                <a:gd name="T94" fmla="*/ 13 w 43"/>
                <a:gd name="T95" fmla="*/ 80 h 91"/>
                <a:gd name="T96" fmla="*/ 14 w 43"/>
                <a:gd name="T97" fmla="*/ 84 h 91"/>
                <a:gd name="T98" fmla="*/ 12 w 43"/>
                <a:gd name="T99" fmla="*/ 8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3" h="91">
                  <a:moveTo>
                    <a:pt x="11" y="88"/>
                  </a:moveTo>
                  <a:cubicBezTo>
                    <a:pt x="10" y="88"/>
                    <a:pt x="9" y="89"/>
                    <a:pt x="9" y="89"/>
                  </a:cubicBezTo>
                  <a:cubicBezTo>
                    <a:pt x="8" y="89"/>
                    <a:pt x="8" y="90"/>
                    <a:pt x="7" y="90"/>
                  </a:cubicBezTo>
                  <a:cubicBezTo>
                    <a:pt x="7" y="90"/>
                    <a:pt x="6" y="91"/>
                    <a:pt x="6" y="90"/>
                  </a:cubicBezTo>
                  <a:cubicBezTo>
                    <a:pt x="5" y="90"/>
                    <a:pt x="5" y="88"/>
                    <a:pt x="5" y="88"/>
                  </a:cubicBezTo>
                  <a:cubicBezTo>
                    <a:pt x="5" y="87"/>
                    <a:pt x="5" y="86"/>
                    <a:pt x="6" y="86"/>
                  </a:cubicBezTo>
                  <a:cubicBezTo>
                    <a:pt x="6" y="85"/>
                    <a:pt x="6" y="84"/>
                    <a:pt x="6" y="83"/>
                  </a:cubicBezTo>
                  <a:cubicBezTo>
                    <a:pt x="7" y="83"/>
                    <a:pt x="6" y="81"/>
                    <a:pt x="6" y="81"/>
                  </a:cubicBezTo>
                  <a:cubicBezTo>
                    <a:pt x="6" y="80"/>
                    <a:pt x="7" y="79"/>
                    <a:pt x="7" y="79"/>
                  </a:cubicBezTo>
                  <a:cubicBezTo>
                    <a:pt x="7" y="78"/>
                    <a:pt x="8" y="78"/>
                    <a:pt x="8" y="77"/>
                  </a:cubicBezTo>
                  <a:cubicBezTo>
                    <a:pt x="9" y="77"/>
                    <a:pt x="9" y="76"/>
                    <a:pt x="9" y="76"/>
                  </a:cubicBezTo>
                  <a:cubicBezTo>
                    <a:pt x="9" y="75"/>
                    <a:pt x="8" y="75"/>
                    <a:pt x="8" y="75"/>
                  </a:cubicBezTo>
                  <a:cubicBezTo>
                    <a:pt x="8" y="75"/>
                    <a:pt x="7" y="75"/>
                    <a:pt x="6" y="75"/>
                  </a:cubicBezTo>
                  <a:cubicBezTo>
                    <a:pt x="6" y="74"/>
                    <a:pt x="6" y="72"/>
                    <a:pt x="6" y="72"/>
                  </a:cubicBezTo>
                  <a:cubicBezTo>
                    <a:pt x="6" y="71"/>
                    <a:pt x="5" y="70"/>
                    <a:pt x="5" y="69"/>
                  </a:cubicBezTo>
                  <a:cubicBezTo>
                    <a:pt x="4" y="69"/>
                    <a:pt x="4" y="67"/>
                    <a:pt x="4" y="67"/>
                  </a:cubicBezTo>
                  <a:cubicBezTo>
                    <a:pt x="4" y="66"/>
                    <a:pt x="4" y="65"/>
                    <a:pt x="3" y="65"/>
                  </a:cubicBezTo>
                  <a:cubicBezTo>
                    <a:pt x="3" y="64"/>
                    <a:pt x="3" y="63"/>
                    <a:pt x="2" y="63"/>
                  </a:cubicBezTo>
                  <a:cubicBezTo>
                    <a:pt x="2" y="63"/>
                    <a:pt x="2" y="62"/>
                    <a:pt x="2" y="61"/>
                  </a:cubicBezTo>
                  <a:cubicBezTo>
                    <a:pt x="2" y="61"/>
                    <a:pt x="1" y="60"/>
                    <a:pt x="1" y="60"/>
                  </a:cubicBezTo>
                  <a:cubicBezTo>
                    <a:pt x="1" y="59"/>
                    <a:pt x="0" y="58"/>
                    <a:pt x="1" y="56"/>
                  </a:cubicBezTo>
                  <a:cubicBezTo>
                    <a:pt x="1" y="56"/>
                    <a:pt x="2" y="55"/>
                    <a:pt x="2" y="55"/>
                  </a:cubicBezTo>
                  <a:cubicBezTo>
                    <a:pt x="3" y="54"/>
                    <a:pt x="3" y="53"/>
                    <a:pt x="3" y="53"/>
                  </a:cubicBezTo>
                  <a:cubicBezTo>
                    <a:pt x="3" y="52"/>
                    <a:pt x="3" y="50"/>
                    <a:pt x="3" y="49"/>
                  </a:cubicBezTo>
                  <a:cubicBezTo>
                    <a:pt x="3" y="48"/>
                    <a:pt x="2" y="46"/>
                    <a:pt x="2" y="45"/>
                  </a:cubicBezTo>
                  <a:cubicBezTo>
                    <a:pt x="2" y="45"/>
                    <a:pt x="1" y="43"/>
                    <a:pt x="1" y="42"/>
                  </a:cubicBezTo>
                  <a:cubicBezTo>
                    <a:pt x="1" y="41"/>
                    <a:pt x="0" y="40"/>
                    <a:pt x="0" y="39"/>
                  </a:cubicBezTo>
                  <a:cubicBezTo>
                    <a:pt x="0" y="37"/>
                    <a:pt x="0" y="35"/>
                    <a:pt x="1" y="34"/>
                  </a:cubicBezTo>
                  <a:cubicBezTo>
                    <a:pt x="1" y="33"/>
                    <a:pt x="2" y="33"/>
                    <a:pt x="3" y="32"/>
                  </a:cubicBezTo>
                  <a:cubicBezTo>
                    <a:pt x="3" y="31"/>
                    <a:pt x="4" y="29"/>
                    <a:pt x="5" y="29"/>
                  </a:cubicBezTo>
                  <a:cubicBezTo>
                    <a:pt x="5" y="28"/>
                    <a:pt x="6" y="27"/>
                    <a:pt x="6" y="27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10" y="24"/>
                    <a:pt x="11" y="22"/>
                  </a:cubicBezTo>
                  <a:cubicBezTo>
                    <a:pt x="11" y="21"/>
                    <a:pt x="12" y="20"/>
                    <a:pt x="12" y="19"/>
                  </a:cubicBezTo>
                  <a:cubicBezTo>
                    <a:pt x="12" y="18"/>
                    <a:pt x="13" y="16"/>
                    <a:pt x="13" y="16"/>
                  </a:cubicBezTo>
                  <a:cubicBezTo>
                    <a:pt x="14" y="15"/>
                    <a:pt x="14" y="13"/>
                    <a:pt x="15" y="12"/>
                  </a:cubicBezTo>
                  <a:cubicBezTo>
                    <a:pt x="15" y="11"/>
                    <a:pt x="15" y="9"/>
                    <a:pt x="16" y="8"/>
                  </a:cubicBezTo>
                  <a:cubicBezTo>
                    <a:pt x="16" y="8"/>
                    <a:pt x="18" y="8"/>
                    <a:pt x="18" y="8"/>
                  </a:cubicBezTo>
                  <a:cubicBezTo>
                    <a:pt x="19" y="8"/>
                    <a:pt x="19" y="9"/>
                    <a:pt x="20" y="9"/>
                  </a:cubicBezTo>
                  <a:cubicBezTo>
                    <a:pt x="20" y="9"/>
                    <a:pt x="21" y="8"/>
                    <a:pt x="21" y="8"/>
                  </a:cubicBezTo>
                  <a:cubicBezTo>
                    <a:pt x="22" y="8"/>
                    <a:pt x="22" y="6"/>
                    <a:pt x="23" y="6"/>
                  </a:cubicBezTo>
                  <a:cubicBezTo>
                    <a:pt x="24" y="5"/>
                    <a:pt x="24" y="3"/>
                    <a:pt x="24" y="2"/>
                  </a:cubicBezTo>
                  <a:cubicBezTo>
                    <a:pt x="24" y="1"/>
                    <a:pt x="25" y="0"/>
                    <a:pt x="26" y="0"/>
                  </a:cubicBezTo>
                  <a:cubicBezTo>
                    <a:pt x="26" y="0"/>
                    <a:pt x="27" y="0"/>
                    <a:pt x="27" y="0"/>
                  </a:cubicBezTo>
                  <a:cubicBezTo>
                    <a:pt x="28" y="0"/>
                    <a:pt x="29" y="1"/>
                    <a:pt x="29" y="2"/>
                  </a:cubicBezTo>
                  <a:cubicBezTo>
                    <a:pt x="29" y="2"/>
                    <a:pt x="29" y="4"/>
                    <a:pt x="29" y="4"/>
                  </a:cubicBezTo>
                  <a:cubicBezTo>
                    <a:pt x="29" y="5"/>
                    <a:pt x="29" y="6"/>
                    <a:pt x="29" y="6"/>
                  </a:cubicBezTo>
                  <a:cubicBezTo>
                    <a:pt x="30" y="7"/>
                    <a:pt x="31" y="7"/>
                    <a:pt x="31" y="7"/>
                  </a:cubicBezTo>
                  <a:cubicBezTo>
                    <a:pt x="32" y="7"/>
                    <a:pt x="32" y="7"/>
                    <a:pt x="33" y="7"/>
                  </a:cubicBezTo>
                  <a:cubicBezTo>
                    <a:pt x="33" y="6"/>
                    <a:pt x="34" y="5"/>
                    <a:pt x="34" y="4"/>
                  </a:cubicBezTo>
                  <a:cubicBezTo>
                    <a:pt x="34" y="4"/>
                    <a:pt x="33" y="2"/>
                    <a:pt x="33" y="2"/>
                  </a:cubicBezTo>
                  <a:cubicBezTo>
                    <a:pt x="33" y="1"/>
                    <a:pt x="34" y="1"/>
                    <a:pt x="34" y="0"/>
                  </a:cubicBezTo>
                  <a:cubicBezTo>
                    <a:pt x="35" y="0"/>
                    <a:pt x="35" y="1"/>
                    <a:pt x="36" y="1"/>
                  </a:cubicBezTo>
                  <a:cubicBezTo>
                    <a:pt x="36" y="1"/>
                    <a:pt x="36" y="2"/>
                    <a:pt x="37" y="3"/>
                  </a:cubicBezTo>
                  <a:cubicBezTo>
                    <a:pt x="38" y="3"/>
                    <a:pt x="39" y="3"/>
                    <a:pt x="39" y="2"/>
                  </a:cubicBezTo>
                  <a:cubicBezTo>
                    <a:pt x="40" y="2"/>
                    <a:pt x="40" y="2"/>
                    <a:pt x="41" y="2"/>
                  </a:cubicBezTo>
                  <a:cubicBezTo>
                    <a:pt x="41" y="2"/>
                    <a:pt x="41" y="4"/>
                    <a:pt x="41" y="4"/>
                  </a:cubicBezTo>
                  <a:cubicBezTo>
                    <a:pt x="42" y="4"/>
                    <a:pt x="42" y="5"/>
                    <a:pt x="43" y="5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7"/>
                    <a:pt x="43" y="8"/>
                    <a:pt x="43" y="8"/>
                  </a:cubicBezTo>
                  <a:cubicBezTo>
                    <a:pt x="43" y="9"/>
                    <a:pt x="42" y="9"/>
                    <a:pt x="42" y="10"/>
                  </a:cubicBezTo>
                  <a:cubicBezTo>
                    <a:pt x="42" y="11"/>
                    <a:pt x="42" y="12"/>
                    <a:pt x="42" y="12"/>
                  </a:cubicBezTo>
                  <a:cubicBezTo>
                    <a:pt x="42" y="13"/>
                    <a:pt x="41" y="14"/>
                    <a:pt x="41" y="14"/>
                  </a:cubicBezTo>
                  <a:cubicBezTo>
                    <a:pt x="40" y="14"/>
                    <a:pt x="39" y="14"/>
                    <a:pt x="39" y="14"/>
                  </a:cubicBezTo>
                  <a:cubicBezTo>
                    <a:pt x="38" y="15"/>
                    <a:pt x="37" y="16"/>
                    <a:pt x="36" y="17"/>
                  </a:cubicBezTo>
                  <a:cubicBezTo>
                    <a:pt x="36" y="18"/>
                    <a:pt x="34" y="18"/>
                    <a:pt x="34" y="18"/>
                  </a:cubicBezTo>
                  <a:cubicBezTo>
                    <a:pt x="33" y="19"/>
                    <a:pt x="32" y="20"/>
                    <a:pt x="32" y="21"/>
                  </a:cubicBezTo>
                  <a:cubicBezTo>
                    <a:pt x="31" y="22"/>
                    <a:pt x="31" y="25"/>
                    <a:pt x="31" y="26"/>
                  </a:cubicBezTo>
                  <a:cubicBezTo>
                    <a:pt x="31" y="27"/>
                    <a:pt x="32" y="30"/>
                    <a:pt x="32" y="32"/>
                  </a:cubicBezTo>
                  <a:cubicBezTo>
                    <a:pt x="32" y="33"/>
                    <a:pt x="32" y="35"/>
                    <a:pt x="33" y="36"/>
                  </a:cubicBezTo>
                  <a:cubicBezTo>
                    <a:pt x="33" y="36"/>
                    <a:pt x="32" y="38"/>
                    <a:pt x="33" y="39"/>
                  </a:cubicBezTo>
                  <a:cubicBezTo>
                    <a:pt x="33" y="40"/>
                    <a:pt x="34" y="41"/>
                    <a:pt x="35" y="42"/>
                  </a:cubicBezTo>
                  <a:cubicBezTo>
                    <a:pt x="35" y="42"/>
                    <a:pt x="37" y="42"/>
                    <a:pt x="38" y="42"/>
                  </a:cubicBezTo>
                  <a:cubicBezTo>
                    <a:pt x="38" y="42"/>
                    <a:pt x="39" y="42"/>
                    <a:pt x="40" y="42"/>
                  </a:cubicBezTo>
                  <a:cubicBezTo>
                    <a:pt x="40" y="43"/>
                    <a:pt x="40" y="45"/>
                    <a:pt x="40" y="46"/>
                  </a:cubicBezTo>
                  <a:cubicBezTo>
                    <a:pt x="40" y="46"/>
                    <a:pt x="39" y="47"/>
                    <a:pt x="39" y="48"/>
                  </a:cubicBezTo>
                  <a:cubicBezTo>
                    <a:pt x="38" y="48"/>
                    <a:pt x="37" y="48"/>
                    <a:pt x="36" y="48"/>
                  </a:cubicBezTo>
                  <a:cubicBezTo>
                    <a:pt x="35" y="48"/>
                    <a:pt x="34" y="49"/>
                    <a:pt x="33" y="49"/>
                  </a:cubicBezTo>
                  <a:cubicBezTo>
                    <a:pt x="33" y="49"/>
                    <a:pt x="32" y="50"/>
                    <a:pt x="32" y="51"/>
                  </a:cubicBezTo>
                  <a:cubicBezTo>
                    <a:pt x="31" y="51"/>
                    <a:pt x="31" y="52"/>
                    <a:pt x="30" y="53"/>
                  </a:cubicBezTo>
                  <a:cubicBezTo>
                    <a:pt x="29" y="53"/>
                    <a:pt x="28" y="54"/>
                    <a:pt x="28" y="54"/>
                  </a:cubicBezTo>
                  <a:cubicBezTo>
                    <a:pt x="28" y="55"/>
                    <a:pt x="28" y="55"/>
                    <a:pt x="28" y="56"/>
                  </a:cubicBezTo>
                  <a:cubicBezTo>
                    <a:pt x="28" y="56"/>
                    <a:pt x="29" y="58"/>
                    <a:pt x="29" y="58"/>
                  </a:cubicBezTo>
                  <a:cubicBezTo>
                    <a:pt x="29" y="59"/>
                    <a:pt x="29" y="60"/>
                    <a:pt x="29" y="61"/>
                  </a:cubicBezTo>
                  <a:cubicBezTo>
                    <a:pt x="29" y="61"/>
                    <a:pt x="28" y="62"/>
                    <a:pt x="28" y="62"/>
                  </a:cubicBezTo>
                  <a:cubicBezTo>
                    <a:pt x="27" y="63"/>
                    <a:pt x="26" y="63"/>
                    <a:pt x="26" y="63"/>
                  </a:cubicBezTo>
                  <a:cubicBezTo>
                    <a:pt x="25" y="64"/>
                    <a:pt x="24" y="63"/>
                    <a:pt x="23" y="64"/>
                  </a:cubicBezTo>
                  <a:cubicBezTo>
                    <a:pt x="23" y="64"/>
                    <a:pt x="22" y="65"/>
                    <a:pt x="21" y="66"/>
                  </a:cubicBezTo>
                  <a:cubicBezTo>
                    <a:pt x="21" y="66"/>
                    <a:pt x="21" y="67"/>
                    <a:pt x="20" y="68"/>
                  </a:cubicBezTo>
                  <a:cubicBezTo>
                    <a:pt x="20" y="68"/>
                    <a:pt x="19" y="68"/>
                    <a:pt x="18" y="68"/>
                  </a:cubicBezTo>
                  <a:cubicBezTo>
                    <a:pt x="18" y="69"/>
                    <a:pt x="17" y="69"/>
                    <a:pt x="17" y="70"/>
                  </a:cubicBezTo>
                  <a:cubicBezTo>
                    <a:pt x="16" y="70"/>
                    <a:pt x="16" y="72"/>
                    <a:pt x="16" y="72"/>
                  </a:cubicBezTo>
                  <a:cubicBezTo>
                    <a:pt x="16" y="73"/>
                    <a:pt x="15" y="74"/>
                    <a:pt x="15" y="74"/>
                  </a:cubicBezTo>
                  <a:cubicBezTo>
                    <a:pt x="15" y="74"/>
                    <a:pt x="13" y="74"/>
                    <a:pt x="13" y="75"/>
                  </a:cubicBezTo>
                  <a:cubicBezTo>
                    <a:pt x="12" y="75"/>
                    <a:pt x="12" y="77"/>
                    <a:pt x="12" y="77"/>
                  </a:cubicBezTo>
                  <a:cubicBezTo>
                    <a:pt x="13" y="78"/>
                    <a:pt x="13" y="79"/>
                    <a:pt x="13" y="80"/>
                  </a:cubicBezTo>
                  <a:cubicBezTo>
                    <a:pt x="14" y="80"/>
                    <a:pt x="14" y="81"/>
                    <a:pt x="14" y="81"/>
                  </a:cubicBezTo>
                  <a:cubicBezTo>
                    <a:pt x="14" y="82"/>
                    <a:pt x="14" y="83"/>
                    <a:pt x="14" y="84"/>
                  </a:cubicBezTo>
                  <a:cubicBezTo>
                    <a:pt x="13" y="85"/>
                    <a:pt x="13" y="86"/>
                    <a:pt x="13" y="86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1" y="87"/>
                    <a:pt x="11" y="88"/>
                    <a:pt x="11" y="88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5"/>
            <p:cNvSpPr>
              <a:spLocks/>
            </p:cNvSpPr>
            <p:nvPr/>
          </p:nvSpPr>
          <p:spPr bwMode="auto">
            <a:xfrm>
              <a:off x="5929" y="3329"/>
              <a:ext cx="37" cy="37"/>
            </a:xfrm>
            <a:custGeom>
              <a:avLst/>
              <a:gdLst>
                <a:gd name="T0" fmla="*/ 5 w 12"/>
                <a:gd name="T1" fmla="*/ 10 h 12"/>
                <a:gd name="T2" fmla="*/ 5 w 12"/>
                <a:gd name="T3" fmla="*/ 8 h 12"/>
                <a:gd name="T4" fmla="*/ 5 w 12"/>
                <a:gd name="T5" fmla="*/ 6 h 12"/>
                <a:gd name="T6" fmla="*/ 7 w 12"/>
                <a:gd name="T7" fmla="*/ 5 h 12"/>
                <a:gd name="T8" fmla="*/ 9 w 12"/>
                <a:gd name="T9" fmla="*/ 5 h 12"/>
                <a:gd name="T10" fmla="*/ 11 w 12"/>
                <a:gd name="T11" fmla="*/ 5 h 12"/>
                <a:gd name="T12" fmla="*/ 12 w 12"/>
                <a:gd name="T13" fmla="*/ 3 h 12"/>
                <a:gd name="T14" fmla="*/ 11 w 12"/>
                <a:gd name="T15" fmla="*/ 1 h 12"/>
                <a:gd name="T16" fmla="*/ 8 w 12"/>
                <a:gd name="T17" fmla="*/ 0 h 12"/>
                <a:gd name="T18" fmla="*/ 5 w 12"/>
                <a:gd name="T19" fmla="*/ 0 h 12"/>
                <a:gd name="T20" fmla="*/ 2 w 12"/>
                <a:gd name="T21" fmla="*/ 1 h 12"/>
                <a:gd name="T22" fmla="*/ 2 w 12"/>
                <a:gd name="T23" fmla="*/ 3 h 12"/>
                <a:gd name="T24" fmla="*/ 1 w 12"/>
                <a:gd name="T25" fmla="*/ 5 h 12"/>
                <a:gd name="T26" fmla="*/ 1 w 12"/>
                <a:gd name="T27" fmla="*/ 7 h 12"/>
                <a:gd name="T28" fmla="*/ 2 w 12"/>
                <a:gd name="T29" fmla="*/ 9 h 12"/>
                <a:gd name="T30" fmla="*/ 3 w 12"/>
                <a:gd name="T31" fmla="*/ 11 h 12"/>
                <a:gd name="T32" fmla="*/ 5 w 12"/>
                <a:gd name="T33" fmla="*/ 11 h 12"/>
                <a:gd name="T34" fmla="*/ 5 w 12"/>
                <a:gd name="T35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12">
                  <a:moveTo>
                    <a:pt x="5" y="10"/>
                  </a:moveTo>
                  <a:cubicBezTo>
                    <a:pt x="5" y="10"/>
                    <a:pt x="5" y="9"/>
                    <a:pt x="5" y="8"/>
                  </a:cubicBezTo>
                  <a:cubicBezTo>
                    <a:pt x="5" y="8"/>
                    <a:pt x="5" y="7"/>
                    <a:pt x="5" y="6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5"/>
                    <a:pt x="11" y="5"/>
                  </a:cubicBezTo>
                  <a:cubicBezTo>
                    <a:pt x="11" y="4"/>
                    <a:pt x="12" y="4"/>
                    <a:pt x="12" y="3"/>
                  </a:cubicBezTo>
                  <a:cubicBezTo>
                    <a:pt x="12" y="3"/>
                    <a:pt x="12" y="2"/>
                    <a:pt x="11" y="1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7" y="0"/>
                    <a:pt x="5" y="0"/>
                    <a:pt x="5" y="0"/>
                  </a:cubicBezTo>
                  <a:cubicBezTo>
                    <a:pt x="4" y="0"/>
                    <a:pt x="3" y="1"/>
                    <a:pt x="2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1" y="4"/>
                    <a:pt x="1" y="5"/>
                  </a:cubicBezTo>
                  <a:cubicBezTo>
                    <a:pt x="0" y="5"/>
                    <a:pt x="0" y="7"/>
                    <a:pt x="1" y="7"/>
                  </a:cubicBezTo>
                  <a:cubicBezTo>
                    <a:pt x="1" y="8"/>
                    <a:pt x="2" y="8"/>
                    <a:pt x="2" y="9"/>
                  </a:cubicBezTo>
                  <a:cubicBezTo>
                    <a:pt x="2" y="9"/>
                    <a:pt x="3" y="10"/>
                    <a:pt x="3" y="11"/>
                  </a:cubicBezTo>
                  <a:cubicBezTo>
                    <a:pt x="3" y="11"/>
                    <a:pt x="4" y="12"/>
                    <a:pt x="5" y="11"/>
                  </a:cubicBezTo>
                  <a:cubicBezTo>
                    <a:pt x="5" y="11"/>
                    <a:pt x="5" y="10"/>
                    <a:pt x="5" y="1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6"/>
            <p:cNvSpPr>
              <a:spLocks/>
            </p:cNvSpPr>
            <p:nvPr/>
          </p:nvSpPr>
          <p:spPr bwMode="auto">
            <a:xfrm>
              <a:off x="5929" y="3329"/>
              <a:ext cx="37" cy="37"/>
            </a:xfrm>
            <a:custGeom>
              <a:avLst/>
              <a:gdLst>
                <a:gd name="T0" fmla="*/ 5 w 12"/>
                <a:gd name="T1" fmla="*/ 10 h 12"/>
                <a:gd name="T2" fmla="*/ 5 w 12"/>
                <a:gd name="T3" fmla="*/ 8 h 12"/>
                <a:gd name="T4" fmla="*/ 5 w 12"/>
                <a:gd name="T5" fmla="*/ 6 h 12"/>
                <a:gd name="T6" fmla="*/ 7 w 12"/>
                <a:gd name="T7" fmla="*/ 5 h 12"/>
                <a:gd name="T8" fmla="*/ 9 w 12"/>
                <a:gd name="T9" fmla="*/ 5 h 12"/>
                <a:gd name="T10" fmla="*/ 11 w 12"/>
                <a:gd name="T11" fmla="*/ 5 h 12"/>
                <a:gd name="T12" fmla="*/ 12 w 12"/>
                <a:gd name="T13" fmla="*/ 3 h 12"/>
                <a:gd name="T14" fmla="*/ 11 w 12"/>
                <a:gd name="T15" fmla="*/ 1 h 12"/>
                <a:gd name="T16" fmla="*/ 8 w 12"/>
                <a:gd name="T17" fmla="*/ 0 h 12"/>
                <a:gd name="T18" fmla="*/ 5 w 12"/>
                <a:gd name="T19" fmla="*/ 0 h 12"/>
                <a:gd name="T20" fmla="*/ 2 w 12"/>
                <a:gd name="T21" fmla="*/ 1 h 12"/>
                <a:gd name="T22" fmla="*/ 2 w 12"/>
                <a:gd name="T23" fmla="*/ 3 h 12"/>
                <a:gd name="T24" fmla="*/ 1 w 12"/>
                <a:gd name="T25" fmla="*/ 5 h 12"/>
                <a:gd name="T26" fmla="*/ 1 w 12"/>
                <a:gd name="T27" fmla="*/ 7 h 12"/>
                <a:gd name="T28" fmla="*/ 2 w 12"/>
                <a:gd name="T29" fmla="*/ 9 h 12"/>
                <a:gd name="T30" fmla="*/ 3 w 12"/>
                <a:gd name="T31" fmla="*/ 11 h 12"/>
                <a:gd name="T32" fmla="*/ 5 w 12"/>
                <a:gd name="T33" fmla="*/ 11 h 12"/>
                <a:gd name="T34" fmla="*/ 5 w 12"/>
                <a:gd name="T35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12">
                  <a:moveTo>
                    <a:pt x="5" y="10"/>
                  </a:moveTo>
                  <a:cubicBezTo>
                    <a:pt x="5" y="10"/>
                    <a:pt x="5" y="9"/>
                    <a:pt x="5" y="8"/>
                  </a:cubicBezTo>
                  <a:cubicBezTo>
                    <a:pt x="5" y="8"/>
                    <a:pt x="5" y="7"/>
                    <a:pt x="5" y="6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5"/>
                    <a:pt x="11" y="5"/>
                  </a:cubicBezTo>
                  <a:cubicBezTo>
                    <a:pt x="11" y="4"/>
                    <a:pt x="12" y="4"/>
                    <a:pt x="12" y="3"/>
                  </a:cubicBezTo>
                  <a:cubicBezTo>
                    <a:pt x="12" y="3"/>
                    <a:pt x="12" y="2"/>
                    <a:pt x="11" y="1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7" y="0"/>
                    <a:pt x="5" y="0"/>
                    <a:pt x="5" y="0"/>
                  </a:cubicBezTo>
                  <a:cubicBezTo>
                    <a:pt x="4" y="0"/>
                    <a:pt x="3" y="1"/>
                    <a:pt x="2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1" y="4"/>
                    <a:pt x="1" y="5"/>
                  </a:cubicBezTo>
                  <a:cubicBezTo>
                    <a:pt x="0" y="5"/>
                    <a:pt x="0" y="7"/>
                    <a:pt x="1" y="7"/>
                  </a:cubicBezTo>
                  <a:cubicBezTo>
                    <a:pt x="1" y="8"/>
                    <a:pt x="2" y="8"/>
                    <a:pt x="2" y="9"/>
                  </a:cubicBezTo>
                  <a:cubicBezTo>
                    <a:pt x="2" y="9"/>
                    <a:pt x="3" y="10"/>
                    <a:pt x="3" y="11"/>
                  </a:cubicBezTo>
                  <a:cubicBezTo>
                    <a:pt x="3" y="11"/>
                    <a:pt x="4" y="12"/>
                    <a:pt x="5" y="11"/>
                  </a:cubicBezTo>
                  <a:cubicBezTo>
                    <a:pt x="5" y="11"/>
                    <a:pt x="5" y="10"/>
                    <a:pt x="5" y="1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7"/>
            <p:cNvSpPr>
              <a:spLocks/>
            </p:cNvSpPr>
            <p:nvPr/>
          </p:nvSpPr>
          <p:spPr bwMode="auto">
            <a:xfrm>
              <a:off x="5944" y="3217"/>
              <a:ext cx="22" cy="19"/>
            </a:xfrm>
            <a:custGeom>
              <a:avLst/>
              <a:gdLst>
                <a:gd name="T0" fmla="*/ 5 w 7"/>
                <a:gd name="T1" fmla="*/ 5 h 6"/>
                <a:gd name="T2" fmla="*/ 2 w 7"/>
                <a:gd name="T3" fmla="*/ 5 h 6"/>
                <a:gd name="T4" fmla="*/ 1 w 7"/>
                <a:gd name="T5" fmla="*/ 3 h 6"/>
                <a:gd name="T6" fmla="*/ 0 w 7"/>
                <a:gd name="T7" fmla="*/ 3 h 6"/>
                <a:gd name="T8" fmla="*/ 0 w 7"/>
                <a:gd name="T9" fmla="*/ 1 h 6"/>
                <a:gd name="T10" fmla="*/ 1 w 7"/>
                <a:gd name="T11" fmla="*/ 0 h 6"/>
                <a:gd name="T12" fmla="*/ 3 w 7"/>
                <a:gd name="T13" fmla="*/ 0 h 6"/>
                <a:gd name="T14" fmla="*/ 4 w 7"/>
                <a:gd name="T15" fmla="*/ 1 h 6"/>
                <a:gd name="T16" fmla="*/ 6 w 7"/>
                <a:gd name="T17" fmla="*/ 2 h 6"/>
                <a:gd name="T18" fmla="*/ 7 w 7"/>
                <a:gd name="T19" fmla="*/ 3 h 6"/>
                <a:gd name="T20" fmla="*/ 6 w 7"/>
                <a:gd name="T21" fmla="*/ 4 h 6"/>
                <a:gd name="T22" fmla="*/ 5 w 7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6">
                  <a:moveTo>
                    <a:pt x="5" y="5"/>
                  </a:moveTo>
                  <a:cubicBezTo>
                    <a:pt x="4" y="6"/>
                    <a:pt x="3" y="5"/>
                    <a:pt x="2" y="5"/>
                  </a:cubicBezTo>
                  <a:cubicBezTo>
                    <a:pt x="2" y="5"/>
                    <a:pt x="1" y="4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5" y="1"/>
                    <a:pt x="6" y="1"/>
                    <a:pt x="6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3"/>
                    <a:pt x="6" y="4"/>
                    <a:pt x="6" y="4"/>
                  </a:cubicBezTo>
                  <a:cubicBezTo>
                    <a:pt x="5" y="4"/>
                    <a:pt x="5" y="5"/>
                    <a:pt x="5" y="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8"/>
            <p:cNvSpPr>
              <a:spLocks/>
            </p:cNvSpPr>
            <p:nvPr/>
          </p:nvSpPr>
          <p:spPr bwMode="auto">
            <a:xfrm>
              <a:off x="5944" y="3217"/>
              <a:ext cx="22" cy="19"/>
            </a:xfrm>
            <a:custGeom>
              <a:avLst/>
              <a:gdLst>
                <a:gd name="T0" fmla="*/ 5 w 7"/>
                <a:gd name="T1" fmla="*/ 5 h 6"/>
                <a:gd name="T2" fmla="*/ 2 w 7"/>
                <a:gd name="T3" fmla="*/ 5 h 6"/>
                <a:gd name="T4" fmla="*/ 1 w 7"/>
                <a:gd name="T5" fmla="*/ 3 h 6"/>
                <a:gd name="T6" fmla="*/ 0 w 7"/>
                <a:gd name="T7" fmla="*/ 3 h 6"/>
                <a:gd name="T8" fmla="*/ 0 w 7"/>
                <a:gd name="T9" fmla="*/ 1 h 6"/>
                <a:gd name="T10" fmla="*/ 1 w 7"/>
                <a:gd name="T11" fmla="*/ 0 h 6"/>
                <a:gd name="T12" fmla="*/ 3 w 7"/>
                <a:gd name="T13" fmla="*/ 0 h 6"/>
                <a:gd name="T14" fmla="*/ 4 w 7"/>
                <a:gd name="T15" fmla="*/ 1 h 6"/>
                <a:gd name="T16" fmla="*/ 6 w 7"/>
                <a:gd name="T17" fmla="*/ 2 h 6"/>
                <a:gd name="T18" fmla="*/ 7 w 7"/>
                <a:gd name="T19" fmla="*/ 3 h 6"/>
                <a:gd name="T20" fmla="*/ 6 w 7"/>
                <a:gd name="T21" fmla="*/ 4 h 6"/>
                <a:gd name="T22" fmla="*/ 5 w 7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6">
                  <a:moveTo>
                    <a:pt x="5" y="5"/>
                  </a:moveTo>
                  <a:cubicBezTo>
                    <a:pt x="4" y="6"/>
                    <a:pt x="3" y="5"/>
                    <a:pt x="2" y="5"/>
                  </a:cubicBezTo>
                  <a:cubicBezTo>
                    <a:pt x="2" y="5"/>
                    <a:pt x="1" y="4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5" y="1"/>
                    <a:pt x="6" y="1"/>
                    <a:pt x="6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3"/>
                    <a:pt x="6" y="4"/>
                    <a:pt x="6" y="4"/>
                  </a:cubicBezTo>
                  <a:cubicBezTo>
                    <a:pt x="5" y="4"/>
                    <a:pt x="5" y="5"/>
                    <a:pt x="5" y="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9"/>
            <p:cNvSpPr>
              <a:spLocks/>
            </p:cNvSpPr>
            <p:nvPr/>
          </p:nvSpPr>
          <p:spPr bwMode="auto">
            <a:xfrm>
              <a:off x="5745" y="3093"/>
              <a:ext cx="12" cy="19"/>
            </a:xfrm>
            <a:custGeom>
              <a:avLst/>
              <a:gdLst>
                <a:gd name="T0" fmla="*/ 2 w 4"/>
                <a:gd name="T1" fmla="*/ 6 h 6"/>
                <a:gd name="T2" fmla="*/ 1 w 4"/>
                <a:gd name="T3" fmla="*/ 6 h 6"/>
                <a:gd name="T4" fmla="*/ 0 w 4"/>
                <a:gd name="T5" fmla="*/ 4 h 6"/>
                <a:gd name="T6" fmla="*/ 1 w 4"/>
                <a:gd name="T7" fmla="*/ 2 h 6"/>
                <a:gd name="T8" fmla="*/ 2 w 4"/>
                <a:gd name="T9" fmla="*/ 0 h 6"/>
                <a:gd name="T10" fmla="*/ 2 w 4"/>
                <a:gd name="T11" fmla="*/ 0 h 6"/>
                <a:gd name="T12" fmla="*/ 3 w 4"/>
                <a:gd name="T13" fmla="*/ 2 h 6"/>
                <a:gd name="T14" fmla="*/ 3 w 4"/>
                <a:gd name="T15" fmla="*/ 3 h 6"/>
                <a:gd name="T16" fmla="*/ 3 w 4"/>
                <a:gd name="T17" fmla="*/ 5 h 6"/>
                <a:gd name="T18" fmla="*/ 3 w 4"/>
                <a:gd name="T19" fmla="*/ 6 h 6"/>
                <a:gd name="T20" fmla="*/ 2 w 4"/>
                <a:gd name="T2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1" y="2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2"/>
                    <a:pt x="4" y="3"/>
                    <a:pt x="3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6"/>
                    <a:pt x="3" y="6"/>
                    <a:pt x="2" y="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0"/>
            <p:cNvSpPr>
              <a:spLocks/>
            </p:cNvSpPr>
            <p:nvPr/>
          </p:nvSpPr>
          <p:spPr bwMode="auto">
            <a:xfrm>
              <a:off x="5745" y="3093"/>
              <a:ext cx="12" cy="19"/>
            </a:xfrm>
            <a:custGeom>
              <a:avLst/>
              <a:gdLst>
                <a:gd name="T0" fmla="*/ 2 w 4"/>
                <a:gd name="T1" fmla="*/ 6 h 6"/>
                <a:gd name="T2" fmla="*/ 1 w 4"/>
                <a:gd name="T3" fmla="*/ 6 h 6"/>
                <a:gd name="T4" fmla="*/ 0 w 4"/>
                <a:gd name="T5" fmla="*/ 4 h 6"/>
                <a:gd name="T6" fmla="*/ 1 w 4"/>
                <a:gd name="T7" fmla="*/ 2 h 6"/>
                <a:gd name="T8" fmla="*/ 2 w 4"/>
                <a:gd name="T9" fmla="*/ 0 h 6"/>
                <a:gd name="T10" fmla="*/ 2 w 4"/>
                <a:gd name="T11" fmla="*/ 0 h 6"/>
                <a:gd name="T12" fmla="*/ 3 w 4"/>
                <a:gd name="T13" fmla="*/ 2 h 6"/>
                <a:gd name="T14" fmla="*/ 3 w 4"/>
                <a:gd name="T15" fmla="*/ 3 h 6"/>
                <a:gd name="T16" fmla="*/ 3 w 4"/>
                <a:gd name="T17" fmla="*/ 5 h 6"/>
                <a:gd name="T18" fmla="*/ 3 w 4"/>
                <a:gd name="T19" fmla="*/ 6 h 6"/>
                <a:gd name="T20" fmla="*/ 2 w 4"/>
                <a:gd name="T2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1" y="2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2"/>
                    <a:pt x="4" y="3"/>
                    <a:pt x="3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6"/>
                    <a:pt x="3" y="6"/>
                    <a:pt x="2" y="6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1"/>
            <p:cNvSpPr>
              <a:spLocks/>
            </p:cNvSpPr>
            <p:nvPr/>
          </p:nvSpPr>
          <p:spPr bwMode="auto">
            <a:xfrm>
              <a:off x="5689" y="2947"/>
              <a:ext cx="16" cy="16"/>
            </a:xfrm>
            <a:custGeom>
              <a:avLst/>
              <a:gdLst>
                <a:gd name="T0" fmla="*/ 3 w 5"/>
                <a:gd name="T1" fmla="*/ 5 h 5"/>
                <a:gd name="T2" fmla="*/ 2 w 5"/>
                <a:gd name="T3" fmla="*/ 4 h 5"/>
                <a:gd name="T4" fmla="*/ 2 w 5"/>
                <a:gd name="T5" fmla="*/ 3 h 5"/>
                <a:gd name="T6" fmla="*/ 1 w 5"/>
                <a:gd name="T7" fmla="*/ 2 h 5"/>
                <a:gd name="T8" fmla="*/ 1 w 5"/>
                <a:gd name="T9" fmla="*/ 1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1 h 5"/>
                <a:gd name="T16" fmla="*/ 4 w 5"/>
                <a:gd name="T17" fmla="*/ 3 h 5"/>
                <a:gd name="T18" fmla="*/ 5 w 5"/>
                <a:gd name="T19" fmla="*/ 3 h 5"/>
                <a:gd name="T20" fmla="*/ 5 w 5"/>
                <a:gd name="T21" fmla="*/ 4 h 5"/>
                <a:gd name="T22" fmla="*/ 5 w 5"/>
                <a:gd name="T23" fmla="*/ 5 h 5"/>
                <a:gd name="T24" fmla="*/ 3 w 5"/>
                <a:gd name="T2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3" y="5"/>
                    <a:pt x="2" y="4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2"/>
            <p:cNvSpPr>
              <a:spLocks/>
            </p:cNvSpPr>
            <p:nvPr/>
          </p:nvSpPr>
          <p:spPr bwMode="auto">
            <a:xfrm>
              <a:off x="5689" y="2947"/>
              <a:ext cx="16" cy="16"/>
            </a:xfrm>
            <a:custGeom>
              <a:avLst/>
              <a:gdLst>
                <a:gd name="T0" fmla="*/ 3 w 5"/>
                <a:gd name="T1" fmla="*/ 5 h 5"/>
                <a:gd name="T2" fmla="*/ 2 w 5"/>
                <a:gd name="T3" fmla="*/ 4 h 5"/>
                <a:gd name="T4" fmla="*/ 2 w 5"/>
                <a:gd name="T5" fmla="*/ 3 h 5"/>
                <a:gd name="T6" fmla="*/ 1 w 5"/>
                <a:gd name="T7" fmla="*/ 2 h 5"/>
                <a:gd name="T8" fmla="*/ 1 w 5"/>
                <a:gd name="T9" fmla="*/ 1 h 5"/>
                <a:gd name="T10" fmla="*/ 2 w 5"/>
                <a:gd name="T11" fmla="*/ 0 h 5"/>
                <a:gd name="T12" fmla="*/ 2 w 5"/>
                <a:gd name="T13" fmla="*/ 0 h 5"/>
                <a:gd name="T14" fmla="*/ 4 w 5"/>
                <a:gd name="T15" fmla="*/ 1 h 5"/>
                <a:gd name="T16" fmla="*/ 4 w 5"/>
                <a:gd name="T17" fmla="*/ 3 h 5"/>
                <a:gd name="T18" fmla="*/ 5 w 5"/>
                <a:gd name="T19" fmla="*/ 3 h 5"/>
                <a:gd name="T20" fmla="*/ 5 w 5"/>
                <a:gd name="T21" fmla="*/ 4 h 5"/>
                <a:gd name="T22" fmla="*/ 5 w 5"/>
                <a:gd name="T23" fmla="*/ 5 h 5"/>
                <a:gd name="T24" fmla="*/ 3 w 5"/>
                <a:gd name="T2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3" y="5"/>
                    <a:pt x="2" y="4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33"/>
            <p:cNvSpPr>
              <a:spLocks/>
            </p:cNvSpPr>
            <p:nvPr/>
          </p:nvSpPr>
          <p:spPr bwMode="auto">
            <a:xfrm>
              <a:off x="5717" y="2947"/>
              <a:ext cx="22" cy="25"/>
            </a:xfrm>
            <a:custGeom>
              <a:avLst/>
              <a:gdLst>
                <a:gd name="T0" fmla="*/ 5 w 7"/>
                <a:gd name="T1" fmla="*/ 8 h 8"/>
                <a:gd name="T2" fmla="*/ 3 w 7"/>
                <a:gd name="T3" fmla="*/ 6 h 8"/>
                <a:gd name="T4" fmla="*/ 2 w 7"/>
                <a:gd name="T5" fmla="*/ 5 h 8"/>
                <a:gd name="T6" fmla="*/ 2 w 7"/>
                <a:gd name="T7" fmla="*/ 3 h 8"/>
                <a:gd name="T8" fmla="*/ 0 w 7"/>
                <a:gd name="T9" fmla="*/ 2 h 8"/>
                <a:gd name="T10" fmla="*/ 0 w 7"/>
                <a:gd name="T11" fmla="*/ 1 h 8"/>
                <a:gd name="T12" fmla="*/ 1 w 7"/>
                <a:gd name="T13" fmla="*/ 0 h 8"/>
                <a:gd name="T14" fmla="*/ 3 w 7"/>
                <a:gd name="T15" fmla="*/ 0 h 8"/>
                <a:gd name="T16" fmla="*/ 4 w 7"/>
                <a:gd name="T17" fmla="*/ 2 h 8"/>
                <a:gd name="T18" fmla="*/ 5 w 7"/>
                <a:gd name="T19" fmla="*/ 5 h 8"/>
                <a:gd name="T20" fmla="*/ 6 w 7"/>
                <a:gd name="T21" fmla="*/ 5 h 8"/>
                <a:gd name="T22" fmla="*/ 6 w 7"/>
                <a:gd name="T23" fmla="*/ 7 h 8"/>
                <a:gd name="T24" fmla="*/ 6 w 7"/>
                <a:gd name="T25" fmla="*/ 8 h 8"/>
                <a:gd name="T26" fmla="*/ 5 w 7"/>
                <a:gd name="T2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8">
                  <a:moveTo>
                    <a:pt x="5" y="8"/>
                  </a:moveTo>
                  <a:cubicBezTo>
                    <a:pt x="4" y="8"/>
                    <a:pt x="4" y="7"/>
                    <a:pt x="3" y="6"/>
                  </a:cubicBezTo>
                  <a:cubicBezTo>
                    <a:pt x="3" y="6"/>
                    <a:pt x="2" y="5"/>
                    <a:pt x="2" y="5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2" y="3"/>
                    <a:pt x="0" y="3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2"/>
                    <a:pt x="4" y="2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7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8"/>
                    <a:pt x="5" y="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4"/>
            <p:cNvSpPr>
              <a:spLocks/>
            </p:cNvSpPr>
            <p:nvPr/>
          </p:nvSpPr>
          <p:spPr bwMode="auto">
            <a:xfrm>
              <a:off x="5717" y="2947"/>
              <a:ext cx="22" cy="25"/>
            </a:xfrm>
            <a:custGeom>
              <a:avLst/>
              <a:gdLst>
                <a:gd name="T0" fmla="*/ 5 w 7"/>
                <a:gd name="T1" fmla="*/ 8 h 8"/>
                <a:gd name="T2" fmla="*/ 3 w 7"/>
                <a:gd name="T3" fmla="*/ 6 h 8"/>
                <a:gd name="T4" fmla="*/ 2 w 7"/>
                <a:gd name="T5" fmla="*/ 5 h 8"/>
                <a:gd name="T6" fmla="*/ 2 w 7"/>
                <a:gd name="T7" fmla="*/ 3 h 8"/>
                <a:gd name="T8" fmla="*/ 0 w 7"/>
                <a:gd name="T9" fmla="*/ 2 h 8"/>
                <a:gd name="T10" fmla="*/ 0 w 7"/>
                <a:gd name="T11" fmla="*/ 1 h 8"/>
                <a:gd name="T12" fmla="*/ 1 w 7"/>
                <a:gd name="T13" fmla="*/ 0 h 8"/>
                <a:gd name="T14" fmla="*/ 3 w 7"/>
                <a:gd name="T15" fmla="*/ 0 h 8"/>
                <a:gd name="T16" fmla="*/ 4 w 7"/>
                <a:gd name="T17" fmla="*/ 2 h 8"/>
                <a:gd name="T18" fmla="*/ 5 w 7"/>
                <a:gd name="T19" fmla="*/ 5 h 8"/>
                <a:gd name="T20" fmla="*/ 6 w 7"/>
                <a:gd name="T21" fmla="*/ 5 h 8"/>
                <a:gd name="T22" fmla="*/ 6 w 7"/>
                <a:gd name="T23" fmla="*/ 7 h 8"/>
                <a:gd name="T24" fmla="*/ 6 w 7"/>
                <a:gd name="T25" fmla="*/ 8 h 8"/>
                <a:gd name="T26" fmla="*/ 5 w 7"/>
                <a:gd name="T2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8">
                  <a:moveTo>
                    <a:pt x="5" y="8"/>
                  </a:moveTo>
                  <a:cubicBezTo>
                    <a:pt x="4" y="8"/>
                    <a:pt x="4" y="7"/>
                    <a:pt x="3" y="6"/>
                  </a:cubicBezTo>
                  <a:cubicBezTo>
                    <a:pt x="3" y="6"/>
                    <a:pt x="2" y="5"/>
                    <a:pt x="2" y="5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2" y="3"/>
                    <a:pt x="0" y="3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2"/>
                    <a:pt x="4" y="2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7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8"/>
                    <a:pt x="5" y="8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5"/>
            <p:cNvSpPr>
              <a:spLocks/>
            </p:cNvSpPr>
            <p:nvPr/>
          </p:nvSpPr>
          <p:spPr bwMode="auto">
            <a:xfrm>
              <a:off x="5708" y="2953"/>
              <a:ext cx="18" cy="28"/>
            </a:xfrm>
            <a:custGeom>
              <a:avLst/>
              <a:gdLst>
                <a:gd name="T0" fmla="*/ 3 w 6"/>
                <a:gd name="T1" fmla="*/ 4 h 9"/>
                <a:gd name="T2" fmla="*/ 2 w 6"/>
                <a:gd name="T3" fmla="*/ 2 h 9"/>
                <a:gd name="T4" fmla="*/ 1 w 6"/>
                <a:gd name="T5" fmla="*/ 1 h 9"/>
                <a:gd name="T6" fmla="*/ 1 w 6"/>
                <a:gd name="T7" fmla="*/ 0 h 9"/>
                <a:gd name="T8" fmla="*/ 0 w 6"/>
                <a:gd name="T9" fmla="*/ 2 h 9"/>
                <a:gd name="T10" fmla="*/ 1 w 6"/>
                <a:gd name="T11" fmla="*/ 3 h 9"/>
                <a:gd name="T12" fmla="*/ 2 w 6"/>
                <a:gd name="T13" fmla="*/ 5 h 9"/>
                <a:gd name="T14" fmla="*/ 2 w 6"/>
                <a:gd name="T15" fmla="*/ 7 h 9"/>
                <a:gd name="T16" fmla="*/ 3 w 6"/>
                <a:gd name="T17" fmla="*/ 8 h 9"/>
                <a:gd name="T18" fmla="*/ 6 w 6"/>
                <a:gd name="T19" fmla="*/ 8 h 9"/>
                <a:gd name="T20" fmla="*/ 6 w 6"/>
                <a:gd name="T21" fmla="*/ 7 h 9"/>
                <a:gd name="T22" fmla="*/ 3 w 6"/>
                <a:gd name="T23" fmla="*/ 6 h 9"/>
                <a:gd name="T24" fmla="*/ 3 w 6"/>
                <a:gd name="T25" fmla="*/ 5 h 9"/>
                <a:gd name="T26" fmla="*/ 3 w 6"/>
                <a:gd name="T27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9">
                  <a:moveTo>
                    <a:pt x="3" y="4"/>
                  </a:moveTo>
                  <a:cubicBezTo>
                    <a:pt x="3" y="3"/>
                    <a:pt x="2" y="3"/>
                    <a:pt x="2" y="2"/>
                  </a:cubicBezTo>
                  <a:cubicBezTo>
                    <a:pt x="2" y="2"/>
                    <a:pt x="2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4"/>
                    <a:pt x="2" y="5"/>
                  </a:cubicBezTo>
                  <a:cubicBezTo>
                    <a:pt x="2" y="5"/>
                    <a:pt x="2" y="7"/>
                    <a:pt x="2" y="7"/>
                  </a:cubicBezTo>
                  <a:cubicBezTo>
                    <a:pt x="2" y="7"/>
                    <a:pt x="3" y="8"/>
                    <a:pt x="3" y="8"/>
                  </a:cubicBezTo>
                  <a:cubicBezTo>
                    <a:pt x="4" y="8"/>
                    <a:pt x="6" y="9"/>
                    <a:pt x="6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5" y="7"/>
                    <a:pt x="4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6"/>
            <p:cNvSpPr>
              <a:spLocks/>
            </p:cNvSpPr>
            <p:nvPr/>
          </p:nvSpPr>
          <p:spPr bwMode="auto">
            <a:xfrm>
              <a:off x="5708" y="2953"/>
              <a:ext cx="18" cy="28"/>
            </a:xfrm>
            <a:custGeom>
              <a:avLst/>
              <a:gdLst>
                <a:gd name="T0" fmla="*/ 3 w 6"/>
                <a:gd name="T1" fmla="*/ 4 h 9"/>
                <a:gd name="T2" fmla="*/ 2 w 6"/>
                <a:gd name="T3" fmla="*/ 2 h 9"/>
                <a:gd name="T4" fmla="*/ 1 w 6"/>
                <a:gd name="T5" fmla="*/ 1 h 9"/>
                <a:gd name="T6" fmla="*/ 1 w 6"/>
                <a:gd name="T7" fmla="*/ 0 h 9"/>
                <a:gd name="T8" fmla="*/ 0 w 6"/>
                <a:gd name="T9" fmla="*/ 2 h 9"/>
                <a:gd name="T10" fmla="*/ 1 w 6"/>
                <a:gd name="T11" fmla="*/ 3 h 9"/>
                <a:gd name="T12" fmla="*/ 2 w 6"/>
                <a:gd name="T13" fmla="*/ 5 h 9"/>
                <a:gd name="T14" fmla="*/ 2 w 6"/>
                <a:gd name="T15" fmla="*/ 7 h 9"/>
                <a:gd name="T16" fmla="*/ 3 w 6"/>
                <a:gd name="T17" fmla="*/ 8 h 9"/>
                <a:gd name="T18" fmla="*/ 6 w 6"/>
                <a:gd name="T19" fmla="*/ 8 h 9"/>
                <a:gd name="T20" fmla="*/ 6 w 6"/>
                <a:gd name="T21" fmla="*/ 7 h 9"/>
                <a:gd name="T22" fmla="*/ 3 w 6"/>
                <a:gd name="T23" fmla="*/ 6 h 9"/>
                <a:gd name="T24" fmla="*/ 3 w 6"/>
                <a:gd name="T25" fmla="*/ 5 h 9"/>
                <a:gd name="T26" fmla="*/ 3 w 6"/>
                <a:gd name="T27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9">
                  <a:moveTo>
                    <a:pt x="3" y="4"/>
                  </a:moveTo>
                  <a:cubicBezTo>
                    <a:pt x="3" y="3"/>
                    <a:pt x="2" y="3"/>
                    <a:pt x="2" y="2"/>
                  </a:cubicBezTo>
                  <a:cubicBezTo>
                    <a:pt x="2" y="2"/>
                    <a:pt x="2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4"/>
                    <a:pt x="2" y="5"/>
                  </a:cubicBezTo>
                  <a:cubicBezTo>
                    <a:pt x="2" y="5"/>
                    <a:pt x="2" y="7"/>
                    <a:pt x="2" y="7"/>
                  </a:cubicBezTo>
                  <a:cubicBezTo>
                    <a:pt x="2" y="7"/>
                    <a:pt x="3" y="8"/>
                    <a:pt x="3" y="8"/>
                  </a:cubicBezTo>
                  <a:cubicBezTo>
                    <a:pt x="4" y="8"/>
                    <a:pt x="6" y="9"/>
                    <a:pt x="6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5" y="7"/>
                    <a:pt x="4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7"/>
            <p:cNvSpPr>
              <a:spLocks/>
            </p:cNvSpPr>
            <p:nvPr/>
          </p:nvSpPr>
          <p:spPr bwMode="auto">
            <a:xfrm>
              <a:off x="5742" y="2966"/>
              <a:ext cx="9" cy="12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1 h 4"/>
                <a:gd name="T4" fmla="*/ 1 w 3"/>
                <a:gd name="T5" fmla="*/ 2 h 4"/>
                <a:gd name="T6" fmla="*/ 2 w 3"/>
                <a:gd name="T7" fmla="*/ 4 h 4"/>
                <a:gd name="T8" fmla="*/ 3 w 3"/>
                <a:gd name="T9" fmla="*/ 4 h 4"/>
                <a:gd name="T10" fmla="*/ 3 w 3"/>
                <a:gd name="T11" fmla="*/ 2 h 4"/>
                <a:gd name="T12" fmla="*/ 2 w 3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8"/>
            <p:cNvSpPr>
              <a:spLocks/>
            </p:cNvSpPr>
            <p:nvPr/>
          </p:nvSpPr>
          <p:spPr bwMode="auto">
            <a:xfrm>
              <a:off x="5742" y="2966"/>
              <a:ext cx="9" cy="12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1 h 4"/>
                <a:gd name="T4" fmla="*/ 1 w 3"/>
                <a:gd name="T5" fmla="*/ 2 h 4"/>
                <a:gd name="T6" fmla="*/ 2 w 3"/>
                <a:gd name="T7" fmla="*/ 4 h 4"/>
                <a:gd name="T8" fmla="*/ 3 w 3"/>
                <a:gd name="T9" fmla="*/ 4 h 4"/>
                <a:gd name="T10" fmla="*/ 3 w 3"/>
                <a:gd name="T11" fmla="*/ 2 h 4"/>
                <a:gd name="T12" fmla="*/ 2 w 3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39"/>
            <p:cNvSpPr>
              <a:spLocks/>
            </p:cNvSpPr>
            <p:nvPr/>
          </p:nvSpPr>
          <p:spPr bwMode="auto">
            <a:xfrm>
              <a:off x="5789" y="2953"/>
              <a:ext cx="9" cy="10"/>
            </a:xfrm>
            <a:custGeom>
              <a:avLst/>
              <a:gdLst>
                <a:gd name="T0" fmla="*/ 3 w 3"/>
                <a:gd name="T1" fmla="*/ 2 h 3"/>
                <a:gd name="T2" fmla="*/ 2 w 3"/>
                <a:gd name="T3" fmla="*/ 3 h 3"/>
                <a:gd name="T4" fmla="*/ 1 w 3"/>
                <a:gd name="T5" fmla="*/ 3 h 3"/>
                <a:gd name="T6" fmla="*/ 0 w 3"/>
                <a:gd name="T7" fmla="*/ 1 h 3"/>
                <a:gd name="T8" fmla="*/ 1 w 3"/>
                <a:gd name="T9" fmla="*/ 0 h 3"/>
                <a:gd name="T10" fmla="*/ 2 w 3"/>
                <a:gd name="T11" fmla="*/ 0 h 3"/>
                <a:gd name="T12" fmla="*/ 3 w 3"/>
                <a:gd name="T13" fmla="*/ 1 h 3"/>
                <a:gd name="T14" fmla="*/ 3 w 3"/>
                <a:gd name="T1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3" y="2"/>
                    <a:pt x="2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0"/>
            <p:cNvSpPr>
              <a:spLocks/>
            </p:cNvSpPr>
            <p:nvPr/>
          </p:nvSpPr>
          <p:spPr bwMode="auto">
            <a:xfrm>
              <a:off x="5789" y="2953"/>
              <a:ext cx="9" cy="10"/>
            </a:xfrm>
            <a:custGeom>
              <a:avLst/>
              <a:gdLst>
                <a:gd name="T0" fmla="*/ 3 w 3"/>
                <a:gd name="T1" fmla="*/ 2 h 3"/>
                <a:gd name="T2" fmla="*/ 2 w 3"/>
                <a:gd name="T3" fmla="*/ 3 h 3"/>
                <a:gd name="T4" fmla="*/ 1 w 3"/>
                <a:gd name="T5" fmla="*/ 3 h 3"/>
                <a:gd name="T6" fmla="*/ 0 w 3"/>
                <a:gd name="T7" fmla="*/ 1 h 3"/>
                <a:gd name="T8" fmla="*/ 1 w 3"/>
                <a:gd name="T9" fmla="*/ 0 h 3"/>
                <a:gd name="T10" fmla="*/ 2 w 3"/>
                <a:gd name="T11" fmla="*/ 0 h 3"/>
                <a:gd name="T12" fmla="*/ 3 w 3"/>
                <a:gd name="T13" fmla="*/ 1 h 3"/>
                <a:gd name="T14" fmla="*/ 3 w 3"/>
                <a:gd name="T1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3" y="2"/>
                    <a:pt x="2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41"/>
            <p:cNvSpPr>
              <a:spLocks/>
            </p:cNvSpPr>
            <p:nvPr/>
          </p:nvSpPr>
          <p:spPr bwMode="auto">
            <a:xfrm>
              <a:off x="5782" y="3053"/>
              <a:ext cx="13" cy="15"/>
            </a:xfrm>
            <a:custGeom>
              <a:avLst/>
              <a:gdLst>
                <a:gd name="T0" fmla="*/ 2 w 4"/>
                <a:gd name="T1" fmla="*/ 5 h 5"/>
                <a:gd name="T2" fmla="*/ 3 w 4"/>
                <a:gd name="T3" fmla="*/ 3 h 5"/>
                <a:gd name="T4" fmla="*/ 3 w 4"/>
                <a:gd name="T5" fmla="*/ 1 h 5"/>
                <a:gd name="T6" fmla="*/ 1 w 4"/>
                <a:gd name="T7" fmla="*/ 0 h 5"/>
                <a:gd name="T8" fmla="*/ 1 w 4"/>
                <a:gd name="T9" fmla="*/ 2 h 5"/>
                <a:gd name="T10" fmla="*/ 0 w 4"/>
                <a:gd name="T11" fmla="*/ 2 h 5"/>
                <a:gd name="T12" fmla="*/ 0 w 4"/>
                <a:gd name="T13" fmla="*/ 3 h 5"/>
                <a:gd name="T14" fmla="*/ 1 w 4"/>
                <a:gd name="T15" fmla="*/ 5 h 5"/>
                <a:gd name="T16" fmla="*/ 2 w 4"/>
                <a:gd name="T1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3" y="4"/>
                    <a:pt x="3" y="3"/>
                    <a:pt x="3" y="3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2"/>
            <p:cNvSpPr>
              <a:spLocks/>
            </p:cNvSpPr>
            <p:nvPr/>
          </p:nvSpPr>
          <p:spPr bwMode="auto">
            <a:xfrm>
              <a:off x="5782" y="3053"/>
              <a:ext cx="13" cy="15"/>
            </a:xfrm>
            <a:custGeom>
              <a:avLst/>
              <a:gdLst>
                <a:gd name="T0" fmla="*/ 2 w 4"/>
                <a:gd name="T1" fmla="*/ 5 h 5"/>
                <a:gd name="T2" fmla="*/ 3 w 4"/>
                <a:gd name="T3" fmla="*/ 3 h 5"/>
                <a:gd name="T4" fmla="*/ 3 w 4"/>
                <a:gd name="T5" fmla="*/ 1 h 5"/>
                <a:gd name="T6" fmla="*/ 1 w 4"/>
                <a:gd name="T7" fmla="*/ 0 h 5"/>
                <a:gd name="T8" fmla="*/ 1 w 4"/>
                <a:gd name="T9" fmla="*/ 2 h 5"/>
                <a:gd name="T10" fmla="*/ 0 w 4"/>
                <a:gd name="T11" fmla="*/ 2 h 5"/>
                <a:gd name="T12" fmla="*/ 0 w 4"/>
                <a:gd name="T13" fmla="*/ 3 h 5"/>
                <a:gd name="T14" fmla="*/ 1 w 4"/>
                <a:gd name="T15" fmla="*/ 5 h 5"/>
                <a:gd name="T16" fmla="*/ 2 w 4"/>
                <a:gd name="T1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3" y="4"/>
                    <a:pt x="3" y="3"/>
                    <a:pt x="3" y="3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43"/>
            <p:cNvSpPr>
              <a:spLocks/>
            </p:cNvSpPr>
            <p:nvPr/>
          </p:nvSpPr>
          <p:spPr bwMode="auto">
            <a:xfrm>
              <a:off x="5807" y="3062"/>
              <a:ext cx="13" cy="19"/>
            </a:xfrm>
            <a:custGeom>
              <a:avLst/>
              <a:gdLst>
                <a:gd name="T0" fmla="*/ 1 w 4"/>
                <a:gd name="T1" fmla="*/ 3 h 6"/>
                <a:gd name="T2" fmla="*/ 2 w 4"/>
                <a:gd name="T3" fmla="*/ 2 h 6"/>
                <a:gd name="T4" fmla="*/ 2 w 4"/>
                <a:gd name="T5" fmla="*/ 1 h 6"/>
                <a:gd name="T6" fmla="*/ 3 w 4"/>
                <a:gd name="T7" fmla="*/ 1 h 6"/>
                <a:gd name="T8" fmla="*/ 4 w 4"/>
                <a:gd name="T9" fmla="*/ 3 h 6"/>
                <a:gd name="T10" fmla="*/ 3 w 4"/>
                <a:gd name="T11" fmla="*/ 4 h 6"/>
                <a:gd name="T12" fmla="*/ 2 w 4"/>
                <a:gd name="T13" fmla="*/ 5 h 6"/>
                <a:gd name="T14" fmla="*/ 1 w 4"/>
                <a:gd name="T15" fmla="*/ 5 h 6"/>
                <a:gd name="T16" fmla="*/ 0 w 4"/>
                <a:gd name="T17" fmla="*/ 4 h 6"/>
                <a:gd name="T18" fmla="*/ 1 w 4"/>
                <a:gd name="T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6">
                  <a:moveTo>
                    <a:pt x="1" y="3"/>
                  </a:moveTo>
                  <a:cubicBezTo>
                    <a:pt x="1" y="3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3" y="4"/>
                    <a:pt x="3" y="5"/>
                    <a:pt x="2" y="5"/>
                  </a:cubicBezTo>
                  <a:cubicBezTo>
                    <a:pt x="2" y="6"/>
                    <a:pt x="1" y="6"/>
                    <a:pt x="1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44"/>
            <p:cNvSpPr>
              <a:spLocks/>
            </p:cNvSpPr>
            <p:nvPr/>
          </p:nvSpPr>
          <p:spPr bwMode="auto">
            <a:xfrm>
              <a:off x="5807" y="3062"/>
              <a:ext cx="13" cy="19"/>
            </a:xfrm>
            <a:custGeom>
              <a:avLst/>
              <a:gdLst>
                <a:gd name="T0" fmla="*/ 1 w 4"/>
                <a:gd name="T1" fmla="*/ 3 h 6"/>
                <a:gd name="T2" fmla="*/ 2 w 4"/>
                <a:gd name="T3" fmla="*/ 2 h 6"/>
                <a:gd name="T4" fmla="*/ 2 w 4"/>
                <a:gd name="T5" fmla="*/ 1 h 6"/>
                <a:gd name="T6" fmla="*/ 3 w 4"/>
                <a:gd name="T7" fmla="*/ 1 h 6"/>
                <a:gd name="T8" fmla="*/ 4 w 4"/>
                <a:gd name="T9" fmla="*/ 3 h 6"/>
                <a:gd name="T10" fmla="*/ 3 w 4"/>
                <a:gd name="T11" fmla="*/ 4 h 6"/>
                <a:gd name="T12" fmla="*/ 2 w 4"/>
                <a:gd name="T13" fmla="*/ 5 h 6"/>
                <a:gd name="T14" fmla="*/ 1 w 4"/>
                <a:gd name="T15" fmla="*/ 5 h 6"/>
                <a:gd name="T16" fmla="*/ 0 w 4"/>
                <a:gd name="T17" fmla="*/ 4 h 6"/>
                <a:gd name="T18" fmla="*/ 1 w 4"/>
                <a:gd name="T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6">
                  <a:moveTo>
                    <a:pt x="1" y="3"/>
                  </a:moveTo>
                  <a:cubicBezTo>
                    <a:pt x="1" y="3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3" y="4"/>
                    <a:pt x="3" y="5"/>
                    <a:pt x="2" y="5"/>
                  </a:cubicBezTo>
                  <a:cubicBezTo>
                    <a:pt x="2" y="6"/>
                    <a:pt x="1" y="6"/>
                    <a:pt x="1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45"/>
            <p:cNvSpPr>
              <a:spLocks/>
            </p:cNvSpPr>
            <p:nvPr/>
          </p:nvSpPr>
          <p:spPr bwMode="auto">
            <a:xfrm>
              <a:off x="5817" y="3025"/>
              <a:ext cx="21" cy="28"/>
            </a:xfrm>
            <a:custGeom>
              <a:avLst/>
              <a:gdLst>
                <a:gd name="T0" fmla="*/ 6 w 7"/>
                <a:gd name="T1" fmla="*/ 7 h 9"/>
                <a:gd name="T2" fmla="*/ 6 w 7"/>
                <a:gd name="T3" fmla="*/ 4 h 9"/>
                <a:gd name="T4" fmla="*/ 7 w 7"/>
                <a:gd name="T5" fmla="*/ 3 h 9"/>
                <a:gd name="T6" fmla="*/ 7 w 7"/>
                <a:gd name="T7" fmla="*/ 2 h 9"/>
                <a:gd name="T8" fmla="*/ 6 w 7"/>
                <a:gd name="T9" fmla="*/ 0 h 9"/>
                <a:gd name="T10" fmla="*/ 5 w 7"/>
                <a:gd name="T11" fmla="*/ 1 h 9"/>
                <a:gd name="T12" fmla="*/ 3 w 7"/>
                <a:gd name="T13" fmla="*/ 2 h 9"/>
                <a:gd name="T14" fmla="*/ 2 w 7"/>
                <a:gd name="T15" fmla="*/ 4 h 9"/>
                <a:gd name="T16" fmla="*/ 1 w 7"/>
                <a:gd name="T17" fmla="*/ 5 h 9"/>
                <a:gd name="T18" fmla="*/ 0 w 7"/>
                <a:gd name="T19" fmla="*/ 7 h 9"/>
                <a:gd name="T20" fmla="*/ 2 w 7"/>
                <a:gd name="T21" fmla="*/ 9 h 9"/>
                <a:gd name="T22" fmla="*/ 3 w 7"/>
                <a:gd name="T23" fmla="*/ 9 h 9"/>
                <a:gd name="T24" fmla="*/ 4 w 7"/>
                <a:gd name="T25" fmla="*/ 8 h 9"/>
                <a:gd name="T26" fmla="*/ 6 w 7"/>
                <a:gd name="T2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9">
                  <a:moveTo>
                    <a:pt x="6" y="7"/>
                  </a:moveTo>
                  <a:cubicBezTo>
                    <a:pt x="6" y="6"/>
                    <a:pt x="6" y="5"/>
                    <a:pt x="6" y="4"/>
                  </a:cubicBezTo>
                  <a:cubicBezTo>
                    <a:pt x="6" y="4"/>
                    <a:pt x="7" y="4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6" y="0"/>
                    <a:pt x="5" y="1"/>
                    <a:pt x="5" y="1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1" y="8"/>
                    <a:pt x="1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7"/>
                    <a:pt x="5" y="7"/>
                    <a:pt x="6" y="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46"/>
            <p:cNvSpPr>
              <a:spLocks/>
            </p:cNvSpPr>
            <p:nvPr/>
          </p:nvSpPr>
          <p:spPr bwMode="auto">
            <a:xfrm>
              <a:off x="5817" y="3025"/>
              <a:ext cx="21" cy="28"/>
            </a:xfrm>
            <a:custGeom>
              <a:avLst/>
              <a:gdLst>
                <a:gd name="T0" fmla="*/ 6 w 7"/>
                <a:gd name="T1" fmla="*/ 7 h 9"/>
                <a:gd name="T2" fmla="*/ 6 w 7"/>
                <a:gd name="T3" fmla="*/ 4 h 9"/>
                <a:gd name="T4" fmla="*/ 7 w 7"/>
                <a:gd name="T5" fmla="*/ 3 h 9"/>
                <a:gd name="T6" fmla="*/ 7 w 7"/>
                <a:gd name="T7" fmla="*/ 2 h 9"/>
                <a:gd name="T8" fmla="*/ 6 w 7"/>
                <a:gd name="T9" fmla="*/ 0 h 9"/>
                <a:gd name="T10" fmla="*/ 5 w 7"/>
                <a:gd name="T11" fmla="*/ 1 h 9"/>
                <a:gd name="T12" fmla="*/ 3 w 7"/>
                <a:gd name="T13" fmla="*/ 2 h 9"/>
                <a:gd name="T14" fmla="*/ 2 w 7"/>
                <a:gd name="T15" fmla="*/ 4 h 9"/>
                <a:gd name="T16" fmla="*/ 1 w 7"/>
                <a:gd name="T17" fmla="*/ 5 h 9"/>
                <a:gd name="T18" fmla="*/ 0 w 7"/>
                <a:gd name="T19" fmla="*/ 7 h 9"/>
                <a:gd name="T20" fmla="*/ 2 w 7"/>
                <a:gd name="T21" fmla="*/ 9 h 9"/>
                <a:gd name="T22" fmla="*/ 3 w 7"/>
                <a:gd name="T23" fmla="*/ 9 h 9"/>
                <a:gd name="T24" fmla="*/ 4 w 7"/>
                <a:gd name="T25" fmla="*/ 8 h 9"/>
                <a:gd name="T26" fmla="*/ 6 w 7"/>
                <a:gd name="T2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9">
                  <a:moveTo>
                    <a:pt x="6" y="7"/>
                  </a:moveTo>
                  <a:cubicBezTo>
                    <a:pt x="6" y="6"/>
                    <a:pt x="6" y="5"/>
                    <a:pt x="6" y="4"/>
                  </a:cubicBezTo>
                  <a:cubicBezTo>
                    <a:pt x="6" y="4"/>
                    <a:pt x="7" y="4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6" y="0"/>
                    <a:pt x="5" y="1"/>
                    <a:pt x="5" y="1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1" y="8"/>
                    <a:pt x="1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7"/>
                    <a:pt x="5" y="7"/>
                    <a:pt x="6" y="7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47"/>
            <p:cNvSpPr>
              <a:spLocks/>
            </p:cNvSpPr>
            <p:nvPr/>
          </p:nvSpPr>
          <p:spPr bwMode="auto">
            <a:xfrm>
              <a:off x="5829" y="2981"/>
              <a:ext cx="22" cy="13"/>
            </a:xfrm>
            <a:custGeom>
              <a:avLst/>
              <a:gdLst>
                <a:gd name="T0" fmla="*/ 6 w 7"/>
                <a:gd name="T1" fmla="*/ 3 h 4"/>
                <a:gd name="T2" fmla="*/ 4 w 7"/>
                <a:gd name="T3" fmla="*/ 4 h 4"/>
                <a:gd name="T4" fmla="*/ 2 w 7"/>
                <a:gd name="T5" fmla="*/ 3 h 4"/>
                <a:gd name="T6" fmla="*/ 1 w 7"/>
                <a:gd name="T7" fmla="*/ 2 h 4"/>
                <a:gd name="T8" fmla="*/ 0 w 7"/>
                <a:gd name="T9" fmla="*/ 1 h 4"/>
                <a:gd name="T10" fmla="*/ 2 w 7"/>
                <a:gd name="T11" fmla="*/ 0 h 4"/>
                <a:gd name="T12" fmla="*/ 3 w 7"/>
                <a:gd name="T13" fmla="*/ 0 h 4"/>
                <a:gd name="T14" fmla="*/ 6 w 7"/>
                <a:gd name="T15" fmla="*/ 0 h 4"/>
                <a:gd name="T16" fmla="*/ 6 w 7"/>
                <a:gd name="T17" fmla="*/ 1 h 4"/>
                <a:gd name="T18" fmla="*/ 7 w 7"/>
                <a:gd name="T19" fmla="*/ 2 h 4"/>
                <a:gd name="T20" fmla="*/ 6 w 7"/>
                <a:gd name="T2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6" y="3"/>
                  </a:moveTo>
                  <a:cubicBezTo>
                    <a:pt x="6" y="4"/>
                    <a:pt x="4" y="4"/>
                    <a:pt x="4" y="4"/>
                  </a:cubicBezTo>
                  <a:cubicBezTo>
                    <a:pt x="3" y="4"/>
                    <a:pt x="2" y="4"/>
                    <a:pt x="2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7" y="2"/>
                    <a:pt x="7" y="3"/>
                    <a:pt x="6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48"/>
            <p:cNvSpPr>
              <a:spLocks/>
            </p:cNvSpPr>
            <p:nvPr/>
          </p:nvSpPr>
          <p:spPr bwMode="auto">
            <a:xfrm>
              <a:off x="5829" y="2981"/>
              <a:ext cx="22" cy="13"/>
            </a:xfrm>
            <a:custGeom>
              <a:avLst/>
              <a:gdLst>
                <a:gd name="T0" fmla="*/ 6 w 7"/>
                <a:gd name="T1" fmla="*/ 3 h 4"/>
                <a:gd name="T2" fmla="*/ 4 w 7"/>
                <a:gd name="T3" fmla="*/ 4 h 4"/>
                <a:gd name="T4" fmla="*/ 2 w 7"/>
                <a:gd name="T5" fmla="*/ 3 h 4"/>
                <a:gd name="T6" fmla="*/ 1 w 7"/>
                <a:gd name="T7" fmla="*/ 2 h 4"/>
                <a:gd name="T8" fmla="*/ 0 w 7"/>
                <a:gd name="T9" fmla="*/ 1 h 4"/>
                <a:gd name="T10" fmla="*/ 2 w 7"/>
                <a:gd name="T11" fmla="*/ 0 h 4"/>
                <a:gd name="T12" fmla="*/ 3 w 7"/>
                <a:gd name="T13" fmla="*/ 0 h 4"/>
                <a:gd name="T14" fmla="*/ 6 w 7"/>
                <a:gd name="T15" fmla="*/ 0 h 4"/>
                <a:gd name="T16" fmla="*/ 6 w 7"/>
                <a:gd name="T17" fmla="*/ 1 h 4"/>
                <a:gd name="T18" fmla="*/ 7 w 7"/>
                <a:gd name="T19" fmla="*/ 2 h 4"/>
                <a:gd name="T20" fmla="*/ 6 w 7"/>
                <a:gd name="T2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6" y="3"/>
                  </a:moveTo>
                  <a:cubicBezTo>
                    <a:pt x="6" y="4"/>
                    <a:pt x="4" y="4"/>
                    <a:pt x="4" y="4"/>
                  </a:cubicBezTo>
                  <a:cubicBezTo>
                    <a:pt x="3" y="4"/>
                    <a:pt x="2" y="4"/>
                    <a:pt x="2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7" y="2"/>
                    <a:pt x="7" y="3"/>
                    <a:pt x="6" y="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49"/>
            <p:cNvSpPr>
              <a:spLocks/>
            </p:cNvSpPr>
            <p:nvPr/>
          </p:nvSpPr>
          <p:spPr bwMode="auto">
            <a:xfrm>
              <a:off x="5854" y="2978"/>
              <a:ext cx="6" cy="6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1 w 2"/>
                <a:gd name="T7" fmla="*/ 0 h 2"/>
                <a:gd name="T8" fmla="*/ 2 w 2"/>
                <a:gd name="T9" fmla="*/ 0 h 2"/>
                <a:gd name="T10" fmla="*/ 2 w 2"/>
                <a:gd name="T11" fmla="*/ 1 h 2"/>
                <a:gd name="T12" fmla="*/ 2 w 2"/>
                <a:gd name="T13" fmla="*/ 2 h 2"/>
                <a:gd name="T14" fmla="*/ 1 w 2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50"/>
            <p:cNvSpPr>
              <a:spLocks/>
            </p:cNvSpPr>
            <p:nvPr/>
          </p:nvSpPr>
          <p:spPr bwMode="auto">
            <a:xfrm>
              <a:off x="5854" y="2978"/>
              <a:ext cx="6" cy="6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1 w 2"/>
                <a:gd name="T7" fmla="*/ 0 h 2"/>
                <a:gd name="T8" fmla="*/ 2 w 2"/>
                <a:gd name="T9" fmla="*/ 0 h 2"/>
                <a:gd name="T10" fmla="*/ 2 w 2"/>
                <a:gd name="T11" fmla="*/ 1 h 2"/>
                <a:gd name="T12" fmla="*/ 2 w 2"/>
                <a:gd name="T13" fmla="*/ 2 h 2"/>
                <a:gd name="T14" fmla="*/ 1 w 2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51"/>
            <p:cNvSpPr>
              <a:spLocks/>
            </p:cNvSpPr>
            <p:nvPr/>
          </p:nvSpPr>
          <p:spPr bwMode="auto">
            <a:xfrm>
              <a:off x="5857" y="2953"/>
              <a:ext cx="16" cy="13"/>
            </a:xfrm>
            <a:custGeom>
              <a:avLst/>
              <a:gdLst>
                <a:gd name="T0" fmla="*/ 3 w 5"/>
                <a:gd name="T1" fmla="*/ 4 h 4"/>
                <a:gd name="T2" fmla="*/ 2 w 5"/>
                <a:gd name="T3" fmla="*/ 3 h 4"/>
                <a:gd name="T4" fmla="*/ 0 w 5"/>
                <a:gd name="T5" fmla="*/ 2 h 4"/>
                <a:gd name="T6" fmla="*/ 0 w 5"/>
                <a:gd name="T7" fmla="*/ 1 h 4"/>
                <a:gd name="T8" fmla="*/ 2 w 5"/>
                <a:gd name="T9" fmla="*/ 0 h 4"/>
                <a:gd name="T10" fmla="*/ 3 w 5"/>
                <a:gd name="T11" fmla="*/ 1 h 4"/>
                <a:gd name="T12" fmla="*/ 5 w 5"/>
                <a:gd name="T13" fmla="*/ 2 h 4"/>
                <a:gd name="T14" fmla="*/ 4 w 5"/>
                <a:gd name="T15" fmla="*/ 3 h 4"/>
                <a:gd name="T16" fmla="*/ 3 w 5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2" y="3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4" y="1"/>
                    <a:pt x="4" y="1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3" y="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52"/>
            <p:cNvSpPr>
              <a:spLocks/>
            </p:cNvSpPr>
            <p:nvPr/>
          </p:nvSpPr>
          <p:spPr bwMode="auto">
            <a:xfrm>
              <a:off x="5857" y="2953"/>
              <a:ext cx="16" cy="13"/>
            </a:xfrm>
            <a:custGeom>
              <a:avLst/>
              <a:gdLst>
                <a:gd name="T0" fmla="*/ 3 w 5"/>
                <a:gd name="T1" fmla="*/ 4 h 4"/>
                <a:gd name="T2" fmla="*/ 2 w 5"/>
                <a:gd name="T3" fmla="*/ 3 h 4"/>
                <a:gd name="T4" fmla="*/ 0 w 5"/>
                <a:gd name="T5" fmla="*/ 2 h 4"/>
                <a:gd name="T6" fmla="*/ 0 w 5"/>
                <a:gd name="T7" fmla="*/ 1 h 4"/>
                <a:gd name="T8" fmla="*/ 2 w 5"/>
                <a:gd name="T9" fmla="*/ 0 h 4"/>
                <a:gd name="T10" fmla="*/ 3 w 5"/>
                <a:gd name="T11" fmla="*/ 1 h 4"/>
                <a:gd name="T12" fmla="*/ 5 w 5"/>
                <a:gd name="T13" fmla="*/ 2 h 4"/>
                <a:gd name="T14" fmla="*/ 4 w 5"/>
                <a:gd name="T15" fmla="*/ 3 h 4"/>
                <a:gd name="T16" fmla="*/ 3 w 5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2" y="3"/>
                    <a:pt x="2" y="3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4" y="1"/>
                    <a:pt x="4" y="1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3" y="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53"/>
            <p:cNvSpPr>
              <a:spLocks/>
            </p:cNvSpPr>
            <p:nvPr/>
          </p:nvSpPr>
          <p:spPr bwMode="auto">
            <a:xfrm>
              <a:off x="5873" y="2975"/>
              <a:ext cx="6" cy="9"/>
            </a:xfrm>
            <a:custGeom>
              <a:avLst/>
              <a:gdLst>
                <a:gd name="T0" fmla="*/ 1 w 2"/>
                <a:gd name="T1" fmla="*/ 3 h 3"/>
                <a:gd name="T2" fmla="*/ 0 w 2"/>
                <a:gd name="T3" fmla="*/ 3 h 3"/>
                <a:gd name="T4" fmla="*/ 0 w 2"/>
                <a:gd name="T5" fmla="*/ 0 h 3"/>
                <a:gd name="T6" fmla="*/ 1 w 2"/>
                <a:gd name="T7" fmla="*/ 0 h 3"/>
                <a:gd name="T8" fmla="*/ 2 w 2"/>
                <a:gd name="T9" fmla="*/ 0 h 3"/>
                <a:gd name="T10" fmla="*/ 2 w 2"/>
                <a:gd name="T11" fmla="*/ 2 h 3"/>
                <a:gd name="T12" fmla="*/ 2 w 2"/>
                <a:gd name="T13" fmla="*/ 3 h 3"/>
                <a:gd name="T14" fmla="*/ 1 w 2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54"/>
            <p:cNvSpPr>
              <a:spLocks/>
            </p:cNvSpPr>
            <p:nvPr/>
          </p:nvSpPr>
          <p:spPr bwMode="auto">
            <a:xfrm>
              <a:off x="5873" y="2975"/>
              <a:ext cx="6" cy="9"/>
            </a:xfrm>
            <a:custGeom>
              <a:avLst/>
              <a:gdLst>
                <a:gd name="T0" fmla="*/ 1 w 2"/>
                <a:gd name="T1" fmla="*/ 3 h 3"/>
                <a:gd name="T2" fmla="*/ 0 w 2"/>
                <a:gd name="T3" fmla="*/ 3 h 3"/>
                <a:gd name="T4" fmla="*/ 0 w 2"/>
                <a:gd name="T5" fmla="*/ 0 h 3"/>
                <a:gd name="T6" fmla="*/ 1 w 2"/>
                <a:gd name="T7" fmla="*/ 0 h 3"/>
                <a:gd name="T8" fmla="*/ 2 w 2"/>
                <a:gd name="T9" fmla="*/ 0 h 3"/>
                <a:gd name="T10" fmla="*/ 2 w 2"/>
                <a:gd name="T11" fmla="*/ 2 h 3"/>
                <a:gd name="T12" fmla="*/ 2 w 2"/>
                <a:gd name="T13" fmla="*/ 3 h 3"/>
                <a:gd name="T14" fmla="*/ 1 w 2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55"/>
            <p:cNvSpPr>
              <a:spLocks/>
            </p:cNvSpPr>
            <p:nvPr/>
          </p:nvSpPr>
          <p:spPr bwMode="auto">
            <a:xfrm>
              <a:off x="5870" y="2994"/>
              <a:ext cx="9" cy="9"/>
            </a:xfrm>
            <a:custGeom>
              <a:avLst/>
              <a:gdLst>
                <a:gd name="T0" fmla="*/ 2 w 3"/>
                <a:gd name="T1" fmla="*/ 2 h 3"/>
                <a:gd name="T2" fmla="*/ 1 w 3"/>
                <a:gd name="T3" fmla="*/ 3 h 3"/>
                <a:gd name="T4" fmla="*/ 0 w 3"/>
                <a:gd name="T5" fmla="*/ 2 h 3"/>
                <a:gd name="T6" fmla="*/ 0 w 3"/>
                <a:gd name="T7" fmla="*/ 1 h 3"/>
                <a:gd name="T8" fmla="*/ 1 w 3"/>
                <a:gd name="T9" fmla="*/ 0 h 3"/>
                <a:gd name="T10" fmla="*/ 3 w 3"/>
                <a:gd name="T11" fmla="*/ 1 h 3"/>
                <a:gd name="T12" fmla="*/ 2 w 3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56"/>
            <p:cNvSpPr>
              <a:spLocks/>
            </p:cNvSpPr>
            <p:nvPr/>
          </p:nvSpPr>
          <p:spPr bwMode="auto">
            <a:xfrm>
              <a:off x="5870" y="2994"/>
              <a:ext cx="9" cy="9"/>
            </a:xfrm>
            <a:custGeom>
              <a:avLst/>
              <a:gdLst>
                <a:gd name="T0" fmla="*/ 2 w 3"/>
                <a:gd name="T1" fmla="*/ 2 h 3"/>
                <a:gd name="T2" fmla="*/ 1 w 3"/>
                <a:gd name="T3" fmla="*/ 3 h 3"/>
                <a:gd name="T4" fmla="*/ 0 w 3"/>
                <a:gd name="T5" fmla="*/ 2 h 3"/>
                <a:gd name="T6" fmla="*/ 0 w 3"/>
                <a:gd name="T7" fmla="*/ 1 h 3"/>
                <a:gd name="T8" fmla="*/ 1 w 3"/>
                <a:gd name="T9" fmla="*/ 0 h 3"/>
                <a:gd name="T10" fmla="*/ 3 w 3"/>
                <a:gd name="T11" fmla="*/ 1 h 3"/>
                <a:gd name="T12" fmla="*/ 2 w 3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57"/>
            <p:cNvSpPr>
              <a:spLocks/>
            </p:cNvSpPr>
            <p:nvPr/>
          </p:nvSpPr>
          <p:spPr bwMode="auto">
            <a:xfrm>
              <a:off x="5842" y="2910"/>
              <a:ext cx="18" cy="25"/>
            </a:xfrm>
            <a:custGeom>
              <a:avLst/>
              <a:gdLst>
                <a:gd name="T0" fmla="*/ 5 w 6"/>
                <a:gd name="T1" fmla="*/ 4 h 8"/>
                <a:gd name="T2" fmla="*/ 5 w 6"/>
                <a:gd name="T3" fmla="*/ 2 h 8"/>
                <a:gd name="T4" fmla="*/ 6 w 6"/>
                <a:gd name="T5" fmla="*/ 2 h 8"/>
                <a:gd name="T6" fmla="*/ 6 w 6"/>
                <a:gd name="T7" fmla="*/ 0 h 8"/>
                <a:gd name="T8" fmla="*/ 4 w 6"/>
                <a:gd name="T9" fmla="*/ 0 h 8"/>
                <a:gd name="T10" fmla="*/ 2 w 6"/>
                <a:gd name="T11" fmla="*/ 1 h 8"/>
                <a:gd name="T12" fmla="*/ 1 w 6"/>
                <a:gd name="T13" fmla="*/ 2 h 8"/>
                <a:gd name="T14" fmla="*/ 1 w 6"/>
                <a:gd name="T15" fmla="*/ 4 h 8"/>
                <a:gd name="T16" fmla="*/ 0 w 6"/>
                <a:gd name="T17" fmla="*/ 5 h 8"/>
                <a:gd name="T18" fmla="*/ 0 w 6"/>
                <a:gd name="T19" fmla="*/ 6 h 8"/>
                <a:gd name="T20" fmla="*/ 1 w 6"/>
                <a:gd name="T21" fmla="*/ 6 h 8"/>
                <a:gd name="T22" fmla="*/ 1 w 6"/>
                <a:gd name="T23" fmla="*/ 8 h 8"/>
                <a:gd name="T24" fmla="*/ 3 w 6"/>
                <a:gd name="T25" fmla="*/ 8 h 8"/>
                <a:gd name="T26" fmla="*/ 3 w 6"/>
                <a:gd name="T27" fmla="*/ 7 h 8"/>
                <a:gd name="T28" fmla="*/ 4 w 6"/>
                <a:gd name="T29" fmla="*/ 6 h 8"/>
                <a:gd name="T30" fmla="*/ 4 w 6"/>
                <a:gd name="T31" fmla="*/ 5 h 8"/>
                <a:gd name="T32" fmla="*/ 5 w 6"/>
                <a:gd name="T3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8">
                  <a:moveTo>
                    <a:pt x="5" y="4"/>
                  </a:move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0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7"/>
                    <a:pt x="1" y="7"/>
                    <a:pt x="1" y="8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6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5"/>
                    <a:pt x="4" y="4"/>
                    <a:pt x="5" y="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58"/>
            <p:cNvSpPr>
              <a:spLocks/>
            </p:cNvSpPr>
            <p:nvPr/>
          </p:nvSpPr>
          <p:spPr bwMode="auto">
            <a:xfrm>
              <a:off x="5842" y="2910"/>
              <a:ext cx="18" cy="25"/>
            </a:xfrm>
            <a:custGeom>
              <a:avLst/>
              <a:gdLst>
                <a:gd name="T0" fmla="*/ 5 w 6"/>
                <a:gd name="T1" fmla="*/ 4 h 8"/>
                <a:gd name="T2" fmla="*/ 5 w 6"/>
                <a:gd name="T3" fmla="*/ 2 h 8"/>
                <a:gd name="T4" fmla="*/ 6 w 6"/>
                <a:gd name="T5" fmla="*/ 2 h 8"/>
                <a:gd name="T6" fmla="*/ 6 w 6"/>
                <a:gd name="T7" fmla="*/ 0 h 8"/>
                <a:gd name="T8" fmla="*/ 4 w 6"/>
                <a:gd name="T9" fmla="*/ 0 h 8"/>
                <a:gd name="T10" fmla="*/ 2 w 6"/>
                <a:gd name="T11" fmla="*/ 1 h 8"/>
                <a:gd name="T12" fmla="*/ 1 w 6"/>
                <a:gd name="T13" fmla="*/ 2 h 8"/>
                <a:gd name="T14" fmla="*/ 1 w 6"/>
                <a:gd name="T15" fmla="*/ 4 h 8"/>
                <a:gd name="T16" fmla="*/ 0 w 6"/>
                <a:gd name="T17" fmla="*/ 5 h 8"/>
                <a:gd name="T18" fmla="*/ 0 w 6"/>
                <a:gd name="T19" fmla="*/ 6 h 8"/>
                <a:gd name="T20" fmla="*/ 1 w 6"/>
                <a:gd name="T21" fmla="*/ 6 h 8"/>
                <a:gd name="T22" fmla="*/ 1 w 6"/>
                <a:gd name="T23" fmla="*/ 8 h 8"/>
                <a:gd name="T24" fmla="*/ 3 w 6"/>
                <a:gd name="T25" fmla="*/ 8 h 8"/>
                <a:gd name="T26" fmla="*/ 3 w 6"/>
                <a:gd name="T27" fmla="*/ 7 h 8"/>
                <a:gd name="T28" fmla="*/ 4 w 6"/>
                <a:gd name="T29" fmla="*/ 6 h 8"/>
                <a:gd name="T30" fmla="*/ 4 w 6"/>
                <a:gd name="T31" fmla="*/ 5 h 8"/>
                <a:gd name="T32" fmla="*/ 5 w 6"/>
                <a:gd name="T3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8">
                  <a:moveTo>
                    <a:pt x="5" y="4"/>
                  </a:move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0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7"/>
                    <a:pt x="1" y="7"/>
                    <a:pt x="1" y="8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6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5"/>
                    <a:pt x="4" y="4"/>
                    <a:pt x="5" y="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59"/>
            <p:cNvSpPr>
              <a:spLocks/>
            </p:cNvSpPr>
            <p:nvPr/>
          </p:nvSpPr>
          <p:spPr bwMode="auto">
            <a:xfrm>
              <a:off x="5876" y="2882"/>
              <a:ext cx="12" cy="12"/>
            </a:xfrm>
            <a:custGeom>
              <a:avLst/>
              <a:gdLst>
                <a:gd name="T0" fmla="*/ 4 w 4"/>
                <a:gd name="T1" fmla="*/ 1 h 4"/>
                <a:gd name="T2" fmla="*/ 3 w 4"/>
                <a:gd name="T3" fmla="*/ 0 h 4"/>
                <a:gd name="T4" fmla="*/ 1 w 4"/>
                <a:gd name="T5" fmla="*/ 1 h 4"/>
                <a:gd name="T6" fmla="*/ 0 w 4"/>
                <a:gd name="T7" fmla="*/ 2 h 4"/>
                <a:gd name="T8" fmla="*/ 0 w 4"/>
                <a:gd name="T9" fmla="*/ 3 h 4"/>
                <a:gd name="T10" fmla="*/ 1 w 4"/>
                <a:gd name="T11" fmla="*/ 4 h 4"/>
                <a:gd name="T12" fmla="*/ 2 w 4"/>
                <a:gd name="T13" fmla="*/ 4 h 4"/>
                <a:gd name="T14" fmla="*/ 4 w 4"/>
                <a:gd name="T1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1"/>
                    <a:pt x="4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4" y="4"/>
                    <a:pt x="4" y="2"/>
                    <a:pt x="4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60"/>
            <p:cNvSpPr>
              <a:spLocks/>
            </p:cNvSpPr>
            <p:nvPr/>
          </p:nvSpPr>
          <p:spPr bwMode="auto">
            <a:xfrm>
              <a:off x="5876" y="2882"/>
              <a:ext cx="12" cy="12"/>
            </a:xfrm>
            <a:custGeom>
              <a:avLst/>
              <a:gdLst>
                <a:gd name="T0" fmla="*/ 4 w 4"/>
                <a:gd name="T1" fmla="*/ 1 h 4"/>
                <a:gd name="T2" fmla="*/ 3 w 4"/>
                <a:gd name="T3" fmla="*/ 0 h 4"/>
                <a:gd name="T4" fmla="*/ 1 w 4"/>
                <a:gd name="T5" fmla="*/ 1 h 4"/>
                <a:gd name="T6" fmla="*/ 0 w 4"/>
                <a:gd name="T7" fmla="*/ 2 h 4"/>
                <a:gd name="T8" fmla="*/ 0 w 4"/>
                <a:gd name="T9" fmla="*/ 3 h 4"/>
                <a:gd name="T10" fmla="*/ 1 w 4"/>
                <a:gd name="T11" fmla="*/ 4 h 4"/>
                <a:gd name="T12" fmla="*/ 2 w 4"/>
                <a:gd name="T13" fmla="*/ 4 h 4"/>
                <a:gd name="T14" fmla="*/ 4 w 4"/>
                <a:gd name="T1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1"/>
                    <a:pt x="4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4" y="4"/>
                    <a:pt x="4" y="2"/>
                    <a:pt x="4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61"/>
            <p:cNvSpPr>
              <a:spLocks/>
            </p:cNvSpPr>
            <p:nvPr/>
          </p:nvSpPr>
          <p:spPr bwMode="auto">
            <a:xfrm>
              <a:off x="5894" y="2876"/>
              <a:ext cx="13" cy="9"/>
            </a:xfrm>
            <a:custGeom>
              <a:avLst/>
              <a:gdLst>
                <a:gd name="T0" fmla="*/ 3 w 4"/>
                <a:gd name="T1" fmla="*/ 3 h 3"/>
                <a:gd name="T2" fmla="*/ 1 w 4"/>
                <a:gd name="T3" fmla="*/ 3 h 3"/>
                <a:gd name="T4" fmla="*/ 0 w 4"/>
                <a:gd name="T5" fmla="*/ 1 h 3"/>
                <a:gd name="T6" fmla="*/ 1 w 4"/>
                <a:gd name="T7" fmla="*/ 0 h 3"/>
                <a:gd name="T8" fmla="*/ 2 w 4"/>
                <a:gd name="T9" fmla="*/ 0 h 3"/>
                <a:gd name="T10" fmla="*/ 3 w 4"/>
                <a:gd name="T11" fmla="*/ 0 h 3"/>
                <a:gd name="T12" fmla="*/ 4 w 4"/>
                <a:gd name="T13" fmla="*/ 1 h 3"/>
                <a:gd name="T14" fmla="*/ 3 w 4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cubicBezTo>
                    <a:pt x="3" y="3"/>
                    <a:pt x="1" y="3"/>
                    <a:pt x="1" y="3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2"/>
                    <a:pt x="3" y="3"/>
                    <a:pt x="3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62"/>
            <p:cNvSpPr>
              <a:spLocks/>
            </p:cNvSpPr>
            <p:nvPr/>
          </p:nvSpPr>
          <p:spPr bwMode="auto">
            <a:xfrm>
              <a:off x="5894" y="2876"/>
              <a:ext cx="13" cy="9"/>
            </a:xfrm>
            <a:custGeom>
              <a:avLst/>
              <a:gdLst>
                <a:gd name="T0" fmla="*/ 3 w 4"/>
                <a:gd name="T1" fmla="*/ 3 h 3"/>
                <a:gd name="T2" fmla="*/ 1 w 4"/>
                <a:gd name="T3" fmla="*/ 3 h 3"/>
                <a:gd name="T4" fmla="*/ 0 w 4"/>
                <a:gd name="T5" fmla="*/ 1 h 3"/>
                <a:gd name="T6" fmla="*/ 1 w 4"/>
                <a:gd name="T7" fmla="*/ 0 h 3"/>
                <a:gd name="T8" fmla="*/ 2 w 4"/>
                <a:gd name="T9" fmla="*/ 0 h 3"/>
                <a:gd name="T10" fmla="*/ 3 w 4"/>
                <a:gd name="T11" fmla="*/ 0 h 3"/>
                <a:gd name="T12" fmla="*/ 4 w 4"/>
                <a:gd name="T13" fmla="*/ 1 h 3"/>
                <a:gd name="T14" fmla="*/ 3 w 4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cubicBezTo>
                    <a:pt x="3" y="3"/>
                    <a:pt x="1" y="3"/>
                    <a:pt x="1" y="3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2"/>
                    <a:pt x="3" y="3"/>
                    <a:pt x="3" y="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63"/>
            <p:cNvSpPr>
              <a:spLocks/>
            </p:cNvSpPr>
            <p:nvPr/>
          </p:nvSpPr>
          <p:spPr bwMode="auto">
            <a:xfrm>
              <a:off x="5916" y="2820"/>
              <a:ext cx="10" cy="12"/>
            </a:xfrm>
            <a:custGeom>
              <a:avLst/>
              <a:gdLst>
                <a:gd name="T0" fmla="*/ 3 w 3"/>
                <a:gd name="T1" fmla="*/ 0 h 4"/>
                <a:gd name="T2" fmla="*/ 1 w 3"/>
                <a:gd name="T3" fmla="*/ 0 h 4"/>
                <a:gd name="T4" fmla="*/ 0 w 3"/>
                <a:gd name="T5" fmla="*/ 1 h 4"/>
                <a:gd name="T6" fmla="*/ 0 w 3"/>
                <a:gd name="T7" fmla="*/ 2 h 4"/>
                <a:gd name="T8" fmla="*/ 1 w 3"/>
                <a:gd name="T9" fmla="*/ 4 h 4"/>
                <a:gd name="T10" fmla="*/ 2 w 3"/>
                <a:gd name="T11" fmla="*/ 3 h 4"/>
                <a:gd name="T12" fmla="*/ 3 w 3"/>
                <a:gd name="T13" fmla="*/ 2 h 4"/>
                <a:gd name="T14" fmla="*/ 3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2"/>
                    <a:pt x="3" y="1"/>
                    <a:pt x="3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64"/>
            <p:cNvSpPr>
              <a:spLocks/>
            </p:cNvSpPr>
            <p:nvPr/>
          </p:nvSpPr>
          <p:spPr bwMode="auto">
            <a:xfrm>
              <a:off x="5916" y="2820"/>
              <a:ext cx="10" cy="12"/>
            </a:xfrm>
            <a:custGeom>
              <a:avLst/>
              <a:gdLst>
                <a:gd name="T0" fmla="*/ 3 w 3"/>
                <a:gd name="T1" fmla="*/ 0 h 4"/>
                <a:gd name="T2" fmla="*/ 1 w 3"/>
                <a:gd name="T3" fmla="*/ 0 h 4"/>
                <a:gd name="T4" fmla="*/ 0 w 3"/>
                <a:gd name="T5" fmla="*/ 1 h 4"/>
                <a:gd name="T6" fmla="*/ 0 w 3"/>
                <a:gd name="T7" fmla="*/ 2 h 4"/>
                <a:gd name="T8" fmla="*/ 1 w 3"/>
                <a:gd name="T9" fmla="*/ 4 h 4"/>
                <a:gd name="T10" fmla="*/ 2 w 3"/>
                <a:gd name="T11" fmla="*/ 3 h 4"/>
                <a:gd name="T12" fmla="*/ 3 w 3"/>
                <a:gd name="T13" fmla="*/ 2 h 4"/>
                <a:gd name="T14" fmla="*/ 3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2"/>
                    <a:pt x="3" y="1"/>
                    <a:pt x="3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65"/>
            <p:cNvSpPr>
              <a:spLocks/>
            </p:cNvSpPr>
            <p:nvPr/>
          </p:nvSpPr>
          <p:spPr bwMode="auto">
            <a:xfrm>
              <a:off x="5723" y="3053"/>
              <a:ext cx="10" cy="28"/>
            </a:xfrm>
            <a:custGeom>
              <a:avLst/>
              <a:gdLst>
                <a:gd name="T0" fmla="*/ 2 w 3"/>
                <a:gd name="T1" fmla="*/ 9 h 9"/>
                <a:gd name="T2" fmla="*/ 1 w 3"/>
                <a:gd name="T3" fmla="*/ 8 h 9"/>
                <a:gd name="T4" fmla="*/ 1 w 3"/>
                <a:gd name="T5" fmla="*/ 7 h 9"/>
                <a:gd name="T6" fmla="*/ 0 w 3"/>
                <a:gd name="T7" fmla="*/ 5 h 9"/>
                <a:gd name="T8" fmla="*/ 0 w 3"/>
                <a:gd name="T9" fmla="*/ 3 h 9"/>
                <a:gd name="T10" fmla="*/ 0 w 3"/>
                <a:gd name="T11" fmla="*/ 1 h 9"/>
                <a:gd name="T12" fmla="*/ 1 w 3"/>
                <a:gd name="T13" fmla="*/ 0 h 9"/>
                <a:gd name="T14" fmla="*/ 2 w 3"/>
                <a:gd name="T15" fmla="*/ 0 h 9"/>
                <a:gd name="T16" fmla="*/ 2 w 3"/>
                <a:gd name="T17" fmla="*/ 1 h 9"/>
                <a:gd name="T18" fmla="*/ 3 w 3"/>
                <a:gd name="T19" fmla="*/ 2 h 9"/>
                <a:gd name="T20" fmla="*/ 3 w 3"/>
                <a:gd name="T21" fmla="*/ 3 h 9"/>
                <a:gd name="T22" fmla="*/ 3 w 3"/>
                <a:gd name="T23" fmla="*/ 6 h 9"/>
                <a:gd name="T24" fmla="*/ 3 w 3"/>
                <a:gd name="T25" fmla="*/ 7 h 9"/>
                <a:gd name="T26" fmla="*/ 3 w 3"/>
                <a:gd name="T27" fmla="*/ 8 h 9"/>
                <a:gd name="T28" fmla="*/ 2 w 3"/>
                <a:gd name="T2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2" y="9"/>
                  </a:moveTo>
                  <a:cubicBezTo>
                    <a:pt x="2" y="9"/>
                    <a:pt x="1" y="9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0" y="7"/>
                    <a:pt x="1" y="6"/>
                    <a:pt x="0" y="5"/>
                  </a:cubicBezTo>
                  <a:cubicBezTo>
                    <a:pt x="0" y="5"/>
                    <a:pt x="0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4"/>
                    <a:pt x="3" y="5"/>
                    <a:pt x="3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66"/>
            <p:cNvSpPr>
              <a:spLocks/>
            </p:cNvSpPr>
            <p:nvPr/>
          </p:nvSpPr>
          <p:spPr bwMode="auto">
            <a:xfrm>
              <a:off x="5723" y="3053"/>
              <a:ext cx="10" cy="28"/>
            </a:xfrm>
            <a:custGeom>
              <a:avLst/>
              <a:gdLst>
                <a:gd name="T0" fmla="*/ 2 w 3"/>
                <a:gd name="T1" fmla="*/ 9 h 9"/>
                <a:gd name="T2" fmla="*/ 1 w 3"/>
                <a:gd name="T3" fmla="*/ 8 h 9"/>
                <a:gd name="T4" fmla="*/ 1 w 3"/>
                <a:gd name="T5" fmla="*/ 7 h 9"/>
                <a:gd name="T6" fmla="*/ 0 w 3"/>
                <a:gd name="T7" fmla="*/ 5 h 9"/>
                <a:gd name="T8" fmla="*/ 0 w 3"/>
                <a:gd name="T9" fmla="*/ 3 h 9"/>
                <a:gd name="T10" fmla="*/ 0 w 3"/>
                <a:gd name="T11" fmla="*/ 1 h 9"/>
                <a:gd name="T12" fmla="*/ 1 w 3"/>
                <a:gd name="T13" fmla="*/ 0 h 9"/>
                <a:gd name="T14" fmla="*/ 2 w 3"/>
                <a:gd name="T15" fmla="*/ 0 h 9"/>
                <a:gd name="T16" fmla="*/ 2 w 3"/>
                <a:gd name="T17" fmla="*/ 1 h 9"/>
                <a:gd name="T18" fmla="*/ 3 w 3"/>
                <a:gd name="T19" fmla="*/ 2 h 9"/>
                <a:gd name="T20" fmla="*/ 3 w 3"/>
                <a:gd name="T21" fmla="*/ 3 h 9"/>
                <a:gd name="T22" fmla="*/ 3 w 3"/>
                <a:gd name="T23" fmla="*/ 6 h 9"/>
                <a:gd name="T24" fmla="*/ 3 w 3"/>
                <a:gd name="T25" fmla="*/ 7 h 9"/>
                <a:gd name="T26" fmla="*/ 3 w 3"/>
                <a:gd name="T27" fmla="*/ 8 h 9"/>
                <a:gd name="T28" fmla="*/ 2 w 3"/>
                <a:gd name="T2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2" y="9"/>
                  </a:moveTo>
                  <a:cubicBezTo>
                    <a:pt x="2" y="9"/>
                    <a:pt x="1" y="9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0" y="7"/>
                    <a:pt x="1" y="6"/>
                    <a:pt x="0" y="5"/>
                  </a:cubicBezTo>
                  <a:cubicBezTo>
                    <a:pt x="0" y="5"/>
                    <a:pt x="0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4"/>
                    <a:pt x="3" y="5"/>
                    <a:pt x="3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67"/>
            <p:cNvSpPr>
              <a:spLocks/>
            </p:cNvSpPr>
            <p:nvPr/>
          </p:nvSpPr>
          <p:spPr bwMode="auto">
            <a:xfrm>
              <a:off x="5717" y="2739"/>
              <a:ext cx="196" cy="227"/>
            </a:xfrm>
            <a:custGeom>
              <a:avLst/>
              <a:gdLst>
                <a:gd name="T0" fmla="*/ 61 w 63"/>
                <a:gd name="T1" fmla="*/ 39 h 73"/>
                <a:gd name="T2" fmla="*/ 56 w 63"/>
                <a:gd name="T3" fmla="*/ 38 h 73"/>
                <a:gd name="T4" fmla="*/ 52 w 63"/>
                <a:gd name="T5" fmla="*/ 41 h 73"/>
                <a:gd name="T6" fmla="*/ 47 w 63"/>
                <a:gd name="T7" fmla="*/ 47 h 73"/>
                <a:gd name="T8" fmla="*/ 43 w 63"/>
                <a:gd name="T9" fmla="*/ 52 h 73"/>
                <a:gd name="T10" fmla="*/ 38 w 63"/>
                <a:gd name="T11" fmla="*/ 56 h 73"/>
                <a:gd name="T12" fmla="*/ 33 w 63"/>
                <a:gd name="T13" fmla="*/ 61 h 73"/>
                <a:gd name="T14" fmla="*/ 31 w 63"/>
                <a:gd name="T15" fmla="*/ 65 h 73"/>
                <a:gd name="T16" fmla="*/ 25 w 63"/>
                <a:gd name="T17" fmla="*/ 66 h 73"/>
                <a:gd name="T18" fmla="*/ 21 w 63"/>
                <a:gd name="T19" fmla="*/ 66 h 73"/>
                <a:gd name="T20" fmla="*/ 19 w 63"/>
                <a:gd name="T21" fmla="*/ 73 h 73"/>
                <a:gd name="T22" fmla="*/ 12 w 63"/>
                <a:gd name="T23" fmla="*/ 72 h 73"/>
                <a:gd name="T24" fmla="*/ 6 w 63"/>
                <a:gd name="T25" fmla="*/ 66 h 73"/>
                <a:gd name="T26" fmla="*/ 7 w 63"/>
                <a:gd name="T27" fmla="*/ 60 h 73"/>
                <a:gd name="T28" fmla="*/ 9 w 63"/>
                <a:gd name="T29" fmla="*/ 53 h 73"/>
                <a:gd name="T30" fmla="*/ 6 w 63"/>
                <a:gd name="T31" fmla="*/ 47 h 73"/>
                <a:gd name="T32" fmla="*/ 4 w 63"/>
                <a:gd name="T33" fmla="*/ 45 h 73"/>
                <a:gd name="T34" fmla="*/ 0 w 63"/>
                <a:gd name="T35" fmla="*/ 45 h 73"/>
                <a:gd name="T36" fmla="*/ 1 w 63"/>
                <a:gd name="T37" fmla="*/ 43 h 73"/>
                <a:gd name="T38" fmla="*/ 8 w 63"/>
                <a:gd name="T39" fmla="*/ 41 h 73"/>
                <a:gd name="T40" fmla="*/ 17 w 63"/>
                <a:gd name="T41" fmla="*/ 37 h 73"/>
                <a:gd name="T42" fmla="*/ 22 w 63"/>
                <a:gd name="T43" fmla="*/ 33 h 73"/>
                <a:gd name="T44" fmla="*/ 27 w 63"/>
                <a:gd name="T45" fmla="*/ 28 h 73"/>
                <a:gd name="T46" fmla="*/ 31 w 63"/>
                <a:gd name="T47" fmla="*/ 22 h 73"/>
                <a:gd name="T48" fmla="*/ 33 w 63"/>
                <a:gd name="T49" fmla="*/ 12 h 73"/>
                <a:gd name="T50" fmla="*/ 35 w 63"/>
                <a:gd name="T51" fmla="*/ 4 h 73"/>
                <a:gd name="T52" fmla="*/ 38 w 63"/>
                <a:gd name="T53" fmla="*/ 1 h 73"/>
                <a:gd name="T54" fmla="*/ 40 w 63"/>
                <a:gd name="T55" fmla="*/ 5 h 73"/>
                <a:gd name="T56" fmla="*/ 43 w 63"/>
                <a:gd name="T57" fmla="*/ 3 h 73"/>
                <a:gd name="T58" fmla="*/ 46 w 63"/>
                <a:gd name="T59" fmla="*/ 6 h 73"/>
                <a:gd name="T60" fmla="*/ 47 w 63"/>
                <a:gd name="T61" fmla="*/ 13 h 73"/>
                <a:gd name="T62" fmla="*/ 49 w 63"/>
                <a:gd name="T63" fmla="*/ 11 h 73"/>
                <a:gd name="T64" fmla="*/ 50 w 63"/>
                <a:gd name="T65" fmla="*/ 5 h 73"/>
                <a:gd name="T66" fmla="*/ 52 w 63"/>
                <a:gd name="T67" fmla="*/ 11 h 73"/>
                <a:gd name="T68" fmla="*/ 54 w 63"/>
                <a:gd name="T69" fmla="*/ 18 h 73"/>
                <a:gd name="T70" fmla="*/ 58 w 63"/>
                <a:gd name="T71" fmla="*/ 21 h 73"/>
                <a:gd name="T72" fmla="*/ 63 w 63"/>
                <a:gd name="T73" fmla="*/ 25 h 73"/>
                <a:gd name="T74" fmla="*/ 59 w 63"/>
                <a:gd name="T75" fmla="*/ 27 h 73"/>
                <a:gd name="T76" fmla="*/ 56 w 63"/>
                <a:gd name="T77" fmla="*/ 25 h 73"/>
                <a:gd name="T78" fmla="*/ 55 w 63"/>
                <a:gd name="T79" fmla="*/ 29 h 73"/>
                <a:gd name="T80" fmla="*/ 51 w 63"/>
                <a:gd name="T81" fmla="*/ 33 h 73"/>
                <a:gd name="T82" fmla="*/ 56 w 63"/>
                <a:gd name="T83" fmla="*/ 33 h 73"/>
                <a:gd name="T84" fmla="*/ 61 w 63"/>
                <a:gd name="T85" fmla="*/ 3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3" h="73">
                  <a:moveTo>
                    <a:pt x="63" y="35"/>
                  </a:moveTo>
                  <a:cubicBezTo>
                    <a:pt x="63" y="36"/>
                    <a:pt x="63" y="37"/>
                    <a:pt x="63" y="37"/>
                  </a:cubicBezTo>
                  <a:cubicBezTo>
                    <a:pt x="63" y="38"/>
                    <a:pt x="62" y="39"/>
                    <a:pt x="61" y="39"/>
                  </a:cubicBezTo>
                  <a:cubicBezTo>
                    <a:pt x="61" y="40"/>
                    <a:pt x="59" y="39"/>
                    <a:pt x="59" y="39"/>
                  </a:cubicBezTo>
                  <a:cubicBezTo>
                    <a:pt x="58" y="39"/>
                    <a:pt x="58" y="38"/>
                    <a:pt x="57" y="38"/>
                  </a:cubicBezTo>
                  <a:cubicBezTo>
                    <a:pt x="57" y="38"/>
                    <a:pt x="57" y="38"/>
                    <a:pt x="56" y="38"/>
                  </a:cubicBezTo>
                  <a:cubicBezTo>
                    <a:pt x="56" y="38"/>
                    <a:pt x="56" y="38"/>
                    <a:pt x="56" y="39"/>
                  </a:cubicBezTo>
                  <a:cubicBezTo>
                    <a:pt x="55" y="39"/>
                    <a:pt x="54" y="39"/>
                    <a:pt x="53" y="39"/>
                  </a:cubicBezTo>
                  <a:cubicBezTo>
                    <a:pt x="53" y="40"/>
                    <a:pt x="53" y="41"/>
                    <a:pt x="52" y="41"/>
                  </a:cubicBezTo>
                  <a:cubicBezTo>
                    <a:pt x="52" y="41"/>
                    <a:pt x="51" y="42"/>
                    <a:pt x="50" y="42"/>
                  </a:cubicBezTo>
                  <a:cubicBezTo>
                    <a:pt x="50" y="42"/>
                    <a:pt x="49" y="43"/>
                    <a:pt x="49" y="44"/>
                  </a:cubicBezTo>
                  <a:cubicBezTo>
                    <a:pt x="48" y="44"/>
                    <a:pt x="48" y="46"/>
                    <a:pt x="47" y="47"/>
                  </a:cubicBezTo>
                  <a:cubicBezTo>
                    <a:pt x="47" y="47"/>
                    <a:pt x="47" y="49"/>
                    <a:pt x="47" y="49"/>
                  </a:cubicBezTo>
                  <a:cubicBezTo>
                    <a:pt x="46" y="50"/>
                    <a:pt x="45" y="50"/>
                    <a:pt x="45" y="51"/>
                  </a:cubicBezTo>
                  <a:cubicBezTo>
                    <a:pt x="45" y="51"/>
                    <a:pt x="43" y="51"/>
                    <a:pt x="43" y="52"/>
                  </a:cubicBezTo>
                  <a:cubicBezTo>
                    <a:pt x="43" y="52"/>
                    <a:pt x="42" y="53"/>
                    <a:pt x="42" y="54"/>
                  </a:cubicBezTo>
                  <a:cubicBezTo>
                    <a:pt x="42" y="54"/>
                    <a:pt x="41" y="54"/>
                    <a:pt x="40" y="54"/>
                  </a:cubicBezTo>
                  <a:cubicBezTo>
                    <a:pt x="40" y="55"/>
                    <a:pt x="39" y="55"/>
                    <a:pt x="38" y="56"/>
                  </a:cubicBezTo>
                  <a:cubicBezTo>
                    <a:pt x="38" y="56"/>
                    <a:pt x="37" y="57"/>
                    <a:pt x="37" y="58"/>
                  </a:cubicBezTo>
                  <a:cubicBezTo>
                    <a:pt x="37" y="58"/>
                    <a:pt x="36" y="59"/>
                    <a:pt x="36" y="59"/>
                  </a:cubicBezTo>
                  <a:cubicBezTo>
                    <a:pt x="35" y="59"/>
                    <a:pt x="34" y="61"/>
                    <a:pt x="33" y="61"/>
                  </a:cubicBezTo>
                  <a:cubicBezTo>
                    <a:pt x="33" y="62"/>
                    <a:pt x="32" y="61"/>
                    <a:pt x="31" y="62"/>
                  </a:cubicBezTo>
                  <a:cubicBezTo>
                    <a:pt x="31" y="62"/>
                    <a:pt x="30" y="63"/>
                    <a:pt x="30" y="63"/>
                  </a:cubicBezTo>
                  <a:cubicBezTo>
                    <a:pt x="30" y="64"/>
                    <a:pt x="31" y="64"/>
                    <a:pt x="31" y="65"/>
                  </a:cubicBezTo>
                  <a:cubicBezTo>
                    <a:pt x="31" y="65"/>
                    <a:pt x="30" y="66"/>
                    <a:pt x="30" y="66"/>
                  </a:cubicBezTo>
                  <a:cubicBezTo>
                    <a:pt x="29" y="67"/>
                    <a:pt x="27" y="66"/>
                    <a:pt x="27" y="66"/>
                  </a:cubicBezTo>
                  <a:cubicBezTo>
                    <a:pt x="26" y="66"/>
                    <a:pt x="25" y="66"/>
                    <a:pt x="25" y="66"/>
                  </a:cubicBezTo>
                  <a:cubicBezTo>
                    <a:pt x="24" y="66"/>
                    <a:pt x="24" y="64"/>
                    <a:pt x="24" y="64"/>
                  </a:cubicBezTo>
                  <a:cubicBezTo>
                    <a:pt x="24" y="64"/>
                    <a:pt x="23" y="64"/>
                    <a:pt x="22" y="64"/>
                  </a:cubicBezTo>
                  <a:cubicBezTo>
                    <a:pt x="22" y="64"/>
                    <a:pt x="21" y="65"/>
                    <a:pt x="21" y="66"/>
                  </a:cubicBezTo>
                  <a:cubicBezTo>
                    <a:pt x="20" y="66"/>
                    <a:pt x="20" y="67"/>
                    <a:pt x="20" y="69"/>
                  </a:cubicBezTo>
                  <a:cubicBezTo>
                    <a:pt x="20" y="69"/>
                    <a:pt x="21" y="70"/>
                    <a:pt x="21" y="71"/>
                  </a:cubicBezTo>
                  <a:cubicBezTo>
                    <a:pt x="20" y="71"/>
                    <a:pt x="20" y="72"/>
                    <a:pt x="19" y="73"/>
                  </a:cubicBezTo>
                  <a:cubicBezTo>
                    <a:pt x="19" y="73"/>
                    <a:pt x="18" y="73"/>
                    <a:pt x="18" y="73"/>
                  </a:cubicBezTo>
                  <a:cubicBezTo>
                    <a:pt x="17" y="73"/>
                    <a:pt x="16" y="72"/>
                    <a:pt x="15" y="72"/>
                  </a:cubicBezTo>
                  <a:cubicBezTo>
                    <a:pt x="14" y="72"/>
                    <a:pt x="13" y="73"/>
                    <a:pt x="12" y="72"/>
                  </a:cubicBezTo>
                  <a:cubicBezTo>
                    <a:pt x="11" y="72"/>
                    <a:pt x="10" y="72"/>
                    <a:pt x="10" y="71"/>
                  </a:cubicBezTo>
                  <a:cubicBezTo>
                    <a:pt x="9" y="71"/>
                    <a:pt x="7" y="69"/>
                    <a:pt x="7" y="69"/>
                  </a:cubicBezTo>
                  <a:cubicBezTo>
                    <a:pt x="6" y="67"/>
                    <a:pt x="6" y="66"/>
                    <a:pt x="6" y="66"/>
                  </a:cubicBezTo>
                  <a:cubicBezTo>
                    <a:pt x="6" y="65"/>
                    <a:pt x="6" y="64"/>
                    <a:pt x="6" y="64"/>
                  </a:cubicBezTo>
                  <a:cubicBezTo>
                    <a:pt x="6" y="63"/>
                    <a:pt x="6" y="62"/>
                    <a:pt x="7" y="62"/>
                  </a:cubicBezTo>
                  <a:cubicBezTo>
                    <a:pt x="7" y="62"/>
                    <a:pt x="7" y="60"/>
                    <a:pt x="7" y="60"/>
                  </a:cubicBezTo>
                  <a:cubicBezTo>
                    <a:pt x="7" y="59"/>
                    <a:pt x="8" y="58"/>
                    <a:pt x="9" y="58"/>
                  </a:cubicBezTo>
                  <a:cubicBezTo>
                    <a:pt x="9" y="57"/>
                    <a:pt x="9" y="56"/>
                    <a:pt x="9" y="56"/>
                  </a:cubicBezTo>
                  <a:cubicBezTo>
                    <a:pt x="9" y="55"/>
                    <a:pt x="9" y="54"/>
                    <a:pt x="9" y="53"/>
                  </a:cubicBezTo>
                  <a:cubicBezTo>
                    <a:pt x="9" y="52"/>
                    <a:pt x="7" y="51"/>
                    <a:pt x="7" y="51"/>
                  </a:cubicBezTo>
                  <a:cubicBezTo>
                    <a:pt x="7" y="51"/>
                    <a:pt x="6" y="50"/>
                    <a:pt x="6" y="50"/>
                  </a:cubicBezTo>
                  <a:cubicBezTo>
                    <a:pt x="6" y="49"/>
                    <a:pt x="6" y="48"/>
                    <a:pt x="6" y="47"/>
                  </a:cubicBezTo>
                  <a:cubicBezTo>
                    <a:pt x="6" y="47"/>
                    <a:pt x="6" y="45"/>
                    <a:pt x="6" y="45"/>
                  </a:cubicBezTo>
                  <a:cubicBezTo>
                    <a:pt x="5" y="45"/>
                    <a:pt x="5" y="44"/>
                    <a:pt x="5" y="44"/>
                  </a:cubicBezTo>
                  <a:cubicBezTo>
                    <a:pt x="4" y="44"/>
                    <a:pt x="4" y="44"/>
                    <a:pt x="4" y="45"/>
                  </a:cubicBezTo>
                  <a:cubicBezTo>
                    <a:pt x="3" y="45"/>
                    <a:pt x="4" y="47"/>
                    <a:pt x="3" y="47"/>
                  </a:cubicBezTo>
                  <a:cubicBezTo>
                    <a:pt x="3" y="47"/>
                    <a:pt x="1" y="47"/>
                    <a:pt x="1" y="47"/>
                  </a:cubicBezTo>
                  <a:cubicBezTo>
                    <a:pt x="0" y="47"/>
                    <a:pt x="0" y="46"/>
                    <a:pt x="0" y="45"/>
                  </a:cubicBezTo>
                  <a:cubicBezTo>
                    <a:pt x="0" y="45"/>
                    <a:pt x="0" y="44"/>
                    <a:pt x="0" y="44"/>
                  </a:cubicBezTo>
                  <a:cubicBezTo>
                    <a:pt x="0" y="44"/>
                    <a:pt x="0" y="44"/>
                    <a:pt x="1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2" y="43"/>
                    <a:pt x="3" y="43"/>
                    <a:pt x="3" y="43"/>
                  </a:cubicBezTo>
                  <a:cubicBezTo>
                    <a:pt x="3" y="42"/>
                    <a:pt x="5" y="42"/>
                    <a:pt x="5" y="42"/>
                  </a:cubicBezTo>
                  <a:cubicBezTo>
                    <a:pt x="6" y="42"/>
                    <a:pt x="7" y="41"/>
                    <a:pt x="8" y="41"/>
                  </a:cubicBezTo>
                  <a:cubicBezTo>
                    <a:pt x="9" y="41"/>
                    <a:pt x="10" y="40"/>
                    <a:pt x="11" y="40"/>
                  </a:cubicBezTo>
                  <a:cubicBezTo>
                    <a:pt x="12" y="39"/>
                    <a:pt x="13" y="40"/>
                    <a:pt x="14" y="39"/>
                  </a:cubicBezTo>
                  <a:cubicBezTo>
                    <a:pt x="15" y="39"/>
                    <a:pt x="16" y="38"/>
                    <a:pt x="17" y="37"/>
                  </a:cubicBezTo>
                  <a:cubicBezTo>
                    <a:pt x="17" y="37"/>
                    <a:pt x="18" y="37"/>
                    <a:pt x="19" y="37"/>
                  </a:cubicBezTo>
                  <a:cubicBezTo>
                    <a:pt x="19" y="36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2"/>
                    <a:pt x="23" y="32"/>
                    <a:pt x="23" y="31"/>
                  </a:cubicBezTo>
                  <a:cubicBezTo>
                    <a:pt x="24" y="31"/>
                    <a:pt x="24" y="29"/>
                    <a:pt x="25" y="29"/>
                  </a:cubicBezTo>
                  <a:cubicBezTo>
                    <a:pt x="25" y="29"/>
                    <a:pt x="27" y="28"/>
                    <a:pt x="27" y="28"/>
                  </a:cubicBezTo>
                  <a:cubicBezTo>
                    <a:pt x="28" y="28"/>
                    <a:pt x="30" y="27"/>
                    <a:pt x="30" y="26"/>
                  </a:cubicBezTo>
                  <a:cubicBezTo>
                    <a:pt x="30" y="26"/>
                    <a:pt x="31" y="25"/>
                    <a:pt x="31" y="25"/>
                  </a:cubicBezTo>
                  <a:cubicBezTo>
                    <a:pt x="31" y="24"/>
                    <a:pt x="31" y="23"/>
                    <a:pt x="31" y="22"/>
                  </a:cubicBezTo>
                  <a:cubicBezTo>
                    <a:pt x="32" y="21"/>
                    <a:pt x="31" y="20"/>
                    <a:pt x="31" y="19"/>
                  </a:cubicBezTo>
                  <a:cubicBezTo>
                    <a:pt x="32" y="18"/>
                    <a:pt x="32" y="15"/>
                    <a:pt x="33" y="14"/>
                  </a:cubicBezTo>
                  <a:cubicBezTo>
                    <a:pt x="33" y="14"/>
                    <a:pt x="33" y="13"/>
                    <a:pt x="33" y="12"/>
                  </a:cubicBezTo>
                  <a:cubicBezTo>
                    <a:pt x="33" y="12"/>
                    <a:pt x="33" y="11"/>
                    <a:pt x="33" y="10"/>
                  </a:cubicBezTo>
                  <a:cubicBezTo>
                    <a:pt x="33" y="9"/>
                    <a:pt x="33" y="7"/>
                    <a:pt x="33" y="6"/>
                  </a:cubicBezTo>
                  <a:cubicBezTo>
                    <a:pt x="33" y="5"/>
                    <a:pt x="35" y="5"/>
                    <a:pt x="35" y="4"/>
                  </a:cubicBezTo>
                  <a:cubicBezTo>
                    <a:pt x="36" y="4"/>
                    <a:pt x="36" y="2"/>
                    <a:pt x="37" y="1"/>
                  </a:cubicBezTo>
                  <a:cubicBezTo>
                    <a:pt x="37" y="1"/>
                    <a:pt x="37" y="0"/>
                    <a:pt x="38" y="0"/>
                  </a:cubicBezTo>
                  <a:cubicBezTo>
                    <a:pt x="38" y="0"/>
                    <a:pt x="38" y="1"/>
                    <a:pt x="38" y="1"/>
                  </a:cubicBezTo>
                  <a:cubicBezTo>
                    <a:pt x="39" y="1"/>
                    <a:pt x="38" y="3"/>
                    <a:pt x="38" y="3"/>
                  </a:cubicBezTo>
                  <a:cubicBezTo>
                    <a:pt x="39" y="4"/>
                    <a:pt x="39" y="4"/>
                    <a:pt x="39" y="5"/>
                  </a:cubicBezTo>
                  <a:cubicBezTo>
                    <a:pt x="39" y="5"/>
                    <a:pt x="40" y="5"/>
                    <a:pt x="40" y="5"/>
                  </a:cubicBezTo>
                  <a:cubicBezTo>
                    <a:pt x="40" y="5"/>
                    <a:pt x="40" y="4"/>
                    <a:pt x="41" y="4"/>
                  </a:cubicBezTo>
                  <a:cubicBezTo>
                    <a:pt x="41" y="4"/>
                    <a:pt x="41" y="3"/>
                    <a:pt x="42" y="3"/>
                  </a:cubicBezTo>
                  <a:cubicBezTo>
                    <a:pt x="42" y="3"/>
                    <a:pt x="42" y="3"/>
                    <a:pt x="43" y="3"/>
                  </a:cubicBezTo>
                  <a:cubicBezTo>
                    <a:pt x="43" y="3"/>
                    <a:pt x="44" y="3"/>
                    <a:pt x="44" y="3"/>
                  </a:cubicBezTo>
                  <a:cubicBezTo>
                    <a:pt x="44" y="3"/>
                    <a:pt x="45" y="4"/>
                    <a:pt x="45" y="4"/>
                  </a:cubicBezTo>
                  <a:cubicBezTo>
                    <a:pt x="46" y="5"/>
                    <a:pt x="46" y="6"/>
                    <a:pt x="46" y="6"/>
                  </a:cubicBezTo>
                  <a:cubicBezTo>
                    <a:pt x="46" y="7"/>
                    <a:pt x="46" y="8"/>
                    <a:pt x="46" y="8"/>
                  </a:cubicBezTo>
                  <a:cubicBezTo>
                    <a:pt x="46" y="9"/>
                    <a:pt x="46" y="10"/>
                    <a:pt x="46" y="11"/>
                  </a:cubicBezTo>
                  <a:cubicBezTo>
                    <a:pt x="46" y="12"/>
                    <a:pt x="47" y="13"/>
                    <a:pt x="47" y="13"/>
                  </a:cubicBezTo>
                  <a:cubicBezTo>
                    <a:pt x="48" y="13"/>
                    <a:pt x="49" y="14"/>
                    <a:pt x="49" y="13"/>
                  </a:cubicBezTo>
                  <a:cubicBezTo>
                    <a:pt x="49" y="13"/>
                    <a:pt x="50" y="12"/>
                    <a:pt x="50" y="12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8" y="10"/>
                    <a:pt x="48" y="8"/>
                    <a:pt x="48" y="8"/>
                  </a:cubicBezTo>
                  <a:cubicBezTo>
                    <a:pt x="49" y="7"/>
                    <a:pt x="49" y="6"/>
                    <a:pt x="50" y="6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4"/>
                    <a:pt x="51" y="5"/>
                    <a:pt x="51" y="5"/>
                  </a:cubicBezTo>
                  <a:cubicBezTo>
                    <a:pt x="51" y="5"/>
                    <a:pt x="52" y="6"/>
                    <a:pt x="52" y="7"/>
                  </a:cubicBezTo>
                  <a:cubicBezTo>
                    <a:pt x="52" y="8"/>
                    <a:pt x="52" y="10"/>
                    <a:pt x="52" y="11"/>
                  </a:cubicBezTo>
                  <a:cubicBezTo>
                    <a:pt x="52" y="12"/>
                    <a:pt x="53" y="13"/>
                    <a:pt x="53" y="13"/>
                  </a:cubicBezTo>
                  <a:cubicBezTo>
                    <a:pt x="53" y="14"/>
                    <a:pt x="53" y="15"/>
                    <a:pt x="53" y="16"/>
                  </a:cubicBezTo>
                  <a:cubicBezTo>
                    <a:pt x="53" y="17"/>
                    <a:pt x="54" y="17"/>
                    <a:pt x="54" y="18"/>
                  </a:cubicBezTo>
                  <a:cubicBezTo>
                    <a:pt x="55" y="18"/>
                    <a:pt x="56" y="19"/>
                    <a:pt x="56" y="19"/>
                  </a:cubicBezTo>
                  <a:cubicBezTo>
                    <a:pt x="56" y="19"/>
                    <a:pt x="56" y="20"/>
                    <a:pt x="57" y="20"/>
                  </a:cubicBezTo>
                  <a:cubicBezTo>
                    <a:pt x="57" y="21"/>
                    <a:pt x="58" y="21"/>
                    <a:pt x="58" y="21"/>
                  </a:cubicBezTo>
                  <a:cubicBezTo>
                    <a:pt x="59" y="21"/>
                    <a:pt x="60" y="21"/>
                    <a:pt x="61" y="21"/>
                  </a:cubicBezTo>
                  <a:cubicBezTo>
                    <a:pt x="61" y="21"/>
                    <a:pt x="62" y="22"/>
                    <a:pt x="63" y="22"/>
                  </a:cubicBezTo>
                  <a:cubicBezTo>
                    <a:pt x="63" y="22"/>
                    <a:pt x="63" y="24"/>
                    <a:pt x="63" y="25"/>
                  </a:cubicBezTo>
                  <a:cubicBezTo>
                    <a:pt x="63" y="25"/>
                    <a:pt x="63" y="26"/>
                    <a:pt x="62" y="27"/>
                  </a:cubicBezTo>
                  <a:cubicBezTo>
                    <a:pt x="62" y="27"/>
                    <a:pt x="62" y="28"/>
                    <a:pt x="61" y="28"/>
                  </a:cubicBezTo>
                  <a:cubicBezTo>
                    <a:pt x="61" y="28"/>
                    <a:pt x="59" y="27"/>
                    <a:pt x="59" y="27"/>
                  </a:cubicBezTo>
                  <a:cubicBezTo>
                    <a:pt x="59" y="26"/>
                    <a:pt x="59" y="25"/>
                    <a:pt x="58" y="25"/>
                  </a:cubicBezTo>
                  <a:cubicBezTo>
                    <a:pt x="58" y="24"/>
                    <a:pt x="58" y="23"/>
                    <a:pt x="57" y="23"/>
                  </a:cubicBezTo>
                  <a:cubicBezTo>
                    <a:pt x="57" y="23"/>
                    <a:pt x="56" y="24"/>
                    <a:pt x="56" y="25"/>
                  </a:cubicBezTo>
                  <a:cubicBezTo>
                    <a:pt x="56" y="25"/>
                    <a:pt x="56" y="26"/>
                    <a:pt x="56" y="26"/>
                  </a:cubicBezTo>
                  <a:cubicBezTo>
                    <a:pt x="56" y="27"/>
                    <a:pt x="57" y="28"/>
                    <a:pt x="56" y="28"/>
                  </a:cubicBezTo>
                  <a:cubicBezTo>
                    <a:pt x="56" y="29"/>
                    <a:pt x="56" y="29"/>
                    <a:pt x="55" y="29"/>
                  </a:cubicBezTo>
                  <a:cubicBezTo>
                    <a:pt x="55" y="29"/>
                    <a:pt x="55" y="30"/>
                    <a:pt x="54" y="30"/>
                  </a:cubicBezTo>
                  <a:cubicBezTo>
                    <a:pt x="54" y="31"/>
                    <a:pt x="53" y="32"/>
                    <a:pt x="52" y="32"/>
                  </a:cubicBezTo>
                  <a:cubicBezTo>
                    <a:pt x="52" y="32"/>
                    <a:pt x="52" y="33"/>
                    <a:pt x="51" y="33"/>
                  </a:cubicBezTo>
                  <a:cubicBezTo>
                    <a:pt x="51" y="33"/>
                    <a:pt x="51" y="34"/>
                    <a:pt x="51" y="34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5" y="34"/>
                    <a:pt x="55" y="33"/>
                    <a:pt x="56" y="33"/>
                  </a:cubicBezTo>
                  <a:cubicBezTo>
                    <a:pt x="56" y="33"/>
                    <a:pt x="58" y="33"/>
                    <a:pt x="58" y="33"/>
                  </a:cubicBezTo>
                  <a:cubicBezTo>
                    <a:pt x="58" y="32"/>
                    <a:pt x="59" y="32"/>
                    <a:pt x="59" y="32"/>
                  </a:cubicBezTo>
                  <a:cubicBezTo>
                    <a:pt x="60" y="32"/>
                    <a:pt x="61" y="32"/>
                    <a:pt x="61" y="33"/>
                  </a:cubicBezTo>
                  <a:cubicBezTo>
                    <a:pt x="62" y="33"/>
                    <a:pt x="61" y="34"/>
                    <a:pt x="62" y="34"/>
                  </a:cubicBezTo>
                  <a:cubicBezTo>
                    <a:pt x="62" y="35"/>
                    <a:pt x="63" y="35"/>
                    <a:pt x="63" y="3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68"/>
            <p:cNvSpPr>
              <a:spLocks/>
            </p:cNvSpPr>
            <p:nvPr/>
          </p:nvSpPr>
          <p:spPr bwMode="auto">
            <a:xfrm>
              <a:off x="5717" y="2739"/>
              <a:ext cx="196" cy="227"/>
            </a:xfrm>
            <a:custGeom>
              <a:avLst/>
              <a:gdLst>
                <a:gd name="T0" fmla="*/ 61 w 63"/>
                <a:gd name="T1" fmla="*/ 39 h 73"/>
                <a:gd name="T2" fmla="*/ 56 w 63"/>
                <a:gd name="T3" fmla="*/ 38 h 73"/>
                <a:gd name="T4" fmla="*/ 52 w 63"/>
                <a:gd name="T5" fmla="*/ 41 h 73"/>
                <a:gd name="T6" fmla="*/ 47 w 63"/>
                <a:gd name="T7" fmla="*/ 47 h 73"/>
                <a:gd name="T8" fmla="*/ 43 w 63"/>
                <a:gd name="T9" fmla="*/ 52 h 73"/>
                <a:gd name="T10" fmla="*/ 38 w 63"/>
                <a:gd name="T11" fmla="*/ 56 h 73"/>
                <a:gd name="T12" fmla="*/ 33 w 63"/>
                <a:gd name="T13" fmla="*/ 61 h 73"/>
                <a:gd name="T14" fmla="*/ 31 w 63"/>
                <a:gd name="T15" fmla="*/ 65 h 73"/>
                <a:gd name="T16" fmla="*/ 25 w 63"/>
                <a:gd name="T17" fmla="*/ 66 h 73"/>
                <a:gd name="T18" fmla="*/ 21 w 63"/>
                <a:gd name="T19" fmla="*/ 66 h 73"/>
                <a:gd name="T20" fmla="*/ 19 w 63"/>
                <a:gd name="T21" fmla="*/ 73 h 73"/>
                <a:gd name="T22" fmla="*/ 12 w 63"/>
                <a:gd name="T23" fmla="*/ 72 h 73"/>
                <a:gd name="T24" fmla="*/ 6 w 63"/>
                <a:gd name="T25" fmla="*/ 66 h 73"/>
                <a:gd name="T26" fmla="*/ 7 w 63"/>
                <a:gd name="T27" fmla="*/ 60 h 73"/>
                <a:gd name="T28" fmla="*/ 9 w 63"/>
                <a:gd name="T29" fmla="*/ 53 h 73"/>
                <a:gd name="T30" fmla="*/ 6 w 63"/>
                <a:gd name="T31" fmla="*/ 47 h 73"/>
                <a:gd name="T32" fmla="*/ 4 w 63"/>
                <a:gd name="T33" fmla="*/ 45 h 73"/>
                <a:gd name="T34" fmla="*/ 0 w 63"/>
                <a:gd name="T35" fmla="*/ 45 h 73"/>
                <a:gd name="T36" fmla="*/ 1 w 63"/>
                <a:gd name="T37" fmla="*/ 43 h 73"/>
                <a:gd name="T38" fmla="*/ 8 w 63"/>
                <a:gd name="T39" fmla="*/ 41 h 73"/>
                <a:gd name="T40" fmla="*/ 17 w 63"/>
                <a:gd name="T41" fmla="*/ 37 h 73"/>
                <a:gd name="T42" fmla="*/ 22 w 63"/>
                <a:gd name="T43" fmla="*/ 33 h 73"/>
                <a:gd name="T44" fmla="*/ 27 w 63"/>
                <a:gd name="T45" fmla="*/ 28 h 73"/>
                <a:gd name="T46" fmla="*/ 31 w 63"/>
                <a:gd name="T47" fmla="*/ 22 h 73"/>
                <a:gd name="T48" fmla="*/ 33 w 63"/>
                <a:gd name="T49" fmla="*/ 12 h 73"/>
                <a:gd name="T50" fmla="*/ 35 w 63"/>
                <a:gd name="T51" fmla="*/ 4 h 73"/>
                <a:gd name="T52" fmla="*/ 38 w 63"/>
                <a:gd name="T53" fmla="*/ 1 h 73"/>
                <a:gd name="T54" fmla="*/ 40 w 63"/>
                <a:gd name="T55" fmla="*/ 5 h 73"/>
                <a:gd name="T56" fmla="*/ 43 w 63"/>
                <a:gd name="T57" fmla="*/ 3 h 73"/>
                <a:gd name="T58" fmla="*/ 46 w 63"/>
                <a:gd name="T59" fmla="*/ 6 h 73"/>
                <a:gd name="T60" fmla="*/ 47 w 63"/>
                <a:gd name="T61" fmla="*/ 13 h 73"/>
                <a:gd name="T62" fmla="*/ 49 w 63"/>
                <a:gd name="T63" fmla="*/ 11 h 73"/>
                <a:gd name="T64" fmla="*/ 50 w 63"/>
                <a:gd name="T65" fmla="*/ 5 h 73"/>
                <a:gd name="T66" fmla="*/ 52 w 63"/>
                <a:gd name="T67" fmla="*/ 11 h 73"/>
                <a:gd name="T68" fmla="*/ 54 w 63"/>
                <a:gd name="T69" fmla="*/ 18 h 73"/>
                <a:gd name="T70" fmla="*/ 58 w 63"/>
                <a:gd name="T71" fmla="*/ 21 h 73"/>
                <a:gd name="T72" fmla="*/ 63 w 63"/>
                <a:gd name="T73" fmla="*/ 25 h 73"/>
                <a:gd name="T74" fmla="*/ 59 w 63"/>
                <a:gd name="T75" fmla="*/ 27 h 73"/>
                <a:gd name="T76" fmla="*/ 56 w 63"/>
                <a:gd name="T77" fmla="*/ 25 h 73"/>
                <a:gd name="T78" fmla="*/ 55 w 63"/>
                <a:gd name="T79" fmla="*/ 29 h 73"/>
                <a:gd name="T80" fmla="*/ 51 w 63"/>
                <a:gd name="T81" fmla="*/ 33 h 73"/>
                <a:gd name="T82" fmla="*/ 56 w 63"/>
                <a:gd name="T83" fmla="*/ 33 h 73"/>
                <a:gd name="T84" fmla="*/ 61 w 63"/>
                <a:gd name="T85" fmla="*/ 3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3" h="73">
                  <a:moveTo>
                    <a:pt x="63" y="35"/>
                  </a:moveTo>
                  <a:cubicBezTo>
                    <a:pt x="63" y="36"/>
                    <a:pt x="63" y="37"/>
                    <a:pt x="63" y="37"/>
                  </a:cubicBezTo>
                  <a:cubicBezTo>
                    <a:pt x="63" y="38"/>
                    <a:pt x="62" y="39"/>
                    <a:pt x="61" y="39"/>
                  </a:cubicBezTo>
                  <a:cubicBezTo>
                    <a:pt x="61" y="40"/>
                    <a:pt x="59" y="39"/>
                    <a:pt x="59" y="39"/>
                  </a:cubicBezTo>
                  <a:cubicBezTo>
                    <a:pt x="58" y="39"/>
                    <a:pt x="58" y="38"/>
                    <a:pt x="57" y="38"/>
                  </a:cubicBezTo>
                  <a:cubicBezTo>
                    <a:pt x="57" y="38"/>
                    <a:pt x="57" y="38"/>
                    <a:pt x="56" y="38"/>
                  </a:cubicBezTo>
                  <a:cubicBezTo>
                    <a:pt x="56" y="38"/>
                    <a:pt x="56" y="38"/>
                    <a:pt x="56" y="39"/>
                  </a:cubicBezTo>
                  <a:cubicBezTo>
                    <a:pt x="55" y="39"/>
                    <a:pt x="54" y="39"/>
                    <a:pt x="53" y="39"/>
                  </a:cubicBezTo>
                  <a:cubicBezTo>
                    <a:pt x="53" y="40"/>
                    <a:pt x="53" y="41"/>
                    <a:pt x="52" y="41"/>
                  </a:cubicBezTo>
                  <a:cubicBezTo>
                    <a:pt x="52" y="41"/>
                    <a:pt x="51" y="42"/>
                    <a:pt x="50" y="42"/>
                  </a:cubicBezTo>
                  <a:cubicBezTo>
                    <a:pt x="50" y="42"/>
                    <a:pt x="49" y="43"/>
                    <a:pt x="49" y="44"/>
                  </a:cubicBezTo>
                  <a:cubicBezTo>
                    <a:pt x="48" y="44"/>
                    <a:pt x="48" y="46"/>
                    <a:pt x="47" y="47"/>
                  </a:cubicBezTo>
                  <a:cubicBezTo>
                    <a:pt x="47" y="47"/>
                    <a:pt x="47" y="49"/>
                    <a:pt x="47" y="49"/>
                  </a:cubicBezTo>
                  <a:cubicBezTo>
                    <a:pt x="46" y="50"/>
                    <a:pt x="45" y="50"/>
                    <a:pt x="45" y="51"/>
                  </a:cubicBezTo>
                  <a:cubicBezTo>
                    <a:pt x="45" y="51"/>
                    <a:pt x="43" y="51"/>
                    <a:pt x="43" y="52"/>
                  </a:cubicBezTo>
                  <a:cubicBezTo>
                    <a:pt x="43" y="52"/>
                    <a:pt x="42" y="53"/>
                    <a:pt x="42" y="54"/>
                  </a:cubicBezTo>
                  <a:cubicBezTo>
                    <a:pt x="42" y="54"/>
                    <a:pt x="41" y="54"/>
                    <a:pt x="40" y="54"/>
                  </a:cubicBezTo>
                  <a:cubicBezTo>
                    <a:pt x="40" y="55"/>
                    <a:pt x="39" y="55"/>
                    <a:pt x="38" y="56"/>
                  </a:cubicBezTo>
                  <a:cubicBezTo>
                    <a:pt x="38" y="56"/>
                    <a:pt x="37" y="57"/>
                    <a:pt x="37" y="58"/>
                  </a:cubicBezTo>
                  <a:cubicBezTo>
                    <a:pt x="37" y="58"/>
                    <a:pt x="36" y="59"/>
                    <a:pt x="36" y="59"/>
                  </a:cubicBezTo>
                  <a:cubicBezTo>
                    <a:pt x="35" y="59"/>
                    <a:pt x="34" y="61"/>
                    <a:pt x="33" y="61"/>
                  </a:cubicBezTo>
                  <a:cubicBezTo>
                    <a:pt x="33" y="62"/>
                    <a:pt x="32" y="61"/>
                    <a:pt x="31" y="62"/>
                  </a:cubicBezTo>
                  <a:cubicBezTo>
                    <a:pt x="31" y="62"/>
                    <a:pt x="30" y="63"/>
                    <a:pt x="30" y="63"/>
                  </a:cubicBezTo>
                  <a:cubicBezTo>
                    <a:pt x="30" y="64"/>
                    <a:pt x="31" y="64"/>
                    <a:pt x="31" y="65"/>
                  </a:cubicBezTo>
                  <a:cubicBezTo>
                    <a:pt x="31" y="65"/>
                    <a:pt x="30" y="66"/>
                    <a:pt x="30" y="66"/>
                  </a:cubicBezTo>
                  <a:cubicBezTo>
                    <a:pt x="29" y="67"/>
                    <a:pt x="27" y="66"/>
                    <a:pt x="27" y="66"/>
                  </a:cubicBezTo>
                  <a:cubicBezTo>
                    <a:pt x="26" y="66"/>
                    <a:pt x="25" y="66"/>
                    <a:pt x="25" y="66"/>
                  </a:cubicBezTo>
                  <a:cubicBezTo>
                    <a:pt x="24" y="66"/>
                    <a:pt x="24" y="64"/>
                    <a:pt x="24" y="64"/>
                  </a:cubicBezTo>
                  <a:cubicBezTo>
                    <a:pt x="24" y="64"/>
                    <a:pt x="23" y="64"/>
                    <a:pt x="22" y="64"/>
                  </a:cubicBezTo>
                  <a:cubicBezTo>
                    <a:pt x="22" y="64"/>
                    <a:pt x="21" y="65"/>
                    <a:pt x="21" y="66"/>
                  </a:cubicBezTo>
                  <a:cubicBezTo>
                    <a:pt x="20" y="66"/>
                    <a:pt x="20" y="67"/>
                    <a:pt x="20" y="69"/>
                  </a:cubicBezTo>
                  <a:cubicBezTo>
                    <a:pt x="20" y="69"/>
                    <a:pt x="21" y="70"/>
                    <a:pt x="21" y="71"/>
                  </a:cubicBezTo>
                  <a:cubicBezTo>
                    <a:pt x="20" y="71"/>
                    <a:pt x="20" y="72"/>
                    <a:pt x="19" y="73"/>
                  </a:cubicBezTo>
                  <a:cubicBezTo>
                    <a:pt x="19" y="73"/>
                    <a:pt x="18" y="73"/>
                    <a:pt x="18" y="73"/>
                  </a:cubicBezTo>
                  <a:cubicBezTo>
                    <a:pt x="17" y="73"/>
                    <a:pt x="16" y="72"/>
                    <a:pt x="15" y="72"/>
                  </a:cubicBezTo>
                  <a:cubicBezTo>
                    <a:pt x="14" y="72"/>
                    <a:pt x="13" y="73"/>
                    <a:pt x="12" y="72"/>
                  </a:cubicBezTo>
                  <a:cubicBezTo>
                    <a:pt x="11" y="72"/>
                    <a:pt x="10" y="72"/>
                    <a:pt x="10" y="71"/>
                  </a:cubicBezTo>
                  <a:cubicBezTo>
                    <a:pt x="9" y="71"/>
                    <a:pt x="7" y="69"/>
                    <a:pt x="7" y="69"/>
                  </a:cubicBezTo>
                  <a:cubicBezTo>
                    <a:pt x="6" y="67"/>
                    <a:pt x="6" y="66"/>
                    <a:pt x="6" y="66"/>
                  </a:cubicBezTo>
                  <a:cubicBezTo>
                    <a:pt x="6" y="65"/>
                    <a:pt x="6" y="64"/>
                    <a:pt x="6" y="64"/>
                  </a:cubicBezTo>
                  <a:cubicBezTo>
                    <a:pt x="6" y="63"/>
                    <a:pt x="6" y="62"/>
                    <a:pt x="7" y="62"/>
                  </a:cubicBezTo>
                  <a:cubicBezTo>
                    <a:pt x="7" y="62"/>
                    <a:pt x="7" y="60"/>
                    <a:pt x="7" y="60"/>
                  </a:cubicBezTo>
                  <a:cubicBezTo>
                    <a:pt x="7" y="59"/>
                    <a:pt x="8" y="58"/>
                    <a:pt x="9" y="58"/>
                  </a:cubicBezTo>
                  <a:cubicBezTo>
                    <a:pt x="9" y="57"/>
                    <a:pt x="9" y="56"/>
                    <a:pt x="9" y="56"/>
                  </a:cubicBezTo>
                  <a:cubicBezTo>
                    <a:pt x="9" y="55"/>
                    <a:pt x="9" y="54"/>
                    <a:pt x="9" y="53"/>
                  </a:cubicBezTo>
                  <a:cubicBezTo>
                    <a:pt x="9" y="52"/>
                    <a:pt x="7" y="51"/>
                    <a:pt x="7" y="51"/>
                  </a:cubicBezTo>
                  <a:cubicBezTo>
                    <a:pt x="7" y="51"/>
                    <a:pt x="6" y="50"/>
                    <a:pt x="6" y="50"/>
                  </a:cubicBezTo>
                  <a:cubicBezTo>
                    <a:pt x="6" y="49"/>
                    <a:pt x="6" y="48"/>
                    <a:pt x="6" y="47"/>
                  </a:cubicBezTo>
                  <a:cubicBezTo>
                    <a:pt x="6" y="47"/>
                    <a:pt x="6" y="45"/>
                    <a:pt x="6" y="45"/>
                  </a:cubicBezTo>
                  <a:cubicBezTo>
                    <a:pt x="5" y="45"/>
                    <a:pt x="5" y="44"/>
                    <a:pt x="5" y="44"/>
                  </a:cubicBezTo>
                  <a:cubicBezTo>
                    <a:pt x="4" y="44"/>
                    <a:pt x="4" y="44"/>
                    <a:pt x="4" y="45"/>
                  </a:cubicBezTo>
                  <a:cubicBezTo>
                    <a:pt x="3" y="45"/>
                    <a:pt x="4" y="47"/>
                    <a:pt x="3" y="47"/>
                  </a:cubicBezTo>
                  <a:cubicBezTo>
                    <a:pt x="3" y="47"/>
                    <a:pt x="1" y="47"/>
                    <a:pt x="1" y="47"/>
                  </a:cubicBezTo>
                  <a:cubicBezTo>
                    <a:pt x="0" y="47"/>
                    <a:pt x="0" y="46"/>
                    <a:pt x="0" y="45"/>
                  </a:cubicBezTo>
                  <a:cubicBezTo>
                    <a:pt x="0" y="45"/>
                    <a:pt x="0" y="44"/>
                    <a:pt x="0" y="44"/>
                  </a:cubicBezTo>
                  <a:cubicBezTo>
                    <a:pt x="0" y="44"/>
                    <a:pt x="0" y="44"/>
                    <a:pt x="1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2" y="43"/>
                    <a:pt x="3" y="43"/>
                    <a:pt x="3" y="43"/>
                  </a:cubicBezTo>
                  <a:cubicBezTo>
                    <a:pt x="3" y="42"/>
                    <a:pt x="5" y="42"/>
                    <a:pt x="5" y="42"/>
                  </a:cubicBezTo>
                  <a:cubicBezTo>
                    <a:pt x="6" y="42"/>
                    <a:pt x="7" y="41"/>
                    <a:pt x="8" y="41"/>
                  </a:cubicBezTo>
                  <a:cubicBezTo>
                    <a:pt x="9" y="41"/>
                    <a:pt x="10" y="40"/>
                    <a:pt x="11" y="40"/>
                  </a:cubicBezTo>
                  <a:cubicBezTo>
                    <a:pt x="12" y="39"/>
                    <a:pt x="13" y="40"/>
                    <a:pt x="14" y="39"/>
                  </a:cubicBezTo>
                  <a:cubicBezTo>
                    <a:pt x="15" y="39"/>
                    <a:pt x="16" y="38"/>
                    <a:pt x="17" y="37"/>
                  </a:cubicBezTo>
                  <a:cubicBezTo>
                    <a:pt x="17" y="37"/>
                    <a:pt x="18" y="37"/>
                    <a:pt x="19" y="37"/>
                  </a:cubicBezTo>
                  <a:cubicBezTo>
                    <a:pt x="19" y="36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2"/>
                    <a:pt x="23" y="32"/>
                    <a:pt x="23" y="31"/>
                  </a:cubicBezTo>
                  <a:cubicBezTo>
                    <a:pt x="24" y="31"/>
                    <a:pt x="24" y="29"/>
                    <a:pt x="25" y="29"/>
                  </a:cubicBezTo>
                  <a:cubicBezTo>
                    <a:pt x="25" y="29"/>
                    <a:pt x="27" y="28"/>
                    <a:pt x="27" y="28"/>
                  </a:cubicBezTo>
                  <a:cubicBezTo>
                    <a:pt x="28" y="28"/>
                    <a:pt x="30" y="27"/>
                    <a:pt x="30" y="26"/>
                  </a:cubicBezTo>
                  <a:cubicBezTo>
                    <a:pt x="30" y="26"/>
                    <a:pt x="31" y="25"/>
                    <a:pt x="31" y="25"/>
                  </a:cubicBezTo>
                  <a:cubicBezTo>
                    <a:pt x="31" y="24"/>
                    <a:pt x="31" y="23"/>
                    <a:pt x="31" y="22"/>
                  </a:cubicBezTo>
                  <a:cubicBezTo>
                    <a:pt x="32" y="21"/>
                    <a:pt x="31" y="20"/>
                    <a:pt x="31" y="19"/>
                  </a:cubicBezTo>
                  <a:cubicBezTo>
                    <a:pt x="32" y="18"/>
                    <a:pt x="32" y="15"/>
                    <a:pt x="33" y="14"/>
                  </a:cubicBezTo>
                  <a:cubicBezTo>
                    <a:pt x="33" y="14"/>
                    <a:pt x="33" y="13"/>
                    <a:pt x="33" y="12"/>
                  </a:cubicBezTo>
                  <a:cubicBezTo>
                    <a:pt x="33" y="12"/>
                    <a:pt x="33" y="11"/>
                    <a:pt x="33" y="10"/>
                  </a:cubicBezTo>
                  <a:cubicBezTo>
                    <a:pt x="33" y="9"/>
                    <a:pt x="33" y="7"/>
                    <a:pt x="33" y="6"/>
                  </a:cubicBezTo>
                  <a:cubicBezTo>
                    <a:pt x="33" y="5"/>
                    <a:pt x="35" y="5"/>
                    <a:pt x="35" y="4"/>
                  </a:cubicBezTo>
                  <a:cubicBezTo>
                    <a:pt x="36" y="4"/>
                    <a:pt x="36" y="2"/>
                    <a:pt x="37" y="1"/>
                  </a:cubicBezTo>
                  <a:cubicBezTo>
                    <a:pt x="37" y="1"/>
                    <a:pt x="37" y="0"/>
                    <a:pt x="38" y="0"/>
                  </a:cubicBezTo>
                  <a:cubicBezTo>
                    <a:pt x="38" y="0"/>
                    <a:pt x="38" y="1"/>
                    <a:pt x="38" y="1"/>
                  </a:cubicBezTo>
                  <a:cubicBezTo>
                    <a:pt x="39" y="1"/>
                    <a:pt x="38" y="3"/>
                    <a:pt x="38" y="3"/>
                  </a:cubicBezTo>
                  <a:cubicBezTo>
                    <a:pt x="39" y="4"/>
                    <a:pt x="39" y="4"/>
                    <a:pt x="39" y="5"/>
                  </a:cubicBezTo>
                  <a:cubicBezTo>
                    <a:pt x="39" y="5"/>
                    <a:pt x="40" y="5"/>
                    <a:pt x="40" y="5"/>
                  </a:cubicBezTo>
                  <a:cubicBezTo>
                    <a:pt x="40" y="5"/>
                    <a:pt x="40" y="4"/>
                    <a:pt x="41" y="4"/>
                  </a:cubicBezTo>
                  <a:cubicBezTo>
                    <a:pt x="41" y="4"/>
                    <a:pt x="41" y="3"/>
                    <a:pt x="42" y="3"/>
                  </a:cubicBezTo>
                  <a:cubicBezTo>
                    <a:pt x="42" y="3"/>
                    <a:pt x="42" y="3"/>
                    <a:pt x="43" y="3"/>
                  </a:cubicBezTo>
                  <a:cubicBezTo>
                    <a:pt x="43" y="3"/>
                    <a:pt x="44" y="3"/>
                    <a:pt x="44" y="3"/>
                  </a:cubicBezTo>
                  <a:cubicBezTo>
                    <a:pt x="44" y="3"/>
                    <a:pt x="45" y="4"/>
                    <a:pt x="45" y="4"/>
                  </a:cubicBezTo>
                  <a:cubicBezTo>
                    <a:pt x="46" y="5"/>
                    <a:pt x="46" y="6"/>
                    <a:pt x="46" y="6"/>
                  </a:cubicBezTo>
                  <a:cubicBezTo>
                    <a:pt x="46" y="7"/>
                    <a:pt x="46" y="8"/>
                    <a:pt x="46" y="8"/>
                  </a:cubicBezTo>
                  <a:cubicBezTo>
                    <a:pt x="46" y="9"/>
                    <a:pt x="46" y="10"/>
                    <a:pt x="46" y="11"/>
                  </a:cubicBezTo>
                  <a:cubicBezTo>
                    <a:pt x="46" y="12"/>
                    <a:pt x="47" y="13"/>
                    <a:pt x="47" y="13"/>
                  </a:cubicBezTo>
                  <a:cubicBezTo>
                    <a:pt x="48" y="13"/>
                    <a:pt x="49" y="14"/>
                    <a:pt x="49" y="13"/>
                  </a:cubicBezTo>
                  <a:cubicBezTo>
                    <a:pt x="49" y="13"/>
                    <a:pt x="50" y="12"/>
                    <a:pt x="50" y="12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8" y="10"/>
                    <a:pt x="48" y="8"/>
                    <a:pt x="48" y="8"/>
                  </a:cubicBezTo>
                  <a:cubicBezTo>
                    <a:pt x="49" y="7"/>
                    <a:pt x="49" y="6"/>
                    <a:pt x="50" y="6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4"/>
                    <a:pt x="51" y="5"/>
                    <a:pt x="51" y="5"/>
                  </a:cubicBezTo>
                  <a:cubicBezTo>
                    <a:pt x="51" y="5"/>
                    <a:pt x="52" y="6"/>
                    <a:pt x="52" y="7"/>
                  </a:cubicBezTo>
                  <a:cubicBezTo>
                    <a:pt x="52" y="8"/>
                    <a:pt x="52" y="10"/>
                    <a:pt x="52" y="11"/>
                  </a:cubicBezTo>
                  <a:cubicBezTo>
                    <a:pt x="52" y="12"/>
                    <a:pt x="53" y="13"/>
                    <a:pt x="53" y="13"/>
                  </a:cubicBezTo>
                  <a:cubicBezTo>
                    <a:pt x="53" y="14"/>
                    <a:pt x="53" y="15"/>
                    <a:pt x="53" y="16"/>
                  </a:cubicBezTo>
                  <a:cubicBezTo>
                    <a:pt x="53" y="17"/>
                    <a:pt x="54" y="17"/>
                    <a:pt x="54" y="18"/>
                  </a:cubicBezTo>
                  <a:cubicBezTo>
                    <a:pt x="55" y="18"/>
                    <a:pt x="56" y="19"/>
                    <a:pt x="56" y="19"/>
                  </a:cubicBezTo>
                  <a:cubicBezTo>
                    <a:pt x="56" y="19"/>
                    <a:pt x="56" y="20"/>
                    <a:pt x="57" y="20"/>
                  </a:cubicBezTo>
                  <a:cubicBezTo>
                    <a:pt x="57" y="21"/>
                    <a:pt x="58" y="21"/>
                    <a:pt x="58" y="21"/>
                  </a:cubicBezTo>
                  <a:cubicBezTo>
                    <a:pt x="59" y="21"/>
                    <a:pt x="60" y="21"/>
                    <a:pt x="61" y="21"/>
                  </a:cubicBezTo>
                  <a:cubicBezTo>
                    <a:pt x="61" y="21"/>
                    <a:pt x="62" y="22"/>
                    <a:pt x="63" y="22"/>
                  </a:cubicBezTo>
                  <a:cubicBezTo>
                    <a:pt x="63" y="22"/>
                    <a:pt x="63" y="24"/>
                    <a:pt x="63" y="25"/>
                  </a:cubicBezTo>
                  <a:cubicBezTo>
                    <a:pt x="63" y="25"/>
                    <a:pt x="63" y="26"/>
                    <a:pt x="62" y="27"/>
                  </a:cubicBezTo>
                  <a:cubicBezTo>
                    <a:pt x="62" y="27"/>
                    <a:pt x="62" y="28"/>
                    <a:pt x="61" y="28"/>
                  </a:cubicBezTo>
                  <a:cubicBezTo>
                    <a:pt x="61" y="28"/>
                    <a:pt x="59" y="27"/>
                    <a:pt x="59" y="27"/>
                  </a:cubicBezTo>
                  <a:cubicBezTo>
                    <a:pt x="59" y="26"/>
                    <a:pt x="59" y="25"/>
                    <a:pt x="58" y="25"/>
                  </a:cubicBezTo>
                  <a:cubicBezTo>
                    <a:pt x="58" y="24"/>
                    <a:pt x="58" y="23"/>
                    <a:pt x="57" y="23"/>
                  </a:cubicBezTo>
                  <a:cubicBezTo>
                    <a:pt x="57" y="23"/>
                    <a:pt x="56" y="24"/>
                    <a:pt x="56" y="25"/>
                  </a:cubicBezTo>
                  <a:cubicBezTo>
                    <a:pt x="56" y="25"/>
                    <a:pt x="56" y="26"/>
                    <a:pt x="56" y="26"/>
                  </a:cubicBezTo>
                  <a:cubicBezTo>
                    <a:pt x="56" y="27"/>
                    <a:pt x="57" y="28"/>
                    <a:pt x="56" y="28"/>
                  </a:cubicBezTo>
                  <a:cubicBezTo>
                    <a:pt x="56" y="29"/>
                    <a:pt x="56" y="29"/>
                    <a:pt x="55" y="29"/>
                  </a:cubicBezTo>
                  <a:cubicBezTo>
                    <a:pt x="55" y="29"/>
                    <a:pt x="55" y="30"/>
                    <a:pt x="54" y="30"/>
                  </a:cubicBezTo>
                  <a:cubicBezTo>
                    <a:pt x="54" y="31"/>
                    <a:pt x="53" y="32"/>
                    <a:pt x="52" y="32"/>
                  </a:cubicBezTo>
                  <a:cubicBezTo>
                    <a:pt x="52" y="32"/>
                    <a:pt x="52" y="33"/>
                    <a:pt x="51" y="33"/>
                  </a:cubicBezTo>
                  <a:cubicBezTo>
                    <a:pt x="51" y="33"/>
                    <a:pt x="51" y="34"/>
                    <a:pt x="51" y="34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5" y="34"/>
                    <a:pt x="55" y="33"/>
                    <a:pt x="56" y="33"/>
                  </a:cubicBezTo>
                  <a:cubicBezTo>
                    <a:pt x="56" y="33"/>
                    <a:pt x="58" y="33"/>
                    <a:pt x="58" y="33"/>
                  </a:cubicBezTo>
                  <a:cubicBezTo>
                    <a:pt x="58" y="32"/>
                    <a:pt x="59" y="32"/>
                    <a:pt x="59" y="32"/>
                  </a:cubicBezTo>
                  <a:cubicBezTo>
                    <a:pt x="60" y="32"/>
                    <a:pt x="61" y="32"/>
                    <a:pt x="61" y="33"/>
                  </a:cubicBezTo>
                  <a:cubicBezTo>
                    <a:pt x="62" y="33"/>
                    <a:pt x="61" y="34"/>
                    <a:pt x="62" y="34"/>
                  </a:cubicBezTo>
                  <a:cubicBezTo>
                    <a:pt x="62" y="35"/>
                    <a:pt x="63" y="35"/>
                    <a:pt x="63" y="3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69"/>
            <p:cNvSpPr>
              <a:spLocks/>
            </p:cNvSpPr>
            <p:nvPr/>
          </p:nvSpPr>
          <p:spPr bwMode="auto">
            <a:xfrm>
              <a:off x="5664" y="2944"/>
              <a:ext cx="190" cy="140"/>
            </a:xfrm>
            <a:custGeom>
              <a:avLst/>
              <a:gdLst>
                <a:gd name="T0" fmla="*/ 61 w 61"/>
                <a:gd name="T1" fmla="*/ 8 h 45"/>
                <a:gd name="T2" fmla="*/ 58 w 61"/>
                <a:gd name="T3" fmla="*/ 10 h 45"/>
                <a:gd name="T4" fmla="*/ 52 w 61"/>
                <a:gd name="T5" fmla="*/ 10 h 45"/>
                <a:gd name="T6" fmla="*/ 47 w 61"/>
                <a:gd name="T7" fmla="*/ 10 h 45"/>
                <a:gd name="T8" fmla="*/ 47 w 61"/>
                <a:gd name="T9" fmla="*/ 16 h 45"/>
                <a:gd name="T10" fmla="*/ 49 w 61"/>
                <a:gd name="T11" fmla="*/ 20 h 45"/>
                <a:gd name="T12" fmla="*/ 52 w 61"/>
                <a:gd name="T13" fmla="*/ 23 h 45"/>
                <a:gd name="T14" fmla="*/ 49 w 61"/>
                <a:gd name="T15" fmla="*/ 26 h 45"/>
                <a:gd name="T16" fmla="*/ 44 w 61"/>
                <a:gd name="T17" fmla="*/ 28 h 45"/>
                <a:gd name="T18" fmla="*/ 38 w 61"/>
                <a:gd name="T19" fmla="*/ 31 h 45"/>
                <a:gd name="T20" fmla="*/ 35 w 61"/>
                <a:gd name="T21" fmla="*/ 34 h 45"/>
                <a:gd name="T22" fmla="*/ 34 w 61"/>
                <a:gd name="T23" fmla="*/ 38 h 45"/>
                <a:gd name="T24" fmla="*/ 32 w 61"/>
                <a:gd name="T25" fmla="*/ 44 h 45"/>
                <a:gd name="T26" fmla="*/ 28 w 61"/>
                <a:gd name="T27" fmla="*/ 45 h 45"/>
                <a:gd name="T28" fmla="*/ 25 w 61"/>
                <a:gd name="T29" fmla="*/ 45 h 45"/>
                <a:gd name="T30" fmla="*/ 23 w 61"/>
                <a:gd name="T31" fmla="*/ 43 h 45"/>
                <a:gd name="T32" fmla="*/ 24 w 61"/>
                <a:gd name="T33" fmla="*/ 39 h 45"/>
                <a:gd name="T34" fmla="*/ 25 w 61"/>
                <a:gd name="T35" fmla="*/ 35 h 45"/>
                <a:gd name="T36" fmla="*/ 24 w 61"/>
                <a:gd name="T37" fmla="*/ 29 h 45"/>
                <a:gd name="T38" fmla="*/ 21 w 61"/>
                <a:gd name="T39" fmla="*/ 28 h 45"/>
                <a:gd name="T40" fmla="*/ 19 w 61"/>
                <a:gd name="T41" fmla="*/ 25 h 45"/>
                <a:gd name="T42" fmla="*/ 17 w 61"/>
                <a:gd name="T43" fmla="*/ 30 h 45"/>
                <a:gd name="T44" fmla="*/ 16 w 61"/>
                <a:gd name="T45" fmla="*/ 34 h 45"/>
                <a:gd name="T46" fmla="*/ 17 w 61"/>
                <a:gd name="T47" fmla="*/ 38 h 45"/>
                <a:gd name="T48" fmla="*/ 15 w 61"/>
                <a:gd name="T49" fmla="*/ 39 h 45"/>
                <a:gd name="T50" fmla="*/ 11 w 61"/>
                <a:gd name="T51" fmla="*/ 37 h 45"/>
                <a:gd name="T52" fmla="*/ 7 w 61"/>
                <a:gd name="T53" fmla="*/ 36 h 45"/>
                <a:gd name="T54" fmla="*/ 4 w 61"/>
                <a:gd name="T55" fmla="*/ 35 h 45"/>
                <a:gd name="T56" fmla="*/ 4 w 61"/>
                <a:gd name="T57" fmla="*/ 28 h 45"/>
                <a:gd name="T58" fmla="*/ 3 w 61"/>
                <a:gd name="T59" fmla="*/ 22 h 45"/>
                <a:gd name="T60" fmla="*/ 1 w 61"/>
                <a:gd name="T61" fmla="*/ 20 h 45"/>
                <a:gd name="T62" fmla="*/ 0 w 61"/>
                <a:gd name="T63" fmla="*/ 16 h 45"/>
                <a:gd name="T64" fmla="*/ 2 w 61"/>
                <a:gd name="T65" fmla="*/ 16 h 45"/>
                <a:gd name="T66" fmla="*/ 6 w 61"/>
                <a:gd name="T67" fmla="*/ 15 h 45"/>
                <a:gd name="T68" fmla="*/ 5 w 61"/>
                <a:gd name="T69" fmla="*/ 13 h 45"/>
                <a:gd name="T70" fmla="*/ 8 w 61"/>
                <a:gd name="T71" fmla="*/ 11 h 45"/>
                <a:gd name="T72" fmla="*/ 11 w 61"/>
                <a:gd name="T73" fmla="*/ 13 h 45"/>
                <a:gd name="T74" fmla="*/ 15 w 61"/>
                <a:gd name="T75" fmla="*/ 16 h 45"/>
                <a:gd name="T76" fmla="*/ 17 w 61"/>
                <a:gd name="T77" fmla="*/ 14 h 45"/>
                <a:gd name="T78" fmla="*/ 19 w 61"/>
                <a:gd name="T79" fmla="*/ 13 h 45"/>
                <a:gd name="T80" fmla="*/ 22 w 61"/>
                <a:gd name="T81" fmla="*/ 16 h 45"/>
                <a:gd name="T82" fmla="*/ 28 w 61"/>
                <a:gd name="T83" fmla="*/ 14 h 45"/>
                <a:gd name="T84" fmla="*/ 30 w 61"/>
                <a:gd name="T85" fmla="*/ 11 h 45"/>
                <a:gd name="T86" fmla="*/ 35 w 61"/>
                <a:gd name="T87" fmla="*/ 10 h 45"/>
                <a:gd name="T88" fmla="*/ 39 w 61"/>
                <a:gd name="T89" fmla="*/ 9 h 45"/>
                <a:gd name="T90" fmla="*/ 43 w 61"/>
                <a:gd name="T91" fmla="*/ 9 h 45"/>
                <a:gd name="T92" fmla="*/ 47 w 61"/>
                <a:gd name="T93" fmla="*/ 6 h 45"/>
                <a:gd name="T94" fmla="*/ 51 w 61"/>
                <a:gd name="T95" fmla="*/ 3 h 45"/>
                <a:gd name="T96" fmla="*/ 53 w 61"/>
                <a:gd name="T97" fmla="*/ 6 h 45"/>
                <a:gd name="T98" fmla="*/ 55 w 61"/>
                <a:gd name="T99" fmla="*/ 4 h 45"/>
                <a:gd name="T100" fmla="*/ 56 w 61"/>
                <a:gd name="T101" fmla="*/ 0 h 45"/>
                <a:gd name="T102" fmla="*/ 58 w 61"/>
                <a:gd name="T103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1" h="45">
                  <a:moveTo>
                    <a:pt x="61" y="6"/>
                  </a:moveTo>
                  <a:cubicBezTo>
                    <a:pt x="61" y="6"/>
                    <a:pt x="61" y="8"/>
                    <a:pt x="61" y="8"/>
                  </a:cubicBezTo>
                  <a:cubicBezTo>
                    <a:pt x="61" y="9"/>
                    <a:pt x="60" y="9"/>
                    <a:pt x="59" y="9"/>
                  </a:cubicBezTo>
                  <a:cubicBezTo>
                    <a:pt x="59" y="9"/>
                    <a:pt x="58" y="10"/>
                    <a:pt x="58" y="10"/>
                  </a:cubicBezTo>
                  <a:cubicBezTo>
                    <a:pt x="58" y="10"/>
                    <a:pt x="56" y="10"/>
                    <a:pt x="56" y="10"/>
                  </a:cubicBezTo>
                  <a:cubicBezTo>
                    <a:pt x="55" y="10"/>
                    <a:pt x="53" y="10"/>
                    <a:pt x="52" y="10"/>
                  </a:cubicBezTo>
                  <a:cubicBezTo>
                    <a:pt x="51" y="10"/>
                    <a:pt x="51" y="10"/>
                    <a:pt x="50" y="10"/>
                  </a:cubicBezTo>
                  <a:cubicBezTo>
                    <a:pt x="50" y="10"/>
                    <a:pt x="48" y="10"/>
                    <a:pt x="47" y="10"/>
                  </a:cubicBezTo>
                  <a:cubicBezTo>
                    <a:pt x="47" y="11"/>
                    <a:pt x="47" y="13"/>
                    <a:pt x="47" y="13"/>
                  </a:cubicBezTo>
                  <a:cubicBezTo>
                    <a:pt x="46" y="14"/>
                    <a:pt x="46" y="16"/>
                    <a:pt x="47" y="16"/>
                  </a:cubicBezTo>
                  <a:cubicBezTo>
                    <a:pt x="47" y="17"/>
                    <a:pt x="47" y="18"/>
                    <a:pt x="47" y="19"/>
                  </a:cubicBezTo>
                  <a:cubicBezTo>
                    <a:pt x="48" y="19"/>
                    <a:pt x="49" y="19"/>
                    <a:pt x="49" y="20"/>
                  </a:cubicBezTo>
                  <a:cubicBezTo>
                    <a:pt x="49" y="20"/>
                    <a:pt x="51" y="20"/>
                    <a:pt x="51" y="21"/>
                  </a:cubicBezTo>
                  <a:cubicBezTo>
                    <a:pt x="51" y="21"/>
                    <a:pt x="52" y="22"/>
                    <a:pt x="52" y="23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5"/>
                    <a:pt x="50" y="25"/>
                    <a:pt x="49" y="26"/>
                  </a:cubicBezTo>
                  <a:cubicBezTo>
                    <a:pt x="48" y="26"/>
                    <a:pt x="47" y="26"/>
                    <a:pt x="46" y="26"/>
                  </a:cubicBezTo>
                  <a:cubicBezTo>
                    <a:pt x="45" y="26"/>
                    <a:pt x="44" y="28"/>
                    <a:pt x="44" y="28"/>
                  </a:cubicBezTo>
                  <a:cubicBezTo>
                    <a:pt x="43" y="29"/>
                    <a:pt x="41" y="29"/>
                    <a:pt x="40" y="29"/>
                  </a:cubicBezTo>
                  <a:cubicBezTo>
                    <a:pt x="39" y="30"/>
                    <a:pt x="39" y="30"/>
                    <a:pt x="38" y="31"/>
                  </a:cubicBezTo>
                  <a:cubicBezTo>
                    <a:pt x="38" y="31"/>
                    <a:pt x="37" y="31"/>
                    <a:pt x="37" y="31"/>
                  </a:cubicBezTo>
                  <a:cubicBezTo>
                    <a:pt x="36" y="32"/>
                    <a:pt x="36" y="33"/>
                    <a:pt x="35" y="34"/>
                  </a:cubicBezTo>
                  <a:cubicBezTo>
                    <a:pt x="35" y="35"/>
                    <a:pt x="35" y="36"/>
                    <a:pt x="34" y="36"/>
                  </a:cubicBezTo>
                  <a:cubicBezTo>
                    <a:pt x="34" y="37"/>
                    <a:pt x="34" y="38"/>
                    <a:pt x="34" y="38"/>
                  </a:cubicBezTo>
                  <a:cubicBezTo>
                    <a:pt x="34" y="39"/>
                    <a:pt x="33" y="40"/>
                    <a:pt x="33" y="40"/>
                  </a:cubicBezTo>
                  <a:cubicBezTo>
                    <a:pt x="33" y="41"/>
                    <a:pt x="33" y="43"/>
                    <a:pt x="32" y="44"/>
                  </a:cubicBezTo>
                  <a:cubicBezTo>
                    <a:pt x="32" y="44"/>
                    <a:pt x="31" y="45"/>
                    <a:pt x="30" y="45"/>
                  </a:cubicBezTo>
                  <a:cubicBezTo>
                    <a:pt x="30" y="45"/>
                    <a:pt x="29" y="45"/>
                    <a:pt x="28" y="45"/>
                  </a:cubicBezTo>
                  <a:cubicBezTo>
                    <a:pt x="28" y="45"/>
                    <a:pt x="27" y="44"/>
                    <a:pt x="26" y="44"/>
                  </a:cubicBezTo>
                  <a:cubicBezTo>
                    <a:pt x="26" y="44"/>
                    <a:pt x="26" y="45"/>
                    <a:pt x="25" y="45"/>
                  </a:cubicBezTo>
                  <a:cubicBezTo>
                    <a:pt x="25" y="45"/>
                    <a:pt x="24" y="45"/>
                    <a:pt x="24" y="45"/>
                  </a:cubicBezTo>
                  <a:cubicBezTo>
                    <a:pt x="24" y="44"/>
                    <a:pt x="23" y="43"/>
                    <a:pt x="23" y="43"/>
                  </a:cubicBezTo>
                  <a:cubicBezTo>
                    <a:pt x="23" y="42"/>
                    <a:pt x="23" y="41"/>
                    <a:pt x="23" y="40"/>
                  </a:cubicBezTo>
                  <a:cubicBezTo>
                    <a:pt x="24" y="40"/>
                    <a:pt x="24" y="39"/>
                    <a:pt x="24" y="39"/>
                  </a:cubicBezTo>
                  <a:cubicBezTo>
                    <a:pt x="24" y="38"/>
                    <a:pt x="24" y="37"/>
                    <a:pt x="24" y="36"/>
                  </a:cubicBezTo>
                  <a:cubicBezTo>
                    <a:pt x="24" y="36"/>
                    <a:pt x="25" y="35"/>
                    <a:pt x="25" y="35"/>
                  </a:cubicBezTo>
                  <a:cubicBezTo>
                    <a:pt x="25" y="33"/>
                    <a:pt x="25" y="32"/>
                    <a:pt x="25" y="31"/>
                  </a:cubicBezTo>
                  <a:cubicBezTo>
                    <a:pt x="24" y="31"/>
                    <a:pt x="24" y="30"/>
                    <a:pt x="24" y="29"/>
                  </a:cubicBezTo>
                  <a:cubicBezTo>
                    <a:pt x="24" y="29"/>
                    <a:pt x="23" y="29"/>
                    <a:pt x="23" y="29"/>
                  </a:cubicBezTo>
                  <a:cubicBezTo>
                    <a:pt x="22" y="29"/>
                    <a:pt x="21" y="28"/>
                    <a:pt x="21" y="28"/>
                  </a:cubicBezTo>
                  <a:cubicBezTo>
                    <a:pt x="21" y="28"/>
                    <a:pt x="21" y="26"/>
                    <a:pt x="20" y="26"/>
                  </a:cubicBezTo>
                  <a:cubicBezTo>
                    <a:pt x="20" y="26"/>
                    <a:pt x="19" y="25"/>
                    <a:pt x="19" y="25"/>
                  </a:cubicBezTo>
                  <a:cubicBezTo>
                    <a:pt x="18" y="25"/>
                    <a:pt x="19" y="26"/>
                    <a:pt x="18" y="27"/>
                  </a:cubicBezTo>
                  <a:cubicBezTo>
                    <a:pt x="18" y="28"/>
                    <a:pt x="17" y="29"/>
                    <a:pt x="17" y="30"/>
                  </a:cubicBezTo>
                  <a:cubicBezTo>
                    <a:pt x="16" y="30"/>
                    <a:pt x="17" y="32"/>
                    <a:pt x="17" y="32"/>
                  </a:cubicBezTo>
                  <a:cubicBezTo>
                    <a:pt x="17" y="33"/>
                    <a:pt x="16" y="33"/>
                    <a:pt x="16" y="34"/>
                  </a:cubicBezTo>
                  <a:cubicBezTo>
                    <a:pt x="16" y="35"/>
                    <a:pt x="16" y="36"/>
                    <a:pt x="16" y="37"/>
                  </a:cubicBezTo>
                  <a:cubicBezTo>
                    <a:pt x="16" y="37"/>
                    <a:pt x="17" y="38"/>
                    <a:pt x="17" y="38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6" y="39"/>
                    <a:pt x="16" y="39"/>
                    <a:pt x="15" y="39"/>
                  </a:cubicBezTo>
                  <a:cubicBezTo>
                    <a:pt x="15" y="38"/>
                    <a:pt x="14" y="38"/>
                    <a:pt x="14" y="37"/>
                  </a:cubicBezTo>
                  <a:cubicBezTo>
                    <a:pt x="13" y="37"/>
                    <a:pt x="12" y="38"/>
                    <a:pt x="11" y="37"/>
                  </a:cubicBezTo>
                  <a:cubicBezTo>
                    <a:pt x="10" y="37"/>
                    <a:pt x="9" y="37"/>
                    <a:pt x="9" y="37"/>
                  </a:cubicBezTo>
                  <a:cubicBezTo>
                    <a:pt x="8" y="37"/>
                    <a:pt x="8" y="36"/>
                    <a:pt x="7" y="36"/>
                  </a:cubicBezTo>
                  <a:cubicBezTo>
                    <a:pt x="7" y="36"/>
                    <a:pt x="6" y="37"/>
                    <a:pt x="5" y="36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4"/>
                    <a:pt x="3" y="32"/>
                    <a:pt x="3" y="31"/>
                  </a:cubicBezTo>
                  <a:cubicBezTo>
                    <a:pt x="3" y="30"/>
                    <a:pt x="4" y="29"/>
                    <a:pt x="4" y="28"/>
                  </a:cubicBezTo>
                  <a:cubicBezTo>
                    <a:pt x="4" y="27"/>
                    <a:pt x="3" y="25"/>
                    <a:pt x="3" y="25"/>
                  </a:cubicBezTo>
                  <a:cubicBezTo>
                    <a:pt x="3" y="24"/>
                    <a:pt x="3" y="23"/>
                    <a:pt x="3" y="22"/>
                  </a:cubicBezTo>
                  <a:cubicBezTo>
                    <a:pt x="3" y="22"/>
                    <a:pt x="2" y="21"/>
                    <a:pt x="2" y="21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0" y="19"/>
                    <a:pt x="0" y="18"/>
                    <a:pt x="0" y="1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1" y="15"/>
                    <a:pt x="1" y="15"/>
                  </a:cubicBezTo>
                  <a:cubicBezTo>
                    <a:pt x="1" y="15"/>
                    <a:pt x="2" y="16"/>
                    <a:pt x="2" y="16"/>
                  </a:cubicBezTo>
                  <a:cubicBezTo>
                    <a:pt x="3" y="16"/>
                    <a:pt x="4" y="16"/>
                    <a:pt x="4" y="16"/>
                  </a:cubicBezTo>
                  <a:cubicBezTo>
                    <a:pt x="5" y="16"/>
                    <a:pt x="6" y="15"/>
                    <a:pt x="6" y="15"/>
                  </a:cubicBezTo>
                  <a:cubicBezTo>
                    <a:pt x="7" y="15"/>
                    <a:pt x="7" y="14"/>
                    <a:pt x="7" y="14"/>
                  </a:cubicBezTo>
                  <a:cubicBezTo>
                    <a:pt x="6" y="14"/>
                    <a:pt x="5" y="13"/>
                    <a:pt x="5" y="13"/>
                  </a:cubicBezTo>
                  <a:cubicBezTo>
                    <a:pt x="5" y="12"/>
                    <a:pt x="5" y="11"/>
                    <a:pt x="5" y="11"/>
                  </a:cubicBezTo>
                  <a:cubicBezTo>
                    <a:pt x="6" y="11"/>
                    <a:pt x="8" y="11"/>
                    <a:pt x="8" y="11"/>
                  </a:cubicBezTo>
                  <a:cubicBezTo>
                    <a:pt x="9" y="11"/>
                    <a:pt x="10" y="11"/>
                    <a:pt x="10" y="11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2" y="14"/>
                    <a:pt x="13" y="14"/>
                    <a:pt x="14" y="15"/>
                  </a:cubicBezTo>
                  <a:cubicBezTo>
                    <a:pt x="14" y="15"/>
                    <a:pt x="14" y="16"/>
                    <a:pt x="15" y="16"/>
                  </a:cubicBezTo>
                  <a:cubicBezTo>
                    <a:pt x="15" y="16"/>
                    <a:pt x="16" y="16"/>
                    <a:pt x="16" y="15"/>
                  </a:cubicBezTo>
                  <a:cubicBezTo>
                    <a:pt x="16" y="15"/>
                    <a:pt x="17" y="14"/>
                    <a:pt x="17" y="14"/>
                  </a:cubicBezTo>
                  <a:cubicBezTo>
                    <a:pt x="17" y="13"/>
                    <a:pt x="18" y="13"/>
                    <a:pt x="18" y="13"/>
                  </a:cubicBezTo>
                  <a:cubicBezTo>
                    <a:pt x="18" y="13"/>
                    <a:pt x="19" y="13"/>
                    <a:pt x="19" y="13"/>
                  </a:cubicBezTo>
                  <a:cubicBezTo>
                    <a:pt x="19" y="14"/>
                    <a:pt x="20" y="14"/>
                    <a:pt x="20" y="15"/>
                  </a:cubicBezTo>
                  <a:cubicBezTo>
                    <a:pt x="21" y="15"/>
                    <a:pt x="22" y="15"/>
                    <a:pt x="22" y="16"/>
                  </a:cubicBezTo>
                  <a:cubicBezTo>
                    <a:pt x="23" y="16"/>
                    <a:pt x="24" y="16"/>
                    <a:pt x="25" y="16"/>
                  </a:cubicBezTo>
                  <a:cubicBezTo>
                    <a:pt x="25" y="15"/>
                    <a:pt x="27" y="15"/>
                    <a:pt x="28" y="14"/>
                  </a:cubicBezTo>
                  <a:cubicBezTo>
                    <a:pt x="28" y="14"/>
                    <a:pt x="29" y="13"/>
                    <a:pt x="29" y="13"/>
                  </a:cubicBezTo>
                  <a:cubicBezTo>
                    <a:pt x="29" y="12"/>
                    <a:pt x="30" y="11"/>
                    <a:pt x="30" y="11"/>
                  </a:cubicBezTo>
                  <a:cubicBezTo>
                    <a:pt x="31" y="10"/>
                    <a:pt x="32" y="10"/>
                    <a:pt x="33" y="10"/>
                  </a:cubicBezTo>
                  <a:cubicBezTo>
                    <a:pt x="33" y="10"/>
                    <a:pt x="35" y="10"/>
                    <a:pt x="35" y="10"/>
                  </a:cubicBezTo>
                  <a:cubicBezTo>
                    <a:pt x="36" y="10"/>
                    <a:pt x="37" y="10"/>
                    <a:pt x="37" y="10"/>
                  </a:cubicBezTo>
                  <a:cubicBezTo>
                    <a:pt x="37" y="10"/>
                    <a:pt x="39" y="9"/>
                    <a:pt x="39" y="9"/>
                  </a:cubicBezTo>
                  <a:cubicBezTo>
                    <a:pt x="40" y="9"/>
                    <a:pt x="41" y="9"/>
                    <a:pt x="42" y="9"/>
                  </a:cubicBezTo>
                  <a:cubicBezTo>
                    <a:pt x="42" y="9"/>
                    <a:pt x="43" y="9"/>
                    <a:pt x="43" y="9"/>
                  </a:cubicBezTo>
                  <a:cubicBezTo>
                    <a:pt x="44" y="8"/>
                    <a:pt x="44" y="7"/>
                    <a:pt x="45" y="7"/>
                  </a:cubicBezTo>
                  <a:cubicBezTo>
                    <a:pt x="45" y="7"/>
                    <a:pt x="46" y="6"/>
                    <a:pt x="47" y="6"/>
                  </a:cubicBezTo>
                  <a:cubicBezTo>
                    <a:pt x="47" y="6"/>
                    <a:pt x="49" y="4"/>
                    <a:pt x="49" y="4"/>
                  </a:cubicBezTo>
                  <a:cubicBezTo>
                    <a:pt x="49" y="4"/>
                    <a:pt x="50" y="3"/>
                    <a:pt x="51" y="3"/>
                  </a:cubicBezTo>
                  <a:cubicBezTo>
                    <a:pt x="51" y="3"/>
                    <a:pt x="52" y="3"/>
                    <a:pt x="52" y="3"/>
                  </a:cubicBezTo>
                  <a:cubicBezTo>
                    <a:pt x="52" y="3"/>
                    <a:pt x="52" y="5"/>
                    <a:pt x="53" y="6"/>
                  </a:cubicBezTo>
                  <a:cubicBezTo>
                    <a:pt x="53" y="6"/>
                    <a:pt x="54" y="6"/>
                    <a:pt x="54" y="6"/>
                  </a:cubicBezTo>
                  <a:cubicBezTo>
                    <a:pt x="55" y="6"/>
                    <a:pt x="55" y="4"/>
                    <a:pt x="55" y="4"/>
                  </a:cubicBezTo>
                  <a:cubicBezTo>
                    <a:pt x="55" y="3"/>
                    <a:pt x="54" y="3"/>
                    <a:pt x="54" y="2"/>
                  </a:cubicBezTo>
                  <a:cubicBezTo>
                    <a:pt x="54" y="2"/>
                    <a:pt x="55" y="0"/>
                    <a:pt x="56" y="0"/>
                  </a:cubicBezTo>
                  <a:cubicBezTo>
                    <a:pt x="56" y="0"/>
                    <a:pt x="57" y="1"/>
                    <a:pt x="57" y="1"/>
                  </a:cubicBezTo>
                  <a:cubicBezTo>
                    <a:pt x="58" y="1"/>
                    <a:pt x="58" y="3"/>
                    <a:pt x="58" y="3"/>
                  </a:cubicBezTo>
                  <a:cubicBezTo>
                    <a:pt x="59" y="4"/>
                    <a:pt x="60" y="5"/>
                    <a:pt x="61" y="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70"/>
            <p:cNvSpPr>
              <a:spLocks/>
            </p:cNvSpPr>
            <p:nvPr/>
          </p:nvSpPr>
          <p:spPr bwMode="auto">
            <a:xfrm>
              <a:off x="5664" y="2944"/>
              <a:ext cx="190" cy="140"/>
            </a:xfrm>
            <a:custGeom>
              <a:avLst/>
              <a:gdLst>
                <a:gd name="T0" fmla="*/ 61 w 61"/>
                <a:gd name="T1" fmla="*/ 8 h 45"/>
                <a:gd name="T2" fmla="*/ 58 w 61"/>
                <a:gd name="T3" fmla="*/ 10 h 45"/>
                <a:gd name="T4" fmla="*/ 52 w 61"/>
                <a:gd name="T5" fmla="*/ 10 h 45"/>
                <a:gd name="T6" fmla="*/ 47 w 61"/>
                <a:gd name="T7" fmla="*/ 10 h 45"/>
                <a:gd name="T8" fmla="*/ 47 w 61"/>
                <a:gd name="T9" fmla="*/ 16 h 45"/>
                <a:gd name="T10" fmla="*/ 49 w 61"/>
                <a:gd name="T11" fmla="*/ 20 h 45"/>
                <a:gd name="T12" fmla="*/ 52 w 61"/>
                <a:gd name="T13" fmla="*/ 23 h 45"/>
                <a:gd name="T14" fmla="*/ 49 w 61"/>
                <a:gd name="T15" fmla="*/ 26 h 45"/>
                <a:gd name="T16" fmla="*/ 44 w 61"/>
                <a:gd name="T17" fmla="*/ 28 h 45"/>
                <a:gd name="T18" fmla="*/ 38 w 61"/>
                <a:gd name="T19" fmla="*/ 31 h 45"/>
                <a:gd name="T20" fmla="*/ 35 w 61"/>
                <a:gd name="T21" fmla="*/ 34 h 45"/>
                <a:gd name="T22" fmla="*/ 34 w 61"/>
                <a:gd name="T23" fmla="*/ 38 h 45"/>
                <a:gd name="T24" fmla="*/ 32 w 61"/>
                <a:gd name="T25" fmla="*/ 44 h 45"/>
                <a:gd name="T26" fmla="*/ 28 w 61"/>
                <a:gd name="T27" fmla="*/ 45 h 45"/>
                <a:gd name="T28" fmla="*/ 25 w 61"/>
                <a:gd name="T29" fmla="*/ 45 h 45"/>
                <a:gd name="T30" fmla="*/ 23 w 61"/>
                <a:gd name="T31" fmla="*/ 43 h 45"/>
                <a:gd name="T32" fmla="*/ 24 w 61"/>
                <a:gd name="T33" fmla="*/ 39 h 45"/>
                <a:gd name="T34" fmla="*/ 25 w 61"/>
                <a:gd name="T35" fmla="*/ 35 h 45"/>
                <a:gd name="T36" fmla="*/ 24 w 61"/>
                <a:gd name="T37" fmla="*/ 29 h 45"/>
                <a:gd name="T38" fmla="*/ 21 w 61"/>
                <a:gd name="T39" fmla="*/ 28 h 45"/>
                <a:gd name="T40" fmla="*/ 19 w 61"/>
                <a:gd name="T41" fmla="*/ 25 h 45"/>
                <a:gd name="T42" fmla="*/ 17 w 61"/>
                <a:gd name="T43" fmla="*/ 30 h 45"/>
                <a:gd name="T44" fmla="*/ 16 w 61"/>
                <a:gd name="T45" fmla="*/ 34 h 45"/>
                <a:gd name="T46" fmla="*/ 17 w 61"/>
                <a:gd name="T47" fmla="*/ 38 h 45"/>
                <a:gd name="T48" fmla="*/ 15 w 61"/>
                <a:gd name="T49" fmla="*/ 39 h 45"/>
                <a:gd name="T50" fmla="*/ 11 w 61"/>
                <a:gd name="T51" fmla="*/ 37 h 45"/>
                <a:gd name="T52" fmla="*/ 7 w 61"/>
                <a:gd name="T53" fmla="*/ 36 h 45"/>
                <a:gd name="T54" fmla="*/ 4 w 61"/>
                <a:gd name="T55" fmla="*/ 35 h 45"/>
                <a:gd name="T56" fmla="*/ 4 w 61"/>
                <a:gd name="T57" fmla="*/ 28 h 45"/>
                <a:gd name="T58" fmla="*/ 3 w 61"/>
                <a:gd name="T59" fmla="*/ 22 h 45"/>
                <a:gd name="T60" fmla="*/ 1 w 61"/>
                <a:gd name="T61" fmla="*/ 20 h 45"/>
                <a:gd name="T62" fmla="*/ 0 w 61"/>
                <a:gd name="T63" fmla="*/ 16 h 45"/>
                <a:gd name="T64" fmla="*/ 2 w 61"/>
                <a:gd name="T65" fmla="*/ 16 h 45"/>
                <a:gd name="T66" fmla="*/ 6 w 61"/>
                <a:gd name="T67" fmla="*/ 15 h 45"/>
                <a:gd name="T68" fmla="*/ 5 w 61"/>
                <a:gd name="T69" fmla="*/ 13 h 45"/>
                <a:gd name="T70" fmla="*/ 8 w 61"/>
                <a:gd name="T71" fmla="*/ 11 h 45"/>
                <a:gd name="T72" fmla="*/ 11 w 61"/>
                <a:gd name="T73" fmla="*/ 13 h 45"/>
                <a:gd name="T74" fmla="*/ 15 w 61"/>
                <a:gd name="T75" fmla="*/ 16 h 45"/>
                <a:gd name="T76" fmla="*/ 17 w 61"/>
                <a:gd name="T77" fmla="*/ 14 h 45"/>
                <a:gd name="T78" fmla="*/ 19 w 61"/>
                <a:gd name="T79" fmla="*/ 13 h 45"/>
                <a:gd name="T80" fmla="*/ 22 w 61"/>
                <a:gd name="T81" fmla="*/ 16 h 45"/>
                <a:gd name="T82" fmla="*/ 28 w 61"/>
                <a:gd name="T83" fmla="*/ 14 h 45"/>
                <a:gd name="T84" fmla="*/ 30 w 61"/>
                <a:gd name="T85" fmla="*/ 11 h 45"/>
                <a:gd name="T86" fmla="*/ 35 w 61"/>
                <a:gd name="T87" fmla="*/ 10 h 45"/>
                <a:gd name="T88" fmla="*/ 39 w 61"/>
                <a:gd name="T89" fmla="*/ 9 h 45"/>
                <a:gd name="T90" fmla="*/ 43 w 61"/>
                <a:gd name="T91" fmla="*/ 9 h 45"/>
                <a:gd name="T92" fmla="*/ 47 w 61"/>
                <a:gd name="T93" fmla="*/ 6 h 45"/>
                <a:gd name="T94" fmla="*/ 51 w 61"/>
                <a:gd name="T95" fmla="*/ 3 h 45"/>
                <a:gd name="T96" fmla="*/ 53 w 61"/>
                <a:gd name="T97" fmla="*/ 6 h 45"/>
                <a:gd name="T98" fmla="*/ 55 w 61"/>
                <a:gd name="T99" fmla="*/ 4 h 45"/>
                <a:gd name="T100" fmla="*/ 56 w 61"/>
                <a:gd name="T101" fmla="*/ 0 h 45"/>
                <a:gd name="T102" fmla="*/ 58 w 61"/>
                <a:gd name="T103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1" h="45">
                  <a:moveTo>
                    <a:pt x="61" y="6"/>
                  </a:moveTo>
                  <a:cubicBezTo>
                    <a:pt x="61" y="6"/>
                    <a:pt x="61" y="8"/>
                    <a:pt x="61" y="8"/>
                  </a:cubicBezTo>
                  <a:cubicBezTo>
                    <a:pt x="61" y="9"/>
                    <a:pt x="60" y="9"/>
                    <a:pt x="59" y="9"/>
                  </a:cubicBezTo>
                  <a:cubicBezTo>
                    <a:pt x="59" y="9"/>
                    <a:pt x="58" y="10"/>
                    <a:pt x="58" y="10"/>
                  </a:cubicBezTo>
                  <a:cubicBezTo>
                    <a:pt x="58" y="10"/>
                    <a:pt x="56" y="10"/>
                    <a:pt x="56" y="10"/>
                  </a:cubicBezTo>
                  <a:cubicBezTo>
                    <a:pt x="55" y="10"/>
                    <a:pt x="53" y="10"/>
                    <a:pt x="52" y="10"/>
                  </a:cubicBezTo>
                  <a:cubicBezTo>
                    <a:pt x="51" y="10"/>
                    <a:pt x="51" y="10"/>
                    <a:pt x="50" y="10"/>
                  </a:cubicBezTo>
                  <a:cubicBezTo>
                    <a:pt x="50" y="10"/>
                    <a:pt x="48" y="10"/>
                    <a:pt x="47" y="10"/>
                  </a:cubicBezTo>
                  <a:cubicBezTo>
                    <a:pt x="47" y="11"/>
                    <a:pt x="47" y="13"/>
                    <a:pt x="47" y="13"/>
                  </a:cubicBezTo>
                  <a:cubicBezTo>
                    <a:pt x="46" y="14"/>
                    <a:pt x="46" y="16"/>
                    <a:pt x="47" y="16"/>
                  </a:cubicBezTo>
                  <a:cubicBezTo>
                    <a:pt x="47" y="17"/>
                    <a:pt x="47" y="18"/>
                    <a:pt x="47" y="19"/>
                  </a:cubicBezTo>
                  <a:cubicBezTo>
                    <a:pt x="48" y="19"/>
                    <a:pt x="49" y="19"/>
                    <a:pt x="49" y="20"/>
                  </a:cubicBezTo>
                  <a:cubicBezTo>
                    <a:pt x="49" y="20"/>
                    <a:pt x="51" y="20"/>
                    <a:pt x="51" y="21"/>
                  </a:cubicBezTo>
                  <a:cubicBezTo>
                    <a:pt x="51" y="21"/>
                    <a:pt x="52" y="22"/>
                    <a:pt x="52" y="23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5"/>
                    <a:pt x="50" y="25"/>
                    <a:pt x="49" y="26"/>
                  </a:cubicBezTo>
                  <a:cubicBezTo>
                    <a:pt x="48" y="26"/>
                    <a:pt x="47" y="26"/>
                    <a:pt x="46" y="26"/>
                  </a:cubicBezTo>
                  <a:cubicBezTo>
                    <a:pt x="45" y="26"/>
                    <a:pt x="44" y="28"/>
                    <a:pt x="44" y="28"/>
                  </a:cubicBezTo>
                  <a:cubicBezTo>
                    <a:pt x="43" y="29"/>
                    <a:pt x="41" y="29"/>
                    <a:pt x="40" y="29"/>
                  </a:cubicBezTo>
                  <a:cubicBezTo>
                    <a:pt x="39" y="30"/>
                    <a:pt x="39" y="30"/>
                    <a:pt x="38" y="31"/>
                  </a:cubicBezTo>
                  <a:cubicBezTo>
                    <a:pt x="38" y="31"/>
                    <a:pt x="37" y="31"/>
                    <a:pt x="37" y="31"/>
                  </a:cubicBezTo>
                  <a:cubicBezTo>
                    <a:pt x="36" y="32"/>
                    <a:pt x="36" y="33"/>
                    <a:pt x="35" y="34"/>
                  </a:cubicBezTo>
                  <a:cubicBezTo>
                    <a:pt x="35" y="35"/>
                    <a:pt x="35" y="36"/>
                    <a:pt x="34" y="36"/>
                  </a:cubicBezTo>
                  <a:cubicBezTo>
                    <a:pt x="34" y="37"/>
                    <a:pt x="34" y="38"/>
                    <a:pt x="34" y="38"/>
                  </a:cubicBezTo>
                  <a:cubicBezTo>
                    <a:pt x="34" y="39"/>
                    <a:pt x="33" y="40"/>
                    <a:pt x="33" y="40"/>
                  </a:cubicBezTo>
                  <a:cubicBezTo>
                    <a:pt x="33" y="41"/>
                    <a:pt x="33" y="43"/>
                    <a:pt x="32" y="44"/>
                  </a:cubicBezTo>
                  <a:cubicBezTo>
                    <a:pt x="32" y="44"/>
                    <a:pt x="31" y="45"/>
                    <a:pt x="30" y="45"/>
                  </a:cubicBezTo>
                  <a:cubicBezTo>
                    <a:pt x="30" y="45"/>
                    <a:pt x="29" y="45"/>
                    <a:pt x="28" y="45"/>
                  </a:cubicBezTo>
                  <a:cubicBezTo>
                    <a:pt x="28" y="45"/>
                    <a:pt x="27" y="44"/>
                    <a:pt x="26" y="44"/>
                  </a:cubicBezTo>
                  <a:cubicBezTo>
                    <a:pt x="26" y="44"/>
                    <a:pt x="26" y="45"/>
                    <a:pt x="25" y="45"/>
                  </a:cubicBezTo>
                  <a:cubicBezTo>
                    <a:pt x="25" y="45"/>
                    <a:pt x="24" y="45"/>
                    <a:pt x="24" y="45"/>
                  </a:cubicBezTo>
                  <a:cubicBezTo>
                    <a:pt x="24" y="44"/>
                    <a:pt x="23" y="43"/>
                    <a:pt x="23" y="43"/>
                  </a:cubicBezTo>
                  <a:cubicBezTo>
                    <a:pt x="23" y="42"/>
                    <a:pt x="23" y="41"/>
                    <a:pt x="23" y="40"/>
                  </a:cubicBezTo>
                  <a:cubicBezTo>
                    <a:pt x="24" y="40"/>
                    <a:pt x="24" y="39"/>
                    <a:pt x="24" y="39"/>
                  </a:cubicBezTo>
                  <a:cubicBezTo>
                    <a:pt x="24" y="38"/>
                    <a:pt x="24" y="37"/>
                    <a:pt x="24" y="36"/>
                  </a:cubicBezTo>
                  <a:cubicBezTo>
                    <a:pt x="24" y="36"/>
                    <a:pt x="25" y="35"/>
                    <a:pt x="25" y="35"/>
                  </a:cubicBezTo>
                  <a:cubicBezTo>
                    <a:pt x="25" y="33"/>
                    <a:pt x="25" y="32"/>
                    <a:pt x="25" y="31"/>
                  </a:cubicBezTo>
                  <a:cubicBezTo>
                    <a:pt x="24" y="31"/>
                    <a:pt x="24" y="30"/>
                    <a:pt x="24" y="29"/>
                  </a:cubicBezTo>
                  <a:cubicBezTo>
                    <a:pt x="24" y="29"/>
                    <a:pt x="23" y="29"/>
                    <a:pt x="23" y="29"/>
                  </a:cubicBezTo>
                  <a:cubicBezTo>
                    <a:pt x="22" y="29"/>
                    <a:pt x="21" y="28"/>
                    <a:pt x="21" y="28"/>
                  </a:cubicBezTo>
                  <a:cubicBezTo>
                    <a:pt x="21" y="28"/>
                    <a:pt x="21" y="26"/>
                    <a:pt x="20" y="26"/>
                  </a:cubicBezTo>
                  <a:cubicBezTo>
                    <a:pt x="20" y="26"/>
                    <a:pt x="19" y="25"/>
                    <a:pt x="19" y="25"/>
                  </a:cubicBezTo>
                  <a:cubicBezTo>
                    <a:pt x="18" y="25"/>
                    <a:pt x="19" y="26"/>
                    <a:pt x="18" y="27"/>
                  </a:cubicBezTo>
                  <a:cubicBezTo>
                    <a:pt x="18" y="28"/>
                    <a:pt x="17" y="29"/>
                    <a:pt x="17" y="30"/>
                  </a:cubicBezTo>
                  <a:cubicBezTo>
                    <a:pt x="16" y="30"/>
                    <a:pt x="17" y="32"/>
                    <a:pt x="17" y="32"/>
                  </a:cubicBezTo>
                  <a:cubicBezTo>
                    <a:pt x="17" y="33"/>
                    <a:pt x="16" y="33"/>
                    <a:pt x="16" y="34"/>
                  </a:cubicBezTo>
                  <a:cubicBezTo>
                    <a:pt x="16" y="35"/>
                    <a:pt x="16" y="36"/>
                    <a:pt x="16" y="37"/>
                  </a:cubicBezTo>
                  <a:cubicBezTo>
                    <a:pt x="16" y="37"/>
                    <a:pt x="17" y="38"/>
                    <a:pt x="17" y="38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6" y="39"/>
                    <a:pt x="16" y="39"/>
                    <a:pt x="15" y="39"/>
                  </a:cubicBezTo>
                  <a:cubicBezTo>
                    <a:pt x="15" y="38"/>
                    <a:pt x="14" y="38"/>
                    <a:pt x="14" y="37"/>
                  </a:cubicBezTo>
                  <a:cubicBezTo>
                    <a:pt x="13" y="37"/>
                    <a:pt x="12" y="38"/>
                    <a:pt x="11" y="37"/>
                  </a:cubicBezTo>
                  <a:cubicBezTo>
                    <a:pt x="10" y="37"/>
                    <a:pt x="9" y="37"/>
                    <a:pt x="9" y="37"/>
                  </a:cubicBezTo>
                  <a:cubicBezTo>
                    <a:pt x="8" y="37"/>
                    <a:pt x="8" y="36"/>
                    <a:pt x="7" y="36"/>
                  </a:cubicBezTo>
                  <a:cubicBezTo>
                    <a:pt x="7" y="36"/>
                    <a:pt x="6" y="37"/>
                    <a:pt x="5" y="36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4"/>
                    <a:pt x="3" y="32"/>
                    <a:pt x="3" y="31"/>
                  </a:cubicBezTo>
                  <a:cubicBezTo>
                    <a:pt x="3" y="30"/>
                    <a:pt x="4" y="29"/>
                    <a:pt x="4" y="28"/>
                  </a:cubicBezTo>
                  <a:cubicBezTo>
                    <a:pt x="4" y="27"/>
                    <a:pt x="3" y="25"/>
                    <a:pt x="3" y="25"/>
                  </a:cubicBezTo>
                  <a:cubicBezTo>
                    <a:pt x="3" y="24"/>
                    <a:pt x="3" y="23"/>
                    <a:pt x="3" y="22"/>
                  </a:cubicBezTo>
                  <a:cubicBezTo>
                    <a:pt x="3" y="22"/>
                    <a:pt x="2" y="21"/>
                    <a:pt x="2" y="21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0" y="19"/>
                    <a:pt x="0" y="18"/>
                    <a:pt x="0" y="1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1" y="15"/>
                    <a:pt x="1" y="15"/>
                  </a:cubicBezTo>
                  <a:cubicBezTo>
                    <a:pt x="1" y="15"/>
                    <a:pt x="2" y="16"/>
                    <a:pt x="2" y="16"/>
                  </a:cubicBezTo>
                  <a:cubicBezTo>
                    <a:pt x="3" y="16"/>
                    <a:pt x="4" y="16"/>
                    <a:pt x="4" y="16"/>
                  </a:cubicBezTo>
                  <a:cubicBezTo>
                    <a:pt x="5" y="16"/>
                    <a:pt x="6" y="15"/>
                    <a:pt x="6" y="15"/>
                  </a:cubicBezTo>
                  <a:cubicBezTo>
                    <a:pt x="7" y="15"/>
                    <a:pt x="7" y="14"/>
                    <a:pt x="7" y="14"/>
                  </a:cubicBezTo>
                  <a:cubicBezTo>
                    <a:pt x="6" y="14"/>
                    <a:pt x="5" y="13"/>
                    <a:pt x="5" y="13"/>
                  </a:cubicBezTo>
                  <a:cubicBezTo>
                    <a:pt x="5" y="12"/>
                    <a:pt x="5" y="11"/>
                    <a:pt x="5" y="11"/>
                  </a:cubicBezTo>
                  <a:cubicBezTo>
                    <a:pt x="6" y="11"/>
                    <a:pt x="8" y="11"/>
                    <a:pt x="8" y="11"/>
                  </a:cubicBezTo>
                  <a:cubicBezTo>
                    <a:pt x="9" y="11"/>
                    <a:pt x="10" y="11"/>
                    <a:pt x="10" y="11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2" y="14"/>
                    <a:pt x="13" y="14"/>
                    <a:pt x="14" y="15"/>
                  </a:cubicBezTo>
                  <a:cubicBezTo>
                    <a:pt x="14" y="15"/>
                    <a:pt x="14" y="16"/>
                    <a:pt x="15" y="16"/>
                  </a:cubicBezTo>
                  <a:cubicBezTo>
                    <a:pt x="15" y="16"/>
                    <a:pt x="16" y="16"/>
                    <a:pt x="16" y="15"/>
                  </a:cubicBezTo>
                  <a:cubicBezTo>
                    <a:pt x="16" y="15"/>
                    <a:pt x="17" y="14"/>
                    <a:pt x="17" y="14"/>
                  </a:cubicBezTo>
                  <a:cubicBezTo>
                    <a:pt x="17" y="13"/>
                    <a:pt x="18" y="13"/>
                    <a:pt x="18" y="13"/>
                  </a:cubicBezTo>
                  <a:cubicBezTo>
                    <a:pt x="18" y="13"/>
                    <a:pt x="19" y="13"/>
                    <a:pt x="19" y="13"/>
                  </a:cubicBezTo>
                  <a:cubicBezTo>
                    <a:pt x="19" y="14"/>
                    <a:pt x="20" y="14"/>
                    <a:pt x="20" y="15"/>
                  </a:cubicBezTo>
                  <a:cubicBezTo>
                    <a:pt x="21" y="15"/>
                    <a:pt x="22" y="15"/>
                    <a:pt x="22" y="16"/>
                  </a:cubicBezTo>
                  <a:cubicBezTo>
                    <a:pt x="23" y="16"/>
                    <a:pt x="24" y="16"/>
                    <a:pt x="25" y="16"/>
                  </a:cubicBezTo>
                  <a:cubicBezTo>
                    <a:pt x="25" y="15"/>
                    <a:pt x="27" y="15"/>
                    <a:pt x="28" y="14"/>
                  </a:cubicBezTo>
                  <a:cubicBezTo>
                    <a:pt x="28" y="14"/>
                    <a:pt x="29" y="13"/>
                    <a:pt x="29" y="13"/>
                  </a:cubicBezTo>
                  <a:cubicBezTo>
                    <a:pt x="29" y="12"/>
                    <a:pt x="30" y="11"/>
                    <a:pt x="30" y="11"/>
                  </a:cubicBezTo>
                  <a:cubicBezTo>
                    <a:pt x="31" y="10"/>
                    <a:pt x="32" y="10"/>
                    <a:pt x="33" y="10"/>
                  </a:cubicBezTo>
                  <a:cubicBezTo>
                    <a:pt x="33" y="10"/>
                    <a:pt x="35" y="10"/>
                    <a:pt x="35" y="10"/>
                  </a:cubicBezTo>
                  <a:cubicBezTo>
                    <a:pt x="36" y="10"/>
                    <a:pt x="37" y="10"/>
                    <a:pt x="37" y="10"/>
                  </a:cubicBezTo>
                  <a:cubicBezTo>
                    <a:pt x="37" y="10"/>
                    <a:pt x="39" y="9"/>
                    <a:pt x="39" y="9"/>
                  </a:cubicBezTo>
                  <a:cubicBezTo>
                    <a:pt x="40" y="9"/>
                    <a:pt x="41" y="9"/>
                    <a:pt x="42" y="9"/>
                  </a:cubicBezTo>
                  <a:cubicBezTo>
                    <a:pt x="42" y="9"/>
                    <a:pt x="43" y="9"/>
                    <a:pt x="43" y="9"/>
                  </a:cubicBezTo>
                  <a:cubicBezTo>
                    <a:pt x="44" y="8"/>
                    <a:pt x="44" y="7"/>
                    <a:pt x="45" y="7"/>
                  </a:cubicBezTo>
                  <a:cubicBezTo>
                    <a:pt x="45" y="7"/>
                    <a:pt x="46" y="6"/>
                    <a:pt x="47" y="6"/>
                  </a:cubicBezTo>
                  <a:cubicBezTo>
                    <a:pt x="47" y="6"/>
                    <a:pt x="49" y="4"/>
                    <a:pt x="49" y="4"/>
                  </a:cubicBezTo>
                  <a:cubicBezTo>
                    <a:pt x="49" y="4"/>
                    <a:pt x="50" y="3"/>
                    <a:pt x="51" y="3"/>
                  </a:cubicBezTo>
                  <a:cubicBezTo>
                    <a:pt x="51" y="3"/>
                    <a:pt x="52" y="3"/>
                    <a:pt x="52" y="3"/>
                  </a:cubicBezTo>
                  <a:cubicBezTo>
                    <a:pt x="52" y="3"/>
                    <a:pt x="52" y="5"/>
                    <a:pt x="53" y="6"/>
                  </a:cubicBezTo>
                  <a:cubicBezTo>
                    <a:pt x="53" y="6"/>
                    <a:pt x="54" y="6"/>
                    <a:pt x="54" y="6"/>
                  </a:cubicBezTo>
                  <a:cubicBezTo>
                    <a:pt x="55" y="6"/>
                    <a:pt x="55" y="4"/>
                    <a:pt x="55" y="4"/>
                  </a:cubicBezTo>
                  <a:cubicBezTo>
                    <a:pt x="55" y="3"/>
                    <a:pt x="54" y="3"/>
                    <a:pt x="54" y="2"/>
                  </a:cubicBezTo>
                  <a:cubicBezTo>
                    <a:pt x="54" y="2"/>
                    <a:pt x="55" y="0"/>
                    <a:pt x="56" y="0"/>
                  </a:cubicBezTo>
                  <a:cubicBezTo>
                    <a:pt x="56" y="0"/>
                    <a:pt x="57" y="1"/>
                    <a:pt x="57" y="1"/>
                  </a:cubicBezTo>
                  <a:cubicBezTo>
                    <a:pt x="58" y="1"/>
                    <a:pt x="58" y="3"/>
                    <a:pt x="58" y="3"/>
                  </a:cubicBezTo>
                  <a:cubicBezTo>
                    <a:pt x="59" y="4"/>
                    <a:pt x="60" y="5"/>
                    <a:pt x="61" y="6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71"/>
            <p:cNvSpPr>
              <a:spLocks/>
            </p:cNvSpPr>
            <p:nvPr/>
          </p:nvSpPr>
          <p:spPr bwMode="auto">
            <a:xfrm>
              <a:off x="5698" y="2885"/>
              <a:ext cx="38" cy="53"/>
            </a:xfrm>
            <a:custGeom>
              <a:avLst/>
              <a:gdLst>
                <a:gd name="T0" fmla="*/ 11 w 12"/>
                <a:gd name="T1" fmla="*/ 7 h 17"/>
                <a:gd name="T2" fmla="*/ 11 w 12"/>
                <a:gd name="T3" fmla="*/ 10 h 17"/>
                <a:gd name="T4" fmla="*/ 10 w 12"/>
                <a:gd name="T5" fmla="*/ 12 h 17"/>
                <a:gd name="T6" fmla="*/ 10 w 12"/>
                <a:gd name="T7" fmla="*/ 15 h 17"/>
                <a:gd name="T8" fmla="*/ 10 w 12"/>
                <a:gd name="T9" fmla="*/ 16 h 17"/>
                <a:gd name="T10" fmla="*/ 8 w 12"/>
                <a:gd name="T11" fmla="*/ 17 h 17"/>
                <a:gd name="T12" fmla="*/ 7 w 12"/>
                <a:gd name="T13" fmla="*/ 15 h 17"/>
                <a:gd name="T14" fmla="*/ 7 w 12"/>
                <a:gd name="T15" fmla="*/ 14 h 17"/>
                <a:gd name="T16" fmla="*/ 6 w 12"/>
                <a:gd name="T17" fmla="*/ 14 h 17"/>
                <a:gd name="T18" fmla="*/ 3 w 12"/>
                <a:gd name="T19" fmla="*/ 14 h 17"/>
                <a:gd name="T20" fmla="*/ 2 w 12"/>
                <a:gd name="T21" fmla="*/ 13 h 17"/>
                <a:gd name="T22" fmla="*/ 1 w 12"/>
                <a:gd name="T23" fmla="*/ 10 h 17"/>
                <a:gd name="T24" fmla="*/ 1 w 12"/>
                <a:gd name="T25" fmla="*/ 9 h 17"/>
                <a:gd name="T26" fmla="*/ 0 w 12"/>
                <a:gd name="T27" fmla="*/ 8 h 17"/>
                <a:gd name="T28" fmla="*/ 0 w 12"/>
                <a:gd name="T29" fmla="*/ 7 h 17"/>
                <a:gd name="T30" fmla="*/ 0 w 12"/>
                <a:gd name="T31" fmla="*/ 6 h 17"/>
                <a:gd name="T32" fmla="*/ 0 w 12"/>
                <a:gd name="T33" fmla="*/ 5 h 17"/>
                <a:gd name="T34" fmla="*/ 1 w 12"/>
                <a:gd name="T35" fmla="*/ 5 h 17"/>
                <a:gd name="T36" fmla="*/ 2 w 12"/>
                <a:gd name="T37" fmla="*/ 5 h 17"/>
                <a:gd name="T38" fmla="*/ 2 w 12"/>
                <a:gd name="T39" fmla="*/ 3 h 17"/>
                <a:gd name="T40" fmla="*/ 1 w 12"/>
                <a:gd name="T41" fmla="*/ 2 h 17"/>
                <a:gd name="T42" fmla="*/ 1 w 12"/>
                <a:gd name="T43" fmla="*/ 2 h 17"/>
                <a:gd name="T44" fmla="*/ 2 w 12"/>
                <a:gd name="T45" fmla="*/ 2 h 17"/>
                <a:gd name="T46" fmla="*/ 3 w 12"/>
                <a:gd name="T47" fmla="*/ 0 h 17"/>
                <a:gd name="T48" fmla="*/ 3 w 12"/>
                <a:gd name="T49" fmla="*/ 0 h 17"/>
                <a:gd name="T50" fmla="*/ 4 w 12"/>
                <a:gd name="T51" fmla="*/ 2 h 17"/>
                <a:gd name="T52" fmla="*/ 5 w 12"/>
                <a:gd name="T53" fmla="*/ 2 h 17"/>
                <a:gd name="T54" fmla="*/ 7 w 12"/>
                <a:gd name="T55" fmla="*/ 3 h 17"/>
                <a:gd name="T56" fmla="*/ 8 w 12"/>
                <a:gd name="T57" fmla="*/ 4 h 17"/>
                <a:gd name="T58" fmla="*/ 10 w 12"/>
                <a:gd name="T59" fmla="*/ 5 h 17"/>
                <a:gd name="T60" fmla="*/ 11 w 12"/>
                <a:gd name="T61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" h="17">
                  <a:moveTo>
                    <a:pt x="11" y="7"/>
                  </a:moveTo>
                  <a:cubicBezTo>
                    <a:pt x="11" y="8"/>
                    <a:pt x="12" y="9"/>
                    <a:pt x="11" y="10"/>
                  </a:cubicBezTo>
                  <a:cubicBezTo>
                    <a:pt x="11" y="10"/>
                    <a:pt x="11" y="12"/>
                    <a:pt x="10" y="12"/>
                  </a:cubicBezTo>
                  <a:cubicBezTo>
                    <a:pt x="10" y="13"/>
                    <a:pt x="10" y="14"/>
                    <a:pt x="10" y="15"/>
                  </a:cubicBezTo>
                  <a:cubicBezTo>
                    <a:pt x="10" y="15"/>
                    <a:pt x="10" y="16"/>
                    <a:pt x="10" y="16"/>
                  </a:cubicBezTo>
                  <a:cubicBezTo>
                    <a:pt x="9" y="17"/>
                    <a:pt x="8" y="17"/>
                    <a:pt x="8" y="17"/>
                  </a:cubicBezTo>
                  <a:cubicBezTo>
                    <a:pt x="7" y="17"/>
                    <a:pt x="7" y="16"/>
                    <a:pt x="7" y="15"/>
                  </a:cubicBezTo>
                  <a:cubicBezTo>
                    <a:pt x="7" y="15"/>
                    <a:pt x="7" y="14"/>
                    <a:pt x="7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4"/>
                    <a:pt x="4" y="14"/>
                    <a:pt x="3" y="14"/>
                  </a:cubicBezTo>
                  <a:cubicBezTo>
                    <a:pt x="3" y="14"/>
                    <a:pt x="3" y="14"/>
                    <a:pt x="2" y="13"/>
                  </a:cubicBezTo>
                  <a:cubicBezTo>
                    <a:pt x="2" y="13"/>
                    <a:pt x="2" y="11"/>
                    <a:pt x="1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2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6" y="2"/>
                    <a:pt x="7" y="3"/>
                    <a:pt x="7" y="3"/>
                  </a:cubicBezTo>
                  <a:cubicBezTo>
                    <a:pt x="7" y="3"/>
                    <a:pt x="7" y="4"/>
                    <a:pt x="8" y="4"/>
                  </a:cubicBezTo>
                  <a:cubicBezTo>
                    <a:pt x="8" y="5"/>
                    <a:pt x="10" y="5"/>
                    <a:pt x="10" y="5"/>
                  </a:cubicBezTo>
                  <a:cubicBezTo>
                    <a:pt x="10" y="6"/>
                    <a:pt x="11" y="7"/>
                    <a:pt x="11" y="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72"/>
            <p:cNvSpPr>
              <a:spLocks/>
            </p:cNvSpPr>
            <p:nvPr/>
          </p:nvSpPr>
          <p:spPr bwMode="auto">
            <a:xfrm>
              <a:off x="5698" y="2885"/>
              <a:ext cx="38" cy="53"/>
            </a:xfrm>
            <a:custGeom>
              <a:avLst/>
              <a:gdLst>
                <a:gd name="T0" fmla="*/ 11 w 12"/>
                <a:gd name="T1" fmla="*/ 7 h 17"/>
                <a:gd name="T2" fmla="*/ 11 w 12"/>
                <a:gd name="T3" fmla="*/ 10 h 17"/>
                <a:gd name="T4" fmla="*/ 10 w 12"/>
                <a:gd name="T5" fmla="*/ 12 h 17"/>
                <a:gd name="T6" fmla="*/ 10 w 12"/>
                <a:gd name="T7" fmla="*/ 15 h 17"/>
                <a:gd name="T8" fmla="*/ 10 w 12"/>
                <a:gd name="T9" fmla="*/ 16 h 17"/>
                <a:gd name="T10" fmla="*/ 8 w 12"/>
                <a:gd name="T11" fmla="*/ 17 h 17"/>
                <a:gd name="T12" fmla="*/ 7 w 12"/>
                <a:gd name="T13" fmla="*/ 15 h 17"/>
                <a:gd name="T14" fmla="*/ 7 w 12"/>
                <a:gd name="T15" fmla="*/ 14 h 17"/>
                <a:gd name="T16" fmla="*/ 6 w 12"/>
                <a:gd name="T17" fmla="*/ 14 h 17"/>
                <a:gd name="T18" fmla="*/ 3 w 12"/>
                <a:gd name="T19" fmla="*/ 14 h 17"/>
                <a:gd name="T20" fmla="*/ 2 w 12"/>
                <a:gd name="T21" fmla="*/ 13 h 17"/>
                <a:gd name="T22" fmla="*/ 1 w 12"/>
                <a:gd name="T23" fmla="*/ 10 h 17"/>
                <a:gd name="T24" fmla="*/ 1 w 12"/>
                <a:gd name="T25" fmla="*/ 9 h 17"/>
                <a:gd name="T26" fmla="*/ 0 w 12"/>
                <a:gd name="T27" fmla="*/ 8 h 17"/>
                <a:gd name="T28" fmla="*/ 0 w 12"/>
                <a:gd name="T29" fmla="*/ 7 h 17"/>
                <a:gd name="T30" fmla="*/ 0 w 12"/>
                <a:gd name="T31" fmla="*/ 6 h 17"/>
                <a:gd name="T32" fmla="*/ 0 w 12"/>
                <a:gd name="T33" fmla="*/ 5 h 17"/>
                <a:gd name="T34" fmla="*/ 1 w 12"/>
                <a:gd name="T35" fmla="*/ 5 h 17"/>
                <a:gd name="T36" fmla="*/ 2 w 12"/>
                <a:gd name="T37" fmla="*/ 5 h 17"/>
                <a:gd name="T38" fmla="*/ 2 w 12"/>
                <a:gd name="T39" fmla="*/ 3 h 17"/>
                <a:gd name="T40" fmla="*/ 1 w 12"/>
                <a:gd name="T41" fmla="*/ 2 h 17"/>
                <a:gd name="T42" fmla="*/ 1 w 12"/>
                <a:gd name="T43" fmla="*/ 2 h 17"/>
                <a:gd name="T44" fmla="*/ 2 w 12"/>
                <a:gd name="T45" fmla="*/ 2 h 17"/>
                <a:gd name="T46" fmla="*/ 3 w 12"/>
                <a:gd name="T47" fmla="*/ 0 h 17"/>
                <a:gd name="T48" fmla="*/ 3 w 12"/>
                <a:gd name="T49" fmla="*/ 0 h 17"/>
                <a:gd name="T50" fmla="*/ 4 w 12"/>
                <a:gd name="T51" fmla="*/ 2 h 17"/>
                <a:gd name="T52" fmla="*/ 5 w 12"/>
                <a:gd name="T53" fmla="*/ 2 h 17"/>
                <a:gd name="T54" fmla="*/ 7 w 12"/>
                <a:gd name="T55" fmla="*/ 3 h 17"/>
                <a:gd name="T56" fmla="*/ 8 w 12"/>
                <a:gd name="T57" fmla="*/ 4 h 17"/>
                <a:gd name="T58" fmla="*/ 10 w 12"/>
                <a:gd name="T59" fmla="*/ 5 h 17"/>
                <a:gd name="T60" fmla="*/ 11 w 12"/>
                <a:gd name="T61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" h="17">
                  <a:moveTo>
                    <a:pt x="11" y="7"/>
                  </a:moveTo>
                  <a:cubicBezTo>
                    <a:pt x="11" y="8"/>
                    <a:pt x="12" y="9"/>
                    <a:pt x="11" y="10"/>
                  </a:cubicBezTo>
                  <a:cubicBezTo>
                    <a:pt x="11" y="10"/>
                    <a:pt x="11" y="12"/>
                    <a:pt x="10" y="12"/>
                  </a:cubicBezTo>
                  <a:cubicBezTo>
                    <a:pt x="10" y="13"/>
                    <a:pt x="10" y="14"/>
                    <a:pt x="10" y="15"/>
                  </a:cubicBezTo>
                  <a:cubicBezTo>
                    <a:pt x="10" y="15"/>
                    <a:pt x="10" y="16"/>
                    <a:pt x="10" y="16"/>
                  </a:cubicBezTo>
                  <a:cubicBezTo>
                    <a:pt x="9" y="17"/>
                    <a:pt x="8" y="17"/>
                    <a:pt x="8" y="17"/>
                  </a:cubicBezTo>
                  <a:cubicBezTo>
                    <a:pt x="7" y="17"/>
                    <a:pt x="7" y="16"/>
                    <a:pt x="7" y="15"/>
                  </a:cubicBezTo>
                  <a:cubicBezTo>
                    <a:pt x="7" y="15"/>
                    <a:pt x="7" y="14"/>
                    <a:pt x="7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4"/>
                    <a:pt x="4" y="14"/>
                    <a:pt x="3" y="14"/>
                  </a:cubicBezTo>
                  <a:cubicBezTo>
                    <a:pt x="3" y="14"/>
                    <a:pt x="3" y="14"/>
                    <a:pt x="2" y="13"/>
                  </a:cubicBezTo>
                  <a:cubicBezTo>
                    <a:pt x="2" y="13"/>
                    <a:pt x="2" y="11"/>
                    <a:pt x="1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2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6" y="2"/>
                    <a:pt x="7" y="3"/>
                    <a:pt x="7" y="3"/>
                  </a:cubicBezTo>
                  <a:cubicBezTo>
                    <a:pt x="7" y="3"/>
                    <a:pt x="7" y="4"/>
                    <a:pt x="8" y="4"/>
                  </a:cubicBezTo>
                  <a:cubicBezTo>
                    <a:pt x="8" y="5"/>
                    <a:pt x="10" y="5"/>
                    <a:pt x="10" y="5"/>
                  </a:cubicBezTo>
                  <a:cubicBezTo>
                    <a:pt x="10" y="6"/>
                    <a:pt x="11" y="7"/>
                    <a:pt x="11" y="7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73"/>
            <p:cNvSpPr>
              <a:spLocks/>
            </p:cNvSpPr>
            <p:nvPr/>
          </p:nvSpPr>
          <p:spPr bwMode="auto">
            <a:xfrm>
              <a:off x="5857" y="2730"/>
              <a:ext cx="13" cy="12"/>
            </a:xfrm>
            <a:custGeom>
              <a:avLst/>
              <a:gdLst>
                <a:gd name="T0" fmla="*/ 3 w 4"/>
                <a:gd name="T1" fmla="*/ 4 h 4"/>
                <a:gd name="T2" fmla="*/ 1 w 4"/>
                <a:gd name="T3" fmla="*/ 3 h 4"/>
                <a:gd name="T4" fmla="*/ 0 w 4"/>
                <a:gd name="T5" fmla="*/ 1 h 4"/>
                <a:gd name="T6" fmla="*/ 1 w 4"/>
                <a:gd name="T7" fmla="*/ 0 h 4"/>
                <a:gd name="T8" fmla="*/ 2 w 4"/>
                <a:gd name="T9" fmla="*/ 0 h 4"/>
                <a:gd name="T10" fmla="*/ 4 w 4"/>
                <a:gd name="T11" fmla="*/ 1 h 4"/>
                <a:gd name="T12" fmla="*/ 4 w 4"/>
                <a:gd name="T13" fmla="*/ 2 h 4"/>
                <a:gd name="T14" fmla="*/ 3 w 4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3" y="4"/>
                  </a:moveTo>
                  <a:cubicBezTo>
                    <a:pt x="2" y="4"/>
                    <a:pt x="1" y="3"/>
                    <a:pt x="1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3"/>
                    <a:pt x="4" y="3"/>
                    <a:pt x="3" y="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74"/>
            <p:cNvSpPr>
              <a:spLocks/>
            </p:cNvSpPr>
            <p:nvPr/>
          </p:nvSpPr>
          <p:spPr bwMode="auto">
            <a:xfrm>
              <a:off x="5857" y="2730"/>
              <a:ext cx="13" cy="12"/>
            </a:xfrm>
            <a:custGeom>
              <a:avLst/>
              <a:gdLst>
                <a:gd name="T0" fmla="*/ 3 w 4"/>
                <a:gd name="T1" fmla="*/ 4 h 4"/>
                <a:gd name="T2" fmla="*/ 1 w 4"/>
                <a:gd name="T3" fmla="*/ 3 h 4"/>
                <a:gd name="T4" fmla="*/ 0 w 4"/>
                <a:gd name="T5" fmla="*/ 1 h 4"/>
                <a:gd name="T6" fmla="*/ 1 w 4"/>
                <a:gd name="T7" fmla="*/ 0 h 4"/>
                <a:gd name="T8" fmla="*/ 2 w 4"/>
                <a:gd name="T9" fmla="*/ 0 h 4"/>
                <a:gd name="T10" fmla="*/ 4 w 4"/>
                <a:gd name="T11" fmla="*/ 1 h 4"/>
                <a:gd name="T12" fmla="*/ 4 w 4"/>
                <a:gd name="T13" fmla="*/ 2 h 4"/>
                <a:gd name="T14" fmla="*/ 3 w 4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3" y="4"/>
                  </a:moveTo>
                  <a:cubicBezTo>
                    <a:pt x="2" y="4"/>
                    <a:pt x="1" y="3"/>
                    <a:pt x="1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3"/>
                    <a:pt x="4" y="3"/>
                    <a:pt x="3" y="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75"/>
            <p:cNvSpPr>
              <a:spLocks/>
            </p:cNvSpPr>
            <p:nvPr/>
          </p:nvSpPr>
          <p:spPr bwMode="auto">
            <a:xfrm>
              <a:off x="6078" y="1726"/>
              <a:ext cx="16" cy="10"/>
            </a:xfrm>
            <a:custGeom>
              <a:avLst/>
              <a:gdLst>
                <a:gd name="T0" fmla="*/ 4 w 5"/>
                <a:gd name="T1" fmla="*/ 2 h 3"/>
                <a:gd name="T2" fmla="*/ 3 w 5"/>
                <a:gd name="T3" fmla="*/ 3 h 3"/>
                <a:gd name="T4" fmla="*/ 2 w 5"/>
                <a:gd name="T5" fmla="*/ 3 h 3"/>
                <a:gd name="T6" fmla="*/ 0 w 5"/>
                <a:gd name="T7" fmla="*/ 2 h 3"/>
                <a:gd name="T8" fmla="*/ 1 w 5"/>
                <a:gd name="T9" fmla="*/ 0 h 3"/>
                <a:gd name="T10" fmla="*/ 3 w 5"/>
                <a:gd name="T11" fmla="*/ 0 h 3"/>
                <a:gd name="T12" fmla="*/ 4 w 5"/>
                <a:gd name="T13" fmla="*/ 1 h 3"/>
                <a:gd name="T14" fmla="*/ 4 w 5"/>
                <a:gd name="T1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3">
                  <a:moveTo>
                    <a:pt x="4" y="2"/>
                  </a:moveTo>
                  <a:cubicBezTo>
                    <a:pt x="4" y="2"/>
                    <a:pt x="4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4" y="1"/>
                    <a:pt x="5" y="2"/>
                    <a:pt x="4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76"/>
            <p:cNvSpPr>
              <a:spLocks/>
            </p:cNvSpPr>
            <p:nvPr/>
          </p:nvSpPr>
          <p:spPr bwMode="auto">
            <a:xfrm>
              <a:off x="6078" y="1726"/>
              <a:ext cx="16" cy="10"/>
            </a:xfrm>
            <a:custGeom>
              <a:avLst/>
              <a:gdLst>
                <a:gd name="T0" fmla="*/ 4 w 5"/>
                <a:gd name="T1" fmla="*/ 2 h 3"/>
                <a:gd name="T2" fmla="*/ 3 w 5"/>
                <a:gd name="T3" fmla="*/ 3 h 3"/>
                <a:gd name="T4" fmla="*/ 2 w 5"/>
                <a:gd name="T5" fmla="*/ 3 h 3"/>
                <a:gd name="T6" fmla="*/ 0 w 5"/>
                <a:gd name="T7" fmla="*/ 2 h 3"/>
                <a:gd name="T8" fmla="*/ 1 w 5"/>
                <a:gd name="T9" fmla="*/ 0 h 3"/>
                <a:gd name="T10" fmla="*/ 3 w 5"/>
                <a:gd name="T11" fmla="*/ 0 h 3"/>
                <a:gd name="T12" fmla="*/ 4 w 5"/>
                <a:gd name="T13" fmla="*/ 1 h 3"/>
                <a:gd name="T14" fmla="*/ 4 w 5"/>
                <a:gd name="T1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3">
                  <a:moveTo>
                    <a:pt x="4" y="2"/>
                  </a:moveTo>
                  <a:cubicBezTo>
                    <a:pt x="4" y="2"/>
                    <a:pt x="4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4" y="1"/>
                    <a:pt x="5" y="2"/>
                    <a:pt x="4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77"/>
            <p:cNvSpPr>
              <a:spLocks/>
            </p:cNvSpPr>
            <p:nvPr/>
          </p:nvSpPr>
          <p:spPr bwMode="auto">
            <a:xfrm>
              <a:off x="6084" y="1742"/>
              <a:ext cx="13" cy="12"/>
            </a:xfrm>
            <a:custGeom>
              <a:avLst/>
              <a:gdLst>
                <a:gd name="T0" fmla="*/ 2 w 4"/>
                <a:gd name="T1" fmla="*/ 0 h 4"/>
                <a:gd name="T2" fmla="*/ 1 w 4"/>
                <a:gd name="T3" fmla="*/ 0 h 4"/>
                <a:gd name="T4" fmla="*/ 0 w 4"/>
                <a:gd name="T5" fmla="*/ 2 h 4"/>
                <a:gd name="T6" fmla="*/ 1 w 4"/>
                <a:gd name="T7" fmla="*/ 4 h 4"/>
                <a:gd name="T8" fmla="*/ 3 w 4"/>
                <a:gd name="T9" fmla="*/ 4 h 4"/>
                <a:gd name="T10" fmla="*/ 4 w 4"/>
                <a:gd name="T11" fmla="*/ 2 h 4"/>
                <a:gd name="T12" fmla="*/ 2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4" y="4"/>
                    <a:pt x="4" y="2"/>
                    <a:pt x="4" y="2"/>
                  </a:cubicBezTo>
                  <a:cubicBezTo>
                    <a:pt x="4" y="1"/>
                    <a:pt x="3" y="1"/>
                    <a:pt x="2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78"/>
            <p:cNvSpPr>
              <a:spLocks/>
            </p:cNvSpPr>
            <p:nvPr/>
          </p:nvSpPr>
          <p:spPr bwMode="auto">
            <a:xfrm>
              <a:off x="6084" y="1742"/>
              <a:ext cx="13" cy="12"/>
            </a:xfrm>
            <a:custGeom>
              <a:avLst/>
              <a:gdLst>
                <a:gd name="T0" fmla="*/ 2 w 4"/>
                <a:gd name="T1" fmla="*/ 0 h 4"/>
                <a:gd name="T2" fmla="*/ 1 w 4"/>
                <a:gd name="T3" fmla="*/ 0 h 4"/>
                <a:gd name="T4" fmla="*/ 0 w 4"/>
                <a:gd name="T5" fmla="*/ 2 h 4"/>
                <a:gd name="T6" fmla="*/ 1 w 4"/>
                <a:gd name="T7" fmla="*/ 4 h 4"/>
                <a:gd name="T8" fmla="*/ 3 w 4"/>
                <a:gd name="T9" fmla="*/ 4 h 4"/>
                <a:gd name="T10" fmla="*/ 4 w 4"/>
                <a:gd name="T11" fmla="*/ 2 h 4"/>
                <a:gd name="T12" fmla="*/ 2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4" y="4"/>
                    <a:pt x="4" y="2"/>
                    <a:pt x="4" y="2"/>
                  </a:cubicBezTo>
                  <a:cubicBezTo>
                    <a:pt x="4" y="1"/>
                    <a:pt x="3" y="1"/>
                    <a:pt x="2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79"/>
            <p:cNvSpPr>
              <a:spLocks/>
            </p:cNvSpPr>
            <p:nvPr/>
          </p:nvSpPr>
          <p:spPr bwMode="auto">
            <a:xfrm>
              <a:off x="5293" y="1040"/>
              <a:ext cx="863" cy="804"/>
            </a:xfrm>
            <a:custGeom>
              <a:avLst/>
              <a:gdLst>
                <a:gd name="T0" fmla="*/ 71 w 277"/>
                <a:gd name="T1" fmla="*/ 184 h 259"/>
                <a:gd name="T2" fmla="*/ 62 w 277"/>
                <a:gd name="T3" fmla="*/ 177 h 259"/>
                <a:gd name="T4" fmla="*/ 52 w 277"/>
                <a:gd name="T5" fmla="*/ 164 h 259"/>
                <a:gd name="T6" fmla="*/ 49 w 277"/>
                <a:gd name="T7" fmla="*/ 167 h 259"/>
                <a:gd name="T8" fmla="*/ 36 w 277"/>
                <a:gd name="T9" fmla="*/ 151 h 259"/>
                <a:gd name="T10" fmla="*/ 26 w 277"/>
                <a:gd name="T11" fmla="*/ 139 h 259"/>
                <a:gd name="T12" fmla="*/ 16 w 277"/>
                <a:gd name="T13" fmla="*/ 125 h 259"/>
                <a:gd name="T14" fmla="*/ 6 w 277"/>
                <a:gd name="T15" fmla="*/ 113 h 259"/>
                <a:gd name="T16" fmla="*/ 2 w 277"/>
                <a:gd name="T17" fmla="*/ 101 h 259"/>
                <a:gd name="T18" fmla="*/ 10 w 277"/>
                <a:gd name="T19" fmla="*/ 78 h 259"/>
                <a:gd name="T20" fmla="*/ 15 w 277"/>
                <a:gd name="T21" fmla="*/ 36 h 259"/>
                <a:gd name="T22" fmla="*/ 15 w 277"/>
                <a:gd name="T23" fmla="*/ 16 h 259"/>
                <a:gd name="T24" fmla="*/ 34 w 277"/>
                <a:gd name="T25" fmla="*/ 13 h 259"/>
                <a:gd name="T26" fmla="*/ 45 w 277"/>
                <a:gd name="T27" fmla="*/ 0 h 259"/>
                <a:gd name="T28" fmla="*/ 61 w 277"/>
                <a:gd name="T29" fmla="*/ 8 h 259"/>
                <a:gd name="T30" fmla="*/ 90 w 277"/>
                <a:gd name="T31" fmla="*/ 25 h 259"/>
                <a:gd name="T32" fmla="*/ 117 w 277"/>
                <a:gd name="T33" fmla="*/ 52 h 259"/>
                <a:gd name="T34" fmla="*/ 138 w 277"/>
                <a:gd name="T35" fmla="*/ 64 h 259"/>
                <a:gd name="T36" fmla="*/ 152 w 277"/>
                <a:gd name="T37" fmla="*/ 76 h 259"/>
                <a:gd name="T38" fmla="*/ 166 w 277"/>
                <a:gd name="T39" fmla="*/ 83 h 259"/>
                <a:gd name="T40" fmla="*/ 182 w 277"/>
                <a:gd name="T41" fmla="*/ 94 h 259"/>
                <a:gd name="T42" fmla="*/ 196 w 277"/>
                <a:gd name="T43" fmla="*/ 96 h 259"/>
                <a:gd name="T44" fmla="*/ 209 w 277"/>
                <a:gd name="T45" fmla="*/ 80 h 259"/>
                <a:gd name="T46" fmla="*/ 230 w 277"/>
                <a:gd name="T47" fmla="*/ 87 h 259"/>
                <a:gd name="T48" fmla="*/ 259 w 277"/>
                <a:gd name="T49" fmla="*/ 96 h 259"/>
                <a:gd name="T50" fmla="*/ 273 w 277"/>
                <a:gd name="T51" fmla="*/ 105 h 259"/>
                <a:gd name="T52" fmla="*/ 268 w 277"/>
                <a:gd name="T53" fmla="*/ 112 h 259"/>
                <a:gd name="T54" fmla="*/ 263 w 277"/>
                <a:gd name="T55" fmla="*/ 117 h 259"/>
                <a:gd name="T56" fmla="*/ 261 w 277"/>
                <a:gd name="T57" fmla="*/ 125 h 259"/>
                <a:gd name="T58" fmla="*/ 254 w 277"/>
                <a:gd name="T59" fmla="*/ 128 h 259"/>
                <a:gd name="T60" fmla="*/ 262 w 277"/>
                <a:gd name="T61" fmla="*/ 134 h 259"/>
                <a:gd name="T62" fmla="*/ 263 w 277"/>
                <a:gd name="T63" fmla="*/ 140 h 259"/>
                <a:gd name="T64" fmla="*/ 258 w 277"/>
                <a:gd name="T65" fmla="*/ 137 h 259"/>
                <a:gd name="T66" fmla="*/ 261 w 277"/>
                <a:gd name="T67" fmla="*/ 144 h 259"/>
                <a:gd name="T68" fmla="*/ 272 w 277"/>
                <a:gd name="T69" fmla="*/ 151 h 259"/>
                <a:gd name="T70" fmla="*/ 269 w 277"/>
                <a:gd name="T71" fmla="*/ 157 h 259"/>
                <a:gd name="T72" fmla="*/ 276 w 277"/>
                <a:gd name="T73" fmla="*/ 158 h 259"/>
                <a:gd name="T74" fmla="*/ 273 w 277"/>
                <a:gd name="T75" fmla="*/ 167 h 259"/>
                <a:gd name="T76" fmla="*/ 270 w 277"/>
                <a:gd name="T77" fmla="*/ 165 h 259"/>
                <a:gd name="T78" fmla="*/ 268 w 277"/>
                <a:gd name="T79" fmla="*/ 164 h 259"/>
                <a:gd name="T80" fmla="*/ 265 w 277"/>
                <a:gd name="T81" fmla="*/ 174 h 259"/>
                <a:gd name="T82" fmla="*/ 257 w 277"/>
                <a:gd name="T83" fmla="*/ 186 h 259"/>
                <a:gd name="T84" fmla="*/ 255 w 277"/>
                <a:gd name="T85" fmla="*/ 201 h 259"/>
                <a:gd name="T86" fmla="*/ 248 w 277"/>
                <a:gd name="T87" fmla="*/ 215 h 259"/>
                <a:gd name="T88" fmla="*/ 243 w 277"/>
                <a:gd name="T89" fmla="*/ 221 h 259"/>
                <a:gd name="T90" fmla="*/ 236 w 277"/>
                <a:gd name="T91" fmla="*/ 231 h 259"/>
                <a:gd name="T92" fmla="*/ 233 w 277"/>
                <a:gd name="T93" fmla="*/ 230 h 259"/>
                <a:gd name="T94" fmla="*/ 231 w 277"/>
                <a:gd name="T95" fmla="*/ 234 h 259"/>
                <a:gd name="T96" fmla="*/ 229 w 277"/>
                <a:gd name="T97" fmla="*/ 235 h 259"/>
                <a:gd name="T98" fmla="*/ 222 w 277"/>
                <a:gd name="T99" fmla="*/ 237 h 259"/>
                <a:gd name="T100" fmla="*/ 215 w 277"/>
                <a:gd name="T101" fmla="*/ 243 h 259"/>
                <a:gd name="T102" fmla="*/ 213 w 277"/>
                <a:gd name="T103" fmla="*/ 251 h 259"/>
                <a:gd name="T104" fmla="*/ 206 w 277"/>
                <a:gd name="T105" fmla="*/ 252 h 259"/>
                <a:gd name="T106" fmla="*/ 201 w 277"/>
                <a:gd name="T107" fmla="*/ 245 h 259"/>
                <a:gd name="T108" fmla="*/ 202 w 277"/>
                <a:gd name="T109" fmla="*/ 252 h 259"/>
                <a:gd name="T110" fmla="*/ 199 w 277"/>
                <a:gd name="T111" fmla="*/ 257 h 259"/>
                <a:gd name="T112" fmla="*/ 191 w 277"/>
                <a:gd name="T113" fmla="*/ 247 h 259"/>
                <a:gd name="T114" fmla="*/ 171 w 277"/>
                <a:gd name="T115" fmla="*/ 225 h 259"/>
                <a:gd name="T116" fmla="*/ 159 w 277"/>
                <a:gd name="T117" fmla="*/ 210 h 259"/>
                <a:gd name="T118" fmla="*/ 135 w 277"/>
                <a:gd name="T119" fmla="*/ 214 h 259"/>
                <a:gd name="T120" fmla="*/ 96 w 277"/>
                <a:gd name="T121" fmla="*/ 209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7" h="259">
                  <a:moveTo>
                    <a:pt x="93" y="207"/>
                  </a:moveTo>
                  <a:cubicBezTo>
                    <a:pt x="92" y="206"/>
                    <a:pt x="91" y="205"/>
                    <a:pt x="90" y="204"/>
                  </a:cubicBezTo>
                  <a:cubicBezTo>
                    <a:pt x="87" y="201"/>
                    <a:pt x="83" y="197"/>
                    <a:pt x="81" y="194"/>
                  </a:cubicBezTo>
                  <a:cubicBezTo>
                    <a:pt x="79" y="193"/>
                    <a:pt x="76" y="188"/>
                    <a:pt x="74" y="187"/>
                  </a:cubicBezTo>
                  <a:cubicBezTo>
                    <a:pt x="73" y="186"/>
                    <a:pt x="72" y="185"/>
                    <a:pt x="71" y="184"/>
                  </a:cubicBezTo>
                  <a:cubicBezTo>
                    <a:pt x="70" y="184"/>
                    <a:pt x="69" y="184"/>
                    <a:pt x="68" y="185"/>
                  </a:cubicBezTo>
                  <a:cubicBezTo>
                    <a:pt x="67" y="185"/>
                    <a:pt x="66" y="185"/>
                    <a:pt x="66" y="185"/>
                  </a:cubicBezTo>
                  <a:cubicBezTo>
                    <a:pt x="65" y="185"/>
                    <a:pt x="65" y="184"/>
                    <a:pt x="65" y="183"/>
                  </a:cubicBezTo>
                  <a:cubicBezTo>
                    <a:pt x="65" y="183"/>
                    <a:pt x="65" y="180"/>
                    <a:pt x="65" y="180"/>
                  </a:cubicBezTo>
                  <a:cubicBezTo>
                    <a:pt x="64" y="179"/>
                    <a:pt x="63" y="177"/>
                    <a:pt x="62" y="177"/>
                  </a:cubicBezTo>
                  <a:cubicBezTo>
                    <a:pt x="60" y="176"/>
                    <a:pt x="58" y="174"/>
                    <a:pt x="57" y="173"/>
                  </a:cubicBezTo>
                  <a:cubicBezTo>
                    <a:pt x="56" y="172"/>
                    <a:pt x="54" y="171"/>
                    <a:pt x="53" y="170"/>
                  </a:cubicBezTo>
                  <a:cubicBezTo>
                    <a:pt x="53" y="170"/>
                    <a:pt x="52" y="169"/>
                    <a:pt x="52" y="168"/>
                  </a:cubicBezTo>
                  <a:cubicBezTo>
                    <a:pt x="52" y="167"/>
                    <a:pt x="53" y="166"/>
                    <a:pt x="53" y="166"/>
                  </a:cubicBezTo>
                  <a:cubicBezTo>
                    <a:pt x="53" y="165"/>
                    <a:pt x="52" y="164"/>
                    <a:pt x="52" y="164"/>
                  </a:cubicBezTo>
                  <a:cubicBezTo>
                    <a:pt x="52" y="163"/>
                    <a:pt x="52" y="163"/>
                    <a:pt x="52" y="162"/>
                  </a:cubicBezTo>
                  <a:cubicBezTo>
                    <a:pt x="51" y="162"/>
                    <a:pt x="51" y="161"/>
                    <a:pt x="50" y="161"/>
                  </a:cubicBezTo>
                  <a:cubicBezTo>
                    <a:pt x="50" y="161"/>
                    <a:pt x="49" y="162"/>
                    <a:pt x="49" y="162"/>
                  </a:cubicBezTo>
                  <a:cubicBezTo>
                    <a:pt x="49" y="163"/>
                    <a:pt x="50" y="164"/>
                    <a:pt x="50" y="165"/>
                  </a:cubicBezTo>
                  <a:cubicBezTo>
                    <a:pt x="49" y="166"/>
                    <a:pt x="49" y="167"/>
                    <a:pt x="49" y="167"/>
                  </a:cubicBezTo>
                  <a:cubicBezTo>
                    <a:pt x="48" y="167"/>
                    <a:pt x="46" y="166"/>
                    <a:pt x="46" y="165"/>
                  </a:cubicBezTo>
                  <a:cubicBezTo>
                    <a:pt x="45" y="164"/>
                    <a:pt x="45" y="162"/>
                    <a:pt x="44" y="161"/>
                  </a:cubicBezTo>
                  <a:cubicBezTo>
                    <a:pt x="44" y="160"/>
                    <a:pt x="42" y="157"/>
                    <a:pt x="41" y="156"/>
                  </a:cubicBezTo>
                  <a:cubicBezTo>
                    <a:pt x="40" y="156"/>
                    <a:pt x="38" y="155"/>
                    <a:pt x="38" y="155"/>
                  </a:cubicBezTo>
                  <a:cubicBezTo>
                    <a:pt x="37" y="154"/>
                    <a:pt x="36" y="152"/>
                    <a:pt x="36" y="151"/>
                  </a:cubicBezTo>
                  <a:cubicBezTo>
                    <a:pt x="36" y="151"/>
                    <a:pt x="37" y="149"/>
                    <a:pt x="37" y="149"/>
                  </a:cubicBezTo>
                  <a:cubicBezTo>
                    <a:pt x="37" y="148"/>
                    <a:pt x="36" y="145"/>
                    <a:pt x="35" y="144"/>
                  </a:cubicBezTo>
                  <a:cubicBezTo>
                    <a:pt x="35" y="144"/>
                    <a:pt x="33" y="143"/>
                    <a:pt x="32" y="142"/>
                  </a:cubicBezTo>
                  <a:cubicBezTo>
                    <a:pt x="31" y="142"/>
                    <a:pt x="29" y="141"/>
                    <a:pt x="28" y="141"/>
                  </a:cubicBezTo>
                  <a:cubicBezTo>
                    <a:pt x="28" y="140"/>
                    <a:pt x="26" y="140"/>
                    <a:pt x="26" y="139"/>
                  </a:cubicBezTo>
                  <a:cubicBezTo>
                    <a:pt x="25" y="138"/>
                    <a:pt x="26" y="136"/>
                    <a:pt x="25" y="135"/>
                  </a:cubicBezTo>
                  <a:cubicBezTo>
                    <a:pt x="25" y="134"/>
                    <a:pt x="24" y="133"/>
                    <a:pt x="24" y="132"/>
                  </a:cubicBezTo>
                  <a:cubicBezTo>
                    <a:pt x="24" y="131"/>
                    <a:pt x="22" y="131"/>
                    <a:pt x="22" y="131"/>
                  </a:cubicBezTo>
                  <a:cubicBezTo>
                    <a:pt x="21" y="130"/>
                    <a:pt x="19" y="129"/>
                    <a:pt x="18" y="129"/>
                  </a:cubicBezTo>
                  <a:cubicBezTo>
                    <a:pt x="18" y="128"/>
                    <a:pt x="17" y="126"/>
                    <a:pt x="16" y="125"/>
                  </a:cubicBezTo>
                  <a:cubicBezTo>
                    <a:pt x="16" y="124"/>
                    <a:pt x="15" y="122"/>
                    <a:pt x="15" y="121"/>
                  </a:cubicBezTo>
                  <a:cubicBezTo>
                    <a:pt x="15" y="121"/>
                    <a:pt x="14" y="119"/>
                    <a:pt x="14" y="119"/>
                  </a:cubicBezTo>
                  <a:cubicBezTo>
                    <a:pt x="12" y="119"/>
                    <a:pt x="11" y="119"/>
                    <a:pt x="10" y="118"/>
                  </a:cubicBezTo>
                  <a:cubicBezTo>
                    <a:pt x="10" y="117"/>
                    <a:pt x="9" y="116"/>
                    <a:pt x="9" y="115"/>
                  </a:cubicBezTo>
                  <a:cubicBezTo>
                    <a:pt x="8" y="115"/>
                    <a:pt x="7" y="113"/>
                    <a:pt x="6" y="113"/>
                  </a:cubicBezTo>
                  <a:cubicBezTo>
                    <a:pt x="6" y="112"/>
                    <a:pt x="4" y="110"/>
                    <a:pt x="4" y="110"/>
                  </a:cubicBezTo>
                  <a:cubicBezTo>
                    <a:pt x="3" y="109"/>
                    <a:pt x="2" y="108"/>
                    <a:pt x="1" y="108"/>
                  </a:cubicBezTo>
                  <a:cubicBezTo>
                    <a:pt x="1" y="108"/>
                    <a:pt x="1" y="107"/>
                    <a:pt x="0" y="107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1" y="106"/>
                    <a:pt x="2" y="103"/>
                    <a:pt x="2" y="101"/>
                  </a:cubicBezTo>
                  <a:cubicBezTo>
                    <a:pt x="3" y="100"/>
                    <a:pt x="3" y="98"/>
                    <a:pt x="3" y="97"/>
                  </a:cubicBezTo>
                  <a:cubicBezTo>
                    <a:pt x="4" y="96"/>
                    <a:pt x="5" y="93"/>
                    <a:pt x="6" y="92"/>
                  </a:cubicBezTo>
                  <a:cubicBezTo>
                    <a:pt x="6" y="92"/>
                    <a:pt x="8" y="91"/>
                    <a:pt x="9" y="91"/>
                  </a:cubicBezTo>
                  <a:cubicBezTo>
                    <a:pt x="9" y="89"/>
                    <a:pt x="9" y="86"/>
                    <a:pt x="9" y="85"/>
                  </a:cubicBezTo>
                  <a:cubicBezTo>
                    <a:pt x="9" y="83"/>
                    <a:pt x="10" y="79"/>
                    <a:pt x="10" y="78"/>
                  </a:cubicBezTo>
                  <a:cubicBezTo>
                    <a:pt x="10" y="76"/>
                    <a:pt x="9" y="72"/>
                    <a:pt x="9" y="70"/>
                  </a:cubicBezTo>
                  <a:cubicBezTo>
                    <a:pt x="9" y="67"/>
                    <a:pt x="11" y="63"/>
                    <a:pt x="11" y="60"/>
                  </a:cubicBezTo>
                  <a:cubicBezTo>
                    <a:pt x="12" y="58"/>
                    <a:pt x="12" y="53"/>
                    <a:pt x="12" y="51"/>
                  </a:cubicBezTo>
                  <a:cubicBezTo>
                    <a:pt x="12" y="49"/>
                    <a:pt x="14" y="46"/>
                    <a:pt x="15" y="44"/>
                  </a:cubicBezTo>
                  <a:cubicBezTo>
                    <a:pt x="15" y="42"/>
                    <a:pt x="15" y="38"/>
                    <a:pt x="15" y="36"/>
                  </a:cubicBezTo>
                  <a:cubicBezTo>
                    <a:pt x="15" y="35"/>
                    <a:pt x="12" y="32"/>
                    <a:pt x="12" y="31"/>
                  </a:cubicBezTo>
                  <a:cubicBezTo>
                    <a:pt x="11" y="30"/>
                    <a:pt x="11" y="27"/>
                    <a:pt x="11" y="26"/>
                  </a:cubicBezTo>
                  <a:cubicBezTo>
                    <a:pt x="11" y="25"/>
                    <a:pt x="11" y="23"/>
                    <a:pt x="11" y="22"/>
                  </a:cubicBezTo>
                  <a:cubicBezTo>
                    <a:pt x="11" y="21"/>
                    <a:pt x="11" y="18"/>
                    <a:pt x="11" y="17"/>
                  </a:cubicBezTo>
                  <a:cubicBezTo>
                    <a:pt x="12" y="17"/>
                    <a:pt x="14" y="16"/>
                    <a:pt x="15" y="16"/>
                  </a:cubicBezTo>
                  <a:cubicBezTo>
                    <a:pt x="16" y="16"/>
                    <a:pt x="17" y="15"/>
                    <a:pt x="18" y="15"/>
                  </a:cubicBezTo>
                  <a:cubicBezTo>
                    <a:pt x="19" y="15"/>
                    <a:pt x="21" y="16"/>
                    <a:pt x="22" y="16"/>
                  </a:cubicBezTo>
                  <a:cubicBezTo>
                    <a:pt x="23" y="16"/>
                    <a:pt x="25" y="16"/>
                    <a:pt x="26" y="16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2" y="15"/>
                    <a:pt x="33" y="13"/>
                    <a:pt x="34" y="13"/>
                  </a:cubicBezTo>
                  <a:cubicBezTo>
                    <a:pt x="35" y="12"/>
                    <a:pt x="36" y="10"/>
                    <a:pt x="37" y="10"/>
                  </a:cubicBezTo>
                  <a:cubicBezTo>
                    <a:pt x="38" y="9"/>
                    <a:pt x="39" y="9"/>
                    <a:pt x="40" y="8"/>
                  </a:cubicBezTo>
                  <a:cubicBezTo>
                    <a:pt x="41" y="8"/>
                    <a:pt x="43" y="6"/>
                    <a:pt x="43" y="5"/>
                  </a:cubicBezTo>
                  <a:cubicBezTo>
                    <a:pt x="44" y="5"/>
                    <a:pt x="45" y="3"/>
                    <a:pt x="45" y="2"/>
                  </a:cubicBezTo>
                  <a:cubicBezTo>
                    <a:pt x="45" y="2"/>
                    <a:pt x="45" y="0"/>
                    <a:pt x="45" y="0"/>
                  </a:cubicBezTo>
                  <a:cubicBezTo>
                    <a:pt x="45" y="1"/>
                    <a:pt x="46" y="1"/>
                    <a:pt x="47" y="1"/>
                  </a:cubicBezTo>
                  <a:cubicBezTo>
                    <a:pt x="48" y="1"/>
                    <a:pt x="50" y="1"/>
                    <a:pt x="51" y="1"/>
                  </a:cubicBezTo>
                  <a:cubicBezTo>
                    <a:pt x="51" y="1"/>
                    <a:pt x="52" y="2"/>
                    <a:pt x="52" y="2"/>
                  </a:cubicBezTo>
                  <a:cubicBezTo>
                    <a:pt x="53" y="3"/>
                    <a:pt x="56" y="5"/>
                    <a:pt x="57" y="6"/>
                  </a:cubicBezTo>
                  <a:cubicBezTo>
                    <a:pt x="58" y="6"/>
                    <a:pt x="60" y="7"/>
                    <a:pt x="61" y="8"/>
                  </a:cubicBezTo>
                  <a:cubicBezTo>
                    <a:pt x="62" y="9"/>
                    <a:pt x="63" y="10"/>
                    <a:pt x="63" y="10"/>
                  </a:cubicBezTo>
                  <a:cubicBezTo>
                    <a:pt x="65" y="12"/>
                    <a:pt x="68" y="14"/>
                    <a:pt x="69" y="15"/>
                  </a:cubicBezTo>
                  <a:cubicBezTo>
                    <a:pt x="71" y="16"/>
                    <a:pt x="73" y="19"/>
                    <a:pt x="75" y="20"/>
                  </a:cubicBezTo>
                  <a:cubicBezTo>
                    <a:pt x="77" y="21"/>
                    <a:pt x="80" y="24"/>
                    <a:pt x="83" y="25"/>
                  </a:cubicBezTo>
                  <a:cubicBezTo>
                    <a:pt x="85" y="25"/>
                    <a:pt x="88" y="25"/>
                    <a:pt x="90" y="25"/>
                  </a:cubicBezTo>
                  <a:cubicBezTo>
                    <a:pt x="91" y="25"/>
                    <a:pt x="93" y="27"/>
                    <a:pt x="94" y="27"/>
                  </a:cubicBezTo>
                  <a:cubicBezTo>
                    <a:pt x="96" y="28"/>
                    <a:pt x="97" y="29"/>
                    <a:pt x="98" y="30"/>
                  </a:cubicBezTo>
                  <a:cubicBezTo>
                    <a:pt x="100" y="32"/>
                    <a:pt x="103" y="35"/>
                    <a:pt x="104" y="37"/>
                  </a:cubicBezTo>
                  <a:cubicBezTo>
                    <a:pt x="106" y="39"/>
                    <a:pt x="109" y="43"/>
                    <a:pt x="111" y="45"/>
                  </a:cubicBezTo>
                  <a:cubicBezTo>
                    <a:pt x="112" y="47"/>
                    <a:pt x="115" y="51"/>
                    <a:pt x="117" y="52"/>
                  </a:cubicBezTo>
                  <a:cubicBezTo>
                    <a:pt x="118" y="53"/>
                    <a:pt x="120" y="56"/>
                    <a:pt x="122" y="57"/>
                  </a:cubicBezTo>
                  <a:cubicBezTo>
                    <a:pt x="123" y="58"/>
                    <a:pt x="126" y="59"/>
                    <a:pt x="128" y="60"/>
                  </a:cubicBezTo>
                  <a:cubicBezTo>
                    <a:pt x="129" y="60"/>
                    <a:pt x="132" y="62"/>
                    <a:pt x="133" y="62"/>
                  </a:cubicBezTo>
                  <a:cubicBezTo>
                    <a:pt x="134" y="63"/>
                    <a:pt x="135" y="64"/>
                    <a:pt x="135" y="64"/>
                  </a:cubicBezTo>
                  <a:cubicBezTo>
                    <a:pt x="136" y="64"/>
                    <a:pt x="137" y="64"/>
                    <a:pt x="138" y="64"/>
                  </a:cubicBezTo>
                  <a:cubicBezTo>
                    <a:pt x="139" y="65"/>
                    <a:pt x="141" y="64"/>
                    <a:pt x="142" y="65"/>
                  </a:cubicBezTo>
                  <a:cubicBezTo>
                    <a:pt x="143" y="65"/>
                    <a:pt x="143" y="67"/>
                    <a:pt x="143" y="67"/>
                  </a:cubicBezTo>
                  <a:cubicBezTo>
                    <a:pt x="144" y="69"/>
                    <a:pt x="145" y="71"/>
                    <a:pt x="146" y="72"/>
                  </a:cubicBezTo>
                  <a:cubicBezTo>
                    <a:pt x="146" y="73"/>
                    <a:pt x="148" y="74"/>
                    <a:pt x="150" y="75"/>
                  </a:cubicBezTo>
                  <a:cubicBezTo>
                    <a:pt x="150" y="76"/>
                    <a:pt x="152" y="76"/>
                    <a:pt x="152" y="76"/>
                  </a:cubicBezTo>
                  <a:cubicBezTo>
                    <a:pt x="153" y="76"/>
                    <a:pt x="155" y="77"/>
                    <a:pt x="155" y="78"/>
                  </a:cubicBezTo>
                  <a:cubicBezTo>
                    <a:pt x="156" y="78"/>
                    <a:pt x="156" y="79"/>
                    <a:pt x="157" y="79"/>
                  </a:cubicBezTo>
                  <a:cubicBezTo>
                    <a:pt x="158" y="80"/>
                    <a:pt x="158" y="80"/>
                    <a:pt x="158" y="80"/>
                  </a:cubicBezTo>
                  <a:cubicBezTo>
                    <a:pt x="159" y="80"/>
                    <a:pt x="161" y="80"/>
                    <a:pt x="162" y="80"/>
                  </a:cubicBezTo>
                  <a:cubicBezTo>
                    <a:pt x="164" y="81"/>
                    <a:pt x="165" y="82"/>
                    <a:pt x="166" y="83"/>
                  </a:cubicBezTo>
                  <a:cubicBezTo>
                    <a:pt x="167" y="84"/>
                    <a:pt x="168" y="85"/>
                    <a:pt x="168" y="86"/>
                  </a:cubicBezTo>
                  <a:cubicBezTo>
                    <a:pt x="170" y="86"/>
                    <a:pt x="172" y="87"/>
                    <a:pt x="172" y="87"/>
                  </a:cubicBezTo>
                  <a:cubicBezTo>
                    <a:pt x="173" y="88"/>
                    <a:pt x="174" y="89"/>
                    <a:pt x="175" y="90"/>
                  </a:cubicBezTo>
                  <a:cubicBezTo>
                    <a:pt x="175" y="91"/>
                    <a:pt x="178" y="91"/>
                    <a:pt x="179" y="91"/>
                  </a:cubicBezTo>
                  <a:cubicBezTo>
                    <a:pt x="179" y="92"/>
                    <a:pt x="181" y="93"/>
                    <a:pt x="182" y="94"/>
                  </a:cubicBezTo>
                  <a:cubicBezTo>
                    <a:pt x="182" y="95"/>
                    <a:pt x="183" y="97"/>
                    <a:pt x="184" y="98"/>
                  </a:cubicBezTo>
                  <a:cubicBezTo>
                    <a:pt x="184" y="99"/>
                    <a:pt x="186" y="100"/>
                    <a:pt x="187" y="100"/>
                  </a:cubicBezTo>
                  <a:cubicBezTo>
                    <a:pt x="187" y="101"/>
                    <a:pt x="188" y="102"/>
                    <a:pt x="189" y="102"/>
                  </a:cubicBezTo>
                  <a:cubicBezTo>
                    <a:pt x="190" y="102"/>
                    <a:pt x="192" y="100"/>
                    <a:pt x="192" y="100"/>
                  </a:cubicBezTo>
                  <a:cubicBezTo>
                    <a:pt x="193" y="99"/>
                    <a:pt x="195" y="97"/>
                    <a:pt x="196" y="96"/>
                  </a:cubicBezTo>
                  <a:cubicBezTo>
                    <a:pt x="197" y="95"/>
                    <a:pt x="199" y="94"/>
                    <a:pt x="199" y="93"/>
                  </a:cubicBezTo>
                  <a:cubicBezTo>
                    <a:pt x="200" y="92"/>
                    <a:pt x="200" y="89"/>
                    <a:pt x="201" y="88"/>
                  </a:cubicBezTo>
                  <a:cubicBezTo>
                    <a:pt x="201" y="88"/>
                    <a:pt x="202" y="86"/>
                    <a:pt x="202" y="86"/>
                  </a:cubicBezTo>
                  <a:cubicBezTo>
                    <a:pt x="203" y="85"/>
                    <a:pt x="204" y="83"/>
                    <a:pt x="205" y="82"/>
                  </a:cubicBezTo>
                  <a:cubicBezTo>
                    <a:pt x="206" y="81"/>
                    <a:pt x="208" y="80"/>
                    <a:pt x="209" y="80"/>
                  </a:cubicBezTo>
                  <a:cubicBezTo>
                    <a:pt x="210" y="79"/>
                    <a:pt x="213" y="79"/>
                    <a:pt x="214" y="79"/>
                  </a:cubicBezTo>
                  <a:cubicBezTo>
                    <a:pt x="216" y="80"/>
                    <a:pt x="219" y="81"/>
                    <a:pt x="220" y="82"/>
                  </a:cubicBezTo>
                  <a:cubicBezTo>
                    <a:pt x="221" y="83"/>
                    <a:pt x="223" y="83"/>
                    <a:pt x="224" y="84"/>
                  </a:cubicBezTo>
                  <a:cubicBezTo>
                    <a:pt x="225" y="84"/>
                    <a:pt x="227" y="85"/>
                    <a:pt x="227" y="86"/>
                  </a:cubicBezTo>
                  <a:cubicBezTo>
                    <a:pt x="228" y="86"/>
                    <a:pt x="229" y="87"/>
                    <a:pt x="230" y="87"/>
                  </a:cubicBezTo>
                  <a:cubicBezTo>
                    <a:pt x="232" y="88"/>
                    <a:pt x="235" y="90"/>
                    <a:pt x="237" y="91"/>
                  </a:cubicBezTo>
                  <a:cubicBezTo>
                    <a:pt x="239" y="92"/>
                    <a:pt x="242" y="93"/>
                    <a:pt x="245" y="93"/>
                  </a:cubicBezTo>
                  <a:cubicBezTo>
                    <a:pt x="246" y="94"/>
                    <a:pt x="247" y="94"/>
                    <a:pt x="248" y="94"/>
                  </a:cubicBezTo>
                  <a:cubicBezTo>
                    <a:pt x="250" y="94"/>
                    <a:pt x="253" y="94"/>
                    <a:pt x="254" y="95"/>
                  </a:cubicBezTo>
                  <a:cubicBezTo>
                    <a:pt x="255" y="95"/>
                    <a:pt x="257" y="95"/>
                    <a:pt x="259" y="96"/>
                  </a:cubicBezTo>
                  <a:cubicBezTo>
                    <a:pt x="260" y="96"/>
                    <a:pt x="262" y="98"/>
                    <a:pt x="263" y="98"/>
                  </a:cubicBezTo>
                  <a:cubicBezTo>
                    <a:pt x="264" y="99"/>
                    <a:pt x="266" y="99"/>
                    <a:pt x="267" y="100"/>
                  </a:cubicBezTo>
                  <a:cubicBezTo>
                    <a:pt x="267" y="100"/>
                    <a:pt x="268" y="101"/>
                    <a:pt x="269" y="101"/>
                  </a:cubicBezTo>
                  <a:cubicBezTo>
                    <a:pt x="269" y="102"/>
                    <a:pt x="272" y="103"/>
                    <a:pt x="272" y="103"/>
                  </a:cubicBezTo>
                  <a:cubicBezTo>
                    <a:pt x="272" y="103"/>
                    <a:pt x="273" y="104"/>
                    <a:pt x="273" y="105"/>
                  </a:cubicBezTo>
                  <a:cubicBezTo>
                    <a:pt x="273" y="106"/>
                    <a:pt x="272" y="107"/>
                    <a:pt x="272" y="107"/>
                  </a:cubicBezTo>
                  <a:cubicBezTo>
                    <a:pt x="271" y="107"/>
                    <a:pt x="270" y="107"/>
                    <a:pt x="270" y="107"/>
                  </a:cubicBezTo>
                  <a:cubicBezTo>
                    <a:pt x="270" y="108"/>
                    <a:pt x="269" y="108"/>
                    <a:pt x="269" y="109"/>
                  </a:cubicBezTo>
                  <a:cubicBezTo>
                    <a:pt x="269" y="109"/>
                    <a:pt x="268" y="110"/>
                    <a:pt x="268" y="110"/>
                  </a:cubicBezTo>
                  <a:cubicBezTo>
                    <a:pt x="268" y="110"/>
                    <a:pt x="268" y="112"/>
                    <a:pt x="268" y="112"/>
                  </a:cubicBezTo>
                  <a:cubicBezTo>
                    <a:pt x="268" y="112"/>
                    <a:pt x="267" y="112"/>
                    <a:pt x="267" y="113"/>
                  </a:cubicBezTo>
                  <a:cubicBezTo>
                    <a:pt x="267" y="113"/>
                    <a:pt x="266" y="114"/>
                    <a:pt x="266" y="114"/>
                  </a:cubicBezTo>
                  <a:cubicBezTo>
                    <a:pt x="266" y="115"/>
                    <a:pt x="266" y="116"/>
                    <a:pt x="266" y="116"/>
                  </a:cubicBezTo>
                  <a:cubicBezTo>
                    <a:pt x="265" y="116"/>
                    <a:pt x="264" y="116"/>
                    <a:pt x="264" y="117"/>
                  </a:cubicBezTo>
                  <a:cubicBezTo>
                    <a:pt x="263" y="117"/>
                    <a:pt x="263" y="117"/>
                    <a:pt x="263" y="117"/>
                  </a:cubicBezTo>
                  <a:cubicBezTo>
                    <a:pt x="262" y="117"/>
                    <a:pt x="261" y="119"/>
                    <a:pt x="261" y="119"/>
                  </a:cubicBezTo>
                  <a:cubicBezTo>
                    <a:pt x="261" y="119"/>
                    <a:pt x="260" y="120"/>
                    <a:pt x="261" y="121"/>
                  </a:cubicBezTo>
                  <a:cubicBezTo>
                    <a:pt x="261" y="121"/>
                    <a:pt x="261" y="121"/>
                    <a:pt x="262" y="121"/>
                  </a:cubicBezTo>
                  <a:cubicBezTo>
                    <a:pt x="262" y="122"/>
                    <a:pt x="263" y="122"/>
                    <a:pt x="263" y="123"/>
                  </a:cubicBezTo>
                  <a:cubicBezTo>
                    <a:pt x="263" y="123"/>
                    <a:pt x="262" y="124"/>
                    <a:pt x="261" y="125"/>
                  </a:cubicBezTo>
                  <a:cubicBezTo>
                    <a:pt x="260" y="126"/>
                    <a:pt x="259" y="127"/>
                    <a:pt x="258" y="127"/>
                  </a:cubicBezTo>
                  <a:cubicBezTo>
                    <a:pt x="258" y="128"/>
                    <a:pt x="257" y="128"/>
                    <a:pt x="257" y="129"/>
                  </a:cubicBezTo>
                  <a:cubicBezTo>
                    <a:pt x="257" y="129"/>
                    <a:pt x="256" y="129"/>
                    <a:pt x="256" y="128"/>
                  </a:cubicBezTo>
                  <a:cubicBezTo>
                    <a:pt x="255" y="128"/>
                    <a:pt x="255" y="127"/>
                    <a:pt x="255" y="127"/>
                  </a:cubicBezTo>
                  <a:cubicBezTo>
                    <a:pt x="255" y="127"/>
                    <a:pt x="254" y="128"/>
                    <a:pt x="254" y="128"/>
                  </a:cubicBezTo>
                  <a:cubicBezTo>
                    <a:pt x="254" y="128"/>
                    <a:pt x="253" y="129"/>
                    <a:pt x="254" y="129"/>
                  </a:cubicBezTo>
                  <a:cubicBezTo>
                    <a:pt x="254" y="130"/>
                    <a:pt x="255" y="130"/>
                    <a:pt x="255" y="131"/>
                  </a:cubicBezTo>
                  <a:cubicBezTo>
                    <a:pt x="256" y="131"/>
                    <a:pt x="257" y="133"/>
                    <a:pt x="258" y="133"/>
                  </a:cubicBezTo>
                  <a:cubicBezTo>
                    <a:pt x="259" y="134"/>
                    <a:pt x="260" y="134"/>
                    <a:pt x="260" y="134"/>
                  </a:cubicBezTo>
                  <a:cubicBezTo>
                    <a:pt x="260" y="134"/>
                    <a:pt x="261" y="134"/>
                    <a:pt x="262" y="134"/>
                  </a:cubicBezTo>
                  <a:cubicBezTo>
                    <a:pt x="262" y="134"/>
                    <a:pt x="262" y="134"/>
                    <a:pt x="263" y="134"/>
                  </a:cubicBezTo>
                  <a:cubicBezTo>
                    <a:pt x="263" y="134"/>
                    <a:pt x="263" y="135"/>
                    <a:pt x="263" y="135"/>
                  </a:cubicBezTo>
                  <a:cubicBezTo>
                    <a:pt x="263" y="136"/>
                    <a:pt x="262" y="136"/>
                    <a:pt x="262" y="137"/>
                  </a:cubicBezTo>
                  <a:cubicBezTo>
                    <a:pt x="262" y="137"/>
                    <a:pt x="262" y="138"/>
                    <a:pt x="262" y="138"/>
                  </a:cubicBezTo>
                  <a:cubicBezTo>
                    <a:pt x="263" y="138"/>
                    <a:pt x="263" y="139"/>
                    <a:pt x="263" y="140"/>
                  </a:cubicBezTo>
                  <a:cubicBezTo>
                    <a:pt x="264" y="140"/>
                    <a:pt x="264" y="141"/>
                    <a:pt x="263" y="142"/>
                  </a:cubicBezTo>
                  <a:cubicBezTo>
                    <a:pt x="263" y="142"/>
                    <a:pt x="262" y="142"/>
                    <a:pt x="262" y="142"/>
                  </a:cubicBezTo>
                  <a:cubicBezTo>
                    <a:pt x="261" y="142"/>
                    <a:pt x="260" y="141"/>
                    <a:pt x="260" y="140"/>
                  </a:cubicBezTo>
                  <a:cubicBezTo>
                    <a:pt x="259" y="140"/>
                    <a:pt x="259" y="138"/>
                    <a:pt x="259" y="138"/>
                  </a:cubicBezTo>
                  <a:cubicBezTo>
                    <a:pt x="259" y="137"/>
                    <a:pt x="258" y="137"/>
                    <a:pt x="258" y="137"/>
                  </a:cubicBezTo>
                  <a:cubicBezTo>
                    <a:pt x="257" y="137"/>
                    <a:pt x="256" y="137"/>
                    <a:pt x="256" y="138"/>
                  </a:cubicBezTo>
                  <a:cubicBezTo>
                    <a:pt x="256" y="138"/>
                    <a:pt x="256" y="139"/>
                    <a:pt x="256" y="140"/>
                  </a:cubicBezTo>
                  <a:cubicBezTo>
                    <a:pt x="256" y="140"/>
                    <a:pt x="256" y="141"/>
                    <a:pt x="257" y="141"/>
                  </a:cubicBezTo>
                  <a:cubicBezTo>
                    <a:pt x="257" y="141"/>
                    <a:pt x="259" y="142"/>
                    <a:pt x="259" y="142"/>
                  </a:cubicBezTo>
                  <a:cubicBezTo>
                    <a:pt x="259" y="143"/>
                    <a:pt x="260" y="144"/>
                    <a:pt x="261" y="144"/>
                  </a:cubicBezTo>
                  <a:cubicBezTo>
                    <a:pt x="261" y="145"/>
                    <a:pt x="262" y="147"/>
                    <a:pt x="263" y="147"/>
                  </a:cubicBezTo>
                  <a:cubicBezTo>
                    <a:pt x="263" y="148"/>
                    <a:pt x="265" y="149"/>
                    <a:pt x="266" y="149"/>
                  </a:cubicBezTo>
                  <a:cubicBezTo>
                    <a:pt x="266" y="150"/>
                    <a:pt x="267" y="150"/>
                    <a:pt x="267" y="150"/>
                  </a:cubicBezTo>
                  <a:cubicBezTo>
                    <a:pt x="268" y="150"/>
                    <a:pt x="269" y="150"/>
                    <a:pt x="270" y="150"/>
                  </a:cubicBezTo>
                  <a:cubicBezTo>
                    <a:pt x="270" y="150"/>
                    <a:pt x="272" y="150"/>
                    <a:pt x="272" y="151"/>
                  </a:cubicBezTo>
                  <a:cubicBezTo>
                    <a:pt x="273" y="151"/>
                    <a:pt x="273" y="152"/>
                    <a:pt x="273" y="152"/>
                  </a:cubicBezTo>
                  <a:cubicBezTo>
                    <a:pt x="273" y="153"/>
                    <a:pt x="272" y="154"/>
                    <a:pt x="272" y="154"/>
                  </a:cubicBezTo>
                  <a:cubicBezTo>
                    <a:pt x="271" y="155"/>
                    <a:pt x="270" y="154"/>
                    <a:pt x="270" y="154"/>
                  </a:cubicBezTo>
                  <a:cubicBezTo>
                    <a:pt x="269" y="154"/>
                    <a:pt x="269" y="155"/>
                    <a:pt x="268" y="156"/>
                  </a:cubicBezTo>
                  <a:cubicBezTo>
                    <a:pt x="268" y="156"/>
                    <a:pt x="268" y="157"/>
                    <a:pt x="269" y="157"/>
                  </a:cubicBezTo>
                  <a:cubicBezTo>
                    <a:pt x="269" y="157"/>
                    <a:pt x="271" y="157"/>
                    <a:pt x="272" y="157"/>
                  </a:cubicBezTo>
                  <a:cubicBezTo>
                    <a:pt x="272" y="157"/>
                    <a:pt x="273" y="157"/>
                    <a:pt x="273" y="158"/>
                  </a:cubicBezTo>
                  <a:cubicBezTo>
                    <a:pt x="273" y="158"/>
                    <a:pt x="273" y="159"/>
                    <a:pt x="274" y="159"/>
                  </a:cubicBezTo>
                  <a:cubicBezTo>
                    <a:pt x="274" y="160"/>
                    <a:pt x="275" y="159"/>
                    <a:pt x="275" y="159"/>
                  </a:cubicBezTo>
                  <a:cubicBezTo>
                    <a:pt x="276" y="158"/>
                    <a:pt x="276" y="158"/>
                    <a:pt x="276" y="158"/>
                  </a:cubicBezTo>
                  <a:cubicBezTo>
                    <a:pt x="276" y="158"/>
                    <a:pt x="277" y="159"/>
                    <a:pt x="277" y="159"/>
                  </a:cubicBezTo>
                  <a:cubicBezTo>
                    <a:pt x="277" y="160"/>
                    <a:pt x="277" y="162"/>
                    <a:pt x="277" y="162"/>
                  </a:cubicBezTo>
                  <a:cubicBezTo>
                    <a:pt x="276" y="163"/>
                    <a:pt x="275" y="163"/>
                    <a:pt x="275" y="164"/>
                  </a:cubicBezTo>
                  <a:cubicBezTo>
                    <a:pt x="275" y="164"/>
                    <a:pt x="274" y="165"/>
                    <a:pt x="273" y="165"/>
                  </a:cubicBezTo>
                  <a:cubicBezTo>
                    <a:pt x="273" y="165"/>
                    <a:pt x="273" y="167"/>
                    <a:pt x="273" y="167"/>
                  </a:cubicBezTo>
                  <a:cubicBezTo>
                    <a:pt x="272" y="168"/>
                    <a:pt x="272" y="169"/>
                    <a:pt x="271" y="170"/>
                  </a:cubicBezTo>
                  <a:cubicBezTo>
                    <a:pt x="270" y="170"/>
                    <a:pt x="269" y="172"/>
                    <a:pt x="269" y="171"/>
                  </a:cubicBezTo>
                  <a:cubicBezTo>
                    <a:pt x="268" y="171"/>
                    <a:pt x="269" y="170"/>
                    <a:pt x="269" y="169"/>
                  </a:cubicBezTo>
                  <a:cubicBezTo>
                    <a:pt x="269" y="169"/>
                    <a:pt x="268" y="168"/>
                    <a:pt x="269" y="167"/>
                  </a:cubicBezTo>
                  <a:cubicBezTo>
                    <a:pt x="269" y="167"/>
                    <a:pt x="269" y="166"/>
                    <a:pt x="270" y="165"/>
                  </a:cubicBezTo>
                  <a:cubicBezTo>
                    <a:pt x="270" y="164"/>
                    <a:pt x="270" y="163"/>
                    <a:pt x="270" y="162"/>
                  </a:cubicBezTo>
                  <a:cubicBezTo>
                    <a:pt x="270" y="162"/>
                    <a:pt x="269" y="160"/>
                    <a:pt x="269" y="160"/>
                  </a:cubicBezTo>
                  <a:cubicBezTo>
                    <a:pt x="269" y="160"/>
                    <a:pt x="268" y="160"/>
                    <a:pt x="268" y="160"/>
                  </a:cubicBezTo>
                  <a:cubicBezTo>
                    <a:pt x="268" y="160"/>
                    <a:pt x="268" y="162"/>
                    <a:pt x="268" y="162"/>
                  </a:cubicBezTo>
                  <a:cubicBezTo>
                    <a:pt x="268" y="163"/>
                    <a:pt x="268" y="164"/>
                    <a:pt x="268" y="164"/>
                  </a:cubicBezTo>
                  <a:cubicBezTo>
                    <a:pt x="268" y="165"/>
                    <a:pt x="267" y="165"/>
                    <a:pt x="267" y="166"/>
                  </a:cubicBezTo>
                  <a:cubicBezTo>
                    <a:pt x="267" y="166"/>
                    <a:pt x="267" y="168"/>
                    <a:pt x="267" y="169"/>
                  </a:cubicBezTo>
                  <a:cubicBezTo>
                    <a:pt x="267" y="170"/>
                    <a:pt x="267" y="171"/>
                    <a:pt x="267" y="171"/>
                  </a:cubicBezTo>
                  <a:cubicBezTo>
                    <a:pt x="267" y="172"/>
                    <a:pt x="267" y="173"/>
                    <a:pt x="267" y="173"/>
                  </a:cubicBezTo>
                  <a:cubicBezTo>
                    <a:pt x="266" y="174"/>
                    <a:pt x="266" y="174"/>
                    <a:pt x="265" y="174"/>
                  </a:cubicBezTo>
                  <a:cubicBezTo>
                    <a:pt x="264" y="175"/>
                    <a:pt x="263" y="176"/>
                    <a:pt x="263" y="177"/>
                  </a:cubicBezTo>
                  <a:cubicBezTo>
                    <a:pt x="263" y="177"/>
                    <a:pt x="262" y="179"/>
                    <a:pt x="262" y="179"/>
                  </a:cubicBezTo>
                  <a:cubicBezTo>
                    <a:pt x="262" y="180"/>
                    <a:pt x="261" y="181"/>
                    <a:pt x="260" y="182"/>
                  </a:cubicBezTo>
                  <a:cubicBezTo>
                    <a:pt x="260" y="183"/>
                    <a:pt x="259" y="183"/>
                    <a:pt x="259" y="184"/>
                  </a:cubicBezTo>
                  <a:cubicBezTo>
                    <a:pt x="258" y="184"/>
                    <a:pt x="258" y="186"/>
                    <a:pt x="257" y="186"/>
                  </a:cubicBezTo>
                  <a:cubicBezTo>
                    <a:pt x="257" y="187"/>
                    <a:pt x="256" y="188"/>
                    <a:pt x="256" y="188"/>
                  </a:cubicBezTo>
                  <a:cubicBezTo>
                    <a:pt x="256" y="189"/>
                    <a:pt x="255" y="190"/>
                    <a:pt x="255" y="191"/>
                  </a:cubicBezTo>
                  <a:cubicBezTo>
                    <a:pt x="255" y="192"/>
                    <a:pt x="256" y="193"/>
                    <a:pt x="256" y="194"/>
                  </a:cubicBezTo>
                  <a:cubicBezTo>
                    <a:pt x="255" y="195"/>
                    <a:pt x="254" y="197"/>
                    <a:pt x="254" y="197"/>
                  </a:cubicBezTo>
                  <a:cubicBezTo>
                    <a:pt x="254" y="198"/>
                    <a:pt x="255" y="200"/>
                    <a:pt x="255" y="201"/>
                  </a:cubicBezTo>
                  <a:cubicBezTo>
                    <a:pt x="255" y="202"/>
                    <a:pt x="254" y="205"/>
                    <a:pt x="254" y="205"/>
                  </a:cubicBezTo>
                  <a:cubicBezTo>
                    <a:pt x="254" y="206"/>
                    <a:pt x="253" y="207"/>
                    <a:pt x="253" y="208"/>
                  </a:cubicBezTo>
                  <a:cubicBezTo>
                    <a:pt x="252" y="209"/>
                    <a:pt x="253" y="211"/>
                    <a:pt x="252" y="211"/>
                  </a:cubicBezTo>
                  <a:cubicBezTo>
                    <a:pt x="252" y="212"/>
                    <a:pt x="252" y="214"/>
                    <a:pt x="250" y="214"/>
                  </a:cubicBezTo>
                  <a:cubicBezTo>
                    <a:pt x="250" y="215"/>
                    <a:pt x="249" y="215"/>
                    <a:pt x="248" y="215"/>
                  </a:cubicBezTo>
                  <a:cubicBezTo>
                    <a:pt x="248" y="216"/>
                    <a:pt x="247" y="216"/>
                    <a:pt x="247" y="217"/>
                  </a:cubicBezTo>
                  <a:cubicBezTo>
                    <a:pt x="247" y="218"/>
                    <a:pt x="246" y="219"/>
                    <a:pt x="246" y="219"/>
                  </a:cubicBezTo>
                  <a:cubicBezTo>
                    <a:pt x="246" y="220"/>
                    <a:pt x="247" y="221"/>
                    <a:pt x="247" y="222"/>
                  </a:cubicBezTo>
                  <a:cubicBezTo>
                    <a:pt x="247" y="222"/>
                    <a:pt x="245" y="222"/>
                    <a:pt x="245" y="222"/>
                  </a:cubicBezTo>
                  <a:cubicBezTo>
                    <a:pt x="244" y="222"/>
                    <a:pt x="243" y="221"/>
                    <a:pt x="243" y="221"/>
                  </a:cubicBezTo>
                  <a:cubicBezTo>
                    <a:pt x="242" y="221"/>
                    <a:pt x="241" y="222"/>
                    <a:pt x="240" y="223"/>
                  </a:cubicBezTo>
                  <a:cubicBezTo>
                    <a:pt x="240" y="223"/>
                    <a:pt x="239" y="223"/>
                    <a:pt x="239" y="224"/>
                  </a:cubicBezTo>
                  <a:cubicBezTo>
                    <a:pt x="238" y="224"/>
                    <a:pt x="238" y="226"/>
                    <a:pt x="238" y="226"/>
                  </a:cubicBezTo>
                  <a:cubicBezTo>
                    <a:pt x="238" y="227"/>
                    <a:pt x="238" y="228"/>
                    <a:pt x="237" y="229"/>
                  </a:cubicBezTo>
                  <a:cubicBezTo>
                    <a:pt x="237" y="229"/>
                    <a:pt x="237" y="231"/>
                    <a:pt x="236" y="231"/>
                  </a:cubicBezTo>
                  <a:cubicBezTo>
                    <a:pt x="236" y="232"/>
                    <a:pt x="236" y="232"/>
                    <a:pt x="235" y="231"/>
                  </a:cubicBezTo>
                  <a:cubicBezTo>
                    <a:pt x="235" y="231"/>
                    <a:pt x="235" y="230"/>
                    <a:pt x="235" y="230"/>
                  </a:cubicBezTo>
                  <a:cubicBezTo>
                    <a:pt x="234" y="229"/>
                    <a:pt x="235" y="229"/>
                    <a:pt x="234" y="228"/>
                  </a:cubicBezTo>
                  <a:cubicBezTo>
                    <a:pt x="234" y="228"/>
                    <a:pt x="234" y="228"/>
                    <a:pt x="234" y="228"/>
                  </a:cubicBezTo>
                  <a:cubicBezTo>
                    <a:pt x="233" y="228"/>
                    <a:pt x="233" y="229"/>
                    <a:pt x="233" y="230"/>
                  </a:cubicBezTo>
                  <a:cubicBezTo>
                    <a:pt x="233" y="230"/>
                    <a:pt x="233" y="231"/>
                    <a:pt x="233" y="232"/>
                  </a:cubicBezTo>
                  <a:cubicBezTo>
                    <a:pt x="233" y="233"/>
                    <a:pt x="233" y="233"/>
                    <a:pt x="233" y="234"/>
                  </a:cubicBezTo>
                  <a:cubicBezTo>
                    <a:pt x="233" y="234"/>
                    <a:pt x="233" y="235"/>
                    <a:pt x="233" y="235"/>
                  </a:cubicBezTo>
                  <a:cubicBezTo>
                    <a:pt x="232" y="235"/>
                    <a:pt x="232" y="235"/>
                    <a:pt x="232" y="235"/>
                  </a:cubicBezTo>
                  <a:cubicBezTo>
                    <a:pt x="231" y="235"/>
                    <a:pt x="231" y="234"/>
                    <a:pt x="231" y="234"/>
                  </a:cubicBezTo>
                  <a:cubicBezTo>
                    <a:pt x="231" y="234"/>
                    <a:pt x="232" y="233"/>
                    <a:pt x="231" y="233"/>
                  </a:cubicBezTo>
                  <a:cubicBezTo>
                    <a:pt x="231" y="231"/>
                    <a:pt x="231" y="231"/>
                    <a:pt x="231" y="231"/>
                  </a:cubicBezTo>
                  <a:cubicBezTo>
                    <a:pt x="230" y="231"/>
                    <a:pt x="230" y="230"/>
                    <a:pt x="230" y="230"/>
                  </a:cubicBezTo>
                  <a:cubicBezTo>
                    <a:pt x="229" y="231"/>
                    <a:pt x="229" y="231"/>
                    <a:pt x="229" y="231"/>
                  </a:cubicBezTo>
                  <a:cubicBezTo>
                    <a:pt x="228" y="233"/>
                    <a:pt x="229" y="234"/>
                    <a:pt x="229" y="235"/>
                  </a:cubicBezTo>
                  <a:cubicBezTo>
                    <a:pt x="229" y="235"/>
                    <a:pt x="229" y="236"/>
                    <a:pt x="228" y="237"/>
                  </a:cubicBezTo>
                  <a:cubicBezTo>
                    <a:pt x="228" y="237"/>
                    <a:pt x="227" y="237"/>
                    <a:pt x="226" y="237"/>
                  </a:cubicBezTo>
                  <a:cubicBezTo>
                    <a:pt x="226" y="237"/>
                    <a:pt x="226" y="236"/>
                    <a:pt x="226" y="236"/>
                  </a:cubicBezTo>
                  <a:cubicBezTo>
                    <a:pt x="225" y="236"/>
                    <a:pt x="224" y="236"/>
                    <a:pt x="224" y="236"/>
                  </a:cubicBezTo>
                  <a:cubicBezTo>
                    <a:pt x="223" y="236"/>
                    <a:pt x="222" y="237"/>
                    <a:pt x="222" y="237"/>
                  </a:cubicBezTo>
                  <a:cubicBezTo>
                    <a:pt x="222" y="238"/>
                    <a:pt x="222" y="239"/>
                    <a:pt x="222" y="240"/>
                  </a:cubicBezTo>
                  <a:cubicBezTo>
                    <a:pt x="222" y="240"/>
                    <a:pt x="221" y="241"/>
                    <a:pt x="220" y="241"/>
                  </a:cubicBezTo>
                  <a:cubicBezTo>
                    <a:pt x="220" y="241"/>
                    <a:pt x="219" y="240"/>
                    <a:pt x="219" y="240"/>
                  </a:cubicBezTo>
                  <a:cubicBezTo>
                    <a:pt x="218" y="240"/>
                    <a:pt x="218" y="240"/>
                    <a:pt x="217" y="240"/>
                  </a:cubicBezTo>
                  <a:cubicBezTo>
                    <a:pt x="216" y="241"/>
                    <a:pt x="216" y="242"/>
                    <a:pt x="215" y="243"/>
                  </a:cubicBezTo>
                  <a:cubicBezTo>
                    <a:pt x="215" y="243"/>
                    <a:pt x="214" y="243"/>
                    <a:pt x="214" y="244"/>
                  </a:cubicBezTo>
                  <a:cubicBezTo>
                    <a:pt x="214" y="244"/>
                    <a:pt x="213" y="244"/>
                    <a:pt x="213" y="245"/>
                  </a:cubicBezTo>
                  <a:cubicBezTo>
                    <a:pt x="213" y="245"/>
                    <a:pt x="212" y="247"/>
                    <a:pt x="212" y="247"/>
                  </a:cubicBezTo>
                  <a:cubicBezTo>
                    <a:pt x="212" y="248"/>
                    <a:pt x="212" y="249"/>
                    <a:pt x="212" y="249"/>
                  </a:cubicBezTo>
                  <a:cubicBezTo>
                    <a:pt x="212" y="250"/>
                    <a:pt x="213" y="250"/>
                    <a:pt x="213" y="251"/>
                  </a:cubicBezTo>
                  <a:cubicBezTo>
                    <a:pt x="213" y="252"/>
                    <a:pt x="213" y="254"/>
                    <a:pt x="213" y="255"/>
                  </a:cubicBezTo>
                  <a:cubicBezTo>
                    <a:pt x="212" y="255"/>
                    <a:pt x="211" y="256"/>
                    <a:pt x="211" y="256"/>
                  </a:cubicBezTo>
                  <a:cubicBezTo>
                    <a:pt x="210" y="256"/>
                    <a:pt x="209" y="256"/>
                    <a:pt x="208" y="256"/>
                  </a:cubicBezTo>
                  <a:cubicBezTo>
                    <a:pt x="208" y="256"/>
                    <a:pt x="207" y="255"/>
                    <a:pt x="206" y="254"/>
                  </a:cubicBezTo>
                  <a:cubicBezTo>
                    <a:pt x="206" y="254"/>
                    <a:pt x="206" y="253"/>
                    <a:pt x="206" y="252"/>
                  </a:cubicBezTo>
                  <a:cubicBezTo>
                    <a:pt x="206" y="252"/>
                    <a:pt x="206" y="251"/>
                    <a:pt x="205" y="251"/>
                  </a:cubicBezTo>
                  <a:cubicBezTo>
                    <a:pt x="205" y="251"/>
                    <a:pt x="204" y="251"/>
                    <a:pt x="204" y="250"/>
                  </a:cubicBezTo>
                  <a:cubicBezTo>
                    <a:pt x="204" y="250"/>
                    <a:pt x="203" y="249"/>
                    <a:pt x="203" y="249"/>
                  </a:cubicBezTo>
                  <a:cubicBezTo>
                    <a:pt x="203" y="248"/>
                    <a:pt x="203" y="247"/>
                    <a:pt x="203" y="247"/>
                  </a:cubicBezTo>
                  <a:cubicBezTo>
                    <a:pt x="202" y="246"/>
                    <a:pt x="201" y="246"/>
                    <a:pt x="201" y="245"/>
                  </a:cubicBezTo>
                  <a:cubicBezTo>
                    <a:pt x="200" y="245"/>
                    <a:pt x="199" y="245"/>
                    <a:pt x="199" y="246"/>
                  </a:cubicBezTo>
                  <a:cubicBezTo>
                    <a:pt x="198" y="247"/>
                    <a:pt x="198" y="247"/>
                    <a:pt x="199" y="248"/>
                  </a:cubicBezTo>
                  <a:cubicBezTo>
                    <a:pt x="199" y="248"/>
                    <a:pt x="200" y="249"/>
                    <a:pt x="200" y="249"/>
                  </a:cubicBezTo>
                  <a:cubicBezTo>
                    <a:pt x="200" y="249"/>
                    <a:pt x="200" y="250"/>
                    <a:pt x="200" y="251"/>
                  </a:cubicBezTo>
                  <a:cubicBezTo>
                    <a:pt x="200" y="251"/>
                    <a:pt x="201" y="252"/>
                    <a:pt x="202" y="252"/>
                  </a:cubicBezTo>
                  <a:cubicBezTo>
                    <a:pt x="202" y="253"/>
                    <a:pt x="201" y="254"/>
                    <a:pt x="201" y="255"/>
                  </a:cubicBezTo>
                  <a:cubicBezTo>
                    <a:pt x="202" y="255"/>
                    <a:pt x="203" y="256"/>
                    <a:pt x="203" y="257"/>
                  </a:cubicBezTo>
                  <a:cubicBezTo>
                    <a:pt x="203" y="257"/>
                    <a:pt x="202" y="258"/>
                    <a:pt x="202" y="259"/>
                  </a:cubicBezTo>
                  <a:cubicBezTo>
                    <a:pt x="201" y="259"/>
                    <a:pt x="200" y="259"/>
                    <a:pt x="200" y="259"/>
                  </a:cubicBezTo>
                  <a:cubicBezTo>
                    <a:pt x="200" y="258"/>
                    <a:pt x="199" y="257"/>
                    <a:pt x="199" y="257"/>
                  </a:cubicBezTo>
                  <a:cubicBezTo>
                    <a:pt x="199" y="256"/>
                    <a:pt x="199" y="255"/>
                    <a:pt x="199" y="255"/>
                  </a:cubicBezTo>
                  <a:cubicBezTo>
                    <a:pt x="198" y="255"/>
                    <a:pt x="196" y="255"/>
                    <a:pt x="195" y="255"/>
                  </a:cubicBezTo>
                  <a:cubicBezTo>
                    <a:pt x="195" y="255"/>
                    <a:pt x="195" y="255"/>
                    <a:pt x="195" y="255"/>
                  </a:cubicBezTo>
                  <a:cubicBezTo>
                    <a:pt x="194" y="254"/>
                    <a:pt x="194" y="252"/>
                    <a:pt x="193" y="251"/>
                  </a:cubicBezTo>
                  <a:cubicBezTo>
                    <a:pt x="193" y="250"/>
                    <a:pt x="192" y="248"/>
                    <a:pt x="191" y="247"/>
                  </a:cubicBezTo>
                  <a:cubicBezTo>
                    <a:pt x="191" y="246"/>
                    <a:pt x="189" y="244"/>
                    <a:pt x="189" y="243"/>
                  </a:cubicBezTo>
                  <a:cubicBezTo>
                    <a:pt x="188" y="242"/>
                    <a:pt x="188" y="240"/>
                    <a:pt x="187" y="239"/>
                  </a:cubicBezTo>
                  <a:cubicBezTo>
                    <a:pt x="186" y="237"/>
                    <a:pt x="184" y="234"/>
                    <a:pt x="182" y="232"/>
                  </a:cubicBezTo>
                  <a:cubicBezTo>
                    <a:pt x="181" y="230"/>
                    <a:pt x="178" y="228"/>
                    <a:pt x="177" y="227"/>
                  </a:cubicBezTo>
                  <a:cubicBezTo>
                    <a:pt x="175" y="226"/>
                    <a:pt x="173" y="225"/>
                    <a:pt x="171" y="225"/>
                  </a:cubicBezTo>
                  <a:cubicBezTo>
                    <a:pt x="170" y="223"/>
                    <a:pt x="166" y="222"/>
                    <a:pt x="164" y="222"/>
                  </a:cubicBezTo>
                  <a:cubicBezTo>
                    <a:pt x="162" y="221"/>
                    <a:pt x="159" y="220"/>
                    <a:pt x="159" y="218"/>
                  </a:cubicBezTo>
                  <a:cubicBezTo>
                    <a:pt x="158" y="218"/>
                    <a:pt x="158" y="216"/>
                    <a:pt x="158" y="216"/>
                  </a:cubicBezTo>
                  <a:cubicBezTo>
                    <a:pt x="158" y="215"/>
                    <a:pt x="158" y="213"/>
                    <a:pt x="158" y="213"/>
                  </a:cubicBezTo>
                  <a:cubicBezTo>
                    <a:pt x="158" y="212"/>
                    <a:pt x="159" y="211"/>
                    <a:pt x="159" y="210"/>
                  </a:cubicBezTo>
                  <a:cubicBezTo>
                    <a:pt x="159" y="209"/>
                    <a:pt x="157" y="208"/>
                    <a:pt x="157" y="207"/>
                  </a:cubicBezTo>
                  <a:cubicBezTo>
                    <a:pt x="156" y="207"/>
                    <a:pt x="154" y="206"/>
                    <a:pt x="153" y="206"/>
                  </a:cubicBezTo>
                  <a:cubicBezTo>
                    <a:pt x="152" y="206"/>
                    <a:pt x="148" y="206"/>
                    <a:pt x="147" y="207"/>
                  </a:cubicBezTo>
                  <a:cubicBezTo>
                    <a:pt x="146" y="208"/>
                    <a:pt x="144" y="210"/>
                    <a:pt x="143" y="211"/>
                  </a:cubicBezTo>
                  <a:cubicBezTo>
                    <a:pt x="141" y="212"/>
                    <a:pt x="137" y="214"/>
                    <a:pt x="135" y="214"/>
                  </a:cubicBezTo>
                  <a:cubicBezTo>
                    <a:pt x="133" y="215"/>
                    <a:pt x="130" y="217"/>
                    <a:pt x="128" y="217"/>
                  </a:cubicBezTo>
                  <a:cubicBezTo>
                    <a:pt x="126" y="218"/>
                    <a:pt x="120" y="218"/>
                    <a:pt x="118" y="218"/>
                  </a:cubicBezTo>
                  <a:cubicBezTo>
                    <a:pt x="115" y="218"/>
                    <a:pt x="111" y="219"/>
                    <a:pt x="108" y="218"/>
                  </a:cubicBezTo>
                  <a:cubicBezTo>
                    <a:pt x="106" y="218"/>
                    <a:pt x="103" y="215"/>
                    <a:pt x="101" y="214"/>
                  </a:cubicBezTo>
                  <a:cubicBezTo>
                    <a:pt x="100" y="213"/>
                    <a:pt x="97" y="211"/>
                    <a:pt x="96" y="209"/>
                  </a:cubicBezTo>
                  <a:cubicBezTo>
                    <a:pt x="95" y="209"/>
                    <a:pt x="94" y="208"/>
                    <a:pt x="93" y="20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80"/>
            <p:cNvSpPr>
              <a:spLocks/>
            </p:cNvSpPr>
            <p:nvPr/>
          </p:nvSpPr>
          <p:spPr bwMode="auto">
            <a:xfrm>
              <a:off x="5293" y="1040"/>
              <a:ext cx="863" cy="804"/>
            </a:xfrm>
            <a:custGeom>
              <a:avLst/>
              <a:gdLst>
                <a:gd name="T0" fmla="*/ 71 w 277"/>
                <a:gd name="T1" fmla="*/ 184 h 259"/>
                <a:gd name="T2" fmla="*/ 62 w 277"/>
                <a:gd name="T3" fmla="*/ 177 h 259"/>
                <a:gd name="T4" fmla="*/ 52 w 277"/>
                <a:gd name="T5" fmla="*/ 164 h 259"/>
                <a:gd name="T6" fmla="*/ 49 w 277"/>
                <a:gd name="T7" fmla="*/ 167 h 259"/>
                <a:gd name="T8" fmla="*/ 36 w 277"/>
                <a:gd name="T9" fmla="*/ 151 h 259"/>
                <a:gd name="T10" fmla="*/ 26 w 277"/>
                <a:gd name="T11" fmla="*/ 139 h 259"/>
                <a:gd name="T12" fmla="*/ 16 w 277"/>
                <a:gd name="T13" fmla="*/ 125 h 259"/>
                <a:gd name="T14" fmla="*/ 6 w 277"/>
                <a:gd name="T15" fmla="*/ 113 h 259"/>
                <a:gd name="T16" fmla="*/ 2 w 277"/>
                <a:gd name="T17" fmla="*/ 101 h 259"/>
                <a:gd name="T18" fmla="*/ 10 w 277"/>
                <a:gd name="T19" fmla="*/ 78 h 259"/>
                <a:gd name="T20" fmla="*/ 15 w 277"/>
                <a:gd name="T21" fmla="*/ 36 h 259"/>
                <a:gd name="T22" fmla="*/ 15 w 277"/>
                <a:gd name="T23" fmla="*/ 16 h 259"/>
                <a:gd name="T24" fmla="*/ 34 w 277"/>
                <a:gd name="T25" fmla="*/ 13 h 259"/>
                <a:gd name="T26" fmla="*/ 45 w 277"/>
                <a:gd name="T27" fmla="*/ 0 h 259"/>
                <a:gd name="T28" fmla="*/ 61 w 277"/>
                <a:gd name="T29" fmla="*/ 8 h 259"/>
                <a:gd name="T30" fmla="*/ 90 w 277"/>
                <a:gd name="T31" fmla="*/ 25 h 259"/>
                <a:gd name="T32" fmla="*/ 117 w 277"/>
                <a:gd name="T33" fmla="*/ 52 h 259"/>
                <a:gd name="T34" fmla="*/ 138 w 277"/>
                <a:gd name="T35" fmla="*/ 64 h 259"/>
                <a:gd name="T36" fmla="*/ 152 w 277"/>
                <a:gd name="T37" fmla="*/ 76 h 259"/>
                <a:gd name="T38" fmla="*/ 166 w 277"/>
                <a:gd name="T39" fmla="*/ 83 h 259"/>
                <a:gd name="T40" fmla="*/ 182 w 277"/>
                <a:gd name="T41" fmla="*/ 94 h 259"/>
                <a:gd name="T42" fmla="*/ 196 w 277"/>
                <a:gd name="T43" fmla="*/ 96 h 259"/>
                <a:gd name="T44" fmla="*/ 209 w 277"/>
                <a:gd name="T45" fmla="*/ 80 h 259"/>
                <a:gd name="T46" fmla="*/ 230 w 277"/>
                <a:gd name="T47" fmla="*/ 87 h 259"/>
                <a:gd name="T48" fmla="*/ 259 w 277"/>
                <a:gd name="T49" fmla="*/ 96 h 259"/>
                <a:gd name="T50" fmla="*/ 273 w 277"/>
                <a:gd name="T51" fmla="*/ 105 h 259"/>
                <a:gd name="T52" fmla="*/ 268 w 277"/>
                <a:gd name="T53" fmla="*/ 112 h 259"/>
                <a:gd name="T54" fmla="*/ 263 w 277"/>
                <a:gd name="T55" fmla="*/ 117 h 259"/>
                <a:gd name="T56" fmla="*/ 261 w 277"/>
                <a:gd name="T57" fmla="*/ 125 h 259"/>
                <a:gd name="T58" fmla="*/ 254 w 277"/>
                <a:gd name="T59" fmla="*/ 128 h 259"/>
                <a:gd name="T60" fmla="*/ 262 w 277"/>
                <a:gd name="T61" fmla="*/ 134 h 259"/>
                <a:gd name="T62" fmla="*/ 263 w 277"/>
                <a:gd name="T63" fmla="*/ 140 h 259"/>
                <a:gd name="T64" fmla="*/ 258 w 277"/>
                <a:gd name="T65" fmla="*/ 137 h 259"/>
                <a:gd name="T66" fmla="*/ 261 w 277"/>
                <a:gd name="T67" fmla="*/ 144 h 259"/>
                <a:gd name="T68" fmla="*/ 272 w 277"/>
                <a:gd name="T69" fmla="*/ 151 h 259"/>
                <a:gd name="T70" fmla="*/ 269 w 277"/>
                <a:gd name="T71" fmla="*/ 157 h 259"/>
                <a:gd name="T72" fmla="*/ 276 w 277"/>
                <a:gd name="T73" fmla="*/ 158 h 259"/>
                <a:gd name="T74" fmla="*/ 273 w 277"/>
                <a:gd name="T75" fmla="*/ 167 h 259"/>
                <a:gd name="T76" fmla="*/ 270 w 277"/>
                <a:gd name="T77" fmla="*/ 165 h 259"/>
                <a:gd name="T78" fmla="*/ 268 w 277"/>
                <a:gd name="T79" fmla="*/ 164 h 259"/>
                <a:gd name="T80" fmla="*/ 265 w 277"/>
                <a:gd name="T81" fmla="*/ 174 h 259"/>
                <a:gd name="T82" fmla="*/ 257 w 277"/>
                <a:gd name="T83" fmla="*/ 186 h 259"/>
                <a:gd name="T84" fmla="*/ 255 w 277"/>
                <a:gd name="T85" fmla="*/ 201 h 259"/>
                <a:gd name="T86" fmla="*/ 248 w 277"/>
                <a:gd name="T87" fmla="*/ 215 h 259"/>
                <a:gd name="T88" fmla="*/ 243 w 277"/>
                <a:gd name="T89" fmla="*/ 221 h 259"/>
                <a:gd name="T90" fmla="*/ 236 w 277"/>
                <a:gd name="T91" fmla="*/ 231 h 259"/>
                <a:gd name="T92" fmla="*/ 233 w 277"/>
                <a:gd name="T93" fmla="*/ 230 h 259"/>
                <a:gd name="T94" fmla="*/ 231 w 277"/>
                <a:gd name="T95" fmla="*/ 234 h 259"/>
                <a:gd name="T96" fmla="*/ 229 w 277"/>
                <a:gd name="T97" fmla="*/ 235 h 259"/>
                <a:gd name="T98" fmla="*/ 222 w 277"/>
                <a:gd name="T99" fmla="*/ 237 h 259"/>
                <a:gd name="T100" fmla="*/ 215 w 277"/>
                <a:gd name="T101" fmla="*/ 243 h 259"/>
                <a:gd name="T102" fmla="*/ 213 w 277"/>
                <a:gd name="T103" fmla="*/ 251 h 259"/>
                <a:gd name="T104" fmla="*/ 206 w 277"/>
                <a:gd name="T105" fmla="*/ 252 h 259"/>
                <a:gd name="T106" fmla="*/ 201 w 277"/>
                <a:gd name="T107" fmla="*/ 245 h 259"/>
                <a:gd name="T108" fmla="*/ 202 w 277"/>
                <a:gd name="T109" fmla="*/ 252 h 259"/>
                <a:gd name="T110" fmla="*/ 199 w 277"/>
                <a:gd name="T111" fmla="*/ 257 h 259"/>
                <a:gd name="T112" fmla="*/ 191 w 277"/>
                <a:gd name="T113" fmla="*/ 247 h 259"/>
                <a:gd name="T114" fmla="*/ 171 w 277"/>
                <a:gd name="T115" fmla="*/ 225 h 259"/>
                <a:gd name="T116" fmla="*/ 159 w 277"/>
                <a:gd name="T117" fmla="*/ 210 h 259"/>
                <a:gd name="T118" fmla="*/ 135 w 277"/>
                <a:gd name="T119" fmla="*/ 214 h 259"/>
                <a:gd name="T120" fmla="*/ 96 w 277"/>
                <a:gd name="T121" fmla="*/ 209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7" h="259">
                  <a:moveTo>
                    <a:pt x="93" y="207"/>
                  </a:moveTo>
                  <a:cubicBezTo>
                    <a:pt x="92" y="206"/>
                    <a:pt x="91" y="205"/>
                    <a:pt x="90" y="204"/>
                  </a:cubicBezTo>
                  <a:cubicBezTo>
                    <a:pt x="87" y="201"/>
                    <a:pt x="83" y="197"/>
                    <a:pt x="81" y="194"/>
                  </a:cubicBezTo>
                  <a:cubicBezTo>
                    <a:pt x="79" y="193"/>
                    <a:pt x="76" y="188"/>
                    <a:pt x="74" y="187"/>
                  </a:cubicBezTo>
                  <a:cubicBezTo>
                    <a:pt x="73" y="186"/>
                    <a:pt x="72" y="185"/>
                    <a:pt x="71" y="184"/>
                  </a:cubicBezTo>
                  <a:cubicBezTo>
                    <a:pt x="70" y="184"/>
                    <a:pt x="69" y="184"/>
                    <a:pt x="68" y="185"/>
                  </a:cubicBezTo>
                  <a:cubicBezTo>
                    <a:pt x="67" y="185"/>
                    <a:pt x="66" y="185"/>
                    <a:pt x="66" y="185"/>
                  </a:cubicBezTo>
                  <a:cubicBezTo>
                    <a:pt x="65" y="185"/>
                    <a:pt x="65" y="184"/>
                    <a:pt x="65" y="183"/>
                  </a:cubicBezTo>
                  <a:cubicBezTo>
                    <a:pt x="65" y="183"/>
                    <a:pt x="65" y="180"/>
                    <a:pt x="65" y="180"/>
                  </a:cubicBezTo>
                  <a:cubicBezTo>
                    <a:pt x="64" y="179"/>
                    <a:pt x="63" y="177"/>
                    <a:pt x="62" y="177"/>
                  </a:cubicBezTo>
                  <a:cubicBezTo>
                    <a:pt x="60" y="176"/>
                    <a:pt x="58" y="174"/>
                    <a:pt x="57" y="173"/>
                  </a:cubicBezTo>
                  <a:cubicBezTo>
                    <a:pt x="56" y="172"/>
                    <a:pt x="54" y="171"/>
                    <a:pt x="53" y="170"/>
                  </a:cubicBezTo>
                  <a:cubicBezTo>
                    <a:pt x="53" y="170"/>
                    <a:pt x="52" y="169"/>
                    <a:pt x="52" y="168"/>
                  </a:cubicBezTo>
                  <a:cubicBezTo>
                    <a:pt x="52" y="167"/>
                    <a:pt x="53" y="166"/>
                    <a:pt x="53" y="166"/>
                  </a:cubicBezTo>
                  <a:cubicBezTo>
                    <a:pt x="53" y="165"/>
                    <a:pt x="52" y="164"/>
                    <a:pt x="52" y="164"/>
                  </a:cubicBezTo>
                  <a:cubicBezTo>
                    <a:pt x="52" y="163"/>
                    <a:pt x="52" y="163"/>
                    <a:pt x="52" y="162"/>
                  </a:cubicBezTo>
                  <a:cubicBezTo>
                    <a:pt x="51" y="162"/>
                    <a:pt x="51" y="161"/>
                    <a:pt x="50" y="161"/>
                  </a:cubicBezTo>
                  <a:cubicBezTo>
                    <a:pt x="50" y="161"/>
                    <a:pt x="49" y="162"/>
                    <a:pt x="49" y="162"/>
                  </a:cubicBezTo>
                  <a:cubicBezTo>
                    <a:pt x="49" y="163"/>
                    <a:pt x="50" y="164"/>
                    <a:pt x="50" y="165"/>
                  </a:cubicBezTo>
                  <a:cubicBezTo>
                    <a:pt x="49" y="166"/>
                    <a:pt x="49" y="167"/>
                    <a:pt x="49" y="167"/>
                  </a:cubicBezTo>
                  <a:cubicBezTo>
                    <a:pt x="48" y="167"/>
                    <a:pt x="46" y="166"/>
                    <a:pt x="46" y="165"/>
                  </a:cubicBezTo>
                  <a:cubicBezTo>
                    <a:pt x="45" y="164"/>
                    <a:pt x="45" y="162"/>
                    <a:pt x="44" y="161"/>
                  </a:cubicBezTo>
                  <a:cubicBezTo>
                    <a:pt x="44" y="160"/>
                    <a:pt x="42" y="157"/>
                    <a:pt x="41" y="156"/>
                  </a:cubicBezTo>
                  <a:cubicBezTo>
                    <a:pt x="40" y="156"/>
                    <a:pt x="38" y="155"/>
                    <a:pt x="38" y="155"/>
                  </a:cubicBezTo>
                  <a:cubicBezTo>
                    <a:pt x="37" y="154"/>
                    <a:pt x="36" y="152"/>
                    <a:pt x="36" y="151"/>
                  </a:cubicBezTo>
                  <a:cubicBezTo>
                    <a:pt x="36" y="151"/>
                    <a:pt x="37" y="149"/>
                    <a:pt x="37" y="149"/>
                  </a:cubicBezTo>
                  <a:cubicBezTo>
                    <a:pt x="37" y="148"/>
                    <a:pt x="36" y="145"/>
                    <a:pt x="35" y="144"/>
                  </a:cubicBezTo>
                  <a:cubicBezTo>
                    <a:pt x="35" y="144"/>
                    <a:pt x="33" y="143"/>
                    <a:pt x="32" y="142"/>
                  </a:cubicBezTo>
                  <a:cubicBezTo>
                    <a:pt x="31" y="142"/>
                    <a:pt x="29" y="141"/>
                    <a:pt x="28" y="141"/>
                  </a:cubicBezTo>
                  <a:cubicBezTo>
                    <a:pt x="28" y="140"/>
                    <a:pt x="26" y="140"/>
                    <a:pt x="26" y="139"/>
                  </a:cubicBezTo>
                  <a:cubicBezTo>
                    <a:pt x="25" y="138"/>
                    <a:pt x="26" y="136"/>
                    <a:pt x="25" y="135"/>
                  </a:cubicBezTo>
                  <a:cubicBezTo>
                    <a:pt x="25" y="134"/>
                    <a:pt x="24" y="133"/>
                    <a:pt x="24" y="132"/>
                  </a:cubicBezTo>
                  <a:cubicBezTo>
                    <a:pt x="24" y="131"/>
                    <a:pt x="22" y="131"/>
                    <a:pt x="22" y="131"/>
                  </a:cubicBezTo>
                  <a:cubicBezTo>
                    <a:pt x="21" y="130"/>
                    <a:pt x="19" y="129"/>
                    <a:pt x="18" y="129"/>
                  </a:cubicBezTo>
                  <a:cubicBezTo>
                    <a:pt x="18" y="128"/>
                    <a:pt x="17" y="126"/>
                    <a:pt x="16" y="125"/>
                  </a:cubicBezTo>
                  <a:cubicBezTo>
                    <a:pt x="16" y="124"/>
                    <a:pt x="15" y="122"/>
                    <a:pt x="15" y="121"/>
                  </a:cubicBezTo>
                  <a:cubicBezTo>
                    <a:pt x="15" y="121"/>
                    <a:pt x="14" y="119"/>
                    <a:pt x="14" y="119"/>
                  </a:cubicBezTo>
                  <a:cubicBezTo>
                    <a:pt x="12" y="119"/>
                    <a:pt x="11" y="119"/>
                    <a:pt x="10" y="118"/>
                  </a:cubicBezTo>
                  <a:cubicBezTo>
                    <a:pt x="10" y="117"/>
                    <a:pt x="9" y="116"/>
                    <a:pt x="9" y="115"/>
                  </a:cubicBezTo>
                  <a:cubicBezTo>
                    <a:pt x="8" y="115"/>
                    <a:pt x="7" y="113"/>
                    <a:pt x="6" y="113"/>
                  </a:cubicBezTo>
                  <a:cubicBezTo>
                    <a:pt x="6" y="112"/>
                    <a:pt x="4" y="110"/>
                    <a:pt x="4" y="110"/>
                  </a:cubicBezTo>
                  <a:cubicBezTo>
                    <a:pt x="3" y="109"/>
                    <a:pt x="2" y="108"/>
                    <a:pt x="1" y="108"/>
                  </a:cubicBezTo>
                  <a:cubicBezTo>
                    <a:pt x="1" y="108"/>
                    <a:pt x="1" y="107"/>
                    <a:pt x="0" y="107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1" y="106"/>
                    <a:pt x="2" y="103"/>
                    <a:pt x="2" y="101"/>
                  </a:cubicBezTo>
                  <a:cubicBezTo>
                    <a:pt x="3" y="100"/>
                    <a:pt x="3" y="98"/>
                    <a:pt x="3" y="97"/>
                  </a:cubicBezTo>
                  <a:cubicBezTo>
                    <a:pt x="4" y="96"/>
                    <a:pt x="5" y="93"/>
                    <a:pt x="6" y="92"/>
                  </a:cubicBezTo>
                  <a:cubicBezTo>
                    <a:pt x="6" y="92"/>
                    <a:pt x="8" y="91"/>
                    <a:pt x="9" y="91"/>
                  </a:cubicBezTo>
                  <a:cubicBezTo>
                    <a:pt x="9" y="89"/>
                    <a:pt x="9" y="86"/>
                    <a:pt x="9" y="85"/>
                  </a:cubicBezTo>
                  <a:cubicBezTo>
                    <a:pt x="9" y="83"/>
                    <a:pt x="10" y="79"/>
                    <a:pt x="10" y="78"/>
                  </a:cubicBezTo>
                  <a:cubicBezTo>
                    <a:pt x="10" y="76"/>
                    <a:pt x="9" y="72"/>
                    <a:pt x="9" y="70"/>
                  </a:cubicBezTo>
                  <a:cubicBezTo>
                    <a:pt x="9" y="67"/>
                    <a:pt x="11" y="63"/>
                    <a:pt x="11" y="60"/>
                  </a:cubicBezTo>
                  <a:cubicBezTo>
                    <a:pt x="12" y="58"/>
                    <a:pt x="12" y="53"/>
                    <a:pt x="12" y="51"/>
                  </a:cubicBezTo>
                  <a:cubicBezTo>
                    <a:pt x="12" y="49"/>
                    <a:pt x="14" y="46"/>
                    <a:pt x="15" y="44"/>
                  </a:cubicBezTo>
                  <a:cubicBezTo>
                    <a:pt x="15" y="42"/>
                    <a:pt x="15" y="38"/>
                    <a:pt x="15" y="36"/>
                  </a:cubicBezTo>
                  <a:cubicBezTo>
                    <a:pt x="15" y="35"/>
                    <a:pt x="12" y="32"/>
                    <a:pt x="12" y="31"/>
                  </a:cubicBezTo>
                  <a:cubicBezTo>
                    <a:pt x="11" y="30"/>
                    <a:pt x="11" y="27"/>
                    <a:pt x="11" y="26"/>
                  </a:cubicBezTo>
                  <a:cubicBezTo>
                    <a:pt x="11" y="25"/>
                    <a:pt x="11" y="23"/>
                    <a:pt x="11" y="22"/>
                  </a:cubicBezTo>
                  <a:cubicBezTo>
                    <a:pt x="11" y="21"/>
                    <a:pt x="11" y="18"/>
                    <a:pt x="11" y="17"/>
                  </a:cubicBezTo>
                  <a:cubicBezTo>
                    <a:pt x="12" y="17"/>
                    <a:pt x="14" y="16"/>
                    <a:pt x="15" y="16"/>
                  </a:cubicBezTo>
                  <a:cubicBezTo>
                    <a:pt x="16" y="16"/>
                    <a:pt x="17" y="15"/>
                    <a:pt x="18" y="15"/>
                  </a:cubicBezTo>
                  <a:cubicBezTo>
                    <a:pt x="19" y="15"/>
                    <a:pt x="21" y="16"/>
                    <a:pt x="22" y="16"/>
                  </a:cubicBezTo>
                  <a:cubicBezTo>
                    <a:pt x="23" y="16"/>
                    <a:pt x="25" y="16"/>
                    <a:pt x="26" y="16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2" y="15"/>
                    <a:pt x="33" y="13"/>
                    <a:pt x="34" y="13"/>
                  </a:cubicBezTo>
                  <a:cubicBezTo>
                    <a:pt x="35" y="12"/>
                    <a:pt x="36" y="10"/>
                    <a:pt x="37" y="10"/>
                  </a:cubicBezTo>
                  <a:cubicBezTo>
                    <a:pt x="38" y="9"/>
                    <a:pt x="39" y="9"/>
                    <a:pt x="40" y="8"/>
                  </a:cubicBezTo>
                  <a:cubicBezTo>
                    <a:pt x="41" y="8"/>
                    <a:pt x="43" y="6"/>
                    <a:pt x="43" y="5"/>
                  </a:cubicBezTo>
                  <a:cubicBezTo>
                    <a:pt x="44" y="5"/>
                    <a:pt x="45" y="3"/>
                    <a:pt x="45" y="2"/>
                  </a:cubicBezTo>
                  <a:cubicBezTo>
                    <a:pt x="45" y="2"/>
                    <a:pt x="45" y="0"/>
                    <a:pt x="45" y="0"/>
                  </a:cubicBezTo>
                  <a:cubicBezTo>
                    <a:pt x="45" y="1"/>
                    <a:pt x="46" y="1"/>
                    <a:pt x="47" y="1"/>
                  </a:cubicBezTo>
                  <a:cubicBezTo>
                    <a:pt x="48" y="1"/>
                    <a:pt x="50" y="1"/>
                    <a:pt x="51" y="1"/>
                  </a:cubicBezTo>
                  <a:cubicBezTo>
                    <a:pt x="51" y="1"/>
                    <a:pt x="52" y="2"/>
                    <a:pt x="52" y="2"/>
                  </a:cubicBezTo>
                  <a:cubicBezTo>
                    <a:pt x="53" y="3"/>
                    <a:pt x="56" y="5"/>
                    <a:pt x="57" y="6"/>
                  </a:cubicBezTo>
                  <a:cubicBezTo>
                    <a:pt x="58" y="6"/>
                    <a:pt x="60" y="7"/>
                    <a:pt x="61" y="8"/>
                  </a:cubicBezTo>
                  <a:cubicBezTo>
                    <a:pt x="62" y="9"/>
                    <a:pt x="63" y="10"/>
                    <a:pt x="63" y="10"/>
                  </a:cubicBezTo>
                  <a:cubicBezTo>
                    <a:pt x="65" y="12"/>
                    <a:pt x="68" y="14"/>
                    <a:pt x="69" y="15"/>
                  </a:cubicBezTo>
                  <a:cubicBezTo>
                    <a:pt x="71" y="16"/>
                    <a:pt x="73" y="19"/>
                    <a:pt x="75" y="20"/>
                  </a:cubicBezTo>
                  <a:cubicBezTo>
                    <a:pt x="77" y="21"/>
                    <a:pt x="80" y="24"/>
                    <a:pt x="83" y="25"/>
                  </a:cubicBezTo>
                  <a:cubicBezTo>
                    <a:pt x="85" y="25"/>
                    <a:pt x="88" y="25"/>
                    <a:pt x="90" y="25"/>
                  </a:cubicBezTo>
                  <a:cubicBezTo>
                    <a:pt x="91" y="25"/>
                    <a:pt x="93" y="27"/>
                    <a:pt x="94" y="27"/>
                  </a:cubicBezTo>
                  <a:cubicBezTo>
                    <a:pt x="96" y="28"/>
                    <a:pt x="97" y="29"/>
                    <a:pt x="98" y="30"/>
                  </a:cubicBezTo>
                  <a:cubicBezTo>
                    <a:pt x="100" y="32"/>
                    <a:pt x="103" y="35"/>
                    <a:pt x="104" y="37"/>
                  </a:cubicBezTo>
                  <a:cubicBezTo>
                    <a:pt x="106" y="39"/>
                    <a:pt x="109" y="43"/>
                    <a:pt x="111" y="45"/>
                  </a:cubicBezTo>
                  <a:cubicBezTo>
                    <a:pt x="112" y="47"/>
                    <a:pt x="115" y="51"/>
                    <a:pt x="117" y="52"/>
                  </a:cubicBezTo>
                  <a:cubicBezTo>
                    <a:pt x="118" y="53"/>
                    <a:pt x="120" y="56"/>
                    <a:pt x="122" y="57"/>
                  </a:cubicBezTo>
                  <a:cubicBezTo>
                    <a:pt x="123" y="58"/>
                    <a:pt x="126" y="59"/>
                    <a:pt x="128" y="60"/>
                  </a:cubicBezTo>
                  <a:cubicBezTo>
                    <a:pt x="129" y="60"/>
                    <a:pt x="132" y="62"/>
                    <a:pt x="133" y="62"/>
                  </a:cubicBezTo>
                  <a:cubicBezTo>
                    <a:pt x="134" y="63"/>
                    <a:pt x="135" y="64"/>
                    <a:pt x="135" y="64"/>
                  </a:cubicBezTo>
                  <a:cubicBezTo>
                    <a:pt x="136" y="64"/>
                    <a:pt x="137" y="64"/>
                    <a:pt x="138" y="64"/>
                  </a:cubicBezTo>
                  <a:cubicBezTo>
                    <a:pt x="139" y="65"/>
                    <a:pt x="141" y="64"/>
                    <a:pt x="142" y="65"/>
                  </a:cubicBezTo>
                  <a:cubicBezTo>
                    <a:pt x="143" y="65"/>
                    <a:pt x="143" y="67"/>
                    <a:pt x="143" y="67"/>
                  </a:cubicBezTo>
                  <a:cubicBezTo>
                    <a:pt x="144" y="69"/>
                    <a:pt x="145" y="71"/>
                    <a:pt x="146" y="72"/>
                  </a:cubicBezTo>
                  <a:cubicBezTo>
                    <a:pt x="146" y="73"/>
                    <a:pt x="148" y="74"/>
                    <a:pt x="150" y="75"/>
                  </a:cubicBezTo>
                  <a:cubicBezTo>
                    <a:pt x="150" y="76"/>
                    <a:pt x="152" y="76"/>
                    <a:pt x="152" y="76"/>
                  </a:cubicBezTo>
                  <a:cubicBezTo>
                    <a:pt x="153" y="76"/>
                    <a:pt x="155" y="77"/>
                    <a:pt x="155" y="78"/>
                  </a:cubicBezTo>
                  <a:cubicBezTo>
                    <a:pt x="156" y="78"/>
                    <a:pt x="156" y="79"/>
                    <a:pt x="157" y="79"/>
                  </a:cubicBezTo>
                  <a:cubicBezTo>
                    <a:pt x="158" y="80"/>
                    <a:pt x="158" y="80"/>
                    <a:pt x="158" y="80"/>
                  </a:cubicBezTo>
                  <a:cubicBezTo>
                    <a:pt x="159" y="80"/>
                    <a:pt x="161" y="80"/>
                    <a:pt x="162" y="80"/>
                  </a:cubicBezTo>
                  <a:cubicBezTo>
                    <a:pt x="164" y="81"/>
                    <a:pt x="165" y="82"/>
                    <a:pt x="166" y="83"/>
                  </a:cubicBezTo>
                  <a:cubicBezTo>
                    <a:pt x="167" y="84"/>
                    <a:pt x="168" y="85"/>
                    <a:pt x="168" y="86"/>
                  </a:cubicBezTo>
                  <a:cubicBezTo>
                    <a:pt x="170" y="86"/>
                    <a:pt x="172" y="87"/>
                    <a:pt x="172" y="87"/>
                  </a:cubicBezTo>
                  <a:cubicBezTo>
                    <a:pt x="173" y="88"/>
                    <a:pt x="174" y="89"/>
                    <a:pt x="175" y="90"/>
                  </a:cubicBezTo>
                  <a:cubicBezTo>
                    <a:pt x="175" y="91"/>
                    <a:pt x="178" y="91"/>
                    <a:pt x="179" y="91"/>
                  </a:cubicBezTo>
                  <a:cubicBezTo>
                    <a:pt x="179" y="92"/>
                    <a:pt x="181" y="93"/>
                    <a:pt x="182" y="94"/>
                  </a:cubicBezTo>
                  <a:cubicBezTo>
                    <a:pt x="182" y="95"/>
                    <a:pt x="183" y="97"/>
                    <a:pt x="184" y="98"/>
                  </a:cubicBezTo>
                  <a:cubicBezTo>
                    <a:pt x="184" y="99"/>
                    <a:pt x="186" y="100"/>
                    <a:pt x="187" y="100"/>
                  </a:cubicBezTo>
                  <a:cubicBezTo>
                    <a:pt x="187" y="101"/>
                    <a:pt x="188" y="102"/>
                    <a:pt x="189" y="102"/>
                  </a:cubicBezTo>
                  <a:cubicBezTo>
                    <a:pt x="190" y="102"/>
                    <a:pt x="192" y="100"/>
                    <a:pt x="192" y="100"/>
                  </a:cubicBezTo>
                  <a:cubicBezTo>
                    <a:pt x="193" y="99"/>
                    <a:pt x="195" y="97"/>
                    <a:pt x="196" y="96"/>
                  </a:cubicBezTo>
                  <a:cubicBezTo>
                    <a:pt x="197" y="95"/>
                    <a:pt x="199" y="94"/>
                    <a:pt x="199" y="93"/>
                  </a:cubicBezTo>
                  <a:cubicBezTo>
                    <a:pt x="200" y="92"/>
                    <a:pt x="200" y="89"/>
                    <a:pt x="201" y="88"/>
                  </a:cubicBezTo>
                  <a:cubicBezTo>
                    <a:pt x="201" y="88"/>
                    <a:pt x="202" y="86"/>
                    <a:pt x="202" y="86"/>
                  </a:cubicBezTo>
                  <a:cubicBezTo>
                    <a:pt x="203" y="85"/>
                    <a:pt x="204" y="83"/>
                    <a:pt x="205" y="82"/>
                  </a:cubicBezTo>
                  <a:cubicBezTo>
                    <a:pt x="206" y="81"/>
                    <a:pt x="208" y="80"/>
                    <a:pt x="209" y="80"/>
                  </a:cubicBezTo>
                  <a:cubicBezTo>
                    <a:pt x="210" y="79"/>
                    <a:pt x="213" y="79"/>
                    <a:pt x="214" y="79"/>
                  </a:cubicBezTo>
                  <a:cubicBezTo>
                    <a:pt x="216" y="80"/>
                    <a:pt x="219" y="81"/>
                    <a:pt x="220" y="82"/>
                  </a:cubicBezTo>
                  <a:cubicBezTo>
                    <a:pt x="221" y="83"/>
                    <a:pt x="223" y="83"/>
                    <a:pt x="224" y="84"/>
                  </a:cubicBezTo>
                  <a:cubicBezTo>
                    <a:pt x="225" y="84"/>
                    <a:pt x="227" y="85"/>
                    <a:pt x="227" y="86"/>
                  </a:cubicBezTo>
                  <a:cubicBezTo>
                    <a:pt x="228" y="86"/>
                    <a:pt x="229" y="87"/>
                    <a:pt x="230" y="87"/>
                  </a:cubicBezTo>
                  <a:cubicBezTo>
                    <a:pt x="232" y="88"/>
                    <a:pt x="235" y="90"/>
                    <a:pt x="237" y="91"/>
                  </a:cubicBezTo>
                  <a:cubicBezTo>
                    <a:pt x="239" y="92"/>
                    <a:pt x="242" y="93"/>
                    <a:pt x="245" y="93"/>
                  </a:cubicBezTo>
                  <a:cubicBezTo>
                    <a:pt x="246" y="94"/>
                    <a:pt x="247" y="94"/>
                    <a:pt x="248" y="94"/>
                  </a:cubicBezTo>
                  <a:cubicBezTo>
                    <a:pt x="250" y="94"/>
                    <a:pt x="253" y="94"/>
                    <a:pt x="254" y="95"/>
                  </a:cubicBezTo>
                  <a:cubicBezTo>
                    <a:pt x="255" y="95"/>
                    <a:pt x="257" y="95"/>
                    <a:pt x="259" y="96"/>
                  </a:cubicBezTo>
                  <a:cubicBezTo>
                    <a:pt x="260" y="96"/>
                    <a:pt x="262" y="98"/>
                    <a:pt x="263" y="98"/>
                  </a:cubicBezTo>
                  <a:cubicBezTo>
                    <a:pt x="264" y="99"/>
                    <a:pt x="266" y="99"/>
                    <a:pt x="267" y="100"/>
                  </a:cubicBezTo>
                  <a:cubicBezTo>
                    <a:pt x="267" y="100"/>
                    <a:pt x="268" y="101"/>
                    <a:pt x="269" y="101"/>
                  </a:cubicBezTo>
                  <a:cubicBezTo>
                    <a:pt x="269" y="102"/>
                    <a:pt x="272" y="103"/>
                    <a:pt x="272" y="103"/>
                  </a:cubicBezTo>
                  <a:cubicBezTo>
                    <a:pt x="272" y="103"/>
                    <a:pt x="273" y="104"/>
                    <a:pt x="273" y="105"/>
                  </a:cubicBezTo>
                  <a:cubicBezTo>
                    <a:pt x="273" y="106"/>
                    <a:pt x="272" y="107"/>
                    <a:pt x="272" y="107"/>
                  </a:cubicBezTo>
                  <a:cubicBezTo>
                    <a:pt x="271" y="107"/>
                    <a:pt x="270" y="107"/>
                    <a:pt x="270" y="107"/>
                  </a:cubicBezTo>
                  <a:cubicBezTo>
                    <a:pt x="270" y="108"/>
                    <a:pt x="269" y="108"/>
                    <a:pt x="269" y="109"/>
                  </a:cubicBezTo>
                  <a:cubicBezTo>
                    <a:pt x="269" y="109"/>
                    <a:pt x="268" y="110"/>
                    <a:pt x="268" y="110"/>
                  </a:cubicBezTo>
                  <a:cubicBezTo>
                    <a:pt x="268" y="110"/>
                    <a:pt x="268" y="112"/>
                    <a:pt x="268" y="112"/>
                  </a:cubicBezTo>
                  <a:cubicBezTo>
                    <a:pt x="268" y="112"/>
                    <a:pt x="267" y="112"/>
                    <a:pt x="267" y="113"/>
                  </a:cubicBezTo>
                  <a:cubicBezTo>
                    <a:pt x="267" y="113"/>
                    <a:pt x="266" y="114"/>
                    <a:pt x="266" y="114"/>
                  </a:cubicBezTo>
                  <a:cubicBezTo>
                    <a:pt x="266" y="115"/>
                    <a:pt x="266" y="116"/>
                    <a:pt x="266" y="116"/>
                  </a:cubicBezTo>
                  <a:cubicBezTo>
                    <a:pt x="265" y="116"/>
                    <a:pt x="264" y="116"/>
                    <a:pt x="264" y="117"/>
                  </a:cubicBezTo>
                  <a:cubicBezTo>
                    <a:pt x="263" y="117"/>
                    <a:pt x="263" y="117"/>
                    <a:pt x="263" y="117"/>
                  </a:cubicBezTo>
                  <a:cubicBezTo>
                    <a:pt x="262" y="117"/>
                    <a:pt x="261" y="119"/>
                    <a:pt x="261" y="119"/>
                  </a:cubicBezTo>
                  <a:cubicBezTo>
                    <a:pt x="261" y="119"/>
                    <a:pt x="260" y="120"/>
                    <a:pt x="261" y="121"/>
                  </a:cubicBezTo>
                  <a:cubicBezTo>
                    <a:pt x="261" y="121"/>
                    <a:pt x="261" y="121"/>
                    <a:pt x="262" y="121"/>
                  </a:cubicBezTo>
                  <a:cubicBezTo>
                    <a:pt x="262" y="122"/>
                    <a:pt x="263" y="122"/>
                    <a:pt x="263" y="123"/>
                  </a:cubicBezTo>
                  <a:cubicBezTo>
                    <a:pt x="263" y="123"/>
                    <a:pt x="262" y="124"/>
                    <a:pt x="261" y="125"/>
                  </a:cubicBezTo>
                  <a:cubicBezTo>
                    <a:pt x="260" y="126"/>
                    <a:pt x="259" y="127"/>
                    <a:pt x="258" y="127"/>
                  </a:cubicBezTo>
                  <a:cubicBezTo>
                    <a:pt x="258" y="128"/>
                    <a:pt x="257" y="128"/>
                    <a:pt x="257" y="129"/>
                  </a:cubicBezTo>
                  <a:cubicBezTo>
                    <a:pt x="257" y="129"/>
                    <a:pt x="256" y="129"/>
                    <a:pt x="256" y="128"/>
                  </a:cubicBezTo>
                  <a:cubicBezTo>
                    <a:pt x="255" y="128"/>
                    <a:pt x="255" y="127"/>
                    <a:pt x="255" y="127"/>
                  </a:cubicBezTo>
                  <a:cubicBezTo>
                    <a:pt x="255" y="127"/>
                    <a:pt x="254" y="128"/>
                    <a:pt x="254" y="128"/>
                  </a:cubicBezTo>
                  <a:cubicBezTo>
                    <a:pt x="254" y="128"/>
                    <a:pt x="253" y="129"/>
                    <a:pt x="254" y="129"/>
                  </a:cubicBezTo>
                  <a:cubicBezTo>
                    <a:pt x="254" y="130"/>
                    <a:pt x="255" y="130"/>
                    <a:pt x="255" y="131"/>
                  </a:cubicBezTo>
                  <a:cubicBezTo>
                    <a:pt x="256" y="131"/>
                    <a:pt x="257" y="133"/>
                    <a:pt x="258" y="133"/>
                  </a:cubicBezTo>
                  <a:cubicBezTo>
                    <a:pt x="259" y="134"/>
                    <a:pt x="260" y="134"/>
                    <a:pt x="260" y="134"/>
                  </a:cubicBezTo>
                  <a:cubicBezTo>
                    <a:pt x="260" y="134"/>
                    <a:pt x="261" y="134"/>
                    <a:pt x="262" y="134"/>
                  </a:cubicBezTo>
                  <a:cubicBezTo>
                    <a:pt x="262" y="134"/>
                    <a:pt x="262" y="134"/>
                    <a:pt x="263" y="134"/>
                  </a:cubicBezTo>
                  <a:cubicBezTo>
                    <a:pt x="263" y="134"/>
                    <a:pt x="263" y="135"/>
                    <a:pt x="263" y="135"/>
                  </a:cubicBezTo>
                  <a:cubicBezTo>
                    <a:pt x="263" y="136"/>
                    <a:pt x="262" y="136"/>
                    <a:pt x="262" y="137"/>
                  </a:cubicBezTo>
                  <a:cubicBezTo>
                    <a:pt x="262" y="137"/>
                    <a:pt x="262" y="138"/>
                    <a:pt x="262" y="138"/>
                  </a:cubicBezTo>
                  <a:cubicBezTo>
                    <a:pt x="263" y="138"/>
                    <a:pt x="263" y="139"/>
                    <a:pt x="263" y="140"/>
                  </a:cubicBezTo>
                  <a:cubicBezTo>
                    <a:pt x="264" y="140"/>
                    <a:pt x="264" y="141"/>
                    <a:pt x="263" y="142"/>
                  </a:cubicBezTo>
                  <a:cubicBezTo>
                    <a:pt x="263" y="142"/>
                    <a:pt x="262" y="142"/>
                    <a:pt x="262" y="142"/>
                  </a:cubicBezTo>
                  <a:cubicBezTo>
                    <a:pt x="261" y="142"/>
                    <a:pt x="260" y="141"/>
                    <a:pt x="260" y="140"/>
                  </a:cubicBezTo>
                  <a:cubicBezTo>
                    <a:pt x="259" y="140"/>
                    <a:pt x="259" y="138"/>
                    <a:pt x="259" y="138"/>
                  </a:cubicBezTo>
                  <a:cubicBezTo>
                    <a:pt x="259" y="137"/>
                    <a:pt x="258" y="137"/>
                    <a:pt x="258" y="137"/>
                  </a:cubicBezTo>
                  <a:cubicBezTo>
                    <a:pt x="257" y="137"/>
                    <a:pt x="256" y="137"/>
                    <a:pt x="256" y="138"/>
                  </a:cubicBezTo>
                  <a:cubicBezTo>
                    <a:pt x="256" y="138"/>
                    <a:pt x="256" y="139"/>
                    <a:pt x="256" y="140"/>
                  </a:cubicBezTo>
                  <a:cubicBezTo>
                    <a:pt x="256" y="140"/>
                    <a:pt x="256" y="141"/>
                    <a:pt x="257" y="141"/>
                  </a:cubicBezTo>
                  <a:cubicBezTo>
                    <a:pt x="257" y="141"/>
                    <a:pt x="259" y="142"/>
                    <a:pt x="259" y="142"/>
                  </a:cubicBezTo>
                  <a:cubicBezTo>
                    <a:pt x="259" y="143"/>
                    <a:pt x="260" y="144"/>
                    <a:pt x="261" y="144"/>
                  </a:cubicBezTo>
                  <a:cubicBezTo>
                    <a:pt x="261" y="145"/>
                    <a:pt x="262" y="147"/>
                    <a:pt x="263" y="147"/>
                  </a:cubicBezTo>
                  <a:cubicBezTo>
                    <a:pt x="263" y="148"/>
                    <a:pt x="265" y="149"/>
                    <a:pt x="266" y="149"/>
                  </a:cubicBezTo>
                  <a:cubicBezTo>
                    <a:pt x="266" y="150"/>
                    <a:pt x="267" y="150"/>
                    <a:pt x="267" y="150"/>
                  </a:cubicBezTo>
                  <a:cubicBezTo>
                    <a:pt x="268" y="150"/>
                    <a:pt x="269" y="150"/>
                    <a:pt x="270" y="150"/>
                  </a:cubicBezTo>
                  <a:cubicBezTo>
                    <a:pt x="270" y="150"/>
                    <a:pt x="272" y="150"/>
                    <a:pt x="272" y="151"/>
                  </a:cubicBezTo>
                  <a:cubicBezTo>
                    <a:pt x="273" y="151"/>
                    <a:pt x="273" y="152"/>
                    <a:pt x="273" y="152"/>
                  </a:cubicBezTo>
                  <a:cubicBezTo>
                    <a:pt x="273" y="153"/>
                    <a:pt x="272" y="154"/>
                    <a:pt x="272" y="154"/>
                  </a:cubicBezTo>
                  <a:cubicBezTo>
                    <a:pt x="271" y="155"/>
                    <a:pt x="270" y="154"/>
                    <a:pt x="270" y="154"/>
                  </a:cubicBezTo>
                  <a:cubicBezTo>
                    <a:pt x="269" y="154"/>
                    <a:pt x="269" y="155"/>
                    <a:pt x="268" y="156"/>
                  </a:cubicBezTo>
                  <a:cubicBezTo>
                    <a:pt x="268" y="156"/>
                    <a:pt x="268" y="157"/>
                    <a:pt x="269" y="157"/>
                  </a:cubicBezTo>
                  <a:cubicBezTo>
                    <a:pt x="269" y="157"/>
                    <a:pt x="271" y="157"/>
                    <a:pt x="272" y="157"/>
                  </a:cubicBezTo>
                  <a:cubicBezTo>
                    <a:pt x="272" y="157"/>
                    <a:pt x="273" y="157"/>
                    <a:pt x="273" y="158"/>
                  </a:cubicBezTo>
                  <a:cubicBezTo>
                    <a:pt x="273" y="158"/>
                    <a:pt x="273" y="159"/>
                    <a:pt x="274" y="159"/>
                  </a:cubicBezTo>
                  <a:cubicBezTo>
                    <a:pt x="274" y="160"/>
                    <a:pt x="275" y="159"/>
                    <a:pt x="275" y="159"/>
                  </a:cubicBezTo>
                  <a:cubicBezTo>
                    <a:pt x="276" y="158"/>
                    <a:pt x="276" y="158"/>
                    <a:pt x="276" y="158"/>
                  </a:cubicBezTo>
                  <a:cubicBezTo>
                    <a:pt x="276" y="158"/>
                    <a:pt x="277" y="159"/>
                    <a:pt x="277" y="159"/>
                  </a:cubicBezTo>
                  <a:cubicBezTo>
                    <a:pt x="277" y="160"/>
                    <a:pt x="277" y="162"/>
                    <a:pt x="277" y="162"/>
                  </a:cubicBezTo>
                  <a:cubicBezTo>
                    <a:pt x="276" y="163"/>
                    <a:pt x="275" y="163"/>
                    <a:pt x="275" y="164"/>
                  </a:cubicBezTo>
                  <a:cubicBezTo>
                    <a:pt x="275" y="164"/>
                    <a:pt x="274" y="165"/>
                    <a:pt x="273" y="165"/>
                  </a:cubicBezTo>
                  <a:cubicBezTo>
                    <a:pt x="273" y="165"/>
                    <a:pt x="273" y="167"/>
                    <a:pt x="273" y="167"/>
                  </a:cubicBezTo>
                  <a:cubicBezTo>
                    <a:pt x="272" y="168"/>
                    <a:pt x="272" y="169"/>
                    <a:pt x="271" y="170"/>
                  </a:cubicBezTo>
                  <a:cubicBezTo>
                    <a:pt x="270" y="170"/>
                    <a:pt x="269" y="172"/>
                    <a:pt x="269" y="171"/>
                  </a:cubicBezTo>
                  <a:cubicBezTo>
                    <a:pt x="268" y="171"/>
                    <a:pt x="269" y="170"/>
                    <a:pt x="269" y="169"/>
                  </a:cubicBezTo>
                  <a:cubicBezTo>
                    <a:pt x="269" y="169"/>
                    <a:pt x="268" y="168"/>
                    <a:pt x="269" y="167"/>
                  </a:cubicBezTo>
                  <a:cubicBezTo>
                    <a:pt x="269" y="167"/>
                    <a:pt x="269" y="166"/>
                    <a:pt x="270" y="165"/>
                  </a:cubicBezTo>
                  <a:cubicBezTo>
                    <a:pt x="270" y="164"/>
                    <a:pt x="270" y="163"/>
                    <a:pt x="270" y="162"/>
                  </a:cubicBezTo>
                  <a:cubicBezTo>
                    <a:pt x="270" y="162"/>
                    <a:pt x="269" y="160"/>
                    <a:pt x="269" y="160"/>
                  </a:cubicBezTo>
                  <a:cubicBezTo>
                    <a:pt x="269" y="160"/>
                    <a:pt x="268" y="160"/>
                    <a:pt x="268" y="160"/>
                  </a:cubicBezTo>
                  <a:cubicBezTo>
                    <a:pt x="268" y="160"/>
                    <a:pt x="268" y="162"/>
                    <a:pt x="268" y="162"/>
                  </a:cubicBezTo>
                  <a:cubicBezTo>
                    <a:pt x="268" y="163"/>
                    <a:pt x="268" y="164"/>
                    <a:pt x="268" y="164"/>
                  </a:cubicBezTo>
                  <a:cubicBezTo>
                    <a:pt x="268" y="165"/>
                    <a:pt x="267" y="165"/>
                    <a:pt x="267" y="166"/>
                  </a:cubicBezTo>
                  <a:cubicBezTo>
                    <a:pt x="267" y="166"/>
                    <a:pt x="267" y="168"/>
                    <a:pt x="267" y="169"/>
                  </a:cubicBezTo>
                  <a:cubicBezTo>
                    <a:pt x="267" y="170"/>
                    <a:pt x="267" y="171"/>
                    <a:pt x="267" y="171"/>
                  </a:cubicBezTo>
                  <a:cubicBezTo>
                    <a:pt x="267" y="172"/>
                    <a:pt x="267" y="173"/>
                    <a:pt x="267" y="173"/>
                  </a:cubicBezTo>
                  <a:cubicBezTo>
                    <a:pt x="266" y="174"/>
                    <a:pt x="266" y="174"/>
                    <a:pt x="265" y="174"/>
                  </a:cubicBezTo>
                  <a:cubicBezTo>
                    <a:pt x="264" y="175"/>
                    <a:pt x="263" y="176"/>
                    <a:pt x="263" y="177"/>
                  </a:cubicBezTo>
                  <a:cubicBezTo>
                    <a:pt x="263" y="177"/>
                    <a:pt x="262" y="179"/>
                    <a:pt x="262" y="179"/>
                  </a:cubicBezTo>
                  <a:cubicBezTo>
                    <a:pt x="262" y="180"/>
                    <a:pt x="261" y="181"/>
                    <a:pt x="260" y="182"/>
                  </a:cubicBezTo>
                  <a:cubicBezTo>
                    <a:pt x="260" y="183"/>
                    <a:pt x="259" y="183"/>
                    <a:pt x="259" y="184"/>
                  </a:cubicBezTo>
                  <a:cubicBezTo>
                    <a:pt x="258" y="184"/>
                    <a:pt x="258" y="186"/>
                    <a:pt x="257" y="186"/>
                  </a:cubicBezTo>
                  <a:cubicBezTo>
                    <a:pt x="257" y="187"/>
                    <a:pt x="256" y="188"/>
                    <a:pt x="256" y="188"/>
                  </a:cubicBezTo>
                  <a:cubicBezTo>
                    <a:pt x="256" y="189"/>
                    <a:pt x="255" y="190"/>
                    <a:pt x="255" y="191"/>
                  </a:cubicBezTo>
                  <a:cubicBezTo>
                    <a:pt x="255" y="192"/>
                    <a:pt x="256" y="193"/>
                    <a:pt x="256" y="194"/>
                  </a:cubicBezTo>
                  <a:cubicBezTo>
                    <a:pt x="255" y="195"/>
                    <a:pt x="254" y="197"/>
                    <a:pt x="254" y="197"/>
                  </a:cubicBezTo>
                  <a:cubicBezTo>
                    <a:pt x="254" y="198"/>
                    <a:pt x="255" y="200"/>
                    <a:pt x="255" y="201"/>
                  </a:cubicBezTo>
                  <a:cubicBezTo>
                    <a:pt x="255" y="202"/>
                    <a:pt x="254" y="205"/>
                    <a:pt x="254" y="205"/>
                  </a:cubicBezTo>
                  <a:cubicBezTo>
                    <a:pt x="254" y="206"/>
                    <a:pt x="253" y="207"/>
                    <a:pt x="253" y="208"/>
                  </a:cubicBezTo>
                  <a:cubicBezTo>
                    <a:pt x="252" y="209"/>
                    <a:pt x="253" y="211"/>
                    <a:pt x="252" y="211"/>
                  </a:cubicBezTo>
                  <a:cubicBezTo>
                    <a:pt x="252" y="212"/>
                    <a:pt x="252" y="214"/>
                    <a:pt x="250" y="214"/>
                  </a:cubicBezTo>
                  <a:cubicBezTo>
                    <a:pt x="250" y="215"/>
                    <a:pt x="249" y="215"/>
                    <a:pt x="248" y="215"/>
                  </a:cubicBezTo>
                  <a:cubicBezTo>
                    <a:pt x="248" y="216"/>
                    <a:pt x="247" y="216"/>
                    <a:pt x="247" y="217"/>
                  </a:cubicBezTo>
                  <a:cubicBezTo>
                    <a:pt x="247" y="218"/>
                    <a:pt x="246" y="219"/>
                    <a:pt x="246" y="219"/>
                  </a:cubicBezTo>
                  <a:cubicBezTo>
                    <a:pt x="246" y="220"/>
                    <a:pt x="247" y="221"/>
                    <a:pt x="247" y="222"/>
                  </a:cubicBezTo>
                  <a:cubicBezTo>
                    <a:pt x="247" y="222"/>
                    <a:pt x="245" y="222"/>
                    <a:pt x="245" y="222"/>
                  </a:cubicBezTo>
                  <a:cubicBezTo>
                    <a:pt x="244" y="222"/>
                    <a:pt x="243" y="221"/>
                    <a:pt x="243" y="221"/>
                  </a:cubicBezTo>
                  <a:cubicBezTo>
                    <a:pt x="242" y="221"/>
                    <a:pt x="241" y="222"/>
                    <a:pt x="240" y="223"/>
                  </a:cubicBezTo>
                  <a:cubicBezTo>
                    <a:pt x="240" y="223"/>
                    <a:pt x="239" y="223"/>
                    <a:pt x="239" y="224"/>
                  </a:cubicBezTo>
                  <a:cubicBezTo>
                    <a:pt x="238" y="224"/>
                    <a:pt x="238" y="226"/>
                    <a:pt x="238" y="226"/>
                  </a:cubicBezTo>
                  <a:cubicBezTo>
                    <a:pt x="238" y="227"/>
                    <a:pt x="238" y="228"/>
                    <a:pt x="237" y="229"/>
                  </a:cubicBezTo>
                  <a:cubicBezTo>
                    <a:pt x="237" y="229"/>
                    <a:pt x="237" y="231"/>
                    <a:pt x="236" y="231"/>
                  </a:cubicBezTo>
                  <a:cubicBezTo>
                    <a:pt x="236" y="232"/>
                    <a:pt x="236" y="232"/>
                    <a:pt x="235" y="231"/>
                  </a:cubicBezTo>
                  <a:cubicBezTo>
                    <a:pt x="235" y="231"/>
                    <a:pt x="235" y="230"/>
                    <a:pt x="235" y="230"/>
                  </a:cubicBezTo>
                  <a:cubicBezTo>
                    <a:pt x="234" y="229"/>
                    <a:pt x="235" y="229"/>
                    <a:pt x="234" y="228"/>
                  </a:cubicBezTo>
                  <a:cubicBezTo>
                    <a:pt x="234" y="228"/>
                    <a:pt x="234" y="228"/>
                    <a:pt x="234" y="228"/>
                  </a:cubicBezTo>
                  <a:cubicBezTo>
                    <a:pt x="233" y="228"/>
                    <a:pt x="233" y="229"/>
                    <a:pt x="233" y="230"/>
                  </a:cubicBezTo>
                  <a:cubicBezTo>
                    <a:pt x="233" y="230"/>
                    <a:pt x="233" y="231"/>
                    <a:pt x="233" y="232"/>
                  </a:cubicBezTo>
                  <a:cubicBezTo>
                    <a:pt x="233" y="233"/>
                    <a:pt x="233" y="233"/>
                    <a:pt x="233" y="234"/>
                  </a:cubicBezTo>
                  <a:cubicBezTo>
                    <a:pt x="233" y="234"/>
                    <a:pt x="233" y="235"/>
                    <a:pt x="233" y="235"/>
                  </a:cubicBezTo>
                  <a:cubicBezTo>
                    <a:pt x="232" y="235"/>
                    <a:pt x="232" y="235"/>
                    <a:pt x="232" y="235"/>
                  </a:cubicBezTo>
                  <a:cubicBezTo>
                    <a:pt x="231" y="235"/>
                    <a:pt x="231" y="234"/>
                    <a:pt x="231" y="234"/>
                  </a:cubicBezTo>
                  <a:cubicBezTo>
                    <a:pt x="231" y="234"/>
                    <a:pt x="232" y="233"/>
                    <a:pt x="231" y="233"/>
                  </a:cubicBezTo>
                  <a:cubicBezTo>
                    <a:pt x="231" y="231"/>
                    <a:pt x="231" y="231"/>
                    <a:pt x="231" y="231"/>
                  </a:cubicBezTo>
                  <a:cubicBezTo>
                    <a:pt x="230" y="231"/>
                    <a:pt x="230" y="230"/>
                    <a:pt x="230" y="230"/>
                  </a:cubicBezTo>
                  <a:cubicBezTo>
                    <a:pt x="229" y="231"/>
                    <a:pt x="229" y="231"/>
                    <a:pt x="229" y="231"/>
                  </a:cubicBezTo>
                  <a:cubicBezTo>
                    <a:pt x="228" y="233"/>
                    <a:pt x="229" y="234"/>
                    <a:pt x="229" y="235"/>
                  </a:cubicBezTo>
                  <a:cubicBezTo>
                    <a:pt x="229" y="235"/>
                    <a:pt x="229" y="236"/>
                    <a:pt x="228" y="237"/>
                  </a:cubicBezTo>
                  <a:cubicBezTo>
                    <a:pt x="228" y="237"/>
                    <a:pt x="227" y="237"/>
                    <a:pt x="226" y="237"/>
                  </a:cubicBezTo>
                  <a:cubicBezTo>
                    <a:pt x="226" y="237"/>
                    <a:pt x="226" y="236"/>
                    <a:pt x="226" y="236"/>
                  </a:cubicBezTo>
                  <a:cubicBezTo>
                    <a:pt x="225" y="236"/>
                    <a:pt x="224" y="236"/>
                    <a:pt x="224" y="236"/>
                  </a:cubicBezTo>
                  <a:cubicBezTo>
                    <a:pt x="223" y="236"/>
                    <a:pt x="222" y="237"/>
                    <a:pt x="222" y="237"/>
                  </a:cubicBezTo>
                  <a:cubicBezTo>
                    <a:pt x="222" y="238"/>
                    <a:pt x="222" y="239"/>
                    <a:pt x="222" y="240"/>
                  </a:cubicBezTo>
                  <a:cubicBezTo>
                    <a:pt x="222" y="240"/>
                    <a:pt x="221" y="241"/>
                    <a:pt x="220" y="241"/>
                  </a:cubicBezTo>
                  <a:cubicBezTo>
                    <a:pt x="220" y="241"/>
                    <a:pt x="219" y="240"/>
                    <a:pt x="219" y="240"/>
                  </a:cubicBezTo>
                  <a:cubicBezTo>
                    <a:pt x="218" y="240"/>
                    <a:pt x="218" y="240"/>
                    <a:pt x="217" y="240"/>
                  </a:cubicBezTo>
                  <a:cubicBezTo>
                    <a:pt x="216" y="241"/>
                    <a:pt x="216" y="242"/>
                    <a:pt x="215" y="243"/>
                  </a:cubicBezTo>
                  <a:cubicBezTo>
                    <a:pt x="215" y="243"/>
                    <a:pt x="214" y="243"/>
                    <a:pt x="214" y="244"/>
                  </a:cubicBezTo>
                  <a:cubicBezTo>
                    <a:pt x="214" y="244"/>
                    <a:pt x="213" y="244"/>
                    <a:pt x="213" y="245"/>
                  </a:cubicBezTo>
                  <a:cubicBezTo>
                    <a:pt x="213" y="245"/>
                    <a:pt x="212" y="247"/>
                    <a:pt x="212" y="247"/>
                  </a:cubicBezTo>
                  <a:cubicBezTo>
                    <a:pt x="212" y="248"/>
                    <a:pt x="212" y="249"/>
                    <a:pt x="212" y="249"/>
                  </a:cubicBezTo>
                  <a:cubicBezTo>
                    <a:pt x="212" y="250"/>
                    <a:pt x="213" y="250"/>
                    <a:pt x="213" y="251"/>
                  </a:cubicBezTo>
                  <a:cubicBezTo>
                    <a:pt x="213" y="252"/>
                    <a:pt x="213" y="254"/>
                    <a:pt x="213" y="255"/>
                  </a:cubicBezTo>
                  <a:cubicBezTo>
                    <a:pt x="212" y="255"/>
                    <a:pt x="211" y="256"/>
                    <a:pt x="211" y="256"/>
                  </a:cubicBezTo>
                  <a:cubicBezTo>
                    <a:pt x="210" y="256"/>
                    <a:pt x="209" y="256"/>
                    <a:pt x="208" y="256"/>
                  </a:cubicBezTo>
                  <a:cubicBezTo>
                    <a:pt x="208" y="256"/>
                    <a:pt x="207" y="255"/>
                    <a:pt x="206" y="254"/>
                  </a:cubicBezTo>
                  <a:cubicBezTo>
                    <a:pt x="206" y="254"/>
                    <a:pt x="206" y="253"/>
                    <a:pt x="206" y="252"/>
                  </a:cubicBezTo>
                  <a:cubicBezTo>
                    <a:pt x="206" y="252"/>
                    <a:pt x="206" y="251"/>
                    <a:pt x="205" y="251"/>
                  </a:cubicBezTo>
                  <a:cubicBezTo>
                    <a:pt x="205" y="251"/>
                    <a:pt x="204" y="251"/>
                    <a:pt x="204" y="250"/>
                  </a:cubicBezTo>
                  <a:cubicBezTo>
                    <a:pt x="204" y="250"/>
                    <a:pt x="203" y="249"/>
                    <a:pt x="203" y="249"/>
                  </a:cubicBezTo>
                  <a:cubicBezTo>
                    <a:pt x="203" y="248"/>
                    <a:pt x="203" y="247"/>
                    <a:pt x="203" y="247"/>
                  </a:cubicBezTo>
                  <a:cubicBezTo>
                    <a:pt x="202" y="246"/>
                    <a:pt x="201" y="246"/>
                    <a:pt x="201" y="245"/>
                  </a:cubicBezTo>
                  <a:cubicBezTo>
                    <a:pt x="200" y="245"/>
                    <a:pt x="199" y="245"/>
                    <a:pt x="199" y="246"/>
                  </a:cubicBezTo>
                  <a:cubicBezTo>
                    <a:pt x="198" y="247"/>
                    <a:pt x="198" y="247"/>
                    <a:pt x="199" y="248"/>
                  </a:cubicBezTo>
                  <a:cubicBezTo>
                    <a:pt x="199" y="248"/>
                    <a:pt x="200" y="249"/>
                    <a:pt x="200" y="249"/>
                  </a:cubicBezTo>
                  <a:cubicBezTo>
                    <a:pt x="200" y="249"/>
                    <a:pt x="200" y="250"/>
                    <a:pt x="200" y="251"/>
                  </a:cubicBezTo>
                  <a:cubicBezTo>
                    <a:pt x="200" y="251"/>
                    <a:pt x="201" y="252"/>
                    <a:pt x="202" y="252"/>
                  </a:cubicBezTo>
                  <a:cubicBezTo>
                    <a:pt x="202" y="253"/>
                    <a:pt x="201" y="254"/>
                    <a:pt x="201" y="255"/>
                  </a:cubicBezTo>
                  <a:cubicBezTo>
                    <a:pt x="202" y="255"/>
                    <a:pt x="203" y="256"/>
                    <a:pt x="203" y="257"/>
                  </a:cubicBezTo>
                  <a:cubicBezTo>
                    <a:pt x="203" y="257"/>
                    <a:pt x="202" y="258"/>
                    <a:pt x="202" y="259"/>
                  </a:cubicBezTo>
                  <a:cubicBezTo>
                    <a:pt x="201" y="259"/>
                    <a:pt x="200" y="259"/>
                    <a:pt x="200" y="259"/>
                  </a:cubicBezTo>
                  <a:cubicBezTo>
                    <a:pt x="200" y="258"/>
                    <a:pt x="199" y="257"/>
                    <a:pt x="199" y="257"/>
                  </a:cubicBezTo>
                  <a:cubicBezTo>
                    <a:pt x="199" y="256"/>
                    <a:pt x="199" y="255"/>
                    <a:pt x="199" y="255"/>
                  </a:cubicBezTo>
                  <a:cubicBezTo>
                    <a:pt x="198" y="255"/>
                    <a:pt x="196" y="255"/>
                    <a:pt x="195" y="255"/>
                  </a:cubicBezTo>
                  <a:cubicBezTo>
                    <a:pt x="195" y="255"/>
                    <a:pt x="195" y="255"/>
                    <a:pt x="195" y="255"/>
                  </a:cubicBezTo>
                  <a:cubicBezTo>
                    <a:pt x="194" y="254"/>
                    <a:pt x="194" y="252"/>
                    <a:pt x="193" y="251"/>
                  </a:cubicBezTo>
                  <a:cubicBezTo>
                    <a:pt x="193" y="250"/>
                    <a:pt x="192" y="248"/>
                    <a:pt x="191" y="247"/>
                  </a:cubicBezTo>
                  <a:cubicBezTo>
                    <a:pt x="191" y="246"/>
                    <a:pt x="189" y="244"/>
                    <a:pt x="189" y="243"/>
                  </a:cubicBezTo>
                  <a:cubicBezTo>
                    <a:pt x="188" y="242"/>
                    <a:pt x="188" y="240"/>
                    <a:pt x="187" y="239"/>
                  </a:cubicBezTo>
                  <a:cubicBezTo>
                    <a:pt x="186" y="237"/>
                    <a:pt x="184" y="234"/>
                    <a:pt x="182" y="232"/>
                  </a:cubicBezTo>
                  <a:cubicBezTo>
                    <a:pt x="181" y="230"/>
                    <a:pt x="178" y="228"/>
                    <a:pt x="177" y="227"/>
                  </a:cubicBezTo>
                  <a:cubicBezTo>
                    <a:pt x="175" y="226"/>
                    <a:pt x="173" y="225"/>
                    <a:pt x="171" y="225"/>
                  </a:cubicBezTo>
                  <a:cubicBezTo>
                    <a:pt x="170" y="223"/>
                    <a:pt x="166" y="222"/>
                    <a:pt x="164" y="222"/>
                  </a:cubicBezTo>
                  <a:cubicBezTo>
                    <a:pt x="162" y="221"/>
                    <a:pt x="159" y="220"/>
                    <a:pt x="159" y="218"/>
                  </a:cubicBezTo>
                  <a:cubicBezTo>
                    <a:pt x="158" y="218"/>
                    <a:pt x="158" y="216"/>
                    <a:pt x="158" y="216"/>
                  </a:cubicBezTo>
                  <a:cubicBezTo>
                    <a:pt x="158" y="215"/>
                    <a:pt x="158" y="213"/>
                    <a:pt x="158" y="213"/>
                  </a:cubicBezTo>
                  <a:cubicBezTo>
                    <a:pt x="158" y="212"/>
                    <a:pt x="159" y="211"/>
                    <a:pt x="159" y="210"/>
                  </a:cubicBezTo>
                  <a:cubicBezTo>
                    <a:pt x="159" y="209"/>
                    <a:pt x="157" y="208"/>
                    <a:pt x="157" y="207"/>
                  </a:cubicBezTo>
                  <a:cubicBezTo>
                    <a:pt x="156" y="207"/>
                    <a:pt x="154" y="206"/>
                    <a:pt x="153" y="206"/>
                  </a:cubicBezTo>
                  <a:cubicBezTo>
                    <a:pt x="152" y="206"/>
                    <a:pt x="148" y="206"/>
                    <a:pt x="147" y="207"/>
                  </a:cubicBezTo>
                  <a:cubicBezTo>
                    <a:pt x="146" y="208"/>
                    <a:pt x="144" y="210"/>
                    <a:pt x="143" y="211"/>
                  </a:cubicBezTo>
                  <a:cubicBezTo>
                    <a:pt x="141" y="212"/>
                    <a:pt x="137" y="214"/>
                    <a:pt x="135" y="214"/>
                  </a:cubicBezTo>
                  <a:cubicBezTo>
                    <a:pt x="133" y="215"/>
                    <a:pt x="130" y="217"/>
                    <a:pt x="128" y="217"/>
                  </a:cubicBezTo>
                  <a:cubicBezTo>
                    <a:pt x="126" y="218"/>
                    <a:pt x="120" y="218"/>
                    <a:pt x="118" y="218"/>
                  </a:cubicBezTo>
                  <a:cubicBezTo>
                    <a:pt x="115" y="218"/>
                    <a:pt x="111" y="219"/>
                    <a:pt x="108" y="218"/>
                  </a:cubicBezTo>
                  <a:cubicBezTo>
                    <a:pt x="106" y="218"/>
                    <a:pt x="103" y="215"/>
                    <a:pt x="101" y="214"/>
                  </a:cubicBezTo>
                  <a:cubicBezTo>
                    <a:pt x="100" y="213"/>
                    <a:pt x="97" y="211"/>
                    <a:pt x="96" y="209"/>
                  </a:cubicBezTo>
                  <a:cubicBezTo>
                    <a:pt x="95" y="209"/>
                    <a:pt x="94" y="208"/>
                    <a:pt x="93" y="207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81"/>
            <p:cNvSpPr>
              <a:spLocks/>
            </p:cNvSpPr>
            <p:nvPr/>
          </p:nvSpPr>
          <p:spPr bwMode="auto">
            <a:xfrm>
              <a:off x="5705" y="2174"/>
              <a:ext cx="15" cy="12"/>
            </a:xfrm>
            <a:custGeom>
              <a:avLst/>
              <a:gdLst>
                <a:gd name="T0" fmla="*/ 5 w 5"/>
                <a:gd name="T1" fmla="*/ 1 h 4"/>
                <a:gd name="T2" fmla="*/ 2 w 5"/>
                <a:gd name="T3" fmla="*/ 1 h 4"/>
                <a:gd name="T4" fmla="*/ 1 w 5"/>
                <a:gd name="T5" fmla="*/ 1 h 4"/>
                <a:gd name="T6" fmla="*/ 0 w 5"/>
                <a:gd name="T7" fmla="*/ 2 h 4"/>
                <a:gd name="T8" fmla="*/ 2 w 5"/>
                <a:gd name="T9" fmla="*/ 4 h 4"/>
                <a:gd name="T10" fmla="*/ 4 w 5"/>
                <a:gd name="T11" fmla="*/ 4 h 4"/>
                <a:gd name="T12" fmla="*/ 5 w 5"/>
                <a:gd name="T13" fmla="*/ 2 h 4"/>
                <a:gd name="T14" fmla="*/ 5 w 5"/>
                <a:gd name="T1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4" y="0"/>
                    <a:pt x="3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4" y="4"/>
                    <a:pt x="4" y="4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82"/>
            <p:cNvSpPr>
              <a:spLocks/>
            </p:cNvSpPr>
            <p:nvPr/>
          </p:nvSpPr>
          <p:spPr bwMode="auto">
            <a:xfrm>
              <a:off x="5705" y="2174"/>
              <a:ext cx="15" cy="12"/>
            </a:xfrm>
            <a:custGeom>
              <a:avLst/>
              <a:gdLst>
                <a:gd name="T0" fmla="*/ 5 w 5"/>
                <a:gd name="T1" fmla="*/ 1 h 4"/>
                <a:gd name="T2" fmla="*/ 2 w 5"/>
                <a:gd name="T3" fmla="*/ 1 h 4"/>
                <a:gd name="T4" fmla="*/ 1 w 5"/>
                <a:gd name="T5" fmla="*/ 1 h 4"/>
                <a:gd name="T6" fmla="*/ 0 w 5"/>
                <a:gd name="T7" fmla="*/ 2 h 4"/>
                <a:gd name="T8" fmla="*/ 2 w 5"/>
                <a:gd name="T9" fmla="*/ 4 h 4"/>
                <a:gd name="T10" fmla="*/ 4 w 5"/>
                <a:gd name="T11" fmla="*/ 4 h 4"/>
                <a:gd name="T12" fmla="*/ 5 w 5"/>
                <a:gd name="T13" fmla="*/ 2 h 4"/>
                <a:gd name="T14" fmla="*/ 5 w 5"/>
                <a:gd name="T1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4" y="0"/>
                    <a:pt x="3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4" y="4"/>
                    <a:pt x="4" y="4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83"/>
            <p:cNvSpPr>
              <a:spLocks/>
            </p:cNvSpPr>
            <p:nvPr/>
          </p:nvSpPr>
          <p:spPr bwMode="auto">
            <a:xfrm>
              <a:off x="5667" y="2108"/>
              <a:ext cx="19" cy="31"/>
            </a:xfrm>
            <a:custGeom>
              <a:avLst/>
              <a:gdLst>
                <a:gd name="T0" fmla="*/ 6 w 6"/>
                <a:gd name="T1" fmla="*/ 8 h 10"/>
                <a:gd name="T2" fmla="*/ 6 w 6"/>
                <a:gd name="T3" fmla="*/ 10 h 10"/>
                <a:gd name="T4" fmla="*/ 4 w 6"/>
                <a:gd name="T5" fmla="*/ 10 h 10"/>
                <a:gd name="T6" fmla="*/ 3 w 6"/>
                <a:gd name="T7" fmla="*/ 8 h 10"/>
                <a:gd name="T8" fmla="*/ 2 w 6"/>
                <a:gd name="T9" fmla="*/ 7 h 10"/>
                <a:gd name="T10" fmla="*/ 1 w 6"/>
                <a:gd name="T11" fmla="*/ 5 h 10"/>
                <a:gd name="T12" fmla="*/ 1 w 6"/>
                <a:gd name="T13" fmla="*/ 3 h 10"/>
                <a:gd name="T14" fmla="*/ 1 w 6"/>
                <a:gd name="T15" fmla="*/ 1 h 10"/>
                <a:gd name="T16" fmla="*/ 2 w 6"/>
                <a:gd name="T17" fmla="*/ 0 h 10"/>
                <a:gd name="T18" fmla="*/ 3 w 6"/>
                <a:gd name="T19" fmla="*/ 1 h 10"/>
                <a:gd name="T20" fmla="*/ 3 w 6"/>
                <a:gd name="T21" fmla="*/ 2 h 10"/>
                <a:gd name="T22" fmla="*/ 5 w 6"/>
                <a:gd name="T23" fmla="*/ 3 h 10"/>
                <a:gd name="T24" fmla="*/ 5 w 6"/>
                <a:gd name="T25" fmla="*/ 5 h 10"/>
                <a:gd name="T26" fmla="*/ 6 w 6"/>
                <a:gd name="T27" fmla="*/ 7 h 10"/>
                <a:gd name="T28" fmla="*/ 6 w 6"/>
                <a:gd name="T2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10">
                  <a:moveTo>
                    <a:pt x="6" y="8"/>
                  </a:moveTo>
                  <a:cubicBezTo>
                    <a:pt x="6" y="9"/>
                    <a:pt x="6" y="9"/>
                    <a:pt x="6" y="10"/>
                  </a:cubicBezTo>
                  <a:cubicBezTo>
                    <a:pt x="5" y="10"/>
                    <a:pt x="4" y="10"/>
                    <a:pt x="4" y="10"/>
                  </a:cubicBezTo>
                  <a:cubicBezTo>
                    <a:pt x="3" y="9"/>
                    <a:pt x="3" y="8"/>
                    <a:pt x="3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3"/>
                    <a:pt x="5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6" y="6"/>
                    <a:pt x="6" y="7"/>
                  </a:cubicBezTo>
                  <a:cubicBezTo>
                    <a:pt x="6" y="7"/>
                    <a:pt x="6" y="8"/>
                    <a:pt x="6" y="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84"/>
            <p:cNvSpPr>
              <a:spLocks/>
            </p:cNvSpPr>
            <p:nvPr/>
          </p:nvSpPr>
          <p:spPr bwMode="auto">
            <a:xfrm>
              <a:off x="5667" y="2108"/>
              <a:ext cx="19" cy="31"/>
            </a:xfrm>
            <a:custGeom>
              <a:avLst/>
              <a:gdLst>
                <a:gd name="T0" fmla="*/ 6 w 6"/>
                <a:gd name="T1" fmla="*/ 8 h 10"/>
                <a:gd name="T2" fmla="*/ 6 w 6"/>
                <a:gd name="T3" fmla="*/ 10 h 10"/>
                <a:gd name="T4" fmla="*/ 4 w 6"/>
                <a:gd name="T5" fmla="*/ 10 h 10"/>
                <a:gd name="T6" fmla="*/ 3 w 6"/>
                <a:gd name="T7" fmla="*/ 8 h 10"/>
                <a:gd name="T8" fmla="*/ 2 w 6"/>
                <a:gd name="T9" fmla="*/ 7 h 10"/>
                <a:gd name="T10" fmla="*/ 1 w 6"/>
                <a:gd name="T11" fmla="*/ 5 h 10"/>
                <a:gd name="T12" fmla="*/ 1 w 6"/>
                <a:gd name="T13" fmla="*/ 3 h 10"/>
                <a:gd name="T14" fmla="*/ 1 w 6"/>
                <a:gd name="T15" fmla="*/ 1 h 10"/>
                <a:gd name="T16" fmla="*/ 2 w 6"/>
                <a:gd name="T17" fmla="*/ 0 h 10"/>
                <a:gd name="T18" fmla="*/ 3 w 6"/>
                <a:gd name="T19" fmla="*/ 1 h 10"/>
                <a:gd name="T20" fmla="*/ 3 w 6"/>
                <a:gd name="T21" fmla="*/ 2 h 10"/>
                <a:gd name="T22" fmla="*/ 5 w 6"/>
                <a:gd name="T23" fmla="*/ 3 h 10"/>
                <a:gd name="T24" fmla="*/ 5 w 6"/>
                <a:gd name="T25" fmla="*/ 5 h 10"/>
                <a:gd name="T26" fmla="*/ 6 w 6"/>
                <a:gd name="T27" fmla="*/ 7 h 10"/>
                <a:gd name="T28" fmla="*/ 6 w 6"/>
                <a:gd name="T2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10">
                  <a:moveTo>
                    <a:pt x="6" y="8"/>
                  </a:moveTo>
                  <a:cubicBezTo>
                    <a:pt x="6" y="9"/>
                    <a:pt x="6" y="9"/>
                    <a:pt x="6" y="10"/>
                  </a:cubicBezTo>
                  <a:cubicBezTo>
                    <a:pt x="5" y="10"/>
                    <a:pt x="4" y="10"/>
                    <a:pt x="4" y="10"/>
                  </a:cubicBezTo>
                  <a:cubicBezTo>
                    <a:pt x="3" y="9"/>
                    <a:pt x="3" y="8"/>
                    <a:pt x="3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3"/>
                    <a:pt x="5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6" y="6"/>
                    <a:pt x="6" y="7"/>
                  </a:cubicBezTo>
                  <a:cubicBezTo>
                    <a:pt x="6" y="7"/>
                    <a:pt x="6" y="8"/>
                    <a:pt x="6" y="8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85"/>
            <p:cNvSpPr>
              <a:spLocks/>
            </p:cNvSpPr>
            <p:nvPr/>
          </p:nvSpPr>
          <p:spPr bwMode="auto">
            <a:xfrm>
              <a:off x="5742" y="2071"/>
              <a:ext cx="9" cy="13"/>
            </a:xfrm>
            <a:custGeom>
              <a:avLst/>
              <a:gdLst>
                <a:gd name="T0" fmla="*/ 3 w 3"/>
                <a:gd name="T1" fmla="*/ 0 h 4"/>
                <a:gd name="T2" fmla="*/ 2 w 3"/>
                <a:gd name="T3" fmla="*/ 0 h 4"/>
                <a:gd name="T4" fmla="*/ 1 w 3"/>
                <a:gd name="T5" fmla="*/ 0 h 4"/>
                <a:gd name="T6" fmla="*/ 0 w 3"/>
                <a:gd name="T7" fmla="*/ 1 h 4"/>
                <a:gd name="T8" fmla="*/ 0 w 3"/>
                <a:gd name="T9" fmla="*/ 3 h 4"/>
                <a:gd name="T10" fmla="*/ 0 w 3"/>
                <a:gd name="T11" fmla="*/ 4 h 4"/>
                <a:gd name="T12" fmla="*/ 2 w 3"/>
                <a:gd name="T13" fmla="*/ 4 h 4"/>
                <a:gd name="T14" fmla="*/ 3 w 3"/>
                <a:gd name="T15" fmla="*/ 3 h 4"/>
                <a:gd name="T16" fmla="*/ 3 w 3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2"/>
                    <a:pt x="3" y="1"/>
                    <a:pt x="3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86"/>
            <p:cNvSpPr>
              <a:spLocks/>
            </p:cNvSpPr>
            <p:nvPr/>
          </p:nvSpPr>
          <p:spPr bwMode="auto">
            <a:xfrm>
              <a:off x="5742" y="2071"/>
              <a:ext cx="9" cy="13"/>
            </a:xfrm>
            <a:custGeom>
              <a:avLst/>
              <a:gdLst>
                <a:gd name="T0" fmla="*/ 3 w 3"/>
                <a:gd name="T1" fmla="*/ 0 h 4"/>
                <a:gd name="T2" fmla="*/ 2 w 3"/>
                <a:gd name="T3" fmla="*/ 0 h 4"/>
                <a:gd name="T4" fmla="*/ 1 w 3"/>
                <a:gd name="T5" fmla="*/ 0 h 4"/>
                <a:gd name="T6" fmla="*/ 0 w 3"/>
                <a:gd name="T7" fmla="*/ 1 h 4"/>
                <a:gd name="T8" fmla="*/ 0 w 3"/>
                <a:gd name="T9" fmla="*/ 3 h 4"/>
                <a:gd name="T10" fmla="*/ 0 w 3"/>
                <a:gd name="T11" fmla="*/ 4 h 4"/>
                <a:gd name="T12" fmla="*/ 2 w 3"/>
                <a:gd name="T13" fmla="*/ 4 h 4"/>
                <a:gd name="T14" fmla="*/ 3 w 3"/>
                <a:gd name="T15" fmla="*/ 3 h 4"/>
                <a:gd name="T16" fmla="*/ 3 w 3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2"/>
                    <a:pt x="3" y="1"/>
                    <a:pt x="3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87"/>
            <p:cNvSpPr>
              <a:spLocks/>
            </p:cNvSpPr>
            <p:nvPr/>
          </p:nvSpPr>
          <p:spPr bwMode="auto">
            <a:xfrm>
              <a:off x="5748" y="2034"/>
              <a:ext cx="16" cy="28"/>
            </a:xfrm>
            <a:custGeom>
              <a:avLst/>
              <a:gdLst>
                <a:gd name="T0" fmla="*/ 3 w 5"/>
                <a:gd name="T1" fmla="*/ 8 h 9"/>
                <a:gd name="T2" fmla="*/ 1 w 5"/>
                <a:gd name="T3" fmla="*/ 6 h 9"/>
                <a:gd name="T4" fmla="*/ 1 w 5"/>
                <a:gd name="T5" fmla="*/ 4 h 9"/>
                <a:gd name="T6" fmla="*/ 1 w 5"/>
                <a:gd name="T7" fmla="*/ 1 h 9"/>
                <a:gd name="T8" fmla="*/ 2 w 5"/>
                <a:gd name="T9" fmla="*/ 0 h 9"/>
                <a:gd name="T10" fmla="*/ 3 w 5"/>
                <a:gd name="T11" fmla="*/ 0 h 9"/>
                <a:gd name="T12" fmla="*/ 5 w 5"/>
                <a:gd name="T13" fmla="*/ 1 h 9"/>
                <a:gd name="T14" fmla="*/ 5 w 5"/>
                <a:gd name="T15" fmla="*/ 4 h 9"/>
                <a:gd name="T16" fmla="*/ 4 w 5"/>
                <a:gd name="T17" fmla="*/ 5 h 9"/>
                <a:gd name="T18" fmla="*/ 4 w 5"/>
                <a:gd name="T19" fmla="*/ 6 h 9"/>
                <a:gd name="T20" fmla="*/ 4 w 5"/>
                <a:gd name="T21" fmla="*/ 9 h 9"/>
                <a:gd name="T22" fmla="*/ 3 w 5"/>
                <a:gd name="T2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9">
                  <a:moveTo>
                    <a:pt x="3" y="8"/>
                  </a:moveTo>
                  <a:cubicBezTo>
                    <a:pt x="2" y="7"/>
                    <a:pt x="2" y="6"/>
                    <a:pt x="1" y="6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5" y="4"/>
                    <a:pt x="4" y="4"/>
                    <a:pt x="4" y="5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4" y="7"/>
                    <a:pt x="5" y="8"/>
                    <a:pt x="4" y="9"/>
                  </a:cubicBezTo>
                  <a:cubicBezTo>
                    <a:pt x="3" y="8"/>
                    <a:pt x="3" y="8"/>
                    <a:pt x="3" y="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88"/>
            <p:cNvSpPr>
              <a:spLocks/>
            </p:cNvSpPr>
            <p:nvPr/>
          </p:nvSpPr>
          <p:spPr bwMode="auto">
            <a:xfrm>
              <a:off x="5748" y="2034"/>
              <a:ext cx="16" cy="28"/>
            </a:xfrm>
            <a:custGeom>
              <a:avLst/>
              <a:gdLst>
                <a:gd name="T0" fmla="*/ 3 w 5"/>
                <a:gd name="T1" fmla="*/ 8 h 9"/>
                <a:gd name="T2" fmla="*/ 1 w 5"/>
                <a:gd name="T3" fmla="*/ 6 h 9"/>
                <a:gd name="T4" fmla="*/ 1 w 5"/>
                <a:gd name="T5" fmla="*/ 4 h 9"/>
                <a:gd name="T6" fmla="*/ 1 w 5"/>
                <a:gd name="T7" fmla="*/ 1 h 9"/>
                <a:gd name="T8" fmla="*/ 2 w 5"/>
                <a:gd name="T9" fmla="*/ 0 h 9"/>
                <a:gd name="T10" fmla="*/ 3 w 5"/>
                <a:gd name="T11" fmla="*/ 0 h 9"/>
                <a:gd name="T12" fmla="*/ 5 w 5"/>
                <a:gd name="T13" fmla="*/ 1 h 9"/>
                <a:gd name="T14" fmla="*/ 5 w 5"/>
                <a:gd name="T15" fmla="*/ 4 h 9"/>
                <a:gd name="T16" fmla="*/ 4 w 5"/>
                <a:gd name="T17" fmla="*/ 5 h 9"/>
                <a:gd name="T18" fmla="*/ 4 w 5"/>
                <a:gd name="T19" fmla="*/ 6 h 9"/>
                <a:gd name="T20" fmla="*/ 4 w 5"/>
                <a:gd name="T21" fmla="*/ 9 h 9"/>
                <a:gd name="T22" fmla="*/ 3 w 5"/>
                <a:gd name="T2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9">
                  <a:moveTo>
                    <a:pt x="3" y="8"/>
                  </a:moveTo>
                  <a:cubicBezTo>
                    <a:pt x="2" y="7"/>
                    <a:pt x="2" y="6"/>
                    <a:pt x="1" y="6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5" y="4"/>
                    <a:pt x="4" y="4"/>
                    <a:pt x="4" y="5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4" y="7"/>
                    <a:pt x="5" y="8"/>
                    <a:pt x="4" y="9"/>
                  </a:cubicBezTo>
                  <a:cubicBezTo>
                    <a:pt x="3" y="8"/>
                    <a:pt x="3" y="8"/>
                    <a:pt x="3" y="8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89"/>
            <p:cNvSpPr>
              <a:spLocks/>
            </p:cNvSpPr>
            <p:nvPr/>
          </p:nvSpPr>
          <p:spPr bwMode="auto">
            <a:xfrm>
              <a:off x="5838" y="1900"/>
              <a:ext cx="13" cy="13"/>
            </a:xfrm>
            <a:custGeom>
              <a:avLst/>
              <a:gdLst>
                <a:gd name="T0" fmla="*/ 3 w 4"/>
                <a:gd name="T1" fmla="*/ 4 h 4"/>
                <a:gd name="T2" fmla="*/ 1 w 4"/>
                <a:gd name="T3" fmla="*/ 4 h 4"/>
                <a:gd name="T4" fmla="*/ 0 w 4"/>
                <a:gd name="T5" fmla="*/ 3 h 4"/>
                <a:gd name="T6" fmla="*/ 0 w 4"/>
                <a:gd name="T7" fmla="*/ 1 h 4"/>
                <a:gd name="T8" fmla="*/ 1 w 4"/>
                <a:gd name="T9" fmla="*/ 0 h 4"/>
                <a:gd name="T10" fmla="*/ 4 w 4"/>
                <a:gd name="T11" fmla="*/ 0 h 4"/>
                <a:gd name="T12" fmla="*/ 4 w 4"/>
                <a:gd name="T13" fmla="*/ 2 h 4"/>
                <a:gd name="T14" fmla="*/ 3 w 4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3" y="4"/>
                  </a:moveTo>
                  <a:cubicBezTo>
                    <a:pt x="3" y="4"/>
                    <a:pt x="2" y="4"/>
                    <a:pt x="1" y="4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2"/>
                    <a:pt x="4" y="3"/>
                    <a:pt x="3" y="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90"/>
            <p:cNvSpPr>
              <a:spLocks/>
            </p:cNvSpPr>
            <p:nvPr/>
          </p:nvSpPr>
          <p:spPr bwMode="auto">
            <a:xfrm>
              <a:off x="5838" y="1900"/>
              <a:ext cx="13" cy="13"/>
            </a:xfrm>
            <a:custGeom>
              <a:avLst/>
              <a:gdLst>
                <a:gd name="T0" fmla="*/ 3 w 4"/>
                <a:gd name="T1" fmla="*/ 4 h 4"/>
                <a:gd name="T2" fmla="*/ 1 w 4"/>
                <a:gd name="T3" fmla="*/ 4 h 4"/>
                <a:gd name="T4" fmla="*/ 0 w 4"/>
                <a:gd name="T5" fmla="*/ 3 h 4"/>
                <a:gd name="T6" fmla="*/ 0 w 4"/>
                <a:gd name="T7" fmla="*/ 1 h 4"/>
                <a:gd name="T8" fmla="*/ 1 w 4"/>
                <a:gd name="T9" fmla="*/ 0 h 4"/>
                <a:gd name="T10" fmla="*/ 4 w 4"/>
                <a:gd name="T11" fmla="*/ 0 h 4"/>
                <a:gd name="T12" fmla="*/ 4 w 4"/>
                <a:gd name="T13" fmla="*/ 2 h 4"/>
                <a:gd name="T14" fmla="*/ 3 w 4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3" y="4"/>
                  </a:moveTo>
                  <a:cubicBezTo>
                    <a:pt x="3" y="4"/>
                    <a:pt x="2" y="4"/>
                    <a:pt x="1" y="4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2"/>
                    <a:pt x="4" y="3"/>
                    <a:pt x="3" y="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91"/>
            <p:cNvSpPr>
              <a:spLocks/>
            </p:cNvSpPr>
            <p:nvPr/>
          </p:nvSpPr>
          <p:spPr bwMode="auto">
            <a:xfrm>
              <a:off x="5331" y="1680"/>
              <a:ext cx="570" cy="515"/>
            </a:xfrm>
            <a:custGeom>
              <a:avLst/>
              <a:gdLst>
                <a:gd name="T0" fmla="*/ 12 w 183"/>
                <a:gd name="T1" fmla="*/ 156 h 166"/>
                <a:gd name="T2" fmla="*/ 4 w 183"/>
                <a:gd name="T3" fmla="*/ 145 h 166"/>
                <a:gd name="T4" fmla="*/ 3 w 183"/>
                <a:gd name="T5" fmla="*/ 135 h 166"/>
                <a:gd name="T6" fmla="*/ 4 w 183"/>
                <a:gd name="T7" fmla="*/ 126 h 166"/>
                <a:gd name="T8" fmla="*/ 16 w 183"/>
                <a:gd name="T9" fmla="*/ 128 h 166"/>
                <a:gd name="T10" fmla="*/ 35 w 183"/>
                <a:gd name="T11" fmla="*/ 125 h 166"/>
                <a:gd name="T12" fmla="*/ 52 w 183"/>
                <a:gd name="T13" fmla="*/ 117 h 166"/>
                <a:gd name="T14" fmla="*/ 68 w 183"/>
                <a:gd name="T15" fmla="*/ 117 h 166"/>
                <a:gd name="T16" fmla="*/ 78 w 183"/>
                <a:gd name="T17" fmla="*/ 99 h 166"/>
                <a:gd name="T18" fmla="*/ 90 w 183"/>
                <a:gd name="T19" fmla="*/ 94 h 166"/>
                <a:gd name="T20" fmla="*/ 74 w 183"/>
                <a:gd name="T21" fmla="*/ 73 h 166"/>
                <a:gd name="T22" fmla="*/ 57 w 183"/>
                <a:gd name="T23" fmla="*/ 59 h 166"/>
                <a:gd name="T24" fmla="*/ 54 w 183"/>
                <a:gd name="T25" fmla="*/ 51 h 166"/>
                <a:gd name="T26" fmla="*/ 49 w 183"/>
                <a:gd name="T27" fmla="*/ 46 h 166"/>
                <a:gd name="T28" fmla="*/ 43 w 183"/>
                <a:gd name="T29" fmla="*/ 32 h 166"/>
                <a:gd name="T30" fmla="*/ 52 w 183"/>
                <a:gd name="T31" fmla="*/ 30 h 166"/>
                <a:gd name="T32" fmla="*/ 62 w 183"/>
                <a:gd name="T33" fmla="*/ 29 h 166"/>
                <a:gd name="T34" fmla="*/ 74 w 183"/>
                <a:gd name="T35" fmla="*/ 23 h 166"/>
                <a:gd name="T36" fmla="*/ 74 w 183"/>
                <a:gd name="T37" fmla="*/ 10 h 166"/>
                <a:gd name="T38" fmla="*/ 84 w 183"/>
                <a:gd name="T39" fmla="*/ 3 h 166"/>
                <a:gd name="T40" fmla="*/ 117 w 183"/>
                <a:gd name="T41" fmla="*/ 11 h 166"/>
                <a:gd name="T42" fmla="*/ 141 w 183"/>
                <a:gd name="T43" fmla="*/ 0 h 166"/>
                <a:gd name="T44" fmla="*/ 147 w 183"/>
                <a:gd name="T45" fmla="*/ 10 h 166"/>
                <a:gd name="T46" fmla="*/ 165 w 183"/>
                <a:gd name="T47" fmla="*/ 21 h 166"/>
                <a:gd name="T48" fmla="*/ 180 w 183"/>
                <a:gd name="T49" fmla="*/ 41 h 166"/>
                <a:gd name="T50" fmla="*/ 181 w 183"/>
                <a:gd name="T51" fmla="*/ 51 h 166"/>
                <a:gd name="T52" fmla="*/ 179 w 183"/>
                <a:gd name="T53" fmla="*/ 62 h 166"/>
                <a:gd name="T54" fmla="*/ 174 w 183"/>
                <a:gd name="T55" fmla="*/ 69 h 166"/>
                <a:gd name="T56" fmla="*/ 169 w 183"/>
                <a:gd name="T57" fmla="*/ 72 h 166"/>
                <a:gd name="T58" fmla="*/ 167 w 183"/>
                <a:gd name="T59" fmla="*/ 66 h 166"/>
                <a:gd name="T60" fmla="*/ 162 w 183"/>
                <a:gd name="T61" fmla="*/ 72 h 166"/>
                <a:gd name="T62" fmla="*/ 157 w 183"/>
                <a:gd name="T63" fmla="*/ 76 h 166"/>
                <a:gd name="T64" fmla="*/ 157 w 183"/>
                <a:gd name="T65" fmla="*/ 79 h 166"/>
                <a:gd name="T66" fmla="*/ 154 w 183"/>
                <a:gd name="T67" fmla="*/ 83 h 166"/>
                <a:gd name="T68" fmla="*/ 148 w 183"/>
                <a:gd name="T69" fmla="*/ 89 h 166"/>
                <a:gd name="T70" fmla="*/ 144 w 183"/>
                <a:gd name="T71" fmla="*/ 93 h 166"/>
                <a:gd name="T72" fmla="*/ 154 w 183"/>
                <a:gd name="T73" fmla="*/ 92 h 166"/>
                <a:gd name="T74" fmla="*/ 149 w 183"/>
                <a:gd name="T75" fmla="*/ 95 h 166"/>
                <a:gd name="T76" fmla="*/ 153 w 183"/>
                <a:gd name="T77" fmla="*/ 99 h 166"/>
                <a:gd name="T78" fmla="*/ 151 w 183"/>
                <a:gd name="T79" fmla="*/ 102 h 166"/>
                <a:gd name="T80" fmla="*/ 147 w 183"/>
                <a:gd name="T81" fmla="*/ 105 h 166"/>
                <a:gd name="T82" fmla="*/ 141 w 183"/>
                <a:gd name="T83" fmla="*/ 104 h 166"/>
                <a:gd name="T84" fmla="*/ 142 w 183"/>
                <a:gd name="T85" fmla="*/ 110 h 166"/>
                <a:gd name="T86" fmla="*/ 140 w 183"/>
                <a:gd name="T87" fmla="*/ 111 h 166"/>
                <a:gd name="T88" fmla="*/ 137 w 183"/>
                <a:gd name="T89" fmla="*/ 106 h 166"/>
                <a:gd name="T90" fmla="*/ 131 w 183"/>
                <a:gd name="T91" fmla="*/ 108 h 166"/>
                <a:gd name="T92" fmla="*/ 131 w 183"/>
                <a:gd name="T93" fmla="*/ 114 h 166"/>
                <a:gd name="T94" fmla="*/ 131 w 183"/>
                <a:gd name="T95" fmla="*/ 123 h 166"/>
                <a:gd name="T96" fmla="*/ 130 w 183"/>
                <a:gd name="T97" fmla="*/ 131 h 166"/>
                <a:gd name="T98" fmla="*/ 123 w 183"/>
                <a:gd name="T99" fmla="*/ 136 h 166"/>
                <a:gd name="T100" fmla="*/ 118 w 183"/>
                <a:gd name="T101" fmla="*/ 142 h 166"/>
                <a:gd name="T102" fmla="*/ 111 w 183"/>
                <a:gd name="T103" fmla="*/ 135 h 166"/>
                <a:gd name="T104" fmla="*/ 107 w 183"/>
                <a:gd name="T105" fmla="*/ 141 h 166"/>
                <a:gd name="T106" fmla="*/ 108 w 183"/>
                <a:gd name="T107" fmla="*/ 149 h 166"/>
                <a:gd name="T108" fmla="*/ 112 w 183"/>
                <a:gd name="T109" fmla="*/ 156 h 166"/>
                <a:gd name="T110" fmla="*/ 118 w 183"/>
                <a:gd name="T111" fmla="*/ 161 h 166"/>
                <a:gd name="T112" fmla="*/ 114 w 183"/>
                <a:gd name="T113" fmla="*/ 166 h 166"/>
                <a:gd name="T114" fmla="*/ 83 w 183"/>
                <a:gd name="T115" fmla="*/ 160 h 166"/>
                <a:gd name="T116" fmla="*/ 52 w 183"/>
                <a:gd name="T117" fmla="*/ 156 h 166"/>
                <a:gd name="T118" fmla="*/ 28 w 183"/>
                <a:gd name="T119" fmla="*/ 149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3" h="166">
                  <a:moveTo>
                    <a:pt x="22" y="154"/>
                  </a:moveTo>
                  <a:cubicBezTo>
                    <a:pt x="21" y="154"/>
                    <a:pt x="20" y="154"/>
                    <a:pt x="20" y="154"/>
                  </a:cubicBezTo>
                  <a:cubicBezTo>
                    <a:pt x="19" y="154"/>
                    <a:pt x="18" y="156"/>
                    <a:pt x="17" y="156"/>
                  </a:cubicBezTo>
                  <a:cubicBezTo>
                    <a:pt x="16" y="157"/>
                    <a:pt x="13" y="157"/>
                    <a:pt x="12" y="156"/>
                  </a:cubicBezTo>
                  <a:cubicBezTo>
                    <a:pt x="11" y="155"/>
                    <a:pt x="11" y="153"/>
                    <a:pt x="10" y="153"/>
                  </a:cubicBezTo>
                  <a:cubicBezTo>
                    <a:pt x="9" y="152"/>
                    <a:pt x="8" y="151"/>
                    <a:pt x="7" y="151"/>
                  </a:cubicBezTo>
                  <a:cubicBezTo>
                    <a:pt x="6" y="150"/>
                    <a:pt x="6" y="148"/>
                    <a:pt x="5" y="147"/>
                  </a:cubicBezTo>
                  <a:cubicBezTo>
                    <a:pt x="5" y="147"/>
                    <a:pt x="4" y="145"/>
                    <a:pt x="4" y="145"/>
                  </a:cubicBezTo>
                  <a:cubicBezTo>
                    <a:pt x="4" y="144"/>
                    <a:pt x="3" y="144"/>
                    <a:pt x="2" y="143"/>
                  </a:cubicBezTo>
                  <a:cubicBezTo>
                    <a:pt x="2" y="142"/>
                    <a:pt x="2" y="141"/>
                    <a:pt x="2" y="140"/>
                  </a:cubicBezTo>
                  <a:cubicBezTo>
                    <a:pt x="2" y="140"/>
                    <a:pt x="3" y="139"/>
                    <a:pt x="3" y="138"/>
                  </a:cubicBezTo>
                  <a:cubicBezTo>
                    <a:pt x="3" y="137"/>
                    <a:pt x="3" y="136"/>
                    <a:pt x="3" y="135"/>
                  </a:cubicBezTo>
                  <a:cubicBezTo>
                    <a:pt x="3" y="134"/>
                    <a:pt x="2" y="134"/>
                    <a:pt x="2" y="133"/>
                  </a:cubicBezTo>
                  <a:cubicBezTo>
                    <a:pt x="1" y="132"/>
                    <a:pt x="2" y="130"/>
                    <a:pt x="1" y="129"/>
                  </a:cubicBezTo>
                  <a:cubicBezTo>
                    <a:pt x="1" y="128"/>
                    <a:pt x="0" y="127"/>
                    <a:pt x="0" y="127"/>
                  </a:cubicBezTo>
                  <a:cubicBezTo>
                    <a:pt x="1" y="126"/>
                    <a:pt x="3" y="126"/>
                    <a:pt x="4" y="126"/>
                  </a:cubicBezTo>
                  <a:cubicBezTo>
                    <a:pt x="5" y="126"/>
                    <a:pt x="7" y="126"/>
                    <a:pt x="8" y="126"/>
                  </a:cubicBezTo>
                  <a:cubicBezTo>
                    <a:pt x="9" y="126"/>
                    <a:pt x="10" y="127"/>
                    <a:pt x="10" y="127"/>
                  </a:cubicBezTo>
                  <a:cubicBezTo>
                    <a:pt x="11" y="127"/>
                    <a:pt x="12" y="128"/>
                    <a:pt x="13" y="128"/>
                  </a:cubicBezTo>
                  <a:cubicBezTo>
                    <a:pt x="13" y="128"/>
                    <a:pt x="16" y="129"/>
                    <a:pt x="16" y="128"/>
                  </a:cubicBezTo>
                  <a:cubicBezTo>
                    <a:pt x="17" y="128"/>
                    <a:pt x="19" y="126"/>
                    <a:pt x="20" y="126"/>
                  </a:cubicBezTo>
                  <a:cubicBezTo>
                    <a:pt x="21" y="126"/>
                    <a:pt x="23" y="125"/>
                    <a:pt x="24" y="125"/>
                  </a:cubicBezTo>
                  <a:cubicBezTo>
                    <a:pt x="25" y="125"/>
                    <a:pt x="28" y="125"/>
                    <a:pt x="29" y="125"/>
                  </a:cubicBezTo>
                  <a:cubicBezTo>
                    <a:pt x="31" y="125"/>
                    <a:pt x="33" y="125"/>
                    <a:pt x="35" y="125"/>
                  </a:cubicBezTo>
                  <a:cubicBezTo>
                    <a:pt x="36" y="124"/>
                    <a:pt x="39" y="122"/>
                    <a:pt x="41" y="121"/>
                  </a:cubicBezTo>
                  <a:cubicBezTo>
                    <a:pt x="42" y="120"/>
                    <a:pt x="45" y="118"/>
                    <a:pt x="46" y="117"/>
                  </a:cubicBezTo>
                  <a:cubicBezTo>
                    <a:pt x="47" y="117"/>
                    <a:pt x="48" y="116"/>
                    <a:pt x="49" y="116"/>
                  </a:cubicBezTo>
                  <a:cubicBezTo>
                    <a:pt x="50" y="116"/>
                    <a:pt x="51" y="117"/>
                    <a:pt x="52" y="117"/>
                  </a:cubicBezTo>
                  <a:cubicBezTo>
                    <a:pt x="52" y="117"/>
                    <a:pt x="54" y="118"/>
                    <a:pt x="55" y="118"/>
                  </a:cubicBezTo>
                  <a:cubicBezTo>
                    <a:pt x="56" y="118"/>
                    <a:pt x="59" y="117"/>
                    <a:pt x="61" y="118"/>
                  </a:cubicBezTo>
                  <a:cubicBezTo>
                    <a:pt x="62" y="118"/>
                    <a:pt x="65" y="119"/>
                    <a:pt x="67" y="118"/>
                  </a:cubicBezTo>
                  <a:cubicBezTo>
                    <a:pt x="67" y="118"/>
                    <a:pt x="68" y="117"/>
                    <a:pt x="68" y="117"/>
                  </a:cubicBezTo>
                  <a:cubicBezTo>
                    <a:pt x="69" y="116"/>
                    <a:pt x="68" y="113"/>
                    <a:pt x="69" y="112"/>
                  </a:cubicBezTo>
                  <a:cubicBezTo>
                    <a:pt x="69" y="111"/>
                    <a:pt x="71" y="109"/>
                    <a:pt x="72" y="107"/>
                  </a:cubicBezTo>
                  <a:cubicBezTo>
                    <a:pt x="72" y="106"/>
                    <a:pt x="75" y="104"/>
                    <a:pt x="75" y="104"/>
                  </a:cubicBezTo>
                  <a:cubicBezTo>
                    <a:pt x="76" y="103"/>
                    <a:pt x="77" y="100"/>
                    <a:pt x="78" y="99"/>
                  </a:cubicBezTo>
                  <a:cubicBezTo>
                    <a:pt x="79" y="98"/>
                    <a:pt x="81" y="98"/>
                    <a:pt x="82" y="97"/>
                  </a:cubicBezTo>
                  <a:cubicBezTo>
                    <a:pt x="83" y="97"/>
                    <a:pt x="84" y="97"/>
                    <a:pt x="85" y="97"/>
                  </a:cubicBezTo>
                  <a:cubicBezTo>
                    <a:pt x="87" y="97"/>
                    <a:pt x="89" y="98"/>
                    <a:pt x="89" y="98"/>
                  </a:cubicBezTo>
                  <a:cubicBezTo>
                    <a:pt x="90" y="97"/>
                    <a:pt x="90" y="94"/>
                    <a:pt x="90" y="94"/>
                  </a:cubicBezTo>
                  <a:cubicBezTo>
                    <a:pt x="90" y="92"/>
                    <a:pt x="88" y="91"/>
                    <a:pt x="87" y="90"/>
                  </a:cubicBezTo>
                  <a:cubicBezTo>
                    <a:pt x="86" y="88"/>
                    <a:pt x="83" y="85"/>
                    <a:pt x="82" y="84"/>
                  </a:cubicBezTo>
                  <a:cubicBezTo>
                    <a:pt x="81" y="83"/>
                    <a:pt x="78" y="80"/>
                    <a:pt x="77" y="79"/>
                  </a:cubicBezTo>
                  <a:cubicBezTo>
                    <a:pt x="76" y="78"/>
                    <a:pt x="75" y="75"/>
                    <a:pt x="74" y="73"/>
                  </a:cubicBezTo>
                  <a:cubicBezTo>
                    <a:pt x="72" y="71"/>
                    <a:pt x="68" y="68"/>
                    <a:pt x="66" y="66"/>
                  </a:cubicBezTo>
                  <a:cubicBezTo>
                    <a:pt x="65" y="66"/>
                    <a:pt x="63" y="64"/>
                    <a:pt x="62" y="63"/>
                  </a:cubicBezTo>
                  <a:cubicBezTo>
                    <a:pt x="62" y="63"/>
                    <a:pt x="61" y="62"/>
                    <a:pt x="59" y="61"/>
                  </a:cubicBezTo>
                  <a:cubicBezTo>
                    <a:pt x="59" y="61"/>
                    <a:pt x="57" y="61"/>
                    <a:pt x="57" y="59"/>
                  </a:cubicBezTo>
                  <a:cubicBezTo>
                    <a:pt x="56" y="59"/>
                    <a:pt x="56" y="57"/>
                    <a:pt x="56" y="56"/>
                  </a:cubicBezTo>
                  <a:cubicBezTo>
                    <a:pt x="57" y="56"/>
                    <a:pt x="57" y="55"/>
                    <a:pt x="57" y="55"/>
                  </a:cubicBezTo>
                  <a:cubicBezTo>
                    <a:pt x="57" y="54"/>
                    <a:pt x="56" y="52"/>
                    <a:pt x="56" y="52"/>
                  </a:cubicBezTo>
                  <a:cubicBezTo>
                    <a:pt x="55" y="52"/>
                    <a:pt x="54" y="51"/>
                    <a:pt x="54" y="51"/>
                  </a:cubicBezTo>
                  <a:cubicBezTo>
                    <a:pt x="52" y="51"/>
                    <a:pt x="51" y="51"/>
                    <a:pt x="51" y="51"/>
                  </a:cubicBezTo>
                  <a:cubicBezTo>
                    <a:pt x="50" y="51"/>
                    <a:pt x="50" y="52"/>
                    <a:pt x="50" y="52"/>
                  </a:cubicBezTo>
                  <a:cubicBezTo>
                    <a:pt x="49" y="52"/>
                    <a:pt x="49" y="50"/>
                    <a:pt x="49" y="49"/>
                  </a:cubicBezTo>
                  <a:cubicBezTo>
                    <a:pt x="49" y="48"/>
                    <a:pt x="50" y="47"/>
                    <a:pt x="49" y="46"/>
                  </a:cubicBezTo>
                  <a:cubicBezTo>
                    <a:pt x="49" y="45"/>
                    <a:pt x="49" y="43"/>
                    <a:pt x="48" y="42"/>
                  </a:cubicBezTo>
                  <a:cubicBezTo>
                    <a:pt x="48" y="41"/>
                    <a:pt x="47" y="38"/>
                    <a:pt x="46" y="37"/>
                  </a:cubicBezTo>
                  <a:cubicBezTo>
                    <a:pt x="45" y="37"/>
                    <a:pt x="43" y="36"/>
                    <a:pt x="43" y="35"/>
                  </a:cubicBezTo>
                  <a:cubicBezTo>
                    <a:pt x="43" y="34"/>
                    <a:pt x="43" y="32"/>
                    <a:pt x="43" y="32"/>
                  </a:cubicBezTo>
                  <a:cubicBezTo>
                    <a:pt x="43" y="31"/>
                    <a:pt x="44" y="31"/>
                    <a:pt x="45" y="30"/>
                  </a:cubicBezTo>
                  <a:cubicBezTo>
                    <a:pt x="46" y="30"/>
                    <a:pt x="47" y="30"/>
                    <a:pt x="48" y="31"/>
                  </a:cubicBezTo>
                  <a:cubicBezTo>
                    <a:pt x="48" y="31"/>
                    <a:pt x="49" y="32"/>
                    <a:pt x="50" y="32"/>
                  </a:cubicBezTo>
                  <a:cubicBezTo>
                    <a:pt x="50" y="32"/>
                    <a:pt x="51" y="31"/>
                    <a:pt x="52" y="30"/>
                  </a:cubicBezTo>
                  <a:cubicBezTo>
                    <a:pt x="52" y="30"/>
                    <a:pt x="54" y="30"/>
                    <a:pt x="55" y="30"/>
                  </a:cubicBezTo>
                  <a:cubicBezTo>
                    <a:pt x="56" y="30"/>
                    <a:pt x="57" y="31"/>
                    <a:pt x="57" y="31"/>
                  </a:cubicBezTo>
                  <a:cubicBezTo>
                    <a:pt x="58" y="31"/>
                    <a:pt x="60" y="31"/>
                    <a:pt x="61" y="31"/>
                  </a:cubicBezTo>
                  <a:cubicBezTo>
                    <a:pt x="61" y="30"/>
                    <a:pt x="62" y="29"/>
                    <a:pt x="62" y="29"/>
                  </a:cubicBezTo>
                  <a:cubicBezTo>
                    <a:pt x="63" y="28"/>
                    <a:pt x="64" y="28"/>
                    <a:pt x="65" y="27"/>
                  </a:cubicBezTo>
                  <a:cubicBezTo>
                    <a:pt x="65" y="27"/>
                    <a:pt x="68" y="27"/>
                    <a:pt x="68" y="27"/>
                  </a:cubicBezTo>
                  <a:cubicBezTo>
                    <a:pt x="69" y="26"/>
                    <a:pt x="71" y="26"/>
                    <a:pt x="72" y="25"/>
                  </a:cubicBezTo>
                  <a:cubicBezTo>
                    <a:pt x="73" y="25"/>
                    <a:pt x="74" y="24"/>
                    <a:pt x="74" y="23"/>
                  </a:cubicBezTo>
                  <a:cubicBezTo>
                    <a:pt x="75" y="22"/>
                    <a:pt x="74" y="20"/>
                    <a:pt x="74" y="19"/>
                  </a:cubicBezTo>
                  <a:cubicBezTo>
                    <a:pt x="74" y="18"/>
                    <a:pt x="73" y="16"/>
                    <a:pt x="73" y="15"/>
                  </a:cubicBezTo>
                  <a:cubicBezTo>
                    <a:pt x="73" y="15"/>
                    <a:pt x="74" y="13"/>
                    <a:pt x="74" y="13"/>
                  </a:cubicBezTo>
                  <a:cubicBezTo>
                    <a:pt x="74" y="12"/>
                    <a:pt x="74" y="10"/>
                    <a:pt x="74" y="10"/>
                  </a:cubicBezTo>
                  <a:cubicBezTo>
                    <a:pt x="74" y="9"/>
                    <a:pt x="76" y="7"/>
                    <a:pt x="76" y="6"/>
                  </a:cubicBezTo>
                  <a:cubicBezTo>
                    <a:pt x="77" y="6"/>
                    <a:pt x="78" y="4"/>
                    <a:pt x="79" y="4"/>
                  </a:cubicBezTo>
                  <a:cubicBezTo>
                    <a:pt x="79" y="3"/>
                    <a:pt x="81" y="2"/>
                    <a:pt x="81" y="1"/>
                  </a:cubicBezTo>
                  <a:cubicBezTo>
                    <a:pt x="82" y="2"/>
                    <a:pt x="83" y="3"/>
                    <a:pt x="84" y="3"/>
                  </a:cubicBezTo>
                  <a:cubicBezTo>
                    <a:pt x="85" y="4"/>
                    <a:pt x="88" y="7"/>
                    <a:pt x="90" y="8"/>
                  </a:cubicBezTo>
                  <a:cubicBezTo>
                    <a:pt x="91" y="9"/>
                    <a:pt x="95" y="11"/>
                    <a:pt x="96" y="12"/>
                  </a:cubicBezTo>
                  <a:cubicBezTo>
                    <a:pt x="99" y="13"/>
                    <a:pt x="103" y="12"/>
                    <a:pt x="106" y="12"/>
                  </a:cubicBezTo>
                  <a:cubicBezTo>
                    <a:pt x="109" y="12"/>
                    <a:pt x="114" y="12"/>
                    <a:pt x="117" y="11"/>
                  </a:cubicBezTo>
                  <a:cubicBezTo>
                    <a:pt x="118" y="11"/>
                    <a:pt x="122" y="9"/>
                    <a:pt x="123" y="8"/>
                  </a:cubicBezTo>
                  <a:cubicBezTo>
                    <a:pt x="125" y="8"/>
                    <a:pt x="129" y="6"/>
                    <a:pt x="131" y="5"/>
                  </a:cubicBezTo>
                  <a:cubicBezTo>
                    <a:pt x="132" y="4"/>
                    <a:pt x="134" y="2"/>
                    <a:pt x="135" y="1"/>
                  </a:cubicBezTo>
                  <a:cubicBezTo>
                    <a:pt x="137" y="0"/>
                    <a:pt x="140" y="0"/>
                    <a:pt x="141" y="0"/>
                  </a:cubicBezTo>
                  <a:cubicBezTo>
                    <a:pt x="142" y="0"/>
                    <a:pt x="144" y="1"/>
                    <a:pt x="145" y="1"/>
                  </a:cubicBezTo>
                  <a:cubicBezTo>
                    <a:pt x="145" y="2"/>
                    <a:pt x="147" y="3"/>
                    <a:pt x="147" y="4"/>
                  </a:cubicBezTo>
                  <a:cubicBezTo>
                    <a:pt x="147" y="4"/>
                    <a:pt x="146" y="6"/>
                    <a:pt x="146" y="7"/>
                  </a:cubicBezTo>
                  <a:cubicBezTo>
                    <a:pt x="146" y="7"/>
                    <a:pt x="147" y="9"/>
                    <a:pt x="147" y="10"/>
                  </a:cubicBezTo>
                  <a:cubicBezTo>
                    <a:pt x="147" y="10"/>
                    <a:pt x="147" y="11"/>
                    <a:pt x="147" y="12"/>
                  </a:cubicBezTo>
                  <a:cubicBezTo>
                    <a:pt x="148" y="14"/>
                    <a:pt x="151" y="15"/>
                    <a:pt x="152" y="16"/>
                  </a:cubicBezTo>
                  <a:cubicBezTo>
                    <a:pt x="154" y="16"/>
                    <a:pt x="158" y="17"/>
                    <a:pt x="160" y="18"/>
                  </a:cubicBezTo>
                  <a:cubicBezTo>
                    <a:pt x="161" y="19"/>
                    <a:pt x="164" y="20"/>
                    <a:pt x="165" y="21"/>
                  </a:cubicBezTo>
                  <a:cubicBezTo>
                    <a:pt x="167" y="22"/>
                    <a:pt x="169" y="24"/>
                    <a:pt x="171" y="26"/>
                  </a:cubicBezTo>
                  <a:cubicBezTo>
                    <a:pt x="172" y="28"/>
                    <a:pt x="175" y="31"/>
                    <a:pt x="176" y="33"/>
                  </a:cubicBezTo>
                  <a:cubicBezTo>
                    <a:pt x="176" y="34"/>
                    <a:pt x="177" y="36"/>
                    <a:pt x="177" y="37"/>
                  </a:cubicBezTo>
                  <a:cubicBezTo>
                    <a:pt x="178" y="38"/>
                    <a:pt x="179" y="40"/>
                    <a:pt x="180" y="41"/>
                  </a:cubicBezTo>
                  <a:cubicBezTo>
                    <a:pt x="180" y="42"/>
                    <a:pt x="181" y="44"/>
                    <a:pt x="182" y="45"/>
                  </a:cubicBezTo>
                  <a:cubicBezTo>
                    <a:pt x="182" y="46"/>
                    <a:pt x="183" y="48"/>
                    <a:pt x="183" y="49"/>
                  </a:cubicBezTo>
                  <a:cubicBezTo>
                    <a:pt x="183" y="50"/>
                    <a:pt x="182" y="50"/>
                    <a:pt x="182" y="50"/>
                  </a:cubicBezTo>
                  <a:cubicBezTo>
                    <a:pt x="181" y="51"/>
                    <a:pt x="181" y="51"/>
                    <a:pt x="181" y="51"/>
                  </a:cubicBezTo>
                  <a:cubicBezTo>
                    <a:pt x="181" y="52"/>
                    <a:pt x="181" y="53"/>
                    <a:pt x="181" y="53"/>
                  </a:cubicBezTo>
                  <a:cubicBezTo>
                    <a:pt x="181" y="54"/>
                    <a:pt x="181" y="55"/>
                    <a:pt x="180" y="55"/>
                  </a:cubicBezTo>
                  <a:cubicBezTo>
                    <a:pt x="180" y="56"/>
                    <a:pt x="180" y="57"/>
                    <a:pt x="180" y="58"/>
                  </a:cubicBezTo>
                  <a:cubicBezTo>
                    <a:pt x="180" y="59"/>
                    <a:pt x="180" y="61"/>
                    <a:pt x="179" y="62"/>
                  </a:cubicBezTo>
                  <a:cubicBezTo>
                    <a:pt x="179" y="62"/>
                    <a:pt x="177" y="63"/>
                    <a:pt x="177" y="63"/>
                  </a:cubicBezTo>
                  <a:cubicBezTo>
                    <a:pt x="176" y="64"/>
                    <a:pt x="176" y="65"/>
                    <a:pt x="176" y="65"/>
                  </a:cubicBezTo>
                  <a:cubicBezTo>
                    <a:pt x="176" y="66"/>
                    <a:pt x="176" y="68"/>
                    <a:pt x="176" y="68"/>
                  </a:cubicBezTo>
                  <a:cubicBezTo>
                    <a:pt x="176" y="69"/>
                    <a:pt x="175" y="69"/>
                    <a:pt x="174" y="69"/>
                  </a:cubicBezTo>
                  <a:cubicBezTo>
                    <a:pt x="174" y="70"/>
                    <a:pt x="174" y="70"/>
                    <a:pt x="174" y="71"/>
                  </a:cubicBezTo>
                  <a:cubicBezTo>
                    <a:pt x="174" y="72"/>
                    <a:pt x="174" y="73"/>
                    <a:pt x="174" y="73"/>
                  </a:cubicBezTo>
                  <a:cubicBezTo>
                    <a:pt x="174" y="74"/>
                    <a:pt x="172" y="75"/>
                    <a:pt x="171" y="74"/>
                  </a:cubicBezTo>
                  <a:cubicBezTo>
                    <a:pt x="171" y="74"/>
                    <a:pt x="170" y="73"/>
                    <a:pt x="169" y="72"/>
                  </a:cubicBezTo>
                  <a:cubicBezTo>
                    <a:pt x="169" y="72"/>
                    <a:pt x="169" y="71"/>
                    <a:pt x="169" y="71"/>
                  </a:cubicBezTo>
                  <a:cubicBezTo>
                    <a:pt x="169" y="70"/>
                    <a:pt x="169" y="70"/>
                    <a:pt x="169" y="69"/>
                  </a:cubicBezTo>
                  <a:cubicBezTo>
                    <a:pt x="169" y="69"/>
                    <a:pt x="168" y="68"/>
                    <a:pt x="168" y="68"/>
                  </a:cubicBezTo>
                  <a:cubicBezTo>
                    <a:pt x="167" y="66"/>
                    <a:pt x="167" y="66"/>
                    <a:pt x="167" y="66"/>
                  </a:cubicBezTo>
                  <a:cubicBezTo>
                    <a:pt x="166" y="66"/>
                    <a:pt x="164" y="68"/>
                    <a:pt x="164" y="68"/>
                  </a:cubicBezTo>
                  <a:cubicBezTo>
                    <a:pt x="163" y="68"/>
                    <a:pt x="162" y="68"/>
                    <a:pt x="162" y="68"/>
                  </a:cubicBezTo>
                  <a:cubicBezTo>
                    <a:pt x="161" y="69"/>
                    <a:pt x="161" y="70"/>
                    <a:pt x="161" y="70"/>
                  </a:cubicBezTo>
                  <a:cubicBezTo>
                    <a:pt x="161" y="71"/>
                    <a:pt x="162" y="71"/>
                    <a:pt x="162" y="72"/>
                  </a:cubicBezTo>
                  <a:cubicBezTo>
                    <a:pt x="162" y="72"/>
                    <a:pt x="161" y="73"/>
                    <a:pt x="161" y="74"/>
                  </a:cubicBezTo>
                  <a:cubicBezTo>
                    <a:pt x="161" y="75"/>
                    <a:pt x="161" y="76"/>
                    <a:pt x="161" y="76"/>
                  </a:cubicBezTo>
                  <a:cubicBezTo>
                    <a:pt x="161" y="76"/>
                    <a:pt x="160" y="77"/>
                    <a:pt x="160" y="77"/>
                  </a:cubicBezTo>
                  <a:cubicBezTo>
                    <a:pt x="159" y="77"/>
                    <a:pt x="157" y="76"/>
                    <a:pt x="157" y="76"/>
                  </a:cubicBezTo>
                  <a:cubicBezTo>
                    <a:pt x="156" y="76"/>
                    <a:pt x="155" y="76"/>
                    <a:pt x="155" y="76"/>
                  </a:cubicBezTo>
                  <a:cubicBezTo>
                    <a:pt x="155" y="77"/>
                    <a:pt x="154" y="77"/>
                    <a:pt x="155" y="78"/>
                  </a:cubicBezTo>
                  <a:cubicBezTo>
                    <a:pt x="155" y="78"/>
                    <a:pt x="156" y="77"/>
                    <a:pt x="157" y="78"/>
                  </a:cubicBezTo>
                  <a:cubicBezTo>
                    <a:pt x="157" y="79"/>
                    <a:pt x="157" y="79"/>
                    <a:pt x="157" y="79"/>
                  </a:cubicBezTo>
                  <a:cubicBezTo>
                    <a:pt x="157" y="79"/>
                    <a:pt x="158" y="79"/>
                    <a:pt x="158" y="80"/>
                  </a:cubicBezTo>
                  <a:cubicBezTo>
                    <a:pt x="158" y="80"/>
                    <a:pt x="158" y="81"/>
                    <a:pt x="158" y="82"/>
                  </a:cubicBezTo>
                  <a:cubicBezTo>
                    <a:pt x="157" y="82"/>
                    <a:pt x="156" y="82"/>
                    <a:pt x="155" y="82"/>
                  </a:cubicBezTo>
                  <a:cubicBezTo>
                    <a:pt x="155" y="82"/>
                    <a:pt x="154" y="82"/>
                    <a:pt x="154" y="83"/>
                  </a:cubicBezTo>
                  <a:cubicBezTo>
                    <a:pt x="154" y="83"/>
                    <a:pt x="154" y="84"/>
                    <a:pt x="154" y="85"/>
                  </a:cubicBezTo>
                  <a:cubicBezTo>
                    <a:pt x="154" y="86"/>
                    <a:pt x="153" y="86"/>
                    <a:pt x="153" y="87"/>
                  </a:cubicBezTo>
                  <a:cubicBezTo>
                    <a:pt x="152" y="87"/>
                    <a:pt x="151" y="88"/>
                    <a:pt x="150" y="88"/>
                  </a:cubicBezTo>
                  <a:cubicBezTo>
                    <a:pt x="150" y="89"/>
                    <a:pt x="148" y="88"/>
                    <a:pt x="148" y="89"/>
                  </a:cubicBezTo>
                  <a:cubicBezTo>
                    <a:pt x="147" y="89"/>
                    <a:pt x="147" y="90"/>
                    <a:pt x="147" y="90"/>
                  </a:cubicBezTo>
                  <a:cubicBezTo>
                    <a:pt x="147" y="91"/>
                    <a:pt x="145" y="90"/>
                    <a:pt x="144" y="91"/>
                  </a:cubicBezTo>
                  <a:cubicBezTo>
                    <a:pt x="144" y="92"/>
                    <a:pt x="144" y="92"/>
                    <a:pt x="144" y="92"/>
                  </a:cubicBezTo>
                  <a:cubicBezTo>
                    <a:pt x="144" y="92"/>
                    <a:pt x="144" y="93"/>
                    <a:pt x="144" y="93"/>
                  </a:cubicBezTo>
                  <a:cubicBezTo>
                    <a:pt x="145" y="93"/>
                    <a:pt x="146" y="93"/>
                    <a:pt x="147" y="93"/>
                  </a:cubicBezTo>
                  <a:cubicBezTo>
                    <a:pt x="147" y="92"/>
                    <a:pt x="148" y="92"/>
                    <a:pt x="149" y="92"/>
                  </a:cubicBezTo>
                  <a:cubicBezTo>
                    <a:pt x="149" y="91"/>
                    <a:pt x="151" y="91"/>
                    <a:pt x="151" y="91"/>
                  </a:cubicBezTo>
                  <a:cubicBezTo>
                    <a:pt x="152" y="91"/>
                    <a:pt x="154" y="92"/>
                    <a:pt x="154" y="92"/>
                  </a:cubicBezTo>
                  <a:cubicBezTo>
                    <a:pt x="154" y="93"/>
                    <a:pt x="155" y="94"/>
                    <a:pt x="154" y="94"/>
                  </a:cubicBezTo>
                  <a:cubicBezTo>
                    <a:pt x="154" y="95"/>
                    <a:pt x="153" y="95"/>
                    <a:pt x="153" y="95"/>
                  </a:cubicBezTo>
                  <a:cubicBezTo>
                    <a:pt x="152" y="95"/>
                    <a:pt x="151" y="94"/>
                    <a:pt x="151" y="94"/>
                  </a:cubicBezTo>
                  <a:cubicBezTo>
                    <a:pt x="150" y="94"/>
                    <a:pt x="149" y="94"/>
                    <a:pt x="149" y="95"/>
                  </a:cubicBezTo>
                  <a:cubicBezTo>
                    <a:pt x="149" y="95"/>
                    <a:pt x="149" y="96"/>
                    <a:pt x="149" y="97"/>
                  </a:cubicBezTo>
                  <a:cubicBezTo>
                    <a:pt x="149" y="97"/>
                    <a:pt x="149" y="98"/>
                    <a:pt x="149" y="98"/>
                  </a:cubicBezTo>
                  <a:cubicBezTo>
                    <a:pt x="150" y="98"/>
                    <a:pt x="151" y="98"/>
                    <a:pt x="153" y="98"/>
                  </a:cubicBezTo>
                  <a:cubicBezTo>
                    <a:pt x="153" y="99"/>
                    <a:pt x="153" y="99"/>
                    <a:pt x="153" y="99"/>
                  </a:cubicBezTo>
                  <a:cubicBezTo>
                    <a:pt x="153" y="99"/>
                    <a:pt x="153" y="100"/>
                    <a:pt x="152" y="100"/>
                  </a:cubicBezTo>
                  <a:cubicBezTo>
                    <a:pt x="151" y="100"/>
                    <a:pt x="150" y="99"/>
                    <a:pt x="149" y="100"/>
                  </a:cubicBezTo>
                  <a:cubicBezTo>
                    <a:pt x="149" y="100"/>
                    <a:pt x="149" y="101"/>
                    <a:pt x="149" y="102"/>
                  </a:cubicBezTo>
                  <a:cubicBezTo>
                    <a:pt x="149" y="102"/>
                    <a:pt x="150" y="102"/>
                    <a:pt x="151" y="102"/>
                  </a:cubicBezTo>
                  <a:cubicBezTo>
                    <a:pt x="151" y="103"/>
                    <a:pt x="151" y="104"/>
                    <a:pt x="151" y="104"/>
                  </a:cubicBezTo>
                  <a:cubicBezTo>
                    <a:pt x="151" y="105"/>
                    <a:pt x="150" y="105"/>
                    <a:pt x="149" y="105"/>
                  </a:cubicBezTo>
                  <a:cubicBezTo>
                    <a:pt x="149" y="106"/>
                    <a:pt x="148" y="106"/>
                    <a:pt x="148" y="106"/>
                  </a:cubicBezTo>
                  <a:cubicBezTo>
                    <a:pt x="147" y="106"/>
                    <a:pt x="147" y="105"/>
                    <a:pt x="147" y="105"/>
                  </a:cubicBezTo>
                  <a:cubicBezTo>
                    <a:pt x="147" y="105"/>
                    <a:pt x="145" y="105"/>
                    <a:pt x="145" y="105"/>
                  </a:cubicBezTo>
                  <a:cubicBezTo>
                    <a:pt x="145" y="105"/>
                    <a:pt x="145" y="104"/>
                    <a:pt x="145" y="104"/>
                  </a:cubicBezTo>
                  <a:cubicBezTo>
                    <a:pt x="144" y="103"/>
                    <a:pt x="143" y="103"/>
                    <a:pt x="143" y="103"/>
                  </a:cubicBezTo>
                  <a:cubicBezTo>
                    <a:pt x="142" y="103"/>
                    <a:pt x="141" y="103"/>
                    <a:pt x="141" y="104"/>
                  </a:cubicBezTo>
                  <a:cubicBezTo>
                    <a:pt x="141" y="104"/>
                    <a:pt x="141" y="105"/>
                    <a:pt x="141" y="105"/>
                  </a:cubicBezTo>
                  <a:cubicBezTo>
                    <a:pt x="141" y="106"/>
                    <a:pt x="143" y="106"/>
                    <a:pt x="143" y="106"/>
                  </a:cubicBezTo>
                  <a:cubicBezTo>
                    <a:pt x="143" y="107"/>
                    <a:pt x="143" y="108"/>
                    <a:pt x="143" y="109"/>
                  </a:cubicBezTo>
                  <a:cubicBezTo>
                    <a:pt x="143" y="109"/>
                    <a:pt x="142" y="110"/>
                    <a:pt x="142" y="110"/>
                  </a:cubicBezTo>
                  <a:cubicBezTo>
                    <a:pt x="142" y="111"/>
                    <a:pt x="143" y="112"/>
                    <a:pt x="142" y="113"/>
                  </a:cubicBezTo>
                  <a:cubicBezTo>
                    <a:pt x="142" y="113"/>
                    <a:pt x="142" y="113"/>
                    <a:pt x="141" y="113"/>
                  </a:cubicBezTo>
                  <a:cubicBezTo>
                    <a:pt x="141" y="113"/>
                    <a:pt x="141" y="112"/>
                    <a:pt x="141" y="112"/>
                  </a:cubicBezTo>
                  <a:cubicBezTo>
                    <a:pt x="141" y="111"/>
                    <a:pt x="140" y="111"/>
                    <a:pt x="140" y="111"/>
                  </a:cubicBezTo>
                  <a:cubicBezTo>
                    <a:pt x="138" y="111"/>
                    <a:pt x="138" y="112"/>
                    <a:pt x="137" y="112"/>
                  </a:cubicBezTo>
                  <a:cubicBezTo>
                    <a:pt x="137" y="112"/>
                    <a:pt x="136" y="111"/>
                    <a:pt x="136" y="110"/>
                  </a:cubicBezTo>
                  <a:cubicBezTo>
                    <a:pt x="136" y="110"/>
                    <a:pt x="136" y="109"/>
                    <a:pt x="136" y="108"/>
                  </a:cubicBezTo>
                  <a:cubicBezTo>
                    <a:pt x="136" y="107"/>
                    <a:pt x="137" y="106"/>
                    <a:pt x="137" y="106"/>
                  </a:cubicBezTo>
                  <a:cubicBezTo>
                    <a:pt x="136" y="105"/>
                    <a:pt x="136" y="105"/>
                    <a:pt x="135" y="104"/>
                  </a:cubicBezTo>
                  <a:cubicBezTo>
                    <a:pt x="135" y="104"/>
                    <a:pt x="134" y="105"/>
                    <a:pt x="134" y="105"/>
                  </a:cubicBezTo>
                  <a:cubicBezTo>
                    <a:pt x="134" y="106"/>
                    <a:pt x="134" y="107"/>
                    <a:pt x="133" y="107"/>
                  </a:cubicBezTo>
                  <a:cubicBezTo>
                    <a:pt x="133" y="107"/>
                    <a:pt x="131" y="108"/>
                    <a:pt x="131" y="108"/>
                  </a:cubicBezTo>
                  <a:cubicBezTo>
                    <a:pt x="131" y="109"/>
                    <a:pt x="130" y="109"/>
                    <a:pt x="130" y="109"/>
                  </a:cubicBezTo>
                  <a:cubicBezTo>
                    <a:pt x="129" y="109"/>
                    <a:pt x="129" y="110"/>
                    <a:pt x="129" y="110"/>
                  </a:cubicBezTo>
                  <a:cubicBezTo>
                    <a:pt x="129" y="111"/>
                    <a:pt x="129" y="112"/>
                    <a:pt x="130" y="112"/>
                  </a:cubicBezTo>
                  <a:cubicBezTo>
                    <a:pt x="130" y="113"/>
                    <a:pt x="131" y="113"/>
                    <a:pt x="131" y="114"/>
                  </a:cubicBezTo>
                  <a:cubicBezTo>
                    <a:pt x="131" y="114"/>
                    <a:pt x="131" y="115"/>
                    <a:pt x="131" y="116"/>
                  </a:cubicBezTo>
                  <a:cubicBezTo>
                    <a:pt x="131" y="116"/>
                    <a:pt x="133" y="117"/>
                    <a:pt x="133" y="117"/>
                  </a:cubicBezTo>
                  <a:cubicBezTo>
                    <a:pt x="133" y="118"/>
                    <a:pt x="133" y="119"/>
                    <a:pt x="133" y="120"/>
                  </a:cubicBezTo>
                  <a:cubicBezTo>
                    <a:pt x="133" y="120"/>
                    <a:pt x="131" y="122"/>
                    <a:pt x="131" y="123"/>
                  </a:cubicBezTo>
                  <a:cubicBezTo>
                    <a:pt x="131" y="123"/>
                    <a:pt x="131" y="124"/>
                    <a:pt x="131" y="124"/>
                  </a:cubicBezTo>
                  <a:cubicBezTo>
                    <a:pt x="131" y="125"/>
                    <a:pt x="130" y="126"/>
                    <a:pt x="130" y="126"/>
                  </a:cubicBezTo>
                  <a:cubicBezTo>
                    <a:pt x="130" y="127"/>
                    <a:pt x="130" y="127"/>
                    <a:pt x="130" y="128"/>
                  </a:cubicBezTo>
                  <a:cubicBezTo>
                    <a:pt x="130" y="129"/>
                    <a:pt x="130" y="130"/>
                    <a:pt x="130" y="131"/>
                  </a:cubicBezTo>
                  <a:cubicBezTo>
                    <a:pt x="130" y="131"/>
                    <a:pt x="129" y="132"/>
                    <a:pt x="129" y="133"/>
                  </a:cubicBezTo>
                  <a:cubicBezTo>
                    <a:pt x="129" y="133"/>
                    <a:pt x="129" y="135"/>
                    <a:pt x="128" y="135"/>
                  </a:cubicBezTo>
                  <a:cubicBezTo>
                    <a:pt x="128" y="135"/>
                    <a:pt x="127" y="136"/>
                    <a:pt x="127" y="137"/>
                  </a:cubicBezTo>
                  <a:cubicBezTo>
                    <a:pt x="125" y="137"/>
                    <a:pt x="124" y="135"/>
                    <a:pt x="123" y="136"/>
                  </a:cubicBezTo>
                  <a:cubicBezTo>
                    <a:pt x="122" y="136"/>
                    <a:pt x="121" y="137"/>
                    <a:pt x="121" y="138"/>
                  </a:cubicBezTo>
                  <a:cubicBezTo>
                    <a:pt x="121" y="138"/>
                    <a:pt x="121" y="139"/>
                    <a:pt x="121" y="140"/>
                  </a:cubicBezTo>
                  <a:cubicBezTo>
                    <a:pt x="121" y="140"/>
                    <a:pt x="120" y="141"/>
                    <a:pt x="120" y="142"/>
                  </a:cubicBezTo>
                  <a:cubicBezTo>
                    <a:pt x="119" y="142"/>
                    <a:pt x="118" y="142"/>
                    <a:pt x="118" y="142"/>
                  </a:cubicBezTo>
                  <a:cubicBezTo>
                    <a:pt x="117" y="141"/>
                    <a:pt x="116" y="141"/>
                    <a:pt x="116" y="140"/>
                  </a:cubicBezTo>
                  <a:cubicBezTo>
                    <a:pt x="116" y="140"/>
                    <a:pt x="114" y="140"/>
                    <a:pt x="114" y="139"/>
                  </a:cubicBezTo>
                  <a:cubicBezTo>
                    <a:pt x="114" y="139"/>
                    <a:pt x="114" y="137"/>
                    <a:pt x="114" y="137"/>
                  </a:cubicBezTo>
                  <a:cubicBezTo>
                    <a:pt x="113" y="137"/>
                    <a:pt x="112" y="135"/>
                    <a:pt x="111" y="135"/>
                  </a:cubicBezTo>
                  <a:cubicBezTo>
                    <a:pt x="111" y="135"/>
                    <a:pt x="110" y="135"/>
                    <a:pt x="109" y="135"/>
                  </a:cubicBezTo>
                  <a:cubicBezTo>
                    <a:pt x="109" y="135"/>
                    <a:pt x="108" y="135"/>
                    <a:pt x="107" y="135"/>
                  </a:cubicBezTo>
                  <a:cubicBezTo>
                    <a:pt x="107" y="136"/>
                    <a:pt x="107" y="138"/>
                    <a:pt x="107" y="139"/>
                  </a:cubicBezTo>
                  <a:cubicBezTo>
                    <a:pt x="107" y="139"/>
                    <a:pt x="107" y="140"/>
                    <a:pt x="107" y="141"/>
                  </a:cubicBezTo>
                  <a:cubicBezTo>
                    <a:pt x="107" y="141"/>
                    <a:pt x="107" y="143"/>
                    <a:pt x="107" y="144"/>
                  </a:cubicBezTo>
                  <a:cubicBezTo>
                    <a:pt x="107" y="144"/>
                    <a:pt x="107" y="146"/>
                    <a:pt x="107" y="146"/>
                  </a:cubicBezTo>
                  <a:cubicBezTo>
                    <a:pt x="107" y="147"/>
                    <a:pt x="108" y="148"/>
                    <a:pt x="108" y="148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9" y="150"/>
                    <a:pt x="109" y="151"/>
                  </a:cubicBezTo>
                  <a:cubicBezTo>
                    <a:pt x="109" y="151"/>
                    <a:pt x="110" y="151"/>
                    <a:pt x="110" y="152"/>
                  </a:cubicBezTo>
                  <a:cubicBezTo>
                    <a:pt x="110" y="152"/>
                    <a:pt x="111" y="152"/>
                    <a:pt x="112" y="153"/>
                  </a:cubicBezTo>
                  <a:cubicBezTo>
                    <a:pt x="112" y="153"/>
                    <a:pt x="112" y="155"/>
                    <a:pt x="112" y="156"/>
                  </a:cubicBezTo>
                  <a:cubicBezTo>
                    <a:pt x="113" y="157"/>
                    <a:pt x="114" y="157"/>
                    <a:pt x="114" y="158"/>
                  </a:cubicBezTo>
                  <a:cubicBezTo>
                    <a:pt x="115" y="158"/>
                    <a:pt x="116" y="157"/>
                    <a:pt x="116" y="158"/>
                  </a:cubicBezTo>
                  <a:cubicBezTo>
                    <a:pt x="117" y="158"/>
                    <a:pt x="118" y="159"/>
                    <a:pt x="118" y="159"/>
                  </a:cubicBezTo>
                  <a:cubicBezTo>
                    <a:pt x="119" y="160"/>
                    <a:pt x="118" y="161"/>
                    <a:pt x="118" y="161"/>
                  </a:cubicBezTo>
                  <a:cubicBezTo>
                    <a:pt x="117" y="162"/>
                    <a:pt x="116" y="162"/>
                    <a:pt x="115" y="162"/>
                  </a:cubicBezTo>
                  <a:cubicBezTo>
                    <a:pt x="115" y="162"/>
                    <a:pt x="114" y="162"/>
                    <a:pt x="114" y="162"/>
                  </a:cubicBezTo>
                  <a:cubicBezTo>
                    <a:pt x="114" y="163"/>
                    <a:pt x="114" y="165"/>
                    <a:pt x="114" y="166"/>
                  </a:cubicBezTo>
                  <a:cubicBezTo>
                    <a:pt x="114" y="166"/>
                    <a:pt x="114" y="166"/>
                    <a:pt x="114" y="166"/>
                  </a:cubicBezTo>
                  <a:cubicBezTo>
                    <a:pt x="112" y="166"/>
                    <a:pt x="109" y="166"/>
                    <a:pt x="108" y="166"/>
                  </a:cubicBezTo>
                  <a:cubicBezTo>
                    <a:pt x="105" y="166"/>
                    <a:pt x="99" y="165"/>
                    <a:pt x="96" y="164"/>
                  </a:cubicBezTo>
                  <a:cubicBezTo>
                    <a:pt x="94" y="164"/>
                    <a:pt x="91" y="162"/>
                    <a:pt x="89" y="161"/>
                  </a:cubicBezTo>
                  <a:cubicBezTo>
                    <a:pt x="88" y="161"/>
                    <a:pt x="84" y="160"/>
                    <a:pt x="83" y="160"/>
                  </a:cubicBezTo>
                  <a:cubicBezTo>
                    <a:pt x="81" y="160"/>
                    <a:pt x="78" y="159"/>
                    <a:pt x="76" y="159"/>
                  </a:cubicBezTo>
                  <a:cubicBezTo>
                    <a:pt x="75" y="158"/>
                    <a:pt x="71" y="158"/>
                    <a:pt x="69" y="158"/>
                  </a:cubicBezTo>
                  <a:cubicBezTo>
                    <a:pt x="67" y="158"/>
                    <a:pt x="62" y="158"/>
                    <a:pt x="59" y="158"/>
                  </a:cubicBezTo>
                  <a:cubicBezTo>
                    <a:pt x="58" y="158"/>
                    <a:pt x="54" y="157"/>
                    <a:pt x="52" y="156"/>
                  </a:cubicBezTo>
                  <a:cubicBezTo>
                    <a:pt x="51" y="155"/>
                    <a:pt x="49" y="154"/>
                    <a:pt x="48" y="153"/>
                  </a:cubicBezTo>
                  <a:cubicBezTo>
                    <a:pt x="46" y="152"/>
                    <a:pt x="42" y="150"/>
                    <a:pt x="41" y="149"/>
                  </a:cubicBezTo>
                  <a:cubicBezTo>
                    <a:pt x="39" y="149"/>
                    <a:pt x="36" y="148"/>
                    <a:pt x="35" y="148"/>
                  </a:cubicBezTo>
                  <a:cubicBezTo>
                    <a:pt x="33" y="148"/>
                    <a:pt x="30" y="148"/>
                    <a:pt x="28" y="149"/>
                  </a:cubicBezTo>
                  <a:cubicBezTo>
                    <a:pt x="27" y="149"/>
                    <a:pt x="26" y="152"/>
                    <a:pt x="25" y="152"/>
                  </a:cubicBezTo>
                  <a:cubicBezTo>
                    <a:pt x="25" y="153"/>
                    <a:pt x="24" y="153"/>
                    <a:pt x="23" y="154"/>
                  </a:cubicBezTo>
                  <a:cubicBezTo>
                    <a:pt x="23" y="154"/>
                    <a:pt x="22" y="154"/>
                    <a:pt x="22" y="15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92"/>
            <p:cNvSpPr>
              <a:spLocks/>
            </p:cNvSpPr>
            <p:nvPr/>
          </p:nvSpPr>
          <p:spPr bwMode="auto">
            <a:xfrm>
              <a:off x="5331" y="1680"/>
              <a:ext cx="570" cy="515"/>
            </a:xfrm>
            <a:custGeom>
              <a:avLst/>
              <a:gdLst>
                <a:gd name="T0" fmla="*/ 12 w 183"/>
                <a:gd name="T1" fmla="*/ 156 h 166"/>
                <a:gd name="T2" fmla="*/ 4 w 183"/>
                <a:gd name="T3" fmla="*/ 145 h 166"/>
                <a:gd name="T4" fmla="*/ 3 w 183"/>
                <a:gd name="T5" fmla="*/ 135 h 166"/>
                <a:gd name="T6" fmla="*/ 4 w 183"/>
                <a:gd name="T7" fmla="*/ 126 h 166"/>
                <a:gd name="T8" fmla="*/ 16 w 183"/>
                <a:gd name="T9" fmla="*/ 128 h 166"/>
                <a:gd name="T10" fmla="*/ 35 w 183"/>
                <a:gd name="T11" fmla="*/ 125 h 166"/>
                <a:gd name="T12" fmla="*/ 52 w 183"/>
                <a:gd name="T13" fmla="*/ 117 h 166"/>
                <a:gd name="T14" fmla="*/ 68 w 183"/>
                <a:gd name="T15" fmla="*/ 117 h 166"/>
                <a:gd name="T16" fmla="*/ 78 w 183"/>
                <a:gd name="T17" fmla="*/ 99 h 166"/>
                <a:gd name="T18" fmla="*/ 90 w 183"/>
                <a:gd name="T19" fmla="*/ 94 h 166"/>
                <a:gd name="T20" fmla="*/ 74 w 183"/>
                <a:gd name="T21" fmla="*/ 73 h 166"/>
                <a:gd name="T22" fmla="*/ 57 w 183"/>
                <a:gd name="T23" fmla="*/ 59 h 166"/>
                <a:gd name="T24" fmla="*/ 54 w 183"/>
                <a:gd name="T25" fmla="*/ 51 h 166"/>
                <a:gd name="T26" fmla="*/ 49 w 183"/>
                <a:gd name="T27" fmla="*/ 46 h 166"/>
                <a:gd name="T28" fmla="*/ 43 w 183"/>
                <a:gd name="T29" fmla="*/ 32 h 166"/>
                <a:gd name="T30" fmla="*/ 52 w 183"/>
                <a:gd name="T31" fmla="*/ 30 h 166"/>
                <a:gd name="T32" fmla="*/ 62 w 183"/>
                <a:gd name="T33" fmla="*/ 29 h 166"/>
                <a:gd name="T34" fmla="*/ 74 w 183"/>
                <a:gd name="T35" fmla="*/ 23 h 166"/>
                <a:gd name="T36" fmla="*/ 74 w 183"/>
                <a:gd name="T37" fmla="*/ 10 h 166"/>
                <a:gd name="T38" fmla="*/ 84 w 183"/>
                <a:gd name="T39" fmla="*/ 3 h 166"/>
                <a:gd name="T40" fmla="*/ 117 w 183"/>
                <a:gd name="T41" fmla="*/ 11 h 166"/>
                <a:gd name="T42" fmla="*/ 141 w 183"/>
                <a:gd name="T43" fmla="*/ 0 h 166"/>
                <a:gd name="T44" fmla="*/ 147 w 183"/>
                <a:gd name="T45" fmla="*/ 10 h 166"/>
                <a:gd name="T46" fmla="*/ 165 w 183"/>
                <a:gd name="T47" fmla="*/ 21 h 166"/>
                <a:gd name="T48" fmla="*/ 180 w 183"/>
                <a:gd name="T49" fmla="*/ 41 h 166"/>
                <a:gd name="T50" fmla="*/ 181 w 183"/>
                <a:gd name="T51" fmla="*/ 51 h 166"/>
                <a:gd name="T52" fmla="*/ 179 w 183"/>
                <a:gd name="T53" fmla="*/ 62 h 166"/>
                <a:gd name="T54" fmla="*/ 174 w 183"/>
                <a:gd name="T55" fmla="*/ 69 h 166"/>
                <a:gd name="T56" fmla="*/ 169 w 183"/>
                <a:gd name="T57" fmla="*/ 72 h 166"/>
                <a:gd name="T58" fmla="*/ 167 w 183"/>
                <a:gd name="T59" fmla="*/ 66 h 166"/>
                <a:gd name="T60" fmla="*/ 162 w 183"/>
                <a:gd name="T61" fmla="*/ 72 h 166"/>
                <a:gd name="T62" fmla="*/ 157 w 183"/>
                <a:gd name="T63" fmla="*/ 76 h 166"/>
                <a:gd name="T64" fmla="*/ 157 w 183"/>
                <a:gd name="T65" fmla="*/ 79 h 166"/>
                <a:gd name="T66" fmla="*/ 154 w 183"/>
                <a:gd name="T67" fmla="*/ 83 h 166"/>
                <a:gd name="T68" fmla="*/ 148 w 183"/>
                <a:gd name="T69" fmla="*/ 89 h 166"/>
                <a:gd name="T70" fmla="*/ 144 w 183"/>
                <a:gd name="T71" fmla="*/ 93 h 166"/>
                <a:gd name="T72" fmla="*/ 154 w 183"/>
                <a:gd name="T73" fmla="*/ 92 h 166"/>
                <a:gd name="T74" fmla="*/ 149 w 183"/>
                <a:gd name="T75" fmla="*/ 95 h 166"/>
                <a:gd name="T76" fmla="*/ 153 w 183"/>
                <a:gd name="T77" fmla="*/ 99 h 166"/>
                <a:gd name="T78" fmla="*/ 151 w 183"/>
                <a:gd name="T79" fmla="*/ 102 h 166"/>
                <a:gd name="T80" fmla="*/ 147 w 183"/>
                <a:gd name="T81" fmla="*/ 105 h 166"/>
                <a:gd name="T82" fmla="*/ 141 w 183"/>
                <a:gd name="T83" fmla="*/ 104 h 166"/>
                <a:gd name="T84" fmla="*/ 142 w 183"/>
                <a:gd name="T85" fmla="*/ 110 h 166"/>
                <a:gd name="T86" fmla="*/ 140 w 183"/>
                <a:gd name="T87" fmla="*/ 111 h 166"/>
                <a:gd name="T88" fmla="*/ 137 w 183"/>
                <a:gd name="T89" fmla="*/ 106 h 166"/>
                <a:gd name="T90" fmla="*/ 131 w 183"/>
                <a:gd name="T91" fmla="*/ 108 h 166"/>
                <a:gd name="T92" fmla="*/ 131 w 183"/>
                <a:gd name="T93" fmla="*/ 114 h 166"/>
                <a:gd name="T94" fmla="*/ 131 w 183"/>
                <a:gd name="T95" fmla="*/ 123 h 166"/>
                <a:gd name="T96" fmla="*/ 130 w 183"/>
                <a:gd name="T97" fmla="*/ 131 h 166"/>
                <a:gd name="T98" fmla="*/ 123 w 183"/>
                <a:gd name="T99" fmla="*/ 136 h 166"/>
                <a:gd name="T100" fmla="*/ 118 w 183"/>
                <a:gd name="T101" fmla="*/ 142 h 166"/>
                <a:gd name="T102" fmla="*/ 111 w 183"/>
                <a:gd name="T103" fmla="*/ 135 h 166"/>
                <a:gd name="T104" fmla="*/ 107 w 183"/>
                <a:gd name="T105" fmla="*/ 141 h 166"/>
                <a:gd name="T106" fmla="*/ 108 w 183"/>
                <a:gd name="T107" fmla="*/ 149 h 166"/>
                <a:gd name="T108" fmla="*/ 112 w 183"/>
                <a:gd name="T109" fmla="*/ 156 h 166"/>
                <a:gd name="T110" fmla="*/ 118 w 183"/>
                <a:gd name="T111" fmla="*/ 161 h 166"/>
                <a:gd name="T112" fmla="*/ 114 w 183"/>
                <a:gd name="T113" fmla="*/ 166 h 166"/>
                <a:gd name="T114" fmla="*/ 83 w 183"/>
                <a:gd name="T115" fmla="*/ 160 h 166"/>
                <a:gd name="T116" fmla="*/ 52 w 183"/>
                <a:gd name="T117" fmla="*/ 156 h 166"/>
                <a:gd name="T118" fmla="*/ 28 w 183"/>
                <a:gd name="T119" fmla="*/ 149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3" h="166">
                  <a:moveTo>
                    <a:pt x="22" y="154"/>
                  </a:moveTo>
                  <a:cubicBezTo>
                    <a:pt x="21" y="154"/>
                    <a:pt x="20" y="154"/>
                    <a:pt x="20" y="154"/>
                  </a:cubicBezTo>
                  <a:cubicBezTo>
                    <a:pt x="19" y="154"/>
                    <a:pt x="18" y="156"/>
                    <a:pt x="17" y="156"/>
                  </a:cubicBezTo>
                  <a:cubicBezTo>
                    <a:pt x="16" y="157"/>
                    <a:pt x="13" y="157"/>
                    <a:pt x="12" y="156"/>
                  </a:cubicBezTo>
                  <a:cubicBezTo>
                    <a:pt x="11" y="155"/>
                    <a:pt x="11" y="153"/>
                    <a:pt x="10" y="153"/>
                  </a:cubicBezTo>
                  <a:cubicBezTo>
                    <a:pt x="9" y="152"/>
                    <a:pt x="8" y="151"/>
                    <a:pt x="7" y="151"/>
                  </a:cubicBezTo>
                  <a:cubicBezTo>
                    <a:pt x="6" y="150"/>
                    <a:pt x="6" y="148"/>
                    <a:pt x="5" y="147"/>
                  </a:cubicBezTo>
                  <a:cubicBezTo>
                    <a:pt x="5" y="147"/>
                    <a:pt x="4" y="145"/>
                    <a:pt x="4" y="145"/>
                  </a:cubicBezTo>
                  <a:cubicBezTo>
                    <a:pt x="4" y="144"/>
                    <a:pt x="3" y="144"/>
                    <a:pt x="2" y="143"/>
                  </a:cubicBezTo>
                  <a:cubicBezTo>
                    <a:pt x="2" y="142"/>
                    <a:pt x="2" y="141"/>
                    <a:pt x="2" y="140"/>
                  </a:cubicBezTo>
                  <a:cubicBezTo>
                    <a:pt x="2" y="140"/>
                    <a:pt x="3" y="139"/>
                    <a:pt x="3" y="138"/>
                  </a:cubicBezTo>
                  <a:cubicBezTo>
                    <a:pt x="3" y="137"/>
                    <a:pt x="3" y="136"/>
                    <a:pt x="3" y="135"/>
                  </a:cubicBezTo>
                  <a:cubicBezTo>
                    <a:pt x="3" y="134"/>
                    <a:pt x="2" y="134"/>
                    <a:pt x="2" y="133"/>
                  </a:cubicBezTo>
                  <a:cubicBezTo>
                    <a:pt x="1" y="132"/>
                    <a:pt x="2" y="130"/>
                    <a:pt x="1" y="129"/>
                  </a:cubicBezTo>
                  <a:cubicBezTo>
                    <a:pt x="1" y="128"/>
                    <a:pt x="0" y="127"/>
                    <a:pt x="0" y="127"/>
                  </a:cubicBezTo>
                  <a:cubicBezTo>
                    <a:pt x="1" y="126"/>
                    <a:pt x="3" y="126"/>
                    <a:pt x="4" y="126"/>
                  </a:cubicBezTo>
                  <a:cubicBezTo>
                    <a:pt x="5" y="126"/>
                    <a:pt x="7" y="126"/>
                    <a:pt x="8" y="126"/>
                  </a:cubicBezTo>
                  <a:cubicBezTo>
                    <a:pt x="9" y="126"/>
                    <a:pt x="10" y="127"/>
                    <a:pt x="10" y="127"/>
                  </a:cubicBezTo>
                  <a:cubicBezTo>
                    <a:pt x="11" y="127"/>
                    <a:pt x="12" y="128"/>
                    <a:pt x="13" y="128"/>
                  </a:cubicBezTo>
                  <a:cubicBezTo>
                    <a:pt x="13" y="128"/>
                    <a:pt x="16" y="129"/>
                    <a:pt x="16" y="128"/>
                  </a:cubicBezTo>
                  <a:cubicBezTo>
                    <a:pt x="17" y="128"/>
                    <a:pt x="19" y="126"/>
                    <a:pt x="20" y="126"/>
                  </a:cubicBezTo>
                  <a:cubicBezTo>
                    <a:pt x="21" y="126"/>
                    <a:pt x="23" y="125"/>
                    <a:pt x="24" y="125"/>
                  </a:cubicBezTo>
                  <a:cubicBezTo>
                    <a:pt x="25" y="125"/>
                    <a:pt x="28" y="125"/>
                    <a:pt x="29" y="125"/>
                  </a:cubicBezTo>
                  <a:cubicBezTo>
                    <a:pt x="31" y="125"/>
                    <a:pt x="33" y="125"/>
                    <a:pt x="35" y="125"/>
                  </a:cubicBezTo>
                  <a:cubicBezTo>
                    <a:pt x="36" y="124"/>
                    <a:pt x="39" y="122"/>
                    <a:pt x="41" y="121"/>
                  </a:cubicBezTo>
                  <a:cubicBezTo>
                    <a:pt x="42" y="120"/>
                    <a:pt x="45" y="118"/>
                    <a:pt x="46" y="117"/>
                  </a:cubicBezTo>
                  <a:cubicBezTo>
                    <a:pt x="47" y="117"/>
                    <a:pt x="48" y="116"/>
                    <a:pt x="49" y="116"/>
                  </a:cubicBezTo>
                  <a:cubicBezTo>
                    <a:pt x="50" y="116"/>
                    <a:pt x="51" y="117"/>
                    <a:pt x="52" y="117"/>
                  </a:cubicBezTo>
                  <a:cubicBezTo>
                    <a:pt x="52" y="117"/>
                    <a:pt x="54" y="118"/>
                    <a:pt x="55" y="118"/>
                  </a:cubicBezTo>
                  <a:cubicBezTo>
                    <a:pt x="56" y="118"/>
                    <a:pt x="59" y="117"/>
                    <a:pt x="61" y="118"/>
                  </a:cubicBezTo>
                  <a:cubicBezTo>
                    <a:pt x="62" y="118"/>
                    <a:pt x="65" y="119"/>
                    <a:pt x="67" y="118"/>
                  </a:cubicBezTo>
                  <a:cubicBezTo>
                    <a:pt x="67" y="118"/>
                    <a:pt x="68" y="117"/>
                    <a:pt x="68" y="117"/>
                  </a:cubicBezTo>
                  <a:cubicBezTo>
                    <a:pt x="69" y="116"/>
                    <a:pt x="68" y="113"/>
                    <a:pt x="69" y="112"/>
                  </a:cubicBezTo>
                  <a:cubicBezTo>
                    <a:pt x="69" y="111"/>
                    <a:pt x="71" y="109"/>
                    <a:pt x="72" y="107"/>
                  </a:cubicBezTo>
                  <a:cubicBezTo>
                    <a:pt x="72" y="106"/>
                    <a:pt x="75" y="104"/>
                    <a:pt x="75" y="104"/>
                  </a:cubicBezTo>
                  <a:cubicBezTo>
                    <a:pt x="76" y="103"/>
                    <a:pt x="77" y="100"/>
                    <a:pt x="78" y="99"/>
                  </a:cubicBezTo>
                  <a:cubicBezTo>
                    <a:pt x="79" y="98"/>
                    <a:pt x="81" y="98"/>
                    <a:pt x="82" y="97"/>
                  </a:cubicBezTo>
                  <a:cubicBezTo>
                    <a:pt x="83" y="97"/>
                    <a:pt x="84" y="97"/>
                    <a:pt x="85" y="97"/>
                  </a:cubicBezTo>
                  <a:cubicBezTo>
                    <a:pt x="87" y="97"/>
                    <a:pt x="89" y="98"/>
                    <a:pt x="89" y="98"/>
                  </a:cubicBezTo>
                  <a:cubicBezTo>
                    <a:pt x="90" y="97"/>
                    <a:pt x="90" y="94"/>
                    <a:pt x="90" y="94"/>
                  </a:cubicBezTo>
                  <a:cubicBezTo>
                    <a:pt x="90" y="92"/>
                    <a:pt x="88" y="91"/>
                    <a:pt x="87" y="90"/>
                  </a:cubicBezTo>
                  <a:cubicBezTo>
                    <a:pt x="86" y="88"/>
                    <a:pt x="83" y="85"/>
                    <a:pt x="82" y="84"/>
                  </a:cubicBezTo>
                  <a:cubicBezTo>
                    <a:pt x="81" y="83"/>
                    <a:pt x="78" y="80"/>
                    <a:pt x="77" y="79"/>
                  </a:cubicBezTo>
                  <a:cubicBezTo>
                    <a:pt x="76" y="78"/>
                    <a:pt x="75" y="75"/>
                    <a:pt x="74" y="73"/>
                  </a:cubicBezTo>
                  <a:cubicBezTo>
                    <a:pt x="72" y="71"/>
                    <a:pt x="68" y="68"/>
                    <a:pt x="66" y="66"/>
                  </a:cubicBezTo>
                  <a:cubicBezTo>
                    <a:pt x="65" y="66"/>
                    <a:pt x="63" y="64"/>
                    <a:pt x="62" y="63"/>
                  </a:cubicBezTo>
                  <a:cubicBezTo>
                    <a:pt x="62" y="63"/>
                    <a:pt x="61" y="62"/>
                    <a:pt x="59" y="61"/>
                  </a:cubicBezTo>
                  <a:cubicBezTo>
                    <a:pt x="59" y="61"/>
                    <a:pt x="57" y="61"/>
                    <a:pt x="57" y="59"/>
                  </a:cubicBezTo>
                  <a:cubicBezTo>
                    <a:pt x="56" y="59"/>
                    <a:pt x="56" y="57"/>
                    <a:pt x="56" y="56"/>
                  </a:cubicBezTo>
                  <a:cubicBezTo>
                    <a:pt x="57" y="56"/>
                    <a:pt x="57" y="55"/>
                    <a:pt x="57" y="55"/>
                  </a:cubicBezTo>
                  <a:cubicBezTo>
                    <a:pt x="57" y="54"/>
                    <a:pt x="56" y="52"/>
                    <a:pt x="56" y="52"/>
                  </a:cubicBezTo>
                  <a:cubicBezTo>
                    <a:pt x="55" y="52"/>
                    <a:pt x="54" y="51"/>
                    <a:pt x="54" y="51"/>
                  </a:cubicBezTo>
                  <a:cubicBezTo>
                    <a:pt x="52" y="51"/>
                    <a:pt x="51" y="51"/>
                    <a:pt x="51" y="51"/>
                  </a:cubicBezTo>
                  <a:cubicBezTo>
                    <a:pt x="50" y="51"/>
                    <a:pt x="50" y="52"/>
                    <a:pt x="50" y="52"/>
                  </a:cubicBezTo>
                  <a:cubicBezTo>
                    <a:pt x="49" y="52"/>
                    <a:pt x="49" y="50"/>
                    <a:pt x="49" y="49"/>
                  </a:cubicBezTo>
                  <a:cubicBezTo>
                    <a:pt x="49" y="48"/>
                    <a:pt x="50" y="47"/>
                    <a:pt x="49" y="46"/>
                  </a:cubicBezTo>
                  <a:cubicBezTo>
                    <a:pt x="49" y="45"/>
                    <a:pt x="49" y="43"/>
                    <a:pt x="48" y="42"/>
                  </a:cubicBezTo>
                  <a:cubicBezTo>
                    <a:pt x="48" y="41"/>
                    <a:pt x="47" y="38"/>
                    <a:pt x="46" y="37"/>
                  </a:cubicBezTo>
                  <a:cubicBezTo>
                    <a:pt x="45" y="37"/>
                    <a:pt x="43" y="36"/>
                    <a:pt x="43" y="35"/>
                  </a:cubicBezTo>
                  <a:cubicBezTo>
                    <a:pt x="43" y="34"/>
                    <a:pt x="43" y="32"/>
                    <a:pt x="43" y="32"/>
                  </a:cubicBezTo>
                  <a:cubicBezTo>
                    <a:pt x="43" y="31"/>
                    <a:pt x="44" y="31"/>
                    <a:pt x="45" y="30"/>
                  </a:cubicBezTo>
                  <a:cubicBezTo>
                    <a:pt x="46" y="30"/>
                    <a:pt x="47" y="30"/>
                    <a:pt x="48" y="31"/>
                  </a:cubicBezTo>
                  <a:cubicBezTo>
                    <a:pt x="48" y="31"/>
                    <a:pt x="49" y="32"/>
                    <a:pt x="50" y="32"/>
                  </a:cubicBezTo>
                  <a:cubicBezTo>
                    <a:pt x="50" y="32"/>
                    <a:pt x="51" y="31"/>
                    <a:pt x="52" y="30"/>
                  </a:cubicBezTo>
                  <a:cubicBezTo>
                    <a:pt x="52" y="30"/>
                    <a:pt x="54" y="30"/>
                    <a:pt x="55" y="30"/>
                  </a:cubicBezTo>
                  <a:cubicBezTo>
                    <a:pt x="56" y="30"/>
                    <a:pt x="57" y="31"/>
                    <a:pt x="57" y="31"/>
                  </a:cubicBezTo>
                  <a:cubicBezTo>
                    <a:pt x="58" y="31"/>
                    <a:pt x="60" y="31"/>
                    <a:pt x="61" y="31"/>
                  </a:cubicBezTo>
                  <a:cubicBezTo>
                    <a:pt x="61" y="30"/>
                    <a:pt x="62" y="29"/>
                    <a:pt x="62" y="29"/>
                  </a:cubicBezTo>
                  <a:cubicBezTo>
                    <a:pt x="63" y="28"/>
                    <a:pt x="64" y="28"/>
                    <a:pt x="65" y="27"/>
                  </a:cubicBezTo>
                  <a:cubicBezTo>
                    <a:pt x="65" y="27"/>
                    <a:pt x="68" y="27"/>
                    <a:pt x="68" y="27"/>
                  </a:cubicBezTo>
                  <a:cubicBezTo>
                    <a:pt x="69" y="26"/>
                    <a:pt x="71" y="26"/>
                    <a:pt x="72" y="25"/>
                  </a:cubicBezTo>
                  <a:cubicBezTo>
                    <a:pt x="73" y="25"/>
                    <a:pt x="74" y="24"/>
                    <a:pt x="74" y="23"/>
                  </a:cubicBezTo>
                  <a:cubicBezTo>
                    <a:pt x="75" y="22"/>
                    <a:pt x="74" y="20"/>
                    <a:pt x="74" y="19"/>
                  </a:cubicBezTo>
                  <a:cubicBezTo>
                    <a:pt x="74" y="18"/>
                    <a:pt x="73" y="16"/>
                    <a:pt x="73" y="15"/>
                  </a:cubicBezTo>
                  <a:cubicBezTo>
                    <a:pt x="73" y="15"/>
                    <a:pt x="74" y="13"/>
                    <a:pt x="74" y="13"/>
                  </a:cubicBezTo>
                  <a:cubicBezTo>
                    <a:pt x="74" y="12"/>
                    <a:pt x="74" y="10"/>
                    <a:pt x="74" y="10"/>
                  </a:cubicBezTo>
                  <a:cubicBezTo>
                    <a:pt x="74" y="9"/>
                    <a:pt x="76" y="7"/>
                    <a:pt x="76" y="6"/>
                  </a:cubicBezTo>
                  <a:cubicBezTo>
                    <a:pt x="77" y="6"/>
                    <a:pt x="78" y="4"/>
                    <a:pt x="79" y="4"/>
                  </a:cubicBezTo>
                  <a:cubicBezTo>
                    <a:pt x="79" y="3"/>
                    <a:pt x="81" y="2"/>
                    <a:pt x="81" y="1"/>
                  </a:cubicBezTo>
                  <a:cubicBezTo>
                    <a:pt x="82" y="2"/>
                    <a:pt x="83" y="3"/>
                    <a:pt x="84" y="3"/>
                  </a:cubicBezTo>
                  <a:cubicBezTo>
                    <a:pt x="85" y="4"/>
                    <a:pt x="88" y="7"/>
                    <a:pt x="90" y="8"/>
                  </a:cubicBezTo>
                  <a:cubicBezTo>
                    <a:pt x="91" y="9"/>
                    <a:pt x="95" y="11"/>
                    <a:pt x="96" y="12"/>
                  </a:cubicBezTo>
                  <a:cubicBezTo>
                    <a:pt x="99" y="13"/>
                    <a:pt x="103" y="12"/>
                    <a:pt x="106" y="12"/>
                  </a:cubicBezTo>
                  <a:cubicBezTo>
                    <a:pt x="109" y="12"/>
                    <a:pt x="114" y="12"/>
                    <a:pt x="117" y="11"/>
                  </a:cubicBezTo>
                  <a:cubicBezTo>
                    <a:pt x="118" y="11"/>
                    <a:pt x="122" y="9"/>
                    <a:pt x="123" y="8"/>
                  </a:cubicBezTo>
                  <a:cubicBezTo>
                    <a:pt x="125" y="8"/>
                    <a:pt x="129" y="6"/>
                    <a:pt x="131" y="5"/>
                  </a:cubicBezTo>
                  <a:cubicBezTo>
                    <a:pt x="132" y="4"/>
                    <a:pt x="134" y="2"/>
                    <a:pt x="135" y="1"/>
                  </a:cubicBezTo>
                  <a:cubicBezTo>
                    <a:pt x="137" y="0"/>
                    <a:pt x="140" y="0"/>
                    <a:pt x="141" y="0"/>
                  </a:cubicBezTo>
                  <a:cubicBezTo>
                    <a:pt x="142" y="0"/>
                    <a:pt x="144" y="1"/>
                    <a:pt x="145" y="1"/>
                  </a:cubicBezTo>
                  <a:cubicBezTo>
                    <a:pt x="145" y="2"/>
                    <a:pt x="147" y="3"/>
                    <a:pt x="147" y="4"/>
                  </a:cubicBezTo>
                  <a:cubicBezTo>
                    <a:pt x="147" y="4"/>
                    <a:pt x="146" y="6"/>
                    <a:pt x="146" y="7"/>
                  </a:cubicBezTo>
                  <a:cubicBezTo>
                    <a:pt x="146" y="7"/>
                    <a:pt x="147" y="9"/>
                    <a:pt x="147" y="10"/>
                  </a:cubicBezTo>
                  <a:cubicBezTo>
                    <a:pt x="147" y="10"/>
                    <a:pt x="147" y="11"/>
                    <a:pt x="147" y="12"/>
                  </a:cubicBezTo>
                  <a:cubicBezTo>
                    <a:pt x="148" y="14"/>
                    <a:pt x="151" y="15"/>
                    <a:pt x="152" y="16"/>
                  </a:cubicBezTo>
                  <a:cubicBezTo>
                    <a:pt x="154" y="16"/>
                    <a:pt x="158" y="17"/>
                    <a:pt x="160" y="18"/>
                  </a:cubicBezTo>
                  <a:cubicBezTo>
                    <a:pt x="161" y="19"/>
                    <a:pt x="164" y="20"/>
                    <a:pt x="165" y="21"/>
                  </a:cubicBezTo>
                  <a:cubicBezTo>
                    <a:pt x="167" y="22"/>
                    <a:pt x="169" y="24"/>
                    <a:pt x="171" y="26"/>
                  </a:cubicBezTo>
                  <a:cubicBezTo>
                    <a:pt x="172" y="28"/>
                    <a:pt x="175" y="31"/>
                    <a:pt x="176" y="33"/>
                  </a:cubicBezTo>
                  <a:cubicBezTo>
                    <a:pt x="176" y="34"/>
                    <a:pt x="177" y="36"/>
                    <a:pt x="177" y="37"/>
                  </a:cubicBezTo>
                  <a:cubicBezTo>
                    <a:pt x="178" y="38"/>
                    <a:pt x="179" y="40"/>
                    <a:pt x="180" y="41"/>
                  </a:cubicBezTo>
                  <a:cubicBezTo>
                    <a:pt x="180" y="42"/>
                    <a:pt x="181" y="44"/>
                    <a:pt x="182" y="45"/>
                  </a:cubicBezTo>
                  <a:cubicBezTo>
                    <a:pt x="182" y="46"/>
                    <a:pt x="183" y="48"/>
                    <a:pt x="183" y="49"/>
                  </a:cubicBezTo>
                  <a:cubicBezTo>
                    <a:pt x="183" y="50"/>
                    <a:pt x="182" y="50"/>
                    <a:pt x="182" y="50"/>
                  </a:cubicBezTo>
                  <a:cubicBezTo>
                    <a:pt x="181" y="51"/>
                    <a:pt x="181" y="51"/>
                    <a:pt x="181" y="51"/>
                  </a:cubicBezTo>
                  <a:cubicBezTo>
                    <a:pt x="181" y="52"/>
                    <a:pt x="181" y="53"/>
                    <a:pt x="181" y="53"/>
                  </a:cubicBezTo>
                  <a:cubicBezTo>
                    <a:pt x="181" y="54"/>
                    <a:pt x="181" y="55"/>
                    <a:pt x="180" y="55"/>
                  </a:cubicBezTo>
                  <a:cubicBezTo>
                    <a:pt x="180" y="56"/>
                    <a:pt x="180" y="57"/>
                    <a:pt x="180" y="58"/>
                  </a:cubicBezTo>
                  <a:cubicBezTo>
                    <a:pt x="180" y="59"/>
                    <a:pt x="180" y="61"/>
                    <a:pt x="179" y="62"/>
                  </a:cubicBezTo>
                  <a:cubicBezTo>
                    <a:pt x="179" y="62"/>
                    <a:pt x="177" y="63"/>
                    <a:pt x="177" y="63"/>
                  </a:cubicBezTo>
                  <a:cubicBezTo>
                    <a:pt x="176" y="64"/>
                    <a:pt x="176" y="65"/>
                    <a:pt x="176" y="65"/>
                  </a:cubicBezTo>
                  <a:cubicBezTo>
                    <a:pt x="176" y="66"/>
                    <a:pt x="176" y="68"/>
                    <a:pt x="176" y="68"/>
                  </a:cubicBezTo>
                  <a:cubicBezTo>
                    <a:pt x="176" y="69"/>
                    <a:pt x="175" y="69"/>
                    <a:pt x="174" y="69"/>
                  </a:cubicBezTo>
                  <a:cubicBezTo>
                    <a:pt x="174" y="70"/>
                    <a:pt x="174" y="70"/>
                    <a:pt x="174" y="71"/>
                  </a:cubicBezTo>
                  <a:cubicBezTo>
                    <a:pt x="174" y="72"/>
                    <a:pt x="174" y="73"/>
                    <a:pt x="174" y="73"/>
                  </a:cubicBezTo>
                  <a:cubicBezTo>
                    <a:pt x="174" y="74"/>
                    <a:pt x="172" y="75"/>
                    <a:pt x="171" y="74"/>
                  </a:cubicBezTo>
                  <a:cubicBezTo>
                    <a:pt x="171" y="74"/>
                    <a:pt x="170" y="73"/>
                    <a:pt x="169" y="72"/>
                  </a:cubicBezTo>
                  <a:cubicBezTo>
                    <a:pt x="169" y="72"/>
                    <a:pt x="169" y="71"/>
                    <a:pt x="169" y="71"/>
                  </a:cubicBezTo>
                  <a:cubicBezTo>
                    <a:pt x="169" y="70"/>
                    <a:pt x="169" y="70"/>
                    <a:pt x="169" y="69"/>
                  </a:cubicBezTo>
                  <a:cubicBezTo>
                    <a:pt x="169" y="69"/>
                    <a:pt x="168" y="68"/>
                    <a:pt x="168" y="68"/>
                  </a:cubicBezTo>
                  <a:cubicBezTo>
                    <a:pt x="167" y="66"/>
                    <a:pt x="167" y="66"/>
                    <a:pt x="167" y="66"/>
                  </a:cubicBezTo>
                  <a:cubicBezTo>
                    <a:pt x="166" y="66"/>
                    <a:pt x="164" y="68"/>
                    <a:pt x="164" y="68"/>
                  </a:cubicBezTo>
                  <a:cubicBezTo>
                    <a:pt x="163" y="68"/>
                    <a:pt x="162" y="68"/>
                    <a:pt x="162" y="68"/>
                  </a:cubicBezTo>
                  <a:cubicBezTo>
                    <a:pt x="161" y="69"/>
                    <a:pt x="161" y="70"/>
                    <a:pt x="161" y="70"/>
                  </a:cubicBezTo>
                  <a:cubicBezTo>
                    <a:pt x="161" y="71"/>
                    <a:pt x="162" y="71"/>
                    <a:pt x="162" y="72"/>
                  </a:cubicBezTo>
                  <a:cubicBezTo>
                    <a:pt x="162" y="72"/>
                    <a:pt x="161" y="73"/>
                    <a:pt x="161" y="74"/>
                  </a:cubicBezTo>
                  <a:cubicBezTo>
                    <a:pt x="161" y="75"/>
                    <a:pt x="161" y="76"/>
                    <a:pt x="161" y="76"/>
                  </a:cubicBezTo>
                  <a:cubicBezTo>
                    <a:pt x="161" y="76"/>
                    <a:pt x="160" y="77"/>
                    <a:pt x="160" y="77"/>
                  </a:cubicBezTo>
                  <a:cubicBezTo>
                    <a:pt x="159" y="77"/>
                    <a:pt x="157" y="76"/>
                    <a:pt x="157" y="76"/>
                  </a:cubicBezTo>
                  <a:cubicBezTo>
                    <a:pt x="156" y="76"/>
                    <a:pt x="155" y="76"/>
                    <a:pt x="155" y="76"/>
                  </a:cubicBezTo>
                  <a:cubicBezTo>
                    <a:pt x="155" y="77"/>
                    <a:pt x="154" y="77"/>
                    <a:pt x="155" y="78"/>
                  </a:cubicBezTo>
                  <a:cubicBezTo>
                    <a:pt x="155" y="78"/>
                    <a:pt x="156" y="77"/>
                    <a:pt x="157" y="78"/>
                  </a:cubicBezTo>
                  <a:cubicBezTo>
                    <a:pt x="157" y="79"/>
                    <a:pt x="157" y="79"/>
                    <a:pt x="157" y="79"/>
                  </a:cubicBezTo>
                  <a:cubicBezTo>
                    <a:pt x="157" y="79"/>
                    <a:pt x="158" y="79"/>
                    <a:pt x="158" y="80"/>
                  </a:cubicBezTo>
                  <a:cubicBezTo>
                    <a:pt x="158" y="80"/>
                    <a:pt x="158" y="81"/>
                    <a:pt x="158" y="82"/>
                  </a:cubicBezTo>
                  <a:cubicBezTo>
                    <a:pt x="157" y="82"/>
                    <a:pt x="156" y="82"/>
                    <a:pt x="155" y="82"/>
                  </a:cubicBezTo>
                  <a:cubicBezTo>
                    <a:pt x="155" y="82"/>
                    <a:pt x="154" y="82"/>
                    <a:pt x="154" y="83"/>
                  </a:cubicBezTo>
                  <a:cubicBezTo>
                    <a:pt x="154" y="83"/>
                    <a:pt x="154" y="84"/>
                    <a:pt x="154" y="85"/>
                  </a:cubicBezTo>
                  <a:cubicBezTo>
                    <a:pt x="154" y="86"/>
                    <a:pt x="153" y="86"/>
                    <a:pt x="153" y="87"/>
                  </a:cubicBezTo>
                  <a:cubicBezTo>
                    <a:pt x="152" y="87"/>
                    <a:pt x="151" y="88"/>
                    <a:pt x="150" y="88"/>
                  </a:cubicBezTo>
                  <a:cubicBezTo>
                    <a:pt x="150" y="89"/>
                    <a:pt x="148" y="88"/>
                    <a:pt x="148" y="89"/>
                  </a:cubicBezTo>
                  <a:cubicBezTo>
                    <a:pt x="147" y="89"/>
                    <a:pt x="147" y="90"/>
                    <a:pt x="147" y="90"/>
                  </a:cubicBezTo>
                  <a:cubicBezTo>
                    <a:pt x="147" y="91"/>
                    <a:pt x="145" y="90"/>
                    <a:pt x="144" y="91"/>
                  </a:cubicBezTo>
                  <a:cubicBezTo>
                    <a:pt x="144" y="92"/>
                    <a:pt x="144" y="92"/>
                    <a:pt x="144" y="92"/>
                  </a:cubicBezTo>
                  <a:cubicBezTo>
                    <a:pt x="144" y="92"/>
                    <a:pt x="144" y="93"/>
                    <a:pt x="144" y="93"/>
                  </a:cubicBezTo>
                  <a:cubicBezTo>
                    <a:pt x="145" y="93"/>
                    <a:pt x="146" y="93"/>
                    <a:pt x="147" y="93"/>
                  </a:cubicBezTo>
                  <a:cubicBezTo>
                    <a:pt x="147" y="92"/>
                    <a:pt x="148" y="92"/>
                    <a:pt x="149" y="92"/>
                  </a:cubicBezTo>
                  <a:cubicBezTo>
                    <a:pt x="149" y="91"/>
                    <a:pt x="151" y="91"/>
                    <a:pt x="151" y="91"/>
                  </a:cubicBezTo>
                  <a:cubicBezTo>
                    <a:pt x="152" y="91"/>
                    <a:pt x="154" y="92"/>
                    <a:pt x="154" y="92"/>
                  </a:cubicBezTo>
                  <a:cubicBezTo>
                    <a:pt x="154" y="93"/>
                    <a:pt x="155" y="94"/>
                    <a:pt x="154" y="94"/>
                  </a:cubicBezTo>
                  <a:cubicBezTo>
                    <a:pt x="154" y="95"/>
                    <a:pt x="153" y="95"/>
                    <a:pt x="153" y="95"/>
                  </a:cubicBezTo>
                  <a:cubicBezTo>
                    <a:pt x="152" y="95"/>
                    <a:pt x="151" y="94"/>
                    <a:pt x="151" y="94"/>
                  </a:cubicBezTo>
                  <a:cubicBezTo>
                    <a:pt x="150" y="94"/>
                    <a:pt x="149" y="94"/>
                    <a:pt x="149" y="95"/>
                  </a:cubicBezTo>
                  <a:cubicBezTo>
                    <a:pt x="149" y="95"/>
                    <a:pt x="149" y="96"/>
                    <a:pt x="149" y="97"/>
                  </a:cubicBezTo>
                  <a:cubicBezTo>
                    <a:pt x="149" y="97"/>
                    <a:pt x="149" y="98"/>
                    <a:pt x="149" y="98"/>
                  </a:cubicBezTo>
                  <a:cubicBezTo>
                    <a:pt x="150" y="98"/>
                    <a:pt x="151" y="98"/>
                    <a:pt x="153" y="98"/>
                  </a:cubicBezTo>
                  <a:cubicBezTo>
                    <a:pt x="153" y="99"/>
                    <a:pt x="153" y="99"/>
                    <a:pt x="153" y="99"/>
                  </a:cubicBezTo>
                  <a:cubicBezTo>
                    <a:pt x="153" y="99"/>
                    <a:pt x="153" y="100"/>
                    <a:pt x="152" y="100"/>
                  </a:cubicBezTo>
                  <a:cubicBezTo>
                    <a:pt x="151" y="100"/>
                    <a:pt x="150" y="99"/>
                    <a:pt x="149" y="100"/>
                  </a:cubicBezTo>
                  <a:cubicBezTo>
                    <a:pt x="149" y="100"/>
                    <a:pt x="149" y="101"/>
                    <a:pt x="149" y="102"/>
                  </a:cubicBezTo>
                  <a:cubicBezTo>
                    <a:pt x="149" y="102"/>
                    <a:pt x="150" y="102"/>
                    <a:pt x="151" y="102"/>
                  </a:cubicBezTo>
                  <a:cubicBezTo>
                    <a:pt x="151" y="103"/>
                    <a:pt x="151" y="104"/>
                    <a:pt x="151" y="104"/>
                  </a:cubicBezTo>
                  <a:cubicBezTo>
                    <a:pt x="151" y="105"/>
                    <a:pt x="150" y="105"/>
                    <a:pt x="149" y="105"/>
                  </a:cubicBezTo>
                  <a:cubicBezTo>
                    <a:pt x="149" y="106"/>
                    <a:pt x="148" y="106"/>
                    <a:pt x="148" y="106"/>
                  </a:cubicBezTo>
                  <a:cubicBezTo>
                    <a:pt x="147" y="106"/>
                    <a:pt x="147" y="105"/>
                    <a:pt x="147" y="105"/>
                  </a:cubicBezTo>
                  <a:cubicBezTo>
                    <a:pt x="147" y="105"/>
                    <a:pt x="145" y="105"/>
                    <a:pt x="145" y="105"/>
                  </a:cubicBezTo>
                  <a:cubicBezTo>
                    <a:pt x="145" y="105"/>
                    <a:pt x="145" y="104"/>
                    <a:pt x="145" y="104"/>
                  </a:cubicBezTo>
                  <a:cubicBezTo>
                    <a:pt x="144" y="103"/>
                    <a:pt x="143" y="103"/>
                    <a:pt x="143" y="103"/>
                  </a:cubicBezTo>
                  <a:cubicBezTo>
                    <a:pt x="142" y="103"/>
                    <a:pt x="141" y="103"/>
                    <a:pt x="141" y="104"/>
                  </a:cubicBezTo>
                  <a:cubicBezTo>
                    <a:pt x="141" y="104"/>
                    <a:pt x="141" y="105"/>
                    <a:pt x="141" y="105"/>
                  </a:cubicBezTo>
                  <a:cubicBezTo>
                    <a:pt x="141" y="106"/>
                    <a:pt x="143" y="106"/>
                    <a:pt x="143" y="106"/>
                  </a:cubicBezTo>
                  <a:cubicBezTo>
                    <a:pt x="143" y="107"/>
                    <a:pt x="143" y="108"/>
                    <a:pt x="143" y="109"/>
                  </a:cubicBezTo>
                  <a:cubicBezTo>
                    <a:pt x="143" y="109"/>
                    <a:pt x="142" y="110"/>
                    <a:pt x="142" y="110"/>
                  </a:cubicBezTo>
                  <a:cubicBezTo>
                    <a:pt x="142" y="111"/>
                    <a:pt x="143" y="112"/>
                    <a:pt x="142" y="113"/>
                  </a:cubicBezTo>
                  <a:cubicBezTo>
                    <a:pt x="142" y="113"/>
                    <a:pt x="142" y="113"/>
                    <a:pt x="141" y="113"/>
                  </a:cubicBezTo>
                  <a:cubicBezTo>
                    <a:pt x="141" y="113"/>
                    <a:pt x="141" y="112"/>
                    <a:pt x="141" y="112"/>
                  </a:cubicBezTo>
                  <a:cubicBezTo>
                    <a:pt x="141" y="111"/>
                    <a:pt x="140" y="111"/>
                    <a:pt x="140" y="111"/>
                  </a:cubicBezTo>
                  <a:cubicBezTo>
                    <a:pt x="138" y="111"/>
                    <a:pt x="138" y="112"/>
                    <a:pt x="137" y="112"/>
                  </a:cubicBezTo>
                  <a:cubicBezTo>
                    <a:pt x="137" y="112"/>
                    <a:pt x="136" y="111"/>
                    <a:pt x="136" y="110"/>
                  </a:cubicBezTo>
                  <a:cubicBezTo>
                    <a:pt x="136" y="110"/>
                    <a:pt x="136" y="109"/>
                    <a:pt x="136" y="108"/>
                  </a:cubicBezTo>
                  <a:cubicBezTo>
                    <a:pt x="136" y="107"/>
                    <a:pt x="137" y="106"/>
                    <a:pt x="137" y="106"/>
                  </a:cubicBezTo>
                  <a:cubicBezTo>
                    <a:pt x="136" y="105"/>
                    <a:pt x="136" y="105"/>
                    <a:pt x="135" y="104"/>
                  </a:cubicBezTo>
                  <a:cubicBezTo>
                    <a:pt x="135" y="104"/>
                    <a:pt x="134" y="105"/>
                    <a:pt x="134" y="105"/>
                  </a:cubicBezTo>
                  <a:cubicBezTo>
                    <a:pt x="134" y="106"/>
                    <a:pt x="134" y="107"/>
                    <a:pt x="133" y="107"/>
                  </a:cubicBezTo>
                  <a:cubicBezTo>
                    <a:pt x="133" y="107"/>
                    <a:pt x="131" y="108"/>
                    <a:pt x="131" y="108"/>
                  </a:cubicBezTo>
                  <a:cubicBezTo>
                    <a:pt x="131" y="109"/>
                    <a:pt x="130" y="109"/>
                    <a:pt x="130" y="109"/>
                  </a:cubicBezTo>
                  <a:cubicBezTo>
                    <a:pt x="129" y="109"/>
                    <a:pt x="129" y="110"/>
                    <a:pt x="129" y="110"/>
                  </a:cubicBezTo>
                  <a:cubicBezTo>
                    <a:pt x="129" y="111"/>
                    <a:pt x="129" y="112"/>
                    <a:pt x="130" y="112"/>
                  </a:cubicBezTo>
                  <a:cubicBezTo>
                    <a:pt x="130" y="113"/>
                    <a:pt x="131" y="113"/>
                    <a:pt x="131" y="114"/>
                  </a:cubicBezTo>
                  <a:cubicBezTo>
                    <a:pt x="131" y="114"/>
                    <a:pt x="131" y="115"/>
                    <a:pt x="131" y="116"/>
                  </a:cubicBezTo>
                  <a:cubicBezTo>
                    <a:pt x="131" y="116"/>
                    <a:pt x="133" y="117"/>
                    <a:pt x="133" y="117"/>
                  </a:cubicBezTo>
                  <a:cubicBezTo>
                    <a:pt x="133" y="118"/>
                    <a:pt x="133" y="119"/>
                    <a:pt x="133" y="120"/>
                  </a:cubicBezTo>
                  <a:cubicBezTo>
                    <a:pt x="133" y="120"/>
                    <a:pt x="131" y="122"/>
                    <a:pt x="131" y="123"/>
                  </a:cubicBezTo>
                  <a:cubicBezTo>
                    <a:pt x="131" y="123"/>
                    <a:pt x="131" y="124"/>
                    <a:pt x="131" y="124"/>
                  </a:cubicBezTo>
                  <a:cubicBezTo>
                    <a:pt x="131" y="125"/>
                    <a:pt x="130" y="126"/>
                    <a:pt x="130" y="126"/>
                  </a:cubicBezTo>
                  <a:cubicBezTo>
                    <a:pt x="130" y="127"/>
                    <a:pt x="130" y="127"/>
                    <a:pt x="130" y="128"/>
                  </a:cubicBezTo>
                  <a:cubicBezTo>
                    <a:pt x="130" y="129"/>
                    <a:pt x="130" y="130"/>
                    <a:pt x="130" y="131"/>
                  </a:cubicBezTo>
                  <a:cubicBezTo>
                    <a:pt x="130" y="131"/>
                    <a:pt x="129" y="132"/>
                    <a:pt x="129" y="133"/>
                  </a:cubicBezTo>
                  <a:cubicBezTo>
                    <a:pt x="129" y="133"/>
                    <a:pt x="129" y="135"/>
                    <a:pt x="128" y="135"/>
                  </a:cubicBezTo>
                  <a:cubicBezTo>
                    <a:pt x="128" y="135"/>
                    <a:pt x="127" y="136"/>
                    <a:pt x="127" y="137"/>
                  </a:cubicBezTo>
                  <a:cubicBezTo>
                    <a:pt x="125" y="137"/>
                    <a:pt x="124" y="135"/>
                    <a:pt x="123" y="136"/>
                  </a:cubicBezTo>
                  <a:cubicBezTo>
                    <a:pt x="122" y="136"/>
                    <a:pt x="121" y="137"/>
                    <a:pt x="121" y="138"/>
                  </a:cubicBezTo>
                  <a:cubicBezTo>
                    <a:pt x="121" y="138"/>
                    <a:pt x="121" y="139"/>
                    <a:pt x="121" y="140"/>
                  </a:cubicBezTo>
                  <a:cubicBezTo>
                    <a:pt x="121" y="140"/>
                    <a:pt x="120" y="141"/>
                    <a:pt x="120" y="142"/>
                  </a:cubicBezTo>
                  <a:cubicBezTo>
                    <a:pt x="119" y="142"/>
                    <a:pt x="118" y="142"/>
                    <a:pt x="118" y="142"/>
                  </a:cubicBezTo>
                  <a:cubicBezTo>
                    <a:pt x="117" y="141"/>
                    <a:pt x="116" y="141"/>
                    <a:pt x="116" y="140"/>
                  </a:cubicBezTo>
                  <a:cubicBezTo>
                    <a:pt x="116" y="140"/>
                    <a:pt x="114" y="140"/>
                    <a:pt x="114" y="139"/>
                  </a:cubicBezTo>
                  <a:cubicBezTo>
                    <a:pt x="114" y="139"/>
                    <a:pt x="114" y="137"/>
                    <a:pt x="114" y="137"/>
                  </a:cubicBezTo>
                  <a:cubicBezTo>
                    <a:pt x="113" y="137"/>
                    <a:pt x="112" y="135"/>
                    <a:pt x="111" y="135"/>
                  </a:cubicBezTo>
                  <a:cubicBezTo>
                    <a:pt x="111" y="135"/>
                    <a:pt x="110" y="135"/>
                    <a:pt x="109" y="135"/>
                  </a:cubicBezTo>
                  <a:cubicBezTo>
                    <a:pt x="109" y="135"/>
                    <a:pt x="108" y="135"/>
                    <a:pt x="107" y="135"/>
                  </a:cubicBezTo>
                  <a:cubicBezTo>
                    <a:pt x="107" y="136"/>
                    <a:pt x="107" y="138"/>
                    <a:pt x="107" y="139"/>
                  </a:cubicBezTo>
                  <a:cubicBezTo>
                    <a:pt x="107" y="139"/>
                    <a:pt x="107" y="140"/>
                    <a:pt x="107" y="141"/>
                  </a:cubicBezTo>
                  <a:cubicBezTo>
                    <a:pt x="107" y="141"/>
                    <a:pt x="107" y="143"/>
                    <a:pt x="107" y="144"/>
                  </a:cubicBezTo>
                  <a:cubicBezTo>
                    <a:pt x="107" y="144"/>
                    <a:pt x="107" y="146"/>
                    <a:pt x="107" y="146"/>
                  </a:cubicBezTo>
                  <a:cubicBezTo>
                    <a:pt x="107" y="147"/>
                    <a:pt x="108" y="148"/>
                    <a:pt x="108" y="148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9" y="150"/>
                    <a:pt x="109" y="151"/>
                  </a:cubicBezTo>
                  <a:cubicBezTo>
                    <a:pt x="109" y="151"/>
                    <a:pt x="110" y="151"/>
                    <a:pt x="110" y="152"/>
                  </a:cubicBezTo>
                  <a:cubicBezTo>
                    <a:pt x="110" y="152"/>
                    <a:pt x="111" y="152"/>
                    <a:pt x="112" y="153"/>
                  </a:cubicBezTo>
                  <a:cubicBezTo>
                    <a:pt x="112" y="153"/>
                    <a:pt x="112" y="155"/>
                    <a:pt x="112" y="156"/>
                  </a:cubicBezTo>
                  <a:cubicBezTo>
                    <a:pt x="113" y="157"/>
                    <a:pt x="114" y="157"/>
                    <a:pt x="114" y="158"/>
                  </a:cubicBezTo>
                  <a:cubicBezTo>
                    <a:pt x="115" y="158"/>
                    <a:pt x="116" y="157"/>
                    <a:pt x="116" y="158"/>
                  </a:cubicBezTo>
                  <a:cubicBezTo>
                    <a:pt x="117" y="158"/>
                    <a:pt x="118" y="159"/>
                    <a:pt x="118" y="159"/>
                  </a:cubicBezTo>
                  <a:cubicBezTo>
                    <a:pt x="119" y="160"/>
                    <a:pt x="118" y="161"/>
                    <a:pt x="118" y="161"/>
                  </a:cubicBezTo>
                  <a:cubicBezTo>
                    <a:pt x="117" y="162"/>
                    <a:pt x="116" y="162"/>
                    <a:pt x="115" y="162"/>
                  </a:cubicBezTo>
                  <a:cubicBezTo>
                    <a:pt x="115" y="162"/>
                    <a:pt x="114" y="162"/>
                    <a:pt x="114" y="162"/>
                  </a:cubicBezTo>
                  <a:cubicBezTo>
                    <a:pt x="114" y="163"/>
                    <a:pt x="114" y="165"/>
                    <a:pt x="114" y="166"/>
                  </a:cubicBezTo>
                  <a:cubicBezTo>
                    <a:pt x="114" y="166"/>
                    <a:pt x="114" y="166"/>
                    <a:pt x="114" y="166"/>
                  </a:cubicBezTo>
                  <a:cubicBezTo>
                    <a:pt x="112" y="166"/>
                    <a:pt x="109" y="166"/>
                    <a:pt x="108" y="166"/>
                  </a:cubicBezTo>
                  <a:cubicBezTo>
                    <a:pt x="105" y="166"/>
                    <a:pt x="99" y="165"/>
                    <a:pt x="96" y="164"/>
                  </a:cubicBezTo>
                  <a:cubicBezTo>
                    <a:pt x="94" y="164"/>
                    <a:pt x="91" y="162"/>
                    <a:pt x="89" y="161"/>
                  </a:cubicBezTo>
                  <a:cubicBezTo>
                    <a:pt x="88" y="161"/>
                    <a:pt x="84" y="160"/>
                    <a:pt x="83" y="160"/>
                  </a:cubicBezTo>
                  <a:cubicBezTo>
                    <a:pt x="81" y="160"/>
                    <a:pt x="78" y="159"/>
                    <a:pt x="76" y="159"/>
                  </a:cubicBezTo>
                  <a:cubicBezTo>
                    <a:pt x="75" y="158"/>
                    <a:pt x="71" y="158"/>
                    <a:pt x="69" y="158"/>
                  </a:cubicBezTo>
                  <a:cubicBezTo>
                    <a:pt x="67" y="158"/>
                    <a:pt x="62" y="158"/>
                    <a:pt x="59" y="158"/>
                  </a:cubicBezTo>
                  <a:cubicBezTo>
                    <a:pt x="58" y="158"/>
                    <a:pt x="54" y="157"/>
                    <a:pt x="52" y="156"/>
                  </a:cubicBezTo>
                  <a:cubicBezTo>
                    <a:pt x="51" y="155"/>
                    <a:pt x="49" y="154"/>
                    <a:pt x="48" y="153"/>
                  </a:cubicBezTo>
                  <a:cubicBezTo>
                    <a:pt x="46" y="152"/>
                    <a:pt x="42" y="150"/>
                    <a:pt x="41" y="149"/>
                  </a:cubicBezTo>
                  <a:cubicBezTo>
                    <a:pt x="39" y="149"/>
                    <a:pt x="36" y="148"/>
                    <a:pt x="35" y="148"/>
                  </a:cubicBezTo>
                  <a:cubicBezTo>
                    <a:pt x="33" y="148"/>
                    <a:pt x="30" y="148"/>
                    <a:pt x="28" y="149"/>
                  </a:cubicBezTo>
                  <a:cubicBezTo>
                    <a:pt x="27" y="149"/>
                    <a:pt x="26" y="152"/>
                    <a:pt x="25" y="152"/>
                  </a:cubicBezTo>
                  <a:cubicBezTo>
                    <a:pt x="25" y="153"/>
                    <a:pt x="24" y="153"/>
                    <a:pt x="23" y="154"/>
                  </a:cubicBezTo>
                  <a:cubicBezTo>
                    <a:pt x="23" y="154"/>
                    <a:pt x="22" y="154"/>
                    <a:pt x="22" y="15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93"/>
            <p:cNvSpPr>
              <a:spLocks/>
            </p:cNvSpPr>
            <p:nvPr/>
          </p:nvSpPr>
          <p:spPr bwMode="auto">
            <a:xfrm>
              <a:off x="5823" y="2674"/>
              <a:ext cx="12" cy="22"/>
            </a:xfrm>
            <a:custGeom>
              <a:avLst/>
              <a:gdLst>
                <a:gd name="T0" fmla="*/ 3 w 4"/>
                <a:gd name="T1" fmla="*/ 7 h 7"/>
                <a:gd name="T2" fmla="*/ 2 w 4"/>
                <a:gd name="T3" fmla="*/ 5 h 7"/>
                <a:gd name="T4" fmla="*/ 0 w 4"/>
                <a:gd name="T5" fmla="*/ 3 h 7"/>
                <a:gd name="T6" fmla="*/ 0 w 4"/>
                <a:gd name="T7" fmla="*/ 1 h 7"/>
                <a:gd name="T8" fmla="*/ 2 w 4"/>
                <a:gd name="T9" fmla="*/ 1 h 7"/>
                <a:gd name="T10" fmla="*/ 4 w 4"/>
                <a:gd name="T11" fmla="*/ 3 h 7"/>
                <a:gd name="T12" fmla="*/ 4 w 4"/>
                <a:gd name="T13" fmla="*/ 4 h 7"/>
                <a:gd name="T14" fmla="*/ 3 w 4"/>
                <a:gd name="T1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7">
                  <a:moveTo>
                    <a:pt x="3" y="7"/>
                  </a:moveTo>
                  <a:cubicBezTo>
                    <a:pt x="3" y="7"/>
                    <a:pt x="2" y="6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3" y="1"/>
                    <a:pt x="3" y="2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5"/>
                    <a:pt x="4" y="6"/>
                    <a:pt x="3" y="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94"/>
            <p:cNvSpPr>
              <a:spLocks/>
            </p:cNvSpPr>
            <p:nvPr/>
          </p:nvSpPr>
          <p:spPr bwMode="auto">
            <a:xfrm>
              <a:off x="5823" y="2674"/>
              <a:ext cx="12" cy="22"/>
            </a:xfrm>
            <a:custGeom>
              <a:avLst/>
              <a:gdLst>
                <a:gd name="T0" fmla="*/ 3 w 4"/>
                <a:gd name="T1" fmla="*/ 7 h 7"/>
                <a:gd name="T2" fmla="*/ 2 w 4"/>
                <a:gd name="T3" fmla="*/ 5 h 7"/>
                <a:gd name="T4" fmla="*/ 0 w 4"/>
                <a:gd name="T5" fmla="*/ 3 h 7"/>
                <a:gd name="T6" fmla="*/ 0 w 4"/>
                <a:gd name="T7" fmla="*/ 1 h 7"/>
                <a:gd name="T8" fmla="*/ 2 w 4"/>
                <a:gd name="T9" fmla="*/ 1 h 7"/>
                <a:gd name="T10" fmla="*/ 4 w 4"/>
                <a:gd name="T11" fmla="*/ 3 h 7"/>
                <a:gd name="T12" fmla="*/ 4 w 4"/>
                <a:gd name="T13" fmla="*/ 4 h 7"/>
                <a:gd name="T14" fmla="*/ 3 w 4"/>
                <a:gd name="T1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7">
                  <a:moveTo>
                    <a:pt x="3" y="7"/>
                  </a:moveTo>
                  <a:cubicBezTo>
                    <a:pt x="3" y="7"/>
                    <a:pt x="2" y="6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3" y="1"/>
                    <a:pt x="3" y="2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5"/>
                    <a:pt x="4" y="6"/>
                    <a:pt x="3" y="7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95"/>
            <p:cNvSpPr>
              <a:spLocks/>
            </p:cNvSpPr>
            <p:nvPr/>
          </p:nvSpPr>
          <p:spPr bwMode="auto">
            <a:xfrm>
              <a:off x="5810" y="2646"/>
              <a:ext cx="13" cy="28"/>
            </a:xfrm>
            <a:custGeom>
              <a:avLst/>
              <a:gdLst>
                <a:gd name="T0" fmla="*/ 2 w 4"/>
                <a:gd name="T1" fmla="*/ 9 h 9"/>
                <a:gd name="T2" fmla="*/ 0 w 4"/>
                <a:gd name="T3" fmla="*/ 7 h 9"/>
                <a:gd name="T4" fmla="*/ 1 w 4"/>
                <a:gd name="T5" fmla="*/ 6 h 9"/>
                <a:gd name="T6" fmla="*/ 0 w 4"/>
                <a:gd name="T7" fmla="*/ 2 h 9"/>
                <a:gd name="T8" fmla="*/ 2 w 4"/>
                <a:gd name="T9" fmla="*/ 1 h 9"/>
                <a:gd name="T10" fmla="*/ 3 w 4"/>
                <a:gd name="T11" fmla="*/ 3 h 9"/>
                <a:gd name="T12" fmla="*/ 4 w 4"/>
                <a:gd name="T13" fmla="*/ 6 h 9"/>
                <a:gd name="T14" fmla="*/ 3 w 4"/>
                <a:gd name="T15" fmla="*/ 8 h 9"/>
                <a:gd name="T16" fmla="*/ 2 w 4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cubicBezTo>
                    <a:pt x="2" y="9"/>
                    <a:pt x="0" y="8"/>
                    <a:pt x="0" y="7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1" y="5"/>
                    <a:pt x="0" y="3"/>
                    <a:pt x="0" y="2"/>
                  </a:cubicBezTo>
                  <a:cubicBezTo>
                    <a:pt x="0" y="2"/>
                    <a:pt x="2" y="0"/>
                    <a:pt x="2" y="1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4" y="3"/>
                    <a:pt x="4" y="4"/>
                    <a:pt x="4" y="6"/>
                  </a:cubicBezTo>
                  <a:cubicBezTo>
                    <a:pt x="4" y="6"/>
                    <a:pt x="4" y="7"/>
                    <a:pt x="3" y="8"/>
                  </a:cubicBezTo>
                  <a:cubicBezTo>
                    <a:pt x="3" y="8"/>
                    <a:pt x="3" y="9"/>
                    <a:pt x="2" y="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96"/>
            <p:cNvSpPr>
              <a:spLocks/>
            </p:cNvSpPr>
            <p:nvPr/>
          </p:nvSpPr>
          <p:spPr bwMode="auto">
            <a:xfrm>
              <a:off x="5810" y="2646"/>
              <a:ext cx="13" cy="28"/>
            </a:xfrm>
            <a:custGeom>
              <a:avLst/>
              <a:gdLst>
                <a:gd name="T0" fmla="*/ 2 w 4"/>
                <a:gd name="T1" fmla="*/ 9 h 9"/>
                <a:gd name="T2" fmla="*/ 0 w 4"/>
                <a:gd name="T3" fmla="*/ 7 h 9"/>
                <a:gd name="T4" fmla="*/ 1 w 4"/>
                <a:gd name="T5" fmla="*/ 6 h 9"/>
                <a:gd name="T6" fmla="*/ 0 w 4"/>
                <a:gd name="T7" fmla="*/ 2 h 9"/>
                <a:gd name="T8" fmla="*/ 2 w 4"/>
                <a:gd name="T9" fmla="*/ 1 h 9"/>
                <a:gd name="T10" fmla="*/ 3 w 4"/>
                <a:gd name="T11" fmla="*/ 3 h 9"/>
                <a:gd name="T12" fmla="*/ 4 w 4"/>
                <a:gd name="T13" fmla="*/ 6 h 9"/>
                <a:gd name="T14" fmla="*/ 3 w 4"/>
                <a:gd name="T15" fmla="*/ 8 h 9"/>
                <a:gd name="T16" fmla="*/ 2 w 4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cubicBezTo>
                    <a:pt x="2" y="9"/>
                    <a:pt x="0" y="8"/>
                    <a:pt x="0" y="7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1" y="5"/>
                    <a:pt x="0" y="3"/>
                    <a:pt x="0" y="2"/>
                  </a:cubicBezTo>
                  <a:cubicBezTo>
                    <a:pt x="0" y="2"/>
                    <a:pt x="2" y="0"/>
                    <a:pt x="2" y="1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4" y="3"/>
                    <a:pt x="4" y="4"/>
                    <a:pt x="4" y="6"/>
                  </a:cubicBezTo>
                  <a:cubicBezTo>
                    <a:pt x="4" y="6"/>
                    <a:pt x="4" y="7"/>
                    <a:pt x="3" y="8"/>
                  </a:cubicBezTo>
                  <a:cubicBezTo>
                    <a:pt x="3" y="8"/>
                    <a:pt x="3" y="9"/>
                    <a:pt x="2" y="9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97"/>
            <p:cNvSpPr>
              <a:spLocks/>
            </p:cNvSpPr>
            <p:nvPr/>
          </p:nvSpPr>
          <p:spPr bwMode="auto">
            <a:xfrm>
              <a:off x="5589" y="2612"/>
              <a:ext cx="256" cy="320"/>
            </a:xfrm>
            <a:custGeom>
              <a:avLst/>
              <a:gdLst>
                <a:gd name="T0" fmla="*/ 20 w 82"/>
                <a:gd name="T1" fmla="*/ 27 h 103"/>
                <a:gd name="T2" fmla="*/ 19 w 82"/>
                <a:gd name="T3" fmla="*/ 20 h 103"/>
                <a:gd name="T4" fmla="*/ 22 w 82"/>
                <a:gd name="T5" fmla="*/ 14 h 103"/>
                <a:gd name="T6" fmla="*/ 25 w 82"/>
                <a:gd name="T7" fmla="*/ 8 h 103"/>
                <a:gd name="T8" fmla="*/ 27 w 82"/>
                <a:gd name="T9" fmla="*/ 3 h 103"/>
                <a:gd name="T10" fmla="*/ 30 w 82"/>
                <a:gd name="T11" fmla="*/ 3 h 103"/>
                <a:gd name="T12" fmla="*/ 36 w 82"/>
                <a:gd name="T13" fmla="*/ 0 h 103"/>
                <a:gd name="T14" fmla="*/ 38 w 82"/>
                <a:gd name="T15" fmla="*/ 6 h 103"/>
                <a:gd name="T16" fmla="*/ 39 w 82"/>
                <a:gd name="T17" fmla="*/ 10 h 103"/>
                <a:gd name="T18" fmla="*/ 44 w 82"/>
                <a:gd name="T19" fmla="*/ 13 h 103"/>
                <a:gd name="T20" fmla="*/ 46 w 82"/>
                <a:gd name="T21" fmla="*/ 7 h 103"/>
                <a:gd name="T22" fmla="*/ 52 w 82"/>
                <a:gd name="T23" fmla="*/ 4 h 103"/>
                <a:gd name="T24" fmla="*/ 54 w 82"/>
                <a:gd name="T25" fmla="*/ 9 h 103"/>
                <a:gd name="T26" fmla="*/ 58 w 82"/>
                <a:gd name="T27" fmla="*/ 14 h 103"/>
                <a:gd name="T28" fmla="*/ 62 w 82"/>
                <a:gd name="T29" fmla="*/ 21 h 103"/>
                <a:gd name="T30" fmla="*/ 65 w 82"/>
                <a:gd name="T31" fmla="*/ 25 h 103"/>
                <a:gd name="T32" fmla="*/ 71 w 82"/>
                <a:gd name="T33" fmla="*/ 25 h 103"/>
                <a:gd name="T34" fmla="*/ 76 w 82"/>
                <a:gd name="T35" fmla="*/ 30 h 103"/>
                <a:gd name="T36" fmla="*/ 81 w 82"/>
                <a:gd name="T37" fmla="*/ 34 h 103"/>
                <a:gd name="T38" fmla="*/ 78 w 82"/>
                <a:gd name="T39" fmla="*/ 36 h 103"/>
                <a:gd name="T40" fmla="*/ 72 w 82"/>
                <a:gd name="T41" fmla="*/ 31 h 103"/>
                <a:gd name="T42" fmla="*/ 71 w 82"/>
                <a:gd name="T43" fmla="*/ 32 h 103"/>
                <a:gd name="T44" fmla="*/ 73 w 82"/>
                <a:gd name="T45" fmla="*/ 38 h 103"/>
                <a:gd name="T46" fmla="*/ 78 w 82"/>
                <a:gd name="T47" fmla="*/ 42 h 103"/>
                <a:gd name="T48" fmla="*/ 76 w 82"/>
                <a:gd name="T49" fmla="*/ 45 h 103"/>
                <a:gd name="T50" fmla="*/ 75 w 82"/>
                <a:gd name="T51" fmla="*/ 53 h 103"/>
                <a:gd name="T52" fmla="*/ 72 w 82"/>
                <a:gd name="T53" fmla="*/ 64 h 103"/>
                <a:gd name="T54" fmla="*/ 69 w 82"/>
                <a:gd name="T55" fmla="*/ 69 h 103"/>
                <a:gd name="T56" fmla="*/ 63 w 82"/>
                <a:gd name="T57" fmla="*/ 74 h 103"/>
                <a:gd name="T58" fmla="*/ 58 w 82"/>
                <a:gd name="T59" fmla="*/ 79 h 103"/>
                <a:gd name="T60" fmla="*/ 49 w 82"/>
                <a:gd name="T61" fmla="*/ 82 h 103"/>
                <a:gd name="T62" fmla="*/ 42 w 82"/>
                <a:gd name="T63" fmla="*/ 84 h 103"/>
                <a:gd name="T64" fmla="*/ 42 w 82"/>
                <a:gd name="T65" fmla="*/ 80 h 103"/>
                <a:gd name="T66" fmla="*/ 38 w 82"/>
                <a:gd name="T67" fmla="*/ 75 h 103"/>
                <a:gd name="T68" fmla="*/ 33 w 82"/>
                <a:gd name="T69" fmla="*/ 79 h 103"/>
                <a:gd name="T70" fmla="*/ 33 w 82"/>
                <a:gd name="T71" fmla="*/ 85 h 103"/>
                <a:gd name="T72" fmla="*/ 34 w 82"/>
                <a:gd name="T73" fmla="*/ 92 h 103"/>
                <a:gd name="T74" fmla="*/ 34 w 82"/>
                <a:gd name="T75" fmla="*/ 95 h 103"/>
                <a:gd name="T76" fmla="*/ 32 w 82"/>
                <a:gd name="T77" fmla="*/ 95 h 103"/>
                <a:gd name="T78" fmla="*/ 28 w 82"/>
                <a:gd name="T79" fmla="*/ 92 h 103"/>
                <a:gd name="T80" fmla="*/ 30 w 82"/>
                <a:gd name="T81" fmla="*/ 97 h 103"/>
                <a:gd name="T82" fmla="*/ 26 w 82"/>
                <a:gd name="T83" fmla="*/ 102 h 103"/>
                <a:gd name="T84" fmla="*/ 22 w 82"/>
                <a:gd name="T85" fmla="*/ 98 h 103"/>
                <a:gd name="T86" fmla="*/ 17 w 82"/>
                <a:gd name="T87" fmla="*/ 94 h 103"/>
                <a:gd name="T88" fmla="*/ 14 w 82"/>
                <a:gd name="T89" fmla="*/ 96 h 103"/>
                <a:gd name="T90" fmla="*/ 10 w 82"/>
                <a:gd name="T91" fmla="*/ 95 h 103"/>
                <a:gd name="T92" fmla="*/ 7 w 82"/>
                <a:gd name="T93" fmla="*/ 94 h 103"/>
                <a:gd name="T94" fmla="*/ 5 w 82"/>
                <a:gd name="T95" fmla="*/ 89 h 103"/>
                <a:gd name="T96" fmla="*/ 2 w 82"/>
                <a:gd name="T97" fmla="*/ 80 h 103"/>
                <a:gd name="T98" fmla="*/ 1 w 82"/>
                <a:gd name="T99" fmla="*/ 74 h 103"/>
                <a:gd name="T100" fmla="*/ 2 w 82"/>
                <a:gd name="T101" fmla="*/ 69 h 103"/>
                <a:gd name="T102" fmla="*/ 9 w 82"/>
                <a:gd name="T103" fmla="*/ 67 h 103"/>
                <a:gd name="T104" fmla="*/ 14 w 82"/>
                <a:gd name="T105" fmla="*/ 68 h 103"/>
                <a:gd name="T106" fmla="*/ 16 w 82"/>
                <a:gd name="T107" fmla="*/ 60 h 103"/>
                <a:gd name="T108" fmla="*/ 18 w 82"/>
                <a:gd name="T109" fmla="*/ 57 h 103"/>
                <a:gd name="T110" fmla="*/ 23 w 82"/>
                <a:gd name="T111" fmla="*/ 51 h 103"/>
                <a:gd name="T112" fmla="*/ 25 w 82"/>
                <a:gd name="T113" fmla="*/ 40 h 103"/>
                <a:gd name="T114" fmla="*/ 22 w 82"/>
                <a:gd name="T115" fmla="*/ 3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2" h="103">
                  <a:moveTo>
                    <a:pt x="19" y="30"/>
                  </a:moveTo>
                  <a:cubicBezTo>
                    <a:pt x="19" y="30"/>
                    <a:pt x="19" y="30"/>
                    <a:pt x="19" y="30"/>
                  </a:cubicBezTo>
                  <a:cubicBezTo>
                    <a:pt x="19" y="29"/>
                    <a:pt x="20" y="28"/>
                    <a:pt x="20" y="27"/>
                  </a:cubicBezTo>
                  <a:cubicBezTo>
                    <a:pt x="20" y="27"/>
                    <a:pt x="20" y="25"/>
                    <a:pt x="20" y="25"/>
                  </a:cubicBezTo>
                  <a:cubicBezTo>
                    <a:pt x="20" y="24"/>
                    <a:pt x="19" y="23"/>
                    <a:pt x="19" y="23"/>
                  </a:cubicBezTo>
                  <a:cubicBezTo>
                    <a:pt x="19" y="22"/>
                    <a:pt x="19" y="21"/>
                    <a:pt x="19" y="20"/>
                  </a:cubicBezTo>
                  <a:cubicBezTo>
                    <a:pt x="19" y="20"/>
                    <a:pt x="20" y="18"/>
                    <a:pt x="21" y="18"/>
                  </a:cubicBezTo>
                  <a:cubicBezTo>
                    <a:pt x="21" y="17"/>
                    <a:pt x="22" y="16"/>
                    <a:pt x="23" y="16"/>
                  </a:cubicBezTo>
                  <a:cubicBezTo>
                    <a:pt x="23" y="15"/>
                    <a:pt x="22" y="14"/>
                    <a:pt x="22" y="14"/>
                  </a:cubicBezTo>
                  <a:cubicBezTo>
                    <a:pt x="22" y="13"/>
                    <a:pt x="23" y="12"/>
                    <a:pt x="23" y="11"/>
                  </a:cubicBezTo>
                  <a:cubicBezTo>
                    <a:pt x="23" y="11"/>
                    <a:pt x="24" y="10"/>
                    <a:pt x="24" y="10"/>
                  </a:cubicBezTo>
                  <a:cubicBezTo>
                    <a:pt x="25" y="9"/>
                    <a:pt x="25" y="9"/>
                    <a:pt x="25" y="8"/>
                  </a:cubicBezTo>
                  <a:cubicBezTo>
                    <a:pt x="25" y="8"/>
                    <a:pt x="25" y="6"/>
                    <a:pt x="26" y="6"/>
                  </a:cubicBezTo>
                  <a:cubicBezTo>
                    <a:pt x="26" y="5"/>
                    <a:pt x="26" y="4"/>
                    <a:pt x="26" y="4"/>
                  </a:cubicBezTo>
                  <a:cubicBezTo>
                    <a:pt x="26" y="4"/>
                    <a:pt x="26" y="3"/>
                    <a:pt x="27" y="3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2"/>
                    <a:pt x="30" y="3"/>
                    <a:pt x="30" y="3"/>
                  </a:cubicBezTo>
                  <a:cubicBezTo>
                    <a:pt x="31" y="2"/>
                    <a:pt x="32" y="1"/>
                    <a:pt x="32" y="1"/>
                  </a:cubicBezTo>
                  <a:cubicBezTo>
                    <a:pt x="33" y="1"/>
                    <a:pt x="34" y="0"/>
                    <a:pt x="34" y="0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7" y="0"/>
                    <a:pt x="38" y="1"/>
                    <a:pt x="39" y="2"/>
                  </a:cubicBezTo>
                  <a:cubicBezTo>
                    <a:pt x="39" y="3"/>
                    <a:pt x="39" y="4"/>
                    <a:pt x="39" y="4"/>
                  </a:cubicBezTo>
                  <a:cubicBezTo>
                    <a:pt x="39" y="5"/>
                    <a:pt x="38" y="6"/>
                    <a:pt x="38" y="6"/>
                  </a:cubicBezTo>
                  <a:cubicBezTo>
                    <a:pt x="38" y="6"/>
                    <a:pt x="38" y="7"/>
                    <a:pt x="38" y="7"/>
                  </a:cubicBezTo>
                  <a:cubicBezTo>
                    <a:pt x="38" y="7"/>
                    <a:pt x="39" y="8"/>
                    <a:pt x="39" y="8"/>
                  </a:cubicBezTo>
                  <a:cubicBezTo>
                    <a:pt x="39" y="9"/>
                    <a:pt x="39" y="9"/>
                    <a:pt x="39" y="10"/>
                  </a:cubicBezTo>
                  <a:cubicBezTo>
                    <a:pt x="39" y="10"/>
                    <a:pt x="40" y="12"/>
                    <a:pt x="40" y="13"/>
                  </a:cubicBezTo>
                  <a:cubicBezTo>
                    <a:pt x="41" y="13"/>
                    <a:pt x="42" y="14"/>
                    <a:pt x="42" y="14"/>
                  </a:cubicBezTo>
                  <a:cubicBezTo>
                    <a:pt x="43" y="14"/>
                    <a:pt x="44" y="13"/>
                    <a:pt x="44" y="13"/>
                  </a:cubicBezTo>
                  <a:cubicBezTo>
                    <a:pt x="44" y="12"/>
                    <a:pt x="45" y="11"/>
                    <a:pt x="45" y="11"/>
                  </a:cubicBezTo>
                  <a:cubicBezTo>
                    <a:pt x="45" y="10"/>
                    <a:pt x="45" y="9"/>
                    <a:pt x="45" y="9"/>
                  </a:cubicBezTo>
                  <a:cubicBezTo>
                    <a:pt x="45" y="8"/>
                    <a:pt x="45" y="8"/>
                    <a:pt x="46" y="7"/>
                  </a:cubicBezTo>
                  <a:cubicBezTo>
                    <a:pt x="46" y="7"/>
                    <a:pt x="47" y="7"/>
                    <a:pt x="47" y="6"/>
                  </a:cubicBezTo>
                  <a:cubicBezTo>
                    <a:pt x="48" y="6"/>
                    <a:pt x="49" y="5"/>
                    <a:pt x="50" y="5"/>
                  </a:cubicBezTo>
                  <a:cubicBezTo>
                    <a:pt x="50" y="4"/>
                    <a:pt x="51" y="4"/>
                    <a:pt x="52" y="4"/>
                  </a:cubicBezTo>
                  <a:cubicBezTo>
                    <a:pt x="52" y="4"/>
                    <a:pt x="53" y="5"/>
                    <a:pt x="53" y="5"/>
                  </a:cubicBezTo>
                  <a:cubicBezTo>
                    <a:pt x="54" y="6"/>
                    <a:pt x="54" y="7"/>
                    <a:pt x="54" y="7"/>
                  </a:cubicBezTo>
                  <a:cubicBezTo>
                    <a:pt x="54" y="7"/>
                    <a:pt x="54" y="8"/>
                    <a:pt x="54" y="9"/>
                  </a:cubicBezTo>
                  <a:cubicBezTo>
                    <a:pt x="54" y="9"/>
                    <a:pt x="54" y="11"/>
                    <a:pt x="55" y="11"/>
                  </a:cubicBezTo>
                  <a:cubicBezTo>
                    <a:pt x="55" y="11"/>
                    <a:pt x="57" y="11"/>
                    <a:pt x="57" y="12"/>
                  </a:cubicBezTo>
                  <a:cubicBezTo>
                    <a:pt x="57" y="13"/>
                    <a:pt x="58" y="14"/>
                    <a:pt x="58" y="14"/>
                  </a:cubicBezTo>
                  <a:cubicBezTo>
                    <a:pt x="58" y="15"/>
                    <a:pt x="59" y="16"/>
                    <a:pt x="59" y="16"/>
                  </a:cubicBezTo>
                  <a:cubicBezTo>
                    <a:pt x="59" y="17"/>
                    <a:pt x="60" y="17"/>
                    <a:pt x="61" y="17"/>
                  </a:cubicBezTo>
                  <a:cubicBezTo>
                    <a:pt x="61" y="18"/>
                    <a:pt x="61" y="20"/>
                    <a:pt x="62" y="21"/>
                  </a:cubicBezTo>
                  <a:cubicBezTo>
                    <a:pt x="62" y="22"/>
                    <a:pt x="63" y="22"/>
                    <a:pt x="63" y="22"/>
                  </a:cubicBezTo>
                  <a:cubicBezTo>
                    <a:pt x="64" y="23"/>
                    <a:pt x="65" y="23"/>
                    <a:pt x="65" y="23"/>
                  </a:cubicBezTo>
                  <a:cubicBezTo>
                    <a:pt x="65" y="24"/>
                    <a:pt x="65" y="25"/>
                    <a:pt x="65" y="25"/>
                  </a:cubicBezTo>
                  <a:cubicBezTo>
                    <a:pt x="65" y="25"/>
                    <a:pt x="66" y="26"/>
                    <a:pt x="66" y="26"/>
                  </a:cubicBezTo>
                  <a:cubicBezTo>
                    <a:pt x="67" y="26"/>
                    <a:pt x="68" y="25"/>
                    <a:pt x="68" y="25"/>
                  </a:cubicBezTo>
                  <a:cubicBezTo>
                    <a:pt x="69" y="25"/>
                    <a:pt x="70" y="25"/>
                    <a:pt x="71" y="25"/>
                  </a:cubicBezTo>
                  <a:cubicBezTo>
                    <a:pt x="72" y="25"/>
                    <a:pt x="72" y="25"/>
                    <a:pt x="73" y="25"/>
                  </a:cubicBezTo>
                  <a:cubicBezTo>
                    <a:pt x="73" y="26"/>
                    <a:pt x="74" y="27"/>
                    <a:pt x="75" y="28"/>
                  </a:cubicBezTo>
                  <a:cubicBezTo>
                    <a:pt x="75" y="28"/>
                    <a:pt x="75" y="29"/>
                    <a:pt x="76" y="30"/>
                  </a:cubicBezTo>
                  <a:cubicBezTo>
                    <a:pt x="76" y="30"/>
                    <a:pt x="77" y="31"/>
                    <a:pt x="77" y="31"/>
                  </a:cubicBezTo>
                  <a:cubicBezTo>
                    <a:pt x="78" y="32"/>
                    <a:pt x="78" y="31"/>
                    <a:pt x="79" y="32"/>
                  </a:cubicBezTo>
                  <a:cubicBezTo>
                    <a:pt x="79" y="32"/>
                    <a:pt x="81" y="33"/>
                    <a:pt x="81" y="34"/>
                  </a:cubicBezTo>
                  <a:cubicBezTo>
                    <a:pt x="82" y="34"/>
                    <a:pt x="82" y="35"/>
                    <a:pt x="82" y="36"/>
                  </a:cubicBezTo>
                  <a:cubicBezTo>
                    <a:pt x="82" y="36"/>
                    <a:pt x="81" y="36"/>
                    <a:pt x="80" y="36"/>
                  </a:cubicBezTo>
                  <a:cubicBezTo>
                    <a:pt x="79" y="36"/>
                    <a:pt x="78" y="36"/>
                    <a:pt x="78" y="36"/>
                  </a:cubicBezTo>
                  <a:cubicBezTo>
                    <a:pt x="77" y="36"/>
                    <a:pt x="76" y="35"/>
                    <a:pt x="75" y="34"/>
                  </a:cubicBezTo>
                  <a:cubicBezTo>
                    <a:pt x="75" y="34"/>
                    <a:pt x="74" y="33"/>
                    <a:pt x="73" y="32"/>
                  </a:cubicBezTo>
                  <a:cubicBezTo>
                    <a:pt x="73" y="32"/>
                    <a:pt x="72" y="31"/>
                    <a:pt x="72" y="31"/>
                  </a:cubicBezTo>
                  <a:cubicBezTo>
                    <a:pt x="72" y="31"/>
                    <a:pt x="71" y="30"/>
                    <a:pt x="71" y="30"/>
                  </a:cubicBezTo>
                  <a:cubicBezTo>
                    <a:pt x="71" y="30"/>
                    <a:pt x="70" y="31"/>
                    <a:pt x="70" y="31"/>
                  </a:cubicBezTo>
                  <a:cubicBezTo>
                    <a:pt x="70" y="31"/>
                    <a:pt x="70" y="32"/>
                    <a:pt x="71" y="32"/>
                  </a:cubicBezTo>
                  <a:cubicBezTo>
                    <a:pt x="71" y="33"/>
                    <a:pt x="71" y="33"/>
                    <a:pt x="72" y="34"/>
                  </a:cubicBezTo>
                  <a:cubicBezTo>
                    <a:pt x="72" y="34"/>
                    <a:pt x="72" y="35"/>
                    <a:pt x="72" y="36"/>
                  </a:cubicBezTo>
                  <a:cubicBezTo>
                    <a:pt x="72" y="36"/>
                    <a:pt x="72" y="38"/>
                    <a:pt x="73" y="38"/>
                  </a:cubicBezTo>
                  <a:cubicBezTo>
                    <a:pt x="73" y="39"/>
                    <a:pt x="74" y="39"/>
                    <a:pt x="75" y="40"/>
                  </a:cubicBezTo>
                  <a:cubicBezTo>
                    <a:pt x="75" y="40"/>
                    <a:pt x="76" y="42"/>
                    <a:pt x="77" y="42"/>
                  </a:cubicBezTo>
                  <a:cubicBezTo>
                    <a:pt x="77" y="42"/>
                    <a:pt x="78" y="41"/>
                    <a:pt x="78" y="42"/>
                  </a:cubicBezTo>
                  <a:cubicBezTo>
                    <a:pt x="79" y="42"/>
                    <a:pt x="79" y="42"/>
                    <a:pt x="79" y="42"/>
                  </a:cubicBezTo>
                  <a:cubicBezTo>
                    <a:pt x="78" y="42"/>
                    <a:pt x="78" y="42"/>
                    <a:pt x="78" y="43"/>
                  </a:cubicBezTo>
                  <a:cubicBezTo>
                    <a:pt x="77" y="43"/>
                    <a:pt x="77" y="45"/>
                    <a:pt x="76" y="45"/>
                  </a:cubicBezTo>
                  <a:cubicBezTo>
                    <a:pt x="76" y="46"/>
                    <a:pt x="75" y="46"/>
                    <a:pt x="75" y="47"/>
                  </a:cubicBezTo>
                  <a:cubicBezTo>
                    <a:pt x="74" y="48"/>
                    <a:pt x="74" y="50"/>
                    <a:pt x="74" y="51"/>
                  </a:cubicBezTo>
                  <a:cubicBezTo>
                    <a:pt x="74" y="52"/>
                    <a:pt x="75" y="53"/>
                    <a:pt x="75" y="53"/>
                  </a:cubicBezTo>
                  <a:cubicBezTo>
                    <a:pt x="75" y="54"/>
                    <a:pt x="74" y="55"/>
                    <a:pt x="74" y="56"/>
                  </a:cubicBezTo>
                  <a:cubicBezTo>
                    <a:pt x="73" y="57"/>
                    <a:pt x="73" y="59"/>
                    <a:pt x="72" y="60"/>
                  </a:cubicBezTo>
                  <a:cubicBezTo>
                    <a:pt x="72" y="61"/>
                    <a:pt x="73" y="63"/>
                    <a:pt x="72" y="64"/>
                  </a:cubicBezTo>
                  <a:cubicBezTo>
                    <a:pt x="72" y="64"/>
                    <a:pt x="72" y="65"/>
                    <a:pt x="72" y="66"/>
                  </a:cubicBezTo>
                  <a:cubicBezTo>
                    <a:pt x="72" y="66"/>
                    <a:pt x="71" y="67"/>
                    <a:pt x="71" y="67"/>
                  </a:cubicBezTo>
                  <a:cubicBezTo>
                    <a:pt x="71" y="68"/>
                    <a:pt x="69" y="69"/>
                    <a:pt x="69" y="69"/>
                  </a:cubicBezTo>
                  <a:cubicBezTo>
                    <a:pt x="68" y="69"/>
                    <a:pt x="66" y="70"/>
                    <a:pt x="66" y="70"/>
                  </a:cubicBezTo>
                  <a:cubicBezTo>
                    <a:pt x="65" y="71"/>
                    <a:pt x="65" y="72"/>
                    <a:pt x="64" y="72"/>
                  </a:cubicBezTo>
                  <a:cubicBezTo>
                    <a:pt x="64" y="73"/>
                    <a:pt x="63" y="73"/>
                    <a:pt x="63" y="74"/>
                  </a:cubicBezTo>
                  <a:cubicBezTo>
                    <a:pt x="62" y="74"/>
                    <a:pt x="61" y="75"/>
                    <a:pt x="61" y="76"/>
                  </a:cubicBezTo>
                  <a:cubicBezTo>
                    <a:pt x="61" y="76"/>
                    <a:pt x="60" y="78"/>
                    <a:pt x="60" y="78"/>
                  </a:cubicBezTo>
                  <a:cubicBezTo>
                    <a:pt x="59" y="78"/>
                    <a:pt x="58" y="79"/>
                    <a:pt x="58" y="79"/>
                  </a:cubicBezTo>
                  <a:cubicBezTo>
                    <a:pt x="57" y="79"/>
                    <a:pt x="56" y="80"/>
                    <a:pt x="55" y="80"/>
                  </a:cubicBezTo>
                  <a:cubicBezTo>
                    <a:pt x="54" y="81"/>
                    <a:pt x="53" y="80"/>
                    <a:pt x="52" y="81"/>
                  </a:cubicBezTo>
                  <a:cubicBezTo>
                    <a:pt x="51" y="81"/>
                    <a:pt x="50" y="82"/>
                    <a:pt x="49" y="82"/>
                  </a:cubicBezTo>
                  <a:cubicBezTo>
                    <a:pt x="48" y="82"/>
                    <a:pt x="47" y="83"/>
                    <a:pt x="46" y="83"/>
                  </a:cubicBezTo>
                  <a:cubicBezTo>
                    <a:pt x="46" y="83"/>
                    <a:pt x="44" y="83"/>
                    <a:pt x="44" y="84"/>
                  </a:cubicBezTo>
                  <a:cubicBezTo>
                    <a:pt x="44" y="84"/>
                    <a:pt x="43" y="84"/>
                    <a:pt x="42" y="84"/>
                  </a:cubicBezTo>
                  <a:cubicBezTo>
                    <a:pt x="42" y="83"/>
                    <a:pt x="43" y="83"/>
                    <a:pt x="43" y="83"/>
                  </a:cubicBezTo>
                  <a:cubicBezTo>
                    <a:pt x="43" y="82"/>
                    <a:pt x="43" y="81"/>
                    <a:pt x="43" y="81"/>
                  </a:cubicBezTo>
                  <a:cubicBezTo>
                    <a:pt x="43" y="81"/>
                    <a:pt x="42" y="80"/>
                    <a:pt x="42" y="80"/>
                  </a:cubicBezTo>
                  <a:cubicBezTo>
                    <a:pt x="41" y="80"/>
                    <a:pt x="41" y="79"/>
                    <a:pt x="41" y="78"/>
                  </a:cubicBezTo>
                  <a:cubicBezTo>
                    <a:pt x="40" y="76"/>
                    <a:pt x="40" y="76"/>
                    <a:pt x="40" y="76"/>
                  </a:cubicBezTo>
                  <a:cubicBezTo>
                    <a:pt x="40" y="75"/>
                    <a:pt x="39" y="75"/>
                    <a:pt x="38" y="75"/>
                  </a:cubicBezTo>
                  <a:cubicBezTo>
                    <a:pt x="38" y="76"/>
                    <a:pt x="38" y="77"/>
                    <a:pt x="38" y="78"/>
                  </a:cubicBezTo>
                  <a:cubicBezTo>
                    <a:pt x="37" y="78"/>
                    <a:pt x="36" y="79"/>
                    <a:pt x="35" y="79"/>
                  </a:cubicBezTo>
                  <a:cubicBezTo>
                    <a:pt x="35" y="79"/>
                    <a:pt x="34" y="79"/>
                    <a:pt x="33" y="79"/>
                  </a:cubicBezTo>
                  <a:cubicBezTo>
                    <a:pt x="33" y="79"/>
                    <a:pt x="32" y="80"/>
                    <a:pt x="32" y="81"/>
                  </a:cubicBezTo>
                  <a:cubicBezTo>
                    <a:pt x="33" y="82"/>
                    <a:pt x="33" y="82"/>
                    <a:pt x="33" y="82"/>
                  </a:cubicBezTo>
                  <a:cubicBezTo>
                    <a:pt x="33" y="82"/>
                    <a:pt x="33" y="84"/>
                    <a:pt x="33" y="85"/>
                  </a:cubicBezTo>
                  <a:cubicBezTo>
                    <a:pt x="33" y="86"/>
                    <a:pt x="32" y="87"/>
                    <a:pt x="33" y="88"/>
                  </a:cubicBezTo>
                  <a:cubicBezTo>
                    <a:pt x="33" y="88"/>
                    <a:pt x="33" y="89"/>
                    <a:pt x="33" y="90"/>
                  </a:cubicBezTo>
                  <a:cubicBezTo>
                    <a:pt x="34" y="90"/>
                    <a:pt x="34" y="92"/>
                    <a:pt x="34" y="92"/>
                  </a:cubicBezTo>
                  <a:cubicBezTo>
                    <a:pt x="34" y="92"/>
                    <a:pt x="35" y="93"/>
                    <a:pt x="35" y="93"/>
                  </a:cubicBezTo>
                  <a:cubicBezTo>
                    <a:pt x="35" y="93"/>
                    <a:pt x="35" y="94"/>
                    <a:pt x="35" y="94"/>
                  </a:cubicBezTo>
                  <a:cubicBezTo>
                    <a:pt x="35" y="94"/>
                    <a:pt x="34" y="95"/>
                    <a:pt x="34" y="95"/>
                  </a:cubicBezTo>
                  <a:cubicBezTo>
                    <a:pt x="34" y="95"/>
                    <a:pt x="34" y="96"/>
                    <a:pt x="34" y="96"/>
                  </a:cubicBezTo>
                  <a:cubicBezTo>
                    <a:pt x="34" y="96"/>
                    <a:pt x="34" y="96"/>
                    <a:pt x="34" y="96"/>
                  </a:cubicBezTo>
                  <a:cubicBezTo>
                    <a:pt x="34" y="96"/>
                    <a:pt x="33" y="95"/>
                    <a:pt x="32" y="95"/>
                  </a:cubicBezTo>
                  <a:cubicBezTo>
                    <a:pt x="32" y="94"/>
                    <a:pt x="32" y="93"/>
                    <a:pt x="31" y="93"/>
                  </a:cubicBezTo>
                  <a:cubicBezTo>
                    <a:pt x="30" y="93"/>
                    <a:pt x="30" y="92"/>
                    <a:pt x="29" y="92"/>
                  </a:cubicBezTo>
                  <a:cubicBezTo>
                    <a:pt x="29" y="92"/>
                    <a:pt x="29" y="92"/>
                    <a:pt x="28" y="92"/>
                  </a:cubicBezTo>
                  <a:cubicBezTo>
                    <a:pt x="28" y="92"/>
                    <a:pt x="28" y="93"/>
                    <a:pt x="28" y="94"/>
                  </a:cubicBezTo>
                  <a:cubicBezTo>
                    <a:pt x="28" y="94"/>
                    <a:pt x="28" y="95"/>
                    <a:pt x="29" y="96"/>
                  </a:cubicBezTo>
                  <a:cubicBezTo>
                    <a:pt x="29" y="96"/>
                    <a:pt x="30" y="97"/>
                    <a:pt x="30" y="97"/>
                  </a:cubicBezTo>
                  <a:cubicBezTo>
                    <a:pt x="31" y="98"/>
                    <a:pt x="30" y="100"/>
                    <a:pt x="30" y="100"/>
                  </a:cubicBezTo>
                  <a:cubicBezTo>
                    <a:pt x="30" y="101"/>
                    <a:pt x="30" y="103"/>
                    <a:pt x="29" y="103"/>
                  </a:cubicBezTo>
                  <a:cubicBezTo>
                    <a:pt x="28" y="103"/>
                    <a:pt x="27" y="102"/>
                    <a:pt x="26" y="102"/>
                  </a:cubicBezTo>
                  <a:cubicBezTo>
                    <a:pt x="26" y="101"/>
                    <a:pt x="26" y="101"/>
                    <a:pt x="25" y="101"/>
                  </a:cubicBezTo>
                  <a:cubicBezTo>
                    <a:pt x="25" y="100"/>
                    <a:pt x="25" y="100"/>
                    <a:pt x="25" y="100"/>
                  </a:cubicBezTo>
                  <a:cubicBezTo>
                    <a:pt x="24" y="99"/>
                    <a:pt x="23" y="98"/>
                    <a:pt x="22" y="98"/>
                  </a:cubicBezTo>
                  <a:cubicBezTo>
                    <a:pt x="22" y="98"/>
                    <a:pt x="21" y="98"/>
                    <a:pt x="20" y="97"/>
                  </a:cubicBezTo>
                  <a:cubicBezTo>
                    <a:pt x="20" y="97"/>
                    <a:pt x="19" y="97"/>
                    <a:pt x="19" y="96"/>
                  </a:cubicBezTo>
                  <a:cubicBezTo>
                    <a:pt x="18" y="96"/>
                    <a:pt x="18" y="94"/>
                    <a:pt x="17" y="94"/>
                  </a:cubicBezTo>
                  <a:cubicBezTo>
                    <a:pt x="17" y="94"/>
                    <a:pt x="16" y="94"/>
                    <a:pt x="15" y="94"/>
                  </a:cubicBezTo>
                  <a:cubicBezTo>
                    <a:pt x="15" y="94"/>
                    <a:pt x="14" y="94"/>
                    <a:pt x="13" y="94"/>
                  </a:cubicBezTo>
                  <a:cubicBezTo>
                    <a:pt x="13" y="95"/>
                    <a:pt x="14" y="96"/>
                    <a:pt x="14" y="96"/>
                  </a:cubicBezTo>
                  <a:cubicBezTo>
                    <a:pt x="14" y="97"/>
                    <a:pt x="13" y="97"/>
                    <a:pt x="13" y="97"/>
                  </a:cubicBezTo>
                  <a:cubicBezTo>
                    <a:pt x="11" y="97"/>
                    <a:pt x="11" y="97"/>
                    <a:pt x="11" y="97"/>
                  </a:cubicBezTo>
                  <a:cubicBezTo>
                    <a:pt x="11" y="96"/>
                    <a:pt x="10" y="96"/>
                    <a:pt x="10" y="95"/>
                  </a:cubicBezTo>
                  <a:cubicBezTo>
                    <a:pt x="10" y="95"/>
                    <a:pt x="10" y="94"/>
                    <a:pt x="10" y="94"/>
                  </a:cubicBezTo>
                  <a:cubicBezTo>
                    <a:pt x="9" y="94"/>
                    <a:pt x="8" y="94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7" y="93"/>
                    <a:pt x="7" y="92"/>
                    <a:pt x="7" y="91"/>
                  </a:cubicBezTo>
                  <a:cubicBezTo>
                    <a:pt x="6" y="90"/>
                    <a:pt x="5" y="89"/>
                    <a:pt x="5" y="89"/>
                  </a:cubicBezTo>
                  <a:cubicBezTo>
                    <a:pt x="5" y="89"/>
                    <a:pt x="4" y="88"/>
                    <a:pt x="4" y="87"/>
                  </a:cubicBezTo>
                  <a:cubicBezTo>
                    <a:pt x="4" y="86"/>
                    <a:pt x="4" y="85"/>
                    <a:pt x="3" y="83"/>
                  </a:cubicBezTo>
                  <a:cubicBezTo>
                    <a:pt x="3" y="83"/>
                    <a:pt x="3" y="81"/>
                    <a:pt x="2" y="80"/>
                  </a:cubicBezTo>
                  <a:cubicBezTo>
                    <a:pt x="2" y="80"/>
                    <a:pt x="1" y="79"/>
                    <a:pt x="1" y="79"/>
                  </a:cubicBezTo>
                  <a:cubicBezTo>
                    <a:pt x="1" y="79"/>
                    <a:pt x="0" y="78"/>
                    <a:pt x="0" y="77"/>
                  </a:cubicBezTo>
                  <a:cubicBezTo>
                    <a:pt x="0" y="76"/>
                    <a:pt x="1" y="75"/>
                    <a:pt x="1" y="74"/>
                  </a:cubicBezTo>
                  <a:cubicBezTo>
                    <a:pt x="1" y="74"/>
                    <a:pt x="2" y="73"/>
                    <a:pt x="2" y="73"/>
                  </a:cubicBezTo>
                  <a:cubicBezTo>
                    <a:pt x="2" y="72"/>
                    <a:pt x="3" y="72"/>
                    <a:pt x="3" y="71"/>
                  </a:cubicBezTo>
                  <a:cubicBezTo>
                    <a:pt x="3" y="71"/>
                    <a:pt x="2" y="69"/>
                    <a:pt x="2" y="69"/>
                  </a:cubicBezTo>
                  <a:cubicBezTo>
                    <a:pt x="2" y="68"/>
                    <a:pt x="3" y="68"/>
                    <a:pt x="3" y="67"/>
                  </a:cubicBezTo>
                  <a:cubicBezTo>
                    <a:pt x="4" y="67"/>
                    <a:pt x="5" y="67"/>
                    <a:pt x="6" y="67"/>
                  </a:cubicBezTo>
                  <a:cubicBezTo>
                    <a:pt x="7" y="67"/>
                    <a:pt x="8" y="67"/>
                    <a:pt x="9" y="67"/>
                  </a:cubicBezTo>
                  <a:cubicBezTo>
                    <a:pt x="9" y="68"/>
                    <a:pt x="10" y="69"/>
                    <a:pt x="10" y="69"/>
                  </a:cubicBezTo>
                  <a:cubicBezTo>
                    <a:pt x="11" y="69"/>
                    <a:pt x="12" y="69"/>
                    <a:pt x="13" y="69"/>
                  </a:cubicBezTo>
                  <a:cubicBezTo>
                    <a:pt x="13" y="69"/>
                    <a:pt x="14" y="68"/>
                    <a:pt x="14" y="68"/>
                  </a:cubicBezTo>
                  <a:cubicBezTo>
                    <a:pt x="15" y="68"/>
                    <a:pt x="16" y="67"/>
                    <a:pt x="16" y="66"/>
                  </a:cubicBezTo>
                  <a:cubicBezTo>
                    <a:pt x="17" y="65"/>
                    <a:pt x="16" y="64"/>
                    <a:pt x="16" y="63"/>
                  </a:cubicBezTo>
                  <a:cubicBezTo>
                    <a:pt x="16" y="63"/>
                    <a:pt x="16" y="61"/>
                    <a:pt x="16" y="60"/>
                  </a:cubicBezTo>
                  <a:cubicBezTo>
                    <a:pt x="16" y="60"/>
                    <a:pt x="15" y="59"/>
                    <a:pt x="15" y="59"/>
                  </a:cubicBezTo>
                  <a:cubicBezTo>
                    <a:pt x="15" y="58"/>
                    <a:pt x="15" y="57"/>
                    <a:pt x="16" y="57"/>
                  </a:cubicBezTo>
                  <a:cubicBezTo>
                    <a:pt x="16" y="57"/>
                    <a:pt x="17" y="57"/>
                    <a:pt x="18" y="57"/>
                  </a:cubicBezTo>
                  <a:cubicBezTo>
                    <a:pt x="19" y="56"/>
                    <a:pt x="19" y="55"/>
                    <a:pt x="19" y="55"/>
                  </a:cubicBezTo>
                  <a:cubicBezTo>
                    <a:pt x="20" y="54"/>
                    <a:pt x="20" y="53"/>
                    <a:pt x="21" y="52"/>
                  </a:cubicBezTo>
                  <a:cubicBezTo>
                    <a:pt x="21" y="52"/>
                    <a:pt x="23" y="52"/>
                    <a:pt x="23" y="51"/>
                  </a:cubicBezTo>
                  <a:cubicBezTo>
                    <a:pt x="24" y="51"/>
                    <a:pt x="25" y="49"/>
                    <a:pt x="25" y="49"/>
                  </a:cubicBezTo>
                  <a:cubicBezTo>
                    <a:pt x="25" y="47"/>
                    <a:pt x="24" y="45"/>
                    <a:pt x="24" y="44"/>
                  </a:cubicBezTo>
                  <a:cubicBezTo>
                    <a:pt x="25" y="43"/>
                    <a:pt x="25" y="41"/>
                    <a:pt x="25" y="40"/>
                  </a:cubicBezTo>
                  <a:cubicBezTo>
                    <a:pt x="25" y="40"/>
                    <a:pt x="26" y="38"/>
                    <a:pt x="26" y="38"/>
                  </a:cubicBezTo>
                  <a:cubicBezTo>
                    <a:pt x="26" y="37"/>
                    <a:pt x="26" y="35"/>
                    <a:pt x="25" y="35"/>
                  </a:cubicBezTo>
                  <a:cubicBezTo>
                    <a:pt x="25" y="34"/>
                    <a:pt x="23" y="33"/>
                    <a:pt x="22" y="32"/>
                  </a:cubicBezTo>
                  <a:cubicBezTo>
                    <a:pt x="22" y="32"/>
                    <a:pt x="21" y="32"/>
                    <a:pt x="20" y="31"/>
                  </a:cubicBezTo>
                  <a:cubicBezTo>
                    <a:pt x="20" y="31"/>
                    <a:pt x="20" y="30"/>
                    <a:pt x="19" y="3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98"/>
            <p:cNvSpPr>
              <a:spLocks/>
            </p:cNvSpPr>
            <p:nvPr/>
          </p:nvSpPr>
          <p:spPr bwMode="auto">
            <a:xfrm>
              <a:off x="5589" y="2612"/>
              <a:ext cx="256" cy="320"/>
            </a:xfrm>
            <a:custGeom>
              <a:avLst/>
              <a:gdLst>
                <a:gd name="T0" fmla="*/ 20 w 82"/>
                <a:gd name="T1" fmla="*/ 27 h 103"/>
                <a:gd name="T2" fmla="*/ 19 w 82"/>
                <a:gd name="T3" fmla="*/ 20 h 103"/>
                <a:gd name="T4" fmla="*/ 22 w 82"/>
                <a:gd name="T5" fmla="*/ 14 h 103"/>
                <a:gd name="T6" fmla="*/ 25 w 82"/>
                <a:gd name="T7" fmla="*/ 8 h 103"/>
                <a:gd name="T8" fmla="*/ 27 w 82"/>
                <a:gd name="T9" fmla="*/ 3 h 103"/>
                <a:gd name="T10" fmla="*/ 30 w 82"/>
                <a:gd name="T11" fmla="*/ 3 h 103"/>
                <a:gd name="T12" fmla="*/ 36 w 82"/>
                <a:gd name="T13" fmla="*/ 0 h 103"/>
                <a:gd name="T14" fmla="*/ 38 w 82"/>
                <a:gd name="T15" fmla="*/ 6 h 103"/>
                <a:gd name="T16" fmla="*/ 39 w 82"/>
                <a:gd name="T17" fmla="*/ 10 h 103"/>
                <a:gd name="T18" fmla="*/ 44 w 82"/>
                <a:gd name="T19" fmla="*/ 13 h 103"/>
                <a:gd name="T20" fmla="*/ 46 w 82"/>
                <a:gd name="T21" fmla="*/ 7 h 103"/>
                <a:gd name="T22" fmla="*/ 52 w 82"/>
                <a:gd name="T23" fmla="*/ 4 h 103"/>
                <a:gd name="T24" fmla="*/ 54 w 82"/>
                <a:gd name="T25" fmla="*/ 9 h 103"/>
                <a:gd name="T26" fmla="*/ 58 w 82"/>
                <a:gd name="T27" fmla="*/ 14 h 103"/>
                <a:gd name="T28" fmla="*/ 62 w 82"/>
                <a:gd name="T29" fmla="*/ 21 h 103"/>
                <a:gd name="T30" fmla="*/ 65 w 82"/>
                <a:gd name="T31" fmla="*/ 25 h 103"/>
                <a:gd name="T32" fmla="*/ 71 w 82"/>
                <a:gd name="T33" fmla="*/ 25 h 103"/>
                <a:gd name="T34" fmla="*/ 76 w 82"/>
                <a:gd name="T35" fmla="*/ 30 h 103"/>
                <a:gd name="T36" fmla="*/ 81 w 82"/>
                <a:gd name="T37" fmla="*/ 34 h 103"/>
                <a:gd name="T38" fmla="*/ 78 w 82"/>
                <a:gd name="T39" fmla="*/ 36 h 103"/>
                <a:gd name="T40" fmla="*/ 72 w 82"/>
                <a:gd name="T41" fmla="*/ 31 h 103"/>
                <a:gd name="T42" fmla="*/ 71 w 82"/>
                <a:gd name="T43" fmla="*/ 32 h 103"/>
                <a:gd name="T44" fmla="*/ 73 w 82"/>
                <a:gd name="T45" fmla="*/ 38 h 103"/>
                <a:gd name="T46" fmla="*/ 78 w 82"/>
                <a:gd name="T47" fmla="*/ 42 h 103"/>
                <a:gd name="T48" fmla="*/ 76 w 82"/>
                <a:gd name="T49" fmla="*/ 45 h 103"/>
                <a:gd name="T50" fmla="*/ 75 w 82"/>
                <a:gd name="T51" fmla="*/ 53 h 103"/>
                <a:gd name="T52" fmla="*/ 72 w 82"/>
                <a:gd name="T53" fmla="*/ 64 h 103"/>
                <a:gd name="T54" fmla="*/ 69 w 82"/>
                <a:gd name="T55" fmla="*/ 69 h 103"/>
                <a:gd name="T56" fmla="*/ 63 w 82"/>
                <a:gd name="T57" fmla="*/ 74 h 103"/>
                <a:gd name="T58" fmla="*/ 58 w 82"/>
                <a:gd name="T59" fmla="*/ 79 h 103"/>
                <a:gd name="T60" fmla="*/ 49 w 82"/>
                <a:gd name="T61" fmla="*/ 82 h 103"/>
                <a:gd name="T62" fmla="*/ 42 w 82"/>
                <a:gd name="T63" fmla="*/ 84 h 103"/>
                <a:gd name="T64" fmla="*/ 42 w 82"/>
                <a:gd name="T65" fmla="*/ 80 h 103"/>
                <a:gd name="T66" fmla="*/ 38 w 82"/>
                <a:gd name="T67" fmla="*/ 75 h 103"/>
                <a:gd name="T68" fmla="*/ 33 w 82"/>
                <a:gd name="T69" fmla="*/ 79 h 103"/>
                <a:gd name="T70" fmla="*/ 33 w 82"/>
                <a:gd name="T71" fmla="*/ 85 h 103"/>
                <a:gd name="T72" fmla="*/ 34 w 82"/>
                <a:gd name="T73" fmla="*/ 92 h 103"/>
                <a:gd name="T74" fmla="*/ 34 w 82"/>
                <a:gd name="T75" fmla="*/ 95 h 103"/>
                <a:gd name="T76" fmla="*/ 32 w 82"/>
                <a:gd name="T77" fmla="*/ 95 h 103"/>
                <a:gd name="T78" fmla="*/ 28 w 82"/>
                <a:gd name="T79" fmla="*/ 92 h 103"/>
                <a:gd name="T80" fmla="*/ 30 w 82"/>
                <a:gd name="T81" fmla="*/ 97 h 103"/>
                <a:gd name="T82" fmla="*/ 26 w 82"/>
                <a:gd name="T83" fmla="*/ 102 h 103"/>
                <a:gd name="T84" fmla="*/ 22 w 82"/>
                <a:gd name="T85" fmla="*/ 98 h 103"/>
                <a:gd name="T86" fmla="*/ 17 w 82"/>
                <a:gd name="T87" fmla="*/ 94 h 103"/>
                <a:gd name="T88" fmla="*/ 14 w 82"/>
                <a:gd name="T89" fmla="*/ 96 h 103"/>
                <a:gd name="T90" fmla="*/ 10 w 82"/>
                <a:gd name="T91" fmla="*/ 95 h 103"/>
                <a:gd name="T92" fmla="*/ 7 w 82"/>
                <a:gd name="T93" fmla="*/ 94 h 103"/>
                <a:gd name="T94" fmla="*/ 5 w 82"/>
                <a:gd name="T95" fmla="*/ 89 h 103"/>
                <a:gd name="T96" fmla="*/ 2 w 82"/>
                <a:gd name="T97" fmla="*/ 80 h 103"/>
                <a:gd name="T98" fmla="*/ 1 w 82"/>
                <a:gd name="T99" fmla="*/ 74 h 103"/>
                <a:gd name="T100" fmla="*/ 2 w 82"/>
                <a:gd name="T101" fmla="*/ 69 h 103"/>
                <a:gd name="T102" fmla="*/ 9 w 82"/>
                <a:gd name="T103" fmla="*/ 67 h 103"/>
                <a:gd name="T104" fmla="*/ 14 w 82"/>
                <a:gd name="T105" fmla="*/ 68 h 103"/>
                <a:gd name="T106" fmla="*/ 16 w 82"/>
                <a:gd name="T107" fmla="*/ 60 h 103"/>
                <a:gd name="T108" fmla="*/ 18 w 82"/>
                <a:gd name="T109" fmla="*/ 57 h 103"/>
                <a:gd name="T110" fmla="*/ 23 w 82"/>
                <a:gd name="T111" fmla="*/ 51 h 103"/>
                <a:gd name="T112" fmla="*/ 25 w 82"/>
                <a:gd name="T113" fmla="*/ 40 h 103"/>
                <a:gd name="T114" fmla="*/ 22 w 82"/>
                <a:gd name="T115" fmla="*/ 3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2" h="103">
                  <a:moveTo>
                    <a:pt x="19" y="30"/>
                  </a:moveTo>
                  <a:cubicBezTo>
                    <a:pt x="19" y="30"/>
                    <a:pt x="19" y="30"/>
                    <a:pt x="19" y="30"/>
                  </a:cubicBezTo>
                  <a:cubicBezTo>
                    <a:pt x="19" y="29"/>
                    <a:pt x="20" y="28"/>
                    <a:pt x="20" y="27"/>
                  </a:cubicBezTo>
                  <a:cubicBezTo>
                    <a:pt x="20" y="27"/>
                    <a:pt x="20" y="25"/>
                    <a:pt x="20" y="25"/>
                  </a:cubicBezTo>
                  <a:cubicBezTo>
                    <a:pt x="20" y="24"/>
                    <a:pt x="19" y="23"/>
                    <a:pt x="19" y="23"/>
                  </a:cubicBezTo>
                  <a:cubicBezTo>
                    <a:pt x="19" y="22"/>
                    <a:pt x="19" y="21"/>
                    <a:pt x="19" y="20"/>
                  </a:cubicBezTo>
                  <a:cubicBezTo>
                    <a:pt x="19" y="20"/>
                    <a:pt x="20" y="18"/>
                    <a:pt x="21" y="18"/>
                  </a:cubicBezTo>
                  <a:cubicBezTo>
                    <a:pt x="21" y="17"/>
                    <a:pt x="22" y="16"/>
                    <a:pt x="23" y="16"/>
                  </a:cubicBezTo>
                  <a:cubicBezTo>
                    <a:pt x="23" y="15"/>
                    <a:pt x="22" y="14"/>
                    <a:pt x="22" y="14"/>
                  </a:cubicBezTo>
                  <a:cubicBezTo>
                    <a:pt x="22" y="13"/>
                    <a:pt x="23" y="12"/>
                    <a:pt x="23" y="11"/>
                  </a:cubicBezTo>
                  <a:cubicBezTo>
                    <a:pt x="23" y="11"/>
                    <a:pt x="24" y="10"/>
                    <a:pt x="24" y="10"/>
                  </a:cubicBezTo>
                  <a:cubicBezTo>
                    <a:pt x="25" y="9"/>
                    <a:pt x="25" y="9"/>
                    <a:pt x="25" y="8"/>
                  </a:cubicBezTo>
                  <a:cubicBezTo>
                    <a:pt x="25" y="8"/>
                    <a:pt x="25" y="6"/>
                    <a:pt x="26" y="6"/>
                  </a:cubicBezTo>
                  <a:cubicBezTo>
                    <a:pt x="26" y="5"/>
                    <a:pt x="26" y="4"/>
                    <a:pt x="26" y="4"/>
                  </a:cubicBezTo>
                  <a:cubicBezTo>
                    <a:pt x="26" y="4"/>
                    <a:pt x="26" y="3"/>
                    <a:pt x="27" y="3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2"/>
                    <a:pt x="30" y="3"/>
                    <a:pt x="30" y="3"/>
                  </a:cubicBezTo>
                  <a:cubicBezTo>
                    <a:pt x="31" y="2"/>
                    <a:pt x="32" y="1"/>
                    <a:pt x="32" y="1"/>
                  </a:cubicBezTo>
                  <a:cubicBezTo>
                    <a:pt x="33" y="1"/>
                    <a:pt x="34" y="0"/>
                    <a:pt x="34" y="0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7" y="0"/>
                    <a:pt x="38" y="1"/>
                    <a:pt x="39" y="2"/>
                  </a:cubicBezTo>
                  <a:cubicBezTo>
                    <a:pt x="39" y="3"/>
                    <a:pt x="39" y="4"/>
                    <a:pt x="39" y="4"/>
                  </a:cubicBezTo>
                  <a:cubicBezTo>
                    <a:pt x="39" y="5"/>
                    <a:pt x="38" y="6"/>
                    <a:pt x="38" y="6"/>
                  </a:cubicBezTo>
                  <a:cubicBezTo>
                    <a:pt x="38" y="6"/>
                    <a:pt x="38" y="7"/>
                    <a:pt x="38" y="7"/>
                  </a:cubicBezTo>
                  <a:cubicBezTo>
                    <a:pt x="38" y="7"/>
                    <a:pt x="39" y="8"/>
                    <a:pt x="39" y="8"/>
                  </a:cubicBezTo>
                  <a:cubicBezTo>
                    <a:pt x="39" y="9"/>
                    <a:pt x="39" y="9"/>
                    <a:pt x="39" y="10"/>
                  </a:cubicBezTo>
                  <a:cubicBezTo>
                    <a:pt x="39" y="10"/>
                    <a:pt x="40" y="12"/>
                    <a:pt x="40" y="13"/>
                  </a:cubicBezTo>
                  <a:cubicBezTo>
                    <a:pt x="41" y="13"/>
                    <a:pt x="42" y="14"/>
                    <a:pt x="42" y="14"/>
                  </a:cubicBezTo>
                  <a:cubicBezTo>
                    <a:pt x="43" y="14"/>
                    <a:pt x="44" y="13"/>
                    <a:pt x="44" y="13"/>
                  </a:cubicBezTo>
                  <a:cubicBezTo>
                    <a:pt x="44" y="12"/>
                    <a:pt x="45" y="11"/>
                    <a:pt x="45" y="11"/>
                  </a:cubicBezTo>
                  <a:cubicBezTo>
                    <a:pt x="45" y="10"/>
                    <a:pt x="45" y="9"/>
                    <a:pt x="45" y="9"/>
                  </a:cubicBezTo>
                  <a:cubicBezTo>
                    <a:pt x="45" y="8"/>
                    <a:pt x="45" y="8"/>
                    <a:pt x="46" y="7"/>
                  </a:cubicBezTo>
                  <a:cubicBezTo>
                    <a:pt x="46" y="7"/>
                    <a:pt x="47" y="7"/>
                    <a:pt x="47" y="6"/>
                  </a:cubicBezTo>
                  <a:cubicBezTo>
                    <a:pt x="48" y="6"/>
                    <a:pt x="49" y="5"/>
                    <a:pt x="50" y="5"/>
                  </a:cubicBezTo>
                  <a:cubicBezTo>
                    <a:pt x="50" y="4"/>
                    <a:pt x="51" y="4"/>
                    <a:pt x="52" y="4"/>
                  </a:cubicBezTo>
                  <a:cubicBezTo>
                    <a:pt x="52" y="4"/>
                    <a:pt x="53" y="5"/>
                    <a:pt x="53" y="5"/>
                  </a:cubicBezTo>
                  <a:cubicBezTo>
                    <a:pt x="54" y="6"/>
                    <a:pt x="54" y="7"/>
                    <a:pt x="54" y="7"/>
                  </a:cubicBezTo>
                  <a:cubicBezTo>
                    <a:pt x="54" y="7"/>
                    <a:pt x="54" y="8"/>
                    <a:pt x="54" y="9"/>
                  </a:cubicBezTo>
                  <a:cubicBezTo>
                    <a:pt x="54" y="9"/>
                    <a:pt x="54" y="11"/>
                    <a:pt x="55" y="11"/>
                  </a:cubicBezTo>
                  <a:cubicBezTo>
                    <a:pt x="55" y="11"/>
                    <a:pt x="57" y="11"/>
                    <a:pt x="57" y="12"/>
                  </a:cubicBezTo>
                  <a:cubicBezTo>
                    <a:pt x="57" y="13"/>
                    <a:pt x="58" y="14"/>
                    <a:pt x="58" y="14"/>
                  </a:cubicBezTo>
                  <a:cubicBezTo>
                    <a:pt x="58" y="15"/>
                    <a:pt x="59" y="16"/>
                    <a:pt x="59" y="16"/>
                  </a:cubicBezTo>
                  <a:cubicBezTo>
                    <a:pt x="59" y="17"/>
                    <a:pt x="60" y="17"/>
                    <a:pt x="61" y="17"/>
                  </a:cubicBezTo>
                  <a:cubicBezTo>
                    <a:pt x="61" y="18"/>
                    <a:pt x="61" y="20"/>
                    <a:pt x="62" y="21"/>
                  </a:cubicBezTo>
                  <a:cubicBezTo>
                    <a:pt x="62" y="22"/>
                    <a:pt x="63" y="22"/>
                    <a:pt x="63" y="22"/>
                  </a:cubicBezTo>
                  <a:cubicBezTo>
                    <a:pt x="64" y="23"/>
                    <a:pt x="65" y="23"/>
                    <a:pt x="65" y="23"/>
                  </a:cubicBezTo>
                  <a:cubicBezTo>
                    <a:pt x="65" y="24"/>
                    <a:pt x="65" y="25"/>
                    <a:pt x="65" y="25"/>
                  </a:cubicBezTo>
                  <a:cubicBezTo>
                    <a:pt x="65" y="25"/>
                    <a:pt x="66" y="26"/>
                    <a:pt x="66" y="26"/>
                  </a:cubicBezTo>
                  <a:cubicBezTo>
                    <a:pt x="67" y="26"/>
                    <a:pt x="68" y="25"/>
                    <a:pt x="68" y="25"/>
                  </a:cubicBezTo>
                  <a:cubicBezTo>
                    <a:pt x="69" y="25"/>
                    <a:pt x="70" y="25"/>
                    <a:pt x="71" y="25"/>
                  </a:cubicBezTo>
                  <a:cubicBezTo>
                    <a:pt x="72" y="25"/>
                    <a:pt x="72" y="25"/>
                    <a:pt x="73" y="25"/>
                  </a:cubicBezTo>
                  <a:cubicBezTo>
                    <a:pt x="73" y="26"/>
                    <a:pt x="74" y="27"/>
                    <a:pt x="75" y="28"/>
                  </a:cubicBezTo>
                  <a:cubicBezTo>
                    <a:pt x="75" y="28"/>
                    <a:pt x="75" y="29"/>
                    <a:pt x="76" y="30"/>
                  </a:cubicBezTo>
                  <a:cubicBezTo>
                    <a:pt x="76" y="30"/>
                    <a:pt x="77" y="31"/>
                    <a:pt x="77" y="31"/>
                  </a:cubicBezTo>
                  <a:cubicBezTo>
                    <a:pt x="78" y="32"/>
                    <a:pt x="78" y="31"/>
                    <a:pt x="79" y="32"/>
                  </a:cubicBezTo>
                  <a:cubicBezTo>
                    <a:pt x="79" y="32"/>
                    <a:pt x="81" y="33"/>
                    <a:pt x="81" y="34"/>
                  </a:cubicBezTo>
                  <a:cubicBezTo>
                    <a:pt x="82" y="34"/>
                    <a:pt x="82" y="35"/>
                    <a:pt x="82" y="36"/>
                  </a:cubicBezTo>
                  <a:cubicBezTo>
                    <a:pt x="82" y="36"/>
                    <a:pt x="81" y="36"/>
                    <a:pt x="80" y="36"/>
                  </a:cubicBezTo>
                  <a:cubicBezTo>
                    <a:pt x="79" y="36"/>
                    <a:pt x="78" y="36"/>
                    <a:pt x="78" y="36"/>
                  </a:cubicBezTo>
                  <a:cubicBezTo>
                    <a:pt x="77" y="36"/>
                    <a:pt x="76" y="35"/>
                    <a:pt x="75" y="34"/>
                  </a:cubicBezTo>
                  <a:cubicBezTo>
                    <a:pt x="75" y="34"/>
                    <a:pt x="74" y="33"/>
                    <a:pt x="73" y="32"/>
                  </a:cubicBezTo>
                  <a:cubicBezTo>
                    <a:pt x="73" y="32"/>
                    <a:pt x="72" y="31"/>
                    <a:pt x="72" y="31"/>
                  </a:cubicBezTo>
                  <a:cubicBezTo>
                    <a:pt x="72" y="31"/>
                    <a:pt x="71" y="30"/>
                    <a:pt x="71" y="30"/>
                  </a:cubicBezTo>
                  <a:cubicBezTo>
                    <a:pt x="71" y="30"/>
                    <a:pt x="70" y="31"/>
                    <a:pt x="70" y="31"/>
                  </a:cubicBezTo>
                  <a:cubicBezTo>
                    <a:pt x="70" y="31"/>
                    <a:pt x="70" y="32"/>
                    <a:pt x="71" y="32"/>
                  </a:cubicBezTo>
                  <a:cubicBezTo>
                    <a:pt x="71" y="33"/>
                    <a:pt x="71" y="33"/>
                    <a:pt x="72" y="34"/>
                  </a:cubicBezTo>
                  <a:cubicBezTo>
                    <a:pt x="72" y="34"/>
                    <a:pt x="72" y="35"/>
                    <a:pt x="72" y="36"/>
                  </a:cubicBezTo>
                  <a:cubicBezTo>
                    <a:pt x="72" y="36"/>
                    <a:pt x="72" y="38"/>
                    <a:pt x="73" y="38"/>
                  </a:cubicBezTo>
                  <a:cubicBezTo>
                    <a:pt x="73" y="39"/>
                    <a:pt x="74" y="39"/>
                    <a:pt x="75" y="40"/>
                  </a:cubicBezTo>
                  <a:cubicBezTo>
                    <a:pt x="75" y="40"/>
                    <a:pt x="76" y="42"/>
                    <a:pt x="77" y="42"/>
                  </a:cubicBezTo>
                  <a:cubicBezTo>
                    <a:pt x="77" y="42"/>
                    <a:pt x="78" y="41"/>
                    <a:pt x="78" y="42"/>
                  </a:cubicBezTo>
                  <a:cubicBezTo>
                    <a:pt x="79" y="42"/>
                    <a:pt x="79" y="42"/>
                    <a:pt x="79" y="42"/>
                  </a:cubicBezTo>
                  <a:cubicBezTo>
                    <a:pt x="78" y="42"/>
                    <a:pt x="78" y="42"/>
                    <a:pt x="78" y="43"/>
                  </a:cubicBezTo>
                  <a:cubicBezTo>
                    <a:pt x="77" y="43"/>
                    <a:pt x="77" y="45"/>
                    <a:pt x="76" y="45"/>
                  </a:cubicBezTo>
                  <a:cubicBezTo>
                    <a:pt x="76" y="46"/>
                    <a:pt x="75" y="46"/>
                    <a:pt x="75" y="47"/>
                  </a:cubicBezTo>
                  <a:cubicBezTo>
                    <a:pt x="74" y="48"/>
                    <a:pt x="74" y="50"/>
                    <a:pt x="74" y="51"/>
                  </a:cubicBezTo>
                  <a:cubicBezTo>
                    <a:pt x="74" y="52"/>
                    <a:pt x="75" y="53"/>
                    <a:pt x="75" y="53"/>
                  </a:cubicBezTo>
                  <a:cubicBezTo>
                    <a:pt x="75" y="54"/>
                    <a:pt x="74" y="55"/>
                    <a:pt x="74" y="56"/>
                  </a:cubicBezTo>
                  <a:cubicBezTo>
                    <a:pt x="73" y="57"/>
                    <a:pt x="73" y="59"/>
                    <a:pt x="72" y="60"/>
                  </a:cubicBezTo>
                  <a:cubicBezTo>
                    <a:pt x="72" y="61"/>
                    <a:pt x="73" y="63"/>
                    <a:pt x="72" y="64"/>
                  </a:cubicBezTo>
                  <a:cubicBezTo>
                    <a:pt x="72" y="64"/>
                    <a:pt x="72" y="65"/>
                    <a:pt x="72" y="66"/>
                  </a:cubicBezTo>
                  <a:cubicBezTo>
                    <a:pt x="72" y="66"/>
                    <a:pt x="71" y="67"/>
                    <a:pt x="71" y="67"/>
                  </a:cubicBezTo>
                  <a:cubicBezTo>
                    <a:pt x="71" y="68"/>
                    <a:pt x="69" y="69"/>
                    <a:pt x="69" y="69"/>
                  </a:cubicBezTo>
                  <a:cubicBezTo>
                    <a:pt x="68" y="69"/>
                    <a:pt x="66" y="70"/>
                    <a:pt x="66" y="70"/>
                  </a:cubicBezTo>
                  <a:cubicBezTo>
                    <a:pt x="65" y="71"/>
                    <a:pt x="65" y="72"/>
                    <a:pt x="64" y="72"/>
                  </a:cubicBezTo>
                  <a:cubicBezTo>
                    <a:pt x="64" y="73"/>
                    <a:pt x="63" y="73"/>
                    <a:pt x="63" y="74"/>
                  </a:cubicBezTo>
                  <a:cubicBezTo>
                    <a:pt x="62" y="74"/>
                    <a:pt x="61" y="75"/>
                    <a:pt x="61" y="76"/>
                  </a:cubicBezTo>
                  <a:cubicBezTo>
                    <a:pt x="61" y="76"/>
                    <a:pt x="60" y="78"/>
                    <a:pt x="60" y="78"/>
                  </a:cubicBezTo>
                  <a:cubicBezTo>
                    <a:pt x="59" y="78"/>
                    <a:pt x="58" y="79"/>
                    <a:pt x="58" y="79"/>
                  </a:cubicBezTo>
                  <a:cubicBezTo>
                    <a:pt x="57" y="79"/>
                    <a:pt x="56" y="80"/>
                    <a:pt x="55" y="80"/>
                  </a:cubicBezTo>
                  <a:cubicBezTo>
                    <a:pt x="54" y="81"/>
                    <a:pt x="53" y="80"/>
                    <a:pt x="52" y="81"/>
                  </a:cubicBezTo>
                  <a:cubicBezTo>
                    <a:pt x="51" y="81"/>
                    <a:pt x="50" y="82"/>
                    <a:pt x="49" y="82"/>
                  </a:cubicBezTo>
                  <a:cubicBezTo>
                    <a:pt x="48" y="82"/>
                    <a:pt x="47" y="83"/>
                    <a:pt x="46" y="83"/>
                  </a:cubicBezTo>
                  <a:cubicBezTo>
                    <a:pt x="46" y="83"/>
                    <a:pt x="44" y="83"/>
                    <a:pt x="44" y="84"/>
                  </a:cubicBezTo>
                  <a:cubicBezTo>
                    <a:pt x="44" y="84"/>
                    <a:pt x="43" y="84"/>
                    <a:pt x="42" y="84"/>
                  </a:cubicBezTo>
                  <a:cubicBezTo>
                    <a:pt x="42" y="83"/>
                    <a:pt x="43" y="83"/>
                    <a:pt x="43" y="83"/>
                  </a:cubicBezTo>
                  <a:cubicBezTo>
                    <a:pt x="43" y="82"/>
                    <a:pt x="43" y="81"/>
                    <a:pt x="43" y="81"/>
                  </a:cubicBezTo>
                  <a:cubicBezTo>
                    <a:pt x="43" y="81"/>
                    <a:pt x="42" y="80"/>
                    <a:pt x="42" y="80"/>
                  </a:cubicBezTo>
                  <a:cubicBezTo>
                    <a:pt x="41" y="80"/>
                    <a:pt x="41" y="79"/>
                    <a:pt x="41" y="78"/>
                  </a:cubicBezTo>
                  <a:cubicBezTo>
                    <a:pt x="40" y="76"/>
                    <a:pt x="40" y="76"/>
                    <a:pt x="40" y="76"/>
                  </a:cubicBezTo>
                  <a:cubicBezTo>
                    <a:pt x="40" y="75"/>
                    <a:pt x="39" y="75"/>
                    <a:pt x="38" y="75"/>
                  </a:cubicBezTo>
                  <a:cubicBezTo>
                    <a:pt x="38" y="76"/>
                    <a:pt x="38" y="77"/>
                    <a:pt x="38" y="78"/>
                  </a:cubicBezTo>
                  <a:cubicBezTo>
                    <a:pt x="37" y="78"/>
                    <a:pt x="36" y="79"/>
                    <a:pt x="35" y="79"/>
                  </a:cubicBezTo>
                  <a:cubicBezTo>
                    <a:pt x="35" y="79"/>
                    <a:pt x="34" y="79"/>
                    <a:pt x="33" y="79"/>
                  </a:cubicBezTo>
                  <a:cubicBezTo>
                    <a:pt x="33" y="79"/>
                    <a:pt x="32" y="80"/>
                    <a:pt x="32" y="81"/>
                  </a:cubicBezTo>
                  <a:cubicBezTo>
                    <a:pt x="33" y="82"/>
                    <a:pt x="33" y="82"/>
                    <a:pt x="33" y="82"/>
                  </a:cubicBezTo>
                  <a:cubicBezTo>
                    <a:pt x="33" y="82"/>
                    <a:pt x="33" y="84"/>
                    <a:pt x="33" y="85"/>
                  </a:cubicBezTo>
                  <a:cubicBezTo>
                    <a:pt x="33" y="86"/>
                    <a:pt x="32" y="87"/>
                    <a:pt x="33" y="88"/>
                  </a:cubicBezTo>
                  <a:cubicBezTo>
                    <a:pt x="33" y="88"/>
                    <a:pt x="33" y="89"/>
                    <a:pt x="33" y="90"/>
                  </a:cubicBezTo>
                  <a:cubicBezTo>
                    <a:pt x="34" y="90"/>
                    <a:pt x="34" y="92"/>
                    <a:pt x="34" y="92"/>
                  </a:cubicBezTo>
                  <a:cubicBezTo>
                    <a:pt x="34" y="92"/>
                    <a:pt x="35" y="93"/>
                    <a:pt x="35" y="93"/>
                  </a:cubicBezTo>
                  <a:cubicBezTo>
                    <a:pt x="35" y="93"/>
                    <a:pt x="35" y="94"/>
                    <a:pt x="35" y="94"/>
                  </a:cubicBezTo>
                  <a:cubicBezTo>
                    <a:pt x="35" y="94"/>
                    <a:pt x="34" y="95"/>
                    <a:pt x="34" y="95"/>
                  </a:cubicBezTo>
                  <a:cubicBezTo>
                    <a:pt x="34" y="95"/>
                    <a:pt x="34" y="96"/>
                    <a:pt x="34" y="96"/>
                  </a:cubicBezTo>
                  <a:cubicBezTo>
                    <a:pt x="34" y="96"/>
                    <a:pt x="34" y="96"/>
                    <a:pt x="34" y="96"/>
                  </a:cubicBezTo>
                  <a:cubicBezTo>
                    <a:pt x="34" y="96"/>
                    <a:pt x="33" y="95"/>
                    <a:pt x="32" y="95"/>
                  </a:cubicBezTo>
                  <a:cubicBezTo>
                    <a:pt x="32" y="94"/>
                    <a:pt x="32" y="93"/>
                    <a:pt x="31" y="93"/>
                  </a:cubicBezTo>
                  <a:cubicBezTo>
                    <a:pt x="30" y="93"/>
                    <a:pt x="30" y="92"/>
                    <a:pt x="29" y="92"/>
                  </a:cubicBezTo>
                  <a:cubicBezTo>
                    <a:pt x="29" y="92"/>
                    <a:pt x="29" y="92"/>
                    <a:pt x="28" y="92"/>
                  </a:cubicBezTo>
                  <a:cubicBezTo>
                    <a:pt x="28" y="92"/>
                    <a:pt x="28" y="93"/>
                    <a:pt x="28" y="94"/>
                  </a:cubicBezTo>
                  <a:cubicBezTo>
                    <a:pt x="28" y="94"/>
                    <a:pt x="28" y="95"/>
                    <a:pt x="29" y="96"/>
                  </a:cubicBezTo>
                  <a:cubicBezTo>
                    <a:pt x="29" y="96"/>
                    <a:pt x="30" y="97"/>
                    <a:pt x="30" y="97"/>
                  </a:cubicBezTo>
                  <a:cubicBezTo>
                    <a:pt x="31" y="98"/>
                    <a:pt x="30" y="100"/>
                    <a:pt x="30" y="100"/>
                  </a:cubicBezTo>
                  <a:cubicBezTo>
                    <a:pt x="30" y="101"/>
                    <a:pt x="30" y="103"/>
                    <a:pt x="29" y="103"/>
                  </a:cubicBezTo>
                  <a:cubicBezTo>
                    <a:pt x="28" y="103"/>
                    <a:pt x="27" y="102"/>
                    <a:pt x="26" y="102"/>
                  </a:cubicBezTo>
                  <a:cubicBezTo>
                    <a:pt x="26" y="101"/>
                    <a:pt x="26" y="101"/>
                    <a:pt x="25" y="101"/>
                  </a:cubicBezTo>
                  <a:cubicBezTo>
                    <a:pt x="25" y="100"/>
                    <a:pt x="25" y="100"/>
                    <a:pt x="25" y="100"/>
                  </a:cubicBezTo>
                  <a:cubicBezTo>
                    <a:pt x="24" y="99"/>
                    <a:pt x="23" y="98"/>
                    <a:pt x="22" y="98"/>
                  </a:cubicBezTo>
                  <a:cubicBezTo>
                    <a:pt x="22" y="98"/>
                    <a:pt x="21" y="98"/>
                    <a:pt x="20" y="97"/>
                  </a:cubicBezTo>
                  <a:cubicBezTo>
                    <a:pt x="20" y="97"/>
                    <a:pt x="19" y="97"/>
                    <a:pt x="19" y="96"/>
                  </a:cubicBezTo>
                  <a:cubicBezTo>
                    <a:pt x="18" y="96"/>
                    <a:pt x="18" y="94"/>
                    <a:pt x="17" y="94"/>
                  </a:cubicBezTo>
                  <a:cubicBezTo>
                    <a:pt x="17" y="94"/>
                    <a:pt x="16" y="94"/>
                    <a:pt x="15" y="94"/>
                  </a:cubicBezTo>
                  <a:cubicBezTo>
                    <a:pt x="15" y="94"/>
                    <a:pt x="14" y="94"/>
                    <a:pt x="13" y="94"/>
                  </a:cubicBezTo>
                  <a:cubicBezTo>
                    <a:pt x="13" y="95"/>
                    <a:pt x="14" y="96"/>
                    <a:pt x="14" y="96"/>
                  </a:cubicBezTo>
                  <a:cubicBezTo>
                    <a:pt x="14" y="97"/>
                    <a:pt x="13" y="97"/>
                    <a:pt x="13" y="97"/>
                  </a:cubicBezTo>
                  <a:cubicBezTo>
                    <a:pt x="11" y="97"/>
                    <a:pt x="11" y="97"/>
                    <a:pt x="11" y="97"/>
                  </a:cubicBezTo>
                  <a:cubicBezTo>
                    <a:pt x="11" y="96"/>
                    <a:pt x="10" y="96"/>
                    <a:pt x="10" y="95"/>
                  </a:cubicBezTo>
                  <a:cubicBezTo>
                    <a:pt x="10" y="95"/>
                    <a:pt x="10" y="94"/>
                    <a:pt x="10" y="94"/>
                  </a:cubicBezTo>
                  <a:cubicBezTo>
                    <a:pt x="9" y="94"/>
                    <a:pt x="8" y="94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7" y="93"/>
                    <a:pt x="7" y="92"/>
                    <a:pt x="7" y="91"/>
                  </a:cubicBezTo>
                  <a:cubicBezTo>
                    <a:pt x="6" y="90"/>
                    <a:pt x="5" y="89"/>
                    <a:pt x="5" y="89"/>
                  </a:cubicBezTo>
                  <a:cubicBezTo>
                    <a:pt x="5" y="89"/>
                    <a:pt x="4" y="88"/>
                    <a:pt x="4" y="87"/>
                  </a:cubicBezTo>
                  <a:cubicBezTo>
                    <a:pt x="4" y="86"/>
                    <a:pt x="4" y="85"/>
                    <a:pt x="3" y="83"/>
                  </a:cubicBezTo>
                  <a:cubicBezTo>
                    <a:pt x="3" y="83"/>
                    <a:pt x="3" y="81"/>
                    <a:pt x="2" y="80"/>
                  </a:cubicBezTo>
                  <a:cubicBezTo>
                    <a:pt x="2" y="80"/>
                    <a:pt x="1" y="79"/>
                    <a:pt x="1" y="79"/>
                  </a:cubicBezTo>
                  <a:cubicBezTo>
                    <a:pt x="1" y="79"/>
                    <a:pt x="0" y="78"/>
                    <a:pt x="0" y="77"/>
                  </a:cubicBezTo>
                  <a:cubicBezTo>
                    <a:pt x="0" y="76"/>
                    <a:pt x="1" y="75"/>
                    <a:pt x="1" y="74"/>
                  </a:cubicBezTo>
                  <a:cubicBezTo>
                    <a:pt x="1" y="74"/>
                    <a:pt x="2" y="73"/>
                    <a:pt x="2" y="73"/>
                  </a:cubicBezTo>
                  <a:cubicBezTo>
                    <a:pt x="2" y="72"/>
                    <a:pt x="3" y="72"/>
                    <a:pt x="3" y="71"/>
                  </a:cubicBezTo>
                  <a:cubicBezTo>
                    <a:pt x="3" y="71"/>
                    <a:pt x="2" y="69"/>
                    <a:pt x="2" y="69"/>
                  </a:cubicBezTo>
                  <a:cubicBezTo>
                    <a:pt x="2" y="68"/>
                    <a:pt x="3" y="68"/>
                    <a:pt x="3" y="67"/>
                  </a:cubicBezTo>
                  <a:cubicBezTo>
                    <a:pt x="4" y="67"/>
                    <a:pt x="5" y="67"/>
                    <a:pt x="6" y="67"/>
                  </a:cubicBezTo>
                  <a:cubicBezTo>
                    <a:pt x="7" y="67"/>
                    <a:pt x="8" y="67"/>
                    <a:pt x="9" y="67"/>
                  </a:cubicBezTo>
                  <a:cubicBezTo>
                    <a:pt x="9" y="68"/>
                    <a:pt x="10" y="69"/>
                    <a:pt x="10" y="69"/>
                  </a:cubicBezTo>
                  <a:cubicBezTo>
                    <a:pt x="11" y="69"/>
                    <a:pt x="12" y="69"/>
                    <a:pt x="13" y="69"/>
                  </a:cubicBezTo>
                  <a:cubicBezTo>
                    <a:pt x="13" y="69"/>
                    <a:pt x="14" y="68"/>
                    <a:pt x="14" y="68"/>
                  </a:cubicBezTo>
                  <a:cubicBezTo>
                    <a:pt x="15" y="68"/>
                    <a:pt x="16" y="67"/>
                    <a:pt x="16" y="66"/>
                  </a:cubicBezTo>
                  <a:cubicBezTo>
                    <a:pt x="17" y="65"/>
                    <a:pt x="16" y="64"/>
                    <a:pt x="16" y="63"/>
                  </a:cubicBezTo>
                  <a:cubicBezTo>
                    <a:pt x="16" y="63"/>
                    <a:pt x="16" y="61"/>
                    <a:pt x="16" y="60"/>
                  </a:cubicBezTo>
                  <a:cubicBezTo>
                    <a:pt x="16" y="60"/>
                    <a:pt x="15" y="59"/>
                    <a:pt x="15" y="59"/>
                  </a:cubicBezTo>
                  <a:cubicBezTo>
                    <a:pt x="15" y="58"/>
                    <a:pt x="15" y="57"/>
                    <a:pt x="16" y="57"/>
                  </a:cubicBezTo>
                  <a:cubicBezTo>
                    <a:pt x="16" y="57"/>
                    <a:pt x="17" y="57"/>
                    <a:pt x="18" y="57"/>
                  </a:cubicBezTo>
                  <a:cubicBezTo>
                    <a:pt x="19" y="56"/>
                    <a:pt x="19" y="55"/>
                    <a:pt x="19" y="55"/>
                  </a:cubicBezTo>
                  <a:cubicBezTo>
                    <a:pt x="20" y="54"/>
                    <a:pt x="20" y="53"/>
                    <a:pt x="21" y="52"/>
                  </a:cubicBezTo>
                  <a:cubicBezTo>
                    <a:pt x="21" y="52"/>
                    <a:pt x="23" y="52"/>
                    <a:pt x="23" y="51"/>
                  </a:cubicBezTo>
                  <a:cubicBezTo>
                    <a:pt x="24" y="51"/>
                    <a:pt x="25" y="49"/>
                    <a:pt x="25" y="49"/>
                  </a:cubicBezTo>
                  <a:cubicBezTo>
                    <a:pt x="25" y="47"/>
                    <a:pt x="24" y="45"/>
                    <a:pt x="24" y="44"/>
                  </a:cubicBezTo>
                  <a:cubicBezTo>
                    <a:pt x="25" y="43"/>
                    <a:pt x="25" y="41"/>
                    <a:pt x="25" y="40"/>
                  </a:cubicBezTo>
                  <a:cubicBezTo>
                    <a:pt x="25" y="40"/>
                    <a:pt x="26" y="38"/>
                    <a:pt x="26" y="38"/>
                  </a:cubicBezTo>
                  <a:cubicBezTo>
                    <a:pt x="26" y="37"/>
                    <a:pt x="26" y="35"/>
                    <a:pt x="25" y="35"/>
                  </a:cubicBezTo>
                  <a:cubicBezTo>
                    <a:pt x="25" y="34"/>
                    <a:pt x="23" y="33"/>
                    <a:pt x="22" y="32"/>
                  </a:cubicBezTo>
                  <a:cubicBezTo>
                    <a:pt x="22" y="32"/>
                    <a:pt x="21" y="32"/>
                    <a:pt x="20" y="31"/>
                  </a:cubicBezTo>
                  <a:cubicBezTo>
                    <a:pt x="20" y="31"/>
                    <a:pt x="20" y="30"/>
                    <a:pt x="19" y="3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99"/>
            <p:cNvSpPr>
              <a:spLocks/>
            </p:cNvSpPr>
            <p:nvPr/>
          </p:nvSpPr>
          <p:spPr bwMode="auto">
            <a:xfrm>
              <a:off x="5698" y="2860"/>
              <a:ext cx="13" cy="28"/>
            </a:xfrm>
            <a:custGeom>
              <a:avLst/>
              <a:gdLst>
                <a:gd name="T0" fmla="*/ 4 w 4"/>
                <a:gd name="T1" fmla="*/ 2 h 9"/>
                <a:gd name="T2" fmla="*/ 4 w 4"/>
                <a:gd name="T3" fmla="*/ 4 h 9"/>
                <a:gd name="T4" fmla="*/ 3 w 4"/>
                <a:gd name="T5" fmla="*/ 6 h 9"/>
                <a:gd name="T6" fmla="*/ 2 w 4"/>
                <a:gd name="T7" fmla="*/ 8 h 9"/>
                <a:gd name="T8" fmla="*/ 2 w 4"/>
                <a:gd name="T9" fmla="*/ 9 h 9"/>
                <a:gd name="T10" fmla="*/ 1 w 4"/>
                <a:gd name="T11" fmla="*/ 9 h 9"/>
                <a:gd name="T12" fmla="*/ 1 w 4"/>
                <a:gd name="T13" fmla="*/ 8 h 9"/>
                <a:gd name="T14" fmla="*/ 0 w 4"/>
                <a:gd name="T15" fmla="*/ 6 h 9"/>
                <a:gd name="T16" fmla="*/ 1 w 4"/>
                <a:gd name="T17" fmla="*/ 4 h 9"/>
                <a:gd name="T18" fmla="*/ 1 w 4"/>
                <a:gd name="T19" fmla="*/ 2 h 9"/>
                <a:gd name="T20" fmla="*/ 2 w 4"/>
                <a:gd name="T21" fmla="*/ 1 h 9"/>
                <a:gd name="T22" fmla="*/ 2 w 4"/>
                <a:gd name="T23" fmla="*/ 0 h 9"/>
                <a:gd name="T24" fmla="*/ 3 w 4"/>
                <a:gd name="T25" fmla="*/ 0 h 9"/>
                <a:gd name="T26" fmla="*/ 4 w 4"/>
                <a:gd name="T27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9">
                  <a:moveTo>
                    <a:pt x="4" y="2"/>
                  </a:moveTo>
                  <a:cubicBezTo>
                    <a:pt x="4" y="3"/>
                    <a:pt x="4" y="4"/>
                    <a:pt x="4" y="4"/>
                  </a:cubicBezTo>
                  <a:cubicBezTo>
                    <a:pt x="4" y="5"/>
                    <a:pt x="3" y="5"/>
                    <a:pt x="3" y="6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9"/>
                    <a:pt x="1" y="9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8"/>
                    <a:pt x="0" y="7"/>
                    <a:pt x="0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1"/>
                    <a:pt x="4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100"/>
            <p:cNvSpPr>
              <a:spLocks/>
            </p:cNvSpPr>
            <p:nvPr/>
          </p:nvSpPr>
          <p:spPr bwMode="auto">
            <a:xfrm>
              <a:off x="5698" y="2860"/>
              <a:ext cx="13" cy="28"/>
            </a:xfrm>
            <a:custGeom>
              <a:avLst/>
              <a:gdLst>
                <a:gd name="T0" fmla="*/ 4 w 4"/>
                <a:gd name="T1" fmla="*/ 2 h 9"/>
                <a:gd name="T2" fmla="*/ 4 w 4"/>
                <a:gd name="T3" fmla="*/ 4 h 9"/>
                <a:gd name="T4" fmla="*/ 3 w 4"/>
                <a:gd name="T5" fmla="*/ 6 h 9"/>
                <a:gd name="T6" fmla="*/ 2 w 4"/>
                <a:gd name="T7" fmla="*/ 8 h 9"/>
                <a:gd name="T8" fmla="*/ 2 w 4"/>
                <a:gd name="T9" fmla="*/ 9 h 9"/>
                <a:gd name="T10" fmla="*/ 1 w 4"/>
                <a:gd name="T11" fmla="*/ 9 h 9"/>
                <a:gd name="T12" fmla="*/ 1 w 4"/>
                <a:gd name="T13" fmla="*/ 8 h 9"/>
                <a:gd name="T14" fmla="*/ 0 w 4"/>
                <a:gd name="T15" fmla="*/ 6 h 9"/>
                <a:gd name="T16" fmla="*/ 1 w 4"/>
                <a:gd name="T17" fmla="*/ 4 h 9"/>
                <a:gd name="T18" fmla="*/ 1 w 4"/>
                <a:gd name="T19" fmla="*/ 2 h 9"/>
                <a:gd name="T20" fmla="*/ 2 w 4"/>
                <a:gd name="T21" fmla="*/ 1 h 9"/>
                <a:gd name="T22" fmla="*/ 2 w 4"/>
                <a:gd name="T23" fmla="*/ 0 h 9"/>
                <a:gd name="T24" fmla="*/ 3 w 4"/>
                <a:gd name="T25" fmla="*/ 0 h 9"/>
                <a:gd name="T26" fmla="*/ 4 w 4"/>
                <a:gd name="T27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9">
                  <a:moveTo>
                    <a:pt x="4" y="2"/>
                  </a:moveTo>
                  <a:cubicBezTo>
                    <a:pt x="4" y="3"/>
                    <a:pt x="4" y="4"/>
                    <a:pt x="4" y="4"/>
                  </a:cubicBezTo>
                  <a:cubicBezTo>
                    <a:pt x="4" y="5"/>
                    <a:pt x="3" y="5"/>
                    <a:pt x="3" y="6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9"/>
                    <a:pt x="1" y="9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8"/>
                    <a:pt x="0" y="7"/>
                    <a:pt x="0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1"/>
                    <a:pt x="4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101"/>
            <p:cNvSpPr>
              <a:spLocks/>
            </p:cNvSpPr>
            <p:nvPr/>
          </p:nvSpPr>
          <p:spPr bwMode="auto">
            <a:xfrm>
              <a:off x="5670" y="2360"/>
              <a:ext cx="13" cy="9"/>
            </a:xfrm>
            <a:custGeom>
              <a:avLst/>
              <a:gdLst>
                <a:gd name="T0" fmla="*/ 2 w 4"/>
                <a:gd name="T1" fmla="*/ 0 h 3"/>
                <a:gd name="T2" fmla="*/ 0 w 4"/>
                <a:gd name="T3" fmla="*/ 1 h 3"/>
                <a:gd name="T4" fmla="*/ 0 w 4"/>
                <a:gd name="T5" fmla="*/ 2 h 3"/>
                <a:gd name="T6" fmla="*/ 4 w 4"/>
                <a:gd name="T7" fmla="*/ 3 h 3"/>
                <a:gd name="T8" fmla="*/ 4 w 4"/>
                <a:gd name="T9" fmla="*/ 2 h 3"/>
                <a:gd name="T10" fmla="*/ 4 w 4"/>
                <a:gd name="T11" fmla="*/ 0 h 3"/>
                <a:gd name="T12" fmla="*/ 2 w 4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3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3" y="0"/>
                    <a:pt x="2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102"/>
            <p:cNvSpPr>
              <a:spLocks/>
            </p:cNvSpPr>
            <p:nvPr/>
          </p:nvSpPr>
          <p:spPr bwMode="auto">
            <a:xfrm>
              <a:off x="5670" y="2360"/>
              <a:ext cx="13" cy="9"/>
            </a:xfrm>
            <a:custGeom>
              <a:avLst/>
              <a:gdLst>
                <a:gd name="T0" fmla="*/ 2 w 4"/>
                <a:gd name="T1" fmla="*/ 0 h 3"/>
                <a:gd name="T2" fmla="*/ 0 w 4"/>
                <a:gd name="T3" fmla="*/ 1 h 3"/>
                <a:gd name="T4" fmla="*/ 0 w 4"/>
                <a:gd name="T5" fmla="*/ 2 h 3"/>
                <a:gd name="T6" fmla="*/ 4 w 4"/>
                <a:gd name="T7" fmla="*/ 3 h 3"/>
                <a:gd name="T8" fmla="*/ 4 w 4"/>
                <a:gd name="T9" fmla="*/ 2 h 3"/>
                <a:gd name="T10" fmla="*/ 4 w 4"/>
                <a:gd name="T11" fmla="*/ 0 h 3"/>
                <a:gd name="T12" fmla="*/ 2 w 4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3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3" y="0"/>
                    <a:pt x="2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103"/>
            <p:cNvSpPr>
              <a:spLocks/>
            </p:cNvSpPr>
            <p:nvPr/>
          </p:nvSpPr>
          <p:spPr bwMode="auto">
            <a:xfrm>
              <a:off x="5293" y="2139"/>
              <a:ext cx="399" cy="600"/>
            </a:xfrm>
            <a:custGeom>
              <a:avLst/>
              <a:gdLst>
                <a:gd name="T0" fmla="*/ 124 w 128"/>
                <a:gd name="T1" fmla="*/ 65 h 193"/>
                <a:gd name="T2" fmla="*/ 119 w 128"/>
                <a:gd name="T3" fmla="*/ 60 h 193"/>
                <a:gd name="T4" fmla="*/ 114 w 128"/>
                <a:gd name="T5" fmla="*/ 60 h 193"/>
                <a:gd name="T6" fmla="*/ 115 w 128"/>
                <a:gd name="T7" fmla="*/ 63 h 193"/>
                <a:gd name="T8" fmla="*/ 113 w 128"/>
                <a:gd name="T9" fmla="*/ 67 h 193"/>
                <a:gd name="T10" fmla="*/ 110 w 128"/>
                <a:gd name="T11" fmla="*/ 73 h 193"/>
                <a:gd name="T12" fmla="*/ 114 w 128"/>
                <a:gd name="T13" fmla="*/ 81 h 193"/>
                <a:gd name="T14" fmla="*/ 113 w 128"/>
                <a:gd name="T15" fmla="*/ 88 h 193"/>
                <a:gd name="T16" fmla="*/ 114 w 128"/>
                <a:gd name="T17" fmla="*/ 95 h 193"/>
                <a:gd name="T18" fmla="*/ 115 w 128"/>
                <a:gd name="T19" fmla="*/ 101 h 193"/>
                <a:gd name="T20" fmla="*/ 114 w 128"/>
                <a:gd name="T21" fmla="*/ 105 h 193"/>
                <a:gd name="T22" fmla="*/ 115 w 128"/>
                <a:gd name="T23" fmla="*/ 116 h 193"/>
                <a:gd name="T24" fmla="*/ 114 w 128"/>
                <a:gd name="T25" fmla="*/ 121 h 193"/>
                <a:gd name="T26" fmla="*/ 117 w 128"/>
                <a:gd name="T27" fmla="*/ 129 h 193"/>
                <a:gd name="T28" fmla="*/ 121 w 128"/>
                <a:gd name="T29" fmla="*/ 140 h 193"/>
                <a:gd name="T30" fmla="*/ 117 w 128"/>
                <a:gd name="T31" fmla="*/ 148 h 193"/>
                <a:gd name="T32" fmla="*/ 122 w 128"/>
                <a:gd name="T33" fmla="*/ 155 h 193"/>
                <a:gd name="T34" fmla="*/ 119 w 128"/>
                <a:gd name="T35" fmla="*/ 162 h 193"/>
                <a:gd name="T36" fmla="*/ 116 w 128"/>
                <a:gd name="T37" fmla="*/ 170 h 193"/>
                <a:gd name="T38" fmla="*/ 115 w 128"/>
                <a:gd name="T39" fmla="*/ 179 h 193"/>
                <a:gd name="T40" fmla="*/ 111 w 128"/>
                <a:gd name="T41" fmla="*/ 183 h 193"/>
                <a:gd name="T42" fmla="*/ 102 w 128"/>
                <a:gd name="T43" fmla="*/ 188 h 193"/>
                <a:gd name="T44" fmla="*/ 97 w 128"/>
                <a:gd name="T45" fmla="*/ 193 h 193"/>
                <a:gd name="T46" fmla="*/ 88 w 128"/>
                <a:gd name="T47" fmla="*/ 181 h 193"/>
                <a:gd name="T48" fmla="*/ 77 w 128"/>
                <a:gd name="T49" fmla="*/ 169 h 193"/>
                <a:gd name="T50" fmla="*/ 69 w 128"/>
                <a:gd name="T51" fmla="*/ 157 h 193"/>
                <a:gd name="T52" fmla="*/ 76 w 128"/>
                <a:gd name="T53" fmla="*/ 149 h 193"/>
                <a:gd name="T54" fmla="*/ 80 w 128"/>
                <a:gd name="T55" fmla="*/ 135 h 193"/>
                <a:gd name="T56" fmla="*/ 71 w 128"/>
                <a:gd name="T57" fmla="*/ 124 h 193"/>
                <a:gd name="T58" fmla="*/ 54 w 128"/>
                <a:gd name="T59" fmla="*/ 116 h 193"/>
                <a:gd name="T60" fmla="*/ 47 w 128"/>
                <a:gd name="T61" fmla="*/ 99 h 193"/>
                <a:gd name="T62" fmla="*/ 34 w 128"/>
                <a:gd name="T63" fmla="*/ 80 h 193"/>
                <a:gd name="T64" fmla="*/ 27 w 128"/>
                <a:gd name="T65" fmla="*/ 69 h 193"/>
                <a:gd name="T66" fmla="*/ 21 w 128"/>
                <a:gd name="T67" fmla="*/ 77 h 193"/>
                <a:gd name="T68" fmla="*/ 8 w 128"/>
                <a:gd name="T69" fmla="*/ 71 h 193"/>
                <a:gd name="T70" fmla="*/ 0 w 128"/>
                <a:gd name="T71" fmla="*/ 63 h 193"/>
                <a:gd name="T72" fmla="*/ 2 w 128"/>
                <a:gd name="T73" fmla="*/ 46 h 193"/>
                <a:gd name="T74" fmla="*/ 10 w 128"/>
                <a:gd name="T75" fmla="*/ 43 h 193"/>
                <a:gd name="T76" fmla="*/ 15 w 128"/>
                <a:gd name="T77" fmla="*/ 46 h 193"/>
                <a:gd name="T78" fmla="*/ 19 w 128"/>
                <a:gd name="T79" fmla="*/ 40 h 193"/>
                <a:gd name="T80" fmla="*/ 25 w 128"/>
                <a:gd name="T81" fmla="*/ 41 h 193"/>
                <a:gd name="T82" fmla="*/ 31 w 128"/>
                <a:gd name="T83" fmla="*/ 24 h 193"/>
                <a:gd name="T84" fmla="*/ 36 w 128"/>
                <a:gd name="T85" fmla="*/ 12 h 193"/>
                <a:gd name="T86" fmla="*/ 35 w 128"/>
                <a:gd name="T87" fmla="*/ 6 h 193"/>
                <a:gd name="T88" fmla="*/ 53 w 128"/>
                <a:gd name="T89" fmla="*/ 2 h 193"/>
                <a:gd name="T90" fmla="*/ 81 w 128"/>
                <a:gd name="T91" fmla="*/ 10 h 193"/>
                <a:gd name="T92" fmla="*/ 108 w 128"/>
                <a:gd name="T93" fmla="*/ 16 h 193"/>
                <a:gd name="T94" fmla="*/ 124 w 128"/>
                <a:gd name="T95" fmla="*/ 26 h 193"/>
                <a:gd name="T96" fmla="*/ 119 w 128"/>
                <a:gd name="T97" fmla="*/ 38 h 193"/>
                <a:gd name="T98" fmla="*/ 121 w 128"/>
                <a:gd name="T99" fmla="*/ 47 h 193"/>
                <a:gd name="T100" fmla="*/ 123 w 128"/>
                <a:gd name="T101" fmla="*/ 57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8" h="193">
                  <a:moveTo>
                    <a:pt x="128" y="61"/>
                  </a:moveTo>
                  <a:cubicBezTo>
                    <a:pt x="128" y="61"/>
                    <a:pt x="127" y="63"/>
                    <a:pt x="127" y="64"/>
                  </a:cubicBezTo>
                  <a:cubicBezTo>
                    <a:pt x="127" y="64"/>
                    <a:pt x="127" y="65"/>
                    <a:pt x="126" y="65"/>
                  </a:cubicBezTo>
                  <a:cubicBezTo>
                    <a:pt x="126" y="66"/>
                    <a:pt x="124" y="65"/>
                    <a:pt x="124" y="65"/>
                  </a:cubicBezTo>
                  <a:cubicBezTo>
                    <a:pt x="123" y="64"/>
                    <a:pt x="122" y="63"/>
                    <a:pt x="122" y="62"/>
                  </a:cubicBezTo>
                  <a:cubicBezTo>
                    <a:pt x="122" y="62"/>
                    <a:pt x="122" y="61"/>
                    <a:pt x="122" y="60"/>
                  </a:cubicBezTo>
                  <a:cubicBezTo>
                    <a:pt x="122" y="60"/>
                    <a:pt x="121" y="59"/>
                    <a:pt x="121" y="59"/>
                  </a:cubicBezTo>
                  <a:cubicBezTo>
                    <a:pt x="120" y="59"/>
                    <a:pt x="119" y="60"/>
                    <a:pt x="119" y="60"/>
                  </a:cubicBezTo>
                  <a:cubicBezTo>
                    <a:pt x="118" y="59"/>
                    <a:pt x="118" y="59"/>
                    <a:pt x="118" y="59"/>
                  </a:cubicBezTo>
                  <a:cubicBezTo>
                    <a:pt x="117" y="58"/>
                    <a:pt x="117" y="57"/>
                    <a:pt x="116" y="57"/>
                  </a:cubicBezTo>
                  <a:cubicBezTo>
                    <a:pt x="116" y="57"/>
                    <a:pt x="114" y="57"/>
                    <a:pt x="114" y="58"/>
                  </a:cubicBezTo>
                  <a:cubicBezTo>
                    <a:pt x="114" y="58"/>
                    <a:pt x="114" y="59"/>
                    <a:pt x="114" y="60"/>
                  </a:cubicBezTo>
                  <a:cubicBezTo>
                    <a:pt x="114" y="60"/>
                    <a:pt x="115" y="60"/>
                    <a:pt x="116" y="60"/>
                  </a:cubicBezTo>
                  <a:cubicBezTo>
                    <a:pt x="116" y="60"/>
                    <a:pt x="116" y="61"/>
                    <a:pt x="117" y="61"/>
                  </a:cubicBezTo>
                  <a:cubicBezTo>
                    <a:pt x="117" y="62"/>
                    <a:pt x="117" y="63"/>
                    <a:pt x="116" y="63"/>
                  </a:cubicBezTo>
                  <a:cubicBezTo>
                    <a:pt x="116" y="64"/>
                    <a:pt x="115" y="63"/>
                    <a:pt x="115" y="63"/>
                  </a:cubicBezTo>
                  <a:cubicBezTo>
                    <a:pt x="114" y="63"/>
                    <a:pt x="114" y="63"/>
                    <a:pt x="113" y="63"/>
                  </a:cubicBezTo>
                  <a:cubicBezTo>
                    <a:pt x="113" y="64"/>
                    <a:pt x="113" y="65"/>
                    <a:pt x="113" y="65"/>
                  </a:cubicBezTo>
                  <a:cubicBezTo>
                    <a:pt x="113" y="66"/>
                    <a:pt x="114" y="66"/>
                    <a:pt x="114" y="66"/>
                  </a:cubicBezTo>
                  <a:cubicBezTo>
                    <a:pt x="114" y="67"/>
                    <a:pt x="114" y="67"/>
                    <a:pt x="113" y="67"/>
                  </a:cubicBezTo>
                  <a:cubicBezTo>
                    <a:pt x="113" y="68"/>
                    <a:pt x="112" y="67"/>
                    <a:pt x="111" y="68"/>
                  </a:cubicBezTo>
                  <a:cubicBezTo>
                    <a:pt x="111" y="68"/>
                    <a:pt x="112" y="69"/>
                    <a:pt x="112" y="70"/>
                  </a:cubicBezTo>
                  <a:cubicBezTo>
                    <a:pt x="111" y="70"/>
                    <a:pt x="111" y="71"/>
                    <a:pt x="111" y="71"/>
                  </a:cubicBezTo>
                  <a:cubicBezTo>
                    <a:pt x="111" y="72"/>
                    <a:pt x="110" y="72"/>
                    <a:pt x="110" y="73"/>
                  </a:cubicBezTo>
                  <a:cubicBezTo>
                    <a:pt x="110" y="73"/>
                    <a:pt x="110" y="74"/>
                    <a:pt x="111" y="74"/>
                  </a:cubicBezTo>
                  <a:cubicBezTo>
                    <a:pt x="111" y="75"/>
                    <a:pt x="112" y="75"/>
                    <a:pt x="113" y="75"/>
                  </a:cubicBezTo>
                  <a:cubicBezTo>
                    <a:pt x="113" y="76"/>
                    <a:pt x="114" y="78"/>
                    <a:pt x="114" y="78"/>
                  </a:cubicBezTo>
                  <a:cubicBezTo>
                    <a:pt x="114" y="79"/>
                    <a:pt x="114" y="81"/>
                    <a:pt x="114" y="81"/>
                  </a:cubicBezTo>
                  <a:cubicBezTo>
                    <a:pt x="114" y="82"/>
                    <a:pt x="114" y="83"/>
                    <a:pt x="113" y="84"/>
                  </a:cubicBezTo>
                  <a:cubicBezTo>
                    <a:pt x="113" y="84"/>
                    <a:pt x="112" y="84"/>
                    <a:pt x="111" y="84"/>
                  </a:cubicBezTo>
                  <a:cubicBezTo>
                    <a:pt x="111" y="84"/>
                    <a:pt x="111" y="86"/>
                    <a:pt x="111" y="87"/>
                  </a:cubicBezTo>
                  <a:cubicBezTo>
                    <a:pt x="111" y="87"/>
                    <a:pt x="112" y="88"/>
                    <a:pt x="113" y="88"/>
                  </a:cubicBezTo>
                  <a:cubicBezTo>
                    <a:pt x="113" y="89"/>
                    <a:pt x="115" y="89"/>
                    <a:pt x="115" y="89"/>
                  </a:cubicBezTo>
                  <a:cubicBezTo>
                    <a:pt x="116" y="90"/>
                    <a:pt x="116" y="91"/>
                    <a:pt x="116" y="92"/>
                  </a:cubicBezTo>
                  <a:cubicBezTo>
                    <a:pt x="116" y="93"/>
                    <a:pt x="116" y="94"/>
                    <a:pt x="115" y="94"/>
                  </a:cubicBezTo>
                  <a:cubicBezTo>
                    <a:pt x="115" y="95"/>
                    <a:pt x="114" y="95"/>
                    <a:pt x="114" y="95"/>
                  </a:cubicBezTo>
                  <a:cubicBezTo>
                    <a:pt x="114" y="95"/>
                    <a:pt x="114" y="96"/>
                    <a:pt x="114" y="96"/>
                  </a:cubicBezTo>
                  <a:cubicBezTo>
                    <a:pt x="114" y="96"/>
                    <a:pt x="115" y="97"/>
                    <a:pt x="115" y="98"/>
                  </a:cubicBezTo>
                  <a:cubicBezTo>
                    <a:pt x="115" y="99"/>
                    <a:pt x="115" y="99"/>
                    <a:pt x="115" y="99"/>
                  </a:cubicBezTo>
                  <a:cubicBezTo>
                    <a:pt x="115" y="99"/>
                    <a:pt x="116" y="101"/>
                    <a:pt x="115" y="101"/>
                  </a:cubicBezTo>
                  <a:cubicBezTo>
                    <a:pt x="115" y="102"/>
                    <a:pt x="114" y="102"/>
                    <a:pt x="114" y="102"/>
                  </a:cubicBezTo>
                  <a:cubicBezTo>
                    <a:pt x="114" y="102"/>
                    <a:pt x="113" y="101"/>
                    <a:pt x="113" y="102"/>
                  </a:cubicBezTo>
                  <a:cubicBezTo>
                    <a:pt x="112" y="102"/>
                    <a:pt x="113" y="102"/>
                    <a:pt x="113" y="103"/>
                  </a:cubicBezTo>
                  <a:cubicBezTo>
                    <a:pt x="113" y="103"/>
                    <a:pt x="114" y="105"/>
                    <a:pt x="114" y="105"/>
                  </a:cubicBezTo>
                  <a:cubicBezTo>
                    <a:pt x="114" y="106"/>
                    <a:pt x="114" y="107"/>
                    <a:pt x="114" y="107"/>
                  </a:cubicBezTo>
                  <a:cubicBezTo>
                    <a:pt x="114" y="108"/>
                    <a:pt x="114" y="109"/>
                    <a:pt x="114" y="110"/>
                  </a:cubicBezTo>
                  <a:cubicBezTo>
                    <a:pt x="114" y="110"/>
                    <a:pt x="115" y="111"/>
                    <a:pt x="115" y="112"/>
                  </a:cubicBezTo>
                  <a:cubicBezTo>
                    <a:pt x="116" y="113"/>
                    <a:pt x="115" y="115"/>
                    <a:pt x="115" y="116"/>
                  </a:cubicBezTo>
                  <a:cubicBezTo>
                    <a:pt x="115" y="116"/>
                    <a:pt x="115" y="118"/>
                    <a:pt x="115" y="119"/>
                  </a:cubicBezTo>
                  <a:cubicBezTo>
                    <a:pt x="116" y="119"/>
                    <a:pt x="117" y="119"/>
                    <a:pt x="117" y="120"/>
                  </a:cubicBezTo>
                  <a:cubicBezTo>
                    <a:pt x="117" y="120"/>
                    <a:pt x="117" y="121"/>
                    <a:pt x="117" y="122"/>
                  </a:cubicBezTo>
                  <a:cubicBezTo>
                    <a:pt x="116" y="122"/>
                    <a:pt x="115" y="121"/>
                    <a:pt x="114" y="121"/>
                  </a:cubicBezTo>
                  <a:cubicBezTo>
                    <a:pt x="114" y="122"/>
                    <a:pt x="113" y="123"/>
                    <a:pt x="113" y="124"/>
                  </a:cubicBezTo>
                  <a:cubicBezTo>
                    <a:pt x="113" y="124"/>
                    <a:pt x="113" y="126"/>
                    <a:pt x="114" y="127"/>
                  </a:cubicBezTo>
                  <a:cubicBezTo>
                    <a:pt x="114" y="127"/>
                    <a:pt x="115" y="127"/>
                    <a:pt x="115" y="128"/>
                  </a:cubicBezTo>
                  <a:cubicBezTo>
                    <a:pt x="116" y="128"/>
                    <a:pt x="117" y="129"/>
                    <a:pt x="117" y="129"/>
                  </a:cubicBezTo>
                  <a:cubicBezTo>
                    <a:pt x="118" y="129"/>
                    <a:pt x="119" y="131"/>
                    <a:pt x="119" y="131"/>
                  </a:cubicBezTo>
                  <a:cubicBezTo>
                    <a:pt x="119" y="133"/>
                    <a:pt x="119" y="135"/>
                    <a:pt x="119" y="136"/>
                  </a:cubicBezTo>
                  <a:cubicBezTo>
                    <a:pt x="119" y="137"/>
                    <a:pt x="118" y="138"/>
                    <a:pt x="119" y="139"/>
                  </a:cubicBezTo>
                  <a:cubicBezTo>
                    <a:pt x="119" y="140"/>
                    <a:pt x="120" y="140"/>
                    <a:pt x="121" y="140"/>
                  </a:cubicBezTo>
                  <a:cubicBezTo>
                    <a:pt x="121" y="141"/>
                    <a:pt x="122" y="143"/>
                    <a:pt x="122" y="144"/>
                  </a:cubicBezTo>
                  <a:cubicBezTo>
                    <a:pt x="122" y="144"/>
                    <a:pt x="121" y="145"/>
                    <a:pt x="121" y="145"/>
                  </a:cubicBezTo>
                  <a:cubicBezTo>
                    <a:pt x="120" y="146"/>
                    <a:pt x="119" y="145"/>
                    <a:pt x="118" y="146"/>
                  </a:cubicBezTo>
                  <a:cubicBezTo>
                    <a:pt x="117" y="147"/>
                    <a:pt x="117" y="148"/>
                    <a:pt x="117" y="148"/>
                  </a:cubicBezTo>
                  <a:cubicBezTo>
                    <a:pt x="117" y="149"/>
                    <a:pt x="119" y="149"/>
                    <a:pt x="120" y="150"/>
                  </a:cubicBezTo>
                  <a:cubicBezTo>
                    <a:pt x="120" y="150"/>
                    <a:pt x="121" y="150"/>
                    <a:pt x="121" y="151"/>
                  </a:cubicBezTo>
                  <a:cubicBezTo>
                    <a:pt x="122" y="151"/>
                    <a:pt x="122" y="153"/>
                    <a:pt x="122" y="154"/>
                  </a:cubicBezTo>
                  <a:cubicBezTo>
                    <a:pt x="122" y="154"/>
                    <a:pt x="122" y="154"/>
                    <a:pt x="122" y="155"/>
                  </a:cubicBezTo>
                  <a:cubicBezTo>
                    <a:pt x="121" y="155"/>
                    <a:pt x="121" y="156"/>
                    <a:pt x="121" y="156"/>
                  </a:cubicBezTo>
                  <a:cubicBezTo>
                    <a:pt x="121" y="156"/>
                    <a:pt x="121" y="157"/>
                    <a:pt x="121" y="157"/>
                  </a:cubicBezTo>
                  <a:cubicBezTo>
                    <a:pt x="120" y="158"/>
                    <a:pt x="120" y="160"/>
                    <a:pt x="120" y="160"/>
                  </a:cubicBezTo>
                  <a:cubicBezTo>
                    <a:pt x="120" y="161"/>
                    <a:pt x="120" y="161"/>
                    <a:pt x="119" y="162"/>
                  </a:cubicBezTo>
                  <a:cubicBezTo>
                    <a:pt x="119" y="162"/>
                    <a:pt x="119" y="163"/>
                    <a:pt x="118" y="163"/>
                  </a:cubicBezTo>
                  <a:cubicBezTo>
                    <a:pt x="118" y="164"/>
                    <a:pt x="117" y="165"/>
                    <a:pt x="117" y="165"/>
                  </a:cubicBezTo>
                  <a:cubicBezTo>
                    <a:pt x="117" y="166"/>
                    <a:pt x="118" y="167"/>
                    <a:pt x="118" y="168"/>
                  </a:cubicBezTo>
                  <a:cubicBezTo>
                    <a:pt x="117" y="168"/>
                    <a:pt x="116" y="169"/>
                    <a:pt x="116" y="170"/>
                  </a:cubicBezTo>
                  <a:cubicBezTo>
                    <a:pt x="115" y="170"/>
                    <a:pt x="114" y="171"/>
                    <a:pt x="114" y="172"/>
                  </a:cubicBezTo>
                  <a:cubicBezTo>
                    <a:pt x="114" y="172"/>
                    <a:pt x="114" y="174"/>
                    <a:pt x="114" y="175"/>
                  </a:cubicBezTo>
                  <a:cubicBezTo>
                    <a:pt x="114" y="175"/>
                    <a:pt x="115" y="176"/>
                    <a:pt x="115" y="177"/>
                  </a:cubicBezTo>
                  <a:cubicBezTo>
                    <a:pt x="115" y="177"/>
                    <a:pt x="115" y="178"/>
                    <a:pt x="115" y="179"/>
                  </a:cubicBezTo>
                  <a:cubicBezTo>
                    <a:pt x="115" y="179"/>
                    <a:pt x="114" y="181"/>
                    <a:pt x="114" y="182"/>
                  </a:cubicBezTo>
                  <a:cubicBezTo>
                    <a:pt x="114" y="182"/>
                    <a:pt x="114" y="182"/>
                    <a:pt x="114" y="182"/>
                  </a:cubicBezTo>
                  <a:cubicBezTo>
                    <a:pt x="114" y="182"/>
                    <a:pt x="114" y="182"/>
                    <a:pt x="114" y="182"/>
                  </a:cubicBezTo>
                  <a:cubicBezTo>
                    <a:pt x="113" y="182"/>
                    <a:pt x="112" y="183"/>
                    <a:pt x="111" y="183"/>
                  </a:cubicBezTo>
                  <a:cubicBezTo>
                    <a:pt x="111" y="183"/>
                    <a:pt x="110" y="184"/>
                    <a:pt x="109" y="184"/>
                  </a:cubicBezTo>
                  <a:cubicBezTo>
                    <a:pt x="108" y="184"/>
                    <a:pt x="106" y="184"/>
                    <a:pt x="105" y="185"/>
                  </a:cubicBezTo>
                  <a:cubicBezTo>
                    <a:pt x="105" y="185"/>
                    <a:pt x="105" y="186"/>
                    <a:pt x="104" y="186"/>
                  </a:cubicBezTo>
                  <a:cubicBezTo>
                    <a:pt x="104" y="187"/>
                    <a:pt x="103" y="187"/>
                    <a:pt x="102" y="188"/>
                  </a:cubicBezTo>
                  <a:cubicBezTo>
                    <a:pt x="102" y="188"/>
                    <a:pt x="101" y="189"/>
                    <a:pt x="100" y="190"/>
                  </a:cubicBezTo>
                  <a:cubicBezTo>
                    <a:pt x="100" y="190"/>
                    <a:pt x="100" y="191"/>
                    <a:pt x="100" y="192"/>
                  </a:cubicBezTo>
                  <a:cubicBezTo>
                    <a:pt x="99" y="192"/>
                    <a:pt x="98" y="193"/>
                    <a:pt x="97" y="193"/>
                  </a:cubicBezTo>
                  <a:cubicBezTo>
                    <a:pt x="97" y="193"/>
                    <a:pt x="97" y="193"/>
                    <a:pt x="97" y="193"/>
                  </a:cubicBezTo>
                  <a:cubicBezTo>
                    <a:pt x="97" y="192"/>
                    <a:pt x="96" y="191"/>
                    <a:pt x="96" y="191"/>
                  </a:cubicBezTo>
                  <a:cubicBezTo>
                    <a:pt x="95" y="190"/>
                    <a:pt x="92" y="188"/>
                    <a:pt x="91" y="187"/>
                  </a:cubicBezTo>
                  <a:cubicBezTo>
                    <a:pt x="91" y="186"/>
                    <a:pt x="90" y="185"/>
                    <a:pt x="90" y="184"/>
                  </a:cubicBezTo>
                  <a:cubicBezTo>
                    <a:pt x="89" y="183"/>
                    <a:pt x="89" y="182"/>
                    <a:pt x="88" y="181"/>
                  </a:cubicBezTo>
                  <a:cubicBezTo>
                    <a:pt x="88" y="179"/>
                    <a:pt x="87" y="178"/>
                    <a:pt x="86" y="177"/>
                  </a:cubicBezTo>
                  <a:cubicBezTo>
                    <a:pt x="85" y="176"/>
                    <a:pt x="83" y="176"/>
                    <a:pt x="82" y="176"/>
                  </a:cubicBezTo>
                  <a:cubicBezTo>
                    <a:pt x="82" y="176"/>
                    <a:pt x="81" y="174"/>
                    <a:pt x="80" y="174"/>
                  </a:cubicBezTo>
                  <a:cubicBezTo>
                    <a:pt x="79" y="172"/>
                    <a:pt x="78" y="170"/>
                    <a:pt x="77" y="169"/>
                  </a:cubicBezTo>
                  <a:cubicBezTo>
                    <a:pt x="76" y="168"/>
                    <a:pt x="75" y="165"/>
                    <a:pt x="74" y="164"/>
                  </a:cubicBezTo>
                  <a:cubicBezTo>
                    <a:pt x="73" y="163"/>
                    <a:pt x="71" y="162"/>
                    <a:pt x="71" y="162"/>
                  </a:cubicBezTo>
                  <a:cubicBezTo>
                    <a:pt x="70" y="161"/>
                    <a:pt x="70" y="160"/>
                    <a:pt x="69" y="159"/>
                  </a:cubicBezTo>
                  <a:cubicBezTo>
                    <a:pt x="69" y="158"/>
                    <a:pt x="69" y="157"/>
                    <a:pt x="69" y="157"/>
                  </a:cubicBezTo>
                  <a:cubicBezTo>
                    <a:pt x="69" y="156"/>
                    <a:pt x="70" y="155"/>
                    <a:pt x="71" y="154"/>
                  </a:cubicBezTo>
                  <a:cubicBezTo>
                    <a:pt x="71" y="154"/>
                    <a:pt x="73" y="153"/>
                    <a:pt x="73" y="153"/>
                  </a:cubicBezTo>
                  <a:cubicBezTo>
                    <a:pt x="74" y="153"/>
                    <a:pt x="74" y="152"/>
                    <a:pt x="75" y="151"/>
                  </a:cubicBezTo>
                  <a:cubicBezTo>
                    <a:pt x="75" y="151"/>
                    <a:pt x="76" y="149"/>
                    <a:pt x="76" y="149"/>
                  </a:cubicBezTo>
                  <a:cubicBezTo>
                    <a:pt x="77" y="148"/>
                    <a:pt x="77" y="145"/>
                    <a:pt x="78" y="144"/>
                  </a:cubicBezTo>
                  <a:cubicBezTo>
                    <a:pt x="78" y="144"/>
                    <a:pt x="80" y="143"/>
                    <a:pt x="80" y="143"/>
                  </a:cubicBezTo>
                  <a:cubicBezTo>
                    <a:pt x="81" y="142"/>
                    <a:pt x="82" y="141"/>
                    <a:pt x="82" y="140"/>
                  </a:cubicBezTo>
                  <a:cubicBezTo>
                    <a:pt x="82" y="139"/>
                    <a:pt x="80" y="136"/>
                    <a:pt x="80" y="135"/>
                  </a:cubicBezTo>
                  <a:cubicBezTo>
                    <a:pt x="79" y="135"/>
                    <a:pt x="78" y="134"/>
                    <a:pt x="78" y="134"/>
                  </a:cubicBezTo>
                  <a:cubicBezTo>
                    <a:pt x="77" y="133"/>
                    <a:pt x="76" y="131"/>
                    <a:pt x="75" y="130"/>
                  </a:cubicBezTo>
                  <a:cubicBezTo>
                    <a:pt x="75" y="130"/>
                    <a:pt x="74" y="129"/>
                    <a:pt x="73" y="128"/>
                  </a:cubicBezTo>
                  <a:cubicBezTo>
                    <a:pt x="73" y="127"/>
                    <a:pt x="71" y="125"/>
                    <a:pt x="71" y="124"/>
                  </a:cubicBezTo>
                  <a:cubicBezTo>
                    <a:pt x="70" y="123"/>
                    <a:pt x="67" y="122"/>
                    <a:pt x="66" y="121"/>
                  </a:cubicBezTo>
                  <a:cubicBezTo>
                    <a:pt x="65" y="121"/>
                    <a:pt x="62" y="120"/>
                    <a:pt x="61" y="120"/>
                  </a:cubicBezTo>
                  <a:cubicBezTo>
                    <a:pt x="60" y="120"/>
                    <a:pt x="58" y="119"/>
                    <a:pt x="57" y="118"/>
                  </a:cubicBezTo>
                  <a:cubicBezTo>
                    <a:pt x="56" y="117"/>
                    <a:pt x="55" y="117"/>
                    <a:pt x="54" y="116"/>
                  </a:cubicBezTo>
                  <a:cubicBezTo>
                    <a:pt x="53" y="115"/>
                    <a:pt x="52" y="114"/>
                    <a:pt x="51" y="113"/>
                  </a:cubicBezTo>
                  <a:cubicBezTo>
                    <a:pt x="51" y="112"/>
                    <a:pt x="50" y="109"/>
                    <a:pt x="50" y="108"/>
                  </a:cubicBezTo>
                  <a:cubicBezTo>
                    <a:pt x="50" y="107"/>
                    <a:pt x="49" y="104"/>
                    <a:pt x="49" y="102"/>
                  </a:cubicBezTo>
                  <a:cubicBezTo>
                    <a:pt x="49" y="101"/>
                    <a:pt x="48" y="100"/>
                    <a:pt x="47" y="99"/>
                  </a:cubicBezTo>
                  <a:cubicBezTo>
                    <a:pt x="47" y="98"/>
                    <a:pt x="45" y="95"/>
                    <a:pt x="44" y="94"/>
                  </a:cubicBezTo>
                  <a:cubicBezTo>
                    <a:pt x="43" y="93"/>
                    <a:pt x="41" y="91"/>
                    <a:pt x="41" y="89"/>
                  </a:cubicBezTo>
                  <a:cubicBezTo>
                    <a:pt x="40" y="88"/>
                    <a:pt x="37" y="85"/>
                    <a:pt x="37" y="84"/>
                  </a:cubicBezTo>
                  <a:cubicBezTo>
                    <a:pt x="36" y="82"/>
                    <a:pt x="35" y="81"/>
                    <a:pt x="34" y="80"/>
                  </a:cubicBezTo>
                  <a:cubicBezTo>
                    <a:pt x="33" y="79"/>
                    <a:pt x="33" y="76"/>
                    <a:pt x="32" y="75"/>
                  </a:cubicBezTo>
                  <a:cubicBezTo>
                    <a:pt x="32" y="74"/>
                    <a:pt x="31" y="72"/>
                    <a:pt x="31" y="71"/>
                  </a:cubicBezTo>
                  <a:cubicBezTo>
                    <a:pt x="30" y="70"/>
                    <a:pt x="29" y="69"/>
                    <a:pt x="29" y="69"/>
                  </a:cubicBezTo>
                  <a:cubicBezTo>
                    <a:pt x="28" y="69"/>
                    <a:pt x="28" y="69"/>
                    <a:pt x="27" y="69"/>
                  </a:cubicBezTo>
                  <a:cubicBezTo>
                    <a:pt x="27" y="70"/>
                    <a:pt x="26" y="71"/>
                    <a:pt x="25" y="71"/>
                  </a:cubicBezTo>
                  <a:cubicBezTo>
                    <a:pt x="25" y="72"/>
                    <a:pt x="25" y="73"/>
                    <a:pt x="25" y="74"/>
                  </a:cubicBezTo>
                  <a:cubicBezTo>
                    <a:pt x="25" y="74"/>
                    <a:pt x="24" y="75"/>
                    <a:pt x="24" y="76"/>
                  </a:cubicBezTo>
                  <a:cubicBezTo>
                    <a:pt x="23" y="77"/>
                    <a:pt x="21" y="77"/>
                    <a:pt x="21" y="77"/>
                  </a:cubicBezTo>
                  <a:cubicBezTo>
                    <a:pt x="20" y="77"/>
                    <a:pt x="18" y="76"/>
                    <a:pt x="18" y="76"/>
                  </a:cubicBezTo>
                  <a:cubicBezTo>
                    <a:pt x="16" y="75"/>
                    <a:pt x="14" y="77"/>
                    <a:pt x="13" y="76"/>
                  </a:cubicBezTo>
                  <a:cubicBezTo>
                    <a:pt x="11" y="76"/>
                    <a:pt x="10" y="75"/>
                    <a:pt x="9" y="75"/>
                  </a:cubicBezTo>
                  <a:cubicBezTo>
                    <a:pt x="8" y="74"/>
                    <a:pt x="8" y="72"/>
                    <a:pt x="8" y="71"/>
                  </a:cubicBezTo>
                  <a:cubicBezTo>
                    <a:pt x="8" y="71"/>
                    <a:pt x="8" y="68"/>
                    <a:pt x="7" y="67"/>
                  </a:cubicBezTo>
                  <a:cubicBezTo>
                    <a:pt x="7" y="66"/>
                    <a:pt x="5" y="66"/>
                    <a:pt x="4" y="66"/>
                  </a:cubicBezTo>
                  <a:cubicBezTo>
                    <a:pt x="3" y="65"/>
                    <a:pt x="1" y="65"/>
                    <a:pt x="0" y="66"/>
                  </a:cubicBezTo>
                  <a:cubicBezTo>
                    <a:pt x="0" y="65"/>
                    <a:pt x="0" y="64"/>
                    <a:pt x="0" y="63"/>
                  </a:cubicBezTo>
                  <a:cubicBezTo>
                    <a:pt x="0" y="62"/>
                    <a:pt x="1" y="60"/>
                    <a:pt x="1" y="59"/>
                  </a:cubicBezTo>
                  <a:cubicBezTo>
                    <a:pt x="2" y="57"/>
                    <a:pt x="2" y="54"/>
                    <a:pt x="2" y="53"/>
                  </a:cubicBezTo>
                  <a:cubicBezTo>
                    <a:pt x="2" y="52"/>
                    <a:pt x="1" y="51"/>
                    <a:pt x="1" y="50"/>
                  </a:cubicBezTo>
                  <a:cubicBezTo>
                    <a:pt x="1" y="48"/>
                    <a:pt x="2" y="47"/>
                    <a:pt x="2" y="46"/>
                  </a:cubicBezTo>
                  <a:cubicBezTo>
                    <a:pt x="2" y="45"/>
                    <a:pt x="3" y="43"/>
                    <a:pt x="3" y="43"/>
                  </a:cubicBezTo>
                  <a:cubicBezTo>
                    <a:pt x="4" y="42"/>
                    <a:pt x="5" y="40"/>
                    <a:pt x="6" y="40"/>
                  </a:cubicBezTo>
                  <a:cubicBezTo>
                    <a:pt x="7" y="40"/>
                    <a:pt x="8" y="41"/>
                    <a:pt x="8" y="41"/>
                  </a:cubicBezTo>
                  <a:cubicBezTo>
                    <a:pt x="9" y="41"/>
                    <a:pt x="9" y="43"/>
                    <a:pt x="10" y="43"/>
                  </a:cubicBezTo>
                  <a:cubicBezTo>
                    <a:pt x="10" y="44"/>
                    <a:pt x="11" y="43"/>
                    <a:pt x="12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4" y="43"/>
                    <a:pt x="14" y="43"/>
                    <a:pt x="14" y="44"/>
                  </a:cubicBezTo>
                  <a:cubicBezTo>
                    <a:pt x="15" y="44"/>
                    <a:pt x="14" y="46"/>
                    <a:pt x="15" y="46"/>
                  </a:cubicBezTo>
                  <a:cubicBezTo>
                    <a:pt x="15" y="46"/>
                    <a:pt x="17" y="46"/>
                    <a:pt x="17" y="46"/>
                  </a:cubicBezTo>
                  <a:cubicBezTo>
                    <a:pt x="17" y="45"/>
                    <a:pt x="17" y="44"/>
                    <a:pt x="17" y="44"/>
                  </a:cubicBezTo>
                  <a:cubicBezTo>
                    <a:pt x="17" y="43"/>
                    <a:pt x="17" y="42"/>
                    <a:pt x="17" y="42"/>
                  </a:cubicBezTo>
                  <a:cubicBezTo>
                    <a:pt x="17" y="41"/>
                    <a:pt x="18" y="40"/>
                    <a:pt x="19" y="40"/>
                  </a:cubicBezTo>
                  <a:cubicBezTo>
                    <a:pt x="20" y="40"/>
                    <a:pt x="21" y="41"/>
                    <a:pt x="21" y="41"/>
                  </a:cubicBezTo>
                  <a:cubicBezTo>
                    <a:pt x="21" y="41"/>
                    <a:pt x="22" y="43"/>
                    <a:pt x="22" y="43"/>
                  </a:cubicBezTo>
                  <a:cubicBezTo>
                    <a:pt x="22" y="43"/>
                    <a:pt x="23" y="44"/>
                    <a:pt x="23" y="44"/>
                  </a:cubicBezTo>
                  <a:cubicBezTo>
                    <a:pt x="24" y="43"/>
                    <a:pt x="24" y="42"/>
                    <a:pt x="25" y="41"/>
                  </a:cubicBezTo>
                  <a:cubicBezTo>
                    <a:pt x="25" y="41"/>
                    <a:pt x="25" y="39"/>
                    <a:pt x="25" y="38"/>
                  </a:cubicBezTo>
                  <a:cubicBezTo>
                    <a:pt x="25" y="37"/>
                    <a:pt x="25" y="35"/>
                    <a:pt x="25" y="33"/>
                  </a:cubicBezTo>
                  <a:cubicBezTo>
                    <a:pt x="25" y="32"/>
                    <a:pt x="26" y="30"/>
                    <a:pt x="27" y="29"/>
                  </a:cubicBezTo>
                  <a:cubicBezTo>
                    <a:pt x="27" y="27"/>
                    <a:pt x="30" y="25"/>
                    <a:pt x="31" y="24"/>
                  </a:cubicBezTo>
                  <a:cubicBezTo>
                    <a:pt x="32" y="23"/>
                    <a:pt x="34" y="21"/>
                    <a:pt x="35" y="20"/>
                  </a:cubicBezTo>
                  <a:cubicBezTo>
                    <a:pt x="35" y="19"/>
                    <a:pt x="37" y="18"/>
                    <a:pt x="37" y="17"/>
                  </a:cubicBezTo>
                  <a:cubicBezTo>
                    <a:pt x="37" y="16"/>
                    <a:pt x="37" y="15"/>
                    <a:pt x="37" y="14"/>
                  </a:cubicBezTo>
                  <a:cubicBezTo>
                    <a:pt x="37" y="13"/>
                    <a:pt x="36" y="13"/>
                    <a:pt x="36" y="12"/>
                  </a:cubicBezTo>
                  <a:cubicBezTo>
                    <a:pt x="35" y="12"/>
                    <a:pt x="35" y="11"/>
                    <a:pt x="35" y="10"/>
                  </a:cubicBezTo>
                  <a:cubicBezTo>
                    <a:pt x="35" y="9"/>
                    <a:pt x="35" y="8"/>
                    <a:pt x="35" y="8"/>
                  </a:cubicBezTo>
                  <a:cubicBezTo>
                    <a:pt x="35" y="8"/>
                    <a:pt x="34" y="7"/>
                    <a:pt x="34" y="6"/>
                  </a:cubicBezTo>
                  <a:cubicBezTo>
                    <a:pt x="34" y="6"/>
                    <a:pt x="35" y="6"/>
                    <a:pt x="35" y="6"/>
                  </a:cubicBezTo>
                  <a:cubicBezTo>
                    <a:pt x="36" y="5"/>
                    <a:pt x="37" y="5"/>
                    <a:pt x="37" y="4"/>
                  </a:cubicBezTo>
                  <a:cubicBezTo>
                    <a:pt x="38" y="4"/>
                    <a:pt x="39" y="2"/>
                    <a:pt x="40" y="1"/>
                  </a:cubicBezTo>
                  <a:cubicBezTo>
                    <a:pt x="42" y="1"/>
                    <a:pt x="45" y="0"/>
                    <a:pt x="47" y="1"/>
                  </a:cubicBezTo>
                  <a:cubicBezTo>
                    <a:pt x="48" y="1"/>
                    <a:pt x="51" y="1"/>
                    <a:pt x="53" y="2"/>
                  </a:cubicBezTo>
                  <a:cubicBezTo>
                    <a:pt x="54" y="2"/>
                    <a:pt x="58" y="4"/>
                    <a:pt x="60" y="5"/>
                  </a:cubicBezTo>
                  <a:cubicBezTo>
                    <a:pt x="61" y="6"/>
                    <a:pt x="63" y="8"/>
                    <a:pt x="64" y="8"/>
                  </a:cubicBezTo>
                  <a:cubicBezTo>
                    <a:pt x="66" y="9"/>
                    <a:pt x="70" y="10"/>
                    <a:pt x="71" y="10"/>
                  </a:cubicBezTo>
                  <a:cubicBezTo>
                    <a:pt x="74" y="10"/>
                    <a:pt x="78" y="10"/>
                    <a:pt x="81" y="10"/>
                  </a:cubicBezTo>
                  <a:cubicBezTo>
                    <a:pt x="83" y="10"/>
                    <a:pt x="87" y="10"/>
                    <a:pt x="88" y="11"/>
                  </a:cubicBezTo>
                  <a:cubicBezTo>
                    <a:pt x="90" y="11"/>
                    <a:pt x="93" y="12"/>
                    <a:pt x="95" y="12"/>
                  </a:cubicBezTo>
                  <a:cubicBezTo>
                    <a:pt x="96" y="12"/>
                    <a:pt x="100" y="13"/>
                    <a:pt x="101" y="13"/>
                  </a:cubicBezTo>
                  <a:cubicBezTo>
                    <a:pt x="103" y="14"/>
                    <a:pt x="106" y="16"/>
                    <a:pt x="108" y="16"/>
                  </a:cubicBezTo>
                  <a:cubicBezTo>
                    <a:pt x="111" y="17"/>
                    <a:pt x="117" y="18"/>
                    <a:pt x="120" y="18"/>
                  </a:cubicBezTo>
                  <a:cubicBezTo>
                    <a:pt x="121" y="18"/>
                    <a:pt x="124" y="18"/>
                    <a:pt x="126" y="18"/>
                  </a:cubicBezTo>
                  <a:cubicBezTo>
                    <a:pt x="126" y="19"/>
                    <a:pt x="126" y="21"/>
                    <a:pt x="126" y="22"/>
                  </a:cubicBezTo>
                  <a:cubicBezTo>
                    <a:pt x="126" y="23"/>
                    <a:pt x="125" y="25"/>
                    <a:pt x="124" y="26"/>
                  </a:cubicBezTo>
                  <a:cubicBezTo>
                    <a:pt x="124" y="27"/>
                    <a:pt x="124" y="30"/>
                    <a:pt x="124" y="31"/>
                  </a:cubicBezTo>
                  <a:cubicBezTo>
                    <a:pt x="124" y="31"/>
                    <a:pt x="124" y="32"/>
                    <a:pt x="123" y="33"/>
                  </a:cubicBezTo>
                  <a:cubicBezTo>
                    <a:pt x="123" y="34"/>
                    <a:pt x="122" y="34"/>
                    <a:pt x="121" y="35"/>
                  </a:cubicBezTo>
                  <a:cubicBezTo>
                    <a:pt x="121" y="36"/>
                    <a:pt x="120" y="37"/>
                    <a:pt x="119" y="38"/>
                  </a:cubicBezTo>
                  <a:cubicBezTo>
                    <a:pt x="119" y="38"/>
                    <a:pt x="119" y="39"/>
                    <a:pt x="119" y="40"/>
                  </a:cubicBezTo>
                  <a:cubicBezTo>
                    <a:pt x="120" y="40"/>
                    <a:pt x="121" y="41"/>
                    <a:pt x="121" y="41"/>
                  </a:cubicBezTo>
                  <a:cubicBezTo>
                    <a:pt x="121" y="43"/>
                    <a:pt x="120" y="45"/>
                    <a:pt x="120" y="45"/>
                  </a:cubicBezTo>
                  <a:cubicBezTo>
                    <a:pt x="120" y="46"/>
                    <a:pt x="121" y="47"/>
                    <a:pt x="121" y="47"/>
                  </a:cubicBezTo>
                  <a:cubicBezTo>
                    <a:pt x="121" y="48"/>
                    <a:pt x="121" y="49"/>
                    <a:pt x="122" y="50"/>
                  </a:cubicBezTo>
                  <a:cubicBezTo>
                    <a:pt x="122" y="50"/>
                    <a:pt x="122" y="51"/>
                    <a:pt x="122" y="52"/>
                  </a:cubicBezTo>
                  <a:cubicBezTo>
                    <a:pt x="122" y="53"/>
                    <a:pt x="122" y="54"/>
                    <a:pt x="122" y="55"/>
                  </a:cubicBezTo>
                  <a:cubicBezTo>
                    <a:pt x="122" y="55"/>
                    <a:pt x="123" y="56"/>
                    <a:pt x="123" y="57"/>
                  </a:cubicBezTo>
                  <a:cubicBezTo>
                    <a:pt x="124" y="57"/>
                    <a:pt x="125" y="56"/>
                    <a:pt x="126" y="56"/>
                  </a:cubicBezTo>
                  <a:cubicBezTo>
                    <a:pt x="126" y="57"/>
                    <a:pt x="127" y="58"/>
                    <a:pt x="127" y="58"/>
                  </a:cubicBezTo>
                  <a:cubicBezTo>
                    <a:pt x="127" y="59"/>
                    <a:pt x="128" y="60"/>
                    <a:pt x="128" y="6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104"/>
            <p:cNvSpPr>
              <a:spLocks/>
            </p:cNvSpPr>
            <p:nvPr/>
          </p:nvSpPr>
          <p:spPr bwMode="auto">
            <a:xfrm>
              <a:off x="5293" y="2139"/>
              <a:ext cx="399" cy="600"/>
            </a:xfrm>
            <a:custGeom>
              <a:avLst/>
              <a:gdLst>
                <a:gd name="T0" fmla="*/ 124 w 128"/>
                <a:gd name="T1" fmla="*/ 65 h 193"/>
                <a:gd name="T2" fmla="*/ 119 w 128"/>
                <a:gd name="T3" fmla="*/ 60 h 193"/>
                <a:gd name="T4" fmla="*/ 114 w 128"/>
                <a:gd name="T5" fmla="*/ 60 h 193"/>
                <a:gd name="T6" fmla="*/ 115 w 128"/>
                <a:gd name="T7" fmla="*/ 63 h 193"/>
                <a:gd name="T8" fmla="*/ 113 w 128"/>
                <a:gd name="T9" fmla="*/ 67 h 193"/>
                <a:gd name="T10" fmla="*/ 110 w 128"/>
                <a:gd name="T11" fmla="*/ 73 h 193"/>
                <a:gd name="T12" fmla="*/ 114 w 128"/>
                <a:gd name="T13" fmla="*/ 81 h 193"/>
                <a:gd name="T14" fmla="*/ 113 w 128"/>
                <a:gd name="T15" fmla="*/ 88 h 193"/>
                <a:gd name="T16" fmla="*/ 114 w 128"/>
                <a:gd name="T17" fmla="*/ 95 h 193"/>
                <a:gd name="T18" fmla="*/ 115 w 128"/>
                <a:gd name="T19" fmla="*/ 101 h 193"/>
                <a:gd name="T20" fmla="*/ 114 w 128"/>
                <a:gd name="T21" fmla="*/ 105 h 193"/>
                <a:gd name="T22" fmla="*/ 115 w 128"/>
                <a:gd name="T23" fmla="*/ 116 h 193"/>
                <a:gd name="T24" fmla="*/ 114 w 128"/>
                <a:gd name="T25" fmla="*/ 121 h 193"/>
                <a:gd name="T26" fmla="*/ 117 w 128"/>
                <a:gd name="T27" fmla="*/ 129 h 193"/>
                <a:gd name="T28" fmla="*/ 121 w 128"/>
                <a:gd name="T29" fmla="*/ 140 h 193"/>
                <a:gd name="T30" fmla="*/ 117 w 128"/>
                <a:gd name="T31" fmla="*/ 148 h 193"/>
                <a:gd name="T32" fmla="*/ 122 w 128"/>
                <a:gd name="T33" fmla="*/ 155 h 193"/>
                <a:gd name="T34" fmla="*/ 119 w 128"/>
                <a:gd name="T35" fmla="*/ 162 h 193"/>
                <a:gd name="T36" fmla="*/ 116 w 128"/>
                <a:gd name="T37" fmla="*/ 170 h 193"/>
                <a:gd name="T38" fmla="*/ 115 w 128"/>
                <a:gd name="T39" fmla="*/ 179 h 193"/>
                <a:gd name="T40" fmla="*/ 111 w 128"/>
                <a:gd name="T41" fmla="*/ 183 h 193"/>
                <a:gd name="T42" fmla="*/ 102 w 128"/>
                <a:gd name="T43" fmla="*/ 188 h 193"/>
                <a:gd name="T44" fmla="*/ 97 w 128"/>
                <a:gd name="T45" fmla="*/ 193 h 193"/>
                <a:gd name="T46" fmla="*/ 88 w 128"/>
                <a:gd name="T47" fmla="*/ 181 h 193"/>
                <a:gd name="T48" fmla="*/ 77 w 128"/>
                <a:gd name="T49" fmla="*/ 169 h 193"/>
                <a:gd name="T50" fmla="*/ 69 w 128"/>
                <a:gd name="T51" fmla="*/ 157 h 193"/>
                <a:gd name="T52" fmla="*/ 76 w 128"/>
                <a:gd name="T53" fmla="*/ 149 h 193"/>
                <a:gd name="T54" fmla="*/ 80 w 128"/>
                <a:gd name="T55" fmla="*/ 135 h 193"/>
                <a:gd name="T56" fmla="*/ 71 w 128"/>
                <a:gd name="T57" fmla="*/ 124 h 193"/>
                <a:gd name="T58" fmla="*/ 54 w 128"/>
                <a:gd name="T59" fmla="*/ 116 h 193"/>
                <a:gd name="T60" fmla="*/ 47 w 128"/>
                <a:gd name="T61" fmla="*/ 99 h 193"/>
                <a:gd name="T62" fmla="*/ 34 w 128"/>
                <a:gd name="T63" fmla="*/ 80 h 193"/>
                <a:gd name="T64" fmla="*/ 27 w 128"/>
                <a:gd name="T65" fmla="*/ 69 h 193"/>
                <a:gd name="T66" fmla="*/ 21 w 128"/>
                <a:gd name="T67" fmla="*/ 77 h 193"/>
                <a:gd name="T68" fmla="*/ 8 w 128"/>
                <a:gd name="T69" fmla="*/ 71 h 193"/>
                <a:gd name="T70" fmla="*/ 0 w 128"/>
                <a:gd name="T71" fmla="*/ 63 h 193"/>
                <a:gd name="T72" fmla="*/ 2 w 128"/>
                <a:gd name="T73" fmla="*/ 46 h 193"/>
                <a:gd name="T74" fmla="*/ 10 w 128"/>
                <a:gd name="T75" fmla="*/ 43 h 193"/>
                <a:gd name="T76" fmla="*/ 15 w 128"/>
                <a:gd name="T77" fmla="*/ 46 h 193"/>
                <a:gd name="T78" fmla="*/ 19 w 128"/>
                <a:gd name="T79" fmla="*/ 40 h 193"/>
                <a:gd name="T80" fmla="*/ 25 w 128"/>
                <a:gd name="T81" fmla="*/ 41 h 193"/>
                <a:gd name="T82" fmla="*/ 31 w 128"/>
                <a:gd name="T83" fmla="*/ 24 h 193"/>
                <a:gd name="T84" fmla="*/ 36 w 128"/>
                <a:gd name="T85" fmla="*/ 12 h 193"/>
                <a:gd name="T86" fmla="*/ 35 w 128"/>
                <a:gd name="T87" fmla="*/ 6 h 193"/>
                <a:gd name="T88" fmla="*/ 53 w 128"/>
                <a:gd name="T89" fmla="*/ 2 h 193"/>
                <a:gd name="T90" fmla="*/ 81 w 128"/>
                <a:gd name="T91" fmla="*/ 10 h 193"/>
                <a:gd name="T92" fmla="*/ 108 w 128"/>
                <a:gd name="T93" fmla="*/ 16 h 193"/>
                <a:gd name="T94" fmla="*/ 124 w 128"/>
                <a:gd name="T95" fmla="*/ 26 h 193"/>
                <a:gd name="T96" fmla="*/ 119 w 128"/>
                <a:gd name="T97" fmla="*/ 38 h 193"/>
                <a:gd name="T98" fmla="*/ 121 w 128"/>
                <a:gd name="T99" fmla="*/ 47 h 193"/>
                <a:gd name="T100" fmla="*/ 123 w 128"/>
                <a:gd name="T101" fmla="*/ 57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8" h="193">
                  <a:moveTo>
                    <a:pt x="128" y="61"/>
                  </a:moveTo>
                  <a:cubicBezTo>
                    <a:pt x="128" y="61"/>
                    <a:pt x="127" y="63"/>
                    <a:pt x="127" y="64"/>
                  </a:cubicBezTo>
                  <a:cubicBezTo>
                    <a:pt x="127" y="64"/>
                    <a:pt x="127" y="65"/>
                    <a:pt x="126" y="65"/>
                  </a:cubicBezTo>
                  <a:cubicBezTo>
                    <a:pt x="126" y="66"/>
                    <a:pt x="124" y="65"/>
                    <a:pt x="124" y="65"/>
                  </a:cubicBezTo>
                  <a:cubicBezTo>
                    <a:pt x="123" y="64"/>
                    <a:pt x="122" y="63"/>
                    <a:pt x="122" y="62"/>
                  </a:cubicBezTo>
                  <a:cubicBezTo>
                    <a:pt x="122" y="62"/>
                    <a:pt x="122" y="61"/>
                    <a:pt x="122" y="60"/>
                  </a:cubicBezTo>
                  <a:cubicBezTo>
                    <a:pt x="122" y="60"/>
                    <a:pt x="121" y="59"/>
                    <a:pt x="121" y="59"/>
                  </a:cubicBezTo>
                  <a:cubicBezTo>
                    <a:pt x="120" y="59"/>
                    <a:pt x="119" y="60"/>
                    <a:pt x="119" y="60"/>
                  </a:cubicBezTo>
                  <a:cubicBezTo>
                    <a:pt x="118" y="59"/>
                    <a:pt x="118" y="59"/>
                    <a:pt x="118" y="59"/>
                  </a:cubicBezTo>
                  <a:cubicBezTo>
                    <a:pt x="117" y="58"/>
                    <a:pt x="117" y="57"/>
                    <a:pt x="116" y="57"/>
                  </a:cubicBezTo>
                  <a:cubicBezTo>
                    <a:pt x="116" y="57"/>
                    <a:pt x="114" y="57"/>
                    <a:pt x="114" y="58"/>
                  </a:cubicBezTo>
                  <a:cubicBezTo>
                    <a:pt x="114" y="58"/>
                    <a:pt x="114" y="59"/>
                    <a:pt x="114" y="60"/>
                  </a:cubicBezTo>
                  <a:cubicBezTo>
                    <a:pt x="114" y="60"/>
                    <a:pt x="115" y="60"/>
                    <a:pt x="116" y="60"/>
                  </a:cubicBezTo>
                  <a:cubicBezTo>
                    <a:pt x="116" y="60"/>
                    <a:pt x="116" y="61"/>
                    <a:pt x="117" y="61"/>
                  </a:cubicBezTo>
                  <a:cubicBezTo>
                    <a:pt x="117" y="62"/>
                    <a:pt x="117" y="63"/>
                    <a:pt x="116" y="63"/>
                  </a:cubicBezTo>
                  <a:cubicBezTo>
                    <a:pt x="116" y="64"/>
                    <a:pt x="115" y="63"/>
                    <a:pt x="115" y="63"/>
                  </a:cubicBezTo>
                  <a:cubicBezTo>
                    <a:pt x="114" y="63"/>
                    <a:pt x="114" y="63"/>
                    <a:pt x="113" y="63"/>
                  </a:cubicBezTo>
                  <a:cubicBezTo>
                    <a:pt x="113" y="64"/>
                    <a:pt x="113" y="65"/>
                    <a:pt x="113" y="65"/>
                  </a:cubicBezTo>
                  <a:cubicBezTo>
                    <a:pt x="113" y="66"/>
                    <a:pt x="114" y="66"/>
                    <a:pt x="114" y="66"/>
                  </a:cubicBezTo>
                  <a:cubicBezTo>
                    <a:pt x="114" y="67"/>
                    <a:pt x="114" y="67"/>
                    <a:pt x="113" y="67"/>
                  </a:cubicBezTo>
                  <a:cubicBezTo>
                    <a:pt x="113" y="68"/>
                    <a:pt x="112" y="67"/>
                    <a:pt x="111" y="68"/>
                  </a:cubicBezTo>
                  <a:cubicBezTo>
                    <a:pt x="111" y="68"/>
                    <a:pt x="112" y="69"/>
                    <a:pt x="112" y="70"/>
                  </a:cubicBezTo>
                  <a:cubicBezTo>
                    <a:pt x="111" y="70"/>
                    <a:pt x="111" y="71"/>
                    <a:pt x="111" y="71"/>
                  </a:cubicBezTo>
                  <a:cubicBezTo>
                    <a:pt x="111" y="72"/>
                    <a:pt x="110" y="72"/>
                    <a:pt x="110" y="73"/>
                  </a:cubicBezTo>
                  <a:cubicBezTo>
                    <a:pt x="110" y="73"/>
                    <a:pt x="110" y="74"/>
                    <a:pt x="111" y="74"/>
                  </a:cubicBezTo>
                  <a:cubicBezTo>
                    <a:pt x="111" y="75"/>
                    <a:pt x="112" y="75"/>
                    <a:pt x="113" y="75"/>
                  </a:cubicBezTo>
                  <a:cubicBezTo>
                    <a:pt x="113" y="76"/>
                    <a:pt x="114" y="78"/>
                    <a:pt x="114" y="78"/>
                  </a:cubicBezTo>
                  <a:cubicBezTo>
                    <a:pt x="114" y="79"/>
                    <a:pt x="114" y="81"/>
                    <a:pt x="114" y="81"/>
                  </a:cubicBezTo>
                  <a:cubicBezTo>
                    <a:pt x="114" y="82"/>
                    <a:pt x="114" y="83"/>
                    <a:pt x="113" y="84"/>
                  </a:cubicBezTo>
                  <a:cubicBezTo>
                    <a:pt x="113" y="84"/>
                    <a:pt x="112" y="84"/>
                    <a:pt x="111" y="84"/>
                  </a:cubicBezTo>
                  <a:cubicBezTo>
                    <a:pt x="111" y="84"/>
                    <a:pt x="111" y="86"/>
                    <a:pt x="111" y="87"/>
                  </a:cubicBezTo>
                  <a:cubicBezTo>
                    <a:pt x="111" y="87"/>
                    <a:pt x="112" y="88"/>
                    <a:pt x="113" y="88"/>
                  </a:cubicBezTo>
                  <a:cubicBezTo>
                    <a:pt x="113" y="89"/>
                    <a:pt x="115" y="89"/>
                    <a:pt x="115" y="89"/>
                  </a:cubicBezTo>
                  <a:cubicBezTo>
                    <a:pt x="116" y="90"/>
                    <a:pt x="116" y="91"/>
                    <a:pt x="116" y="92"/>
                  </a:cubicBezTo>
                  <a:cubicBezTo>
                    <a:pt x="116" y="93"/>
                    <a:pt x="116" y="94"/>
                    <a:pt x="115" y="94"/>
                  </a:cubicBezTo>
                  <a:cubicBezTo>
                    <a:pt x="115" y="95"/>
                    <a:pt x="114" y="95"/>
                    <a:pt x="114" y="95"/>
                  </a:cubicBezTo>
                  <a:cubicBezTo>
                    <a:pt x="114" y="95"/>
                    <a:pt x="114" y="96"/>
                    <a:pt x="114" y="96"/>
                  </a:cubicBezTo>
                  <a:cubicBezTo>
                    <a:pt x="114" y="96"/>
                    <a:pt x="115" y="97"/>
                    <a:pt x="115" y="98"/>
                  </a:cubicBezTo>
                  <a:cubicBezTo>
                    <a:pt x="115" y="99"/>
                    <a:pt x="115" y="99"/>
                    <a:pt x="115" y="99"/>
                  </a:cubicBezTo>
                  <a:cubicBezTo>
                    <a:pt x="115" y="99"/>
                    <a:pt x="116" y="101"/>
                    <a:pt x="115" y="101"/>
                  </a:cubicBezTo>
                  <a:cubicBezTo>
                    <a:pt x="115" y="102"/>
                    <a:pt x="114" y="102"/>
                    <a:pt x="114" y="102"/>
                  </a:cubicBezTo>
                  <a:cubicBezTo>
                    <a:pt x="114" y="102"/>
                    <a:pt x="113" y="101"/>
                    <a:pt x="113" y="102"/>
                  </a:cubicBezTo>
                  <a:cubicBezTo>
                    <a:pt x="112" y="102"/>
                    <a:pt x="113" y="102"/>
                    <a:pt x="113" y="103"/>
                  </a:cubicBezTo>
                  <a:cubicBezTo>
                    <a:pt x="113" y="103"/>
                    <a:pt x="114" y="105"/>
                    <a:pt x="114" y="105"/>
                  </a:cubicBezTo>
                  <a:cubicBezTo>
                    <a:pt x="114" y="106"/>
                    <a:pt x="114" y="107"/>
                    <a:pt x="114" y="107"/>
                  </a:cubicBezTo>
                  <a:cubicBezTo>
                    <a:pt x="114" y="108"/>
                    <a:pt x="114" y="109"/>
                    <a:pt x="114" y="110"/>
                  </a:cubicBezTo>
                  <a:cubicBezTo>
                    <a:pt x="114" y="110"/>
                    <a:pt x="115" y="111"/>
                    <a:pt x="115" y="112"/>
                  </a:cubicBezTo>
                  <a:cubicBezTo>
                    <a:pt x="116" y="113"/>
                    <a:pt x="115" y="115"/>
                    <a:pt x="115" y="116"/>
                  </a:cubicBezTo>
                  <a:cubicBezTo>
                    <a:pt x="115" y="116"/>
                    <a:pt x="115" y="118"/>
                    <a:pt x="115" y="119"/>
                  </a:cubicBezTo>
                  <a:cubicBezTo>
                    <a:pt x="116" y="119"/>
                    <a:pt x="117" y="119"/>
                    <a:pt x="117" y="120"/>
                  </a:cubicBezTo>
                  <a:cubicBezTo>
                    <a:pt x="117" y="120"/>
                    <a:pt x="117" y="121"/>
                    <a:pt x="117" y="122"/>
                  </a:cubicBezTo>
                  <a:cubicBezTo>
                    <a:pt x="116" y="122"/>
                    <a:pt x="115" y="121"/>
                    <a:pt x="114" y="121"/>
                  </a:cubicBezTo>
                  <a:cubicBezTo>
                    <a:pt x="114" y="122"/>
                    <a:pt x="113" y="123"/>
                    <a:pt x="113" y="124"/>
                  </a:cubicBezTo>
                  <a:cubicBezTo>
                    <a:pt x="113" y="124"/>
                    <a:pt x="113" y="126"/>
                    <a:pt x="114" y="127"/>
                  </a:cubicBezTo>
                  <a:cubicBezTo>
                    <a:pt x="114" y="127"/>
                    <a:pt x="115" y="127"/>
                    <a:pt x="115" y="128"/>
                  </a:cubicBezTo>
                  <a:cubicBezTo>
                    <a:pt x="116" y="128"/>
                    <a:pt x="117" y="129"/>
                    <a:pt x="117" y="129"/>
                  </a:cubicBezTo>
                  <a:cubicBezTo>
                    <a:pt x="118" y="129"/>
                    <a:pt x="119" y="131"/>
                    <a:pt x="119" y="131"/>
                  </a:cubicBezTo>
                  <a:cubicBezTo>
                    <a:pt x="119" y="133"/>
                    <a:pt x="119" y="135"/>
                    <a:pt x="119" y="136"/>
                  </a:cubicBezTo>
                  <a:cubicBezTo>
                    <a:pt x="119" y="137"/>
                    <a:pt x="118" y="138"/>
                    <a:pt x="119" y="139"/>
                  </a:cubicBezTo>
                  <a:cubicBezTo>
                    <a:pt x="119" y="140"/>
                    <a:pt x="120" y="140"/>
                    <a:pt x="121" y="140"/>
                  </a:cubicBezTo>
                  <a:cubicBezTo>
                    <a:pt x="121" y="141"/>
                    <a:pt x="122" y="143"/>
                    <a:pt x="122" y="144"/>
                  </a:cubicBezTo>
                  <a:cubicBezTo>
                    <a:pt x="122" y="144"/>
                    <a:pt x="121" y="145"/>
                    <a:pt x="121" y="145"/>
                  </a:cubicBezTo>
                  <a:cubicBezTo>
                    <a:pt x="120" y="146"/>
                    <a:pt x="119" y="145"/>
                    <a:pt x="118" y="146"/>
                  </a:cubicBezTo>
                  <a:cubicBezTo>
                    <a:pt x="117" y="147"/>
                    <a:pt x="117" y="148"/>
                    <a:pt x="117" y="148"/>
                  </a:cubicBezTo>
                  <a:cubicBezTo>
                    <a:pt x="117" y="149"/>
                    <a:pt x="119" y="149"/>
                    <a:pt x="120" y="150"/>
                  </a:cubicBezTo>
                  <a:cubicBezTo>
                    <a:pt x="120" y="150"/>
                    <a:pt x="121" y="150"/>
                    <a:pt x="121" y="151"/>
                  </a:cubicBezTo>
                  <a:cubicBezTo>
                    <a:pt x="122" y="151"/>
                    <a:pt x="122" y="153"/>
                    <a:pt x="122" y="154"/>
                  </a:cubicBezTo>
                  <a:cubicBezTo>
                    <a:pt x="122" y="154"/>
                    <a:pt x="122" y="154"/>
                    <a:pt x="122" y="155"/>
                  </a:cubicBezTo>
                  <a:cubicBezTo>
                    <a:pt x="121" y="155"/>
                    <a:pt x="121" y="156"/>
                    <a:pt x="121" y="156"/>
                  </a:cubicBezTo>
                  <a:cubicBezTo>
                    <a:pt x="121" y="156"/>
                    <a:pt x="121" y="157"/>
                    <a:pt x="121" y="157"/>
                  </a:cubicBezTo>
                  <a:cubicBezTo>
                    <a:pt x="120" y="158"/>
                    <a:pt x="120" y="160"/>
                    <a:pt x="120" y="160"/>
                  </a:cubicBezTo>
                  <a:cubicBezTo>
                    <a:pt x="120" y="161"/>
                    <a:pt x="120" y="161"/>
                    <a:pt x="119" y="162"/>
                  </a:cubicBezTo>
                  <a:cubicBezTo>
                    <a:pt x="119" y="162"/>
                    <a:pt x="119" y="163"/>
                    <a:pt x="118" y="163"/>
                  </a:cubicBezTo>
                  <a:cubicBezTo>
                    <a:pt x="118" y="164"/>
                    <a:pt x="117" y="165"/>
                    <a:pt x="117" y="165"/>
                  </a:cubicBezTo>
                  <a:cubicBezTo>
                    <a:pt x="117" y="166"/>
                    <a:pt x="118" y="167"/>
                    <a:pt x="118" y="168"/>
                  </a:cubicBezTo>
                  <a:cubicBezTo>
                    <a:pt x="117" y="168"/>
                    <a:pt x="116" y="169"/>
                    <a:pt x="116" y="170"/>
                  </a:cubicBezTo>
                  <a:cubicBezTo>
                    <a:pt x="115" y="170"/>
                    <a:pt x="114" y="171"/>
                    <a:pt x="114" y="172"/>
                  </a:cubicBezTo>
                  <a:cubicBezTo>
                    <a:pt x="114" y="172"/>
                    <a:pt x="114" y="174"/>
                    <a:pt x="114" y="175"/>
                  </a:cubicBezTo>
                  <a:cubicBezTo>
                    <a:pt x="114" y="175"/>
                    <a:pt x="115" y="176"/>
                    <a:pt x="115" y="177"/>
                  </a:cubicBezTo>
                  <a:cubicBezTo>
                    <a:pt x="115" y="177"/>
                    <a:pt x="115" y="178"/>
                    <a:pt x="115" y="179"/>
                  </a:cubicBezTo>
                  <a:cubicBezTo>
                    <a:pt x="115" y="179"/>
                    <a:pt x="114" y="181"/>
                    <a:pt x="114" y="182"/>
                  </a:cubicBezTo>
                  <a:cubicBezTo>
                    <a:pt x="114" y="182"/>
                    <a:pt x="114" y="182"/>
                    <a:pt x="114" y="182"/>
                  </a:cubicBezTo>
                  <a:cubicBezTo>
                    <a:pt x="114" y="182"/>
                    <a:pt x="114" y="182"/>
                    <a:pt x="114" y="182"/>
                  </a:cubicBezTo>
                  <a:cubicBezTo>
                    <a:pt x="113" y="182"/>
                    <a:pt x="112" y="183"/>
                    <a:pt x="111" y="183"/>
                  </a:cubicBezTo>
                  <a:cubicBezTo>
                    <a:pt x="111" y="183"/>
                    <a:pt x="110" y="184"/>
                    <a:pt x="109" y="184"/>
                  </a:cubicBezTo>
                  <a:cubicBezTo>
                    <a:pt x="108" y="184"/>
                    <a:pt x="106" y="184"/>
                    <a:pt x="105" y="185"/>
                  </a:cubicBezTo>
                  <a:cubicBezTo>
                    <a:pt x="105" y="185"/>
                    <a:pt x="105" y="186"/>
                    <a:pt x="104" y="186"/>
                  </a:cubicBezTo>
                  <a:cubicBezTo>
                    <a:pt x="104" y="187"/>
                    <a:pt x="103" y="187"/>
                    <a:pt x="102" y="188"/>
                  </a:cubicBezTo>
                  <a:cubicBezTo>
                    <a:pt x="102" y="188"/>
                    <a:pt x="101" y="189"/>
                    <a:pt x="100" y="190"/>
                  </a:cubicBezTo>
                  <a:cubicBezTo>
                    <a:pt x="100" y="190"/>
                    <a:pt x="100" y="191"/>
                    <a:pt x="100" y="192"/>
                  </a:cubicBezTo>
                  <a:cubicBezTo>
                    <a:pt x="99" y="192"/>
                    <a:pt x="98" y="193"/>
                    <a:pt x="97" y="193"/>
                  </a:cubicBezTo>
                  <a:cubicBezTo>
                    <a:pt x="97" y="193"/>
                    <a:pt x="97" y="193"/>
                    <a:pt x="97" y="193"/>
                  </a:cubicBezTo>
                  <a:cubicBezTo>
                    <a:pt x="97" y="192"/>
                    <a:pt x="96" y="191"/>
                    <a:pt x="96" y="191"/>
                  </a:cubicBezTo>
                  <a:cubicBezTo>
                    <a:pt x="95" y="190"/>
                    <a:pt x="92" y="188"/>
                    <a:pt x="91" y="187"/>
                  </a:cubicBezTo>
                  <a:cubicBezTo>
                    <a:pt x="91" y="186"/>
                    <a:pt x="90" y="185"/>
                    <a:pt x="90" y="184"/>
                  </a:cubicBezTo>
                  <a:cubicBezTo>
                    <a:pt x="89" y="183"/>
                    <a:pt x="89" y="182"/>
                    <a:pt x="88" y="181"/>
                  </a:cubicBezTo>
                  <a:cubicBezTo>
                    <a:pt x="88" y="179"/>
                    <a:pt x="87" y="178"/>
                    <a:pt x="86" y="177"/>
                  </a:cubicBezTo>
                  <a:cubicBezTo>
                    <a:pt x="85" y="176"/>
                    <a:pt x="83" y="176"/>
                    <a:pt x="82" y="176"/>
                  </a:cubicBezTo>
                  <a:cubicBezTo>
                    <a:pt x="82" y="176"/>
                    <a:pt x="81" y="174"/>
                    <a:pt x="80" y="174"/>
                  </a:cubicBezTo>
                  <a:cubicBezTo>
                    <a:pt x="79" y="172"/>
                    <a:pt x="78" y="170"/>
                    <a:pt x="77" y="169"/>
                  </a:cubicBezTo>
                  <a:cubicBezTo>
                    <a:pt x="76" y="168"/>
                    <a:pt x="75" y="165"/>
                    <a:pt x="74" y="164"/>
                  </a:cubicBezTo>
                  <a:cubicBezTo>
                    <a:pt x="73" y="163"/>
                    <a:pt x="71" y="162"/>
                    <a:pt x="71" y="162"/>
                  </a:cubicBezTo>
                  <a:cubicBezTo>
                    <a:pt x="70" y="161"/>
                    <a:pt x="70" y="160"/>
                    <a:pt x="69" y="159"/>
                  </a:cubicBezTo>
                  <a:cubicBezTo>
                    <a:pt x="69" y="158"/>
                    <a:pt x="69" y="157"/>
                    <a:pt x="69" y="157"/>
                  </a:cubicBezTo>
                  <a:cubicBezTo>
                    <a:pt x="69" y="156"/>
                    <a:pt x="70" y="155"/>
                    <a:pt x="71" y="154"/>
                  </a:cubicBezTo>
                  <a:cubicBezTo>
                    <a:pt x="71" y="154"/>
                    <a:pt x="73" y="153"/>
                    <a:pt x="73" y="153"/>
                  </a:cubicBezTo>
                  <a:cubicBezTo>
                    <a:pt x="74" y="153"/>
                    <a:pt x="74" y="152"/>
                    <a:pt x="75" y="151"/>
                  </a:cubicBezTo>
                  <a:cubicBezTo>
                    <a:pt x="75" y="151"/>
                    <a:pt x="76" y="149"/>
                    <a:pt x="76" y="149"/>
                  </a:cubicBezTo>
                  <a:cubicBezTo>
                    <a:pt x="77" y="148"/>
                    <a:pt x="77" y="145"/>
                    <a:pt x="78" y="144"/>
                  </a:cubicBezTo>
                  <a:cubicBezTo>
                    <a:pt x="78" y="144"/>
                    <a:pt x="80" y="143"/>
                    <a:pt x="80" y="143"/>
                  </a:cubicBezTo>
                  <a:cubicBezTo>
                    <a:pt x="81" y="142"/>
                    <a:pt x="82" y="141"/>
                    <a:pt x="82" y="140"/>
                  </a:cubicBezTo>
                  <a:cubicBezTo>
                    <a:pt x="82" y="139"/>
                    <a:pt x="80" y="136"/>
                    <a:pt x="80" y="135"/>
                  </a:cubicBezTo>
                  <a:cubicBezTo>
                    <a:pt x="79" y="135"/>
                    <a:pt x="78" y="134"/>
                    <a:pt x="78" y="134"/>
                  </a:cubicBezTo>
                  <a:cubicBezTo>
                    <a:pt x="77" y="133"/>
                    <a:pt x="76" y="131"/>
                    <a:pt x="75" y="130"/>
                  </a:cubicBezTo>
                  <a:cubicBezTo>
                    <a:pt x="75" y="130"/>
                    <a:pt x="74" y="129"/>
                    <a:pt x="73" y="128"/>
                  </a:cubicBezTo>
                  <a:cubicBezTo>
                    <a:pt x="73" y="127"/>
                    <a:pt x="71" y="125"/>
                    <a:pt x="71" y="124"/>
                  </a:cubicBezTo>
                  <a:cubicBezTo>
                    <a:pt x="70" y="123"/>
                    <a:pt x="67" y="122"/>
                    <a:pt x="66" y="121"/>
                  </a:cubicBezTo>
                  <a:cubicBezTo>
                    <a:pt x="65" y="121"/>
                    <a:pt x="62" y="120"/>
                    <a:pt x="61" y="120"/>
                  </a:cubicBezTo>
                  <a:cubicBezTo>
                    <a:pt x="60" y="120"/>
                    <a:pt x="58" y="119"/>
                    <a:pt x="57" y="118"/>
                  </a:cubicBezTo>
                  <a:cubicBezTo>
                    <a:pt x="56" y="117"/>
                    <a:pt x="55" y="117"/>
                    <a:pt x="54" y="116"/>
                  </a:cubicBezTo>
                  <a:cubicBezTo>
                    <a:pt x="53" y="115"/>
                    <a:pt x="52" y="114"/>
                    <a:pt x="51" y="113"/>
                  </a:cubicBezTo>
                  <a:cubicBezTo>
                    <a:pt x="51" y="112"/>
                    <a:pt x="50" y="109"/>
                    <a:pt x="50" y="108"/>
                  </a:cubicBezTo>
                  <a:cubicBezTo>
                    <a:pt x="50" y="107"/>
                    <a:pt x="49" y="104"/>
                    <a:pt x="49" y="102"/>
                  </a:cubicBezTo>
                  <a:cubicBezTo>
                    <a:pt x="49" y="101"/>
                    <a:pt x="48" y="100"/>
                    <a:pt x="47" y="99"/>
                  </a:cubicBezTo>
                  <a:cubicBezTo>
                    <a:pt x="47" y="98"/>
                    <a:pt x="45" y="95"/>
                    <a:pt x="44" y="94"/>
                  </a:cubicBezTo>
                  <a:cubicBezTo>
                    <a:pt x="43" y="93"/>
                    <a:pt x="41" y="91"/>
                    <a:pt x="41" y="89"/>
                  </a:cubicBezTo>
                  <a:cubicBezTo>
                    <a:pt x="40" y="88"/>
                    <a:pt x="37" y="85"/>
                    <a:pt x="37" y="84"/>
                  </a:cubicBezTo>
                  <a:cubicBezTo>
                    <a:pt x="36" y="82"/>
                    <a:pt x="35" y="81"/>
                    <a:pt x="34" y="80"/>
                  </a:cubicBezTo>
                  <a:cubicBezTo>
                    <a:pt x="33" y="79"/>
                    <a:pt x="33" y="76"/>
                    <a:pt x="32" y="75"/>
                  </a:cubicBezTo>
                  <a:cubicBezTo>
                    <a:pt x="32" y="74"/>
                    <a:pt x="31" y="72"/>
                    <a:pt x="31" y="71"/>
                  </a:cubicBezTo>
                  <a:cubicBezTo>
                    <a:pt x="30" y="70"/>
                    <a:pt x="29" y="69"/>
                    <a:pt x="29" y="69"/>
                  </a:cubicBezTo>
                  <a:cubicBezTo>
                    <a:pt x="28" y="69"/>
                    <a:pt x="28" y="69"/>
                    <a:pt x="27" y="69"/>
                  </a:cubicBezTo>
                  <a:cubicBezTo>
                    <a:pt x="27" y="70"/>
                    <a:pt x="26" y="71"/>
                    <a:pt x="25" y="71"/>
                  </a:cubicBezTo>
                  <a:cubicBezTo>
                    <a:pt x="25" y="72"/>
                    <a:pt x="25" y="73"/>
                    <a:pt x="25" y="74"/>
                  </a:cubicBezTo>
                  <a:cubicBezTo>
                    <a:pt x="25" y="74"/>
                    <a:pt x="24" y="75"/>
                    <a:pt x="24" y="76"/>
                  </a:cubicBezTo>
                  <a:cubicBezTo>
                    <a:pt x="23" y="77"/>
                    <a:pt x="21" y="77"/>
                    <a:pt x="21" y="77"/>
                  </a:cubicBezTo>
                  <a:cubicBezTo>
                    <a:pt x="20" y="77"/>
                    <a:pt x="18" y="76"/>
                    <a:pt x="18" y="76"/>
                  </a:cubicBezTo>
                  <a:cubicBezTo>
                    <a:pt x="16" y="75"/>
                    <a:pt x="14" y="77"/>
                    <a:pt x="13" y="76"/>
                  </a:cubicBezTo>
                  <a:cubicBezTo>
                    <a:pt x="11" y="76"/>
                    <a:pt x="10" y="75"/>
                    <a:pt x="9" y="75"/>
                  </a:cubicBezTo>
                  <a:cubicBezTo>
                    <a:pt x="8" y="74"/>
                    <a:pt x="8" y="72"/>
                    <a:pt x="8" y="71"/>
                  </a:cubicBezTo>
                  <a:cubicBezTo>
                    <a:pt x="8" y="71"/>
                    <a:pt x="8" y="68"/>
                    <a:pt x="7" y="67"/>
                  </a:cubicBezTo>
                  <a:cubicBezTo>
                    <a:pt x="7" y="66"/>
                    <a:pt x="5" y="66"/>
                    <a:pt x="4" y="66"/>
                  </a:cubicBezTo>
                  <a:cubicBezTo>
                    <a:pt x="3" y="65"/>
                    <a:pt x="1" y="65"/>
                    <a:pt x="0" y="66"/>
                  </a:cubicBezTo>
                  <a:cubicBezTo>
                    <a:pt x="0" y="65"/>
                    <a:pt x="0" y="64"/>
                    <a:pt x="0" y="63"/>
                  </a:cubicBezTo>
                  <a:cubicBezTo>
                    <a:pt x="0" y="62"/>
                    <a:pt x="1" y="60"/>
                    <a:pt x="1" y="59"/>
                  </a:cubicBezTo>
                  <a:cubicBezTo>
                    <a:pt x="2" y="57"/>
                    <a:pt x="2" y="54"/>
                    <a:pt x="2" y="53"/>
                  </a:cubicBezTo>
                  <a:cubicBezTo>
                    <a:pt x="2" y="52"/>
                    <a:pt x="1" y="51"/>
                    <a:pt x="1" y="50"/>
                  </a:cubicBezTo>
                  <a:cubicBezTo>
                    <a:pt x="1" y="48"/>
                    <a:pt x="2" y="47"/>
                    <a:pt x="2" y="46"/>
                  </a:cubicBezTo>
                  <a:cubicBezTo>
                    <a:pt x="2" y="45"/>
                    <a:pt x="3" y="43"/>
                    <a:pt x="3" y="43"/>
                  </a:cubicBezTo>
                  <a:cubicBezTo>
                    <a:pt x="4" y="42"/>
                    <a:pt x="5" y="40"/>
                    <a:pt x="6" y="40"/>
                  </a:cubicBezTo>
                  <a:cubicBezTo>
                    <a:pt x="7" y="40"/>
                    <a:pt x="8" y="41"/>
                    <a:pt x="8" y="41"/>
                  </a:cubicBezTo>
                  <a:cubicBezTo>
                    <a:pt x="9" y="41"/>
                    <a:pt x="9" y="43"/>
                    <a:pt x="10" y="43"/>
                  </a:cubicBezTo>
                  <a:cubicBezTo>
                    <a:pt x="10" y="44"/>
                    <a:pt x="11" y="43"/>
                    <a:pt x="12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4" y="43"/>
                    <a:pt x="14" y="43"/>
                    <a:pt x="14" y="44"/>
                  </a:cubicBezTo>
                  <a:cubicBezTo>
                    <a:pt x="15" y="44"/>
                    <a:pt x="14" y="46"/>
                    <a:pt x="15" y="46"/>
                  </a:cubicBezTo>
                  <a:cubicBezTo>
                    <a:pt x="15" y="46"/>
                    <a:pt x="17" y="46"/>
                    <a:pt x="17" y="46"/>
                  </a:cubicBezTo>
                  <a:cubicBezTo>
                    <a:pt x="17" y="45"/>
                    <a:pt x="17" y="44"/>
                    <a:pt x="17" y="44"/>
                  </a:cubicBezTo>
                  <a:cubicBezTo>
                    <a:pt x="17" y="43"/>
                    <a:pt x="17" y="42"/>
                    <a:pt x="17" y="42"/>
                  </a:cubicBezTo>
                  <a:cubicBezTo>
                    <a:pt x="17" y="41"/>
                    <a:pt x="18" y="40"/>
                    <a:pt x="19" y="40"/>
                  </a:cubicBezTo>
                  <a:cubicBezTo>
                    <a:pt x="20" y="40"/>
                    <a:pt x="21" y="41"/>
                    <a:pt x="21" y="41"/>
                  </a:cubicBezTo>
                  <a:cubicBezTo>
                    <a:pt x="21" y="41"/>
                    <a:pt x="22" y="43"/>
                    <a:pt x="22" y="43"/>
                  </a:cubicBezTo>
                  <a:cubicBezTo>
                    <a:pt x="22" y="43"/>
                    <a:pt x="23" y="44"/>
                    <a:pt x="23" y="44"/>
                  </a:cubicBezTo>
                  <a:cubicBezTo>
                    <a:pt x="24" y="43"/>
                    <a:pt x="24" y="42"/>
                    <a:pt x="25" y="41"/>
                  </a:cubicBezTo>
                  <a:cubicBezTo>
                    <a:pt x="25" y="41"/>
                    <a:pt x="25" y="39"/>
                    <a:pt x="25" y="38"/>
                  </a:cubicBezTo>
                  <a:cubicBezTo>
                    <a:pt x="25" y="37"/>
                    <a:pt x="25" y="35"/>
                    <a:pt x="25" y="33"/>
                  </a:cubicBezTo>
                  <a:cubicBezTo>
                    <a:pt x="25" y="32"/>
                    <a:pt x="26" y="30"/>
                    <a:pt x="27" y="29"/>
                  </a:cubicBezTo>
                  <a:cubicBezTo>
                    <a:pt x="27" y="27"/>
                    <a:pt x="30" y="25"/>
                    <a:pt x="31" y="24"/>
                  </a:cubicBezTo>
                  <a:cubicBezTo>
                    <a:pt x="32" y="23"/>
                    <a:pt x="34" y="21"/>
                    <a:pt x="35" y="20"/>
                  </a:cubicBezTo>
                  <a:cubicBezTo>
                    <a:pt x="35" y="19"/>
                    <a:pt x="37" y="18"/>
                    <a:pt x="37" y="17"/>
                  </a:cubicBezTo>
                  <a:cubicBezTo>
                    <a:pt x="37" y="16"/>
                    <a:pt x="37" y="15"/>
                    <a:pt x="37" y="14"/>
                  </a:cubicBezTo>
                  <a:cubicBezTo>
                    <a:pt x="37" y="13"/>
                    <a:pt x="36" y="13"/>
                    <a:pt x="36" y="12"/>
                  </a:cubicBezTo>
                  <a:cubicBezTo>
                    <a:pt x="35" y="12"/>
                    <a:pt x="35" y="11"/>
                    <a:pt x="35" y="10"/>
                  </a:cubicBezTo>
                  <a:cubicBezTo>
                    <a:pt x="35" y="9"/>
                    <a:pt x="35" y="8"/>
                    <a:pt x="35" y="8"/>
                  </a:cubicBezTo>
                  <a:cubicBezTo>
                    <a:pt x="35" y="8"/>
                    <a:pt x="34" y="7"/>
                    <a:pt x="34" y="6"/>
                  </a:cubicBezTo>
                  <a:cubicBezTo>
                    <a:pt x="34" y="6"/>
                    <a:pt x="35" y="6"/>
                    <a:pt x="35" y="6"/>
                  </a:cubicBezTo>
                  <a:cubicBezTo>
                    <a:pt x="36" y="5"/>
                    <a:pt x="37" y="5"/>
                    <a:pt x="37" y="4"/>
                  </a:cubicBezTo>
                  <a:cubicBezTo>
                    <a:pt x="38" y="4"/>
                    <a:pt x="39" y="2"/>
                    <a:pt x="40" y="1"/>
                  </a:cubicBezTo>
                  <a:cubicBezTo>
                    <a:pt x="42" y="1"/>
                    <a:pt x="45" y="0"/>
                    <a:pt x="47" y="1"/>
                  </a:cubicBezTo>
                  <a:cubicBezTo>
                    <a:pt x="48" y="1"/>
                    <a:pt x="51" y="1"/>
                    <a:pt x="53" y="2"/>
                  </a:cubicBezTo>
                  <a:cubicBezTo>
                    <a:pt x="54" y="2"/>
                    <a:pt x="58" y="4"/>
                    <a:pt x="60" y="5"/>
                  </a:cubicBezTo>
                  <a:cubicBezTo>
                    <a:pt x="61" y="6"/>
                    <a:pt x="63" y="8"/>
                    <a:pt x="64" y="8"/>
                  </a:cubicBezTo>
                  <a:cubicBezTo>
                    <a:pt x="66" y="9"/>
                    <a:pt x="70" y="10"/>
                    <a:pt x="71" y="10"/>
                  </a:cubicBezTo>
                  <a:cubicBezTo>
                    <a:pt x="74" y="10"/>
                    <a:pt x="78" y="10"/>
                    <a:pt x="81" y="10"/>
                  </a:cubicBezTo>
                  <a:cubicBezTo>
                    <a:pt x="83" y="10"/>
                    <a:pt x="87" y="10"/>
                    <a:pt x="88" y="11"/>
                  </a:cubicBezTo>
                  <a:cubicBezTo>
                    <a:pt x="90" y="11"/>
                    <a:pt x="93" y="12"/>
                    <a:pt x="95" y="12"/>
                  </a:cubicBezTo>
                  <a:cubicBezTo>
                    <a:pt x="96" y="12"/>
                    <a:pt x="100" y="13"/>
                    <a:pt x="101" y="13"/>
                  </a:cubicBezTo>
                  <a:cubicBezTo>
                    <a:pt x="103" y="14"/>
                    <a:pt x="106" y="16"/>
                    <a:pt x="108" y="16"/>
                  </a:cubicBezTo>
                  <a:cubicBezTo>
                    <a:pt x="111" y="17"/>
                    <a:pt x="117" y="18"/>
                    <a:pt x="120" y="18"/>
                  </a:cubicBezTo>
                  <a:cubicBezTo>
                    <a:pt x="121" y="18"/>
                    <a:pt x="124" y="18"/>
                    <a:pt x="126" y="18"/>
                  </a:cubicBezTo>
                  <a:cubicBezTo>
                    <a:pt x="126" y="19"/>
                    <a:pt x="126" y="21"/>
                    <a:pt x="126" y="22"/>
                  </a:cubicBezTo>
                  <a:cubicBezTo>
                    <a:pt x="126" y="23"/>
                    <a:pt x="125" y="25"/>
                    <a:pt x="124" y="26"/>
                  </a:cubicBezTo>
                  <a:cubicBezTo>
                    <a:pt x="124" y="27"/>
                    <a:pt x="124" y="30"/>
                    <a:pt x="124" y="31"/>
                  </a:cubicBezTo>
                  <a:cubicBezTo>
                    <a:pt x="124" y="31"/>
                    <a:pt x="124" y="32"/>
                    <a:pt x="123" y="33"/>
                  </a:cubicBezTo>
                  <a:cubicBezTo>
                    <a:pt x="123" y="34"/>
                    <a:pt x="122" y="34"/>
                    <a:pt x="121" y="35"/>
                  </a:cubicBezTo>
                  <a:cubicBezTo>
                    <a:pt x="121" y="36"/>
                    <a:pt x="120" y="37"/>
                    <a:pt x="119" y="38"/>
                  </a:cubicBezTo>
                  <a:cubicBezTo>
                    <a:pt x="119" y="38"/>
                    <a:pt x="119" y="39"/>
                    <a:pt x="119" y="40"/>
                  </a:cubicBezTo>
                  <a:cubicBezTo>
                    <a:pt x="120" y="40"/>
                    <a:pt x="121" y="41"/>
                    <a:pt x="121" y="41"/>
                  </a:cubicBezTo>
                  <a:cubicBezTo>
                    <a:pt x="121" y="43"/>
                    <a:pt x="120" y="45"/>
                    <a:pt x="120" y="45"/>
                  </a:cubicBezTo>
                  <a:cubicBezTo>
                    <a:pt x="120" y="46"/>
                    <a:pt x="121" y="47"/>
                    <a:pt x="121" y="47"/>
                  </a:cubicBezTo>
                  <a:cubicBezTo>
                    <a:pt x="121" y="48"/>
                    <a:pt x="121" y="49"/>
                    <a:pt x="122" y="50"/>
                  </a:cubicBezTo>
                  <a:cubicBezTo>
                    <a:pt x="122" y="50"/>
                    <a:pt x="122" y="51"/>
                    <a:pt x="122" y="52"/>
                  </a:cubicBezTo>
                  <a:cubicBezTo>
                    <a:pt x="122" y="53"/>
                    <a:pt x="122" y="54"/>
                    <a:pt x="122" y="55"/>
                  </a:cubicBezTo>
                  <a:cubicBezTo>
                    <a:pt x="122" y="55"/>
                    <a:pt x="123" y="56"/>
                    <a:pt x="123" y="57"/>
                  </a:cubicBezTo>
                  <a:cubicBezTo>
                    <a:pt x="124" y="57"/>
                    <a:pt x="125" y="56"/>
                    <a:pt x="126" y="56"/>
                  </a:cubicBezTo>
                  <a:cubicBezTo>
                    <a:pt x="126" y="57"/>
                    <a:pt x="127" y="58"/>
                    <a:pt x="127" y="58"/>
                  </a:cubicBezTo>
                  <a:cubicBezTo>
                    <a:pt x="127" y="59"/>
                    <a:pt x="128" y="60"/>
                    <a:pt x="128" y="61"/>
                  </a:cubicBezTo>
                  <a:close/>
                </a:path>
              </a:pathLst>
            </a:custGeom>
            <a:gradFill>
              <a:gsLst>
                <a:gs pos="0">
                  <a:srgbClr val="31548F">
                    <a:lumMod val="67000"/>
                  </a:srgbClr>
                </a:gs>
                <a:gs pos="48000">
                  <a:srgbClr val="34A3C1"/>
                </a:gs>
                <a:gs pos="100000">
                  <a:srgbClr val="6B71C7"/>
                </a:gs>
              </a:gsLst>
              <a:path path="circle">
                <a:fillToRect l="100000" t="100000"/>
              </a:path>
            </a:gra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105"/>
            <p:cNvSpPr>
              <a:spLocks/>
            </p:cNvSpPr>
            <p:nvPr/>
          </p:nvSpPr>
          <p:spPr bwMode="auto">
            <a:xfrm>
              <a:off x="4994" y="2149"/>
              <a:ext cx="601" cy="683"/>
            </a:xfrm>
            <a:custGeom>
              <a:avLst/>
              <a:gdLst>
                <a:gd name="T0" fmla="*/ 82 w 193"/>
                <a:gd name="T1" fmla="*/ 197 h 220"/>
                <a:gd name="T2" fmla="*/ 77 w 193"/>
                <a:gd name="T3" fmla="*/ 184 h 220"/>
                <a:gd name="T4" fmla="*/ 71 w 193"/>
                <a:gd name="T5" fmla="*/ 187 h 220"/>
                <a:gd name="T6" fmla="*/ 63 w 193"/>
                <a:gd name="T7" fmla="*/ 180 h 220"/>
                <a:gd name="T8" fmla="*/ 55 w 193"/>
                <a:gd name="T9" fmla="*/ 167 h 220"/>
                <a:gd name="T10" fmla="*/ 49 w 193"/>
                <a:gd name="T11" fmla="*/ 161 h 220"/>
                <a:gd name="T12" fmla="*/ 45 w 193"/>
                <a:gd name="T13" fmla="*/ 153 h 220"/>
                <a:gd name="T14" fmla="*/ 40 w 193"/>
                <a:gd name="T15" fmla="*/ 142 h 220"/>
                <a:gd name="T16" fmla="*/ 36 w 193"/>
                <a:gd name="T17" fmla="*/ 133 h 220"/>
                <a:gd name="T18" fmla="*/ 29 w 193"/>
                <a:gd name="T19" fmla="*/ 126 h 220"/>
                <a:gd name="T20" fmla="*/ 19 w 193"/>
                <a:gd name="T21" fmla="*/ 115 h 220"/>
                <a:gd name="T22" fmla="*/ 21 w 193"/>
                <a:gd name="T23" fmla="*/ 103 h 220"/>
                <a:gd name="T24" fmla="*/ 28 w 193"/>
                <a:gd name="T25" fmla="*/ 78 h 220"/>
                <a:gd name="T26" fmla="*/ 18 w 193"/>
                <a:gd name="T27" fmla="*/ 61 h 220"/>
                <a:gd name="T28" fmla="*/ 3 w 193"/>
                <a:gd name="T29" fmla="*/ 51 h 220"/>
                <a:gd name="T30" fmla="*/ 5 w 193"/>
                <a:gd name="T31" fmla="*/ 18 h 220"/>
                <a:gd name="T32" fmla="*/ 14 w 193"/>
                <a:gd name="T33" fmla="*/ 3 h 220"/>
                <a:gd name="T34" fmla="*/ 28 w 193"/>
                <a:gd name="T35" fmla="*/ 5 h 220"/>
                <a:gd name="T36" fmla="*/ 35 w 193"/>
                <a:gd name="T37" fmla="*/ 17 h 220"/>
                <a:gd name="T38" fmla="*/ 44 w 193"/>
                <a:gd name="T39" fmla="*/ 21 h 220"/>
                <a:gd name="T40" fmla="*/ 46 w 193"/>
                <a:gd name="T41" fmla="*/ 30 h 220"/>
                <a:gd name="T42" fmla="*/ 53 w 193"/>
                <a:gd name="T43" fmla="*/ 46 h 220"/>
                <a:gd name="T44" fmla="*/ 64 w 193"/>
                <a:gd name="T45" fmla="*/ 58 h 220"/>
                <a:gd name="T46" fmla="*/ 77 w 193"/>
                <a:gd name="T47" fmla="*/ 59 h 220"/>
                <a:gd name="T48" fmla="*/ 90 w 193"/>
                <a:gd name="T49" fmla="*/ 62 h 220"/>
                <a:gd name="T50" fmla="*/ 96 w 193"/>
                <a:gd name="T51" fmla="*/ 62 h 220"/>
                <a:gd name="T52" fmla="*/ 105 w 193"/>
                <a:gd name="T53" fmla="*/ 72 h 220"/>
                <a:gd name="T54" fmla="*/ 120 w 193"/>
                <a:gd name="T55" fmla="*/ 73 h 220"/>
                <a:gd name="T56" fmla="*/ 125 w 193"/>
                <a:gd name="T57" fmla="*/ 66 h 220"/>
                <a:gd name="T58" fmla="*/ 133 w 193"/>
                <a:gd name="T59" fmla="*/ 80 h 220"/>
                <a:gd name="T60" fmla="*/ 145 w 193"/>
                <a:gd name="T61" fmla="*/ 99 h 220"/>
                <a:gd name="T62" fmla="*/ 153 w 193"/>
                <a:gd name="T63" fmla="*/ 115 h 220"/>
                <a:gd name="T64" fmla="*/ 169 w 193"/>
                <a:gd name="T65" fmla="*/ 125 h 220"/>
                <a:gd name="T66" fmla="*/ 178 w 193"/>
                <a:gd name="T67" fmla="*/ 137 h 220"/>
                <a:gd name="T68" fmla="*/ 171 w 193"/>
                <a:gd name="T69" fmla="*/ 148 h 220"/>
                <a:gd name="T70" fmla="*/ 165 w 193"/>
                <a:gd name="T71" fmla="*/ 156 h 220"/>
                <a:gd name="T72" fmla="*/ 176 w 193"/>
                <a:gd name="T73" fmla="*/ 170 h 220"/>
                <a:gd name="T74" fmla="*/ 186 w 193"/>
                <a:gd name="T75" fmla="*/ 181 h 220"/>
                <a:gd name="T76" fmla="*/ 191 w 193"/>
                <a:gd name="T77" fmla="*/ 190 h 220"/>
                <a:gd name="T78" fmla="*/ 182 w 193"/>
                <a:gd name="T79" fmla="*/ 192 h 220"/>
                <a:gd name="T80" fmla="*/ 170 w 193"/>
                <a:gd name="T81" fmla="*/ 201 h 220"/>
                <a:gd name="T82" fmla="*/ 164 w 193"/>
                <a:gd name="T83" fmla="*/ 194 h 220"/>
                <a:gd name="T84" fmla="*/ 155 w 193"/>
                <a:gd name="T85" fmla="*/ 190 h 220"/>
                <a:gd name="T86" fmla="*/ 146 w 193"/>
                <a:gd name="T87" fmla="*/ 196 h 220"/>
                <a:gd name="T88" fmla="*/ 147 w 193"/>
                <a:gd name="T89" fmla="*/ 205 h 220"/>
                <a:gd name="T90" fmla="*/ 142 w 193"/>
                <a:gd name="T91" fmla="*/ 211 h 220"/>
                <a:gd name="T92" fmla="*/ 134 w 193"/>
                <a:gd name="T93" fmla="*/ 218 h 220"/>
                <a:gd name="T94" fmla="*/ 129 w 193"/>
                <a:gd name="T95" fmla="*/ 215 h 220"/>
                <a:gd name="T96" fmla="*/ 116 w 193"/>
                <a:gd name="T97" fmla="*/ 201 h 220"/>
                <a:gd name="T98" fmla="*/ 108 w 193"/>
                <a:gd name="T99" fmla="*/ 197 h 220"/>
                <a:gd name="T100" fmla="*/ 104 w 193"/>
                <a:gd name="T101" fmla="*/ 201 h 220"/>
                <a:gd name="T102" fmla="*/ 97 w 193"/>
                <a:gd name="T103" fmla="*/ 20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3" h="220">
                  <a:moveTo>
                    <a:pt x="91" y="203"/>
                  </a:moveTo>
                  <a:cubicBezTo>
                    <a:pt x="90" y="203"/>
                    <a:pt x="89" y="203"/>
                    <a:pt x="89" y="203"/>
                  </a:cubicBezTo>
                  <a:cubicBezTo>
                    <a:pt x="87" y="202"/>
                    <a:pt x="85" y="201"/>
                    <a:pt x="84" y="200"/>
                  </a:cubicBezTo>
                  <a:cubicBezTo>
                    <a:pt x="83" y="199"/>
                    <a:pt x="82" y="198"/>
                    <a:pt x="82" y="197"/>
                  </a:cubicBezTo>
                  <a:cubicBezTo>
                    <a:pt x="81" y="196"/>
                    <a:pt x="80" y="195"/>
                    <a:pt x="79" y="194"/>
                  </a:cubicBezTo>
                  <a:cubicBezTo>
                    <a:pt x="79" y="193"/>
                    <a:pt x="79" y="191"/>
                    <a:pt x="79" y="190"/>
                  </a:cubicBezTo>
                  <a:cubicBezTo>
                    <a:pt x="79" y="189"/>
                    <a:pt x="79" y="188"/>
                    <a:pt x="78" y="187"/>
                  </a:cubicBezTo>
                  <a:cubicBezTo>
                    <a:pt x="78" y="186"/>
                    <a:pt x="77" y="185"/>
                    <a:pt x="77" y="184"/>
                  </a:cubicBezTo>
                  <a:cubicBezTo>
                    <a:pt x="76" y="183"/>
                    <a:pt x="75" y="182"/>
                    <a:pt x="74" y="182"/>
                  </a:cubicBezTo>
                  <a:cubicBezTo>
                    <a:pt x="73" y="182"/>
                    <a:pt x="72" y="182"/>
                    <a:pt x="72" y="182"/>
                  </a:cubicBezTo>
                  <a:cubicBezTo>
                    <a:pt x="71" y="183"/>
                    <a:pt x="71" y="185"/>
                    <a:pt x="71" y="185"/>
                  </a:cubicBezTo>
                  <a:cubicBezTo>
                    <a:pt x="71" y="186"/>
                    <a:pt x="71" y="186"/>
                    <a:pt x="71" y="187"/>
                  </a:cubicBezTo>
                  <a:cubicBezTo>
                    <a:pt x="70" y="187"/>
                    <a:pt x="68" y="187"/>
                    <a:pt x="68" y="187"/>
                  </a:cubicBezTo>
                  <a:cubicBezTo>
                    <a:pt x="67" y="187"/>
                    <a:pt x="66" y="185"/>
                    <a:pt x="66" y="184"/>
                  </a:cubicBezTo>
                  <a:cubicBezTo>
                    <a:pt x="65" y="183"/>
                    <a:pt x="65" y="181"/>
                    <a:pt x="65" y="181"/>
                  </a:cubicBezTo>
                  <a:cubicBezTo>
                    <a:pt x="64" y="181"/>
                    <a:pt x="64" y="180"/>
                    <a:pt x="63" y="180"/>
                  </a:cubicBezTo>
                  <a:cubicBezTo>
                    <a:pt x="63" y="179"/>
                    <a:pt x="63" y="177"/>
                    <a:pt x="63" y="176"/>
                  </a:cubicBezTo>
                  <a:cubicBezTo>
                    <a:pt x="62" y="175"/>
                    <a:pt x="61" y="173"/>
                    <a:pt x="60" y="172"/>
                  </a:cubicBezTo>
                  <a:cubicBezTo>
                    <a:pt x="59" y="172"/>
                    <a:pt x="58" y="169"/>
                    <a:pt x="57" y="169"/>
                  </a:cubicBezTo>
                  <a:cubicBezTo>
                    <a:pt x="57" y="168"/>
                    <a:pt x="56" y="168"/>
                    <a:pt x="55" y="167"/>
                  </a:cubicBezTo>
                  <a:cubicBezTo>
                    <a:pt x="55" y="167"/>
                    <a:pt x="54" y="168"/>
                    <a:pt x="54" y="167"/>
                  </a:cubicBezTo>
                  <a:cubicBezTo>
                    <a:pt x="53" y="167"/>
                    <a:pt x="51" y="166"/>
                    <a:pt x="51" y="165"/>
                  </a:cubicBezTo>
                  <a:cubicBezTo>
                    <a:pt x="51" y="165"/>
                    <a:pt x="50" y="163"/>
                    <a:pt x="50" y="163"/>
                  </a:cubicBezTo>
                  <a:cubicBezTo>
                    <a:pt x="49" y="162"/>
                    <a:pt x="50" y="162"/>
                    <a:pt x="49" y="161"/>
                  </a:cubicBezTo>
                  <a:cubicBezTo>
                    <a:pt x="49" y="161"/>
                    <a:pt x="49" y="160"/>
                    <a:pt x="49" y="160"/>
                  </a:cubicBezTo>
                  <a:cubicBezTo>
                    <a:pt x="48" y="159"/>
                    <a:pt x="48" y="158"/>
                    <a:pt x="47" y="158"/>
                  </a:cubicBezTo>
                  <a:cubicBezTo>
                    <a:pt x="47" y="157"/>
                    <a:pt x="47" y="156"/>
                    <a:pt x="46" y="155"/>
                  </a:cubicBezTo>
                  <a:cubicBezTo>
                    <a:pt x="46" y="155"/>
                    <a:pt x="45" y="154"/>
                    <a:pt x="45" y="153"/>
                  </a:cubicBezTo>
                  <a:cubicBezTo>
                    <a:pt x="45" y="152"/>
                    <a:pt x="44" y="151"/>
                    <a:pt x="43" y="149"/>
                  </a:cubicBezTo>
                  <a:cubicBezTo>
                    <a:pt x="43" y="148"/>
                    <a:pt x="43" y="147"/>
                    <a:pt x="43" y="146"/>
                  </a:cubicBezTo>
                  <a:cubicBezTo>
                    <a:pt x="42" y="145"/>
                    <a:pt x="42" y="145"/>
                    <a:pt x="41" y="144"/>
                  </a:cubicBezTo>
                  <a:cubicBezTo>
                    <a:pt x="41" y="143"/>
                    <a:pt x="40" y="143"/>
                    <a:pt x="40" y="142"/>
                  </a:cubicBezTo>
                  <a:cubicBezTo>
                    <a:pt x="39" y="142"/>
                    <a:pt x="38" y="141"/>
                    <a:pt x="38" y="140"/>
                  </a:cubicBezTo>
                  <a:cubicBezTo>
                    <a:pt x="38" y="139"/>
                    <a:pt x="38" y="138"/>
                    <a:pt x="38" y="138"/>
                  </a:cubicBezTo>
                  <a:cubicBezTo>
                    <a:pt x="37" y="138"/>
                    <a:pt x="37" y="137"/>
                    <a:pt x="36" y="136"/>
                  </a:cubicBezTo>
                  <a:cubicBezTo>
                    <a:pt x="36" y="136"/>
                    <a:pt x="36" y="134"/>
                    <a:pt x="36" y="133"/>
                  </a:cubicBezTo>
                  <a:cubicBezTo>
                    <a:pt x="35" y="133"/>
                    <a:pt x="34" y="131"/>
                    <a:pt x="34" y="131"/>
                  </a:cubicBezTo>
                  <a:cubicBezTo>
                    <a:pt x="33" y="131"/>
                    <a:pt x="32" y="130"/>
                    <a:pt x="32" y="130"/>
                  </a:cubicBezTo>
                  <a:cubicBezTo>
                    <a:pt x="31" y="129"/>
                    <a:pt x="31" y="128"/>
                    <a:pt x="31" y="127"/>
                  </a:cubicBezTo>
                  <a:cubicBezTo>
                    <a:pt x="31" y="127"/>
                    <a:pt x="30" y="126"/>
                    <a:pt x="29" y="126"/>
                  </a:cubicBezTo>
                  <a:cubicBezTo>
                    <a:pt x="29" y="125"/>
                    <a:pt x="28" y="124"/>
                    <a:pt x="27" y="123"/>
                  </a:cubicBezTo>
                  <a:cubicBezTo>
                    <a:pt x="26" y="122"/>
                    <a:pt x="25" y="121"/>
                    <a:pt x="25" y="120"/>
                  </a:cubicBezTo>
                  <a:cubicBezTo>
                    <a:pt x="24" y="120"/>
                    <a:pt x="22" y="119"/>
                    <a:pt x="22" y="118"/>
                  </a:cubicBezTo>
                  <a:cubicBezTo>
                    <a:pt x="21" y="117"/>
                    <a:pt x="19" y="116"/>
                    <a:pt x="19" y="115"/>
                  </a:cubicBezTo>
                  <a:cubicBezTo>
                    <a:pt x="18" y="114"/>
                    <a:pt x="18" y="112"/>
                    <a:pt x="17" y="111"/>
                  </a:cubicBezTo>
                  <a:cubicBezTo>
                    <a:pt x="17" y="110"/>
                    <a:pt x="17" y="109"/>
                    <a:pt x="16" y="108"/>
                  </a:cubicBezTo>
                  <a:cubicBezTo>
                    <a:pt x="17" y="108"/>
                    <a:pt x="18" y="108"/>
                    <a:pt x="18" y="108"/>
                  </a:cubicBezTo>
                  <a:cubicBezTo>
                    <a:pt x="19" y="107"/>
                    <a:pt x="21" y="104"/>
                    <a:pt x="21" y="103"/>
                  </a:cubicBezTo>
                  <a:cubicBezTo>
                    <a:pt x="22" y="101"/>
                    <a:pt x="23" y="98"/>
                    <a:pt x="24" y="96"/>
                  </a:cubicBezTo>
                  <a:cubicBezTo>
                    <a:pt x="25" y="94"/>
                    <a:pt x="26" y="91"/>
                    <a:pt x="26" y="89"/>
                  </a:cubicBezTo>
                  <a:cubicBezTo>
                    <a:pt x="27" y="87"/>
                    <a:pt x="29" y="84"/>
                    <a:pt x="29" y="82"/>
                  </a:cubicBezTo>
                  <a:cubicBezTo>
                    <a:pt x="29" y="81"/>
                    <a:pt x="28" y="79"/>
                    <a:pt x="28" y="78"/>
                  </a:cubicBezTo>
                  <a:cubicBezTo>
                    <a:pt x="27" y="77"/>
                    <a:pt x="26" y="75"/>
                    <a:pt x="25" y="74"/>
                  </a:cubicBezTo>
                  <a:cubicBezTo>
                    <a:pt x="25" y="73"/>
                    <a:pt x="23" y="71"/>
                    <a:pt x="23" y="70"/>
                  </a:cubicBezTo>
                  <a:cubicBezTo>
                    <a:pt x="22" y="69"/>
                    <a:pt x="22" y="66"/>
                    <a:pt x="21" y="65"/>
                  </a:cubicBezTo>
                  <a:cubicBezTo>
                    <a:pt x="21" y="64"/>
                    <a:pt x="19" y="62"/>
                    <a:pt x="18" y="61"/>
                  </a:cubicBezTo>
                  <a:cubicBezTo>
                    <a:pt x="17" y="61"/>
                    <a:pt x="14" y="60"/>
                    <a:pt x="13" y="60"/>
                  </a:cubicBezTo>
                  <a:cubicBezTo>
                    <a:pt x="12" y="60"/>
                    <a:pt x="10" y="59"/>
                    <a:pt x="10" y="58"/>
                  </a:cubicBezTo>
                  <a:cubicBezTo>
                    <a:pt x="9" y="58"/>
                    <a:pt x="8" y="55"/>
                    <a:pt x="7" y="54"/>
                  </a:cubicBezTo>
                  <a:cubicBezTo>
                    <a:pt x="6" y="53"/>
                    <a:pt x="4" y="52"/>
                    <a:pt x="3" y="51"/>
                  </a:cubicBezTo>
                  <a:cubicBezTo>
                    <a:pt x="2" y="50"/>
                    <a:pt x="1" y="48"/>
                    <a:pt x="1" y="47"/>
                  </a:cubicBezTo>
                  <a:cubicBezTo>
                    <a:pt x="0" y="46"/>
                    <a:pt x="1" y="43"/>
                    <a:pt x="1" y="41"/>
                  </a:cubicBezTo>
                  <a:cubicBezTo>
                    <a:pt x="2" y="39"/>
                    <a:pt x="2" y="34"/>
                    <a:pt x="3" y="32"/>
                  </a:cubicBezTo>
                  <a:cubicBezTo>
                    <a:pt x="3" y="28"/>
                    <a:pt x="4" y="21"/>
                    <a:pt x="5" y="18"/>
                  </a:cubicBezTo>
                  <a:cubicBezTo>
                    <a:pt x="6" y="14"/>
                    <a:pt x="8" y="8"/>
                    <a:pt x="8" y="5"/>
                  </a:cubicBezTo>
                  <a:cubicBezTo>
                    <a:pt x="9" y="4"/>
                    <a:pt x="9" y="1"/>
                    <a:pt x="9" y="0"/>
                  </a:cubicBezTo>
                  <a:cubicBezTo>
                    <a:pt x="10" y="0"/>
                    <a:pt x="11" y="1"/>
                    <a:pt x="11" y="1"/>
                  </a:cubicBezTo>
                  <a:cubicBezTo>
                    <a:pt x="12" y="1"/>
                    <a:pt x="14" y="3"/>
                    <a:pt x="14" y="3"/>
                  </a:cubicBezTo>
                  <a:cubicBezTo>
                    <a:pt x="15" y="4"/>
                    <a:pt x="16" y="4"/>
                    <a:pt x="17" y="4"/>
                  </a:cubicBezTo>
                  <a:cubicBezTo>
                    <a:pt x="18" y="5"/>
                    <a:pt x="19" y="4"/>
                    <a:pt x="20" y="4"/>
                  </a:cubicBezTo>
                  <a:cubicBezTo>
                    <a:pt x="21" y="4"/>
                    <a:pt x="24" y="4"/>
                    <a:pt x="25" y="4"/>
                  </a:cubicBezTo>
                  <a:cubicBezTo>
                    <a:pt x="26" y="5"/>
                    <a:pt x="27" y="5"/>
                    <a:pt x="28" y="5"/>
                  </a:cubicBezTo>
                  <a:cubicBezTo>
                    <a:pt x="28" y="6"/>
                    <a:pt x="28" y="7"/>
                    <a:pt x="29" y="8"/>
                  </a:cubicBezTo>
                  <a:cubicBezTo>
                    <a:pt x="29" y="9"/>
                    <a:pt x="30" y="10"/>
                    <a:pt x="30" y="11"/>
                  </a:cubicBezTo>
                  <a:cubicBezTo>
                    <a:pt x="31" y="11"/>
                    <a:pt x="33" y="12"/>
                    <a:pt x="34" y="13"/>
                  </a:cubicBezTo>
                  <a:cubicBezTo>
                    <a:pt x="34" y="14"/>
                    <a:pt x="34" y="16"/>
                    <a:pt x="35" y="17"/>
                  </a:cubicBezTo>
                  <a:cubicBezTo>
                    <a:pt x="35" y="18"/>
                    <a:pt x="36" y="19"/>
                    <a:pt x="37" y="20"/>
                  </a:cubicBezTo>
                  <a:cubicBezTo>
                    <a:pt x="37" y="20"/>
                    <a:pt x="39" y="22"/>
                    <a:pt x="40" y="23"/>
                  </a:cubicBezTo>
                  <a:cubicBezTo>
                    <a:pt x="41" y="23"/>
                    <a:pt x="42" y="23"/>
                    <a:pt x="43" y="23"/>
                  </a:cubicBezTo>
                  <a:cubicBezTo>
                    <a:pt x="43" y="22"/>
                    <a:pt x="44" y="21"/>
                    <a:pt x="44" y="21"/>
                  </a:cubicBezTo>
                  <a:cubicBezTo>
                    <a:pt x="44" y="21"/>
                    <a:pt x="46" y="21"/>
                    <a:pt x="46" y="21"/>
                  </a:cubicBezTo>
                  <a:cubicBezTo>
                    <a:pt x="47" y="22"/>
                    <a:pt x="48" y="24"/>
                    <a:pt x="48" y="25"/>
                  </a:cubicBezTo>
                  <a:cubicBezTo>
                    <a:pt x="48" y="26"/>
                    <a:pt x="48" y="27"/>
                    <a:pt x="48" y="28"/>
                  </a:cubicBezTo>
                  <a:cubicBezTo>
                    <a:pt x="47" y="28"/>
                    <a:pt x="46" y="29"/>
                    <a:pt x="46" y="30"/>
                  </a:cubicBezTo>
                  <a:cubicBezTo>
                    <a:pt x="45" y="31"/>
                    <a:pt x="45" y="33"/>
                    <a:pt x="45" y="34"/>
                  </a:cubicBezTo>
                  <a:cubicBezTo>
                    <a:pt x="45" y="35"/>
                    <a:pt x="46" y="37"/>
                    <a:pt x="46" y="38"/>
                  </a:cubicBezTo>
                  <a:cubicBezTo>
                    <a:pt x="47" y="39"/>
                    <a:pt x="49" y="40"/>
                    <a:pt x="50" y="41"/>
                  </a:cubicBezTo>
                  <a:cubicBezTo>
                    <a:pt x="51" y="42"/>
                    <a:pt x="52" y="45"/>
                    <a:pt x="53" y="46"/>
                  </a:cubicBezTo>
                  <a:cubicBezTo>
                    <a:pt x="54" y="47"/>
                    <a:pt x="55" y="51"/>
                    <a:pt x="55" y="52"/>
                  </a:cubicBezTo>
                  <a:cubicBezTo>
                    <a:pt x="56" y="53"/>
                    <a:pt x="56" y="55"/>
                    <a:pt x="56" y="57"/>
                  </a:cubicBezTo>
                  <a:cubicBezTo>
                    <a:pt x="57" y="57"/>
                    <a:pt x="59" y="58"/>
                    <a:pt x="60" y="58"/>
                  </a:cubicBezTo>
                  <a:cubicBezTo>
                    <a:pt x="61" y="58"/>
                    <a:pt x="63" y="58"/>
                    <a:pt x="64" y="58"/>
                  </a:cubicBezTo>
                  <a:cubicBezTo>
                    <a:pt x="65" y="58"/>
                    <a:pt x="66" y="57"/>
                    <a:pt x="68" y="58"/>
                  </a:cubicBezTo>
                  <a:cubicBezTo>
                    <a:pt x="68" y="58"/>
                    <a:pt x="69" y="58"/>
                    <a:pt x="70" y="59"/>
                  </a:cubicBezTo>
                  <a:cubicBezTo>
                    <a:pt x="71" y="59"/>
                    <a:pt x="73" y="58"/>
                    <a:pt x="75" y="58"/>
                  </a:cubicBezTo>
                  <a:cubicBezTo>
                    <a:pt x="75" y="59"/>
                    <a:pt x="76" y="59"/>
                    <a:pt x="77" y="59"/>
                  </a:cubicBezTo>
                  <a:cubicBezTo>
                    <a:pt x="78" y="59"/>
                    <a:pt x="79" y="60"/>
                    <a:pt x="79" y="60"/>
                  </a:cubicBezTo>
                  <a:cubicBezTo>
                    <a:pt x="81" y="61"/>
                    <a:pt x="83" y="61"/>
                    <a:pt x="84" y="61"/>
                  </a:cubicBezTo>
                  <a:cubicBezTo>
                    <a:pt x="84" y="61"/>
                    <a:pt x="86" y="61"/>
                    <a:pt x="86" y="61"/>
                  </a:cubicBezTo>
                  <a:cubicBezTo>
                    <a:pt x="88" y="61"/>
                    <a:pt x="89" y="62"/>
                    <a:pt x="90" y="62"/>
                  </a:cubicBezTo>
                  <a:cubicBezTo>
                    <a:pt x="90" y="63"/>
                    <a:pt x="91" y="64"/>
                    <a:pt x="92" y="64"/>
                  </a:cubicBezTo>
                  <a:cubicBezTo>
                    <a:pt x="92" y="64"/>
                    <a:pt x="93" y="65"/>
                    <a:pt x="94" y="64"/>
                  </a:cubicBezTo>
                  <a:cubicBezTo>
                    <a:pt x="95" y="64"/>
                    <a:pt x="95" y="62"/>
                    <a:pt x="96" y="62"/>
                  </a:cubicBezTo>
                  <a:cubicBezTo>
                    <a:pt x="96" y="62"/>
                    <a:pt x="96" y="62"/>
                    <a:pt x="96" y="62"/>
                  </a:cubicBezTo>
                  <a:cubicBezTo>
                    <a:pt x="97" y="62"/>
                    <a:pt x="99" y="62"/>
                    <a:pt x="100" y="62"/>
                  </a:cubicBezTo>
                  <a:cubicBezTo>
                    <a:pt x="101" y="62"/>
                    <a:pt x="103" y="63"/>
                    <a:pt x="103" y="64"/>
                  </a:cubicBezTo>
                  <a:cubicBezTo>
                    <a:pt x="104" y="65"/>
                    <a:pt x="104" y="67"/>
                    <a:pt x="104" y="68"/>
                  </a:cubicBezTo>
                  <a:cubicBezTo>
                    <a:pt x="104" y="69"/>
                    <a:pt x="104" y="71"/>
                    <a:pt x="105" y="72"/>
                  </a:cubicBezTo>
                  <a:cubicBezTo>
                    <a:pt x="106" y="72"/>
                    <a:pt x="108" y="73"/>
                    <a:pt x="109" y="73"/>
                  </a:cubicBezTo>
                  <a:cubicBezTo>
                    <a:pt x="110" y="73"/>
                    <a:pt x="112" y="72"/>
                    <a:pt x="114" y="73"/>
                  </a:cubicBezTo>
                  <a:cubicBezTo>
                    <a:pt x="115" y="73"/>
                    <a:pt x="116" y="73"/>
                    <a:pt x="117" y="73"/>
                  </a:cubicBezTo>
                  <a:cubicBezTo>
                    <a:pt x="117" y="73"/>
                    <a:pt x="119" y="73"/>
                    <a:pt x="120" y="73"/>
                  </a:cubicBezTo>
                  <a:cubicBezTo>
                    <a:pt x="121" y="72"/>
                    <a:pt x="121" y="71"/>
                    <a:pt x="121" y="71"/>
                  </a:cubicBezTo>
                  <a:cubicBezTo>
                    <a:pt x="122" y="70"/>
                    <a:pt x="122" y="68"/>
                    <a:pt x="122" y="68"/>
                  </a:cubicBezTo>
                  <a:cubicBezTo>
                    <a:pt x="122" y="67"/>
                    <a:pt x="123" y="67"/>
                    <a:pt x="123" y="66"/>
                  </a:cubicBezTo>
                  <a:cubicBezTo>
                    <a:pt x="124" y="66"/>
                    <a:pt x="124" y="66"/>
                    <a:pt x="125" y="66"/>
                  </a:cubicBezTo>
                  <a:cubicBezTo>
                    <a:pt x="125" y="66"/>
                    <a:pt x="126" y="67"/>
                    <a:pt x="127" y="67"/>
                  </a:cubicBezTo>
                  <a:cubicBezTo>
                    <a:pt x="128" y="68"/>
                    <a:pt x="128" y="71"/>
                    <a:pt x="128" y="72"/>
                  </a:cubicBezTo>
                  <a:cubicBezTo>
                    <a:pt x="129" y="73"/>
                    <a:pt x="129" y="75"/>
                    <a:pt x="130" y="77"/>
                  </a:cubicBezTo>
                  <a:cubicBezTo>
                    <a:pt x="131" y="78"/>
                    <a:pt x="132" y="79"/>
                    <a:pt x="133" y="80"/>
                  </a:cubicBezTo>
                  <a:cubicBezTo>
                    <a:pt x="133" y="82"/>
                    <a:pt x="136" y="85"/>
                    <a:pt x="137" y="86"/>
                  </a:cubicBezTo>
                  <a:cubicBezTo>
                    <a:pt x="137" y="87"/>
                    <a:pt x="139" y="89"/>
                    <a:pt x="141" y="91"/>
                  </a:cubicBezTo>
                  <a:cubicBezTo>
                    <a:pt x="142" y="92"/>
                    <a:pt x="143" y="94"/>
                    <a:pt x="143" y="96"/>
                  </a:cubicBezTo>
                  <a:cubicBezTo>
                    <a:pt x="144" y="97"/>
                    <a:pt x="145" y="98"/>
                    <a:pt x="145" y="99"/>
                  </a:cubicBezTo>
                  <a:cubicBezTo>
                    <a:pt x="145" y="101"/>
                    <a:pt x="146" y="104"/>
                    <a:pt x="146" y="105"/>
                  </a:cubicBezTo>
                  <a:cubicBezTo>
                    <a:pt x="146" y="106"/>
                    <a:pt x="147" y="109"/>
                    <a:pt x="148" y="110"/>
                  </a:cubicBezTo>
                  <a:cubicBezTo>
                    <a:pt x="148" y="111"/>
                    <a:pt x="149" y="112"/>
                    <a:pt x="150" y="113"/>
                  </a:cubicBezTo>
                  <a:cubicBezTo>
                    <a:pt x="151" y="114"/>
                    <a:pt x="152" y="114"/>
                    <a:pt x="153" y="115"/>
                  </a:cubicBezTo>
                  <a:cubicBezTo>
                    <a:pt x="155" y="115"/>
                    <a:pt x="156" y="116"/>
                    <a:pt x="157" y="116"/>
                  </a:cubicBezTo>
                  <a:cubicBezTo>
                    <a:pt x="158" y="117"/>
                    <a:pt x="161" y="118"/>
                    <a:pt x="162" y="118"/>
                  </a:cubicBezTo>
                  <a:cubicBezTo>
                    <a:pt x="163" y="119"/>
                    <a:pt x="166" y="120"/>
                    <a:pt x="167" y="121"/>
                  </a:cubicBezTo>
                  <a:cubicBezTo>
                    <a:pt x="168" y="122"/>
                    <a:pt x="169" y="124"/>
                    <a:pt x="169" y="125"/>
                  </a:cubicBezTo>
                  <a:cubicBezTo>
                    <a:pt x="170" y="126"/>
                    <a:pt x="171" y="127"/>
                    <a:pt x="171" y="127"/>
                  </a:cubicBezTo>
                  <a:cubicBezTo>
                    <a:pt x="172" y="128"/>
                    <a:pt x="173" y="129"/>
                    <a:pt x="174" y="131"/>
                  </a:cubicBezTo>
                  <a:cubicBezTo>
                    <a:pt x="174" y="131"/>
                    <a:pt x="175" y="132"/>
                    <a:pt x="176" y="132"/>
                  </a:cubicBezTo>
                  <a:cubicBezTo>
                    <a:pt x="176" y="133"/>
                    <a:pt x="178" y="136"/>
                    <a:pt x="178" y="137"/>
                  </a:cubicBezTo>
                  <a:cubicBezTo>
                    <a:pt x="178" y="138"/>
                    <a:pt x="177" y="139"/>
                    <a:pt x="176" y="140"/>
                  </a:cubicBezTo>
                  <a:cubicBezTo>
                    <a:pt x="176" y="140"/>
                    <a:pt x="175" y="141"/>
                    <a:pt x="175" y="141"/>
                  </a:cubicBezTo>
                  <a:cubicBezTo>
                    <a:pt x="173" y="142"/>
                    <a:pt x="173" y="145"/>
                    <a:pt x="172" y="146"/>
                  </a:cubicBezTo>
                  <a:cubicBezTo>
                    <a:pt x="172" y="146"/>
                    <a:pt x="171" y="148"/>
                    <a:pt x="171" y="148"/>
                  </a:cubicBezTo>
                  <a:cubicBezTo>
                    <a:pt x="170" y="149"/>
                    <a:pt x="170" y="149"/>
                    <a:pt x="169" y="150"/>
                  </a:cubicBezTo>
                  <a:cubicBezTo>
                    <a:pt x="169" y="150"/>
                    <a:pt x="168" y="151"/>
                    <a:pt x="167" y="151"/>
                  </a:cubicBezTo>
                  <a:cubicBezTo>
                    <a:pt x="166" y="152"/>
                    <a:pt x="165" y="153"/>
                    <a:pt x="165" y="154"/>
                  </a:cubicBezTo>
                  <a:cubicBezTo>
                    <a:pt x="165" y="154"/>
                    <a:pt x="165" y="155"/>
                    <a:pt x="165" y="156"/>
                  </a:cubicBezTo>
                  <a:cubicBezTo>
                    <a:pt x="166" y="157"/>
                    <a:pt x="166" y="158"/>
                    <a:pt x="167" y="159"/>
                  </a:cubicBezTo>
                  <a:cubicBezTo>
                    <a:pt x="168" y="159"/>
                    <a:pt x="169" y="160"/>
                    <a:pt x="170" y="161"/>
                  </a:cubicBezTo>
                  <a:cubicBezTo>
                    <a:pt x="171" y="162"/>
                    <a:pt x="172" y="165"/>
                    <a:pt x="173" y="166"/>
                  </a:cubicBezTo>
                  <a:cubicBezTo>
                    <a:pt x="174" y="167"/>
                    <a:pt x="175" y="169"/>
                    <a:pt x="176" y="170"/>
                  </a:cubicBezTo>
                  <a:cubicBezTo>
                    <a:pt x="177" y="171"/>
                    <a:pt x="178" y="173"/>
                    <a:pt x="178" y="173"/>
                  </a:cubicBezTo>
                  <a:cubicBezTo>
                    <a:pt x="179" y="173"/>
                    <a:pt x="181" y="173"/>
                    <a:pt x="182" y="174"/>
                  </a:cubicBezTo>
                  <a:cubicBezTo>
                    <a:pt x="183" y="175"/>
                    <a:pt x="184" y="176"/>
                    <a:pt x="184" y="178"/>
                  </a:cubicBezTo>
                  <a:cubicBezTo>
                    <a:pt x="185" y="179"/>
                    <a:pt x="185" y="180"/>
                    <a:pt x="186" y="181"/>
                  </a:cubicBezTo>
                  <a:cubicBezTo>
                    <a:pt x="186" y="182"/>
                    <a:pt x="187" y="183"/>
                    <a:pt x="188" y="184"/>
                  </a:cubicBezTo>
                  <a:cubicBezTo>
                    <a:pt x="188" y="185"/>
                    <a:pt x="191" y="187"/>
                    <a:pt x="192" y="188"/>
                  </a:cubicBezTo>
                  <a:cubicBezTo>
                    <a:pt x="192" y="188"/>
                    <a:pt x="193" y="189"/>
                    <a:pt x="193" y="190"/>
                  </a:cubicBezTo>
                  <a:cubicBezTo>
                    <a:pt x="193" y="190"/>
                    <a:pt x="192" y="190"/>
                    <a:pt x="191" y="190"/>
                  </a:cubicBezTo>
                  <a:cubicBezTo>
                    <a:pt x="191" y="190"/>
                    <a:pt x="190" y="190"/>
                    <a:pt x="190" y="190"/>
                  </a:cubicBezTo>
                  <a:cubicBezTo>
                    <a:pt x="189" y="190"/>
                    <a:pt x="188" y="191"/>
                    <a:pt x="187" y="191"/>
                  </a:cubicBezTo>
                  <a:cubicBezTo>
                    <a:pt x="186" y="191"/>
                    <a:pt x="185" y="191"/>
                    <a:pt x="184" y="191"/>
                  </a:cubicBezTo>
                  <a:cubicBezTo>
                    <a:pt x="184" y="191"/>
                    <a:pt x="183" y="192"/>
                    <a:pt x="182" y="192"/>
                  </a:cubicBezTo>
                  <a:cubicBezTo>
                    <a:pt x="181" y="192"/>
                    <a:pt x="180" y="194"/>
                    <a:pt x="180" y="194"/>
                  </a:cubicBezTo>
                  <a:cubicBezTo>
                    <a:pt x="179" y="195"/>
                    <a:pt x="177" y="197"/>
                    <a:pt x="176" y="198"/>
                  </a:cubicBezTo>
                  <a:cubicBezTo>
                    <a:pt x="175" y="199"/>
                    <a:pt x="174" y="200"/>
                    <a:pt x="173" y="200"/>
                  </a:cubicBezTo>
                  <a:cubicBezTo>
                    <a:pt x="172" y="201"/>
                    <a:pt x="171" y="201"/>
                    <a:pt x="170" y="201"/>
                  </a:cubicBezTo>
                  <a:cubicBezTo>
                    <a:pt x="169" y="201"/>
                    <a:pt x="168" y="201"/>
                    <a:pt x="166" y="200"/>
                  </a:cubicBezTo>
                  <a:cubicBezTo>
                    <a:pt x="166" y="200"/>
                    <a:pt x="166" y="199"/>
                    <a:pt x="166" y="198"/>
                  </a:cubicBezTo>
                  <a:cubicBezTo>
                    <a:pt x="165" y="197"/>
                    <a:pt x="166" y="196"/>
                    <a:pt x="166" y="196"/>
                  </a:cubicBezTo>
                  <a:cubicBezTo>
                    <a:pt x="166" y="195"/>
                    <a:pt x="165" y="194"/>
                    <a:pt x="164" y="194"/>
                  </a:cubicBezTo>
                  <a:cubicBezTo>
                    <a:pt x="164" y="193"/>
                    <a:pt x="162" y="193"/>
                    <a:pt x="162" y="192"/>
                  </a:cubicBezTo>
                  <a:cubicBezTo>
                    <a:pt x="160" y="192"/>
                    <a:pt x="159" y="190"/>
                    <a:pt x="159" y="190"/>
                  </a:cubicBezTo>
                  <a:cubicBezTo>
                    <a:pt x="158" y="190"/>
                    <a:pt x="157" y="189"/>
                    <a:pt x="157" y="189"/>
                  </a:cubicBezTo>
                  <a:cubicBezTo>
                    <a:pt x="156" y="189"/>
                    <a:pt x="155" y="190"/>
                    <a:pt x="155" y="190"/>
                  </a:cubicBezTo>
                  <a:cubicBezTo>
                    <a:pt x="154" y="190"/>
                    <a:pt x="153" y="191"/>
                    <a:pt x="153" y="191"/>
                  </a:cubicBezTo>
                  <a:cubicBezTo>
                    <a:pt x="152" y="192"/>
                    <a:pt x="151" y="192"/>
                    <a:pt x="150" y="192"/>
                  </a:cubicBezTo>
                  <a:cubicBezTo>
                    <a:pt x="149" y="192"/>
                    <a:pt x="148" y="193"/>
                    <a:pt x="148" y="194"/>
                  </a:cubicBezTo>
                  <a:cubicBezTo>
                    <a:pt x="148" y="194"/>
                    <a:pt x="147" y="196"/>
                    <a:pt x="146" y="196"/>
                  </a:cubicBezTo>
                  <a:cubicBezTo>
                    <a:pt x="146" y="197"/>
                    <a:pt x="147" y="199"/>
                    <a:pt x="146" y="200"/>
                  </a:cubicBezTo>
                  <a:cubicBezTo>
                    <a:pt x="146" y="200"/>
                    <a:pt x="145" y="200"/>
                    <a:pt x="145" y="201"/>
                  </a:cubicBezTo>
                  <a:cubicBezTo>
                    <a:pt x="145" y="201"/>
                    <a:pt x="145" y="202"/>
                    <a:pt x="145" y="203"/>
                  </a:cubicBezTo>
                  <a:cubicBezTo>
                    <a:pt x="145" y="203"/>
                    <a:pt x="146" y="204"/>
                    <a:pt x="147" y="205"/>
                  </a:cubicBezTo>
                  <a:cubicBezTo>
                    <a:pt x="147" y="206"/>
                    <a:pt x="146" y="207"/>
                    <a:pt x="146" y="207"/>
                  </a:cubicBezTo>
                  <a:cubicBezTo>
                    <a:pt x="146" y="208"/>
                    <a:pt x="145" y="208"/>
                    <a:pt x="145" y="209"/>
                  </a:cubicBezTo>
                  <a:cubicBezTo>
                    <a:pt x="144" y="209"/>
                    <a:pt x="144" y="210"/>
                    <a:pt x="144" y="210"/>
                  </a:cubicBezTo>
                  <a:cubicBezTo>
                    <a:pt x="143" y="211"/>
                    <a:pt x="142" y="211"/>
                    <a:pt x="142" y="211"/>
                  </a:cubicBezTo>
                  <a:cubicBezTo>
                    <a:pt x="141" y="211"/>
                    <a:pt x="140" y="210"/>
                    <a:pt x="139" y="210"/>
                  </a:cubicBezTo>
                  <a:cubicBezTo>
                    <a:pt x="138" y="210"/>
                    <a:pt x="137" y="210"/>
                    <a:pt x="137" y="211"/>
                  </a:cubicBezTo>
                  <a:cubicBezTo>
                    <a:pt x="136" y="212"/>
                    <a:pt x="136" y="213"/>
                    <a:pt x="135" y="214"/>
                  </a:cubicBezTo>
                  <a:cubicBezTo>
                    <a:pt x="135" y="215"/>
                    <a:pt x="135" y="217"/>
                    <a:pt x="134" y="218"/>
                  </a:cubicBezTo>
                  <a:cubicBezTo>
                    <a:pt x="134" y="218"/>
                    <a:pt x="133" y="219"/>
                    <a:pt x="133" y="220"/>
                  </a:cubicBezTo>
                  <a:cubicBezTo>
                    <a:pt x="133" y="220"/>
                    <a:pt x="133" y="220"/>
                    <a:pt x="133" y="220"/>
                  </a:cubicBezTo>
                  <a:cubicBezTo>
                    <a:pt x="132" y="219"/>
                    <a:pt x="131" y="217"/>
                    <a:pt x="131" y="217"/>
                  </a:cubicBezTo>
                  <a:cubicBezTo>
                    <a:pt x="130" y="216"/>
                    <a:pt x="129" y="215"/>
                    <a:pt x="129" y="215"/>
                  </a:cubicBezTo>
                  <a:cubicBezTo>
                    <a:pt x="128" y="214"/>
                    <a:pt x="126" y="212"/>
                    <a:pt x="125" y="210"/>
                  </a:cubicBezTo>
                  <a:cubicBezTo>
                    <a:pt x="124" y="209"/>
                    <a:pt x="123" y="207"/>
                    <a:pt x="122" y="206"/>
                  </a:cubicBezTo>
                  <a:cubicBezTo>
                    <a:pt x="121" y="205"/>
                    <a:pt x="119" y="203"/>
                    <a:pt x="118" y="202"/>
                  </a:cubicBezTo>
                  <a:cubicBezTo>
                    <a:pt x="118" y="202"/>
                    <a:pt x="116" y="202"/>
                    <a:pt x="116" y="201"/>
                  </a:cubicBezTo>
                  <a:cubicBezTo>
                    <a:pt x="115" y="201"/>
                    <a:pt x="113" y="200"/>
                    <a:pt x="112" y="200"/>
                  </a:cubicBezTo>
                  <a:cubicBezTo>
                    <a:pt x="111" y="200"/>
                    <a:pt x="111" y="200"/>
                    <a:pt x="110" y="200"/>
                  </a:cubicBezTo>
                  <a:cubicBezTo>
                    <a:pt x="110" y="200"/>
                    <a:pt x="109" y="199"/>
                    <a:pt x="108" y="199"/>
                  </a:cubicBezTo>
                  <a:cubicBezTo>
                    <a:pt x="108" y="198"/>
                    <a:pt x="108" y="197"/>
                    <a:pt x="108" y="197"/>
                  </a:cubicBezTo>
                  <a:cubicBezTo>
                    <a:pt x="108" y="197"/>
                    <a:pt x="106" y="196"/>
                    <a:pt x="106" y="196"/>
                  </a:cubicBezTo>
                  <a:cubicBezTo>
                    <a:pt x="105" y="196"/>
                    <a:pt x="104" y="196"/>
                    <a:pt x="104" y="196"/>
                  </a:cubicBezTo>
                  <a:cubicBezTo>
                    <a:pt x="104" y="197"/>
                    <a:pt x="103" y="198"/>
                    <a:pt x="103" y="199"/>
                  </a:cubicBezTo>
                  <a:cubicBezTo>
                    <a:pt x="103" y="200"/>
                    <a:pt x="104" y="201"/>
                    <a:pt x="104" y="201"/>
                  </a:cubicBezTo>
                  <a:cubicBezTo>
                    <a:pt x="104" y="202"/>
                    <a:pt x="104" y="204"/>
                    <a:pt x="104" y="205"/>
                  </a:cubicBezTo>
                  <a:cubicBezTo>
                    <a:pt x="103" y="205"/>
                    <a:pt x="103" y="207"/>
                    <a:pt x="102" y="207"/>
                  </a:cubicBezTo>
                  <a:cubicBezTo>
                    <a:pt x="102" y="207"/>
                    <a:pt x="100" y="207"/>
                    <a:pt x="99" y="207"/>
                  </a:cubicBezTo>
                  <a:cubicBezTo>
                    <a:pt x="98" y="206"/>
                    <a:pt x="98" y="205"/>
                    <a:pt x="97" y="205"/>
                  </a:cubicBezTo>
                  <a:cubicBezTo>
                    <a:pt x="96" y="204"/>
                    <a:pt x="95" y="203"/>
                    <a:pt x="93" y="203"/>
                  </a:cubicBezTo>
                  <a:cubicBezTo>
                    <a:pt x="93" y="203"/>
                    <a:pt x="92" y="203"/>
                    <a:pt x="91" y="20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106"/>
            <p:cNvSpPr>
              <a:spLocks/>
            </p:cNvSpPr>
            <p:nvPr/>
          </p:nvSpPr>
          <p:spPr bwMode="auto">
            <a:xfrm>
              <a:off x="4994" y="2149"/>
              <a:ext cx="601" cy="683"/>
            </a:xfrm>
            <a:custGeom>
              <a:avLst/>
              <a:gdLst>
                <a:gd name="T0" fmla="*/ 82 w 193"/>
                <a:gd name="T1" fmla="*/ 197 h 220"/>
                <a:gd name="T2" fmla="*/ 77 w 193"/>
                <a:gd name="T3" fmla="*/ 184 h 220"/>
                <a:gd name="T4" fmla="*/ 71 w 193"/>
                <a:gd name="T5" fmla="*/ 187 h 220"/>
                <a:gd name="T6" fmla="*/ 63 w 193"/>
                <a:gd name="T7" fmla="*/ 180 h 220"/>
                <a:gd name="T8" fmla="*/ 55 w 193"/>
                <a:gd name="T9" fmla="*/ 167 h 220"/>
                <a:gd name="T10" fmla="*/ 49 w 193"/>
                <a:gd name="T11" fmla="*/ 161 h 220"/>
                <a:gd name="T12" fmla="*/ 45 w 193"/>
                <a:gd name="T13" fmla="*/ 153 h 220"/>
                <a:gd name="T14" fmla="*/ 40 w 193"/>
                <a:gd name="T15" fmla="*/ 142 h 220"/>
                <a:gd name="T16" fmla="*/ 36 w 193"/>
                <a:gd name="T17" fmla="*/ 133 h 220"/>
                <a:gd name="T18" fmla="*/ 29 w 193"/>
                <a:gd name="T19" fmla="*/ 126 h 220"/>
                <a:gd name="T20" fmla="*/ 19 w 193"/>
                <a:gd name="T21" fmla="*/ 115 h 220"/>
                <a:gd name="T22" fmla="*/ 21 w 193"/>
                <a:gd name="T23" fmla="*/ 103 h 220"/>
                <a:gd name="T24" fmla="*/ 28 w 193"/>
                <a:gd name="T25" fmla="*/ 78 h 220"/>
                <a:gd name="T26" fmla="*/ 18 w 193"/>
                <a:gd name="T27" fmla="*/ 61 h 220"/>
                <a:gd name="T28" fmla="*/ 3 w 193"/>
                <a:gd name="T29" fmla="*/ 51 h 220"/>
                <a:gd name="T30" fmla="*/ 5 w 193"/>
                <a:gd name="T31" fmla="*/ 18 h 220"/>
                <a:gd name="T32" fmla="*/ 14 w 193"/>
                <a:gd name="T33" fmla="*/ 3 h 220"/>
                <a:gd name="T34" fmla="*/ 28 w 193"/>
                <a:gd name="T35" fmla="*/ 5 h 220"/>
                <a:gd name="T36" fmla="*/ 35 w 193"/>
                <a:gd name="T37" fmla="*/ 17 h 220"/>
                <a:gd name="T38" fmla="*/ 44 w 193"/>
                <a:gd name="T39" fmla="*/ 21 h 220"/>
                <a:gd name="T40" fmla="*/ 46 w 193"/>
                <a:gd name="T41" fmla="*/ 30 h 220"/>
                <a:gd name="T42" fmla="*/ 53 w 193"/>
                <a:gd name="T43" fmla="*/ 46 h 220"/>
                <a:gd name="T44" fmla="*/ 64 w 193"/>
                <a:gd name="T45" fmla="*/ 58 h 220"/>
                <a:gd name="T46" fmla="*/ 77 w 193"/>
                <a:gd name="T47" fmla="*/ 59 h 220"/>
                <a:gd name="T48" fmla="*/ 90 w 193"/>
                <a:gd name="T49" fmla="*/ 62 h 220"/>
                <a:gd name="T50" fmla="*/ 96 w 193"/>
                <a:gd name="T51" fmla="*/ 62 h 220"/>
                <a:gd name="T52" fmla="*/ 105 w 193"/>
                <a:gd name="T53" fmla="*/ 72 h 220"/>
                <a:gd name="T54" fmla="*/ 120 w 193"/>
                <a:gd name="T55" fmla="*/ 73 h 220"/>
                <a:gd name="T56" fmla="*/ 125 w 193"/>
                <a:gd name="T57" fmla="*/ 66 h 220"/>
                <a:gd name="T58" fmla="*/ 133 w 193"/>
                <a:gd name="T59" fmla="*/ 80 h 220"/>
                <a:gd name="T60" fmla="*/ 145 w 193"/>
                <a:gd name="T61" fmla="*/ 99 h 220"/>
                <a:gd name="T62" fmla="*/ 153 w 193"/>
                <a:gd name="T63" fmla="*/ 115 h 220"/>
                <a:gd name="T64" fmla="*/ 169 w 193"/>
                <a:gd name="T65" fmla="*/ 125 h 220"/>
                <a:gd name="T66" fmla="*/ 178 w 193"/>
                <a:gd name="T67" fmla="*/ 137 h 220"/>
                <a:gd name="T68" fmla="*/ 171 w 193"/>
                <a:gd name="T69" fmla="*/ 148 h 220"/>
                <a:gd name="T70" fmla="*/ 165 w 193"/>
                <a:gd name="T71" fmla="*/ 156 h 220"/>
                <a:gd name="T72" fmla="*/ 176 w 193"/>
                <a:gd name="T73" fmla="*/ 170 h 220"/>
                <a:gd name="T74" fmla="*/ 186 w 193"/>
                <a:gd name="T75" fmla="*/ 181 h 220"/>
                <a:gd name="T76" fmla="*/ 191 w 193"/>
                <a:gd name="T77" fmla="*/ 190 h 220"/>
                <a:gd name="T78" fmla="*/ 182 w 193"/>
                <a:gd name="T79" fmla="*/ 192 h 220"/>
                <a:gd name="T80" fmla="*/ 170 w 193"/>
                <a:gd name="T81" fmla="*/ 201 h 220"/>
                <a:gd name="T82" fmla="*/ 164 w 193"/>
                <a:gd name="T83" fmla="*/ 194 h 220"/>
                <a:gd name="T84" fmla="*/ 155 w 193"/>
                <a:gd name="T85" fmla="*/ 190 h 220"/>
                <a:gd name="T86" fmla="*/ 146 w 193"/>
                <a:gd name="T87" fmla="*/ 196 h 220"/>
                <a:gd name="T88" fmla="*/ 147 w 193"/>
                <a:gd name="T89" fmla="*/ 205 h 220"/>
                <a:gd name="T90" fmla="*/ 142 w 193"/>
                <a:gd name="T91" fmla="*/ 211 h 220"/>
                <a:gd name="T92" fmla="*/ 134 w 193"/>
                <a:gd name="T93" fmla="*/ 218 h 220"/>
                <a:gd name="T94" fmla="*/ 129 w 193"/>
                <a:gd name="T95" fmla="*/ 215 h 220"/>
                <a:gd name="T96" fmla="*/ 116 w 193"/>
                <a:gd name="T97" fmla="*/ 201 h 220"/>
                <a:gd name="T98" fmla="*/ 108 w 193"/>
                <a:gd name="T99" fmla="*/ 197 h 220"/>
                <a:gd name="T100" fmla="*/ 104 w 193"/>
                <a:gd name="T101" fmla="*/ 201 h 220"/>
                <a:gd name="T102" fmla="*/ 97 w 193"/>
                <a:gd name="T103" fmla="*/ 20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3" h="220">
                  <a:moveTo>
                    <a:pt x="91" y="203"/>
                  </a:moveTo>
                  <a:cubicBezTo>
                    <a:pt x="90" y="203"/>
                    <a:pt x="89" y="203"/>
                    <a:pt x="89" y="203"/>
                  </a:cubicBezTo>
                  <a:cubicBezTo>
                    <a:pt x="87" y="202"/>
                    <a:pt x="85" y="201"/>
                    <a:pt x="84" y="200"/>
                  </a:cubicBezTo>
                  <a:cubicBezTo>
                    <a:pt x="83" y="199"/>
                    <a:pt x="82" y="198"/>
                    <a:pt x="82" y="197"/>
                  </a:cubicBezTo>
                  <a:cubicBezTo>
                    <a:pt x="81" y="196"/>
                    <a:pt x="80" y="195"/>
                    <a:pt x="79" y="194"/>
                  </a:cubicBezTo>
                  <a:cubicBezTo>
                    <a:pt x="79" y="193"/>
                    <a:pt x="79" y="191"/>
                    <a:pt x="79" y="190"/>
                  </a:cubicBezTo>
                  <a:cubicBezTo>
                    <a:pt x="79" y="189"/>
                    <a:pt x="79" y="188"/>
                    <a:pt x="78" y="187"/>
                  </a:cubicBezTo>
                  <a:cubicBezTo>
                    <a:pt x="78" y="186"/>
                    <a:pt x="77" y="185"/>
                    <a:pt x="77" y="184"/>
                  </a:cubicBezTo>
                  <a:cubicBezTo>
                    <a:pt x="76" y="183"/>
                    <a:pt x="75" y="182"/>
                    <a:pt x="74" y="182"/>
                  </a:cubicBezTo>
                  <a:cubicBezTo>
                    <a:pt x="73" y="182"/>
                    <a:pt x="72" y="182"/>
                    <a:pt x="72" y="182"/>
                  </a:cubicBezTo>
                  <a:cubicBezTo>
                    <a:pt x="71" y="183"/>
                    <a:pt x="71" y="185"/>
                    <a:pt x="71" y="185"/>
                  </a:cubicBezTo>
                  <a:cubicBezTo>
                    <a:pt x="71" y="186"/>
                    <a:pt x="71" y="186"/>
                    <a:pt x="71" y="187"/>
                  </a:cubicBezTo>
                  <a:cubicBezTo>
                    <a:pt x="70" y="187"/>
                    <a:pt x="68" y="187"/>
                    <a:pt x="68" y="187"/>
                  </a:cubicBezTo>
                  <a:cubicBezTo>
                    <a:pt x="67" y="187"/>
                    <a:pt x="66" y="185"/>
                    <a:pt x="66" y="184"/>
                  </a:cubicBezTo>
                  <a:cubicBezTo>
                    <a:pt x="65" y="183"/>
                    <a:pt x="65" y="181"/>
                    <a:pt x="65" y="181"/>
                  </a:cubicBezTo>
                  <a:cubicBezTo>
                    <a:pt x="64" y="181"/>
                    <a:pt x="64" y="180"/>
                    <a:pt x="63" y="180"/>
                  </a:cubicBezTo>
                  <a:cubicBezTo>
                    <a:pt x="63" y="179"/>
                    <a:pt x="63" y="177"/>
                    <a:pt x="63" y="176"/>
                  </a:cubicBezTo>
                  <a:cubicBezTo>
                    <a:pt x="62" y="175"/>
                    <a:pt x="61" y="173"/>
                    <a:pt x="60" y="172"/>
                  </a:cubicBezTo>
                  <a:cubicBezTo>
                    <a:pt x="59" y="172"/>
                    <a:pt x="58" y="169"/>
                    <a:pt x="57" y="169"/>
                  </a:cubicBezTo>
                  <a:cubicBezTo>
                    <a:pt x="57" y="168"/>
                    <a:pt x="56" y="168"/>
                    <a:pt x="55" y="167"/>
                  </a:cubicBezTo>
                  <a:cubicBezTo>
                    <a:pt x="55" y="167"/>
                    <a:pt x="54" y="168"/>
                    <a:pt x="54" y="167"/>
                  </a:cubicBezTo>
                  <a:cubicBezTo>
                    <a:pt x="53" y="167"/>
                    <a:pt x="51" y="166"/>
                    <a:pt x="51" y="165"/>
                  </a:cubicBezTo>
                  <a:cubicBezTo>
                    <a:pt x="51" y="165"/>
                    <a:pt x="50" y="163"/>
                    <a:pt x="50" y="163"/>
                  </a:cubicBezTo>
                  <a:cubicBezTo>
                    <a:pt x="49" y="162"/>
                    <a:pt x="50" y="162"/>
                    <a:pt x="49" y="161"/>
                  </a:cubicBezTo>
                  <a:cubicBezTo>
                    <a:pt x="49" y="161"/>
                    <a:pt x="49" y="160"/>
                    <a:pt x="49" y="160"/>
                  </a:cubicBezTo>
                  <a:cubicBezTo>
                    <a:pt x="48" y="159"/>
                    <a:pt x="48" y="158"/>
                    <a:pt x="47" y="158"/>
                  </a:cubicBezTo>
                  <a:cubicBezTo>
                    <a:pt x="47" y="157"/>
                    <a:pt x="47" y="156"/>
                    <a:pt x="46" y="155"/>
                  </a:cubicBezTo>
                  <a:cubicBezTo>
                    <a:pt x="46" y="155"/>
                    <a:pt x="45" y="154"/>
                    <a:pt x="45" y="153"/>
                  </a:cubicBezTo>
                  <a:cubicBezTo>
                    <a:pt x="45" y="152"/>
                    <a:pt x="44" y="151"/>
                    <a:pt x="43" y="149"/>
                  </a:cubicBezTo>
                  <a:cubicBezTo>
                    <a:pt x="43" y="148"/>
                    <a:pt x="43" y="147"/>
                    <a:pt x="43" y="146"/>
                  </a:cubicBezTo>
                  <a:cubicBezTo>
                    <a:pt x="42" y="145"/>
                    <a:pt x="42" y="145"/>
                    <a:pt x="41" y="144"/>
                  </a:cubicBezTo>
                  <a:cubicBezTo>
                    <a:pt x="41" y="143"/>
                    <a:pt x="40" y="143"/>
                    <a:pt x="40" y="142"/>
                  </a:cubicBezTo>
                  <a:cubicBezTo>
                    <a:pt x="39" y="142"/>
                    <a:pt x="38" y="141"/>
                    <a:pt x="38" y="140"/>
                  </a:cubicBezTo>
                  <a:cubicBezTo>
                    <a:pt x="38" y="139"/>
                    <a:pt x="38" y="138"/>
                    <a:pt x="38" y="138"/>
                  </a:cubicBezTo>
                  <a:cubicBezTo>
                    <a:pt x="37" y="138"/>
                    <a:pt x="37" y="137"/>
                    <a:pt x="36" y="136"/>
                  </a:cubicBezTo>
                  <a:cubicBezTo>
                    <a:pt x="36" y="136"/>
                    <a:pt x="36" y="134"/>
                    <a:pt x="36" y="133"/>
                  </a:cubicBezTo>
                  <a:cubicBezTo>
                    <a:pt x="35" y="133"/>
                    <a:pt x="34" y="131"/>
                    <a:pt x="34" y="131"/>
                  </a:cubicBezTo>
                  <a:cubicBezTo>
                    <a:pt x="33" y="131"/>
                    <a:pt x="32" y="130"/>
                    <a:pt x="32" y="130"/>
                  </a:cubicBezTo>
                  <a:cubicBezTo>
                    <a:pt x="31" y="129"/>
                    <a:pt x="31" y="128"/>
                    <a:pt x="31" y="127"/>
                  </a:cubicBezTo>
                  <a:cubicBezTo>
                    <a:pt x="31" y="127"/>
                    <a:pt x="30" y="126"/>
                    <a:pt x="29" y="126"/>
                  </a:cubicBezTo>
                  <a:cubicBezTo>
                    <a:pt x="29" y="125"/>
                    <a:pt x="28" y="124"/>
                    <a:pt x="27" y="123"/>
                  </a:cubicBezTo>
                  <a:cubicBezTo>
                    <a:pt x="26" y="122"/>
                    <a:pt x="25" y="121"/>
                    <a:pt x="25" y="120"/>
                  </a:cubicBezTo>
                  <a:cubicBezTo>
                    <a:pt x="24" y="120"/>
                    <a:pt x="22" y="119"/>
                    <a:pt x="22" y="118"/>
                  </a:cubicBezTo>
                  <a:cubicBezTo>
                    <a:pt x="21" y="117"/>
                    <a:pt x="19" y="116"/>
                    <a:pt x="19" y="115"/>
                  </a:cubicBezTo>
                  <a:cubicBezTo>
                    <a:pt x="18" y="114"/>
                    <a:pt x="18" y="112"/>
                    <a:pt x="17" y="111"/>
                  </a:cubicBezTo>
                  <a:cubicBezTo>
                    <a:pt x="17" y="110"/>
                    <a:pt x="17" y="109"/>
                    <a:pt x="16" y="108"/>
                  </a:cubicBezTo>
                  <a:cubicBezTo>
                    <a:pt x="17" y="108"/>
                    <a:pt x="18" y="108"/>
                    <a:pt x="18" y="108"/>
                  </a:cubicBezTo>
                  <a:cubicBezTo>
                    <a:pt x="19" y="107"/>
                    <a:pt x="21" y="104"/>
                    <a:pt x="21" y="103"/>
                  </a:cubicBezTo>
                  <a:cubicBezTo>
                    <a:pt x="22" y="101"/>
                    <a:pt x="23" y="98"/>
                    <a:pt x="24" y="96"/>
                  </a:cubicBezTo>
                  <a:cubicBezTo>
                    <a:pt x="25" y="94"/>
                    <a:pt x="26" y="91"/>
                    <a:pt x="26" y="89"/>
                  </a:cubicBezTo>
                  <a:cubicBezTo>
                    <a:pt x="27" y="87"/>
                    <a:pt x="29" y="84"/>
                    <a:pt x="29" y="82"/>
                  </a:cubicBezTo>
                  <a:cubicBezTo>
                    <a:pt x="29" y="81"/>
                    <a:pt x="28" y="79"/>
                    <a:pt x="28" y="78"/>
                  </a:cubicBezTo>
                  <a:cubicBezTo>
                    <a:pt x="27" y="77"/>
                    <a:pt x="26" y="75"/>
                    <a:pt x="25" y="74"/>
                  </a:cubicBezTo>
                  <a:cubicBezTo>
                    <a:pt x="25" y="73"/>
                    <a:pt x="23" y="71"/>
                    <a:pt x="23" y="70"/>
                  </a:cubicBezTo>
                  <a:cubicBezTo>
                    <a:pt x="22" y="69"/>
                    <a:pt x="22" y="66"/>
                    <a:pt x="21" y="65"/>
                  </a:cubicBezTo>
                  <a:cubicBezTo>
                    <a:pt x="21" y="64"/>
                    <a:pt x="19" y="62"/>
                    <a:pt x="18" y="61"/>
                  </a:cubicBezTo>
                  <a:cubicBezTo>
                    <a:pt x="17" y="61"/>
                    <a:pt x="14" y="60"/>
                    <a:pt x="13" y="60"/>
                  </a:cubicBezTo>
                  <a:cubicBezTo>
                    <a:pt x="12" y="60"/>
                    <a:pt x="10" y="59"/>
                    <a:pt x="10" y="58"/>
                  </a:cubicBezTo>
                  <a:cubicBezTo>
                    <a:pt x="9" y="58"/>
                    <a:pt x="8" y="55"/>
                    <a:pt x="7" y="54"/>
                  </a:cubicBezTo>
                  <a:cubicBezTo>
                    <a:pt x="6" y="53"/>
                    <a:pt x="4" y="52"/>
                    <a:pt x="3" y="51"/>
                  </a:cubicBezTo>
                  <a:cubicBezTo>
                    <a:pt x="2" y="50"/>
                    <a:pt x="1" y="48"/>
                    <a:pt x="1" y="47"/>
                  </a:cubicBezTo>
                  <a:cubicBezTo>
                    <a:pt x="0" y="46"/>
                    <a:pt x="1" y="43"/>
                    <a:pt x="1" y="41"/>
                  </a:cubicBezTo>
                  <a:cubicBezTo>
                    <a:pt x="2" y="39"/>
                    <a:pt x="2" y="34"/>
                    <a:pt x="3" y="32"/>
                  </a:cubicBezTo>
                  <a:cubicBezTo>
                    <a:pt x="3" y="28"/>
                    <a:pt x="4" y="21"/>
                    <a:pt x="5" y="18"/>
                  </a:cubicBezTo>
                  <a:cubicBezTo>
                    <a:pt x="6" y="14"/>
                    <a:pt x="8" y="8"/>
                    <a:pt x="8" y="5"/>
                  </a:cubicBezTo>
                  <a:cubicBezTo>
                    <a:pt x="9" y="4"/>
                    <a:pt x="9" y="1"/>
                    <a:pt x="9" y="0"/>
                  </a:cubicBezTo>
                  <a:cubicBezTo>
                    <a:pt x="10" y="0"/>
                    <a:pt x="11" y="1"/>
                    <a:pt x="11" y="1"/>
                  </a:cubicBezTo>
                  <a:cubicBezTo>
                    <a:pt x="12" y="1"/>
                    <a:pt x="14" y="3"/>
                    <a:pt x="14" y="3"/>
                  </a:cubicBezTo>
                  <a:cubicBezTo>
                    <a:pt x="15" y="4"/>
                    <a:pt x="16" y="4"/>
                    <a:pt x="17" y="4"/>
                  </a:cubicBezTo>
                  <a:cubicBezTo>
                    <a:pt x="18" y="5"/>
                    <a:pt x="19" y="4"/>
                    <a:pt x="20" y="4"/>
                  </a:cubicBezTo>
                  <a:cubicBezTo>
                    <a:pt x="21" y="4"/>
                    <a:pt x="24" y="4"/>
                    <a:pt x="25" y="4"/>
                  </a:cubicBezTo>
                  <a:cubicBezTo>
                    <a:pt x="26" y="5"/>
                    <a:pt x="27" y="5"/>
                    <a:pt x="28" y="5"/>
                  </a:cubicBezTo>
                  <a:cubicBezTo>
                    <a:pt x="28" y="6"/>
                    <a:pt x="28" y="7"/>
                    <a:pt x="29" y="8"/>
                  </a:cubicBezTo>
                  <a:cubicBezTo>
                    <a:pt x="29" y="9"/>
                    <a:pt x="30" y="10"/>
                    <a:pt x="30" y="11"/>
                  </a:cubicBezTo>
                  <a:cubicBezTo>
                    <a:pt x="31" y="11"/>
                    <a:pt x="33" y="12"/>
                    <a:pt x="34" y="13"/>
                  </a:cubicBezTo>
                  <a:cubicBezTo>
                    <a:pt x="34" y="14"/>
                    <a:pt x="34" y="16"/>
                    <a:pt x="35" y="17"/>
                  </a:cubicBezTo>
                  <a:cubicBezTo>
                    <a:pt x="35" y="18"/>
                    <a:pt x="36" y="19"/>
                    <a:pt x="37" y="20"/>
                  </a:cubicBezTo>
                  <a:cubicBezTo>
                    <a:pt x="37" y="20"/>
                    <a:pt x="39" y="22"/>
                    <a:pt x="40" y="23"/>
                  </a:cubicBezTo>
                  <a:cubicBezTo>
                    <a:pt x="41" y="23"/>
                    <a:pt x="42" y="23"/>
                    <a:pt x="43" y="23"/>
                  </a:cubicBezTo>
                  <a:cubicBezTo>
                    <a:pt x="43" y="22"/>
                    <a:pt x="44" y="21"/>
                    <a:pt x="44" y="21"/>
                  </a:cubicBezTo>
                  <a:cubicBezTo>
                    <a:pt x="44" y="21"/>
                    <a:pt x="46" y="21"/>
                    <a:pt x="46" y="21"/>
                  </a:cubicBezTo>
                  <a:cubicBezTo>
                    <a:pt x="47" y="22"/>
                    <a:pt x="48" y="24"/>
                    <a:pt x="48" y="25"/>
                  </a:cubicBezTo>
                  <a:cubicBezTo>
                    <a:pt x="48" y="26"/>
                    <a:pt x="48" y="27"/>
                    <a:pt x="48" y="28"/>
                  </a:cubicBezTo>
                  <a:cubicBezTo>
                    <a:pt x="47" y="28"/>
                    <a:pt x="46" y="29"/>
                    <a:pt x="46" y="30"/>
                  </a:cubicBezTo>
                  <a:cubicBezTo>
                    <a:pt x="45" y="31"/>
                    <a:pt x="45" y="33"/>
                    <a:pt x="45" y="34"/>
                  </a:cubicBezTo>
                  <a:cubicBezTo>
                    <a:pt x="45" y="35"/>
                    <a:pt x="46" y="37"/>
                    <a:pt x="46" y="38"/>
                  </a:cubicBezTo>
                  <a:cubicBezTo>
                    <a:pt x="47" y="39"/>
                    <a:pt x="49" y="40"/>
                    <a:pt x="50" y="41"/>
                  </a:cubicBezTo>
                  <a:cubicBezTo>
                    <a:pt x="51" y="42"/>
                    <a:pt x="52" y="45"/>
                    <a:pt x="53" y="46"/>
                  </a:cubicBezTo>
                  <a:cubicBezTo>
                    <a:pt x="54" y="47"/>
                    <a:pt x="55" y="51"/>
                    <a:pt x="55" y="52"/>
                  </a:cubicBezTo>
                  <a:cubicBezTo>
                    <a:pt x="56" y="53"/>
                    <a:pt x="56" y="55"/>
                    <a:pt x="56" y="57"/>
                  </a:cubicBezTo>
                  <a:cubicBezTo>
                    <a:pt x="57" y="57"/>
                    <a:pt x="59" y="58"/>
                    <a:pt x="60" y="58"/>
                  </a:cubicBezTo>
                  <a:cubicBezTo>
                    <a:pt x="61" y="58"/>
                    <a:pt x="63" y="58"/>
                    <a:pt x="64" y="58"/>
                  </a:cubicBezTo>
                  <a:cubicBezTo>
                    <a:pt x="65" y="58"/>
                    <a:pt x="66" y="57"/>
                    <a:pt x="68" y="58"/>
                  </a:cubicBezTo>
                  <a:cubicBezTo>
                    <a:pt x="68" y="58"/>
                    <a:pt x="69" y="58"/>
                    <a:pt x="70" y="59"/>
                  </a:cubicBezTo>
                  <a:cubicBezTo>
                    <a:pt x="71" y="59"/>
                    <a:pt x="73" y="58"/>
                    <a:pt x="75" y="58"/>
                  </a:cubicBezTo>
                  <a:cubicBezTo>
                    <a:pt x="75" y="59"/>
                    <a:pt x="76" y="59"/>
                    <a:pt x="77" y="59"/>
                  </a:cubicBezTo>
                  <a:cubicBezTo>
                    <a:pt x="78" y="59"/>
                    <a:pt x="79" y="60"/>
                    <a:pt x="79" y="60"/>
                  </a:cubicBezTo>
                  <a:cubicBezTo>
                    <a:pt x="81" y="61"/>
                    <a:pt x="83" y="61"/>
                    <a:pt x="84" y="61"/>
                  </a:cubicBezTo>
                  <a:cubicBezTo>
                    <a:pt x="84" y="61"/>
                    <a:pt x="86" y="61"/>
                    <a:pt x="86" y="61"/>
                  </a:cubicBezTo>
                  <a:cubicBezTo>
                    <a:pt x="88" y="61"/>
                    <a:pt x="89" y="62"/>
                    <a:pt x="90" y="62"/>
                  </a:cubicBezTo>
                  <a:cubicBezTo>
                    <a:pt x="90" y="63"/>
                    <a:pt x="91" y="64"/>
                    <a:pt x="92" y="64"/>
                  </a:cubicBezTo>
                  <a:cubicBezTo>
                    <a:pt x="92" y="64"/>
                    <a:pt x="93" y="65"/>
                    <a:pt x="94" y="64"/>
                  </a:cubicBezTo>
                  <a:cubicBezTo>
                    <a:pt x="95" y="64"/>
                    <a:pt x="95" y="62"/>
                    <a:pt x="96" y="62"/>
                  </a:cubicBezTo>
                  <a:cubicBezTo>
                    <a:pt x="96" y="62"/>
                    <a:pt x="96" y="62"/>
                    <a:pt x="96" y="62"/>
                  </a:cubicBezTo>
                  <a:cubicBezTo>
                    <a:pt x="97" y="62"/>
                    <a:pt x="99" y="62"/>
                    <a:pt x="100" y="62"/>
                  </a:cubicBezTo>
                  <a:cubicBezTo>
                    <a:pt x="101" y="62"/>
                    <a:pt x="103" y="63"/>
                    <a:pt x="103" y="64"/>
                  </a:cubicBezTo>
                  <a:cubicBezTo>
                    <a:pt x="104" y="65"/>
                    <a:pt x="104" y="67"/>
                    <a:pt x="104" y="68"/>
                  </a:cubicBezTo>
                  <a:cubicBezTo>
                    <a:pt x="104" y="69"/>
                    <a:pt x="104" y="71"/>
                    <a:pt x="105" y="72"/>
                  </a:cubicBezTo>
                  <a:cubicBezTo>
                    <a:pt x="106" y="72"/>
                    <a:pt x="108" y="73"/>
                    <a:pt x="109" y="73"/>
                  </a:cubicBezTo>
                  <a:cubicBezTo>
                    <a:pt x="110" y="73"/>
                    <a:pt x="112" y="72"/>
                    <a:pt x="114" y="73"/>
                  </a:cubicBezTo>
                  <a:cubicBezTo>
                    <a:pt x="115" y="73"/>
                    <a:pt x="116" y="73"/>
                    <a:pt x="117" y="73"/>
                  </a:cubicBezTo>
                  <a:cubicBezTo>
                    <a:pt x="117" y="73"/>
                    <a:pt x="119" y="73"/>
                    <a:pt x="120" y="73"/>
                  </a:cubicBezTo>
                  <a:cubicBezTo>
                    <a:pt x="121" y="72"/>
                    <a:pt x="121" y="71"/>
                    <a:pt x="121" y="71"/>
                  </a:cubicBezTo>
                  <a:cubicBezTo>
                    <a:pt x="122" y="70"/>
                    <a:pt x="122" y="68"/>
                    <a:pt x="122" y="68"/>
                  </a:cubicBezTo>
                  <a:cubicBezTo>
                    <a:pt x="122" y="67"/>
                    <a:pt x="123" y="67"/>
                    <a:pt x="123" y="66"/>
                  </a:cubicBezTo>
                  <a:cubicBezTo>
                    <a:pt x="124" y="66"/>
                    <a:pt x="124" y="66"/>
                    <a:pt x="125" y="66"/>
                  </a:cubicBezTo>
                  <a:cubicBezTo>
                    <a:pt x="125" y="66"/>
                    <a:pt x="126" y="67"/>
                    <a:pt x="127" y="67"/>
                  </a:cubicBezTo>
                  <a:cubicBezTo>
                    <a:pt x="128" y="68"/>
                    <a:pt x="128" y="71"/>
                    <a:pt x="128" y="72"/>
                  </a:cubicBezTo>
                  <a:cubicBezTo>
                    <a:pt x="129" y="73"/>
                    <a:pt x="129" y="75"/>
                    <a:pt x="130" y="77"/>
                  </a:cubicBezTo>
                  <a:cubicBezTo>
                    <a:pt x="131" y="78"/>
                    <a:pt x="132" y="79"/>
                    <a:pt x="133" y="80"/>
                  </a:cubicBezTo>
                  <a:cubicBezTo>
                    <a:pt x="133" y="82"/>
                    <a:pt x="136" y="85"/>
                    <a:pt x="137" y="86"/>
                  </a:cubicBezTo>
                  <a:cubicBezTo>
                    <a:pt x="137" y="87"/>
                    <a:pt x="139" y="89"/>
                    <a:pt x="141" y="91"/>
                  </a:cubicBezTo>
                  <a:cubicBezTo>
                    <a:pt x="142" y="92"/>
                    <a:pt x="143" y="94"/>
                    <a:pt x="143" y="96"/>
                  </a:cubicBezTo>
                  <a:cubicBezTo>
                    <a:pt x="144" y="97"/>
                    <a:pt x="145" y="98"/>
                    <a:pt x="145" y="99"/>
                  </a:cubicBezTo>
                  <a:cubicBezTo>
                    <a:pt x="145" y="101"/>
                    <a:pt x="146" y="104"/>
                    <a:pt x="146" y="105"/>
                  </a:cubicBezTo>
                  <a:cubicBezTo>
                    <a:pt x="146" y="106"/>
                    <a:pt x="147" y="109"/>
                    <a:pt x="148" y="110"/>
                  </a:cubicBezTo>
                  <a:cubicBezTo>
                    <a:pt x="148" y="111"/>
                    <a:pt x="149" y="112"/>
                    <a:pt x="150" y="113"/>
                  </a:cubicBezTo>
                  <a:cubicBezTo>
                    <a:pt x="151" y="114"/>
                    <a:pt x="152" y="114"/>
                    <a:pt x="153" y="115"/>
                  </a:cubicBezTo>
                  <a:cubicBezTo>
                    <a:pt x="155" y="115"/>
                    <a:pt x="156" y="116"/>
                    <a:pt x="157" y="116"/>
                  </a:cubicBezTo>
                  <a:cubicBezTo>
                    <a:pt x="158" y="117"/>
                    <a:pt x="161" y="118"/>
                    <a:pt x="162" y="118"/>
                  </a:cubicBezTo>
                  <a:cubicBezTo>
                    <a:pt x="163" y="119"/>
                    <a:pt x="166" y="120"/>
                    <a:pt x="167" y="121"/>
                  </a:cubicBezTo>
                  <a:cubicBezTo>
                    <a:pt x="168" y="122"/>
                    <a:pt x="169" y="124"/>
                    <a:pt x="169" y="125"/>
                  </a:cubicBezTo>
                  <a:cubicBezTo>
                    <a:pt x="170" y="126"/>
                    <a:pt x="171" y="127"/>
                    <a:pt x="171" y="127"/>
                  </a:cubicBezTo>
                  <a:cubicBezTo>
                    <a:pt x="172" y="128"/>
                    <a:pt x="173" y="129"/>
                    <a:pt x="174" y="131"/>
                  </a:cubicBezTo>
                  <a:cubicBezTo>
                    <a:pt x="174" y="131"/>
                    <a:pt x="175" y="132"/>
                    <a:pt x="176" y="132"/>
                  </a:cubicBezTo>
                  <a:cubicBezTo>
                    <a:pt x="176" y="133"/>
                    <a:pt x="178" y="136"/>
                    <a:pt x="178" y="137"/>
                  </a:cubicBezTo>
                  <a:cubicBezTo>
                    <a:pt x="178" y="138"/>
                    <a:pt x="177" y="139"/>
                    <a:pt x="176" y="140"/>
                  </a:cubicBezTo>
                  <a:cubicBezTo>
                    <a:pt x="176" y="140"/>
                    <a:pt x="175" y="141"/>
                    <a:pt x="175" y="141"/>
                  </a:cubicBezTo>
                  <a:cubicBezTo>
                    <a:pt x="173" y="142"/>
                    <a:pt x="173" y="145"/>
                    <a:pt x="172" y="146"/>
                  </a:cubicBezTo>
                  <a:cubicBezTo>
                    <a:pt x="172" y="146"/>
                    <a:pt x="171" y="148"/>
                    <a:pt x="171" y="148"/>
                  </a:cubicBezTo>
                  <a:cubicBezTo>
                    <a:pt x="170" y="149"/>
                    <a:pt x="170" y="149"/>
                    <a:pt x="169" y="150"/>
                  </a:cubicBezTo>
                  <a:cubicBezTo>
                    <a:pt x="169" y="150"/>
                    <a:pt x="168" y="151"/>
                    <a:pt x="167" y="151"/>
                  </a:cubicBezTo>
                  <a:cubicBezTo>
                    <a:pt x="166" y="152"/>
                    <a:pt x="165" y="153"/>
                    <a:pt x="165" y="154"/>
                  </a:cubicBezTo>
                  <a:cubicBezTo>
                    <a:pt x="165" y="154"/>
                    <a:pt x="165" y="155"/>
                    <a:pt x="165" y="156"/>
                  </a:cubicBezTo>
                  <a:cubicBezTo>
                    <a:pt x="166" y="157"/>
                    <a:pt x="166" y="158"/>
                    <a:pt x="167" y="159"/>
                  </a:cubicBezTo>
                  <a:cubicBezTo>
                    <a:pt x="168" y="159"/>
                    <a:pt x="169" y="160"/>
                    <a:pt x="170" y="161"/>
                  </a:cubicBezTo>
                  <a:cubicBezTo>
                    <a:pt x="171" y="162"/>
                    <a:pt x="172" y="165"/>
                    <a:pt x="173" y="166"/>
                  </a:cubicBezTo>
                  <a:cubicBezTo>
                    <a:pt x="174" y="167"/>
                    <a:pt x="175" y="169"/>
                    <a:pt x="176" y="170"/>
                  </a:cubicBezTo>
                  <a:cubicBezTo>
                    <a:pt x="177" y="171"/>
                    <a:pt x="178" y="173"/>
                    <a:pt x="178" y="173"/>
                  </a:cubicBezTo>
                  <a:cubicBezTo>
                    <a:pt x="179" y="173"/>
                    <a:pt x="181" y="173"/>
                    <a:pt x="182" y="174"/>
                  </a:cubicBezTo>
                  <a:cubicBezTo>
                    <a:pt x="183" y="175"/>
                    <a:pt x="184" y="176"/>
                    <a:pt x="184" y="178"/>
                  </a:cubicBezTo>
                  <a:cubicBezTo>
                    <a:pt x="185" y="179"/>
                    <a:pt x="185" y="180"/>
                    <a:pt x="186" y="181"/>
                  </a:cubicBezTo>
                  <a:cubicBezTo>
                    <a:pt x="186" y="182"/>
                    <a:pt x="187" y="183"/>
                    <a:pt x="188" y="184"/>
                  </a:cubicBezTo>
                  <a:cubicBezTo>
                    <a:pt x="188" y="185"/>
                    <a:pt x="191" y="187"/>
                    <a:pt x="192" y="188"/>
                  </a:cubicBezTo>
                  <a:cubicBezTo>
                    <a:pt x="192" y="188"/>
                    <a:pt x="193" y="189"/>
                    <a:pt x="193" y="190"/>
                  </a:cubicBezTo>
                  <a:cubicBezTo>
                    <a:pt x="193" y="190"/>
                    <a:pt x="192" y="190"/>
                    <a:pt x="191" y="190"/>
                  </a:cubicBezTo>
                  <a:cubicBezTo>
                    <a:pt x="191" y="190"/>
                    <a:pt x="190" y="190"/>
                    <a:pt x="190" y="190"/>
                  </a:cubicBezTo>
                  <a:cubicBezTo>
                    <a:pt x="189" y="190"/>
                    <a:pt x="188" y="191"/>
                    <a:pt x="187" y="191"/>
                  </a:cubicBezTo>
                  <a:cubicBezTo>
                    <a:pt x="186" y="191"/>
                    <a:pt x="185" y="191"/>
                    <a:pt x="184" y="191"/>
                  </a:cubicBezTo>
                  <a:cubicBezTo>
                    <a:pt x="184" y="191"/>
                    <a:pt x="183" y="192"/>
                    <a:pt x="182" y="192"/>
                  </a:cubicBezTo>
                  <a:cubicBezTo>
                    <a:pt x="181" y="192"/>
                    <a:pt x="180" y="194"/>
                    <a:pt x="180" y="194"/>
                  </a:cubicBezTo>
                  <a:cubicBezTo>
                    <a:pt x="179" y="195"/>
                    <a:pt x="177" y="197"/>
                    <a:pt x="176" y="198"/>
                  </a:cubicBezTo>
                  <a:cubicBezTo>
                    <a:pt x="175" y="199"/>
                    <a:pt x="174" y="200"/>
                    <a:pt x="173" y="200"/>
                  </a:cubicBezTo>
                  <a:cubicBezTo>
                    <a:pt x="172" y="201"/>
                    <a:pt x="171" y="201"/>
                    <a:pt x="170" y="201"/>
                  </a:cubicBezTo>
                  <a:cubicBezTo>
                    <a:pt x="169" y="201"/>
                    <a:pt x="168" y="201"/>
                    <a:pt x="166" y="200"/>
                  </a:cubicBezTo>
                  <a:cubicBezTo>
                    <a:pt x="166" y="200"/>
                    <a:pt x="166" y="199"/>
                    <a:pt x="166" y="198"/>
                  </a:cubicBezTo>
                  <a:cubicBezTo>
                    <a:pt x="165" y="197"/>
                    <a:pt x="166" y="196"/>
                    <a:pt x="166" y="196"/>
                  </a:cubicBezTo>
                  <a:cubicBezTo>
                    <a:pt x="166" y="195"/>
                    <a:pt x="165" y="194"/>
                    <a:pt x="164" y="194"/>
                  </a:cubicBezTo>
                  <a:cubicBezTo>
                    <a:pt x="164" y="193"/>
                    <a:pt x="162" y="193"/>
                    <a:pt x="162" y="192"/>
                  </a:cubicBezTo>
                  <a:cubicBezTo>
                    <a:pt x="160" y="192"/>
                    <a:pt x="159" y="190"/>
                    <a:pt x="159" y="190"/>
                  </a:cubicBezTo>
                  <a:cubicBezTo>
                    <a:pt x="158" y="190"/>
                    <a:pt x="157" y="189"/>
                    <a:pt x="157" y="189"/>
                  </a:cubicBezTo>
                  <a:cubicBezTo>
                    <a:pt x="156" y="189"/>
                    <a:pt x="155" y="190"/>
                    <a:pt x="155" y="190"/>
                  </a:cubicBezTo>
                  <a:cubicBezTo>
                    <a:pt x="154" y="190"/>
                    <a:pt x="153" y="191"/>
                    <a:pt x="153" y="191"/>
                  </a:cubicBezTo>
                  <a:cubicBezTo>
                    <a:pt x="152" y="192"/>
                    <a:pt x="151" y="192"/>
                    <a:pt x="150" y="192"/>
                  </a:cubicBezTo>
                  <a:cubicBezTo>
                    <a:pt x="149" y="192"/>
                    <a:pt x="148" y="193"/>
                    <a:pt x="148" y="194"/>
                  </a:cubicBezTo>
                  <a:cubicBezTo>
                    <a:pt x="148" y="194"/>
                    <a:pt x="147" y="196"/>
                    <a:pt x="146" y="196"/>
                  </a:cubicBezTo>
                  <a:cubicBezTo>
                    <a:pt x="146" y="197"/>
                    <a:pt x="147" y="199"/>
                    <a:pt x="146" y="200"/>
                  </a:cubicBezTo>
                  <a:cubicBezTo>
                    <a:pt x="146" y="200"/>
                    <a:pt x="145" y="200"/>
                    <a:pt x="145" y="201"/>
                  </a:cubicBezTo>
                  <a:cubicBezTo>
                    <a:pt x="145" y="201"/>
                    <a:pt x="145" y="202"/>
                    <a:pt x="145" y="203"/>
                  </a:cubicBezTo>
                  <a:cubicBezTo>
                    <a:pt x="145" y="203"/>
                    <a:pt x="146" y="204"/>
                    <a:pt x="147" y="205"/>
                  </a:cubicBezTo>
                  <a:cubicBezTo>
                    <a:pt x="147" y="206"/>
                    <a:pt x="146" y="207"/>
                    <a:pt x="146" y="207"/>
                  </a:cubicBezTo>
                  <a:cubicBezTo>
                    <a:pt x="146" y="208"/>
                    <a:pt x="145" y="208"/>
                    <a:pt x="145" y="209"/>
                  </a:cubicBezTo>
                  <a:cubicBezTo>
                    <a:pt x="144" y="209"/>
                    <a:pt x="144" y="210"/>
                    <a:pt x="144" y="210"/>
                  </a:cubicBezTo>
                  <a:cubicBezTo>
                    <a:pt x="143" y="211"/>
                    <a:pt x="142" y="211"/>
                    <a:pt x="142" y="211"/>
                  </a:cubicBezTo>
                  <a:cubicBezTo>
                    <a:pt x="141" y="211"/>
                    <a:pt x="140" y="210"/>
                    <a:pt x="139" y="210"/>
                  </a:cubicBezTo>
                  <a:cubicBezTo>
                    <a:pt x="138" y="210"/>
                    <a:pt x="137" y="210"/>
                    <a:pt x="137" y="211"/>
                  </a:cubicBezTo>
                  <a:cubicBezTo>
                    <a:pt x="136" y="212"/>
                    <a:pt x="136" y="213"/>
                    <a:pt x="135" y="214"/>
                  </a:cubicBezTo>
                  <a:cubicBezTo>
                    <a:pt x="135" y="215"/>
                    <a:pt x="135" y="217"/>
                    <a:pt x="134" y="218"/>
                  </a:cubicBezTo>
                  <a:cubicBezTo>
                    <a:pt x="134" y="218"/>
                    <a:pt x="133" y="219"/>
                    <a:pt x="133" y="220"/>
                  </a:cubicBezTo>
                  <a:cubicBezTo>
                    <a:pt x="133" y="220"/>
                    <a:pt x="133" y="220"/>
                    <a:pt x="133" y="220"/>
                  </a:cubicBezTo>
                  <a:cubicBezTo>
                    <a:pt x="132" y="219"/>
                    <a:pt x="131" y="217"/>
                    <a:pt x="131" y="217"/>
                  </a:cubicBezTo>
                  <a:cubicBezTo>
                    <a:pt x="130" y="216"/>
                    <a:pt x="129" y="215"/>
                    <a:pt x="129" y="215"/>
                  </a:cubicBezTo>
                  <a:cubicBezTo>
                    <a:pt x="128" y="214"/>
                    <a:pt x="126" y="212"/>
                    <a:pt x="125" y="210"/>
                  </a:cubicBezTo>
                  <a:cubicBezTo>
                    <a:pt x="124" y="209"/>
                    <a:pt x="123" y="207"/>
                    <a:pt x="122" y="206"/>
                  </a:cubicBezTo>
                  <a:cubicBezTo>
                    <a:pt x="121" y="205"/>
                    <a:pt x="119" y="203"/>
                    <a:pt x="118" y="202"/>
                  </a:cubicBezTo>
                  <a:cubicBezTo>
                    <a:pt x="118" y="202"/>
                    <a:pt x="116" y="202"/>
                    <a:pt x="116" y="201"/>
                  </a:cubicBezTo>
                  <a:cubicBezTo>
                    <a:pt x="115" y="201"/>
                    <a:pt x="113" y="200"/>
                    <a:pt x="112" y="200"/>
                  </a:cubicBezTo>
                  <a:cubicBezTo>
                    <a:pt x="111" y="200"/>
                    <a:pt x="111" y="200"/>
                    <a:pt x="110" y="200"/>
                  </a:cubicBezTo>
                  <a:cubicBezTo>
                    <a:pt x="110" y="200"/>
                    <a:pt x="109" y="199"/>
                    <a:pt x="108" y="199"/>
                  </a:cubicBezTo>
                  <a:cubicBezTo>
                    <a:pt x="108" y="198"/>
                    <a:pt x="108" y="197"/>
                    <a:pt x="108" y="197"/>
                  </a:cubicBezTo>
                  <a:cubicBezTo>
                    <a:pt x="108" y="197"/>
                    <a:pt x="106" y="196"/>
                    <a:pt x="106" y="196"/>
                  </a:cubicBezTo>
                  <a:cubicBezTo>
                    <a:pt x="105" y="196"/>
                    <a:pt x="104" y="196"/>
                    <a:pt x="104" y="196"/>
                  </a:cubicBezTo>
                  <a:cubicBezTo>
                    <a:pt x="104" y="197"/>
                    <a:pt x="103" y="198"/>
                    <a:pt x="103" y="199"/>
                  </a:cubicBezTo>
                  <a:cubicBezTo>
                    <a:pt x="103" y="200"/>
                    <a:pt x="104" y="201"/>
                    <a:pt x="104" y="201"/>
                  </a:cubicBezTo>
                  <a:cubicBezTo>
                    <a:pt x="104" y="202"/>
                    <a:pt x="104" y="204"/>
                    <a:pt x="104" y="205"/>
                  </a:cubicBezTo>
                  <a:cubicBezTo>
                    <a:pt x="103" y="205"/>
                    <a:pt x="103" y="207"/>
                    <a:pt x="102" y="207"/>
                  </a:cubicBezTo>
                  <a:cubicBezTo>
                    <a:pt x="102" y="207"/>
                    <a:pt x="100" y="207"/>
                    <a:pt x="99" y="207"/>
                  </a:cubicBezTo>
                  <a:cubicBezTo>
                    <a:pt x="98" y="206"/>
                    <a:pt x="98" y="205"/>
                    <a:pt x="97" y="205"/>
                  </a:cubicBezTo>
                  <a:cubicBezTo>
                    <a:pt x="96" y="204"/>
                    <a:pt x="95" y="203"/>
                    <a:pt x="93" y="203"/>
                  </a:cubicBezTo>
                  <a:cubicBezTo>
                    <a:pt x="93" y="203"/>
                    <a:pt x="92" y="203"/>
                    <a:pt x="91" y="20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107"/>
            <p:cNvSpPr>
              <a:spLocks/>
            </p:cNvSpPr>
            <p:nvPr/>
          </p:nvSpPr>
          <p:spPr bwMode="auto">
            <a:xfrm>
              <a:off x="5138" y="2963"/>
              <a:ext cx="12" cy="21"/>
            </a:xfrm>
            <a:custGeom>
              <a:avLst/>
              <a:gdLst>
                <a:gd name="T0" fmla="*/ 4 w 4"/>
                <a:gd name="T1" fmla="*/ 3 h 7"/>
                <a:gd name="T2" fmla="*/ 4 w 4"/>
                <a:gd name="T3" fmla="*/ 2 h 7"/>
                <a:gd name="T4" fmla="*/ 3 w 4"/>
                <a:gd name="T5" fmla="*/ 1 h 7"/>
                <a:gd name="T6" fmla="*/ 2 w 4"/>
                <a:gd name="T7" fmla="*/ 0 h 7"/>
                <a:gd name="T8" fmla="*/ 1 w 4"/>
                <a:gd name="T9" fmla="*/ 1 h 7"/>
                <a:gd name="T10" fmla="*/ 0 w 4"/>
                <a:gd name="T11" fmla="*/ 3 h 7"/>
                <a:gd name="T12" fmla="*/ 0 w 4"/>
                <a:gd name="T13" fmla="*/ 4 h 7"/>
                <a:gd name="T14" fmla="*/ 1 w 4"/>
                <a:gd name="T15" fmla="*/ 5 h 7"/>
                <a:gd name="T16" fmla="*/ 1 w 4"/>
                <a:gd name="T17" fmla="*/ 7 h 7"/>
                <a:gd name="T18" fmla="*/ 3 w 4"/>
                <a:gd name="T19" fmla="*/ 6 h 7"/>
                <a:gd name="T20" fmla="*/ 3 w 4"/>
                <a:gd name="T21" fmla="*/ 5 h 7"/>
                <a:gd name="T22" fmla="*/ 4 w 4"/>
                <a:gd name="T2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7">
                  <a:moveTo>
                    <a:pt x="4" y="3"/>
                  </a:move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1" y="7"/>
                    <a:pt x="1" y="7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108"/>
            <p:cNvSpPr>
              <a:spLocks/>
            </p:cNvSpPr>
            <p:nvPr/>
          </p:nvSpPr>
          <p:spPr bwMode="auto">
            <a:xfrm>
              <a:off x="5138" y="2963"/>
              <a:ext cx="12" cy="21"/>
            </a:xfrm>
            <a:custGeom>
              <a:avLst/>
              <a:gdLst>
                <a:gd name="T0" fmla="*/ 4 w 4"/>
                <a:gd name="T1" fmla="*/ 3 h 7"/>
                <a:gd name="T2" fmla="*/ 4 w 4"/>
                <a:gd name="T3" fmla="*/ 2 h 7"/>
                <a:gd name="T4" fmla="*/ 3 w 4"/>
                <a:gd name="T5" fmla="*/ 1 h 7"/>
                <a:gd name="T6" fmla="*/ 2 w 4"/>
                <a:gd name="T7" fmla="*/ 0 h 7"/>
                <a:gd name="T8" fmla="*/ 1 w 4"/>
                <a:gd name="T9" fmla="*/ 1 h 7"/>
                <a:gd name="T10" fmla="*/ 0 w 4"/>
                <a:gd name="T11" fmla="*/ 3 h 7"/>
                <a:gd name="T12" fmla="*/ 0 w 4"/>
                <a:gd name="T13" fmla="*/ 4 h 7"/>
                <a:gd name="T14" fmla="*/ 1 w 4"/>
                <a:gd name="T15" fmla="*/ 5 h 7"/>
                <a:gd name="T16" fmla="*/ 1 w 4"/>
                <a:gd name="T17" fmla="*/ 7 h 7"/>
                <a:gd name="T18" fmla="*/ 3 w 4"/>
                <a:gd name="T19" fmla="*/ 6 h 7"/>
                <a:gd name="T20" fmla="*/ 3 w 4"/>
                <a:gd name="T21" fmla="*/ 5 h 7"/>
                <a:gd name="T22" fmla="*/ 4 w 4"/>
                <a:gd name="T2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7">
                  <a:moveTo>
                    <a:pt x="4" y="3"/>
                  </a:move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1" y="7"/>
                    <a:pt x="1" y="7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109"/>
            <p:cNvSpPr>
              <a:spLocks/>
            </p:cNvSpPr>
            <p:nvPr/>
          </p:nvSpPr>
          <p:spPr bwMode="auto">
            <a:xfrm>
              <a:off x="4895" y="2484"/>
              <a:ext cx="386" cy="609"/>
            </a:xfrm>
            <a:custGeom>
              <a:avLst/>
              <a:gdLst>
                <a:gd name="T0" fmla="*/ 122 w 124"/>
                <a:gd name="T1" fmla="*/ 100 h 196"/>
                <a:gd name="T2" fmla="*/ 122 w 124"/>
                <a:gd name="T3" fmla="*/ 105 h 196"/>
                <a:gd name="T4" fmla="*/ 121 w 124"/>
                <a:gd name="T5" fmla="*/ 120 h 196"/>
                <a:gd name="T6" fmla="*/ 122 w 124"/>
                <a:gd name="T7" fmla="*/ 133 h 196"/>
                <a:gd name="T8" fmla="*/ 121 w 124"/>
                <a:gd name="T9" fmla="*/ 140 h 196"/>
                <a:gd name="T10" fmla="*/ 122 w 124"/>
                <a:gd name="T11" fmla="*/ 148 h 196"/>
                <a:gd name="T12" fmla="*/ 116 w 124"/>
                <a:gd name="T13" fmla="*/ 155 h 196"/>
                <a:gd name="T14" fmla="*/ 114 w 124"/>
                <a:gd name="T15" fmla="*/ 164 h 196"/>
                <a:gd name="T16" fmla="*/ 115 w 124"/>
                <a:gd name="T17" fmla="*/ 174 h 196"/>
                <a:gd name="T18" fmla="*/ 114 w 124"/>
                <a:gd name="T19" fmla="*/ 184 h 196"/>
                <a:gd name="T20" fmla="*/ 106 w 124"/>
                <a:gd name="T21" fmla="*/ 178 h 196"/>
                <a:gd name="T22" fmla="*/ 104 w 124"/>
                <a:gd name="T23" fmla="*/ 179 h 196"/>
                <a:gd name="T24" fmla="*/ 99 w 124"/>
                <a:gd name="T25" fmla="*/ 177 h 196"/>
                <a:gd name="T26" fmla="*/ 102 w 124"/>
                <a:gd name="T27" fmla="*/ 172 h 196"/>
                <a:gd name="T28" fmla="*/ 105 w 124"/>
                <a:gd name="T29" fmla="*/ 162 h 196"/>
                <a:gd name="T30" fmla="*/ 102 w 124"/>
                <a:gd name="T31" fmla="*/ 156 h 196"/>
                <a:gd name="T32" fmla="*/ 100 w 124"/>
                <a:gd name="T33" fmla="*/ 155 h 196"/>
                <a:gd name="T34" fmla="*/ 97 w 124"/>
                <a:gd name="T35" fmla="*/ 156 h 196"/>
                <a:gd name="T36" fmla="*/ 93 w 124"/>
                <a:gd name="T37" fmla="*/ 156 h 196"/>
                <a:gd name="T38" fmla="*/ 92 w 124"/>
                <a:gd name="T39" fmla="*/ 152 h 196"/>
                <a:gd name="T40" fmla="*/ 89 w 124"/>
                <a:gd name="T41" fmla="*/ 151 h 196"/>
                <a:gd name="T42" fmla="*/ 83 w 124"/>
                <a:gd name="T43" fmla="*/ 150 h 196"/>
                <a:gd name="T44" fmla="*/ 75 w 124"/>
                <a:gd name="T45" fmla="*/ 152 h 196"/>
                <a:gd name="T46" fmla="*/ 70 w 124"/>
                <a:gd name="T47" fmla="*/ 153 h 196"/>
                <a:gd name="T48" fmla="*/ 68 w 124"/>
                <a:gd name="T49" fmla="*/ 157 h 196"/>
                <a:gd name="T50" fmla="*/ 66 w 124"/>
                <a:gd name="T51" fmla="*/ 154 h 196"/>
                <a:gd name="T52" fmla="*/ 63 w 124"/>
                <a:gd name="T53" fmla="*/ 156 h 196"/>
                <a:gd name="T54" fmla="*/ 64 w 124"/>
                <a:gd name="T55" fmla="*/ 163 h 196"/>
                <a:gd name="T56" fmla="*/ 65 w 124"/>
                <a:gd name="T57" fmla="*/ 172 h 196"/>
                <a:gd name="T58" fmla="*/ 67 w 124"/>
                <a:gd name="T59" fmla="*/ 181 h 196"/>
                <a:gd name="T60" fmla="*/ 69 w 124"/>
                <a:gd name="T61" fmla="*/ 193 h 196"/>
                <a:gd name="T62" fmla="*/ 64 w 124"/>
                <a:gd name="T63" fmla="*/ 194 h 196"/>
                <a:gd name="T64" fmla="*/ 60 w 124"/>
                <a:gd name="T65" fmla="*/ 187 h 196"/>
                <a:gd name="T66" fmla="*/ 57 w 124"/>
                <a:gd name="T67" fmla="*/ 180 h 196"/>
                <a:gd name="T68" fmla="*/ 49 w 124"/>
                <a:gd name="T69" fmla="*/ 176 h 196"/>
                <a:gd name="T70" fmla="*/ 45 w 124"/>
                <a:gd name="T71" fmla="*/ 173 h 196"/>
                <a:gd name="T72" fmla="*/ 38 w 124"/>
                <a:gd name="T73" fmla="*/ 170 h 196"/>
                <a:gd name="T74" fmla="*/ 30 w 124"/>
                <a:gd name="T75" fmla="*/ 168 h 196"/>
                <a:gd name="T76" fmla="*/ 24 w 124"/>
                <a:gd name="T77" fmla="*/ 164 h 196"/>
                <a:gd name="T78" fmla="*/ 17 w 124"/>
                <a:gd name="T79" fmla="*/ 159 h 196"/>
                <a:gd name="T80" fmla="*/ 10 w 124"/>
                <a:gd name="T81" fmla="*/ 162 h 196"/>
                <a:gd name="T82" fmla="*/ 4 w 124"/>
                <a:gd name="T83" fmla="*/ 148 h 196"/>
                <a:gd name="T84" fmla="*/ 1 w 124"/>
                <a:gd name="T85" fmla="*/ 123 h 196"/>
                <a:gd name="T86" fmla="*/ 12 w 124"/>
                <a:gd name="T87" fmla="*/ 114 h 196"/>
                <a:gd name="T88" fmla="*/ 12 w 124"/>
                <a:gd name="T89" fmla="*/ 101 h 196"/>
                <a:gd name="T90" fmla="*/ 24 w 124"/>
                <a:gd name="T91" fmla="*/ 99 h 196"/>
                <a:gd name="T92" fmla="*/ 41 w 124"/>
                <a:gd name="T93" fmla="*/ 80 h 196"/>
                <a:gd name="T94" fmla="*/ 44 w 124"/>
                <a:gd name="T95" fmla="*/ 59 h 196"/>
                <a:gd name="T96" fmla="*/ 43 w 124"/>
                <a:gd name="T97" fmla="*/ 39 h 196"/>
                <a:gd name="T98" fmla="*/ 36 w 124"/>
                <a:gd name="T99" fmla="*/ 18 h 196"/>
                <a:gd name="T100" fmla="*/ 32 w 124"/>
                <a:gd name="T101" fmla="*/ 4 h 196"/>
                <a:gd name="T102" fmla="*/ 49 w 124"/>
                <a:gd name="T103" fmla="*/ 0 h 196"/>
                <a:gd name="T104" fmla="*/ 57 w 124"/>
                <a:gd name="T105" fmla="*/ 12 h 196"/>
                <a:gd name="T106" fmla="*/ 64 w 124"/>
                <a:gd name="T107" fmla="*/ 22 h 196"/>
                <a:gd name="T108" fmla="*/ 70 w 124"/>
                <a:gd name="T109" fmla="*/ 30 h 196"/>
                <a:gd name="T110" fmla="*/ 75 w 124"/>
                <a:gd name="T111" fmla="*/ 38 h 196"/>
                <a:gd name="T112" fmla="*/ 79 w 124"/>
                <a:gd name="T113" fmla="*/ 50 h 196"/>
                <a:gd name="T114" fmla="*/ 83 w 124"/>
                <a:gd name="T115" fmla="*/ 57 h 196"/>
                <a:gd name="T116" fmla="*/ 92 w 124"/>
                <a:gd name="T117" fmla="*/ 64 h 196"/>
                <a:gd name="T118" fmla="*/ 98 w 124"/>
                <a:gd name="T119" fmla="*/ 76 h 196"/>
                <a:gd name="T120" fmla="*/ 104 w 124"/>
                <a:gd name="T121" fmla="*/ 74 h 196"/>
                <a:gd name="T122" fmla="*/ 111 w 124"/>
                <a:gd name="T123" fmla="*/ 82 h 196"/>
                <a:gd name="T124" fmla="*/ 121 w 124"/>
                <a:gd name="T125" fmla="*/ 95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4" h="196">
                  <a:moveTo>
                    <a:pt x="124" y="95"/>
                  </a:moveTo>
                  <a:cubicBezTo>
                    <a:pt x="124" y="95"/>
                    <a:pt x="124" y="96"/>
                    <a:pt x="123" y="97"/>
                  </a:cubicBezTo>
                  <a:cubicBezTo>
                    <a:pt x="123" y="97"/>
                    <a:pt x="123" y="99"/>
                    <a:pt x="123" y="99"/>
                  </a:cubicBezTo>
                  <a:cubicBezTo>
                    <a:pt x="123" y="99"/>
                    <a:pt x="122" y="100"/>
                    <a:pt x="122" y="100"/>
                  </a:cubicBezTo>
                  <a:cubicBezTo>
                    <a:pt x="122" y="100"/>
                    <a:pt x="120" y="100"/>
                    <a:pt x="120" y="100"/>
                  </a:cubicBezTo>
                  <a:cubicBezTo>
                    <a:pt x="119" y="101"/>
                    <a:pt x="118" y="102"/>
                    <a:pt x="118" y="102"/>
                  </a:cubicBezTo>
                  <a:cubicBezTo>
                    <a:pt x="118" y="103"/>
                    <a:pt x="119" y="105"/>
                    <a:pt x="119" y="105"/>
                  </a:cubicBezTo>
                  <a:cubicBezTo>
                    <a:pt x="120" y="105"/>
                    <a:pt x="122" y="105"/>
                    <a:pt x="122" y="105"/>
                  </a:cubicBezTo>
                  <a:cubicBezTo>
                    <a:pt x="123" y="106"/>
                    <a:pt x="122" y="108"/>
                    <a:pt x="122" y="109"/>
                  </a:cubicBezTo>
                  <a:cubicBezTo>
                    <a:pt x="122" y="110"/>
                    <a:pt x="122" y="112"/>
                    <a:pt x="122" y="113"/>
                  </a:cubicBezTo>
                  <a:cubicBezTo>
                    <a:pt x="122" y="114"/>
                    <a:pt x="122" y="116"/>
                    <a:pt x="122" y="116"/>
                  </a:cubicBezTo>
                  <a:cubicBezTo>
                    <a:pt x="121" y="117"/>
                    <a:pt x="121" y="119"/>
                    <a:pt x="121" y="120"/>
                  </a:cubicBezTo>
                  <a:cubicBezTo>
                    <a:pt x="120" y="121"/>
                    <a:pt x="121" y="122"/>
                    <a:pt x="121" y="123"/>
                  </a:cubicBezTo>
                  <a:cubicBezTo>
                    <a:pt x="121" y="124"/>
                    <a:pt x="122" y="126"/>
                    <a:pt x="122" y="126"/>
                  </a:cubicBezTo>
                  <a:cubicBezTo>
                    <a:pt x="122" y="127"/>
                    <a:pt x="122" y="129"/>
                    <a:pt x="122" y="130"/>
                  </a:cubicBezTo>
                  <a:cubicBezTo>
                    <a:pt x="122" y="130"/>
                    <a:pt x="122" y="132"/>
                    <a:pt x="122" y="133"/>
                  </a:cubicBezTo>
                  <a:cubicBezTo>
                    <a:pt x="122" y="133"/>
                    <a:pt x="123" y="134"/>
                    <a:pt x="123" y="134"/>
                  </a:cubicBezTo>
                  <a:cubicBezTo>
                    <a:pt x="123" y="135"/>
                    <a:pt x="123" y="135"/>
                    <a:pt x="123" y="136"/>
                  </a:cubicBezTo>
                  <a:cubicBezTo>
                    <a:pt x="123" y="136"/>
                    <a:pt x="123" y="137"/>
                    <a:pt x="123" y="138"/>
                  </a:cubicBezTo>
                  <a:cubicBezTo>
                    <a:pt x="123" y="139"/>
                    <a:pt x="122" y="139"/>
                    <a:pt x="121" y="140"/>
                  </a:cubicBezTo>
                  <a:cubicBezTo>
                    <a:pt x="120" y="140"/>
                    <a:pt x="120" y="141"/>
                    <a:pt x="120" y="142"/>
                  </a:cubicBezTo>
                  <a:cubicBezTo>
                    <a:pt x="120" y="142"/>
                    <a:pt x="120" y="143"/>
                    <a:pt x="120" y="144"/>
                  </a:cubicBezTo>
                  <a:cubicBezTo>
                    <a:pt x="120" y="144"/>
                    <a:pt x="122" y="146"/>
                    <a:pt x="122" y="146"/>
                  </a:cubicBezTo>
                  <a:cubicBezTo>
                    <a:pt x="122" y="147"/>
                    <a:pt x="122" y="148"/>
                    <a:pt x="122" y="148"/>
                  </a:cubicBezTo>
                  <a:cubicBezTo>
                    <a:pt x="121" y="149"/>
                    <a:pt x="120" y="149"/>
                    <a:pt x="119" y="149"/>
                  </a:cubicBezTo>
                  <a:cubicBezTo>
                    <a:pt x="119" y="150"/>
                    <a:pt x="118" y="152"/>
                    <a:pt x="118" y="153"/>
                  </a:cubicBezTo>
                  <a:cubicBezTo>
                    <a:pt x="117" y="153"/>
                    <a:pt x="116" y="153"/>
                    <a:pt x="116" y="154"/>
                  </a:cubicBezTo>
                  <a:cubicBezTo>
                    <a:pt x="116" y="154"/>
                    <a:pt x="116" y="155"/>
                    <a:pt x="116" y="155"/>
                  </a:cubicBezTo>
                  <a:cubicBezTo>
                    <a:pt x="115" y="156"/>
                    <a:pt x="116" y="157"/>
                    <a:pt x="116" y="157"/>
                  </a:cubicBezTo>
                  <a:cubicBezTo>
                    <a:pt x="115" y="158"/>
                    <a:pt x="115" y="158"/>
                    <a:pt x="115" y="159"/>
                  </a:cubicBezTo>
                  <a:cubicBezTo>
                    <a:pt x="114" y="160"/>
                    <a:pt x="115" y="161"/>
                    <a:pt x="115" y="162"/>
                  </a:cubicBezTo>
                  <a:cubicBezTo>
                    <a:pt x="115" y="162"/>
                    <a:pt x="115" y="163"/>
                    <a:pt x="114" y="164"/>
                  </a:cubicBezTo>
                  <a:cubicBezTo>
                    <a:pt x="114" y="164"/>
                    <a:pt x="113" y="164"/>
                    <a:pt x="113" y="165"/>
                  </a:cubicBezTo>
                  <a:cubicBezTo>
                    <a:pt x="113" y="166"/>
                    <a:pt x="112" y="168"/>
                    <a:pt x="113" y="169"/>
                  </a:cubicBezTo>
                  <a:cubicBezTo>
                    <a:pt x="113" y="170"/>
                    <a:pt x="113" y="172"/>
                    <a:pt x="113" y="172"/>
                  </a:cubicBezTo>
                  <a:cubicBezTo>
                    <a:pt x="113" y="173"/>
                    <a:pt x="115" y="174"/>
                    <a:pt x="115" y="174"/>
                  </a:cubicBezTo>
                  <a:cubicBezTo>
                    <a:pt x="115" y="175"/>
                    <a:pt x="116" y="177"/>
                    <a:pt x="116" y="179"/>
                  </a:cubicBezTo>
                  <a:cubicBezTo>
                    <a:pt x="116" y="180"/>
                    <a:pt x="116" y="181"/>
                    <a:pt x="116" y="182"/>
                  </a:cubicBezTo>
                  <a:cubicBezTo>
                    <a:pt x="115" y="182"/>
                    <a:pt x="115" y="183"/>
                    <a:pt x="115" y="184"/>
                  </a:cubicBezTo>
                  <a:cubicBezTo>
                    <a:pt x="115" y="184"/>
                    <a:pt x="115" y="184"/>
                    <a:pt x="114" y="184"/>
                  </a:cubicBezTo>
                  <a:cubicBezTo>
                    <a:pt x="114" y="183"/>
                    <a:pt x="113" y="182"/>
                    <a:pt x="112" y="182"/>
                  </a:cubicBezTo>
                  <a:cubicBezTo>
                    <a:pt x="112" y="181"/>
                    <a:pt x="110" y="181"/>
                    <a:pt x="109" y="180"/>
                  </a:cubicBezTo>
                  <a:cubicBezTo>
                    <a:pt x="109" y="180"/>
                    <a:pt x="108" y="180"/>
                    <a:pt x="107" y="180"/>
                  </a:cubicBezTo>
                  <a:cubicBezTo>
                    <a:pt x="107" y="180"/>
                    <a:pt x="107" y="179"/>
                    <a:pt x="106" y="178"/>
                  </a:cubicBezTo>
                  <a:cubicBezTo>
                    <a:pt x="106" y="178"/>
                    <a:pt x="106" y="177"/>
                    <a:pt x="106" y="176"/>
                  </a:cubicBezTo>
                  <a:cubicBezTo>
                    <a:pt x="105" y="176"/>
                    <a:pt x="105" y="176"/>
                    <a:pt x="105" y="176"/>
                  </a:cubicBezTo>
                  <a:cubicBezTo>
                    <a:pt x="104" y="176"/>
                    <a:pt x="104" y="177"/>
                    <a:pt x="104" y="177"/>
                  </a:cubicBezTo>
                  <a:cubicBezTo>
                    <a:pt x="104" y="178"/>
                    <a:pt x="104" y="178"/>
                    <a:pt x="104" y="179"/>
                  </a:cubicBezTo>
                  <a:cubicBezTo>
                    <a:pt x="104" y="180"/>
                    <a:pt x="104" y="180"/>
                    <a:pt x="103" y="180"/>
                  </a:cubicBezTo>
                  <a:cubicBezTo>
                    <a:pt x="103" y="180"/>
                    <a:pt x="102" y="180"/>
                    <a:pt x="101" y="180"/>
                  </a:cubicBezTo>
                  <a:cubicBezTo>
                    <a:pt x="100" y="180"/>
                    <a:pt x="100" y="180"/>
                    <a:pt x="99" y="179"/>
                  </a:cubicBezTo>
                  <a:cubicBezTo>
                    <a:pt x="99" y="179"/>
                    <a:pt x="99" y="178"/>
                    <a:pt x="99" y="177"/>
                  </a:cubicBezTo>
                  <a:cubicBezTo>
                    <a:pt x="99" y="177"/>
                    <a:pt x="99" y="176"/>
                    <a:pt x="99" y="176"/>
                  </a:cubicBezTo>
                  <a:cubicBezTo>
                    <a:pt x="99" y="175"/>
                    <a:pt x="100" y="175"/>
                    <a:pt x="100" y="174"/>
                  </a:cubicBezTo>
                  <a:cubicBezTo>
                    <a:pt x="100" y="174"/>
                    <a:pt x="101" y="173"/>
                    <a:pt x="101" y="173"/>
                  </a:cubicBezTo>
                  <a:cubicBezTo>
                    <a:pt x="101" y="172"/>
                    <a:pt x="102" y="172"/>
                    <a:pt x="102" y="172"/>
                  </a:cubicBezTo>
                  <a:cubicBezTo>
                    <a:pt x="102" y="171"/>
                    <a:pt x="103" y="170"/>
                    <a:pt x="103" y="170"/>
                  </a:cubicBezTo>
                  <a:cubicBezTo>
                    <a:pt x="103" y="169"/>
                    <a:pt x="104" y="168"/>
                    <a:pt x="104" y="167"/>
                  </a:cubicBezTo>
                  <a:cubicBezTo>
                    <a:pt x="104" y="166"/>
                    <a:pt x="104" y="165"/>
                    <a:pt x="104" y="164"/>
                  </a:cubicBezTo>
                  <a:cubicBezTo>
                    <a:pt x="105" y="164"/>
                    <a:pt x="105" y="163"/>
                    <a:pt x="105" y="162"/>
                  </a:cubicBezTo>
                  <a:cubicBezTo>
                    <a:pt x="105" y="162"/>
                    <a:pt x="105" y="160"/>
                    <a:pt x="105" y="160"/>
                  </a:cubicBezTo>
                  <a:cubicBezTo>
                    <a:pt x="105" y="159"/>
                    <a:pt x="105" y="158"/>
                    <a:pt x="105" y="158"/>
                  </a:cubicBezTo>
                  <a:cubicBezTo>
                    <a:pt x="105" y="157"/>
                    <a:pt x="104" y="157"/>
                    <a:pt x="104" y="157"/>
                  </a:cubicBezTo>
                  <a:cubicBezTo>
                    <a:pt x="104" y="157"/>
                    <a:pt x="103" y="157"/>
                    <a:pt x="102" y="156"/>
                  </a:cubicBezTo>
                  <a:cubicBezTo>
                    <a:pt x="102" y="155"/>
                    <a:pt x="102" y="155"/>
                    <a:pt x="102" y="155"/>
                  </a:cubicBezTo>
                  <a:cubicBezTo>
                    <a:pt x="102" y="155"/>
                    <a:pt x="102" y="155"/>
                    <a:pt x="102" y="154"/>
                  </a:cubicBezTo>
                  <a:cubicBezTo>
                    <a:pt x="102" y="154"/>
                    <a:pt x="101" y="154"/>
                    <a:pt x="100" y="154"/>
                  </a:cubicBezTo>
                  <a:cubicBezTo>
                    <a:pt x="100" y="154"/>
                    <a:pt x="100" y="155"/>
                    <a:pt x="100" y="155"/>
                  </a:cubicBezTo>
                  <a:cubicBezTo>
                    <a:pt x="100" y="155"/>
                    <a:pt x="100" y="156"/>
                    <a:pt x="100" y="156"/>
                  </a:cubicBezTo>
                  <a:cubicBezTo>
                    <a:pt x="100" y="156"/>
                    <a:pt x="100" y="157"/>
                    <a:pt x="100" y="157"/>
                  </a:cubicBezTo>
                  <a:cubicBezTo>
                    <a:pt x="99" y="157"/>
                    <a:pt x="98" y="157"/>
                    <a:pt x="98" y="157"/>
                  </a:cubicBezTo>
                  <a:cubicBezTo>
                    <a:pt x="98" y="157"/>
                    <a:pt x="98" y="156"/>
                    <a:pt x="97" y="156"/>
                  </a:cubicBezTo>
                  <a:cubicBezTo>
                    <a:pt x="97" y="156"/>
                    <a:pt x="96" y="155"/>
                    <a:pt x="96" y="155"/>
                  </a:cubicBezTo>
                  <a:cubicBezTo>
                    <a:pt x="96" y="154"/>
                    <a:pt x="94" y="154"/>
                    <a:pt x="94" y="154"/>
                  </a:cubicBezTo>
                  <a:cubicBezTo>
                    <a:pt x="94" y="154"/>
                    <a:pt x="93" y="154"/>
                    <a:pt x="93" y="155"/>
                  </a:cubicBezTo>
                  <a:cubicBezTo>
                    <a:pt x="93" y="155"/>
                    <a:pt x="93" y="156"/>
                    <a:pt x="93" y="156"/>
                  </a:cubicBezTo>
                  <a:cubicBezTo>
                    <a:pt x="92" y="156"/>
                    <a:pt x="91" y="156"/>
                    <a:pt x="91" y="156"/>
                  </a:cubicBezTo>
                  <a:cubicBezTo>
                    <a:pt x="91" y="155"/>
                    <a:pt x="91" y="154"/>
                    <a:pt x="91" y="154"/>
                  </a:cubicBezTo>
                  <a:cubicBezTo>
                    <a:pt x="91" y="154"/>
                    <a:pt x="91" y="153"/>
                    <a:pt x="91" y="153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2" y="152"/>
                    <a:pt x="92" y="151"/>
                    <a:pt x="93" y="151"/>
                  </a:cubicBezTo>
                  <a:cubicBezTo>
                    <a:pt x="93" y="151"/>
                    <a:pt x="92" y="150"/>
                    <a:pt x="92" y="150"/>
                  </a:cubicBezTo>
                  <a:cubicBezTo>
                    <a:pt x="92" y="150"/>
                    <a:pt x="91" y="150"/>
                    <a:pt x="90" y="150"/>
                  </a:cubicBezTo>
                  <a:cubicBezTo>
                    <a:pt x="90" y="151"/>
                    <a:pt x="89" y="151"/>
                    <a:pt x="89" y="151"/>
                  </a:cubicBezTo>
                  <a:cubicBezTo>
                    <a:pt x="88" y="150"/>
                    <a:pt x="88" y="150"/>
                    <a:pt x="88" y="150"/>
                  </a:cubicBezTo>
                  <a:cubicBezTo>
                    <a:pt x="88" y="150"/>
                    <a:pt x="88" y="149"/>
                    <a:pt x="88" y="149"/>
                  </a:cubicBezTo>
                  <a:cubicBezTo>
                    <a:pt x="87" y="149"/>
                    <a:pt x="85" y="149"/>
                    <a:pt x="85" y="149"/>
                  </a:cubicBezTo>
                  <a:cubicBezTo>
                    <a:pt x="84" y="150"/>
                    <a:pt x="83" y="150"/>
                    <a:pt x="83" y="150"/>
                  </a:cubicBezTo>
                  <a:cubicBezTo>
                    <a:pt x="83" y="150"/>
                    <a:pt x="82" y="151"/>
                    <a:pt x="81" y="151"/>
                  </a:cubicBezTo>
                  <a:cubicBezTo>
                    <a:pt x="80" y="152"/>
                    <a:pt x="79" y="152"/>
                    <a:pt x="79" y="152"/>
                  </a:cubicBezTo>
                  <a:cubicBezTo>
                    <a:pt x="78" y="152"/>
                    <a:pt x="78" y="151"/>
                    <a:pt x="77" y="151"/>
                  </a:cubicBezTo>
                  <a:cubicBezTo>
                    <a:pt x="77" y="151"/>
                    <a:pt x="76" y="152"/>
                    <a:pt x="75" y="152"/>
                  </a:cubicBezTo>
                  <a:cubicBezTo>
                    <a:pt x="74" y="152"/>
                    <a:pt x="73" y="152"/>
                    <a:pt x="73" y="153"/>
                  </a:cubicBezTo>
                  <a:cubicBezTo>
                    <a:pt x="73" y="153"/>
                    <a:pt x="72" y="153"/>
                    <a:pt x="72" y="153"/>
                  </a:cubicBezTo>
                  <a:cubicBezTo>
                    <a:pt x="72" y="153"/>
                    <a:pt x="71" y="152"/>
                    <a:pt x="70" y="152"/>
                  </a:cubicBezTo>
                  <a:cubicBezTo>
                    <a:pt x="70" y="153"/>
                    <a:pt x="70" y="153"/>
                    <a:pt x="70" y="153"/>
                  </a:cubicBezTo>
                  <a:cubicBezTo>
                    <a:pt x="69" y="153"/>
                    <a:pt x="69" y="154"/>
                    <a:pt x="69" y="154"/>
                  </a:cubicBezTo>
                  <a:cubicBezTo>
                    <a:pt x="69" y="155"/>
                    <a:pt x="70" y="155"/>
                    <a:pt x="70" y="155"/>
                  </a:cubicBezTo>
                  <a:cubicBezTo>
                    <a:pt x="70" y="156"/>
                    <a:pt x="70" y="156"/>
                    <a:pt x="70" y="157"/>
                  </a:cubicBezTo>
                  <a:cubicBezTo>
                    <a:pt x="69" y="157"/>
                    <a:pt x="69" y="157"/>
                    <a:pt x="68" y="157"/>
                  </a:cubicBezTo>
                  <a:cubicBezTo>
                    <a:pt x="67" y="157"/>
                    <a:pt x="67" y="157"/>
                    <a:pt x="66" y="157"/>
                  </a:cubicBezTo>
                  <a:cubicBezTo>
                    <a:pt x="66" y="156"/>
                    <a:pt x="66" y="156"/>
                    <a:pt x="66" y="156"/>
                  </a:cubicBezTo>
                  <a:cubicBezTo>
                    <a:pt x="66" y="156"/>
                    <a:pt x="66" y="155"/>
                    <a:pt x="66" y="155"/>
                  </a:cubicBezTo>
                  <a:cubicBezTo>
                    <a:pt x="66" y="155"/>
                    <a:pt x="66" y="154"/>
                    <a:pt x="66" y="154"/>
                  </a:cubicBezTo>
                  <a:cubicBezTo>
                    <a:pt x="66" y="154"/>
                    <a:pt x="66" y="153"/>
                    <a:pt x="65" y="153"/>
                  </a:cubicBezTo>
                  <a:cubicBezTo>
                    <a:pt x="65" y="153"/>
                    <a:pt x="65" y="153"/>
                    <a:pt x="65" y="153"/>
                  </a:cubicBezTo>
                  <a:cubicBezTo>
                    <a:pt x="64" y="153"/>
                    <a:pt x="64" y="154"/>
                    <a:pt x="64" y="154"/>
                  </a:cubicBezTo>
                  <a:cubicBezTo>
                    <a:pt x="63" y="155"/>
                    <a:pt x="63" y="156"/>
                    <a:pt x="63" y="156"/>
                  </a:cubicBezTo>
                  <a:cubicBezTo>
                    <a:pt x="63" y="157"/>
                    <a:pt x="64" y="158"/>
                    <a:pt x="63" y="158"/>
                  </a:cubicBezTo>
                  <a:cubicBezTo>
                    <a:pt x="63" y="159"/>
                    <a:pt x="62" y="160"/>
                    <a:pt x="63" y="160"/>
                  </a:cubicBezTo>
                  <a:cubicBezTo>
                    <a:pt x="63" y="161"/>
                    <a:pt x="63" y="161"/>
                    <a:pt x="63" y="161"/>
                  </a:cubicBezTo>
                  <a:cubicBezTo>
                    <a:pt x="64" y="162"/>
                    <a:pt x="64" y="162"/>
                    <a:pt x="64" y="163"/>
                  </a:cubicBezTo>
                  <a:cubicBezTo>
                    <a:pt x="64" y="163"/>
                    <a:pt x="63" y="164"/>
                    <a:pt x="63" y="165"/>
                  </a:cubicBezTo>
                  <a:cubicBezTo>
                    <a:pt x="63" y="165"/>
                    <a:pt x="63" y="167"/>
                    <a:pt x="63" y="168"/>
                  </a:cubicBezTo>
                  <a:cubicBezTo>
                    <a:pt x="63" y="169"/>
                    <a:pt x="64" y="170"/>
                    <a:pt x="64" y="170"/>
                  </a:cubicBezTo>
                  <a:cubicBezTo>
                    <a:pt x="64" y="171"/>
                    <a:pt x="65" y="171"/>
                    <a:pt x="65" y="172"/>
                  </a:cubicBezTo>
                  <a:cubicBezTo>
                    <a:pt x="65" y="172"/>
                    <a:pt x="65" y="174"/>
                    <a:pt x="65" y="175"/>
                  </a:cubicBezTo>
                  <a:cubicBezTo>
                    <a:pt x="65" y="175"/>
                    <a:pt x="66" y="175"/>
                    <a:pt x="66" y="176"/>
                  </a:cubicBezTo>
                  <a:cubicBezTo>
                    <a:pt x="66" y="176"/>
                    <a:pt x="66" y="178"/>
                    <a:pt x="66" y="178"/>
                  </a:cubicBezTo>
                  <a:cubicBezTo>
                    <a:pt x="66" y="179"/>
                    <a:pt x="67" y="180"/>
                    <a:pt x="67" y="181"/>
                  </a:cubicBezTo>
                  <a:cubicBezTo>
                    <a:pt x="67" y="182"/>
                    <a:pt x="67" y="183"/>
                    <a:pt x="67" y="184"/>
                  </a:cubicBezTo>
                  <a:cubicBezTo>
                    <a:pt x="68" y="185"/>
                    <a:pt x="67" y="188"/>
                    <a:pt x="67" y="189"/>
                  </a:cubicBezTo>
                  <a:cubicBezTo>
                    <a:pt x="67" y="189"/>
                    <a:pt x="69" y="190"/>
                    <a:pt x="69" y="190"/>
                  </a:cubicBezTo>
                  <a:cubicBezTo>
                    <a:pt x="69" y="190"/>
                    <a:pt x="69" y="192"/>
                    <a:pt x="69" y="193"/>
                  </a:cubicBezTo>
                  <a:cubicBezTo>
                    <a:pt x="69" y="194"/>
                    <a:pt x="69" y="194"/>
                    <a:pt x="68" y="195"/>
                  </a:cubicBezTo>
                  <a:cubicBezTo>
                    <a:pt x="67" y="195"/>
                    <a:pt x="66" y="196"/>
                    <a:pt x="66" y="195"/>
                  </a:cubicBezTo>
                  <a:cubicBezTo>
                    <a:pt x="65" y="194"/>
                    <a:pt x="65" y="194"/>
                    <a:pt x="65" y="194"/>
                  </a:cubicBezTo>
                  <a:cubicBezTo>
                    <a:pt x="65" y="194"/>
                    <a:pt x="64" y="194"/>
                    <a:pt x="64" y="194"/>
                  </a:cubicBezTo>
                  <a:cubicBezTo>
                    <a:pt x="63" y="194"/>
                    <a:pt x="62" y="192"/>
                    <a:pt x="62" y="192"/>
                  </a:cubicBezTo>
                  <a:cubicBezTo>
                    <a:pt x="62" y="192"/>
                    <a:pt x="62" y="190"/>
                    <a:pt x="61" y="190"/>
                  </a:cubicBezTo>
                  <a:cubicBezTo>
                    <a:pt x="61" y="190"/>
                    <a:pt x="60" y="189"/>
                    <a:pt x="60" y="188"/>
                  </a:cubicBezTo>
                  <a:cubicBezTo>
                    <a:pt x="60" y="188"/>
                    <a:pt x="60" y="188"/>
                    <a:pt x="60" y="187"/>
                  </a:cubicBezTo>
                  <a:cubicBezTo>
                    <a:pt x="60" y="187"/>
                    <a:pt x="60" y="186"/>
                    <a:pt x="60" y="185"/>
                  </a:cubicBezTo>
                  <a:cubicBezTo>
                    <a:pt x="59" y="185"/>
                    <a:pt x="60" y="184"/>
                    <a:pt x="60" y="183"/>
                  </a:cubicBezTo>
                  <a:cubicBezTo>
                    <a:pt x="59" y="183"/>
                    <a:pt x="59" y="182"/>
                    <a:pt x="58" y="181"/>
                  </a:cubicBezTo>
                  <a:cubicBezTo>
                    <a:pt x="58" y="181"/>
                    <a:pt x="57" y="180"/>
                    <a:pt x="57" y="180"/>
                  </a:cubicBezTo>
                  <a:cubicBezTo>
                    <a:pt x="56" y="180"/>
                    <a:pt x="54" y="180"/>
                    <a:pt x="54" y="180"/>
                  </a:cubicBezTo>
                  <a:cubicBezTo>
                    <a:pt x="53" y="180"/>
                    <a:pt x="53" y="178"/>
                    <a:pt x="52" y="178"/>
                  </a:cubicBezTo>
                  <a:cubicBezTo>
                    <a:pt x="52" y="177"/>
                    <a:pt x="52" y="176"/>
                    <a:pt x="52" y="176"/>
                  </a:cubicBezTo>
                  <a:cubicBezTo>
                    <a:pt x="51" y="175"/>
                    <a:pt x="50" y="176"/>
                    <a:pt x="49" y="176"/>
                  </a:cubicBezTo>
                  <a:cubicBezTo>
                    <a:pt x="48" y="176"/>
                    <a:pt x="47" y="177"/>
                    <a:pt x="46" y="177"/>
                  </a:cubicBezTo>
                  <a:cubicBezTo>
                    <a:pt x="46" y="177"/>
                    <a:pt x="46" y="177"/>
                    <a:pt x="46" y="178"/>
                  </a:cubicBezTo>
                  <a:cubicBezTo>
                    <a:pt x="46" y="177"/>
                    <a:pt x="45" y="177"/>
                    <a:pt x="45" y="176"/>
                  </a:cubicBezTo>
                  <a:cubicBezTo>
                    <a:pt x="45" y="176"/>
                    <a:pt x="45" y="174"/>
                    <a:pt x="45" y="173"/>
                  </a:cubicBezTo>
                  <a:cubicBezTo>
                    <a:pt x="45" y="172"/>
                    <a:pt x="44" y="170"/>
                    <a:pt x="43" y="169"/>
                  </a:cubicBezTo>
                  <a:cubicBezTo>
                    <a:pt x="43" y="169"/>
                    <a:pt x="41" y="168"/>
                    <a:pt x="40" y="168"/>
                  </a:cubicBezTo>
                  <a:cubicBezTo>
                    <a:pt x="40" y="168"/>
                    <a:pt x="39" y="168"/>
                    <a:pt x="39" y="168"/>
                  </a:cubicBezTo>
                  <a:cubicBezTo>
                    <a:pt x="38" y="169"/>
                    <a:pt x="38" y="170"/>
                    <a:pt x="38" y="170"/>
                  </a:cubicBezTo>
                  <a:cubicBezTo>
                    <a:pt x="37" y="171"/>
                    <a:pt x="36" y="171"/>
                    <a:pt x="34" y="171"/>
                  </a:cubicBezTo>
                  <a:cubicBezTo>
                    <a:pt x="34" y="170"/>
                    <a:pt x="34" y="169"/>
                    <a:pt x="34" y="169"/>
                  </a:cubicBezTo>
                  <a:cubicBezTo>
                    <a:pt x="34" y="169"/>
                    <a:pt x="33" y="169"/>
                    <a:pt x="33" y="169"/>
                  </a:cubicBezTo>
                  <a:cubicBezTo>
                    <a:pt x="32" y="169"/>
                    <a:pt x="31" y="169"/>
                    <a:pt x="30" y="168"/>
                  </a:cubicBezTo>
                  <a:cubicBezTo>
                    <a:pt x="30" y="168"/>
                    <a:pt x="30" y="167"/>
                    <a:pt x="29" y="167"/>
                  </a:cubicBezTo>
                  <a:cubicBezTo>
                    <a:pt x="29" y="166"/>
                    <a:pt x="28" y="165"/>
                    <a:pt x="27" y="165"/>
                  </a:cubicBezTo>
                  <a:cubicBezTo>
                    <a:pt x="27" y="165"/>
                    <a:pt x="25" y="165"/>
                    <a:pt x="25" y="165"/>
                  </a:cubicBezTo>
                  <a:cubicBezTo>
                    <a:pt x="24" y="165"/>
                    <a:pt x="24" y="164"/>
                    <a:pt x="24" y="164"/>
                  </a:cubicBezTo>
                  <a:cubicBezTo>
                    <a:pt x="24" y="163"/>
                    <a:pt x="23" y="162"/>
                    <a:pt x="23" y="162"/>
                  </a:cubicBezTo>
                  <a:cubicBezTo>
                    <a:pt x="22" y="161"/>
                    <a:pt x="21" y="160"/>
                    <a:pt x="21" y="160"/>
                  </a:cubicBezTo>
                  <a:cubicBezTo>
                    <a:pt x="20" y="160"/>
                    <a:pt x="19" y="159"/>
                    <a:pt x="19" y="159"/>
                  </a:cubicBezTo>
                  <a:cubicBezTo>
                    <a:pt x="18" y="159"/>
                    <a:pt x="17" y="159"/>
                    <a:pt x="17" y="159"/>
                  </a:cubicBezTo>
                  <a:cubicBezTo>
                    <a:pt x="16" y="159"/>
                    <a:pt x="15" y="160"/>
                    <a:pt x="15" y="160"/>
                  </a:cubicBezTo>
                  <a:cubicBezTo>
                    <a:pt x="14" y="161"/>
                    <a:pt x="15" y="162"/>
                    <a:pt x="14" y="163"/>
                  </a:cubicBezTo>
                  <a:cubicBezTo>
                    <a:pt x="14" y="163"/>
                    <a:pt x="12" y="164"/>
                    <a:pt x="12" y="164"/>
                  </a:cubicBezTo>
                  <a:cubicBezTo>
                    <a:pt x="11" y="164"/>
                    <a:pt x="11" y="162"/>
                    <a:pt x="10" y="162"/>
                  </a:cubicBezTo>
                  <a:cubicBezTo>
                    <a:pt x="10" y="162"/>
                    <a:pt x="8" y="160"/>
                    <a:pt x="7" y="160"/>
                  </a:cubicBezTo>
                  <a:cubicBezTo>
                    <a:pt x="7" y="160"/>
                    <a:pt x="6" y="160"/>
                    <a:pt x="5" y="160"/>
                  </a:cubicBezTo>
                  <a:cubicBezTo>
                    <a:pt x="5" y="158"/>
                    <a:pt x="5" y="155"/>
                    <a:pt x="5" y="154"/>
                  </a:cubicBezTo>
                  <a:cubicBezTo>
                    <a:pt x="5" y="153"/>
                    <a:pt x="4" y="150"/>
                    <a:pt x="4" y="148"/>
                  </a:cubicBezTo>
                  <a:cubicBezTo>
                    <a:pt x="4" y="147"/>
                    <a:pt x="4" y="143"/>
                    <a:pt x="3" y="142"/>
                  </a:cubicBezTo>
                  <a:cubicBezTo>
                    <a:pt x="3" y="140"/>
                    <a:pt x="1" y="136"/>
                    <a:pt x="1" y="134"/>
                  </a:cubicBezTo>
                  <a:cubicBezTo>
                    <a:pt x="0" y="133"/>
                    <a:pt x="0" y="130"/>
                    <a:pt x="0" y="129"/>
                  </a:cubicBezTo>
                  <a:cubicBezTo>
                    <a:pt x="0" y="128"/>
                    <a:pt x="0" y="125"/>
                    <a:pt x="1" y="123"/>
                  </a:cubicBezTo>
                  <a:cubicBezTo>
                    <a:pt x="1" y="123"/>
                    <a:pt x="3" y="122"/>
                    <a:pt x="4" y="121"/>
                  </a:cubicBezTo>
                  <a:cubicBezTo>
                    <a:pt x="5" y="121"/>
                    <a:pt x="6" y="121"/>
                    <a:pt x="7" y="120"/>
                  </a:cubicBezTo>
                  <a:cubicBezTo>
                    <a:pt x="8" y="120"/>
                    <a:pt x="10" y="119"/>
                    <a:pt x="11" y="118"/>
                  </a:cubicBezTo>
                  <a:cubicBezTo>
                    <a:pt x="11" y="117"/>
                    <a:pt x="12" y="115"/>
                    <a:pt x="12" y="114"/>
                  </a:cubicBezTo>
                  <a:cubicBezTo>
                    <a:pt x="12" y="113"/>
                    <a:pt x="12" y="111"/>
                    <a:pt x="12" y="110"/>
                  </a:cubicBezTo>
                  <a:cubicBezTo>
                    <a:pt x="12" y="109"/>
                    <a:pt x="13" y="107"/>
                    <a:pt x="12" y="106"/>
                  </a:cubicBezTo>
                  <a:cubicBezTo>
                    <a:pt x="12" y="105"/>
                    <a:pt x="10" y="104"/>
                    <a:pt x="10" y="103"/>
                  </a:cubicBezTo>
                  <a:cubicBezTo>
                    <a:pt x="10" y="102"/>
                    <a:pt x="11" y="101"/>
                    <a:pt x="12" y="101"/>
                  </a:cubicBezTo>
                  <a:cubicBezTo>
                    <a:pt x="12" y="100"/>
                    <a:pt x="12" y="99"/>
                    <a:pt x="13" y="98"/>
                  </a:cubicBezTo>
                  <a:cubicBezTo>
                    <a:pt x="14" y="98"/>
                    <a:pt x="16" y="98"/>
                    <a:pt x="17" y="98"/>
                  </a:cubicBezTo>
                  <a:cubicBezTo>
                    <a:pt x="18" y="99"/>
                    <a:pt x="19" y="100"/>
                    <a:pt x="20" y="101"/>
                  </a:cubicBezTo>
                  <a:cubicBezTo>
                    <a:pt x="21" y="101"/>
                    <a:pt x="23" y="99"/>
                    <a:pt x="24" y="99"/>
                  </a:cubicBezTo>
                  <a:cubicBezTo>
                    <a:pt x="25" y="99"/>
                    <a:pt x="26" y="97"/>
                    <a:pt x="27" y="97"/>
                  </a:cubicBezTo>
                  <a:cubicBezTo>
                    <a:pt x="29" y="95"/>
                    <a:pt x="31" y="92"/>
                    <a:pt x="32" y="90"/>
                  </a:cubicBezTo>
                  <a:cubicBezTo>
                    <a:pt x="34" y="89"/>
                    <a:pt x="37" y="87"/>
                    <a:pt x="38" y="86"/>
                  </a:cubicBezTo>
                  <a:cubicBezTo>
                    <a:pt x="39" y="84"/>
                    <a:pt x="41" y="81"/>
                    <a:pt x="41" y="80"/>
                  </a:cubicBezTo>
                  <a:cubicBezTo>
                    <a:pt x="41" y="79"/>
                    <a:pt x="39" y="76"/>
                    <a:pt x="39" y="75"/>
                  </a:cubicBezTo>
                  <a:cubicBezTo>
                    <a:pt x="39" y="73"/>
                    <a:pt x="39" y="70"/>
                    <a:pt x="39" y="68"/>
                  </a:cubicBezTo>
                  <a:cubicBezTo>
                    <a:pt x="39" y="67"/>
                    <a:pt x="41" y="64"/>
                    <a:pt x="42" y="63"/>
                  </a:cubicBezTo>
                  <a:cubicBezTo>
                    <a:pt x="43" y="62"/>
                    <a:pt x="44" y="60"/>
                    <a:pt x="44" y="59"/>
                  </a:cubicBezTo>
                  <a:cubicBezTo>
                    <a:pt x="45" y="58"/>
                    <a:pt x="46" y="54"/>
                    <a:pt x="46" y="52"/>
                  </a:cubicBezTo>
                  <a:cubicBezTo>
                    <a:pt x="47" y="51"/>
                    <a:pt x="46" y="48"/>
                    <a:pt x="46" y="47"/>
                  </a:cubicBezTo>
                  <a:cubicBezTo>
                    <a:pt x="46" y="46"/>
                    <a:pt x="44" y="45"/>
                    <a:pt x="44" y="44"/>
                  </a:cubicBezTo>
                  <a:cubicBezTo>
                    <a:pt x="44" y="43"/>
                    <a:pt x="44" y="40"/>
                    <a:pt x="43" y="39"/>
                  </a:cubicBezTo>
                  <a:cubicBezTo>
                    <a:pt x="43" y="38"/>
                    <a:pt x="42" y="34"/>
                    <a:pt x="41" y="33"/>
                  </a:cubicBezTo>
                  <a:cubicBezTo>
                    <a:pt x="40" y="32"/>
                    <a:pt x="39" y="31"/>
                    <a:pt x="38" y="30"/>
                  </a:cubicBezTo>
                  <a:cubicBezTo>
                    <a:pt x="37" y="28"/>
                    <a:pt x="37" y="26"/>
                    <a:pt x="37" y="25"/>
                  </a:cubicBezTo>
                  <a:cubicBezTo>
                    <a:pt x="37" y="23"/>
                    <a:pt x="36" y="20"/>
                    <a:pt x="36" y="18"/>
                  </a:cubicBezTo>
                  <a:cubicBezTo>
                    <a:pt x="36" y="17"/>
                    <a:pt x="34" y="15"/>
                    <a:pt x="34" y="15"/>
                  </a:cubicBezTo>
                  <a:cubicBezTo>
                    <a:pt x="34" y="14"/>
                    <a:pt x="33" y="12"/>
                    <a:pt x="33" y="11"/>
                  </a:cubicBezTo>
                  <a:cubicBezTo>
                    <a:pt x="33" y="10"/>
                    <a:pt x="32" y="8"/>
                    <a:pt x="32" y="7"/>
                  </a:cubicBezTo>
                  <a:cubicBezTo>
                    <a:pt x="32" y="6"/>
                    <a:pt x="32" y="4"/>
                    <a:pt x="32" y="4"/>
                  </a:cubicBezTo>
                  <a:cubicBezTo>
                    <a:pt x="33" y="3"/>
                    <a:pt x="34" y="1"/>
                    <a:pt x="35" y="0"/>
                  </a:cubicBezTo>
                  <a:cubicBezTo>
                    <a:pt x="36" y="0"/>
                    <a:pt x="39" y="0"/>
                    <a:pt x="40" y="0"/>
                  </a:cubicBezTo>
                  <a:cubicBezTo>
                    <a:pt x="42" y="0"/>
                    <a:pt x="45" y="0"/>
                    <a:pt x="46" y="0"/>
                  </a:cubicBezTo>
                  <a:cubicBezTo>
                    <a:pt x="47" y="0"/>
                    <a:pt x="48" y="0"/>
                    <a:pt x="49" y="0"/>
                  </a:cubicBezTo>
                  <a:cubicBezTo>
                    <a:pt x="49" y="1"/>
                    <a:pt x="50" y="2"/>
                    <a:pt x="50" y="3"/>
                  </a:cubicBezTo>
                  <a:cubicBezTo>
                    <a:pt x="50" y="4"/>
                    <a:pt x="51" y="6"/>
                    <a:pt x="51" y="7"/>
                  </a:cubicBezTo>
                  <a:cubicBezTo>
                    <a:pt x="52" y="8"/>
                    <a:pt x="53" y="9"/>
                    <a:pt x="54" y="10"/>
                  </a:cubicBezTo>
                  <a:cubicBezTo>
                    <a:pt x="54" y="11"/>
                    <a:pt x="56" y="12"/>
                    <a:pt x="57" y="12"/>
                  </a:cubicBezTo>
                  <a:cubicBezTo>
                    <a:pt x="58" y="13"/>
                    <a:pt x="59" y="14"/>
                    <a:pt x="59" y="15"/>
                  </a:cubicBezTo>
                  <a:cubicBezTo>
                    <a:pt x="60" y="15"/>
                    <a:pt x="61" y="17"/>
                    <a:pt x="62" y="18"/>
                  </a:cubicBezTo>
                  <a:cubicBezTo>
                    <a:pt x="62" y="18"/>
                    <a:pt x="63" y="19"/>
                    <a:pt x="64" y="19"/>
                  </a:cubicBezTo>
                  <a:cubicBezTo>
                    <a:pt x="64" y="20"/>
                    <a:pt x="64" y="21"/>
                    <a:pt x="64" y="22"/>
                  </a:cubicBezTo>
                  <a:cubicBezTo>
                    <a:pt x="64" y="22"/>
                    <a:pt x="65" y="23"/>
                    <a:pt x="66" y="23"/>
                  </a:cubicBezTo>
                  <a:cubicBezTo>
                    <a:pt x="66" y="23"/>
                    <a:pt x="67" y="25"/>
                    <a:pt x="68" y="25"/>
                  </a:cubicBezTo>
                  <a:cubicBezTo>
                    <a:pt x="68" y="26"/>
                    <a:pt x="69" y="28"/>
                    <a:pt x="69" y="28"/>
                  </a:cubicBezTo>
                  <a:cubicBezTo>
                    <a:pt x="69" y="29"/>
                    <a:pt x="70" y="30"/>
                    <a:pt x="70" y="30"/>
                  </a:cubicBezTo>
                  <a:cubicBezTo>
                    <a:pt x="70" y="30"/>
                    <a:pt x="70" y="31"/>
                    <a:pt x="71" y="32"/>
                  </a:cubicBezTo>
                  <a:cubicBezTo>
                    <a:pt x="71" y="33"/>
                    <a:pt x="72" y="34"/>
                    <a:pt x="72" y="34"/>
                  </a:cubicBezTo>
                  <a:cubicBezTo>
                    <a:pt x="72" y="35"/>
                    <a:pt x="73" y="35"/>
                    <a:pt x="73" y="36"/>
                  </a:cubicBezTo>
                  <a:cubicBezTo>
                    <a:pt x="74" y="37"/>
                    <a:pt x="74" y="37"/>
                    <a:pt x="75" y="38"/>
                  </a:cubicBezTo>
                  <a:cubicBezTo>
                    <a:pt x="75" y="39"/>
                    <a:pt x="76" y="40"/>
                    <a:pt x="76" y="41"/>
                  </a:cubicBezTo>
                  <a:cubicBezTo>
                    <a:pt x="76" y="42"/>
                    <a:pt x="77" y="44"/>
                    <a:pt x="78" y="45"/>
                  </a:cubicBezTo>
                  <a:cubicBezTo>
                    <a:pt x="78" y="46"/>
                    <a:pt x="79" y="47"/>
                    <a:pt x="79" y="47"/>
                  </a:cubicBezTo>
                  <a:cubicBezTo>
                    <a:pt x="79" y="48"/>
                    <a:pt x="79" y="49"/>
                    <a:pt x="79" y="50"/>
                  </a:cubicBezTo>
                  <a:cubicBezTo>
                    <a:pt x="80" y="50"/>
                    <a:pt x="80" y="51"/>
                    <a:pt x="81" y="52"/>
                  </a:cubicBezTo>
                  <a:cubicBezTo>
                    <a:pt x="81" y="52"/>
                    <a:pt x="82" y="53"/>
                    <a:pt x="82" y="53"/>
                  </a:cubicBezTo>
                  <a:cubicBezTo>
                    <a:pt x="82" y="54"/>
                    <a:pt x="82" y="54"/>
                    <a:pt x="82" y="55"/>
                  </a:cubicBezTo>
                  <a:cubicBezTo>
                    <a:pt x="82" y="55"/>
                    <a:pt x="83" y="56"/>
                    <a:pt x="83" y="57"/>
                  </a:cubicBezTo>
                  <a:cubicBezTo>
                    <a:pt x="84" y="58"/>
                    <a:pt x="85" y="59"/>
                    <a:pt x="86" y="59"/>
                  </a:cubicBezTo>
                  <a:cubicBezTo>
                    <a:pt x="86" y="60"/>
                    <a:pt x="87" y="59"/>
                    <a:pt x="87" y="59"/>
                  </a:cubicBezTo>
                  <a:cubicBezTo>
                    <a:pt x="89" y="60"/>
                    <a:pt x="90" y="60"/>
                    <a:pt x="90" y="61"/>
                  </a:cubicBezTo>
                  <a:cubicBezTo>
                    <a:pt x="91" y="61"/>
                    <a:pt x="92" y="64"/>
                    <a:pt x="92" y="64"/>
                  </a:cubicBezTo>
                  <a:cubicBezTo>
                    <a:pt x="93" y="65"/>
                    <a:pt x="94" y="67"/>
                    <a:pt x="95" y="68"/>
                  </a:cubicBezTo>
                  <a:cubicBezTo>
                    <a:pt x="95" y="69"/>
                    <a:pt x="96" y="71"/>
                    <a:pt x="96" y="72"/>
                  </a:cubicBezTo>
                  <a:cubicBezTo>
                    <a:pt x="96" y="72"/>
                    <a:pt x="97" y="73"/>
                    <a:pt x="97" y="73"/>
                  </a:cubicBezTo>
                  <a:cubicBezTo>
                    <a:pt x="98" y="73"/>
                    <a:pt x="98" y="75"/>
                    <a:pt x="98" y="76"/>
                  </a:cubicBezTo>
                  <a:cubicBezTo>
                    <a:pt x="99" y="76"/>
                    <a:pt x="99" y="79"/>
                    <a:pt x="100" y="79"/>
                  </a:cubicBezTo>
                  <a:cubicBezTo>
                    <a:pt x="100" y="79"/>
                    <a:pt x="103" y="79"/>
                    <a:pt x="103" y="79"/>
                  </a:cubicBezTo>
                  <a:cubicBezTo>
                    <a:pt x="103" y="78"/>
                    <a:pt x="103" y="78"/>
                    <a:pt x="103" y="77"/>
                  </a:cubicBezTo>
                  <a:cubicBezTo>
                    <a:pt x="104" y="76"/>
                    <a:pt x="104" y="75"/>
                    <a:pt x="104" y="74"/>
                  </a:cubicBezTo>
                  <a:cubicBezTo>
                    <a:pt x="105" y="74"/>
                    <a:pt x="106" y="74"/>
                    <a:pt x="106" y="74"/>
                  </a:cubicBezTo>
                  <a:cubicBezTo>
                    <a:pt x="107" y="74"/>
                    <a:pt x="109" y="75"/>
                    <a:pt x="109" y="76"/>
                  </a:cubicBezTo>
                  <a:cubicBezTo>
                    <a:pt x="110" y="76"/>
                    <a:pt x="110" y="78"/>
                    <a:pt x="111" y="79"/>
                  </a:cubicBezTo>
                  <a:cubicBezTo>
                    <a:pt x="111" y="80"/>
                    <a:pt x="111" y="81"/>
                    <a:pt x="111" y="82"/>
                  </a:cubicBezTo>
                  <a:cubicBezTo>
                    <a:pt x="112" y="83"/>
                    <a:pt x="112" y="85"/>
                    <a:pt x="112" y="86"/>
                  </a:cubicBezTo>
                  <a:cubicBezTo>
                    <a:pt x="112" y="87"/>
                    <a:pt x="113" y="88"/>
                    <a:pt x="114" y="89"/>
                  </a:cubicBezTo>
                  <a:cubicBezTo>
                    <a:pt x="115" y="90"/>
                    <a:pt x="116" y="91"/>
                    <a:pt x="116" y="92"/>
                  </a:cubicBezTo>
                  <a:cubicBezTo>
                    <a:pt x="117" y="93"/>
                    <a:pt x="119" y="94"/>
                    <a:pt x="121" y="95"/>
                  </a:cubicBezTo>
                  <a:cubicBezTo>
                    <a:pt x="122" y="95"/>
                    <a:pt x="123" y="95"/>
                    <a:pt x="124" y="9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110"/>
            <p:cNvSpPr>
              <a:spLocks/>
            </p:cNvSpPr>
            <p:nvPr/>
          </p:nvSpPr>
          <p:spPr bwMode="auto">
            <a:xfrm>
              <a:off x="4895" y="2484"/>
              <a:ext cx="386" cy="609"/>
            </a:xfrm>
            <a:custGeom>
              <a:avLst/>
              <a:gdLst>
                <a:gd name="T0" fmla="*/ 122 w 124"/>
                <a:gd name="T1" fmla="*/ 100 h 196"/>
                <a:gd name="T2" fmla="*/ 122 w 124"/>
                <a:gd name="T3" fmla="*/ 105 h 196"/>
                <a:gd name="T4" fmla="*/ 121 w 124"/>
                <a:gd name="T5" fmla="*/ 120 h 196"/>
                <a:gd name="T6" fmla="*/ 122 w 124"/>
                <a:gd name="T7" fmla="*/ 133 h 196"/>
                <a:gd name="T8" fmla="*/ 121 w 124"/>
                <a:gd name="T9" fmla="*/ 140 h 196"/>
                <a:gd name="T10" fmla="*/ 122 w 124"/>
                <a:gd name="T11" fmla="*/ 148 h 196"/>
                <a:gd name="T12" fmla="*/ 116 w 124"/>
                <a:gd name="T13" fmla="*/ 155 h 196"/>
                <a:gd name="T14" fmla="*/ 114 w 124"/>
                <a:gd name="T15" fmla="*/ 164 h 196"/>
                <a:gd name="T16" fmla="*/ 115 w 124"/>
                <a:gd name="T17" fmla="*/ 174 h 196"/>
                <a:gd name="T18" fmla="*/ 114 w 124"/>
                <a:gd name="T19" fmla="*/ 184 h 196"/>
                <a:gd name="T20" fmla="*/ 106 w 124"/>
                <a:gd name="T21" fmla="*/ 178 h 196"/>
                <a:gd name="T22" fmla="*/ 104 w 124"/>
                <a:gd name="T23" fmla="*/ 179 h 196"/>
                <a:gd name="T24" fmla="*/ 99 w 124"/>
                <a:gd name="T25" fmla="*/ 177 h 196"/>
                <a:gd name="T26" fmla="*/ 102 w 124"/>
                <a:gd name="T27" fmla="*/ 172 h 196"/>
                <a:gd name="T28" fmla="*/ 105 w 124"/>
                <a:gd name="T29" fmla="*/ 162 h 196"/>
                <a:gd name="T30" fmla="*/ 102 w 124"/>
                <a:gd name="T31" fmla="*/ 156 h 196"/>
                <a:gd name="T32" fmla="*/ 100 w 124"/>
                <a:gd name="T33" fmla="*/ 155 h 196"/>
                <a:gd name="T34" fmla="*/ 97 w 124"/>
                <a:gd name="T35" fmla="*/ 156 h 196"/>
                <a:gd name="T36" fmla="*/ 93 w 124"/>
                <a:gd name="T37" fmla="*/ 156 h 196"/>
                <a:gd name="T38" fmla="*/ 92 w 124"/>
                <a:gd name="T39" fmla="*/ 152 h 196"/>
                <a:gd name="T40" fmla="*/ 89 w 124"/>
                <a:gd name="T41" fmla="*/ 151 h 196"/>
                <a:gd name="T42" fmla="*/ 83 w 124"/>
                <a:gd name="T43" fmla="*/ 150 h 196"/>
                <a:gd name="T44" fmla="*/ 75 w 124"/>
                <a:gd name="T45" fmla="*/ 152 h 196"/>
                <a:gd name="T46" fmla="*/ 70 w 124"/>
                <a:gd name="T47" fmla="*/ 153 h 196"/>
                <a:gd name="T48" fmla="*/ 68 w 124"/>
                <a:gd name="T49" fmla="*/ 157 h 196"/>
                <a:gd name="T50" fmla="*/ 66 w 124"/>
                <a:gd name="T51" fmla="*/ 154 h 196"/>
                <a:gd name="T52" fmla="*/ 63 w 124"/>
                <a:gd name="T53" fmla="*/ 156 h 196"/>
                <a:gd name="T54" fmla="*/ 64 w 124"/>
                <a:gd name="T55" fmla="*/ 163 h 196"/>
                <a:gd name="T56" fmla="*/ 65 w 124"/>
                <a:gd name="T57" fmla="*/ 172 h 196"/>
                <a:gd name="T58" fmla="*/ 67 w 124"/>
                <a:gd name="T59" fmla="*/ 181 h 196"/>
                <a:gd name="T60" fmla="*/ 69 w 124"/>
                <a:gd name="T61" fmla="*/ 193 h 196"/>
                <a:gd name="T62" fmla="*/ 64 w 124"/>
                <a:gd name="T63" fmla="*/ 194 h 196"/>
                <a:gd name="T64" fmla="*/ 60 w 124"/>
                <a:gd name="T65" fmla="*/ 187 h 196"/>
                <a:gd name="T66" fmla="*/ 57 w 124"/>
                <a:gd name="T67" fmla="*/ 180 h 196"/>
                <a:gd name="T68" fmla="*/ 49 w 124"/>
                <a:gd name="T69" fmla="*/ 176 h 196"/>
                <a:gd name="T70" fmla="*/ 45 w 124"/>
                <a:gd name="T71" fmla="*/ 173 h 196"/>
                <a:gd name="T72" fmla="*/ 38 w 124"/>
                <a:gd name="T73" fmla="*/ 170 h 196"/>
                <a:gd name="T74" fmla="*/ 30 w 124"/>
                <a:gd name="T75" fmla="*/ 168 h 196"/>
                <a:gd name="T76" fmla="*/ 24 w 124"/>
                <a:gd name="T77" fmla="*/ 164 h 196"/>
                <a:gd name="T78" fmla="*/ 17 w 124"/>
                <a:gd name="T79" fmla="*/ 159 h 196"/>
                <a:gd name="T80" fmla="*/ 10 w 124"/>
                <a:gd name="T81" fmla="*/ 162 h 196"/>
                <a:gd name="T82" fmla="*/ 4 w 124"/>
                <a:gd name="T83" fmla="*/ 148 h 196"/>
                <a:gd name="T84" fmla="*/ 1 w 124"/>
                <a:gd name="T85" fmla="*/ 123 h 196"/>
                <a:gd name="T86" fmla="*/ 12 w 124"/>
                <a:gd name="T87" fmla="*/ 114 h 196"/>
                <a:gd name="T88" fmla="*/ 12 w 124"/>
                <a:gd name="T89" fmla="*/ 101 h 196"/>
                <a:gd name="T90" fmla="*/ 24 w 124"/>
                <a:gd name="T91" fmla="*/ 99 h 196"/>
                <a:gd name="T92" fmla="*/ 41 w 124"/>
                <a:gd name="T93" fmla="*/ 80 h 196"/>
                <a:gd name="T94" fmla="*/ 44 w 124"/>
                <a:gd name="T95" fmla="*/ 59 h 196"/>
                <a:gd name="T96" fmla="*/ 43 w 124"/>
                <a:gd name="T97" fmla="*/ 39 h 196"/>
                <a:gd name="T98" fmla="*/ 36 w 124"/>
                <a:gd name="T99" fmla="*/ 18 h 196"/>
                <a:gd name="T100" fmla="*/ 32 w 124"/>
                <a:gd name="T101" fmla="*/ 4 h 196"/>
                <a:gd name="T102" fmla="*/ 49 w 124"/>
                <a:gd name="T103" fmla="*/ 0 h 196"/>
                <a:gd name="T104" fmla="*/ 57 w 124"/>
                <a:gd name="T105" fmla="*/ 12 h 196"/>
                <a:gd name="T106" fmla="*/ 64 w 124"/>
                <a:gd name="T107" fmla="*/ 22 h 196"/>
                <a:gd name="T108" fmla="*/ 70 w 124"/>
                <a:gd name="T109" fmla="*/ 30 h 196"/>
                <a:gd name="T110" fmla="*/ 75 w 124"/>
                <a:gd name="T111" fmla="*/ 38 h 196"/>
                <a:gd name="T112" fmla="*/ 79 w 124"/>
                <a:gd name="T113" fmla="*/ 50 h 196"/>
                <a:gd name="T114" fmla="*/ 83 w 124"/>
                <a:gd name="T115" fmla="*/ 57 h 196"/>
                <a:gd name="T116" fmla="*/ 92 w 124"/>
                <a:gd name="T117" fmla="*/ 64 h 196"/>
                <a:gd name="T118" fmla="*/ 98 w 124"/>
                <a:gd name="T119" fmla="*/ 76 h 196"/>
                <a:gd name="T120" fmla="*/ 104 w 124"/>
                <a:gd name="T121" fmla="*/ 74 h 196"/>
                <a:gd name="T122" fmla="*/ 111 w 124"/>
                <a:gd name="T123" fmla="*/ 82 h 196"/>
                <a:gd name="T124" fmla="*/ 121 w 124"/>
                <a:gd name="T125" fmla="*/ 95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4" h="196">
                  <a:moveTo>
                    <a:pt x="124" y="95"/>
                  </a:moveTo>
                  <a:cubicBezTo>
                    <a:pt x="124" y="95"/>
                    <a:pt x="124" y="96"/>
                    <a:pt x="123" y="97"/>
                  </a:cubicBezTo>
                  <a:cubicBezTo>
                    <a:pt x="123" y="97"/>
                    <a:pt x="123" y="99"/>
                    <a:pt x="123" y="99"/>
                  </a:cubicBezTo>
                  <a:cubicBezTo>
                    <a:pt x="123" y="99"/>
                    <a:pt x="122" y="100"/>
                    <a:pt x="122" y="100"/>
                  </a:cubicBezTo>
                  <a:cubicBezTo>
                    <a:pt x="122" y="100"/>
                    <a:pt x="120" y="100"/>
                    <a:pt x="120" y="100"/>
                  </a:cubicBezTo>
                  <a:cubicBezTo>
                    <a:pt x="119" y="101"/>
                    <a:pt x="118" y="102"/>
                    <a:pt x="118" y="102"/>
                  </a:cubicBezTo>
                  <a:cubicBezTo>
                    <a:pt x="118" y="103"/>
                    <a:pt x="119" y="105"/>
                    <a:pt x="119" y="105"/>
                  </a:cubicBezTo>
                  <a:cubicBezTo>
                    <a:pt x="120" y="105"/>
                    <a:pt x="122" y="105"/>
                    <a:pt x="122" y="105"/>
                  </a:cubicBezTo>
                  <a:cubicBezTo>
                    <a:pt x="123" y="106"/>
                    <a:pt x="122" y="108"/>
                    <a:pt x="122" y="109"/>
                  </a:cubicBezTo>
                  <a:cubicBezTo>
                    <a:pt x="122" y="110"/>
                    <a:pt x="122" y="112"/>
                    <a:pt x="122" y="113"/>
                  </a:cubicBezTo>
                  <a:cubicBezTo>
                    <a:pt x="122" y="114"/>
                    <a:pt x="122" y="116"/>
                    <a:pt x="122" y="116"/>
                  </a:cubicBezTo>
                  <a:cubicBezTo>
                    <a:pt x="121" y="117"/>
                    <a:pt x="121" y="119"/>
                    <a:pt x="121" y="120"/>
                  </a:cubicBezTo>
                  <a:cubicBezTo>
                    <a:pt x="120" y="121"/>
                    <a:pt x="121" y="122"/>
                    <a:pt x="121" y="123"/>
                  </a:cubicBezTo>
                  <a:cubicBezTo>
                    <a:pt x="121" y="124"/>
                    <a:pt x="122" y="126"/>
                    <a:pt x="122" y="126"/>
                  </a:cubicBezTo>
                  <a:cubicBezTo>
                    <a:pt x="122" y="127"/>
                    <a:pt x="122" y="129"/>
                    <a:pt x="122" y="130"/>
                  </a:cubicBezTo>
                  <a:cubicBezTo>
                    <a:pt x="122" y="130"/>
                    <a:pt x="122" y="132"/>
                    <a:pt x="122" y="133"/>
                  </a:cubicBezTo>
                  <a:cubicBezTo>
                    <a:pt x="122" y="133"/>
                    <a:pt x="123" y="134"/>
                    <a:pt x="123" y="134"/>
                  </a:cubicBezTo>
                  <a:cubicBezTo>
                    <a:pt x="123" y="135"/>
                    <a:pt x="123" y="135"/>
                    <a:pt x="123" y="136"/>
                  </a:cubicBezTo>
                  <a:cubicBezTo>
                    <a:pt x="123" y="136"/>
                    <a:pt x="123" y="137"/>
                    <a:pt x="123" y="138"/>
                  </a:cubicBezTo>
                  <a:cubicBezTo>
                    <a:pt x="123" y="139"/>
                    <a:pt x="122" y="139"/>
                    <a:pt x="121" y="140"/>
                  </a:cubicBezTo>
                  <a:cubicBezTo>
                    <a:pt x="120" y="140"/>
                    <a:pt x="120" y="141"/>
                    <a:pt x="120" y="142"/>
                  </a:cubicBezTo>
                  <a:cubicBezTo>
                    <a:pt x="120" y="142"/>
                    <a:pt x="120" y="143"/>
                    <a:pt x="120" y="144"/>
                  </a:cubicBezTo>
                  <a:cubicBezTo>
                    <a:pt x="120" y="144"/>
                    <a:pt x="122" y="146"/>
                    <a:pt x="122" y="146"/>
                  </a:cubicBezTo>
                  <a:cubicBezTo>
                    <a:pt x="122" y="147"/>
                    <a:pt x="122" y="148"/>
                    <a:pt x="122" y="148"/>
                  </a:cubicBezTo>
                  <a:cubicBezTo>
                    <a:pt x="121" y="149"/>
                    <a:pt x="120" y="149"/>
                    <a:pt x="119" y="149"/>
                  </a:cubicBezTo>
                  <a:cubicBezTo>
                    <a:pt x="119" y="150"/>
                    <a:pt x="118" y="152"/>
                    <a:pt x="118" y="153"/>
                  </a:cubicBezTo>
                  <a:cubicBezTo>
                    <a:pt x="117" y="153"/>
                    <a:pt x="116" y="153"/>
                    <a:pt x="116" y="154"/>
                  </a:cubicBezTo>
                  <a:cubicBezTo>
                    <a:pt x="116" y="154"/>
                    <a:pt x="116" y="155"/>
                    <a:pt x="116" y="155"/>
                  </a:cubicBezTo>
                  <a:cubicBezTo>
                    <a:pt x="115" y="156"/>
                    <a:pt x="116" y="157"/>
                    <a:pt x="116" y="157"/>
                  </a:cubicBezTo>
                  <a:cubicBezTo>
                    <a:pt x="115" y="158"/>
                    <a:pt x="115" y="158"/>
                    <a:pt x="115" y="159"/>
                  </a:cubicBezTo>
                  <a:cubicBezTo>
                    <a:pt x="114" y="160"/>
                    <a:pt x="115" y="161"/>
                    <a:pt x="115" y="162"/>
                  </a:cubicBezTo>
                  <a:cubicBezTo>
                    <a:pt x="115" y="162"/>
                    <a:pt x="115" y="163"/>
                    <a:pt x="114" y="164"/>
                  </a:cubicBezTo>
                  <a:cubicBezTo>
                    <a:pt x="114" y="164"/>
                    <a:pt x="113" y="164"/>
                    <a:pt x="113" y="165"/>
                  </a:cubicBezTo>
                  <a:cubicBezTo>
                    <a:pt x="113" y="166"/>
                    <a:pt x="112" y="168"/>
                    <a:pt x="113" y="169"/>
                  </a:cubicBezTo>
                  <a:cubicBezTo>
                    <a:pt x="113" y="170"/>
                    <a:pt x="113" y="172"/>
                    <a:pt x="113" y="172"/>
                  </a:cubicBezTo>
                  <a:cubicBezTo>
                    <a:pt x="113" y="173"/>
                    <a:pt x="115" y="174"/>
                    <a:pt x="115" y="174"/>
                  </a:cubicBezTo>
                  <a:cubicBezTo>
                    <a:pt x="115" y="175"/>
                    <a:pt x="116" y="177"/>
                    <a:pt x="116" y="179"/>
                  </a:cubicBezTo>
                  <a:cubicBezTo>
                    <a:pt x="116" y="180"/>
                    <a:pt x="116" y="181"/>
                    <a:pt x="116" y="182"/>
                  </a:cubicBezTo>
                  <a:cubicBezTo>
                    <a:pt x="115" y="182"/>
                    <a:pt x="115" y="183"/>
                    <a:pt x="115" y="184"/>
                  </a:cubicBezTo>
                  <a:cubicBezTo>
                    <a:pt x="115" y="184"/>
                    <a:pt x="115" y="184"/>
                    <a:pt x="114" y="184"/>
                  </a:cubicBezTo>
                  <a:cubicBezTo>
                    <a:pt x="114" y="183"/>
                    <a:pt x="113" y="182"/>
                    <a:pt x="112" y="182"/>
                  </a:cubicBezTo>
                  <a:cubicBezTo>
                    <a:pt x="112" y="181"/>
                    <a:pt x="110" y="181"/>
                    <a:pt x="109" y="180"/>
                  </a:cubicBezTo>
                  <a:cubicBezTo>
                    <a:pt x="109" y="180"/>
                    <a:pt x="108" y="180"/>
                    <a:pt x="107" y="180"/>
                  </a:cubicBezTo>
                  <a:cubicBezTo>
                    <a:pt x="107" y="180"/>
                    <a:pt x="107" y="179"/>
                    <a:pt x="106" y="178"/>
                  </a:cubicBezTo>
                  <a:cubicBezTo>
                    <a:pt x="106" y="178"/>
                    <a:pt x="106" y="177"/>
                    <a:pt x="106" y="176"/>
                  </a:cubicBezTo>
                  <a:cubicBezTo>
                    <a:pt x="105" y="176"/>
                    <a:pt x="105" y="176"/>
                    <a:pt x="105" y="176"/>
                  </a:cubicBezTo>
                  <a:cubicBezTo>
                    <a:pt x="104" y="176"/>
                    <a:pt x="104" y="177"/>
                    <a:pt x="104" y="177"/>
                  </a:cubicBezTo>
                  <a:cubicBezTo>
                    <a:pt x="104" y="178"/>
                    <a:pt x="104" y="178"/>
                    <a:pt x="104" y="179"/>
                  </a:cubicBezTo>
                  <a:cubicBezTo>
                    <a:pt x="104" y="180"/>
                    <a:pt x="104" y="180"/>
                    <a:pt x="103" y="180"/>
                  </a:cubicBezTo>
                  <a:cubicBezTo>
                    <a:pt x="103" y="180"/>
                    <a:pt x="102" y="180"/>
                    <a:pt x="101" y="180"/>
                  </a:cubicBezTo>
                  <a:cubicBezTo>
                    <a:pt x="100" y="180"/>
                    <a:pt x="100" y="180"/>
                    <a:pt x="99" y="179"/>
                  </a:cubicBezTo>
                  <a:cubicBezTo>
                    <a:pt x="99" y="179"/>
                    <a:pt x="99" y="178"/>
                    <a:pt x="99" y="177"/>
                  </a:cubicBezTo>
                  <a:cubicBezTo>
                    <a:pt x="99" y="177"/>
                    <a:pt x="99" y="176"/>
                    <a:pt x="99" y="176"/>
                  </a:cubicBezTo>
                  <a:cubicBezTo>
                    <a:pt x="99" y="175"/>
                    <a:pt x="100" y="175"/>
                    <a:pt x="100" y="174"/>
                  </a:cubicBezTo>
                  <a:cubicBezTo>
                    <a:pt x="100" y="174"/>
                    <a:pt x="101" y="173"/>
                    <a:pt x="101" y="173"/>
                  </a:cubicBezTo>
                  <a:cubicBezTo>
                    <a:pt x="101" y="172"/>
                    <a:pt x="102" y="172"/>
                    <a:pt x="102" y="172"/>
                  </a:cubicBezTo>
                  <a:cubicBezTo>
                    <a:pt x="102" y="171"/>
                    <a:pt x="103" y="170"/>
                    <a:pt x="103" y="170"/>
                  </a:cubicBezTo>
                  <a:cubicBezTo>
                    <a:pt x="103" y="169"/>
                    <a:pt x="104" y="168"/>
                    <a:pt x="104" y="167"/>
                  </a:cubicBezTo>
                  <a:cubicBezTo>
                    <a:pt x="104" y="166"/>
                    <a:pt x="104" y="165"/>
                    <a:pt x="104" y="164"/>
                  </a:cubicBezTo>
                  <a:cubicBezTo>
                    <a:pt x="105" y="164"/>
                    <a:pt x="105" y="163"/>
                    <a:pt x="105" y="162"/>
                  </a:cubicBezTo>
                  <a:cubicBezTo>
                    <a:pt x="105" y="162"/>
                    <a:pt x="105" y="160"/>
                    <a:pt x="105" y="160"/>
                  </a:cubicBezTo>
                  <a:cubicBezTo>
                    <a:pt x="105" y="159"/>
                    <a:pt x="105" y="158"/>
                    <a:pt x="105" y="158"/>
                  </a:cubicBezTo>
                  <a:cubicBezTo>
                    <a:pt x="105" y="157"/>
                    <a:pt x="104" y="157"/>
                    <a:pt x="104" y="157"/>
                  </a:cubicBezTo>
                  <a:cubicBezTo>
                    <a:pt x="104" y="157"/>
                    <a:pt x="103" y="157"/>
                    <a:pt x="102" y="156"/>
                  </a:cubicBezTo>
                  <a:cubicBezTo>
                    <a:pt x="102" y="155"/>
                    <a:pt x="102" y="155"/>
                    <a:pt x="102" y="155"/>
                  </a:cubicBezTo>
                  <a:cubicBezTo>
                    <a:pt x="102" y="155"/>
                    <a:pt x="102" y="155"/>
                    <a:pt x="102" y="154"/>
                  </a:cubicBezTo>
                  <a:cubicBezTo>
                    <a:pt x="102" y="154"/>
                    <a:pt x="101" y="154"/>
                    <a:pt x="100" y="154"/>
                  </a:cubicBezTo>
                  <a:cubicBezTo>
                    <a:pt x="100" y="154"/>
                    <a:pt x="100" y="155"/>
                    <a:pt x="100" y="155"/>
                  </a:cubicBezTo>
                  <a:cubicBezTo>
                    <a:pt x="100" y="155"/>
                    <a:pt x="100" y="156"/>
                    <a:pt x="100" y="156"/>
                  </a:cubicBezTo>
                  <a:cubicBezTo>
                    <a:pt x="100" y="156"/>
                    <a:pt x="100" y="157"/>
                    <a:pt x="100" y="157"/>
                  </a:cubicBezTo>
                  <a:cubicBezTo>
                    <a:pt x="99" y="157"/>
                    <a:pt x="98" y="157"/>
                    <a:pt x="98" y="157"/>
                  </a:cubicBezTo>
                  <a:cubicBezTo>
                    <a:pt x="98" y="157"/>
                    <a:pt x="98" y="156"/>
                    <a:pt x="97" y="156"/>
                  </a:cubicBezTo>
                  <a:cubicBezTo>
                    <a:pt x="97" y="156"/>
                    <a:pt x="96" y="155"/>
                    <a:pt x="96" y="155"/>
                  </a:cubicBezTo>
                  <a:cubicBezTo>
                    <a:pt x="96" y="154"/>
                    <a:pt x="94" y="154"/>
                    <a:pt x="94" y="154"/>
                  </a:cubicBezTo>
                  <a:cubicBezTo>
                    <a:pt x="94" y="154"/>
                    <a:pt x="93" y="154"/>
                    <a:pt x="93" y="155"/>
                  </a:cubicBezTo>
                  <a:cubicBezTo>
                    <a:pt x="93" y="155"/>
                    <a:pt x="93" y="156"/>
                    <a:pt x="93" y="156"/>
                  </a:cubicBezTo>
                  <a:cubicBezTo>
                    <a:pt x="92" y="156"/>
                    <a:pt x="91" y="156"/>
                    <a:pt x="91" y="156"/>
                  </a:cubicBezTo>
                  <a:cubicBezTo>
                    <a:pt x="91" y="155"/>
                    <a:pt x="91" y="154"/>
                    <a:pt x="91" y="154"/>
                  </a:cubicBezTo>
                  <a:cubicBezTo>
                    <a:pt x="91" y="154"/>
                    <a:pt x="91" y="153"/>
                    <a:pt x="91" y="153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2" y="152"/>
                    <a:pt x="92" y="151"/>
                    <a:pt x="93" y="151"/>
                  </a:cubicBezTo>
                  <a:cubicBezTo>
                    <a:pt x="93" y="151"/>
                    <a:pt x="92" y="150"/>
                    <a:pt x="92" y="150"/>
                  </a:cubicBezTo>
                  <a:cubicBezTo>
                    <a:pt x="92" y="150"/>
                    <a:pt x="91" y="150"/>
                    <a:pt x="90" y="150"/>
                  </a:cubicBezTo>
                  <a:cubicBezTo>
                    <a:pt x="90" y="151"/>
                    <a:pt x="89" y="151"/>
                    <a:pt x="89" y="151"/>
                  </a:cubicBezTo>
                  <a:cubicBezTo>
                    <a:pt x="88" y="150"/>
                    <a:pt x="88" y="150"/>
                    <a:pt x="88" y="150"/>
                  </a:cubicBezTo>
                  <a:cubicBezTo>
                    <a:pt x="88" y="150"/>
                    <a:pt x="88" y="149"/>
                    <a:pt x="88" y="149"/>
                  </a:cubicBezTo>
                  <a:cubicBezTo>
                    <a:pt x="87" y="149"/>
                    <a:pt x="85" y="149"/>
                    <a:pt x="85" y="149"/>
                  </a:cubicBezTo>
                  <a:cubicBezTo>
                    <a:pt x="84" y="150"/>
                    <a:pt x="83" y="150"/>
                    <a:pt x="83" y="150"/>
                  </a:cubicBezTo>
                  <a:cubicBezTo>
                    <a:pt x="83" y="150"/>
                    <a:pt x="82" y="151"/>
                    <a:pt x="81" y="151"/>
                  </a:cubicBezTo>
                  <a:cubicBezTo>
                    <a:pt x="80" y="152"/>
                    <a:pt x="79" y="152"/>
                    <a:pt x="79" y="152"/>
                  </a:cubicBezTo>
                  <a:cubicBezTo>
                    <a:pt x="78" y="152"/>
                    <a:pt x="78" y="151"/>
                    <a:pt x="77" y="151"/>
                  </a:cubicBezTo>
                  <a:cubicBezTo>
                    <a:pt x="77" y="151"/>
                    <a:pt x="76" y="152"/>
                    <a:pt x="75" y="152"/>
                  </a:cubicBezTo>
                  <a:cubicBezTo>
                    <a:pt x="74" y="152"/>
                    <a:pt x="73" y="152"/>
                    <a:pt x="73" y="153"/>
                  </a:cubicBezTo>
                  <a:cubicBezTo>
                    <a:pt x="73" y="153"/>
                    <a:pt x="72" y="153"/>
                    <a:pt x="72" y="153"/>
                  </a:cubicBezTo>
                  <a:cubicBezTo>
                    <a:pt x="72" y="153"/>
                    <a:pt x="71" y="152"/>
                    <a:pt x="70" y="152"/>
                  </a:cubicBezTo>
                  <a:cubicBezTo>
                    <a:pt x="70" y="153"/>
                    <a:pt x="70" y="153"/>
                    <a:pt x="70" y="153"/>
                  </a:cubicBezTo>
                  <a:cubicBezTo>
                    <a:pt x="69" y="153"/>
                    <a:pt x="69" y="154"/>
                    <a:pt x="69" y="154"/>
                  </a:cubicBezTo>
                  <a:cubicBezTo>
                    <a:pt x="69" y="155"/>
                    <a:pt x="70" y="155"/>
                    <a:pt x="70" y="155"/>
                  </a:cubicBezTo>
                  <a:cubicBezTo>
                    <a:pt x="70" y="156"/>
                    <a:pt x="70" y="156"/>
                    <a:pt x="70" y="157"/>
                  </a:cubicBezTo>
                  <a:cubicBezTo>
                    <a:pt x="69" y="157"/>
                    <a:pt x="69" y="157"/>
                    <a:pt x="68" y="157"/>
                  </a:cubicBezTo>
                  <a:cubicBezTo>
                    <a:pt x="67" y="157"/>
                    <a:pt x="67" y="157"/>
                    <a:pt x="66" y="157"/>
                  </a:cubicBezTo>
                  <a:cubicBezTo>
                    <a:pt x="66" y="156"/>
                    <a:pt x="66" y="156"/>
                    <a:pt x="66" y="156"/>
                  </a:cubicBezTo>
                  <a:cubicBezTo>
                    <a:pt x="66" y="156"/>
                    <a:pt x="66" y="155"/>
                    <a:pt x="66" y="155"/>
                  </a:cubicBezTo>
                  <a:cubicBezTo>
                    <a:pt x="66" y="155"/>
                    <a:pt x="66" y="154"/>
                    <a:pt x="66" y="154"/>
                  </a:cubicBezTo>
                  <a:cubicBezTo>
                    <a:pt x="66" y="154"/>
                    <a:pt x="66" y="153"/>
                    <a:pt x="65" y="153"/>
                  </a:cubicBezTo>
                  <a:cubicBezTo>
                    <a:pt x="65" y="153"/>
                    <a:pt x="65" y="153"/>
                    <a:pt x="65" y="153"/>
                  </a:cubicBezTo>
                  <a:cubicBezTo>
                    <a:pt x="64" y="153"/>
                    <a:pt x="64" y="154"/>
                    <a:pt x="64" y="154"/>
                  </a:cubicBezTo>
                  <a:cubicBezTo>
                    <a:pt x="63" y="155"/>
                    <a:pt x="63" y="156"/>
                    <a:pt x="63" y="156"/>
                  </a:cubicBezTo>
                  <a:cubicBezTo>
                    <a:pt x="63" y="157"/>
                    <a:pt x="64" y="158"/>
                    <a:pt x="63" y="158"/>
                  </a:cubicBezTo>
                  <a:cubicBezTo>
                    <a:pt x="63" y="159"/>
                    <a:pt x="62" y="160"/>
                    <a:pt x="63" y="160"/>
                  </a:cubicBezTo>
                  <a:cubicBezTo>
                    <a:pt x="63" y="161"/>
                    <a:pt x="63" y="161"/>
                    <a:pt x="63" y="161"/>
                  </a:cubicBezTo>
                  <a:cubicBezTo>
                    <a:pt x="64" y="162"/>
                    <a:pt x="64" y="162"/>
                    <a:pt x="64" y="163"/>
                  </a:cubicBezTo>
                  <a:cubicBezTo>
                    <a:pt x="64" y="163"/>
                    <a:pt x="63" y="164"/>
                    <a:pt x="63" y="165"/>
                  </a:cubicBezTo>
                  <a:cubicBezTo>
                    <a:pt x="63" y="165"/>
                    <a:pt x="63" y="167"/>
                    <a:pt x="63" y="168"/>
                  </a:cubicBezTo>
                  <a:cubicBezTo>
                    <a:pt x="63" y="169"/>
                    <a:pt x="64" y="170"/>
                    <a:pt x="64" y="170"/>
                  </a:cubicBezTo>
                  <a:cubicBezTo>
                    <a:pt x="64" y="171"/>
                    <a:pt x="65" y="171"/>
                    <a:pt x="65" y="172"/>
                  </a:cubicBezTo>
                  <a:cubicBezTo>
                    <a:pt x="65" y="172"/>
                    <a:pt x="65" y="174"/>
                    <a:pt x="65" y="175"/>
                  </a:cubicBezTo>
                  <a:cubicBezTo>
                    <a:pt x="65" y="175"/>
                    <a:pt x="66" y="175"/>
                    <a:pt x="66" y="176"/>
                  </a:cubicBezTo>
                  <a:cubicBezTo>
                    <a:pt x="66" y="176"/>
                    <a:pt x="66" y="178"/>
                    <a:pt x="66" y="178"/>
                  </a:cubicBezTo>
                  <a:cubicBezTo>
                    <a:pt x="66" y="179"/>
                    <a:pt x="67" y="180"/>
                    <a:pt x="67" y="181"/>
                  </a:cubicBezTo>
                  <a:cubicBezTo>
                    <a:pt x="67" y="182"/>
                    <a:pt x="67" y="183"/>
                    <a:pt x="67" y="184"/>
                  </a:cubicBezTo>
                  <a:cubicBezTo>
                    <a:pt x="68" y="185"/>
                    <a:pt x="67" y="188"/>
                    <a:pt x="67" y="189"/>
                  </a:cubicBezTo>
                  <a:cubicBezTo>
                    <a:pt x="67" y="189"/>
                    <a:pt x="69" y="190"/>
                    <a:pt x="69" y="190"/>
                  </a:cubicBezTo>
                  <a:cubicBezTo>
                    <a:pt x="69" y="190"/>
                    <a:pt x="69" y="192"/>
                    <a:pt x="69" y="193"/>
                  </a:cubicBezTo>
                  <a:cubicBezTo>
                    <a:pt x="69" y="194"/>
                    <a:pt x="69" y="194"/>
                    <a:pt x="68" y="195"/>
                  </a:cubicBezTo>
                  <a:cubicBezTo>
                    <a:pt x="67" y="195"/>
                    <a:pt x="66" y="196"/>
                    <a:pt x="66" y="195"/>
                  </a:cubicBezTo>
                  <a:cubicBezTo>
                    <a:pt x="65" y="194"/>
                    <a:pt x="65" y="194"/>
                    <a:pt x="65" y="194"/>
                  </a:cubicBezTo>
                  <a:cubicBezTo>
                    <a:pt x="65" y="194"/>
                    <a:pt x="64" y="194"/>
                    <a:pt x="64" y="194"/>
                  </a:cubicBezTo>
                  <a:cubicBezTo>
                    <a:pt x="63" y="194"/>
                    <a:pt x="62" y="192"/>
                    <a:pt x="62" y="192"/>
                  </a:cubicBezTo>
                  <a:cubicBezTo>
                    <a:pt x="62" y="192"/>
                    <a:pt x="62" y="190"/>
                    <a:pt x="61" y="190"/>
                  </a:cubicBezTo>
                  <a:cubicBezTo>
                    <a:pt x="61" y="190"/>
                    <a:pt x="60" y="189"/>
                    <a:pt x="60" y="188"/>
                  </a:cubicBezTo>
                  <a:cubicBezTo>
                    <a:pt x="60" y="188"/>
                    <a:pt x="60" y="188"/>
                    <a:pt x="60" y="187"/>
                  </a:cubicBezTo>
                  <a:cubicBezTo>
                    <a:pt x="60" y="187"/>
                    <a:pt x="60" y="186"/>
                    <a:pt x="60" y="185"/>
                  </a:cubicBezTo>
                  <a:cubicBezTo>
                    <a:pt x="59" y="185"/>
                    <a:pt x="60" y="184"/>
                    <a:pt x="60" y="183"/>
                  </a:cubicBezTo>
                  <a:cubicBezTo>
                    <a:pt x="59" y="183"/>
                    <a:pt x="59" y="182"/>
                    <a:pt x="58" y="181"/>
                  </a:cubicBezTo>
                  <a:cubicBezTo>
                    <a:pt x="58" y="181"/>
                    <a:pt x="57" y="180"/>
                    <a:pt x="57" y="180"/>
                  </a:cubicBezTo>
                  <a:cubicBezTo>
                    <a:pt x="56" y="180"/>
                    <a:pt x="54" y="180"/>
                    <a:pt x="54" y="180"/>
                  </a:cubicBezTo>
                  <a:cubicBezTo>
                    <a:pt x="53" y="180"/>
                    <a:pt x="53" y="178"/>
                    <a:pt x="52" y="178"/>
                  </a:cubicBezTo>
                  <a:cubicBezTo>
                    <a:pt x="52" y="177"/>
                    <a:pt x="52" y="176"/>
                    <a:pt x="52" y="176"/>
                  </a:cubicBezTo>
                  <a:cubicBezTo>
                    <a:pt x="51" y="175"/>
                    <a:pt x="50" y="176"/>
                    <a:pt x="49" y="176"/>
                  </a:cubicBezTo>
                  <a:cubicBezTo>
                    <a:pt x="48" y="176"/>
                    <a:pt x="47" y="177"/>
                    <a:pt x="46" y="177"/>
                  </a:cubicBezTo>
                  <a:cubicBezTo>
                    <a:pt x="46" y="177"/>
                    <a:pt x="46" y="177"/>
                    <a:pt x="46" y="178"/>
                  </a:cubicBezTo>
                  <a:cubicBezTo>
                    <a:pt x="46" y="177"/>
                    <a:pt x="45" y="177"/>
                    <a:pt x="45" y="176"/>
                  </a:cubicBezTo>
                  <a:cubicBezTo>
                    <a:pt x="45" y="176"/>
                    <a:pt x="45" y="174"/>
                    <a:pt x="45" y="173"/>
                  </a:cubicBezTo>
                  <a:cubicBezTo>
                    <a:pt x="45" y="172"/>
                    <a:pt x="44" y="170"/>
                    <a:pt x="43" y="169"/>
                  </a:cubicBezTo>
                  <a:cubicBezTo>
                    <a:pt x="43" y="169"/>
                    <a:pt x="41" y="168"/>
                    <a:pt x="40" y="168"/>
                  </a:cubicBezTo>
                  <a:cubicBezTo>
                    <a:pt x="40" y="168"/>
                    <a:pt x="39" y="168"/>
                    <a:pt x="39" y="168"/>
                  </a:cubicBezTo>
                  <a:cubicBezTo>
                    <a:pt x="38" y="169"/>
                    <a:pt x="38" y="170"/>
                    <a:pt x="38" y="170"/>
                  </a:cubicBezTo>
                  <a:cubicBezTo>
                    <a:pt x="37" y="171"/>
                    <a:pt x="36" y="171"/>
                    <a:pt x="34" y="171"/>
                  </a:cubicBezTo>
                  <a:cubicBezTo>
                    <a:pt x="34" y="170"/>
                    <a:pt x="34" y="169"/>
                    <a:pt x="34" y="169"/>
                  </a:cubicBezTo>
                  <a:cubicBezTo>
                    <a:pt x="34" y="169"/>
                    <a:pt x="33" y="169"/>
                    <a:pt x="33" y="169"/>
                  </a:cubicBezTo>
                  <a:cubicBezTo>
                    <a:pt x="32" y="169"/>
                    <a:pt x="31" y="169"/>
                    <a:pt x="30" y="168"/>
                  </a:cubicBezTo>
                  <a:cubicBezTo>
                    <a:pt x="30" y="168"/>
                    <a:pt x="30" y="167"/>
                    <a:pt x="29" y="167"/>
                  </a:cubicBezTo>
                  <a:cubicBezTo>
                    <a:pt x="29" y="166"/>
                    <a:pt x="28" y="165"/>
                    <a:pt x="27" y="165"/>
                  </a:cubicBezTo>
                  <a:cubicBezTo>
                    <a:pt x="27" y="165"/>
                    <a:pt x="25" y="165"/>
                    <a:pt x="25" y="165"/>
                  </a:cubicBezTo>
                  <a:cubicBezTo>
                    <a:pt x="24" y="165"/>
                    <a:pt x="24" y="164"/>
                    <a:pt x="24" y="164"/>
                  </a:cubicBezTo>
                  <a:cubicBezTo>
                    <a:pt x="24" y="163"/>
                    <a:pt x="23" y="162"/>
                    <a:pt x="23" y="162"/>
                  </a:cubicBezTo>
                  <a:cubicBezTo>
                    <a:pt x="22" y="161"/>
                    <a:pt x="21" y="160"/>
                    <a:pt x="21" y="160"/>
                  </a:cubicBezTo>
                  <a:cubicBezTo>
                    <a:pt x="20" y="160"/>
                    <a:pt x="19" y="159"/>
                    <a:pt x="19" y="159"/>
                  </a:cubicBezTo>
                  <a:cubicBezTo>
                    <a:pt x="18" y="159"/>
                    <a:pt x="17" y="159"/>
                    <a:pt x="17" y="159"/>
                  </a:cubicBezTo>
                  <a:cubicBezTo>
                    <a:pt x="16" y="159"/>
                    <a:pt x="15" y="160"/>
                    <a:pt x="15" y="160"/>
                  </a:cubicBezTo>
                  <a:cubicBezTo>
                    <a:pt x="14" y="161"/>
                    <a:pt x="15" y="162"/>
                    <a:pt x="14" y="163"/>
                  </a:cubicBezTo>
                  <a:cubicBezTo>
                    <a:pt x="14" y="163"/>
                    <a:pt x="12" y="164"/>
                    <a:pt x="12" y="164"/>
                  </a:cubicBezTo>
                  <a:cubicBezTo>
                    <a:pt x="11" y="164"/>
                    <a:pt x="11" y="162"/>
                    <a:pt x="10" y="162"/>
                  </a:cubicBezTo>
                  <a:cubicBezTo>
                    <a:pt x="10" y="162"/>
                    <a:pt x="8" y="160"/>
                    <a:pt x="7" y="160"/>
                  </a:cubicBezTo>
                  <a:cubicBezTo>
                    <a:pt x="7" y="160"/>
                    <a:pt x="6" y="160"/>
                    <a:pt x="5" y="160"/>
                  </a:cubicBezTo>
                  <a:cubicBezTo>
                    <a:pt x="5" y="158"/>
                    <a:pt x="5" y="155"/>
                    <a:pt x="5" y="154"/>
                  </a:cubicBezTo>
                  <a:cubicBezTo>
                    <a:pt x="5" y="153"/>
                    <a:pt x="4" y="150"/>
                    <a:pt x="4" y="148"/>
                  </a:cubicBezTo>
                  <a:cubicBezTo>
                    <a:pt x="4" y="147"/>
                    <a:pt x="4" y="143"/>
                    <a:pt x="3" y="142"/>
                  </a:cubicBezTo>
                  <a:cubicBezTo>
                    <a:pt x="3" y="140"/>
                    <a:pt x="1" y="136"/>
                    <a:pt x="1" y="134"/>
                  </a:cubicBezTo>
                  <a:cubicBezTo>
                    <a:pt x="0" y="133"/>
                    <a:pt x="0" y="130"/>
                    <a:pt x="0" y="129"/>
                  </a:cubicBezTo>
                  <a:cubicBezTo>
                    <a:pt x="0" y="128"/>
                    <a:pt x="0" y="125"/>
                    <a:pt x="1" y="123"/>
                  </a:cubicBezTo>
                  <a:cubicBezTo>
                    <a:pt x="1" y="123"/>
                    <a:pt x="3" y="122"/>
                    <a:pt x="4" y="121"/>
                  </a:cubicBezTo>
                  <a:cubicBezTo>
                    <a:pt x="5" y="121"/>
                    <a:pt x="6" y="121"/>
                    <a:pt x="7" y="120"/>
                  </a:cubicBezTo>
                  <a:cubicBezTo>
                    <a:pt x="8" y="120"/>
                    <a:pt x="10" y="119"/>
                    <a:pt x="11" y="118"/>
                  </a:cubicBezTo>
                  <a:cubicBezTo>
                    <a:pt x="11" y="117"/>
                    <a:pt x="12" y="115"/>
                    <a:pt x="12" y="114"/>
                  </a:cubicBezTo>
                  <a:cubicBezTo>
                    <a:pt x="12" y="113"/>
                    <a:pt x="12" y="111"/>
                    <a:pt x="12" y="110"/>
                  </a:cubicBezTo>
                  <a:cubicBezTo>
                    <a:pt x="12" y="109"/>
                    <a:pt x="13" y="107"/>
                    <a:pt x="12" y="106"/>
                  </a:cubicBezTo>
                  <a:cubicBezTo>
                    <a:pt x="12" y="105"/>
                    <a:pt x="10" y="104"/>
                    <a:pt x="10" y="103"/>
                  </a:cubicBezTo>
                  <a:cubicBezTo>
                    <a:pt x="10" y="102"/>
                    <a:pt x="11" y="101"/>
                    <a:pt x="12" y="101"/>
                  </a:cubicBezTo>
                  <a:cubicBezTo>
                    <a:pt x="12" y="100"/>
                    <a:pt x="12" y="99"/>
                    <a:pt x="13" y="98"/>
                  </a:cubicBezTo>
                  <a:cubicBezTo>
                    <a:pt x="14" y="98"/>
                    <a:pt x="16" y="98"/>
                    <a:pt x="17" y="98"/>
                  </a:cubicBezTo>
                  <a:cubicBezTo>
                    <a:pt x="18" y="99"/>
                    <a:pt x="19" y="100"/>
                    <a:pt x="20" y="101"/>
                  </a:cubicBezTo>
                  <a:cubicBezTo>
                    <a:pt x="21" y="101"/>
                    <a:pt x="23" y="99"/>
                    <a:pt x="24" y="99"/>
                  </a:cubicBezTo>
                  <a:cubicBezTo>
                    <a:pt x="25" y="99"/>
                    <a:pt x="26" y="97"/>
                    <a:pt x="27" y="97"/>
                  </a:cubicBezTo>
                  <a:cubicBezTo>
                    <a:pt x="29" y="95"/>
                    <a:pt x="31" y="92"/>
                    <a:pt x="32" y="90"/>
                  </a:cubicBezTo>
                  <a:cubicBezTo>
                    <a:pt x="34" y="89"/>
                    <a:pt x="37" y="87"/>
                    <a:pt x="38" y="86"/>
                  </a:cubicBezTo>
                  <a:cubicBezTo>
                    <a:pt x="39" y="84"/>
                    <a:pt x="41" y="81"/>
                    <a:pt x="41" y="80"/>
                  </a:cubicBezTo>
                  <a:cubicBezTo>
                    <a:pt x="41" y="79"/>
                    <a:pt x="39" y="76"/>
                    <a:pt x="39" y="75"/>
                  </a:cubicBezTo>
                  <a:cubicBezTo>
                    <a:pt x="39" y="73"/>
                    <a:pt x="39" y="70"/>
                    <a:pt x="39" y="68"/>
                  </a:cubicBezTo>
                  <a:cubicBezTo>
                    <a:pt x="39" y="67"/>
                    <a:pt x="41" y="64"/>
                    <a:pt x="42" y="63"/>
                  </a:cubicBezTo>
                  <a:cubicBezTo>
                    <a:pt x="43" y="62"/>
                    <a:pt x="44" y="60"/>
                    <a:pt x="44" y="59"/>
                  </a:cubicBezTo>
                  <a:cubicBezTo>
                    <a:pt x="45" y="58"/>
                    <a:pt x="46" y="54"/>
                    <a:pt x="46" y="52"/>
                  </a:cubicBezTo>
                  <a:cubicBezTo>
                    <a:pt x="47" y="51"/>
                    <a:pt x="46" y="48"/>
                    <a:pt x="46" y="47"/>
                  </a:cubicBezTo>
                  <a:cubicBezTo>
                    <a:pt x="46" y="46"/>
                    <a:pt x="44" y="45"/>
                    <a:pt x="44" y="44"/>
                  </a:cubicBezTo>
                  <a:cubicBezTo>
                    <a:pt x="44" y="43"/>
                    <a:pt x="44" y="40"/>
                    <a:pt x="43" y="39"/>
                  </a:cubicBezTo>
                  <a:cubicBezTo>
                    <a:pt x="43" y="38"/>
                    <a:pt x="42" y="34"/>
                    <a:pt x="41" y="33"/>
                  </a:cubicBezTo>
                  <a:cubicBezTo>
                    <a:pt x="40" y="32"/>
                    <a:pt x="39" y="31"/>
                    <a:pt x="38" y="30"/>
                  </a:cubicBezTo>
                  <a:cubicBezTo>
                    <a:pt x="37" y="28"/>
                    <a:pt x="37" y="26"/>
                    <a:pt x="37" y="25"/>
                  </a:cubicBezTo>
                  <a:cubicBezTo>
                    <a:pt x="37" y="23"/>
                    <a:pt x="36" y="20"/>
                    <a:pt x="36" y="18"/>
                  </a:cubicBezTo>
                  <a:cubicBezTo>
                    <a:pt x="36" y="17"/>
                    <a:pt x="34" y="15"/>
                    <a:pt x="34" y="15"/>
                  </a:cubicBezTo>
                  <a:cubicBezTo>
                    <a:pt x="34" y="14"/>
                    <a:pt x="33" y="12"/>
                    <a:pt x="33" y="11"/>
                  </a:cubicBezTo>
                  <a:cubicBezTo>
                    <a:pt x="33" y="10"/>
                    <a:pt x="32" y="8"/>
                    <a:pt x="32" y="7"/>
                  </a:cubicBezTo>
                  <a:cubicBezTo>
                    <a:pt x="32" y="6"/>
                    <a:pt x="32" y="4"/>
                    <a:pt x="32" y="4"/>
                  </a:cubicBezTo>
                  <a:cubicBezTo>
                    <a:pt x="33" y="3"/>
                    <a:pt x="34" y="1"/>
                    <a:pt x="35" y="0"/>
                  </a:cubicBezTo>
                  <a:cubicBezTo>
                    <a:pt x="36" y="0"/>
                    <a:pt x="39" y="0"/>
                    <a:pt x="40" y="0"/>
                  </a:cubicBezTo>
                  <a:cubicBezTo>
                    <a:pt x="42" y="0"/>
                    <a:pt x="45" y="0"/>
                    <a:pt x="46" y="0"/>
                  </a:cubicBezTo>
                  <a:cubicBezTo>
                    <a:pt x="47" y="0"/>
                    <a:pt x="48" y="0"/>
                    <a:pt x="49" y="0"/>
                  </a:cubicBezTo>
                  <a:cubicBezTo>
                    <a:pt x="49" y="1"/>
                    <a:pt x="50" y="2"/>
                    <a:pt x="50" y="3"/>
                  </a:cubicBezTo>
                  <a:cubicBezTo>
                    <a:pt x="50" y="4"/>
                    <a:pt x="51" y="6"/>
                    <a:pt x="51" y="7"/>
                  </a:cubicBezTo>
                  <a:cubicBezTo>
                    <a:pt x="52" y="8"/>
                    <a:pt x="53" y="9"/>
                    <a:pt x="54" y="10"/>
                  </a:cubicBezTo>
                  <a:cubicBezTo>
                    <a:pt x="54" y="11"/>
                    <a:pt x="56" y="12"/>
                    <a:pt x="57" y="12"/>
                  </a:cubicBezTo>
                  <a:cubicBezTo>
                    <a:pt x="58" y="13"/>
                    <a:pt x="59" y="14"/>
                    <a:pt x="59" y="15"/>
                  </a:cubicBezTo>
                  <a:cubicBezTo>
                    <a:pt x="60" y="15"/>
                    <a:pt x="61" y="17"/>
                    <a:pt x="62" y="18"/>
                  </a:cubicBezTo>
                  <a:cubicBezTo>
                    <a:pt x="62" y="18"/>
                    <a:pt x="63" y="19"/>
                    <a:pt x="64" y="19"/>
                  </a:cubicBezTo>
                  <a:cubicBezTo>
                    <a:pt x="64" y="20"/>
                    <a:pt x="64" y="21"/>
                    <a:pt x="64" y="22"/>
                  </a:cubicBezTo>
                  <a:cubicBezTo>
                    <a:pt x="64" y="22"/>
                    <a:pt x="65" y="23"/>
                    <a:pt x="66" y="23"/>
                  </a:cubicBezTo>
                  <a:cubicBezTo>
                    <a:pt x="66" y="23"/>
                    <a:pt x="67" y="25"/>
                    <a:pt x="68" y="25"/>
                  </a:cubicBezTo>
                  <a:cubicBezTo>
                    <a:pt x="68" y="26"/>
                    <a:pt x="69" y="28"/>
                    <a:pt x="69" y="28"/>
                  </a:cubicBezTo>
                  <a:cubicBezTo>
                    <a:pt x="69" y="29"/>
                    <a:pt x="70" y="30"/>
                    <a:pt x="70" y="30"/>
                  </a:cubicBezTo>
                  <a:cubicBezTo>
                    <a:pt x="70" y="30"/>
                    <a:pt x="70" y="31"/>
                    <a:pt x="71" y="32"/>
                  </a:cubicBezTo>
                  <a:cubicBezTo>
                    <a:pt x="71" y="33"/>
                    <a:pt x="72" y="34"/>
                    <a:pt x="72" y="34"/>
                  </a:cubicBezTo>
                  <a:cubicBezTo>
                    <a:pt x="72" y="35"/>
                    <a:pt x="73" y="35"/>
                    <a:pt x="73" y="36"/>
                  </a:cubicBezTo>
                  <a:cubicBezTo>
                    <a:pt x="74" y="37"/>
                    <a:pt x="74" y="37"/>
                    <a:pt x="75" y="38"/>
                  </a:cubicBezTo>
                  <a:cubicBezTo>
                    <a:pt x="75" y="39"/>
                    <a:pt x="76" y="40"/>
                    <a:pt x="76" y="41"/>
                  </a:cubicBezTo>
                  <a:cubicBezTo>
                    <a:pt x="76" y="42"/>
                    <a:pt x="77" y="44"/>
                    <a:pt x="78" y="45"/>
                  </a:cubicBezTo>
                  <a:cubicBezTo>
                    <a:pt x="78" y="46"/>
                    <a:pt x="79" y="47"/>
                    <a:pt x="79" y="47"/>
                  </a:cubicBezTo>
                  <a:cubicBezTo>
                    <a:pt x="79" y="48"/>
                    <a:pt x="79" y="49"/>
                    <a:pt x="79" y="50"/>
                  </a:cubicBezTo>
                  <a:cubicBezTo>
                    <a:pt x="80" y="50"/>
                    <a:pt x="80" y="51"/>
                    <a:pt x="81" y="52"/>
                  </a:cubicBezTo>
                  <a:cubicBezTo>
                    <a:pt x="81" y="52"/>
                    <a:pt x="82" y="53"/>
                    <a:pt x="82" y="53"/>
                  </a:cubicBezTo>
                  <a:cubicBezTo>
                    <a:pt x="82" y="54"/>
                    <a:pt x="82" y="54"/>
                    <a:pt x="82" y="55"/>
                  </a:cubicBezTo>
                  <a:cubicBezTo>
                    <a:pt x="82" y="55"/>
                    <a:pt x="83" y="56"/>
                    <a:pt x="83" y="57"/>
                  </a:cubicBezTo>
                  <a:cubicBezTo>
                    <a:pt x="84" y="58"/>
                    <a:pt x="85" y="59"/>
                    <a:pt x="86" y="59"/>
                  </a:cubicBezTo>
                  <a:cubicBezTo>
                    <a:pt x="86" y="60"/>
                    <a:pt x="87" y="59"/>
                    <a:pt x="87" y="59"/>
                  </a:cubicBezTo>
                  <a:cubicBezTo>
                    <a:pt x="89" y="60"/>
                    <a:pt x="90" y="60"/>
                    <a:pt x="90" y="61"/>
                  </a:cubicBezTo>
                  <a:cubicBezTo>
                    <a:pt x="91" y="61"/>
                    <a:pt x="92" y="64"/>
                    <a:pt x="92" y="64"/>
                  </a:cubicBezTo>
                  <a:cubicBezTo>
                    <a:pt x="93" y="65"/>
                    <a:pt x="94" y="67"/>
                    <a:pt x="95" y="68"/>
                  </a:cubicBezTo>
                  <a:cubicBezTo>
                    <a:pt x="95" y="69"/>
                    <a:pt x="96" y="71"/>
                    <a:pt x="96" y="72"/>
                  </a:cubicBezTo>
                  <a:cubicBezTo>
                    <a:pt x="96" y="72"/>
                    <a:pt x="97" y="73"/>
                    <a:pt x="97" y="73"/>
                  </a:cubicBezTo>
                  <a:cubicBezTo>
                    <a:pt x="98" y="73"/>
                    <a:pt x="98" y="75"/>
                    <a:pt x="98" y="76"/>
                  </a:cubicBezTo>
                  <a:cubicBezTo>
                    <a:pt x="99" y="76"/>
                    <a:pt x="99" y="79"/>
                    <a:pt x="100" y="79"/>
                  </a:cubicBezTo>
                  <a:cubicBezTo>
                    <a:pt x="100" y="79"/>
                    <a:pt x="103" y="79"/>
                    <a:pt x="103" y="79"/>
                  </a:cubicBezTo>
                  <a:cubicBezTo>
                    <a:pt x="103" y="78"/>
                    <a:pt x="103" y="78"/>
                    <a:pt x="103" y="77"/>
                  </a:cubicBezTo>
                  <a:cubicBezTo>
                    <a:pt x="104" y="76"/>
                    <a:pt x="104" y="75"/>
                    <a:pt x="104" y="74"/>
                  </a:cubicBezTo>
                  <a:cubicBezTo>
                    <a:pt x="105" y="74"/>
                    <a:pt x="106" y="74"/>
                    <a:pt x="106" y="74"/>
                  </a:cubicBezTo>
                  <a:cubicBezTo>
                    <a:pt x="107" y="74"/>
                    <a:pt x="109" y="75"/>
                    <a:pt x="109" y="76"/>
                  </a:cubicBezTo>
                  <a:cubicBezTo>
                    <a:pt x="110" y="76"/>
                    <a:pt x="110" y="78"/>
                    <a:pt x="111" y="79"/>
                  </a:cubicBezTo>
                  <a:cubicBezTo>
                    <a:pt x="111" y="80"/>
                    <a:pt x="111" y="81"/>
                    <a:pt x="111" y="82"/>
                  </a:cubicBezTo>
                  <a:cubicBezTo>
                    <a:pt x="112" y="83"/>
                    <a:pt x="112" y="85"/>
                    <a:pt x="112" y="86"/>
                  </a:cubicBezTo>
                  <a:cubicBezTo>
                    <a:pt x="112" y="87"/>
                    <a:pt x="113" y="88"/>
                    <a:pt x="114" y="89"/>
                  </a:cubicBezTo>
                  <a:cubicBezTo>
                    <a:pt x="115" y="90"/>
                    <a:pt x="116" y="91"/>
                    <a:pt x="116" y="92"/>
                  </a:cubicBezTo>
                  <a:cubicBezTo>
                    <a:pt x="117" y="93"/>
                    <a:pt x="119" y="94"/>
                    <a:pt x="121" y="95"/>
                  </a:cubicBezTo>
                  <a:cubicBezTo>
                    <a:pt x="122" y="95"/>
                    <a:pt x="123" y="95"/>
                    <a:pt x="124" y="9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111"/>
            <p:cNvSpPr>
              <a:spLocks/>
            </p:cNvSpPr>
            <p:nvPr/>
          </p:nvSpPr>
          <p:spPr bwMode="auto">
            <a:xfrm>
              <a:off x="5156" y="3093"/>
              <a:ext cx="10" cy="16"/>
            </a:xfrm>
            <a:custGeom>
              <a:avLst/>
              <a:gdLst>
                <a:gd name="T0" fmla="*/ 1 w 3"/>
                <a:gd name="T1" fmla="*/ 4 h 5"/>
                <a:gd name="T2" fmla="*/ 2 w 3"/>
                <a:gd name="T3" fmla="*/ 4 h 5"/>
                <a:gd name="T4" fmla="*/ 3 w 3"/>
                <a:gd name="T5" fmla="*/ 3 h 5"/>
                <a:gd name="T6" fmla="*/ 3 w 3"/>
                <a:gd name="T7" fmla="*/ 2 h 5"/>
                <a:gd name="T8" fmla="*/ 3 w 3"/>
                <a:gd name="T9" fmla="*/ 1 h 5"/>
                <a:gd name="T10" fmla="*/ 1 w 3"/>
                <a:gd name="T11" fmla="*/ 1 h 5"/>
                <a:gd name="T12" fmla="*/ 0 w 3"/>
                <a:gd name="T13" fmla="*/ 3 h 5"/>
                <a:gd name="T14" fmla="*/ 1 w 3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1" y="4"/>
                  </a:moveTo>
                  <a:cubicBezTo>
                    <a:pt x="1" y="5"/>
                    <a:pt x="2" y="4"/>
                    <a:pt x="2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112"/>
            <p:cNvSpPr>
              <a:spLocks/>
            </p:cNvSpPr>
            <p:nvPr/>
          </p:nvSpPr>
          <p:spPr bwMode="auto">
            <a:xfrm>
              <a:off x="5156" y="3093"/>
              <a:ext cx="10" cy="16"/>
            </a:xfrm>
            <a:custGeom>
              <a:avLst/>
              <a:gdLst>
                <a:gd name="T0" fmla="*/ 1 w 3"/>
                <a:gd name="T1" fmla="*/ 4 h 5"/>
                <a:gd name="T2" fmla="*/ 2 w 3"/>
                <a:gd name="T3" fmla="*/ 4 h 5"/>
                <a:gd name="T4" fmla="*/ 3 w 3"/>
                <a:gd name="T5" fmla="*/ 3 h 5"/>
                <a:gd name="T6" fmla="*/ 3 w 3"/>
                <a:gd name="T7" fmla="*/ 2 h 5"/>
                <a:gd name="T8" fmla="*/ 3 w 3"/>
                <a:gd name="T9" fmla="*/ 1 h 5"/>
                <a:gd name="T10" fmla="*/ 1 w 3"/>
                <a:gd name="T11" fmla="*/ 1 h 5"/>
                <a:gd name="T12" fmla="*/ 0 w 3"/>
                <a:gd name="T13" fmla="*/ 3 h 5"/>
                <a:gd name="T14" fmla="*/ 1 w 3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1" y="4"/>
                  </a:moveTo>
                  <a:cubicBezTo>
                    <a:pt x="1" y="5"/>
                    <a:pt x="2" y="4"/>
                    <a:pt x="2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13"/>
            <p:cNvSpPr>
              <a:spLocks/>
            </p:cNvSpPr>
            <p:nvPr/>
          </p:nvSpPr>
          <p:spPr bwMode="auto">
            <a:xfrm>
              <a:off x="5172" y="3106"/>
              <a:ext cx="15" cy="24"/>
            </a:xfrm>
            <a:custGeom>
              <a:avLst/>
              <a:gdLst>
                <a:gd name="T0" fmla="*/ 1 w 5"/>
                <a:gd name="T1" fmla="*/ 7 h 8"/>
                <a:gd name="T2" fmla="*/ 3 w 5"/>
                <a:gd name="T3" fmla="*/ 8 h 8"/>
                <a:gd name="T4" fmla="*/ 3 w 5"/>
                <a:gd name="T5" fmla="*/ 6 h 8"/>
                <a:gd name="T6" fmla="*/ 4 w 5"/>
                <a:gd name="T7" fmla="*/ 5 h 8"/>
                <a:gd name="T8" fmla="*/ 5 w 5"/>
                <a:gd name="T9" fmla="*/ 4 h 8"/>
                <a:gd name="T10" fmla="*/ 4 w 5"/>
                <a:gd name="T11" fmla="*/ 2 h 8"/>
                <a:gd name="T12" fmla="*/ 3 w 5"/>
                <a:gd name="T13" fmla="*/ 1 h 8"/>
                <a:gd name="T14" fmla="*/ 2 w 5"/>
                <a:gd name="T15" fmla="*/ 1 h 8"/>
                <a:gd name="T16" fmla="*/ 0 w 5"/>
                <a:gd name="T17" fmla="*/ 2 h 8"/>
                <a:gd name="T18" fmla="*/ 0 w 5"/>
                <a:gd name="T19" fmla="*/ 4 h 8"/>
                <a:gd name="T20" fmla="*/ 0 w 5"/>
                <a:gd name="T21" fmla="*/ 6 h 8"/>
                <a:gd name="T22" fmla="*/ 1 w 5"/>
                <a:gd name="T2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8">
                  <a:moveTo>
                    <a:pt x="1" y="7"/>
                  </a:moveTo>
                  <a:cubicBezTo>
                    <a:pt x="2" y="7"/>
                    <a:pt x="2" y="8"/>
                    <a:pt x="3" y="8"/>
                  </a:cubicBezTo>
                  <a:cubicBezTo>
                    <a:pt x="3" y="8"/>
                    <a:pt x="3" y="7"/>
                    <a:pt x="3" y="6"/>
                  </a:cubicBezTo>
                  <a:cubicBezTo>
                    <a:pt x="3" y="6"/>
                    <a:pt x="4" y="5"/>
                    <a:pt x="4" y="5"/>
                  </a:cubicBezTo>
                  <a:cubicBezTo>
                    <a:pt x="4" y="5"/>
                    <a:pt x="4" y="4"/>
                    <a:pt x="5" y="4"/>
                  </a:cubicBezTo>
                  <a:cubicBezTo>
                    <a:pt x="5" y="4"/>
                    <a:pt x="4" y="3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0" y="7"/>
                    <a:pt x="1" y="6"/>
                    <a:pt x="1" y="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14"/>
            <p:cNvSpPr>
              <a:spLocks/>
            </p:cNvSpPr>
            <p:nvPr/>
          </p:nvSpPr>
          <p:spPr bwMode="auto">
            <a:xfrm>
              <a:off x="5172" y="3106"/>
              <a:ext cx="15" cy="24"/>
            </a:xfrm>
            <a:custGeom>
              <a:avLst/>
              <a:gdLst>
                <a:gd name="T0" fmla="*/ 1 w 5"/>
                <a:gd name="T1" fmla="*/ 7 h 8"/>
                <a:gd name="T2" fmla="*/ 3 w 5"/>
                <a:gd name="T3" fmla="*/ 8 h 8"/>
                <a:gd name="T4" fmla="*/ 3 w 5"/>
                <a:gd name="T5" fmla="*/ 6 h 8"/>
                <a:gd name="T6" fmla="*/ 4 w 5"/>
                <a:gd name="T7" fmla="*/ 5 h 8"/>
                <a:gd name="T8" fmla="*/ 5 w 5"/>
                <a:gd name="T9" fmla="*/ 4 h 8"/>
                <a:gd name="T10" fmla="*/ 4 w 5"/>
                <a:gd name="T11" fmla="*/ 2 h 8"/>
                <a:gd name="T12" fmla="*/ 3 w 5"/>
                <a:gd name="T13" fmla="*/ 1 h 8"/>
                <a:gd name="T14" fmla="*/ 2 w 5"/>
                <a:gd name="T15" fmla="*/ 1 h 8"/>
                <a:gd name="T16" fmla="*/ 0 w 5"/>
                <a:gd name="T17" fmla="*/ 2 h 8"/>
                <a:gd name="T18" fmla="*/ 0 w 5"/>
                <a:gd name="T19" fmla="*/ 4 h 8"/>
                <a:gd name="T20" fmla="*/ 0 w 5"/>
                <a:gd name="T21" fmla="*/ 6 h 8"/>
                <a:gd name="T22" fmla="*/ 1 w 5"/>
                <a:gd name="T2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8">
                  <a:moveTo>
                    <a:pt x="1" y="7"/>
                  </a:moveTo>
                  <a:cubicBezTo>
                    <a:pt x="2" y="7"/>
                    <a:pt x="2" y="8"/>
                    <a:pt x="3" y="8"/>
                  </a:cubicBezTo>
                  <a:cubicBezTo>
                    <a:pt x="3" y="8"/>
                    <a:pt x="3" y="7"/>
                    <a:pt x="3" y="6"/>
                  </a:cubicBezTo>
                  <a:cubicBezTo>
                    <a:pt x="3" y="6"/>
                    <a:pt x="4" y="5"/>
                    <a:pt x="4" y="5"/>
                  </a:cubicBezTo>
                  <a:cubicBezTo>
                    <a:pt x="4" y="5"/>
                    <a:pt x="4" y="4"/>
                    <a:pt x="5" y="4"/>
                  </a:cubicBezTo>
                  <a:cubicBezTo>
                    <a:pt x="5" y="4"/>
                    <a:pt x="4" y="3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0" y="7"/>
                    <a:pt x="1" y="6"/>
                    <a:pt x="1" y="7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115"/>
            <p:cNvSpPr>
              <a:spLocks/>
            </p:cNvSpPr>
            <p:nvPr/>
          </p:nvSpPr>
          <p:spPr bwMode="auto">
            <a:xfrm>
              <a:off x="5078" y="3140"/>
              <a:ext cx="22" cy="15"/>
            </a:xfrm>
            <a:custGeom>
              <a:avLst/>
              <a:gdLst>
                <a:gd name="T0" fmla="*/ 2 w 7"/>
                <a:gd name="T1" fmla="*/ 4 h 5"/>
                <a:gd name="T2" fmla="*/ 2 w 7"/>
                <a:gd name="T3" fmla="*/ 5 h 5"/>
                <a:gd name="T4" fmla="*/ 4 w 7"/>
                <a:gd name="T5" fmla="*/ 5 h 5"/>
                <a:gd name="T6" fmla="*/ 5 w 7"/>
                <a:gd name="T7" fmla="*/ 5 h 5"/>
                <a:gd name="T8" fmla="*/ 7 w 7"/>
                <a:gd name="T9" fmla="*/ 4 h 5"/>
                <a:gd name="T10" fmla="*/ 7 w 7"/>
                <a:gd name="T11" fmla="*/ 3 h 5"/>
                <a:gd name="T12" fmla="*/ 7 w 7"/>
                <a:gd name="T13" fmla="*/ 2 h 5"/>
                <a:gd name="T14" fmla="*/ 6 w 7"/>
                <a:gd name="T15" fmla="*/ 1 h 5"/>
                <a:gd name="T16" fmla="*/ 5 w 7"/>
                <a:gd name="T17" fmla="*/ 0 h 5"/>
                <a:gd name="T18" fmla="*/ 3 w 7"/>
                <a:gd name="T19" fmla="*/ 0 h 5"/>
                <a:gd name="T20" fmla="*/ 1 w 7"/>
                <a:gd name="T21" fmla="*/ 0 h 5"/>
                <a:gd name="T22" fmla="*/ 0 w 7"/>
                <a:gd name="T23" fmla="*/ 2 h 5"/>
                <a:gd name="T24" fmla="*/ 1 w 7"/>
                <a:gd name="T25" fmla="*/ 3 h 5"/>
                <a:gd name="T26" fmla="*/ 2 w 7"/>
                <a:gd name="T2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5">
                  <a:moveTo>
                    <a:pt x="2" y="4"/>
                  </a:move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6" y="5"/>
                    <a:pt x="7" y="5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2" y="3"/>
                    <a:pt x="2" y="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116"/>
            <p:cNvSpPr>
              <a:spLocks/>
            </p:cNvSpPr>
            <p:nvPr/>
          </p:nvSpPr>
          <p:spPr bwMode="auto">
            <a:xfrm>
              <a:off x="5078" y="3140"/>
              <a:ext cx="22" cy="15"/>
            </a:xfrm>
            <a:custGeom>
              <a:avLst/>
              <a:gdLst>
                <a:gd name="T0" fmla="*/ 2 w 7"/>
                <a:gd name="T1" fmla="*/ 4 h 5"/>
                <a:gd name="T2" fmla="*/ 2 w 7"/>
                <a:gd name="T3" fmla="*/ 5 h 5"/>
                <a:gd name="T4" fmla="*/ 4 w 7"/>
                <a:gd name="T5" fmla="*/ 5 h 5"/>
                <a:gd name="T6" fmla="*/ 5 w 7"/>
                <a:gd name="T7" fmla="*/ 5 h 5"/>
                <a:gd name="T8" fmla="*/ 7 w 7"/>
                <a:gd name="T9" fmla="*/ 4 h 5"/>
                <a:gd name="T10" fmla="*/ 7 w 7"/>
                <a:gd name="T11" fmla="*/ 3 h 5"/>
                <a:gd name="T12" fmla="*/ 7 w 7"/>
                <a:gd name="T13" fmla="*/ 2 h 5"/>
                <a:gd name="T14" fmla="*/ 6 w 7"/>
                <a:gd name="T15" fmla="*/ 1 h 5"/>
                <a:gd name="T16" fmla="*/ 5 w 7"/>
                <a:gd name="T17" fmla="*/ 0 h 5"/>
                <a:gd name="T18" fmla="*/ 3 w 7"/>
                <a:gd name="T19" fmla="*/ 0 h 5"/>
                <a:gd name="T20" fmla="*/ 1 w 7"/>
                <a:gd name="T21" fmla="*/ 0 h 5"/>
                <a:gd name="T22" fmla="*/ 0 w 7"/>
                <a:gd name="T23" fmla="*/ 2 h 5"/>
                <a:gd name="T24" fmla="*/ 1 w 7"/>
                <a:gd name="T25" fmla="*/ 3 h 5"/>
                <a:gd name="T26" fmla="*/ 2 w 7"/>
                <a:gd name="T2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5">
                  <a:moveTo>
                    <a:pt x="2" y="4"/>
                  </a:move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6" y="5"/>
                    <a:pt x="7" y="5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2" y="3"/>
                    <a:pt x="2" y="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117"/>
            <p:cNvSpPr>
              <a:spLocks/>
            </p:cNvSpPr>
            <p:nvPr/>
          </p:nvSpPr>
          <p:spPr bwMode="auto">
            <a:xfrm>
              <a:off x="4804" y="2978"/>
              <a:ext cx="508" cy="581"/>
            </a:xfrm>
            <a:custGeom>
              <a:avLst/>
              <a:gdLst>
                <a:gd name="T0" fmla="*/ 150 w 163"/>
                <a:gd name="T1" fmla="*/ 50 h 187"/>
                <a:gd name="T2" fmla="*/ 145 w 163"/>
                <a:gd name="T3" fmla="*/ 34 h 187"/>
                <a:gd name="T4" fmla="*/ 136 w 163"/>
                <a:gd name="T5" fmla="*/ 21 h 187"/>
                <a:gd name="T6" fmla="*/ 132 w 163"/>
                <a:gd name="T7" fmla="*/ 31 h 187"/>
                <a:gd name="T8" fmla="*/ 129 w 163"/>
                <a:gd name="T9" fmla="*/ 41 h 187"/>
                <a:gd name="T10" fmla="*/ 123 w 163"/>
                <a:gd name="T11" fmla="*/ 50 h 187"/>
                <a:gd name="T12" fmla="*/ 112 w 163"/>
                <a:gd name="T13" fmla="*/ 53 h 187"/>
                <a:gd name="T14" fmla="*/ 101 w 163"/>
                <a:gd name="T15" fmla="*/ 58 h 187"/>
                <a:gd name="T16" fmla="*/ 96 w 163"/>
                <a:gd name="T17" fmla="*/ 67 h 187"/>
                <a:gd name="T18" fmla="*/ 91 w 163"/>
                <a:gd name="T19" fmla="*/ 64 h 187"/>
                <a:gd name="T20" fmla="*/ 83 w 163"/>
                <a:gd name="T21" fmla="*/ 62 h 187"/>
                <a:gd name="T22" fmla="*/ 73 w 163"/>
                <a:gd name="T23" fmla="*/ 71 h 187"/>
                <a:gd name="T24" fmla="*/ 64 w 163"/>
                <a:gd name="T25" fmla="*/ 80 h 187"/>
                <a:gd name="T26" fmla="*/ 54 w 163"/>
                <a:gd name="T27" fmla="*/ 77 h 187"/>
                <a:gd name="T28" fmla="*/ 59 w 163"/>
                <a:gd name="T29" fmla="*/ 69 h 187"/>
                <a:gd name="T30" fmla="*/ 66 w 163"/>
                <a:gd name="T31" fmla="*/ 59 h 187"/>
                <a:gd name="T32" fmla="*/ 62 w 163"/>
                <a:gd name="T33" fmla="*/ 45 h 187"/>
                <a:gd name="T34" fmla="*/ 61 w 163"/>
                <a:gd name="T35" fmla="*/ 40 h 187"/>
                <a:gd name="T36" fmla="*/ 60 w 163"/>
                <a:gd name="T37" fmla="*/ 27 h 187"/>
                <a:gd name="T38" fmla="*/ 64 w 163"/>
                <a:gd name="T39" fmla="*/ 37 h 187"/>
                <a:gd name="T40" fmla="*/ 69 w 163"/>
                <a:gd name="T41" fmla="*/ 30 h 187"/>
                <a:gd name="T42" fmla="*/ 74 w 163"/>
                <a:gd name="T43" fmla="*/ 14 h 187"/>
                <a:gd name="T44" fmla="*/ 62 w 163"/>
                <a:gd name="T45" fmla="*/ 10 h 187"/>
                <a:gd name="T46" fmla="*/ 50 w 163"/>
                <a:gd name="T47" fmla="*/ 1 h 187"/>
                <a:gd name="T48" fmla="*/ 36 w 163"/>
                <a:gd name="T49" fmla="*/ 1 h 187"/>
                <a:gd name="T50" fmla="*/ 26 w 163"/>
                <a:gd name="T51" fmla="*/ 27 h 187"/>
                <a:gd name="T52" fmla="*/ 14 w 163"/>
                <a:gd name="T53" fmla="*/ 16 h 187"/>
                <a:gd name="T54" fmla="*/ 1 w 163"/>
                <a:gd name="T55" fmla="*/ 20 h 187"/>
                <a:gd name="T56" fmla="*/ 2 w 163"/>
                <a:gd name="T57" fmla="*/ 45 h 187"/>
                <a:gd name="T58" fmla="*/ 3 w 163"/>
                <a:gd name="T59" fmla="*/ 69 h 187"/>
                <a:gd name="T60" fmla="*/ 9 w 163"/>
                <a:gd name="T61" fmla="*/ 74 h 187"/>
                <a:gd name="T62" fmla="*/ 15 w 163"/>
                <a:gd name="T63" fmla="*/ 79 h 187"/>
                <a:gd name="T64" fmla="*/ 18 w 163"/>
                <a:gd name="T65" fmla="*/ 78 h 187"/>
                <a:gd name="T66" fmla="*/ 18 w 163"/>
                <a:gd name="T67" fmla="*/ 86 h 187"/>
                <a:gd name="T68" fmla="*/ 29 w 163"/>
                <a:gd name="T69" fmla="*/ 84 h 187"/>
                <a:gd name="T70" fmla="*/ 29 w 163"/>
                <a:gd name="T71" fmla="*/ 99 h 187"/>
                <a:gd name="T72" fmla="*/ 23 w 163"/>
                <a:gd name="T73" fmla="*/ 116 h 187"/>
                <a:gd name="T74" fmla="*/ 24 w 163"/>
                <a:gd name="T75" fmla="*/ 130 h 187"/>
                <a:gd name="T76" fmla="*/ 26 w 163"/>
                <a:gd name="T77" fmla="*/ 135 h 187"/>
                <a:gd name="T78" fmla="*/ 32 w 163"/>
                <a:gd name="T79" fmla="*/ 149 h 187"/>
                <a:gd name="T80" fmla="*/ 47 w 163"/>
                <a:gd name="T81" fmla="*/ 146 h 187"/>
                <a:gd name="T82" fmla="*/ 50 w 163"/>
                <a:gd name="T83" fmla="*/ 163 h 187"/>
                <a:gd name="T84" fmla="*/ 59 w 163"/>
                <a:gd name="T85" fmla="*/ 169 h 187"/>
                <a:gd name="T86" fmla="*/ 70 w 163"/>
                <a:gd name="T87" fmla="*/ 175 h 187"/>
                <a:gd name="T88" fmla="*/ 79 w 163"/>
                <a:gd name="T89" fmla="*/ 184 h 187"/>
                <a:gd name="T90" fmla="*/ 87 w 163"/>
                <a:gd name="T91" fmla="*/ 178 h 187"/>
                <a:gd name="T92" fmla="*/ 102 w 163"/>
                <a:gd name="T93" fmla="*/ 165 h 187"/>
                <a:gd name="T94" fmla="*/ 110 w 163"/>
                <a:gd name="T95" fmla="*/ 152 h 187"/>
                <a:gd name="T96" fmla="*/ 112 w 163"/>
                <a:gd name="T97" fmla="*/ 138 h 187"/>
                <a:gd name="T98" fmla="*/ 117 w 163"/>
                <a:gd name="T99" fmla="*/ 128 h 187"/>
                <a:gd name="T100" fmla="*/ 127 w 163"/>
                <a:gd name="T101" fmla="*/ 126 h 187"/>
                <a:gd name="T102" fmla="*/ 132 w 163"/>
                <a:gd name="T103" fmla="*/ 120 h 187"/>
                <a:gd name="T104" fmla="*/ 137 w 163"/>
                <a:gd name="T105" fmla="*/ 107 h 187"/>
                <a:gd name="T106" fmla="*/ 140 w 163"/>
                <a:gd name="T107" fmla="*/ 91 h 187"/>
                <a:gd name="T108" fmla="*/ 148 w 163"/>
                <a:gd name="T109" fmla="*/ 78 h 187"/>
                <a:gd name="T110" fmla="*/ 154 w 163"/>
                <a:gd name="T111" fmla="*/ 64 h 187"/>
                <a:gd name="T112" fmla="*/ 160 w 163"/>
                <a:gd name="T113" fmla="*/ 55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3" h="187">
                  <a:moveTo>
                    <a:pt x="161" y="51"/>
                  </a:moveTo>
                  <a:cubicBezTo>
                    <a:pt x="161" y="51"/>
                    <a:pt x="160" y="50"/>
                    <a:pt x="160" y="49"/>
                  </a:cubicBezTo>
                  <a:cubicBezTo>
                    <a:pt x="160" y="49"/>
                    <a:pt x="158" y="48"/>
                    <a:pt x="157" y="49"/>
                  </a:cubicBezTo>
                  <a:cubicBezTo>
                    <a:pt x="157" y="49"/>
                    <a:pt x="157" y="50"/>
                    <a:pt x="156" y="50"/>
                  </a:cubicBezTo>
                  <a:cubicBezTo>
                    <a:pt x="156" y="50"/>
                    <a:pt x="155" y="51"/>
                    <a:pt x="154" y="51"/>
                  </a:cubicBezTo>
                  <a:cubicBezTo>
                    <a:pt x="154" y="51"/>
                    <a:pt x="153" y="51"/>
                    <a:pt x="153" y="50"/>
                  </a:cubicBezTo>
                  <a:cubicBezTo>
                    <a:pt x="152" y="50"/>
                    <a:pt x="151" y="50"/>
                    <a:pt x="150" y="50"/>
                  </a:cubicBezTo>
                  <a:cubicBezTo>
                    <a:pt x="150" y="49"/>
                    <a:pt x="150" y="48"/>
                    <a:pt x="150" y="48"/>
                  </a:cubicBezTo>
                  <a:cubicBezTo>
                    <a:pt x="149" y="47"/>
                    <a:pt x="150" y="45"/>
                    <a:pt x="150" y="45"/>
                  </a:cubicBezTo>
                  <a:cubicBezTo>
                    <a:pt x="150" y="44"/>
                    <a:pt x="149" y="44"/>
                    <a:pt x="149" y="43"/>
                  </a:cubicBezTo>
                  <a:cubicBezTo>
                    <a:pt x="148" y="43"/>
                    <a:pt x="147" y="43"/>
                    <a:pt x="147" y="42"/>
                  </a:cubicBezTo>
                  <a:cubicBezTo>
                    <a:pt x="146" y="42"/>
                    <a:pt x="145" y="41"/>
                    <a:pt x="145" y="41"/>
                  </a:cubicBezTo>
                  <a:cubicBezTo>
                    <a:pt x="145" y="40"/>
                    <a:pt x="144" y="39"/>
                    <a:pt x="144" y="38"/>
                  </a:cubicBezTo>
                  <a:cubicBezTo>
                    <a:pt x="144" y="37"/>
                    <a:pt x="145" y="35"/>
                    <a:pt x="145" y="34"/>
                  </a:cubicBezTo>
                  <a:cubicBezTo>
                    <a:pt x="144" y="34"/>
                    <a:pt x="144" y="33"/>
                    <a:pt x="143" y="32"/>
                  </a:cubicBezTo>
                  <a:cubicBezTo>
                    <a:pt x="143" y="32"/>
                    <a:pt x="143" y="31"/>
                    <a:pt x="143" y="30"/>
                  </a:cubicBezTo>
                  <a:cubicBezTo>
                    <a:pt x="143" y="29"/>
                    <a:pt x="144" y="27"/>
                    <a:pt x="143" y="25"/>
                  </a:cubicBezTo>
                  <a:cubicBezTo>
                    <a:pt x="143" y="25"/>
                    <a:pt x="143" y="25"/>
                    <a:pt x="143" y="25"/>
                  </a:cubicBezTo>
                  <a:cubicBezTo>
                    <a:pt x="143" y="24"/>
                    <a:pt x="142" y="23"/>
                    <a:pt x="141" y="23"/>
                  </a:cubicBezTo>
                  <a:cubicBezTo>
                    <a:pt x="141" y="22"/>
                    <a:pt x="139" y="22"/>
                    <a:pt x="138" y="21"/>
                  </a:cubicBezTo>
                  <a:cubicBezTo>
                    <a:pt x="137" y="21"/>
                    <a:pt x="137" y="21"/>
                    <a:pt x="136" y="21"/>
                  </a:cubicBezTo>
                  <a:cubicBezTo>
                    <a:pt x="136" y="22"/>
                    <a:pt x="136" y="22"/>
                    <a:pt x="136" y="22"/>
                  </a:cubicBezTo>
                  <a:cubicBezTo>
                    <a:pt x="136" y="22"/>
                    <a:pt x="135" y="23"/>
                    <a:pt x="135" y="24"/>
                  </a:cubicBezTo>
                  <a:cubicBezTo>
                    <a:pt x="135" y="24"/>
                    <a:pt x="134" y="24"/>
                    <a:pt x="134" y="25"/>
                  </a:cubicBezTo>
                  <a:cubicBezTo>
                    <a:pt x="133" y="25"/>
                    <a:pt x="131" y="25"/>
                    <a:pt x="131" y="25"/>
                  </a:cubicBezTo>
                  <a:cubicBezTo>
                    <a:pt x="130" y="25"/>
                    <a:pt x="130" y="27"/>
                    <a:pt x="130" y="28"/>
                  </a:cubicBezTo>
                  <a:cubicBezTo>
                    <a:pt x="130" y="28"/>
                    <a:pt x="131" y="28"/>
                    <a:pt x="131" y="29"/>
                  </a:cubicBezTo>
                  <a:cubicBezTo>
                    <a:pt x="132" y="29"/>
                    <a:pt x="131" y="30"/>
                    <a:pt x="132" y="31"/>
                  </a:cubicBezTo>
                  <a:cubicBezTo>
                    <a:pt x="132" y="32"/>
                    <a:pt x="132" y="33"/>
                    <a:pt x="132" y="34"/>
                  </a:cubicBezTo>
                  <a:cubicBezTo>
                    <a:pt x="131" y="34"/>
                    <a:pt x="131" y="35"/>
                    <a:pt x="131" y="35"/>
                  </a:cubicBezTo>
                  <a:cubicBezTo>
                    <a:pt x="130" y="35"/>
                    <a:pt x="130" y="36"/>
                    <a:pt x="130" y="36"/>
                  </a:cubicBezTo>
                  <a:cubicBezTo>
                    <a:pt x="130" y="37"/>
                    <a:pt x="130" y="37"/>
                    <a:pt x="130" y="37"/>
                  </a:cubicBezTo>
                  <a:cubicBezTo>
                    <a:pt x="130" y="37"/>
                    <a:pt x="130" y="38"/>
                    <a:pt x="130" y="38"/>
                  </a:cubicBezTo>
                  <a:cubicBezTo>
                    <a:pt x="129" y="38"/>
                    <a:pt x="129" y="39"/>
                    <a:pt x="129" y="39"/>
                  </a:cubicBezTo>
                  <a:cubicBezTo>
                    <a:pt x="129" y="39"/>
                    <a:pt x="129" y="41"/>
                    <a:pt x="129" y="41"/>
                  </a:cubicBezTo>
                  <a:cubicBezTo>
                    <a:pt x="129" y="41"/>
                    <a:pt x="129" y="42"/>
                    <a:pt x="128" y="42"/>
                  </a:cubicBezTo>
                  <a:cubicBezTo>
                    <a:pt x="128" y="42"/>
                    <a:pt x="127" y="42"/>
                    <a:pt x="127" y="42"/>
                  </a:cubicBezTo>
                  <a:cubicBezTo>
                    <a:pt x="126" y="42"/>
                    <a:pt x="125" y="43"/>
                    <a:pt x="125" y="43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5"/>
                    <a:pt x="125" y="46"/>
                    <a:pt x="125" y="46"/>
                  </a:cubicBezTo>
                  <a:cubicBezTo>
                    <a:pt x="125" y="46"/>
                    <a:pt x="125" y="48"/>
                    <a:pt x="125" y="48"/>
                  </a:cubicBezTo>
                  <a:cubicBezTo>
                    <a:pt x="124" y="49"/>
                    <a:pt x="124" y="49"/>
                    <a:pt x="123" y="50"/>
                  </a:cubicBezTo>
                  <a:cubicBezTo>
                    <a:pt x="123" y="50"/>
                    <a:pt x="122" y="50"/>
                    <a:pt x="122" y="50"/>
                  </a:cubicBezTo>
                  <a:cubicBezTo>
                    <a:pt x="122" y="51"/>
                    <a:pt x="121" y="51"/>
                    <a:pt x="121" y="52"/>
                  </a:cubicBezTo>
                  <a:cubicBezTo>
                    <a:pt x="120" y="52"/>
                    <a:pt x="120" y="52"/>
                    <a:pt x="120" y="53"/>
                  </a:cubicBezTo>
                  <a:cubicBezTo>
                    <a:pt x="119" y="53"/>
                    <a:pt x="118" y="54"/>
                    <a:pt x="118" y="54"/>
                  </a:cubicBezTo>
                  <a:cubicBezTo>
                    <a:pt x="118" y="55"/>
                    <a:pt x="117" y="55"/>
                    <a:pt x="116" y="55"/>
                  </a:cubicBezTo>
                  <a:cubicBezTo>
                    <a:pt x="116" y="55"/>
                    <a:pt x="115" y="54"/>
                    <a:pt x="114" y="54"/>
                  </a:cubicBezTo>
                  <a:cubicBezTo>
                    <a:pt x="114" y="53"/>
                    <a:pt x="113" y="53"/>
                    <a:pt x="112" y="53"/>
                  </a:cubicBezTo>
                  <a:cubicBezTo>
                    <a:pt x="111" y="54"/>
                    <a:pt x="111" y="55"/>
                    <a:pt x="110" y="55"/>
                  </a:cubicBezTo>
                  <a:cubicBezTo>
                    <a:pt x="110" y="55"/>
                    <a:pt x="109" y="55"/>
                    <a:pt x="108" y="55"/>
                  </a:cubicBezTo>
                  <a:cubicBezTo>
                    <a:pt x="108" y="55"/>
                    <a:pt x="107" y="55"/>
                    <a:pt x="107" y="55"/>
                  </a:cubicBezTo>
                  <a:cubicBezTo>
                    <a:pt x="106" y="55"/>
                    <a:pt x="105" y="56"/>
                    <a:pt x="105" y="56"/>
                  </a:cubicBezTo>
                  <a:cubicBezTo>
                    <a:pt x="105" y="56"/>
                    <a:pt x="104" y="57"/>
                    <a:pt x="104" y="57"/>
                  </a:cubicBezTo>
                  <a:cubicBezTo>
                    <a:pt x="104" y="58"/>
                    <a:pt x="103" y="58"/>
                    <a:pt x="102" y="58"/>
                  </a:cubicBezTo>
                  <a:cubicBezTo>
                    <a:pt x="102" y="58"/>
                    <a:pt x="101" y="58"/>
                    <a:pt x="101" y="58"/>
                  </a:cubicBezTo>
                  <a:cubicBezTo>
                    <a:pt x="101" y="58"/>
                    <a:pt x="100" y="59"/>
                    <a:pt x="100" y="59"/>
                  </a:cubicBezTo>
                  <a:cubicBezTo>
                    <a:pt x="100" y="60"/>
                    <a:pt x="99" y="60"/>
                    <a:pt x="98" y="61"/>
                  </a:cubicBezTo>
                  <a:cubicBezTo>
                    <a:pt x="98" y="61"/>
                    <a:pt x="99" y="62"/>
                    <a:pt x="99" y="63"/>
                  </a:cubicBezTo>
                  <a:cubicBezTo>
                    <a:pt x="99" y="63"/>
                    <a:pt x="98" y="63"/>
                    <a:pt x="97" y="63"/>
                  </a:cubicBezTo>
                  <a:cubicBezTo>
                    <a:pt x="97" y="64"/>
                    <a:pt x="97" y="65"/>
                    <a:pt x="97" y="65"/>
                  </a:cubicBezTo>
                  <a:cubicBezTo>
                    <a:pt x="97" y="65"/>
                    <a:pt x="97" y="66"/>
                    <a:pt x="97" y="66"/>
                  </a:cubicBezTo>
                  <a:cubicBezTo>
                    <a:pt x="97" y="67"/>
                    <a:pt x="97" y="67"/>
                    <a:pt x="96" y="67"/>
                  </a:cubicBezTo>
                  <a:cubicBezTo>
                    <a:pt x="95" y="67"/>
                    <a:pt x="95" y="67"/>
                    <a:pt x="95" y="67"/>
                  </a:cubicBezTo>
                  <a:cubicBezTo>
                    <a:pt x="95" y="68"/>
                    <a:pt x="95" y="69"/>
                    <a:pt x="94" y="69"/>
                  </a:cubicBezTo>
                  <a:cubicBezTo>
                    <a:pt x="94" y="69"/>
                    <a:pt x="94" y="69"/>
                    <a:pt x="94" y="69"/>
                  </a:cubicBezTo>
                  <a:cubicBezTo>
                    <a:pt x="93" y="69"/>
                    <a:pt x="93" y="69"/>
                    <a:pt x="92" y="69"/>
                  </a:cubicBezTo>
                  <a:cubicBezTo>
                    <a:pt x="91" y="69"/>
                    <a:pt x="90" y="69"/>
                    <a:pt x="90" y="69"/>
                  </a:cubicBezTo>
                  <a:cubicBezTo>
                    <a:pt x="90" y="68"/>
                    <a:pt x="89" y="67"/>
                    <a:pt x="90" y="66"/>
                  </a:cubicBezTo>
                  <a:cubicBezTo>
                    <a:pt x="90" y="66"/>
                    <a:pt x="90" y="65"/>
                    <a:pt x="91" y="64"/>
                  </a:cubicBezTo>
                  <a:cubicBezTo>
                    <a:pt x="91" y="64"/>
                    <a:pt x="92" y="63"/>
                    <a:pt x="92" y="63"/>
                  </a:cubicBezTo>
                  <a:cubicBezTo>
                    <a:pt x="93" y="62"/>
                    <a:pt x="93" y="61"/>
                    <a:pt x="92" y="60"/>
                  </a:cubicBezTo>
                  <a:cubicBezTo>
                    <a:pt x="92" y="60"/>
                    <a:pt x="91" y="59"/>
                    <a:pt x="91" y="59"/>
                  </a:cubicBezTo>
                  <a:cubicBezTo>
                    <a:pt x="90" y="59"/>
                    <a:pt x="89" y="59"/>
                    <a:pt x="89" y="59"/>
                  </a:cubicBezTo>
                  <a:cubicBezTo>
                    <a:pt x="88" y="59"/>
                    <a:pt x="88" y="60"/>
                    <a:pt x="87" y="60"/>
                  </a:cubicBezTo>
                  <a:cubicBezTo>
                    <a:pt x="87" y="60"/>
                    <a:pt x="85" y="60"/>
                    <a:pt x="85" y="60"/>
                  </a:cubicBezTo>
                  <a:cubicBezTo>
                    <a:pt x="84" y="60"/>
                    <a:pt x="84" y="62"/>
                    <a:pt x="83" y="62"/>
                  </a:cubicBezTo>
                  <a:cubicBezTo>
                    <a:pt x="83" y="62"/>
                    <a:pt x="82" y="63"/>
                    <a:pt x="82" y="63"/>
                  </a:cubicBezTo>
                  <a:cubicBezTo>
                    <a:pt x="82" y="63"/>
                    <a:pt x="81" y="64"/>
                    <a:pt x="81" y="64"/>
                  </a:cubicBezTo>
                  <a:cubicBezTo>
                    <a:pt x="81" y="64"/>
                    <a:pt x="81" y="65"/>
                    <a:pt x="81" y="66"/>
                  </a:cubicBezTo>
                  <a:cubicBezTo>
                    <a:pt x="81" y="66"/>
                    <a:pt x="81" y="67"/>
                    <a:pt x="80" y="68"/>
                  </a:cubicBezTo>
                  <a:cubicBezTo>
                    <a:pt x="80" y="69"/>
                    <a:pt x="79" y="69"/>
                    <a:pt x="78" y="70"/>
                  </a:cubicBezTo>
                  <a:cubicBezTo>
                    <a:pt x="78" y="70"/>
                    <a:pt x="76" y="70"/>
                    <a:pt x="76" y="70"/>
                  </a:cubicBezTo>
                  <a:cubicBezTo>
                    <a:pt x="75" y="70"/>
                    <a:pt x="74" y="71"/>
                    <a:pt x="73" y="71"/>
                  </a:cubicBezTo>
                  <a:cubicBezTo>
                    <a:pt x="73" y="72"/>
                    <a:pt x="73" y="72"/>
                    <a:pt x="72" y="73"/>
                  </a:cubicBezTo>
                  <a:cubicBezTo>
                    <a:pt x="71" y="73"/>
                    <a:pt x="70" y="73"/>
                    <a:pt x="70" y="73"/>
                  </a:cubicBezTo>
                  <a:cubicBezTo>
                    <a:pt x="70" y="74"/>
                    <a:pt x="70" y="75"/>
                    <a:pt x="70" y="76"/>
                  </a:cubicBezTo>
                  <a:cubicBezTo>
                    <a:pt x="69" y="76"/>
                    <a:pt x="69" y="77"/>
                    <a:pt x="69" y="77"/>
                  </a:cubicBezTo>
                  <a:cubicBezTo>
                    <a:pt x="68" y="78"/>
                    <a:pt x="67" y="78"/>
                    <a:pt x="67" y="79"/>
                  </a:cubicBezTo>
                  <a:cubicBezTo>
                    <a:pt x="67" y="79"/>
                    <a:pt x="67" y="80"/>
                    <a:pt x="66" y="80"/>
                  </a:cubicBezTo>
                  <a:cubicBezTo>
                    <a:pt x="66" y="80"/>
                    <a:pt x="64" y="80"/>
                    <a:pt x="64" y="80"/>
                  </a:cubicBezTo>
                  <a:cubicBezTo>
                    <a:pt x="63" y="80"/>
                    <a:pt x="62" y="80"/>
                    <a:pt x="62" y="80"/>
                  </a:cubicBezTo>
                  <a:cubicBezTo>
                    <a:pt x="62" y="80"/>
                    <a:pt x="62" y="79"/>
                    <a:pt x="61" y="78"/>
                  </a:cubicBezTo>
                  <a:cubicBezTo>
                    <a:pt x="61" y="78"/>
                    <a:pt x="61" y="78"/>
                    <a:pt x="61" y="78"/>
                  </a:cubicBezTo>
                  <a:cubicBezTo>
                    <a:pt x="61" y="78"/>
                    <a:pt x="60" y="78"/>
                    <a:pt x="59" y="77"/>
                  </a:cubicBezTo>
                  <a:cubicBezTo>
                    <a:pt x="58" y="77"/>
                    <a:pt x="57" y="76"/>
                    <a:pt x="57" y="76"/>
                  </a:cubicBezTo>
                  <a:cubicBezTo>
                    <a:pt x="56" y="76"/>
                    <a:pt x="56" y="76"/>
                    <a:pt x="55" y="77"/>
                  </a:cubicBezTo>
                  <a:cubicBezTo>
                    <a:pt x="55" y="77"/>
                    <a:pt x="55" y="77"/>
                    <a:pt x="54" y="77"/>
                  </a:cubicBezTo>
                  <a:cubicBezTo>
                    <a:pt x="54" y="78"/>
                    <a:pt x="54" y="77"/>
                    <a:pt x="53" y="77"/>
                  </a:cubicBezTo>
                  <a:cubicBezTo>
                    <a:pt x="53" y="77"/>
                    <a:pt x="53" y="76"/>
                    <a:pt x="53" y="76"/>
                  </a:cubicBezTo>
                  <a:cubicBezTo>
                    <a:pt x="53" y="75"/>
                    <a:pt x="53" y="73"/>
                    <a:pt x="53" y="73"/>
                  </a:cubicBezTo>
                  <a:cubicBezTo>
                    <a:pt x="53" y="72"/>
                    <a:pt x="53" y="71"/>
                    <a:pt x="54" y="71"/>
                  </a:cubicBezTo>
                  <a:cubicBezTo>
                    <a:pt x="54" y="70"/>
                    <a:pt x="54" y="69"/>
                    <a:pt x="55" y="69"/>
                  </a:cubicBezTo>
                  <a:cubicBezTo>
                    <a:pt x="55" y="69"/>
                    <a:pt x="57" y="69"/>
                    <a:pt x="57" y="69"/>
                  </a:cubicBezTo>
                  <a:cubicBezTo>
                    <a:pt x="58" y="69"/>
                    <a:pt x="59" y="69"/>
                    <a:pt x="59" y="69"/>
                  </a:cubicBezTo>
                  <a:cubicBezTo>
                    <a:pt x="60" y="69"/>
                    <a:pt x="60" y="68"/>
                    <a:pt x="60" y="67"/>
                  </a:cubicBezTo>
                  <a:cubicBezTo>
                    <a:pt x="60" y="67"/>
                    <a:pt x="61" y="67"/>
                    <a:pt x="61" y="67"/>
                  </a:cubicBezTo>
                  <a:cubicBezTo>
                    <a:pt x="62" y="67"/>
                    <a:pt x="62" y="66"/>
                    <a:pt x="63" y="66"/>
                  </a:cubicBezTo>
                  <a:cubicBezTo>
                    <a:pt x="63" y="65"/>
                    <a:pt x="63" y="65"/>
                    <a:pt x="63" y="64"/>
                  </a:cubicBezTo>
                  <a:cubicBezTo>
                    <a:pt x="63" y="64"/>
                    <a:pt x="63" y="63"/>
                    <a:pt x="63" y="62"/>
                  </a:cubicBezTo>
                  <a:cubicBezTo>
                    <a:pt x="63" y="62"/>
                    <a:pt x="64" y="61"/>
                    <a:pt x="64" y="60"/>
                  </a:cubicBezTo>
                  <a:cubicBezTo>
                    <a:pt x="64" y="60"/>
                    <a:pt x="66" y="59"/>
                    <a:pt x="66" y="59"/>
                  </a:cubicBezTo>
                  <a:cubicBezTo>
                    <a:pt x="67" y="58"/>
                    <a:pt x="67" y="58"/>
                    <a:pt x="67" y="57"/>
                  </a:cubicBezTo>
                  <a:cubicBezTo>
                    <a:pt x="67" y="57"/>
                    <a:pt x="68" y="56"/>
                    <a:pt x="67" y="55"/>
                  </a:cubicBezTo>
                  <a:cubicBezTo>
                    <a:pt x="67" y="55"/>
                    <a:pt x="66" y="54"/>
                    <a:pt x="65" y="54"/>
                  </a:cubicBezTo>
                  <a:cubicBezTo>
                    <a:pt x="64" y="53"/>
                    <a:pt x="63" y="53"/>
                    <a:pt x="63" y="53"/>
                  </a:cubicBezTo>
                  <a:cubicBezTo>
                    <a:pt x="62" y="52"/>
                    <a:pt x="62" y="51"/>
                    <a:pt x="62" y="51"/>
                  </a:cubicBezTo>
                  <a:cubicBezTo>
                    <a:pt x="61" y="50"/>
                    <a:pt x="61" y="49"/>
                    <a:pt x="61" y="48"/>
                  </a:cubicBezTo>
                  <a:cubicBezTo>
                    <a:pt x="61" y="48"/>
                    <a:pt x="62" y="46"/>
                    <a:pt x="62" y="45"/>
                  </a:cubicBezTo>
                  <a:cubicBezTo>
                    <a:pt x="62" y="45"/>
                    <a:pt x="62" y="44"/>
                    <a:pt x="62" y="44"/>
                  </a:cubicBezTo>
                  <a:cubicBezTo>
                    <a:pt x="62" y="43"/>
                    <a:pt x="61" y="43"/>
                    <a:pt x="61" y="43"/>
                  </a:cubicBezTo>
                  <a:cubicBezTo>
                    <a:pt x="61" y="43"/>
                    <a:pt x="61" y="44"/>
                    <a:pt x="60" y="44"/>
                  </a:cubicBezTo>
                  <a:cubicBezTo>
                    <a:pt x="60" y="44"/>
                    <a:pt x="59" y="44"/>
                    <a:pt x="59" y="44"/>
                  </a:cubicBezTo>
                  <a:cubicBezTo>
                    <a:pt x="59" y="43"/>
                    <a:pt x="58" y="42"/>
                    <a:pt x="59" y="42"/>
                  </a:cubicBezTo>
                  <a:cubicBezTo>
                    <a:pt x="59" y="41"/>
                    <a:pt x="60" y="41"/>
                    <a:pt x="60" y="40"/>
                  </a:cubicBezTo>
                  <a:cubicBezTo>
                    <a:pt x="60" y="40"/>
                    <a:pt x="61" y="40"/>
                    <a:pt x="61" y="40"/>
                  </a:cubicBezTo>
                  <a:cubicBezTo>
                    <a:pt x="61" y="40"/>
                    <a:pt x="62" y="41"/>
                    <a:pt x="62" y="40"/>
                  </a:cubicBezTo>
                  <a:cubicBezTo>
                    <a:pt x="63" y="39"/>
                    <a:pt x="62" y="38"/>
                    <a:pt x="62" y="38"/>
                  </a:cubicBezTo>
                  <a:cubicBezTo>
                    <a:pt x="62" y="37"/>
                    <a:pt x="62" y="36"/>
                    <a:pt x="62" y="36"/>
                  </a:cubicBezTo>
                  <a:cubicBezTo>
                    <a:pt x="61" y="35"/>
                    <a:pt x="61" y="34"/>
                    <a:pt x="61" y="33"/>
                  </a:cubicBezTo>
                  <a:cubicBezTo>
                    <a:pt x="61" y="32"/>
                    <a:pt x="60" y="32"/>
                    <a:pt x="60" y="31"/>
                  </a:cubicBezTo>
                  <a:cubicBezTo>
                    <a:pt x="60" y="31"/>
                    <a:pt x="61" y="30"/>
                    <a:pt x="61" y="30"/>
                  </a:cubicBezTo>
                  <a:cubicBezTo>
                    <a:pt x="61" y="29"/>
                    <a:pt x="60" y="28"/>
                    <a:pt x="60" y="27"/>
                  </a:cubicBezTo>
                  <a:cubicBezTo>
                    <a:pt x="60" y="27"/>
                    <a:pt x="61" y="27"/>
                    <a:pt x="61" y="27"/>
                  </a:cubicBezTo>
                  <a:cubicBezTo>
                    <a:pt x="62" y="28"/>
                    <a:pt x="62" y="28"/>
                    <a:pt x="62" y="29"/>
                  </a:cubicBezTo>
                  <a:cubicBezTo>
                    <a:pt x="62" y="29"/>
                    <a:pt x="63" y="30"/>
                    <a:pt x="63" y="30"/>
                  </a:cubicBezTo>
                  <a:cubicBezTo>
                    <a:pt x="63" y="31"/>
                    <a:pt x="64" y="32"/>
                    <a:pt x="64" y="32"/>
                  </a:cubicBezTo>
                  <a:cubicBezTo>
                    <a:pt x="64" y="32"/>
                    <a:pt x="64" y="34"/>
                    <a:pt x="64" y="34"/>
                  </a:cubicBezTo>
                  <a:cubicBezTo>
                    <a:pt x="65" y="34"/>
                    <a:pt x="65" y="35"/>
                    <a:pt x="65" y="36"/>
                  </a:cubicBezTo>
                  <a:cubicBezTo>
                    <a:pt x="64" y="36"/>
                    <a:pt x="64" y="37"/>
                    <a:pt x="64" y="37"/>
                  </a:cubicBezTo>
                  <a:cubicBezTo>
                    <a:pt x="64" y="37"/>
                    <a:pt x="63" y="38"/>
                    <a:pt x="63" y="38"/>
                  </a:cubicBezTo>
                  <a:cubicBezTo>
                    <a:pt x="63" y="38"/>
                    <a:pt x="64" y="39"/>
                    <a:pt x="64" y="39"/>
                  </a:cubicBezTo>
                  <a:cubicBezTo>
                    <a:pt x="64" y="39"/>
                    <a:pt x="65" y="39"/>
                    <a:pt x="66" y="39"/>
                  </a:cubicBezTo>
                  <a:cubicBezTo>
                    <a:pt x="66" y="39"/>
                    <a:pt x="67" y="39"/>
                    <a:pt x="67" y="38"/>
                  </a:cubicBezTo>
                  <a:cubicBezTo>
                    <a:pt x="67" y="38"/>
                    <a:pt x="68" y="37"/>
                    <a:pt x="68" y="37"/>
                  </a:cubicBezTo>
                  <a:cubicBezTo>
                    <a:pt x="68" y="36"/>
                    <a:pt x="69" y="34"/>
                    <a:pt x="69" y="34"/>
                  </a:cubicBezTo>
                  <a:cubicBezTo>
                    <a:pt x="69" y="32"/>
                    <a:pt x="69" y="31"/>
                    <a:pt x="69" y="30"/>
                  </a:cubicBezTo>
                  <a:cubicBezTo>
                    <a:pt x="70" y="29"/>
                    <a:pt x="70" y="28"/>
                    <a:pt x="71" y="27"/>
                  </a:cubicBezTo>
                  <a:cubicBezTo>
                    <a:pt x="71" y="27"/>
                    <a:pt x="72" y="25"/>
                    <a:pt x="73" y="24"/>
                  </a:cubicBezTo>
                  <a:cubicBezTo>
                    <a:pt x="73" y="24"/>
                    <a:pt x="74" y="23"/>
                    <a:pt x="74" y="22"/>
                  </a:cubicBezTo>
                  <a:cubicBezTo>
                    <a:pt x="74" y="22"/>
                    <a:pt x="74" y="21"/>
                    <a:pt x="74" y="20"/>
                  </a:cubicBezTo>
                  <a:cubicBezTo>
                    <a:pt x="74" y="20"/>
                    <a:pt x="74" y="19"/>
                    <a:pt x="75" y="19"/>
                  </a:cubicBezTo>
                  <a:cubicBezTo>
                    <a:pt x="75" y="19"/>
                    <a:pt x="74" y="18"/>
                    <a:pt x="74" y="17"/>
                  </a:cubicBezTo>
                  <a:cubicBezTo>
                    <a:pt x="74" y="17"/>
                    <a:pt x="74" y="15"/>
                    <a:pt x="74" y="14"/>
                  </a:cubicBezTo>
                  <a:cubicBezTo>
                    <a:pt x="74" y="13"/>
                    <a:pt x="73" y="11"/>
                    <a:pt x="72" y="10"/>
                  </a:cubicBezTo>
                  <a:cubicBezTo>
                    <a:pt x="71" y="10"/>
                    <a:pt x="70" y="9"/>
                    <a:pt x="69" y="9"/>
                  </a:cubicBezTo>
                  <a:cubicBezTo>
                    <a:pt x="69" y="9"/>
                    <a:pt x="68" y="9"/>
                    <a:pt x="68" y="9"/>
                  </a:cubicBezTo>
                  <a:cubicBezTo>
                    <a:pt x="67" y="10"/>
                    <a:pt x="67" y="11"/>
                    <a:pt x="67" y="12"/>
                  </a:cubicBezTo>
                  <a:cubicBezTo>
                    <a:pt x="66" y="12"/>
                    <a:pt x="64" y="13"/>
                    <a:pt x="63" y="12"/>
                  </a:cubicBezTo>
                  <a:cubicBezTo>
                    <a:pt x="63" y="12"/>
                    <a:pt x="63" y="10"/>
                    <a:pt x="63" y="10"/>
                  </a:cubicBezTo>
                  <a:cubicBezTo>
                    <a:pt x="63" y="10"/>
                    <a:pt x="62" y="10"/>
                    <a:pt x="62" y="10"/>
                  </a:cubicBezTo>
                  <a:cubicBezTo>
                    <a:pt x="61" y="10"/>
                    <a:pt x="60" y="10"/>
                    <a:pt x="59" y="9"/>
                  </a:cubicBezTo>
                  <a:cubicBezTo>
                    <a:pt x="58" y="9"/>
                    <a:pt x="58" y="8"/>
                    <a:pt x="58" y="8"/>
                  </a:cubicBezTo>
                  <a:cubicBezTo>
                    <a:pt x="58" y="7"/>
                    <a:pt x="57" y="7"/>
                    <a:pt x="56" y="7"/>
                  </a:cubicBezTo>
                  <a:cubicBezTo>
                    <a:pt x="56" y="7"/>
                    <a:pt x="54" y="7"/>
                    <a:pt x="54" y="7"/>
                  </a:cubicBezTo>
                  <a:cubicBezTo>
                    <a:pt x="53" y="6"/>
                    <a:pt x="53" y="6"/>
                    <a:pt x="53" y="5"/>
                  </a:cubicBezTo>
                  <a:cubicBezTo>
                    <a:pt x="53" y="5"/>
                    <a:pt x="52" y="3"/>
                    <a:pt x="51" y="3"/>
                  </a:cubicBezTo>
                  <a:cubicBezTo>
                    <a:pt x="51" y="2"/>
                    <a:pt x="50" y="1"/>
                    <a:pt x="50" y="1"/>
                  </a:cubicBezTo>
                  <a:cubicBezTo>
                    <a:pt x="49" y="1"/>
                    <a:pt x="48" y="0"/>
                    <a:pt x="48" y="0"/>
                  </a:cubicBezTo>
                  <a:cubicBezTo>
                    <a:pt x="47" y="0"/>
                    <a:pt x="46" y="0"/>
                    <a:pt x="46" y="0"/>
                  </a:cubicBezTo>
                  <a:cubicBezTo>
                    <a:pt x="45" y="0"/>
                    <a:pt x="44" y="1"/>
                    <a:pt x="44" y="1"/>
                  </a:cubicBezTo>
                  <a:cubicBezTo>
                    <a:pt x="43" y="2"/>
                    <a:pt x="44" y="3"/>
                    <a:pt x="43" y="4"/>
                  </a:cubicBezTo>
                  <a:cubicBezTo>
                    <a:pt x="43" y="5"/>
                    <a:pt x="41" y="5"/>
                    <a:pt x="41" y="5"/>
                  </a:cubicBezTo>
                  <a:cubicBezTo>
                    <a:pt x="40" y="5"/>
                    <a:pt x="40" y="3"/>
                    <a:pt x="39" y="3"/>
                  </a:cubicBezTo>
                  <a:cubicBezTo>
                    <a:pt x="38" y="3"/>
                    <a:pt x="37" y="1"/>
                    <a:pt x="36" y="1"/>
                  </a:cubicBezTo>
                  <a:cubicBezTo>
                    <a:pt x="36" y="1"/>
                    <a:pt x="35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2"/>
                    <a:pt x="32" y="5"/>
                    <a:pt x="31" y="6"/>
                  </a:cubicBezTo>
                  <a:cubicBezTo>
                    <a:pt x="31" y="6"/>
                    <a:pt x="30" y="8"/>
                    <a:pt x="30" y="9"/>
                  </a:cubicBezTo>
                  <a:cubicBezTo>
                    <a:pt x="30" y="10"/>
                    <a:pt x="30" y="14"/>
                    <a:pt x="29" y="15"/>
                  </a:cubicBezTo>
                  <a:cubicBezTo>
                    <a:pt x="29" y="16"/>
                    <a:pt x="28" y="19"/>
                    <a:pt x="28" y="21"/>
                  </a:cubicBezTo>
                  <a:cubicBezTo>
                    <a:pt x="27" y="22"/>
                    <a:pt x="27" y="25"/>
                    <a:pt x="26" y="27"/>
                  </a:cubicBezTo>
                  <a:cubicBezTo>
                    <a:pt x="26" y="28"/>
                    <a:pt x="24" y="28"/>
                    <a:pt x="23" y="28"/>
                  </a:cubicBezTo>
                  <a:cubicBezTo>
                    <a:pt x="23" y="28"/>
                    <a:pt x="23" y="28"/>
                    <a:pt x="22" y="28"/>
                  </a:cubicBezTo>
                  <a:cubicBezTo>
                    <a:pt x="21" y="28"/>
                    <a:pt x="19" y="29"/>
                    <a:pt x="18" y="29"/>
                  </a:cubicBezTo>
                  <a:cubicBezTo>
                    <a:pt x="17" y="28"/>
                    <a:pt x="16" y="27"/>
                    <a:pt x="16" y="27"/>
                  </a:cubicBezTo>
                  <a:cubicBezTo>
                    <a:pt x="15" y="25"/>
                    <a:pt x="15" y="23"/>
                    <a:pt x="15" y="22"/>
                  </a:cubicBezTo>
                  <a:cubicBezTo>
                    <a:pt x="15" y="22"/>
                    <a:pt x="15" y="21"/>
                    <a:pt x="15" y="20"/>
                  </a:cubicBezTo>
                  <a:cubicBezTo>
                    <a:pt x="15" y="19"/>
                    <a:pt x="15" y="17"/>
                    <a:pt x="14" y="16"/>
                  </a:cubicBezTo>
                  <a:cubicBezTo>
                    <a:pt x="14" y="16"/>
                    <a:pt x="12" y="14"/>
                    <a:pt x="11" y="14"/>
                  </a:cubicBezTo>
                  <a:cubicBezTo>
                    <a:pt x="10" y="13"/>
                    <a:pt x="9" y="12"/>
                    <a:pt x="9" y="12"/>
                  </a:cubicBezTo>
                  <a:cubicBezTo>
                    <a:pt x="8" y="12"/>
                    <a:pt x="7" y="12"/>
                    <a:pt x="6" y="12"/>
                  </a:cubicBezTo>
                  <a:cubicBezTo>
                    <a:pt x="6" y="13"/>
                    <a:pt x="5" y="13"/>
                    <a:pt x="4" y="14"/>
                  </a:cubicBezTo>
                  <a:cubicBezTo>
                    <a:pt x="4" y="14"/>
                    <a:pt x="3" y="15"/>
                    <a:pt x="2" y="15"/>
                  </a:cubicBezTo>
                  <a:cubicBezTo>
                    <a:pt x="2" y="16"/>
                    <a:pt x="2" y="17"/>
                    <a:pt x="2" y="17"/>
                  </a:cubicBezTo>
                  <a:cubicBezTo>
                    <a:pt x="2" y="18"/>
                    <a:pt x="1" y="19"/>
                    <a:pt x="1" y="20"/>
                  </a:cubicBezTo>
                  <a:cubicBezTo>
                    <a:pt x="1" y="20"/>
                    <a:pt x="0" y="21"/>
                    <a:pt x="0" y="22"/>
                  </a:cubicBezTo>
                  <a:cubicBezTo>
                    <a:pt x="0" y="23"/>
                    <a:pt x="0" y="24"/>
                    <a:pt x="0" y="25"/>
                  </a:cubicBezTo>
                  <a:cubicBezTo>
                    <a:pt x="1" y="26"/>
                    <a:pt x="1" y="27"/>
                    <a:pt x="2" y="28"/>
                  </a:cubicBezTo>
                  <a:cubicBezTo>
                    <a:pt x="2" y="29"/>
                    <a:pt x="4" y="30"/>
                    <a:pt x="4" y="31"/>
                  </a:cubicBezTo>
                  <a:cubicBezTo>
                    <a:pt x="4" y="32"/>
                    <a:pt x="5" y="35"/>
                    <a:pt x="5" y="37"/>
                  </a:cubicBezTo>
                  <a:cubicBezTo>
                    <a:pt x="5" y="38"/>
                    <a:pt x="4" y="39"/>
                    <a:pt x="4" y="41"/>
                  </a:cubicBezTo>
                  <a:cubicBezTo>
                    <a:pt x="3" y="42"/>
                    <a:pt x="2" y="44"/>
                    <a:pt x="2" y="45"/>
                  </a:cubicBezTo>
                  <a:cubicBezTo>
                    <a:pt x="2" y="46"/>
                    <a:pt x="2" y="48"/>
                    <a:pt x="2" y="49"/>
                  </a:cubicBezTo>
                  <a:cubicBezTo>
                    <a:pt x="2" y="50"/>
                    <a:pt x="4" y="50"/>
                    <a:pt x="4" y="51"/>
                  </a:cubicBezTo>
                  <a:cubicBezTo>
                    <a:pt x="5" y="52"/>
                    <a:pt x="5" y="54"/>
                    <a:pt x="5" y="55"/>
                  </a:cubicBezTo>
                  <a:cubicBezTo>
                    <a:pt x="5" y="56"/>
                    <a:pt x="4" y="58"/>
                    <a:pt x="4" y="59"/>
                  </a:cubicBezTo>
                  <a:cubicBezTo>
                    <a:pt x="4" y="60"/>
                    <a:pt x="4" y="62"/>
                    <a:pt x="4" y="63"/>
                  </a:cubicBezTo>
                  <a:cubicBezTo>
                    <a:pt x="4" y="64"/>
                    <a:pt x="4" y="66"/>
                    <a:pt x="4" y="67"/>
                  </a:cubicBezTo>
                  <a:cubicBezTo>
                    <a:pt x="3" y="67"/>
                    <a:pt x="3" y="69"/>
                    <a:pt x="3" y="69"/>
                  </a:cubicBezTo>
                  <a:cubicBezTo>
                    <a:pt x="3" y="70"/>
                    <a:pt x="2" y="71"/>
                    <a:pt x="1" y="71"/>
                  </a:cubicBezTo>
                  <a:cubicBezTo>
                    <a:pt x="1" y="72"/>
                    <a:pt x="1" y="73"/>
                    <a:pt x="1" y="73"/>
                  </a:cubicBezTo>
                  <a:cubicBezTo>
                    <a:pt x="1" y="74"/>
                    <a:pt x="1" y="76"/>
                    <a:pt x="2" y="76"/>
                  </a:cubicBezTo>
                  <a:cubicBezTo>
                    <a:pt x="2" y="76"/>
                    <a:pt x="3" y="77"/>
                    <a:pt x="4" y="76"/>
                  </a:cubicBezTo>
                  <a:cubicBezTo>
                    <a:pt x="4" y="76"/>
                    <a:pt x="6" y="76"/>
                    <a:pt x="6" y="75"/>
                  </a:cubicBezTo>
                  <a:cubicBezTo>
                    <a:pt x="7" y="74"/>
                    <a:pt x="8" y="74"/>
                    <a:pt x="8" y="73"/>
                  </a:cubicBezTo>
                  <a:cubicBezTo>
                    <a:pt x="8" y="73"/>
                    <a:pt x="9" y="73"/>
                    <a:pt x="9" y="74"/>
                  </a:cubicBezTo>
                  <a:cubicBezTo>
                    <a:pt x="10" y="74"/>
                    <a:pt x="10" y="76"/>
                    <a:pt x="10" y="76"/>
                  </a:cubicBezTo>
                  <a:cubicBezTo>
                    <a:pt x="10" y="77"/>
                    <a:pt x="11" y="78"/>
                    <a:pt x="10" y="78"/>
                  </a:cubicBezTo>
                  <a:cubicBezTo>
                    <a:pt x="10" y="79"/>
                    <a:pt x="10" y="80"/>
                    <a:pt x="10" y="81"/>
                  </a:cubicBezTo>
                  <a:cubicBezTo>
                    <a:pt x="9" y="82"/>
                    <a:pt x="9" y="82"/>
                    <a:pt x="9" y="82"/>
                  </a:cubicBezTo>
                  <a:cubicBezTo>
                    <a:pt x="10" y="83"/>
                    <a:pt x="11" y="84"/>
                    <a:pt x="11" y="84"/>
                  </a:cubicBezTo>
                  <a:cubicBezTo>
                    <a:pt x="12" y="84"/>
                    <a:pt x="13" y="83"/>
                    <a:pt x="14" y="82"/>
                  </a:cubicBezTo>
                  <a:cubicBezTo>
                    <a:pt x="14" y="81"/>
                    <a:pt x="15" y="80"/>
                    <a:pt x="15" y="79"/>
                  </a:cubicBezTo>
                  <a:cubicBezTo>
                    <a:pt x="16" y="78"/>
                    <a:pt x="16" y="76"/>
                    <a:pt x="16" y="75"/>
                  </a:cubicBezTo>
                  <a:cubicBezTo>
                    <a:pt x="16" y="74"/>
                    <a:pt x="16" y="72"/>
                    <a:pt x="16" y="72"/>
                  </a:cubicBezTo>
                  <a:cubicBezTo>
                    <a:pt x="17" y="71"/>
                    <a:pt x="18" y="71"/>
                    <a:pt x="18" y="71"/>
                  </a:cubicBezTo>
                  <a:cubicBezTo>
                    <a:pt x="19" y="71"/>
                    <a:pt x="20" y="71"/>
                    <a:pt x="21" y="72"/>
                  </a:cubicBezTo>
                  <a:cubicBezTo>
                    <a:pt x="21" y="72"/>
                    <a:pt x="21" y="73"/>
                    <a:pt x="21" y="74"/>
                  </a:cubicBezTo>
                  <a:cubicBezTo>
                    <a:pt x="21" y="74"/>
                    <a:pt x="20" y="76"/>
                    <a:pt x="20" y="77"/>
                  </a:cubicBezTo>
                  <a:cubicBezTo>
                    <a:pt x="20" y="77"/>
                    <a:pt x="18" y="78"/>
                    <a:pt x="18" y="78"/>
                  </a:cubicBezTo>
                  <a:cubicBezTo>
                    <a:pt x="18" y="78"/>
                    <a:pt x="18" y="79"/>
                    <a:pt x="18" y="80"/>
                  </a:cubicBezTo>
                  <a:cubicBezTo>
                    <a:pt x="17" y="80"/>
                    <a:pt x="17" y="81"/>
                    <a:pt x="16" y="81"/>
                  </a:cubicBezTo>
                  <a:cubicBezTo>
                    <a:pt x="16" y="82"/>
                    <a:pt x="15" y="83"/>
                    <a:pt x="15" y="83"/>
                  </a:cubicBezTo>
                  <a:cubicBezTo>
                    <a:pt x="14" y="84"/>
                    <a:pt x="14" y="84"/>
                    <a:pt x="14" y="84"/>
                  </a:cubicBezTo>
                  <a:cubicBezTo>
                    <a:pt x="14" y="85"/>
                    <a:pt x="14" y="85"/>
                    <a:pt x="14" y="86"/>
                  </a:cubicBezTo>
                  <a:cubicBezTo>
                    <a:pt x="14" y="86"/>
                    <a:pt x="15" y="86"/>
                    <a:pt x="16" y="86"/>
                  </a:cubicBezTo>
                  <a:cubicBezTo>
                    <a:pt x="16" y="86"/>
                    <a:pt x="17" y="86"/>
                    <a:pt x="18" y="86"/>
                  </a:cubicBezTo>
                  <a:cubicBezTo>
                    <a:pt x="18" y="85"/>
                    <a:pt x="19" y="84"/>
                    <a:pt x="19" y="84"/>
                  </a:cubicBezTo>
                  <a:cubicBezTo>
                    <a:pt x="20" y="84"/>
                    <a:pt x="21" y="83"/>
                    <a:pt x="21" y="82"/>
                  </a:cubicBezTo>
                  <a:cubicBezTo>
                    <a:pt x="22" y="82"/>
                    <a:pt x="23" y="81"/>
                    <a:pt x="23" y="81"/>
                  </a:cubicBezTo>
                  <a:cubicBezTo>
                    <a:pt x="24" y="80"/>
                    <a:pt x="25" y="80"/>
                    <a:pt x="26" y="80"/>
                  </a:cubicBezTo>
                  <a:cubicBezTo>
                    <a:pt x="27" y="80"/>
                    <a:pt x="28" y="80"/>
                    <a:pt x="28" y="80"/>
                  </a:cubicBezTo>
                  <a:cubicBezTo>
                    <a:pt x="29" y="80"/>
                    <a:pt x="29" y="81"/>
                    <a:pt x="30" y="82"/>
                  </a:cubicBezTo>
                  <a:cubicBezTo>
                    <a:pt x="30" y="83"/>
                    <a:pt x="29" y="83"/>
                    <a:pt x="29" y="84"/>
                  </a:cubicBezTo>
                  <a:cubicBezTo>
                    <a:pt x="29" y="84"/>
                    <a:pt x="29" y="86"/>
                    <a:pt x="30" y="86"/>
                  </a:cubicBezTo>
                  <a:cubicBezTo>
                    <a:pt x="30" y="87"/>
                    <a:pt x="30" y="88"/>
                    <a:pt x="30" y="89"/>
                  </a:cubicBezTo>
                  <a:cubicBezTo>
                    <a:pt x="30" y="90"/>
                    <a:pt x="30" y="91"/>
                    <a:pt x="30" y="91"/>
                  </a:cubicBezTo>
                  <a:cubicBezTo>
                    <a:pt x="29" y="91"/>
                    <a:pt x="29" y="92"/>
                    <a:pt x="29" y="93"/>
                  </a:cubicBezTo>
                  <a:cubicBezTo>
                    <a:pt x="29" y="93"/>
                    <a:pt x="29" y="94"/>
                    <a:pt x="29" y="95"/>
                  </a:cubicBezTo>
                  <a:cubicBezTo>
                    <a:pt x="29" y="95"/>
                    <a:pt x="29" y="97"/>
                    <a:pt x="29" y="97"/>
                  </a:cubicBezTo>
                  <a:cubicBezTo>
                    <a:pt x="29" y="98"/>
                    <a:pt x="29" y="99"/>
                    <a:pt x="29" y="99"/>
                  </a:cubicBezTo>
                  <a:cubicBezTo>
                    <a:pt x="28" y="100"/>
                    <a:pt x="28" y="100"/>
                    <a:pt x="28" y="100"/>
                  </a:cubicBezTo>
                  <a:cubicBezTo>
                    <a:pt x="27" y="101"/>
                    <a:pt x="27" y="102"/>
                    <a:pt x="27" y="103"/>
                  </a:cubicBezTo>
                  <a:cubicBezTo>
                    <a:pt x="27" y="104"/>
                    <a:pt x="27" y="105"/>
                    <a:pt x="27" y="105"/>
                  </a:cubicBezTo>
                  <a:cubicBezTo>
                    <a:pt x="27" y="106"/>
                    <a:pt x="26" y="108"/>
                    <a:pt x="26" y="108"/>
                  </a:cubicBezTo>
                  <a:cubicBezTo>
                    <a:pt x="26" y="109"/>
                    <a:pt x="26" y="110"/>
                    <a:pt x="26" y="111"/>
                  </a:cubicBezTo>
                  <a:cubicBezTo>
                    <a:pt x="26" y="112"/>
                    <a:pt x="24" y="112"/>
                    <a:pt x="24" y="113"/>
                  </a:cubicBezTo>
                  <a:cubicBezTo>
                    <a:pt x="23" y="114"/>
                    <a:pt x="24" y="116"/>
                    <a:pt x="23" y="116"/>
                  </a:cubicBezTo>
                  <a:cubicBezTo>
                    <a:pt x="23" y="118"/>
                    <a:pt x="22" y="118"/>
                    <a:pt x="22" y="119"/>
                  </a:cubicBezTo>
                  <a:cubicBezTo>
                    <a:pt x="21" y="119"/>
                    <a:pt x="21" y="120"/>
                    <a:pt x="20" y="121"/>
                  </a:cubicBezTo>
                  <a:cubicBezTo>
                    <a:pt x="20" y="121"/>
                    <a:pt x="20" y="122"/>
                    <a:pt x="20" y="122"/>
                  </a:cubicBezTo>
                  <a:cubicBezTo>
                    <a:pt x="20" y="123"/>
                    <a:pt x="20" y="124"/>
                    <a:pt x="20" y="125"/>
                  </a:cubicBezTo>
                  <a:cubicBezTo>
                    <a:pt x="21" y="125"/>
                    <a:pt x="21" y="126"/>
                    <a:pt x="22" y="127"/>
                  </a:cubicBezTo>
                  <a:cubicBezTo>
                    <a:pt x="22" y="127"/>
                    <a:pt x="24" y="127"/>
                    <a:pt x="24" y="128"/>
                  </a:cubicBezTo>
                  <a:cubicBezTo>
                    <a:pt x="25" y="129"/>
                    <a:pt x="24" y="130"/>
                    <a:pt x="24" y="130"/>
                  </a:cubicBezTo>
                  <a:cubicBezTo>
                    <a:pt x="24" y="130"/>
                    <a:pt x="23" y="132"/>
                    <a:pt x="22" y="132"/>
                  </a:cubicBezTo>
                  <a:cubicBezTo>
                    <a:pt x="22" y="132"/>
                    <a:pt x="21" y="133"/>
                    <a:pt x="21" y="133"/>
                  </a:cubicBezTo>
                  <a:cubicBezTo>
                    <a:pt x="21" y="133"/>
                    <a:pt x="20" y="134"/>
                    <a:pt x="20" y="134"/>
                  </a:cubicBezTo>
                  <a:cubicBezTo>
                    <a:pt x="20" y="135"/>
                    <a:pt x="20" y="136"/>
                    <a:pt x="20" y="136"/>
                  </a:cubicBezTo>
                  <a:cubicBezTo>
                    <a:pt x="21" y="136"/>
                    <a:pt x="22" y="136"/>
                    <a:pt x="23" y="136"/>
                  </a:cubicBezTo>
                  <a:cubicBezTo>
                    <a:pt x="24" y="135"/>
                    <a:pt x="24" y="135"/>
                    <a:pt x="24" y="135"/>
                  </a:cubicBezTo>
                  <a:cubicBezTo>
                    <a:pt x="24" y="135"/>
                    <a:pt x="26" y="135"/>
                    <a:pt x="26" y="135"/>
                  </a:cubicBezTo>
                  <a:cubicBezTo>
                    <a:pt x="26" y="136"/>
                    <a:pt x="26" y="136"/>
                    <a:pt x="27" y="137"/>
                  </a:cubicBezTo>
                  <a:cubicBezTo>
                    <a:pt x="27" y="137"/>
                    <a:pt x="26" y="138"/>
                    <a:pt x="26" y="139"/>
                  </a:cubicBezTo>
                  <a:cubicBezTo>
                    <a:pt x="26" y="140"/>
                    <a:pt x="27" y="141"/>
                    <a:pt x="27" y="142"/>
                  </a:cubicBezTo>
                  <a:cubicBezTo>
                    <a:pt x="27" y="143"/>
                    <a:pt x="28" y="144"/>
                    <a:pt x="29" y="144"/>
                  </a:cubicBezTo>
                  <a:cubicBezTo>
                    <a:pt x="29" y="145"/>
                    <a:pt x="29" y="147"/>
                    <a:pt x="29" y="148"/>
                  </a:cubicBezTo>
                  <a:cubicBezTo>
                    <a:pt x="29" y="148"/>
                    <a:pt x="30" y="148"/>
                    <a:pt x="30" y="148"/>
                  </a:cubicBezTo>
                  <a:cubicBezTo>
                    <a:pt x="31" y="148"/>
                    <a:pt x="31" y="149"/>
                    <a:pt x="32" y="149"/>
                  </a:cubicBezTo>
                  <a:cubicBezTo>
                    <a:pt x="33" y="149"/>
                    <a:pt x="34" y="149"/>
                    <a:pt x="35" y="149"/>
                  </a:cubicBezTo>
                  <a:cubicBezTo>
                    <a:pt x="35" y="149"/>
                    <a:pt x="37" y="149"/>
                    <a:pt x="38" y="149"/>
                  </a:cubicBezTo>
                  <a:cubicBezTo>
                    <a:pt x="38" y="149"/>
                    <a:pt x="40" y="148"/>
                    <a:pt x="41" y="148"/>
                  </a:cubicBezTo>
                  <a:cubicBezTo>
                    <a:pt x="41" y="148"/>
                    <a:pt x="42" y="148"/>
                    <a:pt x="43" y="147"/>
                  </a:cubicBezTo>
                  <a:cubicBezTo>
                    <a:pt x="43" y="147"/>
                    <a:pt x="43" y="146"/>
                    <a:pt x="44" y="146"/>
                  </a:cubicBezTo>
                  <a:cubicBezTo>
                    <a:pt x="44" y="145"/>
                    <a:pt x="45" y="146"/>
                    <a:pt x="46" y="146"/>
                  </a:cubicBezTo>
                  <a:cubicBezTo>
                    <a:pt x="46" y="146"/>
                    <a:pt x="46" y="146"/>
                    <a:pt x="47" y="146"/>
                  </a:cubicBezTo>
                  <a:cubicBezTo>
                    <a:pt x="47" y="147"/>
                    <a:pt x="47" y="148"/>
                    <a:pt x="47" y="148"/>
                  </a:cubicBezTo>
                  <a:cubicBezTo>
                    <a:pt x="47" y="149"/>
                    <a:pt x="47" y="151"/>
                    <a:pt x="47" y="151"/>
                  </a:cubicBezTo>
                  <a:cubicBezTo>
                    <a:pt x="47" y="152"/>
                    <a:pt x="46" y="152"/>
                    <a:pt x="46" y="153"/>
                  </a:cubicBezTo>
                  <a:cubicBezTo>
                    <a:pt x="46" y="154"/>
                    <a:pt x="47" y="155"/>
                    <a:pt x="47" y="156"/>
                  </a:cubicBezTo>
                  <a:cubicBezTo>
                    <a:pt x="47" y="157"/>
                    <a:pt x="47" y="158"/>
                    <a:pt x="48" y="159"/>
                  </a:cubicBezTo>
                  <a:cubicBezTo>
                    <a:pt x="48" y="159"/>
                    <a:pt x="49" y="161"/>
                    <a:pt x="49" y="161"/>
                  </a:cubicBezTo>
                  <a:cubicBezTo>
                    <a:pt x="49" y="162"/>
                    <a:pt x="50" y="163"/>
                    <a:pt x="50" y="163"/>
                  </a:cubicBezTo>
                  <a:cubicBezTo>
                    <a:pt x="50" y="164"/>
                    <a:pt x="49" y="165"/>
                    <a:pt x="49" y="165"/>
                  </a:cubicBezTo>
                  <a:cubicBezTo>
                    <a:pt x="49" y="166"/>
                    <a:pt x="50" y="168"/>
                    <a:pt x="50" y="169"/>
                  </a:cubicBezTo>
                  <a:cubicBezTo>
                    <a:pt x="50" y="169"/>
                    <a:pt x="50" y="171"/>
                    <a:pt x="50" y="171"/>
                  </a:cubicBezTo>
                  <a:cubicBezTo>
                    <a:pt x="50" y="172"/>
                    <a:pt x="51" y="172"/>
                    <a:pt x="52" y="173"/>
                  </a:cubicBezTo>
                  <a:cubicBezTo>
                    <a:pt x="53" y="173"/>
                    <a:pt x="54" y="173"/>
                    <a:pt x="54" y="173"/>
                  </a:cubicBezTo>
                  <a:cubicBezTo>
                    <a:pt x="55" y="172"/>
                    <a:pt x="56" y="171"/>
                    <a:pt x="56" y="171"/>
                  </a:cubicBezTo>
                  <a:cubicBezTo>
                    <a:pt x="57" y="170"/>
                    <a:pt x="58" y="170"/>
                    <a:pt x="59" y="169"/>
                  </a:cubicBezTo>
                  <a:cubicBezTo>
                    <a:pt x="60" y="169"/>
                    <a:pt x="62" y="169"/>
                    <a:pt x="62" y="170"/>
                  </a:cubicBezTo>
                  <a:cubicBezTo>
                    <a:pt x="63" y="170"/>
                    <a:pt x="64" y="170"/>
                    <a:pt x="64" y="170"/>
                  </a:cubicBezTo>
                  <a:cubicBezTo>
                    <a:pt x="64" y="171"/>
                    <a:pt x="65" y="171"/>
                    <a:pt x="65" y="172"/>
                  </a:cubicBezTo>
                  <a:cubicBezTo>
                    <a:pt x="66" y="172"/>
                    <a:pt x="66" y="173"/>
                    <a:pt x="66" y="173"/>
                  </a:cubicBezTo>
                  <a:cubicBezTo>
                    <a:pt x="66" y="173"/>
                    <a:pt x="68" y="173"/>
                    <a:pt x="68" y="173"/>
                  </a:cubicBezTo>
                  <a:cubicBezTo>
                    <a:pt x="69" y="173"/>
                    <a:pt x="69" y="174"/>
                    <a:pt x="70" y="174"/>
                  </a:cubicBezTo>
                  <a:cubicBezTo>
                    <a:pt x="70" y="174"/>
                    <a:pt x="70" y="175"/>
                    <a:pt x="70" y="175"/>
                  </a:cubicBezTo>
                  <a:cubicBezTo>
                    <a:pt x="70" y="176"/>
                    <a:pt x="71" y="176"/>
                    <a:pt x="72" y="176"/>
                  </a:cubicBezTo>
                  <a:cubicBezTo>
                    <a:pt x="73" y="176"/>
                    <a:pt x="73" y="176"/>
                    <a:pt x="73" y="177"/>
                  </a:cubicBezTo>
                  <a:cubicBezTo>
                    <a:pt x="74" y="177"/>
                    <a:pt x="74" y="178"/>
                    <a:pt x="74" y="179"/>
                  </a:cubicBezTo>
                  <a:cubicBezTo>
                    <a:pt x="74" y="179"/>
                    <a:pt x="74" y="180"/>
                    <a:pt x="74" y="180"/>
                  </a:cubicBezTo>
                  <a:cubicBezTo>
                    <a:pt x="74" y="181"/>
                    <a:pt x="74" y="182"/>
                    <a:pt x="74" y="183"/>
                  </a:cubicBezTo>
                  <a:cubicBezTo>
                    <a:pt x="75" y="183"/>
                    <a:pt x="76" y="183"/>
                    <a:pt x="77" y="183"/>
                  </a:cubicBezTo>
                  <a:cubicBezTo>
                    <a:pt x="78" y="183"/>
                    <a:pt x="78" y="183"/>
                    <a:pt x="79" y="184"/>
                  </a:cubicBezTo>
                  <a:cubicBezTo>
                    <a:pt x="80" y="184"/>
                    <a:pt x="80" y="185"/>
                    <a:pt x="80" y="185"/>
                  </a:cubicBezTo>
                  <a:cubicBezTo>
                    <a:pt x="80" y="186"/>
                    <a:pt x="81" y="186"/>
                    <a:pt x="81" y="187"/>
                  </a:cubicBezTo>
                  <a:cubicBezTo>
                    <a:pt x="82" y="186"/>
                    <a:pt x="82" y="186"/>
                    <a:pt x="82" y="186"/>
                  </a:cubicBezTo>
                  <a:cubicBezTo>
                    <a:pt x="83" y="186"/>
                    <a:pt x="83" y="185"/>
                    <a:pt x="84" y="184"/>
                  </a:cubicBezTo>
                  <a:cubicBezTo>
                    <a:pt x="84" y="184"/>
                    <a:pt x="84" y="182"/>
                    <a:pt x="85" y="182"/>
                  </a:cubicBezTo>
                  <a:cubicBezTo>
                    <a:pt x="85" y="182"/>
                    <a:pt x="86" y="181"/>
                    <a:pt x="87" y="181"/>
                  </a:cubicBezTo>
                  <a:cubicBezTo>
                    <a:pt x="87" y="180"/>
                    <a:pt x="87" y="179"/>
                    <a:pt x="87" y="178"/>
                  </a:cubicBezTo>
                  <a:cubicBezTo>
                    <a:pt x="88" y="177"/>
                    <a:pt x="89" y="177"/>
                    <a:pt x="89" y="177"/>
                  </a:cubicBezTo>
                  <a:cubicBezTo>
                    <a:pt x="90" y="176"/>
                    <a:pt x="91" y="175"/>
                    <a:pt x="91" y="175"/>
                  </a:cubicBezTo>
                  <a:cubicBezTo>
                    <a:pt x="91" y="174"/>
                    <a:pt x="92" y="173"/>
                    <a:pt x="93" y="172"/>
                  </a:cubicBezTo>
                  <a:cubicBezTo>
                    <a:pt x="93" y="172"/>
                    <a:pt x="94" y="171"/>
                    <a:pt x="94" y="171"/>
                  </a:cubicBezTo>
                  <a:cubicBezTo>
                    <a:pt x="95" y="170"/>
                    <a:pt x="96" y="169"/>
                    <a:pt x="96" y="169"/>
                  </a:cubicBezTo>
                  <a:cubicBezTo>
                    <a:pt x="97" y="168"/>
                    <a:pt x="99" y="168"/>
                    <a:pt x="100" y="168"/>
                  </a:cubicBezTo>
                  <a:cubicBezTo>
                    <a:pt x="100" y="167"/>
                    <a:pt x="102" y="166"/>
                    <a:pt x="102" y="165"/>
                  </a:cubicBezTo>
                  <a:cubicBezTo>
                    <a:pt x="102" y="165"/>
                    <a:pt x="102" y="163"/>
                    <a:pt x="102" y="163"/>
                  </a:cubicBezTo>
                  <a:cubicBezTo>
                    <a:pt x="103" y="162"/>
                    <a:pt x="103" y="161"/>
                    <a:pt x="104" y="159"/>
                  </a:cubicBezTo>
                  <a:cubicBezTo>
                    <a:pt x="104" y="159"/>
                    <a:pt x="105" y="159"/>
                    <a:pt x="105" y="158"/>
                  </a:cubicBezTo>
                  <a:cubicBezTo>
                    <a:pt x="106" y="158"/>
                    <a:pt x="107" y="157"/>
                    <a:pt x="107" y="156"/>
                  </a:cubicBezTo>
                  <a:cubicBezTo>
                    <a:pt x="107" y="156"/>
                    <a:pt x="108" y="155"/>
                    <a:pt x="108" y="155"/>
                  </a:cubicBezTo>
                  <a:cubicBezTo>
                    <a:pt x="108" y="155"/>
                    <a:pt x="109" y="154"/>
                    <a:pt x="109" y="153"/>
                  </a:cubicBezTo>
                  <a:cubicBezTo>
                    <a:pt x="109" y="153"/>
                    <a:pt x="110" y="153"/>
                    <a:pt x="110" y="152"/>
                  </a:cubicBezTo>
                  <a:cubicBezTo>
                    <a:pt x="110" y="152"/>
                    <a:pt x="111" y="151"/>
                    <a:pt x="111" y="151"/>
                  </a:cubicBezTo>
                  <a:cubicBezTo>
                    <a:pt x="111" y="150"/>
                    <a:pt x="111" y="149"/>
                    <a:pt x="111" y="148"/>
                  </a:cubicBezTo>
                  <a:cubicBezTo>
                    <a:pt x="111" y="148"/>
                    <a:pt x="110" y="147"/>
                    <a:pt x="110" y="146"/>
                  </a:cubicBezTo>
                  <a:cubicBezTo>
                    <a:pt x="110" y="145"/>
                    <a:pt x="111" y="144"/>
                    <a:pt x="111" y="144"/>
                  </a:cubicBezTo>
                  <a:cubicBezTo>
                    <a:pt x="111" y="144"/>
                    <a:pt x="111" y="143"/>
                    <a:pt x="111" y="143"/>
                  </a:cubicBezTo>
                  <a:cubicBezTo>
                    <a:pt x="111" y="142"/>
                    <a:pt x="111" y="142"/>
                    <a:pt x="111" y="141"/>
                  </a:cubicBezTo>
                  <a:cubicBezTo>
                    <a:pt x="112" y="140"/>
                    <a:pt x="112" y="138"/>
                    <a:pt x="112" y="138"/>
                  </a:cubicBezTo>
                  <a:cubicBezTo>
                    <a:pt x="113" y="137"/>
                    <a:pt x="113" y="136"/>
                    <a:pt x="113" y="135"/>
                  </a:cubicBezTo>
                  <a:cubicBezTo>
                    <a:pt x="113" y="135"/>
                    <a:pt x="113" y="134"/>
                    <a:pt x="113" y="134"/>
                  </a:cubicBezTo>
                  <a:cubicBezTo>
                    <a:pt x="113" y="133"/>
                    <a:pt x="114" y="133"/>
                    <a:pt x="114" y="132"/>
                  </a:cubicBezTo>
                  <a:cubicBezTo>
                    <a:pt x="114" y="132"/>
                    <a:pt x="114" y="130"/>
                    <a:pt x="114" y="129"/>
                  </a:cubicBezTo>
                  <a:cubicBezTo>
                    <a:pt x="114" y="129"/>
                    <a:pt x="114" y="129"/>
                    <a:pt x="114" y="128"/>
                  </a:cubicBezTo>
                  <a:cubicBezTo>
                    <a:pt x="115" y="128"/>
                    <a:pt x="115" y="128"/>
                    <a:pt x="115" y="128"/>
                  </a:cubicBezTo>
                  <a:cubicBezTo>
                    <a:pt x="115" y="128"/>
                    <a:pt x="116" y="128"/>
                    <a:pt x="117" y="128"/>
                  </a:cubicBezTo>
                  <a:cubicBezTo>
                    <a:pt x="118" y="128"/>
                    <a:pt x="118" y="128"/>
                    <a:pt x="118" y="128"/>
                  </a:cubicBezTo>
                  <a:cubicBezTo>
                    <a:pt x="119" y="128"/>
                    <a:pt x="120" y="127"/>
                    <a:pt x="121" y="127"/>
                  </a:cubicBezTo>
                  <a:cubicBezTo>
                    <a:pt x="122" y="127"/>
                    <a:pt x="123" y="127"/>
                    <a:pt x="123" y="127"/>
                  </a:cubicBezTo>
                  <a:cubicBezTo>
                    <a:pt x="124" y="127"/>
                    <a:pt x="124" y="129"/>
                    <a:pt x="125" y="129"/>
                  </a:cubicBezTo>
                  <a:cubicBezTo>
                    <a:pt x="125" y="129"/>
                    <a:pt x="126" y="129"/>
                    <a:pt x="127" y="129"/>
                  </a:cubicBezTo>
                  <a:cubicBezTo>
                    <a:pt x="127" y="129"/>
                    <a:pt x="127" y="128"/>
                    <a:pt x="127" y="128"/>
                  </a:cubicBezTo>
                  <a:cubicBezTo>
                    <a:pt x="127" y="128"/>
                    <a:pt x="127" y="127"/>
                    <a:pt x="127" y="126"/>
                  </a:cubicBezTo>
                  <a:cubicBezTo>
                    <a:pt x="127" y="126"/>
                    <a:pt x="128" y="126"/>
                    <a:pt x="128" y="126"/>
                  </a:cubicBezTo>
                  <a:cubicBezTo>
                    <a:pt x="128" y="126"/>
                    <a:pt x="129" y="126"/>
                    <a:pt x="130" y="126"/>
                  </a:cubicBezTo>
                  <a:cubicBezTo>
                    <a:pt x="130" y="126"/>
                    <a:pt x="130" y="125"/>
                    <a:pt x="130" y="125"/>
                  </a:cubicBezTo>
                  <a:cubicBezTo>
                    <a:pt x="131" y="125"/>
                    <a:pt x="131" y="125"/>
                    <a:pt x="132" y="124"/>
                  </a:cubicBezTo>
                  <a:cubicBezTo>
                    <a:pt x="132" y="123"/>
                    <a:pt x="133" y="123"/>
                    <a:pt x="133" y="123"/>
                  </a:cubicBezTo>
                  <a:cubicBezTo>
                    <a:pt x="133" y="122"/>
                    <a:pt x="133" y="121"/>
                    <a:pt x="133" y="121"/>
                  </a:cubicBezTo>
                  <a:cubicBezTo>
                    <a:pt x="133" y="121"/>
                    <a:pt x="132" y="120"/>
                    <a:pt x="132" y="120"/>
                  </a:cubicBezTo>
                  <a:cubicBezTo>
                    <a:pt x="132" y="119"/>
                    <a:pt x="132" y="119"/>
                    <a:pt x="133" y="118"/>
                  </a:cubicBezTo>
                  <a:cubicBezTo>
                    <a:pt x="133" y="118"/>
                    <a:pt x="134" y="117"/>
                    <a:pt x="134" y="116"/>
                  </a:cubicBezTo>
                  <a:cubicBezTo>
                    <a:pt x="134" y="116"/>
                    <a:pt x="135" y="115"/>
                    <a:pt x="135" y="115"/>
                  </a:cubicBezTo>
                  <a:cubicBezTo>
                    <a:pt x="136" y="114"/>
                    <a:pt x="136" y="113"/>
                    <a:pt x="136" y="113"/>
                  </a:cubicBezTo>
                  <a:cubicBezTo>
                    <a:pt x="136" y="112"/>
                    <a:pt x="136" y="112"/>
                    <a:pt x="136" y="112"/>
                  </a:cubicBezTo>
                  <a:cubicBezTo>
                    <a:pt x="136" y="111"/>
                    <a:pt x="136" y="109"/>
                    <a:pt x="136" y="109"/>
                  </a:cubicBezTo>
                  <a:cubicBezTo>
                    <a:pt x="136" y="108"/>
                    <a:pt x="137" y="107"/>
                    <a:pt x="137" y="107"/>
                  </a:cubicBezTo>
                  <a:cubicBezTo>
                    <a:pt x="137" y="106"/>
                    <a:pt x="138" y="106"/>
                    <a:pt x="138" y="105"/>
                  </a:cubicBezTo>
                  <a:cubicBezTo>
                    <a:pt x="138" y="105"/>
                    <a:pt x="138" y="104"/>
                    <a:pt x="138" y="103"/>
                  </a:cubicBezTo>
                  <a:cubicBezTo>
                    <a:pt x="138" y="102"/>
                    <a:pt x="138" y="101"/>
                    <a:pt x="137" y="101"/>
                  </a:cubicBezTo>
                  <a:cubicBezTo>
                    <a:pt x="137" y="100"/>
                    <a:pt x="137" y="98"/>
                    <a:pt x="138" y="98"/>
                  </a:cubicBezTo>
                  <a:cubicBezTo>
                    <a:pt x="138" y="97"/>
                    <a:pt x="139" y="95"/>
                    <a:pt x="139" y="95"/>
                  </a:cubicBezTo>
                  <a:cubicBezTo>
                    <a:pt x="140" y="94"/>
                    <a:pt x="140" y="93"/>
                    <a:pt x="140" y="93"/>
                  </a:cubicBezTo>
                  <a:cubicBezTo>
                    <a:pt x="140" y="92"/>
                    <a:pt x="140" y="91"/>
                    <a:pt x="140" y="91"/>
                  </a:cubicBezTo>
                  <a:cubicBezTo>
                    <a:pt x="141" y="90"/>
                    <a:pt x="141" y="90"/>
                    <a:pt x="141" y="89"/>
                  </a:cubicBezTo>
                  <a:cubicBezTo>
                    <a:pt x="142" y="88"/>
                    <a:pt x="141" y="87"/>
                    <a:pt x="141" y="87"/>
                  </a:cubicBezTo>
                  <a:cubicBezTo>
                    <a:pt x="142" y="86"/>
                    <a:pt x="143" y="85"/>
                    <a:pt x="144" y="85"/>
                  </a:cubicBezTo>
                  <a:cubicBezTo>
                    <a:pt x="144" y="84"/>
                    <a:pt x="145" y="84"/>
                    <a:pt x="145" y="83"/>
                  </a:cubicBezTo>
                  <a:cubicBezTo>
                    <a:pt x="145" y="83"/>
                    <a:pt x="145" y="82"/>
                    <a:pt x="145" y="81"/>
                  </a:cubicBezTo>
                  <a:cubicBezTo>
                    <a:pt x="146" y="81"/>
                    <a:pt x="146" y="80"/>
                    <a:pt x="147" y="79"/>
                  </a:cubicBezTo>
                  <a:cubicBezTo>
                    <a:pt x="147" y="79"/>
                    <a:pt x="148" y="78"/>
                    <a:pt x="148" y="78"/>
                  </a:cubicBezTo>
                  <a:cubicBezTo>
                    <a:pt x="148" y="77"/>
                    <a:pt x="149" y="76"/>
                    <a:pt x="149" y="76"/>
                  </a:cubicBezTo>
                  <a:cubicBezTo>
                    <a:pt x="149" y="75"/>
                    <a:pt x="150" y="74"/>
                    <a:pt x="150" y="74"/>
                  </a:cubicBezTo>
                  <a:cubicBezTo>
                    <a:pt x="150" y="73"/>
                    <a:pt x="150" y="72"/>
                    <a:pt x="150" y="71"/>
                  </a:cubicBezTo>
                  <a:cubicBezTo>
                    <a:pt x="150" y="71"/>
                    <a:pt x="151" y="70"/>
                    <a:pt x="151" y="70"/>
                  </a:cubicBezTo>
                  <a:cubicBezTo>
                    <a:pt x="152" y="69"/>
                    <a:pt x="153" y="68"/>
                    <a:pt x="153" y="67"/>
                  </a:cubicBezTo>
                  <a:cubicBezTo>
                    <a:pt x="153" y="67"/>
                    <a:pt x="153" y="65"/>
                    <a:pt x="154" y="65"/>
                  </a:cubicBezTo>
                  <a:cubicBezTo>
                    <a:pt x="154" y="64"/>
                    <a:pt x="154" y="64"/>
                    <a:pt x="154" y="64"/>
                  </a:cubicBezTo>
                  <a:cubicBezTo>
                    <a:pt x="154" y="63"/>
                    <a:pt x="153" y="63"/>
                    <a:pt x="153" y="62"/>
                  </a:cubicBezTo>
                  <a:cubicBezTo>
                    <a:pt x="153" y="62"/>
                    <a:pt x="153" y="61"/>
                    <a:pt x="153" y="60"/>
                  </a:cubicBezTo>
                  <a:cubicBezTo>
                    <a:pt x="154" y="60"/>
                    <a:pt x="155" y="60"/>
                    <a:pt x="155" y="59"/>
                  </a:cubicBezTo>
                  <a:cubicBezTo>
                    <a:pt x="155" y="59"/>
                    <a:pt x="155" y="59"/>
                    <a:pt x="156" y="58"/>
                  </a:cubicBezTo>
                  <a:cubicBezTo>
                    <a:pt x="156" y="58"/>
                    <a:pt x="157" y="57"/>
                    <a:pt x="157" y="57"/>
                  </a:cubicBezTo>
                  <a:cubicBezTo>
                    <a:pt x="157" y="57"/>
                    <a:pt x="158" y="57"/>
                    <a:pt x="158" y="56"/>
                  </a:cubicBezTo>
                  <a:cubicBezTo>
                    <a:pt x="158" y="56"/>
                    <a:pt x="160" y="55"/>
                    <a:pt x="160" y="55"/>
                  </a:cubicBezTo>
                  <a:cubicBezTo>
                    <a:pt x="160" y="55"/>
                    <a:pt x="161" y="54"/>
                    <a:pt x="161" y="53"/>
                  </a:cubicBezTo>
                  <a:cubicBezTo>
                    <a:pt x="162" y="53"/>
                    <a:pt x="163" y="53"/>
                    <a:pt x="163" y="52"/>
                  </a:cubicBezTo>
                  <a:cubicBezTo>
                    <a:pt x="163" y="52"/>
                    <a:pt x="163" y="52"/>
                    <a:pt x="163" y="52"/>
                  </a:cubicBezTo>
                  <a:cubicBezTo>
                    <a:pt x="162" y="52"/>
                    <a:pt x="161" y="52"/>
                    <a:pt x="161" y="5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118"/>
            <p:cNvSpPr>
              <a:spLocks/>
            </p:cNvSpPr>
            <p:nvPr/>
          </p:nvSpPr>
          <p:spPr bwMode="auto">
            <a:xfrm>
              <a:off x="4804" y="2978"/>
              <a:ext cx="508" cy="581"/>
            </a:xfrm>
            <a:custGeom>
              <a:avLst/>
              <a:gdLst>
                <a:gd name="T0" fmla="*/ 150 w 163"/>
                <a:gd name="T1" fmla="*/ 50 h 187"/>
                <a:gd name="T2" fmla="*/ 145 w 163"/>
                <a:gd name="T3" fmla="*/ 34 h 187"/>
                <a:gd name="T4" fmla="*/ 136 w 163"/>
                <a:gd name="T5" fmla="*/ 21 h 187"/>
                <a:gd name="T6" fmla="*/ 132 w 163"/>
                <a:gd name="T7" fmla="*/ 31 h 187"/>
                <a:gd name="T8" fmla="*/ 129 w 163"/>
                <a:gd name="T9" fmla="*/ 41 h 187"/>
                <a:gd name="T10" fmla="*/ 123 w 163"/>
                <a:gd name="T11" fmla="*/ 50 h 187"/>
                <a:gd name="T12" fmla="*/ 112 w 163"/>
                <a:gd name="T13" fmla="*/ 53 h 187"/>
                <a:gd name="T14" fmla="*/ 101 w 163"/>
                <a:gd name="T15" fmla="*/ 58 h 187"/>
                <a:gd name="T16" fmla="*/ 96 w 163"/>
                <a:gd name="T17" fmla="*/ 67 h 187"/>
                <a:gd name="T18" fmla="*/ 91 w 163"/>
                <a:gd name="T19" fmla="*/ 64 h 187"/>
                <a:gd name="T20" fmla="*/ 83 w 163"/>
                <a:gd name="T21" fmla="*/ 62 h 187"/>
                <a:gd name="T22" fmla="*/ 73 w 163"/>
                <a:gd name="T23" fmla="*/ 71 h 187"/>
                <a:gd name="T24" fmla="*/ 64 w 163"/>
                <a:gd name="T25" fmla="*/ 80 h 187"/>
                <a:gd name="T26" fmla="*/ 54 w 163"/>
                <a:gd name="T27" fmla="*/ 77 h 187"/>
                <a:gd name="T28" fmla="*/ 59 w 163"/>
                <a:gd name="T29" fmla="*/ 69 h 187"/>
                <a:gd name="T30" fmla="*/ 66 w 163"/>
                <a:gd name="T31" fmla="*/ 59 h 187"/>
                <a:gd name="T32" fmla="*/ 62 w 163"/>
                <a:gd name="T33" fmla="*/ 45 h 187"/>
                <a:gd name="T34" fmla="*/ 61 w 163"/>
                <a:gd name="T35" fmla="*/ 40 h 187"/>
                <a:gd name="T36" fmla="*/ 60 w 163"/>
                <a:gd name="T37" fmla="*/ 27 h 187"/>
                <a:gd name="T38" fmla="*/ 64 w 163"/>
                <a:gd name="T39" fmla="*/ 37 h 187"/>
                <a:gd name="T40" fmla="*/ 69 w 163"/>
                <a:gd name="T41" fmla="*/ 30 h 187"/>
                <a:gd name="T42" fmla="*/ 74 w 163"/>
                <a:gd name="T43" fmla="*/ 14 h 187"/>
                <a:gd name="T44" fmla="*/ 62 w 163"/>
                <a:gd name="T45" fmla="*/ 10 h 187"/>
                <a:gd name="T46" fmla="*/ 50 w 163"/>
                <a:gd name="T47" fmla="*/ 1 h 187"/>
                <a:gd name="T48" fmla="*/ 36 w 163"/>
                <a:gd name="T49" fmla="*/ 1 h 187"/>
                <a:gd name="T50" fmla="*/ 26 w 163"/>
                <a:gd name="T51" fmla="*/ 27 h 187"/>
                <a:gd name="T52" fmla="*/ 14 w 163"/>
                <a:gd name="T53" fmla="*/ 16 h 187"/>
                <a:gd name="T54" fmla="*/ 1 w 163"/>
                <a:gd name="T55" fmla="*/ 20 h 187"/>
                <a:gd name="T56" fmla="*/ 2 w 163"/>
                <a:gd name="T57" fmla="*/ 45 h 187"/>
                <a:gd name="T58" fmla="*/ 3 w 163"/>
                <a:gd name="T59" fmla="*/ 69 h 187"/>
                <a:gd name="T60" fmla="*/ 9 w 163"/>
                <a:gd name="T61" fmla="*/ 74 h 187"/>
                <a:gd name="T62" fmla="*/ 15 w 163"/>
                <a:gd name="T63" fmla="*/ 79 h 187"/>
                <a:gd name="T64" fmla="*/ 18 w 163"/>
                <a:gd name="T65" fmla="*/ 78 h 187"/>
                <a:gd name="T66" fmla="*/ 18 w 163"/>
                <a:gd name="T67" fmla="*/ 86 h 187"/>
                <a:gd name="T68" fmla="*/ 29 w 163"/>
                <a:gd name="T69" fmla="*/ 84 h 187"/>
                <a:gd name="T70" fmla="*/ 29 w 163"/>
                <a:gd name="T71" fmla="*/ 99 h 187"/>
                <a:gd name="T72" fmla="*/ 23 w 163"/>
                <a:gd name="T73" fmla="*/ 116 h 187"/>
                <a:gd name="T74" fmla="*/ 24 w 163"/>
                <a:gd name="T75" fmla="*/ 130 h 187"/>
                <a:gd name="T76" fmla="*/ 26 w 163"/>
                <a:gd name="T77" fmla="*/ 135 h 187"/>
                <a:gd name="T78" fmla="*/ 32 w 163"/>
                <a:gd name="T79" fmla="*/ 149 h 187"/>
                <a:gd name="T80" fmla="*/ 47 w 163"/>
                <a:gd name="T81" fmla="*/ 146 h 187"/>
                <a:gd name="T82" fmla="*/ 50 w 163"/>
                <a:gd name="T83" fmla="*/ 163 h 187"/>
                <a:gd name="T84" fmla="*/ 59 w 163"/>
                <a:gd name="T85" fmla="*/ 169 h 187"/>
                <a:gd name="T86" fmla="*/ 70 w 163"/>
                <a:gd name="T87" fmla="*/ 175 h 187"/>
                <a:gd name="T88" fmla="*/ 79 w 163"/>
                <a:gd name="T89" fmla="*/ 184 h 187"/>
                <a:gd name="T90" fmla="*/ 87 w 163"/>
                <a:gd name="T91" fmla="*/ 178 h 187"/>
                <a:gd name="T92" fmla="*/ 102 w 163"/>
                <a:gd name="T93" fmla="*/ 165 h 187"/>
                <a:gd name="T94" fmla="*/ 110 w 163"/>
                <a:gd name="T95" fmla="*/ 152 h 187"/>
                <a:gd name="T96" fmla="*/ 112 w 163"/>
                <a:gd name="T97" fmla="*/ 138 h 187"/>
                <a:gd name="T98" fmla="*/ 117 w 163"/>
                <a:gd name="T99" fmla="*/ 128 h 187"/>
                <a:gd name="T100" fmla="*/ 127 w 163"/>
                <a:gd name="T101" fmla="*/ 126 h 187"/>
                <a:gd name="T102" fmla="*/ 132 w 163"/>
                <a:gd name="T103" fmla="*/ 120 h 187"/>
                <a:gd name="T104" fmla="*/ 137 w 163"/>
                <a:gd name="T105" fmla="*/ 107 h 187"/>
                <a:gd name="T106" fmla="*/ 140 w 163"/>
                <a:gd name="T107" fmla="*/ 91 h 187"/>
                <a:gd name="T108" fmla="*/ 148 w 163"/>
                <a:gd name="T109" fmla="*/ 78 h 187"/>
                <a:gd name="T110" fmla="*/ 154 w 163"/>
                <a:gd name="T111" fmla="*/ 64 h 187"/>
                <a:gd name="T112" fmla="*/ 160 w 163"/>
                <a:gd name="T113" fmla="*/ 55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3" h="187">
                  <a:moveTo>
                    <a:pt x="161" y="51"/>
                  </a:moveTo>
                  <a:cubicBezTo>
                    <a:pt x="161" y="51"/>
                    <a:pt x="160" y="50"/>
                    <a:pt x="160" y="49"/>
                  </a:cubicBezTo>
                  <a:cubicBezTo>
                    <a:pt x="160" y="49"/>
                    <a:pt x="158" y="48"/>
                    <a:pt x="157" y="49"/>
                  </a:cubicBezTo>
                  <a:cubicBezTo>
                    <a:pt x="157" y="49"/>
                    <a:pt x="157" y="50"/>
                    <a:pt x="156" y="50"/>
                  </a:cubicBezTo>
                  <a:cubicBezTo>
                    <a:pt x="156" y="50"/>
                    <a:pt x="155" y="51"/>
                    <a:pt x="154" y="51"/>
                  </a:cubicBezTo>
                  <a:cubicBezTo>
                    <a:pt x="154" y="51"/>
                    <a:pt x="153" y="51"/>
                    <a:pt x="153" y="50"/>
                  </a:cubicBezTo>
                  <a:cubicBezTo>
                    <a:pt x="152" y="50"/>
                    <a:pt x="151" y="50"/>
                    <a:pt x="150" y="50"/>
                  </a:cubicBezTo>
                  <a:cubicBezTo>
                    <a:pt x="150" y="49"/>
                    <a:pt x="150" y="48"/>
                    <a:pt x="150" y="48"/>
                  </a:cubicBezTo>
                  <a:cubicBezTo>
                    <a:pt x="149" y="47"/>
                    <a:pt x="150" y="45"/>
                    <a:pt x="150" y="45"/>
                  </a:cubicBezTo>
                  <a:cubicBezTo>
                    <a:pt x="150" y="44"/>
                    <a:pt x="149" y="44"/>
                    <a:pt x="149" y="43"/>
                  </a:cubicBezTo>
                  <a:cubicBezTo>
                    <a:pt x="148" y="43"/>
                    <a:pt x="147" y="43"/>
                    <a:pt x="147" y="42"/>
                  </a:cubicBezTo>
                  <a:cubicBezTo>
                    <a:pt x="146" y="42"/>
                    <a:pt x="145" y="41"/>
                    <a:pt x="145" y="41"/>
                  </a:cubicBezTo>
                  <a:cubicBezTo>
                    <a:pt x="145" y="40"/>
                    <a:pt x="144" y="39"/>
                    <a:pt x="144" y="38"/>
                  </a:cubicBezTo>
                  <a:cubicBezTo>
                    <a:pt x="144" y="37"/>
                    <a:pt x="145" y="35"/>
                    <a:pt x="145" y="34"/>
                  </a:cubicBezTo>
                  <a:cubicBezTo>
                    <a:pt x="144" y="34"/>
                    <a:pt x="144" y="33"/>
                    <a:pt x="143" y="32"/>
                  </a:cubicBezTo>
                  <a:cubicBezTo>
                    <a:pt x="143" y="32"/>
                    <a:pt x="143" y="31"/>
                    <a:pt x="143" y="30"/>
                  </a:cubicBezTo>
                  <a:cubicBezTo>
                    <a:pt x="143" y="29"/>
                    <a:pt x="144" y="27"/>
                    <a:pt x="143" y="25"/>
                  </a:cubicBezTo>
                  <a:cubicBezTo>
                    <a:pt x="143" y="25"/>
                    <a:pt x="143" y="25"/>
                    <a:pt x="143" y="25"/>
                  </a:cubicBezTo>
                  <a:cubicBezTo>
                    <a:pt x="143" y="24"/>
                    <a:pt x="142" y="23"/>
                    <a:pt x="141" y="23"/>
                  </a:cubicBezTo>
                  <a:cubicBezTo>
                    <a:pt x="141" y="22"/>
                    <a:pt x="139" y="22"/>
                    <a:pt x="138" y="21"/>
                  </a:cubicBezTo>
                  <a:cubicBezTo>
                    <a:pt x="137" y="21"/>
                    <a:pt x="137" y="21"/>
                    <a:pt x="136" y="21"/>
                  </a:cubicBezTo>
                  <a:cubicBezTo>
                    <a:pt x="136" y="22"/>
                    <a:pt x="136" y="22"/>
                    <a:pt x="136" y="22"/>
                  </a:cubicBezTo>
                  <a:cubicBezTo>
                    <a:pt x="136" y="22"/>
                    <a:pt x="135" y="23"/>
                    <a:pt x="135" y="24"/>
                  </a:cubicBezTo>
                  <a:cubicBezTo>
                    <a:pt x="135" y="24"/>
                    <a:pt x="134" y="24"/>
                    <a:pt x="134" y="25"/>
                  </a:cubicBezTo>
                  <a:cubicBezTo>
                    <a:pt x="133" y="25"/>
                    <a:pt x="131" y="25"/>
                    <a:pt x="131" y="25"/>
                  </a:cubicBezTo>
                  <a:cubicBezTo>
                    <a:pt x="130" y="25"/>
                    <a:pt x="130" y="27"/>
                    <a:pt x="130" y="28"/>
                  </a:cubicBezTo>
                  <a:cubicBezTo>
                    <a:pt x="130" y="28"/>
                    <a:pt x="131" y="28"/>
                    <a:pt x="131" y="29"/>
                  </a:cubicBezTo>
                  <a:cubicBezTo>
                    <a:pt x="132" y="29"/>
                    <a:pt x="131" y="30"/>
                    <a:pt x="132" y="31"/>
                  </a:cubicBezTo>
                  <a:cubicBezTo>
                    <a:pt x="132" y="32"/>
                    <a:pt x="132" y="33"/>
                    <a:pt x="132" y="34"/>
                  </a:cubicBezTo>
                  <a:cubicBezTo>
                    <a:pt x="131" y="34"/>
                    <a:pt x="131" y="35"/>
                    <a:pt x="131" y="35"/>
                  </a:cubicBezTo>
                  <a:cubicBezTo>
                    <a:pt x="130" y="35"/>
                    <a:pt x="130" y="36"/>
                    <a:pt x="130" y="36"/>
                  </a:cubicBezTo>
                  <a:cubicBezTo>
                    <a:pt x="130" y="37"/>
                    <a:pt x="130" y="37"/>
                    <a:pt x="130" y="37"/>
                  </a:cubicBezTo>
                  <a:cubicBezTo>
                    <a:pt x="130" y="37"/>
                    <a:pt x="130" y="38"/>
                    <a:pt x="130" y="38"/>
                  </a:cubicBezTo>
                  <a:cubicBezTo>
                    <a:pt x="129" y="38"/>
                    <a:pt x="129" y="39"/>
                    <a:pt x="129" y="39"/>
                  </a:cubicBezTo>
                  <a:cubicBezTo>
                    <a:pt x="129" y="39"/>
                    <a:pt x="129" y="41"/>
                    <a:pt x="129" y="41"/>
                  </a:cubicBezTo>
                  <a:cubicBezTo>
                    <a:pt x="129" y="41"/>
                    <a:pt x="129" y="42"/>
                    <a:pt x="128" y="42"/>
                  </a:cubicBezTo>
                  <a:cubicBezTo>
                    <a:pt x="128" y="42"/>
                    <a:pt x="127" y="42"/>
                    <a:pt x="127" y="42"/>
                  </a:cubicBezTo>
                  <a:cubicBezTo>
                    <a:pt x="126" y="42"/>
                    <a:pt x="125" y="43"/>
                    <a:pt x="125" y="43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5"/>
                    <a:pt x="125" y="46"/>
                    <a:pt x="125" y="46"/>
                  </a:cubicBezTo>
                  <a:cubicBezTo>
                    <a:pt x="125" y="46"/>
                    <a:pt x="125" y="48"/>
                    <a:pt x="125" y="48"/>
                  </a:cubicBezTo>
                  <a:cubicBezTo>
                    <a:pt x="124" y="49"/>
                    <a:pt x="124" y="49"/>
                    <a:pt x="123" y="50"/>
                  </a:cubicBezTo>
                  <a:cubicBezTo>
                    <a:pt x="123" y="50"/>
                    <a:pt x="122" y="50"/>
                    <a:pt x="122" y="50"/>
                  </a:cubicBezTo>
                  <a:cubicBezTo>
                    <a:pt x="122" y="51"/>
                    <a:pt x="121" y="51"/>
                    <a:pt x="121" y="52"/>
                  </a:cubicBezTo>
                  <a:cubicBezTo>
                    <a:pt x="120" y="52"/>
                    <a:pt x="120" y="52"/>
                    <a:pt x="120" y="53"/>
                  </a:cubicBezTo>
                  <a:cubicBezTo>
                    <a:pt x="119" y="53"/>
                    <a:pt x="118" y="54"/>
                    <a:pt x="118" y="54"/>
                  </a:cubicBezTo>
                  <a:cubicBezTo>
                    <a:pt x="118" y="55"/>
                    <a:pt x="117" y="55"/>
                    <a:pt x="116" y="55"/>
                  </a:cubicBezTo>
                  <a:cubicBezTo>
                    <a:pt x="116" y="55"/>
                    <a:pt x="115" y="54"/>
                    <a:pt x="114" y="54"/>
                  </a:cubicBezTo>
                  <a:cubicBezTo>
                    <a:pt x="114" y="53"/>
                    <a:pt x="113" y="53"/>
                    <a:pt x="112" y="53"/>
                  </a:cubicBezTo>
                  <a:cubicBezTo>
                    <a:pt x="111" y="54"/>
                    <a:pt x="111" y="55"/>
                    <a:pt x="110" y="55"/>
                  </a:cubicBezTo>
                  <a:cubicBezTo>
                    <a:pt x="110" y="55"/>
                    <a:pt x="109" y="55"/>
                    <a:pt x="108" y="55"/>
                  </a:cubicBezTo>
                  <a:cubicBezTo>
                    <a:pt x="108" y="55"/>
                    <a:pt x="107" y="55"/>
                    <a:pt x="107" y="55"/>
                  </a:cubicBezTo>
                  <a:cubicBezTo>
                    <a:pt x="106" y="55"/>
                    <a:pt x="105" y="56"/>
                    <a:pt x="105" y="56"/>
                  </a:cubicBezTo>
                  <a:cubicBezTo>
                    <a:pt x="105" y="56"/>
                    <a:pt x="104" y="57"/>
                    <a:pt x="104" y="57"/>
                  </a:cubicBezTo>
                  <a:cubicBezTo>
                    <a:pt x="104" y="58"/>
                    <a:pt x="103" y="58"/>
                    <a:pt x="102" y="58"/>
                  </a:cubicBezTo>
                  <a:cubicBezTo>
                    <a:pt x="102" y="58"/>
                    <a:pt x="101" y="58"/>
                    <a:pt x="101" y="58"/>
                  </a:cubicBezTo>
                  <a:cubicBezTo>
                    <a:pt x="101" y="58"/>
                    <a:pt x="100" y="59"/>
                    <a:pt x="100" y="59"/>
                  </a:cubicBezTo>
                  <a:cubicBezTo>
                    <a:pt x="100" y="60"/>
                    <a:pt x="99" y="60"/>
                    <a:pt x="98" y="61"/>
                  </a:cubicBezTo>
                  <a:cubicBezTo>
                    <a:pt x="98" y="61"/>
                    <a:pt x="99" y="62"/>
                    <a:pt x="99" y="63"/>
                  </a:cubicBezTo>
                  <a:cubicBezTo>
                    <a:pt x="99" y="63"/>
                    <a:pt x="98" y="63"/>
                    <a:pt x="97" y="63"/>
                  </a:cubicBezTo>
                  <a:cubicBezTo>
                    <a:pt x="97" y="64"/>
                    <a:pt x="97" y="65"/>
                    <a:pt x="97" y="65"/>
                  </a:cubicBezTo>
                  <a:cubicBezTo>
                    <a:pt x="97" y="65"/>
                    <a:pt x="97" y="66"/>
                    <a:pt x="97" y="66"/>
                  </a:cubicBezTo>
                  <a:cubicBezTo>
                    <a:pt x="97" y="67"/>
                    <a:pt x="97" y="67"/>
                    <a:pt x="96" y="67"/>
                  </a:cubicBezTo>
                  <a:cubicBezTo>
                    <a:pt x="95" y="67"/>
                    <a:pt x="95" y="67"/>
                    <a:pt x="95" y="67"/>
                  </a:cubicBezTo>
                  <a:cubicBezTo>
                    <a:pt x="95" y="68"/>
                    <a:pt x="95" y="69"/>
                    <a:pt x="94" y="69"/>
                  </a:cubicBezTo>
                  <a:cubicBezTo>
                    <a:pt x="94" y="69"/>
                    <a:pt x="94" y="69"/>
                    <a:pt x="94" y="69"/>
                  </a:cubicBezTo>
                  <a:cubicBezTo>
                    <a:pt x="93" y="69"/>
                    <a:pt x="93" y="69"/>
                    <a:pt x="92" y="69"/>
                  </a:cubicBezTo>
                  <a:cubicBezTo>
                    <a:pt x="91" y="69"/>
                    <a:pt x="90" y="69"/>
                    <a:pt x="90" y="69"/>
                  </a:cubicBezTo>
                  <a:cubicBezTo>
                    <a:pt x="90" y="68"/>
                    <a:pt x="89" y="67"/>
                    <a:pt x="90" y="66"/>
                  </a:cubicBezTo>
                  <a:cubicBezTo>
                    <a:pt x="90" y="66"/>
                    <a:pt x="90" y="65"/>
                    <a:pt x="91" y="64"/>
                  </a:cubicBezTo>
                  <a:cubicBezTo>
                    <a:pt x="91" y="64"/>
                    <a:pt x="92" y="63"/>
                    <a:pt x="92" y="63"/>
                  </a:cubicBezTo>
                  <a:cubicBezTo>
                    <a:pt x="93" y="62"/>
                    <a:pt x="93" y="61"/>
                    <a:pt x="92" y="60"/>
                  </a:cubicBezTo>
                  <a:cubicBezTo>
                    <a:pt x="92" y="60"/>
                    <a:pt x="91" y="59"/>
                    <a:pt x="91" y="59"/>
                  </a:cubicBezTo>
                  <a:cubicBezTo>
                    <a:pt x="90" y="59"/>
                    <a:pt x="89" y="59"/>
                    <a:pt x="89" y="59"/>
                  </a:cubicBezTo>
                  <a:cubicBezTo>
                    <a:pt x="88" y="59"/>
                    <a:pt x="88" y="60"/>
                    <a:pt x="87" y="60"/>
                  </a:cubicBezTo>
                  <a:cubicBezTo>
                    <a:pt x="87" y="60"/>
                    <a:pt x="85" y="60"/>
                    <a:pt x="85" y="60"/>
                  </a:cubicBezTo>
                  <a:cubicBezTo>
                    <a:pt x="84" y="60"/>
                    <a:pt x="84" y="62"/>
                    <a:pt x="83" y="62"/>
                  </a:cubicBezTo>
                  <a:cubicBezTo>
                    <a:pt x="83" y="62"/>
                    <a:pt x="82" y="63"/>
                    <a:pt x="82" y="63"/>
                  </a:cubicBezTo>
                  <a:cubicBezTo>
                    <a:pt x="82" y="63"/>
                    <a:pt x="81" y="64"/>
                    <a:pt x="81" y="64"/>
                  </a:cubicBezTo>
                  <a:cubicBezTo>
                    <a:pt x="81" y="64"/>
                    <a:pt x="81" y="65"/>
                    <a:pt x="81" y="66"/>
                  </a:cubicBezTo>
                  <a:cubicBezTo>
                    <a:pt x="81" y="66"/>
                    <a:pt x="81" y="67"/>
                    <a:pt x="80" y="68"/>
                  </a:cubicBezTo>
                  <a:cubicBezTo>
                    <a:pt x="80" y="69"/>
                    <a:pt x="79" y="69"/>
                    <a:pt x="78" y="70"/>
                  </a:cubicBezTo>
                  <a:cubicBezTo>
                    <a:pt x="78" y="70"/>
                    <a:pt x="76" y="70"/>
                    <a:pt x="76" y="70"/>
                  </a:cubicBezTo>
                  <a:cubicBezTo>
                    <a:pt x="75" y="70"/>
                    <a:pt x="74" y="71"/>
                    <a:pt x="73" y="71"/>
                  </a:cubicBezTo>
                  <a:cubicBezTo>
                    <a:pt x="73" y="72"/>
                    <a:pt x="73" y="72"/>
                    <a:pt x="72" y="73"/>
                  </a:cubicBezTo>
                  <a:cubicBezTo>
                    <a:pt x="71" y="73"/>
                    <a:pt x="70" y="73"/>
                    <a:pt x="70" y="73"/>
                  </a:cubicBezTo>
                  <a:cubicBezTo>
                    <a:pt x="70" y="74"/>
                    <a:pt x="70" y="75"/>
                    <a:pt x="70" y="76"/>
                  </a:cubicBezTo>
                  <a:cubicBezTo>
                    <a:pt x="69" y="76"/>
                    <a:pt x="69" y="77"/>
                    <a:pt x="69" y="77"/>
                  </a:cubicBezTo>
                  <a:cubicBezTo>
                    <a:pt x="68" y="78"/>
                    <a:pt x="67" y="78"/>
                    <a:pt x="67" y="79"/>
                  </a:cubicBezTo>
                  <a:cubicBezTo>
                    <a:pt x="67" y="79"/>
                    <a:pt x="67" y="80"/>
                    <a:pt x="66" y="80"/>
                  </a:cubicBezTo>
                  <a:cubicBezTo>
                    <a:pt x="66" y="80"/>
                    <a:pt x="64" y="80"/>
                    <a:pt x="64" y="80"/>
                  </a:cubicBezTo>
                  <a:cubicBezTo>
                    <a:pt x="63" y="80"/>
                    <a:pt x="62" y="80"/>
                    <a:pt x="62" y="80"/>
                  </a:cubicBezTo>
                  <a:cubicBezTo>
                    <a:pt x="62" y="80"/>
                    <a:pt x="62" y="79"/>
                    <a:pt x="61" y="78"/>
                  </a:cubicBezTo>
                  <a:cubicBezTo>
                    <a:pt x="61" y="78"/>
                    <a:pt x="61" y="78"/>
                    <a:pt x="61" y="78"/>
                  </a:cubicBezTo>
                  <a:cubicBezTo>
                    <a:pt x="61" y="78"/>
                    <a:pt x="60" y="78"/>
                    <a:pt x="59" y="77"/>
                  </a:cubicBezTo>
                  <a:cubicBezTo>
                    <a:pt x="58" y="77"/>
                    <a:pt x="57" y="76"/>
                    <a:pt x="57" y="76"/>
                  </a:cubicBezTo>
                  <a:cubicBezTo>
                    <a:pt x="56" y="76"/>
                    <a:pt x="56" y="76"/>
                    <a:pt x="55" y="77"/>
                  </a:cubicBezTo>
                  <a:cubicBezTo>
                    <a:pt x="55" y="77"/>
                    <a:pt x="55" y="77"/>
                    <a:pt x="54" y="77"/>
                  </a:cubicBezTo>
                  <a:cubicBezTo>
                    <a:pt x="54" y="78"/>
                    <a:pt x="54" y="77"/>
                    <a:pt x="53" y="77"/>
                  </a:cubicBezTo>
                  <a:cubicBezTo>
                    <a:pt x="53" y="77"/>
                    <a:pt x="53" y="76"/>
                    <a:pt x="53" y="76"/>
                  </a:cubicBezTo>
                  <a:cubicBezTo>
                    <a:pt x="53" y="75"/>
                    <a:pt x="53" y="73"/>
                    <a:pt x="53" y="73"/>
                  </a:cubicBezTo>
                  <a:cubicBezTo>
                    <a:pt x="53" y="72"/>
                    <a:pt x="53" y="71"/>
                    <a:pt x="54" y="71"/>
                  </a:cubicBezTo>
                  <a:cubicBezTo>
                    <a:pt x="54" y="70"/>
                    <a:pt x="54" y="69"/>
                    <a:pt x="55" y="69"/>
                  </a:cubicBezTo>
                  <a:cubicBezTo>
                    <a:pt x="55" y="69"/>
                    <a:pt x="57" y="69"/>
                    <a:pt x="57" y="69"/>
                  </a:cubicBezTo>
                  <a:cubicBezTo>
                    <a:pt x="58" y="69"/>
                    <a:pt x="59" y="69"/>
                    <a:pt x="59" y="69"/>
                  </a:cubicBezTo>
                  <a:cubicBezTo>
                    <a:pt x="60" y="69"/>
                    <a:pt x="60" y="68"/>
                    <a:pt x="60" y="67"/>
                  </a:cubicBezTo>
                  <a:cubicBezTo>
                    <a:pt x="60" y="67"/>
                    <a:pt x="61" y="67"/>
                    <a:pt x="61" y="67"/>
                  </a:cubicBezTo>
                  <a:cubicBezTo>
                    <a:pt x="62" y="67"/>
                    <a:pt x="62" y="66"/>
                    <a:pt x="63" y="66"/>
                  </a:cubicBezTo>
                  <a:cubicBezTo>
                    <a:pt x="63" y="65"/>
                    <a:pt x="63" y="65"/>
                    <a:pt x="63" y="64"/>
                  </a:cubicBezTo>
                  <a:cubicBezTo>
                    <a:pt x="63" y="64"/>
                    <a:pt x="63" y="63"/>
                    <a:pt x="63" y="62"/>
                  </a:cubicBezTo>
                  <a:cubicBezTo>
                    <a:pt x="63" y="62"/>
                    <a:pt x="64" y="61"/>
                    <a:pt x="64" y="60"/>
                  </a:cubicBezTo>
                  <a:cubicBezTo>
                    <a:pt x="64" y="60"/>
                    <a:pt x="66" y="59"/>
                    <a:pt x="66" y="59"/>
                  </a:cubicBezTo>
                  <a:cubicBezTo>
                    <a:pt x="67" y="58"/>
                    <a:pt x="67" y="58"/>
                    <a:pt x="67" y="57"/>
                  </a:cubicBezTo>
                  <a:cubicBezTo>
                    <a:pt x="67" y="57"/>
                    <a:pt x="68" y="56"/>
                    <a:pt x="67" y="55"/>
                  </a:cubicBezTo>
                  <a:cubicBezTo>
                    <a:pt x="67" y="55"/>
                    <a:pt x="66" y="54"/>
                    <a:pt x="65" y="54"/>
                  </a:cubicBezTo>
                  <a:cubicBezTo>
                    <a:pt x="64" y="53"/>
                    <a:pt x="63" y="53"/>
                    <a:pt x="63" y="53"/>
                  </a:cubicBezTo>
                  <a:cubicBezTo>
                    <a:pt x="62" y="52"/>
                    <a:pt x="62" y="51"/>
                    <a:pt x="62" y="51"/>
                  </a:cubicBezTo>
                  <a:cubicBezTo>
                    <a:pt x="61" y="50"/>
                    <a:pt x="61" y="49"/>
                    <a:pt x="61" y="48"/>
                  </a:cubicBezTo>
                  <a:cubicBezTo>
                    <a:pt x="61" y="48"/>
                    <a:pt x="62" y="46"/>
                    <a:pt x="62" y="45"/>
                  </a:cubicBezTo>
                  <a:cubicBezTo>
                    <a:pt x="62" y="45"/>
                    <a:pt x="62" y="44"/>
                    <a:pt x="62" y="44"/>
                  </a:cubicBezTo>
                  <a:cubicBezTo>
                    <a:pt x="62" y="43"/>
                    <a:pt x="61" y="43"/>
                    <a:pt x="61" y="43"/>
                  </a:cubicBezTo>
                  <a:cubicBezTo>
                    <a:pt x="61" y="43"/>
                    <a:pt x="61" y="44"/>
                    <a:pt x="60" y="44"/>
                  </a:cubicBezTo>
                  <a:cubicBezTo>
                    <a:pt x="60" y="44"/>
                    <a:pt x="59" y="44"/>
                    <a:pt x="59" y="44"/>
                  </a:cubicBezTo>
                  <a:cubicBezTo>
                    <a:pt x="59" y="43"/>
                    <a:pt x="58" y="42"/>
                    <a:pt x="59" y="42"/>
                  </a:cubicBezTo>
                  <a:cubicBezTo>
                    <a:pt x="59" y="41"/>
                    <a:pt x="60" y="41"/>
                    <a:pt x="60" y="40"/>
                  </a:cubicBezTo>
                  <a:cubicBezTo>
                    <a:pt x="60" y="40"/>
                    <a:pt x="61" y="40"/>
                    <a:pt x="61" y="40"/>
                  </a:cubicBezTo>
                  <a:cubicBezTo>
                    <a:pt x="61" y="40"/>
                    <a:pt x="62" y="41"/>
                    <a:pt x="62" y="40"/>
                  </a:cubicBezTo>
                  <a:cubicBezTo>
                    <a:pt x="63" y="39"/>
                    <a:pt x="62" y="38"/>
                    <a:pt x="62" y="38"/>
                  </a:cubicBezTo>
                  <a:cubicBezTo>
                    <a:pt x="62" y="37"/>
                    <a:pt x="62" y="36"/>
                    <a:pt x="62" y="36"/>
                  </a:cubicBezTo>
                  <a:cubicBezTo>
                    <a:pt x="61" y="35"/>
                    <a:pt x="61" y="34"/>
                    <a:pt x="61" y="33"/>
                  </a:cubicBezTo>
                  <a:cubicBezTo>
                    <a:pt x="61" y="32"/>
                    <a:pt x="60" y="32"/>
                    <a:pt x="60" y="31"/>
                  </a:cubicBezTo>
                  <a:cubicBezTo>
                    <a:pt x="60" y="31"/>
                    <a:pt x="61" y="30"/>
                    <a:pt x="61" y="30"/>
                  </a:cubicBezTo>
                  <a:cubicBezTo>
                    <a:pt x="61" y="29"/>
                    <a:pt x="60" y="28"/>
                    <a:pt x="60" y="27"/>
                  </a:cubicBezTo>
                  <a:cubicBezTo>
                    <a:pt x="60" y="27"/>
                    <a:pt x="61" y="27"/>
                    <a:pt x="61" y="27"/>
                  </a:cubicBezTo>
                  <a:cubicBezTo>
                    <a:pt x="62" y="28"/>
                    <a:pt x="62" y="28"/>
                    <a:pt x="62" y="29"/>
                  </a:cubicBezTo>
                  <a:cubicBezTo>
                    <a:pt x="62" y="29"/>
                    <a:pt x="63" y="30"/>
                    <a:pt x="63" y="30"/>
                  </a:cubicBezTo>
                  <a:cubicBezTo>
                    <a:pt x="63" y="31"/>
                    <a:pt x="64" y="32"/>
                    <a:pt x="64" y="32"/>
                  </a:cubicBezTo>
                  <a:cubicBezTo>
                    <a:pt x="64" y="32"/>
                    <a:pt x="64" y="34"/>
                    <a:pt x="64" y="34"/>
                  </a:cubicBezTo>
                  <a:cubicBezTo>
                    <a:pt x="65" y="34"/>
                    <a:pt x="65" y="35"/>
                    <a:pt x="65" y="36"/>
                  </a:cubicBezTo>
                  <a:cubicBezTo>
                    <a:pt x="64" y="36"/>
                    <a:pt x="64" y="37"/>
                    <a:pt x="64" y="37"/>
                  </a:cubicBezTo>
                  <a:cubicBezTo>
                    <a:pt x="64" y="37"/>
                    <a:pt x="63" y="38"/>
                    <a:pt x="63" y="38"/>
                  </a:cubicBezTo>
                  <a:cubicBezTo>
                    <a:pt x="63" y="38"/>
                    <a:pt x="64" y="39"/>
                    <a:pt x="64" y="39"/>
                  </a:cubicBezTo>
                  <a:cubicBezTo>
                    <a:pt x="64" y="39"/>
                    <a:pt x="65" y="39"/>
                    <a:pt x="66" y="39"/>
                  </a:cubicBezTo>
                  <a:cubicBezTo>
                    <a:pt x="66" y="39"/>
                    <a:pt x="67" y="39"/>
                    <a:pt x="67" y="38"/>
                  </a:cubicBezTo>
                  <a:cubicBezTo>
                    <a:pt x="67" y="38"/>
                    <a:pt x="68" y="37"/>
                    <a:pt x="68" y="37"/>
                  </a:cubicBezTo>
                  <a:cubicBezTo>
                    <a:pt x="68" y="36"/>
                    <a:pt x="69" y="34"/>
                    <a:pt x="69" y="34"/>
                  </a:cubicBezTo>
                  <a:cubicBezTo>
                    <a:pt x="69" y="32"/>
                    <a:pt x="69" y="31"/>
                    <a:pt x="69" y="30"/>
                  </a:cubicBezTo>
                  <a:cubicBezTo>
                    <a:pt x="70" y="29"/>
                    <a:pt x="70" y="28"/>
                    <a:pt x="71" y="27"/>
                  </a:cubicBezTo>
                  <a:cubicBezTo>
                    <a:pt x="71" y="27"/>
                    <a:pt x="72" y="25"/>
                    <a:pt x="73" y="24"/>
                  </a:cubicBezTo>
                  <a:cubicBezTo>
                    <a:pt x="73" y="24"/>
                    <a:pt x="74" y="23"/>
                    <a:pt x="74" y="22"/>
                  </a:cubicBezTo>
                  <a:cubicBezTo>
                    <a:pt x="74" y="22"/>
                    <a:pt x="74" y="21"/>
                    <a:pt x="74" y="20"/>
                  </a:cubicBezTo>
                  <a:cubicBezTo>
                    <a:pt x="74" y="20"/>
                    <a:pt x="74" y="19"/>
                    <a:pt x="75" y="19"/>
                  </a:cubicBezTo>
                  <a:cubicBezTo>
                    <a:pt x="75" y="19"/>
                    <a:pt x="74" y="18"/>
                    <a:pt x="74" y="17"/>
                  </a:cubicBezTo>
                  <a:cubicBezTo>
                    <a:pt x="74" y="17"/>
                    <a:pt x="74" y="15"/>
                    <a:pt x="74" y="14"/>
                  </a:cubicBezTo>
                  <a:cubicBezTo>
                    <a:pt x="74" y="13"/>
                    <a:pt x="73" y="11"/>
                    <a:pt x="72" y="10"/>
                  </a:cubicBezTo>
                  <a:cubicBezTo>
                    <a:pt x="71" y="10"/>
                    <a:pt x="70" y="9"/>
                    <a:pt x="69" y="9"/>
                  </a:cubicBezTo>
                  <a:cubicBezTo>
                    <a:pt x="69" y="9"/>
                    <a:pt x="68" y="9"/>
                    <a:pt x="68" y="9"/>
                  </a:cubicBezTo>
                  <a:cubicBezTo>
                    <a:pt x="67" y="10"/>
                    <a:pt x="67" y="11"/>
                    <a:pt x="67" y="12"/>
                  </a:cubicBezTo>
                  <a:cubicBezTo>
                    <a:pt x="66" y="12"/>
                    <a:pt x="64" y="13"/>
                    <a:pt x="63" y="12"/>
                  </a:cubicBezTo>
                  <a:cubicBezTo>
                    <a:pt x="63" y="12"/>
                    <a:pt x="63" y="10"/>
                    <a:pt x="63" y="10"/>
                  </a:cubicBezTo>
                  <a:cubicBezTo>
                    <a:pt x="63" y="10"/>
                    <a:pt x="62" y="10"/>
                    <a:pt x="62" y="10"/>
                  </a:cubicBezTo>
                  <a:cubicBezTo>
                    <a:pt x="61" y="10"/>
                    <a:pt x="60" y="10"/>
                    <a:pt x="59" y="9"/>
                  </a:cubicBezTo>
                  <a:cubicBezTo>
                    <a:pt x="58" y="9"/>
                    <a:pt x="58" y="8"/>
                    <a:pt x="58" y="8"/>
                  </a:cubicBezTo>
                  <a:cubicBezTo>
                    <a:pt x="58" y="7"/>
                    <a:pt x="57" y="7"/>
                    <a:pt x="56" y="7"/>
                  </a:cubicBezTo>
                  <a:cubicBezTo>
                    <a:pt x="56" y="7"/>
                    <a:pt x="54" y="7"/>
                    <a:pt x="54" y="7"/>
                  </a:cubicBezTo>
                  <a:cubicBezTo>
                    <a:pt x="53" y="6"/>
                    <a:pt x="53" y="6"/>
                    <a:pt x="53" y="5"/>
                  </a:cubicBezTo>
                  <a:cubicBezTo>
                    <a:pt x="53" y="5"/>
                    <a:pt x="52" y="3"/>
                    <a:pt x="51" y="3"/>
                  </a:cubicBezTo>
                  <a:cubicBezTo>
                    <a:pt x="51" y="2"/>
                    <a:pt x="50" y="1"/>
                    <a:pt x="50" y="1"/>
                  </a:cubicBezTo>
                  <a:cubicBezTo>
                    <a:pt x="49" y="1"/>
                    <a:pt x="48" y="0"/>
                    <a:pt x="48" y="0"/>
                  </a:cubicBezTo>
                  <a:cubicBezTo>
                    <a:pt x="47" y="0"/>
                    <a:pt x="46" y="0"/>
                    <a:pt x="46" y="0"/>
                  </a:cubicBezTo>
                  <a:cubicBezTo>
                    <a:pt x="45" y="0"/>
                    <a:pt x="44" y="1"/>
                    <a:pt x="44" y="1"/>
                  </a:cubicBezTo>
                  <a:cubicBezTo>
                    <a:pt x="43" y="2"/>
                    <a:pt x="44" y="3"/>
                    <a:pt x="43" y="4"/>
                  </a:cubicBezTo>
                  <a:cubicBezTo>
                    <a:pt x="43" y="5"/>
                    <a:pt x="41" y="5"/>
                    <a:pt x="41" y="5"/>
                  </a:cubicBezTo>
                  <a:cubicBezTo>
                    <a:pt x="40" y="5"/>
                    <a:pt x="40" y="3"/>
                    <a:pt x="39" y="3"/>
                  </a:cubicBezTo>
                  <a:cubicBezTo>
                    <a:pt x="38" y="3"/>
                    <a:pt x="37" y="1"/>
                    <a:pt x="36" y="1"/>
                  </a:cubicBezTo>
                  <a:cubicBezTo>
                    <a:pt x="36" y="1"/>
                    <a:pt x="35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2"/>
                    <a:pt x="32" y="5"/>
                    <a:pt x="31" y="6"/>
                  </a:cubicBezTo>
                  <a:cubicBezTo>
                    <a:pt x="31" y="6"/>
                    <a:pt x="30" y="8"/>
                    <a:pt x="30" y="9"/>
                  </a:cubicBezTo>
                  <a:cubicBezTo>
                    <a:pt x="30" y="10"/>
                    <a:pt x="30" y="14"/>
                    <a:pt x="29" y="15"/>
                  </a:cubicBezTo>
                  <a:cubicBezTo>
                    <a:pt x="29" y="16"/>
                    <a:pt x="28" y="19"/>
                    <a:pt x="28" y="21"/>
                  </a:cubicBezTo>
                  <a:cubicBezTo>
                    <a:pt x="27" y="22"/>
                    <a:pt x="27" y="25"/>
                    <a:pt x="26" y="27"/>
                  </a:cubicBezTo>
                  <a:cubicBezTo>
                    <a:pt x="26" y="28"/>
                    <a:pt x="24" y="28"/>
                    <a:pt x="23" y="28"/>
                  </a:cubicBezTo>
                  <a:cubicBezTo>
                    <a:pt x="23" y="28"/>
                    <a:pt x="23" y="28"/>
                    <a:pt x="22" y="28"/>
                  </a:cubicBezTo>
                  <a:cubicBezTo>
                    <a:pt x="21" y="28"/>
                    <a:pt x="19" y="29"/>
                    <a:pt x="18" y="29"/>
                  </a:cubicBezTo>
                  <a:cubicBezTo>
                    <a:pt x="17" y="28"/>
                    <a:pt x="16" y="27"/>
                    <a:pt x="16" y="27"/>
                  </a:cubicBezTo>
                  <a:cubicBezTo>
                    <a:pt x="15" y="25"/>
                    <a:pt x="15" y="23"/>
                    <a:pt x="15" y="22"/>
                  </a:cubicBezTo>
                  <a:cubicBezTo>
                    <a:pt x="15" y="22"/>
                    <a:pt x="15" y="21"/>
                    <a:pt x="15" y="20"/>
                  </a:cubicBezTo>
                  <a:cubicBezTo>
                    <a:pt x="15" y="19"/>
                    <a:pt x="15" y="17"/>
                    <a:pt x="14" y="16"/>
                  </a:cubicBezTo>
                  <a:cubicBezTo>
                    <a:pt x="14" y="16"/>
                    <a:pt x="12" y="14"/>
                    <a:pt x="11" y="14"/>
                  </a:cubicBezTo>
                  <a:cubicBezTo>
                    <a:pt x="10" y="13"/>
                    <a:pt x="9" y="12"/>
                    <a:pt x="9" y="12"/>
                  </a:cubicBezTo>
                  <a:cubicBezTo>
                    <a:pt x="8" y="12"/>
                    <a:pt x="7" y="12"/>
                    <a:pt x="6" y="12"/>
                  </a:cubicBezTo>
                  <a:cubicBezTo>
                    <a:pt x="6" y="13"/>
                    <a:pt x="5" y="13"/>
                    <a:pt x="4" y="14"/>
                  </a:cubicBezTo>
                  <a:cubicBezTo>
                    <a:pt x="4" y="14"/>
                    <a:pt x="3" y="15"/>
                    <a:pt x="2" y="15"/>
                  </a:cubicBezTo>
                  <a:cubicBezTo>
                    <a:pt x="2" y="16"/>
                    <a:pt x="2" y="17"/>
                    <a:pt x="2" y="17"/>
                  </a:cubicBezTo>
                  <a:cubicBezTo>
                    <a:pt x="2" y="18"/>
                    <a:pt x="1" y="19"/>
                    <a:pt x="1" y="20"/>
                  </a:cubicBezTo>
                  <a:cubicBezTo>
                    <a:pt x="1" y="20"/>
                    <a:pt x="0" y="21"/>
                    <a:pt x="0" y="22"/>
                  </a:cubicBezTo>
                  <a:cubicBezTo>
                    <a:pt x="0" y="23"/>
                    <a:pt x="0" y="24"/>
                    <a:pt x="0" y="25"/>
                  </a:cubicBezTo>
                  <a:cubicBezTo>
                    <a:pt x="1" y="26"/>
                    <a:pt x="1" y="27"/>
                    <a:pt x="2" y="28"/>
                  </a:cubicBezTo>
                  <a:cubicBezTo>
                    <a:pt x="2" y="29"/>
                    <a:pt x="4" y="30"/>
                    <a:pt x="4" y="31"/>
                  </a:cubicBezTo>
                  <a:cubicBezTo>
                    <a:pt x="4" y="32"/>
                    <a:pt x="5" y="35"/>
                    <a:pt x="5" y="37"/>
                  </a:cubicBezTo>
                  <a:cubicBezTo>
                    <a:pt x="5" y="38"/>
                    <a:pt x="4" y="39"/>
                    <a:pt x="4" y="41"/>
                  </a:cubicBezTo>
                  <a:cubicBezTo>
                    <a:pt x="3" y="42"/>
                    <a:pt x="2" y="44"/>
                    <a:pt x="2" y="45"/>
                  </a:cubicBezTo>
                  <a:cubicBezTo>
                    <a:pt x="2" y="46"/>
                    <a:pt x="2" y="48"/>
                    <a:pt x="2" y="49"/>
                  </a:cubicBezTo>
                  <a:cubicBezTo>
                    <a:pt x="2" y="50"/>
                    <a:pt x="4" y="50"/>
                    <a:pt x="4" y="51"/>
                  </a:cubicBezTo>
                  <a:cubicBezTo>
                    <a:pt x="5" y="52"/>
                    <a:pt x="5" y="54"/>
                    <a:pt x="5" y="55"/>
                  </a:cubicBezTo>
                  <a:cubicBezTo>
                    <a:pt x="5" y="56"/>
                    <a:pt x="4" y="58"/>
                    <a:pt x="4" y="59"/>
                  </a:cubicBezTo>
                  <a:cubicBezTo>
                    <a:pt x="4" y="60"/>
                    <a:pt x="4" y="62"/>
                    <a:pt x="4" y="63"/>
                  </a:cubicBezTo>
                  <a:cubicBezTo>
                    <a:pt x="4" y="64"/>
                    <a:pt x="4" y="66"/>
                    <a:pt x="4" y="67"/>
                  </a:cubicBezTo>
                  <a:cubicBezTo>
                    <a:pt x="3" y="67"/>
                    <a:pt x="3" y="69"/>
                    <a:pt x="3" y="69"/>
                  </a:cubicBezTo>
                  <a:cubicBezTo>
                    <a:pt x="3" y="70"/>
                    <a:pt x="2" y="71"/>
                    <a:pt x="1" y="71"/>
                  </a:cubicBezTo>
                  <a:cubicBezTo>
                    <a:pt x="1" y="72"/>
                    <a:pt x="1" y="73"/>
                    <a:pt x="1" y="73"/>
                  </a:cubicBezTo>
                  <a:cubicBezTo>
                    <a:pt x="1" y="74"/>
                    <a:pt x="1" y="76"/>
                    <a:pt x="2" y="76"/>
                  </a:cubicBezTo>
                  <a:cubicBezTo>
                    <a:pt x="2" y="76"/>
                    <a:pt x="3" y="77"/>
                    <a:pt x="4" y="76"/>
                  </a:cubicBezTo>
                  <a:cubicBezTo>
                    <a:pt x="4" y="76"/>
                    <a:pt x="6" y="76"/>
                    <a:pt x="6" y="75"/>
                  </a:cubicBezTo>
                  <a:cubicBezTo>
                    <a:pt x="7" y="74"/>
                    <a:pt x="8" y="74"/>
                    <a:pt x="8" y="73"/>
                  </a:cubicBezTo>
                  <a:cubicBezTo>
                    <a:pt x="8" y="73"/>
                    <a:pt x="9" y="73"/>
                    <a:pt x="9" y="74"/>
                  </a:cubicBezTo>
                  <a:cubicBezTo>
                    <a:pt x="10" y="74"/>
                    <a:pt x="10" y="76"/>
                    <a:pt x="10" y="76"/>
                  </a:cubicBezTo>
                  <a:cubicBezTo>
                    <a:pt x="10" y="77"/>
                    <a:pt x="11" y="78"/>
                    <a:pt x="10" y="78"/>
                  </a:cubicBezTo>
                  <a:cubicBezTo>
                    <a:pt x="10" y="79"/>
                    <a:pt x="10" y="80"/>
                    <a:pt x="10" y="81"/>
                  </a:cubicBezTo>
                  <a:cubicBezTo>
                    <a:pt x="9" y="82"/>
                    <a:pt x="9" y="82"/>
                    <a:pt x="9" y="82"/>
                  </a:cubicBezTo>
                  <a:cubicBezTo>
                    <a:pt x="10" y="83"/>
                    <a:pt x="11" y="84"/>
                    <a:pt x="11" y="84"/>
                  </a:cubicBezTo>
                  <a:cubicBezTo>
                    <a:pt x="12" y="84"/>
                    <a:pt x="13" y="83"/>
                    <a:pt x="14" y="82"/>
                  </a:cubicBezTo>
                  <a:cubicBezTo>
                    <a:pt x="14" y="81"/>
                    <a:pt x="15" y="80"/>
                    <a:pt x="15" y="79"/>
                  </a:cubicBezTo>
                  <a:cubicBezTo>
                    <a:pt x="16" y="78"/>
                    <a:pt x="16" y="76"/>
                    <a:pt x="16" y="75"/>
                  </a:cubicBezTo>
                  <a:cubicBezTo>
                    <a:pt x="16" y="74"/>
                    <a:pt x="16" y="72"/>
                    <a:pt x="16" y="72"/>
                  </a:cubicBezTo>
                  <a:cubicBezTo>
                    <a:pt x="17" y="71"/>
                    <a:pt x="18" y="71"/>
                    <a:pt x="18" y="71"/>
                  </a:cubicBezTo>
                  <a:cubicBezTo>
                    <a:pt x="19" y="71"/>
                    <a:pt x="20" y="71"/>
                    <a:pt x="21" y="72"/>
                  </a:cubicBezTo>
                  <a:cubicBezTo>
                    <a:pt x="21" y="72"/>
                    <a:pt x="21" y="73"/>
                    <a:pt x="21" y="74"/>
                  </a:cubicBezTo>
                  <a:cubicBezTo>
                    <a:pt x="21" y="74"/>
                    <a:pt x="20" y="76"/>
                    <a:pt x="20" y="77"/>
                  </a:cubicBezTo>
                  <a:cubicBezTo>
                    <a:pt x="20" y="77"/>
                    <a:pt x="18" y="78"/>
                    <a:pt x="18" y="78"/>
                  </a:cubicBezTo>
                  <a:cubicBezTo>
                    <a:pt x="18" y="78"/>
                    <a:pt x="18" y="79"/>
                    <a:pt x="18" y="80"/>
                  </a:cubicBezTo>
                  <a:cubicBezTo>
                    <a:pt x="17" y="80"/>
                    <a:pt x="17" y="81"/>
                    <a:pt x="16" y="81"/>
                  </a:cubicBezTo>
                  <a:cubicBezTo>
                    <a:pt x="16" y="82"/>
                    <a:pt x="15" y="83"/>
                    <a:pt x="15" y="83"/>
                  </a:cubicBezTo>
                  <a:cubicBezTo>
                    <a:pt x="14" y="84"/>
                    <a:pt x="14" y="84"/>
                    <a:pt x="14" y="84"/>
                  </a:cubicBezTo>
                  <a:cubicBezTo>
                    <a:pt x="14" y="85"/>
                    <a:pt x="14" y="85"/>
                    <a:pt x="14" y="86"/>
                  </a:cubicBezTo>
                  <a:cubicBezTo>
                    <a:pt x="14" y="86"/>
                    <a:pt x="15" y="86"/>
                    <a:pt x="16" y="86"/>
                  </a:cubicBezTo>
                  <a:cubicBezTo>
                    <a:pt x="16" y="86"/>
                    <a:pt x="17" y="86"/>
                    <a:pt x="18" y="86"/>
                  </a:cubicBezTo>
                  <a:cubicBezTo>
                    <a:pt x="18" y="85"/>
                    <a:pt x="19" y="84"/>
                    <a:pt x="19" y="84"/>
                  </a:cubicBezTo>
                  <a:cubicBezTo>
                    <a:pt x="20" y="84"/>
                    <a:pt x="21" y="83"/>
                    <a:pt x="21" y="82"/>
                  </a:cubicBezTo>
                  <a:cubicBezTo>
                    <a:pt x="22" y="82"/>
                    <a:pt x="23" y="81"/>
                    <a:pt x="23" y="81"/>
                  </a:cubicBezTo>
                  <a:cubicBezTo>
                    <a:pt x="24" y="80"/>
                    <a:pt x="25" y="80"/>
                    <a:pt x="26" y="80"/>
                  </a:cubicBezTo>
                  <a:cubicBezTo>
                    <a:pt x="27" y="80"/>
                    <a:pt x="28" y="80"/>
                    <a:pt x="28" y="80"/>
                  </a:cubicBezTo>
                  <a:cubicBezTo>
                    <a:pt x="29" y="80"/>
                    <a:pt x="29" y="81"/>
                    <a:pt x="30" y="82"/>
                  </a:cubicBezTo>
                  <a:cubicBezTo>
                    <a:pt x="30" y="83"/>
                    <a:pt x="29" y="83"/>
                    <a:pt x="29" y="84"/>
                  </a:cubicBezTo>
                  <a:cubicBezTo>
                    <a:pt x="29" y="84"/>
                    <a:pt x="29" y="86"/>
                    <a:pt x="30" y="86"/>
                  </a:cubicBezTo>
                  <a:cubicBezTo>
                    <a:pt x="30" y="87"/>
                    <a:pt x="30" y="88"/>
                    <a:pt x="30" y="89"/>
                  </a:cubicBezTo>
                  <a:cubicBezTo>
                    <a:pt x="30" y="90"/>
                    <a:pt x="30" y="91"/>
                    <a:pt x="30" y="91"/>
                  </a:cubicBezTo>
                  <a:cubicBezTo>
                    <a:pt x="29" y="91"/>
                    <a:pt x="29" y="92"/>
                    <a:pt x="29" y="93"/>
                  </a:cubicBezTo>
                  <a:cubicBezTo>
                    <a:pt x="29" y="93"/>
                    <a:pt x="29" y="94"/>
                    <a:pt x="29" y="95"/>
                  </a:cubicBezTo>
                  <a:cubicBezTo>
                    <a:pt x="29" y="95"/>
                    <a:pt x="29" y="97"/>
                    <a:pt x="29" y="97"/>
                  </a:cubicBezTo>
                  <a:cubicBezTo>
                    <a:pt x="29" y="98"/>
                    <a:pt x="29" y="99"/>
                    <a:pt x="29" y="99"/>
                  </a:cubicBezTo>
                  <a:cubicBezTo>
                    <a:pt x="28" y="100"/>
                    <a:pt x="28" y="100"/>
                    <a:pt x="28" y="100"/>
                  </a:cubicBezTo>
                  <a:cubicBezTo>
                    <a:pt x="27" y="101"/>
                    <a:pt x="27" y="102"/>
                    <a:pt x="27" y="103"/>
                  </a:cubicBezTo>
                  <a:cubicBezTo>
                    <a:pt x="27" y="104"/>
                    <a:pt x="27" y="105"/>
                    <a:pt x="27" y="105"/>
                  </a:cubicBezTo>
                  <a:cubicBezTo>
                    <a:pt x="27" y="106"/>
                    <a:pt x="26" y="108"/>
                    <a:pt x="26" y="108"/>
                  </a:cubicBezTo>
                  <a:cubicBezTo>
                    <a:pt x="26" y="109"/>
                    <a:pt x="26" y="110"/>
                    <a:pt x="26" y="111"/>
                  </a:cubicBezTo>
                  <a:cubicBezTo>
                    <a:pt x="26" y="112"/>
                    <a:pt x="24" y="112"/>
                    <a:pt x="24" y="113"/>
                  </a:cubicBezTo>
                  <a:cubicBezTo>
                    <a:pt x="23" y="114"/>
                    <a:pt x="24" y="116"/>
                    <a:pt x="23" y="116"/>
                  </a:cubicBezTo>
                  <a:cubicBezTo>
                    <a:pt x="23" y="118"/>
                    <a:pt x="22" y="118"/>
                    <a:pt x="22" y="119"/>
                  </a:cubicBezTo>
                  <a:cubicBezTo>
                    <a:pt x="21" y="119"/>
                    <a:pt x="21" y="120"/>
                    <a:pt x="20" y="121"/>
                  </a:cubicBezTo>
                  <a:cubicBezTo>
                    <a:pt x="20" y="121"/>
                    <a:pt x="20" y="122"/>
                    <a:pt x="20" y="122"/>
                  </a:cubicBezTo>
                  <a:cubicBezTo>
                    <a:pt x="20" y="123"/>
                    <a:pt x="20" y="124"/>
                    <a:pt x="20" y="125"/>
                  </a:cubicBezTo>
                  <a:cubicBezTo>
                    <a:pt x="21" y="125"/>
                    <a:pt x="21" y="126"/>
                    <a:pt x="22" y="127"/>
                  </a:cubicBezTo>
                  <a:cubicBezTo>
                    <a:pt x="22" y="127"/>
                    <a:pt x="24" y="127"/>
                    <a:pt x="24" y="128"/>
                  </a:cubicBezTo>
                  <a:cubicBezTo>
                    <a:pt x="25" y="129"/>
                    <a:pt x="24" y="130"/>
                    <a:pt x="24" y="130"/>
                  </a:cubicBezTo>
                  <a:cubicBezTo>
                    <a:pt x="24" y="130"/>
                    <a:pt x="23" y="132"/>
                    <a:pt x="22" y="132"/>
                  </a:cubicBezTo>
                  <a:cubicBezTo>
                    <a:pt x="22" y="132"/>
                    <a:pt x="21" y="133"/>
                    <a:pt x="21" y="133"/>
                  </a:cubicBezTo>
                  <a:cubicBezTo>
                    <a:pt x="21" y="133"/>
                    <a:pt x="20" y="134"/>
                    <a:pt x="20" y="134"/>
                  </a:cubicBezTo>
                  <a:cubicBezTo>
                    <a:pt x="20" y="135"/>
                    <a:pt x="20" y="136"/>
                    <a:pt x="20" y="136"/>
                  </a:cubicBezTo>
                  <a:cubicBezTo>
                    <a:pt x="21" y="136"/>
                    <a:pt x="22" y="136"/>
                    <a:pt x="23" y="136"/>
                  </a:cubicBezTo>
                  <a:cubicBezTo>
                    <a:pt x="24" y="135"/>
                    <a:pt x="24" y="135"/>
                    <a:pt x="24" y="135"/>
                  </a:cubicBezTo>
                  <a:cubicBezTo>
                    <a:pt x="24" y="135"/>
                    <a:pt x="26" y="135"/>
                    <a:pt x="26" y="135"/>
                  </a:cubicBezTo>
                  <a:cubicBezTo>
                    <a:pt x="26" y="136"/>
                    <a:pt x="26" y="136"/>
                    <a:pt x="27" y="137"/>
                  </a:cubicBezTo>
                  <a:cubicBezTo>
                    <a:pt x="27" y="137"/>
                    <a:pt x="26" y="138"/>
                    <a:pt x="26" y="139"/>
                  </a:cubicBezTo>
                  <a:cubicBezTo>
                    <a:pt x="26" y="140"/>
                    <a:pt x="27" y="141"/>
                    <a:pt x="27" y="142"/>
                  </a:cubicBezTo>
                  <a:cubicBezTo>
                    <a:pt x="27" y="143"/>
                    <a:pt x="28" y="144"/>
                    <a:pt x="29" y="144"/>
                  </a:cubicBezTo>
                  <a:cubicBezTo>
                    <a:pt x="29" y="145"/>
                    <a:pt x="29" y="147"/>
                    <a:pt x="29" y="148"/>
                  </a:cubicBezTo>
                  <a:cubicBezTo>
                    <a:pt x="29" y="148"/>
                    <a:pt x="30" y="148"/>
                    <a:pt x="30" y="148"/>
                  </a:cubicBezTo>
                  <a:cubicBezTo>
                    <a:pt x="31" y="148"/>
                    <a:pt x="31" y="149"/>
                    <a:pt x="32" y="149"/>
                  </a:cubicBezTo>
                  <a:cubicBezTo>
                    <a:pt x="33" y="149"/>
                    <a:pt x="34" y="149"/>
                    <a:pt x="35" y="149"/>
                  </a:cubicBezTo>
                  <a:cubicBezTo>
                    <a:pt x="35" y="149"/>
                    <a:pt x="37" y="149"/>
                    <a:pt x="38" y="149"/>
                  </a:cubicBezTo>
                  <a:cubicBezTo>
                    <a:pt x="38" y="149"/>
                    <a:pt x="40" y="148"/>
                    <a:pt x="41" y="148"/>
                  </a:cubicBezTo>
                  <a:cubicBezTo>
                    <a:pt x="41" y="148"/>
                    <a:pt x="42" y="148"/>
                    <a:pt x="43" y="147"/>
                  </a:cubicBezTo>
                  <a:cubicBezTo>
                    <a:pt x="43" y="147"/>
                    <a:pt x="43" y="146"/>
                    <a:pt x="44" y="146"/>
                  </a:cubicBezTo>
                  <a:cubicBezTo>
                    <a:pt x="44" y="145"/>
                    <a:pt x="45" y="146"/>
                    <a:pt x="46" y="146"/>
                  </a:cubicBezTo>
                  <a:cubicBezTo>
                    <a:pt x="46" y="146"/>
                    <a:pt x="46" y="146"/>
                    <a:pt x="47" y="146"/>
                  </a:cubicBezTo>
                  <a:cubicBezTo>
                    <a:pt x="47" y="147"/>
                    <a:pt x="47" y="148"/>
                    <a:pt x="47" y="148"/>
                  </a:cubicBezTo>
                  <a:cubicBezTo>
                    <a:pt x="47" y="149"/>
                    <a:pt x="47" y="151"/>
                    <a:pt x="47" y="151"/>
                  </a:cubicBezTo>
                  <a:cubicBezTo>
                    <a:pt x="47" y="152"/>
                    <a:pt x="46" y="152"/>
                    <a:pt x="46" y="153"/>
                  </a:cubicBezTo>
                  <a:cubicBezTo>
                    <a:pt x="46" y="154"/>
                    <a:pt x="47" y="155"/>
                    <a:pt x="47" y="156"/>
                  </a:cubicBezTo>
                  <a:cubicBezTo>
                    <a:pt x="47" y="157"/>
                    <a:pt x="47" y="158"/>
                    <a:pt x="48" y="159"/>
                  </a:cubicBezTo>
                  <a:cubicBezTo>
                    <a:pt x="48" y="159"/>
                    <a:pt x="49" y="161"/>
                    <a:pt x="49" y="161"/>
                  </a:cubicBezTo>
                  <a:cubicBezTo>
                    <a:pt x="49" y="162"/>
                    <a:pt x="50" y="163"/>
                    <a:pt x="50" y="163"/>
                  </a:cubicBezTo>
                  <a:cubicBezTo>
                    <a:pt x="50" y="164"/>
                    <a:pt x="49" y="165"/>
                    <a:pt x="49" y="165"/>
                  </a:cubicBezTo>
                  <a:cubicBezTo>
                    <a:pt x="49" y="166"/>
                    <a:pt x="50" y="168"/>
                    <a:pt x="50" y="169"/>
                  </a:cubicBezTo>
                  <a:cubicBezTo>
                    <a:pt x="50" y="169"/>
                    <a:pt x="50" y="171"/>
                    <a:pt x="50" y="171"/>
                  </a:cubicBezTo>
                  <a:cubicBezTo>
                    <a:pt x="50" y="172"/>
                    <a:pt x="51" y="172"/>
                    <a:pt x="52" y="173"/>
                  </a:cubicBezTo>
                  <a:cubicBezTo>
                    <a:pt x="53" y="173"/>
                    <a:pt x="54" y="173"/>
                    <a:pt x="54" y="173"/>
                  </a:cubicBezTo>
                  <a:cubicBezTo>
                    <a:pt x="55" y="172"/>
                    <a:pt x="56" y="171"/>
                    <a:pt x="56" y="171"/>
                  </a:cubicBezTo>
                  <a:cubicBezTo>
                    <a:pt x="57" y="170"/>
                    <a:pt x="58" y="170"/>
                    <a:pt x="59" y="169"/>
                  </a:cubicBezTo>
                  <a:cubicBezTo>
                    <a:pt x="60" y="169"/>
                    <a:pt x="62" y="169"/>
                    <a:pt x="62" y="170"/>
                  </a:cubicBezTo>
                  <a:cubicBezTo>
                    <a:pt x="63" y="170"/>
                    <a:pt x="64" y="170"/>
                    <a:pt x="64" y="170"/>
                  </a:cubicBezTo>
                  <a:cubicBezTo>
                    <a:pt x="64" y="171"/>
                    <a:pt x="65" y="171"/>
                    <a:pt x="65" y="172"/>
                  </a:cubicBezTo>
                  <a:cubicBezTo>
                    <a:pt x="66" y="172"/>
                    <a:pt x="66" y="173"/>
                    <a:pt x="66" y="173"/>
                  </a:cubicBezTo>
                  <a:cubicBezTo>
                    <a:pt x="66" y="173"/>
                    <a:pt x="68" y="173"/>
                    <a:pt x="68" y="173"/>
                  </a:cubicBezTo>
                  <a:cubicBezTo>
                    <a:pt x="69" y="173"/>
                    <a:pt x="69" y="174"/>
                    <a:pt x="70" y="174"/>
                  </a:cubicBezTo>
                  <a:cubicBezTo>
                    <a:pt x="70" y="174"/>
                    <a:pt x="70" y="175"/>
                    <a:pt x="70" y="175"/>
                  </a:cubicBezTo>
                  <a:cubicBezTo>
                    <a:pt x="70" y="176"/>
                    <a:pt x="71" y="176"/>
                    <a:pt x="72" y="176"/>
                  </a:cubicBezTo>
                  <a:cubicBezTo>
                    <a:pt x="73" y="176"/>
                    <a:pt x="73" y="176"/>
                    <a:pt x="73" y="177"/>
                  </a:cubicBezTo>
                  <a:cubicBezTo>
                    <a:pt x="74" y="177"/>
                    <a:pt x="74" y="178"/>
                    <a:pt x="74" y="179"/>
                  </a:cubicBezTo>
                  <a:cubicBezTo>
                    <a:pt x="74" y="179"/>
                    <a:pt x="74" y="180"/>
                    <a:pt x="74" y="180"/>
                  </a:cubicBezTo>
                  <a:cubicBezTo>
                    <a:pt x="74" y="181"/>
                    <a:pt x="74" y="182"/>
                    <a:pt x="74" y="183"/>
                  </a:cubicBezTo>
                  <a:cubicBezTo>
                    <a:pt x="75" y="183"/>
                    <a:pt x="76" y="183"/>
                    <a:pt x="77" y="183"/>
                  </a:cubicBezTo>
                  <a:cubicBezTo>
                    <a:pt x="78" y="183"/>
                    <a:pt x="78" y="183"/>
                    <a:pt x="79" y="184"/>
                  </a:cubicBezTo>
                  <a:cubicBezTo>
                    <a:pt x="80" y="184"/>
                    <a:pt x="80" y="185"/>
                    <a:pt x="80" y="185"/>
                  </a:cubicBezTo>
                  <a:cubicBezTo>
                    <a:pt x="80" y="186"/>
                    <a:pt x="81" y="186"/>
                    <a:pt x="81" y="187"/>
                  </a:cubicBezTo>
                  <a:cubicBezTo>
                    <a:pt x="82" y="186"/>
                    <a:pt x="82" y="186"/>
                    <a:pt x="82" y="186"/>
                  </a:cubicBezTo>
                  <a:cubicBezTo>
                    <a:pt x="83" y="186"/>
                    <a:pt x="83" y="185"/>
                    <a:pt x="84" y="184"/>
                  </a:cubicBezTo>
                  <a:cubicBezTo>
                    <a:pt x="84" y="184"/>
                    <a:pt x="84" y="182"/>
                    <a:pt x="85" y="182"/>
                  </a:cubicBezTo>
                  <a:cubicBezTo>
                    <a:pt x="85" y="182"/>
                    <a:pt x="86" y="181"/>
                    <a:pt x="87" y="181"/>
                  </a:cubicBezTo>
                  <a:cubicBezTo>
                    <a:pt x="87" y="180"/>
                    <a:pt x="87" y="179"/>
                    <a:pt x="87" y="178"/>
                  </a:cubicBezTo>
                  <a:cubicBezTo>
                    <a:pt x="88" y="177"/>
                    <a:pt x="89" y="177"/>
                    <a:pt x="89" y="177"/>
                  </a:cubicBezTo>
                  <a:cubicBezTo>
                    <a:pt x="90" y="176"/>
                    <a:pt x="91" y="175"/>
                    <a:pt x="91" y="175"/>
                  </a:cubicBezTo>
                  <a:cubicBezTo>
                    <a:pt x="91" y="174"/>
                    <a:pt x="92" y="173"/>
                    <a:pt x="93" y="172"/>
                  </a:cubicBezTo>
                  <a:cubicBezTo>
                    <a:pt x="93" y="172"/>
                    <a:pt x="94" y="171"/>
                    <a:pt x="94" y="171"/>
                  </a:cubicBezTo>
                  <a:cubicBezTo>
                    <a:pt x="95" y="170"/>
                    <a:pt x="96" y="169"/>
                    <a:pt x="96" y="169"/>
                  </a:cubicBezTo>
                  <a:cubicBezTo>
                    <a:pt x="97" y="168"/>
                    <a:pt x="99" y="168"/>
                    <a:pt x="100" y="168"/>
                  </a:cubicBezTo>
                  <a:cubicBezTo>
                    <a:pt x="100" y="167"/>
                    <a:pt x="102" y="166"/>
                    <a:pt x="102" y="165"/>
                  </a:cubicBezTo>
                  <a:cubicBezTo>
                    <a:pt x="102" y="165"/>
                    <a:pt x="102" y="163"/>
                    <a:pt x="102" y="163"/>
                  </a:cubicBezTo>
                  <a:cubicBezTo>
                    <a:pt x="103" y="162"/>
                    <a:pt x="103" y="161"/>
                    <a:pt x="104" y="159"/>
                  </a:cubicBezTo>
                  <a:cubicBezTo>
                    <a:pt x="104" y="159"/>
                    <a:pt x="105" y="159"/>
                    <a:pt x="105" y="158"/>
                  </a:cubicBezTo>
                  <a:cubicBezTo>
                    <a:pt x="106" y="158"/>
                    <a:pt x="107" y="157"/>
                    <a:pt x="107" y="156"/>
                  </a:cubicBezTo>
                  <a:cubicBezTo>
                    <a:pt x="107" y="156"/>
                    <a:pt x="108" y="155"/>
                    <a:pt x="108" y="155"/>
                  </a:cubicBezTo>
                  <a:cubicBezTo>
                    <a:pt x="108" y="155"/>
                    <a:pt x="109" y="154"/>
                    <a:pt x="109" y="153"/>
                  </a:cubicBezTo>
                  <a:cubicBezTo>
                    <a:pt x="109" y="153"/>
                    <a:pt x="110" y="153"/>
                    <a:pt x="110" y="152"/>
                  </a:cubicBezTo>
                  <a:cubicBezTo>
                    <a:pt x="110" y="152"/>
                    <a:pt x="111" y="151"/>
                    <a:pt x="111" y="151"/>
                  </a:cubicBezTo>
                  <a:cubicBezTo>
                    <a:pt x="111" y="150"/>
                    <a:pt x="111" y="149"/>
                    <a:pt x="111" y="148"/>
                  </a:cubicBezTo>
                  <a:cubicBezTo>
                    <a:pt x="111" y="148"/>
                    <a:pt x="110" y="147"/>
                    <a:pt x="110" y="146"/>
                  </a:cubicBezTo>
                  <a:cubicBezTo>
                    <a:pt x="110" y="145"/>
                    <a:pt x="111" y="144"/>
                    <a:pt x="111" y="144"/>
                  </a:cubicBezTo>
                  <a:cubicBezTo>
                    <a:pt x="111" y="144"/>
                    <a:pt x="111" y="143"/>
                    <a:pt x="111" y="143"/>
                  </a:cubicBezTo>
                  <a:cubicBezTo>
                    <a:pt x="111" y="142"/>
                    <a:pt x="111" y="142"/>
                    <a:pt x="111" y="141"/>
                  </a:cubicBezTo>
                  <a:cubicBezTo>
                    <a:pt x="112" y="140"/>
                    <a:pt x="112" y="138"/>
                    <a:pt x="112" y="138"/>
                  </a:cubicBezTo>
                  <a:cubicBezTo>
                    <a:pt x="113" y="137"/>
                    <a:pt x="113" y="136"/>
                    <a:pt x="113" y="135"/>
                  </a:cubicBezTo>
                  <a:cubicBezTo>
                    <a:pt x="113" y="135"/>
                    <a:pt x="113" y="134"/>
                    <a:pt x="113" y="134"/>
                  </a:cubicBezTo>
                  <a:cubicBezTo>
                    <a:pt x="113" y="133"/>
                    <a:pt x="114" y="133"/>
                    <a:pt x="114" y="132"/>
                  </a:cubicBezTo>
                  <a:cubicBezTo>
                    <a:pt x="114" y="132"/>
                    <a:pt x="114" y="130"/>
                    <a:pt x="114" y="129"/>
                  </a:cubicBezTo>
                  <a:cubicBezTo>
                    <a:pt x="114" y="129"/>
                    <a:pt x="114" y="129"/>
                    <a:pt x="114" y="128"/>
                  </a:cubicBezTo>
                  <a:cubicBezTo>
                    <a:pt x="115" y="128"/>
                    <a:pt x="115" y="128"/>
                    <a:pt x="115" y="128"/>
                  </a:cubicBezTo>
                  <a:cubicBezTo>
                    <a:pt x="115" y="128"/>
                    <a:pt x="116" y="128"/>
                    <a:pt x="117" y="128"/>
                  </a:cubicBezTo>
                  <a:cubicBezTo>
                    <a:pt x="118" y="128"/>
                    <a:pt x="118" y="128"/>
                    <a:pt x="118" y="128"/>
                  </a:cubicBezTo>
                  <a:cubicBezTo>
                    <a:pt x="119" y="128"/>
                    <a:pt x="120" y="127"/>
                    <a:pt x="121" y="127"/>
                  </a:cubicBezTo>
                  <a:cubicBezTo>
                    <a:pt x="122" y="127"/>
                    <a:pt x="123" y="127"/>
                    <a:pt x="123" y="127"/>
                  </a:cubicBezTo>
                  <a:cubicBezTo>
                    <a:pt x="124" y="127"/>
                    <a:pt x="124" y="129"/>
                    <a:pt x="125" y="129"/>
                  </a:cubicBezTo>
                  <a:cubicBezTo>
                    <a:pt x="125" y="129"/>
                    <a:pt x="126" y="129"/>
                    <a:pt x="127" y="129"/>
                  </a:cubicBezTo>
                  <a:cubicBezTo>
                    <a:pt x="127" y="129"/>
                    <a:pt x="127" y="128"/>
                    <a:pt x="127" y="128"/>
                  </a:cubicBezTo>
                  <a:cubicBezTo>
                    <a:pt x="127" y="128"/>
                    <a:pt x="127" y="127"/>
                    <a:pt x="127" y="126"/>
                  </a:cubicBezTo>
                  <a:cubicBezTo>
                    <a:pt x="127" y="126"/>
                    <a:pt x="128" y="126"/>
                    <a:pt x="128" y="126"/>
                  </a:cubicBezTo>
                  <a:cubicBezTo>
                    <a:pt x="128" y="126"/>
                    <a:pt x="129" y="126"/>
                    <a:pt x="130" y="126"/>
                  </a:cubicBezTo>
                  <a:cubicBezTo>
                    <a:pt x="130" y="126"/>
                    <a:pt x="130" y="125"/>
                    <a:pt x="130" y="125"/>
                  </a:cubicBezTo>
                  <a:cubicBezTo>
                    <a:pt x="131" y="125"/>
                    <a:pt x="131" y="125"/>
                    <a:pt x="132" y="124"/>
                  </a:cubicBezTo>
                  <a:cubicBezTo>
                    <a:pt x="132" y="123"/>
                    <a:pt x="133" y="123"/>
                    <a:pt x="133" y="123"/>
                  </a:cubicBezTo>
                  <a:cubicBezTo>
                    <a:pt x="133" y="122"/>
                    <a:pt x="133" y="121"/>
                    <a:pt x="133" y="121"/>
                  </a:cubicBezTo>
                  <a:cubicBezTo>
                    <a:pt x="133" y="121"/>
                    <a:pt x="132" y="120"/>
                    <a:pt x="132" y="120"/>
                  </a:cubicBezTo>
                  <a:cubicBezTo>
                    <a:pt x="132" y="119"/>
                    <a:pt x="132" y="119"/>
                    <a:pt x="133" y="118"/>
                  </a:cubicBezTo>
                  <a:cubicBezTo>
                    <a:pt x="133" y="118"/>
                    <a:pt x="134" y="117"/>
                    <a:pt x="134" y="116"/>
                  </a:cubicBezTo>
                  <a:cubicBezTo>
                    <a:pt x="134" y="116"/>
                    <a:pt x="135" y="115"/>
                    <a:pt x="135" y="115"/>
                  </a:cubicBezTo>
                  <a:cubicBezTo>
                    <a:pt x="136" y="114"/>
                    <a:pt x="136" y="113"/>
                    <a:pt x="136" y="113"/>
                  </a:cubicBezTo>
                  <a:cubicBezTo>
                    <a:pt x="136" y="112"/>
                    <a:pt x="136" y="112"/>
                    <a:pt x="136" y="112"/>
                  </a:cubicBezTo>
                  <a:cubicBezTo>
                    <a:pt x="136" y="111"/>
                    <a:pt x="136" y="109"/>
                    <a:pt x="136" y="109"/>
                  </a:cubicBezTo>
                  <a:cubicBezTo>
                    <a:pt x="136" y="108"/>
                    <a:pt x="137" y="107"/>
                    <a:pt x="137" y="107"/>
                  </a:cubicBezTo>
                  <a:cubicBezTo>
                    <a:pt x="137" y="106"/>
                    <a:pt x="138" y="106"/>
                    <a:pt x="138" y="105"/>
                  </a:cubicBezTo>
                  <a:cubicBezTo>
                    <a:pt x="138" y="105"/>
                    <a:pt x="138" y="104"/>
                    <a:pt x="138" y="103"/>
                  </a:cubicBezTo>
                  <a:cubicBezTo>
                    <a:pt x="138" y="102"/>
                    <a:pt x="138" y="101"/>
                    <a:pt x="137" y="101"/>
                  </a:cubicBezTo>
                  <a:cubicBezTo>
                    <a:pt x="137" y="100"/>
                    <a:pt x="137" y="98"/>
                    <a:pt x="138" y="98"/>
                  </a:cubicBezTo>
                  <a:cubicBezTo>
                    <a:pt x="138" y="97"/>
                    <a:pt x="139" y="95"/>
                    <a:pt x="139" y="95"/>
                  </a:cubicBezTo>
                  <a:cubicBezTo>
                    <a:pt x="140" y="94"/>
                    <a:pt x="140" y="93"/>
                    <a:pt x="140" y="93"/>
                  </a:cubicBezTo>
                  <a:cubicBezTo>
                    <a:pt x="140" y="92"/>
                    <a:pt x="140" y="91"/>
                    <a:pt x="140" y="91"/>
                  </a:cubicBezTo>
                  <a:cubicBezTo>
                    <a:pt x="141" y="90"/>
                    <a:pt x="141" y="90"/>
                    <a:pt x="141" y="89"/>
                  </a:cubicBezTo>
                  <a:cubicBezTo>
                    <a:pt x="142" y="88"/>
                    <a:pt x="141" y="87"/>
                    <a:pt x="141" y="87"/>
                  </a:cubicBezTo>
                  <a:cubicBezTo>
                    <a:pt x="142" y="86"/>
                    <a:pt x="143" y="85"/>
                    <a:pt x="144" y="85"/>
                  </a:cubicBezTo>
                  <a:cubicBezTo>
                    <a:pt x="144" y="84"/>
                    <a:pt x="145" y="84"/>
                    <a:pt x="145" y="83"/>
                  </a:cubicBezTo>
                  <a:cubicBezTo>
                    <a:pt x="145" y="83"/>
                    <a:pt x="145" y="82"/>
                    <a:pt x="145" y="81"/>
                  </a:cubicBezTo>
                  <a:cubicBezTo>
                    <a:pt x="146" y="81"/>
                    <a:pt x="146" y="80"/>
                    <a:pt x="147" y="79"/>
                  </a:cubicBezTo>
                  <a:cubicBezTo>
                    <a:pt x="147" y="79"/>
                    <a:pt x="148" y="78"/>
                    <a:pt x="148" y="78"/>
                  </a:cubicBezTo>
                  <a:cubicBezTo>
                    <a:pt x="148" y="77"/>
                    <a:pt x="149" y="76"/>
                    <a:pt x="149" y="76"/>
                  </a:cubicBezTo>
                  <a:cubicBezTo>
                    <a:pt x="149" y="75"/>
                    <a:pt x="150" y="74"/>
                    <a:pt x="150" y="74"/>
                  </a:cubicBezTo>
                  <a:cubicBezTo>
                    <a:pt x="150" y="73"/>
                    <a:pt x="150" y="72"/>
                    <a:pt x="150" y="71"/>
                  </a:cubicBezTo>
                  <a:cubicBezTo>
                    <a:pt x="150" y="71"/>
                    <a:pt x="151" y="70"/>
                    <a:pt x="151" y="70"/>
                  </a:cubicBezTo>
                  <a:cubicBezTo>
                    <a:pt x="152" y="69"/>
                    <a:pt x="153" y="68"/>
                    <a:pt x="153" y="67"/>
                  </a:cubicBezTo>
                  <a:cubicBezTo>
                    <a:pt x="153" y="67"/>
                    <a:pt x="153" y="65"/>
                    <a:pt x="154" y="65"/>
                  </a:cubicBezTo>
                  <a:cubicBezTo>
                    <a:pt x="154" y="64"/>
                    <a:pt x="154" y="64"/>
                    <a:pt x="154" y="64"/>
                  </a:cubicBezTo>
                  <a:cubicBezTo>
                    <a:pt x="154" y="63"/>
                    <a:pt x="153" y="63"/>
                    <a:pt x="153" y="62"/>
                  </a:cubicBezTo>
                  <a:cubicBezTo>
                    <a:pt x="153" y="62"/>
                    <a:pt x="153" y="61"/>
                    <a:pt x="153" y="60"/>
                  </a:cubicBezTo>
                  <a:cubicBezTo>
                    <a:pt x="154" y="60"/>
                    <a:pt x="155" y="60"/>
                    <a:pt x="155" y="59"/>
                  </a:cubicBezTo>
                  <a:cubicBezTo>
                    <a:pt x="155" y="59"/>
                    <a:pt x="155" y="59"/>
                    <a:pt x="156" y="58"/>
                  </a:cubicBezTo>
                  <a:cubicBezTo>
                    <a:pt x="156" y="58"/>
                    <a:pt x="157" y="57"/>
                    <a:pt x="157" y="57"/>
                  </a:cubicBezTo>
                  <a:cubicBezTo>
                    <a:pt x="157" y="57"/>
                    <a:pt x="158" y="57"/>
                    <a:pt x="158" y="56"/>
                  </a:cubicBezTo>
                  <a:cubicBezTo>
                    <a:pt x="158" y="56"/>
                    <a:pt x="160" y="55"/>
                    <a:pt x="160" y="55"/>
                  </a:cubicBezTo>
                  <a:cubicBezTo>
                    <a:pt x="160" y="55"/>
                    <a:pt x="161" y="54"/>
                    <a:pt x="161" y="53"/>
                  </a:cubicBezTo>
                  <a:cubicBezTo>
                    <a:pt x="162" y="53"/>
                    <a:pt x="163" y="53"/>
                    <a:pt x="163" y="52"/>
                  </a:cubicBezTo>
                  <a:cubicBezTo>
                    <a:pt x="163" y="52"/>
                    <a:pt x="163" y="52"/>
                    <a:pt x="163" y="52"/>
                  </a:cubicBezTo>
                  <a:cubicBezTo>
                    <a:pt x="162" y="52"/>
                    <a:pt x="161" y="52"/>
                    <a:pt x="161" y="5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119"/>
            <p:cNvSpPr>
              <a:spLocks/>
            </p:cNvSpPr>
            <p:nvPr/>
          </p:nvSpPr>
          <p:spPr bwMode="auto">
            <a:xfrm>
              <a:off x="4997" y="3202"/>
              <a:ext cx="13" cy="15"/>
            </a:xfrm>
            <a:custGeom>
              <a:avLst/>
              <a:gdLst>
                <a:gd name="T0" fmla="*/ 0 w 4"/>
                <a:gd name="T1" fmla="*/ 4 h 5"/>
                <a:gd name="T2" fmla="*/ 0 w 4"/>
                <a:gd name="T3" fmla="*/ 5 h 5"/>
                <a:gd name="T4" fmla="*/ 2 w 4"/>
                <a:gd name="T5" fmla="*/ 5 h 5"/>
                <a:gd name="T6" fmla="*/ 2 w 4"/>
                <a:gd name="T7" fmla="*/ 4 h 5"/>
                <a:gd name="T8" fmla="*/ 3 w 4"/>
                <a:gd name="T9" fmla="*/ 3 h 5"/>
                <a:gd name="T10" fmla="*/ 4 w 4"/>
                <a:gd name="T11" fmla="*/ 3 h 5"/>
                <a:gd name="T12" fmla="*/ 4 w 4"/>
                <a:gd name="T13" fmla="*/ 1 h 5"/>
                <a:gd name="T14" fmla="*/ 4 w 4"/>
                <a:gd name="T15" fmla="*/ 0 h 5"/>
                <a:gd name="T16" fmla="*/ 2 w 4"/>
                <a:gd name="T17" fmla="*/ 0 h 5"/>
                <a:gd name="T18" fmla="*/ 1 w 4"/>
                <a:gd name="T19" fmla="*/ 1 h 5"/>
                <a:gd name="T20" fmla="*/ 1 w 4"/>
                <a:gd name="T21" fmla="*/ 3 h 5"/>
                <a:gd name="T22" fmla="*/ 0 w 4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0" y="4"/>
                  </a:move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3" y="4"/>
                    <a:pt x="2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0" y="3"/>
                    <a:pt x="0" y="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120"/>
            <p:cNvSpPr>
              <a:spLocks/>
            </p:cNvSpPr>
            <p:nvPr/>
          </p:nvSpPr>
          <p:spPr bwMode="auto">
            <a:xfrm>
              <a:off x="4997" y="3202"/>
              <a:ext cx="13" cy="15"/>
            </a:xfrm>
            <a:custGeom>
              <a:avLst/>
              <a:gdLst>
                <a:gd name="T0" fmla="*/ 0 w 4"/>
                <a:gd name="T1" fmla="*/ 4 h 5"/>
                <a:gd name="T2" fmla="*/ 0 w 4"/>
                <a:gd name="T3" fmla="*/ 5 h 5"/>
                <a:gd name="T4" fmla="*/ 2 w 4"/>
                <a:gd name="T5" fmla="*/ 5 h 5"/>
                <a:gd name="T6" fmla="*/ 2 w 4"/>
                <a:gd name="T7" fmla="*/ 4 h 5"/>
                <a:gd name="T8" fmla="*/ 3 w 4"/>
                <a:gd name="T9" fmla="*/ 3 h 5"/>
                <a:gd name="T10" fmla="*/ 4 w 4"/>
                <a:gd name="T11" fmla="*/ 3 h 5"/>
                <a:gd name="T12" fmla="*/ 4 w 4"/>
                <a:gd name="T13" fmla="*/ 1 h 5"/>
                <a:gd name="T14" fmla="*/ 4 w 4"/>
                <a:gd name="T15" fmla="*/ 0 h 5"/>
                <a:gd name="T16" fmla="*/ 2 w 4"/>
                <a:gd name="T17" fmla="*/ 0 h 5"/>
                <a:gd name="T18" fmla="*/ 1 w 4"/>
                <a:gd name="T19" fmla="*/ 1 h 5"/>
                <a:gd name="T20" fmla="*/ 1 w 4"/>
                <a:gd name="T21" fmla="*/ 3 h 5"/>
                <a:gd name="T22" fmla="*/ 0 w 4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0" y="4"/>
                  </a:move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3" y="4"/>
                    <a:pt x="2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0" y="3"/>
                    <a:pt x="0" y="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121"/>
            <p:cNvSpPr>
              <a:spLocks/>
            </p:cNvSpPr>
            <p:nvPr/>
          </p:nvSpPr>
          <p:spPr bwMode="auto">
            <a:xfrm>
              <a:off x="4829" y="3245"/>
              <a:ext cx="13" cy="13"/>
            </a:xfrm>
            <a:custGeom>
              <a:avLst/>
              <a:gdLst>
                <a:gd name="T0" fmla="*/ 2 w 4"/>
                <a:gd name="T1" fmla="*/ 4 h 4"/>
                <a:gd name="T2" fmla="*/ 4 w 4"/>
                <a:gd name="T3" fmla="*/ 2 h 4"/>
                <a:gd name="T4" fmla="*/ 3 w 4"/>
                <a:gd name="T5" fmla="*/ 1 h 4"/>
                <a:gd name="T6" fmla="*/ 1 w 4"/>
                <a:gd name="T7" fmla="*/ 1 h 4"/>
                <a:gd name="T8" fmla="*/ 0 w 4"/>
                <a:gd name="T9" fmla="*/ 2 h 4"/>
                <a:gd name="T10" fmla="*/ 0 w 4"/>
                <a:gd name="T11" fmla="*/ 3 h 4"/>
                <a:gd name="T12" fmla="*/ 2 w 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2" y="4"/>
                    <a:pt x="4" y="3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2" y="4"/>
                    <a:pt x="2" y="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122"/>
            <p:cNvSpPr>
              <a:spLocks/>
            </p:cNvSpPr>
            <p:nvPr/>
          </p:nvSpPr>
          <p:spPr bwMode="auto">
            <a:xfrm>
              <a:off x="4829" y="3245"/>
              <a:ext cx="13" cy="13"/>
            </a:xfrm>
            <a:custGeom>
              <a:avLst/>
              <a:gdLst>
                <a:gd name="T0" fmla="*/ 2 w 4"/>
                <a:gd name="T1" fmla="*/ 4 h 4"/>
                <a:gd name="T2" fmla="*/ 4 w 4"/>
                <a:gd name="T3" fmla="*/ 2 h 4"/>
                <a:gd name="T4" fmla="*/ 3 w 4"/>
                <a:gd name="T5" fmla="*/ 1 h 4"/>
                <a:gd name="T6" fmla="*/ 1 w 4"/>
                <a:gd name="T7" fmla="*/ 1 h 4"/>
                <a:gd name="T8" fmla="*/ 0 w 4"/>
                <a:gd name="T9" fmla="*/ 2 h 4"/>
                <a:gd name="T10" fmla="*/ 0 w 4"/>
                <a:gd name="T11" fmla="*/ 3 h 4"/>
                <a:gd name="T12" fmla="*/ 2 w 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2" y="4"/>
                    <a:pt x="4" y="3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2" y="4"/>
                    <a:pt x="2" y="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123"/>
            <p:cNvSpPr>
              <a:spLocks/>
            </p:cNvSpPr>
            <p:nvPr/>
          </p:nvSpPr>
          <p:spPr bwMode="auto">
            <a:xfrm>
              <a:off x="4845" y="3301"/>
              <a:ext cx="31" cy="31"/>
            </a:xfrm>
            <a:custGeom>
              <a:avLst/>
              <a:gdLst>
                <a:gd name="T0" fmla="*/ 8 w 10"/>
                <a:gd name="T1" fmla="*/ 6 h 10"/>
                <a:gd name="T2" fmla="*/ 9 w 10"/>
                <a:gd name="T3" fmla="*/ 5 h 10"/>
                <a:gd name="T4" fmla="*/ 10 w 10"/>
                <a:gd name="T5" fmla="*/ 3 h 10"/>
                <a:gd name="T6" fmla="*/ 10 w 10"/>
                <a:gd name="T7" fmla="*/ 1 h 10"/>
                <a:gd name="T8" fmla="*/ 9 w 10"/>
                <a:gd name="T9" fmla="*/ 0 h 10"/>
                <a:gd name="T10" fmla="*/ 7 w 10"/>
                <a:gd name="T11" fmla="*/ 0 h 10"/>
                <a:gd name="T12" fmla="*/ 5 w 10"/>
                <a:gd name="T13" fmla="*/ 1 h 10"/>
                <a:gd name="T14" fmla="*/ 3 w 10"/>
                <a:gd name="T15" fmla="*/ 0 h 10"/>
                <a:gd name="T16" fmla="*/ 1 w 10"/>
                <a:gd name="T17" fmla="*/ 1 h 10"/>
                <a:gd name="T18" fmla="*/ 0 w 10"/>
                <a:gd name="T19" fmla="*/ 3 h 10"/>
                <a:gd name="T20" fmla="*/ 1 w 10"/>
                <a:gd name="T21" fmla="*/ 4 h 10"/>
                <a:gd name="T22" fmla="*/ 1 w 10"/>
                <a:gd name="T23" fmla="*/ 5 h 10"/>
                <a:gd name="T24" fmla="*/ 1 w 10"/>
                <a:gd name="T25" fmla="*/ 6 h 10"/>
                <a:gd name="T26" fmla="*/ 1 w 10"/>
                <a:gd name="T27" fmla="*/ 8 h 10"/>
                <a:gd name="T28" fmla="*/ 2 w 10"/>
                <a:gd name="T29" fmla="*/ 10 h 10"/>
                <a:gd name="T30" fmla="*/ 5 w 10"/>
                <a:gd name="T31" fmla="*/ 9 h 10"/>
                <a:gd name="T32" fmla="*/ 7 w 10"/>
                <a:gd name="T33" fmla="*/ 7 h 10"/>
                <a:gd name="T34" fmla="*/ 8 w 10"/>
                <a:gd name="T3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10">
                  <a:moveTo>
                    <a:pt x="8" y="6"/>
                  </a:move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10" y="4"/>
                    <a:pt x="10" y="3"/>
                  </a:cubicBezTo>
                  <a:cubicBezTo>
                    <a:pt x="10" y="3"/>
                    <a:pt x="10" y="1"/>
                    <a:pt x="10" y="1"/>
                  </a:cubicBezTo>
                  <a:cubicBezTo>
                    <a:pt x="10" y="1"/>
                    <a:pt x="10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7" y="0"/>
                    <a:pt x="6" y="1"/>
                    <a:pt x="5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1" y="8"/>
                    <a:pt x="1" y="8"/>
                  </a:cubicBezTo>
                  <a:cubicBezTo>
                    <a:pt x="1" y="9"/>
                    <a:pt x="2" y="10"/>
                    <a:pt x="2" y="10"/>
                  </a:cubicBezTo>
                  <a:cubicBezTo>
                    <a:pt x="3" y="10"/>
                    <a:pt x="4" y="9"/>
                    <a:pt x="5" y="9"/>
                  </a:cubicBezTo>
                  <a:cubicBezTo>
                    <a:pt x="6" y="8"/>
                    <a:pt x="6" y="7"/>
                    <a:pt x="7" y="7"/>
                  </a:cubicBezTo>
                  <a:cubicBezTo>
                    <a:pt x="7" y="7"/>
                    <a:pt x="8" y="6"/>
                    <a:pt x="8" y="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124"/>
            <p:cNvSpPr>
              <a:spLocks/>
            </p:cNvSpPr>
            <p:nvPr/>
          </p:nvSpPr>
          <p:spPr bwMode="auto">
            <a:xfrm>
              <a:off x="4845" y="3301"/>
              <a:ext cx="31" cy="31"/>
            </a:xfrm>
            <a:custGeom>
              <a:avLst/>
              <a:gdLst>
                <a:gd name="T0" fmla="*/ 8 w 10"/>
                <a:gd name="T1" fmla="*/ 6 h 10"/>
                <a:gd name="T2" fmla="*/ 9 w 10"/>
                <a:gd name="T3" fmla="*/ 5 h 10"/>
                <a:gd name="T4" fmla="*/ 10 w 10"/>
                <a:gd name="T5" fmla="*/ 3 h 10"/>
                <a:gd name="T6" fmla="*/ 10 w 10"/>
                <a:gd name="T7" fmla="*/ 1 h 10"/>
                <a:gd name="T8" fmla="*/ 9 w 10"/>
                <a:gd name="T9" fmla="*/ 0 h 10"/>
                <a:gd name="T10" fmla="*/ 7 w 10"/>
                <a:gd name="T11" fmla="*/ 0 h 10"/>
                <a:gd name="T12" fmla="*/ 5 w 10"/>
                <a:gd name="T13" fmla="*/ 1 h 10"/>
                <a:gd name="T14" fmla="*/ 3 w 10"/>
                <a:gd name="T15" fmla="*/ 0 h 10"/>
                <a:gd name="T16" fmla="*/ 1 w 10"/>
                <a:gd name="T17" fmla="*/ 1 h 10"/>
                <a:gd name="T18" fmla="*/ 0 w 10"/>
                <a:gd name="T19" fmla="*/ 3 h 10"/>
                <a:gd name="T20" fmla="*/ 1 w 10"/>
                <a:gd name="T21" fmla="*/ 4 h 10"/>
                <a:gd name="T22" fmla="*/ 1 w 10"/>
                <a:gd name="T23" fmla="*/ 5 h 10"/>
                <a:gd name="T24" fmla="*/ 1 w 10"/>
                <a:gd name="T25" fmla="*/ 6 h 10"/>
                <a:gd name="T26" fmla="*/ 1 w 10"/>
                <a:gd name="T27" fmla="*/ 8 h 10"/>
                <a:gd name="T28" fmla="*/ 2 w 10"/>
                <a:gd name="T29" fmla="*/ 10 h 10"/>
                <a:gd name="T30" fmla="*/ 5 w 10"/>
                <a:gd name="T31" fmla="*/ 9 h 10"/>
                <a:gd name="T32" fmla="*/ 7 w 10"/>
                <a:gd name="T33" fmla="*/ 7 h 10"/>
                <a:gd name="T34" fmla="*/ 8 w 10"/>
                <a:gd name="T3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10">
                  <a:moveTo>
                    <a:pt x="8" y="6"/>
                  </a:move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10" y="4"/>
                    <a:pt x="10" y="3"/>
                  </a:cubicBezTo>
                  <a:cubicBezTo>
                    <a:pt x="10" y="3"/>
                    <a:pt x="10" y="1"/>
                    <a:pt x="10" y="1"/>
                  </a:cubicBezTo>
                  <a:cubicBezTo>
                    <a:pt x="10" y="1"/>
                    <a:pt x="10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7" y="0"/>
                    <a:pt x="6" y="1"/>
                    <a:pt x="5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1" y="8"/>
                    <a:pt x="1" y="8"/>
                  </a:cubicBezTo>
                  <a:cubicBezTo>
                    <a:pt x="1" y="9"/>
                    <a:pt x="2" y="10"/>
                    <a:pt x="2" y="10"/>
                  </a:cubicBezTo>
                  <a:cubicBezTo>
                    <a:pt x="3" y="10"/>
                    <a:pt x="4" y="9"/>
                    <a:pt x="5" y="9"/>
                  </a:cubicBezTo>
                  <a:cubicBezTo>
                    <a:pt x="6" y="8"/>
                    <a:pt x="6" y="7"/>
                    <a:pt x="7" y="7"/>
                  </a:cubicBezTo>
                  <a:cubicBezTo>
                    <a:pt x="7" y="7"/>
                    <a:pt x="8" y="6"/>
                    <a:pt x="8" y="6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125"/>
            <p:cNvSpPr>
              <a:spLocks/>
            </p:cNvSpPr>
            <p:nvPr/>
          </p:nvSpPr>
          <p:spPr bwMode="auto">
            <a:xfrm>
              <a:off x="4836" y="3242"/>
              <a:ext cx="52" cy="50"/>
            </a:xfrm>
            <a:custGeom>
              <a:avLst/>
              <a:gdLst>
                <a:gd name="T0" fmla="*/ 7 w 17"/>
                <a:gd name="T1" fmla="*/ 13 h 16"/>
                <a:gd name="T2" fmla="*/ 9 w 17"/>
                <a:gd name="T3" fmla="*/ 14 h 16"/>
                <a:gd name="T4" fmla="*/ 10 w 17"/>
                <a:gd name="T5" fmla="*/ 15 h 16"/>
                <a:gd name="T6" fmla="*/ 12 w 17"/>
                <a:gd name="T7" fmla="*/ 16 h 16"/>
                <a:gd name="T8" fmla="*/ 13 w 17"/>
                <a:gd name="T9" fmla="*/ 15 h 16"/>
                <a:gd name="T10" fmla="*/ 14 w 17"/>
                <a:gd name="T11" fmla="*/ 14 h 16"/>
                <a:gd name="T12" fmla="*/ 15 w 17"/>
                <a:gd name="T13" fmla="*/ 13 h 16"/>
                <a:gd name="T14" fmla="*/ 16 w 17"/>
                <a:gd name="T15" fmla="*/ 11 h 16"/>
                <a:gd name="T16" fmla="*/ 17 w 17"/>
                <a:gd name="T17" fmla="*/ 9 h 16"/>
                <a:gd name="T18" fmla="*/ 17 w 17"/>
                <a:gd name="T19" fmla="*/ 6 h 16"/>
                <a:gd name="T20" fmla="*/ 17 w 17"/>
                <a:gd name="T21" fmla="*/ 3 h 16"/>
                <a:gd name="T22" fmla="*/ 16 w 17"/>
                <a:gd name="T23" fmla="*/ 2 h 16"/>
                <a:gd name="T24" fmla="*/ 15 w 17"/>
                <a:gd name="T25" fmla="*/ 0 h 16"/>
                <a:gd name="T26" fmla="*/ 14 w 17"/>
                <a:gd name="T27" fmla="*/ 0 h 16"/>
                <a:gd name="T28" fmla="*/ 12 w 17"/>
                <a:gd name="T29" fmla="*/ 1 h 16"/>
                <a:gd name="T30" fmla="*/ 10 w 17"/>
                <a:gd name="T31" fmla="*/ 3 h 16"/>
                <a:gd name="T32" fmla="*/ 7 w 17"/>
                <a:gd name="T33" fmla="*/ 4 h 16"/>
                <a:gd name="T34" fmla="*/ 4 w 17"/>
                <a:gd name="T35" fmla="*/ 5 h 16"/>
                <a:gd name="T36" fmla="*/ 3 w 17"/>
                <a:gd name="T37" fmla="*/ 7 h 16"/>
                <a:gd name="T38" fmla="*/ 1 w 17"/>
                <a:gd name="T39" fmla="*/ 9 h 16"/>
                <a:gd name="T40" fmla="*/ 0 w 17"/>
                <a:gd name="T41" fmla="*/ 12 h 16"/>
                <a:gd name="T42" fmla="*/ 1 w 17"/>
                <a:gd name="T43" fmla="*/ 14 h 16"/>
                <a:gd name="T44" fmla="*/ 2 w 17"/>
                <a:gd name="T45" fmla="*/ 15 h 16"/>
                <a:gd name="T46" fmla="*/ 5 w 17"/>
                <a:gd name="T47" fmla="*/ 14 h 16"/>
                <a:gd name="T48" fmla="*/ 7 w 17"/>
                <a:gd name="T49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" h="16">
                  <a:moveTo>
                    <a:pt x="7" y="13"/>
                  </a:moveTo>
                  <a:cubicBezTo>
                    <a:pt x="7" y="13"/>
                    <a:pt x="9" y="13"/>
                    <a:pt x="9" y="14"/>
                  </a:cubicBezTo>
                  <a:cubicBezTo>
                    <a:pt x="10" y="14"/>
                    <a:pt x="10" y="15"/>
                    <a:pt x="10" y="15"/>
                  </a:cubicBezTo>
                  <a:cubicBezTo>
                    <a:pt x="11" y="16"/>
                    <a:pt x="11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14"/>
                    <a:pt x="14" y="14"/>
                    <a:pt x="14" y="14"/>
                  </a:cubicBezTo>
                  <a:cubicBezTo>
                    <a:pt x="14" y="14"/>
                    <a:pt x="15" y="13"/>
                    <a:pt x="15" y="13"/>
                  </a:cubicBezTo>
                  <a:cubicBezTo>
                    <a:pt x="15" y="12"/>
                    <a:pt x="16" y="11"/>
                    <a:pt x="16" y="11"/>
                  </a:cubicBezTo>
                  <a:cubicBezTo>
                    <a:pt x="16" y="10"/>
                    <a:pt x="17" y="10"/>
                    <a:pt x="17" y="9"/>
                  </a:cubicBezTo>
                  <a:cubicBezTo>
                    <a:pt x="17" y="9"/>
                    <a:pt x="17" y="7"/>
                    <a:pt x="17" y="6"/>
                  </a:cubicBezTo>
                  <a:cubicBezTo>
                    <a:pt x="17" y="5"/>
                    <a:pt x="17" y="4"/>
                    <a:pt x="17" y="3"/>
                  </a:cubicBezTo>
                  <a:cubicBezTo>
                    <a:pt x="17" y="3"/>
                    <a:pt x="16" y="2"/>
                    <a:pt x="16" y="2"/>
                  </a:cubicBezTo>
                  <a:cubicBezTo>
                    <a:pt x="16" y="1"/>
                    <a:pt x="16" y="0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3" y="0"/>
                    <a:pt x="12" y="1"/>
                    <a:pt x="12" y="1"/>
                  </a:cubicBezTo>
                  <a:cubicBezTo>
                    <a:pt x="11" y="2"/>
                    <a:pt x="10" y="3"/>
                    <a:pt x="10" y="3"/>
                  </a:cubicBezTo>
                  <a:cubicBezTo>
                    <a:pt x="9" y="3"/>
                    <a:pt x="7" y="4"/>
                    <a:pt x="7" y="4"/>
                  </a:cubicBezTo>
                  <a:cubicBezTo>
                    <a:pt x="6" y="5"/>
                    <a:pt x="5" y="5"/>
                    <a:pt x="4" y="5"/>
                  </a:cubicBezTo>
                  <a:cubicBezTo>
                    <a:pt x="4" y="6"/>
                    <a:pt x="4" y="7"/>
                    <a:pt x="3" y="7"/>
                  </a:cubicBezTo>
                  <a:cubicBezTo>
                    <a:pt x="3" y="8"/>
                    <a:pt x="1" y="8"/>
                    <a:pt x="1" y="9"/>
                  </a:cubicBezTo>
                  <a:cubicBezTo>
                    <a:pt x="0" y="9"/>
                    <a:pt x="0" y="11"/>
                    <a:pt x="0" y="12"/>
                  </a:cubicBezTo>
                  <a:cubicBezTo>
                    <a:pt x="0" y="12"/>
                    <a:pt x="1" y="13"/>
                    <a:pt x="1" y="14"/>
                  </a:cubicBezTo>
                  <a:cubicBezTo>
                    <a:pt x="1" y="14"/>
                    <a:pt x="2" y="15"/>
                    <a:pt x="2" y="15"/>
                  </a:cubicBezTo>
                  <a:cubicBezTo>
                    <a:pt x="3" y="15"/>
                    <a:pt x="5" y="14"/>
                    <a:pt x="5" y="14"/>
                  </a:cubicBezTo>
                  <a:cubicBezTo>
                    <a:pt x="6" y="14"/>
                    <a:pt x="6" y="13"/>
                    <a:pt x="7" y="1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126"/>
            <p:cNvSpPr>
              <a:spLocks/>
            </p:cNvSpPr>
            <p:nvPr/>
          </p:nvSpPr>
          <p:spPr bwMode="auto">
            <a:xfrm>
              <a:off x="4836" y="3242"/>
              <a:ext cx="52" cy="50"/>
            </a:xfrm>
            <a:custGeom>
              <a:avLst/>
              <a:gdLst>
                <a:gd name="T0" fmla="*/ 7 w 17"/>
                <a:gd name="T1" fmla="*/ 13 h 16"/>
                <a:gd name="T2" fmla="*/ 9 w 17"/>
                <a:gd name="T3" fmla="*/ 14 h 16"/>
                <a:gd name="T4" fmla="*/ 10 w 17"/>
                <a:gd name="T5" fmla="*/ 15 h 16"/>
                <a:gd name="T6" fmla="*/ 12 w 17"/>
                <a:gd name="T7" fmla="*/ 16 h 16"/>
                <a:gd name="T8" fmla="*/ 13 w 17"/>
                <a:gd name="T9" fmla="*/ 15 h 16"/>
                <a:gd name="T10" fmla="*/ 14 w 17"/>
                <a:gd name="T11" fmla="*/ 14 h 16"/>
                <a:gd name="T12" fmla="*/ 15 w 17"/>
                <a:gd name="T13" fmla="*/ 13 h 16"/>
                <a:gd name="T14" fmla="*/ 16 w 17"/>
                <a:gd name="T15" fmla="*/ 11 h 16"/>
                <a:gd name="T16" fmla="*/ 17 w 17"/>
                <a:gd name="T17" fmla="*/ 9 h 16"/>
                <a:gd name="T18" fmla="*/ 17 w 17"/>
                <a:gd name="T19" fmla="*/ 6 h 16"/>
                <a:gd name="T20" fmla="*/ 17 w 17"/>
                <a:gd name="T21" fmla="*/ 3 h 16"/>
                <a:gd name="T22" fmla="*/ 16 w 17"/>
                <a:gd name="T23" fmla="*/ 2 h 16"/>
                <a:gd name="T24" fmla="*/ 15 w 17"/>
                <a:gd name="T25" fmla="*/ 0 h 16"/>
                <a:gd name="T26" fmla="*/ 14 w 17"/>
                <a:gd name="T27" fmla="*/ 0 h 16"/>
                <a:gd name="T28" fmla="*/ 12 w 17"/>
                <a:gd name="T29" fmla="*/ 1 h 16"/>
                <a:gd name="T30" fmla="*/ 10 w 17"/>
                <a:gd name="T31" fmla="*/ 3 h 16"/>
                <a:gd name="T32" fmla="*/ 7 w 17"/>
                <a:gd name="T33" fmla="*/ 4 h 16"/>
                <a:gd name="T34" fmla="*/ 4 w 17"/>
                <a:gd name="T35" fmla="*/ 5 h 16"/>
                <a:gd name="T36" fmla="*/ 3 w 17"/>
                <a:gd name="T37" fmla="*/ 7 h 16"/>
                <a:gd name="T38" fmla="*/ 1 w 17"/>
                <a:gd name="T39" fmla="*/ 9 h 16"/>
                <a:gd name="T40" fmla="*/ 0 w 17"/>
                <a:gd name="T41" fmla="*/ 12 h 16"/>
                <a:gd name="T42" fmla="*/ 1 w 17"/>
                <a:gd name="T43" fmla="*/ 14 h 16"/>
                <a:gd name="T44" fmla="*/ 2 w 17"/>
                <a:gd name="T45" fmla="*/ 15 h 16"/>
                <a:gd name="T46" fmla="*/ 5 w 17"/>
                <a:gd name="T47" fmla="*/ 14 h 16"/>
                <a:gd name="T48" fmla="*/ 7 w 17"/>
                <a:gd name="T49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" h="16">
                  <a:moveTo>
                    <a:pt x="7" y="13"/>
                  </a:moveTo>
                  <a:cubicBezTo>
                    <a:pt x="7" y="13"/>
                    <a:pt x="9" y="13"/>
                    <a:pt x="9" y="14"/>
                  </a:cubicBezTo>
                  <a:cubicBezTo>
                    <a:pt x="10" y="14"/>
                    <a:pt x="10" y="15"/>
                    <a:pt x="10" y="15"/>
                  </a:cubicBezTo>
                  <a:cubicBezTo>
                    <a:pt x="11" y="16"/>
                    <a:pt x="11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14"/>
                    <a:pt x="14" y="14"/>
                    <a:pt x="14" y="14"/>
                  </a:cubicBezTo>
                  <a:cubicBezTo>
                    <a:pt x="14" y="14"/>
                    <a:pt x="15" y="13"/>
                    <a:pt x="15" y="13"/>
                  </a:cubicBezTo>
                  <a:cubicBezTo>
                    <a:pt x="15" y="12"/>
                    <a:pt x="16" y="11"/>
                    <a:pt x="16" y="11"/>
                  </a:cubicBezTo>
                  <a:cubicBezTo>
                    <a:pt x="16" y="10"/>
                    <a:pt x="17" y="10"/>
                    <a:pt x="17" y="9"/>
                  </a:cubicBezTo>
                  <a:cubicBezTo>
                    <a:pt x="17" y="9"/>
                    <a:pt x="17" y="7"/>
                    <a:pt x="17" y="6"/>
                  </a:cubicBezTo>
                  <a:cubicBezTo>
                    <a:pt x="17" y="5"/>
                    <a:pt x="17" y="4"/>
                    <a:pt x="17" y="3"/>
                  </a:cubicBezTo>
                  <a:cubicBezTo>
                    <a:pt x="17" y="3"/>
                    <a:pt x="16" y="2"/>
                    <a:pt x="16" y="2"/>
                  </a:cubicBezTo>
                  <a:cubicBezTo>
                    <a:pt x="16" y="1"/>
                    <a:pt x="16" y="0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3" y="0"/>
                    <a:pt x="12" y="1"/>
                    <a:pt x="12" y="1"/>
                  </a:cubicBezTo>
                  <a:cubicBezTo>
                    <a:pt x="11" y="2"/>
                    <a:pt x="10" y="3"/>
                    <a:pt x="10" y="3"/>
                  </a:cubicBezTo>
                  <a:cubicBezTo>
                    <a:pt x="9" y="3"/>
                    <a:pt x="7" y="4"/>
                    <a:pt x="7" y="4"/>
                  </a:cubicBezTo>
                  <a:cubicBezTo>
                    <a:pt x="6" y="5"/>
                    <a:pt x="5" y="5"/>
                    <a:pt x="4" y="5"/>
                  </a:cubicBezTo>
                  <a:cubicBezTo>
                    <a:pt x="4" y="6"/>
                    <a:pt x="4" y="7"/>
                    <a:pt x="3" y="7"/>
                  </a:cubicBezTo>
                  <a:cubicBezTo>
                    <a:pt x="3" y="8"/>
                    <a:pt x="1" y="8"/>
                    <a:pt x="1" y="9"/>
                  </a:cubicBezTo>
                  <a:cubicBezTo>
                    <a:pt x="0" y="9"/>
                    <a:pt x="0" y="11"/>
                    <a:pt x="0" y="12"/>
                  </a:cubicBezTo>
                  <a:cubicBezTo>
                    <a:pt x="0" y="12"/>
                    <a:pt x="1" y="13"/>
                    <a:pt x="1" y="14"/>
                  </a:cubicBezTo>
                  <a:cubicBezTo>
                    <a:pt x="1" y="14"/>
                    <a:pt x="2" y="15"/>
                    <a:pt x="2" y="15"/>
                  </a:cubicBezTo>
                  <a:cubicBezTo>
                    <a:pt x="3" y="15"/>
                    <a:pt x="5" y="14"/>
                    <a:pt x="5" y="14"/>
                  </a:cubicBezTo>
                  <a:cubicBezTo>
                    <a:pt x="6" y="14"/>
                    <a:pt x="6" y="13"/>
                    <a:pt x="7" y="1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127"/>
            <p:cNvSpPr>
              <a:spLocks noEditPoints="1"/>
            </p:cNvSpPr>
            <p:nvPr/>
          </p:nvSpPr>
          <p:spPr bwMode="auto">
            <a:xfrm>
              <a:off x="4997" y="1369"/>
              <a:ext cx="617" cy="982"/>
            </a:xfrm>
            <a:custGeom>
              <a:avLst/>
              <a:gdLst>
                <a:gd name="T0" fmla="*/ 173 w 198"/>
                <a:gd name="T1" fmla="*/ 167 h 316"/>
                <a:gd name="T2" fmla="*/ 163 w 198"/>
                <a:gd name="T3" fmla="*/ 153 h 316"/>
                <a:gd name="T4" fmla="*/ 155 w 198"/>
                <a:gd name="T5" fmla="*/ 142 h 316"/>
                <a:gd name="T6" fmla="*/ 157 w 198"/>
                <a:gd name="T7" fmla="*/ 132 h 316"/>
                <a:gd name="T8" fmla="*/ 172 w 198"/>
                <a:gd name="T9" fmla="*/ 127 h 316"/>
                <a:gd name="T10" fmla="*/ 181 w 198"/>
                <a:gd name="T11" fmla="*/ 113 h 316"/>
                <a:gd name="T12" fmla="*/ 177 w 198"/>
                <a:gd name="T13" fmla="*/ 88 h 316"/>
                <a:gd name="T14" fmla="*/ 160 w 198"/>
                <a:gd name="T15" fmla="*/ 74 h 316"/>
                <a:gd name="T16" fmla="*/ 148 w 198"/>
                <a:gd name="T17" fmla="*/ 58 h 316"/>
                <a:gd name="T18" fmla="*/ 142 w 198"/>
                <a:gd name="T19" fmla="*/ 59 h 316"/>
                <a:gd name="T20" fmla="*/ 131 w 198"/>
                <a:gd name="T21" fmla="*/ 38 h 316"/>
                <a:gd name="T22" fmla="*/ 117 w 198"/>
                <a:gd name="T23" fmla="*/ 25 h 316"/>
                <a:gd name="T24" fmla="*/ 104 w 198"/>
                <a:gd name="T25" fmla="*/ 9 h 316"/>
                <a:gd name="T26" fmla="*/ 86 w 198"/>
                <a:gd name="T27" fmla="*/ 19 h 316"/>
                <a:gd name="T28" fmla="*/ 74 w 198"/>
                <a:gd name="T29" fmla="*/ 50 h 316"/>
                <a:gd name="T30" fmla="*/ 87 w 198"/>
                <a:gd name="T31" fmla="*/ 67 h 316"/>
                <a:gd name="T32" fmla="*/ 77 w 198"/>
                <a:gd name="T33" fmla="*/ 96 h 316"/>
                <a:gd name="T34" fmla="*/ 34 w 198"/>
                <a:gd name="T35" fmla="*/ 96 h 316"/>
                <a:gd name="T36" fmla="*/ 11 w 198"/>
                <a:gd name="T37" fmla="*/ 136 h 316"/>
                <a:gd name="T38" fmla="*/ 1 w 198"/>
                <a:gd name="T39" fmla="*/ 166 h 316"/>
                <a:gd name="T40" fmla="*/ 6 w 198"/>
                <a:gd name="T41" fmla="*/ 188 h 316"/>
                <a:gd name="T42" fmla="*/ 2 w 198"/>
                <a:gd name="T43" fmla="*/ 216 h 316"/>
                <a:gd name="T44" fmla="*/ 9 w 198"/>
                <a:gd name="T45" fmla="*/ 250 h 316"/>
                <a:gd name="T46" fmla="*/ 24 w 198"/>
                <a:gd name="T47" fmla="*/ 256 h 316"/>
                <a:gd name="T48" fmla="*/ 36 w 198"/>
                <a:gd name="T49" fmla="*/ 271 h 316"/>
                <a:gd name="T50" fmla="*/ 47 w 198"/>
                <a:gd name="T51" fmla="*/ 279 h 316"/>
                <a:gd name="T52" fmla="*/ 54 w 198"/>
                <a:gd name="T53" fmla="*/ 304 h 316"/>
                <a:gd name="T54" fmla="*/ 74 w 198"/>
                <a:gd name="T55" fmla="*/ 310 h 316"/>
                <a:gd name="T56" fmla="*/ 91 w 198"/>
                <a:gd name="T57" fmla="*/ 316 h 316"/>
                <a:gd name="T58" fmla="*/ 97 w 198"/>
                <a:gd name="T59" fmla="*/ 301 h 316"/>
                <a:gd name="T60" fmla="*/ 105 w 198"/>
                <a:gd name="T61" fmla="*/ 291 h 316"/>
                <a:gd name="T62" fmla="*/ 113 w 198"/>
                <a:gd name="T63" fmla="*/ 292 h 316"/>
                <a:gd name="T64" fmla="*/ 120 w 198"/>
                <a:gd name="T65" fmla="*/ 290 h 316"/>
                <a:gd name="T66" fmla="*/ 132 w 198"/>
                <a:gd name="T67" fmla="*/ 265 h 316"/>
                <a:gd name="T68" fmla="*/ 127 w 198"/>
                <a:gd name="T69" fmla="*/ 255 h 316"/>
                <a:gd name="T70" fmla="*/ 111 w 198"/>
                <a:gd name="T71" fmla="*/ 245 h 316"/>
                <a:gd name="T72" fmla="*/ 108 w 198"/>
                <a:gd name="T73" fmla="*/ 229 h 316"/>
                <a:gd name="T74" fmla="*/ 124 w 198"/>
                <a:gd name="T75" fmla="*/ 229 h 316"/>
                <a:gd name="T76" fmla="*/ 153 w 198"/>
                <a:gd name="T77" fmla="*/ 217 h 316"/>
                <a:gd name="T78" fmla="*/ 176 w 198"/>
                <a:gd name="T79" fmla="*/ 217 h 316"/>
                <a:gd name="T80" fmla="*/ 193 w 198"/>
                <a:gd name="T81" fmla="*/ 197 h 316"/>
                <a:gd name="T82" fmla="*/ 101 w 198"/>
                <a:gd name="T83" fmla="*/ 175 h 316"/>
                <a:gd name="T84" fmla="*/ 97 w 198"/>
                <a:gd name="T85" fmla="*/ 177 h 316"/>
                <a:gd name="T86" fmla="*/ 98 w 198"/>
                <a:gd name="T87" fmla="*/ 191 h 316"/>
                <a:gd name="T88" fmla="*/ 98 w 198"/>
                <a:gd name="T89" fmla="*/ 207 h 316"/>
                <a:gd name="T90" fmla="*/ 92 w 198"/>
                <a:gd name="T91" fmla="*/ 199 h 316"/>
                <a:gd name="T92" fmla="*/ 96 w 198"/>
                <a:gd name="T93" fmla="*/ 196 h 316"/>
                <a:gd name="T94" fmla="*/ 92 w 198"/>
                <a:gd name="T95" fmla="*/ 181 h 316"/>
                <a:gd name="T96" fmla="*/ 77 w 198"/>
                <a:gd name="T97" fmla="*/ 169 h 316"/>
                <a:gd name="T98" fmla="*/ 86 w 198"/>
                <a:gd name="T99" fmla="*/ 171 h 316"/>
                <a:gd name="T100" fmla="*/ 81 w 198"/>
                <a:gd name="T101" fmla="*/ 163 h 316"/>
                <a:gd name="T102" fmla="*/ 92 w 198"/>
                <a:gd name="T103" fmla="*/ 165 h 316"/>
                <a:gd name="T104" fmla="*/ 97 w 198"/>
                <a:gd name="T105" fmla="*/ 165 h 316"/>
                <a:gd name="T106" fmla="*/ 103 w 198"/>
                <a:gd name="T107" fmla="*/ 173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8" h="316">
                  <a:moveTo>
                    <a:pt x="198" y="194"/>
                  </a:moveTo>
                  <a:cubicBezTo>
                    <a:pt x="197" y="192"/>
                    <a:pt x="196" y="191"/>
                    <a:pt x="194" y="190"/>
                  </a:cubicBezTo>
                  <a:cubicBezTo>
                    <a:pt x="193" y="188"/>
                    <a:pt x="190" y="185"/>
                    <a:pt x="189" y="184"/>
                  </a:cubicBezTo>
                  <a:cubicBezTo>
                    <a:pt x="188" y="183"/>
                    <a:pt x="185" y="181"/>
                    <a:pt x="184" y="180"/>
                  </a:cubicBezTo>
                  <a:cubicBezTo>
                    <a:pt x="183" y="178"/>
                    <a:pt x="182" y="175"/>
                    <a:pt x="181" y="173"/>
                  </a:cubicBezTo>
                  <a:cubicBezTo>
                    <a:pt x="179" y="171"/>
                    <a:pt x="176" y="168"/>
                    <a:pt x="173" y="167"/>
                  </a:cubicBezTo>
                  <a:cubicBezTo>
                    <a:pt x="173" y="166"/>
                    <a:pt x="171" y="164"/>
                    <a:pt x="170" y="163"/>
                  </a:cubicBezTo>
                  <a:cubicBezTo>
                    <a:pt x="169" y="163"/>
                    <a:pt x="168" y="162"/>
                    <a:pt x="167" y="161"/>
                  </a:cubicBezTo>
                  <a:cubicBezTo>
                    <a:pt x="166" y="161"/>
                    <a:pt x="165" y="161"/>
                    <a:pt x="164" y="160"/>
                  </a:cubicBezTo>
                  <a:cubicBezTo>
                    <a:pt x="164" y="159"/>
                    <a:pt x="164" y="157"/>
                    <a:pt x="164" y="156"/>
                  </a:cubicBezTo>
                  <a:cubicBezTo>
                    <a:pt x="164" y="156"/>
                    <a:pt x="165" y="155"/>
                    <a:pt x="165" y="155"/>
                  </a:cubicBezTo>
                  <a:cubicBezTo>
                    <a:pt x="165" y="154"/>
                    <a:pt x="164" y="153"/>
                    <a:pt x="163" y="153"/>
                  </a:cubicBezTo>
                  <a:cubicBezTo>
                    <a:pt x="163" y="152"/>
                    <a:pt x="161" y="151"/>
                    <a:pt x="161" y="151"/>
                  </a:cubicBezTo>
                  <a:cubicBezTo>
                    <a:pt x="160" y="151"/>
                    <a:pt x="159" y="151"/>
                    <a:pt x="158" y="151"/>
                  </a:cubicBezTo>
                  <a:cubicBezTo>
                    <a:pt x="158" y="151"/>
                    <a:pt x="158" y="152"/>
                    <a:pt x="157" y="152"/>
                  </a:cubicBezTo>
                  <a:cubicBezTo>
                    <a:pt x="157" y="152"/>
                    <a:pt x="157" y="150"/>
                    <a:pt x="157" y="149"/>
                  </a:cubicBezTo>
                  <a:cubicBezTo>
                    <a:pt x="157" y="148"/>
                    <a:pt x="157" y="147"/>
                    <a:pt x="157" y="146"/>
                  </a:cubicBezTo>
                  <a:cubicBezTo>
                    <a:pt x="157" y="145"/>
                    <a:pt x="156" y="143"/>
                    <a:pt x="155" y="142"/>
                  </a:cubicBezTo>
                  <a:cubicBezTo>
                    <a:pt x="155" y="141"/>
                    <a:pt x="154" y="139"/>
                    <a:pt x="154" y="137"/>
                  </a:cubicBezTo>
                  <a:cubicBezTo>
                    <a:pt x="153" y="137"/>
                    <a:pt x="151" y="136"/>
                    <a:pt x="151" y="135"/>
                  </a:cubicBezTo>
                  <a:cubicBezTo>
                    <a:pt x="150" y="134"/>
                    <a:pt x="150" y="133"/>
                    <a:pt x="151" y="132"/>
                  </a:cubicBezTo>
                  <a:cubicBezTo>
                    <a:pt x="151" y="131"/>
                    <a:pt x="152" y="131"/>
                    <a:pt x="152" y="130"/>
                  </a:cubicBezTo>
                  <a:cubicBezTo>
                    <a:pt x="153" y="130"/>
                    <a:pt x="154" y="130"/>
                    <a:pt x="155" y="131"/>
                  </a:cubicBezTo>
                  <a:cubicBezTo>
                    <a:pt x="155" y="131"/>
                    <a:pt x="157" y="132"/>
                    <a:pt x="157" y="132"/>
                  </a:cubicBezTo>
                  <a:cubicBezTo>
                    <a:pt x="158" y="132"/>
                    <a:pt x="158" y="131"/>
                    <a:pt x="159" y="130"/>
                  </a:cubicBezTo>
                  <a:cubicBezTo>
                    <a:pt x="160" y="130"/>
                    <a:pt x="161" y="130"/>
                    <a:pt x="162" y="130"/>
                  </a:cubicBezTo>
                  <a:cubicBezTo>
                    <a:pt x="163" y="130"/>
                    <a:pt x="164" y="131"/>
                    <a:pt x="165" y="131"/>
                  </a:cubicBezTo>
                  <a:cubicBezTo>
                    <a:pt x="166" y="131"/>
                    <a:pt x="167" y="131"/>
                    <a:pt x="168" y="131"/>
                  </a:cubicBezTo>
                  <a:cubicBezTo>
                    <a:pt x="168" y="130"/>
                    <a:pt x="169" y="129"/>
                    <a:pt x="170" y="129"/>
                  </a:cubicBezTo>
                  <a:cubicBezTo>
                    <a:pt x="170" y="128"/>
                    <a:pt x="172" y="128"/>
                    <a:pt x="172" y="127"/>
                  </a:cubicBezTo>
                  <a:cubicBezTo>
                    <a:pt x="173" y="127"/>
                    <a:pt x="175" y="127"/>
                    <a:pt x="176" y="127"/>
                  </a:cubicBezTo>
                  <a:cubicBezTo>
                    <a:pt x="177" y="126"/>
                    <a:pt x="179" y="126"/>
                    <a:pt x="180" y="126"/>
                  </a:cubicBezTo>
                  <a:cubicBezTo>
                    <a:pt x="180" y="125"/>
                    <a:pt x="181" y="124"/>
                    <a:pt x="181" y="123"/>
                  </a:cubicBezTo>
                  <a:cubicBezTo>
                    <a:pt x="182" y="122"/>
                    <a:pt x="181" y="120"/>
                    <a:pt x="181" y="119"/>
                  </a:cubicBezTo>
                  <a:cubicBezTo>
                    <a:pt x="181" y="118"/>
                    <a:pt x="180" y="116"/>
                    <a:pt x="180" y="115"/>
                  </a:cubicBezTo>
                  <a:cubicBezTo>
                    <a:pt x="180" y="115"/>
                    <a:pt x="181" y="113"/>
                    <a:pt x="181" y="113"/>
                  </a:cubicBezTo>
                  <a:cubicBezTo>
                    <a:pt x="181" y="112"/>
                    <a:pt x="181" y="110"/>
                    <a:pt x="181" y="110"/>
                  </a:cubicBezTo>
                  <a:cubicBezTo>
                    <a:pt x="181" y="109"/>
                    <a:pt x="183" y="107"/>
                    <a:pt x="184" y="106"/>
                  </a:cubicBezTo>
                  <a:cubicBezTo>
                    <a:pt x="184" y="106"/>
                    <a:pt x="185" y="104"/>
                    <a:pt x="186" y="104"/>
                  </a:cubicBezTo>
                  <a:cubicBezTo>
                    <a:pt x="187" y="103"/>
                    <a:pt x="188" y="102"/>
                    <a:pt x="189" y="101"/>
                  </a:cubicBezTo>
                  <a:cubicBezTo>
                    <a:pt x="187" y="100"/>
                    <a:pt x="186" y="99"/>
                    <a:pt x="185" y="97"/>
                  </a:cubicBezTo>
                  <a:cubicBezTo>
                    <a:pt x="183" y="95"/>
                    <a:pt x="179" y="90"/>
                    <a:pt x="177" y="88"/>
                  </a:cubicBezTo>
                  <a:cubicBezTo>
                    <a:pt x="174" y="87"/>
                    <a:pt x="171" y="82"/>
                    <a:pt x="170" y="81"/>
                  </a:cubicBezTo>
                  <a:cubicBezTo>
                    <a:pt x="169" y="80"/>
                    <a:pt x="167" y="79"/>
                    <a:pt x="166" y="78"/>
                  </a:cubicBezTo>
                  <a:cubicBezTo>
                    <a:pt x="166" y="78"/>
                    <a:pt x="164" y="78"/>
                    <a:pt x="164" y="79"/>
                  </a:cubicBezTo>
                  <a:cubicBezTo>
                    <a:pt x="163" y="79"/>
                    <a:pt x="162" y="79"/>
                    <a:pt x="161" y="79"/>
                  </a:cubicBezTo>
                  <a:cubicBezTo>
                    <a:pt x="161" y="79"/>
                    <a:pt x="161" y="77"/>
                    <a:pt x="161" y="77"/>
                  </a:cubicBezTo>
                  <a:cubicBezTo>
                    <a:pt x="160" y="76"/>
                    <a:pt x="161" y="74"/>
                    <a:pt x="160" y="74"/>
                  </a:cubicBezTo>
                  <a:cubicBezTo>
                    <a:pt x="160" y="73"/>
                    <a:pt x="158" y="71"/>
                    <a:pt x="157" y="70"/>
                  </a:cubicBezTo>
                  <a:cubicBezTo>
                    <a:pt x="156" y="69"/>
                    <a:pt x="153" y="68"/>
                    <a:pt x="152" y="67"/>
                  </a:cubicBezTo>
                  <a:cubicBezTo>
                    <a:pt x="151" y="66"/>
                    <a:pt x="150" y="65"/>
                    <a:pt x="149" y="64"/>
                  </a:cubicBezTo>
                  <a:cubicBezTo>
                    <a:pt x="149" y="63"/>
                    <a:pt x="148" y="62"/>
                    <a:pt x="148" y="62"/>
                  </a:cubicBezTo>
                  <a:cubicBezTo>
                    <a:pt x="148" y="61"/>
                    <a:pt x="148" y="60"/>
                    <a:pt x="148" y="60"/>
                  </a:cubicBezTo>
                  <a:cubicBezTo>
                    <a:pt x="148" y="59"/>
                    <a:pt x="148" y="58"/>
                    <a:pt x="148" y="58"/>
                  </a:cubicBezTo>
                  <a:cubicBezTo>
                    <a:pt x="148" y="57"/>
                    <a:pt x="147" y="56"/>
                    <a:pt x="147" y="56"/>
                  </a:cubicBezTo>
                  <a:cubicBezTo>
                    <a:pt x="147" y="55"/>
                    <a:pt x="146" y="55"/>
                    <a:pt x="146" y="55"/>
                  </a:cubicBezTo>
                  <a:cubicBezTo>
                    <a:pt x="145" y="55"/>
                    <a:pt x="145" y="56"/>
                    <a:pt x="145" y="56"/>
                  </a:cubicBezTo>
                  <a:cubicBezTo>
                    <a:pt x="144" y="57"/>
                    <a:pt x="145" y="58"/>
                    <a:pt x="145" y="59"/>
                  </a:cubicBezTo>
                  <a:cubicBezTo>
                    <a:pt x="145" y="60"/>
                    <a:pt x="145" y="61"/>
                    <a:pt x="144" y="61"/>
                  </a:cubicBezTo>
                  <a:cubicBezTo>
                    <a:pt x="144" y="61"/>
                    <a:pt x="142" y="60"/>
                    <a:pt x="142" y="59"/>
                  </a:cubicBezTo>
                  <a:cubicBezTo>
                    <a:pt x="141" y="58"/>
                    <a:pt x="140" y="56"/>
                    <a:pt x="140" y="55"/>
                  </a:cubicBezTo>
                  <a:cubicBezTo>
                    <a:pt x="139" y="54"/>
                    <a:pt x="138" y="51"/>
                    <a:pt x="137" y="50"/>
                  </a:cubicBezTo>
                  <a:cubicBezTo>
                    <a:pt x="136" y="49"/>
                    <a:pt x="134" y="49"/>
                    <a:pt x="133" y="48"/>
                  </a:cubicBezTo>
                  <a:cubicBezTo>
                    <a:pt x="133" y="47"/>
                    <a:pt x="132" y="46"/>
                    <a:pt x="132" y="45"/>
                  </a:cubicBezTo>
                  <a:cubicBezTo>
                    <a:pt x="132" y="45"/>
                    <a:pt x="133" y="43"/>
                    <a:pt x="133" y="42"/>
                  </a:cubicBezTo>
                  <a:cubicBezTo>
                    <a:pt x="133" y="41"/>
                    <a:pt x="132" y="39"/>
                    <a:pt x="131" y="38"/>
                  </a:cubicBezTo>
                  <a:cubicBezTo>
                    <a:pt x="130" y="38"/>
                    <a:pt x="128" y="36"/>
                    <a:pt x="128" y="36"/>
                  </a:cubicBezTo>
                  <a:cubicBezTo>
                    <a:pt x="127" y="35"/>
                    <a:pt x="125" y="35"/>
                    <a:pt x="124" y="34"/>
                  </a:cubicBezTo>
                  <a:cubicBezTo>
                    <a:pt x="123" y="34"/>
                    <a:pt x="122" y="33"/>
                    <a:pt x="121" y="33"/>
                  </a:cubicBezTo>
                  <a:cubicBezTo>
                    <a:pt x="121" y="32"/>
                    <a:pt x="121" y="29"/>
                    <a:pt x="121" y="29"/>
                  </a:cubicBezTo>
                  <a:cubicBezTo>
                    <a:pt x="121" y="28"/>
                    <a:pt x="120" y="26"/>
                    <a:pt x="119" y="26"/>
                  </a:cubicBezTo>
                  <a:cubicBezTo>
                    <a:pt x="119" y="25"/>
                    <a:pt x="118" y="25"/>
                    <a:pt x="117" y="25"/>
                  </a:cubicBezTo>
                  <a:cubicBezTo>
                    <a:pt x="116" y="24"/>
                    <a:pt x="114" y="23"/>
                    <a:pt x="114" y="22"/>
                  </a:cubicBezTo>
                  <a:cubicBezTo>
                    <a:pt x="113" y="21"/>
                    <a:pt x="112" y="20"/>
                    <a:pt x="112" y="19"/>
                  </a:cubicBezTo>
                  <a:cubicBezTo>
                    <a:pt x="111" y="18"/>
                    <a:pt x="111" y="16"/>
                    <a:pt x="111" y="15"/>
                  </a:cubicBezTo>
                  <a:cubicBezTo>
                    <a:pt x="110" y="14"/>
                    <a:pt x="109" y="13"/>
                    <a:pt x="109" y="12"/>
                  </a:cubicBezTo>
                  <a:cubicBezTo>
                    <a:pt x="108" y="12"/>
                    <a:pt x="106" y="12"/>
                    <a:pt x="106" y="12"/>
                  </a:cubicBezTo>
                  <a:cubicBezTo>
                    <a:pt x="105" y="11"/>
                    <a:pt x="105" y="9"/>
                    <a:pt x="104" y="9"/>
                  </a:cubicBezTo>
                  <a:cubicBezTo>
                    <a:pt x="103" y="8"/>
                    <a:pt x="102" y="7"/>
                    <a:pt x="102" y="6"/>
                  </a:cubicBezTo>
                  <a:cubicBezTo>
                    <a:pt x="101" y="5"/>
                    <a:pt x="100" y="4"/>
                    <a:pt x="99" y="4"/>
                  </a:cubicBezTo>
                  <a:cubicBezTo>
                    <a:pt x="98" y="3"/>
                    <a:pt x="97" y="2"/>
                    <a:pt x="96" y="1"/>
                  </a:cubicBezTo>
                  <a:cubicBezTo>
                    <a:pt x="96" y="1"/>
                    <a:pt x="96" y="1"/>
                    <a:pt x="95" y="0"/>
                  </a:cubicBezTo>
                  <a:cubicBezTo>
                    <a:pt x="94" y="2"/>
                    <a:pt x="93" y="7"/>
                    <a:pt x="92" y="8"/>
                  </a:cubicBezTo>
                  <a:cubicBezTo>
                    <a:pt x="90" y="11"/>
                    <a:pt x="88" y="16"/>
                    <a:pt x="86" y="19"/>
                  </a:cubicBezTo>
                  <a:cubicBezTo>
                    <a:pt x="84" y="22"/>
                    <a:pt x="80" y="27"/>
                    <a:pt x="79" y="30"/>
                  </a:cubicBezTo>
                  <a:cubicBezTo>
                    <a:pt x="77" y="32"/>
                    <a:pt x="74" y="35"/>
                    <a:pt x="73" y="37"/>
                  </a:cubicBezTo>
                  <a:cubicBezTo>
                    <a:pt x="71" y="38"/>
                    <a:pt x="70" y="41"/>
                    <a:pt x="70" y="42"/>
                  </a:cubicBezTo>
                  <a:cubicBezTo>
                    <a:pt x="69" y="43"/>
                    <a:pt x="69" y="46"/>
                    <a:pt x="70" y="46"/>
                  </a:cubicBezTo>
                  <a:cubicBezTo>
                    <a:pt x="70" y="47"/>
                    <a:pt x="71" y="49"/>
                    <a:pt x="71" y="49"/>
                  </a:cubicBezTo>
                  <a:cubicBezTo>
                    <a:pt x="72" y="49"/>
                    <a:pt x="73" y="50"/>
                    <a:pt x="74" y="50"/>
                  </a:cubicBezTo>
                  <a:cubicBezTo>
                    <a:pt x="74" y="50"/>
                    <a:pt x="75" y="52"/>
                    <a:pt x="76" y="52"/>
                  </a:cubicBezTo>
                  <a:cubicBezTo>
                    <a:pt x="76" y="53"/>
                    <a:pt x="78" y="54"/>
                    <a:pt x="79" y="54"/>
                  </a:cubicBezTo>
                  <a:cubicBezTo>
                    <a:pt x="80" y="55"/>
                    <a:pt x="82" y="55"/>
                    <a:pt x="83" y="55"/>
                  </a:cubicBezTo>
                  <a:cubicBezTo>
                    <a:pt x="83" y="55"/>
                    <a:pt x="85" y="56"/>
                    <a:pt x="85" y="56"/>
                  </a:cubicBezTo>
                  <a:cubicBezTo>
                    <a:pt x="86" y="57"/>
                    <a:pt x="86" y="59"/>
                    <a:pt x="87" y="60"/>
                  </a:cubicBezTo>
                  <a:cubicBezTo>
                    <a:pt x="87" y="61"/>
                    <a:pt x="87" y="65"/>
                    <a:pt x="87" y="67"/>
                  </a:cubicBezTo>
                  <a:cubicBezTo>
                    <a:pt x="87" y="70"/>
                    <a:pt x="87" y="76"/>
                    <a:pt x="87" y="80"/>
                  </a:cubicBezTo>
                  <a:cubicBezTo>
                    <a:pt x="87" y="81"/>
                    <a:pt x="87" y="85"/>
                    <a:pt x="86" y="86"/>
                  </a:cubicBezTo>
                  <a:cubicBezTo>
                    <a:pt x="86" y="87"/>
                    <a:pt x="84" y="89"/>
                    <a:pt x="84" y="89"/>
                  </a:cubicBezTo>
                  <a:cubicBezTo>
                    <a:pt x="83" y="90"/>
                    <a:pt x="82" y="93"/>
                    <a:pt x="82" y="93"/>
                  </a:cubicBezTo>
                  <a:cubicBezTo>
                    <a:pt x="81" y="94"/>
                    <a:pt x="81" y="96"/>
                    <a:pt x="80" y="96"/>
                  </a:cubicBezTo>
                  <a:cubicBezTo>
                    <a:pt x="79" y="97"/>
                    <a:pt x="77" y="96"/>
                    <a:pt x="77" y="96"/>
                  </a:cubicBezTo>
                  <a:cubicBezTo>
                    <a:pt x="75" y="96"/>
                    <a:pt x="70" y="95"/>
                    <a:pt x="69" y="95"/>
                  </a:cubicBezTo>
                  <a:cubicBezTo>
                    <a:pt x="67" y="94"/>
                    <a:pt x="63" y="93"/>
                    <a:pt x="61" y="92"/>
                  </a:cubicBezTo>
                  <a:cubicBezTo>
                    <a:pt x="58" y="92"/>
                    <a:pt x="55" y="90"/>
                    <a:pt x="53" y="90"/>
                  </a:cubicBezTo>
                  <a:cubicBezTo>
                    <a:pt x="52" y="90"/>
                    <a:pt x="50" y="90"/>
                    <a:pt x="49" y="90"/>
                  </a:cubicBezTo>
                  <a:cubicBezTo>
                    <a:pt x="47" y="90"/>
                    <a:pt x="43" y="92"/>
                    <a:pt x="42" y="92"/>
                  </a:cubicBezTo>
                  <a:cubicBezTo>
                    <a:pt x="40" y="93"/>
                    <a:pt x="36" y="95"/>
                    <a:pt x="34" y="96"/>
                  </a:cubicBezTo>
                  <a:cubicBezTo>
                    <a:pt x="32" y="98"/>
                    <a:pt x="29" y="103"/>
                    <a:pt x="27" y="106"/>
                  </a:cubicBezTo>
                  <a:cubicBezTo>
                    <a:pt x="25" y="108"/>
                    <a:pt x="21" y="114"/>
                    <a:pt x="18" y="117"/>
                  </a:cubicBezTo>
                  <a:cubicBezTo>
                    <a:pt x="17" y="119"/>
                    <a:pt x="15" y="123"/>
                    <a:pt x="14" y="126"/>
                  </a:cubicBezTo>
                  <a:cubicBezTo>
                    <a:pt x="14" y="127"/>
                    <a:pt x="12" y="129"/>
                    <a:pt x="12" y="130"/>
                  </a:cubicBezTo>
                  <a:cubicBezTo>
                    <a:pt x="11" y="131"/>
                    <a:pt x="10" y="132"/>
                    <a:pt x="10" y="133"/>
                  </a:cubicBezTo>
                  <a:cubicBezTo>
                    <a:pt x="10" y="133"/>
                    <a:pt x="11" y="135"/>
                    <a:pt x="11" y="136"/>
                  </a:cubicBezTo>
                  <a:cubicBezTo>
                    <a:pt x="11" y="137"/>
                    <a:pt x="11" y="140"/>
                    <a:pt x="11" y="141"/>
                  </a:cubicBezTo>
                  <a:cubicBezTo>
                    <a:pt x="11" y="142"/>
                    <a:pt x="10" y="144"/>
                    <a:pt x="9" y="145"/>
                  </a:cubicBezTo>
                  <a:cubicBezTo>
                    <a:pt x="9" y="147"/>
                    <a:pt x="8" y="149"/>
                    <a:pt x="6" y="150"/>
                  </a:cubicBezTo>
                  <a:cubicBezTo>
                    <a:pt x="5" y="151"/>
                    <a:pt x="3" y="155"/>
                    <a:pt x="2" y="156"/>
                  </a:cubicBezTo>
                  <a:cubicBezTo>
                    <a:pt x="2" y="157"/>
                    <a:pt x="0" y="160"/>
                    <a:pt x="0" y="162"/>
                  </a:cubicBezTo>
                  <a:cubicBezTo>
                    <a:pt x="0" y="163"/>
                    <a:pt x="1" y="165"/>
                    <a:pt x="1" y="166"/>
                  </a:cubicBezTo>
                  <a:cubicBezTo>
                    <a:pt x="2" y="167"/>
                    <a:pt x="3" y="169"/>
                    <a:pt x="3" y="169"/>
                  </a:cubicBezTo>
                  <a:cubicBezTo>
                    <a:pt x="4" y="170"/>
                    <a:pt x="4" y="173"/>
                    <a:pt x="4" y="174"/>
                  </a:cubicBezTo>
                  <a:cubicBezTo>
                    <a:pt x="4" y="175"/>
                    <a:pt x="5" y="178"/>
                    <a:pt x="5" y="179"/>
                  </a:cubicBezTo>
                  <a:cubicBezTo>
                    <a:pt x="6" y="180"/>
                    <a:pt x="7" y="181"/>
                    <a:pt x="8" y="181"/>
                  </a:cubicBezTo>
                  <a:cubicBezTo>
                    <a:pt x="8" y="182"/>
                    <a:pt x="8" y="183"/>
                    <a:pt x="8" y="184"/>
                  </a:cubicBezTo>
                  <a:cubicBezTo>
                    <a:pt x="8" y="185"/>
                    <a:pt x="6" y="188"/>
                    <a:pt x="6" y="188"/>
                  </a:cubicBezTo>
                  <a:cubicBezTo>
                    <a:pt x="5" y="189"/>
                    <a:pt x="4" y="191"/>
                    <a:pt x="3" y="192"/>
                  </a:cubicBezTo>
                  <a:cubicBezTo>
                    <a:pt x="3" y="192"/>
                    <a:pt x="3" y="194"/>
                    <a:pt x="2" y="195"/>
                  </a:cubicBezTo>
                  <a:cubicBezTo>
                    <a:pt x="2" y="196"/>
                    <a:pt x="2" y="199"/>
                    <a:pt x="2" y="200"/>
                  </a:cubicBezTo>
                  <a:cubicBezTo>
                    <a:pt x="2" y="201"/>
                    <a:pt x="3" y="203"/>
                    <a:pt x="3" y="204"/>
                  </a:cubicBezTo>
                  <a:cubicBezTo>
                    <a:pt x="4" y="206"/>
                    <a:pt x="4" y="209"/>
                    <a:pt x="3" y="210"/>
                  </a:cubicBezTo>
                  <a:cubicBezTo>
                    <a:pt x="3" y="211"/>
                    <a:pt x="2" y="214"/>
                    <a:pt x="2" y="216"/>
                  </a:cubicBezTo>
                  <a:cubicBezTo>
                    <a:pt x="1" y="217"/>
                    <a:pt x="1" y="218"/>
                    <a:pt x="1" y="219"/>
                  </a:cubicBezTo>
                  <a:cubicBezTo>
                    <a:pt x="2" y="222"/>
                    <a:pt x="3" y="225"/>
                    <a:pt x="3" y="227"/>
                  </a:cubicBezTo>
                  <a:cubicBezTo>
                    <a:pt x="4" y="229"/>
                    <a:pt x="4" y="232"/>
                    <a:pt x="4" y="234"/>
                  </a:cubicBezTo>
                  <a:cubicBezTo>
                    <a:pt x="5" y="235"/>
                    <a:pt x="6" y="238"/>
                    <a:pt x="7" y="239"/>
                  </a:cubicBezTo>
                  <a:cubicBezTo>
                    <a:pt x="8" y="241"/>
                    <a:pt x="8" y="244"/>
                    <a:pt x="8" y="246"/>
                  </a:cubicBezTo>
                  <a:cubicBezTo>
                    <a:pt x="8" y="247"/>
                    <a:pt x="9" y="249"/>
                    <a:pt x="9" y="250"/>
                  </a:cubicBezTo>
                  <a:cubicBezTo>
                    <a:pt x="9" y="250"/>
                    <a:pt x="9" y="251"/>
                    <a:pt x="8" y="251"/>
                  </a:cubicBezTo>
                  <a:cubicBezTo>
                    <a:pt x="9" y="252"/>
                    <a:pt x="10" y="252"/>
                    <a:pt x="10" y="252"/>
                  </a:cubicBezTo>
                  <a:cubicBezTo>
                    <a:pt x="11" y="253"/>
                    <a:pt x="12" y="254"/>
                    <a:pt x="13" y="255"/>
                  </a:cubicBezTo>
                  <a:cubicBezTo>
                    <a:pt x="14" y="255"/>
                    <a:pt x="15" y="256"/>
                    <a:pt x="16" y="256"/>
                  </a:cubicBezTo>
                  <a:cubicBezTo>
                    <a:pt x="17" y="256"/>
                    <a:pt x="18" y="256"/>
                    <a:pt x="19" y="256"/>
                  </a:cubicBezTo>
                  <a:cubicBezTo>
                    <a:pt x="20" y="256"/>
                    <a:pt x="23" y="256"/>
                    <a:pt x="24" y="256"/>
                  </a:cubicBezTo>
                  <a:cubicBezTo>
                    <a:pt x="25" y="256"/>
                    <a:pt x="26" y="256"/>
                    <a:pt x="27" y="257"/>
                  </a:cubicBezTo>
                  <a:cubicBezTo>
                    <a:pt x="27" y="257"/>
                    <a:pt x="27" y="259"/>
                    <a:pt x="28" y="259"/>
                  </a:cubicBezTo>
                  <a:cubicBezTo>
                    <a:pt x="28" y="261"/>
                    <a:pt x="29" y="262"/>
                    <a:pt x="29" y="262"/>
                  </a:cubicBezTo>
                  <a:cubicBezTo>
                    <a:pt x="30" y="263"/>
                    <a:pt x="32" y="264"/>
                    <a:pt x="32" y="264"/>
                  </a:cubicBezTo>
                  <a:cubicBezTo>
                    <a:pt x="33" y="265"/>
                    <a:pt x="33" y="268"/>
                    <a:pt x="34" y="269"/>
                  </a:cubicBezTo>
                  <a:cubicBezTo>
                    <a:pt x="34" y="269"/>
                    <a:pt x="35" y="271"/>
                    <a:pt x="36" y="271"/>
                  </a:cubicBezTo>
                  <a:cubicBezTo>
                    <a:pt x="36" y="272"/>
                    <a:pt x="38" y="273"/>
                    <a:pt x="39" y="274"/>
                  </a:cubicBezTo>
                  <a:cubicBezTo>
                    <a:pt x="40" y="274"/>
                    <a:pt x="41" y="274"/>
                    <a:pt x="42" y="274"/>
                  </a:cubicBezTo>
                  <a:cubicBezTo>
                    <a:pt x="42" y="273"/>
                    <a:pt x="43" y="272"/>
                    <a:pt x="43" y="272"/>
                  </a:cubicBezTo>
                  <a:cubicBezTo>
                    <a:pt x="43" y="272"/>
                    <a:pt x="45" y="272"/>
                    <a:pt x="45" y="273"/>
                  </a:cubicBezTo>
                  <a:cubicBezTo>
                    <a:pt x="46" y="273"/>
                    <a:pt x="47" y="276"/>
                    <a:pt x="47" y="276"/>
                  </a:cubicBezTo>
                  <a:cubicBezTo>
                    <a:pt x="47" y="277"/>
                    <a:pt x="47" y="278"/>
                    <a:pt x="47" y="279"/>
                  </a:cubicBezTo>
                  <a:cubicBezTo>
                    <a:pt x="46" y="279"/>
                    <a:pt x="45" y="280"/>
                    <a:pt x="45" y="281"/>
                  </a:cubicBezTo>
                  <a:cubicBezTo>
                    <a:pt x="44" y="282"/>
                    <a:pt x="44" y="285"/>
                    <a:pt x="44" y="286"/>
                  </a:cubicBezTo>
                  <a:cubicBezTo>
                    <a:pt x="44" y="287"/>
                    <a:pt x="45" y="288"/>
                    <a:pt x="45" y="289"/>
                  </a:cubicBezTo>
                  <a:cubicBezTo>
                    <a:pt x="46" y="290"/>
                    <a:pt x="48" y="291"/>
                    <a:pt x="49" y="292"/>
                  </a:cubicBezTo>
                  <a:cubicBezTo>
                    <a:pt x="50" y="293"/>
                    <a:pt x="51" y="296"/>
                    <a:pt x="52" y="297"/>
                  </a:cubicBezTo>
                  <a:cubicBezTo>
                    <a:pt x="53" y="299"/>
                    <a:pt x="54" y="302"/>
                    <a:pt x="54" y="304"/>
                  </a:cubicBezTo>
                  <a:cubicBezTo>
                    <a:pt x="55" y="305"/>
                    <a:pt x="55" y="307"/>
                    <a:pt x="55" y="308"/>
                  </a:cubicBezTo>
                  <a:cubicBezTo>
                    <a:pt x="56" y="309"/>
                    <a:pt x="58" y="310"/>
                    <a:pt x="59" y="310"/>
                  </a:cubicBezTo>
                  <a:cubicBezTo>
                    <a:pt x="60" y="310"/>
                    <a:pt x="62" y="310"/>
                    <a:pt x="63" y="310"/>
                  </a:cubicBezTo>
                  <a:cubicBezTo>
                    <a:pt x="64" y="310"/>
                    <a:pt x="66" y="309"/>
                    <a:pt x="67" y="309"/>
                  </a:cubicBezTo>
                  <a:cubicBezTo>
                    <a:pt x="67" y="309"/>
                    <a:pt x="68" y="310"/>
                    <a:pt x="69" y="310"/>
                  </a:cubicBezTo>
                  <a:cubicBezTo>
                    <a:pt x="70" y="310"/>
                    <a:pt x="73" y="310"/>
                    <a:pt x="74" y="310"/>
                  </a:cubicBezTo>
                  <a:cubicBezTo>
                    <a:pt x="74" y="310"/>
                    <a:pt x="75" y="311"/>
                    <a:pt x="76" y="311"/>
                  </a:cubicBezTo>
                  <a:cubicBezTo>
                    <a:pt x="77" y="311"/>
                    <a:pt x="78" y="311"/>
                    <a:pt x="79" y="312"/>
                  </a:cubicBezTo>
                  <a:cubicBezTo>
                    <a:pt x="80" y="312"/>
                    <a:pt x="82" y="313"/>
                    <a:pt x="83" y="313"/>
                  </a:cubicBezTo>
                  <a:cubicBezTo>
                    <a:pt x="83" y="313"/>
                    <a:pt x="85" y="313"/>
                    <a:pt x="86" y="313"/>
                  </a:cubicBezTo>
                  <a:cubicBezTo>
                    <a:pt x="87" y="313"/>
                    <a:pt x="88" y="314"/>
                    <a:pt x="89" y="314"/>
                  </a:cubicBezTo>
                  <a:cubicBezTo>
                    <a:pt x="89" y="315"/>
                    <a:pt x="90" y="316"/>
                    <a:pt x="91" y="316"/>
                  </a:cubicBezTo>
                  <a:cubicBezTo>
                    <a:pt x="92" y="316"/>
                    <a:pt x="93" y="316"/>
                    <a:pt x="93" y="316"/>
                  </a:cubicBezTo>
                  <a:cubicBezTo>
                    <a:pt x="94" y="316"/>
                    <a:pt x="94" y="314"/>
                    <a:pt x="95" y="314"/>
                  </a:cubicBezTo>
                  <a:cubicBezTo>
                    <a:pt x="95" y="314"/>
                    <a:pt x="95" y="314"/>
                    <a:pt x="95" y="314"/>
                  </a:cubicBezTo>
                  <a:cubicBezTo>
                    <a:pt x="95" y="313"/>
                    <a:pt x="95" y="312"/>
                    <a:pt x="95" y="311"/>
                  </a:cubicBezTo>
                  <a:cubicBezTo>
                    <a:pt x="95" y="310"/>
                    <a:pt x="96" y="308"/>
                    <a:pt x="96" y="307"/>
                  </a:cubicBezTo>
                  <a:cubicBezTo>
                    <a:pt x="97" y="305"/>
                    <a:pt x="97" y="303"/>
                    <a:pt x="97" y="301"/>
                  </a:cubicBezTo>
                  <a:cubicBezTo>
                    <a:pt x="97" y="300"/>
                    <a:pt x="96" y="299"/>
                    <a:pt x="96" y="298"/>
                  </a:cubicBezTo>
                  <a:cubicBezTo>
                    <a:pt x="96" y="297"/>
                    <a:pt x="97" y="295"/>
                    <a:pt x="97" y="295"/>
                  </a:cubicBezTo>
                  <a:cubicBezTo>
                    <a:pt x="97" y="293"/>
                    <a:pt x="98" y="291"/>
                    <a:pt x="99" y="291"/>
                  </a:cubicBezTo>
                  <a:cubicBezTo>
                    <a:pt x="99" y="290"/>
                    <a:pt x="101" y="289"/>
                    <a:pt x="101" y="289"/>
                  </a:cubicBezTo>
                  <a:cubicBezTo>
                    <a:pt x="102" y="289"/>
                    <a:pt x="103" y="289"/>
                    <a:pt x="103" y="289"/>
                  </a:cubicBezTo>
                  <a:cubicBezTo>
                    <a:pt x="104" y="290"/>
                    <a:pt x="105" y="291"/>
                    <a:pt x="105" y="291"/>
                  </a:cubicBezTo>
                  <a:cubicBezTo>
                    <a:pt x="106" y="292"/>
                    <a:pt x="107" y="291"/>
                    <a:pt x="107" y="291"/>
                  </a:cubicBezTo>
                  <a:cubicBezTo>
                    <a:pt x="108" y="291"/>
                    <a:pt x="108" y="291"/>
                    <a:pt x="108" y="291"/>
                  </a:cubicBezTo>
                  <a:cubicBezTo>
                    <a:pt x="109" y="291"/>
                    <a:pt x="109" y="291"/>
                    <a:pt x="109" y="292"/>
                  </a:cubicBezTo>
                  <a:cubicBezTo>
                    <a:pt x="110" y="292"/>
                    <a:pt x="109" y="294"/>
                    <a:pt x="110" y="294"/>
                  </a:cubicBezTo>
                  <a:cubicBezTo>
                    <a:pt x="111" y="295"/>
                    <a:pt x="112" y="294"/>
                    <a:pt x="112" y="294"/>
                  </a:cubicBezTo>
                  <a:cubicBezTo>
                    <a:pt x="113" y="293"/>
                    <a:pt x="113" y="292"/>
                    <a:pt x="113" y="292"/>
                  </a:cubicBezTo>
                  <a:cubicBezTo>
                    <a:pt x="113" y="291"/>
                    <a:pt x="112" y="290"/>
                    <a:pt x="113" y="290"/>
                  </a:cubicBezTo>
                  <a:cubicBezTo>
                    <a:pt x="113" y="290"/>
                    <a:pt x="114" y="289"/>
                    <a:pt x="114" y="289"/>
                  </a:cubicBezTo>
                  <a:cubicBezTo>
                    <a:pt x="115" y="289"/>
                    <a:pt x="116" y="289"/>
                    <a:pt x="116" y="290"/>
                  </a:cubicBezTo>
                  <a:cubicBezTo>
                    <a:pt x="116" y="290"/>
                    <a:pt x="117" y="291"/>
                    <a:pt x="117" y="291"/>
                  </a:cubicBezTo>
                  <a:cubicBezTo>
                    <a:pt x="118" y="291"/>
                    <a:pt x="118" y="292"/>
                    <a:pt x="119" y="292"/>
                  </a:cubicBezTo>
                  <a:cubicBezTo>
                    <a:pt x="119" y="291"/>
                    <a:pt x="120" y="290"/>
                    <a:pt x="120" y="290"/>
                  </a:cubicBezTo>
                  <a:cubicBezTo>
                    <a:pt x="120" y="289"/>
                    <a:pt x="121" y="288"/>
                    <a:pt x="121" y="286"/>
                  </a:cubicBezTo>
                  <a:cubicBezTo>
                    <a:pt x="121" y="285"/>
                    <a:pt x="120" y="283"/>
                    <a:pt x="120" y="282"/>
                  </a:cubicBezTo>
                  <a:cubicBezTo>
                    <a:pt x="120" y="280"/>
                    <a:pt x="121" y="278"/>
                    <a:pt x="122" y="277"/>
                  </a:cubicBezTo>
                  <a:cubicBezTo>
                    <a:pt x="122" y="276"/>
                    <a:pt x="125" y="273"/>
                    <a:pt x="126" y="272"/>
                  </a:cubicBezTo>
                  <a:cubicBezTo>
                    <a:pt x="127" y="271"/>
                    <a:pt x="129" y="269"/>
                    <a:pt x="130" y="268"/>
                  </a:cubicBezTo>
                  <a:cubicBezTo>
                    <a:pt x="131" y="268"/>
                    <a:pt x="132" y="266"/>
                    <a:pt x="132" y="265"/>
                  </a:cubicBezTo>
                  <a:cubicBezTo>
                    <a:pt x="132" y="264"/>
                    <a:pt x="133" y="263"/>
                    <a:pt x="132" y="262"/>
                  </a:cubicBezTo>
                  <a:cubicBezTo>
                    <a:pt x="132" y="262"/>
                    <a:pt x="131" y="261"/>
                    <a:pt x="131" y="261"/>
                  </a:cubicBezTo>
                  <a:cubicBezTo>
                    <a:pt x="131" y="260"/>
                    <a:pt x="130" y="259"/>
                    <a:pt x="130" y="258"/>
                  </a:cubicBezTo>
                  <a:cubicBezTo>
                    <a:pt x="130" y="257"/>
                    <a:pt x="130" y="256"/>
                    <a:pt x="130" y="256"/>
                  </a:cubicBezTo>
                  <a:cubicBezTo>
                    <a:pt x="130" y="256"/>
                    <a:pt x="129" y="255"/>
                    <a:pt x="129" y="254"/>
                  </a:cubicBezTo>
                  <a:cubicBezTo>
                    <a:pt x="128" y="254"/>
                    <a:pt x="127" y="255"/>
                    <a:pt x="127" y="255"/>
                  </a:cubicBezTo>
                  <a:cubicBezTo>
                    <a:pt x="126" y="255"/>
                    <a:pt x="125" y="256"/>
                    <a:pt x="124" y="256"/>
                  </a:cubicBezTo>
                  <a:cubicBezTo>
                    <a:pt x="123" y="257"/>
                    <a:pt x="121" y="257"/>
                    <a:pt x="120" y="256"/>
                  </a:cubicBezTo>
                  <a:cubicBezTo>
                    <a:pt x="119" y="256"/>
                    <a:pt x="118" y="253"/>
                    <a:pt x="117" y="253"/>
                  </a:cubicBezTo>
                  <a:cubicBezTo>
                    <a:pt x="116" y="252"/>
                    <a:pt x="115" y="251"/>
                    <a:pt x="114" y="251"/>
                  </a:cubicBezTo>
                  <a:cubicBezTo>
                    <a:pt x="114" y="250"/>
                    <a:pt x="113" y="249"/>
                    <a:pt x="113" y="248"/>
                  </a:cubicBezTo>
                  <a:cubicBezTo>
                    <a:pt x="113" y="247"/>
                    <a:pt x="112" y="245"/>
                    <a:pt x="111" y="245"/>
                  </a:cubicBezTo>
                  <a:cubicBezTo>
                    <a:pt x="111" y="244"/>
                    <a:pt x="110" y="244"/>
                    <a:pt x="109" y="243"/>
                  </a:cubicBezTo>
                  <a:cubicBezTo>
                    <a:pt x="109" y="243"/>
                    <a:pt x="109" y="241"/>
                    <a:pt x="109" y="241"/>
                  </a:cubicBezTo>
                  <a:cubicBezTo>
                    <a:pt x="109" y="240"/>
                    <a:pt x="111" y="239"/>
                    <a:pt x="111" y="238"/>
                  </a:cubicBezTo>
                  <a:cubicBezTo>
                    <a:pt x="111" y="237"/>
                    <a:pt x="111" y="236"/>
                    <a:pt x="111" y="236"/>
                  </a:cubicBezTo>
                  <a:cubicBezTo>
                    <a:pt x="111" y="235"/>
                    <a:pt x="109" y="234"/>
                    <a:pt x="109" y="234"/>
                  </a:cubicBezTo>
                  <a:cubicBezTo>
                    <a:pt x="108" y="232"/>
                    <a:pt x="109" y="230"/>
                    <a:pt x="108" y="229"/>
                  </a:cubicBezTo>
                  <a:cubicBezTo>
                    <a:pt x="108" y="229"/>
                    <a:pt x="108" y="228"/>
                    <a:pt x="108" y="227"/>
                  </a:cubicBezTo>
                  <a:cubicBezTo>
                    <a:pt x="108" y="227"/>
                    <a:pt x="111" y="227"/>
                    <a:pt x="111" y="227"/>
                  </a:cubicBezTo>
                  <a:cubicBezTo>
                    <a:pt x="112" y="227"/>
                    <a:pt x="114" y="227"/>
                    <a:pt x="115" y="227"/>
                  </a:cubicBezTo>
                  <a:cubicBezTo>
                    <a:pt x="116" y="227"/>
                    <a:pt x="117" y="227"/>
                    <a:pt x="118" y="227"/>
                  </a:cubicBezTo>
                  <a:cubicBezTo>
                    <a:pt x="119" y="227"/>
                    <a:pt x="120" y="228"/>
                    <a:pt x="120" y="228"/>
                  </a:cubicBezTo>
                  <a:cubicBezTo>
                    <a:pt x="121" y="229"/>
                    <a:pt x="123" y="229"/>
                    <a:pt x="124" y="229"/>
                  </a:cubicBezTo>
                  <a:cubicBezTo>
                    <a:pt x="125" y="229"/>
                    <a:pt x="127" y="227"/>
                    <a:pt x="127" y="227"/>
                  </a:cubicBezTo>
                  <a:cubicBezTo>
                    <a:pt x="128" y="226"/>
                    <a:pt x="131" y="225"/>
                    <a:pt x="132" y="225"/>
                  </a:cubicBezTo>
                  <a:cubicBezTo>
                    <a:pt x="133" y="225"/>
                    <a:pt x="135" y="225"/>
                    <a:pt x="137" y="225"/>
                  </a:cubicBezTo>
                  <a:cubicBezTo>
                    <a:pt x="138" y="225"/>
                    <a:pt x="141" y="225"/>
                    <a:pt x="142" y="225"/>
                  </a:cubicBezTo>
                  <a:cubicBezTo>
                    <a:pt x="144" y="224"/>
                    <a:pt x="147" y="222"/>
                    <a:pt x="148" y="221"/>
                  </a:cubicBezTo>
                  <a:cubicBezTo>
                    <a:pt x="150" y="221"/>
                    <a:pt x="152" y="218"/>
                    <a:pt x="153" y="217"/>
                  </a:cubicBezTo>
                  <a:cubicBezTo>
                    <a:pt x="154" y="217"/>
                    <a:pt x="155" y="216"/>
                    <a:pt x="157" y="216"/>
                  </a:cubicBezTo>
                  <a:cubicBezTo>
                    <a:pt x="157" y="216"/>
                    <a:pt x="159" y="217"/>
                    <a:pt x="159" y="217"/>
                  </a:cubicBezTo>
                  <a:cubicBezTo>
                    <a:pt x="160" y="217"/>
                    <a:pt x="161" y="218"/>
                    <a:pt x="162" y="218"/>
                  </a:cubicBezTo>
                  <a:cubicBezTo>
                    <a:pt x="164" y="218"/>
                    <a:pt x="166" y="217"/>
                    <a:pt x="168" y="218"/>
                  </a:cubicBezTo>
                  <a:cubicBezTo>
                    <a:pt x="170" y="218"/>
                    <a:pt x="172" y="219"/>
                    <a:pt x="174" y="218"/>
                  </a:cubicBezTo>
                  <a:cubicBezTo>
                    <a:pt x="174" y="218"/>
                    <a:pt x="175" y="217"/>
                    <a:pt x="176" y="217"/>
                  </a:cubicBezTo>
                  <a:cubicBezTo>
                    <a:pt x="176" y="216"/>
                    <a:pt x="176" y="214"/>
                    <a:pt x="176" y="212"/>
                  </a:cubicBezTo>
                  <a:cubicBezTo>
                    <a:pt x="177" y="211"/>
                    <a:pt x="178" y="209"/>
                    <a:pt x="179" y="207"/>
                  </a:cubicBezTo>
                  <a:cubicBezTo>
                    <a:pt x="180" y="207"/>
                    <a:pt x="182" y="204"/>
                    <a:pt x="183" y="204"/>
                  </a:cubicBezTo>
                  <a:cubicBezTo>
                    <a:pt x="184" y="203"/>
                    <a:pt x="185" y="200"/>
                    <a:pt x="186" y="200"/>
                  </a:cubicBezTo>
                  <a:cubicBezTo>
                    <a:pt x="187" y="198"/>
                    <a:pt x="189" y="198"/>
                    <a:pt x="190" y="197"/>
                  </a:cubicBezTo>
                  <a:cubicBezTo>
                    <a:pt x="190" y="197"/>
                    <a:pt x="192" y="197"/>
                    <a:pt x="193" y="197"/>
                  </a:cubicBezTo>
                  <a:cubicBezTo>
                    <a:pt x="194" y="197"/>
                    <a:pt x="196" y="198"/>
                    <a:pt x="197" y="198"/>
                  </a:cubicBezTo>
                  <a:cubicBezTo>
                    <a:pt x="198" y="197"/>
                    <a:pt x="198" y="195"/>
                    <a:pt x="198" y="194"/>
                  </a:cubicBezTo>
                  <a:close/>
                  <a:moveTo>
                    <a:pt x="105" y="178"/>
                  </a:moveTo>
                  <a:cubicBezTo>
                    <a:pt x="104" y="178"/>
                    <a:pt x="103" y="178"/>
                    <a:pt x="103" y="178"/>
                  </a:cubicBezTo>
                  <a:cubicBezTo>
                    <a:pt x="102" y="178"/>
                    <a:pt x="101" y="178"/>
                    <a:pt x="101" y="177"/>
                  </a:cubicBezTo>
                  <a:cubicBezTo>
                    <a:pt x="101" y="177"/>
                    <a:pt x="101" y="176"/>
                    <a:pt x="101" y="175"/>
                  </a:cubicBezTo>
                  <a:cubicBezTo>
                    <a:pt x="101" y="175"/>
                    <a:pt x="101" y="174"/>
                    <a:pt x="101" y="174"/>
                  </a:cubicBezTo>
                  <a:cubicBezTo>
                    <a:pt x="100" y="173"/>
                    <a:pt x="100" y="173"/>
                    <a:pt x="99" y="173"/>
                  </a:cubicBezTo>
                  <a:cubicBezTo>
                    <a:pt x="99" y="173"/>
                    <a:pt x="98" y="173"/>
                    <a:pt x="97" y="173"/>
                  </a:cubicBezTo>
                  <a:cubicBezTo>
                    <a:pt x="97" y="174"/>
                    <a:pt x="99" y="174"/>
                    <a:pt x="99" y="175"/>
                  </a:cubicBezTo>
                  <a:cubicBezTo>
                    <a:pt x="99" y="175"/>
                    <a:pt x="99" y="176"/>
                    <a:pt x="99" y="176"/>
                  </a:cubicBezTo>
                  <a:cubicBezTo>
                    <a:pt x="98" y="176"/>
                    <a:pt x="97" y="177"/>
                    <a:pt x="97" y="177"/>
                  </a:cubicBezTo>
                  <a:cubicBezTo>
                    <a:pt x="97" y="177"/>
                    <a:pt x="96" y="177"/>
                    <a:pt x="96" y="178"/>
                  </a:cubicBezTo>
                  <a:cubicBezTo>
                    <a:pt x="96" y="178"/>
                    <a:pt x="96" y="179"/>
                    <a:pt x="96" y="180"/>
                  </a:cubicBezTo>
                  <a:cubicBezTo>
                    <a:pt x="96" y="181"/>
                    <a:pt x="96" y="182"/>
                    <a:pt x="96" y="183"/>
                  </a:cubicBezTo>
                  <a:cubicBezTo>
                    <a:pt x="97" y="183"/>
                    <a:pt x="96" y="184"/>
                    <a:pt x="96" y="185"/>
                  </a:cubicBezTo>
                  <a:cubicBezTo>
                    <a:pt x="96" y="186"/>
                    <a:pt x="96" y="187"/>
                    <a:pt x="96" y="188"/>
                  </a:cubicBezTo>
                  <a:cubicBezTo>
                    <a:pt x="97" y="188"/>
                    <a:pt x="97" y="190"/>
                    <a:pt x="98" y="191"/>
                  </a:cubicBezTo>
                  <a:cubicBezTo>
                    <a:pt x="98" y="191"/>
                    <a:pt x="98" y="192"/>
                    <a:pt x="98" y="193"/>
                  </a:cubicBezTo>
                  <a:cubicBezTo>
                    <a:pt x="97" y="194"/>
                    <a:pt x="97" y="195"/>
                    <a:pt x="97" y="196"/>
                  </a:cubicBezTo>
                  <a:cubicBezTo>
                    <a:pt x="97" y="196"/>
                    <a:pt x="98" y="197"/>
                    <a:pt x="99" y="198"/>
                  </a:cubicBezTo>
                  <a:cubicBezTo>
                    <a:pt x="99" y="199"/>
                    <a:pt x="99" y="201"/>
                    <a:pt x="99" y="201"/>
                  </a:cubicBezTo>
                  <a:cubicBezTo>
                    <a:pt x="99" y="202"/>
                    <a:pt x="99" y="203"/>
                    <a:pt x="99" y="203"/>
                  </a:cubicBezTo>
                  <a:cubicBezTo>
                    <a:pt x="99" y="204"/>
                    <a:pt x="99" y="206"/>
                    <a:pt x="98" y="207"/>
                  </a:cubicBezTo>
                  <a:cubicBezTo>
                    <a:pt x="98" y="207"/>
                    <a:pt x="97" y="208"/>
                    <a:pt x="97" y="208"/>
                  </a:cubicBezTo>
                  <a:cubicBezTo>
                    <a:pt x="97" y="208"/>
                    <a:pt x="96" y="209"/>
                    <a:pt x="96" y="209"/>
                  </a:cubicBezTo>
                  <a:cubicBezTo>
                    <a:pt x="95" y="208"/>
                    <a:pt x="96" y="207"/>
                    <a:pt x="96" y="206"/>
                  </a:cubicBezTo>
                  <a:cubicBezTo>
                    <a:pt x="96" y="205"/>
                    <a:pt x="94" y="204"/>
                    <a:pt x="94" y="203"/>
                  </a:cubicBezTo>
                  <a:cubicBezTo>
                    <a:pt x="93" y="203"/>
                    <a:pt x="93" y="202"/>
                    <a:pt x="93" y="202"/>
                  </a:cubicBezTo>
                  <a:cubicBezTo>
                    <a:pt x="92" y="201"/>
                    <a:pt x="92" y="200"/>
                    <a:pt x="92" y="199"/>
                  </a:cubicBezTo>
                  <a:cubicBezTo>
                    <a:pt x="92" y="198"/>
                    <a:pt x="92" y="196"/>
                    <a:pt x="92" y="196"/>
                  </a:cubicBezTo>
                  <a:cubicBezTo>
                    <a:pt x="92" y="195"/>
                    <a:pt x="92" y="195"/>
                    <a:pt x="92" y="195"/>
                  </a:cubicBezTo>
                  <a:cubicBezTo>
                    <a:pt x="92" y="195"/>
                    <a:pt x="93" y="195"/>
                    <a:pt x="93" y="195"/>
                  </a:cubicBezTo>
                  <a:cubicBezTo>
                    <a:pt x="93" y="195"/>
                    <a:pt x="93" y="196"/>
                    <a:pt x="93" y="196"/>
                  </a:cubicBezTo>
                  <a:cubicBezTo>
                    <a:pt x="94" y="197"/>
                    <a:pt x="94" y="197"/>
                    <a:pt x="95" y="197"/>
                  </a:cubicBezTo>
                  <a:cubicBezTo>
                    <a:pt x="95" y="197"/>
                    <a:pt x="95" y="197"/>
                    <a:pt x="96" y="196"/>
                  </a:cubicBezTo>
                  <a:cubicBezTo>
                    <a:pt x="96" y="196"/>
                    <a:pt x="96" y="195"/>
                    <a:pt x="96" y="194"/>
                  </a:cubicBezTo>
                  <a:cubicBezTo>
                    <a:pt x="96" y="194"/>
                    <a:pt x="95" y="192"/>
                    <a:pt x="95" y="191"/>
                  </a:cubicBezTo>
                  <a:cubicBezTo>
                    <a:pt x="95" y="190"/>
                    <a:pt x="95" y="189"/>
                    <a:pt x="95" y="188"/>
                  </a:cubicBezTo>
                  <a:cubicBezTo>
                    <a:pt x="94" y="188"/>
                    <a:pt x="94" y="187"/>
                    <a:pt x="94" y="186"/>
                  </a:cubicBezTo>
                  <a:cubicBezTo>
                    <a:pt x="94" y="185"/>
                    <a:pt x="94" y="183"/>
                    <a:pt x="93" y="183"/>
                  </a:cubicBezTo>
                  <a:cubicBezTo>
                    <a:pt x="93" y="182"/>
                    <a:pt x="92" y="181"/>
                    <a:pt x="92" y="181"/>
                  </a:cubicBezTo>
                  <a:cubicBezTo>
                    <a:pt x="91" y="180"/>
                    <a:pt x="90" y="178"/>
                    <a:pt x="89" y="178"/>
                  </a:cubicBezTo>
                  <a:cubicBezTo>
                    <a:pt x="88" y="177"/>
                    <a:pt x="86" y="177"/>
                    <a:pt x="85" y="177"/>
                  </a:cubicBezTo>
                  <a:cubicBezTo>
                    <a:pt x="84" y="176"/>
                    <a:pt x="84" y="176"/>
                    <a:pt x="83" y="176"/>
                  </a:cubicBezTo>
                  <a:cubicBezTo>
                    <a:pt x="83" y="175"/>
                    <a:pt x="81" y="174"/>
                    <a:pt x="81" y="174"/>
                  </a:cubicBezTo>
                  <a:cubicBezTo>
                    <a:pt x="80" y="173"/>
                    <a:pt x="79" y="171"/>
                    <a:pt x="79" y="170"/>
                  </a:cubicBezTo>
                  <a:cubicBezTo>
                    <a:pt x="78" y="170"/>
                    <a:pt x="77" y="169"/>
                    <a:pt x="77" y="169"/>
                  </a:cubicBezTo>
                  <a:cubicBezTo>
                    <a:pt x="77" y="168"/>
                    <a:pt x="79" y="169"/>
                    <a:pt x="79" y="169"/>
                  </a:cubicBezTo>
                  <a:cubicBezTo>
                    <a:pt x="80" y="169"/>
                    <a:pt x="80" y="169"/>
                    <a:pt x="81" y="169"/>
                  </a:cubicBezTo>
                  <a:cubicBezTo>
                    <a:pt x="81" y="169"/>
                    <a:pt x="82" y="170"/>
                    <a:pt x="82" y="171"/>
                  </a:cubicBezTo>
                  <a:cubicBezTo>
                    <a:pt x="83" y="171"/>
                    <a:pt x="83" y="172"/>
                    <a:pt x="83" y="172"/>
                  </a:cubicBezTo>
                  <a:cubicBezTo>
                    <a:pt x="83" y="173"/>
                    <a:pt x="84" y="174"/>
                    <a:pt x="84" y="173"/>
                  </a:cubicBezTo>
                  <a:cubicBezTo>
                    <a:pt x="85" y="173"/>
                    <a:pt x="86" y="172"/>
                    <a:pt x="86" y="171"/>
                  </a:cubicBezTo>
                  <a:cubicBezTo>
                    <a:pt x="86" y="171"/>
                    <a:pt x="84" y="170"/>
                    <a:pt x="84" y="169"/>
                  </a:cubicBezTo>
                  <a:cubicBezTo>
                    <a:pt x="84" y="169"/>
                    <a:pt x="84" y="168"/>
                    <a:pt x="83" y="167"/>
                  </a:cubicBezTo>
                  <a:cubicBezTo>
                    <a:pt x="83" y="167"/>
                    <a:pt x="82" y="166"/>
                    <a:pt x="82" y="166"/>
                  </a:cubicBezTo>
                  <a:cubicBezTo>
                    <a:pt x="81" y="165"/>
                    <a:pt x="81" y="165"/>
                    <a:pt x="81" y="164"/>
                  </a:cubicBezTo>
                  <a:cubicBezTo>
                    <a:pt x="80" y="164"/>
                    <a:pt x="80" y="163"/>
                    <a:pt x="80" y="163"/>
                  </a:cubicBezTo>
                  <a:cubicBezTo>
                    <a:pt x="80" y="162"/>
                    <a:pt x="81" y="162"/>
                    <a:pt x="81" y="163"/>
                  </a:cubicBezTo>
                  <a:cubicBezTo>
                    <a:pt x="82" y="163"/>
                    <a:pt x="82" y="163"/>
                    <a:pt x="83" y="163"/>
                  </a:cubicBezTo>
                  <a:cubicBezTo>
                    <a:pt x="83" y="163"/>
                    <a:pt x="84" y="163"/>
                    <a:pt x="84" y="163"/>
                  </a:cubicBezTo>
                  <a:cubicBezTo>
                    <a:pt x="85" y="163"/>
                    <a:pt x="86" y="163"/>
                    <a:pt x="87" y="163"/>
                  </a:cubicBezTo>
                  <a:cubicBezTo>
                    <a:pt x="87" y="163"/>
                    <a:pt x="87" y="164"/>
                    <a:pt x="87" y="165"/>
                  </a:cubicBezTo>
                  <a:cubicBezTo>
                    <a:pt x="88" y="165"/>
                    <a:pt x="89" y="165"/>
                    <a:pt x="89" y="165"/>
                  </a:cubicBezTo>
                  <a:cubicBezTo>
                    <a:pt x="90" y="165"/>
                    <a:pt x="92" y="165"/>
                    <a:pt x="92" y="165"/>
                  </a:cubicBezTo>
                  <a:cubicBezTo>
                    <a:pt x="92" y="165"/>
                    <a:pt x="93" y="166"/>
                    <a:pt x="93" y="167"/>
                  </a:cubicBezTo>
                  <a:cubicBezTo>
                    <a:pt x="93" y="167"/>
                    <a:pt x="94" y="168"/>
                    <a:pt x="94" y="169"/>
                  </a:cubicBezTo>
                  <a:cubicBezTo>
                    <a:pt x="95" y="169"/>
                    <a:pt x="96" y="170"/>
                    <a:pt x="97" y="170"/>
                  </a:cubicBezTo>
                  <a:cubicBezTo>
                    <a:pt x="97" y="170"/>
                    <a:pt x="97" y="169"/>
                    <a:pt x="98" y="169"/>
                  </a:cubicBezTo>
                  <a:cubicBezTo>
                    <a:pt x="98" y="168"/>
                    <a:pt x="97" y="167"/>
                    <a:pt x="97" y="167"/>
                  </a:cubicBezTo>
                  <a:cubicBezTo>
                    <a:pt x="97" y="166"/>
                    <a:pt x="97" y="165"/>
                    <a:pt x="97" y="165"/>
                  </a:cubicBezTo>
                  <a:cubicBezTo>
                    <a:pt x="97" y="164"/>
                    <a:pt x="99" y="165"/>
                    <a:pt x="99" y="165"/>
                  </a:cubicBezTo>
                  <a:cubicBezTo>
                    <a:pt x="99" y="166"/>
                    <a:pt x="100" y="167"/>
                    <a:pt x="101" y="167"/>
                  </a:cubicBezTo>
                  <a:cubicBezTo>
                    <a:pt x="101" y="168"/>
                    <a:pt x="101" y="169"/>
                    <a:pt x="101" y="169"/>
                  </a:cubicBezTo>
                  <a:cubicBezTo>
                    <a:pt x="102" y="170"/>
                    <a:pt x="103" y="170"/>
                    <a:pt x="103" y="170"/>
                  </a:cubicBezTo>
                  <a:cubicBezTo>
                    <a:pt x="104" y="171"/>
                    <a:pt x="104" y="171"/>
                    <a:pt x="103" y="172"/>
                  </a:cubicBezTo>
                  <a:cubicBezTo>
                    <a:pt x="103" y="173"/>
                    <a:pt x="103" y="173"/>
                    <a:pt x="103" y="173"/>
                  </a:cubicBezTo>
                  <a:cubicBezTo>
                    <a:pt x="102" y="174"/>
                    <a:pt x="103" y="175"/>
                    <a:pt x="103" y="175"/>
                  </a:cubicBezTo>
                  <a:cubicBezTo>
                    <a:pt x="103" y="176"/>
                    <a:pt x="104" y="176"/>
                    <a:pt x="105" y="177"/>
                  </a:cubicBezTo>
                  <a:cubicBezTo>
                    <a:pt x="105" y="177"/>
                    <a:pt x="105" y="178"/>
                    <a:pt x="105" y="17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128"/>
            <p:cNvSpPr>
              <a:spLocks noEditPoints="1"/>
            </p:cNvSpPr>
            <p:nvPr/>
          </p:nvSpPr>
          <p:spPr bwMode="auto">
            <a:xfrm>
              <a:off x="4997" y="1369"/>
              <a:ext cx="617" cy="982"/>
            </a:xfrm>
            <a:custGeom>
              <a:avLst/>
              <a:gdLst>
                <a:gd name="T0" fmla="*/ 173 w 198"/>
                <a:gd name="T1" fmla="*/ 167 h 316"/>
                <a:gd name="T2" fmla="*/ 163 w 198"/>
                <a:gd name="T3" fmla="*/ 153 h 316"/>
                <a:gd name="T4" fmla="*/ 155 w 198"/>
                <a:gd name="T5" fmla="*/ 142 h 316"/>
                <a:gd name="T6" fmla="*/ 157 w 198"/>
                <a:gd name="T7" fmla="*/ 132 h 316"/>
                <a:gd name="T8" fmla="*/ 172 w 198"/>
                <a:gd name="T9" fmla="*/ 127 h 316"/>
                <a:gd name="T10" fmla="*/ 181 w 198"/>
                <a:gd name="T11" fmla="*/ 113 h 316"/>
                <a:gd name="T12" fmla="*/ 177 w 198"/>
                <a:gd name="T13" fmla="*/ 88 h 316"/>
                <a:gd name="T14" fmla="*/ 160 w 198"/>
                <a:gd name="T15" fmla="*/ 74 h 316"/>
                <a:gd name="T16" fmla="*/ 148 w 198"/>
                <a:gd name="T17" fmla="*/ 58 h 316"/>
                <a:gd name="T18" fmla="*/ 142 w 198"/>
                <a:gd name="T19" fmla="*/ 59 h 316"/>
                <a:gd name="T20" fmla="*/ 131 w 198"/>
                <a:gd name="T21" fmla="*/ 38 h 316"/>
                <a:gd name="T22" fmla="*/ 117 w 198"/>
                <a:gd name="T23" fmla="*/ 25 h 316"/>
                <a:gd name="T24" fmla="*/ 104 w 198"/>
                <a:gd name="T25" fmla="*/ 9 h 316"/>
                <a:gd name="T26" fmla="*/ 86 w 198"/>
                <a:gd name="T27" fmla="*/ 19 h 316"/>
                <a:gd name="T28" fmla="*/ 74 w 198"/>
                <a:gd name="T29" fmla="*/ 50 h 316"/>
                <a:gd name="T30" fmla="*/ 87 w 198"/>
                <a:gd name="T31" fmla="*/ 67 h 316"/>
                <a:gd name="T32" fmla="*/ 77 w 198"/>
                <a:gd name="T33" fmla="*/ 96 h 316"/>
                <a:gd name="T34" fmla="*/ 34 w 198"/>
                <a:gd name="T35" fmla="*/ 96 h 316"/>
                <a:gd name="T36" fmla="*/ 11 w 198"/>
                <a:gd name="T37" fmla="*/ 136 h 316"/>
                <a:gd name="T38" fmla="*/ 1 w 198"/>
                <a:gd name="T39" fmla="*/ 166 h 316"/>
                <a:gd name="T40" fmla="*/ 6 w 198"/>
                <a:gd name="T41" fmla="*/ 188 h 316"/>
                <a:gd name="T42" fmla="*/ 2 w 198"/>
                <a:gd name="T43" fmla="*/ 216 h 316"/>
                <a:gd name="T44" fmla="*/ 9 w 198"/>
                <a:gd name="T45" fmla="*/ 250 h 316"/>
                <a:gd name="T46" fmla="*/ 24 w 198"/>
                <a:gd name="T47" fmla="*/ 256 h 316"/>
                <a:gd name="T48" fmla="*/ 36 w 198"/>
                <a:gd name="T49" fmla="*/ 271 h 316"/>
                <a:gd name="T50" fmla="*/ 47 w 198"/>
                <a:gd name="T51" fmla="*/ 279 h 316"/>
                <a:gd name="T52" fmla="*/ 54 w 198"/>
                <a:gd name="T53" fmla="*/ 304 h 316"/>
                <a:gd name="T54" fmla="*/ 74 w 198"/>
                <a:gd name="T55" fmla="*/ 310 h 316"/>
                <a:gd name="T56" fmla="*/ 91 w 198"/>
                <a:gd name="T57" fmla="*/ 316 h 316"/>
                <a:gd name="T58" fmla="*/ 97 w 198"/>
                <a:gd name="T59" fmla="*/ 301 h 316"/>
                <a:gd name="T60" fmla="*/ 105 w 198"/>
                <a:gd name="T61" fmla="*/ 291 h 316"/>
                <a:gd name="T62" fmla="*/ 113 w 198"/>
                <a:gd name="T63" fmla="*/ 292 h 316"/>
                <a:gd name="T64" fmla="*/ 120 w 198"/>
                <a:gd name="T65" fmla="*/ 290 h 316"/>
                <a:gd name="T66" fmla="*/ 132 w 198"/>
                <a:gd name="T67" fmla="*/ 265 h 316"/>
                <a:gd name="T68" fmla="*/ 127 w 198"/>
                <a:gd name="T69" fmla="*/ 255 h 316"/>
                <a:gd name="T70" fmla="*/ 111 w 198"/>
                <a:gd name="T71" fmla="*/ 245 h 316"/>
                <a:gd name="T72" fmla="*/ 108 w 198"/>
                <a:gd name="T73" fmla="*/ 229 h 316"/>
                <a:gd name="T74" fmla="*/ 124 w 198"/>
                <a:gd name="T75" fmla="*/ 229 h 316"/>
                <a:gd name="T76" fmla="*/ 153 w 198"/>
                <a:gd name="T77" fmla="*/ 217 h 316"/>
                <a:gd name="T78" fmla="*/ 176 w 198"/>
                <a:gd name="T79" fmla="*/ 217 h 316"/>
                <a:gd name="T80" fmla="*/ 193 w 198"/>
                <a:gd name="T81" fmla="*/ 197 h 316"/>
                <a:gd name="T82" fmla="*/ 101 w 198"/>
                <a:gd name="T83" fmla="*/ 175 h 316"/>
                <a:gd name="T84" fmla="*/ 97 w 198"/>
                <a:gd name="T85" fmla="*/ 177 h 316"/>
                <a:gd name="T86" fmla="*/ 98 w 198"/>
                <a:gd name="T87" fmla="*/ 191 h 316"/>
                <a:gd name="T88" fmla="*/ 98 w 198"/>
                <a:gd name="T89" fmla="*/ 207 h 316"/>
                <a:gd name="T90" fmla="*/ 92 w 198"/>
                <a:gd name="T91" fmla="*/ 199 h 316"/>
                <a:gd name="T92" fmla="*/ 96 w 198"/>
                <a:gd name="T93" fmla="*/ 196 h 316"/>
                <a:gd name="T94" fmla="*/ 92 w 198"/>
                <a:gd name="T95" fmla="*/ 181 h 316"/>
                <a:gd name="T96" fmla="*/ 77 w 198"/>
                <a:gd name="T97" fmla="*/ 169 h 316"/>
                <a:gd name="T98" fmla="*/ 86 w 198"/>
                <a:gd name="T99" fmla="*/ 171 h 316"/>
                <a:gd name="T100" fmla="*/ 81 w 198"/>
                <a:gd name="T101" fmla="*/ 163 h 316"/>
                <a:gd name="T102" fmla="*/ 92 w 198"/>
                <a:gd name="T103" fmla="*/ 165 h 316"/>
                <a:gd name="T104" fmla="*/ 97 w 198"/>
                <a:gd name="T105" fmla="*/ 165 h 316"/>
                <a:gd name="T106" fmla="*/ 103 w 198"/>
                <a:gd name="T107" fmla="*/ 173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8" h="316">
                  <a:moveTo>
                    <a:pt x="198" y="194"/>
                  </a:moveTo>
                  <a:cubicBezTo>
                    <a:pt x="197" y="192"/>
                    <a:pt x="196" y="191"/>
                    <a:pt x="194" y="190"/>
                  </a:cubicBezTo>
                  <a:cubicBezTo>
                    <a:pt x="193" y="188"/>
                    <a:pt x="190" y="185"/>
                    <a:pt x="189" y="184"/>
                  </a:cubicBezTo>
                  <a:cubicBezTo>
                    <a:pt x="188" y="183"/>
                    <a:pt x="185" y="181"/>
                    <a:pt x="184" y="180"/>
                  </a:cubicBezTo>
                  <a:cubicBezTo>
                    <a:pt x="183" y="178"/>
                    <a:pt x="182" y="175"/>
                    <a:pt x="181" y="173"/>
                  </a:cubicBezTo>
                  <a:cubicBezTo>
                    <a:pt x="179" y="171"/>
                    <a:pt x="176" y="168"/>
                    <a:pt x="173" y="167"/>
                  </a:cubicBezTo>
                  <a:cubicBezTo>
                    <a:pt x="173" y="166"/>
                    <a:pt x="171" y="164"/>
                    <a:pt x="170" y="163"/>
                  </a:cubicBezTo>
                  <a:cubicBezTo>
                    <a:pt x="169" y="163"/>
                    <a:pt x="168" y="162"/>
                    <a:pt x="167" y="161"/>
                  </a:cubicBezTo>
                  <a:cubicBezTo>
                    <a:pt x="166" y="161"/>
                    <a:pt x="165" y="161"/>
                    <a:pt x="164" y="160"/>
                  </a:cubicBezTo>
                  <a:cubicBezTo>
                    <a:pt x="164" y="159"/>
                    <a:pt x="164" y="157"/>
                    <a:pt x="164" y="156"/>
                  </a:cubicBezTo>
                  <a:cubicBezTo>
                    <a:pt x="164" y="156"/>
                    <a:pt x="165" y="155"/>
                    <a:pt x="165" y="155"/>
                  </a:cubicBezTo>
                  <a:cubicBezTo>
                    <a:pt x="165" y="154"/>
                    <a:pt x="164" y="153"/>
                    <a:pt x="163" y="153"/>
                  </a:cubicBezTo>
                  <a:cubicBezTo>
                    <a:pt x="163" y="152"/>
                    <a:pt x="161" y="151"/>
                    <a:pt x="161" y="151"/>
                  </a:cubicBezTo>
                  <a:cubicBezTo>
                    <a:pt x="160" y="151"/>
                    <a:pt x="159" y="151"/>
                    <a:pt x="158" y="151"/>
                  </a:cubicBezTo>
                  <a:cubicBezTo>
                    <a:pt x="158" y="151"/>
                    <a:pt x="158" y="152"/>
                    <a:pt x="157" y="152"/>
                  </a:cubicBezTo>
                  <a:cubicBezTo>
                    <a:pt x="157" y="152"/>
                    <a:pt x="157" y="150"/>
                    <a:pt x="157" y="149"/>
                  </a:cubicBezTo>
                  <a:cubicBezTo>
                    <a:pt x="157" y="148"/>
                    <a:pt x="157" y="147"/>
                    <a:pt x="157" y="146"/>
                  </a:cubicBezTo>
                  <a:cubicBezTo>
                    <a:pt x="157" y="145"/>
                    <a:pt x="156" y="143"/>
                    <a:pt x="155" y="142"/>
                  </a:cubicBezTo>
                  <a:cubicBezTo>
                    <a:pt x="155" y="141"/>
                    <a:pt x="154" y="139"/>
                    <a:pt x="154" y="137"/>
                  </a:cubicBezTo>
                  <a:cubicBezTo>
                    <a:pt x="153" y="137"/>
                    <a:pt x="151" y="136"/>
                    <a:pt x="151" y="135"/>
                  </a:cubicBezTo>
                  <a:cubicBezTo>
                    <a:pt x="150" y="134"/>
                    <a:pt x="150" y="133"/>
                    <a:pt x="151" y="132"/>
                  </a:cubicBezTo>
                  <a:cubicBezTo>
                    <a:pt x="151" y="131"/>
                    <a:pt x="152" y="131"/>
                    <a:pt x="152" y="130"/>
                  </a:cubicBezTo>
                  <a:cubicBezTo>
                    <a:pt x="153" y="130"/>
                    <a:pt x="154" y="130"/>
                    <a:pt x="155" y="131"/>
                  </a:cubicBezTo>
                  <a:cubicBezTo>
                    <a:pt x="155" y="131"/>
                    <a:pt x="157" y="132"/>
                    <a:pt x="157" y="132"/>
                  </a:cubicBezTo>
                  <a:cubicBezTo>
                    <a:pt x="158" y="132"/>
                    <a:pt x="158" y="131"/>
                    <a:pt x="159" y="130"/>
                  </a:cubicBezTo>
                  <a:cubicBezTo>
                    <a:pt x="160" y="130"/>
                    <a:pt x="161" y="130"/>
                    <a:pt x="162" y="130"/>
                  </a:cubicBezTo>
                  <a:cubicBezTo>
                    <a:pt x="163" y="130"/>
                    <a:pt x="164" y="131"/>
                    <a:pt x="165" y="131"/>
                  </a:cubicBezTo>
                  <a:cubicBezTo>
                    <a:pt x="166" y="131"/>
                    <a:pt x="167" y="131"/>
                    <a:pt x="168" y="131"/>
                  </a:cubicBezTo>
                  <a:cubicBezTo>
                    <a:pt x="168" y="130"/>
                    <a:pt x="169" y="129"/>
                    <a:pt x="170" y="129"/>
                  </a:cubicBezTo>
                  <a:cubicBezTo>
                    <a:pt x="170" y="128"/>
                    <a:pt x="172" y="128"/>
                    <a:pt x="172" y="127"/>
                  </a:cubicBezTo>
                  <a:cubicBezTo>
                    <a:pt x="173" y="127"/>
                    <a:pt x="175" y="127"/>
                    <a:pt x="176" y="127"/>
                  </a:cubicBezTo>
                  <a:cubicBezTo>
                    <a:pt x="177" y="126"/>
                    <a:pt x="179" y="126"/>
                    <a:pt x="180" y="126"/>
                  </a:cubicBezTo>
                  <a:cubicBezTo>
                    <a:pt x="180" y="125"/>
                    <a:pt x="181" y="124"/>
                    <a:pt x="181" y="123"/>
                  </a:cubicBezTo>
                  <a:cubicBezTo>
                    <a:pt x="182" y="122"/>
                    <a:pt x="181" y="120"/>
                    <a:pt x="181" y="119"/>
                  </a:cubicBezTo>
                  <a:cubicBezTo>
                    <a:pt x="181" y="118"/>
                    <a:pt x="180" y="116"/>
                    <a:pt x="180" y="115"/>
                  </a:cubicBezTo>
                  <a:cubicBezTo>
                    <a:pt x="180" y="115"/>
                    <a:pt x="181" y="113"/>
                    <a:pt x="181" y="113"/>
                  </a:cubicBezTo>
                  <a:cubicBezTo>
                    <a:pt x="181" y="112"/>
                    <a:pt x="181" y="110"/>
                    <a:pt x="181" y="110"/>
                  </a:cubicBezTo>
                  <a:cubicBezTo>
                    <a:pt x="181" y="109"/>
                    <a:pt x="183" y="107"/>
                    <a:pt x="184" y="106"/>
                  </a:cubicBezTo>
                  <a:cubicBezTo>
                    <a:pt x="184" y="106"/>
                    <a:pt x="185" y="104"/>
                    <a:pt x="186" y="104"/>
                  </a:cubicBezTo>
                  <a:cubicBezTo>
                    <a:pt x="187" y="103"/>
                    <a:pt x="188" y="102"/>
                    <a:pt x="189" y="101"/>
                  </a:cubicBezTo>
                  <a:cubicBezTo>
                    <a:pt x="187" y="100"/>
                    <a:pt x="186" y="99"/>
                    <a:pt x="185" y="97"/>
                  </a:cubicBezTo>
                  <a:cubicBezTo>
                    <a:pt x="183" y="95"/>
                    <a:pt x="179" y="90"/>
                    <a:pt x="177" y="88"/>
                  </a:cubicBezTo>
                  <a:cubicBezTo>
                    <a:pt x="174" y="87"/>
                    <a:pt x="171" y="82"/>
                    <a:pt x="170" y="81"/>
                  </a:cubicBezTo>
                  <a:cubicBezTo>
                    <a:pt x="169" y="80"/>
                    <a:pt x="167" y="79"/>
                    <a:pt x="166" y="78"/>
                  </a:cubicBezTo>
                  <a:cubicBezTo>
                    <a:pt x="166" y="78"/>
                    <a:pt x="164" y="78"/>
                    <a:pt x="164" y="79"/>
                  </a:cubicBezTo>
                  <a:cubicBezTo>
                    <a:pt x="163" y="79"/>
                    <a:pt x="162" y="79"/>
                    <a:pt x="161" y="79"/>
                  </a:cubicBezTo>
                  <a:cubicBezTo>
                    <a:pt x="161" y="79"/>
                    <a:pt x="161" y="77"/>
                    <a:pt x="161" y="77"/>
                  </a:cubicBezTo>
                  <a:cubicBezTo>
                    <a:pt x="160" y="76"/>
                    <a:pt x="161" y="74"/>
                    <a:pt x="160" y="74"/>
                  </a:cubicBezTo>
                  <a:cubicBezTo>
                    <a:pt x="160" y="73"/>
                    <a:pt x="158" y="71"/>
                    <a:pt x="157" y="70"/>
                  </a:cubicBezTo>
                  <a:cubicBezTo>
                    <a:pt x="156" y="69"/>
                    <a:pt x="153" y="68"/>
                    <a:pt x="152" y="67"/>
                  </a:cubicBezTo>
                  <a:cubicBezTo>
                    <a:pt x="151" y="66"/>
                    <a:pt x="150" y="65"/>
                    <a:pt x="149" y="64"/>
                  </a:cubicBezTo>
                  <a:cubicBezTo>
                    <a:pt x="149" y="63"/>
                    <a:pt x="148" y="62"/>
                    <a:pt x="148" y="62"/>
                  </a:cubicBezTo>
                  <a:cubicBezTo>
                    <a:pt x="148" y="61"/>
                    <a:pt x="148" y="60"/>
                    <a:pt x="148" y="60"/>
                  </a:cubicBezTo>
                  <a:cubicBezTo>
                    <a:pt x="148" y="59"/>
                    <a:pt x="148" y="58"/>
                    <a:pt x="148" y="58"/>
                  </a:cubicBezTo>
                  <a:cubicBezTo>
                    <a:pt x="148" y="57"/>
                    <a:pt x="147" y="56"/>
                    <a:pt x="147" y="56"/>
                  </a:cubicBezTo>
                  <a:cubicBezTo>
                    <a:pt x="147" y="55"/>
                    <a:pt x="146" y="55"/>
                    <a:pt x="146" y="55"/>
                  </a:cubicBezTo>
                  <a:cubicBezTo>
                    <a:pt x="145" y="55"/>
                    <a:pt x="145" y="56"/>
                    <a:pt x="145" y="56"/>
                  </a:cubicBezTo>
                  <a:cubicBezTo>
                    <a:pt x="144" y="57"/>
                    <a:pt x="145" y="58"/>
                    <a:pt x="145" y="59"/>
                  </a:cubicBezTo>
                  <a:cubicBezTo>
                    <a:pt x="145" y="60"/>
                    <a:pt x="145" y="61"/>
                    <a:pt x="144" y="61"/>
                  </a:cubicBezTo>
                  <a:cubicBezTo>
                    <a:pt x="144" y="61"/>
                    <a:pt x="142" y="60"/>
                    <a:pt x="142" y="59"/>
                  </a:cubicBezTo>
                  <a:cubicBezTo>
                    <a:pt x="141" y="58"/>
                    <a:pt x="140" y="56"/>
                    <a:pt x="140" y="55"/>
                  </a:cubicBezTo>
                  <a:cubicBezTo>
                    <a:pt x="139" y="54"/>
                    <a:pt x="138" y="51"/>
                    <a:pt x="137" y="50"/>
                  </a:cubicBezTo>
                  <a:cubicBezTo>
                    <a:pt x="136" y="49"/>
                    <a:pt x="134" y="49"/>
                    <a:pt x="133" y="48"/>
                  </a:cubicBezTo>
                  <a:cubicBezTo>
                    <a:pt x="133" y="47"/>
                    <a:pt x="132" y="46"/>
                    <a:pt x="132" y="45"/>
                  </a:cubicBezTo>
                  <a:cubicBezTo>
                    <a:pt x="132" y="45"/>
                    <a:pt x="133" y="43"/>
                    <a:pt x="133" y="42"/>
                  </a:cubicBezTo>
                  <a:cubicBezTo>
                    <a:pt x="133" y="41"/>
                    <a:pt x="132" y="39"/>
                    <a:pt x="131" y="38"/>
                  </a:cubicBezTo>
                  <a:cubicBezTo>
                    <a:pt x="130" y="38"/>
                    <a:pt x="128" y="36"/>
                    <a:pt x="128" y="36"/>
                  </a:cubicBezTo>
                  <a:cubicBezTo>
                    <a:pt x="127" y="35"/>
                    <a:pt x="125" y="35"/>
                    <a:pt x="124" y="34"/>
                  </a:cubicBezTo>
                  <a:cubicBezTo>
                    <a:pt x="123" y="34"/>
                    <a:pt x="122" y="33"/>
                    <a:pt x="121" y="33"/>
                  </a:cubicBezTo>
                  <a:cubicBezTo>
                    <a:pt x="121" y="32"/>
                    <a:pt x="121" y="29"/>
                    <a:pt x="121" y="29"/>
                  </a:cubicBezTo>
                  <a:cubicBezTo>
                    <a:pt x="121" y="28"/>
                    <a:pt x="120" y="26"/>
                    <a:pt x="119" y="26"/>
                  </a:cubicBezTo>
                  <a:cubicBezTo>
                    <a:pt x="119" y="25"/>
                    <a:pt x="118" y="25"/>
                    <a:pt x="117" y="25"/>
                  </a:cubicBezTo>
                  <a:cubicBezTo>
                    <a:pt x="116" y="24"/>
                    <a:pt x="114" y="23"/>
                    <a:pt x="114" y="22"/>
                  </a:cubicBezTo>
                  <a:cubicBezTo>
                    <a:pt x="113" y="21"/>
                    <a:pt x="112" y="20"/>
                    <a:pt x="112" y="19"/>
                  </a:cubicBezTo>
                  <a:cubicBezTo>
                    <a:pt x="111" y="18"/>
                    <a:pt x="111" y="16"/>
                    <a:pt x="111" y="15"/>
                  </a:cubicBezTo>
                  <a:cubicBezTo>
                    <a:pt x="110" y="14"/>
                    <a:pt x="109" y="13"/>
                    <a:pt x="109" y="12"/>
                  </a:cubicBezTo>
                  <a:cubicBezTo>
                    <a:pt x="108" y="12"/>
                    <a:pt x="106" y="12"/>
                    <a:pt x="106" y="12"/>
                  </a:cubicBezTo>
                  <a:cubicBezTo>
                    <a:pt x="105" y="11"/>
                    <a:pt x="105" y="9"/>
                    <a:pt x="104" y="9"/>
                  </a:cubicBezTo>
                  <a:cubicBezTo>
                    <a:pt x="103" y="8"/>
                    <a:pt x="102" y="7"/>
                    <a:pt x="102" y="6"/>
                  </a:cubicBezTo>
                  <a:cubicBezTo>
                    <a:pt x="101" y="5"/>
                    <a:pt x="100" y="4"/>
                    <a:pt x="99" y="4"/>
                  </a:cubicBezTo>
                  <a:cubicBezTo>
                    <a:pt x="98" y="3"/>
                    <a:pt x="97" y="2"/>
                    <a:pt x="96" y="1"/>
                  </a:cubicBezTo>
                  <a:cubicBezTo>
                    <a:pt x="96" y="1"/>
                    <a:pt x="96" y="1"/>
                    <a:pt x="95" y="0"/>
                  </a:cubicBezTo>
                  <a:cubicBezTo>
                    <a:pt x="94" y="2"/>
                    <a:pt x="93" y="7"/>
                    <a:pt x="92" y="8"/>
                  </a:cubicBezTo>
                  <a:cubicBezTo>
                    <a:pt x="90" y="11"/>
                    <a:pt x="88" y="16"/>
                    <a:pt x="86" y="19"/>
                  </a:cubicBezTo>
                  <a:cubicBezTo>
                    <a:pt x="84" y="22"/>
                    <a:pt x="80" y="27"/>
                    <a:pt x="79" y="30"/>
                  </a:cubicBezTo>
                  <a:cubicBezTo>
                    <a:pt x="77" y="32"/>
                    <a:pt x="74" y="35"/>
                    <a:pt x="73" y="37"/>
                  </a:cubicBezTo>
                  <a:cubicBezTo>
                    <a:pt x="71" y="38"/>
                    <a:pt x="70" y="41"/>
                    <a:pt x="70" y="42"/>
                  </a:cubicBezTo>
                  <a:cubicBezTo>
                    <a:pt x="69" y="43"/>
                    <a:pt x="69" y="46"/>
                    <a:pt x="70" y="46"/>
                  </a:cubicBezTo>
                  <a:cubicBezTo>
                    <a:pt x="70" y="47"/>
                    <a:pt x="71" y="49"/>
                    <a:pt x="71" y="49"/>
                  </a:cubicBezTo>
                  <a:cubicBezTo>
                    <a:pt x="72" y="49"/>
                    <a:pt x="73" y="50"/>
                    <a:pt x="74" y="50"/>
                  </a:cubicBezTo>
                  <a:cubicBezTo>
                    <a:pt x="74" y="50"/>
                    <a:pt x="75" y="52"/>
                    <a:pt x="76" y="52"/>
                  </a:cubicBezTo>
                  <a:cubicBezTo>
                    <a:pt x="76" y="53"/>
                    <a:pt x="78" y="54"/>
                    <a:pt x="79" y="54"/>
                  </a:cubicBezTo>
                  <a:cubicBezTo>
                    <a:pt x="80" y="55"/>
                    <a:pt x="82" y="55"/>
                    <a:pt x="83" y="55"/>
                  </a:cubicBezTo>
                  <a:cubicBezTo>
                    <a:pt x="83" y="55"/>
                    <a:pt x="85" y="56"/>
                    <a:pt x="85" y="56"/>
                  </a:cubicBezTo>
                  <a:cubicBezTo>
                    <a:pt x="86" y="57"/>
                    <a:pt x="86" y="59"/>
                    <a:pt x="87" y="60"/>
                  </a:cubicBezTo>
                  <a:cubicBezTo>
                    <a:pt x="87" y="61"/>
                    <a:pt x="87" y="65"/>
                    <a:pt x="87" y="67"/>
                  </a:cubicBezTo>
                  <a:cubicBezTo>
                    <a:pt x="87" y="70"/>
                    <a:pt x="87" y="76"/>
                    <a:pt x="87" y="80"/>
                  </a:cubicBezTo>
                  <a:cubicBezTo>
                    <a:pt x="87" y="81"/>
                    <a:pt x="87" y="85"/>
                    <a:pt x="86" y="86"/>
                  </a:cubicBezTo>
                  <a:cubicBezTo>
                    <a:pt x="86" y="87"/>
                    <a:pt x="84" y="89"/>
                    <a:pt x="84" y="89"/>
                  </a:cubicBezTo>
                  <a:cubicBezTo>
                    <a:pt x="83" y="90"/>
                    <a:pt x="82" y="93"/>
                    <a:pt x="82" y="93"/>
                  </a:cubicBezTo>
                  <a:cubicBezTo>
                    <a:pt x="81" y="94"/>
                    <a:pt x="81" y="96"/>
                    <a:pt x="80" y="96"/>
                  </a:cubicBezTo>
                  <a:cubicBezTo>
                    <a:pt x="79" y="97"/>
                    <a:pt x="77" y="96"/>
                    <a:pt x="77" y="96"/>
                  </a:cubicBezTo>
                  <a:cubicBezTo>
                    <a:pt x="75" y="96"/>
                    <a:pt x="70" y="95"/>
                    <a:pt x="69" y="95"/>
                  </a:cubicBezTo>
                  <a:cubicBezTo>
                    <a:pt x="67" y="94"/>
                    <a:pt x="63" y="93"/>
                    <a:pt x="61" y="92"/>
                  </a:cubicBezTo>
                  <a:cubicBezTo>
                    <a:pt x="58" y="92"/>
                    <a:pt x="55" y="90"/>
                    <a:pt x="53" y="90"/>
                  </a:cubicBezTo>
                  <a:cubicBezTo>
                    <a:pt x="52" y="90"/>
                    <a:pt x="50" y="90"/>
                    <a:pt x="49" y="90"/>
                  </a:cubicBezTo>
                  <a:cubicBezTo>
                    <a:pt x="47" y="90"/>
                    <a:pt x="43" y="92"/>
                    <a:pt x="42" y="92"/>
                  </a:cubicBezTo>
                  <a:cubicBezTo>
                    <a:pt x="40" y="93"/>
                    <a:pt x="36" y="95"/>
                    <a:pt x="34" y="96"/>
                  </a:cubicBezTo>
                  <a:cubicBezTo>
                    <a:pt x="32" y="98"/>
                    <a:pt x="29" y="103"/>
                    <a:pt x="27" y="106"/>
                  </a:cubicBezTo>
                  <a:cubicBezTo>
                    <a:pt x="25" y="108"/>
                    <a:pt x="21" y="114"/>
                    <a:pt x="18" y="117"/>
                  </a:cubicBezTo>
                  <a:cubicBezTo>
                    <a:pt x="17" y="119"/>
                    <a:pt x="15" y="123"/>
                    <a:pt x="14" y="126"/>
                  </a:cubicBezTo>
                  <a:cubicBezTo>
                    <a:pt x="14" y="127"/>
                    <a:pt x="12" y="129"/>
                    <a:pt x="12" y="130"/>
                  </a:cubicBezTo>
                  <a:cubicBezTo>
                    <a:pt x="11" y="131"/>
                    <a:pt x="10" y="132"/>
                    <a:pt x="10" y="133"/>
                  </a:cubicBezTo>
                  <a:cubicBezTo>
                    <a:pt x="10" y="133"/>
                    <a:pt x="11" y="135"/>
                    <a:pt x="11" y="136"/>
                  </a:cubicBezTo>
                  <a:cubicBezTo>
                    <a:pt x="11" y="137"/>
                    <a:pt x="11" y="140"/>
                    <a:pt x="11" y="141"/>
                  </a:cubicBezTo>
                  <a:cubicBezTo>
                    <a:pt x="11" y="142"/>
                    <a:pt x="10" y="144"/>
                    <a:pt x="9" y="145"/>
                  </a:cubicBezTo>
                  <a:cubicBezTo>
                    <a:pt x="9" y="147"/>
                    <a:pt x="8" y="149"/>
                    <a:pt x="6" y="150"/>
                  </a:cubicBezTo>
                  <a:cubicBezTo>
                    <a:pt x="5" y="151"/>
                    <a:pt x="3" y="155"/>
                    <a:pt x="2" y="156"/>
                  </a:cubicBezTo>
                  <a:cubicBezTo>
                    <a:pt x="2" y="157"/>
                    <a:pt x="0" y="160"/>
                    <a:pt x="0" y="162"/>
                  </a:cubicBezTo>
                  <a:cubicBezTo>
                    <a:pt x="0" y="163"/>
                    <a:pt x="1" y="165"/>
                    <a:pt x="1" y="166"/>
                  </a:cubicBezTo>
                  <a:cubicBezTo>
                    <a:pt x="2" y="167"/>
                    <a:pt x="3" y="169"/>
                    <a:pt x="3" y="169"/>
                  </a:cubicBezTo>
                  <a:cubicBezTo>
                    <a:pt x="4" y="170"/>
                    <a:pt x="4" y="173"/>
                    <a:pt x="4" y="174"/>
                  </a:cubicBezTo>
                  <a:cubicBezTo>
                    <a:pt x="4" y="175"/>
                    <a:pt x="5" y="178"/>
                    <a:pt x="5" y="179"/>
                  </a:cubicBezTo>
                  <a:cubicBezTo>
                    <a:pt x="6" y="180"/>
                    <a:pt x="7" y="181"/>
                    <a:pt x="8" y="181"/>
                  </a:cubicBezTo>
                  <a:cubicBezTo>
                    <a:pt x="8" y="182"/>
                    <a:pt x="8" y="183"/>
                    <a:pt x="8" y="184"/>
                  </a:cubicBezTo>
                  <a:cubicBezTo>
                    <a:pt x="8" y="185"/>
                    <a:pt x="6" y="188"/>
                    <a:pt x="6" y="188"/>
                  </a:cubicBezTo>
                  <a:cubicBezTo>
                    <a:pt x="5" y="189"/>
                    <a:pt x="4" y="191"/>
                    <a:pt x="3" y="192"/>
                  </a:cubicBezTo>
                  <a:cubicBezTo>
                    <a:pt x="3" y="192"/>
                    <a:pt x="3" y="194"/>
                    <a:pt x="2" y="195"/>
                  </a:cubicBezTo>
                  <a:cubicBezTo>
                    <a:pt x="2" y="196"/>
                    <a:pt x="2" y="199"/>
                    <a:pt x="2" y="200"/>
                  </a:cubicBezTo>
                  <a:cubicBezTo>
                    <a:pt x="2" y="201"/>
                    <a:pt x="3" y="203"/>
                    <a:pt x="3" y="204"/>
                  </a:cubicBezTo>
                  <a:cubicBezTo>
                    <a:pt x="4" y="206"/>
                    <a:pt x="4" y="209"/>
                    <a:pt x="3" y="210"/>
                  </a:cubicBezTo>
                  <a:cubicBezTo>
                    <a:pt x="3" y="211"/>
                    <a:pt x="2" y="214"/>
                    <a:pt x="2" y="216"/>
                  </a:cubicBezTo>
                  <a:cubicBezTo>
                    <a:pt x="1" y="217"/>
                    <a:pt x="1" y="218"/>
                    <a:pt x="1" y="219"/>
                  </a:cubicBezTo>
                  <a:cubicBezTo>
                    <a:pt x="2" y="222"/>
                    <a:pt x="3" y="225"/>
                    <a:pt x="3" y="227"/>
                  </a:cubicBezTo>
                  <a:cubicBezTo>
                    <a:pt x="4" y="229"/>
                    <a:pt x="4" y="232"/>
                    <a:pt x="4" y="234"/>
                  </a:cubicBezTo>
                  <a:cubicBezTo>
                    <a:pt x="5" y="235"/>
                    <a:pt x="6" y="238"/>
                    <a:pt x="7" y="239"/>
                  </a:cubicBezTo>
                  <a:cubicBezTo>
                    <a:pt x="8" y="241"/>
                    <a:pt x="8" y="244"/>
                    <a:pt x="8" y="246"/>
                  </a:cubicBezTo>
                  <a:cubicBezTo>
                    <a:pt x="8" y="247"/>
                    <a:pt x="9" y="249"/>
                    <a:pt x="9" y="250"/>
                  </a:cubicBezTo>
                  <a:cubicBezTo>
                    <a:pt x="9" y="250"/>
                    <a:pt x="9" y="251"/>
                    <a:pt x="8" y="251"/>
                  </a:cubicBezTo>
                  <a:cubicBezTo>
                    <a:pt x="9" y="252"/>
                    <a:pt x="10" y="252"/>
                    <a:pt x="10" y="252"/>
                  </a:cubicBezTo>
                  <a:cubicBezTo>
                    <a:pt x="11" y="253"/>
                    <a:pt x="12" y="254"/>
                    <a:pt x="13" y="255"/>
                  </a:cubicBezTo>
                  <a:cubicBezTo>
                    <a:pt x="14" y="255"/>
                    <a:pt x="15" y="256"/>
                    <a:pt x="16" y="256"/>
                  </a:cubicBezTo>
                  <a:cubicBezTo>
                    <a:pt x="17" y="256"/>
                    <a:pt x="18" y="256"/>
                    <a:pt x="19" y="256"/>
                  </a:cubicBezTo>
                  <a:cubicBezTo>
                    <a:pt x="20" y="256"/>
                    <a:pt x="23" y="256"/>
                    <a:pt x="24" y="256"/>
                  </a:cubicBezTo>
                  <a:cubicBezTo>
                    <a:pt x="25" y="256"/>
                    <a:pt x="26" y="256"/>
                    <a:pt x="27" y="257"/>
                  </a:cubicBezTo>
                  <a:cubicBezTo>
                    <a:pt x="27" y="257"/>
                    <a:pt x="27" y="259"/>
                    <a:pt x="28" y="259"/>
                  </a:cubicBezTo>
                  <a:cubicBezTo>
                    <a:pt x="28" y="261"/>
                    <a:pt x="29" y="262"/>
                    <a:pt x="29" y="262"/>
                  </a:cubicBezTo>
                  <a:cubicBezTo>
                    <a:pt x="30" y="263"/>
                    <a:pt x="32" y="264"/>
                    <a:pt x="32" y="264"/>
                  </a:cubicBezTo>
                  <a:cubicBezTo>
                    <a:pt x="33" y="265"/>
                    <a:pt x="33" y="268"/>
                    <a:pt x="34" y="269"/>
                  </a:cubicBezTo>
                  <a:cubicBezTo>
                    <a:pt x="34" y="269"/>
                    <a:pt x="35" y="271"/>
                    <a:pt x="36" y="271"/>
                  </a:cubicBezTo>
                  <a:cubicBezTo>
                    <a:pt x="36" y="272"/>
                    <a:pt x="38" y="273"/>
                    <a:pt x="39" y="274"/>
                  </a:cubicBezTo>
                  <a:cubicBezTo>
                    <a:pt x="40" y="274"/>
                    <a:pt x="41" y="274"/>
                    <a:pt x="42" y="274"/>
                  </a:cubicBezTo>
                  <a:cubicBezTo>
                    <a:pt x="42" y="273"/>
                    <a:pt x="43" y="272"/>
                    <a:pt x="43" y="272"/>
                  </a:cubicBezTo>
                  <a:cubicBezTo>
                    <a:pt x="43" y="272"/>
                    <a:pt x="45" y="272"/>
                    <a:pt x="45" y="273"/>
                  </a:cubicBezTo>
                  <a:cubicBezTo>
                    <a:pt x="46" y="273"/>
                    <a:pt x="47" y="276"/>
                    <a:pt x="47" y="276"/>
                  </a:cubicBezTo>
                  <a:cubicBezTo>
                    <a:pt x="47" y="277"/>
                    <a:pt x="47" y="278"/>
                    <a:pt x="47" y="279"/>
                  </a:cubicBezTo>
                  <a:cubicBezTo>
                    <a:pt x="46" y="279"/>
                    <a:pt x="45" y="280"/>
                    <a:pt x="45" y="281"/>
                  </a:cubicBezTo>
                  <a:cubicBezTo>
                    <a:pt x="44" y="282"/>
                    <a:pt x="44" y="285"/>
                    <a:pt x="44" y="286"/>
                  </a:cubicBezTo>
                  <a:cubicBezTo>
                    <a:pt x="44" y="287"/>
                    <a:pt x="45" y="288"/>
                    <a:pt x="45" y="289"/>
                  </a:cubicBezTo>
                  <a:cubicBezTo>
                    <a:pt x="46" y="290"/>
                    <a:pt x="48" y="291"/>
                    <a:pt x="49" y="292"/>
                  </a:cubicBezTo>
                  <a:cubicBezTo>
                    <a:pt x="50" y="293"/>
                    <a:pt x="51" y="296"/>
                    <a:pt x="52" y="297"/>
                  </a:cubicBezTo>
                  <a:cubicBezTo>
                    <a:pt x="53" y="299"/>
                    <a:pt x="54" y="302"/>
                    <a:pt x="54" y="304"/>
                  </a:cubicBezTo>
                  <a:cubicBezTo>
                    <a:pt x="55" y="305"/>
                    <a:pt x="55" y="307"/>
                    <a:pt x="55" y="308"/>
                  </a:cubicBezTo>
                  <a:cubicBezTo>
                    <a:pt x="56" y="309"/>
                    <a:pt x="58" y="310"/>
                    <a:pt x="59" y="310"/>
                  </a:cubicBezTo>
                  <a:cubicBezTo>
                    <a:pt x="60" y="310"/>
                    <a:pt x="62" y="310"/>
                    <a:pt x="63" y="310"/>
                  </a:cubicBezTo>
                  <a:cubicBezTo>
                    <a:pt x="64" y="310"/>
                    <a:pt x="66" y="309"/>
                    <a:pt x="67" y="309"/>
                  </a:cubicBezTo>
                  <a:cubicBezTo>
                    <a:pt x="67" y="309"/>
                    <a:pt x="68" y="310"/>
                    <a:pt x="69" y="310"/>
                  </a:cubicBezTo>
                  <a:cubicBezTo>
                    <a:pt x="70" y="310"/>
                    <a:pt x="73" y="310"/>
                    <a:pt x="74" y="310"/>
                  </a:cubicBezTo>
                  <a:cubicBezTo>
                    <a:pt x="74" y="310"/>
                    <a:pt x="75" y="311"/>
                    <a:pt x="76" y="311"/>
                  </a:cubicBezTo>
                  <a:cubicBezTo>
                    <a:pt x="77" y="311"/>
                    <a:pt x="78" y="311"/>
                    <a:pt x="79" y="312"/>
                  </a:cubicBezTo>
                  <a:cubicBezTo>
                    <a:pt x="80" y="312"/>
                    <a:pt x="82" y="313"/>
                    <a:pt x="83" y="313"/>
                  </a:cubicBezTo>
                  <a:cubicBezTo>
                    <a:pt x="83" y="313"/>
                    <a:pt x="85" y="313"/>
                    <a:pt x="86" y="313"/>
                  </a:cubicBezTo>
                  <a:cubicBezTo>
                    <a:pt x="87" y="313"/>
                    <a:pt x="88" y="314"/>
                    <a:pt x="89" y="314"/>
                  </a:cubicBezTo>
                  <a:cubicBezTo>
                    <a:pt x="89" y="315"/>
                    <a:pt x="90" y="316"/>
                    <a:pt x="91" y="316"/>
                  </a:cubicBezTo>
                  <a:cubicBezTo>
                    <a:pt x="92" y="316"/>
                    <a:pt x="93" y="316"/>
                    <a:pt x="93" y="316"/>
                  </a:cubicBezTo>
                  <a:cubicBezTo>
                    <a:pt x="94" y="316"/>
                    <a:pt x="94" y="314"/>
                    <a:pt x="95" y="314"/>
                  </a:cubicBezTo>
                  <a:cubicBezTo>
                    <a:pt x="95" y="314"/>
                    <a:pt x="95" y="314"/>
                    <a:pt x="95" y="314"/>
                  </a:cubicBezTo>
                  <a:cubicBezTo>
                    <a:pt x="95" y="313"/>
                    <a:pt x="95" y="312"/>
                    <a:pt x="95" y="311"/>
                  </a:cubicBezTo>
                  <a:cubicBezTo>
                    <a:pt x="95" y="310"/>
                    <a:pt x="96" y="308"/>
                    <a:pt x="96" y="307"/>
                  </a:cubicBezTo>
                  <a:cubicBezTo>
                    <a:pt x="97" y="305"/>
                    <a:pt x="97" y="303"/>
                    <a:pt x="97" y="301"/>
                  </a:cubicBezTo>
                  <a:cubicBezTo>
                    <a:pt x="97" y="300"/>
                    <a:pt x="96" y="299"/>
                    <a:pt x="96" y="298"/>
                  </a:cubicBezTo>
                  <a:cubicBezTo>
                    <a:pt x="96" y="297"/>
                    <a:pt x="97" y="295"/>
                    <a:pt x="97" y="295"/>
                  </a:cubicBezTo>
                  <a:cubicBezTo>
                    <a:pt x="97" y="293"/>
                    <a:pt x="98" y="291"/>
                    <a:pt x="99" y="291"/>
                  </a:cubicBezTo>
                  <a:cubicBezTo>
                    <a:pt x="99" y="290"/>
                    <a:pt x="101" y="289"/>
                    <a:pt x="101" y="289"/>
                  </a:cubicBezTo>
                  <a:cubicBezTo>
                    <a:pt x="102" y="289"/>
                    <a:pt x="103" y="289"/>
                    <a:pt x="103" y="289"/>
                  </a:cubicBezTo>
                  <a:cubicBezTo>
                    <a:pt x="104" y="290"/>
                    <a:pt x="105" y="291"/>
                    <a:pt x="105" y="291"/>
                  </a:cubicBezTo>
                  <a:cubicBezTo>
                    <a:pt x="106" y="292"/>
                    <a:pt x="107" y="291"/>
                    <a:pt x="107" y="291"/>
                  </a:cubicBezTo>
                  <a:cubicBezTo>
                    <a:pt x="108" y="291"/>
                    <a:pt x="108" y="291"/>
                    <a:pt x="108" y="291"/>
                  </a:cubicBezTo>
                  <a:cubicBezTo>
                    <a:pt x="109" y="291"/>
                    <a:pt x="109" y="291"/>
                    <a:pt x="109" y="292"/>
                  </a:cubicBezTo>
                  <a:cubicBezTo>
                    <a:pt x="110" y="292"/>
                    <a:pt x="109" y="294"/>
                    <a:pt x="110" y="294"/>
                  </a:cubicBezTo>
                  <a:cubicBezTo>
                    <a:pt x="111" y="295"/>
                    <a:pt x="112" y="294"/>
                    <a:pt x="112" y="294"/>
                  </a:cubicBezTo>
                  <a:cubicBezTo>
                    <a:pt x="113" y="293"/>
                    <a:pt x="113" y="292"/>
                    <a:pt x="113" y="292"/>
                  </a:cubicBezTo>
                  <a:cubicBezTo>
                    <a:pt x="113" y="291"/>
                    <a:pt x="112" y="290"/>
                    <a:pt x="113" y="290"/>
                  </a:cubicBezTo>
                  <a:cubicBezTo>
                    <a:pt x="113" y="290"/>
                    <a:pt x="114" y="289"/>
                    <a:pt x="114" y="289"/>
                  </a:cubicBezTo>
                  <a:cubicBezTo>
                    <a:pt x="115" y="289"/>
                    <a:pt x="116" y="289"/>
                    <a:pt x="116" y="290"/>
                  </a:cubicBezTo>
                  <a:cubicBezTo>
                    <a:pt x="116" y="290"/>
                    <a:pt x="117" y="291"/>
                    <a:pt x="117" y="291"/>
                  </a:cubicBezTo>
                  <a:cubicBezTo>
                    <a:pt x="118" y="291"/>
                    <a:pt x="118" y="292"/>
                    <a:pt x="119" y="292"/>
                  </a:cubicBezTo>
                  <a:cubicBezTo>
                    <a:pt x="119" y="291"/>
                    <a:pt x="120" y="290"/>
                    <a:pt x="120" y="290"/>
                  </a:cubicBezTo>
                  <a:cubicBezTo>
                    <a:pt x="120" y="289"/>
                    <a:pt x="121" y="288"/>
                    <a:pt x="121" y="286"/>
                  </a:cubicBezTo>
                  <a:cubicBezTo>
                    <a:pt x="121" y="285"/>
                    <a:pt x="120" y="283"/>
                    <a:pt x="120" y="282"/>
                  </a:cubicBezTo>
                  <a:cubicBezTo>
                    <a:pt x="120" y="280"/>
                    <a:pt x="121" y="278"/>
                    <a:pt x="122" y="277"/>
                  </a:cubicBezTo>
                  <a:cubicBezTo>
                    <a:pt x="122" y="276"/>
                    <a:pt x="125" y="273"/>
                    <a:pt x="126" y="272"/>
                  </a:cubicBezTo>
                  <a:cubicBezTo>
                    <a:pt x="127" y="271"/>
                    <a:pt x="129" y="269"/>
                    <a:pt x="130" y="268"/>
                  </a:cubicBezTo>
                  <a:cubicBezTo>
                    <a:pt x="131" y="268"/>
                    <a:pt x="132" y="266"/>
                    <a:pt x="132" y="265"/>
                  </a:cubicBezTo>
                  <a:cubicBezTo>
                    <a:pt x="132" y="264"/>
                    <a:pt x="133" y="263"/>
                    <a:pt x="132" y="262"/>
                  </a:cubicBezTo>
                  <a:cubicBezTo>
                    <a:pt x="132" y="262"/>
                    <a:pt x="131" y="261"/>
                    <a:pt x="131" y="261"/>
                  </a:cubicBezTo>
                  <a:cubicBezTo>
                    <a:pt x="131" y="260"/>
                    <a:pt x="130" y="259"/>
                    <a:pt x="130" y="258"/>
                  </a:cubicBezTo>
                  <a:cubicBezTo>
                    <a:pt x="130" y="257"/>
                    <a:pt x="130" y="256"/>
                    <a:pt x="130" y="256"/>
                  </a:cubicBezTo>
                  <a:cubicBezTo>
                    <a:pt x="130" y="256"/>
                    <a:pt x="129" y="255"/>
                    <a:pt x="129" y="254"/>
                  </a:cubicBezTo>
                  <a:cubicBezTo>
                    <a:pt x="128" y="254"/>
                    <a:pt x="127" y="255"/>
                    <a:pt x="127" y="255"/>
                  </a:cubicBezTo>
                  <a:cubicBezTo>
                    <a:pt x="126" y="255"/>
                    <a:pt x="125" y="256"/>
                    <a:pt x="124" y="256"/>
                  </a:cubicBezTo>
                  <a:cubicBezTo>
                    <a:pt x="123" y="257"/>
                    <a:pt x="121" y="257"/>
                    <a:pt x="120" y="256"/>
                  </a:cubicBezTo>
                  <a:cubicBezTo>
                    <a:pt x="119" y="256"/>
                    <a:pt x="118" y="253"/>
                    <a:pt x="117" y="253"/>
                  </a:cubicBezTo>
                  <a:cubicBezTo>
                    <a:pt x="116" y="252"/>
                    <a:pt x="115" y="251"/>
                    <a:pt x="114" y="251"/>
                  </a:cubicBezTo>
                  <a:cubicBezTo>
                    <a:pt x="114" y="250"/>
                    <a:pt x="113" y="249"/>
                    <a:pt x="113" y="248"/>
                  </a:cubicBezTo>
                  <a:cubicBezTo>
                    <a:pt x="113" y="247"/>
                    <a:pt x="112" y="245"/>
                    <a:pt x="111" y="245"/>
                  </a:cubicBezTo>
                  <a:cubicBezTo>
                    <a:pt x="111" y="244"/>
                    <a:pt x="110" y="244"/>
                    <a:pt x="109" y="243"/>
                  </a:cubicBezTo>
                  <a:cubicBezTo>
                    <a:pt x="109" y="243"/>
                    <a:pt x="109" y="241"/>
                    <a:pt x="109" y="241"/>
                  </a:cubicBezTo>
                  <a:cubicBezTo>
                    <a:pt x="109" y="240"/>
                    <a:pt x="111" y="239"/>
                    <a:pt x="111" y="238"/>
                  </a:cubicBezTo>
                  <a:cubicBezTo>
                    <a:pt x="111" y="237"/>
                    <a:pt x="111" y="236"/>
                    <a:pt x="111" y="236"/>
                  </a:cubicBezTo>
                  <a:cubicBezTo>
                    <a:pt x="111" y="235"/>
                    <a:pt x="109" y="234"/>
                    <a:pt x="109" y="234"/>
                  </a:cubicBezTo>
                  <a:cubicBezTo>
                    <a:pt x="108" y="232"/>
                    <a:pt x="109" y="230"/>
                    <a:pt x="108" y="229"/>
                  </a:cubicBezTo>
                  <a:cubicBezTo>
                    <a:pt x="108" y="229"/>
                    <a:pt x="108" y="228"/>
                    <a:pt x="108" y="227"/>
                  </a:cubicBezTo>
                  <a:cubicBezTo>
                    <a:pt x="108" y="227"/>
                    <a:pt x="111" y="227"/>
                    <a:pt x="111" y="227"/>
                  </a:cubicBezTo>
                  <a:cubicBezTo>
                    <a:pt x="112" y="227"/>
                    <a:pt x="114" y="227"/>
                    <a:pt x="115" y="227"/>
                  </a:cubicBezTo>
                  <a:cubicBezTo>
                    <a:pt x="116" y="227"/>
                    <a:pt x="117" y="227"/>
                    <a:pt x="118" y="227"/>
                  </a:cubicBezTo>
                  <a:cubicBezTo>
                    <a:pt x="119" y="227"/>
                    <a:pt x="120" y="228"/>
                    <a:pt x="120" y="228"/>
                  </a:cubicBezTo>
                  <a:cubicBezTo>
                    <a:pt x="121" y="229"/>
                    <a:pt x="123" y="229"/>
                    <a:pt x="124" y="229"/>
                  </a:cubicBezTo>
                  <a:cubicBezTo>
                    <a:pt x="125" y="229"/>
                    <a:pt x="127" y="227"/>
                    <a:pt x="127" y="227"/>
                  </a:cubicBezTo>
                  <a:cubicBezTo>
                    <a:pt x="128" y="226"/>
                    <a:pt x="131" y="225"/>
                    <a:pt x="132" y="225"/>
                  </a:cubicBezTo>
                  <a:cubicBezTo>
                    <a:pt x="133" y="225"/>
                    <a:pt x="135" y="225"/>
                    <a:pt x="137" y="225"/>
                  </a:cubicBezTo>
                  <a:cubicBezTo>
                    <a:pt x="138" y="225"/>
                    <a:pt x="141" y="225"/>
                    <a:pt x="142" y="225"/>
                  </a:cubicBezTo>
                  <a:cubicBezTo>
                    <a:pt x="144" y="224"/>
                    <a:pt x="147" y="222"/>
                    <a:pt x="148" y="221"/>
                  </a:cubicBezTo>
                  <a:cubicBezTo>
                    <a:pt x="150" y="221"/>
                    <a:pt x="152" y="218"/>
                    <a:pt x="153" y="217"/>
                  </a:cubicBezTo>
                  <a:cubicBezTo>
                    <a:pt x="154" y="217"/>
                    <a:pt x="155" y="216"/>
                    <a:pt x="157" y="216"/>
                  </a:cubicBezTo>
                  <a:cubicBezTo>
                    <a:pt x="157" y="216"/>
                    <a:pt x="159" y="217"/>
                    <a:pt x="159" y="217"/>
                  </a:cubicBezTo>
                  <a:cubicBezTo>
                    <a:pt x="160" y="217"/>
                    <a:pt x="161" y="218"/>
                    <a:pt x="162" y="218"/>
                  </a:cubicBezTo>
                  <a:cubicBezTo>
                    <a:pt x="164" y="218"/>
                    <a:pt x="166" y="217"/>
                    <a:pt x="168" y="218"/>
                  </a:cubicBezTo>
                  <a:cubicBezTo>
                    <a:pt x="170" y="218"/>
                    <a:pt x="172" y="219"/>
                    <a:pt x="174" y="218"/>
                  </a:cubicBezTo>
                  <a:cubicBezTo>
                    <a:pt x="174" y="218"/>
                    <a:pt x="175" y="217"/>
                    <a:pt x="176" y="217"/>
                  </a:cubicBezTo>
                  <a:cubicBezTo>
                    <a:pt x="176" y="216"/>
                    <a:pt x="176" y="214"/>
                    <a:pt x="176" y="212"/>
                  </a:cubicBezTo>
                  <a:cubicBezTo>
                    <a:pt x="177" y="211"/>
                    <a:pt x="178" y="209"/>
                    <a:pt x="179" y="207"/>
                  </a:cubicBezTo>
                  <a:cubicBezTo>
                    <a:pt x="180" y="207"/>
                    <a:pt x="182" y="204"/>
                    <a:pt x="183" y="204"/>
                  </a:cubicBezTo>
                  <a:cubicBezTo>
                    <a:pt x="184" y="203"/>
                    <a:pt x="185" y="200"/>
                    <a:pt x="186" y="200"/>
                  </a:cubicBezTo>
                  <a:cubicBezTo>
                    <a:pt x="187" y="198"/>
                    <a:pt x="189" y="198"/>
                    <a:pt x="190" y="197"/>
                  </a:cubicBezTo>
                  <a:cubicBezTo>
                    <a:pt x="190" y="197"/>
                    <a:pt x="192" y="197"/>
                    <a:pt x="193" y="197"/>
                  </a:cubicBezTo>
                  <a:cubicBezTo>
                    <a:pt x="194" y="197"/>
                    <a:pt x="196" y="198"/>
                    <a:pt x="197" y="198"/>
                  </a:cubicBezTo>
                  <a:cubicBezTo>
                    <a:pt x="198" y="197"/>
                    <a:pt x="198" y="195"/>
                    <a:pt x="198" y="194"/>
                  </a:cubicBezTo>
                  <a:close/>
                  <a:moveTo>
                    <a:pt x="105" y="178"/>
                  </a:moveTo>
                  <a:cubicBezTo>
                    <a:pt x="104" y="178"/>
                    <a:pt x="103" y="178"/>
                    <a:pt x="103" y="178"/>
                  </a:cubicBezTo>
                  <a:cubicBezTo>
                    <a:pt x="102" y="178"/>
                    <a:pt x="101" y="178"/>
                    <a:pt x="101" y="177"/>
                  </a:cubicBezTo>
                  <a:cubicBezTo>
                    <a:pt x="101" y="177"/>
                    <a:pt x="101" y="176"/>
                    <a:pt x="101" y="175"/>
                  </a:cubicBezTo>
                  <a:cubicBezTo>
                    <a:pt x="101" y="175"/>
                    <a:pt x="101" y="174"/>
                    <a:pt x="101" y="174"/>
                  </a:cubicBezTo>
                  <a:cubicBezTo>
                    <a:pt x="100" y="173"/>
                    <a:pt x="100" y="173"/>
                    <a:pt x="99" y="173"/>
                  </a:cubicBezTo>
                  <a:cubicBezTo>
                    <a:pt x="99" y="173"/>
                    <a:pt x="98" y="173"/>
                    <a:pt x="97" y="173"/>
                  </a:cubicBezTo>
                  <a:cubicBezTo>
                    <a:pt x="97" y="174"/>
                    <a:pt x="99" y="174"/>
                    <a:pt x="99" y="175"/>
                  </a:cubicBezTo>
                  <a:cubicBezTo>
                    <a:pt x="99" y="175"/>
                    <a:pt x="99" y="176"/>
                    <a:pt x="99" y="176"/>
                  </a:cubicBezTo>
                  <a:cubicBezTo>
                    <a:pt x="98" y="176"/>
                    <a:pt x="97" y="177"/>
                    <a:pt x="97" y="177"/>
                  </a:cubicBezTo>
                  <a:cubicBezTo>
                    <a:pt x="97" y="177"/>
                    <a:pt x="96" y="177"/>
                    <a:pt x="96" y="178"/>
                  </a:cubicBezTo>
                  <a:cubicBezTo>
                    <a:pt x="96" y="178"/>
                    <a:pt x="96" y="179"/>
                    <a:pt x="96" y="180"/>
                  </a:cubicBezTo>
                  <a:cubicBezTo>
                    <a:pt x="96" y="181"/>
                    <a:pt x="96" y="182"/>
                    <a:pt x="96" y="183"/>
                  </a:cubicBezTo>
                  <a:cubicBezTo>
                    <a:pt x="97" y="183"/>
                    <a:pt x="96" y="184"/>
                    <a:pt x="96" y="185"/>
                  </a:cubicBezTo>
                  <a:cubicBezTo>
                    <a:pt x="96" y="186"/>
                    <a:pt x="96" y="187"/>
                    <a:pt x="96" y="188"/>
                  </a:cubicBezTo>
                  <a:cubicBezTo>
                    <a:pt x="97" y="188"/>
                    <a:pt x="97" y="190"/>
                    <a:pt x="98" y="191"/>
                  </a:cubicBezTo>
                  <a:cubicBezTo>
                    <a:pt x="98" y="191"/>
                    <a:pt x="98" y="192"/>
                    <a:pt x="98" y="193"/>
                  </a:cubicBezTo>
                  <a:cubicBezTo>
                    <a:pt x="97" y="194"/>
                    <a:pt x="97" y="195"/>
                    <a:pt x="97" y="196"/>
                  </a:cubicBezTo>
                  <a:cubicBezTo>
                    <a:pt x="97" y="196"/>
                    <a:pt x="98" y="197"/>
                    <a:pt x="99" y="198"/>
                  </a:cubicBezTo>
                  <a:cubicBezTo>
                    <a:pt x="99" y="199"/>
                    <a:pt x="99" y="201"/>
                    <a:pt x="99" y="201"/>
                  </a:cubicBezTo>
                  <a:cubicBezTo>
                    <a:pt x="99" y="202"/>
                    <a:pt x="99" y="203"/>
                    <a:pt x="99" y="203"/>
                  </a:cubicBezTo>
                  <a:cubicBezTo>
                    <a:pt x="99" y="204"/>
                    <a:pt x="99" y="206"/>
                    <a:pt x="98" y="207"/>
                  </a:cubicBezTo>
                  <a:cubicBezTo>
                    <a:pt x="98" y="207"/>
                    <a:pt x="97" y="208"/>
                    <a:pt x="97" y="208"/>
                  </a:cubicBezTo>
                  <a:cubicBezTo>
                    <a:pt x="97" y="208"/>
                    <a:pt x="96" y="209"/>
                    <a:pt x="96" y="209"/>
                  </a:cubicBezTo>
                  <a:cubicBezTo>
                    <a:pt x="95" y="208"/>
                    <a:pt x="96" y="207"/>
                    <a:pt x="96" y="206"/>
                  </a:cubicBezTo>
                  <a:cubicBezTo>
                    <a:pt x="96" y="205"/>
                    <a:pt x="94" y="204"/>
                    <a:pt x="94" y="203"/>
                  </a:cubicBezTo>
                  <a:cubicBezTo>
                    <a:pt x="93" y="203"/>
                    <a:pt x="93" y="202"/>
                    <a:pt x="93" y="202"/>
                  </a:cubicBezTo>
                  <a:cubicBezTo>
                    <a:pt x="92" y="201"/>
                    <a:pt x="92" y="200"/>
                    <a:pt x="92" y="199"/>
                  </a:cubicBezTo>
                  <a:cubicBezTo>
                    <a:pt x="92" y="198"/>
                    <a:pt x="92" y="196"/>
                    <a:pt x="92" y="196"/>
                  </a:cubicBezTo>
                  <a:cubicBezTo>
                    <a:pt x="92" y="195"/>
                    <a:pt x="92" y="195"/>
                    <a:pt x="92" y="195"/>
                  </a:cubicBezTo>
                  <a:cubicBezTo>
                    <a:pt x="92" y="195"/>
                    <a:pt x="93" y="195"/>
                    <a:pt x="93" y="195"/>
                  </a:cubicBezTo>
                  <a:cubicBezTo>
                    <a:pt x="93" y="195"/>
                    <a:pt x="93" y="196"/>
                    <a:pt x="93" y="196"/>
                  </a:cubicBezTo>
                  <a:cubicBezTo>
                    <a:pt x="94" y="197"/>
                    <a:pt x="94" y="197"/>
                    <a:pt x="95" y="197"/>
                  </a:cubicBezTo>
                  <a:cubicBezTo>
                    <a:pt x="95" y="197"/>
                    <a:pt x="95" y="197"/>
                    <a:pt x="96" y="196"/>
                  </a:cubicBezTo>
                  <a:cubicBezTo>
                    <a:pt x="96" y="196"/>
                    <a:pt x="96" y="195"/>
                    <a:pt x="96" y="194"/>
                  </a:cubicBezTo>
                  <a:cubicBezTo>
                    <a:pt x="96" y="194"/>
                    <a:pt x="95" y="192"/>
                    <a:pt x="95" y="191"/>
                  </a:cubicBezTo>
                  <a:cubicBezTo>
                    <a:pt x="95" y="190"/>
                    <a:pt x="95" y="189"/>
                    <a:pt x="95" y="188"/>
                  </a:cubicBezTo>
                  <a:cubicBezTo>
                    <a:pt x="94" y="188"/>
                    <a:pt x="94" y="187"/>
                    <a:pt x="94" y="186"/>
                  </a:cubicBezTo>
                  <a:cubicBezTo>
                    <a:pt x="94" y="185"/>
                    <a:pt x="94" y="183"/>
                    <a:pt x="93" y="183"/>
                  </a:cubicBezTo>
                  <a:cubicBezTo>
                    <a:pt x="93" y="182"/>
                    <a:pt x="92" y="181"/>
                    <a:pt x="92" y="181"/>
                  </a:cubicBezTo>
                  <a:cubicBezTo>
                    <a:pt x="91" y="180"/>
                    <a:pt x="90" y="178"/>
                    <a:pt x="89" y="178"/>
                  </a:cubicBezTo>
                  <a:cubicBezTo>
                    <a:pt x="88" y="177"/>
                    <a:pt x="86" y="177"/>
                    <a:pt x="85" y="177"/>
                  </a:cubicBezTo>
                  <a:cubicBezTo>
                    <a:pt x="84" y="176"/>
                    <a:pt x="84" y="176"/>
                    <a:pt x="83" y="176"/>
                  </a:cubicBezTo>
                  <a:cubicBezTo>
                    <a:pt x="83" y="175"/>
                    <a:pt x="81" y="174"/>
                    <a:pt x="81" y="174"/>
                  </a:cubicBezTo>
                  <a:cubicBezTo>
                    <a:pt x="80" y="173"/>
                    <a:pt x="79" y="171"/>
                    <a:pt x="79" y="170"/>
                  </a:cubicBezTo>
                  <a:cubicBezTo>
                    <a:pt x="78" y="170"/>
                    <a:pt x="77" y="169"/>
                    <a:pt x="77" y="169"/>
                  </a:cubicBezTo>
                  <a:cubicBezTo>
                    <a:pt x="77" y="168"/>
                    <a:pt x="79" y="169"/>
                    <a:pt x="79" y="169"/>
                  </a:cubicBezTo>
                  <a:cubicBezTo>
                    <a:pt x="80" y="169"/>
                    <a:pt x="80" y="169"/>
                    <a:pt x="81" y="169"/>
                  </a:cubicBezTo>
                  <a:cubicBezTo>
                    <a:pt x="81" y="169"/>
                    <a:pt x="82" y="170"/>
                    <a:pt x="82" y="171"/>
                  </a:cubicBezTo>
                  <a:cubicBezTo>
                    <a:pt x="83" y="171"/>
                    <a:pt x="83" y="172"/>
                    <a:pt x="83" y="172"/>
                  </a:cubicBezTo>
                  <a:cubicBezTo>
                    <a:pt x="83" y="173"/>
                    <a:pt x="84" y="174"/>
                    <a:pt x="84" y="173"/>
                  </a:cubicBezTo>
                  <a:cubicBezTo>
                    <a:pt x="85" y="173"/>
                    <a:pt x="86" y="172"/>
                    <a:pt x="86" y="171"/>
                  </a:cubicBezTo>
                  <a:cubicBezTo>
                    <a:pt x="86" y="171"/>
                    <a:pt x="84" y="170"/>
                    <a:pt x="84" y="169"/>
                  </a:cubicBezTo>
                  <a:cubicBezTo>
                    <a:pt x="84" y="169"/>
                    <a:pt x="84" y="168"/>
                    <a:pt x="83" y="167"/>
                  </a:cubicBezTo>
                  <a:cubicBezTo>
                    <a:pt x="83" y="167"/>
                    <a:pt x="82" y="166"/>
                    <a:pt x="82" y="166"/>
                  </a:cubicBezTo>
                  <a:cubicBezTo>
                    <a:pt x="81" y="165"/>
                    <a:pt x="81" y="165"/>
                    <a:pt x="81" y="164"/>
                  </a:cubicBezTo>
                  <a:cubicBezTo>
                    <a:pt x="80" y="164"/>
                    <a:pt x="80" y="163"/>
                    <a:pt x="80" y="163"/>
                  </a:cubicBezTo>
                  <a:cubicBezTo>
                    <a:pt x="80" y="162"/>
                    <a:pt x="81" y="162"/>
                    <a:pt x="81" y="163"/>
                  </a:cubicBezTo>
                  <a:cubicBezTo>
                    <a:pt x="82" y="163"/>
                    <a:pt x="82" y="163"/>
                    <a:pt x="83" y="163"/>
                  </a:cubicBezTo>
                  <a:cubicBezTo>
                    <a:pt x="83" y="163"/>
                    <a:pt x="84" y="163"/>
                    <a:pt x="84" y="163"/>
                  </a:cubicBezTo>
                  <a:cubicBezTo>
                    <a:pt x="85" y="163"/>
                    <a:pt x="86" y="163"/>
                    <a:pt x="87" y="163"/>
                  </a:cubicBezTo>
                  <a:cubicBezTo>
                    <a:pt x="87" y="163"/>
                    <a:pt x="87" y="164"/>
                    <a:pt x="87" y="165"/>
                  </a:cubicBezTo>
                  <a:cubicBezTo>
                    <a:pt x="88" y="165"/>
                    <a:pt x="89" y="165"/>
                    <a:pt x="89" y="165"/>
                  </a:cubicBezTo>
                  <a:cubicBezTo>
                    <a:pt x="90" y="165"/>
                    <a:pt x="92" y="165"/>
                    <a:pt x="92" y="165"/>
                  </a:cubicBezTo>
                  <a:cubicBezTo>
                    <a:pt x="92" y="165"/>
                    <a:pt x="93" y="166"/>
                    <a:pt x="93" y="167"/>
                  </a:cubicBezTo>
                  <a:cubicBezTo>
                    <a:pt x="93" y="167"/>
                    <a:pt x="94" y="168"/>
                    <a:pt x="94" y="169"/>
                  </a:cubicBezTo>
                  <a:cubicBezTo>
                    <a:pt x="95" y="169"/>
                    <a:pt x="96" y="170"/>
                    <a:pt x="97" y="170"/>
                  </a:cubicBezTo>
                  <a:cubicBezTo>
                    <a:pt x="97" y="170"/>
                    <a:pt x="97" y="169"/>
                    <a:pt x="98" y="169"/>
                  </a:cubicBezTo>
                  <a:cubicBezTo>
                    <a:pt x="98" y="168"/>
                    <a:pt x="97" y="167"/>
                    <a:pt x="97" y="167"/>
                  </a:cubicBezTo>
                  <a:cubicBezTo>
                    <a:pt x="97" y="166"/>
                    <a:pt x="97" y="165"/>
                    <a:pt x="97" y="165"/>
                  </a:cubicBezTo>
                  <a:cubicBezTo>
                    <a:pt x="97" y="164"/>
                    <a:pt x="99" y="165"/>
                    <a:pt x="99" y="165"/>
                  </a:cubicBezTo>
                  <a:cubicBezTo>
                    <a:pt x="99" y="166"/>
                    <a:pt x="100" y="167"/>
                    <a:pt x="101" y="167"/>
                  </a:cubicBezTo>
                  <a:cubicBezTo>
                    <a:pt x="101" y="168"/>
                    <a:pt x="101" y="169"/>
                    <a:pt x="101" y="169"/>
                  </a:cubicBezTo>
                  <a:cubicBezTo>
                    <a:pt x="102" y="170"/>
                    <a:pt x="103" y="170"/>
                    <a:pt x="103" y="170"/>
                  </a:cubicBezTo>
                  <a:cubicBezTo>
                    <a:pt x="104" y="171"/>
                    <a:pt x="104" y="171"/>
                    <a:pt x="103" y="172"/>
                  </a:cubicBezTo>
                  <a:cubicBezTo>
                    <a:pt x="103" y="173"/>
                    <a:pt x="103" y="173"/>
                    <a:pt x="103" y="173"/>
                  </a:cubicBezTo>
                  <a:cubicBezTo>
                    <a:pt x="102" y="174"/>
                    <a:pt x="103" y="175"/>
                    <a:pt x="103" y="175"/>
                  </a:cubicBezTo>
                  <a:cubicBezTo>
                    <a:pt x="103" y="176"/>
                    <a:pt x="104" y="176"/>
                    <a:pt x="105" y="177"/>
                  </a:cubicBezTo>
                  <a:cubicBezTo>
                    <a:pt x="105" y="177"/>
                    <a:pt x="105" y="178"/>
                    <a:pt x="105" y="178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129"/>
            <p:cNvSpPr>
              <a:spLocks/>
            </p:cNvSpPr>
            <p:nvPr/>
          </p:nvSpPr>
          <p:spPr bwMode="auto">
            <a:xfrm>
              <a:off x="5624" y="2919"/>
              <a:ext cx="15" cy="28"/>
            </a:xfrm>
            <a:custGeom>
              <a:avLst/>
              <a:gdLst>
                <a:gd name="T0" fmla="*/ 5 w 5"/>
                <a:gd name="T1" fmla="*/ 5 h 9"/>
                <a:gd name="T2" fmla="*/ 5 w 5"/>
                <a:gd name="T3" fmla="*/ 3 h 9"/>
                <a:gd name="T4" fmla="*/ 5 w 5"/>
                <a:gd name="T5" fmla="*/ 1 h 9"/>
                <a:gd name="T6" fmla="*/ 2 w 5"/>
                <a:gd name="T7" fmla="*/ 0 h 9"/>
                <a:gd name="T8" fmla="*/ 1 w 5"/>
                <a:gd name="T9" fmla="*/ 1 h 9"/>
                <a:gd name="T10" fmla="*/ 0 w 5"/>
                <a:gd name="T11" fmla="*/ 3 h 9"/>
                <a:gd name="T12" fmla="*/ 0 w 5"/>
                <a:gd name="T13" fmla="*/ 5 h 9"/>
                <a:gd name="T14" fmla="*/ 1 w 5"/>
                <a:gd name="T15" fmla="*/ 6 h 9"/>
                <a:gd name="T16" fmla="*/ 2 w 5"/>
                <a:gd name="T17" fmla="*/ 8 h 9"/>
                <a:gd name="T18" fmla="*/ 3 w 5"/>
                <a:gd name="T19" fmla="*/ 9 h 9"/>
                <a:gd name="T20" fmla="*/ 4 w 5"/>
                <a:gd name="T21" fmla="*/ 9 h 9"/>
                <a:gd name="T22" fmla="*/ 5 w 5"/>
                <a:gd name="T23" fmla="*/ 7 h 9"/>
                <a:gd name="T24" fmla="*/ 5 w 5"/>
                <a:gd name="T2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9">
                  <a:moveTo>
                    <a:pt x="5" y="5"/>
                  </a:moveTo>
                  <a:cubicBezTo>
                    <a:pt x="5" y="5"/>
                    <a:pt x="5" y="4"/>
                    <a:pt x="5" y="3"/>
                  </a:cubicBezTo>
                  <a:cubicBezTo>
                    <a:pt x="5" y="3"/>
                    <a:pt x="5" y="2"/>
                    <a:pt x="5" y="1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5" y="9"/>
                    <a:pt x="5" y="8"/>
                    <a:pt x="5" y="7"/>
                  </a:cubicBezTo>
                  <a:cubicBezTo>
                    <a:pt x="5" y="6"/>
                    <a:pt x="5" y="5"/>
                    <a:pt x="5" y="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130"/>
            <p:cNvSpPr>
              <a:spLocks/>
            </p:cNvSpPr>
            <p:nvPr/>
          </p:nvSpPr>
          <p:spPr bwMode="auto">
            <a:xfrm>
              <a:off x="5624" y="2919"/>
              <a:ext cx="15" cy="28"/>
            </a:xfrm>
            <a:custGeom>
              <a:avLst/>
              <a:gdLst>
                <a:gd name="T0" fmla="*/ 5 w 5"/>
                <a:gd name="T1" fmla="*/ 5 h 9"/>
                <a:gd name="T2" fmla="*/ 5 w 5"/>
                <a:gd name="T3" fmla="*/ 3 h 9"/>
                <a:gd name="T4" fmla="*/ 5 w 5"/>
                <a:gd name="T5" fmla="*/ 1 h 9"/>
                <a:gd name="T6" fmla="*/ 2 w 5"/>
                <a:gd name="T7" fmla="*/ 0 h 9"/>
                <a:gd name="T8" fmla="*/ 1 w 5"/>
                <a:gd name="T9" fmla="*/ 1 h 9"/>
                <a:gd name="T10" fmla="*/ 0 w 5"/>
                <a:gd name="T11" fmla="*/ 3 h 9"/>
                <a:gd name="T12" fmla="*/ 0 w 5"/>
                <a:gd name="T13" fmla="*/ 5 h 9"/>
                <a:gd name="T14" fmla="*/ 1 w 5"/>
                <a:gd name="T15" fmla="*/ 6 h 9"/>
                <a:gd name="T16" fmla="*/ 2 w 5"/>
                <a:gd name="T17" fmla="*/ 8 h 9"/>
                <a:gd name="T18" fmla="*/ 3 w 5"/>
                <a:gd name="T19" fmla="*/ 9 h 9"/>
                <a:gd name="T20" fmla="*/ 4 w 5"/>
                <a:gd name="T21" fmla="*/ 9 h 9"/>
                <a:gd name="T22" fmla="*/ 5 w 5"/>
                <a:gd name="T23" fmla="*/ 7 h 9"/>
                <a:gd name="T24" fmla="*/ 5 w 5"/>
                <a:gd name="T2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9">
                  <a:moveTo>
                    <a:pt x="5" y="5"/>
                  </a:moveTo>
                  <a:cubicBezTo>
                    <a:pt x="5" y="5"/>
                    <a:pt x="5" y="4"/>
                    <a:pt x="5" y="3"/>
                  </a:cubicBezTo>
                  <a:cubicBezTo>
                    <a:pt x="5" y="3"/>
                    <a:pt x="5" y="2"/>
                    <a:pt x="5" y="1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5" y="9"/>
                    <a:pt x="5" y="8"/>
                    <a:pt x="5" y="7"/>
                  </a:cubicBezTo>
                  <a:cubicBezTo>
                    <a:pt x="5" y="6"/>
                    <a:pt x="5" y="5"/>
                    <a:pt x="5" y="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131"/>
            <p:cNvSpPr>
              <a:spLocks/>
            </p:cNvSpPr>
            <p:nvPr/>
          </p:nvSpPr>
          <p:spPr bwMode="auto">
            <a:xfrm>
              <a:off x="5645" y="2938"/>
              <a:ext cx="25" cy="18"/>
            </a:xfrm>
            <a:custGeom>
              <a:avLst/>
              <a:gdLst>
                <a:gd name="T0" fmla="*/ 3 w 8"/>
                <a:gd name="T1" fmla="*/ 6 h 6"/>
                <a:gd name="T2" fmla="*/ 1 w 8"/>
                <a:gd name="T3" fmla="*/ 5 h 6"/>
                <a:gd name="T4" fmla="*/ 1 w 8"/>
                <a:gd name="T5" fmla="*/ 3 h 6"/>
                <a:gd name="T6" fmla="*/ 0 w 8"/>
                <a:gd name="T7" fmla="*/ 2 h 6"/>
                <a:gd name="T8" fmla="*/ 1 w 8"/>
                <a:gd name="T9" fmla="*/ 0 h 6"/>
                <a:gd name="T10" fmla="*/ 4 w 8"/>
                <a:gd name="T11" fmla="*/ 0 h 6"/>
                <a:gd name="T12" fmla="*/ 5 w 8"/>
                <a:gd name="T13" fmla="*/ 1 h 6"/>
                <a:gd name="T14" fmla="*/ 7 w 8"/>
                <a:gd name="T15" fmla="*/ 1 h 6"/>
                <a:gd name="T16" fmla="*/ 8 w 8"/>
                <a:gd name="T17" fmla="*/ 3 h 6"/>
                <a:gd name="T18" fmla="*/ 8 w 8"/>
                <a:gd name="T19" fmla="*/ 5 h 6"/>
                <a:gd name="T20" fmla="*/ 6 w 8"/>
                <a:gd name="T21" fmla="*/ 6 h 6"/>
                <a:gd name="T22" fmla="*/ 5 w 8"/>
                <a:gd name="T23" fmla="*/ 5 h 6"/>
                <a:gd name="T24" fmla="*/ 3 w 8"/>
                <a:gd name="T2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6">
                  <a:moveTo>
                    <a:pt x="3" y="6"/>
                  </a:moveTo>
                  <a:cubicBezTo>
                    <a:pt x="2" y="6"/>
                    <a:pt x="1" y="5"/>
                    <a:pt x="1" y="5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7" y="1"/>
                    <a:pt x="7" y="1"/>
                  </a:cubicBezTo>
                  <a:cubicBezTo>
                    <a:pt x="7" y="1"/>
                    <a:pt x="8" y="3"/>
                    <a:pt x="8" y="3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8" y="5"/>
                    <a:pt x="7" y="6"/>
                    <a:pt x="6" y="6"/>
                  </a:cubicBezTo>
                  <a:cubicBezTo>
                    <a:pt x="6" y="6"/>
                    <a:pt x="5" y="6"/>
                    <a:pt x="5" y="5"/>
                  </a:cubicBezTo>
                  <a:cubicBezTo>
                    <a:pt x="4" y="5"/>
                    <a:pt x="3" y="6"/>
                    <a:pt x="3" y="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132"/>
            <p:cNvSpPr>
              <a:spLocks/>
            </p:cNvSpPr>
            <p:nvPr/>
          </p:nvSpPr>
          <p:spPr bwMode="auto">
            <a:xfrm>
              <a:off x="5645" y="2938"/>
              <a:ext cx="25" cy="18"/>
            </a:xfrm>
            <a:custGeom>
              <a:avLst/>
              <a:gdLst>
                <a:gd name="T0" fmla="*/ 3 w 8"/>
                <a:gd name="T1" fmla="*/ 6 h 6"/>
                <a:gd name="T2" fmla="*/ 1 w 8"/>
                <a:gd name="T3" fmla="*/ 5 h 6"/>
                <a:gd name="T4" fmla="*/ 1 w 8"/>
                <a:gd name="T5" fmla="*/ 3 h 6"/>
                <a:gd name="T6" fmla="*/ 0 w 8"/>
                <a:gd name="T7" fmla="*/ 2 h 6"/>
                <a:gd name="T8" fmla="*/ 1 w 8"/>
                <a:gd name="T9" fmla="*/ 0 h 6"/>
                <a:gd name="T10" fmla="*/ 4 w 8"/>
                <a:gd name="T11" fmla="*/ 0 h 6"/>
                <a:gd name="T12" fmla="*/ 5 w 8"/>
                <a:gd name="T13" fmla="*/ 1 h 6"/>
                <a:gd name="T14" fmla="*/ 7 w 8"/>
                <a:gd name="T15" fmla="*/ 1 h 6"/>
                <a:gd name="T16" fmla="*/ 8 w 8"/>
                <a:gd name="T17" fmla="*/ 3 h 6"/>
                <a:gd name="T18" fmla="*/ 8 w 8"/>
                <a:gd name="T19" fmla="*/ 5 h 6"/>
                <a:gd name="T20" fmla="*/ 6 w 8"/>
                <a:gd name="T21" fmla="*/ 6 h 6"/>
                <a:gd name="T22" fmla="*/ 5 w 8"/>
                <a:gd name="T23" fmla="*/ 5 h 6"/>
                <a:gd name="T24" fmla="*/ 3 w 8"/>
                <a:gd name="T2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6">
                  <a:moveTo>
                    <a:pt x="3" y="6"/>
                  </a:moveTo>
                  <a:cubicBezTo>
                    <a:pt x="2" y="6"/>
                    <a:pt x="1" y="5"/>
                    <a:pt x="1" y="5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7" y="1"/>
                    <a:pt x="7" y="1"/>
                  </a:cubicBezTo>
                  <a:cubicBezTo>
                    <a:pt x="7" y="1"/>
                    <a:pt x="8" y="3"/>
                    <a:pt x="8" y="3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8" y="5"/>
                    <a:pt x="7" y="6"/>
                    <a:pt x="6" y="6"/>
                  </a:cubicBezTo>
                  <a:cubicBezTo>
                    <a:pt x="6" y="6"/>
                    <a:pt x="5" y="6"/>
                    <a:pt x="5" y="5"/>
                  </a:cubicBezTo>
                  <a:cubicBezTo>
                    <a:pt x="4" y="5"/>
                    <a:pt x="3" y="6"/>
                    <a:pt x="3" y="6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133"/>
            <p:cNvSpPr>
              <a:spLocks/>
            </p:cNvSpPr>
            <p:nvPr/>
          </p:nvSpPr>
          <p:spPr bwMode="auto">
            <a:xfrm>
              <a:off x="5440" y="2932"/>
              <a:ext cx="280" cy="236"/>
            </a:xfrm>
            <a:custGeom>
              <a:avLst/>
              <a:gdLst>
                <a:gd name="T0" fmla="*/ 23 w 90"/>
                <a:gd name="T1" fmla="*/ 11 h 76"/>
                <a:gd name="T2" fmla="*/ 27 w 90"/>
                <a:gd name="T3" fmla="*/ 6 h 76"/>
                <a:gd name="T4" fmla="*/ 33 w 90"/>
                <a:gd name="T5" fmla="*/ 3 h 76"/>
                <a:gd name="T6" fmla="*/ 41 w 90"/>
                <a:gd name="T7" fmla="*/ 4 h 76"/>
                <a:gd name="T8" fmla="*/ 47 w 90"/>
                <a:gd name="T9" fmla="*/ 4 h 76"/>
                <a:gd name="T10" fmla="*/ 52 w 90"/>
                <a:gd name="T11" fmla="*/ 8 h 76"/>
                <a:gd name="T12" fmla="*/ 56 w 90"/>
                <a:gd name="T13" fmla="*/ 7 h 76"/>
                <a:gd name="T14" fmla="*/ 51 w 90"/>
                <a:gd name="T15" fmla="*/ 3 h 76"/>
                <a:gd name="T16" fmla="*/ 55 w 90"/>
                <a:gd name="T17" fmla="*/ 0 h 76"/>
                <a:gd name="T18" fmla="*/ 63 w 90"/>
                <a:gd name="T19" fmla="*/ 9 h 76"/>
                <a:gd name="T20" fmla="*/ 72 w 90"/>
                <a:gd name="T21" fmla="*/ 10 h 76"/>
                <a:gd name="T22" fmla="*/ 75 w 90"/>
                <a:gd name="T23" fmla="*/ 13 h 76"/>
                <a:gd name="T24" fmla="*/ 73 w 90"/>
                <a:gd name="T25" fmla="*/ 19 h 76"/>
                <a:gd name="T26" fmla="*/ 72 w 90"/>
                <a:gd name="T27" fmla="*/ 21 h 76"/>
                <a:gd name="T28" fmla="*/ 75 w 90"/>
                <a:gd name="T29" fmla="*/ 26 h 76"/>
                <a:gd name="T30" fmla="*/ 76 w 90"/>
                <a:gd name="T31" fmla="*/ 35 h 76"/>
                <a:gd name="T32" fmla="*/ 79 w 90"/>
                <a:gd name="T33" fmla="*/ 40 h 76"/>
                <a:gd name="T34" fmla="*/ 86 w 90"/>
                <a:gd name="T35" fmla="*/ 42 h 76"/>
                <a:gd name="T36" fmla="*/ 89 w 90"/>
                <a:gd name="T37" fmla="*/ 44 h 76"/>
                <a:gd name="T38" fmla="*/ 88 w 90"/>
                <a:gd name="T39" fmla="*/ 51 h 76"/>
                <a:gd name="T40" fmla="*/ 84 w 90"/>
                <a:gd name="T41" fmla="*/ 53 h 76"/>
                <a:gd name="T42" fmla="*/ 84 w 90"/>
                <a:gd name="T43" fmla="*/ 56 h 76"/>
                <a:gd name="T44" fmla="*/ 78 w 90"/>
                <a:gd name="T45" fmla="*/ 59 h 76"/>
                <a:gd name="T46" fmla="*/ 76 w 90"/>
                <a:gd name="T47" fmla="*/ 65 h 76"/>
                <a:gd name="T48" fmla="*/ 68 w 90"/>
                <a:gd name="T49" fmla="*/ 64 h 76"/>
                <a:gd name="T50" fmla="*/ 66 w 90"/>
                <a:gd name="T51" fmla="*/ 69 h 76"/>
                <a:gd name="T52" fmla="*/ 65 w 90"/>
                <a:gd name="T53" fmla="*/ 73 h 76"/>
                <a:gd name="T54" fmla="*/ 61 w 90"/>
                <a:gd name="T55" fmla="*/ 73 h 76"/>
                <a:gd name="T56" fmla="*/ 59 w 90"/>
                <a:gd name="T57" fmla="*/ 76 h 76"/>
                <a:gd name="T58" fmla="*/ 52 w 90"/>
                <a:gd name="T59" fmla="*/ 75 h 76"/>
                <a:gd name="T60" fmla="*/ 47 w 90"/>
                <a:gd name="T61" fmla="*/ 69 h 76"/>
                <a:gd name="T62" fmla="*/ 35 w 90"/>
                <a:gd name="T63" fmla="*/ 66 h 76"/>
                <a:gd name="T64" fmla="*/ 29 w 90"/>
                <a:gd name="T65" fmla="*/ 59 h 76"/>
                <a:gd name="T66" fmla="*/ 22 w 90"/>
                <a:gd name="T67" fmla="*/ 51 h 76"/>
                <a:gd name="T68" fmla="*/ 15 w 90"/>
                <a:gd name="T69" fmla="*/ 46 h 76"/>
                <a:gd name="T70" fmla="*/ 12 w 90"/>
                <a:gd name="T71" fmla="*/ 42 h 76"/>
                <a:gd name="T72" fmla="*/ 6 w 90"/>
                <a:gd name="T73" fmla="*/ 43 h 76"/>
                <a:gd name="T74" fmla="*/ 0 w 90"/>
                <a:gd name="T75" fmla="*/ 42 h 76"/>
                <a:gd name="T76" fmla="*/ 0 w 90"/>
                <a:gd name="T77" fmla="*/ 36 h 76"/>
                <a:gd name="T78" fmla="*/ 5 w 90"/>
                <a:gd name="T79" fmla="*/ 31 h 76"/>
                <a:gd name="T80" fmla="*/ 12 w 90"/>
                <a:gd name="T81" fmla="*/ 30 h 76"/>
                <a:gd name="T82" fmla="*/ 16 w 90"/>
                <a:gd name="T83" fmla="*/ 25 h 76"/>
                <a:gd name="T84" fmla="*/ 24 w 90"/>
                <a:gd name="T85" fmla="*/ 23 h 76"/>
                <a:gd name="T86" fmla="*/ 32 w 90"/>
                <a:gd name="T87" fmla="*/ 19 h 76"/>
                <a:gd name="T88" fmla="*/ 31 w 90"/>
                <a:gd name="T89" fmla="*/ 17 h 76"/>
                <a:gd name="T90" fmla="*/ 21 w 90"/>
                <a:gd name="T91" fmla="*/ 19 h 76"/>
                <a:gd name="T92" fmla="*/ 10 w 90"/>
                <a:gd name="T93" fmla="*/ 18 h 76"/>
                <a:gd name="T94" fmla="*/ 14 w 90"/>
                <a:gd name="T95" fmla="*/ 1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0" h="76">
                  <a:moveTo>
                    <a:pt x="17" y="10"/>
                  </a:moveTo>
                  <a:cubicBezTo>
                    <a:pt x="18" y="10"/>
                    <a:pt x="19" y="10"/>
                    <a:pt x="19" y="10"/>
                  </a:cubicBezTo>
                  <a:cubicBezTo>
                    <a:pt x="20" y="10"/>
                    <a:pt x="22" y="11"/>
                    <a:pt x="23" y="11"/>
                  </a:cubicBezTo>
                  <a:cubicBezTo>
                    <a:pt x="23" y="10"/>
                    <a:pt x="25" y="10"/>
                    <a:pt x="25" y="9"/>
                  </a:cubicBezTo>
                  <a:cubicBezTo>
                    <a:pt x="26" y="9"/>
                    <a:pt x="27" y="8"/>
                    <a:pt x="27" y="8"/>
                  </a:cubicBezTo>
                  <a:cubicBezTo>
                    <a:pt x="27" y="8"/>
                    <a:pt x="27" y="7"/>
                    <a:pt x="27" y="6"/>
                  </a:cubicBezTo>
                  <a:cubicBezTo>
                    <a:pt x="28" y="6"/>
                    <a:pt x="27" y="5"/>
                    <a:pt x="27" y="4"/>
                  </a:cubicBezTo>
                  <a:cubicBezTo>
                    <a:pt x="28" y="4"/>
                    <a:pt x="29" y="3"/>
                    <a:pt x="30" y="3"/>
                  </a:cubicBezTo>
                  <a:cubicBezTo>
                    <a:pt x="31" y="3"/>
                    <a:pt x="32" y="3"/>
                    <a:pt x="33" y="3"/>
                  </a:cubicBezTo>
                  <a:cubicBezTo>
                    <a:pt x="33" y="3"/>
                    <a:pt x="35" y="4"/>
                    <a:pt x="35" y="4"/>
                  </a:cubicBezTo>
                  <a:cubicBezTo>
                    <a:pt x="36" y="4"/>
                    <a:pt x="38" y="4"/>
                    <a:pt x="38" y="4"/>
                  </a:cubicBezTo>
                  <a:cubicBezTo>
                    <a:pt x="39" y="4"/>
                    <a:pt x="40" y="4"/>
                    <a:pt x="41" y="4"/>
                  </a:cubicBezTo>
                  <a:cubicBezTo>
                    <a:pt x="41" y="4"/>
                    <a:pt x="43" y="2"/>
                    <a:pt x="43" y="2"/>
                  </a:cubicBezTo>
                  <a:cubicBezTo>
                    <a:pt x="44" y="2"/>
                    <a:pt x="45" y="2"/>
                    <a:pt x="46" y="3"/>
                  </a:cubicBezTo>
                  <a:cubicBezTo>
                    <a:pt x="46" y="3"/>
                    <a:pt x="47" y="4"/>
                    <a:pt x="47" y="4"/>
                  </a:cubicBezTo>
                  <a:cubicBezTo>
                    <a:pt x="48" y="4"/>
                    <a:pt x="49" y="5"/>
                    <a:pt x="50" y="5"/>
                  </a:cubicBezTo>
                  <a:cubicBezTo>
                    <a:pt x="50" y="6"/>
                    <a:pt x="51" y="6"/>
                    <a:pt x="51" y="6"/>
                  </a:cubicBezTo>
                  <a:cubicBezTo>
                    <a:pt x="52" y="7"/>
                    <a:pt x="52" y="8"/>
                    <a:pt x="52" y="8"/>
                  </a:cubicBezTo>
                  <a:cubicBezTo>
                    <a:pt x="53" y="8"/>
                    <a:pt x="53" y="9"/>
                    <a:pt x="54" y="9"/>
                  </a:cubicBezTo>
                  <a:cubicBezTo>
                    <a:pt x="54" y="9"/>
                    <a:pt x="55" y="9"/>
                    <a:pt x="55" y="8"/>
                  </a:cubicBezTo>
                  <a:cubicBezTo>
                    <a:pt x="56" y="8"/>
                    <a:pt x="56" y="7"/>
                    <a:pt x="56" y="7"/>
                  </a:cubicBezTo>
                  <a:cubicBezTo>
                    <a:pt x="56" y="7"/>
                    <a:pt x="55" y="6"/>
                    <a:pt x="54" y="6"/>
                  </a:cubicBezTo>
                  <a:cubicBezTo>
                    <a:pt x="54" y="6"/>
                    <a:pt x="53" y="5"/>
                    <a:pt x="53" y="5"/>
                  </a:cubicBezTo>
                  <a:cubicBezTo>
                    <a:pt x="52" y="4"/>
                    <a:pt x="51" y="4"/>
                    <a:pt x="51" y="3"/>
                  </a:cubicBezTo>
                  <a:cubicBezTo>
                    <a:pt x="51" y="2"/>
                    <a:pt x="51" y="1"/>
                    <a:pt x="51" y="1"/>
                  </a:cubicBezTo>
                  <a:cubicBezTo>
                    <a:pt x="52" y="1"/>
                    <a:pt x="53" y="0"/>
                    <a:pt x="53" y="0"/>
                  </a:cubicBezTo>
                  <a:cubicBezTo>
                    <a:pt x="54" y="0"/>
                    <a:pt x="55" y="0"/>
                    <a:pt x="55" y="0"/>
                  </a:cubicBezTo>
                  <a:cubicBezTo>
                    <a:pt x="56" y="1"/>
                    <a:pt x="57" y="2"/>
                    <a:pt x="58" y="4"/>
                  </a:cubicBezTo>
                  <a:cubicBezTo>
                    <a:pt x="58" y="4"/>
                    <a:pt x="59" y="6"/>
                    <a:pt x="60" y="6"/>
                  </a:cubicBezTo>
                  <a:cubicBezTo>
                    <a:pt x="60" y="7"/>
                    <a:pt x="62" y="8"/>
                    <a:pt x="63" y="9"/>
                  </a:cubicBezTo>
                  <a:cubicBezTo>
                    <a:pt x="64" y="9"/>
                    <a:pt x="65" y="10"/>
                    <a:pt x="65" y="10"/>
                  </a:cubicBezTo>
                  <a:cubicBezTo>
                    <a:pt x="66" y="11"/>
                    <a:pt x="69" y="11"/>
                    <a:pt x="69" y="11"/>
                  </a:cubicBezTo>
                  <a:cubicBezTo>
                    <a:pt x="70" y="11"/>
                    <a:pt x="71" y="10"/>
                    <a:pt x="72" y="10"/>
                  </a:cubicBezTo>
                  <a:cubicBezTo>
                    <a:pt x="72" y="10"/>
                    <a:pt x="73" y="10"/>
                    <a:pt x="74" y="11"/>
                  </a:cubicBezTo>
                  <a:cubicBezTo>
                    <a:pt x="74" y="11"/>
                    <a:pt x="75" y="11"/>
                    <a:pt x="75" y="12"/>
                  </a:cubicBezTo>
                  <a:cubicBezTo>
                    <a:pt x="75" y="12"/>
                    <a:pt x="75" y="13"/>
                    <a:pt x="75" y="13"/>
                  </a:cubicBezTo>
                  <a:cubicBezTo>
                    <a:pt x="75" y="14"/>
                    <a:pt x="74" y="14"/>
                    <a:pt x="74" y="15"/>
                  </a:cubicBezTo>
                  <a:cubicBezTo>
                    <a:pt x="73" y="16"/>
                    <a:pt x="72" y="16"/>
                    <a:pt x="72" y="17"/>
                  </a:cubicBezTo>
                  <a:cubicBezTo>
                    <a:pt x="72" y="17"/>
                    <a:pt x="72" y="18"/>
                    <a:pt x="73" y="19"/>
                  </a:cubicBezTo>
                  <a:cubicBezTo>
                    <a:pt x="73" y="19"/>
                    <a:pt x="73" y="19"/>
                    <a:pt x="74" y="19"/>
                  </a:cubicBezTo>
                  <a:cubicBezTo>
                    <a:pt x="73" y="19"/>
                    <a:pt x="72" y="20"/>
                    <a:pt x="72" y="20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2" y="22"/>
                    <a:pt x="72" y="23"/>
                    <a:pt x="73" y="24"/>
                  </a:cubicBezTo>
                  <a:cubicBezTo>
                    <a:pt x="73" y="24"/>
                    <a:pt x="74" y="24"/>
                    <a:pt x="74" y="25"/>
                  </a:cubicBezTo>
                  <a:cubicBezTo>
                    <a:pt x="75" y="25"/>
                    <a:pt x="75" y="26"/>
                    <a:pt x="75" y="26"/>
                  </a:cubicBezTo>
                  <a:cubicBezTo>
                    <a:pt x="76" y="27"/>
                    <a:pt x="75" y="29"/>
                    <a:pt x="75" y="29"/>
                  </a:cubicBezTo>
                  <a:cubicBezTo>
                    <a:pt x="75" y="30"/>
                    <a:pt x="76" y="31"/>
                    <a:pt x="77" y="32"/>
                  </a:cubicBezTo>
                  <a:cubicBezTo>
                    <a:pt x="77" y="33"/>
                    <a:pt x="76" y="34"/>
                    <a:pt x="76" y="35"/>
                  </a:cubicBezTo>
                  <a:cubicBezTo>
                    <a:pt x="76" y="36"/>
                    <a:pt x="76" y="38"/>
                    <a:pt x="76" y="39"/>
                  </a:cubicBezTo>
                  <a:cubicBezTo>
                    <a:pt x="77" y="40"/>
                    <a:pt x="78" y="40"/>
                    <a:pt x="78" y="40"/>
                  </a:cubicBezTo>
                  <a:cubicBezTo>
                    <a:pt x="78" y="41"/>
                    <a:pt x="79" y="40"/>
                    <a:pt x="79" y="40"/>
                  </a:cubicBezTo>
                  <a:cubicBezTo>
                    <a:pt x="80" y="40"/>
                    <a:pt x="81" y="41"/>
                    <a:pt x="81" y="41"/>
                  </a:cubicBezTo>
                  <a:cubicBezTo>
                    <a:pt x="82" y="41"/>
                    <a:pt x="83" y="42"/>
                    <a:pt x="84" y="42"/>
                  </a:cubicBezTo>
                  <a:cubicBezTo>
                    <a:pt x="84" y="42"/>
                    <a:pt x="85" y="42"/>
                    <a:pt x="86" y="42"/>
                  </a:cubicBezTo>
                  <a:cubicBezTo>
                    <a:pt x="87" y="42"/>
                    <a:pt x="87" y="43"/>
                    <a:pt x="88" y="43"/>
                  </a:cubicBezTo>
                  <a:cubicBezTo>
                    <a:pt x="88" y="43"/>
                    <a:pt x="89" y="43"/>
                    <a:pt x="89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9" y="44"/>
                    <a:pt x="90" y="45"/>
                    <a:pt x="90" y="46"/>
                  </a:cubicBezTo>
                  <a:cubicBezTo>
                    <a:pt x="90" y="47"/>
                    <a:pt x="90" y="49"/>
                    <a:pt x="89" y="50"/>
                  </a:cubicBezTo>
                  <a:cubicBezTo>
                    <a:pt x="89" y="50"/>
                    <a:pt x="89" y="51"/>
                    <a:pt x="88" y="51"/>
                  </a:cubicBezTo>
                  <a:cubicBezTo>
                    <a:pt x="88" y="52"/>
                    <a:pt x="88" y="52"/>
                    <a:pt x="88" y="53"/>
                  </a:cubicBezTo>
                  <a:cubicBezTo>
                    <a:pt x="87" y="53"/>
                    <a:pt x="87" y="53"/>
                    <a:pt x="86" y="53"/>
                  </a:cubicBezTo>
                  <a:cubicBezTo>
                    <a:pt x="85" y="53"/>
                    <a:pt x="84" y="53"/>
                    <a:pt x="84" y="53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83" y="52"/>
                    <a:pt x="83" y="54"/>
                    <a:pt x="83" y="55"/>
                  </a:cubicBezTo>
                  <a:cubicBezTo>
                    <a:pt x="83" y="55"/>
                    <a:pt x="84" y="56"/>
                    <a:pt x="84" y="56"/>
                  </a:cubicBezTo>
                  <a:cubicBezTo>
                    <a:pt x="84" y="57"/>
                    <a:pt x="84" y="58"/>
                    <a:pt x="83" y="58"/>
                  </a:cubicBezTo>
                  <a:cubicBezTo>
                    <a:pt x="83" y="59"/>
                    <a:pt x="82" y="59"/>
                    <a:pt x="81" y="59"/>
                  </a:cubicBezTo>
                  <a:cubicBezTo>
                    <a:pt x="81" y="60"/>
                    <a:pt x="79" y="59"/>
                    <a:pt x="78" y="59"/>
                  </a:cubicBezTo>
                  <a:cubicBezTo>
                    <a:pt x="78" y="59"/>
                    <a:pt x="78" y="61"/>
                    <a:pt x="78" y="61"/>
                  </a:cubicBezTo>
                  <a:cubicBezTo>
                    <a:pt x="78" y="62"/>
                    <a:pt x="79" y="63"/>
                    <a:pt x="79" y="63"/>
                  </a:cubicBezTo>
                  <a:cubicBezTo>
                    <a:pt x="78" y="64"/>
                    <a:pt x="77" y="65"/>
                    <a:pt x="76" y="65"/>
                  </a:cubicBezTo>
                  <a:cubicBezTo>
                    <a:pt x="75" y="66"/>
                    <a:pt x="72" y="66"/>
                    <a:pt x="71" y="66"/>
                  </a:cubicBezTo>
                  <a:cubicBezTo>
                    <a:pt x="71" y="66"/>
                    <a:pt x="70" y="65"/>
                    <a:pt x="69" y="65"/>
                  </a:cubicBezTo>
                  <a:cubicBezTo>
                    <a:pt x="69" y="65"/>
                    <a:pt x="68" y="64"/>
                    <a:pt x="68" y="64"/>
                  </a:cubicBezTo>
                  <a:cubicBezTo>
                    <a:pt x="67" y="64"/>
                    <a:pt x="65" y="65"/>
                    <a:pt x="65" y="65"/>
                  </a:cubicBezTo>
                  <a:cubicBezTo>
                    <a:pt x="65" y="66"/>
                    <a:pt x="65" y="67"/>
                    <a:pt x="65" y="68"/>
                  </a:cubicBezTo>
                  <a:cubicBezTo>
                    <a:pt x="65" y="68"/>
                    <a:pt x="66" y="68"/>
                    <a:pt x="66" y="69"/>
                  </a:cubicBezTo>
                  <a:cubicBezTo>
                    <a:pt x="66" y="69"/>
                    <a:pt x="68" y="70"/>
                    <a:pt x="68" y="70"/>
                  </a:cubicBezTo>
                  <a:cubicBezTo>
                    <a:pt x="68" y="71"/>
                    <a:pt x="68" y="72"/>
                    <a:pt x="68" y="72"/>
                  </a:cubicBezTo>
                  <a:cubicBezTo>
                    <a:pt x="67" y="72"/>
                    <a:pt x="66" y="73"/>
                    <a:pt x="65" y="73"/>
                  </a:cubicBezTo>
                  <a:cubicBezTo>
                    <a:pt x="65" y="73"/>
                    <a:pt x="64" y="72"/>
                    <a:pt x="64" y="72"/>
                  </a:cubicBezTo>
                  <a:cubicBezTo>
                    <a:pt x="63" y="72"/>
                    <a:pt x="62" y="72"/>
                    <a:pt x="62" y="72"/>
                  </a:cubicBezTo>
                  <a:cubicBezTo>
                    <a:pt x="61" y="73"/>
                    <a:pt x="61" y="73"/>
                    <a:pt x="61" y="73"/>
                  </a:cubicBezTo>
                  <a:cubicBezTo>
                    <a:pt x="61" y="74"/>
                    <a:pt x="62" y="74"/>
                    <a:pt x="62" y="74"/>
                  </a:cubicBezTo>
                  <a:cubicBezTo>
                    <a:pt x="62" y="74"/>
                    <a:pt x="62" y="75"/>
                    <a:pt x="62" y="75"/>
                  </a:cubicBezTo>
                  <a:cubicBezTo>
                    <a:pt x="61" y="76"/>
                    <a:pt x="59" y="76"/>
                    <a:pt x="59" y="76"/>
                  </a:cubicBezTo>
                  <a:cubicBezTo>
                    <a:pt x="58" y="76"/>
                    <a:pt x="56" y="76"/>
                    <a:pt x="55" y="76"/>
                  </a:cubicBezTo>
                  <a:cubicBezTo>
                    <a:pt x="54" y="75"/>
                    <a:pt x="53" y="75"/>
                    <a:pt x="52" y="75"/>
                  </a:cubicBezTo>
                  <a:cubicBezTo>
                    <a:pt x="52" y="75"/>
                    <a:pt x="52" y="75"/>
                    <a:pt x="52" y="75"/>
                  </a:cubicBezTo>
                  <a:cubicBezTo>
                    <a:pt x="52" y="74"/>
                    <a:pt x="52" y="73"/>
                    <a:pt x="52" y="73"/>
                  </a:cubicBezTo>
                  <a:cubicBezTo>
                    <a:pt x="51" y="72"/>
                    <a:pt x="50" y="70"/>
                    <a:pt x="50" y="70"/>
                  </a:cubicBezTo>
                  <a:cubicBezTo>
                    <a:pt x="49" y="69"/>
                    <a:pt x="48" y="69"/>
                    <a:pt x="47" y="69"/>
                  </a:cubicBezTo>
                  <a:cubicBezTo>
                    <a:pt x="46" y="68"/>
                    <a:pt x="45" y="68"/>
                    <a:pt x="44" y="68"/>
                  </a:cubicBezTo>
                  <a:cubicBezTo>
                    <a:pt x="43" y="68"/>
                    <a:pt x="41" y="68"/>
                    <a:pt x="40" y="67"/>
                  </a:cubicBezTo>
                  <a:cubicBezTo>
                    <a:pt x="39" y="67"/>
                    <a:pt x="36" y="67"/>
                    <a:pt x="35" y="66"/>
                  </a:cubicBezTo>
                  <a:cubicBezTo>
                    <a:pt x="34" y="66"/>
                    <a:pt x="33" y="64"/>
                    <a:pt x="33" y="64"/>
                  </a:cubicBezTo>
                  <a:cubicBezTo>
                    <a:pt x="32" y="63"/>
                    <a:pt x="32" y="62"/>
                    <a:pt x="31" y="61"/>
                  </a:cubicBezTo>
                  <a:cubicBezTo>
                    <a:pt x="31" y="61"/>
                    <a:pt x="29" y="59"/>
                    <a:pt x="29" y="59"/>
                  </a:cubicBezTo>
                  <a:cubicBezTo>
                    <a:pt x="29" y="58"/>
                    <a:pt x="28" y="57"/>
                    <a:pt x="28" y="56"/>
                  </a:cubicBezTo>
                  <a:cubicBezTo>
                    <a:pt x="28" y="55"/>
                    <a:pt x="26" y="54"/>
                    <a:pt x="26" y="53"/>
                  </a:cubicBezTo>
                  <a:cubicBezTo>
                    <a:pt x="25" y="52"/>
                    <a:pt x="23" y="52"/>
                    <a:pt x="22" y="51"/>
                  </a:cubicBezTo>
                  <a:cubicBezTo>
                    <a:pt x="21" y="51"/>
                    <a:pt x="21" y="50"/>
                    <a:pt x="20" y="50"/>
                  </a:cubicBezTo>
                  <a:cubicBezTo>
                    <a:pt x="20" y="49"/>
                    <a:pt x="19" y="48"/>
                    <a:pt x="18" y="48"/>
                  </a:cubicBezTo>
                  <a:cubicBezTo>
                    <a:pt x="18" y="47"/>
                    <a:pt x="16" y="47"/>
                    <a:pt x="15" y="46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4"/>
                    <a:pt x="13" y="44"/>
                  </a:cubicBezTo>
                  <a:cubicBezTo>
                    <a:pt x="13" y="44"/>
                    <a:pt x="12" y="43"/>
                    <a:pt x="12" y="42"/>
                  </a:cubicBezTo>
                  <a:cubicBezTo>
                    <a:pt x="11" y="42"/>
                    <a:pt x="10" y="42"/>
                    <a:pt x="9" y="42"/>
                  </a:cubicBezTo>
                  <a:cubicBezTo>
                    <a:pt x="8" y="42"/>
                    <a:pt x="7" y="42"/>
                    <a:pt x="7" y="42"/>
                  </a:cubicBezTo>
                  <a:cubicBezTo>
                    <a:pt x="6" y="42"/>
                    <a:pt x="6" y="43"/>
                    <a:pt x="6" y="43"/>
                  </a:cubicBezTo>
                  <a:cubicBezTo>
                    <a:pt x="5" y="43"/>
                    <a:pt x="3" y="44"/>
                    <a:pt x="3" y="43"/>
                  </a:cubicBezTo>
                  <a:cubicBezTo>
                    <a:pt x="2" y="43"/>
                    <a:pt x="2" y="42"/>
                    <a:pt x="1" y="42"/>
                  </a:cubicBezTo>
                  <a:cubicBezTo>
                    <a:pt x="1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1"/>
                    <a:pt x="0" y="40"/>
                    <a:pt x="0" y="40"/>
                  </a:cubicBezTo>
                  <a:cubicBezTo>
                    <a:pt x="0" y="39"/>
                    <a:pt x="0" y="37"/>
                    <a:pt x="0" y="36"/>
                  </a:cubicBezTo>
                  <a:cubicBezTo>
                    <a:pt x="0" y="35"/>
                    <a:pt x="2" y="34"/>
                    <a:pt x="2" y="34"/>
                  </a:cubicBezTo>
                  <a:cubicBezTo>
                    <a:pt x="3" y="33"/>
                    <a:pt x="4" y="32"/>
                    <a:pt x="4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7" y="31"/>
                    <a:pt x="8" y="31"/>
                  </a:cubicBezTo>
                  <a:cubicBezTo>
                    <a:pt x="8" y="31"/>
                    <a:pt x="9" y="31"/>
                    <a:pt x="9" y="31"/>
                  </a:cubicBezTo>
                  <a:cubicBezTo>
                    <a:pt x="10" y="31"/>
                    <a:pt x="11" y="31"/>
                    <a:pt x="12" y="30"/>
                  </a:cubicBezTo>
                  <a:cubicBezTo>
                    <a:pt x="12" y="30"/>
                    <a:pt x="12" y="29"/>
                    <a:pt x="13" y="28"/>
                  </a:cubicBezTo>
                  <a:cubicBezTo>
                    <a:pt x="13" y="27"/>
                    <a:pt x="13" y="26"/>
                    <a:pt x="14" y="26"/>
                  </a:cubicBezTo>
                  <a:cubicBezTo>
                    <a:pt x="14" y="25"/>
                    <a:pt x="15" y="25"/>
                    <a:pt x="16" y="25"/>
                  </a:cubicBezTo>
                  <a:cubicBezTo>
                    <a:pt x="17" y="25"/>
                    <a:pt x="18" y="25"/>
                    <a:pt x="19" y="25"/>
                  </a:cubicBezTo>
                  <a:cubicBezTo>
                    <a:pt x="19" y="24"/>
                    <a:pt x="20" y="24"/>
                    <a:pt x="21" y="24"/>
                  </a:cubicBezTo>
                  <a:cubicBezTo>
                    <a:pt x="22" y="23"/>
                    <a:pt x="23" y="23"/>
                    <a:pt x="24" y="23"/>
                  </a:cubicBezTo>
                  <a:cubicBezTo>
                    <a:pt x="25" y="22"/>
                    <a:pt x="27" y="21"/>
                    <a:pt x="27" y="21"/>
                  </a:cubicBezTo>
                  <a:cubicBezTo>
                    <a:pt x="28" y="20"/>
                    <a:pt x="29" y="19"/>
                    <a:pt x="29" y="19"/>
                  </a:cubicBezTo>
                  <a:cubicBezTo>
                    <a:pt x="30" y="19"/>
                    <a:pt x="31" y="19"/>
                    <a:pt x="32" y="19"/>
                  </a:cubicBezTo>
                  <a:cubicBezTo>
                    <a:pt x="32" y="19"/>
                    <a:pt x="34" y="18"/>
                    <a:pt x="34" y="18"/>
                  </a:cubicBezTo>
                  <a:cubicBezTo>
                    <a:pt x="34" y="18"/>
                    <a:pt x="34" y="17"/>
                    <a:pt x="34" y="16"/>
                  </a:cubicBezTo>
                  <a:cubicBezTo>
                    <a:pt x="33" y="16"/>
                    <a:pt x="32" y="16"/>
                    <a:pt x="31" y="17"/>
                  </a:cubicBezTo>
                  <a:cubicBezTo>
                    <a:pt x="31" y="17"/>
                    <a:pt x="29" y="17"/>
                    <a:pt x="28" y="17"/>
                  </a:cubicBezTo>
                  <a:cubicBezTo>
                    <a:pt x="27" y="18"/>
                    <a:pt x="26" y="19"/>
                    <a:pt x="25" y="19"/>
                  </a:cubicBezTo>
                  <a:cubicBezTo>
                    <a:pt x="24" y="19"/>
                    <a:pt x="22" y="19"/>
                    <a:pt x="21" y="19"/>
                  </a:cubicBezTo>
                  <a:cubicBezTo>
                    <a:pt x="20" y="19"/>
                    <a:pt x="18" y="19"/>
                    <a:pt x="18" y="19"/>
                  </a:cubicBezTo>
                  <a:cubicBezTo>
                    <a:pt x="16" y="18"/>
                    <a:pt x="14" y="17"/>
                    <a:pt x="13" y="17"/>
                  </a:cubicBezTo>
                  <a:cubicBezTo>
                    <a:pt x="12" y="17"/>
                    <a:pt x="11" y="17"/>
                    <a:pt x="10" y="18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1" y="15"/>
                    <a:pt x="12" y="14"/>
                  </a:cubicBezTo>
                  <a:cubicBezTo>
                    <a:pt x="12" y="14"/>
                    <a:pt x="14" y="13"/>
                    <a:pt x="14" y="13"/>
                  </a:cubicBezTo>
                  <a:cubicBezTo>
                    <a:pt x="14" y="12"/>
                    <a:pt x="15" y="11"/>
                    <a:pt x="15" y="11"/>
                  </a:cubicBezTo>
                  <a:cubicBezTo>
                    <a:pt x="15" y="10"/>
                    <a:pt x="16" y="10"/>
                    <a:pt x="17" y="1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134"/>
            <p:cNvSpPr>
              <a:spLocks/>
            </p:cNvSpPr>
            <p:nvPr/>
          </p:nvSpPr>
          <p:spPr bwMode="auto">
            <a:xfrm>
              <a:off x="5440" y="2932"/>
              <a:ext cx="280" cy="236"/>
            </a:xfrm>
            <a:custGeom>
              <a:avLst/>
              <a:gdLst>
                <a:gd name="T0" fmla="*/ 23 w 90"/>
                <a:gd name="T1" fmla="*/ 11 h 76"/>
                <a:gd name="T2" fmla="*/ 27 w 90"/>
                <a:gd name="T3" fmla="*/ 6 h 76"/>
                <a:gd name="T4" fmla="*/ 33 w 90"/>
                <a:gd name="T5" fmla="*/ 3 h 76"/>
                <a:gd name="T6" fmla="*/ 41 w 90"/>
                <a:gd name="T7" fmla="*/ 4 h 76"/>
                <a:gd name="T8" fmla="*/ 47 w 90"/>
                <a:gd name="T9" fmla="*/ 4 h 76"/>
                <a:gd name="T10" fmla="*/ 52 w 90"/>
                <a:gd name="T11" fmla="*/ 8 h 76"/>
                <a:gd name="T12" fmla="*/ 56 w 90"/>
                <a:gd name="T13" fmla="*/ 7 h 76"/>
                <a:gd name="T14" fmla="*/ 51 w 90"/>
                <a:gd name="T15" fmla="*/ 3 h 76"/>
                <a:gd name="T16" fmla="*/ 55 w 90"/>
                <a:gd name="T17" fmla="*/ 0 h 76"/>
                <a:gd name="T18" fmla="*/ 63 w 90"/>
                <a:gd name="T19" fmla="*/ 9 h 76"/>
                <a:gd name="T20" fmla="*/ 72 w 90"/>
                <a:gd name="T21" fmla="*/ 10 h 76"/>
                <a:gd name="T22" fmla="*/ 75 w 90"/>
                <a:gd name="T23" fmla="*/ 13 h 76"/>
                <a:gd name="T24" fmla="*/ 73 w 90"/>
                <a:gd name="T25" fmla="*/ 19 h 76"/>
                <a:gd name="T26" fmla="*/ 72 w 90"/>
                <a:gd name="T27" fmla="*/ 21 h 76"/>
                <a:gd name="T28" fmla="*/ 75 w 90"/>
                <a:gd name="T29" fmla="*/ 26 h 76"/>
                <a:gd name="T30" fmla="*/ 76 w 90"/>
                <a:gd name="T31" fmla="*/ 35 h 76"/>
                <a:gd name="T32" fmla="*/ 79 w 90"/>
                <a:gd name="T33" fmla="*/ 40 h 76"/>
                <a:gd name="T34" fmla="*/ 86 w 90"/>
                <a:gd name="T35" fmla="*/ 42 h 76"/>
                <a:gd name="T36" fmla="*/ 89 w 90"/>
                <a:gd name="T37" fmla="*/ 44 h 76"/>
                <a:gd name="T38" fmla="*/ 88 w 90"/>
                <a:gd name="T39" fmla="*/ 51 h 76"/>
                <a:gd name="T40" fmla="*/ 84 w 90"/>
                <a:gd name="T41" fmla="*/ 53 h 76"/>
                <a:gd name="T42" fmla="*/ 84 w 90"/>
                <a:gd name="T43" fmla="*/ 56 h 76"/>
                <a:gd name="T44" fmla="*/ 78 w 90"/>
                <a:gd name="T45" fmla="*/ 59 h 76"/>
                <a:gd name="T46" fmla="*/ 76 w 90"/>
                <a:gd name="T47" fmla="*/ 65 h 76"/>
                <a:gd name="T48" fmla="*/ 68 w 90"/>
                <a:gd name="T49" fmla="*/ 64 h 76"/>
                <a:gd name="T50" fmla="*/ 66 w 90"/>
                <a:gd name="T51" fmla="*/ 69 h 76"/>
                <a:gd name="T52" fmla="*/ 65 w 90"/>
                <a:gd name="T53" fmla="*/ 73 h 76"/>
                <a:gd name="T54" fmla="*/ 61 w 90"/>
                <a:gd name="T55" fmla="*/ 73 h 76"/>
                <a:gd name="T56" fmla="*/ 59 w 90"/>
                <a:gd name="T57" fmla="*/ 76 h 76"/>
                <a:gd name="T58" fmla="*/ 52 w 90"/>
                <a:gd name="T59" fmla="*/ 75 h 76"/>
                <a:gd name="T60" fmla="*/ 47 w 90"/>
                <a:gd name="T61" fmla="*/ 69 h 76"/>
                <a:gd name="T62" fmla="*/ 35 w 90"/>
                <a:gd name="T63" fmla="*/ 66 h 76"/>
                <a:gd name="T64" fmla="*/ 29 w 90"/>
                <a:gd name="T65" fmla="*/ 59 h 76"/>
                <a:gd name="T66" fmla="*/ 22 w 90"/>
                <a:gd name="T67" fmla="*/ 51 h 76"/>
                <a:gd name="T68" fmla="*/ 15 w 90"/>
                <a:gd name="T69" fmla="*/ 46 h 76"/>
                <a:gd name="T70" fmla="*/ 12 w 90"/>
                <a:gd name="T71" fmla="*/ 42 h 76"/>
                <a:gd name="T72" fmla="*/ 6 w 90"/>
                <a:gd name="T73" fmla="*/ 43 h 76"/>
                <a:gd name="T74" fmla="*/ 0 w 90"/>
                <a:gd name="T75" fmla="*/ 42 h 76"/>
                <a:gd name="T76" fmla="*/ 0 w 90"/>
                <a:gd name="T77" fmla="*/ 36 h 76"/>
                <a:gd name="T78" fmla="*/ 5 w 90"/>
                <a:gd name="T79" fmla="*/ 31 h 76"/>
                <a:gd name="T80" fmla="*/ 12 w 90"/>
                <a:gd name="T81" fmla="*/ 30 h 76"/>
                <a:gd name="T82" fmla="*/ 16 w 90"/>
                <a:gd name="T83" fmla="*/ 25 h 76"/>
                <a:gd name="T84" fmla="*/ 24 w 90"/>
                <a:gd name="T85" fmla="*/ 23 h 76"/>
                <a:gd name="T86" fmla="*/ 32 w 90"/>
                <a:gd name="T87" fmla="*/ 19 h 76"/>
                <a:gd name="T88" fmla="*/ 31 w 90"/>
                <a:gd name="T89" fmla="*/ 17 h 76"/>
                <a:gd name="T90" fmla="*/ 21 w 90"/>
                <a:gd name="T91" fmla="*/ 19 h 76"/>
                <a:gd name="T92" fmla="*/ 10 w 90"/>
                <a:gd name="T93" fmla="*/ 18 h 76"/>
                <a:gd name="T94" fmla="*/ 14 w 90"/>
                <a:gd name="T95" fmla="*/ 1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0" h="76">
                  <a:moveTo>
                    <a:pt x="17" y="10"/>
                  </a:moveTo>
                  <a:cubicBezTo>
                    <a:pt x="18" y="10"/>
                    <a:pt x="19" y="10"/>
                    <a:pt x="19" y="10"/>
                  </a:cubicBezTo>
                  <a:cubicBezTo>
                    <a:pt x="20" y="10"/>
                    <a:pt x="22" y="11"/>
                    <a:pt x="23" y="11"/>
                  </a:cubicBezTo>
                  <a:cubicBezTo>
                    <a:pt x="23" y="10"/>
                    <a:pt x="25" y="10"/>
                    <a:pt x="25" y="9"/>
                  </a:cubicBezTo>
                  <a:cubicBezTo>
                    <a:pt x="26" y="9"/>
                    <a:pt x="27" y="8"/>
                    <a:pt x="27" y="8"/>
                  </a:cubicBezTo>
                  <a:cubicBezTo>
                    <a:pt x="27" y="8"/>
                    <a:pt x="27" y="7"/>
                    <a:pt x="27" y="6"/>
                  </a:cubicBezTo>
                  <a:cubicBezTo>
                    <a:pt x="28" y="6"/>
                    <a:pt x="27" y="5"/>
                    <a:pt x="27" y="4"/>
                  </a:cubicBezTo>
                  <a:cubicBezTo>
                    <a:pt x="28" y="4"/>
                    <a:pt x="29" y="3"/>
                    <a:pt x="30" y="3"/>
                  </a:cubicBezTo>
                  <a:cubicBezTo>
                    <a:pt x="31" y="3"/>
                    <a:pt x="32" y="3"/>
                    <a:pt x="33" y="3"/>
                  </a:cubicBezTo>
                  <a:cubicBezTo>
                    <a:pt x="33" y="3"/>
                    <a:pt x="35" y="4"/>
                    <a:pt x="35" y="4"/>
                  </a:cubicBezTo>
                  <a:cubicBezTo>
                    <a:pt x="36" y="4"/>
                    <a:pt x="38" y="4"/>
                    <a:pt x="38" y="4"/>
                  </a:cubicBezTo>
                  <a:cubicBezTo>
                    <a:pt x="39" y="4"/>
                    <a:pt x="40" y="4"/>
                    <a:pt x="41" y="4"/>
                  </a:cubicBezTo>
                  <a:cubicBezTo>
                    <a:pt x="41" y="4"/>
                    <a:pt x="43" y="2"/>
                    <a:pt x="43" y="2"/>
                  </a:cubicBezTo>
                  <a:cubicBezTo>
                    <a:pt x="44" y="2"/>
                    <a:pt x="45" y="2"/>
                    <a:pt x="46" y="3"/>
                  </a:cubicBezTo>
                  <a:cubicBezTo>
                    <a:pt x="46" y="3"/>
                    <a:pt x="47" y="4"/>
                    <a:pt x="47" y="4"/>
                  </a:cubicBezTo>
                  <a:cubicBezTo>
                    <a:pt x="48" y="4"/>
                    <a:pt x="49" y="5"/>
                    <a:pt x="50" y="5"/>
                  </a:cubicBezTo>
                  <a:cubicBezTo>
                    <a:pt x="50" y="6"/>
                    <a:pt x="51" y="6"/>
                    <a:pt x="51" y="6"/>
                  </a:cubicBezTo>
                  <a:cubicBezTo>
                    <a:pt x="52" y="7"/>
                    <a:pt x="52" y="8"/>
                    <a:pt x="52" y="8"/>
                  </a:cubicBezTo>
                  <a:cubicBezTo>
                    <a:pt x="53" y="8"/>
                    <a:pt x="53" y="9"/>
                    <a:pt x="54" y="9"/>
                  </a:cubicBezTo>
                  <a:cubicBezTo>
                    <a:pt x="54" y="9"/>
                    <a:pt x="55" y="9"/>
                    <a:pt x="55" y="8"/>
                  </a:cubicBezTo>
                  <a:cubicBezTo>
                    <a:pt x="56" y="8"/>
                    <a:pt x="56" y="7"/>
                    <a:pt x="56" y="7"/>
                  </a:cubicBezTo>
                  <a:cubicBezTo>
                    <a:pt x="56" y="7"/>
                    <a:pt x="55" y="6"/>
                    <a:pt x="54" y="6"/>
                  </a:cubicBezTo>
                  <a:cubicBezTo>
                    <a:pt x="54" y="6"/>
                    <a:pt x="53" y="5"/>
                    <a:pt x="53" y="5"/>
                  </a:cubicBezTo>
                  <a:cubicBezTo>
                    <a:pt x="52" y="4"/>
                    <a:pt x="51" y="4"/>
                    <a:pt x="51" y="3"/>
                  </a:cubicBezTo>
                  <a:cubicBezTo>
                    <a:pt x="51" y="2"/>
                    <a:pt x="51" y="1"/>
                    <a:pt x="51" y="1"/>
                  </a:cubicBezTo>
                  <a:cubicBezTo>
                    <a:pt x="52" y="1"/>
                    <a:pt x="53" y="0"/>
                    <a:pt x="53" y="0"/>
                  </a:cubicBezTo>
                  <a:cubicBezTo>
                    <a:pt x="54" y="0"/>
                    <a:pt x="55" y="0"/>
                    <a:pt x="55" y="0"/>
                  </a:cubicBezTo>
                  <a:cubicBezTo>
                    <a:pt x="56" y="1"/>
                    <a:pt x="57" y="2"/>
                    <a:pt x="58" y="4"/>
                  </a:cubicBezTo>
                  <a:cubicBezTo>
                    <a:pt x="58" y="4"/>
                    <a:pt x="59" y="6"/>
                    <a:pt x="60" y="6"/>
                  </a:cubicBezTo>
                  <a:cubicBezTo>
                    <a:pt x="60" y="7"/>
                    <a:pt x="62" y="8"/>
                    <a:pt x="63" y="9"/>
                  </a:cubicBezTo>
                  <a:cubicBezTo>
                    <a:pt x="64" y="9"/>
                    <a:pt x="65" y="10"/>
                    <a:pt x="65" y="10"/>
                  </a:cubicBezTo>
                  <a:cubicBezTo>
                    <a:pt x="66" y="11"/>
                    <a:pt x="69" y="11"/>
                    <a:pt x="69" y="11"/>
                  </a:cubicBezTo>
                  <a:cubicBezTo>
                    <a:pt x="70" y="11"/>
                    <a:pt x="71" y="10"/>
                    <a:pt x="72" y="10"/>
                  </a:cubicBezTo>
                  <a:cubicBezTo>
                    <a:pt x="72" y="10"/>
                    <a:pt x="73" y="10"/>
                    <a:pt x="74" y="11"/>
                  </a:cubicBezTo>
                  <a:cubicBezTo>
                    <a:pt x="74" y="11"/>
                    <a:pt x="75" y="11"/>
                    <a:pt x="75" y="12"/>
                  </a:cubicBezTo>
                  <a:cubicBezTo>
                    <a:pt x="75" y="12"/>
                    <a:pt x="75" y="13"/>
                    <a:pt x="75" y="13"/>
                  </a:cubicBezTo>
                  <a:cubicBezTo>
                    <a:pt x="75" y="14"/>
                    <a:pt x="74" y="14"/>
                    <a:pt x="74" y="15"/>
                  </a:cubicBezTo>
                  <a:cubicBezTo>
                    <a:pt x="73" y="16"/>
                    <a:pt x="72" y="16"/>
                    <a:pt x="72" y="17"/>
                  </a:cubicBezTo>
                  <a:cubicBezTo>
                    <a:pt x="72" y="17"/>
                    <a:pt x="72" y="18"/>
                    <a:pt x="73" y="19"/>
                  </a:cubicBezTo>
                  <a:cubicBezTo>
                    <a:pt x="73" y="19"/>
                    <a:pt x="73" y="19"/>
                    <a:pt x="74" y="19"/>
                  </a:cubicBezTo>
                  <a:cubicBezTo>
                    <a:pt x="73" y="19"/>
                    <a:pt x="72" y="20"/>
                    <a:pt x="72" y="20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2" y="22"/>
                    <a:pt x="72" y="23"/>
                    <a:pt x="73" y="24"/>
                  </a:cubicBezTo>
                  <a:cubicBezTo>
                    <a:pt x="73" y="24"/>
                    <a:pt x="74" y="24"/>
                    <a:pt x="74" y="25"/>
                  </a:cubicBezTo>
                  <a:cubicBezTo>
                    <a:pt x="75" y="25"/>
                    <a:pt x="75" y="26"/>
                    <a:pt x="75" y="26"/>
                  </a:cubicBezTo>
                  <a:cubicBezTo>
                    <a:pt x="76" y="27"/>
                    <a:pt x="75" y="29"/>
                    <a:pt x="75" y="29"/>
                  </a:cubicBezTo>
                  <a:cubicBezTo>
                    <a:pt x="75" y="30"/>
                    <a:pt x="76" y="31"/>
                    <a:pt x="77" y="32"/>
                  </a:cubicBezTo>
                  <a:cubicBezTo>
                    <a:pt x="77" y="33"/>
                    <a:pt x="76" y="34"/>
                    <a:pt x="76" y="35"/>
                  </a:cubicBezTo>
                  <a:cubicBezTo>
                    <a:pt x="76" y="36"/>
                    <a:pt x="76" y="38"/>
                    <a:pt x="76" y="39"/>
                  </a:cubicBezTo>
                  <a:cubicBezTo>
                    <a:pt x="77" y="40"/>
                    <a:pt x="78" y="40"/>
                    <a:pt x="78" y="40"/>
                  </a:cubicBezTo>
                  <a:cubicBezTo>
                    <a:pt x="78" y="41"/>
                    <a:pt x="79" y="40"/>
                    <a:pt x="79" y="40"/>
                  </a:cubicBezTo>
                  <a:cubicBezTo>
                    <a:pt x="80" y="40"/>
                    <a:pt x="81" y="41"/>
                    <a:pt x="81" y="41"/>
                  </a:cubicBezTo>
                  <a:cubicBezTo>
                    <a:pt x="82" y="41"/>
                    <a:pt x="83" y="42"/>
                    <a:pt x="84" y="42"/>
                  </a:cubicBezTo>
                  <a:cubicBezTo>
                    <a:pt x="84" y="42"/>
                    <a:pt x="85" y="42"/>
                    <a:pt x="86" y="42"/>
                  </a:cubicBezTo>
                  <a:cubicBezTo>
                    <a:pt x="87" y="42"/>
                    <a:pt x="87" y="43"/>
                    <a:pt x="88" y="43"/>
                  </a:cubicBezTo>
                  <a:cubicBezTo>
                    <a:pt x="88" y="43"/>
                    <a:pt x="89" y="43"/>
                    <a:pt x="89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9" y="44"/>
                    <a:pt x="90" y="45"/>
                    <a:pt x="90" y="46"/>
                  </a:cubicBezTo>
                  <a:cubicBezTo>
                    <a:pt x="90" y="47"/>
                    <a:pt x="90" y="49"/>
                    <a:pt x="89" y="50"/>
                  </a:cubicBezTo>
                  <a:cubicBezTo>
                    <a:pt x="89" y="50"/>
                    <a:pt x="89" y="51"/>
                    <a:pt x="88" y="51"/>
                  </a:cubicBezTo>
                  <a:cubicBezTo>
                    <a:pt x="88" y="52"/>
                    <a:pt x="88" y="52"/>
                    <a:pt x="88" y="53"/>
                  </a:cubicBezTo>
                  <a:cubicBezTo>
                    <a:pt x="87" y="53"/>
                    <a:pt x="87" y="53"/>
                    <a:pt x="86" y="53"/>
                  </a:cubicBezTo>
                  <a:cubicBezTo>
                    <a:pt x="85" y="53"/>
                    <a:pt x="84" y="53"/>
                    <a:pt x="84" y="53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83" y="52"/>
                    <a:pt x="83" y="54"/>
                    <a:pt x="83" y="55"/>
                  </a:cubicBezTo>
                  <a:cubicBezTo>
                    <a:pt x="83" y="55"/>
                    <a:pt x="84" y="56"/>
                    <a:pt x="84" y="56"/>
                  </a:cubicBezTo>
                  <a:cubicBezTo>
                    <a:pt x="84" y="57"/>
                    <a:pt x="84" y="58"/>
                    <a:pt x="83" y="58"/>
                  </a:cubicBezTo>
                  <a:cubicBezTo>
                    <a:pt x="83" y="59"/>
                    <a:pt x="82" y="59"/>
                    <a:pt x="81" y="59"/>
                  </a:cubicBezTo>
                  <a:cubicBezTo>
                    <a:pt x="81" y="60"/>
                    <a:pt x="79" y="59"/>
                    <a:pt x="78" y="59"/>
                  </a:cubicBezTo>
                  <a:cubicBezTo>
                    <a:pt x="78" y="59"/>
                    <a:pt x="78" y="61"/>
                    <a:pt x="78" y="61"/>
                  </a:cubicBezTo>
                  <a:cubicBezTo>
                    <a:pt x="78" y="62"/>
                    <a:pt x="79" y="63"/>
                    <a:pt x="79" y="63"/>
                  </a:cubicBezTo>
                  <a:cubicBezTo>
                    <a:pt x="78" y="64"/>
                    <a:pt x="77" y="65"/>
                    <a:pt x="76" y="65"/>
                  </a:cubicBezTo>
                  <a:cubicBezTo>
                    <a:pt x="75" y="66"/>
                    <a:pt x="72" y="66"/>
                    <a:pt x="71" y="66"/>
                  </a:cubicBezTo>
                  <a:cubicBezTo>
                    <a:pt x="71" y="66"/>
                    <a:pt x="70" y="65"/>
                    <a:pt x="69" y="65"/>
                  </a:cubicBezTo>
                  <a:cubicBezTo>
                    <a:pt x="69" y="65"/>
                    <a:pt x="68" y="64"/>
                    <a:pt x="68" y="64"/>
                  </a:cubicBezTo>
                  <a:cubicBezTo>
                    <a:pt x="67" y="64"/>
                    <a:pt x="65" y="65"/>
                    <a:pt x="65" y="65"/>
                  </a:cubicBezTo>
                  <a:cubicBezTo>
                    <a:pt x="65" y="66"/>
                    <a:pt x="65" y="67"/>
                    <a:pt x="65" y="68"/>
                  </a:cubicBezTo>
                  <a:cubicBezTo>
                    <a:pt x="65" y="68"/>
                    <a:pt x="66" y="68"/>
                    <a:pt x="66" y="69"/>
                  </a:cubicBezTo>
                  <a:cubicBezTo>
                    <a:pt x="66" y="69"/>
                    <a:pt x="68" y="70"/>
                    <a:pt x="68" y="70"/>
                  </a:cubicBezTo>
                  <a:cubicBezTo>
                    <a:pt x="68" y="71"/>
                    <a:pt x="68" y="72"/>
                    <a:pt x="68" y="72"/>
                  </a:cubicBezTo>
                  <a:cubicBezTo>
                    <a:pt x="67" y="72"/>
                    <a:pt x="66" y="73"/>
                    <a:pt x="65" y="73"/>
                  </a:cubicBezTo>
                  <a:cubicBezTo>
                    <a:pt x="65" y="73"/>
                    <a:pt x="64" y="72"/>
                    <a:pt x="64" y="72"/>
                  </a:cubicBezTo>
                  <a:cubicBezTo>
                    <a:pt x="63" y="72"/>
                    <a:pt x="62" y="72"/>
                    <a:pt x="62" y="72"/>
                  </a:cubicBezTo>
                  <a:cubicBezTo>
                    <a:pt x="61" y="73"/>
                    <a:pt x="61" y="73"/>
                    <a:pt x="61" y="73"/>
                  </a:cubicBezTo>
                  <a:cubicBezTo>
                    <a:pt x="61" y="74"/>
                    <a:pt x="62" y="74"/>
                    <a:pt x="62" y="74"/>
                  </a:cubicBezTo>
                  <a:cubicBezTo>
                    <a:pt x="62" y="74"/>
                    <a:pt x="62" y="75"/>
                    <a:pt x="62" y="75"/>
                  </a:cubicBezTo>
                  <a:cubicBezTo>
                    <a:pt x="61" y="76"/>
                    <a:pt x="59" y="76"/>
                    <a:pt x="59" y="76"/>
                  </a:cubicBezTo>
                  <a:cubicBezTo>
                    <a:pt x="58" y="76"/>
                    <a:pt x="56" y="76"/>
                    <a:pt x="55" y="76"/>
                  </a:cubicBezTo>
                  <a:cubicBezTo>
                    <a:pt x="54" y="75"/>
                    <a:pt x="53" y="75"/>
                    <a:pt x="52" y="75"/>
                  </a:cubicBezTo>
                  <a:cubicBezTo>
                    <a:pt x="52" y="75"/>
                    <a:pt x="52" y="75"/>
                    <a:pt x="52" y="75"/>
                  </a:cubicBezTo>
                  <a:cubicBezTo>
                    <a:pt x="52" y="74"/>
                    <a:pt x="52" y="73"/>
                    <a:pt x="52" y="73"/>
                  </a:cubicBezTo>
                  <a:cubicBezTo>
                    <a:pt x="51" y="72"/>
                    <a:pt x="50" y="70"/>
                    <a:pt x="50" y="70"/>
                  </a:cubicBezTo>
                  <a:cubicBezTo>
                    <a:pt x="49" y="69"/>
                    <a:pt x="48" y="69"/>
                    <a:pt x="47" y="69"/>
                  </a:cubicBezTo>
                  <a:cubicBezTo>
                    <a:pt x="46" y="68"/>
                    <a:pt x="45" y="68"/>
                    <a:pt x="44" y="68"/>
                  </a:cubicBezTo>
                  <a:cubicBezTo>
                    <a:pt x="43" y="68"/>
                    <a:pt x="41" y="68"/>
                    <a:pt x="40" y="67"/>
                  </a:cubicBezTo>
                  <a:cubicBezTo>
                    <a:pt x="39" y="67"/>
                    <a:pt x="36" y="67"/>
                    <a:pt x="35" y="66"/>
                  </a:cubicBezTo>
                  <a:cubicBezTo>
                    <a:pt x="34" y="66"/>
                    <a:pt x="33" y="64"/>
                    <a:pt x="33" y="64"/>
                  </a:cubicBezTo>
                  <a:cubicBezTo>
                    <a:pt x="32" y="63"/>
                    <a:pt x="32" y="62"/>
                    <a:pt x="31" y="61"/>
                  </a:cubicBezTo>
                  <a:cubicBezTo>
                    <a:pt x="31" y="61"/>
                    <a:pt x="29" y="59"/>
                    <a:pt x="29" y="59"/>
                  </a:cubicBezTo>
                  <a:cubicBezTo>
                    <a:pt x="29" y="58"/>
                    <a:pt x="28" y="57"/>
                    <a:pt x="28" y="56"/>
                  </a:cubicBezTo>
                  <a:cubicBezTo>
                    <a:pt x="28" y="55"/>
                    <a:pt x="26" y="54"/>
                    <a:pt x="26" y="53"/>
                  </a:cubicBezTo>
                  <a:cubicBezTo>
                    <a:pt x="25" y="52"/>
                    <a:pt x="23" y="52"/>
                    <a:pt x="22" y="51"/>
                  </a:cubicBezTo>
                  <a:cubicBezTo>
                    <a:pt x="21" y="51"/>
                    <a:pt x="21" y="50"/>
                    <a:pt x="20" y="50"/>
                  </a:cubicBezTo>
                  <a:cubicBezTo>
                    <a:pt x="20" y="49"/>
                    <a:pt x="19" y="48"/>
                    <a:pt x="18" y="48"/>
                  </a:cubicBezTo>
                  <a:cubicBezTo>
                    <a:pt x="18" y="47"/>
                    <a:pt x="16" y="47"/>
                    <a:pt x="15" y="46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4"/>
                    <a:pt x="13" y="44"/>
                  </a:cubicBezTo>
                  <a:cubicBezTo>
                    <a:pt x="13" y="44"/>
                    <a:pt x="12" y="43"/>
                    <a:pt x="12" y="42"/>
                  </a:cubicBezTo>
                  <a:cubicBezTo>
                    <a:pt x="11" y="42"/>
                    <a:pt x="10" y="42"/>
                    <a:pt x="9" y="42"/>
                  </a:cubicBezTo>
                  <a:cubicBezTo>
                    <a:pt x="8" y="42"/>
                    <a:pt x="7" y="42"/>
                    <a:pt x="7" y="42"/>
                  </a:cubicBezTo>
                  <a:cubicBezTo>
                    <a:pt x="6" y="42"/>
                    <a:pt x="6" y="43"/>
                    <a:pt x="6" y="43"/>
                  </a:cubicBezTo>
                  <a:cubicBezTo>
                    <a:pt x="5" y="43"/>
                    <a:pt x="3" y="44"/>
                    <a:pt x="3" y="43"/>
                  </a:cubicBezTo>
                  <a:cubicBezTo>
                    <a:pt x="2" y="43"/>
                    <a:pt x="2" y="42"/>
                    <a:pt x="1" y="42"/>
                  </a:cubicBezTo>
                  <a:cubicBezTo>
                    <a:pt x="1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1"/>
                    <a:pt x="0" y="40"/>
                    <a:pt x="0" y="40"/>
                  </a:cubicBezTo>
                  <a:cubicBezTo>
                    <a:pt x="0" y="39"/>
                    <a:pt x="0" y="37"/>
                    <a:pt x="0" y="36"/>
                  </a:cubicBezTo>
                  <a:cubicBezTo>
                    <a:pt x="0" y="35"/>
                    <a:pt x="2" y="34"/>
                    <a:pt x="2" y="34"/>
                  </a:cubicBezTo>
                  <a:cubicBezTo>
                    <a:pt x="3" y="33"/>
                    <a:pt x="4" y="32"/>
                    <a:pt x="4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7" y="31"/>
                    <a:pt x="8" y="31"/>
                  </a:cubicBezTo>
                  <a:cubicBezTo>
                    <a:pt x="8" y="31"/>
                    <a:pt x="9" y="31"/>
                    <a:pt x="9" y="31"/>
                  </a:cubicBezTo>
                  <a:cubicBezTo>
                    <a:pt x="10" y="31"/>
                    <a:pt x="11" y="31"/>
                    <a:pt x="12" y="30"/>
                  </a:cubicBezTo>
                  <a:cubicBezTo>
                    <a:pt x="12" y="30"/>
                    <a:pt x="12" y="29"/>
                    <a:pt x="13" y="28"/>
                  </a:cubicBezTo>
                  <a:cubicBezTo>
                    <a:pt x="13" y="27"/>
                    <a:pt x="13" y="26"/>
                    <a:pt x="14" y="26"/>
                  </a:cubicBezTo>
                  <a:cubicBezTo>
                    <a:pt x="14" y="25"/>
                    <a:pt x="15" y="25"/>
                    <a:pt x="16" y="25"/>
                  </a:cubicBezTo>
                  <a:cubicBezTo>
                    <a:pt x="17" y="25"/>
                    <a:pt x="18" y="25"/>
                    <a:pt x="19" y="25"/>
                  </a:cubicBezTo>
                  <a:cubicBezTo>
                    <a:pt x="19" y="24"/>
                    <a:pt x="20" y="24"/>
                    <a:pt x="21" y="24"/>
                  </a:cubicBezTo>
                  <a:cubicBezTo>
                    <a:pt x="22" y="23"/>
                    <a:pt x="23" y="23"/>
                    <a:pt x="24" y="23"/>
                  </a:cubicBezTo>
                  <a:cubicBezTo>
                    <a:pt x="25" y="22"/>
                    <a:pt x="27" y="21"/>
                    <a:pt x="27" y="21"/>
                  </a:cubicBezTo>
                  <a:cubicBezTo>
                    <a:pt x="28" y="20"/>
                    <a:pt x="29" y="19"/>
                    <a:pt x="29" y="19"/>
                  </a:cubicBezTo>
                  <a:cubicBezTo>
                    <a:pt x="30" y="19"/>
                    <a:pt x="31" y="19"/>
                    <a:pt x="32" y="19"/>
                  </a:cubicBezTo>
                  <a:cubicBezTo>
                    <a:pt x="32" y="19"/>
                    <a:pt x="34" y="18"/>
                    <a:pt x="34" y="18"/>
                  </a:cubicBezTo>
                  <a:cubicBezTo>
                    <a:pt x="34" y="18"/>
                    <a:pt x="34" y="17"/>
                    <a:pt x="34" y="16"/>
                  </a:cubicBezTo>
                  <a:cubicBezTo>
                    <a:pt x="33" y="16"/>
                    <a:pt x="32" y="16"/>
                    <a:pt x="31" y="17"/>
                  </a:cubicBezTo>
                  <a:cubicBezTo>
                    <a:pt x="31" y="17"/>
                    <a:pt x="29" y="17"/>
                    <a:pt x="28" y="17"/>
                  </a:cubicBezTo>
                  <a:cubicBezTo>
                    <a:pt x="27" y="18"/>
                    <a:pt x="26" y="19"/>
                    <a:pt x="25" y="19"/>
                  </a:cubicBezTo>
                  <a:cubicBezTo>
                    <a:pt x="24" y="19"/>
                    <a:pt x="22" y="19"/>
                    <a:pt x="21" y="19"/>
                  </a:cubicBezTo>
                  <a:cubicBezTo>
                    <a:pt x="20" y="19"/>
                    <a:pt x="18" y="19"/>
                    <a:pt x="18" y="19"/>
                  </a:cubicBezTo>
                  <a:cubicBezTo>
                    <a:pt x="16" y="18"/>
                    <a:pt x="14" y="17"/>
                    <a:pt x="13" y="17"/>
                  </a:cubicBezTo>
                  <a:cubicBezTo>
                    <a:pt x="12" y="17"/>
                    <a:pt x="11" y="17"/>
                    <a:pt x="10" y="18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1" y="15"/>
                    <a:pt x="12" y="14"/>
                  </a:cubicBezTo>
                  <a:cubicBezTo>
                    <a:pt x="12" y="14"/>
                    <a:pt x="14" y="13"/>
                    <a:pt x="14" y="13"/>
                  </a:cubicBezTo>
                  <a:cubicBezTo>
                    <a:pt x="14" y="12"/>
                    <a:pt x="15" y="11"/>
                    <a:pt x="15" y="11"/>
                  </a:cubicBezTo>
                  <a:cubicBezTo>
                    <a:pt x="15" y="10"/>
                    <a:pt x="16" y="10"/>
                    <a:pt x="17" y="1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135"/>
            <p:cNvSpPr>
              <a:spLocks/>
            </p:cNvSpPr>
            <p:nvPr/>
          </p:nvSpPr>
          <p:spPr bwMode="auto">
            <a:xfrm>
              <a:off x="5244" y="2761"/>
              <a:ext cx="211" cy="379"/>
            </a:xfrm>
            <a:custGeom>
              <a:avLst/>
              <a:gdLst>
                <a:gd name="T0" fmla="*/ 60 w 68"/>
                <a:gd name="T1" fmla="*/ 35 h 122"/>
                <a:gd name="T2" fmla="*/ 58 w 68"/>
                <a:gd name="T3" fmla="*/ 40 h 122"/>
                <a:gd name="T4" fmla="*/ 62 w 68"/>
                <a:gd name="T5" fmla="*/ 47 h 122"/>
                <a:gd name="T6" fmla="*/ 66 w 68"/>
                <a:gd name="T7" fmla="*/ 52 h 122"/>
                <a:gd name="T8" fmla="*/ 66 w 68"/>
                <a:gd name="T9" fmla="*/ 59 h 122"/>
                <a:gd name="T10" fmla="*/ 62 w 68"/>
                <a:gd name="T11" fmla="*/ 64 h 122"/>
                <a:gd name="T12" fmla="*/ 61 w 68"/>
                <a:gd name="T13" fmla="*/ 70 h 122"/>
                <a:gd name="T14" fmla="*/ 54 w 68"/>
                <a:gd name="T15" fmla="*/ 74 h 122"/>
                <a:gd name="T16" fmla="*/ 48 w 68"/>
                <a:gd name="T17" fmla="*/ 72 h 122"/>
                <a:gd name="T18" fmla="*/ 46 w 68"/>
                <a:gd name="T19" fmla="*/ 75 h 122"/>
                <a:gd name="T20" fmla="*/ 52 w 68"/>
                <a:gd name="T21" fmla="*/ 76 h 122"/>
                <a:gd name="T22" fmla="*/ 58 w 68"/>
                <a:gd name="T23" fmla="*/ 76 h 122"/>
                <a:gd name="T24" fmla="*/ 62 w 68"/>
                <a:gd name="T25" fmla="*/ 77 h 122"/>
                <a:gd name="T26" fmla="*/ 62 w 68"/>
                <a:gd name="T27" fmla="*/ 82 h 122"/>
                <a:gd name="T28" fmla="*/ 67 w 68"/>
                <a:gd name="T29" fmla="*/ 86 h 122"/>
                <a:gd name="T30" fmla="*/ 66 w 68"/>
                <a:gd name="T31" fmla="*/ 89 h 122"/>
                <a:gd name="T32" fmla="*/ 63 w 68"/>
                <a:gd name="T33" fmla="*/ 97 h 122"/>
                <a:gd name="T34" fmla="*/ 59 w 68"/>
                <a:gd name="T35" fmla="*/ 100 h 122"/>
                <a:gd name="T36" fmla="*/ 56 w 68"/>
                <a:gd name="T37" fmla="*/ 107 h 122"/>
                <a:gd name="T38" fmla="*/ 50 w 68"/>
                <a:gd name="T39" fmla="*/ 110 h 122"/>
                <a:gd name="T40" fmla="*/ 41 w 68"/>
                <a:gd name="T41" fmla="*/ 110 h 122"/>
                <a:gd name="T42" fmla="*/ 37 w 68"/>
                <a:gd name="T43" fmla="*/ 112 h 122"/>
                <a:gd name="T44" fmla="*/ 32 w 68"/>
                <a:gd name="T45" fmla="*/ 113 h 122"/>
                <a:gd name="T46" fmla="*/ 33 w 68"/>
                <a:gd name="T47" fmla="*/ 111 h 122"/>
                <a:gd name="T48" fmla="*/ 30 w 68"/>
                <a:gd name="T49" fmla="*/ 112 h 122"/>
                <a:gd name="T50" fmla="*/ 25 w 68"/>
                <a:gd name="T51" fmla="*/ 116 h 122"/>
                <a:gd name="T52" fmla="*/ 22 w 68"/>
                <a:gd name="T53" fmla="*/ 122 h 122"/>
                <a:gd name="T54" fmla="*/ 19 w 68"/>
                <a:gd name="T55" fmla="*/ 119 h 122"/>
                <a:gd name="T56" fmla="*/ 13 w 68"/>
                <a:gd name="T57" fmla="*/ 121 h 122"/>
                <a:gd name="T58" fmla="*/ 9 w 68"/>
                <a:gd name="T59" fmla="*/ 118 h 122"/>
                <a:gd name="T60" fmla="*/ 6 w 68"/>
                <a:gd name="T61" fmla="*/ 112 h 122"/>
                <a:gd name="T62" fmla="*/ 4 w 68"/>
                <a:gd name="T63" fmla="*/ 104 h 122"/>
                <a:gd name="T64" fmla="*/ 2 w 68"/>
                <a:gd name="T65" fmla="*/ 95 h 122"/>
                <a:gd name="T66" fmla="*/ 3 w 68"/>
                <a:gd name="T67" fmla="*/ 93 h 122"/>
                <a:gd name="T68" fmla="*/ 1 w 68"/>
                <a:gd name="T69" fmla="*/ 83 h 122"/>
                <a:gd name="T70" fmla="*/ 2 w 68"/>
                <a:gd name="T71" fmla="*/ 75 h 122"/>
                <a:gd name="T72" fmla="*/ 3 w 68"/>
                <a:gd name="T73" fmla="*/ 68 h 122"/>
                <a:gd name="T74" fmla="*/ 6 w 68"/>
                <a:gd name="T75" fmla="*/ 64 h 122"/>
                <a:gd name="T76" fmla="*/ 9 w 68"/>
                <a:gd name="T77" fmla="*/ 57 h 122"/>
                <a:gd name="T78" fmla="*/ 9 w 68"/>
                <a:gd name="T79" fmla="*/ 51 h 122"/>
                <a:gd name="T80" fmla="*/ 11 w 68"/>
                <a:gd name="T81" fmla="*/ 45 h 122"/>
                <a:gd name="T82" fmla="*/ 10 w 68"/>
                <a:gd name="T83" fmla="*/ 37 h 122"/>
                <a:gd name="T84" fmla="*/ 9 w 68"/>
                <a:gd name="T85" fmla="*/ 28 h 122"/>
                <a:gd name="T86" fmla="*/ 9 w 68"/>
                <a:gd name="T87" fmla="*/ 16 h 122"/>
                <a:gd name="T88" fmla="*/ 8 w 68"/>
                <a:gd name="T89" fmla="*/ 11 h 122"/>
                <a:gd name="T90" fmla="*/ 11 w 68"/>
                <a:gd name="T91" fmla="*/ 8 h 122"/>
                <a:gd name="T92" fmla="*/ 17 w 68"/>
                <a:gd name="T93" fmla="*/ 8 h 122"/>
                <a:gd name="T94" fmla="*/ 24 w 68"/>
                <a:gd name="T95" fmla="*/ 8 h 122"/>
                <a:gd name="T96" fmla="*/ 25 w 68"/>
                <a:gd name="T97" fmla="*/ 0 h 122"/>
                <a:gd name="T98" fmla="*/ 28 w 68"/>
                <a:gd name="T99" fmla="*/ 2 h 122"/>
                <a:gd name="T100" fmla="*/ 36 w 68"/>
                <a:gd name="T101" fmla="*/ 4 h 122"/>
                <a:gd name="T102" fmla="*/ 46 w 68"/>
                <a:gd name="T103" fmla="*/ 14 h 122"/>
                <a:gd name="T104" fmla="*/ 53 w 68"/>
                <a:gd name="T105" fmla="*/ 23 h 122"/>
                <a:gd name="T106" fmla="*/ 56 w 68"/>
                <a:gd name="T107" fmla="*/ 28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8" h="122">
                  <a:moveTo>
                    <a:pt x="56" y="28"/>
                  </a:moveTo>
                  <a:cubicBezTo>
                    <a:pt x="56" y="29"/>
                    <a:pt x="59" y="30"/>
                    <a:pt x="60" y="31"/>
                  </a:cubicBezTo>
                  <a:cubicBezTo>
                    <a:pt x="60" y="32"/>
                    <a:pt x="60" y="33"/>
                    <a:pt x="60" y="35"/>
                  </a:cubicBezTo>
                  <a:cubicBezTo>
                    <a:pt x="61" y="35"/>
                    <a:pt x="61" y="36"/>
                    <a:pt x="61" y="37"/>
                  </a:cubicBezTo>
                  <a:cubicBezTo>
                    <a:pt x="60" y="37"/>
                    <a:pt x="59" y="37"/>
                    <a:pt x="59" y="37"/>
                  </a:cubicBezTo>
                  <a:cubicBezTo>
                    <a:pt x="58" y="38"/>
                    <a:pt x="58" y="39"/>
                    <a:pt x="58" y="40"/>
                  </a:cubicBezTo>
                  <a:cubicBezTo>
                    <a:pt x="59" y="41"/>
                    <a:pt x="60" y="42"/>
                    <a:pt x="61" y="43"/>
                  </a:cubicBezTo>
                  <a:cubicBezTo>
                    <a:pt x="61" y="43"/>
                    <a:pt x="62" y="44"/>
                    <a:pt x="63" y="44"/>
                  </a:cubicBezTo>
                  <a:cubicBezTo>
                    <a:pt x="63" y="45"/>
                    <a:pt x="62" y="47"/>
                    <a:pt x="62" y="47"/>
                  </a:cubicBezTo>
                  <a:cubicBezTo>
                    <a:pt x="63" y="48"/>
                    <a:pt x="63" y="49"/>
                    <a:pt x="63" y="49"/>
                  </a:cubicBezTo>
                  <a:cubicBezTo>
                    <a:pt x="64" y="50"/>
                    <a:pt x="65" y="50"/>
                    <a:pt x="66" y="50"/>
                  </a:cubicBezTo>
                  <a:cubicBezTo>
                    <a:pt x="66" y="50"/>
                    <a:pt x="66" y="52"/>
                    <a:pt x="66" y="52"/>
                  </a:cubicBezTo>
                  <a:cubicBezTo>
                    <a:pt x="66" y="53"/>
                    <a:pt x="66" y="54"/>
                    <a:pt x="66" y="55"/>
                  </a:cubicBezTo>
                  <a:cubicBezTo>
                    <a:pt x="66" y="55"/>
                    <a:pt x="66" y="57"/>
                    <a:pt x="66" y="57"/>
                  </a:cubicBezTo>
                  <a:cubicBezTo>
                    <a:pt x="66" y="57"/>
                    <a:pt x="66" y="58"/>
                    <a:pt x="66" y="59"/>
                  </a:cubicBezTo>
                  <a:cubicBezTo>
                    <a:pt x="66" y="59"/>
                    <a:pt x="65" y="60"/>
                    <a:pt x="65" y="60"/>
                  </a:cubicBezTo>
                  <a:cubicBezTo>
                    <a:pt x="64" y="60"/>
                    <a:pt x="63" y="61"/>
                    <a:pt x="63" y="61"/>
                  </a:cubicBezTo>
                  <a:cubicBezTo>
                    <a:pt x="62" y="62"/>
                    <a:pt x="62" y="63"/>
                    <a:pt x="62" y="64"/>
                  </a:cubicBezTo>
                  <a:cubicBezTo>
                    <a:pt x="61" y="65"/>
                    <a:pt x="62" y="66"/>
                    <a:pt x="62" y="67"/>
                  </a:cubicBezTo>
                  <a:cubicBezTo>
                    <a:pt x="62" y="68"/>
                    <a:pt x="62" y="69"/>
                    <a:pt x="62" y="70"/>
                  </a:cubicBezTo>
                  <a:cubicBezTo>
                    <a:pt x="62" y="70"/>
                    <a:pt x="61" y="70"/>
                    <a:pt x="61" y="70"/>
                  </a:cubicBezTo>
                  <a:cubicBezTo>
                    <a:pt x="60" y="70"/>
                    <a:pt x="60" y="71"/>
                    <a:pt x="59" y="71"/>
                  </a:cubicBezTo>
                  <a:cubicBezTo>
                    <a:pt x="58" y="71"/>
                    <a:pt x="56" y="72"/>
                    <a:pt x="56" y="72"/>
                  </a:cubicBezTo>
                  <a:cubicBezTo>
                    <a:pt x="55" y="72"/>
                    <a:pt x="55" y="74"/>
                    <a:pt x="54" y="74"/>
                  </a:cubicBezTo>
                  <a:cubicBezTo>
                    <a:pt x="53" y="74"/>
                    <a:pt x="52" y="74"/>
                    <a:pt x="50" y="73"/>
                  </a:cubicBezTo>
                  <a:cubicBezTo>
                    <a:pt x="50" y="73"/>
                    <a:pt x="50" y="72"/>
                    <a:pt x="49" y="72"/>
                  </a:cubicBezTo>
                  <a:cubicBezTo>
                    <a:pt x="49" y="72"/>
                    <a:pt x="48" y="72"/>
                    <a:pt x="48" y="72"/>
                  </a:cubicBezTo>
                  <a:cubicBezTo>
                    <a:pt x="47" y="72"/>
                    <a:pt x="46" y="72"/>
                    <a:pt x="46" y="73"/>
                  </a:cubicBezTo>
                  <a:cubicBezTo>
                    <a:pt x="45" y="73"/>
                    <a:pt x="45" y="74"/>
                    <a:pt x="46" y="74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7" y="75"/>
                    <a:pt x="48" y="74"/>
                    <a:pt x="48" y="74"/>
                  </a:cubicBezTo>
                  <a:cubicBezTo>
                    <a:pt x="49" y="74"/>
                    <a:pt x="50" y="74"/>
                    <a:pt x="50" y="75"/>
                  </a:cubicBezTo>
                  <a:cubicBezTo>
                    <a:pt x="51" y="75"/>
                    <a:pt x="52" y="76"/>
                    <a:pt x="52" y="76"/>
                  </a:cubicBezTo>
                  <a:cubicBezTo>
                    <a:pt x="53" y="76"/>
                    <a:pt x="54" y="77"/>
                    <a:pt x="55" y="77"/>
                  </a:cubicBezTo>
                  <a:cubicBezTo>
                    <a:pt x="55" y="77"/>
                    <a:pt x="56" y="77"/>
                    <a:pt x="57" y="77"/>
                  </a:cubicBezTo>
                  <a:cubicBezTo>
                    <a:pt x="57" y="76"/>
                    <a:pt x="58" y="76"/>
                    <a:pt x="58" y="76"/>
                  </a:cubicBezTo>
                  <a:cubicBezTo>
                    <a:pt x="58" y="75"/>
                    <a:pt x="59" y="76"/>
                    <a:pt x="59" y="76"/>
                  </a:cubicBezTo>
                  <a:cubicBezTo>
                    <a:pt x="60" y="76"/>
                    <a:pt x="60" y="77"/>
                    <a:pt x="60" y="77"/>
                  </a:cubicBezTo>
                  <a:cubicBezTo>
                    <a:pt x="60" y="77"/>
                    <a:pt x="61" y="77"/>
                    <a:pt x="62" y="77"/>
                  </a:cubicBezTo>
                  <a:cubicBezTo>
                    <a:pt x="62" y="77"/>
                    <a:pt x="63" y="78"/>
                    <a:pt x="63" y="79"/>
                  </a:cubicBezTo>
                  <a:cubicBezTo>
                    <a:pt x="63" y="79"/>
                    <a:pt x="63" y="80"/>
                    <a:pt x="63" y="81"/>
                  </a:cubicBezTo>
                  <a:cubicBezTo>
                    <a:pt x="63" y="81"/>
                    <a:pt x="62" y="81"/>
                    <a:pt x="62" y="82"/>
                  </a:cubicBezTo>
                  <a:cubicBezTo>
                    <a:pt x="62" y="82"/>
                    <a:pt x="62" y="83"/>
                    <a:pt x="62" y="83"/>
                  </a:cubicBezTo>
                  <a:cubicBezTo>
                    <a:pt x="63" y="84"/>
                    <a:pt x="64" y="84"/>
                    <a:pt x="65" y="85"/>
                  </a:cubicBezTo>
                  <a:cubicBezTo>
                    <a:pt x="65" y="85"/>
                    <a:pt x="67" y="86"/>
                    <a:pt x="67" y="86"/>
                  </a:cubicBezTo>
                  <a:cubicBezTo>
                    <a:pt x="68" y="86"/>
                    <a:pt x="68" y="86"/>
                    <a:pt x="68" y="86"/>
                  </a:cubicBezTo>
                  <a:cubicBezTo>
                    <a:pt x="68" y="86"/>
                    <a:pt x="68" y="86"/>
                    <a:pt x="68" y="86"/>
                  </a:cubicBezTo>
                  <a:cubicBezTo>
                    <a:pt x="67" y="87"/>
                    <a:pt x="66" y="88"/>
                    <a:pt x="66" y="89"/>
                  </a:cubicBezTo>
                  <a:cubicBezTo>
                    <a:pt x="65" y="89"/>
                    <a:pt x="63" y="90"/>
                    <a:pt x="63" y="90"/>
                  </a:cubicBezTo>
                  <a:cubicBezTo>
                    <a:pt x="63" y="91"/>
                    <a:pt x="63" y="94"/>
                    <a:pt x="63" y="95"/>
                  </a:cubicBezTo>
                  <a:cubicBezTo>
                    <a:pt x="63" y="95"/>
                    <a:pt x="63" y="96"/>
                    <a:pt x="63" y="97"/>
                  </a:cubicBezTo>
                  <a:cubicBezTo>
                    <a:pt x="62" y="97"/>
                    <a:pt x="62" y="97"/>
                    <a:pt x="61" y="97"/>
                  </a:cubicBezTo>
                  <a:cubicBezTo>
                    <a:pt x="61" y="97"/>
                    <a:pt x="60" y="98"/>
                    <a:pt x="60" y="98"/>
                  </a:cubicBezTo>
                  <a:cubicBezTo>
                    <a:pt x="59" y="98"/>
                    <a:pt x="59" y="100"/>
                    <a:pt x="59" y="100"/>
                  </a:cubicBezTo>
                  <a:cubicBezTo>
                    <a:pt x="59" y="101"/>
                    <a:pt x="59" y="102"/>
                    <a:pt x="59" y="102"/>
                  </a:cubicBezTo>
                  <a:cubicBezTo>
                    <a:pt x="59" y="103"/>
                    <a:pt x="59" y="104"/>
                    <a:pt x="59" y="105"/>
                  </a:cubicBezTo>
                  <a:cubicBezTo>
                    <a:pt x="58" y="105"/>
                    <a:pt x="57" y="106"/>
                    <a:pt x="56" y="107"/>
                  </a:cubicBezTo>
                  <a:cubicBezTo>
                    <a:pt x="56" y="108"/>
                    <a:pt x="55" y="109"/>
                    <a:pt x="55" y="109"/>
                  </a:cubicBezTo>
                  <a:cubicBezTo>
                    <a:pt x="55" y="110"/>
                    <a:pt x="54" y="111"/>
                    <a:pt x="53" y="111"/>
                  </a:cubicBezTo>
                  <a:cubicBezTo>
                    <a:pt x="52" y="111"/>
                    <a:pt x="50" y="110"/>
                    <a:pt x="50" y="110"/>
                  </a:cubicBezTo>
                  <a:cubicBezTo>
                    <a:pt x="49" y="109"/>
                    <a:pt x="48" y="108"/>
                    <a:pt x="47" y="108"/>
                  </a:cubicBezTo>
                  <a:cubicBezTo>
                    <a:pt x="46" y="107"/>
                    <a:pt x="45" y="108"/>
                    <a:pt x="43" y="108"/>
                  </a:cubicBezTo>
                  <a:cubicBezTo>
                    <a:pt x="43" y="109"/>
                    <a:pt x="41" y="109"/>
                    <a:pt x="41" y="110"/>
                  </a:cubicBezTo>
                  <a:cubicBezTo>
                    <a:pt x="41" y="111"/>
                    <a:pt x="42" y="112"/>
                    <a:pt x="41" y="113"/>
                  </a:cubicBezTo>
                  <a:cubicBezTo>
                    <a:pt x="41" y="113"/>
                    <a:pt x="40" y="113"/>
                    <a:pt x="40" y="113"/>
                  </a:cubicBezTo>
                  <a:cubicBezTo>
                    <a:pt x="39" y="113"/>
                    <a:pt x="38" y="113"/>
                    <a:pt x="37" y="112"/>
                  </a:cubicBezTo>
                  <a:cubicBezTo>
                    <a:pt x="37" y="112"/>
                    <a:pt x="35" y="113"/>
                    <a:pt x="34" y="113"/>
                  </a:cubicBezTo>
                  <a:cubicBezTo>
                    <a:pt x="34" y="113"/>
                    <a:pt x="33" y="113"/>
                    <a:pt x="33" y="113"/>
                  </a:cubicBezTo>
                  <a:cubicBezTo>
                    <a:pt x="32" y="113"/>
                    <a:pt x="32" y="113"/>
                    <a:pt x="32" y="113"/>
                  </a:cubicBezTo>
                  <a:cubicBezTo>
                    <a:pt x="32" y="113"/>
                    <a:pt x="32" y="112"/>
                    <a:pt x="32" y="112"/>
                  </a:cubicBezTo>
                  <a:cubicBezTo>
                    <a:pt x="33" y="112"/>
                    <a:pt x="33" y="112"/>
                    <a:pt x="34" y="112"/>
                  </a:cubicBezTo>
                  <a:cubicBezTo>
                    <a:pt x="33" y="111"/>
                    <a:pt x="33" y="111"/>
                    <a:pt x="33" y="111"/>
                  </a:cubicBezTo>
                  <a:cubicBezTo>
                    <a:pt x="33" y="110"/>
                    <a:pt x="33" y="110"/>
                    <a:pt x="32" y="110"/>
                  </a:cubicBezTo>
                  <a:cubicBezTo>
                    <a:pt x="32" y="110"/>
                    <a:pt x="30" y="111"/>
                    <a:pt x="30" y="111"/>
                  </a:cubicBezTo>
                  <a:cubicBezTo>
                    <a:pt x="30" y="111"/>
                    <a:pt x="30" y="112"/>
                    <a:pt x="30" y="112"/>
                  </a:cubicBezTo>
                  <a:cubicBezTo>
                    <a:pt x="29" y="112"/>
                    <a:pt x="29" y="113"/>
                    <a:pt x="28" y="113"/>
                  </a:cubicBezTo>
                  <a:cubicBezTo>
                    <a:pt x="28" y="113"/>
                    <a:pt x="27" y="113"/>
                    <a:pt x="26" y="113"/>
                  </a:cubicBezTo>
                  <a:cubicBezTo>
                    <a:pt x="26" y="114"/>
                    <a:pt x="26" y="115"/>
                    <a:pt x="25" y="116"/>
                  </a:cubicBezTo>
                  <a:cubicBezTo>
                    <a:pt x="25" y="116"/>
                    <a:pt x="25" y="118"/>
                    <a:pt x="25" y="118"/>
                  </a:cubicBezTo>
                  <a:cubicBezTo>
                    <a:pt x="25" y="119"/>
                    <a:pt x="24" y="120"/>
                    <a:pt x="23" y="120"/>
                  </a:cubicBezTo>
                  <a:cubicBezTo>
                    <a:pt x="23" y="121"/>
                    <a:pt x="22" y="122"/>
                    <a:pt x="22" y="122"/>
                  </a:cubicBezTo>
                  <a:cubicBezTo>
                    <a:pt x="22" y="122"/>
                    <a:pt x="22" y="122"/>
                    <a:pt x="22" y="122"/>
                  </a:cubicBezTo>
                  <a:cubicBezTo>
                    <a:pt x="21" y="122"/>
                    <a:pt x="20" y="122"/>
                    <a:pt x="20" y="121"/>
                  </a:cubicBezTo>
                  <a:cubicBezTo>
                    <a:pt x="20" y="120"/>
                    <a:pt x="19" y="119"/>
                    <a:pt x="19" y="119"/>
                  </a:cubicBezTo>
                  <a:cubicBezTo>
                    <a:pt x="19" y="118"/>
                    <a:pt x="17" y="118"/>
                    <a:pt x="16" y="118"/>
                  </a:cubicBezTo>
                  <a:cubicBezTo>
                    <a:pt x="16" y="118"/>
                    <a:pt x="16" y="119"/>
                    <a:pt x="15" y="120"/>
                  </a:cubicBezTo>
                  <a:cubicBezTo>
                    <a:pt x="15" y="120"/>
                    <a:pt x="14" y="121"/>
                    <a:pt x="13" y="121"/>
                  </a:cubicBezTo>
                  <a:cubicBezTo>
                    <a:pt x="13" y="121"/>
                    <a:pt x="12" y="120"/>
                    <a:pt x="12" y="120"/>
                  </a:cubicBezTo>
                  <a:cubicBezTo>
                    <a:pt x="11" y="120"/>
                    <a:pt x="10" y="119"/>
                    <a:pt x="9" y="119"/>
                  </a:cubicBezTo>
                  <a:cubicBezTo>
                    <a:pt x="9" y="119"/>
                    <a:pt x="9" y="118"/>
                    <a:pt x="9" y="118"/>
                  </a:cubicBezTo>
                  <a:cubicBezTo>
                    <a:pt x="8" y="117"/>
                    <a:pt x="9" y="115"/>
                    <a:pt x="9" y="115"/>
                  </a:cubicBezTo>
                  <a:cubicBezTo>
                    <a:pt x="9" y="114"/>
                    <a:pt x="8" y="113"/>
                    <a:pt x="8" y="113"/>
                  </a:cubicBezTo>
                  <a:cubicBezTo>
                    <a:pt x="7" y="112"/>
                    <a:pt x="6" y="112"/>
                    <a:pt x="6" y="112"/>
                  </a:cubicBezTo>
                  <a:cubicBezTo>
                    <a:pt x="5" y="112"/>
                    <a:pt x="5" y="111"/>
                    <a:pt x="5" y="110"/>
                  </a:cubicBezTo>
                  <a:cubicBezTo>
                    <a:pt x="4" y="110"/>
                    <a:pt x="3" y="109"/>
                    <a:pt x="3" y="108"/>
                  </a:cubicBezTo>
                  <a:cubicBezTo>
                    <a:pt x="3" y="107"/>
                    <a:pt x="4" y="105"/>
                    <a:pt x="4" y="104"/>
                  </a:cubicBezTo>
                  <a:cubicBezTo>
                    <a:pt x="3" y="103"/>
                    <a:pt x="3" y="103"/>
                    <a:pt x="2" y="102"/>
                  </a:cubicBezTo>
                  <a:cubicBezTo>
                    <a:pt x="2" y="102"/>
                    <a:pt x="2" y="101"/>
                    <a:pt x="2" y="100"/>
                  </a:cubicBezTo>
                  <a:cubicBezTo>
                    <a:pt x="2" y="98"/>
                    <a:pt x="3" y="96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3" y="94"/>
                    <a:pt x="3" y="93"/>
                    <a:pt x="3" y="93"/>
                  </a:cubicBezTo>
                  <a:cubicBezTo>
                    <a:pt x="3" y="92"/>
                    <a:pt x="3" y="90"/>
                    <a:pt x="3" y="90"/>
                  </a:cubicBezTo>
                  <a:cubicBezTo>
                    <a:pt x="3" y="88"/>
                    <a:pt x="3" y="86"/>
                    <a:pt x="2" y="85"/>
                  </a:cubicBezTo>
                  <a:cubicBezTo>
                    <a:pt x="2" y="84"/>
                    <a:pt x="1" y="84"/>
                    <a:pt x="1" y="83"/>
                  </a:cubicBezTo>
                  <a:cubicBezTo>
                    <a:pt x="1" y="83"/>
                    <a:pt x="1" y="81"/>
                    <a:pt x="1" y="80"/>
                  </a:cubicBezTo>
                  <a:cubicBezTo>
                    <a:pt x="0" y="79"/>
                    <a:pt x="1" y="77"/>
                    <a:pt x="1" y="76"/>
                  </a:cubicBezTo>
                  <a:cubicBezTo>
                    <a:pt x="1" y="75"/>
                    <a:pt x="2" y="75"/>
                    <a:pt x="2" y="75"/>
                  </a:cubicBezTo>
                  <a:cubicBezTo>
                    <a:pt x="2" y="74"/>
                    <a:pt x="2" y="73"/>
                    <a:pt x="2" y="73"/>
                  </a:cubicBezTo>
                  <a:cubicBezTo>
                    <a:pt x="2" y="72"/>
                    <a:pt x="2" y="71"/>
                    <a:pt x="2" y="70"/>
                  </a:cubicBezTo>
                  <a:cubicBezTo>
                    <a:pt x="2" y="69"/>
                    <a:pt x="3" y="69"/>
                    <a:pt x="3" y="68"/>
                  </a:cubicBezTo>
                  <a:cubicBezTo>
                    <a:pt x="3" y="68"/>
                    <a:pt x="3" y="67"/>
                    <a:pt x="3" y="66"/>
                  </a:cubicBezTo>
                  <a:cubicBezTo>
                    <a:pt x="3" y="66"/>
                    <a:pt x="3" y="65"/>
                    <a:pt x="4" y="65"/>
                  </a:cubicBezTo>
                  <a:cubicBezTo>
                    <a:pt x="4" y="64"/>
                    <a:pt x="5" y="64"/>
                    <a:pt x="6" y="64"/>
                  </a:cubicBezTo>
                  <a:cubicBezTo>
                    <a:pt x="6" y="63"/>
                    <a:pt x="7" y="61"/>
                    <a:pt x="7" y="60"/>
                  </a:cubicBezTo>
                  <a:cubicBezTo>
                    <a:pt x="8" y="60"/>
                    <a:pt x="9" y="60"/>
                    <a:pt x="9" y="59"/>
                  </a:cubicBezTo>
                  <a:cubicBezTo>
                    <a:pt x="9" y="59"/>
                    <a:pt x="9" y="58"/>
                    <a:pt x="9" y="57"/>
                  </a:cubicBezTo>
                  <a:cubicBezTo>
                    <a:pt x="9" y="57"/>
                    <a:pt x="8" y="55"/>
                    <a:pt x="8" y="55"/>
                  </a:cubicBezTo>
                  <a:cubicBezTo>
                    <a:pt x="8" y="54"/>
                    <a:pt x="8" y="53"/>
                    <a:pt x="8" y="53"/>
                  </a:cubicBezTo>
                  <a:cubicBezTo>
                    <a:pt x="8" y="52"/>
                    <a:pt x="8" y="51"/>
                    <a:pt x="9" y="51"/>
                  </a:cubicBezTo>
                  <a:cubicBezTo>
                    <a:pt x="9" y="50"/>
                    <a:pt x="10" y="50"/>
                    <a:pt x="10" y="49"/>
                  </a:cubicBezTo>
                  <a:cubicBezTo>
                    <a:pt x="11" y="49"/>
                    <a:pt x="10" y="47"/>
                    <a:pt x="10" y="47"/>
                  </a:cubicBezTo>
                  <a:cubicBezTo>
                    <a:pt x="10" y="46"/>
                    <a:pt x="11" y="46"/>
                    <a:pt x="11" y="45"/>
                  </a:cubicBezTo>
                  <a:cubicBezTo>
                    <a:pt x="11" y="45"/>
                    <a:pt x="10" y="44"/>
                    <a:pt x="10" y="44"/>
                  </a:cubicBezTo>
                  <a:cubicBezTo>
                    <a:pt x="9" y="43"/>
                    <a:pt x="10" y="42"/>
                    <a:pt x="10" y="41"/>
                  </a:cubicBezTo>
                  <a:cubicBezTo>
                    <a:pt x="10" y="40"/>
                    <a:pt x="10" y="38"/>
                    <a:pt x="10" y="37"/>
                  </a:cubicBezTo>
                  <a:cubicBezTo>
                    <a:pt x="10" y="37"/>
                    <a:pt x="9" y="36"/>
                    <a:pt x="9" y="35"/>
                  </a:cubicBezTo>
                  <a:cubicBezTo>
                    <a:pt x="9" y="33"/>
                    <a:pt x="8" y="32"/>
                    <a:pt x="9" y="31"/>
                  </a:cubicBezTo>
                  <a:cubicBezTo>
                    <a:pt x="9" y="30"/>
                    <a:pt x="9" y="29"/>
                    <a:pt x="9" y="28"/>
                  </a:cubicBezTo>
                  <a:cubicBezTo>
                    <a:pt x="9" y="27"/>
                    <a:pt x="10" y="25"/>
                    <a:pt x="10" y="24"/>
                  </a:cubicBezTo>
                  <a:cubicBezTo>
                    <a:pt x="10" y="23"/>
                    <a:pt x="9" y="21"/>
                    <a:pt x="9" y="21"/>
                  </a:cubicBezTo>
                  <a:cubicBezTo>
                    <a:pt x="9" y="19"/>
                    <a:pt x="10" y="17"/>
                    <a:pt x="9" y="16"/>
                  </a:cubicBezTo>
                  <a:cubicBezTo>
                    <a:pt x="9" y="16"/>
                    <a:pt x="8" y="16"/>
                    <a:pt x="7" y="16"/>
                  </a:cubicBezTo>
                  <a:cubicBezTo>
                    <a:pt x="7" y="16"/>
                    <a:pt x="6" y="14"/>
                    <a:pt x="6" y="14"/>
                  </a:cubicBezTo>
                  <a:cubicBezTo>
                    <a:pt x="6" y="13"/>
                    <a:pt x="7" y="12"/>
                    <a:pt x="8" y="11"/>
                  </a:cubicBezTo>
                  <a:cubicBezTo>
                    <a:pt x="8" y="11"/>
                    <a:pt x="9" y="11"/>
                    <a:pt x="10" y="11"/>
                  </a:cubicBezTo>
                  <a:cubicBezTo>
                    <a:pt x="10" y="11"/>
                    <a:pt x="10" y="10"/>
                    <a:pt x="11" y="10"/>
                  </a:cubicBezTo>
                  <a:cubicBezTo>
                    <a:pt x="11" y="10"/>
                    <a:pt x="11" y="9"/>
                    <a:pt x="11" y="8"/>
                  </a:cubicBezTo>
                  <a:cubicBezTo>
                    <a:pt x="12" y="8"/>
                    <a:pt x="12" y="7"/>
                    <a:pt x="12" y="6"/>
                  </a:cubicBezTo>
                  <a:cubicBezTo>
                    <a:pt x="13" y="6"/>
                    <a:pt x="13" y="7"/>
                    <a:pt x="14" y="7"/>
                  </a:cubicBezTo>
                  <a:cubicBezTo>
                    <a:pt x="15" y="7"/>
                    <a:pt x="16" y="7"/>
                    <a:pt x="17" y="8"/>
                  </a:cubicBezTo>
                  <a:cubicBezTo>
                    <a:pt x="18" y="8"/>
                    <a:pt x="19" y="9"/>
                    <a:pt x="20" y="10"/>
                  </a:cubicBezTo>
                  <a:cubicBezTo>
                    <a:pt x="20" y="10"/>
                    <a:pt x="22" y="10"/>
                    <a:pt x="22" y="10"/>
                  </a:cubicBezTo>
                  <a:cubicBezTo>
                    <a:pt x="23" y="10"/>
                    <a:pt x="23" y="8"/>
                    <a:pt x="24" y="8"/>
                  </a:cubicBezTo>
                  <a:cubicBezTo>
                    <a:pt x="24" y="7"/>
                    <a:pt x="25" y="5"/>
                    <a:pt x="25" y="4"/>
                  </a:cubicBezTo>
                  <a:cubicBezTo>
                    <a:pt x="24" y="4"/>
                    <a:pt x="23" y="3"/>
                    <a:pt x="23" y="2"/>
                  </a:cubicBezTo>
                  <a:cubicBezTo>
                    <a:pt x="23" y="1"/>
                    <a:pt x="24" y="0"/>
                    <a:pt x="25" y="0"/>
                  </a:cubicBezTo>
                  <a:cubicBezTo>
                    <a:pt x="25" y="0"/>
                    <a:pt x="26" y="0"/>
                    <a:pt x="26" y="0"/>
                  </a:cubicBezTo>
                  <a:cubicBezTo>
                    <a:pt x="27" y="0"/>
                    <a:pt x="28" y="0"/>
                    <a:pt x="28" y="0"/>
                  </a:cubicBezTo>
                  <a:cubicBezTo>
                    <a:pt x="28" y="1"/>
                    <a:pt x="28" y="1"/>
                    <a:pt x="28" y="2"/>
                  </a:cubicBezTo>
                  <a:cubicBezTo>
                    <a:pt x="29" y="2"/>
                    <a:pt x="30" y="3"/>
                    <a:pt x="30" y="3"/>
                  </a:cubicBezTo>
                  <a:cubicBezTo>
                    <a:pt x="31" y="3"/>
                    <a:pt x="32" y="3"/>
                    <a:pt x="32" y="3"/>
                  </a:cubicBezTo>
                  <a:cubicBezTo>
                    <a:pt x="33" y="3"/>
                    <a:pt x="35" y="4"/>
                    <a:pt x="36" y="4"/>
                  </a:cubicBezTo>
                  <a:cubicBezTo>
                    <a:pt x="36" y="5"/>
                    <a:pt x="38" y="5"/>
                    <a:pt x="39" y="6"/>
                  </a:cubicBezTo>
                  <a:cubicBezTo>
                    <a:pt x="40" y="6"/>
                    <a:pt x="41" y="8"/>
                    <a:pt x="42" y="9"/>
                  </a:cubicBezTo>
                  <a:cubicBezTo>
                    <a:pt x="43" y="10"/>
                    <a:pt x="45" y="13"/>
                    <a:pt x="46" y="14"/>
                  </a:cubicBezTo>
                  <a:cubicBezTo>
                    <a:pt x="46" y="15"/>
                    <a:pt x="48" y="17"/>
                    <a:pt x="49" y="18"/>
                  </a:cubicBezTo>
                  <a:cubicBezTo>
                    <a:pt x="49" y="18"/>
                    <a:pt x="50" y="20"/>
                    <a:pt x="51" y="20"/>
                  </a:cubicBezTo>
                  <a:cubicBezTo>
                    <a:pt x="52" y="21"/>
                    <a:pt x="53" y="22"/>
                    <a:pt x="53" y="23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4" y="24"/>
                    <a:pt x="55" y="25"/>
                    <a:pt x="55" y="25"/>
                  </a:cubicBezTo>
                  <a:cubicBezTo>
                    <a:pt x="55" y="26"/>
                    <a:pt x="55" y="28"/>
                    <a:pt x="56" y="2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136"/>
            <p:cNvSpPr>
              <a:spLocks/>
            </p:cNvSpPr>
            <p:nvPr/>
          </p:nvSpPr>
          <p:spPr bwMode="auto">
            <a:xfrm>
              <a:off x="5244" y="2761"/>
              <a:ext cx="211" cy="379"/>
            </a:xfrm>
            <a:custGeom>
              <a:avLst/>
              <a:gdLst>
                <a:gd name="T0" fmla="*/ 60 w 68"/>
                <a:gd name="T1" fmla="*/ 35 h 122"/>
                <a:gd name="T2" fmla="*/ 58 w 68"/>
                <a:gd name="T3" fmla="*/ 40 h 122"/>
                <a:gd name="T4" fmla="*/ 62 w 68"/>
                <a:gd name="T5" fmla="*/ 47 h 122"/>
                <a:gd name="T6" fmla="*/ 66 w 68"/>
                <a:gd name="T7" fmla="*/ 52 h 122"/>
                <a:gd name="T8" fmla="*/ 66 w 68"/>
                <a:gd name="T9" fmla="*/ 59 h 122"/>
                <a:gd name="T10" fmla="*/ 62 w 68"/>
                <a:gd name="T11" fmla="*/ 64 h 122"/>
                <a:gd name="T12" fmla="*/ 61 w 68"/>
                <a:gd name="T13" fmla="*/ 70 h 122"/>
                <a:gd name="T14" fmla="*/ 54 w 68"/>
                <a:gd name="T15" fmla="*/ 74 h 122"/>
                <a:gd name="T16" fmla="*/ 48 w 68"/>
                <a:gd name="T17" fmla="*/ 72 h 122"/>
                <a:gd name="T18" fmla="*/ 46 w 68"/>
                <a:gd name="T19" fmla="*/ 75 h 122"/>
                <a:gd name="T20" fmla="*/ 52 w 68"/>
                <a:gd name="T21" fmla="*/ 76 h 122"/>
                <a:gd name="T22" fmla="*/ 58 w 68"/>
                <a:gd name="T23" fmla="*/ 76 h 122"/>
                <a:gd name="T24" fmla="*/ 62 w 68"/>
                <a:gd name="T25" fmla="*/ 77 h 122"/>
                <a:gd name="T26" fmla="*/ 62 w 68"/>
                <a:gd name="T27" fmla="*/ 82 h 122"/>
                <a:gd name="T28" fmla="*/ 67 w 68"/>
                <a:gd name="T29" fmla="*/ 86 h 122"/>
                <a:gd name="T30" fmla="*/ 66 w 68"/>
                <a:gd name="T31" fmla="*/ 89 h 122"/>
                <a:gd name="T32" fmla="*/ 63 w 68"/>
                <a:gd name="T33" fmla="*/ 97 h 122"/>
                <a:gd name="T34" fmla="*/ 59 w 68"/>
                <a:gd name="T35" fmla="*/ 100 h 122"/>
                <a:gd name="T36" fmla="*/ 56 w 68"/>
                <a:gd name="T37" fmla="*/ 107 h 122"/>
                <a:gd name="T38" fmla="*/ 50 w 68"/>
                <a:gd name="T39" fmla="*/ 110 h 122"/>
                <a:gd name="T40" fmla="*/ 41 w 68"/>
                <a:gd name="T41" fmla="*/ 110 h 122"/>
                <a:gd name="T42" fmla="*/ 37 w 68"/>
                <a:gd name="T43" fmla="*/ 112 h 122"/>
                <a:gd name="T44" fmla="*/ 32 w 68"/>
                <a:gd name="T45" fmla="*/ 113 h 122"/>
                <a:gd name="T46" fmla="*/ 33 w 68"/>
                <a:gd name="T47" fmla="*/ 111 h 122"/>
                <a:gd name="T48" fmla="*/ 30 w 68"/>
                <a:gd name="T49" fmla="*/ 112 h 122"/>
                <a:gd name="T50" fmla="*/ 25 w 68"/>
                <a:gd name="T51" fmla="*/ 116 h 122"/>
                <a:gd name="T52" fmla="*/ 22 w 68"/>
                <a:gd name="T53" fmla="*/ 122 h 122"/>
                <a:gd name="T54" fmla="*/ 19 w 68"/>
                <a:gd name="T55" fmla="*/ 119 h 122"/>
                <a:gd name="T56" fmla="*/ 13 w 68"/>
                <a:gd name="T57" fmla="*/ 121 h 122"/>
                <a:gd name="T58" fmla="*/ 9 w 68"/>
                <a:gd name="T59" fmla="*/ 118 h 122"/>
                <a:gd name="T60" fmla="*/ 6 w 68"/>
                <a:gd name="T61" fmla="*/ 112 h 122"/>
                <a:gd name="T62" fmla="*/ 4 w 68"/>
                <a:gd name="T63" fmla="*/ 104 h 122"/>
                <a:gd name="T64" fmla="*/ 2 w 68"/>
                <a:gd name="T65" fmla="*/ 95 h 122"/>
                <a:gd name="T66" fmla="*/ 3 w 68"/>
                <a:gd name="T67" fmla="*/ 93 h 122"/>
                <a:gd name="T68" fmla="*/ 1 w 68"/>
                <a:gd name="T69" fmla="*/ 83 h 122"/>
                <a:gd name="T70" fmla="*/ 2 w 68"/>
                <a:gd name="T71" fmla="*/ 75 h 122"/>
                <a:gd name="T72" fmla="*/ 3 w 68"/>
                <a:gd name="T73" fmla="*/ 68 h 122"/>
                <a:gd name="T74" fmla="*/ 6 w 68"/>
                <a:gd name="T75" fmla="*/ 64 h 122"/>
                <a:gd name="T76" fmla="*/ 9 w 68"/>
                <a:gd name="T77" fmla="*/ 57 h 122"/>
                <a:gd name="T78" fmla="*/ 9 w 68"/>
                <a:gd name="T79" fmla="*/ 51 h 122"/>
                <a:gd name="T80" fmla="*/ 11 w 68"/>
                <a:gd name="T81" fmla="*/ 45 h 122"/>
                <a:gd name="T82" fmla="*/ 10 w 68"/>
                <a:gd name="T83" fmla="*/ 37 h 122"/>
                <a:gd name="T84" fmla="*/ 9 w 68"/>
                <a:gd name="T85" fmla="*/ 28 h 122"/>
                <a:gd name="T86" fmla="*/ 9 w 68"/>
                <a:gd name="T87" fmla="*/ 16 h 122"/>
                <a:gd name="T88" fmla="*/ 8 w 68"/>
                <a:gd name="T89" fmla="*/ 11 h 122"/>
                <a:gd name="T90" fmla="*/ 11 w 68"/>
                <a:gd name="T91" fmla="*/ 8 h 122"/>
                <a:gd name="T92" fmla="*/ 17 w 68"/>
                <a:gd name="T93" fmla="*/ 8 h 122"/>
                <a:gd name="T94" fmla="*/ 24 w 68"/>
                <a:gd name="T95" fmla="*/ 8 h 122"/>
                <a:gd name="T96" fmla="*/ 25 w 68"/>
                <a:gd name="T97" fmla="*/ 0 h 122"/>
                <a:gd name="T98" fmla="*/ 28 w 68"/>
                <a:gd name="T99" fmla="*/ 2 h 122"/>
                <a:gd name="T100" fmla="*/ 36 w 68"/>
                <a:gd name="T101" fmla="*/ 4 h 122"/>
                <a:gd name="T102" fmla="*/ 46 w 68"/>
                <a:gd name="T103" fmla="*/ 14 h 122"/>
                <a:gd name="T104" fmla="*/ 53 w 68"/>
                <a:gd name="T105" fmla="*/ 23 h 122"/>
                <a:gd name="T106" fmla="*/ 56 w 68"/>
                <a:gd name="T107" fmla="*/ 28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8" h="122">
                  <a:moveTo>
                    <a:pt x="56" y="28"/>
                  </a:moveTo>
                  <a:cubicBezTo>
                    <a:pt x="56" y="29"/>
                    <a:pt x="59" y="30"/>
                    <a:pt x="60" y="31"/>
                  </a:cubicBezTo>
                  <a:cubicBezTo>
                    <a:pt x="60" y="32"/>
                    <a:pt x="60" y="33"/>
                    <a:pt x="60" y="35"/>
                  </a:cubicBezTo>
                  <a:cubicBezTo>
                    <a:pt x="61" y="35"/>
                    <a:pt x="61" y="36"/>
                    <a:pt x="61" y="37"/>
                  </a:cubicBezTo>
                  <a:cubicBezTo>
                    <a:pt x="60" y="37"/>
                    <a:pt x="59" y="37"/>
                    <a:pt x="59" y="37"/>
                  </a:cubicBezTo>
                  <a:cubicBezTo>
                    <a:pt x="58" y="38"/>
                    <a:pt x="58" y="39"/>
                    <a:pt x="58" y="40"/>
                  </a:cubicBezTo>
                  <a:cubicBezTo>
                    <a:pt x="59" y="41"/>
                    <a:pt x="60" y="42"/>
                    <a:pt x="61" y="43"/>
                  </a:cubicBezTo>
                  <a:cubicBezTo>
                    <a:pt x="61" y="43"/>
                    <a:pt x="62" y="44"/>
                    <a:pt x="63" y="44"/>
                  </a:cubicBezTo>
                  <a:cubicBezTo>
                    <a:pt x="63" y="45"/>
                    <a:pt x="62" y="47"/>
                    <a:pt x="62" y="47"/>
                  </a:cubicBezTo>
                  <a:cubicBezTo>
                    <a:pt x="63" y="48"/>
                    <a:pt x="63" y="49"/>
                    <a:pt x="63" y="49"/>
                  </a:cubicBezTo>
                  <a:cubicBezTo>
                    <a:pt x="64" y="50"/>
                    <a:pt x="65" y="50"/>
                    <a:pt x="66" y="50"/>
                  </a:cubicBezTo>
                  <a:cubicBezTo>
                    <a:pt x="66" y="50"/>
                    <a:pt x="66" y="52"/>
                    <a:pt x="66" y="52"/>
                  </a:cubicBezTo>
                  <a:cubicBezTo>
                    <a:pt x="66" y="53"/>
                    <a:pt x="66" y="54"/>
                    <a:pt x="66" y="55"/>
                  </a:cubicBezTo>
                  <a:cubicBezTo>
                    <a:pt x="66" y="55"/>
                    <a:pt x="66" y="57"/>
                    <a:pt x="66" y="57"/>
                  </a:cubicBezTo>
                  <a:cubicBezTo>
                    <a:pt x="66" y="57"/>
                    <a:pt x="66" y="58"/>
                    <a:pt x="66" y="59"/>
                  </a:cubicBezTo>
                  <a:cubicBezTo>
                    <a:pt x="66" y="59"/>
                    <a:pt x="65" y="60"/>
                    <a:pt x="65" y="60"/>
                  </a:cubicBezTo>
                  <a:cubicBezTo>
                    <a:pt x="64" y="60"/>
                    <a:pt x="63" y="61"/>
                    <a:pt x="63" y="61"/>
                  </a:cubicBezTo>
                  <a:cubicBezTo>
                    <a:pt x="62" y="62"/>
                    <a:pt x="62" y="63"/>
                    <a:pt x="62" y="64"/>
                  </a:cubicBezTo>
                  <a:cubicBezTo>
                    <a:pt x="61" y="65"/>
                    <a:pt x="62" y="66"/>
                    <a:pt x="62" y="67"/>
                  </a:cubicBezTo>
                  <a:cubicBezTo>
                    <a:pt x="62" y="68"/>
                    <a:pt x="62" y="69"/>
                    <a:pt x="62" y="70"/>
                  </a:cubicBezTo>
                  <a:cubicBezTo>
                    <a:pt x="62" y="70"/>
                    <a:pt x="61" y="70"/>
                    <a:pt x="61" y="70"/>
                  </a:cubicBezTo>
                  <a:cubicBezTo>
                    <a:pt x="60" y="70"/>
                    <a:pt x="60" y="71"/>
                    <a:pt x="59" y="71"/>
                  </a:cubicBezTo>
                  <a:cubicBezTo>
                    <a:pt x="58" y="71"/>
                    <a:pt x="56" y="72"/>
                    <a:pt x="56" y="72"/>
                  </a:cubicBezTo>
                  <a:cubicBezTo>
                    <a:pt x="55" y="72"/>
                    <a:pt x="55" y="74"/>
                    <a:pt x="54" y="74"/>
                  </a:cubicBezTo>
                  <a:cubicBezTo>
                    <a:pt x="53" y="74"/>
                    <a:pt x="52" y="74"/>
                    <a:pt x="50" y="73"/>
                  </a:cubicBezTo>
                  <a:cubicBezTo>
                    <a:pt x="50" y="73"/>
                    <a:pt x="50" y="72"/>
                    <a:pt x="49" y="72"/>
                  </a:cubicBezTo>
                  <a:cubicBezTo>
                    <a:pt x="49" y="72"/>
                    <a:pt x="48" y="72"/>
                    <a:pt x="48" y="72"/>
                  </a:cubicBezTo>
                  <a:cubicBezTo>
                    <a:pt x="47" y="72"/>
                    <a:pt x="46" y="72"/>
                    <a:pt x="46" y="73"/>
                  </a:cubicBezTo>
                  <a:cubicBezTo>
                    <a:pt x="45" y="73"/>
                    <a:pt x="45" y="74"/>
                    <a:pt x="46" y="74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7" y="75"/>
                    <a:pt x="48" y="74"/>
                    <a:pt x="48" y="74"/>
                  </a:cubicBezTo>
                  <a:cubicBezTo>
                    <a:pt x="49" y="74"/>
                    <a:pt x="50" y="74"/>
                    <a:pt x="50" y="75"/>
                  </a:cubicBezTo>
                  <a:cubicBezTo>
                    <a:pt x="51" y="75"/>
                    <a:pt x="52" y="76"/>
                    <a:pt x="52" y="76"/>
                  </a:cubicBezTo>
                  <a:cubicBezTo>
                    <a:pt x="53" y="76"/>
                    <a:pt x="54" y="77"/>
                    <a:pt x="55" y="77"/>
                  </a:cubicBezTo>
                  <a:cubicBezTo>
                    <a:pt x="55" y="77"/>
                    <a:pt x="56" y="77"/>
                    <a:pt x="57" y="77"/>
                  </a:cubicBezTo>
                  <a:cubicBezTo>
                    <a:pt x="57" y="76"/>
                    <a:pt x="58" y="76"/>
                    <a:pt x="58" y="76"/>
                  </a:cubicBezTo>
                  <a:cubicBezTo>
                    <a:pt x="58" y="75"/>
                    <a:pt x="59" y="76"/>
                    <a:pt x="59" y="76"/>
                  </a:cubicBezTo>
                  <a:cubicBezTo>
                    <a:pt x="60" y="76"/>
                    <a:pt x="60" y="77"/>
                    <a:pt x="60" y="77"/>
                  </a:cubicBezTo>
                  <a:cubicBezTo>
                    <a:pt x="60" y="77"/>
                    <a:pt x="61" y="77"/>
                    <a:pt x="62" y="77"/>
                  </a:cubicBezTo>
                  <a:cubicBezTo>
                    <a:pt x="62" y="77"/>
                    <a:pt x="63" y="78"/>
                    <a:pt x="63" y="79"/>
                  </a:cubicBezTo>
                  <a:cubicBezTo>
                    <a:pt x="63" y="79"/>
                    <a:pt x="63" y="80"/>
                    <a:pt x="63" y="81"/>
                  </a:cubicBezTo>
                  <a:cubicBezTo>
                    <a:pt x="63" y="81"/>
                    <a:pt x="62" y="81"/>
                    <a:pt x="62" y="82"/>
                  </a:cubicBezTo>
                  <a:cubicBezTo>
                    <a:pt x="62" y="82"/>
                    <a:pt x="62" y="83"/>
                    <a:pt x="62" y="83"/>
                  </a:cubicBezTo>
                  <a:cubicBezTo>
                    <a:pt x="63" y="84"/>
                    <a:pt x="64" y="84"/>
                    <a:pt x="65" y="85"/>
                  </a:cubicBezTo>
                  <a:cubicBezTo>
                    <a:pt x="65" y="85"/>
                    <a:pt x="67" y="86"/>
                    <a:pt x="67" y="86"/>
                  </a:cubicBezTo>
                  <a:cubicBezTo>
                    <a:pt x="68" y="86"/>
                    <a:pt x="68" y="86"/>
                    <a:pt x="68" y="86"/>
                  </a:cubicBezTo>
                  <a:cubicBezTo>
                    <a:pt x="68" y="86"/>
                    <a:pt x="68" y="86"/>
                    <a:pt x="68" y="86"/>
                  </a:cubicBezTo>
                  <a:cubicBezTo>
                    <a:pt x="67" y="87"/>
                    <a:pt x="66" y="88"/>
                    <a:pt x="66" y="89"/>
                  </a:cubicBezTo>
                  <a:cubicBezTo>
                    <a:pt x="65" y="89"/>
                    <a:pt x="63" y="90"/>
                    <a:pt x="63" y="90"/>
                  </a:cubicBezTo>
                  <a:cubicBezTo>
                    <a:pt x="63" y="91"/>
                    <a:pt x="63" y="94"/>
                    <a:pt x="63" y="95"/>
                  </a:cubicBezTo>
                  <a:cubicBezTo>
                    <a:pt x="63" y="95"/>
                    <a:pt x="63" y="96"/>
                    <a:pt x="63" y="97"/>
                  </a:cubicBezTo>
                  <a:cubicBezTo>
                    <a:pt x="62" y="97"/>
                    <a:pt x="62" y="97"/>
                    <a:pt x="61" y="97"/>
                  </a:cubicBezTo>
                  <a:cubicBezTo>
                    <a:pt x="61" y="97"/>
                    <a:pt x="60" y="98"/>
                    <a:pt x="60" y="98"/>
                  </a:cubicBezTo>
                  <a:cubicBezTo>
                    <a:pt x="59" y="98"/>
                    <a:pt x="59" y="100"/>
                    <a:pt x="59" y="100"/>
                  </a:cubicBezTo>
                  <a:cubicBezTo>
                    <a:pt x="59" y="101"/>
                    <a:pt x="59" y="102"/>
                    <a:pt x="59" y="102"/>
                  </a:cubicBezTo>
                  <a:cubicBezTo>
                    <a:pt x="59" y="103"/>
                    <a:pt x="59" y="104"/>
                    <a:pt x="59" y="105"/>
                  </a:cubicBezTo>
                  <a:cubicBezTo>
                    <a:pt x="58" y="105"/>
                    <a:pt x="57" y="106"/>
                    <a:pt x="56" y="107"/>
                  </a:cubicBezTo>
                  <a:cubicBezTo>
                    <a:pt x="56" y="108"/>
                    <a:pt x="55" y="109"/>
                    <a:pt x="55" y="109"/>
                  </a:cubicBezTo>
                  <a:cubicBezTo>
                    <a:pt x="55" y="110"/>
                    <a:pt x="54" y="111"/>
                    <a:pt x="53" y="111"/>
                  </a:cubicBezTo>
                  <a:cubicBezTo>
                    <a:pt x="52" y="111"/>
                    <a:pt x="50" y="110"/>
                    <a:pt x="50" y="110"/>
                  </a:cubicBezTo>
                  <a:cubicBezTo>
                    <a:pt x="49" y="109"/>
                    <a:pt x="48" y="108"/>
                    <a:pt x="47" y="108"/>
                  </a:cubicBezTo>
                  <a:cubicBezTo>
                    <a:pt x="46" y="107"/>
                    <a:pt x="45" y="108"/>
                    <a:pt x="43" y="108"/>
                  </a:cubicBezTo>
                  <a:cubicBezTo>
                    <a:pt x="43" y="109"/>
                    <a:pt x="41" y="109"/>
                    <a:pt x="41" y="110"/>
                  </a:cubicBezTo>
                  <a:cubicBezTo>
                    <a:pt x="41" y="111"/>
                    <a:pt x="42" y="112"/>
                    <a:pt x="41" y="113"/>
                  </a:cubicBezTo>
                  <a:cubicBezTo>
                    <a:pt x="41" y="113"/>
                    <a:pt x="40" y="113"/>
                    <a:pt x="40" y="113"/>
                  </a:cubicBezTo>
                  <a:cubicBezTo>
                    <a:pt x="39" y="113"/>
                    <a:pt x="38" y="113"/>
                    <a:pt x="37" y="112"/>
                  </a:cubicBezTo>
                  <a:cubicBezTo>
                    <a:pt x="37" y="112"/>
                    <a:pt x="35" y="113"/>
                    <a:pt x="34" y="113"/>
                  </a:cubicBezTo>
                  <a:cubicBezTo>
                    <a:pt x="34" y="113"/>
                    <a:pt x="33" y="113"/>
                    <a:pt x="33" y="113"/>
                  </a:cubicBezTo>
                  <a:cubicBezTo>
                    <a:pt x="32" y="113"/>
                    <a:pt x="32" y="113"/>
                    <a:pt x="32" y="113"/>
                  </a:cubicBezTo>
                  <a:cubicBezTo>
                    <a:pt x="32" y="113"/>
                    <a:pt x="32" y="112"/>
                    <a:pt x="32" y="112"/>
                  </a:cubicBezTo>
                  <a:cubicBezTo>
                    <a:pt x="33" y="112"/>
                    <a:pt x="33" y="112"/>
                    <a:pt x="34" y="112"/>
                  </a:cubicBezTo>
                  <a:cubicBezTo>
                    <a:pt x="33" y="111"/>
                    <a:pt x="33" y="111"/>
                    <a:pt x="33" y="111"/>
                  </a:cubicBezTo>
                  <a:cubicBezTo>
                    <a:pt x="33" y="110"/>
                    <a:pt x="33" y="110"/>
                    <a:pt x="32" y="110"/>
                  </a:cubicBezTo>
                  <a:cubicBezTo>
                    <a:pt x="32" y="110"/>
                    <a:pt x="30" y="111"/>
                    <a:pt x="30" y="111"/>
                  </a:cubicBezTo>
                  <a:cubicBezTo>
                    <a:pt x="30" y="111"/>
                    <a:pt x="30" y="112"/>
                    <a:pt x="30" y="112"/>
                  </a:cubicBezTo>
                  <a:cubicBezTo>
                    <a:pt x="29" y="112"/>
                    <a:pt x="29" y="113"/>
                    <a:pt x="28" y="113"/>
                  </a:cubicBezTo>
                  <a:cubicBezTo>
                    <a:pt x="28" y="113"/>
                    <a:pt x="27" y="113"/>
                    <a:pt x="26" y="113"/>
                  </a:cubicBezTo>
                  <a:cubicBezTo>
                    <a:pt x="26" y="114"/>
                    <a:pt x="26" y="115"/>
                    <a:pt x="25" y="116"/>
                  </a:cubicBezTo>
                  <a:cubicBezTo>
                    <a:pt x="25" y="116"/>
                    <a:pt x="25" y="118"/>
                    <a:pt x="25" y="118"/>
                  </a:cubicBezTo>
                  <a:cubicBezTo>
                    <a:pt x="25" y="119"/>
                    <a:pt x="24" y="120"/>
                    <a:pt x="23" y="120"/>
                  </a:cubicBezTo>
                  <a:cubicBezTo>
                    <a:pt x="23" y="121"/>
                    <a:pt x="22" y="122"/>
                    <a:pt x="22" y="122"/>
                  </a:cubicBezTo>
                  <a:cubicBezTo>
                    <a:pt x="22" y="122"/>
                    <a:pt x="22" y="122"/>
                    <a:pt x="22" y="122"/>
                  </a:cubicBezTo>
                  <a:cubicBezTo>
                    <a:pt x="21" y="122"/>
                    <a:pt x="20" y="122"/>
                    <a:pt x="20" y="121"/>
                  </a:cubicBezTo>
                  <a:cubicBezTo>
                    <a:pt x="20" y="120"/>
                    <a:pt x="19" y="119"/>
                    <a:pt x="19" y="119"/>
                  </a:cubicBezTo>
                  <a:cubicBezTo>
                    <a:pt x="19" y="118"/>
                    <a:pt x="17" y="118"/>
                    <a:pt x="16" y="118"/>
                  </a:cubicBezTo>
                  <a:cubicBezTo>
                    <a:pt x="16" y="118"/>
                    <a:pt x="16" y="119"/>
                    <a:pt x="15" y="120"/>
                  </a:cubicBezTo>
                  <a:cubicBezTo>
                    <a:pt x="15" y="120"/>
                    <a:pt x="14" y="121"/>
                    <a:pt x="13" y="121"/>
                  </a:cubicBezTo>
                  <a:cubicBezTo>
                    <a:pt x="13" y="121"/>
                    <a:pt x="12" y="120"/>
                    <a:pt x="12" y="120"/>
                  </a:cubicBezTo>
                  <a:cubicBezTo>
                    <a:pt x="11" y="120"/>
                    <a:pt x="10" y="119"/>
                    <a:pt x="9" y="119"/>
                  </a:cubicBezTo>
                  <a:cubicBezTo>
                    <a:pt x="9" y="119"/>
                    <a:pt x="9" y="118"/>
                    <a:pt x="9" y="118"/>
                  </a:cubicBezTo>
                  <a:cubicBezTo>
                    <a:pt x="8" y="117"/>
                    <a:pt x="9" y="115"/>
                    <a:pt x="9" y="115"/>
                  </a:cubicBezTo>
                  <a:cubicBezTo>
                    <a:pt x="9" y="114"/>
                    <a:pt x="8" y="113"/>
                    <a:pt x="8" y="113"/>
                  </a:cubicBezTo>
                  <a:cubicBezTo>
                    <a:pt x="7" y="112"/>
                    <a:pt x="6" y="112"/>
                    <a:pt x="6" y="112"/>
                  </a:cubicBezTo>
                  <a:cubicBezTo>
                    <a:pt x="5" y="112"/>
                    <a:pt x="5" y="111"/>
                    <a:pt x="5" y="110"/>
                  </a:cubicBezTo>
                  <a:cubicBezTo>
                    <a:pt x="4" y="110"/>
                    <a:pt x="3" y="109"/>
                    <a:pt x="3" y="108"/>
                  </a:cubicBezTo>
                  <a:cubicBezTo>
                    <a:pt x="3" y="107"/>
                    <a:pt x="4" y="105"/>
                    <a:pt x="4" y="104"/>
                  </a:cubicBezTo>
                  <a:cubicBezTo>
                    <a:pt x="3" y="103"/>
                    <a:pt x="3" y="103"/>
                    <a:pt x="2" y="102"/>
                  </a:cubicBezTo>
                  <a:cubicBezTo>
                    <a:pt x="2" y="102"/>
                    <a:pt x="2" y="101"/>
                    <a:pt x="2" y="100"/>
                  </a:cubicBezTo>
                  <a:cubicBezTo>
                    <a:pt x="2" y="98"/>
                    <a:pt x="3" y="96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3" y="94"/>
                    <a:pt x="3" y="93"/>
                    <a:pt x="3" y="93"/>
                  </a:cubicBezTo>
                  <a:cubicBezTo>
                    <a:pt x="3" y="92"/>
                    <a:pt x="3" y="90"/>
                    <a:pt x="3" y="90"/>
                  </a:cubicBezTo>
                  <a:cubicBezTo>
                    <a:pt x="3" y="88"/>
                    <a:pt x="3" y="86"/>
                    <a:pt x="2" y="85"/>
                  </a:cubicBezTo>
                  <a:cubicBezTo>
                    <a:pt x="2" y="84"/>
                    <a:pt x="1" y="84"/>
                    <a:pt x="1" y="83"/>
                  </a:cubicBezTo>
                  <a:cubicBezTo>
                    <a:pt x="1" y="83"/>
                    <a:pt x="1" y="81"/>
                    <a:pt x="1" y="80"/>
                  </a:cubicBezTo>
                  <a:cubicBezTo>
                    <a:pt x="0" y="79"/>
                    <a:pt x="1" y="77"/>
                    <a:pt x="1" y="76"/>
                  </a:cubicBezTo>
                  <a:cubicBezTo>
                    <a:pt x="1" y="75"/>
                    <a:pt x="2" y="75"/>
                    <a:pt x="2" y="75"/>
                  </a:cubicBezTo>
                  <a:cubicBezTo>
                    <a:pt x="2" y="74"/>
                    <a:pt x="2" y="73"/>
                    <a:pt x="2" y="73"/>
                  </a:cubicBezTo>
                  <a:cubicBezTo>
                    <a:pt x="2" y="72"/>
                    <a:pt x="2" y="71"/>
                    <a:pt x="2" y="70"/>
                  </a:cubicBezTo>
                  <a:cubicBezTo>
                    <a:pt x="2" y="69"/>
                    <a:pt x="3" y="69"/>
                    <a:pt x="3" y="68"/>
                  </a:cubicBezTo>
                  <a:cubicBezTo>
                    <a:pt x="3" y="68"/>
                    <a:pt x="3" y="67"/>
                    <a:pt x="3" y="66"/>
                  </a:cubicBezTo>
                  <a:cubicBezTo>
                    <a:pt x="3" y="66"/>
                    <a:pt x="3" y="65"/>
                    <a:pt x="4" y="65"/>
                  </a:cubicBezTo>
                  <a:cubicBezTo>
                    <a:pt x="4" y="64"/>
                    <a:pt x="5" y="64"/>
                    <a:pt x="6" y="64"/>
                  </a:cubicBezTo>
                  <a:cubicBezTo>
                    <a:pt x="6" y="63"/>
                    <a:pt x="7" y="61"/>
                    <a:pt x="7" y="60"/>
                  </a:cubicBezTo>
                  <a:cubicBezTo>
                    <a:pt x="8" y="60"/>
                    <a:pt x="9" y="60"/>
                    <a:pt x="9" y="59"/>
                  </a:cubicBezTo>
                  <a:cubicBezTo>
                    <a:pt x="9" y="59"/>
                    <a:pt x="9" y="58"/>
                    <a:pt x="9" y="57"/>
                  </a:cubicBezTo>
                  <a:cubicBezTo>
                    <a:pt x="9" y="57"/>
                    <a:pt x="8" y="55"/>
                    <a:pt x="8" y="55"/>
                  </a:cubicBezTo>
                  <a:cubicBezTo>
                    <a:pt x="8" y="54"/>
                    <a:pt x="8" y="53"/>
                    <a:pt x="8" y="53"/>
                  </a:cubicBezTo>
                  <a:cubicBezTo>
                    <a:pt x="8" y="52"/>
                    <a:pt x="8" y="51"/>
                    <a:pt x="9" y="51"/>
                  </a:cubicBezTo>
                  <a:cubicBezTo>
                    <a:pt x="9" y="50"/>
                    <a:pt x="10" y="50"/>
                    <a:pt x="10" y="49"/>
                  </a:cubicBezTo>
                  <a:cubicBezTo>
                    <a:pt x="11" y="49"/>
                    <a:pt x="10" y="47"/>
                    <a:pt x="10" y="47"/>
                  </a:cubicBezTo>
                  <a:cubicBezTo>
                    <a:pt x="10" y="46"/>
                    <a:pt x="11" y="46"/>
                    <a:pt x="11" y="45"/>
                  </a:cubicBezTo>
                  <a:cubicBezTo>
                    <a:pt x="11" y="45"/>
                    <a:pt x="10" y="44"/>
                    <a:pt x="10" y="44"/>
                  </a:cubicBezTo>
                  <a:cubicBezTo>
                    <a:pt x="9" y="43"/>
                    <a:pt x="10" y="42"/>
                    <a:pt x="10" y="41"/>
                  </a:cubicBezTo>
                  <a:cubicBezTo>
                    <a:pt x="10" y="40"/>
                    <a:pt x="10" y="38"/>
                    <a:pt x="10" y="37"/>
                  </a:cubicBezTo>
                  <a:cubicBezTo>
                    <a:pt x="10" y="37"/>
                    <a:pt x="9" y="36"/>
                    <a:pt x="9" y="35"/>
                  </a:cubicBezTo>
                  <a:cubicBezTo>
                    <a:pt x="9" y="33"/>
                    <a:pt x="8" y="32"/>
                    <a:pt x="9" y="31"/>
                  </a:cubicBezTo>
                  <a:cubicBezTo>
                    <a:pt x="9" y="30"/>
                    <a:pt x="9" y="29"/>
                    <a:pt x="9" y="28"/>
                  </a:cubicBezTo>
                  <a:cubicBezTo>
                    <a:pt x="9" y="27"/>
                    <a:pt x="10" y="25"/>
                    <a:pt x="10" y="24"/>
                  </a:cubicBezTo>
                  <a:cubicBezTo>
                    <a:pt x="10" y="23"/>
                    <a:pt x="9" y="21"/>
                    <a:pt x="9" y="21"/>
                  </a:cubicBezTo>
                  <a:cubicBezTo>
                    <a:pt x="9" y="19"/>
                    <a:pt x="10" y="17"/>
                    <a:pt x="9" y="16"/>
                  </a:cubicBezTo>
                  <a:cubicBezTo>
                    <a:pt x="9" y="16"/>
                    <a:pt x="8" y="16"/>
                    <a:pt x="7" y="16"/>
                  </a:cubicBezTo>
                  <a:cubicBezTo>
                    <a:pt x="7" y="16"/>
                    <a:pt x="6" y="14"/>
                    <a:pt x="6" y="14"/>
                  </a:cubicBezTo>
                  <a:cubicBezTo>
                    <a:pt x="6" y="13"/>
                    <a:pt x="7" y="12"/>
                    <a:pt x="8" y="11"/>
                  </a:cubicBezTo>
                  <a:cubicBezTo>
                    <a:pt x="8" y="11"/>
                    <a:pt x="9" y="11"/>
                    <a:pt x="10" y="11"/>
                  </a:cubicBezTo>
                  <a:cubicBezTo>
                    <a:pt x="10" y="11"/>
                    <a:pt x="10" y="10"/>
                    <a:pt x="11" y="10"/>
                  </a:cubicBezTo>
                  <a:cubicBezTo>
                    <a:pt x="11" y="10"/>
                    <a:pt x="11" y="9"/>
                    <a:pt x="11" y="8"/>
                  </a:cubicBezTo>
                  <a:cubicBezTo>
                    <a:pt x="12" y="8"/>
                    <a:pt x="12" y="7"/>
                    <a:pt x="12" y="6"/>
                  </a:cubicBezTo>
                  <a:cubicBezTo>
                    <a:pt x="13" y="6"/>
                    <a:pt x="13" y="7"/>
                    <a:pt x="14" y="7"/>
                  </a:cubicBezTo>
                  <a:cubicBezTo>
                    <a:pt x="15" y="7"/>
                    <a:pt x="16" y="7"/>
                    <a:pt x="17" y="8"/>
                  </a:cubicBezTo>
                  <a:cubicBezTo>
                    <a:pt x="18" y="8"/>
                    <a:pt x="19" y="9"/>
                    <a:pt x="20" y="10"/>
                  </a:cubicBezTo>
                  <a:cubicBezTo>
                    <a:pt x="20" y="10"/>
                    <a:pt x="22" y="10"/>
                    <a:pt x="22" y="10"/>
                  </a:cubicBezTo>
                  <a:cubicBezTo>
                    <a:pt x="23" y="10"/>
                    <a:pt x="23" y="8"/>
                    <a:pt x="24" y="8"/>
                  </a:cubicBezTo>
                  <a:cubicBezTo>
                    <a:pt x="24" y="7"/>
                    <a:pt x="25" y="5"/>
                    <a:pt x="25" y="4"/>
                  </a:cubicBezTo>
                  <a:cubicBezTo>
                    <a:pt x="24" y="4"/>
                    <a:pt x="23" y="3"/>
                    <a:pt x="23" y="2"/>
                  </a:cubicBezTo>
                  <a:cubicBezTo>
                    <a:pt x="23" y="1"/>
                    <a:pt x="24" y="0"/>
                    <a:pt x="25" y="0"/>
                  </a:cubicBezTo>
                  <a:cubicBezTo>
                    <a:pt x="25" y="0"/>
                    <a:pt x="26" y="0"/>
                    <a:pt x="26" y="0"/>
                  </a:cubicBezTo>
                  <a:cubicBezTo>
                    <a:pt x="27" y="0"/>
                    <a:pt x="28" y="0"/>
                    <a:pt x="28" y="0"/>
                  </a:cubicBezTo>
                  <a:cubicBezTo>
                    <a:pt x="28" y="1"/>
                    <a:pt x="28" y="1"/>
                    <a:pt x="28" y="2"/>
                  </a:cubicBezTo>
                  <a:cubicBezTo>
                    <a:pt x="29" y="2"/>
                    <a:pt x="30" y="3"/>
                    <a:pt x="30" y="3"/>
                  </a:cubicBezTo>
                  <a:cubicBezTo>
                    <a:pt x="31" y="3"/>
                    <a:pt x="32" y="3"/>
                    <a:pt x="32" y="3"/>
                  </a:cubicBezTo>
                  <a:cubicBezTo>
                    <a:pt x="33" y="3"/>
                    <a:pt x="35" y="4"/>
                    <a:pt x="36" y="4"/>
                  </a:cubicBezTo>
                  <a:cubicBezTo>
                    <a:pt x="36" y="5"/>
                    <a:pt x="38" y="5"/>
                    <a:pt x="39" y="6"/>
                  </a:cubicBezTo>
                  <a:cubicBezTo>
                    <a:pt x="40" y="6"/>
                    <a:pt x="41" y="8"/>
                    <a:pt x="42" y="9"/>
                  </a:cubicBezTo>
                  <a:cubicBezTo>
                    <a:pt x="43" y="10"/>
                    <a:pt x="45" y="13"/>
                    <a:pt x="46" y="14"/>
                  </a:cubicBezTo>
                  <a:cubicBezTo>
                    <a:pt x="46" y="15"/>
                    <a:pt x="48" y="17"/>
                    <a:pt x="49" y="18"/>
                  </a:cubicBezTo>
                  <a:cubicBezTo>
                    <a:pt x="49" y="18"/>
                    <a:pt x="50" y="20"/>
                    <a:pt x="51" y="20"/>
                  </a:cubicBezTo>
                  <a:cubicBezTo>
                    <a:pt x="52" y="21"/>
                    <a:pt x="53" y="22"/>
                    <a:pt x="53" y="23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4" y="24"/>
                    <a:pt x="55" y="25"/>
                    <a:pt x="55" y="25"/>
                  </a:cubicBezTo>
                  <a:cubicBezTo>
                    <a:pt x="55" y="26"/>
                    <a:pt x="55" y="28"/>
                    <a:pt x="56" y="28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137"/>
            <p:cNvSpPr>
              <a:spLocks/>
            </p:cNvSpPr>
            <p:nvPr/>
          </p:nvSpPr>
          <p:spPr bwMode="auto">
            <a:xfrm>
              <a:off x="5571" y="2919"/>
              <a:ext cx="12" cy="13"/>
            </a:xfrm>
            <a:custGeom>
              <a:avLst/>
              <a:gdLst>
                <a:gd name="T0" fmla="*/ 4 w 4"/>
                <a:gd name="T1" fmla="*/ 3 h 4"/>
                <a:gd name="T2" fmla="*/ 3 w 4"/>
                <a:gd name="T3" fmla="*/ 4 h 4"/>
                <a:gd name="T4" fmla="*/ 1 w 4"/>
                <a:gd name="T5" fmla="*/ 4 h 4"/>
                <a:gd name="T6" fmla="*/ 0 w 4"/>
                <a:gd name="T7" fmla="*/ 2 h 4"/>
                <a:gd name="T8" fmla="*/ 1 w 4"/>
                <a:gd name="T9" fmla="*/ 0 h 4"/>
                <a:gd name="T10" fmla="*/ 3 w 4"/>
                <a:gd name="T11" fmla="*/ 1 h 4"/>
                <a:gd name="T12" fmla="*/ 4 w 4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cubicBezTo>
                    <a:pt x="4" y="3"/>
                    <a:pt x="3" y="4"/>
                    <a:pt x="3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4" y="2"/>
                    <a:pt x="4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138"/>
            <p:cNvSpPr>
              <a:spLocks/>
            </p:cNvSpPr>
            <p:nvPr/>
          </p:nvSpPr>
          <p:spPr bwMode="auto">
            <a:xfrm>
              <a:off x="5571" y="2919"/>
              <a:ext cx="12" cy="13"/>
            </a:xfrm>
            <a:custGeom>
              <a:avLst/>
              <a:gdLst>
                <a:gd name="T0" fmla="*/ 4 w 4"/>
                <a:gd name="T1" fmla="*/ 3 h 4"/>
                <a:gd name="T2" fmla="*/ 3 w 4"/>
                <a:gd name="T3" fmla="*/ 4 h 4"/>
                <a:gd name="T4" fmla="*/ 1 w 4"/>
                <a:gd name="T5" fmla="*/ 4 h 4"/>
                <a:gd name="T6" fmla="*/ 0 w 4"/>
                <a:gd name="T7" fmla="*/ 2 h 4"/>
                <a:gd name="T8" fmla="*/ 1 w 4"/>
                <a:gd name="T9" fmla="*/ 0 h 4"/>
                <a:gd name="T10" fmla="*/ 3 w 4"/>
                <a:gd name="T11" fmla="*/ 1 h 4"/>
                <a:gd name="T12" fmla="*/ 4 w 4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cubicBezTo>
                    <a:pt x="4" y="3"/>
                    <a:pt x="3" y="4"/>
                    <a:pt x="3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4" y="2"/>
                    <a:pt x="4" y="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139"/>
            <p:cNvSpPr>
              <a:spLocks/>
            </p:cNvSpPr>
            <p:nvPr/>
          </p:nvSpPr>
          <p:spPr bwMode="auto">
            <a:xfrm>
              <a:off x="5409" y="2702"/>
              <a:ext cx="261" cy="289"/>
            </a:xfrm>
            <a:custGeom>
              <a:avLst/>
              <a:gdLst>
                <a:gd name="T0" fmla="*/ 27 w 84"/>
                <a:gd name="T1" fmla="*/ 83 h 93"/>
                <a:gd name="T2" fmla="*/ 22 w 84"/>
                <a:gd name="T3" fmla="*/ 88 h 93"/>
                <a:gd name="T4" fmla="*/ 18 w 84"/>
                <a:gd name="T5" fmla="*/ 91 h 93"/>
                <a:gd name="T6" fmla="*/ 15 w 84"/>
                <a:gd name="T7" fmla="*/ 91 h 93"/>
                <a:gd name="T8" fmla="*/ 9 w 84"/>
                <a:gd name="T9" fmla="*/ 89 h 93"/>
                <a:gd name="T10" fmla="*/ 10 w 84"/>
                <a:gd name="T11" fmla="*/ 80 h 93"/>
                <a:gd name="T12" fmla="*/ 13 w 84"/>
                <a:gd name="T13" fmla="*/ 76 h 93"/>
                <a:gd name="T14" fmla="*/ 12 w 84"/>
                <a:gd name="T15" fmla="*/ 69 h 93"/>
                <a:gd name="T16" fmla="*/ 10 w 84"/>
                <a:gd name="T17" fmla="*/ 63 h 93"/>
                <a:gd name="T18" fmla="*/ 5 w 84"/>
                <a:gd name="T19" fmla="*/ 56 h 93"/>
                <a:gd name="T20" fmla="*/ 6 w 84"/>
                <a:gd name="T21" fmla="*/ 49 h 93"/>
                <a:gd name="T22" fmla="*/ 0 w 84"/>
                <a:gd name="T23" fmla="*/ 42 h 93"/>
                <a:gd name="T24" fmla="*/ 4 w 84"/>
                <a:gd name="T25" fmla="*/ 33 h 93"/>
                <a:gd name="T26" fmla="*/ 11 w 84"/>
                <a:gd name="T27" fmla="*/ 32 h 93"/>
                <a:gd name="T28" fmla="*/ 14 w 84"/>
                <a:gd name="T29" fmla="*/ 27 h 93"/>
                <a:gd name="T30" fmla="*/ 13 w 84"/>
                <a:gd name="T31" fmla="*/ 21 h 93"/>
                <a:gd name="T32" fmla="*/ 17 w 84"/>
                <a:gd name="T33" fmla="*/ 13 h 93"/>
                <a:gd name="T34" fmla="*/ 24 w 84"/>
                <a:gd name="T35" fmla="*/ 11 h 93"/>
                <a:gd name="T36" fmla="*/ 31 w 84"/>
                <a:gd name="T37" fmla="*/ 15 h 93"/>
                <a:gd name="T38" fmla="*/ 33 w 84"/>
                <a:gd name="T39" fmla="*/ 22 h 93"/>
                <a:gd name="T40" fmla="*/ 43 w 84"/>
                <a:gd name="T41" fmla="*/ 20 h 93"/>
                <a:gd name="T42" fmla="*/ 51 w 84"/>
                <a:gd name="T43" fmla="*/ 13 h 93"/>
                <a:gd name="T44" fmla="*/ 58 w 84"/>
                <a:gd name="T45" fmla="*/ 12 h 93"/>
                <a:gd name="T46" fmla="*/ 62 w 84"/>
                <a:gd name="T47" fmla="*/ 11 h 93"/>
                <a:gd name="T48" fmla="*/ 67 w 84"/>
                <a:gd name="T49" fmla="*/ 5 h 93"/>
                <a:gd name="T50" fmla="*/ 74 w 84"/>
                <a:gd name="T51" fmla="*/ 2 h 93"/>
                <a:gd name="T52" fmla="*/ 78 w 84"/>
                <a:gd name="T53" fmla="*/ 2 h 93"/>
                <a:gd name="T54" fmla="*/ 84 w 84"/>
                <a:gd name="T55" fmla="*/ 8 h 93"/>
                <a:gd name="T56" fmla="*/ 82 w 84"/>
                <a:gd name="T57" fmla="*/ 19 h 93"/>
                <a:gd name="T58" fmla="*/ 77 w 84"/>
                <a:gd name="T59" fmla="*/ 26 h 93"/>
                <a:gd name="T60" fmla="*/ 73 w 84"/>
                <a:gd name="T61" fmla="*/ 30 h 93"/>
                <a:gd name="T62" fmla="*/ 74 w 84"/>
                <a:gd name="T63" fmla="*/ 37 h 93"/>
                <a:gd name="T64" fmla="*/ 68 w 84"/>
                <a:gd name="T65" fmla="*/ 40 h 93"/>
                <a:gd name="T66" fmla="*/ 61 w 84"/>
                <a:gd name="T67" fmla="*/ 38 h 93"/>
                <a:gd name="T68" fmla="*/ 60 w 84"/>
                <a:gd name="T69" fmla="*/ 44 h 93"/>
                <a:gd name="T70" fmla="*/ 59 w 84"/>
                <a:gd name="T71" fmla="*/ 50 h 93"/>
                <a:gd name="T72" fmla="*/ 62 w 84"/>
                <a:gd name="T73" fmla="*/ 58 h 93"/>
                <a:gd name="T74" fmla="*/ 65 w 84"/>
                <a:gd name="T75" fmla="*/ 64 h 93"/>
                <a:gd name="T76" fmla="*/ 61 w 84"/>
                <a:gd name="T77" fmla="*/ 67 h 93"/>
                <a:gd name="T78" fmla="*/ 55 w 84"/>
                <a:gd name="T79" fmla="*/ 69 h 93"/>
                <a:gd name="T80" fmla="*/ 53 w 84"/>
                <a:gd name="T81" fmla="*/ 64 h 93"/>
                <a:gd name="T82" fmla="*/ 50 w 84"/>
                <a:gd name="T83" fmla="*/ 63 h 93"/>
                <a:gd name="T84" fmla="*/ 50 w 84"/>
                <a:gd name="T85" fmla="*/ 69 h 93"/>
                <a:gd name="T86" fmla="*/ 44 w 84"/>
                <a:gd name="T87" fmla="*/ 73 h 93"/>
                <a:gd name="T88" fmla="*/ 36 w 84"/>
                <a:gd name="T89" fmla="*/ 75 h 93"/>
                <a:gd name="T90" fmla="*/ 30 w 84"/>
                <a:gd name="T91" fmla="*/ 74 h 93"/>
                <a:gd name="T92" fmla="*/ 32 w 84"/>
                <a:gd name="T93" fmla="*/ 77 h 93"/>
                <a:gd name="T94" fmla="*/ 37 w 84"/>
                <a:gd name="T95" fmla="*/ 78 h 93"/>
                <a:gd name="T96" fmla="*/ 35 w 84"/>
                <a:gd name="T97" fmla="*/ 8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4" h="93">
                  <a:moveTo>
                    <a:pt x="33" y="84"/>
                  </a:moveTo>
                  <a:cubicBezTo>
                    <a:pt x="32" y="84"/>
                    <a:pt x="30" y="84"/>
                    <a:pt x="29" y="84"/>
                  </a:cubicBezTo>
                  <a:cubicBezTo>
                    <a:pt x="29" y="84"/>
                    <a:pt x="27" y="83"/>
                    <a:pt x="27" y="83"/>
                  </a:cubicBezTo>
                  <a:cubicBezTo>
                    <a:pt x="26" y="83"/>
                    <a:pt x="25" y="84"/>
                    <a:pt x="25" y="84"/>
                  </a:cubicBezTo>
                  <a:cubicBezTo>
                    <a:pt x="25" y="85"/>
                    <a:pt x="24" y="86"/>
                    <a:pt x="24" y="87"/>
                  </a:cubicBezTo>
                  <a:cubicBezTo>
                    <a:pt x="24" y="87"/>
                    <a:pt x="22" y="88"/>
                    <a:pt x="22" y="88"/>
                  </a:cubicBezTo>
                  <a:cubicBezTo>
                    <a:pt x="21" y="89"/>
                    <a:pt x="20" y="90"/>
                    <a:pt x="20" y="91"/>
                  </a:cubicBezTo>
                  <a:cubicBezTo>
                    <a:pt x="20" y="91"/>
                    <a:pt x="20" y="91"/>
                    <a:pt x="20" y="91"/>
                  </a:cubicBezTo>
                  <a:cubicBezTo>
                    <a:pt x="19" y="91"/>
                    <a:pt x="19" y="91"/>
                    <a:pt x="18" y="91"/>
                  </a:cubicBezTo>
                  <a:cubicBezTo>
                    <a:pt x="18" y="93"/>
                    <a:pt x="18" y="93"/>
                    <a:pt x="18" y="93"/>
                  </a:cubicBezTo>
                  <a:cubicBezTo>
                    <a:pt x="17" y="93"/>
                    <a:pt x="16" y="93"/>
                    <a:pt x="16" y="93"/>
                  </a:cubicBezTo>
                  <a:cubicBezTo>
                    <a:pt x="16" y="92"/>
                    <a:pt x="16" y="91"/>
                    <a:pt x="15" y="91"/>
                  </a:cubicBezTo>
                  <a:cubicBezTo>
                    <a:pt x="15" y="90"/>
                    <a:pt x="14" y="91"/>
                    <a:pt x="13" y="90"/>
                  </a:cubicBezTo>
                  <a:cubicBezTo>
                    <a:pt x="13" y="90"/>
                    <a:pt x="11" y="89"/>
                    <a:pt x="11" y="89"/>
                  </a:cubicBezTo>
                  <a:cubicBezTo>
                    <a:pt x="10" y="89"/>
                    <a:pt x="10" y="89"/>
                    <a:pt x="9" y="89"/>
                  </a:cubicBezTo>
                  <a:cubicBezTo>
                    <a:pt x="9" y="88"/>
                    <a:pt x="9" y="87"/>
                    <a:pt x="9" y="86"/>
                  </a:cubicBezTo>
                  <a:cubicBezTo>
                    <a:pt x="9" y="85"/>
                    <a:pt x="8" y="83"/>
                    <a:pt x="9" y="82"/>
                  </a:cubicBezTo>
                  <a:cubicBezTo>
                    <a:pt x="9" y="82"/>
                    <a:pt x="9" y="81"/>
                    <a:pt x="10" y="80"/>
                  </a:cubicBezTo>
                  <a:cubicBezTo>
                    <a:pt x="10" y="80"/>
                    <a:pt x="11" y="79"/>
                    <a:pt x="11" y="79"/>
                  </a:cubicBezTo>
                  <a:cubicBezTo>
                    <a:pt x="12" y="79"/>
                    <a:pt x="13" y="78"/>
                    <a:pt x="13" y="77"/>
                  </a:cubicBezTo>
                  <a:cubicBezTo>
                    <a:pt x="13" y="77"/>
                    <a:pt x="13" y="76"/>
                    <a:pt x="13" y="76"/>
                  </a:cubicBezTo>
                  <a:cubicBezTo>
                    <a:pt x="13" y="75"/>
                    <a:pt x="12" y="74"/>
                    <a:pt x="12" y="74"/>
                  </a:cubicBezTo>
                  <a:cubicBezTo>
                    <a:pt x="12" y="73"/>
                    <a:pt x="13" y="72"/>
                    <a:pt x="13" y="71"/>
                  </a:cubicBezTo>
                  <a:cubicBezTo>
                    <a:pt x="13" y="70"/>
                    <a:pt x="13" y="69"/>
                    <a:pt x="12" y="69"/>
                  </a:cubicBezTo>
                  <a:cubicBezTo>
                    <a:pt x="12" y="68"/>
                    <a:pt x="11" y="68"/>
                    <a:pt x="10" y="68"/>
                  </a:cubicBezTo>
                  <a:cubicBezTo>
                    <a:pt x="10" y="68"/>
                    <a:pt x="10" y="67"/>
                    <a:pt x="9" y="66"/>
                  </a:cubicBezTo>
                  <a:cubicBezTo>
                    <a:pt x="9" y="66"/>
                    <a:pt x="10" y="63"/>
                    <a:pt x="10" y="63"/>
                  </a:cubicBezTo>
                  <a:cubicBezTo>
                    <a:pt x="9" y="62"/>
                    <a:pt x="8" y="62"/>
                    <a:pt x="8" y="61"/>
                  </a:cubicBezTo>
                  <a:cubicBezTo>
                    <a:pt x="7" y="61"/>
                    <a:pt x="5" y="60"/>
                    <a:pt x="5" y="59"/>
                  </a:cubicBezTo>
                  <a:cubicBezTo>
                    <a:pt x="5" y="58"/>
                    <a:pt x="5" y="56"/>
                    <a:pt x="5" y="56"/>
                  </a:cubicBezTo>
                  <a:cubicBezTo>
                    <a:pt x="5" y="56"/>
                    <a:pt x="7" y="56"/>
                    <a:pt x="8" y="55"/>
                  </a:cubicBezTo>
                  <a:cubicBezTo>
                    <a:pt x="8" y="55"/>
                    <a:pt x="8" y="54"/>
                    <a:pt x="7" y="53"/>
                  </a:cubicBezTo>
                  <a:cubicBezTo>
                    <a:pt x="7" y="52"/>
                    <a:pt x="7" y="51"/>
                    <a:pt x="6" y="49"/>
                  </a:cubicBezTo>
                  <a:cubicBezTo>
                    <a:pt x="6" y="48"/>
                    <a:pt x="3" y="48"/>
                    <a:pt x="3" y="47"/>
                  </a:cubicBezTo>
                  <a:cubicBezTo>
                    <a:pt x="2" y="46"/>
                    <a:pt x="2" y="45"/>
                    <a:pt x="2" y="44"/>
                  </a:cubicBezTo>
                  <a:cubicBezTo>
                    <a:pt x="2" y="44"/>
                    <a:pt x="1" y="42"/>
                    <a:pt x="0" y="42"/>
                  </a:cubicBezTo>
                  <a:cubicBezTo>
                    <a:pt x="1" y="41"/>
                    <a:pt x="1" y="40"/>
                    <a:pt x="1" y="40"/>
                  </a:cubicBezTo>
                  <a:cubicBezTo>
                    <a:pt x="2" y="39"/>
                    <a:pt x="2" y="37"/>
                    <a:pt x="2" y="35"/>
                  </a:cubicBezTo>
                  <a:cubicBezTo>
                    <a:pt x="3" y="35"/>
                    <a:pt x="3" y="33"/>
                    <a:pt x="4" y="33"/>
                  </a:cubicBezTo>
                  <a:cubicBezTo>
                    <a:pt x="4" y="32"/>
                    <a:pt x="5" y="32"/>
                    <a:pt x="6" y="32"/>
                  </a:cubicBezTo>
                  <a:cubicBezTo>
                    <a:pt x="7" y="32"/>
                    <a:pt x="8" y="33"/>
                    <a:pt x="9" y="33"/>
                  </a:cubicBezTo>
                  <a:cubicBezTo>
                    <a:pt x="9" y="33"/>
                    <a:pt x="10" y="33"/>
                    <a:pt x="11" y="32"/>
                  </a:cubicBezTo>
                  <a:cubicBezTo>
                    <a:pt x="11" y="32"/>
                    <a:pt x="11" y="31"/>
                    <a:pt x="12" y="31"/>
                  </a:cubicBezTo>
                  <a:cubicBezTo>
                    <a:pt x="12" y="30"/>
                    <a:pt x="13" y="30"/>
                    <a:pt x="13" y="28"/>
                  </a:cubicBezTo>
                  <a:cubicBezTo>
                    <a:pt x="13" y="28"/>
                    <a:pt x="14" y="27"/>
                    <a:pt x="14" y="27"/>
                  </a:cubicBezTo>
                  <a:cubicBezTo>
                    <a:pt x="13" y="26"/>
                    <a:pt x="12" y="25"/>
                    <a:pt x="12" y="25"/>
                  </a:cubicBezTo>
                  <a:cubicBezTo>
                    <a:pt x="12" y="24"/>
                    <a:pt x="12" y="23"/>
                    <a:pt x="12" y="23"/>
                  </a:cubicBezTo>
                  <a:cubicBezTo>
                    <a:pt x="12" y="22"/>
                    <a:pt x="13" y="21"/>
                    <a:pt x="13" y="21"/>
                  </a:cubicBezTo>
                  <a:cubicBezTo>
                    <a:pt x="14" y="20"/>
                    <a:pt x="13" y="19"/>
                    <a:pt x="13" y="18"/>
                  </a:cubicBezTo>
                  <a:cubicBezTo>
                    <a:pt x="14" y="18"/>
                    <a:pt x="15" y="16"/>
                    <a:pt x="15" y="15"/>
                  </a:cubicBezTo>
                  <a:cubicBezTo>
                    <a:pt x="15" y="15"/>
                    <a:pt x="16" y="14"/>
                    <a:pt x="17" y="13"/>
                  </a:cubicBezTo>
                  <a:cubicBezTo>
                    <a:pt x="18" y="13"/>
                    <a:pt x="19" y="13"/>
                    <a:pt x="20" y="13"/>
                  </a:cubicBezTo>
                  <a:cubicBezTo>
                    <a:pt x="20" y="13"/>
                    <a:pt x="21" y="12"/>
                    <a:pt x="22" y="12"/>
                  </a:cubicBezTo>
                  <a:cubicBezTo>
                    <a:pt x="22" y="12"/>
                    <a:pt x="23" y="11"/>
                    <a:pt x="24" y="11"/>
                  </a:cubicBezTo>
                  <a:cubicBezTo>
                    <a:pt x="24" y="11"/>
                    <a:pt x="25" y="12"/>
                    <a:pt x="26" y="12"/>
                  </a:cubicBezTo>
                  <a:cubicBezTo>
                    <a:pt x="26" y="12"/>
                    <a:pt x="27" y="14"/>
                    <a:pt x="29" y="14"/>
                  </a:cubicBezTo>
                  <a:cubicBezTo>
                    <a:pt x="29" y="14"/>
                    <a:pt x="31" y="15"/>
                    <a:pt x="31" y="15"/>
                  </a:cubicBezTo>
                  <a:cubicBezTo>
                    <a:pt x="32" y="16"/>
                    <a:pt x="33" y="17"/>
                    <a:pt x="33" y="18"/>
                  </a:cubicBezTo>
                  <a:cubicBezTo>
                    <a:pt x="33" y="18"/>
                    <a:pt x="32" y="19"/>
                    <a:pt x="33" y="20"/>
                  </a:cubicBezTo>
                  <a:cubicBezTo>
                    <a:pt x="33" y="20"/>
                    <a:pt x="33" y="21"/>
                    <a:pt x="33" y="22"/>
                  </a:cubicBezTo>
                  <a:cubicBezTo>
                    <a:pt x="34" y="23"/>
                    <a:pt x="36" y="23"/>
                    <a:pt x="37" y="23"/>
                  </a:cubicBezTo>
                  <a:cubicBezTo>
                    <a:pt x="38" y="23"/>
                    <a:pt x="39" y="23"/>
                    <a:pt x="40" y="22"/>
                  </a:cubicBezTo>
                  <a:cubicBezTo>
                    <a:pt x="41" y="21"/>
                    <a:pt x="42" y="20"/>
                    <a:pt x="43" y="20"/>
                  </a:cubicBezTo>
                  <a:cubicBezTo>
                    <a:pt x="44" y="19"/>
                    <a:pt x="46" y="17"/>
                    <a:pt x="47" y="16"/>
                  </a:cubicBezTo>
                  <a:cubicBezTo>
                    <a:pt x="47" y="15"/>
                    <a:pt x="48" y="14"/>
                    <a:pt x="49" y="13"/>
                  </a:cubicBezTo>
                  <a:cubicBezTo>
                    <a:pt x="50" y="13"/>
                    <a:pt x="51" y="13"/>
                    <a:pt x="51" y="13"/>
                  </a:cubicBezTo>
                  <a:cubicBezTo>
                    <a:pt x="52" y="13"/>
                    <a:pt x="53" y="13"/>
                    <a:pt x="54" y="13"/>
                  </a:cubicBezTo>
                  <a:cubicBezTo>
                    <a:pt x="54" y="13"/>
                    <a:pt x="55" y="12"/>
                    <a:pt x="57" y="12"/>
                  </a:cubicBezTo>
                  <a:cubicBezTo>
                    <a:pt x="57" y="12"/>
                    <a:pt x="58" y="12"/>
                    <a:pt x="58" y="12"/>
                  </a:cubicBezTo>
                  <a:cubicBezTo>
                    <a:pt x="59" y="12"/>
                    <a:pt x="60" y="12"/>
                    <a:pt x="60" y="12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61" y="12"/>
                    <a:pt x="62" y="11"/>
                    <a:pt x="62" y="11"/>
                  </a:cubicBezTo>
                  <a:cubicBezTo>
                    <a:pt x="62" y="10"/>
                    <a:pt x="63" y="9"/>
                    <a:pt x="63" y="8"/>
                  </a:cubicBezTo>
                  <a:cubicBezTo>
                    <a:pt x="64" y="7"/>
                    <a:pt x="65" y="6"/>
                    <a:pt x="65" y="6"/>
                  </a:cubicBezTo>
                  <a:cubicBezTo>
                    <a:pt x="66" y="6"/>
                    <a:pt x="67" y="6"/>
                    <a:pt x="67" y="5"/>
                  </a:cubicBezTo>
                  <a:cubicBezTo>
                    <a:pt x="68" y="5"/>
                    <a:pt x="68" y="4"/>
                    <a:pt x="68" y="4"/>
                  </a:cubicBezTo>
                  <a:cubicBezTo>
                    <a:pt x="69" y="3"/>
                    <a:pt x="71" y="3"/>
                    <a:pt x="72" y="3"/>
                  </a:cubicBezTo>
                  <a:cubicBezTo>
                    <a:pt x="73" y="3"/>
                    <a:pt x="74" y="2"/>
                    <a:pt x="74" y="2"/>
                  </a:cubicBezTo>
                  <a:cubicBezTo>
                    <a:pt x="75" y="1"/>
                    <a:pt x="76" y="1"/>
                    <a:pt x="76" y="1"/>
                  </a:cubicBezTo>
                  <a:cubicBezTo>
                    <a:pt x="76" y="0"/>
                    <a:pt x="77" y="0"/>
                    <a:pt x="77" y="0"/>
                  </a:cubicBezTo>
                  <a:cubicBezTo>
                    <a:pt x="78" y="1"/>
                    <a:pt x="78" y="1"/>
                    <a:pt x="78" y="2"/>
                  </a:cubicBezTo>
                  <a:cubicBezTo>
                    <a:pt x="79" y="3"/>
                    <a:pt x="80" y="3"/>
                    <a:pt x="80" y="3"/>
                  </a:cubicBezTo>
                  <a:cubicBezTo>
                    <a:pt x="81" y="4"/>
                    <a:pt x="82" y="5"/>
                    <a:pt x="83" y="5"/>
                  </a:cubicBezTo>
                  <a:cubicBezTo>
                    <a:pt x="83" y="6"/>
                    <a:pt x="84" y="7"/>
                    <a:pt x="84" y="8"/>
                  </a:cubicBezTo>
                  <a:cubicBezTo>
                    <a:pt x="84" y="9"/>
                    <a:pt x="83" y="11"/>
                    <a:pt x="83" y="11"/>
                  </a:cubicBezTo>
                  <a:cubicBezTo>
                    <a:pt x="82" y="12"/>
                    <a:pt x="82" y="13"/>
                    <a:pt x="82" y="14"/>
                  </a:cubicBezTo>
                  <a:cubicBezTo>
                    <a:pt x="82" y="15"/>
                    <a:pt x="82" y="18"/>
                    <a:pt x="82" y="19"/>
                  </a:cubicBezTo>
                  <a:cubicBezTo>
                    <a:pt x="82" y="20"/>
                    <a:pt x="82" y="21"/>
                    <a:pt x="81" y="22"/>
                  </a:cubicBezTo>
                  <a:cubicBezTo>
                    <a:pt x="81" y="23"/>
                    <a:pt x="79" y="23"/>
                    <a:pt x="79" y="23"/>
                  </a:cubicBezTo>
                  <a:cubicBezTo>
                    <a:pt x="78" y="24"/>
                    <a:pt x="78" y="25"/>
                    <a:pt x="77" y="26"/>
                  </a:cubicBezTo>
                  <a:cubicBezTo>
                    <a:pt x="76" y="26"/>
                    <a:pt x="76" y="27"/>
                    <a:pt x="76" y="27"/>
                  </a:cubicBezTo>
                  <a:cubicBezTo>
                    <a:pt x="75" y="27"/>
                    <a:pt x="74" y="27"/>
                    <a:pt x="74" y="27"/>
                  </a:cubicBezTo>
                  <a:cubicBezTo>
                    <a:pt x="73" y="28"/>
                    <a:pt x="73" y="29"/>
                    <a:pt x="73" y="30"/>
                  </a:cubicBezTo>
                  <a:cubicBezTo>
                    <a:pt x="73" y="30"/>
                    <a:pt x="74" y="31"/>
                    <a:pt x="74" y="31"/>
                  </a:cubicBezTo>
                  <a:cubicBezTo>
                    <a:pt x="74" y="32"/>
                    <a:pt x="74" y="33"/>
                    <a:pt x="74" y="34"/>
                  </a:cubicBezTo>
                  <a:cubicBezTo>
                    <a:pt x="74" y="35"/>
                    <a:pt x="75" y="36"/>
                    <a:pt x="74" y="37"/>
                  </a:cubicBezTo>
                  <a:cubicBezTo>
                    <a:pt x="74" y="38"/>
                    <a:pt x="73" y="39"/>
                    <a:pt x="72" y="39"/>
                  </a:cubicBezTo>
                  <a:cubicBezTo>
                    <a:pt x="72" y="39"/>
                    <a:pt x="71" y="40"/>
                    <a:pt x="71" y="40"/>
                  </a:cubicBezTo>
                  <a:cubicBezTo>
                    <a:pt x="70" y="40"/>
                    <a:pt x="69" y="40"/>
                    <a:pt x="68" y="40"/>
                  </a:cubicBezTo>
                  <a:cubicBezTo>
                    <a:pt x="68" y="40"/>
                    <a:pt x="67" y="39"/>
                    <a:pt x="67" y="38"/>
                  </a:cubicBezTo>
                  <a:cubicBezTo>
                    <a:pt x="66" y="38"/>
                    <a:pt x="65" y="38"/>
                    <a:pt x="64" y="38"/>
                  </a:cubicBezTo>
                  <a:cubicBezTo>
                    <a:pt x="64" y="38"/>
                    <a:pt x="62" y="38"/>
                    <a:pt x="61" y="38"/>
                  </a:cubicBezTo>
                  <a:cubicBezTo>
                    <a:pt x="61" y="39"/>
                    <a:pt x="60" y="39"/>
                    <a:pt x="60" y="40"/>
                  </a:cubicBezTo>
                  <a:cubicBezTo>
                    <a:pt x="60" y="40"/>
                    <a:pt x="61" y="41"/>
                    <a:pt x="61" y="42"/>
                  </a:cubicBezTo>
                  <a:cubicBezTo>
                    <a:pt x="61" y="42"/>
                    <a:pt x="60" y="43"/>
                    <a:pt x="60" y="44"/>
                  </a:cubicBezTo>
                  <a:cubicBezTo>
                    <a:pt x="60" y="44"/>
                    <a:pt x="59" y="45"/>
                    <a:pt x="59" y="45"/>
                  </a:cubicBezTo>
                  <a:cubicBezTo>
                    <a:pt x="59" y="46"/>
                    <a:pt x="58" y="47"/>
                    <a:pt x="58" y="48"/>
                  </a:cubicBezTo>
                  <a:cubicBezTo>
                    <a:pt x="58" y="48"/>
                    <a:pt x="59" y="49"/>
                    <a:pt x="59" y="50"/>
                  </a:cubicBezTo>
                  <a:cubicBezTo>
                    <a:pt x="59" y="50"/>
                    <a:pt x="60" y="51"/>
                    <a:pt x="60" y="51"/>
                  </a:cubicBezTo>
                  <a:cubicBezTo>
                    <a:pt x="61" y="52"/>
                    <a:pt x="61" y="54"/>
                    <a:pt x="61" y="54"/>
                  </a:cubicBezTo>
                  <a:cubicBezTo>
                    <a:pt x="62" y="55"/>
                    <a:pt x="62" y="57"/>
                    <a:pt x="62" y="58"/>
                  </a:cubicBezTo>
                  <a:cubicBezTo>
                    <a:pt x="62" y="59"/>
                    <a:pt x="63" y="60"/>
                    <a:pt x="63" y="60"/>
                  </a:cubicBezTo>
                  <a:cubicBezTo>
                    <a:pt x="64" y="60"/>
                    <a:pt x="64" y="61"/>
                    <a:pt x="65" y="62"/>
                  </a:cubicBezTo>
                  <a:cubicBezTo>
                    <a:pt x="65" y="62"/>
                    <a:pt x="65" y="63"/>
                    <a:pt x="65" y="64"/>
                  </a:cubicBezTo>
                  <a:cubicBezTo>
                    <a:pt x="65" y="65"/>
                    <a:pt x="65" y="65"/>
                    <a:pt x="65" y="65"/>
                  </a:cubicBezTo>
                  <a:cubicBezTo>
                    <a:pt x="64" y="65"/>
                    <a:pt x="63" y="65"/>
                    <a:pt x="62" y="65"/>
                  </a:cubicBezTo>
                  <a:cubicBezTo>
                    <a:pt x="62" y="65"/>
                    <a:pt x="61" y="67"/>
                    <a:pt x="61" y="67"/>
                  </a:cubicBezTo>
                  <a:cubicBezTo>
                    <a:pt x="61" y="68"/>
                    <a:pt x="60" y="69"/>
                    <a:pt x="60" y="69"/>
                  </a:cubicBezTo>
                  <a:cubicBezTo>
                    <a:pt x="60" y="69"/>
                    <a:pt x="59" y="70"/>
                    <a:pt x="58" y="70"/>
                  </a:cubicBezTo>
                  <a:cubicBezTo>
                    <a:pt x="58" y="70"/>
                    <a:pt x="56" y="70"/>
                    <a:pt x="55" y="69"/>
                  </a:cubicBezTo>
                  <a:cubicBezTo>
                    <a:pt x="55" y="69"/>
                    <a:pt x="54" y="68"/>
                    <a:pt x="54" y="67"/>
                  </a:cubicBezTo>
                  <a:cubicBezTo>
                    <a:pt x="54" y="67"/>
                    <a:pt x="54" y="66"/>
                    <a:pt x="54" y="66"/>
                  </a:cubicBezTo>
                  <a:cubicBezTo>
                    <a:pt x="54" y="65"/>
                    <a:pt x="54" y="64"/>
                    <a:pt x="53" y="64"/>
                  </a:cubicBezTo>
                  <a:cubicBezTo>
                    <a:pt x="53" y="63"/>
                    <a:pt x="53" y="63"/>
                    <a:pt x="53" y="62"/>
                  </a:cubicBezTo>
                  <a:cubicBezTo>
                    <a:pt x="52" y="62"/>
                    <a:pt x="51" y="62"/>
                    <a:pt x="51" y="62"/>
                  </a:cubicBezTo>
                  <a:cubicBezTo>
                    <a:pt x="51" y="62"/>
                    <a:pt x="50" y="62"/>
                    <a:pt x="50" y="63"/>
                  </a:cubicBezTo>
                  <a:cubicBezTo>
                    <a:pt x="49" y="63"/>
                    <a:pt x="49" y="65"/>
                    <a:pt x="50" y="65"/>
                  </a:cubicBezTo>
                  <a:cubicBezTo>
                    <a:pt x="50" y="66"/>
                    <a:pt x="51" y="66"/>
                    <a:pt x="51" y="67"/>
                  </a:cubicBezTo>
                  <a:cubicBezTo>
                    <a:pt x="51" y="67"/>
                    <a:pt x="50" y="68"/>
                    <a:pt x="50" y="69"/>
                  </a:cubicBezTo>
                  <a:cubicBezTo>
                    <a:pt x="50" y="69"/>
                    <a:pt x="48" y="71"/>
                    <a:pt x="48" y="72"/>
                  </a:cubicBezTo>
                  <a:cubicBezTo>
                    <a:pt x="48" y="72"/>
                    <a:pt x="47" y="73"/>
                    <a:pt x="46" y="73"/>
                  </a:cubicBezTo>
                  <a:cubicBezTo>
                    <a:pt x="46" y="73"/>
                    <a:pt x="44" y="73"/>
                    <a:pt x="44" y="73"/>
                  </a:cubicBezTo>
                  <a:cubicBezTo>
                    <a:pt x="43" y="73"/>
                    <a:pt x="41" y="74"/>
                    <a:pt x="40" y="74"/>
                  </a:cubicBezTo>
                  <a:cubicBezTo>
                    <a:pt x="40" y="74"/>
                    <a:pt x="38" y="74"/>
                    <a:pt x="38" y="74"/>
                  </a:cubicBezTo>
                  <a:cubicBezTo>
                    <a:pt x="37" y="74"/>
                    <a:pt x="36" y="75"/>
                    <a:pt x="36" y="75"/>
                  </a:cubicBezTo>
                  <a:cubicBezTo>
                    <a:pt x="35" y="75"/>
                    <a:pt x="34" y="75"/>
                    <a:pt x="33" y="75"/>
                  </a:cubicBezTo>
                  <a:cubicBezTo>
                    <a:pt x="33" y="75"/>
                    <a:pt x="33" y="75"/>
                    <a:pt x="32" y="75"/>
                  </a:cubicBezTo>
                  <a:cubicBezTo>
                    <a:pt x="32" y="74"/>
                    <a:pt x="30" y="74"/>
                    <a:pt x="30" y="74"/>
                  </a:cubicBezTo>
                  <a:cubicBezTo>
                    <a:pt x="29" y="74"/>
                    <a:pt x="29" y="75"/>
                    <a:pt x="28" y="75"/>
                  </a:cubicBezTo>
                  <a:cubicBezTo>
                    <a:pt x="28" y="75"/>
                    <a:pt x="29" y="76"/>
                    <a:pt x="29" y="76"/>
                  </a:cubicBezTo>
                  <a:cubicBezTo>
                    <a:pt x="30" y="76"/>
                    <a:pt x="31" y="77"/>
                    <a:pt x="32" y="77"/>
                  </a:cubicBezTo>
                  <a:cubicBezTo>
                    <a:pt x="32" y="77"/>
                    <a:pt x="34" y="78"/>
                    <a:pt x="34" y="78"/>
                  </a:cubicBezTo>
                  <a:cubicBezTo>
                    <a:pt x="35" y="78"/>
                    <a:pt x="37" y="78"/>
                    <a:pt x="37" y="78"/>
                  </a:cubicBezTo>
                  <a:cubicBezTo>
                    <a:pt x="37" y="78"/>
                    <a:pt x="37" y="78"/>
                    <a:pt x="37" y="78"/>
                  </a:cubicBezTo>
                  <a:cubicBezTo>
                    <a:pt x="37" y="79"/>
                    <a:pt x="38" y="80"/>
                    <a:pt x="37" y="80"/>
                  </a:cubicBezTo>
                  <a:cubicBezTo>
                    <a:pt x="37" y="81"/>
                    <a:pt x="37" y="82"/>
                    <a:pt x="37" y="82"/>
                  </a:cubicBezTo>
                  <a:cubicBezTo>
                    <a:pt x="37" y="82"/>
                    <a:pt x="36" y="83"/>
                    <a:pt x="35" y="83"/>
                  </a:cubicBezTo>
                  <a:cubicBezTo>
                    <a:pt x="34" y="83"/>
                    <a:pt x="33" y="84"/>
                    <a:pt x="33" y="8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140"/>
            <p:cNvSpPr>
              <a:spLocks/>
            </p:cNvSpPr>
            <p:nvPr/>
          </p:nvSpPr>
          <p:spPr bwMode="auto">
            <a:xfrm>
              <a:off x="5409" y="2702"/>
              <a:ext cx="261" cy="289"/>
            </a:xfrm>
            <a:custGeom>
              <a:avLst/>
              <a:gdLst>
                <a:gd name="T0" fmla="*/ 27 w 84"/>
                <a:gd name="T1" fmla="*/ 83 h 93"/>
                <a:gd name="T2" fmla="*/ 22 w 84"/>
                <a:gd name="T3" fmla="*/ 88 h 93"/>
                <a:gd name="T4" fmla="*/ 18 w 84"/>
                <a:gd name="T5" fmla="*/ 91 h 93"/>
                <a:gd name="T6" fmla="*/ 15 w 84"/>
                <a:gd name="T7" fmla="*/ 91 h 93"/>
                <a:gd name="T8" fmla="*/ 9 w 84"/>
                <a:gd name="T9" fmla="*/ 89 h 93"/>
                <a:gd name="T10" fmla="*/ 10 w 84"/>
                <a:gd name="T11" fmla="*/ 80 h 93"/>
                <a:gd name="T12" fmla="*/ 13 w 84"/>
                <a:gd name="T13" fmla="*/ 76 h 93"/>
                <a:gd name="T14" fmla="*/ 12 w 84"/>
                <a:gd name="T15" fmla="*/ 69 h 93"/>
                <a:gd name="T16" fmla="*/ 10 w 84"/>
                <a:gd name="T17" fmla="*/ 63 h 93"/>
                <a:gd name="T18" fmla="*/ 5 w 84"/>
                <a:gd name="T19" fmla="*/ 56 h 93"/>
                <a:gd name="T20" fmla="*/ 6 w 84"/>
                <a:gd name="T21" fmla="*/ 49 h 93"/>
                <a:gd name="T22" fmla="*/ 0 w 84"/>
                <a:gd name="T23" fmla="*/ 42 h 93"/>
                <a:gd name="T24" fmla="*/ 4 w 84"/>
                <a:gd name="T25" fmla="*/ 33 h 93"/>
                <a:gd name="T26" fmla="*/ 11 w 84"/>
                <a:gd name="T27" fmla="*/ 32 h 93"/>
                <a:gd name="T28" fmla="*/ 14 w 84"/>
                <a:gd name="T29" fmla="*/ 27 h 93"/>
                <a:gd name="T30" fmla="*/ 13 w 84"/>
                <a:gd name="T31" fmla="*/ 21 h 93"/>
                <a:gd name="T32" fmla="*/ 17 w 84"/>
                <a:gd name="T33" fmla="*/ 13 h 93"/>
                <a:gd name="T34" fmla="*/ 24 w 84"/>
                <a:gd name="T35" fmla="*/ 11 h 93"/>
                <a:gd name="T36" fmla="*/ 31 w 84"/>
                <a:gd name="T37" fmla="*/ 15 h 93"/>
                <a:gd name="T38" fmla="*/ 33 w 84"/>
                <a:gd name="T39" fmla="*/ 22 h 93"/>
                <a:gd name="T40" fmla="*/ 43 w 84"/>
                <a:gd name="T41" fmla="*/ 20 h 93"/>
                <a:gd name="T42" fmla="*/ 51 w 84"/>
                <a:gd name="T43" fmla="*/ 13 h 93"/>
                <a:gd name="T44" fmla="*/ 58 w 84"/>
                <a:gd name="T45" fmla="*/ 12 h 93"/>
                <a:gd name="T46" fmla="*/ 62 w 84"/>
                <a:gd name="T47" fmla="*/ 11 h 93"/>
                <a:gd name="T48" fmla="*/ 67 w 84"/>
                <a:gd name="T49" fmla="*/ 5 h 93"/>
                <a:gd name="T50" fmla="*/ 74 w 84"/>
                <a:gd name="T51" fmla="*/ 2 h 93"/>
                <a:gd name="T52" fmla="*/ 78 w 84"/>
                <a:gd name="T53" fmla="*/ 2 h 93"/>
                <a:gd name="T54" fmla="*/ 84 w 84"/>
                <a:gd name="T55" fmla="*/ 8 h 93"/>
                <a:gd name="T56" fmla="*/ 82 w 84"/>
                <a:gd name="T57" fmla="*/ 19 h 93"/>
                <a:gd name="T58" fmla="*/ 77 w 84"/>
                <a:gd name="T59" fmla="*/ 26 h 93"/>
                <a:gd name="T60" fmla="*/ 73 w 84"/>
                <a:gd name="T61" fmla="*/ 30 h 93"/>
                <a:gd name="T62" fmla="*/ 74 w 84"/>
                <a:gd name="T63" fmla="*/ 37 h 93"/>
                <a:gd name="T64" fmla="*/ 68 w 84"/>
                <a:gd name="T65" fmla="*/ 40 h 93"/>
                <a:gd name="T66" fmla="*/ 61 w 84"/>
                <a:gd name="T67" fmla="*/ 38 h 93"/>
                <a:gd name="T68" fmla="*/ 60 w 84"/>
                <a:gd name="T69" fmla="*/ 44 h 93"/>
                <a:gd name="T70" fmla="*/ 59 w 84"/>
                <a:gd name="T71" fmla="*/ 50 h 93"/>
                <a:gd name="T72" fmla="*/ 62 w 84"/>
                <a:gd name="T73" fmla="*/ 58 h 93"/>
                <a:gd name="T74" fmla="*/ 65 w 84"/>
                <a:gd name="T75" fmla="*/ 64 h 93"/>
                <a:gd name="T76" fmla="*/ 61 w 84"/>
                <a:gd name="T77" fmla="*/ 67 h 93"/>
                <a:gd name="T78" fmla="*/ 55 w 84"/>
                <a:gd name="T79" fmla="*/ 69 h 93"/>
                <a:gd name="T80" fmla="*/ 53 w 84"/>
                <a:gd name="T81" fmla="*/ 64 h 93"/>
                <a:gd name="T82" fmla="*/ 50 w 84"/>
                <a:gd name="T83" fmla="*/ 63 h 93"/>
                <a:gd name="T84" fmla="*/ 50 w 84"/>
                <a:gd name="T85" fmla="*/ 69 h 93"/>
                <a:gd name="T86" fmla="*/ 44 w 84"/>
                <a:gd name="T87" fmla="*/ 73 h 93"/>
                <a:gd name="T88" fmla="*/ 36 w 84"/>
                <a:gd name="T89" fmla="*/ 75 h 93"/>
                <a:gd name="T90" fmla="*/ 30 w 84"/>
                <a:gd name="T91" fmla="*/ 74 h 93"/>
                <a:gd name="T92" fmla="*/ 32 w 84"/>
                <a:gd name="T93" fmla="*/ 77 h 93"/>
                <a:gd name="T94" fmla="*/ 37 w 84"/>
                <a:gd name="T95" fmla="*/ 78 h 93"/>
                <a:gd name="T96" fmla="*/ 35 w 84"/>
                <a:gd name="T97" fmla="*/ 8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4" h="93">
                  <a:moveTo>
                    <a:pt x="33" y="84"/>
                  </a:moveTo>
                  <a:cubicBezTo>
                    <a:pt x="32" y="84"/>
                    <a:pt x="30" y="84"/>
                    <a:pt x="29" y="84"/>
                  </a:cubicBezTo>
                  <a:cubicBezTo>
                    <a:pt x="29" y="84"/>
                    <a:pt x="27" y="83"/>
                    <a:pt x="27" y="83"/>
                  </a:cubicBezTo>
                  <a:cubicBezTo>
                    <a:pt x="26" y="83"/>
                    <a:pt x="25" y="84"/>
                    <a:pt x="25" y="84"/>
                  </a:cubicBezTo>
                  <a:cubicBezTo>
                    <a:pt x="25" y="85"/>
                    <a:pt x="24" y="86"/>
                    <a:pt x="24" y="87"/>
                  </a:cubicBezTo>
                  <a:cubicBezTo>
                    <a:pt x="24" y="87"/>
                    <a:pt x="22" y="88"/>
                    <a:pt x="22" y="88"/>
                  </a:cubicBezTo>
                  <a:cubicBezTo>
                    <a:pt x="21" y="89"/>
                    <a:pt x="20" y="90"/>
                    <a:pt x="20" y="91"/>
                  </a:cubicBezTo>
                  <a:cubicBezTo>
                    <a:pt x="20" y="91"/>
                    <a:pt x="20" y="91"/>
                    <a:pt x="20" y="91"/>
                  </a:cubicBezTo>
                  <a:cubicBezTo>
                    <a:pt x="19" y="91"/>
                    <a:pt x="19" y="91"/>
                    <a:pt x="18" y="91"/>
                  </a:cubicBezTo>
                  <a:cubicBezTo>
                    <a:pt x="18" y="93"/>
                    <a:pt x="18" y="93"/>
                    <a:pt x="18" y="93"/>
                  </a:cubicBezTo>
                  <a:cubicBezTo>
                    <a:pt x="17" y="93"/>
                    <a:pt x="16" y="93"/>
                    <a:pt x="16" y="93"/>
                  </a:cubicBezTo>
                  <a:cubicBezTo>
                    <a:pt x="16" y="92"/>
                    <a:pt x="16" y="91"/>
                    <a:pt x="15" y="91"/>
                  </a:cubicBezTo>
                  <a:cubicBezTo>
                    <a:pt x="15" y="90"/>
                    <a:pt x="14" y="91"/>
                    <a:pt x="13" y="90"/>
                  </a:cubicBezTo>
                  <a:cubicBezTo>
                    <a:pt x="13" y="90"/>
                    <a:pt x="11" y="89"/>
                    <a:pt x="11" y="89"/>
                  </a:cubicBezTo>
                  <a:cubicBezTo>
                    <a:pt x="10" y="89"/>
                    <a:pt x="10" y="89"/>
                    <a:pt x="9" y="89"/>
                  </a:cubicBezTo>
                  <a:cubicBezTo>
                    <a:pt x="9" y="88"/>
                    <a:pt x="9" y="87"/>
                    <a:pt x="9" y="86"/>
                  </a:cubicBezTo>
                  <a:cubicBezTo>
                    <a:pt x="9" y="85"/>
                    <a:pt x="8" y="83"/>
                    <a:pt x="9" y="82"/>
                  </a:cubicBezTo>
                  <a:cubicBezTo>
                    <a:pt x="9" y="82"/>
                    <a:pt x="9" y="81"/>
                    <a:pt x="10" y="80"/>
                  </a:cubicBezTo>
                  <a:cubicBezTo>
                    <a:pt x="10" y="80"/>
                    <a:pt x="11" y="79"/>
                    <a:pt x="11" y="79"/>
                  </a:cubicBezTo>
                  <a:cubicBezTo>
                    <a:pt x="12" y="79"/>
                    <a:pt x="13" y="78"/>
                    <a:pt x="13" y="77"/>
                  </a:cubicBezTo>
                  <a:cubicBezTo>
                    <a:pt x="13" y="77"/>
                    <a:pt x="13" y="76"/>
                    <a:pt x="13" y="76"/>
                  </a:cubicBezTo>
                  <a:cubicBezTo>
                    <a:pt x="13" y="75"/>
                    <a:pt x="12" y="74"/>
                    <a:pt x="12" y="74"/>
                  </a:cubicBezTo>
                  <a:cubicBezTo>
                    <a:pt x="12" y="73"/>
                    <a:pt x="13" y="72"/>
                    <a:pt x="13" y="71"/>
                  </a:cubicBezTo>
                  <a:cubicBezTo>
                    <a:pt x="13" y="70"/>
                    <a:pt x="13" y="69"/>
                    <a:pt x="12" y="69"/>
                  </a:cubicBezTo>
                  <a:cubicBezTo>
                    <a:pt x="12" y="68"/>
                    <a:pt x="11" y="68"/>
                    <a:pt x="10" y="68"/>
                  </a:cubicBezTo>
                  <a:cubicBezTo>
                    <a:pt x="10" y="68"/>
                    <a:pt x="10" y="67"/>
                    <a:pt x="9" y="66"/>
                  </a:cubicBezTo>
                  <a:cubicBezTo>
                    <a:pt x="9" y="66"/>
                    <a:pt x="10" y="63"/>
                    <a:pt x="10" y="63"/>
                  </a:cubicBezTo>
                  <a:cubicBezTo>
                    <a:pt x="9" y="62"/>
                    <a:pt x="8" y="62"/>
                    <a:pt x="8" y="61"/>
                  </a:cubicBezTo>
                  <a:cubicBezTo>
                    <a:pt x="7" y="61"/>
                    <a:pt x="5" y="60"/>
                    <a:pt x="5" y="59"/>
                  </a:cubicBezTo>
                  <a:cubicBezTo>
                    <a:pt x="5" y="58"/>
                    <a:pt x="5" y="56"/>
                    <a:pt x="5" y="56"/>
                  </a:cubicBezTo>
                  <a:cubicBezTo>
                    <a:pt x="5" y="56"/>
                    <a:pt x="7" y="56"/>
                    <a:pt x="8" y="55"/>
                  </a:cubicBezTo>
                  <a:cubicBezTo>
                    <a:pt x="8" y="55"/>
                    <a:pt x="8" y="54"/>
                    <a:pt x="7" y="53"/>
                  </a:cubicBezTo>
                  <a:cubicBezTo>
                    <a:pt x="7" y="52"/>
                    <a:pt x="7" y="51"/>
                    <a:pt x="6" y="49"/>
                  </a:cubicBezTo>
                  <a:cubicBezTo>
                    <a:pt x="6" y="48"/>
                    <a:pt x="3" y="48"/>
                    <a:pt x="3" y="47"/>
                  </a:cubicBezTo>
                  <a:cubicBezTo>
                    <a:pt x="2" y="46"/>
                    <a:pt x="2" y="45"/>
                    <a:pt x="2" y="44"/>
                  </a:cubicBezTo>
                  <a:cubicBezTo>
                    <a:pt x="2" y="44"/>
                    <a:pt x="1" y="42"/>
                    <a:pt x="0" y="42"/>
                  </a:cubicBezTo>
                  <a:cubicBezTo>
                    <a:pt x="1" y="41"/>
                    <a:pt x="1" y="40"/>
                    <a:pt x="1" y="40"/>
                  </a:cubicBezTo>
                  <a:cubicBezTo>
                    <a:pt x="2" y="39"/>
                    <a:pt x="2" y="37"/>
                    <a:pt x="2" y="35"/>
                  </a:cubicBezTo>
                  <a:cubicBezTo>
                    <a:pt x="3" y="35"/>
                    <a:pt x="3" y="33"/>
                    <a:pt x="4" y="33"/>
                  </a:cubicBezTo>
                  <a:cubicBezTo>
                    <a:pt x="4" y="32"/>
                    <a:pt x="5" y="32"/>
                    <a:pt x="6" y="32"/>
                  </a:cubicBezTo>
                  <a:cubicBezTo>
                    <a:pt x="7" y="32"/>
                    <a:pt x="8" y="33"/>
                    <a:pt x="9" y="33"/>
                  </a:cubicBezTo>
                  <a:cubicBezTo>
                    <a:pt x="9" y="33"/>
                    <a:pt x="10" y="33"/>
                    <a:pt x="11" y="32"/>
                  </a:cubicBezTo>
                  <a:cubicBezTo>
                    <a:pt x="11" y="32"/>
                    <a:pt x="11" y="31"/>
                    <a:pt x="12" y="31"/>
                  </a:cubicBezTo>
                  <a:cubicBezTo>
                    <a:pt x="12" y="30"/>
                    <a:pt x="13" y="30"/>
                    <a:pt x="13" y="28"/>
                  </a:cubicBezTo>
                  <a:cubicBezTo>
                    <a:pt x="13" y="28"/>
                    <a:pt x="14" y="27"/>
                    <a:pt x="14" y="27"/>
                  </a:cubicBezTo>
                  <a:cubicBezTo>
                    <a:pt x="13" y="26"/>
                    <a:pt x="12" y="25"/>
                    <a:pt x="12" y="25"/>
                  </a:cubicBezTo>
                  <a:cubicBezTo>
                    <a:pt x="12" y="24"/>
                    <a:pt x="12" y="23"/>
                    <a:pt x="12" y="23"/>
                  </a:cubicBezTo>
                  <a:cubicBezTo>
                    <a:pt x="12" y="22"/>
                    <a:pt x="13" y="21"/>
                    <a:pt x="13" y="21"/>
                  </a:cubicBezTo>
                  <a:cubicBezTo>
                    <a:pt x="14" y="20"/>
                    <a:pt x="13" y="19"/>
                    <a:pt x="13" y="18"/>
                  </a:cubicBezTo>
                  <a:cubicBezTo>
                    <a:pt x="14" y="18"/>
                    <a:pt x="15" y="16"/>
                    <a:pt x="15" y="15"/>
                  </a:cubicBezTo>
                  <a:cubicBezTo>
                    <a:pt x="15" y="15"/>
                    <a:pt x="16" y="14"/>
                    <a:pt x="17" y="13"/>
                  </a:cubicBezTo>
                  <a:cubicBezTo>
                    <a:pt x="18" y="13"/>
                    <a:pt x="19" y="13"/>
                    <a:pt x="20" y="13"/>
                  </a:cubicBezTo>
                  <a:cubicBezTo>
                    <a:pt x="20" y="13"/>
                    <a:pt x="21" y="12"/>
                    <a:pt x="22" y="12"/>
                  </a:cubicBezTo>
                  <a:cubicBezTo>
                    <a:pt x="22" y="12"/>
                    <a:pt x="23" y="11"/>
                    <a:pt x="24" y="11"/>
                  </a:cubicBezTo>
                  <a:cubicBezTo>
                    <a:pt x="24" y="11"/>
                    <a:pt x="25" y="12"/>
                    <a:pt x="26" y="12"/>
                  </a:cubicBezTo>
                  <a:cubicBezTo>
                    <a:pt x="26" y="12"/>
                    <a:pt x="27" y="14"/>
                    <a:pt x="29" y="14"/>
                  </a:cubicBezTo>
                  <a:cubicBezTo>
                    <a:pt x="29" y="14"/>
                    <a:pt x="31" y="15"/>
                    <a:pt x="31" y="15"/>
                  </a:cubicBezTo>
                  <a:cubicBezTo>
                    <a:pt x="32" y="16"/>
                    <a:pt x="33" y="17"/>
                    <a:pt x="33" y="18"/>
                  </a:cubicBezTo>
                  <a:cubicBezTo>
                    <a:pt x="33" y="18"/>
                    <a:pt x="32" y="19"/>
                    <a:pt x="33" y="20"/>
                  </a:cubicBezTo>
                  <a:cubicBezTo>
                    <a:pt x="33" y="20"/>
                    <a:pt x="33" y="21"/>
                    <a:pt x="33" y="22"/>
                  </a:cubicBezTo>
                  <a:cubicBezTo>
                    <a:pt x="34" y="23"/>
                    <a:pt x="36" y="23"/>
                    <a:pt x="37" y="23"/>
                  </a:cubicBezTo>
                  <a:cubicBezTo>
                    <a:pt x="38" y="23"/>
                    <a:pt x="39" y="23"/>
                    <a:pt x="40" y="22"/>
                  </a:cubicBezTo>
                  <a:cubicBezTo>
                    <a:pt x="41" y="21"/>
                    <a:pt x="42" y="20"/>
                    <a:pt x="43" y="20"/>
                  </a:cubicBezTo>
                  <a:cubicBezTo>
                    <a:pt x="44" y="19"/>
                    <a:pt x="46" y="17"/>
                    <a:pt x="47" y="16"/>
                  </a:cubicBezTo>
                  <a:cubicBezTo>
                    <a:pt x="47" y="15"/>
                    <a:pt x="48" y="14"/>
                    <a:pt x="49" y="13"/>
                  </a:cubicBezTo>
                  <a:cubicBezTo>
                    <a:pt x="50" y="13"/>
                    <a:pt x="51" y="13"/>
                    <a:pt x="51" y="13"/>
                  </a:cubicBezTo>
                  <a:cubicBezTo>
                    <a:pt x="52" y="13"/>
                    <a:pt x="53" y="13"/>
                    <a:pt x="54" y="13"/>
                  </a:cubicBezTo>
                  <a:cubicBezTo>
                    <a:pt x="54" y="13"/>
                    <a:pt x="55" y="12"/>
                    <a:pt x="57" y="12"/>
                  </a:cubicBezTo>
                  <a:cubicBezTo>
                    <a:pt x="57" y="12"/>
                    <a:pt x="58" y="12"/>
                    <a:pt x="58" y="12"/>
                  </a:cubicBezTo>
                  <a:cubicBezTo>
                    <a:pt x="59" y="12"/>
                    <a:pt x="60" y="12"/>
                    <a:pt x="60" y="12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61" y="12"/>
                    <a:pt x="62" y="11"/>
                    <a:pt x="62" y="11"/>
                  </a:cubicBezTo>
                  <a:cubicBezTo>
                    <a:pt x="62" y="10"/>
                    <a:pt x="63" y="9"/>
                    <a:pt x="63" y="8"/>
                  </a:cubicBezTo>
                  <a:cubicBezTo>
                    <a:pt x="64" y="7"/>
                    <a:pt x="65" y="6"/>
                    <a:pt x="65" y="6"/>
                  </a:cubicBezTo>
                  <a:cubicBezTo>
                    <a:pt x="66" y="6"/>
                    <a:pt x="67" y="6"/>
                    <a:pt x="67" y="5"/>
                  </a:cubicBezTo>
                  <a:cubicBezTo>
                    <a:pt x="68" y="5"/>
                    <a:pt x="68" y="4"/>
                    <a:pt x="68" y="4"/>
                  </a:cubicBezTo>
                  <a:cubicBezTo>
                    <a:pt x="69" y="3"/>
                    <a:pt x="71" y="3"/>
                    <a:pt x="72" y="3"/>
                  </a:cubicBezTo>
                  <a:cubicBezTo>
                    <a:pt x="73" y="3"/>
                    <a:pt x="74" y="2"/>
                    <a:pt x="74" y="2"/>
                  </a:cubicBezTo>
                  <a:cubicBezTo>
                    <a:pt x="75" y="1"/>
                    <a:pt x="76" y="1"/>
                    <a:pt x="76" y="1"/>
                  </a:cubicBezTo>
                  <a:cubicBezTo>
                    <a:pt x="76" y="0"/>
                    <a:pt x="77" y="0"/>
                    <a:pt x="77" y="0"/>
                  </a:cubicBezTo>
                  <a:cubicBezTo>
                    <a:pt x="78" y="1"/>
                    <a:pt x="78" y="1"/>
                    <a:pt x="78" y="2"/>
                  </a:cubicBezTo>
                  <a:cubicBezTo>
                    <a:pt x="79" y="3"/>
                    <a:pt x="80" y="3"/>
                    <a:pt x="80" y="3"/>
                  </a:cubicBezTo>
                  <a:cubicBezTo>
                    <a:pt x="81" y="4"/>
                    <a:pt x="82" y="5"/>
                    <a:pt x="83" y="5"/>
                  </a:cubicBezTo>
                  <a:cubicBezTo>
                    <a:pt x="83" y="6"/>
                    <a:pt x="84" y="7"/>
                    <a:pt x="84" y="8"/>
                  </a:cubicBezTo>
                  <a:cubicBezTo>
                    <a:pt x="84" y="9"/>
                    <a:pt x="83" y="11"/>
                    <a:pt x="83" y="11"/>
                  </a:cubicBezTo>
                  <a:cubicBezTo>
                    <a:pt x="82" y="12"/>
                    <a:pt x="82" y="13"/>
                    <a:pt x="82" y="14"/>
                  </a:cubicBezTo>
                  <a:cubicBezTo>
                    <a:pt x="82" y="15"/>
                    <a:pt x="82" y="18"/>
                    <a:pt x="82" y="19"/>
                  </a:cubicBezTo>
                  <a:cubicBezTo>
                    <a:pt x="82" y="20"/>
                    <a:pt x="82" y="21"/>
                    <a:pt x="81" y="22"/>
                  </a:cubicBezTo>
                  <a:cubicBezTo>
                    <a:pt x="81" y="23"/>
                    <a:pt x="79" y="23"/>
                    <a:pt x="79" y="23"/>
                  </a:cubicBezTo>
                  <a:cubicBezTo>
                    <a:pt x="78" y="24"/>
                    <a:pt x="78" y="25"/>
                    <a:pt x="77" y="26"/>
                  </a:cubicBezTo>
                  <a:cubicBezTo>
                    <a:pt x="76" y="26"/>
                    <a:pt x="76" y="27"/>
                    <a:pt x="76" y="27"/>
                  </a:cubicBezTo>
                  <a:cubicBezTo>
                    <a:pt x="75" y="27"/>
                    <a:pt x="74" y="27"/>
                    <a:pt x="74" y="27"/>
                  </a:cubicBezTo>
                  <a:cubicBezTo>
                    <a:pt x="73" y="28"/>
                    <a:pt x="73" y="29"/>
                    <a:pt x="73" y="30"/>
                  </a:cubicBezTo>
                  <a:cubicBezTo>
                    <a:pt x="73" y="30"/>
                    <a:pt x="74" y="31"/>
                    <a:pt x="74" y="31"/>
                  </a:cubicBezTo>
                  <a:cubicBezTo>
                    <a:pt x="74" y="32"/>
                    <a:pt x="74" y="33"/>
                    <a:pt x="74" y="34"/>
                  </a:cubicBezTo>
                  <a:cubicBezTo>
                    <a:pt x="74" y="35"/>
                    <a:pt x="75" y="36"/>
                    <a:pt x="74" y="37"/>
                  </a:cubicBezTo>
                  <a:cubicBezTo>
                    <a:pt x="74" y="38"/>
                    <a:pt x="73" y="39"/>
                    <a:pt x="72" y="39"/>
                  </a:cubicBezTo>
                  <a:cubicBezTo>
                    <a:pt x="72" y="39"/>
                    <a:pt x="71" y="40"/>
                    <a:pt x="71" y="40"/>
                  </a:cubicBezTo>
                  <a:cubicBezTo>
                    <a:pt x="70" y="40"/>
                    <a:pt x="69" y="40"/>
                    <a:pt x="68" y="40"/>
                  </a:cubicBezTo>
                  <a:cubicBezTo>
                    <a:pt x="68" y="40"/>
                    <a:pt x="67" y="39"/>
                    <a:pt x="67" y="38"/>
                  </a:cubicBezTo>
                  <a:cubicBezTo>
                    <a:pt x="66" y="38"/>
                    <a:pt x="65" y="38"/>
                    <a:pt x="64" y="38"/>
                  </a:cubicBezTo>
                  <a:cubicBezTo>
                    <a:pt x="64" y="38"/>
                    <a:pt x="62" y="38"/>
                    <a:pt x="61" y="38"/>
                  </a:cubicBezTo>
                  <a:cubicBezTo>
                    <a:pt x="61" y="39"/>
                    <a:pt x="60" y="39"/>
                    <a:pt x="60" y="40"/>
                  </a:cubicBezTo>
                  <a:cubicBezTo>
                    <a:pt x="60" y="40"/>
                    <a:pt x="61" y="41"/>
                    <a:pt x="61" y="42"/>
                  </a:cubicBezTo>
                  <a:cubicBezTo>
                    <a:pt x="61" y="42"/>
                    <a:pt x="60" y="43"/>
                    <a:pt x="60" y="44"/>
                  </a:cubicBezTo>
                  <a:cubicBezTo>
                    <a:pt x="60" y="44"/>
                    <a:pt x="59" y="45"/>
                    <a:pt x="59" y="45"/>
                  </a:cubicBezTo>
                  <a:cubicBezTo>
                    <a:pt x="59" y="46"/>
                    <a:pt x="58" y="47"/>
                    <a:pt x="58" y="48"/>
                  </a:cubicBezTo>
                  <a:cubicBezTo>
                    <a:pt x="58" y="48"/>
                    <a:pt x="59" y="49"/>
                    <a:pt x="59" y="50"/>
                  </a:cubicBezTo>
                  <a:cubicBezTo>
                    <a:pt x="59" y="50"/>
                    <a:pt x="60" y="51"/>
                    <a:pt x="60" y="51"/>
                  </a:cubicBezTo>
                  <a:cubicBezTo>
                    <a:pt x="61" y="52"/>
                    <a:pt x="61" y="54"/>
                    <a:pt x="61" y="54"/>
                  </a:cubicBezTo>
                  <a:cubicBezTo>
                    <a:pt x="62" y="55"/>
                    <a:pt x="62" y="57"/>
                    <a:pt x="62" y="58"/>
                  </a:cubicBezTo>
                  <a:cubicBezTo>
                    <a:pt x="62" y="59"/>
                    <a:pt x="63" y="60"/>
                    <a:pt x="63" y="60"/>
                  </a:cubicBezTo>
                  <a:cubicBezTo>
                    <a:pt x="64" y="60"/>
                    <a:pt x="64" y="61"/>
                    <a:pt x="65" y="62"/>
                  </a:cubicBezTo>
                  <a:cubicBezTo>
                    <a:pt x="65" y="62"/>
                    <a:pt x="65" y="63"/>
                    <a:pt x="65" y="64"/>
                  </a:cubicBezTo>
                  <a:cubicBezTo>
                    <a:pt x="65" y="65"/>
                    <a:pt x="65" y="65"/>
                    <a:pt x="65" y="65"/>
                  </a:cubicBezTo>
                  <a:cubicBezTo>
                    <a:pt x="64" y="65"/>
                    <a:pt x="63" y="65"/>
                    <a:pt x="62" y="65"/>
                  </a:cubicBezTo>
                  <a:cubicBezTo>
                    <a:pt x="62" y="65"/>
                    <a:pt x="61" y="67"/>
                    <a:pt x="61" y="67"/>
                  </a:cubicBezTo>
                  <a:cubicBezTo>
                    <a:pt x="61" y="68"/>
                    <a:pt x="60" y="69"/>
                    <a:pt x="60" y="69"/>
                  </a:cubicBezTo>
                  <a:cubicBezTo>
                    <a:pt x="60" y="69"/>
                    <a:pt x="59" y="70"/>
                    <a:pt x="58" y="70"/>
                  </a:cubicBezTo>
                  <a:cubicBezTo>
                    <a:pt x="58" y="70"/>
                    <a:pt x="56" y="70"/>
                    <a:pt x="55" y="69"/>
                  </a:cubicBezTo>
                  <a:cubicBezTo>
                    <a:pt x="55" y="69"/>
                    <a:pt x="54" y="68"/>
                    <a:pt x="54" y="67"/>
                  </a:cubicBezTo>
                  <a:cubicBezTo>
                    <a:pt x="54" y="67"/>
                    <a:pt x="54" y="66"/>
                    <a:pt x="54" y="66"/>
                  </a:cubicBezTo>
                  <a:cubicBezTo>
                    <a:pt x="54" y="65"/>
                    <a:pt x="54" y="64"/>
                    <a:pt x="53" y="64"/>
                  </a:cubicBezTo>
                  <a:cubicBezTo>
                    <a:pt x="53" y="63"/>
                    <a:pt x="53" y="63"/>
                    <a:pt x="53" y="62"/>
                  </a:cubicBezTo>
                  <a:cubicBezTo>
                    <a:pt x="52" y="62"/>
                    <a:pt x="51" y="62"/>
                    <a:pt x="51" y="62"/>
                  </a:cubicBezTo>
                  <a:cubicBezTo>
                    <a:pt x="51" y="62"/>
                    <a:pt x="50" y="62"/>
                    <a:pt x="50" y="63"/>
                  </a:cubicBezTo>
                  <a:cubicBezTo>
                    <a:pt x="49" y="63"/>
                    <a:pt x="49" y="65"/>
                    <a:pt x="50" y="65"/>
                  </a:cubicBezTo>
                  <a:cubicBezTo>
                    <a:pt x="50" y="66"/>
                    <a:pt x="51" y="66"/>
                    <a:pt x="51" y="67"/>
                  </a:cubicBezTo>
                  <a:cubicBezTo>
                    <a:pt x="51" y="67"/>
                    <a:pt x="50" y="68"/>
                    <a:pt x="50" y="69"/>
                  </a:cubicBezTo>
                  <a:cubicBezTo>
                    <a:pt x="50" y="69"/>
                    <a:pt x="48" y="71"/>
                    <a:pt x="48" y="72"/>
                  </a:cubicBezTo>
                  <a:cubicBezTo>
                    <a:pt x="48" y="72"/>
                    <a:pt x="47" y="73"/>
                    <a:pt x="46" y="73"/>
                  </a:cubicBezTo>
                  <a:cubicBezTo>
                    <a:pt x="46" y="73"/>
                    <a:pt x="44" y="73"/>
                    <a:pt x="44" y="73"/>
                  </a:cubicBezTo>
                  <a:cubicBezTo>
                    <a:pt x="43" y="73"/>
                    <a:pt x="41" y="74"/>
                    <a:pt x="40" y="74"/>
                  </a:cubicBezTo>
                  <a:cubicBezTo>
                    <a:pt x="40" y="74"/>
                    <a:pt x="38" y="74"/>
                    <a:pt x="38" y="74"/>
                  </a:cubicBezTo>
                  <a:cubicBezTo>
                    <a:pt x="37" y="74"/>
                    <a:pt x="36" y="75"/>
                    <a:pt x="36" y="75"/>
                  </a:cubicBezTo>
                  <a:cubicBezTo>
                    <a:pt x="35" y="75"/>
                    <a:pt x="34" y="75"/>
                    <a:pt x="33" y="75"/>
                  </a:cubicBezTo>
                  <a:cubicBezTo>
                    <a:pt x="33" y="75"/>
                    <a:pt x="33" y="75"/>
                    <a:pt x="32" y="75"/>
                  </a:cubicBezTo>
                  <a:cubicBezTo>
                    <a:pt x="32" y="74"/>
                    <a:pt x="30" y="74"/>
                    <a:pt x="30" y="74"/>
                  </a:cubicBezTo>
                  <a:cubicBezTo>
                    <a:pt x="29" y="74"/>
                    <a:pt x="29" y="75"/>
                    <a:pt x="28" y="75"/>
                  </a:cubicBezTo>
                  <a:cubicBezTo>
                    <a:pt x="28" y="75"/>
                    <a:pt x="29" y="76"/>
                    <a:pt x="29" y="76"/>
                  </a:cubicBezTo>
                  <a:cubicBezTo>
                    <a:pt x="30" y="76"/>
                    <a:pt x="31" y="77"/>
                    <a:pt x="32" y="77"/>
                  </a:cubicBezTo>
                  <a:cubicBezTo>
                    <a:pt x="32" y="77"/>
                    <a:pt x="34" y="78"/>
                    <a:pt x="34" y="78"/>
                  </a:cubicBezTo>
                  <a:cubicBezTo>
                    <a:pt x="35" y="78"/>
                    <a:pt x="37" y="78"/>
                    <a:pt x="37" y="78"/>
                  </a:cubicBezTo>
                  <a:cubicBezTo>
                    <a:pt x="37" y="78"/>
                    <a:pt x="37" y="78"/>
                    <a:pt x="37" y="78"/>
                  </a:cubicBezTo>
                  <a:cubicBezTo>
                    <a:pt x="37" y="79"/>
                    <a:pt x="38" y="80"/>
                    <a:pt x="37" y="80"/>
                  </a:cubicBezTo>
                  <a:cubicBezTo>
                    <a:pt x="37" y="81"/>
                    <a:pt x="37" y="82"/>
                    <a:pt x="37" y="82"/>
                  </a:cubicBezTo>
                  <a:cubicBezTo>
                    <a:pt x="37" y="82"/>
                    <a:pt x="36" y="83"/>
                    <a:pt x="35" y="83"/>
                  </a:cubicBezTo>
                  <a:cubicBezTo>
                    <a:pt x="34" y="83"/>
                    <a:pt x="33" y="84"/>
                    <a:pt x="33" y="8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141"/>
            <p:cNvSpPr>
              <a:spLocks/>
            </p:cNvSpPr>
            <p:nvPr/>
          </p:nvSpPr>
          <p:spPr bwMode="auto">
            <a:xfrm>
              <a:off x="6128" y="1301"/>
              <a:ext cx="22" cy="18"/>
            </a:xfrm>
            <a:custGeom>
              <a:avLst/>
              <a:gdLst>
                <a:gd name="T0" fmla="*/ 7 w 7"/>
                <a:gd name="T1" fmla="*/ 4 h 6"/>
                <a:gd name="T2" fmla="*/ 6 w 7"/>
                <a:gd name="T3" fmla="*/ 5 h 6"/>
                <a:gd name="T4" fmla="*/ 4 w 7"/>
                <a:gd name="T5" fmla="*/ 6 h 6"/>
                <a:gd name="T6" fmla="*/ 2 w 7"/>
                <a:gd name="T7" fmla="*/ 5 h 6"/>
                <a:gd name="T8" fmla="*/ 2 w 7"/>
                <a:gd name="T9" fmla="*/ 4 h 6"/>
                <a:gd name="T10" fmla="*/ 0 w 7"/>
                <a:gd name="T11" fmla="*/ 2 h 6"/>
                <a:gd name="T12" fmla="*/ 1 w 7"/>
                <a:gd name="T13" fmla="*/ 1 h 6"/>
                <a:gd name="T14" fmla="*/ 3 w 7"/>
                <a:gd name="T15" fmla="*/ 0 h 6"/>
                <a:gd name="T16" fmla="*/ 6 w 7"/>
                <a:gd name="T17" fmla="*/ 1 h 6"/>
                <a:gd name="T18" fmla="*/ 6 w 7"/>
                <a:gd name="T19" fmla="*/ 3 h 6"/>
                <a:gd name="T20" fmla="*/ 7 w 7"/>
                <a:gd name="T21" fmla="*/ 3 h 6"/>
                <a:gd name="T22" fmla="*/ 7 w 7"/>
                <a:gd name="T2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6">
                  <a:moveTo>
                    <a:pt x="7" y="4"/>
                  </a:moveTo>
                  <a:cubicBezTo>
                    <a:pt x="7" y="5"/>
                    <a:pt x="7" y="5"/>
                    <a:pt x="6" y="5"/>
                  </a:cubicBezTo>
                  <a:cubicBezTo>
                    <a:pt x="6" y="6"/>
                    <a:pt x="4" y="6"/>
                    <a:pt x="4" y="6"/>
                  </a:cubicBezTo>
                  <a:cubicBezTo>
                    <a:pt x="3" y="6"/>
                    <a:pt x="3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3"/>
                    <a:pt x="1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5" y="1"/>
                    <a:pt x="6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4"/>
                    <a:pt x="7" y="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142"/>
            <p:cNvSpPr>
              <a:spLocks/>
            </p:cNvSpPr>
            <p:nvPr/>
          </p:nvSpPr>
          <p:spPr bwMode="auto">
            <a:xfrm>
              <a:off x="6128" y="1301"/>
              <a:ext cx="22" cy="18"/>
            </a:xfrm>
            <a:custGeom>
              <a:avLst/>
              <a:gdLst>
                <a:gd name="T0" fmla="*/ 7 w 7"/>
                <a:gd name="T1" fmla="*/ 4 h 6"/>
                <a:gd name="T2" fmla="*/ 6 w 7"/>
                <a:gd name="T3" fmla="*/ 5 h 6"/>
                <a:gd name="T4" fmla="*/ 4 w 7"/>
                <a:gd name="T5" fmla="*/ 6 h 6"/>
                <a:gd name="T6" fmla="*/ 2 w 7"/>
                <a:gd name="T7" fmla="*/ 5 h 6"/>
                <a:gd name="T8" fmla="*/ 2 w 7"/>
                <a:gd name="T9" fmla="*/ 4 h 6"/>
                <a:gd name="T10" fmla="*/ 0 w 7"/>
                <a:gd name="T11" fmla="*/ 2 h 6"/>
                <a:gd name="T12" fmla="*/ 1 w 7"/>
                <a:gd name="T13" fmla="*/ 1 h 6"/>
                <a:gd name="T14" fmla="*/ 3 w 7"/>
                <a:gd name="T15" fmla="*/ 0 h 6"/>
                <a:gd name="T16" fmla="*/ 6 w 7"/>
                <a:gd name="T17" fmla="*/ 1 h 6"/>
                <a:gd name="T18" fmla="*/ 6 w 7"/>
                <a:gd name="T19" fmla="*/ 3 h 6"/>
                <a:gd name="T20" fmla="*/ 7 w 7"/>
                <a:gd name="T21" fmla="*/ 3 h 6"/>
                <a:gd name="T22" fmla="*/ 7 w 7"/>
                <a:gd name="T2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6">
                  <a:moveTo>
                    <a:pt x="7" y="4"/>
                  </a:moveTo>
                  <a:cubicBezTo>
                    <a:pt x="7" y="5"/>
                    <a:pt x="7" y="5"/>
                    <a:pt x="6" y="5"/>
                  </a:cubicBezTo>
                  <a:cubicBezTo>
                    <a:pt x="6" y="6"/>
                    <a:pt x="4" y="6"/>
                    <a:pt x="4" y="6"/>
                  </a:cubicBezTo>
                  <a:cubicBezTo>
                    <a:pt x="3" y="6"/>
                    <a:pt x="3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3"/>
                    <a:pt x="1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5" y="1"/>
                    <a:pt x="6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4"/>
                    <a:pt x="7" y="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143"/>
            <p:cNvSpPr>
              <a:spLocks/>
            </p:cNvSpPr>
            <p:nvPr/>
          </p:nvSpPr>
          <p:spPr bwMode="auto">
            <a:xfrm>
              <a:off x="6156" y="1304"/>
              <a:ext cx="16" cy="12"/>
            </a:xfrm>
            <a:custGeom>
              <a:avLst/>
              <a:gdLst>
                <a:gd name="T0" fmla="*/ 2 w 5"/>
                <a:gd name="T1" fmla="*/ 4 h 4"/>
                <a:gd name="T2" fmla="*/ 0 w 5"/>
                <a:gd name="T3" fmla="*/ 3 h 4"/>
                <a:gd name="T4" fmla="*/ 1 w 5"/>
                <a:gd name="T5" fmla="*/ 1 h 4"/>
                <a:gd name="T6" fmla="*/ 3 w 5"/>
                <a:gd name="T7" fmla="*/ 0 h 4"/>
                <a:gd name="T8" fmla="*/ 5 w 5"/>
                <a:gd name="T9" fmla="*/ 2 h 4"/>
                <a:gd name="T10" fmla="*/ 5 w 5"/>
                <a:gd name="T11" fmla="*/ 3 h 4"/>
                <a:gd name="T12" fmla="*/ 2 w 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2" y="4"/>
                    <a:pt x="1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5" y="1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4" y="3"/>
                    <a:pt x="3" y="4"/>
                    <a:pt x="2" y="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144"/>
            <p:cNvSpPr>
              <a:spLocks/>
            </p:cNvSpPr>
            <p:nvPr/>
          </p:nvSpPr>
          <p:spPr bwMode="auto">
            <a:xfrm>
              <a:off x="6156" y="1304"/>
              <a:ext cx="16" cy="12"/>
            </a:xfrm>
            <a:custGeom>
              <a:avLst/>
              <a:gdLst>
                <a:gd name="T0" fmla="*/ 2 w 5"/>
                <a:gd name="T1" fmla="*/ 4 h 4"/>
                <a:gd name="T2" fmla="*/ 0 w 5"/>
                <a:gd name="T3" fmla="*/ 3 h 4"/>
                <a:gd name="T4" fmla="*/ 1 w 5"/>
                <a:gd name="T5" fmla="*/ 1 h 4"/>
                <a:gd name="T6" fmla="*/ 3 w 5"/>
                <a:gd name="T7" fmla="*/ 0 h 4"/>
                <a:gd name="T8" fmla="*/ 5 w 5"/>
                <a:gd name="T9" fmla="*/ 2 h 4"/>
                <a:gd name="T10" fmla="*/ 5 w 5"/>
                <a:gd name="T11" fmla="*/ 3 h 4"/>
                <a:gd name="T12" fmla="*/ 2 w 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2" y="4"/>
                    <a:pt x="1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5" y="1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4" y="3"/>
                    <a:pt x="3" y="4"/>
                    <a:pt x="2" y="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145"/>
            <p:cNvSpPr>
              <a:spLocks/>
            </p:cNvSpPr>
            <p:nvPr/>
          </p:nvSpPr>
          <p:spPr bwMode="auto">
            <a:xfrm>
              <a:off x="6184" y="1273"/>
              <a:ext cx="6" cy="9"/>
            </a:xfrm>
            <a:custGeom>
              <a:avLst/>
              <a:gdLst>
                <a:gd name="T0" fmla="*/ 2 w 2"/>
                <a:gd name="T1" fmla="*/ 3 h 3"/>
                <a:gd name="T2" fmla="*/ 0 w 2"/>
                <a:gd name="T3" fmla="*/ 3 h 3"/>
                <a:gd name="T4" fmla="*/ 0 w 2"/>
                <a:gd name="T5" fmla="*/ 1 h 3"/>
                <a:gd name="T6" fmla="*/ 1 w 2"/>
                <a:gd name="T7" fmla="*/ 0 h 3"/>
                <a:gd name="T8" fmla="*/ 2 w 2"/>
                <a:gd name="T9" fmla="*/ 1 h 3"/>
                <a:gd name="T10" fmla="*/ 2 w 2"/>
                <a:gd name="T11" fmla="*/ 2 h 3"/>
                <a:gd name="T12" fmla="*/ 2 w 2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2" y="3"/>
                    <a:pt x="1" y="3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146"/>
            <p:cNvSpPr>
              <a:spLocks/>
            </p:cNvSpPr>
            <p:nvPr/>
          </p:nvSpPr>
          <p:spPr bwMode="auto">
            <a:xfrm>
              <a:off x="6184" y="1273"/>
              <a:ext cx="6" cy="9"/>
            </a:xfrm>
            <a:custGeom>
              <a:avLst/>
              <a:gdLst>
                <a:gd name="T0" fmla="*/ 2 w 2"/>
                <a:gd name="T1" fmla="*/ 3 h 3"/>
                <a:gd name="T2" fmla="*/ 0 w 2"/>
                <a:gd name="T3" fmla="*/ 3 h 3"/>
                <a:gd name="T4" fmla="*/ 0 w 2"/>
                <a:gd name="T5" fmla="*/ 1 h 3"/>
                <a:gd name="T6" fmla="*/ 1 w 2"/>
                <a:gd name="T7" fmla="*/ 0 h 3"/>
                <a:gd name="T8" fmla="*/ 2 w 2"/>
                <a:gd name="T9" fmla="*/ 1 h 3"/>
                <a:gd name="T10" fmla="*/ 2 w 2"/>
                <a:gd name="T11" fmla="*/ 2 h 3"/>
                <a:gd name="T12" fmla="*/ 2 w 2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2" y="3"/>
                    <a:pt x="1" y="3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147"/>
            <p:cNvSpPr>
              <a:spLocks/>
            </p:cNvSpPr>
            <p:nvPr/>
          </p:nvSpPr>
          <p:spPr bwMode="auto">
            <a:xfrm>
              <a:off x="6200" y="1248"/>
              <a:ext cx="12" cy="19"/>
            </a:xfrm>
            <a:custGeom>
              <a:avLst/>
              <a:gdLst>
                <a:gd name="T0" fmla="*/ 3 w 4"/>
                <a:gd name="T1" fmla="*/ 6 h 6"/>
                <a:gd name="T2" fmla="*/ 1 w 4"/>
                <a:gd name="T3" fmla="*/ 5 h 6"/>
                <a:gd name="T4" fmla="*/ 1 w 4"/>
                <a:gd name="T5" fmla="*/ 3 h 6"/>
                <a:gd name="T6" fmla="*/ 0 w 4"/>
                <a:gd name="T7" fmla="*/ 3 h 6"/>
                <a:gd name="T8" fmla="*/ 0 w 4"/>
                <a:gd name="T9" fmla="*/ 1 h 6"/>
                <a:gd name="T10" fmla="*/ 1 w 4"/>
                <a:gd name="T11" fmla="*/ 0 h 6"/>
                <a:gd name="T12" fmla="*/ 2 w 4"/>
                <a:gd name="T13" fmla="*/ 2 h 6"/>
                <a:gd name="T14" fmla="*/ 4 w 4"/>
                <a:gd name="T15" fmla="*/ 3 h 6"/>
                <a:gd name="T16" fmla="*/ 4 w 4"/>
                <a:gd name="T17" fmla="*/ 4 h 6"/>
                <a:gd name="T18" fmla="*/ 4 w 4"/>
                <a:gd name="T19" fmla="*/ 6 h 6"/>
                <a:gd name="T20" fmla="*/ 3 w 4"/>
                <a:gd name="T2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6">
                  <a:moveTo>
                    <a:pt x="3" y="6"/>
                  </a:moveTo>
                  <a:cubicBezTo>
                    <a:pt x="2" y="6"/>
                    <a:pt x="1" y="5"/>
                    <a:pt x="1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2"/>
                    <a:pt x="2" y="2"/>
                  </a:cubicBezTo>
                  <a:cubicBezTo>
                    <a:pt x="3" y="2"/>
                    <a:pt x="3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148"/>
            <p:cNvSpPr>
              <a:spLocks/>
            </p:cNvSpPr>
            <p:nvPr/>
          </p:nvSpPr>
          <p:spPr bwMode="auto">
            <a:xfrm>
              <a:off x="6200" y="1248"/>
              <a:ext cx="12" cy="19"/>
            </a:xfrm>
            <a:custGeom>
              <a:avLst/>
              <a:gdLst>
                <a:gd name="T0" fmla="*/ 3 w 4"/>
                <a:gd name="T1" fmla="*/ 6 h 6"/>
                <a:gd name="T2" fmla="*/ 1 w 4"/>
                <a:gd name="T3" fmla="*/ 5 h 6"/>
                <a:gd name="T4" fmla="*/ 1 w 4"/>
                <a:gd name="T5" fmla="*/ 3 h 6"/>
                <a:gd name="T6" fmla="*/ 0 w 4"/>
                <a:gd name="T7" fmla="*/ 3 h 6"/>
                <a:gd name="T8" fmla="*/ 0 w 4"/>
                <a:gd name="T9" fmla="*/ 1 h 6"/>
                <a:gd name="T10" fmla="*/ 1 w 4"/>
                <a:gd name="T11" fmla="*/ 0 h 6"/>
                <a:gd name="T12" fmla="*/ 2 w 4"/>
                <a:gd name="T13" fmla="*/ 2 h 6"/>
                <a:gd name="T14" fmla="*/ 4 w 4"/>
                <a:gd name="T15" fmla="*/ 3 h 6"/>
                <a:gd name="T16" fmla="*/ 4 w 4"/>
                <a:gd name="T17" fmla="*/ 4 h 6"/>
                <a:gd name="T18" fmla="*/ 4 w 4"/>
                <a:gd name="T19" fmla="*/ 6 h 6"/>
                <a:gd name="T20" fmla="*/ 3 w 4"/>
                <a:gd name="T2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6">
                  <a:moveTo>
                    <a:pt x="3" y="6"/>
                  </a:moveTo>
                  <a:cubicBezTo>
                    <a:pt x="2" y="6"/>
                    <a:pt x="1" y="5"/>
                    <a:pt x="1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2"/>
                    <a:pt x="2" y="2"/>
                  </a:cubicBezTo>
                  <a:cubicBezTo>
                    <a:pt x="3" y="2"/>
                    <a:pt x="3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49"/>
            <p:cNvSpPr>
              <a:spLocks/>
            </p:cNvSpPr>
            <p:nvPr/>
          </p:nvSpPr>
          <p:spPr bwMode="auto">
            <a:xfrm>
              <a:off x="6237" y="1239"/>
              <a:ext cx="13" cy="6"/>
            </a:xfrm>
            <a:custGeom>
              <a:avLst/>
              <a:gdLst>
                <a:gd name="T0" fmla="*/ 4 w 4"/>
                <a:gd name="T1" fmla="*/ 1 h 2"/>
                <a:gd name="T2" fmla="*/ 2 w 4"/>
                <a:gd name="T3" fmla="*/ 0 h 2"/>
                <a:gd name="T4" fmla="*/ 1 w 4"/>
                <a:gd name="T5" fmla="*/ 1 h 2"/>
                <a:gd name="T6" fmla="*/ 1 w 4"/>
                <a:gd name="T7" fmla="*/ 1 h 2"/>
                <a:gd name="T8" fmla="*/ 2 w 4"/>
                <a:gd name="T9" fmla="*/ 2 h 2"/>
                <a:gd name="T10" fmla="*/ 3 w 4"/>
                <a:gd name="T11" fmla="*/ 1 h 2"/>
                <a:gd name="T12" fmla="*/ 4 w 4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4" y="1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2"/>
                    <a:pt x="2" y="2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50"/>
            <p:cNvSpPr>
              <a:spLocks/>
            </p:cNvSpPr>
            <p:nvPr/>
          </p:nvSpPr>
          <p:spPr bwMode="auto">
            <a:xfrm>
              <a:off x="6237" y="1239"/>
              <a:ext cx="13" cy="6"/>
            </a:xfrm>
            <a:custGeom>
              <a:avLst/>
              <a:gdLst>
                <a:gd name="T0" fmla="*/ 4 w 4"/>
                <a:gd name="T1" fmla="*/ 1 h 2"/>
                <a:gd name="T2" fmla="*/ 2 w 4"/>
                <a:gd name="T3" fmla="*/ 0 h 2"/>
                <a:gd name="T4" fmla="*/ 1 w 4"/>
                <a:gd name="T5" fmla="*/ 1 h 2"/>
                <a:gd name="T6" fmla="*/ 1 w 4"/>
                <a:gd name="T7" fmla="*/ 1 h 2"/>
                <a:gd name="T8" fmla="*/ 2 w 4"/>
                <a:gd name="T9" fmla="*/ 2 h 2"/>
                <a:gd name="T10" fmla="*/ 3 w 4"/>
                <a:gd name="T11" fmla="*/ 1 h 2"/>
                <a:gd name="T12" fmla="*/ 4 w 4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4" y="1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2"/>
                    <a:pt x="2" y="2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51"/>
            <p:cNvSpPr>
              <a:spLocks/>
            </p:cNvSpPr>
            <p:nvPr/>
          </p:nvSpPr>
          <p:spPr bwMode="auto">
            <a:xfrm>
              <a:off x="6246" y="1226"/>
              <a:ext cx="7" cy="10"/>
            </a:xfrm>
            <a:custGeom>
              <a:avLst/>
              <a:gdLst>
                <a:gd name="T0" fmla="*/ 1 w 2"/>
                <a:gd name="T1" fmla="*/ 3 h 3"/>
                <a:gd name="T2" fmla="*/ 0 w 2"/>
                <a:gd name="T3" fmla="*/ 2 h 3"/>
                <a:gd name="T4" fmla="*/ 0 w 2"/>
                <a:gd name="T5" fmla="*/ 1 h 3"/>
                <a:gd name="T6" fmla="*/ 1 w 2"/>
                <a:gd name="T7" fmla="*/ 0 h 3"/>
                <a:gd name="T8" fmla="*/ 2 w 2"/>
                <a:gd name="T9" fmla="*/ 1 h 3"/>
                <a:gd name="T10" fmla="*/ 2 w 2"/>
                <a:gd name="T11" fmla="*/ 1 h 3"/>
                <a:gd name="T12" fmla="*/ 1 w 2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3"/>
                    <a:pt x="1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52"/>
            <p:cNvSpPr>
              <a:spLocks/>
            </p:cNvSpPr>
            <p:nvPr/>
          </p:nvSpPr>
          <p:spPr bwMode="auto">
            <a:xfrm>
              <a:off x="6246" y="1226"/>
              <a:ext cx="7" cy="10"/>
            </a:xfrm>
            <a:custGeom>
              <a:avLst/>
              <a:gdLst>
                <a:gd name="T0" fmla="*/ 1 w 2"/>
                <a:gd name="T1" fmla="*/ 3 h 3"/>
                <a:gd name="T2" fmla="*/ 0 w 2"/>
                <a:gd name="T3" fmla="*/ 2 h 3"/>
                <a:gd name="T4" fmla="*/ 0 w 2"/>
                <a:gd name="T5" fmla="*/ 1 h 3"/>
                <a:gd name="T6" fmla="*/ 1 w 2"/>
                <a:gd name="T7" fmla="*/ 0 h 3"/>
                <a:gd name="T8" fmla="*/ 2 w 2"/>
                <a:gd name="T9" fmla="*/ 1 h 3"/>
                <a:gd name="T10" fmla="*/ 2 w 2"/>
                <a:gd name="T11" fmla="*/ 1 h 3"/>
                <a:gd name="T12" fmla="*/ 1 w 2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3"/>
                    <a:pt x="1" y="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3"/>
            <p:cNvSpPr>
              <a:spLocks/>
            </p:cNvSpPr>
            <p:nvPr/>
          </p:nvSpPr>
          <p:spPr bwMode="auto">
            <a:xfrm>
              <a:off x="6240" y="1211"/>
              <a:ext cx="16" cy="9"/>
            </a:xfrm>
            <a:custGeom>
              <a:avLst/>
              <a:gdLst>
                <a:gd name="T0" fmla="*/ 2 w 5"/>
                <a:gd name="T1" fmla="*/ 3 h 3"/>
                <a:gd name="T2" fmla="*/ 1 w 5"/>
                <a:gd name="T3" fmla="*/ 3 h 3"/>
                <a:gd name="T4" fmla="*/ 0 w 5"/>
                <a:gd name="T5" fmla="*/ 2 h 3"/>
                <a:gd name="T6" fmla="*/ 0 w 5"/>
                <a:gd name="T7" fmla="*/ 1 h 3"/>
                <a:gd name="T8" fmla="*/ 2 w 5"/>
                <a:gd name="T9" fmla="*/ 1 h 3"/>
                <a:gd name="T10" fmla="*/ 3 w 5"/>
                <a:gd name="T11" fmla="*/ 1 h 3"/>
                <a:gd name="T12" fmla="*/ 5 w 5"/>
                <a:gd name="T13" fmla="*/ 1 h 3"/>
                <a:gd name="T14" fmla="*/ 5 w 5"/>
                <a:gd name="T15" fmla="*/ 2 h 3"/>
                <a:gd name="T16" fmla="*/ 4 w 5"/>
                <a:gd name="T17" fmla="*/ 3 h 3"/>
                <a:gd name="T18" fmla="*/ 2 w 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2" y="3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3" y="3"/>
                    <a:pt x="2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54"/>
            <p:cNvSpPr>
              <a:spLocks/>
            </p:cNvSpPr>
            <p:nvPr/>
          </p:nvSpPr>
          <p:spPr bwMode="auto">
            <a:xfrm>
              <a:off x="6240" y="1211"/>
              <a:ext cx="16" cy="9"/>
            </a:xfrm>
            <a:custGeom>
              <a:avLst/>
              <a:gdLst>
                <a:gd name="T0" fmla="*/ 2 w 5"/>
                <a:gd name="T1" fmla="*/ 3 h 3"/>
                <a:gd name="T2" fmla="*/ 1 w 5"/>
                <a:gd name="T3" fmla="*/ 3 h 3"/>
                <a:gd name="T4" fmla="*/ 0 w 5"/>
                <a:gd name="T5" fmla="*/ 2 h 3"/>
                <a:gd name="T6" fmla="*/ 0 w 5"/>
                <a:gd name="T7" fmla="*/ 1 h 3"/>
                <a:gd name="T8" fmla="*/ 2 w 5"/>
                <a:gd name="T9" fmla="*/ 1 h 3"/>
                <a:gd name="T10" fmla="*/ 3 w 5"/>
                <a:gd name="T11" fmla="*/ 1 h 3"/>
                <a:gd name="T12" fmla="*/ 5 w 5"/>
                <a:gd name="T13" fmla="*/ 1 h 3"/>
                <a:gd name="T14" fmla="*/ 5 w 5"/>
                <a:gd name="T15" fmla="*/ 2 h 3"/>
                <a:gd name="T16" fmla="*/ 4 w 5"/>
                <a:gd name="T17" fmla="*/ 3 h 3"/>
                <a:gd name="T18" fmla="*/ 2 w 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2" y="3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3" y="3"/>
                    <a:pt x="2" y="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155"/>
            <p:cNvSpPr>
              <a:spLocks/>
            </p:cNvSpPr>
            <p:nvPr/>
          </p:nvSpPr>
          <p:spPr bwMode="auto">
            <a:xfrm>
              <a:off x="6237" y="1201"/>
              <a:ext cx="9" cy="7"/>
            </a:xfrm>
            <a:custGeom>
              <a:avLst/>
              <a:gdLst>
                <a:gd name="T0" fmla="*/ 3 w 3"/>
                <a:gd name="T1" fmla="*/ 1 h 2"/>
                <a:gd name="T2" fmla="*/ 2 w 3"/>
                <a:gd name="T3" fmla="*/ 2 h 2"/>
                <a:gd name="T4" fmla="*/ 0 w 3"/>
                <a:gd name="T5" fmla="*/ 2 h 2"/>
                <a:gd name="T6" fmla="*/ 0 w 3"/>
                <a:gd name="T7" fmla="*/ 1 h 2"/>
                <a:gd name="T8" fmla="*/ 2 w 3"/>
                <a:gd name="T9" fmla="*/ 1 h 2"/>
                <a:gd name="T10" fmla="*/ 2 w 3"/>
                <a:gd name="T11" fmla="*/ 0 h 2"/>
                <a:gd name="T12" fmla="*/ 3 w 3"/>
                <a:gd name="T13" fmla="*/ 1 h 2"/>
                <a:gd name="T14" fmla="*/ 3 w 3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56"/>
            <p:cNvSpPr>
              <a:spLocks/>
            </p:cNvSpPr>
            <p:nvPr/>
          </p:nvSpPr>
          <p:spPr bwMode="auto">
            <a:xfrm>
              <a:off x="6237" y="1201"/>
              <a:ext cx="9" cy="7"/>
            </a:xfrm>
            <a:custGeom>
              <a:avLst/>
              <a:gdLst>
                <a:gd name="T0" fmla="*/ 3 w 3"/>
                <a:gd name="T1" fmla="*/ 1 h 2"/>
                <a:gd name="T2" fmla="*/ 2 w 3"/>
                <a:gd name="T3" fmla="*/ 2 h 2"/>
                <a:gd name="T4" fmla="*/ 0 w 3"/>
                <a:gd name="T5" fmla="*/ 2 h 2"/>
                <a:gd name="T6" fmla="*/ 0 w 3"/>
                <a:gd name="T7" fmla="*/ 1 h 2"/>
                <a:gd name="T8" fmla="*/ 2 w 3"/>
                <a:gd name="T9" fmla="*/ 1 h 2"/>
                <a:gd name="T10" fmla="*/ 2 w 3"/>
                <a:gd name="T11" fmla="*/ 0 h 2"/>
                <a:gd name="T12" fmla="*/ 3 w 3"/>
                <a:gd name="T13" fmla="*/ 1 h 2"/>
                <a:gd name="T14" fmla="*/ 3 w 3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57"/>
            <p:cNvSpPr>
              <a:spLocks/>
            </p:cNvSpPr>
            <p:nvPr/>
          </p:nvSpPr>
          <p:spPr bwMode="auto">
            <a:xfrm>
              <a:off x="6206" y="1229"/>
              <a:ext cx="9" cy="13"/>
            </a:xfrm>
            <a:custGeom>
              <a:avLst/>
              <a:gdLst>
                <a:gd name="T0" fmla="*/ 3 w 3"/>
                <a:gd name="T1" fmla="*/ 1 h 4"/>
                <a:gd name="T2" fmla="*/ 2 w 3"/>
                <a:gd name="T3" fmla="*/ 0 h 4"/>
                <a:gd name="T4" fmla="*/ 0 w 3"/>
                <a:gd name="T5" fmla="*/ 1 h 4"/>
                <a:gd name="T6" fmla="*/ 0 w 3"/>
                <a:gd name="T7" fmla="*/ 2 h 4"/>
                <a:gd name="T8" fmla="*/ 0 w 3"/>
                <a:gd name="T9" fmla="*/ 4 h 4"/>
                <a:gd name="T10" fmla="*/ 2 w 3"/>
                <a:gd name="T11" fmla="*/ 4 h 4"/>
                <a:gd name="T12" fmla="*/ 3 w 3"/>
                <a:gd name="T13" fmla="*/ 2 h 4"/>
                <a:gd name="T14" fmla="*/ 3 w 3"/>
                <a:gd name="T1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3" y="1"/>
                  </a:move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4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158"/>
            <p:cNvSpPr>
              <a:spLocks/>
            </p:cNvSpPr>
            <p:nvPr/>
          </p:nvSpPr>
          <p:spPr bwMode="auto">
            <a:xfrm>
              <a:off x="6206" y="1229"/>
              <a:ext cx="9" cy="13"/>
            </a:xfrm>
            <a:custGeom>
              <a:avLst/>
              <a:gdLst>
                <a:gd name="T0" fmla="*/ 3 w 3"/>
                <a:gd name="T1" fmla="*/ 1 h 4"/>
                <a:gd name="T2" fmla="*/ 2 w 3"/>
                <a:gd name="T3" fmla="*/ 0 h 4"/>
                <a:gd name="T4" fmla="*/ 0 w 3"/>
                <a:gd name="T5" fmla="*/ 1 h 4"/>
                <a:gd name="T6" fmla="*/ 0 w 3"/>
                <a:gd name="T7" fmla="*/ 2 h 4"/>
                <a:gd name="T8" fmla="*/ 0 w 3"/>
                <a:gd name="T9" fmla="*/ 4 h 4"/>
                <a:gd name="T10" fmla="*/ 2 w 3"/>
                <a:gd name="T11" fmla="*/ 4 h 4"/>
                <a:gd name="T12" fmla="*/ 3 w 3"/>
                <a:gd name="T13" fmla="*/ 2 h 4"/>
                <a:gd name="T14" fmla="*/ 3 w 3"/>
                <a:gd name="T1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3" y="1"/>
                  </a:move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4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159"/>
            <p:cNvSpPr>
              <a:spLocks/>
            </p:cNvSpPr>
            <p:nvPr/>
          </p:nvSpPr>
          <p:spPr bwMode="auto">
            <a:xfrm>
              <a:off x="6256" y="1164"/>
              <a:ext cx="12" cy="19"/>
            </a:xfrm>
            <a:custGeom>
              <a:avLst/>
              <a:gdLst>
                <a:gd name="T0" fmla="*/ 3 w 4"/>
                <a:gd name="T1" fmla="*/ 5 h 6"/>
                <a:gd name="T2" fmla="*/ 2 w 4"/>
                <a:gd name="T3" fmla="*/ 5 h 6"/>
                <a:gd name="T4" fmla="*/ 0 w 4"/>
                <a:gd name="T5" fmla="*/ 3 h 6"/>
                <a:gd name="T6" fmla="*/ 1 w 4"/>
                <a:gd name="T7" fmla="*/ 1 h 6"/>
                <a:gd name="T8" fmla="*/ 1 w 4"/>
                <a:gd name="T9" fmla="*/ 0 h 6"/>
                <a:gd name="T10" fmla="*/ 2 w 4"/>
                <a:gd name="T11" fmla="*/ 1 h 6"/>
                <a:gd name="T12" fmla="*/ 2 w 4"/>
                <a:gd name="T13" fmla="*/ 2 h 6"/>
                <a:gd name="T14" fmla="*/ 3 w 4"/>
                <a:gd name="T15" fmla="*/ 3 h 6"/>
                <a:gd name="T16" fmla="*/ 3 w 4"/>
                <a:gd name="T17" fmla="*/ 4 h 6"/>
                <a:gd name="T18" fmla="*/ 3 w 4"/>
                <a:gd name="T1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6">
                  <a:moveTo>
                    <a:pt x="3" y="5"/>
                  </a:moveTo>
                  <a:cubicBezTo>
                    <a:pt x="3" y="6"/>
                    <a:pt x="2" y="5"/>
                    <a:pt x="2" y="5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3" y="3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4"/>
                    <a:pt x="4" y="5"/>
                    <a:pt x="3" y="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160"/>
            <p:cNvSpPr>
              <a:spLocks/>
            </p:cNvSpPr>
            <p:nvPr/>
          </p:nvSpPr>
          <p:spPr bwMode="auto">
            <a:xfrm>
              <a:off x="6256" y="1164"/>
              <a:ext cx="12" cy="19"/>
            </a:xfrm>
            <a:custGeom>
              <a:avLst/>
              <a:gdLst>
                <a:gd name="T0" fmla="*/ 3 w 4"/>
                <a:gd name="T1" fmla="*/ 5 h 6"/>
                <a:gd name="T2" fmla="*/ 2 w 4"/>
                <a:gd name="T3" fmla="*/ 5 h 6"/>
                <a:gd name="T4" fmla="*/ 0 w 4"/>
                <a:gd name="T5" fmla="*/ 3 h 6"/>
                <a:gd name="T6" fmla="*/ 1 w 4"/>
                <a:gd name="T7" fmla="*/ 1 h 6"/>
                <a:gd name="T8" fmla="*/ 1 w 4"/>
                <a:gd name="T9" fmla="*/ 0 h 6"/>
                <a:gd name="T10" fmla="*/ 2 w 4"/>
                <a:gd name="T11" fmla="*/ 1 h 6"/>
                <a:gd name="T12" fmla="*/ 2 w 4"/>
                <a:gd name="T13" fmla="*/ 2 h 6"/>
                <a:gd name="T14" fmla="*/ 3 w 4"/>
                <a:gd name="T15" fmla="*/ 3 h 6"/>
                <a:gd name="T16" fmla="*/ 3 w 4"/>
                <a:gd name="T17" fmla="*/ 4 h 6"/>
                <a:gd name="T18" fmla="*/ 3 w 4"/>
                <a:gd name="T1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6">
                  <a:moveTo>
                    <a:pt x="3" y="5"/>
                  </a:moveTo>
                  <a:cubicBezTo>
                    <a:pt x="3" y="6"/>
                    <a:pt x="2" y="5"/>
                    <a:pt x="2" y="5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3" y="3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4"/>
                    <a:pt x="4" y="5"/>
                    <a:pt x="3" y="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161"/>
            <p:cNvSpPr>
              <a:spLocks/>
            </p:cNvSpPr>
            <p:nvPr/>
          </p:nvSpPr>
          <p:spPr bwMode="auto">
            <a:xfrm>
              <a:off x="6274" y="1170"/>
              <a:ext cx="16" cy="22"/>
            </a:xfrm>
            <a:custGeom>
              <a:avLst/>
              <a:gdLst>
                <a:gd name="T0" fmla="*/ 3 w 5"/>
                <a:gd name="T1" fmla="*/ 6 h 7"/>
                <a:gd name="T2" fmla="*/ 2 w 5"/>
                <a:gd name="T3" fmla="*/ 6 h 7"/>
                <a:gd name="T4" fmla="*/ 1 w 5"/>
                <a:gd name="T5" fmla="*/ 3 h 7"/>
                <a:gd name="T6" fmla="*/ 0 w 5"/>
                <a:gd name="T7" fmla="*/ 2 h 7"/>
                <a:gd name="T8" fmla="*/ 1 w 5"/>
                <a:gd name="T9" fmla="*/ 0 h 7"/>
                <a:gd name="T10" fmla="*/ 2 w 5"/>
                <a:gd name="T11" fmla="*/ 0 h 7"/>
                <a:gd name="T12" fmla="*/ 3 w 5"/>
                <a:gd name="T13" fmla="*/ 0 h 7"/>
                <a:gd name="T14" fmla="*/ 3 w 5"/>
                <a:gd name="T15" fmla="*/ 2 h 7"/>
                <a:gd name="T16" fmla="*/ 4 w 5"/>
                <a:gd name="T17" fmla="*/ 3 h 7"/>
                <a:gd name="T18" fmla="*/ 5 w 5"/>
                <a:gd name="T19" fmla="*/ 4 h 7"/>
                <a:gd name="T20" fmla="*/ 5 w 5"/>
                <a:gd name="T21" fmla="*/ 6 h 7"/>
                <a:gd name="T22" fmla="*/ 4 w 5"/>
                <a:gd name="T23" fmla="*/ 7 h 7"/>
                <a:gd name="T24" fmla="*/ 3 w 5"/>
                <a:gd name="T2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3" y="6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2"/>
                    <a:pt x="0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3" y="7"/>
                    <a:pt x="3" y="6"/>
                    <a:pt x="3" y="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162"/>
            <p:cNvSpPr>
              <a:spLocks/>
            </p:cNvSpPr>
            <p:nvPr/>
          </p:nvSpPr>
          <p:spPr bwMode="auto">
            <a:xfrm>
              <a:off x="6274" y="1170"/>
              <a:ext cx="16" cy="22"/>
            </a:xfrm>
            <a:custGeom>
              <a:avLst/>
              <a:gdLst>
                <a:gd name="T0" fmla="*/ 3 w 5"/>
                <a:gd name="T1" fmla="*/ 6 h 7"/>
                <a:gd name="T2" fmla="*/ 2 w 5"/>
                <a:gd name="T3" fmla="*/ 6 h 7"/>
                <a:gd name="T4" fmla="*/ 1 w 5"/>
                <a:gd name="T5" fmla="*/ 3 h 7"/>
                <a:gd name="T6" fmla="*/ 0 w 5"/>
                <a:gd name="T7" fmla="*/ 2 h 7"/>
                <a:gd name="T8" fmla="*/ 1 w 5"/>
                <a:gd name="T9" fmla="*/ 0 h 7"/>
                <a:gd name="T10" fmla="*/ 2 w 5"/>
                <a:gd name="T11" fmla="*/ 0 h 7"/>
                <a:gd name="T12" fmla="*/ 3 w 5"/>
                <a:gd name="T13" fmla="*/ 0 h 7"/>
                <a:gd name="T14" fmla="*/ 3 w 5"/>
                <a:gd name="T15" fmla="*/ 2 h 7"/>
                <a:gd name="T16" fmla="*/ 4 w 5"/>
                <a:gd name="T17" fmla="*/ 3 h 7"/>
                <a:gd name="T18" fmla="*/ 5 w 5"/>
                <a:gd name="T19" fmla="*/ 4 h 7"/>
                <a:gd name="T20" fmla="*/ 5 w 5"/>
                <a:gd name="T21" fmla="*/ 6 h 7"/>
                <a:gd name="T22" fmla="*/ 4 w 5"/>
                <a:gd name="T23" fmla="*/ 7 h 7"/>
                <a:gd name="T24" fmla="*/ 3 w 5"/>
                <a:gd name="T2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3" y="6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2"/>
                    <a:pt x="0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3" y="7"/>
                    <a:pt x="3" y="6"/>
                    <a:pt x="3" y="6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163"/>
            <p:cNvSpPr>
              <a:spLocks/>
            </p:cNvSpPr>
            <p:nvPr/>
          </p:nvSpPr>
          <p:spPr bwMode="auto">
            <a:xfrm>
              <a:off x="6365" y="1158"/>
              <a:ext cx="18" cy="15"/>
            </a:xfrm>
            <a:custGeom>
              <a:avLst/>
              <a:gdLst>
                <a:gd name="T0" fmla="*/ 4 w 6"/>
                <a:gd name="T1" fmla="*/ 3 h 5"/>
                <a:gd name="T2" fmla="*/ 5 w 6"/>
                <a:gd name="T3" fmla="*/ 3 h 5"/>
                <a:gd name="T4" fmla="*/ 5 w 6"/>
                <a:gd name="T5" fmla="*/ 1 h 5"/>
                <a:gd name="T6" fmla="*/ 4 w 6"/>
                <a:gd name="T7" fmla="*/ 0 h 5"/>
                <a:gd name="T8" fmla="*/ 2 w 6"/>
                <a:gd name="T9" fmla="*/ 1 h 5"/>
                <a:gd name="T10" fmla="*/ 1 w 6"/>
                <a:gd name="T11" fmla="*/ 1 h 5"/>
                <a:gd name="T12" fmla="*/ 0 w 6"/>
                <a:gd name="T13" fmla="*/ 3 h 5"/>
                <a:gd name="T14" fmla="*/ 1 w 6"/>
                <a:gd name="T15" fmla="*/ 4 h 5"/>
                <a:gd name="T16" fmla="*/ 2 w 6"/>
                <a:gd name="T17" fmla="*/ 5 h 5"/>
                <a:gd name="T18" fmla="*/ 3 w 6"/>
                <a:gd name="T19" fmla="*/ 4 h 5"/>
                <a:gd name="T20" fmla="*/ 4 w 6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5">
                  <a:moveTo>
                    <a:pt x="4" y="3"/>
                  </a:moveTo>
                  <a:cubicBezTo>
                    <a:pt x="4" y="3"/>
                    <a:pt x="5" y="3"/>
                    <a:pt x="5" y="3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3" y="5"/>
                    <a:pt x="3" y="4"/>
                  </a:cubicBezTo>
                  <a:cubicBezTo>
                    <a:pt x="3" y="4"/>
                    <a:pt x="4" y="3"/>
                    <a:pt x="4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164"/>
            <p:cNvSpPr>
              <a:spLocks/>
            </p:cNvSpPr>
            <p:nvPr/>
          </p:nvSpPr>
          <p:spPr bwMode="auto">
            <a:xfrm>
              <a:off x="6365" y="1158"/>
              <a:ext cx="18" cy="15"/>
            </a:xfrm>
            <a:custGeom>
              <a:avLst/>
              <a:gdLst>
                <a:gd name="T0" fmla="*/ 4 w 6"/>
                <a:gd name="T1" fmla="*/ 3 h 5"/>
                <a:gd name="T2" fmla="*/ 5 w 6"/>
                <a:gd name="T3" fmla="*/ 3 h 5"/>
                <a:gd name="T4" fmla="*/ 5 w 6"/>
                <a:gd name="T5" fmla="*/ 1 h 5"/>
                <a:gd name="T6" fmla="*/ 4 w 6"/>
                <a:gd name="T7" fmla="*/ 0 h 5"/>
                <a:gd name="T8" fmla="*/ 2 w 6"/>
                <a:gd name="T9" fmla="*/ 1 h 5"/>
                <a:gd name="T10" fmla="*/ 1 w 6"/>
                <a:gd name="T11" fmla="*/ 1 h 5"/>
                <a:gd name="T12" fmla="*/ 0 w 6"/>
                <a:gd name="T13" fmla="*/ 3 h 5"/>
                <a:gd name="T14" fmla="*/ 1 w 6"/>
                <a:gd name="T15" fmla="*/ 4 h 5"/>
                <a:gd name="T16" fmla="*/ 2 w 6"/>
                <a:gd name="T17" fmla="*/ 5 h 5"/>
                <a:gd name="T18" fmla="*/ 3 w 6"/>
                <a:gd name="T19" fmla="*/ 4 h 5"/>
                <a:gd name="T20" fmla="*/ 4 w 6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5">
                  <a:moveTo>
                    <a:pt x="4" y="3"/>
                  </a:moveTo>
                  <a:cubicBezTo>
                    <a:pt x="4" y="3"/>
                    <a:pt x="5" y="3"/>
                    <a:pt x="5" y="3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3" y="5"/>
                    <a:pt x="3" y="4"/>
                  </a:cubicBezTo>
                  <a:cubicBezTo>
                    <a:pt x="3" y="4"/>
                    <a:pt x="4" y="3"/>
                    <a:pt x="4" y="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165"/>
            <p:cNvSpPr>
              <a:spLocks/>
            </p:cNvSpPr>
            <p:nvPr/>
          </p:nvSpPr>
          <p:spPr bwMode="auto">
            <a:xfrm>
              <a:off x="6374" y="1198"/>
              <a:ext cx="6" cy="10"/>
            </a:xfrm>
            <a:custGeom>
              <a:avLst/>
              <a:gdLst>
                <a:gd name="T0" fmla="*/ 2 w 2"/>
                <a:gd name="T1" fmla="*/ 2 h 3"/>
                <a:gd name="T2" fmla="*/ 1 w 2"/>
                <a:gd name="T3" fmla="*/ 3 h 3"/>
                <a:gd name="T4" fmla="*/ 1 w 2"/>
                <a:gd name="T5" fmla="*/ 2 h 3"/>
                <a:gd name="T6" fmla="*/ 1 w 2"/>
                <a:gd name="T7" fmla="*/ 1 h 3"/>
                <a:gd name="T8" fmla="*/ 1 w 2"/>
                <a:gd name="T9" fmla="*/ 0 h 3"/>
                <a:gd name="T10" fmla="*/ 2 w 2"/>
                <a:gd name="T11" fmla="*/ 1 h 3"/>
                <a:gd name="T12" fmla="*/ 2 w 2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2" y="2"/>
                    <a:pt x="2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166"/>
            <p:cNvSpPr>
              <a:spLocks/>
            </p:cNvSpPr>
            <p:nvPr/>
          </p:nvSpPr>
          <p:spPr bwMode="auto">
            <a:xfrm>
              <a:off x="6374" y="1198"/>
              <a:ext cx="6" cy="10"/>
            </a:xfrm>
            <a:custGeom>
              <a:avLst/>
              <a:gdLst>
                <a:gd name="T0" fmla="*/ 2 w 2"/>
                <a:gd name="T1" fmla="*/ 2 h 3"/>
                <a:gd name="T2" fmla="*/ 1 w 2"/>
                <a:gd name="T3" fmla="*/ 3 h 3"/>
                <a:gd name="T4" fmla="*/ 1 w 2"/>
                <a:gd name="T5" fmla="*/ 2 h 3"/>
                <a:gd name="T6" fmla="*/ 1 w 2"/>
                <a:gd name="T7" fmla="*/ 1 h 3"/>
                <a:gd name="T8" fmla="*/ 1 w 2"/>
                <a:gd name="T9" fmla="*/ 0 h 3"/>
                <a:gd name="T10" fmla="*/ 2 w 2"/>
                <a:gd name="T11" fmla="*/ 1 h 3"/>
                <a:gd name="T12" fmla="*/ 2 w 2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2" y="2"/>
                    <a:pt x="2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167"/>
            <p:cNvSpPr>
              <a:spLocks/>
            </p:cNvSpPr>
            <p:nvPr/>
          </p:nvSpPr>
          <p:spPr bwMode="auto">
            <a:xfrm>
              <a:off x="5427" y="257"/>
              <a:ext cx="997" cy="1100"/>
            </a:xfrm>
            <a:custGeom>
              <a:avLst/>
              <a:gdLst>
                <a:gd name="T0" fmla="*/ 310 w 320"/>
                <a:gd name="T1" fmla="*/ 288 h 354"/>
                <a:gd name="T2" fmla="*/ 299 w 320"/>
                <a:gd name="T3" fmla="*/ 286 h 354"/>
                <a:gd name="T4" fmla="*/ 293 w 320"/>
                <a:gd name="T5" fmla="*/ 287 h 354"/>
                <a:gd name="T6" fmla="*/ 287 w 320"/>
                <a:gd name="T7" fmla="*/ 286 h 354"/>
                <a:gd name="T8" fmla="*/ 280 w 320"/>
                <a:gd name="T9" fmla="*/ 295 h 354"/>
                <a:gd name="T10" fmla="*/ 267 w 320"/>
                <a:gd name="T11" fmla="*/ 283 h 354"/>
                <a:gd name="T12" fmla="*/ 265 w 320"/>
                <a:gd name="T13" fmla="*/ 292 h 354"/>
                <a:gd name="T14" fmla="*/ 258 w 320"/>
                <a:gd name="T15" fmla="*/ 286 h 354"/>
                <a:gd name="T16" fmla="*/ 251 w 320"/>
                <a:gd name="T17" fmla="*/ 295 h 354"/>
                <a:gd name="T18" fmla="*/ 251 w 320"/>
                <a:gd name="T19" fmla="*/ 300 h 354"/>
                <a:gd name="T20" fmla="*/ 257 w 320"/>
                <a:gd name="T21" fmla="*/ 310 h 354"/>
                <a:gd name="T22" fmla="*/ 247 w 320"/>
                <a:gd name="T23" fmla="*/ 310 h 354"/>
                <a:gd name="T24" fmla="*/ 242 w 320"/>
                <a:gd name="T25" fmla="*/ 315 h 354"/>
                <a:gd name="T26" fmla="*/ 243 w 320"/>
                <a:gd name="T27" fmla="*/ 323 h 354"/>
                <a:gd name="T28" fmla="*/ 230 w 320"/>
                <a:gd name="T29" fmla="*/ 328 h 354"/>
                <a:gd name="T30" fmla="*/ 225 w 320"/>
                <a:gd name="T31" fmla="*/ 336 h 354"/>
                <a:gd name="T32" fmla="*/ 219 w 320"/>
                <a:gd name="T33" fmla="*/ 337 h 354"/>
                <a:gd name="T34" fmla="*/ 230 w 320"/>
                <a:gd name="T35" fmla="*/ 346 h 354"/>
                <a:gd name="T36" fmla="*/ 221 w 320"/>
                <a:gd name="T37" fmla="*/ 350 h 354"/>
                <a:gd name="T38" fmla="*/ 185 w 320"/>
                <a:gd name="T39" fmla="*/ 337 h 354"/>
                <a:gd name="T40" fmla="*/ 158 w 320"/>
                <a:gd name="T41" fmla="*/ 340 h 354"/>
                <a:gd name="T42" fmla="*/ 140 w 320"/>
                <a:gd name="T43" fmla="*/ 345 h 354"/>
                <a:gd name="T44" fmla="*/ 115 w 320"/>
                <a:gd name="T45" fmla="*/ 331 h 354"/>
                <a:gd name="T46" fmla="*/ 100 w 320"/>
                <a:gd name="T47" fmla="*/ 316 h 354"/>
                <a:gd name="T48" fmla="*/ 68 w 320"/>
                <a:gd name="T49" fmla="*/ 297 h 354"/>
                <a:gd name="T50" fmla="*/ 27 w 320"/>
                <a:gd name="T51" fmla="*/ 267 h 354"/>
                <a:gd name="T52" fmla="*/ 3 w 320"/>
                <a:gd name="T53" fmla="*/ 252 h 354"/>
                <a:gd name="T54" fmla="*/ 5 w 320"/>
                <a:gd name="T55" fmla="*/ 232 h 354"/>
                <a:gd name="T56" fmla="*/ 24 w 320"/>
                <a:gd name="T57" fmla="*/ 199 h 354"/>
                <a:gd name="T58" fmla="*/ 33 w 320"/>
                <a:gd name="T59" fmla="*/ 166 h 354"/>
                <a:gd name="T60" fmla="*/ 29 w 320"/>
                <a:gd name="T61" fmla="*/ 146 h 354"/>
                <a:gd name="T62" fmla="*/ 43 w 320"/>
                <a:gd name="T63" fmla="*/ 123 h 354"/>
                <a:gd name="T64" fmla="*/ 61 w 320"/>
                <a:gd name="T65" fmla="*/ 97 h 354"/>
                <a:gd name="T66" fmla="*/ 81 w 320"/>
                <a:gd name="T67" fmla="*/ 101 h 354"/>
                <a:gd name="T68" fmla="*/ 93 w 320"/>
                <a:gd name="T69" fmla="*/ 74 h 354"/>
                <a:gd name="T70" fmla="*/ 105 w 320"/>
                <a:gd name="T71" fmla="*/ 50 h 354"/>
                <a:gd name="T72" fmla="*/ 128 w 320"/>
                <a:gd name="T73" fmla="*/ 56 h 354"/>
                <a:gd name="T74" fmla="*/ 154 w 320"/>
                <a:gd name="T75" fmla="*/ 65 h 354"/>
                <a:gd name="T76" fmla="*/ 156 w 320"/>
                <a:gd name="T77" fmla="*/ 50 h 354"/>
                <a:gd name="T78" fmla="*/ 164 w 320"/>
                <a:gd name="T79" fmla="*/ 26 h 354"/>
                <a:gd name="T80" fmla="*/ 155 w 320"/>
                <a:gd name="T81" fmla="*/ 3 h 354"/>
                <a:gd name="T82" fmla="*/ 175 w 320"/>
                <a:gd name="T83" fmla="*/ 0 h 354"/>
                <a:gd name="T84" fmla="*/ 181 w 320"/>
                <a:gd name="T85" fmla="*/ 15 h 354"/>
                <a:gd name="T86" fmla="*/ 197 w 320"/>
                <a:gd name="T87" fmla="*/ 27 h 354"/>
                <a:gd name="T88" fmla="*/ 213 w 320"/>
                <a:gd name="T89" fmla="*/ 41 h 354"/>
                <a:gd name="T90" fmla="*/ 230 w 320"/>
                <a:gd name="T91" fmla="*/ 48 h 354"/>
                <a:gd name="T92" fmla="*/ 246 w 320"/>
                <a:gd name="T93" fmla="*/ 54 h 354"/>
                <a:gd name="T94" fmla="*/ 260 w 320"/>
                <a:gd name="T95" fmla="*/ 68 h 354"/>
                <a:gd name="T96" fmla="*/ 271 w 320"/>
                <a:gd name="T97" fmla="*/ 83 h 354"/>
                <a:gd name="T98" fmla="*/ 275 w 320"/>
                <a:gd name="T99" fmla="*/ 101 h 354"/>
                <a:gd name="T100" fmla="*/ 278 w 320"/>
                <a:gd name="T101" fmla="*/ 126 h 354"/>
                <a:gd name="T102" fmla="*/ 289 w 320"/>
                <a:gd name="T103" fmla="*/ 139 h 354"/>
                <a:gd name="T104" fmla="*/ 286 w 320"/>
                <a:gd name="T105" fmla="*/ 155 h 354"/>
                <a:gd name="T106" fmla="*/ 297 w 320"/>
                <a:gd name="T107" fmla="*/ 183 h 354"/>
                <a:gd name="T108" fmla="*/ 300 w 320"/>
                <a:gd name="T109" fmla="*/ 202 h 354"/>
                <a:gd name="T110" fmla="*/ 293 w 320"/>
                <a:gd name="T111" fmla="*/ 228 h 354"/>
                <a:gd name="T112" fmla="*/ 300 w 320"/>
                <a:gd name="T113" fmla="*/ 249 h 354"/>
                <a:gd name="T114" fmla="*/ 318 w 320"/>
                <a:gd name="T115" fmla="*/ 27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0" h="354">
                  <a:moveTo>
                    <a:pt x="320" y="279"/>
                  </a:moveTo>
                  <a:cubicBezTo>
                    <a:pt x="320" y="280"/>
                    <a:pt x="320" y="281"/>
                    <a:pt x="320" y="282"/>
                  </a:cubicBezTo>
                  <a:cubicBezTo>
                    <a:pt x="319" y="282"/>
                    <a:pt x="318" y="282"/>
                    <a:pt x="317" y="283"/>
                  </a:cubicBezTo>
                  <a:cubicBezTo>
                    <a:pt x="317" y="283"/>
                    <a:pt x="316" y="283"/>
                    <a:pt x="316" y="283"/>
                  </a:cubicBezTo>
                  <a:cubicBezTo>
                    <a:pt x="315" y="283"/>
                    <a:pt x="314" y="283"/>
                    <a:pt x="313" y="284"/>
                  </a:cubicBezTo>
                  <a:cubicBezTo>
                    <a:pt x="313" y="284"/>
                    <a:pt x="312" y="286"/>
                    <a:pt x="312" y="286"/>
                  </a:cubicBezTo>
                  <a:cubicBezTo>
                    <a:pt x="312" y="287"/>
                    <a:pt x="311" y="288"/>
                    <a:pt x="310" y="288"/>
                  </a:cubicBezTo>
                  <a:cubicBezTo>
                    <a:pt x="310" y="288"/>
                    <a:pt x="309" y="288"/>
                    <a:pt x="308" y="287"/>
                  </a:cubicBezTo>
                  <a:cubicBezTo>
                    <a:pt x="308" y="287"/>
                    <a:pt x="307" y="286"/>
                    <a:pt x="307" y="284"/>
                  </a:cubicBezTo>
                  <a:cubicBezTo>
                    <a:pt x="307" y="284"/>
                    <a:pt x="306" y="283"/>
                    <a:pt x="306" y="283"/>
                  </a:cubicBezTo>
                  <a:cubicBezTo>
                    <a:pt x="305" y="283"/>
                    <a:pt x="304" y="282"/>
                    <a:pt x="304" y="282"/>
                  </a:cubicBezTo>
                  <a:cubicBezTo>
                    <a:pt x="303" y="282"/>
                    <a:pt x="301" y="282"/>
                    <a:pt x="301" y="282"/>
                  </a:cubicBezTo>
                  <a:cubicBezTo>
                    <a:pt x="300" y="282"/>
                    <a:pt x="300" y="283"/>
                    <a:pt x="300" y="284"/>
                  </a:cubicBezTo>
                  <a:cubicBezTo>
                    <a:pt x="300" y="284"/>
                    <a:pt x="299" y="285"/>
                    <a:pt x="299" y="286"/>
                  </a:cubicBezTo>
                  <a:cubicBezTo>
                    <a:pt x="299" y="286"/>
                    <a:pt x="297" y="286"/>
                    <a:pt x="297" y="286"/>
                  </a:cubicBezTo>
                  <a:cubicBezTo>
                    <a:pt x="296" y="286"/>
                    <a:pt x="295" y="286"/>
                    <a:pt x="294" y="286"/>
                  </a:cubicBezTo>
                  <a:cubicBezTo>
                    <a:pt x="294" y="286"/>
                    <a:pt x="294" y="285"/>
                    <a:pt x="294" y="284"/>
                  </a:cubicBezTo>
                  <a:cubicBezTo>
                    <a:pt x="293" y="284"/>
                    <a:pt x="293" y="284"/>
                    <a:pt x="293" y="284"/>
                  </a:cubicBezTo>
                  <a:cubicBezTo>
                    <a:pt x="292" y="284"/>
                    <a:pt x="292" y="284"/>
                    <a:pt x="292" y="284"/>
                  </a:cubicBezTo>
                  <a:cubicBezTo>
                    <a:pt x="292" y="284"/>
                    <a:pt x="292" y="286"/>
                    <a:pt x="292" y="286"/>
                  </a:cubicBezTo>
                  <a:cubicBezTo>
                    <a:pt x="292" y="286"/>
                    <a:pt x="293" y="287"/>
                    <a:pt x="293" y="287"/>
                  </a:cubicBezTo>
                  <a:cubicBezTo>
                    <a:pt x="293" y="287"/>
                    <a:pt x="293" y="288"/>
                    <a:pt x="293" y="288"/>
                  </a:cubicBezTo>
                  <a:cubicBezTo>
                    <a:pt x="292" y="288"/>
                    <a:pt x="292" y="289"/>
                    <a:pt x="292" y="289"/>
                  </a:cubicBezTo>
                  <a:cubicBezTo>
                    <a:pt x="291" y="289"/>
                    <a:pt x="291" y="289"/>
                    <a:pt x="291" y="289"/>
                  </a:cubicBezTo>
                  <a:cubicBezTo>
                    <a:pt x="290" y="289"/>
                    <a:pt x="290" y="288"/>
                    <a:pt x="290" y="288"/>
                  </a:cubicBezTo>
                  <a:cubicBezTo>
                    <a:pt x="290" y="287"/>
                    <a:pt x="291" y="287"/>
                    <a:pt x="291" y="286"/>
                  </a:cubicBezTo>
                  <a:cubicBezTo>
                    <a:pt x="291" y="286"/>
                    <a:pt x="290" y="286"/>
                    <a:pt x="289" y="286"/>
                  </a:cubicBezTo>
                  <a:cubicBezTo>
                    <a:pt x="289" y="286"/>
                    <a:pt x="287" y="286"/>
                    <a:pt x="287" y="286"/>
                  </a:cubicBezTo>
                  <a:cubicBezTo>
                    <a:pt x="286" y="286"/>
                    <a:pt x="286" y="286"/>
                    <a:pt x="285" y="286"/>
                  </a:cubicBezTo>
                  <a:cubicBezTo>
                    <a:pt x="285" y="286"/>
                    <a:pt x="284" y="286"/>
                    <a:pt x="283" y="287"/>
                  </a:cubicBezTo>
                  <a:cubicBezTo>
                    <a:pt x="283" y="287"/>
                    <a:pt x="283" y="288"/>
                    <a:pt x="283" y="288"/>
                  </a:cubicBezTo>
                  <a:cubicBezTo>
                    <a:pt x="283" y="289"/>
                    <a:pt x="285" y="289"/>
                    <a:pt x="285" y="290"/>
                  </a:cubicBezTo>
                  <a:cubicBezTo>
                    <a:pt x="285" y="290"/>
                    <a:pt x="284" y="291"/>
                    <a:pt x="283" y="292"/>
                  </a:cubicBezTo>
                  <a:cubicBezTo>
                    <a:pt x="283" y="293"/>
                    <a:pt x="283" y="294"/>
                    <a:pt x="282" y="294"/>
                  </a:cubicBezTo>
                  <a:cubicBezTo>
                    <a:pt x="282" y="295"/>
                    <a:pt x="280" y="295"/>
                    <a:pt x="280" y="295"/>
                  </a:cubicBezTo>
                  <a:cubicBezTo>
                    <a:pt x="280" y="295"/>
                    <a:pt x="280" y="294"/>
                    <a:pt x="279" y="293"/>
                  </a:cubicBezTo>
                  <a:cubicBezTo>
                    <a:pt x="279" y="293"/>
                    <a:pt x="279" y="292"/>
                    <a:pt x="278" y="292"/>
                  </a:cubicBezTo>
                  <a:cubicBezTo>
                    <a:pt x="278" y="291"/>
                    <a:pt x="276" y="292"/>
                    <a:pt x="276" y="292"/>
                  </a:cubicBezTo>
                  <a:cubicBezTo>
                    <a:pt x="275" y="291"/>
                    <a:pt x="273" y="290"/>
                    <a:pt x="273" y="289"/>
                  </a:cubicBezTo>
                  <a:cubicBezTo>
                    <a:pt x="272" y="289"/>
                    <a:pt x="271" y="288"/>
                    <a:pt x="271" y="288"/>
                  </a:cubicBezTo>
                  <a:cubicBezTo>
                    <a:pt x="270" y="287"/>
                    <a:pt x="269" y="286"/>
                    <a:pt x="269" y="285"/>
                  </a:cubicBezTo>
                  <a:cubicBezTo>
                    <a:pt x="268" y="284"/>
                    <a:pt x="268" y="283"/>
                    <a:pt x="267" y="283"/>
                  </a:cubicBezTo>
                  <a:cubicBezTo>
                    <a:pt x="267" y="282"/>
                    <a:pt x="267" y="281"/>
                    <a:pt x="266" y="281"/>
                  </a:cubicBezTo>
                  <a:cubicBezTo>
                    <a:pt x="266" y="280"/>
                    <a:pt x="265" y="280"/>
                    <a:pt x="264" y="280"/>
                  </a:cubicBezTo>
                  <a:cubicBezTo>
                    <a:pt x="264" y="281"/>
                    <a:pt x="263" y="281"/>
                    <a:pt x="263" y="282"/>
                  </a:cubicBezTo>
                  <a:cubicBezTo>
                    <a:pt x="263" y="282"/>
                    <a:pt x="264" y="283"/>
                    <a:pt x="264" y="284"/>
                  </a:cubicBezTo>
                  <a:cubicBezTo>
                    <a:pt x="264" y="284"/>
                    <a:pt x="265" y="286"/>
                    <a:pt x="265" y="286"/>
                  </a:cubicBezTo>
                  <a:cubicBezTo>
                    <a:pt x="266" y="287"/>
                    <a:pt x="266" y="289"/>
                    <a:pt x="266" y="290"/>
                  </a:cubicBezTo>
                  <a:cubicBezTo>
                    <a:pt x="266" y="290"/>
                    <a:pt x="265" y="291"/>
                    <a:pt x="265" y="292"/>
                  </a:cubicBezTo>
                  <a:cubicBezTo>
                    <a:pt x="264" y="292"/>
                    <a:pt x="263" y="292"/>
                    <a:pt x="263" y="292"/>
                  </a:cubicBezTo>
                  <a:cubicBezTo>
                    <a:pt x="262" y="292"/>
                    <a:pt x="262" y="291"/>
                    <a:pt x="262" y="291"/>
                  </a:cubicBezTo>
                  <a:cubicBezTo>
                    <a:pt x="261" y="291"/>
                    <a:pt x="260" y="292"/>
                    <a:pt x="260" y="292"/>
                  </a:cubicBezTo>
                  <a:cubicBezTo>
                    <a:pt x="259" y="291"/>
                    <a:pt x="259" y="291"/>
                    <a:pt x="258" y="291"/>
                  </a:cubicBezTo>
                  <a:cubicBezTo>
                    <a:pt x="258" y="290"/>
                    <a:pt x="258" y="289"/>
                    <a:pt x="258" y="289"/>
                  </a:cubicBezTo>
                  <a:cubicBezTo>
                    <a:pt x="258" y="289"/>
                    <a:pt x="258" y="288"/>
                    <a:pt x="258" y="287"/>
                  </a:cubicBezTo>
                  <a:cubicBezTo>
                    <a:pt x="258" y="286"/>
                    <a:pt x="258" y="286"/>
                    <a:pt x="258" y="286"/>
                  </a:cubicBezTo>
                  <a:cubicBezTo>
                    <a:pt x="257" y="286"/>
                    <a:pt x="256" y="286"/>
                    <a:pt x="256" y="286"/>
                  </a:cubicBezTo>
                  <a:cubicBezTo>
                    <a:pt x="255" y="286"/>
                    <a:pt x="253" y="286"/>
                    <a:pt x="253" y="287"/>
                  </a:cubicBezTo>
                  <a:cubicBezTo>
                    <a:pt x="253" y="287"/>
                    <a:pt x="253" y="288"/>
                    <a:pt x="253" y="288"/>
                  </a:cubicBezTo>
                  <a:cubicBezTo>
                    <a:pt x="252" y="289"/>
                    <a:pt x="252" y="290"/>
                    <a:pt x="252" y="290"/>
                  </a:cubicBezTo>
                  <a:cubicBezTo>
                    <a:pt x="252" y="291"/>
                    <a:pt x="252" y="292"/>
                    <a:pt x="252" y="293"/>
                  </a:cubicBezTo>
                  <a:cubicBezTo>
                    <a:pt x="253" y="293"/>
                    <a:pt x="253" y="294"/>
                    <a:pt x="253" y="295"/>
                  </a:cubicBezTo>
                  <a:cubicBezTo>
                    <a:pt x="253" y="295"/>
                    <a:pt x="252" y="295"/>
                    <a:pt x="251" y="295"/>
                  </a:cubicBezTo>
                  <a:cubicBezTo>
                    <a:pt x="250" y="296"/>
                    <a:pt x="250" y="296"/>
                    <a:pt x="250" y="296"/>
                  </a:cubicBezTo>
                  <a:cubicBezTo>
                    <a:pt x="250" y="296"/>
                    <a:pt x="251" y="297"/>
                    <a:pt x="251" y="297"/>
                  </a:cubicBezTo>
                  <a:cubicBezTo>
                    <a:pt x="252" y="297"/>
                    <a:pt x="253" y="297"/>
                    <a:pt x="254" y="297"/>
                  </a:cubicBezTo>
                  <a:cubicBezTo>
                    <a:pt x="254" y="298"/>
                    <a:pt x="255" y="298"/>
                    <a:pt x="255" y="299"/>
                  </a:cubicBezTo>
                  <a:cubicBezTo>
                    <a:pt x="255" y="300"/>
                    <a:pt x="255" y="301"/>
                    <a:pt x="254" y="301"/>
                  </a:cubicBezTo>
                  <a:cubicBezTo>
                    <a:pt x="253" y="301"/>
                    <a:pt x="253" y="300"/>
                    <a:pt x="252" y="300"/>
                  </a:cubicBezTo>
                  <a:cubicBezTo>
                    <a:pt x="252" y="300"/>
                    <a:pt x="251" y="300"/>
                    <a:pt x="251" y="300"/>
                  </a:cubicBezTo>
                  <a:cubicBezTo>
                    <a:pt x="251" y="301"/>
                    <a:pt x="251" y="302"/>
                    <a:pt x="251" y="302"/>
                  </a:cubicBezTo>
                  <a:cubicBezTo>
                    <a:pt x="252" y="303"/>
                    <a:pt x="252" y="303"/>
                    <a:pt x="252" y="303"/>
                  </a:cubicBezTo>
                  <a:cubicBezTo>
                    <a:pt x="253" y="304"/>
                    <a:pt x="252" y="305"/>
                    <a:pt x="252" y="306"/>
                  </a:cubicBezTo>
                  <a:cubicBezTo>
                    <a:pt x="252" y="306"/>
                    <a:pt x="253" y="307"/>
                    <a:pt x="253" y="307"/>
                  </a:cubicBezTo>
                  <a:cubicBezTo>
                    <a:pt x="254" y="307"/>
                    <a:pt x="255" y="307"/>
                    <a:pt x="255" y="307"/>
                  </a:cubicBezTo>
                  <a:cubicBezTo>
                    <a:pt x="256" y="308"/>
                    <a:pt x="256" y="309"/>
                    <a:pt x="256" y="309"/>
                  </a:cubicBezTo>
                  <a:cubicBezTo>
                    <a:pt x="256" y="309"/>
                    <a:pt x="257" y="309"/>
                    <a:pt x="257" y="310"/>
                  </a:cubicBezTo>
                  <a:cubicBezTo>
                    <a:pt x="258" y="310"/>
                    <a:pt x="258" y="311"/>
                    <a:pt x="258" y="311"/>
                  </a:cubicBezTo>
                  <a:cubicBezTo>
                    <a:pt x="258" y="311"/>
                    <a:pt x="258" y="312"/>
                    <a:pt x="257" y="312"/>
                  </a:cubicBezTo>
                  <a:cubicBezTo>
                    <a:pt x="257" y="312"/>
                    <a:pt x="255" y="312"/>
                    <a:pt x="255" y="312"/>
                  </a:cubicBezTo>
                  <a:cubicBezTo>
                    <a:pt x="255" y="312"/>
                    <a:pt x="254" y="311"/>
                    <a:pt x="254" y="311"/>
                  </a:cubicBezTo>
                  <a:cubicBezTo>
                    <a:pt x="253" y="311"/>
                    <a:pt x="252" y="310"/>
                    <a:pt x="252" y="310"/>
                  </a:cubicBezTo>
                  <a:cubicBezTo>
                    <a:pt x="251" y="310"/>
                    <a:pt x="250" y="310"/>
                    <a:pt x="250" y="310"/>
                  </a:cubicBezTo>
                  <a:cubicBezTo>
                    <a:pt x="249" y="310"/>
                    <a:pt x="247" y="310"/>
                    <a:pt x="247" y="310"/>
                  </a:cubicBezTo>
                  <a:cubicBezTo>
                    <a:pt x="247" y="310"/>
                    <a:pt x="247" y="311"/>
                    <a:pt x="247" y="311"/>
                  </a:cubicBezTo>
                  <a:cubicBezTo>
                    <a:pt x="247" y="312"/>
                    <a:pt x="247" y="313"/>
                    <a:pt x="246" y="314"/>
                  </a:cubicBezTo>
                  <a:cubicBezTo>
                    <a:pt x="246" y="314"/>
                    <a:pt x="245" y="315"/>
                    <a:pt x="245" y="315"/>
                  </a:cubicBezTo>
                  <a:cubicBezTo>
                    <a:pt x="245" y="315"/>
                    <a:pt x="244" y="315"/>
                    <a:pt x="244" y="315"/>
                  </a:cubicBezTo>
                  <a:cubicBezTo>
                    <a:pt x="244" y="315"/>
                    <a:pt x="244" y="316"/>
                    <a:pt x="244" y="316"/>
                  </a:cubicBezTo>
                  <a:cubicBezTo>
                    <a:pt x="243" y="316"/>
                    <a:pt x="243" y="316"/>
                    <a:pt x="242" y="316"/>
                  </a:cubicBezTo>
                  <a:cubicBezTo>
                    <a:pt x="242" y="315"/>
                    <a:pt x="242" y="315"/>
                    <a:pt x="242" y="315"/>
                  </a:cubicBezTo>
                  <a:cubicBezTo>
                    <a:pt x="241" y="315"/>
                    <a:pt x="240" y="315"/>
                    <a:pt x="240" y="315"/>
                  </a:cubicBezTo>
                  <a:cubicBezTo>
                    <a:pt x="240" y="316"/>
                    <a:pt x="239" y="316"/>
                    <a:pt x="239" y="317"/>
                  </a:cubicBezTo>
                  <a:cubicBezTo>
                    <a:pt x="238" y="317"/>
                    <a:pt x="239" y="318"/>
                    <a:pt x="239" y="318"/>
                  </a:cubicBezTo>
                  <a:cubicBezTo>
                    <a:pt x="239" y="319"/>
                    <a:pt x="240" y="319"/>
                    <a:pt x="240" y="320"/>
                  </a:cubicBezTo>
                  <a:cubicBezTo>
                    <a:pt x="241" y="320"/>
                    <a:pt x="242" y="320"/>
                    <a:pt x="242" y="320"/>
                  </a:cubicBezTo>
                  <a:cubicBezTo>
                    <a:pt x="243" y="321"/>
                    <a:pt x="243" y="321"/>
                    <a:pt x="243" y="322"/>
                  </a:cubicBezTo>
                  <a:cubicBezTo>
                    <a:pt x="243" y="322"/>
                    <a:pt x="243" y="323"/>
                    <a:pt x="243" y="323"/>
                  </a:cubicBezTo>
                  <a:cubicBezTo>
                    <a:pt x="242" y="324"/>
                    <a:pt x="240" y="324"/>
                    <a:pt x="240" y="324"/>
                  </a:cubicBezTo>
                  <a:cubicBezTo>
                    <a:pt x="240" y="324"/>
                    <a:pt x="239" y="325"/>
                    <a:pt x="239" y="326"/>
                  </a:cubicBezTo>
                  <a:cubicBezTo>
                    <a:pt x="238" y="326"/>
                    <a:pt x="238" y="326"/>
                    <a:pt x="237" y="326"/>
                  </a:cubicBezTo>
                  <a:cubicBezTo>
                    <a:pt x="237" y="326"/>
                    <a:pt x="237" y="327"/>
                    <a:pt x="236" y="327"/>
                  </a:cubicBezTo>
                  <a:cubicBezTo>
                    <a:pt x="236" y="328"/>
                    <a:pt x="235" y="328"/>
                    <a:pt x="235" y="328"/>
                  </a:cubicBezTo>
                  <a:cubicBezTo>
                    <a:pt x="234" y="328"/>
                    <a:pt x="233" y="328"/>
                    <a:pt x="233" y="328"/>
                  </a:cubicBezTo>
                  <a:cubicBezTo>
                    <a:pt x="232" y="328"/>
                    <a:pt x="231" y="328"/>
                    <a:pt x="230" y="328"/>
                  </a:cubicBezTo>
                  <a:cubicBezTo>
                    <a:pt x="230" y="328"/>
                    <a:pt x="229" y="327"/>
                    <a:pt x="229" y="327"/>
                  </a:cubicBezTo>
                  <a:cubicBezTo>
                    <a:pt x="228" y="327"/>
                    <a:pt x="227" y="328"/>
                    <a:pt x="226" y="328"/>
                  </a:cubicBezTo>
                  <a:cubicBezTo>
                    <a:pt x="226" y="328"/>
                    <a:pt x="225" y="329"/>
                    <a:pt x="225" y="329"/>
                  </a:cubicBezTo>
                  <a:cubicBezTo>
                    <a:pt x="224" y="329"/>
                    <a:pt x="224" y="330"/>
                    <a:pt x="224" y="331"/>
                  </a:cubicBezTo>
                  <a:cubicBezTo>
                    <a:pt x="225" y="331"/>
                    <a:pt x="225" y="332"/>
                    <a:pt x="225" y="332"/>
                  </a:cubicBezTo>
                  <a:cubicBezTo>
                    <a:pt x="225" y="333"/>
                    <a:pt x="225" y="334"/>
                    <a:pt x="225" y="335"/>
                  </a:cubicBezTo>
                  <a:cubicBezTo>
                    <a:pt x="225" y="335"/>
                    <a:pt x="225" y="336"/>
                    <a:pt x="225" y="336"/>
                  </a:cubicBezTo>
                  <a:cubicBezTo>
                    <a:pt x="224" y="336"/>
                    <a:pt x="223" y="335"/>
                    <a:pt x="223" y="335"/>
                  </a:cubicBezTo>
                  <a:cubicBezTo>
                    <a:pt x="223" y="334"/>
                    <a:pt x="222" y="333"/>
                    <a:pt x="222" y="332"/>
                  </a:cubicBezTo>
                  <a:cubicBezTo>
                    <a:pt x="221" y="332"/>
                    <a:pt x="220" y="332"/>
                    <a:pt x="219" y="332"/>
                  </a:cubicBezTo>
                  <a:cubicBezTo>
                    <a:pt x="219" y="332"/>
                    <a:pt x="218" y="333"/>
                    <a:pt x="218" y="333"/>
                  </a:cubicBezTo>
                  <a:cubicBezTo>
                    <a:pt x="217" y="333"/>
                    <a:pt x="216" y="335"/>
                    <a:pt x="216" y="335"/>
                  </a:cubicBezTo>
                  <a:cubicBezTo>
                    <a:pt x="216" y="336"/>
                    <a:pt x="216" y="336"/>
                    <a:pt x="216" y="336"/>
                  </a:cubicBezTo>
                  <a:cubicBezTo>
                    <a:pt x="217" y="337"/>
                    <a:pt x="218" y="337"/>
                    <a:pt x="219" y="337"/>
                  </a:cubicBezTo>
                  <a:cubicBezTo>
                    <a:pt x="219" y="337"/>
                    <a:pt x="220" y="337"/>
                    <a:pt x="221" y="337"/>
                  </a:cubicBezTo>
                  <a:cubicBezTo>
                    <a:pt x="222" y="337"/>
                    <a:pt x="223" y="337"/>
                    <a:pt x="223" y="337"/>
                  </a:cubicBezTo>
                  <a:cubicBezTo>
                    <a:pt x="223" y="338"/>
                    <a:pt x="224" y="339"/>
                    <a:pt x="224" y="340"/>
                  </a:cubicBezTo>
                  <a:cubicBezTo>
                    <a:pt x="225" y="340"/>
                    <a:pt x="225" y="341"/>
                    <a:pt x="225" y="342"/>
                  </a:cubicBezTo>
                  <a:cubicBezTo>
                    <a:pt x="225" y="342"/>
                    <a:pt x="226" y="343"/>
                    <a:pt x="226" y="344"/>
                  </a:cubicBezTo>
                  <a:cubicBezTo>
                    <a:pt x="227" y="344"/>
                    <a:pt x="228" y="345"/>
                    <a:pt x="228" y="345"/>
                  </a:cubicBezTo>
                  <a:cubicBezTo>
                    <a:pt x="228" y="345"/>
                    <a:pt x="229" y="346"/>
                    <a:pt x="230" y="346"/>
                  </a:cubicBezTo>
                  <a:cubicBezTo>
                    <a:pt x="230" y="347"/>
                    <a:pt x="231" y="348"/>
                    <a:pt x="231" y="349"/>
                  </a:cubicBezTo>
                  <a:cubicBezTo>
                    <a:pt x="231" y="349"/>
                    <a:pt x="231" y="350"/>
                    <a:pt x="231" y="351"/>
                  </a:cubicBezTo>
                  <a:cubicBezTo>
                    <a:pt x="230" y="351"/>
                    <a:pt x="230" y="351"/>
                    <a:pt x="230" y="352"/>
                  </a:cubicBezTo>
                  <a:cubicBezTo>
                    <a:pt x="229" y="352"/>
                    <a:pt x="229" y="353"/>
                    <a:pt x="229" y="354"/>
                  </a:cubicBezTo>
                  <a:cubicBezTo>
                    <a:pt x="229" y="354"/>
                    <a:pt x="227" y="353"/>
                    <a:pt x="226" y="353"/>
                  </a:cubicBezTo>
                  <a:cubicBezTo>
                    <a:pt x="226" y="352"/>
                    <a:pt x="225" y="352"/>
                    <a:pt x="224" y="351"/>
                  </a:cubicBezTo>
                  <a:cubicBezTo>
                    <a:pt x="224" y="351"/>
                    <a:pt x="222" y="350"/>
                    <a:pt x="221" y="350"/>
                  </a:cubicBezTo>
                  <a:cubicBezTo>
                    <a:pt x="220" y="349"/>
                    <a:pt x="217" y="348"/>
                    <a:pt x="216" y="347"/>
                  </a:cubicBezTo>
                  <a:cubicBezTo>
                    <a:pt x="215" y="347"/>
                    <a:pt x="213" y="346"/>
                    <a:pt x="212" y="346"/>
                  </a:cubicBezTo>
                  <a:cubicBezTo>
                    <a:pt x="211" y="346"/>
                    <a:pt x="208" y="345"/>
                    <a:pt x="206" y="345"/>
                  </a:cubicBezTo>
                  <a:cubicBezTo>
                    <a:pt x="205" y="345"/>
                    <a:pt x="203" y="345"/>
                    <a:pt x="202" y="345"/>
                  </a:cubicBezTo>
                  <a:cubicBezTo>
                    <a:pt x="200" y="345"/>
                    <a:pt x="196" y="343"/>
                    <a:pt x="195" y="343"/>
                  </a:cubicBezTo>
                  <a:cubicBezTo>
                    <a:pt x="193" y="342"/>
                    <a:pt x="190" y="340"/>
                    <a:pt x="188" y="339"/>
                  </a:cubicBezTo>
                  <a:cubicBezTo>
                    <a:pt x="187" y="339"/>
                    <a:pt x="185" y="338"/>
                    <a:pt x="185" y="337"/>
                  </a:cubicBezTo>
                  <a:cubicBezTo>
                    <a:pt x="184" y="337"/>
                    <a:pt x="183" y="336"/>
                    <a:pt x="182" y="335"/>
                  </a:cubicBezTo>
                  <a:cubicBezTo>
                    <a:pt x="181" y="335"/>
                    <a:pt x="178" y="334"/>
                    <a:pt x="177" y="333"/>
                  </a:cubicBezTo>
                  <a:cubicBezTo>
                    <a:pt x="176" y="333"/>
                    <a:pt x="174" y="331"/>
                    <a:pt x="172" y="331"/>
                  </a:cubicBezTo>
                  <a:cubicBezTo>
                    <a:pt x="171" y="331"/>
                    <a:pt x="168" y="331"/>
                    <a:pt x="167" y="331"/>
                  </a:cubicBezTo>
                  <a:cubicBezTo>
                    <a:pt x="165" y="331"/>
                    <a:pt x="163" y="333"/>
                    <a:pt x="162" y="333"/>
                  </a:cubicBezTo>
                  <a:cubicBezTo>
                    <a:pt x="162" y="335"/>
                    <a:pt x="161" y="336"/>
                    <a:pt x="160" y="337"/>
                  </a:cubicBezTo>
                  <a:cubicBezTo>
                    <a:pt x="159" y="338"/>
                    <a:pt x="159" y="339"/>
                    <a:pt x="158" y="340"/>
                  </a:cubicBezTo>
                  <a:cubicBezTo>
                    <a:pt x="158" y="341"/>
                    <a:pt x="157" y="343"/>
                    <a:pt x="157" y="344"/>
                  </a:cubicBezTo>
                  <a:cubicBezTo>
                    <a:pt x="156" y="345"/>
                    <a:pt x="155" y="347"/>
                    <a:pt x="154" y="347"/>
                  </a:cubicBezTo>
                  <a:cubicBezTo>
                    <a:pt x="153" y="349"/>
                    <a:pt x="151" y="351"/>
                    <a:pt x="150" y="351"/>
                  </a:cubicBezTo>
                  <a:cubicBezTo>
                    <a:pt x="149" y="352"/>
                    <a:pt x="148" y="353"/>
                    <a:pt x="147" y="353"/>
                  </a:cubicBezTo>
                  <a:cubicBezTo>
                    <a:pt x="146" y="353"/>
                    <a:pt x="145" y="352"/>
                    <a:pt x="144" y="352"/>
                  </a:cubicBezTo>
                  <a:cubicBezTo>
                    <a:pt x="144" y="351"/>
                    <a:pt x="142" y="350"/>
                    <a:pt x="141" y="349"/>
                  </a:cubicBezTo>
                  <a:cubicBezTo>
                    <a:pt x="141" y="349"/>
                    <a:pt x="140" y="346"/>
                    <a:pt x="140" y="345"/>
                  </a:cubicBezTo>
                  <a:cubicBezTo>
                    <a:pt x="138" y="344"/>
                    <a:pt x="137" y="343"/>
                    <a:pt x="136" y="343"/>
                  </a:cubicBezTo>
                  <a:cubicBezTo>
                    <a:pt x="135" y="342"/>
                    <a:pt x="133" y="342"/>
                    <a:pt x="132" y="342"/>
                  </a:cubicBezTo>
                  <a:cubicBezTo>
                    <a:pt x="131" y="341"/>
                    <a:pt x="130" y="339"/>
                    <a:pt x="130" y="339"/>
                  </a:cubicBezTo>
                  <a:cubicBezTo>
                    <a:pt x="129" y="338"/>
                    <a:pt x="127" y="338"/>
                    <a:pt x="126" y="337"/>
                  </a:cubicBezTo>
                  <a:cubicBezTo>
                    <a:pt x="125" y="337"/>
                    <a:pt x="124" y="335"/>
                    <a:pt x="123" y="334"/>
                  </a:cubicBezTo>
                  <a:cubicBezTo>
                    <a:pt x="123" y="333"/>
                    <a:pt x="121" y="332"/>
                    <a:pt x="120" y="332"/>
                  </a:cubicBezTo>
                  <a:cubicBezTo>
                    <a:pt x="119" y="331"/>
                    <a:pt x="117" y="332"/>
                    <a:pt x="115" y="331"/>
                  </a:cubicBezTo>
                  <a:cubicBezTo>
                    <a:pt x="114" y="331"/>
                    <a:pt x="114" y="331"/>
                    <a:pt x="114" y="331"/>
                  </a:cubicBezTo>
                  <a:cubicBezTo>
                    <a:pt x="114" y="330"/>
                    <a:pt x="114" y="329"/>
                    <a:pt x="113" y="329"/>
                  </a:cubicBezTo>
                  <a:cubicBezTo>
                    <a:pt x="113" y="329"/>
                    <a:pt x="111" y="328"/>
                    <a:pt x="110" y="327"/>
                  </a:cubicBezTo>
                  <a:cubicBezTo>
                    <a:pt x="109" y="327"/>
                    <a:pt x="108" y="327"/>
                    <a:pt x="107" y="326"/>
                  </a:cubicBezTo>
                  <a:cubicBezTo>
                    <a:pt x="106" y="326"/>
                    <a:pt x="104" y="325"/>
                    <a:pt x="103" y="324"/>
                  </a:cubicBezTo>
                  <a:cubicBezTo>
                    <a:pt x="102" y="323"/>
                    <a:pt x="102" y="320"/>
                    <a:pt x="101" y="319"/>
                  </a:cubicBezTo>
                  <a:cubicBezTo>
                    <a:pt x="101" y="318"/>
                    <a:pt x="100" y="317"/>
                    <a:pt x="100" y="316"/>
                  </a:cubicBezTo>
                  <a:cubicBezTo>
                    <a:pt x="98" y="316"/>
                    <a:pt x="96" y="316"/>
                    <a:pt x="95" y="316"/>
                  </a:cubicBezTo>
                  <a:cubicBezTo>
                    <a:pt x="95" y="316"/>
                    <a:pt x="94" y="316"/>
                    <a:pt x="93" y="316"/>
                  </a:cubicBezTo>
                  <a:cubicBezTo>
                    <a:pt x="93" y="315"/>
                    <a:pt x="91" y="314"/>
                    <a:pt x="90" y="314"/>
                  </a:cubicBezTo>
                  <a:cubicBezTo>
                    <a:pt x="89" y="313"/>
                    <a:pt x="87" y="312"/>
                    <a:pt x="86" y="311"/>
                  </a:cubicBezTo>
                  <a:cubicBezTo>
                    <a:pt x="84" y="311"/>
                    <a:pt x="81" y="309"/>
                    <a:pt x="80" y="309"/>
                  </a:cubicBezTo>
                  <a:cubicBezTo>
                    <a:pt x="78" y="308"/>
                    <a:pt x="75" y="305"/>
                    <a:pt x="74" y="304"/>
                  </a:cubicBezTo>
                  <a:cubicBezTo>
                    <a:pt x="73" y="302"/>
                    <a:pt x="69" y="298"/>
                    <a:pt x="68" y="297"/>
                  </a:cubicBezTo>
                  <a:cubicBezTo>
                    <a:pt x="67" y="295"/>
                    <a:pt x="63" y="290"/>
                    <a:pt x="62" y="289"/>
                  </a:cubicBezTo>
                  <a:cubicBezTo>
                    <a:pt x="60" y="287"/>
                    <a:pt x="57" y="283"/>
                    <a:pt x="56" y="282"/>
                  </a:cubicBezTo>
                  <a:cubicBezTo>
                    <a:pt x="55" y="281"/>
                    <a:pt x="53" y="279"/>
                    <a:pt x="52" y="279"/>
                  </a:cubicBezTo>
                  <a:cubicBezTo>
                    <a:pt x="51" y="278"/>
                    <a:pt x="48" y="277"/>
                    <a:pt x="47" y="277"/>
                  </a:cubicBezTo>
                  <a:cubicBezTo>
                    <a:pt x="46" y="276"/>
                    <a:pt x="42" y="277"/>
                    <a:pt x="41" y="276"/>
                  </a:cubicBezTo>
                  <a:cubicBezTo>
                    <a:pt x="38" y="275"/>
                    <a:pt x="34" y="273"/>
                    <a:pt x="32" y="271"/>
                  </a:cubicBezTo>
                  <a:cubicBezTo>
                    <a:pt x="30" y="270"/>
                    <a:pt x="28" y="268"/>
                    <a:pt x="27" y="267"/>
                  </a:cubicBezTo>
                  <a:cubicBezTo>
                    <a:pt x="26" y="266"/>
                    <a:pt x="22" y="263"/>
                    <a:pt x="21" y="262"/>
                  </a:cubicBezTo>
                  <a:cubicBezTo>
                    <a:pt x="20" y="261"/>
                    <a:pt x="19" y="260"/>
                    <a:pt x="19" y="260"/>
                  </a:cubicBezTo>
                  <a:cubicBezTo>
                    <a:pt x="17" y="259"/>
                    <a:pt x="15" y="258"/>
                    <a:pt x="15" y="257"/>
                  </a:cubicBezTo>
                  <a:cubicBezTo>
                    <a:pt x="14" y="256"/>
                    <a:pt x="11" y="254"/>
                    <a:pt x="10" y="254"/>
                  </a:cubicBezTo>
                  <a:cubicBezTo>
                    <a:pt x="9" y="253"/>
                    <a:pt x="9" y="253"/>
                    <a:pt x="8" y="253"/>
                  </a:cubicBezTo>
                  <a:cubicBezTo>
                    <a:pt x="8" y="252"/>
                    <a:pt x="6" y="253"/>
                    <a:pt x="5" y="253"/>
                  </a:cubicBezTo>
                  <a:cubicBezTo>
                    <a:pt x="4" y="252"/>
                    <a:pt x="3" y="252"/>
                    <a:pt x="3" y="252"/>
                  </a:cubicBezTo>
                  <a:cubicBezTo>
                    <a:pt x="2" y="251"/>
                    <a:pt x="2" y="249"/>
                    <a:pt x="2" y="248"/>
                  </a:cubicBezTo>
                  <a:cubicBezTo>
                    <a:pt x="2" y="247"/>
                    <a:pt x="2" y="246"/>
                    <a:pt x="2" y="245"/>
                  </a:cubicBezTo>
                  <a:cubicBezTo>
                    <a:pt x="2" y="245"/>
                    <a:pt x="2" y="244"/>
                    <a:pt x="1" y="242"/>
                  </a:cubicBezTo>
                  <a:cubicBezTo>
                    <a:pt x="1" y="242"/>
                    <a:pt x="1" y="240"/>
                    <a:pt x="1" y="239"/>
                  </a:cubicBezTo>
                  <a:cubicBezTo>
                    <a:pt x="1" y="239"/>
                    <a:pt x="0" y="237"/>
                    <a:pt x="1" y="237"/>
                  </a:cubicBezTo>
                  <a:cubicBezTo>
                    <a:pt x="1" y="236"/>
                    <a:pt x="2" y="235"/>
                    <a:pt x="2" y="234"/>
                  </a:cubicBezTo>
                  <a:cubicBezTo>
                    <a:pt x="3" y="233"/>
                    <a:pt x="5" y="232"/>
                    <a:pt x="5" y="232"/>
                  </a:cubicBezTo>
                  <a:cubicBezTo>
                    <a:pt x="6" y="231"/>
                    <a:pt x="7" y="229"/>
                    <a:pt x="8" y="228"/>
                  </a:cubicBezTo>
                  <a:cubicBezTo>
                    <a:pt x="9" y="227"/>
                    <a:pt x="10" y="226"/>
                    <a:pt x="10" y="225"/>
                  </a:cubicBezTo>
                  <a:cubicBezTo>
                    <a:pt x="11" y="223"/>
                    <a:pt x="13" y="219"/>
                    <a:pt x="13" y="218"/>
                  </a:cubicBezTo>
                  <a:cubicBezTo>
                    <a:pt x="14" y="217"/>
                    <a:pt x="15" y="214"/>
                    <a:pt x="15" y="213"/>
                  </a:cubicBezTo>
                  <a:cubicBezTo>
                    <a:pt x="15" y="212"/>
                    <a:pt x="16" y="210"/>
                    <a:pt x="17" y="209"/>
                  </a:cubicBezTo>
                  <a:cubicBezTo>
                    <a:pt x="18" y="207"/>
                    <a:pt x="20" y="205"/>
                    <a:pt x="20" y="204"/>
                  </a:cubicBezTo>
                  <a:cubicBezTo>
                    <a:pt x="21" y="202"/>
                    <a:pt x="23" y="200"/>
                    <a:pt x="24" y="199"/>
                  </a:cubicBezTo>
                  <a:cubicBezTo>
                    <a:pt x="25" y="198"/>
                    <a:pt x="28" y="197"/>
                    <a:pt x="28" y="196"/>
                  </a:cubicBezTo>
                  <a:cubicBezTo>
                    <a:pt x="29" y="195"/>
                    <a:pt x="31" y="192"/>
                    <a:pt x="32" y="191"/>
                  </a:cubicBezTo>
                  <a:cubicBezTo>
                    <a:pt x="33" y="190"/>
                    <a:pt x="33" y="189"/>
                    <a:pt x="34" y="188"/>
                  </a:cubicBezTo>
                  <a:cubicBezTo>
                    <a:pt x="34" y="187"/>
                    <a:pt x="35" y="184"/>
                    <a:pt x="36" y="183"/>
                  </a:cubicBezTo>
                  <a:cubicBezTo>
                    <a:pt x="36" y="182"/>
                    <a:pt x="36" y="178"/>
                    <a:pt x="36" y="176"/>
                  </a:cubicBezTo>
                  <a:cubicBezTo>
                    <a:pt x="36" y="175"/>
                    <a:pt x="35" y="171"/>
                    <a:pt x="35" y="170"/>
                  </a:cubicBezTo>
                  <a:cubicBezTo>
                    <a:pt x="34" y="169"/>
                    <a:pt x="34" y="167"/>
                    <a:pt x="33" y="166"/>
                  </a:cubicBezTo>
                  <a:cubicBezTo>
                    <a:pt x="33" y="164"/>
                    <a:pt x="31" y="162"/>
                    <a:pt x="30" y="161"/>
                  </a:cubicBezTo>
                  <a:cubicBezTo>
                    <a:pt x="30" y="161"/>
                    <a:pt x="29" y="160"/>
                    <a:pt x="29" y="159"/>
                  </a:cubicBezTo>
                  <a:cubicBezTo>
                    <a:pt x="28" y="158"/>
                    <a:pt x="27" y="157"/>
                    <a:pt x="27" y="156"/>
                  </a:cubicBezTo>
                  <a:cubicBezTo>
                    <a:pt x="27" y="156"/>
                    <a:pt x="26" y="155"/>
                    <a:pt x="26" y="154"/>
                  </a:cubicBezTo>
                  <a:cubicBezTo>
                    <a:pt x="26" y="153"/>
                    <a:pt x="26" y="152"/>
                    <a:pt x="26" y="151"/>
                  </a:cubicBezTo>
                  <a:cubicBezTo>
                    <a:pt x="26" y="150"/>
                    <a:pt x="27" y="150"/>
                    <a:pt x="27" y="149"/>
                  </a:cubicBezTo>
                  <a:cubicBezTo>
                    <a:pt x="28" y="148"/>
                    <a:pt x="28" y="147"/>
                    <a:pt x="29" y="146"/>
                  </a:cubicBezTo>
                  <a:cubicBezTo>
                    <a:pt x="29" y="145"/>
                    <a:pt x="30" y="145"/>
                    <a:pt x="30" y="144"/>
                  </a:cubicBezTo>
                  <a:cubicBezTo>
                    <a:pt x="31" y="144"/>
                    <a:pt x="33" y="143"/>
                    <a:pt x="33" y="143"/>
                  </a:cubicBezTo>
                  <a:cubicBezTo>
                    <a:pt x="34" y="143"/>
                    <a:pt x="35" y="142"/>
                    <a:pt x="35" y="141"/>
                  </a:cubicBezTo>
                  <a:cubicBezTo>
                    <a:pt x="36" y="141"/>
                    <a:pt x="37" y="139"/>
                    <a:pt x="37" y="138"/>
                  </a:cubicBezTo>
                  <a:cubicBezTo>
                    <a:pt x="38" y="136"/>
                    <a:pt x="40" y="134"/>
                    <a:pt x="40" y="133"/>
                  </a:cubicBezTo>
                  <a:cubicBezTo>
                    <a:pt x="41" y="132"/>
                    <a:pt x="42" y="130"/>
                    <a:pt x="42" y="129"/>
                  </a:cubicBezTo>
                  <a:cubicBezTo>
                    <a:pt x="42" y="127"/>
                    <a:pt x="43" y="124"/>
                    <a:pt x="43" y="123"/>
                  </a:cubicBezTo>
                  <a:cubicBezTo>
                    <a:pt x="43" y="121"/>
                    <a:pt x="44" y="119"/>
                    <a:pt x="44" y="118"/>
                  </a:cubicBezTo>
                  <a:cubicBezTo>
                    <a:pt x="44" y="117"/>
                    <a:pt x="44" y="114"/>
                    <a:pt x="45" y="113"/>
                  </a:cubicBezTo>
                  <a:cubicBezTo>
                    <a:pt x="46" y="112"/>
                    <a:pt x="47" y="110"/>
                    <a:pt x="48" y="109"/>
                  </a:cubicBezTo>
                  <a:cubicBezTo>
                    <a:pt x="48" y="108"/>
                    <a:pt x="50" y="106"/>
                    <a:pt x="52" y="105"/>
                  </a:cubicBezTo>
                  <a:cubicBezTo>
                    <a:pt x="53" y="104"/>
                    <a:pt x="56" y="103"/>
                    <a:pt x="57" y="102"/>
                  </a:cubicBezTo>
                  <a:cubicBezTo>
                    <a:pt x="57" y="101"/>
                    <a:pt x="59" y="100"/>
                    <a:pt x="60" y="99"/>
                  </a:cubicBezTo>
                  <a:cubicBezTo>
                    <a:pt x="60" y="99"/>
                    <a:pt x="61" y="97"/>
                    <a:pt x="61" y="97"/>
                  </a:cubicBezTo>
                  <a:cubicBezTo>
                    <a:pt x="62" y="96"/>
                    <a:pt x="62" y="94"/>
                    <a:pt x="62" y="93"/>
                  </a:cubicBezTo>
                  <a:cubicBezTo>
                    <a:pt x="63" y="92"/>
                    <a:pt x="64" y="91"/>
                    <a:pt x="66" y="90"/>
                  </a:cubicBezTo>
                  <a:cubicBezTo>
                    <a:pt x="66" y="90"/>
                    <a:pt x="67" y="90"/>
                    <a:pt x="68" y="90"/>
                  </a:cubicBezTo>
                  <a:cubicBezTo>
                    <a:pt x="69" y="91"/>
                    <a:pt x="70" y="91"/>
                    <a:pt x="71" y="92"/>
                  </a:cubicBezTo>
                  <a:cubicBezTo>
                    <a:pt x="72" y="92"/>
                    <a:pt x="74" y="94"/>
                    <a:pt x="75" y="95"/>
                  </a:cubicBezTo>
                  <a:cubicBezTo>
                    <a:pt x="76" y="96"/>
                    <a:pt x="77" y="98"/>
                    <a:pt x="78" y="99"/>
                  </a:cubicBezTo>
                  <a:cubicBezTo>
                    <a:pt x="79" y="100"/>
                    <a:pt x="81" y="100"/>
                    <a:pt x="81" y="101"/>
                  </a:cubicBezTo>
                  <a:cubicBezTo>
                    <a:pt x="82" y="101"/>
                    <a:pt x="83" y="103"/>
                    <a:pt x="84" y="103"/>
                  </a:cubicBezTo>
                  <a:cubicBezTo>
                    <a:pt x="85" y="103"/>
                    <a:pt x="86" y="101"/>
                    <a:pt x="87" y="101"/>
                  </a:cubicBezTo>
                  <a:cubicBezTo>
                    <a:pt x="87" y="100"/>
                    <a:pt x="88" y="99"/>
                    <a:pt x="88" y="98"/>
                  </a:cubicBezTo>
                  <a:cubicBezTo>
                    <a:pt x="89" y="97"/>
                    <a:pt x="90" y="94"/>
                    <a:pt x="90" y="93"/>
                  </a:cubicBezTo>
                  <a:cubicBezTo>
                    <a:pt x="91" y="92"/>
                    <a:pt x="91" y="89"/>
                    <a:pt x="92" y="87"/>
                  </a:cubicBezTo>
                  <a:cubicBezTo>
                    <a:pt x="93" y="85"/>
                    <a:pt x="94" y="83"/>
                    <a:pt x="94" y="81"/>
                  </a:cubicBezTo>
                  <a:cubicBezTo>
                    <a:pt x="94" y="79"/>
                    <a:pt x="93" y="76"/>
                    <a:pt x="93" y="74"/>
                  </a:cubicBezTo>
                  <a:cubicBezTo>
                    <a:pt x="92" y="72"/>
                    <a:pt x="92" y="69"/>
                    <a:pt x="92" y="67"/>
                  </a:cubicBezTo>
                  <a:cubicBezTo>
                    <a:pt x="92" y="65"/>
                    <a:pt x="91" y="59"/>
                    <a:pt x="91" y="57"/>
                  </a:cubicBezTo>
                  <a:cubicBezTo>
                    <a:pt x="91" y="55"/>
                    <a:pt x="91" y="52"/>
                    <a:pt x="91" y="51"/>
                  </a:cubicBezTo>
                  <a:cubicBezTo>
                    <a:pt x="92" y="50"/>
                    <a:pt x="94" y="48"/>
                    <a:pt x="95" y="48"/>
                  </a:cubicBezTo>
                  <a:cubicBezTo>
                    <a:pt x="96" y="48"/>
                    <a:pt x="98" y="47"/>
                    <a:pt x="99" y="47"/>
                  </a:cubicBezTo>
                  <a:cubicBezTo>
                    <a:pt x="100" y="47"/>
                    <a:pt x="102" y="47"/>
                    <a:pt x="102" y="48"/>
                  </a:cubicBezTo>
                  <a:cubicBezTo>
                    <a:pt x="103" y="48"/>
                    <a:pt x="104" y="49"/>
                    <a:pt x="105" y="50"/>
                  </a:cubicBezTo>
                  <a:cubicBezTo>
                    <a:pt x="106" y="50"/>
                    <a:pt x="108" y="51"/>
                    <a:pt x="109" y="51"/>
                  </a:cubicBezTo>
                  <a:cubicBezTo>
                    <a:pt x="110" y="52"/>
                    <a:pt x="111" y="52"/>
                    <a:pt x="113" y="52"/>
                  </a:cubicBezTo>
                  <a:cubicBezTo>
                    <a:pt x="114" y="52"/>
                    <a:pt x="115" y="51"/>
                    <a:pt x="116" y="51"/>
                  </a:cubicBezTo>
                  <a:cubicBezTo>
                    <a:pt x="117" y="51"/>
                    <a:pt x="120" y="50"/>
                    <a:pt x="121" y="50"/>
                  </a:cubicBezTo>
                  <a:cubicBezTo>
                    <a:pt x="121" y="50"/>
                    <a:pt x="123" y="51"/>
                    <a:pt x="123" y="51"/>
                  </a:cubicBezTo>
                  <a:cubicBezTo>
                    <a:pt x="124" y="52"/>
                    <a:pt x="125" y="53"/>
                    <a:pt x="125" y="54"/>
                  </a:cubicBezTo>
                  <a:cubicBezTo>
                    <a:pt x="126" y="54"/>
                    <a:pt x="128" y="55"/>
                    <a:pt x="128" y="56"/>
                  </a:cubicBezTo>
                  <a:cubicBezTo>
                    <a:pt x="129" y="56"/>
                    <a:pt x="131" y="57"/>
                    <a:pt x="132" y="57"/>
                  </a:cubicBezTo>
                  <a:cubicBezTo>
                    <a:pt x="133" y="57"/>
                    <a:pt x="134" y="57"/>
                    <a:pt x="135" y="58"/>
                  </a:cubicBezTo>
                  <a:cubicBezTo>
                    <a:pt x="136" y="58"/>
                    <a:pt x="139" y="59"/>
                    <a:pt x="140" y="59"/>
                  </a:cubicBezTo>
                  <a:cubicBezTo>
                    <a:pt x="141" y="60"/>
                    <a:pt x="143" y="59"/>
                    <a:pt x="144" y="60"/>
                  </a:cubicBezTo>
                  <a:cubicBezTo>
                    <a:pt x="145" y="60"/>
                    <a:pt x="147" y="61"/>
                    <a:pt x="148" y="62"/>
                  </a:cubicBezTo>
                  <a:cubicBezTo>
                    <a:pt x="148" y="62"/>
                    <a:pt x="150" y="64"/>
                    <a:pt x="151" y="65"/>
                  </a:cubicBezTo>
                  <a:cubicBezTo>
                    <a:pt x="151" y="65"/>
                    <a:pt x="153" y="65"/>
                    <a:pt x="154" y="65"/>
                  </a:cubicBezTo>
                  <a:cubicBezTo>
                    <a:pt x="154" y="65"/>
                    <a:pt x="155" y="64"/>
                    <a:pt x="155" y="64"/>
                  </a:cubicBezTo>
                  <a:cubicBezTo>
                    <a:pt x="156" y="63"/>
                    <a:pt x="156" y="62"/>
                    <a:pt x="156" y="61"/>
                  </a:cubicBezTo>
                  <a:cubicBezTo>
                    <a:pt x="157" y="61"/>
                    <a:pt x="157" y="59"/>
                    <a:pt x="158" y="58"/>
                  </a:cubicBezTo>
                  <a:cubicBezTo>
                    <a:pt x="158" y="58"/>
                    <a:pt x="160" y="56"/>
                    <a:pt x="160" y="56"/>
                  </a:cubicBezTo>
                  <a:cubicBezTo>
                    <a:pt x="161" y="55"/>
                    <a:pt x="161" y="53"/>
                    <a:pt x="160" y="52"/>
                  </a:cubicBezTo>
                  <a:cubicBezTo>
                    <a:pt x="160" y="52"/>
                    <a:pt x="159" y="51"/>
                    <a:pt x="158" y="50"/>
                  </a:cubicBezTo>
                  <a:cubicBezTo>
                    <a:pt x="157" y="50"/>
                    <a:pt x="156" y="50"/>
                    <a:pt x="156" y="50"/>
                  </a:cubicBezTo>
                  <a:cubicBezTo>
                    <a:pt x="155" y="49"/>
                    <a:pt x="155" y="48"/>
                    <a:pt x="155" y="48"/>
                  </a:cubicBezTo>
                  <a:cubicBezTo>
                    <a:pt x="154" y="48"/>
                    <a:pt x="154" y="47"/>
                    <a:pt x="154" y="46"/>
                  </a:cubicBezTo>
                  <a:cubicBezTo>
                    <a:pt x="154" y="45"/>
                    <a:pt x="156" y="44"/>
                    <a:pt x="156" y="43"/>
                  </a:cubicBezTo>
                  <a:cubicBezTo>
                    <a:pt x="157" y="43"/>
                    <a:pt x="158" y="41"/>
                    <a:pt x="158" y="40"/>
                  </a:cubicBezTo>
                  <a:cubicBezTo>
                    <a:pt x="159" y="39"/>
                    <a:pt x="160" y="36"/>
                    <a:pt x="161" y="35"/>
                  </a:cubicBezTo>
                  <a:cubicBezTo>
                    <a:pt x="161" y="34"/>
                    <a:pt x="162" y="32"/>
                    <a:pt x="162" y="31"/>
                  </a:cubicBezTo>
                  <a:cubicBezTo>
                    <a:pt x="163" y="30"/>
                    <a:pt x="164" y="27"/>
                    <a:pt x="164" y="26"/>
                  </a:cubicBezTo>
                  <a:cubicBezTo>
                    <a:pt x="164" y="23"/>
                    <a:pt x="163" y="19"/>
                    <a:pt x="164" y="17"/>
                  </a:cubicBezTo>
                  <a:cubicBezTo>
                    <a:pt x="164" y="16"/>
                    <a:pt x="164" y="15"/>
                    <a:pt x="164" y="14"/>
                  </a:cubicBezTo>
                  <a:cubicBezTo>
                    <a:pt x="164" y="13"/>
                    <a:pt x="162" y="11"/>
                    <a:pt x="162" y="10"/>
                  </a:cubicBezTo>
                  <a:cubicBezTo>
                    <a:pt x="161" y="10"/>
                    <a:pt x="160" y="9"/>
                    <a:pt x="159" y="9"/>
                  </a:cubicBezTo>
                  <a:cubicBezTo>
                    <a:pt x="159" y="8"/>
                    <a:pt x="158" y="9"/>
                    <a:pt x="158" y="8"/>
                  </a:cubicBezTo>
                  <a:cubicBezTo>
                    <a:pt x="157" y="8"/>
                    <a:pt x="156" y="7"/>
                    <a:pt x="156" y="7"/>
                  </a:cubicBezTo>
                  <a:cubicBezTo>
                    <a:pt x="155" y="6"/>
                    <a:pt x="155" y="4"/>
                    <a:pt x="155" y="3"/>
                  </a:cubicBezTo>
                  <a:cubicBezTo>
                    <a:pt x="155" y="3"/>
                    <a:pt x="154" y="2"/>
                    <a:pt x="155" y="2"/>
                  </a:cubicBezTo>
                  <a:cubicBezTo>
                    <a:pt x="155" y="1"/>
                    <a:pt x="156" y="1"/>
                    <a:pt x="157" y="1"/>
                  </a:cubicBezTo>
                  <a:cubicBezTo>
                    <a:pt x="158" y="1"/>
                    <a:pt x="159" y="1"/>
                    <a:pt x="160" y="1"/>
                  </a:cubicBezTo>
                  <a:cubicBezTo>
                    <a:pt x="161" y="1"/>
                    <a:pt x="162" y="1"/>
                    <a:pt x="163" y="1"/>
                  </a:cubicBezTo>
                  <a:cubicBezTo>
                    <a:pt x="164" y="1"/>
                    <a:pt x="167" y="0"/>
                    <a:pt x="168" y="0"/>
                  </a:cubicBezTo>
                  <a:cubicBezTo>
                    <a:pt x="169" y="0"/>
                    <a:pt x="170" y="0"/>
                    <a:pt x="171" y="0"/>
                  </a:cubicBezTo>
                  <a:cubicBezTo>
                    <a:pt x="172" y="0"/>
                    <a:pt x="174" y="0"/>
                    <a:pt x="175" y="0"/>
                  </a:cubicBezTo>
                  <a:cubicBezTo>
                    <a:pt x="175" y="0"/>
                    <a:pt x="176" y="1"/>
                    <a:pt x="176" y="1"/>
                  </a:cubicBezTo>
                  <a:cubicBezTo>
                    <a:pt x="177" y="2"/>
                    <a:pt x="179" y="2"/>
                    <a:pt x="179" y="2"/>
                  </a:cubicBezTo>
                  <a:cubicBezTo>
                    <a:pt x="180" y="3"/>
                    <a:pt x="181" y="4"/>
                    <a:pt x="181" y="5"/>
                  </a:cubicBezTo>
                  <a:cubicBezTo>
                    <a:pt x="182" y="5"/>
                    <a:pt x="182" y="7"/>
                    <a:pt x="181" y="8"/>
                  </a:cubicBezTo>
                  <a:cubicBezTo>
                    <a:pt x="181" y="8"/>
                    <a:pt x="181" y="9"/>
                    <a:pt x="181" y="10"/>
                  </a:cubicBezTo>
                  <a:cubicBezTo>
                    <a:pt x="181" y="10"/>
                    <a:pt x="181" y="12"/>
                    <a:pt x="181" y="13"/>
                  </a:cubicBezTo>
                  <a:cubicBezTo>
                    <a:pt x="181" y="13"/>
                    <a:pt x="181" y="14"/>
                    <a:pt x="181" y="15"/>
                  </a:cubicBezTo>
                  <a:cubicBezTo>
                    <a:pt x="182" y="15"/>
                    <a:pt x="183" y="15"/>
                    <a:pt x="184" y="15"/>
                  </a:cubicBezTo>
                  <a:cubicBezTo>
                    <a:pt x="184" y="16"/>
                    <a:pt x="185" y="16"/>
                    <a:pt x="186" y="16"/>
                  </a:cubicBezTo>
                  <a:cubicBezTo>
                    <a:pt x="187" y="17"/>
                    <a:pt x="189" y="18"/>
                    <a:pt x="189" y="19"/>
                  </a:cubicBezTo>
                  <a:cubicBezTo>
                    <a:pt x="190" y="20"/>
                    <a:pt x="191" y="21"/>
                    <a:pt x="192" y="22"/>
                  </a:cubicBezTo>
                  <a:cubicBezTo>
                    <a:pt x="192" y="22"/>
                    <a:pt x="194" y="23"/>
                    <a:pt x="195" y="24"/>
                  </a:cubicBezTo>
                  <a:cubicBezTo>
                    <a:pt x="195" y="24"/>
                    <a:pt x="196" y="26"/>
                    <a:pt x="196" y="26"/>
                  </a:cubicBezTo>
                  <a:cubicBezTo>
                    <a:pt x="196" y="27"/>
                    <a:pt x="197" y="27"/>
                    <a:pt x="197" y="27"/>
                  </a:cubicBezTo>
                  <a:cubicBezTo>
                    <a:pt x="198" y="27"/>
                    <a:pt x="199" y="28"/>
                    <a:pt x="199" y="28"/>
                  </a:cubicBezTo>
                  <a:cubicBezTo>
                    <a:pt x="199" y="29"/>
                    <a:pt x="200" y="31"/>
                    <a:pt x="201" y="31"/>
                  </a:cubicBezTo>
                  <a:cubicBezTo>
                    <a:pt x="201" y="32"/>
                    <a:pt x="203" y="33"/>
                    <a:pt x="203" y="33"/>
                  </a:cubicBezTo>
                  <a:cubicBezTo>
                    <a:pt x="204" y="33"/>
                    <a:pt x="206" y="34"/>
                    <a:pt x="206" y="35"/>
                  </a:cubicBezTo>
                  <a:cubicBezTo>
                    <a:pt x="207" y="35"/>
                    <a:pt x="208" y="36"/>
                    <a:pt x="209" y="36"/>
                  </a:cubicBezTo>
                  <a:cubicBezTo>
                    <a:pt x="209" y="37"/>
                    <a:pt x="210" y="38"/>
                    <a:pt x="211" y="40"/>
                  </a:cubicBezTo>
                  <a:cubicBezTo>
                    <a:pt x="211" y="40"/>
                    <a:pt x="212" y="41"/>
                    <a:pt x="213" y="41"/>
                  </a:cubicBezTo>
                  <a:cubicBezTo>
                    <a:pt x="213" y="42"/>
                    <a:pt x="215" y="42"/>
                    <a:pt x="216" y="42"/>
                  </a:cubicBezTo>
                  <a:cubicBezTo>
                    <a:pt x="217" y="42"/>
                    <a:pt x="218" y="44"/>
                    <a:pt x="219" y="44"/>
                  </a:cubicBezTo>
                  <a:cubicBezTo>
                    <a:pt x="219" y="45"/>
                    <a:pt x="220" y="46"/>
                    <a:pt x="220" y="46"/>
                  </a:cubicBezTo>
                  <a:cubicBezTo>
                    <a:pt x="220" y="47"/>
                    <a:pt x="222" y="48"/>
                    <a:pt x="222" y="48"/>
                  </a:cubicBezTo>
                  <a:cubicBezTo>
                    <a:pt x="223" y="49"/>
                    <a:pt x="224" y="49"/>
                    <a:pt x="225" y="49"/>
                  </a:cubicBezTo>
                  <a:cubicBezTo>
                    <a:pt x="226" y="49"/>
                    <a:pt x="227" y="49"/>
                    <a:pt x="228" y="48"/>
                  </a:cubicBezTo>
                  <a:cubicBezTo>
                    <a:pt x="229" y="48"/>
                    <a:pt x="230" y="48"/>
                    <a:pt x="230" y="48"/>
                  </a:cubicBezTo>
                  <a:cubicBezTo>
                    <a:pt x="231" y="48"/>
                    <a:pt x="232" y="49"/>
                    <a:pt x="232" y="49"/>
                  </a:cubicBezTo>
                  <a:cubicBezTo>
                    <a:pt x="233" y="49"/>
                    <a:pt x="233" y="50"/>
                    <a:pt x="234" y="51"/>
                  </a:cubicBezTo>
                  <a:cubicBezTo>
                    <a:pt x="235" y="51"/>
                    <a:pt x="236" y="51"/>
                    <a:pt x="237" y="51"/>
                  </a:cubicBezTo>
                  <a:cubicBezTo>
                    <a:pt x="237" y="51"/>
                    <a:pt x="239" y="50"/>
                    <a:pt x="239" y="50"/>
                  </a:cubicBezTo>
                  <a:cubicBezTo>
                    <a:pt x="240" y="50"/>
                    <a:pt x="242" y="51"/>
                    <a:pt x="242" y="51"/>
                  </a:cubicBezTo>
                  <a:cubicBezTo>
                    <a:pt x="243" y="52"/>
                    <a:pt x="244" y="52"/>
                    <a:pt x="244" y="53"/>
                  </a:cubicBezTo>
                  <a:cubicBezTo>
                    <a:pt x="244" y="53"/>
                    <a:pt x="245" y="54"/>
                    <a:pt x="246" y="54"/>
                  </a:cubicBezTo>
                  <a:cubicBezTo>
                    <a:pt x="246" y="54"/>
                    <a:pt x="247" y="54"/>
                    <a:pt x="248" y="54"/>
                  </a:cubicBezTo>
                  <a:cubicBezTo>
                    <a:pt x="249" y="55"/>
                    <a:pt x="250" y="57"/>
                    <a:pt x="251" y="57"/>
                  </a:cubicBezTo>
                  <a:cubicBezTo>
                    <a:pt x="251" y="58"/>
                    <a:pt x="253" y="58"/>
                    <a:pt x="253" y="59"/>
                  </a:cubicBezTo>
                  <a:cubicBezTo>
                    <a:pt x="254" y="59"/>
                    <a:pt x="255" y="59"/>
                    <a:pt x="256" y="60"/>
                  </a:cubicBezTo>
                  <a:cubicBezTo>
                    <a:pt x="256" y="61"/>
                    <a:pt x="257" y="62"/>
                    <a:pt x="257" y="63"/>
                  </a:cubicBezTo>
                  <a:cubicBezTo>
                    <a:pt x="257" y="63"/>
                    <a:pt x="258" y="65"/>
                    <a:pt x="258" y="65"/>
                  </a:cubicBezTo>
                  <a:cubicBezTo>
                    <a:pt x="259" y="66"/>
                    <a:pt x="260" y="68"/>
                    <a:pt x="260" y="68"/>
                  </a:cubicBezTo>
                  <a:cubicBezTo>
                    <a:pt x="260" y="69"/>
                    <a:pt x="261" y="70"/>
                    <a:pt x="261" y="70"/>
                  </a:cubicBezTo>
                  <a:cubicBezTo>
                    <a:pt x="261" y="71"/>
                    <a:pt x="260" y="73"/>
                    <a:pt x="261" y="74"/>
                  </a:cubicBezTo>
                  <a:cubicBezTo>
                    <a:pt x="262" y="75"/>
                    <a:pt x="263" y="76"/>
                    <a:pt x="263" y="76"/>
                  </a:cubicBezTo>
                  <a:cubicBezTo>
                    <a:pt x="264" y="76"/>
                    <a:pt x="265" y="76"/>
                    <a:pt x="265" y="76"/>
                  </a:cubicBezTo>
                  <a:cubicBezTo>
                    <a:pt x="265" y="76"/>
                    <a:pt x="266" y="76"/>
                    <a:pt x="267" y="77"/>
                  </a:cubicBezTo>
                  <a:cubicBezTo>
                    <a:pt x="267" y="77"/>
                    <a:pt x="268" y="79"/>
                    <a:pt x="269" y="80"/>
                  </a:cubicBezTo>
                  <a:cubicBezTo>
                    <a:pt x="269" y="80"/>
                    <a:pt x="270" y="82"/>
                    <a:pt x="271" y="83"/>
                  </a:cubicBezTo>
                  <a:cubicBezTo>
                    <a:pt x="271" y="84"/>
                    <a:pt x="273" y="85"/>
                    <a:pt x="274" y="86"/>
                  </a:cubicBezTo>
                  <a:cubicBezTo>
                    <a:pt x="274" y="87"/>
                    <a:pt x="277" y="87"/>
                    <a:pt x="278" y="88"/>
                  </a:cubicBezTo>
                  <a:cubicBezTo>
                    <a:pt x="278" y="89"/>
                    <a:pt x="279" y="90"/>
                    <a:pt x="279" y="90"/>
                  </a:cubicBezTo>
                  <a:cubicBezTo>
                    <a:pt x="280" y="91"/>
                    <a:pt x="280" y="93"/>
                    <a:pt x="280" y="94"/>
                  </a:cubicBezTo>
                  <a:cubicBezTo>
                    <a:pt x="279" y="94"/>
                    <a:pt x="278" y="94"/>
                    <a:pt x="278" y="95"/>
                  </a:cubicBezTo>
                  <a:cubicBezTo>
                    <a:pt x="277" y="96"/>
                    <a:pt x="276" y="97"/>
                    <a:pt x="275" y="98"/>
                  </a:cubicBezTo>
                  <a:cubicBezTo>
                    <a:pt x="275" y="99"/>
                    <a:pt x="275" y="100"/>
                    <a:pt x="275" y="101"/>
                  </a:cubicBezTo>
                  <a:cubicBezTo>
                    <a:pt x="275" y="103"/>
                    <a:pt x="275" y="104"/>
                    <a:pt x="276" y="105"/>
                  </a:cubicBezTo>
                  <a:cubicBezTo>
                    <a:pt x="276" y="106"/>
                    <a:pt x="275" y="108"/>
                    <a:pt x="276" y="110"/>
                  </a:cubicBezTo>
                  <a:cubicBezTo>
                    <a:pt x="276" y="111"/>
                    <a:pt x="276" y="113"/>
                    <a:pt x="276" y="114"/>
                  </a:cubicBezTo>
                  <a:cubicBezTo>
                    <a:pt x="277" y="115"/>
                    <a:pt x="278" y="117"/>
                    <a:pt x="278" y="118"/>
                  </a:cubicBezTo>
                  <a:cubicBezTo>
                    <a:pt x="278" y="119"/>
                    <a:pt x="280" y="120"/>
                    <a:pt x="280" y="120"/>
                  </a:cubicBezTo>
                  <a:cubicBezTo>
                    <a:pt x="280" y="121"/>
                    <a:pt x="280" y="123"/>
                    <a:pt x="280" y="124"/>
                  </a:cubicBezTo>
                  <a:cubicBezTo>
                    <a:pt x="280" y="125"/>
                    <a:pt x="279" y="125"/>
                    <a:pt x="278" y="126"/>
                  </a:cubicBezTo>
                  <a:cubicBezTo>
                    <a:pt x="278" y="127"/>
                    <a:pt x="278" y="129"/>
                    <a:pt x="278" y="131"/>
                  </a:cubicBezTo>
                  <a:cubicBezTo>
                    <a:pt x="278" y="131"/>
                    <a:pt x="277" y="133"/>
                    <a:pt x="278" y="134"/>
                  </a:cubicBezTo>
                  <a:cubicBezTo>
                    <a:pt x="278" y="134"/>
                    <a:pt x="279" y="135"/>
                    <a:pt x="279" y="135"/>
                  </a:cubicBezTo>
                  <a:cubicBezTo>
                    <a:pt x="280" y="136"/>
                    <a:pt x="281" y="136"/>
                    <a:pt x="282" y="136"/>
                  </a:cubicBezTo>
                  <a:cubicBezTo>
                    <a:pt x="283" y="136"/>
                    <a:pt x="284" y="135"/>
                    <a:pt x="284" y="135"/>
                  </a:cubicBezTo>
                  <a:cubicBezTo>
                    <a:pt x="285" y="136"/>
                    <a:pt x="287" y="136"/>
                    <a:pt x="287" y="137"/>
                  </a:cubicBezTo>
                  <a:cubicBezTo>
                    <a:pt x="287" y="137"/>
                    <a:pt x="288" y="139"/>
                    <a:pt x="289" y="139"/>
                  </a:cubicBezTo>
                  <a:cubicBezTo>
                    <a:pt x="289" y="140"/>
                    <a:pt x="289" y="141"/>
                    <a:pt x="289" y="142"/>
                  </a:cubicBezTo>
                  <a:cubicBezTo>
                    <a:pt x="289" y="142"/>
                    <a:pt x="290" y="143"/>
                    <a:pt x="291" y="143"/>
                  </a:cubicBezTo>
                  <a:cubicBezTo>
                    <a:pt x="291" y="144"/>
                    <a:pt x="292" y="145"/>
                    <a:pt x="292" y="146"/>
                  </a:cubicBezTo>
                  <a:cubicBezTo>
                    <a:pt x="292" y="146"/>
                    <a:pt x="292" y="148"/>
                    <a:pt x="292" y="148"/>
                  </a:cubicBezTo>
                  <a:cubicBezTo>
                    <a:pt x="291" y="149"/>
                    <a:pt x="290" y="149"/>
                    <a:pt x="289" y="149"/>
                  </a:cubicBezTo>
                  <a:cubicBezTo>
                    <a:pt x="289" y="150"/>
                    <a:pt x="287" y="150"/>
                    <a:pt x="287" y="151"/>
                  </a:cubicBezTo>
                  <a:cubicBezTo>
                    <a:pt x="286" y="152"/>
                    <a:pt x="286" y="154"/>
                    <a:pt x="286" y="155"/>
                  </a:cubicBezTo>
                  <a:cubicBezTo>
                    <a:pt x="285" y="156"/>
                    <a:pt x="285" y="158"/>
                    <a:pt x="285" y="159"/>
                  </a:cubicBezTo>
                  <a:cubicBezTo>
                    <a:pt x="285" y="160"/>
                    <a:pt x="285" y="162"/>
                    <a:pt x="285" y="163"/>
                  </a:cubicBezTo>
                  <a:cubicBezTo>
                    <a:pt x="286" y="164"/>
                    <a:pt x="286" y="166"/>
                    <a:pt x="287" y="167"/>
                  </a:cubicBezTo>
                  <a:cubicBezTo>
                    <a:pt x="287" y="167"/>
                    <a:pt x="287" y="169"/>
                    <a:pt x="287" y="170"/>
                  </a:cubicBezTo>
                  <a:cubicBezTo>
                    <a:pt x="288" y="171"/>
                    <a:pt x="289" y="173"/>
                    <a:pt x="290" y="174"/>
                  </a:cubicBezTo>
                  <a:cubicBezTo>
                    <a:pt x="290" y="175"/>
                    <a:pt x="292" y="177"/>
                    <a:pt x="293" y="178"/>
                  </a:cubicBezTo>
                  <a:cubicBezTo>
                    <a:pt x="293" y="179"/>
                    <a:pt x="296" y="182"/>
                    <a:pt x="297" y="183"/>
                  </a:cubicBezTo>
                  <a:cubicBezTo>
                    <a:pt x="298" y="184"/>
                    <a:pt x="300" y="187"/>
                    <a:pt x="300" y="188"/>
                  </a:cubicBezTo>
                  <a:cubicBezTo>
                    <a:pt x="301" y="189"/>
                    <a:pt x="301" y="190"/>
                    <a:pt x="302" y="191"/>
                  </a:cubicBezTo>
                  <a:cubicBezTo>
                    <a:pt x="302" y="191"/>
                    <a:pt x="301" y="193"/>
                    <a:pt x="301" y="194"/>
                  </a:cubicBezTo>
                  <a:cubicBezTo>
                    <a:pt x="301" y="194"/>
                    <a:pt x="301" y="195"/>
                    <a:pt x="301" y="196"/>
                  </a:cubicBezTo>
                  <a:cubicBezTo>
                    <a:pt x="300" y="196"/>
                    <a:pt x="299" y="197"/>
                    <a:pt x="299" y="197"/>
                  </a:cubicBezTo>
                  <a:cubicBezTo>
                    <a:pt x="299" y="198"/>
                    <a:pt x="299" y="199"/>
                    <a:pt x="299" y="201"/>
                  </a:cubicBezTo>
                  <a:cubicBezTo>
                    <a:pt x="299" y="201"/>
                    <a:pt x="300" y="202"/>
                    <a:pt x="300" y="202"/>
                  </a:cubicBezTo>
                  <a:cubicBezTo>
                    <a:pt x="300" y="203"/>
                    <a:pt x="301" y="204"/>
                    <a:pt x="301" y="205"/>
                  </a:cubicBezTo>
                  <a:cubicBezTo>
                    <a:pt x="301" y="207"/>
                    <a:pt x="301" y="210"/>
                    <a:pt x="301" y="211"/>
                  </a:cubicBezTo>
                  <a:cubicBezTo>
                    <a:pt x="300" y="213"/>
                    <a:pt x="300" y="216"/>
                    <a:pt x="299" y="217"/>
                  </a:cubicBezTo>
                  <a:cubicBezTo>
                    <a:pt x="299" y="218"/>
                    <a:pt x="297" y="219"/>
                    <a:pt x="297" y="220"/>
                  </a:cubicBezTo>
                  <a:cubicBezTo>
                    <a:pt x="296" y="220"/>
                    <a:pt x="295" y="222"/>
                    <a:pt x="294" y="223"/>
                  </a:cubicBezTo>
                  <a:cubicBezTo>
                    <a:pt x="294" y="224"/>
                    <a:pt x="293" y="225"/>
                    <a:pt x="293" y="226"/>
                  </a:cubicBezTo>
                  <a:cubicBezTo>
                    <a:pt x="293" y="226"/>
                    <a:pt x="292" y="228"/>
                    <a:pt x="293" y="228"/>
                  </a:cubicBezTo>
                  <a:cubicBezTo>
                    <a:pt x="293" y="230"/>
                    <a:pt x="294" y="230"/>
                    <a:pt x="294" y="231"/>
                  </a:cubicBezTo>
                  <a:cubicBezTo>
                    <a:pt x="294" y="231"/>
                    <a:pt x="296" y="232"/>
                    <a:pt x="296" y="233"/>
                  </a:cubicBezTo>
                  <a:cubicBezTo>
                    <a:pt x="296" y="234"/>
                    <a:pt x="296" y="237"/>
                    <a:pt x="296" y="238"/>
                  </a:cubicBezTo>
                  <a:cubicBezTo>
                    <a:pt x="296" y="238"/>
                    <a:pt x="296" y="240"/>
                    <a:pt x="296" y="240"/>
                  </a:cubicBezTo>
                  <a:cubicBezTo>
                    <a:pt x="296" y="241"/>
                    <a:pt x="297" y="242"/>
                    <a:pt x="297" y="243"/>
                  </a:cubicBezTo>
                  <a:cubicBezTo>
                    <a:pt x="297" y="244"/>
                    <a:pt x="298" y="246"/>
                    <a:pt x="298" y="247"/>
                  </a:cubicBezTo>
                  <a:cubicBezTo>
                    <a:pt x="299" y="247"/>
                    <a:pt x="299" y="248"/>
                    <a:pt x="300" y="249"/>
                  </a:cubicBezTo>
                  <a:cubicBezTo>
                    <a:pt x="301" y="249"/>
                    <a:pt x="303" y="251"/>
                    <a:pt x="303" y="251"/>
                  </a:cubicBezTo>
                  <a:cubicBezTo>
                    <a:pt x="304" y="252"/>
                    <a:pt x="306" y="253"/>
                    <a:pt x="307" y="253"/>
                  </a:cubicBezTo>
                  <a:cubicBezTo>
                    <a:pt x="308" y="254"/>
                    <a:pt x="309" y="256"/>
                    <a:pt x="310" y="257"/>
                  </a:cubicBezTo>
                  <a:cubicBezTo>
                    <a:pt x="310" y="258"/>
                    <a:pt x="312" y="261"/>
                    <a:pt x="312" y="262"/>
                  </a:cubicBezTo>
                  <a:cubicBezTo>
                    <a:pt x="312" y="263"/>
                    <a:pt x="312" y="265"/>
                    <a:pt x="313" y="266"/>
                  </a:cubicBezTo>
                  <a:cubicBezTo>
                    <a:pt x="313" y="267"/>
                    <a:pt x="314" y="269"/>
                    <a:pt x="314" y="270"/>
                  </a:cubicBezTo>
                  <a:cubicBezTo>
                    <a:pt x="316" y="271"/>
                    <a:pt x="318" y="273"/>
                    <a:pt x="318" y="274"/>
                  </a:cubicBezTo>
                  <a:cubicBezTo>
                    <a:pt x="319" y="275"/>
                    <a:pt x="320" y="278"/>
                    <a:pt x="320" y="27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168"/>
            <p:cNvSpPr>
              <a:spLocks/>
            </p:cNvSpPr>
            <p:nvPr/>
          </p:nvSpPr>
          <p:spPr bwMode="auto">
            <a:xfrm>
              <a:off x="5427" y="257"/>
              <a:ext cx="997" cy="1100"/>
            </a:xfrm>
            <a:custGeom>
              <a:avLst/>
              <a:gdLst>
                <a:gd name="T0" fmla="*/ 310 w 320"/>
                <a:gd name="T1" fmla="*/ 288 h 354"/>
                <a:gd name="T2" fmla="*/ 299 w 320"/>
                <a:gd name="T3" fmla="*/ 286 h 354"/>
                <a:gd name="T4" fmla="*/ 293 w 320"/>
                <a:gd name="T5" fmla="*/ 287 h 354"/>
                <a:gd name="T6" fmla="*/ 287 w 320"/>
                <a:gd name="T7" fmla="*/ 286 h 354"/>
                <a:gd name="T8" fmla="*/ 280 w 320"/>
                <a:gd name="T9" fmla="*/ 295 h 354"/>
                <a:gd name="T10" fmla="*/ 267 w 320"/>
                <a:gd name="T11" fmla="*/ 283 h 354"/>
                <a:gd name="T12" fmla="*/ 265 w 320"/>
                <a:gd name="T13" fmla="*/ 292 h 354"/>
                <a:gd name="T14" fmla="*/ 258 w 320"/>
                <a:gd name="T15" fmla="*/ 286 h 354"/>
                <a:gd name="T16" fmla="*/ 251 w 320"/>
                <a:gd name="T17" fmla="*/ 295 h 354"/>
                <a:gd name="T18" fmla="*/ 251 w 320"/>
                <a:gd name="T19" fmla="*/ 300 h 354"/>
                <a:gd name="T20" fmla="*/ 257 w 320"/>
                <a:gd name="T21" fmla="*/ 310 h 354"/>
                <a:gd name="T22" fmla="*/ 247 w 320"/>
                <a:gd name="T23" fmla="*/ 310 h 354"/>
                <a:gd name="T24" fmla="*/ 242 w 320"/>
                <a:gd name="T25" fmla="*/ 315 h 354"/>
                <a:gd name="T26" fmla="*/ 243 w 320"/>
                <a:gd name="T27" fmla="*/ 323 h 354"/>
                <a:gd name="T28" fmla="*/ 230 w 320"/>
                <a:gd name="T29" fmla="*/ 328 h 354"/>
                <a:gd name="T30" fmla="*/ 225 w 320"/>
                <a:gd name="T31" fmla="*/ 336 h 354"/>
                <a:gd name="T32" fmla="*/ 219 w 320"/>
                <a:gd name="T33" fmla="*/ 337 h 354"/>
                <a:gd name="T34" fmla="*/ 230 w 320"/>
                <a:gd name="T35" fmla="*/ 346 h 354"/>
                <a:gd name="T36" fmla="*/ 221 w 320"/>
                <a:gd name="T37" fmla="*/ 350 h 354"/>
                <a:gd name="T38" fmla="*/ 185 w 320"/>
                <a:gd name="T39" fmla="*/ 337 h 354"/>
                <a:gd name="T40" fmla="*/ 158 w 320"/>
                <a:gd name="T41" fmla="*/ 340 h 354"/>
                <a:gd name="T42" fmla="*/ 140 w 320"/>
                <a:gd name="T43" fmla="*/ 345 h 354"/>
                <a:gd name="T44" fmla="*/ 115 w 320"/>
                <a:gd name="T45" fmla="*/ 331 h 354"/>
                <a:gd name="T46" fmla="*/ 100 w 320"/>
                <a:gd name="T47" fmla="*/ 316 h 354"/>
                <a:gd name="T48" fmla="*/ 68 w 320"/>
                <a:gd name="T49" fmla="*/ 297 h 354"/>
                <a:gd name="T50" fmla="*/ 27 w 320"/>
                <a:gd name="T51" fmla="*/ 267 h 354"/>
                <a:gd name="T52" fmla="*/ 3 w 320"/>
                <a:gd name="T53" fmla="*/ 252 h 354"/>
                <a:gd name="T54" fmla="*/ 5 w 320"/>
                <a:gd name="T55" fmla="*/ 232 h 354"/>
                <a:gd name="T56" fmla="*/ 24 w 320"/>
                <a:gd name="T57" fmla="*/ 199 h 354"/>
                <a:gd name="T58" fmla="*/ 33 w 320"/>
                <a:gd name="T59" fmla="*/ 166 h 354"/>
                <a:gd name="T60" fmla="*/ 29 w 320"/>
                <a:gd name="T61" fmla="*/ 146 h 354"/>
                <a:gd name="T62" fmla="*/ 43 w 320"/>
                <a:gd name="T63" fmla="*/ 123 h 354"/>
                <a:gd name="T64" fmla="*/ 61 w 320"/>
                <a:gd name="T65" fmla="*/ 97 h 354"/>
                <a:gd name="T66" fmla="*/ 81 w 320"/>
                <a:gd name="T67" fmla="*/ 101 h 354"/>
                <a:gd name="T68" fmla="*/ 93 w 320"/>
                <a:gd name="T69" fmla="*/ 74 h 354"/>
                <a:gd name="T70" fmla="*/ 105 w 320"/>
                <a:gd name="T71" fmla="*/ 50 h 354"/>
                <a:gd name="T72" fmla="*/ 128 w 320"/>
                <a:gd name="T73" fmla="*/ 56 h 354"/>
                <a:gd name="T74" fmla="*/ 154 w 320"/>
                <a:gd name="T75" fmla="*/ 65 h 354"/>
                <a:gd name="T76" fmla="*/ 156 w 320"/>
                <a:gd name="T77" fmla="*/ 50 h 354"/>
                <a:gd name="T78" fmla="*/ 164 w 320"/>
                <a:gd name="T79" fmla="*/ 26 h 354"/>
                <a:gd name="T80" fmla="*/ 155 w 320"/>
                <a:gd name="T81" fmla="*/ 3 h 354"/>
                <a:gd name="T82" fmla="*/ 175 w 320"/>
                <a:gd name="T83" fmla="*/ 0 h 354"/>
                <a:gd name="T84" fmla="*/ 181 w 320"/>
                <a:gd name="T85" fmla="*/ 15 h 354"/>
                <a:gd name="T86" fmla="*/ 197 w 320"/>
                <a:gd name="T87" fmla="*/ 27 h 354"/>
                <a:gd name="T88" fmla="*/ 213 w 320"/>
                <a:gd name="T89" fmla="*/ 41 h 354"/>
                <a:gd name="T90" fmla="*/ 230 w 320"/>
                <a:gd name="T91" fmla="*/ 48 h 354"/>
                <a:gd name="T92" fmla="*/ 246 w 320"/>
                <a:gd name="T93" fmla="*/ 54 h 354"/>
                <a:gd name="T94" fmla="*/ 260 w 320"/>
                <a:gd name="T95" fmla="*/ 68 h 354"/>
                <a:gd name="T96" fmla="*/ 271 w 320"/>
                <a:gd name="T97" fmla="*/ 83 h 354"/>
                <a:gd name="T98" fmla="*/ 275 w 320"/>
                <a:gd name="T99" fmla="*/ 101 h 354"/>
                <a:gd name="T100" fmla="*/ 278 w 320"/>
                <a:gd name="T101" fmla="*/ 126 h 354"/>
                <a:gd name="T102" fmla="*/ 289 w 320"/>
                <a:gd name="T103" fmla="*/ 139 h 354"/>
                <a:gd name="T104" fmla="*/ 286 w 320"/>
                <a:gd name="T105" fmla="*/ 155 h 354"/>
                <a:gd name="T106" fmla="*/ 297 w 320"/>
                <a:gd name="T107" fmla="*/ 183 h 354"/>
                <a:gd name="T108" fmla="*/ 300 w 320"/>
                <a:gd name="T109" fmla="*/ 202 h 354"/>
                <a:gd name="T110" fmla="*/ 293 w 320"/>
                <a:gd name="T111" fmla="*/ 228 h 354"/>
                <a:gd name="T112" fmla="*/ 300 w 320"/>
                <a:gd name="T113" fmla="*/ 249 h 354"/>
                <a:gd name="T114" fmla="*/ 318 w 320"/>
                <a:gd name="T115" fmla="*/ 27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0" h="354">
                  <a:moveTo>
                    <a:pt x="320" y="279"/>
                  </a:moveTo>
                  <a:cubicBezTo>
                    <a:pt x="320" y="280"/>
                    <a:pt x="320" y="281"/>
                    <a:pt x="320" y="282"/>
                  </a:cubicBezTo>
                  <a:cubicBezTo>
                    <a:pt x="319" y="282"/>
                    <a:pt x="318" y="282"/>
                    <a:pt x="317" y="283"/>
                  </a:cubicBezTo>
                  <a:cubicBezTo>
                    <a:pt x="317" y="283"/>
                    <a:pt x="316" y="283"/>
                    <a:pt x="316" y="283"/>
                  </a:cubicBezTo>
                  <a:cubicBezTo>
                    <a:pt x="315" y="283"/>
                    <a:pt x="314" y="283"/>
                    <a:pt x="313" y="284"/>
                  </a:cubicBezTo>
                  <a:cubicBezTo>
                    <a:pt x="313" y="284"/>
                    <a:pt x="312" y="286"/>
                    <a:pt x="312" y="286"/>
                  </a:cubicBezTo>
                  <a:cubicBezTo>
                    <a:pt x="312" y="287"/>
                    <a:pt x="311" y="288"/>
                    <a:pt x="310" y="288"/>
                  </a:cubicBezTo>
                  <a:cubicBezTo>
                    <a:pt x="310" y="288"/>
                    <a:pt x="309" y="288"/>
                    <a:pt x="308" y="287"/>
                  </a:cubicBezTo>
                  <a:cubicBezTo>
                    <a:pt x="308" y="287"/>
                    <a:pt x="307" y="286"/>
                    <a:pt x="307" y="284"/>
                  </a:cubicBezTo>
                  <a:cubicBezTo>
                    <a:pt x="307" y="284"/>
                    <a:pt x="306" y="283"/>
                    <a:pt x="306" y="283"/>
                  </a:cubicBezTo>
                  <a:cubicBezTo>
                    <a:pt x="305" y="283"/>
                    <a:pt x="304" y="282"/>
                    <a:pt x="304" y="282"/>
                  </a:cubicBezTo>
                  <a:cubicBezTo>
                    <a:pt x="303" y="282"/>
                    <a:pt x="301" y="282"/>
                    <a:pt x="301" y="282"/>
                  </a:cubicBezTo>
                  <a:cubicBezTo>
                    <a:pt x="300" y="282"/>
                    <a:pt x="300" y="283"/>
                    <a:pt x="300" y="284"/>
                  </a:cubicBezTo>
                  <a:cubicBezTo>
                    <a:pt x="300" y="284"/>
                    <a:pt x="299" y="285"/>
                    <a:pt x="299" y="286"/>
                  </a:cubicBezTo>
                  <a:cubicBezTo>
                    <a:pt x="299" y="286"/>
                    <a:pt x="297" y="286"/>
                    <a:pt x="297" y="286"/>
                  </a:cubicBezTo>
                  <a:cubicBezTo>
                    <a:pt x="296" y="286"/>
                    <a:pt x="295" y="286"/>
                    <a:pt x="294" y="286"/>
                  </a:cubicBezTo>
                  <a:cubicBezTo>
                    <a:pt x="294" y="286"/>
                    <a:pt x="294" y="285"/>
                    <a:pt x="294" y="284"/>
                  </a:cubicBezTo>
                  <a:cubicBezTo>
                    <a:pt x="293" y="284"/>
                    <a:pt x="293" y="284"/>
                    <a:pt x="293" y="284"/>
                  </a:cubicBezTo>
                  <a:cubicBezTo>
                    <a:pt x="292" y="284"/>
                    <a:pt x="292" y="284"/>
                    <a:pt x="292" y="284"/>
                  </a:cubicBezTo>
                  <a:cubicBezTo>
                    <a:pt x="292" y="284"/>
                    <a:pt x="292" y="286"/>
                    <a:pt x="292" y="286"/>
                  </a:cubicBezTo>
                  <a:cubicBezTo>
                    <a:pt x="292" y="286"/>
                    <a:pt x="293" y="287"/>
                    <a:pt x="293" y="287"/>
                  </a:cubicBezTo>
                  <a:cubicBezTo>
                    <a:pt x="293" y="287"/>
                    <a:pt x="293" y="288"/>
                    <a:pt x="293" y="288"/>
                  </a:cubicBezTo>
                  <a:cubicBezTo>
                    <a:pt x="292" y="288"/>
                    <a:pt x="292" y="289"/>
                    <a:pt x="292" y="289"/>
                  </a:cubicBezTo>
                  <a:cubicBezTo>
                    <a:pt x="291" y="289"/>
                    <a:pt x="291" y="289"/>
                    <a:pt x="291" y="289"/>
                  </a:cubicBezTo>
                  <a:cubicBezTo>
                    <a:pt x="290" y="289"/>
                    <a:pt x="290" y="288"/>
                    <a:pt x="290" y="288"/>
                  </a:cubicBezTo>
                  <a:cubicBezTo>
                    <a:pt x="290" y="287"/>
                    <a:pt x="291" y="287"/>
                    <a:pt x="291" y="286"/>
                  </a:cubicBezTo>
                  <a:cubicBezTo>
                    <a:pt x="291" y="286"/>
                    <a:pt x="290" y="286"/>
                    <a:pt x="289" y="286"/>
                  </a:cubicBezTo>
                  <a:cubicBezTo>
                    <a:pt x="289" y="286"/>
                    <a:pt x="287" y="286"/>
                    <a:pt x="287" y="286"/>
                  </a:cubicBezTo>
                  <a:cubicBezTo>
                    <a:pt x="286" y="286"/>
                    <a:pt x="286" y="286"/>
                    <a:pt x="285" y="286"/>
                  </a:cubicBezTo>
                  <a:cubicBezTo>
                    <a:pt x="285" y="286"/>
                    <a:pt x="284" y="286"/>
                    <a:pt x="283" y="287"/>
                  </a:cubicBezTo>
                  <a:cubicBezTo>
                    <a:pt x="283" y="287"/>
                    <a:pt x="283" y="288"/>
                    <a:pt x="283" y="288"/>
                  </a:cubicBezTo>
                  <a:cubicBezTo>
                    <a:pt x="283" y="289"/>
                    <a:pt x="285" y="289"/>
                    <a:pt x="285" y="290"/>
                  </a:cubicBezTo>
                  <a:cubicBezTo>
                    <a:pt x="285" y="290"/>
                    <a:pt x="284" y="291"/>
                    <a:pt x="283" y="292"/>
                  </a:cubicBezTo>
                  <a:cubicBezTo>
                    <a:pt x="283" y="293"/>
                    <a:pt x="283" y="294"/>
                    <a:pt x="282" y="294"/>
                  </a:cubicBezTo>
                  <a:cubicBezTo>
                    <a:pt x="282" y="295"/>
                    <a:pt x="280" y="295"/>
                    <a:pt x="280" y="295"/>
                  </a:cubicBezTo>
                  <a:cubicBezTo>
                    <a:pt x="280" y="295"/>
                    <a:pt x="280" y="294"/>
                    <a:pt x="279" y="293"/>
                  </a:cubicBezTo>
                  <a:cubicBezTo>
                    <a:pt x="279" y="293"/>
                    <a:pt x="279" y="292"/>
                    <a:pt x="278" y="292"/>
                  </a:cubicBezTo>
                  <a:cubicBezTo>
                    <a:pt x="278" y="291"/>
                    <a:pt x="276" y="292"/>
                    <a:pt x="276" y="292"/>
                  </a:cubicBezTo>
                  <a:cubicBezTo>
                    <a:pt x="275" y="291"/>
                    <a:pt x="273" y="290"/>
                    <a:pt x="273" y="289"/>
                  </a:cubicBezTo>
                  <a:cubicBezTo>
                    <a:pt x="272" y="289"/>
                    <a:pt x="271" y="288"/>
                    <a:pt x="271" y="288"/>
                  </a:cubicBezTo>
                  <a:cubicBezTo>
                    <a:pt x="270" y="287"/>
                    <a:pt x="269" y="286"/>
                    <a:pt x="269" y="285"/>
                  </a:cubicBezTo>
                  <a:cubicBezTo>
                    <a:pt x="268" y="284"/>
                    <a:pt x="268" y="283"/>
                    <a:pt x="267" y="283"/>
                  </a:cubicBezTo>
                  <a:cubicBezTo>
                    <a:pt x="267" y="282"/>
                    <a:pt x="267" y="281"/>
                    <a:pt x="266" y="281"/>
                  </a:cubicBezTo>
                  <a:cubicBezTo>
                    <a:pt x="266" y="280"/>
                    <a:pt x="265" y="280"/>
                    <a:pt x="264" y="280"/>
                  </a:cubicBezTo>
                  <a:cubicBezTo>
                    <a:pt x="264" y="281"/>
                    <a:pt x="263" y="281"/>
                    <a:pt x="263" y="282"/>
                  </a:cubicBezTo>
                  <a:cubicBezTo>
                    <a:pt x="263" y="282"/>
                    <a:pt x="264" y="283"/>
                    <a:pt x="264" y="284"/>
                  </a:cubicBezTo>
                  <a:cubicBezTo>
                    <a:pt x="264" y="284"/>
                    <a:pt x="265" y="286"/>
                    <a:pt x="265" y="286"/>
                  </a:cubicBezTo>
                  <a:cubicBezTo>
                    <a:pt x="266" y="287"/>
                    <a:pt x="266" y="289"/>
                    <a:pt x="266" y="290"/>
                  </a:cubicBezTo>
                  <a:cubicBezTo>
                    <a:pt x="266" y="290"/>
                    <a:pt x="265" y="291"/>
                    <a:pt x="265" y="292"/>
                  </a:cubicBezTo>
                  <a:cubicBezTo>
                    <a:pt x="264" y="292"/>
                    <a:pt x="263" y="292"/>
                    <a:pt x="263" y="292"/>
                  </a:cubicBezTo>
                  <a:cubicBezTo>
                    <a:pt x="262" y="292"/>
                    <a:pt x="262" y="291"/>
                    <a:pt x="262" y="291"/>
                  </a:cubicBezTo>
                  <a:cubicBezTo>
                    <a:pt x="261" y="291"/>
                    <a:pt x="260" y="292"/>
                    <a:pt x="260" y="292"/>
                  </a:cubicBezTo>
                  <a:cubicBezTo>
                    <a:pt x="259" y="291"/>
                    <a:pt x="259" y="291"/>
                    <a:pt x="258" y="291"/>
                  </a:cubicBezTo>
                  <a:cubicBezTo>
                    <a:pt x="258" y="290"/>
                    <a:pt x="258" y="289"/>
                    <a:pt x="258" y="289"/>
                  </a:cubicBezTo>
                  <a:cubicBezTo>
                    <a:pt x="258" y="289"/>
                    <a:pt x="258" y="288"/>
                    <a:pt x="258" y="287"/>
                  </a:cubicBezTo>
                  <a:cubicBezTo>
                    <a:pt x="258" y="286"/>
                    <a:pt x="258" y="286"/>
                    <a:pt x="258" y="286"/>
                  </a:cubicBezTo>
                  <a:cubicBezTo>
                    <a:pt x="257" y="286"/>
                    <a:pt x="256" y="286"/>
                    <a:pt x="256" y="286"/>
                  </a:cubicBezTo>
                  <a:cubicBezTo>
                    <a:pt x="255" y="286"/>
                    <a:pt x="253" y="286"/>
                    <a:pt x="253" y="287"/>
                  </a:cubicBezTo>
                  <a:cubicBezTo>
                    <a:pt x="253" y="287"/>
                    <a:pt x="253" y="288"/>
                    <a:pt x="253" y="288"/>
                  </a:cubicBezTo>
                  <a:cubicBezTo>
                    <a:pt x="252" y="289"/>
                    <a:pt x="252" y="290"/>
                    <a:pt x="252" y="290"/>
                  </a:cubicBezTo>
                  <a:cubicBezTo>
                    <a:pt x="252" y="291"/>
                    <a:pt x="252" y="292"/>
                    <a:pt x="252" y="293"/>
                  </a:cubicBezTo>
                  <a:cubicBezTo>
                    <a:pt x="253" y="293"/>
                    <a:pt x="253" y="294"/>
                    <a:pt x="253" y="295"/>
                  </a:cubicBezTo>
                  <a:cubicBezTo>
                    <a:pt x="253" y="295"/>
                    <a:pt x="252" y="295"/>
                    <a:pt x="251" y="295"/>
                  </a:cubicBezTo>
                  <a:cubicBezTo>
                    <a:pt x="250" y="296"/>
                    <a:pt x="250" y="296"/>
                    <a:pt x="250" y="296"/>
                  </a:cubicBezTo>
                  <a:cubicBezTo>
                    <a:pt x="250" y="296"/>
                    <a:pt x="251" y="297"/>
                    <a:pt x="251" y="297"/>
                  </a:cubicBezTo>
                  <a:cubicBezTo>
                    <a:pt x="252" y="297"/>
                    <a:pt x="253" y="297"/>
                    <a:pt x="254" y="297"/>
                  </a:cubicBezTo>
                  <a:cubicBezTo>
                    <a:pt x="254" y="298"/>
                    <a:pt x="255" y="298"/>
                    <a:pt x="255" y="299"/>
                  </a:cubicBezTo>
                  <a:cubicBezTo>
                    <a:pt x="255" y="300"/>
                    <a:pt x="255" y="301"/>
                    <a:pt x="254" y="301"/>
                  </a:cubicBezTo>
                  <a:cubicBezTo>
                    <a:pt x="253" y="301"/>
                    <a:pt x="253" y="300"/>
                    <a:pt x="252" y="300"/>
                  </a:cubicBezTo>
                  <a:cubicBezTo>
                    <a:pt x="252" y="300"/>
                    <a:pt x="251" y="300"/>
                    <a:pt x="251" y="300"/>
                  </a:cubicBezTo>
                  <a:cubicBezTo>
                    <a:pt x="251" y="301"/>
                    <a:pt x="251" y="302"/>
                    <a:pt x="251" y="302"/>
                  </a:cubicBezTo>
                  <a:cubicBezTo>
                    <a:pt x="252" y="303"/>
                    <a:pt x="252" y="303"/>
                    <a:pt x="252" y="303"/>
                  </a:cubicBezTo>
                  <a:cubicBezTo>
                    <a:pt x="253" y="304"/>
                    <a:pt x="252" y="305"/>
                    <a:pt x="252" y="306"/>
                  </a:cubicBezTo>
                  <a:cubicBezTo>
                    <a:pt x="252" y="306"/>
                    <a:pt x="253" y="307"/>
                    <a:pt x="253" y="307"/>
                  </a:cubicBezTo>
                  <a:cubicBezTo>
                    <a:pt x="254" y="307"/>
                    <a:pt x="255" y="307"/>
                    <a:pt x="255" y="307"/>
                  </a:cubicBezTo>
                  <a:cubicBezTo>
                    <a:pt x="256" y="308"/>
                    <a:pt x="256" y="309"/>
                    <a:pt x="256" y="309"/>
                  </a:cubicBezTo>
                  <a:cubicBezTo>
                    <a:pt x="256" y="309"/>
                    <a:pt x="257" y="309"/>
                    <a:pt x="257" y="310"/>
                  </a:cubicBezTo>
                  <a:cubicBezTo>
                    <a:pt x="258" y="310"/>
                    <a:pt x="258" y="311"/>
                    <a:pt x="258" y="311"/>
                  </a:cubicBezTo>
                  <a:cubicBezTo>
                    <a:pt x="258" y="311"/>
                    <a:pt x="258" y="312"/>
                    <a:pt x="257" y="312"/>
                  </a:cubicBezTo>
                  <a:cubicBezTo>
                    <a:pt x="257" y="312"/>
                    <a:pt x="255" y="312"/>
                    <a:pt x="255" y="312"/>
                  </a:cubicBezTo>
                  <a:cubicBezTo>
                    <a:pt x="255" y="312"/>
                    <a:pt x="254" y="311"/>
                    <a:pt x="254" y="311"/>
                  </a:cubicBezTo>
                  <a:cubicBezTo>
                    <a:pt x="253" y="311"/>
                    <a:pt x="252" y="310"/>
                    <a:pt x="252" y="310"/>
                  </a:cubicBezTo>
                  <a:cubicBezTo>
                    <a:pt x="251" y="310"/>
                    <a:pt x="250" y="310"/>
                    <a:pt x="250" y="310"/>
                  </a:cubicBezTo>
                  <a:cubicBezTo>
                    <a:pt x="249" y="310"/>
                    <a:pt x="247" y="310"/>
                    <a:pt x="247" y="310"/>
                  </a:cubicBezTo>
                  <a:cubicBezTo>
                    <a:pt x="247" y="310"/>
                    <a:pt x="247" y="311"/>
                    <a:pt x="247" y="311"/>
                  </a:cubicBezTo>
                  <a:cubicBezTo>
                    <a:pt x="247" y="312"/>
                    <a:pt x="247" y="313"/>
                    <a:pt x="246" y="314"/>
                  </a:cubicBezTo>
                  <a:cubicBezTo>
                    <a:pt x="246" y="314"/>
                    <a:pt x="245" y="315"/>
                    <a:pt x="245" y="315"/>
                  </a:cubicBezTo>
                  <a:cubicBezTo>
                    <a:pt x="245" y="315"/>
                    <a:pt x="244" y="315"/>
                    <a:pt x="244" y="315"/>
                  </a:cubicBezTo>
                  <a:cubicBezTo>
                    <a:pt x="244" y="315"/>
                    <a:pt x="244" y="316"/>
                    <a:pt x="244" y="316"/>
                  </a:cubicBezTo>
                  <a:cubicBezTo>
                    <a:pt x="243" y="316"/>
                    <a:pt x="243" y="316"/>
                    <a:pt x="242" y="316"/>
                  </a:cubicBezTo>
                  <a:cubicBezTo>
                    <a:pt x="242" y="315"/>
                    <a:pt x="242" y="315"/>
                    <a:pt x="242" y="315"/>
                  </a:cubicBezTo>
                  <a:cubicBezTo>
                    <a:pt x="241" y="315"/>
                    <a:pt x="240" y="315"/>
                    <a:pt x="240" y="315"/>
                  </a:cubicBezTo>
                  <a:cubicBezTo>
                    <a:pt x="240" y="316"/>
                    <a:pt x="239" y="316"/>
                    <a:pt x="239" y="317"/>
                  </a:cubicBezTo>
                  <a:cubicBezTo>
                    <a:pt x="238" y="317"/>
                    <a:pt x="239" y="318"/>
                    <a:pt x="239" y="318"/>
                  </a:cubicBezTo>
                  <a:cubicBezTo>
                    <a:pt x="239" y="319"/>
                    <a:pt x="240" y="319"/>
                    <a:pt x="240" y="320"/>
                  </a:cubicBezTo>
                  <a:cubicBezTo>
                    <a:pt x="241" y="320"/>
                    <a:pt x="242" y="320"/>
                    <a:pt x="242" y="320"/>
                  </a:cubicBezTo>
                  <a:cubicBezTo>
                    <a:pt x="243" y="321"/>
                    <a:pt x="243" y="321"/>
                    <a:pt x="243" y="322"/>
                  </a:cubicBezTo>
                  <a:cubicBezTo>
                    <a:pt x="243" y="322"/>
                    <a:pt x="243" y="323"/>
                    <a:pt x="243" y="323"/>
                  </a:cubicBezTo>
                  <a:cubicBezTo>
                    <a:pt x="242" y="324"/>
                    <a:pt x="240" y="324"/>
                    <a:pt x="240" y="324"/>
                  </a:cubicBezTo>
                  <a:cubicBezTo>
                    <a:pt x="240" y="324"/>
                    <a:pt x="239" y="325"/>
                    <a:pt x="239" y="326"/>
                  </a:cubicBezTo>
                  <a:cubicBezTo>
                    <a:pt x="238" y="326"/>
                    <a:pt x="238" y="326"/>
                    <a:pt x="237" y="326"/>
                  </a:cubicBezTo>
                  <a:cubicBezTo>
                    <a:pt x="237" y="326"/>
                    <a:pt x="237" y="327"/>
                    <a:pt x="236" y="327"/>
                  </a:cubicBezTo>
                  <a:cubicBezTo>
                    <a:pt x="236" y="328"/>
                    <a:pt x="235" y="328"/>
                    <a:pt x="235" y="328"/>
                  </a:cubicBezTo>
                  <a:cubicBezTo>
                    <a:pt x="234" y="328"/>
                    <a:pt x="233" y="328"/>
                    <a:pt x="233" y="328"/>
                  </a:cubicBezTo>
                  <a:cubicBezTo>
                    <a:pt x="232" y="328"/>
                    <a:pt x="231" y="328"/>
                    <a:pt x="230" y="328"/>
                  </a:cubicBezTo>
                  <a:cubicBezTo>
                    <a:pt x="230" y="328"/>
                    <a:pt x="229" y="327"/>
                    <a:pt x="229" y="327"/>
                  </a:cubicBezTo>
                  <a:cubicBezTo>
                    <a:pt x="228" y="327"/>
                    <a:pt x="227" y="328"/>
                    <a:pt x="226" y="328"/>
                  </a:cubicBezTo>
                  <a:cubicBezTo>
                    <a:pt x="226" y="328"/>
                    <a:pt x="225" y="329"/>
                    <a:pt x="225" y="329"/>
                  </a:cubicBezTo>
                  <a:cubicBezTo>
                    <a:pt x="224" y="329"/>
                    <a:pt x="224" y="330"/>
                    <a:pt x="224" y="331"/>
                  </a:cubicBezTo>
                  <a:cubicBezTo>
                    <a:pt x="225" y="331"/>
                    <a:pt x="225" y="332"/>
                    <a:pt x="225" y="332"/>
                  </a:cubicBezTo>
                  <a:cubicBezTo>
                    <a:pt x="225" y="333"/>
                    <a:pt x="225" y="334"/>
                    <a:pt x="225" y="335"/>
                  </a:cubicBezTo>
                  <a:cubicBezTo>
                    <a:pt x="225" y="335"/>
                    <a:pt x="225" y="336"/>
                    <a:pt x="225" y="336"/>
                  </a:cubicBezTo>
                  <a:cubicBezTo>
                    <a:pt x="224" y="336"/>
                    <a:pt x="223" y="335"/>
                    <a:pt x="223" y="335"/>
                  </a:cubicBezTo>
                  <a:cubicBezTo>
                    <a:pt x="223" y="334"/>
                    <a:pt x="222" y="333"/>
                    <a:pt x="222" y="332"/>
                  </a:cubicBezTo>
                  <a:cubicBezTo>
                    <a:pt x="221" y="332"/>
                    <a:pt x="220" y="332"/>
                    <a:pt x="219" y="332"/>
                  </a:cubicBezTo>
                  <a:cubicBezTo>
                    <a:pt x="219" y="332"/>
                    <a:pt x="218" y="333"/>
                    <a:pt x="218" y="333"/>
                  </a:cubicBezTo>
                  <a:cubicBezTo>
                    <a:pt x="217" y="333"/>
                    <a:pt x="216" y="335"/>
                    <a:pt x="216" y="335"/>
                  </a:cubicBezTo>
                  <a:cubicBezTo>
                    <a:pt x="216" y="336"/>
                    <a:pt x="216" y="336"/>
                    <a:pt x="216" y="336"/>
                  </a:cubicBezTo>
                  <a:cubicBezTo>
                    <a:pt x="217" y="337"/>
                    <a:pt x="218" y="337"/>
                    <a:pt x="219" y="337"/>
                  </a:cubicBezTo>
                  <a:cubicBezTo>
                    <a:pt x="219" y="337"/>
                    <a:pt x="220" y="337"/>
                    <a:pt x="221" y="337"/>
                  </a:cubicBezTo>
                  <a:cubicBezTo>
                    <a:pt x="222" y="337"/>
                    <a:pt x="223" y="337"/>
                    <a:pt x="223" y="337"/>
                  </a:cubicBezTo>
                  <a:cubicBezTo>
                    <a:pt x="223" y="338"/>
                    <a:pt x="224" y="339"/>
                    <a:pt x="224" y="340"/>
                  </a:cubicBezTo>
                  <a:cubicBezTo>
                    <a:pt x="225" y="340"/>
                    <a:pt x="225" y="341"/>
                    <a:pt x="225" y="342"/>
                  </a:cubicBezTo>
                  <a:cubicBezTo>
                    <a:pt x="225" y="342"/>
                    <a:pt x="226" y="343"/>
                    <a:pt x="226" y="344"/>
                  </a:cubicBezTo>
                  <a:cubicBezTo>
                    <a:pt x="227" y="344"/>
                    <a:pt x="228" y="345"/>
                    <a:pt x="228" y="345"/>
                  </a:cubicBezTo>
                  <a:cubicBezTo>
                    <a:pt x="228" y="345"/>
                    <a:pt x="229" y="346"/>
                    <a:pt x="230" y="346"/>
                  </a:cubicBezTo>
                  <a:cubicBezTo>
                    <a:pt x="230" y="347"/>
                    <a:pt x="231" y="348"/>
                    <a:pt x="231" y="349"/>
                  </a:cubicBezTo>
                  <a:cubicBezTo>
                    <a:pt x="231" y="349"/>
                    <a:pt x="231" y="350"/>
                    <a:pt x="231" y="351"/>
                  </a:cubicBezTo>
                  <a:cubicBezTo>
                    <a:pt x="230" y="351"/>
                    <a:pt x="230" y="351"/>
                    <a:pt x="230" y="352"/>
                  </a:cubicBezTo>
                  <a:cubicBezTo>
                    <a:pt x="229" y="352"/>
                    <a:pt x="229" y="353"/>
                    <a:pt x="229" y="354"/>
                  </a:cubicBezTo>
                  <a:cubicBezTo>
                    <a:pt x="229" y="354"/>
                    <a:pt x="227" y="353"/>
                    <a:pt x="226" y="353"/>
                  </a:cubicBezTo>
                  <a:cubicBezTo>
                    <a:pt x="226" y="352"/>
                    <a:pt x="225" y="352"/>
                    <a:pt x="224" y="351"/>
                  </a:cubicBezTo>
                  <a:cubicBezTo>
                    <a:pt x="224" y="351"/>
                    <a:pt x="222" y="350"/>
                    <a:pt x="221" y="350"/>
                  </a:cubicBezTo>
                  <a:cubicBezTo>
                    <a:pt x="220" y="349"/>
                    <a:pt x="217" y="348"/>
                    <a:pt x="216" y="347"/>
                  </a:cubicBezTo>
                  <a:cubicBezTo>
                    <a:pt x="215" y="347"/>
                    <a:pt x="213" y="346"/>
                    <a:pt x="212" y="346"/>
                  </a:cubicBezTo>
                  <a:cubicBezTo>
                    <a:pt x="211" y="346"/>
                    <a:pt x="208" y="345"/>
                    <a:pt x="206" y="345"/>
                  </a:cubicBezTo>
                  <a:cubicBezTo>
                    <a:pt x="205" y="345"/>
                    <a:pt x="203" y="345"/>
                    <a:pt x="202" y="345"/>
                  </a:cubicBezTo>
                  <a:cubicBezTo>
                    <a:pt x="200" y="345"/>
                    <a:pt x="196" y="343"/>
                    <a:pt x="195" y="343"/>
                  </a:cubicBezTo>
                  <a:cubicBezTo>
                    <a:pt x="193" y="342"/>
                    <a:pt x="190" y="340"/>
                    <a:pt x="188" y="339"/>
                  </a:cubicBezTo>
                  <a:cubicBezTo>
                    <a:pt x="187" y="339"/>
                    <a:pt x="185" y="338"/>
                    <a:pt x="185" y="337"/>
                  </a:cubicBezTo>
                  <a:cubicBezTo>
                    <a:pt x="184" y="337"/>
                    <a:pt x="183" y="336"/>
                    <a:pt x="182" y="335"/>
                  </a:cubicBezTo>
                  <a:cubicBezTo>
                    <a:pt x="181" y="335"/>
                    <a:pt x="178" y="334"/>
                    <a:pt x="177" y="333"/>
                  </a:cubicBezTo>
                  <a:cubicBezTo>
                    <a:pt x="176" y="333"/>
                    <a:pt x="174" y="331"/>
                    <a:pt x="172" y="331"/>
                  </a:cubicBezTo>
                  <a:cubicBezTo>
                    <a:pt x="171" y="331"/>
                    <a:pt x="168" y="331"/>
                    <a:pt x="167" y="331"/>
                  </a:cubicBezTo>
                  <a:cubicBezTo>
                    <a:pt x="165" y="331"/>
                    <a:pt x="163" y="333"/>
                    <a:pt x="162" y="333"/>
                  </a:cubicBezTo>
                  <a:cubicBezTo>
                    <a:pt x="162" y="335"/>
                    <a:pt x="161" y="336"/>
                    <a:pt x="160" y="337"/>
                  </a:cubicBezTo>
                  <a:cubicBezTo>
                    <a:pt x="159" y="338"/>
                    <a:pt x="159" y="339"/>
                    <a:pt x="158" y="340"/>
                  </a:cubicBezTo>
                  <a:cubicBezTo>
                    <a:pt x="158" y="341"/>
                    <a:pt x="157" y="343"/>
                    <a:pt x="157" y="344"/>
                  </a:cubicBezTo>
                  <a:cubicBezTo>
                    <a:pt x="156" y="345"/>
                    <a:pt x="155" y="347"/>
                    <a:pt x="154" y="347"/>
                  </a:cubicBezTo>
                  <a:cubicBezTo>
                    <a:pt x="153" y="349"/>
                    <a:pt x="151" y="351"/>
                    <a:pt x="150" y="351"/>
                  </a:cubicBezTo>
                  <a:cubicBezTo>
                    <a:pt x="149" y="352"/>
                    <a:pt x="148" y="353"/>
                    <a:pt x="147" y="353"/>
                  </a:cubicBezTo>
                  <a:cubicBezTo>
                    <a:pt x="146" y="353"/>
                    <a:pt x="145" y="352"/>
                    <a:pt x="144" y="352"/>
                  </a:cubicBezTo>
                  <a:cubicBezTo>
                    <a:pt x="144" y="351"/>
                    <a:pt x="142" y="350"/>
                    <a:pt x="141" y="349"/>
                  </a:cubicBezTo>
                  <a:cubicBezTo>
                    <a:pt x="141" y="349"/>
                    <a:pt x="140" y="346"/>
                    <a:pt x="140" y="345"/>
                  </a:cubicBezTo>
                  <a:cubicBezTo>
                    <a:pt x="138" y="344"/>
                    <a:pt x="137" y="343"/>
                    <a:pt x="136" y="343"/>
                  </a:cubicBezTo>
                  <a:cubicBezTo>
                    <a:pt x="135" y="342"/>
                    <a:pt x="133" y="342"/>
                    <a:pt x="132" y="342"/>
                  </a:cubicBezTo>
                  <a:cubicBezTo>
                    <a:pt x="131" y="341"/>
                    <a:pt x="130" y="339"/>
                    <a:pt x="130" y="339"/>
                  </a:cubicBezTo>
                  <a:cubicBezTo>
                    <a:pt x="129" y="338"/>
                    <a:pt x="127" y="338"/>
                    <a:pt x="126" y="337"/>
                  </a:cubicBezTo>
                  <a:cubicBezTo>
                    <a:pt x="125" y="337"/>
                    <a:pt x="124" y="335"/>
                    <a:pt x="123" y="334"/>
                  </a:cubicBezTo>
                  <a:cubicBezTo>
                    <a:pt x="123" y="333"/>
                    <a:pt x="121" y="332"/>
                    <a:pt x="120" y="332"/>
                  </a:cubicBezTo>
                  <a:cubicBezTo>
                    <a:pt x="119" y="331"/>
                    <a:pt x="117" y="332"/>
                    <a:pt x="115" y="331"/>
                  </a:cubicBezTo>
                  <a:cubicBezTo>
                    <a:pt x="114" y="331"/>
                    <a:pt x="114" y="331"/>
                    <a:pt x="114" y="331"/>
                  </a:cubicBezTo>
                  <a:cubicBezTo>
                    <a:pt x="114" y="330"/>
                    <a:pt x="114" y="329"/>
                    <a:pt x="113" y="329"/>
                  </a:cubicBezTo>
                  <a:cubicBezTo>
                    <a:pt x="113" y="329"/>
                    <a:pt x="111" y="328"/>
                    <a:pt x="110" y="327"/>
                  </a:cubicBezTo>
                  <a:cubicBezTo>
                    <a:pt x="109" y="327"/>
                    <a:pt x="108" y="327"/>
                    <a:pt x="107" y="326"/>
                  </a:cubicBezTo>
                  <a:cubicBezTo>
                    <a:pt x="106" y="326"/>
                    <a:pt x="104" y="325"/>
                    <a:pt x="103" y="324"/>
                  </a:cubicBezTo>
                  <a:cubicBezTo>
                    <a:pt x="102" y="323"/>
                    <a:pt x="102" y="320"/>
                    <a:pt x="101" y="319"/>
                  </a:cubicBezTo>
                  <a:cubicBezTo>
                    <a:pt x="101" y="318"/>
                    <a:pt x="100" y="317"/>
                    <a:pt x="100" y="316"/>
                  </a:cubicBezTo>
                  <a:cubicBezTo>
                    <a:pt x="98" y="316"/>
                    <a:pt x="96" y="316"/>
                    <a:pt x="95" y="316"/>
                  </a:cubicBezTo>
                  <a:cubicBezTo>
                    <a:pt x="95" y="316"/>
                    <a:pt x="94" y="316"/>
                    <a:pt x="93" y="316"/>
                  </a:cubicBezTo>
                  <a:cubicBezTo>
                    <a:pt x="93" y="315"/>
                    <a:pt x="91" y="314"/>
                    <a:pt x="90" y="314"/>
                  </a:cubicBezTo>
                  <a:cubicBezTo>
                    <a:pt x="89" y="313"/>
                    <a:pt x="87" y="312"/>
                    <a:pt x="86" y="311"/>
                  </a:cubicBezTo>
                  <a:cubicBezTo>
                    <a:pt x="84" y="311"/>
                    <a:pt x="81" y="309"/>
                    <a:pt x="80" y="309"/>
                  </a:cubicBezTo>
                  <a:cubicBezTo>
                    <a:pt x="78" y="308"/>
                    <a:pt x="75" y="305"/>
                    <a:pt x="74" y="304"/>
                  </a:cubicBezTo>
                  <a:cubicBezTo>
                    <a:pt x="73" y="302"/>
                    <a:pt x="69" y="298"/>
                    <a:pt x="68" y="297"/>
                  </a:cubicBezTo>
                  <a:cubicBezTo>
                    <a:pt x="67" y="295"/>
                    <a:pt x="63" y="290"/>
                    <a:pt x="62" y="289"/>
                  </a:cubicBezTo>
                  <a:cubicBezTo>
                    <a:pt x="60" y="287"/>
                    <a:pt x="57" y="283"/>
                    <a:pt x="56" y="282"/>
                  </a:cubicBezTo>
                  <a:cubicBezTo>
                    <a:pt x="55" y="281"/>
                    <a:pt x="53" y="279"/>
                    <a:pt x="52" y="279"/>
                  </a:cubicBezTo>
                  <a:cubicBezTo>
                    <a:pt x="51" y="278"/>
                    <a:pt x="48" y="277"/>
                    <a:pt x="47" y="277"/>
                  </a:cubicBezTo>
                  <a:cubicBezTo>
                    <a:pt x="46" y="276"/>
                    <a:pt x="42" y="277"/>
                    <a:pt x="41" y="276"/>
                  </a:cubicBezTo>
                  <a:cubicBezTo>
                    <a:pt x="38" y="275"/>
                    <a:pt x="34" y="273"/>
                    <a:pt x="32" y="271"/>
                  </a:cubicBezTo>
                  <a:cubicBezTo>
                    <a:pt x="30" y="270"/>
                    <a:pt x="28" y="268"/>
                    <a:pt x="27" y="267"/>
                  </a:cubicBezTo>
                  <a:cubicBezTo>
                    <a:pt x="26" y="266"/>
                    <a:pt x="22" y="263"/>
                    <a:pt x="21" y="262"/>
                  </a:cubicBezTo>
                  <a:cubicBezTo>
                    <a:pt x="20" y="261"/>
                    <a:pt x="19" y="260"/>
                    <a:pt x="19" y="260"/>
                  </a:cubicBezTo>
                  <a:cubicBezTo>
                    <a:pt x="17" y="259"/>
                    <a:pt x="15" y="258"/>
                    <a:pt x="15" y="257"/>
                  </a:cubicBezTo>
                  <a:cubicBezTo>
                    <a:pt x="14" y="256"/>
                    <a:pt x="11" y="254"/>
                    <a:pt x="10" y="254"/>
                  </a:cubicBezTo>
                  <a:cubicBezTo>
                    <a:pt x="9" y="253"/>
                    <a:pt x="9" y="253"/>
                    <a:pt x="8" y="253"/>
                  </a:cubicBezTo>
                  <a:cubicBezTo>
                    <a:pt x="8" y="252"/>
                    <a:pt x="6" y="253"/>
                    <a:pt x="5" y="253"/>
                  </a:cubicBezTo>
                  <a:cubicBezTo>
                    <a:pt x="4" y="252"/>
                    <a:pt x="3" y="252"/>
                    <a:pt x="3" y="252"/>
                  </a:cubicBezTo>
                  <a:cubicBezTo>
                    <a:pt x="2" y="251"/>
                    <a:pt x="2" y="249"/>
                    <a:pt x="2" y="248"/>
                  </a:cubicBezTo>
                  <a:cubicBezTo>
                    <a:pt x="2" y="247"/>
                    <a:pt x="2" y="246"/>
                    <a:pt x="2" y="245"/>
                  </a:cubicBezTo>
                  <a:cubicBezTo>
                    <a:pt x="2" y="245"/>
                    <a:pt x="2" y="244"/>
                    <a:pt x="1" y="242"/>
                  </a:cubicBezTo>
                  <a:cubicBezTo>
                    <a:pt x="1" y="242"/>
                    <a:pt x="1" y="240"/>
                    <a:pt x="1" y="239"/>
                  </a:cubicBezTo>
                  <a:cubicBezTo>
                    <a:pt x="1" y="239"/>
                    <a:pt x="0" y="237"/>
                    <a:pt x="1" y="237"/>
                  </a:cubicBezTo>
                  <a:cubicBezTo>
                    <a:pt x="1" y="236"/>
                    <a:pt x="2" y="235"/>
                    <a:pt x="2" y="234"/>
                  </a:cubicBezTo>
                  <a:cubicBezTo>
                    <a:pt x="3" y="233"/>
                    <a:pt x="5" y="232"/>
                    <a:pt x="5" y="232"/>
                  </a:cubicBezTo>
                  <a:cubicBezTo>
                    <a:pt x="6" y="231"/>
                    <a:pt x="7" y="229"/>
                    <a:pt x="8" y="228"/>
                  </a:cubicBezTo>
                  <a:cubicBezTo>
                    <a:pt x="9" y="227"/>
                    <a:pt x="10" y="226"/>
                    <a:pt x="10" y="225"/>
                  </a:cubicBezTo>
                  <a:cubicBezTo>
                    <a:pt x="11" y="223"/>
                    <a:pt x="13" y="219"/>
                    <a:pt x="13" y="218"/>
                  </a:cubicBezTo>
                  <a:cubicBezTo>
                    <a:pt x="14" y="217"/>
                    <a:pt x="15" y="214"/>
                    <a:pt x="15" y="213"/>
                  </a:cubicBezTo>
                  <a:cubicBezTo>
                    <a:pt x="15" y="212"/>
                    <a:pt x="16" y="210"/>
                    <a:pt x="17" y="209"/>
                  </a:cubicBezTo>
                  <a:cubicBezTo>
                    <a:pt x="18" y="207"/>
                    <a:pt x="20" y="205"/>
                    <a:pt x="20" y="204"/>
                  </a:cubicBezTo>
                  <a:cubicBezTo>
                    <a:pt x="21" y="202"/>
                    <a:pt x="23" y="200"/>
                    <a:pt x="24" y="199"/>
                  </a:cubicBezTo>
                  <a:cubicBezTo>
                    <a:pt x="25" y="198"/>
                    <a:pt x="28" y="197"/>
                    <a:pt x="28" y="196"/>
                  </a:cubicBezTo>
                  <a:cubicBezTo>
                    <a:pt x="29" y="195"/>
                    <a:pt x="31" y="192"/>
                    <a:pt x="32" y="191"/>
                  </a:cubicBezTo>
                  <a:cubicBezTo>
                    <a:pt x="33" y="190"/>
                    <a:pt x="33" y="189"/>
                    <a:pt x="34" y="188"/>
                  </a:cubicBezTo>
                  <a:cubicBezTo>
                    <a:pt x="34" y="187"/>
                    <a:pt x="35" y="184"/>
                    <a:pt x="36" y="183"/>
                  </a:cubicBezTo>
                  <a:cubicBezTo>
                    <a:pt x="36" y="182"/>
                    <a:pt x="36" y="178"/>
                    <a:pt x="36" y="176"/>
                  </a:cubicBezTo>
                  <a:cubicBezTo>
                    <a:pt x="36" y="175"/>
                    <a:pt x="35" y="171"/>
                    <a:pt x="35" y="170"/>
                  </a:cubicBezTo>
                  <a:cubicBezTo>
                    <a:pt x="34" y="169"/>
                    <a:pt x="34" y="167"/>
                    <a:pt x="33" y="166"/>
                  </a:cubicBezTo>
                  <a:cubicBezTo>
                    <a:pt x="33" y="164"/>
                    <a:pt x="31" y="162"/>
                    <a:pt x="30" y="161"/>
                  </a:cubicBezTo>
                  <a:cubicBezTo>
                    <a:pt x="30" y="161"/>
                    <a:pt x="29" y="160"/>
                    <a:pt x="29" y="159"/>
                  </a:cubicBezTo>
                  <a:cubicBezTo>
                    <a:pt x="28" y="158"/>
                    <a:pt x="27" y="157"/>
                    <a:pt x="27" y="156"/>
                  </a:cubicBezTo>
                  <a:cubicBezTo>
                    <a:pt x="27" y="156"/>
                    <a:pt x="26" y="155"/>
                    <a:pt x="26" y="154"/>
                  </a:cubicBezTo>
                  <a:cubicBezTo>
                    <a:pt x="26" y="153"/>
                    <a:pt x="26" y="152"/>
                    <a:pt x="26" y="151"/>
                  </a:cubicBezTo>
                  <a:cubicBezTo>
                    <a:pt x="26" y="150"/>
                    <a:pt x="27" y="150"/>
                    <a:pt x="27" y="149"/>
                  </a:cubicBezTo>
                  <a:cubicBezTo>
                    <a:pt x="28" y="148"/>
                    <a:pt x="28" y="147"/>
                    <a:pt x="29" y="146"/>
                  </a:cubicBezTo>
                  <a:cubicBezTo>
                    <a:pt x="29" y="145"/>
                    <a:pt x="30" y="145"/>
                    <a:pt x="30" y="144"/>
                  </a:cubicBezTo>
                  <a:cubicBezTo>
                    <a:pt x="31" y="144"/>
                    <a:pt x="33" y="143"/>
                    <a:pt x="33" y="143"/>
                  </a:cubicBezTo>
                  <a:cubicBezTo>
                    <a:pt x="34" y="143"/>
                    <a:pt x="35" y="142"/>
                    <a:pt x="35" y="141"/>
                  </a:cubicBezTo>
                  <a:cubicBezTo>
                    <a:pt x="36" y="141"/>
                    <a:pt x="37" y="139"/>
                    <a:pt x="37" y="138"/>
                  </a:cubicBezTo>
                  <a:cubicBezTo>
                    <a:pt x="38" y="136"/>
                    <a:pt x="40" y="134"/>
                    <a:pt x="40" y="133"/>
                  </a:cubicBezTo>
                  <a:cubicBezTo>
                    <a:pt x="41" y="132"/>
                    <a:pt x="42" y="130"/>
                    <a:pt x="42" y="129"/>
                  </a:cubicBezTo>
                  <a:cubicBezTo>
                    <a:pt x="42" y="127"/>
                    <a:pt x="43" y="124"/>
                    <a:pt x="43" y="123"/>
                  </a:cubicBezTo>
                  <a:cubicBezTo>
                    <a:pt x="43" y="121"/>
                    <a:pt x="44" y="119"/>
                    <a:pt x="44" y="118"/>
                  </a:cubicBezTo>
                  <a:cubicBezTo>
                    <a:pt x="44" y="117"/>
                    <a:pt x="44" y="114"/>
                    <a:pt x="45" y="113"/>
                  </a:cubicBezTo>
                  <a:cubicBezTo>
                    <a:pt x="46" y="112"/>
                    <a:pt x="47" y="110"/>
                    <a:pt x="48" y="109"/>
                  </a:cubicBezTo>
                  <a:cubicBezTo>
                    <a:pt x="48" y="108"/>
                    <a:pt x="50" y="106"/>
                    <a:pt x="52" y="105"/>
                  </a:cubicBezTo>
                  <a:cubicBezTo>
                    <a:pt x="53" y="104"/>
                    <a:pt x="56" y="103"/>
                    <a:pt x="57" y="102"/>
                  </a:cubicBezTo>
                  <a:cubicBezTo>
                    <a:pt x="57" y="101"/>
                    <a:pt x="59" y="100"/>
                    <a:pt x="60" y="99"/>
                  </a:cubicBezTo>
                  <a:cubicBezTo>
                    <a:pt x="60" y="99"/>
                    <a:pt x="61" y="97"/>
                    <a:pt x="61" y="97"/>
                  </a:cubicBezTo>
                  <a:cubicBezTo>
                    <a:pt x="62" y="96"/>
                    <a:pt x="62" y="94"/>
                    <a:pt x="62" y="93"/>
                  </a:cubicBezTo>
                  <a:cubicBezTo>
                    <a:pt x="63" y="92"/>
                    <a:pt x="64" y="91"/>
                    <a:pt x="66" y="90"/>
                  </a:cubicBezTo>
                  <a:cubicBezTo>
                    <a:pt x="66" y="90"/>
                    <a:pt x="67" y="90"/>
                    <a:pt x="68" y="90"/>
                  </a:cubicBezTo>
                  <a:cubicBezTo>
                    <a:pt x="69" y="91"/>
                    <a:pt x="70" y="91"/>
                    <a:pt x="71" y="92"/>
                  </a:cubicBezTo>
                  <a:cubicBezTo>
                    <a:pt x="72" y="92"/>
                    <a:pt x="74" y="94"/>
                    <a:pt x="75" y="95"/>
                  </a:cubicBezTo>
                  <a:cubicBezTo>
                    <a:pt x="76" y="96"/>
                    <a:pt x="77" y="98"/>
                    <a:pt x="78" y="99"/>
                  </a:cubicBezTo>
                  <a:cubicBezTo>
                    <a:pt x="79" y="100"/>
                    <a:pt x="81" y="100"/>
                    <a:pt x="81" y="101"/>
                  </a:cubicBezTo>
                  <a:cubicBezTo>
                    <a:pt x="82" y="101"/>
                    <a:pt x="83" y="103"/>
                    <a:pt x="84" y="103"/>
                  </a:cubicBezTo>
                  <a:cubicBezTo>
                    <a:pt x="85" y="103"/>
                    <a:pt x="86" y="101"/>
                    <a:pt x="87" y="101"/>
                  </a:cubicBezTo>
                  <a:cubicBezTo>
                    <a:pt x="87" y="100"/>
                    <a:pt x="88" y="99"/>
                    <a:pt x="88" y="98"/>
                  </a:cubicBezTo>
                  <a:cubicBezTo>
                    <a:pt x="89" y="97"/>
                    <a:pt x="90" y="94"/>
                    <a:pt x="90" y="93"/>
                  </a:cubicBezTo>
                  <a:cubicBezTo>
                    <a:pt x="91" y="92"/>
                    <a:pt x="91" y="89"/>
                    <a:pt x="92" y="87"/>
                  </a:cubicBezTo>
                  <a:cubicBezTo>
                    <a:pt x="93" y="85"/>
                    <a:pt x="94" y="83"/>
                    <a:pt x="94" y="81"/>
                  </a:cubicBezTo>
                  <a:cubicBezTo>
                    <a:pt x="94" y="79"/>
                    <a:pt x="93" y="76"/>
                    <a:pt x="93" y="74"/>
                  </a:cubicBezTo>
                  <a:cubicBezTo>
                    <a:pt x="92" y="72"/>
                    <a:pt x="92" y="69"/>
                    <a:pt x="92" y="67"/>
                  </a:cubicBezTo>
                  <a:cubicBezTo>
                    <a:pt x="92" y="65"/>
                    <a:pt x="91" y="59"/>
                    <a:pt x="91" y="57"/>
                  </a:cubicBezTo>
                  <a:cubicBezTo>
                    <a:pt x="91" y="55"/>
                    <a:pt x="91" y="52"/>
                    <a:pt x="91" y="51"/>
                  </a:cubicBezTo>
                  <a:cubicBezTo>
                    <a:pt x="92" y="50"/>
                    <a:pt x="94" y="48"/>
                    <a:pt x="95" y="48"/>
                  </a:cubicBezTo>
                  <a:cubicBezTo>
                    <a:pt x="96" y="48"/>
                    <a:pt x="98" y="47"/>
                    <a:pt x="99" y="47"/>
                  </a:cubicBezTo>
                  <a:cubicBezTo>
                    <a:pt x="100" y="47"/>
                    <a:pt x="102" y="47"/>
                    <a:pt x="102" y="48"/>
                  </a:cubicBezTo>
                  <a:cubicBezTo>
                    <a:pt x="103" y="48"/>
                    <a:pt x="104" y="49"/>
                    <a:pt x="105" y="50"/>
                  </a:cubicBezTo>
                  <a:cubicBezTo>
                    <a:pt x="106" y="50"/>
                    <a:pt x="108" y="51"/>
                    <a:pt x="109" y="51"/>
                  </a:cubicBezTo>
                  <a:cubicBezTo>
                    <a:pt x="110" y="52"/>
                    <a:pt x="111" y="52"/>
                    <a:pt x="113" y="52"/>
                  </a:cubicBezTo>
                  <a:cubicBezTo>
                    <a:pt x="114" y="52"/>
                    <a:pt x="115" y="51"/>
                    <a:pt x="116" y="51"/>
                  </a:cubicBezTo>
                  <a:cubicBezTo>
                    <a:pt x="117" y="51"/>
                    <a:pt x="120" y="50"/>
                    <a:pt x="121" y="50"/>
                  </a:cubicBezTo>
                  <a:cubicBezTo>
                    <a:pt x="121" y="50"/>
                    <a:pt x="123" y="51"/>
                    <a:pt x="123" y="51"/>
                  </a:cubicBezTo>
                  <a:cubicBezTo>
                    <a:pt x="124" y="52"/>
                    <a:pt x="125" y="53"/>
                    <a:pt x="125" y="54"/>
                  </a:cubicBezTo>
                  <a:cubicBezTo>
                    <a:pt x="126" y="54"/>
                    <a:pt x="128" y="55"/>
                    <a:pt x="128" y="56"/>
                  </a:cubicBezTo>
                  <a:cubicBezTo>
                    <a:pt x="129" y="56"/>
                    <a:pt x="131" y="57"/>
                    <a:pt x="132" y="57"/>
                  </a:cubicBezTo>
                  <a:cubicBezTo>
                    <a:pt x="133" y="57"/>
                    <a:pt x="134" y="57"/>
                    <a:pt x="135" y="58"/>
                  </a:cubicBezTo>
                  <a:cubicBezTo>
                    <a:pt x="136" y="58"/>
                    <a:pt x="139" y="59"/>
                    <a:pt x="140" y="59"/>
                  </a:cubicBezTo>
                  <a:cubicBezTo>
                    <a:pt x="141" y="60"/>
                    <a:pt x="143" y="59"/>
                    <a:pt x="144" y="60"/>
                  </a:cubicBezTo>
                  <a:cubicBezTo>
                    <a:pt x="145" y="60"/>
                    <a:pt x="147" y="61"/>
                    <a:pt x="148" y="62"/>
                  </a:cubicBezTo>
                  <a:cubicBezTo>
                    <a:pt x="148" y="62"/>
                    <a:pt x="150" y="64"/>
                    <a:pt x="151" y="65"/>
                  </a:cubicBezTo>
                  <a:cubicBezTo>
                    <a:pt x="151" y="65"/>
                    <a:pt x="153" y="65"/>
                    <a:pt x="154" y="65"/>
                  </a:cubicBezTo>
                  <a:cubicBezTo>
                    <a:pt x="154" y="65"/>
                    <a:pt x="155" y="64"/>
                    <a:pt x="155" y="64"/>
                  </a:cubicBezTo>
                  <a:cubicBezTo>
                    <a:pt x="156" y="63"/>
                    <a:pt x="156" y="62"/>
                    <a:pt x="156" y="61"/>
                  </a:cubicBezTo>
                  <a:cubicBezTo>
                    <a:pt x="157" y="61"/>
                    <a:pt x="157" y="59"/>
                    <a:pt x="158" y="58"/>
                  </a:cubicBezTo>
                  <a:cubicBezTo>
                    <a:pt x="158" y="58"/>
                    <a:pt x="160" y="56"/>
                    <a:pt x="160" y="56"/>
                  </a:cubicBezTo>
                  <a:cubicBezTo>
                    <a:pt x="161" y="55"/>
                    <a:pt x="161" y="53"/>
                    <a:pt x="160" y="52"/>
                  </a:cubicBezTo>
                  <a:cubicBezTo>
                    <a:pt x="160" y="52"/>
                    <a:pt x="159" y="51"/>
                    <a:pt x="158" y="50"/>
                  </a:cubicBezTo>
                  <a:cubicBezTo>
                    <a:pt x="157" y="50"/>
                    <a:pt x="156" y="50"/>
                    <a:pt x="156" y="50"/>
                  </a:cubicBezTo>
                  <a:cubicBezTo>
                    <a:pt x="155" y="49"/>
                    <a:pt x="155" y="48"/>
                    <a:pt x="155" y="48"/>
                  </a:cubicBezTo>
                  <a:cubicBezTo>
                    <a:pt x="154" y="48"/>
                    <a:pt x="154" y="47"/>
                    <a:pt x="154" y="46"/>
                  </a:cubicBezTo>
                  <a:cubicBezTo>
                    <a:pt x="154" y="45"/>
                    <a:pt x="156" y="44"/>
                    <a:pt x="156" y="43"/>
                  </a:cubicBezTo>
                  <a:cubicBezTo>
                    <a:pt x="157" y="43"/>
                    <a:pt x="158" y="41"/>
                    <a:pt x="158" y="40"/>
                  </a:cubicBezTo>
                  <a:cubicBezTo>
                    <a:pt x="159" y="39"/>
                    <a:pt x="160" y="36"/>
                    <a:pt x="161" y="35"/>
                  </a:cubicBezTo>
                  <a:cubicBezTo>
                    <a:pt x="161" y="34"/>
                    <a:pt x="162" y="32"/>
                    <a:pt x="162" y="31"/>
                  </a:cubicBezTo>
                  <a:cubicBezTo>
                    <a:pt x="163" y="30"/>
                    <a:pt x="164" y="27"/>
                    <a:pt x="164" y="26"/>
                  </a:cubicBezTo>
                  <a:cubicBezTo>
                    <a:pt x="164" y="23"/>
                    <a:pt x="163" y="19"/>
                    <a:pt x="164" y="17"/>
                  </a:cubicBezTo>
                  <a:cubicBezTo>
                    <a:pt x="164" y="16"/>
                    <a:pt x="164" y="15"/>
                    <a:pt x="164" y="14"/>
                  </a:cubicBezTo>
                  <a:cubicBezTo>
                    <a:pt x="164" y="13"/>
                    <a:pt x="162" y="11"/>
                    <a:pt x="162" y="10"/>
                  </a:cubicBezTo>
                  <a:cubicBezTo>
                    <a:pt x="161" y="10"/>
                    <a:pt x="160" y="9"/>
                    <a:pt x="159" y="9"/>
                  </a:cubicBezTo>
                  <a:cubicBezTo>
                    <a:pt x="159" y="8"/>
                    <a:pt x="158" y="9"/>
                    <a:pt x="158" y="8"/>
                  </a:cubicBezTo>
                  <a:cubicBezTo>
                    <a:pt x="157" y="8"/>
                    <a:pt x="156" y="7"/>
                    <a:pt x="156" y="7"/>
                  </a:cubicBezTo>
                  <a:cubicBezTo>
                    <a:pt x="155" y="6"/>
                    <a:pt x="155" y="4"/>
                    <a:pt x="155" y="3"/>
                  </a:cubicBezTo>
                  <a:cubicBezTo>
                    <a:pt x="155" y="3"/>
                    <a:pt x="154" y="2"/>
                    <a:pt x="155" y="2"/>
                  </a:cubicBezTo>
                  <a:cubicBezTo>
                    <a:pt x="155" y="1"/>
                    <a:pt x="156" y="1"/>
                    <a:pt x="157" y="1"/>
                  </a:cubicBezTo>
                  <a:cubicBezTo>
                    <a:pt x="158" y="1"/>
                    <a:pt x="159" y="1"/>
                    <a:pt x="160" y="1"/>
                  </a:cubicBezTo>
                  <a:cubicBezTo>
                    <a:pt x="161" y="1"/>
                    <a:pt x="162" y="1"/>
                    <a:pt x="163" y="1"/>
                  </a:cubicBezTo>
                  <a:cubicBezTo>
                    <a:pt x="164" y="1"/>
                    <a:pt x="167" y="0"/>
                    <a:pt x="168" y="0"/>
                  </a:cubicBezTo>
                  <a:cubicBezTo>
                    <a:pt x="169" y="0"/>
                    <a:pt x="170" y="0"/>
                    <a:pt x="171" y="0"/>
                  </a:cubicBezTo>
                  <a:cubicBezTo>
                    <a:pt x="172" y="0"/>
                    <a:pt x="174" y="0"/>
                    <a:pt x="175" y="0"/>
                  </a:cubicBezTo>
                  <a:cubicBezTo>
                    <a:pt x="175" y="0"/>
                    <a:pt x="176" y="1"/>
                    <a:pt x="176" y="1"/>
                  </a:cubicBezTo>
                  <a:cubicBezTo>
                    <a:pt x="177" y="2"/>
                    <a:pt x="179" y="2"/>
                    <a:pt x="179" y="2"/>
                  </a:cubicBezTo>
                  <a:cubicBezTo>
                    <a:pt x="180" y="3"/>
                    <a:pt x="181" y="4"/>
                    <a:pt x="181" y="5"/>
                  </a:cubicBezTo>
                  <a:cubicBezTo>
                    <a:pt x="182" y="5"/>
                    <a:pt x="182" y="7"/>
                    <a:pt x="181" y="8"/>
                  </a:cubicBezTo>
                  <a:cubicBezTo>
                    <a:pt x="181" y="8"/>
                    <a:pt x="181" y="9"/>
                    <a:pt x="181" y="10"/>
                  </a:cubicBezTo>
                  <a:cubicBezTo>
                    <a:pt x="181" y="10"/>
                    <a:pt x="181" y="12"/>
                    <a:pt x="181" y="13"/>
                  </a:cubicBezTo>
                  <a:cubicBezTo>
                    <a:pt x="181" y="13"/>
                    <a:pt x="181" y="14"/>
                    <a:pt x="181" y="15"/>
                  </a:cubicBezTo>
                  <a:cubicBezTo>
                    <a:pt x="182" y="15"/>
                    <a:pt x="183" y="15"/>
                    <a:pt x="184" y="15"/>
                  </a:cubicBezTo>
                  <a:cubicBezTo>
                    <a:pt x="184" y="16"/>
                    <a:pt x="185" y="16"/>
                    <a:pt x="186" y="16"/>
                  </a:cubicBezTo>
                  <a:cubicBezTo>
                    <a:pt x="187" y="17"/>
                    <a:pt x="189" y="18"/>
                    <a:pt x="189" y="19"/>
                  </a:cubicBezTo>
                  <a:cubicBezTo>
                    <a:pt x="190" y="20"/>
                    <a:pt x="191" y="21"/>
                    <a:pt x="192" y="22"/>
                  </a:cubicBezTo>
                  <a:cubicBezTo>
                    <a:pt x="192" y="22"/>
                    <a:pt x="194" y="23"/>
                    <a:pt x="195" y="24"/>
                  </a:cubicBezTo>
                  <a:cubicBezTo>
                    <a:pt x="195" y="24"/>
                    <a:pt x="196" y="26"/>
                    <a:pt x="196" y="26"/>
                  </a:cubicBezTo>
                  <a:cubicBezTo>
                    <a:pt x="196" y="27"/>
                    <a:pt x="197" y="27"/>
                    <a:pt x="197" y="27"/>
                  </a:cubicBezTo>
                  <a:cubicBezTo>
                    <a:pt x="198" y="27"/>
                    <a:pt x="199" y="28"/>
                    <a:pt x="199" y="28"/>
                  </a:cubicBezTo>
                  <a:cubicBezTo>
                    <a:pt x="199" y="29"/>
                    <a:pt x="200" y="31"/>
                    <a:pt x="201" y="31"/>
                  </a:cubicBezTo>
                  <a:cubicBezTo>
                    <a:pt x="201" y="32"/>
                    <a:pt x="203" y="33"/>
                    <a:pt x="203" y="33"/>
                  </a:cubicBezTo>
                  <a:cubicBezTo>
                    <a:pt x="204" y="33"/>
                    <a:pt x="206" y="34"/>
                    <a:pt x="206" y="35"/>
                  </a:cubicBezTo>
                  <a:cubicBezTo>
                    <a:pt x="207" y="35"/>
                    <a:pt x="208" y="36"/>
                    <a:pt x="209" y="36"/>
                  </a:cubicBezTo>
                  <a:cubicBezTo>
                    <a:pt x="209" y="37"/>
                    <a:pt x="210" y="38"/>
                    <a:pt x="211" y="40"/>
                  </a:cubicBezTo>
                  <a:cubicBezTo>
                    <a:pt x="211" y="40"/>
                    <a:pt x="212" y="41"/>
                    <a:pt x="213" y="41"/>
                  </a:cubicBezTo>
                  <a:cubicBezTo>
                    <a:pt x="213" y="42"/>
                    <a:pt x="215" y="42"/>
                    <a:pt x="216" y="42"/>
                  </a:cubicBezTo>
                  <a:cubicBezTo>
                    <a:pt x="217" y="42"/>
                    <a:pt x="218" y="44"/>
                    <a:pt x="219" y="44"/>
                  </a:cubicBezTo>
                  <a:cubicBezTo>
                    <a:pt x="219" y="45"/>
                    <a:pt x="220" y="46"/>
                    <a:pt x="220" y="46"/>
                  </a:cubicBezTo>
                  <a:cubicBezTo>
                    <a:pt x="220" y="47"/>
                    <a:pt x="222" y="48"/>
                    <a:pt x="222" y="48"/>
                  </a:cubicBezTo>
                  <a:cubicBezTo>
                    <a:pt x="223" y="49"/>
                    <a:pt x="224" y="49"/>
                    <a:pt x="225" y="49"/>
                  </a:cubicBezTo>
                  <a:cubicBezTo>
                    <a:pt x="226" y="49"/>
                    <a:pt x="227" y="49"/>
                    <a:pt x="228" y="48"/>
                  </a:cubicBezTo>
                  <a:cubicBezTo>
                    <a:pt x="229" y="48"/>
                    <a:pt x="230" y="48"/>
                    <a:pt x="230" y="48"/>
                  </a:cubicBezTo>
                  <a:cubicBezTo>
                    <a:pt x="231" y="48"/>
                    <a:pt x="232" y="49"/>
                    <a:pt x="232" y="49"/>
                  </a:cubicBezTo>
                  <a:cubicBezTo>
                    <a:pt x="233" y="49"/>
                    <a:pt x="233" y="50"/>
                    <a:pt x="234" y="51"/>
                  </a:cubicBezTo>
                  <a:cubicBezTo>
                    <a:pt x="235" y="51"/>
                    <a:pt x="236" y="51"/>
                    <a:pt x="237" y="51"/>
                  </a:cubicBezTo>
                  <a:cubicBezTo>
                    <a:pt x="237" y="51"/>
                    <a:pt x="239" y="50"/>
                    <a:pt x="239" y="50"/>
                  </a:cubicBezTo>
                  <a:cubicBezTo>
                    <a:pt x="240" y="50"/>
                    <a:pt x="242" y="51"/>
                    <a:pt x="242" y="51"/>
                  </a:cubicBezTo>
                  <a:cubicBezTo>
                    <a:pt x="243" y="52"/>
                    <a:pt x="244" y="52"/>
                    <a:pt x="244" y="53"/>
                  </a:cubicBezTo>
                  <a:cubicBezTo>
                    <a:pt x="244" y="53"/>
                    <a:pt x="245" y="54"/>
                    <a:pt x="246" y="54"/>
                  </a:cubicBezTo>
                  <a:cubicBezTo>
                    <a:pt x="246" y="54"/>
                    <a:pt x="247" y="54"/>
                    <a:pt x="248" y="54"/>
                  </a:cubicBezTo>
                  <a:cubicBezTo>
                    <a:pt x="249" y="55"/>
                    <a:pt x="250" y="57"/>
                    <a:pt x="251" y="57"/>
                  </a:cubicBezTo>
                  <a:cubicBezTo>
                    <a:pt x="251" y="58"/>
                    <a:pt x="253" y="58"/>
                    <a:pt x="253" y="59"/>
                  </a:cubicBezTo>
                  <a:cubicBezTo>
                    <a:pt x="254" y="59"/>
                    <a:pt x="255" y="59"/>
                    <a:pt x="256" y="60"/>
                  </a:cubicBezTo>
                  <a:cubicBezTo>
                    <a:pt x="256" y="61"/>
                    <a:pt x="257" y="62"/>
                    <a:pt x="257" y="63"/>
                  </a:cubicBezTo>
                  <a:cubicBezTo>
                    <a:pt x="257" y="63"/>
                    <a:pt x="258" y="65"/>
                    <a:pt x="258" y="65"/>
                  </a:cubicBezTo>
                  <a:cubicBezTo>
                    <a:pt x="259" y="66"/>
                    <a:pt x="260" y="68"/>
                    <a:pt x="260" y="68"/>
                  </a:cubicBezTo>
                  <a:cubicBezTo>
                    <a:pt x="260" y="69"/>
                    <a:pt x="261" y="70"/>
                    <a:pt x="261" y="70"/>
                  </a:cubicBezTo>
                  <a:cubicBezTo>
                    <a:pt x="261" y="71"/>
                    <a:pt x="260" y="73"/>
                    <a:pt x="261" y="74"/>
                  </a:cubicBezTo>
                  <a:cubicBezTo>
                    <a:pt x="262" y="75"/>
                    <a:pt x="263" y="76"/>
                    <a:pt x="263" y="76"/>
                  </a:cubicBezTo>
                  <a:cubicBezTo>
                    <a:pt x="264" y="76"/>
                    <a:pt x="265" y="76"/>
                    <a:pt x="265" y="76"/>
                  </a:cubicBezTo>
                  <a:cubicBezTo>
                    <a:pt x="265" y="76"/>
                    <a:pt x="266" y="76"/>
                    <a:pt x="267" y="77"/>
                  </a:cubicBezTo>
                  <a:cubicBezTo>
                    <a:pt x="267" y="77"/>
                    <a:pt x="268" y="79"/>
                    <a:pt x="269" y="80"/>
                  </a:cubicBezTo>
                  <a:cubicBezTo>
                    <a:pt x="269" y="80"/>
                    <a:pt x="270" y="82"/>
                    <a:pt x="271" y="83"/>
                  </a:cubicBezTo>
                  <a:cubicBezTo>
                    <a:pt x="271" y="84"/>
                    <a:pt x="273" y="85"/>
                    <a:pt x="274" y="86"/>
                  </a:cubicBezTo>
                  <a:cubicBezTo>
                    <a:pt x="274" y="87"/>
                    <a:pt x="277" y="87"/>
                    <a:pt x="278" y="88"/>
                  </a:cubicBezTo>
                  <a:cubicBezTo>
                    <a:pt x="278" y="89"/>
                    <a:pt x="279" y="90"/>
                    <a:pt x="279" y="90"/>
                  </a:cubicBezTo>
                  <a:cubicBezTo>
                    <a:pt x="280" y="91"/>
                    <a:pt x="280" y="93"/>
                    <a:pt x="280" y="94"/>
                  </a:cubicBezTo>
                  <a:cubicBezTo>
                    <a:pt x="279" y="94"/>
                    <a:pt x="278" y="94"/>
                    <a:pt x="278" y="95"/>
                  </a:cubicBezTo>
                  <a:cubicBezTo>
                    <a:pt x="277" y="96"/>
                    <a:pt x="276" y="97"/>
                    <a:pt x="275" y="98"/>
                  </a:cubicBezTo>
                  <a:cubicBezTo>
                    <a:pt x="275" y="99"/>
                    <a:pt x="275" y="100"/>
                    <a:pt x="275" y="101"/>
                  </a:cubicBezTo>
                  <a:cubicBezTo>
                    <a:pt x="275" y="103"/>
                    <a:pt x="275" y="104"/>
                    <a:pt x="276" y="105"/>
                  </a:cubicBezTo>
                  <a:cubicBezTo>
                    <a:pt x="276" y="106"/>
                    <a:pt x="275" y="108"/>
                    <a:pt x="276" y="110"/>
                  </a:cubicBezTo>
                  <a:cubicBezTo>
                    <a:pt x="276" y="111"/>
                    <a:pt x="276" y="113"/>
                    <a:pt x="276" y="114"/>
                  </a:cubicBezTo>
                  <a:cubicBezTo>
                    <a:pt x="277" y="115"/>
                    <a:pt x="278" y="117"/>
                    <a:pt x="278" y="118"/>
                  </a:cubicBezTo>
                  <a:cubicBezTo>
                    <a:pt x="278" y="119"/>
                    <a:pt x="280" y="120"/>
                    <a:pt x="280" y="120"/>
                  </a:cubicBezTo>
                  <a:cubicBezTo>
                    <a:pt x="280" y="121"/>
                    <a:pt x="280" y="123"/>
                    <a:pt x="280" y="124"/>
                  </a:cubicBezTo>
                  <a:cubicBezTo>
                    <a:pt x="280" y="125"/>
                    <a:pt x="279" y="125"/>
                    <a:pt x="278" y="126"/>
                  </a:cubicBezTo>
                  <a:cubicBezTo>
                    <a:pt x="278" y="127"/>
                    <a:pt x="278" y="129"/>
                    <a:pt x="278" y="131"/>
                  </a:cubicBezTo>
                  <a:cubicBezTo>
                    <a:pt x="278" y="131"/>
                    <a:pt x="277" y="133"/>
                    <a:pt x="278" y="134"/>
                  </a:cubicBezTo>
                  <a:cubicBezTo>
                    <a:pt x="278" y="134"/>
                    <a:pt x="279" y="135"/>
                    <a:pt x="279" y="135"/>
                  </a:cubicBezTo>
                  <a:cubicBezTo>
                    <a:pt x="280" y="136"/>
                    <a:pt x="281" y="136"/>
                    <a:pt x="282" y="136"/>
                  </a:cubicBezTo>
                  <a:cubicBezTo>
                    <a:pt x="283" y="136"/>
                    <a:pt x="284" y="135"/>
                    <a:pt x="284" y="135"/>
                  </a:cubicBezTo>
                  <a:cubicBezTo>
                    <a:pt x="285" y="136"/>
                    <a:pt x="287" y="136"/>
                    <a:pt x="287" y="137"/>
                  </a:cubicBezTo>
                  <a:cubicBezTo>
                    <a:pt x="287" y="137"/>
                    <a:pt x="288" y="139"/>
                    <a:pt x="289" y="139"/>
                  </a:cubicBezTo>
                  <a:cubicBezTo>
                    <a:pt x="289" y="140"/>
                    <a:pt x="289" y="141"/>
                    <a:pt x="289" y="142"/>
                  </a:cubicBezTo>
                  <a:cubicBezTo>
                    <a:pt x="289" y="142"/>
                    <a:pt x="290" y="143"/>
                    <a:pt x="291" y="143"/>
                  </a:cubicBezTo>
                  <a:cubicBezTo>
                    <a:pt x="291" y="144"/>
                    <a:pt x="292" y="145"/>
                    <a:pt x="292" y="146"/>
                  </a:cubicBezTo>
                  <a:cubicBezTo>
                    <a:pt x="292" y="146"/>
                    <a:pt x="292" y="148"/>
                    <a:pt x="292" y="148"/>
                  </a:cubicBezTo>
                  <a:cubicBezTo>
                    <a:pt x="291" y="149"/>
                    <a:pt x="290" y="149"/>
                    <a:pt x="289" y="149"/>
                  </a:cubicBezTo>
                  <a:cubicBezTo>
                    <a:pt x="289" y="150"/>
                    <a:pt x="287" y="150"/>
                    <a:pt x="287" y="151"/>
                  </a:cubicBezTo>
                  <a:cubicBezTo>
                    <a:pt x="286" y="152"/>
                    <a:pt x="286" y="154"/>
                    <a:pt x="286" y="155"/>
                  </a:cubicBezTo>
                  <a:cubicBezTo>
                    <a:pt x="285" y="156"/>
                    <a:pt x="285" y="158"/>
                    <a:pt x="285" y="159"/>
                  </a:cubicBezTo>
                  <a:cubicBezTo>
                    <a:pt x="285" y="160"/>
                    <a:pt x="285" y="162"/>
                    <a:pt x="285" y="163"/>
                  </a:cubicBezTo>
                  <a:cubicBezTo>
                    <a:pt x="286" y="164"/>
                    <a:pt x="286" y="166"/>
                    <a:pt x="287" y="167"/>
                  </a:cubicBezTo>
                  <a:cubicBezTo>
                    <a:pt x="287" y="167"/>
                    <a:pt x="287" y="169"/>
                    <a:pt x="287" y="170"/>
                  </a:cubicBezTo>
                  <a:cubicBezTo>
                    <a:pt x="288" y="171"/>
                    <a:pt x="289" y="173"/>
                    <a:pt x="290" y="174"/>
                  </a:cubicBezTo>
                  <a:cubicBezTo>
                    <a:pt x="290" y="175"/>
                    <a:pt x="292" y="177"/>
                    <a:pt x="293" y="178"/>
                  </a:cubicBezTo>
                  <a:cubicBezTo>
                    <a:pt x="293" y="179"/>
                    <a:pt x="296" y="182"/>
                    <a:pt x="297" y="183"/>
                  </a:cubicBezTo>
                  <a:cubicBezTo>
                    <a:pt x="298" y="184"/>
                    <a:pt x="300" y="187"/>
                    <a:pt x="300" y="188"/>
                  </a:cubicBezTo>
                  <a:cubicBezTo>
                    <a:pt x="301" y="189"/>
                    <a:pt x="301" y="190"/>
                    <a:pt x="302" y="191"/>
                  </a:cubicBezTo>
                  <a:cubicBezTo>
                    <a:pt x="302" y="191"/>
                    <a:pt x="301" y="193"/>
                    <a:pt x="301" y="194"/>
                  </a:cubicBezTo>
                  <a:cubicBezTo>
                    <a:pt x="301" y="194"/>
                    <a:pt x="301" y="195"/>
                    <a:pt x="301" y="196"/>
                  </a:cubicBezTo>
                  <a:cubicBezTo>
                    <a:pt x="300" y="196"/>
                    <a:pt x="299" y="197"/>
                    <a:pt x="299" y="197"/>
                  </a:cubicBezTo>
                  <a:cubicBezTo>
                    <a:pt x="299" y="198"/>
                    <a:pt x="299" y="199"/>
                    <a:pt x="299" y="201"/>
                  </a:cubicBezTo>
                  <a:cubicBezTo>
                    <a:pt x="299" y="201"/>
                    <a:pt x="300" y="202"/>
                    <a:pt x="300" y="202"/>
                  </a:cubicBezTo>
                  <a:cubicBezTo>
                    <a:pt x="300" y="203"/>
                    <a:pt x="301" y="204"/>
                    <a:pt x="301" y="205"/>
                  </a:cubicBezTo>
                  <a:cubicBezTo>
                    <a:pt x="301" y="207"/>
                    <a:pt x="301" y="210"/>
                    <a:pt x="301" y="211"/>
                  </a:cubicBezTo>
                  <a:cubicBezTo>
                    <a:pt x="300" y="213"/>
                    <a:pt x="300" y="216"/>
                    <a:pt x="299" y="217"/>
                  </a:cubicBezTo>
                  <a:cubicBezTo>
                    <a:pt x="299" y="218"/>
                    <a:pt x="297" y="219"/>
                    <a:pt x="297" y="220"/>
                  </a:cubicBezTo>
                  <a:cubicBezTo>
                    <a:pt x="296" y="220"/>
                    <a:pt x="295" y="222"/>
                    <a:pt x="294" y="223"/>
                  </a:cubicBezTo>
                  <a:cubicBezTo>
                    <a:pt x="294" y="224"/>
                    <a:pt x="293" y="225"/>
                    <a:pt x="293" y="226"/>
                  </a:cubicBezTo>
                  <a:cubicBezTo>
                    <a:pt x="293" y="226"/>
                    <a:pt x="292" y="228"/>
                    <a:pt x="293" y="228"/>
                  </a:cubicBezTo>
                  <a:cubicBezTo>
                    <a:pt x="293" y="230"/>
                    <a:pt x="294" y="230"/>
                    <a:pt x="294" y="231"/>
                  </a:cubicBezTo>
                  <a:cubicBezTo>
                    <a:pt x="294" y="231"/>
                    <a:pt x="296" y="232"/>
                    <a:pt x="296" y="233"/>
                  </a:cubicBezTo>
                  <a:cubicBezTo>
                    <a:pt x="296" y="234"/>
                    <a:pt x="296" y="237"/>
                    <a:pt x="296" y="238"/>
                  </a:cubicBezTo>
                  <a:cubicBezTo>
                    <a:pt x="296" y="238"/>
                    <a:pt x="296" y="240"/>
                    <a:pt x="296" y="240"/>
                  </a:cubicBezTo>
                  <a:cubicBezTo>
                    <a:pt x="296" y="241"/>
                    <a:pt x="297" y="242"/>
                    <a:pt x="297" y="243"/>
                  </a:cubicBezTo>
                  <a:cubicBezTo>
                    <a:pt x="297" y="244"/>
                    <a:pt x="298" y="246"/>
                    <a:pt x="298" y="247"/>
                  </a:cubicBezTo>
                  <a:cubicBezTo>
                    <a:pt x="299" y="247"/>
                    <a:pt x="299" y="248"/>
                    <a:pt x="300" y="249"/>
                  </a:cubicBezTo>
                  <a:cubicBezTo>
                    <a:pt x="301" y="249"/>
                    <a:pt x="303" y="251"/>
                    <a:pt x="303" y="251"/>
                  </a:cubicBezTo>
                  <a:cubicBezTo>
                    <a:pt x="304" y="252"/>
                    <a:pt x="306" y="253"/>
                    <a:pt x="307" y="253"/>
                  </a:cubicBezTo>
                  <a:cubicBezTo>
                    <a:pt x="308" y="254"/>
                    <a:pt x="309" y="256"/>
                    <a:pt x="310" y="257"/>
                  </a:cubicBezTo>
                  <a:cubicBezTo>
                    <a:pt x="310" y="258"/>
                    <a:pt x="312" y="261"/>
                    <a:pt x="312" y="262"/>
                  </a:cubicBezTo>
                  <a:cubicBezTo>
                    <a:pt x="312" y="263"/>
                    <a:pt x="312" y="265"/>
                    <a:pt x="313" y="266"/>
                  </a:cubicBezTo>
                  <a:cubicBezTo>
                    <a:pt x="313" y="267"/>
                    <a:pt x="314" y="269"/>
                    <a:pt x="314" y="270"/>
                  </a:cubicBezTo>
                  <a:cubicBezTo>
                    <a:pt x="316" y="271"/>
                    <a:pt x="318" y="273"/>
                    <a:pt x="318" y="274"/>
                  </a:cubicBezTo>
                  <a:cubicBezTo>
                    <a:pt x="319" y="275"/>
                    <a:pt x="320" y="278"/>
                    <a:pt x="320" y="279"/>
                  </a:cubicBezTo>
                  <a:close/>
                </a:path>
              </a:pathLst>
            </a:custGeom>
            <a:gradFill>
              <a:gsLst>
                <a:gs pos="0">
                  <a:srgbClr val="31548F">
                    <a:lumMod val="67000"/>
                  </a:srgbClr>
                </a:gs>
                <a:gs pos="48000">
                  <a:srgbClr val="34A3C1"/>
                </a:gs>
                <a:gs pos="100000">
                  <a:srgbClr val="6B71C7"/>
                </a:gs>
              </a:gsLst>
              <a:path path="circle">
                <a:fillToRect l="100000" t="100000"/>
              </a:path>
            </a:gra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74" name="TextBox 173"/>
          <p:cNvSpPr txBox="1"/>
          <p:nvPr/>
        </p:nvSpPr>
        <p:spPr>
          <a:xfrm>
            <a:off x="1135811" y="2277814"/>
            <a:ext cx="4988807" cy="8679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800" dirty="0">
                <a:latin typeface="Source Sans Pro" panose="020B0503030403020204" pitchFamily="34" charset="0"/>
              </a:rPr>
              <a:t>I’m a </a:t>
            </a:r>
            <a:r>
              <a:rPr lang="en-US" sz="2800" b="1" dirty="0">
                <a:latin typeface="Source Sans Pro" panose="020B0503030403020204" pitchFamily="34" charset="0"/>
              </a:rPr>
              <a:t>big fan </a:t>
            </a:r>
            <a:r>
              <a:rPr lang="en-US" sz="2800" dirty="0">
                <a:latin typeface="Source Sans Pro" panose="020B0503030403020204" pitchFamily="34" charset="0"/>
              </a:rPr>
              <a:t>of doing what you are </a:t>
            </a:r>
            <a:r>
              <a:rPr lang="en-US" sz="2800" i="1" dirty="0">
                <a:latin typeface="Source Sans Pro" panose="020B0503030403020204" pitchFamily="34" charset="0"/>
              </a:rPr>
              <a:t>really</a:t>
            </a:r>
            <a:r>
              <a:rPr lang="en-US" sz="2800" dirty="0">
                <a:latin typeface="Source Sans Pro" panose="020B0503030403020204" pitchFamily="34" charset="0"/>
              </a:rPr>
              <a:t> bad at. A </a:t>
            </a:r>
            <a:r>
              <a:rPr lang="en-US" sz="2800" b="1" dirty="0">
                <a:latin typeface="Source Sans Pro" panose="020B0503030403020204" pitchFamily="34" charset="0"/>
              </a:rPr>
              <a:t>lot</a:t>
            </a:r>
            <a:r>
              <a:rPr lang="en-US" sz="28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175" name="Rectangle 174"/>
          <p:cNvSpPr/>
          <p:nvPr/>
        </p:nvSpPr>
        <p:spPr>
          <a:xfrm>
            <a:off x="1135813" y="3237922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176" name="Group 175"/>
          <p:cNvGrpSpPr/>
          <p:nvPr/>
        </p:nvGrpSpPr>
        <p:grpSpPr>
          <a:xfrm>
            <a:off x="1222046" y="4559386"/>
            <a:ext cx="276224" cy="276224"/>
            <a:chOff x="1460006" y="1642203"/>
            <a:chExt cx="479425" cy="479425"/>
          </a:xfrm>
        </p:grpSpPr>
        <p:sp>
          <p:nvSpPr>
            <p:cNvPr id="177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9" name="Group 178"/>
          <p:cNvGrpSpPr/>
          <p:nvPr/>
        </p:nvGrpSpPr>
        <p:grpSpPr>
          <a:xfrm>
            <a:off x="1222046" y="5012920"/>
            <a:ext cx="276224" cy="276224"/>
            <a:chOff x="1460006" y="1642203"/>
            <a:chExt cx="479425" cy="479425"/>
          </a:xfrm>
        </p:grpSpPr>
        <p:sp>
          <p:nvSpPr>
            <p:cNvPr id="180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82" name="Rectangle 181"/>
          <p:cNvSpPr/>
          <p:nvPr/>
        </p:nvSpPr>
        <p:spPr>
          <a:xfrm>
            <a:off x="1565040" y="4531298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83" name="Rectangle 182"/>
          <p:cNvSpPr/>
          <p:nvPr/>
        </p:nvSpPr>
        <p:spPr>
          <a:xfrm>
            <a:off x="1565040" y="4984832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334313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174" grpId="0"/>
      <p:bldP spid="175" grpId="0"/>
      <p:bldP spid="182" grpId="0"/>
      <p:bldP spid="18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USA Map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135" name="Group 134"/>
          <p:cNvGrpSpPr/>
          <p:nvPr/>
        </p:nvGrpSpPr>
        <p:grpSpPr>
          <a:xfrm>
            <a:off x="600223" y="1971168"/>
            <a:ext cx="5495777" cy="3659913"/>
            <a:chOff x="2359025" y="644525"/>
            <a:chExt cx="5068887" cy="3309938"/>
          </a:xfrm>
          <a:gradFill>
            <a:gsLst>
              <a:gs pos="0">
                <a:schemeClr val="accent5">
                  <a:lumMod val="67000"/>
                </a:schemeClr>
              </a:gs>
              <a:gs pos="48000">
                <a:schemeClr val="accent3"/>
              </a:gs>
              <a:gs pos="100000">
                <a:schemeClr val="accent6"/>
              </a:gs>
            </a:gsLst>
            <a:path path="circle">
              <a:fillToRect l="100000" t="100000"/>
            </a:path>
          </a:gradFill>
        </p:grpSpPr>
        <p:sp>
          <p:nvSpPr>
            <p:cNvPr id="136" name="Freeform 135"/>
            <p:cNvSpPr>
              <a:spLocks/>
            </p:cNvSpPr>
            <p:nvPr/>
          </p:nvSpPr>
          <p:spPr bwMode="auto">
            <a:xfrm>
              <a:off x="2741613" y="644525"/>
              <a:ext cx="633412" cy="468312"/>
            </a:xfrm>
            <a:custGeom>
              <a:avLst/>
              <a:gdLst/>
              <a:ahLst/>
              <a:cxnLst>
                <a:cxn ang="0">
                  <a:pos x="1178" y="303"/>
                </a:cxn>
                <a:cxn ang="0">
                  <a:pos x="1092" y="679"/>
                </a:cxn>
                <a:cxn ang="0">
                  <a:pos x="1063" y="779"/>
                </a:cxn>
                <a:cxn ang="0">
                  <a:pos x="1054" y="794"/>
                </a:cxn>
                <a:cxn ang="0">
                  <a:pos x="1061" y="813"/>
                </a:cxn>
                <a:cxn ang="0">
                  <a:pos x="1064" y="830"/>
                </a:cxn>
                <a:cxn ang="0">
                  <a:pos x="1056" y="879"/>
                </a:cxn>
                <a:cxn ang="0">
                  <a:pos x="699" y="800"/>
                </a:cxn>
                <a:cxn ang="0">
                  <a:pos x="635" y="804"/>
                </a:cxn>
                <a:cxn ang="0">
                  <a:pos x="473" y="804"/>
                </a:cxn>
                <a:cxn ang="0">
                  <a:pos x="437" y="804"/>
                </a:cxn>
                <a:cxn ang="0">
                  <a:pos x="402" y="794"/>
                </a:cxn>
                <a:cxn ang="0">
                  <a:pos x="374" y="775"/>
                </a:cxn>
                <a:cxn ang="0">
                  <a:pos x="306" y="755"/>
                </a:cxn>
                <a:cxn ang="0">
                  <a:pos x="186" y="752"/>
                </a:cxn>
                <a:cxn ang="0">
                  <a:pos x="157" y="719"/>
                </a:cxn>
                <a:cxn ang="0">
                  <a:pos x="165" y="679"/>
                </a:cxn>
                <a:cxn ang="0">
                  <a:pos x="164" y="648"/>
                </a:cxn>
                <a:cxn ang="0">
                  <a:pos x="152" y="614"/>
                </a:cxn>
                <a:cxn ang="0">
                  <a:pos x="139" y="598"/>
                </a:cxn>
                <a:cxn ang="0">
                  <a:pos x="94" y="584"/>
                </a:cxn>
                <a:cxn ang="0">
                  <a:pos x="90" y="572"/>
                </a:cxn>
                <a:cxn ang="0">
                  <a:pos x="77" y="561"/>
                </a:cxn>
                <a:cxn ang="0">
                  <a:pos x="48" y="560"/>
                </a:cxn>
                <a:cxn ang="0">
                  <a:pos x="4" y="507"/>
                </a:cxn>
                <a:cxn ang="0">
                  <a:pos x="23" y="487"/>
                </a:cxn>
                <a:cxn ang="0">
                  <a:pos x="33" y="469"/>
                </a:cxn>
                <a:cxn ang="0">
                  <a:pos x="41" y="447"/>
                </a:cxn>
                <a:cxn ang="0">
                  <a:pos x="66" y="404"/>
                </a:cxn>
                <a:cxn ang="0">
                  <a:pos x="37" y="362"/>
                </a:cxn>
                <a:cxn ang="0">
                  <a:pos x="37" y="275"/>
                </a:cxn>
                <a:cxn ang="0">
                  <a:pos x="14" y="108"/>
                </a:cxn>
                <a:cxn ang="0">
                  <a:pos x="97" y="99"/>
                </a:cxn>
                <a:cxn ang="0">
                  <a:pos x="226" y="165"/>
                </a:cxn>
                <a:cxn ang="0">
                  <a:pos x="265" y="199"/>
                </a:cxn>
                <a:cxn ang="0">
                  <a:pos x="293" y="257"/>
                </a:cxn>
                <a:cxn ang="0">
                  <a:pos x="215" y="337"/>
                </a:cxn>
                <a:cxn ang="0">
                  <a:pos x="258" y="304"/>
                </a:cxn>
                <a:cxn ang="0">
                  <a:pos x="323" y="283"/>
                </a:cxn>
                <a:cxn ang="0">
                  <a:pos x="241" y="374"/>
                </a:cxn>
                <a:cxn ang="0">
                  <a:pos x="233" y="428"/>
                </a:cxn>
                <a:cxn ang="0">
                  <a:pos x="302" y="382"/>
                </a:cxn>
                <a:cxn ang="0">
                  <a:pos x="348" y="279"/>
                </a:cxn>
                <a:cxn ang="0">
                  <a:pos x="363" y="196"/>
                </a:cxn>
                <a:cxn ang="0">
                  <a:pos x="337" y="175"/>
                </a:cxn>
                <a:cxn ang="0">
                  <a:pos x="351" y="250"/>
                </a:cxn>
                <a:cxn ang="0">
                  <a:pos x="325" y="213"/>
                </a:cxn>
                <a:cxn ang="0">
                  <a:pos x="341" y="150"/>
                </a:cxn>
                <a:cxn ang="0">
                  <a:pos x="366" y="132"/>
                </a:cxn>
                <a:cxn ang="0">
                  <a:pos x="370" y="67"/>
                </a:cxn>
                <a:cxn ang="0">
                  <a:pos x="351" y="0"/>
                </a:cxn>
                <a:cxn ang="0">
                  <a:pos x="673" y="89"/>
                </a:cxn>
                <a:cxn ang="0">
                  <a:pos x="1093" y="200"/>
                </a:cxn>
                <a:cxn ang="0">
                  <a:pos x="1145" y="210"/>
                </a:cxn>
              </a:cxnLst>
              <a:rect l="0" t="0" r="r" b="b"/>
              <a:pathLst>
                <a:path w="1196" h="883">
                  <a:moveTo>
                    <a:pt x="1196" y="218"/>
                  </a:moveTo>
                  <a:lnTo>
                    <a:pt x="1196" y="218"/>
                  </a:lnTo>
                  <a:lnTo>
                    <a:pt x="1178" y="303"/>
                  </a:lnTo>
                  <a:lnTo>
                    <a:pt x="1138" y="487"/>
                  </a:lnTo>
                  <a:lnTo>
                    <a:pt x="1114" y="589"/>
                  </a:lnTo>
                  <a:lnTo>
                    <a:pt x="1092" y="679"/>
                  </a:lnTo>
                  <a:lnTo>
                    <a:pt x="1074" y="747"/>
                  </a:lnTo>
                  <a:lnTo>
                    <a:pt x="1067" y="768"/>
                  </a:lnTo>
                  <a:lnTo>
                    <a:pt x="1063" y="779"/>
                  </a:lnTo>
                  <a:lnTo>
                    <a:pt x="1063" y="779"/>
                  </a:lnTo>
                  <a:lnTo>
                    <a:pt x="1057" y="787"/>
                  </a:lnTo>
                  <a:lnTo>
                    <a:pt x="1054" y="794"/>
                  </a:lnTo>
                  <a:lnTo>
                    <a:pt x="1054" y="800"/>
                  </a:lnTo>
                  <a:lnTo>
                    <a:pt x="1056" y="804"/>
                  </a:lnTo>
                  <a:lnTo>
                    <a:pt x="1061" y="813"/>
                  </a:lnTo>
                  <a:lnTo>
                    <a:pt x="1064" y="820"/>
                  </a:lnTo>
                  <a:lnTo>
                    <a:pt x="1064" y="830"/>
                  </a:lnTo>
                  <a:lnTo>
                    <a:pt x="1064" y="830"/>
                  </a:lnTo>
                  <a:lnTo>
                    <a:pt x="1063" y="851"/>
                  </a:lnTo>
                  <a:lnTo>
                    <a:pt x="1059" y="868"/>
                  </a:lnTo>
                  <a:lnTo>
                    <a:pt x="1056" y="879"/>
                  </a:lnTo>
                  <a:lnTo>
                    <a:pt x="1054" y="883"/>
                  </a:lnTo>
                  <a:lnTo>
                    <a:pt x="748" y="804"/>
                  </a:lnTo>
                  <a:lnTo>
                    <a:pt x="699" y="800"/>
                  </a:lnTo>
                  <a:lnTo>
                    <a:pt x="681" y="807"/>
                  </a:lnTo>
                  <a:lnTo>
                    <a:pt x="656" y="800"/>
                  </a:lnTo>
                  <a:lnTo>
                    <a:pt x="635" y="804"/>
                  </a:lnTo>
                  <a:lnTo>
                    <a:pt x="504" y="809"/>
                  </a:lnTo>
                  <a:lnTo>
                    <a:pt x="490" y="798"/>
                  </a:lnTo>
                  <a:lnTo>
                    <a:pt x="473" y="804"/>
                  </a:lnTo>
                  <a:lnTo>
                    <a:pt x="461" y="808"/>
                  </a:lnTo>
                  <a:lnTo>
                    <a:pt x="449" y="808"/>
                  </a:lnTo>
                  <a:lnTo>
                    <a:pt x="437" y="804"/>
                  </a:lnTo>
                  <a:lnTo>
                    <a:pt x="437" y="798"/>
                  </a:lnTo>
                  <a:lnTo>
                    <a:pt x="415" y="800"/>
                  </a:lnTo>
                  <a:lnTo>
                    <a:pt x="402" y="794"/>
                  </a:lnTo>
                  <a:lnTo>
                    <a:pt x="394" y="787"/>
                  </a:lnTo>
                  <a:lnTo>
                    <a:pt x="394" y="779"/>
                  </a:lnTo>
                  <a:lnTo>
                    <a:pt x="374" y="775"/>
                  </a:lnTo>
                  <a:lnTo>
                    <a:pt x="341" y="768"/>
                  </a:lnTo>
                  <a:lnTo>
                    <a:pt x="318" y="757"/>
                  </a:lnTo>
                  <a:lnTo>
                    <a:pt x="306" y="755"/>
                  </a:lnTo>
                  <a:lnTo>
                    <a:pt x="280" y="757"/>
                  </a:lnTo>
                  <a:lnTo>
                    <a:pt x="238" y="765"/>
                  </a:lnTo>
                  <a:lnTo>
                    <a:pt x="186" y="752"/>
                  </a:lnTo>
                  <a:lnTo>
                    <a:pt x="155" y="725"/>
                  </a:lnTo>
                  <a:lnTo>
                    <a:pt x="155" y="725"/>
                  </a:lnTo>
                  <a:lnTo>
                    <a:pt x="157" y="719"/>
                  </a:lnTo>
                  <a:lnTo>
                    <a:pt x="161" y="702"/>
                  </a:lnTo>
                  <a:lnTo>
                    <a:pt x="164" y="691"/>
                  </a:lnTo>
                  <a:lnTo>
                    <a:pt x="165" y="679"/>
                  </a:lnTo>
                  <a:lnTo>
                    <a:pt x="165" y="664"/>
                  </a:lnTo>
                  <a:lnTo>
                    <a:pt x="164" y="648"/>
                  </a:lnTo>
                  <a:lnTo>
                    <a:pt x="164" y="648"/>
                  </a:lnTo>
                  <a:lnTo>
                    <a:pt x="161" y="634"/>
                  </a:lnTo>
                  <a:lnTo>
                    <a:pt x="157" y="622"/>
                  </a:lnTo>
                  <a:lnTo>
                    <a:pt x="152" y="614"/>
                  </a:lnTo>
                  <a:lnTo>
                    <a:pt x="147" y="607"/>
                  </a:lnTo>
                  <a:lnTo>
                    <a:pt x="143" y="603"/>
                  </a:lnTo>
                  <a:lnTo>
                    <a:pt x="139" y="598"/>
                  </a:lnTo>
                  <a:lnTo>
                    <a:pt x="134" y="597"/>
                  </a:lnTo>
                  <a:lnTo>
                    <a:pt x="114" y="593"/>
                  </a:lnTo>
                  <a:lnTo>
                    <a:pt x="94" y="584"/>
                  </a:lnTo>
                  <a:lnTo>
                    <a:pt x="94" y="584"/>
                  </a:lnTo>
                  <a:lnTo>
                    <a:pt x="94" y="580"/>
                  </a:lnTo>
                  <a:lnTo>
                    <a:pt x="90" y="572"/>
                  </a:lnTo>
                  <a:lnTo>
                    <a:pt x="87" y="568"/>
                  </a:lnTo>
                  <a:lnTo>
                    <a:pt x="83" y="564"/>
                  </a:lnTo>
                  <a:lnTo>
                    <a:pt x="77" y="561"/>
                  </a:lnTo>
                  <a:lnTo>
                    <a:pt x="71" y="560"/>
                  </a:lnTo>
                  <a:lnTo>
                    <a:pt x="71" y="560"/>
                  </a:lnTo>
                  <a:lnTo>
                    <a:pt x="48" y="560"/>
                  </a:lnTo>
                  <a:lnTo>
                    <a:pt x="18" y="551"/>
                  </a:lnTo>
                  <a:lnTo>
                    <a:pt x="0" y="537"/>
                  </a:lnTo>
                  <a:lnTo>
                    <a:pt x="4" y="507"/>
                  </a:lnTo>
                  <a:lnTo>
                    <a:pt x="15" y="476"/>
                  </a:lnTo>
                  <a:lnTo>
                    <a:pt x="19" y="472"/>
                  </a:lnTo>
                  <a:lnTo>
                    <a:pt x="23" y="487"/>
                  </a:lnTo>
                  <a:lnTo>
                    <a:pt x="28" y="493"/>
                  </a:lnTo>
                  <a:lnTo>
                    <a:pt x="33" y="486"/>
                  </a:lnTo>
                  <a:lnTo>
                    <a:pt x="33" y="469"/>
                  </a:lnTo>
                  <a:lnTo>
                    <a:pt x="50" y="461"/>
                  </a:lnTo>
                  <a:lnTo>
                    <a:pt x="51" y="454"/>
                  </a:lnTo>
                  <a:lnTo>
                    <a:pt x="41" y="447"/>
                  </a:lnTo>
                  <a:lnTo>
                    <a:pt x="34" y="442"/>
                  </a:lnTo>
                  <a:lnTo>
                    <a:pt x="30" y="411"/>
                  </a:lnTo>
                  <a:lnTo>
                    <a:pt x="66" y="404"/>
                  </a:lnTo>
                  <a:lnTo>
                    <a:pt x="76" y="393"/>
                  </a:lnTo>
                  <a:lnTo>
                    <a:pt x="44" y="374"/>
                  </a:lnTo>
                  <a:lnTo>
                    <a:pt x="37" y="362"/>
                  </a:lnTo>
                  <a:lnTo>
                    <a:pt x="29" y="294"/>
                  </a:lnTo>
                  <a:lnTo>
                    <a:pt x="28" y="279"/>
                  </a:lnTo>
                  <a:lnTo>
                    <a:pt x="37" y="275"/>
                  </a:lnTo>
                  <a:lnTo>
                    <a:pt x="36" y="192"/>
                  </a:lnTo>
                  <a:lnTo>
                    <a:pt x="15" y="169"/>
                  </a:lnTo>
                  <a:lnTo>
                    <a:pt x="14" y="108"/>
                  </a:lnTo>
                  <a:lnTo>
                    <a:pt x="36" y="79"/>
                  </a:lnTo>
                  <a:lnTo>
                    <a:pt x="46" y="47"/>
                  </a:lnTo>
                  <a:lnTo>
                    <a:pt x="97" y="99"/>
                  </a:lnTo>
                  <a:lnTo>
                    <a:pt x="151" y="139"/>
                  </a:lnTo>
                  <a:lnTo>
                    <a:pt x="193" y="158"/>
                  </a:lnTo>
                  <a:lnTo>
                    <a:pt x="226" y="165"/>
                  </a:lnTo>
                  <a:lnTo>
                    <a:pt x="243" y="165"/>
                  </a:lnTo>
                  <a:lnTo>
                    <a:pt x="255" y="167"/>
                  </a:lnTo>
                  <a:lnTo>
                    <a:pt x="265" y="199"/>
                  </a:lnTo>
                  <a:lnTo>
                    <a:pt x="302" y="193"/>
                  </a:lnTo>
                  <a:lnTo>
                    <a:pt x="308" y="240"/>
                  </a:lnTo>
                  <a:lnTo>
                    <a:pt x="293" y="257"/>
                  </a:lnTo>
                  <a:lnTo>
                    <a:pt x="252" y="283"/>
                  </a:lnTo>
                  <a:lnTo>
                    <a:pt x="222" y="321"/>
                  </a:lnTo>
                  <a:lnTo>
                    <a:pt x="215" y="337"/>
                  </a:lnTo>
                  <a:lnTo>
                    <a:pt x="225" y="343"/>
                  </a:lnTo>
                  <a:lnTo>
                    <a:pt x="241" y="325"/>
                  </a:lnTo>
                  <a:lnTo>
                    <a:pt x="258" y="304"/>
                  </a:lnTo>
                  <a:lnTo>
                    <a:pt x="297" y="281"/>
                  </a:lnTo>
                  <a:lnTo>
                    <a:pt x="323" y="265"/>
                  </a:lnTo>
                  <a:lnTo>
                    <a:pt x="323" y="283"/>
                  </a:lnTo>
                  <a:lnTo>
                    <a:pt x="306" y="294"/>
                  </a:lnTo>
                  <a:lnTo>
                    <a:pt x="290" y="346"/>
                  </a:lnTo>
                  <a:lnTo>
                    <a:pt x="241" y="374"/>
                  </a:lnTo>
                  <a:lnTo>
                    <a:pt x="216" y="401"/>
                  </a:lnTo>
                  <a:lnTo>
                    <a:pt x="212" y="422"/>
                  </a:lnTo>
                  <a:lnTo>
                    <a:pt x="233" y="428"/>
                  </a:lnTo>
                  <a:lnTo>
                    <a:pt x="257" y="404"/>
                  </a:lnTo>
                  <a:lnTo>
                    <a:pt x="280" y="385"/>
                  </a:lnTo>
                  <a:lnTo>
                    <a:pt x="302" y="382"/>
                  </a:lnTo>
                  <a:lnTo>
                    <a:pt x="322" y="362"/>
                  </a:lnTo>
                  <a:lnTo>
                    <a:pt x="330" y="317"/>
                  </a:lnTo>
                  <a:lnTo>
                    <a:pt x="348" y="279"/>
                  </a:lnTo>
                  <a:lnTo>
                    <a:pt x="370" y="251"/>
                  </a:lnTo>
                  <a:lnTo>
                    <a:pt x="376" y="231"/>
                  </a:lnTo>
                  <a:lnTo>
                    <a:pt x="363" y="196"/>
                  </a:lnTo>
                  <a:lnTo>
                    <a:pt x="365" y="156"/>
                  </a:lnTo>
                  <a:lnTo>
                    <a:pt x="349" y="160"/>
                  </a:lnTo>
                  <a:lnTo>
                    <a:pt x="337" y="175"/>
                  </a:lnTo>
                  <a:lnTo>
                    <a:pt x="344" y="211"/>
                  </a:lnTo>
                  <a:lnTo>
                    <a:pt x="354" y="242"/>
                  </a:lnTo>
                  <a:lnTo>
                    <a:pt x="351" y="250"/>
                  </a:lnTo>
                  <a:lnTo>
                    <a:pt x="345" y="244"/>
                  </a:lnTo>
                  <a:lnTo>
                    <a:pt x="337" y="238"/>
                  </a:lnTo>
                  <a:lnTo>
                    <a:pt x="325" y="213"/>
                  </a:lnTo>
                  <a:lnTo>
                    <a:pt x="318" y="192"/>
                  </a:lnTo>
                  <a:lnTo>
                    <a:pt x="316" y="171"/>
                  </a:lnTo>
                  <a:lnTo>
                    <a:pt x="341" y="150"/>
                  </a:lnTo>
                  <a:lnTo>
                    <a:pt x="348" y="129"/>
                  </a:lnTo>
                  <a:lnTo>
                    <a:pt x="345" y="110"/>
                  </a:lnTo>
                  <a:lnTo>
                    <a:pt x="366" y="132"/>
                  </a:lnTo>
                  <a:lnTo>
                    <a:pt x="373" y="138"/>
                  </a:lnTo>
                  <a:lnTo>
                    <a:pt x="374" y="111"/>
                  </a:lnTo>
                  <a:lnTo>
                    <a:pt x="370" y="67"/>
                  </a:lnTo>
                  <a:lnTo>
                    <a:pt x="370" y="56"/>
                  </a:lnTo>
                  <a:lnTo>
                    <a:pt x="356" y="53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492" y="39"/>
                  </a:lnTo>
                  <a:lnTo>
                    <a:pt x="673" y="89"/>
                  </a:lnTo>
                  <a:lnTo>
                    <a:pt x="673" y="89"/>
                  </a:lnTo>
                  <a:lnTo>
                    <a:pt x="1093" y="200"/>
                  </a:lnTo>
                  <a:lnTo>
                    <a:pt x="1093" y="200"/>
                  </a:lnTo>
                  <a:lnTo>
                    <a:pt x="1111" y="204"/>
                  </a:lnTo>
                  <a:lnTo>
                    <a:pt x="1128" y="207"/>
                  </a:lnTo>
                  <a:lnTo>
                    <a:pt x="1145" y="210"/>
                  </a:lnTo>
                  <a:lnTo>
                    <a:pt x="1196" y="21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3684588" y="2295525"/>
              <a:ext cx="663575" cy="67945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252" y="123"/>
                </a:cxn>
                <a:cxn ang="0">
                  <a:pos x="1246" y="240"/>
                </a:cxn>
                <a:cxn ang="0">
                  <a:pos x="1234" y="240"/>
                </a:cxn>
                <a:cxn ang="0">
                  <a:pos x="1152" y="1238"/>
                </a:cxn>
                <a:cxn ang="0">
                  <a:pos x="504" y="1178"/>
                </a:cxn>
                <a:cxn ang="0">
                  <a:pos x="497" y="1230"/>
                </a:cxn>
                <a:cxn ang="0">
                  <a:pos x="176" y="1193"/>
                </a:cxn>
                <a:cxn ang="0">
                  <a:pos x="155" y="1284"/>
                </a:cxn>
                <a:cxn ang="0">
                  <a:pos x="0" y="1262"/>
                </a:cxn>
                <a:cxn ang="0">
                  <a:pos x="185" y="0"/>
                </a:cxn>
              </a:cxnLst>
              <a:rect l="0" t="0" r="r" b="b"/>
              <a:pathLst>
                <a:path w="1252" h="1284">
                  <a:moveTo>
                    <a:pt x="185" y="0"/>
                  </a:moveTo>
                  <a:lnTo>
                    <a:pt x="1252" y="123"/>
                  </a:lnTo>
                  <a:lnTo>
                    <a:pt x="1246" y="240"/>
                  </a:lnTo>
                  <a:lnTo>
                    <a:pt x="1234" y="240"/>
                  </a:lnTo>
                  <a:lnTo>
                    <a:pt x="1152" y="1238"/>
                  </a:lnTo>
                  <a:lnTo>
                    <a:pt x="504" y="1178"/>
                  </a:lnTo>
                  <a:lnTo>
                    <a:pt x="497" y="1230"/>
                  </a:lnTo>
                  <a:lnTo>
                    <a:pt x="176" y="1193"/>
                  </a:lnTo>
                  <a:lnTo>
                    <a:pt x="155" y="1284"/>
                  </a:lnTo>
                  <a:lnTo>
                    <a:pt x="0" y="1262"/>
                  </a:lnTo>
                  <a:lnTo>
                    <a:pt x="185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38" name="Freeform 137"/>
            <p:cNvSpPr>
              <a:spLocks/>
            </p:cNvSpPr>
            <p:nvPr/>
          </p:nvSpPr>
          <p:spPr bwMode="auto">
            <a:xfrm>
              <a:off x="3932238" y="2422525"/>
              <a:ext cx="1314450" cy="1296987"/>
            </a:xfrm>
            <a:custGeom>
              <a:avLst/>
              <a:gdLst/>
              <a:ahLst/>
              <a:cxnLst>
                <a:cxn ang="0">
                  <a:pos x="2477" y="1285"/>
                </a:cxn>
                <a:cxn ang="0">
                  <a:pos x="2454" y="1181"/>
                </a:cxn>
                <a:cxn ang="0">
                  <a:pos x="2395" y="719"/>
                </a:cxn>
                <a:cxn ang="0">
                  <a:pos x="2294" y="702"/>
                </a:cxn>
                <a:cxn ang="0">
                  <a:pos x="2190" y="645"/>
                </a:cxn>
                <a:cxn ang="0">
                  <a:pos x="2078" y="641"/>
                </a:cxn>
                <a:cxn ang="0">
                  <a:pos x="2011" y="650"/>
                </a:cxn>
                <a:cxn ang="0">
                  <a:pos x="1939" y="672"/>
                </a:cxn>
                <a:cxn ang="0">
                  <a:pos x="1828" y="648"/>
                </a:cxn>
                <a:cxn ang="0">
                  <a:pos x="1792" y="638"/>
                </a:cxn>
                <a:cxn ang="0">
                  <a:pos x="1709" y="613"/>
                </a:cxn>
                <a:cxn ang="0">
                  <a:pos x="1656" y="612"/>
                </a:cxn>
                <a:cxn ang="0">
                  <a:pos x="1561" y="586"/>
                </a:cxn>
                <a:cxn ang="0">
                  <a:pos x="1480" y="557"/>
                </a:cxn>
                <a:cxn ang="0">
                  <a:pos x="1389" y="509"/>
                </a:cxn>
                <a:cxn ang="0">
                  <a:pos x="1332" y="494"/>
                </a:cxn>
                <a:cxn ang="0">
                  <a:pos x="686" y="998"/>
                </a:cxn>
                <a:cxn ang="0">
                  <a:pos x="14" y="1003"/>
                </a:cxn>
                <a:cxn ang="0">
                  <a:pos x="72" y="1080"/>
                </a:cxn>
                <a:cxn ang="0">
                  <a:pos x="124" y="1126"/>
                </a:cxn>
                <a:cxn ang="0">
                  <a:pos x="228" y="1230"/>
                </a:cxn>
                <a:cxn ang="0">
                  <a:pos x="301" y="1306"/>
                </a:cxn>
                <a:cxn ang="0">
                  <a:pos x="322" y="1423"/>
                </a:cxn>
                <a:cxn ang="0">
                  <a:pos x="362" y="1527"/>
                </a:cxn>
                <a:cxn ang="0">
                  <a:pos x="407" y="1568"/>
                </a:cxn>
                <a:cxn ang="0">
                  <a:pos x="489" y="1627"/>
                </a:cxn>
                <a:cxn ang="0">
                  <a:pos x="601" y="1686"/>
                </a:cxn>
                <a:cxn ang="0">
                  <a:pos x="659" y="1638"/>
                </a:cxn>
                <a:cxn ang="0">
                  <a:pos x="701" y="1550"/>
                </a:cxn>
                <a:cxn ang="0">
                  <a:pos x="812" y="1509"/>
                </a:cxn>
                <a:cxn ang="0">
                  <a:pos x="936" y="1535"/>
                </a:cxn>
                <a:cxn ang="0">
                  <a:pos x="1011" y="1602"/>
                </a:cxn>
                <a:cxn ang="0">
                  <a:pos x="1104" y="1754"/>
                </a:cxn>
                <a:cxn ang="0">
                  <a:pos x="1160" y="1883"/>
                </a:cxn>
                <a:cxn ang="0">
                  <a:pos x="1294" y="2039"/>
                </a:cxn>
                <a:cxn ang="0">
                  <a:pos x="1309" y="2133"/>
                </a:cxn>
                <a:cxn ang="0">
                  <a:pos x="1370" y="2286"/>
                </a:cxn>
                <a:cxn ang="0">
                  <a:pos x="1505" y="2350"/>
                </a:cxn>
                <a:cxn ang="0">
                  <a:pos x="1599" y="2403"/>
                </a:cxn>
                <a:cxn ang="0">
                  <a:pos x="1681" y="2427"/>
                </a:cxn>
                <a:cxn ang="0">
                  <a:pos x="1768" y="2422"/>
                </a:cxn>
                <a:cxn ang="0">
                  <a:pos x="1743" y="2334"/>
                </a:cxn>
                <a:cxn ang="0">
                  <a:pos x="1696" y="2219"/>
                </a:cxn>
                <a:cxn ang="0">
                  <a:pos x="1749" y="2029"/>
                </a:cxn>
                <a:cxn ang="0">
                  <a:pos x="1711" y="1985"/>
                </a:cxn>
                <a:cxn ang="0">
                  <a:pos x="1793" y="1950"/>
                </a:cxn>
                <a:cxn ang="0">
                  <a:pos x="1782" y="1922"/>
                </a:cxn>
                <a:cxn ang="0">
                  <a:pos x="1861" y="1924"/>
                </a:cxn>
                <a:cxn ang="0">
                  <a:pos x="1849" y="1899"/>
                </a:cxn>
                <a:cxn ang="0">
                  <a:pos x="1907" y="1876"/>
                </a:cxn>
                <a:cxn ang="0">
                  <a:pos x="1901" y="1815"/>
                </a:cxn>
                <a:cxn ang="0">
                  <a:pos x="1964" y="1810"/>
                </a:cxn>
                <a:cxn ang="0">
                  <a:pos x="2018" y="1806"/>
                </a:cxn>
                <a:cxn ang="0">
                  <a:pos x="2173" y="1725"/>
                </a:cxn>
                <a:cxn ang="0">
                  <a:pos x="2219" y="1674"/>
                </a:cxn>
                <a:cxn ang="0">
                  <a:pos x="2216" y="1625"/>
                </a:cxn>
                <a:cxn ang="0">
                  <a:pos x="2255" y="1571"/>
                </a:cxn>
                <a:cxn ang="0">
                  <a:pos x="2265" y="1641"/>
                </a:cxn>
                <a:cxn ang="0">
                  <a:pos x="2412" y="1584"/>
                </a:cxn>
                <a:cxn ang="0">
                  <a:pos x="2459" y="1474"/>
                </a:cxn>
              </a:cxnLst>
              <a:rect l="0" t="0" r="r" b="b"/>
              <a:pathLst>
                <a:path w="2484" h="2452">
                  <a:moveTo>
                    <a:pt x="2451" y="1388"/>
                  </a:moveTo>
                  <a:lnTo>
                    <a:pt x="2469" y="1348"/>
                  </a:lnTo>
                  <a:lnTo>
                    <a:pt x="2484" y="1317"/>
                  </a:lnTo>
                  <a:lnTo>
                    <a:pt x="2477" y="1285"/>
                  </a:lnTo>
                  <a:lnTo>
                    <a:pt x="2469" y="1239"/>
                  </a:lnTo>
                  <a:lnTo>
                    <a:pt x="2463" y="1226"/>
                  </a:lnTo>
                  <a:lnTo>
                    <a:pt x="2463" y="1194"/>
                  </a:lnTo>
                  <a:lnTo>
                    <a:pt x="2454" y="1181"/>
                  </a:lnTo>
                  <a:lnTo>
                    <a:pt x="2432" y="1131"/>
                  </a:lnTo>
                  <a:lnTo>
                    <a:pt x="2432" y="1121"/>
                  </a:lnTo>
                  <a:lnTo>
                    <a:pt x="2395" y="1085"/>
                  </a:lnTo>
                  <a:lnTo>
                    <a:pt x="2395" y="719"/>
                  </a:lnTo>
                  <a:lnTo>
                    <a:pt x="2339" y="713"/>
                  </a:lnTo>
                  <a:lnTo>
                    <a:pt x="2326" y="722"/>
                  </a:lnTo>
                  <a:lnTo>
                    <a:pt x="2312" y="716"/>
                  </a:lnTo>
                  <a:lnTo>
                    <a:pt x="2294" y="702"/>
                  </a:lnTo>
                  <a:lnTo>
                    <a:pt x="2275" y="691"/>
                  </a:lnTo>
                  <a:lnTo>
                    <a:pt x="2248" y="691"/>
                  </a:lnTo>
                  <a:lnTo>
                    <a:pt x="2214" y="668"/>
                  </a:lnTo>
                  <a:lnTo>
                    <a:pt x="2190" y="645"/>
                  </a:lnTo>
                  <a:lnTo>
                    <a:pt x="2162" y="636"/>
                  </a:lnTo>
                  <a:lnTo>
                    <a:pt x="2123" y="647"/>
                  </a:lnTo>
                  <a:lnTo>
                    <a:pt x="2108" y="644"/>
                  </a:lnTo>
                  <a:lnTo>
                    <a:pt x="2078" y="641"/>
                  </a:lnTo>
                  <a:lnTo>
                    <a:pt x="2064" y="652"/>
                  </a:lnTo>
                  <a:lnTo>
                    <a:pt x="2046" y="658"/>
                  </a:lnTo>
                  <a:lnTo>
                    <a:pt x="2029" y="647"/>
                  </a:lnTo>
                  <a:lnTo>
                    <a:pt x="2011" y="650"/>
                  </a:lnTo>
                  <a:lnTo>
                    <a:pt x="1997" y="662"/>
                  </a:lnTo>
                  <a:lnTo>
                    <a:pt x="1972" y="680"/>
                  </a:lnTo>
                  <a:lnTo>
                    <a:pt x="1949" y="686"/>
                  </a:lnTo>
                  <a:lnTo>
                    <a:pt x="1939" y="672"/>
                  </a:lnTo>
                  <a:lnTo>
                    <a:pt x="1921" y="655"/>
                  </a:lnTo>
                  <a:lnTo>
                    <a:pt x="1879" y="656"/>
                  </a:lnTo>
                  <a:lnTo>
                    <a:pt x="1853" y="644"/>
                  </a:lnTo>
                  <a:lnTo>
                    <a:pt x="1828" y="648"/>
                  </a:lnTo>
                  <a:lnTo>
                    <a:pt x="1814" y="670"/>
                  </a:lnTo>
                  <a:lnTo>
                    <a:pt x="1806" y="675"/>
                  </a:lnTo>
                  <a:lnTo>
                    <a:pt x="1799" y="647"/>
                  </a:lnTo>
                  <a:lnTo>
                    <a:pt x="1792" y="638"/>
                  </a:lnTo>
                  <a:lnTo>
                    <a:pt x="1759" y="659"/>
                  </a:lnTo>
                  <a:lnTo>
                    <a:pt x="1749" y="638"/>
                  </a:lnTo>
                  <a:lnTo>
                    <a:pt x="1717" y="613"/>
                  </a:lnTo>
                  <a:lnTo>
                    <a:pt x="1709" y="613"/>
                  </a:lnTo>
                  <a:lnTo>
                    <a:pt x="1697" y="629"/>
                  </a:lnTo>
                  <a:lnTo>
                    <a:pt x="1679" y="643"/>
                  </a:lnTo>
                  <a:lnTo>
                    <a:pt x="1663" y="640"/>
                  </a:lnTo>
                  <a:lnTo>
                    <a:pt x="1656" y="612"/>
                  </a:lnTo>
                  <a:lnTo>
                    <a:pt x="1642" y="611"/>
                  </a:lnTo>
                  <a:lnTo>
                    <a:pt x="1624" y="579"/>
                  </a:lnTo>
                  <a:lnTo>
                    <a:pt x="1582" y="575"/>
                  </a:lnTo>
                  <a:lnTo>
                    <a:pt x="1561" y="586"/>
                  </a:lnTo>
                  <a:lnTo>
                    <a:pt x="1545" y="569"/>
                  </a:lnTo>
                  <a:lnTo>
                    <a:pt x="1538" y="572"/>
                  </a:lnTo>
                  <a:lnTo>
                    <a:pt x="1512" y="575"/>
                  </a:lnTo>
                  <a:lnTo>
                    <a:pt x="1480" y="557"/>
                  </a:lnTo>
                  <a:lnTo>
                    <a:pt x="1437" y="555"/>
                  </a:lnTo>
                  <a:lnTo>
                    <a:pt x="1425" y="516"/>
                  </a:lnTo>
                  <a:lnTo>
                    <a:pt x="1405" y="504"/>
                  </a:lnTo>
                  <a:lnTo>
                    <a:pt x="1389" y="509"/>
                  </a:lnTo>
                  <a:lnTo>
                    <a:pt x="1378" y="505"/>
                  </a:lnTo>
                  <a:lnTo>
                    <a:pt x="1359" y="508"/>
                  </a:lnTo>
                  <a:lnTo>
                    <a:pt x="1346" y="509"/>
                  </a:lnTo>
                  <a:lnTo>
                    <a:pt x="1332" y="494"/>
                  </a:lnTo>
                  <a:lnTo>
                    <a:pt x="1294" y="459"/>
                  </a:lnTo>
                  <a:lnTo>
                    <a:pt x="1314" y="33"/>
                  </a:lnTo>
                  <a:lnTo>
                    <a:pt x="768" y="0"/>
                  </a:lnTo>
                  <a:lnTo>
                    <a:pt x="686" y="998"/>
                  </a:lnTo>
                  <a:lnTo>
                    <a:pt x="38" y="938"/>
                  </a:lnTo>
                  <a:lnTo>
                    <a:pt x="31" y="990"/>
                  </a:lnTo>
                  <a:lnTo>
                    <a:pt x="0" y="987"/>
                  </a:lnTo>
                  <a:lnTo>
                    <a:pt x="14" y="1003"/>
                  </a:lnTo>
                  <a:lnTo>
                    <a:pt x="41" y="1022"/>
                  </a:lnTo>
                  <a:lnTo>
                    <a:pt x="53" y="1044"/>
                  </a:lnTo>
                  <a:lnTo>
                    <a:pt x="60" y="1059"/>
                  </a:lnTo>
                  <a:lnTo>
                    <a:pt x="72" y="1080"/>
                  </a:lnTo>
                  <a:lnTo>
                    <a:pt x="85" y="1087"/>
                  </a:lnTo>
                  <a:lnTo>
                    <a:pt x="103" y="1094"/>
                  </a:lnTo>
                  <a:lnTo>
                    <a:pt x="117" y="1110"/>
                  </a:lnTo>
                  <a:lnTo>
                    <a:pt x="124" y="1126"/>
                  </a:lnTo>
                  <a:lnTo>
                    <a:pt x="142" y="1151"/>
                  </a:lnTo>
                  <a:lnTo>
                    <a:pt x="168" y="1170"/>
                  </a:lnTo>
                  <a:lnTo>
                    <a:pt x="213" y="1230"/>
                  </a:lnTo>
                  <a:lnTo>
                    <a:pt x="228" y="1230"/>
                  </a:lnTo>
                  <a:lnTo>
                    <a:pt x="245" y="1248"/>
                  </a:lnTo>
                  <a:lnTo>
                    <a:pt x="267" y="1260"/>
                  </a:lnTo>
                  <a:lnTo>
                    <a:pt x="292" y="1284"/>
                  </a:lnTo>
                  <a:lnTo>
                    <a:pt x="301" y="1306"/>
                  </a:lnTo>
                  <a:lnTo>
                    <a:pt x="307" y="1348"/>
                  </a:lnTo>
                  <a:lnTo>
                    <a:pt x="322" y="1378"/>
                  </a:lnTo>
                  <a:lnTo>
                    <a:pt x="329" y="1398"/>
                  </a:lnTo>
                  <a:lnTo>
                    <a:pt x="322" y="1423"/>
                  </a:lnTo>
                  <a:lnTo>
                    <a:pt x="322" y="1450"/>
                  </a:lnTo>
                  <a:lnTo>
                    <a:pt x="336" y="1481"/>
                  </a:lnTo>
                  <a:lnTo>
                    <a:pt x="356" y="1509"/>
                  </a:lnTo>
                  <a:lnTo>
                    <a:pt x="362" y="1527"/>
                  </a:lnTo>
                  <a:lnTo>
                    <a:pt x="371" y="1535"/>
                  </a:lnTo>
                  <a:lnTo>
                    <a:pt x="382" y="1543"/>
                  </a:lnTo>
                  <a:lnTo>
                    <a:pt x="396" y="1556"/>
                  </a:lnTo>
                  <a:lnTo>
                    <a:pt x="407" y="1568"/>
                  </a:lnTo>
                  <a:lnTo>
                    <a:pt x="432" y="1591"/>
                  </a:lnTo>
                  <a:lnTo>
                    <a:pt x="444" y="1604"/>
                  </a:lnTo>
                  <a:lnTo>
                    <a:pt x="464" y="1607"/>
                  </a:lnTo>
                  <a:lnTo>
                    <a:pt x="489" y="1627"/>
                  </a:lnTo>
                  <a:lnTo>
                    <a:pt x="522" y="1642"/>
                  </a:lnTo>
                  <a:lnTo>
                    <a:pt x="557" y="1668"/>
                  </a:lnTo>
                  <a:lnTo>
                    <a:pt x="578" y="1677"/>
                  </a:lnTo>
                  <a:lnTo>
                    <a:pt x="601" y="1686"/>
                  </a:lnTo>
                  <a:lnTo>
                    <a:pt x="625" y="1688"/>
                  </a:lnTo>
                  <a:lnTo>
                    <a:pt x="634" y="1663"/>
                  </a:lnTo>
                  <a:lnTo>
                    <a:pt x="650" y="1643"/>
                  </a:lnTo>
                  <a:lnTo>
                    <a:pt x="659" y="1638"/>
                  </a:lnTo>
                  <a:lnTo>
                    <a:pt x="677" y="1629"/>
                  </a:lnTo>
                  <a:lnTo>
                    <a:pt x="677" y="1600"/>
                  </a:lnTo>
                  <a:lnTo>
                    <a:pt x="690" y="1584"/>
                  </a:lnTo>
                  <a:lnTo>
                    <a:pt x="701" y="1550"/>
                  </a:lnTo>
                  <a:lnTo>
                    <a:pt x="730" y="1525"/>
                  </a:lnTo>
                  <a:lnTo>
                    <a:pt x="768" y="1516"/>
                  </a:lnTo>
                  <a:lnTo>
                    <a:pt x="791" y="1509"/>
                  </a:lnTo>
                  <a:lnTo>
                    <a:pt x="812" y="1509"/>
                  </a:lnTo>
                  <a:lnTo>
                    <a:pt x="844" y="1523"/>
                  </a:lnTo>
                  <a:lnTo>
                    <a:pt x="875" y="1527"/>
                  </a:lnTo>
                  <a:lnTo>
                    <a:pt x="894" y="1527"/>
                  </a:lnTo>
                  <a:lnTo>
                    <a:pt x="936" y="1535"/>
                  </a:lnTo>
                  <a:lnTo>
                    <a:pt x="952" y="1545"/>
                  </a:lnTo>
                  <a:lnTo>
                    <a:pt x="966" y="1574"/>
                  </a:lnTo>
                  <a:lnTo>
                    <a:pt x="983" y="1574"/>
                  </a:lnTo>
                  <a:lnTo>
                    <a:pt x="1011" y="1602"/>
                  </a:lnTo>
                  <a:lnTo>
                    <a:pt x="1026" y="1613"/>
                  </a:lnTo>
                  <a:lnTo>
                    <a:pt x="1048" y="1646"/>
                  </a:lnTo>
                  <a:lnTo>
                    <a:pt x="1079" y="1693"/>
                  </a:lnTo>
                  <a:lnTo>
                    <a:pt x="1104" y="1754"/>
                  </a:lnTo>
                  <a:lnTo>
                    <a:pt x="1119" y="1778"/>
                  </a:lnTo>
                  <a:lnTo>
                    <a:pt x="1138" y="1821"/>
                  </a:lnTo>
                  <a:lnTo>
                    <a:pt x="1138" y="1840"/>
                  </a:lnTo>
                  <a:lnTo>
                    <a:pt x="1160" y="1883"/>
                  </a:lnTo>
                  <a:lnTo>
                    <a:pt x="1201" y="1921"/>
                  </a:lnTo>
                  <a:lnTo>
                    <a:pt x="1213" y="1965"/>
                  </a:lnTo>
                  <a:lnTo>
                    <a:pt x="1267" y="2029"/>
                  </a:lnTo>
                  <a:lnTo>
                    <a:pt x="1294" y="2039"/>
                  </a:lnTo>
                  <a:lnTo>
                    <a:pt x="1289" y="2089"/>
                  </a:lnTo>
                  <a:lnTo>
                    <a:pt x="1281" y="2103"/>
                  </a:lnTo>
                  <a:lnTo>
                    <a:pt x="1291" y="2117"/>
                  </a:lnTo>
                  <a:lnTo>
                    <a:pt x="1309" y="2133"/>
                  </a:lnTo>
                  <a:lnTo>
                    <a:pt x="1309" y="2164"/>
                  </a:lnTo>
                  <a:lnTo>
                    <a:pt x="1341" y="2223"/>
                  </a:lnTo>
                  <a:lnTo>
                    <a:pt x="1355" y="2261"/>
                  </a:lnTo>
                  <a:lnTo>
                    <a:pt x="1370" y="2286"/>
                  </a:lnTo>
                  <a:lnTo>
                    <a:pt x="1381" y="2310"/>
                  </a:lnTo>
                  <a:lnTo>
                    <a:pt x="1427" y="2318"/>
                  </a:lnTo>
                  <a:lnTo>
                    <a:pt x="1457" y="2350"/>
                  </a:lnTo>
                  <a:lnTo>
                    <a:pt x="1505" y="2350"/>
                  </a:lnTo>
                  <a:lnTo>
                    <a:pt x="1539" y="2384"/>
                  </a:lnTo>
                  <a:lnTo>
                    <a:pt x="1561" y="2384"/>
                  </a:lnTo>
                  <a:lnTo>
                    <a:pt x="1578" y="2401"/>
                  </a:lnTo>
                  <a:lnTo>
                    <a:pt x="1599" y="2403"/>
                  </a:lnTo>
                  <a:lnTo>
                    <a:pt x="1607" y="2394"/>
                  </a:lnTo>
                  <a:lnTo>
                    <a:pt x="1660" y="2405"/>
                  </a:lnTo>
                  <a:lnTo>
                    <a:pt x="1660" y="2411"/>
                  </a:lnTo>
                  <a:lnTo>
                    <a:pt x="1681" y="2427"/>
                  </a:lnTo>
                  <a:lnTo>
                    <a:pt x="1709" y="2452"/>
                  </a:lnTo>
                  <a:lnTo>
                    <a:pt x="1721" y="2443"/>
                  </a:lnTo>
                  <a:lnTo>
                    <a:pt x="1731" y="2426"/>
                  </a:lnTo>
                  <a:lnTo>
                    <a:pt x="1768" y="2422"/>
                  </a:lnTo>
                  <a:lnTo>
                    <a:pt x="1759" y="2394"/>
                  </a:lnTo>
                  <a:lnTo>
                    <a:pt x="1757" y="2378"/>
                  </a:lnTo>
                  <a:lnTo>
                    <a:pt x="1752" y="2358"/>
                  </a:lnTo>
                  <a:lnTo>
                    <a:pt x="1743" y="2334"/>
                  </a:lnTo>
                  <a:lnTo>
                    <a:pt x="1725" y="2325"/>
                  </a:lnTo>
                  <a:lnTo>
                    <a:pt x="1717" y="2291"/>
                  </a:lnTo>
                  <a:lnTo>
                    <a:pt x="1711" y="2253"/>
                  </a:lnTo>
                  <a:lnTo>
                    <a:pt x="1696" y="2219"/>
                  </a:lnTo>
                  <a:lnTo>
                    <a:pt x="1697" y="2186"/>
                  </a:lnTo>
                  <a:lnTo>
                    <a:pt x="1713" y="2136"/>
                  </a:lnTo>
                  <a:lnTo>
                    <a:pt x="1724" y="2089"/>
                  </a:lnTo>
                  <a:lnTo>
                    <a:pt x="1749" y="2029"/>
                  </a:lnTo>
                  <a:lnTo>
                    <a:pt x="1743" y="2021"/>
                  </a:lnTo>
                  <a:lnTo>
                    <a:pt x="1729" y="2011"/>
                  </a:lnTo>
                  <a:lnTo>
                    <a:pt x="1711" y="1994"/>
                  </a:lnTo>
                  <a:lnTo>
                    <a:pt x="1711" y="1985"/>
                  </a:lnTo>
                  <a:lnTo>
                    <a:pt x="1721" y="1989"/>
                  </a:lnTo>
                  <a:lnTo>
                    <a:pt x="1771" y="1986"/>
                  </a:lnTo>
                  <a:lnTo>
                    <a:pt x="1779" y="1979"/>
                  </a:lnTo>
                  <a:lnTo>
                    <a:pt x="1793" y="1950"/>
                  </a:lnTo>
                  <a:lnTo>
                    <a:pt x="1779" y="1950"/>
                  </a:lnTo>
                  <a:lnTo>
                    <a:pt x="1774" y="1938"/>
                  </a:lnTo>
                  <a:lnTo>
                    <a:pt x="1772" y="1929"/>
                  </a:lnTo>
                  <a:lnTo>
                    <a:pt x="1782" y="1922"/>
                  </a:lnTo>
                  <a:lnTo>
                    <a:pt x="1807" y="1922"/>
                  </a:lnTo>
                  <a:lnTo>
                    <a:pt x="1832" y="1921"/>
                  </a:lnTo>
                  <a:lnTo>
                    <a:pt x="1845" y="1928"/>
                  </a:lnTo>
                  <a:lnTo>
                    <a:pt x="1861" y="1924"/>
                  </a:lnTo>
                  <a:lnTo>
                    <a:pt x="1888" y="1899"/>
                  </a:lnTo>
                  <a:lnTo>
                    <a:pt x="1879" y="1901"/>
                  </a:lnTo>
                  <a:lnTo>
                    <a:pt x="1856" y="1914"/>
                  </a:lnTo>
                  <a:lnTo>
                    <a:pt x="1849" y="1899"/>
                  </a:lnTo>
                  <a:lnTo>
                    <a:pt x="1861" y="1863"/>
                  </a:lnTo>
                  <a:lnTo>
                    <a:pt x="1871" y="1871"/>
                  </a:lnTo>
                  <a:lnTo>
                    <a:pt x="1883" y="1879"/>
                  </a:lnTo>
                  <a:lnTo>
                    <a:pt x="1907" y="1876"/>
                  </a:lnTo>
                  <a:lnTo>
                    <a:pt x="1922" y="1868"/>
                  </a:lnTo>
                  <a:lnTo>
                    <a:pt x="1918" y="1846"/>
                  </a:lnTo>
                  <a:lnTo>
                    <a:pt x="1897" y="1822"/>
                  </a:lnTo>
                  <a:lnTo>
                    <a:pt x="1901" y="1815"/>
                  </a:lnTo>
                  <a:lnTo>
                    <a:pt x="1922" y="1820"/>
                  </a:lnTo>
                  <a:lnTo>
                    <a:pt x="1936" y="1807"/>
                  </a:lnTo>
                  <a:lnTo>
                    <a:pt x="1947" y="1815"/>
                  </a:lnTo>
                  <a:lnTo>
                    <a:pt x="1964" y="1810"/>
                  </a:lnTo>
                  <a:lnTo>
                    <a:pt x="1972" y="1817"/>
                  </a:lnTo>
                  <a:lnTo>
                    <a:pt x="1986" y="1831"/>
                  </a:lnTo>
                  <a:lnTo>
                    <a:pt x="2004" y="1820"/>
                  </a:lnTo>
                  <a:lnTo>
                    <a:pt x="2018" y="1806"/>
                  </a:lnTo>
                  <a:lnTo>
                    <a:pt x="2057" y="1797"/>
                  </a:lnTo>
                  <a:lnTo>
                    <a:pt x="2097" y="1788"/>
                  </a:lnTo>
                  <a:lnTo>
                    <a:pt x="2158" y="1756"/>
                  </a:lnTo>
                  <a:lnTo>
                    <a:pt x="2173" y="1725"/>
                  </a:lnTo>
                  <a:lnTo>
                    <a:pt x="2178" y="1695"/>
                  </a:lnTo>
                  <a:lnTo>
                    <a:pt x="2197" y="1685"/>
                  </a:lnTo>
                  <a:lnTo>
                    <a:pt x="2208" y="1684"/>
                  </a:lnTo>
                  <a:lnTo>
                    <a:pt x="2219" y="1674"/>
                  </a:lnTo>
                  <a:lnTo>
                    <a:pt x="2233" y="1664"/>
                  </a:lnTo>
                  <a:lnTo>
                    <a:pt x="2228" y="1647"/>
                  </a:lnTo>
                  <a:lnTo>
                    <a:pt x="2222" y="1631"/>
                  </a:lnTo>
                  <a:lnTo>
                    <a:pt x="2216" y="1625"/>
                  </a:lnTo>
                  <a:lnTo>
                    <a:pt x="2214" y="1616"/>
                  </a:lnTo>
                  <a:lnTo>
                    <a:pt x="2221" y="1599"/>
                  </a:lnTo>
                  <a:lnTo>
                    <a:pt x="2236" y="1578"/>
                  </a:lnTo>
                  <a:lnTo>
                    <a:pt x="2255" y="1571"/>
                  </a:lnTo>
                  <a:lnTo>
                    <a:pt x="2264" y="1571"/>
                  </a:lnTo>
                  <a:lnTo>
                    <a:pt x="2265" y="1588"/>
                  </a:lnTo>
                  <a:lnTo>
                    <a:pt x="2268" y="1609"/>
                  </a:lnTo>
                  <a:lnTo>
                    <a:pt x="2265" y="1641"/>
                  </a:lnTo>
                  <a:lnTo>
                    <a:pt x="2276" y="1643"/>
                  </a:lnTo>
                  <a:lnTo>
                    <a:pt x="2308" y="1620"/>
                  </a:lnTo>
                  <a:lnTo>
                    <a:pt x="2332" y="1613"/>
                  </a:lnTo>
                  <a:lnTo>
                    <a:pt x="2412" y="1584"/>
                  </a:lnTo>
                  <a:lnTo>
                    <a:pt x="2430" y="1574"/>
                  </a:lnTo>
                  <a:lnTo>
                    <a:pt x="2445" y="1548"/>
                  </a:lnTo>
                  <a:lnTo>
                    <a:pt x="2461" y="1491"/>
                  </a:lnTo>
                  <a:lnTo>
                    <a:pt x="2459" y="1474"/>
                  </a:lnTo>
                  <a:lnTo>
                    <a:pt x="2445" y="1430"/>
                  </a:lnTo>
                  <a:lnTo>
                    <a:pt x="2450" y="1406"/>
                  </a:lnTo>
                  <a:lnTo>
                    <a:pt x="2451" y="138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39" name="Freeform 138"/>
            <p:cNvSpPr>
              <a:spLocks/>
            </p:cNvSpPr>
            <p:nvPr/>
          </p:nvSpPr>
          <p:spPr bwMode="auto">
            <a:xfrm>
              <a:off x="3146425" y="2214563"/>
              <a:ext cx="636587" cy="749300"/>
            </a:xfrm>
            <a:custGeom>
              <a:avLst/>
              <a:gdLst/>
              <a:ahLst/>
              <a:cxnLst>
                <a:cxn ang="0">
                  <a:pos x="338" y="0"/>
                </a:cxn>
                <a:cxn ang="0">
                  <a:pos x="338" y="0"/>
                </a:cxn>
                <a:cxn ang="0">
                  <a:pos x="328" y="47"/>
                </a:cxn>
                <a:cxn ang="0">
                  <a:pos x="314" y="116"/>
                </a:cxn>
                <a:cxn ang="0">
                  <a:pos x="314" y="116"/>
                </a:cxn>
                <a:cxn ang="0">
                  <a:pos x="299" y="165"/>
                </a:cxn>
                <a:cxn ang="0">
                  <a:pos x="289" y="198"/>
                </a:cxn>
                <a:cxn ang="0">
                  <a:pos x="272" y="208"/>
                </a:cxn>
                <a:cxn ang="0">
                  <a:pos x="260" y="201"/>
                </a:cxn>
                <a:cxn ang="0">
                  <a:pos x="238" y="183"/>
                </a:cxn>
                <a:cxn ang="0">
                  <a:pos x="218" y="193"/>
                </a:cxn>
                <a:cxn ang="0">
                  <a:pos x="207" y="173"/>
                </a:cxn>
                <a:cxn ang="0">
                  <a:pos x="177" y="182"/>
                </a:cxn>
                <a:cxn ang="0">
                  <a:pos x="163" y="197"/>
                </a:cxn>
                <a:cxn ang="0">
                  <a:pos x="164" y="245"/>
                </a:cxn>
                <a:cxn ang="0">
                  <a:pos x="163" y="312"/>
                </a:cxn>
                <a:cxn ang="0">
                  <a:pos x="163" y="370"/>
                </a:cxn>
                <a:cxn ang="0">
                  <a:pos x="159" y="393"/>
                </a:cxn>
                <a:cxn ang="0">
                  <a:pos x="143" y="413"/>
                </a:cxn>
                <a:cxn ang="0">
                  <a:pos x="138" y="438"/>
                </a:cxn>
                <a:cxn ang="0">
                  <a:pos x="141" y="468"/>
                </a:cxn>
                <a:cxn ang="0">
                  <a:pos x="157" y="511"/>
                </a:cxn>
                <a:cxn ang="0">
                  <a:pos x="160" y="552"/>
                </a:cxn>
                <a:cxn ang="0">
                  <a:pos x="172" y="566"/>
                </a:cxn>
                <a:cxn ang="0">
                  <a:pos x="193" y="594"/>
                </a:cxn>
                <a:cxn ang="0">
                  <a:pos x="179" y="606"/>
                </a:cxn>
                <a:cxn ang="0">
                  <a:pos x="156" y="622"/>
                </a:cxn>
                <a:cxn ang="0">
                  <a:pos x="110" y="658"/>
                </a:cxn>
                <a:cxn ang="0">
                  <a:pos x="95" y="719"/>
                </a:cxn>
                <a:cxn ang="0">
                  <a:pos x="77" y="755"/>
                </a:cxn>
                <a:cxn ang="0">
                  <a:pos x="61" y="770"/>
                </a:cxn>
                <a:cxn ang="0">
                  <a:pos x="49" y="778"/>
                </a:cxn>
                <a:cxn ang="0">
                  <a:pos x="41" y="796"/>
                </a:cxn>
                <a:cxn ang="0">
                  <a:pos x="48" y="827"/>
                </a:cxn>
                <a:cxn ang="0">
                  <a:pos x="41" y="852"/>
                </a:cxn>
                <a:cxn ang="0">
                  <a:pos x="70" y="876"/>
                </a:cxn>
                <a:cxn ang="0">
                  <a:pos x="59" y="894"/>
                </a:cxn>
                <a:cxn ang="0">
                  <a:pos x="23" y="910"/>
                </a:cxn>
                <a:cxn ang="0">
                  <a:pos x="12" y="930"/>
                </a:cxn>
                <a:cxn ang="0">
                  <a:pos x="0" y="960"/>
                </a:cxn>
                <a:cxn ang="0">
                  <a:pos x="644" y="1354"/>
                </a:cxn>
                <a:cxn ang="0">
                  <a:pos x="848" y="1391"/>
                </a:cxn>
                <a:cxn ang="0">
                  <a:pos x="1016" y="1414"/>
                </a:cxn>
                <a:cxn ang="0">
                  <a:pos x="1019" y="1416"/>
                </a:cxn>
                <a:cxn ang="0">
                  <a:pos x="1204" y="154"/>
                </a:cxn>
                <a:cxn ang="0">
                  <a:pos x="338" y="0"/>
                </a:cxn>
              </a:cxnLst>
              <a:rect l="0" t="0" r="r" b="b"/>
              <a:pathLst>
                <a:path w="1204" h="1416">
                  <a:moveTo>
                    <a:pt x="338" y="0"/>
                  </a:moveTo>
                  <a:lnTo>
                    <a:pt x="338" y="0"/>
                  </a:lnTo>
                  <a:lnTo>
                    <a:pt x="328" y="47"/>
                  </a:lnTo>
                  <a:lnTo>
                    <a:pt x="314" y="116"/>
                  </a:lnTo>
                  <a:lnTo>
                    <a:pt x="314" y="116"/>
                  </a:lnTo>
                  <a:lnTo>
                    <a:pt x="299" y="165"/>
                  </a:lnTo>
                  <a:lnTo>
                    <a:pt x="289" y="198"/>
                  </a:lnTo>
                  <a:lnTo>
                    <a:pt x="272" y="208"/>
                  </a:lnTo>
                  <a:lnTo>
                    <a:pt x="260" y="201"/>
                  </a:lnTo>
                  <a:lnTo>
                    <a:pt x="238" y="183"/>
                  </a:lnTo>
                  <a:lnTo>
                    <a:pt x="218" y="193"/>
                  </a:lnTo>
                  <a:lnTo>
                    <a:pt x="207" y="173"/>
                  </a:lnTo>
                  <a:lnTo>
                    <a:pt x="177" y="182"/>
                  </a:lnTo>
                  <a:lnTo>
                    <a:pt x="163" y="197"/>
                  </a:lnTo>
                  <a:lnTo>
                    <a:pt x="164" y="245"/>
                  </a:lnTo>
                  <a:lnTo>
                    <a:pt x="163" y="312"/>
                  </a:lnTo>
                  <a:lnTo>
                    <a:pt x="163" y="370"/>
                  </a:lnTo>
                  <a:lnTo>
                    <a:pt x="159" y="393"/>
                  </a:lnTo>
                  <a:lnTo>
                    <a:pt x="143" y="413"/>
                  </a:lnTo>
                  <a:lnTo>
                    <a:pt x="138" y="438"/>
                  </a:lnTo>
                  <a:lnTo>
                    <a:pt x="141" y="468"/>
                  </a:lnTo>
                  <a:lnTo>
                    <a:pt x="157" y="511"/>
                  </a:lnTo>
                  <a:lnTo>
                    <a:pt x="160" y="552"/>
                  </a:lnTo>
                  <a:lnTo>
                    <a:pt x="172" y="566"/>
                  </a:lnTo>
                  <a:lnTo>
                    <a:pt x="193" y="594"/>
                  </a:lnTo>
                  <a:lnTo>
                    <a:pt x="179" y="606"/>
                  </a:lnTo>
                  <a:lnTo>
                    <a:pt x="156" y="622"/>
                  </a:lnTo>
                  <a:lnTo>
                    <a:pt x="110" y="658"/>
                  </a:lnTo>
                  <a:lnTo>
                    <a:pt x="95" y="719"/>
                  </a:lnTo>
                  <a:lnTo>
                    <a:pt x="77" y="755"/>
                  </a:lnTo>
                  <a:lnTo>
                    <a:pt x="61" y="770"/>
                  </a:lnTo>
                  <a:lnTo>
                    <a:pt x="49" y="778"/>
                  </a:lnTo>
                  <a:lnTo>
                    <a:pt x="41" y="796"/>
                  </a:lnTo>
                  <a:lnTo>
                    <a:pt x="48" y="827"/>
                  </a:lnTo>
                  <a:lnTo>
                    <a:pt x="41" y="852"/>
                  </a:lnTo>
                  <a:lnTo>
                    <a:pt x="70" y="876"/>
                  </a:lnTo>
                  <a:lnTo>
                    <a:pt x="59" y="894"/>
                  </a:lnTo>
                  <a:lnTo>
                    <a:pt x="23" y="910"/>
                  </a:lnTo>
                  <a:lnTo>
                    <a:pt x="12" y="930"/>
                  </a:lnTo>
                  <a:lnTo>
                    <a:pt x="0" y="960"/>
                  </a:lnTo>
                  <a:lnTo>
                    <a:pt x="644" y="1354"/>
                  </a:lnTo>
                  <a:lnTo>
                    <a:pt x="848" y="1391"/>
                  </a:lnTo>
                  <a:lnTo>
                    <a:pt x="1016" y="1414"/>
                  </a:lnTo>
                  <a:lnTo>
                    <a:pt x="1019" y="1416"/>
                  </a:lnTo>
                  <a:lnTo>
                    <a:pt x="1204" y="154"/>
                  </a:lnTo>
                  <a:lnTo>
                    <a:pt x="338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40" name="Freeform 139"/>
            <p:cNvSpPr>
              <a:spLocks/>
            </p:cNvSpPr>
            <p:nvPr/>
          </p:nvSpPr>
          <p:spPr bwMode="auto">
            <a:xfrm>
              <a:off x="2498725" y="1404938"/>
              <a:ext cx="749300" cy="1293812"/>
            </a:xfrm>
            <a:custGeom>
              <a:avLst/>
              <a:gdLst/>
              <a:ahLst/>
              <a:cxnLst>
                <a:cxn ang="0">
                  <a:pos x="1263" y="2382"/>
                </a:cxn>
                <a:cxn ang="0">
                  <a:pos x="1271" y="2308"/>
                </a:cxn>
                <a:cxn ang="0">
                  <a:pos x="1317" y="2249"/>
                </a:cxn>
                <a:cxn ang="0">
                  <a:pos x="1401" y="2136"/>
                </a:cxn>
                <a:cxn ang="0">
                  <a:pos x="1382" y="2082"/>
                </a:cxn>
                <a:cxn ang="0">
                  <a:pos x="1360" y="1968"/>
                </a:cxn>
                <a:cxn ang="0">
                  <a:pos x="652" y="866"/>
                </a:cxn>
                <a:cxn ang="0">
                  <a:pos x="627" y="840"/>
                </a:cxn>
                <a:cxn ang="0">
                  <a:pos x="642" y="801"/>
                </a:cxn>
                <a:cxn ang="0">
                  <a:pos x="146" y="0"/>
                </a:cxn>
                <a:cxn ang="0">
                  <a:pos x="129" y="50"/>
                </a:cxn>
                <a:cxn ang="0">
                  <a:pos x="123" y="139"/>
                </a:cxn>
                <a:cxn ang="0">
                  <a:pos x="93" y="190"/>
                </a:cxn>
                <a:cxn ang="0">
                  <a:pos x="43" y="278"/>
                </a:cxn>
                <a:cxn ang="0">
                  <a:pos x="3" y="345"/>
                </a:cxn>
                <a:cxn ang="0">
                  <a:pos x="19" y="411"/>
                </a:cxn>
                <a:cxn ang="0">
                  <a:pos x="54" y="494"/>
                </a:cxn>
                <a:cxn ang="0">
                  <a:pos x="30" y="604"/>
                </a:cxn>
                <a:cxn ang="0">
                  <a:pos x="18" y="672"/>
                </a:cxn>
                <a:cxn ang="0">
                  <a:pos x="64" y="798"/>
                </a:cxn>
                <a:cxn ang="0">
                  <a:pos x="94" y="883"/>
                </a:cxn>
                <a:cxn ang="0">
                  <a:pos x="80" y="930"/>
                </a:cxn>
                <a:cxn ang="0">
                  <a:pos x="128" y="968"/>
                </a:cxn>
                <a:cxn ang="0">
                  <a:pos x="158" y="959"/>
                </a:cxn>
                <a:cxn ang="0">
                  <a:pos x="208" y="948"/>
                </a:cxn>
                <a:cxn ang="0">
                  <a:pos x="284" y="975"/>
                </a:cxn>
                <a:cxn ang="0">
                  <a:pos x="270" y="986"/>
                </a:cxn>
                <a:cxn ang="0">
                  <a:pos x="222" y="968"/>
                </a:cxn>
                <a:cxn ang="0">
                  <a:pos x="182" y="964"/>
                </a:cxn>
                <a:cxn ang="0">
                  <a:pos x="194" y="1026"/>
                </a:cxn>
                <a:cxn ang="0">
                  <a:pos x="171" y="1057"/>
                </a:cxn>
                <a:cxn ang="0">
                  <a:pos x="161" y="1019"/>
                </a:cxn>
                <a:cxn ang="0">
                  <a:pos x="134" y="1026"/>
                </a:cxn>
                <a:cxn ang="0">
                  <a:pos x="126" y="1122"/>
                </a:cxn>
                <a:cxn ang="0">
                  <a:pos x="168" y="1195"/>
                </a:cxn>
                <a:cxn ang="0">
                  <a:pos x="197" y="1261"/>
                </a:cxn>
                <a:cxn ang="0">
                  <a:pos x="157" y="1286"/>
                </a:cxn>
                <a:cxn ang="0">
                  <a:pos x="186" y="1406"/>
                </a:cxn>
                <a:cxn ang="0">
                  <a:pos x="232" y="1513"/>
                </a:cxn>
                <a:cxn ang="0">
                  <a:pos x="275" y="1580"/>
                </a:cxn>
                <a:cxn ang="0">
                  <a:pos x="273" y="1635"/>
                </a:cxn>
                <a:cxn ang="0">
                  <a:pos x="295" y="1689"/>
                </a:cxn>
                <a:cxn ang="0">
                  <a:pos x="276" y="1795"/>
                </a:cxn>
                <a:cxn ang="0">
                  <a:pos x="408" y="1866"/>
                </a:cxn>
                <a:cxn ang="0">
                  <a:pos x="506" y="1948"/>
                </a:cxn>
                <a:cxn ang="0">
                  <a:pos x="622" y="2054"/>
                </a:cxn>
                <a:cxn ang="0">
                  <a:pos x="706" y="2131"/>
                </a:cxn>
                <a:cxn ang="0">
                  <a:pos x="787" y="2272"/>
                </a:cxn>
                <a:cxn ang="0">
                  <a:pos x="787" y="2385"/>
                </a:cxn>
                <a:cxn ang="0">
                  <a:pos x="1245" y="2440"/>
                </a:cxn>
              </a:cxnLst>
              <a:rect l="0" t="0" r="r" b="b"/>
              <a:pathLst>
                <a:path w="1415" h="2447">
                  <a:moveTo>
                    <a:pt x="1281" y="2424"/>
                  </a:moveTo>
                  <a:lnTo>
                    <a:pt x="1292" y="2406"/>
                  </a:lnTo>
                  <a:lnTo>
                    <a:pt x="1263" y="2382"/>
                  </a:lnTo>
                  <a:lnTo>
                    <a:pt x="1270" y="2357"/>
                  </a:lnTo>
                  <a:lnTo>
                    <a:pt x="1263" y="2326"/>
                  </a:lnTo>
                  <a:lnTo>
                    <a:pt x="1271" y="2308"/>
                  </a:lnTo>
                  <a:lnTo>
                    <a:pt x="1283" y="2300"/>
                  </a:lnTo>
                  <a:lnTo>
                    <a:pt x="1299" y="2285"/>
                  </a:lnTo>
                  <a:lnTo>
                    <a:pt x="1317" y="2249"/>
                  </a:lnTo>
                  <a:lnTo>
                    <a:pt x="1332" y="2188"/>
                  </a:lnTo>
                  <a:lnTo>
                    <a:pt x="1378" y="2152"/>
                  </a:lnTo>
                  <a:lnTo>
                    <a:pt x="1401" y="2136"/>
                  </a:lnTo>
                  <a:lnTo>
                    <a:pt x="1415" y="2124"/>
                  </a:lnTo>
                  <a:lnTo>
                    <a:pt x="1394" y="2096"/>
                  </a:lnTo>
                  <a:lnTo>
                    <a:pt x="1382" y="2082"/>
                  </a:lnTo>
                  <a:lnTo>
                    <a:pt x="1379" y="2041"/>
                  </a:lnTo>
                  <a:lnTo>
                    <a:pt x="1363" y="1998"/>
                  </a:lnTo>
                  <a:lnTo>
                    <a:pt x="1360" y="1968"/>
                  </a:lnTo>
                  <a:lnTo>
                    <a:pt x="1365" y="1943"/>
                  </a:lnTo>
                  <a:lnTo>
                    <a:pt x="1367" y="1941"/>
                  </a:lnTo>
                  <a:lnTo>
                    <a:pt x="652" y="866"/>
                  </a:lnTo>
                  <a:lnTo>
                    <a:pt x="637" y="861"/>
                  </a:lnTo>
                  <a:lnTo>
                    <a:pt x="630" y="855"/>
                  </a:lnTo>
                  <a:lnTo>
                    <a:pt x="627" y="840"/>
                  </a:lnTo>
                  <a:lnTo>
                    <a:pt x="622" y="823"/>
                  </a:lnTo>
                  <a:lnTo>
                    <a:pt x="626" y="808"/>
                  </a:lnTo>
                  <a:lnTo>
                    <a:pt x="642" y="801"/>
                  </a:lnTo>
                  <a:lnTo>
                    <a:pt x="658" y="797"/>
                  </a:lnTo>
                  <a:lnTo>
                    <a:pt x="816" y="195"/>
                  </a:lnTo>
                  <a:lnTo>
                    <a:pt x="146" y="0"/>
                  </a:lnTo>
                  <a:lnTo>
                    <a:pt x="139" y="20"/>
                  </a:lnTo>
                  <a:lnTo>
                    <a:pt x="129" y="29"/>
                  </a:lnTo>
                  <a:lnTo>
                    <a:pt x="129" y="50"/>
                  </a:lnTo>
                  <a:lnTo>
                    <a:pt x="129" y="67"/>
                  </a:lnTo>
                  <a:lnTo>
                    <a:pt x="129" y="115"/>
                  </a:lnTo>
                  <a:lnTo>
                    <a:pt x="123" y="139"/>
                  </a:lnTo>
                  <a:lnTo>
                    <a:pt x="108" y="165"/>
                  </a:lnTo>
                  <a:lnTo>
                    <a:pt x="97" y="182"/>
                  </a:lnTo>
                  <a:lnTo>
                    <a:pt x="93" y="190"/>
                  </a:lnTo>
                  <a:lnTo>
                    <a:pt x="93" y="224"/>
                  </a:lnTo>
                  <a:lnTo>
                    <a:pt x="75" y="249"/>
                  </a:lnTo>
                  <a:lnTo>
                    <a:pt x="43" y="278"/>
                  </a:lnTo>
                  <a:lnTo>
                    <a:pt x="15" y="301"/>
                  </a:lnTo>
                  <a:lnTo>
                    <a:pt x="7" y="315"/>
                  </a:lnTo>
                  <a:lnTo>
                    <a:pt x="3" y="345"/>
                  </a:lnTo>
                  <a:lnTo>
                    <a:pt x="0" y="367"/>
                  </a:lnTo>
                  <a:lnTo>
                    <a:pt x="5" y="388"/>
                  </a:lnTo>
                  <a:lnTo>
                    <a:pt x="19" y="411"/>
                  </a:lnTo>
                  <a:lnTo>
                    <a:pt x="39" y="444"/>
                  </a:lnTo>
                  <a:lnTo>
                    <a:pt x="48" y="469"/>
                  </a:lnTo>
                  <a:lnTo>
                    <a:pt x="54" y="494"/>
                  </a:lnTo>
                  <a:lnTo>
                    <a:pt x="51" y="537"/>
                  </a:lnTo>
                  <a:lnTo>
                    <a:pt x="35" y="572"/>
                  </a:lnTo>
                  <a:lnTo>
                    <a:pt x="30" y="604"/>
                  </a:lnTo>
                  <a:lnTo>
                    <a:pt x="29" y="644"/>
                  </a:lnTo>
                  <a:lnTo>
                    <a:pt x="26" y="660"/>
                  </a:lnTo>
                  <a:lnTo>
                    <a:pt x="18" y="672"/>
                  </a:lnTo>
                  <a:lnTo>
                    <a:pt x="19" y="693"/>
                  </a:lnTo>
                  <a:lnTo>
                    <a:pt x="37" y="733"/>
                  </a:lnTo>
                  <a:lnTo>
                    <a:pt x="64" y="798"/>
                  </a:lnTo>
                  <a:lnTo>
                    <a:pt x="84" y="841"/>
                  </a:lnTo>
                  <a:lnTo>
                    <a:pt x="96" y="859"/>
                  </a:lnTo>
                  <a:lnTo>
                    <a:pt x="94" y="883"/>
                  </a:lnTo>
                  <a:lnTo>
                    <a:pt x="90" y="901"/>
                  </a:lnTo>
                  <a:lnTo>
                    <a:pt x="79" y="915"/>
                  </a:lnTo>
                  <a:lnTo>
                    <a:pt x="80" y="930"/>
                  </a:lnTo>
                  <a:lnTo>
                    <a:pt x="97" y="930"/>
                  </a:lnTo>
                  <a:lnTo>
                    <a:pt x="112" y="945"/>
                  </a:lnTo>
                  <a:lnTo>
                    <a:pt x="128" y="968"/>
                  </a:lnTo>
                  <a:lnTo>
                    <a:pt x="137" y="980"/>
                  </a:lnTo>
                  <a:lnTo>
                    <a:pt x="150" y="984"/>
                  </a:lnTo>
                  <a:lnTo>
                    <a:pt x="158" y="959"/>
                  </a:lnTo>
                  <a:lnTo>
                    <a:pt x="161" y="932"/>
                  </a:lnTo>
                  <a:lnTo>
                    <a:pt x="191" y="932"/>
                  </a:lnTo>
                  <a:lnTo>
                    <a:pt x="208" y="948"/>
                  </a:lnTo>
                  <a:lnTo>
                    <a:pt x="245" y="950"/>
                  </a:lnTo>
                  <a:lnTo>
                    <a:pt x="265" y="966"/>
                  </a:lnTo>
                  <a:lnTo>
                    <a:pt x="284" y="975"/>
                  </a:lnTo>
                  <a:lnTo>
                    <a:pt x="293" y="980"/>
                  </a:lnTo>
                  <a:lnTo>
                    <a:pt x="286" y="990"/>
                  </a:lnTo>
                  <a:lnTo>
                    <a:pt x="270" y="986"/>
                  </a:lnTo>
                  <a:lnTo>
                    <a:pt x="254" y="976"/>
                  </a:lnTo>
                  <a:lnTo>
                    <a:pt x="244" y="970"/>
                  </a:lnTo>
                  <a:lnTo>
                    <a:pt x="222" y="968"/>
                  </a:lnTo>
                  <a:lnTo>
                    <a:pt x="211" y="962"/>
                  </a:lnTo>
                  <a:lnTo>
                    <a:pt x="194" y="958"/>
                  </a:lnTo>
                  <a:lnTo>
                    <a:pt x="182" y="964"/>
                  </a:lnTo>
                  <a:lnTo>
                    <a:pt x="182" y="976"/>
                  </a:lnTo>
                  <a:lnTo>
                    <a:pt x="184" y="1011"/>
                  </a:lnTo>
                  <a:lnTo>
                    <a:pt x="194" y="1026"/>
                  </a:lnTo>
                  <a:lnTo>
                    <a:pt x="191" y="1062"/>
                  </a:lnTo>
                  <a:lnTo>
                    <a:pt x="184" y="1062"/>
                  </a:lnTo>
                  <a:lnTo>
                    <a:pt x="171" y="1057"/>
                  </a:lnTo>
                  <a:lnTo>
                    <a:pt x="164" y="1045"/>
                  </a:lnTo>
                  <a:lnTo>
                    <a:pt x="161" y="1025"/>
                  </a:lnTo>
                  <a:lnTo>
                    <a:pt x="161" y="1019"/>
                  </a:lnTo>
                  <a:lnTo>
                    <a:pt x="157" y="1012"/>
                  </a:lnTo>
                  <a:lnTo>
                    <a:pt x="139" y="1009"/>
                  </a:lnTo>
                  <a:lnTo>
                    <a:pt x="134" y="1026"/>
                  </a:lnTo>
                  <a:lnTo>
                    <a:pt x="133" y="1041"/>
                  </a:lnTo>
                  <a:lnTo>
                    <a:pt x="128" y="1075"/>
                  </a:lnTo>
                  <a:lnTo>
                    <a:pt x="126" y="1122"/>
                  </a:lnTo>
                  <a:lnTo>
                    <a:pt x="129" y="1147"/>
                  </a:lnTo>
                  <a:lnTo>
                    <a:pt x="147" y="1174"/>
                  </a:lnTo>
                  <a:lnTo>
                    <a:pt x="168" y="1195"/>
                  </a:lnTo>
                  <a:lnTo>
                    <a:pt x="191" y="1209"/>
                  </a:lnTo>
                  <a:lnTo>
                    <a:pt x="198" y="1236"/>
                  </a:lnTo>
                  <a:lnTo>
                    <a:pt x="197" y="1261"/>
                  </a:lnTo>
                  <a:lnTo>
                    <a:pt x="189" y="1277"/>
                  </a:lnTo>
                  <a:lnTo>
                    <a:pt x="175" y="1286"/>
                  </a:lnTo>
                  <a:lnTo>
                    <a:pt x="157" y="1286"/>
                  </a:lnTo>
                  <a:lnTo>
                    <a:pt x="155" y="1341"/>
                  </a:lnTo>
                  <a:lnTo>
                    <a:pt x="161" y="1359"/>
                  </a:lnTo>
                  <a:lnTo>
                    <a:pt x="186" y="1406"/>
                  </a:lnTo>
                  <a:lnTo>
                    <a:pt x="198" y="1435"/>
                  </a:lnTo>
                  <a:lnTo>
                    <a:pt x="220" y="1476"/>
                  </a:lnTo>
                  <a:lnTo>
                    <a:pt x="232" y="1513"/>
                  </a:lnTo>
                  <a:lnTo>
                    <a:pt x="250" y="1541"/>
                  </a:lnTo>
                  <a:lnTo>
                    <a:pt x="269" y="1576"/>
                  </a:lnTo>
                  <a:lnTo>
                    <a:pt x="275" y="1580"/>
                  </a:lnTo>
                  <a:lnTo>
                    <a:pt x="276" y="1608"/>
                  </a:lnTo>
                  <a:lnTo>
                    <a:pt x="277" y="1627"/>
                  </a:lnTo>
                  <a:lnTo>
                    <a:pt x="273" y="1635"/>
                  </a:lnTo>
                  <a:lnTo>
                    <a:pt x="287" y="1652"/>
                  </a:lnTo>
                  <a:lnTo>
                    <a:pt x="295" y="1664"/>
                  </a:lnTo>
                  <a:lnTo>
                    <a:pt x="295" y="1689"/>
                  </a:lnTo>
                  <a:lnTo>
                    <a:pt x="287" y="1739"/>
                  </a:lnTo>
                  <a:lnTo>
                    <a:pt x="279" y="1771"/>
                  </a:lnTo>
                  <a:lnTo>
                    <a:pt x="276" y="1795"/>
                  </a:lnTo>
                  <a:lnTo>
                    <a:pt x="326" y="1825"/>
                  </a:lnTo>
                  <a:lnTo>
                    <a:pt x="373" y="1841"/>
                  </a:lnTo>
                  <a:lnTo>
                    <a:pt x="408" y="1866"/>
                  </a:lnTo>
                  <a:lnTo>
                    <a:pt x="451" y="1878"/>
                  </a:lnTo>
                  <a:lnTo>
                    <a:pt x="472" y="1896"/>
                  </a:lnTo>
                  <a:lnTo>
                    <a:pt x="506" y="1948"/>
                  </a:lnTo>
                  <a:lnTo>
                    <a:pt x="547" y="1989"/>
                  </a:lnTo>
                  <a:lnTo>
                    <a:pt x="617" y="2003"/>
                  </a:lnTo>
                  <a:lnTo>
                    <a:pt x="622" y="2054"/>
                  </a:lnTo>
                  <a:lnTo>
                    <a:pt x="630" y="2078"/>
                  </a:lnTo>
                  <a:lnTo>
                    <a:pt x="667" y="2086"/>
                  </a:lnTo>
                  <a:lnTo>
                    <a:pt x="706" y="2131"/>
                  </a:lnTo>
                  <a:lnTo>
                    <a:pt x="753" y="2199"/>
                  </a:lnTo>
                  <a:lnTo>
                    <a:pt x="773" y="2228"/>
                  </a:lnTo>
                  <a:lnTo>
                    <a:pt x="787" y="2272"/>
                  </a:lnTo>
                  <a:lnTo>
                    <a:pt x="776" y="2321"/>
                  </a:lnTo>
                  <a:lnTo>
                    <a:pt x="776" y="2343"/>
                  </a:lnTo>
                  <a:lnTo>
                    <a:pt x="787" y="2385"/>
                  </a:lnTo>
                  <a:lnTo>
                    <a:pt x="810" y="2392"/>
                  </a:lnTo>
                  <a:lnTo>
                    <a:pt x="1240" y="2447"/>
                  </a:lnTo>
                  <a:lnTo>
                    <a:pt x="1245" y="2440"/>
                  </a:lnTo>
                  <a:lnTo>
                    <a:pt x="1281" y="2424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41" name="Freeform 140"/>
            <p:cNvSpPr>
              <a:spLocks/>
            </p:cNvSpPr>
            <p:nvPr/>
          </p:nvSpPr>
          <p:spPr bwMode="auto">
            <a:xfrm>
              <a:off x="4337050" y="2360613"/>
              <a:ext cx="819150" cy="439737"/>
            </a:xfrm>
            <a:custGeom>
              <a:avLst/>
              <a:gdLst/>
              <a:ahLst/>
              <a:cxnLst>
                <a:cxn ang="0">
                  <a:pos x="0" y="134"/>
                </a:cxn>
                <a:cxn ang="0">
                  <a:pos x="548" y="150"/>
                </a:cxn>
                <a:cxn ang="0">
                  <a:pos x="566" y="611"/>
                </a:cxn>
                <a:cxn ang="0">
                  <a:pos x="593" y="625"/>
                </a:cxn>
                <a:cxn ang="0">
                  <a:pos x="623" y="626"/>
                </a:cxn>
                <a:cxn ang="0">
                  <a:pos x="659" y="633"/>
                </a:cxn>
                <a:cxn ang="0">
                  <a:pos x="714" y="674"/>
                </a:cxn>
                <a:cxn ang="0">
                  <a:pos x="772" y="689"/>
                </a:cxn>
                <a:cxn ang="0">
                  <a:pos x="795" y="703"/>
                </a:cxn>
                <a:cxn ang="0">
                  <a:pos x="858" y="696"/>
                </a:cxn>
                <a:cxn ang="0">
                  <a:pos x="890" y="729"/>
                </a:cxn>
                <a:cxn ang="0">
                  <a:pos x="913" y="760"/>
                </a:cxn>
                <a:cxn ang="0">
                  <a:pos x="943" y="730"/>
                </a:cxn>
                <a:cxn ang="0">
                  <a:pos x="983" y="755"/>
                </a:cxn>
                <a:cxn ang="0">
                  <a:pos x="1026" y="755"/>
                </a:cxn>
                <a:cxn ang="0">
                  <a:pos x="1040" y="792"/>
                </a:cxn>
                <a:cxn ang="0">
                  <a:pos x="1062" y="765"/>
                </a:cxn>
                <a:cxn ang="0">
                  <a:pos x="1113" y="773"/>
                </a:cxn>
                <a:cxn ang="0">
                  <a:pos x="1173" y="789"/>
                </a:cxn>
                <a:cxn ang="0">
                  <a:pos x="1206" y="797"/>
                </a:cxn>
                <a:cxn ang="0">
                  <a:pos x="1245" y="767"/>
                </a:cxn>
                <a:cxn ang="0">
                  <a:pos x="1280" y="775"/>
                </a:cxn>
                <a:cxn ang="0">
                  <a:pos x="1312" y="758"/>
                </a:cxn>
                <a:cxn ang="0">
                  <a:pos x="1357" y="764"/>
                </a:cxn>
                <a:cxn ang="0">
                  <a:pos x="1424" y="762"/>
                </a:cxn>
                <a:cxn ang="0">
                  <a:pos x="1482" y="808"/>
                </a:cxn>
                <a:cxn ang="0">
                  <a:pos x="1528" y="819"/>
                </a:cxn>
                <a:cxn ang="0">
                  <a:pos x="1548" y="411"/>
                </a:cxn>
                <a:cxn ang="0">
                  <a:pos x="1509" y="60"/>
                </a:cxn>
                <a:cxn ang="0">
                  <a:pos x="1224" y="53"/>
                </a:cxn>
                <a:cxn ang="0">
                  <a:pos x="816" y="42"/>
                </a:cxn>
                <a:cxn ang="0">
                  <a:pos x="604" y="32"/>
                </a:cxn>
                <a:cxn ang="0">
                  <a:pos x="20" y="0"/>
                </a:cxn>
                <a:cxn ang="0">
                  <a:pos x="2" y="117"/>
                </a:cxn>
              </a:cxnLst>
              <a:rect l="0" t="0" r="r" b="b"/>
              <a:pathLst>
                <a:path w="1548" h="832">
                  <a:moveTo>
                    <a:pt x="2" y="117"/>
                  </a:moveTo>
                  <a:lnTo>
                    <a:pt x="0" y="134"/>
                  </a:lnTo>
                  <a:lnTo>
                    <a:pt x="2" y="117"/>
                  </a:lnTo>
                  <a:lnTo>
                    <a:pt x="548" y="150"/>
                  </a:lnTo>
                  <a:lnTo>
                    <a:pt x="528" y="576"/>
                  </a:lnTo>
                  <a:lnTo>
                    <a:pt x="566" y="611"/>
                  </a:lnTo>
                  <a:lnTo>
                    <a:pt x="580" y="626"/>
                  </a:lnTo>
                  <a:lnTo>
                    <a:pt x="593" y="625"/>
                  </a:lnTo>
                  <a:lnTo>
                    <a:pt x="612" y="622"/>
                  </a:lnTo>
                  <a:lnTo>
                    <a:pt x="623" y="626"/>
                  </a:lnTo>
                  <a:lnTo>
                    <a:pt x="639" y="621"/>
                  </a:lnTo>
                  <a:lnTo>
                    <a:pt x="659" y="633"/>
                  </a:lnTo>
                  <a:lnTo>
                    <a:pt x="671" y="672"/>
                  </a:lnTo>
                  <a:lnTo>
                    <a:pt x="714" y="674"/>
                  </a:lnTo>
                  <a:lnTo>
                    <a:pt x="746" y="692"/>
                  </a:lnTo>
                  <a:lnTo>
                    <a:pt x="772" y="689"/>
                  </a:lnTo>
                  <a:lnTo>
                    <a:pt x="779" y="686"/>
                  </a:lnTo>
                  <a:lnTo>
                    <a:pt x="795" y="703"/>
                  </a:lnTo>
                  <a:lnTo>
                    <a:pt x="816" y="692"/>
                  </a:lnTo>
                  <a:lnTo>
                    <a:pt x="858" y="696"/>
                  </a:lnTo>
                  <a:lnTo>
                    <a:pt x="876" y="728"/>
                  </a:lnTo>
                  <a:lnTo>
                    <a:pt x="890" y="729"/>
                  </a:lnTo>
                  <a:lnTo>
                    <a:pt x="897" y="757"/>
                  </a:lnTo>
                  <a:lnTo>
                    <a:pt x="913" y="760"/>
                  </a:lnTo>
                  <a:lnTo>
                    <a:pt x="931" y="746"/>
                  </a:lnTo>
                  <a:lnTo>
                    <a:pt x="943" y="730"/>
                  </a:lnTo>
                  <a:lnTo>
                    <a:pt x="951" y="730"/>
                  </a:lnTo>
                  <a:lnTo>
                    <a:pt x="983" y="755"/>
                  </a:lnTo>
                  <a:lnTo>
                    <a:pt x="993" y="776"/>
                  </a:lnTo>
                  <a:lnTo>
                    <a:pt x="1026" y="755"/>
                  </a:lnTo>
                  <a:lnTo>
                    <a:pt x="1033" y="764"/>
                  </a:lnTo>
                  <a:lnTo>
                    <a:pt x="1040" y="792"/>
                  </a:lnTo>
                  <a:lnTo>
                    <a:pt x="1048" y="787"/>
                  </a:lnTo>
                  <a:lnTo>
                    <a:pt x="1062" y="765"/>
                  </a:lnTo>
                  <a:lnTo>
                    <a:pt x="1087" y="761"/>
                  </a:lnTo>
                  <a:lnTo>
                    <a:pt x="1113" y="773"/>
                  </a:lnTo>
                  <a:lnTo>
                    <a:pt x="1155" y="772"/>
                  </a:lnTo>
                  <a:lnTo>
                    <a:pt x="1173" y="789"/>
                  </a:lnTo>
                  <a:lnTo>
                    <a:pt x="1183" y="803"/>
                  </a:lnTo>
                  <a:lnTo>
                    <a:pt x="1206" y="797"/>
                  </a:lnTo>
                  <a:lnTo>
                    <a:pt x="1231" y="779"/>
                  </a:lnTo>
                  <a:lnTo>
                    <a:pt x="1245" y="767"/>
                  </a:lnTo>
                  <a:lnTo>
                    <a:pt x="1263" y="764"/>
                  </a:lnTo>
                  <a:lnTo>
                    <a:pt x="1280" y="775"/>
                  </a:lnTo>
                  <a:lnTo>
                    <a:pt x="1298" y="769"/>
                  </a:lnTo>
                  <a:lnTo>
                    <a:pt x="1312" y="758"/>
                  </a:lnTo>
                  <a:lnTo>
                    <a:pt x="1342" y="761"/>
                  </a:lnTo>
                  <a:lnTo>
                    <a:pt x="1357" y="764"/>
                  </a:lnTo>
                  <a:lnTo>
                    <a:pt x="1396" y="753"/>
                  </a:lnTo>
                  <a:lnTo>
                    <a:pt x="1424" y="762"/>
                  </a:lnTo>
                  <a:lnTo>
                    <a:pt x="1448" y="785"/>
                  </a:lnTo>
                  <a:lnTo>
                    <a:pt x="1482" y="808"/>
                  </a:lnTo>
                  <a:lnTo>
                    <a:pt x="1509" y="808"/>
                  </a:lnTo>
                  <a:lnTo>
                    <a:pt x="1528" y="819"/>
                  </a:lnTo>
                  <a:lnTo>
                    <a:pt x="1543" y="832"/>
                  </a:lnTo>
                  <a:lnTo>
                    <a:pt x="1548" y="411"/>
                  </a:lnTo>
                  <a:lnTo>
                    <a:pt x="1509" y="174"/>
                  </a:lnTo>
                  <a:lnTo>
                    <a:pt x="1509" y="60"/>
                  </a:lnTo>
                  <a:lnTo>
                    <a:pt x="1509" y="60"/>
                  </a:lnTo>
                  <a:lnTo>
                    <a:pt x="1224" y="53"/>
                  </a:lnTo>
                  <a:lnTo>
                    <a:pt x="994" y="48"/>
                  </a:lnTo>
                  <a:lnTo>
                    <a:pt x="816" y="42"/>
                  </a:lnTo>
                  <a:lnTo>
                    <a:pt x="816" y="42"/>
                  </a:lnTo>
                  <a:lnTo>
                    <a:pt x="604" y="32"/>
                  </a:lnTo>
                  <a:lnTo>
                    <a:pt x="340" y="18"/>
                  </a:lnTo>
                  <a:lnTo>
                    <a:pt x="20" y="0"/>
                  </a:lnTo>
                  <a:lnTo>
                    <a:pt x="14" y="117"/>
                  </a:lnTo>
                  <a:lnTo>
                    <a:pt x="2" y="117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42" name="Freeform 141"/>
            <p:cNvSpPr>
              <a:spLocks/>
            </p:cNvSpPr>
            <p:nvPr/>
          </p:nvSpPr>
          <p:spPr bwMode="auto">
            <a:xfrm>
              <a:off x="4440238" y="2008188"/>
              <a:ext cx="696912" cy="384175"/>
            </a:xfrm>
            <a:custGeom>
              <a:avLst/>
              <a:gdLst/>
              <a:ahLst/>
              <a:cxnLst>
                <a:cxn ang="0">
                  <a:pos x="1313" y="727"/>
                </a:cxn>
                <a:cxn ang="0">
                  <a:pos x="1316" y="243"/>
                </a:cxn>
                <a:cxn ang="0">
                  <a:pos x="1285" y="227"/>
                </a:cxn>
                <a:cxn ang="0">
                  <a:pos x="1273" y="218"/>
                </a:cxn>
                <a:cxn ang="0">
                  <a:pos x="1263" y="187"/>
                </a:cxn>
                <a:cxn ang="0">
                  <a:pos x="1232" y="162"/>
                </a:cxn>
                <a:cxn ang="0">
                  <a:pos x="1246" y="137"/>
                </a:cxn>
                <a:cxn ang="0">
                  <a:pos x="1263" y="111"/>
                </a:cxn>
                <a:cxn ang="0">
                  <a:pos x="1263" y="86"/>
                </a:cxn>
                <a:cxn ang="0">
                  <a:pos x="1250" y="86"/>
                </a:cxn>
                <a:cxn ang="0">
                  <a:pos x="1211" y="86"/>
                </a:cxn>
                <a:cxn ang="0">
                  <a:pos x="1203" y="66"/>
                </a:cxn>
                <a:cxn ang="0">
                  <a:pos x="1182" y="39"/>
                </a:cxn>
                <a:cxn ang="0">
                  <a:pos x="1182" y="39"/>
                </a:cxn>
                <a:cxn ang="0">
                  <a:pos x="767" y="26"/>
                </a:cxn>
                <a:cxn ang="0">
                  <a:pos x="767" y="26"/>
                </a:cxn>
                <a:cxn ang="0">
                  <a:pos x="47" y="0"/>
                </a:cxn>
                <a:cxn ang="0">
                  <a:pos x="0" y="677"/>
                </a:cxn>
                <a:cxn ang="0">
                  <a:pos x="0" y="677"/>
                </a:cxn>
                <a:cxn ang="0">
                  <a:pos x="332" y="695"/>
                </a:cxn>
                <a:cxn ang="0">
                  <a:pos x="494" y="703"/>
                </a:cxn>
                <a:cxn ang="0">
                  <a:pos x="620" y="709"/>
                </a:cxn>
                <a:cxn ang="0">
                  <a:pos x="620" y="709"/>
                </a:cxn>
                <a:cxn ang="0">
                  <a:pos x="798" y="715"/>
                </a:cxn>
                <a:cxn ang="0">
                  <a:pos x="1028" y="720"/>
                </a:cxn>
                <a:cxn ang="0">
                  <a:pos x="1313" y="727"/>
                </a:cxn>
                <a:cxn ang="0">
                  <a:pos x="1313" y="727"/>
                </a:cxn>
              </a:cxnLst>
              <a:rect l="0" t="0" r="r" b="b"/>
              <a:pathLst>
                <a:path w="1316" h="727">
                  <a:moveTo>
                    <a:pt x="1313" y="727"/>
                  </a:moveTo>
                  <a:lnTo>
                    <a:pt x="1316" y="243"/>
                  </a:lnTo>
                  <a:lnTo>
                    <a:pt x="1285" y="227"/>
                  </a:lnTo>
                  <a:lnTo>
                    <a:pt x="1273" y="218"/>
                  </a:lnTo>
                  <a:lnTo>
                    <a:pt x="1263" y="187"/>
                  </a:lnTo>
                  <a:lnTo>
                    <a:pt x="1232" y="162"/>
                  </a:lnTo>
                  <a:lnTo>
                    <a:pt x="1246" y="137"/>
                  </a:lnTo>
                  <a:lnTo>
                    <a:pt x="1263" y="111"/>
                  </a:lnTo>
                  <a:lnTo>
                    <a:pt x="1263" y="86"/>
                  </a:lnTo>
                  <a:lnTo>
                    <a:pt x="1250" y="86"/>
                  </a:lnTo>
                  <a:lnTo>
                    <a:pt x="1211" y="86"/>
                  </a:lnTo>
                  <a:lnTo>
                    <a:pt x="1203" y="66"/>
                  </a:lnTo>
                  <a:lnTo>
                    <a:pt x="1182" y="39"/>
                  </a:lnTo>
                  <a:lnTo>
                    <a:pt x="1182" y="39"/>
                  </a:lnTo>
                  <a:lnTo>
                    <a:pt x="767" y="26"/>
                  </a:lnTo>
                  <a:lnTo>
                    <a:pt x="767" y="26"/>
                  </a:lnTo>
                  <a:lnTo>
                    <a:pt x="47" y="0"/>
                  </a:lnTo>
                  <a:lnTo>
                    <a:pt x="0" y="677"/>
                  </a:lnTo>
                  <a:lnTo>
                    <a:pt x="0" y="677"/>
                  </a:lnTo>
                  <a:lnTo>
                    <a:pt x="332" y="695"/>
                  </a:lnTo>
                  <a:lnTo>
                    <a:pt x="494" y="703"/>
                  </a:lnTo>
                  <a:lnTo>
                    <a:pt x="620" y="709"/>
                  </a:lnTo>
                  <a:lnTo>
                    <a:pt x="620" y="709"/>
                  </a:lnTo>
                  <a:lnTo>
                    <a:pt x="798" y="715"/>
                  </a:lnTo>
                  <a:lnTo>
                    <a:pt x="1028" y="720"/>
                  </a:lnTo>
                  <a:lnTo>
                    <a:pt x="1313" y="727"/>
                  </a:lnTo>
                  <a:lnTo>
                    <a:pt x="1313" y="727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43" name="Freeform 142"/>
            <p:cNvSpPr>
              <a:spLocks/>
            </p:cNvSpPr>
            <p:nvPr/>
          </p:nvSpPr>
          <p:spPr bwMode="auto">
            <a:xfrm>
              <a:off x="4297363" y="1638300"/>
              <a:ext cx="769937" cy="390525"/>
            </a:xfrm>
            <a:custGeom>
              <a:avLst/>
              <a:gdLst/>
              <a:ahLst/>
              <a:cxnLst>
                <a:cxn ang="0">
                  <a:pos x="1454" y="736"/>
                </a:cxn>
                <a:cxn ang="0">
                  <a:pos x="1456" y="738"/>
                </a:cxn>
                <a:cxn ang="0">
                  <a:pos x="1456" y="738"/>
                </a:cxn>
                <a:cxn ang="0">
                  <a:pos x="1447" y="718"/>
                </a:cxn>
                <a:cxn ang="0">
                  <a:pos x="1440" y="691"/>
                </a:cxn>
                <a:cxn ang="0">
                  <a:pos x="1440" y="691"/>
                </a:cxn>
                <a:cxn ang="0">
                  <a:pos x="1429" y="687"/>
                </a:cxn>
                <a:cxn ang="0">
                  <a:pos x="1421" y="684"/>
                </a:cxn>
                <a:cxn ang="0">
                  <a:pos x="1414" y="680"/>
                </a:cxn>
                <a:cxn ang="0">
                  <a:pos x="1414" y="680"/>
                </a:cxn>
                <a:cxn ang="0">
                  <a:pos x="1411" y="677"/>
                </a:cxn>
                <a:cxn ang="0">
                  <a:pos x="1406" y="665"/>
                </a:cxn>
                <a:cxn ang="0">
                  <a:pos x="1411" y="655"/>
                </a:cxn>
                <a:cxn ang="0">
                  <a:pos x="1407" y="630"/>
                </a:cxn>
                <a:cxn ang="0">
                  <a:pos x="1395" y="620"/>
                </a:cxn>
                <a:cxn ang="0">
                  <a:pos x="1388" y="608"/>
                </a:cxn>
                <a:cxn ang="0">
                  <a:pos x="1382" y="576"/>
                </a:cxn>
                <a:cxn ang="0">
                  <a:pos x="1382" y="527"/>
                </a:cxn>
                <a:cxn ang="0">
                  <a:pos x="1375" y="518"/>
                </a:cxn>
                <a:cxn ang="0">
                  <a:pos x="1368" y="502"/>
                </a:cxn>
                <a:cxn ang="0">
                  <a:pos x="1371" y="484"/>
                </a:cxn>
                <a:cxn ang="0">
                  <a:pos x="1371" y="439"/>
                </a:cxn>
                <a:cxn ang="0">
                  <a:pos x="1364" y="408"/>
                </a:cxn>
                <a:cxn ang="0">
                  <a:pos x="1352" y="398"/>
                </a:cxn>
                <a:cxn ang="0">
                  <a:pos x="1343" y="398"/>
                </a:cxn>
                <a:cxn ang="0">
                  <a:pos x="1339" y="386"/>
                </a:cxn>
                <a:cxn ang="0">
                  <a:pos x="1335" y="364"/>
                </a:cxn>
                <a:cxn ang="0">
                  <a:pos x="1331" y="347"/>
                </a:cxn>
                <a:cxn ang="0">
                  <a:pos x="1343" y="344"/>
                </a:cxn>
                <a:cxn ang="0">
                  <a:pos x="1343" y="337"/>
                </a:cxn>
                <a:cxn ang="0">
                  <a:pos x="1336" y="332"/>
                </a:cxn>
                <a:cxn ang="0">
                  <a:pos x="1332" y="318"/>
                </a:cxn>
                <a:cxn ang="0">
                  <a:pos x="1325" y="304"/>
                </a:cxn>
                <a:cxn ang="0">
                  <a:pos x="1316" y="283"/>
                </a:cxn>
                <a:cxn ang="0">
                  <a:pos x="1304" y="255"/>
                </a:cxn>
                <a:cxn ang="0">
                  <a:pos x="1292" y="228"/>
                </a:cxn>
                <a:cxn ang="0">
                  <a:pos x="1277" y="186"/>
                </a:cxn>
                <a:cxn ang="0">
                  <a:pos x="1263" y="169"/>
                </a:cxn>
                <a:cxn ang="0">
                  <a:pos x="1260" y="165"/>
                </a:cxn>
                <a:cxn ang="0">
                  <a:pos x="1241" y="149"/>
                </a:cxn>
                <a:cxn ang="0">
                  <a:pos x="1207" y="126"/>
                </a:cxn>
                <a:cxn ang="0">
                  <a:pos x="1185" y="118"/>
                </a:cxn>
                <a:cxn ang="0">
                  <a:pos x="1163" y="108"/>
                </a:cxn>
                <a:cxn ang="0">
                  <a:pos x="1143" y="90"/>
                </a:cxn>
                <a:cxn ang="0">
                  <a:pos x="1109" y="86"/>
                </a:cxn>
                <a:cxn ang="0">
                  <a:pos x="1067" y="89"/>
                </a:cxn>
                <a:cxn ang="0">
                  <a:pos x="1056" y="89"/>
                </a:cxn>
                <a:cxn ang="0">
                  <a:pos x="1039" y="96"/>
                </a:cxn>
                <a:cxn ang="0">
                  <a:pos x="1032" y="104"/>
                </a:cxn>
                <a:cxn ang="0">
                  <a:pos x="1019" y="100"/>
                </a:cxn>
                <a:cxn ang="0">
                  <a:pos x="1002" y="89"/>
                </a:cxn>
                <a:cxn ang="0">
                  <a:pos x="974" y="75"/>
                </a:cxn>
                <a:cxn ang="0">
                  <a:pos x="939" y="57"/>
                </a:cxn>
                <a:cxn ang="0">
                  <a:pos x="46" y="0"/>
                </a:cxn>
                <a:cxn ang="0">
                  <a:pos x="0" y="444"/>
                </a:cxn>
                <a:cxn ang="0">
                  <a:pos x="337" y="476"/>
                </a:cxn>
                <a:cxn ang="0">
                  <a:pos x="321" y="697"/>
                </a:cxn>
                <a:cxn ang="0">
                  <a:pos x="321" y="697"/>
                </a:cxn>
                <a:cxn ang="0">
                  <a:pos x="321" y="697"/>
                </a:cxn>
                <a:cxn ang="0">
                  <a:pos x="1039" y="723"/>
                </a:cxn>
                <a:cxn ang="0">
                  <a:pos x="1039" y="723"/>
                </a:cxn>
                <a:cxn ang="0">
                  <a:pos x="1454" y="736"/>
                </a:cxn>
                <a:cxn ang="0">
                  <a:pos x="1454" y="736"/>
                </a:cxn>
              </a:cxnLst>
              <a:rect l="0" t="0" r="r" b="b"/>
              <a:pathLst>
                <a:path w="1456" h="738">
                  <a:moveTo>
                    <a:pt x="1454" y="736"/>
                  </a:moveTo>
                  <a:lnTo>
                    <a:pt x="1456" y="738"/>
                  </a:lnTo>
                  <a:lnTo>
                    <a:pt x="1456" y="738"/>
                  </a:lnTo>
                  <a:lnTo>
                    <a:pt x="1447" y="718"/>
                  </a:lnTo>
                  <a:lnTo>
                    <a:pt x="1440" y="691"/>
                  </a:lnTo>
                  <a:lnTo>
                    <a:pt x="1440" y="691"/>
                  </a:lnTo>
                  <a:lnTo>
                    <a:pt x="1429" y="687"/>
                  </a:lnTo>
                  <a:lnTo>
                    <a:pt x="1421" y="684"/>
                  </a:lnTo>
                  <a:lnTo>
                    <a:pt x="1414" y="680"/>
                  </a:lnTo>
                  <a:lnTo>
                    <a:pt x="1414" y="680"/>
                  </a:lnTo>
                  <a:lnTo>
                    <a:pt x="1411" y="677"/>
                  </a:lnTo>
                  <a:lnTo>
                    <a:pt x="1406" y="665"/>
                  </a:lnTo>
                  <a:lnTo>
                    <a:pt x="1411" y="655"/>
                  </a:lnTo>
                  <a:lnTo>
                    <a:pt x="1407" y="630"/>
                  </a:lnTo>
                  <a:lnTo>
                    <a:pt x="1395" y="620"/>
                  </a:lnTo>
                  <a:lnTo>
                    <a:pt x="1388" y="608"/>
                  </a:lnTo>
                  <a:lnTo>
                    <a:pt x="1382" y="576"/>
                  </a:lnTo>
                  <a:lnTo>
                    <a:pt x="1382" y="527"/>
                  </a:lnTo>
                  <a:lnTo>
                    <a:pt x="1375" y="518"/>
                  </a:lnTo>
                  <a:lnTo>
                    <a:pt x="1368" y="502"/>
                  </a:lnTo>
                  <a:lnTo>
                    <a:pt x="1371" y="484"/>
                  </a:lnTo>
                  <a:lnTo>
                    <a:pt x="1371" y="439"/>
                  </a:lnTo>
                  <a:lnTo>
                    <a:pt x="1364" y="408"/>
                  </a:lnTo>
                  <a:lnTo>
                    <a:pt x="1352" y="398"/>
                  </a:lnTo>
                  <a:lnTo>
                    <a:pt x="1343" y="398"/>
                  </a:lnTo>
                  <a:lnTo>
                    <a:pt x="1339" y="386"/>
                  </a:lnTo>
                  <a:lnTo>
                    <a:pt x="1335" y="364"/>
                  </a:lnTo>
                  <a:lnTo>
                    <a:pt x="1331" y="347"/>
                  </a:lnTo>
                  <a:lnTo>
                    <a:pt x="1343" y="344"/>
                  </a:lnTo>
                  <a:lnTo>
                    <a:pt x="1343" y="337"/>
                  </a:lnTo>
                  <a:lnTo>
                    <a:pt x="1336" y="332"/>
                  </a:lnTo>
                  <a:lnTo>
                    <a:pt x="1332" y="318"/>
                  </a:lnTo>
                  <a:lnTo>
                    <a:pt x="1325" y="304"/>
                  </a:lnTo>
                  <a:lnTo>
                    <a:pt x="1316" y="283"/>
                  </a:lnTo>
                  <a:lnTo>
                    <a:pt x="1304" y="255"/>
                  </a:lnTo>
                  <a:lnTo>
                    <a:pt x="1292" y="228"/>
                  </a:lnTo>
                  <a:lnTo>
                    <a:pt x="1277" y="186"/>
                  </a:lnTo>
                  <a:lnTo>
                    <a:pt x="1263" y="169"/>
                  </a:lnTo>
                  <a:lnTo>
                    <a:pt x="1260" y="165"/>
                  </a:lnTo>
                  <a:lnTo>
                    <a:pt x="1241" y="149"/>
                  </a:lnTo>
                  <a:lnTo>
                    <a:pt x="1207" y="126"/>
                  </a:lnTo>
                  <a:lnTo>
                    <a:pt x="1185" y="118"/>
                  </a:lnTo>
                  <a:lnTo>
                    <a:pt x="1163" y="108"/>
                  </a:lnTo>
                  <a:lnTo>
                    <a:pt x="1143" y="90"/>
                  </a:lnTo>
                  <a:lnTo>
                    <a:pt x="1109" y="86"/>
                  </a:lnTo>
                  <a:lnTo>
                    <a:pt x="1067" y="89"/>
                  </a:lnTo>
                  <a:lnTo>
                    <a:pt x="1056" y="89"/>
                  </a:lnTo>
                  <a:lnTo>
                    <a:pt x="1039" y="96"/>
                  </a:lnTo>
                  <a:lnTo>
                    <a:pt x="1032" y="104"/>
                  </a:lnTo>
                  <a:lnTo>
                    <a:pt x="1019" y="100"/>
                  </a:lnTo>
                  <a:lnTo>
                    <a:pt x="1002" y="89"/>
                  </a:lnTo>
                  <a:lnTo>
                    <a:pt x="974" y="75"/>
                  </a:lnTo>
                  <a:lnTo>
                    <a:pt x="939" y="57"/>
                  </a:lnTo>
                  <a:lnTo>
                    <a:pt x="46" y="0"/>
                  </a:lnTo>
                  <a:lnTo>
                    <a:pt x="0" y="444"/>
                  </a:lnTo>
                  <a:lnTo>
                    <a:pt x="337" y="476"/>
                  </a:lnTo>
                  <a:lnTo>
                    <a:pt x="321" y="697"/>
                  </a:lnTo>
                  <a:lnTo>
                    <a:pt x="321" y="697"/>
                  </a:lnTo>
                  <a:lnTo>
                    <a:pt x="321" y="697"/>
                  </a:lnTo>
                  <a:lnTo>
                    <a:pt x="1039" y="723"/>
                  </a:lnTo>
                  <a:lnTo>
                    <a:pt x="1039" y="723"/>
                  </a:lnTo>
                  <a:lnTo>
                    <a:pt x="1454" y="736"/>
                  </a:lnTo>
                  <a:lnTo>
                    <a:pt x="1454" y="736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44" name="Freeform 143"/>
            <p:cNvSpPr>
              <a:spLocks/>
            </p:cNvSpPr>
            <p:nvPr/>
          </p:nvSpPr>
          <p:spPr bwMode="auto">
            <a:xfrm>
              <a:off x="4321175" y="1289050"/>
              <a:ext cx="661987" cy="444500"/>
            </a:xfrm>
            <a:custGeom>
              <a:avLst/>
              <a:gdLst/>
              <a:ahLst/>
              <a:cxnLst>
                <a:cxn ang="0">
                  <a:pos x="928" y="736"/>
                </a:cxn>
                <a:cxn ang="0">
                  <a:pos x="956" y="750"/>
                </a:cxn>
                <a:cxn ang="0">
                  <a:pos x="973" y="761"/>
                </a:cxn>
                <a:cxn ang="0">
                  <a:pos x="986" y="765"/>
                </a:cxn>
                <a:cxn ang="0">
                  <a:pos x="993" y="757"/>
                </a:cxn>
                <a:cxn ang="0">
                  <a:pos x="1010" y="750"/>
                </a:cxn>
                <a:cxn ang="0">
                  <a:pos x="1021" y="750"/>
                </a:cxn>
                <a:cxn ang="0">
                  <a:pos x="1063" y="747"/>
                </a:cxn>
                <a:cxn ang="0">
                  <a:pos x="1097" y="751"/>
                </a:cxn>
                <a:cxn ang="0">
                  <a:pos x="1117" y="769"/>
                </a:cxn>
                <a:cxn ang="0">
                  <a:pos x="1139" y="779"/>
                </a:cxn>
                <a:cxn ang="0">
                  <a:pos x="1161" y="787"/>
                </a:cxn>
                <a:cxn ang="0">
                  <a:pos x="1195" y="810"/>
                </a:cxn>
                <a:cxn ang="0">
                  <a:pos x="1214" y="826"/>
                </a:cxn>
                <a:cxn ang="0">
                  <a:pos x="1217" y="830"/>
                </a:cxn>
                <a:cxn ang="0">
                  <a:pos x="1224" y="839"/>
                </a:cxn>
                <a:cxn ang="0">
                  <a:pos x="1224" y="839"/>
                </a:cxn>
                <a:cxn ang="0">
                  <a:pos x="1224" y="828"/>
                </a:cxn>
                <a:cxn ang="0">
                  <a:pos x="1224" y="807"/>
                </a:cxn>
                <a:cxn ang="0">
                  <a:pos x="1204" y="794"/>
                </a:cxn>
                <a:cxn ang="0">
                  <a:pos x="1204" y="779"/>
                </a:cxn>
                <a:cxn ang="0">
                  <a:pos x="1211" y="765"/>
                </a:cxn>
                <a:cxn ang="0">
                  <a:pos x="1224" y="761"/>
                </a:cxn>
                <a:cxn ang="0">
                  <a:pos x="1224" y="729"/>
                </a:cxn>
                <a:cxn ang="0">
                  <a:pos x="1227" y="712"/>
                </a:cxn>
                <a:cxn ang="0">
                  <a:pos x="1236" y="708"/>
                </a:cxn>
                <a:cxn ang="0">
                  <a:pos x="1236" y="690"/>
                </a:cxn>
                <a:cxn ang="0">
                  <a:pos x="1225" y="667"/>
                </a:cxn>
                <a:cxn ang="0">
                  <a:pos x="1217" y="661"/>
                </a:cxn>
                <a:cxn ang="0">
                  <a:pos x="1221" y="637"/>
                </a:cxn>
                <a:cxn ang="0">
                  <a:pos x="1221" y="624"/>
                </a:cxn>
                <a:cxn ang="0">
                  <a:pos x="1236" y="624"/>
                </a:cxn>
                <a:cxn ang="0">
                  <a:pos x="1250" y="222"/>
                </a:cxn>
                <a:cxn ang="0">
                  <a:pos x="1236" y="206"/>
                </a:cxn>
                <a:cxn ang="0">
                  <a:pos x="1228" y="193"/>
                </a:cxn>
                <a:cxn ang="0">
                  <a:pos x="1204" y="184"/>
                </a:cxn>
                <a:cxn ang="0">
                  <a:pos x="1199" y="171"/>
                </a:cxn>
                <a:cxn ang="0">
                  <a:pos x="1188" y="157"/>
                </a:cxn>
                <a:cxn ang="0">
                  <a:pos x="1181" y="146"/>
                </a:cxn>
                <a:cxn ang="0">
                  <a:pos x="1181" y="135"/>
                </a:cxn>
                <a:cxn ang="0">
                  <a:pos x="1181" y="127"/>
                </a:cxn>
                <a:cxn ang="0">
                  <a:pos x="1193" y="111"/>
                </a:cxn>
                <a:cxn ang="0">
                  <a:pos x="1208" y="98"/>
                </a:cxn>
                <a:cxn ang="0">
                  <a:pos x="1225" y="81"/>
                </a:cxn>
                <a:cxn ang="0">
                  <a:pos x="1224" y="71"/>
                </a:cxn>
                <a:cxn ang="0">
                  <a:pos x="1222" y="67"/>
                </a:cxn>
                <a:cxn ang="0">
                  <a:pos x="1222" y="67"/>
                </a:cxn>
                <a:cxn ang="0">
                  <a:pos x="982" y="57"/>
                </a:cxn>
                <a:cxn ang="0">
                  <a:pos x="787" y="48"/>
                </a:cxn>
                <a:cxn ang="0">
                  <a:pos x="634" y="41"/>
                </a:cxn>
                <a:cxn ang="0">
                  <a:pos x="634" y="41"/>
                </a:cxn>
                <a:cxn ang="0">
                  <a:pos x="483" y="31"/>
                </a:cxn>
                <a:cxn ang="0">
                  <a:pos x="295" y="17"/>
                </a:cxn>
                <a:cxn ang="0">
                  <a:pos x="65" y="0"/>
                </a:cxn>
                <a:cxn ang="0">
                  <a:pos x="0" y="661"/>
                </a:cxn>
                <a:cxn ang="0">
                  <a:pos x="893" y="718"/>
                </a:cxn>
                <a:cxn ang="0">
                  <a:pos x="928" y="736"/>
                </a:cxn>
              </a:cxnLst>
              <a:rect l="0" t="0" r="r" b="b"/>
              <a:pathLst>
                <a:path w="1250" h="839">
                  <a:moveTo>
                    <a:pt x="928" y="736"/>
                  </a:moveTo>
                  <a:lnTo>
                    <a:pt x="956" y="750"/>
                  </a:lnTo>
                  <a:lnTo>
                    <a:pt x="973" y="761"/>
                  </a:lnTo>
                  <a:lnTo>
                    <a:pt x="986" y="765"/>
                  </a:lnTo>
                  <a:lnTo>
                    <a:pt x="993" y="757"/>
                  </a:lnTo>
                  <a:lnTo>
                    <a:pt x="1010" y="750"/>
                  </a:lnTo>
                  <a:lnTo>
                    <a:pt x="1021" y="750"/>
                  </a:lnTo>
                  <a:lnTo>
                    <a:pt x="1063" y="747"/>
                  </a:lnTo>
                  <a:lnTo>
                    <a:pt x="1097" y="751"/>
                  </a:lnTo>
                  <a:lnTo>
                    <a:pt x="1117" y="769"/>
                  </a:lnTo>
                  <a:lnTo>
                    <a:pt x="1139" y="779"/>
                  </a:lnTo>
                  <a:lnTo>
                    <a:pt x="1161" y="787"/>
                  </a:lnTo>
                  <a:lnTo>
                    <a:pt x="1195" y="810"/>
                  </a:lnTo>
                  <a:lnTo>
                    <a:pt x="1214" y="826"/>
                  </a:lnTo>
                  <a:lnTo>
                    <a:pt x="1217" y="830"/>
                  </a:lnTo>
                  <a:lnTo>
                    <a:pt x="1224" y="839"/>
                  </a:lnTo>
                  <a:lnTo>
                    <a:pt x="1224" y="839"/>
                  </a:lnTo>
                  <a:lnTo>
                    <a:pt x="1224" y="828"/>
                  </a:lnTo>
                  <a:lnTo>
                    <a:pt x="1224" y="807"/>
                  </a:lnTo>
                  <a:lnTo>
                    <a:pt x="1204" y="794"/>
                  </a:lnTo>
                  <a:lnTo>
                    <a:pt x="1204" y="779"/>
                  </a:lnTo>
                  <a:lnTo>
                    <a:pt x="1211" y="765"/>
                  </a:lnTo>
                  <a:lnTo>
                    <a:pt x="1224" y="761"/>
                  </a:lnTo>
                  <a:lnTo>
                    <a:pt x="1224" y="729"/>
                  </a:lnTo>
                  <a:lnTo>
                    <a:pt x="1227" y="712"/>
                  </a:lnTo>
                  <a:lnTo>
                    <a:pt x="1236" y="708"/>
                  </a:lnTo>
                  <a:lnTo>
                    <a:pt x="1236" y="690"/>
                  </a:lnTo>
                  <a:lnTo>
                    <a:pt x="1225" y="667"/>
                  </a:lnTo>
                  <a:lnTo>
                    <a:pt x="1217" y="661"/>
                  </a:lnTo>
                  <a:lnTo>
                    <a:pt x="1221" y="637"/>
                  </a:lnTo>
                  <a:lnTo>
                    <a:pt x="1221" y="624"/>
                  </a:lnTo>
                  <a:lnTo>
                    <a:pt x="1236" y="624"/>
                  </a:lnTo>
                  <a:lnTo>
                    <a:pt x="1250" y="222"/>
                  </a:lnTo>
                  <a:lnTo>
                    <a:pt x="1236" y="206"/>
                  </a:lnTo>
                  <a:lnTo>
                    <a:pt x="1228" y="193"/>
                  </a:lnTo>
                  <a:lnTo>
                    <a:pt x="1204" y="184"/>
                  </a:lnTo>
                  <a:lnTo>
                    <a:pt x="1199" y="171"/>
                  </a:lnTo>
                  <a:lnTo>
                    <a:pt x="1188" y="157"/>
                  </a:lnTo>
                  <a:lnTo>
                    <a:pt x="1181" y="146"/>
                  </a:lnTo>
                  <a:lnTo>
                    <a:pt x="1181" y="135"/>
                  </a:lnTo>
                  <a:lnTo>
                    <a:pt x="1181" y="127"/>
                  </a:lnTo>
                  <a:lnTo>
                    <a:pt x="1193" y="111"/>
                  </a:lnTo>
                  <a:lnTo>
                    <a:pt x="1208" y="98"/>
                  </a:lnTo>
                  <a:lnTo>
                    <a:pt x="1225" y="81"/>
                  </a:lnTo>
                  <a:lnTo>
                    <a:pt x="1224" y="71"/>
                  </a:lnTo>
                  <a:lnTo>
                    <a:pt x="1222" y="67"/>
                  </a:lnTo>
                  <a:lnTo>
                    <a:pt x="1222" y="67"/>
                  </a:lnTo>
                  <a:lnTo>
                    <a:pt x="982" y="57"/>
                  </a:lnTo>
                  <a:lnTo>
                    <a:pt x="787" y="48"/>
                  </a:lnTo>
                  <a:lnTo>
                    <a:pt x="634" y="41"/>
                  </a:lnTo>
                  <a:lnTo>
                    <a:pt x="634" y="41"/>
                  </a:lnTo>
                  <a:lnTo>
                    <a:pt x="483" y="31"/>
                  </a:lnTo>
                  <a:lnTo>
                    <a:pt x="295" y="17"/>
                  </a:lnTo>
                  <a:lnTo>
                    <a:pt x="65" y="0"/>
                  </a:lnTo>
                  <a:lnTo>
                    <a:pt x="0" y="661"/>
                  </a:lnTo>
                  <a:lnTo>
                    <a:pt x="893" y="718"/>
                  </a:lnTo>
                  <a:lnTo>
                    <a:pt x="928" y="736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45" name="Freeform 144"/>
            <p:cNvSpPr>
              <a:spLocks/>
            </p:cNvSpPr>
            <p:nvPr/>
          </p:nvSpPr>
          <p:spPr bwMode="auto">
            <a:xfrm>
              <a:off x="3679825" y="1325563"/>
              <a:ext cx="665162" cy="547687"/>
            </a:xfrm>
            <a:custGeom>
              <a:avLst/>
              <a:gdLst/>
              <a:ahLst/>
              <a:cxnLst>
                <a:cxn ang="0">
                  <a:pos x="1256" y="142"/>
                </a:cxn>
                <a:cxn ang="0">
                  <a:pos x="1255" y="142"/>
                </a:cxn>
                <a:cxn ang="0">
                  <a:pos x="154" y="0"/>
                </a:cxn>
                <a:cxn ang="0">
                  <a:pos x="132" y="127"/>
                </a:cxn>
                <a:cxn ang="0">
                  <a:pos x="35" y="668"/>
                </a:cxn>
                <a:cxn ang="0">
                  <a:pos x="0" y="887"/>
                </a:cxn>
                <a:cxn ang="0">
                  <a:pos x="335" y="940"/>
                </a:cxn>
                <a:cxn ang="0">
                  <a:pos x="1166" y="1037"/>
                </a:cxn>
                <a:cxn ang="0">
                  <a:pos x="1212" y="593"/>
                </a:cxn>
                <a:cxn ang="0">
                  <a:pos x="1256" y="142"/>
                </a:cxn>
              </a:cxnLst>
              <a:rect l="0" t="0" r="r" b="b"/>
              <a:pathLst>
                <a:path w="1256" h="1037">
                  <a:moveTo>
                    <a:pt x="1256" y="142"/>
                  </a:moveTo>
                  <a:lnTo>
                    <a:pt x="1255" y="142"/>
                  </a:lnTo>
                  <a:lnTo>
                    <a:pt x="154" y="0"/>
                  </a:lnTo>
                  <a:lnTo>
                    <a:pt x="132" y="127"/>
                  </a:lnTo>
                  <a:lnTo>
                    <a:pt x="35" y="668"/>
                  </a:lnTo>
                  <a:lnTo>
                    <a:pt x="0" y="887"/>
                  </a:lnTo>
                  <a:lnTo>
                    <a:pt x="335" y="940"/>
                  </a:lnTo>
                  <a:lnTo>
                    <a:pt x="1166" y="1037"/>
                  </a:lnTo>
                  <a:lnTo>
                    <a:pt x="1212" y="593"/>
                  </a:lnTo>
                  <a:lnTo>
                    <a:pt x="1256" y="14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46" name="Freeform 145"/>
            <p:cNvSpPr>
              <a:spLocks/>
            </p:cNvSpPr>
            <p:nvPr/>
          </p:nvSpPr>
          <p:spPr bwMode="auto">
            <a:xfrm>
              <a:off x="4356100" y="928688"/>
              <a:ext cx="617537" cy="398462"/>
            </a:xfrm>
            <a:custGeom>
              <a:avLst/>
              <a:gdLst/>
              <a:ahLst/>
              <a:cxnLst>
                <a:cxn ang="0">
                  <a:pos x="1157" y="749"/>
                </a:cxn>
                <a:cxn ang="0">
                  <a:pos x="1159" y="753"/>
                </a:cxn>
                <a:cxn ang="0">
                  <a:pos x="1159" y="755"/>
                </a:cxn>
                <a:cxn ang="0">
                  <a:pos x="1168" y="743"/>
                </a:cxn>
                <a:cxn ang="0">
                  <a:pos x="1168" y="720"/>
                </a:cxn>
                <a:cxn ang="0">
                  <a:pos x="1168" y="699"/>
                </a:cxn>
                <a:cxn ang="0">
                  <a:pos x="1163" y="671"/>
                </a:cxn>
                <a:cxn ang="0">
                  <a:pos x="1153" y="656"/>
                </a:cxn>
                <a:cxn ang="0">
                  <a:pos x="1142" y="641"/>
                </a:cxn>
                <a:cxn ang="0">
                  <a:pos x="1142" y="612"/>
                </a:cxn>
                <a:cxn ang="0">
                  <a:pos x="1135" y="602"/>
                </a:cxn>
                <a:cxn ang="0">
                  <a:pos x="1125" y="588"/>
                </a:cxn>
                <a:cxn ang="0">
                  <a:pos x="1125" y="546"/>
                </a:cxn>
                <a:cxn ang="0">
                  <a:pos x="1125" y="480"/>
                </a:cxn>
                <a:cxn ang="0">
                  <a:pos x="1121" y="399"/>
                </a:cxn>
                <a:cxn ang="0">
                  <a:pos x="1121" y="356"/>
                </a:cxn>
                <a:cxn ang="0">
                  <a:pos x="1103" y="326"/>
                </a:cxn>
                <a:cxn ang="0">
                  <a:pos x="1091" y="277"/>
                </a:cxn>
                <a:cxn ang="0">
                  <a:pos x="1081" y="249"/>
                </a:cxn>
                <a:cxn ang="0">
                  <a:pos x="1087" y="219"/>
                </a:cxn>
                <a:cxn ang="0">
                  <a:pos x="1085" y="192"/>
                </a:cxn>
                <a:cxn ang="0">
                  <a:pos x="1081" y="180"/>
                </a:cxn>
                <a:cxn ang="0">
                  <a:pos x="1081" y="158"/>
                </a:cxn>
                <a:cxn ang="0">
                  <a:pos x="1081" y="154"/>
                </a:cxn>
                <a:cxn ang="0">
                  <a:pos x="1089" y="144"/>
                </a:cxn>
                <a:cxn ang="0">
                  <a:pos x="1094" y="133"/>
                </a:cxn>
                <a:cxn ang="0">
                  <a:pos x="1091" y="116"/>
                </a:cxn>
                <a:cxn ang="0">
                  <a:pos x="1081" y="104"/>
                </a:cxn>
                <a:cxn ang="0">
                  <a:pos x="1081" y="97"/>
                </a:cxn>
                <a:cxn ang="0">
                  <a:pos x="1077" y="81"/>
                </a:cxn>
                <a:cxn ang="0">
                  <a:pos x="1071" y="62"/>
                </a:cxn>
                <a:cxn ang="0">
                  <a:pos x="1071" y="62"/>
                </a:cxn>
                <a:cxn ang="0">
                  <a:pos x="819" y="51"/>
                </a:cxn>
                <a:cxn ang="0">
                  <a:pos x="612" y="41"/>
                </a:cxn>
                <a:cxn ang="0">
                  <a:pos x="450" y="33"/>
                </a:cxn>
                <a:cxn ang="0">
                  <a:pos x="450" y="33"/>
                </a:cxn>
                <a:cxn ang="0">
                  <a:pos x="350" y="25"/>
                </a:cxn>
                <a:cxn ang="0">
                  <a:pos x="222" y="13"/>
                </a:cxn>
                <a:cxn ang="0">
                  <a:pos x="65" y="0"/>
                </a:cxn>
                <a:cxn ang="0">
                  <a:pos x="0" y="682"/>
                </a:cxn>
                <a:cxn ang="0">
                  <a:pos x="0" y="682"/>
                </a:cxn>
                <a:cxn ang="0">
                  <a:pos x="230" y="699"/>
                </a:cxn>
                <a:cxn ang="0">
                  <a:pos x="418" y="713"/>
                </a:cxn>
                <a:cxn ang="0">
                  <a:pos x="569" y="723"/>
                </a:cxn>
                <a:cxn ang="0">
                  <a:pos x="569" y="723"/>
                </a:cxn>
                <a:cxn ang="0">
                  <a:pos x="722" y="730"/>
                </a:cxn>
                <a:cxn ang="0">
                  <a:pos x="917" y="739"/>
                </a:cxn>
                <a:cxn ang="0">
                  <a:pos x="1157" y="749"/>
                </a:cxn>
                <a:cxn ang="0">
                  <a:pos x="1157" y="749"/>
                </a:cxn>
              </a:cxnLst>
              <a:rect l="0" t="0" r="r" b="b"/>
              <a:pathLst>
                <a:path w="1168" h="755">
                  <a:moveTo>
                    <a:pt x="1157" y="749"/>
                  </a:moveTo>
                  <a:lnTo>
                    <a:pt x="1159" y="753"/>
                  </a:lnTo>
                  <a:lnTo>
                    <a:pt x="1159" y="755"/>
                  </a:lnTo>
                  <a:lnTo>
                    <a:pt x="1168" y="743"/>
                  </a:lnTo>
                  <a:lnTo>
                    <a:pt x="1168" y="720"/>
                  </a:lnTo>
                  <a:lnTo>
                    <a:pt x="1168" y="699"/>
                  </a:lnTo>
                  <a:lnTo>
                    <a:pt x="1163" y="671"/>
                  </a:lnTo>
                  <a:lnTo>
                    <a:pt x="1153" y="656"/>
                  </a:lnTo>
                  <a:lnTo>
                    <a:pt x="1142" y="641"/>
                  </a:lnTo>
                  <a:lnTo>
                    <a:pt x="1142" y="612"/>
                  </a:lnTo>
                  <a:lnTo>
                    <a:pt x="1135" y="602"/>
                  </a:lnTo>
                  <a:lnTo>
                    <a:pt x="1125" y="588"/>
                  </a:lnTo>
                  <a:lnTo>
                    <a:pt x="1125" y="546"/>
                  </a:lnTo>
                  <a:lnTo>
                    <a:pt x="1125" y="480"/>
                  </a:lnTo>
                  <a:lnTo>
                    <a:pt x="1121" y="399"/>
                  </a:lnTo>
                  <a:lnTo>
                    <a:pt x="1121" y="356"/>
                  </a:lnTo>
                  <a:lnTo>
                    <a:pt x="1103" y="326"/>
                  </a:lnTo>
                  <a:lnTo>
                    <a:pt x="1091" y="277"/>
                  </a:lnTo>
                  <a:lnTo>
                    <a:pt x="1081" y="249"/>
                  </a:lnTo>
                  <a:lnTo>
                    <a:pt x="1087" y="219"/>
                  </a:lnTo>
                  <a:lnTo>
                    <a:pt x="1085" y="192"/>
                  </a:lnTo>
                  <a:lnTo>
                    <a:pt x="1081" y="180"/>
                  </a:lnTo>
                  <a:lnTo>
                    <a:pt x="1081" y="158"/>
                  </a:lnTo>
                  <a:lnTo>
                    <a:pt x="1081" y="154"/>
                  </a:lnTo>
                  <a:lnTo>
                    <a:pt x="1089" y="144"/>
                  </a:lnTo>
                  <a:lnTo>
                    <a:pt x="1094" y="133"/>
                  </a:lnTo>
                  <a:lnTo>
                    <a:pt x="1091" y="116"/>
                  </a:lnTo>
                  <a:lnTo>
                    <a:pt x="1081" y="104"/>
                  </a:lnTo>
                  <a:lnTo>
                    <a:pt x="1081" y="97"/>
                  </a:lnTo>
                  <a:lnTo>
                    <a:pt x="1077" y="81"/>
                  </a:lnTo>
                  <a:lnTo>
                    <a:pt x="1071" y="62"/>
                  </a:lnTo>
                  <a:lnTo>
                    <a:pt x="1071" y="62"/>
                  </a:lnTo>
                  <a:lnTo>
                    <a:pt x="819" y="51"/>
                  </a:lnTo>
                  <a:lnTo>
                    <a:pt x="612" y="41"/>
                  </a:lnTo>
                  <a:lnTo>
                    <a:pt x="450" y="33"/>
                  </a:lnTo>
                  <a:lnTo>
                    <a:pt x="450" y="33"/>
                  </a:lnTo>
                  <a:lnTo>
                    <a:pt x="350" y="25"/>
                  </a:lnTo>
                  <a:lnTo>
                    <a:pt x="222" y="13"/>
                  </a:lnTo>
                  <a:lnTo>
                    <a:pt x="65" y="0"/>
                  </a:lnTo>
                  <a:lnTo>
                    <a:pt x="0" y="682"/>
                  </a:lnTo>
                  <a:lnTo>
                    <a:pt x="0" y="682"/>
                  </a:lnTo>
                  <a:lnTo>
                    <a:pt x="230" y="699"/>
                  </a:lnTo>
                  <a:lnTo>
                    <a:pt x="418" y="713"/>
                  </a:lnTo>
                  <a:lnTo>
                    <a:pt x="569" y="723"/>
                  </a:lnTo>
                  <a:lnTo>
                    <a:pt x="569" y="723"/>
                  </a:lnTo>
                  <a:lnTo>
                    <a:pt x="722" y="730"/>
                  </a:lnTo>
                  <a:lnTo>
                    <a:pt x="917" y="739"/>
                  </a:lnTo>
                  <a:lnTo>
                    <a:pt x="1157" y="749"/>
                  </a:lnTo>
                  <a:lnTo>
                    <a:pt x="1157" y="749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47" name="Freeform 146"/>
            <p:cNvSpPr>
              <a:spLocks/>
            </p:cNvSpPr>
            <p:nvPr/>
          </p:nvSpPr>
          <p:spPr bwMode="auto">
            <a:xfrm>
              <a:off x="3783013" y="1822450"/>
              <a:ext cx="692150" cy="542925"/>
            </a:xfrm>
            <a:custGeom>
              <a:avLst/>
              <a:gdLst/>
              <a:ahLst/>
              <a:cxnLst>
                <a:cxn ang="0">
                  <a:pos x="1243" y="1027"/>
                </a:cxn>
                <a:cxn ang="0">
                  <a:pos x="1290" y="350"/>
                </a:cxn>
                <a:cxn ang="0">
                  <a:pos x="1290" y="350"/>
                </a:cxn>
                <a:cxn ang="0">
                  <a:pos x="1292" y="350"/>
                </a:cxn>
                <a:cxn ang="0">
                  <a:pos x="1292" y="350"/>
                </a:cxn>
                <a:cxn ang="0">
                  <a:pos x="1308" y="129"/>
                </a:cxn>
                <a:cxn ang="0">
                  <a:pos x="971" y="97"/>
                </a:cxn>
                <a:cxn ang="0">
                  <a:pos x="140" y="0"/>
                </a:cxn>
                <a:cxn ang="0">
                  <a:pos x="0" y="894"/>
                </a:cxn>
                <a:cxn ang="0">
                  <a:pos x="1067" y="1017"/>
                </a:cxn>
                <a:cxn ang="0">
                  <a:pos x="1067" y="1017"/>
                </a:cxn>
                <a:cxn ang="0">
                  <a:pos x="1243" y="1027"/>
                </a:cxn>
                <a:cxn ang="0">
                  <a:pos x="1243" y="1027"/>
                </a:cxn>
              </a:cxnLst>
              <a:rect l="0" t="0" r="r" b="b"/>
              <a:pathLst>
                <a:path w="1308" h="1027">
                  <a:moveTo>
                    <a:pt x="1243" y="1027"/>
                  </a:moveTo>
                  <a:lnTo>
                    <a:pt x="1290" y="350"/>
                  </a:lnTo>
                  <a:lnTo>
                    <a:pt x="1290" y="350"/>
                  </a:lnTo>
                  <a:lnTo>
                    <a:pt x="1292" y="350"/>
                  </a:lnTo>
                  <a:lnTo>
                    <a:pt x="1292" y="350"/>
                  </a:lnTo>
                  <a:lnTo>
                    <a:pt x="1308" y="129"/>
                  </a:lnTo>
                  <a:lnTo>
                    <a:pt x="971" y="97"/>
                  </a:lnTo>
                  <a:lnTo>
                    <a:pt x="140" y="0"/>
                  </a:lnTo>
                  <a:lnTo>
                    <a:pt x="0" y="894"/>
                  </a:lnTo>
                  <a:lnTo>
                    <a:pt x="1067" y="1017"/>
                  </a:lnTo>
                  <a:lnTo>
                    <a:pt x="1067" y="1017"/>
                  </a:lnTo>
                  <a:lnTo>
                    <a:pt x="1243" y="1027"/>
                  </a:lnTo>
                  <a:lnTo>
                    <a:pt x="1243" y="1027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48" name="Freeform 147"/>
            <p:cNvSpPr>
              <a:spLocks/>
            </p:cNvSpPr>
            <p:nvPr/>
          </p:nvSpPr>
          <p:spPr bwMode="auto">
            <a:xfrm>
              <a:off x="3324225" y="1628775"/>
              <a:ext cx="533400" cy="666750"/>
            </a:xfrm>
            <a:custGeom>
              <a:avLst/>
              <a:gdLst/>
              <a:ahLst/>
              <a:cxnLst>
                <a:cxn ang="0">
                  <a:pos x="1006" y="366"/>
                </a:cxn>
                <a:cxn ang="0">
                  <a:pos x="671" y="313"/>
                </a:cxn>
                <a:cxn ang="0">
                  <a:pos x="706" y="94"/>
                </a:cxn>
                <a:cxn ang="0">
                  <a:pos x="216" y="0"/>
                </a:cxn>
                <a:cxn ang="0">
                  <a:pos x="0" y="1106"/>
                </a:cxn>
                <a:cxn ang="0">
                  <a:pos x="866" y="1260"/>
                </a:cxn>
                <a:cxn ang="0">
                  <a:pos x="1006" y="366"/>
                </a:cxn>
              </a:cxnLst>
              <a:rect l="0" t="0" r="r" b="b"/>
              <a:pathLst>
                <a:path w="1006" h="1260">
                  <a:moveTo>
                    <a:pt x="1006" y="366"/>
                  </a:moveTo>
                  <a:lnTo>
                    <a:pt x="671" y="313"/>
                  </a:lnTo>
                  <a:lnTo>
                    <a:pt x="706" y="94"/>
                  </a:lnTo>
                  <a:lnTo>
                    <a:pt x="216" y="0"/>
                  </a:lnTo>
                  <a:lnTo>
                    <a:pt x="0" y="1106"/>
                  </a:lnTo>
                  <a:lnTo>
                    <a:pt x="866" y="1260"/>
                  </a:lnTo>
                  <a:lnTo>
                    <a:pt x="1006" y="366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49" name="Freeform 148"/>
            <p:cNvSpPr>
              <a:spLocks/>
            </p:cNvSpPr>
            <p:nvPr/>
          </p:nvSpPr>
          <p:spPr bwMode="auto">
            <a:xfrm>
              <a:off x="2828925" y="1508125"/>
              <a:ext cx="609600" cy="923925"/>
            </a:xfrm>
            <a:custGeom>
              <a:avLst/>
              <a:gdLst/>
              <a:ahLst/>
              <a:cxnLst>
                <a:cxn ang="0">
                  <a:pos x="20" y="606"/>
                </a:cxn>
                <a:cxn ang="0">
                  <a:pos x="4" y="613"/>
                </a:cxn>
                <a:cxn ang="0">
                  <a:pos x="0" y="628"/>
                </a:cxn>
                <a:cxn ang="0">
                  <a:pos x="5" y="645"/>
                </a:cxn>
                <a:cxn ang="0">
                  <a:pos x="8" y="660"/>
                </a:cxn>
                <a:cxn ang="0">
                  <a:pos x="15" y="666"/>
                </a:cxn>
                <a:cxn ang="0">
                  <a:pos x="30" y="671"/>
                </a:cxn>
                <a:cxn ang="0">
                  <a:pos x="745" y="1746"/>
                </a:cxn>
                <a:cxn ang="0">
                  <a:pos x="759" y="1728"/>
                </a:cxn>
                <a:cxn ang="0">
                  <a:pos x="763" y="1705"/>
                </a:cxn>
                <a:cxn ang="0">
                  <a:pos x="763" y="1647"/>
                </a:cxn>
                <a:cxn ang="0">
                  <a:pos x="764" y="1580"/>
                </a:cxn>
                <a:cxn ang="0">
                  <a:pos x="763" y="1532"/>
                </a:cxn>
                <a:cxn ang="0">
                  <a:pos x="777" y="1517"/>
                </a:cxn>
                <a:cxn ang="0">
                  <a:pos x="807" y="1508"/>
                </a:cxn>
                <a:cxn ang="0">
                  <a:pos x="818" y="1528"/>
                </a:cxn>
                <a:cxn ang="0">
                  <a:pos x="838" y="1518"/>
                </a:cxn>
                <a:cxn ang="0">
                  <a:pos x="860" y="1536"/>
                </a:cxn>
                <a:cxn ang="0">
                  <a:pos x="872" y="1543"/>
                </a:cxn>
                <a:cxn ang="0">
                  <a:pos x="889" y="1533"/>
                </a:cxn>
                <a:cxn ang="0">
                  <a:pos x="889" y="1533"/>
                </a:cxn>
                <a:cxn ang="0">
                  <a:pos x="899" y="1500"/>
                </a:cxn>
                <a:cxn ang="0">
                  <a:pos x="914" y="1451"/>
                </a:cxn>
                <a:cxn ang="0">
                  <a:pos x="914" y="1451"/>
                </a:cxn>
                <a:cxn ang="0">
                  <a:pos x="928" y="1382"/>
                </a:cxn>
                <a:cxn ang="0">
                  <a:pos x="938" y="1335"/>
                </a:cxn>
                <a:cxn ang="0">
                  <a:pos x="1154" y="229"/>
                </a:cxn>
                <a:cxn ang="0">
                  <a:pos x="1154" y="229"/>
                </a:cxn>
                <a:cxn ang="0">
                  <a:pos x="938" y="181"/>
                </a:cxn>
                <a:cxn ang="0">
                  <a:pos x="761" y="141"/>
                </a:cxn>
                <a:cxn ang="0">
                  <a:pos x="623" y="111"/>
                </a:cxn>
                <a:cxn ang="0">
                  <a:pos x="623" y="111"/>
                </a:cxn>
                <a:cxn ang="0">
                  <a:pos x="510" y="81"/>
                </a:cxn>
                <a:cxn ang="0">
                  <a:pos x="367" y="45"/>
                </a:cxn>
                <a:cxn ang="0">
                  <a:pos x="194" y="0"/>
                </a:cxn>
                <a:cxn ang="0">
                  <a:pos x="36" y="602"/>
                </a:cxn>
                <a:cxn ang="0">
                  <a:pos x="20" y="606"/>
                </a:cxn>
              </a:cxnLst>
              <a:rect l="0" t="0" r="r" b="b"/>
              <a:pathLst>
                <a:path w="1154" h="1746">
                  <a:moveTo>
                    <a:pt x="20" y="606"/>
                  </a:moveTo>
                  <a:lnTo>
                    <a:pt x="4" y="613"/>
                  </a:lnTo>
                  <a:lnTo>
                    <a:pt x="0" y="628"/>
                  </a:lnTo>
                  <a:lnTo>
                    <a:pt x="5" y="645"/>
                  </a:lnTo>
                  <a:lnTo>
                    <a:pt x="8" y="660"/>
                  </a:lnTo>
                  <a:lnTo>
                    <a:pt x="15" y="666"/>
                  </a:lnTo>
                  <a:lnTo>
                    <a:pt x="30" y="671"/>
                  </a:lnTo>
                  <a:lnTo>
                    <a:pt x="745" y="1746"/>
                  </a:lnTo>
                  <a:lnTo>
                    <a:pt x="759" y="1728"/>
                  </a:lnTo>
                  <a:lnTo>
                    <a:pt x="763" y="1705"/>
                  </a:lnTo>
                  <a:lnTo>
                    <a:pt x="763" y="1647"/>
                  </a:lnTo>
                  <a:lnTo>
                    <a:pt x="764" y="1580"/>
                  </a:lnTo>
                  <a:lnTo>
                    <a:pt x="763" y="1532"/>
                  </a:lnTo>
                  <a:lnTo>
                    <a:pt x="777" y="1517"/>
                  </a:lnTo>
                  <a:lnTo>
                    <a:pt x="807" y="1508"/>
                  </a:lnTo>
                  <a:lnTo>
                    <a:pt x="818" y="1528"/>
                  </a:lnTo>
                  <a:lnTo>
                    <a:pt x="838" y="1518"/>
                  </a:lnTo>
                  <a:lnTo>
                    <a:pt x="860" y="1536"/>
                  </a:lnTo>
                  <a:lnTo>
                    <a:pt x="872" y="1543"/>
                  </a:lnTo>
                  <a:lnTo>
                    <a:pt x="889" y="1533"/>
                  </a:lnTo>
                  <a:lnTo>
                    <a:pt x="889" y="1533"/>
                  </a:lnTo>
                  <a:lnTo>
                    <a:pt x="899" y="1500"/>
                  </a:lnTo>
                  <a:lnTo>
                    <a:pt x="914" y="1451"/>
                  </a:lnTo>
                  <a:lnTo>
                    <a:pt x="914" y="1451"/>
                  </a:lnTo>
                  <a:lnTo>
                    <a:pt x="928" y="1382"/>
                  </a:lnTo>
                  <a:lnTo>
                    <a:pt x="938" y="1335"/>
                  </a:lnTo>
                  <a:lnTo>
                    <a:pt x="1154" y="229"/>
                  </a:lnTo>
                  <a:lnTo>
                    <a:pt x="1154" y="229"/>
                  </a:lnTo>
                  <a:lnTo>
                    <a:pt x="938" y="181"/>
                  </a:lnTo>
                  <a:lnTo>
                    <a:pt x="761" y="141"/>
                  </a:lnTo>
                  <a:lnTo>
                    <a:pt x="623" y="111"/>
                  </a:lnTo>
                  <a:lnTo>
                    <a:pt x="623" y="111"/>
                  </a:lnTo>
                  <a:lnTo>
                    <a:pt x="510" y="81"/>
                  </a:lnTo>
                  <a:lnTo>
                    <a:pt x="367" y="45"/>
                  </a:lnTo>
                  <a:lnTo>
                    <a:pt x="194" y="0"/>
                  </a:lnTo>
                  <a:lnTo>
                    <a:pt x="36" y="602"/>
                  </a:lnTo>
                  <a:lnTo>
                    <a:pt x="20" y="606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50" name="Freeform 149"/>
            <p:cNvSpPr>
              <a:spLocks/>
            </p:cNvSpPr>
            <p:nvPr/>
          </p:nvSpPr>
          <p:spPr bwMode="auto">
            <a:xfrm>
              <a:off x="2566988" y="928688"/>
              <a:ext cx="760412" cy="642937"/>
            </a:xfrm>
            <a:custGeom>
              <a:avLst/>
              <a:gdLst/>
              <a:ahLst/>
              <a:cxnLst>
                <a:cxn ang="0">
                  <a:pos x="1254" y="848"/>
                </a:cxn>
                <a:cxn ang="0">
                  <a:pos x="1261" y="815"/>
                </a:cxn>
                <a:cxn ang="0">
                  <a:pos x="1282" y="797"/>
                </a:cxn>
                <a:cxn ang="0">
                  <a:pos x="1286" y="743"/>
                </a:cxn>
                <a:cxn ang="0">
                  <a:pos x="1278" y="721"/>
                </a:cxn>
                <a:cxn ang="0">
                  <a:pos x="1263" y="715"/>
                </a:cxn>
                <a:cxn ang="0">
                  <a:pos x="1259" y="678"/>
                </a:cxn>
                <a:cxn ang="0">
                  <a:pos x="1292" y="640"/>
                </a:cxn>
                <a:cxn ang="0">
                  <a:pos x="1342" y="586"/>
                </a:cxn>
                <a:cxn ang="0">
                  <a:pos x="1356" y="558"/>
                </a:cxn>
                <a:cxn ang="0">
                  <a:pos x="1388" y="518"/>
                </a:cxn>
                <a:cxn ang="0">
                  <a:pos x="1417" y="485"/>
                </a:cxn>
                <a:cxn ang="0">
                  <a:pos x="1435" y="460"/>
                </a:cxn>
                <a:cxn ang="0">
                  <a:pos x="1431" y="419"/>
                </a:cxn>
                <a:cxn ang="0">
                  <a:pos x="1397" y="388"/>
                </a:cxn>
                <a:cxn ang="0">
                  <a:pos x="1383" y="346"/>
                </a:cxn>
                <a:cxn ang="0">
                  <a:pos x="1028" y="263"/>
                </a:cxn>
                <a:cxn ang="0">
                  <a:pos x="985" y="263"/>
                </a:cxn>
                <a:cxn ang="0">
                  <a:pos x="833" y="272"/>
                </a:cxn>
                <a:cxn ang="0">
                  <a:pos x="802" y="267"/>
                </a:cxn>
                <a:cxn ang="0">
                  <a:pos x="778" y="271"/>
                </a:cxn>
                <a:cxn ang="0">
                  <a:pos x="766" y="261"/>
                </a:cxn>
                <a:cxn ang="0">
                  <a:pos x="731" y="257"/>
                </a:cxn>
                <a:cxn ang="0">
                  <a:pos x="723" y="242"/>
                </a:cxn>
                <a:cxn ang="0">
                  <a:pos x="670" y="231"/>
                </a:cxn>
                <a:cxn ang="0">
                  <a:pos x="635" y="218"/>
                </a:cxn>
                <a:cxn ang="0">
                  <a:pos x="567" y="228"/>
                </a:cxn>
                <a:cxn ang="0">
                  <a:pos x="484" y="188"/>
                </a:cxn>
                <a:cxn ang="0">
                  <a:pos x="486" y="182"/>
                </a:cxn>
                <a:cxn ang="0">
                  <a:pos x="493" y="154"/>
                </a:cxn>
                <a:cxn ang="0">
                  <a:pos x="494" y="127"/>
                </a:cxn>
                <a:cxn ang="0">
                  <a:pos x="493" y="111"/>
                </a:cxn>
                <a:cxn ang="0">
                  <a:pos x="486" y="85"/>
                </a:cxn>
                <a:cxn ang="0">
                  <a:pos x="476" y="70"/>
                </a:cxn>
                <a:cxn ang="0">
                  <a:pos x="468" y="61"/>
                </a:cxn>
                <a:cxn ang="0">
                  <a:pos x="443" y="56"/>
                </a:cxn>
                <a:cxn ang="0">
                  <a:pos x="423" y="47"/>
                </a:cxn>
                <a:cxn ang="0">
                  <a:pos x="419" y="35"/>
                </a:cxn>
                <a:cxn ang="0">
                  <a:pos x="412" y="27"/>
                </a:cxn>
                <a:cxn ang="0">
                  <a:pos x="400" y="23"/>
                </a:cxn>
                <a:cxn ang="0">
                  <a:pos x="377" y="23"/>
                </a:cxn>
                <a:cxn ang="0">
                  <a:pos x="329" y="0"/>
                </a:cxn>
                <a:cxn ang="0">
                  <a:pos x="319" y="64"/>
                </a:cxn>
                <a:cxn ang="0">
                  <a:pos x="301" y="131"/>
                </a:cxn>
                <a:cxn ang="0">
                  <a:pos x="282" y="179"/>
                </a:cxn>
                <a:cxn ang="0">
                  <a:pos x="258" y="236"/>
                </a:cxn>
                <a:cxn ang="0">
                  <a:pos x="221" y="313"/>
                </a:cxn>
                <a:cxn ang="0">
                  <a:pos x="164" y="461"/>
                </a:cxn>
                <a:cxn ang="0">
                  <a:pos x="115" y="560"/>
                </a:cxn>
                <a:cxn ang="0">
                  <a:pos x="86" y="605"/>
                </a:cxn>
                <a:cxn ang="0">
                  <a:pos x="65" y="636"/>
                </a:cxn>
                <a:cxn ang="0">
                  <a:pos x="28" y="691"/>
                </a:cxn>
                <a:cxn ang="0">
                  <a:pos x="23" y="747"/>
                </a:cxn>
                <a:cxn ang="0">
                  <a:pos x="23" y="766"/>
                </a:cxn>
                <a:cxn ang="0">
                  <a:pos x="17" y="787"/>
                </a:cxn>
                <a:cxn ang="0">
                  <a:pos x="5" y="814"/>
                </a:cxn>
                <a:cxn ang="0">
                  <a:pos x="3" y="873"/>
                </a:cxn>
                <a:cxn ang="0">
                  <a:pos x="17" y="898"/>
                </a:cxn>
                <a:cxn ang="0">
                  <a:pos x="687" y="1093"/>
                </a:cxn>
                <a:cxn ang="0">
                  <a:pos x="1003" y="1174"/>
                </a:cxn>
                <a:cxn ang="0">
                  <a:pos x="1116" y="1204"/>
                </a:cxn>
                <a:cxn ang="0">
                  <a:pos x="1168" y="1215"/>
                </a:cxn>
              </a:cxnLst>
              <a:rect l="0" t="0" r="r" b="b"/>
              <a:pathLst>
                <a:path w="1435" h="1215">
                  <a:moveTo>
                    <a:pt x="1168" y="1215"/>
                  </a:moveTo>
                  <a:lnTo>
                    <a:pt x="1254" y="848"/>
                  </a:lnTo>
                  <a:lnTo>
                    <a:pt x="1254" y="825"/>
                  </a:lnTo>
                  <a:lnTo>
                    <a:pt x="1261" y="815"/>
                  </a:lnTo>
                  <a:lnTo>
                    <a:pt x="1281" y="808"/>
                  </a:lnTo>
                  <a:lnTo>
                    <a:pt x="1282" y="797"/>
                  </a:lnTo>
                  <a:lnTo>
                    <a:pt x="1286" y="779"/>
                  </a:lnTo>
                  <a:lnTo>
                    <a:pt x="1286" y="743"/>
                  </a:lnTo>
                  <a:lnTo>
                    <a:pt x="1290" y="730"/>
                  </a:lnTo>
                  <a:lnTo>
                    <a:pt x="1278" y="721"/>
                  </a:lnTo>
                  <a:lnTo>
                    <a:pt x="1272" y="721"/>
                  </a:lnTo>
                  <a:lnTo>
                    <a:pt x="1263" y="715"/>
                  </a:lnTo>
                  <a:lnTo>
                    <a:pt x="1254" y="701"/>
                  </a:lnTo>
                  <a:lnTo>
                    <a:pt x="1259" y="678"/>
                  </a:lnTo>
                  <a:lnTo>
                    <a:pt x="1265" y="665"/>
                  </a:lnTo>
                  <a:lnTo>
                    <a:pt x="1292" y="640"/>
                  </a:lnTo>
                  <a:lnTo>
                    <a:pt x="1329" y="603"/>
                  </a:lnTo>
                  <a:lnTo>
                    <a:pt x="1342" y="586"/>
                  </a:lnTo>
                  <a:lnTo>
                    <a:pt x="1350" y="567"/>
                  </a:lnTo>
                  <a:lnTo>
                    <a:pt x="1356" y="558"/>
                  </a:lnTo>
                  <a:lnTo>
                    <a:pt x="1365" y="537"/>
                  </a:lnTo>
                  <a:lnTo>
                    <a:pt x="1388" y="518"/>
                  </a:lnTo>
                  <a:lnTo>
                    <a:pt x="1400" y="499"/>
                  </a:lnTo>
                  <a:lnTo>
                    <a:pt x="1417" y="485"/>
                  </a:lnTo>
                  <a:lnTo>
                    <a:pt x="1422" y="465"/>
                  </a:lnTo>
                  <a:lnTo>
                    <a:pt x="1435" y="460"/>
                  </a:lnTo>
                  <a:lnTo>
                    <a:pt x="1435" y="440"/>
                  </a:lnTo>
                  <a:lnTo>
                    <a:pt x="1431" y="419"/>
                  </a:lnTo>
                  <a:lnTo>
                    <a:pt x="1421" y="404"/>
                  </a:lnTo>
                  <a:lnTo>
                    <a:pt x="1397" y="388"/>
                  </a:lnTo>
                  <a:lnTo>
                    <a:pt x="1388" y="367"/>
                  </a:lnTo>
                  <a:lnTo>
                    <a:pt x="1383" y="346"/>
                  </a:lnTo>
                  <a:lnTo>
                    <a:pt x="1077" y="267"/>
                  </a:lnTo>
                  <a:lnTo>
                    <a:pt x="1028" y="263"/>
                  </a:lnTo>
                  <a:lnTo>
                    <a:pt x="1010" y="270"/>
                  </a:lnTo>
                  <a:lnTo>
                    <a:pt x="985" y="263"/>
                  </a:lnTo>
                  <a:lnTo>
                    <a:pt x="964" y="267"/>
                  </a:lnTo>
                  <a:lnTo>
                    <a:pt x="833" y="272"/>
                  </a:lnTo>
                  <a:lnTo>
                    <a:pt x="819" y="261"/>
                  </a:lnTo>
                  <a:lnTo>
                    <a:pt x="802" y="267"/>
                  </a:lnTo>
                  <a:lnTo>
                    <a:pt x="790" y="271"/>
                  </a:lnTo>
                  <a:lnTo>
                    <a:pt x="778" y="271"/>
                  </a:lnTo>
                  <a:lnTo>
                    <a:pt x="766" y="267"/>
                  </a:lnTo>
                  <a:lnTo>
                    <a:pt x="766" y="261"/>
                  </a:lnTo>
                  <a:lnTo>
                    <a:pt x="744" y="263"/>
                  </a:lnTo>
                  <a:lnTo>
                    <a:pt x="731" y="257"/>
                  </a:lnTo>
                  <a:lnTo>
                    <a:pt x="723" y="250"/>
                  </a:lnTo>
                  <a:lnTo>
                    <a:pt x="723" y="242"/>
                  </a:lnTo>
                  <a:lnTo>
                    <a:pt x="703" y="238"/>
                  </a:lnTo>
                  <a:lnTo>
                    <a:pt x="670" y="231"/>
                  </a:lnTo>
                  <a:lnTo>
                    <a:pt x="647" y="220"/>
                  </a:lnTo>
                  <a:lnTo>
                    <a:pt x="635" y="218"/>
                  </a:lnTo>
                  <a:lnTo>
                    <a:pt x="609" y="220"/>
                  </a:lnTo>
                  <a:lnTo>
                    <a:pt x="567" y="228"/>
                  </a:lnTo>
                  <a:lnTo>
                    <a:pt x="515" y="215"/>
                  </a:lnTo>
                  <a:lnTo>
                    <a:pt x="484" y="188"/>
                  </a:lnTo>
                  <a:lnTo>
                    <a:pt x="484" y="188"/>
                  </a:lnTo>
                  <a:lnTo>
                    <a:pt x="486" y="182"/>
                  </a:lnTo>
                  <a:lnTo>
                    <a:pt x="490" y="165"/>
                  </a:lnTo>
                  <a:lnTo>
                    <a:pt x="493" y="154"/>
                  </a:lnTo>
                  <a:lnTo>
                    <a:pt x="494" y="142"/>
                  </a:lnTo>
                  <a:lnTo>
                    <a:pt x="494" y="127"/>
                  </a:lnTo>
                  <a:lnTo>
                    <a:pt x="493" y="111"/>
                  </a:lnTo>
                  <a:lnTo>
                    <a:pt x="493" y="111"/>
                  </a:lnTo>
                  <a:lnTo>
                    <a:pt x="490" y="97"/>
                  </a:lnTo>
                  <a:lnTo>
                    <a:pt x="486" y="85"/>
                  </a:lnTo>
                  <a:lnTo>
                    <a:pt x="481" y="77"/>
                  </a:lnTo>
                  <a:lnTo>
                    <a:pt x="476" y="70"/>
                  </a:lnTo>
                  <a:lnTo>
                    <a:pt x="472" y="66"/>
                  </a:lnTo>
                  <a:lnTo>
                    <a:pt x="468" y="61"/>
                  </a:lnTo>
                  <a:lnTo>
                    <a:pt x="463" y="60"/>
                  </a:lnTo>
                  <a:lnTo>
                    <a:pt x="443" y="56"/>
                  </a:lnTo>
                  <a:lnTo>
                    <a:pt x="423" y="47"/>
                  </a:lnTo>
                  <a:lnTo>
                    <a:pt x="423" y="47"/>
                  </a:lnTo>
                  <a:lnTo>
                    <a:pt x="423" y="43"/>
                  </a:lnTo>
                  <a:lnTo>
                    <a:pt x="419" y="35"/>
                  </a:lnTo>
                  <a:lnTo>
                    <a:pt x="416" y="31"/>
                  </a:lnTo>
                  <a:lnTo>
                    <a:pt x="412" y="27"/>
                  </a:lnTo>
                  <a:lnTo>
                    <a:pt x="406" y="24"/>
                  </a:lnTo>
                  <a:lnTo>
                    <a:pt x="400" y="23"/>
                  </a:lnTo>
                  <a:lnTo>
                    <a:pt x="400" y="23"/>
                  </a:lnTo>
                  <a:lnTo>
                    <a:pt x="377" y="23"/>
                  </a:lnTo>
                  <a:lnTo>
                    <a:pt x="347" y="14"/>
                  </a:lnTo>
                  <a:lnTo>
                    <a:pt x="329" y="0"/>
                  </a:lnTo>
                  <a:lnTo>
                    <a:pt x="329" y="34"/>
                  </a:lnTo>
                  <a:lnTo>
                    <a:pt x="319" y="64"/>
                  </a:lnTo>
                  <a:lnTo>
                    <a:pt x="298" y="104"/>
                  </a:lnTo>
                  <a:lnTo>
                    <a:pt x="301" y="131"/>
                  </a:lnTo>
                  <a:lnTo>
                    <a:pt x="297" y="154"/>
                  </a:lnTo>
                  <a:lnTo>
                    <a:pt x="282" y="179"/>
                  </a:lnTo>
                  <a:lnTo>
                    <a:pt x="273" y="202"/>
                  </a:lnTo>
                  <a:lnTo>
                    <a:pt x="258" y="236"/>
                  </a:lnTo>
                  <a:lnTo>
                    <a:pt x="248" y="260"/>
                  </a:lnTo>
                  <a:lnTo>
                    <a:pt x="221" y="313"/>
                  </a:lnTo>
                  <a:lnTo>
                    <a:pt x="190" y="397"/>
                  </a:lnTo>
                  <a:lnTo>
                    <a:pt x="164" y="461"/>
                  </a:lnTo>
                  <a:lnTo>
                    <a:pt x="141" y="519"/>
                  </a:lnTo>
                  <a:lnTo>
                    <a:pt x="115" y="560"/>
                  </a:lnTo>
                  <a:lnTo>
                    <a:pt x="104" y="580"/>
                  </a:lnTo>
                  <a:lnTo>
                    <a:pt x="86" y="605"/>
                  </a:lnTo>
                  <a:lnTo>
                    <a:pt x="73" y="619"/>
                  </a:lnTo>
                  <a:lnTo>
                    <a:pt x="65" y="636"/>
                  </a:lnTo>
                  <a:lnTo>
                    <a:pt x="53" y="658"/>
                  </a:lnTo>
                  <a:lnTo>
                    <a:pt x="28" y="691"/>
                  </a:lnTo>
                  <a:lnTo>
                    <a:pt x="17" y="708"/>
                  </a:lnTo>
                  <a:lnTo>
                    <a:pt x="23" y="747"/>
                  </a:lnTo>
                  <a:lnTo>
                    <a:pt x="23" y="757"/>
                  </a:lnTo>
                  <a:lnTo>
                    <a:pt x="23" y="766"/>
                  </a:lnTo>
                  <a:lnTo>
                    <a:pt x="23" y="772"/>
                  </a:lnTo>
                  <a:lnTo>
                    <a:pt x="17" y="787"/>
                  </a:lnTo>
                  <a:lnTo>
                    <a:pt x="10" y="793"/>
                  </a:lnTo>
                  <a:lnTo>
                    <a:pt x="5" y="814"/>
                  </a:lnTo>
                  <a:lnTo>
                    <a:pt x="0" y="850"/>
                  </a:lnTo>
                  <a:lnTo>
                    <a:pt x="3" y="873"/>
                  </a:lnTo>
                  <a:lnTo>
                    <a:pt x="11" y="886"/>
                  </a:lnTo>
                  <a:lnTo>
                    <a:pt x="17" y="898"/>
                  </a:lnTo>
                  <a:lnTo>
                    <a:pt x="687" y="1093"/>
                  </a:lnTo>
                  <a:lnTo>
                    <a:pt x="687" y="1093"/>
                  </a:lnTo>
                  <a:lnTo>
                    <a:pt x="860" y="1138"/>
                  </a:lnTo>
                  <a:lnTo>
                    <a:pt x="1003" y="1174"/>
                  </a:lnTo>
                  <a:lnTo>
                    <a:pt x="1116" y="1204"/>
                  </a:lnTo>
                  <a:lnTo>
                    <a:pt x="1116" y="1204"/>
                  </a:lnTo>
                  <a:lnTo>
                    <a:pt x="1168" y="1215"/>
                  </a:lnTo>
                  <a:lnTo>
                    <a:pt x="1168" y="1215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51" name="Freeform 150"/>
            <p:cNvSpPr>
              <a:spLocks/>
            </p:cNvSpPr>
            <p:nvPr/>
          </p:nvSpPr>
          <p:spPr bwMode="auto">
            <a:xfrm>
              <a:off x="3186113" y="760413"/>
              <a:ext cx="563562" cy="917575"/>
            </a:xfrm>
            <a:custGeom>
              <a:avLst/>
              <a:gdLst/>
              <a:ahLst/>
              <a:cxnLst>
                <a:cxn ang="0">
                  <a:pos x="224" y="633"/>
                </a:cxn>
                <a:cxn ang="0">
                  <a:pos x="215" y="665"/>
                </a:cxn>
                <a:cxn ang="0">
                  <a:pos x="253" y="723"/>
                </a:cxn>
                <a:cxn ang="0">
                  <a:pos x="267" y="779"/>
                </a:cxn>
                <a:cxn ang="0">
                  <a:pos x="232" y="818"/>
                </a:cxn>
                <a:cxn ang="0">
                  <a:pos x="188" y="877"/>
                </a:cxn>
                <a:cxn ang="0">
                  <a:pos x="161" y="922"/>
                </a:cxn>
                <a:cxn ang="0">
                  <a:pos x="91" y="997"/>
                </a:cxn>
                <a:cxn ang="0">
                  <a:pos x="104" y="1040"/>
                </a:cxn>
                <a:cxn ang="0">
                  <a:pos x="118" y="1062"/>
                </a:cxn>
                <a:cxn ang="0">
                  <a:pos x="113" y="1127"/>
                </a:cxn>
                <a:cxn ang="0">
                  <a:pos x="86" y="1167"/>
                </a:cxn>
                <a:cxn ang="0">
                  <a:pos x="301" y="1602"/>
                </a:cxn>
                <a:cxn ang="0">
                  <a:pos x="1066" y="1194"/>
                </a:cxn>
                <a:cxn ang="0">
                  <a:pos x="1044" y="1166"/>
                </a:cxn>
                <a:cxn ang="0">
                  <a:pos x="1018" y="1123"/>
                </a:cxn>
                <a:cxn ang="0">
                  <a:pos x="988" y="1160"/>
                </a:cxn>
                <a:cxn ang="0">
                  <a:pos x="884" y="1140"/>
                </a:cxn>
                <a:cxn ang="0">
                  <a:pos x="858" y="1160"/>
                </a:cxn>
                <a:cxn ang="0">
                  <a:pos x="801" y="1134"/>
                </a:cxn>
                <a:cxn ang="0">
                  <a:pos x="783" y="1158"/>
                </a:cxn>
                <a:cxn ang="0">
                  <a:pos x="757" y="1127"/>
                </a:cxn>
                <a:cxn ang="0">
                  <a:pos x="747" y="1052"/>
                </a:cxn>
                <a:cxn ang="0">
                  <a:pos x="698" y="1026"/>
                </a:cxn>
                <a:cxn ang="0">
                  <a:pos x="698" y="967"/>
                </a:cxn>
                <a:cxn ang="0">
                  <a:pos x="680" y="908"/>
                </a:cxn>
                <a:cxn ang="0">
                  <a:pos x="658" y="834"/>
                </a:cxn>
                <a:cxn ang="0">
                  <a:pos x="622" y="845"/>
                </a:cxn>
                <a:cxn ang="0">
                  <a:pos x="585" y="866"/>
                </a:cxn>
                <a:cxn ang="0">
                  <a:pos x="558" y="834"/>
                </a:cxn>
                <a:cxn ang="0">
                  <a:pos x="598" y="783"/>
                </a:cxn>
                <a:cxn ang="0">
                  <a:pos x="598" y="716"/>
                </a:cxn>
                <a:cxn ang="0">
                  <a:pos x="643" y="627"/>
                </a:cxn>
                <a:cxn ang="0">
                  <a:pos x="600" y="595"/>
                </a:cxn>
                <a:cxn ang="0">
                  <a:pos x="571" y="515"/>
                </a:cxn>
                <a:cxn ang="0">
                  <a:pos x="512" y="432"/>
                </a:cxn>
                <a:cxn ang="0">
                  <a:pos x="489" y="369"/>
                </a:cxn>
                <a:cxn ang="0">
                  <a:pos x="475" y="319"/>
                </a:cxn>
                <a:cxn ang="0">
                  <a:pos x="454" y="272"/>
                </a:cxn>
                <a:cxn ang="0">
                  <a:pos x="486" y="117"/>
                </a:cxn>
                <a:cxn ang="0">
                  <a:pos x="357" y="0"/>
                </a:cxn>
                <a:cxn ang="0">
                  <a:pos x="299" y="269"/>
                </a:cxn>
                <a:cxn ang="0">
                  <a:pos x="235" y="529"/>
                </a:cxn>
                <a:cxn ang="0">
                  <a:pos x="224" y="561"/>
                </a:cxn>
                <a:cxn ang="0">
                  <a:pos x="215" y="582"/>
                </a:cxn>
                <a:cxn ang="0">
                  <a:pos x="225" y="602"/>
                </a:cxn>
              </a:cxnLst>
              <a:rect l="0" t="0" r="r" b="b"/>
              <a:pathLst>
                <a:path w="1066" h="1735">
                  <a:moveTo>
                    <a:pt x="225" y="612"/>
                  </a:moveTo>
                  <a:lnTo>
                    <a:pt x="225" y="612"/>
                  </a:lnTo>
                  <a:lnTo>
                    <a:pt x="224" y="633"/>
                  </a:lnTo>
                  <a:lnTo>
                    <a:pt x="220" y="650"/>
                  </a:lnTo>
                  <a:lnTo>
                    <a:pt x="217" y="661"/>
                  </a:lnTo>
                  <a:lnTo>
                    <a:pt x="215" y="665"/>
                  </a:lnTo>
                  <a:lnTo>
                    <a:pt x="220" y="686"/>
                  </a:lnTo>
                  <a:lnTo>
                    <a:pt x="229" y="707"/>
                  </a:lnTo>
                  <a:lnTo>
                    <a:pt x="253" y="723"/>
                  </a:lnTo>
                  <a:lnTo>
                    <a:pt x="263" y="738"/>
                  </a:lnTo>
                  <a:lnTo>
                    <a:pt x="267" y="759"/>
                  </a:lnTo>
                  <a:lnTo>
                    <a:pt x="267" y="779"/>
                  </a:lnTo>
                  <a:lnTo>
                    <a:pt x="254" y="784"/>
                  </a:lnTo>
                  <a:lnTo>
                    <a:pt x="249" y="804"/>
                  </a:lnTo>
                  <a:lnTo>
                    <a:pt x="232" y="818"/>
                  </a:lnTo>
                  <a:lnTo>
                    <a:pt x="220" y="837"/>
                  </a:lnTo>
                  <a:lnTo>
                    <a:pt x="197" y="856"/>
                  </a:lnTo>
                  <a:lnTo>
                    <a:pt x="188" y="877"/>
                  </a:lnTo>
                  <a:lnTo>
                    <a:pt x="182" y="886"/>
                  </a:lnTo>
                  <a:lnTo>
                    <a:pt x="174" y="905"/>
                  </a:lnTo>
                  <a:lnTo>
                    <a:pt x="161" y="922"/>
                  </a:lnTo>
                  <a:lnTo>
                    <a:pt x="124" y="959"/>
                  </a:lnTo>
                  <a:lnTo>
                    <a:pt x="97" y="984"/>
                  </a:lnTo>
                  <a:lnTo>
                    <a:pt x="91" y="997"/>
                  </a:lnTo>
                  <a:lnTo>
                    <a:pt x="86" y="1020"/>
                  </a:lnTo>
                  <a:lnTo>
                    <a:pt x="95" y="1034"/>
                  </a:lnTo>
                  <a:lnTo>
                    <a:pt x="104" y="1040"/>
                  </a:lnTo>
                  <a:lnTo>
                    <a:pt x="110" y="1040"/>
                  </a:lnTo>
                  <a:lnTo>
                    <a:pt x="122" y="1049"/>
                  </a:lnTo>
                  <a:lnTo>
                    <a:pt x="118" y="1062"/>
                  </a:lnTo>
                  <a:lnTo>
                    <a:pt x="118" y="1098"/>
                  </a:lnTo>
                  <a:lnTo>
                    <a:pt x="114" y="1116"/>
                  </a:lnTo>
                  <a:lnTo>
                    <a:pt x="113" y="1127"/>
                  </a:lnTo>
                  <a:lnTo>
                    <a:pt x="93" y="1134"/>
                  </a:lnTo>
                  <a:lnTo>
                    <a:pt x="86" y="1144"/>
                  </a:lnTo>
                  <a:lnTo>
                    <a:pt x="86" y="1167"/>
                  </a:lnTo>
                  <a:lnTo>
                    <a:pt x="0" y="1534"/>
                  </a:lnTo>
                  <a:lnTo>
                    <a:pt x="0" y="1534"/>
                  </a:lnTo>
                  <a:lnTo>
                    <a:pt x="301" y="1602"/>
                  </a:lnTo>
                  <a:lnTo>
                    <a:pt x="479" y="1641"/>
                  </a:lnTo>
                  <a:lnTo>
                    <a:pt x="969" y="1735"/>
                  </a:lnTo>
                  <a:lnTo>
                    <a:pt x="1066" y="1194"/>
                  </a:lnTo>
                  <a:lnTo>
                    <a:pt x="1055" y="1183"/>
                  </a:lnTo>
                  <a:lnTo>
                    <a:pt x="1044" y="1173"/>
                  </a:lnTo>
                  <a:lnTo>
                    <a:pt x="1044" y="1166"/>
                  </a:lnTo>
                  <a:lnTo>
                    <a:pt x="1043" y="1151"/>
                  </a:lnTo>
                  <a:lnTo>
                    <a:pt x="1033" y="1137"/>
                  </a:lnTo>
                  <a:lnTo>
                    <a:pt x="1018" y="1123"/>
                  </a:lnTo>
                  <a:lnTo>
                    <a:pt x="1000" y="1123"/>
                  </a:lnTo>
                  <a:lnTo>
                    <a:pt x="993" y="1147"/>
                  </a:lnTo>
                  <a:lnTo>
                    <a:pt x="988" y="1160"/>
                  </a:lnTo>
                  <a:lnTo>
                    <a:pt x="943" y="1152"/>
                  </a:lnTo>
                  <a:lnTo>
                    <a:pt x="919" y="1144"/>
                  </a:lnTo>
                  <a:lnTo>
                    <a:pt x="884" y="1140"/>
                  </a:lnTo>
                  <a:lnTo>
                    <a:pt x="865" y="1141"/>
                  </a:lnTo>
                  <a:lnTo>
                    <a:pt x="858" y="1151"/>
                  </a:lnTo>
                  <a:lnTo>
                    <a:pt x="858" y="1160"/>
                  </a:lnTo>
                  <a:lnTo>
                    <a:pt x="839" y="1149"/>
                  </a:lnTo>
                  <a:lnTo>
                    <a:pt x="814" y="1135"/>
                  </a:lnTo>
                  <a:lnTo>
                    <a:pt x="801" y="1134"/>
                  </a:lnTo>
                  <a:lnTo>
                    <a:pt x="790" y="1137"/>
                  </a:lnTo>
                  <a:lnTo>
                    <a:pt x="783" y="1151"/>
                  </a:lnTo>
                  <a:lnTo>
                    <a:pt x="783" y="1158"/>
                  </a:lnTo>
                  <a:lnTo>
                    <a:pt x="766" y="1158"/>
                  </a:lnTo>
                  <a:lnTo>
                    <a:pt x="757" y="1142"/>
                  </a:lnTo>
                  <a:lnTo>
                    <a:pt x="757" y="1127"/>
                  </a:lnTo>
                  <a:lnTo>
                    <a:pt x="757" y="1108"/>
                  </a:lnTo>
                  <a:lnTo>
                    <a:pt x="747" y="1080"/>
                  </a:lnTo>
                  <a:lnTo>
                    <a:pt x="747" y="1052"/>
                  </a:lnTo>
                  <a:lnTo>
                    <a:pt x="728" y="1052"/>
                  </a:lnTo>
                  <a:lnTo>
                    <a:pt x="707" y="1037"/>
                  </a:lnTo>
                  <a:lnTo>
                    <a:pt x="698" y="1026"/>
                  </a:lnTo>
                  <a:lnTo>
                    <a:pt x="698" y="1016"/>
                  </a:lnTo>
                  <a:lnTo>
                    <a:pt x="698" y="992"/>
                  </a:lnTo>
                  <a:lnTo>
                    <a:pt x="698" y="967"/>
                  </a:lnTo>
                  <a:lnTo>
                    <a:pt x="680" y="951"/>
                  </a:lnTo>
                  <a:lnTo>
                    <a:pt x="680" y="937"/>
                  </a:lnTo>
                  <a:lnTo>
                    <a:pt x="680" y="908"/>
                  </a:lnTo>
                  <a:lnTo>
                    <a:pt x="672" y="872"/>
                  </a:lnTo>
                  <a:lnTo>
                    <a:pt x="665" y="852"/>
                  </a:lnTo>
                  <a:lnTo>
                    <a:pt x="658" y="834"/>
                  </a:lnTo>
                  <a:lnTo>
                    <a:pt x="648" y="834"/>
                  </a:lnTo>
                  <a:lnTo>
                    <a:pt x="632" y="847"/>
                  </a:lnTo>
                  <a:lnTo>
                    <a:pt x="622" y="845"/>
                  </a:lnTo>
                  <a:lnTo>
                    <a:pt x="610" y="854"/>
                  </a:lnTo>
                  <a:lnTo>
                    <a:pt x="594" y="865"/>
                  </a:lnTo>
                  <a:lnTo>
                    <a:pt x="585" y="866"/>
                  </a:lnTo>
                  <a:lnTo>
                    <a:pt x="585" y="854"/>
                  </a:lnTo>
                  <a:lnTo>
                    <a:pt x="567" y="841"/>
                  </a:lnTo>
                  <a:lnTo>
                    <a:pt x="558" y="834"/>
                  </a:lnTo>
                  <a:lnTo>
                    <a:pt x="572" y="800"/>
                  </a:lnTo>
                  <a:lnTo>
                    <a:pt x="583" y="783"/>
                  </a:lnTo>
                  <a:lnTo>
                    <a:pt x="598" y="783"/>
                  </a:lnTo>
                  <a:lnTo>
                    <a:pt x="604" y="773"/>
                  </a:lnTo>
                  <a:lnTo>
                    <a:pt x="594" y="747"/>
                  </a:lnTo>
                  <a:lnTo>
                    <a:pt x="598" y="716"/>
                  </a:lnTo>
                  <a:lnTo>
                    <a:pt x="611" y="686"/>
                  </a:lnTo>
                  <a:lnTo>
                    <a:pt x="625" y="657"/>
                  </a:lnTo>
                  <a:lnTo>
                    <a:pt x="643" y="627"/>
                  </a:lnTo>
                  <a:lnTo>
                    <a:pt x="639" y="609"/>
                  </a:lnTo>
                  <a:lnTo>
                    <a:pt x="600" y="602"/>
                  </a:lnTo>
                  <a:lnTo>
                    <a:pt x="600" y="595"/>
                  </a:lnTo>
                  <a:lnTo>
                    <a:pt x="586" y="579"/>
                  </a:lnTo>
                  <a:lnTo>
                    <a:pt x="573" y="551"/>
                  </a:lnTo>
                  <a:lnTo>
                    <a:pt x="571" y="515"/>
                  </a:lnTo>
                  <a:lnTo>
                    <a:pt x="558" y="491"/>
                  </a:lnTo>
                  <a:lnTo>
                    <a:pt x="536" y="468"/>
                  </a:lnTo>
                  <a:lnTo>
                    <a:pt x="512" y="432"/>
                  </a:lnTo>
                  <a:lnTo>
                    <a:pt x="504" y="408"/>
                  </a:lnTo>
                  <a:lnTo>
                    <a:pt x="489" y="383"/>
                  </a:lnTo>
                  <a:lnTo>
                    <a:pt x="489" y="369"/>
                  </a:lnTo>
                  <a:lnTo>
                    <a:pt x="475" y="354"/>
                  </a:lnTo>
                  <a:lnTo>
                    <a:pt x="475" y="335"/>
                  </a:lnTo>
                  <a:lnTo>
                    <a:pt x="475" y="319"/>
                  </a:lnTo>
                  <a:lnTo>
                    <a:pt x="462" y="298"/>
                  </a:lnTo>
                  <a:lnTo>
                    <a:pt x="454" y="286"/>
                  </a:lnTo>
                  <a:lnTo>
                    <a:pt x="454" y="272"/>
                  </a:lnTo>
                  <a:lnTo>
                    <a:pt x="461" y="224"/>
                  </a:lnTo>
                  <a:lnTo>
                    <a:pt x="474" y="167"/>
                  </a:lnTo>
                  <a:lnTo>
                    <a:pt x="486" y="117"/>
                  </a:lnTo>
                  <a:lnTo>
                    <a:pt x="494" y="83"/>
                  </a:lnTo>
                  <a:lnTo>
                    <a:pt x="504" y="38"/>
                  </a:lnTo>
                  <a:lnTo>
                    <a:pt x="357" y="0"/>
                  </a:lnTo>
                  <a:lnTo>
                    <a:pt x="357" y="0"/>
                  </a:lnTo>
                  <a:lnTo>
                    <a:pt x="339" y="85"/>
                  </a:lnTo>
                  <a:lnTo>
                    <a:pt x="299" y="269"/>
                  </a:lnTo>
                  <a:lnTo>
                    <a:pt x="275" y="371"/>
                  </a:lnTo>
                  <a:lnTo>
                    <a:pt x="253" y="461"/>
                  </a:lnTo>
                  <a:lnTo>
                    <a:pt x="235" y="529"/>
                  </a:lnTo>
                  <a:lnTo>
                    <a:pt x="228" y="550"/>
                  </a:lnTo>
                  <a:lnTo>
                    <a:pt x="224" y="561"/>
                  </a:lnTo>
                  <a:lnTo>
                    <a:pt x="224" y="561"/>
                  </a:lnTo>
                  <a:lnTo>
                    <a:pt x="218" y="569"/>
                  </a:lnTo>
                  <a:lnTo>
                    <a:pt x="215" y="576"/>
                  </a:lnTo>
                  <a:lnTo>
                    <a:pt x="215" y="582"/>
                  </a:lnTo>
                  <a:lnTo>
                    <a:pt x="217" y="586"/>
                  </a:lnTo>
                  <a:lnTo>
                    <a:pt x="222" y="595"/>
                  </a:lnTo>
                  <a:lnTo>
                    <a:pt x="225" y="602"/>
                  </a:lnTo>
                  <a:lnTo>
                    <a:pt x="225" y="612"/>
                  </a:lnTo>
                  <a:lnTo>
                    <a:pt x="225" y="61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3425825" y="781050"/>
              <a:ext cx="963612" cy="619125"/>
            </a:xfrm>
            <a:custGeom>
              <a:avLst/>
              <a:gdLst/>
              <a:ahLst/>
              <a:cxnLst>
                <a:cxn ang="0">
                  <a:pos x="1822" y="279"/>
                </a:cxn>
                <a:cxn ang="0">
                  <a:pos x="1124" y="190"/>
                </a:cxn>
                <a:cxn ang="0">
                  <a:pos x="859" y="154"/>
                </a:cxn>
                <a:cxn ang="0">
                  <a:pos x="726" y="133"/>
                </a:cxn>
                <a:cxn ang="0">
                  <a:pos x="454" y="83"/>
                </a:cxn>
                <a:cxn ang="0">
                  <a:pos x="129" y="16"/>
                </a:cxn>
                <a:cxn ang="0">
                  <a:pos x="40" y="45"/>
                </a:cxn>
                <a:cxn ang="0">
                  <a:pos x="20" y="129"/>
                </a:cxn>
                <a:cxn ang="0">
                  <a:pos x="0" y="234"/>
                </a:cxn>
                <a:cxn ang="0">
                  <a:pos x="8" y="260"/>
                </a:cxn>
                <a:cxn ang="0">
                  <a:pos x="21" y="297"/>
                </a:cxn>
                <a:cxn ang="0">
                  <a:pos x="35" y="331"/>
                </a:cxn>
                <a:cxn ang="0">
                  <a:pos x="50" y="370"/>
                </a:cxn>
                <a:cxn ang="0">
                  <a:pos x="82" y="430"/>
                </a:cxn>
                <a:cxn ang="0">
                  <a:pos x="117" y="477"/>
                </a:cxn>
                <a:cxn ang="0">
                  <a:pos x="132" y="541"/>
                </a:cxn>
                <a:cxn ang="0">
                  <a:pos x="146" y="564"/>
                </a:cxn>
                <a:cxn ang="0">
                  <a:pos x="189" y="589"/>
                </a:cxn>
                <a:cxn ang="0">
                  <a:pos x="157" y="648"/>
                </a:cxn>
                <a:cxn ang="0">
                  <a:pos x="140" y="709"/>
                </a:cxn>
                <a:cxn ang="0">
                  <a:pos x="144" y="745"/>
                </a:cxn>
                <a:cxn ang="0">
                  <a:pos x="118" y="762"/>
                </a:cxn>
                <a:cxn ang="0">
                  <a:pos x="113" y="803"/>
                </a:cxn>
                <a:cxn ang="0">
                  <a:pos x="131" y="828"/>
                </a:cxn>
                <a:cxn ang="0">
                  <a:pos x="156" y="816"/>
                </a:cxn>
                <a:cxn ang="0">
                  <a:pos x="178" y="809"/>
                </a:cxn>
                <a:cxn ang="0">
                  <a:pos x="204" y="796"/>
                </a:cxn>
                <a:cxn ang="0">
                  <a:pos x="218" y="834"/>
                </a:cxn>
                <a:cxn ang="0">
                  <a:pos x="226" y="899"/>
                </a:cxn>
                <a:cxn ang="0">
                  <a:pos x="244" y="929"/>
                </a:cxn>
                <a:cxn ang="0">
                  <a:pos x="244" y="978"/>
                </a:cxn>
                <a:cxn ang="0">
                  <a:pos x="253" y="999"/>
                </a:cxn>
                <a:cxn ang="0">
                  <a:pos x="293" y="1014"/>
                </a:cxn>
                <a:cxn ang="0">
                  <a:pos x="303" y="1070"/>
                </a:cxn>
                <a:cxn ang="0">
                  <a:pos x="303" y="1104"/>
                </a:cxn>
                <a:cxn ang="0">
                  <a:pos x="329" y="1120"/>
                </a:cxn>
                <a:cxn ang="0">
                  <a:pos x="336" y="1099"/>
                </a:cxn>
                <a:cxn ang="0">
                  <a:pos x="360" y="1097"/>
                </a:cxn>
                <a:cxn ang="0">
                  <a:pos x="404" y="1122"/>
                </a:cxn>
                <a:cxn ang="0">
                  <a:pos x="411" y="1103"/>
                </a:cxn>
                <a:cxn ang="0">
                  <a:pos x="465" y="1106"/>
                </a:cxn>
                <a:cxn ang="0">
                  <a:pos x="534" y="1122"/>
                </a:cxn>
                <a:cxn ang="0">
                  <a:pos x="546" y="1085"/>
                </a:cxn>
                <a:cxn ang="0">
                  <a:pos x="579" y="1099"/>
                </a:cxn>
                <a:cxn ang="0">
                  <a:pos x="590" y="1128"/>
                </a:cxn>
                <a:cxn ang="0">
                  <a:pos x="601" y="1145"/>
                </a:cxn>
                <a:cxn ang="0">
                  <a:pos x="634" y="1029"/>
                </a:cxn>
                <a:cxn ang="0">
                  <a:pos x="1736" y="1171"/>
                </a:cxn>
                <a:cxn ang="0">
                  <a:pos x="1822" y="279"/>
                </a:cxn>
              </a:cxnLst>
              <a:rect l="0" t="0" r="r" b="b"/>
              <a:pathLst>
                <a:path w="1822" h="1171">
                  <a:moveTo>
                    <a:pt x="1822" y="279"/>
                  </a:moveTo>
                  <a:lnTo>
                    <a:pt x="1822" y="279"/>
                  </a:lnTo>
                  <a:lnTo>
                    <a:pt x="1442" y="231"/>
                  </a:lnTo>
                  <a:lnTo>
                    <a:pt x="1124" y="190"/>
                  </a:lnTo>
                  <a:lnTo>
                    <a:pt x="978" y="170"/>
                  </a:lnTo>
                  <a:lnTo>
                    <a:pt x="859" y="154"/>
                  </a:lnTo>
                  <a:lnTo>
                    <a:pt x="859" y="154"/>
                  </a:lnTo>
                  <a:lnTo>
                    <a:pt x="726" y="133"/>
                  </a:lnTo>
                  <a:lnTo>
                    <a:pt x="590" y="108"/>
                  </a:lnTo>
                  <a:lnTo>
                    <a:pt x="454" y="83"/>
                  </a:lnTo>
                  <a:lnTo>
                    <a:pt x="328" y="58"/>
                  </a:lnTo>
                  <a:lnTo>
                    <a:pt x="129" y="16"/>
                  </a:lnTo>
                  <a:lnTo>
                    <a:pt x="50" y="0"/>
                  </a:lnTo>
                  <a:lnTo>
                    <a:pt x="40" y="45"/>
                  </a:lnTo>
                  <a:lnTo>
                    <a:pt x="32" y="79"/>
                  </a:lnTo>
                  <a:lnTo>
                    <a:pt x="20" y="129"/>
                  </a:lnTo>
                  <a:lnTo>
                    <a:pt x="7" y="186"/>
                  </a:lnTo>
                  <a:lnTo>
                    <a:pt x="0" y="234"/>
                  </a:lnTo>
                  <a:lnTo>
                    <a:pt x="0" y="248"/>
                  </a:lnTo>
                  <a:lnTo>
                    <a:pt x="8" y="260"/>
                  </a:lnTo>
                  <a:lnTo>
                    <a:pt x="21" y="281"/>
                  </a:lnTo>
                  <a:lnTo>
                    <a:pt x="21" y="297"/>
                  </a:lnTo>
                  <a:lnTo>
                    <a:pt x="21" y="316"/>
                  </a:lnTo>
                  <a:lnTo>
                    <a:pt x="35" y="331"/>
                  </a:lnTo>
                  <a:lnTo>
                    <a:pt x="35" y="345"/>
                  </a:lnTo>
                  <a:lnTo>
                    <a:pt x="50" y="370"/>
                  </a:lnTo>
                  <a:lnTo>
                    <a:pt x="58" y="394"/>
                  </a:lnTo>
                  <a:lnTo>
                    <a:pt x="82" y="430"/>
                  </a:lnTo>
                  <a:lnTo>
                    <a:pt x="104" y="453"/>
                  </a:lnTo>
                  <a:lnTo>
                    <a:pt x="117" y="477"/>
                  </a:lnTo>
                  <a:lnTo>
                    <a:pt x="119" y="513"/>
                  </a:lnTo>
                  <a:lnTo>
                    <a:pt x="132" y="541"/>
                  </a:lnTo>
                  <a:lnTo>
                    <a:pt x="146" y="557"/>
                  </a:lnTo>
                  <a:lnTo>
                    <a:pt x="146" y="564"/>
                  </a:lnTo>
                  <a:lnTo>
                    <a:pt x="185" y="571"/>
                  </a:lnTo>
                  <a:lnTo>
                    <a:pt x="189" y="589"/>
                  </a:lnTo>
                  <a:lnTo>
                    <a:pt x="171" y="619"/>
                  </a:lnTo>
                  <a:lnTo>
                    <a:pt x="157" y="648"/>
                  </a:lnTo>
                  <a:lnTo>
                    <a:pt x="144" y="678"/>
                  </a:lnTo>
                  <a:lnTo>
                    <a:pt x="140" y="709"/>
                  </a:lnTo>
                  <a:lnTo>
                    <a:pt x="150" y="735"/>
                  </a:lnTo>
                  <a:lnTo>
                    <a:pt x="144" y="745"/>
                  </a:lnTo>
                  <a:lnTo>
                    <a:pt x="129" y="745"/>
                  </a:lnTo>
                  <a:lnTo>
                    <a:pt x="118" y="762"/>
                  </a:lnTo>
                  <a:lnTo>
                    <a:pt x="104" y="796"/>
                  </a:lnTo>
                  <a:lnTo>
                    <a:pt x="113" y="803"/>
                  </a:lnTo>
                  <a:lnTo>
                    <a:pt x="131" y="816"/>
                  </a:lnTo>
                  <a:lnTo>
                    <a:pt x="131" y="828"/>
                  </a:lnTo>
                  <a:lnTo>
                    <a:pt x="140" y="827"/>
                  </a:lnTo>
                  <a:lnTo>
                    <a:pt x="156" y="816"/>
                  </a:lnTo>
                  <a:lnTo>
                    <a:pt x="168" y="807"/>
                  </a:lnTo>
                  <a:lnTo>
                    <a:pt x="178" y="809"/>
                  </a:lnTo>
                  <a:lnTo>
                    <a:pt x="194" y="796"/>
                  </a:lnTo>
                  <a:lnTo>
                    <a:pt x="204" y="796"/>
                  </a:lnTo>
                  <a:lnTo>
                    <a:pt x="211" y="814"/>
                  </a:lnTo>
                  <a:lnTo>
                    <a:pt x="218" y="834"/>
                  </a:lnTo>
                  <a:lnTo>
                    <a:pt x="226" y="870"/>
                  </a:lnTo>
                  <a:lnTo>
                    <a:pt x="226" y="899"/>
                  </a:lnTo>
                  <a:lnTo>
                    <a:pt x="226" y="913"/>
                  </a:lnTo>
                  <a:lnTo>
                    <a:pt x="244" y="929"/>
                  </a:lnTo>
                  <a:lnTo>
                    <a:pt x="244" y="954"/>
                  </a:lnTo>
                  <a:lnTo>
                    <a:pt x="244" y="978"/>
                  </a:lnTo>
                  <a:lnTo>
                    <a:pt x="244" y="988"/>
                  </a:lnTo>
                  <a:lnTo>
                    <a:pt x="253" y="999"/>
                  </a:lnTo>
                  <a:lnTo>
                    <a:pt x="274" y="1014"/>
                  </a:lnTo>
                  <a:lnTo>
                    <a:pt x="293" y="1014"/>
                  </a:lnTo>
                  <a:lnTo>
                    <a:pt x="293" y="1042"/>
                  </a:lnTo>
                  <a:lnTo>
                    <a:pt x="303" y="1070"/>
                  </a:lnTo>
                  <a:lnTo>
                    <a:pt x="303" y="1089"/>
                  </a:lnTo>
                  <a:lnTo>
                    <a:pt x="303" y="1104"/>
                  </a:lnTo>
                  <a:lnTo>
                    <a:pt x="312" y="1120"/>
                  </a:lnTo>
                  <a:lnTo>
                    <a:pt x="329" y="1120"/>
                  </a:lnTo>
                  <a:lnTo>
                    <a:pt x="329" y="1113"/>
                  </a:lnTo>
                  <a:lnTo>
                    <a:pt x="336" y="1099"/>
                  </a:lnTo>
                  <a:lnTo>
                    <a:pt x="347" y="1096"/>
                  </a:lnTo>
                  <a:lnTo>
                    <a:pt x="360" y="1097"/>
                  </a:lnTo>
                  <a:lnTo>
                    <a:pt x="385" y="1111"/>
                  </a:lnTo>
                  <a:lnTo>
                    <a:pt x="404" y="1122"/>
                  </a:lnTo>
                  <a:lnTo>
                    <a:pt x="404" y="1113"/>
                  </a:lnTo>
                  <a:lnTo>
                    <a:pt x="411" y="1103"/>
                  </a:lnTo>
                  <a:lnTo>
                    <a:pt x="430" y="1102"/>
                  </a:lnTo>
                  <a:lnTo>
                    <a:pt x="465" y="1106"/>
                  </a:lnTo>
                  <a:lnTo>
                    <a:pt x="489" y="1114"/>
                  </a:lnTo>
                  <a:lnTo>
                    <a:pt x="534" y="1122"/>
                  </a:lnTo>
                  <a:lnTo>
                    <a:pt x="539" y="1109"/>
                  </a:lnTo>
                  <a:lnTo>
                    <a:pt x="546" y="1085"/>
                  </a:lnTo>
                  <a:lnTo>
                    <a:pt x="564" y="1085"/>
                  </a:lnTo>
                  <a:lnTo>
                    <a:pt x="579" y="1099"/>
                  </a:lnTo>
                  <a:lnTo>
                    <a:pt x="589" y="1113"/>
                  </a:lnTo>
                  <a:lnTo>
                    <a:pt x="590" y="1128"/>
                  </a:lnTo>
                  <a:lnTo>
                    <a:pt x="590" y="1135"/>
                  </a:lnTo>
                  <a:lnTo>
                    <a:pt x="601" y="1145"/>
                  </a:lnTo>
                  <a:lnTo>
                    <a:pt x="612" y="1156"/>
                  </a:lnTo>
                  <a:lnTo>
                    <a:pt x="634" y="1029"/>
                  </a:lnTo>
                  <a:lnTo>
                    <a:pt x="1735" y="1171"/>
                  </a:lnTo>
                  <a:lnTo>
                    <a:pt x="1736" y="1171"/>
                  </a:lnTo>
                  <a:lnTo>
                    <a:pt x="1757" y="961"/>
                  </a:lnTo>
                  <a:lnTo>
                    <a:pt x="1822" y="279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53" name="Freeform 152"/>
            <p:cNvSpPr>
              <a:spLocks/>
            </p:cNvSpPr>
            <p:nvPr/>
          </p:nvSpPr>
          <p:spPr bwMode="auto">
            <a:xfrm>
              <a:off x="7086600" y="857250"/>
              <a:ext cx="341312" cy="539750"/>
            </a:xfrm>
            <a:custGeom>
              <a:avLst/>
              <a:gdLst/>
              <a:ahLst/>
              <a:cxnLst>
                <a:cxn ang="0">
                  <a:pos x="189" y="995"/>
                </a:cxn>
                <a:cxn ang="0">
                  <a:pos x="185" y="963"/>
                </a:cxn>
                <a:cxn ang="0">
                  <a:pos x="205" y="934"/>
                </a:cxn>
                <a:cxn ang="0">
                  <a:pos x="218" y="915"/>
                </a:cxn>
                <a:cxn ang="0">
                  <a:pos x="241" y="885"/>
                </a:cxn>
                <a:cxn ang="0">
                  <a:pos x="225" y="872"/>
                </a:cxn>
                <a:cxn ang="0">
                  <a:pos x="233" y="848"/>
                </a:cxn>
                <a:cxn ang="0">
                  <a:pos x="250" y="847"/>
                </a:cxn>
                <a:cxn ang="0">
                  <a:pos x="266" y="824"/>
                </a:cxn>
                <a:cxn ang="0">
                  <a:pos x="290" y="838"/>
                </a:cxn>
                <a:cxn ang="0">
                  <a:pos x="284" y="816"/>
                </a:cxn>
                <a:cxn ang="0">
                  <a:pos x="311" y="808"/>
                </a:cxn>
                <a:cxn ang="0">
                  <a:pos x="323" y="760"/>
                </a:cxn>
                <a:cxn ang="0">
                  <a:pos x="366" y="774"/>
                </a:cxn>
                <a:cxn ang="0">
                  <a:pos x="379" y="720"/>
                </a:cxn>
                <a:cxn ang="0">
                  <a:pos x="376" y="672"/>
                </a:cxn>
                <a:cxn ang="0">
                  <a:pos x="383" y="640"/>
                </a:cxn>
                <a:cxn ang="0">
                  <a:pos x="436" y="666"/>
                </a:cxn>
                <a:cxn ang="0">
                  <a:pos x="447" y="627"/>
                </a:cxn>
                <a:cxn ang="0">
                  <a:pos x="466" y="663"/>
                </a:cxn>
                <a:cxn ang="0">
                  <a:pos x="486" y="636"/>
                </a:cxn>
                <a:cxn ang="0">
                  <a:pos x="477" y="608"/>
                </a:cxn>
                <a:cxn ang="0">
                  <a:pos x="520" y="626"/>
                </a:cxn>
                <a:cxn ang="0">
                  <a:pos x="537" y="608"/>
                </a:cxn>
                <a:cxn ang="0">
                  <a:pos x="566" y="579"/>
                </a:cxn>
                <a:cxn ang="0">
                  <a:pos x="581" y="555"/>
                </a:cxn>
                <a:cxn ang="0">
                  <a:pos x="630" y="530"/>
                </a:cxn>
                <a:cxn ang="0">
                  <a:pos x="640" y="479"/>
                </a:cxn>
                <a:cxn ang="0">
                  <a:pos x="622" y="468"/>
                </a:cxn>
                <a:cxn ang="0">
                  <a:pos x="615" y="445"/>
                </a:cxn>
                <a:cxn ang="0">
                  <a:pos x="574" y="418"/>
                </a:cxn>
                <a:cxn ang="0">
                  <a:pos x="559" y="351"/>
                </a:cxn>
                <a:cxn ang="0">
                  <a:pos x="520" y="341"/>
                </a:cxn>
                <a:cxn ang="0">
                  <a:pos x="466" y="305"/>
                </a:cxn>
                <a:cxn ang="0">
                  <a:pos x="425" y="168"/>
                </a:cxn>
                <a:cxn ang="0">
                  <a:pos x="393" y="57"/>
                </a:cxn>
                <a:cxn ang="0">
                  <a:pos x="294" y="15"/>
                </a:cxn>
                <a:cxn ang="0">
                  <a:pos x="232" y="55"/>
                </a:cxn>
                <a:cxn ang="0">
                  <a:pos x="166" y="21"/>
                </a:cxn>
                <a:cxn ang="0">
                  <a:pos x="122" y="114"/>
                </a:cxn>
                <a:cxn ang="0">
                  <a:pos x="76" y="294"/>
                </a:cxn>
                <a:cxn ang="0">
                  <a:pos x="83" y="386"/>
                </a:cxn>
                <a:cxn ang="0">
                  <a:pos x="64" y="447"/>
                </a:cxn>
                <a:cxn ang="0">
                  <a:pos x="43" y="519"/>
                </a:cxn>
                <a:cxn ang="0">
                  <a:pos x="0" y="561"/>
                </a:cxn>
              </a:cxnLst>
              <a:rect l="0" t="0" r="r" b="b"/>
              <a:pathLst>
                <a:path w="645" h="1021">
                  <a:moveTo>
                    <a:pt x="180" y="1021"/>
                  </a:moveTo>
                  <a:lnTo>
                    <a:pt x="180" y="1013"/>
                  </a:lnTo>
                  <a:lnTo>
                    <a:pt x="189" y="995"/>
                  </a:lnTo>
                  <a:lnTo>
                    <a:pt x="189" y="991"/>
                  </a:lnTo>
                  <a:lnTo>
                    <a:pt x="185" y="973"/>
                  </a:lnTo>
                  <a:lnTo>
                    <a:pt x="185" y="963"/>
                  </a:lnTo>
                  <a:lnTo>
                    <a:pt x="198" y="956"/>
                  </a:lnTo>
                  <a:lnTo>
                    <a:pt x="205" y="956"/>
                  </a:lnTo>
                  <a:lnTo>
                    <a:pt x="205" y="934"/>
                  </a:lnTo>
                  <a:lnTo>
                    <a:pt x="212" y="927"/>
                  </a:lnTo>
                  <a:lnTo>
                    <a:pt x="212" y="915"/>
                  </a:lnTo>
                  <a:lnTo>
                    <a:pt x="218" y="915"/>
                  </a:lnTo>
                  <a:lnTo>
                    <a:pt x="228" y="906"/>
                  </a:lnTo>
                  <a:lnTo>
                    <a:pt x="241" y="906"/>
                  </a:lnTo>
                  <a:lnTo>
                    <a:pt x="241" y="885"/>
                  </a:lnTo>
                  <a:lnTo>
                    <a:pt x="229" y="881"/>
                  </a:lnTo>
                  <a:lnTo>
                    <a:pt x="223" y="881"/>
                  </a:lnTo>
                  <a:lnTo>
                    <a:pt x="225" y="872"/>
                  </a:lnTo>
                  <a:lnTo>
                    <a:pt x="226" y="867"/>
                  </a:lnTo>
                  <a:lnTo>
                    <a:pt x="230" y="855"/>
                  </a:lnTo>
                  <a:lnTo>
                    <a:pt x="233" y="848"/>
                  </a:lnTo>
                  <a:lnTo>
                    <a:pt x="241" y="835"/>
                  </a:lnTo>
                  <a:lnTo>
                    <a:pt x="250" y="840"/>
                  </a:lnTo>
                  <a:lnTo>
                    <a:pt x="250" y="847"/>
                  </a:lnTo>
                  <a:lnTo>
                    <a:pt x="259" y="844"/>
                  </a:lnTo>
                  <a:lnTo>
                    <a:pt x="266" y="835"/>
                  </a:lnTo>
                  <a:lnTo>
                    <a:pt x="266" y="824"/>
                  </a:lnTo>
                  <a:lnTo>
                    <a:pt x="275" y="833"/>
                  </a:lnTo>
                  <a:lnTo>
                    <a:pt x="284" y="838"/>
                  </a:lnTo>
                  <a:lnTo>
                    <a:pt x="290" y="838"/>
                  </a:lnTo>
                  <a:lnTo>
                    <a:pt x="290" y="824"/>
                  </a:lnTo>
                  <a:lnTo>
                    <a:pt x="290" y="816"/>
                  </a:lnTo>
                  <a:lnTo>
                    <a:pt x="284" y="816"/>
                  </a:lnTo>
                  <a:lnTo>
                    <a:pt x="275" y="804"/>
                  </a:lnTo>
                  <a:lnTo>
                    <a:pt x="298" y="804"/>
                  </a:lnTo>
                  <a:lnTo>
                    <a:pt x="311" y="808"/>
                  </a:lnTo>
                  <a:lnTo>
                    <a:pt x="323" y="804"/>
                  </a:lnTo>
                  <a:lnTo>
                    <a:pt x="330" y="784"/>
                  </a:lnTo>
                  <a:lnTo>
                    <a:pt x="323" y="760"/>
                  </a:lnTo>
                  <a:lnTo>
                    <a:pt x="336" y="760"/>
                  </a:lnTo>
                  <a:lnTo>
                    <a:pt x="354" y="777"/>
                  </a:lnTo>
                  <a:lnTo>
                    <a:pt x="366" y="774"/>
                  </a:lnTo>
                  <a:lnTo>
                    <a:pt x="379" y="760"/>
                  </a:lnTo>
                  <a:lnTo>
                    <a:pt x="383" y="738"/>
                  </a:lnTo>
                  <a:lnTo>
                    <a:pt x="379" y="720"/>
                  </a:lnTo>
                  <a:lnTo>
                    <a:pt x="383" y="702"/>
                  </a:lnTo>
                  <a:lnTo>
                    <a:pt x="383" y="686"/>
                  </a:lnTo>
                  <a:lnTo>
                    <a:pt x="376" y="672"/>
                  </a:lnTo>
                  <a:lnTo>
                    <a:pt x="377" y="662"/>
                  </a:lnTo>
                  <a:lnTo>
                    <a:pt x="383" y="648"/>
                  </a:lnTo>
                  <a:lnTo>
                    <a:pt x="383" y="640"/>
                  </a:lnTo>
                  <a:lnTo>
                    <a:pt x="398" y="655"/>
                  </a:lnTo>
                  <a:lnTo>
                    <a:pt x="409" y="667"/>
                  </a:lnTo>
                  <a:lnTo>
                    <a:pt x="436" y="666"/>
                  </a:lnTo>
                  <a:lnTo>
                    <a:pt x="436" y="655"/>
                  </a:lnTo>
                  <a:lnTo>
                    <a:pt x="436" y="640"/>
                  </a:lnTo>
                  <a:lnTo>
                    <a:pt x="447" y="627"/>
                  </a:lnTo>
                  <a:lnTo>
                    <a:pt x="461" y="636"/>
                  </a:lnTo>
                  <a:lnTo>
                    <a:pt x="466" y="648"/>
                  </a:lnTo>
                  <a:lnTo>
                    <a:pt x="466" y="663"/>
                  </a:lnTo>
                  <a:lnTo>
                    <a:pt x="480" y="661"/>
                  </a:lnTo>
                  <a:lnTo>
                    <a:pt x="494" y="645"/>
                  </a:lnTo>
                  <a:lnTo>
                    <a:pt x="486" y="636"/>
                  </a:lnTo>
                  <a:lnTo>
                    <a:pt x="473" y="623"/>
                  </a:lnTo>
                  <a:lnTo>
                    <a:pt x="475" y="612"/>
                  </a:lnTo>
                  <a:lnTo>
                    <a:pt x="477" y="608"/>
                  </a:lnTo>
                  <a:lnTo>
                    <a:pt x="494" y="622"/>
                  </a:lnTo>
                  <a:lnTo>
                    <a:pt x="511" y="633"/>
                  </a:lnTo>
                  <a:lnTo>
                    <a:pt x="520" y="626"/>
                  </a:lnTo>
                  <a:lnTo>
                    <a:pt x="516" y="608"/>
                  </a:lnTo>
                  <a:lnTo>
                    <a:pt x="520" y="608"/>
                  </a:lnTo>
                  <a:lnTo>
                    <a:pt x="537" y="608"/>
                  </a:lnTo>
                  <a:lnTo>
                    <a:pt x="537" y="579"/>
                  </a:lnTo>
                  <a:lnTo>
                    <a:pt x="552" y="579"/>
                  </a:lnTo>
                  <a:lnTo>
                    <a:pt x="566" y="579"/>
                  </a:lnTo>
                  <a:lnTo>
                    <a:pt x="573" y="569"/>
                  </a:lnTo>
                  <a:lnTo>
                    <a:pt x="573" y="555"/>
                  </a:lnTo>
                  <a:lnTo>
                    <a:pt x="581" y="555"/>
                  </a:lnTo>
                  <a:lnTo>
                    <a:pt x="594" y="545"/>
                  </a:lnTo>
                  <a:lnTo>
                    <a:pt x="606" y="530"/>
                  </a:lnTo>
                  <a:lnTo>
                    <a:pt x="630" y="530"/>
                  </a:lnTo>
                  <a:lnTo>
                    <a:pt x="637" y="522"/>
                  </a:lnTo>
                  <a:lnTo>
                    <a:pt x="645" y="490"/>
                  </a:lnTo>
                  <a:lnTo>
                    <a:pt x="640" y="479"/>
                  </a:lnTo>
                  <a:lnTo>
                    <a:pt x="633" y="479"/>
                  </a:lnTo>
                  <a:lnTo>
                    <a:pt x="623" y="479"/>
                  </a:lnTo>
                  <a:lnTo>
                    <a:pt x="622" y="468"/>
                  </a:lnTo>
                  <a:lnTo>
                    <a:pt x="626" y="458"/>
                  </a:lnTo>
                  <a:lnTo>
                    <a:pt x="626" y="454"/>
                  </a:lnTo>
                  <a:lnTo>
                    <a:pt x="615" y="445"/>
                  </a:lnTo>
                  <a:lnTo>
                    <a:pt x="604" y="418"/>
                  </a:lnTo>
                  <a:lnTo>
                    <a:pt x="586" y="418"/>
                  </a:lnTo>
                  <a:lnTo>
                    <a:pt x="574" y="418"/>
                  </a:lnTo>
                  <a:lnTo>
                    <a:pt x="563" y="397"/>
                  </a:lnTo>
                  <a:lnTo>
                    <a:pt x="561" y="370"/>
                  </a:lnTo>
                  <a:lnTo>
                    <a:pt x="559" y="351"/>
                  </a:lnTo>
                  <a:lnTo>
                    <a:pt x="549" y="332"/>
                  </a:lnTo>
                  <a:lnTo>
                    <a:pt x="537" y="337"/>
                  </a:lnTo>
                  <a:lnTo>
                    <a:pt x="520" y="341"/>
                  </a:lnTo>
                  <a:lnTo>
                    <a:pt x="502" y="345"/>
                  </a:lnTo>
                  <a:lnTo>
                    <a:pt x="479" y="336"/>
                  </a:lnTo>
                  <a:lnTo>
                    <a:pt x="466" y="305"/>
                  </a:lnTo>
                  <a:lnTo>
                    <a:pt x="455" y="264"/>
                  </a:lnTo>
                  <a:lnTo>
                    <a:pt x="437" y="216"/>
                  </a:lnTo>
                  <a:lnTo>
                    <a:pt x="425" y="168"/>
                  </a:lnTo>
                  <a:lnTo>
                    <a:pt x="412" y="137"/>
                  </a:lnTo>
                  <a:lnTo>
                    <a:pt x="407" y="97"/>
                  </a:lnTo>
                  <a:lnTo>
                    <a:pt x="393" y="57"/>
                  </a:lnTo>
                  <a:lnTo>
                    <a:pt x="382" y="42"/>
                  </a:lnTo>
                  <a:lnTo>
                    <a:pt x="309" y="0"/>
                  </a:lnTo>
                  <a:lnTo>
                    <a:pt x="294" y="15"/>
                  </a:lnTo>
                  <a:lnTo>
                    <a:pt x="275" y="35"/>
                  </a:lnTo>
                  <a:lnTo>
                    <a:pt x="248" y="57"/>
                  </a:lnTo>
                  <a:lnTo>
                    <a:pt x="232" y="55"/>
                  </a:lnTo>
                  <a:lnTo>
                    <a:pt x="214" y="46"/>
                  </a:lnTo>
                  <a:lnTo>
                    <a:pt x="191" y="33"/>
                  </a:lnTo>
                  <a:lnTo>
                    <a:pt x="166" y="21"/>
                  </a:lnTo>
                  <a:lnTo>
                    <a:pt x="158" y="21"/>
                  </a:lnTo>
                  <a:lnTo>
                    <a:pt x="150" y="37"/>
                  </a:lnTo>
                  <a:lnTo>
                    <a:pt x="122" y="114"/>
                  </a:lnTo>
                  <a:lnTo>
                    <a:pt x="111" y="179"/>
                  </a:lnTo>
                  <a:lnTo>
                    <a:pt x="83" y="247"/>
                  </a:lnTo>
                  <a:lnTo>
                    <a:pt x="76" y="294"/>
                  </a:lnTo>
                  <a:lnTo>
                    <a:pt x="64" y="348"/>
                  </a:lnTo>
                  <a:lnTo>
                    <a:pt x="76" y="379"/>
                  </a:lnTo>
                  <a:lnTo>
                    <a:pt x="83" y="386"/>
                  </a:lnTo>
                  <a:lnTo>
                    <a:pt x="80" y="401"/>
                  </a:lnTo>
                  <a:lnTo>
                    <a:pt x="64" y="413"/>
                  </a:lnTo>
                  <a:lnTo>
                    <a:pt x="64" y="447"/>
                  </a:lnTo>
                  <a:lnTo>
                    <a:pt x="54" y="472"/>
                  </a:lnTo>
                  <a:lnTo>
                    <a:pt x="54" y="511"/>
                  </a:lnTo>
                  <a:lnTo>
                    <a:pt x="43" y="519"/>
                  </a:lnTo>
                  <a:lnTo>
                    <a:pt x="43" y="550"/>
                  </a:lnTo>
                  <a:lnTo>
                    <a:pt x="7" y="545"/>
                  </a:lnTo>
                  <a:lnTo>
                    <a:pt x="0" y="561"/>
                  </a:lnTo>
                  <a:lnTo>
                    <a:pt x="132" y="973"/>
                  </a:lnTo>
                  <a:lnTo>
                    <a:pt x="180" y="1021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54" name="Freeform 153"/>
            <p:cNvSpPr>
              <a:spLocks/>
            </p:cNvSpPr>
            <p:nvPr/>
          </p:nvSpPr>
          <p:spPr bwMode="auto">
            <a:xfrm>
              <a:off x="6432550" y="1227138"/>
              <a:ext cx="703262" cy="517525"/>
            </a:xfrm>
            <a:custGeom>
              <a:avLst/>
              <a:gdLst/>
              <a:ahLst/>
              <a:cxnLst>
                <a:cxn ang="0">
                  <a:pos x="56" y="749"/>
                </a:cxn>
                <a:cxn ang="0">
                  <a:pos x="88" y="710"/>
                </a:cxn>
                <a:cxn ang="0">
                  <a:pos x="118" y="683"/>
                </a:cxn>
                <a:cxn ang="0">
                  <a:pos x="118" y="657"/>
                </a:cxn>
                <a:cxn ang="0">
                  <a:pos x="80" y="563"/>
                </a:cxn>
                <a:cxn ang="0">
                  <a:pos x="171" y="528"/>
                </a:cxn>
                <a:cxn ang="0">
                  <a:pos x="260" y="528"/>
                </a:cxn>
                <a:cxn ang="0">
                  <a:pos x="313" y="528"/>
                </a:cxn>
                <a:cxn ang="0">
                  <a:pos x="364" y="513"/>
                </a:cxn>
                <a:cxn ang="0">
                  <a:pos x="457" y="460"/>
                </a:cxn>
                <a:cxn ang="0">
                  <a:pos x="510" y="428"/>
                </a:cxn>
                <a:cxn ang="0">
                  <a:pos x="510" y="389"/>
                </a:cxn>
                <a:cxn ang="0">
                  <a:pos x="510" y="350"/>
                </a:cxn>
                <a:cxn ang="0">
                  <a:pos x="485" y="334"/>
                </a:cxn>
                <a:cxn ang="0">
                  <a:pos x="470" y="306"/>
                </a:cxn>
                <a:cxn ang="0">
                  <a:pos x="538" y="245"/>
                </a:cxn>
                <a:cxn ang="0">
                  <a:pos x="564" y="178"/>
                </a:cxn>
                <a:cxn ang="0">
                  <a:pos x="637" y="84"/>
                </a:cxn>
                <a:cxn ang="0">
                  <a:pos x="718" y="46"/>
                </a:cxn>
                <a:cxn ang="0">
                  <a:pos x="810" y="14"/>
                </a:cxn>
                <a:cxn ang="0">
                  <a:pos x="896" y="31"/>
                </a:cxn>
                <a:cxn ang="0">
                  <a:pos x="909" y="93"/>
                </a:cxn>
                <a:cxn ang="0">
                  <a:pos x="941" y="135"/>
                </a:cxn>
                <a:cxn ang="0">
                  <a:pos x="941" y="188"/>
                </a:cxn>
                <a:cxn ang="0">
                  <a:pos x="957" y="266"/>
                </a:cxn>
                <a:cxn ang="0">
                  <a:pos x="994" y="322"/>
                </a:cxn>
                <a:cxn ang="0">
                  <a:pos x="1014" y="435"/>
                </a:cxn>
                <a:cxn ang="0">
                  <a:pos x="1036" y="490"/>
                </a:cxn>
                <a:cxn ang="0">
                  <a:pos x="1036" y="661"/>
                </a:cxn>
                <a:cxn ang="0">
                  <a:pos x="1055" y="804"/>
                </a:cxn>
                <a:cxn ang="0">
                  <a:pos x="1054" y="869"/>
                </a:cxn>
                <a:cxn ang="0">
                  <a:pos x="1025" y="940"/>
                </a:cxn>
                <a:cxn ang="0">
                  <a:pos x="1088" y="914"/>
                </a:cxn>
                <a:cxn ang="0">
                  <a:pos x="1134" y="880"/>
                </a:cxn>
                <a:cxn ang="0">
                  <a:pos x="1194" y="869"/>
                </a:cxn>
                <a:cxn ang="0">
                  <a:pos x="1237" y="843"/>
                </a:cxn>
                <a:cxn ang="0">
                  <a:pos x="1237" y="865"/>
                </a:cxn>
                <a:cxn ang="0">
                  <a:pos x="1284" y="832"/>
                </a:cxn>
                <a:cxn ang="0">
                  <a:pos x="1319" y="817"/>
                </a:cxn>
                <a:cxn ang="0">
                  <a:pos x="1284" y="865"/>
                </a:cxn>
                <a:cxn ang="0">
                  <a:pos x="1205" y="910"/>
                </a:cxn>
                <a:cxn ang="0">
                  <a:pos x="1134" y="953"/>
                </a:cxn>
                <a:cxn ang="0">
                  <a:pos x="1043" y="979"/>
                </a:cxn>
                <a:cxn ang="0">
                  <a:pos x="1005" y="940"/>
                </a:cxn>
                <a:cxn ang="0">
                  <a:pos x="993" y="905"/>
                </a:cxn>
                <a:cxn ang="0">
                  <a:pos x="848" y="869"/>
                </a:cxn>
                <a:cxn ang="0">
                  <a:pos x="846" y="832"/>
                </a:cxn>
                <a:cxn ang="0">
                  <a:pos x="815" y="821"/>
                </a:cxn>
                <a:cxn ang="0">
                  <a:pos x="771" y="762"/>
                </a:cxn>
                <a:cxn ang="0">
                  <a:pos x="14" y="858"/>
                </a:cxn>
              </a:cxnLst>
              <a:rect l="0" t="0" r="r" b="b"/>
              <a:pathLst>
                <a:path w="1329" h="979">
                  <a:moveTo>
                    <a:pt x="0" y="804"/>
                  </a:moveTo>
                  <a:lnTo>
                    <a:pt x="56" y="749"/>
                  </a:lnTo>
                  <a:lnTo>
                    <a:pt x="71" y="729"/>
                  </a:lnTo>
                  <a:lnTo>
                    <a:pt x="88" y="710"/>
                  </a:lnTo>
                  <a:lnTo>
                    <a:pt x="99" y="701"/>
                  </a:lnTo>
                  <a:lnTo>
                    <a:pt x="118" y="683"/>
                  </a:lnTo>
                  <a:lnTo>
                    <a:pt x="118" y="665"/>
                  </a:lnTo>
                  <a:lnTo>
                    <a:pt x="118" y="657"/>
                  </a:lnTo>
                  <a:lnTo>
                    <a:pt x="98" y="597"/>
                  </a:lnTo>
                  <a:lnTo>
                    <a:pt x="80" y="563"/>
                  </a:lnTo>
                  <a:lnTo>
                    <a:pt x="99" y="543"/>
                  </a:lnTo>
                  <a:lnTo>
                    <a:pt x="171" y="528"/>
                  </a:lnTo>
                  <a:lnTo>
                    <a:pt x="209" y="528"/>
                  </a:lnTo>
                  <a:lnTo>
                    <a:pt x="260" y="528"/>
                  </a:lnTo>
                  <a:lnTo>
                    <a:pt x="291" y="528"/>
                  </a:lnTo>
                  <a:lnTo>
                    <a:pt x="313" y="528"/>
                  </a:lnTo>
                  <a:lnTo>
                    <a:pt x="349" y="513"/>
                  </a:lnTo>
                  <a:lnTo>
                    <a:pt x="364" y="513"/>
                  </a:lnTo>
                  <a:lnTo>
                    <a:pt x="422" y="496"/>
                  </a:lnTo>
                  <a:lnTo>
                    <a:pt x="457" y="460"/>
                  </a:lnTo>
                  <a:lnTo>
                    <a:pt x="490" y="439"/>
                  </a:lnTo>
                  <a:lnTo>
                    <a:pt x="510" y="428"/>
                  </a:lnTo>
                  <a:lnTo>
                    <a:pt x="510" y="413"/>
                  </a:lnTo>
                  <a:lnTo>
                    <a:pt x="510" y="389"/>
                  </a:lnTo>
                  <a:lnTo>
                    <a:pt x="495" y="360"/>
                  </a:lnTo>
                  <a:lnTo>
                    <a:pt x="510" y="350"/>
                  </a:lnTo>
                  <a:lnTo>
                    <a:pt x="518" y="322"/>
                  </a:lnTo>
                  <a:lnTo>
                    <a:pt x="485" y="334"/>
                  </a:lnTo>
                  <a:lnTo>
                    <a:pt x="479" y="322"/>
                  </a:lnTo>
                  <a:lnTo>
                    <a:pt x="470" y="306"/>
                  </a:lnTo>
                  <a:lnTo>
                    <a:pt x="496" y="284"/>
                  </a:lnTo>
                  <a:lnTo>
                    <a:pt x="538" y="245"/>
                  </a:lnTo>
                  <a:lnTo>
                    <a:pt x="556" y="207"/>
                  </a:lnTo>
                  <a:lnTo>
                    <a:pt x="564" y="178"/>
                  </a:lnTo>
                  <a:lnTo>
                    <a:pt x="604" y="129"/>
                  </a:lnTo>
                  <a:lnTo>
                    <a:pt x="637" y="84"/>
                  </a:lnTo>
                  <a:lnTo>
                    <a:pt x="679" y="56"/>
                  </a:lnTo>
                  <a:lnTo>
                    <a:pt x="718" y="46"/>
                  </a:lnTo>
                  <a:lnTo>
                    <a:pt x="775" y="30"/>
                  </a:lnTo>
                  <a:lnTo>
                    <a:pt x="810" y="14"/>
                  </a:lnTo>
                  <a:lnTo>
                    <a:pt x="896" y="0"/>
                  </a:lnTo>
                  <a:lnTo>
                    <a:pt x="896" y="31"/>
                  </a:lnTo>
                  <a:lnTo>
                    <a:pt x="896" y="60"/>
                  </a:lnTo>
                  <a:lnTo>
                    <a:pt x="909" y="93"/>
                  </a:lnTo>
                  <a:lnTo>
                    <a:pt x="925" y="129"/>
                  </a:lnTo>
                  <a:lnTo>
                    <a:pt x="941" y="135"/>
                  </a:lnTo>
                  <a:lnTo>
                    <a:pt x="957" y="177"/>
                  </a:lnTo>
                  <a:lnTo>
                    <a:pt x="941" y="188"/>
                  </a:lnTo>
                  <a:lnTo>
                    <a:pt x="936" y="224"/>
                  </a:lnTo>
                  <a:lnTo>
                    <a:pt x="957" y="266"/>
                  </a:lnTo>
                  <a:lnTo>
                    <a:pt x="975" y="313"/>
                  </a:lnTo>
                  <a:lnTo>
                    <a:pt x="994" y="322"/>
                  </a:lnTo>
                  <a:lnTo>
                    <a:pt x="1004" y="385"/>
                  </a:lnTo>
                  <a:lnTo>
                    <a:pt x="1014" y="435"/>
                  </a:lnTo>
                  <a:lnTo>
                    <a:pt x="1036" y="483"/>
                  </a:lnTo>
                  <a:lnTo>
                    <a:pt x="1036" y="490"/>
                  </a:lnTo>
                  <a:lnTo>
                    <a:pt x="1036" y="560"/>
                  </a:lnTo>
                  <a:lnTo>
                    <a:pt x="1036" y="661"/>
                  </a:lnTo>
                  <a:lnTo>
                    <a:pt x="1055" y="767"/>
                  </a:lnTo>
                  <a:lnTo>
                    <a:pt x="1055" y="804"/>
                  </a:lnTo>
                  <a:lnTo>
                    <a:pt x="1080" y="835"/>
                  </a:lnTo>
                  <a:lnTo>
                    <a:pt x="1054" y="869"/>
                  </a:lnTo>
                  <a:lnTo>
                    <a:pt x="1062" y="889"/>
                  </a:lnTo>
                  <a:lnTo>
                    <a:pt x="1025" y="940"/>
                  </a:lnTo>
                  <a:lnTo>
                    <a:pt x="1058" y="926"/>
                  </a:lnTo>
                  <a:lnTo>
                    <a:pt x="1088" y="914"/>
                  </a:lnTo>
                  <a:lnTo>
                    <a:pt x="1122" y="894"/>
                  </a:lnTo>
                  <a:lnTo>
                    <a:pt x="1134" y="880"/>
                  </a:lnTo>
                  <a:lnTo>
                    <a:pt x="1166" y="873"/>
                  </a:lnTo>
                  <a:lnTo>
                    <a:pt x="1194" y="869"/>
                  </a:lnTo>
                  <a:lnTo>
                    <a:pt x="1205" y="861"/>
                  </a:lnTo>
                  <a:lnTo>
                    <a:pt x="1237" y="843"/>
                  </a:lnTo>
                  <a:lnTo>
                    <a:pt x="1265" y="811"/>
                  </a:lnTo>
                  <a:lnTo>
                    <a:pt x="1237" y="865"/>
                  </a:lnTo>
                  <a:lnTo>
                    <a:pt x="1265" y="854"/>
                  </a:lnTo>
                  <a:lnTo>
                    <a:pt x="1284" y="832"/>
                  </a:lnTo>
                  <a:lnTo>
                    <a:pt x="1297" y="826"/>
                  </a:lnTo>
                  <a:lnTo>
                    <a:pt x="1319" y="817"/>
                  </a:lnTo>
                  <a:lnTo>
                    <a:pt x="1329" y="817"/>
                  </a:lnTo>
                  <a:lnTo>
                    <a:pt x="1284" y="865"/>
                  </a:lnTo>
                  <a:lnTo>
                    <a:pt x="1237" y="896"/>
                  </a:lnTo>
                  <a:lnTo>
                    <a:pt x="1205" y="910"/>
                  </a:lnTo>
                  <a:lnTo>
                    <a:pt x="1176" y="940"/>
                  </a:lnTo>
                  <a:lnTo>
                    <a:pt x="1134" y="953"/>
                  </a:lnTo>
                  <a:lnTo>
                    <a:pt x="1082" y="966"/>
                  </a:lnTo>
                  <a:lnTo>
                    <a:pt x="1043" y="979"/>
                  </a:lnTo>
                  <a:lnTo>
                    <a:pt x="1012" y="964"/>
                  </a:lnTo>
                  <a:lnTo>
                    <a:pt x="1005" y="940"/>
                  </a:lnTo>
                  <a:lnTo>
                    <a:pt x="1005" y="921"/>
                  </a:lnTo>
                  <a:lnTo>
                    <a:pt x="993" y="905"/>
                  </a:lnTo>
                  <a:lnTo>
                    <a:pt x="922" y="883"/>
                  </a:lnTo>
                  <a:lnTo>
                    <a:pt x="848" y="869"/>
                  </a:lnTo>
                  <a:lnTo>
                    <a:pt x="862" y="843"/>
                  </a:lnTo>
                  <a:lnTo>
                    <a:pt x="846" y="832"/>
                  </a:lnTo>
                  <a:lnTo>
                    <a:pt x="830" y="830"/>
                  </a:lnTo>
                  <a:lnTo>
                    <a:pt x="815" y="821"/>
                  </a:lnTo>
                  <a:lnTo>
                    <a:pt x="794" y="786"/>
                  </a:lnTo>
                  <a:lnTo>
                    <a:pt x="771" y="762"/>
                  </a:lnTo>
                  <a:lnTo>
                    <a:pt x="726" y="729"/>
                  </a:lnTo>
                  <a:lnTo>
                    <a:pt x="14" y="858"/>
                  </a:lnTo>
                  <a:lnTo>
                    <a:pt x="0" y="804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55" name="Freeform 154"/>
            <p:cNvSpPr>
              <a:spLocks/>
            </p:cNvSpPr>
            <p:nvPr/>
          </p:nvSpPr>
          <p:spPr bwMode="auto">
            <a:xfrm>
              <a:off x="6905625" y="1190625"/>
              <a:ext cx="163512" cy="295275"/>
            </a:xfrm>
            <a:custGeom>
              <a:avLst/>
              <a:gdLst/>
              <a:ahLst/>
              <a:cxnLst>
                <a:cxn ang="0">
                  <a:pos x="0" y="128"/>
                </a:cxn>
                <a:cxn ang="0">
                  <a:pos x="13" y="161"/>
                </a:cxn>
                <a:cxn ang="0">
                  <a:pos x="29" y="197"/>
                </a:cxn>
                <a:cxn ang="0">
                  <a:pos x="45" y="203"/>
                </a:cxn>
                <a:cxn ang="0">
                  <a:pos x="61" y="245"/>
                </a:cxn>
                <a:cxn ang="0">
                  <a:pos x="45" y="256"/>
                </a:cxn>
                <a:cxn ang="0">
                  <a:pos x="40" y="292"/>
                </a:cxn>
                <a:cxn ang="0">
                  <a:pos x="61" y="334"/>
                </a:cxn>
                <a:cxn ang="0">
                  <a:pos x="79" y="381"/>
                </a:cxn>
                <a:cxn ang="0">
                  <a:pos x="98" y="390"/>
                </a:cxn>
                <a:cxn ang="0">
                  <a:pos x="108" y="453"/>
                </a:cxn>
                <a:cxn ang="0">
                  <a:pos x="118" y="503"/>
                </a:cxn>
                <a:cxn ang="0">
                  <a:pos x="140" y="551"/>
                </a:cxn>
                <a:cxn ang="0">
                  <a:pos x="140" y="558"/>
                </a:cxn>
                <a:cxn ang="0">
                  <a:pos x="263" y="543"/>
                </a:cxn>
                <a:cxn ang="0">
                  <a:pos x="248" y="503"/>
                </a:cxn>
                <a:cxn ang="0">
                  <a:pos x="254" y="453"/>
                </a:cxn>
                <a:cxn ang="0">
                  <a:pos x="248" y="390"/>
                </a:cxn>
                <a:cxn ang="0">
                  <a:pos x="241" y="334"/>
                </a:cxn>
                <a:cxn ang="0">
                  <a:pos x="259" y="249"/>
                </a:cxn>
                <a:cxn ang="0">
                  <a:pos x="263" y="181"/>
                </a:cxn>
                <a:cxn ang="0">
                  <a:pos x="309" y="139"/>
                </a:cxn>
                <a:cxn ang="0">
                  <a:pos x="309" y="120"/>
                </a:cxn>
                <a:cxn ang="0">
                  <a:pos x="294" y="99"/>
                </a:cxn>
                <a:cxn ang="0">
                  <a:pos x="294" y="68"/>
                </a:cxn>
                <a:cxn ang="0">
                  <a:pos x="294" y="23"/>
                </a:cxn>
                <a:cxn ang="0">
                  <a:pos x="276" y="0"/>
                </a:cxn>
                <a:cxn ang="0">
                  <a:pos x="237" y="16"/>
                </a:cxn>
                <a:cxn ang="0">
                  <a:pos x="197" y="25"/>
                </a:cxn>
                <a:cxn ang="0">
                  <a:pos x="120" y="41"/>
                </a:cxn>
                <a:cxn ang="0">
                  <a:pos x="83" y="46"/>
                </a:cxn>
                <a:cxn ang="0">
                  <a:pos x="30" y="68"/>
                </a:cxn>
                <a:cxn ang="0">
                  <a:pos x="0" y="68"/>
                </a:cxn>
                <a:cxn ang="0">
                  <a:pos x="0" y="99"/>
                </a:cxn>
                <a:cxn ang="0">
                  <a:pos x="0" y="128"/>
                </a:cxn>
              </a:cxnLst>
              <a:rect l="0" t="0" r="r" b="b"/>
              <a:pathLst>
                <a:path w="309" h="558">
                  <a:moveTo>
                    <a:pt x="0" y="128"/>
                  </a:moveTo>
                  <a:lnTo>
                    <a:pt x="13" y="161"/>
                  </a:lnTo>
                  <a:lnTo>
                    <a:pt x="29" y="197"/>
                  </a:lnTo>
                  <a:lnTo>
                    <a:pt x="45" y="203"/>
                  </a:lnTo>
                  <a:lnTo>
                    <a:pt x="61" y="245"/>
                  </a:lnTo>
                  <a:lnTo>
                    <a:pt x="45" y="256"/>
                  </a:lnTo>
                  <a:lnTo>
                    <a:pt x="40" y="292"/>
                  </a:lnTo>
                  <a:lnTo>
                    <a:pt x="61" y="334"/>
                  </a:lnTo>
                  <a:lnTo>
                    <a:pt x="79" y="381"/>
                  </a:lnTo>
                  <a:lnTo>
                    <a:pt x="98" y="390"/>
                  </a:lnTo>
                  <a:lnTo>
                    <a:pt x="108" y="453"/>
                  </a:lnTo>
                  <a:lnTo>
                    <a:pt x="118" y="503"/>
                  </a:lnTo>
                  <a:lnTo>
                    <a:pt x="140" y="551"/>
                  </a:lnTo>
                  <a:lnTo>
                    <a:pt x="140" y="558"/>
                  </a:lnTo>
                  <a:lnTo>
                    <a:pt x="263" y="543"/>
                  </a:lnTo>
                  <a:lnTo>
                    <a:pt x="248" y="503"/>
                  </a:lnTo>
                  <a:lnTo>
                    <a:pt x="254" y="453"/>
                  </a:lnTo>
                  <a:lnTo>
                    <a:pt x="248" y="390"/>
                  </a:lnTo>
                  <a:lnTo>
                    <a:pt x="241" y="334"/>
                  </a:lnTo>
                  <a:lnTo>
                    <a:pt x="259" y="249"/>
                  </a:lnTo>
                  <a:lnTo>
                    <a:pt x="263" y="181"/>
                  </a:lnTo>
                  <a:lnTo>
                    <a:pt x="309" y="139"/>
                  </a:lnTo>
                  <a:lnTo>
                    <a:pt x="309" y="120"/>
                  </a:lnTo>
                  <a:lnTo>
                    <a:pt x="294" y="99"/>
                  </a:lnTo>
                  <a:lnTo>
                    <a:pt x="294" y="68"/>
                  </a:lnTo>
                  <a:lnTo>
                    <a:pt x="294" y="23"/>
                  </a:lnTo>
                  <a:lnTo>
                    <a:pt x="276" y="0"/>
                  </a:lnTo>
                  <a:lnTo>
                    <a:pt x="237" y="16"/>
                  </a:lnTo>
                  <a:lnTo>
                    <a:pt x="197" y="25"/>
                  </a:lnTo>
                  <a:lnTo>
                    <a:pt x="120" y="41"/>
                  </a:lnTo>
                  <a:lnTo>
                    <a:pt x="83" y="46"/>
                  </a:lnTo>
                  <a:lnTo>
                    <a:pt x="30" y="68"/>
                  </a:lnTo>
                  <a:lnTo>
                    <a:pt x="0" y="68"/>
                  </a:lnTo>
                  <a:lnTo>
                    <a:pt x="0" y="99"/>
                  </a:lnTo>
                  <a:lnTo>
                    <a:pt x="0" y="12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56" name="Freeform 155"/>
            <p:cNvSpPr>
              <a:spLocks/>
            </p:cNvSpPr>
            <p:nvPr/>
          </p:nvSpPr>
          <p:spPr bwMode="auto">
            <a:xfrm>
              <a:off x="7034213" y="1154113"/>
              <a:ext cx="144462" cy="323850"/>
            </a:xfrm>
            <a:custGeom>
              <a:avLst/>
              <a:gdLst/>
              <a:ahLst/>
              <a:cxnLst>
                <a:cxn ang="0">
                  <a:pos x="100" y="0"/>
                </a:cxn>
                <a:cxn ang="0">
                  <a:pos x="76" y="7"/>
                </a:cxn>
                <a:cxn ang="0">
                  <a:pos x="51" y="7"/>
                </a:cxn>
                <a:cxn ang="0">
                  <a:pos x="51" y="34"/>
                </a:cxn>
                <a:cxn ang="0">
                  <a:pos x="46" y="54"/>
                </a:cxn>
                <a:cxn ang="0">
                  <a:pos x="35" y="70"/>
                </a:cxn>
                <a:cxn ang="0">
                  <a:pos x="53" y="93"/>
                </a:cxn>
                <a:cxn ang="0">
                  <a:pos x="53" y="138"/>
                </a:cxn>
                <a:cxn ang="0">
                  <a:pos x="53" y="169"/>
                </a:cxn>
                <a:cxn ang="0">
                  <a:pos x="68" y="190"/>
                </a:cxn>
                <a:cxn ang="0">
                  <a:pos x="68" y="209"/>
                </a:cxn>
                <a:cxn ang="0">
                  <a:pos x="22" y="251"/>
                </a:cxn>
                <a:cxn ang="0">
                  <a:pos x="18" y="319"/>
                </a:cxn>
                <a:cxn ang="0">
                  <a:pos x="0" y="404"/>
                </a:cxn>
                <a:cxn ang="0">
                  <a:pos x="7" y="460"/>
                </a:cxn>
                <a:cxn ang="0">
                  <a:pos x="13" y="523"/>
                </a:cxn>
                <a:cxn ang="0">
                  <a:pos x="7" y="573"/>
                </a:cxn>
                <a:cxn ang="0">
                  <a:pos x="22" y="613"/>
                </a:cxn>
                <a:cxn ang="0">
                  <a:pos x="221" y="565"/>
                </a:cxn>
                <a:cxn ang="0">
                  <a:pos x="232" y="530"/>
                </a:cxn>
                <a:cxn ang="0">
                  <a:pos x="271" y="517"/>
                </a:cxn>
                <a:cxn ang="0">
                  <a:pos x="266" y="505"/>
                </a:cxn>
                <a:cxn ang="0">
                  <a:pos x="275" y="456"/>
                </a:cxn>
                <a:cxn ang="0">
                  <a:pos x="275" y="456"/>
                </a:cxn>
                <a:cxn ang="0">
                  <a:pos x="232" y="412"/>
                </a:cxn>
                <a:cxn ang="0">
                  <a:pos x="100" y="0"/>
                </a:cxn>
              </a:cxnLst>
              <a:rect l="0" t="0" r="r" b="b"/>
              <a:pathLst>
                <a:path w="275" h="613">
                  <a:moveTo>
                    <a:pt x="100" y="0"/>
                  </a:moveTo>
                  <a:lnTo>
                    <a:pt x="76" y="7"/>
                  </a:lnTo>
                  <a:lnTo>
                    <a:pt x="51" y="7"/>
                  </a:lnTo>
                  <a:lnTo>
                    <a:pt x="51" y="34"/>
                  </a:lnTo>
                  <a:lnTo>
                    <a:pt x="46" y="54"/>
                  </a:lnTo>
                  <a:lnTo>
                    <a:pt x="35" y="70"/>
                  </a:lnTo>
                  <a:lnTo>
                    <a:pt x="53" y="93"/>
                  </a:lnTo>
                  <a:lnTo>
                    <a:pt x="53" y="138"/>
                  </a:lnTo>
                  <a:lnTo>
                    <a:pt x="53" y="169"/>
                  </a:lnTo>
                  <a:lnTo>
                    <a:pt x="68" y="190"/>
                  </a:lnTo>
                  <a:lnTo>
                    <a:pt x="68" y="209"/>
                  </a:lnTo>
                  <a:lnTo>
                    <a:pt x="22" y="251"/>
                  </a:lnTo>
                  <a:lnTo>
                    <a:pt x="18" y="319"/>
                  </a:lnTo>
                  <a:lnTo>
                    <a:pt x="0" y="404"/>
                  </a:lnTo>
                  <a:lnTo>
                    <a:pt x="7" y="460"/>
                  </a:lnTo>
                  <a:lnTo>
                    <a:pt x="13" y="523"/>
                  </a:lnTo>
                  <a:lnTo>
                    <a:pt x="7" y="573"/>
                  </a:lnTo>
                  <a:lnTo>
                    <a:pt x="22" y="613"/>
                  </a:lnTo>
                  <a:lnTo>
                    <a:pt x="221" y="565"/>
                  </a:lnTo>
                  <a:lnTo>
                    <a:pt x="232" y="530"/>
                  </a:lnTo>
                  <a:lnTo>
                    <a:pt x="271" y="517"/>
                  </a:lnTo>
                  <a:lnTo>
                    <a:pt x="266" y="505"/>
                  </a:lnTo>
                  <a:lnTo>
                    <a:pt x="275" y="456"/>
                  </a:lnTo>
                  <a:lnTo>
                    <a:pt x="275" y="456"/>
                  </a:lnTo>
                  <a:lnTo>
                    <a:pt x="232" y="412"/>
                  </a:lnTo>
                  <a:lnTo>
                    <a:pt x="10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57" name="Freeform 156"/>
            <p:cNvSpPr>
              <a:spLocks/>
            </p:cNvSpPr>
            <p:nvPr/>
          </p:nvSpPr>
          <p:spPr bwMode="auto">
            <a:xfrm>
              <a:off x="6980238" y="1546225"/>
              <a:ext cx="163512" cy="150812"/>
            </a:xfrm>
            <a:custGeom>
              <a:avLst/>
              <a:gdLst/>
              <a:ahLst/>
              <a:cxnLst>
                <a:cxn ang="0">
                  <a:pos x="19" y="163"/>
                </a:cxn>
                <a:cxn ang="0">
                  <a:pos x="19" y="200"/>
                </a:cxn>
                <a:cxn ang="0">
                  <a:pos x="44" y="231"/>
                </a:cxn>
                <a:cxn ang="0">
                  <a:pos x="18" y="265"/>
                </a:cxn>
                <a:cxn ang="0">
                  <a:pos x="26" y="285"/>
                </a:cxn>
                <a:cxn ang="0">
                  <a:pos x="48" y="275"/>
                </a:cxn>
                <a:cxn ang="0">
                  <a:pos x="72" y="253"/>
                </a:cxn>
                <a:cxn ang="0">
                  <a:pos x="80" y="243"/>
                </a:cxn>
                <a:cxn ang="0">
                  <a:pos x="109" y="215"/>
                </a:cxn>
                <a:cxn ang="0">
                  <a:pos x="136" y="199"/>
                </a:cxn>
                <a:cxn ang="0">
                  <a:pos x="183" y="199"/>
                </a:cxn>
                <a:cxn ang="0">
                  <a:pos x="201" y="188"/>
                </a:cxn>
                <a:cxn ang="0">
                  <a:pos x="216" y="178"/>
                </a:cxn>
                <a:cxn ang="0">
                  <a:pos x="238" y="167"/>
                </a:cxn>
                <a:cxn ang="0">
                  <a:pos x="272" y="157"/>
                </a:cxn>
                <a:cxn ang="0">
                  <a:pos x="298" y="153"/>
                </a:cxn>
                <a:cxn ang="0">
                  <a:pos x="309" y="145"/>
                </a:cxn>
                <a:cxn ang="0">
                  <a:pos x="277" y="0"/>
                </a:cxn>
                <a:cxn ang="0">
                  <a:pos x="132" y="28"/>
                </a:cxn>
                <a:cxn ang="0">
                  <a:pos x="0" y="53"/>
                </a:cxn>
                <a:cxn ang="0">
                  <a:pos x="0" y="57"/>
                </a:cxn>
                <a:cxn ang="0">
                  <a:pos x="19" y="163"/>
                </a:cxn>
              </a:cxnLst>
              <a:rect l="0" t="0" r="r" b="b"/>
              <a:pathLst>
                <a:path w="309" h="285">
                  <a:moveTo>
                    <a:pt x="19" y="163"/>
                  </a:moveTo>
                  <a:lnTo>
                    <a:pt x="19" y="200"/>
                  </a:lnTo>
                  <a:lnTo>
                    <a:pt x="44" y="231"/>
                  </a:lnTo>
                  <a:lnTo>
                    <a:pt x="18" y="265"/>
                  </a:lnTo>
                  <a:lnTo>
                    <a:pt x="26" y="285"/>
                  </a:lnTo>
                  <a:lnTo>
                    <a:pt x="48" y="275"/>
                  </a:lnTo>
                  <a:lnTo>
                    <a:pt x="72" y="253"/>
                  </a:lnTo>
                  <a:lnTo>
                    <a:pt x="80" y="243"/>
                  </a:lnTo>
                  <a:lnTo>
                    <a:pt x="109" y="215"/>
                  </a:lnTo>
                  <a:lnTo>
                    <a:pt x="136" y="199"/>
                  </a:lnTo>
                  <a:lnTo>
                    <a:pt x="183" y="199"/>
                  </a:lnTo>
                  <a:lnTo>
                    <a:pt x="201" y="188"/>
                  </a:lnTo>
                  <a:lnTo>
                    <a:pt x="216" y="178"/>
                  </a:lnTo>
                  <a:lnTo>
                    <a:pt x="238" y="167"/>
                  </a:lnTo>
                  <a:lnTo>
                    <a:pt x="272" y="157"/>
                  </a:lnTo>
                  <a:lnTo>
                    <a:pt x="298" y="153"/>
                  </a:lnTo>
                  <a:lnTo>
                    <a:pt x="309" y="145"/>
                  </a:lnTo>
                  <a:lnTo>
                    <a:pt x="277" y="0"/>
                  </a:lnTo>
                  <a:lnTo>
                    <a:pt x="132" y="28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19" y="163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58" name="Freeform 157"/>
            <p:cNvSpPr>
              <a:spLocks/>
            </p:cNvSpPr>
            <p:nvPr/>
          </p:nvSpPr>
          <p:spPr bwMode="auto">
            <a:xfrm>
              <a:off x="7126288" y="1535113"/>
              <a:ext cx="69850" cy="87312"/>
            </a:xfrm>
            <a:custGeom>
              <a:avLst/>
              <a:gdLst/>
              <a:ahLst/>
              <a:cxnLst>
                <a:cxn ang="0">
                  <a:pos x="122" y="76"/>
                </a:cxn>
                <a:cxn ang="0">
                  <a:pos x="117" y="69"/>
                </a:cxn>
                <a:cxn ang="0">
                  <a:pos x="109" y="62"/>
                </a:cxn>
                <a:cxn ang="0">
                  <a:pos x="95" y="55"/>
                </a:cxn>
                <a:cxn ang="0">
                  <a:pos x="89" y="51"/>
                </a:cxn>
                <a:cxn ang="0">
                  <a:pos x="82" y="37"/>
                </a:cxn>
                <a:cxn ang="0">
                  <a:pos x="68" y="22"/>
                </a:cxn>
                <a:cxn ang="0">
                  <a:pos x="54" y="0"/>
                </a:cxn>
                <a:cxn ang="0">
                  <a:pos x="0" y="22"/>
                </a:cxn>
                <a:cxn ang="0">
                  <a:pos x="32" y="167"/>
                </a:cxn>
                <a:cxn ang="0">
                  <a:pos x="43" y="157"/>
                </a:cxn>
                <a:cxn ang="0">
                  <a:pos x="52" y="151"/>
                </a:cxn>
                <a:cxn ang="0">
                  <a:pos x="71" y="140"/>
                </a:cxn>
                <a:cxn ang="0">
                  <a:pos x="71" y="126"/>
                </a:cxn>
                <a:cxn ang="0">
                  <a:pos x="71" y="119"/>
                </a:cxn>
                <a:cxn ang="0">
                  <a:pos x="71" y="104"/>
                </a:cxn>
                <a:cxn ang="0">
                  <a:pos x="71" y="92"/>
                </a:cxn>
                <a:cxn ang="0">
                  <a:pos x="71" y="79"/>
                </a:cxn>
                <a:cxn ang="0">
                  <a:pos x="71" y="74"/>
                </a:cxn>
                <a:cxn ang="0">
                  <a:pos x="78" y="69"/>
                </a:cxn>
                <a:cxn ang="0">
                  <a:pos x="86" y="69"/>
                </a:cxn>
                <a:cxn ang="0">
                  <a:pos x="99" y="74"/>
                </a:cxn>
                <a:cxn ang="0">
                  <a:pos x="103" y="83"/>
                </a:cxn>
                <a:cxn ang="0">
                  <a:pos x="110" y="105"/>
                </a:cxn>
                <a:cxn ang="0">
                  <a:pos x="110" y="110"/>
                </a:cxn>
                <a:cxn ang="0">
                  <a:pos x="120" y="118"/>
                </a:cxn>
                <a:cxn ang="0">
                  <a:pos x="127" y="110"/>
                </a:cxn>
                <a:cxn ang="0">
                  <a:pos x="129" y="105"/>
                </a:cxn>
                <a:cxn ang="0">
                  <a:pos x="131" y="101"/>
                </a:cxn>
                <a:cxn ang="0">
                  <a:pos x="122" y="76"/>
                </a:cxn>
              </a:cxnLst>
              <a:rect l="0" t="0" r="r" b="b"/>
              <a:pathLst>
                <a:path w="131" h="167">
                  <a:moveTo>
                    <a:pt x="122" y="76"/>
                  </a:moveTo>
                  <a:lnTo>
                    <a:pt x="117" y="69"/>
                  </a:lnTo>
                  <a:lnTo>
                    <a:pt x="109" y="62"/>
                  </a:lnTo>
                  <a:lnTo>
                    <a:pt x="95" y="55"/>
                  </a:lnTo>
                  <a:lnTo>
                    <a:pt x="89" y="51"/>
                  </a:lnTo>
                  <a:lnTo>
                    <a:pt x="82" y="37"/>
                  </a:lnTo>
                  <a:lnTo>
                    <a:pt x="68" y="22"/>
                  </a:lnTo>
                  <a:lnTo>
                    <a:pt x="54" y="0"/>
                  </a:lnTo>
                  <a:lnTo>
                    <a:pt x="0" y="22"/>
                  </a:lnTo>
                  <a:lnTo>
                    <a:pt x="32" y="167"/>
                  </a:lnTo>
                  <a:lnTo>
                    <a:pt x="43" y="157"/>
                  </a:lnTo>
                  <a:lnTo>
                    <a:pt x="52" y="151"/>
                  </a:lnTo>
                  <a:lnTo>
                    <a:pt x="71" y="140"/>
                  </a:lnTo>
                  <a:lnTo>
                    <a:pt x="71" y="126"/>
                  </a:lnTo>
                  <a:lnTo>
                    <a:pt x="71" y="119"/>
                  </a:lnTo>
                  <a:lnTo>
                    <a:pt x="71" y="104"/>
                  </a:lnTo>
                  <a:lnTo>
                    <a:pt x="71" y="92"/>
                  </a:lnTo>
                  <a:lnTo>
                    <a:pt x="71" y="79"/>
                  </a:lnTo>
                  <a:lnTo>
                    <a:pt x="71" y="74"/>
                  </a:lnTo>
                  <a:lnTo>
                    <a:pt x="78" y="69"/>
                  </a:lnTo>
                  <a:lnTo>
                    <a:pt x="86" y="69"/>
                  </a:lnTo>
                  <a:lnTo>
                    <a:pt x="99" y="74"/>
                  </a:lnTo>
                  <a:lnTo>
                    <a:pt x="103" y="83"/>
                  </a:lnTo>
                  <a:lnTo>
                    <a:pt x="110" y="105"/>
                  </a:lnTo>
                  <a:lnTo>
                    <a:pt x="110" y="110"/>
                  </a:lnTo>
                  <a:lnTo>
                    <a:pt x="120" y="118"/>
                  </a:lnTo>
                  <a:lnTo>
                    <a:pt x="127" y="110"/>
                  </a:lnTo>
                  <a:lnTo>
                    <a:pt x="129" y="105"/>
                  </a:lnTo>
                  <a:lnTo>
                    <a:pt x="131" y="101"/>
                  </a:lnTo>
                  <a:lnTo>
                    <a:pt x="122" y="76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6980238" y="1427163"/>
              <a:ext cx="314325" cy="161925"/>
            </a:xfrm>
            <a:custGeom>
              <a:avLst/>
              <a:gdLst/>
              <a:ahLst/>
              <a:cxnLst>
                <a:cxn ang="0">
                  <a:pos x="576" y="181"/>
                </a:cxn>
                <a:cxn ang="0">
                  <a:pos x="556" y="161"/>
                </a:cxn>
                <a:cxn ang="0">
                  <a:pos x="530" y="142"/>
                </a:cxn>
                <a:cxn ang="0">
                  <a:pos x="534" y="159"/>
                </a:cxn>
                <a:cxn ang="0">
                  <a:pos x="558" y="192"/>
                </a:cxn>
                <a:cxn ang="0">
                  <a:pos x="523" y="203"/>
                </a:cxn>
                <a:cxn ang="0">
                  <a:pos x="478" y="207"/>
                </a:cxn>
                <a:cxn ang="0">
                  <a:pos x="466" y="193"/>
                </a:cxn>
                <a:cxn ang="0">
                  <a:pos x="444" y="177"/>
                </a:cxn>
                <a:cxn ang="0">
                  <a:pos x="444" y="149"/>
                </a:cxn>
                <a:cxn ang="0">
                  <a:pos x="401" y="120"/>
                </a:cxn>
                <a:cxn ang="0">
                  <a:pos x="376" y="120"/>
                </a:cxn>
                <a:cxn ang="0">
                  <a:pos x="372" y="92"/>
                </a:cxn>
                <a:cxn ang="0">
                  <a:pos x="391" y="70"/>
                </a:cxn>
                <a:cxn ang="0">
                  <a:pos x="417" y="52"/>
                </a:cxn>
                <a:cxn ang="0">
                  <a:pos x="415" y="36"/>
                </a:cxn>
                <a:cxn ang="0">
                  <a:pos x="394" y="36"/>
                </a:cxn>
                <a:cxn ang="0">
                  <a:pos x="372" y="0"/>
                </a:cxn>
                <a:cxn ang="0">
                  <a:pos x="322" y="48"/>
                </a:cxn>
                <a:cxn ang="0">
                  <a:pos x="0" y="111"/>
                </a:cxn>
                <a:cxn ang="0">
                  <a:pos x="0" y="278"/>
                </a:cxn>
                <a:cxn ang="0">
                  <a:pos x="277" y="225"/>
                </a:cxn>
                <a:cxn ang="0">
                  <a:pos x="345" y="225"/>
                </a:cxn>
                <a:cxn ang="0">
                  <a:pos x="366" y="254"/>
                </a:cxn>
                <a:cxn ang="0">
                  <a:pos x="386" y="265"/>
                </a:cxn>
                <a:cxn ang="0">
                  <a:pos x="399" y="279"/>
                </a:cxn>
                <a:cxn ang="0">
                  <a:pos x="408" y="306"/>
                </a:cxn>
                <a:cxn ang="0">
                  <a:pos x="422" y="306"/>
                </a:cxn>
                <a:cxn ang="0">
                  <a:pos x="435" y="274"/>
                </a:cxn>
                <a:cxn ang="0">
                  <a:pos x="453" y="247"/>
                </a:cxn>
                <a:cxn ang="0">
                  <a:pos x="473" y="252"/>
                </a:cxn>
                <a:cxn ang="0">
                  <a:pos x="477" y="281"/>
                </a:cxn>
                <a:cxn ang="0">
                  <a:pos x="503" y="256"/>
                </a:cxn>
                <a:cxn ang="0">
                  <a:pos x="519" y="247"/>
                </a:cxn>
                <a:cxn ang="0">
                  <a:pos x="553" y="239"/>
                </a:cxn>
                <a:cxn ang="0">
                  <a:pos x="581" y="221"/>
                </a:cxn>
                <a:cxn ang="0">
                  <a:pos x="595" y="199"/>
                </a:cxn>
              </a:cxnLst>
              <a:rect l="0" t="0" r="r" b="b"/>
              <a:pathLst>
                <a:path w="595" h="306">
                  <a:moveTo>
                    <a:pt x="587" y="192"/>
                  </a:moveTo>
                  <a:lnTo>
                    <a:pt x="576" y="181"/>
                  </a:lnTo>
                  <a:lnTo>
                    <a:pt x="569" y="172"/>
                  </a:lnTo>
                  <a:lnTo>
                    <a:pt x="556" y="161"/>
                  </a:lnTo>
                  <a:lnTo>
                    <a:pt x="538" y="149"/>
                  </a:lnTo>
                  <a:lnTo>
                    <a:pt x="530" y="142"/>
                  </a:lnTo>
                  <a:lnTo>
                    <a:pt x="527" y="150"/>
                  </a:lnTo>
                  <a:lnTo>
                    <a:pt x="534" y="159"/>
                  </a:lnTo>
                  <a:lnTo>
                    <a:pt x="548" y="179"/>
                  </a:lnTo>
                  <a:lnTo>
                    <a:pt x="558" y="192"/>
                  </a:lnTo>
                  <a:lnTo>
                    <a:pt x="545" y="203"/>
                  </a:lnTo>
                  <a:lnTo>
                    <a:pt x="523" y="203"/>
                  </a:lnTo>
                  <a:lnTo>
                    <a:pt x="488" y="217"/>
                  </a:lnTo>
                  <a:lnTo>
                    <a:pt x="478" y="207"/>
                  </a:lnTo>
                  <a:lnTo>
                    <a:pt x="474" y="199"/>
                  </a:lnTo>
                  <a:lnTo>
                    <a:pt x="466" y="193"/>
                  </a:lnTo>
                  <a:lnTo>
                    <a:pt x="455" y="184"/>
                  </a:lnTo>
                  <a:lnTo>
                    <a:pt x="444" y="177"/>
                  </a:lnTo>
                  <a:lnTo>
                    <a:pt x="452" y="164"/>
                  </a:lnTo>
                  <a:lnTo>
                    <a:pt x="444" y="149"/>
                  </a:lnTo>
                  <a:lnTo>
                    <a:pt x="426" y="134"/>
                  </a:lnTo>
                  <a:lnTo>
                    <a:pt x="401" y="120"/>
                  </a:lnTo>
                  <a:lnTo>
                    <a:pt x="387" y="124"/>
                  </a:lnTo>
                  <a:lnTo>
                    <a:pt x="376" y="120"/>
                  </a:lnTo>
                  <a:lnTo>
                    <a:pt x="372" y="111"/>
                  </a:lnTo>
                  <a:lnTo>
                    <a:pt x="372" y="92"/>
                  </a:lnTo>
                  <a:lnTo>
                    <a:pt x="380" y="78"/>
                  </a:lnTo>
                  <a:lnTo>
                    <a:pt x="391" y="70"/>
                  </a:lnTo>
                  <a:lnTo>
                    <a:pt x="404" y="60"/>
                  </a:lnTo>
                  <a:lnTo>
                    <a:pt x="417" y="52"/>
                  </a:lnTo>
                  <a:lnTo>
                    <a:pt x="422" y="42"/>
                  </a:lnTo>
                  <a:lnTo>
                    <a:pt x="415" y="36"/>
                  </a:lnTo>
                  <a:lnTo>
                    <a:pt x="402" y="36"/>
                  </a:lnTo>
                  <a:lnTo>
                    <a:pt x="394" y="36"/>
                  </a:lnTo>
                  <a:lnTo>
                    <a:pt x="381" y="17"/>
                  </a:lnTo>
                  <a:lnTo>
                    <a:pt x="372" y="0"/>
                  </a:lnTo>
                  <a:lnTo>
                    <a:pt x="333" y="13"/>
                  </a:lnTo>
                  <a:lnTo>
                    <a:pt x="322" y="48"/>
                  </a:lnTo>
                  <a:lnTo>
                    <a:pt x="123" y="96"/>
                  </a:lnTo>
                  <a:lnTo>
                    <a:pt x="0" y="111"/>
                  </a:lnTo>
                  <a:lnTo>
                    <a:pt x="0" y="181"/>
                  </a:lnTo>
                  <a:lnTo>
                    <a:pt x="0" y="278"/>
                  </a:lnTo>
                  <a:lnTo>
                    <a:pt x="132" y="253"/>
                  </a:lnTo>
                  <a:lnTo>
                    <a:pt x="277" y="225"/>
                  </a:lnTo>
                  <a:lnTo>
                    <a:pt x="331" y="203"/>
                  </a:lnTo>
                  <a:lnTo>
                    <a:pt x="345" y="225"/>
                  </a:lnTo>
                  <a:lnTo>
                    <a:pt x="359" y="240"/>
                  </a:lnTo>
                  <a:lnTo>
                    <a:pt x="366" y="254"/>
                  </a:lnTo>
                  <a:lnTo>
                    <a:pt x="372" y="258"/>
                  </a:lnTo>
                  <a:lnTo>
                    <a:pt x="386" y="265"/>
                  </a:lnTo>
                  <a:lnTo>
                    <a:pt x="394" y="272"/>
                  </a:lnTo>
                  <a:lnTo>
                    <a:pt x="399" y="279"/>
                  </a:lnTo>
                  <a:lnTo>
                    <a:pt x="408" y="304"/>
                  </a:lnTo>
                  <a:lnTo>
                    <a:pt x="408" y="306"/>
                  </a:lnTo>
                  <a:lnTo>
                    <a:pt x="415" y="306"/>
                  </a:lnTo>
                  <a:lnTo>
                    <a:pt x="422" y="306"/>
                  </a:lnTo>
                  <a:lnTo>
                    <a:pt x="435" y="292"/>
                  </a:lnTo>
                  <a:lnTo>
                    <a:pt x="435" y="274"/>
                  </a:lnTo>
                  <a:lnTo>
                    <a:pt x="448" y="258"/>
                  </a:lnTo>
                  <a:lnTo>
                    <a:pt x="453" y="247"/>
                  </a:lnTo>
                  <a:lnTo>
                    <a:pt x="465" y="239"/>
                  </a:lnTo>
                  <a:lnTo>
                    <a:pt x="473" y="252"/>
                  </a:lnTo>
                  <a:lnTo>
                    <a:pt x="477" y="272"/>
                  </a:lnTo>
                  <a:lnTo>
                    <a:pt x="477" y="281"/>
                  </a:lnTo>
                  <a:lnTo>
                    <a:pt x="494" y="272"/>
                  </a:lnTo>
                  <a:lnTo>
                    <a:pt x="503" y="256"/>
                  </a:lnTo>
                  <a:lnTo>
                    <a:pt x="503" y="247"/>
                  </a:lnTo>
                  <a:lnTo>
                    <a:pt x="519" y="247"/>
                  </a:lnTo>
                  <a:lnTo>
                    <a:pt x="533" y="239"/>
                  </a:lnTo>
                  <a:lnTo>
                    <a:pt x="553" y="239"/>
                  </a:lnTo>
                  <a:lnTo>
                    <a:pt x="565" y="225"/>
                  </a:lnTo>
                  <a:lnTo>
                    <a:pt x="581" y="221"/>
                  </a:lnTo>
                  <a:lnTo>
                    <a:pt x="592" y="213"/>
                  </a:lnTo>
                  <a:lnTo>
                    <a:pt x="595" y="199"/>
                  </a:lnTo>
                  <a:lnTo>
                    <a:pt x="587" y="19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60" name="Freeform 159"/>
            <p:cNvSpPr>
              <a:spLocks/>
            </p:cNvSpPr>
            <p:nvPr/>
          </p:nvSpPr>
          <p:spPr bwMode="auto">
            <a:xfrm>
              <a:off x="7224713" y="1577975"/>
              <a:ext cx="30162" cy="20637"/>
            </a:xfrm>
            <a:custGeom>
              <a:avLst/>
              <a:gdLst/>
              <a:ahLst/>
              <a:cxnLst>
                <a:cxn ang="0">
                  <a:pos x="13" y="38"/>
                </a:cxn>
                <a:cxn ang="0">
                  <a:pos x="31" y="38"/>
                </a:cxn>
                <a:cxn ang="0">
                  <a:pos x="46" y="24"/>
                </a:cxn>
                <a:cxn ang="0">
                  <a:pos x="56" y="16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27" y="2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0" y="29"/>
                </a:cxn>
                <a:cxn ang="0">
                  <a:pos x="13" y="38"/>
                </a:cxn>
              </a:cxnLst>
              <a:rect l="0" t="0" r="r" b="b"/>
              <a:pathLst>
                <a:path w="56" h="38">
                  <a:moveTo>
                    <a:pt x="13" y="38"/>
                  </a:moveTo>
                  <a:lnTo>
                    <a:pt x="31" y="38"/>
                  </a:lnTo>
                  <a:lnTo>
                    <a:pt x="46" y="24"/>
                  </a:lnTo>
                  <a:lnTo>
                    <a:pt x="56" y="16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27" y="2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0" y="29"/>
                  </a:lnTo>
                  <a:lnTo>
                    <a:pt x="13" y="3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61" name="Freeform 160"/>
            <p:cNvSpPr>
              <a:spLocks/>
            </p:cNvSpPr>
            <p:nvPr/>
          </p:nvSpPr>
          <p:spPr bwMode="auto">
            <a:xfrm>
              <a:off x="6859588" y="1685925"/>
              <a:ext cx="120650" cy="274637"/>
            </a:xfrm>
            <a:custGeom>
              <a:avLst/>
              <a:gdLst/>
              <a:ahLst/>
              <a:cxnLst>
                <a:cxn ang="0">
                  <a:pos x="198" y="71"/>
                </a:cxn>
                <a:cxn ang="0">
                  <a:pos x="198" y="52"/>
                </a:cxn>
                <a:cxn ang="0">
                  <a:pos x="186" y="36"/>
                </a:cxn>
                <a:cxn ang="0">
                  <a:pos x="115" y="14"/>
                </a:cxn>
                <a:cxn ang="0">
                  <a:pos x="41" y="0"/>
                </a:cxn>
                <a:cxn ang="0">
                  <a:pos x="37" y="14"/>
                </a:cxn>
                <a:cxn ang="0">
                  <a:pos x="32" y="36"/>
                </a:cxn>
                <a:cxn ang="0">
                  <a:pos x="18" y="50"/>
                </a:cxn>
                <a:cxn ang="0">
                  <a:pos x="7" y="77"/>
                </a:cxn>
                <a:cxn ang="0">
                  <a:pos x="9" y="110"/>
                </a:cxn>
                <a:cxn ang="0">
                  <a:pos x="11" y="138"/>
                </a:cxn>
                <a:cxn ang="0">
                  <a:pos x="8" y="167"/>
                </a:cxn>
                <a:cxn ang="0">
                  <a:pos x="26" y="177"/>
                </a:cxn>
                <a:cxn ang="0">
                  <a:pos x="43" y="188"/>
                </a:cxn>
                <a:cxn ang="0">
                  <a:pos x="57" y="211"/>
                </a:cxn>
                <a:cxn ang="0">
                  <a:pos x="79" y="231"/>
                </a:cxn>
                <a:cxn ang="0">
                  <a:pos x="108" y="250"/>
                </a:cxn>
                <a:cxn ang="0">
                  <a:pos x="108" y="260"/>
                </a:cxn>
                <a:cxn ang="0">
                  <a:pos x="93" y="292"/>
                </a:cxn>
                <a:cxn ang="0">
                  <a:pos x="55" y="321"/>
                </a:cxn>
                <a:cxn ang="0">
                  <a:pos x="15" y="351"/>
                </a:cxn>
                <a:cxn ang="0">
                  <a:pos x="5" y="369"/>
                </a:cxn>
                <a:cxn ang="0">
                  <a:pos x="0" y="397"/>
                </a:cxn>
                <a:cxn ang="0">
                  <a:pos x="3" y="414"/>
                </a:cxn>
                <a:cxn ang="0">
                  <a:pos x="14" y="435"/>
                </a:cxn>
                <a:cxn ang="0">
                  <a:pos x="40" y="456"/>
                </a:cxn>
                <a:cxn ang="0">
                  <a:pos x="62" y="465"/>
                </a:cxn>
                <a:cxn ang="0">
                  <a:pos x="83" y="475"/>
                </a:cxn>
                <a:cxn ang="0">
                  <a:pos x="102" y="469"/>
                </a:cxn>
                <a:cxn ang="0">
                  <a:pos x="127" y="475"/>
                </a:cxn>
                <a:cxn ang="0">
                  <a:pos x="136" y="475"/>
                </a:cxn>
                <a:cxn ang="0">
                  <a:pos x="129" y="493"/>
                </a:cxn>
                <a:cxn ang="0">
                  <a:pos x="130" y="512"/>
                </a:cxn>
                <a:cxn ang="0">
                  <a:pos x="136" y="518"/>
                </a:cxn>
                <a:cxn ang="0">
                  <a:pos x="144" y="518"/>
                </a:cxn>
                <a:cxn ang="0">
                  <a:pos x="148" y="482"/>
                </a:cxn>
                <a:cxn ang="0">
                  <a:pos x="152" y="469"/>
                </a:cxn>
                <a:cxn ang="0">
                  <a:pos x="166" y="453"/>
                </a:cxn>
                <a:cxn ang="0">
                  <a:pos x="191" y="426"/>
                </a:cxn>
                <a:cxn ang="0">
                  <a:pos x="200" y="383"/>
                </a:cxn>
                <a:cxn ang="0">
                  <a:pos x="200" y="358"/>
                </a:cxn>
                <a:cxn ang="0">
                  <a:pos x="218" y="338"/>
                </a:cxn>
                <a:cxn ang="0">
                  <a:pos x="222" y="292"/>
                </a:cxn>
                <a:cxn ang="0">
                  <a:pos x="229" y="264"/>
                </a:cxn>
                <a:cxn ang="0">
                  <a:pos x="229" y="221"/>
                </a:cxn>
                <a:cxn ang="0">
                  <a:pos x="229" y="196"/>
                </a:cxn>
                <a:cxn ang="0">
                  <a:pos x="218" y="167"/>
                </a:cxn>
                <a:cxn ang="0">
                  <a:pos x="195" y="161"/>
                </a:cxn>
                <a:cxn ang="0">
                  <a:pos x="184" y="161"/>
                </a:cxn>
                <a:cxn ang="0">
                  <a:pos x="186" y="136"/>
                </a:cxn>
                <a:cxn ang="0">
                  <a:pos x="202" y="110"/>
                </a:cxn>
                <a:cxn ang="0">
                  <a:pos x="211" y="97"/>
                </a:cxn>
                <a:cxn ang="0">
                  <a:pos x="205" y="95"/>
                </a:cxn>
                <a:cxn ang="0">
                  <a:pos x="198" y="71"/>
                </a:cxn>
              </a:cxnLst>
              <a:rect l="0" t="0" r="r" b="b"/>
              <a:pathLst>
                <a:path w="229" h="518">
                  <a:moveTo>
                    <a:pt x="198" y="71"/>
                  </a:moveTo>
                  <a:lnTo>
                    <a:pt x="198" y="52"/>
                  </a:lnTo>
                  <a:lnTo>
                    <a:pt x="186" y="36"/>
                  </a:lnTo>
                  <a:lnTo>
                    <a:pt x="115" y="14"/>
                  </a:lnTo>
                  <a:lnTo>
                    <a:pt x="41" y="0"/>
                  </a:lnTo>
                  <a:lnTo>
                    <a:pt x="37" y="14"/>
                  </a:lnTo>
                  <a:lnTo>
                    <a:pt x="32" y="36"/>
                  </a:lnTo>
                  <a:lnTo>
                    <a:pt x="18" y="50"/>
                  </a:lnTo>
                  <a:lnTo>
                    <a:pt x="7" y="77"/>
                  </a:lnTo>
                  <a:lnTo>
                    <a:pt x="9" y="110"/>
                  </a:lnTo>
                  <a:lnTo>
                    <a:pt x="11" y="138"/>
                  </a:lnTo>
                  <a:lnTo>
                    <a:pt x="8" y="167"/>
                  </a:lnTo>
                  <a:lnTo>
                    <a:pt x="26" y="177"/>
                  </a:lnTo>
                  <a:lnTo>
                    <a:pt x="43" y="188"/>
                  </a:lnTo>
                  <a:lnTo>
                    <a:pt x="57" y="211"/>
                  </a:lnTo>
                  <a:lnTo>
                    <a:pt x="79" y="231"/>
                  </a:lnTo>
                  <a:lnTo>
                    <a:pt x="108" y="250"/>
                  </a:lnTo>
                  <a:lnTo>
                    <a:pt x="108" y="260"/>
                  </a:lnTo>
                  <a:lnTo>
                    <a:pt x="93" y="292"/>
                  </a:lnTo>
                  <a:lnTo>
                    <a:pt x="55" y="321"/>
                  </a:lnTo>
                  <a:lnTo>
                    <a:pt x="15" y="351"/>
                  </a:lnTo>
                  <a:lnTo>
                    <a:pt x="5" y="369"/>
                  </a:lnTo>
                  <a:lnTo>
                    <a:pt x="0" y="397"/>
                  </a:lnTo>
                  <a:lnTo>
                    <a:pt x="3" y="414"/>
                  </a:lnTo>
                  <a:lnTo>
                    <a:pt x="14" y="435"/>
                  </a:lnTo>
                  <a:lnTo>
                    <a:pt x="40" y="456"/>
                  </a:lnTo>
                  <a:lnTo>
                    <a:pt x="62" y="465"/>
                  </a:lnTo>
                  <a:lnTo>
                    <a:pt x="83" y="475"/>
                  </a:lnTo>
                  <a:lnTo>
                    <a:pt x="102" y="469"/>
                  </a:lnTo>
                  <a:lnTo>
                    <a:pt x="127" y="475"/>
                  </a:lnTo>
                  <a:lnTo>
                    <a:pt x="136" y="475"/>
                  </a:lnTo>
                  <a:lnTo>
                    <a:pt x="129" y="493"/>
                  </a:lnTo>
                  <a:lnTo>
                    <a:pt x="130" y="512"/>
                  </a:lnTo>
                  <a:lnTo>
                    <a:pt x="136" y="518"/>
                  </a:lnTo>
                  <a:lnTo>
                    <a:pt x="144" y="518"/>
                  </a:lnTo>
                  <a:lnTo>
                    <a:pt x="148" y="482"/>
                  </a:lnTo>
                  <a:lnTo>
                    <a:pt x="152" y="469"/>
                  </a:lnTo>
                  <a:lnTo>
                    <a:pt x="166" y="453"/>
                  </a:lnTo>
                  <a:lnTo>
                    <a:pt x="191" y="426"/>
                  </a:lnTo>
                  <a:lnTo>
                    <a:pt x="200" y="383"/>
                  </a:lnTo>
                  <a:lnTo>
                    <a:pt x="200" y="358"/>
                  </a:lnTo>
                  <a:lnTo>
                    <a:pt x="218" y="338"/>
                  </a:lnTo>
                  <a:lnTo>
                    <a:pt x="222" y="292"/>
                  </a:lnTo>
                  <a:lnTo>
                    <a:pt x="229" y="264"/>
                  </a:lnTo>
                  <a:lnTo>
                    <a:pt x="229" y="221"/>
                  </a:lnTo>
                  <a:lnTo>
                    <a:pt x="229" y="196"/>
                  </a:lnTo>
                  <a:lnTo>
                    <a:pt x="218" y="167"/>
                  </a:lnTo>
                  <a:lnTo>
                    <a:pt x="195" y="161"/>
                  </a:lnTo>
                  <a:lnTo>
                    <a:pt x="184" y="161"/>
                  </a:lnTo>
                  <a:lnTo>
                    <a:pt x="186" y="136"/>
                  </a:lnTo>
                  <a:lnTo>
                    <a:pt x="202" y="110"/>
                  </a:lnTo>
                  <a:lnTo>
                    <a:pt x="211" y="97"/>
                  </a:lnTo>
                  <a:lnTo>
                    <a:pt x="205" y="95"/>
                  </a:lnTo>
                  <a:lnTo>
                    <a:pt x="198" y="71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62" name="Freeform 161"/>
            <p:cNvSpPr>
              <a:spLocks/>
            </p:cNvSpPr>
            <p:nvPr/>
          </p:nvSpPr>
          <p:spPr bwMode="auto">
            <a:xfrm>
              <a:off x="6835775" y="1874838"/>
              <a:ext cx="93662" cy="157162"/>
            </a:xfrm>
            <a:custGeom>
              <a:avLst/>
              <a:gdLst/>
              <a:ahLst/>
              <a:cxnLst>
                <a:cxn ang="0">
                  <a:pos x="46" y="57"/>
                </a:cxn>
                <a:cxn ang="0">
                  <a:pos x="43" y="40"/>
                </a:cxn>
                <a:cxn ang="0">
                  <a:pos x="48" y="12"/>
                </a:cxn>
                <a:cxn ang="0">
                  <a:pos x="52" y="4"/>
                </a:cxn>
                <a:cxn ang="0">
                  <a:pos x="47" y="0"/>
                </a:cxn>
                <a:cxn ang="0">
                  <a:pos x="27" y="0"/>
                </a:cxn>
                <a:cxn ang="0">
                  <a:pos x="21" y="0"/>
                </a:cxn>
                <a:cxn ang="0">
                  <a:pos x="7" y="11"/>
                </a:cxn>
                <a:cxn ang="0">
                  <a:pos x="0" y="29"/>
                </a:cxn>
                <a:cxn ang="0">
                  <a:pos x="64" y="296"/>
                </a:cxn>
                <a:cxn ang="0">
                  <a:pos x="176" y="279"/>
                </a:cxn>
                <a:cxn ang="0">
                  <a:pos x="169" y="241"/>
                </a:cxn>
                <a:cxn ang="0">
                  <a:pos x="157" y="219"/>
                </a:cxn>
                <a:cxn ang="0">
                  <a:pos x="145" y="205"/>
                </a:cxn>
                <a:cxn ang="0">
                  <a:pos x="136" y="201"/>
                </a:cxn>
                <a:cxn ang="0">
                  <a:pos x="122" y="189"/>
                </a:cxn>
                <a:cxn ang="0">
                  <a:pos x="107" y="173"/>
                </a:cxn>
                <a:cxn ang="0">
                  <a:pos x="94" y="155"/>
                </a:cxn>
                <a:cxn ang="0">
                  <a:pos x="83" y="130"/>
                </a:cxn>
                <a:cxn ang="0">
                  <a:pos x="70" y="108"/>
                </a:cxn>
                <a:cxn ang="0">
                  <a:pos x="82" y="97"/>
                </a:cxn>
                <a:cxn ang="0">
                  <a:pos x="57" y="78"/>
                </a:cxn>
                <a:cxn ang="0">
                  <a:pos x="46" y="57"/>
                </a:cxn>
              </a:cxnLst>
              <a:rect l="0" t="0" r="r" b="b"/>
              <a:pathLst>
                <a:path w="176" h="296">
                  <a:moveTo>
                    <a:pt x="46" y="57"/>
                  </a:moveTo>
                  <a:lnTo>
                    <a:pt x="43" y="40"/>
                  </a:lnTo>
                  <a:lnTo>
                    <a:pt x="48" y="12"/>
                  </a:lnTo>
                  <a:lnTo>
                    <a:pt x="52" y="4"/>
                  </a:lnTo>
                  <a:lnTo>
                    <a:pt x="47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7" y="11"/>
                  </a:lnTo>
                  <a:lnTo>
                    <a:pt x="0" y="29"/>
                  </a:lnTo>
                  <a:lnTo>
                    <a:pt x="64" y="296"/>
                  </a:lnTo>
                  <a:lnTo>
                    <a:pt x="176" y="279"/>
                  </a:lnTo>
                  <a:lnTo>
                    <a:pt x="169" y="241"/>
                  </a:lnTo>
                  <a:lnTo>
                    <a:pt x="157" y="219"/>
                  </a:lnTo>
                  <a:lnTo>
                    <a:pt x="145" y="205"/>
                  </a:lnTo>
                  <a:lnTo>
                    <a:pt x="136" y="201"/>
                  </a:lnTo>
                  <a:lnTo>
                    <a:pt x="122" y="189"/>
                  </a:lnTo>
                  <a:lnTo>
                    <a:pt x="107" y="173"/>
                  </a:lnTo>
                  <a:lnTo>
                    <a:pt x="94" y="155"/>
                  </a:lnTo>
                  <a:lnTo>
                    <a:pt x="83" y="130"/>
                  </a:lnTo>
                  <a:lnTo>
                    <a:pt x="70" y="108"/>
                  </a:lnTo>
                  <a:lnTo>
                    <a:pt x="82" y="97"/>
                  </a:lnTo>
                  <a:lnTo>
                    <a:pt x="57" y="78"/>
                  </a:lnTo>
                  <a:lnTo>
                    <a:pt x="46" y="57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63" name="Freeform 162"/>
            <p:cNvSpPr>
              <a:spLocks/>
            </p:cNvSpPr>
            <p:nvPr/>
          </p:nvSpPr>
          <p:spPr bwMode="auto">
            <a:xfrm>
              <a:off x="6370638" y="1612900"/>
              <a:ext cx="546100" cy="354012"/>
            </a:xfrm>
            <a:custGeom>
              <a:avLst/>
              <a:gdLst/>
              <a:ahLst/>
              <a:cxnLst>
                <a:cxn ang="0">
                  <a:pos x="901" y="497"/>
                </a:cxn>
                <a:cxn ang="0">
                  <a:pos x="907" y="497"/>
                </a:cxn>
                <a:cxn ang="0">
                  <a:pos x="927" y="497"/>
                </a:cxn>
                <a:cxn ang="0">
                  <a:pos x="932" y="501"/>
                </a:cxn>
                <a:cxn ang="0">
                  <a:pos x="938" y="491"/>
                </a:cxn>
                <a:cxn ang="0">
                  <a:pos x="978" y="461"/>
                </a:cxn>
                <a:cxn ang="0">
                  <a:pos x="1016" y="432"/>
                </a:cxn>
                <a:cxn ang="0">
                  <a:pos x="1031" y="400"/>
                </a:cxn>
                <a:cxn ang="0">
                  <a:pos x="1031" y="390"/>
                </a:cxn>
                <a:cxn ang="0">
                  <a:pos x="1002" y="371"/>
                </a:cxn>
                <a:cxn ang="0">
                  <a:pos x="980" y="351"/>
                </a:cxn>
                <a:cxn ang="0">
                  <a:pos x="966" y="328"/>
                </a:cxn>
                <a:cxn ang="0">
                  <a:pos x="949" y="317"/>
                </a:cxn>
                <a:cxn ang="0">
                  <a:pos x="931" y="307"/>
                </a:cxn>
                <a:cxn ang="0">
                  <a:pos x="934" y="278"/>
                </a:cxn>
                <a:cxn ang="0">
                  <a:pos x="932" y="250"/>
                </a:cxn>
                <a:cxn ang="0">
                  <a:pos x="930" y="217"/>
                </a:cxn>
                <a:cxn ang="0">
                  <a:pos x="941" y="190"/>
                </a:cxn>
                <a:cxn ang="0">
                  <a:pos x="955" y="176"/>
                </a:cxn>
                <a:cxn ang="0">
                  <a:pos x="960" y="154"/>
                </a:cxn>
                <a:cxn ang="0">
                  <a:pos x="964" y="140"/>
                </a:cxn>
                <a:cxn ang="0">
                  <a:pos x="978" y="114"/>
                </a:cxn>
                <a:cxn ang="0">
                  <a:pos x="962" y="103"/>
                </a:cxn>
                <a:cxn ang="0">
                  <a:pos x="946" y="101"/>
                </a:cxn>
                <a:cxn ang="0">
                  <a:pos x="931" y="92"/>
                </a:cxn>
                <a:cxn ang="0">
                  <a:pos x="910" y="57"/>
                </a:cxn>
                <a:cxn ang="0">
                  <a:pos x="887" y="33"/>
                </a:cxn>
                <a:cxn ang="0">
                  <a:pos x="842" y="0"/>
                </a:cxn>
                <a:cxn ang="0">
                  <a:pos x="130" y="129"/>
                </a:cxn>
                <a:cxn ang="0">
                  <a:pos x="116" y="75"/>
                </a:cxn>
                <a:cxn ang="0">
                  <a:pos x="82" y="99"/>
                </a:cxn>
                <a:cxn ang="0">
                  <a:pos x="55" y="117"/>
                </a:cxn>
                <a:cxn ang="0">
                  <a:pos x="25" y="137"/>
                </a:cxn>
                <a:cxn ang="0">
                  <a:pos x="0" y="157"/>
                </a:cxn>
                <a:cxn ang="0">
                  <a:pos x="83" y="669"/>
                </a:cxn>
                <a:cxn ang="0">
                  <a:pos x="880" y="526"/>
                </a:cxn>
                <a:cxn ang="0">
                  <a:pos x="887" y="508"/>
                </a:cxn>
                <a:cxn ang="0">
                  <a:pos x="901" y="497"/>
                </a:cxn>
              </a:cxnLst>
              <a:rect l="0" t="0" r="r" b="b"/>
              <a:pathLst>
                <a:path w="1031" h="669">
                  <a:moveTo>
                    <a:pt x="901" y="497"/>
                  </a:moveTo>
                  <a:lnTo>
                    <a:pt x="907" y="497"/>
                  </a:lnTo>
                  <a:lnTo>
                    <a:pt x="927" y="497"/>
                  </a:lnTo>
                  <a:lnTo>
                    <a:pt x="932" y="501"/>
                  </a:lnTo>
                  <a:lnTo>
                    <a:pt x="938" y="491"/>
                  </a:lnTo>
                  <a:lnTo>
                    <a:pt x="978" y="461"/>
                  </a:lnTo>
                  <a:lnTo>
                    <a:pt x="1016" y="432"/>
                  </a:lnTo>
                  <a:lnTo>
                    <a:pt x="1031" y="400"/>
                  </a:lnTo>
                  <a:lnTo>
                    <a:pt x="1031" y="390"/>
                  </a:lnTo>
                  <a:lnTo>
                    <a:pt x="1002" y="371"/>
                  </a:lnTo>
                  <a:lnTo>
                    <a:pt x="980" y="351"/>
                  </a:lnTo>
                  <a:lnTo>
                    <a:pt x="966" y="328"/>
                  </a:lnTo>
                  <a:lnTo>
                    <a:pt x="949" y="317"/>
                  </a:lnTo>
                  <a:lnTo>
                    <a:pt x="931" y="307"/>
                  </a:lnTo>
                  <a:lnTo>
                    <a:pt x="934" y="278"/>
                  </a:lnTo>
                  <a:lnTo>
                    <a:pt x="932" y="250"/>
                  </a:lnTo>
                  <a:lnTo>
                    <a:pt x="930" y="217"/>
                  </a:lnTo>
                  <a:lnTo>
                    <a:pt x="941" y="190"/>
                  </a:lnTo>
                  <a:lnTo>
                    <a:pt x="955" y="176"/>
                  </a:lnTo>
                  <a:lnTo>
                    <a:pt x="960" y="154"/>
                  </a:lnTo>
                  <a:lnTo>
                    <a:pt x="964" y="140"/>
                  </a:lnTo>
                  <a:lnTo>
                    <a:pt x="978" y="114"/>
                  </a:lnTo>
                  <a:lnTo>
                    <a:pt x="962" y="103"/>
                  </a:lnTo>
                  <a:lnTo>
                    <a:pt x="946" y="101"/>
                  </a:lnTo>
                  <a:lnTo>
                    <a:pt x="931" y="92"/>
                  </a:lnTo>
                  <a:lnTo>
                    <a:pt x="910" y="57"/>
                  </a:lnTo>
                  <a:lnTo>
                    <a:pt x="887" y="33"/>
                  </a:lnTo>
                  <a:lnTo>
                    <a:pt x="842" y="0"/>
                  </a:lnTo>
                  <a:lnTo>
                    <a:pt x="130" y="129"/>
                  </a:lnTo>
                  <a:lnTo>
                    <a:pt x="116" y="75"/>
                  </a:lnTo>
                  <a:lnTo>
                    <a:pt x="82" y="99"/>
                  </a:lnTo>
                  <a:lnTo>
                    <a:pt x="55" y="117"/>
                  </a:lnTo>
                  <a:lnTo>
                    <a:pt x="25" y="137"/>
                  </a:lnTo>
                  <a:lnTo>
                    <a:pt x="0" y="157"/>
                  </a:lnTo>
                  <a:lnTo>
                    <a:pt x="83" y="669"/>
                  </a:lnTo>
                  <a:lnTo>
                    <a:pt x="880" y="526"/>
                  </a:lnTo>
                  <a:lnTo>
                    <a:pt x="887" y="508"/>
                  </a:lnTo>
                  <a:lnTo>
                    <a:pt x="901" y="497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5857875" y="3033713"/>
              <a:ext cx="846137" cy="665162"/>
            </a:xfrm>
            <a:custGeom>
              <a:avLst/>
              <a:gdLst/>
              <a:ahLst/>
              <a:cxnLst>
                <a:cxn ang="0">
                  <a:pos x="1099" y="4"/>
                </a:cxn>
                <a:cxn ang="0">
                  <a:pos x="1158" y="57"/>
                </a:cxn>
                <a:cxn ang="0">
                  <a:pos x="1223" y="168"/>
                </a:cxn>
                <a:cxn ang="0">
                  <a:pos x="1321" y="346"/>
                </a:cxn>
                <a:cxn ang="0">
                  <a:pos x="1421" y="466"/>
                </a:cxn>
                <a:cxn ang="0">
                  <a:pos x="1407" y="475"/>
                </a:cxn>
                <a:cxn ang="0">
                  <a:pos x="1471" y="640"/>
                </a:cxn>
                <a:cxn ang="0">
                  <a:pos x="1566" y="797"/>
                </a:cxn>
                <a:cxn ang="0">
                  <a:pos x="1598" y="966"/>
                </a:cxn>
                <a:cxn ang="0">
                  <a:pos x="1582" y="1080"/>
                </a:cxn>
                <a:cxn ang="0">
                  <a:pos x="1578" y="1159"/>
                </a:cxn>
                <a:cxn ang="0">
                  <a:pos x="1535" y="1249"/>
                </a:cxn>
                <a:cxn ang="0">
                  <a:pos x="1539" y="1219"/>
                </a:cxn>
                <a:cxn ang="0">
                  <a:pos x="1502" y="1213"/>
                </a:cxn>
                <a:cxn ang="0">
                  <a:pos x="1446" y="1224"/>
                </a:cxn>
                <a:cxn ang="0">
                  <a:pos x="1402" y="1217"/>
                </a:cxn>
                <a:cxn ang="0">
                  <a:pos x="1402" y="1197"/>
                </a:cxn>
                <a:cxn ang="0">
                  <a:pos x="1442" y="1188"/>
                </a:cxn>
                <a:cxn ang="0">
                  <a:pos x="1385" y="1170"/>
                </a:cxn>
                <a:cxn ang="0">
                  <a:pos x="1344" y="1097"/>
                </a:cxn>
                <a:cxn ang="0">
                  <a:pos x="1278" y="1063"/>
                </a:cxn>
                <a:cxn ang="0">
                  <a:pos x="1223" y="972"/>
                </a:cxn>
                <a:cxn ang="0">
                  <a:pos x="1188" y="933"/>
                </a:cxn>
                <a:cxn ang="0">
                  <a:pos x="1176" y="883"/>
                </a:cxn>
                <a:cxn ang="0">
                  <a:pos x="1145" y="869"/>
                </a:cxn>
                <a:cxn ang="0">
                  <a:pos x="1123" y="891"/>
                </a:cxn>
                <a:cxn ang="0">
                  <a:pos x="1063" y="812"/>
                </a:cxn>
                <a:cxn ang="0">
                  <a:pos x="1051" y="775"/>
                </a:cxn>
                <a:cxn ang="0">
                  <a:pos x="1063" y="716"/>
                </a:cxn>
                <a:cxn ang="0">
                  <a:pos x="1065" y="668"/>
                </a:cxn>
                <a:cxn ang="0">
                  <a:pos x="1045" y="669"/>
                </a:cxn>
                <a:cxn ang="0">
                  <a:pos x="1026" y="658"/>
                </a:cxn>
                <a:cxn ang="0">
                  <a:pos x="1040" y="702"/>
                </a:cxn>
                <a:cxn ang="0">
                  <a:pos x="1017" y="711"/>
                </a:cxn>
                <a:cxn ang="0">
                  <a:pos x="984" y="659"/>
                </a:cxn>
                <a:cxn ang="0">
                  <a:pos x="995" y="584"/>
                </a:cxn>
                <a:cxn ang="0">
                  <a:pos x="998" y="475"/>
                </a:cxn>
                <a:cxn ang="0">
                  <a:pos x="952" y="400"/>
                </a:cxn>
                <a:cxn ang="0">
                  <a:pos x="895" y="371"/>
                </a:cxn>
                <a:cxn ang="0">
                  <a:pos x="834" y="329"/>
                </a:cxn>
                <a:cxn ang="0">
                  <a:pos x="783" y="265"/>
                </a:cxn>
                <a:cxn ang="0">
                  <a:pos x="714" y="215"/>
                </a:cxn>
                <a:cxn ang="0">
                  <a:pos x="643" y="219"/>
                </a:cxn>
                <a:cxn ang="0">
                  <a:pos x="634" y="262"/>
                </a:cxn>
                <a:cxn ang="0">
                  <a:pos x="585" y="272"/>
                </a:cxn>
                <a:cxn ang="0">
                  <a:pos x="457" y="325"/>
                </a:cxn>
                <a:cxn ang="0">
                  <a:pos x="421" y="268"/>
                </a:cxn>
                <a:cxn ang="0">
                  <a:pos x="417" y="239"/>
                </a:cxn>
                <a:cxn ang="0">
                  <a:pos x="389" y="214"/>
                </a:cxn>
                <a:cxn ang="0">
                  <a:pos x="390" y="197"/>
                </a:cxn>
                <a:cxn ang="0">
                  <a:pos x="376" y="208"/>
                </a:cxn>
                <a:cxn ang="0">
                  <a:pos x="349" y="214"/>
                </a:cxn>
                <a:cxn ang="0">
                  <a:pos x="353" y="239"/>
                </a:cxn>
                <a:cxn ang="0">
                  <a:pos x="290" y="207"/>
                </a:cxn>
                <a:cxn ang="0">
                  <a:pos x="210" y="186"/>
                </a:cxn>
                <a:cxn ang="0">
                  <a:pos x="102" y="194"/>
                </a:cxn>
                <a:cxn ang="0">
                  <a:pos x="38" y="175"/>
                </a:cxn>
                <a:cxn ang="0">
                  <a:pos x="0" y="114"/>
                </a:cxn>
                <a:cxn ang="0">
                  <a:pos x="49" y="81"/>
                </a:cxn>
                <a:cxn ang="0">
                  <a:pos x="533" y="95"/>
                </a:cxn>
                <a:cxn ang="0">
                  <a:pos x="1077" y="108"/>
                </a:cxn>
              </a:cxnLst>
              <a:rect l="0" t="0" r="r" b="b"/>
              <a:pathLst>
                <a:path w="1598" h="1256">
                  <a:moveTo>
                    <a:pt x="1066" y="0"/>
                  </a:moveTo>
                  <a:lnTo>
                    <a:pt x="1063" y="0"/>
                  </a:lnTo>
                  <a:lnTo>
                    <a:pt x="1099" y="4"/>
                  </a:lnTo>
                  <a:lnTo>
                    <a:pt x="1144" y="13"/>
                  </a:lnTo>
                  <a:lnTo>
                    <a:pt x="1152" y="42"/>
                  </a:lnTo>
                  <a:lnTo>
                    <a:pt x="1158" y="57"/>
                  </a:lnTo>
                  <a:lnTo>
                    <a:pt x="1174" y="71"/>
                  </a:lnTo>
                  <a:lnTo>
                    <a:pt x="1196" y="96"/>
                  </a:lnTo>
                  <a:lnTo>
                    <a:pt x="1223" y="168"/>
                  </a:lnTo>
                  <a:lnTo>
                    <a:pt x="1258" y="224"/>
                  </a:lnTo>
                  <a:lnTo>
                    <a:pt x="1296" y="304"/>
                  </a:lnTo>
                  <a:lnTo>
                    <a:pt x="1321" y="346"/>
                  </a:lnTo>
                  <a:lnTo>
                    <a:pt x="1378" y="423"/>
                  </a:lnTo>
                  <a:lnTo>
                    <a:pt x="1406" y="448"/>
                  </a:lnTo>
                  <a:lnTo>
                    <a:pt x="1421" y="466"/>
                  </a:lnTo>
                  <a:lnTo>
                    <a:pt x="1425" y="480"/>
                  </a:lnTo>
                  <a:lnTo>
                    <a:pt x="1419" y="530"/>
                  </a:lnTo>
                  <a:lnTo>
                    <a:pt x="1407" y="475"/>
                  </a:lnTo>
                  <a:lnTo>
                    <a:pt x="1400" y="530"/>
                  </a:lnTo>
                  <a:lnTo>
                    <a:pt x="1431" y="587"/>
                  </a:lnTo>
                  <a:lnTo>
                    <a:pt x="1471" y="640"/>
                  </a:lnTo>
                  <a:lnTo>
                    <a:pt x="1507" y="712"/>
                  </a:lnTo>
                  <a:lnTo>
                    <a:pt x="1534" y="755"/>
                  </a:lnTo>
                  <a:lnTo>
                    <a:pt x="1566" y="797"/>
                  </a:lnTo>
                  <a:lnTo>
                    <a:pt x="1586" y="843"/>
                  </a:lnTo>
                  <a:lnTo>
                    <a:pt x="1598" y="927"/>
                  </a:lnTo>
                  <a:lnTo>
                    <a:pt x="1598" y="966"/>
                  </a:lnTo>
                  <a:lnTo>
                    <a:pt x="1598" y="1017"/>
                  </a:lnTo>
                  <a:lnTo>
                    <a:pt x="1598" y="1062"/>
                  </a:lnTo>
                  <a:lnTo>
                    <a:pt x="1582" y="1080"/>
                  </a:lnTo>
                  <a:lnTo>
                    <a:pt x="1568" y="1102"/>
                  </a:lnTo>
                  <a:lnTo>
                    <a:pt x="1568" y="1126"/>
                  </a:lnTo>
                  <a:lnTo>
                    <a:pt x="1578" y="1159"/>
                  </a:lnTo>
                  <a:lnTo>
                    <a:pt x="1567" y="1202"/>
                  </a:lnTo>
                  <a:lnTo>
                    <a:pt x="1555" y="1237"/>
                  </a:lnTo>
                  <a:lnTo>
                    <a:pt x="1535" y="1249"/>
                  </a:lnTo>
                  <a:lnTo>
                    <a:pt x="1523" y="1256"/>
                  </a:lnTo>
                  <a:lnTo>
                    <a:pt x="1532" y="1233"/>
                  </a:lnTo>
                  <a:lnTo>
                    <a:pt x="1539" y="1219"/>
                  </a:lnTo>
                  <a:lnTo>
                    <a:pt x="1546" y="1197"/>
                  </a:lnTo>
                  <a:lnTo>
                    <a:pt x="1535" y="1198"/>
                  </a:lnTo>
                  <a:lnTo>
                    <a:pt x="1502" y="1213"/>
                  </a:lnTo>
                  <a:lnTo>
                    <a:pt x="1481" y="1220"/>
                  </a:lnTo>
                  <a:lnTo>
                    <a:pt x="1467" y="1215"/>
                  </a:lnTo>
                  <a:lnTo>
                    <a:pt x="1446" y="1224"/>
                  </a:lnTo>
                  <a:lnTo>
                    <a:pt x="1435" y="1233"/>
                  </a:lnTo>
                  <a:lnTo>
                    <a:pt x="1419" y="1230"/>
                  </a:lnTo>
                  <a:lnTo>
                    <a:pt x="1402" y="1217"/>
                  </a:lnTo>
                  <a:lnTo>
                    <a:pt x="1388" y="1206"/>
                  </a:lnTo>
                  <a:lnTo>
                    <a:pt x="1395" y="1198"/>
                  </a:lnTo>
                  <a:lnTo>
                    <a:pt x="1402" y="1197"/>
                  </a:lnTo>
                  <a:lnTo>
                    <a:pt x="1435" y="1201"/>
                  </a:lnTo>
                  <a:lnTo>
                    <a:pt x="1446" y="1198"/>
                  </a:lnTo>
                  <a:lnTo>
                    <a:pt x="1442" y="1188"/>
                  </a:lnTo>
                  <a:lnTo>
                    <a:pt x="1430" y="1180"/>
                  </a:lnTo>
                  <a:lnTo>
                    <a:pt x="1406" y="1181"/>
                  </a:lnTo>
                  <a:lnTo>
                    <a:pt x="1385" y="1170"/>
                  </a:lnTo>
                  <a:lnTo>
                    <a:pt x="1373" y="1141"/>
                  </a:lnTo>
                  <a:lnTo>
                    <a:pt x="1351" y="1116"/>
                  </a:lnTo>
                  <a:lnTo>
                    <a:pt x="1344" y="1097"/>
                  </a:lnTo>
                  <a:lnTo>
                    <a:pt x="1332" y="1081"/>
                  </a:lnTo>
                  <a:lnTo>
                    <a:pt x="1299" y="1074"/>
                  </a:lnTo>
                  <a:lnTo>
                    <a:pt x="1278" y="1063"/>
                  </a:lnTo>
                  <a:lnTo>
                    <a:pt x="1256" y="1055"/>
                  </a:lnTo>
                  <a:lnTo>
                    <a:pt x="1233" y="998"/>
                  </a:lnTo>
                  <a:lnTo>
                    <a:pt x="1223" y="972"/>
                  </a:lnTo>
                  <a:lnTo>
                    <a:pt x="1209" y="958"/>
                  </a:lnTo>
                  <a:lnTo>
                    <a:pt x="1201" y="944"/>
                  </a:lnTo>
                  <a:lnTo>
                    <a:pt x="1188" y="933"/>
                  </a:lnTo>
                  <a:lnTo>
                    <a:pt x="1170" y="923"/>
                  </a:lnTo>
                  <a:lnTo>
                    <a:pt x="1173" y="900"/>
                  </a:lnTo>
                  <a:lnTo>
                    <a:pt x="1176" y="883"/>
                  </a:lnTo>
                  <a:lnTo>
                    <a:pt x="1162" y="855"/>
                  </a:lnTo>
                  <a:lnTo>
                    <a:pt x="1147" y="861"/>
                  </a:lnTo>
                  <a:lnTo>
                    <a:pt x="1145" y="869"/>
                  </a:lnTo>
                  <a:lnTo>
                    <a:pt x="1148" y="898"/>
                  </a:lnTo>
                  <a:lnTo>
                    <a:pt x="1137" y="898"/>
                  </a:lnTo>
                  <a:lnTo>
                    <a:pt x="1123" y="891"/>
                  </a:lnTo>
                  <a:lnTo>
                    <a:pt x="1109" y="869"/>
                  </a:lnTo>
                  <a:lnTo>
                    <a:pt x="1080" y="829"/>
                  </a:lnTo>
                  <a:lnTo>
                    <a:pt x="1063" y="812"/>
                  </a:lnTo>
                  <a:lnTo>
                    <a:pt x="1062" y="804"/>
                  </a:lnTo>
                  <a:lnTo>
                    <a:pt x="1065" y="791"/>
                  </a:lnTo>
                  <a:lnTo>
                    <a:pt x="1051" y="775"/>
                  </a:lnTo>
                  <a:lnTo>
                    <a:pt x="1037" y="764"/>
                  </a:lnTo>
                  <a:lnTo>
                    <a:pt x="1051" y="733"/>
                  </a:lnTo>
                  <a:lnTo>
                    <a:pt x="1063" y="716"/>
                  </a:lnTo>
                  <a:lnTo>
                    <a:pt x="1070" y="701"/>
                  </a:lnTo>
                  <a:lnTo>
                    <a:pt x="1074" y="683"/>
                  </a:lnTo>
                  <a:lnTo>
                    <a:pt x="1065" y="668"/>
                  </a:lnTo>
                  <a:lnTo>
                    <a:pt x="1059" y="690"/>
                  </a:lnTo>
                  <a:lnTo>
                    <a:pt x="1045" y="683"/>
                  </a:lnTo>
                  <a:lnTo>
                    <a:pt x="1045" y="669"/>
                  </a:lnTo>
                  <a:lnTo>
                    <a:pt x="1031" y="651"/>
                  </a:lnTo>
                  <a:lnTo>
                    <a:pt x="1026" y="654"/>
                  </a:lnTo>
                  <a:lnTo>
                    <a:pt x="1026" y="658"/>
                  </a:lnTo>
                  <a:lnTo>
                    <a:pt x="1033" y="668"/>
                  </a:lnTo>
                  <a:lnTo>
                    <a:pt x="1038" y="686"/>
                  </a:lnTo>
                  <a:lnTo>
                    <a:pt x="1040" y="702"/>
                  </a:lnTo>
                  <a:lnTo>
                    <a:pt x="1040" y="709"/>
                  </a:lnTo>
                  <a:lnTo>
                    <a:pt x="1030" y="719"/>
                  </a:lnTo>
                  <a:lnTo>
                    <a:pt x="1017" y="711"/>
                  </a:lnTo>
                  <a:lnTo>
                    <a:pt x="1012" y="701"/>
                  </a:lnTo>
                  <a:lnTo>
                    <a:pt x="991" y="676"/>
                  </a:lnTo>
                  <a:lnTo>
                    <a:pt x="984" y="659"/>
                  </a:lnTo>
                  <a:lnTo>
                    <a:pt x="984" y="636"/>
                  </a:lnTo>
                  <a:lnTo>
                    <a:pt x="984" y="605"/>
                  </a:lnTo>
                  <a:lnTo>
                    <a:pt x="995" y="584"/>
                  </a:lnTo>
                  <a:lnTo>
                    <a:pt x="1005" y="540"/>
                  </a:lnTo>
                  <a:lnTo>
                    <a:pt x="1006" y="514"/>
                  </a:lnTo>
                  <a:lnTo>
                    <a:pt x="998" y="475"/>
                  </a:lnTo>
                  <a:lnTo>
                    <a:pt x="984" y="439"/>
                  </a:lnTo>
                  <a:lnTo>
                    <a:pt x="973" y="422"/>
                  </a:lnTo>
                  <a:lnTo>
                    <a:pt x="952" y="400"/>
                  </a:lnTo>
                  <a:lnTo>
                    <a:pt x="923" y="392"/>
                  </a:lnTo>
                  <a:lnTo>
                    <a:pt x="909" y="393"/>
                  </a:lnTo>
                  <a:lnTo>
                    <a:pt x="895" y="371"/>
                  </a:lnTo>
                  <a:lnTo>
                    <a:pt x="879" y="361"/>
                  </a:lnTo>
                  <a:lnTo>
                    <a:pt x="858" y="340"/>
                  </a:lnTo>
                  <a:lnTo>
                    <a:pt x="834" y="329"/>
                  </a:lnTo>
                  <a:lnTo>
                    <a:pt x="826" y="308"/>
                  </a:lnTo>
                  <a:lnTo>
                    <a:pt x="812" y="294"/>
                  </a:lnTo>
                  <a:lnTo>
                    <a:pt x="783" y="265"/>
                  </a:lnTo>
                  <a:lnTo>
                    <a:pt x="759" y="244"/>
                  </a:lnTo>
                  <a:lnTo>
                    <a:pt x="734" y="232"/>
                  </a:lnTo>
                  <a:lnTo>
                    <a:pt x="714" y="215"/>
                  </a:lnTo>
                  <a:lnTo>
                    <a:pt x="700" y="208"/>
                  </a:lnTo>
                  <a:lnTo>
                    <a:pt x="668" y="208"/>
                  </a:lnTo>
                  <a:lnTo>
                    <a:pt x="643" y="219"/>
                  </a:lnTo>
                  <a:lnTo>
                    <a:pt x="634" y="232"/>
                  </a:lnTo>
                  <a:lnTo>
                    <a:pt x="641" y="253"/>
                  </a:lnTo>
                  <a:lnTo>
                    <a:pt x="634" y="262"/>
                  </a:lnTo>
                  <a:lnTo>
                    <a:pt x="622" y="258"/>
                  </a:lnTo>
                  <a:lnTo>
                    <a:pt x="615" y="251"/>
                  </a:lnTo>
                  <a:lnTo>
                    <a:pt x="585" y="272"/>
                  </a:lnTo>
                  <a:lnTo>
                    <a:pt x="551" y="300"/>
                  </a:lnTo>
                  <a:lnTo>
                    <a:pt x="510" y="311"/>
                  </a:lnTo>
                  <a:lnTo>
                    <a:pt x="457" y="325"/>
                  </a:lnTo>
                  <a:lnTo>
                    <a:pt x="450" y="294"/>
                  </a:lnTo>
                  <a:lnTo>
                    <a:pt x="437" y="278"/>
                  </a:lnTo>
                  <a:lnTo>
                    <a:pt x="421" y="268"/>
                  </a:lnTo>
                  <a:lnTo>
                    <a:pt x="394" y="256"/>
                  </a:lnTo>
                  <a:lnTo>
                    <a:pt x="414" y="246"/>
                  </a:lnTo>
                  <a:lnTo>
                    <a:pt x="417" y="239"/>
                  </a:lnTo>
                  <a:lnTo>
                    <a:pt x="382" y="233"/>
                  </a:lnTo>
                  <a:lnTo>
                    <a:pt x="382" y="219"/>
                  </a:lnTo>
                  <a:lnTo>
                    <a:pt x="389" y="214"/>
                  </a:lnTo>
                  <a:lnTo>
                    <a:pt x="401" y="204"/>
                  </a:lnTo>
                  <a:lnTo>
                    <a:pt x="399" y="197"/>
                  </a:lnTo>
                  <a:lnTo>
                    <a:pt x="390" y="197"/>
                  </a:lnTo>
                  <a:lnTo>
                    <a:pt x="382" y="200"/>
                  </a:lnTo>
                  <a:lnTo>
                    <a:pt x="382" y="207"/>
                  </a:lnTo>
                  <a:lnTo>
                    <a:pt x="376" y="208"/>
                  </a:lnTo>
                  <a:lnTo>
                    <a:pt x="367" y="203"/>
                  </a:lnTo>
                  <a:lnTo>
                    <a:pt x="340" y="203"/>
                  </a:lnTo>
                  <a:lnTo>
                    <a:pt x="349" y="214"/>
                  </a:lnTo>
                  <a:lnTo>
                    <a:pt x="354" y="219"/>
                  </a:lnTo>
                  <a:lnTo>
                    <a:pt x="364" y="236"/>
                  </a:lnTo>
                  <a:lnTo>
                    <a:pt x="353" y="239"/>
                  </a:lnTo>
                  <a:lnTo>
                    <a:pt x="336" y="228"/>
                  </a:lnTo>
                  <a:lnTo>
                    <a:pt x="313" y="211"/>
                  </a:lnTo>
                  <a:lnTo>
                    <a:pt x="290" y="207"/>
                  </a:lnTo>
                  <a:lnTo>
                    <a:pt x="238" y="203"/>
                  </a:lnTo>
                  <a:lnTo>
                    <a:pt x="224" y="197"/>
                  </a:lnTo>
                  <a:lnTo>
                    <a:pt x="210" y="186"/>
                  </a:lnTo>
                  <a:lnTo>
                    <a:pt x="193" y="183"/>
                  </a:lnTo>
                  <a:lnTo>
                    <a:pt x="140" y="194"/>
                  </a:lnTo>
                  <a:lnTo>
                    <a:pt x="102" y="194"/>
                  </a:lnTo>
                  <a:lnTo>
                    <a:pt x="74" y="210"/>
                  </a:lnTo>
                  <a:lnTo>
                    <a:pt x="56" y="218"/>
                  </a:lnTo>
                  <a:lnTo>
                    <a:pt x="38" y="175"/>
                  </a:lnTo>
                  <a:lnTo>
                    <a:pt x="29" y="153"/>
                  </a:lnTo>
                  <a:lnTo>
                    <a:pt x="10" y="125"/>
                  </a:lnTo>
                  <a:lnTo>
                    <a:pt x="0" y="114"/>
                  </a:lnTo>
                  <a:lnTo>
                    <a:pt x="0" y="97"/>
                  </a:lnTo>
                  <a:lnTo>
                    <a:pt x="13" y="92"/>
                  </a:lnTo>
                  <a:lnTo>
                    <a:pt x="49" y="81"/>
                  </a:lnTo>
                  <a:lnTo>
                    <a:pt x="99" y="72"/>
                  </a:lnTo>
                  <a:lnTo>
                    <a:pt x="505" y="35"/>
                  </a:lnTo>
                  <a:lnTo>
                    <a:pt x="533" y="95"/>
                  </a:lnTo>
                  <a:lnTo>
                    <a:pt x="1036" y="64"/>
                  </a:lnTo>
                  <a:lnTo>
                    <a:pt x="1042" y="108"/>
                  </a:lnTo>
                  <a:lnTo>
                    <a:pt x="1077" y="108"/>
                  </a:lnTo>
                  <a:lnTo>
                    <a:pt x="1066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65" name="Freeform 164"/>
            <p:cNvSpPr>
              <a:spLocks/>
            </p:cNvSpPr>
            <p:nvPr/>
          </p:nvSpPr>
          <p:spPr bwMode="auto">
            <a:xfrm>
              <a:off x="5199063" y="2862263"/>
              <a:ext cx="530225" cy="468312"/>
            </a:xfrm>
            <a:custGeom>
              <a:avLst/>
              <a:gdLst/>
              <a:ahLst/>
              <a:cxnLst>
                <a:cxn ang="0">
                  <a:pos x="969" y="808"/>
                </a:cxn>
                <a:cxn ang="0">
                  <a:pos x="940" y="802"/>
                </a:cxn>
                <a:cxn ang="0">
                  <a:pos x="880" y="765"/>
                </a:cxn>
                <a:cxn ang="0">
                  <a:pos x="836" y="734"/>
                </a:cxn>
                <a:cxn ang="0">
                  <a:pos x="854" y="713"/>
                </a:cxn>
                <a:cxn ang="0">
                  <a:pos x="915" y="705"/>
                </a:cxn>
                <a:cxn ang="0">
                  <a:pos x="891" y="647"/>
                </a:cxn>
                <a:cxn ang="0">
                  <a:pos x="810" y="670"/>
                </a:cxn>
                <a:cxn ang="0">
                  <a:pos x="814" y="654"/>
                </a:cxn>
                <a:cxn ang="0">
                  <a:pos x="851" y="623"/>
                </a:cxn>
                <a:cxn ang="0">
                  <a:pos x="825" y="544"/>
                </a:cxn>
                <a:cxn ang="0">
                  <a:pos x="464" y="450"/>
                </a:cxn>
                <a:cxn ang="0">
                  <a:pos x="464" y="402"/>
                </a:cxn>
                <a:cxn ang="0">
                  <a:pos x="476" y="347"/>
                </a:cxn>
                <a:cxn ang="0">
                  <a:pos x="495" y="319"/>
                </a:cxn>
                <a:cxn ang="0">
                  <a:pos x="533" y="233"/>
                </a:cxn>
                <a:cxn ang="0">
                  <a:pos x="547" y="198"/>
                </a:cxn>
                <a:cxn ang="0">
                  <a:pos x="563" y="128"/>
                </a:cxn>
                <a:cxn ang="0">
                  <a:pos x="535" y="76"/>
                </a:cxn>
                <a:cxn ang="0">
                  <a:pos x="519" y="49"/>
                </a:cxn>
                <a:cxn ang="0">
                  <a:pos x="533" y="11"/>
                </a:cxn>
                <a:cxn ang="0">
                  <a:pos x="0" y="255"/>
                </a:cxn>
                <a:cxn ang="0">
                  <a:pos x="59" y="351"/>
                </a:cxn>
                <a:cxn ang="0">
                  <a:pos x="74" y="409"/>
                </a:cxn>
                <a:cxn ang="0">
                  <a:pos x="74" y="518"/>
                </a:cxn>
                <a:cxn ang="0">
                  <a:pos x="50" y="600"/>
                </a:cxn>
                <a:cxn ang="0">
                  <a:pos x="50" y="718"/>
                </a:cxn>
                <a:cxn ang="0">
                  <a:pos x="80" y="744"/>
                </a:cxn>
                <a:cxn ang="0">
                  <a:pos x="136" y="737"/>
                </a:cxn>
                <a:cxn ang="0">
                  <a:pos x="243" y="765"/>
                </a:cxn>
                <a:cxn ang="0">
                  <a:pos x="399" y="780"/>
                </a:cxn>
                <a:cxn ang="0">
                  <a:pos x="428" y="759"/>
                </a:cxn>
                <a:cxn ang="0">
                  <a:pos x="382" y="749"/>
                </a:cxn>
                <a:cxn ang="0">
                  <a:pos x="422" y="727"/>
                </a:cxn>
                <a:cxn ang="0">
                  <a:pos x="532" y="780"/>
                </a:cxn>
                <a:cxn ang="0">
                  <a:pos x="539" y="824"/>
                </a:cxn>
                <a:cxn ang="0">
                  <a:pos x="610" y="854"/>
                </a:cxn>
                <a:cxn ang="0">
                  <a:pos x="665" y="847"/>
                </a:cxn>
                <a:cxn ang="0">
                  <a:pos x="726" y="822"/>
                </a:cxn>
                <a:cxn ang="0">
                  <a:pos x="779" y="840"/>
                </a:cxn>
                <a:cxn ang="0">
                  <a:pos x="779" y="774"/>
                </a:cxn>
                <a:cxn ang="0">
                  <a:pos x="828" y="806"/>
                </a:cxn>
                <a:cxn ang="0">
                  <a:pos x="923" y="847"/>
                </a:cxn>
                <a:cxn ang="0">
                  <a:pos x="930" y="887"/>
                </a:cxn>
                <a:cxn ang="0">
                  <a:pos x="962" y="867"/>
                </a:cxn>
                <a:cxn ang="0">
                  <a:pos x="994" y="847"/>
                </a:cxn>
              </a:cxnLst>
              <a:rect l="0" t="0" r="r" b="b"/>
              <a:pathLst>
                <a:path w="1002" h="887">
                  <a:moveTo>
                    <a:pt x="991" y="820"/>
                  </a:moveTo>
                  <a:lnTo>
                    <a:pt x="983" y="812"/>
                  </a:lnTo>
                  <a:lnTo>
                    <a:pt x="969" y="808"/>
                  </a:lnTo>
                  <a:lnTo>
                    <a:pt x="961" y="808"/>
                  </a:lnTo>
                  <a:lnTo>
                    <a:pt x="950" y="808"/>
                  </a:lnTo>
                  <a:lnTo>
                    <a:pt x="940" y="802"/>
                  </a:lnTo>
                  <a:lnTo>
                    <a:pt x="915" y="788"/>
                  </a:lnTo>
                  <a:lnTo>
                    <a:pt x="903" y="781"/>
                  </a:lnTo>
                  <a:lnTo>
                    <a:pt x="880" y="765"/>
                  </a:lnTo>
                  <a:lnTo>
                    <a:pt x="866" y="755"/>
                  </a:lnTo>
                  <a:lnTo>
                    <a:pt x="853" y="747"/>
                  </a:lnTo>
                  <a:lnTo>
                    <a:pt x="836" y="734"/>
                  </a:lnTo>
                  <a:lnTo>
                    <a:pt x="828" y="727"/>
                  </a:lnTo>
                  <a:lnTo>
                    <a:pt x="840" y="719"/>
                  </a:lnTo>
                  <a:lnTo>
                    <a:pt x="854" y="713"/>
                  </a:lnTo>
                  <a:lnTo>
                    <a:pt x="880" y="713"/>
                  </a:lnTo>
                  <a:lnTo>
                    <a:pt x="887" y="705"/>
                  </a:lnTo>
                  <a:lnTo>
                    <a:pt x="915" y="705"/>
                  </a:lnTo>
                  <a:lnTo>
                    <a:pt x="922" y="695"/>
                  </a:lnTo>
                  <a:lnTo>
                    <a:pt x="905" y="665"/>
                  </a:lnTo>
                  <a:lnTo>
                    <a:pt x="891" y="647"/>
                  </a:lnTo>
                  <a:lnTo>
                    <a:pt x="884" y="647"/>
                  </a:lnTo>
                  <a:lnTo>
                    <a:pt x="830" y="668"/>
                  </a:lnTo>
                  <a:lnTo>
                    <a:pt x="810" y="670"/>
                  </a:lnTo>
                  <a:lnTo>
                    <a:pt x="796" y="672"/>
                  </a:lnTo>
                  <a:lnTo>
                    <a:pt x="797" y="663"/>
                  </a:lnTo>
                  <a:lnTo>
                    <a:pt x="814" y="654"/>
                  </a:lnTo>
                  <a:lnTo>
                    <a:pt x="832" y="647"/>
                  </a:lnTo>
                  <a:lnTo>
                    <a:pt x="848" y="636"/>
                  </a:lnTo>
                  <a:lnTo>
                    <a:pt x="851" y="623"/>
                  </a:lnTo>
                  <a:lnTo>
                    <a:pt x="851" y="605"/>
                  </a:lnTo>
                  <a:lnTo>
                    <a:pt x="841" y="563"/>
                  </a:lnTo>
                  <a:lnTo>
                    <a:pt x="825" y="544"/>
                  </a:lnTo>
                  <a:lnTo>
                    <a:pt x="811" y="520"/>
                  </a:lnTo>
                  <a:lnTo>
                    <a:pt x="816" y="436"/>
                  </a:lnTo>
                  <a:lnTo>
                    <a:pt x="464" y="450"/>
                  </a:lnTo>
                  <a:lnTo>
                    <a:pt x="457" y="429"/>
                  </a:lnTo>
                  <a:lnTo>
                    <a:pt x="458" y="412"/>
                  </a:lnTo>
                  <a:lnTo>
                    <a:pt x="464" y="402"/>
                  </a:lnTo>
                  <a:lnTo>
                    <a:pt x="476" y="387"/>
                  </a:lnTo>
                  <a:lnTo>
                    <a:pt x="476" y="361"/>
                  </a:lnTo>
                  <a:lnTo>
                    <a:pt x="476" y="347"/>
                  </a:lnTo>
                  <a:lnTo>
                    <a:pt x="481" y="336"/>
                  </a:lnTo>
                  <a:lnTo>
                    <a:pt x="489" y="326"/>
                  </a:lnTo>
                  <a:lnTo>
                    <a:pt x="495" y="319"/>
                  </a:lnTo>
                  <a:lnTo>
                    <a:pt x="497" y="278"/>
                  </a:lnTo>
                  <a:lnTo>
                    <a:pt x="510" y="269"/>
                  </a:lnTo>
                  <a:lnTo>
                    <a:pt x="533" y="233"/>
                  </a:lnTo>
                  <a:lnTo>
                    <a:pt x="539" y="222"/>
                  </a:lnTo>
                  <a:lnTo>
                    <a:pt x="535" y="198"/>
                  </a:lnTo>
                  <a:lnTo>
                    <a:pt x="547" y="198"/>
                  </a:lnTo>
                  <a:lnTo>
                    <a:pt x="563" y="185"/>
                  </a:lnTo>
                  <a:lnTo>
                    <a:pt x="567" y="147"/>
                  </a:lnTo>
                  <a:lnTo>
                    <a:pt x="563" y="128"/>
                  </a:lnTo>
                  <a:lnTo>
                    <a:pt x="540" y="115"/>
                  </a:lnTo>
                  <a:lnTo>
                    <a:pt x="540" y="104"/>
                  </a:lnTo>
                  <a:lnTo>
                    <a:pt x="535" y="76"/>
                  </a:lnTo>
                  <a:lnTo>
                    <a:pt x="539" y="68"/>
                  </a:lnTo>
                  <a:lnTo>
                    <a:pt x="533" y="61"/>
                  </a:lnTo>
                  <a:lnTo>
                    <a:pt x="519" y="49"/>
                  </a:lnTo>
                  <a:lnTo>
                    <a:pt x="535" y="39"/>
                  </a:lnTo>
                  <a:lnTo>
                    <a:pt x="539" y="26"/>
                  </a:lnTo>
                  <a:lnTo>
                    <a:pt x="533" y="11"/>
                  </a:lnTo>
                  <a:lnTo>
                    <a:pt x="519" y="0"/>
                  </a:lnTo>
                  <a:lnTo>
                    <a:pt x="0" y="14"/>
                  </a:lnTo>
                  <a:lnTo>
                    <a:pt x="0" y="255"/>
                  </a:lnTo>
                  <a:lnTo>
                    <a:pt x="37" y="291"/>
                  </a:lnTo>
                  <a:lnTo>
                    <a:pt x="37" y="301"/>
                  </a:lnTo>
                  <a:lnTo>
                    <a:pt x="59" y="351"/>
                  </a:lnTo>
                  <a:lnTo>
                    <a:pt x="68" y="364"/>
                  </a:lnTo>
                  <a:lnTo>
                    <a:pt x="68" y="396"/>
                  </a:lnTo>
                  <a:lnTo>
                    <a:pt x="74" y="409"/>
                  </a:lnTo>
                  <a:lnTo>
                    <a:pt x="82" y="455"/>
                  </a:lnTo>
                  <a:lnTo>
                    <a:pt x="89" y="487"/>
                  </a:lnTo>
                  <a:lnTo>
                    <a:pt x="74" y="518"/>
                  </a:lnTo>
                  <a:lnTo>
                    <a:pt x="56" y="558"/>
                  </a:lnTo>
                  <a:lnTo>
                    <a:pt x="55" y="576"/>
                  </a:lnTo>
                  <a:lnTo>
                    <a:pt x="50" y="600"/>
                  </a:lnTo>
                  <a:lnTo>
                    <a:pt x="64" y="644"/>
                  </a:lnTo>
                  <a:lnTo>
                    <a:pt x="66" y="661"/>
                  </a:lnTo>
                  <a:lnTo>
                    <a:pt x="50" y="718"/>
                  </a:lnTo>
                  <a:lnTo>
                    <a:pt x="35" y="744"/>
                  </a:lnTo>
                  <a:lnTo>
                    <a:pt x="55" y="744"/>
                  </a:lnTo>
                  <a:lnTo>
                    <a:pt x="80" y="744"/>
                  </a:lnTo>
                  <a:lnTo>
                    <a:pt x="99" y="737"/>
                  </a:lnTo>
                  <a:lnTo>
                    <a:pt x="116" y="737"/>
                  </a:lnTo>
                  <a:lnTo>
                    <a:pt x="136" y="737"/>
                  </a:lnTo>
                  <a:lnTo>
                    <a:pt x="188" y="744"/>
                  </a:lnTo>
                  <a:lnTo>
                    <a:pt x="216" y="751"/>
                  </a:lnTo>
                  <a:lnTo>
                    <a:pt x="243" y="765"/>
                  </a:lnTo>
                  <a:lnTo>
                    <a:pt x="282" y="780"/>
                  </a:lnTo>
                  <a:lnTo>
                    <a:pt x="349" y="780"/>
                  </a:lnTo>
                  <a:lnTo>
                    <a:pt x="399" y="780"/>
                  </a:lnTo>
                  <a:lnTo>
                    <a:pt x="433" y="780"/>
                  </a:lnTo>
                  <a:lnTo>
                    <a:pt x="440" y="772"/>
                  </a:lnTo>
                  <a:lnTo>
                    <a:pt x="428" y="759"/>
                  </a:lnTo>
                  <a:lnTo>
                    <a:pt x="403" y="759"/>
                  </a:lnTo>
                  <a:lnTo>
                    <a:pt x="393" y="759"/>
                  </a:lnTo>
                  <a:lnTo>
                    <a:pt x="382" y="749"/>
                  </a:lnTo>
                  <a:lnTo>
                    <a:pt x="386" y="737"/>
                  </a:lnTo>
                  <a:lnTo>
                    <a:pt x="399" y="727"/>
                  </a:lnTo>
                  <a:lnTo>
                    <a:pt x="422" y="727"/>
                  </a:lnTo>
                  <a:lnTo>
                    <a:pt x="461" y="741"/>
                  </a:lnTo>
                  <a:lnTo>
                    <a:pt x="499" y="772"/>
                  </a:lnTo>
                  <a:lnTo>
                    <a:pt x="532" y="780"/>
                  </a:lnTo>
                  <a:lnTo>
                    <a:pt x="557" y="769"/>
                  </a:lnTo>
                  <a:lnTo>
                    <a:pt x="550" y="791"/>
                  </a:lnTo>
                  <a:lnTo>
                    <a:pt x="539" y="824"/>
                  </a:lnTo>
                  <a:lnTo>
                    <a:pt x="550" y="836"/>
                  </a:lnTo>
                  <a:lnTo>
                    <a:pt x="581" y="854"/>
                  </a:lnTo>
                  <a:lnTo>
                    <a:pt x="610" y="854"/>
                  </a:lnTo>
                  <a:lnTo>
                    <a:pt x="632" y="867"/>
                  </a:lnTo>
                  <a:lnTo>
                    <a:pt x="653" y="867"/>
                  </a:lnTo>
                  <a:lnTo>
                    <a:pt x="665" y="847"/>
                  </a:lnTo>
                  <a:lnTo>
                    <a:pt x="686" y="822"/>
                  </a:lnTo>
                  <a:lnTo>
                    <a:pt x="703" y="816"/>
                  </a:lnTo>
                  <a:lnTo>
                    <a:pt x="726" y="822"/>
                  </a:lnTo>
                  <a:lnTo>
                    <a:pt x="747" y="852"/>
                  </a:lnTo>
                  <a:lnTo>
                    <a:pt x="771" y="852"/>
                  </a:lnTo>
                  <a:lnTo>
                    <a:pt x="779" y="840"/>
                  </a:lnTo>
                  <a:lnTo>
                    <a:pt x="769" y="798"/>
                  </a:lnTo>
                  <a:lnTo>
                    <a:pt x="769" y="783"/>
                  </a:lnTo>
                  <a:lnTo>
                    <a:pt x="779" y="774"/>
                  </a:lnTo>
                  <a:lnTo>
                    <a:pt x="804" y="774"/>
                  </a:lnTo>
                  <a:lnTo>
                    <a:pt x="828" y="783"/>
                  </a:lnTo>
                  <a:lnTo>
                    <a:pt x="828" y="806"/>
                  </a:lnTo>
                  <a:lnTo>
                    <a:pt x="865" y="811"/>
                  </a:lnTo>
                  <a:lnTo>
                    <a:pt x="903" y="827"/>
                  </a:lnTo>
                  <a:lnTo>
                    <a:pt x="923" y="847"/>
                  </a:lnTo>
                  <a:lnTo>
                    <a:pt x="915" y="859"/>
                  </a:lnTo>
                  <a:lnTo>
                    <a:pt x="911" y="887"/>
                  </a:lnTo>
                  <a:lnTo>
                    <a:pt x="930" y="887"/>
                  </a:lnTo>
                  <a:lnTo>
                    <a:pt x="937" y="866"/>
                  </a:lnTo>
                  <a:lnTo>
                    <a:pt x="951" y="855"/>
                  </a:lnTo>
                  <a:lnTo>
                    <a:pt x="962" y="867"/>
                  </a:lnTo>
                  <a:lnTo>
                    <a:pt x="971" y="874"/>
                  </a:lnTo>
                  <a:lnTo>
                    <a:pt x="980" y="860"/>
                  </a:lnTo>
                  <a:lnTo>
                    <a:pt x="994" y="847"/>
                  </a:lnTo>
                  <a:lnTo>
                    <a:pt x="1002" y="837"/>
                  </a:lnTo>
                  <a:lnTo>
                    <a:pt x="991" y="82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5135563" y="2441575"/>
              <a:ext cx="473075" cy="427037"/>
            </a:xfrm>
            <a:custGeom>
              <a:avLst/>
              <a:gdLst/>
              <a:ahLst/>
              <a:cxnLst>
                <a:cxn ang="0">
                  <a:pos x="34" y="678"/>
                </a:cxn>
                <a:cxn ang="0">
                  <a:pos x="19" y="665"/>
                </a:cxn>
                <a:cxn ang="0">
                  <a:pos x="37" y="679"/>
                </a:cxn>
                <a:cxn ang="0">
                  <a:pos x="51" y="685"/>
                </a:cxn>
                <a:cxn ang="0">
                  <a:pos x="64" y="676"/>
                </a:cxn>
                <a:cxn ang="0">
                  <a:pos x="120" y="682"/>
                </a:cxn>
                <a:cxn ang="0">
                  <a:pos x="120" y="807"/>
                </a:cxn>
                <a:cxn ang="0">
                  <a:pos x="639" y="793"/>
                </a:cxn>
                <a:cxn ang="0">
                  <a:pos x="641" y="794"/>
                </a:cxn>
                <a:cxn ang="0">
                  <a:pos x="653" y="765"/>
                </a:cxn>
                <a:cxn ang="0">
                  <a:pos x="658" y="749"/>
                </a:cxn>
                <a:cxn ang="0">
                  <a:pos x="649" y="733"/>
                </a:cxn>
                <a:cxn ang="0">
                  <a:pos x="651" y="701"/>
                </a:cxn>
                <a:cxn ang="0">
                  <a:pos x="653" y="687"/>
                </a:cxn>
                <a:cxn ang="0">
                  <a:pos x="644" y="672"/>
                </a:cxn>
                <a:cxn ang="0">
                  <a:pos x="635" y="667"/>
                </a:cxn>
                <a:cxn ang="0">
                  <a:pos x="635" y="653"/>
                </a:cxn>
                <a:cxn ang="0">
                  <a:pos x="642" y="646"/>
                </a:cxn>
                <a:cxn ang="0">
                  <a:pos x="639" y="638"/>
                </a:cxn>
                <a:cxn ang="0">
                  <a:pos x="645" y="619"/>
                </a:cxn>
                <a:cxn ang="0">
                  <a:pos x="663" y="603"/>
                </a:cxn>
                <a:cxn ang="0">
                  <a:pos x="669" y="603"/>
                </a:cxn>
                <a:cxn ang="0">
                  <a:pos x="667" y="586"/>
                </a:cxn>
                <a:cxn ang="0">
                  <a:pos x="673" y="565"/>
                </a:cxn>
                <a:cxn ang="0">
                  <a:pos x="683" y="551"/>
                </a:cxn>
                <a:cxn ang="0">
                  <a:pos x="677" y="546"/>
                </a:cxn>
                <a:cxn ang="0">
                  <a:pos x="680" y="522"/>
                </a:cxn>
                <a:cxn ang="0">
                  <a:pos x="699" y="506"/>
                </a:cxn>
                <a:cxn ang="0">
                  <a:pos x="727" y="472"/>
                </a:cxn>
                <a:cxn ang="0">
                  <a:pos x="742" y="449"/>
                </a:cxn>
                <a:cxn ang="0">
                  <a:pos x="739" y="427"/>
                </a:cxn>
                <a:cxn ang="0">
                  <a:pos x="749" y="396"/>
                </a:cxn>
                <a:cxn ang="0">
                  <a:pos x="760" y="396"/>
                </a:cxn>
                <a:cxn ang="0">
                  <a:pos x="767" y="386"/>
                </a:cxn>
                <a:cxn ang="0">
                  <a:pos x="773" y="370"/>
                </a:cxn>
                <a:cxn ang="0">
                  <a:pos x="789" y="359"/>
                </a:cxn>
                <a:cxn ang="0">
                  <a:pos x="803" y="346"/>
                </a:cxn>
                <a:cxn ang="0">
                  <a:pos x="800" y="331"/>
                </a:cxn>
                <a:cxn ang="0">
                  <a:pos x="809" y="320"/>
                </a:cxn>
                <a:cxn ang="0">
                  <a:pos x="823" y="296"/>
                </a:cxn>
                <a:cxn ang="0">
                  <a:pos x="821" y="263"/>
                </a:cxn>
                <a:cxn ang="0">
                  <a:pos x="823" y="236"/>
                </a:cxn>
                <a:cxn ang="0">
                  <a:pos x="838" y="214"/>
                </a:cxn>
                <a:cxn ang="0">
                  <a:pos x="857" y="200"/>
                </a:cxn>
                <a:cxn ang="0">
                  <a:pos x="859" y="193"/>
                </a:cxn>
                <a:cxn ang="0">
                  <a:pos x="862" y="182"/>
                </a:cxn>
                <a:cxn ang="0">
                  <a:pos x="863" y="159"/>
                </a:cxn>
                <a:cxn ang="0">
                  <a:pos x="874" y="155"/>
                </a:cxn>
                <a:cxn ang="0">
                  <a:pos x="887" y="139"/>
                </a:cxn>
                <a:cxn ang="0">
                  <a:pos x="891" y="132"/>
                </a:cxn>
                <a:cxn ang="0">
                  <a:pos x="895" y="123"/>
                </a:cxn>
                <a:cxn ang="0">
                  <a:pos x="895" y="103"/>
                </a:cxn>
                <a:cxn ang="0">
                  <a:pos x="759" y="113"/>
                </a:cxn>
                <a:cxn ang="0">
                  <a:pos x="812" y="32"/>
                </a:cxn>
                <a:cxn ang="0">
                  <a:pos x="806" y="0"/>
                </a:cxn>
                <a:cxn ang="0">
                  <a:pos x="0" y="20"/>
                </a:cxn>
                <a:cxn ang="0">
                  <a:pos x="39" y="257"/>
                </a:cxn>
                <a:cxn ang="0">
                  <a:pos x="34" y="678"/>
                </a:cxn>
              </a:cxnLst>
              <a:rect l="0" t="0" r="r" b="b"/>
              <a:pathLst>
                <a:path w="895" h="807">
                  <a:moveTo>
                    <a:pt x="34" y="678"/>
                  </a:moveTo>
                  <a:lnTo>
                    <a:pt x="19" y="665"/>
                  </a:lnTo>
                  <a:lnTo>
                    <a:pt x="37" y="679"/>
                  </a:lnTo>
                  <a:lnTo>
                    <a:pt x="51" y="685"/>
                  </a:lnTo>
                  <a:lnTo>
                    <a:pt x="64" y="676"/>
                  </a:lnTo>
                  <a:lnTo>
                    <a:pt x="120" y="682"/>
                  </a:lnTo>
                  <a:lnTo>
                    <a:pt x="120" y="807"/>
                  </a:lnTo>
                  <a:lnTo>
                    <a:pt x="639" y="793"/>
                  </a:lnTo>
                  <a:lnTo>
                    <a:pt x="641" y="794"/>
                  </a:lnTo>
                  <a:lnTo>
                    <a:pt x="653" y="765"/>
                  </a:lnTo>
                  <a:lnTo>
                    <a:pt x="658" y="749"/>
                  </a:lnTo>
                  <a:lnTo>
                    <a:pt x="649" y="733"/>
                  </a:lnTo>
                  <a:lnTo>
                    <a:pt x="651" y="701"/>
                  </a:lnTo>
                  <a:lnTo>
                    <a:pt x="653" y="687"/>
                  </a:lnTo>
                  <a:lnTo>
                    <a:pt x="644" y="672"/>
                  </a:lnTo>
                  <a:lnTo>
                    <a:pt x="635" y="667"/>
                  </a:lnTo>
                  <a:lnTo>
                    <a:pt x="635" y="653"/>
                  </a:lnTo>
                  <a:lnTo>
                    <a:pt x="642" y="646"/>
                  </a:lnTo>
                  <a:lnTo>
                    <a:pt x="639" y="638"/>
                  </a:lnTo>
                  <a:lnTo>
                    <a:pt x="645" y="619"/>
                  </a:lnTo>
                  <a:lnTo>
                    <a:pt x="663" y="603"/>
                  </a:lnTo>
                  <a:lnTo>
                    <a:pt x="669" y="603"/>
                  </a:lnTo>
                  <a:lnTo>
                    <a:pt x="667" y="586"/>
                  </a:lnTo>
                  <a:lnTo>
                    <a:pt x="673" y="565"/>
                  </a:lnTo>
                  <a:lnTo>
                    <a:pt x="683" y="551"/>
                  </a:lnTo>
                  <a:lnTo>
                    <a:pt x="677" y="546"/>
                  </a:lnTo>
                  <a:lnTo>
                    <a:pt x="680" y="522"/>
                  </a:lnTo>
                  <a:lnTo>
                    <a:pt x="699" y="506"/>
                  </a:lnTo>
                  <a:lnTo>
                    <a:pt x="727" y="472"/>
                  </a:lnTo>
                  <a:lnTo>
                    <a:pt x="742" y="449"/>
                  </a:lnTo>
                  <a:lnTo>
                    <a:pt x="739" y="427"/>
                  </a:lnTo>
                  <a:lnTo>
                    <a:pt x="749" y="396"/>
                  </a:lnTo>
                  <a:lnTo>
                    <a:pt x="760" y="396"/>
                  </a:lnTo>
                  <a:lnTo>
                    <a:pt x="767" y="386"/>
                  </a:lnTo>
                  <a:lnTo>
                    <a:pt x="773" y="370"/>
                  </a:lnTo>
                  <a:lnTo>
                    <a:pt x="789" y="359"/>
                  </a:lnTo>
                  <a:lnTo>
                    <a:pt x="803" y="346"/>
                  </a:lnTo>
                  <a:lnTo>
                    <a:pt x="800" y="331"/>
                  </a:lnTo>
                  <a:lnTo>
                    <a:pt x="809" y="320"/>
                  </a:lnTo>
                  <a:lnTo>
                    <a:pt x="823" y="296"/>
                  </a:lnTo>
                  <a:lnTo>
                    <a:pt x="821" y="263"/>
                  </a:lnTo>
                  <a:lnTo>
                    <a:pt x="823" y="236"/>
                  </a:lnTo>
                  <a:lnTo>
                    <a:pt x="838" y="214"/>
                  </a:lnTo>
                  <a:lnTo>
                    <a:pt x="857" y="200"/>
                  </a:lnTo>
                  <a:lnTo>
                    <a:pt x="859" y="193"/>
                  </a:lnTo>
                  <a:lnTo>
                    <a:pt x="862" y="182"/>
                  </a:lnTo>
                  <a:lnTo>
                    <a:pt x="863" y="159"/>
                  </a:lnTo>
                  <a:lnTo>
                    <a:pt x="874" y="155"/>
                  </a:lnTo>
                  <a:lnTo>
                    <a:pt x="887" y="139"/>
                  </a:lnTo>
                  <a:lnTo>
                    <a:pt x="891" y="132"/>
                  </a:lnTo>
                  <a:lnTo>
                    <a:pt x="895" y="123"/>
                  </a:lnTo>
                  <a:lnTo>
                    <a:pt x="895" y="103"/>
                  </a:lnTo>
                  <a:lnTo>
                    <a:pt x="759" y="113"/>
                  </a:lnTo>
                  <a:lnTo>
                    <a:pt x="812" y="32"/>
                  </a:lnTo>
                  <a:lnTo>
                    <a:pt x="806" y="0"/>
                  </a:lnTo>
                  <a:lnTo>
                    <a:pt x="0" y="20"/>
                  </a:lnTo>
                  <a:lnTo>
                    <a:pt x="39" y="257"/>
                  </a:lnTo>
                  <a:lnTo>
                    <a:pt x="34" y="67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67" name="Freeform 166"/>
            <p:cNvSpPr>
              <a:spLocks/>
            </p:cNvSpPr>
            <p:nvPr/>
          </p:nvSpPr>
          <p:spPr bwMode="auto">
            <a:xfrm>
              <a:off x="5559425" y="2354263"/>
              <a:ext cx="803275" cy="263525"/>
            </a:xfrm>
            <a:custGeom>
              <a:avLst/>
              <a:gdLst/>
              <a:ahLst/>
              <a:cxnLst>
                <a:cxn ang="0">
                  <a:pos x="898" y="66"/>
                </a:cxn>
                <a:cxn ang="0">
                  <a:pos x="388" y="96"/>
                </a:cxn>
                <a:cxn ang="0">
                  <a:pos x="395" y="143"/>
                </a:cxn>
                <a:cxn ang="0">
                  <a:pos x="123" y="147"/>
                </a:cxn>
                <a:cxn ang="0">
                  <a:pos x="114" y="153"/>
                </a:cxn>
                <a:cxn ang="0">
                  <a:pos x="111" y="165"/>
                </a:cxn>
                <a:cxn ang="0">
                  <a:pos x="114" y="179"/>
                </a:cxn>
                <a:cxn ang="0">
                  <a:pos x="110" y="195"/>
                </a:cxn>
                <a:cxn ang="0">
                  <a:pos x="100" y="200"/>
                </a:cxn>
                <a:cxn ang="0">
                  <a:pos x="95" y="210"/>
                </a:cxn>
                <a:cxn ang="0">
                  <a:pos x="100" y="214"/>
                </a:cxn>
                <a:cxn ang="0">
                  <a:pos x="100" y="214"/>
                </a:cxn>
                <a:cxn ang="0">
                  <a:pos x="110" y="232"/>
                </a:cxn>
                <a:cxn ang="0">
                  <a:pos x="110" y="232"/>
                </a:cxn>
                <a:cxn ang="0">
                  <a:pos x="110" y="236"/>
                </a:cxn>
                <a:cxn ang="0">
                  <a:pos x="107" y="239"/>
                </a:cxn>
                <a:cxn ang="0">
                  <a:pos x="103" y="243"/>
                </a:cxn>
                <a:cxn ang="0">
                  <a:pos x="95" y="254"/>
                </a:cxn>
                <a:cxn ang="0">
                  <a:pos x="92" y="268"/>
                </a:cxn>
                <a:cxn ang="0">
                  <a:pos x="95" y="268"/>
                </a:cxn>
                <a:cxn ang="0">
                  <a:pos x="95" y="288"/>
                </a:cxn>
                <a:cxn ang="0">
                  <a:pos x="91" y="297"/>
                </a:cxn>
                <a:cxn ang="0">
                  <a:pos x="87" y="304"/>
                </a:cxn>
                <a:cxn ang="0">
                  <a:pos x="74" y="320"/>
                </a:cxn>
                <a:cxn ang="0">
                  <a:pos x="63" y="324"/>
                </a:cxn>
                <a:cxn ang="0">
                  <a:pos x="62" y="347"/>
                </a:cxn>
                <a:cxn ang="0">
                  <a:pos x="59" y="358"/>
                </a:cxn>
                <a:cxn ang="0">
                  <a:pos x="57" y="365"/>
                </a:cxn>
                <a:cxn ang="0">
                  <a:pos x="38" y="379"/>
                </a:cxn>
                <a:cxn ang="0">
                  <a:pos x="23" y="401"/>
                </a:cxn>
                <a:cxn ang="0">
                  <a:pos x="21" y="428"/>
                </a:cxn>
                <a:cxn ang="0">
                  <a:pos x="23" y="461"/>
                </a:cxn>
                <a:cxn ang="0">
                  <a:pos x="9" y="485"/>
                </a:cxn>
                <a:cxn ang="0">
                  <a:pos x="0" y="496"/>
                </a:cxn>
                <a:cxn ang="0">
                  <a:pos x="0" y="497"/>
                </a:cxn>
                <a:cxn ang="0">
                  <a:pos x="1083" y="414"/>
                </a:cxn>
                <a:cxn ang="0">
                  <a:pos x="1083" y="411"/>
                </a:cxn>
                <a:cxn ang="0">
                  <a:pos x="1083" y="407"/>
                </a:cxn>
                <a:cxn ang="0">
                  <a:pos x="1084" y="379"/>
                </a:cxn>
                <a:cxn ang="0">
                  <a:pos x="1086" y="367"/>
                </a:cxn>
                <a:cxn ang="0">
                  <a:pos x="1105" y="347"/>
                </a:cxn>
                <a:cxn ang="0">
                  <a:pos x="1120" y="347"/>
                </a:cxn>
                <a:cxn ang="0">
                  <a:pos x="1136" y="333"/>
                </a:cxn>
                <a:cxn ang="0">
                  <a:pos x="1133" y="317"/>
                </a:cxn>
                <a:cxn ang="0">
                  <a:pos x="1147" y="297"/>
                </a:cxn>
                <a:cxn ang="0">
                  <a:pos x="1304" y="203"/>
                </a:cxn>
                <a:cxn ang="0">
                  <a:pos x="1327" y="189"/>
                </a:cxn>
                <a:cxn ang="0">
                  <a:pos x="1337" y="172"/>
                </a:cxn>
                <a:cxn ang="0">
                  <a:pos x="1355" y="143"/>
                </a:cxn>
                <a:cxn ang="0">
                  <a:pos x="1367" y="142"/>
                </a:cxn>
                <a:cxn ang="0">
                  <a:pos x="1381" y="163"/>
                </a:cxn>
                <a:cxn ang="0">
                  <a:pos x="1402" y="143"/>
                </a:cxn>
                <a:cxn ang="0">
                  <a:pos x="1427" y="115"/>
                </a:cxn>
                <a:cxn ang="0">
                  <a:pos x="1478" y="106"/>
                </a:cxn>
                <a:cxn ang="0">
                  <a:pos x="1481" y="86"/>
                </a:cxn>
                <a:cxn ang="0">
                  <a:pos x="1496" y="63"/>
                </a:cxn>
                <a:cxn ang="0">
                  <a:pos x="1513" y="53"/>
                </a:cxn>
                <a:cxn ang="0">
                  <a:pos x="1520" y="56"/>
                </a:cxn>
                <a:cxn ang="0">
                  <a:pos x="1520" y="0"/>
                </a:cxn>
                <a:cxn ang="0">
                  <a:pos x="898" y="66"/>
                </a:cxn>
              </a:cxnLst>
              <a:rect l="0" t="0" r="r" b="b"/>
              <a:pathLst>
                <a:path w="1520" h="497">
                  <a:moveTo>
                    <a:pt x="898" y="66"/>
                  </a:moveTo>
                  <a:lnTo>
                    <a:pt x="388" y="96"/>
                  </a:lnTo>
                  <a:lnTo>
                    <a:pt x="395" y="143"/>
                  </a:lnTo>
                  <a:lnTo>
                    <a:pt x="123" y="147"/>
                  </a:lnTo>
                  <a:lnTo>
                    <a:pt x="114" y="153"/>
                  </a:lnTo>
                  <a:lnTo>
                    <a:pt x="111" y="165"/>
                  </a:lnTo>
                  <a:lnTo>
                    <a:pt x="114" y="179"/>
                  </a:lnTo>
                  <a:lnTo>
                    <a:pt x="110" y="195"/>
                  </a:lnTo>
                  <a:lnTo>
                    <a:pt x="100" y="200"/>
                  </a:lnTo>
                  <a:lnTo>
                    <a:pt x="95" y="210"/>
                  </a:lnTo>
                  <a:lnTo>
                    <a:pt x="100" y="214"/>
                  </a:lnTo>
                  <a:lnTo>
                    <a:pt x="100" y="214"/>
                  </a:lnTo>
                  <a:lnTo>
                    <a:pt x="110" y="232"/>
                  </a:lnTo>
                  <a:lnTo>
                    <a:pt x="110" y="232"/>
                  </a:lnTo>
                  <a:lnTo>
                    <a:pt x="110" y="236"/>
                  </a:lnTo>
                  <a:lnTo>
                    <a:pt x="107" y="239"/>
                  </a:lnTo>
                  <a:lnTo>
                    <a:pt x="103" y="243"/>
                  </a:lnTo>
                  <a:lnTo>
                    <a:pt x="95" y="254"/>
                  </a:lnTo>
                  <a:lnTo>
                    <a:pt x="92" y="268"/>
                  </a:lnTo>
                  <a:lnTo>
                    <a:pt x="95" y="268"/>
                  </a:lnTo>
                  <a:lnTo>
                    <a:pt x="95" y="288"/>
                  </a:lnTo>
                  <a:lnTo>
                    <a:pt x="91" y="297"/>
                  </a:lnTo>
                  <a:lnTo>
                    <a:pt x="87" y="304"/>
                  </a:lnTo>
                  <a:lnTo>
                    <a:pt x="74" y="320"/>
                  </a:lnTo>
                  <a:lnTo>
                    <a:pt x="63" y="324"/>
                  </a:lnTo>
                  <a:lnTo>
                    <a:pt x="62" y="347"/>
                  </a:lnTo>
                  <a:lnTo>
                    <a:pt x="59" y="358"/>
                  </a:lnTo>
                  <a:lnTo>
                    <a:pt x="57" y="365"/>
                  </a:lnTo>
                  <a:lnTo>
                    <a:pt x="38" y="379"/>
                  </a:lnTo>
                  <a:lnTo>
                    <a:pt x="23" y="401"/>
                  </a:lnTo>
                  <a:lnTo>
                    <a:pt x="21" y="428"/>
                  </a:lnTo>
                  <a:lnTo>
                    <a:pt x="23" y="461"/>
                  </a:lnTo>
                  <a:lnTo>
                    <a:pt x="9" y="485"/>
                  </a:lnTo>
                  <a:lnTo>
                    <a:pt x="0" y="496"/>
                  </a:lnTo>
                  <a:lnTo>
                    <a:pt x="0" y="497"/>
                  </a:lnTo>
                  <a:lnTo>
                    <a:pt x="1083" y="414"/>
                  </a:lnTo>
                  <a:lnTo>
                    <a:pt x="1083" y="411"/>
                  </a:lnTo>
                  <a:lnTo>
                    <a:pt x="1083" y="407"/>
                  </a:lnTo>
                  <a:lnTo>
                    <a:pt x="1084" y="379"/>
                  </a:lnTo>
                  <a:lnTo>
                    <a:pt x="1086" y="367"/>
                  </a:lnTo>
                  <a:lnTo>
                    <a:pt x="1105" y="347"/>
                  </a:lnTo>
                  <a:lnTo>
                    <a:pt x="1120" y="347"/>
                  </a:lnTo>
                  <a:lnTo>
                    <a:pt x="1136" y="333"/>
                  </a:lnTo>
                  <a:lnTo>
                    <a:pt x="1133" y="317"/>
                  </a:lnTo>
                  <a:lnTo>
                    <a:pt x="1147" y="297"/>
                  </a:lnTo>
                  <a:lnTo>
                    <a:pt x="1304" y="203"/>
                  </a:lnTo>
                  <a:lnTo>
                    <a:pt x="1327" y="189"/>
                  </a:lnTo>
                  <a:lnTo>
                    <a:pt x="1337" y="172"/>
                  </a:lnTo>
                  <a:lnTo>
                    <a:pt x="1355" y="143"/>
                  </a:lnTo>
                  <a:lnTo>
                    <a:pt x="1367" y="142"/>
                  </a:lnTo>
                  <a:lnTo>
                    <a:pt x="1381" y="163"/>
                  </a:lnTo>
                  <a:lnTo>
                    <a:pt x="1402" y="143"/>
                  </a:lnTo>
                  <a:lnTo>
                    <a:pt x="1427" y="115"/>
                  </a:lnTo>
                  <a:lnTo>
                    <a:pt x="1478" y="106"/>
                  </a:lnTo>
                  <a:lnTo>
                    <a:pt x="1481" y="86"/>
                  </a:lnTo>
                  <a:lnTo>
                    <a:pt x="1496" y="63"/>
                  </a:lnTo>
                  <a:lnTo>
                    <a:pt x="1513" y="53"/>
                  </a:lnTo>
                  <a:lnTo>
                    <a:pt x="1520" y="56"/>
                  </a:lnTo>
                  <a:lnTo>
                    <a:pt x="1520" y="0"/>
                  </a:lnTo>
                  <a:lnTo>
                    <a:pt x="898" y="66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68" name="Freeform 167"/>
            <p:cNvSpPr>
              <a:spLocks/>
            </p:cNvSpPr>
            <p:nvPr/>
          </p:nvSpPr>
          <p:spPr bwMode="auto">
            <a:xfrm>
              <a:off x="6132513" y="2268538"/>
              <a:ext cx="801687" cy="354012"/>
            </a:xfrm>
            <a:custGeom>
              <a:avLst/>
              <a:gdLst/>
              <a:ahLst/>
              <a:cxnLst>
                <a:cxn ang="0">
                  <a:pos x="1485" y="130"/>
                </a:cxn>
                <a:cxn ang="0">
                  <a:pos x="1465" y="176"/>
                </a:cxn>
                <a:cxn ang="0">
                  <a:pos x="1443" y="148"/>
                </a:cxn>
                <a:cxn ang="0">
                  <a:pos x="1393" y="140"/>
                </a:cxn>
                <a:cxn ang="0">
                  <a:pos x="1340" y="162"/>
                </a:cxn>
                <a:cxn ang="0">
                  <a:pos x="1324" y="149"/>
                </a:cxn>
                <a:cxn ang="0">
                  <a:pos x="1311" y="117"/>
                </a:cxn>
                <a:cxn ang="0">
                  <a:pos x="1307" y="83"/>
                </a:cxn>
                <a:cxn ang="0">
                  <a:pos x="1321" y="94"/>
                </a:cxn>
                <a:cxn ang="0">
                  <a:pos x="1346" y="134"/>
                </a:cxn>
                <a:cxn ang="0">
                  <a:pos x="1372" y="117"/>
                </a:cxn>
                <a:cxn ang="0">
                  <a:pos x="1415" y="99"/>
                </a:cxn>
                <a:cxn ang="0">
                  <a:pos x="1428" y="81"/>
                </a:cxn>
                <a:cxn ang="0">
                  <a:pos x="1420" y="73"/>
                </a:cxn>
                <a:cxn ang="0">
                  <a:pos x="1413" y="56"/>
                </a:cxn>
                <a:cxn ang="0">
                  <a:pos x="1451" y="52"/>
                </a:cxn>
                <a:cxn ang="0">
                  <a:pos x="1420" y="0"/>
                </a:cxn>
                <a:cxn ang="0">
                  <a:pos x="437" y="163"/>
                </a:cxn>
                <a:cxn ang="0">
                  <a:pos x="413" y="226"/>
                </a:cxn>
                <a:cxn ang="0">
                  <a:pos x="344" y="278"/>
                </a:cxn>
                <a:cxn ang="0">
                  <a:pos x="284" y="305"/>
                </a:cxn>
                <a:cxn ang="0">
                  <a:pos x="244" y="352"/>
                </a:cxn>
                <a:cxn ang="0">
                  <a:pos x="50" y="480"/>
                </a:cxn>
                <a:cxn ang="0">
                  <a:pos x="22" y="510"/>
                </a:cxn>
                <a:cxn ang="0">
                  <a:pos x="0" y="570"/>
                </a:cxn>
                <a:cxn ang="0">
                  <a:pos x="259" y="549"/>
                </a:cxn>
                <a:cxn ang="0">
                  <a:pos x="419" y="484"/>
                </a:cxn>
                <a:cxn ang="0">
                  <a:pos x="516" y="484"/>
                </a:cxn>
                <a:cxn ang="0">
                  <a:pos x="610" y="470"/>
                </a:cxn>
                <a:cxn ang="0">
                  <a:pos x="844" y="492"/>
                </a:cxn>
                <a:cxn ang="0">
                  <a:pos x="1141" y="650"/>
                </a:cxn>
                <a:cxn ang="0">
                  <a:pos x="1204" y="620"/>
                </a:cxn>
                <a:cxn ang="0">
                  <a:pos x="1243" y="517"/>
                </a:cxn>
                <a:cxn ang="0">
                  <a:pos x="1254" y="478"/>
                </a:cxn>
                <a:cxn ang="0">
                  <a:pos x="1256" y="458"/>
                </a:cxn>
                <a:cxn ang="0">
                  <a:pos x="1268" y="455"/>
                </a:cxn>
                <a:cxn ang="0">
                  <a:pos x="1307" y="459"/>
                </a:cxn>
                <a:cxn ang="0">
                  <a:pos x="1313" y="434"/>
                </a:cxn>
                <a:cxn ang="0">
                  <a:pos x="1350" y="431"/>
                </a:cxn>
                <a:cxn ang="0">
                  <a:pos x="1388" y="415"/>
                </a:cxn>
                <a:cxn ang="0">
                  <a:pos x="1418" y="416"/>
                </a:cxn>
                <a:cxn ang="0">
                  <a:pos x="1438" y="365"/>
                </a:cxn>
                <a:cxn ang="0">
                  <a:pos x="1440" y="351"/>
                </a:cxn>
                <a:cxn ang="0">
                  <a:pos x="1433" y="346"/>
                </a:cxn>
                <a:cxn ang="0">
                  <a:pos x="1414" y="353"/>
                </a:cxn>
                <a:cxn ang="0">
                  <a:pos x="1388" y="370"/>
                </a:cxn>
                <a:cxn ang="0">
                  <a:pos x="1317" y="376"/>
                </a:cxn>
                <a:cxn ang="0">
                  <a:pos x="1318" y="353"/>
                </a:cxn>
                <a:cxn ang="0">
                  <a:pos x="1363" y="359"/>
                </a:cxn>
                <a:cxn ang="0">
                  <a:pos x="1374" y="331"/>
                </a:cxn>
                <a:cxn ang="0">
                  <a:pos x="1389" y="306"/>
                </a:cxn>
                <a:cxn ang="0">
                  <a:pos x="1346" y="284"/>
                </a:cxn>
                <a:cxn ang="0">
                  <a:pos x="1302" y="262"/>
                </a:cxn>
                <a:cxn ang="0">
                  <a:pos x="1368" y="273"/>
                </a:cxn>
                <a:cxn ang="0">
                  <a:pos x="1360" y="251"/>
                </a:cxn>
                <a:cxn ang="0">
                  <a:pos x="1382" y="238"/>
                </a:cxn>
                <a:cxn ang="0">
                  <a:pos x="1407" y="267"/>
                </a:cxn>
                <a:cxn ang="0">
                  <a:pos x="1443" y="270"/>
                </a:cxn>
                <a:cxn ang="0">
                  <a:pos x="1471" y="245"/>
                </a:cxn>
                <a:cxn ang="0">
                  <a:pos x="1482" y="212"/>
                </a:cxn>
                <a:cxn ang="0">
                  <a:pos x="1501" y="204"/>
                </a:cxn>
                <a:cxn ang="0">
                  <a:pos x="1515" y="170"/>
                </a:cxn>
              </a:cxnLst>
              <a:rect l="0" t="0" r="r" b="b"/>
              <a:pathLst>
                <a:path w="1515" h="670">
                  <a:moveTo>
                    <a:pt x="1507" y="155"/>
                  </a:moveTo>
                  <a:lnTo>
                    <a:pt x="1499" y="144"/>
                  </a:lnTo>
                  <a:lnTo>
                    <a:pt x="1485" y="130"/>
                  </a:lnTo>
                  <a:lnTo>
                    <a:pt x="1475" y="130"/>
                  </a:lnTo>
                  <a:lnTo>
                    <a:pt x="1467" y="136"/>
                  </a:lnTo>
                  <a:lnTo>
                    <a:pt x="1465" y="176"/>
                  </a:lnTo>
                  <a:lnTo>
                    <a:pt x="1463" y="184"/>
                  </a:lnTo>
                  <a:lnTo>
                    <a:pt x="1451" y="174"/>
                  </a:lnTo>
                  <a:lnTo>
                    <a:pt x="1443" y="148"/>
                  </a:lnTo>
                  <a:lnTo>
                    <a:pt x="1438" y="130"/>
                  </a:lnTo>
                  <a:lnTo>
                    <a:pt x="1421" y="126"/>
                  </a:lnTo>
                  <a:lnTo>
                    <a:pt x="1393" y="140"/>
                  </a:lnTo>
                  <a:lnTo>
                    <a:pt x="1385" y="140"/>
                  </a:lnTo>
                  <a:lnTo>
                    <a:pt x="1358" y="147"/>
                  </a:lnTo>
                  <a:lnTo>
                    <a:pt x="1340" y="162"/>
                  </a:lnTo>
                  <a:lnTo>
                    <a:pt x="1327" y="179"/>
                  </a:lnTo>
                  <a:lnTo>
                    <a:pt x="1324" y="170"/>
                  </a:lnTo>
                  <a:lnTo>
                    <a:pt x="1324" y="149"/>
                  </a:lnTo>
                  <a:lnTo>
                    <a:pt x="1327" y="140"/>
                  </a:lnTo>
                  <a:lnTo>
                    <a:pt x="1315" y="126"/>
                  </a:lnTo>
                  <a:lnTo>
                    <a:pt x="1311" y="117"/>
                  </a:lnTo>
                  <a:lnTo>
                    <a:pt x="1307" y="104"/>
                  </a:lnTo>
                  <a:lnTo>
                    <a:pt x="1307" y="93"/>
                  </a:lnTo>
                  <a:lnTo>
                    <a:pt x="1307" y="83"/>
                  </a:lnTo>
                  <a:lnTo>
                    <a:pt x="1313" y="74"/>
                  </a:lnTo>
                  <a:lnTo>
                    <a:pt x="1317" y="74"/>
                  </a:lnTo>
                  <a:lnTo>
                    <a:pt x="1321" y="94"/>
                  </a:lnTo>
                  <a:lnTo>
                    <a:pt x="1327" y="119"/>
                  </a:lnTo>
                  <a:lnTo>
                    <a:pt x="1335" y="142"/>
                  </a:lnTo>
                  <a:lnTo>
                    <a:pt x="1346" y="134"/>
                  </a:lnTo>
                  <a:lnTo>
                    <a:pt x="1354" y="130"/>
                  </a:lnTo>
                  <a:lnTo>
                    <a:pt x="1367" y="122"/>
                  </a:lnTo>
                  <a:lnTo>
                    <a:pt x="1372" y="117"/>
                  </a:lnTo>
                  <a:lnTo>
                    <a:pt x="1390" y="109"/>
                  </a:lnTo>
                  <a:lnTo>
                    <a:pt x="1395" y="99"/>
                  </a:lnTo>
                  <a:lnTo>
                    <a:pt x="1415" y="99"/>
                  </a:lnTo>
                  <a:lnTo>
                    <a:pt x="1421" y="88"/>
                  </a:lnTo>
                  <a:lnTo>
                    <a:pt x="1428" y="81"/>
                  </a:lnTo>
                  <a:lnTo>
                    <a:pt x="1428" y="81"/>
                  </a:lnTo>
                  <a:lnTo>
                    <a:pt x="1421" y="74"/>
                  </a:lnTo>
                  <a:lnTo>
                    <a:pt x="1421" y="74"/>
                  </a:lnTo>
                  <a:lnTo>
                    <a:pt x="1420" y="73"/>
                  </a:lnTo>
                  <a:lnTo>
                    <a:pt x="1407" y="62"/>
                  </a:lnTo>
                  <a:lnTo>
                    <a:pt x="1407" y="56"/>
                  </a:lnTo>
                  <a:lnTo>
                    <a:pt x="1413" y="56"/>
                  </a:lnTo>
                  <a:lnTo>
                    <a:pt x="1436" y="65"/>
                  </a:lnTo>
                  <a:lnTo>
                    <a:pt x="1449" y="62"/>
                  </a:lnTo>
                  <a:lnTo>
                    <a:pt x="1451" y="52"/>
                  </a:lnTo>
                  <a:lnTo>
                    <a:pt x="1438" y="31"/>
                  </a:lnTo>
                  <a:lnTo>
                    <a:pt x="1431" y="18"/>
                  </a:lnTo>
                  <a:lnTo>
                    <a:pt x="1420" y="0"/>
                  </a:lnTo>
                  <a:lnTo>
                    <a:pt x="1014" y="81"/>
                  </a:lnTo>
                  <a:lnTo>
                    <a:pt x="722" y="127"/>
                  </a:lnTo>
                  <a:lnTo>
                    <a:pt x="437" y="163"/>
                  </a:lnTo>
                  <a:lnTo>
                    <a:pt x="437" y="219"/>
                  </a:lnTo>
                  <a:lnTo>
                    <a:pt x="430" y="216"/>
                  </a:lnTo>
                  <a:lnTo>
                    <a:pt x="413" y="226"/>
                  </a:lnTo>
                  <a:lnTo>
                    <a:pt x="398" y="249"/>
                  </a:lnTo>
                  <a:lnTo>
                    <a:pt x="395" y="269"/>
                  </a:lnTo>
                  <a:lnTo>
                    <a:pt x="344" y="278"/>
                  </a:lnTo>
                  <a:lnTo>
                    <a:pt x="319" y="306"/>
                  </a:lnTo>
                  <a:lnTo>
                    <a:pt x="298" y="326"/>
                  </a:lnTo>
                  <a:lnTo>
                    <a:pt x="284" y="305"/>
                  </a:lnTo>
                  <a:lnTo>
                    <a:pt x="272" y="306"/>
                  </a:lnTo>
                  <a:lnTo>
                    <a:pt x="254" y="335"/>
                  </a:lnTo>
                  <a:lnTo>
                    <a:pt x="244" y="352"/>
                  </a:lnTo>
                  <a:lnTo>
                    <a:pt x="221" y="366"/>
                  </a:lnTo>
                  <a:lnTo>
                    <a:pt x="64" y="460"/>
                  </a:lnTo>
                  <a:lnTo>
                    <a:pt x="50" y="480"/>
                  </a:lnTo>
                  <a:lnTo>
                    <a:pt x="53" y="496"/>
                  </a:lnTo>
                  <a:lnTo>
                    <a:pt x="37" y="510"/>
                  </a:lnTo>
                  <a:lnTo>
                    <a:pt x="22" y="510"/>
                  </a:lnTo>
                  <a:lnTo>
                    <a:pt x="3" y="530"/>
                  </a:lnTo>
                  <a:lnTo>
                    <a:pt x="1" y="542"/>
                  </a:lnTo>
                  <a:lnTo>
                    <a:pt x="0" y="570"/>
                  </a:lnTo>
                  <a:lnTo>
                    <a:pt x="0" y="574"/>
                  </a:lnTo>
                  <a:lnTo>
                    <a:pt x="0" y="577"/>
                  </a:lnTo>
                  <a:lnTo>
                    <a:pt x="259" y="549"/>
                  </a:lnTo>
                  <a:lnTo>
                    <a:pt x="336" y="489"/>
                  </a:lnTo>
                  <a:lnTo>
                    <a:pt x="383" y="484"/>
                  </a:lnTo>
                  <a:lnTo>
                    <a:pt x="419" y="484"/>
                  </a:lnTo>
                  <a:lnTo>
                    <a:pt x="472" y="492"/>
                  </a:lnTo>
                  <a:lnTo>
                    <a:pt x="499" y="489"/>
                  </a:lnTo>
                  <a:lnTo>
                    <a:pt x="516" y="484"/>
                  </a:lnTo>
                  <a:lnTo>
                    <a:pt x="538" y="470"/>
                  </a:lnTo>
                  <a:lnTo>
                    <a:pt x="572" y="464"/>
                  </a:lnTo>
                  <a:lnTo>
                    <a:pt x="610" y="470"/>
                  </a:lnTo>
                  <a:lnTo>
                    <a:pt x="638" y="484"/>
                  </a:lnTo>
                  <a:lnTo>
                    <a:pt x="660" y="528"/>
                  </a:lnTo>
                  <a:lnTo>
                    <a:pt x="844" y="492"/>
                  </a:lnTo>
                  <a:lnTo>
                    <a:pt x="1086" y="670"/>
                  </a:lnTo>
                  <a:lnTo>
                    <a:pt x="1130" y="652"/>
                  </a:lnTo>
                  <a:lnTo>
                    <a:pt x="1141" y="650"/>
                  </a:lnTo>
                  <a:lnTo>
                    <a:pt x="1179" y="645"/>
                  </a:lnTo>
                  <a:lnTo>
                    <a:pt x="1189" y="632"/>
                  </a:lnTo>
                  <a:lnTo>
                    <a:pt x="1204" y="620"/>
                  </a:lnTo>
                  <a:lnTo>
                    <a:pt x="1210" y="576"/>
                  </a:lnTo>
                  <a:lnTo>
                    <a:pt x="1221" y="545"/>
                  </a:lnTo>
                  <a:lnTo>
                    <a:pt x="1243" y="517"/>
                  </a:lnTo>
                  <a:lnTo>
                    <a:pt x="1260" y="501"/>
                  </a:lnTo>
                  <a:lnTo>
                    <a:pt x="1260" y="491"/>
                  </a:lnTo>
                  <a:lnTo>
                    <a:pt x="1254" y="478"/>
                  </a:lnTo>
                  <a:lnTo>
                    <a:pt x="1252" y="471"/>
                  </a:lnTo>
                  <a:lnTo>
                    <a:pt x="1256" y="464"/>
                  </a:lnTo>
                  <a:lnTo>
                    <a:pt x="1256" y="458"/>
                  </a:lnTo>
                  <a:lnTo>
                    <a:pt x="1260" y="451"/>
                  </a:lnTo>
                  <a:lnTo>
                    <a:pt x="1264" y="451"/>
                  </a:lnTo>
                  <a:lnTo>
                    <a:pt x="1268" y="455"/>
                  </a:lnTo>
                  <a:lnTo>
                    <a:pt x="1274" y="476"/>
                  </a:lnTo>
                  <a:lnTo>
                    <a:pt x="1293" y="467"/>
                  </a:lnTo>
                  <a:lnTo>
                    <a:pt x="1307" y="459"/>
                  </a:lnTo>
                  <a:lnTo>
                    <a:pt x="1307" y="451"/>
                  </a:lnTo>
                  <a:lnTo>
                    <a:pt x="1307" y="441"/>
                  </a:lnTo>
                  <a:lnTo>
                    <a:pt x="1313" y="434"/>
                  </a:lnTo>
                  <a:lnTo>
                    <a:pt x="1317" y="431"/>
                  </a:lnTo>
                  <a:lnTo>
                    <a:pt x="1324" y="439"/>
                  </a:lnTo>
                  <a:lnTo>
                    <a:pt x="1350" y="431"/>
                  </a:lnTo>
                  <a:lnTo>
                    <a:pt x="1367" y="421"/>
                  </a:lnTo>
                  <a:lnTo>
                    <a:pt x="1374" y="421"/>
                  </a:lnTo>
                  <a:lnTo>
                    <a:pt x="1388" y="415"/>
                  </a:lnTo>
                  <a:lnTo>
                    <a:pt x="1399" y="408"/>
                  </a:lnTo>
                  <a:lnTo>
                    <a:pt x="1399" y="403"/>
                  </a:lnTo>
                  <a:lnTo>
                    <a:pt x="1418" y="416"/>
                  </a:lnTo>
                  <a:lnTo>
                    <a:pt x="1426" y="398"/>
                  </a:lnTo>
                  <a:lnTo>
                    <a:pt x="1432" y="376"/>
                  </a:lnTo>
                  <a:lnTo>
                    <a:pt x="1438" y="365"/>
                  </a:lnTo>
                  <a:lnTo>
                    <a:pt x="1443" y="356"/>
                  </a:lnTo>
                  <a:lnTo>
                    <a:pt x="1443" y="356"/>
                  </a:lnTo>
                  <a:lnTo>
                    <a:pt x="1440" y="351"/>
                  </a:lnTo>
                  <a:lnTo>
                    <a:pt x="1436" y="348"/>
                  </a:lnTo>
                  <a:lnTo>
                    <a:pt x="1435" y="346"/>
                  </a:lnTo>
                  <a:lnTo>
                    <a:pt x="1433" y="346"/>
                  </a:lnTo>
                  <a:lnTo>
                    <a:pt x="1433" y="346"/>
                  </a:lnTo>
                  <a:lnTo>
                    <a:pt x="1422" y="351"/>
                  </a:lnTo>
                  <a:lnTo>
                    <a:pt x="1414" y="353"/>
                  </a:lnTo>
                  <a:lnTo>
                    <a:pt x="1410" y="360"/>
                  </a:lnTo>
                  <a:lnTo>
                    <a:pt x="1399" y="365"/>
                  </a:lnTo>
                  <a:lnTo>
                    <a:pt x="1388" y="370"/>
                  </a:lnTo>
                  <a:lnTo>
                    <a:pt x="1368" y="387"/>
                  </a:lnTo>
                  <a:lnTo>
                    <a:pt x="1354" y="387"/>
                  </a:lnTo>
                  <a:lnTo>
                    <a:pt x="1317" y="376"/>
                  </a:lnTo>
                  <a:lnTo>
                    <a:pt x="1313" y="367"/>
                  </a:lnTo>
                  <a:lnTo>
                    <a:pt x="1314" y="356"/>
                  </a:lnTo>
                  <a:lnTo>
                    <a:pt x="1318" y="353"/>
                  </a:lnTo>
                  <a:lnTo>
                    <a:pt x="1329" y="355"/>
                  </a:lnTo>
                  <a:lnTo>
                    <a:pt x="1339" y="356"/>
                  </a:lnTo>
                  <a:lnTo>
                    <a:pt x="1363" y="359"/>
                  </a:lnTo>
                  <a:lnTo>
                    <a:pt x="1374" y="351"/>
                  </a:lnTo>
                  <a:lnTo>
                    <a:pt x="1378" y="340"/>
                  </a:lnTo>
                  <a:lnTo>
                    <a:pt x="1374" y="331"/>
                  </a:lnTo>
                  <a:lnTo>
                    <a:pt x="1375" y="316"/>
                  </a:lnTo>
                  <a:lnTo>
                    <a:pt x="1379" y="316"/>
                  </a:lnTo>
                  <a:lnTo>
                    <a:pt x="1389" y="306"/>
                  </a:lnTo>
                  <a:lnTo>
                    <a:pt x="1388" y="295"/>
                  </a:lnTo>
                  <a:lnTo>
                    <a:pt x="1374" y="295"/>
                  </a:lnTo>
                  <a:lnTo>
                    <a:pt x="1346" y="284"/>
                  </a:lnTo>
                  <a:lnTo>
                    <a:pt x="1314" y="277"/>
                  </a:lnTo>
                  <a:lnTo>
                    <a:pt x="1302" y="270"/>
                  </a:lnTo>
                  <a:lnTo>
                    <a:pt x="1302" y="262"/>
                  </a:lnTo>
                  <a:lnTo>
                    <a:pt x="1321" y="262"/>
                  </a:lnTo>
                  <a:lnTo>
                    <a:pt x="1346" y="262"/>
                  </a:lnTo>
                  <a:lnTo>
                    <a:pt x="1368" y="273"/>
                  </a:lnTo>
                  <a:lnTo>
                    <a:pt x="1374" y="266"/>
                  </a:lnTo>
                  <a:lnTo>
                    <a:pt x="1367" y="256"/>
                  </a:lnTo>
                  <a:lnTo>
                    <a:pt x="1360" y="251"/>
                  </a:lnTo>
                  <a:lnTo>
                    <a:pt x="1357" y="242"/>
                  </a:lnTo>
                  <a:lnTo>
                    <a:pt x="1368" y="238"/>
                  </a:lnTo>
                  <a:lnTo>
                    <a:pt x="1382" y="238"/>
                  </a:lnTo>
                  <a:lnTo>
                    <a:pt x="1386" y="259"/>
                  </a:lnTo>
                  <a:lnTo>
                    <a:pt x="1395" y="267"/>
                  </a:lnTo>
                  <a:lnTo>
                    <a:pt x="1407" y="267"/>
                  </a:lnTo>
                  <a:lnTo>
                    <a:pt x="1411" y="262"/>
                  </a:lnTo>
                  <a:lnTo>
                    <a:pt x="1422" y="267"/>
                  </a:lnTo>
                  <a:lnTo>
                    <a:pt x="1443" y="270"/>
                  </a:lnTo>
                  <a:lnTo>
                    <a:pt x="1467" y="270"/>
                  </a:lnTo>
                  <a:lnTo>
                    <a:pt x="1471" y="263"/>
                  </a:lnTo>
                  <a:lnTo>
                    <a:pt x="1471" y="245"/>
                  </a:lnTo>
                  <a:lnTo>
                    <a:pt x="1476" y="238"/>
                  </a:lnTo>
                  <a:lnTo>
                    <a:pt x="1482" y="220"/>
                  </a:lnTo>
                  <a:lnTo>
                    <a:pt x="1482" y="212"/>
                  </a:lnTo>
                  <a:lnTo>
                    <a:pt x="1486" y="195"/>
                  </a:lnTo>
                  <a:lnTo>
                    <a:pt x="1496" y="195"/>
                  </a:lnTo>
                  <a:lnTo>
                    <a:pt x="1501" y="204"/>
                  </a:lnTo>
                  <a:lnTo>
                    <a:pt x="1513" y="195"/>
                  </a:lnTo>
                  <a:lnTo>
                    <a:pt x="1513" y="179"/>
                  </a:lnTo>
                  <a:lnTo>
                    <a:pt x="1515" y="170"/>
                  </a:lnTo>
                  <a:lnTo>
                    <a:pt x="1507" y="155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69" name="Freeform 168"/>
            <p:cNvSpPr>
              <a:spLocks/>
            </p:cNvSpPr>
            <p:nvPr/>
          </p:nvSpPr>
          <p:spPr bwMode="auto">
            <a:xfrm>
              <a:off x="6011863" y="2559050"/>
              <a:ext cx="495300" cy="531812"/>
            </a:xfrm>
            <a:custGeom>
              <a:avLst/>
              <a:gdLst/>
              <a:ahLst/>
              <a:cxnLst>
                <a:cxn ang="0">
                  <a:pos x="906" y="578"/>
                </a:cxn>
                <a:cxn ang="0">
                  <a:pos x="892" y="533"/>
                </a:cxn>
                <a:cxn ang="0">
                  <a:pos x="882" y="508"/>
                </a:cxn>
                <a:cxn ang="0">
                  <a:pos x="852" y="490"/>
                </a:cxn>
                <a:cxn ang="0">
                  <a:pos x="842" y="460"/>
                </a:cxn>
                <a:cxn ang="0">
                  <a:pos x="810" y="414"/>
                </a:cxn>
                <a:cxn ang="0">
                  <a:pos x="767" y="376"/>
                </a:cxn>
                <a:cxn ang="0">
                  <a:pos x="684" y="292"/>
                </a:cxn>
                <a:cxn ang="0">
                  <a:pos x="563" y="186"/>
                </a:cxn>
                <a:cxn ang="0">
                  <a:pos x="519" y="126"/>
                </a:cxn>
                <a:cxn ang="0">
                  <a:pos x="437" y="75"/>
                </a:cxn>
                <a:cxn ang="0">
                  <a:pos x="452" y="39"/>
                </a:cxn>
                <a:cxn ang="0">
                  <a:pos x="481" y="8"/>
                </a:cxn>
                <a:cxn ang="0">
                  <a:pos x="226" y="28"/>
                </a:cxn>
                <a:cxn ang="0">
                  <a:pos x="14" y="111"/>
                </a:cxn>
                <a:cxn ang="0">
                  <a:pos x="119" y="500"/>
                </a:cxn>
                <a:cxn ang="0">
                  <a:pos x="179" y="614"/>
                </a:cxn>
                <a:cxn ang="0">
                  <a:pos x="187" y="669"/>
                </a:cxn>
                <a:cxn ang="0">
                  <a:pos x="177" y="722"/>
                </a:cxn>
                <a:cxn ang="0">
                  <a:pos x="175" y="802"/>
                </a:cxn>
                <a:cxn ang="0">
                  <a:pos x="177" y="855"/>
                </a:cxn>
                <a:cxn ang="0">
                  <a:pos x="194" y="898"/>
                </a:cxn>
                <a:cxn ang="0">
                  <a:pos x="241" y="993"/>
                </a:cxn>
                <a:cxn ang="0">
                  <a:pos x="785" y="1006"/>
                </a:cxn>
                <a:cxn ang="0">
                  <a:pos x="807" y="902"/>
                </a:cxn>
                <a:cxn ang="0">
                  <a:pos x="857" y="897"/>
                </a:cxn>
                <a:cxn ang="0">
                  <a:pos x="860" y="876"/>
                </a:cxn>
                <a:cxn ang="0">
                  <a:pos x="848" y="868"/>
                </a:cxn>
                <a:cxn ang="0">
                  <a:pos x="843" y="863"/>
                </a:cxn>
                <a:cxn ang="0">
                  <a:pos x="836" y="855"/>
                </a:cxn>
                <a:cxn ang="0">
                  <a:pos x="849" y="852"/>
                </a:cxn>
                <a:cxn ang="0">
                  <a:pos x="856" y="833"/>
                </a:cxn>
                <a:cxn ang="0">
                  <a:pos x="850" y="825"/>
                </a:cxn>
                <a:cxn ang="0">
                  <a:pos x="884" y="786"/>
                </a:cxn>
                <a:cxn ang="0">
                  <a:pos x="873" y="775"/>
                </a:cxn>
                <a:cxn ang="0">
                  <a:pos x="875" y="770"/>
                </a:cxn>
                <a:cxn ang="0">
                  <a:pos x="880" y="762"/>
                </a:cxn>
                <a:cxn ang="0">
                  <a:pos x="880" y="702"/>
                </a:cxn>
                <a:cxn ang="0">
                  <a:pos x="893" y="704"/>
                </a:cxn>
                <a:cxn ang="0">
                  <a:pos x="906" y="700"/>
                </a:cxn>
                <a:cxn ang="0">
                  <a:pos x="900" y="693"/>
                </a:cxn>
                <a:cxn ang="0">
                  <a:pos x="886" y="682"/>
                </a:cxn>
                <a:cxn ang="0">
                  <a:pos x="911" y="671"/>
                </a:cxn>
                <a:cxn ang="0">
                  <a:pos x="899" y="655"/>
                </a:cxn>
                <a:cxn ang="0">
                  <a:pos x="895" y="639"/>
                </a:cxn>
                <a:cxn ang="0">
                  <a:pos x="925" y="636"/>
                </a:cxn>
                <a:cxn ang="0">
                  <a:pos x="934" y="604"/>
                </a:cxn>
              </a:cxnLst>
              <a:rect l="0" t="0" r="r" b="b"/>
              <a:pathLst>
                <a:path w="934" h="1006">
                  <a:moveTo>
                    <a:pt x="924" y="596"/>
                  </a:moveTo>
                  <a:lnTo>
                    <a:pt x="911" y="589"/>
                  </a:lnTo>
                  <a:lnTo>
                    <a:pt x="906" y="578"/>
                  </a:lnTo>
                  <a:lnTo>
                    <a:pt x="906" y="559"/>
                  </a:lnTo>
                  <a:lnTo>
                    <a:pt x="906" y="551"/>
                  </a:lnTo>
                  <a:lnTo>
                    <a:pt x="892" y="533"/>
                  </a:lnTo>
                  <a:lnTo>
                    <a:pt x="882" y="522"/>
                  </a:lnTo>
                  <a:lnTo>
                    <a:pt x="882" y="514"/>
                  </a:lnTo>
                  <a:lnTo>
                    <a:pt x="882" y="508"/>
                  </a:lnTo>
                  <a:lnTo>
                    <a:pt x="868" y="500"/>
                  </a:lnTo>
                  <a:lnTo>
                    <a:pt x="859" y="490"/>
                  </a:lnTo>
                  <a:lnTo>
                    <a:pt x="852" y="490"/>
                  </a:lnTo>
                  <a:lnTo>
                    <a:pt x="848" y="485"/>
                  </a:lnTo>
                  <a:lnTo>
                    <a:pt x="842" y="471"/>
                  </a:lnTo>
                  <a:lnTo>
                    <a:pt x="842" y="460"/>
                  </a:lnTo>
                  <a:lnTo>
                    <a:pt x="834" y="446"/>
                  </a:lnTo>
                  <a:lnTo>
                    <a:pt x="817" y="423"/>
                  </a:lnTo>
                  <a:lnTo>
                    <a:pt x="810" y="414"/>
                  </a:lnTo>
                  <a:lnTo>
                    <a:pt x="798" y="403"/>
                  </a:lnTo>
                  <a:lnTo>
                    <a:pt x="784" y="390"/>
                  </a:lnTo>
                  <a:lnTo>
                    <a:pt x="767" y="376"/>
                  </a:lnTo>
                  <a:lnTo>
                    <a:pt x="738" y="360"/>
                  </a:lnTo>
                  <a:lnTo>
                    <a:pt x="712" y="328"/>
                  </a:lnTo>
                  <a:lnTo>
                    <a:pt x="684" y="292"/>
                  </a:lnTo>
                  <a:lnTo>
                    <a:pt x="663" y="272"/>
                  </a:lnTo>
                  <a:lnTo>
                    <a:pt x="585" y="214"/>
                  </a:lnTo>
                  <a:lnTo>
                    <a:pt x="563" y="186"/>
                  </a:lnTo>
                  <a:lnTo>
                    <a:pt x="540" y="163"/>
                  </a:lnTo>
                  <a:lnTo>
                    <a:pt x="530" y="142"/>
                  </a:lnTo>
                  <a:lnTo>
                    <a:pt x="519" y="126"/>
                  </a:lnTo>
                  <a:lnTo>
                    <a:pt x="502" y="111"/>
                  </a:lnTo>
                  <a:lnTo>
                    <a:pt x="448" y="89"/>
                  </a:lnTo>
                  <a:lnTo>
                    <a:pt x="437" y="75"/>
                  </a:lnTo>
                  <a:lnTo>
                    <a:pt x="429" y="63"/>
                  </a:lnTo>
                  <a:lnTo>
                    <a:pt x="429" y="51"/>
                  </a:lnTo>
                  <a:lnTo>
                    <a:pt x="452" y="39"/>
                  </a:lnTo>
                  <a:lnTo>
                    <a:pt x="469" y="24"/>
                  </a:lnTo>
                  <a:lnTo>
                    <a:pt x="478" y="17"/>
                  </a:lnTo>
                  <a:lnTo>
                    <a:pt x="481" y="8"/>
                  </a:lnTo>
                  <a:lnTo>
                    <a:pt x="483" y="0"/>
                  </a:lnTo>
                  <a:lnTo>
                    <a:pt x="485" y="0"/>
                  </a:lnTo>
                  <a:lnTo>
                    <a:pt x="226" y="28"/>
                  </a:lnTo>
                  <a:lnTo>
                    <a:pt x="226" y="28"/>
                  </a:lnTo>
                  <a:lnTo>
                    <a:pt x="0" y="46"/>
                  </a:lnTo>
                  <a:lnTo>
                    <a:pt x="14" y="111"/>
                  </a:lnTo>
                  <a:lnTo>
                    <a:pt x="54" y="271"/>
                  </a:lnTo>
                  <a:lnTo>
                    <a:pt x="107" y="458"/>
                  </a:lnTo>
                  <a:lnTo>
                    <a:pt x="119" y="500"/>
                  </a:lnTo>
                  <a:lnTo>
                    <a:pt x="154" y="566"/>
                  </a:lnTo>
                  <a:lnTo>
                    <a:pt x="176" y="596"/>
                  </a:lnTo>
                  <a:lnTo>
                    <a:pt x="179" y="614"/>
                  </a:lnTo>
                  <a:lnTo>
                    <a:pt x="183" y="639"/>
                  </a:lnTo>
                  <a:lnTo>
                    <a:pt x="195" y="648"/>
                  </a:lnTo>
                  <a:lnTo>
                    <a:pt x="187" y="669"/>
                  </a:lnTo>
                  <a:lnTo>
                    <a:pt x="166" y="684"/>
                  </a:lnTo>
                  <a:lnTo>
                    <a:pt x="180" y="697"/>
                  </a:lnTo>
                  <a:lnTo>
                    <a:pt x="177" y="722"/>
                  </a:lnTo>
                  <a:lnTo>
                    <a:pt x="166" y="729"/>
                  </a:lnTo>
                  <a:lnTo>
                    <a:pt x="166" y="759"/>
                  </a:lnTo>
                  <a:lnTo>
                    <a:pt x="175" y="802"/>
                  </a:lnTo>
                  <a:lnTo>
                    <a:pt x="183" y="819"/>
                  </a:lnTo>
                  <a:lnTo>
                    <a:pt x="188" y="847"/>
                  </a:lnTo>
                  <a:lnTo>
                    <a:pt x="177" y="855"/>
                  </a:lnTo>
                  <a:lnTo>
                    <a:pt x="175" y="863"/>
                  </a:lnTo>
                  <a:lnTo>
                    <a:pt x="180" y="884"/>
                  </a:lnTo>
                  <a:lnTo>
                    <a:pt x="194" y="898"/>
                  </a:lnTo>
                  <a:lnTo>
                    <a:pt x="209" y="925"/>
                  </a:lnTo>
                  <a:lnTo>
                    <a:pt x="213" y="933"/>
                  </a:lnTo>
                  <a:lnTo>
                    <a:pt x="241" y="993"/>
                  </a:lnTo>
                  <a:lnTo>
                    <a:pt x="744" y="962"/>
                  </a:lnTo>
                  <a:lnTo>
                    <a:pt x="750" y="1006"/>
                  </a:lnTo>
                  <a:lnTo>
                    <a:pt x="785" y="1006"/>
                  </a:lnTo>
                  <a:lnTo>
                    <a:pt x="774" y="898"/>
                  </a:lnTo>
                  <a:lnTo>
                    <a:pt x="771" y="898"/>
                  </a:lnTo>
                  <a:lnTo>
                    <a:pt x="807" y="902"/>
                  </a:lnTo>
                  <a:lnTo>
                    <a:pt x="850" y="911"/>
                  </a:lnTo>
                  <a:lnTo>
                    <a:pt x="857" y="897"/>
                  </a:lnTo>
                  <a:lnTo>
                    <a:pt x="857" y="897"/>
                  </a:lnTo>
                  <a:lnTo>
                    <a:pt x="861" y="877"/>
                  </a:lnTo>
                  <a:lnTo>
                    <a:pt x="861" y="877"/>
                  </a:lnTo>
                  <a:lnTo>
                    <a:pt x="860" y="876"/>
                  </a:lnTo>
                  <a:lnTo>
                    <a:pt x="859" y="875"/>
                  </a:lnTo>
                  <a:lnTo>
                    <a:pt x="859" y="875"/>
                  </a:lnTo>
                  <a:lnTo>
                    <a:pt x="848" y="868"/>
                  </a:lnTo>
                  <a:lnTo>
                    <a:pt x="848" y="868"/>
                  </a:lnTo>
                  <a:lnTo>
                    <a:pt x="845" y="866"/>
                  </a:lnTo>
                  <a:lnTo>
                    <a:pt x="843" y="863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36" y="855"/>
                  </a:lnTo>
                  <a:lnTo>
                    <a:pt x="836" y="854"/>
                  </a:lnTo>
                  <a:lnTo>
                    <a:pt x="838" y="852"/>
                  </a:lnTo>
                  <a:lnTo>
                    <a:pt x="849" y="852"/>
                  </a:lnTo>
                  <a:lnTo>
                    <a:pt x="863" y="852"/>
                  </a:lnTo>
                  <a:lnTo>
                    <a:pt x="863" y="852"/>
                  </a:lnTo>
                  <a:lnTo>
                    <a:pt x="856" y="833"/>
                  </a:lnTo>
                  <a:lnTo>
                    <a:pt x="856" y="833"/>
                  </a:lnTo>
                  <a:lnTo>
                    <a:pt x="852" y="826"/>
                  </a:lnTo>
                  <a:lnTo>
                    <a:pt x="850" y="825"/>
                  </a:lnTo>
                  <a:lnTo>
                    <a:pt x="867" y="820"/>
                  </a:lnTo>
                  <a:lnTo>
                    <a:pt x="875" y="811"/>
                  </a:lnTo>
                  <a:lnTo>
                    <a:pt x="884" y="786"/>
                  </a:lnTo>
                  <a:lnTo>
                    <a:pt x="873" y="780"/>
                  </a:lnTo>
                  <a:lnTo>
                    <a:pt x="873" y="780"/>
                  </a:lnTo>
                  <a:lnTo>
                    <a:pt x="873" y="775"/>
                  </a:lnTo>
                  <a:lnTo>
                    <a:pt x="873" y="775"/>
                  </a:lnTo>
                  <a:lnTo>
                    <a:pt x="873" y="772"/>
                  </a:lnTo>
                  <a:lnTo>
                    <a:pt x="875" y="770"/>
                  </a:lnTo>
                  <a:lnTo>
                    <a:pt x="875" y="770"/>
                  </a:lnTo>
                  <a:lnTo>
                    <a:pt x="878" y="766"/>
                  </a:lnTo>
                  <a:lnTo>
                    <a:pt x="880" y="762"/>
                  </a:lnTo>
                  <a:lnTo>
                    <a:pt x="881" y="748"/>
                  </a:lnTo>
                  <a:lnTo>
                    <a:pt x="882" y="719"/>
                  </a:lnTo>
                  <a:lnTo>
                    <a:pt x="880" y="702"/>
                  </a:lnTo>
                  <a:lnTo>
                    <a:pt x="880" y="702"/>
                  </a:lnTo>
                  <a:lnTo>
                    <a:pt x="893" y="704"/>
                  </a:lnTo>
                  <a:lnTo>
                    <a:pt x="893" y="704"/>
                  </a:lnTo>
                  <a:lnTo>
                    <a:pt x="903" y="707"/>
                  </a:lnTo>
                  <a:lnTo>
                    <a:pt x="903" y="707"/>
                  </a:lnTo>
                  <a:lnTo>
                    <a:pt x="906" y="700"/>
                  </a:lnTo>
                  <a:lnTo>
                    <a:pt x="906" y="700"/>
                  </a:lnTo>
                  <a:lnTo>
                    <a:pt x="906" y="697"/>
                  </a:lnTo>
                  <a:lnTo>
                    <a:pt x="900" y="693"/>
                  </a:lnTo>
                  <a:lnTo>
                    <a:pt x="900" y="693"/>
                  </a:lnTo>
                  <a:lnTo>
                    <a:pt x="886" y="682"/>
                  </a:lnTo>
                  <a:lnTo>
                    <a:pt x="886" y="682"/>
                  </a:lnTo>
                  <a:lnTo>
                    <a:pt x="880" y="671"/>
                  </a:lnTo>
                  <a:lnTo>
                    <a:pt x="889" y="671"/>
                  </a:lnTo>
                  <a:lnTo>
                    <a:pt x="911" y="671"/>
                  </a:lnTo>
                  <a:lnTo>
                    <a:pt x="916" y="658"/>
                  </a:lnTo>
                  <a:lnTo>
                    <a:pt x="916" y="658"/>
                  </a:lnTo>
                  <a:lnTo>
                    <a:pt x="899" y="655"/>
                  </a:lnTo>
                  <a:lnTo>
                    <a:pt x="899" y="655"/>
                  </a:lnTo>
                  <a:lnTo>
                    <a:pt x="889" y="647"/>
                  </a:lnTo>
                  <a:lnTo>
                    <a:pt x="895" y="639"/>
                  </a:lnTo>
                  <a:lnTo>
                    <a:pt x="899" y="641"/>
                  </a:lnTo>
                  <a:lnTo>
                    <a:pt x="918" y="641"/>
                  </a:lnTo>
                  <a:lnTo>
                    <a:pt x="925" y="636"/>
                  </a:lnTo>
                  <a:lnTo>
                    <a:pt x="925" y="623"/>
                  </a:lnTo>
                  <a:lnTo>
                    <a:pt x="925" y="614"/>
                  </a:lnTo>
                  <a:lnTo>
                    <a:pt x="934" y="604"/>
                  </a:lnTo>
                  <a:lnTo>
                    <a:pt x="934" y="601"/>
                  </a:lnTo>
                  <a:lnTo>
                    <a:pt x="924" y="596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70" name="Freeform 169"/>
            <p:cNvSpPr>
              <a:spLocks/>
            </p:cNvSpPr>
            <p:nvPr/>
          </p:nvSpPr>
          <p:spPr bwMode="auto">
            <a:xfrm>
              <a:off x="6175375" y="1966913"/>
              <a:ext cx="723900" cy="407987"/>
            </a:xfrm>
            <a:custGeom>
              <a:avLst/>
              <a:gdLst/>
              <a:ahLst/>
              <a:cxnLst>
                <a:cxn ang="0">
                  <a:pos x="931" y="652"/>
                </a:cxn>
                <a:cxn ang="0">
                  <a:pos x="1368" y="562"/>
                </a:cxn>
                <a:cxn ang="0">
                  <a:pos x="1352" y="515"/>
                </a:cxn>
                <a:cxn ang="0">
                  <a:pos x="1317" y="479"/>
                </a:cxn>
                <a:cxn ang="0">
                  <a:pos x="1278" y="461"/>
                </a:cxn>
                <a:cxn ang="0">
                  <a:pos x="1255" y="434"/>
                </a:cxn>
                <a:cxn ang="0">
                  <a:pos x="1234" y="400"/>
                </a:cxn>
                <a:cxn ang="0">
                  <a:pos x="1239" y="379"/>
                </a:cxn>
                <a:cxn ang="0">
                  <a:pos x="1257" y="369"/>
                </a:cxn>
                <a:cxn ang="0">
                  <a:pos x="1231" y="350"/>
                </a:cxn>
                <a:cxn ang="0">
                  <a:pos x="1164" y="301"/>
                </a:cxn>
                <a:cxn ang="0">
                  <a:pos x="1182" y="303"/>
                </a:cxn>
                <a:cxn ang="0">
                  <a:pos x="1220" y="328"/>
                </a:cxn>
                <a:cxn ang="0">
                  <a:pos x="1238" y="314"/>
                </a:cxn>
                <a:cxn ang="0">
                  <a:pos x="1238" y="269"/>
                </a:cxn>
                <a:cxn ang="0">
                  <a:pos x="1181" y="249"/>
                </a:cxn>
                <a:cxn ang="0">
                  <a:pos x="1160" y="230"/>
                </a:cxn>
                <a:cxn ang="0">
                  <a:pos x="1138" y="237"/>
                </a:cxn>
                <a:cxn ang="0">
                  <a:pos x="1094" y="210"/>
                </a:cxn>
                <a:cxn ang="0">
                  <a:pos x="1058" y="208"/>
                </a:cxn>
                <a:cxn ang="0">
                  <a:pos x="1035" y="201"/>
                </a:cxn>
                <a:cxn ang="0">
                  <a:pos x="1051" y="137"/>
                </a:cxn>
                <a:cxn ang="0">
                  <a:pos x="1056" y="97"/>
                </a:cxn>
                <a:cxn ang="0">
                  <a:pos x="1008" y="57"/>
                </a:cxn>
                <a:cxn ang="0">
                  <a:pos x="940" y="29"/>
                </a:cxn>
                <a:cxn ang="0">
                  <a:pos x="909" y="46"/>
                </a:cxn>
                <a:cxn ang="0">
                  <a:pos x="833" y="0"/>
                </a:cxn>
                <a:cxn ang="0">
                  <a:pos x="822" y="85"/>
                </a:cxn>
                <a:cxn ang="0">
                  <a:pos x="794" y="119"/>
                </a:cxn>
                <a:cxn ang="0">
                  <a:pos x="758" y="162"/>
                </a:cxn>
                <a:cxn ang="0">
                  <a:pos x="741" y="156"/>
                </a:cxn>
                <a:cxn ang="0">
                  <a:pos x="722" y="201"/>
                </a:cxn>
                <a:cxn ang="0">
                  <a:pos x="700" y="255"/>
                </a:cxn>
                <a:cxn ang="0">
                  <a:pos x="661" y="242"/>
                </a:cxn>
                <a:cxn ang="0">
                  <a:pos x="633" y="267"/>
                </a:cxn>
                <a:cxn ang="0">
                  <a:pos x="597" y="379"/>
                </a:cxn>
                <a:cxn ang="0">
                  <a:pos x="566" y="436"/>
                </a:cxn>
                <a:cxn ang="0">
                  <a:pos x="551" y="489"/>
                </a:cxn>
                <a:cxn ang="0">
                  <a:pos x="448" y="559"/>
                </a:cxn>
                <a:cxn ang="0">
                  <a:pos x="382" y="558"/>
                </a:cxn>
                <a:cxn ang="0">
                  <a:pos x="337" y="595"/>
                </a:cxn>
                <a:cxn ang="0">
                  <a:pos x="275" y="554"/>
                </a:cxn>
                <a:cxn ang="0">
                  <a:pos x="257" y="539"/>
                </a:cxn>
                <a:cxn ang="0">
                  <a:pos x="237" y="571"/>
                </a:cxn>
                <a:cxn ang="0">
                  <a:pos x="156" y="626"/>
                </a:cxn>
                <a:cxn ang="0">
                  <a:pos x="118" y="700"/>
                </a:cxn>
                <a:cxn ang="0">
                  <a:pos x="85" y="718"/>
                </a:cxn>
                <a:cxn ang="0">
                  <a:pos x="33" y="754"/>
                </a:cxn>
                <a:cxn ang="0">
                  <a:pos x="354" y="734"/>
                </a:cxn>
              </a:cxnLst>
              <a:rect l="0" t="0" r="r" b="b"/>
              <a:pathLst>
                <a:path w="1368" h="772">
                  <a:moveTo>
                    <a:pt x="639" y="698"/>
                  </a:moveTo>
                  <a:lnTo>
                    <a:pt x="931" y="652"/>
                  </a:lnTo>
                  <a:lnTo>
                    <a:pt x="1337" y="571"/>
                  </a:lnTo>
                  <a:lnTo>
                    <a:pt x="1368" y="562"/>
                  </a:lnTo>
                  <a:lnTo>
                    <a:pt x="1363" y="541"/>
                  </a:lnTo>
                  <a:lnTo>
                    <a:pt x="1352" y="515"/>
                  </a:lnTo>
                  <a:lnTo>
                    <a:pt x="1337" y="494"/>
                  </a:lnTo>
                  <a:lnTo>
                    <a:pt x="1317" y="479"/>
                  </a:lnTo>
                  <a:lnTo>
                    <a:pt x="1302" y="476"/>
                  </a:lnTo>
                  <a:lnTo>
                    <a:pt x="1278" y="461"/>
                  </a:lnTo>
                  <a:lnTo>
                    <a:pt x="1269" y="446"/>
                  </a:lnTo>
                  <a:lnTo>
                    <a:pt x="1255" y="434"/>
                  </a:lnTo>
                  <a:lnTo>
                    <a:pt x="1241" y="412"/>
                  </a:lnTo>
                  <a:lnTo>
                    <a:pt x="1234" y="400"/>
                  </a:lnTo>
                  <a:lnTo>
                    <a:pt x="1231" y="386"/>
                  </a:lnTo>
                  <a:lnTo>
                    <a:pt x="1239" y="379"/>
                  </a:lnTo>
                  <a:lnTo>
                    <a:pt x="1263" y="386"/>
                  </a:lnTo>
                  <a:lnTo>
                    <a:pt x="1257" y="369"/>
                  </a:lnTo>
                  <a:lnTo>
                    <a:pt x="1248" y="357"/>
                  </a:lnTo>
                  <a:lnTo>
                    <a:pt x="1231" y="350"/>
                  </a:lnTo>
                  <a:lnTo>
                    <a:pt x="1187" y="333"/>
                  </a:lnTo>
                  <a:lnTo>
                    <a:pt x="1164" y="301"/>
                  </a:lnTo>
                  <a:lnTo>
                    <a:pt x="1164" y="296"/>
                  </a:lnTo>
                  <a:lnTo>
                    <a:pt x="1182" y="303"/>
                  </a:lnTo>
                  <a:lnTo>
                    <a:pt x="1207" y="314"/>
                  </a:lnTo>
                  <a:lnTo>
                    <a:pt x="1220" y="328"/>
                  </a:lnTo>
                  <a:lnTo>
                    <a:pt x="1253" y="330"/>
                  </a:lnTo>
                  <a:lnTo>
                    <a:pt x="1238" y="314"/>
                  </a:lnTo>
                  <a:lnTo>
                    <a:pt x="1235" y="287"/>
                  </a:lnTo>
                  <a:lnTo>
                    <a:pt x="1238" y="269"/>
                  </a:lnTo>
                  <a:lnTo>
                    <a:pt x="1220" y="271"/>
                  </a:lnTo>
                  <a:lnTo>
                    <a:pt x="1181" y="249"/>
                  </a:lnTo>
                  <a:lnTo>
                    <a:pt x="1169" y="232"/>
                  </a:lnTo>
                  <a:lnTo>
                    <a:pt x="1160" y="230"/>
                  </a:lnTo>
                  <a:lnTo>
                    <a:pt x="1156" y="240"/>
                  </a:lnTo>
                  <a:lnTo>
                    <a:pt x="1138" y="237"/>
                  </a:lnTo>
                  <a:lnTo>
                    <a:pt x="1114" y="222"/>
                  </a:lnTo>
                  <a:lnTo>
                    <a:pt x="1094" y="210"/>
                  </a:lnTo>
                  <a:lnTo>
                    <a:pt x="1076" y="204"/>
                  </a:lnTo>
                  <a:lnTo>
                    <a:pt x="1058" y="208"/>
                  </a:lnTo>
                  <a:lnTo>
                    <a:pt x="1047" y="210"/>
                  </a:lnTo>
                  <a:lnTo>
                    <a:pt x="1035" y="201"/>
                  </a:lnTo>
                  <a:lnTo>
                    <a:pt x="1031" y="142"/>
                  </a:lnTo>
                  <a:lnTo>
                    <a:pt x="1051" y="137"/>
                  </a:lnTo>
                  <a:lnTo>
                    <a:pt x="1062" y="117"/>
                  </a:lnTo>
                  <a:lnTo>
                    <a:pt x="1056" y="97"/>
                  </a:lnTo>
                  <a:lnTo>
                    <a:pt x="1033" y="81"/>
                  </a:lnTo>
                  <a:lnTo>
                    <a:pt x="1008" y="57"/>
                  </a:lnTo>
                  <a:lnTo>
                    <a:pt x="951" y="25"/>
                  </a:lnTo>
                  <a:lnTo>
                    <a:pt x="940" y="29"/>
                  </a:lnTo>
                  <a:lnTo>
                    <a:pt x="926" y="46"/>
                  </a:lnTo>
                  <a:lnTo>
                    <a:pt x="909" y="46"/>
                  </a:lnTo>
                  <a:lnTo>
                    <a:pt x="884" y="31"/>
                  </a:lnTo>
                  <a:lnTo>
                    <a:pt x="833" y="0"/>
                  </a:lnTo>
                  <a:lnTo>
                    <a:pt x="830" y="47"/>
                  </a:lnTo>
                  <a:lnTo>
                    <a:pt x="822" y="85"/>
                  </a:lnTo>
                  <a:lnTo>
                    <a:pt x="811" y="104"/>
                  </a:lnTo>
                  <a:lnTo>
                    <a:pt x="794" y="119"/>
                  </a:lnTo>
                  <a:lnTo>
                    <a:pt x="766" y="168"/>
                  </a:lnTo>
                  <a:lnTo>
                    <a:pt x="758" y="162"/>
                  </a:lnTo>
                  <a:lnTo>
                    <a:pt x="745" y="156"/>
                  </a:lnTo>
                  <a:lnTo>
                    <a:pt x="741" y="156"/>
                  </a:lnTo>
                  <a:lnTo>
                    <a:pt x="733" y="179"/>
                  </a:lnTo>
                  <a:lnTo>
                    <a:pt x="722" y="201"/>
                  </a:lnTo>
                  <a:lnTo>
                    <a:pt x="708" y="243"/>
                  </a:lnTo>
                  <a:lnTo>
                    <a:pt x="700" y="255"/>
                  </a:lnTo>
                  <a:lnTo>
                    <a:pt x="688" y="253"/>
                  </a:lnTo>
                  <a:lnTo>
                    <a:pt x="661" y="242"/>
                  </a:lnTo>
                  <a:lnTo>
                    <a:pt x="637" y="228"/>
                  </a:lnTo>
                  <a:lnTo>
                    <a:pt x="633" y="267"/>
                  </a:lnTo>
                  <a:lnTo>
                    <a:pt x="618" y="332"/>
                  </a:lnTo>
                  <a:lnTo>
                    <a:pt x="597" y="379"/>
                  </a:lnTo>
                  <a:lnTo>
                    <a:pt x="571" y="407"/>
                  </a:lnTo>
                  <a:lnTo>
                    <a:pt x="566" y="436"/>
                  </a:lnTo>
                  <a:lnTo>
                    <a:pt x="571" y="475"/>
                  </a:lnTo>
                  <a:lnTo>
                    <a:pt x="551" y="489"/>
                  </a:lnTo>
                  <a:lnTo>
                    <a:pt x="494" y="530"/>
                  </a:lnTo>
                  <a:lnTo>
                    <a:pt x="448" y="559"/>
                  </a:lnTo>
                  <a:lnTo>
                    <a:pt x="403" y="571"/>
                  </a:lnTo>
                  <a:lnTo>
                    <a:pt x="382" y="558"/>
                  </a:lnTo>
                  <a:lnTo>
                    <a:pt x="347" y="594"/>
                  </a:lnTo>
                  <a:lnTo>
                    <a:pt x="337" y="595"/>
                  </a:lnTo>
                  <a:lnTo>
                    <a:pt x="311" y="579"/>
                  </a:lnTo>
                  <a:lnTo>
                    <a:pt x="275" y="554"/>
                  </a:lnTo>
                  <a:lnTo>
                    <a:pt x="268" y="539"/>
                  </a:lnTo>
                  <a:lnTo>
                    <a:pt x="257" y="539"/>
                  </a:lnTo>
                  <a:lnTo>
                    <a:pt x="249" y="546"/>
                  </a:lnTo>
                  <a:lnTo>
                    <a:pt x="237" y="571"/>
                  </a:lnTo>
                  <a:lnTo>
                    <a:pt x="211" y="602"/>
                  </a:lnTo>
                  <a:lnTo>
                    <a:pt x="156" y="626"/>
                  </a:lnTo>
                  <a:lnTo>
                    <a:pt x="139" y="652"/>
                  </a:lnTo>
                  <a:lnTo>
                    <a:pt x="118" y="700"/>
                  </a:lnTo>
                  <a:lnTo>
                    <a:pt x="100" y="704"/>
                  </a:lnTo>
                  <a:lnTo>
                    <a:pt x="85" y="718"/>
                  </a:lnTo>
                  <a:lnTo>
                    <a:pt x="54" y="740"/>
                  </a:lnTo>
                  <a:lnTo>
                    <a:pt x="33" y="754"/>
                  </a:lnTo>
                  <a:lnTo>
                    <a:pt x="0" y="772"/>
                  </a:lnTo>
                  <a:lnTo>
                    <a:pt x="354" y="734"/>
                  </a:lnTo>
                  <a:lnTo>
                    <a:pt x="639" y="69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71" name="Freeform 170"/>
            <p:cNvSpPr>
              <a:spLocks/>
            </p:cNvSpPr>
            <p:nvPr/>
          </p:nvSpPr>
          <p:spPr bwMode="auto">
            <a:xfrm>
              <a:off x="6238875" y="2514600"/>
              <a:ext cx="466725" cy="363537"/>
            </a:xfrm>
            <a:custGeom>
              <a:avLst/>
              <a:gdLst/>
              <a:ahLst/>
              <a:cxnLst>
                <a:cxn ang="0">
                  <a:pos x="435" y="20"/>
                </a:cxn>
                <a:cxn ang="0">
                  <a:pos x="369" y="0"/>
                </a:cxn>
                <a:cxn ang="0">
                  <a:pos x="313" y="20"/>
                </a:cxn>
                <a:cxn ang="0">
                  <a:pos x="269" y="28"/>
                </a:cxn>
                <a:cxn ang="0">
                  <a:pos x="180" y="20"/>
                </a:cxn>
                <a:cxn ang="0">
                  <a:pos x="123" y="34"/>
                </a:cxn>
                <a:cxn ang="0">
                  <a:pos x="54" y="85"/>
                </a:cxn>
                <a:cxn ang="0">
                  <a:pos x="49" y="102"/>
                </a:cxn>
                <a:cxn ang="0">
                  <a:pos x="23" y="124"/>
                </a:cxn>
                <a:cxn ang="0">
                  <a:pos x="0" y="148"/>
                </a:cxn>
                <a:cxn ang="0">
                  <a:pos x="19" y="174"/>
                </a:cxn>
                <a:cxn ang="0">
                  <a:pos x="90" y="211"/>
                </a:cxn>
                <a:cxn ang="0">
                  <a:pos x="111" y="248"/>
                </a:cxn>
                <a:cxn ang="0">
                  <a:pos x="156" y="299"/>
                </a:cxn>
                <a:cxn ang="0">
                  <a:pos x="255" y="377"/>
                </a:cxn>
                <a:cxn ang="0">
                  <a:pos x="309" y="445"/>
                </a:cxn>
                <a:cxn ang="0">
                  <a:pos x="355" y="475"/>
                </a:cxn>
                <a:cxn ang="0">
                  <a:pos x="381" y="499"/>
                </a:cxn>
                <a:cxn ang="0">
                  <a:pos x="405" y="531"/>
                </a:cxn>
                <a:cxn ang="0">
                  <a:pos x="413" y="556"/>
                </a:cxn>
                <a:cxn ang="0">
                  <a:pos x="423" y="575"/>
                </a:cxn>
                <a:cxn ang="0">
                  <a:pos x="439" y="585"/>
                </a:cxn>
                <a:cxn ang="0">
                  <a:pos x="453" y="599"/>
                </a:cxn>
                <a:cxn ang="0">
                  <a:pos x="463" y="618"/>
                </a:cxn>
                <a:cxn ang="0">
                  <a:pos x="477" y="644"/>
                </a:cxn>
                <a:cxn ang="0">
                  <a:pos x="482" y="674"/>
                </a:cxn>
                <a:cxn ang="0">
                  <a:pos x="505" y="688"/>
                </a:cxn>
                <a:cxn ang="0">
                  <a:pos x="512" y="654"/>
                </a:cxn>
                <a:cxn ang="0">
                  <a:pos x="541" y="654"/>
                </a:cxn>
                <a:cxn ang="0">
                  <a:pos x="545" y="651"/>
                </a:cxn>
                <a:cxn ang="0">
                  <a:pos x="550" y="646"/>
                </a:cxn>
                <a:cxn ang="0">
                  <a:pos x="548" y="642"/>
                </a:cxn>
                <a:cxn ang="0">
                  <a:pos x="541" y="640"/>
                </a:cxn>
                <a:cxn ang="0">
                  <a:pos x="520" y="633"/>
                </a:cxn>
                <a:cxn ang="0">
                  <a:pos x="517" y="632"/>
                </a:cxn>
                <a:cxn ang="0">
                  <a:pos x="512" y="626"/>
                </a:cxn>
                <a:cxn ang="0">
                  <a:pos x="516" y="600"/>
                </a:cxn>
                <a:cxn ang="0">
                  <a:pos x="542" y="619"/>
                </a:cxn>
                <a:cxn ang="0">
                  <a:pos x="574" y="622"/>
                </a:cxn>
                <a:cxn ang="0">
                  <a:pos x="577" y="590"/>
                </a:cxn>
                <a:cxn ang="0">
                  <a:pos x="585" y="575"/>
                </a:cxn>
                <a:cxn ang="0">
                  <a:pos x="627" y="561"/>
                </a:cxn>
                <a:cxn ang="0">
                  <a:pos x="618" y="549"/>
                </a:cxn>
                <a:cxn ang="0">
                  <a:pos x="602" y="543"/>
                </a:cxn>
                <a:cxn ang="0">
                  <a:pos x="614" y="533"/>
                </a:cxn>
                <a:cxn ang="0">
                  <a:pos x="632" y="543"/>
                </a:cxn>
                <a:cxn ang="0">
                  <a:pos x="660" y="533"/>
                </a:cxn>
                <a:cxn ang="0">
                  <a:pos x="670" y="499"/>
                </a:cxn>
                <a:cxn ang="0">
                  <a:pos x="655" y="483"/>
                </a:cxn>
                <a:cxn ang="0">
                  <a:pos x="685" y="489"/>
                </a:cxn>
                <a:cxn ang="0">
                  <a:pos x="704" y="468"/>
                </a:cxn>
                <a:cxn ang="0">
                  <a:pos x="742" y="422"/>
                </a:cxn>
                <a:cxn ang="0">
                  <a:pos x="778" y="390"/>
                </a:cxn>
                <a:cxn ang="0">
                  <a:pos x="777" y="367"/>
                </a:cxn>
                <a:cxn ang="0">
                  <a:pos x="775" y="347"/>
                </a:cxn>
                <a:cxn ang="0">
                  <a:pos x="786" y="336"/>
                </a:cxn>
                <a:cxn ang="0">
                  <a:pos x="806" y="306"/>
                </a:cxn>
                <a:cxn ang="0">
                  <a:pos x="822" y="263"/>
                </a:cxn>
                <a:cxn ang="0">
                  <a:pos x="836" y="242"/>
                </a:cxn>
                <a:cxn ang="0">
                  <a:pos x="881" y="203"/>
                </a:cxn>
                <a:cxn ang="0">
                  <a:pos x="457" y="64"/>
                </a:cxn>
              </a:cxnLst>
              <a:rect l="0" t="0" r="r" b="b"/>
              <a:pathLst>
                <a:path w="881" h="688">
                  <a:moveTo>
                    <a:pt x="457" y="64"/>
                  </a:moveTo>
                  <a:lnTo>
                    <a:pt x="435" y="20"/>
                  </a:lnTo>
                  <a:lnTo>
                    <a:pt x="407" y="6"/>
                  </a:lnTo>
                  <a:lnTo>
                    <a:pt x="369" y="0"/>
                  </a:lnTo>
                  <a:lnTo>
                    <a:pt x="335" y="6"/>
                  </a:lnTo>
                  <a:lnTo>
                    <a:pt x="313" y="20"/>
                  </a:lnTo>
                  <a:lnTo>
                    <a:pt x="296" y="25"/>
                  </a:lnTo>
                  <a:lnTo>
                    <a:pt x="269" y="28"/>
                  </a:lnTo>
                  <a:lnTo>
                    <a:pt x="216" y="20"/>
                  </a:lnTo>
                  <a:lnTo>
                    <a:pt x="180" y="20"/>
                  </a:lnTo>
                  <a:lnTo>
                    <a:pt x="142" y="25"/>
                  </a:lnTo>
                  <a:lnTo>
                    <a:pt x="123" y="34"/>
                  </a:lnTo>
                  <a:lnTo>
                    <a:pt x="56" y="85"/>
                  </a:lnTo>
                  <a:lnTo>
                    <a:pt x="54" y="85"/>
                  </a:lnTo>
                  <a:lnTo>
                    <a:pt x="52" y="93"/>
                  </a:lnTo>
                  <a:lnTo>
                    <a:pt x="49" y="102"/>
                  </a:lnTo>
                  <a:lnTo>
                    <a:pt x="40" y="109"/>
                  </a:lnTo>
                  <a:lnTo>
                    <a:pt x="23" y="124"/>
                  </a:lnTo>
                  <a:lnTo>
                    <a:pt x="0" y="136"/>
                  </a:lnTo>
                  <a:lnTo>
                    <a:pt x="0" y="148"/>
                  </a:lnTo>
                  <a:lnTo>
                    <a:pt x="8" y="160"/>
                  </a:lnTo>
                  <a:lnTo>
                    <a:pt x="19" y="174"/>
                  </a:lnTo>
                  <a:lnTo>
                    <a:pt x="73" y="196"/>
                  </a:lnTo>
                  <a:lnTo>
                    <a:pt x="90" y="211"/>
                  </a:lnTo>
                  <a:lnTo>
                    <a:pt x="101" y="227"/>
                  </a:lnTo>
                  <a:lnTo>
                    <a:pt x="111" y="248"/>
                  </a:lnTo>
                  <a:lnTo>
                    <a:pt x="134" y="271"/>
                  </a:lnTo>
                  <a:lnTo>
                    <a:pt x="156" y="299"/>
                  </a:lnTo>
                  <a:lnTo>
                    <a:pt x="234" y="357"/>
                  </a:lnTo>
                  <a:lnTo>
                    <a:pt x="255" y="377"/>
                  </a:lnTo>
                  <a:lnTo>
                    <a:pt x="283" y="413"/>
                  </a:lnTo>
                  <a:lnTo>
                    <a:pt x="309" y="445"/>
                  </a:lnTo>
                  <a:lnTo>
                    <a:pt x="338" y="461"/>
                  </a:lnTo>
                  <a:lnTo>
                    <a:pt x="355" y="475"/>
                  </a:lnTo>
                  <a:lnTo>
                    <a:pt x="369" y="488"/>
                  </a:lnTo>
                  <a:lnTo>
                    <a:pt x="381" y="499"/>
                  </a:lnTo>
                  <a:lnTo>
                    <a:pt x="388" y="508"/>
                  </a:lnTo>
                  <a:lnTo>
                    <a:pt x="405" y="531"/>
                  </a:lnTo>
                  <a:lnTo>
                    <a:pt x="413" y="545"/>
                  </a:lnTo>
                  <a:lnTo>
                    <a:pt x="413" y="556"/>
                  </a:lnTo>
                  <a:lnTo>
                    <a:pt x="419" y="570"/>
                  </a:lnTo>
                  <a:lnTo>
                    <a:pt x="423" y="575"/>
                  </a:lnTo>
                  <a:lnTo>
                    <a:pt x="430" y="575"/>
                  </a:lnTo>
                  <a:lnTo>
                    <a:pt x="439" y="585"/>
                  </a:lnTo>
                  <a:lnTo>
                    <a:pt x="453" y="593"/>
                  </a:lnTo>
                  <a:lnTo>
                    <a:pt x="453" y="599"/>
                  </a:lnTo>
                  <a:lnTo>
                    <a:pt x="453" y="607"/>
                  </a:lnTo>
                  <a:lnTo>
                    <a:pt x="463" y="618"/>
                  </a:lnTo>
                  <a:lnTo>
                    <a:pt x="477" y="636"/>
                  </a:lnTo>
                  <a:lnTo>
                    <a:pt x="477" y="644"/>
                  </a:lnTo>
                  <a:lnTo>
                    <a:pt x="477" y="663"/>
                  </a:lnTo>
                  <a:lnTo>
                    <a:pt x="482" y="674"/>
                  </a:lnTo>
                  <a:lnTo>
                    <a:pt x="495" y="681"/>
                  </a:lnTo>
                  <a:lnTo>
                    <a:pt x="505" y="688"/>
                  </a:lnTo>
                  <a:lnTo>
                    <a:pt x="505" y="660"/>
                  </a:lnTo>
                  <a:lnTo>
                    <a:pt x="512" y="654"/>
                  </a:lnTo>
                  <a:lnTo>
                    <a:pt x="534" y="654"/>
                  </a:lnTo>
                  <a:lnTo>
                    <a:pt x="541" y="654"/>
                  </a:lnTo>
                  <a:lnTo>
                    <a:pt x="541" y="654"/>
                  </a:lnTo>
                  <a:lnTo>
                    <a:pt x="545" y="651"/>
                  </a:lnTo>
                  <a:lnTo>
                    <a:pt x="550" y="646"/>
                  </a:lnTo>
                  <a:lnTo>
                    <a:pt x="550" y="646"/>
                  </a:lnTo>
                  <a:lnTo>
                    <a:pt x="550" y="644"/>
                  </a:lnTo>
                  <a:lnTo>
                    <a:pt x="548" y="642"/>
                  </a:lnTo>
                  <a:lnTo>
                    <a:pt x="545" y="640"/>
                  </a:lnTo>
                  <a:lnTo>
                    <a:pt x="541" y="640"/>
                  </a:lnTo>
                  <a:lnTo>
                    <a:pt x="541" y="640"/>
                  </a:lnTo>
                  <a:lnTo>
                    <a:pt x="520" y="633"/>
                  </a:lnTo>
                  <a:lnTo>
                    <a:pt x="520" y="633"/>
                  </a:lnTo>
                  <a:lnTo>
                    <a:pt x="517" y="632"/>
                  </a:lnTo>
                  <a:lnTo>
                    <a:pt x="514" y="629"/>
                  </a:lnTo>
                  <a:lnTo>
                    <a:pt x="512" y="626"/>
                  </a:lnTo>
                  <a:lnTo>
                    <a:pt x="512" y="621"/>
                  </a:lnTo>
                  <a:lnTo>
                    <a:pt x="516" y="600"/>
                  </a:lnTo>
                  <a:lnTo>
                    <a:pt x="535" y="617"/>
                  </a:lnTo>
                  <a:lnTo>
                    <a:pt x="542" y="619"/>
                  </a:lnTo>
                  <a:lnTo>
                    <a:pt x="556" y="631"/>
                  </a:lnTo>
                  <a:lnTo>
                    <a:pt x="574" y="622"/>
                  </a:lnTo>
                  <a:lnTo>
                    <a:pt x="577" y="597"/>
                  </a:lnTo>
                  <a:lnTo>
                    <a:pt x="577" y="590"/>
                  </a:lnTo>
                  <a:lnTo>
                    <a:pt x="574" y="575"/>
                  </a:lnTo>
                  <a:lnTo>
                    <a:pt x="585" y="575"/>
                  </a:lnTo>
                  <a:lnTo>
                    <a:pt x="607" y="575"/>
                  </a:lnTo>
                  <a:lnTo>
                    <a:pt x="627" y="561"/>
                  </a:lnTo>
                  <a:lnTo>
                    <a:pt x="627" y="554"/>
                  </a:lnTo>
                  <a:lnTo>
                    <a:pt x="618" y="549"/>
                  </a:lnTo>
                  <a:lnTo>
                    <a:pt x="607" y="549"/>
                  </a:lnTo>
                  <a:lnTo>
                    <a:pt x="602" y="543"/>
                  </a:lnTo>
                  <a:lnTo>
                    <a:pt x="602" y="538"/>
                  </a:lnTo>
                  <a:lnTo>
                    <a:pt x="614" y="533"/>
                  </a:lnTo>
                  <a:lnTo>
                    <a:pt x="621" y="538"/>
                  </a:lnTo>
                  <a:lnTo>
                    <a:pt x="632" y="543"/>
                  </a:lnTo>
                  <a:lnTo>
                    <a:pt x="643" y="543"/>
                  </a:lnTo>
                  <a:lnTo>
                    <a:pt x="660" y="533"/>
                  </a:lnTo>
                  <a:lnTo>
                    <a:pt x="677" y="511"/>
                  </a:lnTo>
                  <a:lnTo>
                    <a:pt x="670" y="499"/>
                  </a:lnTo>
                  <a:lnTo>
                    <a:pt x="659" y="489"/>
                  </a:lnTo>
                  <a:lnTo>
                    <a:pt x="655" y="483"/>
                  </a:lnTo>
                  <a:lnTo>
                    <a:pt x="664" y="479"/>
                  </a:lnTo>
                  <a:lnTo>
                    <a:pt x="685" y="489"/>
                  </a:lnTo>
                  <a:lnTo>
                    <a:pt x="696" y="482"/>
                  </a:lnTo>
                  <a:lnTo>
                    <a:pt x="704" y="468"/>
                  </a:lnTo>
                  <a:lnTo>
                    <a:pt x="721" y="434"/>
                  </a:lnTo>
                  <a:lnTo>
                    <a:pt x="742" y="422"/>
                  </a:lnTo>
                  <a:lnTo>
                    <a:pt x="761" y="413"/>
                  </a:lnTo>
                  <a:lnTo>
                    <a:pt x="778" y="390"/>
                  </a:lnTo>
                  <a:lnTo>
                    <a:pt x="785" y="378"/>
                  </a:lnTo>
                  <a:lnTo>
                    <a:pt x="777" y="367"/>
                  </a:lnTo>
                  <a:lnTo>
                    <a:pt x="770" y="352"/>
                  </a:lnTo>
                  <a:lnTo>
                    <a:pt x="775" y="347"/>
                  </a:lnTo>
                  <a:lnTo>
                    <a:pt x="786" y="352"/>
                  </a:lnTo>
                  <a:lnTo>
                    <a:pt x="786" y="336"/>
                  </a:lnTo>
                  <a:lnTo>
                    <a:pt x="792" y="325"/>
                  </a:lnTo>
                  <a:lnTo>
                    <a:pt x="806" y="306"/>
                  </a:lnTo>
                  <a:lnTo>
                    <a:pt x="813" y="278"/>
                  </a:lnTo>
                  <a:lnTo>
                    <a:pt x="822" y="263"/>
                  </a:lnTo>
                  <a:lnTo>
                    <a:pt x="831" y="252"/>
                  </a:lnTo>
                  <a:lnTo>
                    <a:pt x="836" y="242"/>
                  </a:lnTo>
                  <a:lnTo>
                    <a:pt x="868" y="216"/>
                  </a:lnTo>
                  <a:lnTo>
                    <a:pt x="881" y="203"/>
                  </a:lnTo>
                  <a:lnTo>
                    <a:pt x="641" y="28"/>
                  </a:lnTo>
                  <a:lnTo>
                    <a:pt x="457" y="64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72" name="Freeform 171"/>
            <p:cNvSpPr>
              <a:spLocks/>
            </p:cNvSpPr>
            <p:nvPr/>
          </p:nvSpPr>
          <p:spPr bwMode="auto">
            <a:xfrm>
              <a:off x="5759450" y="2581275"/>
              <a:ext cx="365125" cy="587375"/>
            </a:xfrm>
            <a:custGeom>
              <a:avLst/>
              <a:gdLst/>
              <a:ahLst/>
              <a:cxnLst>
                <a:cxn ang="0">
                  <a:pos x="216" y="1008"/>
                </a:cxn>
                <a:cxn ang="0">
                  <a:pos x="187" y="969"/>
                </a:cxn>
                <a:cxn ang="0">
                  <a:pos x="200" y="947"/>
                </a:cxn>
                <a:cxn ang="0">
                  <a:pos x="286" y="927"/>
                </a:cxn>
                <a:cxn ang="0">
                  <a:pos x="688" y="882"/>
                </a:cxn>
                <a:cxn ang="0">
                  <a:pos x="659" y="841"/>
                </a:cxn>
                <a:cxn ang="0">
                  <a:pos x="656" y="812"/>
                </a:cxn>
                <a:cxn ang="0">
                  <a:pos x="662" y="776"/>
                </a:cxn>
                <a:cxn ang="0">
                  <a:pos x="645" y="716"/>
                </a:cxn>
                <a:cxn ang="0">
                  <a:pos x="656" y="679"/>
                </a:cxn>
                <a:cxn ang="0">
                  <a:pos x="645" y="641"/>
                </a:cxn>
                <a:cxn ang="0">
                  <a:pos x="674" y="605"/>
                </a:cxn>
                <a:cxn ang="0">
                  <a:pos x="658" y="571"/>
                </a:cxn>
                <a:cxn ang="0">
                  <a:pos x="633" y="523"/>
                </a:cxn>
                <a:cxn ang="0">
                  <a:pos x="586" y="415"/>
                </a:cxn>
                <a:cxn ang="0">
                  <a:pos x="493" y="68"/>
                </a:cxn>
                <a:cxn ang="0">
                  <a:pos x="515" y="0"/>
                </a:cxn>
                <a:cxn ang="0">
                  <a:pos x="8" y="39"/>
                </a:cxn>
                <a:cxn ang="0">
                  <a:pos x="0" y="586"/>
                </a:cxn>
                <a:cxn ang="0">
                  <a:pos x="36" y="1079"/>
                </a:cxn>
                <a:cxn ang="0">
                  <a:pos x="64" y="1083"/>
                </a:cxn>
                <a:cxn ang="0">
                  <a:pos x="89" y="1073"/>
                </a:cxn>
                <a:cxn ang="0">
                  <a:pos x="92" y="1026"/>
                </a:cxn>
                <a:cxn ang="0">
                  <a:pos x="118" y="1015"/>
                </a:cxn>
                <a:cxn ang="0">
                  <a:pos x="125" y="1038"/>
                </a:cxn>
                <a:cxn ang="0">
                  <a:pos x="125" y="1061"/>
                </a:cxn>
                <a:cxn ang="0">
                  <a:pos x="140" y="1072"/>
                </a:cxn>
                <a:cxn ang="0">
                  <a:pos x="151" y="1094"/>
                </a:cxn>
                <a:cxn ang="0">
                  <a:pos x="140" y="1109"/>
                </a:cxn>
                <a:cxn ang="0">
                  <a:pos x="173" y="1101"/>
                </a:cxn>
                <a:cxn ang="0">
                  <a:pos x="209" y="1084"/>
                </a:cxn>
                <a:cxn ang="0">
                  <a:pos x="237" y="1079"/>
                </a:cxn>
                <a:cxn ang="0">
                  <a:pos x="243" y="1073"/>
                </a:cxn>
              </a:cxnLst>
              <a:rect l="0" t="0" r="r" b="b"/>
              <a:pathLst>
                <a:path w="692" h="1109">
                  <a:moveTo>
                    <a:pt x="225" y="1030"/>
                  </a:moveTo>
                  <a:lnTo>
                    <a:pt x="216" y="1008"/>
                  </a:lnTo>
                  <a:lnTo>
                    <a:pt x="197" y="980"/>
                  </a:lnTo>
                  <a:lnTo>
                    <a:pt x="187" y="969"/>
                  </a:lnTo>
                  <a:lnTo>
                    <a:pt x="187" y="952"/>
                  </a:lnTo>
                  <a:lnTo>
                    <a:pt x="200" y="947"/>
                  </a:lnTo>
                  <a:lnTo>
                    <a:pt x="236" y="936"/>
                  </a:lnTo>
                  <a:lnTo>
                    <a:pt x="286" y="927"/>
                  </a:lnTo>
                  <a:lnTo>
                    <a:pt x="692" y="890"/>
                  </a:lnTo>
                  <a:lnTo>
                    <a:pt x="688" y="882"/>
                  </a:lnTo>
                  <a:lnTo>
                    <a:pt x="673" y="855"/>
                  </a:lnTo>
                  <a:lnTo>
                    <a:pt x="659" y="841"/>
                  </a:lnTo>
                  <a:lnTo>
                    <a:pt x="654" y="820"/>
                  </a:lnTo>
                  <a:lnTo>
                    <a:pt x="656" y="812"/>
                  </a:lnTo>
                  <a:lnTo>
                    <a:pt x="667" y="804"/>
                  </a:lnTo>
                  <a:lnTo>
                    <a:pt x="662" y="776"/>
                  </a:lnTo>
                  <a:lnTo>
                    <a:pt x="654" y="759"/>
                  </a:lnTo>
                  <a:lnTo>
                    <a:pt x="645" y="716"/>
                  </a:lnTo>
                  <a:lnTo>
                    <a:pt x="645" y="686"/>
                  </a:lnTo>
                  <a:lnTo>
                    <a:pt x="656" y="679"/>
                  </a:lnTo>
                  <a:lnTo>
                    <a:pt x="659" y="654"/>
                  </a:lnTo>
                  <a:lnTo>
                    <a:pt x="645" y="641"/>
                  </a:lnTo>
                  <a:lnTo>
                    <a:pt x="666" y="626"/>
                  </a:lnTo>
                  <a:lnTo>
                    <a:pt x="674" y="605"/>
                  </a:lnTo>
                  <a:lnTo>
                    <a:pt x="662" y="596"/>
                  </a:lnTo>
                  <a:lnTo>
                    <a:pt x="658" y="571"/>
                  </a:lnTo>
                  <a:lnTo>
                    <a:pt x="655" y="553"/>
                  </a:lnTo>
                  <a:lnTo>
                    <a:pt x="633" y="523"/>
                  </a:lnTo>
                  <a:lnTo>
                    <a:pt x="598" y="457"/>
                  </a:lnTo>
                  <a:lnTo>
                    <a:pt x="586" y="415"/>
                  </a:lnTo>
                  <a:lnTo>
                    <a:pt x="533" y="228"/>
                  </a:lnTo>
                  <a:lnTo>
                    <a:pt x="493" y="68"/>
                  </a:lnTo>
                  <a:lnTo>
                    <a:pt x="479" y="3"/>
                  </a:lnTo>
                  <a:lnTo>
                    <a:pt x="515" y="0"/>
                  </a:lnTo>
                  <a:lnTo>
                    <a:pt x="515" y="0"/>
                  </a:lnTo>
                  <a:lnTo>
                    <a:pt x="8" y="39"/>
                  </a:lnTo>
                  <a:lnTo>
                    <a:pt x="10" y="78"/>
                  </a:lnTo>
                  <a:lnTo>
                    <a:pt x="0" y="586"/>
                  </a:lnTo>
                  <a:lnTo>
                    <a:pt x="4" y="850"/>
                  </a:lnTo>
                  <a:lnTo>
                    <a:pt x="36" y="1079"/>
                  </a:lnTo>
                  <a:lnTo>
                    <a:pt x="49" y="1077"/>
                  </a:lnTo>
                  <a:lnTo>
                    <a:pt x="64" y="1083"/>
                  </a:lnTo>
                  <a:lnTo>
                    <a:pt x="86" y="1086"/>
                  </a:lnTo>
                  <a:lnTo>
                    <a:pt x="89" y="1073"/>
                  </a:lnTo>
                  <a:lnTo>
                    <a:pt x="86" y="1051"/>
                  </a:lnTo>
                  <a:lnTo>
                    <a:pt x="92" y="1026"/>
                  </a:lnTo>
                  <a:lnTo>
                    <a:pt x="101" y="1019"/>
                  </a:lnTo>
                  <a:lnTo>
                    <a:pt x="118" y="1015"/>
                  </a:lnTo>
                  <a:lnTo>
                    <a:pt x="125" y="1023"/>
                  </a:lnTo>
                  <a:lnTo>
                    <a:pt x="125" y="1038"/>
                  </a:lnTo>
                  <a:lnTo>
                    <a:pt x="118" y="1049"/>
                  </a:lnTo>
                  <a:lnTo>
                    <a:pt x="125" y="1061"/>
                  </a:lnTo>
                  <a:lnTo>
                    <a:pt x="129" y="1066"/>
                  </a:lnTo>
                  <a:lnTo>
                    <a:pt x="140" y="1072"/>
                  </a:lnTo>
                  <a:lnTo>
                    <a:pt x="150" y="1084"/>
                  </a:lnTo>
                  <a:lnTo>
                    <a:pt x="151" y="1094"/>
                  </a:lnTo>
                  <a:lnTo>
                    <a:pt x="147" y="1099"/>
                  </a:lnTo>
                  <a:lnTo>
                    <a:pt x="140" y="1109"/>
                  </a:lnTo>
                  <a:lnTo>
                    <a:pt x="148" y="1108"/>
                  </a:lnTo>
                  <a:lnTo>
                    <a:pt x="173" y="1101"/>
                  </a:lnTo>
                  <a:lnTo>
                    <a:pt x="198" y="1092"/>
                  </a:lnTo>
                  <a:lnTo>
                    <a:pt x="209" y="1084"/>
                  </a:lnTo>
                  <a:lnTo>
                    <a:pt x="219" y="1081"/>
                  </a:lnTo>
                  <a:lnTo>
                    <a:pt x="237" y="1079"/>
                  </a:lnTo>
                  <a:lnTo>
                    <a:pt x="246" y="1072"/>
                  </a:lnTo>
                  <a:lnTo>
                    <a:pt x="243" y="1073"/>
                  </a:lnTo>
                  <a:lnTo>
                    <a:pt x="225" y="103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73" name="Freeform 172"/>
            <p:cNvSpPr>
              <a:spLocks/>
            </p:cNvSpPr>
            <p:nvPr/>
          </p:nvSpPr>
          <p:spPr bwMode="auto">
            <a:xfrm>
              <a:off x="5440363" y="2601913"/>
              <a:ext cx="338137" cy="590550"/>
            </a:xfrm>
            <a:custGeom>
              <a:avLst/>
              <a:gdLst/>
              <a:ahLst/>
              <a:cxnLst>
                <a:cxn ang="0">
                  <a:pos x="601" y="547"/>
                </a:cxn>
                <a:cxn ang="0">
                  <a:pos x="609" y="0"/>
                </a:cxn>
                <a:cxn ang="0">
                  <a:pos x="223" y="28"/>
                </a:cxn>
                <a:cxn ang="0">
                  <a:pos x="212" y="56"/>
                </a:cxn>
                <a:cxn ang="0">
                  <a:pos x="190" y="83"/>
                </a:cxn>
                <a:cxn ang="0">
                  <a:pos x="172" y="93"/>
                </a:cxn>
                <a:cxn ang="0">
                  <a:pos x="165" y="146"/>
                </a:cxn>
                <a:cxn ang="0">
                  <a:pos x="122" y="203"/>
                </a:cxn>
                <a:cxn ang="0">
                  <a:pos x="100" y="243"/>
                </a:cxn>
                <a:cxn ang="0">
                  <a:pos x="96" y="262"/>
                </a:cxn>
                <a:cxn ang="0">
                  <a:pos x="92" y="300"/>
                </a:cxn>
                <a:cxn ang="0">
                  <a:pos x="68" y="316"/>
                </a:cxn>
                <a:cxn ang="0">
                  <a:pos x="65" y="343"/>
                </a:cxn>
                <a:cxn ang="0">
                  <a:pos x="58" y="364"/>
                </a:cxn>
                <a:cxn ang="0">
                  <a:pos x="76" y="384"/>
                </a:cxn>
                <a:cxn ang="0">
                  <a:pos x="72" y="430"/>
                </a:cxn>
                <a:cxn ang="0">
                  <a:pos x="76" y="462"/>
                </a:cxn>
                <a:cxn ang="0">
                  <a:pos x="62" y="490"/>
                </a:cxn>
                <a:cxn ang="0">
                  <a:pos x="82" y="516"/>
                </a:cxn>
                <a:cxn ang="0">
                  <a:pos x="62" y="539"/>
                </a:cxn>
                <a:cxn ang="0">
                  <a:pos x="82" y="558"/>
                </a:cxn>
                <a:cxn ang="0">
                  <a:pos x="83" y="594"/>
                </a:cxn>
                <a:cxn ang="0">
                  <a:pos x="106" y="618"/>
                </a:cxn>
                <a:cxn ang="0">
                  <a:pos x="106" y="675"/>
                </a:cxn>
                <a:cxn ang="0">
                  <a:pos x="78" y="688"/>
                </a:cxn>
                <a:cxn ang="0">
                  <a:pos x="76" y="723"/>
                </a:cxn>
                <a:cxn ang="0">
                  <a:pos x="40" y="768"/>
                </a:cxn>
                <a:cxn ang="0">
                  <a:pos x="32" y="816"/>
                </a:cxn>
                <a:cxn ang="0">
                  <a:pos x="19" y="837"/>
                </a:cxn>
                <a:cxn ang="0">
                  <a:pos x="19" y="877"/>
                </a:cxn>
                <a:cxn ang="0">
                  <a:pos x="1" y="902"/>
                </a:cxn>
                <a:cxn ang="0">
                  <a:pos x="7" y="940"/>
                </a:cxn>
                <a:cxn ang="0">
                  <a:pos x="354" y="1010"/>
                </a:cxn>
                <a:cxn ang="0">
                  <a:pos x="384" y="1053"/>
                </a:cxn>
                <a:cxn ang="0">
                  <a:pos x="394" y="1113"/>
                </a:cxn>
                <a:cxn ang="0">
                  <a:pos x="398" y="1115"/>
                </a:cxn>
                <a:cxn ang="0">
                  <a:pos x="432" y="1094"/>
                </a:cxn>
                <a:cxn ang="0">
                  <a:pos x="451" y="1065"/>
                </a:cxn>
                <a:cxn ang="0">
                  <a:pos x="490" y="1060"/>
                </a:cxn>
                <a:cxn ang="0">
                  <a:pos x="536" y="1045"/>
                </a:cxn>
                <a:cxn ang="0">
                  <a:pos x="575" y="1045"/>
                </a:cxn>
                <a:cxn ang="0">
                  <a:pos x="598" y="1045"/>
                </a:cxn>
                <a:cxn ang="0">
                  <a:pos x="627" y="1044"/>
                </a:cxn>
                <a:cxn ang="0">
                  <a:pos x="638" y="1040"/>
                </a:cxn>
                <a:cxn ang="0">
                  <a:pos x="605" y="811"/>
                </a:cxn>
              </a:cxnLst>
              <a:rect l="0" t="0" r="r" b="b"/>
              <a:pathLst>
                <a:path w="638" h="1116">
                  <a:moveTo>
                    <a:pt x="605" y="811"/>
                  </a:moveTo>
                  <a:lnTo>
                    <a:pt x="601" y="547"/>
                  </a:lnTo>
                  <a:lnTo>
                    <a:pt x="611" y="39"/>
                  </a:lnTo>
                  <a:lnTo>
                    <a:pt x="609" y="0"/>
                  </a:lnTo>
                  <a:lnTo>
                    <a:pt x="223" y="29"/>
                  </a:lnTo>
                  <a:lnTo>
                    <a:pt x="223" y="28"/>
                  </a:lnTo>
                  <a:lnTo>
                    <a:pt x="226" y="43"/>
                  </a:lnTo>
                  <a:lnTo>
                    <a:pt x="212" y="56"/>
                  </a:lnTo>
                  <a:lnTo>
                    <a:pt x="196" y="67"/>
                  </a:lnTo>
                  <a:lnTo>
                    <a:pt x="190" y="83"/>
                  </a:lnTo>
                  <a:lnTo>
                    <a:pt x="183" y="93"/>
                  </a:lnTo>
                  <a:lnTo>
                    <a:pt x="172" y="93"/>
                  </a:lnTo>
                  <a:lnTo>
                    <a:pt x="162" y="124"/>
                  </a:lnTo>
                  <a:lnTo>
                    <a:pt x="165" y="146"/>
                  </a:lnTo>
                  <a:lnTo>
                    <a:pt x="150" y="169"/>
                  </a:lnTo>
                  <a:lnTo>
                    <a:pt x="122" y="203"/>
                  </a:lnTo>
                  <a:lnTo>
                    <a:pt x="103" y="219"/>
                  </a:lnTo>
                  <a:lnTo>
                    <a:pt x="100" y="243"/>
                  </a:lnTo>
                  <a:lnTo>
                    <a:pt x="106" y="248"/>
                  </a:lnTo>
                  <a:lnTo>
                    <a:pt x="96" y="262"/>
                  </a:lnTo>
                  <a:lnTo>
                    <a:pt x="90" y="283"/>
                  </a:lnTo>
                  <a:lnTo>
                    <a:pt x="92" y="300"/>
                  </a:lnTo>
                  <a:lnTo>
                    <a:pt x="86" y="300"/>
                  </a:lnTo>
                  <a:lnTo>
                    <a:pt x="68" y="316"/>
                  </a:lnTo>
                  <a:lnTo>
                    <a:pt x="62" y="335"/>
                  </a:lnTo>
                  <a:lnTo>
                    <a:pt x="65" y="343"/>
                  </a:lnTo>
                  <a:lnTo>
                    <a:pt x="58" y="350"/>
                  </a:lnTo>
                  <a:lnTo>
                    <a:pt x="58" y="364"/>
                  </a:lnTo>
                  <a:lnTo>
                    <a:pt x="67" y="369"/>
                  </a:lnTo>
                  <a:lnTo>
                    <a:pt x="76" y="384"/>
                  </a:lnTo>
                  <a:lnTo>
                    <a:pt x="74" y="398"/>
                  </a:lnTo>
                  <a:lnTo>
                    <a:pt x="72" y="430"/>
                  </a:lnTo>
                  <a:lnTo>
                    <a:pt x="81" y="446"/>
                  </a:lnTo>
                  <a:lnTo>
                    <a:pt x="76" y="462"/>
                  </a:lnTo>
                  <a:lnTo>
                    <a:pt x="64" y="491"/>
                  </a:lnTo>
                  <a:lnTo>
                    <a:pt x="62" y="490"/>
                  </a:lnTo>
                  <a:lnTo>
                    <a:pt x="76" y="501"/>
                  </a:lnTo>
                  <a:lnTo>
                    <a:pt x="82" y="516"/>
                  </a:lnTo>
                  <a:lnTo>
                    <a:pt x="78" y="529"/>
                  </a:lnTo>
                  <a:lnTo>
                    <a:pt x="62" y="539"/>
                  </a:lnTo>
                  <a:lnTo>
                    <a:pt x="76" y="551"/>
                  </a:lnTo>
                  <a:lnTo>
                    <a:pt x="82" y="558"/>
                  </a:lnTo>
                  <a:lnTo>
                    <a:pt x="78" y="566"/>
                  </a:lnTo>
                  <a:lnTo>
                    <a:pt x="83" y="594"/>
                  </a:lnTo>
                  <a:lnTo>
                    <a:pt x="83" y="605"/>
                  </a:lnTo>
                  <a:lnTo>
                    <a:pt x="106" y="618"/>
                  </a:lnTo>
                  <a:lnTo>
                    <a:pt x="110" y="637"/>
                  </a:lnTo>
                  <a:lnTo>
                    <a:pt x="106" y="675"/>
                  </a:lnTo>
                  <a:lnTo>
                    <a:pt x="90" y="688"/>
                  </a:lnTo>
                  <a:lnTo>
                    <a:pt x="78" y="688"/>
                  </a:lnTo>
                  <a:lnTo>
                    <a:pt x="82" y="712"/>
                  </a:lnTo>
                  <a:lnTo>
                    <a:pt x="76" y="723"/>
                  </a:lnTo>
                  <a:lnTo>
                    <a:pt x="53" y="759"/>
                  </a:lnTo>
                  <a:lnTo>
                    <a:pt x="40" y="768"/>
                  </a:lnTo>
                  <a:lnTo>
                    <a:pt x="38" y="809"/>
                  </a:lnTo>
                  <a:lnTo>
                    <a:pt x="32" y="816"/>
                  </a:lnTo>
                  <a:lnTo>
                    <a:pt x="24" y="826"/>
                  </a:lnTo>
                  <a:lnTo>
                    <a:pt x="19" y="837"/>
                  </a:lnTo>
                  <a:lnTo>
                    <a:pt x="19" y="851"/>
                  </a:lnTo>
                  <a:lnTo>
                    <a:pt x="19" y="877"/>
                  </a:lnTo>
                  <a:lnTo>
                    <a:pt x="7" y="892"/>
                  </a:lnTo>
                  <a:lnTo>
                    <a:pt x="1" y="902"/>
                  </a:lnTo>
                  <a:lnTo>
                    <a:pt x="0" y="919"/>
                  </a:lnTo>
                  <a:lnTo>
                    <a:pt x="7" y="940"/>
                  </a:lnTo>
                  <a:lnTo>
                    <a:pt x="359" y="926"/>
                  </a:lnTo>
                  <a:lnTo>
                    <a:pt x="354" y="1010"/>
                  </a:lnTo>
                  <a:lnTo>
                    <a:pt x="368" y="1034"/>
                  </a:lnTo>
                  <a:lnTo>
                    <a:pt x="384" y="1053"/>
                  </a:lnTo>
                  <a:lnTo>
                    <a:pt x="394" y="1095"/>
                  </a:lnTo>
                  <a:lnTo>
                    <a:pt x="394" y="1113"/>
                  </a:lnTo>
                  <a:lnTo>
                    <a:pt x="393" y="1116"/>
                  </a:lnTo>
                  <a:lnTo>
                    <a:pt x="398" y="1115"/>
                  </a:lnTo>
                  <a:lnTo>
                    <a:pt x="421" y="1102"/>
                  </a:lnTo>
                  <a:lnTo>
                    <a:pt x="432" y="1094"/>
                  </a:lnTo>
                  <a:lnTo>
                    <a:pt x="447" y="1084"/>
                  </a:lnTo>
                  <a:lnTo>
                    <a:pt x="451" y="1065"/>
                  </a:lnTo>
                  <a:lnTo>
                    <a:pt x="469" y="1060"/>
                  </a:lnTo>
                  <a:lnTo>
                    <a:pt x="490" y="1060"/>
                  </a:lnTo>
                  <a:lnTo>
                    <a:pt x="507" y="1052"/>
                  </a:lnTo>
                  <a:lnTo>
                    <a:pt x="536" y="1045"/>
                  </a:lnTo>
                  <a:lnTo>
                    <a:pt x="558" y="1045"/>
                  </a:lnTo>
                  <a:lnTo>
                    <a:pt x="575" y="1045"/>
                  </a:lnTo>
                  <a:lnTo>
                    <a:pt x="586" y="1044"/>
                  </a:lnTo>
                  <a:lnTo>
                    <a:pt x="598" y="1045"/>
                  </a:lnTo>
                  <a:lnTo>
                    <a:pt x="620" y="1052"/>
                  </a:lnTo>
                  <a:lnTo>
                    <a:pt x="627" y="1044"/>
                  </a:lnTo>
                  <a:lnTo>
                    <a:pt x="638" y="1040"/>
                  </a:lnTo>
                  <a:lnTo>
                    <a:pt x="638" y="1040"/>
                  </a:lnTo>
                  <a:lnTo>
                    <a:pt x="637" y="1040"/>
                  </a:lnTo>
                  <a:lnTo>
                    <a:pt x="605" y="811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74" name="Freeform 173"/>
            <p:cNvSpPr>
              <a:spLocks/>
            </p:cNvSpPr>
            <p:nvPr/>
          </p:nvSpPr>
          <p:spPr bwMode="auto">
            <a:xfrm>
              <a:off x="6507163" y="1890713"/>
              <a:ext cx="417512" cy="303212"/>
            </a:xfrm>
            <a:custGeom>
              <a:avLst/>
              <a:gdLst/>
              <a:ahLst/>
              <a:cxnLst>
                <a:cxn ang="0">
                  <a:pos x="0" y="113"/>
                </a:cxn>
                <a:cxn ang="0">
                  <a:pos x="11" y="206"/>
                </a:cxn>
                <a:cxn ang="0">
                  <a:pos x="72" y="156"/>
                </a:cxn>
                <a:cxn ang="0">
                  <a:pos x="126" y="118"/>
                </a:cxn>
                <a:cxn ang="0">
                  <a:pos x="144" y="126"/>
                </a:cxn>
                <a:cxn ang="0">
                  <a:pos x="190" y="103"/>
                </a:cxn>
                <a:cxn ang="0">
                  <a:pos x="290" y="103"/>
                </a:cxn>
                <a:cxn ang="0">
                  <a:pos x="326" y="168"/>
                </a:cxn>
                <a:cxn ang="0">
                  <a:pos x="383" y="200"/>
                </a:cxn>
                <a:cxn ang="0">
                  <a:pos x="431" y="240"/>
                </a:cxn>
                <a:cxn ang="0">
                  <a:pos x="426" y="280"/>
                </a:cxn>
                <a:cxn ang="0">
                  <a:pos x="410" y="344"/>
                </a:cxn>
                <a:cxn ang="0">
                  <a:pos x="433" y="351"/>
                </a:cxn>
                <a:cxn ang="0">
                  <a:pos x="469" y="353"/>
                </a:cxn>
                <a:cxn ang="0">
                  <a:pos x="492" y="347"/>
                </a:cxn>
                <a:cxn ang="0">
                  <a:pos x="567" y="364"/>
                </a:cxn>
                <a:cxn ang="0">
                  <a:pos x="598" y="368"/>
                </a:cxn>
                <a:cxn ang="0">
                  <a:pos x="576" y="337"/>
                </a:cxn>
                <a:cxn ang="0">
                  <a:pos x="576" y="317"/>
                </a:cxn>
                <a:cxn ang="0">
                  <a:pos x="539" y="267"/>
                </a:cxn>
                <a:cxn ang="0">
                  <a:pos x="535" y="200"/>
                </a:cxn>
                <a:cxn ang="0">
                  <a:pos x="526" y="143"/>
                </a:cxn>
                <a:cxn ang="0">
                  <a:pos x="533" y="132"/>
                </a:cxn>
                <a:cxn ang="0">
                  <a:pos x="573" y="85"/>
                </a:cxn>
                <a:cxn ang="0">
                  <a:pos x="596" y="60"/>
                </a:cxn>
                <a:cxn ang="0">
                  <a:pos x="577" y="99"/>
                </a:cxn>
                <a:cxn ang="0">
                  <a:pos x="570" y="143"/>
                </a:cxn>
                <a:cxn ang="0">
                  <a:pos x="567" y="169"/>
                </a:cxn>
                <a:cxn ang="0">
                  <a:pos x="584" y="193"/>
                </a:cxn>
                <a:cxn ang="0">
                  <a:pos x="606" y="215"/>
                </a:cxn>
                <a:cxn ang="0">
                  <a:pos x="623" y="240"/>
                </a:cxn>
                <a:cxn ang="0">
                  <a:pos x="605" y="267"/>
                </a:cxn>
                <a:cxn ang="0">
                  <a:pos x="592" y="283"/>
                </a:cxn>
                <a:cxn ang="0">
                  <a:pos x="599" y="301"/>
                </a:cxn>
                <a:cxn ang="0">
                  <a:pos x="645" y="310"/>
                </a:cxn>
                <a:cxn ang="0">
                  <a:pos x="680" y="351"/>
                </a:cxn>
                <a:cxn ang="0">
                  <a:pos x="681" y="379"/>
                </a:cxn>
                <a:cxn ang="0">
                  <a:pos x="703" y="416"/>
                </a:cxn>
                <a:cxn ang="0">
                  <a:pos x="685" y="486"/>
                </a:cxn>
                <a:cxn ang="0">
                  <a:pos x="692" y="561"/>
                </a:cxn>
                <a:cxn ang="0">
                  <a:pos x="710" y="540"/>
                </a:cxn>
                <a:cxn ang="0">
                  <a:pos x="730" y="478"/>
                </a:cxn>
                <a:cxn ang="0">
                  <a:pos x="730" y="453"/>
                </a:cxn>
                <a:cxn ang="0">
                  <a:pos x="755" y="425"/>
                </a:cxn>
                <a:cxn ang="0">
                  <a:pos x="755" y="368"/>
                </a:cxn>
                <a:cxn ang="0">
                  <a:pos x="774" y="330"/>
                </a:cxn>
                <a:cxn ang="0">
                  <a:pos x="774" y="361"/>
                </a:cxn>
                <a:cxn ang="0">
                  <a:pos x="770" y="367"/>
                </a:cxn>
                <a:cxn ang="0">
                  <a:pos x="767" y="373"/>
                </a:cxn>
                <a:cxn ang="0">
                  <a:pos x="770" y="376"/>
                </a:cxn>
                <a:cxn ang="0">
                  <a:pos x="780" y="382"/>
                </a:cxn>
                <a:cxn ang="0">
                  <a:pos x="789" y="315"/>
                </a:cxn>
                <a:cxn ang="0">
                  <a:pos x="785" y="253"/>
                </a:cxn>
                <a:cxn ang="0">
                  <a:pos x="623" y="0"/>
                </a:cxn>
              </a:cxnLst>
              <a:rect l="0" t="0" r="r" b="b"/>
              <a:pathLst>
                <a:path w="789" h="572">
                  <a:moveTo>
                    <a:pt x="623" y="0"/>
                  </a:moveTo>
                  <a:lnTo>
                    <a:pt x="0" y="113"/>
                  </a:lnTo>
                  <a:lnTo>
                    <a:pt x="0" y="113"/>
                  </a:lnTo>
                  <a:lnTo>
                    <a:pt x="11" y="206"/>
                  </a:lnTo>
                  <a:lnTo>
                    <a:pt x="32" y="206"/>
                  </a:lnTo>
                  <a:lnTo>
                    <a:pt x="72" y="156"/>
                  </a:lnTo>
                  <a:lnTo>
                    <a:pt x="100" y="153"/>
                  </a:lnTo>
                  <a:lnTo>
                    <a:pt x="126" y="118"/>
                  </a:lnTo>
                  <a:lnTo>
                    <a:pt x="137" y="118"/>
                  </a:lnTo>
                  <a:lnTo>
                    <a:pt x="144" y="126"/>
                  </a:lnTo>
                  <a:lnTo>
                    <a:pt x="172" y="104"/>
                  </a:lnTo>
                  <a:lnTo>
                    <a:pt x="190" y="103"/>
                  </a:lnTo>
                  <a:lnTo>
                    <a:pt x="226" y="86"/>
                  </a:lnTo>
                  <a:lnTo>
                    <a:pt x="290" y="103"/>
                  </a:lnTo>
                  <a:lnTo>
                    <a:pt x="312" y="132"/>
                  </a:lnTo>
                  <a:lnTo>
                    <a:pt x="326" y="168"/>
                  </a:lnTo>
                  <a:lnTo>
                    <a:pt x="326" y="168"/>
                  </a:lnTo>
                  <a:lnTo>
                    <a:pt x="383" y="200"/>
                  </a:lnTo>
                  <a:lnTo>
                    <a:pt x="408" y="224"/>
                  </a:lnTo>
                  <a:lnTo>
                    <a:pt x="431" y="240"/>
                  </a:lnTo>
                  <a:lnTo>
                    <a:pt x="437" y="260"/>
                  </a:lnTo>
                  <a:lnTo>
                    <a:pt x="426" y="280"/>
                  </a:lnTo>
                  <a:lnTo>
                    <a:pt x="406" y="285"/>
                  </a:lnTo>
                  <a:lnTo>
                    <a:pt x="410" y="344"/>
                  </a:lnTo>
                  <a:lnTo>
                    <a:pt x="422" y="353"/>
                  </a:lnTo>
                  <a:lnTo>
                    <a:pt x="433" y="351"/>
                  </a:lnTo>
                  <a:lnTo>
                    <a:pt x="451" y="347"/>
                  </a:lnTo>
                  <a:lnTo>
                    <a:pt x="469" y="353"/>
                  </a:lnTo>
                  <a:lnTo>
                    <a:pt x="473" y="354"/>
                  </a:lnTo>
                  <a:lnTo>
                    <a:pt x="492" y="347"/>
                  </a:lnTo>
                  <a:lnTo>
                    <a:pt x="553" y="355"/>
                  </a:lnTo>
                  <a:lnTo>
                    <a:pt x="567" y="364"/>
                  </a:lnTo>
                  <a:lnTo>
                    <a:pt x="582" y="372"/>
                  </a:lnTo>
                  <a:lnTo>
                    <a:pt x="598" y="368"/>
                  </a:lnTo>
                  <a:lnTo>
                    <a:pt x="588" y="350"/>
                  </a:lnTo>
                  <a:lnTo>
                    <a:pt x="576" y="337"/>
                  </a:lnTo>
                  <a:lnTo>
                    <a:pt x="576" y="322"/>
                  </a:lnTo>
                  <a:lnTo>
                    <a:pt x="576" y="317"/>
                  </a:lnTo>
                  <a:lnTo>
                    <a:pt x="545" y="280"/>
                  </a:lnTo>
                  <a:lnTo>
                    <a:pt x="539" y="267"/>
                  </a:lnTo>
                  <a:lnTo>
                    <a:pt x="539" y="233"/>
                  </a:lnTo>
                  <a:lnTo>
                    <a:pt x="535" y="200"/>
                  </a:lnTo>
                  <a:lnTo>
                    <a:pt x="538" y="167"/>
                  </a:lnTo>
                  <a:lnTo>
                    <a:pt x="526" y="143"/>
                  </a:lnTo>
                  <a:lnTo>
                    <a:pt x="514" y="132"/>
                  </a:lnTo>
                  <a:lnTo>
                    <a:pt x="533" y="132"/>
                  </a:lnTo>
                  <a:lnTo>
                    <a:pt x="546" y="104"/>
                  </a:lnTo>
                  <a:lnTo>
                    <a:pt x="573" y="85"/>
                  </a:lnTo>
                  <a:lnTo>
                    <a:pt x="587" y="58"/>
                  </a:lnTo>
                  <a:lnTo>
                    <a:pt x="596" y="60"/>
                  </a:lnTo>
                  <a:lnTo>
                    <a:pt x="594" y="92"/>
                  </a:lnTo>
                  <a:lnTo>
                    <a:pt x="577" y="99"/>
                  </a:lnTo>
                  <a:lnTo>
                    <a:pt x="570" y="126"/>
                  </a:lnTo>
                  <a:lnTo>
                    <a:pt x="570" y="143"/>
                  </a:lnTo>
                  <a:lnTo>
                    <a:pt x="591" y="143"/>
                  </a:lnTo>
                  <a:lnTo>
                    <a:pt x="567" y="169"/>
                  </a:lnTo>
                  <a:lnTo>
                    <a:pt x="557" y="183"/>
                  </a:lnTo>
                  <a:lnTo>
                    <a:pt x="584" y="193"/>
                  </a:lnTo>
                  <a:lnTo>
                    <a:pt x="592" y="194"/>
                  </a:lnTo>
                  <a:lnTo>
                    <a:pt x="606" y="215"/>
                  </a:lnTo>
                  <a:lnTo>
                    <a:pt x="602" y="221"/>
                  </a:lnTo>
                  <a:lnTo>
                    <a:pt x="623" y="240"/>
                  </a:lnTo>
                  <a:lnTo>
                    <a:pt x="623" y="249"/>
                  </a:lnTo>
                  <a:lnTo>
                    <a:pt x="605" y="267"/>
                  </a:lnTo>
                  <a:lnTo>
                    <a:pt x="588" y="267"/>
                  </a:lnTo>
                  <a:lnTo>
                    <a:pt x="592" y="283"/>
                  </a:lnTo>
                  <a:lnTo>
                    <a:pt x="588" y="293"/>
                  </a:lnTo>
                  <a:lnTo>
                    <a:pt x="599" y="301"/>
                  </a:lnTo>
                  <a:lnTo>
                    <a:pt x="617" y="310"/>
                  </a:lnTo>
                  <a:lnTo>
                    <a:pt x="645" y="310"/>
                  </a:lnTo>
                  <a:lnTo>
                    <a:pt x="666" y="322"/>
                  </a:lnTo>
                  <a:lnTo>
                    <a:pt x="680" y="351"/>
                  </a:lnTo>
                  <a:lnTo>
                    <a:pt x="688" y="371"/>
                  </a:lnTo>
                  <a:lnTo>
                    <a:pt x="681" y="379"/>
                  </a:lnTo>
                  <a:lnTo>
                    <a:pt x="698" y="392"/>
                  </a:lnTo>
                  <a:lnTo>
                    <a:pt x="703" y="416"/>
                  </a:lnTo>
                  <a:lnTo>
                    <a:pt x="693" y="455"/>
                  </a:lnTo>
                  <a:lnTo>
                    <a:pt x="685" y="486"/>
                  </a:lnTo>
                  <a:lnTo>
                    <a:pt x="685" y="529"/>
                  </a:lnTo>
                  <a:lnTo>
                    <a:pt x="692" y="561"/>
                  </a:lnTo>
                  <a:lnTo>
                    <a:pt x="703" y="572"/>
                  </a:lnTo>
                  <a:lnTo>
                    <a:pt x="710" y="540"/>
                  </a:lnTo>
                  <a:lnTo>
                    <a:pt x="716" y="491"/>
                  </a:lnTo>
                  <a:lnTo>
                    <a:pt x="730" y="478"/>
                  </a:lnTo>
                  <a:lnTo>
                    <a:pt x="730" y="460"/>
                  </a:lnTo>
                  <a:lnTo>
                    <a:pt x="730" y="453"/>
                  </a:lnTo>
                  <a:lnTo>
                    <a:pt x="743" y="443"/>
                  </a:lnTo>
                  <a:lnTo>
                    <a:pt x="755" y="425"/>
                  </a:lnTo>
                  <a:lnTo>
                    <a:pt x="755" y="385"/>
                  </a:lnTo>
                  <a:lnTo>
                    <a:pt x="755" y="368"/>
                  </a:lnTo>
                  <a:lnTo>
                    <a:pt x="755" y="347"/>
                  </a:lnTo>
                  <a:lnTo>
                    <a:pt x="774" y="330"/>
                  </a:lnTo>
                  <a:lnTo>
                    <a:pt x="780" y="343"/>
                  </a:lnTo>
                  <a:lnTo>
                    <a:pt x="774" y="361"/>
                  </a:lnTo>
                  <a:lnTo>
                    <a:pt x="774" y="361"/>
                  </a:lnTo>
                  <a:lnTo>
                    <a:pt x="770" y="367"/>
                  </a:lnTo>
                  <a:lnTo>
                    <a:pt x="767" y="371"/>
                  </a:lnTo>
                  <a:lnTo>
                    <a:pt x="767" y="373"/>
                  </a:lnTo>
                  <a:lnTo>
                    <a:pt x="767" y="373"/>
                  </a:lnTo>
                  <a:lnTo>
                    <a:pt x="770" y="376"/>
                  </a:lnTo>
                  <a:lnTo>
                    <a:pt x="774" y="379"/>
                  </a:lnTo>
                  <a:lnTo>
                    <a:pt x="780" y="382"/>
                  </a:lnTo>
                  <a:lnTo>
                    <a:pt x="789" y="360"/>
                  </a:lnTo>
                  <a:lnTo>
                    <a:pt x="789" y="315"/>
                  </a:lnTo>
                  <a:lnTo>
                    <a:pt x="785" y="253"/>
                  </a:lnTo>
                  <a:lnTo>
                    <a:pt x="785" y="253"/>
                  </a:lnTo>
                  <a:lnTo>
                    <a:pt x="687" y="267"/>
                  </a:lnTo>
                  <a:lnTo>
                    <a:pt x="623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75" name="Freeform 174"/>
            <p:cNvSpPr>
              <a:spLocks/>
            </p:cNvSpPr>
            <p:nvPr/>
          </p:nvSpPr>
          <p:spPr bwMode="auto">
            <a:xfrm>
              <a:off x="6249988" y="1852613"/>
              <a:ext cx="428625" cy="428625"/>
            </a:xfrm>
            <a:custGeom>
              <a:avLst/>
              <a:gdLst/>
              <a:ahLst/>
              <a:cxnLst>
                <a:cxn ang="0">
                  <a:pos x="128" y="753"/>
                </a:cxn>
                <a:cxn ang="0">
                  <a:pos x="171" y="793"/>
                </a:cxn>
                <a:cxn ang="0">
                  <a:pos x="207" y="808"/>
                </a:cxn>
                <a:cxn ang="0">
                  <a:pos x="263" y="785"/>
                </a:cxn>
                <a:cxn ang="0">
                  <a:pos x="354" y="744"/>
                </a:cxn>
                <a:cxn ang="0">
                  <a:pos x="431" y="689"/>
                </a:cxn>
                <a:cxn ang="0">
                  <a:pos x="431" y="621"/>
                </a:cxn>
                <a:cxn ang="0">
                  <a:pos x="478" y="546"/>
                </a:cxn>
                <a:cxn ang="0">
                  <a:pos x="497" y="442"/>
                </a:cxn>
                <a:cxn ang="0">
                  <a:pos x="548" y="467"/>
                </a:cxn>
                <a:cxn ang="0">
                  <a:pos x="568" y="457"/>
                </a:cxn>
                <a:cxn ang="0">
                  <a:pos x="593" y="393"/>
                </a:cxn>
                <a:cxn ang="0">
                  <a:pos x="605" y="370"/>
                </a:cxn>
                <a:cxn ang="0">
                  <a:pos x="626" y="382"/>
                </a:cxn>
                <a:cxn ang="0">
                  <a:pos x="671" y="318"/>
                </a:cxn>
                <a:cxn ang="0">
                  <a:pos x="690" y="261"/>
                </a:cxn>
                <a:cxn ang="0">
                  <a:pos x="744" y="245"/>
                </a:cxn>
                <a:cxn ang="0">
                  <a:pos x="786" y="260"/>
                </a:cxn>
                <a:cxn ang="0">
                  <a:pos x="811" y="239"/>
                </a:cxn>
                <a:cxn ang="0">
                  <a:pos x="797" y="203"/>
                </a:cxn>
                <a:cxn ang="0">
                  <a:pos x="711" y="157"/>
                </a:cxn>
                <a:cxn ang="0">
                  <a:pos x="657" y="175"/>
                </a:cxn>
                <a:cxn ang="0">
                  <a:pos x="622" y="189"/>
                </a:cxn>
                <a:cxn ang="0">
                  <a:pos x="585" y="224"/>
                </a:cxn>
                <a:cxn ang="0">
                  <a:pos x="517" y="277"/>
                </a:cxn>
                <a:cxn ang="0">
                  <a:pos x="485" y="184"/>
                </a:cxn>
                <a:cxn ang="0">
                  <a:pos x="276" y="0"/>
                </a:cxn>
                <a:cxn ang="0">
                  <a:pos x="254" y="20"/>
                </a:cxn>
                <a:cxn ang="0">
                  <a:pos x="265" y="46"/>
                </a:cxn>
                <a:cxn ang="0">
                  <a:pos x="265" y="111"/>
                </a:cxn>
                <a:cxn ang="0">
                  <a:pos x="254" y="160"/>
                </a:cxn>
                <a:cxn ang="0">
                  <a:pos x="250" y="221"/>
                </a:cxn>
                <a:cxn ang="0">
                  <a:pos x="200" y="286"/>
                </a:cxn>
                <a:cxn ang="0">
                  <a:pos x="152" y="307"/>
                </a:cxn>
                <a:cxn ang="0">
                  <a:pos x="114" y="363"/>
                </a:cxn>
                <a:cxn ang="0">
                  <a:pos x="99" y="421"/>
                </a:cxn>
                <a:cxn ang="0">
                  <a:pos x="61" y="421"/>
                </a:cxn>
                <a:cxn ang="0">
                  <a:pos x="52" y="503"/>
                </a:cxn>
                <a:cxn ang="0">
                  <a:pos x="16" y="544"/>
                </a:cxn>
                <a:cxn ang="0">
                  <a:pos x="11" y="632"/>
                </a:cxn>
                <a:cxn ang="0">
                  <a:pos x="54" y="700"/>
                </a:cxn>
                <a:cxn ang="0">
                  <a:pos x="107" y="761"/>
                </a:cxn>
                <a:cxn ang="0">
                  <a:pos x="117" y="753"/>
                </a:cxn>
              </a:cxnLst>
              <a:rect l="0" t="0" r="r" b="b"/>
              <a:pathLst>
                <a:path w="811" h="809">
                  <a:moveTo>
                    <a:pt x="117" y="753"/>
                  </a:moveTo>
                  <a:lnTo>
                    <a:pt x="128" y="753"/>
                  </a:lnTo>
                  <a:lnTo>
                    <a:pt x="135" y="768"/>
                  </a:lnTo>
                  <a:lnTo>
                    <a:pt x="171" y="793"/>
                  </a:lnTo>
                  <a:lnTo>
                    <a:pt x="197" y="809"/>
                  </a:lnTo>
                  <a:lnTo>
                    <a:pt x="207" y="808"/>
                  </a:lnTo>
                  <a:lnTo>
                    <a:pt x="242" y="772"/>
                  </a:lnTo>
                  <a:lnTo>
                    <a:pt x="263" y="785"/>
                  </a:lnTo>
                  <a:lnTo>
                    <a:pt x="308" y="773"/>
                  </a:lnTo>
                  <a:lnTo>
                    <a:pt x="354" y="744"/>
                  </a:lnTo>
                  <a:lnTo>
                    <a:pt x="411" y="703"/>
                  </a:lnTo>
                  <a:lnTo>
                    <a:pt x="431" y="689"/>
                  </a:lnTo>
                  <a:lnTo>
                    <a:pt x="426" y="650"/>
                  </a:lnTo>
                  <a:lnTo>
                    <a:pt x="431" y="621"/>
                  </a:lnTo>
                  <a:lnTo>
                    <a:pt x="457" y="593"/>
                  </a:lnTo>
                  <a:lnTo>
                    <a:pt x="478" y="546"/>
                  </a:lnTo>
                  <a:lnTo>
                    <a:pt x="493" y="481"/>
                  </a:lnTo>
                  <a:lnTo>
                    <a:pt x="497" y="442"/>
                  </a:lnTo>
                  <a:lnTo>
                    <a:pt x="521" y="456"/>
                  </a:lnTo>
                  <a:lnTo>
                    <a:pt x="548" y="467"/>
                  </a:lnTo>
                  <a:lnTo>
                    <a:pt x="560" y="469"/>
                  </a:lnTo>
                  <a:lnTo>
                    <a:pt x="568" y="457"/>
                  </a:lnTo>
                  <a:lnTo>
                    <a:pt x="582" y="415"/>
                  </a:lnTo>
                  <a:lnTo>
                    <a:pt x="593" y="393"/>
                  </a:lnTo>
                  <a:lnTo>
                    <a:pt x="601" y="370"/>
                  </a:lnTo>
                  <a:lnTo>
                    <a:pt x="605" y="370"/>
                  </a:lnTo>
                  <a:lnTo>
                    <a:pt x="618" y="376"/>
                  </a:lnTo>
                  <a:lnTo>
                    <a:pt x="626" y="382"/>
                  </a:lnTo>
                  <a:lnTo>
                    <a:pt x="654" y="333"/>
                  </a:lnTo>
                  <a:lnTo>
                    <a:pt x="671" y="318"/>
                  </a:lnTo>
                  <a:lnTo>
                    <a:pt x="682" y="299"/>
                  </a:lnTo>
                  <a:lnTo>
                    <a:pt x="690" y="261"/>
                  </a:lnTo>
                  <a:lnTo>
                    <a:pt x="693" y="214"/>
                  </a:lnTo>
                  <a:lnTo>
                    <a:pt x="744" y="245"/>
                  </a:lnTo>
                  <a:lnTo>
                    <a:pt x="769" y="260"/>
                  </a:lnTo>
                  <a:lnTo>
                    <a:pt x="786" y="260"/>
                  </a:lnTo>
                  <a:lnTo>
                    <a:pt x="800" y="243"/>
                  </a:lnTo>
                  <a:lnTo>
                    <a:pt x="811" y="239"/>
                  </a:lnTo>
                  <a:lnTo>
                    <a:pt x="811" y="239"/>
                  </a:lnTo>
                  <a:lnTo>
                    <a:pt x="797" y="203"/>
                  </a:lnTo>
                  <a:lnTo>
                    <a:pt x="775" y="174"/>
                  </a:lnTo>
                  <a:lnTo>
                    <a:pt x="711" y="157"/>
                  </a:lnTo>
                  <a:lnTo>
                    <a:pt x="675" y="174"/>
                  </a:lnTo>
                  <a:lnTo>
                    <a:pt x="657" y="175"/>
                  </a:lnTo>
                  <a:lnTo>
                    <a:pt x="629" y="197"/>
                  </a:lnTo>
                  <a:lnTo>
                    <a:pt x="622" y="189"/>
                  </a:lnTo>
                  <a:lnTo>
                    <a:pt x="611" y="189"/>
                  </a:lnTo>
                  <a:lnTo>
                    <a:pt x="585" y="224"/>
                  </a:lnTo>
                  <a:lnTo>
                    <a:pt x="557" y="227"/>
                  </a:lnTo>
                  <a:lnTo>
                    <a:pt x="517" y="277"/>
                  </a:lnTo>
                  <a:lnTo>
                    <a:pt x="496" y="277"/>
                  </a:lnTo>
                  <a:lnTo>
                    <a:pt x="485" y="184"/>
                  </a:lnTo>
                  <a:lnTo>
                    <a:pt x="311" y="214"/>
                  </a:lnTo>
                  <a:lnTo>
                    <a:pt x="276" y="0"/>
                  </a:lnTo>
                  <a:lnTo>
                    <a:pt x="265" y="7"/>
                  </a:lnTo>
                  <a:lnTo>
                    <a:pt x="254" y="20"/>
                  </a:lnTo>
                  <a:lnTo>
                    <a:pt x="265" y="36"/>
                  </a:lnTo>
                  <a:lnTo>
                    <a:pt x="265" y="46"/>
                  </a:lnTo>
                  <a:lnTo>
                    <a:pt x="265" y="86"/>
                  </a:lnTo>
                  <a:lnTo>
                    <a:pt x="265" y="111"/>
                  </a:lnTo>
                  <a:lnTo>
                    <a:pt x="254" y="129"/>
                  </a:lnTo>
                  <a:lnTo>
                    <a:pt x="254" y="160"/>
                  </a:lnTo>
                  <a:lnTo>
                    <a:pt x="250" y="200"/>
                  </a:lnTo>
                  <a:lnTo>
                    <a:pt x="250" y="221"/>
                  </a:lnTo>
                  <a:lnTo>
                    <a:pt x="240" y="245"/>
                  </a:lnTo>
                  <a:lnTo>
                    <a:pt x="200" y="286"/>
                  </a:lnTo>
                  <a:lnTo>
                    <a:pt x="181" y="307"/>
                  </a:lnTo>
                  <a:lnTo>
                    <a:pt x="152" y="307"/>
                  </a:lnTo>
                  <a:lnTo>
                    <a:pt x="127" y="340"/>
                  </a:lnTo>
                  <a:lnTo>
                    <a:pt x="114" y="363"/>
                  </a:lnTo>
                  <a:lnTo>
                    <a:pt x="107" y="414"/>
                  </a:lnTo>
                  <a:lnTo>
                    <a:pt x="99" y="421"/>
                  </a:lnTo>
                  <a:lnTo>
                    <a:pt x="82" y="410"/>
                  </a:lnTo>
                  <a:lnTo>
                    <a:pt x="61" y="421"/>
                  </a:lnTo>
                  <a:lnTo>
                    <a:pt x="52" y="481"/>
                  </a:lnTo>
                  <a:lnTo>
                    <a:pt x="52" y="503"/>
                  </a:lnTo>
                  <a:lnTo>
                    <a:pt x="38" y="518"/>
                  </a:lnTo>
                  <a:lnTo>
                    <a:pt x="16" y="544"/>
                  </a:lnTo>
                  <a:lnTo>
                    <a:pt x="0" y="561"/>
                  </a:lnTo>
                  <a:lnTo>
                    <a:pt x="11" y="632"/>
                  </a:lnTo>
                  <a:lnTo>
                    <a:pt x="28" y="664"/>
                  </a:lnTo>
                  <a:lnTo>
                    <a:pt x="54" y="700"/>
                  </a:lnTo>
                  <a:lnTo>
                    <a:pt x="81" y="729"/>
                  </a:lnTo>
                  <a:lnTo>
                    <a:pt x="107" y="761"/>
                  </a:lnTo>
                  <a:lnTo>
                    <a:pt x="109" y="760"/>
                  </a:lnTo>
                  <a:lnTo>
                    <a:pt x="117" y="753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76" name="Freeform 175"/>
            <p:cNvSpPr>
              <a:spLocks/>
            </p:cNvSpPr>
            <p:nvPr/>
          </p:nvSpPr>
          <p:spPr bwMode="auto">
            <a:xfrm>
              <a:off x="5616575" y="2081213"/>
              <a:ext cx="690562" cy="354012"/>
            </a:xfrm>
            <a:custGeom>
              <a:avLst/>
              <a:gdLst/>
              <a:ahLst/>
              <a:cxnLst>
                <a:cxn ang="0">
                  <a:pos x="1141" y="501"/>
                </a:cxn>
                <a:cxn ang="0">
                  <a:pos x="1174" y="483"/>
                </a:cxn>
                <a:cxn ang="0">
                  <a:pos x="1212" y="409"/>
                </a:cxn>
                <a:cxn ang="0">
                  <a:pos x="1293" y="354"/>
                </a:cxn>
                <a:cxn ang="0">
                  <a:pos x="1277" y="298"/>
                </a:cxn>
                <a:cxn ang="0">
                  <a:pos x="1224" y="233"/>
                </a:cxn>
                <a:cxn ang="0">
                  <a:pos x="1196" y="130"/>
                </a:cxn>
                <a:cxn ang="0">
                  <a:pos x="1185" y="119"/>
                </a:cxn>
                <a:cxn ang="0">
                  <a:pos x="1137" y="75"/>
                </a:cxn>
                <a:cxn ang="0">
                  <a:pos x="1117" y="58"/>
                </a:cxn>
                <a:cxn ang="0">
                  <a:pos x="1096" y="80"/>
                </a:cxn>
                <a:cxn ang="0">
                  <a:pos x="1056" y="95"/>
                </a:cxn>
                <a:cxn ang="0">
                  <a:pos x="1013" y="76"/>
                </a:cxn>
                <a:cxn ang="0">
                  <a:pos x="999" y="90"/>
                </a:cxn>
                <a:cxn ang="0">
                  <a:pos x="980" y="104"/>
                </a:cxn>
                <a:cxn ang="0">
                  <a:pos x="959" y="81"/>
                </a:cxn>
                <a:cxn ang="0">
                  <a:pos x="915" y="75"/>
                </a:cxn>
                <a:cxn ang="0">
                  <a:pos x="895" y="43"/>
                </a:cxn>
                <a:cxn ang="0">
                  <a:pos x="848" y="0"/>
                </a:cxn>
                <a:cxn ang="0">
                  <a:pos x="817" y="16"/>
                </a:cxn>
                <a:cxn ang="0">
                  <a:pos x="773" y="12"/>
                </a:cxn>
                <a:cxn ang="0">
                  <a:pos x="792" y="43"/>
                </a:cxn>
                <a:cxn ang="0">
                  <a:pos x="792" y="84"/>
                </a:cxn>
                <a:cxn ang="0">
                  <a:pos x="759" y="93"/>
                </a:cxn>
                <a:cxn ang="0">
                  <a:pos x="690" y="111"/>
                </a:cxn>
                <a:cxn ang="0">
                  <a:pos x="687" y="129"/>
                </a:cxn>
                <a:cxn ang="0">
                  <a:pos x="683" y="161"/>
                </a:cxn>
                <a:cxn ang="0">
                  <a:pos x="661" y="202"/>
                </a:cxn>
                <a:cxn ang="0">
                  <a:pos x="634" y="219"/>
                </a:cxn>
                <a:cxn ang="0">
                  <a:pos x="616" y="262"/>
                </a:cxn>
                <a:cxn ang="0">
                  <a:pos x="575" y="286"/>
                </a:cxn>
                <a:cxn ang="0">
                  <a:pos x="551" y="265"/>
                </a:cxn>
                <a:cxn ang="0">
                  <a:pos x="533" y="247"/>
                </a:cxn>
                <a:cxn ang="0">
                  <a:pos x="516" y="284"/>
                </a:cxn>
                <a:cxn ang="0">
                  <a:pos x="507" y="320"/>
                </a:cxn>
                <a:cxn ang="0">
                  <a:pos x="472" y="301"/>
                </a:cxn>
                <a:cxn ang="0">
                  <a:pos x="440" y="312"/>
                </a:cxn>
                <a:cxn ang="0">
                  <a:pos x="422" y="338"/>
                </a:cxn>
                <a:cxn ang="0">
                  <a:pos x="394" y="329"/>
                </a:cxn>
                <a:cxn ang="0">
                  <a:pos x="348" y="316"/>
                </a:cxn>
                <a:cxn ang="0">
                  <a:pos x="315" y="334"/>
                </a:cxn>
                <a:cxn ang="0">
                  <a:pos x="269" y="362"/>
                </a:cxn>
                <a:cxn ang="0">
                  <a:pos x="237" y="372"/>
                </a:cxn>
                <a:cxn ang="0">
                  <a:pos x="236" y="401"/>
                </a:cxn>
                <a:cxn ang="0">
                  <a:pos x="247" y="427"/>
                </a:cxn>
                <a:cxn ang="0">
                  <a:pos x="197" y="448"/>
                </a:cxn>
                <a:cxn ang="0">
                  <a:pos x="186" y="485"/>
                </a:cxn>
                <a:cxn ang="0">
                  <a:pos x="185" y="517"/>
                </a:cxn>
                <a:cxn ang="0">
                  <a:pos x="153" y="517"/>
                </a:cxn>
                <a:cxn ang="0">
                  <a:pos x="104" y="494"/>
                </a:cxn>
                <a:cxn ang="0">
                  <a:pos x="78" y="509"/>
                </a:cxn>
                <a:cxn ang="0">
                  <a:pos x="57" y="537"/>
                </a:cxn>
                <a:cxn ang="0">
                  <a:pos x="78" y="564"/>
                </a:cxn>
                <a:cxn ang="0">
                  <a:pos x="78" y="592"/>
                </a:cxn>
                <a:cxn ang="0">
                  <a:pos x="68" y="631"/>
                </a:cxn>
                <a:cxn ang="0">
                  <a:pos x="39" y="635"/>
                </a:cxn>
                <a:cxn ang="0">
                  <a:pos x="25" y="646"/>
                </a:cxn>
                <a:cxn ang="0">
                  <a:pos x="4" y="646"/>
                </a:cxn>
                <a:cxn ang="0">
                  <a:pos x="0" y="664"/>
                </a:cxn>
                <a:cxn ang="0">
                  <a:pos x="13" y="664"/>
                </a:cxn>
                <a:cxn ang="0">
                  <a:pos x="278" y="613"/>
                </a:cxn>
                <a:cxn ang="0">
                  <a:pos x="1056" y="555"/>
                </a:cxn>
                <a:cxn ang="0">
                  <a:pos x="1110" y="523"/>
                </a:cxn>
              </a:cxnLst>
              <a:rect l="0" t="0" r="r" b="b"/>
              <a:pathLst>
                <a:path w="1303" h="670">
                  <a:moveTo>
                    <a:pt x="1110" y="523"/>
                  </a:moveTo>
                  <a:lnTo>
                    <a:pt x="1141" y="501"/>
                  </a:lnTo>
                  <a:lnTo>
                    <a:pt x="1156" y="487"/>
                  </a:lnTo>
                  <a:lnTo>
                    <a:pt x="1174" y="483"/>
                  </a:lnTo>
                  <a:lnTo>
                    <a:pt x="1195" y="435"/>
                  </a:lnTo>
                  <a:lnTo>
                    <a:pt x="1212" y="409"/>
                  </a:lnTo>
                  <a:lnTo>
                    <a:pt x="1267" y="385"/>
                  </a:lnTo>
                  <a:lnTo>
                    <a:pt x="1293" y="354"/>
                  </a:lnTo>
                  <a:lnTo>
                    <a:pt x="1303" y="330"/>
                  </a:lnTo>
                  <a:lnTo>
                    <a:pt x="1277" y="298"/>
                  </a:lnTo>
                  <a:lnTo>
                    <a:pt x="1250" y="269"/>
                  </a:lnTo>
                  <a:lnTo>
                    <a:pt x="1224" y="233"/>
                  </a:lnTo>
                  <a:lnTo>
                    <a:pt x="1207" y="201"/>
                  </a:lnTo>
                  <a:lnTo>
                    <a:pt x="1196" y="130"/>
                  </a:lnTo>
                  <a:lnTo>
                    <a:pt x="1199" y="127"/>
                  </a:lnTo>
                  <a:lnTo>
                    <a:pt x="1185" y="119"/>
                  </a:lnTo>
                  <a:lnTo>
                    <a:pt x="1159" y="101"/>
                  </a:lnTo>
                  <a:lnTo>
                    <a:pt x="1137" y="75"/>
                  </a:lnTo>
                  <a:lnTo>
                    <a:pt x="1124" y="55"/>
                  </a:lnTo>
                  <a:lnTo>
                    <a:pt x="1117" y="58"/>
                  </a:lnTo>
                  <a:lnTo>
                    <a:pt x="1105" y="68"/>
                  </a:lnTo>
                  <a:lnTo>
                    <a:pt x="1096" y="80"/>
                  </a:lnTo>
                  <a:lnTo>
                    <a:pt x="1087" y="87"/>
                  </a:lnTo>
                  <a:lnTo>
                    <a:pt x="1056" y="95"/>
                  </a:lnTo>
                  <a:lnTo>
                    <a:pt x="1030" y="83"/>
                  </a:lnTo>
                  <a:lnTo>
                    <a:pt x="1013" y="76"/>
                  </a:lnTo>
                  <a:lnTo>
                    <a:pt x="1008" y="77"/>
                  </a:lnTo>
                  <a:lnTo>
                    <a:pt x="999" y="90"/>
                  </a:lnTo>
                  <a:lnTo>
                    <a:pt x="992" y="97"/>
                  </a:lnTo>
                  <a:lnTo>
                    <a:pt x="980" y="104"/>
                  </a:lnTo>
                  <a:lnTo>
                    <a:pt x="973" y="88"/>
                  </a:lnTo>
                  <a:lnTo>
                    <a:pt x="959" y="81"/>
                  </a:lnTo>
                  <a:lnTo>
                    <a:pt x="942" y="77"/>
                  </a:lnTo>
                  <a:lnTo>
                    <a:pt x="915" y="75"/>
                  </a:lnTo>
                  <a:lnTo>
                    <a:pt x="904" y="62"/>
                  </a:lnTo>
                  <a:lnTo>
                    <a:pt x="895" y="43"/>
                  </a:lnTo>
                  <a:lnTo>
                    <a:pt x="872" y="22"/>
                  </a:lnTo>
                  <a:lnTo>
                    <a:pt x="848" y="0"/>
                  </a:lnTo>
                  <a:lnTo>
                    <a:pt x="841" y="7"/>
                  </a:lnTo>
                  <a:lnTo>
                    <a:pt x="817" y="16"/>
                  </a:lnTo>
                  <a:lnTo>
                    <a:pt x="788" y="7"/>
                  </a:lnTo>
                  <a:lnTo>
                    <a:pt x="773" y="12"/>
                  </a:lnTo>
                  <a:lnTo>
                    <a:pt x="781" y="30"/>
                  </a:lnTo>
                  <a:lnTo>
                    <a:pt x="792" y="43"/>
                  </a:lnTo>
                  <a:lnTo>
                    <a:pt x="786" y="52"/>
                  </a:lnTo>
                  <a:lnTo>
                    <a:pt x="792" y="84"/>
                  </a:lnTo>
                  <a:lnTo>
                    <a:pt x="783" y="93"/>
                  </a:lnTo>
                  <a:lnTo>
                    <a:pt x="759" y="93"/>
                  </a:lnTo>
                  <a:lnTo>
                    <a:pt x="740" y="105"/>
                  </a:lnTo>
                  <a:lnTo>
                    <a:pt x="690" y="111"/>
                  </a:lnTo>
                  <a:lnTo>
                    <a:pt x="687" y="118"/>
                  </a:lnTo>
                  <a:lnTo>
                    <a:pt x="687" y="129"/>
                  </a:lnTo>
                  <a:lnTo>
                    <a:pt x="683" y="140"/>
                  </a:lnTo>
                  <a:lnTo>
                    <a:pt x="683" y="161"/>
                  </a:lnTo>
                  <a:lnTo>
                    <a:pt x="673" y="180"/>
                  </a:lnTo>
                  <a:lnTo>
                    <a:pt x="661" y="202"/>
                  </a:lnTo>
                  <a:lnTo>
                    <a:pt x="651" y="215"/>
                  </a:lnTo>
                  <a:lnTo>
                    <a:pt x="634" y="219"/>
                  </a:lnTo>
                  <a:lnTo>
                    <a:pt x="619" y="242"/>
                  </a:lnTo>
                  <a:lnTo>
                    <a:pt x="616" y="262"/>
                  </a:lnTo>
                  <a:lnTo>
                    <a:pt x="608" y="281"/>
                  </a:lnTo>
                  <a:lnTo>
                    <a:pt x="575" y="286"/>
                  </a:lnTo>
                  <a:lnTo>
                    <a:pt x="564" y="284"/>
                  </a:lnTo>
                  <a:lnTo>
                    <a:pt x="551" y="265"/>
                  </a:lnTo>
                  <a:lnTo>
                    <a:pt x="541" y="247"/>
                  </a:lnTo>
                  <a:lnTo>
                    <a:pt x="533" y="247"/>
                  </a:lnTo>
                  <a:lnTo>
                    <a:pt x="527" y="265"/>
                  </a:lnTo>
                  <a:lnTo>
                    <a:pt x="516" y="284"/>
                  </a:lnTo>
                  <a:lnTo>
                    <a:pt x="511" y="301"/>
                  </a:lnTo>
                  <a:lnTo>
                    <a:pt x="507" y="320"/>
                  </a:lnTo>
                  <a:lnTo>
                    <a:pt x="487" y="317"/>
                  </a:lnTo>
                  <a:lnTo>
                    <a:pt x="472" y="301"/>
                  </a:lnTo>
                  <a:lnTo>
                    <a:pt x="454" y="301"/>
                  </a:lnTo>
                  <a:lnTo>
                    <a:pt x="440" y="312"/>
                  </a:lnTo>
                  <a:lnTo>
                    <a:pt x="422" y="316"/>
                  </a:lnTo>
                  <a:lnTo>
                    <a:pt x="422" y="338"/>
                  </a:lnTo>
                  <a:lnTo>
                    <a:pt x="411" y="345"/>
                  </a:lnTo>
                  <a:lnTo>
                    <a:pt x="394" y="329"/>
                  </a:lnTo>
                  <a:lnTo>
                    <a:pt x="373" y="316"/>
                  </a:lnTo>
                  <a:lnTo>
                    <a:pt x="348" y="316"/>
                  </a:lnTo>
                  <a:lnTo>
                    <a:pt x="330" y="316"/>
                  </a:lnTo>
                  <a:lnTo>
                    <a:pt x="315" y="334"/>
                  </a:lnTo>
                  <a:lnTo>
                    <a:pt x="273" y="337"/>
                  </a:lnTo>
                  <a:lnTo>
                    <a:pt x="269" y="362"/>
                  </a:lnTo>
                  <a:lnTo>
                    <a:pt x="253" y="362"/>
                  </a:lnTo>
                  <a:lnTo>
                    <a:pt x="237" y="372"/>
                  </a:lnTo>
                  <a:lnTo>
                    <a:pt x="233" y="388"/>
                  </a:lnTo>
                  <a:lnTo>
                    <a:pt x="236" y="401"/>
                  </a:lnTo>
                  <a:lnTo>
                    <a:pt x="242" y="413"/>
                  </a:lnTo>
                  <a:lnTo>
                    <a:pt x="247" y="427"/>
                  </a:lnTo>
                  <a:lnTo>
                    <a:pt x="230" y="435"/>
                  </a:lnTo>
                  <a:lnTo>
                    <a:pt x="197" y="448"/>
                  </a:lnTo>
                  <a:lnTo>
                    <a:pt x="183" y="462"/>
                  </a:lnTo>
                  <a:lnTo>
                    <a:pt x="186" y="485"/>
                  </a:lnTo>
                  <a:lnTo>
                    <a:pt x="193" y="510"/>
                  </a:lnTo>
                  <a:lnTo>
                    <a:pt x="185" y="517"/>
                  </a:lnTo>
                  <a:lnTo>
                    <a:pt x="167" y="517"/>
                  </a:lnTo>
                  <a:lnTo>
                    <a:pt x="153" y="517"/>
                  </a:lnTo>
                  <a:lnTo>
                    <a:pt x="129" y="502"/>
                  </a:lnTo>
                  <a:lnTo>
                    <a:pt x="104" y="494"/>
                  </a:lnTo>
                  <a:lnTo>
                    <a:pt x="94" y="498"/>
                  </a:lnTo>
                  <a:lnTo>
                    <a:pt x="78" y="509"/>
                  </a:lnTo>
                  <a:lnTo>
                    <a:pt x="65" y="517"/>
                  </a:lnTo>
                  <a:lnTo>
                    <a:pt x="57" y="537"/>
                  </a:lnTo>
                  <a:lnTo>
                    <a:pt x="58" y="548"/>
                  </a:lnTo>
                  <a:lnTo>
                    <a:pt x="78" y="564"/>
                  </a:lnTo>
                  <a:lnTo>
                    <a:pt x="78" y="571"/>
                  </a:lnTo>
                  <a:lnTo>
                    <a:pt x="78" y="592"/>
                  </a:lnTo>
                  <a:lnTo>
                    <a:pt x="78" y="620"/>
                  </a:lnTo>
                  <a:lnTo>
                    <a:pt x="68" y="631"/>
                  </a:lnTo>
                  <a:lnTo>
                    <a:pt x="56" y="635"/>
                  </a:lnTo>
                  <a:lnTo>
                    <a:pt x="39" y="635"/>
                  </a:lnTo>
                  <a:lnTo>
                    <a:pt x="32" y="641"/>
                  </a:lnTo>
                  <a:lnTo>
                    <a:pt x="25" y="646"/>
                  </a:lnTo>
                  <a:lnTo>
                    <a:pt x="21" y="646"/>
                  </a:lnTo>
                  <a:lnTo>
                    <a:pt x="4" y="646"/>
                  </a:lnTo>
                  <a:lnTo>
                    <a:pt x="0" y="653"/>
                  </a:lnTo>
                  <a:lnTo>
                    <a:pt x="0" y="664"/>
                  </a:lnTo>
                  <a:lnTo>
                    <a:pt x="4" y="670"/>
                  </a:lnTo>
                  <a:lnTo>
                    <a:pt x="13" y="664"/>
                  </a:lnTo>
                  <a:lnTo>
                    <a:pt x="285" y="660"/>
                  </a:lnTo>
                  <a:lnTo>
                    <a:pt x="278" y="613"/>
                  </a:lnTo>
                  <a:lnTo>
                    <a:pt x="788" y="583"/>
                  </a:lnTo>
                  <a:lnTo>
                    <a:pt x="1056" y="555"/>
                  </a:lnTo>
                  <a:lnTo>
                    <a:pt x="1089" y="537"/>
                  </a:lnTo>
                  <a:lnTo>
                    <a:pt x="1110" y="523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77" name="Freeform 176"/>
            <p:cNvSpPr>
              <a:spLocks/>
            </p:cNvSpPr>
            <p:nvPr/>
          </p:nvSpPr>
          <p:spPr bwMode="auto">
            <a:xfrm>
              <a:off x="5032375" y="1957388"/>
              <a:ext cx="625475" cy="544512"/>
            </a:xfrm>
            <a:custGeom>
              <a:avLst/>
              <a:gdLst/>
              <a:ahLst/>
              <a:cxnLst>
                <a:cxn ang="0">
                  <a:pos x="1106" y="888"/>
                </a:cxn>
                <a:cxn ang="0">
                  <a:pos x="1127" y="881"/>
                </a:cxn>
                <a:cxn ang="0">
                  <a:pos x="1138" y="876"/>
                </a:cxn>
                <a:cxn ang="0">
                  <a:pos x="1162" y="870"/>
                </a:cxn>
                <a:cxn ang="0">
                  <a:pos x="1184" y="855"/>
                </a:cxn>
                <a:cxn ang="0">
                  <a:pos x="1184" y="806"/>
                </a:cxn>
                <a:cxn ang="0">
                  <a:pos x="1164" y="783"/>
                </a:cxn>
                <a:cxn ang="0">
                  <a:pos x="1171" y="752"/>
                </a:cxn>
                <a:cxn ang="0">
                  <a:pos x="1134" y="774"/>
                </a:cxn>
                <a:cxn ang="0">
                  <a:pos x="1106" y="726"/>
                </a:cxn>
                <a:cxn ang="0">
                  <a:pos x="1116" y="680"/>
                </a:cxn>
                <a:cxn ang="0">
                  <a:pos x="1080" y="609"/>
                </a:cxn>
                <a:cxn ang="0">
                  <a:pos x="1006" y="577"/>
                </a:cxn>
                <a:cxn ang="0">
                  <a:pos x="942" y="523"/>
                </a:cxn>
                <a:cxn ang="0">
                  <a:pos x="949" y="468"/>
                </a:cxn>
                <a:cxn ang="0">
                  <a:pos x="960" y="423"/>
                </a:cxn>
                <a:cxn ang="0">
                  <a:pos x="960" y="372"/>
                </a:cxn>
                <a:cxn ang="0">
                  <a:pos x="912" y="354"/>
                </a:cxn>
                <a:cxn ang="0">
                  <a:pos x="888" y="380"/>
                </a:cxn>
                <a:cxn ang="0">
                  <a:pos x="869" y="311"/>
                </a:cxn>
                <a:cxn ang="0">
                  <a:pos x="758" y="211"/>
                </a:cxn>
                <a:cxn ang="0">
                  <a:pos x="729" y="106"/>
                </a:cxn>
                <a:cxn ang="0">
                  <a:pos x="734" y="50"/>
                </a:cxn>
                <a:cxn ang="0">
                  <a:pos x="0" y="10"/>
                </a:cxn>
                <a:cxn ang="0">
                  <a:pos x="18" y="29"/>
                </a:cxn>
                <a:cxn ang="0">
                  <a:pos x="17" y="64"/>
                </a:cxn>
                <a:cxn ang="0">
                  <a:pos x="22" y="76"/>
                </a:cxn>
                <a:cxn ang="0">
                  <a:pos x="25" y="79"/>
                </a:cxn>
                <a:cxn ang="0">
                  <a:pos x="40" y="86"/>
                </a:cxn>
                <a:cxn ang="0">
                  <a:pos x="58" y="117"/>
                </a:cxn>
                <a:cxn ang="0">
                  <a:pos x="65" y="135"/>
                </a:cxn>
                <a:cxn ang="0">
                  <a:pos x="94" y="182"/>
                </a:cxn>
                <a:cxn ang="0">
                  <a:pos x="146" y="182"/>
                </a:cxn>
                <a:cxn ang="0">
                  <a:pos x="129" y="233"/>
                </a:cxn>
                <a:cxn ang="0">
                  <a:pos x="146" y="283"/>
                </a:cxn>
                <a:cxn ang="0">
                  <a:pos x="168" y="323"/>
                </a:cxn>
                <a:cxn ang="0">
                  <a:pos x="196" y="823"/>
                </a:cxn>
                <a:cxn ang="0">
                  <a:pos x="1002" y="917"/>
                </a:cxn>
                <a:cxn ang="0">
                  <a:pos x="955" y="1030"/>
                </a:cxn>
                <a:cxn ang="0">
                  <a:pos x="1091" y="1006"/>
                </a:cxn>
                <a:cxn ang="0">
                  <a:pos x="1099" y="995"/>
                </a:cxn>
                <a:cxn ang="0">
                  <a:pos x="1106" y="988"/>
                </a:cxn>
                <a:cxn ang="0">
                  <a:pos x="1106" y="984"/>
                </a:cxn>
                <a:cxn ang="0">
                  <a:pos x="1091" y="962"/>
                </a:cxn>
                <a:cxn ang="0">
                  <a:pos x="1106" y="947"/>
                </a:cxn>
                <a:cxn ang="0">
                  <a:pos x="1107" y="917"/>
                </a:cxn>
                <a:cxn ang="0">
                  <a:pos x="1106" y="899"/>
                </a:cxn>
              </a:cxnLst>
              <a:rect l="0" t="0" r="r" b="b"/>
              <a:pathLst>
                <a:path w="1184" h="1030">
                  <a:moveTo>
                    <a:pt x="1106" y="899"/>
                  </a:moveTo>
                  <a:lnTo>
                    <a:pt x="1106" y="888"/>
                  </a:lnTo>
                  <a:lnTo>
                    <a:pt x="1110" y="881"/>
                  </a:lnTo>
                  <a:lnTo>
                    <a:pt x="1127" y="881"/>
                  </a:lnTo>
                  <a:lnTo>
                    <a:pt x="1131" y="881"/>
                  </a:lnTo>
                  <a:lnTo>
                    <a:pt x="1138" y="876"/>
                  </a:lnTo>
                  <a:lnTo>
                    <a:pt x="1145" y="870"/>
                  </a:lnTo>
                  <a:lnTo>
                    <a:pt x="1162" y="870"/>
                  </a:lnTo>
                  <a:lnTo>
                    <a:pt x="1174" y="866"/>
                  </a:lnTo>
                  <a:lnTo>
                    <a:pt x="1184" y="855"/>
                  </a:lnTo>
                  <a:lnTo>
                    <a:pt x="1184" y="827"/>
                  </a:lnTo>
                  <a:lnTo>
                    <a:pt x="1184" y="806"/>
                  </a:lnTo>
                  <a:lnTo>
                    <a:pt x="1184" y="799"/>
                  </a:lnTo>
                  <a:lnTo>
                    <a:pt x="1164" y="783"/>
                  </a:lnTo>
                  <a:lnTo>
                    <a:pt x="1163" y="772"/>
                  </a:lnTo>
                  <a:lnTo>
                    <a:pt x="1171" y="752"/>
                  </a:lnTo>
                  <a:lnTo>
                    <a:pt x="1146" y="752"/>
                  </a:lnTo>
                  <a:lnTo>
                    <a:pt x="1134" y="774"/>
                  </a:lnTo>
                  <a:lnTo>
                    <a:pt x="1134" y="752"/>
                  </a:lnTo>
                  <a:lnTo>
                    <a:pt x="1106" y="726"/>
                  </a:lnTo>
                  <a:lnTo>
                    <a:pt x="1114" y="708"/>
                  </a:lnTo>
                  <a:lnTo>
                    <a:pt x="1116" y="680"/>
                  </a:lnTo>
                  <a:lnTo>
                    <a:pt x="1098" y="632"/>
                  </a:lnTo>
                  <a:lnTo>
                    <a:pt x="1080" y="609"/>
                  </a:lnTo>
                  <a:lnTo>
                    <a:pt x="1021" y="570"/>
                  </a:lnTo>
                  <a:lnTo>
                    <a:pt x="1006" y="577"/>
                  </a:lnTo>
                  <a:lnTo>
                    <a:pt x="971" y="552"/>
                  </a:lnTo>
                  <a:lnTo>
                    <a:pt x="942" y="523"/>
                  </a:lnTo>
                  <a:lnTo>
                    <a:pt x="942" y="497"/>
                  </a:lnTo>
                  <a:lnTo>
                    <a:pt x="949" y="468"/>
                  </a:lnTo>
                  <a:lnTo>
                    <a:pt x="955" y="448"/>
                  </a:lnTo>
                  <a:lnTo>
                    <a:pt x="960" y="423"/>
                  </a:lnTo>
                  <a:lnTo>
                    <a:pt x="973" y="390"/>
                  </a:lnTo>
                  <a:lnTo>
                    <a:pt x="960" y="372"/>
                  </a:lnTo>
                  <a:lnTo>
                    <a:pt x="942" y="354"/>
                  </a:lnTo>
                  <a:lnTo>
                    <a:pt x="912" y="354"/>
                  </a:lnTo>
                  <a:lnTo>
                    <a:pt x="901" y="365"/>
                  </a:lnTo>
                  <a:lnTo>
                    <a:pt x="888" y="380"/>
                  </a:lnTo>
                  <a:lnTo>
                    <a:pt x="869" y="354"/>
                  </a:lnTo>
                  <a:lnTo>
                    <a:pt x="869" y="311"/>
                  </a:lnTo>
                  <a:lnTo>
                    <a:pt x="842" y="280"/>
                  </a:lnTo>
                  <a:lnTo>
                    <a:pt x="758" y="211"/>
                  </a:lnTo>
                  <a:lnTo>
                    <a:pt x="729" y="157"/>
                  </a:lnTo>
                  <a:lnTo>
                    <a:pt x="729" y="106"/>
                  </a:lnTo>
                  <a:lnTo>
                    <a:pt x="729" y="54"/>
                  </a:lnTo>
                  <a:lnTo>
                    <a:pt x="734" y="50"/>
                  </a:lnTo>
                  <a:lnTo>
                    <a:pt x="680" y="0"/>
                  </a:lnTo>
                  <a:lnTo>
                    <a:pt x="0" y="10"/>
                  </a:lnTo>
                  <a:lnTo>
                    <a:pt x="6" y="19"/>
                  </a:lnTo>
                  <a:lnTo>
                    <a:pt x="18" y="29"/>
                  </a:lnTo>
                  <a:lnTo>
                    <a:pt x="22" y="54"/>
                  </a:lnTo>
                  <a:lnTo>
                    <a:pt x="17" y="64"/>
                  </a:lnTo>
                  <a:lnTo>
                    <a:pt x="22" y="76"/>
                  </a:lnTo>
                  <a:lnTo>
                    <a:pt x="22" y="76"/>
                  </a:lnTo>
                  <a:lnTo>
                    <a:pt x="25" y="79"/>
                  </a:lnTo>
                  <a:lnTo>
                    <a:pt x="25" y="79"/>
                  </a:lnTo>
                  <a:lnTo>
                    <a:pt x="32" y="83"/>
                  </a:lnTo>
                  <a:lnTo>
                    <a:pt x="40" y="86"/>
                  </a:lnTo>
                  <a:lnTo>
                    <a:pt x="51" y="90"/>
                  </a:lnTo>
                  <a:lnTo>
                    <a:pt x="58" y="117"/>
                  </a:lnTo>
                  <a:lnTo>
                    <a:pt x="67" y="137"/>
                  </a:lnTo>
                  <a:lnTo>
                    <a:pt x="65" y="135"/>
                  </a:lnTo>
                  <a:lnTo>
                    <a:pt x="86" y="162"/>
                  </a:lnTo>
                  <a:lnTo>
                    <a:pt x="94" y="182"/>
                  </a:lnTo>
                  <a:lnTo>
                    <a:pt x="133" y="182"/>
                  </a:lnTo>
                  <a:lnTo>
                    <a:pt x="146" y="182"/>
                  </a:lnTo>
                  <a:lnTo>
                    <a:pt x="146" y="207"/>
                  </a:lnTo>
                  <a:lnTo>
                    <a:pt x="129" y="233"/>
                  </a:lnTo>
                  <a:lnTo>
                    <a:pt x="115" y="258"/>
                  </a:lnTo>
                  <a:lnTo>
                    <a:pt x="146" y="283"/>
                  </a:lnTo>
                  <a:lnTo>
                    <a:pt x="156" y="314"/>
                  </a:lnTo>
                  <a:lnTo>
                    <a:pt x="168" y="323"/>
                  </a:lnTo>
                  <a:lnTo>
                    <a:pt x="199" y="339"/>
                  </a:lnTo>
                  <a:lnTo>
                    <a:pt x="196" y="823"/>
                  </a:lnTo>
                  <a:lnTo>
                    <a:pt x="196" y="937"/>
                  </a:lnTo>
                  <a:lnTo>
                    <a:pt x="1002" y="917"/>
                  </a:lnTo>
                  <a:lnTo>
                    <a:pt x="1008" y="949"/>
                  </a:lnTo>
                  <a:lnTo>
                    <a:pt x="955" y="1030"/>
                  </a:lnTo>
                  <a:lnTo>
                    <a:pt x="1088" y="1020"/>
                  </a:lnTo>
                  <a:lnTo>
                    <a:pt x="1091" y="1006"/>
                  </a:lnTo>
                  <a:lnTo>
                    <a:pt x="1099" y="995"/>
                  </a:lnTo>
                  <a:lnTo>
                    <a:pt x="1099" y="995"/>
                  </a:lnTo>
                  <a:lnTo>
                    <a:pt x="1103" y="991"/>
                  </a:lnTo>
                  <a:lnTo>
                    <a:pt x="1106" y="988"/>
                  </a:lnTo>
                  <a:lnTo>
                    <a:pt x="1106" y="984"/>
                  </a:lnTo>
                  <a:lnTo>
                    <a:pt x="1106" y="984"/>
                  </a:lnTo>
                  <a:lnTo>
                    <a:pt x="1096" y="966"/>
                  </a:lnTo>
                  <a:lnTo>
                    <a:pt x="1091" y="962"/>
                  </a:lnTo>
                  <a:lnTo>
                    <a:pt x="1096" y="952"/>
                  </a:lnTo>
                  <a:lnTo>
                    <a:pt x="1106" y="947"/>
                  </a:lnTo>
                  <a:lnTo>
                    <a:pt x="1110" y="931"/>
                  </a:lnTo>
                  <a:lnTo>
                    <a:pt x="1107" y="917"/>
                  </a:lnTo>
                  <a:lnTo>
                    <a:pt x="1110" y="905"/>
                  </a:lnTo>
                  <a:lnTo>
                    <a:pt x="1106" y="899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78" name="Freeform 177"/>
            <p:cNvSpPr>
              <a:spLocks/>
            </p:cNvSpPr>
            <p:nvPr/>
          </p:nvSpPr>
          <p:spPr bwMode="auto">
            <a:xfrm>
              <a:off x="4922838" y="914400"/>
              <a:ext cx="603250" cy="703262"/>
            </a:xfrm>
            <a:custGeom>
              <a:avLst/>
              <a:gdLst/>
              <a:ahLst/>
              <a:cxnLst>
                <a:cxn ang="0">
                  <a:pos x="764" y="737"/>
                </a:cxn>
                <a:cxn ang="0">
                  <a:pos x="789" y="584"/>
                </a:cxn>
                <a:cxn ang="0">
                  <a:pos x="930" y="440"/>
                </a:cxn>
                <a:cxn ang="0">
                  <a:pos x="1142" y="303"/>
                </a:cxn>
                <a:cxn ang="0">
                  <a:pos x="1008" y="281"/>
                </a:cxn>
                <a:cxn ang="0">
                  <a:pos x="912" y="285"/>
                </a:cxn>
                <a:cxn ang="0">
                  <a:pos x="847" y="303"/>
                </a:cxn>
                <a:cxn ang="0">
                  <a:pos x="808" y="262"/>
                </a:cxn>
                <a:cxn ang="0">
                  <a:pos x="729" y="244"/>
                </a:cxn>
                <a:cxn ang="0">
                  <a:pos x="703" y="231"/>
                </a:cxn>
                <a:cxn ang="0">
                  <a:pos x="625" y="199"/>
                </a:cxn>
                <a:cxn ang="0">
                  <a:pos x="678" y="200"/>
                </a:cxn>
                <a:cxn ang="0">
                  <a:pos x="628" y="190"/>
                </a:cxn>
                <a:cxn ang="0">
                  <a:pos x="576" y="190"/>
                </a:cxn>
                <a:cxn ang="0">
                  <a:pos x="536" y="210"/>
                </a:cxn>
                <a:cxn ang="0">
                  <a:pos x="476" y="185"/>
                </a:cxn>
                <a:cxn ang="0">
                  <a:pos x="442" y="185"/>
                </a:cxn>
                <a:cxn ang="0">
                  <a:pos x="376" y="133"/>
                </a:cxn>
                <a:cxn ang="0">
                  <a:pos x="361" y="108"/>
                </a:cxn>
                <a:cxn ang="0">
                  <a:pos x="318" y="108"/>
                </a:cxn>
                <a:cxn ang="0">
                  <a:pos x="297" y="89"/>
                </a:cxn>
                <a:cxn ang="0">
                  <a:pos x="321" y="45"/>
                </a:cxn>
                <a:cxn ang="0">
                  <a:pos x="326" y="14"/>
                </a:cxn>
                <a:cxn ang="0">
                  <a:pos x="308" y="0"/>
                </a:cxn>
                <a:cxn ang="0">
                  <a:pos x="296" y="63"/>
                </a:cxn>
                <a:cxn ang="0">
                  <a:pos x="0" y="89"/>
                </a:cxn>
                <a:cxn ang="0">
                  <a:pos x="10" y="124"/>
                </a:cxn>
                <a:cxn ang="0">
                  <a:pos x="20" y="143"/>
                </a:cxn>
                <a:cxn ang="0">
                  <a:pos x="18" y="171"/>
                </a:cxn>
                <a:cxn ang="0">
                  <a:pos x="10" y="185"/>
                </a:cxn>
                <a:cxn ang="0">
                  <a:pos x="14" y="219"/>
                </a:cxn>
                <a:cxn ang="0">
                  <a:pos x="10" y="276"/>
                </a:cxn>
                <a:cxn ang="0">
                  <a:pos x="32" y="353"/>
                </a:cxn>
                <a:cxn ang="0">
                  <a:pos x="50" y="426"/>
                </a:cxn>
                <a:cxn ang="0">
                  <a:pos x="54" y="573"/>
                </a:cxn>
                <a:cxn ang="0">
                  <a:pos x="64" y="629"/>
                </a:cxn>
                <a:cxn ang="0">
                  <a:pos x="71" y="668"/>
                </a:cxn>
                <a:cxn ang="0">
                  <a:pos x="92" y="698"/>
                </a:cxn>
                <a:cxn ang="0">
                  <a:pos x="97" y="747"/>
                </a:cxn>
                <a:cxn ang="0">
                  <a:pos x="88" y="782"/>
                </a:cxn>
                <a:cxn ang="0">
                  <a:pos x="89" y="790"/>
                </a:cxn>
                <a:cxn ang="0">
                  <a:pos x="57" y="820"/>
                </a:cxn>
                <a:cxn ang="0">
                  <a:pos x="45" y="844"/>
                </a:cxn>
                <a:cxn ang="0">
                  <a:pos x="52" y="866"/>
                </a:cxn>
                <a:cxn ang="0">
                  <a:pos x="68" y="893"/>
                </a:cxn>
                <a:cxn ang="0">
                  <a:pos x="100" y="915"/>
                </a:cxn>
                <a:cxn ang="0">
                  <a:pos x="100" y="1330"/>
                </a:cxn>
                <a:cxn ang="0">
                  <a:pos x="952" y="1280"/>
                </a:cxn>
                <a:cxn ang="0">
                  <a:pos x="911" y="1209"/>
                </a:cxn>
                <a:cxn ang="0">
                  <a:pos x="863" y="1166"/>
                </a:cxn>
                <a:cxn ang="0">
                  <a:pos x="759" y="1083"/>
                </a:cxn>
                <a:cxn ang="0">
                  <a:pos x="689" y="1037"/>
                </a:cxn>
                <a:cxn ang="0">
                  <a:pos x="703" y="872"/>
                </a:cxn>
                <a:cxn ang="0">
                  <a:pos x="669" y="847"/>
                </a:cxn>
                <a:cxn ang="0">
                  <a:pos x="700" y="777"/>
                </a:cxn>
              </a:cxnLst>
              <a:rect l="0" t="0" r="r" b="b"/>
              <a:pathLst>
                <a:path w="1142" h="1330">
                  <a:moveTo>
                    <a:pt x="700" y="777"/>
                  </a:moveTo>
                  <a:lnTo>
                    <a:pt x="764" y="737"/>
                  </a:lnTo>
                  <a:lnTo>
                    <a:pt x="765" y="608"/>
                  </a:lnTo>
                  <a:lnTo>
                    <a:pt x="789" y="584"/>
                  </a:lnTo>
                  <a:lnTo>
                    <a:pt x="883" y="496"/>
                  </a:lnTo>
                  <a:lnTo>
                    <a:pt x="930" y="440"/>
                  </a:lnTo>
                  <a:lnTo>
                    <a:pt x="1019" y="378"/>
                  </a:lnTo>
                  <a:lnTo>
                    <a:pt x="1142" y="303"/>
                  </a:lnTo>
                  <a:lnTo>
                    <a:pt x="1101" y="293"/>
                  </a:lnTo>
                  <a:lnTo>
                    <a:pt x="1008" y="281"/>
                  </a:lnTo>
                  <a:lnTo>
                    <a:pt x="930" y="269"/>
                  </a:lnTo>
                  <a:lnTo>
                    <a:pt x="912" y="285"/>
                  </a:lnTo>
                  <a:lnTo>
                    <a:pt x="891" y="303"/>
                  </a:lnTo>
                  <a:lnTo>
                    <a:pt x="847" y="303"/>
                  </a:lnTo>
                  <a:lnTo>
                    <a:pt x="833" y="278"/>
                  </a:lnTo>
                  <a:lnTo>
                    <a:pt x="808" y="262"/>
                  </a:lnTo>
                  <a:lnTo>
                    <a:pt x="748" y="244"/>
                  </a:lnTo>
                  <a:lnTo>
                    <a:pt x="729" y="244"/>
                  </a:lnTo>
                  <a:lnTo>
                    <a:pt x="711" y="236"/>
                  </a:lnTo>
                  <a:lnTo>
                    <a:pt x="703" y="231"/>
                  </a:lnTo>
                  <a:lnTo>
                    <a:pt x="654" y="222"/>
                  </a:lnTo>
                  <a:lnTo>
                    <a:pt x="625" y="199"/>
                  </a:lnTo>
                  <a:lnTo>
                    <a:pt x="658" y="210"/>
                  </a:lnTo>
                  <a:lnTo>
                    <a:pt x="678" y="200"/>
                  </a:lnTo>
                  <a:lnTo>
                    <a:pt x="657" y="190"/>
                  </a:lnTo>
                  <a:lnTo>
                    <a:pt x="628" y="190"/>
                  </a:lnTo>
                  <a:lnTo>
                    <a:pt x="600" y="190"/>
                  </a:lnTo>
                  <a:lnTo>
                    <a:pt x="576" y="190"/>
                  </a:lnTo>
                  <a:lnTo>
                    <a:pt x="547" y="196"/>
                  </a:lnTo>
                  <a:lnTo>
                    <a:pt x="536" y="210"/>
                  </a:lnTo>
                  <a:lnTo>
                    <a:pt x="511" y="210"/>
                  </a:lnTo>
                  <a:lnTo>
                    <a:pt x="476" y="185"/>
                  </a:lnTo>
                  <a:lnTo>
                    <a:pt x="461" y="185"/>
                  </a:lnTo>
                  <a:lnTo>
                    <a:pt x="442" y="185"/>
                  </a:lnTo>
                  <a:lnTo>
                    <a:pt x="399" y="176"/>
                  </a:lnTo>
                  <a:lnTo>
                    <a:pt x="376" y="133"/>
                  </a:lnTo>
                  <a:lnTo>
                    <a:pt x="376" y="126"/>
                  </a:lnTo>
                  <a:lnTo>
                    <a:pt x="361" y="108"/>
                  </a:lnTo>
                  <a:lnTo>
                    <a:pt x="340" y="108"/>
                  </a:lnTo>
                  <a:lnTo>
                    <a:pt x="318" y="108"/>
                  </a:lnTo>
                  <a:lnTo>
                    <a:pt x="303" y="108"/>
                  </a:lnTo>
                  <a:lnTo>
                    <a:pt x="297" y="89"/>
                  </a:lnTo>
                  <a:lnTo>
                    <a:pt x="315" y="64"/>
                  </a:lnTo>
                  <a:lnTo>
                    <a:pt x="321" y="45"/>
                  </a:lnTo>
                  <a:lnTo>
                    <a:pt x="340" y="27"/>
                  </a:lnTo>
                  <a:lnTo>
                    <a:pt x="326" y="14"/>
                  </a:lnTo>
                  <a:lnTo>
                    <a:pt x="326" y="7"/>
                  </a:lnTo>
                  <a:lnTo>
                    <a:pt x="308" y="0"/>
                  </a:lnTo>
                  <a:lnTo>
                    <a:pt x="308" y="56"/>
                  </a:lnTo>
                  <a:lnTo>
                    <a:pt x="296" y="63"/>
                  </a:lnTo>
                  <a:lnTo>
                    <a:pt x="288" y="89"/>
                  </a:lnTo>
                  <a:lnTo>
                    <a:pt x="0" y="89"/>
                  </a:lnTo>
                  <a:lnTo>
                    <a:pt x="6" y="108"/>
                  </a:lnTo>
                  <a:lnTo>
                    <a:pt x="10" y="124"/>
                  </a:lnTo>
                  <a:lnTo>
                    <a:pt x="10" y="131"/>
                  </a:lnTo>
                  <a:lnTo>
                    <a:pt x="20" y="143"/>
                  </a:lnTo>
                  <a:lnTo>
                    <a:pt x="23" y="160"/>
                  </a:lnTo>
                  <a:lnTo>
                    <a:pt x="18" y="171"/>
                  </a:lnTo>
                  <a:lnTo>
                    <a:pt x="10" y="181"/>
                  </a:lnTo>
                  <a:lnTo>
                    <a:pt x="10" y="185"/>
                  </a:lnTo>
                  <a:lnTo>
                    <a:pt x="10" y="207"/>
                  </a:lnTo>
                  <a:lnTo>
                    <a:pt x="14" y="219"/>
                  </a:lnTo>
                  <a:lnTo>
                    <a:pt x="16" y="246"/>
                  </a:lnTo>
                  <a:lnTo>
                    <a:pt x="10" y="276"/>
                  </a:lnTo>
                  <a:lnTo>
                    <a:pt x="20" y="304"/>
                  </a:lnTo>
                  <a:lnTo>
                    <a:pt x="32" y="353"/>
                  </a:lnTo>
                  <a:lnTo>
                    <a:pt x="50" y="383"/>
                  </a:lnTo>
                  <a:lnTo>
                    <a:pt x="50" y="426"/>
                  </a:lnTo>
                  <a:lnTo>
                    <a:pt x="54" y="507"/>
                  </a:lnTo>
                  <a:lnTo>
                    <a:pt x="54" y="573"/>
                  </a:lnTo>
                  <a:lnTo>
                    <a:pt x="54" y="615"/>
                  </a:lnTo>
                  <a:lnTo>
                    <a:pt x="64" y="629"/>
                  </a:lnTo>
                  <a:lnTo>
                    <a:pt x="71" y="639"/>
                  </a:lnTo>
                  <a:lnTo>
                    <a:pt x="71" y="668"/>
                  </a:lnTo>
                  <a:lnTo>
                    <a:pt x="82" y="683"/>
                  </a:lnTo>
                  <a:lnTo>
                    <a:pt x="92" y="698"/>
                  </a:lnTo>
                  <a:lnTo>
                    <a:pt x="97" y="726"/>
                  </a:lnTo>
                  <a:lnTo>
                    <a:pt x="97" y="747"/>
                  </a:lnTo>
                  <a:lnTo>
                    <a:pt x="97" y="770"/>
                  </a:lnTo>
                  <a:lnTo>
                    <a:pt x="88" y="782"/>
                  </a:lnTo>
                  <a:lnTo>
                    <a:pt x="88" y="780"/>
                  </a:lnTo>
                  <a:lnTo>
                    <a:pt x="89" y="790"/>
                  </a:lnTo>
                  <a:lnTo>
                    <a:pt x="72" y="807"/>
                  </a:lnTo>
                  <a:lnTo>
                    <a:pt x="57" y="820"/>
                  </a:lnTo>
                  <a:lnTo>
                    <a:pt x="45" y="836"/>
                  </a:lnTo>
                  <a:lnTo>
                    <a:pt x="45" y="844"/>
                  </a:lnTo>
                  <a:lnTo>
                    <a:pt x="45" y="855"/>
                  </a:lnTo>
                  <a:lnTo>
                    <a:pt x="52" y="866"/>
                  </a:lnTo>
                  <a:lnTo>
                    <a:pt x="63" y="880"/>
                  </a:lnTo>
                  <a:lnTo>
                    <a:pt x="68" y="893"/>
                  </a:lnTo>
                  <a:lnTo>
                    <a:pt x="92" y="902"/>
                  </a:lnTo>
                  <a:lnTo>
                    <a:pt x="100" y="915"/>
                  </a:lnTo>
                  <a:lnTo>
                    <a:pt x="114" y="931"/>
                  </a:lnTo>
                  <a:lnTo>
                    <a:pt x="100" y="1330"/>
                  </a:lnTo>
                  <a:lnTo>
                    <a:pt x="950" y="1313"/>
                  </a:lnTo>
                  <a:lnTo>
                    <a:pt x="952" y="1280"/>
                  </a:lnTo>
                  <a:lnTo>
                    <a:pt x="950" y="1247"/>
                  </a:lnTo>
                  <a:lnTo>
                    <a:pt x="911" y="1209"/>
                  </a:lnTo>
                  <a:lnTo>
                    <a:pt x="879" y="1187"/>
                  </a:lnTo>
                  <a:lnTo>
                    <a:pt x="863" y="1166"/>
                  </a:lnTo>
                  <a:lnTo>
                    <a:pt x="820" y="1119"/>
                  </a:lnTo>
                  <a:lnTo>
                    <a:pt x="759" y="1083"/>
                  </a:lnTo>
                  <a:lnTo>
                    <a:pt x="716" y="1061"/>
                  </a:lnTo>
                  <a:lnTo>
                    <a:pt x="689" y="1037"/>
                  </a:lnTo>
                  <a:lnTo>
                    <a:pt x="691" y="951"/>
                  </a:lnTo>
                  <a:lnTo>
                    <a:pt x="703" y="872"/>
                  </a:lnTo>
                  <a:lnTo>
                    <a:pt x="690" y="872"/>
                  </a:lnTo>
                  <a:lnTo>
                    <a:pt x="669" y="847"/>
                  </a:lnTo>
                  <a:lnTo>
                    <a:pt x="690" y="795"/>
                  </a:lnTo>
                  <a:lnTo>
                    <a:pt x="700" y="777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79" name="Line 48"/>
            <p:cNvSpPr>
              <a:spLocks noChangeShapeType="1"/>
            </p:cNvSpPr>
            <p:nvPr/>
          </p:nvSpPr>
          <p:spPr bwMode="auto">
            <a:xfrm>
              <a:off x="5335588" y="1246188"/>
              <a:ext cx="1587" cy="1587"/>
            </a:xfrm>
            <a:prstGeom prst="line">
              <a:avLst/>
            </a:pr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80" name="Line 49"/>
            <p:cNvSpPr>
              <a:spLocks noChangeShapeType="1"/>
            </p:cNvSpPr>
            <p:nvPr/>
          </p:nvSpPr>
          <p:spPr bwMode="auto">
            <a:xfrm>
              <a:off x="5335588" y="1246188"/>
              <a:ext cx="1587" cy="1587"/>
            </a:xfrm>
            <a:prstGeom prst="line">
              <a:avLst/>
            </a:pr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81" name="Freeform 180"/>
            <p:cNvSpPr>
              <a:spLocks/>
            </p:cNvSpPr>
            <p:nvPr/>
          </p:nvSpPr>
          <p:spPr bwMode="auto">
            <a:xfrm>
              <a:off x="5476875" y="1120775"/>
              <a:ext cx="708025" cy="663575"/>
            </a:xfrm>
            <a:custGeom>
              <a:avLst/>
              <a:gdLst/>
              <a:ahLst/>
              <a:cxnLst>
                <a:cxn ang="0">
                  <a:pos x="64" y="185"/>
                </a:cxn>
                <a:cxn ang="0">
                  <a:pos x="196" y="126"/>
                </a:cxn>
                <a:cxn ang="0">
                  <a:pos x="303" y="20"/>
                </a:cxn>
                <a:cxn ang="0">
                  <a:pos x="368" y="21"/>
                </a:cxn>
                <a:cxn ang="0">
                  <a:pos x="318" y="67"/>
                </a:cxn>
                <a:cxn ang="0">
                  <a:pos x="304" y="88"/>
                </a:cxn>
                <a:cxn ang="0">
                  <a:pos x="317" y="133"/>
                </a:cxn>
                <a:cxn ang="0">
                  <a:pos x="428" y="158"/>
                </a:cxn>
                <a:cxn ang="0">
                  <a:pos x="594" y="221"/>
                </a:cxn>
                <a:cxn ang="0">
                  <a:pos x="747" y="146"/>
                </a:cxn>
                <a:cxn ang="0">
                  <a:pos x="922" y="174"/>
                </a:cxn>
                <a:cxn ang="0">
                  <a:pos x="1009" y="257"/>
                </a:cxn>
                <a:cxn ang="0">
                  <a:pos x="1048" y="269"/>
                </a:cxn>
                <a:cxn ang="0">
                  <a:pos x="1073" y="251"/>
                </a:cxn>
                <a:cxn ang="0">
                  <a:pos x="1083" y="268"/>
                </a:cxn>
                <a:cxn ang="0">
                  <a:pos x="1050" y="279"/>
                </a:cxn>
                <a:cxn ang="0">
                  <a:pos x="919" y="275"/>
                </a:cxn>
                <a:cxn ang="0">
                  <a:pos x="907" y="328"/>
                </a:cxn>
                <a:cxn ang="0">
                  <a:pos x="944" y="336"/>
                </a:cxn>
                <a:cxn ang="0">
                  <a:pos x="937" y="325"/>
                </a:cxn>
                <a:cxn ang="0">
                  <a:pos x="955" y="346"/>
                </a:cxn>
                <a:cxn ang="0">
                  <a:pos x="966" y="354"/>
                </a:cxn>
                <a:cxn ang="0">
                  <a:pos x="1022" y="383"/>
                </a:cxn>
                <a:cxn ang="0">
                  <a:pos x="1137" y="482"/>
                </a:cxn>
                <a:cxn ang="0">
                  <a:pos x="1145" y="504"/>
                </a:cxn>
                <a:cxn ang="0">
                  <a:pos x="1152" y="525"/>
                </a:cxn>
                <a:cxn ang="0">
                  <a:pos x="1127" y="686"/>
                </a:cxn>
                <a:cxn ang="0">
                  <a:pos x="1094" y="725"/>
                </a:cxn>
                <a:cxn ang="0">
                  <a:pos x="1120" y="800"/>
                </a:cxn>
                <a:cxn ang="0">
                  <a:pos x="1147" y="775"/>
                </a:cxn>
                <a:cxn ang="0">
                  <a:pos x="1161" y="750"/>
                </a:cxn>
                <a:cxn ang="0">
                  <a:pos x="1174" y="725"/>
                </a:cxn>
                <a:cxn ang="0">
                  <a:pos x="1208" y="698"/>
                </a:cxn>
                <a:cxn ang="0">
                  <a:pos x="1283" y="716"/>
                </a:cxn>
                <a:cxn ang="0">
                  <a:pos x="1338" y="918"/>
                </a:cxn>
                <a:cxn ang="0">
                  <a:pos x="1298" y="990"/>
                </a:cxn>
                <a:cxn ang="0">
                  <a:pos x="1240" y="1130"/>
                </a:cxn>
                <a:cxn ang="0">
                  <a:pos x="657" y="1255"/>
                </a:cxn>
                <a:cxn ang="0">
                  <a:pos x="733" y="1012"/>
                </a:cxn>
                <a:cxn ang="0">
                  <a:pos x="669" y="834"/>
                </a:cxn>
                <a:cxn ang="0">
                  <a:pos x="676" y="723"/>
                </a:cxn>
                <a:cxn ang="0">
                  <a:pos x="704" y="586"/>
                </a:cxn>
                <a:cxn ang="0">
                  <a:pos x="775" y="491"/>
                </a:cxn>
                <a:cxn ang="0">
                  <a:pos x="783" y="565"/>
                </a:cxn>
                <a:cxn ang="0">
                  <a:pos x="797" y="566"/>
                </a:cxn>
                <a:cxn ang="0">
                  <a:pos x="818" y="516"/>
                </a:cxn>
                <a:cxn ang="0">
                  <a:pos x="864" y="432"/>
                </a:cxn>
                <a:cxn ang="0">
                  <a:pos x="875" y="358"/>
                </a:cxn>
                <a:cxn ang="0">
                  <a:pos x="901" y="342"/>
                </a:cxn>
                <a:cxn ang="0">
                  <a:pos x="836" y="283"/>
                </a:cxn>
                <a:cxn ang="0">
                  <a:pos x="653" y="336"/>
                </a:cxn>
                <a:cxn ang="0">
                  <a:pos x="611" y="342"/>
                </a:cxn>
                <a:cxn ang="0">
                  <a:pos x="553" y="350"/>
                </a:cxn>
                <a:cxn ang="0">
                  <a:pos x="490" y="497"/>
                </a:cxn>
                <a:cxn ang="0">
                  <a:pos x="436" y="437"/>
                </a:cxn>
                <a:cxn ang="0">
                  <a:pos x="309" y="353"/>
                </a:cxn>
                <a:cxn ang="0">
                  <a:pos x="170" y="310"/>
                </a:cxn>
                <a:cxn ang="0">
                  <a:pos x="42" y="265"/>
                </a:cxn>
              </a:cxnLst>
              <a:rect l="0" t="0" r="r" b="b"/>
              <a:pathLst>
                <a:path w="1338" h="1255">
                  <a:moveTo>
                    <a:pt x="0" y="237"/>
                  </a:moveTo>
                  <a:lnTo>
                    <a:pt x="10" y="226"/>
                  </a:lnTo>
                  <a:lnTo>
                    <a:pt x="28" y="226"/>
                  </a:lnTo>
                  <a:lnTo>
                    <a:pt x="50" y="215"/>
                  </a:lnTo>
                  <a:lnTo>
                    <a:pt x="59" y="203"/>
                  </a:lnTo>
                  <a:lnTo>
                    <a:pt x="64" y="185"/>
                  </a:lnTo>
                  <a:lnTo>
                    <a:pt x="82" y="172"/>
                  </a:lnTo>
                  <a:lnTo>
                    <a:pt x="93" y="167"/>
                  </a:lnTo>
                  <a:lnTo>
                    <a:pt x="110" y="167"/>
                  </a:lnTo>
                  <a:lnTo>
                    <a:pt x="136" y="167"/>
                  </a:lnTo>
                  <a:lnTo>
                    <a:pt x="152" y="157"/>
                  </a:lnTo>
                  <a:lnTo>
                    <a:pt x="196" y="126"/>
                  </a:lnTo>
                  <a:lnTo>
                    <a:pt x="213" y="122"/>
                  </a:lnTo>
                  <a:lnTo>
                    <a:pt x="227" y="101"/>
                  </a:lnTo>
                  <a:lnTo>
                    <a:pt x="245" y="81"/>
                  </a:lnTo>
                  <a:lnTo>
                    <a:pt x="263" y="67"/>
                  </a:lnTo>
                  <a:lnTo>
                    <a:pt x="286" y="40"/>
                  </a:lnTo>
                  <a:lnTo>
                    <a:pt x="303" y="20"/>
                  </a:lnTo>
                  <a:lnTo>
                    <a:pt x="329" y="4"/>
                  </a:lnTo>
                  <a:lnTo>
                    <a:pt x="358" y="0"/>
                  </a:lnTo>
                  <a:lnTo>
                    <a:pt x="371" y="0"/>
                  </a:lnTo>
                  <a:lnTo>
                    <a:pt x="396" y="10"/>
                  </a:lnTo>
                  <a:lnTo>
                    <a:pt x="388" y="15"/>
                  </a:lnTo>
                  <a:lnTo>
                    <a:pt x="368" y="21"/>
                  </a:lnTo>
                  <a:lnTo>
                    <a:pt x="353" y="28"/>
                  </a:lnTo>
                  <a:lnTo>
                    <a:pt x="356" y="35"/>
                  </a:lnTo>
                  <a:lnTo>
                    <a:pt x="328" y="65"/>
                  </a:lnTo>
                  <a:lnTo>
                    <a:pt x="328" y="65"/>
                  </a:lnTo>
                  <a:lnTo>
                    <a:pt x="322" y="67"/>
                  </a:lnTo>
                  <a:lnTo>
                    <a:pt x="318" y="67"/>
                  </a:lnTo>
                  <a:lnTo>
                    <a:pt x="317" y="68"/>
                  </a:lnTo>
                  <a:lnTo>
                    <a:pt x="317" y="70"/>
                  </a:lnTo>
                  <a:lnTo>
                    <a:pt x="317" y="70"/>
                  </a:lnTo>
                  <a:lnTo>
                    <a:pt x="311" y="89"/>
                  </a:lnTo>
                  <a:lnTo>
                    <a:pt x="304" y="107"/>
                  </a:lnTo>
                  <a:lnTo>
                    <a:pt x="304" y="88"/>
                  </a:lnTo>
                  <a:lnTo>
                    <a:pt x="296" y="81"/>
                  </a:lnTo>
                  <a:lnTo>
                    <a:pt x="292" y="125"/>
                  </a:lnTo>
                  <a:lnTo>
                    <a:pt x="290" y="154"/>
                  </a:lnTo>
                  <a:lnTo>
                    <a:pt x="303" y="145"/>
                  </a:lnTo>
                  <a:lnTo>
                    <a:pt x="313" y="133"/>
                  </a:lnTo>
                  <a:lnTo>
                    <a:pt x="317" y="133"/>
                  </a:lnTo>
                  <a:lnTo>
                    <a:pt x="322" y="145"/>
                  </a:lnTo>
                  <a:lnTo>
                    <a:pt x="338" y="146"/>
                  </a:lnTo>
                  <a:lnTo>
                    <a:pt x="346" y="136"/>
                  </a:lnTo>
                  <a:lnTo>
                    <a:pt x="358" y="131"/>
                  </a:lnTo>
                  <a:lnTo>
                    <a:pt x="383" y="132"/>
                  </a:lnTo>
                  <a:lnTo>
                    <a:pt x="428" y="158"/>
                  </a:lnTo>
                  <a:lnTo>
                    <a:pt x="458" y="189"/>
                  </a:lnTo>
                  <a:lnTo>
                    <a:pt x="478" y="206"/>
                  </a:lnTo>
                  <a:lnTo>
                    <a:pt x="518" y="211"/>
                  </a:lnTo>
                  <a:lnTo>
                    <a:pt x="532" y="203"/>
                  </a:lnTo>
                  <a:lnTo>
                    <a:pt x="564" y="214"/>
                  </a:lnTo>
                  <a:lnTo>
                    <a:pt x="594" y="221"/>
                  </a:lnTo>
                  <a:lnTo>
                    <a:pt x="607" y="204"/>
                  </a:lnTo>
                  <a:lnTo>
                    <a:pt x="632" y="179"/>
                  </a:lnTo>
                  <a:lnTo>
                    <a:pt x="650" y="164"/>
                  </a:lnTo>
                  <a:lnTo>
                    <a:pt x="690" y="154"/>
                  </a:lnTo>
                  <a:lnTo>
                    <a:pt x="716" y="146"/>
                  </a:lnTo>
                  <a:lnTo>
                    <a:pt x="747" y="146"/>
                  </a:lnTo>
                  <a:lnTo>
                    <a:pt x="787" y="131"/>
                  </a:lnTo>
                  <a:lnTo>
                    <a:pt x="818" y="118"/>
                  </a:lnTo>
                  <a:lnTo>
                    <a:pt x="832" y="128"/>
                  </a:lnTo>
                  <a:lnTo>
                    <a:pt x="837" y="168"/>
                  </a:lnTo>
                  <a:lnTo>
                    <a:pt x="893" y="176"/>
                  </a:lnTo>
                  <a:lnTo>
                    <a:pt x="922" y="174"/>
                  </a:lnTo>
                  <a:lnTo>
                    <a:pt x="947" y="183"/>
                  </a:lnTo>
                  <a:lnTo>
                    <a:pt x="966" y="203"/>
                  </a:lnTo>
                  <a:lnTo>
                    <a:pt x="993" y="237"/>
                  </a:lnTo>
                  <a:lnTo>
                    <a:pt x="1002" y="249"/>
                  </a:lnTo>
                  <a:lnTo>
                    <a:pt x="1002" y="249"/>
                  </a:lnTo>
                  <a:lnTo>
                    <a:pt x="1009" y="257"/>
                  </a:lnTo>
                  <a:lnTo>
                    <a:pt x="1009" y="257"/>
                  </a:lnTo>
                  <a:lnTo>
                    <a:pt x="1018" y="264"/>
                  </a:lnTo>
                  <a:lnTo>
                    <a:pt x="1022" y="268"/>
                  </a:lnTo>
                  <a:lnTo>
                    <a:pt x="1044" y="272"/>
                  </a:lnTo>
                  <a:lnTo>
                    <a:pt x="1044" y="272"/>
                  </a:lnTo>
                  <a:lnTo>
                    <a:pt x="1048" y="269"/>
                  </a:lnTo>
                  <a:lnTo>
                    <a:pt x="1051" y="265"/>
                  </a:lnTo>
                  <a:lnTo>
                    <a:pt x="1052" y="262"/>
                  </a:lnTo>
                  <a:lnTo>
                    <a:pt x="1052" y="262"/>
                  </a:lnTo>
                  <a:lnTo>
                    <a:pt x="1056" y="260"/>
                  </a:lnTo>
                  <a:lnTo>
                    <a:pt x="1063" y="256"/>
                  </a:lnTo>
                  <a:lnTo>
                    <a:pt x="1073" y="251"/>
                  </a:lnTo>
                  <a:lnTo>
                    <a:pt x="1083" y="262"/>
                  </a:lnTo>
                  <a:lnTo>
                    <a:pt x="1083" y="262"/>
                  </a:lnTo>
                  <a:lnTo>
                    <a:pt x="1086" y="264"/>
                  </a:lnTo>
                  <a:lnTo>
                    <a:pt x="1086" y="267"/>
                  </a:lnTo>
                  <a:lnTo>
                    <a:pt x="1083" y="268"/>
                  </a:lnTo>
                  <a:lnTo>
                    <a:pt x="1083" y="268"/>
                  </a:lnTo>
                  <a:lnTo>
                    <a:pt x="1079" y="271"/>
                  </a:lnTo>
                  <a:lnTo>
                    <a:pt x="1075" y="275"/>
                  </a:lnTo>
                  <a:lnTo>
                    <a:pt x="1070" y="278"/>
                  </a:lnTo>
                  <a:lnTo>
                    <a:pt x="1066" y="279"/>
                  </a:lnTo>
                  <a:lnTo>
                    <a:pt x="1066" y="279"/>
                  </a:lnTo>
                  <a:lnTo>
                    <a:pt x="1050" y="279"/>
                  </a:lnTo>
                  <a:lnTo>
                    <a:pt x="1029" y="279"/>
                  </a:lnTo>
                  <a:lnTo>
                    <a:pt x="1020" y="286"/>
                  </a:lnTo>
                  <a:lnTo>
                    <a:pt x="969" y="286"/>
                  </a:lnTo>
                  <a:lnTo>
                    <a:pt x="958" y="293"/>
                  </a:lnTo>
                  <a:lnTo>
                    <a:pt x="939" y="282"/>
                  </a:lnTo>
                  <a:lnTo>
                    <a:pt x="919" y="275"/>
                  </a:lnTo>
                  <a:lnTo>
                    <a:pt x="901" y="297"/>
                  </a:lnTo>
                  <a:lnTo>
                    <a:pt x="902" y="312"/>
                  </a:lnTo>
                  <a:lnTo>
                    <a:pt x="905" y="319"/>
                  </a:lnTo>
                  <a:lnTo>
                    <a:pt x="905" y="319"/>
                  </a:lnTo>
                  <a:lnTo>
                    <a:pt x="905" y="325"/>
                  </a:lnTo>
                  <a:lnTo>
                    <a:pt x="907" y="328"/>
                  </a:lnTo>
                  <a:lnTo>
                    <a:pt x="908" y="330"/>
                  </a:lnTo>
                  <a:lnTo>
                    <a:pt x="908" y="330"/>
                  </a:lnTo>
                  <a:lnTo>
                    <a:pt x="911" y="335"/>
                  </a:lnTo>
                  <a:lnTo>
                    <a:pt x="912" y="337"/>
                  </a:lnTo>
                  <a:lnTo>
                    <a:pt x="936" y="346"/>
                  </a:lnTo>
                  <a:lnTo>
                    <a:pt x="944" y="336"/>
                  </a:lnTo>
                  <a:lnTo>
                    <a:pt x="944" y="336"/>
                  </a:lnTo>
                  <a:lnTo>
                    <a:pt x="940" y="330"/>
                  </a:lnTo>
                  <a:lnTo>
                    <a:pt x="937" y="326"/>
                  </a:lnTo>
                  <a:lnTo>
                    <a:pt x="937" y="325"/>
                  </a:lnTo>
                  <a:lnTo>
                    <a:pt x="937" y="325"/>
                  </a:lnTo>
                  <a:lnTo>
                    <a:pt x="937" y="325"/>
                  </a:lnTo>
                  <a:lnTo>
                    <a:pt x="950" y="329"/>
                  </a:lnTo>
                  <a:lnTo>
                    <a:pt x="959" y="333"/>
                  </a:lnTo>
                  <a:lnTo>
                    <a:pt x="959" y="333"/>
                  </a:lnTo>
                  <a:lnTo>
                    <a:pt x="958" y="339"/>
                  </a:lnTo>
                  <a:lnTo>
                    <a:pt x="957" y="343"/>
                  </a:lnTo>
                  <a:lnTo>
                    <a:pt x="955" y="346"/>
                  </a:lnTo>
                  <a:lnTo>
                    <a:pt x="955" y="346"/>
                  </a:lnTo>
                  <a:lnTo>
                    <a:pt x="952" y="349"/>
                  </a:lnTo>
                  <a:lnTo>
                    <a:pt x="952" y="350"/>
                  </a:lnTo>
                  <a:lnTo>
                    <a:pt x="954" y="351"/>
                  </a:lnTo>
                  <a:lnTo>
                    <a:pt x="954" y="351"/>
                  </a:lnTo>
                  <a:lnTo>
                    <a:pt x="966" y="354"/>
                  </a:lnTo>
                  <a:lnTo>
                    <a:pt x="982" y="358"/>
                  </a:lnTo>
                  <a:lnTo>
                    <a:pt x="982" y="358"/>
                  </a:lnTo>
                  <a:lnTo>
                    <a:pt x="986" y="358"/>
                  </a:lnTo>
                  <a:lnTo>
                    <a:pt x="991" y="361"/>
                  </a:lnTo>
                  <a:lnTo>
                    <a:pt x="1000" y="365"/>
                  </a:lnTo>
                  <a:lnTo>
                    <a:pt x="1022" y="383"/>
                  </a:lnTo>
                  <a:lnTo>
                    <a:pt x="1054" y="396"/>
                  </a:lnTo>
                  <a:lnTo>
                    <a:pt x="1090" y="410"/>
                  </a:lnTo>
                  <a:lnTo>
                    <a:pt x="1127" y="446"/>
                  </a:lnTo>
                  <a:lnTo>
                    <a:pt x="1147" y="469"/>
                  </a:lnTo>
                  <a:lnTo>
                    <a:pt x="1137" y="482"/>
                  </a:lnTo>
                  <a:lnTo>
                    <a:pt x="1137" y="482"/>
                  </a:lnTo>
                  <a:lnTo>
                    <a:pt x="1134" y="482"/>
                  </a:lnTo>
                  <a:lnTo>
                    <a:pt x="1133" y="482"/>
                  </a:lnTo>
                  <a:lnTo>
                    <a:pt x="1134" y="485"/>
                  </a:lnTo>
                  <a:lnTo>
                    <a:pt x="1134" y="485"/>
                  </a:lnTo>
                  <a:lnTo>
                    <a:pt x="1141" y="497"/>
                  </a:lnTo>
                  <a:lnTo>
                    <a:pt x="1145" y="504"/>
                  </a:lnTo>
                  <a:lnTo>
                    <a:pt x="1147" y="505"/>
                  </a:lnTo>
                  <a:lnTo>
                    <a:pt x="1147" y="508"/>
                  </a:lnTo>
                  <a:lnTo>
                    <a:pt x="1147" y="508"/>
                  </a:lnTo>
                  <a:lnTo>
                    <a:pt x="1145" y="511"/>
                  </a:lnTo>
                  <a:lnTo>
                    <a:pt x="1148" y="516"/>
                  </a:lnTo>
                  <a:lnTo>
                    <a:pt x="1152" y="525"/>
                  </a:lnTo>
                  <a:lnTo>
                    <a:pt x="1159" y="576"/>
                  </a:lnTo>
                  <a:lnTo>
                    <a:pt x="1165" y="605"/>
                  </a:lnTo>
                  <a:lnTo>
                    <a:pt x="1159" y="632"/>
                  </a:lnTo>
                  <a:lnTo>
                    <a:pt x="1141" y="654"/>
                  </a:lnTo>
                  <a:lnTo>
                    <a:pt x="1127" y="686"/>
                  </a:lnTo>
                  <a:lnTo>
                    <a:pt x="1127" y="686"/>
                  </a:lnTo>
                  <a:lnTo>
                    <a:pt x="1116" y="707"/>
                  </a:lnTo>
                  <a:lnTo>
                    <a:pt x="1116" y="707"/>
                  </a:lnTo>
                  <a:lnTo>
                    <a:pt x="1104" y="715"/>
                  </a:lnTo>
                  <a:lnTo>
                    <a:pt x="1097" y="721"/>
                  </a:lnTo>
                  <a:lnTo>
                    <a:pt x="1094" y="725"/>
                  </a:lnTo>
                  <a:lnTo>
                    <a:pt x="1094" y="725"/>
                  </a:lnTo>
                  <a:lnTo>
                    <a:pt x="1093" y="729"/>
                  </a:lnTo>
                  <a:lnTo>
                    <a:pt x="1091" y="736"/>
                  </a:lnTo>
                  <a:lnTo>
                    <a:pt x="1087" y="747"/>
                  </a:lnTo>
                  <a:lnTo>
                    <a:pt x="1088" y="780"/>
                  </a:lnTo>
                  <a:lnTo>
                    <a:pt x="1095" y="793"/>
                  </a:lnTo>
                  <a:lnTo>
                    <a:pt x="1120" y="800"/>
                  </a:lnTo>
                  <a:lnTo>
                    <a:pt x="1130" y="791"/>
                  </a:lnTo>
                  <a:lnTo>
                    <a:pt x="1130" y="791"/>
                  </a:lnTo>
                  <a:lnTo>
                    <a:pt x="1133" y="787"/>
                  </a:lnTo>
                  <a:lnTo>
                    <a:pt x="1138" y="783"/>
                  </a:lnTo>
                  <a:lnTo>
                    <a:pt x="1138" y="783"/>
                  </a:lnTo>
                  <a:lnTo>
                    <a:pt x="1147" y="775"/>
                  </a:lnTo>
                  <a:lnTo>
                    <a:pt x="1147" y="775"/>
                  </a:lnTo>
                  <a:lnTo>
                    <a:pt x="1152" y="769"/>
                  </a:lnTo>
                  <a:lnTo>
                    <a:pt x="1156" y="765"/>
                  </a:lnTo>
                  <a:lnTo>
                    <a:pt x="1159" y="764"/>
                  </a:lnTo>
                  <a:lnTo>
                    <a:pt x="1159" y="764"/>
                  </a:lnTo>
                  <a:lnTo>
                    <a:pt x="1161" y="750"/>
                  </a:lnTo>
                  <a:lnTo>
                    <a:pt x="1161" y="750"/>
                  </a:lnTo>
                  <a:lnTo>
                    <a:pt x="1165" y="733"/>
                  </a:lnTo>
                  <a:lnTo>
                    <a:pt x="1165" y="733"/>
                  </a:lnTo>
                  <a:lnTo>
                    <a:pt x="1169" y="730"/>
                  </a:lnTo>
                  <a:lnTo>
                    <a:pt x="1174" y="725"/>
                  </a:lnTo>
                  <a:lnTo>
                    <a:pt x="1174" y="725"/>
                  </a:lnTo>
                  <a:lnTo>
                    <a:pt x="1181" y="716"/>
                  </a:lnTo>
                  <a:lnTo>
                    <a:pt x="1190" y="711"/>
                  </a:lnTo>
                  <a:lnTo>
                    <a:pt x="1190" y="711"/>
                  </a:lnTo>
                  <a:lnTo>
                    <a:pt x="1198" y="704"/>
                  </a:lnTo>
                  <a:lnTo>
                    <a:pt x="1208" y="698"/>
                  </a:lnTo>
                  <a:lnTo>
                    <a:pt x="1208" y="698"/>
                  </a:lnTo>
                  <a:lnTo>
                    <a:pt x="1211" y="696"/>
                  </a:lnTo>
                  <a:lnTo>
                    <a:pt x="1216" y="691"/>
                  </a:lnTo>
                  <a:lnTo>
                    <a:pt x="1223" y="686"/>
                  </a:lnTo>
                  <a:lnTo>
                    <a:pt x="1237" y="682"/>
                  </a:lnTo>
                  <a:lnTo>
                    <a:pt x="1255" y="689"/>
                  </a:lnTo>
                  <a:lnTo>
                    <a:pt x="1283" y="716"/>
                  </a:lnTo>
                  <a:lnTo>
                    <a:pt x="1301" y="757"/>
                  </a:lnTo>
                  <a:lnTo>
                    <a:pt x="1319" y="857"/>
                  </a:lnTo>
                  <a:lnTo>
                    <a:pt x="1335" y="877"/>
                  </a:lnTo>
                  <a:lnTo>
                    <a:pt x="1335" y="897"/>
                  </a:lnTo>
                  <a:lnTo>
                    <a:pt x="1335" y="897"/>
                  </a:lnTo>
                  <a:lnTo>
                    <a:pt x="1338" y="918"/>
                  </a:lnTo>
                  <a:lnTo>
                    <a:pt x="1338" y="918"/>
                  </a:lnTo>
                  <a:lnTo>
                    <a:pt x="1338" y="931"/>
                  </a:lnTo>
                  <a:lnTo>
                    <a:pt x="1338" y="955"/>
                  </a:lnTo>
                  <a:lnTo>
                    <a:pt x="1338" y="990"/>
                  </a:lnTo>
                  <a:lnTo>
                    <a:pt x="1305" y="990"/>
                  </a:lnTo>
                  <a:lnTo>
                    <a:pt x="1298" y="990"/>
                  </a:lnTo>
                  <a:lnTo>
                    <a:pt x="1297" y="1002"/>
                  </a:lnTo>
                  <a:lnTo>
                    <a:pt x="1281" y="1026"/>
                  </a:lnTo>
                  <a:lnTo>
                    <a:pt x="1279" y="1047"/>
                  </a:lnTo>
                  <a:lnTo>
                    <a:pt x="1269" y="1063"/>
                  </a:lnTo>
                  <a:lnTo>
                    <a:pt x="1251" y="1084"/>
                  </a:lnTo>
                  <a:lnTo>
                    <a:pt x="1240" y="1130"/>
                  </a:lnTo>
                  <a:lnTo>
                    <a:pt x="1240" y="1158"/>
                  </a:lnTo>
                  <a:lnTo>
                    <a:pt x="1223" y="1180"/>
                  </a:lnTo>
                  <a:lnTo>
                    <a:pt x="1208" y="1208"/>
                  </a:lnTo>
                  <a:lnTo>
                    <a:pt x="994" y="1244"/>
                  </a:lnTo>
                  <a:lnTo>
                    <a:pt x="988" y="1233"/>
                  </a:lnTo>
                  <a:lnTo>
                    <a:pt x="657" y="1255"/>
                  </a:lnTo>
                  <a:lnTo>
                    <a:pt x="679" y="1234"/>
                  </a:lnTo>
                  <a:lnTo>
                    <a:pt x="690" y="1215"/>
                  </a:lnTo>
                  <a:lnTo>
                    <a:pt x="708" y="1180"/>
                  </a:lnTo>
                  <a:lnTo>
                    <a:pt x="728" y="1140"/>
                  </a:lnTo>
                  <a:lnTo>
                    <a:pt x="739" y="1095"/>
                  </a:lnTo>
                  <a:lnTo>
                    <a:pt x="733" y="1012"/>
                  </a:lnTo>
                  <a:lnTo>
                    <a:pt x="730" y="974"/>
                  </a:lnTo>
                  <a:lnTo>
                    <a:pt x="715" y="944"/>
                  </a:lnTo>
                  <a:lnTo>
                    <a:pt x="694" y="908"/>
                  </a:lnTo>
                  <a:lnTo>
                    <a:pt x="676" y="887"/>
                  </a:lnTo>
                  <a:lnTo>
                    <a:pt x="662" y="857"/>
                  </a:lnTo>
                  <a:lnTo>
                    <a:pt x="669" y="834"/>
                  </a:lnTo>
                  <a:lnTo>
                    <a:pt x="682" y="822"/>
                  </a:lnTo>
                  <a:lnTo>
                    <a:pt x="682" y="802"/>
                  </a:lnTo>
                  <a:lnTo>
                    <a:pt x="669" y="766"/>
                  </a:lnTo>
                  <a:lnTo>
                    <a:pt x="658" y="754"/>
                  </a:lnTo>
                  <a:lnTo>
                    <a:pt x="669" y="744"/>
                  </a:lnTo>
                  <a:lnTo>
                    <a:pt x="676" y="723"/>
                  </a:lnTo>
                  <a:lnTo>
                    <a:pt x="682" y="700"/>
                  </a:lnTo>
                  <a:lnTo>
                    <a:pt x="689" y="684"/>
                  </a:lnTo>
                  <a:lnTo>
                    <a:pt x="690" y="644"/>
                  </a:lnTo>
                  <a:lnTo>
                    <a:pt x="683" y="628"/>
                  </a:lnTo>
                  <a:lnTo>
                    <a:pt x="690" y="604"/>
                  </a:lnTo>
                  <a:lnTo>
                    <a:pt x="704" y="586"/>
                  </a:lnTo>
                  <a:lnTo>
                    <a:pt x="711" y="566"/>
                  </a:lnTo>
                  <a:lnTo>
                    <a:pt x="712" y="543"/>
                  </a:lnTo>
                  <a:lnTo>
                    <a:pt x="733" y="540"/>
                  </a:lnTo>
                  <a:lnTo>
                    <a:pt x="761" y="541"/>
                  </a:lnTo>
                  <a:lnTo>
                    <a:pt x="771" y="504"/>
                  </a:lnTo>
                  <a:lnTo>
                    <a:pt x="775" y="491"/>
                  </a:lnTo>
                  <a:lnTo>
                    <a:pt x="786" y="489"/>
                  </a:lnTo>
                  <a:lnTo>
                    <a:pt x="796" y="532"/>
                  </a:lnTo>
                  <a:lnTo>
                    <a:pt x="776" y="554"/>
                  </a:lnTo>
                  <a:lnTo>
                    <a:pt x="780" y="562"/>
                  </a:lnTo>
                  <a:lnTo>
                    <a:pt x="780" y="562"/>
                  </a:lnTo>
                  <a:lnTo>
                    <a:pt x="783" y="565"/>
                  </a:lnTo>
                  <a:lnTo>
                    <a:pt x="786" y="568"/>
                  </a:lnTo>
                  <a:lnTo>
                    <a:pt x="789" y="569"/>
                  </a:lnTo>
                  <a:lnTo>
                    <a:pt x="789" y="569"/>
                  </a:lnTo>
                  <a:lnTo>
                    <a:pt x="793" y="569"/>
                  </a:lnTo>
                  <a:lnTo>
                    <a:pt x="793" y="569"/>
                  </a:lnTo>
                  <a:lnTo>
                    <a:pt x="797" y="566"/>
                  </a:lnTo>
                  <a:lnTo>
                    <a:pt x="801" y="564"/>
                  </a:lnTo>
                  <a:lnTo>
                    <a:pt x="803" y="561"/>
                  </a:lnTo>
                  <a:lnTo>
                    <a:pt x="803" y="561"/>
                  </a:lnTo>
                  <a:lnTo>
                    <a:pt x="807" y="546"/>
                  </a:lnTo>
                  <a:lnTo>
                    <a:pt x="812" y="539"/>
                  </a:lnTo>
                  <a:lnTo>
                    <a:pt x="818" y="516"/>
                  </a:lnTo>
                  <a:lnTo>
                    <a:pt x="814" y="501"/>
                  </a:lnTo>
                  <a:lnTo>
                    <a:pt x="816" y="485"/>
                  </a:lnTo>
                  <a:lnTo>
                    <a:pt x="816" y="464"/>
                  </a:lnTo>
                  <a:lnTo>
                    <a:pt x="832" y="444"/>
                  </a:lnTo>
                  <a:lnTo>
                    <a:pt x="840" y="436"/>
                  </a:lnTo>
                  <a:lnTo>
                    <a:pt x="864" y="432"/>
                  </a:lnTo>
                  <a:lnTo>
                    <a:pt x="872" y="421"/>
                  </a:lnTo>
                  <a:lnTo>
                    <a:pt x="854" y="405"/>
                  </a:lnTo>
                  <a:lnTo>
                    <a:pt x="848" y="393"/>
                  </a:lnTo>
                  <a:lnTo>
                    <a:pt x="858" y="378"/>
                  </a:lnTo>
                  <a:lnTo>
                    <a:pt x="869" y="364"/>
                  </a:lnTo>
                  <a:lnTo>
                    <a:pt x="875" y="358"/>
                  </a:lnTo>
                  <a:lnTo>
                    <a:pt x="872" y="349"/>
                  </a:lnTo>
                  <a:lnTo>
                    <a:pt x="875" y="346"/>
                  </a:lnTo>
                  <a:lnTo>
                    <a:pt x="875" y="346"/>
                  </a:lnTo>
                  <a:lnTo>
                    <a:pt x="880" y="344"/>
                  </a:lnTo>
                  <a:lnTo>
                    <a:pt x="880" y="344"/>
                  </a:lnTo>
                  <a:lnTo>
                    <a:pt x="901" y="342"/>
                  </a:lnTo>
                  <a:lnTo>
                    <a:pt x="909" y="339"/>
                  </a:lnTo>
                  <a:lnTo>
                    <a:pt x="900" y="324"/>
                  </a:lnTo>
                  <a:lnTo>
                    <a:pt x="883" y="314"/>
                  </a:lnTo>
                  <a:lnTo>
                    <a:pt x="871" y="303"/>
                  </a:lnTo>
                  <a:lnTo>
                    <a:pt x="857" y="293"/>
                  </a:lnTo>
                  <a:lnTo>
                    <a:pt x="836" y="283"/>
                  </a:lnTo>
                  <a:lnTo>
                    <a:pt x="793" y="281"/>
                  </a:lnTo>
                  <a:lnTo>
                    <a:pt x="762" y="300"/>
                  </a:lnTo>
                  <a:lnTo>
                    <a:pt x="741" y="314"/>
                  </a:lnTo>
                  <a:lnTo>
                    <a:pt x="711" y="319"/>
                  </a:lnTo>
                  <a:lnTo>
                    <a:pt x="669" y="322"/>
                  </a:lnTo>
                  <a:lnTo>
                    <a:pt x="653" y="336"/>
                  </a:lnTo>
                  <a:lnTo>
                    <a:pt x="630" y="374"/>
                  </a:lnTo>
                  <a:lnTo>
                    <a:pt x="603" y="394"/>
                  </a:lnTo>
                  <a:lnTo>
                    <a:pt x="597" y="390"/>
                  </a:lnTo>
                  <a:lnTo>
                    <a:pt x="605" y="374"/>
                  </a:lnTo>
                  <a:lnTo>
                    <a:pt x="619" y="355"/>
                  </a:lnTo>
                  <a:lnTo>
                    <a:pt x="611" y="342"/>
                  </a:lnTo>
                  <a:lnTo>
                    <a:pt x="594" y="354"/>
                  </a:lnTo>
                  <a:lnTo>
                    <a:pt x="586" y="357"/>
                  </a:lnTo>
                  <a:lnTo>
                    <a:pt x="575" y="374"/>
                  </a:lnTo>
                  <a:lnTo>
                    <a:pt x="565" y="383"/>
                  </a:lnTo>
                  <a:lnTo>
                    <a:pt x="561" y="383"/>
                  </a:lnTo>
                  <a:lnTo>
                    <a:pt x="553" y="350"/>
                  </a:lnTo>
                  <a:lnTo>
                    <a:pt x="547" y="349"/>
                  </a:lnTo>
                  <a:lnTo>
                    <a:pt x="535" y="376"/>
                  </a:lnTo>
                  <a:lnTo>
                    <a:pt x="532" y="396"/>
                  </a:lnTo>
                  <a:lnTo>
                    <a:pt x="513" y="421"/>
                  </a:lnTo>
                  <a:lnTo>
                    <a:pt x="499" y="471"/>
                  </a:lnTo>
                  <a:lnTo>
                    <a:pt x="490" y="497"/>
                  </a:lnTo>
                  <a:lnTo>
                    <a:pt x="461" y="521"/>
                  </a:lnTo>
                  <a:lnTo>
                    <a:pt x="453" y="504"/>
                  </a:lnTo>
                  <a:lnTo>
                    <a:pt x="450" y="471"/>
                  </a:lnTo>
                  <a:lnTo>
                    <a:pt x="445" y="464"/>
                  </a:lnTo>
                  <a:lnTo>
                    <a:pt x="435" y="450"/>
                  </a:lnTo>
                  <a:lnTo>
                    <a:pt x="436" y="437"/>
                  </a:lnTo>
                  <a:lnTo>
                    <a:pt x="433" y="410"/>
                  </a:lnTo>
                  <a:lnTo>
                    <a:pt x="421" y="396"/>
                  </a:lnTo>
                  <a:lnTo>
                    <a:pt x="393" y="376"/>
                  </a:lnTo>
                  <a:lnTo>
                    <a:pt x="381" y="358"/>
                  </a:lnTo>
                  <a:lnTo>
                    <a:pt x="352" y="353"/>
                  </a:lnTo>
                  <a:lnTo>
                    <a:pt x="309" y="353"/>
                  </a:lnTo>
                  <a:lnTo>
                    <a:pt x="297" y="346"/>
                  </a:lnTo>
                  <a:lnTo>
                    <a:pt x="271" y="344"/>
                  </a:lnTo>
                  <a:lnTo>
                    <a:pt x="235" y="339"/>
                  </a:lnTo>
                  <a:lnTo>
                    <a:pt x="229" y="329"/>
                  </a:lnTo>
                  <a:lnTo>
                    <a:pt x="202" y="318"/>
                  </a:lnTo>
                  <a:lnTo>
                    <a:pt x="170" y="310"/>
                  </a:lnTo>
                  <a:lnTo>
                    <a:pt x="138" y="301"/>
                  </a:lnTo>
                  <a:lnTo>
                    <a:pt x="102" y="287"/>
                  </a:lnTo>
                  <a:lnTo>
                    <a:pt x="75" y="275"/>
                  </a:lnTo>
                  <a:lnTo>
                    <a:pt x="60" y="275"/>
                  </a:lnTo>
                  <a:lnTo>
                    <a:pt x="50" y="275"/>
                  </a:lnTo>
                  <a:lnTo>
                    <a:pt x="42" y="265"/>
                  </a:lnTo>
                  <a:lnTo>
                    <a:pt x="35" y="253"/>
                  </a:lnTo>
                  <a:lnTo>
                    <a:pt x="0" y="243"/>
                  </a:lnTo>
                  <a:lnTo>
                    <a:pt x="0" y="237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82" name="Freeform 181"/>
            <p:cNvSpPr>
              <a:spLocks/>
            </p:cNvSpPr>
            <p:nvPr/>
          </p:nvSpPr>
          <p:spPr bwMode="auto">
            <a:xfrm>
              <a:off x="5276850" y="1200150"/>
              <a:ext cx="493712" cy="522287"/>
            </a:xfrm>
            <a:custGeom>
              <a:avLst/>
              <a:gdLst/>
              <a:ahLst/>
              <a:cxnLst>
                <a:cxn ang="0">
                  <a:pos x="815" y="300"/>
                </a:cxn>
                <a:cxn ang="0">
                  <a:pos x="801" y="246"/>
                </a:cxn>
                <a:cxn ang="0">
                  <a:pos x="732" y="203"/>
                </a:cxn>
                <a:cxn ang="0">
                  <a:pos x="651" y="194"/>
                </a:cxn>
                <a:cxn ang="0">
                  <a:pos x="582" y="168"/>
                </a:cxn>
                <a:cxn ang="0">
                  <a:pos x="482" y="137"/>
                </a:cxn>
                <a:cxn ang="0">
                  <a:pos x="430" y="125"/>
                </a:cxn>
                <a:cxn ang="0">
                  <a:pos x="380" y="93"/>
                </a:cxn>
                <a:cxn ang="0">
                  <a:pos x="361" y="83"/>
                </a:cxn>
                <a:cxn ang="0">
                  <a:pos x="324" y="79"/>
                </a:cxn>
                <a:cxn ang="0">
                  <a:pos x="312" y="67"/>
                </a:cxn>
                <a:cxn ang="0">
                  <a:pos x="326" y="10"/>
                </a:cxn>
                <a:cxn ang="0">
                  <a:pos x="283" y="15"/>
                </a:cxn>
                <a:cxn ang="0">
                  <a:pos x="217" y="42"/>
                </a:cxn>
                <a:cxn ang="0">
                  <a:pos x="153" y="72"/>
                </a:cxn>
                <a:cxn ang="0">
                  <a:pos x="96" y="68"/>
                </a:cxn>
                <a:cxn ang="0">
                  <a:pos x="21" y="255"/>
                </a:cxn>
                <a:cxn ang="0">
                  <a:pos x="34" y="332"/>
                </a:cxn>
                <a:cxn ang="0">
                  <a:pos x="47" y="521"/>
                </a:cxn>
                <a:cxn ang="0">
                  <a:pos x="194" y="626"/>
                </a:cxn>
                <a:cxn ang="0">
                  <a:pos x="281" y="707"/>
                </a:cxn>
                <a:cxn ang="0">
                  <a:pos x="292" y="804"/>
                </a:cxn>
                <a:cxn ang="0">
                  <a:pos x="303" y="869"/>
                </a:cxn>
                <a:cxn ang="0">
                  <a:pos x="312" y="944"/>
                </a:cxn>
                <a:cxn ang="0">
                  <a:pos x="346" y="952"/>
                </a:cxn>
                <a:cxn ang="0">
                  <a:pos x="360" y="959"/>
                </a:cxn>
                <a:cxn ang="0">
                  <a:pos x="380" y="972"/>
                </a:cxn>
                <a:cxn ang="0">
                  <a:pos x="856" y="906"/>
                </a:cxn>
                <a:cxn ang="0">
                  <a:pos x="829" y="797"/>
                </a:cxn>
                <a:cxn ang="0">
                  <a:pos x="849" y="722"/>
                </a:cxn>
                <a:cxn ang="0">
                  <a:pos x="845" y="651"/>
                </a:cxn>
                <a:cxn ang="0">
                  <a:pos x="856" y="608"/>
                </a:cxn>
                <a:cxn ang="0">
                  <a:pos x="863" y="562"/>
                </a:cxn>
                <a:cxn ang="0">
                  <a:pos x="876" y="489"/>
                </a:cxn>
                <a:cxn ang="0">
                  <a:pos x="919" y="394"/>
                </a:cxn>
                <a:cxn ang="0">
                  <a:pos x="934" y="366"/>
                </a:cxn>
                <a:cxn ang="0">
                  <a:pos x="934" y="340"/>
                </a:cxn>
                <a:cxn ang="0">
                  <a:pos x="904" y="368"/>
                </a:cxn>
                <a:cxn ang="0">
                  <a:pos x="870" y="428"/>
                </a:cxn>
                <a:cxn ang="0">
                  <a:pos x="822" y="469"/>
                </a:cxn>
                <a:cxn ang="0">
                  <a:pos x="780" y="496"/>
                </a:cxn>
                <a:cxn ang="0">
                  <a:pos x="811" y="433"/>
                </a:cxn>
                <a:cxn ang="0">
                  <a:pos x="834" y="403"/>
                </a:cxn>
                <a:cxn ang="0">
                  <a:pos x="836" y="361"/>
                </a:cxn>
              </a:cxnLst>
              <a:rect l="0" t="0" r="r" b="b"/>
              <a:pathLst>
                <a:path w="934" h="988">
                  <a:moveTo>
                    <a:pt x="830" y="321"/>
                  </a:moveTo>
                  <a:lnTo>
                    <a:pt x="825" y="314"/>
                  </a:lnTo>
                  <a:lnTo>
                    <a:pt x="815" y="300"/>
                  </a:lnTo>
                  <a:lnTo>
                    <a:pt x="816" y="287"/>
                  </a:lnTo>
                  <a:lnTo>
                    <a:pt x="813" y="260"/>
                  </a:lnTo>
                  <a:lnTo>
                    <a:pt x="801" y="246"/>
                  </a:lnTo>
                  <a:lnTo>
                    <a:pt x="773" y="226"/>
                  </a:lnTo>
                  <a:lnTo>
                    <a:pt x="761" y="208"/>
                  </a:lnTo>
                  <a:lnTo>
                    <a:pt x="732" y="203"/>
                  </a:lnTo>
                  <a:lnTo>
                    <a:pt x="689" y="203"/>
                  </a:lnTo>
                  <a:lnTo>
                    <a:pt x="677" y="196"/>
                  </a:lnTo>
                  <a:lnTo>
                    <a:pt x="651" y="194"/>
                  </a:lnTo>
                  <a:lnTo>
                    <a:pt x="615" y="189"/>
                  </a:lnTo>
                  <a:lnTo>
                    <a:pt x="609" y="179"/>
                  </a:lnTo>
                  <a:lnTo>
                    <a:pt x="582" y="168"/>
                  </a:lnTo>
                  <a:lnTo>
                    <a:pt x="550" y="160"/>
                  </a:lnTo>
                  <a:lnTo>
                    <a:pt x="518" y="151"/>
                  </a:lnTo>
                  <a:lnTo>
                    <a:pt x="482" y="137"/>
                  </a:lnTo>
                  <a:lnTo>
                    <a:pt x="455" y="125"/>
                  </a:lnTo>
                  <a:lnTo>
                    <a:pt x="440" y="125"/>
                  </a:lnTo>
                  <a:lnTo>
                    <a:pt x="430" y="125"/>
                  </a:lnTo>
                  <a:lnTo>
                    <a:pt x="422" y="115"/>
                  </a:lnTo>
                  <a:lnTo>
                    <a:pt x="415" y="103"/>
                  </a:lnTo>
                  <a:lnTo>
                    <a:pt x="380" y="93"/>
                  </a:lnTo>
                  <a:lnTo>
                    <a:pt x="380" y="89"/>
                  </a:lnTo>
                  <a:lnTo>
                    <a:pt x="378" y="89"/>
                  </a:lnTo>
                  <a:lnTo>
                    <a:pt x="361" y="83"/>
                  </a:lnTo>
                  <a:lnTo>
                    <a:pt x="347" y="72"/>
                  </a:lnTo>
                  <a:lnTo>
                    <a:pt x="336" y="67"/>
                  </a:lnTo>
                  <a:lnTo>
                    <a:pt x="324" y="79"/>
                  </a:lnTo>
                  <a:lnTo>
                    <a:pt x="311" y="82"/>
                  </a:lnTo>
                  <a:lnTo>
                    <a:pt x="305" y="75"/>
                  </a:lnTo>
                  <a:lnTo>
                    <a:pt x="312" y="67"/>
                  </a:lnTo>
                  <a:lnTo>
                    <a:pt x="314" y="38"/>
                  </a:lnTo>
                  <a:lnTo>
                    <a:pt x="319" y="29"/>
                  </a:lnTo>
                  <a:lnTo>
                    <a:pt x="326" y="10"/>
                  </a:lnTo>
                  <a:lnTo>
                    <a:pt x="312" y="0"/>
                  </a:lnTo>
                  <a:lnTo>
                    <a:pt x="300" y="4"/>
                  </a:lnTo>
                  <a:lnTo>
                    <a:pt x="283" y="15"/>
                  </a:lnTo>
                  <a:lnTo>
                    <a:pt x="262" y="18"/>
                  </a:lnTo>
                  <a:lnTo>
                    <a:pt x="242" y="28"/>
                  </a:lnTo>
                  <a:lnTo>
                    <a:pt x="217" y="42"/>
                  </a:lnTo>
                  <a:lnTo>
                    <a:pt x="181" y="58"/>
                  </a:lnTo>
                  <a:lnTo>
                    <a:pt x="169" y="74"/>
                  </a:lnTo>
                  <a:lnTo>
                    <a:pt x="153" y="72"/>
                  </a:lnTo>
                  <a:lnTo>
                    <a:pt x="128" y="63"/>
                  </a:lnTo>
                  <a:lnTo>
                    <a:pt x="114" y="49"/>
                  </a:lnTo>
                  <a:lnTo>
                    <a:pt x="96" y="68"/>
                  </a:lnTo>
                  <a:lnTo>
                    <a:pt x="95" y="197"/>
                  </a:lnTo>
                  <a:lnTo>
                    <a:pt x="31" y="237"/>
                  </a:lnTo>
                  <a:lnTo>
                    <a:pt x="21" y="255"/>
                  </a:lnTo>
                  <a:lnTo>
                    <a:pt x="0" y="307"/>
                  </a:lnTo>
                  <a:lnTo>
                    <a:pt x="21" y="332"/>
                  </a:lnTo>
                  <a:lnTo>
                    <a:pt x="34" y="332"/>
                  </a:lnTo>
                  <a:lnTo>
                    <a:pt x="22" y="411"/>
                  </a:lnTo>
                  <a:lnTo>
                    <a:pt x="20" y="497"/>
                  </a:lnTo>
                  <a:lnTo>
                    <a:pt x="47" y="521"/>
                  </a:lnTo>
                  <a:lnTo>
                    <a:pt x="90" y="543"/>
                  </a:lnTo>
                  <a:lnTo>
                    <a:pt x="151" y="579"/>
                  </a:lnTo>
                  <a:lnTo>
                    <a:pt x="194" y="626"/>
                  </a:lnTo>
                  <a:lnTo>
                    <a:pt x="210" y="647"/>
                  </a:lnTo>
                  <a:lnTo>
                    <a:pt x="242" y="669"/>
                  </a:lnTo>
                  <a:lnTo>
                    <a:pt x="281" y="707"/>
                  </a:lnTo>
                  <a:lnTo>
                    <a:pt x="283" y="740"/>
                  </a:lnTo>
                  <a:lnTo>
                    <a:pt x="281" y="773"/>
                  </a:lnTo>
                  <a:lnTo>
                    <a:pt x="292" y="804"/>
                  </a:lnTo>
                  <a:lnTo>
                    <a:pt x="303" y="820"/>
                  </a:lnTo>
                  <a:lnTo>
                    <a:pt x="303" y="852"/>
                  </a:lnTo>
                  <a:lnTo>
                    <a:pt x="303" y="869"/>
                  </a:lnTo>
                  <a:lnTo>
                    <a:pt x="303" y="895"/>
                  </a:lnTo>
                  <a:lnTo>
                    <a:pt x="312" y="923"/>
                  </a:lnTo>
                  <a:lnTo>
                    <a:pt x="312" y="944"/>
                  </a:lnTo>
                  <a:lnTo>
                    <a:pt x="336" y="944"/>
                  </a:lnTo>
                  <a:lnTo>
                    <a:pt x="336" y="944"/>
                  </a:lnTo>
                  <a:lnTo>
                    <a:pt x="346" y="952"/>
                  </a:lnTo>
                  <a:lnTo>
                    <a:pt x="354" y="958"/>
                  </a:lnTo>
                  <a:lnTo>
                    <a:pt x="360" y="959"/>
                  </a:lnTo>
                  <a:lnTo>
                    <a:pt x="360" y="959"/>
                  </a:lnTo>
                  <a:lnTo>
                    <a:pt x="365" y="962"/>
                  </a:lnTo>
                  <a:lnTo>
                    <a:pt x="372" y="966"/>
                  </a:lnTo>
                  <a:lnTo>
                    <a:pt x="380" y="972"/>
                  </a:lnTo>
                  <a:lnTo>
                    <a:pt x="394" y="988"/>
                  </a:lnTo>
                  <a:lnTo>
                    <a:pt x="856" y="962"/>
                  </a:lnTo>
                  <a:lnTo>
                    <a:pt x="856" y="906"/>
                  </a:lnTo>
                  <a:lnTo>
                    <a:pt x="856" y="890"/>
                  </a:lnTo>
                  <a:lnTo>
                    <a:pt x="831" y="831"/>
                  </a:lnTo>
                  <a:lnTo>
                    <a:pt x="829" y="797"/>
                  </a:lnTo>
                  <a:lnTo>
                    <a:pt x="831" y="762"/>
                  </a:lnTo>
                  <a:lnTo>
                    <a:pt x="843" y="734"/>
                  </a:lnTo>
                  <a:lnTo>
                    <a:pt x="849" y="722"/>
                  </a:lnTo>
                  <a:lnTo>
                    <a:pt x="856" y="707"/>
                  </a:lnTo>
                  <a:lnTo>
                    <a:pt x="845" y="682"/>
                  </a:lnTo>
                  <a:lnTo>
                    <a:pt x="845" y="651"/>
                  </a:lnTo>
                  <a:lnTo>
                    <a:pt x="848" y="630"/>
                  </a:lnTo>
                  <a:lnTo>
                    <a:pt x="856" y="618"/>
                  </a:lnTo>
                  <a:lnTo>
                    <a:pt x="856" y="608"/>
                  </a:lnTo>
                  <a:lnTo>
                    <a:pt x="876" y="591"/>
                  </a:lnTo>
                  <a:lnTo>
                    <a:pt x="876" y="582"/>
                  </a:lnTo>
                  <a:lnTo>
                    <a:pt x="863" y="562"/>
                  </a:lnTo>
                  <a:lnTo>
                    <a:pt x="865" y="547"/>
                  </a:lnTo>
                  <a:lnTo>
                    <a:pt x="869" y="512"/>
                  </a:lnTo>
                  <a:lnTo>
                    <a:pt x="876" y="489"/>
                  </a:lnTo>
                  <a:lnTo>
                    <a:pt x="891" y="459"/>
                  </a:lnTo>
                  <a:lnTo>
                    <a:pt x="911" y="412"/>
                  </a:lnTo>
                  <a:lnTo>
                    <a:pt x="919" y="394"/>
                  </a:lnTo>
                  <a:lnTo>
                    <a:pt x="919" y="382"/>
                  </a:lnTo>
                  <a:lnTo>
                    <a:pt x="934" y="373"/>
                  </a:lnTo>
                  <a:lnTo>
                    <a:pt x="934" y="366"/>
                  </a:lnTo>
                  <a:lnTo>
                    <a:pt x="934" y="358"/>
                  </a:lnTo>
                  <a:lnTo>
                    <a:pt x="934" y="348"/>
                  </a:lnTo>
                  <a:lnTo>
                    <a:pt x="934" y="340"/>
                  </a:lnTo>
                  <a:lnTo>
                    <a:pt x="934" y="328"/>
                  </a:lnTo>
                  <a:lnTo>
                    <a:pt x="917" y="347"/>
                  </a:lnTo>
                  <a:lnTo>
                    <a:pt x="904" y="368"/>
                  </a:lnTo>
                  <a:lnTo>
                    <a:pt x="897" y="387"/>
                  </a:lnTo>
                  <a:lnTo>
                    <a:pt x="886" y="416"/>
                  </a:lnTo>
                  <a:lnTo>
                    <a:pt x="870" y="428"/>
                  </a:lnTo>
                  <a:lnTo>
                    <a:pt x="841" y="440"/>
                  </a:lnTo>
                  <a:lnTo>
                    <a:pt x="830" y="459"/>
                  </a:lnTo>
                  <a:lnTo>
                    <a:pt x="822" y="469"/>
                  </a:lnTo>
                  <a:lnTo>
                    <a:pt x="815" y="489"/>
                  </a:lnTo>
                  <a:lnTo>
                    <a:pt x="794" y="511"/>
                  </a:lnTo>
                  <a:lnTo>
                    <a:pt x="780" y="496"/>
                  </a:lnTo>
                  <a:lnTo>
                    <a:pt x="795" y="478"/>
                  </a:lnTo>
                  <a:lnTo>
                    <a:pt x="808" y="446"/>
                  </a:lnTo>
                  <a:lnTo>
                    <a:pt x="811" y="433"/>
                  </a:lnTo>
                  <a:lnTo>
                    <a:pt x="813" y="421"/>
                  </a:lnTo>
                  <a:lnTo>
                    <a:pt x="825" y="411"/>
                  </a:lnTo>
                  <a:lnTo>
                    <a:pt x="834" y="403"/>
                  </a:lnTo>
                  <a:lnTo>
                    <a:pt x="837" y="393"/>
                  </a:lnTo>
                  <a:lnTo>
                    <a:pt x="831" y="369"/>
                  </a:lnTo>
                  <a:lnTo>
                    <a:pt x="836" y="361"/>
                  </a:lnTo>
                  <a:lnTo>
                    <a:pt x="833" y="354"/>
                  </a:lnTo>
                  <a:lnTo>
                    <a:pt x="830" y="321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83" name="Freeform 182"/>
            <p:cNvSpPr>
              <a:spLocks/>
            </p:cNvSpPr>
            <p:nvPr/>
          </p:nvSpPr>
          <p:spPr bwMode="auto">
            <a:xfrm>
              <a:off x="6003925" y="1695450"/>
              <a:ext cx="392112" cy="454025"/>
            </a:xfrm>
            <a:custGeom>
              <a:avLst/>
              <a:gdLst/>
              <a:ahLst/>
              <a:cxnLst>
                <a:cxn ang="0">
                  <a:pos x="623" y="43"/>
                </a:cxn>
                <a:cxn ang="0">
                  <a:pos x="554" y="93"/>
                </a:cxn>
                <a:cxn ang="0">
                  <a:pos x="512" y="125"/>
                </a:cxn>
                <a:cxn ang="0">
                  <a:pos x="482" y="144"/>
                </a:cxn>
                <a:cxn ang="0">
                  <a:pos x="451" y="144"/>
                </a:cxn>
                <a:cxn ang="0">
                  <a:pos x="402" y="178"/>
                </a:cxn>
                <a:cxn ang="0">
                  <a:pos x="376" y="178"/>
                </a:cxn>
                <a:cxn ang="0">
                  <a:pos x="353" y="168"/>
                </a:cxn>
                <a:cxn ang="0">
                  <a:pos x="326" y="158"/>
                </a:cxn>
                <a:cxn ang="0">
                  <a:pos x="297" y="147"/>
                </a:cxn>
                <a:cxn ang="0">
                  <a:pos x="253" y="129"/>
                </a:cxn>
                <a:cxn ang="0">
                  <a:pos x="0" y="157"/>
                </a:cxn>
                <a:cxn ang="0">
                  <a:pos x="87" y="745"/>
                </a:cxn>
                <a:cxn ang="0">
                  <a:pos x="118" y="729"/>
                </a:cxn>
                <a:cxn ang="0">
                  <a:pos x="165" y="772"/>
                </a:cxn>
                <a:cxn ang="0">
                  <a:pos x="185" y="804"/>
                </a:cxn>
                <a:cxn ang="0">
                  <a:pos x="229" y="810"/>
                </a:cxn>
                <a:cxn ang="0">
                  <a:pos x="250" y="833"/>
                </a:cxn>
                <a:cxn ang="0">
                  <a:pos x="269" y="819"/>
                </a:cxn>
                <a:cxn ang="0">
                  <a:pos x="283" y="805"/>
                </a:cxn>
                <a:cxn ang="0">
                  <a:pos x="326" y="824"/>
                </a:cxn>
                <a:cxn ang="0">
                  <a:pos x="366" y="809"/>
                </a:cxn>
                <a:cxn ang="0">
                  <a:pos x="387" y="787"/>
                </a:cxn>
                <a:cxn ang="0">
                  <a:pos x="407" y="804"/>
                </a:cxn>
                <a:cxn ang="0">
                  <a:pos x="455" y="848"/>
                </a:cxn>
                <a:cxn ang="0">
                  <a:pos x="466" y="859"/>
                </a:cxn>
                <a:cxn ang="0">
                  <a:pos x="504" y="816"/>
                </a:cxn>
                <a:cxn ang="0">
                  <a:pos x="518" y="779"/>
                </a:cxn>
                <a:cxn ang="0">
                  <a:pos x="548" y="708"/>
                </a:cxn>
                <a:cxn ang="0">
                  <a:pos x="573" y="712"/>
                </a:cxn>
                <a:cxn ang="0">
                  <a:pos x="593" y="638"/>
                </a:cxn>
                <a:cxn ang="0">
                  <a:pos x="647" y="605"/>
                </a:cxn>
                <a:cxn ang="0">
                  <a:pos x="706" y="543"/>
                </a:cxn>
                <a:cxn ang="0">
                  <a:pos x="716" y="498"/>
                </a:cxn>
                <a:cxn ang="0">
                  <a:pos x="720" y="427"/>
                </a:cxn>
                <a:cxn ang="0">
                  <a:pos x="731" y="384"/>
                </a:cxn>
                <a:cxn ang="0">
                  <a:pos x="731" y="334"/>
                </a:cxn>
                <a:cxn ang="0">
                  <a:pos x="731" y="305"/>
                </a:cxn>
                <a:cxn ang="0">
                  <a:pos x="694" y="0"/>
                </a:cxn>
              </a:cxnLst>
              <a:rect l="0" t="0" r="r" b="b"/>
              <a:pathLst>
                <a:path w="742" h="859">
                  <a:moveTo>
                    <a:pt x="662" y="25"/>
                  </a:moveTo>
                  <a:lnTo>
                    <a:pt x="623" y="43"/>
                  </a:lnTo>
                  <a:lnTo>
                    <a:pt x="591" y="72"/>
                  </a:lnTo>
                  <a:lnTo>
                    <a:pt x="554" y="93"/>
                  </a:lnTo>
                  <a:lnTo>
                    <a:pt x="526" y="115"/>
                  </a:lnTo>
                  <a:lnTo>
                    <a:pt x="512" y="125"/>
                  </a:lnTo>
                  <a:lnTo>
                    <a:pt x="495" y="133"/>
                  </a:lnTo>
                  <a:lnTo>
                    <a:pt x="482" y="144"/>
                  </a:lnTo>
                  <a:lnTo>
                    <a:pt x="466" y="144"/>
                  </a:lnTo>
                  <a:lnTo>
                    <a:pt x="451" y="144"/>
                  </a:lnTo>
                  <a:lnTo>
                    <a:pt x="425" y="161"/>
                  </a:lnTo>
                  <a:lnTo>
                    <a:pt x="402" y="178"/>
                  </a:lnTo>
                  <a:lnTo>
                    <a:pt x="387" y="178"/>
                  </a:lnTo>
                  <a:lnTo>
                    <a:pt x="376" y="178"/>
                  </a:lnTo>
                  <a:lnTo>
                    <a:pt x="371" y="178"/>
                  </a:lnTo>
                  <a:lnTo>
                    <a:pt x="353" y="168"/>
                  </a:lnTo>
                  <a:lnTo>
                    <a:pt x="337" y="157"/>
                  </a:lnTo>
                  <a:lnTo>
                    <a:pt x="326" y="158"/>
                  </a:lnTo>
                  <a:lnTo>
                    <a:pt x="308" y="154"/>
                  </a:lnTo>
                  <a:lnTo>
                    <a:pt x="297" y="147"/>
                  </a:lnTo>
                  <a:lnTo>
                    <a:pt x="276" y="133"/>
                  </a:lnTo>
                  <a:lnTo>
                    <a:pt x="253" y="129"/>
                  </a:lnTo>
                  <a:lnTo>
                    <a:pt x="214" y="121"/>
                  </a:lnTo>
                  <a:lnTo>
                    <a:pt x="0" y="157"/>
                  </a:lnTo>
                  <a:lnTo>
                    <a:pt x="58" y="736"/>
                  </a:lnTo>
                  <a:lnTo>
                    <a:pt x="87" y="745"/>
                  </a:lnTo>
                  <a:lnTo>
                    <a:pt x="111" y="736"/>
                  </a:lnTo>
                  <a:lnTo>
                    <a:pt x="118" y="729"/>
                  </a:lnTo>
                  <a:lnTo>
                    <a:pt x="142" y="751"/>
                  </a:lnTo>
                  <a:lnTo>
                    <a:pt x="165" y="772"/>
                  </a:lnTo>
                  <a:lnTo>
                    <a:pt x="174" y="791"/>
                  </a:lnTo>
                  <a:lnTo>
                    <a:pt x="185" y="804"/>
                  </a:lnTo>
                  <a:lnTo>
                    <a:pt x="212" y="806"/>
                  </a:lnTo>
                  <a:lnTo>
                    <a:pt x="229" y="810"/>
                  </a:lnTo>
                  <a:lnTo>
                    <a:pt x="243" y="817"/>
                  </a:lnTo>
                  <a:lnTo>
                    <a:pt x="250" y="833"/>
                  </a:lnTo>
                  <a:lnTo>
                    <a:pt x="262" y="826"/>
                  </a:lnTo>
                  <a:lnTo>
                    <a:pt x="269" y="819"/>
                  </a:lnTo>
                  <a:lnTo>
                    <a:pt x="278" y="806"/>
                  </a:lnTo>
                  <a:lnTo>
                    <a:pt x="283" y="805"/>
                  </a:lnTo>
                  <a:lnTo>
                    <a:pt x="300" y="812"/>
                  </a:lnTo>
                  <a:lnTo>
                    <a:pt x="326" y="824"/>
                  </a:lnTo>
                  <a:lnTo>
                    <a:pt x="357" y="816"/>
                  </a:lnTo>
                  <a:lnTo>
                    <a:pt x="366" y="809"/>
                  </a:lnTo>
                  <a:lnTo>
                    <a:pt x="375" y="797"/>
                  </a:lnTo>
                  <a:lnTo>
                    <a:pt x="387" y="787"/>
                  </a:lnTo>
                  <a:lnTo>
                    <a:pt x="394" y="784"/>
                  </a:lnTo>
                  <a:lnTo>
                    <a:pt x="407" y="804"/>
                  </a:lnTo>
                  <a:lnTo>
                    <a:pt x="429" y="830"/>
                  </a:lnTo>
                  <a:lnTo>
                    <a:pt x="455" y="848"/>
                  </a:lnTo>
                  <a:lnTo>
                    <a:pt x="469" y="856"/>
                  </a:lnTo>
                  <a:lnTo>
                    <a:pt x="466" y="859"/>
                  </a:lnTo>
                  <a:lnTo>
                    <a:pt x="482" y="842"/>
                  </a:lnTo>
                  <a:lnTo>
                    <a:pt x="504" y="816"/>
                  </a:lnTo>
                  <a:lnTo>
                    <a:pt x="518" y="801"/>
                  </a:lnTo>
                  <a:lnTo>
                    <a:pt x="518" y="779"/>
                  </a:lnTo>
                  <a:lnTo>
                    <a:pt x="527" y="719"/>
                  </a:lnTo>
                  <a:lnTo>
                    <a:pt x="548" y="708"/>
                  </a:lnTo>
                  <a:lnTo>
                    <a:pt x="565" y="719"/>
                  </a:lnTo>
                  <a:lnTo>
                    <a:pt x="573" y="712"/>
                  </a:lnTo>
                  <a:lnTo>
                    <a:pt x="580" y="661"/>
                  </a:lnTo>
                  <a:lnTo>
                    <a:pt x="593" y="638"/>
                  </a:lnTo>
                  <a:lnTo>
                    <a:pt x="618" y="605"/>
                  </a:lnTo>
                  <a:lnTo>
                    <a:pt x="647" y="605"/>
                  </a:lnTo>
                  <a:lnTo>
                    <a:pt x="666" y="584"/>
                  </a:lnTo>
                  <a:lnTo>
                    <a:pt x="706" y="543"/>
                  </a:lnTo>
                  <a:lnTo>
                    <a:pt x="716" y="519"/>
                  </a:lnTo>
                  <a:lnTo>
                    <a:pt x="716" y="498"/>
                  </a:lnTo>
                  <a:lnTo>
                    <a:pt x="720" y="458"/>
                  </a:lnTo>
                  <a:lnTo>
                    <a:pt x="720" y="427"/>
                  </a:lnTo>
                  <a:lnTo>
                    <a:pt x="731" y="409"/>
                  </a:lnTo>
                  <a:lnTo>
                    <a:pt x="731" y="384"/>
                  </a:lnTo>
                  <a:lnTo>
                    <a:pt x="731" y="344"/>
                  </a:lnTo>
                  <a:lnTo>
                    <a:pt x="731" y="334"/>
                  </a:lnTo>
                  <a:lnTo>
                    <a:pt x="720" y="318"/>
                  </a:lnTo>
                  <a:lnTo>
                    <a:pt x="731" y="305"/>
                  </a:lnTo>
                  <a:lnTo>
                    <a:pt x="742" y="298"/>
                  </a:lnTo>
                  <a:lnTo>
                    <a:pt x="694" y="0"/>
                  </a:lnTo>
                  <a:lnTo>
                    <a:pt x="662" y="25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84" name="Freeform 183"/>
            <p:cNvSpPr>
              <a:spLocks/>
            </p:cNvSpPr>
            <p:nvPr/>
          </p:nvSpPr>
          <p:spPr bwMode="auto">
            <a:xfrm>
              <a:off x="5745163" y="1773238"/>
              <a:ext cx="290512" cy="500062"/>
            </a:xfrm>
            <a:custGeom>
              <a:avLst/>
              <a:gdLst/>
              <a:ahLst/>
              <a:cxnLst>
                <a:cxn ang="0">
                  <a:pos x="30" y="920"/>
                </a:cxn>
                <a:cxn ang="0">
                  <a:pos x="87" y="899"/>
                </a:cxn>
                <a:cxn ang="0">
                  <a:pos x="130" y="899"/>
                </a:cxn>
                <a:cxn ang="0">
                  <a:pos x="168" y="928"/>
                </a:cxn>
                <a:cxn ang="0">
                  <a:pos x="179" y="899"/>
                </a:cxn>
                <a:cxn ang="0">
                  <a:pos x="211" y="884"/>
                </a:cxn>
                <a:cxn ang="0">
                  <a:pos x="244" y="900"/>
                </a:cxn>
                <a:cxn ang="0">
                  <a:pos x="268" y="884"/>
                </a:cxn>
                <a:cxn ang="0">
                  <a:pos x="284" y="848"/>
                </a:cxn>
                <a:cxn ang="0">
                  <a:pos x="298" y="830"/>
                </a:cxn>
                <a:cxn ang="0">
                  <a:pos x="321" y="867"/>
                </a:cxn>
                <a:cxn ang="0">
                  <a:pos x="365" y="864"/>
                </a:cxn>
                <a:cxn ang="0">
                  <a:pos x="376" y="825"/>
                </a:cxn>
                <a:cxn ang="0">
                  <a:pos x="408" y="798"/>
                </a:cxn>
                <a:cxn ang="0">
                  <a:pos x="430" y="763"/>
                </a:cxn>
                <a:cxn ang="0">
                  <a:pos x="440" y="723"/>
                </a:cxn>
                <a:cxn ang="0">
                  <a:pos x="444" y="701"/>
                </a:cxn>
                <a:cxn ang="0">
                  <a:pos x="497" y="688"/>
                </a:cxn>
                <a:cxn ang="0">
                  <a:pos x="540" y="676"/>
                </a:cxn>
                <a:cxn ang="0">
                  <a:pos x="543" y="635"/>
                </a:cxn>
                <a:cxn ang="0">
                  <a:pos x="538" y="613"/>
                </a:cxn>
                <a:cxn ang="0">
                  <a:pos x="545" y="590"/>
                </a:cxn>
                <a:cxn ang="0">
                  <a:pos x="481" y="0"/>
                </a:cxn>
                <a:cxn ang="0">
                  <a:pos x="144" y="27"/>
                </a:cxn>
                <a:cxn ang="0">
                  <a:pos x="83" y="68"/>
                </a:cxn>
                <a:cxn ang="0">
                  <a:pos x="44" y="68"/>
                </a:cxn>
                <a:cxn ang="0">
                  <a:pos x="58" y="583"/>
                </a:cxn>
                <a:cxn ang="0">
                  <a:pos x="58" y="624"/>
                </a:cxn>
                <a:cxn ang="0">
                  <a:pos x="82" y="683"/>
                </a:cxn>
                <a:cxn ang="0">
                  <a:pos x="85" y="735"/>
                </a:cxn>
                <a:cxn ang="0">
                  <a:pos x="62" y="773"/>
                </a:cxn>
                <a:cxn ang="0">
                  <a:pos x="46" y="809"/>
                </a:cxn>
                <a:cxn ang="0">
                  <a:pos x="21" y="859"/>
                </a:cxn>
                <a:cxn ang="0">
                  <a:pos x="0" y="887"/>
                </a:cxn>
                <a:cxn ang="0">
                  <a:pos x="8" y="941"/>
                </a:cxn>
                <a:cxn ang="0">
                  <a:pos x="10" y="945"/>
                </a:cxn>
              </a:cxnLst>
              <a:rect l="0" t="0" r="r" b="b"/>
              <a:pathLst>
                <a:path w="549" h="945">
                  <a:moveTo>
                    <a:pt x="26" y="945"/>
                  </a:moveTo>
                  <a:lnTo>
                    <a:pt x="30" y="920"/>
                  </a:lnTo>
                  <a:lnTo>
                    <a:pt x="72" y="917"/>
                  </a:lnTo>
                  <a:lnTo>
                    <a:pt x="87" y="899"/>
                  </a:lnTo>
                  <a:lnTo>
                    <a:pt x="105" y="899"/>
                  </a:lnTo>
                  <a:lnTo>
                    <a:pt x="130" y="899"/>
                  </a:lnTo>
                  <a:lnTo>
                    <a:pt x="151" y="912"/>
                  </a:lnTo>
                  <a:lnTo>
                    <a:pt x="168" y="928"/>
                  </a:lnTo>
                  <a:lnTo>
                    <a:pt x="179" y="921"/>
                  </a:lnTo>
                  <a:lnTo>
                    <a:pt x="179" y="899"/>
                  </a:lnTo>
                  <a:lnTo>
                    <a:pt x="197" y="895"/>
                  </a:lnTo>
                  <a:lnTo>
                    <a:pt x="211" y="884"/>
                  </a:lnTo>
                  <a:lnTo>
                    <a:pt x="229" y="884"/>
                  </a:lnTo>
                  <a:lnTo>
                    <a:pt x="244" y="900"/>
                  </a:lnTo>
                  <a:lnTo>
                    <a:pt x="264" y="903"/>
                  </a:lnTo>
                  <a:lnTo>
                    <a:pt x="268" y="884"/>
                  </a:lnTo>
                  <a:lnTo>
                    <a:pt x="273" y="867"/>
                  </a:lnTo>
                  <a:lnTo>
                    <a:pt x="284" y="848"/>
                  </a:lnTo>
                  <a:lnTo>
                    <a:pt x="290" y="830"/>
                  </a:lnTo>
                  <a:lnTo>
                    <a:pt x="298" y="830"/>
                  </a:lnTo>
                  <a:lnTo>
                    <a:pt x="308" y="848"/>
                  </a:lnTo>
                  <a:lnTo>
                    <a:pt x="321" y="867"/>
                  </a:lnTo>
                  <a:lnTo>
                    <a:pt x="332" y="869"/>
                  </a:lnTo>
                  <a:lnTo>
                    <a:pt x="365" y="864"/>
                  </a:lnTo>
                  <a:lnTo>
                    <a:pt x="373" y="845"/>
                  </a:lnTo>
                  <a:lnTo>
                    <a:pt x="376" y="825"/>
                  </a:lnTo>
                  <a:lnTo>
                    <a:pt x="391" y="802"/>
                  </a:lnTo>
                  <a:lnTo>
                    <a:pt x="408" y="798"/>
                  </a:lnTo>
                  <a:lnTo>
                    <a:pt x="418" y="785"/>
                  </a:lnTo>
                  <a:lnTo>
                    <a:pt x="430" y="763"/>
                  </a:lnTo>
                  <a:lnTo>
                    <a:pt x="440" y="744"/>
                  </a:lnTo>
                  <a:lnTo>
                    <a:pt x="440" y="723"/>
                  </a:lnTo>
                  <a:lnTo>
                    <a:pt x="444" y="712"/>
                  </a:lnTo>
                  <a:lnTo>
                    <a:pt x="444" y="701"/>
                  </a:lnTo>
                  <a:lnTo>
                    <a:pt x="447" y="694"/>
                  </a:lnTo>
                  <a:lnTo>
                    <a:pt x="497" y="688"/>
                  </a:lnTo>
                  <a:lnTo>
                    <a:pt x="516" y="676"/>
                  </a:lnTo>
                  <a:lnTo>
                    <a:pt x="540" y="676"/>
                  </a:lnTo>
                  <a:lnTo>
                    <a:pt x="549" y="667"/>
                  </a:lnTo>
                  <a:lnTo>
                    <a:pt x="543" y="635"/>
                  </a:lnTo>
                  <a:lnTo>
                    <a:pt x="549" y="626"/>
                  </a:lnTo>
                  <a:lnTo>
                    <a:pt x="538" y="613"/>
                  </a:lnTo>
                  <a:lnTo>
                    <a:pt x="530" y="595"/>
                  </a:lnTo>
                  <a:lnTo>
                    <a:pt x="545" y="590"/>
                  </a:lnTo>
                  <a:lnTo>
                    <a:pt x="487" y="11"/>
                  </a:lnTo>
                  <a:lnTo>
                    <a:pt x="481" y="0"/>
                  </a:lnTo>
                  <a:lnTo>
                    <a:pt x="150" y="22"/>
                  </a:lnTo>
                  <a:lnTo>
                    <a:pt x="144" y="27"/>
                  </a:lnTo>
                  <a:lnTo>
                    <a:pt x="110" y="51"/>
                  </a:lnTo>
                  <a:lnTo>
                    <a:pt x="83" y="68"/>
                  </a:lnTo>
                  <a:lnTo>
                    <a:pt x="69" y="76"/>
                  </a:lnTo>
                  <a:lnTo>
                    <a:pt x="44" y="68"/>
                  </a:lnTo>
                  <a:lnTo>
                    <a:pt x="64" y="569"/>
                  </a:lnTo>
                  <a:lnTo>
                    <a:pt x="58" y="583"/>
                  </a:lnTo>
                  <a:lnTo>
                    <a:pt x="55" y="601"/>
                  </a:lnTo>
                  <a:lnTo>
                    <a:pt x="58" y="624"/>
                  </a:lnTo>
                  <a:lnTo>
                    <a:pt x="62" y="646"/>
                  </a:lnTo>
                  <a:lnTo>
                    <a:pt x="82" y="683"/>
                  </a:lnTo>
                  <a:lnTo>
                    <a:pt x="90" y="719"/>
                  </a:lnTo>
                  <a:lnTo>
                    <a:pt x="85" y="735"/>
                  </a:lnTo>
                  <a:lnTo>
                    <a:pt x="72" y="751"/>
                  </a:lnTo>
                  <a:lnTo>
                    <a:pt x="62" y="773"/>
                  </a:lnTo>
                  <a:lnTo>
                    <a:pt x="58" y="798"/>
                  </a:lnTo>
                  <a:lnTo>
                    <a:pt x="46" y="809"/>
                  </a:lnTo>
                  <a:lnTo>
                    <a:pt x="24" y="828"/>
                  </a:lnTo>
                  <a:lnTo>
                    <a:pt x="21" y="859"/>
                  </a:lnTo>
                  <a:lnTo>
                    <a:pt x="11" y="869"/>
                  </a:lnTo>
                  <a:lnTo>
                    <a:pt x="0" y="887"/>
                  </a:lnTo>
                  <a:lnTo>
                    <a:pt x="4" y="916"/>
                  </a:lnTo>
                  <a:lnTo>
                    <a:pt x="8" y="941"/>
                  </a:lnTo>
                  <a:lnTo>
                    <a:pt x="10" y="945"/>
                  </a:lnTo>
                  <a:lnTo>
                    <a:pt x="10" y="945"/>
                  </a:lnTo>
                  <a:lnTo>
                    <a:pt x="26" y="945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85" name="Freeform 184"/>
            <p:cNvSpPr>
              <a:spLocks/>
            </p:cNvSpPr>
            <p:nvPr/>
          </p:nvSpPr>
          <p:spPr bwMode="auto">
            <a:xfrm>
              <a:off x="5418138" y="1708150"/>
              <a:ext cx="374650" cy="658812"/>
            </a:xfrm>
            <a:custGeom>
              <a:avLst/>
              <a:gdLst/>
              <a:ahLst/>
              <a:cxnLst>
                <a:cxn ang="0">
                  <a:pos x="481" y="1198"/>
                </a:cxn>
                <a:cxn ang="0">
                  <a:pos x="530" y="1221"/>
                </a:cxn>
                <a:cxn ang="0">
                  <a:pos x="562" y="1221"/>
                </a:cxn>
                <a:cxn ang="0">
                  <a:pos x="563" y="1189"/>
                </a:cxn>
                <a:cxn ang="0">
                  <a:pos x="574" y="1152"/>
                </a:cxn>
                <a:cxn ang="0">
                  <a:pos x="624" y="1131"/>
                </a:cxn>
                <a:cxn ang="0">
                  <a:pos x="613" y="1105"/>
                </a:cxn>
                <a:cxn ang="0">
                  <a:pos x="614" y="1076"/>
                </a:cxn>
                <a:cxn ang="0">
                  <a:pos x="630" y="1066"/>
                </a:cxn>
                <a:cxn ang="0">
                  <a:pos x="624" y="1037"/>
                </a:cxn>
                <a:cxn ang="0">
                  <a:pos x="631" y="990"/>
                </a:cxn>
                <a:cxn ang="0">
                  <a:pos x="644" y="949"/>
                </a:cxn>
                <a:cxn ang="0">
                  <a:pos x="678" y="919"/>
                </a:cxn>
                <a:cxn ang="0">
                  <a:pos x="692" y="872"/>
                </a:cxn>
                <a:cxn ang="0">
                  <a:pos x="710" y="840"/>
                </a:cxn>
                <a:cxn ang="0">
                  <a:pos x="682" y="767"/>
                </a:cxn>
                <a:cxn ang="0">
                  <a:pos x="675" y="722"/>
                </a:cxn>
                <a:cxn ang="0">
                  <a:pos x="684" y="690"/>
                </a:cxn>
                <a:cxn ang="0">
                  <a:pos x="667" y="189"/>
                </a:cxn>
                <a:cxn ang="0">
                  <a:pos x="637" y="143"/>
                </a:cxn>
                <a:cxn ang="0">
                  <a:pos x="620" y="94"/>
                </a:cxn>
                <a:cxn ang="0">
                  <a:pos x="589" y="18"/>
                </a:cxn>
                <a:cxn ang="0">
                  <a:pos x="127" y="26"/>
                </a:cxn>
                <a:cxn ang="0">
                  <a:pos x="120" y="18"/>
                </a:cxn>
                <a:cxn ang="0">
                  <a:pos x="113" y="46"/>
                </a:cxn>
                <a:cxn ang="0">
                  <a:pos x="154" y="80"/>
                </a:cxn>
                <a:cxn ang="0">
                  <a:pos x="206" y="130"/>
                </a:cxn>
                <a:cxn ang="0">
                  <a:pos x="201" y="176"/>
                </a:cxn>
                <a:cxn ang="0">
                  <a:pos x="172" y="237"/>
                </a:cxn>
                <a:cxn ang="0">
                  <a:pos x="145" y="259"/>
                </a:cxn>
                <a:cxn ang="0">
                  <a:pos x="84" y="273"/>
                </a:cxn>
                <a:cxn ang="0">
                  <a:pos x="62" y="302"/>
                </a:cxn>
                <a:cxn ang="0">
                  <a:pos x="84" y="357"/>
                </a:cxn>
                <a:cxn ang="0">
                  <a:pos x="73" y="387"/>
                </a:cxn>
                <a:cxn ang="0">
                  <a:pos x="59" y="422"/>
                </a:cxn>
                <a:cxn ang="0">
                  <a:pos x="12" y="473"/>
                </a:cxn>
                <a:cxn ang="0">
                  <a:pos x="0" y="523"/>
                </a:cxn>
                <a:cxn ang="0">
                  <a:pos x="0" y="626"/>
                </a:cxn>
                <a:cxn ang="0">
                  <a:pos x="113" y="749"/>
                </a:cxn>
                <a:cxn ang="0">
                  <a:pos x="140" y="823"/>
                </a:cxn>
                <a:cxn ang="0">
                  <a:pos x="172" y="834"/>
                </a:cxn>
                <a:cxn ang="0">
                  <a:pos x="213" y="823"/>
                </a:cxn>
                <a:cxn ang="0">
                  <a:pos x="244" y="859"/>
                </a:cxn>
                <a:cxn ang="0">
                  <a:pos x="226" y="917"/>
                </a:cxn>
                <a:cxn ang="0">
                  <a:pos x="213" y="966"/>
                </a:cxn>
                <a:cxn ang="0">
                  <a:pos x="242" y="1021"/>
                </a:cxn>
                <a:cxn ang="0">
                  <a:pos x="292" y="1039"/>
                </a:cxn>
                <a:cxn ang="0">
                  <a:pos x="369" y="1101"/>
                </a:cxn>
                <a:cxn ang="0">
                  <a:pos x="385" y="1177"/>
                </a:cxn>
                <a:cxn ang="0">
                  <a:pos x="405" y="1221"/>
                </a:cxn>
                <a:cxn ang="0">
                  <a:pos x="417" y="1221"/>
                </a:cxn>
                <a:cxn ang="0">
                  <a:pos x="455" y="1213"/>
                </a:cxn>
              </a:cxnLst>
              <a:rect l="0" t="0" r="r" b="b"/>
              <a:pathLst>
                <a:path w="710" h="1243">
                  <a:moveTo>
                    <a:pt x="471" y="1202"/>
                  </a:moveTo>
                  <a:lnTo>
                    <a:pt x="481" y="1198"/>
                  </a:lnTo>
                  <a:lnTo>
                    <a:pt x="506" y="1206"/>
                  </a:lnTo>
                  <a:lnTo>
                    <a:pt x="530" y="1221"/>
                  </a:lnTo>
                  <a:lnTo>
                    <a:pt x="544" y="1221"/>
                  </a:lnTo>
                  <a:lnTo>
                    <a:pt x="562" y="1221"/>
                  </a:lnTo>
                  <a:lnTo>
                    <a:pt x="570" y="1214"/>
                  </a:lnTo>
                  <a:lnTo>
                    <a:pt x="563" y="1189"/>
                  </a:lnTo>
                  <a:lnTo>
                    <a:pt x="560" y="1166"/>
                  </a:lnTo>
                  <a:lnTo>
                    <a:pt x="574" y="1152"/>
                  </a:lnTo>
                  <a:lnTo>
                    <a:pt x="607" y="1139"/>
                  </a:lnTo>
                  <a:lnTo>
                    <a:pt x="624" y="1131"/>
                  </a:lnTo>
                  <a:lnTo>
                    <a:pt x="619" y="1117"/>
                  </a:lnTo>
                  <a:lnTo>
                    <a:pt x="613" y="1105"/>
                  </a:lnTo>
                  <a:lnTo>
                    <a:pt x="610" y="1092"/>
                  </a:lnTo>
                  <a:lnTo>
                    <a:pt x="614" y="1076"/>
                  </a:lnTo>
                  <a:lnTo>
                    <a:pt x="630" y="1066"/>
                  </a:lnTo>
                  <a:lnTo>
                    <a:pt x="630" y="1066"/>
                  </a:lnTo>
                  <a:lnTo>
                    <a:pt x="628" y="1062"/>
                  </a:lnTo>
                  <a:lnTo>
                    <a:pt x="624" y="1037"/>
                  </a:lnTo>
                  <a:lnTo>
                    <a:pt x="620" y="1008"/>
                  </a:lnTo>
                  <a:lnTo>
                    <a:pt x="631" y="990"/>
                  </a:lnTo>
                  <a:lnTo>
                    <a:pt x="641" y="980"/>
                  </a:lnTo>
                  <a:lnTo>
                    <a:pt x="644" y="949"/>
                  </a:lnTo>
                  <a:lnTo>
                    <a:pt x="666" y="930"/>
                  </a:lnTo>
                  <a:lnTo>
                    <a:pt x="678" y="919"/>
                  </a:lnTo>
                  <a:lnTo>
                    <a:pt x="682" y="894"/>
                  </a:lnTo>
                  <a:lnTo>
                    <a:pt x="692" y="872"/>
                  </a:lnTo>
                  <a:lnTo>
                    <a:pt x="705" y="856"/>
                  </a:lnTo>
                  <a:lnTo>
                    <a:pt x="710" y="840"/>
                  </a:lnTo>
                  <a:lnTo>
                    <a:pt x="702" y="804"/>
                  </a:lnTo>
                  <a:lnTo>
                    <a:pt x="682" y="767"/>
                  </a:lnTo>
                  <a:lnTo>
                    <a:pt x="678" y="745"/>
                  </a:lnTo>
                  <a:lnTo>
                    <a:pt x="675" y="722"/>
                  </a:lnTo>
                  <a:lnTo>
                    <a:pt x="678" y="704"/>
                  </a:lnTo>
                  <a:lnTo>
                    <a:pt x="684" y="690"/>
                  </a:lnTo>
                  <a:lnTo>
                    <a:pt x="664" y="189"/>
                  </a:lnTo>
                  <a:lnTo>
                    <a:pt x="667" y="189"/>
                  </a:lnTo>
                  <a:lnTo>
                    <a:pt x="650" y="172"/>
                  </a:lnTo>
                  <a:lnTo>
                    <a:pt x="637" y="143"/>
                  </a:lnTo>
                  <a:lnTo>
                    <a:pt x="628" y="129"/>
                  </a:lnTo>
                  <a:lnTo>
                    <a:pt x="620" y="94"/>
                  </a:lnTo>
                  <a:lnTo>
                    <a:pt x="599" y="75"/>
                  </a:lnTo>
                  <a:lnTo>
                    <a:pt x="589" y="18"/>
                  </a:lnTo>
                  <a:lnTo>
                    <a:pt x="584" y="0"/>
                  </a:lnTo>
                  <a:lnTo>
                    <a:pt x="127" y="26"/>
                  </a:lnTo>
                  <a:lnTo>
                    <a:pt x="120" y="18"/>
                  </a:lnTo>
                  <a:lnTo>
                    <a:pt x="120" y="18"/>
                  </a:lnTo>
                  <a:lnTo>
                    <a:pt x="113" y="33"/>
                  </a:lnTo>
                  <a:lnTo>
                    <a:pt x="113" y="46"/>
                  </a:lnTo>
                  <a:lnTo>
                    <a:pt x="133" y="61"/>
                  </a:lnTo>
                  <a:lnTo>
                    <a:pt x="154" y="80"/>
                  </a:lnTo>
                  <a:lnTo>
                    <a:pt x="181" y="103"/>
                  </a:lnTo>
                  <a:lnTo>
                    <a:pt x="206" y="130"/>
                  </a:lnTo>
                  <a:lnTo>
                    <a:pt x="206" y="143"/>
                  </a:lnTo>
                  <a:lnTo>
                    <a:pt x="201" y="176"/>
                  </a:lnTo>
                  <a:lnTo>
                    <a:pt x="183" y="196"/>
                  </a:lnTo>
                  <a:lnTo>
                    <a:pt x="172" y="237"/>
                  </a:lnTo>
                  <a:lnTo>
                    <a:pt x="155" y="251"/>
                  </a:lnTo>
                  <a:lnTo>
                    <a:pt x="145" y="259"/>
                  </a:lnTo>
                  <a:lnTo>
                    <a:pt x="113" y="273"/>
                  </a:lnTo>
                  <a:lnTo>
                    <a:pt x="84" y="273"/>
                  </a:lnTo>
                  <a:lnTo>
                    <a:pt x="63" y="283"/>
                  </a:lnTo>
                  <a:lnTo>
                    <a:pt x="62" y="302"/>
                  </a:lnTo>
                  <a:lnTo>
                    <a:pt x="62" y="321"/>
                  </a:lnTo>
                  <a:lnTo>
                    <a:pt x="84" y="357"/>
                  </a:lnTo>
                  <a:lnTo>
                    <a:pt x="91" y="372"/>
                  </a:lnTo>
                  <a:lnTo>
                    <a:pt x="73" y="387"/>
                  </a:lnTo>
                  <a:lnTo>
                    <a:pt x="68" y="422"/>
                  </a:lnTo>
                  <a:lnTo>
                    <a:pt x="59" y="422"/>
                  </a:lnTo>
                  <a:lnTo>
                    <a:pt x="43" y="443"/>
                  </a:lnTo>
                  <a:lnTo>
                    <a:pt x="12" y="473"/>
                  </a:lnTo>
                  <a:lnTo>
                    <a:pt x="16" y="509"/>
                  </a:lnTo>
                  <a:lnTo>
                    <a:pt x="0" y="523"/>
                  </a:lnTo>
                  <a:lnTo>
                    <a:pt x="0" y="575"/>
                  </a:lnTo>
                  <a:lnTo>
                    <a:pt x="0" y="626"/>
                  </a:lnTo>
                  <a:lnTo>
                    <a:pt x="29" y="680"/>
                  </a:lnTo>
                  <a:lnTo>
                    <a:pt x="113" y="749"/>
                  </a:lnTo>
                  <a:lnTo>
                    <a:pt x="140" y="780"/>
                  </a:lnTo>
                  <a:lnTo>
                    <a:pt x="140" y="823"/>
                  </a:lnTo>
                  <a:lnTo>
                    <a:pt x="159" y="849"/>
                  </a:lnTo>
                  <a:lnTo>
                    <a:pt x="172" y="834"/>
                  </a:lnTo>
                  <a:lnTo>
                    <a:pt x="183" y="823"/>
                  </a:lnTo>
                  <a:lnTo>
                    <a:pt x="213" y="823"/>
                  </a:lnTo>
                  <a:lnTo>
                    <a:pt x="231" y="841"/>
                  </a:lnTo>
                  <a:lnTo>
                    <a:pt x="244" y="859"/>
                  </a:lnTo>
                  <a:lnTo>
                    <a:pt x="231" y="892"/>
                  </a:lnTo>
                  <a:lnTo>
                    <a:pt x="226" y="917"/>
                  </a:lnTo>
                  <a:lnTo>
                    <a:pt x="220" y="937"/>
                  </a:lnTo>
                  <a:lnTo>
                    <a:pt x="213" y="966"/>
                  </a:lnTo>
                  <a:lnTo>
                    <a:pt x="213" y="992"/>
                  </a:lnTo>
                  <a:lnTo>
                    <a:pt x="242" y="1021"/>
                  </a:lnTo>
                  <a:lnTo>
                    <a:pt x="277" y="1046"/>
                  </a:lnTo>
                  <a:lnTo>
                    <a:pt x="292" y="1039"/>
                  </a:lnTo>
                  <a:lnTo>
                    <a:pt x="351" y="1078"/>
                  </a:lnTo>
                  <a:lnTo>
                    <a:pt x="369" y="1101"/>
                  </a:lnTo>
                  <a:lnTo>
                    <a:pt x="387" y="1149"/>
                  </a:lnTo>
                  <a:lnTo>
                    <a:pt x="385" y="1177"/>
                  </a:lnTo>
                  <a:lnTo>
                    <a:pt x="377" y="1195"/>
                  </a:lnTo>
                  <a:lnTo>
                    <a:pt x="405" y="1221"/>
                  </a:lnTo>
                  <a:lnTo>
                    <a:pt x="405" y="1243"/>
                  </a:lnTo>
                  <a:lnTo>
                    <a:pt x="417" y="1221"/>
                  </a:lnTo>
                  <a:lnTo>
                    <a:pt x="442" y="1221"/>
                  </a:lnTo>
                  <a:lnTo>
                    <a:pt x="455" y="1213"/>
                  </a:lnTo>
                  <a:lnTo>
                    <a:pt x="471" y="120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86" name="Freeform 185"/>
            <p:cNvSpPr>
              <a:spLocks/>
            </p:cNvSpPr>
            <p:nvPr/>
          </p:nvSpPr>
          <p:spPr bwMode="auto">
            <a:xfrm>
              <a:off x="4957763" y="1563688"/>
              <a:ext cx="568325" cy="419100"/>
            </a:xfrm>
            <a:custGeom>
              <a:avLst/>
              <a:gdLst/>
              <a:ahLst/>
              <a:cxnLst>
                <a:cxn ang="0">
                  <a:pos x="911" y="717"/>
                </a:cxn>
                <a:cxn ang="0">
                  <a:pos x="936" y="696"/>
                </a:cxn>
                <a:cxn ang="0">
                  <a:pos x="959" y="646"/>
                </a:cxn>
                <a:cxn ang="0">
                  <a:pos x="930" y="595"/>
                </a:cxn>
                <a:cxn ang="0">
                  <a:pos x="931" y="557"/>
                </a:cxn>
                <a:cxn ang="0">
                  <a:pos x="981" y="547"/>
                </a:cxn>
                <a:cxn ang="0">
                  <a:pos x="1023" y="525"/>
                </a:cxn>
                <a:cxn ang="0">
                  <a:pos x="1051" y="470"/>
                </a:cxn>
                <a:cxn ang="0">
                  <a:pos x="1074" y="417"/>
                </a:cxn>
                <a:cxn ang="0">
                  <a:pos x="1049" y="377"/>
                </a:cxn>
                <a:cxn ang="0">
                  <a:pos x="1001" y="335"/>
                </a:cxn>
                <a:cxn ang="0">
                  <a:pos x="981" y="307"/>
                </a:cxn>
                <a:cxn ang="0">
                  <a:pos x="995" y="300"/>
                </a:cxn>
                <a:cxn ang="0">
                  <a:pos x="981" y="284"/>
                </a:cxn>
                <a:cxn ang="0">
                  <a:pos x="966" y="274"/>
                </a:cxn>
                <a:cxn ang="0">
                  <a:pos x="961" y="271"/>
                </a:cxn>
                <a:cxn ang="0">
                  <a:pos x="947" y="264"/>
                </a:cxn>
                <a:cxn ang="0">
                  <a:pos x="913" y="256"/>
                </a:cxn>
                <a:cxn ang="0">
                  <a:pos x="904" y="207"/>
                </a:cxn>
                <a:cxn ang="0">
                  <a:pos x="904" y="164"/>
                </a:cxn>
                <a:cxn ang="0">
                  <a:pos x="893" y="116"/>
                </a:cxn>
                <a:cxn ang="0">
                  <a:pos x="32" y="102"/>
                </a:cxn>
                <a:cxn ang="0">
                  <a:pos x="36" y="0"/>
                </a:cxn>
                <a:cxn ang="0">
                  <a:pos x="17" y="105"/>
                </a:cxn>
                <a:cxn ang="0">
                  <a:pos x="13" y="142"/>
                </a:cxn>
                <a:cxn ang="0">
                  <a:pos x="32" y="171"/>
                </a:cxn>
                <a:cxn ang="0">
                  <a:pos x="23" y="193"/>
                </a:cxn>
                <a:cxn ang="0">
                  <a:pos x="20" y="242"/>
                </a:cxn>
                <a:cxn ang="0">
                  <a:pos x="0" y="260"/>
                </a:cxn>
                <a:cxn ang="0">
                  <a:pos x="20" y="288"/>
                </a:cxn>
                <a:cxn ang="0">
                  <a:pos x="20" y="320"/>
                </a:cxn>
                <a:cxn ang="0">
                  <a:pos x="27" y="328"/>
                </a:cxn>
                <a:cxn ang="0">
                  <a:pos x="54" y="397"/>
                </a:cxn>
                <a:cxn ang="0">
                  <a:pos x="75" y="446"/>
                </a:cxn>
                <a:cxn ang="0">
                  <a:pos x="86" y="474"/>
                </a:cxn>
                <a:cxn ang="0">
                  <a:pos x="93" y="486"/>
                </a:cxn>
                <a:cxn ang="0">
                  <a:pos x="85" y="506"/>
                </a:cxn>
                <a:cxn ang="0">
                  <a:pos x="93" y="540"/>
                </a:cxn>
                <a:cxn ang="0">
                  <a:pos x="114" y="550"/>
                </a:cxn>
                <a:cxn ang="0">
                  <a:pos x="121" y="626"/>
                </a:cxn>
                <a:cxn ang="0">
                  <a:pos x="125" y="660"/>
                </a:cxn>
                <a:cxn ang="0">
                  <a:pos x="132" y="718"/>
                </a:cxn>
                <a:cxn ang="0">
                  <a:pos x="139" y="753"/>
                </a:cxn>
                <a:cxn ang="0">
                  <a:pos x="873" y="793"/>
                </a:cxn>
                <a:cxn ang="0">
                  <a:pos x="880" y="747"/>
                </a:cxn>
              </a:cxnLst>
              <a:rect l="0" t="0" r="r" b="b"/>
              <a:pathLst>
                <a:path w="1074" h="793">
                  <a:moveTo>
                    <a:pt x="880" y="747"/>
                  </a:moveTo>
                  <a:lnTo>
                    <a:pt x="911" y="717"/>
                  </a:lnTo>
                  <a:lnTo>
                    <a:pt x="927" y="696"/>
                  </a:lnTo>
                  <a:lnTo>
                    <a:pt x="936" y="696"/>
                  </a:lnTo>
                  <a:lnTo>
                    <a:pt x="941" y="661"/>
                  </a:lnTo>
                  <a:lnTo>
                    <a:pt x="959" y="646"/>
                  </a:lnTo>
                  <a:lnTo>
                    <a:pt x="952" y="631"/>
                  </a:lnTo>
                  <a:lnTo>
                    <a:pt x="930" y="595"/>
                  </a:lnTo>
                  <a:lnTo>
                    <a:pt x="930" y="576"/>
                  </a:lnTo>
                  <a:lnTo>
                    <a:pt x="931" y="557"/>
                  </a:lnTo>
                  <a:lnTo>
                    <a:pt x="952" y="547"/>
                  </a:lnTo>
                  <a:lnTo>
                    <a:pt x="981" y="547"/>
                  </a:lnTo>
                  <a:lnTo>
                    <a:pt x="1013" y="533"/>
                  </a:lnTo>
                  <a:lnTo>
                    <a:pt x="1023" y="525"/>
                  </a:lnTo>
                  <a:lnTo>
                    <a:pt x="1040" y="511"/>
                  </a:lnTo>
                  <a:lnTo>
                    <a:pt x="1051" y="470"/>
                  </a:lnTo>
                  <a:lnTo>
                    <a:pt x="1069" y="450"/>
                  </a:lnTo>
                  <a:lnTo>
                    <a:pt x="1074" y="417"/>
                  </a:lnTo>
                  <a:lnTo>
                    <a:pt x="1074" y="404"/>
                  </a:lnTo>
                  <a:lnTo>
                    <a:pt x="1049" y="377"/>
                  </a:lnTo>
                  <a:lnTo>
                    <a:pt x="1022" y="354"/>
                  </a:lnTo>
                  <a:lnTo>
                    <a:pt x="1001" y="335"/>
                  </a:lnTo>
                  <a:lnTo>
                    <a:pt x="981" y="320"/>
                  </a:lnTo>
                  <a:lnTo>
                    <a:pt x="981" y="307"/>
                  </a:lnTo>
                  <a:lnTo>
                    <a:pt x="988" y="292"/>
                  </a:lnTo>
                  <a:lnTo>
                    <a:pt x="995" y="300"/>
                  </a:lnTo>
                  <a:lnTo>
                    <a:pt x="981" y="284"/>
                  </a:lnTo>
                  <a:lnTo>
                    <a:pt x="981" y="284"/>
                  </a:lnTo>
                  <a:lnTo>
                    <a:pt x="973" y="278"/>
                  </a:lnTo>
                  <a:lnTo>
                    <a:pt x="966" y="274"/>
                  </a:lnTo>
                  <a:lnTo>
                    <a:pt x="961" y="271"/>
                  </a:lnTo>
                  <a:lnTo>
                    <a:pt x="961" y="271"/>
                  </a:lnTo>
                  <a:lnTo>
                    <a:pt x="955" y="270"/>
                  </a:lnTo>
                  <a:lnTo>
                    <a:pt x="947" y="264"/>
                  </a:lnTo>
                  <a:lnTo>
                    <a:pt x="937" y="256"/>
                  </a:lnTo>
                  <a:lnTo>
                    <a:pt x="913" y="256"/>
                  </a:lnTo>
                  <a:lnTo>
                    <a:pt x="913" y="235"/>
                  </a:lnTo>
                  <a:lnTo>
                    <a:pt x="904" y="207"/>
                  </a:lnTo>
                  <a:lnTo>
                    <a:pt x="904" y="181"/>
                  </a:lnTo>
                  <a:lnTo>
                    <a:pt x="904" y="164"/>
                  </a:lnTo>
                  <a:lnTo>
                    <a:pt x="904" y="132"/>
                  </a:lnTo>
                  <a:lnTo>
                    <a:pt x="893" y="116"/>
                  </a:lnTo>
                  <a:lnTo>
                    <a:pt x="882" y="85"/>
                  </a:lnTo>
                  <a:lnTo>
                    <a:pt x="32" y="102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105"/>
                  </a:lnTo>
                  <a:lnTo>
                    <a:pt x="17" y="105"/>
                  </a:lnTo>
                  <a:lnTo>
                    <a:pt x="17" y="118"/>
                  </a:lnTo>
                  <a:lnTo>
                    <a:pt x="13" y="142"/>
                  </a:lnTo>
                  <a:lnTo>
                    <a:pt x="21" y="148"/>
                  </a:lnTo>
                  <a:lnTo>
                    <a:pt x="32" y="171"/>
                  </a:lnTo>
                  <a:lnTo>
                    <a:pt x="32" y="189"/>
                  </a:lnTo>
                  <a:lnTo>
                    <a:pt x="23" y="193"/>
                  </a:lnTo>
                  <a:lnTo>
                    <a:pt x="20" y="210"/>
                  </a:lnTo>
                  <a:lnTo>
                    <a:pt x="20" y="242"/>
                  </a:lnTo>
                  <a:lnTo>
                    <a:pt x="7" y="246"/>
                  </a:lnTo>
                  <a:lnTo>
                    <a:pt x="0" y="260"/>
                  </a:lnTo>
                  <a:lnTo>
                    <a:pt x="0" y="275"/>
                  </a:lnTo>
                  <a:lnTo>
                    <a:pt x="20" y="288"/>
                  </a:lnTo>
                  <a:lnTo>
                    <a:pt x="20" y="309"/>
                  </a:lnTo>
                  <a:lnTo>
                    <a:pt x="20" y="320"/>
                  </a:lnTo>
                  <a:lnTo>
                    <a:pt x="13" y="311"/>
                  </a:lnTo>
                  <a:lnTo>
                    <a:pt x="27" y="328"/>
                  </a:lnTo>
                  <a:lnTo>
                    <a:pt x="42" y="370"/>
                  </a:lnTo>
                  <a:lnTo>
                    <a:pt x="54" y="397"/>
                  </a:lnTo>
                  <a:lnTo>
                    <a:pt x="66" y="425"/>
                  </a:lnTo>
                  <a:lnTo>
                    <a:pt x="75" y="446"/>
                  </a:lnTo>
                  <a:lnTo>
                    <a:pt x="82" y="460"/>
                  </a:lnTo>
                  <a:lnTo>
                    <a:pt x="86" y="474"/>
                  </a:lnTo>
                  <a:lnTo>
                    <a:pt x="93" y="479"/>
                  </a:lnTo>
                  <a:lnTo>
                    <a:pt x="93" y="486"/>
                  </a:lnTo>
                  <a:lnTo>
                    <a:pt x="81" y="489"/>
                  </a:lnTo>
                  <a:lnTo>
                    <a:pt x="85" y="506"/>
                  </a:lnTo>
                  <a:lnTo>
                    <a:pt x="89" y="528"/>
                  </a:lnTo>
                  <a:lnTo>
                    <a:pt x="93" y="540"/>
                  </a:lnTo>
                  <a:lnTo>
                    <a:pt x="102" y="540"/>
                  </a:lnTo>
                  <a:lnTo>
                    <a:pt x="114" y="550"/>
                  </a:lnTo>
                  <a:lnTo>
                    <a:pt x="121" y="581"/>
                  </a:lnTo>
                  <a:lnTo>
                    <a:pt x="121" y="626"/>
                  </a:lnTo>
                  <a:lnTo>
                    <a:pt x="118" y="644"/>
                  </a:lnTo>
                  <a:lnTo>
                    <a:pt x="125" y="660"/>
                  </a:lnTo>
                  <a:lnTo>
                    <a:pt x="132" y="669"/>
                  </a:lnTo>
                  <a:lnTo>
                    <a:pt x="132" y="718"/>
                  </a:lnTo>
                  <a:lnTo>
                    <a:pt x="138" y="750"/>
                  </a:lnTo>
                  <a:lnTo>
                    <a:pt x="139" y="753"/>
                  </a:lnTo>
                  <a:lnTo>
                    <a:pt x="819" y="743"/>
                  </a:lnTo>
                  <a:lnTo>
                    <a:pt x="873" y="793"/>
                  </a:lnTo>
                  <a:lnTo>
                    <a:pt x="884" y="783"/>
                  </a:lnTo>
                  <a:lnTo>
                    <a:pt x="880" y="747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87" name="Freeform 186"/>
            <p:cNvSpPr>
              <a:spLocks/>
            </p:cNvSpPr>
            <p:nvPr/>
          </p:nvSpPr>
          <p:spPr bwMode="auto">
            <a:xfrm>
              <a:off x="2413000" y="2967038"/>
              <a:ext cx="1217612" cy="987425"/>
            </a:xfrm>
            <a:custGeom>
              <a:avLst/>
              <a:gdLst/>
              <a:ahLst/>
              <a:cxnLst>
                <a:cxn ang="0">
                  <a:pos x="1213" y="159"/>
                </a:cxn>
                <a:cxn ang="0">
                  <a:pos x="1074" y="134"/>
                </a:cxn>
                <a:cxn ang="0">
                  <a:pos x="913" y="80"/>
                </a:cxn>
                <a:cxn ang="0">
                  <a:pos x="799" y="58"/>
                </a:cxn>
                <a:cxn ang="0">
                  <a:pos x="644" y="39"/>
                </a:cxn>
                <a:cxn ang="0">
                  <a:pos x="484" y="169"/>
                </a:cxn>
                <a:cxn ang="0">
                  <a:pos x="335" y="208"/>
                </a:cxn>
                <a:cxn ang="0">
                  <a:pos x="396" y="437"/>
                </a:cxn>
                <a:cxn ang="0">
                  <a:pos x="500" y="518"/>
                </a:cxn>
                <a:cxn ang="0">
                  <a:pos x="376" y="551"/>
                </a:cxn>
                <a:cxn ang="0">
                  <a:pos x="280" y="515"/>
                </a:cxn>
                <a:cxn ang="0">
                  <a:pos x="182" y="583"/>
                </a:cxn>
                <a:cxn ang="0">
                  <a:pos x="285" y="722"/>
                </a:cxn>
                <a:cxn ang="0">
                  <a:pos x="447" y="716"/>
                </a:cxn>
                <a:cxn ang="0">
                  <a:pos x="440" y="860"/>
                </a:cxn>
                <a:cxn ang="0">
                  <a:pos x="354" y="883"/>
                </a:cxn>
                <a:cxn ang="0">
                  <a:pos x="232" y="902"/>
                </a:cxn>
                <a:cxn ang="0">
                  <a:pos x="142" y="1064"/>
                </a:cxn>
                <a:cxn ang="0">
                  <a:pos x="233" y="1159"/>
                </a:cxn>
                <a:cxn ang="0">
                  <a:pos x="190" y="1231"/>
                </a:cxn>
                <a:cxn ang="0">
                  <a:pos x="301" y="1227"/>
                </a:cxn>
                <a:cxn ang="0">
                  <a:pos x="339" y="1427"/>
                </a:cxn>
                <a:cxn ang="0">
                  <a:pos x="480" y="1436"/>
                </a:cxn>
                <a:cxn ang="0">
                  <a:pos x="577" y="1449"/>
                </a:cxn>
                <a:cxn ang="0">
                  <a:pos x="457" y="1650"/>
                </a:cxn>
                <a:cxn ang="0">
                  <a:pos x="262" y="1738"/>
                </a:cxn>
                <a:cxn ang="0">
                  <a:pos x="28" y="1812"/>
                </a:cxn>
                <a:cxn ang="0">
                  <a:pos x="168" y="1836"/>
                </a:cxn>
                <a:cxn ang="0">
                  <a:pos x="235" y="1832"/>
                </a:cxn>
                <a:cxn ang="0">
                  <a:pos x="339" y="1786"/>
                </a:cxn>
                <a:cxn ang="0">
                  <a:pos x="498" y="1699"/>
                </a:cxn>
                <a:cxn ang="0">
                  <a:pos x="786" y="1496"/>
                </a:cxn>
                <a:cxn ang="0">
                  <a:pos x="854" y="1343"/>
                </a:cxn>
                <a:cxn ang="0">
                  <a:pos x="945" y="1203"/>
                </a:cxn>
                <a:cxn ang="0">
                  <a:pos x="923" y="1325"/>
                </a:cxn>
                <a:cxn ang="0">
                  <a:pos x="924" y="1422"/>
                </a:cxn>
                <a:cxn ang="0">
                  <a:pos x="1116" y="1314"/>
                </a:cxn>
                <a:cxn ang="0">
                  <a:pos x="1212" y="1199"/>
                </a:cxn>
                <a:cxn ang="0">
                  <a:pos x="1178" y="1328"/>
                </a:cxn>
                <a:cxn ang="0">
                  <a:pos x="1324" y="1295"/>
                </a:cxn>
                <a:cxn ang="0">
                  <a:pos x="1610" y="1318"/>
                </a:cxn>
                <a:cxn ang="0">
                  <a:pos x="1817" y="1468"/>
                </a:cxn>
                <a:cxn ang="0">
                  <a:pos x="1958" y="1602"/>
                </a:cxn>
                <a:cxn ang="0">
                  <a:pos x="2025" y="1510"/>
                </a:cxn>
                <a:cxn ang="0">
                  <a:pos x="2022" y="1567"/>
                </a:cxn>
                <a:cxn ang="0">
                  <a:pos x="2015" y="1607"/>
                </a:cxn>
                <a:cxn ang="0">
                  <a:pos x="2025" y="1651"/>
                </a:cxn>
                <a:cxn ang="0">
                  <a:pos x="2048" y="1628"/>
                </a:cxn>
                <a:cxn ang="0">
                  <a:pos x="2073" y="1711"/>
                </a:cxn>
                <a:cxn ang="0">
                  <a:pos x="2158" y="1803"/>
                </a:cxn>
                <a:cxn ang="0">
                  <a:pos x="2186" y="1726"/>
                </a:cxn>
                <a:cxn ang="0">
                  <a:pos x="2172" y="1664"/>
                </a:cxn>
                <a:cxn ang="0">
                  <a:pos x="2241" y="1722"/>
                </a:cxn>
                <a:cxn ang="0">
                  <a:pos x="2294" y="1618"/>
                </a:cxn>
                <a:cxn ang="0">
                  <a:pos x="1996" y="1377"/>
                </a:cxn>
                <a:cxn ang="0">
                  <a:pos x="1707" y="1323"/>
                </a:cxn>
                <a:cxn ang="0">
                  <a:pos x="1461" y="755"/>
                </a:cxn>
              </a:cxnLst>
              <a:rect l="0" t="0" r="r" b="b"/>
              <a:pathLst>
                <a:path w="2302" h="1865">
                  <a:moveTo>
                    <a:pt x="1384" y="183"/>
                  </a:moveTo>
                  <a:lnTo>
                    <a:pt x="1343" y="177"/>
                  </a:lnTo>
                  <a:lnTo>
                    <a:pt x="1321" y="158"/>
                  </a:lnTo>
                  <a:lnTo>
                    <a:pt x="1296" y="134"/>
                  </a:lnTo>
                  <a:lnTo>
                    <a:pt x="1288" y="134"/>
                  </a:lnTo>
                  <a:lnTo>
                    <a:pt x="1268" y="134"/>
                  </a:lnTo>
                  <a:lnTo>
                    <a:pt x="1248" y="151"/>
                  </a:lnTo>
                  <a:lnTo>
                    <a:pt x="1213" y="159"/>
                  </a:lnTo>
                  <a:lnTo>
                    <a:pt x="1178" y="148"/>
                  </a:lnTo>
                  <a:lnTo>
                    <a:pt x="1144" y="134"/>
                  </a:lnTo>
                  <a:lnTo>
                    <a:pt x="1123" y="134"/>
                  </a:lnTo>
                  <a:lnTo>
                    <a:pt x="1095" y="143"/>
                  </a:lnTo>
                  <a:lnTo>
                    <a:pt x="1074" y="159"/>
                  </a:lnTo>
                  <a:lnTo>
                    <a:pt x="1074" y="169"/>
                  </a:lnTo>
                  <a:lnTo>
                    <a:pt x="1074" y="147"/>
                  </a:lnTo>
                  <a:lnTo>
                    <a:pt x="1074" y="134"/>
                  </a:lnTo>
                  <a:lnTo>
                    <a:pt x="1067" y="121"/>
                  </a:lnTo>
                  <a:lnTo>
                    <a:pt x="1044" y="108"/>
                  </a:lnTo>
                  <a:lnTo>
                    <a:pt x="1027" y="108"/>
                  </a:lnTo>
                  <a:lnTo>
                    <a:pt x="1010" y="116"/>
                  </a:lnTo>
                  <a:lnTo>
                    <a:pt x="999" y="116"/>
                  </a:lnTo>
                  <a:lnTo>
                    <a:pt x="948" y="116"/>
                  </a:lnTo>
                  <a:lnTo>
                    <a:pt x="924" y="97"/>
                  </a:lnTo>
                  <a:lnTo>
                    <a:pt x="913" y="80"/>
                  </a:lnTo>
                  <a:lnTo>
                    <a:pt x="913" y="64"/>
                  </a:lnTo>
                  <a:lnTo>
                    <a:pt x="876" y="54"/>
                  </a:lnTo>
                  <a:lnTo>
                    <a:pt x="852" y="62"/>
                  </a:lnTo>
                  <a:lnTo>
                    <a:pt x="834" y="41"/>
                  </a:lnTo>
                  <a:lnTo>
                    <a:pt x="826" y="33"/>
                  </a:lnTo>
                  <a:lnTo>
                    <a:pt x="816" y="43"/>
                  </a:lnTo>
                  <a:lnTo>
                    <a:pt x="816" y="55"/>
                  </a:lnTo>
                  <a:lnTo>
                    <a:pt x="799" y="58"/>
                  </a:lnTo>
                  <a:lnTo>
                    <a:pt x="786" y="44"/>
                  </a:lnTo>
                  <a:lnTo>
                    <a:pt x="786" y="33"/>
                  </a:lnTo>
                  <a:lnTo>
                    <a:pt x="794" y="33"/>
                  </a:lnTo>
                  <a:lnTo>
                    <a:pt x="786" y="18"/>
                  </a:lnTo>
                  <a:lnTo>
                    <a:pt x="765" y="0"/>
                  </a:lnTo>
                  <a:lnTo>
                    <a:pt x="730" y="18"/>
                  </a:lnTo>
                  <a:lnTo>
                    <a:pt x="720" y="43"/>
                  </a:lnTo>
                  <a:lnTo>
                    <a:pt x="644" y="39"/>
                  </a:lnTo>
                  <a:lnTo>
                    <a:pt x="630" y="51"/>
                  </a:lnTo>
                  <a:lnTo>
                    <a:pt x="613" y="62"/>
                  </a:lnTo>
                  <a:lnTo>
                    <a:pt x="593" y="84"/>
                  </a:lnTo>
                  <a:lnTo>
                    <a:pt x="544" y="93"/>
                  </a:lnTo>
                  <a:lnTo>
                    <a:pt x="515" y="118"/>
                  </a:lnTo>
                  <a:lnTo>
                    <a:pt x="500" y="129"/>
                  </a:lnTo>
                  <a:lnTo>
                    <a:pt x="484" y="133"/>
                  </a:lnTo>
                  <a:lnTo>
                    <a:pt x="484" y="169"/>
                  </a:lnTo>
                  <a:lnTo>
                    <a:pt x="473" y="193"/>
                  </a:lnTo>
                  <a:lnTo>
                    <a:pt x="459" y="205"/>
                  </a:lnTo>
                  <a:lnTo>
                    <a:pt x="418" y="219"/>
                  </a:lnTo>
                  <a:lnTo>
                    <a:pt x="396" y="219"/>
                  </a:lnTo>
                  <a:lnTo>
                    <a:pt x="382" y="219"/>
                  </a:lnTo>
                  <a:lnTo>
                    <a:pt x="364" y="219"/>
                  </a:lnTo>
                  <a:lnTo>
                    <a:pt x="346" y="209"/>
                  </a:lnTo>
                  <a:lnTo>
                    <a:pt x="335" y="208"/>
                  </a:lnTo>
                  <a:lnTo>
                    <a:pt x="326" y="232"/>
                  </a:lnTo>
                  <a:lnTo>
                    <a:pt x="326" y="252"/>
                  </a:lnTo>
                  <a:lnTo>
                    <a:pt x="305" y="252"/>
                  </a:lnTo>
                  <a:lnTo>
                    <a:pt x="305" y="264"/>
                  </a:lnTo>
                  <a:lnTo>
                    <a:pt x="294" y="264"/>
                  </a:lnTo>
                  <a:lnTo>
                    <a:pt x="359" y="334"/>
                  </a:lnTo>
                  <a:lnTo>
                    <a:pt x="394" y="369"/>
                  </a:lnTo>
                  <a:lnTo>
                    <a:pt x="396" y="437"/>
                  </a:lnTo>
                  <a:lnTo>
                    <a:pt x="462" y="458"/>
                  </a:lnTo>
                  <a:lnTo>
                    <a:pt x="468" y="479"/>
                  </a:lnTo>
                  <a:lnTo>
                    <a:pt x="468" y="497"/>
                  </a:lnTo>
                  <a:lnTo>
                    <a:pt x="480" y="509"/>
                  </a:lnTo>
                  <a:lnTo>
                    <a:pt x="480" y="509"/>
                  </a:lnTo>
                  <a:lnTo>
                    <a:pt x="487" y="513"/>
                  </a:lnTo>
                  <a:lnTo>
                    <a:pt x="500" y="518"/>
                  </a:lnTo>
                  <a:lnTo>
                    <a:pt x="500" y="518"/>
                  </a:lnTo>
                  <a:lnTo>
                    <a:pt x="514" y="523"/>
                  </a:lnTo>
                  <a:lnTo>
                    <a:pt x="522" y="527"/>
                  </a:lnTo>
                  <a:lnTo>
                    <a:pt x="500" y="541"/>
                  </a:lnTo>
                  <a:lnTo>
                    <a:pt x="480" y="559"/>
                  </a:lnTo>
                  <a:lnTo>
                    <a:pt x="452" y="572"/>
                  </a:lnTo>
                  <a:lnTo>
                    <a:pt x="418" y="562"/>
                  </a:lnTo>
                  <a:lnTo>
                    <a:pt x="389" y="563"/>
                  </a:lnTo>
                  <a:lnTo>
                    <a:pt x="376" y="551"/>
                  </a:lnTo>
                  <a:lnTo>
                    <a:pt x="361" y="538"/>
                  </a:lnTo>
                  <a:lnTo>
                    <a:pt x="364" y="530"/>
                  </a:lnTo>
                  <a:lnTo>
                    <a:pt x="369" y="509"/>
                  </a:lnTo>
                  <a:lnTo>
                    <a:pt x="355" y="498"/>
                  </a:lnTo>
                  <a:lnTo>
                    <a:pt x="323" y="499"/>
                  </a:lnTo>
                  <a:lnTo>
                    <a:pt x="294" y="501"/>
                  </a:lnTo>
                  <a:lnTo>
                    <a:pt x="280" y="506"/>
                  </a:lnTo>
                  <a:lnTo>
                    <a:pt x="280" y="515"/>
                  </a:lnTo>
                  <a:lnTo>
                    <a:pt x="261" y="520"/>
                  </a:lnTo>
                  <a:lnTo>
                    <a:pt x="253" y="515"/>
                  </a:lnTo>
                  <a:lnTo>
                    <a:pt x="215" y="537"/>
                  </a:lnTo>
                  <a:lnTo>
                    <a:pt x="190" y="541"/>
                  </a:lnTo>
                  <a:lnTo>
                    <a:pt x="172" y="541"/>
                  </a:lnTo>
                  <a:lnTo>
                    <a:pt x="156" y="554"/>
                  </a:lnTo>
                  <a:lnTo>
                    <a:pt x="162" y="563"/>
                  </a:lnTo>
                  <a:lnTo>
                    <a:pt x="182" y="583"/>
                  </a:lnTo>
                  <a:lnTo>
                    <a:pt x="204" y="597"/>
                  </a:lnTo>
                  <a:lnTo>
                    <a:pt x="235" y="611"/>
                  </a:lnTo>
                  <a:lnTo>
                    <a:pt x="222" y="619"/>
                  </a:lnTo>
                  <a:lnTo>
                    <a:pt x="197" y="630"/>
                  </a:lnTo>
                  <a:lnTo>
                    <a:pt x="204" y="676"/>
                  </a:lnTo>
                  <a:lnTo>
                    <a:pt x="221" y="698"/>
                  </a:lnTo>
                  <a:lnTo>
                    <a:pt x="253" y="713"/>
                  </a:lnTo>
                  <a:lnTo>
                    <a:pt x="285" y="722"/>
                  </a:lnTo>
                  <a:lnTo>
                    <a:pt x="326" y="722"/>
                  </a:lnTo>
                  <a:lnTo>
                    <a:pt x="366" y="722"/>
                  </a:lnTo>
                  <a:lnTo>
                    <a:pt x="380" y="748"/>
                  </a:lnTo>
                  <a:lnTo>
                    <a:pt x="394" y="748"/>
                  </a:lnTo>
                  <a:lnTo>
                    <a:pt x="405" y="731"/>
                  </a:lnTo>
                  <a:lnTo>
                    <a:pt x="416" y="722"/>
                  </a:lnTo>
                  <a:lnTo>
                    <a:pt x="432" y="716"/>
                  </a:lnTo>
                  <a:lnTo>
                    <a:pt x="447" y="716"/>
                  </a:lnTo>
                  <a:lnTo>
                    <a:pt x="473" y="723"/>
                  </a:lnTo>
                  <a:lnTo>
                    <a:pt x="479" y="748"/>
                  </a:lnTo>
                  <a:lnTo>
                    <a:pt x="459" y="769"/>
                  </a:lnTo>
                  <a:lnTo>
                    <a:pt x="440" y="769"/>
                  </a:lnTo>
                  <a:lnTo>
                    <a:pt x="451" y="805"/>
                  </a:lnTo>
                  <a:lnTo>
                    <a:pt x="461" y="830"/>
                  </a:lnTo>
                  <a:lnTo>
                    <a:pt x="452" y="860"/>
                  </a:lnTo>
                  <a:lnTo>
                    <a:pt x="440" y="860"/>
                  </a:lnTo>
                  <a:lnTo>
                    <a:pt x="426" y="873"/>
                  </a:lnTo>
                  <a:lnTo>
                    <a:pt x="408" y="873"/>
                  </a:lnTo>
                  <a:lnTo>
                    <a:pt x="400" y="873"/>
                  </a:lnTo>
                  <a:lnTo>
                    <a:pt x="384" y="873"/>
                  </a:lnTo>
                  <a:lnTo>
                    <a:pt x="379" y="862"/>
                  </a:lnTo>
                  <a:lnTo>
                    <a:pt x="369" y="873"/>
                  </a:lnTo>
                  <a:lnTo>
                    <a:pt x="365" y="883"/>
                  </a:lnTo>
                  <a:lnTo>
                    <a:pt x="354" y="883"/>
                  </a:lnTo>
                  <a:lnTo>
                    <a:pt x="337" y="902"/>
                  </a:lnTo>
                  <a:lnTo>
                    <a:pt x="328" y="902"/>
                  </a:lnTo>
                  <a:lnTo>
                    <a:pt x="312" y="902"/>
                  </a:lnTo>
                  <a:lnTo>
                    <a:pt x="301" y="902"/>
                  </a:lnTo>
                  <a:lnTo>
                    <a:pt x="287" y="883"/>
                  </a:lnTo>
                  <a:lnTo>
                    <a:pt x="271" y="877"/>
                  </a:lnTo>
                  <a:lnTo>
                    <a:pt x="255" y="880"/>
                  </a:lnTo>
                  <a:lnTo>
                    <a:pt x="232" y="902"/>
                  </a:lnTo>
                  <a:lnTo>
                    <a:pt x="225" y="926"/>
                  </a:lnTo>
                  <a:lnTo>
                    <a:pt x="208" y="952"/>
                  </a:lnTo>
                  <a:lnTo>
                    <a:pt x="180" y="967"/>
                  </a:lnTo>
                  <a:lnTo>
                    <a:pt x="156" y="995"/>
                  </a:lnTo>
                  <a:lnTo>
                    <a:pt x="143" y="1019"/>
                  </a:lnTo>
                  <a:lnTo>
                    <a:pt x="131" y="1028"/>
                  </a:lnTo>
                  <a:lnTo>
                    <a:pt x="131" y="1037"/>
                  </a:lnTo>
                  <a:lnTo>
                    <a:pt x="142" y="1064"/>
                  </a:lnTo>
                  <a:lnTo>
                    <a:pt x="150" y="1087"/>
                  </a:lnTo>
                  <a:lnTo>
                    <a:pt x="161" y="1105"/>
                  </a:lnTo>
                  <a:lnTo>
                    <a:pt x="187" y="1121"/>
                  </a:lnTo>
                  <a:lnTo>
                    <a:pt x="203" y="1121"/>
                  </a:lnTo>
                  <a:lnTo>
                    <a:pt x="224" y="1121"/>
                  </a:lnTo>
                  <a:lnTo>
                    <a:pt x="232" y="1121"/>
                  </a:lnTo>
                  <a:lnTo>
                    <a:pt x="244" y="1138"/>
                  </a:lnTo>
                  <a:lnTo>
                    <a:pt x="233" y="1159"/>
                  </a:lnTo>
                  <a:lnTo>
                    <a:pt x="211" y="1143"/>
                  </a:lnTo>
                  <a:lnTo>
                    <a:pt x="190" y="1143"/>
                  </a:lnTo>
                  <a:lnTo>
                    <a:pt x="171" y="1143"/>
                  </a:lnTo>
                  <a:lnTo>
                    <a:pt x="153" y="1159"/>
                  </a:lnTo>
                  <a:lnTo>
                    <a:pt x="157" y="1191"/>
                  </a:lnTo>
                  <a:lnTo>
                    <a:pt x="161" y="1205"/>
                  </a:lnTo>
                  <a:lnTo>
                    <a:pt x="172" y="1218"/>
                  </a:lnTo>
                  <a:lnTo>
                    <a:pt x="190" y="1231"/>
                  </a:lnTo>
                  <a:lnTo>
                    <a:pt x="203" y="1243"/>
                  </a:lnTo>
                  <a:lnTo>
                    <a:pt x="222" y="1255"/>
                  </a:lnTo>
                  <a:lnTo>
                    <a:pt x="229" y="1255"/>
                  </a:lnTo>
                  <a:lnTo>
                    <a:pt x="243" y="1266"/>
                  </a:lnTo>
                  <a:lnTo>
                    <a:pt x="260" y="1266"/>
                  </a:lnTo>
                  <a:lnTo>
                    <a:pt x="271" y="1257"/>
                  </a:lnTo>
                  <a:lnTo>
                    <a:pt x="290" y="1236"/>
                  </a:lnTo>
                  <a:lnTo>
                    <a:pt x="301" y="1227"/>
                  </a:lnTo>
                  <a:lnTo>
                    <a:pt x="308" y="1266"/>
                  </a:lnTo>
                  <a:lnTo>
                    <a:pt x="315" y="1304"/>
                  </a:lnTo>
                  <a:lnTo>
                    <a:pt x="316" y="1327"/>
                  </a:lnTo>
                  <a:lnTo>
                    <a:pt x="301" y="1348"/>
                  </a:lnTo>
                  <a:lnTo>
                    <a:pt x="297" y="1366"/>
                  </a:lnTo>
                  <a:lnTo>
                    <a:pt x="292" y="1427"/>
                  </a:lnTo>
                  <a:lnTo>
                    <a:pt x="319" y="1427"/>
                  </a:lnTo>
                  <a:lnTo>
                    <a:pt x="339" y="1427"/>
                  </a:lnTo>
                  <a:lnTo>
                    <a:pt x="371" y="1400"/>
                  </a:lnTo>
                  <a:lnTo>
                    <a:pt x="380" y="1400"/>
                  </a:lnTo>
                  <a:lnTo>
                    <a:pt x="418" y="1427"/>
                  </a:lnTo>
                  <a:lnTo>
                    <a:pt x="441" y="1447"/>
                  </a:lnTo>
                  <a:lnTo>
                    <a:pt x="457" y="1467"/>
                  </a:lnTo>
                  <a:lnTo>
                    <a:pt x="461" y="1479"/>
                  </a:lnTo>
                  <a:lnTo>
                    <a:pt x="473" y="1464"/>
                  </a:lnTo>
                  <a:lnTo>
                    <a:pt x="480" y="1436"/>
                  </a:lnTo>
                  <a:lnTo>
                    <a:pt x="498" y="1420"/>
                  </a:lnTo>
                  <a:lnTo>
                    <a:pt x="519" y="1417"/>
                  </a:lnTo>
                  <a:lnTo>
                    <a:pt x="498" y="1441"/>
                  </a:lnTo>
                  <a:lnTo>
                    <a:pt x="505" y="1450"/>
                  </a:lnTo>
                  <a:lnTo>
                    <a:pt x="530" y="1452"/>
                  </a:lnTo>
                  <a:lnTo>
                    <a:pt x="544" y="1452"/>
                  </a:lnTo>
                  <a:lnTo>
                    <a:pt x="566" y="1449"/>
                  </a:lnTo>
                  <a:lnTo>
                    <a:pt x="577" y="1449"/>
                  </a:lnTo>
                  <a:lnTo>
                    <a:pt x="555" y="1479"/>
                  </a:lnTo>
                  <a:lnTo>
                    <a:pt x="552" y="1492"/>
                  </a:lnTo>
                  <a:lnTo>
                    <a:pt x="543" y="1520"/>
                  </a:lnTo>
                  <a:lnTo>
                    <a:pt x="536" y="1557"/>
                  </a:lnTo>
                  <a:lnTo>
                    <a:pt x="530" y="1589"/>
                  </a:lnTo>
                  <a:lnTo>
                    <a:pt x="508" y="1602"/>
                  </a:lnTo>
                  <a:lnTo>
                    <a:pt x="475" y="1625"/>
                  </a:lnTo>
                  <a:lnTo>
                    <a:pt x="457" y="1650"/>
                  </a:lnTo>
                  <a:lnTo>
                    <a:pt x="437" y="1667"/>
                  </a:lnTo>
                  <a:lnTo>
                    <a:pt x="389" y="1676"/>
                  </a:lnTo>
                  <a:lnTo>
                    <a:pt x="366" y="1689"/>
                  </a:lnTo>
                  <a:lnTo>
                    <a:pt x="343" y="1711"/>
                  </a:lnTo>
                  <a:lnTo>
                    <a:pt x="322" y="1740"/>
                  </a:lnTo>
                  <a:lnTo>
                    <a:pt x="305" y="1754"/>
                  </a:lnTo>
                  <a:lnTo>
                    <a:pt x="286" y="1738"/>
                  </a:lnTo>
                  <a:lnTo>
                    <a:pt x="262" y="1738"/>
                  </a:lnTo>
                  <a:lnTo>
                    <a:pt x="221" y="1740"/>
                  </a:lnTo>
                  <a:lnTo>
                    <a:pt x="193" y="1754"/>
                  </a:lnTo>
                  <a:lnTo>
                    <a:pt x="180" y="1778"/>
                  </a:lnTo>
                  <a:lnTo>
                    <a:pt x="164" y="1790"/>
                  </a:lnTo>
                  <a:lnTo>
                    <a:pt x="131" y="1800"/>
                  </a:lnTo>
                  <a:lnTo>
                    <a:pt x="111" y="1812"/>
                  </a:lnTo>
                  <a:lnTo>
                    <a:pt x="86" y="1812"/>
                  </a:lnTo>
                  <a:lnTo>
                    <a:pt x="28" y="1812"/>
                  </a:lnTo>
                  <a:lnTo>
                    <a:pt x="0" y="1847"/>
                  </a:lnTo>
                  <a:lnTo>
                    <a:pt x="0" y="1865"/>
                  </a:lnTo>
                  <a:lnTo>
                    <a:pt x="46" y="1865"/>
                  </a:lnTo>
                  <a:lnTo>
                    <a:pt x="97" y="1865"/>
                  </a:lnTo>
                  <a:lnTo>
                    <a:pt x="125" y="1840"/>
                  </a:lnTo>
                  <a:lnTo>
                    <a:pt x="149" y="1833"/>
                  </a:lnTo>
                  <a:lnTo>
                    <a:pt x="168" y="1836"/>
                  </a:lnTo>
                  <a:lnTo>
                    <a:pt x="168" y="1836"/>
                  </a:lnTo>
                  <a:lnTo>
                    <a:pt x="172" y="1836"/>
                  </a:lnTo>
                  <a:lnTo>
                    <a:pt x="176" y="1837"/>
                  </a:lnTo>
                  <a:lnTo>
                    <a:pt x="179" y="1840"/>
                  </a:lnTo>
                  <a:lnTo>
                    <a:pt x="179" y="1840"/>
                  </a:lnTo>
                  <a:lnTo>
                    <a:pt x="180" y="1844"/>
                  </a:lnTo>
                  <a:lnTo>
                    <a:pt x="205" y="1846"/>
                  </a:lnTo>
                  <a:lnTo>
                    <a:pt x="208" y="1832"/>
                  </a:lnTo>
                  <a:lnTo>
                    <a:pt x="235" y="1832"/>
                  </a:lnTo>
                  <a:lnTo>
                    <a:pt x="233" y="1793"/>
                  </a:lnTo>
                  <a:lnTo>
                    <a:pt x="240" y="1782"/>
                  </a:lnTo>
                  <a:lnTo>
                    <a:pt x="257" y="1812"/>
                  </a:lnTo>
                  <a:lnTo>
                    <a:pt x="280" y="1821"/>
                  </a:lnTo>
                  <a:lnTo>
                    <a:pt x="305" y="1835"/>
                  </a:lnTo>
                  <a:lnTo>
                    <a:pt x="314" y="1832"/>
                  </a:lnTo>
                  <a:lnTo>
                    <a:pt x="307" y="1804"/>
                  </a:lnTo>
                  <a:lnTo>
                    <a:pt x="339" y="1786"/>
                  </a:lnTo>
                  <a:lnTo>
                    <a:pt x="364" y="1779"/>
                  </a:lnTo>
                  <a:lnTo>
                    <a:pt x="386" y="1779"/>
                  </a:lnTo>
                  <a:lnTo>
                    <a:pt x="416" y="1771"/>
                  </a:lnTo>
                  <a:lnTo>
                    <a:pt x="439" y="1763"/>
                  </a:lnTo>
                  <a:lnTo>
                    <a:pt x="448" y="1738"/>
                  </a:lnTo>
                  <a:lnTo>
                    <a:pt x="462" y="1724"/>
                  </a:lnTo>
                  <a:lnTo>
                    <a:pt x="482" y="1708"/>
                  </a:lnTo>
                  <a:lnTo>
                    <a:pt x="498" y="1699"/>
                  </a:lnTo>
                  <a:lnTo>
                    <a:pt x="540" y="1688"/>
                  </a:lnTo>
                  <a:lnTo>
                    <a:pt x="570" y="1665"/>
                  </a:lnTo>
                  <a:lnTo>
                    <a:pt x="604" y="1654"/>
                  </a:lnTo>
                  <a:lnTo>
                    <a:pt x="609" y="1615"/>
                  </a:lnTo>
                  <a:lnTo>
                    <a:pt x="694" y="1574"/>
                  </a:lnTo>
                  <a:lnTo>
                    <a:pt x="736" y="1545"/>
                  </a:lnTo>
                  <a:lnTo>
                    <a:pt x="761" y="1510"/>
                  </a:lnTo>
                  <a:lnTo>
                    <a:pt x="786" y="1496"/>
                  </a:lnTo>
                  <a:lnTo>
                    <a:pt x="801" y="1474"/>
                  </a:lnTo>
                  <a:lnTo>
                    <a:pt x="795" y="1446"/>
                  </a:lnTo>
                  <a:lnTo>
                    <a:pt x="762" y="1436"/>
                  </a:lnTo>
                  <a:lnTo>
                    <a:pt x="767" y="1411"/>
                  </a:lnTo>
                  <a:lnTo>
                    <a:pt x="788" y="1388"/>
                  </a:lnTo>
                  <a:lnTo>
                    <a:pt x="809" y="1371"/>
                  </a:lnTo>
                  <a:lnTo>
                    <a:pt x="840" y="1356"/>
                  </a:lnTo>
                  <a:lnTo>
                    <a:pt x="854" y="1343"/>
                  </a:lnTo>
                  <a:lnTo>
                    <a:pt x="856" y="1328"/>
                  </a:lnTo>
                  <a:lnTo>
                    <a:pt x="849" y="1307"/>
                  </a:lnTo>
                  <a:lnTo>
                    <a:pt x="852" y="1299"/>
                  </a:lnTo>
                  <a:lnTo>
                    <a:pt x="867" y="1299"/>
                  </a:lnTo>
                  <a:lnTo>
                    <a:pt x="874" y="1274"/>
                  </a:lnTo>
                  <a:lnTo>
                    <a:pt x="885" y="1250"/>
                  </a:lnTo>
                  <a:lnTo>
                    <a:pt x="915" y="1224"/>
                  </a:lnTo>
                  <a:lnTo>
                    <a:pt x="945" y="1203"/>
                  </a:lnTo>
                  <a:lnTo>
                    <a:pt x="977" y="1189"/>
                  </a:lnTo>
                  <a:lnTo>
                    <a:pt x="1019" y="1205"/>
                  </a:lnTo>
                  <a:lnTo>
                    <a:pt x="1041" y="1210"/>
                  </a:lnTo>
                  <a:lnTo>
                    <a:pt x="1053" y="1230"/>
                  </a:lnTo>
                  <a:lnTo>
                    <a:pt x="971" y="1218"/>
                  </a:lnTo>
                  <a:lnTo>
                    <a:pt x="947" y="1248"/>
                  </a:lnTo>
                  <a:lnTo>
                    <a:pt x="934" y="1296"/>
                  </a:lnTo>
                  <a:lnTo>
                    <a:pt x="923" y="1325"/>
                  </a:lnTo>
                  <a:lnTo>
                    <a:pt x="903" y="1360"/>
                  </a:lnTo>
                  <a:lnTo>
                    <a:pt x="908" y="1374"/>
                  </a:lnTo>
                  <a:lnTo>
                    <a:pt x="934" y="1374"/>
                  </a:lnTo>
                  <a:lnTo>
                    <a:pt x="915" y="1396"/>
                  </a:lnTo>
                  <a:lnTo>
                    <a:pt x="892" y="1406"/>
                  </a:lnTo>
                  <a:lnTo>
                    <a:pt x="895" y="1417"/>
                  </a:lnTo>
                  <a:lnTo>
                    <a:pt x="905" y="1429"/>
                  </a:lnTo>
                  <a:lnTo>
                    <a:pt x="924" y="1422"/>
                  </a:lnTo>
                  <a:lnTo>
                    <a:pt x="956" y="1416"/>
                  </a:lnTo>
                  <a:lnTo>
                    <a:pt x="990" y="1391"/>
                  </a:lnTo>
                  <a:lnTo>
                    <a:pt x="995" y="1381"/>
                  </a:lnTo>
                  <a:lnTo>
                    <a:pt x="1031" y="1367"/>
                  </a:lnTo>
                  <a:lnTo>
                    <a:pt x="1039" y="1335"/>
                  </a:lnTo>
                  <a:lnTo>
                    <a:pt x="1070" y="1336"/>
                  </a:lnTo>
                  <a:lnTo>
                    <a:pt x="1091" y="1335"/>
                  </a:lnTo>
                  <a:lnTo>
                    <a:pt x="1116" y="1314"/>
                  </a:lnTo>
                  <a:lnTo>
                    <a:pt x="1123" y="1274"/>
                  </a:lnTo>
                  <a:lnTo>
                    <a:pt x="1105" y="1255"/>
                  </a:lnTo>
                  <a:lnTo>
                    <a:pt x="1114" y="1223"/>
                  </a:lnTo>
                  <a:lnTo>
                    <a:pt x="1127" y="1210"/>
                  </a:lnTo>
                  <a:lnTo>
                    <a:pt x="1155" y="1214"/>
                  </a:lnTo>
                  <a:lnTo>
                    <a:pt x="1188" y="1214"/>
                  </a:lnTo>
                  <a:lnTo>
                    <a:pt x="1195" y="1210"/>
                  </a:lnTo>
                  <a:lnTo>
                    <a:pt x="1212" y="1199"/>
                  </a:lnTo>
                  <a:lnTo>
                    <a:pt x="1213" y="1231"/>
                  </a:lnTo>
                  <a:lnTo>
                    <a:pt x="1230" y="1241"/>
                  </a:lnTo>
                  <a:lnTo>
                    <a:pt x="1241" y="1241"/>
                  </a:lnTo>
                  <a:lnTo>
                    <a:pt x="1225" y="1256"/>
                  </a:lnTo>
                  <a:lnTo>
                    <a:pt x="1207" y="1277"/>
                  </a:lnTo>
                  <a:lnTo>
                    <a:pt x="1178" y="1306"/>
                  </a:lnTo>
                  <a:lnTo>
                    <a:pt x="1155" y="1320"/>
                  </a:lnTo>
                  <a:lnTo>
                    <a:pt x="1178" y="1328"/>
                  </a:lnTo>
                  <a:lnTo>
                    <a:pt x="1188" y="1317"/>
                  </a:lnTo>
                  <a:lnTo>
                    <a:pt x="1207" y="1296"/>
                  </a:lnTo>
                  <a:lnTo>
                    <a:pt x="1225" y="1286"/>
                  </a:lnTo>
                  <a:lnTo>
                    <a:pt x="1248" y="1270"/>
                  </a:lnTo>
                  <a:lnTo>
                    <a:pt x="1262" y="1270"/>
                  </a:lnTo>
                  <a:lnTo>
                    <a:pt x="1282" y="1270"/>
                  </a:lnTo>
                  <a:lnTo>
                    <a:pt x="1302" y="1278"/>
                  </a:lnTo>
                  <a:lnTo>
                    <a:pt x="1324" y="1295"/>
                  </a:lnTo>
                  <a:lnTo>
                    <a:pt x="1339" y="1286"/>
                  </a:lnTo>
                  <a:lnTo>
                    <a:pt x="1331" y="1324"/>
                  </a:lnTo>
                  <a:lnTo>
                    <a:pt x="1370" y="1313"/>
                  </a:lnTo>
                  <a:lnTo>
                    <a:pt x="1434" y="1299"/>
                  </a:lnTo>
                  <a:lnTo>
                    <a:pt x="1492" y="1304"/>
                  </a:lnTo>
                  <a:lnTo>
                    <a:pt x="1525" y="1314"/>
                  </a:lnTo>
                  <a:lnTo>
                    <a:pt x="1554" y="1317"/>
                  </a:lnTo>
                  <a:lnTo>
                    <a:pt x="1610" y="1318"/>
                  </a:lnTo>
                  <a:lnTo>
                    <a:pt x="1622" y="1307"/>
                  </a:lnTo>
                  <a:lnTo>
                    <a:pt x="1622" y="1341"/>
                  </a:lnTo>
                  <a:lnTo>
                    <a:pt x="1649" y="1370"/>
                  </a:lnTo>
                  <a:lnTo>
                    <a:pt x="1693" y="1377"/>
                  </a:lnTo>
                  <a:lnTo>
                    <a:pt x="1710" y="1371"/>
                  </a:lnTo>
                  <a:lnTo>
                    <a:pt x="1742" y="1411"/>
                  </a:lnTo>
                  <a:lnTo>
                    <a:pt x="1793" y="1459"/>
                  </a:lnTo>
                  <a:lnTo>
                    <a:pt x="1817" y="1468"/>
                  </a:lnTo>
                  <a:lnTo>
                    <a:pt x="1829" y="1447"/>
                  </a:lnTo>
                  <a:lnTo>
                    <a:pt x="1829" y="1479"/>
                  </a:lnTo>
                  <a:lnTo>
                    <a:pt x="1872" y="1532"/>
                  </a:lnTo>
                  <a:lnTo>
                    <a:pt x="1892" y="1547"/>
                  </a:lnTo>
                  <a:lnTo>
                    <a:pt x="1904" y="1581"/>
                  </a:lnTo>
                  <a:lnTo>
                    <a:pt x="1914" y="1585"/>
                  </a:lnTo>
                  <a:lnTo>
                    <a:pt x="1923" y="1554"/>
                  </a:lnTo>
                  <a:lnTo>
                    <a:pt x="1958" y="1602"/>
                  </a:lnTo>
                  <a:lnTo>
                    <a:pt x="1985" y="1658"/>
                  </a:lnTo>
                  <a:lnTo>
                    <a:pt x="2004" y="1660"/>
                  </a:lnTo>
                  <a:lnTo>
                    <a:pt x="1985" y="1613"/>
                  </a:lnTo>
                  <a:lnTo>
                    <a:pt x="1979" y="1575"/>
                  </a:lnTo>
                  <a:lnTo>
                    <a:pt x="1982" y="1564"/>
                  </a:lnTo>
                  <a:lnTo>
                    <a:pt x="1994" y="1554"/>
                  </a:lnTo>
                  <a:lnTo>
                    <a:pt x="2014" y="1532"/>
                  </a:lnTo>
                  <a:lnTo>
                    <a:pt x="2025" y="1510"/>
                  </a:lnTo>
                  <a:lnTo>
                    <a:pt x="2033" y="1503"/>
                  </a:lnTo>
                  <a:lnTo>
                    <a:pt x="2048" y="1535"/>
                  </a:lnTo>
                  <a:lnTo>
                    <a:pt x="2033" y="1554"/>
                  </a:lnTo>
                  <a:lnTo>
                    <a:pt x="2033" y="1554"/>
                  </a:lnTo>
                  <a:lnTo>
                    <a:pt x="2030" y="1560"/>
                  </a:lnTo>
                  <a:lnTo>
                    <a:pt x="2026" y="1564"/>
                  </a:lnTo>
                  <a:lnTo>
                    <a:pt x="2022" y="1567"/>
                  </a:lnTo>
                  <a:lnTo>
                    <a:pt x="2022" y="1567"/>
                  </a:lnTo>
                  <a:lnTo>
                    <a:pt x="2012" y="1574"/>
                  </a:lnTo>
                  <a:lnTo>
                    <a:pt x="2007" y="1577"/>
                  </a:lnTo>
                  <a:lnTo>
                    <a:pt x="2007" y="1577"/>
                  </a:lnTo>
                  <a:lnTo>
                    <a:pt x="2008" y="1581"/>
                  </a:lnTo>
                  <a:lnTo>
                    <a:pt x="2010" y="1592"/>
                  </a:lnTo>
                  <a:lnTo>
                    <a:pt x="2010" y="1592"/>
                  </a:lnTo>
                  <a:lnTo>
                    <a:pt x="2012" y="1603"/>
                  </a:lnTo>
                  <a:lnTo>
                    <a:pt x="2015" y="1607"/>
                  </a:lnTo>
                  <a:lnTo>
                    <a:pt x="2015" y="1607"/>
                  </a:lnTo>
                  <a:lnTo>
                    <a:pt x="2018" y="1611"/>
                  </a:lnTo>
                  <a:lnTo>
                    <a:pt x="2019" y="1615"/>
                  </a:lnTo>
                  <a:lnTo>
                    <a:pt x="2021" y="1622"/>
                  </a:lnTo>
                  <a:lnTo>
                    <a:pt x="2021" y="1622"/>
                  </a:lnTo>
                  <a:lnTo>
                    <a:pt x="2022" y="1646"/>
                  </a:lnTo>
                  <a:lnTo>
                    <a:pt x="2022" y="1646"/>
                  </a:lnTo>
                  <a:lnTo>
                    <a:pt x="2025" y="1651"/>
                  </a:lnTo>
                  <a:lnTo>
                    <a:pt x="2026" y="1657"/>
                  </a:lnTo>
                  <a:lnTo>
                    <a:pt x="2026" y="1661"/>
                  </a:lnTo>
                  <a:lnTo>
                    <a:pt x="2026" y="1661"/>
                  </a:lnTo>
                  <a:lnTo>
                    <a:pt x="2028" y="1671"/>
                  </a:lnTo>
                  <a:lnTo>
                    <a:pt x="2028" y="1676"/>
                  </a:lnTo>
                  <a:lnTo>
                    <a:pt x="2036" y="1667"/>
                  </a:lnTo>
                  <a:lnTo>
                    <a:pt x="2048" y="1656"/>
                  </a:lnTo>
                  <a:lnTo>
                    <a:pt x="2048" y="1628"/>
                  </a:lnTo>
                  <a:lnTo>
                    <a:pt x="2048" y="1618"/>
                  </a:lnTo>
                  <a:lnTo>
                    <a:pt x="2058" y="1608"/>
                  </a:lnTo>
                  <a:lnTo>
                    <a:pt x="2084" y="1613"/>
                  </a:lnTo>
                  <a:lnTo>
                    <a:pt x="2066" y="1640"/>
                  </a:lnTo>
                  <a:lnTo>
                    <a:pt x="2064" y="1654"/>
                  </a:lnTo>
                  <a:lnTo>
                    <a:pt x="2068" y="1665"/>
                  </a:lnTo>
                  <a:lnTo>
                    <a:pt x="2084" y="1685"/>
                  </a:lnTo>
                  <a:lnTo>
                    <a:pt x="2073" y="1711"/>
                  </a:lnTo>
                  <a:lnTo>
                    <a:pt x="2104" y="1701"/>
                  </a:lnTo>
                  <a:lnTo>
                    <a:pt x="2114" y="1726"/>
                  </a:lnTo>
                  <a:lnTo>
                    <a:pt x="2087" y="1733"/>
                  </a:lnTo>
                  <a:lnTo>
                    <a:pt x="2079" y="1758"/>
                  </a:lnTo>
                  <a:lnTo>
                    <a:pt x="2094" y="1758"/>
                  </a:lnTo>
                  <a:lnTo>
                    <a:pt x="2114" y="1751"/>
                  </a:lnTo>
                  <a:lnTo>
                    <a:pt x="2132" y="1778"/>
                  </a:lnTo>
                  <a:lnTo>
                    <a:pt x="2158" y="1803"/>
                  </a:lnTo>
                  <a:lnTo>
                    <a:pt x="2172" y="1804"/>
                  </a:lnTo>
                  <a:lnTo>
                    <a:pt x="2180" y="1789"/>
                  </a:lnTo>
                  <a:lnTo>
                    <a:pt x="2180" y="1764"/>
                  </a:lnTo>
                  <a:lnTo>
                    <a:pt x="2189" y="1789"/>
                  </a:lnTo>
                  <a:lnTo>
                    <a:pt x="2204" y="1785"/>
                  </a:lnTo>
                  <a:lnTo>
                    <a:pt x="2204" y="1772"/>
                  </a:lnTo>
                  <a:lnTo>
                    <a:pt x="2195" y="1740"/>
                  </a:lnTo>
                  <a:lnTo>
                    <a:pt x="2186" y="1726"/>
                  </a:lnTo>
                  <a:lnTo>
                    <a:pt x="2173" y="1713"/>
                  </a:lnTo>
                  <a:lnTo>
                    <a:pt x="2170" y="1701"/>
                  </a:lnTo>
                  <a:lnTo>
                    <a:pt x="2152" y="1682"/>
                  </a:lnTo>
                  <a:lnTo>
                    <a:pt x="2121" y="1660"/>
                  </a:lnTo>
                  <a:lnTo>
                    <a:pt x="2114" y="1654"/>
                  </a:lnTo>
                  <a:lnTo>
                    <a:pt x="2100" y="1638"/>
                  </a:lnTo>
                  <a:lnTo>
                    <a:pt x="2134" y="1636"/>
                  </a:lnTo>
                  <a:lnTo>
                    <a:pt x="2172" y="1664"/>
                  </a:lnTo>
                  <a:lnTo>
                    <a:pt x="2182" y="1679"/>
                  </a:lnTo>
                  <a:lnTo>
                    <a:pt x="2193" y="1692"/>
                  </a:lnTo>
                  <a:lnTo>
                    <a:pt x="2204" y="1715"/>
                  </a:lnTo>
                  <a:lnTo>
                    <a:pt x="2204" y="1733"/>
                  </a:lnTo>
                  <a:lnTo>
                    <a:pt x="2233" y="1740"/>
                  </a:lnTo>
                  <a:lnTo>
                    <a:pt x="2245" y="1750"/>
                  </a:lnTo>
                  <a:lnTo>
                    <a:pt x="2255" y="1749"/>
                  </a:lnTo>
                  <a:lnTo>
                    <a:pt x="2241" y="1722"/>
                  </a:lnTo>
                  <a:lnTo>
                    <a:pt x="2255" y="1715"/>
                  </a:lnTo>
                  <a:lnTo>
                    <a:pt x="2270" y="1739"/>
                  </a:lnTo>
                  <a:lnTo>
                    <a:pt x="2281" y="1753"/>
                  </a:lnTo>
                  <a:lnTo>
                    <a:pt x="2302" y="1740"/>
                  </a:lnTo>
                  <a:lnTo>
                    <a:pt x="2302" y="1701"/>
                  </a:lnTo>
                  <a:lnTo>
                    <a:pt x="2302" y="1679"/>
                  </a:lnTo>
                  <a:lnTo>
                    <a:pt x="2302" y="1661"/>
                  </a:lnTo>
                  <a:lnTo>
                    <a:pt x="2294" y="1618"/>
                  </a:lnTo>
                  <a:lnTo>
                    <a:pt x="2294" y="1604"/>
                  </a:lnTo>
                  <a:lnTo>
                    <a:pt x="2269" y="1588"/>
                  </a:lnTo>
                  <a:lnTo>
                    <a:pt x="2212" y="1567"/>
                  </a:lnTo>
                  <a:lnTo>
                    <a:pt x="2182" y="1564"/>
                  </a:lnTo>
                  <a:lnTo>
                    <a:pt x="2152" y="1561"/>
                  </a:lnTo>
                  <a:lnTo>
                    <a:pt x="2107" y="1495"/>
                  </a:lnTo>
                  <a:lnTo>
                    <a:pt x="2033" y="1420"/>
                  </a:lnTo>
                  <a:lnTo>
                    <a:pt x="1996" y="1377"/>
                  </a:lnTo>
                  <a:lnTo>
                    <a:pt x="1944" y="1327"/>
                  </a:lnTo>
                  <a:lnTo>
                    <a:pt x="1893" y="1288"/>
                  </a:lnTo>
                  <a:lnTo>
                    <a:pt x="1851" y="1271"/>
                  </a:lnTo>
                  <a:lnTo>
                    <a:pt x="1826" y="1285"/>
                  </a:lnTo>
                  <a:lnTo>
                    <a:pt x="1806" y="1307"/>
                  </a:lnTo>
                  <a:lnTo>
                    <a:pt x="1786" y="1354"/>
                  </a:lnTo>
                  <a:lnTo>
                    <a:pt x="1758" y="1379"/>
                  </a:lnTo>
                  <a:lnTo>
                    <a:pt x="1707" y="1323"/>
                  </a:lnTo>
                  <a:lnTo>
                    <a:pt x="1645" y="1282"/>
                  </a:lnTo>
                  <a:lnTo>
                    <a:pt x="1631" y="1263"/>
                  </a:lnTo>
                  <a:lnTo>
                    <a:pt x="1631" y="1246"/>
                  </a:lnTo>
                  <a:lnTo>
                    <a:pt x="1593" y="1248"/>
                  </a:lnTo>
                  <a:lnTo>
                    <a:pt x="1585" y="1274"/>
                  </a:lnTo>
                  <a:lnTo>
                    <a:pt x="1540" y="1274"/>
                  </a:lnTo>
                  <a:lnTo>
                    <a:pt x="1524" y="1248"/>
                  </a:lnTo>
                  <a:lnTo>
                    <a:pt x="1461" y="755"/>
                  </a:lnTo>
                  <a:lnTo>
                    <a:pt x="1404" y="343"/>
                  </a:lnTo>
                  <a:lnTo>
                    <a:pt x="1384" y="183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2782888" y="3762375"/>
              <a:ext cx="101600" cy="125412"/>
            </a:xfrm>
            <a:custGeom>
              <a:avLst/>
              <a:gdLst/>
              <a:ahLst/>
              <a:cxnLst>
                <a:cxn ang="0">
                  <a:pos x="0" y="236"/>
                </a:cxn>
                <a:cxn ang="0">
                  <a:pos x="44" y="236"/>
                </a:cxn>
                <a:cxn ang="0">
                  <a:pos x="51" y="215"/>
                </a:cxn>
                <a:cxn ang="0">
                  <a:pos x="51" y="207"/>
                </a:cxn>
                <a:cxn ang="0">
                  <a:pos x="61" y="189"/>
                </a:cxn>
                <a:cxn ang="0">
                  <a:pos x="76" y="169"/>
                </a:cxn>
                <a:cxn ang="0">
                  <a:pos x="82" y="160"/>
                </a:cxn>
                <a:cxn ang="0">
                  <a:pos x="85" y="155"/>
                </a:cxn>
                <a:cxn ang="0">
                  <a:pos x="98" y="176"/>
                </a:cxn>
                <a:cxn ang="0">
                  <a:pos x="112" y="165"/>
                </a:cxn>
                <a:cxn ang="0">
                  <a:pos x="112" y="160"/>
                </a:cxn>
                <a:cxn ang="0">
                  <a:pos x="112" y="143"/>
                </a:cxn>
                <a:cxn ang="0">
                  <a:pos x="125" y="132"/>
                </a:cxn>
                <a:cxn ang="0">
                  <a:pos x="129" y="132"/>
                </a:cxn>
                <a:cxn ang="0">
                  <a:pos x="146" y="125"/>
                </a:cxn>
                <a:cxn ang="0">
                  <a:pos x="154" y="125"/>
                </a:cxn>
                <a:cxn ang="0">
                  <a:pos x="165" y="117"/>
                </a:cxn>
                <a:cxn ang="0">
                  <a:pos x="165" y="108"/>
                </a:cxn>
                <a:cxn ang="0">
                  <a:pos x="147" y="79"/>
                </a:cxn>
                <a:cxn ang="0">
                  <a:pos x="140" y="79"/>
                </a:cxn>
                <a:cxn ang="0">
                  <a:pos x="136" y="79"/>
                </a:cxn>
                <a:cxn ang="0">
                  <a:pos x="136" y="64"/>
                </a:cxn>
                <a:cxn ang="0">
                  <a:pos x="137" y="58"/>
                </a:cxn>
                <a:cxn ang="0">
                  <a:pos x="157" y="44"/>
                </a:cxn>
                <a:cxn ang="0">
                  <a:pos x="165" y="44"/>
                </a:cxn>
                <a:cxn ang="0">
                  <a:pos x="191" y="39"/>
                </a:cxn>
                <a:cxn ang="0">
                  <a:pos x="161" y="14"/>
                </a:cxn>
                <a:cxn ang="0">
                  <a:pos x="143" y="0"/>
                </a:cxn>
                <a:cxn ang="0">
                  <a:pos x="123" y="14"/>
                </a:cxn>
                <a:cxn ang="0">
                  <a:pos x="104" y="35"/>
                </a:cxn>
                <a:cxn ang="0">
                  <a:pos x="105" y="44"/>
                </a:cxn>
                <a:cxn ang="0">
                  <a:pos x="111" y="60"/>
                </a:cxn>
                <a:cxn ang="0">
                  <a:pos x="112" y="69"/>
                </a:cxn>
                <a:cxn ang="0">
                  <a:pos x="112" y="76"/>
                </a:cxn>
                <a:cxn ang="0">
                  <a:pos x="105" y="83"/>
                </a:cxn>
                <a:cxn ang="0">
                  <a:pos x="96" y="87"/>
                </a:cxn>
                <a:cxn ang="0">
                  <a:pos x="78" y="76"/>
                </a:cxn>
                <a:cxn ang="0">
                  <a:pos x="61" y="79"/>
                </a:cxn>
                <a:cxn ang="0">
                  <a:pos x="72" y="99"/>
                </a:cxn>
                <a:cxn ang="0">
                  <a:pos x="76" y="118"/>
                </a:cxn>
                <a:cxn ang="0">
                  <a:pos x="75" y="139"/>
                </a:cxn>
                <a:cxn ang="0">
                  <a:pos x="65" y="118"/>
                </a:cxn>
                <a:cxn ang="0">
                  <a:pos x="51" y="103"/>
                </a:cxn>
                <a:cxn ang="0">
                  <a:pos x="43" y="99"/>
                </a:cxn>
                <a:cxn ang="0">
                  <a:pos x="28" y="110"/>
                </a:cxn>
                <a:cxn ang="0">
                  <a:pos x="25" y="118"/>
                </a:cxn>
                <a:cxn ang="0">
                  <a:pos x="11" y="129"/>
                </a:cxn>
                <a:cxn ang="0">
                  <a:pos x="14" y="164"/>
                </a:cxn>
                <a:cxn ang="0">
                  <a:pos x="19" y="169"/>
                </a:cxn>
                <a:cxn ang="0">
                  <a:pos x="26" y="176"/>
                </a:cxn>
                <a:cxn ang="0">
                  <a:pos x="33" y="182"/>
                </a:cxn>
                <a:cxn ang="0">
                  <a:pos x="43" y="186"/>
                </a:cxn>
                <a:cxn ang="0">
                  <a:pos x="44" y="200"/>
                </a:cxn>
                <a:cxn ang="0">
                  <a:pos x="42" y="214"/>
                </a:cxn>
                <a:cxn ang="0">
                  <a:pos x="35" y="223"/>
                </a:cxn>
                <a:cxn ang="0">
                  <a:pos x="0" y="236"/>
                </a:cxn>
              </a:cxnLst>
              <a:rect l="0" t="0" r="r" b="b"/>
              <a:pathLst>
                <a:path w="191" h="236">
                  <a:moveTo>
                    <a:pt x="0" y="236"/>
                  </a:moveTo>
                  <a:lnTo>
                    <a:pt x="44" y="236"/>
                  </a:lnTo>
                  <a:lnTo>
                    <a:pt x="51" y="215"/>
                  </a:lnTo>
                  <a:lnTo>
                    <a:pt x="51" y="207"/>
                  </a:lnTo>
                  <a:lnTo>
                    <a:pt x="61" y="189"/>
                  </a:lnTo>
                  <a:lnTo>
                    <a:pt x="76" y="169"/>
                  </a:lnTo>
                  <a:lnTo>
                    <a:pt x="82" y="160"/>
                  </a:lnTo>
                  <a:lnTo>
                    <a:pt x="85" y="155"/>
                  </a:lnTo>
                  <a:lnTo>
                    <a:pt x="98" y="176"/>
                  </a:lnTo>
                  <a:lnTo>
                    <a:pt x="112" y="165"/>
                  </a:lnTo>
                  <a:lnTo>
                    <a:pt x="112" y="160"/>
                  </a:lnTo>
                  <a:lnTo>
                    <a:pt x="112" y="143"/>
                  </a:lnTo>
                  <a:lnTo>
                    <a:pt x="125" y="132"/>
                  </a:lnTo>
                  <a:lnTo>
                    <a:pt x="129" y="132"/>
                  </a:lnTo>
                  <a:lnTo>
                    <a:pt x="146" y="125"/>
                  </a:lnTo>
                  <a:lnTo>
                    <a:pt x="154" y="125"/>
                  </a:lnTo>
                  <a:lnTo>
                    <a:pt x="165" y="117"/>
                  </a:lnTo>
                  <a:lnTo>
                    <a:pt x="165" y="108"/>
                  </a:lnTo>
                  <a:lnTo>
                    <a:pt x="147" y="79"/>
                  </a:lnTo>
                  <a:lnTo>
                    <a:pt x="140" y="79"/>
                  </a:lnTo>
                  <a:lnTo>
                    <a:pt x="136" y="79"/>
                  </a:lnTo>
                  <a:lnTo>
                    <a:pt x="136" y="64"/>
                  </a:lnTo>
                  <a:lnTo>
                    <a:pt x="137" y="58"/>
                  </a:lnTo>
                  <a:lnTo>
                    <a:pt x="157" y="44"/>
                  </a:lnTo>
                  <a:lnTo>
                    <a:pt x="165" y="44"/>
                  </a:lnTo>
                  <a:lnTo>
                    <a:pt x="191" y="39"/>
                  </a:lnTo>
                  <a:lnTo>
                    <a:pt x="161" y="14"/>
                  </a:lnTo>
                  <a:lnTo>
                    <a:pt x="143" y="0"/>
                  </a:lnTo>
                  <a:lnTo>
                    <a:pt x="123" y="14"/>
                  </a:lnTo>
                  <a:lnTo>
                    <a:pt x="104" y="35"/>
                  </a:lnTo>
                  <a:lnTo>
                    <a:pt x="105" y="44"/>
                  </a:lnTo>
                  <a:lnTo>
                    <a:pt x="111" y="60"/>
                  </a:lnTo>
                  <a:lnTo>
                    <a:pt x="112" y="69"/>
                  </a:lnTo>
                  <a:lnTo>
                    <a:pt x="112" y="76"/>
                  </a:lnTo>
                  <a:lnTo>
                    <a:pt x="105" y="83"/>
                  </a:lnTo>
                  <a:lnTo>
                    <a:pt x="96" y="87"/>
                  </a:lnTo>
                  <a:lnTo>
                    <a:pt x="78" y="76"/>
                  </a:lnTo>
                  <a:lnTo>
                    <a:pt x="61" y="79"/>
                  </a:lnTo>
                  <a:lnTo>
                    <a:pt x="72" y="99"/>
                  </a:lnTo>
                  <a:lnTo>
                    <a:pt x="76" y="118"/>
                  </a:lnTo>
                  <a:lnTo>
                    <a:pt x="75" y="139"/>
                  </a:lnTo>
                  <a:lnTo>
                    <a:pt x="65" y="118"/>
                  </a:lnTo>
                  <a:lnTo>
                    <a:pt x="51" y="103"/>
                  </a:lnTo>
                  <a:lnTo>
                    <a:pt x="43" y="99"/>
                  </a:lnTo>
                  <a:lnTo>
                    <a:pt x="28" y="110"/>
                  </a:lnTo>
                  <a:lnTo>
                    <a:pt x="25" y="118"/>
                  </a:lnTo>
                  <a:lnTo>
                    <a:pt x="11" y="129"/>
                  </a:lnTo>
                  <a:lnTo>
                    <a:pt x="14" y="164"/>
                  </a:lnTo>
                  <a:lnTo>
                    <a:pt x="19" y="169"/>
                  </a:lnTo>
                  <a:lnTo>
                    <a:pt x="26" y="176"/>
                  </a:lnTo>
                  <a:lnTo>
                    <a:pt x="33" y="182"/>
                  </a:lnTo>
                  <a:lnTo>
                    <a:pt x="43" y="186"/>
                  </a:lnTo>
                  <a:lnTo>
                    <a:pt x="44" y="200"/>
                  </a:lnTo>
                  <a:lnTo>
                    <a:pt x="42" y="214"/>
                  </a:lnTo>
                  <a:lnTo>
                    <a:pt x="35" y="223"/>
                  </a:lnTo>
                  <a:lnTo>
                    <a:pt x="0" y="236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2419350" y="3582988"/>
              <a:ext cx="46037" cy="38100"/>
            </a:xfrm>
            <a:custGeom>
              <a:avLst/>
              <a:gdLst/>
              <a:ahLst/>
              <a:cxnLst>
                <a:cxn ang="0">
                  <a:pos x="0" y="29"/>
                </a:cxn>
                <a:cxn ang="0">
                  <a:pos x="24" y="52"/>
                </a:cxn>
                <a:cxn ang="0">
                  <a:pos x="49" y="70"/>
                </a:cxn>
                <a:cxn ang="0">
                  <a:pos x="64" y="70"/>
                </a:cxn>
                <a:cxn ang="0">
                  <a:pos x="78" y="70"/>
                </a:cxn>
                <a:cxn ang="0">
                  <a:pos x="86" y="50"/>
                </a:cxn>
                <a:cxn ang="0">
                  <a:pos x="86" y="39"/>
                </a:cxn>
                <a:cxn ang="0">
                  <a:pos x="67" y="0"/>
                </a:cxn>
                <a:cxn ang="0">
                  <a:pos x="57" y="0"/>
                </a:cxn>
                <a:cxn ang="0">
                  <a:pos x="43" y="11"/>
                </a:cxn>
                <a:cxn ang="0">
                  <a:pos x="24" y="11"/>
                </a:cxn>
                <a:cxn ang="0">
                  <a:pos x="0" y="29"/>
                </a:cxn>
              </a:cxnLst>
              <a:rect l="0" t="0" r="r" b="b"/>
              <a:pathLst>
                <a:path w="86" h="70">
                  <a:moveTo>
                    <a:pt x="0" y="29"/>
                  </a:moveTo>
                  <a:lnTo>
                    <a:pt x="24" y="52"/>
                  </a:lnTo>
                  <a:lnTo>
                    <a:pt x="49" y="70"/>
                  </a:lnTo>
                  <a:lnTo>
                    <a:pt x="64" y="70"/>
                  </a:lnTo>
                  <a:lnTo>
                    <a:pt x="78" y="70"/>
                  </a:lnTo>
                  <a:lnTo>
                    <a:pt x="86" y="50"/>
                  </a:lnTo>
                  <a:lnTo>
                    <a:pt x="86" y="39"/>
                  </a:lnTo>
                  <a:lnTo>
                    <a:pt x="67" y="0"/>
                  </a:lnTo>
                  <a:lnTo>
                    <a:pt x="57" y="0"/>
                  </a:lnTo>
                  <a:lnTo>
                    <a:pt x="43" y="11"/>
                  </a:lnTo>
                  <a:lnTo>
                    <a:pt x="24" y="11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90" name="Freeform 189"/>
            <p:cNvSpPr>
              <a:spLocks/>
            </p:cNvSpPr>
            <p:nvPr/>
          </p:nvSpPr>
          <p:spPr bwMode="auto">
            <a:xfrm>
              <a:off x="2359025" y="3336925"/>
              <a:ext cx="73025" cy="68262"/>
            </a:xfrm>
            <a:custGeom>
              <a:avLst/>
              <a:gdLst/>
              <a:ahLst/>
              <a:cxnLst>
                <a:cxn ang="0">
                  <a:pos x="101" y="118"/>
                </a:cxn>
                <a:cxn ang="0">
                  <a:pos x="126" y="118"/>
                </a:cxn>
                <a:cxn ang="0">
                  <a:pos x="139" y="118"/>
                </a:cxn>
                <a:cxn ang="0">
                  <a:pos x="119" y="85"/>
                </a:cxn>
                <a:cxn ang="0">
                  <a:pos x="101" y="67"/>
                </a:cxn>
                <a:cxn ang="0">
                  <a:pos x="87" y="55"/>
                </a:cxn>
                <a:cxn ang="0">
                  <a:pos x="87" y="43"/>
                </a:cxn>
                <a:cxn ang="0">
                  <a:pos x="77" y="35"/>
                </a:cxn>
                <a:cxn ang="0">
                  <a:pos x="51" y="35"/>
                </a:cxn>
                <a:cxn ang="0">
                  <a:pos x="26" y="26"/>
                </a:cxn>
                <a:cxn ang="0">
                  <a:pos x="19" y="17"/>
                </a:cxn>
                <a:cxn ang="0">
                  <a:pos x="14" y="0"/>
                </a:cxn>
                <a:cxn ang="0">
                  <a:pos x="1" y="18"/>
                </a:cxn>
                <a:cxn ang="0">
                  <a:pos x="1" y="18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1" y="35"/>
                </a:cxn>
                <a:cxn ang="0">
                  <a:pos x="1" y="35"/>
                </a:cxn>
                <a:cxn ang="0">
                  <a:pos x="4" y="40"/>
                </a:cxn>
                <a:cxn ang="0">
                  <a:pos x="5" y="47"/>
                </a:cxn>
                <a:cxn ang="0">
                  <a:pos x="5" y="47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5" y="58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29" y="61"/>
                </a:cxn>
                <a:cxn ang="0">
                  <a:pos x="29" y="61"/>
                </a:cxn>
                <a:cxn ang="0">
                  <a:pos x="30" y="60"/>
                </a:cxn>
                <a:cxn ang="0">
                  <a:pos x="30" y="60"/>
                </a:cxn>
                <a:cxn ang="0">
                  <a:pos x="33" y="60"/>
                </a:cxn>
                <a:cxn ang="0">
                  <a:pos x="33" y="60"/>
                </a:cxn>
                <a:cxn ang="0">
                  <a:pos x="44" y="62"/>
                </a:cxn>
                <a:cxn ang="0">
                  <a:pos x="50" y="62"/>
                </a:cxn>
                <a:cxn ang="0">
                  <a:pos x="53" y="62"/>
                </a:cxn>
                <a:cxn ang="0">
                  <a:pos x="61" y="69"/>
                </a:cxn>
                <a:cxn ang="0">
                  <a:pos x="66" y="79"/>
                </a:cxn>
                <a:cxn ang="0">
                  <a:pos x="75" y="108"/>
                </a:cxn>
                <a:cxn ang="0">
                  <a:pos x="93" y="128"/>
                </a:cxn>
                <a:cxn ang="0">
                  <a:pos x="101" y="118"/>
                </a:cxn>
              </a:cxnLst>
              <a:rect l="0" t="0" r="r" b="b"/>
              <a:pathLst>
                <a:path w="139" h="128">
                  <a:moveTo>
                    <a:pt x="101" y="118"/>
                  </a:moveTo>
                  <a:lnTo>
                    <a:pt x="126" y="118"/>
                  </a:lnTo>
                  <a:lnTo>
                    <a:pt x="139" y="118"/>
                  </a:lnTo>
                  <a:lnTo>
                    <a:pt x="119" y="85"/>
                  </a:lnTo>
                  <a:lnTo>
                    <a:pt x="101" y="67"/>
                  </a:lnTo>
                  <a:lnTo>
                    <a:pt x="87" y="55"/>
                  </a:lnTo>
                  <a:lnTo>
                    <a:pt x="87" y="43"/>
                  </a:lnTo>
                  <a:lnTo>
                    <a:pt x="77" y="35"/>
                  </a:lnTo>
                  <a:lnTo>
                    <a:pt x="51" y="35"/>
                  </a:lnTo>
                  <a:lnTo>
                    <a:pt x="26" y="26"/>
                  </a:lnTo>
                  <a:lnTo>
                    <a:pt x="19" y="17"/>
                  </a:lnTo>
                  <a:lnTo>
                    <a:pt x="14" y="0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4" y="40"/>
                  </a:lnTo>
                  <a:lnTo>
                    <a:pt x="5" y="47"/>
                  </a:lnTo>
                  <a:lnTo>
                    <a:pt x="5" y="47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29" y="61"/>
                  </a:lnTo>
                  <a:lnTo>
                    <a:pt x="29" y="61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33" y="60"/>
                  </a:lnTo>
                  <a:lnTo>
                    <a:pt x="33" y="60"/>
                  </a:lnTo>
                  <a:lnTo>
                    <a:pt x="44" y="62"/>
                  </a:lnTo>
                  <a:lnTo>
                    <a:pt x="50" y="62"/>
                  </a:lnTo>
                  <a:lnTo>
                    <a:pt x="53" y="62"/>
                  </a:lnTo>
                  <a:lnTo>
                    <a:pt x="61" y="69"/>
                  </a:lnTo>
                  <a:lnTo>
                    <a:pt x="66" y="79"/>
                  </a:lnTo>
                  <a:lnTo>
                    <a:pt x="75" y="108"/>
                  </a:lnTo>
                  <a:lnTo>
                    <a:pt x="93" y="128"/>
                  </a:lnTo>
                  <a:lnTo>
                    <a:pt x="101" y="11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3822700" y="3432175"/>
              <a:ext cx="63500" cy="49212"/>
            </a:xfrm>
            <a:custGeom>
              <a:avLst/>
              <a:gdLst/>
              <a:ahLst/>
              <a:cxnLst>
                <a:cxn ang="0">
                  <a:pos x="0" y="56"/>
                </a:cxn>
                <a:cxn ang="0">
                  <a:pos x="26" y="73"/>
                </a:cxn>
                <a:cxn ang="0">
                  <a:pos x="34" y="73"/>
                </a:cxn>
                <a:cxn ang="0">
                  <a:pos x="59" y="92"/>
                </a:cxn>
                <a:cxn ang="0">
                  <a:pos x="70" y="92"/>
                </a:cxn>
                <a:cxn ang="0">
                  <a:pos x="83" y="92"/>
                </a:cxn>
                <a:cxn ang="0">
                  <a:pos x="98" y="92"/>
                </a:cxn>
                <a:cxn ang="0">
                  <a:pos x="109" y="74"/>
                </a:cxn>
                <a:cxn ang="0">
                  <a:pos x="109" y="66"/>
                </a:cxn>
                <a:cxn ang="0">
                  <a:pos x="120" y="56"/>
                </a:cxn>
                <a:cxn ang="0">
                  <a:pos x="120" y="36"/>
                </a:cxn>
                <a:cxn ang="0">
                  <a:pos x="120" y="30"/>
                </a:cxn>
                <a:cxn ang="0">
                  <a:pos x="102" y="0"/>
                </a:cxn>
                <a:cxn ang="0">
                  <a:pos x="83" y="0"/>
                </a:cxn>
                <a:cxn ang="0">
                  <a:pos x="44" y="0"/>
                </a:cxn>
                <a:cxn ang="0">
                  <a:pos x="29" y="0"/>
                </a:cxn>
                <a:cxn ang="0">
                  <a:pos x="0" y="14"/>
                </a:cxn>
                <a:cxn ang="0">
                  <a:pos x="0" y="25"/>
                </a:cxn>
                <a:cxn ang="0">
                  <a:pos x="0" y="56"/>
                </a:cxn>
              </a:cxnLst>
              <a:rect l="0" t="0" r="r" b="b"/>
              <a:pathLst>
                <a:path w="120" h="92">
                  <a:moveTo>
                    <a:pt x="0" y="56"/>
                  </a:moveTo>
                  <a:lnTo>
                    <a:pt x="26" y="73"/>
                  </a:lnTo>
                  <a:lnTo>
                    <a:pt x="34" y="73"/>
                  </a:lnTo>
                  <a:lnTo>
                    <a:pt x="59" y="92"/>
                  </a:lnTo>
                  <a:lnTo>
                    <a:pt x="70" y="92"/>
                  </a:lnTo>
                  <a:lnTo>
                    <a:pt x="83" y="92"/>
                  </a:lnTo>
                  <a:lnTo>
                    <a:pt x="98" y="92"/>
                  </a:lnTo>
                  <a:lnTo>
                    <a:pt x="109" y="74"/>
                  </a:lnTo>
                  <a:lnTo>
                    <a:pt x="109" y="66"/>
                  </a:lnTo>
                  <a:lnTo>
                    <a:pt x="120" y="56"/>
                  </a:lnTo>
                  <a:lnTo>
                    <a:pt x="120" y="36"/>
                  </a:lnTo>
                  <a:lnTo>
                    <a:pt x="120" y="30"/>
                  </a:lnTo>
                  <a:lnTo>
                    <a:pt x="102" y="0"/>
                  </a:lnTo>
                  <a:lnTo>
                    <a:pt x="83" y="0"/>
                  </a:lnTo>
                  <a:lnTo>
                    <a:pt x="44" y="0"/>
                  </a:lnTo>
                  <a:lnTo>
                    <a:pt x="29" y="0"/>
                  </a:lnTo>
                  <a:lnTo>
                    <a:pt x="0" y="14"/>
                  </a:lnTo>
                  <a:lnTo>
                    <a:pt x="0" y="25"/>
                  </a:lnTo>
                  <a:lnTo>
                    <a:pt x="0" y="56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3738563" y="3460750"/>
              <a:ext cx="22225" cy="34925"/>
            </a:xfrm>
            <a:custGeom>
              <a:avLst/>
              <a:gdLst/>
              <a:ahLst/>
              <a:cxnLst>
                <a:cxn ang="0">
                  <a:pos x="25" y="68"/>
                </a:cxn>
                <a:cxn ang="0">
                  <a:pos x="25" y="51"/>
                </a:cxn>
                <a:cxn ang="0">
                  <a:pos x="33" y="39"/>
                </a:cxn>
                <a:cxn ang="0">
                  <a:pos x="44" y="27"/>
                </a:cxn>
                <a:cxn ang="0">
                  <a:pos x="44" y="13"/>
                </a:cxn>
                <a:cxn ang="0">
                  <a:pos x="44" y="0"/>
                </a:cxn>
                <a:cxn ang="0">
                  <a:pos x="25" y="14"/>
                </a:cxn>
                <a:cxn ang="0">
                  <a:pos x="0" y="39"/>
                </a:cxn>
                <a:cxn ang="0">
                  <a:pos x="0" y="51"/>
                </a:cxn>
                <a:cxn ang="0">
                  <a:pos x="0" y="63"/>
                </a:cxn>
                <a:cxn ang="0">
                  <a:pos x="25" y="68"/>
                </a:cxn>
              </a:cxnLst>
              <a:rect l="0" t="0" r="r" b="b"/>
              <a:pathLst>
                <a:path w="44" h="68">
                  <a:moveTo>
                    <a:pt x="25" y="68"/>
                  </a:moveTo>
                  <a:lnTo>
                    <a:pt x="25" y="51"/>
                  </a:lnTo>
                  <a:lnTo>
                    <a:pt x="33" y="39"/>
                  </a:lnTo>
                  <a:lnTo>
                    <a:pt x="44" y="27"/>
                  </a:lnTo>
                  <a:lnTo>
                    <a:pt x="44" y="13"/>
                  </a:lnTo>
                  <a:lnTo>
                    <a:pt x="44" y="0"/>
                  </a:lnTo>
                  <a:lnTo>
                    <a:pt x="25" y="14"/>
                  </a:lnTo>
                  <a:lnTo>
                    <a:pt x="0" y="39"/>
                  </a:lnTo>
                  <a:lnTo>
                    <a:pt x="0" y="51"/>
                  </a:lnTo>
                  <a:lnTo>
                    <a:pt x="0" y="63"/>
                  </a:lnTo>
                  <a:lnTo>
                    <a:pt x="25" y="6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93" name="Freeform 192"/>
            <p:cNvSpPr>
              <a:spLocks/>
            </p:cNvSpPr>
            <p:nvPr/>
          </p:nvSpPr>
          <p:spPr bwMode="auto">
            <a:xfrm>
              <a:off x="4021138" y="3516313"/>
              <a:ext cx="77787" cy="58737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17" y="21"/>
                </a:cxn>
                <a:cxn ang="0">
                  <a:pos x="32" y="21"/>
                </a:cxn>
                <a:cxn ang="0">
                  <a:pos x="32" y="8"/>
                </a:cxn>
                <a:cxn ang="0">
                  <a:pos x="54" y="0"/>
                </a:cxn>
                <a:cxn ang="0">
                  <a:pos x="74" y="0"/>
                </a:cxn>
                <a:cxn ang="0">
                  <a:pos x="85" y="0"/>
                </a:cxn>
                <a:cxn ang="0">
                  <a:pos x="96" y="10"/>
                </a:cxn>
                <a:cxn ang="0">
                  <a:pos x="106" y="21"/>
                </a:cxn>
                <a:cxn ang="0">
                  <a:pos x="118" y="44"/>
                </a:cxn>
                <a:cxn ang="0">
                  <a:pos x="136" y="44"/>
                </a:cxn>
                <a:cxn ang="0">
                  <a:pos x="149" y="74"/>
                </a:cxn>
                <a:cxn ang="0">
                  <a:pos x="149" y="96"/>
                </a:cxn>
                <a:cxn ang="0">
                  <a:pos x="149" y="111"/>
                </a:cxn>
                <a:cxn ang="0">
                  <a:pos x="131" y="111"/>
                </a:cxn>
                <a:cxn ang="0">
                  <a:pos x="115" y="94"/>
                </a:cxn>
                <a:cxn ang="0">
                  <a:pos x="101" y="82"/>
                </a:cxn>
                <a:cxn ang="0">
                  <a:pos x="74" y="94"/>
                </a:cxn>
                <a:cxn ang="0">
                  <a:pos x="57" y="103"/>
                </a:cxn>
                <a:cxn ang="0">
                  <a:pos x="38" y="89"/>
                </a:cxn>
                <a:cxn ang="0">
                  <a:pos x="27" y="76"/>
                </a:cxn>
                <a:cxn ang="0">
                  <a:pos x="0" y="56"/>
                </a:cxn>
                <a:cxn ang="0">
                  <a:pos x="0" y="43"/>
                </a:cxn>
                <a:cxn ang="0">
                  <a:pos x="0" y="21"/>
                </a:cxn>
              </a:cxnLst>
              <a:rect l="0" t="0" r="r" b="b"/>
              <a:pathLst>
                <a:path w="149" h="111">
                  <a:moveTo>
                    <a:pt x="0" y="21"/>
                  </a:moveTo>
                  <a:lnTo>
                    <a:pt x="17" y="21"/>
                  </a:lnTo>
                  <a:lnTo>
                    <a:pt x="32" y="21"/>
                  </a:lnTo>
                  <a:lnTo>
                    <a:pt x="32" y="8"/>
                  </a:lnTo>
                  <a:lnTo>
                    <a:pt x="54" y="0"/>
                  </a:lnTo>
                  <a:lnTo>
                    <a:pt x="74" y="0"/>
                  </a:lnTo>
                  <a:lnTo>
                    <a:pt x="85" y="0"/>
                  </a:lnTo>
                  <a:lnTo>
                    <a:pt x="96" y="10"/>
                  </a:lnTo>
                  <a:lnTo>
                    <a:pt x="106" y="21"/>
                  </a:lnTo>
                  <a:lnTo>
                    <a:pt x="118" y="44"/>
                  </a:lnTo>
                  <a:lnTo>
                    <a:pt x="136" y="44"/>
                  </a:lnTo>
                  <a:lnTo>
                    <a:pt x="149" y="74"/>
                  </a:lnTo>
                  <a:lnTo>
                    <a:pt x="149" y="96"/>
                  </a:lnTo>
                  <a:lnTo>
                    <a:pt x="149" y="111"/>
                  </a:lnTo>
                  <a:lnTo>
                    <a:pt x="131" y="111"/>
                  </a:lnTo>
                  <a:lnTo>
                    <a:pt x="115" y="94"/>
                  </a:lnTo>
                  <a:lnTo>
                    <a:pt x="101" y="82"/>
                  </a:lnTo>
                  <a:lnTo>
                    <a:pt x="74" y="94"/>
                  </a:lnTo>
                  <a:lnTo>
                    <a:pt x="57" y="103"/>
                  </a:lnTo>
                  <a:lnTo>
                    <a:pt x="38" y="89"/>
                  </a:lnTo>
                  <a:lnTo>
                    <a:pt x="27" y="76"/>
                  </a:lnTo>
                  <a:lnTo>
                    <a:pt x="0" y="56"/>
                  </a:lnTo>
                  <a:lnTo>
                    <a:pt x="0" y="43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94" name="Freeform 193"/>
            <p:cNvSpPr>
              <a:spLocks/>
            </p:cNvSpPr>
            <p:nvPr/>
          </p:nvSpPr>
          <p:spPr bwMode="auto">
            <a:xfrm>
              <a:off x="4165600" y="3589338"/>
              <a:ext cx="74612" cy="22225"/>
            </a:xfrm>
            <a:custGeom>
              <a:avLst/>
              <a:gdLst/>
              <a:ahLst/>
              <a:cxnLst>
                <a:cxn ang="0">
                  <a:pos x="22" y="33"/>
                </a:cxn>
                <a:cxn ang="0">
                  <a:pos x="36" y="33"/>
                </a:cxn>
                <a:cxn ang="0">
                  <a:pos x="52" y="33"/>
                </a:cxn>
                <a:cxn ang="0">
                  <a:pos x="62" y="33"/>
                </a:cxn>
                <a:cxn ang="0">
                  <a:pos x="77" y="33"/>
                </a:cxn>
                <a:cxn ang="0">
                  <a:pos x="88" y="33"/>
                </a:cxn>
                <a:cxn ang="0">
                  <a:pos x="99" y="33"/>
                </a:cxn>
                <a:cxn ang="0">
                  <a:pos x="99" y="43"/>
                </a:cxn>
                <a:cxn ang="0">
                  <a:pos x="111" y="38"/>
                </a:cxn>
                <a:cxn ang="0">
                  <a:pos x="140" y="19"/>
                </a:cxn>
                <a:cxn ang="0">
                  <a:pos x="80" y="19"/>
                </a:cxn>
                <a:cxn ang="0">
                  <a:pos x="68" y="0"/>
                </a:cxn>
                <a:cxn ang="0">
                  <a:pos x="47" y="0"/>
                </a:cxn>
                <a:cxn ang="0">
                  <a:pos x="7" y="0"/>
                </a:cxn>
                <a:cxn ang="0">
                  <a:pos x="0" y="0"/>
                </a:cxn>
                <a:cxn ang="0">
                  <a:pos x="0" y="11"/>
                </a:cxn>
                <a:cxn ang="0">
                  <a:pos x="0" y="21"/>
                </a:cxn>
                <a:cxn ang="0">
                  <a:pos x="0" y="29"/>
                </a:cxn>
                <a:cxn ang="0">
                  <a:pos x="22" y="33"/>
                </a:cxn>
              </a:cxnLst>
              <a:rect l="0" t="0" r="r" b="b"/>
              <a:pathLst>
                <a:path w="140" h="43">
                  <a:moveTo>
                    <a:pt x="22" y="33"/>
                  </a:moveTo>
                  <a:lnTo>
                    <a:pt x="36" y="33"/>
                  </a:lnTo>
                  <a:lnTo>
                    <a:pt x="52" y="33"/>
                  </a:lnTo>
                  <a:lnTo>
                    <a:pt x="62" y="33"/>
                  </a:lnTo>
                  <a:lnTo>
                    <a:pt x="77" y="33"/>
                  </a:lnTo>
                  <a:lnTo>
                    <a:pt x="88" y="33"/>
                  </a:lnTo>
                  <a:lnTo>
                    <a:pt x="99" y="33"/>
                  </a:lnTo>
                  <a:lnTo>
                    <a:pt x="99" y="43"/>
                  </a:lnTo>
                  <a:lnTo>
                    <a:pt x="111" y="38"/>
                  </a:lnTo>
                  <a:lnTo>
                    <a:pt x="140" y="19"/>
                  </a:lnTo>
                  <a:lnTo>
                    <a:pt x="80" y="19"/>
                  </a:lnTo>
                  <a:lnTo>
                    <a:pt x="68" y="0"/>
                  </a:lnTo>
                  <a:lnTo>
                    <a:pt x="47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0" y="21"/>
                  </a:lnTo>
                  <a:lnTo>
                    <a:pt x="0" y="29"/>
                  </a:lnTo>
                  <a:lnTo>
                    <a:pt x="22" y="33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4195763" y="3625850"/>
              <a:ext cx="25400" cy="30162"/>
            </a:xfrm>
            <a:custGeom>
              <a:avLst/>
              <a:gdLst/>
              <a:ahLst/>
              <a:cxnLst>
                <a:cxn ang="0">
                  <a:pos x="28" y="57"/>
                </a:cxn>
                <a:cxn ang="0">
                  <a:pos x="48" y="43"/>
                </a:cxn>
                <a:cxn ang="0">
                  <a:pos x="48" y="31"/>
                </a:cxn>
                <a:cxn ang="0">
                  <a:pos x="38" y="16"/>
                </a:cxn>
                <a:cxn ang="0">
                  <a:pos x="28" y="0"/>
                </a:cxn>
                <a:cxn ang="0">
                  <a:pos x="13" y="0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0" y="17"/>
                </a:cxn>
                <a:cxn ang="0">
                  <a:pos x="13" y="28"/>
                </a:cxn>
                <a:cxn ang="0">
                  <a:pos x="13" y="48"/>
                </a:cxn>
                <a:cxn ang="0">
                  <a:pos x="28" y="57"/>
                </a:cxn>
              </a:cxnLst>
              <a:rect l="0" t="0" r="r" b="b"/>
              <a:pathLst>
                <a:path w="48" h="57">
                  <a:moveTo>
                    <a:pt x="28" y="57"/>
                  </a:moveTo>
                  <a:lnTo>
                    <a:pt x="48" y="43"/>
                  </a:lnTo>
                  <a:lnTo>
                    <a:pt x="48" y="31"/>
                  </a:lnTo>
                  <a:lnTo>
                    <a:pt x="38" y="16"/>
                  </a:lnTo>
                  <a:lnTo>
                    <a:pt x="28" y="0"/>
                  </a:lnTo>
                  <a:lnTo>
                    <a:pt x="13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17"/>
                  </a:lnTo>
                  <a:lnTo>
                    <a:pt x="13" y="28"/>
                  </a:lnTo>
                  <a:lnTo>
                    <a:pt x="13" y="48"/>
                  </a:lnTo>
                  <a:lnTo>
                    <a:pt x="28" y="57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96" name="Freeform 195"/>
            <p:cNvSpPr>
              <a:spLocks/>
            </p:cNvSpPr>
            <p:nvPr/>
          </p:nvSpPr>
          <p:spPr bwMode="auto">
            <a:xfrm>
              <a:off x="4248150" y="3611563"/>
              <a:ext cx="92075" cy="63500"/>
            </a:xfrm>
            <a:custGeom>
              <a:avLst/>
              <a:gdLst/>
              <a:ahLst/>
              <a:cxnLst>
                <a:cxn ang="0">
                  <a:pos x="68" y="121"/>
                </a:cxn>
                <a:cxn ang="0">
                  <a:pos x="84" y="121"/>
                </a:cxn>
                <a:cxn ang="0">
                  <a:pos x="123" y="121"/>
                </a:cxn>
                <a:cxn ang="0">
                  <a:pos x="123" y="112"/>
                </a:cxn>
                <a:cxn ang="0">
                  <a:pos x="142" y="112"/>
                </a:cxn>
                <a:cxn ang="0">
                  <a:pos x="157" y="112"/>
                </a:cxn>
                <a:cxn ang="0">
                  <a:pos x="175" y="94"/>
                </a:cxn>
                <a:cxn ang="0">
                  <a:pos x="175" y="65"/>
                </a:cxn>
                <a:cxn ang="0">
                  <a:pos x="136" y="43"/>
                </a:cxn>
                <a:cxn ang="0">
                  <a:pos x="111" y="26"/>
                </a:cxn>
                <a:cxn ang="0">
                  <a:pos x="95" y="26"/>
                </a:cxn>
                <a:cxn ang="0">
                  <a:pos x="68" y="26"/>
                </a:cxn>
                <a:cxn ang="0">
                  <a:pos x="68" y="33"/>
                </a:cxn>
                <a:cxn ang="0">
                  <a:pos x="49" y="26"/>
                </a:cxn>
                <a:cxn ang="0">
                  <a:pos x="36" y="17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13"/>
                </a:cxn>
                <a:cxn ang="0">
                  <a:pos x="0" y="26"/>
                </a:cxn>
                <a:cxn ang="0">
                  <a:pos x="0" y="39"/>
                </a:cxn>
                <a:cxn ang="0">
                  <a:pos x="0" y="54"/>
                </a:cxn>
                <a:cxn ang="0">
                  <a:pos x="23" y="60"/>
                </a:cxn>
                <a:cxn ang="0">
                  <a:pos x="53" y="60"/>
                </a:cxn>
                <a:cxn ang="0">
                  <a:pos x="49" y="83"/>
                </a:cxn>
                <a:cxn ang="0">
                  <a:pos x="52" y="107"/>
                </a:cxn>
                <a:cxn ang="0">
                  <a:pos x="60" y="121"/>
                </a:cxn>
                <a:cxn ang="0">
                  <a:pos x="68" y="121"/>
                </a:cxn>
              </a:cxnLst>
              <a:rect l="0" t="0" r="r" b="b"/>
              <a:pathLst>
                <a:path w="175" h="121">
                  <a:moveTo>
                    <a:pt x="68" y="121"/>
                  </a:moveTo>
                  <a:lnTo>
                    <a:pt x="84" y="121"/>
                  </a:lnTo>
                  <a:lnTo>
                    <a:pt x="123" y="121"/>
                  </a:lnTo>
                  <a:lnTo>
                    <a:pt x="123" y="112"/>
                  </a:lnTo>
                  <a:lnTo>
                    <a:pt x="142" y="112"/>
                  </a:lnTo>
                  <a:lnTo>
                    <a:pt x="157" y="112"/>
                  </a:lnTo>
                  <a:lnTo>
                    <a:pt x="175" y="94"/>
                  </a:lnTo>
                  <a:lnTo>
                    <a:pt x="175" y="65"/>
                  </a:lnTo>
                  <a:lnTo>
                    <a:pt x="136" y="43"/>
                  </a:lnTo>
                  <a:lnTo>
                    <a:pt x="111" y="26"/>
                  </a:lnTo>
                  <a:lnTo>
                    <a:pt x="95" y="26"/>
                  </a:lnTo>
                  <a:lnTo>
                    <a:pt x="68" y="26"/>
                  </a:lnTo>
                  <a:lnTo>
                    <a:pt x="68" y="33"/>
                  </a:lnTo>
                  <a:lnTo>
                    <a:pt x="49" y="26"/>
                  </a:lnTo>
                  <a:lnTo>
                    <a:pt x="36" y="17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0" y="26"/>
                  </a:lnTo>
                  <a:lnTo>
                    <a:pt x="0" y="39"/>
                  </a:lnTo>
                  <a:lnTo>
                    <a:pt x="0" y="54"/>
                  </a:lnTo>
                  <a:lnTo>
                    <a:pt x="23" y="60"/>
                  </a:lnTo>
                  <a:lnTo>
                    <a:pt x="53" y="60"/>
                  </a:lnTo>
                  <a:lnTo>
                    <a:pt x="49" y="83"/>
                  </a:lnTo>
                  <a:lnTo>
                    <a:pt x="52" y="107"/>
                  </a:lnTo>
                  <a:lnTo>
                    <a:pt x="60" y="121"/>
                  </a:lnTo>
                  <a:lnTo>
                    <a:pt x="68" y="121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97" name="Freeform 196"/>
            <p:cNvSpPr>
              <a:spLocks/>
            </p:cNvSpPr>
            <p:nvPr/>
          </p:nvSpPr>
          <p:spPr bwMode="auto">
            <a:xfrm>
              <a:off x="4332288" y="3727450"/>
              <a:ext cx="184150" cy="198437"/>
            </a:xfrm>
            <a:custGeom>
              <a:avLst/>
              <a:gdLst/>
              <a:ahLst/>
              <a:cxnLst>
                <a:cxn ang="0">
                  <a:pos x="57" y="61"/>
                </a:cxn>
                <a:cxn ang="0">
                  <a:pos x="47" y="23"/>
                </a:cxn>
                <a:cxn ang="0">
                  <a:pos x="47" y="11"/>
                </a:cxn>
                <a:cxn ang="0">
                  <a:pos x="47" y="0"/>
                </a:cxn>
                <a:cxn ang="0">
                  <a:pos x="57" y="0"/>
                </a:cxn>
                <a:cxn ang="0">
                  <a:pos x="76" y="0"/>
                </a:cxn>
                <a:cxn ang="0">
                  <a:pos x="104" y="18"/>
                </a:cxn>
                <a:cxn ang="0">
                  <a:pos x="128" y="41"/>
                </a:cxn>
                <a:cxn ang="0">
                  <a:pos x="128" y="41"/>
                </a:cxn>
                <a:cxn ang="0">
                  <a:pos x="133" y="42"/>
                </a:cxn>
                <a:cxn ang="0">
                  <a:pos x="144" y="43"/>
                </a:cxn>
                <a:cxn ang="0">
                  <a:pos x="144" y="43"/>
                </a:cxn>
                <a:cxn ang="0">
                  <a:pos x="160" y="43"/>
                </a:cxn>
                <a:cxn ang="0">
                  <a:pos x="160" y="43"/>
                </a:cxn>
                <a:cxn ang="0">
                  <a:pos x="183" y="43"/>
                </a:cxn>
                <a:cxn ang="0">
                  <a:pos x="229" y="61"/>
                </a:cxn>
                <a:cxn ang="0">
                  <a:pos x="255" y="88"/>
                </a:cxn>
                <a:cxn ang="0">
                  <a:pos x="255" y="107"/>
                </a:cxn>
                <a:cxn ang="0">
                  <a:pos x="265" y="149"/>
                </a:cxn>
                <a:cxn ang="0">
                  <a:pos x="278" y="149"/>
                </a:cxn>
                <a:cxn ang="0">
                  <a:pos x="287" y="149"/>
                </a:cxn>
                <a:cxn ang="0">
                  <a:pos x="287" y="174"/>
                </a:cxn>
                <a:cxn ang="0">
                  <a:pos x="301" y="174"/>
                </a:cxn>
                <a:cxn ang="0">
                  <a:pos x="319" y="192"/>
                </a:cxn>
                <a:cxn ang="0">
                  <a:pos x="346" y="192"/>
                </a:cxn>
                <a:cxn ang="0">
                  <a:pos x="319" y="227"/>
                </a:cxn>
                <a:cxn ang="0">
                  <a:pos x="302" y="238"/>
                </a:cxn>
                <a:cxn ang="0">
                  <a:pos x="278" y="275"/>
                </a:cxn>
                <a:cxn ang="0">
                  <a:pos x="250" y="286"/>
                </a:cxn>
                <a:cxn ang="0">
                  <a:pos x="197" y="286"/>
                </a:cxn>
                <a:cxn ang="0">
                  <a:pos x="186" y="302"/>
                </a:cxn>
                <a:cxn ang="0">
                  <a:pos x="150" y="302"/>
                </a:cxn>
                <a:cxn ang="0">
                  <a:pos x="139" y="333"/>
                </a:cxn>
                <a:cxn ang="0">
                  <a:pos x="133" y="354"/>
                </a:cxn>
                <a:cxn ang="0">
                  <a:pos x="123" y="365"/>
                </a:cxn>
                <a:cxn ang="0">
                  <a:pos x="115" y="375"/>
                </a:cxn>
                <a:cxn ang="0">
                  <a:pos x="100" y="375"/>
                </a:cxn>
                <a:cxn ang="0">
                  <a:pos x="87" y="353"/>
                </a:cxn>
                <a:cxn ang="0">
                  <a:pos x="55" y="336"/>
                </a:cxn>
                <a:cxn ang="0">
                  <a:pos x="36" y="321"/>
                </a:cxn>
                <a:cxn ang="0">
                  <a:pos x="36" y="310"/>
                </a:cxn>
                <a:cxn ang="0">
                  <a:pos x="36" y="296"/>
                </a:cxn>
                <a:cxn ang="0">
                  <a:pos x="36" y="279"/>
                </a:cxn>
                <a:cxn ang="0">
                  <a:pos x="36" y="265"/>
                </a:cxn>
                <a:cxn ang="0">
                  <a:pos x="36" y="231"/>
                </a:cxn>
                <a:cxn ang="0">
                  <a:pos x="36" y="221"/>
                </a:cxn>
                <a:cxn ang="0">
                  <a:pos x="36" y="200"/>
                </a:cxn>
                <a:cxn ang="0">
                  <a:pos x="15" y="164"/>
                </a:cxn>
                <a:cxn ang="0">
                  <a:pos x="0" y="153"/>
                </a:cxn>
                <a:cxn ang="0">
                  <a:pos x="0" y="135"/>
                </a:cxn>
                <a:cxn ang="0">
                  <a:pos x="0" y="127"/>
                </a:cxn>
                <a:cxn ang="0">
                  <a:pos x="15" y="111"/>
                </a:cxn>
                <a:cxn ang="0">
                  <a:pos x="36" y="103"/>
                </a:cxn>
                <a:cxn ang="0">
                  <a:pos x="57" y="88"/>
                </a:cxn>
                <a:cxn ang="0">
                  <a:pos x="57" y="61"/>
                </a:cxn>
              </a:cxnLst>
              <a:rect l="0" t="0" r="r" b="b"/>
              <a:pathLst>
                <a:path w="346" h="375">
                  <a:moveTo>
                    <a:pt x="57" y="61"/>
                  </a:moveTo>
                  <a:lnTo>
                    <a:pt x="47" y="23"/>
                  </a:lnTo>
                  <a:lnTo>
                    <a:pt x="47" y="11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76" y="0"/>
                  </a:lnTo>
                  <a:lnTo>
                    <a:pt x="104" y="18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33" y="42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60" y="43"/>
                  </a:lnTo>
                  <a:lnTo>
                    <a:pt x="160" y="43"/>
                  </a:lnTo>
                  <a:lnTo>
                    <a:pt x="183" y="43"/>
                  </a:lnTo>
                  <a:lnTo>
                    <a:pt x="229" y="61"/>
                  </a:lnTo>
                  <a:lnTo>
                    <a:pt x="255" y="88"/>
                  </a:lnTo>
                  <a:lnTo>
                    <a:pt x="255" y="107"/>
                  </a:lnTo>
                  <a:lnTo>
                    <a:pt x="265" y="149"/>
                  </a:lnTo>
                  <a:lnTo>
                    <a:pt x="278" y="149"/>
                  </a:lnTo>
                  <a:lnTo>
                    <a:pt x="287" y="149"/>
                  </a:lnTo>
                  <a:lnTo>
                    <a:pt x="287" y="174"/>
                  </a:lnTo>
                  <a:lnTo>
                    <a:pt x="301" y="174"/>
                  </a:lnTo>
                  <a:lnTo>
                    <a:pt x="319" y="192"/>
                  </a:lnTo>
                  <a:lnTo>
                    <a:pt x="346" y="192"/>
                  </a:lnTo>
                  <a:lnTo>
                    <a:pt x="319" y="227"/>
                  </a:lnTo>
                  <a:lnTo>
                    <a:pt x="302" y="238"/>
                  </a:lnTo>
                  <a:lnTo>
                    <a:pt x="278" y="275"/>
                  </a:lnTo>
                  <a:lnTo>
                    <a:pt x="250" y="286"/>
                  </a:lnTo>
                  <a:lnTo>
                    <a:pt x="197" y="286"/>
                  </a:lnTo>
                  <a:lnTo>
                    <a:pt x="186" y="302"/>
                  </a:lnTo>
                  <a:lnTo>
                    <a:pt x="150" y="302"/>
                  </a:lnTo>
                  <a:lnTo>
                    <a:pt x="139" y="333"/>
                  </a:lnTo>
                  <a:lnTo>
                    <a:pt x="133" y="354"/>
                  </a:lnTo>
                  <a:lnTo>
                    <a:pt x="123" y="365"/>
                  </a:lnTo>
                  <a:lnTo>
                    <a:pt x="115" y="375"/>
                  </a:lnTo>
                  <a:lnTo>
                    <a:pt x="100" y="375"/>
                  </a:lnTo>
                  <a:lnTo>
                    <a:pt x="87" y="353"/>
                  </a:lnTo>
                  <a:lnTo>
                    <a:pt x="55" y="336"/>
                  </a:lnTo>
                  <a:lnTo>
                    <a:pt x="36" y="321"/>
                  </a:lnTo>
                  <a:lnTo>
                    <a:pt x="36" y="310"/>
                  </a:lnTo>
                  <a:lnTo>
                    <a:pt x="36" y="296"/>
                  </a:lnTo>
                  <a:lnTo>
                    <a:pt x="36" y="279"/>
                  </a:lnTo>
                  <a:lnTo>
                    <a:pt x="36" y="265"/>
                  </a:lnTo>
                  <a:lnTo>
                    <a:pt x="36" y="231"/>
                  </a:lnTo>
                  <a:lnTo>
                    <a:pt x="36" y="221"/>
                  </a:lnTo>
                  <a:lnTo>
                    <a:pt x="36" y="200"/>
                  </a:lnTo>
                  <a:lnTo>
                    <a:pt x="15" y="164"/>
                  </a:lnTo>
                  <a:lnTo>
                    <a:pt x="0" y="153"/>
                  </a:lnTo>
                  <a:lnTo>
                    <a:pt x="0" y="135"/>
                  </a:lnTo>
                  <a:lnTo>
                    <a:pt x="0" y="127"/>
                  </a:lnTo>
                  <a:lnTo>
                    <a:pt x="15" y="111"/>
                  </a:lnTo>
                  <a:lnTo>
                    <a:pt x="36" y="103"/>
                  </a:lnTo>
                  <a:lnTo>
                    <a:pt x="57" y="88"/>
                  </a:lnTo>
                  <a:lnTo>
                    <a:pt x="57" y="61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</p:grpSp>
      <p:sp>
        <p:nvSpPr>
          <p:cNvPr id="198" name="TextBox 197"/>
          <p:cNvSpPr txBox="1"/>
          <p:nvPr/>
        </p:nvSpPr>
        <p:spPr>
          <a:xfrm>
            <a:off x="6791459" y="2119799"/>
            <a:ext cx="5055919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Good </a:t>
            </a:r>
            <a:r>
              <a:rPr lang="en-US" sz="2400" b="1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art</a:t>
            </a:r>
            <a:r>
              <a:rPr lang="en-US" sz="24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 is a taste. Good </a:t>
            </a:r>
            <a:r>
              <a:rPr lang="en-US" sz="2400" b="1" i="1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design</a:t>
            </a:r>
            <a:r>
              <a:rPr lang="en-US" sz="24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 is an opinion.</a:t>
            </a:r>
            <a:endParaRPr lang="en-US" sz="2400" dirty="0">
              <a:latin typeface="Source Sans Pro" panose="020B0503030403020204" pitchFamily="34" charset="0"/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6791459" y="2831395"/>
            <a:ext cx="431430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Bicycle rights +1 actually </a:t>
            </a:r>
            <a:r>
              <a:rPr lang="en-US" sz="1400" dirty="0" err="1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shoreditch</a:t>
            </a:r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, vinyl </a:t>
            </a:r>
            <a:r>
              <a:rPr lang="en-US" sz="1400" dirty="0" err="1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fixie</a:t>
            </a:r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 small batch pop-up</a:t>
            </a:r>
            <a:endParaRPr lang="en-US" sz="1400" dirty="0">
              <a:solidFill>
                <a:schemeClr val="accent1"/>
              </a:solidFill>
              <a:latin typeface="Source Sans Pro ExtraLight" panose="020B0303030403020204" pitchFamily="34" charset="0"/>
            </a:endParaRPr>
          </a:p>
        </p:txBody>
      </p:sp>
      <p:sp>
        <p:nvSpPr>
          <p:cNvPr id="200" name="TextBox 199"/>
          <p:cNvSpPr txBox="1"/>
          <p:nvPr/>
        </p:nvSpPr>
        <p:spPr>
          <a:xfrm>
            <a:off x="6791459" y="3285109"/>
            <a:ext cx="2884123" cy="2849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050" dirty="0" smtClean="0">
                <a:latin typeface="Source Sans Pro Light" panose="020B0403030403020204" pitchFamily="34" charset="0"/>
              </a:rPr>
              <a:t>Synth chartreuse XOXO, tacos </a:t>
            </a:r>
            <a:r>
              <a:rPr lang="en-US" sz="1050" dirty="0" err="1" smtClean="0">
                <a:latin typeface="Source Sans Pro Light" panose="020B0403030403020204" pitchFamily="34" charset="0"/>
              </a:rPr>
              <a:t>brooklyn</a:t>
            </a:r>
            <a:r>
              <a:rPr lang="en-US" sz="1050" dirty="0" smtClean="0">
                <a:latin typeface="Source Sans Pro Light" panose="020B0403030403020204" pitchFamily="34" charset="0"/>
              </a:rPr>
              <a:t> VHS plaid.</a:t>
            </a:r>
            <a:endParaRPr lang="en-US" sz="105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01" name="Rectangle 200"/>
          <p:cNvSpPr/>
          <p:nvPr/>
        </p:nvSpPr>
        <p:spPr>
          <a:xfrm>
            <a:off x="6791461" y="3524524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8782590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198" grpId="0"/>
      <p:bldP spid="199" grpId="0"/>
      <p:bldP spid="200" grpId="0"/>
      <p:bldP spid="201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3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4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5" name="TextBox 4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Greece Map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709613" y="1444625"/>
            <a:ext cx="5084763" cy="4992687"/>
            <a:chOff x="447" y="910"/>
            <a:chExt cx="3203" cy="3145"/>
          </a:xfrm>
          <a:solidFill>
            <a:schemeClr val="tx2">
              <a:lumMod val="20000"/>
              <a:lumOff val="80000"/>
            </a:schemeClr>
          </a:solidFill>
        </p:grpSpPr>
        <p:grpSp>
          <p:nvGrpSpPr>
            <p:cNvPr id="10" name="Group 205"/>
            <p:cNvGrpSpPr>
              <a:grpSpLocks/>
            </p:cNvGrpSpPr>
            <p:nvPr/>
          </p:nvGrpSpPr>
          <p:grpSpPr bwMode="auto">
            <a:xfrm>
              <a:off x="447" y="910"/>
              <a:ext cx="3203" cy="3145"/>
              <a:chOff x="447" y="910"/>
              <a:chExt cx="3203" cy="3145"/>
            </a:xfrm>
            <a:grpFill/>
          </p:grpSpPr>
          <p:sp>
            <p:nvSpPr>
              <p:cNvPr id="113" name="Freeform 5"/>
              <p:cNvSpPr>
                <a:spLocks/>
              </p:cNvSpPr>
              <p:nvPr/>
            </p:nvSpPr>
            <p:spPr bwMode="auto">
              <a:xfrm>
                <a:off x="1023" y="1267"/>
                <a:ext cx="315" cy="221"/>
              </a:xfrm>
              <a:custGeom>
                <a:avLst/>
                <a:gdLst>
                  <a:gd name="T0" fmla="*/ 121 w 121"/>
                  <a:gd name="T1" fmla="*/ 48 h 85"/>
                  <a:gd name="T2" fmla="*/ 119 w 121"/>
                  <a:gd name="T3" fmla="*/ 57 h 85"/>
                  <a:gd name="T4" fmla="*/ 111 w 121"/>
                  <a:gd name="T5" fmla="*/ 66 h 85"/>
                  <a:gd name="T6" fmla="*/ 102 w 121"/>
                  <a:gd name="T7" fmla="*/ 70 h 85"/>
                  <a:gd name="T8" fmla="*/ 92 w 121"/>
                  <a:gd name="T9" fmla="*/ 70 h 85"/>
                  <a:gd name="T10" fmla="*/ 85 w 121"/>
                  <a:gd name="T11" fmla="*/ 76 h 85"/>
                  <a:gd name="T12" fmla="*/ 79 w 121"/>
                  <a:gd name="T13" fmla="*/ 79 h 85"/>
                  <a:gd name="T14" fmla="*/ 77 w 121"/>
                  <a:gd name="T15" fmla="*/ 85 h 85"/>
                  <a:gd name="T16" fmla="*/ 74 w 121"/>
                  <a:gd name="T17" fmla="*/ 78 h 85"/>
                  <a:gd name="T18" fmla="*/ 69 w 121"/>
                  <a:gd name="T19" fmla="*/ 66 h 85"/>
                  <a:gd name="T20" fmla="*/ 62 w 121"/>
                  <a:gd name="T21" fmla="*/ 60 h 85"/>
                  <a:gd name="T22" fmla="*/ 61 w 121"/>
                  <a:gd name="T23" fmla="*/ 52 h 85"/>
                  <a:gd name="T24" fmla="*/ 55 w 121"/>
                  <a:gd name="T25" fmla="*/ 48 h 85"/>
                  <a:gd name="T26" fmla="*/ 50 w 121"/>
                  <a:gd name="T27" fmla="*/ 42 h 85"/>
                  <a:gd name="T28" fmla="*/ 43 w 121"/>
                  <a:gd name="T29" fmla="*/ 44 h 85"/>
                  <a:gd name="T30" fmla="*/ 39 w 121"/>
                  <a:gd name="T31" fmla="*/ 51 h 85"/>
                  <a:gd name="T32" fmla="*/ 34 w 121"/>
                  <a:gd name="T33" fmla="*/ 58 h 85"/>
                  <a:gd name="T34" fmla="*/ 26 w 121"/>
                  <a:gd name="T35" fmla="*/ 61 h 85"/>
                  <a:gd name="T36" fmla="*/ 22 w 121"/>
                  <a:gd name="T37" fmla="*/ 56 h 85"/>
                  <a:gd name="T38" fmla="*/ 15 w 121"/>
                  <a:gd name="T39" fmla="*/ 56 h 85"/>
                  <a:gd name="T40" fmla="*/ 12 w 121"/>
                  <a:gd name="T41" fmla="*/ 50 h 85"/>
                  <a:gd name="T42" fmla="*/ 3 w 121"/>
                  <a:gd name="T43" fmla="*/ 42 h 85"/>
                  <a:gd name="T44" fmla="*/ 0 w 121"/>
                  <a:gd name="T45" fmla="*/ 28 h 85"/>
                  <a:gd name="T46" fmla="*/ 6 w 121"/>
                  <a:gd name="T47" fmla="*/ 17 h 85"/>
                  <a:gd name="T48" fmla="*/ 18 w 121"/>
                  <a:gd name="T49" fmla="*/ 17 h 85"/>
                  <a:gd name="T50" fmla="*/ 27 w 121"/>
                  <a:gd name="T51" fmla="*/ 15 h 85"/>
                  <a:gd name="T52" fmla="*/ 35 w 121"/>
                  <a:gd name="T53" fmla="*/ 14 h 85"/>
                  <a:gd name="T54" fmla="*/ 43 w 121"/>
                  <a:gd name="T55" fmla="*/ 18 h 85"/>
                  <a:gd name="T56" fmla="*/ 54 w 121"/>
                  <a:gd name="T57" fmla="*/ 15 h 85"/>
                  <a:gd name="T58" fmla="*/ 62 w 121"/>
                  <a:gd name="T59" fmla="*/ 9 h 85"/>
                  <a:gd name="T60" fmla="*/ 74 w 121"/>
                  <a:gd name="T61" fmla="*/ 11 h 85"/>
                  <a:gd name="T62" fmla="*/ 84 w 121"/>
                  <a:gd name="T63" fmla="*/ 17 h 85"/>
                  <a:gd name="T64" fmla="*/ 93 w 121"/>
                  <a:gd name="T65" fmla="*/ 15 h 85"/>
                  <a:gd name="T66" fmla="*/ 99 w 121"/>
                  <a:gd name="T67" fmla="*/ 6 h 85"/>
                  <a:gd name="T68" fmla="*/ 111 w 121"/>
                  <a:gd name="T69" fmla="*/ 5 h 85"/>
                  <a:gd name="T70" fmla="*/ 117 w 121"/>
                  <a:gd name="T71" fmla="*/ 3 h 85"/>
                  <a:gd name="T72" fmla="*/ 117 w 121"/>
                  <a:gd name="T73" fmla="*/ 13 h 85"/>
                  <a:gd name="T74" fmla="*/ 110 w 121"/>
                  <a:gd name="T75" fmla="*/ 20 h 85"/>
                  <a:gd name="T76" fmla="*/ 109 w 121"/>
                  <a:gd name="T77" fmla="*/ 25 h 85"/>
                  <a:gd name="T78" fmla="*/ 113 w 121"/>
                  <a:gd name="T79" fmla="*/ 26 h 85"/>
                  <a:gd name="T80" fmla="*/ 119 w 121"/>
                  <a:gd name="T81" fmla="*/ 31 h 85"/>
                  <a:gd name="T82" fmla="*/ 121 w 121"/>
                  <a:gd name="T83" fmla="*/ 4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1" h="85">
                    <a:moveTo>
                      <a:pt x="121" y="46"/>
                    </a:moveTo>
                    <a:cubicBezTo>
                      <a:pt x="121" y="46"/>
                      <a:pt x="121" y="47"/>
                      <a:pt x="121" y="48"/>
                    </a:cubicBezTo>
                    <a:cubicBezTo>
                      <a:pt x="121" y="49"/>
                      <a:pt x="119" y="51"/>
                      <a:pt x="119" y="52"/>
                    </a:cubicBezTo>
                    <a:cubicBezTo>
                      <a:pt x="119" y="53"/>
                      <a:pt x="119" y="55"/>
                      <a:pt x="119" y="57"/>
                    </a:cubicBezTo>
                    <a:cubicBezTo>
                      <a:pt x="119" y="58"/>
                      <a:pt x="118" y="60"/>
                      <a:pt x="117" y="61"/>
                    </a:cubicBezTo>
                    <a:cubicBezTo>
                      <a:pt x="116" y="63"/>
                      <a:pt x="113" y="65"/>
                      <a:pt x="111" y="66"/>
                    </a:cubicBezTo>
                    <a:cubicBezTo>
                      <a:pt x="110" y="66"/>
                      <a:pt x="108" y="68"/>
                      <a:pt x="107" y="68"/>
                    </a:cubicBezTo>
                    <a:cubicBezTo>
                      <a:pt x="106" y="69"/>
                      <a:pt x="103" y="70"/>
                      <a:pt x="102" y="70"/>
                    </a:cubicBezTo>
                    <a:cubicBezTo>
                      <a:pt x="101" y="70"/>
                      <a:pt x="99" y="70"/>
                      <a:pt x="97" y="70"/>
                    </a:cubicBezTo>
                    <a:cubicBezTo>
                      <a:pt x="96" y="70"/>
                      <a:pt x="93" y="69"/>
                      <a:pt x="92" y="70"/>
                    </a:cubicBezTo>
                    <a:cubicBezTo>
                      <a:pt x="91" y="70"/>
                      <a:pt x="90" y="72"/>
                      <a:pt x="90" y="73"/>
                    </a:cubicBezTo>
                    <a:cubicBezTo>
                      <a:pt x="89" y="74"/>
                      <a:pt x="86" y="76"/>
                      <a:pt x="85" y="76"/>
                    </a:cubicBezTo>
                    <a:cubicBezTo>
                      <a:pt x="84" y="77"/>
                      <a:pt x="82" y="76"/>
                      <a:pt x="81" y="76"/>
                    </a:cubicBezTo>
                    <a:cubicBezTo>
                      <a:pt x="80" y="77"/>
                      <a:pt x="79" y="79"/>
                      <a:pt x="79" y="79"/>
                    </a:cubicBezTo>
                    <a:cubicBezTo>
                      <a:pt x="79" y="80"/>
                      <a:pt x="78" y="82"/>
                      <a:pt x="78" y="83"/>
                    </a:cubicBezTo>
                    <a:cubicBezTo>
                      <a:pt x="77" y="84"/>
                      <a:pt x="77" y="84"/>
                      <a:pt x="77" y="85"/>
                    </a:cubicBezTo>
                    <a:cubicBezTo>
                      <a:pt x="77" y="84"/>
                      <a:pt x="77" y="84"/>
                      <a:pt x="77" y="84"/>
                    </a:cubicBezTo>
                    <a:cubicBezTo>
                      <a:pt x="76" y="83"/>
                      <a:pt x="75" y="80"/>
                      <a:pt x="74" y="78"/>
                    </a:cubicBezTo>
                    <a:cubicBezTo>
                      <a:pt x="74" y="77"/>
                      <a:pt x="72" y="73"/>
                      <a:pt x="71" y="71"/>
                    </a:cubicBezTo>
                    <a:cubicBezTo>
                      <a:pt x="71" y="70"/>
                      <a:pt x="70" y="67"/>
                      <a:pt x="69" y="66"/>
                    </a:cubicBezTo>
                    <a:cubicBezTo>
                      <a:pt x="68" y="65"/>
                      <a:pt x="65" y="65"/>
                      <a:pt x="64" y="63"/>
                    </a:cubicBezTo>
                    <a:cubicBezTo>
                      <a:pt x="63" y="62"/>
                      <a:pt x="62" y="61"/>
                      <a:pt x="62" y="60"/>
                    </a:cubicBezTo>
                    <a:cubicBezTo>
                      <a:pt x="61" y="59"/>
                      <a:pt x="61" y="57"/>
                      <a:pt x="61" y="57"/>
                    </a:cubicBezTo>
                    <a:cubicBezTo>
                      <a:pt x="61" y="55"/>
                      <a:pt x="61" y="53"/>
                      <a:pt x="61" y="52"/>
                    </a:cubicBezTo>
                    <a:cubicBezTo>
                      <a:pt x="60" y="51"/>
                      <a:pt x="59" y="50"/>
                      <a:pt x="59" y="50"/>
                    </a:cubicBezTo>
                    <a:cubicBezTo>
                      <a:pt x="58" y="50"/>
                      <a:pt x="56" y="49"/>
                      <a:pt x="55" y="48"/>
                    </a:cubicBezTo>
                    <a:cubicBezTo>
                      <a:pt x="54" y="47"/>
                      <a:pt x="54" y="45"/>
                      <a:pt x="53" y="44"/>
                    </a:cubicBezTo>
                    <a:cubicBezTo>
                      <a:pt x="52" y="43"/>
                      <a:pt x="51" y="43"/>
                      <a:pt x="50" y="42"/>
                    </a:cubicBezTo>
                    <a:cubicBezTo>
                      <a:pt x="49" y="42"/>
                      <a:pt x="47" y="42"/>
                      <a:pt x="46" y="42"/>
                    </a:cubicBezTo>
                    <a:cubicBezTo>
                      <a:pt x="45" y="43"/>
                      <a:pt x="43" y="43"/>
                      <a:pt x="43" y="44"/>
                    </a:cubicBezTo>
                    <a:cubicBezTo>
                      <a:pt x="42" y="44"/>
                      <a:pt x="42" y="46"/>
                      <a:pt x="41" y="47"/>
                    </a:cubicBezTo>
                    <a:cubicBezTo>
                      <a:pt x="41" y="48"/>
                      <a:pt x="39" y="50"/>
                      <a:pt x="39" y="51"/>
                    </a:cubicBezTo>
                    <a:cubicBezTo>
                      <a:pt x="38" y="52"/>
                      <a:pt x="37" y="53"/>
                      <a:pt x="37" y="54"/>
                    </a:cubicBezTo>
                    <a:cubicBezTo>
                      <a:pt x="36" y="55"/>
                      <a:pt x="35" y="58"/>
                      <a:pt x="34" y="58"/>
                    </a:cubicBezTo>
                    <a:cubicBezTo>
                      <a:pt x="33" y="59"/>
                      <a:pt x="31" y="60"/>
                      <a:pt x="30" y="61"/>
                    </a:cubicBezTo>
                    <a:cubicBezTo>
                      <a:pt x="29" y="61"/>
                      <a:pt x="27" y="61"/>
                      <a:pt x="26" y="61"/>
                    </a:cubicBezTo>
                    <a:cubicBezTo>
                      <a:pt x="25" y="61"/>
                      <a:pt x="25" y="60"/>
                      <a:pt x="24" y="59"/>
                    </a:cubicBezTo>
                    <a:cubicBezTo>
                      <a:pt x="23" y="58"/>
                      <a:pt x="23" y="57"/>
                      <a:pt x="22" y="56"/>
                    </a:cubicBezTo>
                    <a:cubicBezTo>
                      <a:pt x="22" y="55"/>
                      <a:pt x="20" y="55"/>
                      <a:pt x="20" y="55"/>
                    </a:cubicBezTo>
                    <a:cubicBezTo>
                      <a:pt x="19" y="55"/>
                      <a:pt x="16" y="56"/>
                      <a:pt x="15" y="56"/>
                    </a:cubicBezTo>
                    <a:cubicBezTo>
                      <a:pt x="14" y="57"/>
                      <a:pt x="13" y="57"/>
                      <a:pt x="12" y="57"/>
                    </a:cubicBezTo>
                    <a:cubicBezTo>
                      <a:pt x="12" y="54"/>
                      <a:pt x="12" y="52"/>
                      <a:pt x="12" y="50"/>
                    </a:cubicBezTo>
                    <a:cubicBezTo>
                      <a:pt x="11" y="49"/>
                      <a:pt x="10" y="47"/>
                      <a:pt x="9" y="46"/>
                    </a:cubicBezTo>
                    <a:cubicBezTo>
                      <a:pt x="8" y="45"/>
                      <a:pt x="5" y="43"/>
                      <a:pt x="3" y="42"/>
                    </a:cubicBezTo>
                    <a:cubicBezTo>
                      <a:pt x="2" y="41"/>
                      <a:pt x="1" y="38"/>
                      <a:pt x="1" y="36"/>
                    </a:cubicBezTo>
                    <a:cubicBezTo>
                      <a:pt x="0" y="34"/>
                      <a:pt x="0" y="31"/>
                      <a:pt x="0" y="28"/>
                    </a:cubicBezTo>
                    <a:cubicBezTo>
                      <a:pt x="0" y="27"/>
                      <a:pt x="1" y="23"/>
                      <a:pt x="2" y="21"/>
                    </a:cubicBezTo>
                    <a:cubicBezTo>
                      <a:pt x="2" y="20"/>
                      <a:pt x="4" y="18"/>
                      <a:pt x="6" y="17"/>
                    </a:cubicBezTo>
                    <a:cubicBezTo>
                      <a:pt x="8" y="17"/>
                      <a:pt x="11" y="16"/>
                      <a:pt x="12" y="16"/>
                    </a:cubicBezTo>
                    <a:cubicBezTo>
                      <a:pt x="14" y="16"/>
                      <a:pt x="17" y="17"/>
                      <a:pt x="18" y="17"/>
                    </a:cubicBezTo>
                    <a:cubicBezTo>
                      <a:pt x="20" y="17"/>
                      <a:pt x="22" y="16"/>
                      <a:pt x="23" y="16"/>
                    </a:cubicBezTo>
                    <a:cubicBezTo>
                      <a:pt x="25" y="16"/>
                      <a:pt x="26" y="16"/>
                      <a:pt x="27" y="15"/>
                    </a:cubicBezTo>
                    <a:cubicBezTo>
                      <a:pt x="28" y="15"/>
                      <a:pt x="30" y="14"/>
                      <a:pt x="31" y="14"/>
                    </a:cubicBezTo>
                    <a:cubicBezTo>
                      <a:pt x="32" y="14"/>
                      <a:pt x="35" y="13"/>
                      <a:pt x="35" y="14"/>
                    </a:cubicBezTo>
                    <a:cubicBezTo>
                      <a:pt x="36" y="14"/>
                      <a:pt x="38" y="16"/>
                      <a:pt x="39" y="16"/>
                    </a:cubicBezTo>
                    <a:cubicBezTo>
                      <a:pt x="40" y="17"/>
                      <a:pt x="42" y="18"/>
                      <a:pt x="43" y="18"/>
                    </a:cubicBezTo>
                    <a:cubicBezTo>
                      <a:pt x="44" y="19"/>
                      <a:pt x="47" y="18"/>
                      <a:pt x="49" y="18"/>
                    </a:cubicBezTo>
                    <a:cubicBezTo>
                      <a:pt x="50" y="17"/>
                      <a:pt x="53" y="16"/>
                      <a:pt x="54" y="15"/>
                    </a:cubicBezTo>
                    <a:cubicBezTo>
                      <a:pt x="55" y="14"/>
                      <a:pt x="58" y="12"/>
                      <a:pt x="59" y="11"/>
                    </a:cubicBezTo>
                    <a:cubicBezTo>
                      <a:pt x="59" y="10"/>
                      <a:pt x="61" y="9"/>
                      <a:pt x="62" y="9"/>
                    </a:cubicBezTo>
                    <a:cubicBezTo>
                      <a:pt x="63" y="9"/>
                      <a:pt x="65" y="9"/>
                      <a:pt x="66" y="9"/>
                    </a:cubicBezTo>
                    <a:cubicBezTo>
                      <a:pt x="68" y="9"/>
                      <a:pt x="71" y="10"/>
                      <a:pt x="74" y="11"/>
                    </a:cubicBezTo>
                    <a:cubicBezTo>
                      <a:pt x="75" y="12"/>
                      <a:pt x="78" y="14"/>
                      <a:pt x="79" y="15"/>
                    </a:cubicBezTo>
                    <a:cubicBezTo>
                      <a:pt x="81" y="15"/>
                      <a:pt x="83" y="17"/>
                      <a:pt x="84" y="17"/>
                    </a:cubicBezTo>
                    <a:cubicBezTo>
                      <a:pt x="85" y="17"/>
                      <a:pt x="88" y="17"/>
                      <a:pt x="90" y="17"/>
                    </a:cubicBezTo>
                    <a:cubicBezTo>
                      <a:pt x="91" y="17"/>
                      <a:pt x="92" y="15"/>
                      <a:pt x="93" y="15"/>
                    </a:cubicBezTo>
                    <a:cubicBezTo>
                      <a:pt x="94" y="14"/>
                      <a:pt x="95" y="11"/>
                      <a:pt x="96" y="11"/>
                    </a:cubicBezTo>
                    <a:cubicBezTo>
                      <a:pt x="97" y="9"/>
                      <a:pt x="98" y="7"/>
                      <a:pt x="99" y="6"/>
                    </a:cubicBezTo>
                    <a:cubicBezTo>
                      <a:pt x="100" y="5"/>
                      <a:pt x="103" y="5"/>
                      <a:pt x="104" y="5"/>
                    </a:cubicBezTo>
                    <a:cubicBezTo>
                      <a:pt x="106" y="5"/>
                      <a:pt x="110" y="5"/>
                      <a:pt x="111" y="5"/>
                    </a:cubicBezTo>
                    <a:cubicBezTo>
                      <a:pt x="113" y="4"/>
                      <a:pt x="115" y="1"/>
                      <a:pt x="116" y="0"/>
                    </a:cubicBezTo>
                    <a:cubicBezTo>
                      <a:pt x="117" y="1"/>
                      <a:pt x="117" y="2"/>
                      <a:pt x="117" y="3"/>
                    </a:cubicBezTo>
                    <a:cubicBezTo>
                      <a:pt x="117" y="5"/>
                      <a:pt x="117" y="7"/>
                      <a:pt x="117" y="8"/>
                    </a:cubicBezTo>
                    <a:cubicBezTo>
                      <a:pt x="117" y="9"/>
                      <a:pt x="117" y="12"/>
                      <a:pt x="117" y="13"/>
                    </a:cubicBezTo>
                    <a:cubicBezTo>
                      <a:pt x="116" y="15"/>
                      <a:pt x="114" y="17"/>
                      <a:pt x="113" y="17"/>
                    </a:cubicBezTo>
                    <a:cubicBezTo>
                      <a:pt x="113" y="18"/>
                      <a:pt x="110" y="19"/>
                      <a:pt x="110" y="20"/>
                    </a:cubicBezTo>
                    <a:cubicBezTo>
                      <a:pt x="109" y="21"/>
                      <a:pt x="109" y="21"/>
                      <a:pt x="109" y="22"/>
                    </a:cubicBezTo>
                    <a:cubicBezTo>
                      <a:pt x="109" y="23"/>
                      <a:pt x="109" y="24"/>
                      <a:pt x="109" y="25"/>
                    </a:cubicBezTo>
                    <a:cubicBezTo>
                      <a:pt x="109" y="25"/>
                      <a:pt x="110" y="26"/>
                      <a:pt x="110" y="26"/>
                    </a:cubicBezTo>
                    <a:cubicBezTo>
                      <a:pt x="111" y="26"/>
                      <a:pt x="113" y="26"/>
                      <a:pt x="113" y="26"/>
                    </a:cubicBezTo>
                    <a:cubicBezTo>
                      <a:pt x="114" y="26"/>
                      <a:pt x="115" y="27"/>
                      <a:pt x="115" y="27"/>
                    </a:cubicBezTo>
                    <a:cubicBezTo>
                      <a:pt x="116" y="28"/>
                      <a:pt x="119" y="30"/>
                      <a:pt x="119" y="31"/>
                    </a:cubicBezTo>
                    <a:cubicBezTo>
                      <a:pt x="121" y="32"/>
                      <a:pt x="121" y="35"/>
                      <a:pt x="121" y="36"/>
                    </a:cubicBezTo>
                    <a:cubicBezTo>
                      <a:pt x="121" y="38"/>
                      <a:pt x="121" y="41"/>
                      <a:pt x="121" y="42"/>
                    </a:cubicBezTo>
                    <a:cubicBezTo>
                      <a:pt x="121" y="43"/>
                      <a:pt x="121" y="45"/>
                      <a:pt x="121" y="4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" name="Freeform 6"/>
              <p:cNvSpPr>
                <a:spLocks/>
              </p:cNvSpPr>
              <p:nvPr/>
            </p:nvSpPr>
            <p:spPr bwMode="auto">
              <a:xfrm>
                <a:off x="1023" y="1267"/>
                <a:ext cx="315" cy="221"/>
              </a:xfrm>
              <a:custGeom>
                <a:avLst/>
                <a:gdLst>
                  <a:gd name="T0" fmla="*/ 121 w 121"/>
                  <a:gd name="T1" fmla="*/ 48 h 85"/>
                  <a:gd name="T2" fmla="*/ 119 w 121"/>
                  <a:gd name="T3" fmla="*/ 57 h 85"/>
                  <a:gd name="T4" fmla="*/ 111 w 121"/>
                  <a:gd name="T5" fmla="*/ 66 h 85"/>
                  <a:gd name="T6" fmla="*/ 102 w 121"/>
                  <a:gd name="T7" fmla="*/ 70 h 85"/>
                  <a:gd name="T8" fmla="*/ 92 w 121"/>
                  <a:gd name="T9" fmla="*/ 70 h 85"/>
                  <a:gd name="T10" fmla="*/ 85 w 121"/>
                  <a:gd name="T11" fmla="*/ 76 h 85"/>
                  <a:gd name="T12" fmla="*/ 79 w 121"/>
                  <a:gd name="T13" fmla="*/ 79 h 85"/>
                  <a:gd name="T14" fmla="*/ 77 w 121"/>
                  <a:gd name="T15" fmla="*/ 85 h 85"/>
                  <a:gd name="T16" fmla="*/ 74 w 121"/>
                  <a:gd name="T17" fmla="*/ 78 h 85"/>
                  <a:gd name="T18" fmla="*/ 69 w 121"/>
                  <a:gd name="T19" fmla="*/ 66 h 85"/>
                  <a:gd name="T20" fmla="*/ 62 w 121"/>
                  <a:gd name="T21" fmla="*/ 60 h 85"/>
                  <a:gd name="T22" fmla="*/ 61 w 121"/>
                  <a:gd name="T23" fmla="*/ 52 h 85"/>
                  <a:gd name="T24" fmla="*/ 55 w 121"/>
                  <a:gd name="T25" fmla="*/ 48 h 85"/>
                  <a:gd name="T26" fmla="*/ 50 w 121"/>
                  <a:gd name="T27" fmla="*/ 42 h 85"/>
                  <a:gd name="T28" fmla="*/ 43 w 121"/>
                  <a:gd name="T29" fmla="*/ 44 h 85"/>
                  <a:gd name="T30" fmla="*/ 39 w 121"/>
                  <a:gd name="T31" fmla="*/ 51 h 85"/>
                  <a:gd name="T32" fmla="*/ 34 w 121"/>
                  <a:gd name="T33" fmla="*/ 58 h 85"/>
                  <a:gd name="T34" fmla="*/ 26 w 121"/>
                  <a:gd name="T35" fmla="*/ 61 h 85"/>
                  <a:gd name="T36" fmla="*/ 22 w 121"/>
                  <a:gd name="T37" fmla="*/ 56 h 85"/>
                  <a:gd name="T38" fmla="*/ 15 w 121"/>
                  <a:gd name="T39" fmla="*/ 56 h 85"/>
                  <a:gd name="T40" fmla="*/ 12 w 121"/>
                  <a:gd name="T41" fmla="*/ 50 h 85"/>
                  <a:gd name="T42" fmla="*/ 3 w 121"/>
                  <a:gd name="T43" fmla="*/ 42 h 85"/>
                  <a:gd name="T44" fmla="*/ 0 w 121"/>
                  <a:gd name="T45" fmla="*/ 28 h 85"/>
                  <a:gd name="T46" fmla="*/ 6 w 121"/>
                  <a:gd name="T47" fmla="*/ 17 h 85"/>
                  <a:gd name="T48" fmla="*/ 18 w 121"/>
                  <a:gd name="T49" fmla="*/ 17 h 85"/>
                  <a:gd name="T50" fmla="*/ 27 w 121"/>
                  <a:gd name="T51" fmla="*/ 15 h 85"/>
                  <a:gd name="T52" fmla="*/ 35 w 121"/>
                  <a:gd name="T53" fmla="*/ 14 h 85"/>
                  <a:gd name="T54" fmla="*/ 43 w 121"/>
                  <a:gd name="T55" fmla="*/ 18 h 85"/>
                  <a:gd name="T56" fmla="*/ 54 w 121"/>
                  <a:gd name="T57" fmla="*/ 15 h 85"/>
                  <a:gd name="T58" fmla="*/ 62 w 121"/>
                  <a:gd name="T59" fmla="*/ 9 h 85"/>
                  <a:gd name="T60" fmla="*/ 74 w 121"/>
                  <a:gd name="T61" fmla="*/ 11 h 85"/>
                  <a:gd name="T62" fmla="*/ 84 w 121"/>
                  <a:gd name="T63" fmla="*/ 17 h 85"/>
                  <a:gd name="T64" fmla="*/ 93 w 121"/>
                  <a:gd name="T65" fmla="*/ 15 h 85"/>
                  <a:gd name="T66" fmla="*/ 99 w 121"/>
                  <a:gd name="T67" fmla="*/ 6 h 85"/>
                  <a:gd name="T68" fmla="*/ 111 w 121"/>
                  <a:gd name="T69" fmla="*/ 5 h 85"/>
                  <a:gd name="T70" fmla="*/ 117 w 121"/>
                  <a:gd name="T71" fmla="*/ 3 h 85"/>
                  <a:gd name="T72" fmla="*/ 117 w 121"/>
                  <a:gd name="T73" fmla="*/ 13 h 85"/>
                  <a:gd name="T74" fmla="*/ 110 w 121"/>
                  <a:gd name="T75" fmla="*/ 20 h 85"/>
                  <a:gd name="T76" fmla="*/ 109 w 121"/>
                  <a:gd name="T77" fmla="*/ 25 h 85"/>
                  <a:gd name="T78" fmla="*/ 113 w 121"/>
                  <a:gd name="T79" fmla="*/ 26 h 85"/>
                  <a:gd name="T80" fmla="*/ 119 w 121"/>
                  <a:gd name="T81" fmla="*/ 31 h 85"/>
                  <a:gd name="T82" fmla="*/ 121 w 121"/>
                  <a:gd name="T83" fmla="*/ 4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1" h="85">
                    <a:moveTo>
                      <a:pt x="121" y="46"/>
                    </a:moveTo>
                    <a:cubicBezTo>
                      <a:pt x="121" y="46"/>
                      <a:pt x="121" y="47"/>
                      <a:pt x="121" y="48"/>
                    </a:cubicBezTo>
                    <a:cubicBezTo>
                      <a:pt x="121" y="49"/>
                      <a:pt x="119" y="51"/>
                      <a:pt x="119" y="52"/>
                    </a:cubicBezTo>
                    <a:cubicBezTo>
                      <a:pt x="119" y="53"/>
                      <a:pt x="119" y="55"/>
                      <a:pt x="119" y="57"/>
                    </a:cubicBezTo>
                    <a:cubicBezTo>
                      <a:pt x="119" y="58"/>
                      <a:pt x="118" y="60"/>
                      <a:pt x="117" y="61"/>
                    </a:cubicBezTo>
                    <a:cubicBezTo>
                      <a:pt x="116" y="63"/>
                      <a:pt x="113" y="65"/>
                      <a:pt x="111" y="66"/>
                    </a:cubicBezTo>
                    <a:cubicBezTo>
                      <a:pt x="110" y="66"/>
                      <a:pt x="108" y="68"/>
                      <a:pt x="107" y="68"/>
                    </a:cubicBezTo>
                    <a:cubicBezTo>
                      <a:pt x="106" y="69"/>
                      <a:pt x="103" y="70"/>
                      <a:pt x="102" y="70"/>
                    </a:cubicBezTo>
                    <a:cubicBezTo>
                      <a:pt x="101" y="70"/>
                      <a:pt x="99" y="70"/>
                      <a:pt x="97" y="70"/>
                    </a:cubicBezTo>
                    <a:cubicBezTo>
                      <a:pt x="96" y="70"/>
                      <a:pt x="93" y="69"/>
                      <a:pt x="92" y="70"/>
                    </a:cubicBezTo>
                    <a:cubicBezTo>
                      <a:pt x="91" y="70"/>
                      <a:pt x="90" y="72"/>
                      <a:pt x="90" y="73"/>
                    </a:cubicBezTo>
                    <a:cubicBezTo>
                      <a:pt x="89" y="74"/>
                      <a:pt x="86" y="76"/>
                      <a:pt x="85" y="76"/>
                    </a:cubicBezTo>
                    <a:cubicBezTo>
                      <a:pt x="84" y="77"/>
                      <a:pt x="82" y="76"/>
                      <a:pt x="81" y="76"/>
                    </a:cubicBezTo>
                    <a:cubicBezTo>
                      <a:pt x="80" y="77"/>
                      <a:pt x="79" y="79"/>
                      <a:pt x="79" y="79"/>
                    </a:cubicBezTo>
                    <a:cubicBezTo>
                      <a:pt x="79" y="80"/>
                      <a:pt x="78" y="82"/>
                      <a:pt x="78" y="83"/>
                    </a:cubicBezTo>
                    <a:cubicBezTo>
                      <a:pt x="77" y="84"/>
                      <a:pt x="77" y="84"/>
                      <a:pt x="77" y="85"/>
                    </a:cubicBezTo>
                    <a:cubicBezTo>
                      <a:pt x="77" y="84"/>
                      <a:pt x="77" y="84"/>
                      <a:pt x="77" y="84"/>
                    </a:cubicBezTo>
                    <a:cubicBezTo>
                      <a:pt x="76" y="83"/>
                      <a:pt x="75" y="80"/>
                      <a:pt x="74" y="78"/>
                    </a:cubicBezTo>
                    <a:cubicBezTo>
                      <a:pt x="74" y="77"/>
                      <a:pt x="72" y="73"/>
                      <a:pt x="71" y="71"/>
                    </a:cubicBezTo>
                    <a:cubicBezTo>
                      <a:pt x="71" y="70"/>
                      <a:pt x="70" y="67"/>
                      <a:pt x="69" y="66"/>
                    </a:cubicBezTo>
                    <a:cubicBezTo>
                      <a:pt x="68" y="65"/>
                      <a:pt x="65" y="65"/>
                      <a:pt x="64" y="63"/>
                    </a:cubicBezTo>
                    <a:cubicBezTo>
                      <a:pt x="63" y="62"/>
                      <a:pt x="62" y="61"/>
                      <a:pt x="62" y="60"/>
                    </a:cubicBezTo>
                    <a:cubicBezTo>
                      <a:pt x="61" y="59"/>
                      <a:pt x="61" y="57"/>
                      <a:pt x="61" y="57"/>
                    </a:cubicBezTo>
                    <a:cubicBezTo>
                      <a:pt x="61" y="55"/>
                      <a:pt x="61" y="53"/>
                      <a:pt x="61" y="52"/>
                    </a:cubicBezTo>
                    <a:cubicBezTo>
                      <a:pt x="60" y="51"/>
                      <a:pt x="59" y="50"/>
                      <a:pt x="59" y="50"/>
                    </a:cubicBezTo>
                    <a:cubicBezTo>
                      <a:pt x="58" y="50"/>
                      <a:pt x="56" y="49"/>
                      <a:pt x="55" y="48"/>
                    </a:cubicBezTo>
                    <a:cubicBezTo>
                      <a:pt x="54" y="47"/>
                      <a:pt x="54" y="45"/>
                      <a:pt x="53" y="44"/>
                    </a:cubicBezTo>
                    <a:cubicBezTo>
                      <a:pt x="52" y="43"/>
                      <a:pt x="51" y="43"/>
                      <a:pt x="50" y="42"/>
                    </a:cubicBezTo>
                    <a:cubicBezTo>
                      <a:pt x="49" y="42"/>
                      <a:pt x="47" y="42"/>
                      <a:pt x="46" y="42"/>
                    </a:cubicBezTo>
                    <a:cubicBezTo>
                      <a:pt x="45" y="43"/>
                      <a:pt x="43" y="43"/>
                      <a:pt x="43" y="44"/>
                    </a:cubicBezTo>
                    <a:cubicBezTo>
                      <a:pt x="42" y="44"/>
                      <a:pt x="42" y="46"/>
                      <a:pt x="41" y="47"/>
                    </a:cubicBezTo>
                    <a:cubicBezTo>
                      <a:pt x="41" y="48"/>
                      <a:pt x="39" y="50"/>
                      <a:pt x="39" y="51"/>
                    </a:cubicBezTo>
                    <a:cubicBezTo>
                      <a:pt x="38" y="52"/>
                      <a:pt x="37" y="53"/>
                      <a:pt x="37" y="54"/>
                    </a:cubicBezTo>
                    <a:cubicBezTo>
                      <a:pt x="36" y="55"/>
                      <a:pt x="35" y="58"/>
                      <a:pt x="34" y="58"/>
                    </a:cubicBezTo>
                    <a:cubicBezTo>
                      <a:pt x="33" y="59"/>
                      <a:pt x="31" y="60"/>
                      <a:pt x="30" y="61"/>
                    </a:cubicBezTo>
                    <a:cubicBezTo>
                      <a:pt x="29" y="61"/>
                      <a:pt x="27" y="61"/>
                      <a:pt x="26" y="61"/>
                    </a:cubicBezTo>
                    <a:cubicBezTo>
                      <a:pt x="25" y="61"/>
                      <a:pt x="25" y="60"/>
                      <a:pt x="24" y="59"/>
                    </a:cubicBezTo>
                    <a:cubicBezTo>
                      <a:pt x="23" y="58"/>
                      <a:pt x="23" y="57"/>
                      <a:pt x="22" y="56"/>
                    </a:cubicBezTo>
                    <a:cubicBezTo>
                      <a:pt x="22" y="55"/>
                      <a:pt x="20" y="55"/>
                      <a:pt x="20" y="55"/>
                    </a:cubicBezTo>
                    <a:cubicBezTo>
                      <a:pt x="19" y="55"/>
                      <a:pt x="16" y="56"/>
                      <a:pt x="15" y="56"/>
                    </a:cubicBezTo>
                    <a:cubicBezTo>
                      <a:pt x="14" y="57"/>
                      <a:pt x="13" y="57"/>
                      <a:pt x="12" y="57"/>
                    </a:cubicBezTo>
                    <a:cubicBezTo>
                      <a:pt x="12" y="54"/>
                      <a:pt x="12" y="52"/>
                      <a:pt x="12" y="50"/>
                    </a:cubicBezTo>
                    <a:cubicBezTo>
                      <a:pt x="11" y="49"/>
                      <a:pt x="10" y="47"/>
                      <a:pt x="9" y="46"/>
                    </a:cubicBezTo>
                    <a:cubicBezTo>
                      <a:pt x="8" y="45"/>
                      <a:pt x="5" y="43"/>
                      <a:pt x="3" y="42"/>
                    </a:cubicBezTo>
                    <a:cubicBezTo>
                      <a:pt x="2" y="41"/>
                      <a:pt x="1" y="38"/>
                      <a:pt x="1" y="36"/>
                    </a:cubicBezTo>
                    <a:cubicBezTo>
                      <a:pt x="0" y="34"/>
                      <a:pt x="0" y="31"/>
                      <a:pt x="0" y="28"/>
                    </a:cubicBezTo>
                    <a:cubicBezTo>
                      <a:pt x="0" y="27"/>
                      <a:pt x="1" y="23"/>
                      <a:pt x="2" y="21"/>
                    </a:cubicBezTo>
                    <a:cubicBezTo>
                      <a:pt x="2" y="20"/>
                      <a:pt x="4" y="18"/>
                      <a:pt x="6" y="17"/>
                    </a:cubicBezTo>
                    <a:cubicBezTo>
                      <a:pt x="8" y="17"/>
                      <a:pt x="11" y="16"/>
                      <a:pt x="12" y="16"/>
                    </a:cubicBezTo>
                    <a:cubicBezTo>
                      <a:pt x="14" y="16"/>
                      <a:pt x="17" y="17"/>
                      <a:pt x="18" y="17"/>
                    </a:cubicBezTo>
                    <a:cubicBezTo>
                      <a:pt x="20" y="17"/>
                      <a:pt x="22" y="16"/>
                      <a:pt x="23" y="16"/>
                    </a:cubicBezTo>
                    <a:cubicBezTo>
                      <a:pt x="25" y="16"/>
                      <a:pt x="26" y="16"/>
                      <a:pt x="27" y="15"/>
                    </a:cubicBezTo>
                    <a:cubicBezTo>
                      <a:pt x="28" y="15"/>
                      <a:pt x="30" y="14"/>
                      <a:pt x="31" y="14"/>
                    </a:cubicBezTo>
                    <a:cubicBezTo>
                      <a:pt x="32" y="14"/>
                      <a:pt x="35" y="13"/>
                      <a:pt x="35" y="14"/>
                    </a:cubicBezTo>
                    <a:cubicBezTo>
                      <a:pt x="36" y="14"/>
                      <a:pt x="38" y="16"/>
                      <a:pt x="39" y="16"/>
                    </a:cubicBezTo>
                    <a:cubicBezTo>
                      <a:pt x="40" y="17"/>
                      <a:pt x="42" y="18"/>
                      <a:pt x="43" y="18"/>
                    </a:cubicBezTo>
                    <a:cubicBezTo>
                      <a:pt x="44" y="19"/>
                      <a:pt x="47" y="18"/>
                      <a:pt x="49" y="18"/>
                    </a:cubicBezTo>
                    <a:cubicBezTo>
                      <a:pt x="50" y="17"/>
                      <a:pt x="53" y="16"/>
                      <a:pt x="54" y="15"/>
                    </a:cubicBezTo>
                    <a:cubicBezTo>
                      <a:pt x="55" y="14"/>
                      <a:pt x="58" y="12"/>
                      <a:pt x="59" y="11"/>
                    </a:cubicBezTo>
                    <a:cubicBezTo>
                      <a:pt x="59" y="10"/>
                      <a:pt x="61" y="9"/>
                      <a:pt x="62" y="9"/>
                    </a:cubicBezTo>
                    <a:cubicBezTo>
                      <a:pt x="63" y="9"/>
                      <a:pt x="65" y="9"/>
                      <a:pt x="66" y="9"/>
                    </a:cubicBezTo>
                    <a:cubicBezTo>
                      <a:pt x="68" y="9"/>
                      <a:pt x="71" y="10"/>
                      <a:pt x="74" y="11"/>
                    </a:cubicBezTo>
                    <a:cubicBezTo>
                      <a:pt x="75" y="12"/>
                      <a:pt x="78" y="14"/>
                      <a:pt x="79" y="15"/>
                    </a:cubicBezTo>
                    <a:cubicBezTo>
                      <a:pt x="81" y="15"/>
                      <a:pt x="83" y="17"/>
                      <a:pt x="84" y="17"/>
                    </a:cubicBezTo>
                    <a:cubicBezTo>
                      <a:pt x="85" y="17"/>
                      <a:pt x="88" y="17"/>
                      <a:pt x="90" y="17"/>
                    </a:cubicBezTo>
                    <a:cubicBezTo>
                      <a:pt x="91" y="17"/>
                      <a:pt x="92" y="15"/>
                      <a:pt x="93" y="15"/>
                    </a:cubicBezTo>
                    <a:cubicBezTo>
                      <a:pt x="94" y="14"/>
                      <a:pt x="95" y="11"/>
                      <a:pt x="96" y="11"/>
                    </a:cubicBezTo>
                    <a:cubicBezTo>
                      <a:pt x="97" y="9"/>
                      <a:pt x="98" y="7"/>
                      <a:pt x="99" y="6"/>
                    </a:cubicBezTo>
                    <a:cubicBezTo>
                      <a:pt x="100" y="5"/>
                      <a:pt x="103" y="5"/>
                      <a:pt x="104" y="5"/>
                    </a:cubicBezTo>
                    <a:cubicBezTo>
                      <a:pt x="106" y="5"/>
                      <a:pt x="110" y="5"/>
                      <a:pt x="111" y="5"/>
                    </a:cubicBezTo>
                    <a:cubicBezTo>
                      <a:pt x="113" y="4"/>
                      <a:pt x="115" y="1"/>
                      <a:pt x="116" y="0"/>
                    </a:cubicBezTo>
                    <a:cubicBezTo>
                      <a:pt x="117" y="1"/>
                      <a:pt x="117" y="2"/>
                      <a:pt x="117" y="3"/>
                    </a:cubicBezTo>
                    <a:cubicBezTo>
                      <a:pt x="117" y="5"/>
                      <a:pt x="117" y="7"/>
                      <a:pt x="117" y="8"/>
                    </a:cubicBezTo>
                    <a:cubicBezTo>
                      <a:pt x="117" y="9"/>
                      <a:pt x="117" y="12"/>
                      <a:pt x="117" y="13"/>
                    </a:cubicBezTo>
                    <a:cubicBezTo>
                      <a:pt x="116" y="15"/>
                      <a:pt x="114" y="17"/>
                      <a:pt x="113" y="17"/>
                    </a:cubicBezTo>
                    <a:cubicBezTo>
                      <a:pt x="113" y="18"/>
                      <a:pt x="110" y="19"/>
                      <a:pt x="110" y="20"/>
                    </a:cubicBezTo>
                    <a:cubicBezTo>
                      <a:pt x="109" y="21"/>
                      <a:pt x="109" y="21"/>
                      <a:pt x="109" y="22"/>
                    </a:cubicBezTo>
                    <a:cubicBezTo>
                      <a:pt x="109" y="23"/>
                      <a:pt x="109" y="24"/>
                      <a:pt x="109" y="25"/>
                    </a:cubicBezTo>
                    <a:cubicBezTo>
                      <a:pt x="109" y="25"/>
                      <a:pt x="110" y="26"/>
                      <a:pt x="110" y="26"/>
                    </a:cubicBezTo>
                    <a:cubicBezTo>
                      <a:pt x="111" y="26"/>
                      <a:pt x="113" y="26"/>
                      <a:pt x="113" y="26"/>
                    </a:cubicBezTo>
                    <a:cubicBezTo>
                      <a:pt x="114" y="26"/>
                      <a:pt x="115" y="27"/>
                      <a:pt x="115" y="27"/>
                    </a:cubicBezTo>
                    <a:cubicBezTo>
                      <a:pt x="116" y="28"/>
                      <a:pt x="119" y="30"/>
                      <a:pt x="119" y="31"/>
                    </a:cubicBezTo>
                    <a:cubicBezTo>
                      <a:pt x="121" y="32"/>
                      <a:pt x="121" y="35"/>
                      <a:pt x="121" y="36"/>
                    </a:cubicBezTo>
                    <a:cubicBezTo>
                      <a:pt x="121" y="38"/>
                      <a:pt x="121" y="41"/>
                      <a:pt x="121" y="42"/>
                    </a:cubicBezTo>
                    <a:cubicBezTo>
                      <a:pt x="121" y="43"/>
                      <a:pt x="121" y="45"/>
                      <a:pt x="121" y="46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955" y="1376"/>
                <a:ext cx="268" cy="250"/>
              </a:xfrm>
              <a:custGeom>
                <a:avLst/>
                <a:gdLst>
                  <a:gd name="T0" fmla="*/ 103 w 103"/>
                  <a:gd name="T1" fmla="*/ 49 h 96"/>
                  <a:gd name="T2" fmla="*/ 94 w 103"/>
                  <a:gd name="T3" fmla="*/ 61 h 96"/>
                  <a:gd name="T4" fmla="*/ 80 w 103"/>
                  <a:gd name="T5" fmla="*/ 64 h 96"/>
                  <a:gd name="T6" fmla="*/ 67 w 103"/>
                  <a:gd name="T7" fmla="*/ 64 h 96"/>
                  <a:gd name="T8" fmla="*/ 57 w 103"/>
                  <a:gd name="T9" fmla="*/ 70 h 96"/>
                  <a:gd name="T10" fmla="*/ 52 w 103"/>
                  <a:gd name="T11" fmla="*/ 83 h 96"/>
                  <a:gd name="T12" fmla="*/ 52 w 103"/>
                  <a:gd name="T13" fmla="*/ 87 h 96"/>
                  <a:gd name="T14" fmla="*/ 42 w 103"/>
                  <a:gd name="T15" fmla="*/ 92 h 96"/>
                  <a:gd name="T16" fmla="*/ 37 w 103"/>
                  <a:gd name="T17" fmla="*/ 96 h 96"/>
                  <a:gd name="T18" fmla="*/ 30 w 103"/>
                  <a:gd name="T19" fmla="*/ 92 h 96"/>
                  <a:gd name="T20" fmla="*/ 26 w 103"/>
                  <a:gd name="T21" fmla="*/ 85 h 96"/>
                  <a:gd name="T22" fmla="*/ 27 w 103"/>
                  <a:gd name="T23" fmla="*/ 77 h 96"/>
                  <a:gd name="T24" fmla="*/ 24 w 103"/>
                  <a:gd name="T25" fmla="*/ 72 h 96"/>
                  <a:gd name="T26" fmla="*/ 18 w 103"/>
                  <a:gd name="T27" fmla="*/ 76 h 96"/>
                  <a:gd name="T28" fmla="*/ 11 w 103"/>
                  <a:gd name="T29" fmla="*/ 80 h 96"/>
                  <a:gd name="T30" fmla="*/ 6 w 103"/>
                  <a:gd name="T31" fmla="*/ 71 h 96"/>
                  <a:gd name="T32" fmla="*/ 3 w 103"/>
                  <a:gd name="T33" fmla="*/ 64 h 96"/>
                  <a:gd name="T34" fmla="*/ 1 w 103"/>
                  <a:gd name="T35" fmla="*/ 58 h 96"/>
                  <a:gd name="T36" fmla="*/ 8 w 103"/>
                  <a:gd name="T37" fmla="*/ 46 h 96"/>
                  <a:gd name="T38" fmla="*/ 19 w 103"/>
                  <a:gd name="T39" fmla="*/ 45 h 96"/>
                  <a:gd name="T40" fmla="*/ 26 w 103"/>
                  <a:gd name="T41" fmla="*/ 39 h 96"/>
                  <a:gd name="T42" fmla="*/ 35 w 103"/>
                  <a:gd name="T43" fmla="*/ 29 h 96"/>
                  <a:gd name="T44" fmla="*/ 38 w 103"/>
                  <a:gd name="T45" fmla="*/ 21 h 96"/>
                  <a:gd name="T46" fmla="*/ 38 w 103"/>
                  <a:gd name="T47" fmla="*/ 15 h 96"/>
                  <a:gd name="T48" fmla="*/ 46 w 103"/>
                  <a:gd name="T49" fmla="*/ 13 h 96"/>
                  <a:gd name="T50" fmla="*/ 50 w 103"/>
                  <a:gd name="T51" fmla="*/ 18 h 96"/>
                  <a:gd name="T52" fmla="*/ 56 w 103"/>
                  <a:gd name="T53" fmla="*/ 19 h 96"/>
                  <a:gd name="T54" fmla="*/ 63 w 103"/>
                  <a:gd name="T55" fmla="*/ 12 h 96"/>
                  <a:gd name="T56" fmla="*/ 67 w 103"/>
                  <a:gd name="T57" fmla="*/ 5 h 96"/>
                  <a:gd name="T58" fmla="*/ 72 w 103"/>
                  <a:gd name="T59" fmla="*/ 0 h 96"/>
                  <a:gd name="T60" fmla="*/ 79 w 103"/>
                  <a:gd name="T61" fmla="*/ 2 h 96"/>
                  <a:gd name="T62" fmla="*/ 85 w 103"/>
                  <a:gd name="T63" fmla="*/ 8 h 96"/>
                  <a:gd name="T64" fmla="*/ 87 w 103"/>
                  <a:gd name="T65" fmla="*/ 15 h 96"/>
                  <a:gd name="T66" fmla="*/ 90 w 103"/>
                  <a:gd name="T67" fmla="*/ 22 h 96"/>
                  <a:gd name="T68" fmla="*/ 98 w 103"/>
                  <a:gd name="T69" fmla="*/ 30 h 96"/>
                  <a:gd name="T70" fmla="*/ 103 w 103"/>
                  <a:gd name="T71" fmla="*/ 4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3" h="96">
                    <a:moveTo>
                      <a:pt x="103" y="43"/>
                    </a:moveTo>
                    <a:cubicBezTo>
                      <a:pt x="103" y="45"/>
                      <a:pt x="103" y="48"/>
                      <a:pt x="103" y="49"/>
                    </a:cubicBezTo>
                    <a:cubicBezTo>
                      <a:pt x="102" y="51"/>
                      <a:pt x="101" y="54"/>
                      <a:pt x="100" y="55"/>
                    </a:cubicBezTo>
                    <a:cubicBezTo>
                      <a:pt x="99" y="57"/>
                      <a:pt x="96" y="60"/>
                      <a:pt x="94" y="61"/>
                    </a:cubicBezTo>
                    <a:cubicBezTo>
                      <a:pt x="93" y="61"/>
                      <a:pt x="91" y="63"/>
                      <a:pt x="90" y="63"/>
                    </a:cubicBezTo>
                    <a:cubicBezTo>
                      <a:pt x="87" y="64"/>
                      <a:pt x="83" y="63"/>
                      <a:pt x="80" y="64"/>
                    </a:cubicBezTo>
                    <a:cubicBezTo>
                      <a:pt x="79" y="64"/>
                      <a:pt x="76" y="64"/>
                      <a:pt x="74" y="64"/>
                    </a:cubicBezTo>
                    <a:cubicBezTo>
                      <a:pt x="73" y="64"/>
                      <a:pt x="69" y="64"/>
                      <a:pt x="67" y="64"/>
                    </a:cubicBezTo>
                    <a:cubicBezTo>
                      <a:pt x="66" y="64"/>
                      <a:pt x="63" y="66"/>
                      <a:pt x="62" y="66"/>
                    </a:cubicBezTo>
                    <a:cubicBezTo>
                      <a:pt x="60" y="67"/>
                      <a:pt x="58" y="69"/>
                      <a:pt x="57" y="70"/>
                    </a:cubicBezTo>
                    <a:cubicBezTo>
                      <a:pt x="55" y="71"/>
                      <a:pt x="54" y="73"/>
                      <a:pt x="53" y="74"/>
                    </a:cubicBezTo>
                    <a:cubicBezTo>
                      <a:pt x="53" y="76"/>
                      <a:pt x="52" y="80"/>
                      <a:pt x="52" y="83"/>
                    </a:cubicBezTo>
                    <a:cubicBezTo>
                      <a:pt x="52" y="84"/>
                      <a:pt x="52" y="85"/>
                      <a:pt x="52" y="87"/>
                    </a:cubicBezTo>
                    <a:cubicBezTo>
                      <a:pt x="52" y="87"/>
                      <a:pt x="52" y="87"/>
                      <a:pt x="52" y="87"/>
                    </a:cubicBezTo>
                    <a:cubicBezTo>
                      <a:pt x="51" y="87"/>
                      <a:pt x="49" y="88"/>
                      <a:pt x="48" y="88"/>
                    </a:cubicBezTo>
                    <a:cubicBezTo>
                      <a:pt x="47" y="89"/>
                      <a:pt x="44" y="91"/>
                      <a:pt x="42" y="92"/>
                    </a:cubicBezTo>
                    <a:cubicBezTo>
                      <a:pt x="41" y="92"/>
                      <a:pt x="39" y="95"/>
                      <a:pt x="38" y="96"/>
                    </a:cubicBezTo>
                    <a:cubicBezTo>
                      <a:pt x="37" y="96"/>
                      <a:pt x="37" y="96"/>
                      <a:pt x="37" y="96"/>
                    </a:cubicBezTo>
                    <a:cubicBezTo>
                      <a:pt x="36" y="95"/>
                      <a:pt x="35" y="94"/>
                      <a:pt x="35" y="94"/>
                    </a:cubicBezTo>
                    <a:cubicBezTo>
                      <a:pt x="34" y="93"/>
                      <a:pt x="32" y="92"/>
                      <a:pt x="30" y="92"/>
                    </a:cubicBezTo>
                    <a:cubicBezTo>
                      <a:pt x="29" y="91"/>
                      <a:pt x="28" y="90"/>
                      <a:pt x="28" y="89"/>
                    </a:cubicBezTo>
                    <a:cubicBezTo>
                      <a:pt x="27" y="88"/>
                      <a:pt x="26" y="86"/>
                      <a:pt x="26" y="85"/>
                    </a:cubicBezTo>
                    <a:cubicBezTo>
                      <a:pt x="26" y="85"/>
                      <a:pt x="27" y="83"/>
                      <a:pt x="27" y="82"/>
                    </a:cubicBezTo>
                    <a:cubicBezTo>
                      <a:pt x="27" y="80"/>
                      <a:pt x="27" y="78"/>
                      <a:pt x="27" y="77"/>
                    </a:cubicBezTo>
                    <a:cubicBezTo>
                      <a:pt x="27" y="76"/>
                      <a:pt x="27" y="75"/>
                      <a:pt x="26" y="75"/>
                    </a:cubicBezTo>
                    <a:cubicBezTo>
                      <a:pt x="26" y="74"/>
                      <a:pt x="25" y="73"/>
                      <a:pt x="24" y="72"/>
                    </a:cubicBezTo>
                    <a:cubicBezTo>
                      <a:pt x="24" y="72"/>
                      <a:pt x="22" y="72"/>
                      <a:pt x="21" y="72"/>
                    </a:cubicBezTo>
                    <a:cubicBezTo>
                      <a:pt x="20" y="73"/>
                      <a:pt x="19" y="75"/>
                      <a:pt x="18" y="76"/>
                    </a:cubicBezTo>
                    <a:cubicBezTo>
                      <a:pt x="17" y="77"/>
                      <a:pt x="16" y="79"/>
                      <a:pt x="15" y="80"/>
                    </a:cubicBezTo>
                    <a:cubicBezTo>
                      <a:pt x="14" y="80"/>
                      <a:pt x="12" y="81"/>
                      <a:pt x="11" y="80"/>
                    </a:cubicBezTo>
                    <a:cubicBezTo>
                      <a:pt x="10" y="80"/>
                      <a:pt x="9" y="78"/>
                      <a:pt x="8" y="78"/>
                    </a:cubicBezTo>
                    <a:cubicBezTo>
                      <a:pt x="8" y="76"/>
                      <a:pt x="7" y="73"/>
                      <a:pt x="6" y="71"/>
                    </a:cubicBezTo>
                    <a:cubicBezTo>
                      <a:pt x="5" y="70"/>
                      <a:pt x="4" y="69"/>
                      <a:pt x="4" y="68"/>
                    </a:cubicBezTo>
                    <a:cubicBezTo>
                      <a:pt x="4" y="68"/>
                      <a:pt x="4" y="66"/>
                      <a:pt x="3" y="64"/>
                    </a:cubicBezTo>
                    <a:cubicBezTo>
                      <a:pt x="3" y="64"/>
                      <a:pt x="1" y="63"/>
                      <a:pt x="0" y="62"/>
                    </a:cubicBezTo>
                    <a:cubicBezTo>
                      <a:pt x="0" y="61"/>
                      <a:pt x="1" y="59"/>
                      <a:pt x="1" y="58"/>
                    </a:cubicBezTo>
                    <a:cubicBezTo>
                      <a:pt x="1" y="56"/>
                      <a:pt x="2" y="53"/>
                      <a:pt x="3" y="52"/>
                    </a:cubicBezTo>
                    <a:cubicBezTo>
                      <a:pt x="4" y="50"/>
                      <a:pt x="6" y="47"/>
                      <a:pt x="8" y="46"/>
                    </a:cubicBezTo>
                    <a:cubicBezTo>
                      <a:pt x="9" y="45"/>
                      <a:pt x="12" y="45"/>
                      <a:pt x="13" y="45"/>
                    </a:cubicBezTo>
                    <a:cubicBezTo>
                      <a:pt x="15" y="45"/>
                      <a:pt x="18" y="45"/>
                      <a:pt x="19" y="45"/>
                    </a:cubicBezTo>
                    <a:cubicBezTo>
                      <a:pt x="20" y="45"/>
                      <a:pt x="23" y="43"/>
                      <a:pt x="24" y="43"/>
                    </a:cubicBezTo>
                    <a:cubicBezTo>
                      <a:pt x="25" y="42"/>
                      <a:pt x="26" y="40"/>
                      <a:pt x="26" y="39"/>
                    </a:cubicBezTo>
                    <a:cubicBezTo>
                      <a:pt x="27" y="38"/>
                      <a:pt x="28" y="35"/>
                      <a:pt x="29" y="34"/>
                    </a:cubicBezTo>
                    <a:cubicBezTo>
                      <a:pt x="30" y="32"/>
                      <a:pt x="34" y="30"/>
                      <a:pt x="35" y="29"/>
                    </a:cubicBezTo>
                    <a:cubicBezTo>
                      <a:pt x="36" y="28"/>
                      <a:pt x="39" y="27"/>
                      <a:pt x="40" y="26"/>
                    </a:cubicBezTo>
                    <a:cubicBezTo>
                      <a:pt x="40" y="25"/>
                      <a:pt x="38" y="22"/>
                      <a:pt x="38" y="21"/>
                    </a:cubicBezTo>
                    <a:cubicBezTo>
                      <a:pt x="38" y="20"/>
                      <a:pt x="38" y="17"/>
                      <a:pt x="38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40" y="15"/>
                      <a:pt x="41" y="15"/>
                      <a:pt x="41" y="14"/>
                    </a:cubicBezTo>
                    <a:cubicBezTo>
                      <a:pt x="42" y="14"/>
                      <a:pt x="45" y="13"/>
                      <a:pt x="46" y="13"/>
                    </a:cubicBezTo>
                    <a:cubicBezTo>
                      <a:pt x="46" y="13"/>
                      <a:pt x="48" y="14"/>
                      <a:pt x="49" y="14"/>
                    </a:cubicBezTo>
                    <a:cubicBezTo>
                      <a:pt x="50" y="15"/>
                      <a:pt x="50" y="16"/>
                      <a:pt x="50" y="18"/>
                    </a:cubicBezTo>
                    <a:cubicBezTo>
                      <a:pt x="51" y="18"/>
                      <a:pt x="51" y="19"/>
                      <a:pt x="52" y="19"/>
                    </a:cubicBezTo>
                    <a:cubicBezTo>
                      <a:pt x="53" y="20"/>
                      <a:pt x="55" y="19"/>
                      <a:pt x="56" y="19"/>
                    </a:cubicBezTo>
                    <a:cubicBezTo>
                      <a:pt x="57" y="19"/>
                      <a:pt x="59" y="18"/>
                      <a:pt x="60" y="16"/>
                    </a:cubicBezTo>
                    <a:cubicBezTo>
                      <a:pt x="61" y="16"/>
                      <a:pt x="62" y="13"/>
                      <a:pt x="63" y="12"/>
                    </a:cubicBezTo>
                    <a:cubicBezTo>
                      <a:pt x="63" y="12"/>
                      <a:pt x="65" y="10"/>
                      <a:pt x="65" y="10"/>
                    </a:cubicBezTo>
                    <a:cubicBezTo>
                      <a:pt x="66" y="8"/>
                      <a:pt x="67" y="6"/>
                      <a:pt x="67" y="5"/>
                    </a:cubicBezTo>
                    <a:cubicBezTo>
                      <a:pt x="68" y="4"/>
                      <a:pt x="68" y="3"/>
                      <a:pt x="69" y="2"/>
                    </a:cubicBezTo>
                    <a:cubicBezTo>
                      <a:pt x="69" y="2"/>
                      <a:pt x="71" y="1"/>
                      <a:pt x="72" y="0"/>
                    </a:cubicBezTo>
                    <a:cubicBezTo>
                      <a:pt x="73" y="0"/>
                      <a:pt x="75" y="0"/>
                      <a:pt x="76" y="0"/>
                    </a:cubicBezTo>
                    <a:cubicBezTo>
                      <a:pt x="77" y="1"/>
                      <a:pt x="78" y="2"/>
                      <a:pt x="79" y="2"/>
                    </a:cubicBezTo>
                    <a:cubicBezTo>
                      <a:pt x="80" y="3"/>
                      <a:pt x="80" y="5"/>
                      <a:pt x="81" y="6"/>
                    </a:cubicBezTo>
                    <a:cubicBezTo>
                      <a:pt x="82" y="7"/>
                      <a:pt x="84" y="8"/>
                      <a:pt x="85" y="8"/>
                    </a:cubicBezTo>
                    <a:cubicBezTo>
                      <a:pt x="85" y="8"/>
                      <a:pt x="86" y="9"/>
                      <a:pt x="87" y="10"/>
                    </a:cubicBezTo>
                    <a:cubicBezTo>
                      <a:pt x="87" y="11"/>
                      <a:pt x="87" y="13"/>
                      <a:pt x="87" y="15"/>
                    </a:cubicBezTo>
                    <a:cubicBezTo>
                      <a:pt x="87" y="15"/>
                      <a:pt x="87" y="18"/>
                      <a:pt x="88" y="18"/>
                    </a:cubicBezTo>
                    <a:cubicBezTo>
                      <a:pt x="88" y="19"/>
                      <a:pt x="90" y="21"/>
                      <a:pt x="90" y="22"/>
                    </a:cubicBezTo>
                    <a:cubicBezTo>
                      <a:pt x="91" y="23"/>
                      <a:pt x="94" y="23"/>
                      <a:pt x="95" y="24"/>
                    </a:cubicBezTo>
                    <a:cubicBezTo>
                      <a:pt x="96" y="26"/>
                      <a:pt x="97" y="29"/>
                      <a:pt x="98" y="30"/>
                    </a:cubicBezTo>
                    <a:cubicBezTo>
                      <a:pt x="98" y="31"/>
                      <a:pt x="100" y="35"/>
                      <a:pt x="100" y="37"/>
                    </a:cubicBezTo>
                    <a:cubicBezTo>
                      <a:pt x="101" y="38"/>
                      <a:pt x="102" y="41"/>
                      <a:pt x="103" y="43"/>
                    </a:cubicBezTo>
                    <a:cubicBezTo>
                      <a:pt x="103" y="43"/>
                      <a:pt x="103" y="43"/>
                      <a:pt x="103" y="4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" name="Freeform 8"/>
              <p:cNvSpPr>
                <a:spLocks/>
              </p:cNvSpPr>
              <p:nvPr/>
            </p:nvSpPr>
            <p:spPr bwMode="auto">
              <a:xfrm>
                <a:off x="955" y="1376"/>
                <a:ext cx="268" cy="250"/>
              </a:xfrm>
              <a:custGeom>
                <a:avLst/>
                <a:gdLst>
                  <a:gd name="T0" fmla="*/ 103 w 103"/>
                  <a:gd name="T1" fmla="*/ 49 h 96"/>
                  <a:gd name="T2" fmla="*/ 94 w 103"/>
                  <a:gd name="T3" fmla="*/ 61 h 96"/>
                  <a:gd name="T4" fmla="*/ 80 w 103"/>
                  <a:gd name="T5" fmla="*/ 64 h 96"/>
                  <a:gd name="T6" fmla="*/ 67 w 103"/>
                  <a:gd name="T7" fmla="*/ 64 h 96"/>
                  <a:gd name="T8" fmla="*/ 57 w 103"/>
                  <a:gd name="T9" fmla="*/ 70 h 96"/>
                  <a:gd name="T10" fmla="*/ 52 w 103"/>
                  <a:gd name="T11" fmla="*/ 83 h 96"/>
                  <a:gd name="T12" fmla="*/ 52 w 103"/>
                  <a:gd name="T13" fmla="*/ 87 h 96"/>
                  <a:gd name="T14" fmla="*/ 42 w 103"/>
                  <a:gd name="T15" fmla="*/ 92 h 96"/>
                  <a:gd name="T16" fmla="*/ 37 w 103"/>
                  <a:gd name="T17" fmla="*/ 96 h 96"/>
                  <a:gd name="T18" fmla="*/ 30 w 103"/>
                  <a:gd name="T19" fmla="*/ 92 h 96"/>
                  <a:gd name="T20" fmla="*/ 26 w 103"/>
                  <a:gd name="T21" fmla="*/ 85 h 96"/>
                  <a:gd name="T22" fmla="*/ 27 w 103"/>
                  <a:gd name="T23" fmla="*/ 77 h 96"/>
                  <a:gd name="T24" fmla="*/ 24 w 103"/>
                  <a:gd name="T25" fmla="*/ 72 h 96"/>
                  <a:gd name="T26" fmla="*/ 18 w 103"/>
                  <a:gd name="T27" fmla="*/ 76 h 96"/>
                  <a:gd name="T28" fmla="*/ 11 w 103"/>
                  <a:gd name="T29" fmla="*/ 80 h 96"/>
                  <a:gd name="T30" fmla="*/ 6 w 103"/>
                  <a:gd name="T31" fmla="*/ 71 h 96"/>
                  <a:gd name="T32" fmla="*/ 3 w 103"/>
                  <a:gd name="T33" fmla="*/ 64 h 96"/>
                  <a:gd name="T34" fmla="*/ 1 w 103"/>
                  <a:gd name="T35" fmla="*/ 58 h 96"/>
                  <a:gd name="T36" fmla="*/ 8 w 103"/>
                  <a:gd name="T37" fmla="*/ 46 h 96"/>
                  <a:gd name="T38" fmla="*/ 19 w 103"/>
                  <a:gd name="T39" fmla="*/ 45 h 96"/>
                  <a:gd name="T40" fmla="*/ 26 w 103"/>
                  <a:gd name="T41" fmla="*/ 39 h 96"/>
                  <a:gd name="T42" fmla="*/ 35 w 103"/>
                  <a:gd name="T43" fmla="*/ 29 h 96"/>
                  <a:gd name="T44" fmla="*/ 38 w 103"/>
                  <a:gd name="T45" fmla="*/ 21 h 96"/>
                  <a:gd name="T46" fmla="*/ 38 w 103"/>
                  <a:gd name="T47" fmla="*/ 15 h 96"/>
                  <a:gd name="T48" fmla="*/ 46 w 103"/>
                  <a:gd name="T49" fmla="*/ 13 h 96"/>
                  <a:gd name="T50" fmla="*/ 50 w 103"/>
                  <a:gd name="T51" fmla="*/ 18 h 96"/>
                  <a:gd name="T52" fmla="*/ 56 w 103"/>
                  <a:gd name="T53" fmla="*/ 19 h 96"/>
                  <a:gd name="T54" fmla="*/ 63 w 103"/>
                  <a:gd name="T55" fmla="*/ 12 h 96"/>
                  <a:gd name="T56" fmla="*/ 67 w 103"/>
                  <a:gd name="T57" fmla="*/ 5 h 96"/>
                  <a:gd name="T58" fmla="*/ 72 w 103"/>
                  <a:gd name="T59" fmla="*/ 0 h 96"/>
                  <a:gd name="T60" fmla="*/ 79 w 103"/>
                  <a:gd name="T61" fmla="*/ 2 h 96"/>
                  <a:gd name="T62" fmla="*/ 85 w 103"/>
                  <a:gd name="T63" fmla="*/ 8 h 96"/>
                  <a:gd name="T64" fmla="*/ 87 w 103"/>
                  <a:gd name="T65" fmla="*/ 15 h 96"/>
                  <a:gd name="T66" fmla="*/ 90 w 103"/>
                  <a:gd name="T67" fmla="*/ 22 h 96"/>
                  <a:gd name="T68" fmla="*/ 98 w 103"/>
                  <a:gd name="T69" fmla="*/ 30 h 96"/>
                  <a:gd name="T70" fmla="*/ 103 w 103"/>
                  <a:gd name="T71" fmla="*/ 4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3" h="96">
                    <a:moveTo>
                      <a:pt x="103" y="43"/>
                    </a:moveTo>
                    <a:cubicBezTo>
                      <a:pt x="103" y="45"/>
                      <a:pt x="103" y="48"/>
                      <a:pt x="103" y="49"/>
                    </a:cubicBezTo>
                    <a:cubicBezTo>
                      <a:pt x="102" y="51"/>
                      <a:pt x="101" y="54"/>
                      <a:pt x="100" y="55"/>
                    </a:cubicBezTo>
                    <a:cubicBezTo>
                      <a:pt x="99" y="57"/>
                      <a:pt x="96" y="60"/>
                      <a:pt x="94" y="61"/>
                    </a:cubicBezTo>
                    <a:cubicBezTo>
                      <a:pt x="93" y="61"/>
                      <a:pt x="91" y="63"/>
                      <a:pt x="90" y="63"/>
                    </a:cubicBezTo>
                    <a:cubicBezTo>
                      <a:pt x="87" y="64"/>
                      <a:pt x="83" y="63"/>
                      <a:pt x="80" y="64"/>
                    </a:cubicBezTo>
                    <a:cubicBezTo>
                      <a:pt x="79" y="64"/>
                      <a:pt x="76" y="64"/>
                      <a:pt x="74" y="64"/>
                    </a:cubicBezTo>
                    <a:cubicBezTo>
                      <a:pt x="73" y="64"/>
                      <a:pt x="69" y="64"/>
                      <a:pt x="67" y="64"/>
                    </a:cubicBezTo>
                    <a:cubicBezTo>
                      <a:pt x="66" y="64"/>
                      <a:pt x="63" y="66"/>
                      <a:pt x="62" y="66"/>
                    </a:cubicBezTo>
                    <a:cubicBezTo>
                      <a:pt x="60" y="67"/>
                      <a:pt x="58" y="69"/>
                      <a:pt x="57" y="70"/>
                    </a:cubicBezTo>
                    <a:cubicBezTo>
                      <a:pt x="55" y="71"/>
                      <a:pt x="54" y="73"/>
                      <a:pt x="53" y="74"/>
                    </a:cubicBezTo>
                    <a:cubicBezTo>
                      <a:pt x="53" y="76"/>
                      <a:pt x="52" y="80"/>
                      <a:pt x="52" y="83"/>
                    </a:cubicBezTo>
                    <a:cubicBezTo>
                      <a:pt x="52" y="84"/>
                      <a:pt x="52" y="85"/>
                      <a:pt x="52" y="87"/>
                    </a:cubicBezTo>
                    <a:cubicBezTo>
                      <a:pt x="52" y="87"/>
                      <a:pt x="52" y="87"/>
                      <a:pt x="52" y="87"/>
                    </a:cubicBezTo>
                    <a:cubicBezTo>
                      <a:pt x="51" y="87"/>
                      <a:pt x="49" y="88"/>
                      <a:pt x="48" y="88"/>
                    </a:cubicBezTo>
                    <a:cubicBezTo>
                      <a:pt x="47" y="89"/>
                      <a:pt x="44" y="91"/>
                      <a:pt x="42" y="92"/>
                    </a:cubicBezTo>
                    <a:cubicBezTo>
                      <a:pt x="41" y="92"/>
                      <a:pt x="39" y="95"/>
                      <a:pt x="38" y="96"/>
                    </a:cubicBezTo>
                    <a:cubicBezTo>
                      <a:pt x="37" y="96"/>
                      <a:pt x="37" y="96"/>
                      <a:pt x="37" y="96"/>
                    </a:cubicBezTo>
                    <a:cubicBezTo>
                      <a:pt x="36" y="95"/>
                      <a:pt x="35" y="94"/>
                      <a:pt x="35" y="94"/>
                    </a:cubicBezTo>
                    <a:cubicBezTo>
                      <a:pt x="34" y="93"/>
                      <a:pt x="32" y="92"/>
                      <a:pt x="30" y="92"/>
                    </a:cubicBezTo>
                    <a:cubicBezTo>
                      <a:pt x="29" y="91"/>
                      <a:pt x="28" y="90"/>
                      <a:pt x="28" y="89"/>
                    </a:cubicBezTo>
                    <a:cubicBezTo>
                      <a:pt x="27" y="88"/>
                      <a:pt x="26" y="86"/>
                      <a:pt x="26" y="85"/>
                    </a:cubicBezTo>
                    <a:cubicBezTo>
                      <a:pt x="26" y="85"/>
                      <a:pt x="27" y="83"/>
                      <a:pt x="27" y="82"/>
                    </a:cubicBezTo>
                    <a:cubicBezTo>
                      <a:pt x="27" y="80"/>
                      <a:pt x="27" y="78"/>
                      <a:pt x="27" y="77"/>
                    </a:cubicBezTo>
                    <a:cubicBezTo>
                      <a:pt x="27" y="76"/>
                      <a:pt x="27" y="75"/>
                      <a:pt x="26" y="75"/>
                    </a:cubicBezTo>
                    <a:cubicBezTo>
                      <a:pt x="26" y="74"/>
                      <a:pt x="25" y="73"/>
                      <a:pt x="24" y="72"/>
                    </a:cubicBezTo>
                    <a:cubicBezTo>
                      <a:pt x="24" y="72"/>
                      <a:pt x="22" y="72"/>
                      <a:pt x="21" y="72"/>
                    </a:cubicBezTo>
                    <a:cubicBezTo>
                      <a:pt x="20" y="73"/>
                      <a:pt x="19" y="75"/>
                      <a:pt x="18" y="76"/>
                    </a:cubicBezTo>
                    <a:cubicBezTo>
                      <a:pt x="17" y="77"/>
                      <a:pt x="16" y="79"/>
                      <a:pt x="15" y="80"/>
                    </a:cubicBezTo>
                    <a:cubicBezTo>
                      <a:pt x="14" y="80"/>
                      <a:pt x="12" y="81"/>
                      <a:pt x="11" y="80"/>
                    </a:cubicBezTo>
                    <a:cubicBezTo>
                      <a:pt x="10" y="80"/>
                      <a:pt x="9" y="78"/>
                      <a:pt x="8" y="78"/>
                    </a:cubicBezTo>
                    <a:cubicBezTo>
                      <a:pt x="8" y="76"/>
                      <a:pt x="7" y="73"/>
                      <a:pt x="6" y="71"/>
                    </a:cubicBezTo>
                    <a:cubicBezTo>
                      <a:pt x="5" y="70"/>
                      <a:pt x="4" y="69"/>
                      <a:pt x="4" y="68"/>
                    </a:cubicBezTo>
                    <a:cubicBezTo>
                      <a:pt x="4" y="68"/>
                      <a:pt x="4" y="66"/>
                      <a:pt x="3" y="64"/>
                    </a:cubicBezTo>
                    <a:cubicBezTo>
                      <a:pt x="3" y="64"/>
                      <a:pt x="1" y="63"/>
                      <a:pt x="0" y="62"/>
                    </a:cubicBezTo>
                    <a:cubicBezTo>
                      <a:pt x="0" y="61"/>
                      <a:pt x="1" y="59"/>
                      <a:pt x="1" y="58"/>
                    </a:cubicBezTo>
                    <a:cubicBezTo>
                      <a:pt x="1" y="56"/>
                      <a:pt x="2" y="53"/>
                      <a:pt x="3" y="52"/>
                    </a:cubicBezTo>
                    <a:cubicBezTo>
                      <a:pt x="4" y="50"/>
                      <a:pt x="6" y="47"/>
                      <a:pt x="8" y="46"/>
                    </a:cubicBezTo>
                    <a:cubicBezTo>
                      <a:pt x="9" y="45"/>
                      <a:pt x="12" y="45"/>
                      <a:pt x="13" y="45"/>
                    </a:cubicBezTo>
                    <a:cubicBezTo>
                      <a:pt x="15" y="45"/>
                      <a:pt x="18" y="45"/>
                      <a:pt x="19" y="45"/>
                    </a:cubicBezTo>
                    <a:cubicBezTo>
                      <a:pt x="20" y="45"/>
                      <a:pt x="23" y="43"/>
                      <a:pt x="24" y="43"/>
                    </a:cubicBezTo>
                    <a:cubicBezTo>
                      <a:pt x="25" y="42"/>
                      <a:pt x="26" y="40"/>
                      <a:pt x="26" y="39"/>
                    </a:cubicBezTo>
                    <a:cubicBezTo>
                      <a:pt x="27" y="38"/>
                      <a:pt x="28" y="35"/>
                      <a:pt x="29" y="34"/>
                    </a:cubicBezTo>
                    <a:cubicBezTo>
                      <a:pt x="30" y="32"/>
                      <a:pt x="34" y="30"/>
                      <a:pt x="35" y="29"/>
                    </a:cubicBezTo>
                    <a:cubicBezTo>
                      <a:pt x="36" y="28"/>
                      <a:pt x="39" y="27"/>
                      <a:pt x="40" y="26"/>
                    </a:cubicBezTo>
                    <a:cubicBezTo>
                      <a:pt x="40" y="25"/>
                      <a:pt x="38" y="22"/>
                      <a:pt x="38" y="21"/>
                    </a:cubicBezTo>
                    <a:cubicBezTo>
                      <a:pt x="38" y="20"/>
                      <a:pt x="38" y="17"/>
                      <a:pt x="38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40" y="15"/>
                      <a:pt x="41" y="15"/>
                      <a:pt x="41" y="14"/>
                    </a:cubicBezTo>
                    <a:cubicBezTo>
                      <a:pt x="42" y="14"/>
                      <a:pt x="45" y="13"/>
                      <a:pt x="46" y="13"/>
                    </a:cubicBezTo>
                    <a:cubicBezTo>
                      <a:pt x="46" y="13"/>
                      <a:pt x="48" y="14"/>
                      <a:pt x="49" y="14"/>
                    </a:cubicBezTo>
                    <a:cubicBezTo>
                      <a:pt x="50" y="15"/>
                      <a:pt x="50" y="16"/>
                      <a:pt x="50" y="18"/>
                    </a:cubicBezTo>
                    <a:cubicBezTo>
                      <a:pt x="51" y="18"/>
                      <a:pt x="51" y="19"/>
                      <a:pt x="52" y="19"/>
                    </a:cubicBezTo>
                    <a:cubicBezTo>
                      <a:pt x="53" y="20"/>
                      <a:pt x="55" y="19"/>
                      <a:pt x="56" y="19"/>
                    </a:cubicBezTo>
                    <a:cubicBezTo>
                      <a:pt x="57" y="19"/>
                      <a:pt x="59" y="18"/>
                      <a:pt x="60" y="16"/>
                    </a:cubicBezTo>
                    <a:cubicBezTo>
                      <a:pt x="61" y="16"/>
                      <a:pt x="62" y="13"/>
                      <a:pt x="63" y="12"/>
                    </a:cubicBezTo>
                    <a:cubicBezTo>
                      <a:pt x="63" y="12"/>
                      <a:pt x="65" y="10"/>
                      <a:pt x="65" y="10"/>
                    </a:cubicBezTo>
                    <a:cubicBezTo>
                      <a:pt x="66" y="8"/>
                      <a:pt x="67" y="6"/>
                      <a:pt x="67" y="5"/>
                    </a:cubicBezTo>
                    <a:cubicBezTo>
                      <a:pt x="68" y="4"/>
                      <a:pt x="68" y="3"/>
                      <a:pt x="69" y="2"/>
                    </a:cubicBezTo>
                    <a:cubicBezTo>
                      <a:pt x="69" y="2"/>
                      <a:pt x="71" y="1"/>
                      <a:pt x="72" y="0"/>
                    </a:cubicBezTo>
                    <a:cubicBezTo>
                      <a:pt x="73" y="0"/>
                      <a:pt x="75" y="0"/>
                      <a:pt x="76" y="0"/>
                    </a:cubicBezTo>
                    <a:cubicBezTo>
                      <a:pt x="77" y="1"/>
                      <a:pt x="78" y="2"/>
                      <a:pt x="79" y="2"/>
                    </a:cubicBezTo>
                    <a:cubicBezTo>
                      <a:pt x="80" y="3"/>
                      <a:pt x="80" y="5"/>
                      <a:pt x="81" y="6"/>
                    </a:cubicBezTo>
                    <a:cubicBezTo>
                      <a:pt x="82" y="7"/>
                      <a:pt x="84" y="8"/>
                      <a:pt x="85" y="8"/>
                    </a:cubicBezTo>
                    <a:cubicBezTo>
                      <a:pt x="85" y="8"/>
                      <a:pt x="86" y="9"/>
                      <a:pt x="87" y="10"/>
                    </a:cubicBezTo>
                    <a:cubicBezTo>
                      <a:pt x="87" y="11"/>
                      <a:pt x="87" y="13"/>
                      <a:pt x="87" y="15"/>
                    </a:cubicBezTo>
                    <a:cubicBezTo>
                      <a:pt x="87" y="15"/>
                      <a:pt x="87" y="18"/>
                      <a:pt x="88" y="18"/>
                    </a:cubicBezTo>
                    <a:cubicBezTo>
                      <a:pt x="88" y="19"/>
                      <a:pt x="90" y="21"/>
                      <a:pt x="90" y="22"/>
                    </a:cubicBezTo>
                    <a:cubicBezTo>
                      <a:pt x="91" y="23"/>
                      <a:pt x="94" y="23"/>
                      <a:pt x="95" y="24"/>
                    </a:cubicBezTo>
                    <a:cubicBezTo>
                      <a:pt x="96" y="26"/>
                      <a:pt x="97" y="29"/>
                      <a:pt x="98" y="30"/>
                    </a:cubicBezTo>
                    <a:cubicBezTo>
                      <a:pt x="98" y="31"/>
                      <a:pt x="100" y="35"/>
                      <a:pt x="100" y="37"/>
                    </a:cubicBezTo>
                    <a:cubicBezTo>
                      <a:pt x="101" y="38"/>
                      <a:pt x="102" y="41"/>
                      <a:pt x="103" y="43"/>
                    </a:cubicBezTo>
                    <a:cubicBezTo>
                      <a:pt x="103" y="43"/>
                      <a:pt x="103" y="43"/>
                      <a:pt x="103" y="43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" name="Freeform 9"/>
              <p:cNvSpPr>
                <a:spLocks/>
              </p:cNvSpPr>
              <p:nvPr/>
            </p:nvSpPr>
            <p:spPr bwMode="auto">
              <a:xfrm>
                <a:off x="3150" y="3813"/>
                <a:ext cx="60" cy="42"/>
              </a:xfrm>
              <a:custGeom>
                <a:avLst/>
                <a:gdLst>
                  <a:gd name="T0" fmla="*/ 9 w 23"/>
                  <a:gd name="T1" fmla="*/ 15 h 16"/>
                  <a:gd name="T2" fmla="*/ 7 w 23"/>
                  <a:gd name="T3" fmla="*/ 14 h 16"/>
                  <a:gd name="T4" fmla="*/ 6 w 23"/>
                  <a:gd name="T5" fmla="*/ 15 h 16"/>
                  <a:gd name="T6" fmla="*/ 5 w 23"/>
                  <a:gd name="T7" fmla="*/ 16 h 16"/>
                  <a:gd name="T8" fmla="*/ 3 w 23"/>
                  <a:gd name="T9" fmla="*/ 16 h 16"/>
                  <a:gd name="T10" fmla="*/ 1 w 23"/>
                  <a:gd name="T11" fmla="*/ 16 h 16"/>
                  <a:gd name="T12" fmla="*/ 1 w 23"/>
                  <a:gd name="T13" fmla="*/ 14 h 16"/>
                  <a:gd name="T14" fmla="*/ 0 w 23"/>
                  <a:gd name="T15" fmla="*/ 13 h 16"/>
                  <a:gd name="T16" fmla="*/ 1 w 23"/>
                  <a:gd name="T17" fmla="*/ 11 h 16"/>
                  <a:gd name="T18" fmla="*/ 3 w 23"/>
                  <a:gd name="T19" fmla="*/ 9 h 16"/>
                  <a:gd name="T20" fmla="*/ 4 w 23"/>
                  <a:gd name="T21" fmla="*/ 7 h 16"/>
                  <a:gd name="T22" fmla="*/ 5 w 23"/>
                  <a:gd name="T23" fmla="*/ 6 h 16"/>
                  <a:gd name="T24" fmla="*/ 6 w 23"/>
                  <a:gd name="T25" fmla="*/ 4 h 16"/>
                  <a:gd name="T26" fmla="*/ 8 w 23"/>
                  <a:gd name="T27" fmla="*/ 4 h 16"/>
                  <a:gd name="T28" fmla="*/ 8 w 23"/>
                  <a:gd name="T29" fmla="*/ 5 h 16"/>
                  <a:gd name="T30" fmla="*/ 9 w 23"/>
                  <a:gd name="T31" fmla="*/ 6 h 16"/>
                  <a:gd name="T32" fmla="*/ 11 w 23"/>
                  <a:gd name="T33" fmla="*/ 6 h 16"/>
                  <a:gd name="T34" fmla="*/ 12 w 23"/>
                  <a:gd name="T35" fmla="*/ 4 h 16"/>
                  <a:gd name="T36" fmla="*/ 14 w 23"/>
                  <a:gd name="T37" fmla="*/ 4 h 16"/>
                  <a:gd name="T38" fmla="*/ 15 w 23"/>
                  <a:gd name="T39" fmla="*/ 3 h 16"/>
                  <a:gd name="T40" fmla="*/ 16 w 23"/>
                  <a:gd name="T41" fmla="*/ 2 h 16"/>
                  <a:gd name="T42" fmla="*/ 17 w 23"/>
                  <a:gd name="T43" fmla="*/ 0 h 16"/>
                  <a:gd name="T44" fmla="*/ 20 w 23"/>
                  <a:gd name="T45" fmla="*/ 1 h 16"/>
                  <a:gd name="T46" fmla="*/ 22 w 23"/>
                  <a:gd name="T47" fmla="*/ 2 h 16"/>
                  <a:gd name="T48" fmla="*/ 22 w 23"/>
                  <a:gd name="T49" fmla="*/ 5 h 16"/>
                  <a:gd name="T50" fmla="*/ 21 w 23"/>
                  <a:gd name="T51" fmla="*/ 7 h 16"/>
                  <a:gd name="T52" fmla="*/ 19 w 23"/>
                  <a:gd name="T53" fmla="*/ 8 h 16"/>
                  <a:gd name="T54" fmla="*/ 17 w 23"/>
                  <a:gd name="T55" fmla="*/ 8 h 16"/>
                  <a:gd name="T56" fmla="*/ 15 w 23"/>
                  <a:gd name="T57" fmla="*/ 9 h 16"/>
                  <a:gd name="T58" fmla="*/ 14 w 23"/>
                  <a:gd name="T59" fmla="*/ 11 h 16"/>
                  <a:gd name="T60" fmla="*/ 13 w 23"/>
                  <a:gd name="T61" fmla="*/ 13 h 16"/>
                  <a:gd name="T62" fmla="*/ 12 w 23"/>
                  <a:gd name="T63" fmla="*/ 14 h 16"/>
                  <a:gd name="T64" fmla="*/ 9 w 23"/>
                  <a:gd name="T6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" h="16">
                    <a:moveTo>
                      <a:pt x="9" y="15"/>
                    </a:moveTo>
                    <a:cubicBezTo>
                      <a:pt x="8" y="15"/>
                      <a:pt x="7" y="14"/>
                      <a:pt x="7" y="14"/>
                    </a:cubicBezTo>
                    <a:cubicBezTo>
                      <a:pt x="7" y="14"/>
                      <a:pt x="6" y="14"/>
                      <a:pt x="6" y="15"/>
                    </a:cubicBezTo>
                    <a:cubicBezTo>
                      <a:pt x="6" y="15"/>
                      <a:pt x="5" y="15"/>
                      <a:pt x="5" y="16"/>
                    </a:cubicBezTo>
                    <a:cubicBezTo>
                      <a:pt x="5" y="16"/>
                      <a:pt x="4" y="16"/>
                      <a:pt x="3" y="16"/>
                    </a:cubicBezTo>
                    <a:cubicBezTo>
                      <a:pt x="2" y="16"/>
                      <a:pt x="1" y="16"/>
                      <a:pt x="1" y="16"/>
                    </a:cubicBezTo>
                    <a:cubicBezTo>
                      <a:pt x="1" y="15"/>
                      <a:pt x="1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2"/>
                      <a:pt x="1" y="11"/>
                      <a:pt x="1" y="11"/>
                    </a:cubicBezTo>
                    <a:cubicBezTo>
                      <a:pt x="2" y="10"/>
                      <a:pt x="2" y="10"/>
                      <a:pt x="3" y="9"/>
                    </a:cubicBezTo>
                    <a:cubicBezTo>
                      <a:pt x="3" y="9"/>
                      <a:pt x="4" y="8"/>
                      <a:pt x="4" y="7"/>
                    </a:cubicBezTo>
                    <a:cubicBezTo>
                      <a:pt x="4" y="7"/>
                      <a:pt x="5" y="6"/>
                      <a:pt x="5" y="6"/>
                    </a:cubicBezTo>
                    <a:cubicBezTo>
                      <a:pt x="5" y="5"/>
                      <a:pt x="6" y="4"/>
                      <a:pt x="6" y="4"/>
                    </a:cubicBezTo>
                    <a:cubicBezTo>
                      <a:pt x="7" y="4"/>
                      <a:pt x="7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10" y="6"/>
                      <a:pt x="11" y="6"/>
                      <a:pt x="11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3" y="4"/>
                      <a:pt x="14" y="4"/>
                    </a:cubicBezTo>
                    <a:cubicBezTo>
                      <a:pt x="14" y="4"/>
                      <a:pt x="15" y="4"/>
                      <a:pt x="15" y="3"/>
                    </a:cubicBezTo>
                    <a:cubicBezTo>
                      <a:pt x="15" y="3"/>
                      <a:pt x="16" y="2"/>
                      <a:pt x="16" y="2"/>
                    </a:cubicBezTo>
                    <a:cubicBezTo>
                      <a:pt x="16" y="2"/>
                      <a:pt x="17" y="0"/>
                      <a:pt x="17" y="0"/>
                    </a:cubicBezTo>
                    <a:cubicBezTo>
                      <a:pt x="18" y="0"/>
                      <a:pt x="19" y="0"/>
                      <a:pt x="20" y="1"/>
                    </a:cubicBezTo>
                    <a:cubicBezTo>
                      <a:pt x="21" y="1"/>
                      <a:pt x="22" y="2"/>
                      <a:pt x="22" y="2"/>
                    </a:cubicBezTo>
                    <a:cubicBezTo>
                      <a:pt x="23" y="3"/>
                      <a:pt x="23" y="5"/>
                      <a:pt x="22" y="5"/>
                    </a:cubicBezTo>
                    <a:cubicBezTo>
                      <a:pt x="22" y="6"/>
                      <a:pt x="22" y="7"/>
                      <a:pt x="21" y="7"/>
                    </a:cubicBezTo>
                    <a:cubicBezTo>
                      <a:pt x="21" y="8"/>
                      <a:pt x="20" y="8"/>
                      <a:pt x="19" y="8"/>
                    </a:cubicBezTo>
                    <a:cubicBezTo>
                      <a:pt x="18" y="8"/>
                      <a:pt x="17" y="8"/>
                      <a:pt x="17" y="8"/>
                    </a:cubicBezTo>
                    <a:cubicBezTo>
                      <a:pt x="16" y="8"/>
                      <a:pt x="15" y="9"/>
                      <a:pt x="15" y="9"/>
                    </a:cubicBezTo>
                    <a:cubicBezTo>
                      <a:pt x="15" y="9"/>
                      <a:pt x="14" y="10"/>
                      <a:pt x="14" y="11"/>
                    </a:cubicBezTo>
                    <a:cubicBezTo>
                      <a:pt x="14" y="11"/>
                      <a:pt x="13" y="12"/>
                      <a:pt x="13" y="13"/>
                    </a:cubicBezTo>
                    <a:cubicBezTo>
                      <a:pt x="13" y="13"/>
                      <a:pt x="12" y="13"/>
                      <a:pt x="12" y="14"/>
                    </a:cubicBezTo>
                    <a:cubicBezTo>
                      <a:pt x="11" y="14"/>
                      <a:pt x="9" y="15"/>
                      <a:pt x="9" y="1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" name="Freeform 10"/>
              <p:cNvSpPr>
                <a:spLocks/>
              </p:cNvSpPr>
              <p:nvPr/>
            </p:nvSpPr>
            <p:spPr bwMode="auto">
              <a:xfrm>
                <a:off x="3150" y="3813"/>
                <a:ext cx="60" cy="42"/>
              </a:xfrm>
              <a:custGeom>
                <a:avLst/>
                <a:gdLst>
                  <a:gd name="T0" fmla="*/ 9 w 23"/>
                  <a:gd name="T1" fmla="*/ 15 h 16"/>
                  <a:gd name="T2" fmla="*/ 7 w 23"/>
                  <a:gd name="T3" fmla="*/ 14 h 16"/>
                  <a:gd name="T4" fmla="*/ 6 w 23"/>
                  <a:gd name="T5" fmla="*/ 15 h 16"/>
                  <a:gd name="T6" fmla="*/ 5 w 23"/>
                  <a:gd name="T7" fmla="*/ 16 h 16"/>
                  <a:gd name="T8" fmla="*/ 3 w 23"/>
                  <a:gd name="T9" fmla="*/ 16 h 16"/>
                  <a:gd name="T10" fmla="*/ 1 w 23"/>
                  <a:gd name="T11" fmla="*/ 16 h 16"/>
                  <a:gd name="T12" fmla="*/ 1 w 23"/>
                  <a:gd name="T13" fmla="*/ 14 h 16"/>
                  <a:gd name="T14" fmla="*/ 0 w 23"/>
                  <a:gd name="T15" fmla="*/ 13 h 16"/>
                  <a:gd name="T16" fmla="*/ 1 w 23"/>
                  <a:gd name="T17" fmla="*/ 11 h 16"/>
                  <a:gd name="T18" fmla="*/ 3 w 23"/>
                  <a:gd name="T19" fmla="*/ 9 h 16"/>
                  <a:gd name="T20" fmla="*/ 4 w 23"/>
                  <a:gd name="T21" fmla="*/ 7 h 16"/>
                  <a:gd name="T22" fmla="*/ 5 w 23"/>
                  <a:gd name="T23" fmla="*/ 6 h 16"/>
                  <a:gd name="T24" fmla="*/ 6 w 23"/>
                  <a:gd name="T25" fmla="*/ 4 h 16"/>
                  <a:gd name="T26" fmla="*/ 8 w 23"/>
                  <a:gd name="T27" fmla="*/ 4 h 16"/>
                  <a:gd name="T28" fmla="*/ 8 w 23"/>
                  <a:gd name="T29" fmla="*/ 5 h 16"/>
                  <a:gd name="T30" fmla="*/ 9 w 23"/>
                  <a:gd name="T31" fmla="*/ 6 h 16"/>
                  <a:gd name="T32" fmla="*/ 11 w 23"/>
                  <a:gd name="T33" fmla="*/ 6 h 16"/>
                  <a:gd name="T34" fmla="*/ 12 w 23"/>
                  <a:gd name="T35" fmla="*/ 4 h 16"/>
                  <a:gd name="T36" fmla="*/ 14 w 23"/>
                  <a:gd name="T37" fmla="*/ 4 h 16"/>
                  <a:gd name="T38" fmla="*/ 15 w 23"/>
                  <a:gd name="T39" fmla="*/ 3 h 16"/>
                  <a:gd name="T40" fmla="*/ 16 w 23"/>
                  <a:gd name="T41" fmla="*/ 2 h 16"/>
                  <a:gd name="T42" fmla="*/ 17 w 23"/>
                  <a:gd name="T43" fmla="*/ 0 h 16"/>
                  <a:gd name="T44" fmla="*/ 20 w 23"/>
                  <a:gd name="T45" fmla="*/ 1 h 16"/>
                  <a:gd name="T46" fmla="*/ 22 w 23"/>
                  <a:gd name="T47" fmla="*/ 2 h 16"/>
                  <a:gd name="T48" fmla="*/ 22 w 23"/>
                  <a:gd name="T49" fmla="*/ 5 h 16"/>
                  <a:gd name="T50" fmla="*/ 21 w 23"/>
                  <a:gd name="T51" fmla="*/ 7 h 16"/>
                  <a:gd name="T52" fmla="*/ 19 w 23"/>
                  <a:gd name="T53" fmla="*/ 8 h 16"/>
                  <a:gd name="T54" fmla="*/ 17 w 23"/>
                  <a:gd name="T55" fmla="*/ 8 h 16"/>
                  <a:gd name="T56" fmla="*/ 15 w 23"/>
                  <a:gd name="T57" fmla="*/ 9 h 16"/>
                  <a:gd name="T58" fmla="*/ 14 w 23"/>
                  <a:gd name="T59" fmla="*/ 11 h 16"/>
                  <a:gd name="T60" fmla="*/ 13 w 23"/>
                  <a:gd name="T61" fmla="*/ 13 h 16"/>
                  <a:gd name="T62" fmla="*/ 12 w 23"/>
                  <a:gd name="T63" fmla="*/ 14 h 16"/>
                  <a:gd name="T64" fmla="*/ 9 w 23"/>
                  <a:gd name="T6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" h="16">
                    <a:moveTo>
                      <a:pt x="9" y="15"/>
                    </a:moveTo>
                    <a:cubicBezTo>
                      <a:pt x="8" y="15"/>
                      <a:pt x="7" y="14"/>
                      <a:pt x="7" y="14"/>
                    </a:cubicBezTo>
                    <a:cubicBezTo>
                      <a:pt x="7" y="14"/>
                      <a:pt x="6" y="14"/>
                      <a:pt x="6" y="15"/>
                    </a:cubicBezTo>
                    <a:cubicBezTo>
                      <a:pt x="6" y="15"/>
                      <a:pt x="5" y="15"/>
                      <a:pt x="5" y="16"/>
                    </a:cubicBezTo>
                    <a:cubicBezTo>
                      <a:pt x="5" y="16"/>
                      <a:pt x="4" y="16"/>
                      <a:pt x="3" y="16"/>
                    </a:cubicBezTo>
                    <a:cubicBezTo>
                      <a:pt x="2" y="16"/>
                      <a:pt x="1" y="16"/>
                      <a:pt x="1" y="16"/>
                    </a:cubicBezTo>
                    <a:cubicBezTo>
                      <a:pt x="1" y="15"/>
                      <a:pt x="1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2"/>
                      <a:pt x="1" y="11"/>
                      <a:pt x="1" y="11"/>
                    </a:cubicBezTo>
                    <a:cubicBezTo>
                      <a:pt x="2" y="10"/>
                      <a:pt x="2" y="10"/>
                      <a:pt x="3" y="9"/>
                    </a:cubicBezTo>
                    <a:cubicBezTo>
                      <a:pt x="3" y="9"/>
                      <a:pt x="4" y="8"/>
                      <a:pt x="4" y="7"/>
                    </a:cubicBezTo>
                    <a:cubicBezTo>
                      <a:pt x="4" y="7"/>
                      <a:pt x="5" y="6"/>
                      <a:pt x="5" y="6"/>
                    </a:cubicBezTo>
                    <a:cubicBezTo>
                      <a:pt x="5" y="5"/>
                      <a:pt x="6" y="4"/>
                      <a:pt x="6" y="4"/>
                    </a:cubicBezTo>
                    <a:cubicBezTo>
                      <a:pt x="7" y="4"/>
                      <a:pt x="7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10" y="6"/>
                      <a:pt x="11" y="6"/>
                      <a:pt x="11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3" y="4"/>
                      <a:pt x="14" y="4"/>
                    </a:cubicBezTo>
                    <a:cubicBezTo>
                      <a:pt x="14" y="4"/>
                      <a:pt x="15" y="4"/>
                      <a:pt x="15" y="3"/>
                    </a:cubicBezTo>
                    <a:cubicBezTo>
                      <a:pt x="15" y="3"/>
                      <a:pt x="16" y="2"/>
                      <a:pt x="16" y="2"/>
                    </a:cubicBezTo>
                    <a:cubicBezTo>
                      <a:pt x="16" y="2"/>
                      <a:pt x="17" y="0"/>
                      <a:pt x="17" y="0"/>
                    </a:cubicBezTo>
                    <a:cubicBezTo>
                      <a:pt x="18" y="0"/>
                      <a:pt x="19" y="0"/>
                      <a:pt x="20" y="1"/>
                    </a:cubicBezTo>
                    <a:cubicBezTo>
                      <a:pt x="21" y="1"/>
                      <a:pt x="22" y="2"/>
                      <a:pt x="22" y="2"/>
                    </a:cubicBezTo>
                    <a:cubicBezTo>
                      <a:pt x="23" y="3"/>
                      <a:pt x="23" y="5"/>
                      <a:pt x="22" y="5"/>
                    </a:cubicBezTo>
                    <a:cubicBezTo>
                      <a:pt x="22" y="6"/>
                      <a:pt x="22" y="7"/>
                      <a:pt x="21" y="7"/>
                    </a:cubicBezTo>
                    <a:cubicBezTo>
                      <a:pt x="21" y="8"/>
                      <a:pt x="20" y="8"/>
                      <a:pt x="19" y="8"/>
                    </a:cubicBezTo>
                    <a:cubicBezTo>
                      <a:pt x="18" y="8"/>
                      <a:pt x="17" y="8"/>
                      <a:pt x="17" y="8"/>
                    </a:cubicBezTo>
                    <a:cubicBezTo>
                      <a:pt x="16" y="8"/>
                      <a:pt x="15" y="9"/>
                      <a:pt x="15" y="9"/>
                    </a:cubicBezTo>
                    <a:cubicBezTo>
                      <a:pt x="15" y="9"/>
                      <a:pt x="14" y="10"/>
                      <a:pt x="14" y="11"/>
                    </a:cubicBezTo>
                    <a:cubicBezTo>
                      <a:pt x="14" y="11"/>
                      <a:pt x="13" y="12"/>
                      <a:pt x="13" y="13"/>
                    </a:cubicBezTo>
                    <a:cubicBezTo>
                      <a:pt x="13" y="13"/>
                      <a:pt x="12" y="13"/>
                      <a:pt x="12" y="14"/>
                    </a:cubicBezTo>
                    <a:cubicBezTo>
                      <a:pt x="11" y="14"/>
                      <a:pt x="9" y="15"/>
                      <a:pt x="9" y="15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" name="Freeform 11"/>
              <p:cNvSpPr>
                <a:spLocks/>
              </p:cNvSpPr>
              <p:nvPr/>
            </p:nvSpPr>
            <p:spPr bwMode="auto">
              <a:xfrm>
                <a:off x="3228" y="3636"/>
                <a:ext cx="62" cy="190"/>
              </a:xfrm>
              <a:custGeom>
                <a:avLst/>
                <a:gdLst>
                  <a:gd name="T0" fmla="*/ 9 w 24"/>
                  <a:gd name="T1" fmla="*/ 72 h 73"/>
                  <a:gd name="T2" fmla="*/ 9 w 24"/>
                  <a:gd name="T3" fmla="*/ 71 h 73"/>
                  <a:gd name="T4" fmla="*/ 8 w 24"/>
                  <a:gd name="T5" fmla="*/ 69 h 73"/>
                  <a:gd name="T6" fmla="*/ 6 w 24"/>
                  <a:gd name="T7" fmla="*/ 69 h 73"/>
                  <a:gd name="T8" fmla="*/ 4 w 24"/>
                  <a:gd name="T9" fmla="*/ 68 h 73"/>
                  <a:gd name="T10" fmla="*/ 3 w 24"/>
                  <a:gd name="T11" fmla="*/ 65 h 73"/>
                  <a:gd name="T12" fmla="*/ 4 w 24"/>
                  <a:gd name="T13" fmla="*/ 63 h 73"/>
                  <a:gd name="T14" fmla="*/ 7 w 24"/>
                  <a:gd name="T15" fmla="*/ 61 h 73"/>
                  <a:gd name="T16" fmla="*/ 8 w 24"/>
                  <a:gd name="T17" fmla="*/ 56 h 73"/>
                  <a:gd name="T18" fmla="*/ 7 w 24"/>
                  <a:gd name="T19" fmla="*/ 54 h 73"/>
                  <a:gd name="T20" fmla="*/ 6 w 24"/>
                  <a:gd name="T21" fmla="*/ 51 h 73"/>
                  <a:gd name="T22" fmla="*/ 5 w 24"/>
                  <a:gd name="T23" fmla="*/ 48 h 73"/>
                  <a:gd name="T24" fmla="*/ 3 w 24"/>
                  <a:gd name="T25" fmla="*/ 46 h 73"/>
                  <a:gd name="T26" fmla="*/ 0 w 24"/>
                  <a:gd name="T27" fmla="*/ 44 h 73"/>
                  <a:gd name="T28" fmla="*/ 0 w 24"/>
                  <a:gd name="T29" fmla="*/ 40 h 73"/>
                  <a:gd name="T30" fmla="*/ 1 w 24"/>
                  <a:gd name="T31" fmla="*/ 38 h 73"/>
                  <a:gd name="T32" fmla="*/ 1 w 24"/>
                  <a:gd name="T33" fmla="*/ 36 h 73"/>
                  <a:gd name="T34" fmla="*/ 3 w 24"/>
                  <a:gd name="T35" fmla="*/ 34 h 73"/>
                  <a:gd name="T36" fmla="*/ 7 w 24"/>
                  <a:gd name="T37" fmla="*/ 33 h 73"/>
                  <a:gd name="T38" fmla="*/ 8 w 24"/>
                  <a:gd name="T39" fmla="*/ 31 h 73"/>
                  <a:gd name="T40" fmla="*/ 7 w 24"/>
                  <a:gd name="T41" fmla="*/ 26 h 73"/>
                  <a:gd name="T42" fmla="*/ 10 w 24"/>
                  <a:gd name="T43" fmla="*/ 23 h 73"/>
                  <a:gd name="T44" fmla="*/ 12 w 24"/>
                  <a:gd name="T45" fmla="*/ 19 h 73"/>
                  <a:gd name="T46" fmla="*/ 12 w 24"/>
                  <a:gd name="T47" fmla="*/ 14 h 73"/>
                  <a:gd name="T48" fmla="*/ 12 w 24"/>
                  <a:gd name="T49" fmla="*/ 8 h 73"/>
                  <a:gd name="T50" fmla="*/ 13 w 24"/>
                  <a:gd name="T51" fmla="*/ 5 h 73"/>
                  <a:gd name="T52" fmla="*/ 16 w 24"/>
                  <a:gd name="T53" fmla="*/ 3 h 73"/>
                  <a:gd name="T54" fmla="*/ 18 w 24"/>
                  <a:gd name="T55" fmla="*/ 0 h 73"/>
                  <a:gd name="T56" fmla="*/ 21 w 24"/>
                  <a:gd name="T57" fmla="*/ 0 h 73"/>
                  <a:gd name="T58" fmla="*/ 21 w 24"/>
                  <a:gd name="T59" fmla="*/ 3 h 73"/>
                  <a:gd name="T60" fmla="*/ 20 w 24"/>
                  <a:gd name="T61" fmla="*/ 5 h 73"/>
                  <a:gd name="T62" fmla="*/ 18 w 24"/>
                  <a:gd name="T63" fmla="*/ 8 h 73"/>
                  <a:gd name="T64" fmla="*/ 17 w 24"/>
                  <a:gd name="T65" fmla="*/ 10 h 73"/>
                  <a:gd name="T66" fmla="*/ 18 w 24"/>
                  <a:gd name="T67" fmla="*/ 13 h 73"/>
                  <a:gd name="T68" fmla="*/ 19 w 24"/>
                  <a:gd name="T69" fmla="*/ 15 h 73"/>
                  <a:gd name="T70" fmla="*/ 19 w 24"/>
                  <a:gd name="T71" fmla="*/ 20 h 73"/>
                  <a:gd name="T72" fmla="*/ 17 w 24"/>
                  <a:gd name="T73" fmla="*/ 23 h 73"/>
                  <a:gd name="T74" fmla="*/ 14 w 24"/>
                  <a:gd name="T75" fmla="*/ 26 h 73"/>
                  <a:gd name="T76" fmla="*/ 13 w 24"/>
                  <a:gd name="T77" fmla="*/ 28 h 73"/>
                  <a:gd name="T78" fmla="*/ 12 w 24"/>
                  <a:gd name="T79" fmla="*/ 30 h 73"/>
                  <a:gd name="T80" fmla="*/ 11 w 24"/>
                  <a:gd name="T81" fmla="*/ 32 h 73"/>
                  <a:gd name="T82" fmla="*/ 10 w 24"/>
                  <a:gd name="T83" fmla="*/ 36 h 73"/>
                  <a:gd name="T84" fmla="*/ 12 w 24"/>
                  <a:gd name="T85" fmla="*/ 38 h 73"/>
                  <a:gd name="T86" fmla="*/ 15 w 24"/>
                  <a:gd name="T87" fmla="*/ 39 h 73"/>
                  <a:gd name="T88" fmla="*/ 17 w 24"/>
                  <a:gd name="T89" fmla="*/ 42 h 73"/>
                  <a:gd name="T90" fmla="*/ 19 w 24"/>
                  <a:gd name="T91" fmla="*/ 45 h 73"/>
                  <a:gd name="T92" fmla="*/ 20 w 24"/>
                  <a:gd name="T93" fmla="*/ 46 h 73"/>
                  <a:gd name="T94" fmla="*/ 20 w 24"/>
                  <a:gd name="T95" fmla="*/ 49 h 73"/>
                  <a:gd name="T96" fmla="*/ 19 w 24"/>
                  <a:gd name="T97" fmla="*/ 50 h 73"/>
                  <a:gd name="T98" fmla="*/ 18 w 24"/>
                  <a:gd name="T99" fmla="*/ 52 h 73"/>
                  <a:gd name="T100" fmla="*/ 19 w 24"/>
                  <a:gd name="T101" fmla="*/ 54 h 73"/>
                  <a:gd name="T102" fmla="*/ 22 w 24"/>
                  <a:gd name="T103" fmla="*/ 55 h 73"/>
                  <a:gd name="T104" fmla="*/ 24 w 24"/>
                  <a:gd name="T105" fmla="*/ 56 h 73"/>
                  <a:gd name="T106" fmla="*/ 23 w 24"/>
                  <a:gd name="T107" fmla="*/ 60 h 73"/>
                  <a:gd name="T108" fmla="*/ 22 w 24"/>
                  <a:gd name="T109" fmla="*/ 62 h 73"/>
                  <a:gd name="T110" fmla="*/ 19 w 24"/>
                  <a:gd name="T111" fmla="*/ 62 h 73"/>
                  <a:gd name="T112" fmla="*/ 15 w 24"/>
                  <a:gd name="T113" fmla="*/ 64 h 73"/>
                  <a:gd name="T114" fmla="*/ 13 w 24"/>
                  <a:gd name="T115" fmla="*/ 65 h 73"/>
                  <a:gd name="T116" fmla="*/ 12 w 24"/>
                  <a:gd name="T117" fmla="*/ 66 h 73"/>
                  <a:gd name="T118" fmla="*/ 12 w 24"/>
                  <a:gd name="T119" fmla="*/ 69 h 73"/>
                  <a:gd name="T120" fmla="*/ 12 w 24"/>
                  <a:gd name="T121" fmla="*/ 72 h 73"/>
                  <a:gd name="T122" fmla="*/ 10 w 24"/>
                  <a:gd name="T123" fmla="*/ 73 h 73"/>
                  <a:gd name="T124" fmla="*/ 9 w 24"/>
                  <a:gd name="T125" fmla="*/ 7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" h="73">
                    <a:moveTo>
                      <a:pt x="9" y="72"/>
                    </a:moveTo>
                    <a:cubicBezTo>
                      <a:pt x="8" y="72"/>
                      <a:pt x="9" y="71"/>
                      <a:pt x="9" y="71"/>
                    </a:cubicBezTo>
                    <a:cubicBezTo>
                      <a:pt x="9" y="70"/>
                      <a:pt x="9" y="69"/>
                      <a:pt x="8" y="69"/>
                    </a:cubicBezTo>
                    <a:cubicBezTo>
                      <a:pt x="8" y="69"/>
                      <a:pt x="7" y="69"/>
                      <a:pt x="6" y="69"/>
                    </a:cubicBezTo>
                    <a:cubicBezTo>
                      <a:pt x="6" y="69"/>
                      <a:pt x="4" y="69"/>
                      <a:pt x="4" y="68"/>
                    </a:cubicBezTo>
                    <a:cubicBezTo>
                      <a:pt x="4" y="67"/>
                      <a:pt x="3" y="66"/>
                      <a:pt x="3" y="65"/>
                    </a:cubicBezTo>
                    <a:cubicBezTo>
                      <a:pt x="3" y="65"/>
                      <a:pt x="4" y="63"/>
                      <a:pt x="4" y="63"/>
                    </a:cubicBezTo>
                    <a:cubicBezTo>
                      <a:pt x="5" y="62"/>
                      <a:pt x="6" y="61"/>
                      <a:pt x="7" y="61"/>
                    </a:cubicBezTo>
                    <a:cubicBezTo>
                      <a:pt x="7" y="60"/>
                      <a:pt x="8" y="57"/>
                      <a:pt x="8" y="56"/>
                    </a:cubicBezTo>
                    <a:cubicBezTo>
                      <a:pt x="8" y="56"/>
                      <a:pt x="7" y="55"/>
                      <a:pt x="7" y="54"/>
                    </a:cubicBezTo>
                    <a:cubicBezTo>
                      <a:pt x="6" y="54"/>
                      <a:pt x="6" y="52"/>
                      <a:pt x="6" y="51"/>
                    </a:cubicBezTo>
                    <a:cubicBezTo>
                      <a:pt x="6" y="50"/>
                      <a:pt x="6" y="49"/>
                      <a:pt x="5" y="48"/>
                    </a:cubicBezTo>
                    <a:cubicBezTo>
                      <a:pt x="4" y="48"/>
                      <a:pt x="3" y="47"/>
                      <a:pt x="3" y="46"/>
                    </a:cubicBezTo>
                    <a:cubicBezTo>
                      <a:pt x="2" y="46"/>
                      <a:pt x="1" y="44"/>
                      <a:pt x="0" y="44"/>
                    </a:cubicBezTo>
                    <a:cubicBezTo>
                      <a:pt x="0" y="42"/>
                      <a:pt x="0" y="41"/>
                      <a:pt x="0" y="40"/>
                    </a:cubicBezTo>
                    <a:cubicBezTo>
                      <a:pt x="0" y="40"/>
                      <a:pt x="1" y="39"/>
                      <a:pt x="1" y="38"/>
                    </a:cubicBezTo>
                    <a:cubicBezTo>
                      <a:pt x="1" y="38"/>
                      <a:pt x="1" y="36"/>
                      <a:pt x="1" y="36"/>
                    </a:cubicBezTo>
                    <a:cubicBezTo>
                      <a:pt x="1" y="35"/>
                      <a:pt x="2" y="34"/>
                      <a:pt x="3" y="34"/>
                    </a:cubicBezTo>
                    <a:cubicBezTo>
                      <a:pt x="4" y="34"/>
                      <a:pt x="6" y="34"/>
                      <a:pt x="7" y="33"/>
                    </a:cubicBezTo>
                    <a:cubicBezTo>
                      <a:pt x="7" y="33"/>
                      <a:pt x="8" y="32"/>
                      <a:pt x="8" y="31"/>
                    </a:cubicBezTo>
                    <a:cubicBezTo>
                      <a:pt x="8" y="30"/>
                      <a:pt x="7" y="28"/>
                      <a:pt x="7" y="26"/>
                    </a:cubicBezTo>
                    <a:cubicBezTo>
                      <a:pt x="8" y="25"/>
                      <a:pt x="9" y="24"/>
                      <a:pt x="10" y="23"/>
                    </a:cubicBezTo>
                    <a:cubicBezTo>
                      <a:pt x="10" y="22"/>
                      <a:pt x="12" y="20"/>
                      <a:pt x="12" y="19"/>
                    </a:cubicBezTo>
                    <a:cubicBezTo>
                      <a:pt x="12" y="18"/>
                      <a:pt x="12" y="15"/>
                      <a:pt x="12" y="14"/>
                    </a:cubicBezTo>
                    <a:cubicBezTo>
                      <a:pt x="12" y="12"/>
                      <a:pt x="12" y="9"/>
                      <a:pt x="12" y="8"/>
                    </a:cubicBezTo>
                    <a:cubicBezTo>
                      <a:pt x="12" y="7"/>
                      <a:pt x="13" y="5"/>
                      <a:pt x="13" y="5"/>
                    </a:cubicBezTo>
                    <a:cubicBezTo>
                      <a:pt x="14" y="4"/>
                      <a:pt x="15" y="3"/>
                      <a:pt x="16" y="3"/>
                    </a:cubicBezTo>
                    <a:cubicBezTo>
                      <a:pt x="16" y="2"/>
                      <a:pt x="17" y="0"/>
                      <a:pt x="18" y="0"/>
                    </a:cubicBezTo>
                    <a:cubicBezTo>
                      <a:pt x="18" y="0"/>
                      <a:pt x="20" y="0"/>
                      <a:pt x="21" y="0"/>
                    </a:cubicBezTo>
                    <a:cubicBezTo>
                      <a:pt x="21" y="1"/>
                      <a:pt x="21" y="2"/>
                      <a:pt x="21" y="3"/>
                    </a:cubicBezTo>
                    <a:cubicBezTo>
                      <a:pt x="21" y="4"/>
                      <a:pt x="20" y="5"/>
                      <a:pt x="20" y="5"/>
                    </a:cubicBezTo>
                    <a:cubicBezTo>
                      <a:pt x="19" y="6"/>
                      <a:pt x="18" y="7"/>
                      <a:pt x="18" y="8"/>
                    </a:cubicBezTo>
                    <a:cubicBezTo>
                      <a:pt x="17" y="8"/>
                      <a:pt x="17" y="10"/>
                      <a:pt x="17" y="10"/>
                    </a:cubicBezTo>
                    <a:cubicBezTo>
                      <a:pt x="17" y="11"/>
                      <a:pt x="18" y="12"/>
                      <a:pt x="18" y="13"/>
                    </a:cubicBezTo>
                    <a:cubicBezTo>
                      <a:pt x="19" y="13"/>
                      <a:pt x="19" y="15"/>
                      <a:pt x="19" y="15"/>
                    </a:cubicBezTo>
                    <a:cubicBezTo>
                      <a:pt x="19" y="16"/>
                      <a:pt x="19" y="18"/>
                      <a:pt x="19" y="20"/>
                    </a:cubicBezTo>
                    <a:cubicBezTo>
                      <a:pt x="19" y="20"/>
                      <a:pt x="18" y="22"/>
                      <a:pt x="17" y="23"/>
                    </a:cubicBezTo>
                    <a:cubicBezTo>
                      <a:pt x="16" y="24"/>
                      <a:pt x="15" y="25"/>
                      <a:pt x="14" y="26"/>
                    </a:cubicBezTo>
                    <a:cubicBezTo>
                      <a:pt x="14" y="26"/>
                      <a:pt x="14" y="28"/>
                      <a:pt x="13" y="28"/>
                    </a:cubicBezTo>
                    <a:cubicBezTo>
                      <a:pt x="13" y="29"/>
                      <a:pt x="12" y="29"/>
                      <a:pt x="12" y="30"/>
                    </a:cubicBezTo>
                    <a:cubicBezTo>
                      <a:pt x="11" y="30"/>
                      <a:pt x="11" y="32"/>
                      <a:pt x="11" y="32"/>
                    </a:cubicBezTo>
                    <a:cubicBezTo>
                      <a:pt x="11" y="33"/>
                      <a:pt x="10" y="35"/>
                      <a:pt x="10" y="36"/>
                    </a:cubicBezTo>
                    <a:cubicBezTo>
                      <a:pt x="10" y="37"/>
                      <a:pt x="12" y="38"/>
                      <a:pt x="12" y="38"/>
                    </a:cubicBezTo>
                    <a:cubicBezTo>
                      <a:pt x="13" y="39"/>
                      <a:pt x="14" y="39"/>
                      <a:pt x="15" y="39"/>
                    </a:cubicBezTo>
                    <a:cubicBezTo>
                      <a:pt x="16" y="40"/>
                      <a:pt x="16" y="42"/>
                      <a:pt x="17" y="42"/>
                    </a:cubicBezTo>
                    <a:cubicBezTo>
                      <a:pt x="17" y="43"/>
                      <a:pt x="18" y="45"/>
                      <a:pt x="19" y="45"/>
                    </a:cubicBezTo>
                    <a:cubicBezTo>
                      <a:pt x="19" y="46"/>
                      <a:pt x="20" y="46"/>
                      <a:pt x="20" y="46"/>
                    </a:cubicBezTo>
                    <a:cubicBezTo>
                      <a:pt x="20" y="47"/>
                      <a:pt x="20" y="48"/>
                      <a:pt x="20" y="49"/>
                    </a:cubicBezTo>
                    <a:cubicBezTo>
                      <a:pt x="20" y="49"/>
                      <a:pt x="19" y="49"/>
                      <a:pt x="19" y="50"/>
                    </a:cubicBezTo>
                    <a:cubicBezTo>
                      <a:pt x="19" y="50"/>
                      <a:pt x="18" y="52"/>
                      <a:pt x="18" y="52"/>
                    </a:cubicBezTo>
                    <a:cubicBezTo>
                      <a:pt x="18" y="53"/>
                      <a:pt x="19" y="54"/>
                      <a:pt x="19" y="54"/>
                    </a:cubicBezTo>
                    <a:cubicBezTo>
                      <a:pt x="20" y="54"/>
                      <a:pt x="22" y="54"/>
                      <a:pt x="22" y="55"/>
                    </a:cubicBezTo>
                    <a:cubicBezTo>
                      <a:pt x="23" y="55"/>
                      <a:pt x="23" y="56"/>
                      <a:pt x="24" y="56"/>
                    </a:cubicBezTo>
                    <a:cubicBezTo>
                      <a:pt x="24" y="57"/>
                      <a:pt x="24" y="59"/>
                      <a:pt x="23" y="60"/>
                    </a:cubicBezTo>
                    <a:cubicBezTo>
                      <a:pt x="23" y="61"/>
                      <a:pt x="22" y="61"/>
                      <a:pt x="22" y="62"/>
                    </a:cubicBezTo>
                    <a:cubicBezTo>
                      <a:pt x="21" y="62"/>
                      <a:pt x="19" y="62"/>
                      <a:pt x="19" y="62"/>
                    </a:cubicBezTo>
                    <a:cubicBezTo>
                      <a:pt x="18" y="62"/>
                      <a:pt x="16" y="63"/>
                      <a:pt x="15" y="64"/>
                    </a:cubicBezTo>
                    <a:cubicBezTo>
                      <a:pt x="15" y="64"/>
                      <a:pt x="14" y="65"/>
                      <a:pt x="13" y="65"/>
                    </a:cubicBezTo>
                    <a:cubicBezTo>
                      <a:pt x="13" y="65"/>
                      <a:pt x="12" y="66"/>
                      <a:pt x="12" y="66"/>
                    </a:cubicBezTo>
                    <a:cubicBezTo>
                      <a:pt x="12" y="67"/>
                      <a:pt x="12" y="68"/>
                      <a:pt x="12" y="69"/>
                    </a:cubicBezTo>
                    <a:cubicBezTo>
                      <a:pt x="12" y="70"/>
                      <a:pt x="12" y="71"/>
                      <a:pt x="12" y="72"/>
                    </a:cubicBezTo>
                    <a:cubicBezTo>
                      <a:pt x="11" y="72"/>
                      <a:pt x="11" y="73"/>
                      <a:pt x="10" y="73"/>
                    </a:cubicBezTo>
                    <a:cubicBezTo>
                      <a:pt x="10" y="73"/>
                      <a:pt x="9" y="72"/>
                      <a:pt x="9" y="7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" name="Freeform 12"/>
              <p:cNvSpPr>
                <a:spLocks/>
              </p:cNvSpPr>
              <p:nvPr/>
            </p:nvSpPr>
            <p:spPr bwMode="auto">
              <a:xfrm>
                <a:off x="3228" y="3636"/>
                <a:ext cx="62" cy="190"/>
              </a:xfrm>
              <a:custGeom>
                <a:avLst/>
                <a:gdLst>
                  <a:gd name="T0" fmla="*/ 9 w 24"/>
                  <a:gd name="T1" fmla="*/ 72 h 73"/>
                  <a:gd name="T2" fmla="*/ 9 w 24"/>
                  <a:gd name="T3" fmla="*/ 71 h 73"/>
                  <a:gd name="T4" fmla="*/ 8 w 24"/>
                  <a:gd name="T5" fmla="*/ 69 h 73"/>
                  <a:gd name="T6" fmla="*/ 6 w 24"/>
                  <a:gd name="T7" fmla="*/ 69 h 73"/>
                  <a:gd name="T8" fmla="*/ 4 w 24"/>
                  <a:gd name="T9" fmla="*/ 68 h 73"/>
                  <a:gd name="T10" fmla="*/ 3 w 24"/>
                  <a:gd name="T11" fmla="*/ 65 h 73"/>
                  <a:gd name="T12" fmla="*/ 4 w 24"/>
                  <a:gd name="T13" fmla="*/ 63 h 73"/>
                  <a:gd name="T14" fmla="*/ 7 w 24"/>
                  <a:gd name="T15" fmla="*/ 61 h 73"/>
                  <a:gd name="T16" fmla="*/ 8 w 24"/>
                  <a:gd name="T17" fmla="*/ 56 h 73"/>
                  <a:gd name="T18" fmla="*/ 7 w 24"/>
                  <a:gd name="T19" fmla="*/ 54 h 73"/>
                  <a:gd name="T20" fmla="*/ 6 w 24"/>
                  <a:gd name="T21" fmla="*/ 51 h 73"/>
                  <a:gd name="T22" fmla="*/ 5 w 24"/>
                  <a:gd name="T23" fmla="*/ 48 h 73"/>
                  <a:gd name="T24" fmla="*/ 3 w 24"/>
                  <a:gd name="T25" fmla="*/ 46 h 73"/>
                  <a:gd name="T26" fmla="*/ 0 w 24"/>
                  <a:gd name="T27" fmla="*/ 44 h 73"/>
                  <a:gd name="T28" fmla="*/ 0 w 24"/>
                  <a:gd name="T29" fmla="*/ 40 h 73"/>
                  <a:gd name="T30" fmla="*/ 1 w 24"/>
                  <a:gd name="T31" fmla="*/ 38 h 73"/>
                  <a:gd name="T32" fmla="*/ 1 w 24"/>
                  <a:gd name="T33" fmla="*/ 36 h 73"/>
                  <a:gd name="T34" fmla="*/ 3 w 24"/>
                  <a:gd name="T35" fmla="*/ 34 h 73"/>
                  <a:gd name="T36" fmla="*/ 7 w 24"/>
                  <a:gd name="T37" fmla="*/ 33 h 73"/>
                  <a:gd name="T38" fmla="*/ 8 w 24"/>
                  <a:gd name="T39" fmla="*/ 31 h 73"/>
                  <a:gd name="T40" fmla="*/ 7 w 24"/>
                  <a:gd name="T41" fmla="*/ 26 h 73"/>
                  <a:gd name="T42" fmla="*/ 10 w 24"/>
                  <a:gd name="T43" fmla="*/ 23 h 73"/>
                  <a:gd name="T44" fmla="*/ 12 w 24"/>
                  <a:gd name="T45" fmla="*/ 19 h 73"/>
                  <a:gd name="T46" fmla="*/ 12 w 24"/>
                  <a:gd name="T47" fmla="*/ 14 h 73"/>
                  <a:gd name="T48" fmla="*/ 12 w 24"/>
                  <a:gd name="T49" fmla="*/ 8 h 73"/>
                  <a:gd name="T50" fmla="*/ 13 w 24"/>
                  <a:gd name="T51" fmla="*/ 5 h 73"/>
                  <a:gd name="T52" fmla="*/ 16 w 24"/>
                  <a:gd name="T53" fmla="*/ 3 h 73"/>
                  <a:gd name="T54" fmla="*/ 18 w 24"/>
                  <a:gd name="T55" fmla="*/ 0 h 73"/>
                  <a:gd name="T56" fmla="*/ 21 w 24"/>
                  <a:gd name="T57" fmla="*/ 0 h 73"/>
                  <a:gd name="T58" fmla="*/ 21 w 24"/>
                  <a:gd name="T59" fmla="*/ 3 h 73"/>
                  <a:gd name="T60" fmla="*/ 20 w 24"/>
                  <a:gd name="T61" fmla="*/ 5 h 73"/>
                  <a:gd name="T62" fmla="*/ 18 w 24"/>
                  <a:gd name="T63" fmla="*/ 8 h 73"/>
                  <a:gd name="T64" fmla="*/ 17 w 24"/>
                  <a:gd name="T65" fmla="*/ 10 h 73"/>
                  <a:gd name="T66" fmla="*/ 18 w 24"/>
                  <a:gd name="T67" fmla="*/ 13 h 73"/>
                  <a:gd name="T68" fmla="*/ 19 w 24"/>
                  <a:gd name="T69" fmla="*/ 15 h 73"/>
                  <a:gd name="T70" fmla="*/ 19 w 24"/>
                  <a:gd name="T71" fmla="*/ 20 h 73"/>
                  <a:gd name="T72" fmla="*/ 17 w 24"/>
                  <a:gd name="T73" fmla="*/ 23 h 73"/>
                  <a:gd name="T74" fmla="*/ 14 w 24"/>
                  <a:gd name="T75" fmla="*/ 26 h 73"/>
                  <a:gd name="T76" fmla="*/ 13 w 24"/>
                  <a:gd name="T77" fmla="*/ 28 h 73"/>
                  <a:gd name="T78" fmla="*/ 12 w 24"/>
                  <a:gd name="T79" fmla="*/ 30 h 73"/>
                  <a:gd name="T80" fmla="*/ 11 w 24"/>
                  <a:gd name="T81" fmla="*/ 32 h 73"/>
                  <a:gd name="T82" fmla="*/ 10 w 24"/>
                  <a:gd name="T83" fmla="*/ 36 h 73"/>
                  <a:gd name="T84" fmla="*/ 12 w 24"/>
                  <a:gd name="T85" fmla="*/ 38 h 73"/>
                  <a:gd name="T86" fmla="*/ 15 w 24"/>
                  <a:gd name="T87" fmla="*/ 39 h 73"/>
                  <a:gd name="T88" fmla="*/ 17 w 24"/>
                  <a:gd name="T89" fmla="*/ 42 h 73"/>
                  <a:gd name="T90" fmla="*/ 19 w 24"/>
                  <a:gd name="T91" fmla="*/ 45 h 73"/>
                  <a:gd name="T92" fmla="*/ 20 w 24"/>
                  <a:gd name="T93" fmla="*/ 46 h 73"/>
                  <a:gd name="T94" fmla="*/ 20 w 24"/>
                  <a:gd name="T95" fmla="*/ 49 h 73"/>
                  <a:gd name="T96" fmla="*/ 19 w 24"/>
                  <a:gd name="T97" fmla="*/ 50 h 73"/>
                  <a:gd name="T98" fmla="*/ 18 w 24"/>
                  <a:gd name="T99" fmla="*/ 52 h 73"/>
                  <a:gd name="T100" fmla="*/ 19 w 24"/>
                  <a:gd name="T101" fmla="*/ 54 h 73"/>
                  <a:gd name="T102" fmla="*/ 22 w 24"/>
                  <a:gd name="T103" fmla="*/ 55 h 73"/>
                  <a:gd name="T104" fmla="*/ 24 w 24"/>
                  <a:gd name="T105" fmla="*/ 56 h 73"/>
                  <a:gd name="T106" fmla="*/ 23 w 24"/>
                  <a:gd name="T107" fmla="*/ 60 h 73"/>
                  <a:gd name="T108" fmla="*/ 22 w 24"/>
                  <a:gd name="T109" fmla="*/ 62 h 73"/>
                  <a:gd name="T110" fmla="*/ 19 w 24"/>
                  <a:gd name="T111" fmla="*/ 62 h 73"/>
                  <a:gd name="T112" fmla="*/ 15 w 24"/>
                  <a:gd name="T113" fmla="*/ 64 h 73"/>
                  <a:gd name="T114" fmla="*/ 13 w 24"/>
                  <a:gd name="T115" fmla="*/ 65 h 73"/>
                  <a:gd name="T116" fmla="*/ 12 w 24"/>
                  <a:gd name="T117" fmla="*/ 66 h 73"/>
                  <a:gd name="T118" fmla="*/ 12 w 24"/>
                  <a:gd name="T119" fmla="*/ 69 h 73"/>
                  <a:gd name="T120" fmla="*/ 12 w 24"/>
                  <a:gd name="T121" fmla="*/ 72 h 73"/>
                  <a:gd name="T122" fmla="*/ 10 w 24"/>
                  <a:gd name="T123" fmla="*/ 73 h 73"/>
                  <a:gd name="T124" fmla="*/ 9 w 24"/>
                  <a:gd name="T125" fmla="*/ 7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" h="73">
                    <a:moveTo>
                      <a:pt x="9" y="72"/>
                    </a:moveTo>
                    <a:cubicBezTo>
                      <a:pt x="8" y="72"/>
                      <a:pt x="9" y="71"/>
                      <a:pt x="9" y="71"/>
                    </a:cubicBezTo>
                    <a:cubicBezTo>
                      <a:pt x="9" y="70"/>
                      <a:pt x="9" y="69"/>
                      <a:pt x="8" y="69"/>
                    </a:cubicBezTo>
                    <a:cubicBezTo>
                      <a:pt x="8" y="69"/>
                      <a:pt x="7" y="69"/>
                      <a:pt x="6" y="69"/>
                    </a:cubicBezTo>
                    <a:cubicBezTo>
                      <a:pt x="6" y="69"/>
                      <a:pt x="4" y="69"/>
                      <a:pt x="4" y="68"/>
                    </a:cubicBezTo>
                    <a:cubicBezTo>
                      <a:pt x="4" y="67"/>
                      <a:pt x="3" y="66"/>
                      <a:pt x="3" y="65"/>
                    </a:cubicBezTo>
                    <a:cubicBezTo>
                      <a:pt x="3" y="65"/>
                      <a:pt x="4" y="63"/>
                      <a:pt x="4" y="63"/>
                    </a:cubicBezTo>
                    <a:cubicBezTo>
                      <a:pt x="5" y="62"/>
                      <a:pt x="6" y="61"/>
                      <a:pt x="7" y="61"/>
                    </a:cubicBezTo>
                    <a:cubicBezTo>
                      <a:pt x="7" y="60"/>
                      <a:pt x="8" y="57"/>
                      <a:pt x="8" y="56"/>
                    </a:cubicBezTo>
                    <a:cubicBezTo>
                      <a:pt x="8" y="56"/>
                      <a:pt x="7" y="55"/>
                      <a:pt x="7" y="54"/>
                    </a:cubicBezTo>
                    <a:cubicBezTo>
                      <a:pt x="6" y="54"/>
                      <a:pt x="6" y="52"/>
                      <a:pt x="6" y="51"/>
                    </a:cubicBezTo>
                    <a:cubicBezTo>
                      <a:pt x="6" y="50"/>
                      <a:pt x="6" y="49"/>
                      <a:pt x="5" y="48"/>
                    </a:cubicBezTo>
                    <a:cubicBezTo>
                      <a:pt x="4" y="48"/>
                      <a:pt x="3" y="47"/>
                      <a:pt x="3" y="46"/>
                    </a:cubicBezTo>
                    <a:cubicBezTo>
                      <a:pt x="2" y="46"/>
                      <a:pt x="1" y="44"/>
                      <a:pt x="0" y="44"/>
                    </a:cubicBezTo>
                    <a:cubicBezTo>
                      <a:pt x="0" y="42"/>
                      <a:pt x="0" y="41"/>
                      <a:pt x="0" y="40"/>
                    </a:cubicBezTo>
                    <a:cubicBezTo>
                      <a:pt x="0" y="40"/>
                      <a:pt x="1" y="39"/>
                      <a:pt x="1" y="38"/>
                    </a:cubicBezTo>
                    <a:cubicBezTo>
                      <a:pt x="1" y="38"/>
                      <a:pt x="1" y="36"/>
                      <a:pt x="1" y="36"/>
                    </a:cubicBezTo>
                    <a:cubicBezTo>
                      <a:pt x="1" y="35"/>
                      <a:pt x="2" y="34"/>
                      <a:pt x="3" y="34"/>
                    </a:cubicBezTo>
                    <a:cubicBezTo>
                      <a:pt x="4" y="34"/>
                      <a:pt x="6" y="34"/>
                      <a:pt x="7" y="33"/>
                    </a:cubicBezTo>
                    <a:cubicBezTo>
                      <a:pt x="7" y="33"/>
                      <a:pt x="8" y="32"/>
                      <a:pt x="8" y="31"/>
                    </a:cubicBezTo>
                    <a:cubicBezTo>
                      <a:pt x="8" y="30"/>
                      <a:pt x="7" y="28"/>
                      <a:pt x="7" y="26"/>
                    </a:cubicBezTo>
                    <a:cubicBezTo>
                      <a:pt x="8" y="25"/>
                      <a:pt x="9" y="24"/>
                      <a:pt x="10" y="23"/>
                    </a:cubicBezTo>
                    <a:cubicBezTo>
                      <a:pt x="10" y="22"/>
                      <a:pt x="12" y="20"/>
                      <a:pt x="12" y="19"/>
                    </a:cubicBezTo>
                    <a:cubicBezTo>
                      <a:pt x="12" y="18"/>
                      <a:pt x="12" y="15"/>
                      <a:pt x="12" y="14"/>
                    </a:cubicBezTo>
                    <a:cubicBezTo>
                      <a:pt x="12" y="12"/>
                      <a:pt x="12" y="9"/>
                      <a:pt x="12" y="8"/>
                    </a:cubicBezTo>
                    <a:cubicBezTo>
                      <a:pt x="12" y="7"/>
                      <a:pt x="13" y="5"/>
                      <a:pt x="13" y="5"/>
                    </a:cubicBezTo>
                    <a:cubicBezTo>
                      <a:pt x="14" y="4"/>
                      <a:pt x="15" y="3"/>
                      <a:pt x="16" y="3"/>
                    </a:cubicBezTo>
                    <a:cubicBezTo>
                      <a:pt x="16" y="2"/>
                      <a:pt x="17" y="0"/>
                      <a:pt x="18" y="0"/>
                    </a:cubicBezTo>
                    <a:cubicBezTo>
                      <a:pt x="18" y="0"/>
                      <a:pt x="20" y="0"/>
                      <a:pt x="21" y="0"/>
                    </a:cubicBezTo>
                    <a:cubicBezTo>
                      <a:pt x="21" y="1"/>
                      <a:pt x="21" y="2"/>
                      <a:pt x="21" y="3"/>
                    </a:cubicBezTo>
                    <a:cubicBezTo>
                      <a:pt x="21" y="4"/>
                      <a:pt x="20" y="5"/>
                      <a:pt x="20" y="5"/>
                    </a:cubicBezTo>
                    <a:cubicBezTo>
                      <a:pt x="19" y="6"/>
                      <a:pt x="18" y="7"/>
                      <a:pt x="18" y="8"/>
                    </a:cubicBezTo>
                    <a:cubicBezTo>
                      <a:pt x="17" y="8"/>
                      <a:pt x="17" y="10"/>
                      <a:pt x="17" y="10"/>
                    </a:cubicBezTo>
                    <a:cubicBezTo>
                      <a:pt x="17" y="11"/>
                      <a:pt x="18" y="12"/>
                      <a:pt x="18" y="13"/>
                    </a:cubicBezTo>
                    <a:cubicBezTo>
                      <a:pt x="19" y="13"/>
                      <a:pt x="19" y="15"/>
                      <a:pt x="19" y="15"/>
                    </a:cubicBezTo>
                    <a:cubicBezTo>
                      <a:pt x="19" y="16"/>
                      <a:pt x="19" y="18"/>
                      <a:pt x="19" y="20"/>
                    </a:cubicBezTo>
                    <a:cubicBezTo>
                      <a:pt x="19" y="20"/>
                      <a:pt x="18" y="22"/>
                      <a:pt x="17" y="23"/>
                    </a:cubicBezTo>
                    <a:cubicBezTo>
                      <a:pt x="16" y="24"/>
                      <a:pt x="15" y="25"/>
                      <a:pt x="14" y="26"/>
                    </a:cubicBezTo>
                    <a:cubicBezTo>
                      <a:pt x="14" y="26"/>
                      <a:pt x="14" y="28"/>
                      <a:pt x="13" y="28"/>
                    </a:cubicBezTo>
                    <a:cubicBezTo>
                      <a:pt x="13" y="29"/>
                      <a:pt x="12" y="29"/>
                      <a:pt x="12" y="30"/>
                    </a:cubicBezTo>
                    <a:cubicBezTo>
                      <a:pt x="11" y="30"/>
                      <a:pt x="11" y="32"/>
                      <a:pt x="11" y="32"/>
                    </a:cubicBezTo>
                    <a:cubicBezTo>
                      <a:pt x="11" y="33"/>
                      <a:pt x="10" y="35"/>
                      <a:pt x="10" y="36"/>
                    </a:cubicBezTo>
                    <a:cubicBezTo>
                      <a:pt x="10" y="37"/>
                      <a:pt x="12" y="38"/>
                      <a:pt x="12" y="38"/>
                    </a:cubicBezTo>
                    <a:cubicBezTo>
                      <a:pt x="13" y="39"/>
                      <a:pt x="14" y="39"/>
                      <a:pt x="15" y="39"/>
                    </a:cubicBezTo>
                    <a:cubicBezTo>
                      <a:pt x="16" y="40"/>
                      <a:pt x="16" y="42"/>
                      <a:pt x="17" y="42"/>
                    </a:cubicBezTo>
                    <a:cubicBezTo>
                      <a:pt x="17" y="43"/>
                      <a:pt x="18" y="45"/>
                      <a:pt x="19" y="45"/>
                    </a:cubicBezTo>
                    <a:cubicBezTo>
                      <a:pt x="19" y="46"/>
                      <a:pt x="20" y="46"/>
                      <a:pt x="20" y="46"/>
                    </a:cubicBezTo>
                    <a:cubicBezTo>
                      <a:pt x="20" y="47"/>
                      <a:pt x="20" y="48"/>
                      <a:pt x="20" y="49"/>
                    </a:cubicBezTo>
                    <a:cubicBezTo>
                      <a:pt x="20" y="49"/>
                      <a:pt x="19" y="49"/>
                      <a:pt x="19" y="50"/>
                    </a:cubicBezTo>
                    <a:cubicBezTo>
                      <a:pt x="19" y="50"/>
                      <a:pt x="18" y="52"/>
                      <a:pt x="18" y="52"/>
                    </a:cubicBezTo>
                    <a:cubicBezTo>
                      <a:pt x="18" y="53"/>
                      <a:pt x="19" y="54"/>
                      <a:pt x="19" y="54"/>
                    </a:cubicBezTo>
                    <a:cubicBezTo>
                      <a:pt x="20" y="54"/>
                      <a:pt x="22" y="54"/>
                      <a:pt x="22" y="55"/>
                    </a:cubicBezTo>
                    <a:cubicBezTo>
                      <a:pt x="23" y="55"/>
                      <a:pt x="23" y="56"/>
                      <a:pt x="24" y="56"/>
                    </a:cubicBezTo>
                    <a:cubicBezTo>
                      <a:pt x="24" y="57"/>
                      <a:pt x="24" y="59"/>
                      <a:pt x="23" y="60"/>
                    </a:cubicBezTo>
                    <a:cubicBezTo>
                      <a:pt x="23" y="61"/>
                      <a:pt x="22" y="61"/>
                      <a:pt x="22" y="62"/>
                    </a:cubicBezTo>
                    <a:cubicBezTo>
                      <a:pt x="21" y="62"/>
                      <a:pt x="19" y="62"/>
                      <a:pt x="19" y="62"/>
                    </a:cubicBezTo>
                    <a:cubicBezTo>
                      <a:pt x="18" y="62"/>
                      <a:pt x="16" y="63"/>
                      <a:pt x="15" y="64"/>
                    </a:cubicBezTo>
                    <a:cubicBezTo>
                      <a:pt x="15" y="64"/>
                      <a:pt x="14" y="65"/>
                      <a:pt x="13" y="65"/>
                    </a:cubicBezTo>
                    <a:cubicBezTo>
                      <a:pt x="13" y="65"/>
                      <a:pt x="12" y="66"/>
                      <a:pt x="12" y="66"/>
                    </a:cubicBezTo>
                    <a:cubicBezTo>
                      <a:pt x="12" y="67"/>
                      <a:pt x="12" y="68"/>
                      <a:pt x="12" y="69"/>
                    </a:cubicBezTo>
                    <a:cubicBezTo>
                      <a:pt x="12" y="70"/>
                      <a:pt x="12" y="71"/>
                      <a:pt x="12" y="72"/>
                    </a:cubicBezTo>
                    <a:cubicBezTo>
                      <a:pt x="11" y="72"/>
                      <a:pt x="11" y="73"/>
                      <a:pt x="10" y="73"/>
                    </a:cubicBezTo>
                    <a:cubicBezTo>
                      <a:pt x="10" y="73"/>
                      <a:pt x="9" y="72"/>
                      <a:pt x="9" y="72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" name="Freeform 13"/>
              <p:cNvSpPr>
                <a:spLocks/>
              </p:cNvSpPr>
              <p:nvPr/>
            </p:nvSpPr>
            <p:spPr bwMode="auto">
              <a:xfrm>
                <a:off x="3066" y="3396"/>
                <a:ext cx="13" cy="10"/>
              </a:xfrm>
              <a:custGeom>
                <a:avLst/>
                <a:gdLst>
                  <a:gd name="T0" fmla="*/ 4 w 5"/>
                  <a:gd name="T1" fmla="*/ 4 h 4"/>
                  <a:gd name="T2" fmla="*/ 3 w 5"/>
                  <a:gd name="T3" fmla="*/ 4 h 4"/>
                  <a:gd name="T4" fmla="*/ 2 w 5"/>
                  <a:gd name="T5" fmla="*/ 4 h 4"/>
                  <a:gd name="T6" fmla="*/ 0 w 5"/>
                  <a:gd name="T7" fmla="*/ 4 h 4"/>
                  <a:gd name="T8" fmla="*/ 0 w 5"/>
                  <a:gd name="T9" fmla="*/ 3 h 4"/>
                  <a:gd name="T10" fmla="*/ 2 w 5"/>
                  <a:gd name="T11" fmla="*/ 1 h 4"/>
                  <a:gd name="T12" fmla="*/ 2 w 5"/>
                  <a:gd name="T13" fmla="*/ 0 h 4"/>
                  <a:gd name="T14" fmla="*/ 4 w 5"/>
                  <a:gd name="T15" fmla="*/ 0 h 4"/>
                  <a:gd name="T16" fmla="*/ 5 w 5"/>
                  <a:gd name="T17" fmla="*/ 1 h 4"/>
                  <a:gd name="T18" fmla="*/ 5 w 5"/>
                  <a:gd name="T19" fmla="*/ 3 h 4"/>
                  <a:gd name="T20" fmla="*/ 4 w 5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4">
                    <a:moveTo>
                      <a:pt x="4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3"/>
                      <a:pt x="4" y="3"/>
                      <a:pt x="4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" name="Freeform 14"/>
              <p:cNvSpPr>
                <a:spLocks/>
              </p:cNvSpPr>
              <p:nvPr/>
            </p:nvSpPr>
            <p:spPr bwMode="auto">
              <a:xfrm>
                <a:off x="3066" y="3396"/>
                <a:ext cx="13" cy="10"/>
              </a:xfrm>
              <a:custGeom>
                <a:avLst/>
                <a:gdLst>
                  <a:gd name="T0" fmla="*/ 4 w 5"/>
                  <a:gd name="T1" fmla="*/ 4 h 4"/>
                  <a:gd name="T2" fmla="*/ 3 w 5"/>
                  <a:gd name="T3" fmla="*/ 4 h 4"/>
                  <a:gd name="T4" fmla="*/ 2 w 5"/>
                  <a:gd name="T5" fmla="*/ 4 h 4"/>
                  <a:gd name="T6" fmla="*/ 0 w 5"/>
                  <a:gd name="T7" fmla="*/ 4 h 4"/>
                  <a:gd name="T8" fmla="*/ 0 w 5"/>
                  <a:gd name="T9" fmla="*/ 3 h 4"/>
                  <a:gd name="T10" fmla="*/ 2 w 5"/>
                  <a:gd name="T11" fmla="*/ 1 h 4"/>
                  <a:gd name="T12" fmla="*/ 2 w 5"/>
                  <a:gd name="T13" fmla="*/ 0 h 4"/>
                  <a:gd name="T14" fmla="*/ 4 w 5"/>
                  <a:gd name="T15" fmla="*/ 0 h 4"/>
                  <a:gd name="T16" fmla="*/ 5 w 5"/>
                  <a:gd name="T17" fmla="*/ 1 h 4"/>
                  <a:gd name="T18" fmla="*/ 5 w 5"/>
                  <a:gd name="T19" fmla="*/ 3 h 4"/>
                  <a:gd name="T20" fmla="*/ 4 w 5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4">
                    <a:moveTo>
                      <a:pt x="4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3"/>
                      <a:pt x="4" y="3"/>
                      <a:pt x="4" y="4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" name="Freeform 15"/>
              <p:cNvSpPr>
                <a:spLocks/>
              </p:cNvSpPr>
              <p:nvPr/>
            </p:nvSpPr>
            <p:spPr bwMode="auto">
              <a:xfrm>
                <a:off x="2923" y="3268"/>
                <a:ext cx="73" cy="68"/>
              </a:xfrm>
              <a:custGeom>
                <a:avLst/>
                <a:gdLst>
                  <a:gd name="T0" fmla="*/ 7 w 28"/>
                  <a:gd name="T1" fmla="*/ 25 h 26"/>
                  <a:gd name="T2" fmla="*/ 4 w 28"/>
                  <a:gd name="T3" fmla="*/ 24 h 26"/>
                  <a:gd name="T4" fmla="*/ 2 w 28"/>
                  <a:gd name="T5" fmla="*/ 20 h 26"/>
                  <a:gd name="T6" fmla="*/ 1 w 28"/>
                  <a:gd name="T7" fmla="*/ 17 h 26"/>
                  <a:gd name="T8" fmla="*/ 0 w 28"/>
                  <a:gd name="T9" fmla="*/ 14 h 26"/>
                  <a:gd name="T10" fmla="*/ 0 w 28"/>
                  <a:gd name="T11" fmla="*/ 10 h 26"/>
                  <a:gd name="T12" fmla="*/ 2 w 28"/>
                  <a:gd name="T13" fmla="*/ 8 h 26"/>
                  <a:gd name="T14" fmla="*/ 4 w 28"/>
                  <a:gd name="T15" fmla="*/ 8 h 26"/>
                  <a:gd name="T16" fmla="*/ 7 w 28"/>
                  <a:gd name="T17" fmla="*/ 10 h 26"/>
                  <a:gd name="T18" fmla="*/ 8 w 28"/>
                  <a:gd name="T19" fmla="*/ 11 h 26"/>
                  <a:gd name="T20" fmla="*/ 11 w 28"/>
                  <a:gd name="T21" fmla="*/ 13 h 26"/>
                  <a:gd name="T22" fmla="*/ 12 w 28"/>
                  <a:gd name="T23" fmla="*/ 12 h 26"/>
                  <a:gd name="T24" fmla="*/ 13 w 28"/>
                  <a:gd name="T25" fmla="*/ 10 h 26"/>
                  <a:gd name="T26" fmla="*/ 15 w 28"/>
                  <a:gd name="T27" fmla="*/ 10 h 26"/>
                  <a:gd name="T28" fmla="*/ 17 w 28"/>
                  <a:gd name="T29" fmla="*/ 9 h 26"/>
                  <a:gd name="T30" fmla="*/ 17 w 28"/>
                  <a:gd name="T31" fmla="*/ 7 h 26"/>
                  <a:gd name="T32" fmla="*/ 15 w 28"/>
                  <a:gd name="T33" fmla="*/ 6 h 26"/>
                  <a:gd name="T34" fmla="*/ 14 w 28"/>
                  <a:gd name="T35" fmla="*/ 3 h 26"/>
                  <a:gd name="T36" fmla="*/ 14 w 28"/>
                  <a:gd name="T37" fmla="*/ 1 h 26"/>
                  <a:gd name="T38" fmla="*/ 17 w 28"/>
                  <a:gd name="T39" fmla="*/ 0 h 26"/>
                  <a:gd name="T40" fmla="*/ 22 w 28"/>
                  <a:gd name="T41" fmla="*/ 0 h 26"/>
                  <a:gd name="T42" fmla="*/ 24 w 28"/>
                  <a:gd name="T43" fmla="*/ 2 h 26"/>
                  <a:gd name="T44" fmla="*/ 25 w 28"/>
                  <a:gd name="T45" fmla="*/ 5 h 26"/>
                  <a:gd name="T46" fmla="*/ 27 w 28"/>
                  <a:gd name="T47" fmla="*/ 7 h 26"/>
                  <a:gd name="T48" fmla="*/ 28 w 28"/>
                  <a:gd name="T49" fmla="*/ 10 h 26"/>
                  <a:gd name="T50" fmla="*/ 28 w 28"/>
                  <a:gd name="T51" fmla="*/ 11 h 26"/>
                  <a:gd name="T52" fmla="*/ 25 w 28"/>
                  <a:gd name="T53" fmla="*/ 12 h 26"/>
                  <a:gd name="T54" fmla="*/ 21 w 28"/>
                  <a:gd name="T55" fmla="*/ 12 h 26"/>
                  <a:gd name="T56" fmla="*/ 17 w 28"/>
                  <a:gd name="T57" fmla="*/ 12 h 26"/>
                  <a:gd name="T58" fmla="*/ 14 w 28"/>
                  <a:gd name="T59" fmla="*/ 12 h 26"/>
                  <a:gd name="T60" fmla="*/ 13 w 28"/>
                  <a:gd name="T61" fmla="*/ 13 h 26"/>
                  <a:gd name="T62" fmla="*/ 12 w 28"/>
                  <a:gd name="T63" fmla="*/ 15 h 26"/>
                  <a:gd name="T64" fmla="*/ 12 w 28"/>
                  <a:gd name="T65" fmla="*/ 19 h 26"/>
                  <a:gd name="T66" fmla="*/ 13 w 28"/>
                  <a:gd name="T67" fmla="*/ 21 h 26"/>
                  <a:gd name="T68" fmla="*/ 14 w 28"/>
                  <a:gd name="T69" fmla="*/ 24 h 26"/>
                  <a:gd name="T70" fmla="*/ 11 w 28"/>
                  <a:gd name="T71" fmla="*/ 25 h 26"/>
                  <a:gd name="T72" fmla="*/ 9 w 28"/>
                  <a:gd name="T73" fmla="*/ 25 h 26"/>
                  <a:gd name="T74" fmla="*/ 7 w 28"/>
                  <a:gd name="T75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8" h="26">
                    <a:moveTo>
                      <a:pt x="7" y="25"/>
                    </a:moveTo>
                    <a:cubicBezTo>
                      <a:pt x="6" y="25"/>
                      <a:pt x="5" y="24"/>
                      <a:pt x="4" y="24"/>
                    </a:cubicBezTo>
                    <a:cubicBezTo>
                      <a:pt x="3" y="23"/>
                      <a:pt x="2" y="21"/>
                      <a:pt x="2" y="20"/>
                    </a:cubicBezTo>
                    <a:cubicBezTo>
                      <a:pt x="1" y="19"/>
                      <a:pt x="1" y="17"/>
                      <a:pt x="1" y="17"/>
                    </a:cubicBezTo>
                    <a:cubicBezTo>
                      <a:pt x="1" y="16"/>
                      <a:pt x="0" y="15"/>
                      <a:pt x="0" y="14"/>
                    </a:cubicBezTo>
                    <a:cubicBezTo>
                      <a:pt x="0" y="13"/>
                      <a:pt x="0" y="11"/>
                      <a:pt x="0" y="10"/>
                    </a:cubicBezTo>
                    <a:cubicBezTo>
                      <a:pt x="0" y="9"/>
                      <a:pt x="1" y="8"/>
                      <a:pt x="2" y="8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5" y="8"/>
                      <a:pt x="6" y="9"/>
                      <a:pt x="7" y="10"/>
                    </a:cubicBezTo>
                    <a:cubicBezTo>
                      <a:pt x="7" y="10"/>
                      <a:pt x="8" y="11"/>
                      <a:pt x="8" y="11"/>
                    </a:cubicBezTo>
                    <a:cubicBezTo>
                      <a:pt x="9" y="12"/>
                      <a:pt x="10" y="13"/>
                      <a:pt x="11" y="13"/>
                    </a:cubicBezTo>
                    <a:cubicBezTo>
                      <a:pt x="11" y="13"/>
                      <a:pt x="12" y="12"/>
                      <a:pt x="12" y="12"/>
                    </a:cubicBezTo>
                    <a:cubicBezTo>
                      <a:pt x="12" y="11"/>
                      <a:pt x="12" y="10"/>
                      <a:pt x="13" y="10"/>
                    </a:cubicBezTo>
                    <a:cubicBezTo>
                      <a:pt x="13" y="9"/>
                      <a:pt x="15" y="10"/>
                      <a:pt x="15" y="10"/>
                    </a:cubicBezTo>
                    <a:cubicBezTo>
                      <a:pt x="16" y="9"/>
                      <a:pt x="17" y="9"/>
                      <a:pt x="17" y="9"/>
                    </a:cubicBezTo>
                    <a:cubicBezTo>
                      <a:pt x="17" y="8"/>
                      <a:pt x="17" y="7"/>
                      <a:pt x="17" y="7"/>
                    </a:cubicBezTo>
                    <a:cubicBezTo>
                      <a:pt x="16" y="6"/>
                      <a:pt x="15" y="6"/>
                      <a:pt x="15" y="6"/>
                    </a:cubicBezTo>
                    <a:cubicBezTo>
                      <a:pt x="14" y="5"/>
                      <a:pt x="14" y="4"/>
                      <a:pt x="14" y="3"/>
                    </a:cubicBezTo>
                    <a:cubicBezTo>
                      <a:pt x="14" y="3"/>
                      <a:pt x="14" y="2"/>
                      <a:pt x="14" y="1"/>
                    </a:cubicBezTo>
                    <a:cubicBezTo>
                      <a:pt x="15" y="1"/>
                      <a:pt x="16" y="0"/>
                      <a:pt x="17" y="0"/>
                    </a:cubicBezTo>
                    <a:cubicBezTo>
                      <a:pt x="18" y="0"/>
                      <a:pt x="21" y="0"/>
                      <a:pt x="22" y="0"/>
                    </a:cubicBezTo>
                    <a:cubicBezTo>
                      <a:pt x="22" y="1"/>
                      <a:pt x="23" y="2"/>
                      <a:pt x="24" y="2"/>
                    </a:cubicBezTo>
                    <a:cubicBezTo>
                      <a:pt x="24" y="3"/>
                      <a:pt x="24" y="4"/>
                      <a:pt x="25" y="5"/>
                    </a:cubicBezTo>
                    <a:cubicBezTo>
                      <a:pt x="25" y="6"/>
                      <a:pt x="27" y="7"/>
                      <a:pt x="27" y="7"/>
                    </a:cubicBezTo>
                    <a:cubicBezTo>
                      <a:pt x="28" y="8"/>
                      <a:pt x="28" y="9"/>
                      <a:pt x="28" y="10"/>
                    </a:cubicBezTo>
                    <a:cubicBezTo>
                      <a:pt x="28" y="10"/>
                      <a:pt x="28" y="11"/>
                      <a:pt x="28" y="11"/>
                    </a:cubicBezTo>
                    <a:cubicBezTo>
                      <a:pt x="27" y="12"/>
                      <a:pt x="26" y="12"/>
                      <a:pt x="25" y="12"/>
                    </a:cubicBezTo>
                    <a:cubicBezTo>
                      <a:pt x="24" y="12"/>
                      <a:pt x="22" y="12"/>
                      <a:pt x="21" y="12"/>
                    </a:cubicBezTo>
                    <a:cubicBezTo>
                      <a:pt x="19" y="11"/>
                      <a:pt x="18" y="12"/>
                      <a:pt x="17" y="12"/>
                    </a:cubicBezTo>
                    <a:cubicBezTo>
                      <a:pt x="16" y="12"/>
                      <a:pt x="15" y="11"/>
                      <a:pt x="14" y="12"/>
                    </a:cubicBezTo>
                    <a:cubicBezTo>
                      <a:pt x="14" y="12"/>
                      <a:pt x="13" y="13"/>
                      <a:pt x="13" y="13"/>
                    </a:cubicBezTo>
                    <a:cubicBezTo>
                      <a:pt x="13" y="14"/>
                      <a:pt x="12" y="15"/>
                      <a:pt x="12" y="15"/>
                    </a:cubicBezTo>
                    <a:cubicBezTo>
                      <a:pt x="11" y="16"/>
                      <a:pt x="12" y="18"/>
                      <a:pt x="12" y="19"/>
                    </a:cubicBezTo>
                    <a:cubicBezTo>
                      <a:pt x="12" y="19"/>
                      <a:pt x="13" y="20"/>
                      <a:pt x="13" y="21"/>
                    </a:cubicBezTo>
                    <a:cubicBezTo>
                      <a:pt x="13" y="22"/>
                      <a:pt x="14" y="23"/>
                      <a:pt x="14" y="24"/>
                    </a:cubicBezTo>
                    <a:cubicBezTo>
                      <a:pt x="14" y="24"/>
                      <a:pt x="12" y="25"/>
                      <a:pt x="11" y="25"/>
                    </a:cubicBezTo>
                    <a:cubicBezTo>
                      <a:pt x="11" y="26"/>
                      <a:pt x="9" y="25"/>
                      <a:pt x="9" y="25"/>
                    </a:cubicBezTo>
                    <a:cubicBezTo>
                      <a:pt x="8" y="25"/>
                      <a:pt x="7" y="25"/>
                      <a:pt x="7" y="2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" name="Freeform 16"/>
              <p:cNvSpPr>
                <a:spLocks/>
              </p:cNvSpPr>
              <p:nvPr/>
            </p:nvSpPr>
            <p:spPr bwMode="auto">
              <a:xfrm>
                <a:off x="2923" y="3268"/>
                <a:ext cx="73" cy="68"/>
              </a:xfrm>
              <a:custGeom>
                <a:avLst/>
                <a:gdLst>
                  <a:gd name="T0" fmla="*/ 7 w 28"/>
                  <a:gd name="T1" fmla="*/ 25 h 26"/>
                  <a:gd name="T2" fmla="*/ 4 w 28"/>
                  <a:gd name="T3" fmla="*/ 24 h 26"/>
                  <a:gd name="T4" fmla="*/ 2 w 28"/>
                  <a:gd name="T5" fmla="*/ 20 h 26"/>
                  <a:gd name="T6" fmla="*/ 1 w 28"/>
                  <a:gd name="T7" fmla="*/ 17 h 26"/>
                  <a:gd name="T8" fmla="*/ 0 w 28"/>
                  <a:gd name="T9" fmla="*/ 14 h 26"/>
                  <a:gd name="T10" fmla="*/ 0 w 28"/>
                  <a:gd name="T11" fmla="*/ 10 h 26"/>
                  <a:gd name="T12" fmla="*/ 2 w 28"/>
                  <a:gd name="T13" fmla="*/ 8 h 26"/>
                  <a:gd name="T14" fmla="*/ 4 w 28"/>
                  <a:gd name="T15" fmla="*/ 8 h 26"/>
                  <a:gd name="T16" fmla="*/ 7 w 28"/>
                  <a:gd name="T17" fmla="*/ 10 h 26"/>
                  <a:gd name="T18" fmla="*/ 8 w 28"/>
                  <a:gd name="T19" fmla="*/ 11 h 26"/>
                  <a:gd name="T20" fmla="*/ 11 w 28"/>
                  <a:gd name="T21" fmla="*/ 13 h 26"/>
                  <a:gd name="T22" fmla="*/ 12 w 28"/>
                  <a:gd name="T23" fmla="*/ 12 h 26"/>
                  <a:gd name="T24" fmla="*/ 13 w 28"/>
                  <a:gd name="T25" fmla="*/ 10 h 26"/>
                  <a:gd name="T26" fmla="*/ 15 w 28"/>
                  <a:gd name="T27" fmla="*/ 10 h 26"/>
                  <a:gd name="T28" fmla="*/ 17 w 28"/>
                  <a:gd name="T29" fmla="*/ 9 h 26"/>
                  <a:gd name="T30" fmla="*/ 17 w 28"/>
                  <a:gd name="T31" fmla="*/ 7 h 26"/>
                  <a:gd name="T32" fmla="*/ 15 w 28"/>
                  <a:gd name="T33" fmla="*/ 6 h 26"/>
                  <a:gd name="T34" fmla="*/ 14 w 28"/>
                  <a:gd name="T35" fmla="*/ 3 h 26"/>
                  <a:gd name="T36" fmla="*/ 14 w 28"/>
                  <a:gd name="T37" fmla="*/ 1 h 26"/>
                  <a:gd name="T38" fmla="*/ 17 w 28"/>
                  <a:gd name="T39" fmla="*/ 0 h 26"/>
                  <a:gd name="T40" fmla="*/ 22 w 28"/>
                  <a:gd name="T41" fmla="*/ 0 h 26"/>
                  <a:gd name="T42" fmla="*/ 24 w 28"/>
                  <a:gd name="T43" fmla="*/ 2 h 26"/>
                  <a:gd name="T44" fmla="*/ 25 w 28"/>
                  <a:gd name="T45" fmla="*/ 5 h 26"/>
                  <a:gd name="T46" fmla="*/ 27 w 28"/>
                  <a:gd name="T47" fmla="*/ 7 h 26"/>
                  <a:gd name="T48" fmla="*/ 28 w 28"/>
                  <a:gd name="T49" fmla="*/ 10 h 26"/>
                  <a:gd name="T50" fmla="*/ 28 w 28"/>
                  <a:gd name="T51" fmla="*/ 11 h 26"/>
                  <a:gd name="T52" fmla="*/ 25 w 28"/>
                  <a:gd name="T53" fmla="*/ 12 h 26"/>
                  <a:gd name="T54" fmla="*/ 21 w 28"/>
                  <a:gd name="T55" fmla="*/ 12 h 26"/>
                  <a:gd name="T56" fmla="*/ 17 w 28"/>
                  <a:gd name="T57" fmla="*/ 12 h 26"/>
                  <a:gd name="T58" fmla="*/ 14 w 28"/>
                  <a:gd name="T59" fmla="*/ 12 h 26"/>
                  <a:gd name="T60" fmla="*/ 13 w 28"/>
                  <a:gd name="T61" fmla="*/ 13 h 26"/>
                  <a:gd name="T62" fmla="*/ 12 w 28"/>
                  <a:gd name="T63" fmla="*/ 15 h 26"/>
                  <a:gd name="T64" fmla="*/ 12 w 28"/>
                  <a:gd name="T65" fmla="*/ 19 h 26"/>
                  <a:gd name="T66" fmla="*/ 13 w 28"/>
                  <a:gd name="T67" fmla="*/ 21 h 26"/>
                  <a:gd name="T68" fmla="*/ 14 w 28"/>
                  <a:gd name="T69" fmla="*/ 24 h 26"/>
                  <a:gd name="T70" fmla="*/ 11 w 28"/>
                  <a:gd name="T71" fmla="*/ 25 h 26"/>
                  <a:gd name="T72" fmla="*/ 9 w 28"/>
                  <a:gd name="T73" fmla="*/ 25 h 26"/>
                  <a:gd name="T74" fmla="*/ 7 w 28"/>
                  <a:gd name="T75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8" h="26">
                    <a:moveTo>
                      <a:pt x="7" y="25"/>
                    </a:moveTo>
                    <a:cubicBezTo>
                      <a:pt x="6" y="25"/>
                      <a:pt x="5" y="24"/>
                      <a:pt x="4" y="24"/>
                    </a:cubicBezTo>
                    <a:cubicBezTo>
                      <a:pt x="3" y="23"/>
                      <a:pt x="2" y="21"/>
                      <a:pt x="2" y="20"/>
                    </a:cubicBezTo>
                    <a:cubicBezTo>
                      <a:pt x="1" y="19"/>
                      <a:pt x="1" y="17"/>
                      <a:pt x="1" y="17"/>
                    </a:cubicBezTo>
                    <a:cubicBezTo>
                      <a:pt x="1" y="16"/>
                      <a:pt x="0" y="15"/>
                      <a:pt x="0" y="14"/>
                    </a:cubicBezTo>
                    <a:cubicBezTo>
                      <a:pt x="0" y="13"/>
                      <a:pt x="0" y="11"/>
                      <a:pt x="0" y="10"/>
                    </a:cubicBezTo>
                    <a:cubicBezTo>
                      <a:pt x="0" y="9"/>
                      <a:pt x="1" y="8"/>
                      <a:pt x="2" y="8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5" y="8"/>
                      <a:pt x="6" y="9"/>
                      <a:pt x="7" y="10"/>
                    </a:cubicBezTo>
                    <a:cubicBezTo>
                      <a:pt x="7" y="10"/>
                      <a:pt x="8" y="11"/>
                      <a:pt x="8" y="11"/>
                    </a:cubicBezTo>
                    <a:cubicBezTo>
                      <a:pt x="9" y="12"/>
                      <a:pt x="10" y="13"/>
                      <a:pt x="11" y="13"/>
                    </a:cubicBezTo>
                    <a:cubicBezTo>
                      <a:pt x="11" y="13"/>
                      <a:pt x="12" y="12"/>
                      <a:pt x="12" y="12"/>
                    </a:cubicBezTo>
                    <a:cubicBezTo>
                      <a:pt x="12" y="11"/>
                      <a:pt x="12" y="10"/>
                      <a:pt x="13" y="10"/>
                    </a:cubicBezTo>
                    <a:cubicBezTo>
                      <a:pt x="13" y="9"/>
                      <a:pt x="15" y="10"/>
                      <a:pt x="15" y="10"/>
                    </a:cubicBezTo>
                    <a:cubicBezTo>
                      <a:pt x="16" y="9"/>
                      <a:pt x="17" y="9"/>
                      <a:pt x="17" y="9"/>
                    </a:cubicBezTo>
                    <a:cubicBezTo>
                      <a:pt x="17" y="8"/>
                      <a:pt x="17" y="7"/>
                      <a:pt x="17" y="7"/>
                    </a:cubicBezTo>
                    <a:cubicBezTo>
                      <a:pt x="16" y="6"/>
                      <a:pt x="15" y="6"/>
                      <a:pt x="15" y="6"/>
                    </a:cubicBezTo>
                    <a:cubicBezTo>
                      <a:pt x="14" y="5"/>
                      <a:pt x="14" y="4"/>
                      <a:pt x="14" y="3"/>
                    </a:cubicBezTo>
                    <a:cubicBezTo>
                      <a:pt x="14" y="3"/>
                      <a:pt x="14" y="2"/>
                      <a:pt x="14" y="1"/>
                    </a:cubicBezTo>
                    <a:cubicBezTo>
                      <a:pt x="15" y="1"/>
                      <a:pt x="16" y="0"/>
                      <a:pt x="17" y="0"/>
                    </a:cubicBezTo>
                    <a:cubicBezTo>
                      <a:pt x="18" y="0"/>
                      <a:pt x="21" y="0"/>
                      <a:pt x="22" y="0"/>
                    </a:cubicBezTo>
                    <a:cubicBezTo>
                      <a:pt x="22" y="1"/>
                      <a:pt x="23" y="2"/>
                      <a:pt x="24" y="2"/>
                    </a:cubicBezTo>
                    <a:cubicBezTo>
                      <a:pt x="24" y="3"/>
                      <a:pt x="24" y="4"/>
                      <a:pt x="25" y="5"/>
                    </a:cubicBezTo>
                    <a:cubicBezTo>
                      <a:pt x="25" y="6"/>
                      <a:pt x="27" y="7"/>
                      <a:pt x="27" y="7"/>
                    </a:cubicBezTo>
                    <a:cubicBezTo>
                      <a:pt x="28" y="8"/>
                      <a:pt x="28" y="9"/>
                      <a:pt x="28" y="10"/>
                    </a:cubicBezTo>
                    <a:cubicBezTo>
                      <a:pt x="28" y="10"/>
                      <a:pt x="28" y="11"/>
                      <a:pt x="28" y="11"/>
                    </a:cubicBezTo>
                    <a:cubicBezTo>
                      <a:pt x="27" y="12"/>
                      <a:pt x="26" y="12"/>
                      <a:pt x="25" y="12"/>
                    </a:cubicBezTo>
                    <a:cubicBezTo>
                      <a:pt x="24" y="12"/>
                      <a:pt x="22" y="12"/>
                      <a:pt x="21" y="12"/>
                    </a:cubicBezTo>
                    <a:cubicBezTo>
                      <a:pt x="19" y="11"/>
                      <a:pt x="18" y="12"/>
                      <a:pt x="17" y="12"/>
                    </a:cubicBezTo>
                    <a:cubicBezTo>
                      <a:pt x="16" y="12"/>
                      <a:pt x="15" y="11"/>
                      <a:pt x="14" y="12"/>
                    </a:cubicBezTo>
                    <a:cubicBezTo>
                      <a:pt x="14" y="12"/>
                      <a:pt x="13" y="13"/>
                      <a:pt x="13" y="13"/>
                    </a:cubicBezTo>
                    <a:cubicBezTo>
                      <a:pt x="13" y="14"/>
                      <a:pt x="12" y="15"/>
                      <a:pt x="12" y="15"/>
                    </a:cubicBezTo>
                    <a:cubicBezTo>
                      <a:pt x="11" y="16"/>
                      <a:pt x="12" y="18"/>
                      <a:pt x="12" y="19"/>
                    </a:cubicBezTo>
                    <a:cubicBezTo>
                      <a:pt x="12" y="19"/>
                      <a:pt x="13" y="20"/>
                      <a:pt x="13" y="21"/>
                    </a:cubicBezTo>
                    <a:cubicBezTo>
                      <a:pt x="13" y="22"/>
                      <a:pt x="14" y="23"/>
                      <a:pt x="14" y="24"/>
                    </a:cubicBezTo>
                    <a:cubicBezTo>
                      <a:pt x="14" y="24"/>
                      <a:pt x="12" y="25"/>
                      <a:pt x="11" y="25"/>
                    </a:cubicBezTo>
                    <a:cubicBezTo>
                      <a:pt x="11" y="26"/>
                      <a:pt x="9" y="25"/>
                      <a:pt x="9" y="25"/>
                    </a:cubicBezTo>
                    <a:cubicBezTo>
                      <a:pt x="8" y="25"/>
                      <a:pt x="7" y="25"/>
                      <a:pt x="7" y="25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" name="Freeform 17"/>
              <p:cNvSpPr>
                <a:spLocks/>
              </p:cNvSpPr>
              <p:nvPr/>
            </p:nvSpPr>
            <p:spPr bwMode="auto">
              <a:xfrm>
                <a:off x="2972" y="3104"/>
                <a:ext cx="24" cy="8"/>
              </a:xfrm>
              <a:custGeom>
                <a:avLst/>
                <a:gdLst>
                  <a:gd name="T0" fmla="*/ 9 w 9"/>
                  <a:gd name="T1" fmla="*/ 3 h 3"/>
                  <a:gd name="T2" fmla="*/ 6 w 9"/>
                  <a:gd name="T3" fmla="*/ 3 h 3"/>
                  <a:gd name="T4" fmla="*/ 3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2 w 9"/>
                  <a:gd name="T11" fmla="*/ 0 h 3"/>
                  <a:gd name="T12" fmla="*/ 4 w 9"/>
                  <a:gd name="T13" fmla="*/ 0 h 3"/>
                  <a:gd name="T14" fmla="*/ 5 w 9"/>
                  <a:gd name="T15" fmla="*/ 0 h 3"/>
                  <a:gd name="T16" fmla="*/ 7 w 9"/>
                  <a:gd name="T17" fmla="*/ 0 h 3"/>
                  <a:gd name="T18" fmla="*/ 9 w 9"/>
                  <a:gd name="T19" fmla="*/ 0 h 3"/>
                  <a:gd name="T20" fmla="*/ 9 w 9"/>
                  <a:gd name="T2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3">
                    <a:moveTo>
                      <a:pt x="9" y="3"/>
                    </a:moveTo>
                    <a:cubicBezTo>
                      <a:pt x="8" y="3"/>
                      <a:pt x="7" y="3"/>
                      <a:pt x="6" y="3"/>
                    </a:cubicBezTo>
                    <a:cubicBezTo>
                      <a:pt x="5" y="3"/>
                      <a:pt x="4" y="3"/>
                      <a:pt x="3" y="3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9" y="1"/>
                      <a:pt x="9" y="2"/>
                      <a:pt x="9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" name="Freeform 18"/>
              <p:cNvSpPr>
                <a:spLocks/>
              </p:cNvSpPr>
              <p:nvPr/>
            </p:nvSpPr>
            <p:spPr bwMode="auto">
              <a:xfrm>
                <a:off x="2972" y="3104"/>
                <a:ext cx="24" cy="8"/>
              </a:xfrm>
              <a:custGeom>
                <a:avLst/>
                <a:gdLst>
                  <a:gd name="T0" fmla="*/ 9 w 9"/>
                  <a:gd name="T1" fmla="*/ 3 h 3"/>
                  <a:gd name="T2" fmla="*/ 6 w 9"/>
                  <a:gd name="T3" fmla="*/ 3 h 3"/>
                  <a:gd name="T4" fmla="*/ 3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2 w 9"/>
                  <a:gd name="T11" fmla="*/ 0 h 3"/>
                  <a:gd name="T12" fmla="*/ 4 w 9"/>
                  <a:gd name="T13" fmla="*/ 0 h 3"/>
                  <a:gd name="T14" fmla="*/ 5 w 9"/>
                  <a:gd name="T15" fmla="*/ 0 h 3"/>
                  <a:gd name="T16" fmla="*/ 7 w 9"/>
                  <a:gd name="T17" fmla="*/ 0 h 3"/>
                  <a:gd name="T18" fmla="*/ 9 w 9"/>
                  <a:gd name="T19" fmla="*/ 0 h 3"/>
                  <a:gd name="T20" fmla="*/ 9 w 9"/>
                  <a:gd name="T2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3">
                    <a:moveTo>
                      <a:pt x="9" y="3"/>
                    </a:moveTo>
                    <a:cubicBezTo>
                      <a:pt x="8" y="3"/>
                      <a:pt x="7" y="3"/>
                      <a:pt x="6" y="3"/>
                    </a:cubicBezTo>
                    <a:cubicBezTo>
                      <a:pt x="5" y="3"/>
                      <a:pt x="4" y="3"/>
                      <a:pt x="3" y="3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9" y="1"/>
                      <a:pt x="9" y="2"/>
                      <a:pt x="9" y="3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" name="Freeform 19"/>
              <p:cNvSpPr>
                <a:spLocks/>
              </p:cNvSpPr>
              <p:nvPr/>
            </p:nvSpPr>
            <p:spPr bwMode="auto">
              <a:xfrm>
                <a:off x="3011" y="2932"/>
                <a:ext cx="29" cy="50"/>
              </a:xfrm>
              <a:custGeom>
                <a:avLst/>
                <a:gdLst>
                  <a:gd name="T0" fmla="*/ 8 w 11"/>
                  <a:gd name="T1" fmla="*/ 1 h 19"/>
                  <a:gd name="T2" fmla="*/ 6 w 11"/>
                  <a:gd name="T3" fmla="*/ 0 h 19"/>
                  <a:gd name="T4" fmla="*/ 2 w 11"/>
                  <a:gd name="T5" fmla="*/ 0 h 19"/>
                  <a:gd name="T6" fmla="*/ 1 w 11"/>
                  <a:gd name="T7" fmla="*/ 4 h 19"/>
                  <a:gd name="T8" fmla="*/ 0 w 11"/>
                  <a:gd name="T9" fmla="*/ 9 h 19"/>
                  <a:gd name="T10" fmla="*/ 1 w 11"/>
                  <a:gd name="T11" fmla="*/ 14 h 19"/>
                  <a:gd name="T12" fmla="*/ 1 w 11"/>
                  <a:gd name="T13" fmla="*/ 16 h 19"/>
                  <a:gd name="T14" fmla="*/ 3 w 11"/>
                  <a:gd name="T15" fmla="*/ 17 h 19"/>
                  <a:gd name="T16" fmla="*/ 4 w 11"/>
                  <a:gd name="T17" fmla="*/ 19 h 19"/>
                  <a:gd name="T18" fmla="*/ 5 w 11"/>
                  <a:gd name="T19" fmla="*/ 18 h 19"/>
                  <a:gd name="T20" fmla="*/ 6 w 11"/>
                  <a:gd name="T21" fmla="*/ 17 h 19"/>
                  <a:gd name="T22" fmla="*/ 5 w 11"/>
                  <a:gd name="T23" fmla="*/ 15 h 19"/>
                  <a:gd name="T24" fmla="*/ 5 w 11"/>
                  <a:gd name="T25" fmla="*/ 13 h 19"/>
                  <a:gd name="T26" fmla="*/ 4 w 11"/>
                  <a:gd name="T27" fmla="*/ 11 h 19"/>
                  <a:gd name="T28" fmla="*/ 4 w 11"/>
                  <a:gd name="T29" fmla="*/ 9 h 19"/>
                  <a:gd name="T30" fmla="*/ 6 w 11"/>
                  <a:gd name="T31" fmla="*/ 8 h 19"/>
                  <a:gd name="T32" fmla="*/ 10 w 11"/>
                  <a:gd name="T33" fmla="*/ 7 h 19"/>
                  <a:gd name="T34" fmla="*/ 11 w 11"/>
                  <a:gd name="T35" fmla="*/ 6 h 19"/>
                  <a:gd name="T36" fmla="*/ 11 w 11"/>
                  <a:gd name="T37" fmla="*/ 3 h 19"/>
                  <a:gd name="T38" fmla="*/ 9 w 11"/>
                  <a:gd name="T39" fmla="*/ 2 h 19"/>
                  <a:gd name="T40" fmla="*/ 8 w 11"/>
                  <a:gd name="T41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19">
                    <a:moveTo>
                      <a:pt x="8" y="1"/>
                    </a:moveTo>
                    <a:cubicBezTo>
                      <a:pt x="7" y="0"/>
                      <a:pt x="6" y="0"/>
                      <a:pt x="6" y="0"/>
                    </a:cubicBezTo>
                    <a:cubicBezTo>
                      <a:pt x="5" y="0"/>
                      <a:pt x="3" y="0"/>
                      <a:pt x="2" y="0"/>
                    </a:cubicBezTo>
                    <a:cubicBezTo>
                      <a:pt x="1" y="1"/>
                      <a:pt x="1" y="3"/>
                      <a:pt x="1" y="4"/>
                    </a:cubicBezTo>
                    <a:cubicBezTo>
                      <a:pt x="1" y="5"/>
                      <a:pt x="0" y="8"/>
                      <a:pt x="0" y="9"/>
                    </a:cubicBezTo>
                    <a:cubicBezTo>
                      <a:pt x="0" y="10"/>
                      <a:pt x="0" y="13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2" y="17"/>
                      <a:pt x="2" y="17"/>
                      <a:pt x="3" y="17"/>
                    </a:cubicBezTo>
                    <a:cubicBezTo>
                      <a:pt x="3" y="18"/>
                      <a:pt x="4" y="18"/>
                      <a:pt x="4" y="19"/>
                    </a:cubicBezTo>
                    <a:cubicBezTo>
                      <a:pt x="4" y="19"/>
                      <a:pt x="5" y="19"/>
                      <a:pt x="5" y="18"/>
                    </a:cubicBezTo>
                    <a:cubicBezTo>
                      <a:pt x="6" y="18"/>
                      <a:pt x="6" y="17"/>
                      <a:pt x="6" y="17"/>
                    </a:cubicBezTo>
                    <a:cubicBezTo>
                      <a:pt x="6" y="17"/>
                      <a:pt x="5" y="16"/>
                      <a:pt x="5" y="15"/>
                    </a:cubicBezTo>
                    <a:cubicBezTo>
                      <a:pt x="5" y="15"/>
                      <a:pt x="5" y="13"/>
                      <a:pt x="5" y="13"/>
                    </a:cubicBezTo>
                    <a:cubicBezTo>
                      <a:pt x="5" y="12"/>
                      <a:pt x="4" y="11"/>
                      <a:pt x="4" y="11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7" y="7"/>
                      <a:pt x="9" y="8"/>
                      <a:pt x="10" y="7"/>
                    </a:cubicBezTo>
                    <a:cubicBezTo>
                      <a:pt x="10" y="7"/>
                      <a:pt x="11" y="7"/>
                      <a:pt x="11" y="6"/>
                    </a:cubicBezTo>
                    <a:cubicBezTo>
                      <a:pt x="11" y="5"/>
                      <a:pt x="11" y="4"/>
                      <a:pt x="11" y="3"/>
                    </a:cubicBezTo>
                    <a:cubicBezTo>
                      <a:pt x="11" y="3"/>
                      <a:pt x="10" y="2"/>
                      <a:pt x="9" y="2"/>
                    </a:cubicBezTo>
                    <a:cubicBezTo>
                      <a:pt x="9" y="2"/>
                      <a:pt x="9" y="1"/>
                      <a:pt x="8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" name="Freeform 20"/>
              <p:cNvSpPr>
                <a:spLocks/>
              </p:cNvSpPr>
              <p:nvPr/>
            </p:nvSpPr>
            <p:spPr bwMode="auto">
              <a:xfrm>
                <a:off x="3011" y="2932"/>
                <a:ext cx="29" cy="50"/>
              </a:xfrm>
              <a:custGeom>
                <a:avLst/>
                <a:gdLst>
                  <a:gd name="T0" fmla="*/ 8 w 11"/>
                  <a:gd name="T1" fmla="*/ 1 h 19"/>
                  <a:gd name="T2" fmla="*/ 6 w 11"/>
                  <a:gd name="T3" fmla="*/ 0 h 19"/>
                  <a:gd name="T4" fmla="*/ 2 w 11"/>
                  <a:gd name="T5" fmla="*/ 0 h 19"/>
                  <a:gd name="T6" fmla="*/ 1 w 11"/>
                  <a:gd name="T7" fmla="*/ 4 h 19"/>
                  <a:gd name="T8" fmla="*/ 0 w 11"/>
                  <a:gd name="T9" fmla="*/ 9 h 19"/>
                  <a:gd name="T10" fmla="*/ 1 w 11"/>
                  <a:gd name="T11" fmla="*/ 14 h 19"/>
                  <a:gd name="T12" fmla="*/ 1 w 11"/>
                  <a:gd name="T13" fmla="*/ 16 h 19"/>
                  <a:gd name="T14" fmla="*/ 3 w 11"/>
                  <a:gd name="T15" fmla="*/ 17 h 19"/>
                  <a:gd name="T16" fmla="*/ 4 w 11"/>
                  <a:gd name="T17" fmla="*/ 19 h 19"/>
                  <a:gd name="T18" fmla="*/ 5 w 11"/>
                  <a:gd name="T19" fmla="*/ 18 h 19"/>
                  <a:gd name="T20" fmla="*/ 6 w 11"/>
                  <a:gd name="T21" fmla="*/ 17 h 19"/>
                  <a:gd name="T22" fmla="*/ 5 w 11"/>
                  <a:gd name="T23" fmla="*/ 15 h 19"/>
                  <a:gd name="T24" fmla="*/ 5 w 11"/>
                  <a:gd name="T25" fmla="*/ 13 h 19"/>
                  <a:gd name="T26" fmla="*/ 4 w 11"/>
                  <a:gd name="T27" fmla="*/ 11 h 19"/>
                  <a:gd name="T28" fmla="*/ 4 w 11"/>
                  <a:gd name="T29" fmla="*/ 9 h 19"/>
                  <a:gd name="T30" fmla="*/ 6 w 11"/>
                  <a:gd name="T31" fmla="*/ 8 h 19"/>
                  <a:gd name="T32" fmla="*/ 10 w 11"/>
                  <a:gd name="T33" fmla="*/ 7 h 19"/>
                  <a:gd name="T34" fmla="*/ 11 w 11"/>
                  <a:gd name="T35" fmla="*/ 6 h 19"/>
                  <a:gd name="T36" fmla="*/ 11 w 11"/>
                  <a:gd name="T37" fmla="*/ 3 h 19"/>
                  <a:gd name="T38" fmla="*/ 9 w 11"/>
                  <a:gd name="T39" fmla="*/ 2 h 19"/>
                  <a:gd name="T40" fmla="*/ 8 w 11"/>
                  <a:gd name="T41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19">
                    <a:moveTo>
                      <a:pt x="8" y="1"/>
                    </a:moveTo>
                    <a:cubicBezTo>
                      <a:pt x="7" y="0"/>
                      <a:pt x="6" y="0"/>
                      <a:pt x="6" y="0"/>
                    </a:cubicBezTo>
                    <a:cubicBezTo>
                      <a:pt x="5" y="0"/>
                      <a:pt x="3" y="0"/>
                      <a:pt x="2" y="0"/>
                    </a:cubicBezTo>
                    <a:cubicBezTo>
                      <a:pt x="1" y="1"/>
                      <a:pt x="1" y="3"/>
                      <a:pt x="1" y="4"/>
                    </a:cubicBezTo>
                    <a:cubicBezTo>
                      <a:pt x="1" y="5"/>
                      <a:pt x="0" y="8"/>
                      <a:pt x="0" y="9"/>
                    </a:cubicBezTo>
                    <a:cubicBezTo>
                      <a:pt x="0" y="10"/>
                      <a:pt x="0" y="13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2" y="17"/>
                      <a:pt x="2" y="17"/>
                      <a:pt x="3" y="17"/>
                    </a:cubicBezTo>
                    <a:cubicBezTo>
                      <a:pt x="3" y="18"/>
                      <a:pt x="4" y="18"/>
                      <a:pt x="4" y="19"/>
                    </a:cubicBezTo>
                    <a:cubicBezTo>
                      <a:pt x="4" y="19"/>
                      <a:pt x="5" y="19"/>
                      <a:pt x="5" y="18"/>
                    </a:cubicBezTo>
                    <a:cubicBezTo>
                      <a:pt x="6" y="18"/>
                      <a:pt x="6" y="17"/>
                      <a:pt x="6" y="17"/>
                    </a:cubicBezTo>
                    <a:cubicBezTo>
                      <a:pt x="6" y="17"/>
                      <a:pt x="5" y="16"/>
                      <a:pt x="5" y="15"/>
                    </a:cubicBezTo>
                    <a:cubicBezTo>
                      <a:pt x="5" y="15"/>
                      <a:pt x="5" y="13"/>
                      <a:pt x="5" y="13"/>
                    </a:cubicBezTo>
                    <a:cubicBezTo>
                      <a:pt x="5" y="12"/>
                      <a:pt x="4" y="11"/>
                      <a:pt x="4" y="11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7" y="7"/>
                      <a:pt x="9" y="8"/>
                      <a:pt x="10" y="7"/>
                    </a:cubicBezTo>
                    <a:cubicBezTo>
                      <a:pt x="10" y="7"/>
                      <a:pt x="11" y="7"/>
                      <a:pt x="11" y="6"/>
                    </a:cubicBezTo>
                    <a:cubicBezTo>
                      <a:pt x="11" y="5"/>
                      <a:pt x="11" y="4"/>
                      <a:pt x="11" y="3"/>
                    </a:cubicBezTo>
                    <a:cubicBezTo>
                      <a:pt x="11" y="3"/>
                      <a:pt x="10" y="2"/>
                      <a:pt x="9" y="2"/>
                    </a:cubicBezTo>
                    <a:cubicBezTo>
                      <a:pt x="9" y="2"/>
                      <a:pt x="9" y="1"/>
                      <a:pt x="8" y="1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" name="Freeform 21"/>
              <p:cNvSpPr>
                <a:spLocks/>
              </p:cNvSpPr>
              <p:nvPr/>
            </p:nvSpPr>
            <p:spPr bwMode="auto">
              <a:xfrm>
                <a:off x="3077" y="2929"/>
                <a:ext cx="15" cy="13"/>
              </a:xfrm>
              <a:custGeom>
                <a:avLst/>
                <a:gdLst>
                  <a:gd name="T0" fmla="*/ 6 w 6"/>
                  <a:gd name="T1" fmla="*/ 5 h 5"/>
                  <a:gd name="T2" fmla="*/ 4 w 6"/>
                  <a:gd name="T3" fmla="*/ 5 h 5"/>
                  <a:gd name="T4" fmla="*/ 3 w 6"/>
                  <a:gd name="T5" fmla="*/ 4 h 5"/>
                  <a:gd name="T6" fmla="*/ 1 w 6"/>
                  <a:gd name="T7" fmla="*/ 4 h 5"/>
                  <a:gd name="T8" fmla="*/ 1 w 6"/>
                  <a:gd name="T9" fmla="*/ 3 h 5"/>
                  <a:gd name="T10" fmla="*/ 1 w 6"/>
                  <a:gd name="T11" fmla="*/ 0 h 5"/>
                  <a:gd name="T12" fmla="*/ 3 w 6"/>
                  <a:gd name="T13" fmla="*/ 0 h 5"/>
                  <a:gd name="T14" fmla="*/ 4 w 6"/>
                  <a:gd name="T15" fmla="*/ 1 h 5"/>
                  <a:gd name="T16" fmla="*/ 5 w 6"/>
                  <a:gd name="T17" fmla="*/ 1 h 5"/>
                  <a:gd name="T18" fmla="*/ 6 w 6"/>
                  <a:gd name="T19" fmla="*/ 3 h 5"/>
                  <a:gd name="T20" fmla="*/ 6 w 6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cubicBezTo>
                      <a:pt x="6" y="5"/>
                      <a:pt x="5" y="5"/>
                      <a:pt x="4" y="5"/>
                    </a:cubicBezTo>
                    <a:cubicBezTo>
                      <a:pt x="4" y="5"/>
                      <a:pt x="4" y="4"/>
                      <a:pt x="3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1"/>
                      <a:pt x="6" y="2"/>
                      <a:pt x="6" y="3"/>
                    </a:cubicBezTo>
                    <a:cubicBezTo>
                      <a:pt x="6" y="3"/>
                      <a:pt x="6" y="4"/>
                      <a:pt x="6" y="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" name="Freeform 22"/>
              <p:cNvSpPr>
                <a:spLocks/>
              </p:cNvSpPr>
              <p:nvPr/>
            </p:nvSpPr>
            <p:spPr bwMode="auto">
              <a:xfrm>
                <a:off x="3077" y="2929"/>
                <a:ext cx="15" cy="13"/>
              </a:xfrm>
              <a:custGeom>
                <a:avLst/>
                <a:gdLst>
                  <a:gd name="T0" fmla="*/ 6 w 6"/>
                  <a:gd name="T1" fmla="*/ 5 h 5"/>
                  <a:gd name="T2" fmla="*/ 4 w 6"/>
                  <a:gd name="T3" fmla="*/ 5 h 5"/>
                  <a:gd name="T4" fmla="*/ 3 w 6"/>
                  <a:gd name="T5" fmla="*/ 4 h 5"/>
                  <a:gd name="T6" fmla="*/ 1 w 6"/>
                  <a:gd name="T7" fmla="*/ 4 h 5"/>
                  <a:gd name="T8" fmla="*/ 1 w 6"/>
                  <a:gd name="T9" fmla="*/ 3 h 5"/>
                  <a:gd name="T10" fmla="*/ 1 w 6"/>
                  <a:gd name="T11" fmla="*/ 0 h 5"/>
                  <a:gd name="T12" fmla="*/ 3 w 6"/>
                  <a:gd name="T13" fmla="*/ 0 h 5"/>
                  <a:gd name="T14" fmla="*/ 4 w 6"/>
                  <a:gd name="T15" fmla="*/ 1 h 5"/>
                  <a:gd name="T16" fmla="*/ 5 w 6"/>
                  <a:gd name="T17" fmla="*/ 1 h 5"/>
                  <a:gd name="T18" fmla="*/ 6 w 6"/>
                  <a:gd name="T19" fmla="*/ 3 h 5"/>
                  <a:gd name="T20" fmla="*/ 6 w 6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cubicBezTo>
                      <a:pt x="6" y="5"/>
                      <a:pt x="5" y="5"/>
                      <a:pt x="4" y="5"/>
                    </a:cubicBezTo>
                    <a:cubicBezTo>
                      <a:pt x="4" y="5"/>
                      <a:pt x="4" y="4"/>
                      <a:pt x="3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1"/>
                      <a:pt x="6" y="2"/>
                      <a:pt x="6" y="3"/>
                    </a:cubicBezTo>
                    <a:cubicBezTo>
                      <a:pt x="6" y="3"/>
                      <a:pt x="6" y="4"/>
                      <a:pt x="6" y="5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" name="Freeform 23"/>
              <p:cNvSpPr>
                <a:spLocks/>
              </p:cNvSpPr>
              <p:nvPr/>
            </p:nvSpPr>
            <p:spPr bwMode="auto">
              <a:xfrm>
                <a:off x="3082" y="2963"/>
                <a:ext cx="26" cy="26"/>
              </a:xfrm>
              <a:custGeom>
                <a:avLst/>
                <a:gdLst>
                  <a:gd name="T0" fmla="*/ 5 w 10"/>
                  <a:gd name="T1" fmla="*/ 2 h 10"/>
                  <a:gd name="T2" fmla="*/ 4 w 10"/>
                  <a:gd name="T3" fmla="*/ 2 h 10"/>
                  <a:gd name="T4" fmla="*/ 2 w 10"/>
                  <a:gd name="T5" fmla="*/ 0 h 10"/>
                  <a:gd name="T6" fmla="*/ 0 w 10"/>
                  <a:gd name="T7" fmla="*/ 2 h 10"/>
                  <a:gd name="T8" fmla="*/ 1 w 10"/>
                  <a:gd name="T9" fmla="*/ 5 h 10"/>
                  <a:gd name="T10" fmla="*/ 3 w 10"/>
                  <a:gd name="T11" fmla="*/ 6 h 10"/>
                  <a:gd name="T12" fmla="*/ 5 w 10"/>
                  <a:gd name="T13" fmla="*/ 8 h 10"/>
                  <a:gd name="T14" fmla="*/ 6 w 10"/>
                  <a:gd name="T15" fmla="*/ 9 h 10"/>
                  <a:gd name="T16" fmla="*/ 9 w 10"/>
                  <a:gd name="T17" fmla="*/ 9 h 10"/>
                  <a:gd name="T18" fmla="*/ 10 w 10"/>
                  <a:gd name="T19" fmla="*/ 7 h 10"/>
                  <a:gd name="T20" fmla="*/ 9 w 10"/>
                  <a:gd name="T21" fmla="*/ 3 h 10"/>
                  <a:gd name="T22" fmla="*/ 8 w 10"/>
                  <a:gd name="T23" fmla="*/ 3 h 10"/>
                  <a:gd name="T24" fmla="*/ 5 w 10"/>
                  <a:gd name="T2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0">
                    <a:moveTo>
                      <a:pt x="5" y="2"/>
                    </a:moveTo>
                    <a:cubicBezTo>
                      <a:pt x="5" y="2"/>
                      <a:pt x="4" y="2"/>
                      <a:pt x="4" y="2"/>
                    </a:cubicBezTo>
                    <a:cubicBezTo>
                      <a:pt x="3" y="2"/>
                      <a:pt x="2" y="0"/>
                      <a:pt x="2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4" y="7"/>
                      <a:pt x="5" y="8"/>
                      <a:pt x="5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10"/>
                      <a:pt x="8" y="10"/>
                      <a:pt x="9" y="9"/>
                    </a:cubicBezTo>
                    <a:cubicBezTo>
                      <a:pt x="9" y="9"/>
                      <a:pt x="10" y="8"/>
                      <a:pt x="10" y="7"/>
                    </a:cubicBezTo>
                    <a:cubicBezTo>
                      <a:pt x="10" y="6"/>
                      <a:pt x="10" y="4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2"/>
                      <a:pt x="6" y="2"/>
                      <a:pt x="5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" name="Freeform 24"/>
              <p:cNvSpPr>
                <a:spLocks/>
              </p:cNvSpPr>
              <p:nvPr/>
            </p:nvSpPr>
            <p:spPr bwMode="auto">
              <a:xfrm>
                <a:off x="3082" y="2963"/>
                <a:ext cx="26" cy="26"/>
              </a:xfrm>
              <a:custGeom>
                <a:avLst/>
                <a:gdLst>
                  <a:gd name="T0" fmla="*/ 5 w 10"/>
                  <a:gd name="T1" fmla="*/ 2 h 10"/>
                  <a:gd name="T2" fmla="*/ 4 w 10"/>
                  <a:gd name="T3" fmla="*/ 2 h 10"/>
                  <a:gd name="T4" fmla="*/ 2 w 10"/>
                  <a:gd name="T5" fmla="*/ 0 h 10"/>
                  <a:gd name="T6" fmla="*/ 0 w 10"/>
                  <a:gd name="T7" fmla="*/ 2 h 10"/>
                  <a:gd name="T8" fmla="*/ 1 w 10"/>
                  <a:gd name="T9" fmla="*/ 5 h 10"/>
                  <a:gd name="T10" fmla="*/ 3 w 10"/>
                  <a:gd name="T11" fmla="*/ 6 h 10"/>
                  <a:gd name="T12" fmla="*/ 5 w 10"/>
                  <a:gd name="T13" fmla="*/ 8 h 10"/>
                  <a:gd name="T14" fmla="*/ 6 w 10"/>
                  <a:gd name="T15" fmla="*/ 9 h 10"/>
                  <a:gd name="T16" fmla="*/ 9 w 10"/>
                  <a:gd name="T17" fmla="*/ 9 h 10"/>
                  <a:gd name="T18" fmla="*/ 10 w 10"/>
                  <a:gd name="T19" fmla="*/ 7 h 10"/>
                  <a:gd name="T20" fmla="*/ 9 w 10"/>
                  <a:gd name="T21" fmla="*/ 3 h 10"/>
                  <a:gd name="T22" fmla="*/ 8 w 10"/>
                  <a:gd name="T23" fmla="*/ 3 h 10"/>
                  <a:gd name="T24" fmla="*/ 5 w 10"/>
                  <a:gd name="T2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0">
                    <a:moveTo>
                      <a:pt x="5" y="2"/>
                    </a:moveTo>
                    <a:cubicBezTo>
                      <a:pt x="5" y="2"/>
                      <a:pt x="4" y="2"/>
                      <a:pt x="4" y="2"/>
                    </a:cubicBezTo>
                    <a:cubicBezTo>
                      <a:pt x="3" y="2"/>
                      <a:pt x="2" y="0"/>
                      <a:pt x="2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4" y="7"/>
                      <a:pt x="5" y="8"/>
                      <a:pt x="5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10"/>
                      <a:pt x="8" y="10"/>
                      <a:pt x="9" y="9"/>
                    </a:cubicBezTo>
                    <a:cubicBezTo>
                      <a:pt x="9" y="9"/>
                      <a:pt x="10" y="8"/>
                      <a:pt x="10" y="7"/>
                    </a:cubicBezTo>
                    <a:cubicBezTo>
                      <a:pt x="10" y="6"/>
                      <a:pt x="10" y="4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2"/>
                      <a:pt x="6" y="2"/>
                      <a:pt x="5" y="2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" name="Freeform 25"/>
              <p:cNvSpPr>
                <a:spLocks/>
              </p:cNvSpPr>
              <p:nvPr/>
            </p:nvSpPr>
            <p:spPr bwMode="auto">
              <a:xfrm>
                <a:off x="3155" y="2885"/>
                <a:ext cx="34" cy="16"/>
              </a:xfrm>
              <a:custGeom>
                <a:avLst/>
                <a:gdLst>
                  <a:gd name="T0" fmla="*/ 11 w 13"/>
                  <a:gd name="T1" fmla="*/ 6 h 6"/>
                  <a:gd name="T2" fmla="*/ 9 w 13"/>
                  <a:gd name="T3" fmla="*/ 5 h 6"/>
                  <a:gd name="T4" fmla="*/ 6 w 13"/>
                  <a:gd name="T5" fmla="*/ 5 h 6"/>
                  <a:gd name="T6" fmla="*/ 5 w 13"/>
                  <a:gd name="T7" fmla="*/ 6 h 6"/>
                  <a:gd name="T8" fmla="*/ 2 w 13"/>
                  <a:gd name="T9" fmla="*/ 6 h 6"/>
                  <a:gd name="T10" fmla="*/ 1 w 13"/>
                  <a:gd name="T11" fmla="*/ 4 h 6"/>
                  <a:gd name="T12" fmla="*/ 1 w 13"/>
                  <a:gd name="T13" fmla="*/ 1 h 6"/>
                  <a:gd name="T14" fmla="*/ 3 w 13"/>
                  <a:gd name="T15" fmla="*/ 0 h 6"/>
                  <a:gd name="T16" fmla="*/ 6 w 13"/>
                  <a:gd name="T17" fmla="*/ 1 h 6"/>
                  <a:gd name="T18" fmla="*/ 10 w 13"/>
                  <a:gd name="T19" fmla="*/ 1 h 6"/>
                  <a:gd name="T20" fmla="*/ 11 w 13"/>
                  <a:gd name="T21" fmla="*/ 2 h 6"/>
                  <a:gd name="T22" fmla="*/ 13 w 13"/>
                  <a:gd name="T23" fmla="*/ 4 h 6"/>
                  <a:gd name="T24" fmla="*/ 11 w 13"/>
                  <a:gd name="T2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6">
                    <a:moveTo>
                      <a:pt x="11" y="6"/>
                    </a:moveTo>
                    <a:cubicBezTo>
                      <a:pt x="11" y="6"/>
                      <a:pt x="10" y="5"/>
                      <a:pt x="9" y="5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0" y="3"/>
                      <a:pt x="0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4" y="0"/>
                      <a:pt x="6" y="1"/>
                      <a:pt x="6" y="1"/>
                    </a:cubicBezTo>
                    <a:cubicBezTo>
                      <a:pt x="7" y="1"/>
                      <a:pt x="9" y="1"/>
                      <a:pt x="10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3" y="3"/>
                      <a:pt x="13" y="4"/>
                    </a:cubicBezTo>
                    <a:cubicBezTo>
                      <a:pt x="13" y="5"/>
                      <a:pt x="12" y="6"/>
                      <a:pt x="11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" name="Freeform 26"/>
              <p:cNvSpPr>
                <a:spLocks/>
              </p:cNvSpPr>
              <p:nvPr/>
            </p:nvSpPr>
            <p:spPr bwMode="auto">
              <a:xfrm>
                <a:off x="3155" y="2885"/>
                <a:ext cx="34" cy="16"/>
              </a:xfrm>
              <a:custGeom>
                <a:avLst/>
                <a:gdLst>
                  <a:gd name="T0" fmla="*/ 11 w 13"/>
                  <a:gd name="T1" fmla="*/ 6 h 6"/>
                  <a:gd name="T2" fmla="*/ 9 w 13"/>
                  <a:gd name="T3" fmla="*/ 5 h 6"/>
                  <a:gd name="T4" fmla="*/ 6 w 13"/>
                  <a:gd name="T5" fmla="*/ 5 h 6"/>
                  <a:gd name="T6" fmla="*/ 5 w 13"/>
                  <a:gd name="T7" fmla="*/ 6 h 6"/>
                  <a:gd name="T8" fmla="*/ 2 w 13"/>
                  <a:gd name="T9" fmla="*/ 6 h 6"/>
                  <a:gd name="T10" fmla="*/ 1 w 13"/>
                  <a:gd name="T11" fmla="*/ 4 h 6"/>
                  <a:gd name="T12" fmla="*/ 1 w 13"/>
                  <a:gd name="T13" fmla="*/ 1 h 6"/>
                  <a:gd name="T14" fmla="*/ 3 w 13"/>
                  <a:gd name="T15" fmla="*/ 0 h 6"/>
                  <a:gd name="T16" fmla="*/ 6 w 13"/>
                  <a:gd name="T17" fmla="*/ 1 h 6"/>
                  <a:gd name="T18" fmla="*/ 10 w 13"/>
                  <a:gd name="T19" fmla="*/ 1 h 6"/>
                  <a:gd name="T20" fmla="*/ 11 w 13"/>
                  <a:gd name="T21" fmla="*/ 2 h 6"/>
                  <a:gd name="T22" fmla="*/ 13 w 13"/>
                  <a:gd name="T23" fmla="*/ 4 h 6"/>
                  <a:gd name="T24" fmla="*/ 11 w 13"/>
                  <a:gd name="T2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6">
                    <a:moveTo>
                      <a:pt x="11" y="6"/>
                    </a:moveTo>
                    <a:cubicBezTo>
                      <a:pt x="11" y="6"/>
                      <a:pt x="10" y="5"/>
                      <a:pt x="9" y="5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0" y="3"/>
                      <a:pt x="0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4" y="0"/>
                      <a:pt x="6" y="1"/>
                      <a:pt x="6" y="1"/>
                    </a:cubicBezTo>
                    <a:cubicBezTo>
                      <a:pt x="7" y="1"/>
                      <a:pt x="9" y="1"/>
                      <a:pt x="10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3" y="3"/>
                      <a:pt x="13" y="4"/>
                    </a:cubicBezTo>
                    <a:cubicBezTo>
                      <a:pt x="13" y="5"/>
                      <a:pt x="12" y="6"/>
                      <a:pt x="11" y="6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" name="Freeform 27"/>
              <p:cNvSpPr>
                <a:spLocks/>
              </p:cNvSpPr>
              <p:nvPr/>
            </p:nvSpPr>
            <p:spPr bwMode="auto">
              <a:xfrm>
                <a:off x="3103" y="3005"/>
                <a:ext cx="5" cy="10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2 h 4"/>
                  <a:gd name="T4" fmla="*/ 2 w 2"/>
                  <a:gd name="T5" fmla="*/ 3 h 4"/>
                  <a:gd name="T6" fmla="*/ 1 w 2"/>
                  <a:gd name="T7" fmla="*/ 4 h 4"/>
                  <a:gd name="T8" fmla="*/ 0 w 2"/>
                  <a:gd name="T9" fmla="*/ 2 h 4"/>
                  <a:gd name="T10" fmla="*/ 0 w 2"/>
                  <a:gd name="T11" fmla="*/ 0 h 4"/>
                  <a:gd name="T12" fmla="*/ 2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0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" name="Freeform 28"/>
              <p:cNvSpPr>
                <a:spLocks/>
              </p:cNvSpPr>
              <p:nvPr/>
            </p:nvSpPr>
            <p:spPr bwMode="auto">
              <a:xfrm>
                <a:off x="3103" y="3005"/>
                <a:ext cx="5" cy="10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2 h 4"/>
                  <a:gd name="T4" fmla="*/ 2 w 2"/>
                  <a:gd name="T5" fmla="*/ 3 h 4"/>
                  <a:gd name="T6" fmla="*/ 1 w 2"/>
                  <a:gd name="T7" fmla="*/ 4 h 4"/>
                  <a:gd name="T8" fmla="*/ 0 w 2"/>
                  <a:gd name="T9" fmla="*/ 2 h 4"/>
                  <a:gd name="T10" fmla="*/ 0 w 2"/>
                  <a:gd name="T11" fmla="*/ 0 h 4"/>
                  <a:gd name="T12" fmla="*/ 2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0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" name="Freeform 29"/>
              <p:cNvSpPr>
                <a:spLocks/>
              </p:cNvSpPr>
              <p:nvPr/>
            </p:nvSpPr>
            <p:spPr bwMode="auto">
              <a:xfrm>
                <a:off x="3105" y="3015"/>
                <a:ext cx="42" cy="45"/>
              </a:xfrm>
              <a:custGeom>
                <a:avLst/>
                <a:gdLst>
                  <a:gd name="T0" fmla="*/ 5 w 16"/>
                  <a:gd name="T1" fmla="*/ 0 h 17"/>
                  <a:gd name="T2" fmla="*/ 2 w 16"/>
                  <a:gd name="T3" fmla="*/ 2 h 17"/>
                  <a:gd name="T4" fmla="*/ 0 w 16"/>
                  <a:gd name="T5" fmla="*/ 2 h 17"/>
                  <a:gd name="T6" fmla="*/ 0 w 16"/>
                  <a:gd name="T7" fmla="*/ 4 h 17"/>
                  <a:gd name="T8" fmla="*/ 2 w 16"/>
                  <a:gd name="T9" fmla="*/ 6 h 17"/>
                  <a:gd name="T10" fmla="*/ 6 w 16"/>
                  <a:gd name="T11" fmla="*/ 6 h 17"/>
                  <a:gd name="T12" fmla="*/ 7 w 16"/>
                  <a:gd name="T13" fmla="*/ 8 h 17"/>
                  <a:gd name="T14" fmla="*/ 6 w 16"/>
                  <a:gd name="T15" fmla="*/ 11 h 17"/>
                  <a:gd name="T16" fmla="*/ 6 w 16"/>
                  <a:gd name="T17" fmla="*/ 13 h 17"/>
                  <a:gd name="T18" fmla="*/ 7 w 16"/>
                  <a:gd name="T19" fmla="*/ 14 h 17"/>
                  <a:gd name="T20" fmla="*/ 9 w 16"/>
                  <a:gd name="T21" fmla="*/ 14 h 17"/>
                  <a:gd name="T22" fmla="*/ 9 w 16"/>
                  <a:gd name="T23" fmla="*/ 16 h 17"/>
                  <a:gd name="T24" fmla="*/ 10 w 16"/>
                  <a:gd name="T25" fmla="*/ 17 h 17"/>
                  <a:gd name="T26" fmla="*/ 13 w 16"/>
                  <a:gd name="T27" fmla="*/ 16 h 17"/>
                  <a:gd name="T28" fmla="*/ 15 w 16"/>
                  <a:gd name="T29" fmla="*/ 16 h 17"/>
                  <a:gd name="T30" fmla="*/ 16 w 16"/>
                  <a:gd name="T31" fmla="*/ 13 h 17"/>
                  <a:gd name="T32" fmla="*/ 15 w 16"/>
                  <a:gd name="T33" fmla="*/ 10 h 17"/>
                  <a:gd name="T34" fmla="*/ 12 w 16"/>
                  <a:gd name="T35" fmla="*/ 7 h 17"/>
                  <a:gd name="T36" fmla="*/ 11 w 16"/>
                  <a:gd name="T37" fmla="*/ 5 h 17"/>
                  <a:gd name="T38" fmla="*/ 11 w 16"/>
                  <a:gd name="T39" fmla="*/ 2 h 17"/>
                  <a:gd name="T40" fmla="*/ 9 w 16"/>
                  <a:gd name="T41" fmla="*/ 0 h 17"/>
                  <a:gd name="T42" fmla="*/ 7 w 16"/>
                  <a:gd name="T43" fmla="*/ 0 h 17"/>
                  <a:gd name="T44" fmla="*/ 5 w 16"/>
                  <a:gd name="T4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17">
                    <a:moveTo>
                      <a:pt x="5" y="0"/>
                    </a:moveTo>
                    <a:cubicBezTo>
                      <a:pt x="5" y="0"/>
                      <a:pt x="3" y="1"/>
                      <a:pt x="2" y="2"/>
                    </a:cubicBezTo>
                    <a:cubicBezTo>
                      <a:pt x="2" y="2"/>
                      <a:pt x="1" y="1"/>
                      <a:pt x="0" y="2"/>
                    </a:cubicBezTo>
                    <a:cubicBezTo>
                      <a:pt x="0" y="2"/>
                      <a:pt x="0" y="4"/>
                      <a:pt x="0" y="4"/>
                    </a:cubicBezTo>
                    <a:cubicBezTo>
                      <a:pt x="0" y="5"/>
                      <a:pt x="1" y="5"/>
                      <a:pt x="2" y="6"/>
                    </a:cubicBezTo>
                    <a:cubicBezTo>
                      <a:pt x="3" y="6"/>
                      <a:pt x="5" y="6"/>
                      <a:pt x="6" y="6"/>
                    </a:cubicBezTo>
                    <a:cubicBezTo>
                      <a:pt x="6" y="7"/>
                      <a:pt x="7" y="8"/>
                      <a:pt x="7" y="8"/>
                    </a:cubicBezTo>
                    <a:cubicBezTo>
                      <a:pt x="7" y="9"/>
                      <a:pt x="6" y="10"/>
                      <a:pt x="6" y="11"/>
                    </a:cubicBezTo>
                    <a:cubicBezTo>
                      <a:pt x="6" y="11"/>
                      <a:pt x="6" y="12"/>
                      <a:pt x="6" y="13"/>
                    </a:cubicBezTo>
                    <a:cubicBezTo>
                      <a:pt x="6" y="13"/>
                      <a:pt x="7" y="13"/>
                      <a:pt x="7" y="14"/>
                    </a:cubicBezTo>
                    <a:cubicBezTo>
                      <a:pt x="8" y="14"/>
                      <a:pt x="9" y="13"/>
                      <a:pt x="9" y="14"/>
                    </a:cubicBezTo>
                    <a:cubicBezTo>
                      <a:pt x="9" y="14"/>
                      <a:pt x="9" y="15"/>
                      <a:pt x="9" y="16"/>
                    </a:cubicBezTo>
                    <a:cubicBezTo>
                      <a:pt x="9" y="16"/>
                      <a:pt x="10" y="17"/>
                      <a:pt x="10" y="17"/>
                    </a:cubicBezTo>
                    <a:cubicBezTo>
                      <a:pt x="11" y="17"/>
                      <a:pt x="12" y="16"/>
                      <a:pt x="13" y="16"/>
                    </a:cubicBezTo>
                    <a:cubicBezTo>
                      <a:pt x="13" y="16"/>
                      <a:pt x="15" y="16"/>
                      <a:pt x="15" y="16"/>
                    </a:cubicBezTo>
                    <a:cubicBezTo>
                      <a:pt x="16" y="15"/>
                      <a:pt x="16" y="14"/>
                      <a:pt x="16" y="13"/>
                    </a:cubicBezTo>
                    <a:cubicBezTo>
                      <a:pt x="16" y="13"/>
                      <a:pt x="15" y="11"/>
                      <a:pt x="15" y="10"/>
                    </a:cubicBezTo>
                    <a:cubicBezTo>
                      <a:pt x="14" y="9"/>
                      <a:pt x="12" y="8"/>
                      <a:pt x="12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4"/>
                      <a:pt x="11" y="2"/>
                      <a:pt x="11" y="2"/>
                    </a:cubicBezTo>
                    <a:cubicBezTo>
                      <a:pt x="10" y="1"/>
                      <a:pt x="9" y="0"/>
                      <a:pt x="9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7" y="0"/>
                      <a:pt x="6" y="0"/>
                      <a:pt x="5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" name="Freeform 30"/>
              <p:cNvSpPr>
                <a:spLocks/>
              </p:cNvSpPr>
              <p:nvPr/>
            </p:nvSpPr>
            <p:spPr bwMode="auto">
              <a:xfrm>
                <a:off x="3105" y="3015"/>
                <a:ext cx="42" cy="45"/>
              </a:xfrm>
              <a:custGeom>
                <a:avLst/>
                <a:gdLst>
                  <a:gd name="T0" fmla="*/ 5 w 16"/>
                  <a:gd name="T1" fmla="*/ 0 h 17"/>
                  <a:gd name="T2" fmla="*/ 2 w 16"/>
                  <a:gd name="T3" fmla="*/ 2 h 17"/>
                  <a:gd name="T4" fmla="*/ 0 w 16"/>
                  <a:gd name="T5" fmla="*/ 2 h 17"/>
                  <a:gd name="T6" fmla="*/ 0 w 16"/>
                  <a:gd name="T7" fmla="*/ 4 h 17"/>
                  <a:gd name="T8" fmla="*/ 2 w 16"/>
                  <a:gd name="T9" fmla="*/ 6 h 17"/>
                  <a:gd name="T10" fmla="*/ 6 w 16"/>
                  <a:gd name="T11" fmla="*/ 6 h 17"/>
                  <a:gd name="T12" fmla="*/ 7 w 16"/>
                  <a:gd name="T13" fmla="*/ 8 h 17"/>
                  <a:gd name="T14" fmla="*/ 6 w 16"/>
                  <a:gd name="T15" fmla="*/ 11 h 17"/>
                  <a:gd name="T16" fmla="*/ 6 w 16"/>
                  <a:gd name="T17" fmla="*/ 13 h 17"/>
                  <a:gd name="T18" fmla="*/ 7 w 16"/>
                  <a:gd name="T19" fmla="*/ 14 h 17"/>
                  <a:gd name="T20" fmla="*/ 9 w 16"/>
                  <a:gd name="T21" fmla="*/ 14 h 17"/>
                  <a:gd name="T22" fmla="*/ 9 w 16"/>
                  <a:gd name="T23" fmla="*/ 16 h 17"/>
                  <a:gd name="T24" fmla="*/ 10 w 16"/>
                  <a:gd name="T25" fmla="*/ 17 h 17"/>
                  <a:gd name="T26" fmla="*/ 13 w 16"/>
                  <a:gd name="T27" fmla="*/ 16 h 17"/>
                  <a:gd name="T28" fmla="*/ 15 w 16"/>
                  <a:gd name="T29" fmla="*/ 16 h 17"/>
                  <a:gd name="T30" fmla="*/ 16 w 16"/>
                  <a:gd name="T31" fmla="*/ 13 h 17"/>
                  <a:gd name="T32" fmla="*/ 15 w 16"/>
                  <a:gd name="T33" fmla="*/ 10 h 17"/>
                  <a:gd name="T34" fmla="*/ 12 w 16"/>
                  <a:gd name="T35" fmla="*/ 7 h 17"/>
                  <a:gd name="T36" fmla="*/ 11 w 16"/>
                  <a:gd name="T37" fmla="*/ 5 h 17"/>
                  <a:gd name="T38" fmla="*/ 11 w 16"/>
                  <a:gd name="T39" fmla="*/ 2 h 17"/>
                  <a:gd name="T40" fmla="*/ 9 w 16"/>
                  <a:gd name="T41" fmla="*/ 0 h 17"/>
                  <a:gd name="T42" fmla="*/ 7 w 16"/>
                  <a:gd name="T43" fmla="*/ 0 h 17"/>
                  <a:gd name="T44" fmla="*/ 5 w 16"/>
                  <a:gd name="T4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17">
                    <a:moveTo>
                      <a:pt x="5" y="0"/>
                    </a:moveTo>
                    <a:cubicBezTo>
                      <a:pt x="5" y="0"/>
                      <a:pt x="3" y="1"/>
                      <a:pt x="2" y="2"/>
                    </a:cubicBezTo>
                    <a:cubicBezTo>
                      <a:pt x="2" y="2"/>
                      <a:pt x="1" y="1"/>
                      <a:pt x="0" y="2"/>
                    </a:cubicBezTo>
                    <a:cubicBezTo>
                      <a:pt x="0" y="2"/>
                      <a:pt x="0" y="4"/>
                      <a:pt x="0" y="4"/>
                    </a:cubicBezTo>
                    <a:cubicBezTo>
                      <a:pt x="0" y="5"/>
                      <a:pt x="1" y="5"/>
                      <a:pt x="2" y="6"/>
                    </a:cubicBezTo>
                    <a:cubicBezTo>
                      <a:pt x="3" y="6"/>
                      <a:pt x="5" y="6"/>
                      <a:pt x="6" y="6"/>
                    </a:cubicBezTo>
                    <a:cubicBezTo>
                      <a:pt x="6" y="7"/>
                      <a:pt x="7" y="8"/>
                      <a:pt x="7" y="8"/>
                    </a:cubicBezTo>
                    <a:cubicBezTo>
                      <a:pt x="7" y="9"/>
                      <a:pt x="6" y="10"/>
                      <a:pt x="6" y="11"/>
                    </a:cubicBezTo>
                    <a:cubicBezTo>
                      <a:pt x="6" y="11"/>
                      <a:pt x="6" y="12"/>
                      <a:pt x="6" y="13"/>
                    </a:cubicBezTo>
                    <a:cubicBezTo>
                      <a:pt x="6" y="13"/>
                      <a:pt x="7" y="13"/>
                      <a:pt x="7" y="14"/>
                    </a:cubicBezTo>
                    <a:cubicBezTo>
                      <a:pt x="8" y="14"/>
                      <a:pt x="9" y="13"/>
                      <a:pt x="9" y="14"/>
                    </a:cubicBezTo>
                    <a:cubicBezTo>
                      <a:pt x="9" y="14"/>
                      <a:pt x="9" y="15"/>
                      <a:pt x="9" y="16"/>
                    </a:cubicBezTo>
                    <a:cubicBezTo>
                      <a:pt x="9" y="16"/>
                      <a:pt x="10" y="17"/>
                      <a:pt x="10" y="17"/>
                    </a:cubicBezTo>
                    <a:cubicBezTo>
                      <a:pt x="11" y="17"/>
                      <a:pt x="12" y="16"/>
                      <a:pt x="13" y="16"/>
                    </a:cubicBezTo>
                    <a:cubicBezTo>
                      <a:pt x="13" y="16"/>
                      <a:pt x="15" y="16"/>
                      <a:pt x="15" y="16"/>
                    </a:cubicBezTo>
                    <a:cubicBezTo>
                      <a:pt x="16" y="15"/>
                      <a:pt x="16" y="14"/>
                      <a:pt x="16" y="13"/>
                    </a:cubicBezTo>
                    <a:cubicBezTo>
                      <a:pt x="16" y="13"/>
                      <a:pt x="15" y="11"/>
                      <a:pt x="15" y="10"/>
                    </a:cubicBezTo>
                    <a:cubicBezTo>
                      <a:pt x="14" y="9"/>
                      <a:pt x="12" y="8"/>
                      <a:pt x="12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4"/>
                      <a:pt x="11" y="2"/>
                      <a:pt x="11" y="2"/>
                    </a:cubicBezTo>
                    <a:cubicBezTo>
                      <a:pt x="10" y="1"/>
                      <a:pt x="9" y="0"/>
                      <a:pt x="9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7" y="0"/>
                      <a:pt x="6" y="0"/>
                      <a:pt x="5" y="0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" name="Freeform 31"/>
              <p:cNvSpPr>
                <a:spLocks/>
              </p:cNvSpPr>
              <p:nvPr/>
            </p:nvSpPr>
            <p:spPr bwMode="auto">
              <a:xfrm>
                <a:off x="3144" y="3065"/>
                <a:ext cx="60" cy="70"/>
              </a:xfrm>
              <a:custGeom>
                <a:avLst/>
                <a:gdLst>
                  <a:gd name="T0" fmla="*/ 10 w 23"/>
                  <a:gd name="T1" fmla="*/ 12 h 27"/>
                  <a:gd name="T2" fmla="*/ 9 w 23"/>
                  <a:gd name="T3" fmla="*/ 9 h 27"/>
                  <a:gd name="T4" fmla="*/ 6 w 23"/>
                  <a:gd name="T5" fmla="*/ 9 h 27"/>
                  <a:gd name="T6" fmla="*/ 4 w 23"/>
                  <a:gd name="T7" fmla="*/ 9 h 27"/>
                  <a:gd name="T8" fmla="*/ 2 w 23"/>
                  <a:gd name="T9" fmla="*/ 8 h 27"/>
                  <a:gd name="T10" fmla="*/ 1 w 23"/>
                  <a:gd name="T11" fmla="*/ 5 h 27"/>
                  <a:gd name="T12" fmla="*/ 0 w 23"/>
                  <a:gd name="T13" fmla="*/ 3 h 27"/>
                  <a:gd name="T14" fmla="*/ 0 w 23"/>
                  <a:gd name="T15" fmla="*/ 1 h 27"/>
                  <a:gd name="T16" fmla="*/ 1 w 23"/>
                  <a:gd name="T17" fmla="*/ 0 h 27"/>
                  <a:gd name="T18" fmla="*/ 3 w 23"/>
                  <a:gd name="T19" fmla="*/ 1 h 27"/>
                  <a:gd name="T20" fmla="*/ 5 w 23"/>
                  <a:gd name="T21" fmla="*/ 1 h 27"/>
                  <a:gd name="T22" fmla="*/ 6 w 23"/>
                  <a:gd name="T23" fmla="*/ 2 h 27"/>
                  <a:gd name="T24" fmla="*/ 9 w 23"/>
                  <a:gd name="T25" fmla="*/ 3 h 27"/>
                  <a:gd name="T26" fmla="*/ 10 w 23"/>
                  <a:gd name="T27" fmla="*/ 4 h 27"/>
                  <a:gd name="T28" fmla="*/ 12 w 23"/>
                  <a:gd name="T29" fmla="*/ 6 h 27"/>
                  <a:gd name="T30" fmla="*/ 13 w 23"/>
                  <a:gd name="T31" fmla="*/ 9 h 27"/>
                  <a:gd name="T32" fmla="*/ 15 w 23"/>
                  <a:gd name="T33" fmla="*/ 10 h 27"/>
                  <a:gd name="T34" fmla="*/ 18 w 23"/>
                  <a:gd name="T35" fmla="*/ 13 h 27"/>
                  <a:gd name="T36" fmla="*/ 23 w 23"/>
                  <a:gd name="T37" fmla="*/ 14 h 27"/>
                  <a:gd name="T38" fmla="*/ 23 w 23"/>
                  <a:gd name="T39" fmla="*/ 16 h 27"/>
                  <a:gd name="T40" fmla="*/ 22 w 23"/>
                  <a:gd name="T41" fmla="*/ 18 h 27"/>
                  <a:gd name="T42" fmla="*/ 23 w 23"/>
                  <a:gd name="T43" fmla="*/ 21 h 27"/>
                  <a:gd name="T44" fmla="*/ 22 w 23"/>
                  <a:gd name="T45" fmla="*/ 24 h 27"/>
                  <a:gd name="T46" fmla="*/ 19 w 23"/>
                  <a:gd name="T47" fmla="*/ 24 h 27"/>
                  <a:gd name="T48" fmla="*/ 16 w 23"/>
                  <a:gd name="T49" fmla="*/ 24 h 27"/>
                  <a:gd name="T50" fmla="*/ 15 w 23"/>
                  <a:gd name="T51" fmla="*/ 24 h 27"/>
                  <a:gd name="T52" fmla="*/ 15 w 23"/>
                  <a:gd name="T53" fmla="*/ 25 h 27"/>
                  <a:gd name="T54" fmla="*/ 13 w 23"/>
                  <a:gd name="T55" fmla="*/ 26 h 27"/>
                  <a:gd name="T56" fmla="*/ 9 w 23"/>
                  <a:gd name="T57" fmla="*/ 26 h 27"/>
                  <a:gd name="T58" fmla="*/ 7 w 23"/>
                  <a:gd name="T59" fmla="*/ 25 h 27"/>
                  <a:gd name="T60" fmla="*/ 5 w 23"/>
                  <a:gd name="T61" fmla="*/ 24 h 27"/>
                  <a:gd name="T62" fmla="*/ 4 w 23"/>
                  <a:gd name="T63" fmla="*/ 20 h 27"/>
                  <a:gd name="T64" fmla="*/ 6 w 23"/>
                  <a:gd name="T65" fmla="*/ 16 h 27"/>
                  <a:gd name="T66" fmla="*/ 8 w 23"/>
                  <a:gd name="T67" fmla="*/ 15 h 27"/>
                  <a:gd name="T68" fmla="*/ 9 w 23"/>
                  <a:gd name="T69" fmla="*/ 13 h 27"/>
                  <a:gd name="T70" fmla="*/ 10 w 23"/>
                  <a:gd name="T71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3" h="27">
                    <a:moveTo>
                      <a:pt x="10" y="12"/>
                    </a:moveTo>
                    <a:cubicBezTo>
                      <a:pt x="10" y="11"/>
                      <a:pt x="9" y="10"/>
                      <a:pt x="9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5" y="8"/>
                      <a:pt x="4" y="9"/>
                      <a:pt x="4" y="9"/>
                    </a:cubicBezTo>
                    <a:cubicBezTo>
                      <a:pt x="3" y="8"/>
                      <a:pt x="3" y="8"/>
                      <a:pt x="2" y="8"/>
                    </a:cubicBezTo>
                    <a:cubicBezTo>
                      <a:pt x="2" y="7"/>
                      <a:pt x="2" y="6"/>
                      <a:pt x="1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7" y="3"/>
                      <a:pt x="8" y="3"/>
                      <a:pt x="9" y="3"/>
                    </a:cubicBezTo>
                    <a:cubicBezTo>
                      <a:pt x="9" y="4"/>
                      <a:pt x="10" y="4"/>
                      <a:pt x="10" y="4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3" y="6"/>
                      <a:pt x="13" y="8"/>
                      <a:pt x="13" y="9"/>
                    </a:cubicBezTo>
                    <a:cubicBezTo>
                      <a:pt x="13" y="9"/>
                      <a:pt x="14" y="10"/>
                      <a:pt x="15" y="10"/>
                    </a:cubicBezTo>
                    <a:cubicBezTo>
                      <a:pt x="16" y="12"/>
                      <a:pt x="17" y="12"/>
                      <a:pt x="18" y="13"/>
                    </a:cubicBezTo>
                    <a:cubicBezTo>
                      <a:pt x="20" y="13"/>
                      <a:pt x="22" y="13"/>
                      <a:pt x="23" y="14"/>
                    </a:cubicBezTo>
                    <a:cubicBezTo>
                      <a:pt x="23" y="14"/>
                      <a:pt x="23" y="16"/>
                      <a:pt x="23" y="16"/>
                    </a:cubicBezTo>
                    <a:cubicBezTo>
                      <a:pt x="23" y="17"/>
                      <a:pt x="22" y="17"/>
                      <a:pt x="22" y="18"/>
                    </a:cubicBezTo>
                    <a:cubicBezTo>
                      <a:pt x="22" y="19"/>
                      <a:pt x="23" y="21"/>
                      <a:pt x="23" y="21"/>
                    </a:cubicBezTo>
                    <a:cubicBezTo>
                      <a:pt x="23" y="22"/>
                      <a:pt x="23" y="24"/>
                      <a:pt x="22" y="24"/>
                    </a:cubicBezTo>
                    <a:cubicBezTo>
                      <a:pt x="22" y="24"/>
                      <a:pt x="20" y="24"/>
                      <a:pt x="19" y="24"/>
                    </a:cubicBezTo>
                    <a:cubicBezTo>
                      <a:pt x="18" y="24"/>
                      <a:pt x="17" y="24"/>
                      <a:pt x="16" y="24"/>
                    </a:cubicBezTo>
                    <a:cubicBezTo>
                      <a:pt x="16" y="24"/>
                      <a:pt x="15" y="24"/>
                      <a:pt x="15" y="24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4" y="26"/>
                      <a:pt x="13" y="26"/>
                      <a:pt x="13" y="26"/>
                    </a:cubicBezTo>
                    <a:cubicBezTo>
                      <a:pt x="12" y="27"/>
                      <a:pt x="10" y="27"/>
                      <a:pt x="9" y="26"/>
                    </a:cubicBezTo>
                    <a:cubicBezTo>
                      <a:pt x="8" y="26"/>
                      <a:pt x="7" y="25"/>
                      <a:pt x="7" y="25"/>
                    </a:cubicBezTo>
                    <a:cubicBezTo>
                      <a:pt x="6" y="25"/>
                      <a:pt x="5" y="24"/>
                      <a:pt x="5" y="24"/>
                    </a:cubicBezTo>
                    <a:cubicBezTo>
                      <a:pt x="4" y="23"/>
                      <a:pt x="4" y="21"/>
                      <a:pt x="4" y="20"/>
                    </a:cubicBezTo>
                    <a:cubicBezTo>
                      <a:pt x="4" y="19"/>
                      <a:pt x="5" y="17"/>
                      <a:pt x="6" y="16"/>
                    </a:cubicBezTo>
                    <a:cubicBezTo>
                      <a:pt x="6" y="16"/>
                      <a:pt x="7" y="15"/>
                      <a:pt x="8" y="15"/>
                    </a:cubicBezTo>
                    <a:cubicBezTo>
                      <a:pt x="8" y="14"/>
                      <a:pt x="9" y="13"/>
                      <a:pt x="9" y="13"/>
                    </a:cubicBezTo>
                    <a:cubicBezTo>
                      <a:pt x="9" y="12"/>
                      <a:pt x="10" y="12"/>
                      <a:pt x="10" y="1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3144" y="3065"/>
                <a:ext cx="60" cy="70"/>
              </a:xfrm>
              <a:custGeom>
                <a:avLst/>
                <a:gdLst>
                  <a:gd name="T0" fmla="*/ 10 w 23"/>
                  <a:gd name="T1" fmla="*/ 12 h 27"/>
                  <a:gd name="T2" fmla="*/ 9 w 23"/>
                  <a:gd name="T3" fmla="*/ 9 h 27"/>
                  <a:gd name="T4" fmla="*/ 6 w 23"/>
                  <a:gd name="T5" fmla="*/ 9 h 27"/>
                  <a:gd name="T6" fmla="*/ 4 w 23"/>
                  <a:gd name="T7" fmla="*/ 9 h 27"/>
                  <a:gd name="T8" fmla="*/ 2 w 23"/>
                  <a:gd name="T9" fmla="*/ 8 h 27"/>
                  <a:gd name="T10" fmla="*/ 1 w 23"/>
                  <a:gd name="T11" fmla="*/ 5 h 27"/>
                  <a:gd name="T12" fmla="*/ 0 w 23"/>
                  <a:gd name="T13" fmla="*/ 3 h 27"/>
                  <a:gd name="T14" fmla="*/ 0 w 23"/>
                  <a:gd name="T15" fmla="*/ 1 h 27"/>
                  <a:gd name="T16" fmla="*/ 1 w 23"/>
                  <a:gd name="T17" fmla="*/ 0 h 27"/>
                  <a:gd name="T18" fmla="*/ 3 w 23"/>
                  <a:gd name="T19" fmla="*/ 1 h 27"/>
                  <a:gd name="T20" fmla="*/ 5 w 23"/>
                  <a:gd name="T21" fmla="*/ 1 h 27"/>
                  <a:gd name="T22" fmla="*/ 6 w 23"/>
                  <a:gd name="T23" fmla="*/ 2 h 27"/>
                  <a:gd name="T24" fmla="*/ 9 w 23"/>
                  <a:gd name="T25" fmla="*/ 3 h 27"/>
                  <a:gd name="T26" fmla="*/ 10 w 23"/>
                  <a:gd name="T27" fmla="*/ 4 h 27"/>
                  <a:gd name="T28" fmla="*/ 12 w 23"/>
                  <a:gd name="T29" fmla="*/ 6 h 27"/>
                  <a:gd name="T30" fmla="*/ 13 w 23"/>
                  <a:gd name="T31" fmla="*/ 9 h 27"/>
                  <a:gd name="T32" fmla="*/ 15 w 23"/>
                  <a:gd name="T33" fmla="*/ 10 h 27"/>
                  <a:gd name="T34" fmla="*/ 18 w 23"/>
                  <a:gd name="T35" fmla="*/ 13 h 27"/>
                  <a:gd name="T36" fmla="*/ 23 w 23"/>
                  <a:gd name="T37" fmla="*/ 14 h 27"/>
                  <a:gd name="T38" fmla="*/ 23 w 23"/>
                  <a:gd name="T39" fmla="*/ 16 h 27"/>
                  <a:gd name="T40" fmla="*/ 22 w 23"/>
                  <a:gd name="T41" fmla="*/ 18 h 27"/>
                  <a:gd name="T42" fmla="*/ 23 w 23"/>
                  <a:gd name="T43" fmla="*/ 21 h 27"/>
                  <a:gd name="T44" fmla="*/ 22 w 23"/>
                  <a:gd name="T45" fmla="*/ 24 h 27"/>
                  <a:gd name="T46" fmla="*/ 19 w 23"/>
                  <a:gd name="T47" fmla="*/ 24 h 27"/>
                  <a:gd name="T48" fmla="*/ 16 w 23"/>
                  <a:gd name="T49" fmla="*/ 24 h 27"/>
                  <a:gd name="T50" fmla="*/ 15 w 23"/>
                  <a:gd name="T51" fmla="*/ 24 h 27"/>
                  <a:gd name="T52" fmla="*/ 15 w 23"/>
                  <a:gd name="T53" fmla="*/ 25 h 27"/>
                  <a:gd name="T54" fmla="*/ 13 w 23"/>
                  <a:gd name="T55" fmla="*/ 26 h 27"/>
                  <a:gd name="T56" fmla="*/ 9 w 23"/>
                  <a:gd name="T57" fmla="*/ 26 h 27"/>
                  <a:gd name="T58" fmla="*/ 7 w 23"/>
                  <a:gd name="T59" fmla="*/ 25 h 27"/>
                  <a:gd name="T60" fmla="*/ 5 w 23"/>
                  <a:gd name="T61" fmla="*/ 24 h 27"/>
                  <a:gd name="T62" fmla="*/ 4 w 23"/>
                  <a:gd name="T63" fmla="*/ 20 h 27"/>
                  <a:gd name="T64" fmla="*/ 6 w 23"/>
                  <a:gd name="T65" fmla="*/ 16 h 27"/>
                  <a:gd name="T66" fmla="*/ 8 w 23"/>
                  <a:gd name="T67" fmla="*/ 15 h 27"/>
                  <a:gd name="T68" fmla="*/ 9 w 23"/>
                  <a:gd name="T69" fmla="*/ 13 h 27"/>
                  <a:gd name="T70" fmla="*/ 10 w 23"/>
                  <a:gd name="T71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3" h="27">
                    <a:moveTo>
                      <a:pt x="10" y="12"/>
                    </a:moveTo>
                    <a:cubicBezTo>
                      <a:pt x="10" y="11"/>
                      <a:pt x="9" y="10"/>
                      <a:pt x="9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5" y="8"/>
                      <a:pt x="4" y="9"/>
                      <a:pt x="4" y="9"/>
                    </a:cubicBezTo>
                    <a:cubicBezTo>
                      <a:pt x="3" y="8"/>
                      <a:pt x="3" y="8"/>
                      <a:pt x="2" y="8"/>
                    </a:cubicBezTo>
                    <a:cubicBezTo>
                      <a:pt x="2" y="7"/>
                      <a:pt x="2" y="6"/>
                      <a:pt x="1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7" y="3"/>
                      <a:pt x="8" y="3"/>
                      <a:pt x="9" y="3"/>
                    </a:cubicBezTo>
                    <a:cubicBezTo>
                      <a:pt x="9" y="4"/>
                      <a:pt x="10" y="4"/>
                      <a:pt x="10" y="4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3" y="6"/>
                      <a:pt x="13" y="8"/>
                      <a:pt x="13" y="9"/>
                    </a:cubicBezTo>
                    <a:cubicBezTo>
                      <a:pt x="13" y="9"/>
                      <a:pt x="14" y="10"/>
                      <a:pt x="15" y="10"/>
                    </a:cubicBezTo>
                    <a:cubicBezTo>
                      <a:pt x="16" y="12"/>
                      <a:pt x="17" y="12"/>
                      <a:pt x="18" y="13"/>
                    </a:cubicBezTo>
                    <a:cubicBezTo>
                      <a:pt x="20" y="13"/>
                      <a:pt x="22" y="13"/>
                      <a:pt x="23" y="14"/>
                    </a:cubicBezTo>
                    <a:cubicBezTo>
                      <a:pt x="23" y="14"/>
                      <a:pt x="23" y="16"/>
                      <a:pt x="23" y="16"/>
                    </a:cubicBezTo>
                    <a:cubicBezTo>
                      <a:pt x="23" y="17"/>
                      <a:pt x="22" y="17"/>
                      <a:pt x="22" y="18"/>
                    </a:cubicBezTo>
                    <a:cubicBezTo>
                      <a:pt x="22" y="19"/>
                      <a:pt x="23" y="21"/>
                      <a:pt x="23" y="21"/>
                    </a:cubicBezTo>
                    <a:cubicBezTo>
                      <a:pt x="23" y="22"/>
                      <a:pt x="23" y="24"/>
                      <a:pt x="22" y="24"/>
                    </a:cubicBezTo>
                    <a:cubicBezTo>
                      <a:pt x="22" y="24"/>
                      <a:pt x="20" y="24"/>
                      <a:pt x="19" y="24"/>
                    </a:cubicBezTo>
                    <a:cubicBezTo>
                      <a:pt x="18" y="24"/>
                      <a:pt x="17" y="24"/>
                      <a:pt x="16" y="24"/>
                    </a:cubicBezTo>
                    <a:cubicBezTo>
                      <a:pt x="16" y="24"/>
                      <a:pt x="15" y="24"/>
                      <a:pt x="15" y="24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4" y="26"/>
                      <a:pt x="13" y="26"/>
                      <a:pt x="13" y="26"/>
                    </a:cubicBezTo>
                    <a:cubicBezTo>
                      <a:pt x="12" y="27"/>
                      <a:pt x="10" y="27"/>
                      <a:pt x="9" y="26"/>
                    </a:cubicBezTo>
                    <a:cubicBezTo>
                      <a:pt x="8" y="26"/>
                      <a:pt x="7" y="25"/>
                      <a:pt x="7" y="25"/>
                    </a:cubicBezTo>
                    <a:cubicBezTo>
                      <a:pt x="6" y="25"/>
                      <a:pt x="5" y="24"/>
                      <a:pt x="5" y="24"/>
                    </a:cubicBezTo>
                    <a:cubicBezTo>
                      <a:pt x="4" y="23"/>
                      <a:pt x="4" y="21"/>
                      <a:pt x="4" y="20"/>
                    </a:cubicBezTo>
                    <a:cubicBezTo>
                      <a:pt x="4" y="19"/>
                      <a:pt x="5" y="17"/>
                      <a:pt x="6" y="16"/>
                    </a:cubicBezTo>
                    <a:cubicBezTo>
                      <a:pt x="6" y="16"/>
                      <a:pt x="7" y="15"/>
                      <a:pt x="8" y="15"/>
                    </a:cubicBezTo>
                    <a:cubicBezTo>
                      <a:pt x="8" y="14"/>
                      <a:pt x="9" y="13"/>
                      <a:pt x="9" y="13"/>
                    </a:cubicBezTo>
                    <a:cubicBezTo>
                      <a:pt x="9" y="12"/>
                      <a:pt x="10" y="12"/>
                      <a:pt x="10" y="12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" name="Freeform 33"/>
              <p:cNvSpPr>
                <a:spLocks/>
              </p:cNvSpPr>
              <p:nvPr/>
            </p:nvSpPr>
            <p:spPr bwMode="auto">
              <a:xfrm>
                <a:off x="3228" y="3120"/>
                <a:ext cx="21" cy="15"/>
              </a:xfrm>
              <a:custGeom>
                <a:avLst/>
                <a:gdLst>
                  <a:gd name="T0" fmla="*/ 7 w 8"/>
                  <a:gd name="T1" fmla="*/ 5 h 6"/>
                  <a:gd name="T2" fmla="*/ 8 w 8"/>
                  <a:gd name="T3" fmla="*/ 3 h 6"/>
                  <a:gd name="T4" fmla="*/ 6 w 8"/>
                  <a:gd name="T5" fmla="*/ 1 h 6"/>
                  <a:gd name="T6" fmla="*/ 4 w 8"/>
                  <a:gd name="T7" fmla="*/ 0 h 6"/>
                  <a:gd name="T8" fmla="*/ 2 w 8"/>
                  <a:gd name="T9" fmla="*/ 1 h 6"/>
                  <a:gd name="T10" fmla="*/ 1 w 8"/>
                  <a:gd name="T11" fmla="*/ 2 h 6"/>
                  <a:gd name="T12" fmla="*/ 0 w 8"/>
                  <a:gd name="T13" fmla="*/ 3 h 6"/>
                  <a:gd name="T14" fmla="*/ 1 w 8"/>
                  <a:gd name="T15" fmla="*/ 5 h 6"/>
                  <a:gd name="T16" fmla="*/ 4 w 8"/>
                  <a:gd name="T17" fmla="*/ 6 h 6"/>
                  <a:gd name="T18" fmla="*/ 5 w 8"/>
                  <a:gd name="T19" fmla="*/ 6 h 6"/>
                  <a:gd name="T20" fmla="*/ 7 w 8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6">
                    <a:moveTo>
                      <a:pt x="7" y="5"/>
                    </a:moveTo>
                    <a:cubicBezTo>
                      <a:pt x="7" y="5"/>
                      <a:pt x="8" y="4"/>
                      <a:pt x="8" y="3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5"/>
                    </a:cubicBezTo>
                    <a:cubicBezTo>
                      <a:pt x="1" y="5"/>
                      <a:pt x="2" y="5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7" y="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" name="Freeform 34"/>
              <p:cNvSpPr>
                <a:spLocks/>
              </p:cNvSpPr>
              <p:nvPr/>
            </p:nvSpPr>
            <p:spPr bwMode="auto">
              <a:xfrm>
                <a:off x="3228" y="3120"/>
                <a:ext cx="21" cy="15"/>
              </a:xfrm>
              <a:custGeom>
                <a:avLst/>
                <a:gdLst>
                  <a:gd name="T0" fmla="*/ 7 w 8"/>
                  <a:gd name="T1" fmla="*/ 5 h 6"/>
                  <a:gd name="T2" fmla="*/ 8 w 8"/>
                  <a:gd name="T3" fmla="*/ 3 h 6"/>
                  <a:gd name="T4" fmla="*/ 6 w 8"/>
                  <a:gd name="T5" fmla="*/ 1 h 6"/>
                  <a:gd name="T6" fmla="*/ 4 w 8"/>
                  <a:gd name="T7" fmla="*/ 0 h 6"/>
                  <a:gd name="T8" fmla="*/ 2 w 8"/>
                  <a:gd name="T9" fmla="*/ 1 h 6"/>
                  <a:gd name="T10" fmla="*/ 1 w 8"/>
                  <a:gd name="T11" fmla="*/ 2 h 6"/>
                  <a:gd name="T12" fmla="*/ 0 w 8"/>
                  <a:gd name="T13" fmla="*/ 3 h 6"/>
                  <a:gd name="T14" fmla="*/ 1 w 8"/>
                  <a:gd name="T15" fmla="*/ 5 h 6"/>
                  <a:gd name="T16" fmla="*/ 4 w 8"/>
                  <a:gd name="T17" fmla="*/ 6 h 6"/>
                  <a:gd name="T18" fmla="*/ 5 w 8"/>
                  <a:gd name="T19" fmla="*/ 6 h 6"/>
                  <a:gd name="T20" fmla="*/ 7 w 8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6">
                    <a:moveTo>
                      <a:pt x="7" y="5"/>
                    </a:moveTo>
                    <a:cubicBezTo>
                      <a:pt x="7" y="5"/>
                      <a:pt x="8" y="4"/>
                      <a:pt x="8" y="3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5"/>
                    </a:cubicBezTo>
                    <a:cubicBezTo>
                      <a:pt x="1" y="5"/>
                      <a:pt x="2" y="5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7" y="5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" name="Freeform 35"/>
              <p:cNvSpPr>
                <a:spLocks/>
              </p:cNvSpPr>
              <p:nvPr/>
            </p:nvSpPr>
            <p:spPr bwMode="auto">
              <a:xfrm>
                <a:off x="3160" y="3138"/>
                <a:ext cx="159" cy="112"/>
              </a:xfrm>
              <a:custGeom>
                <a:avLst/>
                <a:gdLst>
                  <a:gd name="T0" fmla="*/ 39 w 61"/>
                  <a:gd name="T1" fmla="*/ 5 h 43"/>
                  <a:gd name="T2" fmla="*/ 35 w 61"/>
                  <a:gd name="T3" fmla="*/ 6 h 43"/>
                  <a:gd name="T4" fmla="*/ 31 w 61"/>
                  <a:gd name="T5" fmla="*/ 8 h 43"/>
                  <a:gd name="T6" fmla="*/ 27 w 61"/>
                  <a:gd name="T7" fmla="*/ 10 h 43"/>
                  <a:gd name="T8" fmla="*/ 24 w 61"/>
                  <a:gd name="T9" fmla="*/ 11 h 43"/>
                  <a:gd name="T10" fmla="*/ 20 w 61"/>
                  <a:gd name="T11" fmla="*/ 13 h 43"/>
                  <a:gd name="T12" fmla="*/ 17 w 61"/>
                  <a:gd name="T13" fmla="*/ 16 h 43"/>
                  <a:gd name="T14" fmla="*/ 16 w 61"/>
                  <a:gd name="T15" fmla="*/ 20 h 43"/>
                  <a:gd name="T16" fmla="*/ 14 w 61"/>
                  <a:gd name="T17" fmla="*/ 23 h 43"/>
                  <a:gd name="T18" fmla="*/ 13 w 61"/>
                  <a:gd name="T19" fmla="*/ 25 h 43"/>
                  <a:gd name="T20" fmla="*/ 9 w 61"/>
                  <a:gd name="T21" fmla="*/ 26 h 43"/>
                  <a:gd name="T22" fmla="*/ 6 w 61"/>
                  <a:gd name="T23" fmla="*/ 27 h 43"/>
                  <a:gd name="T24" fmla="*/ 3 w 61"/>
                  <a:gd name="T25" fmla="*/ 28 h 43"/>
                  <a:gd name="T26" fmla="*/ 1 w 61"/>
                  <a:gd name="T27" fmla="*/ 27 h 43"/>
                  <a:gd name="T28" fmla="*/ 0 w 61"/>
                  <a:gd name="T29" fmla="*/ 29 h 43"/>
                  <a:gd name="T30" fmla="*/ 0 w 61"/>
                  <a:gd name="T31" fmla="*/ 32 h 43"/>
                  <a:gd name="T32" fmla="*/ 0 w 61"/>
                  <a:gd name="T33" fmla="*/ 35 h 43"/>
                  <a:gd name="T34" fmla="*/ 0 w 61"/>
                  <a:gd name="T35" fmla="*/ 39 h 43"/>
                  <a:gd name="T36" fmla="*/ 2 w 61"/>
                  <a:gd name="T37" fmla="*/ 41 h 43"/>
                  <a:gd name="T38" fmla="*/ 4 w 61"/>
                  <a:gd name="T39" fmla="*/ 42 h 43"/>
                  <a:gd name="T40" fmla="*/ 6 w 61"/>
                  <a:gd name="T41" fmla="*/ 42 h 43"/>
                  <a:gd name="T42" fmla="*/ 7 w 61"/>
                  <a:gd name="T43" fmla="*/ 40 h 43"/>
                  <a:gd name="T44" fmla="*/ 5 w 61"/>
                  <a:gd name="T45" fmla="*/ 38 h 43"/>
                  <a:gd name="T46" fmla="*/ 6 w 61"/>
                  <a:gd name="T47" fmla="*/ 37 h 43"/>
                  <a:gd name="T48" fmla="*/ 7 w 61"/>
                  <a:gd name="T49" fmla="*/ 36 h 43"/>
                  <a:gd name="T50" fmla="*/ 8 w 61"/>
                  <a:gd name="T51" fmla="*/ 34 h 43"/>
                  <a:gd name="T52" fmla="*/ 7 w 61"/>
                  <a:gd name="T53" fmla="*/ 32 h 43"/>
                  <a:gd name="T54" fmla="*/ 9 w 61"/>
                  <a:gd name="T55" fmla="*/ 30 h 43"/>
                  <a:gd name="T56" fmla="*/ 12 w 61"/>
                  <a:gd name="T57" fmla="*/ 29 h 43"/>
                  <a:gd name="T58" fmla="*/ 14 w 61"/>
                  <a:gd name="T59" fmla="*/ 28 h 43"/>
                  <a:gd name="T60" fmla="*/ 15 w 61"/>
                  <a:gd name="T61" fmla="*/ 26 h 43"/>
                  <a:gd name="T62" fmla="*/ 18 w 61"/>
                  <a:gd name="T63" fmla="*/ 26 h 43"/>
                  <a:gd name="T64" fmla="*/ 21 w 61"/>
                  <a:gd name="T65" fmla="*/ 29 h 43"/>
                  <a:gd name="T66" fmla="*/ 26 w 61"/>
                  <a:gd name="T67" fmla="*/ 29 h 43"/>
                  <a:gd name="T68" fmla="*/ 31 w 61"/>
                  <a:gd name="T69" fmla="*/ 26 h 43"/>
                  <a:gd name="T70" fmla="*/ 33 w 61"/>
                  <a:gd name="T71" fmla="*/ 23 h 43"/>
                  <a:gd name="T72" fmla="*/ 36 w 61"/>
                  <a:gd name="T73" fmla="*/ 19 h 43"/>
                  <a:gd name="T74" fmla="*/ 39 w 61"/>
                  <a:gd name="T75" fmla="*/ 16 h 43"/>
                  <a:gd name="T76" fmla="*/ 44 w 61"/>
                  <a:gd name="T77" fmla="*/ 16 h 43"/>
                  <a:gd name="T78" fmla="*/ 49 w 61"/>
                  <a:gd name="T79" fmla="*/ 14 h 43"/>
                  <a:gd name="T80" fmla="*/ 53 w 61"/>
                  <a:gd name="T81" fmla="*/ 14 h 43"/>
                  <a:gd name="T82" fmla="*/ 57 w 61"/>
                  <a:gd name="T83" fmla="*/ 13 h 43"/>
                  <a:gd name="T84" fmla="*/ 61 w 61"/>
                  <a:gd name="T85" fmla="*/ 9 h 43"/>
                  <a:gd name="T86" fmla="*/ 60 w 61"/>
                  <a:gd name="T87" fmla="*/ 7 h 43"/>
                  <a:gd name="T88" fmla="*/ 57 w 61"/>
                  <a:gd name="T89" fmla="*/ 6 h 43"/>
                  <a:gd name="T90" fmla="*/ 53 w 61"/>
                  <a:gd name="T91" fmla="*/ 4 h 43"/>
                  <a:gd name="T92" fmla="*/ 50 w 61"/>
                  <a:gd name="T93" fmla="*/ 1 h 43"/>
                  <a:gd name="T94" fmla="*/ 46 w 61"/>
                  <a:gd name="T95" fmla="*/ 1 h 43"/>
                  <a:gd name="T96" fmla="*/ 43 w 61"/>
                  <a:gd name="T97" fmla="*/ 3 h 43"/>
                  <a:gd name="T98" fmla="*/ 42 w 61"/>
                  <a:gd name="T99" fmla="*/ 4 h 43"/>
                  <a:gd name="T100" fmla="*/ 39 w 61"/>
                  <a:gd name="T101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1" h="43">
                    <a:moveTo>
                      <a:pt x="39" y="5"/>
                    </a:moveTo>
                    <a:cubicBezTo>
                      <a:pt x="38" y="6"/>
                      <a:pt x="36" y="6"/>
                      <a:pt x="35" y="6"/>
                    </a:cubicBezTo>
                    <a:cubicBezTo>
                      <a:pt x="34" y="7"/>
                      <a:pt x="32" y="7"/>
                      <a:pt x="31" y="8"/>
                    </a:cubicBezTo>
                    <a:cubicBezTo>
                      <a:pt x="30" y="8"/>
                      <a:pt x="28" y="9"/>
                      <a:pt x="27" y="10"/>
                    </a:cubicBezTo>
                    <a:cubicBezTo>
                      <a:pt x="26" y="10"/>
                      <a:pt x="25" y="11"/>
                      <a:pt x="24" y="11"/>
                    </a:cubicBezTo>
                    <a:cubicBezTo>
                      <a:pt x="23" y="12"/>
                      <a:pt x="21" y="13"/>
                      <a:pt x="20" y="13"/>
                    </a:cubicBezTo>
                    <a:cubicBezTo>
                      <a:pt x="19" y="14"/>
                      <a:pt x="18" y="15"/>
                      <a:pt x="17" y="16"/>
                    </a:cubicBezTo>
                    <a:cubicBezTo>
                      <a:pt x="17" y="17"/>
                      <a:pt x="16" y="19"/>
                      <a:pt x="16" y="20"/>
                    </a:cubicBezTo>
                    <a:cubicBezTo>
                      <a:pt x="15" y="21"/>
                      <a:pt x="15" y="22"/>
                      <a:pt x="14" y="23"/>
                    </a:cubicBezTo>
                    <a:cubicBezTo>
                      <a:pt x="14" y="23"/>
                      <a:pt x="13" y="24"/>
                      <a:pt x="13" y="25"/>
                    </a:cubicBezTo>
                    <a:cubicBezTo>
                      <a:pt x="12" y="25"/>
                      <a:pt x="10" y="26"/>
                      <a:pt x="9" y="26"/>
                    </a:cubicBezTo>
                    <a:cubicBezTo>
                      <a:pt x="9" y="26"/>
                      <a:pt x="7" y="26"/>
                      <a:pt x="6" y="27"/>
                    </a:cubicBezTo>
                    <a:cubicBezTo>
                      <a:pt x="5" y="27"/>
                      <a:pt x="4" y="28"/>
                      <a:pt x="3" y="28"/>
                    </a:cubicBezTo>
                    <a:cubicBezTo>
                      <a:pt x="3" y="28"/>
                      <a:pt x="1" y="27"/>
                      <a:pt x="1" y="27"/>
                    </a:cubicBezTo>
                    <a:cubicBezTo>
                      <a:pt x="0" y="28"/>
                      <a:pt x="0" y="29"/>
                      <a:pt x="0" y="29"/>
                    </a:cubicBezTo>
                    <a:cubicBezTo>
                      <a:pt x="0" y="30"/>
                      <a:pt x="0" y="31"/>
                      <a:pt x="0" y="32"/>
                    </a:cubicBezTo>
                    <a:cubicBezTo>
                      <a:pt x="0" y="33"/>
                      <a:pt x="0" y="34"/>
                      <a:pt x="0" y="35"/>
                    </a:cubicBezTo>
                    <a:cubicBezTo>
                      <a:pt x="0" y="36"/>
                      <a:pt x="0" y="38"/>
                      <a:pt x="0" y="39"/>
                    </a:cubicBezTo>
                    <a:cubicBezTo>
                      <a:pt x="1" y="39"/>
                      <a:pt x="1" y="40"/>
                      <a:pt x="2" y="41"/>
                    </a:cubicBezTo>
                    <a:cubicBezTo>
                      <a:pt x="3" y="41"/>
                      <a:pt x="3" y="42"/>
                      <a:pt x="4" y="42"/>
                    </a:cubicBezTo>
                    <a:cubicBezTo>
                      <a:pt x="4" y="42"/>
                      <a:pt x="6" y="43"/>
                      <a:pt x="6" y="42"/>
                    </a:cubicBezTo>
                    <a:cubicBezTo>
                      <a:pt x="7" y="42"/>
                      <a:pt x="7" y="41"/>
                      <a:pt x="7" y="40"/>
                    </a:cubicBezTo>
                    <a:cubicBezTo>
                      <a:pt x="7" y="39"/>
                      <a:pt x="5" y="39"/>
                      <a:pt x="5" y="38"/>
                    </a:cubicBezTo>
                    <a:cubicBezTo>
                      <a:pt x="5" y="38"/>
                      <a:pt x="6" y="37"/>
                      <a:pt x="6" y="37"/>
                    </a:cubicBezTo>
                    <a:cubicBezTo>
                      <a:pt x="6" y="36"/>
                      <a:pt x="7" y="36"/>
                      <a:pt x="7" y="36"/>
                    </a:cubicBezTo>
                    <a:cubicBezTo>
                      <a:pt x="8" y="36"/>
                      <a:pt x="8" y="34"/>
                      <a:pt x="8" y="34"/>
                    </a:cubicBezTo>
                    <a:cubicBezTo>
                      <a:pt x="7" y="33"/>
                      <a:pt x="7" y="32"/>
                      <a:pt x="7" y="32"/>
                    </a:cubicBezTo>
                    <a:cubicBezTo>
                      <a:pt x="7" y="31"/>
                      <a:pt x="8" y="30"/>
                      <a:pt x="9" y="30"/>
                    </a:cubicBezTo>
                    <a:cubicBezTo>
                      <a:pt x="10" y="29"/>
                      <a:pt x="12" y="30"/>
                      <a:pt x="12" y="29"/>
                    </a:cubicBezTo>
                    <a:cubicBezTo>
                      <a:pt x="13" y="29"/>
                      <a:pt x="14" y="28"/>
                      <a:pt x="14" y="28"/>
                    </a:cubicBezTo>
                    <a:cubicBezTo>
                      <a:pt x="14" y="28"/>
                      <a:pt x="15" y="26"/>
                      <a:pt x="15" y="26"/>
                    </a:cubicBezTo>
                    <a:cubicBezTo>
                      <a:pt x="16" y="26"/>
                      <a:pt x="18" y="26"/>
                      <a:pt x="18" y="26"/>
                    </a:cubicBezTo>
                    <a:cubicBezTo>
                      <a:pt x="19" y="27"/>
                      <a:pt x="21" y="28"/>
                      <a:pt x="21" y="29"/>
                    </a:cubicBezTo>
                    <a:cubicBezTo>
                      <a:pt x="22" y="29"/>
                      <a:pt x="25" y="29"/>
                      <a:pt x="26" y="29"/>
                    </a:cubicBezTo>
                    <a:cubicBezTo>
                      <a:pt x="27" y="29"/>
                      <a:pt x="30" y="28"/>
                      <a:pt x="31" y="26"/>
                    </a:cubicBezTo>
                    <a:cubicBezTo>
                      <a:pt x="32" y="26"/>
                      <a:pt x="33" y="24"/>
                      <a:pt x="33" y="23"/>
                    </a:cubicBezTo>
                    <a:cubicBezTo>
                      <a:pt x="34" y="22"/>
                      <a:pt x="35" y="20"/>
                      <a:pt x="36" y="19"/>
                    </a:cubicBezTo>
                    <a:cubicBezTo>
                      <a:pt x="37" y="18"/>
                      <a:pt x="38" y="17"/>
                      <a:pt x="39" y="16"/>
                    </a:cubicBezTo>
                    <a:cubicBezTo>
                      <a:pt x="40" y="16"/>
                      <a:pt x="43" y="16"/>
                      <a:pt x="44" y="16"/>
                    </a:cubicBezTo>
                    <a:cubicBezTo>
                      <a:pt x="45" y="16"/>
                      <a:pt x="48" y="15"/>
                      <a:pt x="49" y="14"/>
                    </a:cubicBezTo>
                    <a:cubicBezTo>
                      <a:pt x="50" y="14"/>
                      <a:pt x="52" y="15"/>
                      <a:pt x="53" y="14"/>
                    </a:cubicBezTo>
                    <a:cubicBezTo>
                      <a:pt x="54" y="14"/>
                      <a:pt x="57" y="13"/>
                      <a:pt x="57" y="13"/>
                    </a:cubicBezTo>
                    <a:cubicBezTo>
                      <a:pt x="58" y="12"/>
                      <a:pt x="60" y="10"/>
                      <a:pt x="61" y="9"/>
                    </a:cubicBezTo>
                    <a:cubicBezTo>
                      <a:pt x="61" y="9"/>
                      <a:pt x="60" y="7"/>
                      <a:pt x="60" y="7"/>
                    </a:cubicBezTo>
                    <a:cubicBezTo>
                      <a:pt x="59" y="6"/>
                      <a:pt x="57" y="6"/>
                      <a:pt x="57" y="6"/>
                    </a:cubicBezTo>
                    <a:cubicBezTo>
                      <a:pt x="56" y="5"/>
                      <a:pt x="54" y="5"/>
                      <a:pt x="53" y="4"/>
                    </a:cubicBezTo>
                    <a:cubicBezTo>
                      <a:pt x="52" y="3"/>
                      <a:pt x="51" y="2"/>
                      <a:pt x="50" y="1"/>
                    </a:cubicBezTo>
                    <a:cubicBezTo>
                      <a:pt x="49" y="1"/>
                      <a:pt x="47" y="0"/>
                      <a:pt x="46" y="1"/>
                    </a:cubicBezTo>
                    <a:cubicBezTo>
                      <a:pt x="45" y="1"/>
                      <a:pt x="44" y="2"/>
                      <a:pt x="43" y="3"/>
                    </a:cubicBezTo>
                    <a:cubicBezTo>
                      <a:pt x="43" y="3"/>
                      <a:pt x="42" y="4"/>
                      <a:pt x="42" y="4"/>
                    </a:cubicBezTo>
                    <a:cubicBezTo>
                      <a:pt x="41" y="5"/>
                      <a:pt x="40" y="5"/>
                      <a:pt x="39" y="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" name="Freeform 36"/>
              <p:cNvSpPr>
                <a:spLocks/>
              </p:cNvSpPr>
              <p:nvPr/>
            </p:nvSpPr>
            <p:spPr bwMode="auto">
              <a:xfrm>
                <a:off x="3160" y="3138"/>
                <a:ext cx="159" cy="112"/>
              </a:xfrm>
              <a:custGeom>
                <a:avLst/>
                <a:gdLst>
                  <a:gd name="T0" fmla="*/ 39 w 61"/>
                  <a:gd name="T1" fmla="*/ 5 h 43"/>
                  <a:gd name="T2" fmla="*/ 35 w 61"/>
                  <a:gd name="T3" fmla="*/ 6 h 43"/>
                  <a:gd name="T4" fmla="*/ 31 w 61"/>
                  <a:gd name="T5" fmla="*/ 8 h 43"/>
                  <a:gd name="T6" fmla="*/ 27 w 61"/>
                  <a:gd name="T7" fmla="*/ 10 h 43"/>
                  <a:gd name="T8" fmla="*/ 24 w 61"/>
                  <a:gd name="T9" fmla="*/ 11 h 43"/>
                  <a:gd name="T10" fmla="*/ 20 w 61"/>
                  <a:gd name="T11" fmla="*/ 13 h 43"/>
                  <a:gd name="T12" fmla="*/ 17 w 61"/>
                  <a:gd name="T13" fmla="*/ 16 h 43"/>
                  <a:gd name="T14" fmla="*/ 16 w 61"/>
                  <a:gd name="T15" fmla="*/ 20 h 43"/>
                  <a:gd name="T16" fmla="*/ 14 w 61"/>
                  <a:gd name="T17" fmla="*/ 23 h 43"/>
                  <a:gd name="T18" fmla="*/ 13 w 61"/>
                  <a:gd name="T19" fmla="*/ 25 h 43"/>
                  <a:gd name="T20" fmla="*/ 9 w 61"/>
                  <a:gd name="T21" fmla="*/ 26 h 43"/>
                  <a:gd name="T22" fmla="*/ 6 w 61"/>
                  <a:gd name="T23" fmla="*/ 27 h 43"/>
                  <a:gd name="T24" fmla="*/ 3 w 61"/>
                  <a:gd name="T25" fmla="*/ 28 h 43"/>
                  <a:gd name="T26" fmla="*/ 1 w 61"/>
                  <a:gd name="T27" fmla="*/ 27 h 43"/>
                  <a:gd name="T28" fmla="*/ 0 w 61"/>
                  <a:gd name="T29" fmla="*/ 29 h 43"/>
                  <a:gd name="T30" fmla="*/ 0 w 61"/>
                  <a:gd name="T31" fmla="*/ 32 h 43"/>
                  <a:gd name="T32" fmla="*/ 0 w 61"/>
                  <a:gd name="T33" fmla="*/ 35 h 43"/>
                  <a:gd name="T34" fmla="*/ 0 w 61"/>
                  <a:gd name="T35" fmla="*/ 39 h 43"/>
                  <a:gd name="T36" fmla="*/ 2 w 61"/>
                  <a:gd name="T37" fmla="*/ 41 h 43"/>
                  <a:gd name="T38" fmla="*/ 4 w 61"/>
                  <a:gd name="T39" fmla="*/ 42 h 43"/>
                  <a:gd name="T40" fmla="*/ 6 w 61"/>
                  <a:gd name="T41" fmla="*/ 42 h 43"/>
                  <a:gd name="T42" fmla="*/ 7 w 61"/>
                  <a:gd name="T43" fmla="*/ 40 h 43"/>
                  <a:gd name="T44" fmla="*/ 5 w 61"/>
                  <a:gd name="T45" fmla="*/ 38 h 43"/>
                  <a:gd name="T46" fmla="*/ 6 w 61"/>
                  <a:gd name="T47" fmla="*/ 37 h 43"/>
                  <a:gd name="T48" fmla="*/ 7 w 61"/>
                  <a:gd name="T49" fmla="*/ 36 h 43"/>
                  <a:gd name="T50" fmla="*/ 8 w 61"/>
                  <a:gd name="T51" fmla="*/ 34 h 43"/>
                  <a:gd name="T52" fmla="*/ 7 w 61"/>
                  <a:gd name="T53" fmla="*/ 32 h 43"/>
                  <a:gd name="T54" fmla="*/ 9 w 61"/>
                  <a:gd name="T55" fmla="*/ 30 h 43"/>
                  <a:gd name="T56" fmla="*/ 12 w 61"/>
                  <a:gd name="T57" fmla="*/ 29 h 43"/>
                  <a:gd name="T58" fmla="*/ 14 w 61"/>
                  <a:gd name="T59" fmla="*/ 28 h 43"/>
                  <a:gd name="T60" fmla="*/ 15 w 61"/>
                  <a:gd name="T61" fmla="*/ 26 h 43"/>
                  <a:gd name="T62" fmla="*/ 18 w 61"/>
                  <a:gd name="T63" fmla="*/ 26 h 43"/>
                  <a:gd name="T64" fmla="*/ 21 w 61"/>
                  <a:gd name="T65" fmla="*/ 29 h 43"/>
                  <a:gd name="T66" fmla="*/ 26 w 61"/>
                  <a:gd name="T67" fmla="*/ 29 h 43"/>
                  <a:gd name="T68" fmla="*/ 31 w 61"/>
                  <a:gd name="T69" fmla="*/ 26 h 43"/>
                  <a:gd name="T70" fmla="*/ 33 w 61"/>
                  <a:gd name="T71" fmla="*/ 23 h 43"/>
                  <a:gd name="T72" fmla="*/ 36 w 61"/>
                  <a:gd name="T73" fmla="*/ 19 h 43"/>
                  <a:gd name="T74" fmla="*/ 39 w 61"/>
                  <a:gd name="T75" fmla="*/ 16 h 43"/>
                  <a:gd name="T76" fmla="*/ 44 w 61"/>
                  <a:gd name="T77" fmla="*/ 16 h 43"/>
                  <a:gd name="T78" fmla="*/ 49 w 61"/>
                  <a:gd name="T79" fmla="*/ 14 h 43"/>
                  <a:gd name="T80" fmla="*/ 53 w 61"/>
                  <a:gd name="T81" fmla="*/ 14 h 43"/>
                  <a:gd name="T82" fmla="*/ 57 w 61"/>
                  <a:gd name="T83" fmla="*/ 13 h 43"/>
                  <a:gd name="T84" fmla="*/ 61 w 61"/>
                  <a:gd name="T85" fmla="*/ 9 h 43"/>
                  <a:gd name="T86" fmla="*/ 60 w 61"/>
                  <a:gd name="T87" fmla="*/ 7 h 43"/>
                  <a:gd name="T88" fmla="*/ 57 w 61"/>
                  <a:gd name="T89" fmla="*/ 6 h 43"/>
                  <a:gd name="T90" fmla="*/ 53 w 61"/>
                  <a:gd name="T91" fmla="*/ 4 h 43"/>
                  <a:gd name="T92" fmla="*/ 50 w 61"/>
                  <a:gd name="T93" fmla="*/ 1 h 43"/>
                  <a:gd name="T94" fmla="*/ 46 w 61"/>
                  <a:gd name="T95" fmla="*/ 1 h 43"/>
                  <a:gd name="T96" fmla="*/ 43 w 61"/>
                  <a:gd name="T97" fmla="*/ 3 h 43"/>
                  <a:gd name="T98" fmla="*/ 42 w 61"/>
                  <a:gd name="T99" fmla="*/ 4 h 43"/>
                  <a:gd name="T100" fmla="*/ 39 w 61"/>
                  <a:gd name="T101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1" h="43">
                    <a:moveTo>
                      <a:pt x="39" y="5"/>
                    </a:moveTo>
                    <a:cubicBezTo>
                      <a:pt x="38" y="6"/>
                      <a:pt x="36" y="6"/>
                      <a:pt x="35" y="6"/>
                    </a:cubicBezTo>
                    <a:cubicBezTo>
                      <a:pt x="34" y="7"/>
                      <a:pt x="32" y="7"/>
                      <a:pt x="31" y="8"/>
                    </a:cubicBezTo>
                    <a:cubicBezTo>
                      <a:pt x="30" y="8"/>
                      <a:pt x="28" y="9"/>
                      <a:pt x="27" y="10"/>
                    </a:cubicBezTo>
                    <a:cubicBezTo>
                      <a:pt x="26" y="10"/>
                      <a:pt x="25" y="11"/>
                      <a:pt x="24" y="11"/>
                    </a:cubicBezTo>
                    <a:cubicBezTo>
                      <a:pt x="23" y="12"/>
                      <a:pt x="21" y="13"/>
                      <a:pt x="20" y="13"/>
                    </a:cubicBezTo>
                    <a:cubicBezTo>
                      <a:pt x="19" y="14"/>
                      <a:pt x="18" y="15"/>
                      <a:pt x="17" y="16"/>
                    </a:cubicBezTo>
                    <a:cubicBezTo>
                      <a:pt x="17" y="17"/>
                      <a:pt x="16" y="19"/>
                      <a:pt x="16" y="20"/>
                    </a:cubicBezTo>
                    <a:cubicBezTo>
                      <a:pt x="15" y="21"/>
                      <a:pt x="15" y="22"/>
                      <a:pt x="14" y="23"/>
                    </a:cubicBezTo>
                    <a:cubicBezTo>
                      <a:pt x="14" y="23"/>
                      <a:pt x="13" y="24"/>
                      <a:pt x="13" y="25"/>
                    </a:cubicBezTo>
                    <a:cubicBezTo>
                      <a:pt x="12" y="25"/>
                      <a:pt x="10" y="26"/>
                      <a:pt x="9" y="26"/>
                    </a:cubicBezTo>
                    <a:cubicBezTo>
                      <a:pt x="9" y="26"/>
                      <a:pt x="7" y="26"/>
                      <a:pt x="6" y="27"/>
                    </a:cubicBezTo>
                    <a:cubicBezTo>
                      <a:pt x="5" y="27"/>
                      <a:pt x="4" y="28"/>
                      <a:pt x="3" y="28"/>
                    </a:cubicBezTo>
                    <a:cubicBezTo>
                      <a:pt x="3" y="28"/>
                      <a:pt x="1" y="27"/>
                      <a:pt x="1" y="27"/>
                    </a:cubicBezTo>
                    <a:cubicBezTo>
                      <a:pt x="0" y="28"/>
                      <a:pt x="0" y="29"/>
                      <a:pt x="0" y="29"/>
                    </a:cubicBezTo>
                    <a:cubicBezTo>
                      <a:pt x="0" y="30"/>
                      <a:pt x="0" y="31"/>
                      <a:pt x="0" y="32"/>
                    </a:cubicBezTo>
                    <a:cubicBezTo>
                      <a:pt x="0" y="33"/>
                      <a:pt x="0" y="34"/>
                      <a:pt x="0" y="35"/>
                    </a:cubicBezTo>
                    <a:cubicBezTo>
                      <a:pt x="0" y="36"/>
                      <a:pt x="0" y="38"/>
                      <a:pt x="0" y="39"/>
                    </a:cubicBezTo>
                    <a:cubicBezTo>
                      <a:pt x="1" y="39"/>
                      <a:pt x="1" y="40"/>
                      <a:pt x="2" y="41"/>
                    </a:cubicBezTo>
                    <a:cubicBezTo>
                      <a:pt x="3" y="41"/>
                      <a:pt x="3" y="42"/>
                      <a:pt x="4" y="42"/>
                    </a:cubicBezTo>
                    <a:cubicBezTo>
                      <a:pt x="4" y="42"/>
                      <a:pt x="6" y="43"/>
                      <a:pt x="6" y="42"/>
                    </a:cubicBezTo>
                    <a:cubicBezTo>
                      <a:pt x="7" y="42"/>
                      <a:pt x="7" y="41"/>
                      <a:pt x="7" y="40"/>
                    </a:cubicBezTo>
                    <a:cubicBezTo>
                      <a:pt x="7" y="39"/>
                      <a:pt x="5" y="39"/>
                      <a:pt x="5" y="38"/>
                    </a:cubicBezTo>
                    <a:cubicBezTo>
                      <a:pt x="5" y="38"/>
                      <a:pt x="6" y="37"/>
                      <a:pt x="6" y="37"/>
                    </a:cubicBezTo>
                    <a:cubicBezTo>
                      <a:pt x="6" y="36"/>
                      <a:pt x="7" y="36"/>
                      <a:pt x="7" y="36"/>
                    </a:cubicBezTo>
                    <a:cubicBezTo>
                      <a:pt x="8" y="36"/>
                      <a:pt x="8" y="34"/>
                      <a:pt x="8" y="34"/>
                    </a:cubicBezTo>
                    <a:cubicBezTo>
                      <a:pt x="7" y="33"/>
                      <a:pt x="7" y="32"/>
                      <a:pt x="7" y="32"/>
                    </a:cubicBezTo>
                    <a:cubicBezTo>
                      <a:pt x="7" y="31"/>
                      <a:pt x="8" y="30"/>
                      <a:pt x="9" y="30"/>
                    </a:cubicBezTo>
                    <a:cubicBezTo>
                      <a:pt x="10" y="29"/>
                      <a:pt x="12" y="30"/>
                      <a:pt x="12" y="29"/>
                    </a:cubicBezTo>
                    <a:cubicBezTo>
                      <a:pt x="13" y="29"/>
                      <a:pt x="14" y="28"/>
                      <a:pt x="14" y="28"/>
                    </a:cubicBezTo>
                    <a:cubicBezTo>
                      <a:pt x="14" y="28"/>
                      <a:pt x="15" y="26"/>
                      <a:pt x="15" y="26"/>
                    </a:cubicBezTo>
                    <a:cubicBezTo>
                      <a:pt x="16" y="26"/>
                      <a:pt x="18" y="26"/>
                      <a:pt x="18" y="26"/>
                    </a:cubicBezTo>
                    <a:cubicBezTo>
                      <a:pt x="19" y="27"/>
                      <a:pt x="21" y="28"/>
                      <a:pt x="21" y="29"/>
                    </a:cubicBezTo>
                    <a:cubicBezTo>
                      <a:pt x="22" y="29"/>
                      <a:pt x="25" y="29"/>
                      <a:pt x="26" y="29"/>
                    </a:cubicBezTo>
                    <a:cubicBezTo>
                      <a:pt x="27" y="29"/>
                      <a:pt x="30" y="28"/>
                      <a:pt x="31" y="26"/>
                    </a:cubicBezTo>
                    <a:cubicBezTo>
                      <a:pt x="32" y="26"/>
                      <a:pt x="33" y="24"/>
                      <a:pt x="33" y="23"/>
                    </a:cubicBezTo>
                    <a:cubicBezTo>
                      <a:pt x="34" y="22"/>
                      <a:pt x="35" y="20"/>
                      <a:pt x="36" y="19"/>
                    </a:cubicBezTo>
                    <a:cubicBezTo>
                      <a:pt x="37" y="18"/>
                      <a:pt x="38" y="17"/>
                      <a:pt x="39" y="16"/>
                    </a:cubicBezTo>
                    <a:cubicBezTo>
                      <a:pt x="40" y="16"/>
                      <a:pt x="43" y="16"/>
                      <a:pt x="44" y="16"/>
                    </a:cubicBezTo>
                    <a:cubicBezTo>
                      <a:pt x="45" y="16"/>
                      <a:pt x="48" y="15"/>
                      <a:pt x="49" y="14"/>
                    </a:cubicBezTo>
                    <a:cubicBezTo>
                      <a:pt x="50" y="14"/>
                      <a:pt x="52" y="15"/>
                      <a:pt x="53" y="14"/>
                    </a:cubicBezTo>
                    <a:cubicBezTo>
                      <a:pt x="54" y="14"/>
                      <a:pt x="57" y="13"/>
                      <a:pt x="57" y="13"/>
                    </a:cubicBezTo>
                    <a:cubicBezTo>
                      <a:pt x="58" y="12"/>
                      <a:pt x="60" y="10"/>
                      <a:pt x="61" y="9"/>
                    </a:cubicBezTo>
                    <a:cubicBezTo>
                      <a:pt x="61" y="9"/>
                      <a:pt x="60" y="7"/>
                      <a:pt x="60" y="7"/>
                    </a:cubicBezTo>
                    <a:cubicBezTo>
                      <a:pt x="59" y="6"/>
                      <a:pt x="57" y="6"/>
                      <a:pt x="57" y="6"/>
                    </a:cubicBezTo>
                    <a:cubicBezTo>
                      <a:pt x="56" y="5"/>
                      <a:pt x="54" y="5"/>
                      <a:pt x="53" y="4"/>
                    </a:cubicBezTo>
                    <a:cubicBezTo>
                      <a:pt x="52" y="3"/>
                      <a:pt x="51" y="2"/>
                      <a:pt x="50" y="1"/>
                    </a:cubicBezTo>
                    <a:cubicBezTo>
                      <a:pt x="49" y="1"/>
                      <a:pt x="47" y="0"/>
                      <a:pt x="46" y="1"/>
                    </a:cubicBezTo>
                    <a:cubicBezTo>
                      <a:pt x="45" y="1"/>
                      <a:pt x="44" y="2"/>
                      <a:pt x="43" y="3"/>
                    </a:cubicBezTo>
                    <a:cubicBezTo>
                      <a:pt x="43" y="3"/>
                      <a:pt x="42" y="4"/>
                      <a:pt x="42" y="4"/>
                    </a:cubicBezTo>
                    <a:cubicBezTo>
                      <a:pt x="41" y="5"/>
                      <a:pt x="40" y="5"/>
                      <a:pt x="39" y="5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" name="Freeform 37"/>
              <p:cNvSpPr>
                <a:spLocks/>
              </p:cNvSpPr>
              <p:nvPr/>
            </p:nvSpPr>
            <p:spPr bwMode="auto">
              <a:xfrm>
                <a:off x="3228" y="3245"/>
                <a:ext cx="15" cy="15"/>
              </a:xfrm>
              <a:custGeom>
                <a:avLst/>
                <a:gdLst>
                  <a:gd name="T0" fmla="*/ 5 w 6"/>
                  <a:gd name="T1" fmla="*/ 4 h 6"/>
                  <a:gd name="T2" fmla="*/ 3 w 6"/>
                  <a:gd name="T3" fmla="*/ 4 h 6"/>
                  <a:gd name="T4" fmla="*/ 3 w 6"/>
                  <a:gd name="T5" fmla="*/ 6 h 6"/>
                  <a:gd name="T6" fmla="*/ 1 w 6"/>
                  <a:gd name="T7" fmla="*/ 6 h 6"/>
                  <a:gd name="T8" fmla="*/ 0 w 6"/>
                  <a:gd name="T9" fmla="*/ 4 h 6"/>
                  <a:gd name="T10" fmla="*/ 1 w 6"/>
                  <a:gd name="T11" fmla="*/ 2 h 6"/>
                  <a:gd name="T12" fmla="*/ 2 w 6"/>
                  <a:gd name="T13" fmla="*/ 1 h 6"/>
                  <a:gd name="T14" fmla="*/ 3 w 6"/>
                  <a:gd name="T15" fmla="*/ 0 h 6"/>
                  <a:gd name="T16" fmla="*/ 4 w 6"/>
                  <a:gd name="T17" fmla="*/ 0 h 6"/>
                  <a:gd name="T18" fmla="*/ 6 w 6"/>
                  <a:gd name="T19" fmla="*/ 2 h 6"/>
                  <a:gd name="T20" fmla="*/ 5 w 6"/>
                  <a:gd name="T2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5" y="4"/>
                      <a:pt x="4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6" y="1"/>
                      <a:pt x="6" y="2"/>
                    </a:cubicBezTo>
                    <a:cubicBezTo>
                      <a:pt x="6" y="2"/>
                      <a:pt x="6" y="3"/>
                      <a:pt x="5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3228" y="3245"/>
                <a:ext cx="15" cy="15"/>
              </a:xfrm>
              <a:custGeom>
                <a:avLst/>
                <a:gdLst>
                  <a:gd name="T0" fmla="*/ 5 w 6"/>
                  <a:gd name="T1" fmla="*/ 4 h 6"/>
                  <a:gd name="T2" fmla="*/ 3 w 6"/>
                  <a:gd name="T3" fmla="*/ 4 h 6"/>
                  <a:gd name="T4" fmla="*/ 3 w 6"/>
                  <a:gd name="T5" fmla="*/ 6 h 6"/>
                  <a:gd name="T6" fmla="*/ 1 w 6"/>
                  <a:gd name="T7" fmla="*/ 6 h 6"/>
                  <a:gd name="T8" fmla="*/ 0 w 6"/>
                  <a:gd name="T9" fmla="*/ 4 h 6"/>
                  <a:gd name="T10" fmla="*/ 1 w 6"/>
                  <a:gd name="T11" fmla="*/ 2 h 6"/>
                  <a:gd name="T12" fmla="*/ 2 w 6"/>
                  <a:gd name="T13" fmla="*/ 1 h 6"/>
                  <a:gd name="T14" fmla="*/ 3 w 6"/>
                  <a:gd name="T15" fmla="*/ 0 h 6"/>
                  <a:gd name="T16" fmla="*/ 4 w 6"/>
                  <a:gd name="T17" fmla="*/ 0 h 6"/>
                  <a:gd name="T18" fmla="*/ 6 w 6"/>
                  <a:gd name="T19" fmla="*/ 2 h 6"/>
                  <a:gd name="T20" fmla="*/ 5 w 6"/>
                  <a:gd name="T2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5" y="4"/>
                      <a:pt x="4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6" y="1"/>
                      <a:pt x="6" y="2"/>
                    </a:cubicBezTo>
                    <a:cubicBezTo>
                      <a:pt x="6" y="2"/>
                      <a:pt x="6" y="3"/>
                      <a:pt x="5" y="4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" name="Freeform 39"/>
              <p:cNvSpPr>
                <a:spLocks/>
              </p:cNvSpPr>
              <p:nvPr/>
            </p:nvSpPr>
            <p:spPr bwMode="auto">
              <a:xfrm>
                <a:off x="3238" y="3273"/>
                <a:ext cx="31" cy="29"/>
              </a:xfrm>
              <a:custGeom>
                <a:avLst/>
                <a:gdLst>
                  <a:gd name="T0" fmla="*/ 12 w 12"/>
                  <a:gd name="T1" fmla="*/ 5 h 11"/>
                  <a:gd name="T2" fmla="*/ 10 w 12"/>
                  <a:gd name="T3" fmla="*/ 4 h 11"/>
                  <a:gd name="T4" fmla="*/ 8 w 12"/>
                  <a:gd name="T5" fmla="*/ 1 h 11"/>
                  <a:gd name="T6" fmla="*/ 5 w 12"/>
                  <a:gd name="T7" fmla="*/ 1 h 11"/>
                  <a:gd name="T8" fmla="*/ 3 w 12"/>
                  <a:gd name="T9" fmla="*/ 2 h 11"/>
                  <a:gd name="T10" fmla="*/ 1 w 12"/>
                  <a:gd name="T11" fmla="*/ 3 h 11"/>
                  <a:gd name="T12" fmla="*/ 1 w 12"/>
                  <a:gd name="T13" fmla="*/ 5 h 11"/>
                  <a:gd name="T14" fmla="*/ 1 w 12"/>
                  <a:gd name="T15" fmla="*/ 9 h 11"/>
                  <a:gd name="T16" fmla="*/ 4 w 12"/>
                  <a:gd name="T17" fmla="*/ 11 h 11"/>
                  <a:gd name="T18" fmla="*/ 6 w 12"/>
                  <a:gd name="T19" fmla="*/ 11 h 11"/>
                  <a:gd name="T20" fmla="*/ 9 w 12"/>
                  <a:gd name="T21" fmla="*/ 9 h 11"/>
                  <a:gd name="T22" fmla="*/ 11 w 12"/>
                  <a:gd name="T23" fmla="*/ 8 h 11"/>
                  <a:gd name="T24" fmla="*/ 12 w 12"/>
                  <a:gd name="T2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1">
                    <a:moveTo>
                      <a:pt x="12" y="5"/>
                    </a:moveTo>
                    <a:cubicBezTo>
                      <a:pt x="12" y="5"/>
                      <a:pt x="10" y="4"/>
                      <a:pt x="10" y="4"/>
                    </a:cubicBezTo>
                    <a:cubicBezTo>
                      <a:pt x="9" y="3"/>
                      <a:pt x="9" y="1"/>
                      <a:pt x="8" y="1"/>
                    </a:cubicBezTo>
                    <a:cubicBezTo>
                      <a:pt x="8" y="0"/>
                      <a:pt x="6" y="1"/>
                      <a:pt x="5" y="1"/>
                    </a:cubicBezTo>
                    <a:cubicBezTo>
                      <a:pt x="5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6"/>
                      <a:pt x="0" y="9"/>
                      <a:pt x="1" y="9"/>
                    </a:cubicBezTo>
                    <a:cubicBezTo>
                      <a:pt x="1" y="10"/>
                      <a:pt x="3" y="10"/>
                      <a:pt x="4" y="11"/>
                    </a:cubicBezTo>
                    <a:cubicBezTo>
                      <a:pt x="4" y="11"/>
                      <a:pt x="6" y="11"/>
                      <a:pt x="6" y="11"/>
                    </a:cubicBezTo>
                    <a:cubicBezTo>
                      <a:pt x="7" y="10"/>
                      <a:pt x="8" y="9"/>
                      <a:pt x="9" y="9"/>
                    </a:cubicBezTo>
                    <a:cubicBezTo>
                      <a:pt x="10" y="9"/>
                      <a:pt x="11" y="8"/>
                      <a:pt x="11" y="8"/>
                    </a:cubicBezTo>
                    <a:cubicBezTo>
                      <a:pt x="11" y="8"/>
                      <a:pt x="12" y="6"/>
                      <a:pt x="12" y="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" name="Freeform 40"/>
              <p:cNvSpPr>
                <a:spLocks/>
              </p:cNvSpPr>
              <p:nvPr/>
            </p:nvSpPr>
            <p:spPr bwMode="auto">
              <a:xfrm>
                <a:off x="3238" y="3273"/>
                <a:ext cx="31" cy="29"/>
              </a:xfrm>
              <a:custGeom>
                <a:avLst/>
                <a:gdLst>
                  <a:gd name="T0" fmla="*/ 12 w 12"/>
                  <a:gd name="T1" fmla="*/ 5 h 11"/>
                  <a:gd name="T2" fmla="*/ 10 w 12"/>
                  <a:gd name="T3" fmla="*/ 4 h 11"/>
                  <a:gd name="T4" fmla="*/ 8 w 12"/>
                  <a:gd name="T5" fmla="*/ 1 h 11"/>
                  <a:gd name="T6" fmla="*/ 5 w 12"/>
                  <a:gd name="T7" fmla="*/ 1 h 11"/>
                  <a:gd name="T8" fmla="*/ 3 w 12"/>
                  <a:gd name="T9" fmla="*/ 2 h 11"/>
                  <a:gd name="T10" fmla="*/ 1 w 12"/>
                  <a:gd name="T11" fmla="*/ 3 h 11"/>
                  <a:gd name="T12" fmla="*/ 1 w 12"/>
                  <a:gd name="T13" fmla="*/ 5 h 11"/>
                  <a:gd name="T14" fmla="*/ 1 w 12"/>
                  <a:gd name="T15" fmla="*/ 9 h 11"/>
                  <a:gd name="T16" fmla="*/ 4 w 12"/>
                  <a:gd name="T17" fmla="*/ 11 h 11"/>
                  <a:gd name="T18" fmla="*/ 6 w 12"/>
                  <a:gd name="T19" fmla="*/ 11 h 11"/>
                  <a:gd name="T20" fmla="*/ 9 w 12"/>
                  <a:gd name="T21" fmla="*/ 9 h 11"/>
                  <a:gd name="T22" fmla="*/ 11 w 12"/>
                  <a:gd name="T23" fmla="*/ 8 h 11"/>
                  <a:gd name="T24" fmla="*/ 12 w 12"/>
                  <a:gd name="T2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1">
                    <a:moveTo>
                      <a:pt x="12" y="5"/>
                    </a:moveTo>
                    <a:cubicBezTo>
                      <a:pt x="12" y="5"/>
                      <a:pt x="10" y="4"/>
                      <a:pt x="10" y="4"/>
                    </a:cubicBezTo>
                    <a:cubicBezTo>
                      <a:pt x="9" y="3"/>
                      <a:pt x="9" y="1"/>
                      <a:pt x="8" y="1"/>
                    </a:cubicBezTo>
                    <a:cubicBezTo>
                      <a:pt x="8" y="0"/>
                      <a:pt x="6" y="1"/>
                      <a:pt x="5" y="1"/>
                    </a:cubicBezTo>
                    <a:cubicBezTo>
                      <a:pt x="5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6"/>
                      <a:pt x="0" y="9"/>
                      <a:pt x="1" y="9"/>
                    </a:cubicBezTo>
                    <a:cubicBezTo>
                      <a:pt x="1" y="10"/>
                      <a:pt x="3" y="10"/>
                      <a:pt x="4" y="11"/>
                    </a:cubicBezTo>
                    <a:cubicBezTo>
                      <a:pt x="4" y="11"/>
                      <a:pt x="6" y="11"/>
                      <a:pt x="6" y="11"/>
                    </a:cubicBezTo>
                    <a:cubicBezTo>
                      <a:pt x="7" y="10"/>
                      <a:pt x="8" y="9"/>
                      <a:pt x="9" y="9"/>
                    </a:cubicBezTo>
                    <a:cubicBezTo>
                      <a:pt x="10" y="9"/>
                      <a:pt x="11" y="8"/>
                      <a:pt x="11" y="8"/>
                    </a:cubicBezTo>
                    <a:cubicBezTo>
                      <a:pt x="11" y="8"/>
                      <a:pt x="12" y="6"/>
                      <a:pt x="12" y="5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" name="Freeform 41"/>
              <p:cNvSpPr>
                <a:spLocks/>
              </p:cNvSpPr>
              <p:nvPr/>
            </p:nvSpPr>
            <p:spPr bwMode="auto">
              <a:xfrm>
                <a:off x="3301" y="3336"/>
                <a:ext cx="57" cy="47"/>
              </a:xfrm>
              <a:custGeom>
                <a:avLst/>
                <a:gdLst>
                  <a:gd name="T0" fmla="*/ 21 w 22"/>
                  <a:gd name="T1" fmla="*/ 11 h 18"/>
                  <a:gd name="T2" fmla="*/ 18 w 22"/>
                  <a:gd name="T3" fmla="*/ 13 h 18"/>
                  <a:gd name="T4" fmla="*/ 15 w 22"/>
                  <a:gd name="T5" fmla="*/ 11 h 18"/>
                  <a:gd name="T6" fmla="*/ 13 w 22"/>
                  <a:gd name="T7" fmla="*/ 9 h 18"/>
                  <a:gd name="T8" fmla="*/ 13 w 22"/>
                  <a:gd name="T9" fmla="*/ 6 h 18"/>
                  <a:gd name="T10" fmla="*/ 11 w 22"/>
                  <a:gd name="T11" fmla="*/ 4 h 18"/>
                  <a:gd name="T12" fmla="*/ 10 w 22"/>
                  <a:gd name="T13" fmla="*/ 1 h 18"/>
                  <a:gd name="T14" fmla="*/ 8 w 22"/>
                  <a:gd name="T15" fmla="*/ 0 h 18"/>
                  <a:gd name="T16" fmla="*/ 6 w 22"/>
                  <a:gd name="T17" fmla="*/ 2 h 18"/>
                  <a:gd name="T18" fmla="*/ 3 w 22"/>
                  <a:gd name="T19" fmla="*/ 3 h 18"/>
                  <a:gd name="T20" fmla="*/ 1 w 22"/>
                  <a:gd name="T21" fmla="*/ 2 h 18"/>
                  <a:gd name="T22" fmla="*/ 0 w 22"/>
                  <a:gd name="T23" fmla="*/ 4 h 18"/>
                  <a:gd name="T24" fmla="*/ 0 w 22"/>
                  <a:gd name="T25" fmla="*/ 8 h 18"/>
                  <a:gd name="T26" fmla="*/ 1 w 22"/>
                  <a:gd name="T27" fmla="*/ 11 h 18"/>
                  <a:gd name="T28" fmla="*/ 4 w 22"/>
                  <a:gd name="T29" fmla="*/ 10 h 18"/>
                  <a:gd name="T30" fmla="*/ 6 w 22"/>
                  <a:gd name="T31" fmla="*/ 8 h 18"/>
                  <a:gd name="T32" fmla="*/ 7 w 22"/>
                  <a:gd name="T33" fmla="*/ 9 h 18"/>
                  <a:gd name="T34" fmla="*/ 8 w 22"/>
                  <a:gd name="T35" fmla="*/ 11 h 18"/>
                  <a:gd name="T36" fmla="*/ 9 w 22"/>
                  <a:gd name="T37" fmla="*/ 15 h 18"/>
                  <a:gd name="T38" fmla="*/ 11 w 22"/>
                  <a:gd name="T39" fmla="*/ 17 h 18"/>
                  <a:gd name="T40" fmla="*/ 15 w 22"/>
                  <a:gd name="T41" fmla="*/ 18 h 18"/>
                  <a:gd name="T42" fmla="*/ 18 w 22"/>
                  <a:gd name="T43" fmla="*/ 17 h 18"/>
                  <a:gd name="T44" fmla="*/ 22 w 22"/>
                  <a:gd name="T45" fmla="*/ 16 h 18"/>
                  <a:gd name="T46" fmla="*/ 22 w 22"/>
                  <a:gd name="T47" fmla="*/ 14 h 18"/>
                  <a:gd name="T48" fmla="*/ 21 w 22"/>
                  <a:gd name="T49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2" h="18">
                    <a:moveTo>
                      <a:pt x="21" y="11"/>
                    </a:moveTo>
                    <a:cubicBezTo>
                      <a:pt x="21" y="11"/>
                      <a:pt x="20" y="13"/>
                      <a:pt x="18" y="13"/>
                    </a:cubicBezTo>
                    <a:cubicBezTo>
                      <a:pt x="18" y="13"/>
                      <a:pt x="16" y="11"/>
                      <a:pt x="15" y="11"/>
                    </a:cubicBezTo>
                    <a:cubicBezTo>
                      <a:pt x="14" y="10"/>
                      <a:pt x="13" y="10"/>
                      <a:pt x="13" y="9"/>
                    </a:cubicBezTo>
                    <a:cubicBezTo>
                      <a:pt x="12" y="8"/>
                      <a:pt x="13" y="7"/>
                      <a:pt x="13" y="6"/>
                    </a:cubicBezTo>
                    <a:cubicBezTo>
                      <a:pt x="13" y="5"/>
                      <a:pt x="11" y="4"/>
                      <a:pt x="11" y="4"/>
                    </a:cubicBezTo>
                    <a:cubicBezTo>
                      <a:pt x="10" y="3"/>
                      <a:pt x="10" y="2"/>
                      <a:pt x="10" y="1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8" y="0"/>
                      <a:pt x="7" y="2"/>
                      <a:pt x="6" y="2"/>
                    </a:cubicBezTo>
                    <a:cubicBezTo>
                      <a:pt x="6" y="2"/>
                      <a:pt x="4" y="3"/>
                      <a:pt x="3" y="3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0" y="8"/>
                      <a:pt x="1" y="10"/>
                      <a:pt x="1" y="11"/>
                    </a:cubicBezTo>
                    <a:cubicBezTo>
                      <a:pt x="2" y="11"/>
                      <a:pt x="3" y="11"/>
                      <a:pt x="4" y="10"/>
                    </a:cubicBezTo>
                    <a:cubicBezTo>
                      <a:pt x="4" y="10"/>
                      <a:pt x="5" y="9"/>
                      <a:pt x="6" y="8"/>
                    </a:cubicBezTo>
                    <a:cubicBezTo>
                      <a:pt x="6" y="8"/>
                      <a:pt x="7" y="9"/>
                      <a:pt x="7" y="9"/>
                    </a:cubicBezTo>
                    <a:cubicBezTo>
                      <a:pt x="8" y="9"/>
                      <a:pt x="8" y="11"/>
                      <a:pt x="8" y="11"/>
                    </a:cubicBezTo>
                    <a:cubicBezTo>
                      <a:pt x="8" y="12"/>
                      <a:pt x="8" y="14"/>
                      <a:pt x="9" y="15"/>
                    </a:cubicBezTo>
                    <a:cubicBezTo>
                      <a:pt x="9" y="16"/>
                      <a:pt x="10" y="17"/>
                      <a:pt x="11" y="17"/>
                    </a:cubicBezTo>
                    <a:cubicBezTo>
                      <a:pt x="12" y="18"/>
                      <a:pt x="14" y="18"/>
                      <a:pt x="15" y="18"/>
                    </a:cubicBezTo>
                    <a:cubicBezTo>
                      <a:pt x="15" y="18"/>
                      <a:pt x="17" y="17"/>
                      <a:pt x="18" y="17"/>
                    </a:cubicBezTo>
                    <a:cubicBezTo>
                      <a:pt x="19" y="16"/>
                      <a:pt x="21" y="16"/>
                      <a:pt x="22" y="16"/>
                    </a:cubicBezTo>
                    <a:cubicBezTo>
                      <a:pt x="22" y="15"/>
                      <a:pt x="22" y="14"/>
                      <a:pt x="22" y="14"/>
                    </a:cubicBezTo>
                    <a:cubicBezTo>
                      <a:pt x="22" y="13"/>
                      <a:pt x="22" y="11"/>
                      <a:pt x="21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" name="Freeform 42"/>
              <p:cNvSpPr>
                <a:spLocks/>
              </p:cNvSpPr>
              <p:nvPr/>
            </p:nvSpPr>
            <p:spPr bwMode="auto">
              <a:xfrm>
                <a:off x="3301" y="3336"/>
                <a:ext cx="57" cy="47"/>
              </a:xfrm>
              <a:custGeom>
                <a:avLst/>
                <a:gdLst>
                  <a:gd name="T0" fmla="*/ 21 w 22"/>
                  <a:gd name="T1" fmla="*/ 11 h 18"/>
                  <a:gd name="T2" fmla="*/ 18 w 22"/>
                  <a:gd name="T3" fmla="*/ 13 h 18"/>
                  <a:gd name="T4" fmla="*/ 15 w 22"/>
                  <a:gd name="T5" fmla="*/ 11 h 18"/>
                  <a:gd name="T6" fmla="*/ 13 w 22"/>
                  <a:gd name="T7" fmla="*/ 9 h 18"/>
                  <a:gd name="T8" fmla="*/ 13 w 22"/>
                  <a:gd name="T9" fmla="*/ 6 h 18"/>
                  <a:gd name="T10" fmla="*/ 11 w 22"/>
                  <a:gd name="T11" fmla="*/ 4 h 18"/>
                  <a:gd name="T12" fmla="*/ 10 w 22"/>
                  <a:gd name="T13" fmla="*/ 1 h 18"/>
                  <a:gd name="T14" fmla="*/ 8 w 22"/>
                  <a:gd name="T15" fmla="*/ 0 h 18"/>
                  <a:gd name="T16" fmla="*/ 6 w 22"/>
                  <a:gd name="T17" fmla="*/ 2 h 18"/>
                  <a:gd name="T18" fmla="*/ 3 w 22"/>
                  <a:gd name="T19" fmla="*/ 3 h 18"/>
                  <a:gd name="T20" fmla="*/ 1 w 22"/>
                  <a:gd name="T21" fmla="*/ 2 h 18"/>
                  <a:gd name="T22" fmla="*/ 0 w 22"/>
                  <a:gd name="T23" fmla="*/ 4 h 18"/>
                  <a:gd name="T24" fmla="*/ 0 w 22"/>
                  <a:gd name="T25" fmla="*/ 8 h 18"/>
                  <a:gd name="T26" fmla="*/ 1 w 22"/>
                  <a:gd name="T27" fmla="*/ 11 h 18"/>
                  <a:gd name="T28" fmla="*/ 4 w 22"/>
                  <a:gd name="T29" fmla="*/ 10 h 18"/>
                  <a:gd name="T30" fmla="*/ 6 w 22"/>
                  <a:gd name="T31" fmla="*/ 8 h 18"/>
                  <a:gd name="T32" fmla="*/ 7 w 22"/>
                  <a:gd name="T33" fmla="*/ 9 h 18"/>
                  <a:gd name="T34" fmla="*/ 8 w 22"/>
                  <a:gd name="T35" fmla="*/ 11 h 18"/>
                  <a:gd name="T36" fmla="*/ 9 w 22"/>
                  <a:gd name="T37" fmla="*/ 15 h 18"/>
                  <a:gd name="T38" fmla="*/ 11 w 22"/>
                  <a:gd name="T39" fmla="*/ 17 h 18"/>
                  <a:gd name="T40" fmla="*/ 15 w 22"/>
                  <a:gd name="T41" fmla="*/ 18 h 18"/>
                  <a:gd name="T42" fmla="*/ 18 w 22"/>
                  <a:gd name="T43" fmla="*/ 17 h 18"/>
                  <a:gd name="T44" fmla="*/ 22 w 22"/>
                  <a:gd name="T45" fmla="*/ 16 h 18"/>
                  <a:gd name="T46" fmla="*/ 22 w 22"/>
                  <a:gd name="T47" fmla="*/ 14 h 18"/>
                  <a:gd name="T48" fmla="*/ 21 w 22"/>
                  <a:gd name="T49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2" h="18">
                    <a:moveTo>
                      <a:pt x="21" y="11"/>
                    </a:moveTo>
                    <a:cubicBezTo>
                      <a:pt x="21" y="11"/>
                      <a:pt x="20" y="13"/>
                      <a:pt x="18" y="13"/>
                    </a:cubicBezTo>
                    <a:cubicBezTo>
                      <a:pt x="18" y="13"/>
                      <a:pt x="16" y="11"/>
                      <a:pt x="15" y="11"/>
                    </a:cubicBezTo>
                    <a:cubicBezTo>
                      <a:pt x="14" y="10"/>
                      <a:pt x="13" y="10"/>
                      <a:pt x="13" y="9"/>
                    </a:cubicBezTo>
                    <a:cubicBezTo>
                      <a:pt x="12" y="8"/>
                      <a:pt x="13" y="7"/>
                      <a:pt x="13" y="6"/>
                    </a:cubicBezTo>
                    <a:cubicBezTo>
                      <a:pt x="13" y="5"/>
                      <a:pt x="11" y="4"/>
                      <a:pt x="11" y="4"/>
                    </a:cubicBezTo>
                    <a:cubicBezTo>
                      <a:pt x="10" y="3"/>
                      <a:pt x="10" y="2"/>
                      <a:pt x="10" y="1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8" y="0"/>
                      <a:pt x="7" y="2"/>
                      <a:pt x="6" y="2"/>
                    </a:cubicBezTo>
                    <a:cubicBezTo>
                      <a:pt x="6" y="2"/>
                      <a:pt x="4" y="3"/>
                      <a:pt x="3" y="3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0" y="8"/>
                      <a:pt x="1" y="10"/>
                      <a:pt x="1" y="11"/>
                    </a:cubicBezTo>
                    <a:cubicBezTo>
                      <a:pt x="2" y="11"/>
                      <a:pt x="3" y="11"/>
                      <a:pt x="4" y="10"/>
                    </a:cubicBezTo>
                    <a:cubicBezTo>
                      <a:pt x="4" y="10"/>
                      <a:pt x="5" y="9"/>
                      <a:pt x="6" y="8"/>
                    </a:cubicBezTo>
                    <a:cubicBezTo>
                      <a:pt x="6" y="8"/>
                      <a:pt x="7" y="9"/>
                      <a:pt x="7" y="9"/>
                    </a:cubicBezTo>
                    <a:cubicBezTo>
                      <a:pt x="8" y="9"/>
                      <a:pt x="8" y="11"/>
                      <a:pt x="8" y="11"/>
                    </a:cubicBezTo>
                    <a:cubicBezTo>
                      <a:pt x="8" y="12"/>
                      <a:pt x="8" y="14"/>
                      <a:pt x="9" y="15"/>
                    </a:cubicBezTo>
                    <a:cubicBezTo>
                      <a:pt x="9" y="16"/>
                      <a:pt x="10" y="17"/>
                      <a:pt x="11" y="17"/>
                    </a:cubicBezTo>
                    <a:cubicBezTo>
                      <a:pt x="12" y="18"/>
                      <a:pt x="14" y="18"/>
                      <a:pt x="15" y="18"/>
                    </a:cubicBezTo>
                    <a:cubicBezTo>
                      <a:pt x="15" y="18"/>
                      <a:pt x="17" y="17"/>
                      <a:pt x="18" y="17"/>
                    </a:cubicBezTo>
                    <a:cubicBezTo>
                      <a:pt x="19" y="16"/>
                      <a:pt x="21" y="16"/>
                      <a:pt x="22" y="16"/>
                    </a:cubicBezTo>
                    <a:cubicBezTo>
                      <a:pt x="22" y="15"/>
                      <a:pt x="22" y="14"/>
                      <a:pt x="22" y="14"/>
                    </a:cubicBezTo>
                    <a:cubicBezTo>
                      <a:pt x="22" y="13"/>
                      <a:pt x="22" y="11"/>
                      <a:pt x="21" y="11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" name="Freeform 43"/>
              <p:cNvSpPr>
                <a:spLocks/>
              </p:cNvSpPr>
              <p:nvPr/>
            </p:nvSpPr>
            <p:spPr bwMode="auto">
              <a:xfrm>
                <a:off x="3384" y="3438"/>
                <a:ext cx="37" cy="23"/>
              </a:xfrm>
              <a:custGeom>
                <a:avLst/>
                <a:gdLst>
                  <a:gd name="T0" fmla="*/ 14 w 14"/>
                  <a:gd name="T1" fmla="*/ 6 h 9"/>
                  <a:gd name="T2" fmla="*/ 12 w 14"/>
                  <a:gd name="T3" fmla="*/ 6 h 9"/>
                  <a:gd name="T4" fmla="*/ 10 w 14"/>
                  <a:gd name="T5" fmla="*/ 8 h 9"/>
                  <a:gd name="T6" fmla="*/ 6 w 14"/>
                  <a:gd name="T7" fmla="*/ 8 h 9"/>
                  <a:gd name="T8" fmla="*/ 1 w 14"/>
                  <a:gd name="T9" fmla="*/ 7 h 9"/>
                  <a:gd name="T10" fmla="*/ 0 w 14"/>
                  <a:gd name="T11" fmla="*/ 5 h 9"/>
                  <a:gd name="T12" fmla="*/ 2 w 14"/>
                  <a:gd name="T13" fmla="*/ 3 h 9"/>
                  <a:gd name="T14" fmla="*/ 6 w 14"/>
                  <a:gd name="T15" fmla="*/ 2 h 9"/>
                  <a:gd name="T16" fmla="*/ 8 w 14"/>
                  <a:gd name="T17" fmla="*/ 1 h 9"/>
                  <a:gd name="T18" fmla="*/ 10 w 14"/>
                  <a:gd name="T19" fmla="*/ 0 h 9"/>
                  <a:gd name="T20" fmla="*/ 12 w 14"/>
                  <a:gd name="T21" fmla="*/ 1 h 9"/>
                  <a:gd name="T22" fmla="*/ 13 w 14"/>
                  <a:gd name="T23" fmla="*/ 3 h 9"/>
                  <a:gd name="T24" fmla="*/ 14 w 14"/>
                  <a:gd name="T25" fmla="*/ 5 h 9"/>
                  <a:gd name="T26" fmla="*/ 14 w 14"/>
                  <a:gd name="T2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9">
                    <a:moveTo>
                      <a:pt x="14" y="6"/>
                    </a:moveTo>
                    <a:cubicBezTo>
                      <a:pt x="14" y="6"/>
                      <a:pt x="12" y="6"/>
                      <a:pt x="12" y="6"/>
                    </a:cubicBezTo>
                    <a:cubicBezTo>
                      <a:pt x="11" y="7"/>
                      <a:pt x="10" y="8"/>
                      <a:pt x="10" y="8"/>
                    </a:cubicBezTo>
                    <a:cubicBezTo>
                      <a:pt x="9" y="9"/>
                      <a:pt x="7" y="9"/>
                      <a:pt x="6" y="8"/>
                    </a:cubicBezTo>
                    <a:cubicBezTo>
                      <a:pt x="5" y="8"/>
                      <a:pt x="2" y="8"/>
                      <a:pt x="1" y="7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0" y="4"/>
                      <a:pt x="2" y="3"/>
                      <a:pt x="2" y="3"/>
                    </a:cubicBezTo>
                    <a:cubicBezTo>
                      <a:pt x="3" y="2"/>
                      <a:pt x="5" y="3"/>
                      <a:pt x="6" y="2"/>
                    </a:cubicBezTo>
                    <a:cubicBezTo>
                      <a:pt x="6" y="2"/>
                      <a:pt x="7" y="1"/>
                      <a:pt x="8" y="1"/>
                    </a:cubicBezTo>
                    <a:cubicBezTo>
                      <a:pt x="8" y="0"/>
                      <a:pt x="10" y="0"/>
                      <a:pt x="10" y="0"/>
                    </a:cubicBezTo>
                    <a:cubicBezTo>
                      <a:pt x="11" y="0"/>
                      <a:pt x="12" y="1"/>
                      <a:pt x="12" y="1"/>
                    </a:cubicBezTo>
                    <a:cubicBezTo>
                      <a:pt x="12" y="1"/>
                      <a:pt x="13" y="3"/>
                      <a:pt x="13" y="3"/>
                    </a:cubicBezTo>
                    <a:cubicBezTo>
                      <a:pt x="13" y="3"/>
                      <a:pt x="14" y="4"/>
                      <a:pt x="14" y="5"/>
                    </a:cubicBezTo>
                    <a:cubicBezTo>
                      <a:pt x="14" y="5"/>
                      <a:pt x="14" y="6"/>
                      <a:pt x="14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" name="Freeform 44"/>
              <p:cNvSpPr>
                <a:spLocks/>
              </p:cNvSpPr>
              <p:nvPr/>
            </p:nvSpPr>
            <p:spPr bwMode="auto">
              <a:xfrm>
                <a:off x="3384" y="3438"/>
                <a:ext cx="37" cy="23"/>
              </a:xfrm>
              <a:custGeom>
                <a:avLst/>
                <a:gdLst>
                  <a:gd name="T0" fmla="*/ 14 w 14"/>
                  <a:gd name="T1" fmla="*/ 6 h 9"/>
                  <a:gd name="T2" fmla="*/ 12 w 14"/>
                  <a:gd name="T3" fmla="*/ 6 h 9"/>
                  <a:gd name="T4" fmla="*/ 10 w 14"/>
                  <a:gd name="T5" fmla="*/ 8 h 9"/>
                  <a:gd name="T6" fmla="*/ 6 w 14"/>
                  <a:gd name="T7" fmla="*/ 8 h 9"/>
                  <a:gd name="T8" fmla="*/ 1 w 14"/>
                  <a:gd name="T9" fmla="*/ 7 h 9"/>
                  <a:gd name="T10" fmla="*/ 0 w 14"/>
                  <a:gd name="T11" fmla="*/ 5 h 9"/>
                  <a:gd name="T12" fmla="*/ 2 w 14"/>
                  <a:gd name="T13" fmla="*/ 3 h 9"/>
                  <a:gd name="T14" fmla="*/ 6 w 14"/>
                  <a:gd name="T15" fmla="*/ 2 h 9"/>
                  <a:gd name="T16" fmla="*/ 8 w 14"/>
                  <a:gd name="T17" fmla="*/ 1 h 9"/>
                  <a:gd name="T18" fmla="*/ 10 w 14"/>
                  <a:gd name="T19" fmla="*/ 0 h 9"/>
                  <a:gd name="T20" fmla="*/ 12 w 14"/>
                  <a:gd name="T21" fmla="*/ 1 h 9"/>
                  <a:gd name="T22" fmla="*/ 13 w 14"/>
                  <a:gd name="T23" fmla="*/ 3 h 9"/>
                  <a:gd name="T24" fmla="*/ 14 w 14"/>
                  <a:gd name="T25" fmla="*/ 5 h 9"/>
                  <a:gd name="T26" fmla="*/ 14 w 14"/>
                  <a:gd name="T2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9">
                    <a:moveTo>
                      <a:pt x="14" y="6"/>
                    </a:moveTo>
                    <a:cubicBezTo>
                      <a:pt x="14" y="6"/>
                      <a:pt x="12" y="6"/>
                      <a:pt x="12" y="6"/>
                    </a:cubicBezTo>
                    <a:cubicBezTo>
                      <a:pt x="11" y="7"/>
                      <a:pt x="10" y="8"/>
                      <a:pt x="10" y="8"/>
                    </a:cubicBezTo>
                    <a:cubicBezTo>
                      <a:pt x="9" y="9"/>
                      <a:pt x="7" y="9"/>
                      <a:pt x="6" y="8"/>
                    </a:cubicBezTo>
                    <a:cubicBezTo>
                      <a:pt x="5" y="8"/>
                      <a:pt x="2" y="8"/>
                      <a:pt x="1" y="7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0" y="4"/>
                      <a:pt x="2" y="3"/>
                      <a:pt x="2" y="3"/>
                    </a:cubicBezTo>
                    <a:cubicBezTo>
                      <a:pt x="3" y="2"/>
                      <a:pt x="5" y="3"/>
                      <a:pt x="6" y="2"/>
                    </a:cubicBezTo>
                    <a:cubicBezTo>
                      <a:pt x="6" y="2"/>
                      <a:pt x="7" y="1"/>
                      <a:pt x="8" y="1"/>
                    </a:cubicBezTo>
                    <a:cubicBezTo>
                      <a:pt x="8" y="0"/>
                      <a:pt x="10" y="0"/>
                      <a:pt x="10" y="0"/>
                    </a:cubicBezTo>
                    <a:cubicBezTo>
                      <a:pt x="11" y="0"/>
                      <a:pt x="12" y="1"/>
                      <a:pt x="12" y="1"/>
                    </a:cubicBezTo>
                    <a:cubicBezTo>
                      <a:pt x="12" y="1"/>
                      <a:pt x="13" y="3"/>
                      <a:pt x="13" y="3"/>
                    </a:cubicBezTo>
                    <a:cubicBezTo>
                      <a:pt x="13" y="3"/>
                      <a:pt x="14" y="4"/>
                      <a:pt x="14" y="5"/>
                    </a:cubicBezTo>
                    <a:cubicBezTo>
                      <a:pt x="14" y="5"/>
                      <a:pt x="14" y="6"/>
                      <a:pt x="14" y="6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" name="Freeform 45"/>
              <p:cNvSpPr>
                <a:spLocks/>
              </p:cNvSpPr>
              <p:nvPr/>
            </p:nvSpPr>
            <p:spPr bwMode="auto">
              <a:xfrm>
                <a:off x="3444" y="3417"/>
                <a:ext cx="21" cy="18"/>
              </a:xfrm>
              <a:custGeom>
                <a:avLst/>
                <a:gdLst>
                  <a:gd name="T0" fmla="*/ 6 w 8"/>
                  <a:gd name="T1" fmla="*/ 5 h 7"/>
                  <a:gd name="T2" fmla="*/ 5 w 8"/>
                  <a:gd name="T3" fmla="*/ 6 h 7"/>
                  <a:gd name="T4" fmla="*/ 1 w 8"/>
                  <a:gd name="T5" fmla="*/ 6 h 7"/>
                  <a:gd name="T6" fmla="*/ 1 w 8"/>
                  <a:gd name="T7" fmla="*/ 4 h 7"/>
                  <a:gd name="T8" fmla="*/ 2 w 8"/>
                  <a:gd name="T9" fmla="*/ 1 h 7"/>
                  <a:gd name="T10" fmla="*/ 4 w 8"/>
                  <a:gd name="T11" fmla="*/ 1 h 7"/>
                  <a:gd name="T12" fmla="*/ 6 w 8"/>
                  <a:gd name="T13" fmla="*/ 0 h 7"/>
                  <a:gd name="T14" fmla="*/ 7 w 8"/>
                  <a:gd name="T15" fmla="*/ 2 h 7"/>
                  <a:gd name="T16" fmla="*/ 8 w 8"/>
                  <a:gd name="T17" fmla="*/ 4 h 7"/>
                  <a:gd name="T18" fmla="*/ 6 w 8"/>
                  <a:gd name="T1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7">
                    <a:moveTo>
                      <a:pt x="6" y="5"/>
                    </a:moveTo>
                    <a:cubicBezTo>
                      <a:pt x="5" y="5"/>
                      <a:pt x="5" y="6"/>
                      <a:pt x="5" y="6"/>
                    </a:cubicBezTo>
                    <a:cubicBezTo>
                      <a:pt x="4" y="7"/>
                      <a:pt x="2" y="7"/>
                      <a:pt x="1" y="6"/>
                    </a:cubicBezTo>
                    <a:cubicBezTo>
                      <a:pt x="1" y="6"/>
                      <a:pt x="0" y="4"/>
                      <a:pt x="1" y="4"/>
                    </a:cubicBezTo>
                    <a:cubicBezTo>
                      <a:pt x="1" y="3"/>
                      <a:pt x="1" y="1"/>
                      <a:pt x="2" y="1"/>
                    </a:cubicBezTo>
                    <a:cubicBezTo>
                      <a:pt x="2" y="1"/>
                      <a:pt x="4" y="1"/>
                      <a:pt x="4" y="1"/>
                    </a:cubicBezTo>
                    <a:cubicBezTo>
                      <a:pt x="5" y="1"/>
                      <a:pt x="5" y="0"/>
                      <a:pt x="6" y="0"/>
                    </a:cubicBezTo>
                    <a:cubicBezTo>
                      <a:pt x="6" y="0"/>
                      <a:pt x="6" y="1"/>
                      <a:pt x="7" y="2"/>
                    </a:cubicBezTo>
                    <a:cubicBezTo>
                      <a:pt x="7" y="3"/>
                      <a:pt x="8" y="3"/>
                      <a:pt x="8" y="4"/>
                    </a:cubicBezTo>
                    <a:cubicBezTo>
                      <a:pt x="7" y="4"/>
                      <a:pt x="6" y="4"/>
                      <a:pt x="6" y="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" name="Freeform 46"/>
              <p:cNvSpPr>
                <a:spLocks/>
              </p:cNvSpPr>
              <p:nvPr/>
            </p:nvSpPr>
            <p:spPr bwMode="auto">
              <a:xfrm>
                <a:off x="3444" y="3417"/>
                <a:ext cx="21" cy="18"/>
              </a:xfrm>
              <a:custGeom>
                <a:avLst/>
                <a:gdLst>
                  <a:gd name="T0" fmla="*/ 6 w 8"/>
                  <a:gd name="T1" fmla="*/ 5 h 7"/>
                  <a:gd name="T2" fmla="*/ 5 w 8"/>
                  <a:gd name="T3" fmla="*/ 6 h 7"/>
                  <a:gd name="T4" fmla="*/ 1 w 8"/>
                  <a:gd name="T5" fmla="*/ 6 h 7"/>
                  <a:gd name="T6" fmla="*/ 1 w 8"/>
                  <a:gd name="T7" fmla="*/ 4 h 7"/>
                  <a:gd name="T8" fmla="*/ 2 w 8"/>
                  <a:gd name="T9" fmla="*/ 1 h 7"/>
                  <a:gd name="T10" fmla="*/ 4 w 8"/>
                  <a:gd name="T11" fmla="*/ 1 h 7"/>
                  <a:gd name="T12" fmla="*/ 6 w 8"/>
                  <a:gd name="T13" fmla="*/ 0 h 7"/>
                  <a:gd name="T14" fmla="*/ 7 w 8"/>
                  <a:gd name="T15" fmla="*/ 2 h 7"/>
                  <a:gd name="T16" fmla="*/ 8 w 8"/>
                  <a:gd name="T17" fmla="*/ 4 h 7"/>
                  <a:gd name="T18" fmla="*/ 6 w 8"/>
                  <a:gd name="T1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7">
                    <a:moveTo>
                      <a:pt x="6" y="5"/>
                    </a:moveTo>
                    <a:cubicBezTo>
                      <a:pt x="5" y="5"/>
                      <a:pt x="5" y="6"/>
                      <a:pt x="5" y="6"/>
                    </a:cubicBezTo>
                    <a:cubicBezTo>
                      <a:pt x="4" y="7"/>
                      <a:pt x="2" y="7"/>
                      <a:pt x="1" y="6"/>
                    </a:cubicBezTo>
                    <a:cubicBezTo>
                      <a:pt x="1" y="6"/>
                      <a:pt x="0" y="4"/>
                      <a:pt x="1" y="4"/>
                    </a:cubicBezTo>
                    <a:cubicBezTo>
                      <a:pt x="1" y="3"/>
                      <a:pt x="1" y="1"/>
                      <a:pt x="2" y="1"/>
                    </a:cubicBezTo>
                    <a:cubicBezTo>
                      <a:pt x="2" y="1"/>
                      <a:pt x="4" y="1"/>
                      <a:pt x="4" y="1"/>
                    </a:cubicBezTo>
                    <a:cubicBezTo>
                      <a:pt x="5" y="1"/>
                      <a:pt x="5" y="0"/>
                      <a:pt x="6" y="0"/>
                    </a:cubicBezTo>
                    <a:cubicBezTo>
                      <a:pt x="6" y="0"/>
                      <a:pt x="6" y="1"/>
                      <a:pt x="7" y="2"/>
                    </a:cubicBezTo>
                    <a:cubicBezTo>
                      <a:pt x="7" y="3"/>
                      <a:pt x="8" y="3"/>
                      <a:pt x="8" y="4"/>
                    </a:cubicBezTo>
                    <a:cubicBezTo>
                      <a:pt x="7" y="4"/>
                      <a:pt x="6" y="4"/>
                      <a:pt x="6" y="5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" name="Freeform 47"/>
              <p:cNvSpPr>
                <a:spLocks/>
              </p:cNvSpPr>
              <p:nvPr/>
            </p:nvSpPr>
            <p:spPr bwMode="auto">
              <a:xfrm>
                <a:off x="3473" y="3255"/>
                <a:ext cx="44" cy="55"/>
              </a:xfrm>
              <a:custGeom>
                <a:avLst/>
                <a:gdLst>
                  <a:gd name="T0" fmla="*/ 15 w 17"/>
                  <a:gd name="T1" fmla="*/ 19 h 21"/>
                  <a:gd name="T2" fmla="*/ 13 w 17"/>
                  <a:gd name="T3" fmla="*/ 21 h 21"/>
                  <a:gd name="T4" fmla="*/ 11 w 17"/>
                  <a:gd name="T5" fmla="*/ 20 h 21"/>
                  <a:gd name="T6" fmla="*/ 10 w 17"/>
                  <a:gd name="T7" fmla="*/ 17 h 21"/>
                  <a:gd name="T8" fmla="*/ 7 w 17"/>
                  <a:gd name="T9" fmla="*/ 17 h 21"/>
                  <a:gd name="T10" fmla="*/ 5 w 17"/>
                  <a:gd name="T11" fmla="*/ 15 h 21"/>
                  <a:gd name="T12" fmla="*/ 4 w 17"/>
                  <a:gd name="T13" fmla="*/ 13 h 21"/>
                  <a:gd name="T14" fmla="*/ 3 w 17"/>
                  <a:gd name="T15" fmla="*/ 13 h 21"/>
                  <a:gd name="T16" fmla="*/ 0 w 17"/>
                  <a:gd name="T17" fmla="*/ 13 h 21"/>
                  <a:gd name="T18" fmla="*/ 0 w 17"/>
                  <a:gd name="T19" fmla="*/ 11 h 21"/>
                  <a:gd name="T20" fmla="*/ 4 w 17"/>
                  <a:gd name="T21" fmla="*/ 8 h 21"/>
                  <a:gd name="T22" fmla="*/ 6 w 17"/>
                  <a:gd name="T23" fmla="*/ 5 h 21"/>
                  <a:gd name="T24" fmla="*/ 6 w 17"/>
                  <a:gd name="T25" fmla="*/ 2 h 21"/>
                  <a:gd name="T26" fmla="*/ 9 w 17"/>
                  <a:gd name="T27" fmla="*/ 0 h 21"/>
                  <a:gd name="T28" fmla="*/ 12 w 17"/>
                  <a:gd name="T29" fmla="*/ 0 h 21"/>
                  <a:gd name="T30" fmla="*/ 15 w 17"/>
                  <a:gd name="T31" fmla="*/ 1 h 21"/>
                  <a:gd name="T32" fmla="*/ 15 w 17"/>
                  <a:gd name="T33" fmla="*/ 2 h 21"/>
                  <a:gd name="T34" fmla="*/ 13 w 17"/>
                  <a:gd name="T35" fmla="*/ 4 h 21"/>
                  <a:gd name="T36" fmla="*/ 12 w 17"/>
                  <a:gd name="T37" fmla="*/ 3 h 21"/>
                  <a:gd name="T38" fmla="*/ 10 w 17"/>
                  <a:gd name="T39" fmla="*/ 4 h 21"/>
                  <a:gd name="T40" fmla="*/ 8 w 17"/>
                  <a:gd name="T41" fmla="*/ 5 h 21"/>
                  <a:gd name="T42" fmla="*/ 7 w 17"/>
                  <a:gd name="T43" fmla="*/ 6 h 21"/>
                  <a:gd name="T44" fmla="*/ 10 w 17"/>
                  <a:gd name="T45" fmla="*/ 7 h 21"/>
                  <a:gd name="T46" fmla="*/ 12 w 17"/>
                  <a:gd name="T47" fmla="*/ 7 h 21"/>
                  <a:gd name="T48" fmla="*/ 15 w 17"/>
                  <a:gd name="T49" fmla="*/ 7 h 21"/>
                  <a:gd name="T50" fmla="*/ 15 w 17"/>
                  <a:gd name="T51" fmla="*/ 10 h 21"/>
                  <a:gd name="T52" fmla="*/ 16 w 17"/>
                  <a:gd name="T53" fmla="*/ 12 h 21"/>
                  <a:gd name="T54" fmla="*/ 16 w 17"/>
                  <a:gd name="T55" fmla="*/ 15 h 21"/>
                  <a:gd name="T56" fmla="*/ 15 w 17"/>
                  <a:gd name="T57" fmla="*/ 17 h 21"/>
                  <a:gd name="T58" fmla="*/ 15 w 17"/>
                  <a:gd name="T5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7" h="21">
                    <a:moveTo>
                      <a:pt x="15" y="19"/>
                    </a:moveTo>
                    <a:cubicBezTo>
                      <a:pt x="14" y="19"/>
                      <a:pt x="13" y="21"/>
                      <a:pt x="13" y="21"/>
                    </a:cubicBezTo>
                    <a:cubicBezTo>
                      <a:pt x="13" y="21"/>
                      <a:pt x="12" y="21"/>
                      <a:pt x="11" y="20"/>
                    </a:cubicBezTo>
                    <a:cubicBezTo>
                      <a:pt x="11" y="19"/>
                      <a:pt x="11" y="18"/>
                      <a:pt x="10" y="17"/>
                    </a:cubicBezTo>
                    <a:cubicBezTo>
                      <a:pt x="10" y="17"/>
                      <a:pt x="7" y="17"/>
                      <a:pt x="7" y="17"/>
                    </a:cubicBezTo>
                    <a:cubicBezTo>
                      <a:pt x="6" y="16"/>
                      <a:pt x="5" y="16"/>
                      <a:pt x="5" y="15"/>
                    </a:cubicBezTo>
                    <a:cubicBezTo>
                      <a:pt x="4" y="15"/>
                      <a:pt x="5" y="13"/>
                      <a:pt x="4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2"/>
                      <a:pt x="0" y="11"/>
                      <a:pt x="0" y="11"/>
                    </a:cubicBezTo>
                    <a:cubicBezTo>
                      <a:pt x="1" y="10"/>
                      <a:pt x="3" y="9"/>
                      <a:pt x="4" y="8"/>
                    </a:cubicBezTo>
                    <a:cubicBezTo>
                      <a:pt x="4" y="7"/>
                      <a:pt x="5" y="5"/>
                      <a:pt x="6" y="5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7" y="1"/>
                      <a:pt x="8" y="1"/>
                      <a:pt x="9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0"/>
                      <a:pt x="14" y="0"/>
                      <a:pt x="15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3"/>
                      <a:pt x="13" y="4"/>
                      <a:pt x="13" y="4"/>
                    </a:cubicBezTo>
                    <a:cubicBezTo>
                      <a:pt x="13" y="4"/>
                      <a:pt x="12" y="3"/>
                      <a:pt x="12" y="3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9" y="4"/>
                      <a:pt x="9" y="4"/>
                      <a:pt x="8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7"/>
                      <a:pt x="10" y="7"/>
                      <a:pt x="10" y="7"/>
                    </a:cubicBezTo>
                    <a:cubicBezTo>
                      <a:pt x="11" y="7"/>
                      <a:pt x="12" y="7"/>
                      <a:pt x="12" y="7"/>
                    </a:cubicBezTo>
                    <a:cubicBezTo>
                      <a:pt x="13" y="6"/>
                      <a:pt x="14" y="7"/>
                      <a:pt x="15" y="7"/>
                    </a:cubicBezTo>
                    <a:cubicBezTo>
                      <a:pt x="15" y="8"/>
                      <a:pt x="14" y="9"/>
                      <a:pt x="15" y="10"/>
                    </a:cubicBezTo>
                    <a:cubicBezTo>
                      <a:pt x="15" y="10"/>
                      <a:pt x="16" y="11"/>
                      <a:pt x="16" y="12"/>
                    </a:cubicBezTo>
                    <a:cubicBezTo>
                      <a:pt x="17" y="13"/>
                      <a:pt x="17" y="14"/>
                      <a:pt x="16" y="15"/>
                    </a:cubicBezTo>
                    <a:cubicBezTo>
                      <a:pt x="16" y="15"/>
                      <a:pt x="15" y="16"/>
                      <a:pt x="15" y="17"/>
                    </a:cubicBezTo>
                    <a:cubicBezTo>
                      <a:pt x="15" y="17"/>
                      <a:pt x="15" y="18"/>
                      <a:pt x="15" y="1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" name="Freeform 48"/>
              <p:cNvSpPr>
                <a:spLocks/>
              </p:cNvSpPr>
              <p:nvPr/>
            </p:nvSpPr>
            <p:spPr bwMode="auto">
              <a:xfrm>
                <a:off x="3473" y="3255"/>
                <a:ext cx="44" cy="55"/>
              </a:xfrm>
              <a:custGeom>
                <a:avLst/>
                <a:gdLst>
                  <a:gd name="T0" fmla="*/ 15 w 17"/>
                  <a:gd name="T1" fmla="*/ 19 h 21"/>
                  <a:gd name="T2" fmla="*/ 13 w 17"/>
                  <a:gd name="T3" fmla="*/ 21 h 21"/>
                  <a:gd name="T4" fmla="*/ 11 w 17"/>
                  <a:gd name="T5" fmla="*/ 20 h 21"/>
                  <a:gd name="T6" fmla="*/ 10 w 17"/>
                  <a:gd name="T7" fmla="*/ 17 h 21"/>
                  <a:gd name="T8" fmla="*/ 7 w 17"/>
                  <a:gd name="T9" fmla="*/ 17 h 21"/>
                  <a:gd name="T10" fmla="*/ 5 w 17"/>
                  <a:gd name="T11" fmla="*/ 15 h 21"/>
                  <a:gd name="T12" fmla="*/ 4 w 17"/>
                  <a:gd name="T13" fmla="*/ 13 h 21"/>
                  <a:gd name="T14" fmla="*/ 3 w 17"/>
                  <a:gd name="T15" fmla="*/ 13 h 21"/>
                  <a:gd name="T16" fmla="*/ 0 w 17"/>
                  <a:gd name="T17" fmla="*/ 13 h 21"/>
                  <a:gd name="T18" fmla="*/ 0 w 17"/>
                  <a:gd name="T19" fmla="*/ 11 h 21"/>
                  <a:gd name="T20" fmla="*/ 4 w 17"/>
                  <a:gd name="T21" fmla="*/ 8 h 21"/>
                  <a:gd name="T22" fmla="*/ 6 w 17"/>
                  <a:gd name="T23" fmla="*/ 5 h 21"/>
                  <a:gd name="T24" fmla="*/ 6 w 17"/>
                  <a:gd name="T25" fmla="*/ 2 h 21"/>
                  <a:gd name="T26" fmla="*/ 9 w 17"/>
                  <a:gd name="T27" fmla="*/ 0 h 21"/>
                  <a:gd name="T28" fmla="*/ 12 w 17"/>
                  <a:gd name="T29" fmla="*/ 0 h 21"/>
                  <a:gd name="T30" fmla="*/ 15 w 17"/>
                  <a:gd name="T31" fmla="*/ 1 h 21"/>
                  <a:gd name="T32" fmla="*/ 15 w 17"/>
                  <a:gd name="T33" fmla="*/ 2 h 21"/>
                  <a:gd name="T34" fmla="*/ 13 w 17"/>
                  <a:gd name="T35" fmla="*/ 4 h 21"/>
                  <a:gd name="T36" fmla="*/ 12 w 17"/>
                  <a:gd name="T37" fmla="*/ 3 h 21"/>
                  <a:gd name="T38" fmla="*/ 10 w 17"/>
                  <a:gd name="T39" fmla="*/ 4 h 21"/>
                  <a:gd name="T40" fmla="*/ 8 w 17"/>
                  <a:gd name="T41" fmla="*/ 5 h 21"/>
                  <a:gd name="T42" fmla="*/ 7 w 17"/>
                  <a:gd name="T43" fmla="*/ 6 h 21"/>
                  <a:gd name="T44" fmla="*/ 10 w 17"/>
                  <a:gd name="T45" fmla="*/ 7 h 21"/>
                  <a:gd name="T46" fmla="*/ 12 w 17"/>
                  <a:gd name="T47" fmla="*/ 7 h 21"/>
                  <a:gd name="T48" fmla="*/ 15 w 17"/>
                  <a:gd name="T49" fmla="*/ 7 h 21"/>
                  <a:gd name="T50" fmla="*/ 15 w 17"/>
                  <a:gd name="T51" fmla="*/ 10 h 21"/>
                  <a:gd name="T52" fmla="*/ 16 w 17"/>
                  <a:gd name="T53" fmla="*/ 12 h 21"/>
                  <a:gd name="T54" fmla="*/ 16 w 17"/>
                  <a:gd name="T55" fmla="*/ 15 h 21"/>
                  <a:gd name="T56" fmla="*/ 15 w 17"/>
                  <a:gd name="T57" fmla="*/ 17 h 21"/>
                  <a:gd name="T58" fmla="*/ 15 w 17"/>
                  <a:gd name="T5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7" h="21">
                    <a:moveTo>
                      <a:pt x="15" y="19"/>
                    </a:moveTo>
                    <a:cubicBezTo>
                      <a:pt x="14" y="19"/>
                      <a:pt x="13" y="21"/>
                      <a:pt x="13" y="21"/>
                    </a:cubicBezTo>
                    <a:cubicBezTo>
                      <a:pt x="13" y="21"/>
                      <a:pt x="12" y="21"/>
                      <a:pt x="11" y="20"/>
                    </a:cubicBezTo>
                    <a:cubicBezTo>
                      <a:pt x="11" y="19"/>
                      <a:pt x="11" y="18"/>
                      <a:pt x="10" y="17"/>
                    </a:cubicBezTo>
                    <a:cubicBezTo>
                      <a:pt x="10" y="17"/>
                      <a:pt x="7" y="17"/>
                      <a:pt x="7" y="17"/>
                    </a:cubicBezTo>
                    <a:cubicBezTo>
                      <a:pt x="6" y="16"/>
                      <a:pt x="5" y="16"/>
                      <a:pt x="5" y="15"/>
                    </a:cubicBezTo>
                    <a:cubicBezTo>
                      <a:pt x="4" y="15"/>
                      <a:pt x="5" y="13"/>
                      <a:pt x="4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0" y="13"/>
                      <a:pt x="0" y="13"/>
                    </a:cubicBezTo>
                    <a:cubicBezTo>
                      <a:pt x="0" y="12"/>
                      <a:pt x="0" y="11"/>
                      <a:pt x="0" y="11"/>
                    </a:cubicBezTo>
                    <a:cubicBezTo>
                      <a:pt x="1" y="10"/>
                      <a:pt x="3" y="9"/>
                      <a:pt x="4" y="8"/>
                    </a:cubicBezTo>
                    <a:cubicBezTo>
                      <a:pt x="4" y="7"/>
                      <a:pt x="5" y="5"/>
                      <a:pt x="6" y="5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7" y="1"/>
                      <a:pt x="8" y="1"/>
                      <a:pt x="9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0"/>
                      <a:pt x="14" y="0"/>
                      <a:pt x="15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3"/>
                      <a:pt x="13" y="4"/>
                      <a:pt x="13" y="4"/>
                    </a:cubicBezTo>
                    <a:cubicBezTo>
                      <a:pt x="13" y="4"/>
                      <a:pt x="12" y="3"/>
                      <a:pt x="12" y="3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9" y="4"/>
                      <a:pt x="9" y="4"/>
                      <a:pt x="8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7"/>
                      <a:pt x="10" y="7"/>
                      <a:pt x="10" y="7"/>
                    </a:cubicBezTo>
                    <a:cubicBezTo>
                      <a:pt x="11" y="7"/>
                      <a:pt x="12" y="7"/>
                      <a:pt x="12" y="7"/>
                    </a:cubicBezTo>
                    <a:cubicBezTo>
                      <a:pt x="13" y="6"/>
                      <a:pt x="14" y="7"/>
                      <a:pt x="15" y="7"/>
                    </a:cubicBezTo>
                    <a:cubicBezTo>
                      <a:pt x="15" y="8"/>
                      <a:pt x="14" y="9"/>
                      <a:pt x="15" y="10"/>
                    </a:cubicBezTo>
                    <a:cubicBezTo>
                      <a:pt x="15" y="10"/>
                      <a:pt x="16" y="11"/>
                      <a:pt x="16" y="12"/>
                    </a:cubicBezTo>
                    <a:cubicBezTo>
                      <a:pt x="17" y="13"/>
                      <a:pt x="17" y="14"/>
                      <a:pt x="16" y="15"/>
                    </a:cubicBezTo>
                    <a:cubicBezTo>
                      <a:pt x="16" y="15"/>
                      <a:pt x="15" y="16"/>
                      <a:pt x="15" y="17"/>
                    </a:cubicBezTo>
                    <a:cubicBezTo>
                      <a:pt x="15" y="17"/>
                      <a:pt x="15" y="18"/>
                      <a:pt x="15" y="19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" name="Freeform 49"/>
              <p:cNvSpPr>
                <a:spLocks/>
              </p:cNvSpPr>
              <p:nvPr/>
            </p:nvSpPr>
            <p:spPr bwMode="auto">
              <a:xfrm>
                <a:off x="3452" y="3344"/>
                <a:ext cx="198" cy="255"/>
              </a:xfrm>
              <a:custGeom>
                <a:avLst/>
                <a:gdLst>
                  <a:gd name="T0" fmla="*/ 58 w 76"/>
                  <a:gd name="T1" fmla="*/ 46 h 98"/>
                  <a:gd name="T2" fmla="*/ 61 w 76"/>
                  <a:gd name="T3" fmla="*/ 44 h 98"/>
                  <a:gd name="T4" fmla="*/ 63 w 76"/>
                  <a:gd name="T5" fmla="*/ 42 h 98"/>
                  <a:gd name="T6" fmla="*/ 64 w 76"/>
                  <a:gd name="T7" fmla="*/ 36 h 98"/>
                  <a:gd name="T8" fmla="*/ 67 w 76"/>
                  <a:gd name="T9" fmla="*/ 28 h 98"/>
                  <a:gd name="T10" fmla="*/ 71 w 76"/>
                  <a:gd name="T11" fmla="*/ 22 h 98"/>
                  <a:gd name="T12" fmla="*/ 74 w 76"/>
                  <a:gd name="T13" fmla="*/ 16 h 98"/>
                  <a:gd name="T14" fmla="*/ 76 w 76"/>
                  <a:gd name="T15" fmla="*/ 12 h 98"/>
                  <a:gd name="T16" fmla="*/ 74 w 76"/>
                  <a:gd name="T17" fmla="*/ 5 h 98"/>
                  <a:gd name="T18" fmla="*/ 74 w 76"/>
                  <a:gd name="T19" fmla="*/ 2 h 98"/>
                  <a:gd name="T20" fmla="*/ 73 w 76"/>
                  <a:gd name="T21" fmla="*/ 0 h 98"/>
                  <a:gd name="T22" fmla="*/ 71 w 76"/>
                  <a:gd name="T23" fmla="*/ 1 h 98"/>
                  <a:gd name="T24" fmla="*/ 68 w 76"/>
                  <a:gd name="T25" fmla="*/ 3 h 98"/>
                  <a:gd name="T26" fmla="*/ 66 w 76"/>
                  <a:gd name="T27" fmla="*/ 4 h 98"/>
                  <a:gd name="T28" fmla="*/ 61 w 76"/>
                  <a:gd name="T29" fmla="*/ 4 h 98"/>
                  <a:gd name="T30" fmla="*/ 58 w 76"/>
                  <a:gd name="T31" fmla="*/ 4 h 98"/>
                  <a:gd name="T32" fmla="*/ 55 w 76"/>
                  <a:gd name="T33" fmla="*/ 4 h 98"/>
                  <a:gd name="T34" fmla="*/ 52 w 76"/>
                  <a:gd name="T35" fmla="*/ 6 h 98"/>
                  <a:gd name="T36" fmla="*/ 49 w 76"/>
                  <a:gd name="T37" fmla="*/ 10 h 98"/>
                  <a:gd name="T38" fmla="*/ 44 w 76"/>
                  <a:gd name="T39" fmla="*/ 12 h 98"/>
                  <a:gd name="T40" fmla="*/ 37 w 76"/>
                  <a:gd name="T41" fmla="*/ 16 h 98"/>
                  <a:gd name="T42" fmla="*/ 31 w 76"/>
                  <a:gd name="T43" fmla="*/ 20 h 98"/>
                  <a:gd name="T44" fmla="*/ 26 w 76"/>
                  <a:gd name="T45" fmla="*/ 22 h 98"/>
                  <a:gd name="T46" fmla="*/ 24 w 76"/>
                  <a:gd name="T47" fmla="*/ 24 h 98"/>
                  <a:gd name="T48" fmla="*/ 24 w 76"/>
                  <a:gd name="T49" fmla="*/ 27 h 98"/>
                  <a:gd name="T50" fmla="*/ 22 w 76"/>
                  <a:gd name="T51" fmla="*/ 29 h 98"/>
                  <a:gd name="T52" fmla="*/ 19 w 76"/>
                  <a:gd name="T53" fmla="*/ 30 h 98"/>
                  <a:gd name="T54" fmla="*/ 16 w 76"/>
                  <a:gd name="T55" fmla="*/ 32 h 98"/>
                  <a:gd name="T56" fmla="*/ 14 w 76"/>
                  <a:gd name="T57" fmla="*/ 35 h 98"/>
                  <a:gd name="T58" fmla="*/ 13 w 76"/>
                  <a:gd name="T59" fmla="*/ 40 h 98"/>
                  <a:gd name="T60" fmla="*/ 10 w 76"/>
                  <a:gd name="T61" fmla="*/ 45 h 98"/>
                  <a:gd name="T62" fmla="*/ 7 w 76"/>
                  <a:gd name="T63" fmla="*/ 49 h 98"/>
                  <a:gd name="T64" fmla="*/ 3 w 76"/>
                  <a:gd name="T65" fmla="*/ 50 h 98"/>
                  <a:gd name="T66" fmla="*/ 0 w 76"/>
                  <a:gd name="T67" fmla="*/ 52 h 98"/>
                  <a:gd name="T68" fmla="*/ 0 w 76"/>
                  <a:gd name="T69" fmla="*/ 57 h 98"/>
                  <a:gd name="T70" fmla="*/ 1 w 76"/>
                  <a:gd name="T71" fmla="*/ 59 h 98"/>
                  <a:gd name="T72" fmla="*/ 2 w 76"/>
                  <a:gd name="T73" fmla="*/ 61 h 98"/>
                  <a:gd name="T74" fmla="*/ 5 w 76"/>
                  <a:gd name="T75" fmla="*/ 61 h 98"/>
                  <a:gd name="T76" fmla="*/ 7 w 76"/>
                  <a:gd name="T77" fmla="*/ 60 h 98"/>
                  <a:gd name="T78" fmla="*/ 8 w 76"/>
                  <a:gd name="T79" fmla="*/ 61 h 98"/>
                  <a:gd name="T80" fmla="*/ 8 w 76"/>
                  <a:gd name="T81" fmla="*/ 66 h 98"/>
                  <a:gd name="T82" fmla="*/ 7 w 76"/>
                  <a:gd name="T83" fmla="*/ 74 h 98"/>
                  <a:gd name="T84" fmla="*/ 7 w 76"/>
                  <a:gd name="T85" fmla="*/ 78 h 98"/>
                  <a:gd name="T86" fmla="*/ 5 w 76"/>
                  <a:gd name="T87" fmla="*/ 84 h 98"/>
                  <a:gd name="T88" fmla="*/ 5 w 76"/>
                  <a:gd name="T89" fmla="*/ 91 h 98"/>
                  <a:gd name="T90" fmla="*/ 6 w 76"/>
                  <a:gd name="T91" fmla="*/ 96 h 98"/>
                  <a:gd name="T92" fmla="*/ 10 w 76"/>
                  <a:gd name="T93" fmla="*/ 97 h 98"/>
                  <a:gd name="T94" fmla="*/ 16 w 76"/>
                  <a:gd name="T95" fmla="*/ 97 h 98"/>
                  <a:gd name="T96" fmla="*/ 23 w 76"/>
                  <a:gd name="T97" fmla="*/ 94 h 98"/>
                  <a:gd name="T98" fmla="*/ 32 w 76"/>
                  <a:gd name="T99" fmla="*/ 82 h 98"/>
                  <a:gd name="T100" fmla="*/ 39 w 76"/>
                  <a:gd name="T101" fmla="*/ 75 h 98"/>
                  <a:gd name="T102" fmla="*/ 41 w 76"/>
                  <a:gd name="T103" fmla="*/ 69 h 98"/>
                  <a:gd name="T104" fmla="*/ 43 w 76"/>
                  <a:gd name="T105" fmla="*/ 66 h 98"/>
                  <a:gd name="T106" fmla="*/ 46 w 76"/>
                  <a:gd name="T107" fmla="*/ 65 h 98"/>
                  <a:gd name="T108" fmla="*/ 48 w 76"/>
                  <a:gd name="T109" fmla="*/ 67 h 98"/>
                  <a:gd name="T110" fmla="*/ 49 w 76"/>
                  <a:gd name="T111" fmla="*/ 68 h 98"/>
                  <a:gd name="T112" fmla="*/ 52 w 76"/>
                  <a:gd name="T113" fmla="*/ 68 h 98"/>
                  <a:gd name="T114" fmla="*/ 54 w 76"/>
                  <a:gd name="T115" fmla="*/ 65 h 98"/>
                  <a:gd name="T116" fmla="*/ 53 w 76"/>
                  <a:gd name="T117" fmla="*/ 58 h 98"/>
                  <a:gd name="T118" fmla="*/ 54 w 76"/>
                  <a:gd name="T119" fmla="*/ 51 h 98"/>
                  <a:gd name="T120" fmla="*/ 56 w 76"/>
                  <a:gd name="T121" fmla="*/ 48 h 98"/>
                  <a:gd name="T122" fmla="*/ 58 w 76"/>
                  <a:gd name="T123" fmla="*/ 46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6" h="98">
                    <a:moveTo>
                      <a:pt x="58" y="46"/>
                    </a:moveTo>
                    <a:cubicBezTo>
                      <a:pt x="58" y="46"/>
                      <a:pt x="60" y="45"/>
                      <a:pt x="61" y="44"/>
                    </a:cubicBezTo>
                    <a:cubicBezTo>
                      <a:pt x="61" y="44"/>
                      <a:pt x="62" y="42"/>
                      <a:pt x="63" y="42"/>
                    </a:cubicBezTo>
                    <a:cubicBezTo>
                      <a:pt x="63" y="40"/>
                      <a:pt x="64" y="38"/>
                      <a:pt x="64" y="36"/>
                    </a:cubicBezTo>
                    <a:cubicBezTo>
                      <a:pt x="65" y="34"/>
                      <a:pt x="66" y="30"/>
                      <a:pt x="67" y="28"/>
                    </a:cubicBezTo>
                    <a:cubicBezTo>
                      <a:pt x="68" y="26"/>
                      <a:pt x="70" y="24"/>
                      <a:pt x="71" y="22"/>
                    </a:cubicBezTo>
                    <a:cubicBezTo>
                      <a:pt x="72" y="21"/>
                      <a:pt x="73" y="18"/>
                      <a:pt x="74" y="16"/>
                    </a:cubicBezTo>
                    <a:cubicBezTo>
                      <a:pt x="74" y="15"/>
                      <a:pt x="76" y="13"/>
                      <a:pt x="76" y="12"/>
                    </a:cubicBezTo>
                    <a:cubicBezTo>
                      <a:pt x="76" y="10"/>
                      <a:pt x="75" y="7"/>
                      <a:pt x="74" y="5"/>
                    </a:cubicBezTo>
                    <a:cubicBezTo>
                      <a:pt x="74" y="4"/>
                      <a:pt x="74" y="3"/>
                      <a:pt x="74" y="2"/>
                    </a:cubicBezTo>
                    <a:cubicBezTo>
                      <a:pt x="74" y="1"/>
                      <a:pt x="73" y="0"/>
                      <a:pt x="73" y="0"/>
                    </a:cubicBezTo>
                    <a:cubicBezTo>
                      <a:pt x="72" y="0"/>
                      <a:pt x="71" y="1"/>
                      <a:pt x="71" y="1"/>
                    </a:cubicBezTo>
                    <a:cubicBezTo>
                      <a:pt x="70" y="1"/>
                      <a:pt x="69" y="3"/>
                      <a:pt x="68" y="3"/>
                    </a:cubicBezTo>
                    <a:cubicBezTo>
                      <a:pt x="68" y="3"/>
                      <a:pt x="66" y="4"/>
                      <a:pt x="66" y="4"/>
                    </a:cubicBezTo>
                    <a:cubicBezTo>
                      <a:pt x="65" y="4"/>
                      <a:pt x="63" y="4"/>
                      <a:pt x="61" y="4"/>
                    </a:cubicBezTo>
                    <a:cubicBezTo>
                      <a:pt x="61" y="4"/>
                      <a:pt x="60" y="4"/>
                      <a:pt x="58" y="4"/>
                    </a:cubicBezTo>
                    <a:cubicBezTo>
                      <a:pt x="58" y="4"/>
                      <a:pt x="56" y="4"/>
                      <a:pt x="55" y="4"/>
                    </a:cubicBezTo>
                    <a:cubicBezTo>
                      <a:pt x="54" y="5"/>
                      <a:pt x="53" y="6"/>
                      <a:pt x="52" y="6"/>
                    </a:cubicBezTo>
                    <a:cubicBezTo>
                      <a:pt x="52" y="7"/>
                      <a:pt x="50" y="9"/>
                      <a:pt x="49" y="10"/>
                    </a:cubicBezTo>
                    <a:cubicBezTo>
                      <a:pt x="48" y="11"/>
                      <a:pt x="46" y="12"/>
                      <a:pt x="44" y="12"/>
                    </a:cubicBezTo>
                    <a:cubicBezTo>
                      <a:pt x="42" y="13"/>
                      <a:pt x="39" y="15"/>
                      <a:pt x="37" y="16"/>
                    </a:cubicBezTo>
                    <a:cubicBezTo>
                      <a:pt x="36" y="17"/>
                      <a:pt x="33" y="19"/>
                      <a:pt x="31" y="20"/>
                    </a:cubicBezTo>
                    <a:cubicBezTo>
                      <a:pt x="30" y="20"/>
                      <a:pt x="27" y="22"/>
                      <a:pt x="26" y="22"/>
                    </a:cubicBezTo>
                    <a:cubicBezTo>
                      <a:pt x="26" y="23"/>
                      <a:pt x="24" y="23"/>
                      <a:pt x="24" y="24"/>
                    </a:cubicBezTo>
                    <a:cubicBezTo>
                      <a:pt x="24" y="25"/>
                      <a:pt x="24" y="26"/>
                      <a:pt x="24" y="27"/>
                    </a:cubicBezTo>
                    <a:cubicBezTo>
                      <a:pt x="24" y="28"/>
                      <a:pt x="23" y="28"/>
                      <a:pt x="22" y="29"/>
                    </a:cubicBezTo>
                    <a:cubicBezTo>
                      <a:pt x="22" y="29"/>
                      <a:pt x="20" y="30"/>
                      <a:pt x="19" y="30"/>
                    </a:cubicBezTo>
                    <a:cubicBezTo>
                      <a:pt x="18" y="30"/>
                      <a:pt x="17" y="31"/>
                      <a:pt x="16" y="32"/>
                    </a:cubicBezTo>
                    <a:cubicBezTo>
                      <a:pt x="16" y="33"/>
                      <a:pt x="15" y="35"/>
                      <a:pt x="14" y="35"/>
                    </a:cubicBezTo>
                    <a:cubicBezTo>
                      <a:pt x="14" y="37"/>
                      <a:pt x="13" y="39"/>
                      <a:pt x="13" y="40"/>
                    </a:cubicBezTo>
                    <a:cubicBezTo>
                      <a:pt x="12" y="41"/>
                      <a:pt x="11" y="44"/>
                      <a:pt x="10" y="45"/>
                    </a:cubicBezTo>
                    <a:cubicBezTo>
                      <a:pt x="9" y="46"/>
                      <a:pt x="8" y="48"/>
                      <a:pt x="7" y="49"/>
                    </a:cubicBezTo>
                    <a:cubicBezTo>
                      <a:pt x="6" y="49"/>
                      <a:pt x="4" y="50"/>
                      <a:pt x="3" y="50"/>
                    </a:cubicBezTo>
                    <a:cubicBezTo>
                      <a:pt x="2" y="51"/>
                      <a:pt x="1" y="51"/>
                      <a:pt x="0" y="52"/>
                    </a:cubicBezTo>
                    <a:cubicBezTo>
                      <a:pt x="0" y="53"/>
                      <a:pt x="0" y="56"/>
                      <a:pt x="0" y="57"/>
                    </a:cubicBezTo>
                    <a:cubicBezTo>
                      <a:pt x="0" y="58"/>
                      <a:pt x="1" y="59"/>
                      <a:pt x="1" y="59"/>
                    </a:cubicBezTo>
                    <a:cubicBezTo>
                      <a:pt x="1" y="60"/>
                      <a:pt x="1" y="61"/>
                      <a:pt x="2" y="61"/>
                    </a:cubicBezTo>
                    <a:cubicBezTo>
                      <a:pt x="2" y="61"/>
                      <a:pt x="4" y="61"/>
                      <a:pt x="5" y="61"/>
                    </a:cubicBezTo>
                    <a:cubicBezTo>
                      <a:pt x="5" y="61"/>
                      <a:pt x="6" y="60"/>
                      <a:pt x="7" y="60"/>
                    </a:cubicBezTo>
                    <a:cubicBezTo>
                      <a:pt x="7" y="60"/>
                      <a:pt x="8" y="61"/>
                      <a:pt x="8" y="61"/>
                    </a:cubicBezTo>
                    <a:cubicBezTo>
                      <a:pt x="9" y="62"/>
                      <a:pt x="8" y="65"/>
                      <a:pt x="8" y="66"/>
                    </a:cubicBezTo>
                    <a:cubicBezTo>
                      <a:pt x="8" y="68"/>
                      <a:pt x="7" y="71"/>
                      <a:pt x="7" y="74"/>
                    </a:cubicBezTo>
                    <a:cubicBezTo>
                      <a:pt x="7" y="75"/>
                      <a:pt x="7" y="77"/>
                      <a:pt x="7" y="78"/>
                    </a:cubicBezTo>
                    <a:cubicBezTo>
                      <a:pt x="6" y="79"/>
                      <a:pt x="5" y="82"/>
                      <a:pt x="5" y="84"/>
                    </a:cubicBezTo>
                    <a:cubicBezTo>
                      <a:pt x="4" y="85"/>
                      <a:pt x="5" y="89"/>
                      <a:pt x="5" y="91"/>
                    </a:cubicBezTo>
                    <a:cubicBezTo>
                      <a:pt x="5" y="92"/>
                      <a:pt x="5" y="95"/>
                      <a:pt x="6" y="96"/>
                    </a:cubicBezTo>
                    <a:cubicBezTo>
                      <a:pt x="7" y="96"/>
                      <a:pt x="9" y="97"/>
                      <a:pt x="10" y="97"/>
                    </a:cubicBezTo>
                    <a:cubicBezTo>
                      <a:pt x="11" y="98"/>
                      <a:pt x="14" y="97"/>
                      <a:pt x="16" y="97"/>
                    </a:cubicBezTo>
                    <a:cubicBezTo>
                      <a:pt x="17" y="96"/>
                      <a:pt x="21" y="95"/>
                      <a:pt x="23" y="94"/>
                    </a:cubicBezTo>
                    <a:cubicBezTo>
                      <a:pt x="25" y="91"/>
                      <a:pt x="30" y="85"/>
                      <a:pt x="32" y="82"/>
                    </a:cubicBezTo>
                    <a:cubicBezTo>
                      <a:pt x="34" y="80"/>
                      <a:pt x="37" y="76"/>
                      <a:pt x="39" y="75"/>
                    </a:cubicBezTo>
                    <a:cubicBezTo>
                      <a:pt x="39" y="73"/>
                      <a:pt x="40" y="70"/>
                      <a:pt x="41" y="69"/>
                    </a:cubicBezTo>
                    <a:cubicBezTo>
                      <a:pt x="42" y="68"/>
                      <a:pt x="42" y="67"/>
                      <a:pt x="43" y="66"/>
                    </a:cubicBezTo>
                    <a:cubicBezTo>
                      <a:pt x="44" y="66"/>
                      <a:pt x="45" y="65"/>
                      <a:pt x="46" y="65"/>
                    </a:cubicBezTo>
                    <a:cubicBezTo>
                      <a:pt x="47" y="65"/>
                      <a:pt x="47" y="66"/>
                      <a:pt x="48" y="67"/>
                    </a:cubicBezTo>
                    <a:cubicBezTo>
                      <a:pt x="48" y="67"/>
                      <a:pt x="49" y="68"/>
                      <a:pt x="49" y="68"/>
                    </a:cubicBezTo>
                    <a:cubicBezTo>
                      <a:pt x="50" y="68"/>
                      <a:pt x="52" y="68"/>
                      <a:pt x="52" y="68"/>
                    </a:cubicBezTo>
                    <a:cubicBezTo>
                      <a:pt x="53" y="67"/>
                      <a:pt x="54" y="66"/>
                      <a:pt x="54" y="65"/>
                    </a:cubicBezTo>
                    <a:cubicBezTo>
                      <a:pt x="54" y="63"/>
                      <a:pt x="53" y="59"/>
                      <a:pt x="53" y="58"/>
                    </a:cubicBezTo>
                    <a:cubicBezTo>
                      <a:pt x="53" y="56"/>
                      <a:pt x="53" y="52"/>
                      <a:pt x="54" y="51"/>
                    </a:cubicBezTo>
                    <a:cubicBezTo>
                      <a:pt x="54" y="50"/>
                      <a:pt x="55" y="48"/>
                      <a:pt x="56" y="48"/>
                    </a:cubicBezTo>
                    <a:cubicBezTo>
                      <a:pt x="56" y="47"/>
                      <a:pt x="57" y="47"/>
                      <a:pt x="58" y="4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" name="Freeform 50"/>
              <p:cNvSpPr>
                <a:spLocks/>
              </p:cNvSpPr>
              <p:nvPr/>
            </p:nvSpPr>
            <p:spPr bwMode="auto">
              <a:xfrm>
                <a:off x="3452" y="3344"/>
                <a:ext cx="198" cy="255"/>
              </a:xfrm>
              <a:custGeom>
                <a:avLst/>
                <a:gdLst>
                  <a:gd name="T0" fmla="*/ 58 w 76"/>
                  <a:gd name="T1" fmla="*/ 46 h 98"/>
                  <a:gd name="T2" fmla="*/ 61 w 76"/>
                  <a:gd name="T3" fmla="*/ 44 h 98"/>
                  <a:gd name="T4" fmla="*/ 63 w 76"/>
                  <a:gd name="T5" fmla="*/ 42 h 98"/>
                  <a:gd name="T6" fmla="*/ 64 w 76"/>
                  <a:gd name="T7" fmla="*/ 36 h 98"/>
                  <a:gd name="T8" fmla="*/ 67 w 76"/>
                  <a:gd name="T9" fmla="*/ 28 h 98"/>
                  <a:gd name="T10" fmla="*/ 71 w 76"/>
                  <a:gd name="T11" fmla="*/ 22 h 98"/>
                  <a:gd name="T12" fmla="*/ 74 w 76"/>
                  <a:gd name="T13" fmla="*/ 16 h 98"/>
                  <a:gd name="T14" fmla="*/ 76 w 76"/>
                  <a:gd name="T15" fmla="*/ 12 h 98"/>
                  <a:gd name="T16" fmla="*/ 74 w 76"/>
                  <a:gd name="T17" fmla="*/ 5 h 98"/>
                  <a:gd name="T18" fmla="*/ 74 w 76"/>
                  <a:gd name="T19" fmla="*/ 2 h 98"/>
                  <a:gd name="T20" fmla="*/ 73 w 76"/>
                  <a:gd name="T21" fmla="*/ 0 h 98"/>
                  <a:gd name="T22" fmla="*/ 71 w 76"/>
                  <a:gd name="T23" fmla="*/ 1 h 98"/>
                  <a:gd name="T24" fmla="*/ 68 w 76"/>
                  <a:gd name="T25" fmla="*/ 3 h 98"/>
                  <a:gd name="T26" fmla="*/ 66 w 76"/>
                  <a:gd name="T27" fmla="*/ 4 h 98"/>
                  <a:gd name="T28" fmla="*/ 61 w 76"/>
                  <a:gd name="T29" fmla="*/ 4 h 98"/>
                  <a:gd name="T30" fmla="*/ 58 w 76"/>
                  <a:gd name="T31" fmla="*/ 4 h 98"/>
                  <a:gd name="T32" fmla="*/ 55 w 76"/>
                  <a:gd name="T33" fmla="*/ 4 h 98"/>
                  <a:gd name="T34" fmla="*/ 52 w 76"/>
                  <a:gd name="T35" fmla="*/ 6 h 98"/>
                  <a:gd name="T36" fmla="*/ 49 w 76"/>
                  <a:gd name="T37" fmla="*/ 10 h 98"/>
                  <a:gd name="T38" fmla="*/ 44 w 76"/>
                  <a:gd name="T39" fmla="*/ 12 h 98"/>
                  <a:gd name="T40" fmla="*/ 37 w 76"/>
                  <a:gd name="T41" fmla="*/ 16 h 98"/>
                  <a:gd name="T42" fmla="*/ 31 w 76"/>
                  <a:gd name="T43" fmla="*/ 20 h 98"/>
                  <a:gd name="T44" fmla="*/ 26 w 76"/>
                  <a:gd name="T45" fmla="*/ 22 h 98"/>
                  <a:gd name="T46" fmla="*/ 24 w 76"/>
                  <a:gd name="T47" fmla="*/ 24 h 98"/>
                  <a:gd name="T48" fmla="*/ 24 w 76"/>
                  <a:gd name="T49" fmla="*/ 27 h 98"/>
                  <a:gd name="T50" fmla="*/ 22 w 76"/>
                  <a:gd name="T51" fmla="*/ 29 h 98"/>
                  <a:gd name="T52" fmla="*/ 19 w 76"/>
                  <a:gd name="T53" fmla="*/ 30 h 98"/>
                  <a:gd name="T54" fmla="*/ 16 w 76"/>
                  <a:gd name="T55" fmla="*/ 32 h 98"/>
                  <a:gd name="T56" fmla="*/ 14 w 76"/>
                  <a:gd name="T57" fmla="*/ 35 h 98"/>
                  <a:gd name="T58" fmla="*/ 13 w 76"/>
                  <a:gd name="T59" fmla="*/ 40 h 98"/>
                  <a:gd name="T60" fmla="*/ 10 w 76"/>
                  <a:gd name="T61" fmla="*/ 45 h 98"/>
                  <a:gd name="T62" fmla="*/ 7 w 76"/>
                  <a:gd name="T63" fmla="*/ 49 h 98"/>
                  <a:gd name="T64" fmla="*/ 3 w 76"/>
                  <a:gd name="T65" fmla="*/ 50 h 98"/>
                  <a:gd name="T66" fmla="*/ 0 w 76"/>
                  <a:gd name="T67" fmla="*/ 52 h 98"/>
                  <a:gd name="T68" fmla="*/ 0 w 76"/>
                  <a:gd name="T69" fmla="*/ 57 h 98"/>
                  <a:gd name="T70" fmla="*/ 1 w 76"/>
                  <a:gd name="T71" fmla="*/ 59 h 98"/>
                  <a:gd name="T72" fmla="*/ 2 w 76"/>
                  <a:gd name="T73" fmla="*/ 61 h 98"/>
                  <a:gd name="T74" fmla="*/ 5 w 76"/>
                  <a:gd name="T75" fmla="*/ 61 h 98"/>
                  <a:gd name="T76" fmla="*/ 7 w 76"/>
                  <a:gd name="T77" fmla="*/ 60 h 98"/>
                  <a:gd name="T78" fmla="*/ 8 w 76"/>
                  <a:gd name="T79" fmla="*/ 61 h 98"/>
                  <a:gd name="T80" fmla="*/ 8 w 76"/>
                  <a:gd name="T81" fmla="*/ 66 h 98"/>
                  <a:gd name="T82" fmla="*/ 7 w 76"/>
                  <a:gd name="T83" fmla="*/ 74 h 98"/>
                  <a:gd name="T84" fmla="*/ 7 w 76"/>
                  <a:gd name="T85" fmla="*/ 78 h 98"/>
                  <a:gd name="T86" fmla="*/ 5 w 76"/>
                  <a:gd name="T87" fmla="*/ 84 h 98"/>
                  <a:gd name="T88" fmla="*/ 5 w 76"/>
                  <a:gd name="T89" fmla="*/ 91 h 98"/>
                  <a:gd name="T90" fmla="*/ 6 w 76"/>
                  <a:gd name="T91" fmla="*/ 96 h 98"/>
                  <a:gd name="T92" fmla="*/ 10 w 76"/>
                  <a:gd name="T93" fmla="*/ 97 h 98"/>
                  <a:gd name="T94" fmla="*/ 16 w 76"/>
                  <a:gd name="T95" fmla="*/ 97 h 98"/>
                  <a:gd name="T96" fmla="*/ 23 w 76"/>
                  <a:gd name="T97" fmla="*/ 94 h 98"/>
                  <a:gd name="T98" fmla="*/ 32 w 76"/>
                  <a:gd name="T99" fmla="*/ 82 h 98"/>
                  <a:gd name="T100" fmla="*/ 39 w 76"/>
                  <a:gd name="T101" fmla="*/ 75 h 98"/>
                  <a:gd name="T102" fmla="*/ 41 w 76"/>
                  <a:gd name="T103" fmla="*/ 69 h 98"/>
                  <a:gd name="T104" fmla="*/ 43 w 76"/>
                  <a:gd name="T105" fmla="*/ 66 h 98"/>
                  <a:gd name="T106" fmla="*/ 46 w 76"/>
                  <a:gd name="T107" fmla="*/ 65 h 98"/>
                  <a:gd name="T108" fmla="*/ 48 w 76"/>
                  <a:gd name="T109" fmla="*/ 67 h 98"/>
                  <a:gd name="T110" fmla="*/ 49 w 76"/>
                  <a:gd name="T111" fmla="*/ 68 h 98"/>
                  <a:gd name="T112" fmla="*/ 52 w 76"/>
                  <a:gd name="T113" fmla="*/ 68 h 98"/>
                  <a:gd name="T114" fmla="*/ 54 w 76"/>
                  <a:gd name="T115" fmla="*/ 65 h 98"/>
                  <a:gd name="T116" fmla="*/ 53 w 76"/>
                  <a:gd name="T117" fmla="*/ 58 h 98"/>
                  <a:gd name="T118" fmla="*/ 54 w 76"/>
                  <a:gd name="T119" fmla="*/ 51 h 98"/>
                  <a:gd name="T120" fmla="*/ 56 w 76"/>
                  <a:gd name="T121" fmla="*/ 48 h 98"/>
                  <a:gd name="T122" fmla="*/ 58 w 76"/>
                  <a:gd name="T123" fmla="*/ 46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6" h="98">
                    <a:moveTo>
                      <a:pt x="58" y="46"/>
                    </a:moveTo>
                    <a:cubicBezTo>
                      <a:pt x="58" y="46"/>
                      <a:pt x="60" y="45"/>
                      <a:pt x="61" y="44"/>
                    </a:cubicBezTo>
                    <a:cubicBezTo>
                      <a:pt x="61" y="44"/>
                      <a:pt x="62" y="42"/>
                      <a:pt x="63" y="42"/>
                    </a:cubicBezTo>
                    <a:cubicBezTo>
                      <a:pt x="63" y="40"/>
                      <a:pt x="64" y="38"/>
                      <a:pt x="64" y="36"/>
                    </a:cubicBezTo>
                    <a:cubicBezTo>
                      <a:pt x="65" y="34"/>
                      <a:pt x="66" y="30"/>
                      <a:pt x="67" y="28"/>
                    </a:cubicBezTo>
                    <a:cubicBezTo>
                      <a:pt x="68" y="26"/>
                      <a:pt x="70" y="24"/>
                      <a:pt x="71" y="22"/>
                    </a:cubicBezTo>
                    <a:cubicBezTo>
                      <a:pt x="72" y="21"/>
                      <a:pt x="73" y="18"/>
                      <a:pt x="74" y="16"/>
                    </a:cubicBezTo>
                    <a:cubicBezTo>
                      <a:pt x="74" y="15"/>
                      <a:pt x="76" y="13"/>
                      <a:pt x="76" y="12"/>
                    </a:cubicBezTo>
                    <a:cubicBezTo>
                      <a:pt x="76" y="10"/>
                      <a:pt x="75" y="7"/>
                      <a:pt x="74" y="5"/>
                    </a:cubicBezTo>
                    <a:cubicBezTo>
                      <a:pt x="74" y="4"/>
                      <a:pt x="74" y="3"/>
                      <a:pt x="74" y="2"/>
                    </a:cubicBezTo>
                    <a:cubicBezTo>
                      <a:pt x="74" y="1"/>
                      <a:pt x="73" y="0"/>
                      <a:pt x="73" y="0"/>
                    </a:cubicBezTo>
                    <a:cubicBezTo>
                      <a:pt x="72" y="0"/>
                      <a:pt x="71" y="1"/>
                      <a:pt x="71" y="1"/>
                    </a:cubicBezTo>
                    <a:cubicBezTo>
                      <a:pt x="70" y="1"/>
                      <a:pt x="69" y="3"/>
                      <a:pt x="68" y="3"/>
                    </a:cubicBezTo>
                    <a:cubicBezTo>
                      <a:pt x="68" y="3"/>
                      <a:pt x="66" y="4"/>
                      <a:pt x="66" y="4"/>
                    </a:cubicBezTo>
                    <a:cubicBezTo>
                      <a:pt x="65" y="4"/>
                      <a:pt x="63" y="4"/>
                      <a:pt x="61" y="4"/>
                    </a:cubicBezTo>
                    <a:cubicBezTo>
                      <a:pt x="61" y="4"/>
                      <a:pt x="60" y="4"/>
                      <a:pt x="58" y="4"/>
                    </a:cubicBezTo>
                    <a:cubicBezTo>
                      <a:pt x="58" y="4"/>
                      <a:pt x="56" y="4"/>
                      <a:pt x="55" y="4"/>
                    </a:cubicBezTo>
                    <a:cubicBezTo>
                      <a:pt x="54" y="5"/>
                      <a:pt x="53" y="6"/>
                      <a:pt x="52" y="6"/>
                    </a:cubicBezTo>
                    <a:cubicBezTo>
                      <a:pt x="52" y="7"/>
                      <a:pt x="50" y="9"/>
                      <a:pt x="49" y="10"/>
                    </a:cubicBezTo>
                    <a:cubicBezTo>
                      <a:pt x="48" y="11"/>
                      <a:pt x="46" y="12"/>
                      <a:pt x="44" y="12"/>
                    </a:cubicBezTo>
                    <a:cubicBezTo>
                      <a:pt x="42" y="13"/>
                      <a:pt x="39" y="15"/>
                      <a:pt x="37" y="16"/>
                    </a:cubicBezTo>
                    <a:cubicBezTo>
                      <a:pt x="36" y="17"/>
                      <a:pt x="33" y="19"/>
                      <a:pt x="31" y="20"/>
                    </a:cubicBezTo>
                    <a:cubicBezTo>
                      <a:pt x="30" y="20"/>
                      <a:pt x="27" y="22"/>
                      <a:pt x="26" y="22"/>
                    </a:cubicBezTo>
                    <a:cubicBezTo>
                      <a:pt x="26" y="23"/>
                      <a:pt x="24" y="23"/>
                      <a:pt x="24" y="24"/>
                    </a:cubicBezTo>
                    <a:cubicBezTo>
                      <a:pt x="24" y="25"/>
                      <a:pt x="24" y="26"/>
                      <a:pt x="24" y="27"/>
                    </a:cubicBezTo>
                    <a:cubicBezTo>
                      <a:pt x="24" y="28"/>
                      <a:pt x="23" y="28"/>
                      <a:pt x="22" y="29"/>
                    </a:cubicBezTo>
                    <a:cubicBezTo>
                      <a:pt x="22" y="29"/>
                      <a:pt x="20" y="30"/>
                      <a:pt x="19" y="30"/>
                    </a:cubicBezTo>
                    <a:cubicBezTo>
                      <a:pt x="18" y="30"/>
                      <a:pt x="17" y="31"/>
                      <a:pt x="16" y="32"/>
                    </a:cubicBezTo>
                    <a:cubicBezTo>
                      <a:pt x="16" y="33"/>
                      <a:pt x="15" y="35"/>
                      <a:pt x="14" y="35"/>
                    </a:cubicBezTo>
                    <a:cubicBezTo>
                      <a:pt x="14" y="37"/>
                      <a:pt x="13" y="39"/>
                      <a:pt x="13" y="40"/>
                    </a:cubicBezTo>
                    <a:cubicBezTo>
                      <a:pt x="12" y="41"/>
                      <a:pt x="11" y="44"/>
                      <a:pt x="10" y="45"/>
                    </a:cubicBezTo>
                    <a:cubicBezTo>
                      <a:pt x="9" y="46"/>
                      <a:pt x="8" y="48"/>
                      <a:pt x="7" y="49"/>
                    </a:cubicBezTo>
                    <a:cubicBezTo>
                      <a:pt x="6" y="49"/>
                      <a:pt x="4" y="50"/>
                      <a:pt x="3" y="50"/>
                    </a:cubicBezTo>
                    <a:cubicBezTo>
                      <a:pt x="2" y="51"/>
                      <a:pt x="1" y="51"/>
                      <a:pt x="0" y="52"/>
                    </a:cubicBezTo>
                    <a:cubicBezTo>
                      <a:pt x="0" y="53"/>
                      <a:pt x="0" y="56"/>
                      <a:pt x="0" y="57"/>
                    </a:cubicBezTo>
                    <a:cubicBezTo>
                      <a:pt x="0" y="58"/>
                      <a:pt x="1" y="59"/>
                      <a:pt x="1" y="59"/>
                    </a:cubicBezTo>
                    <a:cubicBezTo>
                      <a:pt x="1" y="60"/>
                      <a:pt x="1" y="61"/>
                      <a:pt x="2" y="61"/>
                    </a:cubicBezTo>
                    <a:cubicBezTo>
                      <a:pt x="2" y="61"/>
                      <a:pt x="4" y="61"/>
                      <a:pt x="5" y="61"/>
                    </a:cubicBezTo>
                    <a:cubicBezTo>
                      <a:pt x="5" y="61"/>
                      <a:pt x="6" y="60"/>
                      <a:pt x="7" y="60"/>
                    </a:cubicBezTo>
                    <a:cubicBezTo>
                      <a:pt x="7" y="60"/>
                      <a:pt x="8" y="61"/>
                      <a:pt x="8" y="61"/>
                    </a:cubicBezTo>
                    <a:cubicBezTo>
                      <a:pt x="9" y="62"/>
                      <a:pt x="8" y="65"/>
                      <a:pt x="8" y="66"/>
                    </a:cubicBezTo>
                    <a:cubicBezTo>
                      <a:pt x="8" y="68"/>
                      <a:pt x="7" y="71"/>
                      <a:pt x="7" y="74"/>
                    </a:cubicBezTo>
                    <a:cubicBezTo>
                      <a:pt x="7" y="75"/>
                      <a:pt x="7" y="77"/>
                      <a:pt x="7" y="78"/>
                    </a:cubicBezTo>
                    <a:cubicBezTo>
                      <a:pt x="6" y="79"/>
                      <a:pt x="5" y="82"/>
                      <a:pt x="5" y="84"/>
                    </a:cubicBezTo>
                    <a:cubicBezTo>
                      <a:pt x="4" y="85"/>
                      <a:pt x="5" y="89"/>
                      <a:pt x="5" y="91"/>
                    </a:cubicBezTo>
                    <a:cubicBezTo>
                      <a:pt x="5" y="92"/>
                      <a:pt x="5" y="95"/>
                      <a:pt x="6" y="96"/>
                    </a:cubicBezTo>
                    <a:cubicBezTo>
                      <a:pt x="7" y="96"/>
                      <a:pt x="9" y="97"/>
                      <a:pt x="10" y="97"/>
                    </a:cubicBezTo>
                    <a:cubicBezTo>
                      <a:pt x="11" y="98"/>
                      <a:pt x="14" y="97"/>
                      <a:pt x="16" y="97"/>
                    </a:cubicBezTo>
                    <a:cubicBezTo>
                      <a:pt x="17" y="96"/>
                      <a:pt x="21" y="95"/>
                      <a:pt x="23" y="94"/>
                    </a:cubicBezTo>
                    <a:cubicBezTo>
                      <a:pt x="25" y="91"/>
                      <a:pt x="30" y="85"/>
                      <a:pt x="32" y="82"/>
                    </a:cubicBezTo>
                    <a:cubicBezTo>
                      <a:pt x="34" y="80"/>
                      <a:pt x="37" y="76"/>
                      <a:pt x="39" y="75"/>
                    </a:cubicBezTo>
                    <a:cubicBezTo>
                      <a:pt x="39" y="73"/>
                      <a:pt x="40" y="70"/>
                      <a:pt x="41" y="69"/>
                    </a:cubicBezTo>
                    <a:cubicBezTo>
                      <a:pt x="42" y="68"/>
                      <a:pt x="42" y="67"/>
                      <a:pt x="43" y="66"/>
                    </a:cubicBezTo>
                    <a:cubicBezTo>
                      <a:pt x="44" y="66"/>
                      <a:pt x="45" y="65"/>
                      <a:pt x="46" y="65"/>
                    </a:cubicBezTo>
                    <a:cubicBezTo>
                      <a:pt x="47" y="65"/>
                      <a:pt x="47" y="66"/>
                      <a:pt x="48" y="67"/>
                    </a:cubicBezTo>
                    <a:cubicBezTo>
                      <a:pt x="48" y="67"/>
                      <a:pt x="49" y="68"/>
                      <a:pt x="49" y="68"/>
                    </a:cubicBezTo>
                    <a:cubicBezTo>
                      <a:pt x="50" y="68"/>
                      <a:pt x="52" y="68"/>
                      <a:pt x="52" y="68"/>
                    </a:cubicBezTo>
                    <a:cubicBezTo>
                      <a:pt x="53" y="67"/>
                      <a:pt x="54" y="66"/>
                      <a:pt x="54" y="65"/>
                    </a:cubicBezTo>
                    <a:cubicBezTo>
                      <a:pt x="54" y="63"/>
                      <a:pt x="53" y="59"/>
                      <a:pt x="53" y="58"/>
                    </a:cubicBezTo>
                    <a:cubicBezTo>
                      <a:pt x="53" y="56"/>
                      <a:pt x="53" y="52"/>
                      <a:pt x="54" y="51"/>
                    </a:cubicBezTo>
                    <a:cubicBezTo>
                      <a:pt x="54" y="50"/>
                      <a:pt x="55" y="48"/>
                      <a:pt x="56" y="48"/>
                    </a:cubicBezTo>
                    <a:cubicBezTo>
                      <a:pt x="56" y="47"/>
                      <a:pt x="57" y="47"/>
                      <a:pt x="58" y="46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" name="Freeform 51"/>
              <p:cNvSpPr>
                <a:spLocks/>
              </p:cNvSpPr>
              <p:nvPr/>
            </p:nvSpPr>
            <p:spPr bwMode="auto">
              <a:xfrm>
                <a:off x="3131" y="2841"/>
                <a:ext cx="16" cy="13"/>
              </a:xfrm>
              <a:custGeom>
                <a:avLst/>
                <a:gdLst>
                  <a:gd name="T0" fmla="*/ 6 w 6"/>
                  <a:gd name="T1" fmla="*/ 2 h 5"/>
                  <a:gd name="T2" fmla="*/ 3 w 6"/>
                  <a:gd name="T3" fmla="*/ 4 h 5"/>
                  <a:gd name="T4" fmla="*/ 1 w 6"/>
                  <a:gd name="T5" fmla="*/ 4 h 5"/>
                  <a:gd name="T6" fmla="*/ 1 w 6"/>
                  <a:gd name="T7" fmla="*/ 1 h 5"/>
                  <a:gd name="T8" fmla="*/ 2 w 6"/>
                  <a:gd name="T9" fmla="*/ 0 h 5"/>
                  <a:gd name="T10" fmla="*/ 5 w 6"/>
                  <a:gd name="T11" fmla="*/ 1 h 5"/>
                  <a:gd name="T12" fmla="*/ 6 w 6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4"/>
                      <a:pt x="4" y="4"/>
                      <a:pt x="3" y="4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3" y="0"/>
                      <a:pt x="4" y="1"/>
                      <a:pt x="5" y="1"/>
                    </a:cubicBezTo>
                    <a:cubicBezTo>
                      <a:pt x="5" y="1"/>
                      <a:pt x="6" y="2"/>
                      <a:pt x="6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" name="Freeform 52"/>
              <p:cNvSpPr>
                <a:spLocks/>
              </p:cNvSpPr>
              <p:nvPr/>
            </p:nvSpPr>
            <p:spPr bwMode="auto">
              <a:xfrm>
                <a:off x="3131" y="2841"/>
                <a:ext cx="16" cy="13"/>
              </a:xfrm>
              <a:custGeom>
                <a:avLst/>
                <a:gdLst>
                  <a:gd name="T0" fmla="*/ 6 w 6"/>
                  <a:gd name="T1" fmla="*/ 2 h 5"/>
                  <a:gd name="T2" fmla="*/ 3 w 6"/>
                  <a:gd name="T3" fmla="*/ 4 h 5"/>
                  <a:gd name="T4" fmla="*/ 1 w 6"/>
                  <a:gd name="T5" fmla="*/ 4 h 5"/>
                  <a:gd name="T6" fmla="*/ 1 w 6"/>
                  <a:gd name="T7" fmla="*/ 1 h 5"/>
                  <a:gd name="T8" fmla="*/ 2 w 6"/>
                  <a:gd name="T9" fmla="*/ 0 h 5"/>
                  <a:gd name="T10" fmla="*/ 5 w 6"/>
                  <a:gd name="T11" fmla="*/ 1 h 5"/>
                  <a:gd name="T12" fmla="*/ 6 w 6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4"/>
                      <a:pt x="4" y="4"/>
                      <a:pt x="3" y="4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3" y="0"/>
                      <a:pt x="4" y="1"/>
                      <a:pt x="5" y="1"/>
                    </a:cubicBezTo>
                    <a:cubicBezTo>
                      <a:pt x="5" y="1"/>
                      <a:pt x="6" y="2"/>
                      <a:pt x="6" y="2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" name="Freeform 53"/>
              <p:cNvSpPr>
                <a:spLocks/>
              </p:cNvSpPr>
              <p:nvPr/>
            </p:nvSpPr>
            <p:spPr bwMode="auto">
              <a:xfrm>
                <a:off x="2967" y="2830"/>
                <a:ext cx="16" cy="16"/>
              </a:xfrm>
              <a:custGeom>
                <a:avLst/>
                <a:gdLst>
                  <a:gd name="T0" fmla="*/ 6 w 6"/>
                  <a:gd name="T1" fmla="*/ 4 h 6"/>
                  <a:gd name="T2" fmla="*/ 5 w 6"/>
                  <a:gd name="T3" fmla="*/ 5 h 6"/>
                  <a:gd name="T4" fmla="*/ 4 w 6"/>
                  <a:gd name="T5" fmla="*/ 5 h 6"/>
                  <a:gd name="T6" fmla="*/ 3 w 6"/>
                  <a:gd name="T7" fmla="*/ 5 h 6"/>
                  <a:gd name="T8" fmla="*/ 1 w 6"/>
                  <a:gd name="T9" fmla="*/ 5 h 6"/>
                  <a:gd name="T10" fmla="*/ 0 w 6"/>
                  <a:gd name="T11" fmla="*/ 4 h 6"/>
                  <a:gd name="T12" fmla="*/ 1 w 6"/>
                  <a:gd name="T13" fmla="*/ 3 h 6"/>
                  <a:gd name="T14" fmla="*/ 2 w 6"/>
                  <a:gd name="T15" fmla="*/ 0 h 6"/>
                  <a:gd name="T16" fmla="*/ 3 w 6"/>
                  <a:gd name="T17" fmla="*/ 0 h 6"/>
                  <a:gd name="T18" fmla="*/ 4 w 6"/>
                  <a:gd name="T19" fmla="*/ 1 h 6"/>
                  <a:gd name="T20" fmla="*/ 6 w 6"/>
                  <a:gd name="T21" fmla="*/ 3 h 6"/>
                  <a:gd name="T22" fmla="*/ 6 w 6"/>
                  <a:gd name="T2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6" y="4"/>
                    </a:moveTo>
                    <a:cubicBezTo>
                      <a:pt x="6" y="4"/>
                      <a:pt x="5" y="4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4" y="6"/>
                      <a:pt x="3" y="5"/>
                      <a:pt x="3" y="5"/>
                    </a:cubicBezTo>
                    <a:cubicBezTo>
                      <a:pt x="2" y="4"/>
                      <a:pt x="1" y="5"/>
                      <a:pt x="1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5" y="1"/>
                      <a:pt x="6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" name="Freeform 54"/>
              <p:cNvSpPr>
                <a:spLocks/>
              </p:cNvSpPr>
              <p:nvPr/>
            </p:nvSpPr>
            <p:spPr bwMode="auto">
              <a:xfrm>
                <a:off x="2967" y="2830"/>
                <a:ext cx="16" cy="16"/>
              </a:xfrm>
              <a:custGeom>
                <a:avLst/>
                <a:gdLst>
                  <a:gd name="T0" fmla="*/ 6 w 6"/>
                  <a:gd name="T1" fmla="*/ 4 h 6"/>
                  <a:gd name="T2" fmla="*/ 5 w 6"/>
                  <a:gd name="T3" fmla="*/ 5 h 6"/>
                  <a:gd name="T4" fmla="*/ 4 w 6"/>
                  <a:gd name="T5" fmla="*/ 5 h 6"/>
                  <a:gd name="T6" fmla="*/ 3 w 6"/>
                  <a:gd name="T7" fmla="*/ 5 h 6"/>
                  <a:gd name="T8" fmla="*/ 1 w 6"/>
                  <a:gd name="T9" fmla="*/ 5 h 6"/>
                  <a:gd name="T10" fmla="*/ 0 w 6"/>
                  <a:gd name="T11" fmla="*/ 4 h 6"/>
                  <a:gd name="T12" fmla="*/ 1 w 6"/>
                  <a:gd name="T13" fmla="*/ 3 h 6"/>
                  <a:gd name="T14" fmla="*/ 2 w 6"/>
                  <a:gd name="T15" fmla="*/ 0 h 6"/>
                  <a:gd name="T16" fmla="*/ 3 w 6"/>
                  <a:gd name="T17" fmla="*/ 0 h 6"/>
                  <a:gd name="T18" fmla="*/ 4 w 6"/>
                  <a:gd name="T19" fmla="*/ 1 h 6"/>
                  <a:gd name="T20" fmla="*/ 6 w 6"/>
                  <a:gd name="T21" fmla="*/ 3 h 6"/>
                  <a:gd name="T22" fmla="*/ 6 w 6"/>
                  <a:gd name="T2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6" y="4"/>
                    </a:moveTo>
                    <a:cubicBezTo>
                      <a:pt x="6" y="4"/>
                      <a:pt x="5" y="4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4" y="6"/>
                      <a:pt x="3" y="5"/>
                      <a:pt x="3" y="5"/>
                    </a:cubicBezTo>
                    <a:cubicBezTo>
                      <a:pt x="2" y="4"/>
                      <a:pt x="1" y="5"/>
                      <a:pt x="1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5" y="1"/>
                      <a:pt x="6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" name="Freeform 55"/>
              <p:cNvSpPr>
                <a:spLocks/>
              </p:cNvSpPr>
              <p:nvPr/>
            </p:nvSpPr>
            <p:spPr bwMode="auto">
              <a:xfrm>
                <a:off x="2991" y="2807"/>
                <a:ext cx="31" cy="49"/>
              </a:xfrm>
              <a:custGeom>
                <a:avLst/>
                <a:gdLst>
                  <a:gd name="T0" fmla="*/ 4 w 12"/>
                  <a:gd name="T1" fmla="*/ 16 h 19"/>
                  <a:gd name="T2" fmla="*/ 4 w 12"/>
                  <a:gd name="T3" fmla="*/ 19 h 19"/>
                  <a:gd name="T4" fmla="*/ 3 w 12"/>
                  <a:gd name="T5" fmla="*/ 18 h 19"/>
                  <a:gd name="T6" fmla="*/ 2 w 12"/>
                  <a:gd name="T7" fmla="*/ 15 h 19"/>
                  <a:gd name="T8" fmla="*/ 0 w 12"/>
                  <a:gd name="T9" fmla="*/ 14 h 19"/>
                  <a:gd name="T10" fmla="*/ 0 w 12"/>
                  <a:gd name="T11" fmla="*/ 12 h 19"/>
                  <a:gd name="T12" fmla="*/ 1 w 12"/>
                  <a:gd name="T13" fmla="*/ 10 h 19"/>
                  <a:gd name="T14" fmla="*/ 3 w 12"/>
                  <a:gd name="T15" fmla="*/ 9 h 19"/>
                  <a:gd name="T16" fmla="*/ 4 w 12"/>
                  <a:gd name="T17" fmla="*/ 7 h 19"/>
                  <a:gd name="T18" fmla="*/ 3 w 12"/>
                  <a:gd name="T19" fmla="*/ 4 h 19"/>
                  <a:gd name="T20" fmla="*/ 3 w 12"/>
                  <a:gd name="T21" fmla="*/ 3 h 19"/>
                  <a:gd name="T22" fmla="*/ 4 w 12"/>
                  <a:gd name="T23" fmla="*/ 1 h 19"/>
                  <a:gd name="T24" fmla="*/ 7 w 12"/>
                  <a:gd name="T25" fmla="*/ 1 h 19"/>
                  <a:gd name="T26" fmla="*/ 8 w 12"/>
                  <a:gd name="T27" fmla="*/ 4 h 19"/>
                  <a:gd name="T28" fmla="*/ 10 w 12"/>
                  <a:gd name="T29" fmla="*/ 7 h 19"/>
                  <a:gd name="T30" fmla="*/ 12 w 12"/>
                  <a:gd name="T31" fmla="*/ 7 h 19"/>
                  <a:gd name="T32" fmla="*/ 11 w 12"/>
                  <a:gd name="T33" fmla="*/ 9 h 19"/>
                  <a:gd name="T34" fmla="*/ 10 w 12"/>
                  <a:gd name="T35" fmla="*/ 10 h 19"/>
                  <a:gd name="T36" fmla="*/ 8 w 12"/>
                  <a:gd name="T37" fmla="*/ 11 h 19"/>
                  <a:gd name="T38" fmla="*/ 7 w 12"/>
                  <a:gd name="T39" fmla="*/ 12 h 19"/>
                  <a:gd name="T40" fmla="*/ 5 w 12"/>
                  <a:gd name="T41" fmla="*/ 12 h 19"/>
                  <a:gd name="T42" fmla="*/ 4 w 12"/>
                  <a:gd name="T43" fmla="*/ 13 h 19"/>
                  <a:gd name="T44" fmla="*/ 4 w 12"/>
                  <a:gd name="T45" fmla="*/ 15 h 19"/>
                  <a:gd name="T46" fmla="*/ 4 w 12"/>
                  <a:gd name="T47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" h="19">
                    <a:moveTo>
                      <a:pt x="4" y="16"/>
                    </a:moveTo>
                    <a:cubicBezTo>
                      <a:pt x="4" y="17"/>
                      <a:pt x="5" y="19"/>
                      <a:pt x="4" y="19"/>
                    </a:cubicBezTo>
                    <a:cubicBezTo>
                      <a:pt x="4" y="19"/>
                      <a:pt x="3" y="19"/>
                      <a:pt x="3" y="18"/>
                    </a:cubicBezTo>
                    <a:cubicBezTo>
                      <a:pt x="2" y="18"/>
                      <a:pt x="2" y="16"/>
                      <a:pt x="2" y="15"/>
                    </a:cubicBezTo>
                    <a:cubicBezTo>
                      <a:pt x="2" y="15"/>
                      <a:pt x="1" y="14"/>
                      <a:pt x="0" y="14"/>
                    </a:cubicBezTo>
                    <a:cubicBezTo>
                      <a:pt x="0" y="14"/>
                      <a:pt x="0" y="13"/>
                      <a:pt x="0" y="12"/>
                    </a:cubicBezTo>
                    <a:cubicBezTo>
                      <a:pt x="0" y="12"/>
                      <a:pt x="1" y="10"/>
                      <a:pt x="1" y="10"/>
                    </a:cubicBezTo>
                    <a:cubicBezTo>
                      <a:pt x="1" y="9"/>
                      <a:pt x="3" y="9"/>
                      <a:pt x="3" y="9"/>
                    </a:cubicBezTo>
                    <a:cubicBezTo>
                      <a:pt x="3" y="8"/>
                      <a:pt x="4" y="7"/>
                      <a:pt x="4" y="7"/>
                    </a:cubicBezTo>
                    <a:cubicBezTo>
                      <a:pt x="4" y="6"/>
                      <a:pt x="3" y="5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3" y="1"/>
                      <a:pt x="4" y="1"/>
                    </a:cubicBezTo>
                    <a:cubicBezTo>
                      <a:pt x="4" y="0"/>
                      <a:pt x="6" y="1"/>
                      <a:pt x="7" y="1"/>
                    </a:cubicBezTo>
                    <a:cubicBezTo>
                      <a:pt x="7" y="2"/>
                      <a:pt x="8" y="3"/>
                      <a:pt x="8" y="4"/>
                    </a:cubicBezTo>
                    <a:cubicBezTo>
                      <a:pt x="9" y="5"/>
                      <a:pt x="9" y="6"/>
                      <a:pt x="10" y="7"/>
                    </a:cubicBezTo>
                    <a:cubicBezTo>
                      <a:pt x="10" y="7"/>
                      <a:pt x="11" y="7"/>
                      <a:pt x="12" y="7"/>
                    </a:cubicBezTo>
                    <a:cubicBezTo>
                      <a:pt x="12" y="8"/>
                      <a:pt x="12" y="9"/>
                      <a:pt x="11" y="9"/>
                    </a:cubicBezTo>
                    <a:cubicBezTo>
                      <a:pt x="11" y="9"/>
                      <a:pt x="10" y="10"/>
                      <a:pt x="10" y="10"/>
                    </a:cubicBezTo>
                    <a:cubicBezTo>
                      <a:pt x="9" y="10"/>
                      <a:pt x="8" y="10"/>
                      <a:pt x="8" y="11"/>
                    </a:cubicBezTo>
                    <a:cubicBezTo>
                      <a:pt x="8" y="11"/>
                      <a:pt x="7" y="12"/>
                      <a:pt x="7" y="12"/>
                    </a:cubicBezTo>
                    <a:cubicBezTo>
                      <a:pt x="7" y="12"/>
                      <a:pt x="6" y="12"/>
                      <a:pt x="5" y="12"/>
                    </a:cubicBezTo>
                    <a:cubicBezTo>
                      <a:pt x="5" y="12"/>
                      <a:pt x="4" y="13"/>
                      <a:pt x="4" y="13"/>
                    </a:cubicBezTo>
                    <a:cubicBezTo>
                      <a:pt x="4" y="14"/>
                      <a:pt x="4" y="14"/>
                      <a:pt x="4" y="15"/>
                    </a:cubicBezTo>
                    <a:cubicBezTo>
                      <a:pt x="4" y="15"/>
                      <a:pt x="4" y="16"/>
                      <a:pt x="4" y="1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" name="Freeform 56"/>
              <p:cNvSpPr>
                <a:spLocks/>
              </p:cNvSpPr>
              <p:nvPr/>
            </p:nvSpPr>
            <p:spPr bwMode="auto">
              <a:xfrm>
                <a:off x="2991" y="2807"/>
                <a:ext cx="31" cy="49"/>
              </a:xfrm>
              <a:custGeom>
                <a:avLst/>
                <a:gdLst>
                  <a:gd name="T0" fmla="*/ 4 w 12"/>
                  <a:gd name="T1" fmla="*/ 16 h 19"/>
                  <a:gd name="T2" fmla="*/ 4 w 12"/>
                  <a:gd name="T3" fmla="*/ 19 h 19"/>
                  <a:gd name="T4" fmla="*/ 3 w 12"/>
                  <a:gd name="T5" fmla="*/ 18 h 19"/>
                  <a:gd name="T6" fmla="*/ 2 w 12"/>
                  <a:gd name="T7" fmla="*/ 15 h 19"/>
                  <a:gd name="T8" fmla="*/ 0 w 12"/>
                  <a:gd name="T9" fmla="*/ 14 h 19"/>
                  <a:gd name="T10" fmla="*/ 0 w 12"/>
                  <a:gd name="T11" fmla="*/ 12 h 19"/>
                  <a:gd name="T12" fmla="*/ 1 w 12"/>
                  <a:gd name="T13" fmla="*/ 10 h 19"/>
                  <a:gd name="T14" fmla="*/ 3 w 12"/>
                  <a:gd name="T15" fmla="*/ 9 h 19"/>
                  <a:gd name="T16" fmla="*/ 4 w 12"/>
                  <a:gd name="T17" fmla="*/ 7 h 19"/>
                  <a:gd name="T18" fmla="*/ 3 w 12"/>
                  <a:gd name="T19" fmla="*/ 4 h 19"/>
                  <a:gd name="T20" fmla="*/ 3 w 12"/>
                  <a:gd name="T21" fmla="*/ 3 h 19"/>
                  <a:gd name="T22" fmla="*/ 4 w 12"/>
                  <a:gd name="T23" fmla="*/ 1 h 19"/>
                  <a:gd name="T24" fmla="*/ 7 w 12"/>
                  <a:gd name="T25" fmla="*/ 1 h 19"/>
                  <a:gd name="T26" fmla="*/ 8 w 12"/>
                  <a:gd name="T27" fmla="*/ 4 h 19"/>
                  <a:gd name="T28" fmla="*/ 10 w 12"/>
                  <a:gd name="T29" fmla="*/ 7 h 19"/>
                  <a:gd name="T30" fmla="*/ 12 w 12"/>
                  <a:gd name="T31" fmla="*/ 7 h 19"/>
                  <a:gd name="T32" fmla="*/ 11 w 12"/>
                  <a:gd name="T33" fmla="*/ 9 h 19"/>
                  <a:gd name="T34" fmla="*/ 10 w 12"/>
                  <a:gd name="T35" fmla="*/ 10 h 19"/>
                  <a:gd name="T36" fmla="*/ 8 w 12"/>
                  <a:gd name="T37" fmla="*/ 11 h 19"/>
                  <a:gd name="T38" fmla="*/ 7 w 12"/>
                  <a:gd name="T39" fmla="*/ 12 h 19"/>
                  <a:gd name="T40" fmla="*/ 5 w 12"/>
                  <a:gd name="T41" fmla="*/ 12 h 19"/>
                  <a:gd name="T42" fmla="*/ 4 w 12"/>
                  <a:gd name="T43" fmla="*/ 13 h 19"/>
                  <a:gd name="T44" fmla="*/ 4 w 12"/>
                  <a:gd name="T45" fmla="*/ 15 h 19"/>
                  <a:gd name="T46" fmla="*/ 4 w 12"/>
                  <a:gd name="T47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" h="19">
                    <a:moveTo>
                      <a:pt x="4" y="16"/>
                    </a:moveTo>
                    <a:cubicBezTo>
                      <a:pt x="4" y="17"/>
                      <a:pt x="5" y="19"/>
                      <a:pt x="4" y="19"/>
                    </a:cubicBezTo>
                    <a:cubicBezTo>
                      <a:pt x="4" y="19"/>
                      <a:pt x="3" y="19"/>
                      <a:pt x="3" y="18"/>
                    </a:cubicBezTo>
                    <a:cubicBezTo>
                      <a:pt x="2" y="18"/>
                      <a:pt x="2" y="16"/>
                      <a:pt x="2" y="15"/>
                    </a:cubicBezTo>
                    <a:cubicBezTo>
                      <a:pt x="2" y="15"/>
                      <a:pt x="1" y="14"/>
                      <a:pt x="0" y="14"/>
                    </a:cubicBezTo>
                    <a:cubicBezTo>
                      <a:pt x="0" y="14"/>
                      <a:pt x="0" y="13"/>
                      <a:pt x="0" y="12"/>
                    </a:cubicBezTo>
                    <a:cubicBezTo>
                      <a:pt x="0" y="12"/>
                      <a:pt x="1" y="10"/>
                      <a:pt x="1" y="10"/>
                    </a:cubicBezTo>
                    <a:cubicBezTo>
                      <a:pt x="1" y="9"/>
                      <a:pt x="3" y="9"/>
                      <a:pt x="3" y="9"/>
                    </a:cubicBezTo>
                    <a:cubicBezTo>
                      <a:pt x="3" y="8"/>
                      <a:pt x="4" y="7"/>
                      <a:pt x="4" y="7"/>
                    </a:cubicBezTo>
                    <a:cubicBezTo>
                      <a:pt x="4" y="6"/>
                      <a:pt x="3" y="5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3" y="1"/>
                      <a:pt x="4" y="1"/>
                    </a:cubicBezTo>
                    <a:cubicBezTo>
                      <a:pt x="4" y="0"/>
                      <a:pt x="6" y="1"/>
                      <a:pt x="7" y="1"/>
                    </a:cubicBezTo>
                    <a:cubicBezTo>
                      <a:pt x="7" y="2"/>
                      <a:pt x="8" y="3"/>
                      <a:pt x="8" y="4"/>
                    </a:cubicBezTo>
                    <a:cubicBezTo>
                      <a:pt x="9" y="5"/>
                      <a:pt x="9" y="6"/>
                      <a:pt x="10" y="7"/>
                    </a:cubicBezTo>
                    <a:cubicBezTo>
                      <a:pt x="10" y="7"/>
                      <a:pt x="11" y="7"/>
                      <a:pt x="12" y="7"/>
                    </a:cubicBezTo>
                    <a:cubicBezTo>
                      <a:pt x="12" y="8"/>
                      <a:pt x="12" y="9"/>
                      <a:pt x="11" y="9"/>
                    </a:cubicBezTo>
                    <a:cubicBezTo>
                      <a:pt x="11" y="9"/>
                      <a:pt x="10" y="10"/>
                      <a:pt x="10" y="10"/>
                    </a:cubicBezTo>
                    <a:cubicBezTo>
                      <a:pt x="9" y="10"/>
                      <a:pt x="8" y="10"/>
                      <a:pt x="8" y="11"/>
                    </a:cubicBezTo>
                    <a:cubicBezTo>
                      <a:pt x="8" y="11"/>
                      <a:pt x="7" y="12"/>
                      <a:pt x="7" y="12"/>
                    </a:cubicBezTo>
                    <a:cubicBezTo>
                      <a:pt x="7" y="12"/>
                      <a:pt x="6" y="12"/>
                      <a:pt x="5" y="12"/>
                    </a:cubicBezTo>
                    <a:cubicBezTo>
                      <a:pt x="5" y="12"/>
                      <a:pt x="4" y="13"/>
                      <a:pt x="4" y="13"/>
                    </a:cubicBezTo>
                    <a:cubicBezTo>
                      <a:pt x="4" y="14"/>
                      <a:pt x="4" y="14"/>
                      <a:pt x="4" y="15"/>
                    </a:cubicBezTo>
                    <a:cubicBezTo>
                      <a:pt x="4" y="15"/>
                      <a:pt x="4" y="16"/>
                      <a:pt x="4" y="16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" name="Freeform 57"/>
              <p:cNvSpPr>
                <a:spLocks/>
              </p:cNvSpPr>
              <p:nvPr/>
            </p:nvSpPr>
            <p:spPr bwMode="auto">
              <a:xfrm>
                <a:off x="2811" y="2789"/>
                <a:ext cx="138" cy="88"/>
              </a:xfrm>
              <a:custGeom>
                <a:avLst/>
                <a:gdLst>
                  <a:gd name="T0" fmla="*/ 11 w 53"/>
                  <a:gd name="T1" fmla="*/ 31 h 34"/>
                  <a:gd name="T2" fmla="*/ 7 w 53"/>
                  <a:gd name="T3" fmla="*/ 33 h 34"/>
                  <a:gd name="T4" fmla="*/ 4 w 53"/>
                  <a:gd name="T5" fmla="*/ 33 h 34"/>
                  <a:gd name="T6" fmla="*/ 1 w 53"/>
                  <a:gd name="T7" fmla="*/ 31 h 34"/>
                  <a:gd name="T8" fmla="*/ 0 w 53"/>
                  <a:gd name="T9" fmla="*/ 25 h 34"/>
                  <a:gd name="T10" fmla="*/ 4 w 53"/>
                  <a:gd name="T11" fmla="*/ 19 h 34"/>
                  <a:gd name="T12" fmla="*/ 8 w 53"/>
                  <a:gd name="T13" fmla="*/ 16 h 34"/>
                  <a:gd name="T14" fmla="*/ 10 w 53"/>
                  <a:gd name="T15" fmla="*/ 14 h 34"/>
                  <a:gd name="T16" fmla="*/ 11 w 53"/>
                  <a:gd name="T17" fmla="*/ 11 h 34"/>
                  <a:gd name="T18" fmla="*/ 15 w 53"/>
                  <a:gd name="T19" fmla="*/ 8 h 34"/>
                  <a:gd name="T20" fmla="*/ 19 w 53"/>
                  <a:gd name="T21" fmla="*/ 8 h 34"/>
                  <a:gd name="T22" fmla="*/ 27 w 53"/>
                  <a:gd name="T23" fmla="*/ 9 h 34"/>
                  <a:gd name="T24" fmla="*/ 29 w 53"/>
                  <a:gd name="T25" fmla="*/ 10 h 34"/>
                  <a:gd name="T26" fmla="*/ 31 w 53"/>
                  <a:gd name="T27" fmla="*/ 13 h 34"/>
                  <a:gd name="T28" fmla="*/ 34 w 53"/>
                  <a:gd name="T29" fmla="*/ 11 h 34"/>
                  <a:gd name="T30" fmla="*/ 38 w 53"/>
                  <a:gd name="T31" fmla="*/ 7 h 34"/>
                  <a:gd name="T32" fmla="*/ 40 w 53"/>
                  <a:gd name="T33" fmla="*/ 4 h 34"/>
                  <a:gd name="T34" fmla="*/ 45 w 53"/>
                  <a:gd name="T35" fmla="*/ 1 h 34"/>
                  <a:gd name="T36" fmla="*/ 50 w 53"/>
                  <a:gd name="T37" fmla="*/ 0 h 34"/>
                  <a:gd name="T38" fmla="*/ 53 w 53"/>
                  <a:gd name="T39" fmla="*/ 1 h 34"/>
                  <a:gd name="T40" fmla="*/ 52 w 53"/>
                  <a:gd name="T41" fmla="*/ 2 h 34"/>
                  <a:gd name="T42" fmla="*/ 50 w 53"/>
                  <a:gd name="T43" fmla="*/ 5 h 34"/>
                  <a:gd name="T44" fmla="*/ 47 w 53"/>
                  <a:gd name="T45" fmla="*/ 10 h 34"/>
                  <a:gd name="T46" fmla="*/ 45 w 53"/>
                  <a:gd name="T47" fmla="*/ 14 h 34"/>
                  <a:gd name="T48" fmla="*/ 43 w 53"/>
                  <a:gd name="T49" fmla="*/ 17 h 34"/>
                  <a:gd name="T50" fmla="*/ 40 w 53"/>
                  <a:gd name="T51" fmla="*/ 20 h 34"/>
                  <a:gd name="T52" fmla="*/ 37 w 53"/>
                  <a:gd name="T53" fmla="*/ 22 h 34"/>
                  <a:gd name="T54" fmla="*/ 31 w 53"/>
                  <a:gd name="T55" fmla="*/ 23 h 34"/>
                  <a:gd name="T56" fmla="*/ 26 w 53"/>
                  <a:gd name="T57" fmla="*/ 24 h 34"/>
                  <a:gd name="T58" fmla="*/ 20 w 53"/>
                  <a:gd name="T59" fmla="*/ 24 h 34"/>
                  <a:gd name="T60" fmla="*/ 16 w 53"/>
                  <a:gd name="T61" fmla="*/ 25 h 34"/>
                  <a:gd name="T62" fmla="*/ 13 w 53"/>
                  <a:gd name="T63" fmla="*/ 28 h 34"/>
                  <a:gd name="T64" fmla="*/ 11 w 53"/>
                  <a:gd name="T65" fmla="*/ 3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3" h="34">
                    <a:moveTo>
                      <a:pt x="11" y="31"/>
                    </a:moveTo>
                    <a:cubicBezTo>
                      <a:pt x="10" y="31"/>
                      <a:pt x="8" y="33"/>
                      <a:pt x="7" y="33"/>
                    </a:cubicBezTo>
                    <a:cubicBezTo>
                      <a:pt x="6" y="33"/>
                      <a:pt x="4" y="34"/>
                      <a:pt x="4" y="33"/>
                    </a:cubicBezTo>
                    <a:cubicBezTo>
                      <a:pt x="3" y="33"/>
                      <a:pt x="1" y="31"/>
                      <a:pt x="1" y="31"/>
                    </a:cubicBezTo>
                    <a:cubicBezTo>
                      <a:pt x="0" y="29"/>
                      <a:pt x="0" y="26"/>
                      <a:pt x="0" y="25"/>
                    </a:cubicBezTo>
                    <a:cubicBezTo>
                      <a:pt x="1" y="23"/>
                      <a:pt x="3" y="21"/>
                      <a:pt x="4" y="19"/>
                    </a:cubicBezTo>
                    <a:cubicBezTo>
                      <a:pt x="5" y="18"/>
                      <a:pt x="7" y="17"/>
                      <a:pt x="8" y="16"/>
                    </a:cubicBezTo>
                    <a:cubicBezTo>
                      <a:pt x="9" y="15"/>
                      <a:pt x="10" y="14"/>
                      <a:pt x="10" y="14"/>
                    </a:cubicBezTo>
                    <a:cubicBezTo>
                      <a:pt x="11" y="13"/>
                      <a:pt x="11" y="12"/>
                      <a:pt x="11" y="11"/>
                    </a:cubicBezTo>
                    <a:cubicBezTo>
                      <a:pt x="12" y="10"/>
                      <a:pt x="14" y="9"/>
                      <a:pt x="15" y="8"/>
                    </a:cubicBezTo>
                    <a:cubicBezTo>
                      <a:pt x="16" y="8"/>
                      <a:pt x="18" y="8"/>
                      <a:pt x="19" y="8"/>
                    </a:cubicBezTo>
                    <a:cubicBezTo>
                      <a:pt x="21" y="8"/>
                      <a:pt x="26" y="8"/>
                      <a:pt x="27" y="9"/>
                    </a:cubicBezTo>
                    <a:cubicBezTo>
                      <a:pt x="28" y="9"/>
                      <a:pt x="29" y="10"/>
                      <a:pt x="29" y="10"/>
                    </a:cubicBezTo>
                    <a:cubicBezTo>
                      <a:pt x="30" y="11"/>
                      <a:pt x="31" y="13"/>
                      <a:pt x="31" y="13"/>
                    </a:cubicBezTo>
                    <a:cubicBezTo>
                      <a:pt x="32" y="13"/>
                      <a:pt x="34" y="12"/>
                      <a:pt x="34" y="11"/>
                    </a:cubicBezTo>
                    <a:cubicBezTo>
                      <a:pt x="35" y="10"/>
                      <a:pt x="37" y="8"/>
                      <a:pt x="38" y="7"/>
                    </a:cubicBezTo>
                    <a:cubicBezTo>
                      <a:pt x="38" y="6"/>
                      <a:pt x="39" y="5"/>
                      <a:pt x="40" y="4"/>
                    </a:cubicBezTo>
                    <a:cubicBezTo>
                      <a:pt x="42" y="3"/>
                      <a:pt x="44" y="2"/>
                      <a:pt x="45" y="1"/>
                    </a:cubicBezTo>
                    <a:cubicBezTo>
                      <a:pt x="46" y="1"/>
                      <a:pt x="48" y="1"/>
                      <a:pt x="50" y="0"/>
                    </a:cubicBezTo>
                    <a:cubicBezTo>
                      <a:pt x="51" y="0"/>
                      <a:pt x="53" y="0"/>
                      <a:pt x="53" y="1"/>
                    </a:cubicBezTo>
                    <a:cubicBezTo>
                      <a:pt x="53" y="1"/>
                      <a:pt x="52" y="2"/>
                      <a:pt x="52" y="2"/>
                    </a:cubicBezTo>
                    <a:cubicBezTo>
                      <a:pt x="52" y="4"/>
                      <a:pt x="51" y="5"/>
                      <a:pt x="50" y="5"/>
                    </a:cubicBezTo>
                    <a:cubicBezTo>
                      <a:pt x="49" y="7"/>
                      <a:pt x="48" y="9"/>
                      <a:pt x="47" y="10"/>
                    </a:cubicBezTo>
                    <a:cubicBezTo>
                      <a:pt x="46" y="11"/>
                      <a:pt x="46" y="13"/>
                      <a:pt x="45" y="14"/>
                    </a:cubicBezTo>
                    <a:cubicBezTo>
                      <a:pt x="45" y="14"/>
                      <a:pt x="43" y="16"/>
                      <a:pt x="43" y="17"/>
                    </a:cubicBezTo>
                    <a:cubicBezTo>
                      <a:pt x="42" y="18"/>
                      <a:pt x="41" y="20"/>
                      <a:pt x="40" y="20"/>
                    </a:cubicBezTo>
                    <a:cubicBezTo>
                      <a:pt x="39" y="21"/>
                      <a:pt x="38" y="22"/>
                      <a:pt x="37" y="22"/>
                    </a:cubicBezTo>
                    <a:cubicBezTo>
                      <a:pt x="36" y="23"/>
                      <a:pt x="33" y="23"/>
                      <a:pt x="31" y="23"/>
                    </a:cubicBezTo>
                    <a:cubicBezTo>
                      <a:pt x="30" y="23"/>
                      <a:pt x="27" y="24"/>
                      <a:pt x="26" y="24"/>
                    </a:cubicBezTo>
                    <a:cubicBezTo>
                      <a:pt x="24" y="24"/>
                      <a:pt x="22" y="23"/>
                      <a:pt x="20" y="24"/>
                    </a:cubicBezTo>
                    <a:cubicBezTo>
                      <a:pt x="19" y="24"/>
                      <a:pt x="18" y="25"/>
                      <a:pt x="16" y="25"/>
                    </a:cubicBezTo>
                    <a:cubicBezTo>
                      <a:pt x="15" y="26"/>
                      <a:pt x="14" y="28"/>
                      <a:pt x="13" y="28"/>
                    </a:cubicBezTo>
                    <a:cubicBezTo>
                      <a:pt x="12" y="29"/>
                      <a:pt x="11" y="30"/>
                      <a:pt x="11" y="3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" name="Freeform 58"/>
              <p:cNvSpPr>
                <a:spLocks/>
              </p:cNvSpPr>
              <p:nvPr/>
            </p:nvSpPr>
            <p:spPr bwMode="auto">
              <a:xfrm>
                <a:off x="2811" y="2789"/>
                <a:ext cx="138" cy="88"/>
              </a:xfrm>
              <a:custGeom>
                <a:avLst/>
                <a:gdLst>
                  <a:gd name="T0" fmla="*/ 11 w 53"/>
                  <a:gd name="T1" fmla="*/ 31 h 34"/>
                  <a:gd name="T2" fmla="*/ 7 w 53"/>
                  <a:gd name="T3" fmla="*/ 33 h 34"/>
                  <a:gd name="T4" fmla="*/ 4 w 53"/>
                  <a:gd name="T5" fmla="*/ 33 h 34"/>
                  <a:gd name="T6" fmla="*/ 1 w 53"/>
                  <a:gd name="T7" fmla="*/ 31 h 34"/>
                  <a:gd name="T8" fmla="*/ 0 w 53"/>
                  <a:gd name="T9" fmla="*/ 25 h 34"/>
                  <a:gd name="T10" fmla="*/ 4 w 53"/>
                  <a:gd name="T11" fmla="*/ 19 h 34"/>
                  <a:gd name="T12" fmla="*/ 8 w 53"/>
                  <a:gd name="T13" fmla="*/ 16 h 34"/>
                  <a:gd name="T14" fmla="*/ 10 w 53"/>
                  <a:gd name="T15" fmla="*/ 14 h 34"/>
                  <a:gd name="T16" fmla="*/ 11 w 53"/>
                  <a:gd name="T17" fmla="*/ 11 h 34"/>
                  <a:gd name="T18" fmla="*/ 15 w 53"/>
                  <a:gd name="T19" fmla="*/ 8 h 34"/>
                  <a:gd name="T20" fmla="*/ 19 w 53"/>
                  <a:gd name="T21" fmla="*/ 8 h 34"/>
                  <a:gd name="T22" fmla="*/ 27 w 53"/>
                  <a:gd name="T23" fmla="*/ 9 h 34"/>
                  <a:gd name="T24" fmla="*/ 29 w 53"/>
                  <a:gd name="T25" fmla="*/ 10 h 34"/>
                  <a:gd name="T26" fmla="*/ 31 w 53"/>
                  <a:gd name="T27" fmla="*/ 13 h 34"/>
                  <a:gd name="T28" fmla="*/ 34 w 53"/>
                  <a:gd name="T29" fmla="*/ 11 h 34"/>
                  <a:gd name="T30" fmla="*/ 38 w 53"/>
                  <a:gd name="T31" fmla="*/ 7 h 34"/>
                  <a:gd name="T32" fmla="*/ 40 w 53"/>
                  <a:gd name="T33" fmla="*/ 4 h 34"/>
                  <a:gd name="T34" fmla="*/ 45 w 53"/>
                  <a:gd name="T35" fmla="*/ 1 h 34"/>
                  <a:gd name="T36" fmla="*/ 50 w 53"/>
                  <a:gd name="T37" fmla="*/ 0 h 34"/>
                  <a:gd name="T38" fmla="*/ 53 w 53"/>
                  <a:gd name="T39" fmla="*/ 1 h 34"/>
                  <a:gd name="T40" fmla="*/ 52 w 53"/>
                  <a:gd name="T41" fmla="*/ 2 h 34"/>
                  <a:gd name="T42" fmla="*/ 50 w 53"/>
                  <a:gd name="T43" fmla="*/ 5 h 34"/>
                  <a:gd name="T44" fmla="*/ 47 w 53"/>
                  <a:gd name="T45" fmla="*/ 10 h 34"/>
                  <a:gd name="T46" fmla="*/ 45 w 53"/>
                  <a:gd name="T47" fmla="*/ 14 h 34"/>
                  <a:gd name="T48" fmla="*/ 43 w 53"/>
                  <a:gd name="T49" fmla="*/ 17 h 34"/>
                  <a:gd name="T50" fmla="*/ 40 w 53"/>
                  <a:gd name="T51" fmla="*/ 20 h 34"/>
                  <a:gd name="T52" fmla="*/ 37 w 53"/>
                  <a:gd name="T53" fmla="*/ 22 h 34"/>
                  <a:gd name="T54" fmla="*/ 31 w 53"/>
                  <a:gd name="T55" fmla="*/ 23 h 34"/>
                  <a:gd name="T56" fmla="*/ 26 w 53"/>
                  <a:gd name="T57" fmla="*/ 24 h 34"/>
                  <a:gd name="T58" fmla="*/ 20 w 53"/>
                  <a:gd name="T59" fmla="*/ 24 h 34"/>
                  <a:gd name="T60" fmla="*/ 16 w 53"/>
                  <a:gd name="T61" fmla="*/ 25 h 34"/>
                  <a:gd name="T62" fmla="*/ 13 w 53"/>
                  <a:gd name="T63" fmla="*/ 28 h 34"/>
                  <a:gd name="T64" fmla="*/ 11 w 53"/>
                  <a:gd name="T65" fmla="*/ 3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3" h="34">
                    <a:moveTo>
                      <a:pt x="11" y="31"/>
                    </a:moveTo>
                    <a:cubicBezTo>
                      <a:pt x="10" y="31"/>
                      <a:pt x="8" y="33"/>
                      <a:pt x="7" y="33"/>
                    </a:cubicBezTo>
                    <a:cubicBezTo>
                      <a:pt x="6" y="33"/>
                      <a:pt x="4" y="34"/>
                      <a:pt x="4" y="33"/>
                    </a:cubicBezTo>
                    <a:cubicBezTo>
                      <a:pt x="3" y="33"/>
                      <a:pt x="1" y="31"/>
                      <a:pt x="1" y="31"/>
                    </a:cubicBezTo>
                    <a:cubicBezTo>
                      <a:pt x="0" y="29"/>
                      <a:pt x="0" y="26"/>
                      <a:pt x="0" y="25"/>
                    </a:cubicBezTo>
                    <a:cubicBezTo>
                      <a:pt x="1" y="23"/>
                      <a:pt x="3" y="21"/>
                      <a:pt x="4" y="19"/>
                    </a:cubicBezTo>
                    <a:cubicBezTo>
                      <a:pt x="5" y="18"/>
                      <a:pt x="7" y="17"/>
                      <a:pt x="8" y="16"/>
                    </a:cubicBezTo>
                    <a:cubicBezTo>
                      <a:pt x="9" y="15"/>
                      <a:pt x="10" y="14"/>
                      <a:pt x="10" y="14"/>
                    </a:cubicBezTo>
                    <a:cubicBezTo>
                      <a:pt x="11" y="13"/>
                      <a:pt x="11" y="12"/>
                      <a:pt x="11" y="11"/>
                    </a:cubicBezTo>
                    <a:cubicBezTo>
                      <a:pt x="12" y="10"/>
                      <a:pt x="14" y="9"/>
                      <a:pt x="15" y="8"/>
                    </a:cubicBezTo>
                    <a:cubicBezTo>
                      <a:pt x="16" y="8"/>
                      <a:pt x="18" y="8"/>
                      <a:pt x="19" y="8"/>
                    </a:cubicBezTo>
                    <a:cubicBezTo>
                      <a:pt x="21" y="8"/>
                      <a:pt x="26" y="8"/>
                      <a:pt x="27" y="9"/>
                    </a:cubicBezTo>
                    <a:cubicBezTo>
                      <a:pt x="28" y="9"/>
                      <a:pt x="29" y="10"/>
                      <a:pt x="29" y="10"/>
                    </a:cubicBezTo>
                    <a:cubicBezTo>
                      <a:pt x="30" y="11"/>
                      <a:pt x="31" y="13"/>
                      <a:pt x="31" y="13"/>
                    </a:cubicBezTo>
                    <a:cubicBezTo>
                      <a:pt x="32" y="13"/>
                      <a:pt x="34" y="12"/>
                      <a:pt x="34" y="11"/>
                    </a:cubicBezTo>
                    <a:cubicBezTo>
                      <a:pt x="35" y="10"/>
                      <a:pt x="37" y="8"/>
                      <a:pt x="38" y="7"/>
                    </a:cubicBezTo>
                    <a:cubicBezTo>
                      <a:pt x="38" y="6"/>
                      <a:pt x="39" y="5"/>
                      <a:pt x="40" y="4"/>
                    </a:cubicBezTo>
                    <a:cubicBezTo>
                      <a:pt x="42" y="3"/>
                      <a:pt x="44" y="2"/>
                      <a:pt x="45" y="1"/>
                    </a:cubicBezTo>
                    <a:cubicBezTo>
                      <a:pt x="46" y="1"/>
                      <a:pt x="48" y="1"/>
                      <a:pt x="50" y="0"/>
                    </a:cubicBezTo>
                    <a:cubicBezTo>
                      <a:pt x="51" y="0"/>
                      <a:pt x="53" y="0"/>
                      <a:pt x="53" y="1"/>
                    </a:cubicBezTo>
                    <a:cubicBezTo>
                      <a:pt x="53" y="1"/>
                      <a:pt x="52" y="2"/>
                      <a:pt x="52" y="2"/>
                    </a:cubicBezTo>
                    <a:cubicBezTo>
                      <a:pt x="52" y="4"/>
                      <a:pt x="51" y="5"/>
                      <a:pt x="50" y="5"/>
                    </a:cubicBezTo>
                    <a:cubicBezTo>
                      <a:pt x="49" y="7"/>
                      <a:pt x="48" y="9"/>
                      <a:pt x="47" y="10"/>
                    </a:cubicBezTo>
                    <a:cubicBezTo>
                      <a:pt x="46" y="11"/>
                      <a:pt x="46" y="13"/>
                      <a:pt x="45" y="14"/>
                    </a:cubicBezTo>
                    <a:cubicBezTo>
                      <a:pt x="45" y="14"/>
                      <a:pt x="43" y="16"/>
                      <a:pt x="43" y="17"/>
                    </a:cubicBezTo>
                    <a:cubicBezTo>
                      <a:pt x="42" y="18"/>
                      <a:pt x="41" y="20"/>
                      <a:pt x="40" y="20"/>
                    </a:cubicBezTo>
                    <a:cubicBezTo>
                      <a:pt x="39" y="21"/>
                      <a:pt x="38" y="22"/>
                      <a:pt x="37" y="22"/>
                    </a:cubicBezTo>
                    <a:cubicBezTo>
                      <a:pt x="36" y="23"/>
                      <a:pt x="33" y="23"/>
                      <a:pt x="31" y="23"/>
                    </a:cubicBezTo>
                    <a:cubicBezTo>
                      <a:pt x="30" y="23"/>
                      <a:pt x="27" y="24"/>
                      <a:pt x="26" y="24"/>
                    </a:cubicBezTo>
                    <a:cubicBezTo>
                      <a:pt x="24" y="24"/>
                      <a:pt x="22" y="23"/>
                      <a:pt x="20" y="24"/>
                    </a:cubicBezTo>
                    <a:cubicBezTo>
                      <a:pt x="19" y="24"/>
                      <a:pt x="18" y="25"/>
                      <a:pt x="16" y="25"/>
                    </a:cubicBezTo>
                    <a:cubicBezTo>
                      <a:pt x="15" y="26"/>
                      <a:pt x="14" y="28"/>
                      <a:pt x="13" y="28"/>
                    </a:cubicBezTo>
                    <a:cubicBezTo>
                      <a:pt x="12" y="29"/>
                      <a:pt x="11" y="30"/>
                      <a:pt x="11" y="31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" name="Freeform 59"/>
              <p:cNvSpPr>
                <a:spLocks/>
              </p:cNvSpPr>
              <p:nvPr/>
            </p:nvSpPr>
            <p:spPr bwMode="auto">
              <a:xfrm>
                <a:off x="3024" y="2726"/>
                <a:ext cx="180" cy="89"/>
              </a:xfrm>
              <a:custGeom>
                <a:avLst/>
                <a:gdLst>
                  <a:gd name="T0" fmla="*/ 37 w 69"/>
                  <a:gd name="T1" fmla="*/ 33 h 34"/>
                  <a:gd name="T2" fmla="*/ 31 w 69"/>
                  <a:gd name="T3" fmla="*/ 30 h 34"/>
                  <a:gd name="T4" fmla="*/ 27 w 69"/>
                  <a:gd name="T5" fmla="*/ 25 h 34"/>
                  <a:gd name="T6" fmla="*/ 23 w 69"/>
                  <a:gd name="T7" fmla="*/ 21 h 34"/>
                  <a:gd name="T8" fmla="*/ 19 w 69"/>
                  <a:gd name="T9" fmla="*/ 19 h 34"/>
                  <a:gd name="T10" fmla="*/ 14 w 69"/>
                  <a:gd name="T11" fmla="*/ 20 h 34"/>
                  <a:gd name="T12" fmla="*/ 10 w 69"/>
                  <a:gd name="T13" fmla="*/ 22 h 34"/>
                  <a:gd name="T14" fmla="*/ 7 w 69"/>
                  <a:gd name="T15" fmla="*/ 24 h 34"/>
                  <a:gd name="T16" fmla="*/ 4 w 69"/>
                  <a:gd name="T17" fmla="*/ 25 h 34"/>
                  <a:gd name="T18" fmla="*/ 1 w 69"/>
                  <a:gd name="T19" fmla="*/ 23 h 34"/>
                  <a:gd name="T20" fmla="*/ 0 w 69"/>
                  <a:gd name="T21" fmla="*/ 18 h 34"/>
                  <a:gd name="T22" fmla="*/ 4 w 69"/>
                  <a:gd name="T23" fmla="*/ 11 h 34"/>
                  <a:gd name="T24" fmla="*/ 11 w 69"/>
                  <a:gd name="T25" fmla="*/ 6 h 34"/>
                  <a:gd name="T26" fmla="*/ 16 w 69"/>
                  <a:gd name="T27" fmla="*/ 3 h 34"/>
                  <a:gd name="T28" fmla="*/ 25 w 69"/>
                  <a:gd name="T29" fmla="*/ 1 h 34"/>
                  <a:gd name="T30" fmla="*/ 35 w 69"/>
                  <a:gd name="T31" fmla="*/ 0 h 34"/>
                  <a:gd name="T32" fmla="*/ 41 w 69"/>
                  <a:gd name="T33" fmla="*/ 3 h 34"/>
                  <a:gd name="T34" fmla="*/ 48 w 69"/>
                  <a:gd name="T35" fmla="*/ 7 h 34"/>
                  <a:gd name="T36" fmla="*/ 50 w 69"/>
                  <a:gd name="T37" fmla="*/ 10 h 34"/>
                  <a:gd name="T38" fmla="*/ 53 w 69"/>
                  <a:gd name="T39" fmla="*/ 11 h 34"/>
                  <a:gd name="T40" fmla="*/ 54 w 69"/>
                  <a:gd name="T41" fmla="*/ 9 h 34"/>
                  <a:gd name="T42" fmla="*/ 54 w 69"/>
                  <a:gd name="T43" fmla="*/ 6 h 34"/>
                  <a:gd name="T44" fmla="*/ 55 w 69"/>
                  <a:gd name="T45" fmla="*/ 5 h 34"/>
                  <a:gd name="T46" fmla="*/ 59 w 69"/>
                  <a:gd name="T47" fmla="*/ 5 h 34"/>
                  <a:gd name="T48" fmla="*/ 64 w 69"/>
                  <a:gd name="T49" fmla="*/ 6 h 34"/>
                  <a:gd name="T50" fmla="*/ 67 w 69"/>
                  <a:gd name="T51" fmla="*/ 9 h 34"/>
                  <a:gd name="T52" fmla="*/ 69 w 69"/>
                  <a:gd name="T53" fmla="*/ 11 h 34"/>
                  <a:gd name="T54" fmla="*/ 69 w 69"/>
                  <a:gd name="T55" fmla="*/ 13 h 34"/>
                  <a:gd name="T56" fmla="*/ 67 w 69"/>
                  <a:gd name="T57" fmla="*/ 17 h 34"/>
                  <a:gd name="T58" fmla="*/ 61 w 69"/>
                  <a:gd name="T59" fmla="*/ 21 h 34"/>
                  <a:gd name="T60" fmla="*/ 57 w 69"/>
                  <a:gd name="T61" fmla="*/ 22 h 34"/>
                  <a:gd name="T62" fmla="*/ 51 w 69"/>
                  <a:gd name="T63" fmla="*/ 24 h 34"/>
                  <a:gd name="T64" fmla="*/ 45 w 69"/>
                  <a:gd name="T65" fmla="*/ 26 h 34"/>
                  <a:gd name="T66" fmla="*/ 42 w 69"/>
                  <a:gd name="T67" fmla="*/ 30 h 34"/>
                  <a:gd name="T68" fmla="*/ 42 w 69"/>
                  <a:gd name="T69" fmla="*/ 34 h 34"/>
                  <a:gd name="T70" fmla="*/ 39 w 69"/>
                  <a:gd name="T71" fmla="*/ 34 h 34"/>
                  <a:gd name="T72" fmla="*/ 37 w 69"/>
                  <a:gd name="T73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9" h="34">
                    <a:moveTo>
                      <a:pt x="37" y="33"/>
                    </a:moveTo>
                    <a:cubicBezTo>
                      <a:pt x="35" y="32"/>
                      <a:pt x="32" y="31"/>
                      <a:pt x="31" y="30"/>
                    </a:cubicBezTo>
                    <a:cubicBezTo>
                      <a:pt x="30" y="29"/>
                      <a:pt x="29" y="26"/>
                      <a:pt x="27" y="25"/>
                    </a:cubicBezTo>
                    <a:cubicBezTo>
                      <a:pt x="27" y="24"/>
                      <a:pt x="25" y="22"/>
                      <a:pt x="23" y="21"/>
                    </a:cubicBezTo>
                    <a:cubicBezTo>
                      <a:pt x="22" y="20"/>
                      <a:pt x="20" y="19"/>
                      <a:pt x="19" y="19"/>
                    </a:cubicBezTo>
                    <a:cubicBezTo>
                      <a:pt x="17" y="19"/>
                      <a:pt x="15" y="20"/>
                      <a:pt x="14" y="20"/>
                    </a:cubicBezTo>
                    <a:cubicBezTo>
                      <a:pt x="13" y="20"/>
                      <a:pt x="11" y="21"/>
                      <a:pt x="10" y="22"/>
                    </a:cubicBezTo>
                    <a:cubicBezTo>
                      <a:pt x="9" y="22"/>
                      <a:pt x="8" y="24"/>
                      <a:pt x="7" y="24"/>
                    </a:cubicBezTo>
                    <a:cubicBezTo>
                      <a:pt x="6" y="25"/>
                      <a:pt x="5" y="25"/>
                      <a:pt x="4" y="25"/>
                    </a:cubicBezTo>
                    <a:cubicBezTo>
                      <a:pt x="3" y="25"/>
                      <a:pt x="1" y="24"/>
                      <a:pt x="1" y="23"/>
                    </a:cubicBezTo>
                    <a:cubicBezTo>
                      <a:pt x="0" y="22"/>
                      <a:pt x="0" y="19"/>
                      <a:pt x="0" y="18"/>
                    </a:cubicBezTo>
                    <a:cubicBezTo>
                      <a:pt x="1" y="16"/>
                      <a:pt x="2" y="13"/>
                      <a:pt x="4" y="11"/>
                    </a:cubicBezTo>
                    <a:cubicBezTo>
                      <a:pt x="5" y="10"/>
                      <a:pt x="9" y="7"/>
                      <a:pt x="11" y="6"/>
                    </a:cubicBezTo>
                    <a:cubicBezTo>
                      <a:pt x="12" y="5"/>
                      <a:pt x="15" y="4"/>
                      <a:pt x="16" y="3"/>
                    </a:cubicBezTo>
                    <a:cubicBezTo>
                      <a:pt x="19" y="3"/>
                      <a:pt x="23" y="2"/>
                      <a:pt x="25" y="1"/>
                    </a:cubicBezTo>
                    <a:cubicBezTo>
                      <a:pt x="28" y="1"/>
                      <a:pt x="33" y="0"/>
                      <a:pt x="35" y="0"/>
                    </a:cubicBezTo>
                    <a:cubicBezTo>
                      <a:pt x="36" y="1"/>
                      <a:pt x="40" y="2"/>
                      <a:pt x="41" y="3"/>
                    </a:cubicBezTo>
                    <a:cubicBezTo>
                      <a:pt x="43" y="4"/>
                      <a:pt x="46" y="6"/>
                      <a:pt x="48" y="7"/>
                    </a:cubicBezTo>
                    <a:cubicBezTo>
                      <a:pt x="48" y="7"/>
                      <a:pt x="50" y="9"/>
                      <a:pt x="50" y="10"/>
                    </a:cubicBezTo>
                    <a:cubicBezTo>
                      <a:pt x="51" y="10"/>
                      <a:pt x="53" y="11"/>
                      <a:pt x="53" y="11"/>
                    </a:cubicBezTo>
                    <a:cubicBezTo>
                      <a:pt x="54" y="11"/>
                      <a:pt x="54" y="10"/>
                      <a:pt x="54" y="9"/>
                    </a:cubicBezTo>
                    <a:cubicBezTo>
                      <a:pt x="55" y="8"/>
                      <a:pt x="54" y="6"/>
                      <a:pt x="54" y="6"/>
                    </a:cubicBezTo>
                    <a:cubicBezTo>
                      <a:pt x="54" y="5"/>
                      <a:pt x="55" y="5"/>
                      <a:pt x="55" y="5"/>
                    </a:cubicBezTo>
                    <a:cubicBezTo>
                      <a:pt x="56" y="4"/>
                      <a:pt x="58" y="5"/>
                      <a:pt x="59" y="5"/>
                    </a:cubicBezTo>
                    <a:cubicBezTo>
                      <a:pt x="60" y="5"/>
                      <a:pt x="63" y="5"/>
                      <a:pt x="64" y="6"/>
                    </a:cubicBezTo>
                    <a:cubicBezTo>
                      <a:pt x="64" y="6"/>
                      <a:pt x="65" y="8"/>
                      <a:pt x="67" y="9"/>
                    </a:cubicBezTo>
                    <a:cubicBezTo>
                      <a:pt x="67" y="10"/>
                      <a:pt x="68" y="10"/>
                      <a:pt x="69" y="11"/>
                    </a:cubicBezTo>
                    <a:cubicBezTo>
                      <a:pt x="69" y="12"/>
                      <a:pt x="69" y="13"/>
                      <a:pt x="69" y="13"/>
                    </a:cubicBezTo>
                    <a:cubicBezTo>
                      <a:pt x="69" y="14"/>
                      <a:pt x="67" y="16"/>
                      <a:pt x="67" y="17"/>
                    </a:cubicBezTo>
                    <a:cubicBezTo>
                      <a:pt x="65" y="18"/>
                      <a:pt x="63" y="20"/>
                      <a:pt x="61" y="21"/>
                    </a:cubicBezTo>
                    <a:cubicBezTo>
                      <a:pt x="60" y="22"/>
                      <a:pt x="58" y="22"/>
                      <a:pt x="57" y="22"/>
                    </a:cubicBezTo>
                    <a:cubicBezTo>
                      <a:pt x="55" y="22"/>
                      <a:pt x="52" y="23"/>
                      <a:pt x="51" y="24"/>
                    </a:cubicBezTo>
                    <a:cubicBezTo>
                      <a:pt x="49" y="24"/>
                      <a:pt x="46" y="25"/>
                      <a:pt x="45" y="26"/>
                    </a:cubicBezTo>
                    <a:cubicBezTo>
                      <a:pt x="44" y="27"/>
                      <a:pt x="43" y="29"/>
                      <a:pt x="42" y="30"/>
                    </a:cubicBezTo>
                    <a:cubicBezTo>
                      <a:pt x="42" y="31"/>
                      <a:pt x="42" y="33"/>
                      <a:pt x="42" y="34"/>
                    </a:cubicBezTo>
                    <a:cubicBezTo>
                      <a:pt x="41" y="34"/>
                      <a:pt x="40" y="34"/>
                      <a:pt x="39" y="34"/>
                    </a:cubicBezTo>
                    <a:cubicBezTo>
                      <a:pt x="39" y="34"/>
                      <a:pt x="38" y="33"/>
                      <a:pt x="37" y="3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" name="Freeform 60"/>
              <p:cNvSpPr>
                <a:spLocks/>
              </p:cNvSpPr>
              <p:nvPr/>
            </p:nvSpPr>
            <p:spPr bwMode="auto">
              <a:xfrm>
                <a:off x="3024" y="2726"/>
                <a:ext cx="180" cy="89"/>
              </a:xfrm>
              <a:custGeom>
                <a:avLst/>
                <a:gdLst>
                  <a:gd name="T0" fmla="*/ 37 w 69"/>
                  <a:gd name="T1" fmla="*/ 33 h 34"/>
                  <a:gd name="T2" fmla="*/ 31 w 69"/>
                  <a:gd name="T3" fmla="*/ 30 h 34"/>
                  <a:gd name="T4" fmla="*/ 27 w 69"/>
                  <a:gd name="T5" fmla="*/ 25 h 34"/>
                  <a:gd name="T6" fmla="*/ 23 w 69"/>
                  <a:gd name="T7" fmla="*/ 21 h 34"/>
                  <a:gd name="T8" fmla="*/ 19 w 69"/>
                  <a:gd name="T9" fmla="*/ 19 h 34"/>
                  <a:gd name="T10" fmla="*/ 14 w 69"/>
                  <a:gd name="T11" fmla="*/ 20 h 34"/>
                  <a:gd name="T12" fmla="*/ 10 w 69"/>
                  <a:gd name="T13" fmla="*/ 22 h 34"/>
                  <a:gd name="T14" fmla="*/ 7 w 69"/>
                  <a:gd name="T15" fmla="*/ 24 h 34"/>
                  <a:gd name="T16" fmla="*/ 4 w 69"/>
                  <a:gd name="T17" fmla="*/ 25 h 34"/>
                  <a:gd name="T18" fmla="*/ 1 w 69"/>
                  <a:gd name="T19" fmla="*/ 23 h 34"/>
                  <a:gd name="T20" fmla="*/ 0 w 69"/>
                  <a:gd name="T21" fmla="*/ 18 h 34"/>
                  <a:gd name="T22" fmla="*/ 4 w 69"/>
                  <a:gd name="T23" fmla="*/ 11 h 34"/>
                  <a:gd name="T24" fmla="*/ 11 w 69"/>
                  <a:gd name="T25" fmla="*/ 6 h 34"/>
                  <a:gd name="T26" fmla="*/ 16 w 69"/>
                  <a:gd name="T27" fmla="*/ 3 h 34"/>
                  <a:gd name="T28" fmla="*/ 25 w 69"/>
                  <a:gd name="T29" fmla="*/ 1 h 34"/>
                  <a:gd name="T30" fmla="*/ 35 w 69"/>
                  <a:gd name="T31" fmla="*/ 0 h 34"/>
                  <a:gd name="T32" fmla="*/ 41 w 69"/>
                  <a:gd name="T33" fmla="*/ 3 h 34"/>
                  <a:gd name="T34" fmla="*/ 48 w 69"/>
                  <a:gd name="T35" fmla="*/ 7 h 34"/>
                  <a:gd name="T36" fmla="*/ 50 w 69"/>
                  <a:gd name="T37" fmla="*/ 10 h 34"/>
                  <a:gd name="T38" fmla="*/ 53 w 69"/>
                  <a:gd name="T39" fmla="*/ 11 h 34"/>
                  <a:gd name="T40" fmla="*/ 54 w 69"/>
                  <a:gd name="T41" fmla="*/ 9 h 34"/>
                  <a:gd name="T42" fmla="*/ 54 w 69"/>
                  <a:gd name="T43" fmla="*/ 6 h 34"/>
                  <a:gd name="T44" fmla="*/ 55 w 69"/>
                  <a:gd name="T45" fmla="*/ 5 h 34"/>
                  <a:gd name="T46" fmla="*/ 59 w 69"/>
                  <a:gd name="T47" fmla="*/ 5 h 34"/>
                  <a:gd name="T48" fmla="*/ 64 w 69"/>
                  <a:gd name="T49" fmla="*/ 6 h 34"/>
                  <a:gd name="T50" fmla="*/ 67 w 69"/>
                  <a:gd name="T51" fmla="*/ 9 h 34"/>
                  <a:gd name="T52" fmla="*/ 69 w 69"/>
                  <a:gd name="T53" fmla="*/ 11 h 34"/>
                  <a:gd name="T54" fmla="*/ 69 w 69"/>
                  <a:gd name="T55" fmla="*/ 13 h 34"/>
                  <a:gd name="T56" fmla="*/ 67 w 69"/>
                  <a:gd name="T57" fmla="*/ 17 h 34"/>
                  <a:gd name="T58" fmla="*/ 61 w 69"/>
                  <a:gd name="T59" fmla="*/ 21 h 34"/>
                  <a:gd name="T60" fmla="*/ 57 w 69"/>
                  <a:gd name="T61" fmla="*/ 22 h 34"/>
                  <a:gd name="T62" fmla="*/ 51 w 69"/>
                  <a:gd name="T63" fmla="*/ 24 h 34"/>
                  <a:gd name="T64" fmla="*/ 45 w 69"/>
                  <a:gd name="T65" fmla="*/ 26 h 34"/>
                  <a:gd name="T66" fmla="*/ 42 w 69"/>
                  <a:gd name="T67" fmla="*/ 30 h 34"/>
                  <a:gd name="T68" fmla="*/ 42 w 69"/>
                  <a:gd name="T69" fmla="*/ 34 h 34"/>
                  <a:gd name="T70" fmla="*/ 39 w 69"/>
                  <a:gd name="T71" fmla="*/ 34 h 34"/>
                  <a:gd name="T72" fmla="*/ 37 w 69"/>
                  <a:gd name="T73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9" h="34">
                    <a:moveTo>
                      <a:pt x="37" y="33"/>
                    </a:moveTo>
                    <a:cubicBezTo>
                      <a:pt x="35" y="32"/>
                      <a:pt x="32" y="31"/>
                      <a:pt x="31" y="30"/>
                    </a:cubicBezTo>
                    <a:cubicBezTo>
                      <a:pt x="30" y="29"/>
                      <a:pt x="29" y="26"/>
                      <a:pt x="27" y="25"/>
                    </a:cubicBezTo>
                    <a:cubicBezTo>
                      <a:pt x="27" y="24"/>
                      <a:pt x="25" y="22"/>
                      <a:pt x="23" y="21"/>
                    </a:cubicBezTo>
                    <a:cubicBezTo>
                      <a:pt x="22" y="20"/>
                      <a:pt x="20" y="19"/>
                      <a:pt x="19" y="19"/>
                    </a:cubicBezTo>
                    <a:cubicBezTo>
                      <a:pt x="17" y="19"/>
                      <a:pt x="15" y="20"/>
                      <a:pt x="14" y="20"/>
                    </a:cubicBezTo>
                    <a:cubicBezTo>
                      <a:pt x="13" y="20"/>
                      <a:pt x="11" y="21"/>
                      <a:pt x="10" y="22"/>
                    </a:cubicBezTo>
                    <a:cubicBezTo>
                      <a:pt x="9" y="22"/>
                      <a:pt x="8" y="24"/>
                      <a:pt x="7" y="24"/>
                    </a:cubicBezTo>
                    <a:cubicBezTo>
                      <a:pt x="6" y="25"/>
                      <a:pt x="5" y="25"/>
                      <a:pt x="4" y="25"/>
                    </a:cubicBezTo>
                    <a:cubicBezTo>
                      <a:pt x="3" y="25"/>
                      <a:pt x="1" y="24"/>
                      <a:pt x="1" y="23"/>
                    </a:cubicBezTo>
                    <a:cubicBezTo>
                      <a:pt x="0" y="22"/>
                      <a:pt x="0" y="19"/>
                      <a:pt x="0" y="18"/>
                    </a:cubicBezTo>
                    <a:cubicBezTo>
                      <a:pt x="1" y="16"/>
                      <a:pt x="2" y="13"/>
                      <a:pt x="4" y="11"/>
                    </a:cubicBezTo>
                    <a:cubicBezTo>
                      <a:pt x="5" y="10"/>
                      <a:pt x="9" y="7"/>
                      <a:pt x="11" y="6"/>
                    </a:cubicBezTo>
                    <a:cubicBezTo>
                      <a:pt x="12" y="5"/>
                      <a:pt x="15" y="4"/>
                      <a:pt x="16" y="3"/>
                    </a:cubicBezTo>
                    <a:cubicBezTo>
                      <a:pt x="19" y="3"/>
                      <a:pt x="23" y="2"/>
                      <a:pt x="25" y="1"/>
                    </a:cubicBezTo>
                    <a:cubicBezTo>
                      <a:pt x="28" y="1"/>
                      <a:pt x="33" y="0"/>
                      <a:pt x="35" y="0"/>
                    </a:cubicBezTo>
                    <a:cubicBezTo>
                      <a:pt x="36" y="1"/>
                      <a:pt x="40" y="2"/>
                      <a:pt x="41" y="3"/>
                    </a:cubicBezTo>
                    <a:cubicBezTo>
                      <a:pt x="43" y="4"/>
                      <a:pt x="46" y="6"/>
                      <a:pt x="48" y="7"/>
                    </a:cubicBezTo>
                    <a:cubicBezTo>
                      <a:pt x="48" y="7"/>
                      <a:pt x="50" y="9"/>
                      <a:pt x="50" y="10"/>
                    </a:cubicBezTo>
                    <a:cubicBezTo>
                      <a:pt x="51" y="10"/>
                      <a:pt x="53" y="11"/>
                      <a:pt x="53" y="11"/>
                    </a:cubicBezTo>
                    <a:cubicBezTo>
                      <a:pt x="54" y="11"/>
                      <a:pt x="54" y="10"/>
                      <a:pt x="54" y="9"/>
                    </a:cubicBezTo>
                    <a:cubicBezTo>
                      <a:pt x="55" y="8"/>
                      <a:pt x="54" y="6"/>
                      <a:pt x="54" y="6"/>
                    </a:cubicBezTo>
                    <a:cubicBezTo>
                      <a:pt x="54" y="5"/>
                      <a:pt x="55" y="5"/>
                      <a:pt x="55" y="5"/>
                    </a:cubicBezTo>
                    <a:cubicBezTo>
                      <a:pt x="56" y="4"/>
                      <a:pt x="58" y="5"/>
                      <a:pt x="59" y="5"/>
                    </a:cubicBezTo>
                    <a:cubicBezTo>
                      <a:pt x="60" y="5"/>
                      <a:pt x="63" y="5"/>
                      <a:pt x="64" y="6"/>
                    </a:cubicBezTo>
                    <a:cubicBezTo>
                      <a:pt x="64" y="6"/>
                      <a:pt x="65" y="8"/>
                      <a:pt x="67" y="9"/>
                    </a:cubicBezTo>
                    <a:cubicBezTo>
                      <a:pt x="67" y="10"/>
                      <a:pt x="68" y="10"/>
                      <a:pt x="69" y="11"/>
                    </a:cubicBezTo>
                    <a:cubicBezTo>
                      <a:pt x="69" y="12"/>
                      <a:pt x="69" y="13"/>
                      <a:pt x="69" y="13"/>
                    </a:cubicBezTo>
                    <a:cubicBezTo>
                      <a:pt x="69" y="14"/>
                      <a:pt x="67" y="16"/>
                      <a:pt x="67" y="17"/>
                    </a:cubicBezTo>
                    <a:cubicBezTo>
                      <a:pt x="65" y="18"/>
                      <a:pt x="63" y="20"/>
                      <a:pt x="61" y="21"/>
                    </a:cubicBezTo>
                    <a:cubicBezTo>
                      <a:pt x="60" y="22"/>
                      <a:pt x="58" y="22"/>
                      <a:pt x="57" y="22"/>
                    </a:cubicBezTo>
                    <a:cubicBezTo>
                      <a:pt x="55" y="22"/>
                      <a:pt x="52" y="23"/>
                      <a:pt x="51" y="24"/>
                    </a:cubicBezTo>
                    <a:cubicBezTo>
                      <a:pt x="49" y="24"/>
                      <a:pt x="46" y="25"/>
                      <a:pt x="45" y="26"/>
                    </a:cubicBezTo>
                    <a:cubicBezTo>
                      <a:pt x="44" y="27"/>
                      <a:pt x="43" y="29"/>
                      <a:pt x="42" y="30"/>
                    </a:cubicBezTo>
                    <a:cubicBezTo>
                      <a:pt x="42" y="31"/>
                      <a:pt x="42" y="33"/>
                      <a:pt x="42" y="34"/>
                    </a:cubicBezTo>
                    <a:cubicBezTo>
                      <a:pt x="41" y="34"/>
                      <a:pt x="40" y="34"/>
                      <a:pt x="39" y="34"/>
                    </a:cubicBezTo>
                    <a:cubicBezTo>
                      <a:pt x="39" y="34"/>
                      <a:pt x="38" y="33"/>
                      <a:pt x="37" y="33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" name="Freeform 61"/>
              <p:cNvSpPr>
                <a:spLocks/>
              </p:cNvSpPr>
              <p:nvPr/>
            </p:nvSpPr>
            <p:spPr bwMode="auto">
              <a:xfrm>
                <a:off x="2876" y="2398"/>
                <a:ext cx="31" cy="15"/>
              </a:xfrm>
              <a:custGeom>
                <a:avLst/>
                <a:gdLst>
                  <a:gd name="T0" fmla="*/ 12 w 12"/>
                  <a:gd name="T1" fmla="*/ 4 h 6"/>
                  <a:gd name="T2" fmla="*/ 9 w 12"/>
                  <a:gd name="T3" fmla="*/ 6 h 6"/>
                  <a:gd name="T4" fmla="*/ 6 w 12"/>
                  <a:gd name="T5" fmla="*/ 5 h 6"/>
                  <a:gd name="T6" fmla="*/ 4 w 12"/>
                  <a:gd name="T7" fmla="*/ 4 h 6"/>
                  <a:gd name="T8" fmla="*/ 2 w 12"/>
                  <a:gd name="T9" fmla="*/ 3 h 6"/>
                  <a:gd name="T10" fmla="*/ 0 w 12"/>
                  <a:gd name="T11" fmla="*/ 3 h 6"/>
                  <a:gd name="T12" fmla="*/ 1 w 12"/>
                  <a:gd name="T13" fmla="*/ 1 h 6"/>
                  <a:gd name="T14" fmla="*/ 4 w 12"/>
                  <a:gd name="T15" fmla="*/ 1 h 6"/>
                  <a:gd name="T16" fmla="*/ 6 w 12"/>
                  <a:gd name="T17" fmla="*/ 2 h 6"/>
                  <a:gd name="T18" fmla="*/ 8 w 12"/>
                  <a:gd name="T19" fmla="*/ 2 h 6"/>
                  <a:gd name="T20" fmla="*/ 10 w 12"/>
                  <a:gd name="T21" fmla="*/ 3 h 6"/>
                  <a:gd name="T22" fmla="*/ 12 w 12"/>
                  <a:gd name="T2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6">
                    <a:moveTo>
                      <a:pt x="12" y="4"/>
                    </a:moveTo>
                    <a:cubicBezTo>
                      <a:pt x="12" y="5"/>
                      <a:pt x="10" y="5"/>
                      <a:pt x="9" y="6"/>
                    </a:cubicBezTo>
                    <a:cubicBezTo>
                      <a:pt x="9" y="6"/>
                      <a:pt x="7" y="6"/>
                      <a:pt x="6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3" y="4"/>
                      <a:pt x="2" y="4"/>
                      <a:pt x="2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4" y="0"/>
                      <a:pt x="4" y="1"/>
                    </a:cubicBezTo>
                    <a:cubicBezTo>
                      <a:pt x="5" y="1"/>
                      <a:pt x="5" y="1"/>
                      <a:pt x="6" y="2"/>
                    </a:cubicBezTo>
                    <a:cubicBezTo>
                      <a:pt x="6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10" y="3"/>
                    </a:cubicBezTo>
                    <a:cubicBezTo>
                      <a:pt x="10" y="3"/>
                      <a:pt x="12" y="3"/>
                      <a:pt x="12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" name="Freeform 62"/>
              <p:cNvSpPr>
                <a:spLocks/>
              </p:cNvSpPr>
              <p:nvPr/>
            </p:nvSpPr>
            <p:spPr bwMode="auto">
              <a:xfrm>
                <a:off x="2876" y="2398"/>
                <a:ext cx="31" cy="15"/>
              </a:xfrm>
              <a:custGeom>
                <a:avLst/>
                <a:gdLst>
                  <a:gd name="T0" fmla="*/ 12 w 12"/>
                  <a:gd name="T1" fmla="*/ 4 h 6"/>
                  <a:gd name="T2" fmla="*/ 9 w 12"/>
                  <a:gd name="T3" fmla="*/ 6 h 6"/>
                  <a:gd name="T4" fmla="*/ 6 w 12"/>
                  <a:gd name="T5" fmla="*/ 5 h 6"/>
                  <a:gd name="T6" fmla="*/ 4 w 12"/>
                  <a:gd name="T7" fmla="*/ 4 h 6"/>
                  <a:gd name="T8" fmla="*/ 2 w 12"/>
                  <a:gd name="T9" fmla="*/ 3 h 6"/>
                  <a:gd name="T10" fmla="*/ 0 w 12"/>
                  <a:gd name="T11" fmla="*/ 3 h 6"/>
                  <a:gd name="T12" fmla="*/ 1 w 12"/>
                  <a:gd name="T13" fmla="*/ 1 h 6"/>
                  <a:gd name="T14" fmla="*/ 4 w 12"/>
                  <a:gd name="T15" fmla="*/ 1 h 6"/>
                  <a:gd name="T16" fmla="*/ 6 w 12"/>
                  <a:gd name="T17" fmla="*/ 2 h 6"/>
                  <a:gd name="T18" fmla="*/ 8 w 12"/>
                  <a:gd name="T19" fmla="*/ 2 h 6"/>
                  <a:gd name="T20" fmla="*/ 10 w 12"/>
                  <a:gd name="T21" fmla="*/ 3 h 6"/>
                  <a:gd name="T22" fmla="*/ 12 w 12"/>
                  <a:gd name="T2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6">
                    <a:moveTo>
                      <a:pt x="12" y="4"/>
                    </a:moveTo>
                    <a:cubicBezTo>
                      <a:pt x="12" y="5"/>
                      <a:pt x="10" y="5"/>
                      <a:pt x="9" y="6"/>
                    </a:cubicBezTo>
                    <a:cubicBezTo>
                      <a:pt x="9" y="6"/>
                      <a:pt x="7" y="6"/>
                      <a:pt x="6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3" y="4"/>
                      <a:pt x="2" y="4"/>
                      <a:pt x="2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4" y="0"/>
                      <a:pt x="4" y="1"/>
                    </a:cubicBezTo>
                    <a:cubicBezTo>
                      <a:pt x="5" y="1"/>
                      <a:pt x="5" y="1"/>
                      <a:pt x="6" y="2"/>
                    </a:cubicBezTo>
                    <a:cubicBezTo>
                      <a:pt x="6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10" y="3"/>
                    </a:cubicBezTo>
                    <a:cubicBezTo>
                      <a:pt x="10" y="3"/>
                      <a:pt x="12" y="3"/>
                      <a:pt x="12" y="4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" name="Freeform 63"/>
              <p:cNvSpPr>
                <a:spLocks/>
              </p:cNvSpPr>
              <p:nvPr/>
            </p:nvSpPr>
            <p:spPr bwMode="auto">
              <a:xfrm>
                <a:off x="2751" y="2366"/>
                <a:ext cx="122" cy="206"/>
              </a:xfrm>
              <a:custGeom>
                <a:avLst/>
                <a:gdLst>
                  <a:gd name="T0" fmla="*/ 45 w 47"/>
                  <a:gd name="T1" fmla="*/ 19 h 79"/>
                  <a:gd name="T2" fmla="*/ 44 w 47"/>
                  <a:gd name="T3" fmla="*/ 12 h 79"/>
                  <a:gd name="T4" fmla="*/ 41 w 47"/>
                  <a:gd name="T5" fmla="*/ 9 h 79"/>
                  <a:gd name="T6" fmla="*/ 38 w 47"/>
                  <a:gd name="T7" fmla="*/ 11 h 79"/>
                  <a:gd name="T8" fmla="*/ 32 w 47"/>
                  <a:gd name="T9" fmla="*/ 7 h 79"/>
                  <a:gd name="T10" fmla="*/ 25 w 47"/>
                  <a:gd name="T11" fmla="*/ 1 h 79"/>
                  <a:gd name="T12" fmla="*/ 20 w 47"/>
                  <a:gd name="T13" fmla="*/ 3 h 79"/>
                  <a:gd name="T14" fmla="*/ 14 w 47"/>
                  <a:gd name="T15" fmla="*/ 6 h 79"/>
                  <a:gd name="T16" fmla="*/ 6 w 47"/>
                  <a:gd name="T17" fmla="*/ 6 h 79"/>
                  <a:gd name="T18" fmla="*/ 0 w 47"/>
                  <a:gd name="T19" fmla="*/ 10 h 79"/>
                  <a:gd name="T20" fmla="*/ 2 w 47"/>
                  <a:gd name="T21" fmla="*/ 18 h 79"/>
                  <a:gd name="T22" fmla="*/ 8 w 47"/>
                  <a:gd name="T23" fmla="*/ 23 h 79"/>
                  <a:gd name="T24" fmla="*/ 13 w 47"/>
                  <a:gd name="T25" fmla="*/ 25 h 79"/>
                  <a:gd name="T26" fmla="*/ 19 w 47"/>
                  <a:gd name="T27" fmla="*/ 32 h 79"/>
                  <a:gd name="T28" fmla="*/ 20 w 47"/>
                  <a:gd name="T29" fmla="*/ 42 h 79"/>
                  <a:gd name="T30" fmla="*/ 24 w 47"/>
                  <a:gd name="T31" fmla="*/ 47 h 79"/>
                  <a:gd name="T32" fmla="*/ 21 w 47"/>
                  <a:gd name="T33" fmla="*/ 51 h 79"/>
                  <a:gd name="T34" fmla="*/ 15 w 47"/>
                  <a:gd name="T35" fmla="*/ 53 h 79"/>
                  <a:gd name="T36" fmla="*/ 11 w 47"/>
                  <a:gd name="T37" fmla="*/ 56 h 79"/>
                  <a:gd name="T38" fmla="*/ 6 w 47"/>
                  <a:gd name="T39" fmla="*/ 61 h 79"/>
                  <a:gd name="T40" fmla="*/ 9 w 47"/>
                  <a:gd name="T41" fmla="*/ 70 h 79"/>
                  <a:gd name="T42" fmla="*/ 16 w 47"/>
                  <a:gd name="T43" fmla="*/ 76 h 79"/>
                  <a:gd name="T44" fmla="*/ 20 w 47"/>
                  <a:gd name="T45" fmla="*/ 79 h 79"/>
                  <a:gd name="T46" fmla="*/ 26 w 47"/>
                  <a:gd name="T47" fmla="*/ 77 h 79"/>
                  <a:gd name="T48" fmla="*/ 35 w 47"/>
                  <a:gd name="T49" fmla="*/ 71 h 79"/>
                  <a:gd name="T50" fmla="*/ 40 w 47"/>
                  <a:gd name="T51" fmla="*/ 66 h 79"/>
                  <a:gd name="T52" fmla="*/ 38 w 47"/>
                  <a:gd name="T53" fmla="*/ 63 h 79"/>
                  <a:gd name="T54" fmla="*/ 39 w 47"/>
                  <a:gd name="T55" fmla="*/ 58 h 79"/>
                  <a:gd name="T56" fmla="*/ 45 w 47"/>
                  <a:gd name="T57" fmla="*/ 55 h 79"/>
                  <a:gd name="T58" fmla="*/ 46 w 47"/>
                  <a:gd name="T59" fmla="*/ 49 h 79"/>
                  <a:gd name="T60" fmla="*/ 46 w 47"/>
                  <a:gd name="T61" fmla="*/ 41 h 79"/>
                  <a:gd name="T62" fmla="*/ 41 w 47"/>
                  <a:gd name="T63" fmla="*/ 34 h 79"/>
                  <a:gd name="T64" fmla="*/ 44 w 47"/>
                  <a:gd name="T65" fmla="*/ 28 h 79"/>
                  <a:gd name="T66" fmla="*/ 42 w 47"/>
                  <a:gd name="T67" fmla="*/ 24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7" h="79">
                    <a:moveTo>
                      <a:pt x="42" y="21"/>
                    </a:moveTo>
                    <a:cubicBezTo>
                      <a:pt x="42" y="20"/>
                      <a:pt x="44" y="19"/>
                      <a:pt x="45" y="19"/>
                    </a:cubicBezTo>
                    <a:cubicBezTo>
                      <a:pt x="45" y="18"/>
                      <a:pt x="45" y="15"/>
                      <a:pt x="45" y="14"/>
                    </a:cubicBezTo>
                    <a:cubicBezTo>
                      <a:pt x="45" y="14"/>
                      <a:pt x="45" y="12"/>
                      <a:pt x="44" y="12"/>
                    </a:cubicBezTo>
                    <a:cubicBezTo>
                      <a:pt x="44" y="11"/>
                      <a:pt x="43" y="10"/>
                      <a:pt x="43" y="10"/>
                    </a:cubicBezTo>
                    <a:cubicBezTo>
                      <a:pt x="42" y="10"/>
                      <a:pt x="42" y="9"/>
                      <a:pt x="41" y="9"/>
                    </a:cubicBezTo>
                    <a:cubicBezTo>
                      <a:pt x="40" y="9"/>
                      <a:pt x="40" y="10"/>
                      <a:pt x="39" y="11"/>
                    </a:cubicBezTo>
                    <a:cubicBezTo>
                      <a:pt x="39" y="11"/>
                      <a:pt x="38" y="11"/>
                      <a:pt x="38" y="11"/>
                    </a:cubicBezTo>
                    <a:cubicBezTo>
                      <a:pt x="37" y="11"/>
                      <a:pt x="35" y="11"/>
                      <a:pt x="35" y="10"/>
                    </a:cubicBezTo>
                    <a:cubicBezTo>
                      <a:pt x="34" y="10"/>
                      <a:pt x="33" y="8"/>
                      <a:pt x="32" y="7"/>
                    </a:cubicBezTo>
                    <a:cubicBezTo>
                      <a:pt x="31" y="6"/>
                      <a:pt x="30" y="4"/>
                      <a:pt x="30" y="3"/>
                    </a:cubicBezTo>
                    <a:cubicBezTo>
                      <a:pt x="29" y="3"/>
                      <a:pt x="27" y="1"/>
                      <a:pt x="25" y="1"/>
                    </a:cubicBezTo>
                    <a:cubicBezTo>
                      <a:pt x="24" y="0"/>
                      <a:pt x="23" y="1"/>
                      <a:pt x="22" y="1"/>
                    </a:cubicBezTo>
                    <a:cubicBezTo>
                      <a:pt x="21" y="1"/>
                      <a:pt x="20" y="3"/>
                      <a:pt x="20" y="3"/>
                    </a:cubicBezTo>
                    <a:cubicBezTo>
                      <a:pt x="19" y="4"/>
                      <a:pt x="18" y="5"/>
                      <a:pt x="18" y="5"/>
                    </a:cubicBezTo>
                    <a:cubicBezTo>
                      <a:pt x="16" y="5"/>
                      <a:pt x="15" y="6"/>
                      <a:pt x="14" y="6"/>
                    </a:cubicBezTo>
                    <a:cubicBezTo>
                      <a:pt x="13" y="6"/>
                      <a:pt x="11" y="5"/>
                      <a:pt x="10" y="5"/>
                    </a:cubicBezTo>
                    <a:cubicBezTo>
                      <a:pt x="8" y="5"/>
                      <a:pt x="6" y="5"/>
                      <a:pt x="6" y="6"/>
                    </a:cubicBezTo>
                    <a:cubicBezTo>
                      <a:pt x="5" y="6"/>
                      <a:pt x="4" y="7"/>
                      <a:pt x="3" y="8"/>
                    </a:cubicBezTo>
                    <a:cubicBezTo>
                      <a:pt x="2" y="8"/>
                      <a:pt x="1" y="9"/>
                      <a:pt x="0" y="10"/>
                    </a:cubicBezTo>
                    <a:cubicBezTo>
                      <a:pt x="0" y="11"/>
                      <a:pt x="0" y="13"/>
                      <a:pt x="0" y="14"/>
                    </a:cubicBezTo>
                    <a:cubicBezTo>
                      <a:pt x="0" y="15"/>
                      <a:pt x="1" y="17"/>
                      <a:pt x="2" y="18"/>
                    </a:cubicBezTo>
                    <a:cubicBezTo>
                      <a:pt x="2" y="19"/>
                      <a:pt x="4" y="20"/>
                      <a:pt x="4" y="21"/>
                    </a:cubicBezTo>
                    <a:cubicBezTo>
                      <a:pt x="5" y="21"/>
                      <a:pt x="7" y="22"/>
                      <a:pt x="8" y="23"/>
                    </a:cubicBezTo>
                    <a:cubicBezTo>
                      <a:pt x="8" y="23"/>
                      <a:pt x="10" y="24"/>
                      <a:pt x="11" y="24"/>
                    </a:cubicBezTo>
                    <a:cubicBezTo>
                      <a:pt x="12" y="25"/>
                      <a:pt x="13" y="25"/>
                      <a:pt x="13" y="25"/>
                    </a:cubicBezTo>
                    <a:cubicBezTo>
                      <a:pt x="14" y="25"/>
                      <a:pt x="16" y="27"/>
                      <a:pt x="16" y="28"/>
                    </a:cubicBezTo>
                    <a:cubicBezTo>
                      <a:pt x="18" y="29"/>
                      <a:pt x="18" y="31"/>
                      <a:pt x="19" y="32"/>
                    </a:cubicBezTo>
                    <a:cubicBezTo>
                      <a:pt x="19" y="32"/>
                      <a:pt x="18" y="34"/>
                      <a:pt x="19" y="36"/>
                    </a:cubicBezTo>
                    <a:cubicBezTo>
                      <a:pt x="19" y="37"/>
                      <a:pt x="19" y="40"/>
                      <a:pt x="20" y="42"/>
                    </a:cubicBezTo>
                    <a:cubicBezTo>
                      <a:pt x="20" y="43"/>
                      <a:pt x="21" y="45"/>
                      <a:pt x="22" y="46"/>
                    </a:cubicBezTo>
                    <a:cubicBezTo>
                      <a:pt x="22" y="46"/>
                      <a:pt x="23" y="47"/>
                      <a:pt x="24" y="47"/>
                    </a:cubicBezTo>
                    <a:cubicBezTo>
                      <a:pt x="24" y="48"/>
                      <a:pt x="23" y="49"/>
                      <a:pt x="23" y="49"/>
                    </a:cubicBezTo>
                    <a:cubicBezTo>
                      <a:pt x="23" y="50"/>
                      <a:pt x="21" y="50"/>
                      <a:pt x="21" y="51"/>
                    </a:cubicBezTo>
                    <a:cubicBezTo>
                      <a:pt x="20" y="51"/>
                      <a:pt x="19" y="51"/>
                      <a:pt x="18" y="51"/>
                    </a:cubicBezTo>
                    <a:cubicBezTo>
                      <a:pt x="17" y="52"/>
                      <a:pt x="15" y="53"/>
                      <a:pt x="15" y="53"/>
                    </a:cubicBezTo>
                    <a:cubicBezTo>
                      <a:pt x="14" y="54"/>
                      <a:pt x="13" y="55"/>
                      <a:pt x="13" y="55"/>
                    </a:cubicBezTo>
                    <a:cubicBezTo>
                      <a:pt x="12" y="55"/>
                      <a:pt x="11" y="56"/>
                      <a:pt x="11" y="56"/>
                    </a:cubicBezTo>
                    <a:cubicBezTo>
                      <a:pt x="10" y="57"/>
                      <a:pt x="8" y="58"/>
                      <a:pt x="7" y="59"/>
                    </a:cubicBezTo>
                    <a:cubicBezTo>
                      <a:pt x="7" y="59"/>
                      <a:pt x="6" y="60"/>
                      <a:pt x="6" y="61"/>
                    </a:cubicBezTo>
                    <a:cubicBezTo>
                      <a:pt x="6" y="62"/>
                      <a:pt x="6" y="65"/>
                      <a:pt x="7" y="66"/>
                    </a:cubicBezTo>
                    <a:cubicBezTo>
                      <a:pt x="7" y="67"/>
                      <a:pt x="8" y="69"/>
                      <a:pt x="9" y="70"/>
                    </a:cubicBezTo>
                    <a:cubicBezTo>
                      <a:pt x="10" y="70"/>
                      <a:pt x="12" y="71"/>
                      <a:pt x="13" y="72"/>
                    </a:cubicBezTo>
                    <a:cubicBezTo>
                      <a:pt x="14" y="73"/>
                      <a:pt x="15" y="75"/>
                      <a:pt x="16" y="76"/>
                    </a:cubicBezTo>
                    <a:cubicBezTo>
                      <a:pt x="16" y="76"/>
                      <a:pt x="16" y="78"/>
                      <a:pt x="17" y="78"/>
                    </a:cubicBezTo>
                    <a:cubicBezTo>
                      <a:pt x="18" y="79"/>
                      <a:pt x="19" y="79"/>
                      <a:pt x="20" y="79"/>
                    </a:cubicBezTo>
                    <a:cubicBezTo>
                      <a:pt x="20" y="79"/>
                      <a:pt x="22" y="79"/>
                      <a:pt x="22" y="79"/>
                    </a:cubicBezTo>
                    <a:cubicBezTo>
                      <a:pt x="23" y="78"/>
                      <a:pt x="26" y="77"/>
                      <a:pt x="26" y="77"/>
                    </a:cubicBezTo>
                    <a:cubicBezTo>
                      <a:pt x="28" y="76"/>
                      <a:pt x="30" y="74"/>
                      <a:pt x="31" y="73"/>
                    </a:cubicBezTo>
                    <a:cubicBezTo>
                      <a:pt x="32" y="72"/>
                      <a:pt x="35" y="71"/>
                      <a:pt x="35" y="71"/>
                    </a:cubicBezTo>
                    <a:cubicBezTo>
                      <a:pt x="36" y="70"/>
                      <a:pt x="38" y="69"/>
                      <a:pt x="39" y="68"/>
                    </a:cubicBezTo>
                    <a:cubicBezTo>
                      <a:pt x="39" y="68"/>
                      <a:pt x="40" y="67"/>
                      <a:pt x="40" y="66"/>
                    </a:cubicBezTo>
                    <a:cubicBezTo>
                      <a:pt x="40" y="66"/>
                      <a:pt x="39" y="65"/>
                      <a:pt x="39" y="65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2"/>
                      <a:pt x="38" y="61"/>
                      <a:pt x="38" y="61"/>
                    </a:cubicBezTo>
                    <a:cubicBezTo>
                      <a:pt x="38" y="60"/>
                      <a:pt x="39" y="59"/>
                      <a:pt x="39" y="58"/>
                    </a:cubicBezTo>
                    <a:cubicBezTo>
                      <a:pt x="40" y="57"/>
                      <a:pt x="42" y="56"/>
                      <a:pt x="42" y="56"/>
                    </a:cubicBezTo>
                    <a:cubicBezTo>
                      <a:pt x="43" y="56"/>
                      <a:pt x="45" y="55"/>
                      <a:pt x="45" y="55"/>
                    </a:cubicBezTo>
                    <a:cubicBezTo>
                      <a:pt x="45" y="54"/>
                      <a:pt x="46" y="53"/>
                      <a:pt x="46" y="52"/>
                    </a:cubicBezTo>
                    <a:cubicBezTo>
                      <a:pt x="46" y="51"/>
                      <a:pt x="46" y="50"/>
                      <a:pt x="46" y="49"/>
                    </a:cubicBezTo>
                    <a:cubicBezTo>
                      <a:pt x="46" y="48"/>
                      <a:pt x="47" y="46"/>
                      <a:pt x="47" y="44"/>
                    </a:cubicBezTo>
                    <a:cubicBezTo>
                      <a:pt x="47" y="43"/>
                      <a:pt x="46" y="42"/>
                      <a:pt x="46" y="41"/>
                    </a:cubicBezTo>
                    <a:cubicBezTo>
                      <a:pt x="45" y="40"/>
                      <a:pt x="44" y="39"/>
                      <a:pt x="43" y="38"/>
                    </a:cubicBezTo>
                    <a:cubicBezTo>
                      <a:pt x="43" y="37"/>
                      <a:pt x="42" y="35"/>
                      <a:pt x="41" y="34"/>
                    </a:cubicBezTo>
                    <a:cubicBezTo>
                      <a:pt x="41" y="33"/>
                      <a:pt x="42" y="31"/>
                      <a:pt x="42" y="30"/>
                    </a:cubicBezTo>
                    <a:cubicBezTo>
                      <a:pt x="42" y="29"/>
                      <a:pt x="44" y="29"/>
                      <a:pt x="44" y="28"/>
                    </a:cubicBezTo>
                    <a:cubicBezTo>
                      <a:pt x="45" y="27"/>
                      <a:pt x="44" y="25"/>
                      <a:pt x="44" y="25"/>
                    </a:cubicBezTo>
                    <a:cubicBezTo>
                      <a:pt x="44" y="25"/>
                      <a:pt x="43" y="24"/>
                      <a:pt x="42" y="24"/>
                    </a:cubicBezTo>
                    <a:cubicBezTo>
                      <a:pt x="42" y="23"/>
                      <a:pt x="42" y="22"/>
                      <a:pt x="42" y="2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" name="Freeform 64"/>
              <p:cNvSpPr>
                <a:spLocks/>
              </p:cNvSpPr>
              <p:nvPr/>
            </p:nvSpPr>
            <p:spPr bwMode="auto">
              <a:xfrm>
                <a:off x="2751" y="2366"/>
                <a:ext cx="122" cy="206"/>
              </a:xfrm>
              <a:custGeom>
                <a:avLst/>
                <a:gdLst>
                  <a:gd name="T0" fmla="*/ 45 w 47"/>
                  <a:gd name="T1" fmla="*/ 19 h 79"/>
                  <a:gd name="T2" fmla="*/ 44 w 47"/>
                  <a:gd name="T3" fmla="*/ 12 h 79"/>
                  <a:gd name="T4" fmla="*/ 41 w 47"/>
                  <a:gd name="T5" fmla="*/ 9 h 79"/>
                  <a:gd name="T6" fmla="*/ 38 w 47"/>
                  <a:gd name="T7" fmla="*/ 11 h 79"/>
                  <a:gd name="T8" fmla="*/ 32 w 47"/>
                  <a:gd name="T9" fmla="*/ 7 h 79"/>
                  <a:gd name="T10" fmla="*/ 25 w 47"/>
                  <a:gd name="T11" fmla="*/ 1 h 79"/>
                  <a:gd name="T12" fmla="*/ 20 w 47"/>
                  <a:gd name="T13" fmla="*/ 3 h 79"/>
                  <a:gd name="T14" fmla="*/ 14 w 47"/>
                  <a:gd name="T15" fmla="*/ 6 h 79"/>
                  <a:gd name="T16" fmla="*/ 6 w 47"/>
                  <a:gd name="T17" fmla="*/ 6 h 79"/>
                  <a:gd name="T18" fmla="*/ 0 w 47"/>
                  <a:gd name="T19" fmla="*/ 10 h 79"/>
                  <a:gd name="T20" fmla="*/ 2 w 47"/>
                  <a:gd name="T21" fmla="*/ 18 h 79"/>
                  <a:gd name="T22" fmla="*/ 8 w 47"/>
                  <a:gd name="T23" fmla="*/ 23 h 79"/>
                  <a:gd name="T24" fmla="*/ 13 w 47"/>
                  <a:gd name="T25" fmla="*/ 25 h 79"/>
                  <a:gd name="T26" fmla="*/ 19 w 47"/>
                  <a:gd name="T27" fmla="*/ 32 h 79"/>
                  <a:gd name="T28" fmla="*/ 20 w 47"/>
                  <a:gd name="T29" fmla="*/ 42 h 79"/>
                  <a:gd name="T30" fmla="*/ 24 w 47"/>
                  <a:gd name="T31" fmla="*/ 47 h 79"/>
                  <a:gd name="T32" fmla="*/ 21 w 47"/>
                  <a:gd name="T33" fmla="*/ 51 h 79"/>
                  <a:gd name="T34" fmla="*/ 15 w 47"/>
                  <a:gd name="T35" fmla="*/ 53 h 79"/>
                  <a:gd name="T36" fmla="*/ 11 w 47"/>
                  <a:gd name="T37" fmla="*/ 56 h 79"/>
                  <a:gd name="T38" fmla="*/ 6 w 47"/>
                  <a:gd name="T39" fmla="*/ 61 h 79"/>
                  <a:gd name="T40" fmla="*/ 9 w 47"/>
                  <a:gd name="T41" fmla="*/ 70 h 79"/>
                  <a:gd name="T42" fmla="*/ 16 w 47"/>
                  <a:gd name="T43" fmla="*/ 76 h 79"/>
                  <a:gd name="T44" fmla="*/ 20 w 47"/>
                  <a:gd name="T45" fmla="*/ 79 h 79"/>
                  <a:gd name="T46" fmla="*/ 26 w 47"/>
                  <a:gd name="T47" fmla="*/ 77 h 79"/>
                  <a:gd name="T48" fmla="*/ 35 w 47"/>
                  <a:gd name="T49" fmla="*/ 71 h 79"/>
                  <a:gd name="T50" fmla="*/ 40 w 47"/>
                  <a:gd name="T51" fmla="*/ 66 h 79"/>
                  <a:gd name="T52" fmla="*/ 38 w 47"/>
                  <a:gd name="T53" fmla="*/ 63 h 79"/>
                  <a:gd name="T54" fmla="*/ 39 w 47"/>
                  <a:gd name="T55" fmla="*/ 58 h 79"/>
                  <a:gd name="T56" fmla="*/ 45 w 47"/>
                  <a:gd name="T57" fmla="*/ 55 h 79"/>
                  <a:gd name="T58" fmla="*/ 46 w 47"/>
                  <a:gd name="T59" fmla="*/ 49 h 79"/>
                  <a:gd name="T60" fmla="*/ 46 w 47"/>
                  <a:gd name="T61" fmla="*/ 41 h 79"/>
                  <a:gd name="T62" fmla="*/ 41 w 47"/>
                  <a:gd name="T63" fmla="*/ 34 h 79"/>
                  <a:gd name="T64" fmla="*/ 44 w 47"/>
                  <a:gd name="T65" fmla="*/ 28 h 79"/>
                  <a:gd name="T66" fmla="*/ 42 w 47"/>
                  <a:gd name="T67" fmla="*/ 24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7" h="79">
                    <a:moveTo>
                      <a:pt x="42" y="21"/>
                    </a:moveTo>
                    <a:cubicBezTo>
                      <a:pt x="42" y="20"/>
                      <a:pt x="44" y="19"/>
                      <a:pt x="45" y="19"/>
                    </a:cubicBezTo>
                    <a:cubicBezTo>
                      <a:pt x="45" y="18"/>
                      <a:pt x="45" y="15"/>
                      <a:pt x="45" y="14"/>
                    </a:cubicBezTo>
                    <a:cubicBezTo>
                      <a:pt x="45" y="14"/>
                      <a:pt x="45" y="12"/>
                      <a:pt x="44" y="12"/>
                    </a:cubicBezTo>
                    <a:cubicBezTo>
                      <a:pt x="44" y="11"/>
                      <a:pt x="43" y="10"/>
                      <a:pt x="43" y="10"/>
                    </a:cubicBezTo>
                    <a:cubicBezTo>
                      <a:pt x="42" y="10"/>
                      <a:pt x="42" y="9"/>
                      <a:pt x="41" y="9"/>
                    </a:cubicBezTo>
                    <a:cubicBezTo>
                      <a:pt x="40" y="9"/>
                      <a:pt x="40" y="10"/>
                      <a:pt x="39" y="11"/>
                    </a:cubicBezTo>
                    <a:cubicBezTo>
                      <a:pt x="39" y="11"/>
                      <a:pt x="38" y="11"/>
                      <a:pt x="38" y="11"/>
                    </a:cubicBezTo>
                    <a:cubicBezTo>
                      <a:pt x="37" y="11"/>
                      <a:pt x="35" y="11"/>
                      <a:pt x="35" y="10"/>
                    </a:cubicBezTo>
                    <a:cubicBezTo>
                      <a:pt x="34" y="10"/>
                      <a:pt x="33" y="8"/>
                      <a:pt x="32" y="7"/>
                    </a:cubicBezTo>
                    <a:cubicBezTo>
                      <a:pt x="31" y="6"/>
                      <a:pt x="30" y="4"/>
                      <a:pt x="30" y="3"/>
                    </a:cubicBezTo>
                    <a:cubicBezTo>
                      <a:pt x="29" y="3"/>
                      <a:pt x="27" y="1"/>
                      <a:pt x="25" y="1"/>
                    </a:cubicBezTo>
                    <a:cubicBezTo>
                      <a:pt x="24" y="0"/>
                      <a:pt x="23" y="1"/>
                      <a:pt x="22" y="1"/>
                    </a:cubicBezTo>
                    <a:cubicBezTo>
                      <a:pt x="21" y="1"/>
                      <a:pt x="20" y="3"/>
                      <a:pt x="20" y="3"/>
                    </a:cubicBezTo>
                    <a:cubicBezTo>
                      <a:pt x="19" y="4"/>
                      <a:pt x="18" y="5"/>
                      <a:pt x="18" y="5"/>
                    </a:cubicBezTo>
                    <a:cubicBezTo>
                      <a:pt x="16" y="5"/>
                      <a:pt x="15" y="6"/>
                      <a:pt x="14" y="6"/>
                    </a:cubicBezTo>
                    <a:cubicBezTo>
                      <a:pt x="13" y="6"/>
                      <a:pt x="11" y="5"/>
                      <a:pt x="10" y="5"/>
                    </a:cubicBezTo>
                    <a:cubicBezTo>
                      <a:pt x="8" y="5"/>
                      <a:pt x="6" y="5"/>
                      <a:pt x="6" y="6"/>
                    </a:cubicBezTo>
                    <a:cubicBezTo>
                      <a:pt x="5" y="6"/>
                      <a:pt x="4" y="7"/>
                      <a:pt x="3" y="8"/>
                    </a:cubicBezTo>
                    <a:cubicBezTo>
                      <a:pt x="2" y="8"/>
                      <a:pt x="1" y="9"/>
                      <a:pt x="0" y="10"/>
                    </a:cubicBezTo>
                    <a:cubicBezTo>
                      <a:pt x="0" y="11"/>
                      <a:pt x="0" y="13"/>
                      <a:pt x="0" y="14"/>
                    </a:cubicBezTo>
                    <a:cubicBezTo>
                      <a:pt x="0" y="15"/>
                      <a:pt x="1" y="17"/>
                      <a:pt x="2" y="18"/>
                    </a:cubicBezTo>
                    <a:cubicBezTo>
                      <a:pt x="2" y="19"/>
                      <a:pt x="4" y="20"/>
                      <a:pt x="4" y="21"/>
                    </a:cubicBezTo>
                    <a:cubicBezTo>
                      <a:pt x="5" y="21"/>
                      <a:pt x="7" y="22"/>
                      <a:pt x="8" y="23"/>
                    </a:cubicBezTo>
                    <a:cubicBezTo>
                      <a:pt x="8" y="23"/>
                      <a:pt x="10" y="24"/>
                      <a:pt x="11" y="24"/>
                    </a:cubicBezTo>
                    <a:cubicBezTo>
                      <a:pt x="12" y="25"/>
                      <a:pt x="13" y="25"/>
                      <a:pt x="13" y="25"/>
                    </a:cubicBezTo>
                    <a:cubicBezTo>
                      <a:pt x="14" y="25"/>
                      <a:pt x="16" y="27"/>
                      <a:pt x="16" y="28"/>
                    </a:cubicBezTo>
                    <a:cubicBezTo>
                      <a:pt x="18" y="29"/>
                      <a:pt x="18" y="31"/>
                      <a:pt x="19" y="32"/>
                    </a:cubicBezTo>
                    <a:cubicBezTo>
                      <a:pt x="19" y="32"/>
                      <a:pt x="18" y="34"/>
                      <a:pt x="19" y="36"/>
                    </a:cubicBezTo>
                    <a:cubicBezTo>
                      <a:pt x="19" y="37"/>
                      <a:pt x="19" y="40"/>
                      <a:pt x="20" y="42"/>
                    </a:cubicBezTo>
                    <a:cubicBezTo>
                      <a:pt x="20" y="43"/>
                      <a:pt x="21" y="45"/>
                      <a:pt x="22" y="46"/>
                    </a:cubicBezTo>
                    <a:cubicBezTo>
                      <a:pt x="22" y="46"/>
                      <a:pt x="23" y="47"/>
                      <a:pt x="24" y="47"/>
                    </a:cubicBezTo>
                    <a:cubicBezTo>
                      <a:pt x="24" y="48"/>
                      <a:pt x="23" y="49"/>
                      <a:pt x="23" y="49"/>
                    </a:cubicBezTo>
                    <a:cubicBezTo>
                      <a:pt x="23" y="50"/>
                      <a:pt x="21" y="50"/>
                      <a:pt x="21" y="51"/>
                    </a:cubicBezTo>
                    <a:cubicBezTo>
                      <a:pt x="20" y="51"/>
                      <a:pt x="19" y="51"/>
                      <a:pt x="18" y="51"/>
                    </a:cubicBezTo>
                    <a:cubicBezTo>
                      <a:pt x="17" y="52"/>
                      <a:pt x="15" y="53"/>
                      <a:pt x="15" y="53"/>
                    </a:cubicBezTo>
                    <a:cubicBezTo>
                      <a:pt x="14" y="54"/>
                      <a:pt x="13" y="55"/>
                      <a:pt x="13" y="55"/>
                    </a:cubicBezTo>
                    <a:cubicBezTo>
                      <a:pt x="12" y="55"/>
                      <a:pt x="11" y="56"/>
                      <a:pt x="11" y="56"/>
                    </a:cubicBezTo>
                    <a:cubicBezTo>
                      <a:pt x="10" y="57"/>
                      <a:pt x="8" y="58"/>
                      <a:pt x="7" y="59"/>
                    </a:cubicBezTo>
                    <a:cubicBezTo>
                      <a:pt x="7" y="59"/>
                      <a:pt x="6" y="60"/>
                      <a:pt x="6" y="61"/>
                    </a:cubicBezTo>
                    <a:cubicBezTo>
                      <a:pt x="6" y="62"/>
                      <a:pt x="6" y="65"/>
                      <a:pt x="7" y="66"/>
                    </a:cubicBezTo>
                    <a:cubicBezTo>
                      <a:pt x="7" y="67"/>
                      <a:pt x="8" y="69"/>
                      <a:pt x="9" y="70"/>
                    </a:cubicBezTo>
                    <a:cubicBezTo>
                      <a:pt x="10" y="70"/>
                      <a:pt x="12" y="71"/>
                      <a:pt x="13" y="72"/>
                    </a:cubicBezTo>
                    <a:cubicBezTo>
                      <a:pt x="14" y="73"/>
                      <a:pt x="15" y="75"/>
                      <a:pt x="16" y="76"/>
                    </a:cubicBezTo>
                    <a:cubicBezTo>
                      <a:pt x="16" y="76"/>
                      <a:pt x="16" y="78"/>
                      <a:pt x="17" y="78"/>
                    </a:cubicBezTo>
                    <a:cubicBezTo>
                      <a:pt x="18" y="79"/>
                      <a:pt x="19" y="79"/>
                      <a:pt x="20" y="79"/>
                    </a:cubicBezTo>
                    <a:cubicBezTo>
                      <a:pt x="20" y="79"/>
                      <a:pt x="22" y="79"/>
                      <a:pt x="22" y="79"/>
                    </a:cubicBezTo>
                    <a:cubicBezTo>
                      <a:pt x="23" y="78"/>
                      <a:pt x="26" y="77"/>
                      <a:pt x="26" y="77"/>
                    </a:cubicBezTo>
                    <a:cubicBezTo>
                      <a:pt x="28" y="76"/>
                      <a:pt x="30" y="74"/>
                      <a:pt x="31" y="73"/>
                    </a:cubicBezTo>
                    <a:cubicBezTo>
                      <a:pt x="32" y="72"/>
                      <a:pt x="35" y="71"/>
                      <a:pt x="35" y="71"/>
                    </a:cubicBezTo>
                    <a:cubicBezTo>
                      <a:pt x="36" y="70"/>
                      <a:pt x="38" y="69"/>
                      <a:pt x="39" y="68"/>
                    </a:cubicBezTo>
                    <a:cubicBezTo>
                      <a:pt x="39" y="68"/>
                      <a:pt x="40" y="67"/>
                      <a:pt x="40" y="66"/>
                    </a:cubicBezTo>
                    <a:cubicBezTo>
                      <a:pt x="40" y="66"/>
                      <a:pt x="39" y="65"/>
                      <a:pt x="39" y="65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2"/>
                      <a:pt x="38" y="61"/>
                      <a:pt x="38" y="61"/>
                    </a:cubicBezTo>
                    <a:cubicBezTo>
                      <a:pt x="38" y="60"/>
                      <a:pt x="39" y="59"/>
                      <a:pt x="39" y="58"/>
                    </a:cubicBezTo>
                    <a:cubicBezTo>
                      <a:pt x="40" y="57"/>
                      <a:pt x="42" y="56"/>
                      <a:pt x="42" y="56"/>
                    </a:cubicBezTo>
                    <a:cubicBezTo>
                      <a:pt x="43" y="56"/>
                      <a:pt x="45" y="55"/>
                      <a:pt x="45" y="55"/>
                    </a:cubicBezTo>
                    <a:cubicBezTo>
                      <a:pt x="45" y="54"/>
                      <a:pt x="46" y="53"/>
                      <a:pt x="46" y="52"/>
                    </a:cubicBezTo>
                    <a:cubicBezTo>
                      <a:pt x="46" y="51"/>
                      <a:pt x="46" y="50"/>
                      <a:pt x="46" y="49"/>
                    </a:cubicBezTo>
                    <a:cubicBezTo>
                      <a:pt x="46" y="48"/>
                      <a:pt x="47" y="46"/>
                      <a:pt x="47" y="44"/>
                    </a:cubicBezTo>
                    <a:cubicBezTo>
                      <a:pt x="47" y="43"/>
                      <a:pt x="46" y="42"/>
                      <a:pt x="46" y="41"/>
                    </a:cubicBezTo>
                    <a:cubicBezTo>
                      <a:pt x="45" y="40"/>
                      <a:pt x="44" y="39"/>
                      <a:pt x="43" y="38"/>
                    </a:cubicBezTo>
                    <a:cubicBezTo>
                      <a:pt x="43" y="37"/>
                      <a:pt x="42" y="35"/>
                      <a:pt x="41" y="34"/>
                    </a:cubicBezTo>
                    <a:cubicBezTo>
                      <a:pt x="41" y="33"/>
                      <a:pt x="42" y="31"/>
                      <a:pt x="42" y="30"/>
                    </a:cubicBezTo>
                    <a:cubicBezTo>
                      <a:pt x="42" y="29"/>
                      <a:pt x="44" y="29"/>
                      <a:pt x="44" y="28"/>
                    </a:cubicBezTo>
                    <a:cubicBezTo>
                      <a:pt x="45" y="27"/>
                      <a:pt x="44" y="25"/>
                      <a:pt x="44" y="25"/>
                    </a:cubicBezTo>
                    <a:cubicBezTo>
                      <a:pt x="44" y="25"/>
                      <a:pt x="43" y="24"/>
                      <a:pt x="42" y="24"/>
                    </a:cubicBezTo>
                    <a:cubicBezTo>
                      <a:pt x="42" y="23"/>
                      <a:pt x="42" y="22"/>
                      <a:pt x="42" y="21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" name="Freeform 65"/>
              <p:cNvSpPr>
                <a:spLocks/>
              </p:cNvSpPr>
              <p:nvPr/>
            </p:nvSpPr>
            <p:spPr bwMode="auto">
              <a:xfrm>
                <a:off x="2631" y="2398"/>
                <a:ext cx="10" cy="8"/>
              </a:xfrm>
              <a:custGeom>
                <a:avLst/>
                <a:gdLst>
                  <a:gd name="T0" fmla="*/ 4 w 4"/>
                  <a:gd name="T1" fmla="*/ 2 h 3"/>
                  <a:gd name="T2" fmla="*/ 3 w 4"/>
                  <a:gd name="T3" fmla="*/ 3 h 3"/>
                  <a:gd name="T4" fmla="*/ 2 w 4"/>
                  <a:gd name="T5" fmla="*/ 3 h 3"/>
                  <a:gd name="T6" fmla="*/ 0 w 4"/>
                  <a:gd name="T7" fmla="*/ 3 h 3"/>
                  <a:gd name="T8" fmla="*/ 0 w 4"/>
                  <a:gd name="T9" fmla="*/ 1 h 3"/>
                  <a:gd name="T10" fmla="*/ 1 w 4"/>
                  <a:gd name="T11" fmla="*/ 0 h 3"/>
                  <a:gd name="T12" fmla="*/ 3 w 4"/>
                  <a:gd name="T13" fmla="*/ 0 h 3"/>
                  <a:gd name="T14" fmla="*/ 4 w 4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" name="Freeform 66"/>
              <p:cNvSpPr>
                <a:spLocks/>
              </p:cNvSpPr>
              <p:nvPr/>
            </p:nvSpPr>
            <p:spPr bwMode="auto">
              <a:xfrm>
                <a:off x="2631" y="2398"/>
                <a:ext cx="10" cy="8"/>
              </a:xfrm>
              <a:custGeom>
                <a:avLst/>
                <a:gdLst>
                  <a:gd name="T0" fmla="*/ 4 w 4"/>
                  <a:gd name="T1" fmla="*/ 2 h 3"/>
                  <a:gd name="T2" fmla="*/ 3 w 4"/>
                  <a:gd name="T3" fmla="*/ 3 h 3"/>
                  <a:gd name="T4" fmla="*/ 2 w 4"/>
                  <a:gd name="T5" fmla="*/ 3 h 3"/>
                  <a:gd name="T6" fmla="*/ 0 w 4"/>
                  <a:gd name="T7" fmla="*/ 3 h 3"/>
                  <a:gd name="T8" fmla="*/ 0 w 4"/>
                  <a:gd name="T9" fmla="*/ 1 h 3"/>
                  <a:gd name="T10" fmla="*/ 1 w 4"/>
                  <a:gd name="T11" fmla="*/ 0 h 3"/>
                  <a:gd name="T12" fmla="*/ 3 w 4"/>
                  <a:gd name="T13" fmla="*/ 0 h 3"/>
                  <a:gd name="T14" fmla="*/ 4 w 4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" name="Freeform 67"/>
              <p:cNvSpPr>
                <a:spLocks/>
              </p:cNvSpPr>
              <p:nvPr/>
            </p:nvSpPr>
            <p:spPr bwMode="auto">
              <a:xfrm>
                <a:off x="2636" y="2369"/>
                <a:ext cx="39" cy="37"/>
              </a:xfrm>
              <a:custGeom>
                <a:avLst/>
                <a:gdLst>
                  <a:gd name="T0" fmla="*/ 8 w 15"/>
                  <a:gd name="T1" fmla="*/ 13 h 14"/>
                  <a:gd name="T2" fmla="*/ 7 w 15"/>
                  <a:gd name="T3" fmla="*/ 10 h 14"/>
                  <a:gd name="T4" fmla="*/ 6 w 15"/>
                  <a:gd name="T5" fmla="*/ 7 h 14"/>
                  <a:gd name="T6" fmla="*/ 2 w 15"/>
                  <a:gd name="T7" fmla="*/ 5 h 14"/>
                  <a:gd name="T8" fmla="*/ 1 w 15"/>
                  <a:gd name="T9" fmla="*/ 4 h 14"/>
                  <a:gd name="T10" fmla="*/ 1 w 15"/>
                  <a:gd name="T11" fmla="*/ 3 h 14"/>
                  <a:gd name="T12" fmla="*/ 2 w 15"/>
                  <a:gd name="T13" fmla="*/ 3 h 14"/>
                  <a:gd name="T14" fmla="*/ 4 w 15"/>
                  <a:gd name="T15" fmla="*/ 3 h 14"/>
                  <a:gd name="T16" fmla="*/ 5 w 15"/>
                  <a:gd name="T17" fmla="*/ 1 h 14"/>
                  <a:gd name="T18" fmla="*/ 5 w 15"/>
                  <a:gd name="T19" fmla="*/ 0 h 14"/>
                  <a:gd name="T20" fmla="*/ 7 w 15"/>
                  <a:gd name="T21" fmla="*/ 0 h 14"/>
                  <a:gd name="T22" fmla="*/ 9 w 15"/>
                  <a:gd name="T23" fmla="*/ 1 h 14"/>
                  <a:gd name="T24" fmla="*/ 11 w 15"/>
                  <a:gd name="T25" fmla="*/ 2 h 14"/>
                  <a:gd name="T26" fmla="*/ 13 w 15"/>
                  <a:gd name="T27" fmla="*/ 3 h 14"/>
                  <a:gd name="T28" fmla="*/ 15 w 15"/>
                  <a:gd name="T29" fmla="*/ 5 h 14"/>
                  <a:gd name="T30" fmla="*/ 14 w 15"/>
                  <a:gd name="T31" fmla="*/ 8 h 14"/>
                  <a:gd name="T32" fmla="*/ 13 w 15"/>
                  <a:gd name="T33" fmla="*/ 9 h 14"/>
                  <a:gd name="T34" fmla="*/ 11 w 15"/>
                  <a:gd name="T35" fmla="*/ 11 h 14"/>
                  <a:gd name="T36" fmla="*/ 10 w 15"/>
                  <a:gd name="T37" fmla="*/ 12 h 14"/>
                  <a:gd name="T38" fmla="*/ 9 w 15"/>
                  <a:gd name="T39" fmla="*/ 13 h 14"/>
                  <a:gd name="T40" fmla="*/ 8 w 15"/>
                  <a:gd name="T41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" h="14">
                    <a:moveTo>
                      <a:pt x="8" y="13"/>
                    </a:moveTo>
                    <a:cubicBezTo>
                      <a:pt x="7" y="12"/>
                      <a:pt x="8" y="10"/>
                      <a:pt x="7" y="10"/>
                    </a:cubicBezTo>
                    <a:cubicBezTo>
                      <a:pt x="7" y="9"/>
                      <a:pt x="6" y="8"/>
                      <a:pt x="6" y="7"/>
                    </a:cubicBezTo>
                    <a:cubicBezTo>
                      <a:pt x="5" y="7"/>
                      <a:pt x="3" y="6"/>
                      <a:pt x="2" y="5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4" y="3"/>
                    </a:cubicBezTo>
                    <a:cubicBezTo>
                      <a:pt x="4" y="2"/>
                      <a:pt x="5" y="2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7" y="0"/>
                      <a:pt x="9" y="0"/>
                      <a:pt x="9" y="1"/>
                    </a:cubicBezTo>
                    <a:cubicBezTo>
                      <a:pt x="10" y="1"/>
                      <a:pt x="11" y="2"/>
                      <a:pt x="11" y="2"/>
                    </a:cubicBezTo>
                    <a:cubicBezTo>
                      <a:pt x="11" y="2"/>
                      <a:pt x="13" y="3"/>
                      <a:pt x="13" y="3"/>
                    </a:cubicBezTo>
                    <a:cubicBezTo>
                      <a:pt x="14" y="3"/>
                      <a:pt x="15" y="5"/>
                      <a:pt x="15" y="5"/>
                    </a:cubicBezTo>
                    <a:cubicBezTo>
                      <a:pt x="15" y="6"/>
                      <a:pt x="14" y="7"/>
                      <a:pt x="14" y="8"/>
                    </a:cubicBezTo>
                    <a:cubicBezTo>
                      <a:pt x="14" y="8"/>
                      <a:pt x="14" y="9"/>
                      <a:pt x="13" y="9"/>
                    </a:cubicBezTo>
                    <a:cubicBezTo>
                      <a:pt x="13" y="10"/>
                      <a:pt x="12" y="10"/>
                      <a:pt x="11" y="11"/>
                    </a:cubicBezTo>
                    <a:cubicBezTo>
                      <a:pt x="11" y="11"/>
                      <a:pt x="10" y="12"/>
                      <a:pt x="10" y="12"/>
                    </a:cubicBezTo>
                    <a:cubicBezTo>
                      <a:pt x="10" y="12"/>
                      <a:pt x="10" y="13"/>
                      <a:pt x="9" y="13"/>
                    </a:cubicBezTo>
                    <a:cubicBezTo>
                      <a:pt x="9" y="14"/>
                      <a:pt x="8" y="14"/>
                      <a:pt x="8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" name="Freeform 68"/>
              <p:cNvSpPr>
                <a:spLocks/>
              </p:cNvSpPr>
              <p:nvPr/>
            </p:nvSpPr>
            <p:spPr bwMode="auto">
              <a:xfrm>
                <a:off x="2636" y="2369"/>
                <a:ext cx="39" cy="37"/>
              </a:xfrm>
              <a:custGeom>
                <a:avLst/>
                <a:gdLst>
                  <a:gd name="T0" fmla="*/ 8 w 15"/>
                  <a:gd name="T1" fmla="*/ 13 h 14"/>
                  <a:gd name="T2" fmla="*/ 7 w 15"/>
                  <a:gd name="T3" fmla="*/ 10 h 14"/>
                  <a:gd name="T4" fmla="*/ 6 w 15"/>
                  <a:gd name="T5" fmla="*/ 7 h 14"/>
                  <a:gd name="T6" fmla="*/ 2 w 15"/>
                  <a:gd name="T7" fmla="*/ 5 h 14"/>
                  <a:gd name="T8" fmla="*/ 1 w 15"/>
                  <a:gd name="T9" fmla="*/ 4 h 14"/>
                  <a:gd name="T10" fmla="*/ 1 w 15"/>
                  <a:gd name="T11" fmla="*/ 3 h 14"/>
                  <a:gd name="T12" fmla="*/ 2 w 15"/>
                  <a:gd name="T13" fmla="*/ 3 h 14"/>
                  <a:gd name="T14" fmla="*/ 4 w 15"/>
                  <a:gd name="T15" fmla="*/ 3 h 14"/>
                  <a:gd name="T16" fmla="*/ 5 w 15"/>
                  <a:gd name="T17" fmla="*/ 1 h 14"/>
                  <a:gd name="T18" fmla="*/ 5 w 15"/>
                  <a:gd name="T19" fmla="*/ 0 h 14"/>
                  <a:gd name="T20" fmla="*/ 7 w 15"/>
                  <a:gd name="T21" fmla="*/ 0 h 14"/>
                  <a:gd name="T22" fmla="*/ 9 w 15"/>
                  <a:gd name="T23" fmla="*/ 1 h 14"/>
                  <a:gd name="T24" fmla="*/ 11 w 15"/>
                  <a:gd name="T25" fmla="*/ 2 h 14"/>
                  <a:gd name="T26" fmla="*/ 13 w 15"/>
                  <a:gd name="T27" fmla="*/ 3 h 14"/>
                  <a:gd name="T28" fmla="*/ 15 w 15"/>
                  <a:gd name="T29" fmla="*/ 5 h 14"/>
                  <a:gd name="T30" fmla="*/ 14 w 15"/>
                  <a:gd name="T31" fmla="*/ 8 h 14"/>
                  <a:gd name="T32" fmla="*/ 13 w 15"/>
                  <a:gd name="T33" fmla="*/ 9 h 14"/>
                  <a:gd name="T34" fmla="*/ 11 w 15"/>
                  <a:gd name="T35" fmla="*/ 11 h 14"/>
                  <a:gd name="T36" fmla="*/ 10 w 15"/>
                  <a:gd name="T37" fmla="*/ 12 h 14"/>
                  <a:gd name="T38" fmla="*/ 9 w 15"/>
                  <a:gd name="T39" fmla="*/ 13 h 14"/>
                  <a:gd name="T40" fmla="*/ 8 w 15"/>
                  <a:gd name="T41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" h="14">
                    <a:moveTo>
                      <a:pt x="8" y="13"/>
                    </a:moveTo>
                    <a:cubicBezTo>
                      <a:pt x="7" y="12"/>
                      <a:pt x="8" y="10"/>
                      <a:pt x="7" y="10"/>
                    </a:cubicBezTo>
                    <a:cubicBezTo>
                      <a:pt x="7" y="9"/>
                      <a:pt x="6" y="8"/>
                      <a:pt x="6" y="7"/>
                    </a:cubicBezTo>
                    <a:cubicBezTo>
                      <a:pt x="5" y="7"/>
                      <a:pt x="3" y="6"/>
                      <a:pt x="2" y="5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4" y="3"/>
                    </a:cubicBezTo>
                    <a:cubicBezTo>
                      <a:pt x="4" y="2"/>
                      <a:pt x="5" y="2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7" y="0"/>
                      <a:pt x="9" y="0"/>
                      <a:pt x="9" y="1"/>
                    </a:cubicBezTo>
                    <a:cubicBezTo>
                      <a:pt x="10" y="1"/>
                      <a:pt x="11" y="2"/>
                      <a:pt x="11" y="2"/>
                    </a:cubicBezTo>
                    <a:cubicBezTo>
                      <a:pt x="11" y="2"/>
                      <a:pt x="13" y="3"/>
                      <a:pt x="13" y="3"/>
                    </a:cubicBezTo>
                    <a:cubicBezTo>
                      <a:pt x="14" y="3"/>
                      <a:pt x="15" y="5"/>
                      <a:pt x="15" y="5"/>
                    </a:cubicBezTo>
                    <a:cubicBezTo>
                      <a:pt x="15" y="6"/>
                      <a:pt x="14" y="7"/>
                      <a:pt x="14" y="8"/>
                    </a:cubicBezTo>
                    <a:cubicBezTo>
                      <a:pt x="14" y="8"/>
                      <a:pt x="14" y="9"/>
                      <a:pt x="13" y="9"/>
                    </a:cubicBezTo>
                    <a:cubicBezTo>
                      <a:pt x="13" y="10"/>
                      <a:pt x="12" y="10"/>
                      <a:pt x="11" y="11"/>
                    </a:cubicBezTo>
                    <a:cubicBezTo>
                      <a:pt x="11" y="11"/>
                      <a:pt x="10" y="12"/>
                      <a:pt x="10" y="12"/>
                    </a:cubicBezTo>
                    <a:cubicBezTo>
                      <a:pt x="10" y="12"/>
                      <a:pt x="10" y="13"/>
                      <a:pt x="9" y="13"/>
                    </a:cubicBezTo>
                    <a:cubicBezTo>
                      <a:pt x="9" y="14"/>
                      <a:pt x="8" y="14"/>
                      <a:pt x="8" y="13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" name="Freeform 69"/>
              <p:cNvSpPr>
                <a:spLocks/>
              </p:cNvSpPr>
              <p:nvPr/>
            </p:nvSpPr>
            <p:spPr bwMode="auto">
              <a:xfrm>
                <a:off x="2725" y="3380"/>
                <a:ext cx="41" cy="26"/>
              </a:xfrm>
              <a:custGeom>
                <a:avLst/>
                <a:gdLst>
                  <a:gd name="T0" fmla="*/ 13 w 16"/>
                  <a:gd name="T1" fmla="*/ 8 h 10"/>
                  <a:gd name="T2" fmla="*/ 11 w 16"/>
                  <a:gd name="T3" fmla="*/ 10 h 10"/>
                  <a:gd name="T4" fmla="*/ 6 w 16"/>
                  <a:gd name="T5" fmla="*/ 10 h 10"/>
                  <a:gd name="T6" fmla="*/ 4 w 16"/>
                  <a:gd name="T7" fmla="*/ 8 h 10"/>
                  <a:gd name="T8" fmla="*/ 1 w 16"/>
                  <a:gd name="T9" fmla="*/ 8 h 10"/>
                  <a:gd name="T10" fmla="*/ 0 w 16"/>
                  <a:gd name="T11" fmla="*/ 6 h 10"/>
                  <a:gd name="T12" fmla="*/ 2 w 16"/>
                  <a:gd name="T13" fmla="*/ 4 h 10"/>
                  <a:gd name="T14" fmla="*/ 4 w 16"/>
                  <a:gd name="T15" fmla="*/ 3 h 10"/>
                  <a:gd name="T16" fmla="*/ 4 w 16"/>
                  <a:gd name="T17" fmla="*/ 1 h 10"/>
                  <a:gd name="T18" fmla="*/ 7 w 16"/>
                  <a:gd name="T19" fmla="*/ 0 h 10"/>
                  <a:gd name="T20" fmla="*/ 10 w 16"/>
                  <a:gd name="T21" fmla="*/ 1 h 10"/>
                  <a:gd name="T22" fmla="*/ 12 w 16"/>
                  <a:gd name="T23" fmla="*/ 3 h 10"/>
                  <a:gd name="T24" fmla="*/ 13 w 16"/>
                  <a:gd name="T25" fmla="*/ 4 h 10"/>
                  <a:gd name="T26" fmla="*/ 16 w 16"/>
                  <a:gd name="T27" fmla="*/ 5 h 10"/>
                  <a:gd name="T28" fmla="*/ 16 w 16"/>
                  <a:gd name="T29" fmla="*/ 7 h 10"/>
                  <a:gd name="T30" fmla="*/ 15 w 16"/>
                  <a:gd name="T31" fmla="*/ 8 h 10"/>
                  <a:gd name="T32" fmla="*/ 13 w 16"/>
                  <a:gd name="T3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10">
                    <a:moveTo>
                      <a:pt x="13" y="8"/>
                    </a:moveTo>
                    <a:cubicBezTo>
                      <a:pt x="13" y="9"/>
                      <a:pt x="11" y="10"/>
                      <a:pt x="11" y="10"/>
                    </a:cubicBezTo>
                    <a:cubicBezTo>
                      <a:pt x="10" y="10"/>
                      <a:pt x="7" y="10"/>
                      <a:pt x="6" y="10"/>
                    </a:cubicBezTo>
                    <a:cubicBezTo>
                      <a:pt x="5" y="10"/>
                      <a:pt x="5" y="9"/>
                      <a:pt x="4" y="8"/>
                    </a:cubicBezTo>
                    <a:cubicBezTo>
                      <a:pt x="4" y="8"/>
                      <a:pt x="1" y="8"/>
                      <a:pt x="1" y="8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3" y="4"/>
                      <a:pt x="4" y="4"/>
                      <a:pt x="4" y="3"/>
                    </a:cubicBezTo>
                    <a:cubicBezTo>
                      <a:pt x="5" y="3"/>
                      <a:pt x="4" y="1"/>
                      <a:pt x="4" y="1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7" y="0"/>
                      <a:pt x="9" y="1"/>
                      <a:pt x="10" y="1"/>
                    </a:cubicBezTo>
                    <a:cubicBezTo>
                      <a:pt x="11" y="1"/>
                      <a:pt x="11" y="3"/>
                      <a:pt x="12" y="3"/>
                    </a:cubicBezTo>
                    <a:cubicBezTo>
                      <a:pt x="12" y="4"/>
                      <a:pt x="13" y="4"/>
                      <a:pt x="13" y="4"/>
                    </a:cubicBezTo>
                    <a:cubicBezTo>
                      <a:pt x="14" y="4"/>
                      <a:pt x="15" y="5"/>
                      <a:pt x="16" y="5"/>
                    </a:cubicBezTo>
                    <a:cubicBezTo>
                      <a:pt x="16" y="6"/>
                      <a:pt x="16" y="7"/>
                      <a:pt x="16" y="7"/>
                    </a:cubicBezTo>
                    <a:cubicBezTo>
                      <a:pt x="16" y="7"/>
                      <a:pt x="15" y="8"/>
                      <a:pt x="15" y="8"/>
                    </a:cubicBezTo>
                    <a:cubicBezTo>
                      <a:pt x="15" y="8"/>
                      <a:pt x="14" y="8"/>
                      <a:pt x="13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" name="Freeform 70"/>
              <p:cNvSpPr>
                <a:spLocks/>
              </p:cNvSpPr>
              <p:nvPr/>
            </p:nvSpPr>
            <p:spPr bwMode="auto">
              <a:xfrm>
                <a:off x="2725" y="3380"/>
                <a:ext cx="41" cy="26"/>
              </a:xfrm>
              <a:custGeom>
                <a:avLst/>
                <a:gdLst>
                  <a:gd name="T0" fmla="*/ 13 w 16"/>
                  <a:gd name="T1" fmla="*/ 8 h 10"/>
                  <a:gd name="T2" fmla="*/ 11 w 16"/>
                  <a:gd name="T3" fmla="*/ 10 h 10"/>
                  <a:gd name="T4" fmla="*/ 6 w 16"/>
                  <a:gd name="T5" fmla="*/ 10 h 10"/>
                  <a:gd name="T6" fmla="*/ 4 w 16"/>
                  <a:gd name="T7" fmla="*/ 8 h 10"/>
                  <a:gd name="T8" fmla="*/ 1 w 16"/>
                  <a:gd name="T9" fmla="*/ 8 h 10"/>
                  <a:gd name="T10" fmla="*/ 0 w 16"/>
                  <a:gd name="T11" fmla="*/ 6 h 10"/>
                  <a:gd name="T12" fmla="*/ 2 w 16"/>
                  <a:gd name="T13" fmla="*/ 4 h 10"/>
                  <a:gd name="T14" fmla="*/ 4 w 16"/>
                  <a:gd name="T15" fmla="*/ 3 h 10"/>
                  <a:gd name="T16" fmla="*/ 4 w 16"/>
                  <a:gd name="T17" fmla="*/ 1 h 10"/>
                  <a:gd name="T18" fmla="*/ 7 w 16"/>
                  <a:gd name="T19" fmla="*/ 0 h 10"/>
                  <a:gd name="T20" fmla="*/ 10 w 16"/>
                  <a:gd name="T21" fmla="*/ 1 h 10"/>
                  <a:gd name="T22" fmla="*/ 12 w 16"/>
                  <a:gd name="T23" fmla="*/ 3 h 10"/>
                  <a:gd name="T24" fmla="*/ 13 w 16"/>
                  <a:gd name="T25" fmla="*/ 4 h 10"/>
                  <a:gd name="T26" fmla="*/ 16 w 16"/>
                  <a:gd name="T27" fmla="*/ 5 h 10"/>
                  <a:gd name="T28" fmla="*/ 16 w 16"/>
                  <a:gd name="T29" fmla="*/ 7 h 10"/>
                  <a:gd name="T30" fmla="*/ 15 w 16"/>
                  <a:gd name="T31" fmla="*/ 8 h 10"/>
                  <a:gd name="T32" fmla="*/ 13 w 16"/>
                  <a:gd name="T3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10">
                    <a:moveTo>
                      <a:pt x="13" y="8"/>
                    </a:moveTo>
                    <a:cubicBezTo>
                      <a:pt x="13" y="9"/>
                      <a:pt x="11" y="10"/>
                      <a:pt x="11" y="10"/>
                    </a:cubicBezTo>
                    <a:cubicBezTo>
                      <a:pt x="10" y="10"/>
                      <a:pt x="7" y="10"/>
                      <a:pt x="6" y="10"/>
                    </a:cubicBezTo>
                    <a:cubicBezTo>
                      <a:pt x="5" y="10"/>
                      <a:pt x="5" y="9"/>
                      <a:pt x="4" y="8"/>
                    </a:cubicBezTo>
                    <a:cubicBezTo>
                      <a:pt x="4" y="8"/>
                      <a:pt x="1" y="8"/>
                      <a:pt x="1" y="8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3" y="4"/>
                      <a:pt x="4" y="4"/>
                      <a:pt x="4" y="3"/>
                    </a:cubicBezTo>
                    <a:cubicBezTo>
                      <a:pt x="5" y="3"/>
                      <a:pt x="4" y="1"/>
                      <a:pt x="4" y="1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7" y="0"/>
                      <a:pt x="9" y="1"/>
                      <a:pt x="10" y="1"/>
                    </a:cubicBezTo>
                    <a:cubicBezTo>
                      <a:pt x="11" y="1"/>
                      <a:pt x="11" y="3"/>
                      <a:pt x="12" y="3"/>
                    </a:cubicBezTo>
                    <a:cubicBezTo>
                      <a:pt x="12" y="4"/>
                      <a:pt x="13" y="4"/>
                      <a:pt x="13" y="4"/>
                    </a:cubicBezTo>
                    <a:cubicBezTo>
                      <a:pt x="14" y="4"/>
                      <a:pt x="15" y="5"/>
                      <a:pt x="16" y="5"/>
                    </a:cubicBezTo>
                    <a:cubicBezTo>
                      <a:pt x="16" y="6"/>
                      <a:pt x="16" y="7"/>
                      <a:pt x="16" y="7"/>
                    </a:cubicBezTo>
                    <a:cubicBezTo>
                      <a:pt x="16" y="7"/>
                      <a:pt x="15" y="8"/>
                      <a:pt x="15" y="8"/>
                    </a:cubicBezTo>
                    <a:cubicBezTo>
                      <a:pt x="15" y="8"/>
                      <a:pt x="14" y="8"/>
                      <a:pt x="13" y="8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" name="Freeform 71"/>
              <p:cNvSpPr>
                <a:spLocks/>
              </p:cNvSpPr>
              <p:nvPr/>
            </p:nvSpPr>
            <p:spPr bwMode="auto">
              <a:xfrm>
                <a:off x="2573" y="3365"/>
                <a:ext cx="16" cy="13"/>
              </a:xfrm>
              <a:custGeom>
                <a:avLst/>
                <a:gdLst>
                  <a:gd name="T0" fmla="*/ 5 w 6"/>
                  <a:gd name="T1" fmla="*/ 2 h 5"/>
                  <a:gd name="T2" fmla="*/ 6 w 6"/>
                  <a:gd name="T3" fmla="*/ 4 h 5"/>
                  <a:gd name="T4" fmla="*/ 5 w 6"/>
                  <a:gd name="T5" fmla="*/ 5 h 5"/>
                  <a:gd name="T6" fmla="*/ 2 w 6"/>
                  <a:gd name="T7" fmla="*/ 4 h 5"/>
                  <a:gd name="T8" fmla="*/ 1 w 6"/>
                  <a:gd name="T9" fmla="*/ 3 h 5"/>
                  <a:gd name="T10" fmla="*/ 1 w 6"/>
                  <a:gd name="T11" fmla="*/ 1 h 5"/>
                  <a:gd name="T12" fmla="*/ 3 w 6"/>
                  <a:gd name="T13" fmla="*/ 0 h 5"/>
                  <a:gd name="T14" fmla="*/ 5 w 6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5" y="2"/>
                    </a:moveTo>
                    <a:cubicBezTo>
                      <a:pt x="5" y="3"/>
                      <a:pt x="6" y="4"/>
                      <a:pt x="6" y="4"/>
                    </a:cubicBezTo>
                    <a:cubicBezTo>
                      <a:pt x="6" y="4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4" y="0"/>
                      <a:pt x="4" y="2"/>
                      <a:pt x="5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" name="Freeform 72"/>
              <p:cNvSpPr>
                <a:spLocks/>
              </p:cNvSpPr>
              <p:nvPr/>
            </p:nvSpPr>
            <p:spPr bwMode="auto">
              <a:xfrm>
                <a:off x="2573" y="3365"/>
                <a:ext cx="16" cy="13"/>
              </a:xfrm>
              <a:custGeom>
                <a:avLst/>
                <a:gdLst>
                  <a:gd name="T0" fmla="*/ 5 w 6"/>
                  <a:gd name="T1" fmla="*/ 2 h 5"/>
                  <a:gd name="T2" fmla="*/ 6 w 6"/>
                  <a:gd name="T3" fmla="*/ 4 h 5"/>
                  <a:gd name="T4" fmla="*/ 5 w 6"/>
                  <a:gd name="T5" fmla="*/ 5 h 5"/>
                  <a:gd name="T6" fmla="*/ 2 w 6"/>
                  <a:gd name="T7" fmla="*/ 4 h 5"/>
                  <a:gd name="T8" fmla="*/ 1 w 6"/>
                  <a:gd name="T9" fmla="*/ 3 h 5"/>
                  <a:gd name="T10" fmla="*/ 1 w 6"/>
                  <a:gd name="T11" fmla="*/ 1 h 5"/>
                  <a:gd name="T12" fmla="*/ 3 w 6"/>
                  <a:gd name="T13" fmla="*/ 0 h 5"/>
                  <a:gd name="T14" fmla="*/ 5 w 6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5" y="2"/>
                    </a:moveTo>
                    <a:cubicBezTo>
                      <a:pt x="5" y="3"/>
                      <a:pt x="6" y="4"/>
                      <a:pt x="6" y="4"/>
                    </a:cubicBezTo>
                    <a:cubicBezTo>
                      <a:pt x="6" y="4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4" y="0"/>
                      <a:pt x="4" y="2"/>
                      <a:pt x="5" y="2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" name="Freeform 73"/>
              <p:cNvSpPr>
                <a:spLocks/>
              </p:cNvSpPr>
              <p:nvPr/>
            </p:nvSpPr>
            <p:spPr bwMode="auto">
              <a:xfrm>
                <a:off x="2589" y="3344"/>
                <a:ext cx="47" cy="73"/>
              </a:xfrm>
              <a:custGeom>
                <a:avLst/>
                <a:gdLst>
                  <a:gd name="T0" fmla="*/ 10 w 18"/>
                  <a:gd name="T1" fmla="*/ 14 h 28"/>
                  <a:gd name="T2" fmla="*/ 10 w 18"/>
                  <a:gd name="T3" fmla="*/ 10 h 28"/>
                  <a:gd name="T4" fmla="*/ 8 w 18"/>
                  <a:gd name="T5" fmla="*/ 6 h 28"/>
                  <a:gd name="T6" fmla="*/ 5 w 18"/>
                  <a:gd name="T7" fmla="*/ 4 h 28"/>
                  <a:gd name="T8" fmla="*/ 2 w 18"/>
                  <a:gd name="T9" fmla="*/ 4 h 28"/>
                  <a:gd name="T10" fmla="*/ 0 w 18"/>
                  <a:gd name="T11" fmla="*/ 3 h 28"/>
                  <a:gd name="T12" fmla="*/ 4 w 18"/>
                  <a:gd name="T13" fmla="*/ 1 h 28"/>
                  <a:gd name="T14" fmla="*/ 8 w 18"/>
                  <a:gd name="T15" fmla="*/ 2 h 28"/>
                  <a:gd name="T16" fmla="*/ 13 w 18"/>
                  <a:gd name="T17" fmla="*/ 4 h 28"/>
                  <a:gd name="T18" fmla="*/ 17 w 18"/>
                  <a:gd name="T19" fmla="*/ 9 h 28"/>
                  <a:gd name="T20" fmla="*/ 18 w 18"/>
                  <a:gd name="T21" fmla="*/ 14 h 28"/>
                  <a:gd name="T22" fmla="*/ 18 w 18"/>
                  <a:gd name="T23" fmla="*/ 19 h 28"/>
                  <a:gd name="T24" fmla="*/ 16 w 18"/>
                  <a:gd name="T25" fmla="*/ 22 h 28"/>
                  <a:gd name="T26" fmla="*/ 16 w 18"/>
                  <a:gd name="T27" fmla="*/ 25 h 28"/>
                  <a:gd name="T28" fmla="*/ 14 w 18"/>
                  <a:gd name="T29" fmla="*/ 26 h 28"/>
                  <a:gd name="T30" fmla="*/ 11 w 18"/>
                  <a:gd name="T31" fmla="*/ 27 h 28"/>
                  <a:gd name="T32" fmla="*/ 8 w 18"/>
                  <a:gd name="T33" fmla="*/ 28 h 28"/>
                  <a:gd name="T34" fmla="*/ 6 w 18"/>
                  <a:gd name="T35" fmla="*/ 25 h 28"/>
                  <a:gd name="T36" fmla="*/ 3 w 18"/>
                  <a:gd name="T37" fmla="*/ 25 h 28"/>
                  <a:gd name="T38" fmla="*/ 1 w 18"/>
                  <a:gd name="T39" fmla="*/ 25 h 28"/>
                  <a:gd name="T40" fmla="*/ 2 w 18"/>
                  <a:gd name="T41" fmla="*/ 22 h 28"/>
                  <a:gd name="T42" fmla="*/ 6 w 18"/>
                  <a:gd name="T43" fmla="*/ 20 h 28"/>
                  <a:gd name="T44" fmla="*/ 9 w 18"/>
                  <a:gd name="T45" fmla="*/ 18 h 28"/>
                  <a:gd name="T46" fmla="*/ 10 w 18"/>
                  <a:gd name="T47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" h="28">
                    <a:moveTo>
                      <a:pt x="10" y="14"/>
                    </a:moveTo>
                    <a:cubicBezTo>
                      <a:pt x="10" y="13"/>
                      <a:pt x="10" y="11"/>
                      <a:pt x="10" y="10"/>
                    </a:cubicBezTo>
                    <a:cubicBezTo>
                      <a:pt x="9" y="9"/>
                      <a:pt x="8" y="7"/>
                      <a:pt x="8" y="6"/>
                    </a:cubicBezTo>
                    <a:cubicBezTo>
                      <a:pt x="7" y="6"/>
                      <a:pt x="6" y="5"/>
                      <a:pt x="5" y="4"/>
                    </a:cubicBezTo>
                    <a:cubicBezTo>
                      <a:pt x="5" y="4"/>
                      <a:pt x="3" y="4"/>
                      <a:pt x="2" y="4"/>
                    </a:cubicBezTo>
                    <a:cubicBezTo>
                      <a:pt x="2" y="4"/>
                      <a:pt x="0" y="3"/>
                      <a:pt x="0" y="3"/>
                    </a:cubicBezTo>
                    <a:cubicBezTo>
                      <a:pt x="0" y="2"/>
                      <a:pt x="3" y="1"/>
                      <a:pt x="4" y="1"/>
                    </a:cubicBezTo>
                    <a:cubicBezTo>
                      <a:pt x="5" y="0"/>
                      <a:pt x="7" y="2"/>
                      <a:pt x="8" y="2"/>
                    </a:cubicBezTo>
                    <a:cubicBezTo>
                      <a:pt x="9" y="2"/>
                      <a:pt x="11" y="3"/>
                      <a:pt x="13" y="4"/>
                    </a:cubicBezTo>
                    <a:cubicBezTo>
                      <a:pt x="14" y="5"/>
                      <a:pt x="16" y="8"/>
                      <a:pt x="17" y="9"/>
                    </a:cubicBezTo>
                    <a:cubicBezTo>
                      <a:pt x="17" y="11"/>
                      <a:pt x="18" y="13"/>
                      <a:pt x="18" y="14"/>
                    </a:cubicBezTo>
                    <a:cubicBezTo>
                      <a:pt x="18" y="16"/>
                      <a:pt x="18" y="18"/>
                      <a:pt x="18" y="19"/>
                    </a:cubicBezTo>
                    <a:cubicBezTo>
                      <a:pt x="18" y="20"/>
                      <a:pt x="17" y="22"/>
                      <a:pt x="16" y="22"/>
                    </a:cubicBezTo>
                    <a:cubicBezTo>
                      <a:pt x="16" y="23"/>
                      <a:pt x="16" y="25"/>
                      <a:pt x="16" y="25"/>
                    </a:cubicBezTo>
                    <a:cubicBezTo>
                      <a:pt x="15" y="26"/>
                      <a:pt x="14" y="26"/>
                      <a:pt x="14" y="26"/>
                    </a:cubicBezTo>
                    <a:cubicBezTo>
                      <a:pt x="13" y="27"/>
                      <a:pt x="12" y="27"/>
                      <a:pt x="11" y="27"/>
                    </a:cubicBezTo>
                    <a:cubicBezTo>
                      <a:pt x="11" y="28"/>
                      <a:pt x="9" y="28"/>
                      <a:pt x="8" y="28"/>
                    </a:cubicBezTo>
                    <a:cubicBezTo>
                      <a:pt x="8" y="27"/>
                      <a:pt x="7" y="26"/>
                      <a:pt x="6" y="25"/>
                    </a:cubicBezTo>
                    <a:cubicBezTo>
                      <a:pt x="5" y="25"/>
                      <a:pt x="4" y="25"/>
                      <a:pt x="3" y="25"/>
                    </a:cubicBezTo>
                    <a:cubicBezTo>
                      <a:pt x="3" y="25"/>
                      <a:pt x="1" y="25"/>
                      <a:pt x="1" y="25"/>
                    </a:cubicBezTo>
                    <a:cubicBezTo>
                      <a:pt x="1" y="24"/>
                      <a:pt x="2" y="22"/>
                      <a:pt x="2" y="22"/>
                    </a:cubicBezTo>
                    <a:cubicBezTo>
                      <a:pt x="3" y="21"/>
                      <a:pt x="5" y="20"/>
                      <a:pt x="6" y="20"/>
                    </a:cubicBezTo>
                    <a:cubicBezTo>
                      <a:pt x="6" y="19"/>
                      <a:pt x="8" y="18"/>
                      <a:pt x="9" y="18"/>
                    </a:cubicBezTo>
                    <a:cubicBezTo>
                      <a:pt x="9" y="17"/>
                      <a:pt x="10" y="15"/>
                      <a:pt x="10" y="1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" name="Freeform 74"/>
              <p:cNvSpPr>
                <a:spLocks/>
              </p:cNvSpPr>
              <p:nvPr/>
            </p:nvSpPr>
            <p:spPr bwMode="auto">
              <a:xfrm>
                <a:off x="2589" y="3344"/>
                <a:ext cx="47" cy="73"/>
              </a:xfrm>
              <a:custGeom>
                <a:avLst/>
                <a:gdLst>
                  <a:gd name="T0" fmla="*/ 10 w 18"/>
                  <a:gd name="T1" fmla="*/ 14 h 28"/>
                  <a:gd name="T2" fmla="*/ 10 w 18"/>
                  <a:gd name="T3" fmla="*/ 10 h 28"/>
                  <a:gd name="T4" fmla="*/ 8 w 18"/>
                  <a:gd name="T5" fmla="*/ 6 h 28"/>
                  <a:gd name="T6" fmla="*/ 5 w 18"/>
                  <a:gd name="T7" fmla="*/ 4 h 28"/>
                  <a:gd name="T8" fmla="*/ 2 w 18"/>
                  <a:gd name="T9" fmla="*/ 4 h 28"/>
                  <a:gd name="T10" fmla="*/ 0 w 18"/>
                  <a:gd name="T11" fmla="*/ 3 h 28"/>
                  <a:gd name="T12" fmla="*/ 4 w 18"/>
                  <a:gd name="T13" fmla="*/ 1 h 28"/>
                  <a:gd name="T14" fmla="*/ 8 w 18"/>
                  <a:gd name="T15" fmla="*/ 2 h 28"/>
                  <a:gd name="T16" fmla="*/ 13 w 18"/>
                  <a:gd name="T17" fmla="*/ 4 h 28"/>
                  <a:gd name="T18" fmla="*/ 17 w 18"/>
                  <a:gd name="T19" fmla="*/ 9 h 28"/>
                  <a:gd name="T20" fmla="*/ 18 w 18"/>
                  <a:gd name="T21" fmla="*/ 14 h 28"/>
                  <a:gd name="T22" fmla="*/ 18 w 18"/>
                  <a:gd name="T23" fmla="*/ 19 h 28"/>
                  <a:gd name="T24" fmla="*/ 16 w 18"/>
                  <a:gd name="T25" fmla="*/ 22 h 28"/>
                  <a:gd name="T26" fmla="*/ 16 w 18"/>
                  <a:gd name="T27" fmla="*/ 25 h 28"/>
                  <a:gd name="T28" fmla="*/ 14 w 18"/>
                  <a:gd name="T29" fmla="*/ 26 h 28"/>
                  <a:gd name="T30" fmla="*/ 11 w 18"/>
                  <a:gd name="T31" fmla="*/ 27 h 28"/>
                  <a:gd name="T32" fmla="*/ 8 w 18"/>
                  <a:gd name="T33" fmla="*/ 28 h 28"/>
                  <a:gd name="T34" fmla="*/ 6 w 18"/>
                  <a:gd name="T35" fmla="*/ 25 h 28"/>
                  <a:gd name="T36" fmla="*/ 3 w 18"/>
                  <a:gd name="T37" fmla="*/ 25 h 28"/>
                  <a:gd name="T38" fmla="*/ 1 w 18"/>
                  <a:gd name="T39" fmla="*/ 25 h 28"/>
                  <a:gd name="T40" fmla="*/ 2 w 18"/>
                  <a:gd name="T41" fmla="*/ 22 h 28"/>
                  <a:gd name="T42" fmla="*/ 6 w 18"/>
                  <a:gd name="T43" fmla="*/ 20 h 28"/>
                  <a:gd name="T44" fmla="*/ 9 w 18"/>
                  <a:gd name="T45" fmla="*/ 18 h 28"/>
                  <a:gd name="T46" fmla="*/ 10 w 18"/>
                  <a:gd name="T47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" h="28">
                    <a:moveTo>
                      <a:pt x="10" y="14"/>
                    </a:moveTo>
                    <a:cubicBezTo>
                      <a:pt x="10" y="13"/>
                      <a:pt x="10" y="11"/>
                      <a:pt x="10" y="10"/>
                    </a:cubicBezTo>
                    <a:cubicBezTo>
                      <a:pt x="9" y="9"/>
                      <a:pt x="8" y="7"/>
                      <a:pt x="8" y="6"/>
                    </a:cubicBezTo>
                    <a:cubicBezTo>
                      <a:pt x="7" y="6"/>
                      <a:pt x="6" y="5"/>
                      <a:pt x="5" y="4"/>
                    </a:cubicBezTo>
                    <a:cubicBezTo>
                      <a:pt x="5" y="4"/>
                      <a:pt x="3" y="4"/>
                      <a:pt x="2" y="4"/>
                    </a:cubicBezTo>
                    <a:cubicBezTo>
                      <a:pt x="2" y="4"/>
                      <a:pt x="0" y="3"/>
                      <a:pt x="0" y="3"/>
                    </a:cubicBezTo>
                    <a:cubicBezTo>
                      <a:pt x="0" y="2"/>
                      <a:pt x="3" y="1"/>
                      <a:pt x="4" y="1"/>
                    </a:cubicBezTo>
                    <a:cubicBezTo>
                      <a:pt x="5" y="0"/>
                      <a:pt x="7" y="2"/>
                      <a:pt x="8" y="2"/>
                    </a:cubicBezTo>
                    <a:cubicBezTo>
                      <a:pt x="9" y="2"/>
                      <a:pt x="11" y="3"/>
                      <a:pt x="13" y="4"/>
                    </a:cubicBezTo>
                    <a:cubicBezTo>
                      <a:pt x="14" y="5"/>
                      <a:pt x="16" y="8"/>
                      <a:pt x="17" y="9"/>
                    </a:cubicBezTo>
                    <a:cubicBezTo>
                      <a:pt x="17" y="11"/>
                      <a:pt x="18" y="13"/>
                      <a:pt x="18" y="14"/>
                    </a:cubicBezTo>
                    <a:cubicBezTo>
                      <a:pt x="18" y="16"/>
                      <a:pt x="18" y="18"/>
                      <a:pt x="18" y="19"/>
                    </a:cubicBezTo>
                    <a:cubicBezTo>
                      <a:pt x="18" y="20"/>
                      <a:pt x="17" y="22"/>
                      <a:pt x="16" y="22"/>
                    </a:cubicBezTo>
                    <a:cubicBezTo>
                      <a:pt x="16" y="23"/>
                      <a:pt x="16" y="25"/>
                      <a:pt x="16" y="25"/>
                    </a:cubicBezTo>
                    <a:cubicBezTo>
                      <a:pt x="15" y="26"/>
                      <a:pt x="14" y="26"/>
                      <a:pt x="14" y="26"/>
                    </a:cubicBezTo>
                    <a:cubicBezTo>
                      <a:pt x="13" y="27"/>
                      <a:pt x="12" y="27"/>
                      <a:pt x="11" y="27"/>
                    </a:cubicBezTo>
                    <a:cubicBezTo>
                      <a:pt x="11" y="28"/>
                      <a:pt x="9" y="28"/>
                      <a:pt x="8" y="28"/>
                    </a:cubicBezTo>
                    <a:cubicBezTo>
                      <a:pt x="8" y="27"/>
                      <a:pt x="7" y="26"/>
                      <a:pt x="6" y="25"/>
                    </a:cubicBezTo>
                    <a:cubicBezTo>
                      <a:pt x="5" y="25"/>
                      <a:pt x="4" y="25"/>
                      <a:pt x="3" y="25"/>
                    </a:cubicBezTo>
                    <a:cubicBezTo>
                      <a:pt x="3" y="25"/>
                      <a:pt x="1" y="25"/>
                      <a:pt x="1" y="25"/>
                    </a:cubicBezTo>
                    <a:cubicBezTo>
                      <a:pt x="1" y="24"/>
                      <a:pt x="2" y="22"/>
                      <a:pt x="2" y="22"/>
                    </a:cubicBezTo>
                    <a:cubicBezTo>
                      <a:pt x="3" y="21"/>
                      <a:pt x="5" y="20"/>
                      <a:pt x="6" y="20"/>
                    </a:cubicBezTo>
                    <a:cubicBezTo>
                      <a:pt x="6" y="19"/>
                      <a:pt x="8" y="18"/>
                      <a:pt x="9" y="18"/>
                    </a:cubicBezTo>
                    <a:cubicBezTo>
                      <a:pt x="9" y="17"/>
                      <a:pt x="10" y="15"/>
                      <a:pt x="10" y="14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" name="Freeform 75"/>
              <p:cNvSpPr>
                <a:spLocks/>
              </p:cNvSpPr>
              <p:nvPr/>
            </p:nvSpPr>
            <p:spPr bwMode="auto">
              <a:xfrm>
                <a:off x="2401" y="3263"/>
                <a:ext cx="40" cy="34"/>
              </a:xfrm>
              <a:custGeom>
                <a:avLst/>
                <a:gdLst>
                  <a:gd name="T0" fmla="*/ 9 w 15"/>
                  <a:gd name="T1" fmla="*/ 12 h 13"/>
                  <a:gd name="T2" fmla="*/ 8 w 15"/>
                  <a:gd name="T3" fmla="*/ 11 h 13"/>
                  <a:gd name="T4" fmla="*/ 7 w 15"/>
                  <a:gd name="T5" fmla="*/ 6 h 13"/>
                  <a:gd name="T6" fmla="*/ 4 w 15"/>
                  <a:gd name="T7" fmla="*/ 7 h 13"/>
                  <a:gd name="T8" fmla="*/ 2 w 15"/>
                  <a:gd name="T9" fmla="*/ 6 h 13"/>
                  <a:gd name="T10" fmla="*/ 0 w 15"/>
                  <a:gd name="T11" fmla="*/ 2 h 13"/>
                  <a:gd name="T12" fmla="*/ 1 w 15"/>
                  <a:gd name="T13" fmla="*/ 0 h 13"/>
                  <a:gd name="T14" fmla="*/ 4 w 15"/>
                  <a:gd name="T15" fmla="*/ 1 h 13"/>
                  <a:gd name="T16" fmla="*/ 7 w 15"/>
                  <a:gd name="T17" fmla="*/ 2 h 13"/>
                  <a:gd name="T18" fmla="*/ 10 w 15"/>
                  <a:gd name="T19" fmla="*/ 5 h 13"/>
                  <a:gd name="T20" fmla="*/ 13 w 15"/>
                  <a:gd name="T21" fmla="*/ 7 h 13"/>
                  <a:gd name="T22" fmla="*/ 14 w 15"/>
                  <a:gd name="T23" fmla="*/ 9 h 13"/>
                  <a:gd name="T24" fmla="*/ 14 w 15"/>
                  <a:gd name="T25" fmla="*/ 12 h 13"/>
                  <a:gd name="T26" fmla="*/ 12 w 15"/>
                  <a:gd name="T27" fmla="*/ 12 h 13"/>
                  <a:gd name="T28" fmla="*/ 9 w 15"/>
                  <a:gd name="T2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" h="13">
                    <a:moveTo>
                      <a:pt x="9" y="12"/>
                    </a:moveTo>
                    <a:cubicBezTo>
                      <a:pt x="9" y="12"/>
                      <a:pt x="8" y="11"/>
                      <a:pt x="8" y="11"/>
                    </a:cubicBezTo>
                    <a:cubicBezTo>
                      <a:pt x="7" y="10"/>
                      <a:pt x="7" y="7"/>
                      <a:pt x="7" y="6"/>
                    </a:cubicBezTo>
                    <a:cubicBezTo>
                      <a:pt x="6" y="6"/>
                      <a:pt x="5" y="7"/>
                      <a:pt x="4" y="7"/>
                    </a:cubicBezTo>
                    <a:cubicBezTo>
                      <a:pt x="4" y="7"/>
                      <a:pt x="2" y="6"/>
                      <a:pt x="2" y="6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4" y="1"/>
                      <a:pt x="4" y="1"/>
                    </a:cubicBezTo>
                    <a:cubicBezTo>
                      <a:pt x="5" y="1"/>
                      <a:pt x="6" y="2"/>
                      <a:pt x="7" y="2"/>
                    </a:cubicBezTo>
                    <a:cubicBezTo>
                      <a:pt x="8" y="3"/>
                      <a:pt x="10" y="5"/>
                      <a:pt x="10" y="5"/>
                    </a:cubicBezTo>
                    <a:cubicBezTo>
                      <a:pt x="11" y="6"/>
                      <a:pt x="13" y="6"/>
                      <a:pt x="13" y="7"/>
                    </a:cubicBezTo>
                    <a:cubicBezTo>
                      <a:pt x="14" y="7"/>
                      <a:pt x="14" y="8"/>
                      <a:pt x="14" y="9"/>
                    </a:cubicBezTo>
                    <a:cubicBezTo>
                      <a:pt x="14" y="10"/>
                      <a:pt x="15" y="11"/>
                      <a:pt x="14" y="12"/>
                    </a:cubicBezTo>
                    <a:cubicBezTo>
                      <a:pt x="14" y="12"/>
                      <a:pt x="13" y="12"/>
                      <a:pt x="12" y="12"/>
                    </a:cubicBezTo>
                    <a:cubicBezTo>
                      <a:pt x="12" y="13"/>
                      <a:pt x="10" y="13"/>
                      <a:pt x="9" y="1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" name="Freeform 76"/>
              <p:cNvSpPr>
                <a:spLocks/>
              </p:cNvSpPr>
              <p:nvPr/>
            </p:nvSpPr>
            <p:spPr bwMode="auto">
              <a:xfrm>
                <a:off x="2401" y="3263"/>
                <a:ext cx="40" cy="34"/>
              </a:xfrm>
              <a:custGeom>
                <a:avLst/>
                <a:gdLst>
                  <a:gd name="T0" fmla="*/ 9 w 15"/>
                  <a:gd name="T1" fmla="*/ 12 h 13"/>
                  <a:gd name="T2" fmla="*/ 8 w 15"/>
                  <a:gd name="T3" fmla="*/ 11 h 13"/>
                  <a:gd name="T4" fmla="*/ 7 w 15"/>
                  <a:gd name="T5" fmla="*/ 6 h 13"/>
                  <a:gd name="T6" fmla="*/ 4 w 15"/>
                  <a:gd name="T7" fmla="*/ 7 h 13"/>
                  <a:gd name="T8" fmla="*/ 2 w 15"/>
                  <a:gd name="T9" fmla="*/ 6 h 13"/>
                  <a:gd name="T10" fmla="*/ 0 w 15"/>
                  <a:gd name="T11" fmla="*/ 2 h 13"/>
                  <a:gd name="T12" fmla="*/ 1 w 15"/>
                  <a:gd name="T13" fmla="*/ 0 h 13"/>
                  <a:gd name="T14" fmla="*/ 4 w 15"/>
                  <a:gd name="T15" fmla="*/ 1 h 13"/>
                  <a:gd name="T16" fmla="*/ 7 w 15"/>
                  <a:gd name="T17" fmla="*/ 2 h 13"/>
                  <a:gd name="T18" fmla="*/ 10 w 15"/>
                  <a:gd name="T19" fmla="*/ 5 h 13"/>
                  <a:gd name="T20" fmla="*/ 13 w 15"/>
                  <a:gd name="T21" fmla="*/ 7 h 13"/>
                  <a:gd name="T22" fmla="*/ 14 w 15"/>
                  <a:gd name="T23" fmla="*/ 9 h 13"/>
                  <a:gd name="T24" fmla="*/ 14 w 15"/>
                  <a:gd name="T25" fmla="*/ 12 h 13"/>
                  <a:gd name="T26" fmla="*/ 12 w 15"/>
                  <a:gd name="T27" fmla="*/ 12 h 13"/>
                  <a:gd name="T28" fmla="*/ 9 w 15"/>
                  <a:gd name="T2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" h="13">
                    <a:moveTo>
                      <a:pt x="9" y="12"/>
                    </a:moveTo>
                    <a:cubicBezTo>
                      <a:pt x="9" y="12"/>
                      <a:pt x="8" y="11"/>
                      <a:pt x="8" y="11"/>
                    </a:cubicBezTo>
                    <a:cubicBezTo>
                      <a:pt x="7" y="10"/>
                      <a:pt x="7" y="7"/>
                      <a:pt x="7" y="6"/>
                    </a:cubicBezTo>
                    <a:cubicBezTo>
                      <a:pt x="6" y="6"/>
                      <a:pt x="5" y="7"/>
                      <a:pt x="4" y="7"/>
                    </a:cubicBezTo>
                    <a:cubicBezTo>
                      <a:pt x="4" y="7"/>
                      <a:pt x="2" y="6"/>
                      <a:pt x="2" y="6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4" y="1"/>
                      <a:pt x="4" y="1"/>
                    </a:cubicBezTo>
                    <a:cubicBezTo>
                      <a:pt x="5" y="1"/>
                      <a:pt x="6" y="2"/>
                      <a:pt x="7" y="2"/>
                    </a:cubicBezTo>
                    <a:cubicBezTo>
                      <a:pt x="8" y="3"/>
                      <a:pt x="10" y="5"/>
                      <a:pt x="10" y="5"/>
                    </a:cubicBezTo>
                    <a:cubicBezTo>
                      <a:pt x="11" y="6"/>
                      <a:pt x="13" y="6"/>
                      <a:pt x="13" y="7"/>
                    </a:cubicBezTo>
                    <a:cubicBezTo>
                      <a:pt x="14" y="7"/>
                      <a:pt x="14" y="8"/>
                      <a:pt x="14" y="9"/>
                    </a:cubicBezTo>
                    <a:cubicBezTo>
                      <a:pt x="14" y="10"/>
                      <a:pt x="15" y="11"/>
                      <a:pt x="14" y="12"/>
                    </a:cubicBezTo>
                    <a:cubicBezTo>
                      <a:pt x="14" y="12"/>
                      <a:pt x="13" y="12"/>
                      <a:pt x="12" y="12"/>
                    </a:cubicBezTo>
                    <a:cubicBezTo>
                      <a:pt x="12" y="13"/>
                      <a:pt x="10" y="13"/>
                      <a:pt x="9" y="12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" name="Freeform 77"/>
              <p:cNvSpPr>
                <a:spLocks/>
              </p:cNvSpPr>
              <p:nvPr/>
            </p:nvSpPr>
            <p:spPr bwMode="auto">
              <a:xfrm>
                <a:off x="2480" y="3240"/>
                <a:ext cx="39" cy="36"/>
              </a:xfrm>
              <a:custGeom>
                <a:avLst/>
                <a:gdLst>
                  <a:gd name="T0" fmla="*/ 2 w 15"/>
                  <a:gd name="T1" fmla="*/ 14 h 14"/>
                  <a:gd name="T2" fmla="*/ 8 w 15"/>
                  <a:gd name="T3" fmla="*/ 10 h 14"/>
                  <a:gd name="T4" fmla="*/ 12 w 15"/>
                  <a:gd name="T5" fmla="*/ 8 h 14"/>
                  <a:gd name="T6" fmla="*/ 15 w 15"/>
                  <a:gd name="T7" fmla="*/ 4 h 14"/>
                  <a:gd name="T8" fmla="*/ 15 w 15"/>
                  <a:gd name="T9" fmla="*/ 2 h 14"/>
                  <a:gd name="T10" fmla="*/ 14 w 15"/>
                  <a:gd name="T11" fmla="*/ 0 h 14"/>
                  <a:gd name="T12" fmla="*/ 11 w 15"/>
                  <a:gd name="T13" fmla="*/ 1 h 14"/>
                  <a:gd name="T14" fmla="*/ 9 w 15"/>
                  <a:gd name="T15" fmla="*/ 2 h 14"/>
                  <a:gd name="T16" fmla="*/ 7 w 15"/>
                  <a:gd name="T17" fmla="*/ 2 h 14"/>
                  <a:gd name="T18" fmla="*/ 5 w 15"/>
                  <a:gd name="T19" fmla="*/ 4 h 14"/>
                  <a:gd name="T20" fmla="*/ 5 w 15"/>
                  <a:gd name="T21" fmla="*/ 8 h 14"/>
                  <a:gd name="T22" fmla="*/ 3 w 15"/>
                  <a:gd name="T23" fmla="*/ 9 h 14"/>
                  <a:gd name="T24" fmla="*/ 1 w 15"/>
                  <a:gd name="T25" fmla="*/ 11 h 14"/>
                  <a:gd name="T26" fmla="*/ 0 w 15"/>
                  <a:gd name="T27" fmla="*/ 13 h 14"/>
                  <a:gd name="T28" fmla="*/ 2 w 15"/>
                  <a:gd name="T2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" h="14">
                    <a:moveTo>
                      <a:pt x="2" y="14"/>
                    </a:moveTo>
                    <a:cubicBezTo>
                      <a:pt x="4" y="14"/>
                      <a:pt x="7" y="11"/>
                      <a:pt x="8" y="10"/>
                    </a:cubicBezTo>
                    <a:cubicBezTo>
                      <a:pt x="9" y="9"/>
                      <a:pt x="11" y="9"/>
                      <a:pt x="12" y="8"/>
                    </a:cubicBezTo>
                    <a:cubicBezTo>
                      <a:pt x="13" y="7"/>
                      <a:pt x="14" y="6"/>
                      <a:pt x="15" y="4"/>
                    </a:cubicBezTo>
                    <a:cubicBezTo>
                      <a:pt x="15" y="4"/>
                      <a:pt x="15" y="3"/>
                      <a:pt x="15" y="2"/>
                    </a:cubicBezTo>
                    <a:cubicBezTo>
                      <a:pt x="15" y="2"/>
                      <a:pt x="15" y="0"/>
                      <a:pt x="14" y="0"/>
                    </a:cubicBezTo>
                    <a:cubicBezTo>
                      <a:pt x="13" y="0"/>
                      <a:pt x="11" y="0"/>
                      <a:pt x="11" y="1"/>
                    </a:cubicBezTo>
                    <a:cubicBezTo>
                      <a:pt x="10" y="1"/>
                      <a:pt x="9" y="2"/>
                      <a:pt x="9" y="2"/>
                    </a:cubicBezTo>
                    <a:cubicBezTo>
                      <a:pt x="8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5" y="4"/>
                    </a:cubicBezTo>
                    <a:cubicBezTo>
                      <a:pt x="5" y="5"/>
                      <a:pt x="5" y="7"/>
                      <a:pt x="5" y="8"/>
                    </a:cubicBezTo>
                    <a:cubicBezTo>
                      <a:pt x="4" y="8"/>
                      <a:pt x="3" y="9"/>
                      <a:pt x="3" y="9"/>
                    </a:cubicBezTo>
                    <a:cubicBezTo>
                      <a:pt x="2" y="9"/>
                      <a:pt x="1" y="10"/>
                      <a:pt x="1" y="11"/>
                    </a:cubicBezTo>
                    <a:cubicBezTo>
                      <a:pt x="1" y="11"/>
                      <a:pt x="0" y="12"/>
                      <a:pt x="0" y="13"/>
                    </a:cubicBezTo>
                    <a:cubicBezTo>
                      <a:pt x="0" y="14"/>
                      <a:pt x="2" y="14"/>
                      <a:pt x="2" y="1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" name="Freeform 78"/>
              <p:cNvSpPr>
                <a:spLocks/>
              </p:cNvSpPr>
              <p:nvPr/>
            </p:nvSpPr>
            <p:spPr bwMode="auto">
              <a:xfrm>
                <a:off x="2480" y="3240"/>
                <a:ext cx="39" cy="36"/>
              </a:xfrm>
              <a:custGeom>
                <a:avLst/>
                <a:gdLst>
                  <a:gd name="T0" fmla="*/ 2 w 15"/>
                  <a:gd name="T1" fmla="*/ 14 h 14"/>
                  <a:gd name="T2" fmla="*/ 8 w 15"/>
                  <a:gd name="T3" fmla="*/ 10 h 14"/>
                  <a:gd name="T4" fmla="*/ 12 w 15"/>
                  <a:gd name="T5" fmla="*/ 8 h 14"/>
                  <a:gd name="T6" fmla="*/ 15 w 15"/>
                  <a:gd name="T7" fmla="*/ 4 h 14"/>
                  <a:gd name="T8" fmla="*/ 15 w 15"/>
                  <a:gd name="T9" fmla="*/ 2 h 14"/>
                  <a:gd name="T10" fmla="*/ 14 w 15"/>
                  <a:gd name="T11" fmla="*/ 0 h 14"/>
                  <a:gd name="T12" fmla="*/ 11 w 15"/>
                  <a:gd name="T13" fmla="*/ 1 h 14"/>
                  <a:gd name="T14" fmla="*/ 9 w 15"/>
                  <a:gd name="T15" fmla="*/ 2 h 14"/>
                  <a:gd name="T16" fmla="*/ 7 w 15"/>
                  <a:gd name="T17" fmla="*/ 2 h 14"/>
                  <a:gd name="T18" fmla="*/ 5 w 15"/>
                  <a:gd name="T19" fmla="*/ 4 h 14"/>
                  <a:gd name="T20" fmla="*/ 5 w 15"/>
                  <a:gd name="T21" fmla="*/ 8 h 14"/>
                  <a:gd name="T22" fmla="*/ 3 w 15"/>
                  <a:gd name="T23" fmla="*/ 9 h 14"/>
                  <a:gd name="T24" fmla="*/ 1 w 15"/>
                  <a:gd name="T25" fmla="*/ 11 h 14"/>
                  <a:gd name="T26" fmla="*/ 0 w 15"/>
                  <a:gd name="T27" fmla="*/ 13 h 14"/>
                  <a:gd name="T28" fmla="*/ 2 w 15"/>
                  <a:gd name="T2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" h="14">
                    <a:moveTo>
                      <a:pt x="2" y="14"/>
                    </a:moveTo>
                    <a:cubicBezTo>
                      <a:pt x="4" y="14"/>
                      <a:pt x="7" y="11"/>
                      <a:pt x="8" y="10"/>
                    </a:cubicBezTo>
                    <a:cubicBezTo>
                      <a:pt x="9" y="9"/>
                      <a:pt x="11" y="9"/>
                      <a:pt x="12" y="8"/>
                    </a:cubicBezTo>
                    <a:cubicBezTo>
                      <a:pt x="13" y="7"/>
                      <a:pt x="14" y="6"/>
                      <a:pt x="15" y="4"/>
                    </a:cubicBezTo>
                    <a:cubicBezTo>
                      <a:pt x="15" y="4"/>
                      <a:pt x="15" y="3"/>
                      <a:pt x="15" y="2"/>
                    </a:cubicBezTo>
                    <a:cubicBezTo>
                      <a:pt x="15" y="2"/>
                      <a:pt x="15" y="0"/>
                      <a:pt x="14" y="0"/>
                    </a:cubicBezTo>
                    <a:cubicBezTo>
                      <a:pt x="13" y="0"/>
                      <a:pt x="11" y="0"/>
                      <a:pt x="11" y="1"/>
                    </a:cubicBezTo>
                    <a:cubicBezTo>
                      <a:pt x="10" y="1"/>
                      <a:pt x="9" y="2"/>
                      <a:pt x="9" y="2"/>
                    </a:cubicBezTo>
                    <a:cubicBezTo>
                      <a:pt x="8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5" y="4"/>
                    </a:cubicBezTo>
                    <a:cubicBezTo>
                      <a:pt x="5" y="5"/>
                      <a:pt x="5" y="7"/>
                      <a:pt x="5" y="8"/>
                    </a:cubicBezTo>
                    <a:cubicBezTo>
                      <a:pt x="4" y="8"/>
                      <a:pt x="3" y="9"/>
                      <a:pt x="3" y="9"/>
                    </a:cubicBezTo>
                    <a:cubicBezTo>
                      <a:pt x="2" y="9"/>
                      <a:pt x="1" y="10"/>
                      <a:pt x="1" y="11"/>
                    </a:cubicBezTo>
                    <a:cubicBezTo>
                      <a:pt x="1" y="11"/>
                      <a:pt x="0" y="12"/>
                      <a:pt x="0" y="13"/>
                    </a:cubicBezTo>
                    <a:cubicBezTo>
                      <a:pt x="0" y="14"/>
                      <a:pt x="2" y="14"/>
                      <a:pt x="2" y="14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" name="Freeform 79"/>
              <p:cNvSpPr>
                <a:spLocks/>
              </p:cNvSpPr>
              <p:nvPr/>
            </p:nvSpPr>
            <p:spPr bwMode="auto">
              <a:xfrm>
                <a:off x="2550" y="3206"/>
                <a:ext cx="52" cy="65"/>
              </a:xfrm>
              <a:custGeom>
                <a:avLst/>
                <a:gdLst>
                  <a:gd name="T0" fmla="*/ 18 w 20"/>
                  <a:gd name="T1" fmla="*/ 22 h 25"/>
                  <a:gd name="T2" fmla="*/ 16 w 20"/>
                  <a:gd name="T3" fmla="*/ 24 h 25"/>
                  <a:gd name="T4" fmla="*/ 13 w 20"/>
                  <a:gd name="T5" fmla="*/ 25 h 25"/>
                  <a:gd name="T6" fmla="*/ 11 w 20"/>
                  <a:gd name="T7" fmla="*/ 24 h 25"/>
                  <a:gd name="T8" fmla="*/ 9 w 20"/>
                  <a:gd name="T9" fmla="*/ 20 h 25"/>
                  <a:gd name="T10" fmla="*/ 8 w 20"/>
                  <a:gd name="T11" fmla="*/ 17 h 25"/>
                  <a:gd name="T12" fmla="*/ 5 w 20"/>
                  <a:gd name="T13" fmla="*/ 16 h 25"/>
                  <a:gd name="T14" fmla="*/ 3 w 20"/>
                  <a:gd name="T15" fmla="*/ 15 h 25"/>
                  <a:gd name="T16" fmla="*/ 1 w 20"/>
                  <a:gd name="T17" fmla="*/ 13 h 25"/>
                  <a:gd name="T18" fmla="*/ 0 w 20"/>
                  <a:gd name="T19" fmla="*/ 10 h 25"/>
                  <a:gd name="T20" fmla="*/ 1 w 20"/>
                  <a:gd name="T21" fmla="*/ 7 h 25"/>
                  <a:gd name="T22" fmla="*/ 1 w 20"/>
                  <a:gd name="T23" fmla="*/ 4 h 25"/>
                  <a:gd name="T24" fmla="*/ 4 w 20"/>
                  <a:gd name="T25" fmla="*/ 1 h 25"/>
                  <a:gd name="T26" fmla="*/ 5 w 20"/>
                  <a:gd name="T27" fmla="*/ 0 h 25"/>
                  <a:gd name="T28" fmla="*/ 9 w 20"/>
                  <a:gd name="T29" fmla="*/ 1 h 25"/>
                  <a:gd name="T30" fmla="*/ 11 w 20"/>
                  <a:gd name="T31" fmla="*/ 6 h 25"/>
                  <a:gd name="T32" fmla="*/ 14 w 20"/>
                  <a:gd name="T33" fmla="*/ 8 h 25"/>
                  <a:gd name="T34" fmla="*/ 16 w 20"/>
                  <a:gd name="T35" fmla="*/ 10 h 25"/>
                  <a:gd name="T36" fmla="*/ 18 w 20"/>
                  <a:gd name="T37" fmla="*/ 10 h 25"/>
                  <a:gd name="T38" fmla="*/ 20 w 20"/>
                  <a:gd name="T39" fmla="*/ 11 h 25"/>
                  <a:gd name="T40" fmla="*/ 19 w 20"/>
                  <a:gd name="T41" fmla="*/ 14 h 25"/>
                  <a:gd name="T42" fmla="*/ 19 w 20"/>
                  <a:gd name="T43" fmla="*/ 17 h 25"/>
                  <a:gd name="T44" fmla="*/ 19 w 20"/>
                  <a:gd name="T45" fmla="*/ 19 h 25"/>
                  <a:gd name="T46" fmla="*/ 19 w 20"/>
                  <a:gd name="T47" fmla="*/ 21 h 25"/>
                  <a:gd name="T48" fmla="*/ 18 w 20"/>
                  <a:gd name="T49" fmla="*/ 2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" h="25">
                    <a:moveTo>
                      <a:pt x="18" y="22"/>
                    </a:moveTo>
                    <a:cubicBezTo>
                      <a:pt x="18" y="23"/>
                      <a:pt x="17" y="24"/>
                      <a:pt x="16" y="24"/>
                    </a:cubicBezTo>
                    <a:cubicBezTo>
                      <a:pt x="15" y="25"/>
                      <a:pt x="14" y="25"/>
                      <a:pt x="13" y="25"/>
                    </a:cubicBezTo>
                    <a:cubicBezTo>
                      <a:pt x="12" y="25"/>
                      <a:pt x="11" y="24"/>
                      <a:pt x="11" y="24"/>
                    </a:cubicBezTo>
                    <a:cubicBezTo>
                      <a:pt x="10" y="23"/>
                      <a:pt x="9" y="21"/>
                      <a:pt x="9" y="20"/>
                    </a:cubicBezTo>
                    <a:cubicBezTo>
                      <a:pt x="9" y="20"/>
                      <a:pt x="9" y="18"/>
                      <a:pt x="8" y="17"/>
                    </a:cubicBezTo>
                    <a:cubicBezTo>
                      <a:pt x="8" y="17"/>
                      <a:pt x="7" y="16"/>
                      <a:pt x="5" y="16"/>
                    </a:cubicBezTo>
                    <a:cubicBezTo>
                      <a:pt x="5" y="15"/>
                      <a:pt x="3" y="15"/>
                      <a:pt x="3" y="15"/>
                    </a:cubicBezTo>
                    <a:cubicBezTo>
                      <a:pt x="2" y="15"/>
                      <a:pt x="1" y="14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  <a:cubicBezTo>
                      <a:pt x="0" y="9"/>
                      <a:pt x="1" y="8"/>
                      <a:pt x="1" y="7"/>
                    </a:cubicBezTo>
                    <a:cubicBezTo>
                      <a:pt x="1" y="7"/>
                      <a:pt x="1" y="4"/>
                      <a:pt x="1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4" y="1"/>
                      <a:pt x="5" y="0"/>
                      <a:pt x="5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10" y="2"/>
                      <a:pt x="10" y="4"/>
                      <a:pt x="11" y="6"/>
                    </a:cubicBezTo>
                    <a:cubicBezTo>
                      <a:pt x="12" y="6"/>
                      <a:pt x="13" y="7"/>
                      <a:pt x="14" y="8"/>
                    </a:cubicBezTo>
                    <a:cubicBezTo>
                      <a:pt x="14" y="8"/>
                      <a:pt x="15" y="10"/>
                      <a:pt x="16" y="10"/>
                    </a:cubicBezTo>
                    <a:cubicBezTo>
                      <a:pt x="17" y="10"/>
                      <a:pt x="18" y="10"/>
                      <a:pt x="18" y="10"/>
                    </a:cubicBezTo>
                    <a:cubicBezTo>
                      <a:pt x="19" y="10"/>
                      <a:pt x="20" y="11"/>
                      <a:pt x="20" y="11"/>
                    </a:cubicBezTo>
                    <a:cubicBezTo>
                      <a:pt x="20" y="12"/>
                      <a:pt x="20" y="14"/>
                      <a:pt x="19" y="14"/>
                    </a:cubicBezTo>
                    <a:cubicBezTo>
                      <a:pt x="19" y="15"/>
                      <a:pt x="19" y="16"/>
                      <a:pt x="19" y="17"/>
                    </a:cubicBezTo>
                    <a:cubicBezTo>
                      <a:pt x="18" y="17"/>
                      <a:pt x="19" y="19"/>
                      <a:pt x="19" y="19"/>
                    </a:cubicBezTo>
                    <a:cubicBezTo>
                      <a:pt x="19" y="20"/>
                      <a:pt x="19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" name="Freeform 80"/>
              <p:cNvSpPr>
                <a:spLocks/>
              </p:cNvSpPr>
              <p:nvPr/>
            </p:nvSpPr>
            <p:spPr bwMode="auto">
              <a:xfrm>
                <a:off x="2550" y="3206"/>
                <a:ext cx="52" cy="65"/>
              </a:xfrm>
              <a:custGeom>
                <a:avLst/>
                <a:gdLst>
                  <a:gd name="T0" fmla="*/ 18 w 20"/>
                  <a:gd name="T1" fmla="*/ 22 h 25"/>
                  <a:gd name="T2" fmla="*/ 16 w 20"/>
                  <a:gd name="T3" fmla="*/ 24 h 25"/>
                  <a:gd name="T4" fmla="*/ 13 w 20"/>
                  <a:gd name="T5" fmla="*/ 25 h 25"/>
                  <a:gd name="T6" fmla="*/ 11 w 20"/>
                  <a:gd name="T7" fmla="*/ 24 h 25"/>
                  <a:gd name="T8" fmla="*/ 9 w 20"/>
                  <a:gd name="T9" fmla="*/ 20 h 25"/>
                  <a:gd name="T10" fmla="*/ 8 w 20"/>
                  <a:gd name="T11" fmla="*/ 17 h 25"/>
                  <a:gd name="T12" fmla="*/ 5 w 20"/>
                  <a:gd name="T13" fmla="*/ 16 h 25"/>
                  <a:gd name="T14" fmla="*/ 3 w 20"/>
                  <a:gd name="T15" fmla="*/ 15 h 25"/>
                  <a:gd name="T16" fmla="*/ 1 w 20"/>
                  <a:gd name="T17" fmla="*/ 13 h 25"/>
                  <a:gd name="T18" fmla="*/ 0 w 20"/>
                  <a:gd name="T19" fmla="*/ 10 h 25"/>
                  <a:gd name="T20" fmla="*/ 1 w 20"/>
                  <a:gd name="T21" fmla="*/ 7 h 25"/>
                  <a:gd name="T22" fmla="*/ 1 w 20"/>
                  <a:gd name="T23" fmla="*/ 4 h 25"/>
                  <a:gd name="T24" fmla="*/ 4 w 20"/>
                  <a:gd name="T25" fmla="*/ 1 h 25"/>
                  <a:gd name="T26" fmla="*/ 5 w 20"/>
                  <a:gd name="T27" fmla="*/ 0 h 25"/>
                  <a:gd name="T28" fmla="*/ 9 w 20"/>
                  <a:gd name="T29" fmla="*/ 1 h 25"/>
                  <a:gd name="T30" fmla="*/ 11 w 20"/>
                  <a:gd name="T31" fmla="*/ 6 h 25"/>
                  <a:gd name="T32" fmla="*/ 14 w 20"/>
                  <a:gd name="T33" fmla="*/ 8 h 25"/>
                  <a:gd name="T34" fmla="*/ 16 w 20"/>
                  <a:gd name="T35" fmla="*/ 10 h 25"/>
                  <a:gd name="T36" fmla="*/ 18 w 20"/>
                  <a:gd name="T37" fmla="*/ 10 h 25"/>
                  <a:gd name="T38" fmla="*/ 20 w 20"/>
                  <a:gd name="T39" fmla="*/ 11 h 25"/>
                  <a:gd name="T40" fmla="*/ 19 w 20"/>
                  <a:gd name="T41" fmla="*/ 14 h 25"/>
                  <a:gd name="T42" fmla="*/ 19 w 20"/>
                  <a:gd name="T43" fmla="*/ 17 h 25"/>
                  <a:gd name="T44" fmla="*/ 19 w 20"/>
                  <a:gd name="T45" fmla="*/ 19 h 25"/>
                  <a:gd name="T46" fmla="*/ 19 w 20"/>
                  <a:gd name="T47" fmla="*/ 21 h 25"/>
                  <a:gd name="T48" fmla="*/ 18 w 20"/>
                  <a:gd name="T49" fmla="*/ 2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" h="25">
                    <a:moveTo>
                      <a:pt x="18" y="22"/>
                    </a:moveTo>
                    <a:cubicBezTo>
                      <a:pt x="18" y="23"/>
                      <a:pt x="17" y="24"/>
                      <a:pt x="16" y="24"/>
                    </a:cubicBezTo>
                    <a:cubicBezTo>
                      <a:pt x="15" y="25"/>
                      <a:pt x="14" y="25"/>
                      <a:pt x="13" y="25"/>
                    </a:cubicBezTo>
                    <a:cubicBezTo>
                      <a:pt x="12" y="25"/>
                      <a:pt x="11" y="24"/>
                      <a:pt x="11" y="24"/>
                    </a:cubicBezTo>
                    <a:cubicBezTo>
                      <a:pt x="10" y="23"/>
                      <a:pt x="9" y="21"/>
                      <a:pt x="9" y="20"/>
                    </a:cubicBezTo>
                    <a:cubicBezTo>
                      <a:pt x="9" y="20"/>
                      <a:pt x="9" y="18"/>
                      <a:pt x="8" y="17"/>
                    </a:cubicBezTo>
                    <a:cubicBezTo>
                      <a:pt x="8" y="17"/>
                      <a:pt x="7" y="16"/>
                      <a:pt x="5" y="16"/>
                    </a:cubicBezTo>
                    <a:cubicBezTo>
                      <a:pt x="5" y="15"/>
                      <a:pt x="3" y="15"/>
                      <a:pt x="3" y="15"/>
                    </a:cubicBezTo>
                    <a:cubicBezTo>
                      <a:pt x="2" y="15"/>
                      <a:pt x="1" y="14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  <a:cubicBezTo>
                      <a:pt x="0" y="9"/>
                      <a:pt x="1" y="8"/>
                      <a:pt x="1" y="7"/>
                    </a:cubicBezTo>
                    <a:cubicBezTo>
                      <a:pt x="1" y="7"/>
                      <a:pt x="1" y="4"/>
                      <a:pt x="1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4" y="1"/>
                      <a:pt x="5" y="0"/>
                      <a:pt x="5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10" y="2"/>
                      <a:pt x="10" y="4"/>
                      <a:pt x="11" y="6"/>
                    </a:cubicBezTo>
                    <a:cubicBezTo>
                      <a:pt x="12" y="6"/>
                      <a:pt x="13" y="7"/>
                      <a:pt x="14" y="8"/>
                    </a:cubicBezTo>
                    <a:cubicBezTo>
                      <a:pt x="14" y="8"/>
                      <a:pt x="15" y="10"/>
                      <a:pt x="16" y="10"/>
                    </a:cubicBezTo>
                    <a:cubicBezTo>
                      <a:pt x="17" y="10"/>
                      <a:pt x="18" y="10"/>
                      <a:pt x="18" y="10"/>
                    </a:cubicBezTo>
                    <a:cubicBezTo>
                      <a:pt x="19" y="10"/>
                      <a:pt x="20" y="11"/>
                      <a:pt x="20" y="11"/>
                    </a:cubicBezTo>
                    <a:cubicBezTo>
                      <a:pt x="20" y="12"/>
                      <a:pt x="20" y="14"/>
                      <a:pt x="19" y="14"/>
                    </a:cubicBezTo>
                    <a:cubicBezTo>
                      <a:pt x="19" y="15"/>
                      <a:pt x="19" y="16"/>
                      <a:pt x="19" y="17"/>
                    </a:cubicBezTo>
                    <a:cubicBezTo>
                      <a:pt x="18" y="17"/>
                      <a:pt x="19" y="19"/>
                      <a:pt x="19" y="19"/>
                    </a:cubicBezTo>
                    <a:cubicBezTo>
                      <a:pt x="19" y="20"/>
                      <a:pt x="19" y="20"/>
                      <a:pt x="19" y="21"/>
                    </a:cubicBezTo>
                    <a:cubicBezTo>
                      <a:pt x="19" y="21"/>
                      <a:pt x="19" y="22"/>
                      <a:pt x="18" y="22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" name="Freeform 81"/>
              <p:cNvSpPr>
                <a:spLocks/>
              </p:cNvSpPr>
              <p:nvPr/>
            </p:nvSpPr>
            <p:spPr bwMode="auto">
              <a:xfrm>
                <a:off x="2613" y="3174"/>
                <a:ext cx="18" cy="16"/>
              </a:xfrm>
              <a:custGeom>
                <a:avLst/>
                <a:gdLst>
                  <a:gd name="T0" fmla="*/ 5 w 7"/>
                  <a:gd name="T1" fmla="*/ 5 h 6"/>
                  <a:gd name="T2" fmla="*/ 7 w 7"/>
                  <a:gd name="T3" fmla="*/ 3 h 6"/>
                  <a:gd name="T4" fmla="*/ 7 w 7"/>
                  <a:gd name="T5" fmla="*/ 1 h 6"/>
                  <a:gd name="T6" fmla="*/ 6 w 7"/>
                  <a:gd name="T7" fmla="*/ 0 h 6"/>
                  <a:gd name="T8" fmla="*/ 5 w 7"/>
                  <a:gd name="T9" fmla="*/ 0 h 6"/>
                  <a:gd name="T10" fmla="*/ 3 w 7"/>
                  <a:gd name="T11" fmla="*/ 0 h 6"/>
                  <a:gd name="T12" fmla="*/ 2 w 7"/>
                  <a:gd name="T13" fmla="*/ 2 h 6"/>
                  <a:gd name="T14" fmla="*/ 1 w 7"/>
                  <a:gd name="T15" fmla="*/ 3 h 6"/>
                  <a:gd name="T16" fmla="*/ 0 w 7"/>
                  <a:gd name="T17" fmla="*/ 4 h 6"/>
                  <a:gd name="T18" fmla="*/ 0 w 7"/>
                  <a:gd name="T19" fmla="*/ 5 h 6"/>
                  <a:gd name="T20" fmla="*/ 2 w 7"/>
                  <a:gd name="T21" fmla="*/ 6 h 6"/>
                  <a:gd name="T22" fmla="*/ 5 w 7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6">
                    <a:moveTo>
                      <a:pt x="5" y="5"/>
                    </a:moveTo>
                    <a:cubicBezTo>
                      <a:pt x="6" y="5"/>
                      <a:pt x="6" y="4"/>
                      <a:pt x="7" y="3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1" y="6"/>
                      <a:pt x="2" y="6"/>
                    </a:cubicBezTo>
                    <a:cubicBezTo>
                      <a:pt x="3" y="6"/>
                      <a:pt x="5" y="6"/>
                      <a:pt x="5" y="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" name="Freeform 82"/>
              <p:cNvSpPr>
                <a:spLocks/>
              </p:cNvSpPr>
              <p:nvPr/>
            </p:nvSpPr>
            <p:spPr bwMode="auto">
              <a:xfrm>
                <a:off x="2613" y="3174"/>
                <a:ext cx="18" cy="16"/>
              </a:xfrm>
              <a:custGeom>
                <a:avLst/>
                <a:gdLst>
                  <a:gd name="T0" fmla="*/ 5 w 7"/>
                  <a:gd name="T1" fmla="*/ 5 h 6"/>
                  <a:gd name="T2" fmla="*/ 7 w 7"/>
                  <a:gd name="T3" fmla="*/ 3 h 6"/>
                  <a:gd name="T4" fmla="*/ 7 w 7"/>
                  <a:gd name="T5" fmla="*/ 1 h 6"/>
                  <a:gd name="T6" fmla="*/ 6 w 7"/>
                  <a:gd name="T7" fmla="*/ 0 h 6"/>
                  <a:gd name="T8" fmla="*/ 5 w 7"/>
                  <a:gd name="T9" fmla="*/ 0 h 6"/>
                  <a:gd name="T10" fmla="*/ 3 w 7"/>
                  <a:gd name="T11" fmla="*/ 0 h 6"/>
                  <a:gd name="T12" fmla="*/ 2 w 7"/>
                  <a:gd name="T13" fmla="*/ 2 h 6"/>
                  <a:gd name="T14" fmla="*/ 1 w 7"/>
                  <a:gd name="T15" fmla="*/ 3 h 6"/>
                  <a:gd name="T16" fmla="*/ 0 w 7"/>
                  <a:gd name="T17" fmla="*/ 4 h 6"/>
                  <a:gd name="T18" fmla="*/ 0 w 7"/>
                  <a:gd name="T19" fmla="*/ 5 h 6"/>
                  <a:gd name="T20" fmla="*/ 2 w 7"/>
                  <a:gd name="T21" fmla="*/ 6 h 6"/>
                  <a:gd name="T22" fmla="*/ 5 w 7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6">
                    <a:moveTo>
                      <a:pt x="5" y="5"/>
                    </a:moveTo>
                    <a:cubicBezTo>
                      <a:pt x="6" y="5"/>
                      <a:pt x="6" y="4"/>
                      <a:pt x="7" y="3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1" y="6"/>
                      <a:pt x="2" y="6"/>
                    </a:cubicBezTo>
                    <a:cubicBezTo>
                      <a:pt x="3" y="6"/>
                      <a:pt x="5" y="6"/>
                      <a:pt x="5" y="5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" name="Freeform 83"/>
              <p:cNvSpPr>
                <a:spLocks/>
              </p:cNvSpPr>
              <p:nvPr/>
            </p:nvSpPr>
            <p:spPr bwMode="auto">
              <a:xfrm>
                <a:off x="2639" y="3156"/>
                <a:ext cx="13" cy="18"/>
              </a:xfrm>
              <a:custGeom>
                <a:avLst/>
                <a:gdLst>
                  <a:gd name="T0" fmla="*/ 2 w 5"/>
                  <a:gd name="T1" fmla="*/ 7 h 7"/>
                  <a:gd name="T2" fmla="*/ 0 w 5"/>
                  <a:gd name="T3" fmla="*/ 6 h 7"/>
                  <a:gd name="T4" fmla="*/ 0 w 5"/>
                  <a:gd name="T5" fmla="*/ 3 h 7"/>
                  <a:gd name="T6" fmla="*/ 0 w 5"/>
                  <a:gd name="T7" fmla="*/ 1 h 7"/>
                  <a:gd name="T8" fmla="*/ 3 w 5"/>
                  <a:gd name="T9" fmla="*/ 0 h 7"/>
                  <a:gd name="T10" fmla="*/ 4 w 5"/>
                  <a:gd name="T11" fmla="*/ 1 h 7"/>
                  <a:gd name="T12" fmla="*/ 5 w 5"/>
                  <a:gd name="T13" fmla="*/ 4 h 7"/>
                  <a:gd name="T14" fmla="*/ 5 w 5"/>
                  <a:gd name="T15" fmla="*/ 6 h 7"/>
                  <a:gd name="T16" fmla="*/ 2 w 5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2" y="7"/>
                    </a:moveTo>
                    <a:cubicBezTo>
                      <a:pt x="1" y="7"/>
                      <a:pt x="1" y="6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3" y="0"/>
                      <a:pt x="3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5" y="4"/>
                      <a:pt x="5" y="6"/>
                      <a:pt x="5" y="6"/>
                    </a:cubicBezTo>
                    <a:cubicBezTo>
                      <a:pt x="4" y="7"/>
                      <a:pt x="3" y="7"/>
                      <a:pt x="2" y="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" name="Freeform 84"/>
              <p:cNvSpPr>
                <a:spLocks/>
              </p:cNvSpPr>
              <p:nvPr/>
            </p:nvSpPr>
            <p:spPr bwMode="auto">
              <a:xfrm>
                <a:off x="2639" y="3156"/>
                <a:ext cx="13" cy="18"/>
              </a:xfrm>
              <a:custGeom>
                <a:avLst/>
                <a:gdLst>
                  <a:gd name="T0" fmla="*/ 2 w 5"/>
                  <a:gd name="T1" fmla="*/ 7 h 7"/>
                  <a:gd name="T2" fmla="*/ 0 w 5"/>
                  <a:gd name="T3" fmla="*/ 6 h 7"/>
                  <a:gd name="T4" fmla="*/ 0 w 5"/>
                  <a:gd name="T5" fmla="*/ 3 h 7"/>
                  <a:gd name="T6" fmla="*/ 0 w 5"/>
                  <a:gd name="T7" fmla="*/ 1 h 7"/>
                  <a:gd name="T8" fmla="*/ 3 w 5"/>
                  <a:gd name="T9" fmla="*/ 0 h 7"/>
                  <a:gd name="T10" fmla="*/ 4 w 5"/>
                  <a:gd name="T11" fmla="*/ 1 h 7"/>
                  <a:gd name="T12" fmla="*/ 5 w 5"/>
                  <a:gd name="T13" fmla="*/ 4 h 7"/>
                  <a:gd name="T14" fmla="*/ 5 w 5"/>
                  <a:gd name="T15" fmla="*/ 6 h 7"/>
                  <a:gd name="T16" fmla="*/ 2 w 5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2" y="7"/>
                    </a:moveTo>
                    <a:cubicBezTo>
                      <a:pt x="1" y="7"/>
                      <a:pt x="1" y="6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3" y="0"/>
                      <a:pt x="3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5" y="4"/>
                      <a:pt x="5" y="6"/>
                      <a:pt x="5" y="6"/>
                    </a:cubicBezTo>
                    <a:cubicBezTo>
                      <a:pt x="4" y="7"/>
                      <a:pt x="3" y="7"/>
                      <a:pt x="2" y="7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" name="Freeform 85"/>
              <p:cNvSpPr>
                <a:spLocks/>
              </p:cNvSpPr>
              <p:nvPr/>
            </p:nvSpPr>
            <p:spPr bwMode="auto">
              <a:xfrm>
                <a:off x="2683" y="3151"/>
                <a:ext cx="23" cy="16"/>
              </a:xfrm>
              <a:custGeom>
                <a:avLst/>
                <a:gdLst>
                  <a:gd name="T0" fmla="*/ 5 w 9"/>
                  <a:gd name="T1" fmla="*/ 6 h 6"/>
                  <a:gd name="T2" fmla="*/ 3 w 9"/>
                  <a:gd name="T3" fmla="*/ 5 h 6"/>
                  <a:gd name="T4" fmla="*/ 1 w 9"/>
                  <a:gd name="T5" fmla="*/ 5 h 6"/>
                  <a:gd name="T6" fmla="*/ 0 w 9"/>
                  <a:gd name="T7" fmla="*/ 3 h 6"/>
                  <a:gd name="T8" fmla="*/ 1 w 9"/>
                  <a:gd name="T9" fmla="*/ 1 h 6"/>
                  <a:gd name="T10" fmla="*/ 3 w 9"/>
                  <a:gd name="T11" fmla="*/ 0 h 6"/>
                  <a:gd name="T12" fmla="*/ 5 w 9"/>
                  <a:gd name="T13" fmla="*/ 1 h 6"/>
                  <a:gd name="T14" fmla="*/ 7 w 9"/>
                  <a:gd name="T15" fmla="*/ 3 h 6"/>
                  <a:gd name="T16" fmla="*/ 8 w 9"/>
                  <a:gd name="T17" fmla="*/ 4 h 6"/>
                  <a:gd name="T18" fmla="*/ 8 w 9"/>
                  <a:gd name="T19" fmla="*/ 6 h 6"/>
                  <a:gd name="T20" fmla="*/ 5 w 9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6">
                    <a:moveTo>
                      <a:pt x="5" y="6"/>
                    </a:moveTo>
                    <a:cubicBezTo>
                      <a:pt x="4" y="6"/>
                      <a:pt x="3" y="5"/>
                      <a:pt x="3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3"/>
                      <a:pt x="0" y="1"/>
                      <a:pt x="1" y="1"/>
                    </a:cubicBezTo>
                    <a:cubicBezTo>
                      <a:pt x="1" y="1"/>
                      <a:pt x="3" y="0"/>
                      <a:pt x="3" y="0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6" y="1"/>
                      <a:pt x="6" y="2"/>
                      <a:pt x="7" y="3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9" y="4"/>
                      <a:pt x="8" y="5"/>
                      <a:pt x="8" y="6"/>
                    </a:cubicBezTo>
                    <a:cubicBezTo>
                      <a:pt x="7" y="6"/>
                      <a:pt x="5" y="6"/>
                      <a:pt x="5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" name="Freeform 86"/>
              <p:cNvSpPr>
                <a:spLocks/>
              </p:cNvSpPr>
              <p:nvPr/>
            </p:nvSpPr>
            <p:spPr bwMode="auto">
              <a:xfrm>
                <a:off x="2683" y="3151"/>
                <a:ext cx="23" cy="16"/>
              </a:xfrm>
              <a:custGeom>
                <a:avLst/>
                <a:gdLst>
                  <a:gd name="T0" fmla="*/ 5 w 9"/>
                  <a:gd name="T1" fmla="*/ 6 h 6"/>
                  <a:gd name="T2" fmla="*/ 3 w 9"/>
                  <a:gd name="T3" fmla="*/ 5 h 6"/>
                  <a:gd name="T4" fmla="*/ 1 w 9"/>
                  <a:gd name="T5" fmla="*/ 5 h 6"/>
                  <a:gd name="T6" fmla="*/ 0 w 9"/>
                  <a:gd name="T7" fmla="*/ 3 h 6"/>
                  <a:gd name="T8" fmla="*/ 1 w 9"/>
                  <a:gd name="T9" fmla="*/ 1 h 6"/>
                  <a:gd name="T10" fmla="*/ 3 w 9"/>
                  <a:gd name="T11" fmla="*/ 0 h 6"/>
                  <a:gd name="T12" fmla="*/ 5 w 9"/>
                  <a:gd name="T13" fmla="*/ 1 h 6"/>
                  <a:gd name="T14" fmla="*/ 7 w 9"/>
                  <a:gd name="T15" fmla="*/ 3 h 6"/>
                  <a:gd name="T16" fmla="*/ 8 w 9"/>
                  <a:gd name="T17" fmla="*/ 4 h 6"/>
                  <a:gd name="T18" fmla="*/ 8 w 9"/>
                  <a:gd name="T19" fmla="*/ 6 h 6"/>
                  <a:gd name="T20" fmla="*/ 5 w 9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6">
                    <a:moveTo>
                      <a:pt x="5" y="6"/>
                    </a:moveTo>
                    <a:cubicBezTo>
                      <a:pt x="4" y="6"/>
                      <a:pt x="3" y="5"/>
                      <a:pt x="3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3"/>
                      <a:pt x="0" y="1"/>
                      <a:pt x="1" y="1"/>
                    </a:cubicBezTo>
                    <a:cubicBezTo>
                      <a:pt x="1" y="1"/>
                      <a:pt x="3" y="0"/>
                      <a:pt x="3" y="0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6" y="1"/>
                      <a:pt x="6" y="2"/>
                      <a:pt x="7" y="3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9" y="4"/>
                      <a:pt x="8" y="5"/>
                      <a:pt x="8" y="6"/>
                    </a:cubicBezTo>
                    <a:cubicBezTo>
                      <a:pt x="7" y="6"/>
                      <a:pt x="5" y="6"/>
                      <a:pt x="5" y="6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" name="Freeform 87"/>
              <p:cNvSpPr>
                <a:spLocks/>
              </p:cNvSpPr>
              <p:nvPr/>
            </p:nvSpPr>
            <p:spPr bwMode="auto">
              <a:xfrm>
                <a:off x="2730" y="3138"/>
                <a:ext cx="115" cy="78"/>
              </a:xfrm>
              <a:custGeom>
                <a:avLst/>
                <a:gdLst>
                  <a:gd name="T0" fmla="*/ 14 w 44"/>
                  <a:gd name="T1" fmla="*/ 26 h 30"/>
                  <a:gd name="T2" fmla="*/ 9 w 44"/>
                  <a:gd name="T3" fmla="*/ 27 h 30"/>
                  <a:gd name="T4" fmla="*/ 7 w 44"/>
                  <a:gd name="T5" fmla="*/ 28 h 30"/>
                  <a:gd name="T6" fmla="*/ 4 w 44"/>
                  <a:gd name="T7" fmla="*/ 30 h 30"/>
                  <a:gd name="T8" fmla="*/ 2 w 44"/>
                  <a:gd name="T9" fmla="*/ 29 h 30"/>
                  <a:gd name="T10" fmla="*/ 0 w 44"/>
                  <a:gd name="T11" fmla="*/ 27 h 30"/>
                  <a:gd name="T12" fmla="*/ 1 w 44"/>
                  <a:gd name="T13" fmla="*/ 24 h 30"/>
                  <a:gd name="T14" fmla="*/ 3 w 44"/>
                  <a:gd name="T15" fmla="*/ 23 h 30"/>
                  <a:gd name="T16" fmla="*/ 5 w 44"/>
                  <a:gd name="T17" fmla="*/ 22 h 30"/>
                  <a:gd name="T18" fmla="*/ 8 w 44"/>
                  <a:gd name="T19" fmla="*/ 21 h 30"/>
                  <a:gd name="T20" fmla="*/ 10 w 44"/>
                  <a:gd name="T21" fmla="*/ 22 h 30"/>
                  <a:gd name="T22" fmla="*/ 13 w 44"/>
                  <a:gd name="T23" fmla="*/ 22 h 30"/>
                  <a:gd name="T24" fmla="*/ 15 w 44"/>
                  <a:gd name="T25" fmla="*/ 22 h 30"/>
                  <a:gd name="T26" fmla="*/ 15 w 44"/>
                  <a:gd name="T27" fmla="*/ 19 h 30"/>
                  <a:gd name="T28" fmla="*/ 14 w 44"/>
                  <a:gd name="T29" fmla="*/ 18 h 30"/>
                  <a:gd name="T30" fmla="*/ 13 w 44"/>
                  <a:gd name="T31" fmla="*/ 16 h 30"/>
                  <a:gd name="T32" fmla="*/ 14 w 44"/>
                  <a:gd name="T33" fmla="*/ 15 h 30"/>
                  <a:gd name="T34" fmla="*/ 17 w 44"/>
                  <a:gd name="T35" fmla="*/ 14 h 30"/>
                  <a:gd name="T36" fmla="*/ 19 w 44"/>
                  <a:gd name="T37" fmla="*/ 15 h 30"/>
                  <a:gd name="T38" fmla="*/ 23 w 44"/>
                  <a:gd name="T39" fmla="*/ 14 h 30"/>
                  <a:gd name="T40" fmla="*/ 26 w 44"/>
                  <a:gd name="T41" fmla="*/ 11 h 30"/>
                  <a:gd name="T42" fmla="*/ 29 w 44"/>
                  <a:gd name="T43" fmla="*/ 9 h 30"/>
                  <a:gd name="T44" fmla="*/ 30 w 44"/>
                  <a:gd name="T45" fmla="*/ 8 h 30"/>
                  <a:gd name="T46" fmla="*/ 31 w 44"/>
                  <a:gd name="T47" fmla="*/ 7 h 30"/>
                  <a:gd name="T48" fmla="*/ 31 w 44"/>
                  <a:gd name="T49" fmla="*/ 5 h 30"/>
                  <a:gd name="T50" fmla="*/ 32 w 44"/>
                  <a:gd name="T51" fmla="*/ 2 h 30"/>
                  <a:gd name="T52" fmla="*/ 35 w 44"/>
                  <a:gd name="T53" fmla="*/ 0 h 30"/>
                  <a:gd name="T54" fmla="*/ 37 w 44"/>
                  <a:gd name="T55" fmla="*/ 0 h 30"/>
                  <a:gd name="T56" fmla="*/ 40 w 44"/>
                  <a:gd name="T57" fmla="*/ 1 h 30"/>
                  <a:gd name="T58" fmla="*/ 41 w 44"/>
                  <a:gd name="T59" fmla="*/ 3 h 30"/>
                  <a:gd name="T60" fmla="*/ 42 w 44"/>
                  <a:gd name="T61" fmla="*/ 5 h 30"/>
                  <a:gd name="T62" fmla="*/ 44 w 44"/>
                  <a:gd name="T63" fmla="*/ 5 h 30"/>
                  <a:gd name="T64" fmla="*/ 44 w 44"/>
                  <a:gd name="T65" fmla="*/ 6 h 30"/>
                  <a:gd name="T66" fmla="*/ 43 w 44"/>
                  <a:gd name="T67" fmla="*/ 8 h 30"/>
                  <a:gd name="T68" fmla="*/ 40 w 44"/>
                  <a:gd name="T69" fmla="*/ 8 h 30"/>
                  <a:gd name="T70" fmla="*/ 37 w 44"/>
                  <a:gd name="T71" fmla="*/ 8 h 30"/>
                  <a:gd name="T72" fmla="*/ 35 w 44"/>
                  <a:gd name="T73" fmla="*/ 8 h 30"/>
                  <a:gd name="T74" fmla="*/ 32 w 44"/>
                  <a:gd name="T75" fmla="*/ 10 h 30"/>
                  <a:gd name="T76" fmla="*/ 28 w 44"/>
                  <a:gd name="T77" fmla="*/ 13 h 30"/>
                  <a:gd name="T78" fmla="*/ 25 w 44"/>
                  <a:gd name="T79" fmla="*/ 17 h 30"/>
                  <a:gd name="T80" fmla="*/ 24 w 44"/>
                  <a:gd name="T81" fmla="*/ 21 h 30"/>
                  <a:gd name="T82" fmla="*/ 22 w 44"/>
                  <a:gd name="T83" fmla="*/ 23 h 30"/>
                  <a:gd name="T84" fmla="*/ 19 w 44"/>
                  <a:gd name="T85" fmla="*/ 24 h 30"/>
                  <a:gd name="T86" fmla="*/ 17 w 44"/>
                  <a:gd name="T87" fmla="*/ 27 h 30"/>
                  <a:gd name="T88" fmla="*/ 14 w 44"/>
                  <a:gd name="T8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4" h="30">
                    <a:moveTo>
                      <a:pt x="14" y="26"/>
                    </a:moveTo>
                    <a:cubicBezTo>
                      <a:pt x="13" y="26"/>
                      <a:pt x="10" y="26"/>
                      <a:pt x="9" y="27"/>
                    </a:cubicBezTo>
                    <a:cubicBezTo>
                      <a:pt x="9" y="27"/>
                      <a:pt x="8" y="28"/>
                      <a:pt x="7" y="28"/>
                    </a:cubicBezTo>
                    <a:cubicBezTo>
                      <a:pt x="7" y="29"/>
                      <a:pt x="5" y="30"/>
                      <a:pt x="4" y="30"/>
                    </a:cubicBezTo>
                    <a:cubicBezTo>
                      <a:pt x="3" y="30"/>
                      <a:pt x="2" y="30"/>
                      <a:pt x="2" y="29"/>
                    </a:cubicBezTo>
                    <a:cubicBezTo>
                      <a:pt x="1" y="29"/>
                      <a:pt x="0" y="27"/>
                      <a:pt x="0" y="27"/>
                    </a:cubicBezTo>
                    <a:cubicBezTo>
                      <a:pt x="0" y="26"/>
                      <a:pt x="1" y="25"/>
                      <a:pt x="1" y="24"/>
                    </a:cubicBezTo>
                    <a:cubicBezTo>
                      <a:pt x="2" y="24"/>
                      <a:pt x="3" y="24"/>
                      <a:pt x="3" y="23"/>
                    </a:cubicBezTo>
                    <a:cubicBezTo>
                      <a:pt x="4" y="23"/>
                      <a:pt x="5" y="22"/>
                      <a:pt x="5" y="22"/>
                    </a:cubicBezTo>
                    <a:cubicBezTo>
                      <a:pt x="6" y="21"/>
                      <a:pt x="7" y="21"/>
                      <a:pt x="8" y="21"/>
                    </a:cubicBezTo>
                    <a:cubicBezTo>
                      <a:pt x="9" y="21"/>
                      <a:pt x="9" y="21"/>
                      <a:pt x="10" y="22"/>
                    </a:cubicBezTo>
                    <a:cubicBezTo>
                      <a:pt x="11" y="22"/>
                      <a:pt x="13" y="22"/>
                      <a:pt x="13" y="22"/>
                    </a:cubicBezTo>
                    <a:cubicBezTo>
                      <a:pt x="14" y="22"/>
                      <a:pt x="15" y="22"/>
                      <a:pt x="15" y="22"/>
                    </a:cubicBezTo>
                    <a:cubicBezTo>
                      <a:pt x="15" y="21"/>
                      <a:pt x="15" y="20"/>
                      <a:pt x="15" y="19"/>
                    </a:cubicBezTo>
                    <a:cubicBezTo>
                      <a:pt x="15" y="19"/>
                      <a:pt x="14" y="18"/>
                      <a:pt x="14" y="18"/>
                    </a:cubicBezTo>
                    <a:cubicBezTo>
                      <a:pt x="14" y="17"/>
                      <a:pt x="13" y="17"/>
                      <a:pt x="13" y="16"/>
                    </a:cubicBezTo>
                    <a:cubicBezTo>
                      <a:pt x="13" y="16"/>
                      <a:pt x="14" y="15"/>
                      <a:pt x="14" y="15"/>
                    </a:cubicBezTo>
                    <a:cubicBezTo>
                      <a:pt x="15" y="14"/>
                      <a:pt x="16" y="14"/>
                      <a:pt x="17" y="14"/>
                    </a:cubicBezTo>
                    <a:cubicBezTo>
                      <a:pt x="17" y="14"/>
                      <a:pt x="18" y="15"/>
                      <a:pt x="19" y="15"/>
                    </a:cubicBezTo>
                    <a:cubicBezTo>
                      <a:pt x="20" y="15"/>
                      <a:pt x="22" y="14"/>
                      <a:pt x="23" y="14"/>
                    </a:cubicBezTo>
                    <a:cubicBezTo>
                      <a:pt x="24" y="13"/>
                      <a:pt x="25" y="11"/>
                      <a:pt x="26" y="11"/>
                    </a:cubicBezTo>
                    <a:cubicBezTo>
                      <a:pt x="26" y="10"/>
                      <a:pt x="28" y="10"/>
                      <a:pt x="29" y="9"/>
                    </a:cubicBezTo>
                    <a:cubicBezTo>
                      <a:pt x="29" y="9"/>
                      <a:pt x="30" y="8"/>
                      <a:pt x="30" y="8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1" y="6"/>
                      <a:pt x="31" y="6"/>
                      <a:pt x="31" y="5"/>
                    </a:cubicBezTo>
                    <a:cubicBezTo>
                      <a:pt x="31" y="5"/>
                      <a:pt x="31" y="2"/>
                      <a:pt x="32" y="2"/>
                    </a:cubicBezTo>
                    <a:cubicBezTo>
                      <a:pt x="32" y="1"/>
                      <a:pt x="34" y="0"/>
                      <a:pt x="35" y="0"/>
                    </a:cubicBezTo>
                    <a:cubicBezTo>
                      <a:pt x="35" y="0"/>
                      <a:pt x="37" y="0"/>
                      <a:pt x="37" y="0"/>
                    </a:cubicBezTo>
                    <a:cubicBezTo>
                      <a:pt x="38" y="0"/>
                      <a:pt x="39" y="1"/>
                      <a:pt x="40" y="1"/>
                    </a:cubicBezTo>
                    <a:cubicBezTo>
                      <a:pt x="40" y="2"/>
                      <a:pt x="41" y="2"/>
                      <a:pt x="41" y="3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4" y="5"/>
                      <a:pt x="44" y="5"/>
                    </a:cubicBezTo>
                    <a:cubicBezTo>
                      <a:pt x="44" y="5"/>
                      <a:pt x="44" y="6"/>
                      <a:pt x="44" y="6"/>
                    </a:cubicBezTo>
                    <a:cubicBezTo>
                      <a:pt x="44" y="7"/>
                      <a:pt x="43" y="8"/>
                      <a:pt x="43" y="8"/>
                    </a:cubicBezTo>
                    <a:cubicBezTo>
                      <a:pt x="42" y="8"/>
                      <a:pt x="41" y="8"/>
                      <a:pt x="40" y="8"/>
                    </a:cubicBezTo>
                    <a:cubicBezTo>
                      <a:pt x="39" y="8"/>
                      <a:pt x="38" y="8"/>
                      <a:pt x="37" y="8"/>
                    </a:cubicBezTo>
                    <a:cubicBezTo>
                      <a:pt x="37" y="7"/>
                      <a:pt x="35" y="8"/>
                      <a:pt x="35" y="8"/>
                    </a:cubicBezTo>
                    <a:cubicBezTo>
                      <a:pt x="34" y="8"/>
                      <a:pt x="33" y="10"/>
                      <a:pt x="32" y="10"/>
                    </a:cubicBezTo>
                    <a:cubicBezTo>
                      <a:pt x="31" y="11"/>
                      <a:pt x="28" y="13"/>
                      <a:pt x="28" y="13"/>
                    </a:cubicBezTo>
                    <a:cubicBezTo>
                      <a:pt x="27" y="14"/>
                      <a:pt x="26" y="16"/>
                      <a:pt x="25" y="17"/>
                    </a:cubicBezTo>
                    <a:cubicBezTo>
                      <a:pt x="25" y="18"/>
                      <a:pt x="24" y="20"/>
                      <a:pt x="24" y="21"/>
                    </a:cubicBezTo>
                    <a:cubicBezTo>
                      <a:pt x="23" y="21"/>
                      <a:pt x="22" y="23"/>
                      <a:pt x="22" y="23"/>
                    </a:cubicBezTo>
                    <a:cubicBezTo>
                      <a:pt x="21" y="23"/>
                      <a:pt x="19" y="24"/>
                      <a:pt x="19" y="24"/>
                    </a:cubicBezTo>
                    <a:cubicBezTo>
                      <a:pt x="18" y="25"/>
                      <a:pt x="18" y="26"/>
                      <a:pt x="17" y="27"/>
                    </a:cubicBezTo>
                    <a:cubicBezTo>
                      <a:pt x="17" y="27"/>
                      <a:pt x="15" y="26"/>
                      <a:pt x="14" y="2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" name="Freeform 88"/>
              <p:cNvSpPr>
                <a:spLocks/>
              </p:cNvSpPr>
              <p:nvPr/>
            </p:nvSpPr>
            <p:spPr bwMode="auto">
              <a:xfrm>
                <a:off x="2730" y="3138"/>
                <a:ext cx="115" cy="78"/>
              </a:xfrm>
              <a:custGeom>
                <a:avLst/>
                <a:gdLst>
                  <a:gd name="T0" fmla="*/ 14 w 44"/>
                  <a:gd name="T1" fmla="*/ 26 h 30"/>
                  <a:gd name="T2" fmla="*/ 9 w 44"/>
                  <a:gd name="T3" fmla="*/ 27 h 30"/>
                  <a:gd name="T4" fmla="*/ 7 w 44"/>
                  <a:gd name="T5" fmla="*/ 28 h 30"/>
                  <a:gd name="T6" fmla="*/ 4 w 44"/>
                  <a:gd name="T7" fmla="*/ 30 h 30"/>
                  <a:gd name="T8" fmla="*/ 2 w 44"/>
                  <a:gd name="T9" fmla="*/ 29 h 30"/>
                  <a:gd name="T10" fmla="*/ 0 w 44"/>
                  <a:gd name="T11" fmla="*/ 27 h 30"/>
                  <a:gd name="T12" fmla="*/ 1 w 44"/>
                  <a:gd name="T13" fmla="*/ 24 h 30"/>
                  <a:gd name="T14" fmla="*/ 3 w 44"/>
                  <a:gd name="T15" fmla="*/ 23 h 30"/>
                  <a:gd name="T16" fmla="*/ 5 w 44"/>
                  <a:gd name="T17" fmla="*/ 22 h 30"/>
                  <a:gd name="T18" fmla="*/ 8 w 44"/>
                  <a:gd name="T19" fmla="*/ 21 h 30"/>
                  <a:gd name="T20" fmla="*/ 10 w 44"/>
                  <a:gd name="T21" fmla="*/ 22 h 30"/>
                  <a:gd name="T22" fmla="*/ 13 w 44"/>
                  <a:gd name="T23" fmla="*/ 22 h 30"/>
                  <a:gd name="T24" fmla="*/ 15 w 44"/>
                  <a:gd name="T25" fmla="*/ 22 h 30"/>
                  <a:gd name="T26" fmla="*/ 15 w 44"/>
                  <a:gd name="T27" fmla="*/ 19 h 30"/>
                  <a:gd name="T28" fmla="*/ 14 w 44"/>
                  <a:gd name="T29" fmla="*/ 18 h 30"/>
                  <a:gd name="T30" fmla="*/ 13 w 44"/>
                  <a:gd name="T31" fmla="*/ 16 h 30"/>
                  <a:gd name="T32" fmla="*/ 14 w 44"/>
                  <a:gd name="T33" fmla="*/ 15 h 30"/>
                  <a:gd name="T34" fmla="*/ 17 w 44"/>
                  <a:gd name="T35" fmla="*/ 14 h 30"/>
                  <a:gd name="T36" fmla="*/ 19 w 44"/>
                  <a:gd name="T37" fmla="*/ 15 h 30"/>
                  <a:gd name="T38" fmla="*/ 23 w 44"/>
                  <a:gd name="T39" fmla="*/ 14 h 30"/>
                  <a:gd name="T40" fmla="*/ 26 w 44"/>
                  <a:gd name="T41" fmla="*/ 11 h 30"/>
                  <a:gd name="T42" fmla="*/ 29 w 44"/>
                  <a:gd name="T43" fmla="*/ 9 h 30"/>
                  <a:gd name="T44" fmla="*/ 30 w 44"/>
                  <a:gd name="T45" fmla="*/ 8 h 30"/>
                  <a:gd name="T46" fmla="*/ 31 w 44"/>
                  <a:gd name="T47" fmla="*/ 7 h 30"/>
                  <a:gd name="T48" fmla="*/ 31 w 44"/>
                  <a:gd name="T49" fmla="*/ 5 h 30"/>
                  <a:gd name="T50" fmla="*/ 32 w 44"/>
                  <a:gd name="T51" fmla="*/ 2 h 30"/>
                  <a:gd name="T52" fmla="*/ 35 w 44"/>
                  <a:gd name="T53" fmla="*/ 0 h 30"/>
                  <a:gd name="T54" fmla="*/ 37 w 44"/>
                  <a:gd name="T55" fmla="*/ 0 h 30"/>
                  <a:gd name="T56" fmla="*/ 40 w 44"/>
                  <a:gd name="T57" fmla="*/ 1 h 30"/>
                  <a:gd name="T58" fmla="*/ 41 w 44"/>
                  <a:gd name="T59" fmla="*/ 3 h 30"/>
                  <a:gd name="T60" fmla="*/ 42 w 44"/>
                  <a:gd name="T61" fmla="*/ 5 h 30"/>
                  <a:gd name="T62" fmla="*/ 44 w 44"/>
                  <a:gd name="T63" fmla="*/ 5 h 30"/>
                  <a:gd name="T64" fmla="*/ 44 w 44"/>
                  <a:gd name="T65" fmla="*/ 6 h 30"/>
                  <a:gd name="T66" fmla="*/ 43 w 44"/>
                  <a:gd name="T67" fmla="*/ 8 h 30"/>
                  <a:gd name="T68" fmla="*/ 40 w 44"/>
                  <a:gd name="T69" fmla="*/ 8 h 30"/>
                  <a:gd name="T70" fmla="*/ 37 w 44"/>
                  <a:gd name="T71" fmla="*/ 8 h 30"/>
                  <a:gd name="T72" fmla="*/ 35 w 44"/>
                  <a:gd name="T73" fmla="*/ 8 h 30"/>
                  <a:gd name="T74" fmla="*/ 32 w 44"/>
                  <a:gd name="T75" fmla="*/ 10 h 30"/>
                  <a:gd name="T76" fmla="*/ 28 w 44"/>
                  <a:gd name="T77" fmla="*/ 13 h 30"/>
                  <a:gd name="T78" fmla="*/ 25 w 44"/>
                  <a:gd name="T79" fmla="*/ 17 h 30"/>
                  <a:gd name="T80" fmla="*/ 24 w 44"/>
                  <a:gd name="T81" fmla="*/ 21 h 30"/>
                  <a:gd name="T82" fmla="*/ 22 w 44"/>
                  <a:gd name="T83" fmla="*/ 23 h 30"/>
                  <a:gd name="T84" fmla="*/ 19 w 44"/>
                  <a:gd name="T85" fmla="*/ 24 h 30"/>
                  <a:gd name="T86" fmla="*/ 17 w 44"/>
                  <a:gd name="T87" fmla="*/ 27 h 30"/>
                  <a:gd name="T88" fmla="*/ 14 w 44"/>
                  <a:gd name="T8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4" h="30">
                    <a:moveTo>
                      <a:pt x="14" y="26"/>
                    </a:moveTo>
                    <a:cubicBezTo>
                      <a:pt x="13" y="26"/>
                      <a:pt x="10" y="26"/>
                      <a:pt x="9" y="27"/>
                    </a:cubicBezTo>
                    <a:cubicBezTo>
                      <a:pt x="9" y="27"/>
                      <a:pt x="8" y="28"/>
                      <a:pt x="7" y="28"/>
                    </a:cubicBezTo>
                    <a:cubicBezTo>
                      <a:pt x="7" y="29"/>
                      <a:pt x="5" y="30"/>
                      <a:pt x="4" y="30"/>
                    </a:cubicBezTo>
                    <a:cubicBezTo>
                      <a:pt x="3" y="30"/>
                      <a:pt x="2" y="30"/>
                      <a:pt x="2" y="29"/>
                    </a:cubicBezTo>
                    <a:cubicBezTo>
                      <a:pt x="1" y="29"/>
                      <a:pt x="0" y="27"/>
                      <a:pt x="0" y="27"/>
                    </a:cubicBezTo>
                    <a:cubicBezTo>
                      <a:pt x="0" y="26"/>
                      <a:pt x="1" y="25"/>
                      <a:pt x="1" y="24"/>
                    </a:cubicBezTo>
                    <a:cubicBezTo>
                      <a:pt x="2" y="24"/>
                      <a:pt x="3" y="24"/>
                      <a:pt x="3" y="23"/>
                    </a:cubicBezTo>
                    <a:cubicBezTo>
                      <a:pt x="4" y="23"/>
                      <a:pt x="5" y="22"/>
                      <a:pt x="5" y="22"/>
                    </a:cubicBezTo>
                    <a:cubicBezTo>
                      <a:pt x="6" y="21"/>
                      <a:pt x="7" y="21"/>
                      <a:pt x="8" y="21"/>
                    </a:cubicBezTo>
                    <a:cubicBezTo>
                      <a:pt x="9" y="21"/>
                      <a:pt x="9" y="21"/>
                      <a:pt x="10" y="22"/>
                    </a:cubicBezTo>
                    <a:cubicBezTo>
                      <a:pt x="11" y="22"/>
                      <a:pt x="13" y="22"/>
                      <a:pt x="13" y="22"/>
                    </a:cubicBezTo>
                    <a:cubicBezTo>
                      <a:pt x="14" y="22"/>
                      <a:pt x="15" y="22"/>
                      <a:pt x="15" y="22"/>
                    </a:cubicBezTo>
                    <a:cubicBezTo>
                      <a:pt x="15" y="21"/>
                      <a:pt x="15" y="20"/>
                      <a:pt x="15" y="19"/>
                    </a:cubicBezTo>
                    <a:cubicBezTo>
                      <a:pt x="15" y="19"/>
                      <a:pt x="14" y="18"/>
                      <a:pt x="14" y="18"/>
                    </a:cubicBezTo>
                    <a:cubicBezTo>
                      <a:pt x="14" y="17"/>
                      <a:pt x="13" y="17"/>
                      <a:pt x="13" y="16"/>
                    </a:cubicBezTo>
                    <a:cubicBezTo>
                      <a:pt x="13" y="16"/>
                      <a:pt x="14" y="15"/>
                      <a:pt x="14" y="15"/>
                    </a:cubicBezTo>
                    <a:cubicBezTo>
                      <a:pt x="15" y="14"/>
                      <a:pt x="16" y="14"/>
                      <a:pt x="17" y="14"/>
                    </a:cubicBezTo>
                    <a:cubicBezTo>
                      <a:pt x="17" y="14"/>
                      <a:pt x="18" y="15"/>
                      <a:pt x="19" y="15"/>
                    </a:cubicBezTo>
                    <a:cubicBezTo>
                      <a:pt x="20" y="15"/>
                      <a:pt x="22" y="14"/>
                      <a:pt x="23" y="14"/>
                    </a:cubicBezTo>
                    <a:cubicBezTo>
                      <a:pt x="24" y="13"/>
                      <a:pt x="25" y="11"/>
                      <a:pt x="26" y="11"/>
                    </a:cubicBezTo>
                    <a:cubicBezTo>
                      <a:pt x="26" y="10"/>
                      <a:pt x="28" y="10"/>
                      <a:pt x="29" y="9"/>
                    </a:cubicBezTo>
                    <a:cubicBezTo>
                      <a:pt x="29" y="9"/>
                      <a:pt x="30" y="8"/>
                      <a:pt x="30" y="8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1" y="6"/>
                      <a:pt x="31" y="6"/>
                      <a:pt x="31" y="5"/>
                    </a:cubicBezTo>
                    <a:cubicBezTo>
                      <a:pt x="31" y="5"/>
                      <a:pt x="31" y="2"/>
                      <a:pt x="32" y="2"/>
                    </a:cubicBezTo>
                    <a:cubicBezTo>
                      <a:pt x="32" y="1"/>
                      <a:pt x="34" y="0"/>
                      <a:pt x="35" y="0"/>
                    </a:cubicBezTo>
                    <a:cubicBezTo>
                      <a:pt x="35" y="0"/>
                      <a:pt x="37" y="0"/>
                      <a:pt x="37" y="0"/>
                    </a:cubicBezTo>
                    <a:cubicBezTo>
                      <a:pt x="38" y="0"/>
                      <a:pt x="39" y="1"/>
                      <a:pt x="40" y="1"/>
                    </a:cubicBezTo>
                    <a:cubicBezTo>
                      <a:pt x="40" y="2"/>
                      <a:pt x="41" y="2"/>
                      <a:pt x="41" y="3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2" y="5"/>
                      <a:pt x="44" y="5"/>
                      <a:pt x="44" y="5"/>
                    </a:cubicBezTo>
                    <a:cubicBezTo>
                      <a:pt x="44" y="5"/>
                      <a:pt x="44" y="6"/>
                      <a:pt x="44" y="6"/>
                    </a:cubicBezTo>
                    <a:cubicBezTo>
                      <a:pt x="44" y="7"/>
                      <a:pt x="43" y="8"/>
                      <a:pt x="43" y="8"/>
                    </a:cubicBezTo>
                    <a:cubicBezTo>
                      <a:pt x="42" y="8"/>
                      <a:pt x="41" y="8"/>
                      <a:pt x="40" y="8"/>
                    </a:cubicBezTo>
                    <a:cubicBezTo>
                      <a:pt x="39" y="8"/>
                      <a:pt x="38" y="8"/>
                      <a:pt x="37" y="8"/>
                    </a:cubicBezTo>
                    <a:cubicBezTo>
                      <a:pt x="37" y="7"/>
                      <a:pt x="35" y="8"/>
                      <a:pt x="35" y="8"/>
                    </a:cubicBezTo>
                    <a:cubicBezTo>
                      <a:pt x="34" y="8"/>
                      <a:pt x="33" y="10"/>
                      <a:pt x="32" y="10"/>
                    </a:cubicBezTo>
                    <a:cubicBezTo>
                      <a:pt x="31" y="11"/>
                      <a:pt x="28" y="13"/>
                      <a:pt x="28" y="13"/>
                    </a:cubicBezTo>
                    <a:cubicBezTo>
                      <a:pt x="27" y="14"/>
                      <a:pt x="26" y="16"/>
                      <a:pt x="25" y="17"/>
                    </a:cubicBezTo>
                    <a:cubicBezTo>
                      <a:pt x="25" y="18"/>
                      <a:pt x="24" y="20"/>
                      <a:pt x="24" y="21"/>
                    </a:cubicBezTo>
                    <a:cubicBezTo>
                      <a:pt x="23" y="21"/>
                      <a:pt x="22" y="23"/>
                      <a:pt x="22" y="23"/>
                    </a:cubicBezTo>
                    <a:cubicBezTo>
                      <a:pt x="21" y="23"/>
                      <a:pt x="19" y="24"/>
                      <a:pt x="19" y="24"/>
                    </a:cubicBezTo>
                    <a:cubicBezTo>
                      <a:pt x="18" y="25"/>
                      <a:pt x="18" y="26"/>
                      <a:pt x="17" y="27"/>
                    </a:cubicBezTo>
                    <a:cubicBezTo>
                      <a:pt x="17" y="27"/>
                      <a:pt x="15" y="26"/>
                      <a:pt x="14" y="26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" name="Freeform 89"/>
              <p:cNvSpPr>
                <a:spLocks/>
              </p:cNvSpPr>
              <p:nvPr/>
            </p:nvSpPr>
            <p:spPr bwMode="auto">
              <a:xfrm>
                <a:off x="2743" y="3047"/>
                <a:ext cx="18" cy="23"/>
              </a:xfrm>
              <a:custGeom>
                <a:avLst/>
                <a:gdLst>
                  <a:gd name="T0" fmla="*/ 5 w 7"/>
                  <a:gd name="T1" fmla="*/ 9 h 9"/>
                  <a:gd name="T2" fmla="*/ 3 w 7"/>
                  <a:gd name="T3" fmla="*/ 7 h 9"/>
                  <a:gd name="T4" fmla="*/ 1 w 7"/>
                  <a:gd name="T5" fmla="*/ 6 h 9"/>
                  <a:gd name="T6" fmla="*/ 0 w 7"/>
                  <a:gd name="T7" fmla="*/ 5 h 9"/>
                  <a:gd name="T8" fmla="*/ 1 w 7"/>
                  <a:gd name="T9" fmla="*/ 3 h 9"/>
                  <a:gd name="T10" fmla="*/ 2 w 7"/>
                  <a:gd name="T11" fmla="*/ 3 h 9"/>
                  <a:gd name="T12" fmla="*/ 3 w 7"/>
                  <a:gd name="T13" fmla="*/ 2 h 9"/>
                  <a:gd name="T14" fmla="*/ 5 w 7"/>
                  <a:gd name="T15" fmla="*/ 0 h 9"/>
                  <a:gd name="T16" fmla="*/ 6 w 7"/>
                  <a:gd name="T17" fmla="*/ 1 h 9"/>
                  <a:gd name="T18" fmla="*/ 6 w 7"/>
                  <a:gd name="T19" fmla="*/ 3 h 9"/>
                  <a:gd name="T20" fmla="*/ 6 w 7"/>
                  <a:gd name="T21" fmla="*/ 6 h 9"/>
                  <a:gd name="T22" fmla="*/ 5 w 7"/>
                  <a:gd name="T2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9">
                    <a:moveTo>
                      <a:pt x="5" y="9"/>
                    </a:moveTo>
                    <a:cubicBezTo>
                      <a:pt x="4" y="9"/>
                      <a:pt x="4" y="7"/>
                      <a:pt x="3" y="7"/>
                    </a:cubicBezTo>
                    <a:cubicBezTo>
                      <a:pt x="3" y="7"/>
                      <a:pt x="2" y="7"/>
                      <a:pt x="1" y="6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4" y="1"/>
                      <a:pt x="4" y="0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3"/>
                      <a:pt x="6" y="3"/>
                    </a:cubicBezTo>
                    <a:cubicBezTo>
                      <a:pt x="7" y="4"/>
                      <a:pt x="6" y="5"/>
                      <a:pt x="6" y="6"/>
                    </a:cubicBezTo>
                    <a:cubicBezTo>
                      <a:pt x="6" y="6"/>
                      <a:pt x="6" y="9"/>
                      <a:pt x="5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" name="Freeform 90"/>
              <p:cNvSpPr>
                <a:spLocks/>
              </p:cNvSpPr>
              <p:nvPr/>
            </p:nvSpPr>
            <p:spPr bwMode="auto">
              <a:xfrm>
                <a:off x="2743" y="3047"/>
                <a:ext cx="18" cy="23"/>
              </a:xfrm>
              <a:custGeom>
                <a:avLst/>
                <a:gdLst>
                  <a:gd name="T0" fmla="*/ 5 w 7"/>
                  <a:gd name="T1" fmla="*/ 9 h 9"/>
                  <a:gd name="T2" fmla="*/ 3 w 7"/>
                  <a:gd name="T3" fmla="*/ 7 h 9"/>
                  <a:gd name="T4" fmla="*/ 1 w 7"/>
                  <a:gd name="T5" fmla="*/ 6 h 9"/>
                  <a:gd name="T6" fmla="*/ 0 w 7"/>
                  <a:gd name="T7" fmla="*/ 5 h 9"/>
                  <a:gd name="T8" fmla="*/ 1 w 7"/>
                  <a:gd name="T9" fmla="*/ 3 h 9"/>
                  <a:gd name="T10" fmla="*/ 2 w 7"/>
                  <a:gd name="T11" fmla="*/ 3 h 9"/>
                  <a:gd name="T12" fmla="*/ 3 w 7"/>
                  <a:gd name="T13" fmla="*/ 2 h 9"/>
                  <a:gd name="T14" fmla="*/ 5 w 7"/>
                  <a:gd name="T15" fmla="*/ 0 h 9"/>
                  <a:gd name="T16" fmla="*/ 6 w 7"/>
                  <a:gd name="T17" fmla="*/ 1 h 9"/>
                  <a:gd name="T18" fmla="*/ 6 w 7"/>
                  <a:gd name="T19" fmla="*/ 3 h 9"/>
                  <a:gd name="T20" fmla="*/ 6 w 7"/>
                  <a:gd name="T21" fmla="*/ 6 h 9"/>
                  <a:gd name="T22" fmla="*/ 5 w 7"/>
                  <a:gd name="T2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9">
                    <a:moveTo>
                      <a:pt x="5" y="9"/>
                    </a:moveTo>
                    <a:cubicBezTo>
                      <a:pt x="4" y="9"/>
                      <a:pt x="4" y="7"/>
                      <a:pt x="3" y="7"/>
                    </a:cubicBezTo>
                    <a:cubicBezTo>
                      <a:pt x="3" y="7"/>
                      <a:pt x="2" y="7"/>
                      <a:pt x="1" y="6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4" y="1"/>
                      <a:pt x="4" y="0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3"/>
                      <a:pt x="6" y="3"/>
                    </a:cubicBezTo>
                    <a:cubicBezTo>
                      <a:pt x="7" y="4"/>
                      <a:pt x="6" y="5"/>
                      <a:pt x="6" y="6"/>
                    </a:cubicBezTo>
                    <a:cubicBezTo>
                      <a:pt x="6" y="6"/>
                      <a:pt x="6" y="9"/>
                      <a:pt x="5" y="9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" name="Freeform 91"/>
              <p:cNvSpPr>
                <a:spLocks/>
              </p:cNvSpPr>
              <p:nvPr/>
            </p:nvSpPr>
            <p:spPr bwMode="auto">
              <a:xfrm>
                <a:off x="2584" y="3018"/>
                <a:ext cx="91" cy="128"/>
              </a:xfrm>
              <a:custGeom>
                <a:avLst/>
                <a:gdLst>
                  <a:gd name="T0" fmla="*/ 35 w 35"/>
                  <a:gd name="T1" fmla="*/ 14 h 49"/>
                  <a:gd name="T2" fmla="*/ 33 w 35"/>
                  <a:gd name="T3" fmla="*/ 7 h 49"/>
                  <a:gd name="T4" fmla="*/ 29 w 35"/>
                  <a:gd name="T5" fmla="*/ 2 h 49"/>
                  <a:gd name="T6" fmla="*/ 25 w 35"/>
                  <a:gd name="T7" fmla="*/ 0 h 49"/>
                  <a:gd name="T8" fmla="*/ 20 w 35"/>
                  <a:gd name="T9" fmla="*/ 1 h 49"/>
                  <a:gd name="T10" fmla="*/ 17 w 35"/>
                  <a:gd name="T11" fmla="*/ 5 h 49"/>
                  <a:gd name="T12" fmla="*/ 15 w 35"/>
                  <a:gd name="T13" fmla="*/ 8 h 49"/>
                  <a:gd name="T14" fmla="*/ 13 w 35"/>
                  <a:gd name="T15" fmla="*/ 11 h 49"/>
                  <a:gd name="T16" fmla="*/ 10 w 35"/>
                  <a:gd name="T17" fmla="*/ 12 h 49"/>
                  <a:gd name="T18" fmla="*/ 6 w 35"/>
                  <a:gd name="T19" fmla="*/ 14 h 49"/>
                  <a:gd name="T20" fmla="*/ 4 w 35"/>
                  <a:gd name="T21" fmla="*/ 16 h 49"/>
                  <a:gd name="T22" fmla="*/ 3 w 35"/>
                  <a:gd name="T23" fmla="*/ 19 h 49"/>
                  <a:gd name="T24" fmla="*/ 2 w 35"/>
                  <a:gd name="T25" fmla="*/ 19 h 49"/>
                  <a:gd name="T26" fmla="*/ 1 w 35"/>
                  <a:gd name="T27" fmla="*/ 20 h 49"/>
                  <a:gd name="T28" fmla="*/ 0 w 35"/>
                  <a:gd name="T29" fmla="*/ 22 h 49"/>
                  <a:gd name="T30" fmla="*/ 3 w 35"/>
                  <a:gd name="T31" fmla="*/ 25 h 49"/>
                  <a:gd name="T32" fmla="*/ 4 w 35"/>
                  <a:gd name="T33" fmla="*/ 29 h 49"/>
                  <a:gd name="T34" fmla="*/ 5 w 35"/>
                  <a:gd name="T35" fmla="*/ 32 h 49"/>
                  <a:gd name="T36" fmla="*/ 8 w 35"/>
                  <a:gd name="T37" fmla="*/ 37 h 49"/>
                  <a:gd name="T38" fmla="*/ 9 w 35"/>
                  <a:gd name="T39" fmla="*/ 41 h 49"/>
                  <a:gd name="T40" fmla="*/ 11 w 35"/>
                  <a:gd name="T41" fmla="*/ 45 h 49"/>
                  <a:gd name="T42" fmla="*/ 12 w 35"/>
                  <a:gd name="T43" fmla="*/ 48 h 49"/>
                  <a:gd name="T44" fmla="*/ 14 w 35"/>
                  <a:gd name="T45" fmla="*/ 49 h 49"/>
                  <a:gd name="T46" fmla="*/ 18 w 35"/>
                  <a:gd name="T47" fmla="*/ 47 h 49"/>
                  <a:gd name="T48" fmla="*/ 21 w 35"/>
                  <a:gd name="T49" fmla="*/ 44 h 49"/>
                  <a:gd name="T50" fmla="*/ 24 w 35"/>
                  <a:gd name="T51" fmla="*/ 43 h 49"/>
                  <a:gd name="T52" fmla="*/ 28 w 35"/>
                  <a:gd name="T53" fmla="*/ 41 h 49"/>
                  <a:gd name="T54" fmla="*/ 30 w 35"/>
                  <a:gd name="T55" fmla="*/ 37 h 49"/>
                  <a:gd name="T56" fmla="*/ 30 w 35"/>
                  <a:gd name="T57" fmla="*/ 31 h 49"/>
                  <a:gd name="T58" fmla="*/ 33 w 35"/>
                  <a:gd name="T59" fmla="*/ 25 h 49"/>
                  <a:gd name="T60" fmla="*/ 34 w 35"/>
                  <a:gd name="T61" fmla="*/ 19 h 49"/>
                  <a:gd name="T62" fmla="*/ 35 w 35"/>
                  <a:gd name="T63" fmla="*/ 16 h 49"/>
                  <a:gd name="T64" fmla="*/ 35 w 35"/>
                  <a:gd name="T65" fmla="*/ 1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5" h="49">
                    <a:moveTo>
                      <a:pt x="35" y="14"/>
                    </a:moveTo>
                    <a:cubicBezTo>
                      <a:pt x="35" y="12"/>
                      <a:pt x="34" y="8"/>
                      <a:pt x="33" y="7"/>
                    </a:cubicBezTo>
                    <a:cubicBezTo>
                      <a:pt x="32" y="6"/>
                      <a:pt x="30" y="3"/>
                      <a:pt x="29" y="2"/>
                    </a:cubicBezTo>
                    <a:cubicBezTo>
                      <a:pt x="28" y="1"/>
                      <a:pt x="26" y="0"/>
                      <a:pt x="25" y="0"/>
                    </a:cubicBezTo>
                    <a:cubicBezTo>
                      <a:pt x="24" y="0"/>
                      <a:pt x="21" y="0"/>
                      <a:pt x="20" y="1"/>
                    </a:cubicBezTo>
                    <a:cubicBezTo>
                      <a:pt x="19" y="2"/>
                      <a:pt x="18" y="4"/>
                      <a:pt x="17" y="5"/>
                    </a:cubicBezTo>
                    <a:cubicBezTo>
                      <a:pt x="16" y="6"/>
                      <a:pt x="15" y="7"/>
                      <a:pt x="15" y="8"/>
                    </a:cubicBezTo>
                    <a:cubicBezTo>
                      <a:pt x="14" y="9"/>
                      <a:pt x="13" y="10"/>
                      <a:pt x="13" y="11"/>
                    </a:cubicBezTo>
                    <a:cubicBezTo>
                      <a:pt x="12" y="11"/>
                      <a:pt x="11" y="12"/>
                      <a:pt x="10" y="12"/>
                    </a:cubicBezTo>
                    <a:cubicBezTo>
                      <a:pt x="9" y="13"/>
                      <a:pt x="7" y="13"/>
                      <a:pt x="6" y="14"/>
                    </a:cubicBezTo>
                    <a:cubicBezTo>
                      <a:pt x="5" y="14"/>
                      <a:pt x="5" y="15"/>
                      <a:pt x="4" y="16"/>
                    </a:cubicBezTo>
                    <a:cubicBezTo>
                      <a:pt x="4" y="16"/>
                      <a:pt x="4" y="18"/>
                      <a:pt x="3" y="19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2" y="20"/>
                      <a:pt x="1" y="20"/>
                      <a:pt x="1" y="20"/>
                    </a:cubicBezTo>
                    <a:cubicBezTo>
                      <a:pt x="0" y="20"/>
                      <a:pt x="0" y="22"/>
                      <a:pt x="0" y="22"/>
                    </a:cubicBezTo>
                    <a:cubicBezTo>
                      <a:pt x="1" y="23"/>
                      <a:pt x="2" y="24"/>
                      <a:pt x="3" y="25"/>
                    </a:cubicBezTo>
                    <a:cubicBezTo>
                      <a:pt x="3" y="26"/>
                      <a:pt x="4" y="28"/>
                      <a:pt x="4" y="29"/>
                    </a:cubicBezTo>
                    <a:cubicBezTo>
                      <a:pt x="5" y="30"/>
                      <a:pt x="5" y="32"/>
                      <a:pt x="5" y="32"/>
                    </a:cubicBezTo>
                    <a:cubicBezTo>
                      <a:pt x="6" y="34"/>
                      <a:pt x="7" y="36"/>
                      <a:pt x="8" y="37"/>
                    </a:cubicBezTo>
                    <a:cubicBezTo>
                      <a:pt x="8" y="38"/>
                      <a:pt x="8" y="40"/>
                      <a:pt x="9" y="41"/>
                    </a:cubicBezTo>
                    <a:cubicBezTo>
                      <a:pt x="9" y="42"/>
                      <a:pt x="10" y="44"/>
                      <a:pt x="11" y="45"/>
                    </a:cubicBezTo>
                    <a:cubicBezTo>
                      <a:pt x="11" y="46"/>
                      <a:pt x="11" y="48"/>
                      <a:pt x="12" y="48"/>
                    </a:cubicBezTo>
                    <a:cubicBezTo>
                      <a:pt x="12" y="49"/>
                      <a:pt x="14" y="49"/>
                      <a:pt x="14" y="49"/>
                    </a:cubicBezTo>
                    <a:cubicBezTo>
                      <a:pt x="15" y="48"/>
                      <a:pt x="17" y="47"/>
                      <a:pt x="18" y="47"/>
                    </a:cubicBezTo>
                    <a:cubicBezTo>
                      <a:pt x="18" y="46"/>
                      <a:pt x="20" y="45"/>
                      <a:pt x="21" y="44"/>
                    </a:cubicBezTo>
                    <a:cubicBezTo>
                      <a:pt x="22" y="44"/>
                      <a:pt x="23" y="43"/>
                      <a:pt x="24" y="43"/>
                    </a:cubicBezTo>
                    <a:cubicBezTo>
                      <a:pt x="25" y="42"/>
                      <a:pt x="27" y="42"/>
                      <a:pt x="28" y="41"/>
                    </a:cubicBezTo>
                    <a:cubicBezTo>
                      <a:pt x="29" y="41"/>
                      <a:pt x="30" y="39"/>
                      <a:pt x="30" y="37"/>
                    </a:cubicBezTo>
                    <a:cubicBezTo>
                      <a:pt x="30" y="36"/>
                      <a:pt x="30" y="33"/>
                      <a:pt x="30" y="31"/>
                    </a:cubicBezTo>
                    <a:cubicBezTo>
                      <a:pt x="30" y="30"/>
                      <a:pt x="32" y="26"/>
                      <a:pt x="33" y="25"/>
                    </a:cubicBezTo>
                    <a:cubicBezTo>
                      <a:pt x="33" y="23"/>
                      <a:pt x="34" y="21"/>
                      <a:pt x="34" y="19"/>
                    </a:cubicBezTo>
                    <a:cubicBezTo>
                      <a:pt x="35" y="19"/>
                      <a:pt x="35" y="17"/>
                      <a:pt x="35" y="16"/>
                    </a:cubicBezTo>
                    <a:cubicBezTo>
                      <a:pt x="35" y="16"/>
                      <a:pt x="35" y="15"/>
                      <a:pt x="35" y="1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" name="Freeform 92"/>
              <p:cNvSpPr>
                <a:spLocks/>
              </p:cNvSpPr>
              <p:nvPr/>
            </p:nvSpPr>
            <p:spPr bwMode="auto">
              <a:xfrm>
                <a:off x="2584" y="3018"/>
                <a:ext cx="91" cy="128"/>
              </a:xfrm>
              <a:custGeom>
                <a:avLst/>
                <a:gdLst>
                  <a:gd name="T0" fmla="*/ 35 w 35"/>
                  <a:gd name="T1" fmla="*/ 14 h 49"/>
                  <a:gd name="T2" fmla="*/ 33 w 35"/>
                  <a:gd name="T3" fmla="*/ 7 h 49"/>
                  <a:gd name="T4" fmla="*/ 29 w 35"/>
                  <a:gd name="T5" fmla="*/ 2 h 49"/>
                  <a:gd name="T6" fmla="*/ 25 w 35"/>
                  <a:gd name="T7" fmla="*/ 0 h 49"/>
                  <a:gd name="T8" fmla="*/ 20 w 35"/>
                  <a:gd name="T9" fmla="*/ 1 h 49"/>
                  <a:gd name="T10" fmla="*/ 17 w 35"/>
                  <a:gd name="T11" fmla="*/ 5 h 49"/>
                  <a:gd name="T12" fmla="*/ 15 w 35"/>
                  <a:gd name="T13" fmla="*/ 8 h 49"/>
                  <a:gd name="T14" fmla="*/ 13 w 35"/>
                  <a:gd name="T15" fmla="*/ 11 h 49"/>
                  <a:gd name="T16" fmla="*/ 10 w 35"/>
                  <a:gd name="T17" fmla="*/ 12 h 49"/>
                  <a:gd name="T18" fmla="*/ 6 w 35"/>
                  <a:gd name="T19" fmla="*/ 14 h 49"/>
                  <a:gd name="T20" fmla="*/ 4 w 35"/>
                  <a:gd name="T21" fmla="*/ 16 h 49"/>
                  <a:gd name="T22" fmla="*/ 3 w 35"/>
                  <a:gd name="T23" fmla="*/ 19 h 49"/>
                  <a:gd name="T24" fmla="*/ 2 w 35"/>
                  <a:gd name="T25" fmla="*/ 19 h 49"/>
                  <a:gd name="T26" fmla="*/ 1 w 35"/>
                  <a:gd name="T27" fmla="*/ 20 h 49"/>
                  <a:gd name="T28" fmla="*/ 0 w 35"/>
                  <a:gd name="T29" fmla="*/ 22 h 49"/>
                  <a:gd name="T30" fmla="*/ 3 w 35"/>
                  <a:gd name="T31" fmla="*/ 25 h 49"/>
                  <a:gd name="T32" fmla="*/ 4 w 35"/>
                  <a:gd name="T33" fmla="*/ 29 h 49"/>
                  <a:gd name="T34" fmla="*/ 5 w 35"/>
                  <a:gd name="T35" fmla="*/ 32 h 49"/>
                  <a:gd name="T36" fmla="*/ 8 w 35"/>
                  <a:gd name="T37" fmla="*/ 37 h 49"/>
                  <a:gd name="T38" fmla="*/ 9 w 35"/>
                  <a:gd name="T39" fmla="*/ 41 h 49"/>
                  <a:gd name="T40" fmla="*/ 11 w 35"/>
                  <a:gd name="T41" fmla="*/ 45 h 49"/>
                  <a:gd name="T42" fmla="*/ 12 w 35"/>
                  <a:gd name="T43" fmla="*/ 48 h 49"/>
                  <a:gd name="T44" fmla="*/ 14 w 35"/>
                  <a:gd name="T45" fmla="*/ 49 h 49"/>
                  <a:gd name="T46" fmla="*/ 18 w 35"/>
                  <a:gd name="T47" fmla="*/ 47 h 49"/>
                  <a:gd name="T48" fmla="*/ 21 w 35"/>
                  <a:gd name="T49" fmla="*/ 44 h 49"/>
                  <a:gd name="T50" fmla="*/ 24 w 35"/>
                  <a:gd name="T51" fmla="*/ 43 h 49"/>
                  <a:gd name="T52" fmla="*/ 28 w 35"/>
                  <a:gd name="T53" fmla="*/ 41 h 49"/>
                  <a:gd name="T54" fmla="*/ 30 w 35"/>
                  <a:gd name="T55" fmla="*/ 37 h 49"/>
                  <a:gd name="T56" fmla="*/ 30 w 35"/>
                  <a:gd name="T57" fmla="*/ 31 h 49"/>
                  <a:gd name="T58" fmla="*/ 33 w 35"/>
                  <a:gd name="T59" fmla="*/ 25 h 49"/>
                  <a:gd name="T60" fmla="*/ 34 w 35"/>
                  <a:gd name="T61" fmla="*/ 19 h 49"/>
                  <a:gd name="T62" fmla="*/ 35 w 35"/>
                  <a:gd name="T63" fmla="*/ 16 h 49"/>
                  <a:gd name="T64" fmla="*/ 35 w 35"/>
                  <a:gd name="T65" fmla="*/ 1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5" h="49">
                    <a:moveTo>
                      <a:pt x="35" y="14"/>
                    </a:moveTo>
                    <a:cubicBezTo>
                      <a:pt x="35" y="12"/>
                      <a:pt x="34" y="8"/>
                      <a:pt x="33" y="7"/>
                    </a:cubicBezTo>
                    <a:cubicBezTo>
                      <a:pt x="32" y="6"/>
                      <a:pt x="30" y="3"/>
                      <a:pt x="29" y="2"/>
                    </a:cubicBezTo>
                    <a:cubicBezTo>
                      <a:pt x="28" y="1"/>
                      <a:pt x="26" y="0"/>
                      <a:pt x="25" y="0"/>
                    </a:cubicBezTo>
                    <a:cubicBezTo>
                      <a:pt x="24" y="0"/>
                      <a:pt x="21" y="0"/>
                      <a:pt x="20" y="1"/>
                    </a:cubicBezTo>
                    <a:cubicBezTo>
                      <a:pt x="19" y="2"/>
                      <a:pt x="18" y="4"/>
                      <a:pt x="17" y="5"/>
                    </a:cubicBezTo>
                    <a:cubicBezTo>
                      <a:pt x="16" y="6"/>
                      <a:pt x="15" y="7"/>
                      <a:pt x="15" y="8"/>
                    </a:cubicBezTo>
                    <a:cubicBezTo>
                      <a:pt x="14" y="9"/>
                      <a:pt x="13" y="10"/>
                      <a:pt x="13" y="11"/>
                    </a:cubicBezTo>
                    <a:cubicBezTo>
                      <a:pt x="12" y="11"/>
                      <a:pt x="11" y="12"/>
                      <a:pt x="10" y="12"/>
                    </a:cubicBezTo>
                    <a:cubicBezTo>
                      <a:pt x="9" y="13"/>
                      <a:pt x="7" y="13"/>
                      <a:pt x="6" y="14"/>
                    </a:cubicBezTo>
                    <a:cubicBezTo>
                      <a:pt x="5" y="14"/>
                      <a:pt x="5" y="15"/>
                      <a:pt x="4" y="16"/>
                    </a:cubicBezTo>
                    <a:cubicBezTo>
                      <a:pt x="4" y="16"/>
                      <a:pt x="4" y="18"/>
                      <a:pt x="3" y="19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2" y="20"/>
                      <a:pt x="1" y="20"/>
                      <a:pt x="1" y="20"/>
                    </a:cubicBezTo>
                    <a:cubicBezTo>
                      <a:pt x="0" y="20"/>
                      <a:pt x="0" y="22"/>
                      <a:pt x="0" y="22"/>
                    </a:cubicBezTo>
                    <a:cubicBezTo>
                      <a:pt x="1" y="23"/>
                      <a:pt x="2" y="24"/>
                      <a:pt x="3" y="25"/>
                    </a:cubicBezTo>
                    <a:cubicBezTo>
                      <a:pt x="3" y="26"/>
                      <a:pt x="4" y="28"/>
                      <a:pt x="4" y="29"/>
                    </a:cubicBezTo>
                    <a:cubicBezTo>
                      <a:pt x="5" y="30"/>
                      <a:pt x="5" y="32"/>
                      <a:pt x="5" y="32"/>
                    </a:cubicBezTo>
                    <a:cubicBezTo>
                      <a:pt x="6" y="34"/>
                      <a:pt x="7" y="36"/>
                      <a:pt x="8" y="37"/>
                    </a:cubicBezTo>
                    <a:cubicBezTo>
                      <a:pt x="8" y="38"/>
                      <a:pt x="8" y="40"/>
                      <a:pt x="9" y="41"/>
                    </a:cubicBezTo>
                    <a:cubicBezTo>
                      <a:pt x="9" y="42"/>
                      <a:pt x="10" y="44"/>
                      <a:pt x="11" y="45"/>
                    </a:cubicBezTo>
                    <a:cubicBezTo>
                      <a:pt x="11" y="46"/>
                      <a:pt x="11" y="48"/>
                      <a:pt x="12" y="48"/>
                    </a:cubicBezTo>
                    <a:cubicBezTo>
                      <a:pt x="12" y="49"/>
                      <a:pt x="14" y="49"/>
                      <a:pt x="14" y="49"/>
                    </a:cubicBezTo>
                    <a:cubicBezTo>
                      <a:pt x="15" y="48"/>
                      <a:pt x="17" y="47"/>
                      <a:pt x="18" y="47"/>
                    </a:cubicBezTo>
                    <a:cubicBezTo>
                      <a:pt x="18" y="46"/>
                      <a:pt x="20" y="45"/>
                      <a:pt x="21" y="44"/>
                    </a:cubicBezTo>
                    <a:cubicBezTo>
                      <a:pt x="22" y="44"/>
                      <a:pt x="23" y="43"/>
                      <a:pt x="24" y="43"/>
                    </a:cubicBezTo>
                    <a:cubicBezTo>
                      <a:pt x="25" y="42"/>
                      <a:pt x="27" y="42"/>
                      <a:pt x="28" y="41"/>
                    </a:cubicBezTo>
                    <a:cubicBezTo>
                      <a:pt x="29" y="41"/>
                      <a:pt x="30" y="39"/>
                      <a:pt x="30" y="37"/>
                    </a:cubicBezTo>
                    <a:cubicBezTo>
                      <a:pt x="30" y="36"/>
                      <a:pt x="30" y="33"/>
                      <a:pt x="30" y="31"/>
                    </a:cubicBezTo>
                    <a:cubicBezTo>
                      <a:pt x="30" y="30"/>
                      <a:pt x="32" y="26"/>
                      <a:pt x="33" y="25"/>
                    </a:cubicBezTo>
                    <a:cubicBezTo>
                      <a:pt x="33" y="23"/>
                      <a:pt x="34" y="21"/>
                      <a:pt x="34" y="19"/>
                    </a:cubicBezTo>
                    <a:cubicBezTo>
                      <a:pt x="35" y="19"/>
                      <a:pt x="35" y="17"/>
                      <a:pt x="35" y="16"/>
                    </a:cubicBezTo>
                    <a:cubicBezTo>
                      <a:pt x="35" y="16"/>
                      <a:pt x="35" y="15"/>
                      <a:pt x="35" y="14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" name="Freeform 93"/>
              <p:cNvSpPr>
                <a:spLocks/>
              </p:cNvSpPr>
              <p:nvPr/>
            </p:nvSpPr>
            <p:spPr bwMode="auto">
              <a:xfrm>
                <a:off x="2446" y="3122"/>
                <a:ext cx="13" cy="11"/>
              </a:xfrm>
              <a:custGeom>
                <a:avLst/>
                <a:gdLst>
                  <a:gd name="T0" fmla="*/ 5 w 5"/>
                  <a:gd name="T1" fmla="*/ 2 h 4"/>
                  <a:gd name="T2" fmla="*/ 4 w 5"/>
                  <a:gd name="T3" fmla="*/ 4 h 4"/>
                  <a:gd name="T4" fmla="*/ 2 w 5"/>
                  <a:gd name="T5" fmla="*/ 4 h 4"/>
                  <a:gd name="T6" fmla="*/ 0 w 5"/>
                  <a:gd name="T7" fmla="*/ 2 h 4"/>
                  <a:gd name="T8" fmla="*/ 1 w 5"/>
                  <a:gd name="T9" fmla="*/ 1 h 4"/>
                  <a:gd name="T10" fmla="*/ 2 w 5"/>
                  <a:gd name="T11" fmla="*/ 0 h 4"/>
                  <a:gd name="T12" fmla="*/ 3 w 5"/>
                  <a:gd name="T13" fmla="*/ 1 h 4"/>
                  <a:gd name="T14" fmla="*/ 5 w 5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3"/>
                      <a:pt x="5" y="3"/>
                      <a:pt x="4" y="4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" name="Freeform 94"/>
              <p:cNvSpPr>
                <a:spLocks/>
              </p:cNvSpPr>
              <p:nvPr/>
            </p:nvSpPr>
            <p:spPr bwMode="auto">
              <a:xfrm>
                <a:off x="2446" y="3122"/>
                <a:ext cx="13" cy="11"/>
              </a:xfrm>
              <a:custGeom>
                <a:avLst/>
                <a:gdLst>
                  <a:gd name="T0" fmla="*/ 5 w 5"/>
                  <a:gd name="T1" fmla="*/ 2 h 4"/>
                  <a:gd name="T2" fmla="*/ 4 w 5"/>
                  <a:gd name="T3" fmla="*/ 4 h 4"/>
                  <a:gd name="T4" fmla="*/ 2 w 5"/>
                  <a:gd name="T5" fmla="*/ 4 h 4"/>
                  <a:gd name="T6" fmla="*/ 0 w 5"/>
                  <a:gd name="T7" fmla="*/ 2 h 4"/>
                  <a:gd name="T8" fmla="*/ 1 w 5"/>
                  <a:gd name="T9" fmla="*/ 1 h 4"/>
                  <a:gd name="T10" fmla="*/ 2 w 5"/>
                  <a:gd name="T11" fmla="*/ 0 h 4"/>
                  <a:gd name="T12" fmla="*/ 3 w 5"/>
                  <a:gd name="T13" fmla="*/ 1 h 4"/>
                  <a:gd name="T14" fmla="*/ 5 w 5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3"/>
                      <a:pt x="5" y="3"/>
                      <a:pt x="4" y="4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" name="Freeform 95"/>
              <p:cNvSpPr>
                <a:spLocks/>
              </p:cNvSpPr>
              <p:nvPr/>
            </p:nvSpPr>
            <p:spPr bwMode="auto">
              <a:xfrm>
                <a:off x="2461" y="3094"/>
                <a:ext cx="24" cy="39"/>
              </a:xfrm>
              <a:custGeom>
                <a:avLst/>
                <a:gdLst>
                  <a:gd name="T0" fmla="*/ 2 w 9"/>
                  <a:gd name="T1" fmla="*/ 11 h 15"/>
                  <a:gd name="T2" fmla="*/ 1 w 9"/>
                  <a:gd name="T3" fmla="*/ 10 h 15"/>
                  <a:gd name="T4" fmla="*/ 0 w 9"/>
                  <a:gd name="T5" fmla="*/ 8 h 15"/>
                  <a:gd name="T6" fmla="*/ 0 w 9"/>
                  <a:gd name="T7" fmla="*/ 6 h 15"/>
                  <a:gd name="T8" fmla="*/ 3 w 9"/>
                  <a:gd name="T9" fmla="*/ 5 h 15"/>
                  <a:gd name="T10" fmla="*/ 3 w 9"/>
                  <a:gd name="T11" fmla="*/ 3 h 15"/>
                  <a:gd name="T12" fmla="*/ 4 w 9"/>
                  <a:gd name="T13" fmla="*/ 1 h 15"/>
                  <a:gd name="T14" fmla="*/ 6 w 9"/>
                  <a:gd name="T15" fmla="*/ 0 h 15"/>
                  <a:gd name="T16" fmla="*/ 8 w 9"/>
                  <a:gd name="T17" fmla="*/ 2 h 15"/>
                  <a:gd name="T18" fmla="*/ 9 w 9"/>
                  <a:gd name="T19" fmla="*/ 3 h 15"/>
                  <a:gd name="T20" fmla="*/ 9 w 9"/>
                  <a:gd name="T21" fmla="*/ 5 h 15"/>
                  <a:gd name="T22" fmla="*/ 9 w 9"/>
                  <a:gd name="T23" fmla="*/ 6 h 15"/>
                  <a:gd name="T24" fmla="*/ 9 w 9"/>
                  <a:gd name="T25" fmla="*/ 8 h 15"/>
                  <a:gd name="T26" fmla="*/ 8 w 9"/>
                  <a:gd name="T27" fmla="*/ 10 h 15"/>
                  <a:gd name="T28" fmla="*/ 7 w 9"/>
                  <a:gd name="T29" fmla="*/ 11 h 15"/>
                  <a:gd name="T30" fmla="*/ 8 w 9"/>
                  <a:gd name="T31" fmla="*/ 13 h 15"/>
                  <a:gd name="T32" fmla="*/ 8 w 9"/>
                  <a:gd name="T33" fmla="*/ 14 h 15"/>
                  <a:gd name="T34" fmla="*/ 8 w 9"/>
                  <a:gd name="T35" fmla="*/ 15 h 15"/>
                  <a:gd name="T36" fmla="*/ 6 w 9"/>
                  <a:gd name="T37" fmla="*/ 15 h 15"/>
                  <a:gd name="T38" fmla="*/ 5 w 9"/>
                  <a:gd name="T39" fmla="*/ 13 h 15"/>
                  <a:gd name="T40" fmla="*/ 4 w 9"/>
                  <a:gd name="T41" fmla="*/ 12 h 15"/>
                  <a:gd name="T42" fmla="*/ 2 w 9"/>
                  <a:gd name="T43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5">
                    <a:moveTo>
                      <a:pt x="2" y="11"/>
                    </a:moveTo>
                    <a:cubicBezTo>
                      <a:pt x="2" y="11"/>
                      <a:pt x="2" y="10"/>
                      <a:pt x="1" y="10"/>
                    </a:cubicBezTo>
                    <a:cubicBezTo>
                      <a:pt x="1" y="9"/>
                      <a:pt x="0" y="8"/>
                      <a:pt x="0" y="8"/>
                    </a:cubicBezTo>
                    <a:cubicBezTo>
                      <a:pt x="0" y="8"/>
                      <a:pt x="0" y="6"/>
                      <a:pt x="0" y="6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3" y="4"/>
                      <a:pt x="3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1"/>
                      <a:pt x="6" y="0"/>
                      <a:pt x="6" y="0"/>
                    </a:cubicBezTo>
                    <a:cubicBezTo>
                      <a:pt x="7" y="1"/>
                      <a:pt x="8" y="1"/>
                      <a:pt x="8" y="2"/>
                    </a:cubicBezTo>
                    <a:cubicBezTo>
                      <a:pt x="8" y="2"/>
                      <a:pt x="8" y="3"/>
                      <a:pt x="9" y="3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8"/>
                      <a:pt x="8" y="9"/>
                      <a:pt x="8" y="10"/>
                    </a:cubicBezTo>
                    <a:cubicBezTo>
                      <a:pt x="8" y="10"/>
                      <a:pt x="7" y="10"/>
                      <a:pt x="7" y="11"/>
                    </a:cubicBezTo>
                    <a:cubicBezTo>
                      <a:pt x="7" y="11"/>
                      <a:pt x="8" y="12"/>
                      <a:pt x="8" y="13"/>
                    </a:cubicBezTo>
                    <a:cubicBezTo>
                      <a:pt x="8" y="13"/>
                      <a:pt x="8" y="14"/>
                      <a:pt x="8" y="14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7" y="15"/>
                      <a:pt x="6" y="15"/>
                      <a:pt x="6" y="15"/>
                    </a:cubicBezTo>
                    <a:cubicBezTo>
                      <a:pt x="5" y="15"/>
                      <a:pt x="5" y="14"/>
                      <a:pt x="5" y="13"/>
                    </a:cubicBezTo>
                    <a:cubicBezTo>
                      <a:pt x="4" y="13"/>
                      <a:pt x="5" y="12"/>
                      <a:pt x="4" y="12"/>
                    </a:cubicBezTo>
                    <a:cubicBezTo>
                      <a:pt x="4" y="11"/>
                      <a:pt x="3" y="11"/>
                      <a:pt x="2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" name="Freeform 96"/>
              <p:cNvSpPr>
                <a:spLocks/>
              </p:cNvSpPr>
              <p:nvPr/>
            </p:nvSpPr>
            <p:spPr bwMode="auto">
              <a:xfrm>
                <a:off x="2461" y="3094"/>
                <a:ext cx="24" cy="39"/>
              </a:xfrm>
              <a:custGeom>
                <a:avLst/>
                <a:gdLst>
                  <a:gd name="T0" fmla="*/ 2 w 9"/>
                  <a:gd name="T1" fmla="*/ 11 h 15"/>
                  <a:gd name="T2" fmla="*/ 1 w 9"/>
                  <a:gd name="T3" fmla="*/ 10 h 15"/>
                  <a:gd name="T4" fmla="*/ 0 w 9"/>
                  <a:gd name="T5" fmla="*/ 8 h 15"/>
                  <a:gd name="T6" fmla="*/ 0 w 9"/>
                  <a:gd name="T7" fmla="*/ 6 h 15"/>
                  <a:gd name="T8" fmla="*/ 3 w 9"/>
                  <a:gd name="T9" fmla="*/ 5 h 15"/>
                  <a:gd name="T10" fmla="*/ 3 w 9"/>
                  <a:gd name="T11" fmla="*/ 3 h 15"/>
                  <a:gd name="T12" fmla="*/ 4 w 9"/>
                  <a:gd name="T13" fmla="*/ 1 h 15"/>
                  <a:gd name="T14" fmla="*/ 6 w 9"/>
                  <a:gd name="T15" fmla="*/ 0 h 15"/>
                  <a:gd name="T16" fmla="*/ 8 w 9"/>
                  <a:gd name="T17" fmla="*/ 2 h 15"/>
                  <a:gd name="T18" fmla="*/ 9 w 9"/>
                  <a:gd name="T19" fmla="*/ 3 h 15"/>
                  <a:gd name="T20" fmla="*/ 9 w 9"/>
                  <a:gd name="T21" fmla="*/ 5 h 15"/>
                  <a:gd name="T22" fmla="*/ 9 w 9"/>
                  <a:gd name="T23" fmla="*/ 6 h 15"/>
                  <a:gd name="T24" fmla="*/ 9 w 9"/>
                  <a:gd name="T25" fmla="*/ 8 h 15"/>
                  <a:gd name="T26" fmla="*/ 8 w 9"/>
                  <a:gd name="T27" fmla="*/ 10 h 15"/>
                  <a:gd name="T28" fmla="*/ 7 w 9"/>
                  <a:gd name="T29" fmla="*/ 11 h 15"/>
                  <a:gd name="T30" fmla="*/ 8 w 9"/>
                  <a:gd name="T31" fmla="*/ 13 h 15"/>
                  <a:gd name="T32" fmla="*/ 8 w 9"/>
                  <a:gd name="T33" fmla="*/ 14 h 15"/>
                  <a:gd name="T34" fmla="*/ 8 w 9"/>
                  <a:gd name="T35" fmla="*/ 15 h 15"/>
                  <a:gd name="T36" fmla="*/ 6 w 9"/>
                  <a:gd name="T37" fmla="*/ 15 h 15"/>
                  <a:gd name="T38" fmla="*/ 5 w 9"/>
                  <a:gd name="T39" fmla="*/ 13 h 15"/>
                  <a:gd name="T40" fmla="*/ 4 w 9"/>
                  <a:gd name="T41" fmla="*/ 12 h 15"/>
                  <a:gd name="T42" fmla="*/ 2 w 9"/>
                  <a:gd name="T43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5">
                    <a:moveTo>
                      <a:pt x="2" y="11"/>
                    </a:moveTo>
                    <a:cubicBezTo>
                      <a:pt x="2" y="11"/>
                      <a:pt x="2" y="10"/>
                      <a:pt x="1" y="10"/>
                    </a:cubicBezTo>
                    <a:cubicBezTo>
                      <a:pt x="1" y="9"/>
                      <a:pt x="0" y="8"/>
                      <a:pt x="0" y="8"/>
                    </a:cubicBezTo>
                    <a:cubicBezTo>
                      <a:pt x="0" y="8"/>
                      <a:pt x="0" y="6"/>
                      <a:pt x="0" y="6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3" y="4"/>
                      <a:pt x="3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1"/>
                      <a:pt x="6" y="0"/>
                      <a:pt x="6" y="0"/>
                    </a:cubicBezTo>
                    <a:cubicBezTo>
                      <a:pt x="7" y="1"/>
                      <a:pt x="8" y="1"/>
                      <a:pt x="8" y="2"/>
                    </a:cubicBezTo>
                    <a:cubicBezTo>
                      <a:pt x="8" y="2"/>
                      <a:pt x="8" y="3"/>
                      <a:pt x="9" y="3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8"/>
                      <a:pt x="8" y="9"/>
                      <a:pt x="8" y="10"/>
                    </a:cubicBezTo>
                    <a:cubicBezTo>
                      <a:pt x="8" y="10"/>
                      <a:pt x="7" y="10"/>
                      <a:pt x="7" y="11"/>
                    </a:cubicBezTo>
                    <a:cubicBezTo>
                      <a:pt x="7" y="11"/>
                      <a:pt x="8" y="12"/>
                      <a:pt x="8" y="13"/>
                    </a:cubicBezTo>
                    <a:cubicBezTo>
                      <a:pt x="8" y="13"/>
                      <a:pt x="8" y="14"/>
                      <a:pt x="8" y="14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7" y="15"/>
                      <a:pt x="6" y="15"/>
                      <a:pt x="6" y="15"/>
                    </a:cubicBezTo>
                    <a:cubicBezTo>
                      <a:pt x="5" y="15"/>
                      <a:pt x="5" y="14"/>
                      <a:pt x="5" y="13"/>
                    </a:cubicBezTo>
                    <a:cubicBezTo>
                      <a:pt x="4" y="13"/>
                      <a:pt x="5" y="12"/>
                      <a:pt x="4" y="12"/>
                    </a:cubicBezTo>
                    <a:cubicBezTo>
                      <a:pt x="4" y="11"/>
                      <a:pt x="3" y="11"/>
                      <a:pt x="2" y="11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" name="Freeform 97"/>
              <p:cNvSpPr>
                <a:spLocks/>
              </p:cNvSpPr>
              <p:nvPr/>
            </p:nvSpPr>
            <p:spPr bwMode="auto">
              <a:xfrm>
                <a:off x="2493" y="3041"/>
                <a:ext cx="65" cy="81"/>
              </a:xfrm>
              <a:custGeom>
                <a:avLst/>
                <a:gdLst>
                  <a:gd name="T0" fmla="*/ 9 w 25"/>
                  <a:gd name="T1" fmla="*/ 29 h 31"/>
                  <a:gd name="T2" fmla="*/ 5 w 25"/>
                  <a:gd name="T3" fmla="*/ 26 h 31"/>
                  <a:gd name="T4" fmla="*/ 2 w 25"/>
                  <a:gd name="T5" fmla="*/ 25 h 31"/>
                  <a:gd name="T6" fmla="*/ 1 w 25"/>
                  <a:gd name="T7" fmla="*/ 23 h 31"/>
                  <a:gd name="T8" fmla="*/ 0 w 25"/>
                  <a:gd name="T9" fmla="*/ 19 h 31"/>
                  <a:gd name="T10" fmla="*/ 2 w 25"/>
                  <a:gd name="T11" fmla="*/ 15 h 31"/>
                  <a:gd name="T12" fmla="*/ 3 w 25"/>
                  <a:gd name="T13" fmla="*/ 12 h 31"/>
                  <a:gd name="T14" fmla="*/ 3 w 25"/>
                  <a:gd name="T15" fmla="*/ 8 h 31"/>
                  <a:gd name="T16" fmla="*/ 5 w 25"/>
                  <a:gd name="T17" fmla="*/ 7 h 31"/>
                  <a:gd name="T18" fmla="*/ 9 w 25"/>
                  <a:gd name="T19" fmla="*/ 6 h 31"/>
                  <a:gd name="T20" fmla="*/ 13 w 25"/>
                  <a:gd name="T21" fmla="*/ 3 h 31"/>
                  <a:gd name="T22" fmla="*/ 14 w 25"/>
                  <a:gd name="T23" fmla="*/ 1 h 31"/>
                  <a:gd name="T24" fmla="*/ 15 w 25"/>
                  <a:gd name="T25" fmla="*/ 0 h 31"/>
                  <a:gd name="T26" fmla="*/ 16 w 25"/>
                  <a:gd name="T27" fmla="*/ 1 h 31"/>
                  <a:gd name="T28" fmla="*/ 16 w 25"/>
                  <a:gd name="T29" fmla="*/ 3 h 31"/>
                  <a:gd name="T30" fmla="*/ 16 w 25"/>
                  <a:gd name="T31" fmla="*/ 5 h 31"/>
                  <a:gd name="T32" fmla="*/ 20 w 25"/>
                  <a:gd name="T33" fmla="*/ 6 h 31"/>
                  <a:gd name="T34" fmla="*/ 22 w 25"/>
                  <a:gd name="T35" fmla="*/ 4 h 31"/>
                  <a:gd name="T36" fmla="*/ 22 w 25"/>
                  <a:gd name="T37" fmla="*/ 3 h 31"/>
                  <a:gd name="T38" fmla="*/ 24 w 25"/>
                  <a:gd name="T39" fmla="*/ 3 h 31"/>
                  <a:gd name="T40" fmla="*/ 24 w 25"/>
                  <a:gd name="T41" fmla="*/ 7 h 31"/>
                  <a:gd name="T42" fmla="*/ 24 w 25"/>
                  <a:gd name="T43" fmla="*/ 12 h 31"/>
                  <a:gd name="T44" fmla="*/ 22 w 25"/>
                  <a:gd name="T45" fmla="*/ 20 h 31"/>
                  <a:gd name="T46" fmla="*/ 21 w 25"/>
                  <a:gd name="T47" fmla="*/ 25 h 31"/>
                  <a:gd name="T48" fmla="*/ 18 w 25"/>
                  <a:gd name="T49" fmla="*/ 28 h 31"/>
                  <a:gd name="T50" fmla="*/ 15 w 25"/>
                  <a:gd name="T51" fmla="*/ 30 h 31"/>
                  <a:gd name="T52" fmla="*/ 12 w 25"/>
                  <a:gd name="T53" fmla="*/ 31 h 31"/>
                  <a:gd name="T54" fmla="*/ 9 w 25"/>
                  <a:gd name="T55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5" h="31">
                    <a:moveTo>
                      <a:pt x="9" y="29"/>
                    </a:moveTo>
                    <a:cubicBezTo>
                      <a:pt x="8" y="28"/>
                      <a:pt x="7" y="27"/>
                      <a:pt x="5" y="26"/>
                    </a:cubicBezTo>
                    <a:cubicBezTo>
                      <a:pt x="4" y="26"/>
                      <a:pt x="3" y="25"/>
                      <a:pt x="2" y="25"/>
                    </a:cubicBezTo>
                    <a:cubicBezTo>
                      <a:pt x="2" y="25"/>
                      <a:pt x="1" y="24"/>
                      <a:pt x="1" y="23"/>
                    </a:cubicBezTo>
                    <a:cubicBezTo>
                      <a:pt x="0" y="22"/>
                      <a:pt x="0" y="20"/>
                      <a:pt x="0" y="19"/>
                    </a:cubicBezTo>
                    <a:cubicBezTo>
                      <a:pt x="0" y="18"/>
                      <a:pt x="1" y="16"/>
                      <a:pt x="2" y="15"/>
                    </a:cubicBezTo>
                    <a:cubicBezTo>
                      <a:pt x="2" y="14"/>
                      <a:pt x="3" y="13"/>
                      <a:pt x="3" y="12"/>
                    </a:cubicBezTo>
                    <a:cubicBezTo>
                      <a:pt x="3" y="11"/>
                      <a:pt x="3" y="10"/>
                      <a:pt x="3" y="8"/>
                    </a:cubicBezTo>
                    <a:cubicBezTo>
                      <a:pt x="3" y="8"/>
                      <a:pt x="4" y="7"/>
                      <a:pt x="5" y="7"/>
                    </a:cubicBezTo>
                    <a:cubicBezTo>
                      <a:pt x="6" y="6"/>
                      <a:pt x="8" y="6"/>
                      <a:pt x="9" y="6"/>
                    </a:cubicBezTo>
                    <a:cubicBezTo>
                      <a:pt x="10" y="5"/>
                      <a:pt x="13" y="4"/>
                      <a:pt x="13" y="3"/>
                    </a:cubicBezTo>
                    <a:cubicBezTo>
                      <a:pt x="14" y="3"/>
                      <a:pt x="14" y="1"/>
                      <a:pt x="14" y="1"/>
                    </a:cubicBezTo>
                    <a:cubicBezTo>
                      <a:pt x="14" y="0"/>
                      <a:pt x="15" y="0"/>
                      <a:pt x="15" y="0"/>
                    </a:cubicBezTo>
                    <a:cubicBezTo>
                      <a:pt x="15" y="0"/>
                      <a:pt x="16" y="0"/>
                      <a:pt x="16" y="1"/>
                    </a:cubicBezTo>
                    <a:cubicBezTo>
                      <a:pt x="16" y="1"/>
                      <a:pt x="16" y="2"/>
                      <a:pt x="16" y="3"/>
                    </a:cubicBezTo>
                    <a:cubicBezTo>
                      <a:pt x="16" y="3"/>
                      <a:pt x="15" y="5"/>
                      <a:pt x="16" y="5"/>
                    </a:cubicBezTo>
                    <a:cubicBezTo>
                      <a:pt x="17" y="6"/>
                      <a:pt x="18" y="6"/>
                      <a:pt x="20" y="6"/>
                    </a:cubicBezTo>
                    <a:cubicBezTo>
                      <a:pt x="20" y="6"/>
                      <a:pt x="22" y="5"/>
                      <a:pt x="22" y="4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3" y="2"/>
                      <a:pt x="24" y="2"/>
                      <a:pt x="24" y="3"/>
                    </a:cubicBezTo>
                    <a:cubicBezTo>
                      <a:pt x="25" y="4"/>
                      <a:pt x="24" y="6"/>
                      <a:pt x="24" y="7"/>
                    </a:cubicBezTo>
                    <a:cubicBezTo>
                      <a:pt x="24" y="8"/>
                      <a:pt x="24" y="11"/>
                      <a:pt x="24" y="12"/>
                    </a:cubicBezTo>
                    <a:cubicBezTo>
                      <a:pt x="23" y="14"/>
                      <a:pt x="23" y="18"/>
                      <a:pt x="22" y="20"/>
                    </a:cubicBezTo>
                    <a:cubicBezTo>
                      <a:pt x="22" y="21"/>
                      <a:pt x="21" y="24"/>
                      <a:pt x="21" y="25"/>
                    </a:cubicBezTo>
                    <a:cubicBezTo>
                      <a:pt x="20" y="26"/>
                      <a:pt x="18" y="27"/>
                      <a:pt x="18" y="28"/>
                    </a:cubicBezTo>
                    <a:cubicBezTo>
                      <a:pt x="17" y="29"/>
                      <a:pt x="16" y="29"/>
                      <a:pt x="15" y="30"/>
                    </a:cubicBezTo>
                    <a:cubicBezTo>
                      <a:pt x="14" y="31"/>
                      <a:pt x="13" y="31"/>
                      <a:pt x="12" y="31"/>
                    </a:cubicBezTo>
                    <a:cubicBezTo>
                      <a:pt x="11" y="31"/>
                      <a:pt x="10" y="29"/>
                      <a:pt x="9" y="2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Freeform 98"/>
              <p:cNvSpPr>
                <a:spLocks/>
              </p:cNvSpPr>
              <p:nvPr/>
            </p:nvSpPr>
            <p:spPr bwMode="auto">
              <a:xfrm>
                <a:off x="2493" y="3041"/>
                <a:ext cx="65" cy="81"/>
              </a:xfrm>
              <a:custGeom>
                <a:avLst/>
                <a:gdLst>
                  <a:gd name="T0" fmla="*/ 9 w 25"/>
                  <a:gd name="T1" fmla="*/ 29 h 31"/>
                  <a:gd name="T2" fmla="*/ 5 w 25"/>
                  <a:gd name="T3" fmla="*/ 26 h 31"/>
                  <a:gd name="T4" fmla="*/ 2 w 25"/>
                  <a:gd name="T5" fmla="*/ 25 h 31"/>
                  <a:gd name="T6" fmla="*/ 1 w 25"/>
                  <a:gd name="T7" fmla="*/ 23 h 31"/>
                  <a:gd name="T8" fmla="*/ 0 w 25"/>
                  <a:gd name="T9" fmla="*/ 19 h 31"/>
                  <a:gd name="T10" fmla="*/ 2 w 25"/>
                  <a:gd name="T11" fmla="*/ 15 h 31"/>
                  <a:gd name="T12" fmla="*/ 3 w 25"/>
                  <a:gd name="T13" fmla="*/ 12 h 31"/>
                  <a:gd name="T14" fmla="*/ 3 w 25"/>
                  <a:gd name="T15" fmla="*/ 8 h 31"/>
                  <a:gd name="T16" fmla="*/ 5 w 25"/>
                  <a:gd name="T17" fmla="*/ 7 h 31"/>
                  <a:gd name="T18" fmla="*/ 9 w 25"/>
                  <a:gd name="T19" fmla="*/ 6 h 31"/>
                  <a:gd name="T20" fmla="*/ 13 w 25"/>
                  <a:gd name="T21" fmla="*/ 3 h 31"/>
                  <a:gd name="T22" fmla="*/ 14 w 25"/>
                  <a:gd name="T23" fmla="*/ 1 h 31"/>
                  <a:gd name="T24" fmla="*/ 15 w 25"/>
                  <a:gd name="T25" fmla="*/ 0 h 31"/>
                  <a:gd name="T26" fmla="*/ 16 w 25"/>
                  <a:gd name="T27" fmla="*/ 1 h 31"/>
                  <a:gd name="T28" fmla="*/ 16 w 25"/>
                  <a:gd name="T29" fmla="*/ 3 h 31"/>
                  <a:gd name="T30" fmla="*/ 16 w 25"/>
                  <a:gd name="T31" fmla="*/ 5 h 31"/>
                  <a:gd name="T32" fmla="*/ 20 w 25"/>
                  <a:gd name="T33" fmla="*/ 6 h 31"/>
                  <a:gd name="T34" fmla="*/ 22 w 25"/>
                  <a:gd name="T35" fmla="*/ 4 h 31"/>
                  <a:gd name="T36" fmla="*/ 22 w 25"/>
                  <a:gd name="T37" fmla="*/ 3 h 31"/>
                  <a:gd name="T38" fmla="*/ 24 w 25"/>
                  <a:gd name="T39" fmla="*/ 3 h 31"/>
                  <a:gd name="T40" fmla="*/ 24 w 25"/>
                  <a:gd name="T41" fmla="*/ 7 h 31"/>
                  <a:gd name="T42" fmla="*/ 24 w 25"/>
                  <a:gd name="T43" fmla="*/ 12 h 31"/>
                  <a:gd name="T44" fmla="*/ 22 w 25"/>
                  <a:gd name="T45" fmla="*/ 20 h 31"/>
                  <a:gd name="T46" fmla="*/ 21 w 25"/>
                  <a:gd name="T47" fmla="*/ 25 h 31"/>
                  <a:gd name="T48" fmla="*/ 18 w 25"/>
                  <a:gd name="T49" fmla="*/ 28 h 31"/>
                  <a:gd name="T50" fmla="*/ 15 w 25"/>
                  <a:gd name="T51" fmla="*/ 30 h 31"/>
                  <a:gd name="T52" fmla="*/ 12 w 25"/>
                  <a:gd name="T53" fmla="*/ 31 h 31"/>
                  <a:gd name="T54" fmla="*/ 9 w 25"/>
                  <a:gd name="T55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5" h="31">
                    <a:moveTo>
                      <a:pt x="9" y="29"/>
                    </a:moveTo>
                    <a:cubicBezTo>
                      <a:pt x="8" y="28"/>
                      <a:pt x="7" y="27"/>
                      <a:pt x="5" y="26"/>
                    </a:cubicBezTo>
                    <a:cubicBezTo>
                      <a:pt x="4" y="26"/>
                      <a:pt x="3" y="25"/>
                      <a:pt x="2" y="25"/>
                    </a:cubicBezTo>
                    <a:cubicBezTo>
                      <a:pt x="2" y="25"/>
                      <a:pt x="1" y="24"/>
                      <a:pt x="1" y="23"/>
                    </a:cubicBezTo>
                    <a:cubicBezTo>
                      <a:pt x="0" y="22"/>
                      <a:pt x="0" y="20"/>
                      <a:pt x="0" y="19"/>
                    </a:cubicBezTo>
                    <a:cubicBezTo>
                      <a:pt x="0" y="18"/>
                      <a:pt x="1" y="16"/>
                      <a:pt x="2" y="15"/>
                    </a:cubicBezTo>
                    <a:cubicBezTo>
                      <a:pt x="2" y="14"/>
                      <a:pt x="3" y="13"/>
                      <a:pt x="3" y="12"/>
                    </a:cubicBezTo>
                    <a:cubicBezTo>
                      <a:pt x="3" y="11"/>
                      <a:pt x="3" y="10"/>
                      <a:pt x="3" y="8"/>
                    </a:cubicBezTo>
                    <a:cubicBezTo>
                      <a:pt x="3" y="8"/>
                      <a:pt x="4" y="7"/>
                      <a:pt x="5" y="7"/>
                    </a:cubicBezTo>
                    <a:cubicBezTo>
                      <a:pt x="6" y="6"/>
                      <a:pt x="8" y="6"/>
                      <a:pt x="9" y="6"/>
                    </a:cubicBezTo>
                    <a:cubicBezTo>
                      <a:pt x="10" y="5"/>
                      <a:pt x="13" y="4"/>
                      <a:pt x="13" y="3"/>
                    </a:cubicBezTo>
                    <a:cubicBezTo>
                      <a:pt x="14" y="3"/>
                      <a:pt x="14" y="1"/>
                      <a:pt x="14" y="1"/>
                    </a:cubicBezTo>
                    <a:cubicBezTo>
                      <a:pt x="14" y="0"/>
                      <a:pt x="15" y="0"/>
                      <a:pt x="15" y="0"/>
                    </a:cubicBezTo>
                    <a:cubicBezTo>
                      <a:pt x="15" y="0"/>
                      <a:pt x="16" y="0"/>
                      <a:pt x="16" y="1"/>
                    </a:cubicBezTo>
                    <a:cubicBezTo>
                      <a:pt x="16" y="1"/>
                      <a:pt x="16" y="2"/>
                      <a:pt x="16" y="3"/>
                    </a:cubicBezTo>
                    <a:cubicBezTo>
                      <a:pt x="16" y="3"/>
                      <a:pt x="15" y="5"/>
                      <a:pt x="16" y="5"/>
                    </a:cubicBezTo>
                    <a:cubicBezTo>
                      <a:pt x="17" y="6"/>
                      <a:pt x="18" y="6"/>
                      <a:pt x="20" y="6"/>
                    </a:cubicBezTo>
                    <a:cubicBezTo>
                      <a:pt x="20" y="6"/>
                      <a:pt x="22" y="5"/>
                      <a:pt x="22" y="4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3" y="2"/>
                      <a:pt x="24" y="2"/>
                      <a:pt x="24" y="3"/>
                    </a:cubicBezTo>
                    <a:cubicBezTo>
                      <a:pt x="25" y="4"/>
                      <a:pt x="24" y="6"/>
                      <a:pt x="24" y="7"/>
                    </a:cubicBezTo>
                    <a:cubicBezTo>
                      <a:pt x="24" y="8"/>
                      <a:pt x="24" y="11"/>
                      <a:pt x="24" y="12"/>
                    </a:cubicBezTo>
                    <a:cubicBezTo>
                      <a:pt x="23" y="14"/>
                      <a:pt x="23" y="18"/>
                      <a:pt x="22" y="20"/>
                    </a:cubicBezTo>
                    <a:cubicBezTo>
                      <a:pt x="22" y="21"/>
                      <a:pt x="21" y="24"/>
                      <a:pt x="21" y="25"/>
                    </a:cubicBezTo>
                    <a:cubicBezTo>
                      <a:pt x="20" y="26"/>
                      <a:pt x="18" y="27"/>
                      <a:pt x="18" y="28"/>
                    </a:cubicBezTo>
                    <a:cubicBezTo>
                      <a:pt x="17" y="29"/>
                      <a:pt x="16" y="29"/>
                      <a:pt x="15" y="30"/>
                    </a:cubicBezTo>
                    <a:cubicBezTo>
                      <a:pt x="14" y="31"/>
                      <a:pt x="13" y="31"/>
                      <a:pt x="12" y="31"/>
                    </a:cubicBezTo>
                    <a:cubicBezTo>
                      <a:pt x="11" y="31"/>
                      <a:pt x="10" y="29"/>
                      <a:pt x="9" y="29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Freeform 99"/>
              <p:cNvSpPr>
                <a:spLocks/>
              </p:cNvSpPr>
              <p:nvPr/>
            </p:nvSpPr>
            <p:spPr bwMode="auto">
              <a:xfrm>
                <a:off x="2534" y="2929"/>
                <a:ext cx="13" cy="8"/>
              </a:xfrm>
              <a:custGeom>
                <a:avLst/>
                <a:gdLst>
                  <a:gd name="T0" fmla="*/ 5 w 5"/>
                  <a:gd name="T1" fmla="*/ 0 h 3"/>
                  <a:gd name="T2" fmla="*/ 3 w 5"/>
                  <a:gd name="T3" fmla="*/ 0 h 3"/>
                  <a:gd name="T4" fmla="*/ 1 w 5"/>
                  <a:gd name="T5" fmla="*/ 1 h 3"/>
                  <a:gd name="T6" fmla="*/ 0 w 5"/>
                  <a:gd name="T7" fmla="*/ 2 h 3"/>
                  <a:gd name="T8" fmla="*/ 1 w 5"/>
                  <a:gd name="T9" fmla="*/ 3 h 3"/>
                  <a:gd name="T10" fmla="*/ 3 w 5"/>
                  <a:gd name="T11" fmla="*/ 2 h 3"/>
                  <a:gd name="T12" fmla="*/ 4 w 5"/>
                  <a:gd name="T13" fmla="*/ 1 h 3"/>
                  <a:gd name="T14" fmla="*/ 5 w 5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Freeform 100"/>
              <p:cNvSpPr>
                <a:spLocks/>
              </p:cNvSpPr>
              <p:nvPr/>
            </p:nvSpPr>
            <p:spPr bwMode="auto">
              <a:xfrm>
                <a:off x="2534" y="2929"/>
                <a:ext cx="13" cy="8"/>
              </a:xfrm>
              <a:custGeom>
                <a:avLst/>
                <a:gdLst>
                  <a:gd name="T0" fmla="*/ 5 w 5"/>
                  <a:gd name="T1" fmla="*/ 0 h 3"/>
                  <a:gd name="T2" fmla="*/ 3 w 5"/>
                  <a:gd name="T3" fmla="*/ 0 h 3"/>
                  <a:gd name="T4" fmla="*/ 1 w 5"/>
                  <a:gd name="T5" fmla="*/ 1 h 3"/>
                  <a:gd name="T6" fmla="*/ 0 w 5"/>
                  <a:gd name="T7" fmla="*/ 2 h 3"/>
                  <a:gd name="T8" fmla="*/ 1 w 5"/>
                  <a:gd name="T9" fmla="*/ 3 h 3"/>
                  <a:gd name="T10" fmla="*/ 3 w 5"/>
                  <a:gd name="T11" fmla="*/ 2 h 3"/>
                  <a:gd name="T12" fmla="*/ 4 w 5"/>
                  <a:gd name="T13" fmla="*/ 1 h 3"/>
                  <a:gd name="T14" fmla="*/ 5 w 5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Freeform 101"/>
              <p:cNvSpPr>
                <a:spLocks/>
              </p:cNvSpPr>
              <p:nvPr/>
            </p:nvSpPr>
            <p:spPr bwMode="auto">
              <a:xfrm>
                <a:off x="2532" y="2909"/>
                <a:ext cx="15" cy="18"/>
              </a:xfrm>
              <a:custGeom>
                <a:avLst/>
                <a:gdLst>
                  <a:gd name="T0" fmla="*/ 6 w 6"/>
                  <a:gd name="T1" fmla="*/ 6 h 7"/>
                  <a:gd name="T2" fmla="*/ 4 w 6"/>
                  <a:gd name="T3" fmla="*/ 6 h 7"/>
                  <a:gd name="T4" fmla="*/ 2 w 6"/>
                  <a:gd name="T5" fmla="*/ 6 h 7"/>
                  <a:gd name="T6" fmla="*/ 0 w 6"/>
                  <a:gd name="T7" fmla="*/ 4 h 7"/>
                  <a:gd name="T8" fmla="*/ 0 w 6"/>
                  <a:gd name="T9" fmla="*/ 2 h 7"/>
                  <a:gd name="T10" fmla="*/ 2 w 6"/>
                  <a:gd name="T11" fmla="*/ 1 h 7"/>
                  <a:gd name="T12" fmla="*/ 3 w 6"/>
                  <a:gd name="T13" fmla="*/ 1 h 7"/>
                  <a:gd name="T14" fmla="*/ 4 w 6"/>
                  <a:gd name="T15" fmla="*/ 3 h 7"/>
                  <a:gd name="T16" fmla="*/ 6 w 6"/>
                  <a:gd name="T17" fmla="*/ 4 h 7"/>
                  <a:gd name="T18" fmla="*/ 6 w 6"/>
                  <a:gd name="T1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6" y="6"/>
                    </a:moveTo>
                    <a:cubicBezTo>
                      <a:pt x="6" y="6"/>
                      <a:pt x="5" y="6"/>
                      <a:pt x="4" y="6"/>
                    </a:cubicBezTo>
                    <a:cubicBezTo>
                      <a:pt x="4" y="7"/>
                      <a:pt x="3" y="6"/>
                      <a:pt x="2" y="6"/>
                    </a:cubicBezTo>
                    <a:cubicBezTo>
                      <a:pt x="2" y="6"/>
                      <a:pt x="1" y="4"/>
                      <a:pt x="0" y="4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2" y="1"/>
                      <a:pt x="2" y="1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5" y="3"/>
                      <a:pt x="6" y="3"/>
                      <a:pt x="6" y="4"/>
                    </a:cubicBezTo>
                    <a:cubicBezTo>
                      <a:pt x="6" y="4"/>
                      <a:pt x="6" y="5"/>
                      <a:pt x="6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Freeform 102"/>
              <p:cNvSpPr>
                <a:spLocks/>
              </p:cNvSpPr>
              <p:nvPr/>
            </p:nvSpPr>
            <p:spPr bwMode="auto">
              <a:xfrm>
                <a:off x="2532" y="2909"/>
                <a:ext cx="15" cy="18"/>
              </a:xfrm>
              <a:custGeom>
                <a:avLst/>
                <a:gdLst>
                  <a:gd name="T0" fmla="*/ 6 w 6"/>
                  <a:gd name="T1" fmla="*/ 6 h 7"/>
                  <a:gd name="T2" fmla="*/ 4 w 6"/>
                  <a:gd name="T3" fmla="*/ 6 h 7"/>
                  <a:gd name="T4" fmla="*/ 2 w 6"/>
                  <a:gd name="T5" fmla="*/ 6 h 7"/>
                  <a:gd name="T6" fmla="*/ 0 w 6"/>
                  <a:gd name="T7" fmla="*/ 4 h 7"/>
                  <a:gd name="T8" fmla="*/ 0 w 6"/>
                  <a:gd name="T9" fmla="*/ 2 h 7"/>
                  <a:gd name="T10" fmla="*/ 2 w 6"/>
                  <a:gd name="T11" fmla="*/ 1 h 7"/>
                  <a:gd name="T12" fmla="*/ 3 w 6"/>
                  <a:gd name="T13" fmla="*/ 1 h 7"/>
                  <a:gd name="T14" fmla="*/ 4 w 6"/>
                  <a:gd name="T15" fmla="*/ 3 h 7"/>
                  <a:gd name="T16" fmla="*/ 6 w 6"/>
                  <a:gd name="T17" fmla="*/ 4 h 7"/>
                  <a:gd name="T18" fmla="*/ 6 w 6"/>
                  <a:gd name="T1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6" y="6"/>
                    </a:moveTo>
                    <a:cubicBezTo>
                      <a:pt x="6" y="6"/>
                      <a:pt x="5" y="6"/>
                      <a:pt x="4" y="6"/>
                    </a:cubicBezTo>
                    <a:cubicBezTo>
                      <a:pt x="4" y="7"/>
                      <a:pt x="3" y="6"/>
                      <a:pt x="2" y="6"/>
                    </a:cubicBezTo>
                    <a:cubicBezTo>
                      <a:pt x="2" y="6"/>
                      <a:pt x="1" y="4"/>
                      <a:pt x="0" y="4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2" y="1"/>
                      <a:pt x="2" y="1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5" y="3"/>
                      <a:pt x="6" y="3"/>
                      <a:pt x="6" y="4"/>
                    </a:cubicBezTo>
                    <a:cubicBezTo>
                      <a:pt x="6" y="4"/>
                      <a:pt x="6" y="5"/>
                      <a:pt x="6" y="6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Freeform 103"/>
              <p:cNvSpPr>
                <a:spLocks/>
              </p:cNvSpPr>
              <p:nvPr/>
            </p:nvSpPr>
            <p:spPr bwMode="auto">
              <a:xfrm>
                <a:off x="2550" y="2922"/>
                <a:ext cx="13" cy="13"/>
              </a:xfrm>
              <a:custGeom>
                <a:avLst/>
                <a:gdLst>
                  <a:gd name="T0" fmla="*/ 4 w 5"/>
                  <a:gd name="T1" fmla="*/ 0 h 5"/>
                  <a:gd name="T2" fmla="*/ 3 w 5"/>
                  <a:gd name="T3" fmla="*/ 1 h 5"/>
                  <a:gd name="T4" fmla="*/ 1 w 5"/>
                  <a:gd name="T5" fmla="*/ 1 h 5"/>
                  <a:gd name="T6" fmla="*/ 0 w 5"/>
                  <a:gd name="T7" fmla="*/ 2 h 5"/>
                  <a:gd name="T8" fmla="*/ 2 w 5"/>
                  <a:gd name="T9" fmla="*/ 4 h 5"/>
                  <a:gd name="T10" fmla="*/ 4 w 5"/>
                  <a:gd name="T11" fmla="*/ 4 h 5"/>
                  <a:gd name="T12" fmla="*/ 5 w 5"/>
                  <a:gd name="T13" fmla="*/ 3 h 5"/>
                  <a:gd name="T14" fmla="*/ 5 w 5"/>
                  <a:gd name="T15" fmla="*/ 1 h 5"/>
                  <a:gd name="T16" fmla="*/ 4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4"/>
                      <a:pt x="4" y="5"/>
                      <a:pt x="4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4" y="0"/>
                      <a:pt x="4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Freeform 104"/>
              <p:cNvSpPr>
                <a:spLocks/>
              </p:cNvSpPr>
              <p:nvPr/>
            </p:nvSpPr>
            <p:spPr bwMode="auto">
              <a:xfrm>
                <a:off x="2550" y="2922"/>
                <a:ext cx="13" cy="13"/>
              </a:xfrm>
              <a:custGeom>
                <a:avLst/>
                <a:gdLst>
                  <a:gd name="T0" fmla="*/ 4 w 5"/>
                  <a:gd name="T1" fmla="*/ 0 h 5"/>
                  <a:gd name="T2" fmla="*/ 3 w 5"/>
                  <a:gd name="T3" fmla="*/ 1 h 5"/>
                  <a:gd name="T4" fmla="*/ 1 w 5"/>
                  <a:gd name="T5" fmla="*/ 1 h 5"/>
                  <a:gd name="T6" fmla="*/ 0 w 5"/>
                  <a:gd name="T7" fmla="*/ 2 h 5"/>
                  <a:gd name="T8" fmla="*/ 2 w 5"/>
                  <a:gd name="T9" fmla="*/ 4 h 5"/>
                  <a:gd name="T10" fmla="*/ 4 w 5"/>
                  <a:gd name="T11" fmla="*/ 4 h 5"/>
                  <a:gd name="T12" fmla="*/ 5 w 5"/>
                  <a:gd name="T13" fmla="*/ 3 h 5"/>
                  <a:gd name="T14" fmla="*/ 5 w 5"/>
                  <a:gd name="T15" fmla="*/ 1 h 5"/>
                  <a:gd name="T16" fmla="*/ 4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4"/>
                      <a:pt x="4" y="5"/>
                      <a:pt x="4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4" y="0"/>
                      <a:pt x="4" y="0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Freeform 105"/>
              <p:cNvSpPr>
                <a:spLocks/>
              </p:cNvSpPr>
              <p:nvPr/>
            </p:nvSpPr>
            <p:spPr bwMode="auto">
              <a:xfrm>
                <a:off x="2566" y="2877"/>
                <a:ext cx="52" cy="45"/>
              </a:xfrm>
              <a:custGeom>
                <a:avLst/>
                <a:gdLst>
                  <a:gd name="T0" fmla="*/ 11 w 20"/>
                  <a:gd name="T1" fmla="*/ 17 h 17"/>
                  <a:gd name="T2" fmla="*/ 13 w 20"/>
                  <a:gd name="T3" fmla="*/ 15 h 17"/>
                  <a:gd name="T4" fmla="*/ 16 w 20"/>
                  <a:gd name="T5" fmla="*/ 13 h 17"/>
                  <a:gd name="T6" fmla="*/ 17 w 20"/>
                  <a:gd name="T7" fmla="*/ 11 h 17"/>
                  <a:gd name="T8" fmla="*/ 20 w 20"/>
                  <a:gd name="T9" fmla="*/ 10 h 17"/>
                  <a:gd name="T10" fmla="*/ 20 w 20"/>
                  <a:gd name="T11" fmla="*/ 8 h 17"/>
                  <a:gd name="T12" fmla="*/ 18 w 20"/>
                  <a:gd name="T13" fmla="*/ 5 h 17"/>
                  <a:gd name="T14" fmla="*/ 17 w 20"/>
                  <a:gd name="T15" fmla="*/ 4 h 17"/>
                  <a:gd name="T16" fmla="*/ 16 w 20"/>
                  <a:gd name="T17" fmla="*/ 3 h 17"/>
                  <a:gd name="T18" fmla="*/ 14 w 20"/>
                  <a:gd name="T19" fmla="*/ 3 h 17"/>
                  <a:gd name="T20" fmla="*/ 13 w 20"/>
                  <a:gd name="T21" fmla="*/ 3 h 17"/>
                  <a:gd name="T22" fmla="*/ 12 w 20"/>
                  <a:gd name="T23" fmla="*/ 5 h 17"/>
                  <a:gd name="T24" fmla="*/ 9 w 20"/>
                  <a:gd name="T25" fmla="*/ 6 h 17"/>
                  <a:gd name="T26" fmla="*/ 8 w 20"/>
                  <a:gd name="T27" fmla="*/ 5 h 17"/>
                  <a:gd name="T28" fmla="*/ 7 w 20"/>
                  <a:gd name="T29" fmla="*/ 2 h 17"/>
                  <a:gd name="T30" fmla="*/ 6 w 20"/>
                  <a:gd name="T31" fmla="*/ 0 h 17"/>
                  <a:gd name="T32" fmla="*/ 5 w 20"/>
                  <a:gd name="T33" fmla="*/ 2 h 17"/>
                  <a:gd name="T34" fmla="*/ 3 w 20"/>
                  <a:gd name="T35" fmla="*/ 2 h 17"/>
                  <a:gd name="T36" fmla="*/ 2 w 20"/>
                  <a:gd name="T37" fmla="*/ 3 h 17"/>
                  <a:gd name="T38" fmla="*/ 1 w 20"/>
                  <a:gd name="T39" fmla="*/ 4 h 17"/>
                  <a:gd name="T40" fmla="*/ 2 w 20"/>
                  <a:gd name="T41" fmla="*/ 6 h 17"/>
                  <a:gd name="T42" fmla="*/ 2 w 20"/>
                  <a:gd name="T43" fmla="*/ 9 h 17"/>
                  <a:gd name="T44" fmla="*/ 2 w 20"/>
                  <a:gd name="T45" fmla="*/ 11 h 17"/>
                  <a:gd name="T46" fmla="*/ 1 w 20"/>
                  <a:gd name="T47" fmla="*/ 13 h 17"/>
                  <a:gd name="T48" fmla="*/ 0 w 20"/>
                  <a:gd name="T49" fmla="*/ 14 h 17"/>
                  <a:gd name="T50" fmla="*/ 1 w 20"/>
                  <a:gd name="T51" fmla="*/ 16 h 17"/>
                  <a:gd name="T52" fmla="*/ 3 w 20"/>
                  <a:gd name="T53" fmla="*/ 17 h 17"/>
                  <a:gd name="T54" fmla="*/ 6 w 20"/>
                  <a:gd name="T55" fmla="*/ 17 h 17"/>
                  <a:gd name="T56" fmla="*/ 9 w 20"/>
                  <a:gd name="T57" fmla="*/ 17 h 17"/>
                  <a:gd name="T58" fmla="*/ 11 w 20"/>
                  <a:gd name="T5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" h="17">
                    <a:moveTo>
                      <a:pt x="11" y="17"/>
                    </a:moveTo>
                    <a:cubicBezTo>
                      <a:pt x="12" y="17"/>
                      <a:pt x="12" y="15"/>
                      <a:pt x="13" y="15"/>
                    </a:cubicBezTo>
                    <a:cubicBezTo>
                      <a:pt x="13" y="13"/>
                      <a:pt x="15" y="13"/>
                      <a:pt x="16" y="13"/>
                    </a:cubicBezTo>
                    <a:cubicBezTo>
                      <a:pt x="16" y="12"/>
                      <a:pt x="17" y="11"/>
                      <a:pt x="17" y="11"/>
                    </a:cubicBezTo>
                    <a:cubicBezTo>
                      <a:pt x="18" y="10"/>
                      <a:pt x="20" y="11"/>
                      <a:pt x="20" y="10"/>
                    </a:cubicBezTo>
                    <a:cubicBezTo>
                      <a:pt x="20" y="10"/>
                      <a:pt x="20" y="9"/>
                      <a:pt x="20" y="8"/>
                    </a:cubicBezTo>
                    <a:cubicBezTo>
                      <a:pt x="20" y="7"/>
                      <a:pt x="19" y="6"/>
                      <a:pt x="18" y="5"/>
                    </a:cubicBezTo>
                    <a:cubicBezTo>
                      <a:pt x="18" y="5"/>
                      <a:pt x="17" y="5"/>
                      <a:pt x="17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5" y="3"/>
                      <a:pt x="14" y="3"/>
                      <a:pt x="14" y="3"/>
                    </a:cubicBezTo>
                    <a:cubicBezTo>
                      <a:pt x="14" y="3"/>
                      <a:pt x="13" y="3"/>
                      <a:pt x="13" y="3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3"/>
                      <a:pt x="7" y="2"/>
                    </a:cubicBezTo>
                    <a:cubicBezTo>
                      <a:pt x="7" y="2"/>
                      <a:pt x="6" y="0"/>
                      <a:pt x="6" y="0"/>
                    </a:cubicBezTo>
                    <a:cubicBezTo>
                      <a:pt x="5" y="0"/>
                      <a:pt x="5" y="2"/>
                      <a:pt x="5" y="2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6"/>
                    </a:cubicBezTo>
                    <a:cubicBezTo>
                      <a:pt x="2" y="6"/>
                      <a:pt x="2" y="8"/>
                      <a:pt x="2" y="9"/>
                    </a:cubicBezTo>
                    <a:cubicBezTo>
                      <a:pt x="2" y="9"/>
                      <a:pt x="2" y="11"/>
                      <a:pt x="2" y="11"/>
                    </a:cubicBezTo>
                    <a:cubicBezTo>
                      <a:pt x="2" y="12"/>
                      <a:pt x="1" y="12"/>
                      <a:pt x="1" y="13"/>
                    </a:cubicBezTo>
                    <a:cubicBezTo>
                      <a:pt x="1" y="13"/>
                      <a:pt x="0" y="14"/>
                      <a:pt x="0" y="14"/>
                    </a:cubicBezTo>
                    <a:cubicBezTo>
                      <a:pt x="0" y="15"/>
                      <a:pt x="0" y="16"/>
                      <a:pt x="1" y="16"/>
                    </a:cubicBezTo>
                    <a:cubicBezTo>
                      <a:pt x="1" y="17"/>
                      <a:pt x="2" y="17"/>
                      <a:pt x="3" y="17"/>
                    </a:cubicBezTo>
                    <a:cubicBezTo>
                      <a:pt x="4" y="17"/>
                      <a:pt x="5" y="17"/>
                      <a:pt x="6" y="17"/>
                    </a:cubicBezTo>
                    <a:cubicBezTo>
                      <a:pt x="7" y="17"/>
                      <a:pt x="8" y="17"/>
                      <a:pt x="9" y="17"/>
                    </a:cubicBezTo>
                    <a:cubicBezTo>
                      <a:pt x="9" y="17"/>
                      <a:pt x="10" y="17"/>
                      <a:pt x="11" y="1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Freeform 106"/>
              <p:cNvSpPr>
                <a:spLocks/>
              </p:cNvSpPr>
              <p:nvPr/>
            </p:nvSpPr>
            <p:spPr bwMode="auto">
              <a:xfrm>
                <a:off x="2566" y="2877"/>
                <a:ext cx="52" cy="45"/>
              </a:xfrm>
              <a:custGeom>
                <a:avLst/>
                <a:gdLst>
                  <a:gd name="T0" fmla="*/ 11 w 20"/>
                  <a:gd name="T1" fmla="*/ 17 h 17"/>
                  <a:gd name="T2" fmla="*/ 13 w 20"/>
                  <a:gd name="T3" fmla="*/ 15 h 17"/>
                  <a:gd name="T4" fmla="*/ 16 w 20"/>
                  <a:gd name="T5" fmla="*/ 13 h 17"/>
                  <a:gd name="T6" fmla="*/ 17 w 20"/>
                  <a:gd name="T7" fmla="*/ 11 h 17"/>
                  <a:gd name="T8" fmla="*/ 20 w 20"/>
                  <a:gd name="T9" fmla="*/ 10 h 17"/>
                  <a:gd name="T10" fmla="*/ 20 w 20"/>
                  <a:gd name="T11" fmla="*/ 8 h 17"/>
                  <a:gd name="T12" fmla="*/ 18 w 20"/>
                  <a:gd name="T13" fmla="*/ 5 h 17"/>
                  <a:gd name="T14" fmla="*/ 17 w 20"/>
                  <a:gd name="T15" fmla="*/ 4 h 17"/>
                  <a:gd name="T16" fmla="*/ 16 w 20"/>
                  <a:gd name="T17" fmla="*/ 3 h 17"/>
                  <a:gd name="T18" fmla="*/ 14 w 20"/>
                  <a:gd name="T19" fmla="*/ 3 h 17"/>
                  <a:gd name="T20" fmla="*/ 13 w 20"/>
                  <a:gd name="T21" fmla="*/ 3 h 17"/>
                  <a:gd name="T22" fmla="*/ 12 w 20"/>
                  <a:gd name="T23" fmla="*/ 5 h 17"/>
                  <a:gd name="T24" fmla="*/ 9 w 20"/>
                  <a:gd name="T25" fmla="*/ 6 h 17"/>
                  <a:gd name="T26" fmla="*/ 8 w 20"/>
                  <a:gd name="T27" fmla="*/ 5 h 17"/>
                  <a:gd name="T28" fmla="*/ 7 w 20"/>
                  <a:gd name="T29" fmla="*/ 2 h 17"/>
                  <a:gd name="T30" fmla="*/ 6 w 20"/>
                  <a:gd name="T31" fmla="*/ 0 h 17"/>
                  <a:gd name="T32" fmla="*/ 5 w 20"/>
                  <a:gd name="T33" fmla="*/ 2 h 17"/>
                  <a:gd name="T34" fmla="*/ 3 w 20"/>
                  <a:gd name="T35" fmla="*/ 2 h 17"/>
                  <a:gd name="T36" fmla="*/ 2 w 20"/>
                  <a:gd name="T37" fmla="*/ 3 h 17"/>
                  <a:gd name="T38" fmla="*/ 1 w 20"/>
                  <a:gd name="T39" fmla="*/ 4 h 17"/>
                  <a:gd name="T40" fmla="*/ 2 w 20"/>
                  <a:gd name="T41" fmla="*/ 6 h 17"/>
                  <a:gd name="T42" fmla="*/ 2 w 20"/>
                  <a:gd name="T43" fmla="*/ 9 h 17"/>
                  <a:gd name="T44" fmla="*/ 2 w 20"/>
                  <a:gd name="T45" fmla="*/ 11 h 17"/>
                  <a:gd name="T46" fmla="*/ 1 w 20"/>
                  <a:gd name="T47" fmla="*/ 13 h 17"/>
                  <a:gd name="T48" fmla="*/ 0 w 20"/>
                  <a:gd name="T49" fmla="*/ 14 h 17"/>
                  <a:gd name="T50" fmla="*/ 1 w 20"/>
                  <a:gd name="T51" fmla="*/ 16 h 17"/>
                  <a:gd name="T52" fmla="*/ 3 w 20"/>
                  <a:gd name="T53" fmla="*/ 17 h 17"/>
                  <a:gd name="T54" fmla="*/ 6 w 20"/>
                  <a:gd name="T55" fmla="*/ 17 h 17"/>
                  <a:gd name="T56" fmla="*/ 9 w 20"/>
                  <a:gd name="T57" fmla="*/ 17 h 17"/>
                  <a:gd name="T58" fmla="*/ 11 w 20"/>
                  <a:gd name="T5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" h="17">
                    <a:moveTo>
                      <a:pt x="11" y="17"/>
                    </a:moveTo>
                    <a:cubicBezTo>
                      <a:pt x="12" y="17"/>
                      <a:pt x="12" y="15"/>
                      <a:pt x="13" y="15"/>
                    </a:cubicBezTo>
                    <a:cubicBezTo>
                      <a:pt x="13" y="13"/>
                      <a:pt x="15" y="13"/>
                      <a:pt x="16" y="13"/>
                    </a:cubicBezTo>
                    <a:cubicBezTo>
                      <a:pt x="16" y="12"/>
                      <a:pt x="17" y="11"/>
                      <a:pt x="17" y="11"/>
                    </a:cubicBezTo>
                    <a:cubicBezTo>
                      <a:pt x="18" y="10"/>
                      <a:pt x="20" y="11"/>
                      <a:pt x="20" y="10"/>
                    </a:cubicBezTo>
                    <a:cubicBezTo>
                      <a:pt x="20" y="10"/>
                      <a:pt x="20" y="9"/>
                      <a:pt x="20" y="8"/>
                    </a:cubicBezTo>
                    <a:cubicBezTo>
                      <a:pt x="20" y="7"/>
                      <a:pt x="19" y="6"/>
                      <a:pt x="18" y="5"/>
                    </a:cubicBezTo>
                    <a:cubicBezTo>
                      <a:pt x="18" y="5"/>
                      <a:pt x="17" y="5"/>
                      <a:pt x="17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5" y="3"/>
                      <a:pt x="14" y="3"/>
                      <a:pt x="14" y="3"/>
                    </a:cubicBezTo>
                    <a:cubicBezTo>
                      <a:pt x="14" y="3"/>
                      <a:pt x="13" y="3"/>
                      <a:pt x="13" y="3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3"/>
                      <a:pt x="7" y="2"/>
                    </a:cubicBezTo>
                    <a:cubicBezTo>
                      <a:pt x="7" y="2"/>
                      <a:pt x="6" y="0"/>
                      <a:pt x="6" y="0"/>
                    </a:cubicBezTo>
                    <a:cubicBezTo>
                      <a:pt x="5" y="0"/>
                      <a:pt x="5" y="2"/>
                      <a:pt x="5" y="2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6"/>
                    </a:cubicBezTo>
                    <a:cubicBezTo>
                      <a:pt x="2" y="6"/>
                      <a:pt x="2" y="8"/>
                      <a:pt x="2" y="9"/>
                    </a:cubicBezTo>
                    <a:cubicBezTo>
                      <a:pt x="2" y="9"/>
                      <a:pt x="2" y="11"/>
                      <a:pt x="2" y="11"/>
                    </a:cubicBezTo>
                    <a:cubicBezTo>
                      <a:pt x="2" y="12"/>
                      <a:pt x="1" y="12"/>
                      <a:pt x="1" y="13"/>
                    </a:cubicBezTo>
                    <a:cubicBezTo>
                      <a:pt x="1" y="13"/>
                      <a:pt x="0" y="14"/>
                      <a:pt x="0" y="14"/>
                    </a:cubicBezTo>
                    <a:cubicBezTo>
                      <a:pt x="0" y="15"/>
                      <a:pt x="0" y="16"/>
                      <a:pt x="1" y="16"/>
                    </a:cubicBezTo>
                    <a:cubicBezTo>
                      <a:pt x="1" y="17"/>
                      <a:pt x="2" y="17"/>
                      <a:pt x="3" y="17"/>
                    </a:cubicBezTo>
                    <a:cubicBezTo>
                      <a:pt x="4" y="17"/>
                      <a:pt x="5" y="17"/>
                      <a:pt x="6" y="17"/>
                    </a:cubicBezTo>
                    <a:cubicBezTo>
                      <a:pt x="7" y="17"/>
                      <a:pt x="8" y="17"/>
                      <a:pt x="9" y="17"/>
                    </a:cubicBezTo>
                    <a:cubicBezTo>
                      <a:pt x="9" y="17"/>
                      <a:pt x="10" y="17"/>
                      <a:pt x="11" y="17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Freeform 107"/>
              <p:cNvSpPr>
                <a:spLocks/>
              </p:cNvSpPr>
              <p:nvPr/>
            </p:nvSpPr>
            <p:spPr bwMode="auto">
              <a:xfrm>
                <a:off x="2310" y="3208"/>
                <a:ext cx="26" cy="21"/>
              </a:xfrm>
              <a:custGeom>
                <a:avLst/>
                <a:gdLst>
                  <a:gd name="T0" fmla="*/ 6 w 10"/>
                  <a:gd name="T1" fmla="*/ 8 h 8"/>
                  <a:gd name="T2" fmla="*/ 8 w 10"/>
                  <a:gd name="T3" fmla="*/ 6 h 8"/>
                  <a:gd name="T4" fmla="*/ 9 w 10"/>
                  <a:gd name="T5" fmla="*/ 3 h 8"/>
                  <a:gd name="T6" fmla="*/ 7 w 10"/>
                  <a:gd name="T7" fmla="*/ 1 h 8"/>
                  <a:gd name="T8" fmla="*/ 4 w 10"/>
                  <a:gd name="T9" fmla="*/ 0 h 8"/>
                  <a:gd name="T10" fmla="*/ 1 w 10"/>
                  <a:gd name="T11" fmla="*/ 1 h 8"/>
                  <a:gd name="T12" fmla="*/ 1 w 10"/>
                  <a:gd name="T13" fmla="*/ 3 h 8"/>
                  <a:gd name="T14" fmla="*/ 2 w 10"/>
                  <a:gd name="T15" fmla="*/ 4 h 8"/>
                  <a:gd name="T16" fmla="*/ 2 w 10"/>
                  <a:gd name="T17" fmla="*/ 7 h 8"/>
                  <a:gd name="T18" fmla="*/ 4 w 10"/>
                  <a:gd name="T19" fmla="*/ 8 h 8"/>
                  <a:gd name="T20" fmla="*/ 6 w 10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8">
                    <a:moveTo>
                      <a:pt x="6" y="8"/>
                    </a:moveTo>
                    <a:cubicBezTo>
                      <a:pt x="7" y="8"/>
                      <a:pt x="8" y="7"/>
                      <a:pt x="8" y="6"/>
                    </a:cubicBezTo>
                    <a:cubicBezTo>
                      <a:pt x="8" y="6"/>
                      <a:pt x="10" y="4"/>
                      <a:pt x="9" y="3"/>
                    </a:cubicBezTo>
                    <a:cubicBezTo>
                      <a:pt x="9" y="3"/>
                      <a:pt x="8" y="2"/>
                      <a:pt x="7" y="1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7"/>
                      <a:pt x="3" y="8"/>
                      <a:pt x="4" y="8"/>
                    </a:cubicBezTo>
                    <a:cubicBezTo>
                      <a:pt x="4" y="8"/>
                      <a:pt x="6" y="8"/>
                      <a:pt x="6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Freeform 108"/>
              <p:cNvSpPr>
                <a:spLocks/>
              </p:cNvSpPr>
              <p:nvPr/>
            </p:nvSpPr>
            <p:spPr bwMode="auto">
              <a:xfrm>
                <a:off x="2310" y="3208"/>
                <a:ext cx="26" cy="21"/>
              </a:xfrm>
              <a:custGeom>
                <a:avLst/>
                <a:gdLst>
                  <a:gd name="T0" fmla="*/ 6 w 10"/>
                  <a:gd name="T1" fmla="*/ 8 h 8"/>
                  <a:gd name="T2" fmla="*/ 8 w 10"/>
                  <a:gd name="T3" fmla="*/ 6 h 8"/>
                  <a:gd name="T4" fmla="*/ 9 w 10"/>
                  <a:gd name="T5" fmla="*/ 3 h 8"/>
                  <a:gd name="T6" fmla="*/ 7 w 10"/>
                  <a:gd name="T7" fmla="*/ 1 h 8"/>
                  <a:gd name="T8" fmla="*/ 4 w 10"/>
                  <a:gd name="T9" fmla="*/ 0 h 8"/>
                  <a:gd name="T10" fmla="*/ 1 w 10"/>
                  <a:gd name="T11" fmla="*/ 1 h 8"/>
                  <a:gd name="T12" fmla="*/ 1 w 10"/>
                  <a:gd name="T13" fmla="*/ 3 h 8"/>
                  <a:gd name="T14" fmla="*/ 2 w 10"/>
                  <a:gd name="T15" fmla="*/ 4 h 8"/>
                  <a:gd name="T16" fmla="*/ 2 w 10"/>
                  <a:gd name="T17" fmla="*/ 7 h 8"/>
                  <a:gd name="T18" fmla="*/ 4 w 10"/>
                  <a:gd name="T19" fmla="*/ 8 h 8"/>
                  <a:gd name="T20" fmla="*/ 6 w 10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8">
                    <a:moveTo>
                      <a:pt x="6" y="8"/>
                    </a:moveTo>
                    <a:cubicBezTo>
                      <a:pt x="7" y="8"/>
                      <a:pt x="8" y="7"/>
                      <a:pt x="8" y="6"/>
                    </a:cubicBezTo>
                    <a:cubicBezTo>
                      <a:pt x="8" y="6"/>
                      <a:pt x="10" y="4"/>
                      <a:pt x="9" y="3"/>
                    </a:cubicBezTo>
                    <a:cubicBezTo>
                      <a:pt x="9" y="3"/>
                      <a:pt x="8" y="2"/>
                      <a:pt x="7" y="1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7"/>
                      <a:pt x="3" y="8"/>
                      <a:pt x="4" y="8"/>
                    </a:cubicBezTo>
                    <a:cubicBezTo>
                      <a:pt x="4" y="8"/>
                      <a:pt x="6" y="8"/>
                      <a:pt x="6" y="8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Freeform 109"/>
              <p:cNvSpPr>
                <a:spLocks/>
              </p:cNvSpPr>
              <p:nvPr/>
            </p:nvSpPr>
            <p:spPr bwMode="auto">
              <a:xfrm>
                <a:off x="2276" y="3182"/>
                <a:ext cx="32" cy="31"/>
              </a:xfrm>
              <a:custGeom>
                <a:avLst/>
                <a:gdLst>
                  <a:gd name="T0" fmla="*/ 9 w 12"/>
                  <a:gd name="T1" fmla="*/ 11 h 12"/>
                  <a:gd name="T2" fmla="*/ 6 w 12"/>
                  <a:gd name="T3" fmla="*/ 12 h 12"/>
                  <a:gd name="T4" fmla="*/ 3 w 12"/>
                  <a:gd name="T5" fmla="*/ 11 h 12"/>
                  <a:gd name="T6" fmla="*/ 2 w 12"/>
                  <a:gd name="T7" fmla="*/ 8 h 12"/>
                  <a:gd name="T8" fmla="*/ 0 w 12"/>
                  <a:gd name="T9" fmla="*/ 6 h 12"/>
                  <a:gd name="T10" fmla="*/ 2 w 12"/>
                  <a:gd name="T11" fmla="*/ 2 h 12"/>
                  <a:gd name="T12" fmla="*/ 5 w 12"/>
                  <a:gd name="T13" fmla="*/ 0 h 12"/>
                  <a:gd name="T14" fmla="*/ 8 w 12"/>
                  <a:gd name="T15" fmla="*/ 0 h 12"/>
                  <a:gd name="T16" fmla="*/ 10 w 12"/>
                  <a:gd name="T17" fmla="*/ 2 h 12"/>
                  <a:gd name="T18" fmla="*/ 12 w 12"/>
                  <a:gd name="T19" fmla="*/ 5 h 12"/>
                  <a:gd name="T20" fmla="*/ 11 w 12"/>
                  <a:gd name="T21" fmla="*/ 8 h 12"/>
                  <a:gd name="T22" fmla="*/ 9 w 12"/>
                  <a:gd name="T23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12">
                    <a:moveTo>
                      <a:pt x="9" y="11"/>
                    </a:moveTo>
                    <a:cubicBezTo>
                      <a:pt x="8" y="12"/>
                      <a:pt x="7" y="12"/>
                      <a:pt x="6" y="12"/>
                    </a:cubicBezTo>
                    <a:cubicBezTo>
                      <a:pt x="5" y="12"/>
                      <a:pt x="4" y="11"/>
                      <a:pt x="3" y="11"/>
                    </a:cubicBezTo>
                    <a:cubicBezTo>
                      <a:pt x="2" y="10"/>
                      <a:pt x="2" y="9"/>
                      <a:pt x="2" y="8"/>
                    </a:cubicBezTo>
                    <a:cubicBezTo>
                      <a:pt x="2" y="7"/>
                      <a:pt x="0" y="7"/>
                      <a:pt x="0" y="6"/>
                    </a:cubicBezTo>
                    <a:cubicBezTo>
                      <a:pt x="0" y="5"/>
                      <a:pt x="0" y="3"/>
                      <a:pt x="2" y="2"/>
                    </a:cubicBezTo>
                    <a:cubicBezTo>
                      <a:pt x="2" y="1"/>
                      <a:pt x="4" y="1"/>
                      <a:pt x="5" y="0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1"/>
                      <a:pt x="10" y="2"/>
                      <a:pt x="10" y="2"/>
                    </a:cubicBezTo>
                    <a:cubicBezTo>
                      <a:pt x="11" y="3"/>
                      <a:pt x="12" y="4"/>
                      <a:pt x="12" y="5"/>
                    </a:cubicBezTo>
                    <a:cubicBezTo>
                      <a:pt x="12" y="6"/>
                      <a:pt x="11" y="7"/>
                      <a:pt x="11" y="8"/>
                    </a:cubicBezTo>
                    <a:cubicBezTo>
                      <a:pt x="11" y="9"/>
                      <a:pt x="10" y="11"/>
                      <a:pt x="9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Freeform 110"/>
              <p:cNvSpPr>
                <a:spLocks/>
              </p:cNvSpPr>
              <p:nvPr/>
            </p:nvSpPr>
            <p:spPr bwMode="auto">
              <a:xfrm>
                <a:off x="2276" y="3182"/>
                <a:ext cx="32" cy="31"/>
              </a:xfrm>
              <a:custGeom>
                <a:avLst/>
                <a:gdLst>
                  <a:gd name="T0" fmla="*/ 9 w 12"/>
                  <a:gd name="T1" fmla="*/ 11 h 12"/>
                  <a:gd name="T2" fmla="*/ 6 w 12"/>
                  <a:gd name="T3" fmla="*/ 12 h 12"/>
                  <a:gd name="T4" fmla="*/ 3 w 12"/>
                  <a:gd name="T5" fmla="*/ 11 h 12"/>
                  <a:gd name="T6" fmla="*/ 2 w 12"/>
                  <a:gd name="T7" fmla="*/ 8 h 12"/>
                  <a:gd name="T8" fmla="*/ 0 w 12"/>
                  <a:gd name="T9" fmla="*/ 6 h 12"/>
                  <a:gd name="T10" fmla="*/ 2 w 12"/>
                  <a:gd name="T11" fmla="*/ 2 h 12"/>
                  <a:gd name="T12" fmla="*/ 5 w 12"/>
                  <a:gd name="T13" fmla="*/ 0 h 12"/>
                  <a:gd name="T14" fmla="*/ 8 w 12"/>
                  <a:gd name="T15" fmla="*/ 0 h 12"/>
                  <a:gd name="T16" fmla="*/ 10 w 12"/>
                  <a:gd name="T17" fmla="*/ 2 h 12"/>
                  <a:gd name="T18" fmla="*/ 12 w 12"/>
                  <a:gd name="T19" fmla="*/ 5 h 12"/>
                  <a:gd name="T20" fmla="*/ 11 w 12"/>
                  <a:gd name="T21" fmla="*/ 8 h 12"/>
                  <a:gd name="T22" fmla="*/ 9 w 12"/>
                  <a:gd name="T23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12">
                    <a:moveTo>
                      <a:pt x="9" y="11"/>
                    </a:moveTo>
                    <a:cubicBezTo>
                      <a:pt x="8" y="12"/>
                      <a:pt x="7" y="12"/>
                      <a:pt x="6" y="12"/>
                    </a:cubicBezTo>
                    <a:cubicBezTo>
                      <a:pt x="5" y="12"/>
                      <a:pt x="4" y="11"/>
                      <a:pt x="3" y="11"/>
                    </a:cubicBezTo>
                    <a:cubicBezTo>
                      <a:pt x="2" y="10"/>
                      <a:pt x="2" y="9"/>
                      <a:pt x="2" y="8"/>
                    </a:cubicBezTo>
                    <a:cubicBezTo>
                      <a:pt x="2" y="7"/>
                      <a:pt x="0" y="7"/>
                      <a:pt x="0" y="6"/>
                    </a:cubicBezTo>
                    <a:cubicBezTo>
                      <a:pt x="0" y="5"/>
                      <a:pt x="0" y="3"/>
                      <a:pt x="2" y="2"/>
                    </a:cubicBezTo>
                    <a:cubicBezTo>
                      <a:pt x="2" y="1"/>
                      <a:pt x="4" y="1"/>
                      <a:pt x="5" y="0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1"/>
                      <a:pt x="10" y="2"/>
                      <a:pt x="10" y="2"/>
                    </a:cubicBezTo>
                    <a:cubicBezTo>
                      <a:pt x="11" y="3"/>
                      <a:pt x="12" y="4"/>
                      <a:pt x="12" y="5"/>
                    </a:cubicBezTo>
                    <a:cubicBezTo>
                      <a:pt x="12" y="6"/>
                      <a:pt x="11" y="7"/>
                      <a:pt x="11" y="8"/>
                    </a:cubicBezTo>
                    <a:cubicBezTo>
                      <a:pt x="11" y="9"/>
                      <a:pt x="10" y="11"/>
                      <a:pt x="9" y="11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" name="Freeform 111"/>
              <p:cNvSpPr>
                <a:spLocks/>
              </p:cNvSpPr>
              <p:nvPr/>
            </p:nvSpPr>
            <p:spPr bwMode="auto">
              <a:xfrm>
                <a:off x="2203" y="3219"/>
                <a:ext cx="86" cy="52"/>
              </a:xfrm>
              <a:custGeom>
                <a:avLst/>
                <a:gdLst>
                  <a:gd name="T0" fmla="*/ 32 w 33"/>
                  <a:gd name="T1" fmla="*/ 1 h 20"/>
                  <a:gd name="T2" fmla="*/ 30 w 33"/>
                  <a:gd name="T3" fmla="*/ 0 h 20"/>
                  <a:gd name="T4" fmla="*/ 27 w 33"/>
                  <a:gd name="T5" fmla="*/ 2 h 20"/>
                  <a:gd name="T6" fmla="*/ 25 w 33"/>
                  <a:gd name="T7" fmla="*/ 3 h 20"/>
                  <a:gd name="T8" fmla="*/ 21 w 33"/>
                  <a:gd name="T9" fmla="*/ 4 h 20"/>
                  <a:gd name="T10" fmla="*/ 18 w 33"/>
                  <a:gd name="T11" fmla="*/ 3 h 20"/>
                  <a:gd name="T12" fmla="*/ 16 w 33"/>
                  <a:gd name="T13" fmla="*/ 2 h 20"/>
                  <a:gd name="T14" fmla="*/ 16 w 33"/>
                  <a:gd name="T15" fmla="*/ 0 h 20"/>
                  <a:gd name="T16" fmla="*/ 15 w 33"/>
                  <a:gd name="T17" fmla="*/ 1 h 20"/>
                  <a:gd name="T18" fmla="*/ 14 w 33"/>
                  <a:gd name="T19" fmla="*/ 3 h 20"/>
                  <a:gd name="T20" fmla="*/ 14 w 33"/>
                  <a:gd name="T21" fmla="*/ 4 h 20"/>
                  <a:gd name="T22" fmla="*/ 15 w 33"/>
                  <a:gd name="T23" fmla="*/ 6 h 20"/>
                  <a:gd name="T24" fmla="*/ 17 w 33"/>
                  <a:gd name="T25" fmla="*/ 7 h 20"/>
                  <a:gd name="T26" fmla="*/ 19 w 33"/>
                  <a:gd name="T27" fmla="*/ 7 h 20"/>
                  <a:gd name="T28" fmla="*/ 19 w 33"/>
                  <a:gd name="T29" fmla="*/ 7 h 20"/>
                  <a:gd name="T30" fmla="*/ 22 w 33"/>
                  <a:gd name="T31" fmla="*/ 7 h 20"/>
                  <a:gd name="T32" fmla="*/ 22 w 33"/>
                  <a:gd name="T33" fmla="*/ 10 h 20"/>
                  <a:gd name="T34" fmla="*/ 20 w 33"/>
                  <a:gd name="T35" fmla="*/ 11 h 20"/>
                  <a:gd name="T36" fmla="*/ 18 w 33"/>
                  <a:gd name="T37" fmla="*/ 12 h 20"/>
                  <a:gd name="T38" fmla="*/ 15 w 33"/>
                  <a:gd name="T39" fmla="*/ 11 h 20"/>
                  <a:gd name="T40" fmla="*/ 13 w 33"/>
                  <a:gd name="T41" fmla="*/ 9 h 20"/>
                  <a:gd name="T42" fmla="*/ 11 w 33"/>
                  <a:gd name="T43" fmla="*/ 6 h 20"/>
                  <a:gd name="T44" fmla="*/ 9 w 33"/>
                  <a:gd name="T45" fmla="*/ 4 h 20"/>
                  <a:gd name="T46" fmla="*/ 7 w 33"/>
                  <a:gd name="T47" fmla="*/ 5 h 20"/>
                  <a:gd name="T48" fmla="*/ 5 w 33"/>
                  <a:gd name="T49" fmla="*/ 6 h 20"/>
                  <a:gd name="T50" fmla="*/ 4 w 33"/>
                  <a:gd name="T51" fmla="*/ 10 h 20"/>
                  <a:gd name="T52" fmla="*/ 2 w 33"/>
                  <a:gd name="T53" fmla="*/ 12 h 20"/>
                  <a:gd name="T54" fmla="*/ 0 w 33"/>
                  <a:gd name="T55" fmla="*/ 14 h 20"/>
                  <a:gd name="T56" fmla="*/ 0 w 33"/>
                  <a:gd name="T57" fmla="*/ 17 h 20"/>
                  <a:gd name="T58" fmla="*/ 3 w 33"/>
                  <a:gd name="T59" fmla="*/ 19 h 20"/>
                  <a:gd name="T60" fmla="*/ 8 w 33"/>
                  <a:gd name="T61" fmla="*/ 20 h 20"/>
                  <a:gd name="T62" fmla="*/ 12 w 33"/>
                  <a:gd name="T63" fmla="*/ 18 h 20"/>
                  <a:gd name="T64" fmla="*/ 15 w 33"/>
                  <a:gd name="T65" fmla="*/ 17 h 20"/>
                  <a:gd name="T66" fmla="*/ 19 w 33"/>
                  <a:gd name="T67" fmla="*/ 17 h 20"/>
                  <a:gd name="T68" fmla="*/ 22 w 33"/>
                  <a:gd name="T69" fmla="*/ 18 h 20"/>
                  <a:gd name="T70" fmla="*/ 26 w 33"/>
                  <a:gd name="T71" fmla="*/ 18 h 20"/>
                  <a:gd name="T72" fmla="*/ 31 w 33"/>
                  <a:gd name="T73" fmla="*/ 14 h 20"/>
                  <a:gd name="T74" fmla="*/ 33 w 33"/>
                  <a:gd name="T75" fmla="*/ 9 h 20"/>
                  <a:gd name="T76" fmla="*/ 32 w 33"/>
                  <a:gd name="T77" fmla="*/ 4 h 20"/>
                  <a:gd name="T78" fmla="*/ 33 w 33"/>
                  <a:gd name="T79" fmla="*/ 2 h 20"/>
                  <a:gd name="T80" fmla="*/ 32 w 33"/>
                  <a:gd name="T8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" h="20">
                    <a:moveTo>
                      <a:pt x="32" y="1"/>
                    </a:moveTo>
                    <a:cubicBezTo>
                      <a:pt x="31" y="1"/>
                      <a:pt x="30" y="0"/>
                      <a:pt x="30" y="0"/>
                    </a:cubicBezTo>
                    <a:cubicBezTo>
                      <a:pt x="28" y="0"/>
                      <a:pt x="28" y="1"/>
                      <a:pt x="27" y="2"/>
                    </a:cubicBezTo>
                    <a:cubicBezTo>
                      <a:pt x="27" y="2"/>
                      <a:pt x="26" y="3"/>
                      <a:pt x="25" y="3"/>
                    </a:cubicBezTo>
                    <a:cubicBezTo>
                      <a:pt x="24" y="4"/>
                      <a:pt x="22" y="4"/>
                      <a:pt x="21" y="4"/>
                    </a:cubicBezTo>
                    <a:cubicBezTo>
                      <a:pt x="20" y="4"/>
                      <a:pt x="19" y="4"/>
                      <a:pt x="18" y="3"/>
                    </a:cubicBezTo>
                    <a:cubicBezTo>
                      <a:pt x="18" y="3"/>
                      <a:pt x="17" y="2"/>
                      <a:pt x="16" y="2"/>
                    </a:cubicBezTo>
                    <a:cubicBezTo>
                      <a:pt x="16" y="2"/>
                      <a:pt x="16" y="0"/>
                      <a:pt x="16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4" y="1"/>
                      <a:pt x="14" y="2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5" y="5"/>
                      <a:pt x="15" y="6"/>
                    </a:cubicBezTo>
                    <a:cubicBezTo>
                      <a:pt x="15" y="6"/>
                      <a:pt x="16" y="6"/>
                      <a:pt x="17" y="7"/>
                    </a:cubicBezTo>
                    <a:cubicBezTo>
                      <a:pt x="17" y="7"/>
                      <a:pt x="18" y="6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20" y="7"/>
                      <a:pt x="21" y="7"/>
                      <a:pt x="22" y="7"/>
                    </a:cubicBezTo>
                    <a:cubicBezTo>
                      <a:pt x="22" y="8"/>
                      <a:pt x="22" y="9"/>
                      <a:pt x="22" y="10"/>
                    </a:cubicBezTo>
                    <a:cubicBezTo>
                      <a:pt x="22" y="10"/>
                      <a:pt x="21" y="11"/>
                      <a:pt x="20" y="11"/>
                    </a:cubicBezTo>
                    <a:cubicBezTo>
                      <a:pt x="20" y="12"/>
                      <a:pt x="18" y="12"/>
                      <a:pt x="18" y="12"/>
                    </a:cubicBezTo>
                    <a:cubicBezTo>
                      <a:pt x="17" y="12"/>
                      <a:pt x="16" y="12"/>
                      <a:pt x="15" y="11"/>
                    </a:cubicBezTo>
                    <a:cubicBezTo>
                      <a:pt x="15" y="11"/>
                      <a:pt x="14" y="10"/>
                      <a:pt x="13" y="9"/>
                    </a:cubicBezTo>
                    <a:cubicBezTo>
                      <a:pt x="12" y="8"/>
                      <a:pt x="12" y="7"/>
                      <a:pt x="11" y="6"/>
                    </a:cubicBezTo>
                    <a:cubicBezTo>
                      <a:pt x="11" y="5"/>
                      <a:pt x="10" y="5"/>
                      <a:pt x="9" y="4"/>
                    </a:cubicBezTo>
                    <a:cubicBezTo>
                      <a:pt x="8" y="4"/>
                      <a:pt x="7" y="4"/>
                      <a:pt x="7" y="5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4" y="7"/>
                      <a:pt x="4" y="9"/>
                      <a:pt x="4" y="10"/>
                    </a:cubicBezTo>
                    <a:cubicBezTo>
                      <a:pt x="4" y="11"/>
                      <a:pt x="2" y="12"/>
                      <a:pt x="2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5"/>
                      <a:pt x="0" y="17"/>
                      <a:pt x="0" y="17"/>
                    </a:cubicBezTo>
                    <a:cubicBezTo>
                      <a:pt x="1" y="18"/>
                      <a:pt x="2" y="19"/>
                      <a:pt x="3" y="19"/>
                    </a:cubicBezTo>
                    <a:cubicBezTo>
                      <a:pt x="4" y="20"/>
                      <a:pt x="7" y="20"/>
                      <a:pt x="8" y="20"/>
                    </a:cubicBezTo>
                    <a:cubicBezTo>
                      <a:pt x="9" y="20"/>
                      <a:pt x="11" y="19"/>
                      <a:pt x="12" y="18"/>
                    </a:cubicBezTo>
                    <a:cubicBezTo>
                      <a:pt x="12" y="18"/>
                      <a:pt x="14" y="17"/>
                      <a:pt x="15" y="17"/>
                    </a:cubicBezTo>
                    <a:cubicBezTo>
                      <a:pt x="16" y="17"/>
                      <a:pt x="18" y="17"/>
                      <a:pt x="19" y="17"/>
                    </a:cubicBezTo>
                    <a:cubicBezTo>
                      <a:pt x="20" y="17"/>
                      <a:pt x="21" y="18"/>
                      <a:pt x="22" y="18"/>
                    </a:cubicBezTo>
                    <a:cubicBezTo>
                      <a:pt x="23" y="18"/>
                      <a:pt x="25" y="18"/>
                      <a:pt x="26" y="18"/>
                    </a:cubicBezTo>
                    <a:cubicBezTo>
                      <a:pt x="27" y="17"/>
                      <a:pt x="30" y="15"/>
                      <a:pt x="31" y="14"/>
                    </a:cubicBezTo>
                    <a:cubicBezTo>
                      <a:pt x="32" y="13"/>
                      <a:pt x="32" y="10"/>
                      <a:pt x="33" y="9"/>
                    </a:cubicBezTo>
                    <a:cubicBezTo>
                      <a:pt x="33" y="7"/>
                      <a:pt x="32" y="5"/>
                      <a:pt x="32" y="4"/>
                    </a:cubicBezTo>
                    <a:cubicBezTo>
                      <a:pt x="32" y="3"/>
                      <a:pt x="33" y="2"/>
                      <a:pt x="33" y="2"/>
                    </a:cubicBezTo>
                    <a:cubicBezTo>
                      <a:pt x="33" y="2"/>
                      <a:pt x="32" y="1"/>
                      <a:pt x="32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Freeform 112"/>
              <p:cNvSpPr>
                <a:spLocks/>
              </p:cNvSpPr>
              <p:nvPr/>
            </p:nvSpPr>
            <p:spPr bwMode="auto">
              <a:xfrm>
                <a:off x="2203" y="3219"/>
                <a:ext cx="86" cy="52"/>
              </a:xfrm>
              <a:custGeom>
                <a:avLst/>
                <a:gdLst>
                  <a:gd name="T0" fmla="*/ 32 w 33"/>
                  <a:gd name="T1" fmla="*/ 1 h 20"/>
                  <a:gd name="T2" fmla="*/ 30 w 33"/>
                  <a:gd name="T3" fmla="*/ 0 h 20"/>
                  <a:gd name="T4" fmla="*/ 27 w 33"/>
                  <a:gd name="T5" fmla="*/ 2 h 20"/>
                  <a:gd name="T6" fmla="*/ 25 w 33"/>
                  <a:gd name="T7" fmla="*/ 3 h 20"/>
                  <a:gd name="T8" fmla="*/ 21 w 33"/>
                  <a:gd name="T9" fmla="*/ 4 h 20"/>
                  <a:gd name="T10" fmla="*/ 18 w 33"/>
                  <a:gd name="T11" fmla="*/ 3 h 20"/>
                  <a:gd name="T12" fmla="*/ 16 w 33"/>
                  <a:gd name="T13" fmla="*/ 2 h 20"/>
                  <a:gd name="T14" fmla="*/ 16 w 33"/>
                  <a:gd name="T15" fmla="*/ 0 h 20"/>
                  <a:gd name="T16" fmla="*/ 15 w 33"/>
                  <a:gd name="T17" fmla="*/ 1 h 20"/>
                  <a:gd name="T18" fmla="*/ 14 w 33"/>
                  <a:gd name="T19" fmla="*/ 3 h 20"/>
                  <a:gd name="T20" fmla="*/ 14 w 33"/>
                  <a:gd name="T21" fmla="*/ 4 h 20"/>
                  <a:gd name="T22" fmla="*/ 15 w 33"/>
                  <a:gd name="T23" fmla="*/ 6 h 20"/>
                  <a:gd name="T24" fmla="*/ 17 w 33"/>
                  <a:gd name="T25" fmla="*/ 7 h 20"/>
                  <a:gd name="T26" fmla="*/ 19 w 33"/>
                  <a:gd name="T27" fmla="*/ 7 h 20"/>
                  <a:gd name="T28" fmla="*/ 19 w 33"/>
                  <a:gd name="T29" fmla="*/ 7 h 20"/>
                  <a:gd name="T30" fmla="*/ 22 w 33"/>
                  <a:gd name="T31" fmla="*/ 7 h 20"/>
                  <a:gd name="T32" fmla="*/ 22 w 33"/>
                  <a:gd name="T33" fmla="*/ 10 h 20"/>
                  <a:gd name="T34" fmla="*/ 20 w 33"/>
                  <a:gd name="T35" fmla="*/ 11 h 20"/>
                  <a:gd name="T36" fmla="*/ 18 w 33"/>
                  <a:gd name="T37" fmla="*/ 12 h 20"/>
                  <a:gd name="T38" fmla="*/ 15 w 33"/>
                  <a:gd name="T39" fmla="*/ 11 h 20"/>
                  <a:gd name="T40" fmla="*/ 13 w 33"/>
                  <a:gd name="T41" fmla="*/ 9 h 20"/>
                  <a:gd name="T42" fmla="*/ 11 w 33"/>
                  <a:gd name="T43" fmla="*/ 6 h 20"/>
                  <a:gd name="T44" fmla="*/ 9 w 33"/>
                  <a:gd name="T45" fmla="*/ 4 h 20"/>
                  <a:gd name="T46" fmla="*/ 7 w 33"/>
                  <a:gd name="T47" fmla="*/ 5 h 20"/>
                  <a:gd name="T48" fmla="*/ 5 w 33"/>
                  <a:gd name="T49" fmla="*/ 6 h 20"/>
                  <a:gd name="T50" fmla="*/ 4 w 33"/>
                  <a:gd name="T51" fmla="*/ 10 h 20"/>
                  <a:gd name="T52" fmla="*/ 2 w 33"/>
                  <a:gd name="T53" fmla="*/ 12 h 20"/>
                  <a:gd name="T54" fmla="*/ 0 w 33"/>
                  <a:gd name="T55" fmla="*/ 14 h 20"/>
                  <a:gd name="T56" fmla="*/ 0 w 33"/>
                  <a:gd name="T57" fmla="*/ 17 h 20"/>
                  <a:gd name="T58" fmla="*/ 3 w 33"/>
                  <a:gd name="T59" fmla="*/ 19 h 20"/>
                  <a:gd name="T60" fmla="*/ 8 w 33"/>
                  <a:gd name="T61" fmla="*/ 20 h 20"/>
                  <a:gd name="T62" fmla="*/ 12 w 33"/>
                  <a:gd name="T63" fmla="*/ 18 h 20"/>
                  <a:gd name="T64" fmla="*/ 15 w 33"/>
                  <a:gd name="T65" fmla="*/ 17 h 20"/>
                  <a:gd name="T66" fmla="*/ 19 w 33"/>
                  <a:gd name="T67" fmla="*/ 17 h 20"/>
                  <a:gd name="T68" fmla="*/ 22 w 33"/>
                  <a:gd name="T69" fmla="*/ 18 h 20"/>
                  <a:gd name="T70" fmla="*/ 26 w 33"/>
                  <a:gd name="T71" fmla="*/ 18 h 20"/>
                  <a:gd name="T72" fmla="*/ 31 w 33"/>
                  <a:gd name="T73" fmla="*/ 14 h 20"/>
                  <a:gd name="T74" fmla="*/ 33 w 33"/>
                  <a:gd name="T75" fmla="*/ 9 h 20"/>
                  <a:gd name="T76" fmla="*/ 32 w 33"/>
                  <a:gd name="T77" fmla="*/ 4 h 20"/>
                  <a:gd name="T78" fmla="*/ 33 w 33"/>
                  <a:gd name="T79" fmla="*/ 2 h 20"/>
                  <a:gd name="T80" fmla="*/ 32 w 33"/>
                  <a:gd name="T8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" h="20">
                    <a:moveTo>
                      <a:pt x="32" y="1"/>
                    </a:moveTo>
                    <a:cubicBezTo>
                      <a:pt x="31" y="1"/>
                      <a:pt x="30" y="0"/>
                      <a:pt x="30" y="0"/>
                    </a:cubicBezTo>
                    <a:cubicBezTo>
                      <a:pt x="28" y="0"/>
                      <a:pt x="28" y="1"/>
                      <a:pt x="27" y="2"/>
                    </a:cubicBezTo>
                    <a:cubicBezTo>
                      <a:pt x="27" y="2"/>
                      <a:pt x="26" y="3"/>
                      <a:pt x="25" y="3"/>
                    </a:cubicBezTo>
                    <a:cubicBezTo>
                      <a:pt x="24" y="4"/>
                      <a:pt x="22" y="4"/>
                      <a:pt x="21" y="4"/>
                    </a:cubicBezTo>
                    <a:cubicBezTo>
                      <a:pt x="20" y="4"/>
                      <a:pt x="19" y="4"/>
                      <a:pt x="18" y="3"/>
                    </a:cubicBezTo>
                    <a:cubicBezTo>
                      <a:pt x="18" y="3"/>
                      <a:pt x="17" y="2"/>
                      <a:pt x="16" y="2"/>
                    </a:cubicBezTo>
                    <a:cubicBezTo>
                      <a:pt x="16" y="2"/>
                      <a:pt x="16" y="0"/>
                      <a:pt x="16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4" y="1"/>
                      <a:pt x="14" y="2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5" y="5"/>
                      <a:pt x="15" y="6"/>
                    </a:cubicBezTo>
                    <a:cubicBezTo>
                      <a:pt x="15" y="6"/>
                      <a:pt x="16" y="6"/>
                      <a:pt x="17" y="7"/>
                    </a:cubicBezTo>
                    <a:cubicBezTo>
                      <a:pt x="17" y="7"/>
                      <a:pt x="18" y="6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20" y="7"/>
                      <a:pt x="21" y="7"/>
                      <a:pt x="22" y="7"/>
                    </a:cubicBezTo>
                    <a:cubicBezTo>
                      <a:pt x="22" y="8"/>
                      <a:pt x="22" y="9"/>
                      <a:pt x="22" y="10"/>
                    </a:cubicBezTo>
                    <a:cubicBezTo>
                      <a:pt x="22" y="10"/>
                      <a:pt x="21" y="11"/>
                      <a:pt x="20" y="11"/>
                    </a:cubicBezTo>
                    <a:cubicBezTo>
                      <a:pt x="20" y="12"/>
                      <a:pt x="18" y="12"/>
                      <a:pt x="18" y="12"/>
                    </a:cubicBezTo>
                    <a:cubicBezTo>
                      <a:pt x="17" y="12"/>
                      <a:pt x="16" y="12"/>
                      <a:pt x="15" y="11"/>
                    </a:cubicBezTo>
                    <a:cubicBezTo>
                      <a:pt x="15" y="11"/>
                      <a:pt x="14" y="10"/>
                      <a:pt x="13" y="9"/>
                    </a:cubicBezTo>
                    <a:cubicBezTo>
                      <a:pt x="12" y="8"/>
                      <a:pt x="12" y="7"/>
                      <a:pt x="11" y="6"/>
                    </a:cubicBezTo>
                    <a:cubicBezTo>
                      <a:pt x="11" y="5"/>
                      <a:pt x="10" y="5"/>
                      <a:pt x="9" y="4"/>
                    </a:cubicBezTo>
                    <a:cubicBezTo>
                      <a:pt x="8" y="4"/>
                      <a:pt x="7" y="4"/>
                      <a:pt x="7" y="5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4" y="7"/>
                      <a:pt x="4" y="9"/>
                      <a:pt x="4" y="10"/>
                    </a:cubicBezTo>
                    <a:cubicBezTo>
                      <a:pt x="4" y="11"/>
                      <a:pt x="2" y="12"/>
                      <a:pt x="2" y="12"/>
                    </a:cubicBezTo>
                    <a:cubicBezTo>
                      <a:pt x="1" y="13"/>
                      <a:pt x="1" y="13"/>
                      <a:pt x="0" y="14"/>
                    </a:cubicBezTo>
                    <a:cubicBezTo>
                      <a:pt x="0" y="15"/>
                      <a:pt x="0" y="17"/>
                      <a:pt x="0" y="17"/>
                    </a:cubicBezTo>
                    <a:cubicBezTo>
                      <a:pt x="1" y="18"/>
                      <a:pt x="2" y="19"/>
                      <a:pt x="3" y="19"/>
                    </a:cubicBezTo>
                    <a:cubicBezTo>
                      <a:pt x="4" y="20"/>
                      <a:pt x="7" y="20"/>
                      <a:pt x="8" y="20"/>
                    </a:cubicBezTo>
                    <a:cubicBezTo>
                      <a:pt x="9" y="20"/>
                      <a:pt x="11" y="19"/>
                      <a:pt x="12" y="18"/>
                    </a:cubicBezTo>
                    <a:cubicBezTo>
                      <a:pt x="12" y="18"/>
                      <a:pt x="14" y="17"/>
                      <a:pt x="15" y="17"/>
                    </a:cubicBezTo>
                    <a:cubicBezTo>
                      <a:pt x="16" y="17"/>
                      <a:pt x="18" y="17"/>
                      <a:pt x="19" y="17"/>
                    </a:cubicBezTo>
                    <a:cubicBezTo>
                      <a:pt x="20" y="17"/>
                      <a:pt x="21" y="18"/>
                      <a:pt x="22" y="18"/>
                    </a:cubicBezTo>
                    <a:cubicBezTo>
                      <a:pt x="23" y="18"/>
                      <a:pt x="25" y="18"/>
                      <a:pt x="26" y="18"/>
                    </a:cubicBezTo>
                    <a:cubicBezTo>
                      <a:pt x="27" y="17"/>
                      <a:pt x="30" y="15"/>
                      <a:pt x="31" y="14"/>
                    </a:cubicBezTo>
                    <a:cubicBezTo>
                      <a:pt x="32" y="13"/>
                      <a:pt x="32" y="10"/>
                      <a:pt x="33" y="9"/>
                    </a:cubicBezTo>
                    <a:cubicBezTo>
                      <a:pt x="33" y="7"/>
                      <a:pt x="32" y="5"/>
                      <a:pt x="32" y="4"/>
                    </a:cubicBezTo>
                    <a:cubicBezTo>
                      <a:pt x="32" y="3"/>
                      <a:pt x="33" y="2"/>
                      <a:pt x="33" y="2"/>
                    </a:cubicBezTo>
                    <a:cubicBezTo>
                      <a:pt x="33" y="2"/>
                      <a:pt x="32" y="1"/>
                      <a:pt x="32" y="1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Freeform 113"/>
              <p:cNvSpPr>
                <a:spLocks/>
              </p:cNvSpPr>
              <p:nvPr/>
            </p:nvSpPr>
            <p:spPr bwMode="auto">
              <a:xfrm>
                <a:off x="2172" y="3195"/>
                <a:ext cx="13" cy="24"/>
              </a:xfrm>
              <a:custGeom>
                <a:avLst/>
                <a:gdLst>
                  <a:gd name="T0" fmla="*/ 5 w 5"/>
                  <a:gd name="T1" fmla="*/ 3 h 9"/>
                  <a:gd name="T2" fmla="*/ 5 w 5"/>
                  <a:gd name="T3" fmla="*/ 6 h 9"/>
                  <a:gd name="T4" fmla="*/ 3 w 5"/>
                  <a:gd name="T5" fmla="*/ 9 h 9"/>
                  <a:gd name="T6" fmla="*/ 1 w 5"/>
                  <a:gd name="T7" fmla="*/ 8 h 9"/>
                  <a:gd name="T8" fmla="*/ 0 w 5"/>
                  <a:gd name="T9" fmla="*/ 6 h 9"/>
                  <a:gd name="T10" fmla="*/ 0 w 5"/>
                  <a:gd name="T11" fmla="*/ 3 h 9"/>
                  <a:gd name="T12" fmla="*/ 2 w 5"/>
                  <a:gd name="T13" fmla="*/ 1 h 9"/>
                  <a:gd name="T14" fmla="*/ 3 w 5"/>
                  <a:gd name="T15" fmla="*/ 0 h 9"/>
                  <a:gd name="T16" fmla="*/ 4 w 5"/>
                  <a:gd name="T17" fmla="*/ 2 h 9"/>
                  <a:gd name="T18" fmla="*/ 5 w 5"/>
                  <a:gd name="T1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9">
                    <a:moveTo>
                      <a:pt x="5" y="3"/>
                    </a:moveTo>
                    <a:cubicBezTo>
                      <a:pt x="5" y="4"/>
                      <a:pt x="5" y="6"/>
                      <a:pt x="5" y="6"/>
                    </a:cubicBezTo>
                    <a:cubicBezTo>
                      <a:pt x="5" y="7"/>
                      <a:pt x="4" y="9"/>
                      <a:pt x="3" y="9"/>
                    </a:cubicBezTo>
                    <a:cubicBezTo>
                      <a:pt x="3" y="9"/>
                      <a:pt x="2" y="8"/>
                      <a:pt x="1" y="8"/>
                    </a:cubicBezTo>
                    <a:cubicBezTo>
                      <a:pt x="1" y="7"/>
                      <a:pt x="0" y="6"/>
                      <a:pt x="0" y="6"/>
                    </a:cubicBezTo>
                    <a:cubicBezTo>
                      <a:pt x="0" y="5"/>
                      <a:pt x="0" y="3"/>
                      <a:pt x="0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5" y="2"/>
                      <a:pt x="5" y="3"/>
                      <a:pt x="5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Freeform 114"/>
              <p:cNvSpPr>
                <a:spLocks/>
              </p:cNvSpPr>
              <p:nvPr/>
            </p:nvSpPr>
            <p:spPr bwMode="auto">
              <a:xfrm>
                <a:off x="2172" y="3195"/>
                <a:ext cx="13" cy="24"/>
              </a:xfrm>
              <a:custGeom>
                <a:avLst/>
                <a:gdLst>
                  <a:gd name="T0" fmla="*/ 5 w 5"/>
                  <a:gd name="T1" fmla="*/ 3 h 9"/>
                  <a:gd name="T2" fmla="*/ 5 w 5"/>
                  <a:gd name="T3" fmla="*/ 6 h 9"/>
                  <a:gd name="T4" fmla="*/ 3 w 5"/>
                  <a:gd name="T5" fmla="*/ 9 h 9"/>
                  <a:gd name="T6" fmla="*/ 1 w 5"/>
                  <a:gd name="T7" fmla="*/ 8 h 9"/>
                  <a:gd name="T8" fmla="*/ 0 w 5"/>
                  <a:gd name="T9" fmla="*/ 6 h 9"/>
                  <a:gd name="T10" fmla="*/ 0 w 5"/>
                  <a:gd name="T11" fmla="*/ 3 h 9"/>
                  <a:gd name="T12" fmla="*/ 2 w 5"/>
                  <a:gd name="T13" fmla="*/ 1 h 9"/>
                  <a:gd name="T14" fmla="*/ 3 w 5"/>
                  <a:gd name="T15" fmla="*/ 0 h 9"/>
                  <a:gd name="T16" fmla="*/ 4 w 5"/>
                  <a:gd name="T17" fmla="*/ 2 h 9"/>
                  <a:gd name="T18" fmla="*/ 5 w 5"/>
                  <a:gd name="T1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9">
                    <a:moveTo>
                      <a:pt x="5" y="3"/>
                    </a:moveTo>
                    <a:cubicBezTo>
                      <a:pt x="5" y="4"/>
                      <a:pt x="5" y="6"/>
                      <a:pt x="5" y="6"/>
                    </a:cubicBezTo>
                    <a:cubicBezTo>
                      <a:pt x="5" y="7"/>
                      <a:pt x="4" y="9"/>
                      <a:pt x="3" y="9"/>
                    </a:cubicBezTo>
                    <a:cubicBezTo>
                      <a:pt x="3" y="9"/>
                      <a:pt x="2" y="8"/>
                      <a:pt x="1" y="8"/>
                    </a:cubicBezTo>
                    <a:cubicBezTo>
                      <a:pt x="1" y="7"/>
                      <a:pt x="0" y="6"/>
                      <a:pt x="0" y="6"/>
                    </a:cubicBezTo>
                    <a:cubicBezTo>
                      <a:pt x="0" y="5"/>
                      <a:pt x="0" y="3"/>
                      <a:pt x="0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5" y="2"/>
                      <a:pt x="5" y="3"/>
                      <a:pt x="5" y="3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Freeform 115"/>
              <p:cNvSpPr>
                <a:spLocks/>
              </p:cNvSpPr>
              <p:nvPr/>
            </p:nvSpPr>
            <p:spPr bwMode="auto">
              <a:xfrm>
                <a:off x="2326" y="3091"/>
                <a:ext cx="39" cy="65"/>
              </a:xfrm>
              <a:custGeom>
                <a:avLst/>
                <a:gdLst>
                  <a:gd name="T0" fmla="*/ 9 w 15"/>
                  <a:gd name="T1" fmla="*/ 25 h 25"/>
                  <a:gd name="T2" fmla="*/ 11 w 15"/>
                  <a:gd name="T3" fmla="*/ 21 h 25"/>
                  <a:gd name="T4" fmla="*/ 14 w 15"/>
                  <a:gd name="T5" fmla="*/ 20 h 25"/>
                  <a:gd name="T6" fmla="*/ 15 w 15"/>
                  <a:gd name="T7" fmla="*/ 17 h 25"/>
                  <a:gd name="T8" fmla="*/ 14 w 15"/>
                  <a:gd name="T9" fmla="*/ 12 h 25"/>
                  <a:gd name="T10" fmla="*/ 12 w 15"/>
                  <a:gd name="T11" fmla="*/ 8 h 25"/>
                  <a:gd name="T12" fmla="*/ 9 w 15"/>
                  <a:gd name="T13" fmla="*/ 5 h 25"/>
                  <a:gd name="T14" fmla="*/ 8 w 15"/>
                  <a:gd name="T15" fmla="*/ 3 h 25"/>
                  <a:gd name="T16" fmla="*/ 6 w 15"/>
                  <a:gd name="T17" fmla="*/ 3 h 25"/>
                  <a:gd name="T18" fmla="*/ 3 w 15"/>
                  <a:gd name="T19" fmla="*/ 1 h 25"/>
                  <a:gd name="T20" fmla="*/ 1 w 15"/>
                  <a:gd name="T21" fmla="*/ 0 h 25"/>
                  <a:gd name="T22" fmla="*/ 0 w 15"/>
                  <a:gd name="T23" fmla="*/ 1 h 25"/>
                  <a:gd name="T24" fmla="*/ 0 w 15"/>
                  <a:gd name="T25" fmla="*/ 3 h 25"/>
                  <a:gd name="T26" fmla="*/ 2 w 15"/>
                  <a:gd name="T27" fmla="*/ 5 h 25"/>
                  <a:gd name="T28" fmla="*/ 4 w 15"/>
                  <a:gd name="T29" fmla="*/ 6 h 25"/>
                  <a:gd name="T30" fmla="*/ 4 w 15"/>
                  <a:gd name="T31" fmla="*/ 9 h 25"/>
                  <a:gd name="T32" fmla="*/ 2 w 15"/>
                  <a:gd name="T33" fmla="*/ 10 h 25"/>
                  <a:gd name="T34" fmla="*/ 2 w 15"/>
                  <a:gd name="T35" fmla="*/ 11 h 25"/>
                  <a:gd name="T36" fmla="*/ 4 w 15"/>
                  <a:gd name="T37" fmla="*/ 13 h 25"/>
                  <a:gd name="T38" fmla="*/ 6 w 15"/>
                  <a:gd name="T39" fmla="*/ 14 h 25"/>
                  <a:gd name="T40" fmla="*/ 6 w 15"/>
                  <a:gd name="T41" fmla="*/ 18 h 25"/>
                  <a:gd name="T42" fmla="*/ 6 w 15"/>
                  <a:gd name="T43" fmla="*/ 20 h 25"/>
                  <a:gd name="T44" fmla="*/ 7 w 15"/>
                  <a:gd name="T45" fmla="*/ 23 h 25"/>
                  <a:gd name="T46" fmla="*/ 9 w 15"/>
                  <a:gd name="T4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25">
                    <a:moveTo>
                      <a:pt x="9" y="25"/>
                    </a:moveTo>
                    <a:cubicBezTo>
                      <a:pt x="10" y="24"/>
                      <a:pt x="10" y="22"/>
                      <a:pt x="11" y="21"/>
                    </a:cubicBezTo>
                    <a:cubicBezTo>
                      <a:pt x="11" y="21"/>
                      <a:pt x="13" y="20"/>
                      <a:pt x="14" y="20"/>
                    </a:cubicBezTo>
                    <a:cubicBezTo>
                      <a:pt x="15" y="19"/>
                      <a:pt x="15" y="18"/>
                      <a:pt x="15" y="17"/>
                    </a:cubicBezTo>
                    <a:cubicBezTo>
                      <a:pt x="15" y="15"/>
                      <a:pt x="15" y="13"/>
                      <a:pt x="14" y="12"/>
                    </a:cubicBezTo>
                    <a:cubicBezTo>
                      <a:pt x="13" y="11"/>
                      <a:pt x="12" y="9"/>
                      <a:pt x="12" y="8"/>
                    </a:cubicBezTo>
                    <a:cubicBezTo>
                      <a:pt x="11" y="7"/>
                      <a:pt x="10" y="6"/>
                      <a:pt x="9" y="5"/>
                    </a:cubicBezTo>
                    <a:cubicBezTo>
                      <a:pt x="9" y="4"/>
                      <a:pt x="8" y="3"/>
                      <a:pt x="8" y="3"/>
                    </a:cubicBezTo>
                    <a:cubicBezTo>
                      <a:pt x="7" y="2"/>
                      <a:pt x="6" y="3"/>
                      <a:pt x="6" y="3"/>
                    </a:cubicBezTo>
                    <a:cubicBezTo>
                      <a:pt x="4" y="2"/>
                      <a:pt x="4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2" y="5"/>
                      <a:pt x="4" y="6"/>
                      <a:pt x="4" y="6"/>
                    </a:cubicBezTo>
                    <a:cubicBezTo>
                      <a:pt x="5" y="7"/>
                      <a:pt x="5" y="9"/>
                      <a:pt x="4" y="9"/>
                    </a:cubicBezTo>
                    <a:cubicBezTo>
                      <a:pt x="4" y="10"/>
                      <a:pt x="2" y="9"/>
                      <a:pt x="2" y="10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2" y="12"/>
                      <a:pt x="3" y="13"/>
                      <a:pt x="4" y="13"/>
                    </a:cubicBezTo>
                    <a:cubicBezTo>
                      <a:pt x="4" y="14"/>
                      <a:pt x="6" y="14"/>
                      <a:pt x="6" y="14"/>
                    </a:cubicBezTo>
                    <a:cubicBezTo>
                      <a:pt x="7" y="15"/>
                      <a:pt x="6" y="17"/>
                      <a:pt x="6" y="18"/>
                    </a:cubicBezTo>
                    <a:cubicBezTo>
                      <a:pt x="6" y="19"/>
                      <a:pt x="6" y="20"/>
                      <a:pt x="6" y="20"/>
                    </a:cubicBezTo>
                    <a:cubicBezTo>
                      <a:pt x="6" y="21"/>
                      <a:pt x="7" y="22"/>
                      <a:pt x="7" y="23"/>
                    </a:cubicBezTo>
                    <a:cubicBezTo>
                      <a:pt x="7" y="24"/>
                      <a:pt x="9" y="25"/>
                      <a:pt x="9" y="2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Freeform 116"/>
              <p:cNvSpPr>
                <a:spLocks/>
              </p:cNvSpPr>
              <p:nvPr/>
            </p:nvSpPr>
            <p:spPr bwMode="auto">
              <a:xfrm>
                <a:off x="2326" y="3091"/>
                <a:ext cx="39" cy="65"/>
              </a:xfrm>
              <a:custGeom>
                <a:avLst/>
                <a:gdLst>
                  <a:gd name="T0" fmla="*/ 9 w 15"/>
                  <a:gd name="T1" fmla="*/ 25 h 25"/>
                  <a:gd name="T2" fmla="*/ 11 w 15"/>
                  <a:gd name="T3" fmla="*/ 21 h 25"/>
                  <a:gd name="T4" fmla="*/ 14 w 15"/>
                  <a:gd name="T5" fmla="*/ 20 h 25"/>
                  <a:gd name="T6" fmla="*/ 15 w 15"/>
                  <a:gd name="T7" fmla="*/ 17 h 25"/>
                  <a:gd name="T8" fmla="*/ 14 w 15"/>
                  <a:gd name="T9" fmla="*/ 12 h 25"/>
                  <a:gd name="T10" fmla="*/ 12 w 15"/>
                  <a:gd name="T11" fmla="*/ 8 h 25"/>
                  <a:gd name="T12" fmla="*/ 9 w 15"/>
                  <a:gd name="T13" fmla="*/ 5 h 25"/>
                  <a:gd name="T14" fmla="*/ 8 w 15"/>
                  <a:gd name="T15" fmla="*/ 3 h 25"/>
                  <a:gd name="T16" fmla="*/ 6 w 15"/>
                  <a:gd name="T17" fmla="*/ 3 h 25"/>
                  <a:gd name="T18" fmla="*/ 3 w 15"/>
                  <a:gd name="T19" fmla="*/ 1 h 25"/>
                  <a:gd name="T20" fmla="*/ 1 w 15"/>
                  <a:gd name="T21" fmla="*/ 0 h 25"/>
                  <a:gd name="T22" fmla="*/ 0 w 15"/>
                  <a:gd name="T23" fmla="*/ 1 h 25"/>
                  <a:gd name="T24" fmla="*/ 0 w 15"/>
                  <a:gd name="T25" fmla="*/ 3 h 25"/>
                  <a:gd name="T26" fmla="*/ 2 w 15"/>
                  <a:gd name="T27" fmla="*/ 5 h 25"/>
                  <a:gd name="T28" fmla="*/ 4 w 15"/>
                  <a:gd name="T29" fmla="*/ 6 h 25"/>
                  <a:gd name="T30" fmla="*/ 4 w 15"/>
                  <a:gd name="T31" fmla="*/ 9 h 25"/>
                  <a:gd name="T32" fmla="*/ 2 w 15"/>
                  <a:gd name="T33" fmla="*/ 10 h 25"/>
                  <a:gd name="T34" fmla="*/ 2 w 15"/>
                  <a:gd name="T35" fmla="*/ 11 h 25"/>
                  <a:gd name="T36" fmla="*/ 4 w 15"/>
                  <a:gd name="T37" fmla="*/ 13 h 25"/>
                  <a:gd name="T38" fmla="*/ 6 w 15"/>
                  <a:gd name="T39" fmla="*/ 14 h 25"/>
                  <a:gd name="T40" fmla="*/ 6 w 15"/>
                  <a:gd name="T41" fmla="*/ 18 h 25"/>
                  <a:gd name="T42" fmla="*/ 6 w 15"/>
                  <a:gd name="T43" fmla="*/ 20 h 25"/>
                  <a:gd name="T44" fmla="*/ 7 w 15"/>
                  <a:gd name="T45" fmla="*/ 23 h 25"/>
                  <a:gd name="T46" fmla="*/ 9 w 15"/>
                  <a:gd name="T4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25">
                    <a:moveTo>
                      <a:pt x="9" y="25"/>
                    </a:moveTo>
                    <a:cubicBezTo>
                      <a:pt x="10" y="24"/>
                      <a:pt x="10" y="22"/>
                      <a:pt x="11" y="21"/>
                    </a:cubicBezTo>
                    <a:cubicBezTo>
                      <a:pt x="11" y="21"/>
                      <a:pt x="13" y="20"/>
                      <a:pt x="14" y="20"/>
                    </a:cubicBezTo>
                    <a:cubicBezTo>
                      <a:pt x="15" y="19"/>
                      <a:pt x="15" y="18"/>
                      <a:pt x="15" y="17"/>
                    </a:cubicBezTo>
                    <a:cubicBezTo>
                      <a:pt x="15" y="15"/>
                      <a:pt x="15" y="13"/>
                      <a:pt x="14" y="12"/>
                    </a:cubicBezTo>
                    <a:cubicBezTo>
                      <a:pt x="13" y="11"/>
                      <a:pt x="12" y="9"/>
                      <a:pt x="12" y="8"/>
                    </a:cubicBezTo>
                    <a:cubicBezTo>
                      <a:pt x="11" y="7"/>
                      <a:pt x="10" y="6"/>
                      <a:pt x="9" y="5"/>
                    </a:cubicBezTo>
                    <a:cubicBezTo>
                      <a:pt x="9" y="4"/>
                      <a:pt x="8" y="3"/>
                      <a:pt x="8" y="3"/>
                    </a:cubicBezTo>
                    <a:cubicBezTo>
                      <a:pt x="7" y="2"/>
                      <a:pt x="6" y="3"/>
                      <a:pt x="6" y="3"/>
                    </a:cubicBezTo>
                    <a:cubicBezTo>
                      <a:pt x="4" y="2"/>
                      <a:pt x="4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2" y="5"/>
                      <a:pt x="4" y="6"/>
                      <a:pt x="4" y="6"/>
                    </a:cubicBezTo>
                    <a:cubicBezTo>
                      <a:pt x="5" y="7"/>
                      <a:pt x="5" y="9"/>
                      <a:pt x="4" y="9"/>
                    </a:cubicBezTo>
                    <a:cubicBezTo>
                      <a:pt x="4" y="10"/>
                      <a:pt x="2" y="9"/>
                      <a:pt x="2" y="10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2" y="12"/>
                      <a:pt x="3" y="13"/>
                      <a:pt x="4" y="13"/>
                    </a:cubicBezTo>
                    <a:cubicBezTo>
                      <a:pt x="4" y="14"/>
                      <a:pt x="6" y="14"/>
                      <a:pt x="6" y="14"/>
                    </a:cubicBezTo>
                    <a:cubicBezTo>
                      <a:pt x="7" y="15"/>
                      <a:pt x="6" y="17"/>
                      <a:pt x="6" y="18"/>
                    </a:cubicBezTo>
                    <a:cubicBezTo>
                      <a:pt x="6" y="19"/>
                      <a:pt x="6" y="20"/>
                      <a:pt x="6" y="20"/>
                    </a:cubicBezTo>
                    <a:cubicBezTo>
                      <a:pt x="6" y="21"/>
                      <a:pt x="7" y="22"/>
                      <a:pt x="7" y="23"/>
                    </a:cubicBezTo>
                    <a:cubicBezTo>
                      <a:pt x="7" y="24"/>
                      <a:pt x="9" y="25"/>
                      <a:pt x="9" y="25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Freeform 117"/>
              <p:cNvSpPr>
                <a:spLocks/>
              </p:cNvSpPr>
              <p:nvPr/>
            </p:nvSpPr>
            <p:spPr bwMode="auto">
              <a:xfrm>
                <a:off x="2242" y="3018"/>
                <a:ext cx="47" cy="44"/>
              </a:xfrm>
              <a:custGeom>
                <a:avLst/>
                <a:gdLst>
                  <a:gd name="T0" fmla="*/ 17 w 18"/>
                  <a:gd name="T1" fmla="*/ 11 h 17"/>
                  <a:gd name="T2" fmla="*/ 16 w 18"/>
                  <a:gd name="T3" fmla="*/ 13 h 17"/>
                  <a:gd name="T4" fmla="*/ 14 w 18"/>
                  <a:gd name="T5" fmla="*/ 15 h 17"/>
                  <a:gd name="T6" fmla="*/ 12 w 18"/>
                  <a:gd name="T7" fmla="*/ 17 h 17"/>
                  <a:gd name="T8" fmla="*/ 9 w 18"/>
                  <a:gd name="T9" fmla="*/ 15 h 17"/>
                  <a:gd name="T10" fmla="*/ 6 w 18"/>
                  <a:gd name="T11" fmla="*/ 14 h 17"/>
                  <a:gd name="T12" fmla="*/ 3 w 18"/>
                  <a:gd name="T13" fmla="*/ 13 h 17"/>
                  <a:gd name="T14" fmla="*/ 1 w 18"/>
                  <a:gd name="T15" fmla="*/ 10 h 17"/>
                  <a:gd name="T16" fmla="*/ 1 w 18"/>
                  <a:gd name="T17" fmla="*/ 7 h 17"/>
                  <a:gd name="T18" fmla="*/ 4 w 18"/>
                  <a:gd name="T19" fmla="*/ 3 h 17"/>
                  <a:gd name="T20" fmla="*/ 9 w 18"/>
                  <a:gd name="T21" fmla="*/ 0 h 17"/>
                  <a:gd name="T22" fmla="*/ 14 w 18"/>
                  <a:gd name="T23" fmla="*/ 0 h 17"/>
                  <a:gd name="T24" fmla="*/ 16 w 18"/>
                  <a:gd name="T25" fmla="*/ 1 h 17"/>
                  <a:gd name="T26" fmla="*/ 18 w 18"/>
                  <a:gd name="T27" fmla="*/ 5 h 17"/>
                  <a:gd name="T28" fmla="*/ 18 w 18"/>
                  <a:gd name="T29" fmla="*/ 9 h 17"/>
                  <a:gd name="T30" fmla="*/ 17 w 18"/>
                  <a:gd name="T3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17">
                    <a:moveTo>
                      <a:pt x="17" y="11"/>
                    </a:moveTo>
                    <a:cubicBezTo>
                      <a:pt x="17" y="12"/>
                      <a:pt x="16" y="12"/>
                      <a:pt x="16" y="13"/>
                    </a:cubicBezTo>
                    <a:cubicBezTo>
                      <a:pt x="15" y="13"/>
                      <a:pt x="15" y="14"/>
                      <a:pt x="14" y="15"/>
                    </a:cubicBezTo>
                    <a:cubicBezTo>
                      <a:pt x="13" y="15"/>
                      <a:pt x="12" y="17"/>
                      <a:pt x="12" y="17"/>
                    </a:cubicBezTo>
                    <a:cubicBezTo>
                      <a:pt x="11" y="17"/>
                      <a:pt x="10" y="15"/>
                      <a:pt x="9" y="15"/>
                    </a:cubicBezTo>
                    <a:cubicBezTo>
                      <a:pt x="9" y="14"/>
                      <a:pt x="7" y="14"/>
                      <a:pt x="6" y="14"/>
                    </a:cubicBezTo>
                    <a:cubicBezTo>
                      <a:pt x="5" y="13"/>
                      <a:pt x="3" y="14"/>
                      <a:pt x="3" y="13"/>
                    </a:cubicBezTo>
                    <a:cubicBezTo>
                      <a:pt x="2" y="13"/>
                      <a:pt x="1" y="11"/>
                      <a:pt x="1" y="10"/>
                    </a:cubicBezTo>
                    <a:cubicBezTo>
                      <a:pt x="1" y="9"/>
                      <a:pt x="0" y="7"/>
                      <a:pt x="1" y="7"/>
                    </a:cubicBezTo>
                    <a:cubicBezTo>
                      <a:pt x="1" y="5"/>
                      <a:pt x="3" y="4"/>
                      <a:pt x="4" y="3"/>
                    </a:cubicBezTo>
                    <a:cubicBezTo>
                      <a:pt x="5" y="3"/>
                      <a:pt x="8" y="1"/>
                      <a:pt x="9" y="0"/>
                    </a:cubicBezTo>
                    <a:cubicBezTo>
                      <a:pt x="10" y="0"/>
                      <a:pt x="12" y="0"/>
                      <a:pt x="14" y="0"/>
                    </a:cubicBezTo>
                    <a:cubicBezTo>
                      <a:pt x="15" y="0"/>
                      <a:pt x="16" y="1"/>
                      <a:pt x="16" y="1"/>
                    </a:cubicBezTo>
                    <a:cubicBezTo>
                      <a:pt x="17" y="2"/>
                      <a:pt x="18" y="4"/>
                      <a:pt x="18" y="5"/>
                    </a:cubicBezTo>
                    <a:cubicBezTo>
                      <a:pt x="18" y="7"/>
                      <a:pt x="18" y="8"/>
                      <a:pt x="18" y="9"/>
                    </a:cubicBezTo>
                    <a:cubicBezTo>
                      <a:pt x="18" y="9"/>
                      <a:pt x="18" y="11"/>
                      <a:pt x="17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Freeform 118"/>
              <p:cNvSpPr>
                <a:spLocks/>
              </p:cNvSpPr>
              <p:nvPr/>
            </p:nvSpPr>
            <p:spPr bwMode="auto">
              <a:xfrm>
                <a:off x="2242" y="3018"/>
                <a:ext cx="47" cy="44"/>
              </a:xfrm>
              <a:custGeom>
                <a:avLst/>
                <a:gdLst>
                  <a:gd name="T0" fmla="*/ 17 w 18"/>
                  <a:gd name="T1" fmla="*/ 11 h 17"/>
                  <a:gd name="T2" fmla="*/ 16 w 18"/>
                  <a:gd name="T3" fmla="*/ 13 h 17"/>
                  <a:gd name="T4" fmla="*/ 14 w 18"/>
                  <a:gd name="T5" fmla="*/ 15 h 17"/>
                  <a:gd name="T6" fmla="*/ 12 w 18"/>
                  <a:gd name="T7" fmla="*/ 17 h 17"/>
                  <a:gd name="T8" fmla="*/ 9 w 18"/>
                  <a:gd name="T9" fmla="*/ 15 h 17"/>
                  <a:gd name="T10" fmla="*/ 6 w 18"/>
                  <a:gd name="T11" fmla="*/ 14 h 17"/>
                  <a:gd name="T12" fmla="*/ 3 w 18"/>
                  <a:gd name="T13" fmla="*/ 13 h 17"/>
                  <a:gd name="T14" fmla="*/ 1 w 18"/>
                  <a:gd name="T15" fmla="*/ 10 h 17"/>
                  <a:gd name="T16" fmla="*/ 1 w 18"/>
                  <a:gd name="T17" fmla="*/ 7 h 17"/>
                  <a:gd name="T18" fmla="*/ 4 w 18"/>
                  <a:gd name="T19" fmla="*/ 3 h 17"/>
                  <a:gd name="T20" fmla="*/ 9 w 18"/>
                  <a:gd name="T21" fmla="*/ 0 h 17"/>
                  <a:gd name="T22" fmla="*/ 14 w 18"/>
                  <a:gd name="T23" fmla="*/ 0 h 17"/>
                  <a:gd name="T24" fmla="*/ 16 w 18"/>
                  <a:gd name="T25" fmla="*/ 1 h 17"/>
                  <a:gd name="T26" fmla="*/ 18 w 18"/>
                  <a:gd name="T27" fmla="*/ 5 h 17"/>
                  <a:gd name="T28" fmla="*/ 18 w 18"/>
                  <a:gd name="T29" fmla="*/ 9 h 17"/>
                  <a:gd name="T30" fmla="*/ 17 w 18"/>
                  <a:gd name="T3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17">
                    <a:moveTo>
                      <a:pt x="17" y="11"/>
                    </a:moveTo>
                    <a:cubicBezTo>
                      <a:pt x="17" y="12"/>
                      <a:pt x="16" y="12"/>
                      <a:pt x="16" y="13"/>
                    </a:cubicBezTo>
                    <a:cubicBezTo>
                      <a:pt x="15" y="13"/>
                      <a:pt x="15" y="14"/>
                      <a:pt x="14" y="15"/>
                    </a:cubicBezTo>
                    <a:cubicBezTo>
                      <a:pt x="13" y="15"/>
                      <a:pt x="12" y="17"/>
                      <a:pt x="12" y="17"/>
                    </a:cubicBezTo>
                    <a:cubicBezTo>
                      <a:pt x="11" y="17"/>
                      <a:pt x="10" y="15"/>
                      <a:pt x="9" y="15"/>
                    </a:cubicBezTo>
                    <a:cubicBezTo>
                      <a:pt x="9" y="14"/>
                      <a:pt x="7" y="14"/>
                      <a:pt x="6" y="14"/>
                    </a:cubicBezTo>
                    <a:cubicBezTo>
                      <a:pt x="5" y="13"/>
                      <a:pt x="3" y="14"/>
                      <a:pt x="3" y="13"/>
                    </a:cubicBezTo>
                    <a:cubicBezTo>
                      <a:pt x="2" y="13"/>
                      <a:pt x="1" y="11"/>
                      <a:pt x="1" y="10"/>
                    </a:cubicBezTo>
                    <a:cubicBezTo>
                      <a:pt x="1" y="9"/>
                      <a:pt x="0" y="7"/>
                      <a:pt x="1" y="7"/>
                    </a:cubicBezTo>
                    <a:cubicBezTo>
                      <a:pt x="1" y="5"/>
                      <a:pt x="3" y="4"/>
                      <a:pt x="4" y="3"/>
                    </a:cubicBezTo>
                    <a:cubicBezTo>
                      <a:pt x="5" y="3"/>
                      <a:pt x="8" y="1"/>
                      <a:pt x="9" y="0"/>
                    </a:cubicBezTo>
                    <a:cubicBezTo>
                      <a:pt x="10" y="0"/>
                      <a:pt x="12" y="0"/>
                      <a:pt x="14" y="0"/>
                    </a:cubicBezTo>
                    <a:cubicBezTo>
                      <a:pt x="15" y="0"/>
                      <a:pt x="16" y="1"/>
                      <a:pt x="16" y="1"/>
                    </a:cubicBezTo>
                    <a:cubicBezTo>
                      <a:pt x="17" y="2"/>
                      <a:pt x="18" y="4"/>
                      <a:pt x="18" y="5"/>
                    </a:cubicBezTo>
                    <a:cubicBezTo>
                      <a:pt x="18" y="7"/>
                      <a:pt x="18" y="8"/>
                      <a:pt x="18" y="9"/>
                    </a:cubicBezTo>
                    <a:cubicBezTo>
                      <a:pt x="18" y="9"/>
                      <a:pt x="18" y="11"/>
                      <a:pt x="17" y="11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Freeform 119"/>
              <p:cNvSpPr>
                <a:spLocks/>
              </p:cNvSpPr>
              <p:nvPr/>
            </p:nvSpPr>
            <p:spPr bwMode="auto">
              <a:xfrm>
                <a:off x="2401" y="2877"/>
                <a:ext cx="45" cy="63"/>
              </a:xfrm>
              <a:custGeom>
                <a:avLst/>
                <a:gdLst>
                  <a:gd name="T0" fmla="*/ 15 w 17"/>
                  <a:gd name="T1" fmla="*/ 8 h 24"/>
                  <a:gd name="T2" fmla="*/ 14 w 17"/>
                  <a:gd name="T3" fmla="*/ 5 h 24"/>
                  <a:gd name="T4" fmla="*/ 12 w 17"/>
                  <a:gd name="T5" fmla="*/ 0 h 24"/>
                  <a:gd name="T6" fmla="*/ 9 w 17"/>
                  <a:gd name="T7" fmla="*/ 0 h 24"/>
                  <a:gd name="T8" fmla="*/ 7 w 17"/>
                  <a:gd name="T9" fmla="*/ 1 h 24"/>
                  <a:gd name="T10" fmla="*/ 6 w 17"/>
                  <a:gd name="T11" fmla="*/ 4 h 24"/>
                  <a:gd name="T12" fmla="*/ 6 w 17"/>
                  <a:gd name="T13" fmla="*/ 8 h 24"/>
                  <a:gd name="T14" fmla="*/ 5 w 17"/>
                  <a:gd name="T15" fmla="*/ 12 h 24"/>
                  <a:gd name="T16" fmla="*/ 3 w 17"/>
                  <a:gd name="T17" fmla="*/ 15 h 24"/>
                  <a:gd name="T18" fmla="*/ 0 w 17"/>
                  <a:gd name="T19" fmla="*/ 17 h 24"/>
                  <a:gd name="T20" fmla="*/ 0 w 17"/>
                  <a:gd name="T21" fmla="*/ 20 h 24"/>
                  <a:gd name="T22" fmla="*/ 3 w 17"/>
                  <a:gd name="T23" fmla="*/ 22 h 24"/>
                  <a:gd name="T24" fmla="*/ 8 w 17"/>
                  <a:gd name="T25" fmla="*/ 23 h 24"/>
                  <a:gd name="T26" fmla="*/ 12 w 17"/>
                  <a:gd name="T27" fmla="*/ 22 h 24"/>
                  <a:gd name="T28" fmla="*/ 15 w 17"/>
                  <a:gd name="T29" fmla="*/ 19 h 24"/>
                  <a:gd name="T30" fmla="*/ 17 w 17"/>
                  <a:gd name="T31" fmla="*/ 13 h 24"/>
                  <a:gd name="T32" fmla="*/ 15 w 17"/>
                  <a:gd name="T33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24">
                    <a:moveTo>
                      <a:pt x="15" y="8"/>
                    </a:moveTo>
                    <a:cubicBezTo>
                      <a:pt x="15" y="7"/>
                      <a:pt x="14" y="5"/>
                      <a:pt x="14" y="5"/>
                    </a:cubicBezTo>
                    <a:cubicBezTo>
                      <a:pt x="13" y="4"/>
                      <a:pt x="13" y="1"/>
                      <a:pt x="12" y="0"/>
                    </a:cubicBezTo>
                    <a:cubicBezTo>
                      <a:pt x="12" y="0"/>
                      <a:pt x="10" y="0"/>
                      <a:pt x="9" y="0"/>
                    </a:cubicBezTo>
                    <a:cubicBezTo>
                      <a:pt x="9" y="0"/>
                      <a:pt x="7" y="0"/>
                      <a:pt x="7" y="1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6" y="7"/>
                      <a:pt x="6" y="8"/>
                    </a:cubicBezTo>
                    <a:cubicBezTo>
                      <a:pt x="6" y="9"/>
                      <a:pt x="5" y="11"/>
                      <a:pt x="5" y="12"/>
                    </a:cubicBezTo>
                    <a:cubicBezTo>
                      <a:pt x="5" y="13"/>
                      <a:pt x="3" y="14"/>
                      <a:pt x="3" y="15"/>
                    </a:cubicBezTo>
                    <a:cubicBezTo>
                      <a:pt x="2" y="16"/>
                      <a:pt x="1" y="16"/>
                      <a:pt x="0" y="17"/>
                    </a:cubicBezTo>
                    <a:cubicBezTo>
                      <a:pt x="0" y="18"/>
                      <a:pt x="0" y="19"/>
                      <a:pt x="0" y="20"/>
                    </a:cubicBezTo>
                    <a:cubicBezTo>
                      <a:pt x="1" y="20"/>
                      <a:pt x="2" y="22"/>
                      <a:pt x="3" y="22"/>
                    </a:cubicBezTo>
                    <a:cubicBezTo>
                      <a:pt x="4" y="23"/>
                      <a:pt x="6" y="24"/>
                      <a:pt x="8" y="23"/>
                    </a:cubicBezTo>
                    <a:cubicBezTo>
                      <a:pt x="9" y="23"/>
                      <a:pt x="11" y="23"/>
                      <a:pt x="12" y="22"/>
                    </a:cubicBezTo>
                    <a:cubicBezTo>
                      <a:pt x="13" y="22"/>
                      <a:pt x="15" y="20"/>
                      <a:pt x="15" y="19"/>
                    </a:cubicBezTo>
                    <a:cubicBezTo>
                      <a:pt x="16" y="18"/>
                      <a:pt x="17" y="15"/>
                      <a:pt x="17" y="13"/>
                    </a:cubicBezTo>
                    <a:cubicBezTo>
                      <a:pt x="17" y="12"/>
                      <a:pt x="16" y="9"/>
                      <a:pt x="15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Freeform 120"/>
              <p:cNvSpPr>
                <a:spLocks/>
              </p:cNvSpPr>
              <p:nvPr/>
            </p:nvSpPr>
            <p:spPr bwMode="auto">
              <a:xfrm>
                <a:off x="2401" y="2877"/>
                <a:ext cx="45" cy="63"/>
              </a:xfrm>
              <a:custGeom>
                <a:avLst/>
                <a:gdLst>
                  <a:gd name="T0" fmla="*/ 15 w 17"/>
                  <a:gd name="T1" fmla="*/ 8 h 24"/>
                  <a:gd name="T2" fmla="*/ 14 w 17"/>
                  <a:gd name="T3" fmla="*/ 5 h 24"/>
                  <a:gd name="T4" fmla="*/ 12 w 17"/>
                  <a:gd name="T5" fmla="*/ 0 h 24"/>
                  <a:gd name="T6" fmla="*/ 9 w 17"/>
                  <a:gd name="T7" fmla="*/ 0 h 24"/>
                  <a:gd name="T8" fmla="*/ 7 w 17"/>
                  <a:gd name="T9" fmla="*/ 1 h 24"/>
                  <a:gd name="T10" fmla="*/ 6 w 17"/>
                  <a:gd name="T11" fmla="*/ 4 h 24"/>
                  <a:gd name="T12" fmla="*/ 6 w 17"/>
                  <a:gd name="T13" fmla="*/ 8 h 24"/>
                  <a:gd name="T14" fmla="*/ 5 w 17"/>
                  <a:gd name="T15" fmla="*/ 12 h 24"/>
                  <a:gd name="T16" fmla="*/ 3 w 17"/>
                  <a:gd name="T17" fmla="*/ 15 h 24"/>
                  <a:gd name="T18" fmla="*/ 0 w 17"/>
                  <a:gd name="T19" fmla="*/ 17 h 24"/>
                  <a:gd name="T20" fmla="*/ 0 w 17"/>
                  <a:gd name="T21" fmla="*/ 20 h 24"/>
                  <a:gd name="T22" fmla="*/ 3 w 17"/>
                  <a:gd name="T23" fmla="*/ 22 h 24"/>
                  <a:gd name="T24" fmla="*/ 8 w 17"/>
                  <a:gd name="T25" fmla="*/ 23 h 24"/>
                  <a:gd name="T26" fmla="*/ 12 w 17"/>
                  <a:gd name="T27" fmla="*/ 22 h 24"/>
                  <a:gd name="T28" fmla="*/ 15 w 17"/>
                  <a:gd name="T29" fmla="*/ 19 h 24"/>
                  <a:gd name="T30" fmla="*/ 17 w 17"/>
                  <a:gd name="T31" fmla="*/ 13 h 24"/>
                  <a:gd name="T32" fmla="*/ 15 w 17"/>
                  <a:gd name="T33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24">
                    <a:moveTo>
                      <a:pt x="15" y="8"/>
                    </a:moveTo>
                    <a:cubicBezTo>
                      <a:pt x="15" y="7"/>
                      <a:pt x="14" y="5"/>
                      <a:pt x="14" y="5"/>
                    </a:cubicBezTo>
                    <a:cubicBezTo>
                      <a:pt x="13" y="4"/>
                      <a:pt x="13" y="1"/>
                      <a:pt x="12" y="0"/>
                    </a:cubicBezTo>
                    <a:cubicBezTo>
                      <a:pt x="12" y="0"/>
                      <a:pt x="10" y="0"/>
                      <a:pt x="9" y="0"/>
                    </a:cubicBezTo>
                    <a:cubicBezTo>
                      <a:pt x="9" y="0"/>
                      <a:pt x="7" y="0"/>
                      <a:pt x="7" y="1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6" y="7"/>
                      <a:pt x="6" y="8"/>
                    </a:cubicBezTo>
                    <a:cubicBezTo>
                      <a:pt x="6" y="9"/>
                      <a:pt x="5" y="11"/>
                      <a:pt x="5" y="12"/>
                    </a:cubicBezTo>
                    <a:cubicBezTo>
                      <a:pt x="5" y="13"/>
                      <a:pt x="3" y="14"/>
                      <a:pt x="3" y="15"/>
                    </a:cubicBezTo>
                    <a:cubicBezTo>
                      <a:pt x="2" y="16"/>
                      <a:pt x="1" y="16"/>
                      <a:pt x="0" y="17"/>
                    </a:cubicBezTo>
                    <a:cubicBezTo>
                      <a:pt x="0" y="18"/>
                      <a:pt x="0" y="19"/>
                      <a:pt x="0" y="20"/>
                    </a:cubicBezTo>
                    <a:cubicBezTo>
                      <a:pt x="1" y="20"/>
                      <a:pt x="2" y="22"/>
                      <a:pt x="3" y="22"/>
                    </a:cubicBezTo>
                    <a:cubicBezTo>
                      <a:pt x="4" y="23"/>
                      <a:pt x="6" y="24"/>
                      <a:pt x="8" y="23"/>
                    </a:cubicBezTo>
                    <a:cubicBezTo>
                      <a:pt x="9" y="23"/>
                      <a:pt x="11" y="23"/>
                      <a:pt x="12" y="22"/>
                    </a:cubicBezTo>
                    <a:cubicBezTo>
                      <a:pt x="13" y="22"/>
                      <a:pt x="15" y="20"/>
                      <a:pt x="15" y="19"/>
                    </a:cubicBezTo>
                    <a:cubicBezTo>
                      <a:pt x="16" y="18"/>
                      <a:pt x="17" y="15"/>
                      <a:pt x="17" y="13"/>
                    </a:cubicBezTo>
                    <a:cubicBezTo>
                      <a:pt x="17" y="12"/>
                      <a:pt x="16" y="9"/>
                      <a:pt x="15" y="8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Freeform 121"/>
              <p:cNvSpPr>
                <a:spLocks/>
              </p:cNvSpPr>
              <p:nvPr/>
            </p:nvSpPr>
            <p:spPr bwMode="auto">
              <a:xfrm>
                <a:off x="2224" y="2893"/>
                <a:ext cx="47" cy="78"/>
              </a:xfrm>
              <a:custGeom>
                <a:avLst/>
                <a:gdLst>
                  <a:gd name="T0" fmla="*/ 16 w 18"/>
                  <a:gd name="T1" fmla="*/ 12 h 30"/>
                  <a:gd name="T2" fmla="*/ 13 w 18"/>
                  <a:gd name="T3" fmla="*/ 16 h 30"/>
                  <a:gd name="T4" fmla="*/ 11 w 18"/>
                  <a:gd name="T5" fmla="*/ 19 h 30"/>
                  <a:gd name="T6" fmla="*/ 9 w 18"/>
                  <a:gd name="T7" fmla="*/ 23 h 30"/>
                  <a:gd name="T8" fmla="*/ 5 w 18"/>
                  <a:gd name="T9" fmla="*/ 28 h 30"/>
                  <a:gd name="T10" fmla="*/ 2 w 18"/>
                  <a:gd name="T11" fmla="*/ 30 h 30"/>
                  <a:gd name="T12" fmla="*/ 0 w 18"/>
                  <a:gd name="T13" fmla="*/ 28 h 30"/>
                  <a:gd name="T14" fmla="*/ 1 w 18"/>
                  <a:gd name="T15" fmla="*/ 25 h 30"/>
                  <a:gd name="T16" fmla="*/ 3 w 18"/>
                  <a:gd name="T17" fmla="*/ 21 h 30"/>
                  <a:gd name="T18" fmla="*/ 4 w 18"/>
                  <a:gd name="T19" fmla="*/ 17 h 30"/>
                  <a:gd name="T20" fmla="*/ 2 w 18"/>
                  <a:gd name="T21" fmla="*/ 12 h 30"/>
                  <a:gd name="T22" fmla="*/ 0 w 18"/>
                  <a:gd name="T23" fmla="*/ 9 h 30"/>
                  <a:gd name="T24" fmla="*/ 0 w 18"/>
                  <a:gd name="T25" fmla="*/ 6 h 30"/>
                  <a:gd name="T26" fmla="*/ 4 w 18"/>
                  <a:gd name="T27" fmla="*/ 4 h 30"/>
                  <a:gd name="T28" fmla="*/ 6 w 18"/>
                  <a:gd name="T29" fmla="*/ 1 h 30"/>
                  <a:gd name="T30" fmla="*/ 8 w 18"/>
                  <a:gd name="T31" fmla="*/ 0 h 30"/>
                  <a:gd name="T32" fmla="*/ 8 w 18"/>
                  <a:gd name="T33" fmla="*/ 2 h 30"/>
                  <a:gd name="T34" fmla="*/ 10 w 18"/>
                  <a:gd name="T35" fmla="*/ 6 h 30"/>
                  <a:gd name="T36" fmla="*/ 14 w 18"/>
                  <a:gd name="T37" fmla="*/ 8 h 30"/>
                  <a:gd name="T38" fmla="*/ 17 w 18"/>
                  <a:gd name="T39" fmla="*/ 10 h 30"/>
                  <a:gd name="T40" fmla="*/ 16 w 18"/>
                  <a:gd name="T41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30">
                    <a:moveTo>
                      <a:pt x="16" y="12"/>
                    </a:moveTo>
                    <a:cubicBezTo>
                      <a:pt x="15" y="13"/>
                      <a:pt x="14" y="15"/>
                      <a:pt x="13" y="16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0" y="20"/>
                      <a:pt x="10" y="22"/>
                      <a:pt x="9" y="23"/>
                    </a:cubicBezTo>
                    <a:cubicBezTo>
                      <a:pt x="9" y="25"/>
                      <a:pt x="6" y="27"/>
                      <a:pt x="5" y="28"/>
                    </a:cubicBezTo>
                    <a:cubicBezTo>
                      <a:pt x="4" y="29"/>
                      <a:pt x="3" y="30"/>
                      <a:pt x="2" y="30"/>
                    </a:cubicBezTo>
                    <a:cubicBezTo>
                      <a:pt x="1" y="30"/>
                      <a:pt x="1" y="29"/>
                      <a:pt x="0" y="28"/>
                    </a:cubicBezTo>
                    <a:cubicBezTo>
                      <a:pt x="0" y="27"/>
                      <a:pt x="0" y="25"/>
                      <a:pt x="1" y="25"/>
                    </a:cubicBezTo>
                    <a:cubicBezTo>
                      <a:pt x="1" y="24"/>
                      <a:pt x="2" y="23"/>
                      <a:pt x="3" y="21"/>
                    </a:cubicBezTo>
                    <a:cubicBezTo>
                      <a:pt x="3" y="20"/>
                      <a:pt x="5" y="18"/>
                      <a:pt x="4" y="17"/>
                    </a:cubicBezTo>
                    <a:cubicBezTo>
                      <a:pt x="4" y="16"/>
                      <a:pt x="3" y="13"/>
                      <a:pt x="2" y="12"/>
                    </a:cubicBezTo>
                    <a:cubicBezTo>
                      <a:pt x="2" y="11"/>
                      <a:pt x="0" y="10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6"/>
                      <a:pt x="3" y="5"/>
                      <a:pt x="4" y="4"/>
                    </a:cubicBezTo>
                    <a:cubicBezTo>
                      <a:pt x="5" y="4"/>
                      <a:pt x="5" y="2"/>
                      <a:pt x="6" y="1"/>
                    </a:cubicBezTo>
                    <a:cubicBezTo>
                      <a:pt x="6" y="1"/>
                      <a:pt x="7" y="0"/>
                      <a:pt x="8" y="0"/>
                    </a:cubicBezTo>
                    <a:cubicBezTo>
                      <a:pt x="8" y="0"/>
                      <a:pt x="8" y="2"/>
                      <a:pt x="8" y="2"/>
                    </a:cubicBezTo>
                    <a:cubicBezTo>
                      <a:pt x="9" y="3"/>
                      <a:pt x="9" y="4"/>
                      <a:pt x="10" y="6"/>
                    </a:cubicBezTo>
                    <a:cubicBezTo>
                      <a:pt x="11" y="6"/>
                      <a:pt x="13" y="8"/>
                      <a:pt x="14" y="8"/>
                    </a:cubicBezTo>
                    <a:cubicBezTo>
                      <a:pt x="14" y="9"/>
                      <a:pt x="17" y="9"/>
                      <a:pt x="17" y="10"/>
                    </a:cubicBezTo>
                    <a:cubicBezTo>
                      <a:pt x="18" y="11"/>
                      <a:pt x="16" y="12"/>
                      <a:pt x="16" y="1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Freeform 122"/>
              <p:cNvSpPr>
                <a:spLocks/>
              </p:cNvSpPr>
              <p:nvPr/>
            </p:nvSpPr>
            <p:spPr bwMode="auto">
              <a:xfrm>
                <a:off x="2224" y="2893"/>
                <a:ext cx="47" cy="78"/>
              </a:xfrm>
              <a:custGeom>
                <a:avLst/>
                <a:gdLst>
                  <a:gd name="T0" fmla="*/ 16 w 18"/>
                  <a:gd name="T1" fmla="*/ 12 h 30"/>
                  <a:gd name="T2" fmla="*/ 13 w 18"/>
                  <a:gd name="T3" fmla="*/ 16 h 30"/>
                  <a:gd name="T4" fmla="*/ 11 w 18"/>
                  <a:gd name="T5" fmla="*/ 19 h 30"/>
                  <a:gd name="T6" fmla="*/ 9 w 18"/>
                  <a:gd name="T7" fmla="*/ 23 h 30"/>
                  <a:gd name="T8" fmla="*/ 5 w 18"/>
                  <a:gd name="T9" fmla="*/ 28 h 30"/>
                  <a:gd name="T10" fmla="*/ 2 w 18"/>
                  <a:gd name="T11" fmla="*/ 30 h 30"/>
                  <a:gd name="T12" fmla="*/ 0 w 18"/>
                  <a:gd name="T13" fmla="*/ 28 h 30"/>
                  <a:gd name="T14" fmla="*/ 1 w 18"/>
                  <a:gd name="T15" fmla="*/ 25 h 30"/>
                  <a:gd name="T16" fmla="*/ 3 w 18"/>
                  <a:gd name="T17" fmla="*/ 21 h 30"/>
                  <a:gd name="T18" fmla="*/ 4 w 18"/>
                  <a:gd name="T19" fmla="*/ 17 h 30"/>
                  <a:gd name="T20" fmla="*/ 2 w 18"/>
                  <a:gd name="T21" fmla="*/ 12 h 30"/>
                  <a:gd name="T22" fmla="*/ 0 w 18"/>
                  <a:gd name="T23" fmla="*/ 9 h 30"/>
                  <a:gd name="T24" fmla="*/ 0 w 18"/>
                  <a:gd name="T25" fmla="*/ 6 h 30"/>
                  <a:gd name="T26" fmla="*/ 4 w 18"/>
                  <a:gd name="T27" fmla="*/ 4 h 30"/>
                  <a:gd name="T28" fmla="*/ 6 w 18"/>
                  <a:gd name="T29" fmla="*/ 1 h 30"/>
                  <a:gd name="T30" fmla="*/ 8 w 18"/>
                  <a:gd name="T31" fmla="*/ 0 h 30"/>
                  <a:gd name="T32" fmla="*/ 8 w 18"/>
                  <a:gd name="T33" fmla="*/ 2 h 30"/>
                  <a:gd name="T34" fmla="*/ 10 w 18"/>
                  <a:gd name="T35" fmla="*/ 6 h 30"/>
                  <a:gd name="T36" fmla="*/ 14 w 18"/>
                  <a:gd name="T37" fmla="*/ 8 h 30"/>
                  <a:gd name="T38" fmla="*/ 17 w 18"/>
                  <a:gd name="T39" fmla="*/ 10 h 30"/>
                  <a:gd name="T40" fmla="*/ 16 w 18"/>
                  <a:gd name="T41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30">
                    <a:moveTo>
                      <a:pt x="16" y="12"/>
                    </a:moveTo>
                    <a:cubicBezTo>
                      <a:pt x="15" y="13"/>
                      <a:pt x="14" y="15"/>
                      <a:pt x="13" y="16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0" y="20"/>
                      <a:pt x="10" y="22"/>
                      <a:pt x="9" y="23"/>
                    </a:cubicBezTo>
                    <a:cubicBezTo>
                      <a:pt x="9" y="25"/>
                      <a:pt x="6" y="27"/>
                      <a:pt x="5" y="28"/>
                    </a:cubicBezTo>
                    <a:cubicBezTo>
                      <a:pt x="4" y="29"/>
                      <a:pt x="3" y="30"/>
                      <a:pt x="2" y="30"/>
                    </a:cubicBezTo>
                    <a:cubicBezTo>
                      <a:pt x="1" y="30"/>
                      <a:pt x="1" y="29"/>
                      <a:pt x="0" y="28"/>
                    </a:cubicBezTo>
                    <a:cubicBezTo>
                      <a:pt x="0" y="27"/>
                      <a:pt x="0" y="25"/>
                      <a:pt x="1" y="25"/>
                    </a:cubicBezTo>
                    <a:cubicBezTo>
                      <a:pt x="1" y="24"/>
                      <a:pt x="2" y="23"/>
                      <a:pt x="3" y="21"/>
                    </a:cubicBezTo>
                    <a:cubicBezTo>
                      <a:pt x="3" y="20"/>
                      <a:pt x="5" y="18"/>
                      <a:pt x="4" y="17"/>
                    </a:cubicBezTo>
                    <a:cubicBezTo>
                      <a:pt x="4" y="16"/>
                      <a:pt x="3" y="13"/>
                      <a:pt x="2" y="12"/>
                    </a:cubicBezTo>
                    <a:cubicBezTo>
                      <a:pt x="2" y="11"/>
                      <a:pt x="0" y="10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6"/>
                      <a:pt x="3" y="5"/>
                      <a:pt x="4" y="4"/>
                    </a:cubicBezTo>
                    <a:cubicBezTo>
                      <a:pt x="5" y="4"/>
                      <a:pt x="5" y="2"/>
                      <a:pt x="6" y="1"/>
                    </a:cubicBezTo>
                    <a:cubicBezTo>
                      <a:pt x="6" y="1"/>
                      <a:pt x="7" y="0"/>
                      <a:pt x="8" y="0"/>
                    </a:cubicBezTo>
                    <a:cubicBezTo>
                      <a:pt x="8" y="0"/>
                      <a:pt x="8" y="2"/>
                      <a:pt x="8" y="2"/>
                    </a:cubicBezTo>
                    <a:cubicBezTo>
                      <a:pt x="9" y="3"/>
                      <a:pt x="9" y="4"/>
                      <a:pt x="10" y="6"/>
                    </a:cubicBezTo>
                    <a:cubicBezTo>
                      <a:pt x="11" y="6"/>
                      <a:pt x="13" y="8"/>
                      <a:pt x="14" y="8"/>
                    </a:cubicBezTo>
                    <a:cubicBezTo>
                      <a:pt x="14" y="9"/>
                      <a:pt x="17" y="9"/>
                      <a:pt x="17" y="10"/>
                    </a:cubicBezTo>
                    <a:cubicBezTo>
                      <a:pt x="18" y="11"/>
                      <a:pt x="16" y="12"/>
                      <a:pt x="16" y="12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Freeform 123"/>
              <p:cNvSpPr>
                <a:spLocks/>
              </p:cNvSpPr>
              <p:nvPr/>
            </p:nvSpPr>
            <p:spPr bwMode="auto">
              <a:xfrm>
                <a:off x="2334" y="2817"/>
                <a:ext cx="28" cy="24"/>
              </a:xfrm>
              <a:custGeom>
                <a:avLst/>
                <a:gdLst>
                  <a:gd name="T0" fmla="*/ 10 w 11"/>
                  <a:gd name="T1" fmla="*/ 7 h 9"/>
                  <a:gd name="T2" fmla="*/ 8 w 11"/>
                  <a:gd name="T3" fmla="*/ 8 h 9"/>
                  <a:gd name="T4" fmla="*/ 4 w 11"/>
                  <a:gd name="T5" fmla="*/ 9 h 9"/>
                  <a:gd name="T6" fmla="*/ 2 w 11"/>
                  <a:gd name="T7" fmla="*/ 7 h 9"/>
                  <a:gd name="T8" fmla="*/ 0 w 11"/>
                  <a:gd name="T9" fmla="*/ 6 h 9"/>
                  <a:gd name="T10" fmla="*/ 1 w 11"/>
                  <a:gd name="T11" fmla="*/ 4 h 9"/>
                  <a:gd name="T12" fmla="*/ 3 w 11"/>
                  <a:gd name="T13" fmla="*/ 4 h 9"/>
                  <a:gd name="T14" fmla="*/ 6 w 11"/>
                  <a:gd name="T15" fmla="*/ 1 h 9"/>
                  <a:gd name="T16" fmla="*/ 9 w 11"/>
                  <a:gd name="T17" fmla="*/ 1 h 9"/>
                  <a:gd name="T18" fmla="*/ 10 w 11"/>
                  <a:gd name="T19" fmla="*/ 3 h 9"/>
                  <a:gd name="T20" fmla="*/ 11 w 11"/>
                  <a:gd name="T21" fmla="*/ 5 h 9"/>
                  <a:gd name="T22" fmla="*/ 10 w 11"/>
                  <a:gd name="T2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9">
                    <a:moveTo>
                      <a:pt x="10" y="7"/>
                    </a:moveTo>
                    <a:cubicBezTo>
                      <a:pt x="10" y="8"/>
                      <a:pt x="8" y="8"/>
                      <a:pt x="8" y="8"/>
                    </a:cubicBezTo>
                    <a:cubicBezTo>
                      <a:pt x="7" y="9"/>
                      <a:pt x="5" y="9"/>
                      <a:pt x="4" y="9"/>
                    </a:cubicBezTo>
                    <a:cubicBezTo>
                      <a:pt x="4" y="8"/>
                      <a:pt x="3" y="7"/>
                      <a:pt x="2" y="7"/>
                    </a:cubicBezTo>
                    <a:cubicBezTo>
                      <a:pt x="2" y="7"/>
                      <a:pt x="1" y="7"/>
                      <a:pt x="0" y="6"/>
                    </a:cubicBezTo>
                    <a:cubicBezTo>
                      <a:pt x="0" y="6"/>
                      <a:pt x="0" y="5"/>
                      <a:pt x="1" y="4"/>
                    </a:cubicBezTo>
                    <a:cubicBezTo>
                      <a:pt x="1" y="4"/>
                      <a:pt x="3" y="4"/>
                      <a:pt x="3" y="4"/>
                    </a:cubicBezTo>
                    <a:cubicBezTo>
                      <a:pt x="4" y="4"/>
                      <a:pt x="5" y="2"/>
                      <a:pt x="6" y="1"/>
                    </a:cubicBezTo>
                    <a:cubicBezTo>
                      <a:pt x="7" y="1"/>
                      <a:pt x="8" y="0"/>
                      <a:pt x="9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1" y="3"/>
                      <a:pt x="11" y="4"/>
                      <a:pt x="11" y="5"/>
                    </a:cubicBezTo>
                    <a:cubicBezTo>
                      <a:pt x="11" y="6"/>
                      <a:pt x="10" y="7"/>
                      <a:pt x="10" y="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Freeform 124"/>
              <p:cNvSpPr>
                <a:spLocks/>
              </p:cNvSpPr>
              <p:nvPr/>
            </p:nvSpPr>
            <p:spPr bwMode="auto">
              <a:xfrm>
                <a:off x="2334" y="2817"/>
                <a:ext cx="28" cy="24"/>
              </a:xfrm>
              <a:custGeom>
                <a:avLst/>
                <a:gdLst>
                  <a:gd name="T0" fmla="*/ 10 w 11"/>
                  <a:gd name="T1" fmla="*/ 7 h 9"/>
                  <a:gd name="T2" fmla="*/ 8 w 11"/>
                  <a:gd name="T3" fmla="*/ 8 h 9"/>
                  <a:gd name="T4" fmla="*/ 4 w 11"/>
                  <a:gd name="T5" fmla="*/ 9 h 9"/>
                  <a:gd name="T6" fmla="*/ 2 w 11"/>
                  <a:gd name="T7" fmla="*/ 7 h 9"/>
                  <a:gd name="T8" fmla="*/ 0 w 11"/>
                  <a:gd name="T9" fmla="*/ 6 h 9"/>
                  <a:gd name="T10" fmla="*/ 1 w 11"/>
                  <a:gd name="T11" fmla="*/ 4 h 9"/>
                  <a:gd name="T12" fmla="*/ 3 w 11"/>
                  <a:gd name="T13" fmla="*/ 4 h 9"/>
                  <a:gd name="T14" fmla="*/ 6 w 11"/>
                  <a:gd name="T15" fmla="*/ 1 h 9"/>
                  <a:gd name="T16" fmla="*/ 9 w 11"/>
                  <a:gd name="T17" fmla="*/ 1 h 9"/>
                  <a:gd name="T18" fmla="*/ 10 w 11"/>
                  <a:gd name="T19" fmla="*/ 3 h 9"/>
                  <a:gd name="T20" fmla="*/ 11 w 11"/>
                  <a:gd name="T21" fmla="*/ 5 h 9"/>
                  <a:gd name="T22" fmla="*/ 10 w 11"/>
                  <a:gd name="T2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9">
                    <a:moveTo>
                      <a:pt x="10" y="7"/>
                    </a:moveTo>
                    <a:cubicBezTo>
                      <a:pt x="10" y="8"/>
                      <a:pt x="8" y="8"/>
                      <a:pt x="8" y="8"/>
                    </a:cubicBezTo>
                    <a:cubicBezTo>
                      <a:pt x="7" y="9"/>
                      <a:pt x="5" y="9"/>
                      <a:pt x="4" y="9"/>
                    </a:cubicBezTo>
                    <a:cubicBezTo>
                      <a:pt x="4" y="8"/>
                      <a:pt x="3" y="7"/>
                      <a:pt x="2" y="7"/>
                    </a:cubicBezTo>
                    <a:cubicBezTo>
                      <a:pt x="2" y="7"/>
                      <a:pt x="1" y="7"/>
                      <a:pt x="0" y="6"/>
                    </a:cubicBezTo>
                    <a:cubicBezTo>
                      <a:pt x="0" y="6"/>
                      <a:pt x="0" y="5"/>
                      <a:pt x="1" y="4"/>
                    </a:cubicBezTo>
                    <a:cubicBezTo>
                      <a:pt x="1" y="4"/>
                      <a:pt x="3" y="4"/>
                      <a:pt x="3" y="4"/>
                    </a:cubicBezTo>
                    <a:cubicBezTo>
                      <a:pt x="4" y="4"/>
                      <a:pt x="5" y="2"/>
                      <a:pt x="6" y="1"/>
                    </a:cubicBezTo>
                    <a:cubicBezTo>
                      <a:pt x="7" y="1"/>
                      <a:pt x="8" y="0"/>
                      <a:pt x="9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1" y="3"/>
                      <a:pt x="11" y="4"/>
                      <a:pt x="11" y="5"/>
                    </a:cubicBezTo>
                    <a:cubicBezTo>
                      <a:pt x="11" y="6"/>
                      <a:pt x="10" y="7"/>
                      <a:pt x="10" y="7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Freeform 125"/>
              <p:cNvSpPr>
                <a:spLocks/>
              </p:cNvSpPr>
              <p:nvPr/>
            </p:nvSpPr>
            <p:spPr bwMode="auto">
              <a:xfrm>
                <a:off x="2190" y="2799"/>
                <a:ext cx="47" cy="70"/>
              </a:xfrm>
              <a:custGeom>
                <a:avLst/>
                <a:gdLst>
                  <a:gd name="T0" fmla="*/ 18 w 18"/>
                  <a:gd name="T1" fmla="*/ 7 h 27"/>
                  <a:gd name="T2" fmla="*/ 16 w 18"/>
                  <a:gd name="T3" fmla="*/ 12 h 27"/>
                  <a:gd name="T4" fmla="*/ 12 w 18"/>
                  <a:gd name="T5" fmla="*/ 18 h 27"/>
                  <a:gd name="T6" fmla="*/ 7 w 18"/>
                  <a:gd name="T7" fmla="*/ 23 h 27"/>
                  <a:gd name="T8" fmla="*/ 5 w 18"/>
                  <a:gd name="T9" fmla="*/ 27 h 27"/>
                  <a:gd name="T10" fmla="*/ 2 w 18"/>
                  <a:gd name="T11" fmla="*/ 27 h 27"/>
                  <a:gd name="T12" fmla="*/ 0 w 18"/>
                  <a:gd name="T13" fmla="*/ 24 h 27"/>
                  <a:gd name="T14" fmla="*/ 0 w 18"/>
                  <a:gd name="T15" fmla="*/ 22 h 27"/>
                  <a:gd name="T16" fmla="*/ 2 w 18"/>
                  <a:gd name="T17" fmla="*/ 20 h 27"/>
                  <a:gd name="T18" fmla="*/ 2 w 18"/>
                  <a:gd name="T19" fmla="*/ 18 h 27"/>
                  <a:gd name="T20" fmla="*/ 1 w 18"/>
                  <a:gd name="T21" fmla="*/ 15 h 27"/>
                  <a:gd name="T22" fmla="*/ 0 w 18"/>
                  <a:gd name="T23" fmla="*/ 11 h 27"/>
                  <a:gd name="T24" fmla="*/ 1 w 18"/>
                  <a:gd name="T25" fmla="*/ 8 h 27"/>
                  <a:gd name="T26" fmla="*/ 4 w 18"/>
                  <a:gd name="T27" fmla="*/ 7 h 27"/>
                  <a:gd name="T28" fmla="*/ 7 w 18"/>
                  <a:gd name="T29" fmla="*/ 4 h 27"/>
                  <a:gd name="T30" fmla="*/ 7 w 18"/>
                  <a:gd name="T31" fmla="*/ 1 h 27"/>
                  <a:gd name="T32" fmla="*/ 11 w 18"/>
                  <a:gd name="T33" fmla="*/ 0 h 27"/>
                  <a:gd name="T34" fmla="*/ 16 w 18"/>
                  <a:gd name="T35" fmla="*/ 1 h 27"/>
                  <a:gd name="T36" fmla="*/ 18 w 18"/>
                  <a:gd name="T37" fmla="*/ 4 h 27"/>
                  <a:gd name="T38" fmla="*/ 18 w 18"/>
                  <a:gd name="T39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" h="27">
                    <a:moveTo>
                      <a:pt x="18" y="7"/>
                    </a:moveTo>
                    <a:cubicBezTo>
                      <a:pt x="18" y="9"/>
                      <a:pt x="16" y="11"/>
                      <a:pt x="16" y="12"/>
                    </a:cubicBezTo>
                    <a:cubicBezTo>
                      <a:pt x="14" y="14"/>
                      <a:pt x="13" y="17"/>
                      <a:pt x="12" y="18"/>
                    </a:cubicBezTo>
                    <a:cubicBezTo>
                      <a:pt x="11" y="20"/>
                      <a:pt x="8" y="22"/>
                      <a:pt x="7" y="23"/>
                    </a:cubicBezTo>
                    <a:cubicBezTo>
                      <a:pt x="7" y="24"/>
                      <a:pt x="6" y="27"/>
                      <a:pt x="5" y="27"/>
                    </a:cubicBezTo>
                    <a:cubicBezTo>
                      <a:pt x="5" y="27"/>
                      <a:pt x="4" y="27"/>
                      <a:pt x="2" y="27"/>
                    </a:cubicBezTo>
                    <a:cubicBezTo>
                      <a:pt x="2" y="27"/>
                      <a:pt x="1" y="26"/>
                      <a:pt x="0" y="24"/>
                    </a:cubicBezTo>
                    <a:cubicBezTo>
                      <a:pt x="0" y="24"/>
                      <a:pt x="0" y="23"/>
                      <a:pt x="0" y="22"/>
                    </a:cubicBezTo>
                    <a:cubicBezTo>
                      <a:pt x="0" y="22"/>
                      <a:pt x="1" y="21"/>
                      <a:pt x="2" y="20"/>
                    </a:cubicBezTo>
                    <a:cubicBezTo>
                      <a:pt x="2" y="20"/>
                      <a:pt x="2" y="18"/>
                      <a:pt x="2" y="18"/>
                    </a:cubicBezTo>
                    <a:cubicBezTo>
                      <a:pt x="1" y="17"/>
                      <a:pt x="1" y="16"/>
                      <a:pt x="1" y="15"/>
                    </a:cubicBezTo>
                    <a:cubicBezTo>
                      <a:pt x="0" y="14"/>
                      <a:pt x="0" y="12"/>
                      <a:pt x="0" y="11"/>
                    </a:cubicBezTo>
                    <a:cubicBezTo>
                      <a:pt x="0" y="10"/>
                      <a:pt x="0" y="9"/>
                      <a:pt x="1" y="8"/>
                    </a:cubicBezTo>
                    <a:cubicBezTo>
                      <a:pt x="1" y="8"/>
                      <a:pt x="3" y="8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7" y="3"/>
                      <a:pt x="6" y="2"/>
                      <a:pt x="7" y="1"/>
                    </a:cubicBezTo>
                    <a:cubicBezTo>
                      <a:pt x="8" y="0"/>
                      <a:pt x="10" y="0"/>
                      <a:pt x="11" y="0"/>
                    </a:cubicBezTo>
                    <a:cubicBezTo>
                      <a:pt x="12" y="0"/>
                      <a:pt x="15" y="1"/>
                      <a:pt x="16" y="1"/>
                    </a:cubicBezTo>
                    <a:cubicBezTo>
                      <a:pt x="17" y="2"/>
                      <a:pt x="18" y="3"/>
                      <a:pt x="18" y="4"/>
                    </a:cubicBezTo>
                    <a:cubicBezTo>
                      <a:pt x="18" y="4"/>
                      <a:pt x="18" y="6"/>
                      <a:pt x="18" y="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Freeform 126"/>
              <p:cNvSpPr>
                <a:spLocks/>
              </p:cNvSpPr>
              <p:nvPr/>
            </p:nvSpPr>
            <p:spPr bwMode="auto">
              <a:xfrm>
                <a:off x="2190" y="2799"/>
                <a:ext cx="47" cy="70"/>
              </a:xfrm>
              <a:custGeom>
                <a:avLst/>
                <a:gdLst>
                  <a:gd name="T0" fmla="*/ 18 w 18"/>
                  <a:gd name="T1" fmla="*/ 7 h 27"/>
                  <a:gd name="T2" fmla="*/ 16 w 18"/>
                  <a:gd name="T3" fmla="*/ 12 h 27"/>
                  <a:gd name="T4" fmla="*/ 12 w 18"/>
                  <a:gd name="T5" fmla="*/ 18 h 27"/>
                  <a:gd name="T6" fmla="*/ 7 w 18"/>
                  <a:gd name="T7" fmla="*/ 23 h 27"/>
                  <a:gd name="T8" fmla="*/ 5 w 18"/>
                  <a:gd name="T9" fmla="*/ 27 h 27"/>
                  <a:gd name="T10" fmla="*/ 2 w 18"/>
                  <a:gd name="T11" fmla="*/ 27 h 27"/>
                  <a:gd name="T12" fmla="*/ 0 w 18"/>
                  <a:gd name="T13" fmla="*/ 24 h 27"/>
                  <a:gd name="T14" fmla="*/ 0 w 18"/>
                  <a:gd name="T15" fmla="*/ 22 h 27"/>
                  <a:gd name="T16" fmla="*/ 2 w 18"/>
                  <a:gd name="T17" fmla="*/ 20 h 27"/>
                  <a:gd name="T18" fmla="*/ 2 w 18"/>
                  <a:gd name="T19" fmla="*/ 18 h 27"/>
                  <a:gd name="T20" fmla="*/ 1 w 18"/>
                  <a:gd name="T21" fmla="*/ 15 h 27"/>
                  <a:gd name="T22" fmla="*/ 0 w 18"/>
                  <a:gd name="T23" fmla="*/ 11 h 27"/>
                  <a:gd name="T24" fmla="*/ 1 w 18"/>
                  <a:gd name="T25" fmla="*/ 8 h 27"/>
                  <a:gd name="T26" fmla="*/ 4 w 18"/>
                  <a:gd name="T27" fmla="*/ 7 h 27"/>
                  <a:gd name="T28" fmla="*/ 7 w 18"/>
                  <a:gd name="T29" fmla="*/ 4 h 27"/>
                  <a:gd name="T30" fmla="*/ 7 w 18"/>
                  <a:gd name="T31" fmla="*/ 1 h 27"/>
                  <a:gd name="T32" fmla="*/ 11 w 18"/>
                  <a:gd name="T33" fmla="*/ 0 h 27"/>
                  <a:gd name="T34" fmla="*/ 16 w 18"/>
                  <a:gd name="T35" fmla="*/ 1 h 27"/>
                  <a:gd name="T36" fmla="*/ 18 w 18"/>
                  <a:gd name="T37" fmla="*/ 4 h 27"/>
                  <a:gd name="T38" fmla="*/ 18 w 18"/>
                  <a:gd name="T39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" h="27">
                    <a:moveTo>
                      <a:pt x="18" y="7"/>
                    </a:moveTo>
                    <a:cubicBezTo>
                      <a:pt x="18" y="9"/>
                      <a:pt x="16" y="11"/>
                      <a:pt x="16" y="12"/>
                    </a:cubicBezTo>
                    <a:cubicBezTo>
                      <a:pt x="14" y="14"/>
                      <a:pt x="13" y="17"/>
                      <a:pt x="12" y="18"/>
                    </a:cubicBezTo>
                    <a:cubicBezTo>
                      <a:pt x="11" y="20"/>
                      <a:pt x="8" y="22"/>
                      <a:pt x="7" y="23"/>
                    </a:cubicBezTo>
                    <a:cubicBezTo>
                      <a:pt x="7" y="24"/>
                      <a:pt x="6" y="27"/>
                      <a:pt x="5" y="27"/>
                    </a:cubicBezTo>
                    <a:cubicBezTo>
                      <a:pt x="5" y="27"/>
                      <a:pt x="4" y="27"/>
                      <a:pt x="2" y="27"/>
                    </a:cubicBezTo>
                    <a:cubicBezTo>
                      <a:pt x="2" y="27"/>
                      <a:pt x="1" y="26"/>
                      <a:pt x="0" y="24"/>
                    </a:cubicBezTo>
                    <a:cubicBezTo>
                      <a:pt x="0" y="24"/>
                      <a:pt x="0" y="23"/>
                      <a:pt x="0" y="22"/>
                    </a:cubicBezTo>
                    <a:cubicBezTo>
                      <a:pt x="0" y="22"/>
                      <a:pt x="1" y="21"/>
                      <a:pt x="2" y="20"/>
                    </a:cubicBezTo>
                    <a:cubicBezTo>
                      <a:pt x="2" y="20"/>
                      <a:pt x="2" y="18"/>
                      <a:pt x="2" y="18"/>
                    </a:cubicBezTo>
                    <a:cubicBezTo>
                      <a:pt x="1" y="17"/>
                      <a:pt x="1" y="16"/>
                      <a:pt x="1" y="15"/>
                    </a:cubicBezTo>
                    <a:cubicBezTo>
                      <a:pt x="0" y="14"/>
                      <a:pt x="0" y="12"/>
                      <a:pt x="0" y="11"/>
                    </a:cubicBezTo>
                    <a:cubicBezTo>
                      <a:pt x="0" y="10"/>
                      <a:pt x="0" y="9"/>
                      <a:pt x="1" y="8"/>
                    </a:cubicBezTo>
                    <a:cubicBezTo>
                      <a:pt x="1" y="8"/>
                      <a:pt x="3" y="8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7" y="3"/>
                      <a:pt x="6" y="2"/>
                      <a:pt x="7" y="1"/>
                    </a:cubicBezTo>
                    <a:cubicBezTo>
                      <a:pt x="8" y="0"/>
                      <a:pt x="10" y="0"/>
                      <a:pt x="11" y="0"/>
                    </a:cubicBezTo>
                    <a:cubicBezTo>
                      <a:pt x="12" y="0"/>
                      <a:pt x="15" y="1"/>
                      <a:pt x="16" y="1"/>
                    </a:cubicBezTo>
                    <a:cubicBezTo>
                      <a:pt x="17" y="2"/>
                      <a:pt x="18" y="3"/>
                      <a:pt x="18" y="4"/>
                    </a:cubicBezTo>
                    <a:cubicBezTo>
                      <a:pt x="18" y="4"/>
                      <a:pt x="18" y="6"/>
                      <a:pt x="18" y="7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Freeform 127"/>
              <p:cNvSpPr>
                <a:spLocks/>
              </p:cNvSpPr>
              <p:nvPr/>
            </p:nvSpPr>
            <p:spPr bwMode="auto">
              <a:xfrm>
                <a:off x="2451" y="2796"/>
                <a:ext cx="99" cy="73"/>
              </a:xfrm>
              <a:custGeom>
                <a:avLst/>
                <a:gdLst>
                  <a:gd name="T0" fmla="*/ 29 w 38"/>
                  <a:gd name="T1" fmla="*/ 28 h 28"/>
                  <a:gd name="T2" fmla="*/ 23 w 38"/>
                  <a:gd name="T3" fmla="*/ 27 h 28"/>
                  <a:gd name="T4" fmla="*/ 18 w 38"/>
                  <a:gd name="T5" fmla="*/ 22 h 28"/>
                  <a:gd name="T6" fmla="*/ 11 w 38"/>
                  <a:gd name="T7" fmla="*/ 15 h 28"/>
                  <a:gd name="T8" fmla="*/ 6 w 38"/>
                  <a:gd name="T9" fmla="*/ 10 h 28"/>
                  <a:gd name="T10" fmla="*/ 1 w 38"/>
                  <a:gd name="T11" fmla="*/ 7 h 28"/>
                  <a:gd name="T12" fmla="*/ 0 w 38"/>
                  <a:gd name="T13" fmla="*/ 4 h 28"/>
                  <a:gd name="T14" fmla="*/ 1 w 38"/>
                  <a:gd name="T15" fmla="*/ 1 h 28"/>
                  <a:gd name="T16" fmla="*/ 6 w 38"/>
                  <a:gd name="T17" fmla="*/ 0 h 28"/>
                  <a:gd name="T18" fmla="*/ 9 w 38"/>
                  <a:gd name="T19" fmla="*/ 1 h 28"/>
                  <a:gd name="T20" fmla="*/ 11 w 38"/>
                  <a:gd name="T21" fmla="*/ 4 h 28"/>
                  <a:gd name="T22" fmla="*/ 19 w 38"/>
                  <a:gd name="T23" fmla="*/ 4 h 28"/>
                  <a:gd name="T24" fmla="*/ 26 w 38"/>
                  <a:gd name="T25" fmla="*/ 7 h 28"/>
                  <a:gd name="T26" fmla="*/ 36 w 38"/>
                  <a:gd name="T27" fmla="*/ 12 h 28"/>
                  <a:gd name="T28" fmla="*/ 38 w 38"/>
                  <a:gd name="T29" fmla="*/ 17 h 28"/>
                  <a:gd name="T30" fmla="*/ 37 w 38"/>
                  <a:gd name="T31" fmla="*/ 23 h 28"/>
                  <a:gd name="T32" fmla="*/ 34 w 38"/>
                  <a:gd name="T33" fmla="*/ 27 h 28"/>
                  <a:gd name="T34" fmla="*/ 29 w 38"/>
                  <a:gd name="T3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" h="28">
                    <a:moveTo>
                      <a:pt x="29" y="28"/>
                    </a:moveTo>
                    <a:cubicBezTo>
                      <a:pt x="28" y="28"/>
                      <a:pt x="25" y="27"/>
                      <a:pt x="23" y="27"/>
                    </a:cubicBezTo>
                    <a:cubicBezTo>
                      <a:pt x="22" y="26"/>
                      <a:pt x="19" y="23"/>
                      <a:pt x="18" y="22"/>
                    </a:cubicBezTo>
                    <a:cubicBezTo>
                      <a:pt x="16" y="20"/>
                      <a:pt x="13" y="17"/>
                      <a:pt x="11" y="15"/>
                    </a:cubicBezTo>
                    <a:cubicBezTo>
                      <a:pt x="10" y="14"/>
                      <a:pt x="7" y="12"/>
                      <a:pt x="6" y="10"/>
                    </a:cubicBezTo>
                    <a:cubicBezTo>
                      <a:pt x="5" y="10"/>
                      <a:pt x="2" y="8"/>
                      <a:pt x="1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3"/>
                      <a:pt x="0" y="1"/>
                      <a:pt x="1" y="1"/>
                    </a:cubicBezTo>
                    <a:cubicBezTo>
                      <a:pt x="1" y="0"/>
                      <a:pt x="4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10" y="2"/>
                      <a:pt x="10" y="4"/>
                      <a:pt x="11" y="4"/>
                    </a:cubicBezTo>
                    <a:cubicBezTo>
                      <a:pt x="13" y="6"/>
                      <a:pt x="17" y="4"/>
                      <a:pt x="19" y="4"/>
                    </a:cubicBezTo>
                    <a:cubicBezTo>
                      <a:pt x="21" y="5"/>
                      <a:pt x="24" y="7"/>
                      <a:pt x="26" y="7"/>
                    </a:cubicBezTo>
                    <a:cubicBezTo>
                      <a:pt x="29" y="9"/>
                      <a:pt x="34" y="10"/>
                      <a:pt x="36" y="12"/>
                    </a:cubicBezTo>
                    <a:cubicBezTo>
                      <a:pt x="37" y="13"/>
                      <a:pt x="38" y="16"/>
                      <a:pt x="38" y="17"/>
                    </a:cubicBezTo>
                    <a:cubicBezTo>
                      <a:pt x="38" y="19"/>
                      <a:pt x="37" y="21"/>
                      <a:pt x="37" y="23"/>
                    </a:cubicBezTo>
                    <a:cubicBezTo>
                      <a:pt x="36" y="24"/>
                      <a:pt x="35" y="25"/>
                      <a:pt x="34" y="27"/>
                    </a:cubicBezTo>
                    <a:cubicBezTo>
                      <a:pt x="33" y="27"/>
                      <a:pt x="30" y="28"/>
                      <a:pt x="29" y="2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Freeform 128"/>
              <p:cNvSpPr>
                <a:spLocks/>
              </p:cNvSpPr>
              <p:nvPr/>
            </p:nvSpPr>
            <p:spPr bwMode="auto">
              <a:xfrm>
                <a:off x="2451" y="2796"/>
                <a:ext cx="99" cy="73"/>
              </a:xfrm>
              <a:custGeom>
                <a:avLst/>
                <a:gdLst>
                  <a:gd name="T0" fmla="*/ 29 w 38"/>
                  <a:gd name="T1" fmla="*/ 28 h 28"/>
                  <a:gd name="T2" fmla="*/ 23 w 38"/>
                  <a:gd name="T3" fmla="*/ 27 h 28"/>
                  <a:gd name="T4" fmla="*/ 18 w 38"/>
                  <a:gd name="T5" fmla="*/ 22 h 28"/>
                  <a:gd name="T6" fmla="*/ 11 w 38"/>
                  <a:gd name="T7" fmla="*/ 15 h 28"/>
                  <a:gd name="T8" fmla="*/ 6 w 38"/>
                  <a:gd name="T9" fmla="*/ 10 h 28"/>
                  <a:gd name="T10" fmla="*/ 1 w 38"/>
                  <a:gd name="T11" fmla="*/ 7 h 28"/>
                  <a:gd name="T12" fmla="*/ 0 w 38"/>
                  <a:gd name="T13" fmla="*/ 4 h 28"/>
                  <a:gd name="T14" fmla="*/ 1 w 38"/>
                  <a:gd name="T15" fmla="*/ 1 h 28"/>
                  <a:gd name="T16" fmla="*/ 6 w 38"/>
                  <a:gd name="T17" fmla="*/ 0 h 28"/>
                  <a:gd name="T18" fmla="*/ 9 w 38"/>
                  <a:gd name="T19" fmla="*/ 1 h 28"/>
                  <a:gd name="T20" fmla="*/ 11 w 38"/>
                  <a:gd name="T21" fmla="*/ 4 h 28"/>
                  <a:gd name="T22" fmla="*/ 19 w 38"/>
                  <a:gd name="T23" fmla="*/ 4 h 28"/>
                  <a:gd name="T24" fmla="*/ 26 w 38"/>
                  <a:gd name="T25" fmla="*/ 7 h 28"/>
                  <a:gd name="T26" fmla="*/ 36 w 38"/>
                  <a:gd name="T27" fmla="*/ 12 h 28"/>
                  <a:gd name="T28" fmla="*/ 38 w 38"/>
                  <a:gd name="T29" fmla="*/ 17 h 28"/>
                  <a:gd name="T30" fmla="*/ 37 w 38"/>
                  <a:gd name="T31" fmla="*/ 23 h 28"/>
                  <a:gd name="T32" fmla="*/ 34 w 38"/>
                  <a:gd name="T33" fmla="*/ 27 h 28"/>
                  <a:gd name="T34" fmla="*/ 29 w 38"/>
                  <a:gd name="T3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" h="28">
                    <a:moveTo>
                      <a:pt x="29" y="28"/>
                    </a:moveTo>
                    <a:cubicBezTo>
                      <a:pt x="28" y="28"/>
                      <a:pt x="25" y="27"/>
                      <a:pt x="23" y="27"/>
                    </a:cubicBezTo>
                    <a:cubicBezTo>
                      <a:pt x="22" y="26"/>
                      <a:pt x="19" y="23"/>
                      <a:pt x="18" y="22"/>
                    </a:cubicBezTo>
                    <a:cubicBezTo>
                      <a:pt x="16" y="20"/>
                      <a:pt x="13" y="17"/>
                      <a:pt x="11" y="15"/>
                    </a:cubicBezTo>
                    <a:cubicBezTo>
                      <a:pt x="10" y="14"/>
                      <a:pt x="7" y="12"/>
                      <a:pt x="6" y="10"/>
                    </a:cubicBezTo>
                    <a:cubicBezTo>
                      <a:pt x="5" y="10"/>
                      <a:pt x="2" y="8"/>
                      <a:pt x="1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3"/>
                      <a:pt x="0" y="1"/>
                      <a:pt x="1" y="1"/>
                    </a:cubicBezTo>
                    <a:cubicBezTo>
                      <a:pt x="1" y="0"/>
                      <a:pt x="4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10" y="2"/>
                      <a:pt x="10" y="4"/>
                      <a:pt x="11" y="4"/>
                    </a:cubicBezTo>
                    <a:cubicBezTo>
                      <a:pt x="13" y="6"/>
                      <a:pt x="17" y="4"/>
                      <a:pt x="19" y="4"/>
                    </a:cubicBezTo>
                    <a:cubicBezTo>
                      <a:pt x="21" y="5"/>
                      <a:pt x="24" y="7"/>
                      <a:pt x="26" y="7"/>
                    </a:cubicBezTo>
                    <a:cubicBezTo>
                      <a:pt x="29" y="9"/>
                      <a:pt x="34" y="10"/>
                      <a:pt x="36" y="12"/>
                    </a:cubicBezTo>
                    <a:cubicBezTo>
                      <a:pt x="37" y="13"/>
                      <a:pt x="38" y="16"/>
                      <a:pt x="38" y="17"/>
                    </a:cubicBezTo>
                    <a:cubicBezTo>
                      <a:pt x="38" y="19"/>
                      <a:pt x="37" y="21"/>
                      <a:pt x="37" y="23"/>
                    </a:cubicBezTo>
                    <a:cubicBezTo>
                      <a:pt x="36" y="24"/>
                      <a:pt x="35" y="25"/>
                      <a:pt x="34" y="27"/>
                    </a:cubicBezTo>
                    <a:cubicBezTo>
                      <a:pt x="33" y="27"/>
                      <a:pt x="30" y="28"/>
                      <a:pt x="29" y="28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Freeform 129"/>
              <p:cNvSpPr>
                <a:spLocks/>
              </p:cNvSpPr>
              <p:nvPr/>
            </p:nvSpPr>
            <p:spPr bwMode="auto">
              <a:xfrm>
                <a:off x="2339" y="2653"/>
                <a:ext cx="112" cy="141"/>
              </a:xfrm>
              <a:custGeom>
                <a:avLst/>
                <a:gdLst>
                  <a:gd name="T0" fmla="*/ 35 w 43"/>
                  <a:gd name="T1" fmla="*/ 54 h 54"/>
                  <a:gd name="T2" fmla="*/ 34 w 43"/>
                  <a:gd name="T3" fmla="*/ 47 h 54"/>
                  <a:gd name="T4" fmla="*/ 27 w 43"/>
                  <a:gd name="T5" fmla="*/ 38 h 54"/>
                  <a:gd name="T6" fmla="*/ 21 w 43"/>
                  <a:gd name="T7" fmla="*/ 35 h 54"/>
                  <a:gd name="T8" fmla="*/ 16 w 43"/>
                  <a:gd name="T9" fmla="*/ 30 h 54"/>
                  <a:gd name="T10" fmla="*/ 13 w 43"/>
                  <a:gd name="T11" fmla="*/ 25 h 54"/>
                  <a:gd name="T12" fmla="*/ 10 w 43"/>
                  <a:gd name="T13" fmla="*/ 23 h 54"/>
                  <a:gd name="T14" fmla="*/ 4 w 43"/>
                  <a:gd name="T15" fmla="*/ 17 h 54"/>
                  <a:gd name="T16" fmla="*/ 1 w 43"/>
                  <a:gd name="T17" fmla="*/ 11 h 54"/>
                  <a:gd name="T18" fmla="*/ 1 w 43"/>
                  <a:gd name="T19" fmla="*/ 6 h 54"/>
                  <a:gd name="T20" fmla="*/ 2 w 43"/>
                  <a:gd name="T21" fmla="*/ 4 h 54"/>
                  <a:gd name="T22" fmla="*/ 7 w 43"/>
                  <a:gd name="T23" fmla="*/ 3 h 54"/>
                  <a:gd name="T24" fmla="*/ 11 w 43"/>
                  <a:gd name="T25" fmla="*/ 1 h 54"/>
                  <a:gd name="T26" fmla="*/ 13 w 43"/>
                  <a:gd name="T27" fmla="*/ 0 h 54"/>
                  <a:gd name="T28" fmla="*/ 17 w 43"/>
                  <a:gd name="T29" fmla="*/ 3 h 54"/>
                  <a:gd name="T30" fmla="*/ 19 w 43"/>
                  <a:gd name="T31" fmla="*/ 8 h 54"/>
                  <a:gd name="T32" fmla="*/ 24 w 43"/>
                  <a:gd name="T33" fmla="*/ 14 h 54"/>
                  <a:gd name="T34" fmla="*/ 30 w 43"/>
                  <a:gd name="T35" fmla="*/ 15 h 54"/>
                  <a:gd name="T36" fmla="*/ 35 w 43"/>
                  <a:gd name="T37" fmla="*/ 15 h 54"/>
                  <a:gd name="T38" fmla="*/ 36 w 43"/>
                  <a:gd name="T39" fmla="*/ 17 h 54"/>
                  <a:gd name="T40" fmla="*/ 38 w 43"/>
                  <a:gd name="T41" fmla="*/ 22 h 54"/>
                  <a:gd name="T42" fmla="*/ 37 w 43"/>
                  <a:gd name="T43" fmla="*/ 26 h 54"/>
                  <a:gd name="T44" fmla="*/ 41 w 43"/>
                  <a:gd name="T45" fmla="*/ 29 h 54"/>
                  <a:gd name="T46" fmla="*/ 40 w 43"/>
                  <a:gd name="T47" fmla="*/ 33 h 54"/>
                  <a:gd name="T48" fmla="*/ 38 w 43"/>
                  <a:gd name="T49" fmla="*/ 36 h 54"/>
                  <a:gd name="T50" fmla="*/ 38 w 43"/>
                  <a:gd name="T51" fmla="*/ 38 h 54"/>
                  <a:gd name="T52" fmla="*/ 42 w 43"/>
                  <a:gd name="T53" fmla="*/ 40 h 54"/>
                  <a:gd name="T54" fmla="*/ 41 w 43"/>
                  <a:gd name="T55" fmla="*/ 47 h 54"/>
                  <a:gd name="T56" fmla="*/ 38 w 43"/>
                  <a:gd name="T57" fmla="*/ 52 h 54"/>
                  <a:gd name="T58" fmla="*/ 35 w 43"/>
                  <a:gd name="T59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3" h="54">
                    <a:moveTo>
                      <a:pt x="35" y="54"/>
                    </a:moveTo>
                    <a:cubicBezTo>
                      <a:pt x="34" y="53"/>
                      <a:pt x="35" y="49"/>
                      <a:pt x="34" y="47"/>
                    </a:cubicBezTo>
                    <a:cubicBezTo>
                      <a:pt x="33" y="44"/>
                      <a:pt x="29" y="40"/>
                      <a:pt x="27" y="38"/>
                    </a:cubicBezTo>
                    <a:cubicBezTo>
                      <a:pt x="25" y="37"/>
                      <a:pt x="22" y="36"/>
                      <a:pt x="21" y="35"/>
                    </a:cubicBezTo>
                    <a:cubicBezTo>
                      <a:pt x="20" y="34"/>
                      <a:pt x="17" y="31"/>
                      <a:pt x="16" y="30"/>
                    </a:cubicBezTo>
                    <a:cubicBezTo>
                      <a:pt x="15" y="29"/>
                      <a:pt x="14" y="26"/>
                      <a:pt x="13" y="25"/>
                    </a:cubicBezTo>
                    <a:cubicBezTo>
                      <a:pt x="13" y="24"/>
                      <a:pt x="11" y="23"/>
                      <a:pt x="10" y="23"/>
                    </a:cubicBezTo>
                    <a:cubicBezTo>
                      <a:pt x="9" y="22"/>
                      <a:pt x="5" y="19"/>
                      <a:pt x="4" y="17"/>
                    </a:cubicBezTo>
                    <a:cubicBezTo>
                      <a:pt x="3" y="16"/>
                      <a:pt x="2" y="13"/>
                      <a:pt x="1" y="11"/>
                    </a:cubicBezTo>
                    <a:cubicBezTo>
                      <a:pt x="1" y="10"/>
                      <a:pt x="0" y="7"/>
                      <a:pt x="1" y="6"/>
                    </a:cubicBezTo>
                    <a:cubicBezTo>
                      <a:pt x="1" y="5"/>
                      <a:pt x="2" y="5"/>
                      <a:pt x="2" y="4"/>
                    </a:cubicBezTo>
                    <a:cubicBezTo>
                      <a:pt x="3" y="4"/>
                      <a:pt x="6" y="4"/>
                      <a:pt x="7" y="3"/>
                    </a:cubicBezTo>
                    <a:cubicBezTo>
                      <a:pt x="8" y="3"/>
                      <a:pt x="10" y="2"/>
                      <a:pt x="11" y="1"/>
                    </a:cubicBezTo>
                    <a:cubicBezTo>
                      <a:pt x="11" y="1"/>
                      <a:pt x="12" y="0"/>
                      <a:pt x="13" y="0"/>
                    </a:cubicBezTo>
                    <a:cubicBezTo>
                      <a:pt x="14" y="0"/>
                      <a:pt x="16" y="2"/>
                      <a:pt x="17" y="3"/>
                    </a:cubicBezTo>
                    <a:cubicBezTo>
                      <a:pt x="18" y="4"/>
                      <a:pt x="19" y="6"/>
                      <a:pt x="19" y="8"/>
                    </a:cubicBezTo>
                    <a:cubicBezTo>
                      <a:pt x="20" y="10"/>
                      <a:pt x="22" y="13"/>
                      <a:pt x="24" y="14"/>
                    </a:cubicBezTo>
                    <a:cubicBezTo>
                      <a:pt x="25" y="15"/>
                      <a:pt x="28" y="15"/>
                      <a:pt x="30" y="15"/>
                    </a:cubicBezTo>
                    <a:cubicBezTo>
                      <a:pt x="31" y="15"/>
                      <a:pt x="34" y="15"/>
                      <a:pt x="35" y="15"/>
                    </a:cubicBezTo>
                    <a:cubicBezTo>
                      <a:pt x="36" y="16"/>
                      <a:pt x="36" y="17"/>
                      <a:pt x="36" y="17"/>
                    </a:cubicBezTo>
                    <a:cubicBezTo>
                      <a:pt x="37" y="19"/>
                      <a:pt x="38" y="21"/>
                      <a:pt x="38" y="22"/>
                    </a:cubicBezTo>
                    <a:cubicBezTo>
                      <a:pt x="38" y="23"/>
                      <a:pt x="36" y="25"/>
                      <a:pt x="37" y="26"/>
                    </a:cubicBezTo>
                    <a:cubicBezTo>
                      <a:pt x="37" y="27"/>
                      <a:pt x="40" y="28"/>
                      <a:pt x="41" y="29"/>
                    </a:cubicBezTo>
                    <a:cubicBezTo>
                      <a:pt x="41" y="30"/>
                      <a:pt x="40" y="32"/>
                      <a:pt x="40" y="33"/>
                    </a:cubicBezTo>
                    <a:cubicBezTo>
                      <a:pt x="39" y="34"/>
                      <a:pt x="38" y="35"/>
                      <a:pt x="38" y="36"/>
                    </a:cubicBezTo>
                    <a:cubicBezTo>
                      <a:pt x="38" y="36"/>
                      <a:pt x="37" y="37"/>
                      <a:pt x="38" y="38"/>
                    </a:cubicBezTo>
                    <a:cubicBezTo>
                      <a:pt x="38" y="39"/>
                      <a:pt x="41" y="39"/>
                      <a:pt x="42" y="40"/>
                    </a:cubicBezTo>
                    <a:cubicBezTo>
                      <a:pt x="43" y="41"/>
                      <a:pt x="41" y="45"/>
                      <a:pt x="41" y="47"/>
                    </a:cubicBezTo>
                    <a:cubicBezTo>
                      <a:pt x="40" y="49"/>
                      <a:pt x="40" y="52"/>
                      <a:pt x="38" y="52"/>
                    </a:cubicBezTo>
                    <a:cubicBezTo>
                      <a:pt x="38" y="53"/>
                      <a:pt x="36" y="54"/>
                      <a:pt x="35" y="5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Freeform 130"/>
              <p:cNvSpPr>
                <a:spLocks/>
              </p:cNvSpPr>
              <p:nvPr/>
            </p:nvSpPr>
            <p:spPr bwMode="auto">
              <a:xfrm>
                <a:off x="2339" y="2653"/>
                <a:ext cx="112" cy="141"/>
              </a:xfrm>
              <a:custGeom>
                <a:avLst/>
                <a:gdLst>
                  <a:gd name="T0" fmla="*/ 35 w 43"/>
                  <a:gd name="T1" fmla="*/ 54 h 54"/>
                  <a:gd name="T2" fmla="*/ 34 w 43"/>
                  <a:gd name="T3" fmla="*/ 47 h 54"/>
                  <a:gd name="T4" fmla="*/ 27 w 43"/>
                  <a:gd name="T5" fmla="*/ 38 h 54"/>
                  <a:gd name="T6" fmla="*/ 21 w 43"/>
                  <a:gd name="T7" fmla="*/ 35 h 54"/>
                  <a:gd name="T8" fmla="*/ 16 w 43"/>
                  <a:gd name="T9" fmla="*/ 30 h 54"/>
                  <a:gd name="T10" fmla="*/ 13 w 43"/>
                  <a:gd name="T11" fmla="*/ 25 h 54"/>
                  <a:gd name="T12" fmla="*/ 10 w 43"/>
                  <a:gd name="T13" fmla="*/ 23 h 54"/>
                  <a:gd name="T14" fmla="*/ 4 w 43"/>
                  <a:gd name="T15" fmla="*/ 17 h 54"/>
                  <a:gd name="T16" fmla="*/ 1 w 43"/>
                  <a:gd name="T17" fmla="*/ 11 h 54"/>
                  <a:gd name="T18" fmla="*/ 1 w 43"/>
                  <a:gd name="T19" fmla="*/ 6 h 54"/>
                  <a:gd name="T20" fmla="*/ 2 w 43"/>
                  <a:gd name="T21" fmla="*/ 4 h 54"/>
                  <a:gd name="T22" fmla="*/ 7 w 43"/>
                  <a:gd name="T23" fmla="*/ 3 h 54"/>
                  <a:gd name="T24" fmla="*/ 11 w 43"/>
                  <a:gd name="T25" fmla="*/ 1 h 54"/>
                  <a:gd name="T26" fmla="*/ 13 w 43"/>
                  <a:gd name="T27" fmla="*/ 0 h 54"/>
                  <a:gd name="T28" fmla="*/ 17 w 43"/>
                  <a:gd name="T29" fmla="*/ 3 h 54"/>
                  <a:gd name="T30" fmla="*/ 19 w 43"/>
                  <a:gd name="T31" fmla="*/ 8 h 54"/>
                  <a:gd name="T32" fmla="*/ 24 w 43"/>
                  <a:gd name="T33" fmla="*/ 14 h 54"/>
                  <a:gd name="T34" fmla="*/ 30 w 43"/>
                  <a:gd name="T35" fmla="*/ 15 h 54"/>
                  <a:gd name="T36" fmla="*/ 35 w 43"/>
                  <a:gd name="T37" fmla="*/ 15 h 54"/>
                  <a:gd name="T38" fmla="*/ 36 w 43"/>
                  <a:gd name="T39" fmla="*/ 17 h 54"/>
                  <a:gd name="T40" fmla="*/ 38 w 43"/>
                  <a:gd name="T41" fmla="*/ 22 h 54"/>
                  <a:gd name="T42" fmla="*/ 37 w 43"/>
                  <a:gd name="T43" fmla="*/ 26 h 54"/>
                  <a:gd name="T44" fmla="*/ 41 w 43"/>
                  <a:gd name="T45" fmla="*/ 29 h 54"/>
                  <a:gd name="T46" fmla="*/ 40 w 43"/>
                  <a:gd name="T47" fmla="*/ 33 h 54"/>
                  <a:gd name="T48" fmla="*/ 38 w 43"/>
                  <a:gd name="T49" fmla="*/ 36 h 54"/>
                  <a:gd name="T50" fmla="*/ 38 w 43"/>
                  <a:gd name="T51" fmla="*/ 38 h 54"/>
                  <a:gd name="T52" fmla="*/ 42 w 43"/>
                  <a:gd name="T53" fmla="*/ 40 h 54"/>
                  <a:gd name="T54" fmla="*/ 41 w 43"/>
                  <a:gd name="T55" fmla="*/ 47 h 54"/>
                  <a:gd name="T56" fmla="*/ 38 w 43"/>
                  <a:gd name="T57" fmla="*/ 52 h 54"/>
                  <a:gd name="T58" fmla="*/ 35 w 43"/>
                  <a:gd name="T59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3" h="54">
                    <a:moveTo>
                      <a:pt x="35" y="54"/>
                    </a:moveTo>
                    <a:cubicBezTo>
                      <a:pt x="34" y="53"/>
                      <a:pt x="35" y="49"/>
                      <a:pt x="34" y="47"/>
                    </a:cubicBezTo>
                    <a:cubicBezTo>
                      <a:pt x="33" y="44"/>
                      <a:pt x="29" y="40"/>
                      <a:pt x="27" y="38"/>
                    </a:cubicBezTo>
                    <a:cubicBezTo>
                      <a:pt x="25" y="37"/>
                      <a:pt x="22" y="36"/>
                      <a:pt x="21" y="35"/>
                    </a:cubicBezTo>
                    <a:cubicBezTo>
                      <a:pt x="20" y="34"/>
                      <a:pt x="17" y="31"/>
                      <a:pt x="16" y="30"/>
                    </a:cubicBezTo>
                    <a:cubicBezTo>
                      <a:pt x="15" y="29"/>
                      <a:pt x="14" y="26"/>
                      <a:pt x="13" y="25"/>
                    </a:cubicBezTo>
                    <a:cubicBezTo>
                      <a:pt x="13" y="24"/>
                      <a:pt x="11" y="23"/>
                      <a:pt x="10" y="23"/>
                    </a:cubicBezTo>
                    <a:cubicBezTo>
                      <a:pt x="9" y="22"/>
                      <a:pt x="5" y="19"/>
                      <a:pt x="4" y="17"/>
                    </a:cubicBezTo>
                    <a:cubicBezTo>
                      <a:pt x="3" y="16"/>
                      <a:pt x="2" y="13"/>
                      <a:pt x="1" y="11"/>
                    </a:cubicBezTo>
                    <a:cubicBezTo>
                      <a:pt x="1" y="10"/>
                      <a:pt x="0" y="7"/>
                      <a:pt x="1" y="6"/>
                    </a:cubicBezTo>
                    <a:cubicBezTo>
                      <a:pt x="1" y="5"/>
                      <a:pt x="2" y="5"/>
                      <a:pt x="2" y="4"/>
                    </a:cubicBezTo>
                    <a:cubicBezTo>
                      <a:pt x="3" y="4"/>
                      <a:pt x="6" y="4"/>
                      <a:pt x="7" y="3"/>
                    </a:cubicBezTo>
                    <a:cubicBezTo>
                      <a:pt x="8" y="3"/>
                      <a:pt x="10" y="2"/>
                      <a:pt x="11" y="1"/>
                    </a:cubicBezTo>
                    <a:cubicBezTo>
                      <a:pt x="11" y="1"/>
                      <a:pt x="12" y="0"/>
                      <a:pt x="13" y="0"/>
                    </a:cubicBezTo>
                    <a:cubicBezTo>
                      <a:pt x="14" y="0"/>
                      <a:pt x="16" y="2"/>
                      <a:pt x="17" y="3"/>
                    </a:cubicBezTo>
                    <a:cubicBezTo>
                      <a:pt x="18" y="4"/>
                      <a:pt x="19" y="6"/>
                      <a:pt x="19" y="8"/>
                    </a:cubicBezTo>
                    <a:cubicBezTo>
                      <a:pt x="20" y="10"/>
                      <a:pt x="22" y="13"/>
                      <a:pt x="24" y="14"/>
                    </a:cubicBezTo>
                    <a:cubicBezTo>
                      <a:pt x="25" y="15"/>
                      <a:pt x="28" y="15"/>
                      <a:pt x="30" y="15"/>
                    </a:cubicBezTo>
                    <a:cubicBezTo>
                      <a:pt x="31" y="15"/>
                      <a:pt x="34" y="15"/>
                      <a:pt x="35" y="15"/>
                    </a:cubicBezTo>
                    <a:cubicBezTo>
                      <a:pt x="36" y="16"/>
                      <a:pt x="36" y="17"/>
                      <a:pt x="36" y="17"/>
                    </a:cubicBezTo>
                    <a:cubicBezTo>
                      <a:pt x="37" y="19"/>
                      <a:pt x="38" y="21"/>
                      <a:pt x="38" y="22"/>
                    </a:cubicBezTo>
                    <a:cubicBezTo>
                      <a:pt x="38" y="23"/>
                      <a:pt x="36" y="25"/>
                      <a:pt x="37" y="26"/>
                    </a:cubicBezTo>
                    <a:cubicBezTo>
                      <a:pt x="37" y="27"/>
                      <a:pt x="40" y="28"/>
                      <a:pt x="41" y="29"/>
                    </a:cubicBezTo>
                    <a:cubicBezTo>
                      <a:pt x="41" y="30"/>
                      <a:pt x="40" y="32"/>
                      <a:pt x="40" y="33"/>
                    </a:cubicBezTo>
                    <a:cubicBezTo>
                      <a:pt x="39" y="34"/>
                      <a:pt x="38" y="35"/>
                      <a:pt x="38" y="36"/>
                    </a:cubicBezTo>
                    <a:cubicBezTo>
                      <a:pt x="38" y="36"/>
                      <a:pt x="37" y="37"/>
                      <a:pt x="38" y="38"/>
                    </a:cubicBezTo>
                    <a:cubicBezTo>
                      <a:pt x="38" y="39"/>
                      <a:pt x="41" y="39"/>
                      <a:pt x="42" y="40"/>
                    </a:cubicBezTo>
                    <a:cubicBezTo>
                      <a:pt x="43" y="41"/>
                      <a:pt x="41" y="45"/>
                      <a:pt x="41" y="47"/>
                    </a:cubicBezTo>
                    <a:cubicBezTo>
                      <a:pt x="40" y="49"/>
                      <a:pt x="40" y="52"/>
                      <a:pt x="38" y="52"/>
                    </a:cubicBezTo>
                    <a:cubicBezTo>
                      <a:pt x="38" y="53"/>
                      <a:pt x="36" y="54"/>
                      <a:pt x="35" y="54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Freeform 131"/>
              <p:cNvSpPr>
                <a:spLocks/>
              </p:cNvSpPr>
              <p:nvPr/>
            </p:nvSpPr>
            <p:spPr bwMode="auto">
              <a:xfrm>
                <a:off x="866" y="2664"/>
                <a:ext cx="133" cy="138"/>
              </a:xfrm>
              <a:custGeom>
                <a:avLst/>
                <a:gdLst>
                  <a:gd name="T0" fmla="*/ 41 w 51"/>
                  <a:gd name="T1" fmla="*/ 37 h 53"/>
                  <a:gd name="T2" fmla="*/ 39 w 51"/>
                  <a:gd name="T3" fmla="*/ 36 h 53"/>
                  <a:gd name="T4" fmla="*/ 35 w 51"/>
                  <a:gd name="T5" fmla="*/ 36 h 53"/>
                  <a:gd name="T6" fmla="*/ 33 w 51"/>
                  <a:gd name="T7" fmla="*/ 37 h 53"/>
                  <a:gd name="T8" fmla="*/ 32 w 51"/>
                  <a:gd name="T9" fmla="*/ 40 h 53"/>
                  <a:gd name="T10" fmla="*/ 30 w 51"/>
                  <a:gd name="T11" fmla="*/ 43 h 53"/>
                  <a:gd name="T12" fmla="*/ 29 w 51"/>
                  <a:gd name="T13" fmla="*/ 45 h 53"/>
                  <a:gd name="T14" fmla="*/ 29 w 51"/>
                  <a:gd name="T15" fmla="*/ 47 h 53"/>
                  <a:gd name="T16" fmla="*/ 30 w 51"/>
                  <a:gd name="T17" fmla="*/ 48 h 53"/>
                  <a:gd name="T18" fmla="*/ 30 w 51"/>
                  <a:gd name="T19" fmla="*/ 50 h 53"/>
                  <a:gd name="T20" fmla="*/ 28 w 51"/>
                  <a:gd name="T21" fmla="*/ 53 h 53"/>
                  <a:gd name="T22" fmla="*/ 23 w 51"/>
                  <a:gd name="T23" fmla="*/ 48 h 53"/>
                  <a:gd name="T24" fmla="*/ 20 w 51"/>
                  <a:gd name="T25" fmla="*/ 44 h 53"/>
                  <a:gd name="T26" fmla="*/ 18 w 51"/>
                  <a:gd name="T27" fmla="*/ 41 h 53"/>
                  <a:gd name="T28" fmla="*/ 15 w 51"/>
                  <a:gd name="T29" fmla="*/ 38 h 53"/>
                  <a:gd name="T30" fmla="*/ 14 w 51"/>
                  <a:gd name="T31" fmla="*/ 38 h 53"/>
                  <a:gd name="T32" fmla="*/ 11 w 51"/>
                  <a:gd name="T33" fmla="*/ 38 h 53"/>
                  <a:gd name="T34" fmla="*/ 10 w 51"/>
                  <a:gd name="T35" fmla="*/ 35 h 53"/>
                  <a:gd name="T36" fmla="*/ 9 w 51"/>
                  <a:gd name="T37" fmla="*/ 31 h 53"/>
                  <a:gd name="T38" fmla="*/ 6 w 51"/>
                  <a:gd name="T39" fmla="*/ 28 h 53"/>
                  <a:gd name="T40" fmla="*/ 5 w 51"/>
                  <a:gd name="T41" fmla="*/ 25 h 53"/>
                  <a:gd name="T42" fmla="*/ 3 w 51"/>
                  <a:gd name="T43" fmla="*/ 23 h 53"/>
                  <a:gd name="T44" fmla="*/ 1 w 51"/>
                  <a:gd name="T45" fmla="*/ 22 h 53"/>
                  <a:gd name="T46" fmla="*/ 0 w 51"/>
                  <a:gd name="T47" fmla="*/ 18 h 53"/>
                  <a:gd name="T48" fmla="*/ 1 w 51"/>
                  <a:gd name="T49" fmla="*/ 11 h 53"/>
                  <a:gd name="T50" fmla="*/ 4 w 51"/>
                  <a:gd name="T51" fmla="*/ 7 h 53"/>
                  <a:gd name="T52" fmla="*/ 6 w 51"/>
                  <a:gd name="T53" fmla="*/ 4 h 53"/>
                  <a:gd name="T54" fmla="*/ 9 w 51"/>
                  <a:gd name="T55" fmla="*/ 1 h 53"/>
                  <a:gd name="T56" fmla="*/ 11 w 51"/>
                  <a:gd name="T57" fmla="*/ 1 h 53"/>
                  <a:gd name="T58" fmla="*/ 12 w 51"/>
                  <a:gd name="T59" fmla="*/ 4 h 53"/>
                  <a:gd name="T60" fmla="*/ 14 w 51"/>
                  <a:gd name="T61" fmla="*/ 9 h 53"/>
                  <a:gd name="T62" fmla="*/ 18 w 51"/>
                  <a:gd name="T63" fmla="*/ 13 h 53"/>
                  <a:gd name="T64" fmla="*/ 22 w 51"/>
                  <a:gd name="T65" fmla="*/ 16 h 53"/>
                  <a:gd name="T66" fmla="*/ 28 w 51"/>
                  <a:gd name="T67" fmla="*/ 18 h 53"/>
                  <a:gd name="T68" fmla="*/ 33 w 51"/>
                  <a:gd name="T69" fmla="*/ 19 h 53"/>
                  <a:gd name="T70" fmla="*/ 37 w 51"/>
                  <a:gd name="T71" fmla="*/ 20 h 53"/>
                  <a:gd name="T72" fmla="*/ 40 w 51"/>
                  <a:gd name="T73" fmla="*/ 26 h 53"/>
                  <a:gd name="T74" fmla="*/ 41 w 51"/>
                  <a:gd name="T75" fmla="*/ 30 h 53"/>
                  <a:gd name="T76" fmla="*/ 44 w 51"/>
                  <a:gd name="T77" fmla="*/ 32 h 53"/>
                  <a:gd name="T78" fmla="*/ 46 w 51"/>
                  <a:gd name="T79" fmla="*/ 34 h 53"/>
                  <a:gd name="T80" fmla="*/ 50 w 51"/>
                  <a:gd name="T81" fmla="*/ 37 h 53"/>
                  <a:gd name="T82" fmla="*/ 50 w 51"/>
                  <a:gd name="T83" fmla="*/ 39 h 53"/>
                  <a:gd name="T84" fmla="*/ 49 w 51"/>
                  <a:gd name="T85" fmla="*/ 41 h 53"/>
                  <a:gd name="T86" fmla="*/ 45 w 51"/>
                  <a:gd name="T87" fmla="*/ 40 h 53"/>
                  <a:gd name="T88" fmla="*/ 42 w 51"/>
                  <a:gd name="T89" fmla="*/ 38 h 53"/>
                  <a:gd name="T90" fmla="*/ 41 w 51"/>
                  <a:gd name="T91" fmla="*/ 3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1" h="53">
                    <a:moveTo>
                      <a:pt x="41" y="37"/>
                    </a:moveTo>
                    <a:cubicBezTo>
                      <a:pt x="41" y="37"/>
                      <a:pt x="40" y="36"/>
                      <a:pt x="39" y="36"/>
                    </a:cubicBezTo>
                    <a:cubicBezTo>
                      <a:pt x="38" y="35"/>
                      <a:pt x="36" y="35"/>
                      <a:pt x="35" y="36"/>
                    </a:cubicBezTo>
                    <a:cubicBezTo>
                      <a:pt x="35" y="36"/>
                      <a:pt x="33" y="36"/>
                      <a:pt x="33" y="37"/>
                    </a:cubicBezTo>
                    <a:cubicBezTo>
                      <a:pt x="32" y="37"/>
                      <a:pt x="32" y="39"/>
                      <a:pt x="32" y="40"/>
                    </a:cubicBezTo>
                    <a:cubicBezTo>
                      <a:pt x="32" y="41"/>
                      <a:pt x="31" y="42"/>
                      <a:pt x="30" y="43"/>
                    </a:cubicBezTo>
                    <a:cubicBezTo>
                      <a:pt x="30" y="43"/>
                      <a:pt x="29" y="44"/>
                      <a:pt x="29" y="45"/>
                    </a:cubicBezTo>
                    <a:cubicBezTo>
                      <a:pt x="28" y="45"/>
                      <a:pt x="28" y="46"/>
                      <a:pt x="29" y="47"/>
                    </a:cubicBezTo>
                    <a:cubicBezTo>
                      <a:pt x="29" y="47"/>
                      <a:pt x="30" y="48"/>
                      <a:pt x="30" y="48"/>
                    </a:cubicBezTo>
                    <a:cubicBezTo>
                      <a:pt x="30" y="48"/>
                      <a:pt x="30" y="50"/>
                      <a:pt x="30" y="50"/>
                    </a:cubicBezTo>
                    <a:cubicBezTo>
                      <a:pt x="29" y="51"/>
                      <a:pt x="29" y="52"/>
                      <a:pt x="28" y="53"/>
                    </a:cubicBezTo>
                    <a:cubicBezTo>
                      <a:pt x="27" y="53"/>
                      <a:pt x="24" y="50"/>
                      <a:pt x="23" y="48"/>
                    </a:cubicBezTo>
                    <a:cubicBezTo>
                      <a:pt x="22" y="47"/>
                      <a:pt x="20" y="45"/>
                      <a:pt x="20" y="44"/>
                    </a:cubicBezTo>
                    <a:cubicBezTo>
                      <a:pt x="19" y="43"/>
                      <a:pt x="18" y="41"/>
                      <a:pt x="18" y="41"/>
                    </a:cubicBezTo>
                    <a:cubicBezTo>
                      <a:pt x="18" y="39"/>
                      <a:pt x="17" y="38"/>
                      <a:pt x="15" y="38"/>
                    </a:cubicBezTo>
                    <a:cubicBezTo>
                      <a:pt x="15" y="38"/>
                      <a:pt x="14" y="38"/>
                      <a:pt x="14" y="38"/>
                    </a:cubicBezTo>
                    <a:cubicBezTo>
                      <a:pt x="13" y="39"/>
                      <a:pt x="12" y="39"/>
                      <a:pt x="11" y="38"/>
                    </a:cubicBezTo>
                    <a:cubicBezTo>
                      <a:pt x="11" y="38"/>
                      <a:pt x="10" y="36"/>
                      <a:pt x="10" y="35"/>
                    </a:cubicBezTo>
                    <a:cubicBezTo>
                      <a:pt x="9" y="34"/>
                      <a:pt x="9" y="32"/>
                      <a:pt x="9" y="31"/>
                    </a:cubicBezTo>
                    <a:cubicBezTo>
                      <a:pt x="9" y="30"/>
                      <a:pt x="7" y="29"/>
                      <a:pt x="6" y="28"/>
                    </a:cubicBezTo>
                    <a:cubicBezTo>
                      <a:pt x="6" y="27"/>
                      <a:pt x="5" y="26"/>
                      <a:pt x="5" y="25"/>
                    </a:cubicBezTo>
                    <a:cubicBezTo>
                      <a:pt x="4" y="24"/>
                      <a:pt x="4" y="23"/>
                      <a:pt x="3" y="23"/>
                    </a:cubicBezTo>
                    <a:cubicBezTo>
                      <a:pt x="2" y="22"/>
                      <a:pt x="1" y="22"/>
                      <a:pt x="1" y="22"/>
                    </a:cubicBezTo>
                    <a:cubicBezTo>
                      <a:pt x="0" y="21"/>
                      <a:pt x="0" y="19"/>
                      <a:pt x="0" y="18"/>
                    </a:cubicBezTo>
                    <a:cubicBezTo>
                      <a:pt x="0" y="16"/>
                      <a:pt x="0" y="13"/>
                      <a:pt x="1" y="11"/>
                    </a:cubicBezTo>
                    <a:cubicBezTo>
                      <a:pt x="1" y="10"/>
                      <a:pt x="4" y="8"/>
                      <a:pt x="4" y="7"/>
                    </a:cubicBezTo>
                    <a:cubicBezTo>
                      <a:pt x="5" y="7"/>
                      <a:pt x="5" y="5"/>
                      <a:pt x="6" y="4"/>
                    </a:cubicBezTo>
                    <a:cubicBezTo>
                      <a:pt x="6" y="3"/>
                      <a:pt x="8" y="1"/>
                      <a:pt x="9" y="1"/>
                    </a:cubicBezTo>
                    <a:cubicBezTo>
                      <a:pt x="9" y="0"/>
                      <a:pt x="11" y="1"/>
                      <a:pt x="11" y="1"/>
                    </a:cubicBezTo>
                    <a:cubicBezTo>
                      <a:pt x="12" y="1"/>
                      <a:pt x="12" y="3"/>
                      <a:pt x="12" y="4"/>
                    </a:cubicBezTo>
                    <a:cubicBezTo>
                      <a:pt x="13" y="5"/>
                      <a:pt x="13" y="8"/>
                      <a:pt x="14" y="9"/>
                    </a:cubicBezTo>
                    <a:cubicBezTo>
                      <a:pt x="14" y="10"/>
                      <a:pt x="17" y="12"/>
                      <a:pt x="18" y="13"/>
                    </a:cubicBezTo>
                    <a:cubicBezTo>
                      <a:pt x="18" y="14"/>
                      <a:pt x="21" y="15"/>
                      <a:pt x="22" y="16"/>
                    </a:cubicBezTo>
                    <a:cubicBezTo>
                      <a:pt x="23" y="16"/>
                      <a:pt x="26" y="18"/>
                      <a:pt x="28" y="18"/>
                    </a:cubicBezTo>
                    <a:cubicBezTo>
                      <a:pt x="29" y="18"/>
                      <a:pt x="32" y="18"/>
                      <a:pt x="33" y="19"/>
                    </a:cubicBezTo>
                    <a:cubicBezTo>
                      <a:pt x="35" y="19"/>
                      <a:pt x="36" y="20"/>
                      <a:pt x="37" y="20"/>
                    </a:cubicBezTo>
                    <a:cubicBezTo>
                      <a:pt x="38" y="22"/>
                      <a:pt x="40" y="24"/>
                      <a:pt x="40" y="26"/>
                    </a:cubicBezTo>
                    <a:cubicBezTo>
                      <a:pt x="41" y="27"/>
                      <a:pt x="40" y="29"/>
                      <a:pt x="41" y="30"/>
                    </a:cubicBezTo>
                    <a:cubicBezTo>
                      <a:pt x="41" y="31"/>
                      <a:pt x="43" y="32"/>
                      <a:pt x="44" y="32"/>
                    </a:cubicBezTo>
                    <a:cubicBezTo>
                      <a:pt x="44" y="32"/>
                      <a:pt x="46" y="33"/>
                      <a:pt x="46" y="34"/>
                    </a:cubicBezTo>
                    <a:cubicBezTo>
                      <a:pt x="47" y="35"/>
                      <a:pt x="49" y="36"/>
                      <a:pt x="50" y="37"/>
                    </a:cubicBezTo>
                    <a:cubicBezTo>
                      <a:pt x="50" y="37"/>
                      <a:pt x="51" y="39"/>
                      <a:pt x="50" y="39"/>
                    </a:cubicBezTo>
                    <a:cubicBezTo>
                      <a:pt x="50" y="40"/>
                      <a:pt x="49" y="41"/>
                      <a:pt x="49" y="41"/>
                    </a:cubicBezTo>
                    <a:cubicBezTo>
                      <a:pt x="48" y="41"/>
                      <a:pt x="46" y="40"/>
                      <a:pt x="45" y="40"/>
                    </a:cubicBezTo>
                    <a:cubicBezTo>
                      <a:pt x="44" y="39"/>
                      <a:pt x="43" y="38"/>
                      <a:pt x="42" y="38"/>
                    </a:cubicBezTo>
                    <a:cubicBezTo>
                      <a:pt x="42" y="38"/>
                      <a:pt x="42" y="37"/>
                      <a:pt x="41" y="3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Freeform 132"/>
              <p:cNvSpPr>
                <a:spLocks/>
              </p:cNvSpPr>
              <p:nvPr/>
            </p:nvSpPr>
            <p:spPr bwMode="auto">
              <a:xfrm>
                <a:off x="866" y="2664"/>
                <a:ext cx="133" cy="138"/>
              </a:xfrm>
              <a:custGeom>
                <a:avLst/>
                <a:gdLst>
                  <a:gd name="T0" fmla="*/ 41 w 51"/>
                  <a:gd name="T1" fmla="*/ 37 h 53"/>
                  <a:gd name="T2" fmla="*/ 39 w 51"/>
                  <a:gd name="T3" fmla="*/ 36 h 53"/>
                  <a:gd name="T4" fmla="*/ 35 w 51"/>
                  <a:gd name="T5" fmla="*/ 36 h 53"/>
                  <a:gd name="T6" fmla="*/ 33 w 51"/>
                  <a:gd name="T7" fmla="*/ 37 h 53"/>
                  <a:gd name="T8" fmla="*/ 32 w 51"/>
                  <a:gd name="T9" fmla="*/ 40 h 53"/>
                  <a:gd name="T10" fmla="*/ 30 w 51"/>
                  <a:gd name="T11" fmla="*/ 43 h 53"/>
                  <a:gd name="T12" fmla="*/ 29 w 51"/>
                  <a:gd name="T13" fmla="*/ 45 h 53"/>
                  <a:gd name="T14" fmla="*/ 29 w 51"/>
                  <a:gd name="T15" fmla="*/ 47 h 53"/>
                  <a:gd name="T16" fmla="*/ 30 w 51"/>
                  <a:gd name="T17" fmla="*/ 48 h 53"/>
                  <a:gd name="T18" fmla="*/ 30 w 51"/>
                  <a:gd name="T19" fmla="*/ 50 h 53"/>
                  <a:gd name="T20" fmla="*/ 28 w 51"/>
                  <a:gd name="T21" fmla="*/ 53 h 53"/>
                  <a:gd name="T22" fmla="*/ 23 w 51"/>
                  <a:gd name="T23" fmla="*/ 48 h 53"/>
                  <a:gd name="T24" fmla="*/ 20 w 51"/>
                  <a:gd name="T25" fmla="*/ 44 h 53"/>
                  <a:gd name="T26" fmla="*/ 18 w 51"/>
                  <a:gd name="T27" fmla="*/ 41 h 53"/>
                  <a:gd name="T28" fmla="*/ 15 w 51"/>
                  <a:gd name="T29" fmla="*/ 38 h 53"/>
                  <a:gd name="T30" fmla="*/ 14 w 51"/>
                  <a:gd name="T31" fmla="*/ 38 h 53"/>
                  <a:gd name="T32" fmla="*/ 11 w 51"/>
                  <a:gd name="T33" fmla="*/ 38 h 53"/>
                  <a:gd name="T34" fmla="*/ 10 w 51"/>
                  <a:gd name="T35" fmla="*/ 35 h 53"/>
                  <a:gd name="T36" fmla="*/ 9 w 51"/>
                  <a:gd name="T37" fmla="*/ 31 h 53"/>
                  <a:gd name="T38" fmla="*/ 6 w 51"/>
                  <a:gd name="T39" fmla="*/ 28 h 53"/>
                  <a:gd name="T40" fmla="*/ 5 w 51"/>
                  <a:gd name="T41" fmla="*/ 25 h 53"/>
                  <a:gd name="T42" fmla="*/ 3 w 51"/>
                  <a:gd name="T43" fmla="*/ 23 h 53"/>
                  <a:gd name="T44" fmla="*/ 1 w 51"/>
                  <a:gd name="T45" fmla="*/ 22 h 53"/>
                  <a:gd name="T46" fmla="*/ 0 w 51"/>
                  <a:gd name="T47" fmla="*/ 18 h 53"/>
                  <a:gd name="T48" fmla="*/ 1 w 51"/>
                  <a:gd name="T49" fmla="*/ 11 h 53"/>
                  <a:gd name="T50" fmla="*/ 4 w 51"/>
                  <a:gd name="T51" fmla="*/ 7 h 53"/>
                  <a:gd name="T52" fmla="*/ 6 w 51"/>
                  <a:gd name="T53" fmla="*/ 4 h 53"/>
                  <a:gd name="T54" fmla="*/ 9 w 51"/>
                  <a:gd name="T55" fmla="*/ 1 h 53"/>
                  <a:gd name="T56" fmla="*/ 11 w 51"/>
                  <a:gd name="T57" fmla="*/ 1 h 53"/>
                  <a:gd name="T58" fmla="*/ 12 w 51"/>
                  <a:gd name="T59" fmla="*/ 4 h 53"/>
                  <a:gd name="T60" fmla="*/ 14 w 51"/>
                  <a:gd name="T61" fmla="*/ 9 h 53"/>
                  <a:gd name="T62" fmla="*/ 18 w 51"/>
                  <a:gd name="T63" fmla="*/ 13 h 53"/>
                  <a:gd name="T64" fmla="*/ 22 w 51"/>
                  <a:gd name="T65" fmla="*/ 16 h 53"/>
                  <a:gd name="T66" fmla="*/ 28 w 51"/>
                  <a:gd name="T67" fmla="*/ 18 h 53"/>
                  <a:gd name="T68" fmla="*/ 33 w 51"/>
                  <a:gd name="T69" fmla="*/ 19 h 53"/>
                  <a:gd name="T70" fmla="*/ 37 w 51"/>
                  <a:gd name="T71" fmla="*/ 20 h 53"/>
                  <a:gd name="T72" fmla="*/ 40 w 51"/>
                  <a:gd name="T73" fmla="*/ 26 h 53"/>
                  <a:gd name="T74" fmla="*/ 41 w 51"/>
                  <a:gd name="T75" fmla="*/ 30 h 53"/>
                  <a:gd name="T76" fmla="*/ 44 w 51"/>
                  <a:gd name="T77" fmla="*/ 32 h 53"/>
                  <a:gd name="T78" fmla="*/ 46 w 51"/>
                  <a:gd name="T79" fmla="*/ 34 h 53"/>
                  <a:gd name="T80" fmla="*/ 50 w 51"/>
                  <a:gd name="T81" fmla="*/ 37 h 53"/>
                  <a:gd name="T82" fmla="*/ 50 w 51"/>
                  <a:gd name="T83" fmla="*/ 39 h 53"/>
                  <a:gd name="T84" fmla="*/ 49 w 51"/>
                  <a:gd name="T85" fmla="*/ 41 h 53"/>
                  <a:gd name="T86" fmla="*/ 45 w 51"/>
                  <a:gd name="T87" fmla="*/ 40 h 53"/>
                  <a:gd name="T88" fmla="*/ 42 w 51"/>
                  <a:gd name="T89" fmla="*/ 38 h 53"/>
                  <a:gd name="T90" fmla="*/ 41 w 51"/>
                  <a:gd name="T91" fmla="*/ 3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1" h="53">
                    <a:moveTo>
                      <a:pt x="41" y="37"/>
                    </a:moveTo>
                    <a:cubicBezTo>
                      <a:pt x="41" y="37"/>
                      <a:pt x="40" y="36"/>
                      <a:pt x="39" y="36"/>
                    </a:cubicBezTo>
                    <a:cubicBezTo>
                      <a:pt x="38" y="35"/>
                      <a:pt x="36" y="35"/>
                      <a:pt x="35" y="36"/>
                    </a:cubicBezTo>
                    <a:cubicBezTo>
                      <a:pt x="35" y="36"/>
                      <a:pt x="33" y="36"/>
                      <a:pt x="33" y="37"/>
                    </a:cubicBezTo>
                    <a:cubicBezTo>
                      <a:pt x="32" y="37"/>
                      <a:pt x="32" y="39"/>
                      <a:pt x="32" y="40"/>
                    </a:cubicBezTo>
                    <a:cubicBezTo>
                      <a:pt x="32" y="41"/>
                      <a:pt x="31" y="42"/>
                      <a:pt x="30" y="43"/>
                    </a:cubicBezTo>
                    <a:cubicBezTo>
                      <a:pt x="30" y="43"/>
                      <a:pt x="29" y="44"/>
                      <a:pt x="29" y="45"/>
                    </a:cubicBezTo>
                    <a:cubicBezTo>
                      <a:pt x="28" y="45"/>
                      <a:pt x="28" y="46"/>
                      <a:pt x="29" y="47"/>
                    </a:cubicBezTo>
                    <a:cubicBezTo>
                      <a:pt x="29" y="47"/>
                      <a:pt x="30" y="48"/>
                      <a:pt x="30" y="48"/>
                    </a:cubicBezTo>
                    <a:cubicBezTo>
                      <a:pt x="30" y="48"/>
                      <a:pt x="30" y="50"/>
                      <a:pt x="30" y="50"/>
                    </a:cubicBezTo>
                    <a:cubicBezTo>
                      <a:pt x="29" y="51"/>
                      <a:pt x="29" y="52"/>
                      <a:pt x="28" y="53"/>
                    </a:cubicBezTo>
                    <a:cubicBezTo>
                      <a:pt x="27" y="53"/>
                      <a:pt x="24" y="50"/>
                      <a:pt x="23" y="48"/>
                    </a:cubicBezTo>
                    <a:cubicBezTo>
                      <a:pt x="22" y="47"/>
                      <a:pt x="20" y="45"/>
                      <a:pt x="20" y="44"/>
                    </a:cubicBezTo>
                    <a:cubicBezTo>
                      <a:pt x="19" y="43"/>
                      <a:pt x="18" y="41"/>
                      <a:pt x="18" y="41"/>
                    </a:cubicBezTo>
                    <a:cubicBezTo>
                      <a:pt x="18" y="39"/>
                      <a:pt x="17" y="38"/>
                      <a:pt x="15" y="38"/>
                    </a:cubicBezTo>
                    <a:cubicBezTo>
                      <a:pt x="15" y="38"/>
                      <a:pt x="14" y="38"/>
                      <a:pt x="14" y="38"/>
                    </a:cubicBezTo>
                    <a:cubicBezTo>
                      <a:pt x="13" y="39"/>
                      <a:pt x="12" y="39"/>
                      <a:pt x="11" y="38"/>
                    </a:cubicBezTo>
                    <a:cubicBezTo>
                      <a:pt x="11" y="38"/>
                      <a:pt x="10" y="36"/>
                      <a:pt x="10" y="35"/>
                    </a:cubicBezTo>
                    <a:cubicBezTo>
                      <a:pt x="9" y="34"/>
                      <a:pt x="9" y="32"/>
                      <a:pt x="9" y="31"/>
                    </a:cubicBezTo>
                    <a:cubicBezTo>
                      <a:pt x="9" y="30"/>
                      <a:pt x="7" y="29"/>
                      <a:pt x="6" y="28"/>
                    </a:cubicBezTo>
                    <a:cubicBezTo>
                      <a:pt x="6" y="27"/>
                      <a:pt x="5" y="26"/>
                      <a:pt x="5" y="25"/>
                    </a:cubicBezTo>
                    <a:cubicBezTo>
                      <a:pt x="4" y="24"/>
                      <a:pt x="4" y="23"/>
                      <a:pt x="3" y="23"/>
                    </a:cubicBezTo>
                    <a:cubicBezTo>
                      <a:pt x="2" y="22"/>
                      <a:pt x="1" y="22"/>
                      <a:pt x="1" y="22"/>
                    </a:cubicBezTo>
                    <a:cubicBezTo>
                      <a:pt x="0" y="21"/>
                      <a:pt x="0" y="19"/>
                      <a:pt x="0" y="18"/>
                    </a:cubicBezTo>
                    <a:cubicBezTo>
                      <a:pt x="0" y="16"/>
                      <a:pt x="0" y="13"/>
                      <a:pt x="1" y="11"/>
                    </a:cubicBezTo>
                    <a:cubicBezTo>
                      <a:pt x="1" y="10"/>
                      <a:pt x="4" y="8"/>
                      <a:pt x="4" y="7"/>
                    </a:cubicBezTo>
                    <a:cubicBezTo>
                      <a:pt x="5" y="7"/>
                      <a:pt x="5" y="5"/>
                      <a:pt x="6" y="4"/>
                    </a:cubicBezTo>
                    <a:cubicBezTo>
                      <a:pt x="6" y="3"/>
                      <a:pt x="8" y="1"/>
                      <a:pt x="9" y="1"/>
                    </a:cubicBezTo>
                    <a:cubicBezTo>
                      <a:pt x="9" y="0"/>
                      <a:pt x="11" y="1"/>
                      <a:pt x="11" y="1"/>
                    </a:cubicBezTo>
                    <a:cubicBezTo>
                      <a:pt x="12" y="1"/>
                      <a:pt x="12" y="3"/>
                      <a:pt x="12" y="4"/>
                    </a:cubicBezTo>
                    <a:cubicBezTo>
                      <a:pt x="13" y="5"/>
                      <a:pt x="13" y="8"/>
                      <a:pt x="14" y="9"/>
                    </a:cubicBezTo>
                    <a:cubicBezTo>
                      <a:pt x="14" y="10"/>
                      <a:pt x="17" y="12"/>
                      <a:pt x="18" y="13"/>
                    </a:cubicBezTo>
                    <a:cubicBezTo>
                      <a:pt x="18" y="14"/>
                      <a:pt x="21" y="15"/>
                      <a:pt x="22" y="16"/>
                    </a:cubicBezTo>
                    <a:cubicBezTo>
                      <a:pt x="23" y="16"/>
                      <a:pt x="26" y="18"/>
                      <a:pt x="28" y="18"/>
                    </a:cubicBezTo>
                    <a:cubicBezTo>
                      <a:pt x="29" y="18"/>
                      <a:pt x="32" y="18"/>
                      <a:pt x="33" y="19"/>
                    </a:cubicBezTo>
                    <a:cubicBezTo>
                      <a:pt x="35" y="19"/>
                      <a:pt x="36" y="20"/>
                      <a:pt x="37" y="20"/>
                    </a:cubicBezTo>
                    <a:cubicBezTo>
                      <a:pt x="38" y="22"/>
                      <a:pt x="40" y="24"/>
                      <a:pt x="40" y="26"/>
                    </a:cubicBezTo>
                    <a:cubicBezTo>
                      <a:pt x="41" y="27"/>
                      <a:pt x="40" y="29"/>
                      <a:pt x="41" y="30"/>
                    </a:cubicBezTo>
                    <a:cubicBezTo>
                      <a:pt x="41" y="31"/>
                      <a:pt x="43" y="32"/>
                      <a:pt x="44" y="32"/>
                    </a:cubicBezTo>
                    <a:cubicBezTo>
                      <a:pt x="44" y="32"/>
                      <a:pt x="46" y="33"/>
                      <a:pt x="46" y="34"/>
                    </a:cubicBezTo>
                    <a:cubicBezTo>
                      <a:pt x="47" y="35"/>
                      <a:pt x="49" y="36"/>
                      <a:pt x="50" y="37"/>
                    </a:cubicBezTo>
                    <a:cubicBezTo>
                      <a:pt x="50" y="37"/>
                      <a:pt x="51" y="39"/>
                      <a:pt x="50" y="39"/>
                    </a:cubicBezTo>
                    <a:cubicBezTo>
                      <a:pt x="50" y="40"/>
                      <a:pt x="49" y="41"/>
                      <a:pt x="49" y="41"/>
                    </a:cubicBezTo>
                    <a:cubicBezTo>
                      <a:pt x="48" y="41"/>
                      <a:pt x="46" y="40"/>
                      <a:pt x="45" y="40"/>
                    </a:cubicBezTo>
                    <a:cubicBezTo>
                      <a:pt x="44" y="39"/>
                      <a:pt x="43" y="38"/>
                      <a:pt x="42" y="38"/>
                    </a:cubicBezTo>
                    <a:cubicBezTo>
                      <a:pt x="42" y="38"/>
                      <a:pt x="42" y="37"/>
                      <a:pt x="41" y="37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Freeform 133"/>
              <p:cNvSpPr>
                <a:spLocks/>
              </p:cNvSpPr>
              <p:nvPr/>
            </p:nvSpPr>
            <p:spPr bwMode="auto">
              <a:xfrm>
                <a:off x="869" y="2403"/>
                <a:ext cx="47" cy="89"/>
              </a:xfrm>
              <a:custGeom>
                <a:avLst/>
                <a:gdLst>
                  <a:gd name="T0" fmla="*/ 15 w 18"/>
                  <a:gd name="T1" fmla="*/ 34 h 34"/>
                  <a:gd name="T2" fmla="*/ 11 w 18"/>
                  <a:gd name="T3" fmla="*/ 33 h 34"/>
                  <a:gd name="T4" fmla="*/ 10 w 18"/>
                  <a:gd name="T5" fmla="*/ 28 h 34"/>
                  <a:gd name="T6" fmla="*/ 8 w 18"/>
                  <a:gd name="T7" fmla="*/ 27 h 34"/>
                  <a:gd name="T8" fmla="*/ 6 w 18"/>
                  <a:gd name="T9" fmla="*/ 25 h 34"/>
                  <a:gd name="T10" fmla="*/ 5 w 18"/>
                  <a:gd name="T11" fmla="*/ 19 h 34"/>
                  <a:gd name="T12" fmla="*/ 3 w 18"/>
                  <a:gd name="T13" fmla="*/ 16 h 34"/>
                  <a:gd name="T14" fmla="*/ 3 w 18"/>
                  <a:gd name="T15" fmla="*/ 11 h 34"/>
                  <a:gd name="T16" fmla="*/ 1 w 18"/>
                  <a:gd name="T17" fmla="*/ 9 h 34"/>
                  <a:gd name="T18" fmla="*/ 1 w 18"/>
                  <a:gd name="T19" fmla="*/ 5 h 34"/>
                  <a:gd name="T20" fmla="*/ 3 w 18"/>
                  <a:gd name="T21" fmla="*/ 5 h 34"/>
                  <a:gd name="T22" fmla="*/ 4 w 18"/>
                  <a:gd name="T23" fmla="*/ 3 h 34"/>
                  <a:gd name="T24" fmla="*/ 4 w 18"/>
                  <a:gd name="T25" fmla="*/ 1 h 34"/>
                  <a:gd name="T26" fmla="*/ 6 w 18"/>
                  <a:gd name="T27" fmla="*/ 0 h 34"/>
                  <a:gd name="T28" fmla="*/ 6 w 18"/>
                  <a:gd name="T29" fmla="*/ 2 h 34"/>
                  <a:gd name="T30" fmla="*/ 6 w 18"/>
                  <a:gd name="T31" fmla="*/ 4 h 34"/>
                  <a:gd name="T32" fmla="*/ 7 w 18"/>
                  <a:gd name="T33" fmla="*/ 6 h 34"/>
                  <a:gd name="T34" fmla="*/ 9 w 18"/>
                  <a:gd name="T35" fmla="*/ 8 h 34"/>
                  <a:gd name="T36" fmla="*/ 10 w 18"/>
                  <a:gd name="T37" fmla="*/ 8 h 34"/>
                  <a:gd name="T38" fmla="*/ 11 w 18"/>
                  <a:gd name="T39" fmla="*/ 9 h 34"/>
                  <a:gd name="T40" fmla="*/ 12 w 18"/>
                  <a:gd name="T41" fmla="*/ 11 h 34"/>
                  <a:gd name="T42" fmla="*/ 11 w 18"/>
                  <a:gd name="T43" fmla="*/ 15 h 34"/>
                  <a:gd name="T44" fmla="*/ 10 w 18"/>
                  <a:gd name="T45" fmla="*/ 17 h 34"/>
                  <a:gd name="T46" fmla="*/ 9 w 18"/>
                  <a:gd name="T47" fmla="*/ 18 h 34"/>
                  <a:gd name="T48" fmla="*/ 9 w 18"/>
                  <a:gd name="T49" fmla="*/ 20 h 34"/>
                  <a:gd name="T50" fmla="*/ 9 w 18"/>
                  <a:gd name="T51" fmla="*/ 22 h 34"/>
                  <a:gd name="T52" fmla="*/ 12 w 18"/>
                  <a:gd name="T53" fmla="*/ 23 h 34"/>
                  <a:gd name="T54" fmla="*/ 13 w 18"/>
                  <a:gd name="T55" fmla="*/ 22 h 34"/>
                  <a:gd name="T56" fmla="*/ 15 w 18"/>
                  <a:gd name="T57" fmla="*/ 20 h 34"/>
                  <a:gd name="T58" fmla="*/ 17 w 18"/>
                  <a:gd name="T59" fmla="*/ 19 h 34"/>
                  <a:gd name="T60" fmla="*/ 17 w 18"/>
                  <a:gd name="T61" fmla="*/ 21 h 34"/>
                  <a:gd name="T62" fmla="*/ 16 w 18"/>
                  <a:gd name="T63" fmla="*/ 23 h 34"/>
                  <a:gd name="T64" fmla="*/ 17 w 18"/>
                  <a:gd name="T65" fmla="*/ 25 h 34"/>
                  <a:gd name="T66" fmla="*/ 18 w 18"/>
                  <a:gd name="T67" fmla="*/ 28 h 34"/>
                  <a:gd name="T68" fmla="*/ 17 w 18"/>
                  <a:gd name="T69" fmla="*/ 31 h 34"/>
                  <a:gd name="T70" fmla="*/ 17 w 18"/>
                  <a:gd name="T71" fmla="*/ 33 h 34"/>
                  <a:gd name="T72" fmla="*/ 15 w 18"/>
                  <a:gd name="T7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" h="34">
                    <a:moveTo>
                      <a:pt x="15" y="34"/>
                    </a:moveTo>
                    <a:cubicBezTo>
                      <a:pt x="14" y="34"/>
                      <a:pt x="12" y="33"/>
                      <a:pt x="11" y="33"/>
                    </a:cubicBezTo>
                    <a:cubicBezTo>
                      <a:pt x="11" y="32"/>
                      <a:pt x="11" y="29"/>
                      <a:pt x="10" y="28"/>
                    </a:cubicBezTo>
                    <a:cubicBezTo>
                      <a:pt x="10" y="28"/>
                      <a:pt x="8" y="27"/>
                      <a:pt x="8" y="27"/>
                    </a:cubicBezTo>
                    <a:cubicBezTo>
                      <a:pt x="7" y="26"/>
                      <a:pt x="6" y="25"/>
                      <a:pt x="6" y="25"/>
                    </a:cubicBezTo>
                    <a:cubicBezTo>
                      <a:pt x="5" y="24"/>
                      <a:pt x="5" y="20"/>
                      <a:pt x="5" y="19"/>
                    </a:cubicBezTo>
                    <a:cubicBezTo>
                      <a:pt x="5" y="18"/>
                      <a:pt x="4" y="16"/>
                      <a:pt x="3" y="16"/>
                    </a:cubicBezTo>
                    <a:cubicBezTo>
                      <a:pt x="3" y="14"/>
                      <a:pt x="3" y="12"/>
                      <a:pt x="3" y="11"/>
                    </a:cubicBezTo>
                    <a:cubicBezTo>
                      <a:pt x="3" y="10"/>
                      <a:pt x="2" y="9"/>
                      <a:pt x="1" y="9"/>
                    </a:cubicBezTo>
                    <a:cubicBezTo>
                      <a:pt x="1" y="8"/>
                      <a:pt x="0" y="6"/>
                      <a:pt x="1" y="5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3" y="5"/>
                      <a:pt x="4" y="3"/>
                      <a:pt x="4" y="3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7" y="6"/>
                      <a:pt x="7" y="6"/>
                    </a:cubicBezTo>
                    <a:cubicBezTo>
                      <a:pt x="8" y="7"/>
                      <a:pt x="8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2" y="9"/>
                      <a:pt x="12" y="11"/>
                      <a:pt x="12" y="11"/>
                    </a:cubicBezTo>
                    <a:cubicBezTo>
                      <a:pt x="12" y="12"/>
                      <a:pt x="12" y="14"/>
                      <a:pt x="11" y="15"/>
                    </a:cubicBezTo>
                    <a:cubicBezTo>
                      <a:pt x="11" y="15"/>
                      <a:pt x="11" y="17"/>
                      <a:pt x="10" y="17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9" y="19"/>
                      <a:pt x="9" y="20"/>
                      <a:pt x="9" y="20"/>
                    </a:cubicBezTo>
                    <a:cubicBezTo>
                      <a:pt x="9" y="20"/>
                      <a:pt x="9" y="22"/>
                      <a:pt x="9" y="22"/>
                    </a:cubicBezTo>
                    <a:cubicBezTo>
                      <a:pt x="10" y="23"/>
                      <a:pt x="11" y="23"/>
                      <a:pt x="12" y="23"/>
                    </a:cubicBezTo>
                    <a:cubicBezTo>
                      <a:pt x="12" y="23"/>
                      <a:pt x="13" y="22"/>
                      <a:pt x="13" y="22"/>
                    </a:cubicBezTo>
                    <a:cubicBezTo>
                      <a:pt x="14" y="21"/>
                      <a:pt x="15" y="20"/>
                      <a:pt x="15" y="20"/>
                    </a:cubicBezTo>
                    <a:cubicBezTo>
                      <a:pt x="15" y="19"/>
                      <a:pt x="16" y="19"/>
                      <a:pt x="17" y="19"/>
                    </a:cubicBezTo>
                    <a:cubicBezTo>
                      <a:pt x="17" y="19"/>
                      <a:pt x="17" y="21"/>
                      <a:pt x="17" y="21"/>
                    </a:cubicBezTo>
                    <a:cubicBezTo>
                      <a:pt x="17" y="22"/>
                      <a:pt x="17" y="23"/>
                      <a:pt x="16" y="23"/>
                    </a:cubicBezTo>
                    <a:cubicBezTo>
                      <a:pt x="16" y="23"/>
                      <a:pt x="17" y="24"/>
                      <a:pt x="17" y="25"/>
                    </a:cubicBezTo>
                    <a:cubicBezTo>
                      <a:pt x="17" y="25"/>
                      <a:pt x="18" y="27"/>
                      <a:pt x="18" y="28"/>
                    </a:cubicBezTo>
                    <a:cubicBezTo>
                      <a:pt x="18" y="28"/>
                      <a:pt x="18" y="30"/>
                      <a:pt x="17" y="31"/>
                    </a:cubicBezTo>
                    <a:cubicBezTo>
                      <a:pt x="17" y="32"/>
                      <a:pt x="17" y="33"/>
                      <a:pt x="17" y="33"/>
                    </a:cubicBezTo>
                    <a:cubicBezTo>
                      <a:pt x="16" y="34"/>
                      <a:pt x="16" y="34"/>
                      <a:pt x="15" y="3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Freeform 134"/>
              <p:cNvSpPr>
                <a:spLocks/>
              </p:cNvSpPr>
              <p:nvPr/>
            </p:nvSpPr>
            <p:spPr bwMode="auto">
              <a:xfrm>
                <a:off x="869" y="2403"/>
                <a:ext cx="47" cy="89"/>
              </a:xfrm>
              <a:custGeom>
                <a:avLst/>
                <a:gdLst>
                  <a:gd name="T0" fmla="*/ 15 w 18"/>
                  <a:gd name="T1" fmla="*/ 34 h 34"/>
                  <a:gd name="T2" fmla="*/ 11 w 18"/>
                  <a:gd name="T3" fmla="*/ 33 h 34"/>
                  <a:gd name="T4" fmla="*/ 10 w 18"/>
                  <a:gd name="T5" fmla="*/ 28 h 34"/>
                  <a:gd name="T6" fmla="*/ 8 w 18"/>
                  <a:gd name="T7" fmla="*/ 27 h 34"/>
                  <a:gd name="T8" fmla="*/ 6 w 18"/>
                  <a:gd name="T9" fmla="*/ 25 h 34"/>
                  <a:gd name="T10" fmla="*/ 5 w 18"/>
                  <a:gd name="T11" fmla="*/ 19 h 34"/>
                  <a:gd name="T12" fmla="*/ 3 w 18"/>
                  <a:gd name="T13" fmla="*/ 16 h 34"/>
                  <a:gd name="T14" fmla="*/ 3 w 18"/>
                  <a:gd name="T15" fmla="*/ 11 h 34"/>
                  <a:gd name="T16" fmla="*/ 1 w 18"/>
                  <a:gd name="T17" fmla="*/ 9 h 34"/>
                  <a:gd name="T18" fmla="*/ 1 w 18"/>
                  <a:gd name="T19" fmla="*/ 5 h 34"/>
                  <a:gd name="T20" fmla="*/ 3 w 18"/>
                  <a:gd name="T21" fmla="*/ 5 h 34"/>
                  <a:gd name="T22" fmla="*/ 4 w 18"/>
                  <a:gd name="T23" fmla="*/ 3 h 34"/>
                  <a:gd name="T24" fmla="*/ 4 w 18"/>
                  <a:gd name="T25" fmla="*/ 1 h 34"/>
                  <a:gd name="T26" fmla="*/ 6 w 18"/>
                  <a:gd name="T27" fmla="*/ 0 h 34"/>
                  <a:gd name="T28" fmla="*/ 6 w 18"/>
                  <a:gd name="T29" fmla="*/ 2 h 34"/>
                  <a:gd name="T30" fmla="*/ 6 w 18"/>
                  <a:gd name="T31" fmla="*/ 4 h 34"/>
                  <a:gd name="T32" fmla="*/ 7 w 18"/>
                  <a:gd name="T33" fmla="*/ 6 h 34"/>
                  <a:gd name="T34" fmla="*/ 9 w 18"/>
                  <a:gd name="T35" fmla="*/ 8 h 34"/>
                  <a:gd name="T36" fmla="*/ 10 w 18"/>
                  <a:gd name="T37" fmla="*/ 8 h 34"/>
                  <a:gd name="T38" fmla="*/ 11 w 18"/>
                  <a:gd name="T39" fmla="*/ 9 h 34"/>
                  <a:gd name="T40" fmla="*/ 12 w 18"/>
                  <a:gd name="T41" fmla="*/ 11 h 34"/>
                  <a:gd name="T42" fmla="*/ 11 w 18"/>
                  <a:gd name="T43" fmla="*/ 15 h 34"/>
                  <a:gd name="T44" fmla="*/ 10 w 18"/>
                  <a:gd name="T45" fmla="*/ 17 h 34"/>
                  <a:gd name="T46" fmla="*/ 9 w 18"/>
                  <a:gd name="T47" fmla="*/ 18 h 34"/>
                  <a:gd name="T48" fmla="*/ 9 w 18"/>
                  <a:gd name="T49" fmla="*/ 20 h 34"/>
                  <a:gd name="T50" fmla="*/ 9 w 18"/>
                  <a:gd name="T51" fmla="*/ 22 h 34"/>
                  <a:gd name="T52" fmla="*/ 12 w 18"/>
                  <a:gd name="T53" fmla="*/ 23 h 34"/>
                  <a:gd name="T54" fmla="*/ 13 w 18"/>
                  <a:gd name="T55" fmla="*/ 22 h 34"/>
                  <a:gd name="T56" fmla="*/ 15 w 18"/>
                  <a:gd name="T57" fmla="*/ 20 h 34"/>
                  <a:gd name="T58" fmla="*/ 17 w 18"/>
                  <a:gd name="T59" fmla="*/ 19 h 34"/>
                  <a:gd name="T60" fmla="*/ 17 w 18"/>
                  <a:gd name="T61" fmla="*/ 21 h 34"/>
                  <a:gd name="T62" fmla="*/ 16 w 18"/>
                  <a:gd name="T63" fmla="*/ 23 h 34"/>
                  <a:gd name="T64" fmla="*/ 17 w 18"/>
                  <a:gd name="T65" fmla="*/ 25 h 34"/>
                  <a:gd name="T66" fmla="*/ 18 w 18"/>
                  <a:gd name="T67" fmla="*/ 28 h 34"/>
                  <a:gd name="T68" fmla="*/ 17 w 18"/>
                  <a:gd name="T69" fmla="*/ 31 h 34"/>
                  <a:gd name="T70" fmla="*/ 17 w 18"/>
                  <a:gd name="T71" fmla="*/ 33 h 34"/>
                  <a:gd name="T72" fmla="*/ 15 w 18"/>
                  <a:gd name="T7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" h="34">
                    <a:moveTo>
                      <a:pt x="15" y="34"/>
                    </a:moveTo>
                    <a:cubicBezTo>
                      <a:pt x="14" y="34"/>
                      <a:pt x="12" y="33"/>
                      <a:pt x="11" y="33"/>
                    </a:cubicBezTo>
                    <a:cubicBezTo>
                      <a:pt x="11" y="32"/>
                      <a:pt x="11" y="29"/>
                      <a:pt x="10" y="28"/>
                    </a:cubicBezTo>
                    <a:cubicBezTo>
                      <a:pt x="10" y="28"/>
                      <a:pt x="8" y="27"/>
                      <a:pt x="8" y="27"/>
                    </a:cubicBezTo>
                    <a:cubicBezTo>
                      <a:pt x="7" y="26"/>
                      <a:pt x="6" y="25"/>
                      <a:pt x="6" y="25"/>
                    </a:cubicBezTo>
                    <a:cubicBezTo>
                      <a:pt x="5" y="24"/>
                      <a:pt x="5" y="20"/>
                      <a:pt x="5" y="19"/>
                    </a:cubicBezTo>
                    <a:cubicBezTo>
                      <a:pt x="5" y="18"/>
                      <a:pt x="4" y="16"/>
                      <a:pt x="3" y="16"/>
                    </a:cubicBezTo>
                    <a:cubicBezTo>
                      <a:pt x="3" y="14"/>
                      <a:pt x="3" y="12"/>
                      <a:pt x="3" y="11"/>
                    </a:cubicBezTo>
                    <a:cubicBezTo>
                      <a:pt x="3" y="10"/>
                      <a:pt x="2" y="9"/>
                      <a:pt x="1" y="9"/>
                    </a:cubicBezTo>
                    <a:cubicBezTo>
                      <a:pt x="1" y="8"/>
                      <a:pt x="0" y="6"/>
                      <a:pt x="1" y="5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3" y="5"/>
                      <a:pt x="4" y="3"/>
                      <a:pt x="4" y="3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7" y="6"/>
                      <a:pt x="7" y="6"/>
                    </a:cubicBezTo>
                    <a:cubicBezTo>
                      <a:pt x="8" y="7"/>
                      <a:pt x="8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2" y="9"/>
                      <a:pt x="12" y="11"/>
                      <a:pt x="12" y="11"/>
                    </a:cubicBezTo>
                    <a:cubicBezTo>
                      <a:pt x="12" y="12"/>
                      <a:pt x="12" y="14"/>
                      <a:pt x="11" y="15"/>
                    </a:cubicBezTo>
                    <a:cubicBezTo>
                      <a:pt x="11" y="15"/>
                      <a:pt x="11" y="17"/>
                      <a:pt x="10" y="17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9" y="19"/>
                      <a:pt x="9" y="20"/>
                      <a:pt x="9" y="20"/>
                    </a:cubicBezTo>
                    <a:cubicBezTo>
                      <a:pt x="9" y="20"/>
                      <a:pt x="9" y="22"/>
                      <a:pt x="9" y="22"/>
                    </a:cubicBezTo>
                    <a:cubicBezTo>
                      <a:pt x="10" y="23"/>
                      <a:pt x="11" y="23"/>
                      <a:pt x="12" y="23"/>
                    </a:cubicBezTo>
                    <a:cubicBezTo>
                      <a:pt x="12" y="23"/>
                      <a:pt x="13" y="22"/>
                      <a:pt x="13" y="22"/>
                    </a:cubicBezTo>
                    <a:cubicBezTo>
                      <a:pt x="14" y="21"/>
                      <a:pt x="15" y="20"/>
                      <a:pt x="15" y="20"/>
                    </a:cubicBezTo>
                    <a:cubicBezTo>
                      <a:pt x="15" y="19"/>
                      <a:pt x="16" y="19"/>
                      <a:pt x="17" y="19"/>
                    </a:cubicBezTo>
                    <a:cubicBezTo>
                      <a:pt x="17" y="19"/>
                      <a:pt x="17" y="21"/>
                      <a:pt x="17" y="21"/>
                    </a:cubicBezTo>
                    <a:cubicBezTo>
                      <a:pt x="17" y="22"/>
                      <a:pt x="17" y="23"/>
                      <a:pt x="16" y="23"/>
                    </a:cubicBezTo>
                    <a:cubicBezTo>
                      <a:pt x="16" y="23"/>
                      <a:pt x="17" y="24"/>
                      <a:pt x="17" y="25"/>
                    </a:cubicBezTo>
                    <a:cubicBezTo>
                      <a:pt x="17" y="25"/>
                      <a:pt x="18" y="27"/>
                      <a:pt x="18" y="28"/>
                    </a:cubicBezTo>
                    <a:cubicBezTo>
                      <a:pt x="18" y="28"/>
                      <a:pt x="18" y="30"/>
                      <a:pt x="17" y="31"/>
                    </a:cubicBezTo>
                    <a:cubicBezTo>
                      <a:pt x="17" y="32"/>
                      <a:pt x="17" y="33"/>
                      <a:pt x="17" y="33"/>
                    </a:cubicBezTo>
                    <a:cubicBezTo>
                      <a:pt x="16" y="34"/>
                      <a:pt x="16" y="34"/>
                      <a:pt x="15" y="34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Freeform 135"/>
              <p:cNvSpPr>
                <a:spLocks/>
              </p:cNvSpPr>
              <p:nvPr/>
            </p:nvSpPr>
            <p:spPr bwMode="auto">
              <a:xfrm>
                <a:off x="767" y="2416"/>
                <a:ext cx="172" cy="185"/>
              </a:xfrm>
              <a:custGeom>
                <a:avLst/>
                <a:gdLst>
                  <a:gd name="T0" fmla="*/ 46 w 66"/>
                  <a:gd name="T1" fmla="*/ 35 h 71"/>
                  <a:gd name="T2" fmla="*/ 45 w 66"/>
                  <a:gd name="T3" fmla="*/ 35 h 71"/>
                  <a:gd name="T4" fmla="*/ 42 w 66"/>
                  <a:gd name="T5" fmla="*/ 37 h 71"/>
                  <a:gd name="T6" fmla="*/ 39 w 66"/>
                  <a:gd name="T7" fmla="*/ 37 h 71"/>
                  <a:gd name="T8" fmla="*/ 37 w 66"/>
                  <a:gd name="T9" fmla="*/ 33 h 71"/>
                  <a:gd name="T10" fmla="*/ 37 w 66"/>
                  <a:gd name="T11" fmla="*/ 29 h 71"/>
                  <a:gd name="T12" fmla="*/ 38 w 66"/>
                  <a:gd name="T13" fmla="*/ 26 h 71"/>
                  <a:gd name="T14" fmla="*/ 38 w 66"/>
                  <a:gd name="T15" fmla="*/ 23 h 71"/>
                  <a:gd name="T16" fmla="*/ 37 w 66"/>
                  <a:gd name="T17" fmla="*/ 14 h 71"/>
                  <a:gd name="T18" fmla="*/ 34 w 66"/>
                  <a:gd name="T19" fmla="*/ 7 h 71"/>
                  <a:gd name="T20" fmla="*/ 32 w 66"/>
                  <a:gd name="T21" fmla="*/ 2 h 71"/>
                  <a:gd name="T22" fmla="*/ 30 w 66"/>
                  <a:gd name="T23" fmla="*/ 0 h 71"/>
                  <a:gd name="T24" fmla="*/ 28 w 66"/>
                  <a:gd name="T25" fmla="*/ 5 h 71"/>
                  <a:gd name="T26" fmla="*/ 27 w 66"/>
                  <a:gd name="T27" fmla="*/ 9 h 71"/>
                  <a:gd name="T28" fmla="*/ 28 w 66"/>
                  <a:gd name="T29" fmla="*/ 14 h 71"/>
                  <a:gd name="T30" fmla="*/ 29 w 66"/>
                  <a:gd name="T31" fmla="*/ 19 h 71"/>
                  <a:gd name="T32" fmla="*/ 28 w 66"/>
                  <a:gd name="T33" fmla="*/ 22 h 71"/>
                  <a:gd name="T34" fmla="*/ 25 w 66"/>
                  <a:gd name="T35" fmla="*/ 25 h 71"/>
                  <a:gd name="T36" fmla="*/ 22 w 66"/>
                  <a:gd name="T37" fmla="*/ 27 h 71"/>
                  <a:gd name="T38" fmla="*/ 18 w 66"/>
                  <a:gd name="T39" fmla="*/ 27 h 71"/>
                  <a:gd name="T40" fmla="*/ 16 w 66"/>
                  <a:gd name="T41" fmla="*/ 24 h 71"/>
                  <a:gd name="T42" fmla="*/ 12 w 66"/>
                  <a:gd name="T43" fmla="*/ 21 h 71"/>
                  <a:gd name="T44" fmla="*/ 9 w 66"/>
                  <a:gd name="T45" fmla="*/ 22 h 71"/>
                  <a:gd name="T46" fmla="*/ 7 w 66"/>
                  <a:gd name="T47" fmla="*/ 25 h 71"/>
                  <a:gd name="T48" fmla="*/ 7 w 66"/>
                  <a:gd name="T49" fmla="*/ 29 h 71"/>
                  <a:gd name="T50" fmla="*/ 4 w 66"/>
                  <a:gd name="T51" fmla="*/ 33 h 71"/>
                  <a:gd name="T52" fmla="*/ 1 w 66"/>
                  <a:gd name="T53" fmla="*/ 42 h 71"/>
                  <a:gd name="T54" fmla="*/ 0 w 66"/>
                  <a:gd name="T55" fmla="*/ 47 h 71"/>
                  <a:gd name="T56" fmla="*/ 2 w 66"/>
                  <a:gd name="T57" fmla="*/ 51 h 71"/>
                  <a:gd name="T58" fmla="*/ 7 w 66"/>
                  <a:gd name="T59" fmla="*/ 54 h 71"/>
                  <a:gd name="T60" fmla="*/ 11 w 66"/>
                  <a:gd name="T61" fmla="*/ 52 h 71"/>
                  <a:gd name="T62" fmla="*/ 12 w 66"/>
                  <a:gd name="T63" fmla="*/ 47 h 71"/>
                  <a:gd name="T64" fmla="*/ 12 w 66"/>
                  <a:gd name="T65" fmla="*/ 40 h 71"/>
                  <a:gd name="T66" fmla="*/ 11 w 66"/>
                  <a:gd name="T67" fmla="*/ 35 h 71"/>
                  <a:gd name="T68" fmla="*/ 12 w 66"/>
                  <a:gd name="T69" fmla="*/ 32 h 71"/>
                  <a:gd name="T70" fmla="*/ 16 w 66"/>
                  <a:gd name="T71" fmla="*/ 36 h 71"/>
                  <a:gd name="T72" fmla="*/ 17 w 66"/>
                  <a:gd name="T73" fmla="*/ 41 h 71"/>
                  <a:gd name="T74" fmla="*/ 20 w 66"/>
                  <a:gd name="T75" fmla="*/ 44 h 71"/>
                  <a:gd name="T76" fmla="*/ 20 w 66"/>
                  <a:gd name="T77" fmla="*/ 49 h 71"/>
                  <a:gd name="T78" fmla="*/ 19 w 66"/>
                  <a:gd name="T79" fmla="*/ 52 h 71"/>
                  <a:gd name="T80" fmla="*/ 19 w 66"/>
                  <a:gd name="T81" fmla="*/ 59 h 71"/>
                  <a:gd name="T82" fmla="*/ 22 w 66"/>
                  <a:gd name="T83" fmla="*/ 63 h 71"/>
                  <a:gd name="T84" fmla="*/ 26 w 66"/>
                  <a:gd name="T85" fmla="*/ 64 h 71"/>
                  <a:gd name="T86" fmla="*/ 29 w 66"/>
                  <a:gd name="T87" fmla="*/ 64 h 71"/>
                  <a:gd name="T88" fmla="*/ 33 w 66"/>
                  <a:gd name="T89" fmla="*/ 61 h 71"/>
                  <a:gd name="T90" fmla="*/ 37 w 66"/>
                  <a:gd name="T91" fmla="*/ 60 h 71"/>
                  <a:gd name="T92" fmla="*/ 41 w 66"/>
                  <a:gd name="T93" fmla="*/ 61 h 71"/>
                  <a:gd name="T94" fmla="*/ 45 w 66"/>
                  <a:gd name="T95" fmla="*/ 64 h 71"/>
                  <a:gd name="T96" fmla="*/ 49 w 66"/>
                  <a:gd name="T97" fmla="*/ 69 h 71"/>
                  <a:gd name="T98" fmla="*/ 53 w 66"/>
                  <a:gd name="T99" fmla="*/ 71 h 71"/>
                  <a:gd name="T100" fmla="*/ 59 w 66"/>
                  <a:gd name="T101" fmla="*/ 71 h 71"/>
                  <a:gd name="T102" fmla="*/ 65 w 66"/>
                  <a:gd name="T103" fmla="*/ 67 h 71"/>
                  <a:gd name="T104" fmla="*/ 66 w 66"/>
                  <a:gd name="T105" fmla="*/ 63 h 71"/>
                  <a:gd name="T106" fmla="*/ 64 w 66"/>
                  <a:gd name="T107" fmla="*/ 58 h 71"/>
                  <a:gd name="T108" fmla="*/ 60 w 66"/>
                  <a:gd name="T109" fmla="*/ 54 h 71"/>
                  <a:gd name="T110" fmla="*/ 55 w 66"/>
                  <a:gd name="T111" fmla="*/ 48 h 71"/>
                  <a:gd name="T112" fmla="*/ 51 w 66"/>
                  <a:gd name="T113" fmla="*/ 43 h 71"/>
                  <a:gd name="T114" fmla="*/ 49 w 66"/>
                  <a:gd name="T115" fmla="*/ 37 h 71"/>
                  <a:gd name="T116" fmla="*/ 48 w 66"/>
                  <a:gd name="T117" fmla="*/ 35 h 71"/>
                  <a:gd name="T118" fmla="*/ 46 w 66"/>
                  <a:gd name="T119" fmla="*/ 3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6" h="71">
                    <a:moveTo>
                      <a:pt x="46" y="35"/>
                    </a:moveTo>
                    <a:cubicBezTo>
                      <a:pt x="46" y="35"/>
                      <a:pt x="45" y="35"/>
                      <a:pt x="45" y="35"/>
                    </a:cubicBezTo>
                    <a:cubicBezTo>
                      <a:pt x="44" y="36"/>
                      <a:pt x="43" y="37"/>
                      <a:pt x="42" y="37"/>
                    </a:cubicBezTo>
                    <a:cubicBezTo>
                      <a:pt x="42" y="38"/>
                      <a:pt x="40" y="37"/>
                      <a:pt x="39" y="37"/>
                    </a:cubicBezTo>
                    <a:cubicBezTo>
                      <a:pt x="38" y="36"/>
                      <a:pt x="38" y="34"/>
                      <a:pt x="37" y="33"/>
                    </a:cubicBezTo>
                    <a:cubicBezTo>
                      <a:pt x="37" y="32"/>
                      <a:pt x="36" y="30"/>
                      <a:pt x="37" y="29"/>
                    </a:cubicBezTo>
                    <a:cubicBezTo>
                      <a:pt x="37" y="28"/>
                      <a:pt x="38" y="27"/>
                      <a:pt x="38" y="26"/>
                    </a:cubicBezTo>
                    <a:cubicBezTo>
                      <a:pt x="39" y="25"/>
                      <a:pt x="39" y="24"/>
                      <a:pt x="38" y="23"/>
                    </a:cubicBezTo>
                    <a:cubicBezTo>
                      <a:pt x="38" y="21"/>
                      <a:pt x="38" y="16"/>
                      <a:pt x="37" y="14"/>
                    </a:cubicBezTo>
                    <a:cubicBezTo>
                      <a:pt x="36" y="12"/>
                      <a:pt x="35" y="8"/>
                      <a:pt x="34" y="7"/>
                    </a:cubicBezTo>
                    <a:cubicBezTo>
                      <a:pt x="34" y="5"/>
                      <a:pt x="33" y="3"/>
                      <a:pt x="32" y="2"/>
                    </a:cubicBezTo>
                    <a:cubicBezTo>
                      <a:pt x="32" y="1"/>
                      <a:pt x="30" y="0"/>
                      <a:pt x="30" y="0"/>
                    </a:cubicBezTo>
                    <a:cubicBezTo>
                      <a:pt x="28" y="1"/>
                      <a:pt x="28" y="4"/>
                      <a:pt x="28" y="5"/>
                    </a:cubicBezTo>
                    <a:cubicBezTo>
                      <a:pt x="28" y="6"/>
                      <a:pt x="27" y="8"/>
                      <a:pt x="27" y="9"/>
                    </a:cubicBezTo>
                    <a:cubicBezTo>
                      <a:pt x="27" y="10"/>
                      <a:pt x="27" y="13"/>
                      <a:pt x="28" y="14"/>
                    </a:cubicBezTo>
                    <a:cubicBezTo>
                      <a:pt x="28" y="16"/>
                      <a:pt x="29" y="18"/>
                      <a:pt x="29" y="19"/>
                    </a:cubicBezTo>
                    <a:cubicBezTo>
                      <a:pt x="29" y="20"/>
                      <a:pt x="28" y="22"/>
                      <a:pt x="28" y="22"/>
                    </a:cubicBezTo>
                    <a:cubicBezTo>
                      <a:pt x="27" y="23"/>
                      <a:pt x="26" y="24"/>
                      <a:pt x="25" y="25"/>
                    </a:cubicBezTo>
                    <a:cubicBezTo>
                      <a:pt x="24" y="26"/>
                      <a:pt x="23" y="27"/>
                      <a:pt x="22" y="27"/>
                    </a:cubicBezTo>
                    <a:cubicBezTo>
                      <a:pt x="21" y="27"/>
                      <a:pt x="19" y="28"/>
                      <a:pt x="18" y="27"/>
                    </a:cubicBezTo>
                    <a:cubicBezTo>
                      <a:pt x="17" y="27"/>
                      <a:pt x="16" y="25"/>
                      <a:pt x="16" y="24"/>
                    </a:cubicBezTo>
                    <a:cubicBezTo>
                      <a:pt x="15" y="23"/>
                      <a:pt x="13" y="21"/>
                      <a:pt x="12" y="21"/>
                    </a:cubicBezTo>
                    <a:cubicBezTo>
                      <a:pt x="11" y="21"/>
                      <a:pt x="9" y="21"/>
                      <a:pt x="9" y="22"/>
                    </a:cubicBezTo>
                    <a:cubicBezTo>
                      <a:pt x="8" y="22"/>
                      <a:pt x="8" y="25"/>
                      <a:pt x="7" y="25"/>
                    </a:cubicBezTo>
                    <a:cubicBezTo>
                      <a:pt x="7" y="26"/>
                      <a:pt x="7" y="28"/>
                      <a:pt x="7" y="29"/>
                    </a:cubicBezTo>
                    <a:cubicBezTo>
                      <a:pt x="6" y="30"/>
                      <a:pt x="5" y="32"/>
                      <a:pt x="4" y="33"/>
                    </a:cubicBezTo>
                    <a:cubicBezTo>
                      <a:pt x="3" y="35"/>
                      <a:pt x="1" y="40"/>
                      <a:pt x="1" y="42"/>
                    </a:cubicBezTo>
                    <a:cubicBezTo>
                      <a:pt x="0" y="43"/>
                      <a:pt x="0" y="46"/>
                      <a:pt x="0" y="47"/>
                    </a:cubicBezTo>
                    <a:cubicBezTo>
                      <a:pt x="0" y="48"/>
                      <a:pt x="1" y="50"/>
                      <a:pt x="2" y="51"/>
                    </a:cubicBezTo>
                    <a:cubicBezTo>
                      <a:pt x="3" y="52"/>
                      <a:pt x="5" y="54"/>
                      <a:pt x="7" y="54"/>
                    </a:cubicBezTo>
                    <a:cubicBezTo>
                      <a:pt x="8" y="54"/>
                      <a:pt x="10" y="53"/>
                      <a:pt x="11" y="52"/>
                    </a:cubicBezTo>
                    <a:cubicBezTo>
                      <a:pt x="11" y="51"/>
                      <a:pt x="12" y="49"/>
                      <a:pt x="12" y="47"/>
                    </a:cubicBezTo>
                    <a:cubicBezTo>
                      <a:pt x="12" y="45"/>
                      <a:pt x="12" y="42"/>
                      <a:pt x="12" y="40"/>
                    </a:cubicBezTo>
                    <a:cubicBezTo>
                      <a:pt x="12" y="39"/>
                      <a:pt x="11" y="36"/>
                      <a:pt x="11" y="35"/>
                    </a:cubicBezTo>
                    <a:cubicBezTo>
                      <a:pt x="11" y="34"/>
                      <a:pt x="11" y="32"/>
                      <a:pt x="12" y="32"/>
                    </a:cubicBezTo>
                    <a:cubicBezTo>
                      <a:pt x="14" y="32"/>
                      <a:pt x="15" y="35"/>
                      <a:pt x="16" y="36"/>
                    </a:cubicBezTo>
                    <a:cubicBezTo>
                      <a:pt x="16" y="37"/>
                      <a:pt x="17" y="40"/>
                      <a:pt x="17" y="41"/>
                    </a:cubicBezTo>
                    <a:cubicBezTo>
                      <a:pt x="18" y="42"/>
                      <a:pt x="19" y="43"/>
                      <a:pt x="20" y="44"/>
                    </a:cubicBezTo>
                    <a:cubicBezTo>
                      <a:pt x="20" y="45"/>
                      <a:pt x="20" y="48"/>
                      <a:pt x="20" y="49"/>
                    </a:cubicBezTo>
                    <a:cubicBezTo>
                      <a:pt x="20" y="50"/>
                      <a:pt x="19" y="51"/>
                      <a:pt x="19" y="52"/>
                    </a:cubicBezTo>
                    <a:cubicBezTo>
                      <a:pt x="19" y="53"/>
                      <a:pt x="19" y="57"/>
                      <a:pt x="19" y="59"/>
                    </a:cubicBezTo>
                    <a:cubicBezTo>
                      <a:pt x="20" y="60"/>
                      <a:pt x="21" y="62"/>
                      <a:pt x="22" y="63"/>
                    </a:cubicBezTo>
                    <a:cubicBezTo>
                      <a:pt x="23" y="63"/>
                      <a:pt x="25" y="64"/>
                      <a:pt x="26" y="64"/>
                    </a:cubicBezTo>
                    <a:cubicBezTo>
                      <a:pt x="26" y="64"/>
                      <a:pt x="28" y="64"/>
                      <a:pt x="29" y="64"/>
                    </a:cubicBezTo>
                    <a:cubicBezTo>
                      <a:pt x="30" y="63"/>
                      <a:pt x="32" y="62"/>
                      <a:pt x="33" y="61"/>
                    </a:cubicBezTo>
                    <a:cubicBezTo>
                      <a:pt x="34" y="61"/>
                      <a:pt x="36" y="60"/>
                      <a:pt x="37" y="60"/>
                    </a:cubicBezTo>
                    <a:cubicBezTo>
                      <a:pt x="38" y="60"/>
                      <a:pt x="40" y="60"/>
                      <a:pt x="41" y="61"/>
                    </a:cubicBezTo>
                    <a:cubicBezTo>
                      <a:pt x="42" y="61"/>
                      <a:pt x="43" y="64"/>
                      <a:pt x="45" y="64"/>
                    </a:cubicBezTo>
                    <a:cubicBezTo>
                      <a:pt x="46" y="66"/>
                      <a:pt x="48" y="68"/>
                      <a:pt x="49" y="69"/>
                    </a:cubicBezTo>
                    <a:cubicBezTo>
                      <a:pt x="50" y="70"/>
                      <a:pt x="52" y="71"/>
                      <a:pt x="53" y="71"/>
                    </a:cubicBezTo>
                    <a:cubicBezTo>
                      <a:pt x="55" y="71"/>
                      <a:pt x="57" y="71"/>
                      <a:pt x="59" y="71"/>
                    </a:cubicBezTo>
                    <a:cubicBezTo>
                      <a:pt x="61" y="71"/>
                      <a:pt x="64" y="69"/>
                      <a:pt x="65" y="67"/>
                    </a:cubicBezTo>
                    <a:cubicBezTo>
                      <a:pt x="65" y="67"/>
                      <a:pt x="66" y="64"/>
                      <a:pt x="66" y="63"/>
                    </a:cubicBezTo>
                    <a:cubicBezTo>
                      <a:pt x="66" y="62"/>
                      <a:pt x="65" y="59"/>
                      <a:pt x="64" y="58"/>
                    </a:cubicBezTo>
                    <a:cubicBezTo>
                      <a:pt x="63" y="57"/>
                      <a:pt x="61" y="55"/>
                      <a:pt x="60" y="54"/>
                    </a:cubicBezTo>
                    <a:cubicBezTo>
                      <a:pt x="58" y="53"/>
                      <a:pt x="56" y="50"/>
                      <a:pt x="55" y="48"/>
                    </a:cubicBezTo>
                    <a:cubicBezTo>
                      <a:pt x="54" y="47"/>
                      <a:pt x="52" y="44"/>
                      <a:pt x="51" y="43"/>
                    </a:cubicBezTo>
                    <a:cubicBezTo>
                      <a:pt x="50" y="41"/>
                      <a:pt x="50" y="39"/>
                      <a:pt x="49" y="37"/>
                    </a:cubicBezTo>
                    <a:cubicBezTo>
                      <a:pt x="49" y="36"/>
                      <a:pt x="49" y="35"/>
                      <a:pt x="48" y="35"/>
                    </a:cubicBezTo>
                    <a:cubicBezTo>
                      <a:pt x="48" y="35"/>
                      <a:pt x="47" y="35"/>
                      <a:pt x="46" y="3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Freeform 136"/>
              <p:cNvSpPr>
                <a:spLocks/>
              </p:cNvSpPr>
              <p:nvPr/>
            </p:nvSpPr>
            <p:spPr bwMode="auto">
              <a:xfrm>
                <a:off x="767" y="2416"/>
                <a:ext cx="172" cy="185"/>
              </a:xfrm>
              <a:custGeom>
                <a:avLst/>
                <a:gdLst>
                  <a:gd name="T0" fmla="*/ 46 w 66"/>
                  <a:gd name="T1" fmla="*/ 35 h 71"/>
                  <a:gd name="T2" fmla="*/ 45 w 66"/>
                  <a:gd name="T3" fmla="*/ 35 h 71"/>
                  <a:gd name="T4" fmla="*/ 42 w 66"/>
                  <a:gd name="T5" fmla="*/ 37 h 71"/>
                  <a:gd name="T6" fmla="*/ 39 w 66"/>
                  <a:gd name="T7" fmla="*/ 37 h 71"/>
                  <a:gd name="T8" fmla="*/ 37 w 66"/>
                  <a:gd name="T9" fmla="*/ 33 h 71"/>
                  <a:gd name="T10" fmla="*/ 37 w 66"/>
                  <a:gd name="T11" fmla="*/ 29 h 71"/>
                  <a:gd name="T12" fmla="*/ 38 w 66"/>
                  <a:gd name="T13" fmla="*/ 26 h 71"/>
                  <a:gd name="T14" fmla="*/ 38 w 66"/>
                  <a:gd name="T15" fmla="*/ 23 h 71"/>
                  <a:gd name="T16" fmla="*/ 37 w 66"/>
                  <a:gd name="T17" fmla="*/ 14 h 71"/>
                  <a:gd name="T18" fmla="*/ 34 w 66"/>
                  <a:gd name="T19" fmla="*/ 7 h 71"/>
                  <a:gd name="T20" fmla="*/ 32 w 66"/>
                  <a:gd name="T21" fmla="*/ 2 h 71"/>
                  <a:gd name="T22" fmla="*/ 30 w 66"/>
                  <a:gd name="T23" fmla="*/ 0 h 71"/>
                  <a:gd name="T24" fmla="*/ 28 w 66"/>
                  <a:gd name="T25" fmla="*/ 5 h 71"/>
                  <a:gd name="T26" fmla="*/ 27 w 66"/>
                  <a:gd name="T27" fmla="*/ 9 h 71"/>
                  <a:gd name="T28" fmla="*/ 28 w 66"/>
                  <a:gd name="T29" fmla="*/ 14 h 71"/>
                  <a:gd name="T30" fmla="*/ 29 w 66"/>
                  <a:gd name="T31" fmla="*/ 19 h 71"/>
                  <a:gd name="T32" fmla="*/ 28 w 66"/>
                  <a:gd name="T33" fmla="*/ 22 h 71"/>
                  <a:gd name="T34" fmla="*/ 25 w 66"/>
                  <a:gd name="T35" fmla="*/ 25 h 71"/>
                  <a:gd name="T36" fmla="*/ 22 w 66"/>
                  <a:gd name="T37" fmla="*/ 27 h 71"/>
                  <a:gd name="T38" fmla="*/ 18 w 66"/>
                  <a:gd name="T39" fmla="*/ 27 h 71"/>
                  <a:gd name="T40" fmla="*/ 16 w 66"/>
                  <a:gd name="T41" fmla="*/ 24 h 71"/>
                  <a:gd name="T42" fmla="*/ 12 w 66"/>
                  <a:gd name="T43" fmla="*/ 21 h 71"/>
                  <a:gd name="T44" fmla="*/ 9 w 66"/>
                  <a:gd name="T45" fmla="*/ 22 h 71"/>
                  <a:gd name="T46" fmla="*/ 7 w 66"/>
                  <a:gd name="T47" fmla="*/ 25 h 71"/>
                  <a:gd name="T48" fmla="*/ 7 w 66"/>
                  <a:gd name="T49" fmla="*/ 29 h 71"/>
                  <a:gd name="T50" fmla="*/ 4 w 66"/>
                  <a:gd name="T51" fmla="*/ 33 h 71"/>
                  <a:gd name="T52" fmla="*/ 1 w 66"/>
                  <a:gd name="T53" fmla="*/ 42 h 71"/>
                  <a:gd name="T54" fmla="*/ 0 w 66"/>
                  <a:gd name="T55" fmla="*/ 47 h 71"/>
                  <a:gd name="T56" fmla="*/ 2 w 66"/>
                  <a:gd name="T57" fmla="*/ 51 h 71"/>
                  <a:gd name="T58" fmla="*/ 7 w 66"/>
                  <a:gd name="T59" fmla="*/ 54 h 71"/>
                  <a:gd name="T60" fmla="*/ 11 w 66"/>
                  <a:gd name="T61" fmla="*/ 52 h 71"/>
                  <a:gd name="T62" fmla="*/ 12 w 66"/>
                  <a:gd name="T63" fmla="*/ 47 h 71"/>
                  <a:gd name="T64" fmla="*/ 12 w 66"/>
                  <a:gd name="T65" fmla="*/ 40 h 71"/>
                  <a:gd name="T66" fmla="*/ 11 w 66"/>
                  <a:gd name="T67" fmla="*/ 35 h 71"/>
                  <a:gd name="T68" fmla="*/ 12 w 66"/>
                  <a:gd name="T69" fmla="*/ 32 h 71"/>
                  <a:gd name="T70" fmla="*/ 16 w 66"/>
                  <a:gd name="T71" fmla="*/ 36 h 71"/>
                  <a:gd name="T72" fmla="*/ 17 w 66"/>
                  <a:gd name="T73" fmla="*/ 41 h 71"/>
                  <a:gd name="T74" fmla="*/ 20 w 66"/>
                  <a:gd name="T75" fmla="*/ 44 h 71"/>
                  <a:gd name="T76" fmla="*/ 20 w 66"/>
                  <a:gd name="T77" fmla="*/ 49 h 71"/>
                  <a:gd name="T78" fmla="*/ 19 w 66"/>
                  <a:gd name="T79" fmla="*/ 52 h 71"/>
                  <a:gd name="T80" fmla="*/ 19 w 66"/>
                  <a:gd name="T81" fmla="*/ 59 h 71"/>
                  <a:gd name="T82" fmla="*/ 22 w 66"/>
                  <a:gd name="T83" fmla="*/ 63 h 71"/>
                  <a:gd name="T84" fmla="*/ 26 w 66"/>
                  <a:gd name="T85" fmla="*/ 64 h 71"/>
                  <a:gd name="T86" fmla="*/ 29 w 66"/>
                  <a:gd name="T87" fmla="*/ 64 h 71"/>
                  <a:gd name="T88" fmla="*/ 33 w 66"/>
                  <a:gd name="T89" fmla="*/ 61 h 71"/>
                  <a:gd name="T90" fmla="*/ 37 w 66"/>
                  <a:gd name="T91" fmla="*/ 60 h 71"/>
                  <a:gd name="T92" fmla="*/ 41 w 66"/>
                  <a:gd name="T93" fmla="*/ 61 h 71"/>
                  <a:gd name="T94" fmla="*/ 45 w 66"/>
                  <a:gd name="T95" fmla="*/ 64 h 71"/>
                  <a:gd name="T96" fmla="*/ 49 w 66"/>
                  <a:gd name="T97" fmla="*/ 69 h 71"/>
                  <a:gd name="T98" fmla="*/ 53 w 66"/>
                  <a:gd name="T99" fmla="*/ 71 h 71"/>
                  <a:gd name="T100" fmla="*/ 59 w 66"/>
                  <a:gd name="T101" fmla="*/ 71 h 71"/>
                  <a:gd name="T102" fmla="*/ 65 w 66"/>
                  <a:gd name="T103" fmla="*/ 67 h 71"/>
                  <a:gd name="T104" fmla="*/ 66 w 66"/>
                  <a:gd name="T105" fmla="*/ 63 h 71"/>
                  <a:gd name="T106" fmla="*/ 64 w 66"/>
                  <a:gd name="T107" fmla="*/ 58 h 71"/>
                  <a:gd name="T108" fmla="*/ 60 w 66"/>
                  <a:gd name="T109" fmla="*/ 54 h 71"/>
                  <a:gd name="T110" fmla="*/ 55 w 66"/>
                  <a:gd name="T111" fmla="*/ 48 h 71"/>
                  <a:gd name="T112" fmla="*/ 51 w 66"/>
                  <a:gd name="T113" fmla="*/ 43 h 71"/>
                  <a:gd name="T114" fmla="*/ 49 w 66"/>
                  <a:gd name="T115" fmla="*/ 37 h 71"/>
                  <a:gd name="T116" fmla="*/ 48 w 66"/>
                  <a:gd name="T117" fmla="*/ 35 h 71"/>
                  <a:gd name="T118" fmla="*/ 46 w 66"/>
                  <a:gd name="T119" fmla="*/ 3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6" h="71">
                    <a:moveTo>
                      <a:pt x="46" y="35"/>
                    </a:moveTo>
                    <a:cubicBezTo>
                      <a:pt x="46" y="35"/>
                      <a:pt x="45" y="35"/>
                      <a:pt x="45" y="35"/>
                    </a:cubicBezTo>
                    <a:cubicBezTo>
                      <a:pt x="44" y="36"/>
                      <a:pt x="43" y="37"/>
                      <a:pt x="42" y="37"/>
                    </a:cubicBezTo>
                    <a:cubicBezTo>
                      <a:pt x="42" y="38"/>
                      <a:pt x="40" y="37"/>
                      <a:pt x="39" y="37"/>
                    </a:cubicBezTo>
                    <a:cubicBezTo>
                      <a:pt x="38" y="36"/>
                      <a:pt x="38" y="34"/>
                      <a:pt x="37" y="33"/>
                    </a:cubicBezTo>
                    <a:cubicBezTo>
                      <a:pt x="37" y="32"/>
                      <a:pt x="36" y="30"/>
                      <a:pt x="37" y="29"/>
                    </a:cubicBezTo>
                    <a:cubicBezTo>
                      <a:pt x="37" y="28"/>
                      <a:pt x="38" y="27"/>
                      <a:pt x="38" y="26"/>
                    </a:cubicBezTo>
                    <a:cubicBezTo>
                      <a:pt x="39" y="25"/>
                      <a:pt x="39" y="24"/>
                      <a:pt x="38" y="23"/>
                    </a:cubicBezTo>
                    <a:cubicBezTo>
                      <a:pt x="38" y="21"/>
                      <a:pt x="38" y="16"/>
                      <a:pt x="37" y="14"/>
                    </a:cubicBezTo>
                    <a:cubicBezTo>
                      <a:pt x="36" y="12"/>
                      <a:pt x="35" y="8"/>
                      <a:pt x="34" y="7"/>
                    </a:cubicBezTo>
                    <a:cubicBezTo>
                      <a:pt x="34" y="5"/>
                      <a:pt x="33" y="3"/>
                      <a:pt x="32" y="2"/>
                    </a:cubicBezTo>
                    <a:cubicBezTo>
                      <a:pt x="32" y="1"/>
                      <a:pt x="30" y="0"/>
                      <a:pt x="30" y="0"/>
                    </a:cubicBezTo>
                    <a:cubicBezTo>
                      <a:pt x="28" y="1"/>
                      <a:pt x="28" y="4"/>
                      <a:pt x="28" y="5"/>
                    </a:cubicBezTo>
                    <a:cubicBezTo>
                      <a:pt x="28" y="6"/>
                      <a:pt x="27" y="8"/>
                      <a:pt x="27" y="9"/>
                    </a:cubicBezTo>
                    <a:cubicBezTo>
                      <a:pt x="27" y="10"/>
                      <a:pt x="27" y="13"/>
                      <a:pt x="28" y="14"/>
                    </a:cubicBezTo>
                    <a:cubicBezTo>
                      <a:pt x="28" y="16"/>
                      <a:pt x="29" y="18"/>
                      <a:pt x="29" y="19"/>
                    </a:cubicBezTo>
                    <a:cubicBezTo>
                      <a:pt x="29" y="20"/>
                      <a:pt x="28" y="22"/>
                      <a:pt x="28" y="22"/>
                    </a:cubicBezTo>
                    <a:cubicBezTo>
                      <a:pt x="27" y="23"/>
                      <a:pt x="26" y="24"/>
                      <a:pt x="25" y="25"/>
                    </a:cubicBezTo>
                    <a:cubicBezTo>
                      <a:pt x="24" y="26"/>
                      <a:pt x="23" y="27"/>
                      <a:pt x="22" y="27"/>
                    </a:cubicBezTo>
                    <a:cubicBezTo>
                      <a:pt x="21" y="27"/>
                      <a:pt x="19" y="28"/>
                      <a:pt x="18" y="27"/>
                    </a:cubicBezTo>
                    <a:cubicBezTo>
                      <a:pt x="17" y="27"/>
                      <a:pt x="16" y="25"/>
                      <a:pt x="16" y="24"/>
                    </a:cubicBezTo>
                    <a:cubicBezTo>
                      <a:pt x="15" y="23"/>
                      <a:pt x="13" y="21"/>
                      <a:pt x="12" y="21"/>
                    </a:cubicBezTo>
                    <a:cubicBezTo>
                      <a:pt x="11" y="21"/>
                      <a:pt x="9" y="21"/>
                      <a:pt x="9" y="22"/>
                    </a:cubicBezTo>
                    <a:cubicBezTo>
                      <a:pt x="8" y="22"/>
                      <a:pt x="8" y="25"/>
                      <a:pt x="7" y="25"/>
                    </a:cubicBezTo>
                    <a:cubicBezTo>
                      <a:pt x="7" y="26"/>
                      <a:pt x="7" y="28"/>
                      <a:pt x="7" y="29"/>
                    </a:cubicBezTo>
                    <a:cubicBezTo>
                      <a:pt x="6" y="30"/>
                      <a:pt x="5" y="32"/>
                      <a:pt x="4" y="33"/>
                    </a:cubicBezTo>
                    <a:cubicBezTo>
                      <a:pt x="3" y="35"/>
                      <a:pt x="1" y="40"/>
                      <a:pt x="1" y="42"/>
                    </a:cubicBezTo>
                    <a:cubicBezTo>
                      <a:pt x="0" y="43"/>
                      <a:pt x="0" y="46"/>
                      <a:pt x="0" y="47"/>
                    </a:cubicBezTo>
                    <a:cubicBezTo>
                      <a:pt x="0" y="48"/>
                      <a:pt x="1" y="50"/>
                      <a:pt x="2" y="51"/>
                    </a:cubicBezTo>
                    <a:cubicBezTo>
                      <a:pt x="3" y="52"/>
                      <a:pt x="5" y="54"/>
                      <a:pt x="7" y="54"/>
                    </a:cubicBezTo>
                    <a:cubicBezTo>
                      <a:pt x="8" y="54"/>
                      <a:pt x="10" y="53"/>
                      <a:pt x="11" y="52"/>
                    </a:cubicBezTo>
                    <a:cubicBezTo>
                      <a:pt x="11" y="51"/>
                      <a:pt x="12" y="49"/>
                      <a:pt x="12" y="47"/>
                    </a:cubicBezTo>
                    <a:cubicBezTo>
                      <a:pt x="12" y="45"/>
                      <a:pt x="12" y="42"/>
                      <a:pt x="12" y="40"/>
                    </a:cubicBezTo>
                    <a:cubicBezTo>
                      <a:pt x="12" y="39"/>
                      <a:pt x="11" y="36"/>
                      <a:pt x="11" y="35"/>
                    </a:cubicBezTo>
                    <a:cubicBezTo>
                      <a:pt x="11" y="34"/>
                      <a:pt x="11" y="32"/>
                      <a:pt x="12" y="32"/>
                    </a:cubicBezTo>
                    <a:cubicBezTo>
                      <a:pt x="14" y="32"/>
                      <a:pt x="15" y="35"/>
                      <a:pt x="16" y="36"/>
                    </a:cubicBezTo>
                    <a:cubicBezTo>
                      <a:pt x="16" y="37"/>
                      <a:pt x="17" y="40"/>
                      <a:pt x="17" y="41"/>
                    </a:cubicBezTo>
                    <a:cubicBezTo>
                      <a:pt x="18" y="42"/>
                      <a:pt x="19" y="43"/>
                      <a:pt x="20" y="44"/>
                    </a:cubicBezTo>
                    <a:cubicBezTo>
                      <a:pt x="20" y="45"/>
                      <a:pt x="20" y="48"/>
                      <a:pt x="20" y="49"/>
                    </a:cubicBezTo>
                    <a:cubicBezTo>
                      <a:pt x="20" y="50"/>
                      <a:pt x="19" y="51"/>
                      <a:pt x="19" y="52"/>
                    </a:cubicBezTo>
                    <a:cubicBezTo>
                      <a:pt x="19" y="53"/>
                      <a:pt x="19" y="57"/>
                      <a:pt x="19" y="59"/>
                    </a:cubicBezTo>
                    <a:cubicBezTo>
                      <a:pt x="20" y="60"/>
                      <a:pt x="21" y="62"/>
                      <a:pt x="22" y="63"/>
                    </a:cubicBezTo>
                    <a:cubicBezTo>
                      <a:pt x="23" y="63"/>
                      <a:pt x="25" y="64"/>
                      <a:pt x="26" y="64"/>
                    </a:cubicBezTo>
                    <a:cubicBezTo>
                      <a:pt x="26" y="64"/>
                      <a:pt x="28" y="64"/>
                      <a:pt x="29" y="64"/>
                    </a:cubicBezTo>
                    <a:cubicBezTo>
                      <a:pt x="30" y="63"/>
                      <a:pt x="32" y="62"/>
                      <a:pt x="33" y="61"/>
                    </a:cubicBezTo>
                    <a:cubicBezTo>
                      <a:pt x="34" y="61"/>
                      <a:pt x="36" y="60"/>
                      <a:pt x="37" y="60"/>
                    </a:cubicBezTo>
                    <a:cubicBezTo>
                      <a:pt x="38" y="60"/>
                      <a:pt x="40" y="60"/>
                      <a:pt x="41" y="61"/>
                    </a:cubicBezTo>
                    <a:cubicBezTo>
                      <a:pt x="42" y="61"/>
                      <a:pt x="43" y="64"/>
                      <a:pt x="45" y="64"/>
                    </a:cubicBezTo>
                    <a:cubicBezTo>
                      <a:pt x="46" y="66"/>
                      <a:pt x="48" y="68"/>
                      <a:pt x="49" y="69"/>
                    </a:cubicBezTo>
                    <a:cubicBezTo>
                      <a:pt x="50" y="70"/>
                      <a:pt x="52" y="71"/>
                      <a:pt x="53" y="71"/>
                    </a:cubicBezTo>
                    <a:cubicBezTo>
                      <a:pt x="55" y="71"/>
                      <a:pt x="57" y="71"/>
                      <a:pt x="59" y="71"/>
                    </a:cubicBezTo>
                    <a:cubicBezTo>
                      <a:pt x="61" y="71"/>
                      <a:pt x="64" y="69"/>
                      <a:pt x="65" y="67"/>
                    </a:cubicBezTo>
                    <a:cubicBezTo>
                      <a:pt x="65" y="67"/>
                      <a:pt x="66" y="64"/>
                      <a:pt x="66" y="63"/>
                    </a:cubicBezTo>
                    <a:cubicBezTo>
                      <a:pt x="66" y="62"/>
                      <a:pt x="65" y="59"/>
                      <a:pt x="64" y="58"/>
                    </a:cubicBezTo>
                    <a:cubicBezTo>
                      <a:pt x="63" y="57"/>
                      <a:pt x="61" y="55"/>
                      <a:pt x="60" y="54"/>
                    </a:cubicBezTo>
                    <a:cubicBezTo>
                      <a:pt x="58" y="53"/>
                      <a:pt x="56" y="50"/>
                      <a:pt x="55" y="48"/>
                    </a:cubicBezTo>
                    <a:cubicBezTo>
                      <a:pt x="54" y="47"/>
                      <a:pt x="52" y="44"/>
                      <a:pt x="51" y="43"/>
                    </a:cubicBezTo>
                    <a:cubicBezTo>
                      <a:pt x="50" y="41"/>
                      <a:pt x="50" y="39"/>
                      <a:pt x="49" y="37"/>
                    </a:cubicBezTo>
                    <a:cubicBezTo>
                      <a:pt x="49" y="36"/>
                      <a:pt x="49" y="35"/>
                      <a:pt x="48" y="35"/>
                    </a:cubicBezTo>
                    <a:cubicBezTo>
                      <a:pt x="48" y="35"/>
                      <a:pt x="47" y="35"/>
                      <a:pt x="46" y="35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Freeform 137"/>
              <p:cNvSpPr>
                <a:spLocks/>
              </p:cNvSpPr>
              <p:nvPr/>
            </p:nvSpPr>
            <p:spPr bwMode="auto">
              <a:xfrm>
                <a:off x="931" y="2406"/>
                <a:ext cx="16" cy="13"/>
              </a:xfrm>
              <a:custGeom>
                <a:avLst/>
                <a:gdLst>
                  <a:gd name="T0" fmla="*/ 5 w 6"/>
                  <a:gd name="T1" fmla="*/ 3 h 5"/>
                  <a:gd name="T2" fmla="*/ 6 w 6"/>
                  <a:gd name="T3" fmla="*/ 2 h 5"/>
                  <a:gd name="T4" fmla="*/ 4 w 6"/>
                  <a:gd name="T5" fmla="*/ 0 h 5"/>
                  <a:gd name="T6" fmla="*/ 3 w 6"/>
                  <a:gd name="T7" fmla="*/ 1 h 5"/>
                  <a:gd name="T8" fmla="*/ 1 w 6"/>
                  <a:gd name="T9" fmla="*/ 2 h 5"/>
                  <a:gd name="T10" fmla="*/ 0 w 6"/>
                  <a:gd name="T11" fmla="*/ 3 h 5"/>
                  <a:gd name="T12" fmla="*/ 0 w 6"/>
                  <a:gd name="T13" fmla="*/ 4 h 5"/>
                  <a:gd name="T14" fmla="*/ 1 w 6"/>
                  <a:gd name="T15" fmla="*/ 4 h 5"/>
                  <a:gd name="T16" fmla="*/ 3 w 6"/>
                  <a:gd name="T17" fmla="*/ 4 h 5"/>
                  <a:gd name="T18" fmla="*/ 5 w 6"/>
                  <a:gd name="T1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5" y="3"/>
                    </a:moveTo>
                    <a:cubicBezTo>
                      <a:pt x="5" y="3"/>
                      <a:pt x="6" y="2"/>
                      <a:pt x="6" y="2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2" y="5"/>
                      <a:pt x="3" y="4"/>
                    </a:cubicBezTo>
                    <a:cubicBezTo>
                      <a:pt x="3" y="4"/>
                      <a:pt x="4" y="4"/>
                      <a:pt x="5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Freeform 138"/>
              <p:cNvSpPr>
                <a:spLocks/>
              </p:cNvSpPr>
              <p:nvPr/>
            </p:nvSpPr>
            <p:spPr bwMode="auto">
              <a:xfrm>
                <a:off x="931" y="2406"/>
                <a:ext cx="16" cy="13"/>
              </a:xfrm>
              <a:custGeom>
                <a:avLst/>
                <a:gdLst>
                  <a:gd name="T0" fmla="*/ 5 w 6"/>
                  <a:gd name="T1" fmla="*/ 3 h 5"/>
                  <a:gd name="T2" fmla="*/ 6 w 6"/>
                  <a:gd name="T3" fmla="*/ 2 h 5"/>
                  <a:gd name="T4" fmla="*/ 4 w 6"/>
                  <a:gd name="T5" fmla="*/ 0 h 5"/>
                  <a:gd name="T6" fmla="*/ 3 w 6"/>
                  <a:gd name="T7" fmla="*/ 1 h 5"/>
                  <a:gd name="T8" fmla="*/ 1 w 6"/>
                  <a:gd name="T9" fmla="*/ 2 h 5"/>
                  <a:gd name="T10" fmla="*/ 0 w 6"/>
                  <a:gd name="T11" fmla="*/ 3 h 5"/>
                  <a:gd name="T12" fmla="*/ 0 w 6"/>
                  <a:gd name="T13" fmla="*/ 4 h 5"/>
                  <a:gd name="T14" fmla="*/ 1 w 6"/>
                  <a:gd name="T15" fmla="*/ 4 h 5"/>
                  <a:gd name="T16" fmla="*/ 3 w 6"/>
                  <a:gd name="T17" fmla="*/ 4 h 5"/>
                  <a:gd name="T18" fmla="*/ 5 w 6"/>
                  <a:gd name="T1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5" y="3"/>
                    </a:moveTo>
                    <a:cubicBezTo>
                      <a:pt x="5" y="3"/>
                      <a:pt x="6" y="2"/>
                      <a:pt x="6" y="2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2" y="5"/>
                      <a:pt x="3" y="4"/>
                    </a:cubicBezTo>
                    <a:cubicBezTo>
                      <a:pt x="3" y="4"/>
                      <a:pt x="4" y="4"/>
                      <a:pt x="5" y="3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Freeform 139"/>
              <p:cNvSpPr>
                <a:spLocks/>
              </p:cNvSpPr>
              <p:nvPr/>
            </p:nvSpPr>
            <p:spPr bwMode="auto">
              <a:xfrm>
                <a:off x="903" y="2369"/>
                <a:ext cx="10" cy="13"/>
              </a:xfrm>
              <a:custGeom>
                <a:avLst/>
                <a:gdLst>
                  <a:gd name="T0" fmla="*/ 4 w 4"/>
                  <a:gd name="T1" fmla="*/ 4 h 5"/>
                  <a:gd name="T2" fmla="*/ 2 w 4"/>
                  <a:gd name="T3" fmla="*/ 5 h 5"/>
                  <a:gd name="T4" fmla="*/ 1 w 4"/>
                  <a:gd name="T5" fmla="*/ 4 h 5"/>
                  <a:gd name="T6" fmla="*/ 0 w 4"/>
                  <a:gd name="T7" fmla="*/ 2 h 5"/>
                  <a:gd name="T8" fmla="*/ 1 w 4"/>
                  <a:gd name="T9" fmla="*/ 1 h 5"/>
                  <a:gd name="T10" fmla="*/ 2 w 4"/>
                  <a:gd name="T11" fmla="*/ 0 h 5"/>
                  <a:gd name="T12" fmla="*/ 3 w 4"/>
                  <a:gd name="T13" fmla="*/ 1 h 5"/>
                  <a:gd name="T14" fmla="*/ 4 w 4"/>
                  <a:gd name="T15" fmla="*/ 3 h 5"/>
                  <a:gd name="T16" fmla="*/ 4 w 4"/>
                  <a:gd name="T1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4" y="4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2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Freeform 140"/>
              <p:cNvSpPr>
                <a:spLocks/>
              </p:cNvSpPr>
              <p:nvPr/>
            </p:nvSpPr>
            <p:spPr bwMode="auto">
              <a:xfrm>
                <a:off x="903" y="2369"/>
                <a:ext cx="10" cy="13"/>
              </a:xfrm>
              <a:custGeom>
                <a:avLst/>
                <a:gdLst>
                  <a:gd name="T0" fmla="*/ 4 w 4"/>
                  <a:gd name="T1" fmla="*/ 4 h 5"/>
                  <a:gd name="T2" fmla="*/ 2 w 4"/>
                  <a:gd name="T3" fmla="*/ 5 h 5"/>
                  <a:gd name="T4" fmla="*/ 1 w 4"/>
                  <a:gd name="T5" fmla="*/ 4 h 5"/>
                  <a:gd name="T6" fmla="*/ 0 w 4"/>
                  <a:gd name="T7" fmla="*/ 2 h 5"/>
                  <a:gd name="T8" fmla="*/ 1 w 4"/>
                  <a:gd name="T9" fmla="*/ 1 h 5"/>
                  <a:gd name="T10" fmla="*/ 2 w 4"/>
                  <a:gd name="T11" fmla="*/ 0 h 5"/>
                  <a:gd name="T12" fmla="*/ 3 w 4"/>
                  <a:gd name="T13" fmla="*/ 1 h 5"/>
                  <a:gd name="T14" fmla="*/ 4 w 4"/>
                  <a:gd name="T15" fmla="*/ 3 h 5"/>
                  <a:gd name="T16" fmla="*/ 4 w 4"/>
                  <a:gd name="T1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4" y="4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2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Freeform 141"/>
              <p:cNvSpPr>
                <a:spLocks/>
              </p:cNvSpPr>
              <p:nvPr/>
            </p:nvSpPr>
            <p:spPr bwMode="auto">
              <a:xfrm>
                <a:off x="973" y="2356"/>
                <a:ext cx="18" cy="29"/>
              </a:xfrm>
              <a:custGeom>
                <a:avLst/>
                <a:gdLst>
                  <a:gd name="T0" fmla="*/ 7 w 7"/>
                  <a:gd name="T1" fmla="*/ 2 h 11"/>
                  <a:gd name="T2" fmla="*/ 6 w 7"/>
                  <a:gd name="T3" fmla="*/ 4 h 11"/>
                  <a:gd name="T4" fmla="*/ 4 w 7"/>
                  <a:gd name="T5" fmla="*/ 6 h 11"/>
                  <a:gd name="T6" fmla="*/ 3 w 7"/>
                  <a:gd name="T7" fmla="*/ 8 h 11"/>
                  <a:gd name="T8" fmla="*/ 2 w 7"/>
                  <a:gd name="T9" fmla="*/ 9 h 11"/>
                  <a:gd name="T10" fmla="*/ 2 w 7"/>
                  <a:gd name="T11" fmla="*/ 11 h 11"/>
                  <a:gd name="T12" fmla="*/ 0 w 7"/>
                  <a:gd name="T13" fmla="*/ 10 h 11"/>
                  <a:gd name="T14" fmla="*/ 0 w 7"/>
                  <a:gd name="T15" fmla="*/ 7 h 11"/>
                  <a:gd name="T16" fmla="*/ 1 w 7"/>
                  <a:gd name="T17" fmla="*/ 6 h 11"/>
                  <a:gd name="T18" fmla="*/ 3 w 7"/>
                  <a:gd name="T19" fmla="*/ 3 h 11"/>
                  <a:gd name="T20" fmla="*/ 3 w 7"/>
                  <a:gd name="T21" fmla="*/ 1 h 11"/>
                  <a:gd name="T22" fmla="*/ 6 w 7"/>
                  <a:gd name="T23" fmla="*/ 1 h 11"/>
                  <a:gd name="T24" fmla="*/ 7 w 7"/>
                  <a:gd name="T2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1">
                    <a:moveTo>
                      <a:pt x="7" y="2"/>
                    </a:moveTo>
                    <a:cubicBezTo>
                      <a:pt x="7" y="2"/>
                      <a:pt x="6" y="4"/>
                      <a:pt x="6" y="4"/>
                    </a:cubicBezTo>
                    <a:cubicBezTo>
                      <a:pt x="6" y="5"/>
                      <a:pt x="4" y="6"/>
                      <a:pt x="4" y="6"/>
                    </a:cubicBezTo>
                    <a:cubicBezTo>
                      <a:pt x="4" y="7"/>
                      <a:pt x="3" y="7"/>
                      <a:pt x="3" y="8"/>
                    </a:cubicBezTo>
                    <a:cubicBezTo>
                      <a:pt x="2" y="8"/>
                      <a:pt x="2" y="9"/>
                      <a:pt x="2" y="9"/>
                    </a:cubicBezTo>
                    <a:cubicBezTo>
                      <a:pt x="2" y="9"/>
                      <a:pt x="2" y="11"/>
                      <a:pt x="2" y="11"/>
                    </a:cubicBezTo>
                    <a:cubicBezTo>
                      <a:pt x="1" y="11"/>
                      <a:pt x="1" y="10"/>
                      <a:pt x="0" y="10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1" y="5"/>
                      <a:pt x="3" y="4"/>
                      <a:pt x="3" y="3"/>
                    </a:cubicBezTo>
                    <a:cubicBezTo>
                      <a:pt x="3" y="3"/>
                      <a:pt x="3" y="1"/>
                      <a:pt x="3" y="1"/>
                    </a:cubicBezTo>
                    <a:cubicBezTo>
                      <a:pt x="4" y="1"/>
                      <a:pt x="5" y="0"/>
                      <a:pt x="6" y="1"/>
                    </a:cubicBezTo>
                    <a:cubicBezTo>
                      <a:pt x="6" y="1"/>
                      <a:pt x="7" y="1"/>
                      <a:pt x="7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Freeform 142"/>
              <p:cNvSpPr>
                <a:spLocks/>
              </p:cNvSpPr>
              <p:nvPr/>
            </p:nvSpPr>
            <p:spPr bwMode="auto">
              <a:xfrm>
                <a:off x="973" y="2356"/>
                <a:ext cx="18" cy="29"/>
              </a:xfrm>
              <a:custGeom>
                <a:avLst/>
                <a:gdLst>
                  <a:gd name="T0" fmla="*/ 7 w 7"/>
                  <a:gd name="T1" fmla="*/ 2 h 11"/>
                  <a:gd name="T2" fmla="*/ 6 w 7"/>
                  <a:gd name="T3" fmla="*/ 4 h 11"/>
                  <a:gd name="T4" fmla="*/ 4 w 7"/>
                  <a:gd name="T5" fmla="*/ 6 h 11"/>
                  <a:gd name="T6" fmla="*/ 3 w 7"/>
                  <a:gd name="T7" fmla="*/ 8 h 11"/>
                  <a:gd name="T8" fmla="*/ 2 w 7"/>
                  <a:gd name="T9" fmla="*/ 9 h 11"/>
                  <a:gd name="T10" fmla="*/ 2 w 7"/>
                  <a:gd name="T11" fmla="*/ 11 h 11"/>
                  <a:gd name="T12" fmla="*/ 0 w 7"/>
                  <a:gd name="T13" fmla="*/ 10 h 11"/>
                  <a:gd name="T14" fmla="*/ 0 w 7"/>
                  <a:gd name="T15" fmla="*/ 7 h 11"/>
                  <a:gd name="T16" fmla="*/ 1 w 7"/>
                  <a:gd name="T17" fmla="*/ 6 h 11"/>
                  <a:gd name="T18" fmla="*/ 3 w 7"/>
                  <a:gd name="T19" fmla="*/ 3 h 11"/>
                  <a:gd name="T20" fmla="*/ 3 w 7"/>
                  <a:gd name="T21" fmla="*/ 1 h 11"/>
                  <a:gd name="T22" fmla="*/ 6 w 7"/>
                  <a:gd name="T23" fmla="*/ 1 h 11"/>
                  <a:gd name="T24" fmla="*/ 7 w 7"/>
                  <a:gd name="T2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1">
                    <a:moveTo>
                      <a:pt x="7" y="2"/>
                    </a:moveTo>
                    <a:cubicBezTo>
                      <a:pt x="7" y="2"/>
                      <a:pt x="6" y="4"/>
                      <a:pt x="6" y="4"/>
                    </a:cubicBezTo>
                    <a:cubicBezTo>
                      <a:pt x="6" y="5"/>
                      <a:pt x="4" y="6"/>
                      <a:pt x="4" y="6"/>
                    </a:cubicBezTo>
                    <a:cubicBezTo>
                      <a:pt x="4" y="7"/>
                      <a:pt x="3" y="7"/>
                      <a:pt x="3" y="8"/>
                    </a:cubicBezTo>
                    <a:cubicBezTo>
                      <a:pt x="2" y="8"/>
                      <a:pt x="2" y="9"/>
                      <a:pt x="2" y="9"/>
                    </a:cubicBezTo>
                    <a:cubicBezTo>
                      <a:pt x="2" y="9"/>
                      <a:pt x="2" y="11"/>
                      <a:pt x="2" y="11"/>
                    </a:cubicBezTo>
                    <a:cubicBezTo>
                      <a:pt x="1" y="11"/>
                      <a:pt x="1" y="10"/>
                      <a:pt x="0" y="10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1" y="5"/>
                      <a:pt x="3" y="4"/>
                      <a:pt x="3" y="3"/>
                    </a:cubicBezTo>
                    <a:cubicBezTo>
                      <a:pt x="3" y="3"/>
                      <a:pt x="3" y="1"/>
                      <a:pt x="3" y="1"/>
                    </a:cubicBezTo>
                    <a:cubicBezTo>
                      <a:pt x="4" y="1"/>
                      <a:pt x="5" y="0"/>
                      <a:pt x="6" y="1"/>
                    </a:cubicBezTo>
                    <a:cubicBezTo>
                      <a:pt x="6" y="1"/>
                      <a:pt x="7" y="1"/>
                      <a:pt x="7" y="2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Freeform 143"/>
              <p:cNvSpPr>
                <a:spLocks/>
              </p:cNvSpPr>
              <p:nvPr/>
            </p:nvSpPr>
            <p:spPr bwMode="auto">
              <a:xfrm>
                <a:off x="963" y="2335"/>
                <a:ext cx="31" cy="31"/>
              </a:xfrm>
              <a:custGeom>
                <a:avLst/>
                <a:gdLst>
                  <a:gd name="T0" fmla="*/ 9 w 12"/>
                  <a:gd name="T1" fmla="*/ 5 h 12"/>
                  <a:gd name="T2" fmla="*/ 7 w 12"/>
                  <a:gd name="T3" fmla="*/ 7 h 12"/>
                  <a:gd name="T4" fmla="*/ 5 w 12"/>
                  <a:gd name="T5" fmla="*/ 7 h 12"/>
                  <a:gd name="T6" fmla="*/ 4 w 12"/>
                  <a:gd name="T7" fmla="*/ 7 h 12"/>
                  <a:gd name="T8" fmla="*/ 2 w 12"/>
                  <a:gd name="T9" fmla="*/ 9 h 12"/>
                  <a:gd name="T10" fmla="*/ 2 w 12"/>
                  <a:gd name="T11" fmla="*/ 10 h 12"/>
                  <a:gd name="T12" fmla="*/ 1 w 12"/>
                  <a:gd name="T13" fmla="*/ 12 h 12"/>
                  <a:gd name="T14" fmla="*/ 0 w 12"/>
                  <a:gd name="T15" fmla="*/ 11 h 12"/>
                  <a:gd name="T16" fmla="*/ 0 w 12"/>
                  <a:gd name="T17" fmla="*/ 8 h 12"/>
                  <a:gd name="T18" fmla="*/ 2 w 12"/>
                  <a:gd name="T19" fmla="*/ 7 h 12"/>
                  <a:gd name="T20" fmla="*/ 4 w 12"/>
                  <a:gd name="T21" fmla="*/ 4 h 12"/>
                  <a:gd name="T22" fmla="*/ 4 w 12"/>
                  <a:gd name="T23" fmla="*/ 3 h 12"/>
                  <a:gd name="T24" fmla="*/ 6 w 12"/>
                  <a:gd name="T25" fmla="*/ 1 h 12"/>
                  <a:gd name="T26" fmla="*/ 8 w 12"/>
                  <a:gd name="T27" fmla="*/ 1 h 12"/>
                  <a:gd name="T28" fmla="*/ 10 w 12"/>
                  <a:gd name="T29" fmla="*/ 0 h 12"/>
                  <a:gd name="T30" fmla="*/ 12 w 12"/>
                  <a:gd name="T31" fmla="*/ 0 h 12"/>
                  <a:gd name="T32" fmla="*/ 12 w 12"/>
                  <a:gd name="T33" fmla="*/ 2 h 12"/>
                  <a:gd name="T34" fmla="*/ 11 w 12"/>
                  <a:gd name="T35" fmla="*/ 3 h 12"/>
                  <a:gd name="T36" fmla="*/ 10 w 12"/>
                  <a:gd name="T37" fmla="*/ 3 h 12"/>
                  <a:gd name="T38" fmla="*/ 9 w 12"/>
                  <a:gd name="T3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" h="12">
                    <a:moveTo>
                      <a:pt x="9" y="5"/>
                    </a:moveTo>
                    <a:cubicBezTo>
                      <a:pt x="9" y="6"/>
                      <a:pt x="8" y="6"/>
                      <a:pt x="7" y="7"/>
                    </a:cubicBezTo>
                    <a:cubicBezTo>
                      <a:pt x="7" y="7"/>
                      <a:pt x="6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8"/>
                      <a:pt x="2" y="8"/>
                      <a:pt x="2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2" y="11"/>
                      <a:pt x="2" y="12"/>
                      <a:pt x="1" y="12"/>
                    </a:cubicBezTo>
                    <a:cubicBezTo>
                      <a:pt x="1" y="12"/>
                      <a:pt x="0" y="11"/>
                      <a:pt x="0" y="11"/>
                    </a:cubicBezTo>
                    <a:cubicBezTo>
                      <a:pt x="0" y="10"/>
                      <a:pt x="0" y="8"/>
                      <a:pt x="0" y="8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2" y="6"/>
                      <a:pt x="3" y="5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6" y="1"/>
                      <a:pt x="8" y="2"/>
                      <a:pt x="8" y="1"/>
                    </a:cubicBezTo>
                    <a:cubicBezTo>
                      <a:pt x="9" y="1"/>
                      <a:pt x="10" y="0"/>
                      <a:pt x="10" y="0"/>
                    </a:cubicBezTo>
                    <a:cubicBezTo>
                      <a:pt x="11" y="0"/>
                      <a:pt x="12" y="0"/>
                      <a:pt x="12" y="0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2"/>
                      <a:pt x="11" y="3"/>
                      <a:pt x="11" y="3"/>
                    </a:cubicBezTo>
                    <a:cubicBezTo>
                      <a:pt x="11" y="3"/>
                      <a:pt x="10" y="3"/>
                      <a:pt x="10" y="3"/>
                    </a:cubicBezTo>
                    <a:cubicBezTo>
                      <a:pt x="9" y="4"/>
                      <a:pt x="9" y="4"/>
                      <a:pt x="9" y="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Freeform 144"/>
              <p:cNvSpPr>
                <a:spLocks/>
              </p:cNvSpPr>
              <p:nvPr/>
            </p:nvSpPr>
            <p:spPr bwMode="auto">
              <a:xfrm>
                <a:off x="963" y="2335"/>
                <a:ext cx="31" cy="31"/>
              </a:xfrm>
              <a:custGeom>
                <a:avLst/>
                <a:gdLst>
                  <a:gd name="T0" fmla="*/ 9 w 12"/>
                  <a:gd name="T1" fmla="*/ 5 h 12"/>
                  <a:gd name="T2" fmla="*/ 7 w 12"/>
                  <a:gd name="T3" fmla="*/ 7 h 12"/>
                  <a:gd name="T4" fmla="*/ 5 w 12"/>
                  <a:gd name="T5" fmla="*/ 7 h 12"/>
                  <a:gd name="T6" fmla="*/ 4 w 12"/>
                  <a:gd name="T7" fmla="*/ 7 h 12"/>
                  <a:gd name="T8" fmla="*/ 2 w 12"/>
                  <a:gd name="T9" fmla="*/ 9 h 12"/>
                  <a:gd name="T10" fmla="*/ 2 w 12"/>
                  <a:gd name="T11" fmla="*/ 10 h 12"/>
                  <a:gd name="T12" fmla="*/ 1 w 12"/>
                  <a:gd name="T13" fmla="*/ 12 h 12"/>
                  <a:gd name="T14" fmla="*/ 0 w 12"/>
                  <a:gd name="T15" fmla="*/ 11 h 12"/>
                  <a:gd name="T16" fmla="*/ 0 w 12"/>
                  <a:gd name="T17" fmla="*/ 8 h 12"/>
                  <a:gd name="T18" fmla="*/ 2 w 12"/>
                  <a:gd name="T19" fmla="*/ 7 h 12"/>
                  <a:gd name="T20" fmla="*/ 4 w 12"/>
                  <a:gd name="T21" fmla="*/ 4 h 12"/>
                  <a:gd name="T22" fmla="*/ 4 w 12"/>
                  <a:gd name="T23" fmla="*/ 3 h 12"/>
                  <a:gd name="T24" fmla="*/ 6 w 12"/>
                  <a:gd name="T25" fmla="*/ 1 h 12"/>
                  <a:gd name="T26" fmla="*/ 8 w 12"/>
                  <a:gd name="T27" fmla="*/ 1 h 12"/>
                  <a:gd name="T28" fmla="*/ 10 w 12"/>
                  <a:gd name="T29" fmla="*/ 0 h 12"/>
                  <a:gd name="T30" fmla="*/ 12 w 12"/>
                  <a:gd name="T31" fmla="*/ 0 h 12"/>
                  <a:gd name="T32" fmla="*/ 12 w 12"/>
                  <a:gd name="T33" fmla="*/ 2 h 12"/>
                  <a:gd name="T34" fmla="*/ 11 w 12"/>
                  <a:gd name="T35" fmla="*/ 3 h 12"/>
                  <a:gd name="T36" fmla="*/ 10 w 12"/>
                  <a:gd name="T37" fmla="*/ 3 h 12"/>
                  <a:gd name="T38" fmla="*/ 9 w 12"/>
                  <a:gd name="T3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" h="12">
                    <a:moveTo>
                      <a:pt x="9" y="5"/>
                    </a:moveTo>
                    <a:cubicBezTo>
                      <a:pt x="9" y="6"/>
                      <a:pt x="8" y="6"/>
                      <a:pt x="7" y="7"/>
                    </a:cubicBezTo>
                    <a:cubicBezTo>
                      <a:pt x="7" y="7"/>
                      <a:pt x="6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8"/>
                      <a:pt x="2" y="8"/>
                      <a:pt x="2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2" y="11"/>
                      <a:pt x="2" y="12"/>
                      <a:pt x="1" y="12"/>
                    </a:cubicBezTo>
                    <a:cubicBezTo>
                      <a:pt x="1" y="12"/>
                      <a:pt x="0" y="11"/>
                      <a:pt x="0" y="11"/>
                    </a:cubicBezTo>
                    <a:cubicBezTo>
                      <a:pt x="0" y="10"/>
                      <a:pt x="0" y="8"/>
                      <a:pt x="0" y="8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2" y="6"/>
                      <a:pt x="3" y="5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6" y="1"/>
                      <a:pt x="8" y="2"/>
                      <a:pt x="8" y="1"/>
                    </a:cubicBezTo>
                    <a:cubicBezTo>
                      <a:pt x="9" y="1"/>
                      <a:pt x="10" y="0"/>
                      <a:pt x="10" y="0"/>
                    </a:cubicBezTo>
                    <a:cubicBezTo>
                      <a:pt x="11" y="0"/>
                      <a:pt x="12" y="0"/>
                      <a:pt x="12" y="0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2"/>
                      <a:pt x="11" y="3"/>
                      <a:pt x="11" y="3"/>
                    </a:cubicBezTo>
                    <a:cubicBezTo>
                      <a:pt x="11" y="3"/>
                      <a:pt x="10" y="3"/>
                      <a:pt x="10" y="3"/>
                    </a:cubicBezTo>
                    <a:cubicBezTo>
                      <a:pt x="9" y="4"/>
                      <a:pt x="9" y="4"/>
                      <a:pt x="9" y="5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Freeform 145"/>
              <p:cNvSpPr>
                <a:spLocks/>
              </p:cNvSpPr>
              <p:nvPr/>
            </p:nvSpPr>
            <p:spPr bwMode="auto">
              <a:xfrm>
                <a:off x="916" y="2346"/>
                <a:ext cx="26" cy="18"/>
              </a:xfrm>
              <a:custGeom>
                <a:avLst/>
                <a:gdLst>
                  <a:gd name="T0" fmla="*/ 10 w 10"/>
                  <a:gd name="T1" fmla="*/ 7 h 7"/>
                  <a:gd name="T2" fmla="*/ 8 w 10"/>
                  <a:gd name="T3" fmla="*/ 7 h 7"/>
                  <a:gd name="T4" fmla="*/ 5 w 10"/>
                  <a:gd name="T5" fmla="*/ 4 h 7"/>
                  <a:gd name="T6" fmla="*/ 3 w 10"/>
                  <a:gd name="T7" fmla="*/ 3 h 7"/>
                  <a:gd name="T8" fmla="*/ 1 w 10"/>
                  <a:gd name="T9" fmla="*/ 2 h 7"/>
                  <a:gd name="T10" fmla="*/ 0 w 10"/>
                  <a:gd name="T11" fmla="*/ 1 h 7"/>
                  <a:gd name="T12" fmla="*/ 1 w 10"/>
                  <a:gd name="T13" fmla="*/ 0 h 7"/>
                  <a:gd name="T14" fmla="*/ 3 w 10"/>
                  <a:gd name="T15" fmla="*/ 1 h 7"/>
                  <a:gd name="T16" fmla="*/ 5 w 10"/>
                  <a:gd name="T17" fmla="*/ 1 h 7"/>
                  <a:gd name="T18" fmla="*/ 6 w 10"/>
                  <a:gd name="T19" fmla="*/ 3 h 7"/>
                  <a:gd name="T20" fmla="*/ 8 w 10"/>
                  <a:gd name="T21" fmla="*/ 4 h 7"/>
                  <a:gd name="T22" fmla="*/ 10 w 10"/>
                  <a:gd name="T23" fmla="*/ 6 h 7"/>
                  <a:gd name="T24" fmla="*/ 10 w 10"/>
                  <a:gd name="T2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7"/>
                    </a:moveTo>
                    <a:cubicBezTo>
                      <a:pt x="9" y="7"/>
                      <a:pt x="8" y="7"/>
                      <a:pt x="8" y="7"/>
                    </a:cubicBezTo>
                    <a:cubicBezTo>
                      <a:pt x="6" y="7"/>
                      <a:pt x="5" y="5"/>
                      <a:pt x="5" y="4"/>
                    </a:cubicBezTo>
                    <a:cubicBezTo>
                      <a:pt x="5" y="4"/>
                      <a:pt x="4" y="3"/>
                      <a:pt x="3" y="3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7" y="3"/>
                      <a:pt x="8" y="4"/>
                      <a:pt x="8" y="4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Freeform 146"/>
              <p:cNvSpPr>
                <a:spLocks/>
              </p:cNvSpPr>
              <p:nvPr/>
            </p:nvSpPr>
            <p:spPr bwMode="auto">
              <a:xfrm>
                <a:off x="916" y="2346"/>
                <a:ext cx="26" cy="18"/>
              </a:xfrm>
              <a:custGeom>
                <a:avLst/>
                <a:gdLst>
                  <a:gd name="T0" fmla="*/ 10 w 10"/>
                  <a:gd name="T1" fmla="*/ 7 h 7"/>
                  <a:gd name="T2" fmla="*/ 8 w 10"/>
                  <a:gd name="T3" fmla="*/ 7 h 7"/>
                  <a:gd name="T4" fmla="*/ 5 w 10"/>
                  <a:gd name="T5" fmla="*/ 4 h 7"/>
                  <a:gd name="T6" fmla="*/ 3 w 10"/>
                  <a:gd name="T7" fmla="*/ 3 h 7"/>
                  <a:gd name="T8" fmla="*/ 1 w 10"/>
                  <a:gd name="T9" fmla="*/ 2 h 7"/>
                  <a:gd name="T10" fmla="*/ 0 w 10"/>
                  <a:gd name="T11" fmla="*/ 1 h 7"/>
                  <a:gd name="T12" fmla="*/ 1 w 10"/>
                  <a:gd name="T13" fmla="*/ 0 h 7"/>
                  <a:gd name="T14" fmla="*/ 3 w 10"/>
                  <a:gd name="T15" fmla="*/ 1 h 7"/>
                  <a:gd name="T16" fmla="*/ 5 w 10"/>
                  <a:gd name="T17" fmla="*/ 1 h 7"/>
                  <a:gd name="T18" fmla="*/ 6 w 10"/>
                  <a:gd name="T19" fmla="*/ 3 h 7"/>
                  <a:gd name="T20" fmla="*/ 8 w 10"/>
                  <a:gd name="T21" fmla="*/ 4 h 7"/>
                  <a:gd name="T22" fmla="*/ 10 w 10"/>
                  <a:gd name="T23" fmla="*/ 6 h 7"/>
                  <a:gd name="T24" fmla="*/ 10 w 10"/>
                  <a:gd name="T2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10" y="7"/>
                    </a:moveTo>
                    <a:cubicBezTo>
                      <a:pt x="9" y="7"/>
                      <a:pt x="8" y="7"/>
                      <a:pt x="8" y="7"/>
                    </a:cubicBezTo>
                    <a:cubicBezTo>
                      <a:pt x="6" y="7"/>
                      <a:pt x="5" y="5"/>
                      <a:pt x="5" y="4"/>
                    </a:cubicBezTo>
                    <a:cubicBezTo>
                      <a:pt x="5" y="4"/>
                      <a:pt x="4" y="3"/>
                      <a:pt x="3" y="3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7" y="3"/>
                      <a:pt x="8" y="4"/>
                      <a:pt x="8" y="4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" name="Freeform 147"/>
              <p:cNvSpPr>
                <a:spLocks/>
              </p:cNvSpPr>
              <p:nvPr/>
            </p:nvSpPr>
            <p:spPr bwMode="auto">
              <a:xfrm>
                <a:off x="916" y="2327"/>
                <a:ext cx="26" cy="13"/>
              </a:xfrm>
              <a:custGeom>
                <a:avLst/>
                <a:gdLst>
                  <a:gd name="T0" fmla="*/ 5 w 10"/>
                  <a:gd name="T1" fmla="*/ 5 h 5"/>
                  <a:gd name="T2" fmla="*/ 3 w 10"/>
                  <a:gd name="T3" fmla="*/ 5 h 5"/>
                  <a:gd name="T4" fmla="*/ 2 w 10"/>
                  <a:gd name="T5" fmla="*/ 5 h 5"/>
                  <a:gd name="T6" fmla="*/ 1 w 10"/>
                  <a:gd name="T7" fmla="*/ 4 h 5"/>
                  <a:gd name="T8" fmla="*/ 1 w 10"/>
                  <a:gd name="T9" fmla="*/ 2 h 5"/>
                  <a:gd name="T10" fmla="*/ 1 w 10"/>
                  <a:gd name="T11" fmla="*/ 1 h 5"/>
                  <a:gd name="T12" fmla="*/ 4 w 10"/>
                  <a:gd name="T13" fmla="*/ 0 h 5"/>
                  <a:gd name="T14" fmla="*/ 5 w 10"/>
                  <a:gd name="T15" fmla="*/ 0 h 5"/>
                  <a:gd name="T16" fmla="*/ 8 w 10"/>
                  <a:gd name="T17" fmla="*/ 1 h 5"/>
                  <a:gd name="T18" fmla="*/ 10 w 10"/>
                  <a:gd name="T19" fmla="*/ 1 h 5"/>
                  <a:gd name="T20" fmla="*/ 9 w 10"/>
                  <a:gd name="T21" fmla="*/ 3 h 5"/>
                  <a:gd name="T22" fmla="*/ 8 w 10"/>
                  <a:gd name="T23" fmla="*/ 5 h 5"/>
                  <a:gd name="T24" fmla="*/ 5 w 10"/>
                  <a:gd name="T2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5">
                    <a:moveTo>
                      <a:pt x="5" y="5"/>
                    </a:moveTo>
                    <a:cubicBezTo>
                      <a:pt x="5" y="5"/>
                      <a:pt x="4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1" y="3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1"/>
                    </a:cubicBezTo>
                    <a:cubicBezTo>
                      <a:pt x="8" y="1"/>
                      <a:pt x="9" y="1"/>
                      <a:pt x="10" y="1"/>
                    </a:cubicBezTo>
                    <a:cubicBezTo>
                      <a:pt x="10" y="2"/>
                      <a:pt x="10" y="3"/>
                      <a:pt x="9" y="3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7" y="5"/>
                      <a:pt x="6" y="5"/>
                      <a:pt x="5" y="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Freeform 148"/>
              <p:cNvSpPr>
                <a:spLocks/>
              </p:cNvSpPr>
              <p:nvPr/>
            </p:nvSpPr>
            <p:spPr bwMode="auto">
              <a:xfrm>
                <a:off x="916" y="2327"/>
                <a:ext cx="26" cy="13"/>
              </a:xfrm>
              <a:custGeom>
                <a:avLst/>
                <a:gdLst>
                  <a:gd name="T0" fmla="*/ 5 w 10"/>
                  <a:gd name="T1" fmla="*/ 5 h 5"/>
                  <a:gd name="T2" fmla="*/ 3 w 10"/>
                  <a:gd name="T3" fmla="*/ 5 h 5"/>
                  <a:gd name="T4" fmla="*/ 2 w 10"/>
                  <a:gd name="T5" fmla="*/ 5 h 5"/>
                  <a:gd name="T6" fmla="*/ 1 w 10"/>
                  <a:gd name="T7" fmla="*/ 4 h 5"/>
                  <a:gd name="T8" fmla="*/ 1 w 10"/>
                  <a:gd name="T9" fmla="*/ 2 h 5"/>
                  <a:gd name="T10" fmla="*/ 1 w 10"/>
                  <a:gd name="T11" fmla="*/ 1 h 5"/>
                  <a:gd name="T12" fmla="*/ 4 w 10"/>
                  <a:gd name="T13" fmla="*/ 0 h 5"/>
                  <a:gd name="T14" fmla="*/ 5 w 10"/>
                  <a:gd name="T15" fmla="*/ 0 h 5"/>
                  <a:gd name="T16" fmla="*/ 8 w 10"/>
                  <a:gd name="T17" fmla="*/ 1 h 5"/>
                  <a:gd name="T18" fmla="*/ 10 w 10"/>
                  <a:gd name="T19" fmla="*/ 1 h 5"/>
                  <a:gd name="T20" fmla="*/ 9 w 10"/>
                  <a:gd name="T21" fmla="*/ 3 h 5"/>
                  <a:gd name="T22" fmla="*/ 8 w 10"/>
                  <a:gd name="T23" fmla="*/ 5 h 5"/>
                  <a:gd name="T24" fmla="*/ 5 w 10"/>
                  <a:gd name="T2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5">
                    <a:moveTo>
                      <a:pt x="5" y="5"/>
                    </a:moveTo>
                    <a:cubicBezTo>
                      <a:pt x="5" y="5"/>
                      <a:pt x="4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1" y="3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1"/>
                    </a:cubicBezTo>
                    <a:cubicBezTo>
                      <a:pt x="8" y="1"/>
                      <a:pt x="9" y="1"/>
                      <a:pt x="10" y="1"/>
                    </a:cubicBezTo>
                    <a:cubicBezTo>
                      <a:pt x="10" y="2"/>
                      <a:pt x="10" y="3"/>
                      <a:pt x="9" y="3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7" y="5"/>
                      <a:pt x="6" y="5"/>
                      <a:pt x="5" y="5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Freeform 149"/>
              <p:cNvSpPr>
                <a:spLocks/>
              </p:cNvSpPr>
              <p:nvPr/>
            </p:nvSpPr>
            <p:spPr bwMode="auto">
              <a:xfrm>
                <a:off x="845" y="2247"/>
                <a:ext cx="68" cy="119"/>
              </a:xfrm>
              <a:custGeom>
                <a:avLst/>
                <a:gdLst>
                  <a:gd name="T0" fmla="*/ 25 w 26"/>
                  <a:gd name="T1" fmla="*/ 28 h 46"/>
                  <a:gd name="T2" fmla="*/ 24 w 26"/>
                  <a:gd name="T3" fmla="*/ 28 h 46"/>
                  <a:gd name="T4" fmla="*/ 23 w 26"/>
                  <a:gd name="T5" fmla="*/ 29 h 46"/>
                  <a:gd name="T6" fmla="*/ 21 w 26"/>
                  <a:gd name="T7" fmla="*/ 30 h 46"/>
                  <a:gd name="T8" fmla="*/ 20 w 26"/>
                  <a:gd name="T9" fmla="*/ 28 h 46"/>
                  <a:gd name="T10" fmla="*/ 21 w 26"/>
                  <a:gd name="T11" fmla="*/ 25 h 46"/>
                  <a:gd name="T12" fmla="*/ 23 w 26"/>
                  <a:gd name="T13" fmla="*/ 23 h 46"/>
                  <a:gd name="T14" fmla="*/ 26 w 26"/>
                  <a:gd name="T15" fmla="*/ 20 h 46"/>
                  <a:gd name="T16" fmla="*/ 25 w 26"/>
                  <a:gd name="T17" fmla="*/ 18 h 46"/>
                  <a:gd name="T18" fmla="*/ 24 w 26"/>
                  <a:gd name="T19" fmla="*/ 16 h 46"/>
                  <a:gd name="T20" fmla="*/ 24 w 26"/>
                  <a:gd name="T21" fmla="*/ 12 h 46"/>
                  <a:gd name="T22" fmla="*/ 25 w 26"/>
                  <a:gd name="T23" fmla="*/ 8 h 46"/>
                  <a:gd name="T24" fmla="*/ 25 w 26"/>
                  <a:gd name="T25" fmla="*/ 3 h 46"/>
                  <a:gd name="T26" fmla="*/ 23 w 26"/>
                  <a:gd name="T27" fmla="*/ 1 h 46"/>
                  <a:gd name="T28" fmla="*/ 19 w 26"/>
                  <a:gd name="T29" fmla="*/ 0 h 46"/>
                  <a:gd name="T30" fmla="*/ 16 w 26"/>
                  <a:gd name="T31" fmla="*/ 2 h 46"/>
                  <a:gd name="T32" fmla="*/ 15 w 26"/>
                  <a:gd name="T33" fmla="*/ 4 h 46"/>
                  <a:gd name="T34" fmla="*/ 14 w 26"/>
                  <a:gd name="T35" fmla="*/ 7 h 46"/>
                  <a:gd name="T36" fmla="*/ 12 w 26"/>
                  <a:gd name="T37" fmla="*/ 8 h 46"/>
                  <a:gd name="T38" fmla="*/ 10 w 26"/>
                  <a:gd name="T39" fmla="*/ 10 h 46"/>
                  <a:gd name="T40" fmla="*/ 8 w 26"/>
                  <a:gd name="T41" fmla="*/ 13 h 46"/>
                  <a:gd name="T42" fmla="*/ 7 w 26"/>
                  <a:gd name="T43" fmla="*/ 16 h 46"/>
                  <a:gd name="T44" fmla="*/ 7 w 26"/>
                  <a:gd name="T45" fmla="*/ 19 h 46"/>
                  <a:gd name="T46" fmla="*/ 6 w 26"/>
                  <a:gd name="T47" fmla="*/ 23 h 46"/>
                  <a:gd name="T48" fmla="*/ 5 w 26"/>
                  <a:gd name="T49" fmla="*/ 25 h 46"/>
                  <a:gd name="T50" fmla="*/ 3 w 26"/>
                  <a:gd name="T51" fmla="*/ 26 h 46"/>
                  <a:gd name="T52" fmla="*/ 2 w 26"/>
                  <a:gd name="T53" fmla="*/ 31 h 46"/>
                  <a:gd name="T54" fmla="*/ 2 w 26"/>
                  <a:gd name="T55" fmla="*/ 36 h 46"/>
                  <a:gd name="T56" fmla="*/ 1 w 26"/>
                  <a:gd name="T57" fmla="*/ 40 h 46"/>
                  <a:gd name="T58" fmla="*/ 0 w 26"/>
                  <a:gd name="T59" fmla="*/ 43 h 46"/>
                  <a:gd name="T60" fmla="*/ 0 w 26"/>
                  <a:gd name="T61" fmla="*/ 45 h 46"/>
                  <a:gd name="T62" fmla="*/ 2 w 26"/>
                  <a:gd name="T63" fmla="*/ 45 h 46"/>
                  <a:gd name="T64" fmla="*/ 4 w 26"/>
                  <a:gd name="T65" fmla="*/ 43 h 46"/>
                  <a:gd name="T66" fmla="*/ 5 w 26"/>
                  <a:gd name="T67" fmla="*/ 41 h 46"/>
                  <a:gd name="T68" fmla="*/ 6 w 26"/>
                  <a:gd name="T69" fmla="*/ 38 h 46"/>
                  <a:gd name="T70" fmla="*/ 6 w 26"/>
                  <a:gd name="T71" fmla="*/ 36 h 46"/>
                  <a:gd name="T72" fmla="*/ 8 w 26"/>
                  <a:gd name="T73" fmla="*/ 36 h 46"/>
                  <a:gd name="T74" fmla="*/ 9 w 26"/>
                  <a:gd name="T75" fmla="*/ 38 h 46"/>
                  <a:gd name="T76" fmla="*/ 9 w 26"/>
                  <a:gd name="T77" fmla="*/ 40 h 46"/>
                  <a:gd name="T78" fmla="*/ 10 w 26"/>
                  <a:gd name="T79" fmla="*/ 42 h 46"/>
                  <a:gd name="T80" fmla="*/ 13 w 26"/>
                  <a:gd name="T81" fmla="*/ 44 h 46"/>
                  <a:gd name="T82" fmla="*/ 14 w 26"/>
                  <a:gd name="T83" fmla="*/ 42 h 46"/>
                  <a:gd name="T84" fmla="*/ 18 w 26"/>
                  <a:gd name="T85" fmla="*/ 41 h 46"/>
                  <a:gd name="T86" fmla="*/ 21 w 26"/>
                  <a:gd name="T87" fmla="*/ 39 h 46"/>
                  <a:gd name="T88" fmla="*/ 23 w 26"/>
                  <a:gd name="T89" fmla="*/ 37 h 46"/>
                  <a:gd name="T90" fmla="*/ 25 w 26"/>
                  <a:gd name="T91" fmla="*/ 34 h 46"/>
                  <a:gd name="T92" fmla="*/ 25 w 26"/>
                  <a:gd name="T93" fmla="*/ 31 h 46"/>
                  <a:gd name="T94" fmla="*/ 25 w 26"/>
                  <a:gd name="T95" fmla="*/ 2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6" h="46">
                    <a:moveTo>
                      <a:pt x="25" y="28"/>
                    </a:moveTo>
                    <a:cubicBezTo>
                      <a:pt x="25" y="28"/>
                      <a:pt x="24" y="28"/>
                      <a:pt x="24" y="28"/>
                    </a:cubicBezTo>
                    <a:cubicBezTo>
                      <a:pt x="23" y="28"/>
                      <a:pt x="23" y="29"/>
                      <a:pt x="23" y="29"/>
                    </a:cubicBezTo>
                    <a:cubicBezTo>
                      <a:pt x="22" y="30"/>
                      <a:pt x="21" y="30"/>
                      <a:pt x="21" y="30"/>
                    </a:cubicBezTo>
                    <a:cubicBezTo>
                      <a:pt x="20" y="30"/>
                      <a:pt x="20" y="28"/>
                      <a:pt x="20" y="28"/>
                    </a:cubicBezTo>
                    <a:cubicBezTo>
                      <a:pt x="20" y="27"/>
                      <a:pt x="20" y="25"/>
                      <a:pt x="21" y="25"/>
                    </a:cubicBezTo>
                    <a:cubicBezTo>
                      <a:pt x="21" y="24"/>
                      <a:pt x="23" y="24"/>
                      <a:pt x="23" y="23"/>
                    </a:cubicBezTo>
                    <a:cubicBezTo>
                      <a:pt x="24" y="23"/>
                      <a:pt x="25" y="22"/>
                      <a:pt x="26" y="20"/>
                    </a:cubicBezTo>
                    <a:cubicBezTo>
                      <a:pt x="26" y="20"/>
                      <a:pt x="25" y="18"/>
                      <a:pt x="25" y="18"/>
                    </a:cubicBezTo>
                    <a:cubicBezTo>
                      <a:pt x="25" y="17"/>
                      <a:pt x="24" y="16"/>
                      <a:pt x="24" y="16"/>
                    </a:cubicBezTo>
                    <a:cubicBezTo>
                      <a:pt x="24" y="15"/>
                      <a:pt x="24" y="13"/>
                      <a:pt x="24" y="12"/>
                    </a:cubicBezTo>
                    <a:cubicBezTo>
                      <a:pt x="25" y="11"/>
                      <a:pt x="25" y="9"/>
                      <a:pt x="25" y="8"/>
                    </a:cubicBezTo>
                    <a:cubicBezTo>
                      <a:pt x="25" y="7"/>
                      <a:pt x="25" y="4"/>
                      <a:pt x="25" y="3"/>
                    </a:cubicBezTo>
                    <a:cubicBezTo>
                      <a:pt x="25" y="2"/>
                      <a:pt x="23" y="1"/>
                      <a:pt x="23" y="1"/>
                    </a:cubicBezTo>
                    <a:cubicBezTo>
                      <a:pt x="22" y="0"/>
                      <a:pt x="20" y="0"/>
                      <a:pt x="19" y="0"/>
                    </a:cubicBezTo>
                    <a:cubicBezTo>
                      <a:pt x="18" y="0"/>
                      <a:pt x="17" y="1"/>
                      <a:pt x="16" y="2"/>
                    </a:cubicBezTo>
                    <a:cubicBezTo>
                      <a:pt x="15" y="2"/>
                      <a:pt x="15" y="4"/>
                      <a:pt x="15" y="4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3" y="7"/>
                      <a:pt x="12" y="7"/>
                      <a:pt x="12" y="8"/>
                    </a:cubicBezTo>
                    <a:cubicBezTo>
                      <a:pt x="11" y="8"/>
                      <a:pt x="10" y="9"/>
                      <a:pt x="10" y="10"/>
                    </a:cubicBezTo>
                    <a:cubicBezTo>
                      <a:pt x="9" y="10"/>
                      <a:pt x="9" y="12"/>
                      <a:pt x="8" y="13"/>
                    </a:cubicBezTo>
                    <a:cubicBezTo>
                      <a:pt x="8" y="14"/>
                      <a:pt x="7" y="15"/>
                      <a:pt x="7" y="16"/>
                    </a:cubicBezTo>
                    <a:cubicBezTo>
                      <a:pt x="7" y="17"/>
                      <a:pt x="7" y="19"/>
                      <a:pt x="7" y="19"/>
                    </a:cubicBezTo>
                    <a:cubicBezTo>
                      <a:pt x="7" y="20"/>
                      <a:pt x="6" y="22"/>
                      <a:pt x="6" y="23"/>
                    </a:cubicBezTo>
                    <a:cubicBezTo>
                      <a:pt x="6" y="23"/>
                      <a:pt x="5" y="24"/>
                      <a:pt x="5" y="25"/>
                    </a:cubicBezTo>
                    <a:cubicBezTo>
                      <a:pt x="4" y="25"/>
                      <a:pt x="3" y="26"/>
                      <a:pt x="3" y="26"/>
                    </a:cubicBezTo>
                    <a:cubicBezTo>
                      <a:pt x="2" y="27"/>
                      <a:pt x="2" y="30"/>
                      <a:pt x="2" y="31"/>
                    </a:cubicBezTo>
                    <a:cubicBezTo>
                      <a:pt x="1" y="32"/>
                      <a:pt x="2" y="35"/>
                      <a:pt x="2" y="36"/>
                    </a:cubicBezTo>
                    <a:cubicBezTo>
                      <a:pt x="1" y="37"/>
                      <a:pt x="1" y="39"/>
                      <a:pt x="1" y="40"/>
                    </a:cubicBezTo>
                    <a:cubicBezTo>
                      <a:pt x="1" y="41"/>
                      <a:pt x="0" y="42"/>
                      <a:pt x="0" y="43"/>
                    </a:cubicBezTo>
                    <a:cubicBezTo>
                      <a:pt x="0" y="44"/>
                      <a:pt x="0" y="45"/>
                      <a:pt x="0" y="45"/>
                    </a:cubicBezTo>
                    <a:cubicBezTo>
                      <a:pt x="1" y="46"/>
                      <a:pt x="2" y="46"/>
                      <a:pt x="2" y="45"/>
                    </a:cubicBezTo>
                    <a:cubicBezTo>
                      <a:pt x="3" y="45"/>
                      <a:pt x="4" y="44"/>
                      <a:pt x="4" y="43"/>
                    </a:cubicBezTo>
                    <a:cubicBezTo>
                      <a:pt x="4" y="42"/>
                      <a:pt x="5" y="41"/>
                      <a:pt x="5" y="41"/>
                    </a:cubicBezTo>
                    <a:cubicBezTo>
                      <a:pt x="5" y="40"/>
                      <a:pt x="5" y="39"/>
                      <a:pt x="6" y="38"/>
                    </a:cubicBezTo>
                    <a:cubicBezTo>
                      <a:pt x="6" y="38"/>
                      <a:pt x="6" y="37"/>
                      <a:pt x="6" y="36"/>
                    </a:cubicBezTo>
                    <a:cubicBezTo>
                      <a:pt x="7" y="36"/>
                      <a:pt x="8" y="36"/>
                      <a:pt x="8" y="36"/>
                    </a:cubicBezTo>
                    <a:cubicBezTo>
                      <a:pt x="8" y="37"/>
                      <a:pt x="9" y="38"/>
                      <a:pt x="9" y="38"/>
                    </a:cubicBezTo>
                    <a:cubicBezTo>
                      <a:pt x="9" y="39"/>
                      <a:pt x="9" y="40"/>
                      <a:pt x="9" y="40"/>
                    </a:cubicBezTo>
                    <a:cubicBezTo>
                      <a:pt x="9" y="41"/>
                      <a:pt x="9" y="42"/>
                      <a:pt x="10" y="42"/>
                    </a:cubicBezTo>
                    <a:cubicBezTo>
                      <a:pt x="10" y="43"/>
                      <a:pt x="12" y="44"/>
                      <a:pt x="13" y="44"/>
                    </a:cubicBezTo>
                    <a:cubicBezTo>
                      <a:pt x="13" y="44"/>
                      <a:pt x="14" y="42"/>
                      <a:pt x="14" y="42"/>
                    </a:cubicBezTo>
                    <a:cubicBezTo>
                      <a:pt x="15" y="41"/>
                      <a:pt x="17" y="41"/>
                      <a:pt x="18" y="41"/>
                    </a:cubicBezTo>
                    <a:cubicBezTo>
                      <a:pt x="19" y="41"/>
                      <a:pt x="21" y="40"/>
                      <a:pt x="21" y="39"/>
                    </a:cubicBezTo>
                    <a:cubicBezTo>
                      <a:pt x="22" y="39"/>
                      <a:pt x="22" y="37"/>
                      <a:pt x="23" y="37"/>
                    </a:cubicBezTo>
                    <a:cubicBezTo>
                      <a:pt x="23" y="36"/>
                      <a:pt x="24" y="35"/>
                      <a:pt x="25" y="34"/>
                    </a:cubicBezTo>
                    <a:cubicBezTo>
                      <a:pt x="25" y="33"/>
                      <a:pt x="25" y="32"/>
                      <a:pt x="25" y="31"/>
                    </a:cubicBezTo>
                    <a:cubicBezTo>
                      <a:pt x="25" y="31"/>
                      <a:pt x="25" y="29"/>
                      <a:pt x="25" y="2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Freeform 150"/>
              <p:cNvSpPr>
                <a:spLocks/>
              </p:cNvSpPr>
              <p:nvPr/>
            </p:nvSpPr>
            <p:spPr bwMode="auto">
              <a:xfrm>
                <a:off x="845" y="2247"/>
                <a:ext cx="68" cy="119"/>
              </a:xfrm>
              <a:custGeom>
                <a:avLst/>
                <a:gdLst>
                  <a:gd name="T0" fmla="*/ 25 w 26"/>
                  <a:gd name="T1" fmla="*/ 28 h 46"/>
                  <a:gd name="T2" fmla="*/ 24 w 26"/>
                  <a:gd name="T3" fmla="*/ 28 h 46"/>
                  <a:gd name="T4" fmla="*/ 23 w 26"/>
                  <a:gd name="T5" fmla="*/ 29 h 46"/>
                  <a:gd name="T6" fmla="*/ 21 w 26"/>
                  <a:gd name="T7" fmla="*/ 30 h 46"/>
                  <a:gd name="T8" fmla="*/ 20 w 26"/>
                  <a:gd name="T9" fmla="*/ 28 h 46"/>
                  <a:gd name="T10" fmla="*/ 21 w 26"/>
                  <a:gd name="T11" fmla="*/ 25 h 46"/>
                  <a:gd name="T12" fmla="*/ 23 w 26"/>
                  <a:gd name="T13" fmla="*/ 23 h 46"/>
                  <a:gd name="T14" fmla="*/ 26 w 26"/>
                  <a:gd name="T15" fmla="*/ 20 h 46"/>
                  <a:gd name="T16" fmla="*/ 25 w 26"/>
                  <a:gd name="T17" fmla="*/ 18 h 46"/>
                  <a:gd name="T18" fmla="*/ 24 w 26"/>
                  <a:gd name="T19" fmla="*/ 16 h 46"/>
                  <a:gd name="T20" fmla="*/ 24 w 26"/>
                  <a:gd name="T21" fmla="*/ 12 h 46"/>
                  <a:gd name="T22" fmla="*/ 25 w 26"/>
                  <a:gd name="T23" fmla="*/ 8 h 46"/>
                  <a:gd name="T24" fmla="*/ 25 w 26"/>
                  <a:gd name="T25" fmla="*/ 3 h 46"/>
                  <a:gd name="T26" fmla="*/ 23 w 26"/>
                  <a:gd name="T27" fmla="*/ 1 h 46"/>
                  <a:gd name="T28" fmla="*/ 19 w 26"/>
                  <a:gd name="T29" fmla="*/ 0 h 46"/>
                  <a:gd name="T30" fmla="*/ 16 w 26"/>
                  <a:gd name="T31" fmla="*/ 2 h 46"/>
                  <a:gd name="T32" fmla="*/ 15 w 26"/>
                  <a:gd name="T33" fmla="*/ 4 h 46"/>
                  <a:gd name="T34" fmla="*/ 14 w 26"/>
                  <a:gd name="T35" fmla="*/ 7 h 46"/>
                  <a:gd name="T36" fmla="*/ 12 w 26"/>
                  <a:gd name="T37" fmla="*/ 8 h 46"/>
                  <a:gd name="T38" fmla="*/ 10 w 26"/>
                  <a:gd name="T39" fmla="*/ 10 h 46"/>
                  <a:gd name="T40" fmla="*/ 8 w 26"/>
                  <a:gd name="T41" fmla="*/ 13 h 46"/>
                  <a:gd name="T42" fmla="*/ 7 w 26"/>
                  <a:gd name="T43" fmla="*/ 16 h 46"/>
                  <a:gd name="T44" fmla="*/ 7 w 26"/>
                  <a:gd name="T45" fmla="*/ 19 h 46"/>
                  <a:gd name="T46" fmla="*/ 6 w 26"/>
                  <a:gd name="T47" fmla="*/ 23 h 46"/>
                  <a:gd name="T48" fmla="*/ 5 w 26"/>
                  <a:gd name="T49" fmla="*/ 25 h 46"/>
                  <a:gd name="T50" fmla="*/ 3 w 26"/>
                  <a:gd name="T51" fmla="*/ 26 h 46"/>
                  <a:gd name="T52" fmla="*/ 2 w 26"/>
                  <a:gd name="T53" fmla="*/ 31 h 46"/>
                  <a:gd name="T54" fmla="*/ 2 w 26"/>
                  <a:gd name="T55" fmla="*/ 36 h 46"/>
                  <a:gd name="T56" fmla="*/ 1 w 26"/>
                  <a:gd name="T57" fmla="*/ 40 h 46"/>
                  <a:gd name="T58" fmla="*/ 0 w 26"/>
                  <a:gd name="T59" fmla="*/ 43 h 46"/>
                  <a:gd name="T60" fmla="*/ 0 w 26"/>
                  <a:gd name="T61" fmla="*/ 45 h 46"/>
                  <a:gd name="T62" fmla="*/ 2 w 26"/>
                  <a:gd name="T63" fmla="*/ 45 h 46"/>
                  <a:gd name="T64" fmla="*/ 4 w 26"/>
                  <a:gd name="T65" fmla="*/ 43 h 46"/>
                  <a:gd name="T66" fmla="*/ 5 w 26"/>
                  <a:gd name="T67" fmla="*/ 41 h 46"/>
                  <a:gd name="T68" fmla="*/ 6 w 26"/>
                  <a:gd name="T69" fmla="*/ 38 h 46"/>
                  <a:gd name="T70" fmla="*/ 6 w 26"/>
                  <a:gd name="T71" fmla="*/ 36 h 46"/>
                  <a:gd name="T72" fmla="*/ 8 w 26"/>
                  <a:gd name="T73" fmla="*/ 36 h 46"/>
                  <a:gd name="T74" fmla="*/ 9 w 26"/>
                  <a:gd name="T75" fmla="*/ 38 h 46"/>
                  <a:gd name="T76" fmla="*/ 9 w 26"/>
                  <a:gd name="T77" fmla="*/ 40 h 46"/>
                  <a:gd name="T78" fmla="*/ 10 w 26"/>
                  <a:gd name="T79" fmla="*/ 42 h 46"/>
                  <a:gd name="T80" fmla="*/ 13 w 26"/>
                  <a:gd name="T81" fmla="*/ 44 h 46"/>
                  <a:gd name="T82" fmla="*/ 14 w 26"/>
                  <a:gd name="T83" fmla="*/ 42 h 46"/>
                  <a:gd name="T84" fmla="*/ 18 w 26"/>
                  <a:gd name="T85" fmla="*/ 41 h 46"/>
                  <a:gd name="T86" fmla="*/ 21 w 26"/>
                  <a:gd name="T87" fmla="*/ 39 h 46"/>
                  <a:gd name="T88" fmla="*/ 23 w 26"/>
                  <a:gd name="T89" fmla="*/ 37 h 46"/>
                  <a:gd name="T90" fmla="*/ 25 w 26"/>
                  <a:gd name="T91" fmla="*/ 34 h 46"/>
                  <a:gd name="T92" fmla="*/ 25 w 26"/>
                  <a:gd name="T93" fmla="*/ 31 h 46"/>
                  <a:gd name="T94" fmla="*/ 25 w 26"/>
                  <a:gd name="T95" fmla="*/ 2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6" h="46">
                    <a:moveTo>
                      <a:pt x="25" y="28"/>
                    </a:moveTo>
                    <a:cubicBezTo>
                      <a:pt x="25" y="28"/>
                      <a:pt x="24" y="28"/>
                      <a:pt x="24" y="28"/>
                    </a:cubicBezTo>
                    <a:cubicBezTo>
                      <a:pt x="23" y="28"/>
                      <a:pt x="23" y="29"/>
                      <a:pt x="23" y="29"/>
                    </a:cubicBezTo>
                    <a:cubicBezTo>
                      <a:pt x="22" y="30"/>
                      <a:pt x="21" y="30"/>
                      <a:pt x="21" y="30"/>
                    </a:cubicBezTo>
                    <a:cubicBezTo>
                      <a:pt x="20" y="30"/>
                      <a:pt x="20" y="28"/>
                      <a:pt x="20" y="28"/>
                    </a:cubicBezTo>
                    <a:cubicBezTo>
                      <a:pt x="20" y="27"/>
                      <a:pt x="20" y="25"/>
                      <a:pt x="21" y="25"/>
                    </a:cubicBezTo>
                    <a:cubicBezTo>
                      <a:pt x="21" y="24"/>
                      <a:pt x="23" y="24"/>
                      <a:pt x="23" y="23"/>
                    </a:cubicBezTo>
                    <a:cubicBezTo>
                      <a:pt x="24" y="23"/>
                      <a:pt x="25" y="22"/>
                      <a:pt x="26" y="20"/>
                    </a:cubicBezTo>
                    <a:cubicBezTo>
                      <a:pt x="26" y="20"/>
                      <a:pt x="25" y="18"/>
                      <a:pt x="25" y="18"/>
                    </a:cubicBezTo>
                    <a:cubicBezTo>
                      <a:pt x="25" y="17"/>
                      <a:pt x="24" y="16"/>
                      <a:pt x="24" y="16"/>
                    </a:cubicBezTo>
                    <a:cubicBezTo>
                      <a:pt x="24" y="15"/>
                      <a:pt x="24" y="13"/>
                      <a:pt x="24" y="12"/>
                    </a:cubicBezTo>
                    <a:cubicBezTo>
                      <a:pt x="25" y="11"/>
                      <a:pt x="25" y="9"/>
                      <a:pt x="25" y="8"/>
                    </a:cubicBezTo>
                    <a:cubicBezTo>
                      <a:pt x="25" y="7"/>
                      <a:pt x="25" y="4"/>
                      <a:pt x="25" y="3"/>
                    </a:cubicBezTo>
                    <a:cubicBezTo>
                      <a:pt x="25" y="2"/>
                      <a:pt x="23" y="1"/>
                      <a:pt x="23" y="1"/>
                    </a:cubicBezTo>
                    <a:cubicBezTo>
                      <a:pt x="22" y="0"/>
                      <a:pt x="20" y="0"/>
                      <a:pt x="19" y="0"/>
                    </a:cubicBezTo>
                    <a:cubicBezTo>
                      <a:pt x="18" y="0"/>
                      <a:pt x="17" y="1"/>
                      <a:pt x="16" y="2"/>
                    </a:cubicBezTo>
                    <a:cubicBezTo>
                      <a:pt x="15" y="2"/>
                      <a:pt x="15" y="4"/>
                      <a:pt x="15" y="4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3" y="7"/>
                      <a:pt x="12" y="7"/>
                      <a:pt x="12" y="8"/>
                    </a:cubicBezTo>
                    <a:cubicBezTo>
                      <a:pt x="11" y="8"/>
                      <a:pt x="10" y="9"/>
                      <a:pt x="10" y="10"/>
                    </a:cubicBezTo>
                    <a:cubicBezTo>
                      <a:pt x="9" y="10"/>
                      <a:pt x="9" y="12"/>
                      <a:pt x="8" y="13"/>
                    </a:cubicBezTo>
                    <a:cubicBezTo>
                      <a:pt x="8" y="14"/>
                      <a:pt x="7" y="15"/>
                      <a:pt x="7" y="16"/>
                    </a:cubicBezTo>
                    <a:cubicBezTo>
                      <a:pt x="7" y="17"/>
                      <a:pt x="7" y="19"/>
                      <a:pt x="7" y="19"/>
                    </a:cubicBezTo>
                    <a:cubicBezTo>
                      <a:pt x="7" y="20"/>
                      <a:pt x="6" y="22"/>
                      <a:pt x="6" y="23"/>
                    </a:cubicBezTo>
                    <a:cubicBezTo>
                      <a:pt x="6" y="23"/>
                      <a:pt x="5" y="24"/>
                      <a:pt x="5" y="25"/>
                    </a:cubicBezTo>
                    <a:cubicBezTo>
                      <a:pt x="4" y="25"/>
                      <a:pt x="3" y="26"/>
                      <a:pt x="3" y="26"/>
                    </a:cubicBezTo>
                    <a:cubicBezTo>
                      <a:pt x="2" y="27"/>
                      <a:pt x="2" y="30"/>
                      <a:pt x="2" y="31"/>
                    </a:cubicBezTo>
                    <a:cubicBezTo>
                      <a:pt x="1" y="32"/>
                      <a:pt x="2" y="35"/>
                      <a:pt x="2" y="36"/>
                    </a:cubicBezTo>
                    <a:cubicBezTo>
                      <a:pt x="1" y="37"/>
                      <a:pt x="1" y="39"/>
                      <a:pt x="1" y="40"/>
                    </a:cubicBezTo>
                    <a:cubicBezTo>
                      <a:pt x="1" y="41"/>
                      <a:pt x="0" y="42"/>
                      <a:pt x="0" y="43"/>
                    </a:cubicBezTo>
                    <a:cubicBezTo>
                      <a:pt x="0" y="44"/>
                      <a:pt x="0" y="45"/>
                      <a:pt x="0" y="45"/>
                    </a:cubicBezTo>
                    <a:cubicBezTo>
                      <a:pt x="1" y="46"/>
                      <a:pt x="2" y="46"/>
                      <a:pt x="2" y="45"/>
                    </a:cubicBezTo>
                    <a:cubicBezTo>
                      <a:pt x="3" y="45"/>
                      <a:pt x="4" y="44"/>
                      <a:pt x="4" y="43"/>
                    </a:cubicBezTo>
                    <a:cubicBezTo>
                      <a:pt x="4" y="42"/>
                      <a:pt x="5" y="41"/>
                      <a:pt x="5" y="41"/>
                    </a:cubicBezTo>
                    <a:cubicBezTo>
                      <a:pt x="5" y="40"/>
                      <a:pt x="5" y="39"/>
                      <a:pt x="6" y="38"/>
                    </a:cubicBezTo>
                    <a:cubicBezTo>
                      <a:pt x="6" y="38"/>
                      <a:pt x="6" y="37"/>
                      <a:pt x="6" y="36"/>
                    </a:cubicBezTo>
                    <a:cubicBezTo>
                      <a:pt x="7" y="36"/>
                      <a:pt x="8" y="36"/>
                      <a:pt x="8" y="36"/>
                    </a:cubicBezTo>
                    <a:cubicBezTo>
                      <a:pt x="8" y="37"/>
                      <a:pt x="9" y="38"/>
                      <a:pt x="9" y="38"/>
                    </a:cubicBezTo>
                    <a:cubicBezTo>
                      <a:pt x="9" y="39"/>
                      <a:pt x="9" y="40"/>
                      <a:pt x="9" y="40"/>
                    </a:cubicBezTo>
                    <a:cubicBezTo>
                      <a:pt x="9" y="41"/>
                      <a:pt x="9" y="42"/>
                      <a:pt x="10" y="42"/>
                    </a:cubicBezTo>
                    <a:cubicBezTo>
                      <a:pt x="10" y="43"/>
                      <a:pt x="12" y="44"/>
                      <a:pt x="13" y="44"/>
                    </a:cubicBezTo>
                    <a:cubicBezTo>
                      <a:pt x="13" y="44"/>
                      <a:pt x="14" y="42"/>
                      <a:pt x="14" y="42"/>
                    </a:cubicBezTo>
                    <a:cubicBezTo>
                      <a:pt x="15" y="41"/>
                      <a:pt x="17" y="41"/>
                      <a:pt x="18" y="41"/>
                    </a:cubicBezTo>
                    <a:cubicBezTo>
                      <a:pt x="19" y="41"/>
                      <a:pt x="21" y="40"/>
                      <a:pt x="21" y="39"/>
                    </a:cubicBezTo>
                    <a:cubicBezTo>
                      <a:pt x="22" y="39"/>
                      <a:pt x="22" y="37"/>
                      <a:pt x="23" y="37"/>
                    </a:cubicBezTo>
                    <a:cubicBezTo>
                      <a:pt x="23" y="36"/>
                      <a:pt x="24" y="35"/>
                      <a:pt x="25" y="34"/>
                    </a:cubicBezTo>
                    <a:cubicBezTo>
                      <a:pt x="25" y="33"/>
                      <a:pt x="25" y="32"/>
                      <a:pt x="25" y="31"/>
                    </a:cubicBezTo>
                    <a:cubicBezTo>
                      <a:pt x="25" y="31"/>
                      <a:pt x="25" y="29"/>
                      <a:pt x="25" y="28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Freeform 151"/>
              <p:cNvSpPr>
                <a:spLocks/>
              </p:cNvSpPr>
              <p:nvPr/>
            </p:nvSpPr>
            <p:spPr bwMode="auto">
              <a:xfrm>
                <a:off x="702" y="2059"/>
                <a:ext cx="29" cy="31"/>
              </a:xfrm>
              <a:custGeom>
                <a:avLst/>
                <a:gdLst>
                  <a:gd name="T0" fmla="*/ 11 w 11"/>
                  <a:gd name="T1" fmla="*/ 10 h 12"/>
                  <a:gd name="T2" fmla="*/ 9 w 11"/>
                  <a:gd name="T3" fmla="*/ 10 h 12"/>
                  <a:gd name="T4" fmla="*/ 8 w 11"/>
                  <a:gd name="T5" fmla="*/ 12 h 12"/>
                  <a:gd name="T6" fmla="*/ 4 w 11"/>
                  <a:gd name="T7" fmla="*/ 11 h 12"/>
                  <a:gd name="T8" fmla="*/ 3 w 11"/>
                  <a:gd name="T9" fmla="*/ 8 h 12"/>
                  <a:gd name="T10" fmla="*/ 1 w 11"/>
                  <a:gd name="T11" fmla="*/ 5 h 12"/>
                  <a:gd name="T12" fmla="*/ 0 w 11"/>
                  <a:gd name="T13" fmla="*/ 3 h 12"/>
                  <a:gd name="T14" fmla="*/ 1 w 11"/>
                  <a:gd name="T15" fmla="*/ 1 h 12"/>
                  <a:gd name="T16" fmla="*/ 5 w 11"/>
                  <a:gd name="T17" fmla="*/ 1 h 12"/>
                  <a:gd name="T18" fmla="*/ 6 w 11"/>
                  <a:gd name="T19" fmla="*/ 4 h 12"/>
                  <a:gd name="T20" fmla="*/ 9 w 11"/>
                  <a:gd name="T21" fmla="*/ 5 h 12"/>
                  <a:gd name="T22" fmla="*/ 11 w 11"/>
                  <a:gd name="T23" fmla="*/ 6 h 12"/>
                  <a:gd name="T24" fmla="*/ 11 w 11"/>
                  <a:gd name="T25" fmla="*/ 8 h 12"/>
                  <a:gd name="T26" fmla="*/ 11 w 11"/>
                  <a:gd name="T27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12">
                    <a:moveTo>
                      <a:pt x="11" y="10"/>
                    </a:moveTo>
                    <a:cubicBezTo>
                      <a:pt x="10" y="10"/>
                      <a:pt x="10" y="10"/>
                      <a:pt x="9" y="10"/>
                    </a:cubicBezTo>
                    <a:cubicBezTo>
                      <a:pt x="9" y="10"/>
                      <a:pt x="9" y="12"/>
                      <a:pt x="8" y="12"/>
                    </a:cubicBezTo>
                    <a:cubicBezTo>
                      <a:pt x="8" y="12"/>
                      <a:pt x="5" y="12"/>
                      <a:pt x="4" y="11"/>
                    </a:cubicBezTo>
                    <a:cubicBezTo>
                      <a:pt x="4" y="10"/>
                      <a:pt x="4" y="9"/>
                      <a:pt x="3" y="8"/>
                    </a:cubicBezTo>
                    <a:cubicBezTo>
                      <a:pt x="3" y="7"/>
                      <a:pt x="2" y="6"/>
                      <a:pt x="1" y="5"/>
                    </a:cubicBezTo>
                    <a:cubicBezTo>
                      <a:pt x="1" y="5"/>
                      <a:pt x="0" y="3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4" y="0"/>
                      <a:pt x="5" y="1"/>
                    </a:cubicBezTo>
                    <a:cubicBezTo>
                      <a:pt x="5" y="1"/>
                      <a:pt x="5" y="3"/>
                      <a:pt x="6" y="4"/>
                    </a:cubicBezTo>
                    <a:cubicBezTo>
                      <a:pt x="6" y="4"/>
                      <a:pt x="8" y="5"/>
                      <a:pt x="9" y="5"/>
                    </a:cubicBezTo>
                    <a:cubicBezTo>
                      <a:pt x="9" y="6"/>
                      <a:pt x="11" y="6"/>
                      <a:pt x="11" y="6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9"/>
                      <a:pt x="11" y="10"/>
                      <a:pt x="11" y="1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Freeform 152"/>
              <p:cNvSpPr>
                <a:spLocks/>
              </p:cNvSpPr>
              <p:nvPr/>
            </p:nvSpPr>
            <p:spPr bwMode="auto">
              <a:xfrm>
                <a:off x="702" y="2059"/>
                <a:ext cx="29" cy="31"/>
              </a:xfrm>
              <a:custGeom>
                <a:avLst/>
                <a:gdLst>
                  <a:gd name="T0" fmla="*/ 11 w 11"/>
                  <a:gd name="T1" fmla="*/ 10 h 12"/>
                  <a:gd name="T2" fmla="*/ 9 w 11"/>
                  <a:gd name="T3" fmla="*/ 10 h 12"/>
                  <a:gd name="T4" fmla="*/ 8 w 11"/>
                  <a:gd name="T5" fmla="*/ 12 h 12"/>
                  <a:gd name="T6" fmla="*/ 4 w 11"/>
                  <a:gd name="T7" fmla="*/ 11 h 12"/>
                  <a:gd name="T8" fmla="*/ 3 w 11"/>
                  <a:gd name="T9" fmla="*/ 8 h 12"/>
                  <a:gd name="T10" fmla="*/ 1 w 11"/>
                  <a:gd name="T11" fmla="*/ 5 h 12"/>
                  <a:gd name="T12" fmla="*/ 0 w 11"/>
                  <a:gd name="T13" fmla="*/ 3 h 12"/>
                  <a:gd name="T14" fmla="*/ 1 w 11"/>
                  <a:gd name="T15" fmla="*/ 1 h 12"/>
                  <a:gd name="T16" fmla="*/ 5 w 11"/>
                  <a:gd name="T17" fmla="*/ 1 h 12"/>
                  <a:gd name="T18" fmla="*/ 6 w 11"/>
                  <a:gd name="T19" fmla="*/ 4 h 12"/>
                  <a:gd name="T20" fmla="*/ 9 w 11"/>
                  <a:gd name="T21" fmla="*/ 5 h 12"/>
                  <a:gd name="T22" fmla="*/ 11 w 11"/>
                  <a:gd name="T23" fmla="*/ 6 h 12"/>
                  <a:gd name="T24" fmla="*/ 11 w 11"/>
                  <a:gd name="T25" fmla="*/ 8 h 12"/>
                  <a:gd name="T26" fmla="*/ 11 w 11"/>
                  <a:gd name="T27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12">
                    <a:moveTo>
                      <a:pt x="11" y="10"/>
                    </a:moveTo>
                    <a:cubicBezTo>
                      <a:pt x="10" y="10"/>
                      <a:pt x="10" y="10"/>
                      <a:pt x="9" y="10"/>
                    </a:cubicBezTo>
                    <a:cubicBezTo>
                      <a:pt x="9" y="10"/>
                      <a:pt x="9" y="12"/>
                      <a:pt x="8" y="12"/>
                    </a:cubicBezTo>
                    <a:cubicBezTo>
                      <a:pt x="8" y="12"/>
                      <a:pt x="5" y="12"/>
                      <a:pt x="4" y="11"/>
                    </a:cubicBezTo>
                    <a:cubicBezTo>
                      <a:pt x="4" y="10"/>
                      <a:pt x="4" y="9"/>
                      <a:pt x="3" y="8"/>
                    </a:cubicBezTo>
                    <a:cubicBezTo>
                      <a:pt x="3" y="7"/>
                      <a:pt x="2" y="6"/>
                      <a:pt x="1" y="5"/>
                    </a:cubicBezTo>
                    <a:cubicBezTo>
                      <a:pt x="1" y="5"/>
                      <a:pt x="0" y="3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4" y="0"/>
                      <a:pt x="5" y="1"/>
                    </a:cubicBezTo>
                    <a:cubicBezTo>
                      <a:pt x="5" y="1"/>
                      <a:pt x="5" y="3"/>
                      <a:pt x="6" y="4"/>
                    </a:cubicBezTo>
                    <a:cubicBezTo>
                      <a:pt x="6" y="4"/>
                      <a:pt x="8" y="5"/>
                      <a:pt x="9" y="5"/>
                    </a:cubicBezTo>
                    <a:cubicBezTo>
                      <a:pt x="9" y="6"/>
                      <a:pt x="11" y="6"/>
                      <a:pt x="11" y="6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9"/>
                      <a:pt x="11" y="10"/>
                      <a:pt x="11" y="10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Freeform 153"/>
              <p:cNvSpPr>
                <a:spLocks/>
              </p:cNvSpPr>
              <p:nvPr/>
            </p:nvSpPr>
            <p:spPr bwMode="auto">
              <a:xfrm>
                <a:off x="540" y="1790"/>
                <a:ext cx="167" cy="206"/>
              </a:xfrm>
              <a:custGeom>
                <a:avLst/>
                <a:gdLst>
                  <a:gd name="T0" fmla="*/ 58 w 64"/>
                  <a:gd name="T1" fmla="*/ 79 h 79"/>
                  <a:gd name="T2" fmla="*/ 51 w 64"/>
                  <a:gd name="T3" fmla="*/ 75 h 79"/>
                  <a:gd name="T4" fmla="*/ 43 w 64"/>
                  <a:gd name="T5" fmla="*/ 70 h 79"/>
                  <a:gd name="T6" fmla="*/ 35 w 64"/>
                  <a:gd name="T7" fmla="*/ 68 h 79"/>
                  <a:gd name="T8" fmla="*/ 32 w 64"/>
                  <a:gd name="T9" fmla="*/ 64 h 79"/>
                  <a:gd name="T10" fmla="*/ 26 w 64"/>
                  <a:gd name="T11" fmla="*/ 56 h 79"/>
                  <a:gd name="T12" fmla="*/ 26 w 64"/>
                  <a:gd name="T13" fmla="*/ 47 h 79"/>
                  <a:gd name="T14" fmla="*/ 18 w 64"/>
                  <a:gd name="T15" fmla="*/ 38 h 79"/>
                  <a:gd name="T16" fmla="*/ 10 w 64"/>
                  <a:gd name="T17" fmla="*/ 31 h 79"/>
                  <a:gd name="T18" fmla="*/ 10 w 64"/>
                  <a:gd name="T19" fmla="*/ 24 h 79"/>
                  <a:gd name="T20" fmla="*/ 6 w 64"/>
                  <a:gd name="T21" fmla="*/ 24 h 79"/>
                  <a:gd name="T22" fmla="*/ 3 w 64"/>
                  <a:gd name="T23" fmla="*/ 20 h 79"/>
                  <a:gd name="T24" fmla="*/ 5 w 64"/>
                  <a:gd name="T25" fmla="*/ 18 h 79"/>
                  <a:gd name="T26" fmla="*/ 2 w 64"/>
                  <a:gd name="T27" fmla="*/ 15 h 79"/>
                  <a:gd name="T28" fmla="*/ 0 w 64"/>
                  <a:gd name="T29" fmla="*/ 7 h 79"/>
                  <a:gd name="T30" fmla="*/ 7 w 64"/>
                  <a:gd name="T31" fmla="*/ 4 h 79"/>
                  <a:gd name="T32" fmla="*/ 18 w 64"/>
                  <a:gd name="T33" fmla="*/ 4 h 79"/>
                  <a:gd name="T34" fmla="*/ 24 w 64"/>
                  <a:gd name="T35" fmla="*/ 1 h 79"/>
                  <a:gd name="T36" fmla="*/ 31 w 64"/>
                  <a:gd name="T37" fmla="*/ 1 h 79"/>
                  <a:gd name="T38" fmla="*/ 37 w 64"/>
                  <a:gd name="T39" fmla="*/ 4 h 79"/>
                  <a:gd name="T40" fmla="*/ 40 w 64"/>
                  <a:gd name="T41" fmla="*/ 9 h 79"/>
                  <a:gd name="T42" fmla="*/ 38 w 64"/>
                  <a:gd name="T43" fmla="*/ 14 h 79"/>
                  <a:gd name="T44" fmla="*/ 33 w 64"/>
                  <a:gd name="T45" fmla="*/ 16 h 79"/>
                  <a:gd name="T46" fmla="*/ 27 w 64"/>
                  <a:gd name="T47" fmla="*/ 18 h 79"/>
                  <a:gd name="T48" fmla="*/ 27 w 64"/>
                  <a:gd name="T49" fmla="*/ 23 h 79"/>
                  <a:gd name="T50" fmla="*/ 26 w 64"/>
                  <a:gd name="T51" fmla="*/ 27 h 79"/>
                  <a:gd name="T52" fmla="*/ 31 w 64"/>
                  <a:gd name="T53" fmla="*/ 31 h 79"/>
                  <a:gd name="T54" fmla="*/ 35 w 64"/>
                  <a:gd name="T55" fmla="*/ 31 h 79"/>
                  <a:gd name="T56" fmla="*/ 35 w 64"/>
                  <a:gd name="T57" fmla="*/ 37 h 79"/>
                  <a:gd name="T58" fmla="*/ 33 w 64"/>
                  <a:gd name="T59" fmla="*/ 47 h 79"/>
                  <a:gd name="T60" fmla="*/ 35 w 64"/>
                  <a:gd name="T61" fmla="*/ 54 h 79"/>
                  <a:gd name="T62" fmla="*/ 37 w 64"/>
                  <a:gd name="T63" fmla="*/ 60 h 79"/>
                  <a:gd name="T64" fmla="*/ 44 w 64"/>
                  <a:gd name="T65" fmla="*/ 62 h 79"/>
                  <a:gd name="T66" fmla="*/ 48 w 64"/>
                  <a:gd name="T67" fmla="*/ 65 h 79"/>
                  <a:gd name="T68" fmla="*/ 52 w 64"/>
                  <a:gd name="T69" fmla="*/ 66 h 79"/>
                  <a:gd name="T70" fmla="*/ 58 w 64"/>
                  <a:gd name="T71" fmla="*/ 69 h 79"/>
                  <a:gd name="T72" fmla="*/ 61 w 64"/>
                  <a:gd name="T73" fmla="*/ 74 h 79"/>
                  <a:gd name="T74" fmla="*/ 62 w 64"/>
                  <a:gd name="T75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4" h="79">
                    <a:moveTo>
                      <a:pt x="62" y="79"/>
                    </a:moveTo>
                    <a:cubicBezTo>
                      <a:pt x="61" y="79"/>
                      <a:pt x="59" y="79"/>
                      <a:pt x="58" y="79"/>
                    </a:cubicBezTo>
                    <a:cubicBezTo>
                      <a:pt x="58" y="79"/>
                      <a:pt x="57" y="77"/>
                      <a:pt x="56" y="77"/>
                    </a:cubicBezTo>
                    <a:cubicBezTo>
                      <a:pt x="55" y="76"/>
                      <a:pt x="52" y="76"/>
                      <a:pt x="51" y="75"/>
                    </a:cubicBezTo>
                    <a:cubicBezTo>
                      <a:pt x="51" y="74"/>
                      <a:pt x="49" y="73"/>
                      <a:pt x="48" y="73"/>
                    </a:cubicBezTo>
                    <a:cubicBezTo>
                      <a:pt x="47" y="72"/>
                      <a:pt x="44" y="71"/>
                      <a:pt x="43" y="70"/>
                    </a:cubicBezTo>
                    <a:cubicBezTo>
                      <a:pt x="42" y="70"/>
                      <a:pt x="40" y="69"/>
                      <a:pt x="39" y="69"/>
                    </a:cubicBezTo>
                    <a:cubicBezTo>
                      <a:pt x="38" y="69"/>
                      <a:pt x="35" y="68"/>
                      <a:pt x="35" y="68"/>
                    </a:cubicBezTo>
                    <a:cubicBezTo>
                      <a:pt x="35" y="67"/>
                      <a:pt x="35" y="67"/>
                      <a:pt x="35" y="66"/>
                    </a:cubicBezTo>
                    <a:cubicBezTo>
                      <a:pt x="35" y="65"/>
                      <a:pt x="33" y="64"/>
                      <a:pt x="32" y="64"/>
                    </a:cubicBezTo>
                    <a:cubicBezTo>
                      <a:pt x="32" y="63"/>
                      <a:pt x="30" y="63"/>
                      <a:pt x="29" y="61"/>
                    </a:cubicBezTo>
                    <a:cubicBezTo>
                      <a:pt x="27" y="60"/>
                      <a:pt x="26" y="58"/>
                      <a:pt x="26" y="56"/>
                    </a:cubicBezTo>
                    <a:cubicBezTo>
                      <a:pt x="25" y="55"/>
                      <a:pt x="27" y="52"/>
                      <a:pt x="27" y="51"/>
                    </a:cubicBezTo>
                    <a:cubicBezTo>
                      <a:pt x="27" y="50"/>
                      <a:pt x="26" y="48"/>
                      <a:pt x="26" y="47"/>
                    </a:cubicBezTo>
                    <a:cubicBezTo>
                      <a:pt x="25" y="46"/>
                      <a:pt x="24" y="43"/>
                      <a:pt x="23" y="42"/>
                    </a:cubicBezTo>
                    <a:cubicBezTo>
                      <a:pt x="22" y="41"/>
                      <a:pt x="19" y="39"/>
                      <a:pt x="18" y="38"/>
                    </a:cubicBezTo>
                    <a:cubicBezTo>
                      <a:pt x="17" y="36"/>
                      <a:pt x="15" y="34"/>
                      <a:pt x="13" y="33"/>
                    </a:cubicBezTo>
                    <a:cubicBezTo>
                      <a:pt x="12" y="32"/>
                      <a:pt x="11" y="31"/>
                      <a:pt x="10" y="31"/>
                    </a:cubicBezTo>
                    <a:cubicBezTo>
                      <a:pt x="10" y="30"/>
                      <a:pt x="10" y="28"/>
                      <a:pt x="10" y="27"/>
                    </a:cubicBezTo>
                    <a:cubicBezTo>
                      <a:pt x="10" y="27"/>
                      <a:pt x="11" y="25"/>
                      <a:pt x="10" y="24"/>
                    </a:cubicBezTo>
                    <a:cubicBezTo>
                      <a:pt x="10" y="24"/>
                      <a:pt x="9" y="24"/>
                      <a:pt x="9" y="23"/>
                    </a:cubicBezTo>
                    <a:cubicBezTo>
                      <a:pt x="8" y="23"/>
                      <a:pt x="6" y="24"/>
                      <a:pt x="6" y="24"/>
                    </a:cubicBezTo>
                    <a:cubicBezTo>
                      <a:pt x="5" y="24"/>
                      <a:pt x="3" y="23"/>
                      <a:pt x="3" y="22"/>
                    </a:cubicBezTo>
                    <a:cubicBezTo>
                      <a:pt x="3" y="22"/>
                      <a:pt x="3" y="21"/>
                      <a:pt x="3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8"/>
                      <a:pt x="5" y="19"/>
                      <a:pt x="5" y="18"/>
                    </a:cubicBezTo>
                    <a:cubicBezTo>
                      <a:pt x="5" y="18"/>
                      <a:pt x="5" y="17"/>
                      <a:pt x="5" y="16"/>
                    </a:cubicBezTo>
                    <a:cubicBezTo>
                      <a:pt x="4" y="16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1"/>
                    </a:cubicBezTo>
                    <a:cubicBezTo>
                      <a:pt x="1" y="10"/>
                      <a:pt x="0" y="8"/>
                      <a:pt x="0" y="7"/>
                    </a:cubicBezTo>
                    <a:cubicBezTo>
                      <a:pt x="1" y="6"/>
                      <a:pt x="1" y="5"/>
                      <a:pt x="2" y="4"/>
                    </a:cubicBezTo>
                    <a:cubicBezTo>
                      <a:pt x="3" y="4"/>
                      <a:pt x="6" y="4"/>
                      <a:pt x="7" y="4"/>
                    </a:cubicBezTo>
                    <a:cubicBezTo>
                      <a:pt x="8" y="4"/>
                      <a:pt x="11" y="4"/>
                      <a:pt x="13" y="4"/>
                    </a:cubicBezTo>
                    <a:cubicBezTo>
                      <a:pt x="15" y="4"/>
                      <a:pt x="17" y="4"/>
                      <a:pt x="18" y="4"/>
                    </a:cubicBezTo>
                    <a:cubicBezTo>
                      <a:pt x="19" y="4"/>
                      <a:pt x="21" y="4"/>
                      <a:pt x="22" y="4"/>
                    </a:cubicBezTo>
                    <a:cubicBezTo>
                      <a:pt x="23" y="3"/>
                      <a:pt x="24" y="2"/>
                      <a:pt x="24" y="1"/>
                    </a:cubicBezTo>
                    <a:cubicBezTo>
                      <a:pt x="25" y="1"/>
                      <a:pt x="27" y="0"/>
                      <a:pt x="28" y="0"/>
                    </a:cubicBezTo>
                    <a:cubicBezTo>
                      <a:pt x="28" y="0"/>
                      <a:pt x="30" y="0"/>
                      <a:pt x="31" y="1"/>
                    </a:cubicBezTo>
                    <a:cubicBezTo>
                      <a:pt x="32" y="1"/>
                      <a:pt x="34" y="2"/>
                      <a:pt x="35" y="2"/>
                    </a:cubicBezTo>
                    <a:cubicBezTo>
                      <a:pt x="35" y="3"/>
                      <a:pt x="36" y="3"/>
                      <a:pt x="37" y="4"/>
                    </a:cubicBezTo>
                    <a:cubicBezTo>
                      <a:pt x="38" y="4"/>
                      <a:pt x="39" y="5"/>
                      <a:pt x="39" y="6"/>
                    </a:cubicBezTo>
                    <a:cubicBezTo>
                      <a:pt x="40" y="7"/>
                      <a:pt x="40" y="8"/>
                      <a:pt x="40" y="9"/>
                    </a:cubicBezTo>
                    <a:cubicBezTo>
                      <a:pt x="40" y="10"/>
                      <a:pt x="39" y="11"/>
                      <a:pt x="39" y="11"/>
                    </a:cubicBezTo>
                    <a:cubicBezTo>
                      <a:pt x="38" y="12"/>
                      <a:pt x="38" y="14"/>
                      <a:pt x="38" y="14"/>
                    </a:cubicBezTo>
                    <a:cubicBezTo>
                      <a:pt x="37" y="14"/>
                      <a:pt x="36" y="15"/>
                      <a:pt x="36" y="15"/>
                    </a:cubicBezTo>
                    <a:cubicBezTo>
                      <a:pt x="35" y="15"/>
                      <a:pt x="34" y="15"/>
                      <a:pt x="33" y="16"/>
                    </a:cubicBezTo>
                    <a:cubicBezTo>
                      <a:pt x="32" y="16"/>
                      <a:pt x="30" y="16"/>
                      <a:pt x="30" y="16"/>
                    </a:cubicBezTo>
                    <a:cubicBezTo>
                      <a:pt x="28" y="17"/>
                      <a:pt x="27" y="18"/>
                      <a:pt x="27" y="18"/>
                    </a:cubicBezTo>
                    <a:cubicBezTo>
                      <a:pt x="26" y="19"/>
                      <a:pt x="26" y="21"/>
                      <a:pt x="26" y="21"/>
                    </a:cubicBezTo>
                    <a:cubicBezTo>
                      <a:pt x="26" y="22"/>
                      <a:pt x="27" y="23"/>
                      <a:pt x="27" y="23"/>
                    </a:cubicBezTo>
                    <a:cubicBezTo>
                      <a:pt x="27" y="24"/>
                      <a:pt x="28" y="25"/>
                      <a:pt x="28" y="26"/>
                    </a:cubicBezTo>
                    <a:cubicBezTo>
                      <a:pt x="28" y="26"/>
                      <a:pt x="27" y="27"/>
                      <a:pt x="26" y="27"/>
                    </a:cubicBezTo>
                    <a:cubicBezTo>
                      <a:pt x="26" y="28"/>
                      <a:pt x="27" y="30"/>
                      <a:pt x="27" y="30"/>
                    </a:cubicBezTo>
                    <a:cubicBezTo>
                      <a:pt x="28" y="30"/>
                      <a:pt x="30" y="31"/>
                      <a:pt x="31" y="31"/>
                    </a:cubicBezTo>
                    <a:cubicBezTo>
                      <a:pt x="31" y="31"/>
                      <a:pt x="33" y="30"/>
                      <a:pt x="34" y="30"/>
                    </a:cubicBezTo>
                    <a:cubicBezTo>
                      <a:pt x="34" y="30"/>
                      <a:pt x="35" y="31"/>
                      <a:pt x="35" y="31"/>
                    </a:cubicBezTo>
                    <a:cubicBezTo>
                      <a:pt x="35" y="32"/>
                      <a:pt x="35" y="33"/>
                      <a:pt x="35" y="34"/>
                    </a:cubicBezTo>
                    <a:cubicBezTo>
                      <a:pt x="35" y="35"/>
                      <a:pt x="35" y="36"/>
                      <a:pt x="35" y="37"/>
                    </a:cubicBezTo>
                    <a:cubicBezTo>
                      <a:pt x="34" y="38"/>
                      <a:pt x="33" y="41"/>
                      <a:pt x="33" y="42"/>
                    </a:cubicBezTo>
                    <a:cubicBezTo>
                      <a:pt x="33" y="43"/>
                      <a:pt x="33" y="46"/>
                      <a:pt x="33" y="47"/>
                    </a:cubicBezTo>
                    <a:cubicBezTo>
                      <a:pt x="33" y="48"/>
                      <a:pt x="33" y="51"/>
                      <a:pt x="34" y="52"/>
                    </a:cubicBezTo>
                    <a:cubicBezTo>
                      <a:pt x="34" y="52"/>
                      <a:pt x="35" y="53"/>
                      <a:pt x="35" y="54"/>
                    </a:cubicBezTo>
                    <a:cubicBezTo>
                      <a:pt x="35" y="55"/>
                      <a:pt x="35" y="56"/>
                      <a:pt x="35" y="57"/>
                    </a:cubicBezTo>
                    <a:cubicBezTo>
                      <a:pt x="35" y="58"/>
                      <a:pt x="36" y="59"/>
                      <a:pt x="37" y="60"/>
                    </a:cubicBezTo>
                    <a:cubicBezTo>
                      <a:pt x="38" y="60"/>
                      <a:pt x="39" y="62"/>
                      <a:pt x="39" y="63"/>
                    </a:cubicBezTo>
                    <a:cubicBezTo>
                      <a:pt x="40" y="63"/>
                      <a:pt x="43" y="62"/>
                      <a:pt x="44" y="62"/>
                    </a:cubicBezTo>
                    <a:cubicBezTo>
                      <a:pt x="44" y="62"/>
                      <a:pt x="46" y="63"/>
                      <a:pt x="47" y="63"/>
                    </a:cubicBezTo>
                    <a:cubicBezTo>
                      <a:pt x="47" y="64"/>
                      <a:pt x="48" y="65"/>
                      <a:pt x="48" y="65"/>
                    </a:cubicBezTo>
                    <a:cubicBezTo>
                      <a:pt x="49" y="66"/>
                      <a:pt x="49" y="67"/>
                      <a:pt x="50" y="67"/>
                    </a:cubicBezTo>
                    <a:cubicBezTo>
                      <a:pt x="51" y="67"/>
                      <a:pt x="52" y="66"/>
                      <a:pt x="52" y="66"/>
                    </a:cubicBezTo>
                    <a:cubicBezTo>
                      <a:pt x="53" y="65"/>
                      <a:pt x="56" y="65"/>
                      <a:pt x="57" y="65"/>
                    </a:cubicBezTo>
                    <a:cubicBezTo>
                      <a:pt x="58" y="66"/>
                      <a:pt x="58" y="68"/>
                      <a:pt x="58" y="69"/>
                    </a:cubicBezTo>
                    <a:cubicBezTo>
                      <a:pt x="59" y="71"/>
                      <a:pt x="59" y="72"/>
                      <a:pt x="59" y="73"/>
                    </a:cubicBezTo>
                    <a:cubicBezTo>
                      <a:pt x="60" y="74"/>
                      <a:pt x="61" y="74"/>
                      <a:pt x="61" y="74"/>
                    </a:cubicBezTo>
                    <a:cubicBezTo>
                      <a:pt x="62" y="75"/>
                      <a:pt x="64" y="76"/>
                      <a:pt x="64" y="77"/>
                    </a:cubicBezTo>
                    <a:cubicBezTo>
                      <a:pt x="64" y="77"/>
                      <a:pt x="63" y="78"/>
                      <a:pt x="62" y="7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Freeform 154"/>
              <p:cNvSpPr>
                <a:spLocks/>
              </p:cNvSpPr>
              <p:nvPr/>
            </p:nvSpPr>
            <p:spPr bwMode="auto">
              <a:xfrm>
                <a:off x="540" y="1790"/>
                <a:ext cx="167" cy="206"/>
              </a:xfrm>
              <a:custGeom>
                <a:avLst/>
                <a:gdLst>
                  <a:gd name="T0" fmla="*/ 58 w 64"/>
                  <a:gd name="T1" fmla="*/ 79 h 79"/>
                  <a:gd name="T2" fmla="*/ 51 w 64"/>
                  <a:gd name="T3" fmla="*/ 75 h 79"/>
                  <a:gd name="T4" fmla="*/ 43 w 64"/>
                  <a:gd name="T5" fmla="*/ 70 h 79"/>
                  <a:gd name="T6" fmla="*/ 35 w 64"/>
                  <a:gd name="T7" fmla="*/ 68 h 79"/>
                  <a:gd name="T8" fmla="*/ 32 w 64"/>
                  <a:gd name="T9" fmla="*/ 64 h 79"/>
                  <a:gd name="T10" fmla="*/ 26 w 64"/>
                  <a:gd name="T11" fmla="*/ 56 h 79"/>
                  <a:gd name="T12" fmla="*/ 26 w 64"/>
                  <a:gd name="T13" fmla="*/ 47 h 79"/>
                  <a:gd name="T14" fmla="*/ 18 w 64"/>
                  <a:gd name="T15" fmla="*/ 38 h 79"/>
                  <a:gd name="T16" fmla="*/ 10 w 64"/>
                  <a:gd name="T17" fmla="*/ 31 h 79"/>
                  <a:gd name="T18" fmla="*/ 10 w 64"/>
                  <a:gd name="T19" fmla="*/ 24 h 79"/>
                  <a:gd name="T20" fmla="*/ 6 w 64"/>
                  <a:gd name="T21" fmla="*/ 24 h 79"/>
                  <a:gd name="T22" fmla="*/ 3 w 64"/>
                  <a:gd name="T23" fmla="*/ 20 h 79"/>
                  <a:gd name="T24" fmla="*/ 5 w 64"/>
                  <a:gd name="T25" fmla="*/ 18 h 79"/>
                  <a:gd name="T26" fmla="*/ 2 w 64"/>
                  <a:gd name="T27" fmla="*/ 15 h 79"/>
                  <a:gd name="T28" fmla="*/ 0 w 64"/>
                  <a:gd name="T29" fmla="*/ 7 h 79"/>
                  <a:gd name="T30" fmla="*/ 7 w 64"/>
                  <a:gd name="T31" fmla="*/ 4 h 79"/>
                  <a:gd name="T32" fmla="*/ 18 w 64"/>
                  <a:gd name="T33" fmla="*/ 4 h 79"/>
                  <a:gd name="T34" fmla="*/ 24 w 64"/>
                  <a:gd name="T35" fmla="*/ 1 h 79"/>
                  <a:gd name="T36" fmla="*/ 31 w 64"/>
                  <a:gd name="T37" fmla="*/ 1 h 79"/>
                  <a:gd name="T38" fmla="*/ 37 w 64"/>
                  <a:gd name="T39" fmla="*/ 4 h 79"/>
                  <a:gd name="T40" fmla="*/ 40 w 64"/>
                  <a:gd name="T41" fmla="*/ 9 h 79"/>
                  <a:gd name="T42" fmla="*/ 38 w 64"/>
                  <a:gd name="T43" fmla="*/ 14 h 79"/>
                  <a:gd name="T44" fmla="*/ 33 w 64"/>
                  <a:gd name="T45" fmla="*/ 16 h 79"/>
                  <a:gd name="T46" fmla="*/ 27 w 64"/>
                  <a:gd name="T47" fmla="*/ 18 h 79"/>
                  <a:gd name="T48" fmla="*/ 27 w 64"/>
                  <a:gd name="T49" fmla="*/ 23 h 79"/>
                  <a:gd name="T50" fmla="*/ 26 w 64"/>
                  <a:gd name="T51" fmla="*/ 27 h 79"/>
                  <a:gd name="T52" fmla="*/ 31 w 64"/>
                  <a:gd name="T53" fmla="*/ 31 h 79"/>
                  <a:gd name="T54" fmla="*/ 35 w 64"/>
                  <a:gd name="T55" fmla="*/ 31 h 79"/>
                  <a:gd name="T56" fmla="*/ 35 w 64"/>
                  <a:gd name="T57" fmla="*/ 37 h 79"/>
                  <a:gd name="T58" fmla="*/ 33 w 64"/>
                  <a:gd name="T59" fmla="*/ 47 h 79"/>
                  <a:gd name="T60" fmla="*/ 35 w 64"/>
                  <a:gd name="T61" fmla="*/ 54 h 79"/>
                  <a:gd name="T62" fmla="*/ 37 w 64"/>
                  <a:gd name="T63" fmla="*/ 60 h 79"/>
                  <a:gd name="T64" fmla="*/ 44 w 64"/>
                  <a:gd name="T65" fmla="*/ 62 h 79"/>
                  <a:gd name="T66" fmla="*/ 48 w 64"/>
                  <a:gd name="T67" fmla="*/ 65 h 79"/>
                  <a:gd name="T68" fmla="*/ 52 w 64"/>
                  <a:gd name="T69" fmla="*/ 66 h 79"/>
                  <a:gd name="T70" fmla="*/ 58 w 64"/>
                  <a:gd name="T71" fmla="*/ 69 h 79"/>
                  <a:gd name="T72" fmla="*/ 61 w 64"/>
                  <a:gd name="T73" fmla="*/ 74 h 79"/>
                  <a:gd name="T74" fmla="*/ 62 w 64"/>
                  <a:gd name="T75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4" h="79">
                    <a:moveTo>
                      <a:pt x="62" y="79"/>
                    </a:moveTo>
                    <a:cubicBezTo>
                      <a:pt x="61" y="79"/>
                      <a:pt x="59" y="79"/>
                      <a:pt x="58" y="79"/>
                    </a:cubicBezTo>
                    <a:cubicBezTo>
                      <a:pt x="58" y="79"/>
                      <a:pt x="57" y="77"/>
                      <a:pt x="56" y="77"/>
                    </a:cubicBezTo>
                    <a:cubicBezTo>
                      <a:pt x="55" y="76"/>
                      <a:pt x="52" y="76"/>
                      <a:pt x="51" y="75"/>
                    </a:cubicBezTo>
                    <a:cubicBezTo>
                      <a:pt x="51" y="74"/>
                      <a:pt x="49" y="73"/>
                      <a:pt x="48" y="73"/>
                    </a:cubicBezTo>
                    <a:cubicBezTo>
                      <a:pt x="47" y="72"/>
                      <a:pt x="44" y="71"/>
                      <a:pt x="43" y="70"/>
                    </a:cubicBezTo>
                    <a:cubicBezTo>
                      <a:pt x="42" y="70"/>
                      <a:pt x="40" y="69"/>
                      <a:pt x="39" y="69"/>
                    </a:cubicBezTo>
                    <a:cubicBezTo>
                      <a:pt x="38" y="69"/>
                      <a:pt x="35" y="68"/>
                      <a:pt x="35" y="68"/>
                    </a:cubicBezTo>
                    <a:cubicBezTo>
                      <a:pt x="35" y="67"/>
                      <a:pt x="35" y="67"/>
                      <a:pt x="35" y="66"/>
                    </a:cubicBezTo>
                    <a:cubicBezTo>
                      <a:pt x="35" y="65"/>
                      <a:pt x="33" y="64"/>
                      <a:pt x="32" y="64"/>
                    </a:cubicBezTo>
                    <a:cubicBezTo>
                      <a:pt x="32" y="63"/>
                      <a:pt x="30" y="63"/>
                      <a:pt x="29" y="61"/>
                    </a:cubicBezTo>
                    <a:cubicBezTo>
                      <a:pt x="27" y="60"/>
                      <a:pt x="26" y="58"/>
                      <a:pt x="26" y="56"/>
                    </a:cubicBezTo>
                    <a:cubicBezTo>
                      <a:pt x="25" y="55"/>
                      <a:pt x="27" y="52"/>
                      <a:pt x="27" y="51"/>
                    </a:cubicBezTo>
                    <a:cubicBezTo>
                      <a:pt x="27" y="50"/>
                      <a:pt x="26" y="48"/>
                      <a:pt x="26" y="47"/>
                    </a:cubicBezTo>
                    <a:cubicBezTo>
                      <a:pt x="25" y="46"/>
                      <a:pt x="24" y="43"/>
                      <a:pt x="23" y="42"/>
                    </a:cubicBezTo>
                    <a:cubicBezTo>
                      <a:pt x="22" y="41"/>
                      <a:pt x="19" y="39"/>
                      <a:pt x="18" y="38"/>
                    </a:cubicBezTo>
                    <a:cubicBezTo>
                      <a:pt x="17" y="36"/>
                      <a:pt x="15" y="34"/>
                      <a:pt x="13" y="33"/>
                    </a:cubicBezTo>
                    <a:cubicBezTo>
                      <a:pt x="12" y="32"/>
                      <a:pt x="11" y="31"/>
                      <a:pt x="10" y="31"/>
                    </a:cubicBezTo>
                    <a:cubicBezTo>
                      <a:pt x="10" y="30"/>
                      <a:pt x="10" y="28"/>
                      <a:pt x="10" y="27"/>
                    </a:cubicBezTo>
                    <a:cubicBezTo>
                      <a:pt x="10" y="27"/>
                      <a:pt x="11" y="25"/>
                      <a:pt x="10" y="24"/>
                    </a:cubicBezTo>
                    <a:cubicBezTo>
                      <a:pt x="10" y="24"/>
                      <a:pt x="9" y="24"/>
                      <a:pt x="9" y="23"/>
                    </a:cubicBezTo>
                    <a:cubicBezTo>
                      <a:pt x="8" y="23"/>
                      <a:pt x="6" y="24"/>
                      <a:pt x="6" y="24"/>
                    </a:cubicBezTo>
                    <a:cubicBezTo>
                      <a:pt x="5" y="24"/>
                      <a:pt x="3" y="23"/>
                      <a:pt x="3" y="22"/>
                    </a:cubicBezTo>
                    <a:cubicBezTo>
                      <a:pt x="3" y="22"/>
                      <a:pt x="3" y="21"/>
                      <a:pt x="3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8"/>
                      <a:pt x="5" y="19"/>
                      <a:pt x="5" y="18"/>
                    </a:cubicBezTo>
                    <a:cubicBezTo>
                      <a:pt x="5" y="18"/>
                      <a:pt x="5" y="17"/>
                      <a:pt x="5" y="16"/>
                    </a:cubicBezTo>
                    <a:cubicBezTo>
                      <a:pt x="4" y="16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1"/>
                    </a:cubicBezTo>
                    <a:cubicBezTo>
                      <a:pt x="1" y="10"/>
                      <a:pt x="0" y="8"/>
                      <a:pt x="0" y="7"/>
                    </a:cubicBezTo>
                    <a:cubicBezTo>
                      <a:pt x="1" y="6"/>
                      <a:pt x="1" y="5"/>
                      <a:pt x="2" y="4"/>
                    </a:cubicBezTo>
                    <a:cubicBezTo>
                      <a:pt x="3" y="4"/>
                      <a:pt x="6" y="4"/>
                      <a:pt x="7" y="4"/>
                    </a:cubicBezTo>
                    <a:cubicBezTo>
                      <a:pt x="8" y="4"/>
                      <a:pt x="11" y="4"/>
                      <a:pt x="13" y="4"/>
                    </a:cubicBezTo>
                    <a:cubicBezTo>
                      <a:pt x="15" y="4"/>
                      <a:pt x="17" y="4"/>
                      <a:pt x="18" y="4"/>
                    </a:cubicBezTo>
                    <a:cubicBezTo>
                      <a:pt x="19" y="4"/>
                      <a:pt x="21" y="4"/>
                      <a:pt x="22" y="4"/>
                    </a:cubicBezTo>
                    <a:cubicBezTo>
                      <a:pt x="23" y="3"/>
                      <a:pt x="24" y="2"/>
                      <a:pt x="24" y="1"/>
                    </a:cubicBezTo>
                    <a:cubicBezTo>
                      <a:pt x="25" y="1"/>
                      <a:pt x="27" y="0"/>
                      <a:pt x="28" y="0"/>
                    </a:cubicBezTo>
                    <a:cubicBezTo>
                      <a:pt x="28" y="0"/>
                      <a:pt x="30" y="0"/>
                      <a:pt x="31" y="1"/>
                    </a:cubicBezTo>
                    <a:cubicBezTo>
                      <a:pt x="32" y="1"/>
                      <a:pt x="34" y="2"/>
                      <a:pt x="35" y="2"/>
                    </a:cubicBezTo>
                    <a:cubicBezTo>
                      <a:pt x="35" y="3"/>
                      <a:pt x="36" y="3"/>
                      <a:pt x="37" y="4"/>
                    </a:cubicBezTo>
                    <a:cubicBezTo>
                      <a:pt x="38" y="4"/>
                      <a:pt x="39" y="5"/>
                      <a:pt x="39" y="6"/>
                    </a:cubicBezTo>
                    <a:cubicBezTo>
                      <a:pt x="40" y="7"/>
                      <a:pt x="40" y="8"/>
                      <a:pt x="40" y="9"/>
                    </a:cubicBezTo>
                    <a:cubicBezTo>
                      <a:pt x="40" y="10"/>
                      <a:pt x="39" y="11"/>
                      <a:pt x="39" y="11"/>
                    </a:cubicBezTo>
                    <a:cubicBezTo>
                      <a:pt x="38" y="12"/>
                      <a:pt x="38" y="14"/>
                      <a:pt x="38" y="14"/>
                    </a:cubicBezTo>
                    <a:cubicBezTo>
                      <a:pt x="37" y="14"/>
                      <a:pt x="36" y="15"/>
                      <a:pt x="36" y="15"/>
                    </a:cubicBezTo>
                    <a:cubicBezTo>
                      <a:pt x="35" y="15"/>
                      <a:pt x="34" y="15"/>
                      <a:pt x="33" y="16"/>
                    </a:cubicBezTo>
                    <a:cubicBezTo>
                      <a:pt x="32" y="16"/>
                      <a:pt x="30" y="16"/>
                      <a:pt x="30" y="16"/>
                    </a:cubicBezTo>
                    <a:cubicBezTo>
                      <a:pt x="28" y="17"/>
                      <a:pt x="27" y="18"/>
                      <a:pt x="27" y="18"/>
                    </a:cubicBezTo>
                    <a:cubicBezTo>
                      <a:pt x="26" y="19"/>
                      <a:pt x="26" y="21"/>
                      <a:pt x="26" y="21"/>
                    </a:cubicBezTo>
                    <a:cubicBezTo>
                      <a:pt x="26" y="22"/>
                      <a:pt x="27" y="23"/>
                      <a:pt x="27" y="23"/>
                    </a:cubicBezTo>
                    <a:cubicBezTo>
                      <a:pt x="27" y="24"/>
                      <a:pt x="28" y="25"/>
                      <a:pt x="28" y="26"/>
                    </a:cubicBezTo>
                    <a:cubicBezTo>
                      <a:pt x="28" y="26"/>
                      <a:pt x="27" y="27"/>
                      <a:pt x="26" y="27"/>
                    </a:cubicBezTo>
                    <a:cubicBezTo>
                      <a:pt x="26" y="28"/>
                      <a:pt x="27" y="30"/>
                      <a:pt x="27" y="30"/>
                    </a:cubicBezTo>
                    <a:cubicBezTo>
                      <a:pt x="28" y="30"/>
                      <a:pt x="30" y="31"/>
                      <a:pt x="31" y="31"/>
                    </a:cubicBezTo>
                    <a:cubicBezTo>
                      <a:pt x="31" y="31"/>
                      <a:pt x="33" y="30"/>
                      <a:pt x="34" y="30"/>
                    </a:cubicBezTo>
                    <a:cubicBezTo>
                      <a:pt x="34" y="30"/>
                      <a:pt x="35" y="31"/>
                      <a:pt x="35" y="31"/>
                    </a:cubicBezTo>
                    <a:cubicBezTo>
                      <a:pt x="35" y="32"/>
                      <a:pt x="35" y="33"/>
                      <a:pt x="35" y="34"/>
                    </a:cubicBezTo>
                    <a:cubicBezTo>
                      <a:pt x="35" y="35"/>
                      <a:pt x="35" y="36"/>
                      <a:pt x="35" y="37"/>
                    </a:cubicBezTo>
                    <a:cubicBezTo>
                      <a:pt x="34" y="38"/>
                      <a:pt x="33" y="41"/>
                      <a:pt x="33" y="42"/>
                    </a:cubicBezTo>
                    <a:cubicBezTo>
                      <a:pt x="33" y="43"/>
                      <a:pt x="33" y="46"/>
                      <a:pt x="33" y="47"/>
                    </a:cubicBezTo>
                    <a:cubicBezTo>
                      <a:pt x="33" y="48"/>
                      <a:pt x="33" y="51"/>
                      <a:pt x="34" y="52"/>
                    </a:cubicBezTo>
                    <a:cubicBezTo>
                      <a:pt x="34" y="52"/>
                      <a:pt x="35" y="53"/>
                      <a:pt x="35" y="54"/>
                    </a:cubicBezTo>
                    <a:cubicBezTo>
                      <a:pt x="35" y="55"/>
                      <a:pt x="35" y="56"/>
                      <a:pt x="35" y="57"/>
                    </a:cubicBezTo>
                    <a:cubicBezTo>
                      <a:pt x="35" y="58"/>
                      <a:pt x="36" y="59"/>
                      <a:pt x="37" y="60"/>
                    </a:cubicBezTo>
                    <a:cubicBezTo>
                      <a:pt x="38" y="60"/>
                      <a:pt x="39" y="62"/>
                      <a:pt x="39" y="63"/>
                    </a:cubicBezTo>
                    <a:cubicBezTo>
                      <a:pt x="40" y="63"/>
                      <a:pt x="43" y="62"/>
                      <a:pt x="44" y="62"/>
                    </a:cubicBezTo>
                    <a:cubicBezTo>
                      <a:pt x="44" y="62"/>
                      <a:pt x="46" y="63"/>
                      <a:pt x="47" y="63"/>
                    </a:cubicBezTo>
                    <a:cubicBezTo>
                      <a:pt x="47" y="64"/>
                      <a:pt x="48" y="65"/>
                      <a:pt x="48" y="65"/>
                    </a:cubicBezTo>
                    <a:cubicBezTo>
                      <a:pt x="49" y="66"/>
                      <a:pt x="49" y="67"/>
                      <a:pt x="50" y="67"/>
                    </a:cubicBezTo>
                    <a:cubicBezTo>
                      <a:pt x="51" y="67"/>
                      <a:pt x="52" y="66"/>
                      <a:pt x="52" y="66"/>
                    </a:cubicBezTo>
                    <a:cubicBezTo>
                      <a:pt x="53" y="65"/>
                      <a:pt x="56" y="65"/>
                      <a:pt x="57" y="65"/>
                    </a:cubicBezTo>
                    <a:cubicBezTo>
                      <a:pt x="58" y="66"/>
                      <a:pt x="58" y="68"/>
                      <a:pt x="58" y="69"/>
                    </a:cubicBezTo>
                    <a:cubicBezTo>
                      <a:pt x="59" y="71"/>
                      <a:pt x="59" y="72"/>
                      <a:pt x="59" y="73"/>
                    </a:cubicBezTo>
                    <a:cubicBezTo>
                      <a:pt x="60" y="74"/>
                      <a:pt x="61" y="74"/>
                      <a:pt x="61" y="74"/>
                    </a:cubicBezTo>
                    <a:cubicBezTo>
                      <a:pt x="62" y="75"/>
                      <a:pt x="64" y="76"/>
                      <a:pt x="64" y="77"/>
                    </a:cubicBezTo>
                    <a:cubicBezTo>
                      <a:pt x="64" y="77"/>
                      <a:pt x="63" y="78"/>
                      <a:pt x="62" y="79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Freeform 155"/>
              <p:cNvSpPr>
                <a:spLocks/>
              </p:cNvSpPr>
              <p:nvPr/>
            </p:nvSpPr>
            <p:spPr bwMode="auto">
              <a:xfrm>
                <a:off x="488" y="1798"/>
                <a:ext cx="16" cy="19"/>
              </a:xfrm>
              <a:custGeom>
                <a:avLst/>
                <a:gdLst>
                  <a:gd name="T0" fmla="*/ 5 w 6"/>
                  <a:gd name="T1" fmla="*/ 5 h 7"/>
                  <a:gd name="T2" fmla="*/ 4 w 6"/>
                  <a:gd name="T3" fmla="*/ 7 h 7"/>
                  <a:gd name="T4" fmla="*/ 2 w 6"/>
                  <a:gd name="T5" fmla="*/ 4 h 7"/>
                  <a:gd name="T6" fmla="*/ 0 w 6"/>
                  <a:gd name="T7" fmla="*/ 2 h 7"/>
                  <a:gd name="T8" fmla="*/ 0 w 6"/>
                  <a:gd name="T9" fmla="*/ 1 h 7"/>
                  <a:gd name="T10" fmla="*/ 4 w 6"/>
                  <a:gd name="T11" fmla="*/ 1 h 7"/>
                  <a:gd name="T12" fmla="*/ 6 w 6"/>
                  <a:gd name="T13" fmla="*/ 3 h 7"/>
                  <a:gd name="T14" fmla="*/ 5 w 6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7">
                    <a:moveTo>
                      <a:pt x="5" y="5"/>
                    </a:moveTo>
                    <a:cubicBezTo>
                      <a:pt x="5" y="6"/>
                      <a:pt x="4" y="7"/>
                      <a:pt x="4" y="7"/>
                    </a:cubicBezTo>
                    <a:cubicBezTo>
                      <a:pt x="3" y="7"/>
                      <a:pt x="2" y="5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3" y="1"/>
                      <a:pt x="4" y="1"/>
                    </a:cubicBezTo>
                    <a:cubicBezTo>
                      <a:pt x="4" y="1"/>
                      <a:pt x="5" y="2"/>
                      <a:pt x="6" y="3"/>
                    </a:cubicBezTo>
                    <a:cubicBezTo>
                      <a:pt x="6" y="3"/>
                      <a:pt x="5" y="5"/>
                      <a:pt x="5" y="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Freeform 156"/>
              <p:cNvSpPr>
                <a:spLocks/>
              </p:cNvSpPr>
              <p:nvPr/>
            </p:nvSpPr>
            <p:spPr bwMode="auto">
              <a:xfrm>
                <a:off x="488" y="1798"/>
                <a:ext cx="16" cy="19"/>
              </a:xfrm>
              <a:custGeom>
                <a:avLst/>
                <a:gdLst>
                  <a:gd name="T0" fmla="*/ 5 w 6"/>
                  <a:gd name="T1" fmla="*/ 5 h 7"/>
                  <a:gd name="T2" fmla="*/ 4 w 6"/>
                  <a:gd name="T3" fmla="*/ 7 h 7"/>
                  <a:gd name="T4" fmla="*/ 2 w 6"/>
                  <a:gd name="T5" fmla="*/ 4 h 7"/>
                  <a:gd name="T6" fmla="*/ 0 w 6"/>
                  <a:gd name="T7" fmla="*/ 2 h 7"/>
                  <a:gd name="T8" fmla="*/ 0 w 6"/>
                  <a:gd name="T9" fmla="*/ 1 h 7"/>
                  <a:gd name="T10" fmla="*/ 4 w 6"/>
                  <a:gd name="T11" fmla="*/ 1 h 7"/>
                  <a:gd name="T12" fmla="*/ 6 w 6"/>
                  <a:gd name="T13" fmla="*/ 3 h 7"/>
                  <a:gd name="T14" fmla="*/ 5 w 6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7">
                    <a:moveTo>
                      <a:pt x="5" y="5"/>
                    </a:moveTo>
                    <a:cubicBezTo>
                      <a:pt x="5" y="6"/>
                      <a:pt x="4" y="7"/>
                      <a:pt x="4" y="7"/>
                    </a:cubicBezTo>
                    <a:cubicBezTo>
                      <a:pt x="3" y="7"/>
                      <a:pt x="2" y="5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3" y="1"/>
                      <a:pt x="4" y="1"/>
                    </a:cubicBezTo>
                    <a:cubicBezTo>
                      <a:pt x="4" y="1"/>
                      <a:pt x="5" y="2"/>
                      <a:pt x="6" y="3"/>
                    </a:cubicBezTo>
                    <a:cubicBezTo>
                      <a:pt x="6" y="3"/>
                      <a:pt x="5" y="5"/>
                      <a:pt x="5" y="5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Freeform 157"/>
              <p:cNvSpPr>
                <a:spLocks/>
              </p:cNvSpPr>
              <p:nvPr/>
            </p:nvSpPr>
            <p:spPr bwMode="auto">
              <a:xfrm>
                <a:off x="447" y="1757"/>
                <a:ext cx="13" cy="15"/>
              </a:xfrm>
              <a:custGeom>
                <a:avLst/>
                <a:gdLst>
                  <a:gd name="T0" fmla="*/ 5 w 5"/>
                  <a:gd name="T1" fmla="*/ 3 h 6"/>
                  <a:gd name="T2" fmla="*/ 4 w 5"/>
                  <a:gd name="T3" fmla="*/ 4 h 6"/>
                  <a:gd name="T4" fmla="*/ 3 w 5"/>
                  <a:gd name="T5" fmla="*/ 6 h 6"/>
                  <a:gd name="T6" fmla="*/ 0 w 5"/>
                  <a:gd name="T7" fmla="*/ 4 h 6"/>
                  <a:gd name="T8" fmla="*/ 0 w 5"/>
                  <a:gd name="T9" fmla="*/ 2 h 6"/>
                  <a:gd name="T10" fmla="*/ 1 w 5"/>
                  <a:gd name="T11" fmla="*/ 1 h 6"/>
                  <a:gd name="T12" fmla="*/ 3 w 5"/>
                  <a:gd name="T13" fmla="*/ 0 h 6"/>
                  <a:gd name="T14" fmla="*/ 5 w 5"/>
                  <a:gd name="T1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3"/>
                      <a:pt x="4" y="4"/>
                      <a:pt x="4" y="4"/>
                    </a:cubicBezTo>
                    <a:cubicBezTo>
                      <a:pt x="3" y="4"/>
                      <a:pt x="3" y="6"/>
                      <a:pt x="3" y="6"/>
                    </a:cubicBezTo>
                    <a:cubicBezTo>
                      <a:pt x="2" y="6"/>
                      <a:pt x="1" y="5"/>
                      <a:pt x="0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2"/>
                      <a:pt x="5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Freeform 158"/>
              <p:cNvSpPr>
                <a:spLocks/>
              </p:cNvSpPr>
              <p:nvPr/>
            </p:nvSpPr>
            <p:spPr bwMode="auto">
              <a:xfrm>
                <a:off x="447" y="1757"/>
                <a:ext cx="13" cy="15"/>
              </a:xfrm>
              <a:custGeom>
                <a:avLst/>
                <a:gdLst>
                  <a:gd name="T0" fmla="*/ 5 w 5"/>
                  <a:gd name="T1" fmla="*/ 3 h 6"/>
                  <a:gd name="T2" fmla="*/ 4 w 5"/>
                  <a:gd name="T3" fmla="*/ 4 h 6"/>
                  <a:gd name="T4" fmla="*/ 3 w 5"/>
                  <a:gd name="T5" fmla="*/ 6 h 6"/>
                  <a:gd name="T6" fmla="*/ 0 w 5"/>
                  <a:gd name="T7" fmla="*/ 4 h 6"/>
                  <a:gd name="T8" fmla="*/ 0 w 5"/>
                  <a:gd name="T9" fmla="*/ 2 h 6"/>
                  <a:gd name="T10" fmla="*/ 1 w 5"/>
                  <a:gd name="T11" fmla="*/ 1 h 6"/>
                  <a:gd name="T12" fmla="*/ 3 w 5"/>
                  <a:gd name="T13" fmla="*/ 0 h 6"/>
                  <a:gd name="T14" fmla="*/ 5 w 5"/>
                  <a:gd name="T1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3"/>
                      <a:pt x="4" y="4"/>
                      <a:pt x="4" y="4"/>
                    </a:cubicBezTo>
                    <a:cubicBezTo>
                      <a:pt x="3" y="4"/>
                      <a:pt x="3" y="6"/>
                      <a:pt x="3" y="6"/>
                    </a:cubicBezTo>
                    <a:cubicBezTo>
                      <a:pt x="2" y="6"/>
                      <a:pt x="1" y="5"/>
                      <a:pt x="0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2"/>
                      <a:pt x="5" y="3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Freeform 159"/>
              <p:cNvSpPr>
                <a:spLocks/>
              </p:cNvSpPr>
              <p:nvPr/>
            </p:nvSpPr>
            <p:spPr bwMode="auto">
              <a:xfrm>
                <a:off x="2607" y="1488"/>
                <a:ext cx="81" cy="57"/>
              </a:xfrm>
              <a:custGeom>
                <a:avLst/>
                <a:gdLst>
                  <a:gd name="T0" fmla="*/ 22 w 31"/>
                  <a:gd name="T1" fmla="*/ 20 h 22"/>
                  <a:gd name="T2" fmla="*/ 18 w 31"/>
                  <a:gd name="T3" fmla="*/ 21 h 22"/>
                  <a:gd name="T4" fmla="*/ 15 w 31"/>
                  <a:gd name="T5" fmla="*/ 22 h 22"/>
                  <a:gd name="T6" fmla="*/ 12 w 31"/>
                  <a:gd name="T7" fmla="*/ 21 h 22"/>
                  <a:gd name="T8" fmla="*/ 11 w 31"/>
                  <a:gd name="T9" fmla="*/ 18 h 22"/>
                  <a:gd name="T10" fmla="*/ 7 w 31"/>
                  <a:gd name="T11" fmla="*/ 16 h 22"/>
                  <a:gd name="T12" fmla="*/ 3 w 31"/>
                  <a:gd name="T13" fmla="*/ 15 h 22"/>
                  <a:gd name="T14" fmla="*/ 2 w 31"/>
                  <a:gd name="T15" fmla="*/ 14 h 22"/>
                  <a:gd name="T16" fmla="*/ 0 w 31"/>
                  <a:gd name="T17" fmla="*/ 11 h 22"/>
                  <a:gd name="T18" fmla="*/ 1 w 31"/>
                  <a:gd name="T19" fmla="*/ 7 h 22"/>
                  <a:gd name="T20" fmla="*/ 5 w 31"/>
                  <a:gd name="T21" fmla="*/ 4 h 22"/>
                  <a:gd name="T22" fmla="*/ 7 w 31"/>
                  <a:gd name="T23" fmla="*/ 2 h 22"/>
                  <a:gd name="T24" fmla="*/ 10 w 31"/>
                  <a:gd name="T25" fmla="*/ 1 h 22"/>
                  <a:gd name="T26" fmla="*/ 14 w 31"/>
                  <a:gd name="T27" fmla="*/ 0 h 22"/>
                  <a:gd name="T28" fmla="*/ 18 w 31"/>
                  <a:gd name="T29" fmla="*/ 0 h 22"/>
                  <a:gd name="T30" fmla="*/ 23 w 31"/>
                  <a:gd name="T31" fmla="*/ 1 h 22"/>
                  <a:gd name="T32" fmla="*/ 26 w 31"/>
                  <a:gd name="T33" fmla="*/ 2 h 22"/>
                  <a:gd name="T34" fmla="*/ 29 w 31"/>
                  <a:gd name="T35" fmla="*/ 6 h 22"/>
                  <a:gd name="T36" fmla="*/ 31 w 31"/>
                  <a:gd name="T37" fmla="*/ 9 h 22"/>
                  <a:gd name="T38" fmla="*/ 31 w 31"/>
                  <a:gd name="T39" fmla="*/ 12 h 22"/>
                  <a:gd name="T40" fmla="*/ 30 w 31"/>
                  <a:gd name="T41" fmla="*/ 15 h 22"/>
                  <a:gd name="T42" fmla="*/ 28 w 31"/>
                  <a:gd name="T43" fmla="*/ 18 h 22"/>
                  <a:gd name="T44" fmla="*/ 24 w 31"/>
                  <a:gd name="T45" fmla="*/ 19 h 22"/>
                  <a:gd name="T46" fmla="*/ 22 w 31"/>
                  <a:gd name="T47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" h="22">
                    <a:moveTo>
                      <a:pt x="22" y="20"/>
                    </a:moveTo>
                    <a:cubicBezTo>
                      <a:pt x="21" y="20"/>
                      <a:pt x="18" y="20"/>
                      <a:pt x="18" y="21"/>
                    </a:cubicBezTo>
                    <a:cubicBezTo>
                      <a:pt x="17" y="21"/>
                      <a:pt x="16" y="22"/>
                      <a:pt x="15" y="22"/>
                    </a:cubicBezTo>
                    <a:cubicBezTo>
                      <a:pt x="14" y="22"/>
                      <a:pt x="13" y="22"/>
                      <a:pt x="12" y="21"/>
                    </a:cubicBezTo>
                    <a:cubicBezTo>
                      <a:pt x="11" y="21"/>
                      <a:pt x="11" y="18"/>
                      <a:pt x="11" y="18"/>
                    </a:cubicBezTo>
                    <a:cubicBezTo>
                      <a:pt x="10" y="17"/>
                      <a:pt x="8" y="16"/>
                      <a:pt x="7" y="16"/>
                    </a:cubicBezTo>
                    <a:cubicBezTo>
                      <a:pt x="6" y="16"/>
                      <a:pt x="5" y="15"/>
                      <a:pt x="3" y="15"/>
                    </a:cubicBezTo>
                    <a:cubicBezTo>
                      <a:pt x="3" y="15"/>
                      <a:pt x="2" y="14"/>
                      <a:pt x="2" y="14"/>
                    </a:cubicBezTo>
                    <a:cubicBezTo>
                      <a:pt x="1" y="13"/>
                      <a:pt x="0" y="11"/>
                      <a:pt x="0" y="11"/>
                    </a:cubicBezTo>
                    <a:cubicBezTo>
                      <a:pt x="0" y="10"/>
                      <a:pt x="1" y="8"/>
                      <a:pt x="1" y="7"/>
                    </a:cubicBezTo>
                    <a:cubicBezTo>
                      <a:pt x="1" y="6"/>
                      <a:pt x="3" y="6"/>
                      <a:pt x="5" y="4"/>
                    </a:cubicBezTo>
                    <a:cubicBezTo>
                      <a:pt x="5" y="4"/>
                      <a:pt x="7" y="3"/>
                      <a:pt x="7" y="2"/>
                    </a:cubicBezTo>
                    <a:cubicBezTo>
                      <a:pt x="8" y="2"/>
                      <a:pt x="9" y="1"/>
                      <a:pt x="10" y="1"/>
                    </a:cubicBezTo>
                    <a:cubicBezTo>
                      <a:pt x="11" y="0"/>
                      <a:pt x="13" y="0"/>
                      <a:pt x="14" y="0"/>
                    </a:cubicBezTo>
                    <a:cubicBezTo>
                      <a:pt x="15" y="0"/>
                      <a:pt x="17" y="0"/>
                      <a:pt x="18" y="0"/>
                    </a:cubicBezTo>
                    <a:cubicBezTo>
                      <a:pt x="20" y="0"/>
                      <a:pt x="22" y="1"/>
                      <a:pt x="23" y="1"/>
                    </a:cubicBezTo>
                    <a:cubicBezTo>
                      <a:pt x="24" y="1"/>
                      <a:pt x="25" y="2"/>
                      <a:pt x="26" y="2"/>
                    </a:cubicBezTo>
                    <a:cubicBezTo>
                      <a:pt x="27" y="3"/>
                      <a:pt x="29" y="5"/>
                      <a:pt x="29" y="6"/>
                    </a:cubicBezTo>
                    <a:cubicBezTo>
                      <a:pt x="30" y="7"/>
                      <a:pt x="31" y="8"/>
                      <a:pt x="31" y="9"/>
                    </a:cubicBezTo>
                    <a:cubicBezTo>
                      <a:pt x="31" y="10"/>
                      <a:pt x="31" y="11"/>
                      <a:pt x="31" y="12"/>
                    </a:cubicBezTo>
                    <a:cubicBezTo>
                      <a:pt x="31" y="13"/>
                      <a:pt x="30" y="15"/>
                      <a:pt x="30" y="15"/>
                    </a:cubicBezTo>
                    <a:cubicBezTo>
                      <a:pt x="30" y="16"/>
                      <a:pt x="29" y="17"/>
                      <a:pt x="28" y="18"/>
                    </a:cubicBezTo>
                    <a:cubicBezTo>
                      <a:pt x="27" y="18"/>
                      <a:pt x="25" y="19"/>
                      <a:pt x="24" y="19"/>
                    </a:cubicBezTo>
                    <a:cubicBezTo>
                      <a:pt x="23" y="20"/>
                      <a:pt x="22" y="20"/>
                      <a:pt x="22" y="2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Freeform 160"/>
              <p:cNvSpPr>
                <a:spLocks/>
              </p:cNvSpPr>
              <p:nvPr/>
            </p:nvSpPr>
            <p:spPr bwMode="auto">
              <a:xfrm>
                <a:off x="2607" y="1488"/>
                <a:ext cx="81" cy="57"/>
              </a:xfrm>
              <a:custGeom>
                <a:avLst/>
                <a:gdLst>
                  <a:gd name="T0" fmla="*/ 22 w 31"/>
                  <a:gd name="T1" fmla="*/ 20 h 22"/>
                  <a:gd name="T2" fmla="*/ 18 w 31"/>
                  <a:gd name="T3" fmla="*/ 21 h 22"/>
                  <a:gd name="T4" fmla="*/ 15 w 31"/>
                  <a:gd name="T5" fmla="*/ 22 h 22"/>
                  <a:gd name="T6" fmla="*/ 12 w 31"/>
                  <a:gd name="T7" fmla="*/ 21 h 22"/>
                  <a:gd name="T8" fmla="*/ 11 w 31"/>
                  <a:gd name="T9" fmla="*/ 18 h 22"/>
                  <a:gd name="T10" fmla="*/ 7 w 31"/>
                  <a:gd name="T11" fmla="*/ 16 h 22"/>
                  <a:gd name="T12" fmla="*/ 3 w 31"/>
                  <a:gd name="T13" fmla="*/ 15 h 22"/>
                  <a:gd name="T14" fmla="*/ 2 w 31"/>
                  <a:gd name="T15" fmla="*/ 14 h 22"/>
                  <a:gd name="T16" fmla="*/ 0 w 31"/>
                  <a:gd name="T17" fmla="*/ 11 h 22"/>
                  <a:gd name="T18" fmla="*/ 1 w 31"/>
                  <a:gd name="T19" fmla="*/ 7 h 22"/>
                  <a:gd name="T20" fmla="*/ 5 w 31"/>
                  <a:gd name="T21" fmla="*/ 4 h 22"/>
                  <a:gd name="T22" fmla="*/ 7 w 31"/>
                  <a:gd name="T23" fmla="*/ 2 h 22"/>
                  <a:gd name="T24" fmla="*/ 10 w 31"/>
                  <a:gd name="T25" fmla="*/ 1 h 22"/>
                  <a:gd name="T26" fmla="*/ 14 w 31"/>
                  <a:gd name="T27" fmla="*/ 0 h 22"/>
                  <a:gd name="T28" fmla="*/ 18 w 31"/>
                  <a:gd name="T29" fmla="*/ 0 h 22"/>
                  <a:gd name="T30" fmla="*/ 23 w 31"/>
                  <a:gd name="T31" fmla="*/ 1 h 22"/>
                  <a:gd name="T32" fmla="*/ 26 w 31"/>
                  <a:gd name="T33" fmla="*/ 2 h 22"/>
                  <a:gd name="T34" fmla="*/ 29 w 31"/>
                  <a:gd name="T35" fmla="*/ 6 h 22"/>
                  <a:gd name="T36" fmla="*/ 31 w 31"/>
                  <a:gd name="T37" fmla="*/ 9 h 22"/>
                  <a:gd name="T38" fmla="*/ 31 w 31"/>
                  <a:gd name="T39" fmla="*/ 12 h 22"/>
                  <a:gd name="T40" fmla="*/ 30 w 31"/>
                  <a:gd name="T41" fmla="*/ 15 h 22"/>
                  <a:gd name="T42" fmla="*/ 28 w 31"/>
                  <a:gd name="T43" fmla="*/ 18 h 22"/>
                  <a:gd name="T44" fmla="*/ 24 w 31"/>
                  <a:gd name="T45" fmla="*/ 19 h 22"/>
                  <a:gd name="T46" fmla="*/ 22 w 31"/>
                  <a:gd name="T47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" h="22">
                    <a:moveTo>
                      <a:pt x="22" y="20"/>
                    </a:moveTo>
                    <a:cubicBezTo>
                      <a:pt x="21" y="20"/>
                      <a:pt x="18" y="20"/>
                      <a:pt x="18" y="21"/>
                    </a:cubicBezTo>
                    <a:cubicBezTo>
                      <a:pt x="17" y="21"/>
                      <a:pt x="16" y="22"/>
                      <a:pt x="15" y="22"/>
                    </a:cubicBezTo>
                    <a:cubicBezTo>
                      <a:pt x="14" y="22"/>
                      <a:pt x="13" y="22"/>
                      <a:pt x="12" y="21"/>
                    </a:cubicBezTo>
                    <a:cubicBezTo>
                      <a:pt x="11" y="21"/>
                      <a:pt x="11" y="18"/>
                      <a:pt x="11" y="18"/>
                    </a:cubicBezTo>
                    <a:cubicBezTo>
                      <a:pt x="10" y="17"/>
                      <a:pt x="8" y="16"/>
                      <a:pt x="7" y="16"/>
                    </a:cubicBezTo>
                    <a:cubicBezTo>
                      <a:pt x="6" y="16"/>
                      <a:pt x="5" y="15"/>
                      <a:pt x="3" y="15"/>
                    </a:cubicBezTo>
                    <a:cubicBezTo>
                      <a:pt x="3" y="15"/>
                      <a:pt x="2" y="14"/>
                      <a:pt x="2" y="14"/>
                    </a:cubicBezTo>
                    <a:cubicBezTo>
                      <a:pt x="1" y="13"/>
                      <a:pt x="0" y="11"/>
                      <a:pt x="0" y="11"/>
                    </a:cubicBezTo>
                    <a:cubicBezTo>
                      <a:pt x="0" y="10"/>
                      <a:pt x="1" y="8"/>
                      <a:pt x="1" y="7"/>
                    </a:cubicBezTo>
                    <a:cubicBezTo>
                      <a:pt x="1" y="6"/>
                      <a:pt x="3" y="6"/>
                      <a:pt x="5" y="4"/>
                    </a:cubicBezTo>
                    <a:cubicBezTo>
                      <a:pt x="5" y="4"/>
                      <a:pt x="7" y="3"/>
                      <a:pt x="7" y="2"/>
                    </a:cubicBezTo>
                    <a:cubicBezTo>
                      <a:pt x="8" y="2"/>
                      <a:pt x="9" y="1"/>
                      <a:pt x="10" y="1"/>
                    </a:cubicBezTo>
                    <a:cubicBezTo>
                      <a:pt x="11" y="0"/>
                      <a:pt x="13" y="0"/>
                      <a:pt x="14" y="0"/>
                    </a:cubicBezTo>
                    <a:cubicBezTo>
                      <a:pt x="15" y="0"/>
                      <a:pt x="17" y="0"/>
                      <a:pt x="18" y="0"/>
                    </a:cubicBezTo>
                    <a:cubicBezTo>
                      <a:pt x="20" y="0"/>
                      <a:pt x="22" y="1"/>
                      <a:pt x="23" y="1"/>
                    </a:cubicBezTo>
                    <a:cubicBezTo>
                      <a:pt x="24" y="1"/>
                      <a:pt x="25" y="2"/>
                      <a:pt x="26" y="2"/>
                    </a:cubicBezTo>
                    <a:cubicBezTo>
                      <a:pt x="27" y="3"/>
                      <a:pt x="29" y="5"/>
                      <a:pt x="29" y="6"/>
                    </a:cubicBezTo>
                    <a:cubicBezTo>
                      <a:pt x="30" y="7"/>
                      <a:pt x="31" y="8"/>
                      <a:pt x="31" y="9"/>
                    </a:cubicBezTo>
                    <a:cubicBezTo>
                      <a:pt x="31" y="10"/>
                      <a:pt x="31" y="11"/>
                      <a:pt x="31" y="12"/>
                    </a:cubicBezTo>
                    <a:cubicBezTo>
                      <a:pt x="31" y="13"/>
                      <a:pt x="30" y="15"/>
                      <a:pt x="30" y="15"/>
                    </a:cubicBezTo>
                    <a:cubicBezTo>
                      <a:pt x="30" y="16"/>
                      <a:pt x="29" y="17"/>
                      <a:pt x="28" y="18"/>
                    </a:cubicBezTo>
                    <a:cubicBezTo>
                      <a:pt x="27" y="18"/>
                      <a:pt x="25" y="19"/>
                      <a:pt x="24" y="19"/>
                    </a:cubicBezTo>
                    <a:cubicBezTo>
                      <a:pt x="23" y="20"/>
                      <a:pt x="22" y="20"/>
                      <a:pt x="22" y="20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Freeform 161"/>
              <p:cNvSpPr>
                <a:spLocks/>
              </p:cNvSpPr>
              <p:nvPr/>
            </p:nvSpPr>
            <p:spPr bwMode="auto">
              <a:xfrm>
                <a:off x="2680" y="910"/>
                <a:ext cx="342" cy="476"/>
              </a:xfrm>
              <a:custGeom>
                <a:avLst/>
                <a:gdLst>
                  <a:gd name="T0" fmla="*/ 130 w 131"/>
                  <a:gd name="T1" fmla="*/ 66 h 183"/>
                  <a:gd name="T2" fmla="*/ 126 w 131"/>
                  <a:gd name="T3" fmla="*/ 75 h 183"/>
                  <a:gd name="T4" fmla="*/ 118 w 131"/>
                  <a:gd name="T5" fmla="*/ 72 h 183"/>
                  <a:gd name="T6" fmla="*/ 113 w 131"/>
                  <a:gd name="T7" fmla="*/ 76 h 183"/>
                  <a:gd name="T8" fmla="*/ 106 w 131"/>
                  <a:gd name="T9" fmla="*/ 85 h 183"/>
                  <a:gd name="T10" fmla="*/ 94 w 131"/>
                  <a:gd name="T11" fmla="*/ 89 h 183"/>
                  <a:gd name="T12" fmla="*/ 89 w 131"/>
                  <a:gd name="T13" fmla="*/ 92 h 183"/>
                  <a:gd name="T14" fmla="*/ 91 w 131"/>
                  <a:gd name="T15" fmla="*/ 107 h 183"/>
                  <a:gd name="T16" fmla="*/ 87 w 131"/>
                  <a:gd name="T17" fmla="*/ 120 h 183"/>
                  <a:gd name="T18" fmla="*/ 91 w 131"/>
                  <a:gd name="T19" fmla="*/ 126 h 183"/>
                  <a:gd name="T20" fmla="*/ 95 w 131"/>
                  <a:gd name="T21" fmla="*/ 132 h 183"/>
                  <a:gd name="T22" fmla="*/ 91 w 131"/>
                  <a:gd name="T23" fmla="*/ 138 h 183"/>
                  <a:gd name="T24" fmla="*/ 93 w 131"/>
                  <a:gd name="T25" fmla="*/ 144 h 183"/>
                  <a:gd name="T26" fmla="*/ 87 w 131"/>
                  <a:gd name="T27" fmla="*/ 150 h 183"/>
                  <a:gd name="T28" fmla="*/ 79 w 131"/>
                  <a:gd name="T29" fmla="*/ 156 h 183"/>
                  <a:gd name="T30" fmla="*/ 74 w 131"/>
                  <a:gd name="T31" fmla="*/ 162 h 183"/>
                  <a:gd name="T32" fmla="*/ 70 w 131"/>
                  <a:gd name="T33" fmla="*/ 166 h 183"/>
                  <a:gd name="T34" fmla="*/ 64 w 131"/>
                  <a:gd name="T35" fmla="*/ 176 h 183"/>
                  <a:gd name="T36" fmla="*/ 58 w 131"/>
                  <a:gd name="T37" fmla="*/ 182 h 183"/>
                  <a:gd name="T38" fmla="*/ 50 w 131"/>
                  <a:gd name="T39" fmla="*/ 183 h 183"/>
                  <a:gd name="T40" fmla="*/ 48 w 131"/>
                  <a:gd name="T41" fmla="*/ 172 h 183"/>
                  <a:gd name="T42" fmla="*/ 49 w 131"/>
                  <a:gd name="T43" fmla="*/ 169 h 183"/>
                  <a:gd name="T44" fmla="*/ 48 w 131"/>
                  <a:gd name="T45" fmla="*/ 167 h 183"/>
                  <a:gd name="T46" fmla="*/ 43 w 131"/>
                  <a:gd name="T47" fmla="*/ 166 h 183"/>
                  <a:gd name="T48" fmla="*/ 37 w 131"/>
                  <a:gd name="T49" fmla="*/ 163 h 183"/>
                  <a:gd name="T50" fmla="*/ 23 w 131"/>
                  <a:gd name="T51" fmla="*/ 164 h 183"/>
                  <a:gd name="T52" fmla="*/ 11 w 131"/>
                  <a:gd name="T53" fmla="*/ 164 h 183"/>
                  <a:gd name="T54" fmla="*/ 2 w 131"/>
                  <a:gd name="T55" fmla="*/ 161 h 183"/>
                  <a:gd name="T56" fmla="*/ 2 w 131"/>
                  <a:gd name="T57" fmla="*/ 156 h 183"/>
                  <a:gd name="T58" fmla="*/ 15 w 131"/>
                  <a:gd name="T59" fmla="*/ 148 h 183"/>
                  <a:gd name="T60" fmla="*/ 31 w 131"/>
                  <a:gd name="T61" fmla="*/ 139 h 183"/>
                  <a:gd name="T62" fmla="*/ 40 w 131"/>
                  <a:gd name="T63" fmla="*/ 127 h 183"/>
                  <a:gd name="T64" fmla="*/ 43 w 131"/>
                  <a:gd name="T65" fmla="*/ 111 h 183"/>
                  <a:gd name="T66" fmla="*/ 41 w 131"/>
                  <a:gd name="T67" fmla="*/ 97 h 183"/>
                  <a:gd name="T68" fmla="*/ 45 w 131"/>
                  <a:gd name="T69" fmla="*/ 83 h 183"/>
                  <a:gd name="T70" fmla="*/ 47 w 131"/>
                  <a:gd name="T71" fmla="*/ 75 h 183"/>
                  <a:gd name="T72" fmla="*/ 61 w 131"/>
                  <a:gd name="T73" fmla="*/ 69 h 183"/>
                  <a:gd name="T74" fmla="*/ 66 w 131"/>
                  <a:gd name="T75" fmla="*/ 57 h 183"/>
                  <a:gd name="T76" fmla="*/ 69 w 131"/>
                  <a:gd name="T77" fmla="*/ 44 h 183"/>
                  <a:gd name="T78" fmla="*/ 66 w 131"/>
                  <a:gd name="T79" fmla="*/ 33 h 183"/>
                  <a:gd name="T80" fmla="*/ 64 w 131"/>
                  <a:gd name="T81" fmla="*/ 25 h 183"/>
                  <a:gd name="T82" fmla="*/ 59 w 131"/>
                  <a:gd name="T83" fmla="*/ 22 h 183"/>
                  <a:gd name="T84" fmla="*/ 55 w 131"/>
                  <a:gd name="T85" fmla="*/ 12 h 183"/>
                  <a:gd name="T86" fmla="*/ 66 w 131"/>
                  <a:gd name="T87" fmla="*/ 6 h 183"/>
                  <a:gd name="T88" fmla="*/ 75 w 131"/>
                  <a:gd name="T89" fmla="*/ 1 h 183"/>
                  <a:gd name="T90" fmla="*/ 87 w 131"/>
                  <a:gd name="T91" fmla="*/ 3 h 183"/>
                  <a:gd name="T92" fmla="*/ 97 w 131"/>
                  <a:gd name="T93" fmla="*/ 5 h 183"/>
                  <a:gd name="T94" fmla="*/ 111 w 131"/>
                  <a:gd name="T95" fmla="*/ 16 h 183"/>
                  <a:gd name="T96" fmla="*/ 122 w 131"/>
                  <a:gd name="T97" fmla="*/ 26 h 183"/>
                  <a:gd name="T98" fmla="*/ 125 w 131"/>
                  <a:gd name="T99" fmla="*/ 47 h 183"/>
                  <a:gd name="T100" fmla="*/ 131 w 131"/>
                  <a:gd name="T101" fmla="*/ 60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1" h="183">
                    <a:moveTo>
                      <a:pt x="131" y="60"/>
                    </a:moveTo>
                    <a:cubicBezTo>
                      <a:pt x="131" y="62"/>
                      <a:pt x="131" y="65"/>
                      <a:pt x="130" y="66"/>
                    </a:cubicBezTo>
                    <a:cubicBezTo>
                      <a:pt x="130" y="67"/>
                      <a:pt x="129" y="71"/>
                      <a:pt x="129" y="72"/>
                    </a:cubicBezTo>
                    <a:cubicBezTo>
                      <a:pt x="128" y="73"/>
                      <a:pt x="127" y="75"/>
                      <a:pt x="126" y="75"/>
                    </a:cubicBezTo>
                    <a:cubicBezTo>
                      <a:pt x="125" y="75"/>
                      <a:pt x="122" y="74"/>
                      <a:pt x="120" y="74"/>
                    </a:cubicBezTo>
                    <a:cubicBezTo>
                      <a:pt x="120" y="73"/>
                      <a:pt x="119" y="72"/>
                      <a:pt x="118" y="72"/>
                    </a:cubicBezTo>
                    <a:cubicBezTo>
                      <a:pt x="117" y="71"/>
                      <a:pt x="115" y="72"/>
                      <a:pt x="115" y="73"/>
                    </a:cubicBezTo>
                    <a:cubicBezTo>
                      <a:pt x="114" y="73"/>
                      <a:pt x="114" y="75"/>
                      <a:pt x="113" y="76"/>
                    </a:cubicBezTo>
                    <a:cubicBezTo>
                      <a:pt x="113" y="78"/>
                      <a:pt x="111" y="80"/>
                      <a:pt x="110" y="81"/>
                    </a:cubicBezTo>
                    <a:cubicBezTo>
                      <a:pt x="109" y="82"/>
                      <a:pt x="107" y="84"/>
                      <a:pt x="106" y="85"/>
                    </a:cubicBezTo>
                    <a:cubicBezTo>
                      <a:pt x="105" y="87"/>
                      <a:pt x="101" y="88"/>
                      <a:pt x="99" y="89"/>
                    </a:cubicBezTo>
                    <a:cubicBezTo>
                      <a:pt x="98" y="89"/>
                      <a:pt x="96" y="89"/>
                      <a:pt x="94" y="89"/>
                    </a:cubicBezTo>
                    <a:cubicBezTo>
                      <a:pt x="94" y="89"/>
                      <a:pt x="92" y="89"/>
                      <a:pt x="91" y="89"/>
                    </a:cubicBezTo>
                    <a:cubicBezTo>
                      <a:pt x="90" y="90"/>
                      <a:pt x="90" y="92"/>
                      <a:pt x="89" y="92"/>
                    </a:cubicBezTo>
                    <a:cubicBezTo>
                      <a:pt x="89" y="95"/>
                      <a:pt x="90" y="98"/>
                      <a:pt x="90" y="99"/>
                    </a:cubicBezTo>
                    <a:cubicBezTo>
                      <a:pt x="90" y="101"/>
                      <a:pt x="91" y="105"/>
                      <a:pt x="91" y="107"/>
                    </a:cubicBezTo>
                    <a:cubicBezTo>
                      <a:pt x="91" y="109"/>
                      <a:pt x="90" y="113"/>
                      <a:pt x="89" y="115"/>
                    </a:cubicBezTo>
                    <a:cubicBezTo>
                      <a:pt x="89" y="116"/>
                      <a:pt x="87" y="118"/>
                      <a:pt x="87" y="120"/>
                    </a:cubicBezTo>
                    <a:cubicBezTo>
                      <a:pt x="87" y="121"/>
                      <a:pt x="88" y="123"/>
                      <a:pt x="88" y="124"/>
                    </a:cubicBezTo>
                    <a:cubicBezTo>
                      <a:pt x="89" y="125"/>
                      <a:pt x="91" y="126"/>
                      <a:pt x="91" y="126"/>
                    </a:cubicBezTo>
                    <a:cubicBezTo>
                      <a:pt x="92" y="127"/>
                      <a:pt x="94" y="128"/>
                      <a:pt x="95" y="129"/>
                    </a:cubicBezTo>
                    <a:cubicBezTo>
                      <a:pt x="95" y="130"/>
                      <a:pt x="96" y="132"/>
                      <a:pt x="95" y="132"/>
                    </a:cubicBezTo>
                    <a:cubicBezTo>
                      <a:pt x="95" y="133"/>
                      <a:pt x="93" y="134"/>
                      <a:pt x="92" y="135"/>
                    </a:cubicBezTo>
                    <a:cubicBezTo>
                      <a:pt x="92" y="135"/>
                      <a:pt x="91" y="137"/>
                      <a:pt x="91" y="138"/>
                    </a:cubicBezTo>
                    <a:cubicBezTo>
                      <a:pt x="92" y="139"/>
                      <a:pt x="94" y="140"/>
                      <a:pt x="94" y="141"/>
                    </a:cubicBezTo>
                    <a:cubicBezTo>
                      <a:pt x="94" y="142"/>
                      <a:pt x="93" y="143"/>
                      <a:pt x="93" y="144"/>
                    </a:cubicBezTo>
                    <a:cubicBezTo>
                      <a:pt x="92" y="145"/>
                      <a:pt x="90" y="144"/>
                      <a:pt x="89" y="146"/>
                    </a:cubicBezTo>
                    <a:cubicBezTo>
                      <a:pt x="88" y="146"/>
                      <a:pt x="87" y="149"/>
                      <a:pt x="87" y="150"/>
                    </a:cubicBezTo>
                    <a:cubicBezTo>
                      <a:pt x="86" y="151"/>
                      <a:pt x="84" y="153"/>
                      <a:pt x="83" y="154"/>
                    </a:cubicBezTo>
                    <a:cubicBezTo>
                      <a:pt x="82" y="155"/>
                      <a:pt x="80" y="156"/>
                      <a:pt x="79" y="156"/>
                    </a:cubicBezTo>
                    <a:cubicBezTo>
                      <a:pt x="78" y="157"/>
                      <a:pt x="76" y="157"/>
                      <a:pt x="75" y="158"/>
                    </a:cubicBezTo>
                    <a:cubicBezTo>
                      <a:pt x="74" y="158"/>
                      <a:pt x="75" y="161"/>
                      <a:pt x="74" y="162"/>
                    </a:cubicBezTo>
                    <a:cubicBezTo>
                      <a:pt x="74" y="163"/>
                      <a:pt x="73" y="164"/>
                      <a:pt x="73" y="164"/>
                    </a:cubicBezTo>
                    <a:cubicBezTo>
                      <a:pt x="72" y="165"/>
                      <a:pt x="71" y="166"/>
                      <a:pt x="70" y="166"/>
                    </a:cubicBezTo>
                    <a:cubicBezTo>
                      <a:pt x="69" y="167"/>
                      <a:pt x="66" y="169"/>
                      <a:pt x="66" y="170"/>
                    </a:cubicBezTo>
                    <a:cubicBezTo>
                      <a:pt x="65" y="172"/>
                      <a:pt x="65" y="175"/>
                      <a:pt x="64" y="176"/>
                    </a:cubicBezTo>
                    <a:cubicBezTo>
                      <a:pt x="64" y="177"/>
                      <a:pt x="63" y="180"/>
                      <a:pt x="62" y="181"/>
                    </a:cubicBezTo>
                    <a:cubicBezTo>
                      <a:pt x="61" y="181"/>
                      <a:pt x="59" y="182"/>
                      <a:pt x="58" y="182"/>
                    </a:cubicBezTo>
                    <a:cubicBezTo>
                      <a:pt x="57" y="182"/>
                      <a:pt x="55" y="182"/>
                      <a:pt x="54" y="183"/>
                    </a:cubicBezTo>
                    <a:cubicBezTo>
                      <a:pt x="53" y="183"/>
                      <a:pt x="51" y="183"/>
                      <a:pt x="50" y="183"/>
                    </a:cubicBezTo>
                    <a:cubicBezTo>
                      <a:pt x="49" y="182"/>
                      <a:pt x="51" y="179"/>
                      <a:pt x="51" y="178"/>
                    </a:cubicBezTo>
                    <a:cubicBezTo>
                      <a:pt x="50" y="176"/>
                      <a:pt x="49" y="173"/>
                      <a:pt x="48" y="172"/>
                    </a:cubicBezTo>
                    <a:cubicBezTo>
                      <a:pt x="48" y="171"/>
                      <a:pt x="47" y="170"/>
                      <a:pt x="47" y="169"/>
                    </a:cubicBezTo>
                    <a:cubicBezTo>
                      <a:pt x="47" y="169"/>
                      <a:pt x="48" y="169"/>
                      <a:pt x="49" y="169"/>
                    </a:cubicBezTo>
                    <a:cubicBezTo>
                      <a:pt x="49" y="169"/>
                      <a:pt x="50" y="168"/>
                      <a:pt x="50" y="168"/>
                    </a:cubicBezTo>
                    <a:cubicBezTo>
                      <a:pt x="49" y="167"/>
                      <a:pt x="49" y="167"/>
                      <a:pt x="48" y="167"/>
                    </a:cubicBezTo>
                    <a:cubicBezTo>
                      <a:pt x="48" y="166"/>
                      <a:pt x="46" y="167"/>
                      <a:pt x="46" y="167"/>
                    </a:cubicBezTo>
                    <a:cubicBezTo>
                      <a:pt x="45" y="167"/>
                      <a:pt x="44" y="167"/>
                      <a:pt x="43" y="166"/>
                    </a:cubicBezTo>
                    <a:cubicBezTo>
                      <a:pt x="42" y="166"/>
                      <a:pt x="40" y="165"/>
                      <a:pt x="39" y="165"/>
                    </a:cubicBezTo>
                    <a:cubicBezTo>
                      <a:pt x="39" y="164"/>
                      <a:pt x="37" y="163"/>
                      <a:pt x="37" y="163"/>
                    </a:cubicBezTo>
                    <a:cubicBezTo>
                      <a:pt x="35" y="163"/>
                      <a:pt x="32" y="163"/>
                      <a:pt x="31" y="163"/>
                    </a:cubicBezTo>
                    <a:cubicBezTo>
                      <a:pt x="29" y="163"/>
                      <a:pt x="26" y="164"/>
                      <a:pt x="23" y="164"/>
                    </a:cubicBezTo>
                    <a:cubicBezTo>
                      <a:pt x="22" y="164"/>
                      <a:pt x="19" y="163"/>
                      <a:pt x="18" y="163"/>
                    </a:cubicBezTo>
                    <a:cubicBezTo>
                      <a:pt x="16" y="163"/>
                      <a:pt x="12" y="164"/>
                      <a:pt x="11" y="164"/>
                    </a:cubicBezTo>
                    <a:cubicBezTo>
                      <a:pt x="9" y="164"/>
                      <a:pt x="6" y="163"/>
                      <a:pt x="5" y="162"/>
                    </a:cubicBezTo>
                    <a:cubicBezTo>
                      <a:pt x="4" y="162"/>
                      <a:pt x="3" y="161"/>
                      <a:pt x="2" y="161"/>
                    </a:cubicBezTo>
                    <a:cubicBezTo>
                      <a:pt x="2" y="160"/>
                      <a:pt x="1" y="160"/>
                      <a:pt x="0" y="160"/>
                    </a:cubicBezTo>
                    <a:cubicBezTo>
                      <a:pt x="1" y="158"/>
                      <a:pt x="2" y="157"/>
                      <a:pt x="2" y="156"/>
                    </a:cubicBezTo>
                    <a:cubicBezTo>
                      <a:pt x="3" y="154"/>
                      <a:pt x="6" y="151"/>
                      <a:pt x="9" y="150"/>
                    </a:cubicBezTo>
                    <a:cubicBezTo>
                      <a:pt x="10" y="149"/>
                      <a:pt x="14" y="149"/>
                      <a:pt x="15" y="148"/>
                    </a:cubicBezTo>
                    <a:cubicBezTo>
                      <a:pt x="18" y="147"/>
                      <a:pt x="21" y="146"/>
                      <a:pt x="23" y="144"/>
                    </a:cubicBezTo>
                    <a:cubicBezTo>
                      <a:pt x="25" y="143"/>
                      <a:pt x="29" y="141"/>
                      <a:pt x="31" y="139"/>
                    </a:cubicBezTo>
                    <a:cubicBezTo>
                      <a:pt x="33" y="138"/>
                      <a:pt x="36" y="135"/>
                      <a:pt x="37" y="134"/>
                    </a:cubicBezTo>
                    <a:cubicBezTo>
                      <a:pt x="38" y="132"/>
                      <a:pt x="39" y="129"/>
                      <a:pt x="40" y="127"/>
                    </a:cubicBezTo>
                    <a:cubicBezTo>
                      <a:pt x="41" y="126"/>
                      <a:pt x="41" y="122"/>
                      <a:pt x="42" y="120"/>
                    </a:cubicBezTo>
                    <a:cubicBezTo>
                      <a:pt x="43" y="118"/>
                      <a:pt x="43" y="113"/>
                      <a:pt x="43" y="111"/>
                    </a:cubicBezTo>
                    <a:cubicBezTo>
                      <a:pt x="43" y="108"/>
                      <a:pt x="41" y="104"/>
                      <a:pt x="41" y="101"/>
                    </a:cubicBezTo>
                    <a:cubicBezTo>
                      <a:pt x="41" y="100"/>
                      <a:pt x="41" y="98"/>
                      <a:pt x="41" y="97"/>
                    </a:cubicBezTo>
                    <a:cubicBezTo>
                      <a:pt x="41" y="95"/>
                      <a:pt x="44" y="92"/>
                      <a:pt x="44" y="90"/>
                    </a:cubicBezTo>
                    <a:cubicBezTo>
                      <a:pt x="45" y="88"/>
                      <a:pt x="45" y="85"/>
                      <a:pt x="45" y="83"/>
                    </a:cubicBezTo>
                    <a:cubicBezTo>
                      <a:pt x="46" y="82"/>
                      <a:pt x="47" y="80"/>
                      <a:pt x="47" y="78"/>
                    </a:cubicBezTo>
                    <a:cubicBezTo>
                      <a:pt x="47" y="77"/>
                      <a:pt x="47" y="76"/>
                      <a:pt x="47" y="75"/>
                    </a:cubicBezTo>
                    <a:cubicBezTo>
                      <a:pt x="49" y="74"/>
                      <a:pt x="52" y="73"/>
                      <a:pt x="54" y="73"/>
                    </a:cubicBezTo>
                    <a:cubicBezTo>
                      <a:pt x="55" y="72"/>
                      <a:pt x="59" y="71"/>
                      <a:pt x="61" y="69"/>
                    </a:cubicBezTo>
                    <a:cubicBezTo>
                      <a:pt x="62" y="68"/>
                      <a:pt x="64" y="67"/>
                      <a:pt x="65" y="65"/>
                    </a:cubicBezTo>
                    <a:cubicBezTo>
                      <a:pt x="65" y="64"/>
                      <a:pt x="66" y="59"/>
                      <a:pt x="66" y="57"/>
                    </a:cubicBezTo>
                    <a:cubicBezTo>
                      <a:pt x="66" y="56"/>
                      <a:pt x="66" y="53"/>
                      <a:pt x="66" y="51"/>
                    </a:cubicBezTo>
                    <a:cubicBezTo>
                      <a:pt x="67" y="49"/>
                      <a:pt x="69" y="46"/>
                      <a:pt x="69" y="44"/>
                    </a:cubicBezTo>
                    <a:cubicBezTo>
                      <a:pt x="69" y="42"/>
                      <a:pt x="70" y="39"/>
                      <a:pt x="69" y="37"/>
                    </a:cubicBezTo>
                    <a:cubicBezTo>
                      <a:pt x="69" y="36"/>
                      <a:pt x="67" y="34"/>
                      <a:pt x="66" y="33"/>
                    </a:cubicBezTo>
                    <a:cubicBezTo>
                      <a:pt x="66" y="32"/>
                      <a:pt x="65" y="30"/>
                      <a:pt x="65" y="29"/>
                    </a:cubicBezTo>
                    <a:cubicBezTo>
                      <a:pt x="64" y="29"/>
                      <a:pt x="64" y="26"/>
                      <a:pt x="64" y="25"/>
                    </a:cubicBezTo>
                    <a:cubicBezTo>
                      <a:pt x="63" y="25"/>
                      <a:pt x="63" y="24"/>
                      <a:pt x="62" y="24"/>
                    </a:cubicBezTo>
                    <a:cubicBezTo>
                      <a:pt x="61" y="23"/>
                      <a:pt x="59" y="23"/>
                      <a:pt x="59" y="22"/>
                    </a:cubicBezTo>
                    <a:cubicBezTo>
                      <a:pt x="58" y="22"/>
                      <a:pt x="57" y="20"/>
                      <a:pt x="56" y="19"/>
                    </a:cubicBezTo>
                    <a:cubicBezTo>
                      <a:pt x="56" y="17"/>
                      <a:pt x="54" y="14"/>
                      <a:pt x="55" y="12"/>
                    </a:cubicBezTo>
                    <a:cubicBezTo>
                      <a:pt x="55" y="11"/>
                      <a:pt x="57" y="8"/>
                      <a:pt x="58" y="8"/>
                    </a:cubicBezTo>
                    <a:cubicBezTo>
                      <a:pt x="59" y="7"/>
                      <a:pt x="64" y="6"/>
                      <a:pt x="66" y="6"/>
                    </a:cubicBezTo>
                    <a:cubicBezTo>
                      <a:pt x="67" y="5"/>
                      <a:pt x="70" y="4"/>
                      <a:pt x="71" y="3"/>
                    </a:cubicBezTo>
                    <a:cubicBezTo>
                      <a:pt x="72" y="3"/>
                      <a:pt x="74" y="1"/>
                      <a:pt x="75" y="1"/>
                    </a:cubicBezTo>
                    <a:cubicBezTo>
                      <a:pt x="77" y="0"/>
                      <a:pt x="81" y="0"/>
                      <a:pt x="82" y="1"/>
                    </a:cubicBezTo>
                    <a:cubicBezTo>
                      <a:pt x="83" y="1"/>
                      <a:pt x="86" y="2"/>
                      <a:pt x="87" y="3"/>
                    </a:cubicBezTo>
                    <a:cubicBezTo>
                      <a:pt x="88" y="3"/>
                      <a:pt x="91" y="4"/>
                      <a:pt x="92" y="4"/>
                    </a:cubicBezTo>
                    <a:cubicBezTo>
                      <a:pt x="93" y="5"/>
                      <a:pt x="96" y="5"/>
                      <a:pt x="97" y="5"/>
                    </a:cubicBezTo>
                    <a:cubicBezTo>
                      <a:pt x="99" y="6"/>
                      <a:pt x="100" y="10"/>
                      <a:pt x="102" y="11"/>
                    </a:cubicBezTo>
                    <a:cubicBezTo>
                      <a:pt x="104" y="13"/>
                      <a:pt x="109" y="14"/>
                      <a:pt x="111" y="16"/>
                    </a:cubicBezTo>
                    <a:cubicBezTo>
                      <a:pt x="113" y="16"/>
                      <a:pt x="116" y="18"/>
                      <a:pt x="117" y="20"/>
                    </a:cubicBezTo>
                    <a:cubicBezTo>
                      <a:pt x="119" y="21"/>
                      <a:pt x="121" y="24"/>
                      <a:pt x="122" y="26"/>
                    </a:cubicBezTo>
                    <a:cubicBezTo>
                      <a:pt x="123" y="29"/>
                      <a:pt x="123" y="34"/>
                      <a:pt x="124" y="38"/>
                    </a:cubicBezTo>
                    <a:cubicBezTo>
                      <a:pt x="124" y="40"/>
                      <a:pt x="124" y="45"/>
                      <a:pt x="125" y="47"/>
                    </a:cubicBezTo>
                    <a:cubicBezTo>
                      <a:pt x="125" y="48"/>
                      <a:pt x="127" y="51"/>
                      <a:pt x="128" y="53"/>
                    </a:cubicBezTo>
                    <a:cubicBezTo>
                      <a:pt x="128" y="55"/>
                      <a:pt x="131" y="58"/>
                      <a:pt x="131" y="6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Freeform 162"/>
              <p:cNvSpPr>
                <a:spLocks/>
              </p:cNvSpPr>
              <p:nvPr/>
            </p:nvSpPr>
            <p:spPr bwMode="auto">
              <a:xfrm>
                <a:off x="2680" y="910"/>
                <a:ext cx="342" cy="476"/>
              </a:xfrm>
              <a:custGeom>
                <a:avLst/>
                <a:gdLst>
                  <a:gd name="T0" fmla="*/ 130 w 131"/>
                  <a:gd name="T1" fmla="*/ 66 h 183"/>
                  <a:gd name="T2" fmla="*/ 126 w 131"/>
                  <a:gd name="T3" fmla="*/ 75 h 183"/>
                  <a:gd name="T4" fmla="*/ 118 w 131"/>
                  <a:gd name="T5" fmla="*/ 72 h 183"/>
                  <a:gd name="T6" fmla="*/ 113 w 131"/>
                  <a:gd name="T7" fmla="*/ 76 h 183"/>
                  <a:gd name="T8" fmla="*/ 106 w 131"/>
                  <a:gd name="T9" fmla="*/ 85 h 183"/>
                  <a:gd name="T10" fmla="*/ 94 w 131"/>
                  <a:gd name="T11" fmla="*/ 89 h 183"/>
                  <a:gd name="T12" fmla="*/ 89 w 131"/>
                  <a:gd name="T13" fmla="*/ 92 h 183"/>
                  <a:gd name="T14" fmla="*/ 91 w 131"/>
                  <a:gd name="T15" fmla="*/ 107 h 183"/>
                  <a:gd name="T16" fmla="*/ 87 w 131"/>
                  <a:gd name="T17" fmla="*/ 120 h 183"/>
                  <a:gd name="T18" fmla="*/ 91 w 131"/>
                  <a:gd name="T19" fmla="*/ 126 h 183"/>
                  <a:gd name="T20" fmla="*/ 95 w 131"/>
                  <a:gd name="T21" fmla="*/ 132 h 183"/>
                  <a:gd name="T22" fmla="*/ 91 w 131"/>
                  <a:gd name="T23" fmla="*/ 138 h 183"/>
                  <a:gd name="T24" fmla="*/ 93 w 131"/>
                  <a:gd name="T25" fmla="*/ 144 h 183"/>
                  <a:gd name="T26" fmla="*/ 87 w 131"/>
                  <a:gd name="T27" fmla="*/ 150 h 183"/>
                  <a:gd name="T28" fmla="*/ 79 w 131"/>
                  <a:gd name="T29" fmla="*/ 156 h 183"/>
                  <a:gd name="T30" fmla="*/ 74 w 131"/>
                  <a:gd name="T31" fmla="*/ 162 h 183"/>
                  <a:gd name="T32" fmla="*/ 70 w 131"/>
                  <a:gd name="T33" fmla="*/ 166 h 183"/>
                  <a:gd name="T34" fmla="*/ 64 w 131"/>
                  <a:gd name="T35" fmla="*/ 176 h 183"/>
                  <a:gd name="T36" fmla="*/ 58 w 131"/>
                  <a:gd name="T37" fmla="*/ 182 h 183"/>
                  <a:gd name="T38" fmla="*/ 50 w 131"/>
                  <a:gd name="T39" fmla="*/ 183 h 183"/>
                  <a:gd name="T40" fmla="*/ 48 w 131"/>
                  <a:gd name="T41" fmla="*/ 172 h 183"/>
                  <a:gd name="T42" fmla="*/ 49 w 131"/>
                  <a:gd name="T43" fmla="*/ 169 h 183"/>
                  <a:gd name="T44" fmla="*/ 48 w 131"/>
                  <a:gd name="T45" fmla="*/ 167 h 183"/>
                  <a:gd name="T46" fmla="*/ 43 w 131"/>
                  <a:gd name="T47" fmla="*/ 166 h 183"/>
                  <a:gd name="T48" fmla="*/ 37 w 131"/>
                  <a:gd name="T49" fmla="*/ 163 h 183"/>
                  <a:gd name="T50" fmla="*/ 23 w 131"/>
                  <a:gd name="T51" fmla="*/ 164 h 183"/>
                  <a:gd name="T52" fmla="*/ 11 w 131"/>
                  <a:gd name="T53" fmla="*/ 164 h 183"/>
                  <a:gd name="T54" fmla="*/ 2 w 131"/>
                  <a:gd name="T55" fmla="*/ 161 h 183"/>
                  <a:gd name="T56" fmla="*/ 2 w 131"/>
                  <a:gd name="T57" fmla="*/ 156 h 183"/>
                  <a:gd name="T58" fmla="*/ 15 w 131"/>
                  <a:gd name="T59" fmla="*/ 148 h 183"/>
                  <a:gd name="T60" fmla="*/ 31 w 131"/>
                  <a:gd name="T61" fmla="*/ 139 h 183"/>
                  <a:gd name="T62" fmla="*/ 40 w 131"/>
                  <a:gd name="T63" fmla="*/ 127 h 183"/>
                  <a:gd name="T64" fmla="*/ 43 w 131"/>
                  <a:gd name="T65" fmla="*/ 111 h 183"/>
                  <a:gd name="T66" fmla="*/ 41 w 131"/>
                  <a:gd name="T67" fmla="*/ 97 h 183"/>
                  <a:gd name="T68" fmla="*/ 45 w 131"/>
                  <a:gd name="T69" fmla="*/ 83 h 183"/>
                  <a:gd name="T70" fmla="*/ 47 w 131"/>
                  <a:gd name="T71" fmla="*/ 75 h 183"/>
                  <a:gd name="T72" fmla="*/ 61 w 131"/>
                  <a:gd name="T73" fmla="*/ 69 h 183"/>
                  <a:gd name="T74" fmla="*/ 66 w 131"/>
                  <a:gd name="T75" fmla="*/ 57 h 183"/>
                  <a:gd name="T76" fmla="*/ 69 w 131"/>
                  <a:gd name="T77" fmla="*/ 44 h 183"/>
                  <a:gd name="T78" fmla="*/ 66 w 131"/>
                  <a:gd name="T79" fmla="*/ 33 h 183"/>
                  <a:gd name="T80" fmla="*/ 64 w 131"/>
                  <a:gd name="T81" fmla="*/ 25 h 183"/>
                  <a:gd name="T82" fmla="*/ 59 w 131"/>
                  <a:gd name="T83" fmla="*/ 22 h 183"/>
                  <a:gd name="T84" fmla="*/ 55 w 131"/>
                  <a:gd name="T85" fmla="*/ 12 h 183"/>
                  <a:gd name="T86" fmla="*/ 66 w 131"/>
                  <a:gd name="T87" fmla="*/ 6 h 183"/>
                  <a:gd name="T88" fmla="*/ 75 w 131"/>
                  <a:gd name="T89" fmla="*/ 1 h 183"/>
                  <a:gd name="T90" fmla="*/ 87 w 131"/>
                  <a:gd name="T91" fmla="*/ 3 h 183"/>
                  <a:gd name="T92" fmla="*/ 97 w 131"/>
                  <a:gd name="T93" fmla="*/ 5 h 183"/>
                  <a:gd name="T94" fmla="*/ 111 w 131"/>
                  <a:gd name="T95" fmla="*/ 16 h 183"/>
                  <a:gd name="T96" fmla="*/ 122 w 131"/>
                  <a:gd name="T97" fmla="*/ 26 h 183"/>
                  <a:gd name="T98" fmla="*/ 125 w 131"/>
                  <a:gd name="T99" fmla="*/ 47 h 183"/>
                  <a:gd name="T100" fmla="*/ 131 w 131"/>
                  <a:gd name="T101" fmla="*/ 60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1" h="183">
                    <a:moveTo>
                      <a:pt x="131" y="60"/>
                    </a:moveTo>
                    <a:cubicBezTo>
                      <a:pt x="131" y="62"/>
                      <a:pt x="131" y="65"/>
                      <a:pt x="130" y="66"/>
                    </a:cubicBezTo>
                    <a:cubicBezTo>
                      <a:pt x="130" y="67"/>
                      <a:pt x="129" y="71"/>
                      <a:pt x="129" y="72"/>
                    </a:cubicBezTo>
                    <a:cubicBezTo>
                      <a:pt x="128" y="73"/>
                      <a:pt x="127" y="75"/>
                      <a:pt x="126" y="75"/>
                    </a:cubicBezTo>
                    <a:cubicBezTo>
                      <a:pt x="125" y="75"/>
                      <a:pt x="122" y="74"/>
                      <a:pt x="120" y="74"/>
                    </a:cubicBezTo>
                    <a:cubicBezTo>
                      <a:pt x="120" y="73"/>
                      <a:pt x="119" y="72"/>
                      <a:pt x="118" y="72"/>
                    </a:cubicBezTo>
                    <a:cubicBezTo>
                      <a:pt x="117" y="71"/>
                      <a:pt x="115" y="72"/>
                      <a:pt x="115" y="73"/>
                    </a:cubicBezTo>
                    <a:cubicBezTo>
                      <a:pt x="114" y="73"/>
                      <a:pt x="114" y="75"/>
                      <a:pt x="113" y="76"/>
                    </a:cubicBezTo>
                    <a:cubicBezTo>
                      <a:pt x="113" y="78"/>
                      <a:pt x="111" y="80"/>
                      <a:pt x="110" y="81"/>
                    </a:cubicBezTo>
                    <a:cubicBezTo>
                      <a:pt x="109" y="82"/>
                      <a:pt x="107" y="84"/>
                      <a:pt x="106" y="85"/>
                    </a:cubicBezTo>
                    <a:cubicBezTo>
                      <a:pt x="105" y="87"/>
                      <a:pt x="101" y="88"/>
                      <a:pt x="99" y="89"/>
                    </a:cubicBezTo>
                    <a:cubicBezTo>
                      <a:pt x="98" y="89"/>
                      <a:pt x="96" y="89"/>
                      <a:pt x="94" y="89"/>
                    </a:cubicBezTo>
                    <a:cubicBezTo>
                      <a:pt x="94" y="89"/>
                      <a:pt x="92" y="89"/>
                      <a:pt x="91" y="89"/>
                    </a:cubicBezTo>
                    <a:cubicBezTo>
                      <a:pt x="90" y="90"/>
                      <a:pt x="90" y="92"/>
                      <a:pt x="89" y="92"/>
                    </a:cubicBezTo>
                    <a:cubicBezTo>
                      <a:pt x="89" y="95"/>
                      <a:pt x="90" y="98"/>
                      <a:pt x="90" y="99"/>
                    </a:cubicBezTo>
                    <a:cubicBezTo>
                      <a:pt x="90" y="101"/>
                      <a:pt x="91" y="105"/>
                      <a:pt x="91" y="107"/>
                    </a:cubicBezTo>
                    <a:cubicBezTo>
                      <a:pt x="91" y="109"/>
                      <a:pt x="90" y="113"/>
                      <a:pt x="89" y="115"/>
                    </a:cubicBezTo>
                    <a:cubicBezTo>
                      <a:pt x="89" y="116"/>
                      <a:pt x="87" y="118"/>
                      <a:pt x="87" y="120"/>
                    </a:cubicBezTo>
                    <a:cubicBezTo>
                      <a:pt x="87" y="121"/>
                      <a:pt x="88" y="123"/>
                      <a:pt x="88" y="124"/>
                    </a:cubicBezTo>
                    <a:cubicBezTo>
                      <a:pt x="89" y="125"/>
                      <a:pt x="91" y="126"/>
                      <a:pt x="91" y="126"/>
                    </a:cubicBezTo>
                    <a:cubicBezTo>
                      <a:pt x="92" y="127"/>
                      <a:pt x="94" y="128"/>
                      <a:pt x="95" y="129"/>
                    </a:cubicBezTo>
                    <a:cubicBezTo>
                      <a:pt x="95" y="130"/>
                      <a:pt x="96" y="132"/>
                      <a:pt x="95" y="132"/>
                    </a:cubicBezTo>
                    <a:cubicBezTo>
                      <a:pt x="95" y="133"/>
                      <a:pt x="93" y="134"/>
                      <a:pt x="92" y="135"/>
                    </a:cubicBezTo>
                    <a:cubicBezTo>
                      <a:pt x="92" y="135"/>
                      <a:pt x="91" y="137"/>
                      <a:pt x="91" y="138"/>
                    </a:cubicBezTo>
                    <a:cubicBezTo>
                      <a:pt x="92" y="139"/>
                      <a:pt x="94" y="140"/>
                      <a:pt x="94" y="141"/>
                    </a:cubicBezTo>
                    <a:cubicBezTo>
                      <a:pt x="94" y="142"/>
                      <a:pt x="93" y="143"/>
                      <a:pt x="93" y="144"/>
                    </a:cubicBezTo>
                    <a:cubicBezTo>
                      <a:pt x="92" y="145"/>
                      <a:pt x="90" y="144"/>
                      <a:pt x="89" y="146"/>
                    </a:cubicBezTo>
                    <a:cubicBezTo>
                      <a:pt x="88" y="146"/>
                      <a:pt x="87" y="149"/>
                      <a:pt x="87" y="150"/>
                    </a:cubicBezTo>
                    <a:cubicBezTo>
                      <a:pt x="86" y="151"/>
                      <a:pt x="84" y="153"/>
                      <a:pt x="83" y="154"/>
                    </a:cubicBezTo>
                    <a:cubicBezTo>
                      <a:pt x="82" y="155"/>
                      <a:pt x="80" y="156"/>
                      <a:pt x="79" y="156"/>
                    </a:cubicBezTo>
                    <a:cubicBezTo>
                      <a:pt x="78" y="157"/>
                      <a:pt x="76" y="157"/>
                      <a:pt x="75" y="158"/>
                    </a:cubicBezTo>
                    <a:cubicBezTo>
                      <a:pt x="74" y="158"/>
                      <a:pt x="75" y="161"/>
                      <a:pt x="74" y="162"/>
                    </a:cubicBezTo>
                    <a:cubicBezTo>
                      <a:pt x="74" y="163"/>
                      <a:pt x="73" y="164"/>
                      <a:pt x="73" y="164"/>
                    </a:cubicBezTo>
                    <a:cubicBezTo>
                      <a:pt x="72" y="165"/>
                      <a:pt x="71" y="166"/>
                      <a:pt x="70" y="166"/>
                    </a:cubicBezTo>
                    <a:cubicBezTo>
                      <a:pt x="69" y="167"/>
                      <a:pt x="66" y="169"/>
                      <a:pt x="66" y="170"/>
                    </a:cubicBezTo>
                    <a:cubicBezTo>
                      <a:pt x="65" y="172"/>
                      <a:pt x="65" y="175"/>
                      <a:pt x="64" y="176"/>
                    </a:cubicBezTo>
                    <a:cubicBezTo>
                      <a:pt x="64" y="177"/>
                      <a:pt x="63" y="180"/>
                      <a:pt x="62" y="181"/>
                    </a:cubicBezTo>
                    <a:cubicBezTo>
                      <a:pt x="61" y="181"/>
                      <a:pt x="59" y="182"/>
                      <a:pt x="58" y="182"/>
                    </a:cubicBezTo>
                    <a:cubicBezTo>
                      <a:pt x="57" y="182"/>
                      <a:pt x="55" y="182"/>
                      <a:pt x="54" y="183"/>
                    </a:cubicBezTo>
                    <a:cubicBezTo>
                      <a:pt x="53" y="183"/>
                      <a:pt x="51" y="183"/>
                      <a:pt x="50" y="183"/>
                    </a:cubicBezTo>
                    <a:cubicBezTo>
                      <a:pt x="49" y="182"/>
                      <a:pt x="51" y="179"/>
                      <a:pt x="51" y="178"/>
                    </a:cubicBezTo>
                    <a:cubicBezTo>
                      <a:pt x="50" y="176"/>
                      <a:pt x="49" y="173"/>
                      <a:pt x="48" y="172"/>
                    </a:cubicBezTo>
                    <a:cubicBezTo>
                      <a:pt x="48" y="171"/>
                      <a:pt x="47" y="170"/>
                      <a:pt x="47" y="169"/>
                    </a:cubicBezTo>
                    <a:cubicBezTo>
                      <a:pt x="47" y="169"/>
                      <a:pt x="48" y="169"/>
                      <a:pt x="49" y="169"/>
                    </a:cubicBezTo>
                    <a:cubicBezTo>
                      <a:pt x="49" y="169"/>
                      <a:pt x="50" y="168"/>
                      <a:pt x="50" y="168"/>
                    </a:cubicBezTo>
                    <a:cubicBezTo>
                      <a:pt x="49" y="167"/>
                      <a:pt x="49" y="167"/>
                      <a:pt x="48" y="167"/>
                    </a:cubicBezTo>
                    <a:cubicBezTo>
                      <a:pt x="48" y="166"/>
                      <a:pt x="46" y="167"/>
                      <a:pt x="46" y="167"/>
                    </a:cubicBezTo>
                    <a:cubicBezTo>
                      <a:pt x="45" y="167"/>
                      <a:pt x="44" y="167"/>
                      <a:pt x="43" y="166"/>
                    </a:cubicBezTo>
                    <a:cubicBezTo>
                      <a:pt x="42" y="166"/>
                      <a:pt x="40" y="165"/>
                      <a:pt x="39" y="165"/>
                    </a:cubicBezTo>
                    <a:cubicBezTo>
                      <a:pt x="39" y="164"/>
                      <a:pt x="37" y="163"/>
                      <a:pt x="37" y="163"/>
                    </a:cubicBezTo>
                    <a:cubicBezTo>
                      <a:pt x="35" y="163"/>
                      <a:pt x="32" y="163"/>
                      <a:pt x="31" y="163"/>
                    </a:cubicBezTo>
                    <a:cubicBezTo>
                      <a:pt x="29" y="163"/>
                      <a:pt x="26" y="164"/>
                      <a:pt x="23" y="164"/>
                    </a:cubicBezTo>
                    <a:cubicBezTo>
                      <a:pt x="22" y="164"/>
                      <a:pt x="19" y="163"/>
                      <a:pt x="18" y="163"/>
                    </a:cubicBezTo>
                    <a:cubicBezTo>
                      <a:pt x="16" y="163"/>
                      <a:pt x="12" y="164"/>
                      <a:pt x="11" y="164"/>
                    </a:cubicBezTo>
                    <a:cubicBezTo>
                      <a:pt x="9" y="164"/>
                      <a:pt x="6" y="163"/>
                      <a:pt x="5" y="162"/>
                    </a:cubicBezTo>
                    <a:cubicBezTo>
                      <a:pt x="4" y="162"/>
                      <a:pt x="3" y="161"/>
                      <a:pt x="2" y="161"/>
                    </a:cubicBezTo>
                    <a:cubicBezTo>
                      <a:pt x="2" y="160"/>
                      <a:pt x="1" y="160"/>
                      <a:pt x="0" y="160"/>
                    </a:cubicBezTo>
                    <a:cubicBezTo>
                      <a:pt x="1" y="158"/>
                      <a:pt x="2" y="157"/>
                      <a:pt x="2" y="156"/>
                    </a:cubicBezTo>
                    <a:cubicBezTo>
                      <a:pt x="3" y="154"/>
                      <a:pt x="6" y="151"/>
                      <a:pt x="9" y="150"/>
                    </a:cubicBezTo>
                    <a:cubicBezTo>
                      <a:pt x="10" y="149"/>
                      <a:pt x="14" y="149"/>
                      <a:pt x="15" y="148"/>
                    </a:cubicBezTo>
                    <a:cubicBezTo>
                      <a:pt x="18" y="147"/>
                      <a:pt x="21" y="146"/>
                      <a:pt x="23" y="144"/>
                    </a:cubicBezTo>
                    <a:cubicBezTo>
                      <a:pt x="25" y="143"/>
                      <a:pt x="29" y="141"/>
                      <a:pt x="31" y="139"/>
                    </a:cubicBezTo>
                    <a:cubicBezTo>
                      <a:pt x="33" y="138"/>
                      <a:pt x="36" y="135"/>
                      <a:pt x="37" y="134"/>
                    </a:cubicBezTo>
                    <a:cubicBezTo>
                      <a:pt x="38" y="132"/>
                      <a:pt x="39" y="129"/>
                      <a:pt x="40" y="127"/>
                    </a:cubicBezTo>
                    <a:cubicBezTo>
                      <a:pt x="41" y="126"/>
                      <a:pt x="41" y="122"/>
                      <a:pt x="42" y="120"/>
                    </a:cubicBezTo>
                    <a:cubicBezTo>
                      <a:pt x="43" y="118"/>
                      <a:pt x="43" y="113"/>
                      <a:pt x="43" y="111"/>
                    </a:cubicBezTo>
                    <a:cubicBezTo>
                      <a:pt x="43" y="108"/>
                      <a:pt x="41" y="104"/>
                      <a:pt x="41" y="101"/>
                    </a:cubicBezTo>
                    <a:cubicBezTo>
                      <a:pt x="41" y="100"/>
                      <a:pt x="41" y="98"/>
                      <a:pt x="41" y="97"/>
                    </a:cubicBezTo>
                    <a:cubicBezTo>
                      <a:pt x="41" y="95"/>
                      <a:pt x="44" y="92"/>
                      <a:pt x="44" y="90"/>
                    </a:cubicBezTo>
                    <a:cubicBezTo>
                      <a:pt x="45" y="88"/>
                      <a:pt x="45" y="85"/>
                      <a:pt x="45" y="83"/>
                    </a:cubicBezTo>
                    <a:cubicBezTo>
                      <a:pt x="46" y="82"/>
                      <a:pt x="47" y="80"/>
                      <a:pt x="47" y="78"/>
                    </a:cubicBezTo>
                    <a:cubicBezTo>
                      <a:pt x="47" y="77"/>
                      <a:pt x="47" y="76"/>
                      <a:pt x="47" y="75"/>
                    </a:cubicBezTo>
                    <a:cubicBezTo>
                      <a:pt x="49" y="74"/>
                      <a:pt x="52" y="73"/>
                      <a:pt x="54" y="73"/>
                    </a:cubicBezTo>
                    <a:cubicBezTo>
                      <a:pt x="55" y="72"/>
                      <a:pt x="59" y="71"/>
                      <a:pt x="61" y="69"/>
                    </a:cubicBezTo>
                    <a:cubicBezTo>
                      <a:pt x="62" y="68"/>
                      <a:pt x="64" y="67"/>
                      <a:pt x="65" y="65"/>
                    </a:cubicBezTo>
                    <a:cubicBezTo>
                      <a:pt x="65" y="64"/>
                      <a:pt x="66" y="59"/>
                      <a:pt x="66" y="57"/>
                    </a:cubicBezTo>
                    <a:cubicBezTo>
                      <a:pt x="66" y="56"/>
                      <a:pt x="66" y="53"/>
                      <a:pt x="66" y="51"/>
                    </a:cubicBezTo>
                    <a:cubicBezTo>
                      <a:pt x="67" y="49"/>
                      <a:pt x="69" y="46"/>
                      <a:pt x="69" y="44"/>
                    </a:cubicBezTo>
                    <a:cubicBezTo>
                      <a:pt x="69" y="42"/>
                      <a:pt x="70" y="39"/>
                      <a:pt x="69" y="37"/>
                    </a:cubicBezTo>
                    <a:cubicBezTo>
                      <a:pt x="69" y="36"/>
                      <a:pt x="67" y="34"/>
                      <a:pt x="66" y="33"/>
                    </a:cubicBezTo>
                    <a:cubicBezTo>
                      <a:pt x="66" y="32"/>
                      <a:pt x="65" y="30"/>
                      <a:pt x="65" y="29"/>
                    </a:cubicBezTo>
                    <a:cubicBezTo>
                      <a:pt x="64" y="29"/>
                      <a:pt x="64" y="26"/>
                      <a:pt x="64" y="25"/>
                    </a:cubicBezTo>
                    <a:cubicBezTo>
                      <a:pt x="63" y="25"/>
                      <a:pt x="63" y="24"/>
                      <a:pt x="62" y="24"/>
                    </a:cubicBezTo>
                    <a:cubicBezTo>
                      <a:pt x="61" y="23"/>
                      <a:pt x="59" y="23"/>
                      <a:pt x="59" y="22"/>
                    </a:cubicBezTo>
                    <a:cubicBezTo>
                      <a:pt x="58" y="22"/>
                      <a:pt x="57" y="20"/>
                      <a:pt x="56" y="19"/>
                    </a:cubicBezTo>
                    <a:cubicBezTo>
                      <a:pt x="56" y="17"/>
                      <a:pt x="54" y="14"/>
                      <a:pt x="55" y="12"/>
                    </a:cubicBezTo>
                    <a:cubicBezTo>
                      <a:pt x="55" y="11"/>
                      <a:pt x="57" y="8"/>
                      <a:pt x="58" y="8"/>
                    </a:cubicBezTo>
                    <a:cubicBezTo>
                      <a:pt x="59" y="7"/>
                      <a:pt x="64" y="6"/>
                      <a:pt x="66" y="6"/>
                    </a:cubicBezTo>
                    <a:cubicBezTo>
                      <a:pt x="67" y="5"/>
                      <a:pt x="70" y="4"/>
                      <a:pt x="71" y="3"/>
                    </a:cubicBezTo>
                    <a:cubicBezTo>
                      <a:pt x="72" y="3"/>
                      <a:pt x="74" y="1"/>
                      <a:pt x="75" y="1"/>
                    </a:cubicBezTo>
                    <a:cubicBezTo>
                      <a:pt x="77" y="0"/>
                      <a:pt x="81" y="0"/>
                      <a:pt x="82" y="1"/>
                    </a:cubicBezTo>
                    <a:cubicBezTo>
                      <a:pt x="83" y="1"/>
                      <a:pt x="86" y="2"/>
                      <a:pt x="87" y="3"/>
                    </a:cubicBezTo>
                    <a:cubicBezTo>
                      <a:pt x="88" y="3"/>
                      <a:pt x="91" y="4"/>
                      <a:pt x="92" y="4"/>
                    </a:cubicBezTo>
                    <a:cubicBezTo>
                      <a:pt x="93" y="5"/>
                      <a:pt x="96" y="5"/>
                      <a:pt x="97" y="5"/>
                    </a:cubicBezTo>
                    <a:cubicBezTo>
                      <a:pt x="99" y="6"/>
                      <a:pt x="100" y="10"/>
                      <a:pt x="102" y="11"/>
                    </a:cubicBezTo>
                    <a:cubicBezTo>
                      <a:pt x="104" y="13"/>
                      <a:pt x="109" y="14"/>
                      <a:pt x="111" y="16"/>
                    </a:cubicBezTo>
                    <a:cubicBezTo>
                      <a:pt x="113" y="16"/>
                      <a:pt x="116" y="18"/>
                      <a:pt x="117" y="20"/>
                    </a:cubicBezTo>
                    <a:cubicBezTo>
                      <a:pt x="119" y="21"/>
                      <a:pt x="121" y="24"/>
                      <a:pt x="122" y="26"/>
                    </a:cubicBezTo>
                    <a:cubicBezTo>
                      <a:pt x="123" y="29"/>
                      <a:pt x="123" y="34"/>
                      <a:pt x="124" y="38"/>
                    </a:cubicBezTo>
                    <a:cubicBezTo>
                      <a:pt x="124" y="40"/>
                      <a:pt x="124" y="45"/>
                      <a:pt x="125" y="47"/>
                    </a:cubicBezTo>
                    <a:cubicBezTo>
                      <a:pt x="125" y="48"/>
                      <a:pt x="127" y="51"/>
                      <a:pt x="128" y="53"/>
                    </a:cubicBezTo>
                    <a:cubicBezTo>
                      <a:pt x="128" y="55"/>
                      <a:pt x="131" y="58"/>
                      <a:pt x="131" y="60"/>
                    </a:cubicBezTo>
                    <a:close/>
                  </a:path>
                </a:pathLst>
              </a:custGeom>
              <a:gradFill>
                <a:gsLst>
                  <a:gs pos="0">
                    <a:srgbClr val="31548F">
                      <a:lumMod val="67000"/>
                    </a:srgbClr>
                  </a:gs>
                  <a:gs pos="48000">
                    <a:srgbClr val="34A3C1"/>
                  </a:gs>
                  <a:gs pos="100000">
                    <a:srgbClr val="6B71C7"/>
                  </a:gs>
                </a:gsLst>
                <a:path path="circle">
                  <a:fillToRect l="100000" t="100000"/>
                </a:path>
              </a:gradFill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Freeform 163"/>
              <p:cNvSpPr>
                <a:spLocks/>
              </p:cNvSpPr>
              <p:nvPr/>
            </p:nvSpPr>
            <p:spPr bwMode="auto">
              <a:xfrm>
                <a:off x="2477" y="1100"/>
                <a:ext cx="328" cy="227"/>
              </a:xfrm>
              <a:custGeom>
                <a:avLst/>
                <a:gdLst>
                  <a:gd name="T0" fmla="*/ 125 w 126"/>
                  <a:gd name="T1" fmla="*/ 5 h 87"/>
                  <a:gd name="T2" fmla="*/ 122 w 126"/>
                  <a:gd name="T3" fmla="*/ 17 h 87"/>
                  <a:gd name="T4" fmla="*/ 120 w 126"/>
                  <a:gd name="T5" fmla="*/ 29 h 87"/>
                  <a:gd name="T6" fmla="*/ 120 w 126"/>
                  <a:gd name="T7" fmla="*/ 47 h 87"/>
                  <a:gd name="T8" fmla="*/ 115 w 126"/>
                  <a:gd name="T9" fmla="*/ 61 h 87"/>
                  <a:gd name="T10" fmla="*/ 101 w 126"/>
                  <a:gd name="T11" fmla="*/ 72 h 87"/>
                  <a:gd name="T12" fmla="*/ 87 w 126"/>
                  <a:gd name="T13" fmla="*/ 78 h 87"/>
                  <a:gd name="T14" fmla="*/ 78 w 126"/>
                  <a:gd name="T15" fmla="*/ 87 h 87"/>
                  <a:gd name="T16" fmla="*/ 67 w 126"/>
                  <a:gd name="T17" fmla="*/ 87 h 87"/>
                  <a:gd name="T18" fmla="*/ 58 w 126"/>
                  <a:gd name="T19" fmla="*/ 86 h 87"/>
                  <a:gd name="T20" fmla="*/ 47 w 126"/>
                  <a:gd name="T21" fmla="*/ 81 h 87"/>
                  <a:gd name="T22" fmla="*/ 36 w 126"/>
                  <a:gd name="T23" fmla="*/ 77 h 87"/>
                  <a:gd name="T24" fmla="*/ 31 w 126"/>
                  <a:gd name="T25" fmla="*/ 73 h 87"/>
                  <a:gd name="T26" fmla="*/ 23 w 126"/>
                  <a:gd name="T27" fmla="*/ 75 h 87"/>
                  <a:gd name="T28" fmla="*/ 17 w 126"/>
                  <a:gd name="T29" fmla="*/ 75 h 87"/>
                  <a:gd name="T30" fmla="*/ 10 w 126"/>
                  <a:gd name="T31" fmla="*/ 73 h 87"/>
                  <a:gd name="T32" fmla="*/ 5 w 126"/>
                  <a:gd name="T33" fmla="*/ 68 h 87"/>
                  <a:gd name="T34" fmla="*/ 9 w 126"/>
                  <a:gd name="T35" fmla="*/ 64 h 87"/>
                  <a:gd name="T36" fmla="*/ 10 w 126"/>
                  <a:gd name="T37" fmla="*/ 57 h 87"/>
                  <a:gd name="T38" fmla="*/ 7 w 126"/>
                  <a:gd name="T39" fmla="*/ 52 h 87"/>
                  <a:gd name="T40" fmla="*/ 3 w 126"/>
                  <a:gd name="T41" fmla="*/ 47 h 87"/>
                  <a:gd name="T42" fmla="*/ 1 w 126"/>
                  <a:gd name="T43" fmla="*/ 42 h 87"/>
                  <a:gd name="T44" fmla="*/ 2 w 126"/>
                  <a:gd name="T45" fmla="*/ 34 h 87"/>
                  <a:gd name="T46" fmla="*/ 9 w 126"/>
                  <a:gd name="T47" fmla="*/ 25 h 87"/>
                  <a:gd name="T48" fmla="*/ 16 w 126"/>
                  <a:gd name="T49" fmla="*/ 23 h 87"/>
                  <a:gd name="T50" fmla="*/ 24 w 126"/>
                  <a:gd name="T51" fmla="*/ 24 h 87"/>
                  <a:gd name="T52" fmla="*/ 26 w 126"/>
                  <a:gd name="T53" fmla="*/ 18 h 87"/>
                  <a:gd name="T54" fmla="*/ 35 w 126"/>
                  <a:gd name="T55" fmla="*/ 18 h 87"/>
                  <a:gd name="T56" fmla="*/ 44 w 126"/>
                  <a:gd name="T57" fmla="*/ 13 h 87"/>
                  <a:gd name="T58" fmla="*/ 57 w 126"/>
                  <a:gd name="T59" fmla="*/ 11 h 87"/>
                  <a:gd name="T60" fmla="*/ 66 w 126"/>
                  <a:gd name="T61" fmla="*/ 6 h 87"/>
                  <a:gd name="T62" fmla="*/ 79 w 126"/>
                  <a:gd name="T63" fmla="*/ 4 h 87"/>
                  <a:gd name="T64" fmla="*/ 87 w 126"/>
                  <a:gd name="T65" fmla="*/ 7 h 87"/>
                  <a:gd name="T66" fmla="*/ 97 w 126"/>
                  <a:gd name="T67" fmla="*/ 2 h 87"/>
                  <a:gd name="T68" fmla="*/ 106 w 126"/>
                  <a:gd name="T69" fmla="*/ 1 h 87"/>
                  <a:gd name="T70" fmla="*/ 114 w 126"/>
                  <a:gd name="T71" fmla="*/ 6 h 87"/>
                  <a:gd name="T72" fmla="*/ 126 w 126"/>
                  <a:gd name="T73" fmla="*/ 2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6" h="87">
                    <a:moveTo>
                      <a:pt x="126" y="2"/>
                    </a:moveTo>
                    <a:cubicBezTo>
                      <a:pt x="126" y="4"/>
                      <a:pt x="126" y="5"/>
                      <a:pt x="125" y="5"/>
                    </a:cubicBezTo>
                    <a:cubicBezTo>
                      <a:pt x="125" y="7"/>
                      <a:pt x="124" y="9"/>
                      <a:pt x="123" y="10"/>
                    </a:cubicBezTo>
                    <a:cubicBezTo>
                      <a:pt x="123" y="12"/>
                      <a:pt x="123" y="15"/>
                      <a:pt x="122" y="17"/>
                    </a:cubicBezTo>
                    <a:cubicBezTo>
                      <a:pt x="122" y="19"/>
                      <a:pt x="120" y="22"/>
                      <a:pt x="120" y="24"/>
                    </a:cubicBezTo>
                    <a:cubicBezTo>
                      <a:pt x="119" y="25"/>
                      <a:pt x="120" y="28"/>
                      <a:pt x="120" y="29"/>
                    </a:cubicBezTo>
                    <a:cubicBezTo>
                      <a:pt x="120" y="31"/>
                      <a:pt x="121" y="36"/>
                      <a:pt x="121" y="38"/>
                    </a:cubicBezTo>
                    <a:cubicBezTo>
                      <a:pt x="121" y="40"/>
                      <a:pt x="121" y="45"/>
                      <a:pt x="120" y="47"/>
                    </a:cubicBezTo>
                    <a:cubicBezTo>
                      <a:pt x="120" y="49"/>
                      <a:pt x="119" y="53"/>
                      <a:pt x="118" y="55"/>
                    </a:cubicBezTo>
                    <a:cubicBezTo>
                      <a:pt x="118" y="56"/>
                      <a:pt x="116" y="60"/>
                      <a:pt x="115" y="61"/>
                    </a:cubicBezTo>
                    <a:cubicBezTo>
                      <a:pt x="114" y="63"/>
                      <a:pt x="111" y="65"/>
                      <a:pt x="110" y="66"/>
                    </a:cubicBezTo>
                    <a:cubicBezTo>
                      <a:pt x="108" y="68"/>
                      <a:pt x="103" y="70"/>
                      <a:pt x="101" y="72"/>
                    </a:cubicBezTo>
                    <a:cubicBezTo>
                      <a:pt x="99" y="73"/>
                      <a:pt x="96" y="74"/>
                      <a:pt x="94" y="76"/>
                    </a:cubicBezTo>
                    <a:cubicBezTo>
                      <a:pt x="92" y="76"/>
                      <a:pt x="88" y="77"/>
                      <a:pt x="87" y="78"/>
                    </a:cubicBezTo>
                    <a:cubicBezTo>
                      <a:pt x="85" y="79"/>
                      <a:pt x="82" y="81"/>
                      <a:pt x="80" y="83"/>
                    </a:cubicBezTo>
                    <a:cubicBezTo>
                      <a:pt x="80" y="84"/>
                      <a:pt x="79" y="86"/>
                      <a:pt x="78" y="87"/>
                    </a:cubicBezTo>
                    <a:cubicBezTo>
                      <a:pt x="77" y="87"/>
                      <a:pt x="77" y="87"/>
                      <a:pt x="77" y="87"/>
                    </a:cubicBezTo>
                    <a:cubicBezTo>
                      <a:pt x="75" y="87"/>
                      <a:pt x="70" y="87"/>
                      <a:pt x="67" y="87"/>
                    </a:cubicBezTo>
                    <a:cubicBezTo>
                      <a:pt x="66" y="87"/>
                      <a:pt x="63" y="87"/>
                      <a:pt x="62" y="87"/>
                    </a:cubicBezTo>
                    <a:cubicBezTo>
                      <a:pt x="61" y="87"/>
                      <a:pt x="59" y="87"/>
                      <a:pt x="58" y="86"/>
                    </a:cubicBezTo>
                    <a:cubicBezTo>
                      <a:pt x="56" y="86"/>
                      <a:pt x="53" y="84"/>
                      <a:pt x="52" y="83"/>
                    </a:cubicBezTo>
                    <a:cubicBezTo>
                      <a:pt x="51" y="82"/>
                      <a:pt x="48" y="81"/>
                      <a:pt x="47" y="81"/>
                    </a:cubicBezTo>
                    <a:cubicBezTo>
                      <a:pt x="45" y="80"/>
                      <a:pt x="41" y="79"/>
                      <a:pt x="39" y="78"/>
                    </a:cubicBezTo>
                    <a:cubicBezTo>
                      <a:pt x="38" y="78"/>
                      <a:pt x="37" y="77"/>
                      <a:pt x="36" y="77"/>
                    </a:cubicBezTo>
                    <a:cubicBezTo>
                      <a:pt x="35" y="77"/>
                      <a:pt x="34" y="75"/>
                      <a:pt x="33" y="74"/>
                    </a:cubicBezTo>
                    <a:cubicBezTo>
                      <a:pt x="33" y="74"/>
                      <a:pt x="32" y="73"/>
                      <a:pt x="31" y="73"/>
                    </a:cubicBezTo>
                    <a:cubicBezTo>
                      <a:pt x="29" y="72"/>
                      <a:pt x="27" y="72"/>
                      <a:pt x="26" y="73"/>
                    </a:cubicBezTo>
                    <a:cubicBezTo>
                      <a:pt x="25" y="73"/>
                      <a:pt x="24" y="75"/>
                      <a:pt x="23" y="75"/>
                    </a:cubicBezTo>
                    <a:cubicBezTo>
                      <a:pt x="23" y="75"/>
                      <a:pt x="22" y="75"/>
                      <a:pt x="21" y="75"/>
                    </a:cubicBezTo>
                    <a:cubicBezTo>
                      <a:pt x="20" y="75"/>
                      <a:pt x="18" y="75"/>
                      <a:pt x="17" y="75"/>
                    </a:cubicBezTo>
                    <a:cubicBezTo>
                      <a:pt x="17" y="75"/>
                      <a:pt x="15" y="74"/>
                      <a:pt x="14" y="73"/>
                    </a:cubicBezTo>
                    <a:cubicBezTo>
                      <a:pt x="13" y="73"/>
                      <a:pt x="11" y="73"/>
                      <a:pt x="10" y="73"/>
                    </a:cubicBezTo>
                    <a:cubicBezTo>
                      <a:pt x="9" y="72"/>
                      <a:pt x="7" y="71"/>
                      <a:pt x="7" y="70"/>
                    </a:cubicBezTo>
                    <a:cubicBezTo>
                      <a:pt x="6" y="70"/>
                      <a:pt x="5" y="69"/>
                      <a:pt x="5" y="68"/>
                    </a:cubicBezTo>
                    <a:cubicBezTo>
                      <a:pt x="5" y="67"/>
                      <a:pt x="6" y="66"/>
                      <a:pt x="6" y="65"/>
                    </a:cubicBezTo>
                    <a:cubicBezTo>
                      <a:pt x="7" y="65"/>
                      <a:pt x="8" y="64"/>
                      <a:pt x="9" y="64"/>
                    </a:cubicBezTo>
                    <a:cubicBezTo>
                      <a:pt x="9" y="63"/>
                      <a:pt x="10" y="62"/>
                      <a:pt x="11" y="62"/>
                    </a:cubicBezTo>
                    <a:cubicBezTo>
                      <a:pt x="11" y="61"/>
                      <a:pt x="11" y="58"/>
                      <a:pt x="10" y="57"/>
                    </a:cubicBezTo>
                    <a:cubicBezTo>
                      <a:pt x="10" y="56"/>
                      <a:pt x="8" y="56"/>
                      <a:pt x="8" y="55"/>
                    </a:cubicBezTo>
                    <a:cubicBezTo>
                      <a:pt x="7" y="54"/>
                      <a:pt x="7" y="53"/>
                      <a:pt x="7" y="52"/>
                    </a:cubicBezTo>
                    <a:cubicBezTo>
                      <a:pt x="7" y="51"/>
                      <a:pt x="6" y="49"/>
                      <a:pt x="6" y="49"/>
                    </a:cubicBezTo>
                    <a:cubicBezTo>
                      <a:pt x="6" y="48"/>
                      <a:pt x="4" y="47"/>
                      <a:pt x="3" y="47"/>
                    </a:cubicBezTo>
                    <a:cubicBezTo>
                      <a:pt x="3" y="47"/>
                      <a:pt x="2" y="46"/>
                      <a:pt x="2" y="46"/>
                    </a:cubicBezTo>
                    <a:cubicBezTo>
                      <a:pt x="1" y="45"/>
                      <a:pt x="1" y="44"/>
                      <a:pt x="1" y="42"/>
                    </a:cubicBezTo>
                    <a:cubicBezTo>
                      <a:pt x="0" y="41"/>
                      <a:pt x="0" y="38"/>
                      <a:pt x="1" y="37"/>
                    </a:cubicBezTo>
                    <a:cubicBezTo>
                      <a:pt x="1" y="36"/>
                      <a:pt x="2" y="35"/>
                      <a:pt x="2" y="34"/>
                    </a:cubicBezTo>
                    <a:cubicBezTo>
                      <a:pt x="3" y="33"/>
                      <a:pt x="5" y="31"/>
                      <a:pt x="6" y="30"/>
                    </a:cubicBezTo>
                    <a:cubicBezTo>
                      <a:pt x="6" y="29"/>
                      <a:pt x="8" y="26"/>
                      <a:pt x="9" y="25"/>
                    </a:cubicBezTo>
                    <a:cubicBezTo>
                      <a:pt x="9" y="25"/>
                      <a:pt x="11" y="23"/>
                      <a:pt x="12" y="23"/>
                    </a:cubicBezTo>
                    <a:cubicBezTo>
                      <a:pt x="14" y="23"/>
                      <a:pt x="15" y="23"/>
                      <a:pt x="16" y="23"/>
                    </a:cubicBezTo>
                    <a:cubicBezTo>
                      <a:pt x="16" y="23"/>
                      <a:pt x="18" y="24"/>
                      <a:pt x="18" y="25"/>
                    </a:cubicBezTo>
                    <a:cubicBezTo>
                      <a:pt x="20" y="25"/>
                      <a:pt x="23" y="25"/>
                      <a:pt x="24" y="24"/>
                    </a:cubicBezTo>
                    <a:cubicBezTo>
                      <a:pt x="25" y="23"/>
                      <a:pt x="25" y="22"/>
                      <a:pt x="25" y="21"/>
                    </a:cubicBezTo>
                    <a:cubicBezTo>
                      <a:pt x="25" y="21"/>
                      <a:pt x="25" y="20"/>
                      <a:pt x="26" y="18"/>
                    </a:cubicBezTo>
                    <a:cubicBezTo>
                      <a:pt x="27" y="19"/>
                      <a:pt x="29" y="19"/>
                      <a:pt x="31" y="19"/>
                    </a:cubicBezTo>
                    <a:cubicBezTo>
                      <a:pt x="32" y="19"/>
                      <a:pt x="34" y="18"/>
                      <a:pt x="35" y="18"/>
                    </a:cubicBezTo>
                    <a:cubicBezTo>
                      <a:pt x="36" y="17"/>
                      <a:pt x="39" y="16"/>
                      <a:pt x="40" y="15"/>
                    </a:cubicBezTo>
                    <a:cubicBezTo>
                      <a:pt x="41" y="15"/>
                      <a:pt x="43" y="13"/>
                      <a:pt x="44" y="13"/>
                    </a:cubicBezTo>
                    <a:cubicBezTo>
                      <a:pt x="46" y="12"/>
                      <a:pt x="51" y="10"/>
                      <a:pt x="53" y="10"/>
                    </a:cubicBezTo>
                    <a:cubicBezTo>
                      <a:pt x="54" y="10"/>
                      <a:pt x="55" y="11"/>
                      <a:pt x="57" y="11"/>
                    </a:cubicBezTo>
                    <a:cubicBezTo>
                      <a:pt x="58" y="11"/>
                      <a:pt x="61" y="12"/>
                      <a:pt x="62" y="10"/>
                    </a:cubicBezTo>
                    <a:cubicBezTo>
                      <a:pt x="63" y="10"/>
                      <a:pt x="65" y="7"/>
                      <a:pt x="66" y="6"/>
                    </a:cubicBezTo>
                    <a:cubicBezTo>
                      <a:pt x="68" y="6"/>
                      <a:pt x="71" y="5"/>
                      <a:pt x="74" y="5"/>
                    </a:cubicBezTo>
                    <a:cubicBezTo>
                      <a:pt x="75" y="5"/>
                      <a:pt x="78" y="4"/>
                      <a:pt x="79" y="4"/>
                    </a:cubicBezTo>
                    <a:cubicBezTo>
                      <a:pt x="80" y="4"/>
                      <a:pt x="83" y="5"/>
                      <a:pt x="84" y="5"/>
                    </a:cubicBezTo>
                    <a:cubicBezTo>
                      <a:pt x="85" y="6"/>
                      <a:pt x="86" y="7"/>
                      <a:pt x="87" y="7"/>
                    </a:cubicBezTo>
                    <a:cubicBezTo>
                      <a:pt x="89" y="7"/>
                      <a:pt x="92" y="6"/>
                      <a:pt x="93" y="6"/>
                    </a:cubicBezTo>
                    <a:cubicBezTo>
                      <a:pt x="94" y="5"/>
                      <a:pt x="96" y="4"/>
                      <a:pt x="97" y="2"/>
                    </a:cubicBezTo>
                    <a:cubicBezTo>
                      <a:pt x="97" y="2"/>
                      <a:pt x="100" y="1"/>
                      <a:pt x="101" y="1"/>
                    </a:cubicBezTo>
                    <a:cubicBezTo>
                      <a:pt x="102" y="0"/>
                      <a:pt x="105" y="1"/>
                      <a:pt x="106" y="1"/>
                    </a:cubicBezTo>
                    <a:cubicBezTo>
                      <a:pt x="108" y="2"/>
                      <a:pt x="109" y="5"/>
                      <a:pt x="109" y="5"/>
                    </a:cubicBezTo>
                    <a:cubicBezTo>
                      <a:pt x="111" y="6"/>
                      <a:pt x="113" y="6"/>
                      <a:pt x="114" y="6"/>
                    </a:cubicBezTo>
                    <a:cubicBezTo>
                      <a:pt x="116" y="6"/>
                      <a:pt x="120" y="5"/>
                      <a:pt x="121" y="4"/>
                    </a:cubicBezTo>
                    <a:cubicBezTo>
                      <a:pt x="122" y="4"/>
                      <a:pt x="124" y="3"/>
                      <a:pt x="126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Freeform 164"/>
              <p:cNvSpPr>
                <a:spLocks/>
              </p:cNvSpPr>
              <p:nvPr/>
            </p:nvSpPr>
            <p:spPr bwMode="auto">
              <a:xfrm>
                <a:off x="2477" y="1100"/>
                <a:ext cx="328" cy="227"/>
              </a:xfrm>
              <a:custGeom>
                <a:avLst/>
                <a:gdLst>
                  <a:gd name="T0" fmla="*/ 125 w 126"/>
                  <a:gd name="T1" fmla="*/ 5 h 87"/>
                  <a:gd name="T2" fmla="*/ 122 w 126"/>
                  <a:gd name="T3" fmla="*/ 17 h 87"/>
                  <a:gd name="T4" fmla="*/ 120 w 126"/>
                  <a:gd name="T5" fmla="*/ 29 h 87"/>
                  <a:gd name="T6" fmla="*/ 120 w 126"/>
                  <a:gd name="T7" fmla="*/ 47 h 87"/>
                  <a:gd name="T8" fmla="*/ 115 w 126"/>
                  <a:gd name="T9" fmla="*/ 61 h 87"/>
                  <a:gd name="T10" fmla="*/ 101 w 126"/>
                  <a:gd name="T11" fmla="*/ 72 h 87"/>
                  <a:gd name="T12" fmla="*/ 87 w 126"/>
                  <a:gd name="T13" fmla="*/ 78 h 87"/>
                  <a:gd name="T14" fmla="*/ 78 w 126"/>
                  <a:gd name="T15" fmla="*/ 87 h 87"/>
                  <a:gd name="T16" fmla="*/ 67 w 126"/>
                  <a:gd name="T17" fmla="*/ 87 h 87"/>
                  <a:gd name="T18" fmla="*/ 58 w 126"/>
                  <a:gd name="T19" fmla="*/ 86 h 87"/>
                  <a:gd name="T20" fmla="*/ 47 w 126"/>
                  <a:gd name="T21" fmla="*/ 81 h 87"/>
                  <a:gd name="T22" fmla="*/ 36 w 126"/>
                  <a:gd name="T23" fmla="*/ 77 h 87"/>
                  <a:gd name="T24" fmla="*/ 31 w 126"/>
                  <a:gd name="T25" fmla="*/ 73 h 87"/>
                  <a:gd name="T26" fmla="*/ 23 w 126"/>
                  <a:gd name="T27" fmla="*/ 75 h 87"/>
                  <a:gd name="T28" fmla="*/ 17 w 126"/>
                  <a:gd name="T29" fmla="*/ 75 h 87"/>
                  <a:gd name="T30" fmla="*/ 10 w 126"/>
                  <a:gd name="T31" fmla="*/ 73 h 87"/>
                  <a:gd name="T32" fmla="*/ 5 w 126"/>
                  <a:gd name="T33" fmla="*/ 68 h 87"/>
                  <a:gd name="T34" fmla="*/ 9 w 126"/>
                  <a:gd name="T35" fmla="*/ 64 h 87"/>
                  <a:gd name="T36" fmla="*/ 10 w 126"/>
                  <a:gd name="T37" fmla="*/ 57 h 87"/>
                  <a:gd name="T38" fmla="*/ 7 w 126"/>
                  <a:gd name="T39" fmla="*/ 52 h 87"/>
                  <a:gd name="T40" fmla="*/ 3 w 126"/>
                  <a:gd name="T41" fmla="*/ 47 h 87"/>
                  <a:gd name="T42" fmla="*/ 1 w 126"/>
                  <a:gd name="T43" fmla="*/ 42 h 87"/>
                  <a:gd name="T44" fmla="*/ 2 w 126"/>
                  <a:gd name="T45" fmla="*/ 34 h 87"/>
                  <a:gd name="T46" fmla="*/ 9 w 126"/>
                  <a:gd name="T47" fmla="*/ 25 h 87"/>
                  <a:gd name="T48" fmla="*/ 16 w 126"/>
                  <a:gd name="T49" fmla="*/ 23 h 87"/>
                  <a:gd name="T50" fmla="*/ 24 w 126"/>
                  <a:gd name="T51" fmla="*/ 24 h 87"/>
                  <a:gd name="T52" fmla="*/ 26 w 126"/>
                  <a:gd name="T53" fmla="*/ 18 h 87"/>
                  <a:gd name="T54" fmla="*/ 35 w 126"/>
                  <a:gd name="T55" fmla="*/ 18 h 87"/>
                  <a:gd name="T56" fmla="*/ 44 w 126"/>
                  <a:gd name="T57" fmla="*/ 13 h 87"/>
                  <a:gd name="T58" fmla="*/ 57 w 126"/>
                  <a:gd name="T59" fmla="*/ 11 h 87"/>
                  <a:gd name="T60" fmla="*/ 66 w 126"/>
                  <a:gd name="T61" fmla="*/ 6 h 87"/>
                  <a:gd name="T62" fmla="*/ 79 w 126"/>
                  <a:gd name="T63" fmla="*/ 4 h 87"/>
                  <a:gd name="T64" fmla="*/ 87 w 126"/>
                  <a:gd name="T65" fmla="*/ 7 h 87"/>
                  <a:gd name="T66" fmla="*/ 97 w 126"/>
                  <a:gd name="T67" fmla="*/ 2 h 87"/>
                  <a:gd name="T68" fmla="*/ 106 w 126"/>
                  <a:gd name="T69" fmla="*/ 1 h 87"/>
                  <a:gd name="T70" fmla="*/ 114 w 126"/>
                  <a:gd name="T71" fmla="*/ 6 h 87"/>
                  <a:gd name="T72" fmla="*/ 126 w 126"/>
                  <a:gd name="T73" fmla="*/ 2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6" h="87">
                    <a:moveTo>
                      <a:pt x="126" y="2"/>
                    </a:moveTo>
                    <a:cubicBezTo>
                      <a:pt x="126" y="4"/>
                      <a:pt x="126" y="5"/>
                      <a:pt x="125" y="5"/>
                    </a:cubicBezTo>
                    <a:cubicBezTo>
                      <a:pt x="125" y="7"/>
                      <a:pt x="124" y="9"/>
                      <a:pt x="123" y="10"/>
                    </a:cubicBezTo>
                    <a:cubicBezTo>
                      <a:pt x="123" y="12"/>
                      <a:pt x="123" y="15"/>
                      <a:pt x="122" y="17"/>
                    </a:cubicBezTo>
                    <a:cubicBezTo>
                      <a:pt x="122" y="19"/>
                      <a:pt x="120" y="22"/>
                      <a:pt x="120" y="24"/>
                    </a:cubicBezTo>
                    <a:cubicBezTo>
                      <a:pt x="119" y="25"/>
                      <a:pt x="120" y="28"/>
                      <a:pt x="120" y="29"/>
                    </a:cubicBezTo>
                    <a:cubicBezTo>
                      <a:pt x="120" y="31"/>
                      <a:pt x="121" y="36"/>
                      <a:pt x="121" y="38"/>
                    </a:cubicBezTo>
                    <a:cubicBezTo>
                      <a:pt x="121" y="40"/>
                      <a:pt x="121" y="45"/>
                      <a:pt x="120" y="47"/>
                    </a:cubicBezTo>
                    <a:cubicBezTo>
                      <a:pt x="120" y="49"/>
                      <a:pt x="119" y="53"/>
                      <a:pt x="118" y="55"/>
                    </a:cubicBezTo>
                    <a:cubicBezTo>
                      <a:pt x="118" y="56"/>
                      <a:pt x="116" y="60"/>
                      <a:pt x="115" y="61"/>
                    </a:cubicBezTo>
                    <a:cubicBezTo>
                      <a:pt x="114" y="63"/>
                      <a:pt x="111" y="65"/>
                      <a:pt x="110" y="66"/>
                    </a:cubicBezTo>
                    <a:cubicBezTo>
                      <a:pt x="108" y="68"/>
                      <a:pt x="103" y="70"/>
                      <a:pt x="101" y="72"/>
                    </a:cubicBezTo>
                    <a:cubicBezTo>
                      <a:pt x="99" y="73"/>
                      <a:pt x="96" y="74"/>
                      <a:pt x="94" y="76"/>
                    </a:cubicBezTo>
                    <a:cubicBezTo>
                      <a:pt x="92" y="76"/>
                      <a:pt x="88" y="77"/>
                      <a:pt x="87" y="78"/>
                    </a:cubicBezTo>
                    <a:cubicBezTo>
                      <a:pt x="85" y="79"/>
                      <a:pt x="82" y="81"/>
                      <a:pt x="80" y="83"/>
                    </a:cubicBezTo>
                    <a:cubicBezTo>
                      <a:pt x="80" y="84"/>
                      <a:pt x="79" y="86"/>
                      <a:pt x="78" y="87"/>
                    </a:cubicBezTo>
                    <a:cubicBezTo>
                      <a:pt x="77" y="87"/>
                      <a:pt x="77" y="87"/>
                      <a:pt x="77" y="87"/>
                    </a:cubicBezTo>
                    <a:cubicBezTo>
                      <a:pt x="75" y="87"/>
                      <a:pt x="70" y="87"/>
                      <a:pt x="67" y="87"/>
                    </a:cubicBezTo>
                    <a:cubicBezTo>
                      <a:pt x="66" y="87"/>
                      <a:pt x="63" y="87"/>
                      <a:pt x="62" y="87"/>
                    </a:cubicBezTo>
                    <a:cubicBezTo>
                      <a:pt x="61" y="87"/>
                      <a:pt x="59" y="87"/>
                      <a:pt x="58" y="86"/>
                    </a:cubicBezTo>
                    <a:cubicBezTo>
                      <a:pt x="56" y="86"/>
                      <a:pt x="53" y="84"/>
                      <a:pt x="52" y="83"/>
                    </a:cubicBezTo>
                    <a:cubicBezTo>
                      <a:pt x="51" y="82"/>
                      <a:pt x="48" y="81"/>
                      <a:pt x="47" y="81"/>
                    </a:cubicBezTo>
                    <a:cubicBezTo>
                      <a:pt x="45" y="80"/>
                      <a:pt x="41" y="79"/>
                      <a:pt x="39" y="78"/>
                    </a:cubicBezTo>
                    <a:cubicBezTo>
                      <a:pt x="38" y="78"/>
                      <a:pt x="37" y="77"/>
                      <a:pt x="36" y="77"/>
                    </a:cubicBezTo>
                    <a:cubicBezTo>
                      <a:pt x="35" y="77"/>
                      <a:pt x="34" y="75"/>
                      <a:pt x="33" y="74"/>
                    </a:cubicBezTo>
                    <a:cubicBezTo>
                      <a:pt x="33" y="74"/>
                      <a:pt x="32" y="73"/>
                      <a:pt x="31" y="73"/>
                    </a:cubicBezTo>
                    <a:cubicBezTo>
                      <a:pt x="29" y="72"/>
                      <a:pt x="27" y="72"/>
                      <a:pt x="26" y="73"/>
                    </a:cubicBezTo>
                    <a:cubicBezTo>
                      <a:pt x="25" y="73"/>
                      <a:pt x="24" y="75"/>
                      <a:pt x="23" y="75"/>
                    </a:cubicBezTo>
                    <a:cubicBezTo>
                      <a:pt x="23" y="75"/>
                      <a:pt x="22" y="75"/>
                      <a:pt x="21" y="75"/>
                    </a:cubicBezTo>
                    <a:cubicBezTo>
                      <a:pt x="20" y="75"/>
                      <a:pt x="18" y="75"/>
                      <a:pt x="17" y="75"/>
                    </a:cubicBezTo>
                    <a:cubicBezTo>
                      <a:pt x="17" y="75"/>
                      <a:pt x="15" y="74"/>
                      <a:pt x="14" y="73"/>
                    </a:cubicBezTo>
                    <a:cubicBezTo>
                      <a:pt x="13" y="73"/>
                      <a:pt x="11" y="73"/>
                      <a:pt x="10" y="73"/>
                    </a:cubicBezTo>
                    <a:cubicBezTo>
                      <a:pt x="9" y="72"/>
                      <a:pt x="7" y="71"/>
                      <a:pt x="7" y="70"/>
                    </a:cubicBezTo>
                    <a:cubicBezTo>
                      <a:pt x="6" y="70"/>
                      <a:pt x="5" y="69"/>
                      <a:pt x="5" y="68"/>
                    </a:cubicBezTo>
                    <a:cubicBezTo>
                      <a:pt x="5" y="67"/>
                      <a:pt x="6" y="66"/>
                      <a:pt x="6" y="65"/>
                    </a:cubicBezTo>
                    <a:cubicBezTo>
                      <a:pt x="7" y="65"/>
                      <a:pt x="8" y="64"/>
                      <a:pt x="9" y="64"/>
                    </a:cubicBezTo>
                    <a:cubicBezTo>
                      <a:pt x="9" y="63"/>
                      <a:pt x="10" y="62"/>
                      <a:pt x="11" y="62"/>
                    </a:cubicBezTo>
                    <a:cubicBezTo>
                      <a:pt x="11" y="61"/>
                      <a:pt x="11" y="58"/>
                      <a:pt x="10" y="57"/>
                    </a:cubicBezTo>
                    <a:cubicBezTo>
                      <a:pt x="10" y="56"/>
                      <a:pt x="8" y="56"/>
                      <a:pt x="8" y="55"/>
                    </a:cubicBezTo>
                    <a:cubicBezTo>
                      <a:pt x="7" y="54"/>
                      <a:pt x="7" y="53"/>
                      <a:pt x="7" y="52"/>
                    </a:cubicBezTo>
                    <a:cubicBezTo>
                      <a:pt x="7" y="51"/>
                      <a:pt x="6" y="49"/>
                      <a:pt x="6" y="49"/>
                    </a:cubicBezTo>
                    <a:cubicBezTo>
                      <a:pt x="6" y="48"/>
                      <a:pt x="4" y="47"/>
                      <a:pt x="3" y="47"/>
                    </a:cubicBezTo>
                    <a:cubicBezTo>
                      <a:pt x="3" y="47"/>
                      <a:pt x="2" y="46"/>
                      <a:pt x="2" y="46"/>
                    </a:cubicBezTo>
                    <a:cubicBezTo>
                      <a:pt x="1" y="45"/>
                      <a:pt x="1" y="44"/>
                      <a:pt x="1" y="42"/>
                    </a:cubicBezTo>
                    <a:cubicBezTo>
                      <a:pt x="0" y="41"/>
                      <a:pt x="0" y="38"/>
                      <a:pt x="1" y="37"/>
                    </a:cubicBezTo>
                    <a:cubicBezTo>
                      <a:pt x="1" y="36"/>
                      <a:pt x="2" y="35"/>
                      <a:pt x="2" y="34"/>
                    </a:cubicBezTo>
                    <a:cubicBezTo>
                      <a:pt x="3" y="33"/>
                      <a:pt x="5" y="31"/>
                      <a:pt x="6" y="30"/>
                    </a:cubicBezTo>
                    <a:cubicBezTo>
                      <a:pt x="6" y="29"/>
                      <a:pt x="8" y="26"/>
                      <a:pt x="9" y="25"/>
                    </a:cubicBezTo>
                    <a:cubicBezTo>
                      <a:pt x="9" y="25"/>
                      <a:pt x="11" y="23"/>
                      <a:pt x="12" y="23"/>
                    </a:cubicBezTo>
                    <a:cubicBezTo>
                      <a:pt x="14" y="23"/>
                      <a:pt x="15" y="23"/>
                      <a:pt x="16" y="23"/>
                    </a:cubicBezTo>
                    <a:cubicBezTo>
                      <a:pt x="16" y="23"/>
                      <a:pt x="18" y="24"/>
                      <a:pt x="18" y="25"/>
                    </a:cubicBezTo>
                    <a:cubicBezTo>
                      <a:pt x="20" y="25"/>
                      <a:pt x="23" y="25"/>
                      <a:pt x="24" y="24"/>
                    </a:cubicBezTo>
                    <a:cubicBezTo>
                      <a:pt x="25" y="23"/>
                      <a:pt x="25" y="22"/>
                      <a:pt x="25" y="21"/>
                    </a:cubicBezTo>
                    <a:cubicBezTo>
                      <a:pt x="25" y="21"/>
                      <a:pt x="25" y="20"/>
                      <a:pt x="26" y="18"/>
                    </a:cubicBezTo>
                    <a:cubicBezTo>
                      <a:pt x="27" y="19"/>
                      <a:pt x="29" y="19"/>
                      <a:pt x="31" y="19"/>
                    </a:cubicBezTo>
                    <a:cubicBezTo>
                      <a:pt x="32" y="19"/>
                      <a:pt x="34" y="18"/>
                      <a:pt x="35" y="18"/>
                    </a:cubicBezTo>
                    <a:cubicBezTo>
                      <a:pt x="36" y="17"/>
                      <a:pt x="39" y="16"/>
                      <a:pt x="40" y="15"/>
                    </a:cubicBezTo>
                    <a:cubicBezTo>
                      <a:pt x="41" y="15"/>
                      <a:pt x="43" y="13"/>
                      <a:pt x="44" y="13"/>
                    </a:cubicBezTo>
                    <a:cubicBezTo>
                      <a:pt x="46" y="12"/>
                      <a:pt x="51" y="10"/>
                      <a:pt x="53" y="10"/>
                    </a:cubicBezTo>
                    <a:cubicBezTo>
                      <a:pt x="54" y="10"/>
                      <a:pt x="55" y="11"/>
                      <a:pt x="57" y="11"/>
                    </a:cubicBezTo>
                    <a:cubicBezTo>
                      <a:pt x="58" y="11"/>
                      <a:pt x="61" y="12"/>
                      <a:pt x="62" y="10"/>
                    </a:cubicBezTo>
                    <a:cubicBezTo>
                      <a:pt x="63" y="10"/>
                      <a:pt x="65" y="7"/>
                      <a:pt x="66" y="6"/>
                    </a:cubicBezTo>
                    <a:cubicBezTo>
                      <a:pt x="68" y="6"/>
                      <a:pt x="71" y="5"/>
                      <a:pt x="74" y="5"/>
                    </a:cubicBezTo>
                    <a:cubicBezTo>
                      <a:pt x="75" y="5"/>
                      <a:pt x="78" y="4"/>
                      <a:pt x="79" y="4"/>
                    </a:cubicBezTo>
                    <a:cubicBezTo>
                      <a:pt x="80" y="4"/>
                      <a:pt x="83" y="5"/>
                      <a:pt x="84" y="5"/>
                    </a:cubicBezTo>
                    <a:cubicBezTo>
                      <a:pt x="85" y="6"/>
                      <a:pt x="86" y="7"/>
                      <a:pt x="87" y="7"/>
                    </a:cubicBezTo>
                    <a:cubicBezTo>
                      <a:pt x="89" y="7"/>
                      <a:pt x="92" y="6"/>
                      <a:pt x="93" y="6"/>
                    </a:cubicBezTo>
                    <a:cubicBezTo>
                      <a:pt x="94" y="5"/>
                      <a:pt x="96" y="4"/>
                      <a:pt x="97" y="2"/>
                    </a:cubicBezTo>
                    <a:cubicBezTo>
                      <a:pt x="97" y="2"/>
                      <a:pt x="100" y="1"/>
                      <a:pt x="101" y="1"/>
                    </a:cubicBezTo>
                    <a:cubicBezTo>
                      <a:pt x="102" y="0"/>
                      <a:pt x="105" y="1"/>
                      <a:pt x="106" y="1"/>
                    </a:cubicBezTo>
                    <a:cubicBezTo>
                      <a:pt x="108" y="2"/>
                      <a:pt x="109" y="5"/>
                      <a:pt x="109" y="5"/>
                    </a:cubicBezTo>
                    <a:cubicBezTo>
                      <a:pt x="111" y="6"/>
                      <a:pt x="113" y="6"/>
                      <a:pt x="114" y="6"/>
                    </a:cubicBezTo>
                    <a:cubicBezTo>
                      <a:pt x="116" y="6"/>
                      <a:pt x="120" y="5"/>
                      <a:pt x="121" y="4"/>
                    </a:cubicBezTo>
                    <a:cubicBezTo>
                      <a:pt x="122" y="4"/>
                      <a:pt x="124" y="3"/>
                      <a:pt x="126" y="2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Freeform 165"/>
              <p:cNvSpPr>
                <a:spLocks/>
              </p:cNvSpPr>
              <p:nvPr/>
            </p:nvSpPr>
            <p:spPr bwMode="auto">
              <a:xfrm>
                <a:off x="2269" y="1360"/>
                <a:ext cx="99" cy="105"/>
              </a:xfrm>
              <a:custGeom>
                <a:avLst/>
                <a:gdLst>
                  <a:gd name="T0" fmla="*/ 36 w 38"/>
                  <a:gd name="T1" fmla="*/ 34 h 40"/>
                  <a:gd name="T2" fmla="*/ 38 w 38"/>
                  <a:gd name="T3" fmla="*/ 28 h 40"/>
                  <a:gd name="T4" fmla="*/ 37 w 38"/>
                  <a:gd name="T5" fmla="*/ 23 h 40"/>
                  <a:gd name="T6" fmla="*/ 35 w 38"/>
                  <a:gd name="T7" fmla="*/ 19 h 40"/>
                  <a:gd name="T8" fmla="*/ 36 w 38"/>
                  <a:gd name="T9" fmla="*/ 12 h 40"/>
                  <a:gd name="T10" fmla="*/ 35 w 38"/>
                  <a:gd name="T11" fmla="*/ 8 h 40"/>
                  <a:gd name="T12" fmla="*/ 32 w 38"/>
                  <a:gd name="T13" fmla="*/ 7 h 40"/>
                  <a:gd name="T14" fmla="*/ 29 w 38"/>
                  <a:gd name="T15" fmla="*/ 4 h 40"/>
                  <a:gd name="T16" fmla="*/ 27 w 38"/>
                  <a:gd name="T17" fmla="*/ 2 h 40"/>
                  <a:gd name="T18" fmla="*/ 23 w 38"/>
                  <a:gd name="T19" fmla="*/ 2 h 40"/>
                  <a:gd name="T20" fmla="*/ 21 w 38"/>
                  <a:gd name="T21" fmla="*/ 0 h 40"/>
                  <a:gd name="T22" fmla="*/ 17 w 38"/>
                  <a:gd name="T23" fmla="*/ 2 h 40"/>
                  <a:gd name="T24" fmla="*/ 13 w 38"/>
                  <a:gd name="T25" fmla="*/ 6 h 40"/>
                  <a:gd name="T26" fmla="*/ 8 w 38"/>
                  <a:gd name="T27" fmla="*/ 9 h 40"/>
                  <a:gd name="T28" fmla="*/ 4 w 38"/>
                  <a:gd name="T29" fmla="*/ 14 h 40"/>
                  <a:gd name="T30" fmla="*/ 1 w 38"/>
                  <a:gd name="T31" fmla="*/ 19 h 40"/>
                  <a:gd name="T32" fmla="*/ 1 w 38"/>
                  <a:gd name="T33" fmla="*/ 24 h 40"/>
                  <a:gd name="T34" fmla="*/ 0 w 38"/>
                  <a:gd name="T35" fmla="*/ 28 h 40"/>
                  <a:gd name="T36" fmla="*/ 2 w 38"/>
                  <a:gd name="T37" fmla="*/ 32 h 40"/>
                  <a:gd name="T38" fmla="*/ 6 w 38"/>
                  <a:gd name="T39" fmla="*/ 32 h 40"/>
                  <a:gd name="T40" fmla="*/ 11 w 38"/>
                  <a:gd name="T41" fmla="*/ 31 h 40"/>
                  <a:gd name="T42" fmla="*/ 13 w 38"/>
                  <a:gd name="T43" fmla="*/ 33 h 40"/>
                  <a:gd name="T44" fmla="*/ 16 w 38"/>
                  <a:gd name="T45" fmla="*/ 37 h 40"/>
                  <a:gd name="T46" fmla="*/ 20 w 38"/>
                  <a:gd name="T47" fmla="*/ 40 h 40"/>
                  <a:gd name="T48" fmla="*/ 23 w 38"/>
                  <a:gd name="T49" fmla="*/ 39 h 40"/>
                  <a:gd name="T50" fmla="*/ 27 w 38"/>
                  <a:gd name="T51" fmla="*/ 36 h 40"/>
                  <a:gd name="T52" fmla="*/ 33 w 38"/>
                  <a:gd name="T53" fmla="*/ 36 h 40"/>
                  <a:gd name="T54" fmla="*/ 36 w 38"/>
                  <a:gd name="T55" fmla="*/ 3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8" h="40">
                    <a:moveTo>
                      <a:pt x="36" y="34"/>
                    </a:moveTo>
                    <a:cubicBezTo>
                      <a:pt x="36" y="32"/>
                      <a:pt x="38" y="30"/>
                      <a:pt x="38" y="28"/>
                    </a:cubicBezTo>
                    <a:cubicBezTo>
                      <a:pt x="38" y="27"/>
                      <a:pt x="38" y="24"/>
                      <a:pt x="37" y="23"/>
                    </a:cubicBezTo>
                    <a:cubicBezTo>
                      <a:pt x="36" y="22"/>
                      <a:pt x="35" y="20"/>
                      <a:pt x="35" y="19"/>
                    </a:cubicBezTo>
                    <a:cubicBezTo>
                      <a:pt x="35" y="17"/>
                      <a:pt x="36" y="14"/>
                      <a:pt x="36" y="12"/>
                    </a:cubicBezTo>
                    <a:cubicBezTo>
                      <a:pt x="36" y="11"/>
                      <a:pt x="36" y="9"/>
                      <a:pt x="35" y="8"/>
                    </a:cubicBezTo>
                    <a:cubicBezTo>
                      <a:pt x="34" y="7"/>
                      <a:pt x="33" y="7"/>
                      <a:pt x="32" y="7"/>
                    </a:cubicBezTo>
                    <a:cubicBezTo>
                      <a:pt x="31" y="6"/>
                      <a:pt x="29" y="5"/>
                      <a:pt x="29" y="4"/>
                    </a:cubicBezTo>
                    <a:cubicBezTo>
                      <a:pt x="28" y="4"/>
                      <a:pt x="28" y="2"/>
                      <a:pt x="27" y="2"/>
                    </a:cubicBezTo>
                    <a:cubicBezTo>
                      <a:pt x="26" y="2"/>
                      <a:pt x="24" y="2"/>
                      <a:pt x="23" y="2"/>
                    </a:cubicBezTo>
                    <a:cubicBezTo>
                      <a:pt x="22" y="2"/>
                      <a:pt x="21" y="0"/>
                      <a:pt x="21" y="0"/>
                    </a:cubicBezTo>
                    <a:cubicBezTo>
                      <a:pt x="20" y="0"/>
                      <a:pt x="18" y="1"/>
                      <a:pt x="17" y="2"/>
                    </a:cubicBezTo>
                    <a:cubicBezTo>
                      <a:pt x="16" y="2"/>
                      <a:pt x="14" y="4"/>
                      <a:pt x="13" y="6"/>
                    </a:cubicBezTo>
                    <a:cubicBezTo>
                      <a:pt x="12" y="6"/>
                      <a:pt x="9" y="8"/>
                      <a:pt x="8" y="9"/>
                    </a:cubicBezTo>
                    <a:cubicBezTo>
                      <a:pt x="7" y="10"/>
                      <a:pt x="5" y="12"/>
                      <a:pt x="4" y="14"/>
                    </a:cubicBezTo>
                    <a:cubicBezTo>
                      <a:pt x="3" y="15"/>
                      <a:pt x="2" y="18"/>
                      <a:pt x="1" y="19"/>
                    </a:cubicBezTo>
                    <a:cubicBezTo>
                      <a:pt x="1" y="20"/>
                      <a:pt x="1" y="23"/>
                      <a:pt x="1" y="24"/>
                    </a:cubicBezTo>
                    <a:cubicBezTo>
                      <a:pt x="1" y="25"/>
                      <a:pt x="0" y="27"/>
                      <a:pt x="0" y="28"/>
                    </a:cubicBezTo>
                    <a:cubicBezTo>
                      <a:pt x="0" y="29"/>
                      <a:pt x="1" y="31"/>
                      <a:pt x="2" y="32"/>
                    </a:cubicBezTo>
                    <a:cubicBezTo>
                      <a:pt x="2" y="32"/>
                      <a:pt x="5" y="32"/>
                      <a:pt x="6" y="32"/>
                    </a:cubicBezTo>
                    <a:cubicBezTo>
                      <a:pt x="7" y="31"/>
                      <a:pt x="10" y="30"/>
                      <a:pt x="11" y="31"/>
                    </a:cubicBezTo>
                    <a:cubicBezTo>
                      <a:pt x="11" y="32"/>
                      <a:pt x="12" y="33"/>
                      <a:pt x="13" y="33"/>
                    </a:cubicBezTo>
                    <a:cubicBezTo>
                      <a:pt x="13" y="34"/>
                      <a:pt x="15" y="36"/>
                      <a:pt x="16" y="37"/>
                    </a:cubicBezTo>
                    <a:cubicBezTo>
                      <a:pt x="17" y="38"/>
                      <a:pt x="19" y="40"/>
                      <a:pt x="20" y="40"/>
                    </a:cubicBezTo>
                    <a:cubicBezTo>
                      <a:pt x="20" y="40"/>
                      <a:pt x="22" y="39"/>
                      <a:pt x="23" y="39"/>
                    </a:cubicBezTo>
                    <a:cubicBezTo>
                      <a:pt x="24" y="38"/>
                      <a:pt x="26" y="36"/>
                      <a:pt x="27" y="36"/>
                    </a:cubicBezTo>
                    <a:cubicBezTo>
                      <a:pt x="28" y="35"/>
                      <a:pt x="32" y="37"/>
                      <a:pt x="33" y="36"/>
                    </a:cubicBezTo>
                    <a:cubicBezTo>
                      <a:pt x="34" y="36"/>
                      <a:pt x="35" y="34"/>
                      <a:pt x="36" y="3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Freeform 166"/>
              <p:cNvSpPr>
                <a:spLocks/>
              </p:cNvSpPr>
              <p:nvPr/>
            </p:nvSpPr>
            <p:spPr bwMode="auto">
              <a:xfrm>
                <a:off x="2269" y="1360"/>
                <a:ext cx="99" cy="105"/>
              </a:xfrm>
              <a:custGeom>
                <a:avLst/>
                <a:gdLst>
                  <a:gd name="T0" fmla="*/ 36 w 38"/>
                  <a:gd name="T1" fmla="*/ 34 h 40"/>
                  <a:gd name="T2" fmla="*/ 38 w 38"/>
                  <a:gd name="T3" fmla="*/ 28 h 40"/>
                  <a:gd name="T4" fmla="*/ 37 w 38"/>
                  <a:gd name="T5" fmla="*/ 23 h 40"/>
                  <a:gd name="T6" fmla="*/ 35 w 38"/>
                  <a:gd name="T7" fmla="*/ 19 h 40"/>
                  <a:gd name="T8" fmla="*/ 36 w 38"/>
                  <a:gd name="T9" fmla="*/ 12 h 40"/>
                  <a:gd name="T10" fmla="*/ 35 w 38"/>
                  <a:gd name="T11" fmla="*/ 8 h 40"/>
                  <a:gd name="T12" fmla="*/ 32 w 38"/>
                  <a:gd name="T13" fmla="*/ 7 h 40"/>
                  <a:gd name="T14" fmla="*/ 29 w 38"/>
                  <a:gd name="T15" fmla="*/ 4 h 40"/>
                  <a:gd name="T16" fmla="*/ 27 w 38"/>
                  <a:gd name="T17" fmla="*/ 2 h 40"/>
                  <a:gd name="T18" fmla="*/ 23 w 38"/>
                  <a:gd name="T19" fmla="*/ 2 h 40"/>
                  <a:gd name="T20" fmla="*/ 21 w 38"/>
                  <a:gd name="T21" fmla="*/ 0 h 40"/>
                  <a:gd name="T22" fmla="*/ 17 w 38"/>
                  <a:gd name="T23" fmla="*/ 2 h 40"/>
                  <a:gd name="T24" fmla="*/ 13 w 38"/>
                  <a:gd name="T25" fmla="*/ 6 h 40"/>
                  <a:gd name="T26" fmla="*/ 8 w 38"/>
                  <a:gd name="T27" fmla="*/ 9 h 40"/>
                  <a:gd name="T28" fmla="*/ 4 w 38"/>
                  <a:gd name="T29" fmla="*/ 14 h 40"/>
                  <a:gd name="T30" fmla="*/ 1 w 38"/>
                  <a:gd name="T31" fmla="*/ 19 h 40"/>
                  <a:gd name="T32" fmla="*/ 1 w 38"/>
                  <a:gd name="T33" fmla="*/ 24 h 40"/>
                  <a:gd name="T34" fmla="*/ 0 w 38"/>
                  <a:gd name="T35" fmla="*/ 28 h 40"/>
                  <a:gd name="T36" fmla="*/ 2 w 38"/>
                  <a:gd name="T37" fmla="*/ 32 h 40"/>
                  <a:gd name="T38" fmla="*/ 6 w 38"/>
                  <a:gd name="T39" fmla="*/ 32 h 40"/>
                  <a:gd name="T40" fmla="*/ 11 w 38"/>
                  <a:gd name="T41" fmla="*/ 31 h 40"/>
                  <a:gd name="T42" fmla="*/ 13 w 38"/>
                  <a:gd name="T43" fmla="*/ 33 h 40"/>
                  <a:gd name="T44" fmla="*/ 16 w 38"/>
                  <a:gd name="T45" fmla="*/ 37 h 40"/>
                  <a:gd name="T46" fmla="*/ 20 w 38"/>
                  <a:gd name="T47" fmla="*/ 40 h 40"/>
                  <a:gd name="T48" fmla="*/ 23 w 38"/>
                  <a:gd name="T49" fmla="*/ 39 h 40"/>
                  <a:gd name="T50" fmla="*/ 27 w 38"/>
                  <a:gd name="T51" fmla="*/ 36 h 40"/>
                  <a:gd name="T52" fmla="*/ 33 w 38"/>
                  <a:gd name="T53" fmla="*/ 36 h 40"/>
                  <a:gd name="T54" fmla="*/ 36 w 38"/>
                  <a:gd name="T55" fmla="*/ 3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8" h="40">
                    <a:moveTo>
                      <a:pt x="36" y="34"/>
                    </a:moveTo>
                    <a:cubicBezTo>
                      <a:pt x="36" y="32"/>
                      <a:pt x="38" y="30"/>
                      <a:pt x="38" y="28"/>
                    </a:cubicBezTo>
                    <a:cubicBezTo>
                      <a:pt x="38" y="27"/>
                      <a:pt x="38" y="24"/>
                      <a:pt x="37" y="23"/>
                    </a:cubicBezTo>
                    <a:cubicBezTo>
                      <a:pt x="36" y="22"/>
                      <a:pt x="35" y="20"/>
                      <a:pt x="35" y="19"/>
                    </a:cubicBezTo>
                    <a:cubicBezTo>
                      <a:pt x="35" y="17"/>
                      <a:pt x="36" y="14"/>
                      <a:pt x="36" y="12"/>
                    </a:cubicBezTo>
                    <a:cubicBezTo>
                      <a:pt x="36" y="11"/>
                      <a:pt x="36" y="9"/>
                      <a:pt x="35" y="8"/>
                    </a:cubicBezTo>
                    <a:cubicBezTo>
                      <a:pt x="34" y="7"/>
                      <a:pt x="33" y="7"/>
                      <a:pt x="32" y="7"/>
                    </a:cubicBezTo>
                    <a:cubicBezTo>
                      <a:pt x="31" y="6"/>
                      <a:pt x="29" y="5"/>
                      <a:pt x="29" y="4"/>
                    </a:cubicBezTo>
                    <a:cubicBezTo>
                      <a:pt x="28" y="4"/>
                      <a:pt x="28" y="2"/>
                      <a:pt x="27" y="2"/>
                    </a:cubicBezTo>
                    <a:cubicBezTo>
                      <a:pt x="26" y="2"/>
                      <a:pt x="24" y="2"/>
                      <a:pt x="23" y="2"/>
                    </a:cubicBezTo>
                    <a:cubicBezTo>
                      <a:pt x="22" y="2"/>
                      <a:pt x="21" y="0"/>
                      <a:pt x="21" y="0"/>
                    </a:cubicBezTo>
                    <a:cubicBezTo>
                      <a:pt x="20" y="0"/>
                      <a:pt x="18" y="1"/>
                      <a:pt x="17" y="2"/>
                    </a:cubicBezTo>
                    <a:cubicBezTo>
                      <a:pt x="16" y="2"/>
                      <a:pt x="14" y="4"/>
                      <a:pt x="13" y="6"/>
                    </a:cubicBezTo>
                    <a:cubicBezTo>
                      <a:pt x="12" y="6"/>
                      <a:pt x="9" y="8"/>
                      <a:pt x="8" y="9"/>
                    </a:cubicBezTo>
                    <a:cubicBezTo>
                      <a:pt x="7" y="10"/>
                      <a:pt x="5" y="12"/>
                      <a:pt x="4" y="14"/>
                    </a:cubicBezTo>
                    <a:cubicBezTo>
                      <a:pt x="3" y="15"/>
                      <a:pt x="2" y="18"/>
                      <a:pt x="1" y="19"/>
                    </a:cubicBezTo>
                    <a:cubicBezTo>
                      <a:pt x="1" y="20"/>
                      <a:pt x="1" y="23"/>
                      <a:pt x="1" y="24"/>
                    </a:cubicBezTo>
                    <a:cubicBezTo>
                      <a:pt x="1" y="25"/>
                      <a:pt x="0" y="27"/>
                      <a:pt x="0" y="28"/>
                    </a:cubicBezTo>
                    <a:cubicBezTo>
                      <a:pt x="0" y="29"/>
                      <a:pt x="1" y="31"/>
                      <a:pt x="2" y="32"/>
                    </a:cubicBezTo>
                    <a:cubicBezTo>
                      <a:pt x="2" y="32"/>
                      <a:pt x="5" y="32"/>
                      <a:pt x="6" y="32"/>
                    </a:cubicBezTo>
                    <a:cubicBezTo>
                      <a:pt x="7" y="31"/>
                      <a:pt x="10" y="30"/>
                      <a:pt x="11" y="31"/>
                    </a:cubicBezTo>
                    <a:cubicBezTo>
                      <a:pt x="11" y="32"/>
                      <a:pt x="12" y="33"/>
                      <a:pt x="13" y="33"/>
                    </a:cubicBezTo>
                    <a:cubicBezTo>
                      <a:pt x="13" y="34"/>
                      <a:pt x="15" y="36"/>
                      <a:pt x="16" y="37"/>
                    </a:cubicBezTo>
                    <a:cubicBezTo>
                      <a:pt x="17" y="38"/>
                      <a:pt x="19" y="40"/>
                      <a:pt x="20" y="40"/>
                    </a:cubicBezTo>
                    <a:cubicBezTo>
                      <a:pt x="20" y="40"/>
                      <a:pt x="22" y="39"/>
                      <a:pt x="23" y="39"/>
                    </a:cubicBezTo>
                    <a:cubicBezTo>
                      <a:pt x="24" y="38"/>
                      <a:pt x="26" y="36"/>
                      <a:pt x="27" y="36"/>
                    </a:cubicBezTo>
                    <a:cubicBezTo>
                      <a:pt x="28" y="35"/>
                      <a:pt x="32" y="37"/>
                      <a:pt x="33" y="36"/>
                    </a:cubicBezTo>
                    <a:cubicBezTo>
                      <a:pt x="34" y="36"/>
                      <a:pt x="35" y="34"/>
                      <a:pt x="36" y="34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Freeform 167"/>
              <p:cNvSpPr>
                <a:spLocks/>
              </p:cNvSpPr>
              <p:nvPr/>
            </p:nvSpPr>
            <p:spPr bwMode="auto">
              <a:xfrm>
                <a:off x="2047" y="1162"/>
                <a:ext cx="328" cy="235"/>
              </a:xfrm>
              <a:custGeom>
                <a:avLst/>
                <a:gdLst>
                  <a:gd name="T0" fmla="*/ 125 w 126"/>
                  <a:gd name="T1" fmla="*/ 64 h 90"/>
                  <a:gd name="T2" fmla="*/ 115 w 126"/>
                  <a:gd name="T3" fmla="*/ 66 h 90"/>
                  <a:gd name="T4" fmla="*/ 110 w 126"/>
                  <a:gd name="T5" fmla="*/ 63 h 90"/>
                  <a:gd name="T6" fmla="*/ 103 w 126"/>
                  <a:gd name="T7" fmla="*/ 64 h 90"/>
                  <a:gd name="T8" fmla="*/ 99 w 126"/>
                  <a:gd name="T9" fmla="*/ 60 h 90"/>
                  <a:gd name="T10" fmla="*/ 97 w 126"/>
                  <a:gd name="T11" fmla="*/ 54 h 90"/>
                  <a:gd name="T12" fmla="*/ 94 w 126"/>
                  <a:gd name="T13" fmla="*/ 51 h 90"/>
                  <a:gd name="T14" fmla="*/ 91 w 126"/>
                  <a:gd name="T15" fmla="*/ 49 h 90"/>
                  <a:gd name="T16" fmla="*/ 80 w 126"/>
                  <a:gd name="T17" fmla="*/ 50 h 90"/>
                  <a:gd name="T18" fmla="*/ 75 w 126"/>
                  <a:gd name="T19" fmla="*/ 55 h 90"/>
                  <a:gd name="T20" fmla="*/ 66 w 126"/>
                  <a:gd name="T21" fmla="*/ 55 h 90"/>
                  <a:gd name="T22" fmla="*/ 60 w 126"/>
                  <a:gd name="T23" fmla="*/ 60 h 90"/>
                  <a:gd name="T24" fmla="*/ 60 w 126"/>
                  <a:gd name="T25" fmla="*/ 64 h 90"/>
                  <a:gd name="T26" fmla="*/ 58 w 126"/>
                  <a:gd name="T27" fmla="*/ 67 h 90"/>
                  <a:gd name="T28" fmla="*/ 60 w 126"/>
                  <a:gd name="T29" fmla="*/ 69 h 90"/>
                  <a:gd name="T30" fmla="*/ 59 w 126"/>
                  <a:gd name="T31" fmla="*/ 72 h 90"/>
                  <a:gd name="T32" fmla="*/ 49 w 126"/>
                  <a:gd name="T33" fmla="*/ 77 h 90"/>
                  <a:gd name="T34" fmla="*/ 37 w 126"/>
                  <a:gd name="T35" fmla="*/ 86 h 90"/>
                  <a:gd name="T36" fmla="*/ 24 w 126"/>
                  <a:gd name="T37" fmla="*/ 90 h 90"/>
                  <a:gd name="T38" fmla="*/ 13 w 126"/>
                  <a:gd name="T39" fmla="*/ 87 h 90"/>
                  <a:gd name="T40" fmla="*/ 4 w 126"/>
                  <a:gd name="T41" fmla="*/ 83 h 90"/>
                  <a:gd name="T42" fmla="*/ 9 w 126"/>
                  <a:gd name="T43" fmla="*/ 76 h 90"/>
                  <a:gd name="T44" fmla="*/ 26 w 126"/>
                  <a:gd name="T45" fmla="*/ 60 h 90"/>
                  <a:gd name="T46" fmla="*/ 35 w 126"/>
                  <a:gd name="T47" fmla="*/ 53 h 90"/>
                  <a:gd name="T48" fmla="*/ 43 w 126"/>
                  <a:gd name="T49" fmla="*/ 45 h 90"/>
                  <a:gd name="T50" fmla="*/ 51 w 126"/>
                  <a:gd name="T51" fmla="*/ 43 h 90"/>
                  <a:gd name="T52" fmla="*/ 64 w 126"/>
                  <a:gd name="T53" fmla="*/ 41 h 90"/>
                  <a:gd name="T54" fmla="*/ 68 w 126"/>
                  <a:gd name="T55" fmla="*/ 32 h 90"/>
                  <a:gd name="T56" fmla="*/ 75 w 126"/>
                  <a:gd name="T57" fmla="*/ 28 h 90"/>
                  <a:gd name="T58" fmla="*/ 84 w 126"/>
                  <a:gd name="T59" fmla="*/ 19 h 90"/>
                  <a:gd name="T60" fmla="*/ 90 w 126"/>
                  <a:gd name="T61" fmla="*/ 15 h 90"/>
                  <a:gd name="T62" fmla="*/ 91 w 126"/>
                  <a:gd name="T63" fmla="*/ 6 h 90"/>
                  <a:gd name="T64" fmla="*/ 96 w 126"/>
                  <a:gd name="T65" fmla="*/ 0 h 90"/>
                  <a:gd name="T66" fmla="*/ 102 w 126"/>
                  <a:gd name="T67" fmla="*/ 5 h 90"/>
                  <a:gd name="T68" fmla="*/ 111 w 126"/>
                  <a:gd name="T69" fmla="*/ 18 h 90"/>
                  <a:gd name="T70" fmla="*/ 120 w 126"/>
                  <a:gd name="T71" fmla="*/ 27 h 90"/>
                  <a:gd name="T72" fmla="*/ 120 w 126"/>
                  <a:gd name="T73" fmla="*/ 33 h 90"/>
                  <a:gd name="T74" fmla="*/ 119 w 126"/>
                  <a:gd name="T75" fmla="*/ 42 h 90"/>
                  <a:gd name="T76" fmla="*/ 120 w 126"/>
                  <a:gd name="T77" fmla="*/ 51 h 90"/>
                  <a:gd name="T78" fmla="*/ 125 w 126"/>
                  <a:gd name="T79" fmla="*/ 6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6" h="90">
                    <a:moveTo>
                      <a:pt x="126" y="64"/>
                    </a:moveTo>
                    <a:cubicBezTo>
                      <a:pt x="125" y="64"/>
                      <a:pt x="125" y="64"/>
                      <a:pt x="125" y="64"/>
                    </a:cubicBezTo>
                    <a:cubicBezTo>
                      <a:pt x="124" y="65"/>
                      <a:pt x="121" y="65"/>
                      <a:pt x="119" y="65"/>
                    </a:cubicBezTo>
                    <a:cubicBezTo>
                      <a:pt x="118" y="65"/>
                      <a:pt x="116" y="66"/>
                      <a:pt x="115" y="66"/>
                    </a:cubicBezTo>
                    <a:cubicBezTo>
                      <a:pt x="114" y="66"/>
                      <a:pt x="112" y="66"/>
                      <a:pt x="111" y="65"/>
                    </a:cubicBezTo>
                    <a:cubicBezTo>
                      <a:pt x="110" y="65"/>
                      <a:pt x="110" y="63"/>
                      <a:pt x="110" y="63"/>
                    </a:cubicBezTo>
                    <a:cubicBezTo>
                      <a:pt x="109" y="63"/>
                      <a:pt x="106" y="63"/>
                      <a:pt x="105" y="63"/>
                    </a:cubicBezTo>
                    <a:cubicBezTo>
                      <a:pt x="105" y="63"/>
                      <a:pt x="104" y="64"/>
                      <a:pt x="103" y="64"/>
                    </a:cubicBezTo>
                    <a:cubicBezTo>
                      <a:pt x="102" y="63"/>
                      <a:pt x="102" y="62"/>
                      <a:pt x="102" y="62"/>
                    </a:cubicBezTo>
                    <a:cubicBezTo>
                      <a:pt x="101" y="61"/>
                      <a:pt x="100" y="60"/>
                      <a:pt x="99" y="60"/>
                    </a:cubicBezTo>
                    <a:cubicBezTo>
                      <a:pt x="99" y="59"/>
                      <a:pt x="98" y="58"/>
                      <a:pt x="98" y="57"/>
                    </a:cubicBezTo>
                    <a:cubicBezTo>
                      <a:pt x="97" y="56"/>
                      <a:pt x="97" y="55"/>
                      <a:pt x="97" y="54"/>
                    </a:cubicBezTo>
                    <a:cubicBezTo>
                      <a:pt x="97" y="54"/>
                      <a:pt x="96" y="53"/>
                      <a:pt x="96" y="52"/>
                    </a:cubicBezTo>
                    <a:cubicBezTo>
                      <a:pt x="95" y="52"/>
                      <a:pt x="94" y="52"/>
                      <a:pt x="94" y="51"/>
                    </a:cubicBezTo>
                    <a:cubicBezTo>
                      <a:pt x="93" y="51"/>
                      <a:pt x="94" y="49"/>
                      <a:pt x="94" y="49"/>
                    </a:cubicBezTo>
                    <a:cubicBezTo>
                      <a:pt x="93" y="48"/>
                      <a:pt x="91" y="49"/>
                      <a:pt x="91" y="49"/>
                    </a:cubicBezTo>
                    <a:cubicBezTo>
                      <a:pt x="89" y="49"/>
                      <a:pt x="85" y="49"/>
                      <a:pt x="84" y="49"/>
                    </a:cubicBezTo>
                    <a:cubicBezTo>
                      <a:pt x="83" y="49"/>
                      <a:pt x="81" y="50"/>
                      <a:pt x="80" y="50"/>
                    </a:cubicBezTo>
                    <a:cubicBezTo>
                      <a:pt x="79" y="51"/>
                      <a:pt x="77" y="52"/>
                      <a:pt x="77" y="52"/>
                    </a:cubicBezTo>
                    <a:cubicBezTo>
                      <a:pt x="76" y="53"/>
                      <a:pt x="75" y="54"/>
                      <a:pt x="75" y="55"/>
                    </a:cubicBezTo>
                    <a:cubicBezTo>
                      <a:pt x="74" y="55"/>
                      <a:pt x="71" y="55"/>
                      <a:pt x="69" y="55"/>
                    </a:cubicBezTo>
                    <a:cubicBezTo>
                      <a:pt x="68" y="55"/>
                      <a:pt x="66" y="54"/>
                      <a:pt x="66" y="55"/>
                    </a:cubicBezTo>
                    <a:cubicBezTo>
                      <a:pt x="65" y="55"/>
                      <a:pt x="63" y="56"/>
                      <a:pt x="63" y="58"/>
                    </a:cubicBezTo>
                    <a:cubicBezTo>
                      <a:pt x="61" y="58"/>
                      <a:pt x="60" y="60"/>
                      <a:pt x="60" y="60"/>
                    </a:cubicBezTo>
                    <a:cubicBezTo>
                      <a:pt x="60" y="61"/>
                      <a:pt x="58" y="62"/>
                      <a:pt x="59" y="63"/>
                    </a:cubicBezTo>
                    <a:cubicBezTo>
                      <a:pt x="59" y="63"/>
                      <a:pt x="60" y="64"/>
                      <a:pt x="60" y="64"/>
                    </a:cubicBezTo>
                    <a:cubicBezTo>
                      <a:pt x="60" y="64"/>
                      <a:pt x="60" y="65"/>
                      <a:pt x="60" y="66"/>
                    </a:cubicBezTo>
                    <a:cubicBezTo>
                      <a:pt x="60" y="66"/>
                      <a:pt x="59" y="66"/>
                      <a:pt x="58" y="67"/>
                    </a:cubicBezTo>
                    <a:cubicBezTo>
                      <a:pt x="58" y="67"/>
                      <a:pt x="58" y="68"/>
                      <a:pt x="58" y="68"/>
                    </a:cubicBezTo>
                    <a:cubicBezTo>
                      <a:pt x="58" y="69"/>
                      <a:pt x="59" y="69"/>
                      <a:pt x="60" y="69"/>
                    </a:cubicBezTo>
                    <a:cubicBezTo>
                      <a:pt x="60" y="69"/>
                      <a:pt x="60" y="70"/>
                      <a:pt x="60" y="70"/>
                    </a:cubicBezTo>
                    <a:cubicBezTo>
                      <a:pt x="60" y="71"/>
                      <a:pt x="59" y="72"/>
                      <a:pt x="59" y="72"/>
                    </a:cubicBezTo>
                    <a:cubicBezTo>
                      <a:pt x="58" y="73"/>
                      <a:pt x="55" y="73"/>
                      <a:pt x="54" y="74"/>
                    </a:cubicBezTo>
                    <a:cubicBezTo>
                      <a:pt x="52" y="74"/>
                      <a:pt x="50" y="76"/>
                      <a:pt x="49" y="77"/>
                    </a:cubicBezTo>
                    <a:cubicBezTo>
                      <a:pt x="48" y="78"/>
                      <a:pt x="45" y="80"/>
                      <a:pt x="44" y="81"/>
                    </a:cubicBezTo>
                    <a:cubicBezTo>
                      <a:pt x="42" y="83"/>
                      <a:pt x="39" y="85"/>
                      <a:pt x="37" y="86"/>
                    </a:cubicBezTo>
                    <a:cubicBezTo>
                      <a:pt x="35" y="87"/>
                      <a:pt x="32" y="90"/>
                      <a:pt x="30" y="90"/>
                    </a:cubicBezTo>
                    <a:cubicBezTo>
                      <a:pt x="28" y="90"/>
                      <a:pt x="26" y="90"/>
                      <a:pt x="24" y="90"/>
                    </a:cubicBezTo>
                    <a:cubicBezTo>
                      <a:pt x="23" y="90"/>
                      <a:pt x="19" y="89"/>
                      <a:pt x="17" y="89"/>
                    </a:cubicBezTo>
                    <a:cubicBezTo>
                      <a:pt x="16" y="88"/>
                      <a:pt x="14" y="88"/>
                      <a:pt x="13" y="87"/>
                    </a:cubicBezTo>
                    <a:cubicBezTo>
                      <a:pt x="12" y="87"/>
                      <a:pt x="10" y="85"/>
                      <a:pt x="9" y="85"/>
                    </a:cubicBezTo>
                    <a:cubicBezTo>
                      <a:pt x="8" y="84"/>
                      <a:pt x="5" y="83"/>
                      <a:pt x="4" y="83"/>
                    </a:cubicBezTo>
                    <a:cubicBezTo>
                      <a:pt x="3" y="83"/>
                      <a:pt x="1" y="82"/>
                      <a:pt x="0" y="81"/>
                    </a:cubicBezTo>
                    <a:cubicBezTo>
                      <a:pt x="2" y="81"/>
                      <a:pt x="8" y="77"/>
                      <a:pt x="9" y="76"/>
                    </a:cubicBezTo>
                    <a:cubicBezTo>
                      <a:pt x="12" y="74"/>
                      <a:pt x="18" y="68"/>
                      <a:pt x="20" y="66"/>
                    </a:cubicBezTo>
                    <a:cubicBezTo>
                      <a:pt x="22" y="64"/>
                      <a:pt x="24" y="61"/>
                      <a:pt x="26" y="60"/>
                    </a:cubicBezTo>
                    <a:cubicBezTo>
                      <a:pt x="27" y="60"/>
                      <a:pt x="30" y="59"/>
                      <a:pt x="31" y="58"/>
                    </a:cubicBezTo>
                    <a:cubicBezTo>
                      <a:pt x="32" y="57"/>
                      <a:pt x="34" y="54"/>
                      <a:pt x="35" y="53"/>
                    </a:cubicBezTo>
                    <a:cubicBezTo>
                      <a:pt x="35" y="52"/>
                      <a:pt x="37" y="51"/>
                      <a:pt x="39" y="50"/>
                    </a:cubicBezTo>
                    <a:cubicBezTo>
                      <a:pt x="40" y="48"/>
                      <a:pt x="42" y="46"/>
                      <a:pt x="43" y="45"/>
                    </a:cubicBezTo>
                    <a:cubicBezTo>
                      <a:pt x="44" y="45"/>
                      <a:pt x="45" y="43"/>
                      <a:pt x="47" y="43"/>
                    </a:cubicBezTo>
                    <a:cubicBezTo>
                      <a:pt x="47" y="43"/>
                      <a:pt x="50" y="43"/>
                      <a:pt x="51" y="43"/>
                    </a:cubicBezTo>
                    <a:cubicBezTo>
                      <a:pt x="53" y="43"/>
                      <a:pt x="57" y="43"/>
                      <a:pt x="59" y="43"/>
                    </a:cubicBezTo>
                    <a:cubicBezTo>
                      <a:pt x="60" y="42"/>
                      <a:pt x="63" y="42"/>
                      <a:pt x="64" y="41"/>
                    </a:cubicBezTo>
                    <a:cubicBezTo>
                      <a:pt x="65" y="40"/>
                      <a:pt x="66" y="38"/>
                      <a:pt x="66" y="37"/>
                    </a:cubicBezTo>
                    <a:cubicBezTo>
                      <a:pt x="67" y="36"/>
                      <a:pt x="68" y="34"/>
                      <a:pt x="68" y="32"/>
                    </a:cubicBezTo>
                    <a:cubicBezTo>
                      <a:pt x="69" y="31"/>
                      <a:pt x="71" y="30"/>
                      <a:pt x="72" y="29"/>
                    </a:cubicBezTo>
                    <a:cubicBezTo>
                      <a:pt x="73" y="29"/>
                      <a:pt x="74" y="29"/>
                      <a:pt x="75" y="28"/>
                    </a:cubicBezTo>
                    <a:cubicBezTo>
                      <a:pt x="76" y="27"/>
                      <a:pt x="78" y="24"/>
                      <a:pt x="80" y="23"/>
                    </a:cubicBezTo>
                    <a:cubicBezTo>
                      <a:pt x="81" y="22"/>
                      <a:pt x="83" y="20"/>
                      <a:pt x="84" y="19"/>
                    </a:cubicBezTo>
                    <a:cubicBezTo>
                      <a:pt x="85" y="18"/>
                      <a:pt x="86" y="16"/>
                      <a:pt x="87" y="16"/>
                    </a:cubicBezTo>
                    <a:cubicBezTo>
                      <a:pt x="88" y="15"/>
                      <a:pt x="89" y="15"/>
                      <a:pt x="90" y="15"/>
                    </a:cubicBezTo>
                    <a:cubicBezTo>
                      <a:pt x="90" y="14"/>
                      <a:pt x="91" y="12"/>
                      <a:pt x="91" y="11"/>
                    </a:cubicBezTo>
                    <a:cubicBezTo>
                      <a:pt x="92" y="9"/>
                      <a:pt x="91" y="7"/>
                      <a:pt x="91" y="6"/>
                    </a:cubicBezTo>
                    <a:cubicBezTo>
                      <a:pt x="91" y="5"/>
                      <a:pt x="92" y="3"/>
                      <a:pt x="93" y="1"/>
                    </a:cubicBezTo>
                    <a:cubicBezTo>
                      <a:pt x="93" y="1"/>
                      <a:pt x="95" y="0"/>
                      <a:pt x="96" y="0"/>
                    </a:cubicBezTo>
                    <a:cubicBezTo>
                      <a:pt x="96" y="0"/>
                      <a:pt x="97" y="1"/>
                      <a:pt x="97" y="1"/>
                    </a:cubicBezTo>
                    <a:cubicBezTo>
                      <a:pt x="99" y="2"/>
                      <a:pt x="101" y="4"/>
                      <a:pt x="102" y="5"/>
                    </a:cubicBezTo>
                    <a:cubicBezTo>
                      <a:pt x="104" y="6"/>
                      <a:pt x="106" y="9"/>
                      <a:pt x="107" y="10"/>
                    </a:cubicBezTo>
                    <a:cubicBezTo>
                      <a:pt x="108" y="12"/>
                      <a:pt x="110" y="16"/>
                      <a:pt x="111" y="18"/>
                    </a:cubicBezTo>
                    <a:cubicBezTo>
                      <a:pt x="112" y="19"/>
                      <a:pt x="113" y="22"/>
                      <a:pt x="114" y="24"/>
                    </a:cubicBezTo>
                    <a:cubicBezTo>
                      <a:pt x="115" y="25"/>
                      <a:pt x="118" y="26"/>
                      <a:pt x="120" y="27"/>
                    </a:cubicBezTo>
                    <a:cubicBezTo>
                      <a:pt x="120" y="28"/>
                      <a:pt x="122" y="28"/>
                      <a:pt x="122" y="29"/>
                    </a:cubicBezTo>
                    <a:cubicBezTo>
                      <a:pt x="122" y="30"/>
                      <a:pt x="121" y="32"/>
                      <a:pt x="120" y="33"/>
                    </a:cubicBezTo>
                    <a:cubicBezTo>
                      <a:pt x="120" y="34"/>
                      <a:pt x="120" y="37"/>
                      <a:pt x="120" y="38"/>
                    </a:cubicBezTo>
                    <a:cubicBezTo>
                      <a:pt x="120" y="39"/>
                      <a:pt x="119" y="40"/>
                      <a:pt x="119" y="42"/>
                    </a:cubicBezTo>
                    <a:cubicBezTo>
                      <a:pt x="119" y="43"/>
                      <a:pt x="120" y="45"/>
                      <a:pt x="120" y="46"/>
                    </a:cubicBezTo>
                    <a:cubicBezTo>
                      <a:pt x="120" y="47"/>
                      <a:pt x="120" y="50"/>
                      <a:pt x="120" y="51"/>
                    </a:cubicBezTo>
                    <a:cubicBezTo>
                      <a:pt x="120" y="52"/>
                      <a:pt x="122" y="54"/>
                      <a:pt x="122" y="55"/>
                    </a:cubicBezTo>
                    <a:cubicBezTo>
                      <a:pt x="123" y="57"/>
                      <a:pt x="125" y="60"/>
                      <a:pt x="125" y="61"/>
                    </a:cubicBezTo>
                    <a:cubicBezTo>
                      <a:pt x="125" y="62"/>
                      <a:pt x="126" y="63"/>
                      <a:pt x="126" y="6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Freeform 168"/>
              <p:cNvSpPr>
                <a:spLocks/>
              </p:cNvSpPr>
              <p:nvPr/>
            </p:nvSpPr>
            <p:spPr bwMode="auto">
              <a:xfrm>
                <a:off x="2047" y="1162"/>
                <a:ext cx="328" cy="235"/>
              </a:xfrm>
              <a:custGeom>
                <a:avLst/>
                <a:gdLst>
                  <a:gd name="T0" fmla="*/ 125 w 126"/>
                  <a:gd name="T1" fmla="*/ 64 h 90"/>
                  <a:gd name="T2" fmla="*/ 115 w 126"/>
                  <a:gd name="T3" fmla="*/ 66 h 90"/>
                  <a:gd name="T4" fmla="*/ 110 w 126"/>
                  <a:gd name="T5" fmla="*/ 63 h 90"/>
                  <a:gd name="T6" fmla="*/ 103 w 126"/>
                  <a:gd name="T7" fmla="*/ 64 h 90"/>
                  <a:gd name="T8" fmla="*/ 99 w 126"/>
                  <a:gd name="T9" fmla="*/ 60 h 90"/>
                  <a:gd name="T10" fmla="*/ 97 w 126"/>
                  <a:gd name="T11" fmla="*/ 54 h 90"/>
                  <a:gd name="T12" fmla="*/ 94 w 126"/>
                  <a:gd name="T13" fmla="*/ 51 h 90"/>
                  <a:gd name="T14" fmla="*/ 91 w 126"/>
                  <a:gd name="T15" fmla="*/ 49 h 90"/>
                  <a:gd name="T16" fmla="*/ 80 w 126"/>
                  <a:gd name="T17" fmla="*/ 50 h 90"/>
                  <a:gd name="T18" fmla="*/ 75 w 126"/>
                  <a:gd name="T19" fmla="*/ 55 h 90"/>
                  <a:gd name="T20" fmla="*/ 66 w 126"/>
                  <a:gd name="T21" fmla="*/ 55 h 90"/>
                  <a:gd name="T22" fmla="*/ 60 w 126"/>
                  <a:gd name="T23" fmla="*/ 60 h 90"/>
                  <a:gd name="T24" fmla="*/ 60 w 126"/>
                  <a:gd name="T25" fmla="*/ 64 h 90"/>
                  <a:gd name="T26" fmla="*/ 58 w 126"/>
                  <a:gd name="T27" fmla="*/ 67 h 90"/>
                  <a:gd name="T28" fmla="*/ 60 w 126"/>
                  <a:gd name="T29" fmla="*/ 69 h 90"/>
                  <a:gd name="T30" fmla="*/ 59 w 126"/>
                  <a:gd name="T31" fmla="*/ 72 h 90"/>
                  <a:gd name="T32" fmla="*/ 49 w 126"/>
                  <a:gd name="T33" fmla="*/ 77 h 90"/>
                  <a:gd name="T34" fmla="*/ 37 w 126"/>
                  <a:gd name="T35" fmla="*/ 86 h 90"/>
                  <a:gd name="T36" fmla="*/ 24 w 126"/>
                  <a:gd name="T37" fmla="*/ 90 h 90"/>
                  <a:gd name="T38" fmla="*/ 13 w 126"/>
                  <a:gd name="T39" fmla="*/ 87 h 90"/>
                  <a:gd name="T40" fmla="*/ 4 w 126"/>
                  <a:gd name="T41" fmla="*/ 83 h 90"/>
                  <a:gd name="T42" fmla="*/ 9 w 126"/>
                  <a:gd name="T43" fmla="*/ 76 h 90"/>
                  <a:gd name="T44" fmla="*/ 26 w 126"/>
                  <a:gd name="T45" fmla="*/ 60 h 90"/>
                  <a:gd name="T46" fmla="*/ 35 w 126"/>
                  <a:gd name="T47" fmla="*/ 53 h 90"/>
                  <a:gd name="T48" fmla="*/ 43 w 126"/>
                  <a:gd name="T49" fmla="*/ 45 h 90"/>
                  <a:gd name="T50" fmla="*/ 51 w 126"/>
                  <a:gd name="T51" fmla="*/ 43 h 90"/>
                  <a:gd name="T52" fmla="*/ 64 w 126"/>
                  <a:gd name="T53" fmla="*/ 41 h 90"/>
                  <a:gd name="T54" fmla="*/ 68 w 126"/>
                  <a:gd name="T55" fmla="*/ 32 h 90"/>
                  <a:gd name="T56" fmla="*/ 75 w 126"/>
                  <a:gd name="T57" fmla="*/ 28 h 90"/>
                  <a:gd name="T58" fmla="*/ 84 w 126"/>
                  <a:gd name="T59" fmla="*/ 19 h 90"/>
                  <a:gd name="T60" fmla="*/ 90 w 126"/>
                  <a:gd name="T61" fmla="*/ 15 h 90"/>
                  <a:gd name="T62" fmla="*/ 91 w 126"/>
                  <a:gd name="T63" fmla="*/ 6 h 90"/>
                  <a:gd name="T64" fmla="*/ 96 w 126"/>
                  <a:gd name="T65" fmla="*/ 0 h 90"/>
                  <a:gd name="T66" fmla="*/ 102 w 126"/>
                  <a:gd name="T67" fmla="*/ 5 h 90"/>
                  <a:gd name="T68" fmla="*/ 111 w 126"/>
                  <a:gd name="T69" fmla="*/ 18 h 90"/>
                  <a:gd name="T70" fmla="*/ 120 w 126"/>
                  <a:gd name="T71" fmla="*/ 27 h 90"/>
                  <a:gd name="T72" fmla="*/ 120 w 126"/>
                  <a:gd name="T73" fmla="*/ 33 h 90"/>
                  <a:gd name="T74" fmla="*/ 119 w 126"/>
                  <a:gd name="T75" fmla="*/ 42 h 90"/>
                  <a:gd name="T76" fmla="*/ 120 w 126"/>
                  <a:gd name="T77" fmla="*/ 51 h 90"/>
                  <a:gd name="T78" fmla="*/ 125 w 126"/>
                  <a:gd name="T79" fmla="*/ 6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6" h="90">
                    <a:moveTo>
                      <a:pt x="126" y="64"/>
                    </a:moveTo>
                    <a:cubicBezTo>
                      <a:pt x="125" y="64"/>
                      <a:pt x="125" y="64"/>
                      <a:pt x="125" y="64"/>
                    </a:cubicBezTo>
                    <a:cubicBezTo>
                      <a:pt x="124" y="65"/>
                      <a:pt x="121" y="65"/>
                      <a:pt x="119" y="65"/>
                    </a:cubicBezTo>
                    <a:cubicBezTo>
                      <a:pt x="118" y="65"/>
                      <a:pt x="116" y="66"/>
                      <a:pt x="115" y="66"/>
                    </a:cubicBezTo>
                    <a:cubicBezTo>
                      <a:pt x="114" y="66"/>
                      <a:pt x="112" y="66"/>
                      <a:pt x="111" y="65"/>
                    </a:cubicBezTo>
                    <a:cubicBezTo>
                      <a:pt x="110" y="65"/>
                      <a:pt x="110" y="63"/>
                      <a:pt x="110" y="63"/>
                    </a:cubicBezTo>
                    <a:cubicBezTo>
                      <a:pt x="109" y="63"/>
                      <a:pt x="106" y="63"/>
                      <a:pt x="105" y="63"/>
                    </a:cubicBezTo>
                    <a:cubicBezTo>
                      <a:pt x="105" y="63"/>
                      <a:pt x="104" y="64"/>
                      <a:pt x="103" y="64"/>
                    </a:cubicBezTo>
                    <a:cubicBezTo>
                      <a:pt x="102" y="63"/>
                      <a:pt x="102" y="62"/>
                      <a:pt x="102" y="62"/>
                    </a:cubicBezTo>
                    <a:cubicBezTo>
                      <a:pt x="101" y="61"/>
                      <a:pt x="100" y="60"/>
                      <a:pt x="99" y="60"/>
                    </a:cubicBezTo>
                    <a:cubicBezTo>
                      <a:pt x="99" y="59"/>
                      <a:pt x="98" y="58"/>
                      <a:pt x="98" y="57"/>
                    </a:cubicBezTo>
                    <a:cubicBezTo>
                      <a:pt x="97" y="56"/>
                      <a:pt x="97" y="55"/>
                      <a:pt x="97" y="54"/>
                    </a:cubicBezTo>
                    <a:cubicBezTo>
                      <a:pt x="97" y="54"/>
                      <a:pt x="96" y="53"/>
                      <a:pt x="96" y="52"/>
                    </a:cubicBezTo>
                    <a:cubicBezTo>
                      <a:pt x="95" y="52"/>
                      <a:pt x="94" y="52"/>
                      <a:pt x="94" y="51"/>
                    </a:cubicBezTo>
                    <a:cubicBezTo>
                      <a:pt x="93" y="51"/>
                      <a:pt x="94" y="49"/>
                      <a:pt x="94" y="49"/>
                    </a:cubicBezTo>
                    <a:cubicBezTo>
                      <a:pt x="93" y="48"/>
                      <a:pt x="91" y="49"/>
                      <a:pt x="91" y="49"/>
                    </a:cubicBezTo>
                    <a:cubicBezTo>
                      <a:pt x="89" y="49"/>
                      <a:pt x="85" y="49"/>
                      <a:pt x="84" y="49"/>
                    </a:cubicBezTo>
                    <a:cubicBezTo>
                      <a:pt x="83" y="49"/>
                      <a:pt x="81" y="50"/>
                      <a:pt x="80" y="50"/>
                    </a:cubicBezTo>
                    <a:cubicBezTo>
                      <a:pt x="79" y="51"/>
                      <a:pt x="77" y="52"/>
                      <a:pt x="77" y="52"/>
                    </a:cubicBezTo>
                    <a:cubicBezTo>
                      <a:pt x="76" y="53"/>
                      <a:pt x="75" y="54"/>
                      <a:pt x="75" y="55"/>
                    </a:cubicBezTo>
                    <a:cubicBezTo>
                      <a:pt x="74" y="55"/>
                      <a:pt x="71" y="55"/>
                      <a:pt x="69" y="55"/>
                    </a:cubicBezTo>
                    <a:cubicBezTo>
                      <a:pt x="68" y="55"/>
                      <a:pt x="66" y="54"/>
                      <a:pt x="66" y="55"/>
                    </a:cubicBezTo>
                    <a:cubicBezTo>
                      <a:pt x="65" y="55"/>
                      <a:pt x="63" y="56"/>
                      <a:pt x="63" y="58"/>
                    </a:cubicBezTo>
                    <a:cubicBezTo>
                      <a:pt x="61" y="58"/>
                      <a:pt x="60" y="60"/>
                      <a:pt x="60" y="60"/>
                    </a:cubicBezTo>
                    <a:cubicBezTo>
                      <a:pt x="60" y="61"/>
                      <a:pt x="58" y="62"/>
                      <a:pt x="59" y="63"/>
                    </a:cubicBezTo>
                    <a:cubicBezTo>
                      <a:pt x="59" y="63"/>
                      <a:pt x="60" y="64"/>
                      <a:pt x="60" y="64"/>
                    </a:cubicBezTo>
                    <a:cubicBezTo>
                      <a:pt x="60" y="64"/>
                      <a:pt x="60" y="65"/>
                      <a:pt x="60" y="66"/>
                    </a:cubicBezTo>
                    <a:cubicBezTo>
                      <a:pt x="60" y="66"/>
                      <a:pt x="59" y="66"/>
                      <a:pt x="58" y="67"/>
                    </a:cubicBezTo>
                    <a:cubicBezTo>
                      <a:pt x="58" y="67"/>
                      <a:pt x="58" y="68"/>
                      <a:pt x="58" y="68"/>
                    </a:cubicBezTo>
                    <a:cubicBezTo>
                      <a:pt x="58" y="69"/>
                      <a:pt x="59" y="69"/>
                      <a:pt x="60" y="69"/>
                    </a:cubicBezTo>
                    <a:cubicBezTo>
                      <a:pt x="60" y="69"/>
                      <a:pt x="60" y="70"/>
                      <a:pt x="60" y="70"/>
                    </a:cubicBezTo>
                    <a:cubicBezTo>
                      <a:pt x="60" y="71"/>
                      <a:pt x="59" y="72"/>
                      <a:pt x="59" y="72"/>
                    </a:cubicBezTo>
                    <a:cubicBezTo>
                      <a:pt x="58" y="73"/>
                      <a:pt x="55" y="73"/>
                      <a:pt x="54" y="74"/>
                    </a:cubicBezTo>
                    <a:cubicBezTo>
                      <a:pt x="52" y="74"/>
                      <a:pt x="50" y="76"/>
                      <a:pt x="49" y="77"/>
                    </a:cubicBezTo>
                    <a:cubicBezTo>
                      <a:pt x="48" y="78"/>
                      <a:pt x="45" y="80"/>
                      <a:pt x="44" y="81"/>
                    </a:cubicBezTo>
                    <a:cubicBezTo>
                      <a:pt x="42" y="83"/>
                      <a:pt x="39" y="85"/>
                      <a:pt x="37" y="86"/>
                    </a:cubicBezTo>
                    <a:cubicBezTo>
                      <a:pt x="35" y="87"/>
                      <a:pt x="32" y="90"/>
                      <a:pt x="30" y="90"/>
                    </a:cubicBezTo>
                    <a:cubicBezTo>
                      <a:pt x="28" y="90"/>
                      <a:pt x="26" y="90"/>
                      <a:pt x="24" y="90"/>
                    </a:cubicBezTo>
                    <a:cubicBezTo>
                      <a:pt x="23" y="90"/>
                      <a:pt x="19" y="89"/>
                      <a:pt x="17" y="89"/>
                    </a:cubicBezTo>
                    <a:cubicBezTo>
                      <a:pt x="16" y="88"/>
                      <a:pt x="14" y="88"/>
                      <a:pt x="13" y="87"/>
                    </a:cubicBezTo>
                    <a:cubicBezTo>
                      <a:pt x="12" y="87"/>
                      <a:pt x="10" y="85"/>
                      <a:pt x="9" y="85"/>
                    </a:cubicBezTo>
                    <a:cubicBezTo>
                      <a:pt x="8" y="84"/>
                      <a:pt x="5" y="83"/>
                      <a:pt x="4" y="83"/>
                    </a:cubicBezTo>
                    <a:cubicBezTo>
                      <a:pt x="3" y="83"/>
                      <a:pt x="1" y="82"/>
                      <a:pt x="0" y="81"/>
                    </a:cubicBezTo>
                    <a:cubicBezTo>
                      <a:pt x="2" y="81"/>
                      <a:pt x="8" y="77"/>
                      <a:pt x="9" y="76"/>
                    </a:cubicBezTo>
                    <a:cubicBezTo>
                      <a:pt x="12" y="74"/>
                      <a:pt x="18" y="68"/>
                      <a:pt x="20" y="66"/>
                    </a:cubicBezTo>
                    <a:cubicBezTo>
                      <a:pt x="22" y="64"/>
                      <a:pt x="24" y="61"/>
                      <a:pt x="26" y="60"/>
                    </a:cubicBezTo>
                    <a:cubicBezTo>
                      <a:pt x="27" y="60"/>
                      <a:pt x="30" y="59"/>
                      <a:pt x="31" y="58"/>
                    </a:cubicBezTo>
                    <a:cubicBezTo>
                      <a:pt x="32" y="57"/>
                      <a:pt x="34" y="54"/>
                      <a:pt x="35" y="53"/>
                    </a:cubicBezTo>
                    <a:cubicBezTo>
                      <a:pt x="35" y="52"/>
                      <a:pt x="37" y="51"/>
                      <a:pt x="39" y="50"/>
                    </a:cubicBezTo>
                    <a:cubicBezTo>
                      <a:pt x="40" y="48"/>
                      <a:pt x="42" y="46"/>
                      <a:pt x="43" y="45"/>
                    </a:cubicBezTo>
                    <a:cubicBezTo>
                      <a:pt x="44" y="45"/>
                      <a:pt x="45" y="43"/>
                      <a:pt x="47" y="43"/>
                    </a:cubicBezTo>
                    <a:cubicBezTo>
                      <a:pt x="47" y="43"/>
                      <a:pt x="50" y="43"/>
                      <a:pt x="51" y="43"/>
                    </a:cubicBezTo>
                    <a:cubicBezTo>
                      <a:pt x="53" y="43"/>
                      <a:pt x="57" y="43"/>
                      <a:pt x="59" y="43"/>
                    </a:cubicBezTo>
                    <a:cubicBezTo>
                      <a:pt x="60" y="42"/>
                      <a:pt x="63" y="42"/>
                      <a:pt x="64" y="41"/>
                    </a:cubicBezTo>
                    <a:cubicBezTo>
                      <a:pt x="65" y="40"/>
                      <a:pt x="66" y="38"/>
                      <a:pt x="66" y="37"/>
                    </a:cubicBezTo>
                    <a:cubicBezTo>
                      <a:pt x="67" y="36"/>
                      <a:pt x="68" y="34"/>
                      <a:pt x="68" y="32"/>
                    </a:cubicBezTo>
                    <a:cubicBezTo>
                      <a:pt x="69" y="31"/>
                      <a:pt x="71" y="30"/>
                      <a:pt x="72" y="29"/>
                    </a:cubicBezTo>
                    <a:cubicBezTo>
                      <a:pt x="73" y="29"/>
                      <a:pt x="74" y="29"/>
                      <a:pt x="75" y="28"/>
                    </a:cubicBezTo>
                    <a:cubicBezTo>
                      <a:pt x="76" y="27"/>
                      <a:pt x="78" y="24"/>
                      <a:pt x="80" y="23"/>
                    </a:cubicBezTo>
                    <a:cubicBezTo>
                      <a:pt x="81" y="22"/>
                      <a:pt x="83" y="20"/>
                      <a:pt x="84" y="19"/>
                    </a:cubicBezTo>
                    <a:cubicBezTo>
                      <a:pt x="85" y="18"/>
                      <a:pt x="86" y="16"/>
                      <a:pt x="87" y="16"/>
                    </a:cubicBezTo>
                    <a:cubicBezTo>
                      <a:pt x="88" y="15"/>
                      <a:pt x="89" y="15"/>
                      <a:pt x="90" y="15"/>
                    </a:cubicBezTo>
                    <a:cubicBezTo>
                      <a:pt x="90" y="14"/>
                      <a:pt x="91" y="12"/>
                      <a:pt x="91" y="11"/>
                    </a:cubicBezTo>
                    <a:cubicBezTo>
                      <a:pt x="92" y="9"/>
                      <a:pt x="91" y="7"/>
                      <a:pt x="91" y="6"/>
                    </a:cubicBezTo>
                    <a:cubicBezTo>
                      <a:pt x="91" y="5"/>
                      <a:pt x="92" y="3"/>
                      <a:pt x="93" y="1"/>
                    </a:cubicBezTo>
                    <a:cubicBezTo>
                      <a:pt x="93" y="1"/>
                      <a:pt x="95" y="0"/>
                      <a:pt x="96" y="0"/>
                    </a:cubicBezTo>
                    <a:cubicBezTo>
                      <a:pt x="96" y="0"/>
                      <a:pt x="97" y="1"/>
                      <a:pt x="97" y="1"/>
                    </a:cubicBezTo>
                    <a:cubicBezTo>
                      <a:pt x="99" y="2"/>
                      <a:pt x="101" y="4"/>
                      <a:pt x="102" y="5"/>
                    </a:cubicBezTo>
                    <a:cubicBezTo>
                      <a:pt x="104" y="6"/>
                      <a:pt x="106" y="9"/>
                      <a:pt x="107" y="10"/>
                    </a:cubicBezTo>
                    <a:cubicBezTo>
                      <a:pt x="108" y="12"/>
                      <a:pt x="110" y="16"/>
                      <a:pt x="111" y="18"/>
                    </a:cubicBezTo>
                    <a:cubicBezTo>
                      <a:pt x="112" y="19"/>
                      <a:pt x="113" y="22"/>
                      <a:pt x="114" y="24"/>
                    </a:cubicBezTo>
                    <a:cubicBezTo>
                      <a:pt x="115" y="25"/>
                      <a:pt x="118" y="26"/>
                      <a:pt x="120" y="27"/>
                    </a:cubicBezTo>
                    <a:cubicBezTo>
                      <a:pt x="120" y="28"/>
                      <a:pt x="122" y="28"/>
                      <a:pt x="122" y="29"/>
                    </a:cubicBezTo>
                    <a:cubicBezTo>
                      <a:pt x="122" y="30"/>
                      <a:pt x="121" y="32"/>
                      <a:pt x="120" y="33"/>
                    </a:cubicBezTo>
                    <a:cubicBezTo>
                      <a:pt x="120" y="34"/>
                      <a:pt x="120" y="37"/>
                      <a:pt x="120" y="38"/>
                    </a:cubicBezTo>
                    <a:cubicBezTo>
                      <a:pt x="120" y="39"/>
                      <a:pt x="119" y="40"/>
                      <a:pt x="119" y="42"/>
                    </a:cubicBezTo>
                    <a:cubicBezTo>
                      <a:pt x="119" y="43"/>
                      <a:pt x="120" y="45"/>
                      <a:pt x="120" y="46"/>
                    </a:cubicBezTo>
                    <a:cubicBezTo>
                      <a:pt x="120" y="47"/>
                      <a:pt x="120" y="50"/>
                      <a:pt x="120" y="51"/>
                    </a:cubicBezTo>
                    <a:cubicBezTo>
                      <a:pt x="120" y="52"/>
                      <a:pt x="122" y="54"/>
                      <a:pt x="122" y="55"/>
                    </a:cubicBezTo>
                    <a:cubicBezTo>
                      <a:pt x="123" y="57"/>
                      <a:pt x="125" y="60"/>
                      <a:pt x="125" y="61"/>
                    </a:cubicBezTo>
                    <a:cubicBezTo>
                      <a:pt x="125" y="62"/>
                      <a:pt x="126" y="63"/>
                      <a:pt x="126" y="64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Freeform 169"/>
              <p:cNvSpPr>
                <a:spLocks/>
              </p:cNvSpPr>
              <p:nvPr/>
            </p:nvSpPr>
            <p:spPr bwMode="auto">
              <a:xfrm>
                <a:off x="2297" y="1074"/>
                <a:ext cx="245" cy="255"/>
              </a:xfrm>
              <a:custGeom>
                <a:avLst/>
                <a:gdLst>
                  <a:gd name="T0" fmla="*/ 93 w 94"/>
                  <a:gd name="T1" fmla="*/ 31 h 98"/>
                  <a:gd name="T2" fmla="*/ 87 w 94"/>
                  <a:gd name="T3" fmla="*/ 35 h 98"/>
                  <a:gd name="T4" fmla="*/ 81 w 94"/>
                  <a:gd name="T5" fmla="*/ 33 h 98"/>
                  <a:gd name="T6" fmla="*/ 74 w 94"/>
                  <a:gd name="T7" fmla="*/ 40 h 98"/>
                  <a:gd name="T8" fmla="*/ 69 w 94"/>
                  <a:gd name="T9" fmla="*/ 47 h 98"/>
                  <a:gd name="T10" fmla="*/ 70 w 94"/>
                  <a:gd name="T11" fmla="*/ 56 h 98"/>
                  <a:gd name="T12" fmla="*/ 67 w 94"/>
                  <a:gd name="T13" fmla="*/ 58 h 98"/>
                  <a:gd name="T14" fmla="*/ 66 w 94"/>
                  <a:gd name="T15" fmla="*/ 65 h 98"/>
                  <a:gd name="T16" fmla="*/ 69 w 94"/>
                  <a:gd name="T17" fmla="*/ 68 h 98"/>
                  <a:gd name="T18" fmla="*/ 68 w 94"/>
                  <a:gd name="T19" fmla="*/ 72 h 98"/>
                  <a:gd name="T20" fmla="*/ 62 w 94"/>
                  <a:gd name="T21" fmla="*/ 71 h 98"/>
                  <a:gd name="T22" fmla="*/ 59 w 94"/>
                  <a:gd name="T23" fmla="*/ 76 h 98"/>
                  <a:gd name="T24" fmla="*/ 55 w 94"/>
                  <a:gd name="T25" fmla="*/ 83 h 98"/>
                  <a:gd name="T26" fmla="*/ 49 w 94"/>
                  <a:gd name="T27" fmla="*/ 85 h 98"/>
                  <a:gd name="T28" fmla="*/ 39 w 94"/>
                  <a:gd name="T29" fmla="*/ 90 h 98"/>
                  <a:gd name="T30" fmla="*/ 32 w 94"/>
                  <a:gd name="T31" fmla="*/ 97 h 98"/>
                  <a:gd name="T32" fmla="*/ 29 w 94"/>
                  <a:gd name="T33" fmla="*/ 96 h 98"/>
                  <a:gd name="T34" fmla="*/ 23 w 94"/>
                  <a:gd name="T35" fmla="*/ 85 h 98"/>
                  <a:gd name="T36" fmla="*/ 23 w 94"/>
                  <a:gd name="T37" fmla="*/ 76 h 98"/>
                  <a:gd name="T38" fmla="*/ 24 w 94"/>
                  <a:gd name="T39" fmla="*/ 67 h 98"/>
                  <a:gd name="T40" fmla="*/ 23 w 94"/>
                  <a:gd name="T41" fmla="*/ 62 h 98"/>
                  <a:gd name="T42" fmla="*/ 15 w 94"/>
                  <a:gd name="T43" fmla="*/ 52 h 98"/>
                  <a:gd name="T44" fmla="*/ 7 w 94"/>
                  <a:gd name="T45" fmla="*/ 40 h 98"/>
                  <a:gd name="T46" fmla="*/ 0 w 94"/>
                  <a:gd name="T47" fmla="*/ 34 h 98"/>
                  <a:gd name="T48" fmla="*/ 1 w 94"/>
                  <a:gd name="T49" fmla="*/ 30 h 98"/>
                  <a:gd name="T50" fmla="*/ 8 w 94"/>
                  <a:gd name="T51" fmla="*/ 26 h 98"/>
                  <a:gd name="T52" fmla="*/ 18 w 94"/>
                  <a:gd name="T53" fmla="*/ 20 h 98"/>
                  <a:gd name="T54" fmla="*/ 22 w 94"/>
                  <a:gd name="T55" fmla="*/ 13 h 98"/>
                  <a:gd name="T56" fmla="*/ 28 w 94"/>
                  <a:gd name="T57" fmla="*/ 8 h 98"/>
                  <a:gd name="T58" fmla="*/ 29 w 94"/>
                  <a:gd name="T59" fmla="*/ 7 h 98"/>
                  <a:gd name="T60" fmla="*/ 35 w 94"/>
                  <a:gd name="T61" fmla="*/ 2 h 98"/>
                  <a:gd name="T62" fmla="*/ 49 w 94"/>
                  <a:gd name="T63" fmla="*/ 0 h 98"/>
                  <a:gd name="T64" fmla="*/ 72 w 94"/>
                  <a:gd name="T65" fmla="*/ 13 h 98"/>
                  <a:gd name="T66" fmla="*/ 87 w 94"/>
                  <a:gd name="T67" fmla="*/ 25 h 98"/>
                  <a:gd name="T68" fmla="*/ 94 w 94"/>
                  <a:gd name="T69" fmla="*/ 2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4" h="98">
                    <a:moveTo>
                      <a:pt x="94" y="29"/>
                    </a:moveTo>
                    <a:cubicBezTo>
                      <a:pt x="94" y="30"/>
                      <a:pt x="93" y="31"/>
                      <a:pt x="93" y="31"/>
                    </a:cubicBezTo>
                    <a:cubicBezTo>
                      <a:pt x="93" y="32"/>
                      <a:pt x="93" y="33"/>
                      <a:pt x="93" y="34"/>
                    </a:cubicBezTo>
                    <a:cubicBezTo>
                      <a:pt x="92" y="35"/>
                      <a:pt x="88" y="35"/>
                      <a:pt x="87" y="35"/>
                    </a:cubicBezTo>
                    <a:cubicBezTo>
                      <a:pt x="86" y="34"/>
                      <a:pt x="85" y="33"/>
                      <a:pt x="84" y="33"/>
                    </a:cubicBezTo>
                    <a:cubicBezTo>
                      <a:pt x="83" y="33"/>
                      <a:pt x="82" y="33"/>
                      <a:pt x="81" y="33"/>
                    </a:cubicBezTo>
                    <a:cubicBezTo>
                      <a:pt x="80" y="33"/>
                      <a:pt x="78" y="35"/>
                      <a:pt x="77" y="35"/>
                    </a:cubicBezTo>
                    <a:cubicBezTo>
                      <a:pt x="76" y="37"/>
                      <a:pt x="75" y="39"/>
                      <a:pt x="74" y="40"/>
                    </a:cubicBezTo>
                    <a:cubicBezTo>
                      <a:pt x="73" y="41"/>
                      <a:pt x="72" y="43"/>
                      <a:pt x="70" y="44"/>
                    </a:cubicBezTo>
                    <a:cubicBezTo>
                      <a:pt x="70" y="45"/>
                      <a:pt x="69" y="46"/>
                      <a:pt x="69" y="47"/>
                    </a:cubicBezTo>
                    <a:cubicBezTo>
                      <a:pt x="69" y="48"/>
                      <a:pt x="69" y="51"/>
                      <a:pt x="69" y="52"/>
                    </a:cubicBezTo>
                    <a:cubicBezTo>
                      <a:pt x="69" y="54"/>
                      <a:pt x="70" y="55"/>
                      <a:pt x="70" y="56"/>
                    </a:cubicBezTo>
                    <a:cubicBezTo>
                      <a:pt x="70" y="56"/>
                      <a:pt x="69" y="56"/>
                      <a:pt x="69" y="56"/>
                    </a:cubicBezTo>
                    <a:cubicBezTo>
                      <a:pt x="68" y="57"/>
                      <a:pt x="67" y="58"/>
                      <a:pt x="67" y="58"/>
                    </a:cubicBezTo>
                    <a:cubicBezTo>
                      <a:pt x="66" y="59"/>
                      <a:pt x="65" y="60"/>
                      <a:pt x="65" y="60"/>
                    </a:cubicBezTo>
                    <a:cubicBezTo>
                      <a:pt x="65" y="62"/>
                      <a:pt x="66" y="64"/>
                      <a:pt x="66" y="65"/>
                    </a:cubicBezTo>
                    <a:cubicBezTo>
                      <a:pt x="66" y="66"/>
                      <a:pt x="67" y="67"/>
                      <a:pt x="67" y="67"/>
                    </a:cubicBezTo>
                    <a:cubicBezTo>
                      <a:pt x="67" y="68"/>
                      <a:pt x="68" y="68"/>
                      <a:pt x="69" y="68"/>
                    </a:cubicBezTo>
                    <a:cubicBezTo>
                      <a:pt x="69" y="69"/>
                      <a:pt x="70" y="70"/>
                      <a:pt x="70" y="71"/>
                    </a:cubicBezTo>
                    <a:cubicBezTo>
                      <a:pt x="69" y="71"/>
                      <a:pt x="69" y="72"/>
                      <a:pt x="68" y="72"/>
                    </a:cubicBezTo>
                    <a:cubicBezTo>
                      <a:pt x="68" y="73"/>
                      <a:pt x="66" y="72"/>
                      <a:pt x="65" y="72"/>
                    </a:cubicBezTo>
                    <a:cubicBezTo>
                      <a:pt x="65" y="72"/>
                      <a:pt x="63" y="71"/>
                      <a:pt x="62" y="71"/>
                    </a:cubicBezTo>
                    <a:cubicBezTo>
                      <a:pt x="61" y="71"/>
                      <a:pt x="60" y="73"/>
                      <a:pt x="60" y="73"/>
                    </a:cubicBezTo>
                    <a:cubicBezTo>
                      <a:pt x="60" y="74"/>
                      <a:pt x="59" y="75"/>
                      <a:pt x="59" y="76"/>
                    </a:cubicBezTo>
                    <a:cubicBezTo>
                      <a:pt x="59" y="77"/>
                      <a:pt x="58" y="79"/>
                      <a:pt x="58" y="80"/>
                    </a:cubicBezTo>
                    <a:cubicBezTo>
                      <a:pt x="57" y="80"/>
                      <a:pt x="56" y="82"/>
                      <a:pt x="55" y="83"/>
                    </a:cubicBezTo>
                    <a:cubicBezTo>
                      <a:pt x="54" y="83"/>
                      <a:pt x="53" y="84"/>
                      <a:pt x="52" y="85"/>
                    </a:cubicBezTo>
                    <a:cubicBezTo>
                      <a:pt x="51" y="85"/>
                      <a:pt x="50" y="85"/>
                      <a:pt x="49" y="85"/>
                    </a:cubicBezTo>
                    <a:cubicBezTo>
                      <a:pt x="48" y="86"/>
                      <a:pt x="45" y="87"/>
                      <a:pt x="44" y="87"/>
                    </a:cubicBezTo>
                    <a:cubicBezTo>
                      <a:pt x="42" y="88"/>
                      <a:pt x="40" y="89"/>
                      <a:pt x="39" y="90"/>
                    </a:cubicBezTo>
                    <a:cubicBezTo>
                      <a:pt x="38" y="91"/>
                      <a:pt x="36" y="92"/>
                      <a:pt x="36" y="93"/>
                    </a:cubicBezTo>
                    <a:cubicBezTo>
                      <a:pt x="35" y="94"/>
                      <a:pt x="33" y="96"/>
                      <a:pt x="32" y="97"/>
                    </a:cubicBezTo>
                    <a:cubicBezTo>
                      <a:pt x="32" y="97"/>
                      <a:pt x="31" y="98"/>
                      <a:pt x="30" y="98"/>
                    </a:cubicBezTo>
                    <a:cubicBezTo>
                      <a:pt x="30" y="97"/>
                      <a:pt x="29" y="96"/>
                      <a:pt x="29" y="96"/>
                    </a:cubicBezTo>
                    <a:cubicBezTo>
                      <a:pt x="29" y="94"/>
                      <a:pt x="27" y="91"/>
                      <a:pt x="26" y="90"/>
                    </a:cubicBezTo>
                    <a:cubicBezTo>
                      <a:pt x="26" y="89"/>
                      <a:pt x="24" y="87"/>
                      <a:pt x="23" y="85"/>
                    </a:cubicBezTo>
                    <a:cubicBezTo>
                      <a:pt x="23" y="84"/>
                      <a:pt x="24" y="82"/>
                      <a:pt x="24" y="81"/>
                    </a:cubicBezTo>
                    <a:cubicBezTo>
                      <a:pt x="24" y="80"/>
                      <a:pt x="23" y="77"/>
                      <a:pt x="23" y="76"/>
                    </a:cubicBezTo>
                    <a:cubicBezTo>
                      <a:pt x="23" y="75"/>
                      <a:pt x="24" y="73"/>
                      <a:pt x="24" y="72"/>
                    </a:cubicBezTo>
                    <a:cubicBezTo>
                      <a:pt x="24" y="71"/>
                      <a:pt x="24" y="68"/>
                      <a:pt x="24" y="67"/>
                    </a:cubicBezTo>
                    <a:cubicBezTo>
                      <a:pt x="25" y="66"/>
                      <a:pt x="26" y="65"/>
                      <a:pt x="26" y="64"/>
                    </a:cubicBezTo>
                    <a:cubicBezTo>
                      <a:pt x="26" y="63"/>
                      <a:pt x="24" y="62"/>
                      <a:pt x="23" y="62"/>
                    </a:cubicBezTo>
                    <a:cubicBezTo>
                      <a:pt x="22" y="60"/>
                      <a:pt x="19" y="59"/>
                      <a:pt x="18" y="58"/>
                    </a:cubicBezTo>
                    <a:cubicBezTo>
                      <a:pt x="17" y="57"/>
                      <a:pt x="16" y="54"/>
                      <a:pt x="15" y="52"/>
                    </a:cubicBezTo>
                    <a:cubicBezTo>
                      <a:pt x="14" y="50"/>
                      <a:pt x="12" y="46"/>
                      <a:pt x="11" y="44"/>
                    </a:cubicBezTo>
                    <a:cubicBezTo>
                      <a:pt x="10" y="43"/>
                      <a:pt x="8" y="41"/>
                      <a:pt x="7" y="40"/>
                    </a:cubicBezTo>
                    <a:cubicBezTo>
                      <a:pt x="5" y="39"/>
                      <a:pt x="3" y="37"/>
                      <a:pt x="1" y="36"/>
                    </a:cubicBezTo>
                    <a:cubicBezTo>
                      <a:pt x="1" y="35"/>
                      <a:pt x="0" y="35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1" y="33"/>
                      <a:pt x="1" y="31"/>
                      <a:pt x="1" y="30"/>
                    </a:cubicBezTo>
                    <a:cubicBezTo>
                      <a:pt x="2" y="29"/>
                      <a:pt x="4" y="27"/>
                      <a:pt x="5" y="27"/>
                    </a:cubicBezTo>
                    <a:cubicBezTo>
                      <a:pt x="5" y="27"/>
                      <a:pt x="8" y="26"/>
                      <a:pt x="8" y="26"/>
                    </a:cubicBezTo>
                    <a:cubicBezTo>
                      <a:pt x="10" y="26"/>
                      <a:pt x="12" y="24"/>
                      <a:pt x="14" y="23"/>
                    </a:cubicBezTo>
                    <a:cubicBezTo>
                      <a:pt x="15" y="23"/>
                      <a:pt x="17" y="21"/>
                      <a:pt x="18" y="20"/>
                    </a:cubicBezTo>
                    <a:cubicBezTo>
                      <a:pt x="19" y="19"/>
                      <a:pt x="20" y="17"/>
                      <a:pt x="20" y="16"/>
                    </a:cubicBezTo>
                    <a:cubicBezTo>
                      <a:pt x="21" y="15"/>
                      <a:pt x="21" y="14"/>
                      <a:pt x="22" y="13"/>
                    </a:cubicBezTo>
                    <a:cubicBezTo>
                      <a:pt x="23" y="12"/>
                      <a:pt x="25" y="12"/>
                      <a:pt x="26" y="10"/>
                    </a:cubicBezTo>
                    <a:cubicBezTo>
                      <a:pt x="27" y="10"/>
                      <a:pt x="28" y="9"/>
                      <a:pt x="28" y="8"/>
                    </a:cubicBezTo>
                    <a:cubicBezTo>
                      <a:pt x="28" y="8"/>
                      <a:pt x="28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30" y="7"/>
                      <a:pt x="31" y="6"/>
                      <a:pt x="32" y="5"/>
                    </a:cubicBezTo>
                    <a:cubicBezTo>
                      <a:pt x="32" y="4"/>
                      <a:pt x="34" y="2"/>
                      <a:pt x="35" y="2"/>
                    </a:cubicBezTo>
                    <a:cubicBezTo>
                      <a:pt x="36" y="1"/>
                      <a:pt x="37" y="0"/>
                      <a:pt x="38" y="0"/>
                    </a:cubicBezTo>
                    <a:cubicBezTo>
                      <a:pt x="40" y="0"/>
                      <a:pt x="46" y="0"/>
                      <a:pt x="49" y="0"/>
                    </a:cubicBezTo>
                    <a:cubicBezTo>
                      <a:pt x="51" y="1"/>
                      <a:pt x="56" y="2"/>
                      <a:pt x="58" y="4"/>
                    </a:cubicBezTo>
                    <a:cubicBezTo>
                      <a:pt x="61" y="6"/>
                      <a:pt x="68" y="10"/>
                      <a:pt x="72" y="13"/>
                    </a:cubicBezTo>
                    <a:cubicBezTo>
                      <a:pt x="74" y="14"/>
                      <a:pt x="79" y="17"/>
                      <a:pt x="82" y="19"/>
                    </a:cubicBezTo>
                    <a:cubicBezTo>
                      <a:pt x="83" y="21"/>
                      <a:pt x="86" y="24"/>
                      <a:pt x="87" y="25"/>
                    </a:cubicBezTo>
                    <a:cubicBezTo>
                      <a:pt x="88" y="26"/>
                      <a:pt x="92" y="27"/>
                      <a:pt x="93" y="28"/>
                    </a:cubicBezTo>
                    <a:cubicBezTo>
                      <a:pt x="93" y="29"/>
                      <a:pt x="94" y="29"/>
                      <a:pt x="94" y="2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Freeform 170"/>
              <p:cNvSpPr>
                <a:spLocks/>
              </p:cNvSpPr>
              <p:nvPr/>
            </p:nvSpPr>
            <p:spPr bwMode="auto">
              <a:xfrm>
                <a:off x="2297" y="1074"/>
                <a:ext cx="245" cy="255"/>
              </a:xfrm>
              <a:custGeom>
                <a:avLst/>
                <a:gdLst>
                  <a:gd name="T0" fmla="*/ 93 w 94"/>
                  <a:gd name="T1" fmla="*/ 31 h 98"/>
                  <a:gd name="T2" fmla="*/ 87 w 94"/>
                  <a:gd name="T3" fmla="*/ 35 h 98"/>
                  <a:gd name="T4" fmla="*/ 81 w 94"/>
                  <a:gd name="T5" fmla="*/ 33 h 98"/>
                  <a:gd name="T6" fmla="*/ 74 w 94"/>
                  <a:gd name="T7" fmla="*/ 40 h 98"/>
                  <a:gd name="T8" fmla="*/ 69 w 94"/>
                  <a:gd name="T9" fmla="*/ 47 h 98"/>
                  <a:gd name="T10" fmla="*/ 70 w 94"/>
                  <a:gd name="T11" fmla="*/ 56 h 98"/>
                  <a:gd name="T12" fmla="*/ 67 w 94"/>
                  <a:gd name="T13" fmla="*/ 58 h 98"/>
                  <a:gd name="T14" fmla="*/ 66 w 94"/>
                  <a:gd name="T15" fmla="*/ 65 h 98"/>
                  <a:gd name="T16" fmla="*/ 69 w 94"/>
                  <a:gd name="T17" fmla="*/ 68 h 98"/>
                  <a:gd name="T18" fmla="*/ 68 w 94"/>
                  <a:gd name="T19" fmla="*/ 72 h 98"/>
                  <a:gd name="T20" fmla="*/ 62 w 94"/>
                  <a:gd name="T21" fmla="*/ 71 h 98"/>
                  <a:gd name="T22" fmla="*/ 59 w 94"/>
                  <a:gd name="T23" fmla="*/ 76 h 98"/>
                  <a:gd name="T24" fmla="*/ 55 w 94"/>
                  <a:gd name="T25" fmla="*/ 83 h 98"/>
                  <a:gd name="T26" fmla="*/ 49 w 94"/>
                  <a:gd name="T27" fmla="*/ 85 h 98"/>
                  <a:gd name="T28" fmla="*/ 39 w 94"/>
                  <a:gd name="T29" fmla="*/ 90 h 98"/>
                  <a:gd name="T30" fmla="*/ 32 w 94"/>
                  <a:gd name="T31" fmla="*/ 97 h 98"/>
                  <a:gd name="T32" fmla="*/ 29 w 94"/>
                  <a:gd name="T33" fmla="*/ 96 h 98"/>
                  <a:gd name="T34" fmla="*/ 23 w 94"/>
                  <a:gd name="T35" fmla="*/ 85 h 98"/>
                  <a:gd name="T36" fmla="*/ 23 w 94"/>
                  <a:gd name="T37" fmla="*/ 76 h 98"/>
                  <a:gd name="T38" fmla="*/ 24 w 94"/>
                  <a:gd name="T39" fmla="*/ 67 h 98"/>
                  <a:gd name="T40" fmla="*/ 23 w 94"/>
                  <a:gd name="T41" fmla="*/ 62 h 98"/>
                  <a:gd name="T42" fmla="*/ 15 w 94"/>
                  <a:gd name="T43" fmla="*/ 52 h 98"/>
                  <a:gd name="T44" fmla="*/ 7 w 94"/>
                  <a:gd name="T45" fmla="*/ 40 h 98"/>
                  <a:gd name="T46" fmla="*/ 0 w 94"/>
                  <a:gd name="T47" fmla="*/ 34 h 98"/>
                  <a:gd name="T48" fmla="*/ 1 w 94"/>
                  <a:gd name="T49" fmla="*/ 30 h 98"/>
                  <a:gd name="T50" fmla="*/ 8 w 94"/>
                  <a:gd name="T51" fmla="*/ 26 h 98"/>
                  <a:gd name="T52" fmla="*/ 18 w 94"/>
                  <a:gd name="T53" fmla="*/ 20 h 98"/>
                  <a:gd name="T54" fmla="*/ 22 w 94"/>
                  <a:gd name="T55" fmla="*/ 13 h 98"/>
                  <a:gd name="T56" fmla="*/ 28 w 94"/>
                  <a:gd name="T57" fmla="*/ 8 h 98"/>
                  <a:gd name="T58" fmla="*/ 29 w 94"/>
                  <a:gd name="T59" fmla="*/ 7 h 98"/>
                  <a:gd name="T60" fmla="*/ 35 w 94"/>
                  <a:gd name="T61" fmla="*/ 2 h 98"/>
                  <a:gd name="T62" fmla="*/ 49 w 94"/>
                  <a:gd name="T63" fmla="*/ 0 h 98"/>
                  <a:gd name="T64" fmla="*/ 72 w 94"/>
                  <a:gd name="T65" fmla="*/ 13 h 98"/>
                  <a:gd name="T66" fmla="*/ 87 w 94"/>
                  <a:gd name="T67" fmla="*/ 25 h 98"/>
                  <a:gd name="T68" fmla="*/ 94 w 94"/>
                  <a:gd name="T69" fmla="*/ 2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4" h="98">
                    <a:moveTo>
                      <a:pt x="94" y="29"/>
                    </a:moveTo>
                    <a:cubicBezTo>
                      <a:pt x="94" y="30"/>
                      <a:pt x="93" y="31"/>
                      <a:pt x="93" y="31"/>
                    </a:cubicBezTo>
                    <a:cubicBezTo>
                      <a:pt x="93" y="32"/>
                      <a:pt x="93" y="33"/>
                      <a:pt x="93" y="34"/>
                    </a:cubicBezTo>
                    <a:cubicBezTo>
                      <a:pt x="92" y="35"/>
                      <a:pt x="88" y="35"/>
                      <a:pt x="87" y="35"/>
                    </a:cubicBezTo>
                    <a:cubicBezTo>
                      <a:pt x="86" y="34"/>
                      <a:pt x="85" y="33"/>
                      <a:pt x="84" y="33"/>
                    </a:cubicBezTo>
                    <a:cubicBezTo>
                      <a:pt x="83" y="33"/>
                      <a:pt x="82" y="33"/>
                      <a:pt x="81" y="33"/>
                    </a:cubicBezTo>
                    <a:cubicBezTo>
                      <a:pt x="80" y="33"/>
                      <a:pt x="78" y="35"/>
                      <a:pt x="77" y="35"/>
                    </a:cubicBezTo>
                    <a:cubicBezTo>
                      <a:pt x="76" y="37"/>
                      <a:pt x="75" y="39"/>
                      <a:pt x="74" y="40"/>
                    </a:cubicBezTo>
                    <a:cubicBezTo>
                      <a:pt x="73" y="41"/>
                      <a:pt x="72" y="43"/>
                      <a:pt x="70" y="44"/>
                    </a:cubicBezTo>
                    <a:cubicBezTo>
                      <a:pt x="70" y="45"/>
                      <a:pt x="69" y="46"/>
                      <a:pt x="69" y="47"/>
                    </a:cubicBezTo>
                    <a:cubicBezTo>
                      <a:pt x="69" y="48"/>
                      <a:pt x="69" y="51"/>
                      <a:pt x="69" y="52"/>
                    </a:cubicBezTo>
                    <a:cubicBezTo>
                      <a:pt x="69" y="54"/>
                      <a:pt x="70" y="55"/>
                      <a:pt x="70" y="56"/>
                    </a:cubicBezTo>
                    <a:cubicBezTo>
                      <a:pt x="70" y="56"/>
                      <a:pt x="69" y="56"/>
                      <a:pt x="69" y="56"/>
                    </a:cubicBezTo>
                    <a:cubicBezTo>
                      <a:pt x="68" y="57"/>
                      <a:pt x="67" y="58"/>
                      <a:pt x="67" y="58"/>
                    </a:cubicBezTo>
                    <a:cubicBezTo>
                      <a:pt x="66" y="59"/>
                      <a:pt x="65" y="60"/>
                      <a:pt x="65" y="60"/>
                    </a:cubicBezTo>
                    <a:cubicBezTo>
                      <a:pt x="65" y="62"/>
                      <a:pt x="66" y="64"/>
                      <a:pt x="66" y="65"/>
                    </a:cubicBezTo>
                    <a:cubicBezTo>
                      <a:pt x="66" y="66"/>
                      <a:pt x="67" y="67"/>
                      <a:pt x="67" y="67"/>
                    </a:cubicBezTo>
                    <a:cubicBezTo>
                      <a:pt x="67" y="68"/>
                      <a:pt x="68" y="68"/>
                      <a:pt x="69" y="68"/>
                    </a:cubicBezTo>
                    <a:cubicBezTo>
                      <a:pt x="69" y="69"/>
                      <a:pt x="70" y="70"/>
                      <a:pt x="70" y="71"/>
                    </a:cubicBezTo>
                    <a:cubicBezTo>
                      <a:pt x="69" y="71"/>
                      <a:pt x="69" y="72"/>
                      <a:pt x="68" y="72"/>
                    </a:cubicBezTo>
                    <a:cubicBezTo>
                      <a:pt x="68" y="73"/>
                      <a:pt x="66" y="72"/>
                      <a:pt x="65" y="72"/>
                    </a:cubicBezTo>
                    <a:cubicBezTo>
                      <a:pt x="65" y="72"/>
                      <a:pt x="63" y="71"/>
                      <a:pt x="62" y="71"/>
                    </a:cubicBezTo>
                    <a:cubicBezTo>
                      <a:pt x="61" y="71"/>
                      <a:pt x="60" y="73"/>
                      <a:pt x="60" y="73"/>
                    </a:cubicBezTo>
                    <a:cubicBezTo>
                      <a:pt x="60" y="74"/>
                      <a:pt x="59" y="75"/>
                      <a:pt x="59" y="76"/>
                    </a:cubicBezTo>
                    <a:cubicBezTo>
                      <a:pt x="59" y="77"/>
                      <a:pt x="58" y="79"/>
                      <a:pt x="58" y="80"/>
                    </a:cubicBezTo>
                    <a:cubicBezTo>
                      <a:pt x="57" y="80"/>
                      <a:pt x="56" y="82"/>
                      <a:pt x="55" y="83"/>
                    </a:cubicBezTo>
                    <a:cubicBezTo>
                      <a:pt x="54" y="83"/>
                      <a:pt x="53" y="84"/>
                      <a:pt x="52" y="85"/>
                    </a:cubicBezTo>
                    <a:cubicBezTo>
                      <a:pt x="51" y="85"/>
                      <a:pt x="50" y="85"/>
                      <a:pt x="49" y="85"/>
                    </a:cubicBezTo>
                    <a:cubicBezTo>
                      <a:pt x="48" y="86"/>
                      <a:pt x="45" y="87"/>
                      <a:pt x="44" y="87"/>
                    </a:cubicBezTo>
                    <a:cubicBezTo>
                      <a:pt x="42" y="88"/>
                      <a:pt x="40" y="89"/>
                      <a:pt x="39" y="90"/>
                    </a:cubicBezTo>
                    <a:cubicBezTo>
                      <a:pt x="38" y="91"/>
                      <a:pt x="36" y="92"/>
                      <a:pt x="36" y="93"/>
                    </a:cubicBezTo>
                    <a:cubicBezTo>
                      <a:pt x="35" y="94"/>
                      <a:pt x="33" y="96"/>
                      <a:pt x="32" y="97"/>
                    </a:cubicBezTo>
                    <a:cubicBezTo>
                      <a:pt x="32" y="97"/>
                      <a:pt x="31" y="98"/>
                      <a:pt x="30" y="98"/>
                    </a:cubicBezTo>
                    <a:cubicBezTo>
                      <a:pt x="30" y="97"/>
                      <a:pt x="29" y="96"/>
                      <a:pt x="29" y="96"/>
                    </a:cubicBezTo>
                    <a:cubicBezTo>
                      <a:pt x="29" y="94"/>
                      <a:pt x="27" y="91"/>
                      <a:pt x="26" y="90"/>
                    </a:cubicBezTo>
                    <a:cubicBezTo>
                      <a:pt x="26" y="89"/>
                      <a:pt x="24" y="87"/>
                      <a:pt x="23" y="85"/>
                    </a:cubicBezTo>
                    <a:cubicBezTo>
                      <a:pt x="23" y="84"/>
                      <a:pt x="24" y="82"/>
                      <a:pt x="24" y="81"/>
                    </a:cubicBezTo>
                    <a:cubicBezTo>
                      <a:pt x="24" y="80"/>
                      <a:pt x="23" y="77"/>
                      <a:pt x="23" y="76"/>
                    </a:cubicBezTo>
                    <a:cubicBezTo>
                      <a:pt x="23" y="75"/>
                      <a:pt x="24" y="73"/>
                      <a:pt x="24" y="72"/>
                    </a:cubicBezTo>
                    <a:cubicBezTo>
                      <a:pt x="24" y="71"/>
                      <a:pt x="24" y="68"/>
                      <a:pt x="24" y="67"/>
                    </a:cubicBezTo>
                    <a:cubicBezTo>
                      <a:pt x="25" y="66"/>
                      <a:pt x="26" y="65"/>
                      <a:pt x="26" y="64"/>
                    </a:cubicBezTo>
                    <a:cubicBezTo>
                      <a:pt x="26" y="63"/>
                      <a:pt x="24" y="62"/>
                      <a:pt x="23" y="62"/>
                    </a:cubicBezTo>
                    <a:cubicBezTo>
                      <a:pt x="22" y="60"/>
                      <a:pt x="19" y="59"/>
                      <a:pt x="18" y="58"/>
                    </a:cubicBezTo>
                    <a:cubicBezTo>
                      <a:pt x="17" y="57"/>
                      <a:pt x="16" y="54"/>
                      <a:pt x="15" y="52"/>
                    </a:cubicBezTo>
                    <a:cubicBezTo>
                      <a:pt x="14" y="50"/>
                      <a:pt x="12" y="46"/>
                      <a:pt x="11" y="44"/>
                    </a:cubicBezTo>
                    <a:cubicBezTo>
                      <a:pt x="10" y="43"/>
                      <a:pt x="8" y="41"/>
                      <a:pt x="7" y="40"/>
                    </a:cubicBezTo>
                    <a:cubicBezTo>
                      <a:pt x="5" y="39"/>
                      <a:pt x="3" y="37"/>
                      <a:pt x="1" y="36"/>
                    </a:cubicBezTo>
                    <a:cubicBezTo>
                      <a:pt x="1" y="35"/>
                      <a:pt x="0" y="35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1" y="33"/>
                      <a:pt x="1" y="31"/>
                      <a:pt x="1" y="30"/>
                    </a:cubicBezTo>
                    <a:cubicBezTo>
                      <a:pt x="2" y="29"/>
                      <a:pt x="4" y="27"/>
                      <a:pt x="5" y="27"/>
                    </a:cubicBezTo>
                    <a:cubicBezTo>
                      <a:pt x="5" y="27"/>
                      <a:pt x="8" y="26"/>
                      <a:pt x="8" y="26"/>
                    </a:cubicBezTo>
                    <a:cubicBezTo>
                      <a:pt x="10" y="26"/>
                      <a:pt x="12" y="24"/>
                      <a:pt x="14" y="23"/>
                    </a:cubicBezTo>
                    <a:cubicBezTo>
                      <a:pt x="15" y="23"/>
                      <a:pt x="17" y="21"/>
                      <a:pt x="18" y="20"/>
                    </a:cubicBezTo>
                    <a:cubicBezTo>
                      <a:pt x="19" y="19"/>
                      <a:pt x="20" y="17"/>
                      <a:pt x="20" y="16"/>
                    </a:cubicBezTo>
                    <a:cubicBezTo>
                      <a:pt x="21" y="15"/>
                      <a:pt x="21" y="14"/>
                      <a:pt x="22" y="13"/>
                    </a:cubicBezTo>
                    <a:cubicBezTo>
                      <a:pt x="23" y="12"/>
                      <a:pt x="25" y="12"/>
                      <a:pt x="26" y="10"/>
                    </a:cubicBezTo>
                    <a:cubicBezTo>
                      <a:pt x="27" y="10"/>
                      <a:pt x="28" y="9"/>
                      <a:pt x="28" y="8"/>
                    </a:cubicBezTo>
                    <a:cubicBezTo>
                      <a:pt x="28" y="8"/>
                      <a:pt x="28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30" y="7"/>
                      <a:pt x="31" y="6"/>
                      <a:pt x="32" y="5"/>
                    </a:cubicBezTo>
                    <a:cubicBezTo>
                      <a:pt x="32" y="4"/>
                      <a:pt x="34" y="2"/>
                      <a:pt x="35" y="2"/>
                    </a:cubicBezTo>
                    <a:cubicBezTo>
                      <a:pt x="36" y="1"/>
                      <a:pt x="37" y="0"/>
                      <a:pt x="38" y="0"/>
                    </a:cubicBezTo>
                    <a:cubicBezTo>
                      <a:pt x="40" y="0"/>
                      <a:pt x="46" y="0"/>
                      <a:pt x="49" y="0"/>
                    </a:cubicBezTo>
                    <a:cubicBezTo>
                      <a:pt x="51" y="1"/>
                      <a:pt x="56" y="2"/>
                      <a:pt x="58" y="4"/>
                    </a:cubicBezTo>
                    <a:cubicBezTo>
                      <a:pt x="61" y="6"/>
                      <a:pt x="68" y="10"/>
                      <a:pt x="72" y="13"/>
                    </a:cubicBezTo>
                    <a:cubicBezTo>
                      <a:pt x="74" y="14"/>
                      <a:pt x="79" y="17"/>
                      <a:pt x="82" y="19"/>
                    </a:cubicBezTo>
                    <a:cubicBezTo>
                      <a:pt x="83" y="21"/>
                      <a:pt x="86" y="24"/>
                      <a:pt x="87" y="25"/>
                    </a:cubicBezTo>
                    <a:cubicBezTo>
                      <a:pt x="88" y="26"/>
                      <a:pt x="92" y="27"/>
                      <a:pt x="93" y="28"/>
                    </a:cubicBezTo>
                    <a:cubicBezTo>
                      <a:pt x="93" y="29"/>
                      <a:pt x="94" y="29"/>
                      <a:pt x="94" y="29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Freeform 171"/>
              <p:cNvSpPr>
                <a:spLocks/>
              </p:cNvSpPr>
              <p:nvPr/>
            </p:nvSpPr>
            <p:spPr bwMode="auto">
              <a:xfrm>
                <a:off x="2096" y="1561"/>
                <a:ext cx="136" cy="115"/>
              </a:xfrm>
              <a:custGeom>
                <a:avLst/>
                <a:gdLst>
                  <a:gd name="T0" fmla="*/ 52 w 52"/>
                  <a:gd name="T1" fmla="*/ 39 h 44"/>
                  <a:gd name="T2" fmla="*/ 52 w 52"/>
                  <a:gd name="T3" fmla="*/ 41 h 44"/>
                  <a:gd name="T4" fmla="*/ 50 w 52"/>
                  <a:gd name="T5" fmla="*/ 41 h 44"/>
                  <a:gd name="T6" fmla="*/ 46 w 52"/>
                  <a:gd name="T7" fmla="*/ 41 h 44"/>
                  <a:gd name="T8" fmla="*/ 45 w 52"/>
                  <a:gd name="T9" fmla="*/ 43 h 44"/>
                  <a:gd name="T10" fmla="*/ 42 w 52"/>
                  <a:gd name="T11" fmla="*/ 44 h 44"/>
                  <a:gd name="T12" fmla="*/ 39 w 52"/>
                  <a:gd name="T13" fmla="*/ 44 h 44"/>
                  <a:gd name="T14" fmla="*/ 37 w 52"/>
                  <a:gd name="T15" fmla="*/ 43 h 44"/>
                  <a:gd name="T16" fmla="*/ 37 w 52"/>
                  <a:gd name="T17" fmla="*/ 39 h 44"/>
                  <a:gd name="T18" fmla="*/ 37 w 52"/>
                  <a:gd name="T19" fmla="*/ 38 h 44"/>
                  <a:gd name="T20" fmla="*/ 36 w 52"/>
                  <a:gd name="T21" fmla="*/ 36 h 44"/>
                  <a:gd name="T22" fmla="*/ 33 w 52"/>
                  <a:gd name="T23" fmla="*/ 34 h 44"/>
                  <a:gd name="T24" fmla="*/ 30 w 52"/>
                  <a:gd name="T25" fmla="*/ 32 h 44"/>
                  <a:gd name="T26" fmla="*/ 28 w 52"/>
                  <a:gd name="T27" fmla="*/ 29 h 44"/>
                  <a:gd name="T28" fmla="*/ 28 w 52"/>
                  <a:gd name="T29" fmla="*/ 26 h 44"/>
                  <a:gd name="T30" fmla="*/ 26 w 52"/>
                  <a:gd name="T31" fmla="*/ 22 h 44"/>
                  <a:gd name="T32" fmla="*/ 21 w 52"/>
                  <a:gd name="T33" fmla="*/ 20 h 44"/>
                  <a:gd name="T34" fmla="*/ 19 w 52"/>
                  <a:gd name="T35" fmla="*/ 18 h 44"/>
                  <a:gd name="T36" fmla="*/ 18 w 52"/>
                  <a:gd name="T37" fmla="*/ 15 h 44"/>
                  <a:gd name="T38" fmla="*/ 16 w 52"/>
                  <a:gd name="T39" fmla="*/ 13 h 44"/>
                  <a:gd name="T40" fmla="*/ 14 w 52"/>
                  <a:gd name="T41" fmla="*/ 12 h 44"/>
                  <a:gd name="T42" fmla="*/ 11 w 52"/>
                  <a:gd name="T43" fmla="*/ 12 h 44"/>
                  <a:gd name="T44" fmla="*/ 6 w 52"/>
                  <a:gd name="T45" fmla="*/ 13 h 44"/>
                  <a:gd name="T46" fmla="*/ 3 w 52"/>
                  <a:gd name="T47" fmla="*/ 13 h 44"/>
                  <a:gd name="T48" fmla="*/ 1 w 52"/>
                  <a:gd name="T49" fmla="*/ 12 h 44"/>
                  <a:gd name="T50" fmla="*/ 1 w 52"/>
                  <a:gd name="T51" fmla="*/ 10 h 44"/>
                  <a:gd name="T52" fmla="*/ 4 w 52"/>
                  <a:gd name="T53" fmla="*/ 4 h 44"/>
                  <a:gd name="T54" fmla="*/ 6 w 52"/>
                  <a:gd name="T55" fmla="*/ 1 h 44"/>
                  <a:gd name="T56" fmla="*/ 7 w 52"/>
                  <a:gd name="T57" fmla="*/ 0 h 44"/>
                  <a:gd name="T58" fmla="*/ 10 w 52"/>
                  <a:gd name="T59" fmla="*/ 1 h 44"/>
                  <a:gd name="T60" fmla="*/ 14 w 52"/>
                  <a:gd name="T61" fmla="*/ 2 h 44"/>
                  <a:gd name="T62" fmla="*/ 17 w 52"/>
                  <a:gd name="T63" fmla="*/ 1 h 44"/>
                  <a:gd name="T64" fmla="*/ 21 w 52"/>
                  <a:gd name="T65" fmla="*/ 2 h 44"/>
                  <a:gd name="T66" fmla="*/ 23 w 52"/>
                  <a:gd name="T67" fmla="*/ 5 h 44"/>
                  <a:gd name="T68" fmla="*/ 26 w 52"/>
                  <a:gd name="T69" fmla="*/ 7 h 44"/>
                  <a:gd name="T70" fmla="*/ 29 w 52"/>
                  <a:gd name="T71" fmla="*/ 8 h 44"/>
                  <a:gd name="T72" fmla="*/ 30 w 52"/>
                  <a:gd name="T73" fmla="*/ 11 h 44"/>
                  <a:gd name="T74" fmla="*/ 33 w 52"/>
                  <a:gd name="T75" fmla="*/ 14 h 44"/>
                  <a:gd name="T76" fmla="*/ 38 w 52"/>
                  <a:gd name="T77" fmla="*/ 21 h 44"/>
                  <a:gd name="T78" fmla="*/ 43 w 52"/>
                  <a:gd name="T79" fmla="*/ 25 h 44"/>
                  <a:gd name="T80" fmla="*/ 47 w 52"/>
                  <a:gd name="T81" fmla="*/ 29 h 44"/>
                  <a:gd name="T82" fmla="*/ 50 w 52"/>
                  <a:gd name="T83" fmla="*/ 34 h 44"/>
                  <a:gd name="T84" fmla="*/ 52 w 52"/>
                  <a:gd name="T85" fmla="*/ 3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2" h="44">
                    <a:moveTo>
                      <a:pt x="52" y="39"/>
                    </a:moveTo>
                    <a:cubicBezTo>
                      <a:pt x="52" y="39"/>
                      <a:pt x="52" y="40"/>
                      <a:pt x="52" y="41"/>
                    </a:cubicBezTo>
                    <a:cubicBezTo>
                      <a:pt x="51" y="42"/>
                      <a:pt x="50" y="41"/>
                      <a:pt x="50" y="41"/>
                    </a:cubicBezTo>
                    <a:cubicBezTo>
                      <a:pt x="49" y="41"/>
                      <a:pt x="47" y="41"/>
                      <a:pt x="46" y="41"/>
                    </a:cubicBezTo>
                    <a:cubicBezTo>
                      <a:pt x="46" y="42"/>
                      <a:pt x="45" y="43"/>
                      <a:pt x="45" y="43"/>
                    </a:cubicBezTo>
                    <a:cubicBezTo>
                      <a:pt x="44" y="43"/>
                      <a:pt x="42" y="44"/>
                      <a:pt x="42" y="44"/>
                    </a:cubicBezTo>
                    <a:cubicBezTo>
                      <a:pt x="40" y="44"/>
                      <a:pt x="39" y="44"/>
                      <a:pt x="39" y="44"/>
                    </a:cubicBezTo>
                    <a:cubicBezTo>
                      <a:pt x="38" y="44"/>
                      <a:pt x="37" y="43"/>
                      <a:pt x="37" y="43"/>
                    </a:cubicBezTo>
                    <a:cubicBezTo>
                      <a:pt x="37" y="42"/>
                      <a:pt x="37" y="40"/>
                      <a:pt x="37" y="39"/>
                    </a:cubicBezTo>
                    <a:cubicBezTo>
                      <a:pt x="37" y="39"/>
                      <a:pt x="37" y="38"/>
                      <a:pt x="37" y="38"/>
                    </a:cubicBezTo>
                    <a:cubicBezTo>
                      <a:pt x="37" y="37"/>
                      <a:pt x="36" y="36"/>
                      <a:pt x="36" y="36"/>
                    </a:cubicBezTo>
                    <a:cubicBezTo>
                      <a:pt x="36" y="36"/>
                      <a:pt x="34" y="35"/>
                      <a:pt x="33" y="34"/>
                    </a:cubicBezTo>
                    <a:cubicBezTo>
                      <a:pt x="32" y="34"/>
                      <a:pt x="31" y="32"/>
                      <a:pt x="30" y="32"/>
                    </a:cubicBezTo>
                    <a:cubicBezTo>
                      <a:pt x="30" y="31"/>
                      <a:pt x="29" y="30"/>
                      <a:pt x="28" y="29"/>
                    </a:cubicBezTo>
                    <a:cubicBezTo>
                      <a:pt x="28" y="28"/>
                      <a:pt x="28" y="26"/>
                      <a:pt x="28" y="26"/>
                    </a:cubicBezTo>
                    <a:cubicBezTo>
                      <a:pt x="27" y="25"/>
                      <a:pt x="26" y="23"/>
                      <a:pt x="26" y="22"/>
                    </a:cubicBezTo>
                    <a:cubicBezTo>
                      <a:pt x="24" y="21"/>
                      <a:pt x="22" y="20"/>
                      <a:pt x="21" y="20"/>
                    </a:cubicBezTo>
                    <a:cubicBezTo>
                      <a:pt x="20" y="19"/>
                      <a:pt x="19" y="18"/>
                      <a:pt x="19" y="18"/>
                    </a:cubicBezTo>
                    <a:cubicBezTo>
                      <a:pt x="19" y="17"/>
                      <a:pt x="18" y="15"/>
                      <a:pt x="18" y="15"/>
                    </a:cubicBezTo>
                    <a:cubicBezTo>
                      <a:pt x="17" y="14"/>
                      <a:pt x="17" y="13"/>
                      <a:pt x="16" y="13"/>
                    </a:cubicBezTo>
                    <a:cubicBezTo>
                      <a:pt x="16" y="13"/>
                      <a:pt x="15" y="13"/>
                      <a:pt x="14" y="12"/>
                    </a:cubicBezTo>
                    <a:cubicBezTo>
                      <a:pt x="14" y="12"/>
                      <a:pt x="12" y="12"/>
                      <a:pt x="11" y="12"/>
                    </a:cubicBezTo>
                    <a:cubicBezTo>
                      <a:pt x="9" y="13"/>
                      <a:pt x="7" y="13"/>
                      <a:pt x="6" y="13"/>
                    </a:cubicBezTo>
                    <a:cubicBezTo>
                      <a:pt x="5" y="13"/>
                      <a:pt x="3" y="13"/>
                      <a:pt x="3" y="13"/>
                    </a:cubicBezTo>
                    <a:cubicBezTo>
                      <a:pt x="2" y="13"/>
                      <a:pt x="1" y="12"/>
                      <a:pt x="1" y="12"/>
                    </a:cubicBezTo>
                    <a:cubicBezTo>
                      <a:pt x="0" y="11"/>
                      <a:pt x="0" y="10"/>
                      <a:pt x="1" y="10"/>
                    </a:cubicBezTo>
                    <a:cubicBezTo>
                      <a:pt x="1" y="8"/>
                      <a:pt x="3" y="5"/>
                      <a:pt x="4" y="4"/>
                    </a:cubicBezTo>
                    <a:cubicBezTo>
                      <a:pt x="4" y="3"/>
                      <a:pt x="5" y="2"/>
                      <a:pt x="6" y="1"/>
                    </a:cubicBezTo>
                    <a:cubicBezTo>
                      <a:pt x="6" y="1"/>
                      <a:pt x="6" y="0"/>
                      <a:pt x="7" y="0"/>
                    </a:cubicBezTo>
                    <a:cubicBezTo>
                      <a:pt x="8" y="0"/>
                      <a:pt x="9" y="1"/>
                      <a:pt x="10" y="1"/>
                    </a:cubicBezTo>
                    <a:cubicBezTo>
                      <a:pt x="11" y="1"/>
                      <a:pt x="13" y="2"/>
                      <a:pt x="14" y="2"/>
                    </a:cubicBezTo>
                    <a:cubicBezTo>
                      <a:pt x="14" y="2"/>
                      <a:pt x="16" y="1"/>
                      <a:pt x="17" y="1"/>
                    </a:cubicBezTo>
                    <a:cubicBezTo>
                      <a:pt x="18" y="1"/>
                      <a:pt x="20" y="1"/>
                      <a:pt x="21" y="2"/>
                    </a:cubicBezTo>
                    <a:cubicBezTo>
                      <a:pt x="22" y="2"/>
                      <a:pt x="23" y="4"/>
                      <a:pt x="23" y="5"/>
                    </a:cubicBezTo>
                    <a:cubicBezTo>
                      <a:pt x="24" y="6"/>
                      <a:pt x="25" y="7"/>
                      <a:pt x="26" y="7"/>
                    </a:cubicBezTo>
                    <a:cubicBezTo>
                      <a:pt x="26" y="8"/>
                      <a:pt x="28" y="7"/>
                      <a:pt x="29" y="8"/>
                    </a:cubicBezTo>
                    <a:cubicBezTo>
                      <a:pt x="29" y="9"/>
                      <a:pt x="30" y="10"/>
                      <a:pt x="30" y="11"/>
                    </a:cubicBezTo>
                    <a:cubicBezTo>
                      <a:pt x="31" y="12"/>
                      <a:pt x="32" y="13"/>
                      <a:pt x="33" y="14"/>
                    </a:cubicBezTo>
                    <a:cubicBezTo>
                      <a:pt x="35" y="16"/>
                      <a:pt x="37" y="19"/>
                      <a:pt x="38" y="21"/>
                    </a:cubicBezTo>
                    <a:cubicBezTo>
                      <a:pt x="39" y="22"/>
                      <a:pt x="42" y="24"/>
                      <a:pt x="43" y="25"/>
                    </a:cubicBezTo>
                    <a:cubicBezTo>
                      <a:pt x="44" y="26"/>
                      <a:pt x="46" y="28"/>
                      <a:pt x="47" y="29"/>
                    </a:cubicBezTo>
                    <a:cubicBezTo>
                      <a:pt x="48" y="30"/>
                      <a:pt x="50" y="32"/>
                      <a:pt x="50" y="34"/>
                    </a:cubicBezTo>
                    <a:cubicBezTo>
                      <a:pt x="51" y="35"/>
                      <a:pt x="51" y="37"/>
                      <a:pt x="52" y="3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" name="Freeform 172"/>
              <p:cNvSpPr>
                <a:spLocks/>
              </p:cNvSpPr>
              <p:nvPr/>
            </p:nvSpPr>
            <p:spPr bwMode="auto">
              <a:xfrm>
                <a:off x="2096" y="1561"/>
                <a:ext cx="136" cy="115"/>
              </a:xfrm>
              <a:custGeom>
                <a:avLst/>
                <a:gdLst>
                  <a:gd name="T0" fmla="*/ 52 w 52"/>
                  <a:gd name="T1" fmla="*/ 39 h 44"/>
                  <a:gd name="T2" fmla="*/ 52 w 52"/>
                  <a:gd name="T3" fmla="*/ 41 h 44"/>
                  <a:gd name="T4" fmla="*/ 50 w 52"/>
                  <a:gd name="T5" fmla="*/ 41 h 44"/>
                  <a:gd name="T6" fmla="*/ 46 w 52"/>
                  <a:gd name="T7" fmla="*/ 41 h 44"/>
                  <a:gd name="T8" fmla="*/ 45 w 52"/>
                  <a:gd name="T9" fmla="*/ 43 h 44"/>
                  <a:gd name="T10" fmla="*/ 42 w 52"/>
                  <a:gd name="T11" fmla="*/ 44 h 44"/>
                  <a:gd name="T12" fmla="*/ 39 w 52"/>
                  <a:gd name="T13" fmla="*/ 44 h 44"/>
                  <a:gd name="T14" fmla="*/ 37 w 52"/>
                  <a:gd name="T15" fmla="*/ 43 h 44"/>
                  <a:gd name="T16" fmla="*/ 37 w 52"/>
                  <a:gd name="T17" fmla="*/ 39 h 44"/>
                  <a:gd name="T18" fmla="*/ 37 w 52"/>
                  <a:gd name="T19" fmla="*/ 38 h 44"/>
                  <a:gd name="T20" fmla="*/ 36 w 52"/>
                  <a:gd name="T21" fmla="*/ 36 h 44"/>
                  <a:gd name="T22" fmla="*/ 33 w 52"/>
                  <a:gd name="T23" fmla="*/ 34 h 44"/>
                  <a:gd name="T24" fmla="*/ 30 w 52"/>
                  <a:gd name="T25" fmla="*/ 32 h 44"/>
                  <a:gd name="T26" fmla="*/ 28 w 52"/>
                  <a:gd name="T27" fmla="*/ 29 h 44"/>
                  <a:gd name="T28" fmla="*/ 28 w 52"/>
                  <a:gd name="T29" fmla="*/ 26 h 44"/>
                  <a:gd name="T30" fmla="*/ 26 w 52"/>
                  <a:gd name="T31" fmla="*/ 22 h 44"/>
                  <a:gd name="T32" fmla="*/ 21 w 52"/>
                  <a:gd name="T33" fmla="*/ 20 h 44"/>
                  <a:gd name="T34" fmla="*/ 19 w 52"/>
                  <a:gd name="T35" fmla="*/ 18 h 44"/>
                  <a:gd name="T36" fmla="*/ 18 w 52"/>
                  <a:gd name="T37" fmla="*/ 15 h 44"/>
                  <a:gd name="T38" fmla="*/ 16 w 52"/>
                  <a:gd name="T39" fmla="*/ 13 h 44"/>
                  <a:gd name="T40" fmla="*/ 14 w 52"/>
                  <a:gd name="T41" fmla="*/ 12 h 44"/>
                  <a:gd name="T42" fmla="*/ 11 w 52"/>
                  <a:gd name="T43" fmla="*/ 12 h 44"/>
                  <a:gd name="T44" fmla="*/ 6 w 52"/>
                  <a:gd name="T45" fmla="*/ 13 h 44"/>
                  <a:gd name="T46" fmla="*/ 3 w 52"/>
                  <a:gd name="T47" fmla="*/ 13 h 44"/>
                  <a:gd name="T48" fmla="*/ 1 w 52"/>
                  <a:gd name="T49" fmla="*/ 12 h 44"/>
                  <a:gd name="T50" fmla="*/ 1 w 52"/>
                  <a:gd name="T51" fmla="*/ 10 h 44"/>
                  <a:gd name="T52" fmla="*/ 4 w 52"/>
                  <a:gd name="T53" fmla="*/ 4 h 44"/>
                  <a:gd name="T54" fmla="*/ 6 w 52"/>
                  <a:gd name="T55" fmla="*/ 1 h 44"/>
                  <a:gd name="T56" fmla="*/ 7 w 52"/>
                  <a:gd name="T57" fmla="*/ 0 h 44"/>
                  <a:gd name="T58" fmla="*/ 10 w 52"/>
                  <a:gd name="T59" fmla="*/ 1 h 44"/>
                  <a:gd name="T60" fmla="*/ 14 w 52"/>
                  <a:gd name="T61" fmla="*/ 2 h 44"/>
                  <a:gd name="T62" fmla="*/ 17 w 52"/>
                  <a:gd name="T63" fmla="*/ 1 h 44"/>
                  <a:gd name="T64" fmla="*/ 21 w 52"/>
                  <a:gd name="T65" fmla="*/ 2 h 44"/>
                  <a:gd name="T66" fmla="*/ 23 w 52"/>
                  <a:gd name="T67" fmla="*/ 5 h 44"/>
                  <a:gd name="T68" fmla="*/ 26 w 52"/>
                  <a:gd name="T69" fmla="*/ 7 h 44"/>
                  <a:gd name="T70" fmla="*/ 29 w 52"/>
                  <a:gd name="T71" fmla="*/ 8 h 44"/>
                  <a:gd name="T72" fmla="*/ 30 w 52"/>
                  <a:gd name="T73" fmla="*/ 11 h 44"/>
                  <a:gd name="T74" fmla="*/ 33 w 52"/>
                  <a:gd name="T75" fmla="*/ 14 h 44"/>
                  <a:gd name="T76" fmla="*/ 38 w 52"/>
                  <a:gd name="T77" fmla="*/ 21 h 44"/>
                  <a:gd name="T78" fmla="*/ 43 w 52"/>
                  <a:gd name="T79" fmla="*/ 25 h 44"/>
                  <a:gd name="T80" fmla="*/ 47 w 52"/>
                  <a:gd name="T81" fmla="*/ 29 h 44"/>
                  <a:gd name="T82" fmla="*/ 50 w 52"/>
                  <a:gd name="T83" fmla="*/ 34 h 44"/>
                  <a:gd name="T84" fmla="*/ 52 w 52"/>
                  <a:gd name="T85" fmla="*/ 3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2" h="44">
                    <a:moveTo>
                      <a:pt x="52" y="39"/>
                    </a:moveTo>
                    <a:cubicBezTo>
                      <a:pt x="52" y="39"/>
                      <a:pt x="52" y="40"/>
                      <a:pt x="52" y="41"/>
                    </a:cubicBezTo>
                    <a:cubicBezTo>
                      <a:pt x="51" y="42"/>
                      <a:pt x="50" y="41"/>
                      <a:pt x="50" y="41"/>
                    </a:cubicBezTo>
                    <a:cubicBezTo>
                      <a:pt x="49" y="41"/>
                      <a:pt x="47" y="41"/>
                      <a:pt x="46" y="41"/>
                    </a:cubicBezTo>
                    <a:cubicBezTo>
                      <a:pt x="46" y="42"/>
                      <a:pt x="45" y="43"/>
                      <a:pt x="45" y="43"/>
                    </a:cubicBezTo>
                    <a:cubicBezTo>
                      <a:pt x="44" y="43"/>
                      <a:pt x="42" y="44"/>
                      <a:pt x="42" y="44"/>
                    </a:cubicBezTo>
                    <a:cubicBezTo>
                      <a:pt x="40" y="44"/>
                      <a:pt x="39" y="44"/>
                      <a:pt x="39" y="44"/>
                    </a:cubicBezTo>
                    <a:cubicBezTo>
                      <a:pt x="38" y="44"/>
                      <a:pt x="37" y="43"/>
                      <a:pt x="37" y="43"/>
                    </a:cubicBezTo>
                    <a:cubicBezTo>
                      <a:pt x="37" y="42"/>
                      <a:pt x="37" y="40"/>
                      <a:pt x="37" y="39"/>
                    </a:cubicBezTo>
                    <a:cubicBezTo>
                      <a:pt x="37" y="39"/>
                      <a:pt x="37" y="38"/>
                      <a:pt x="37" y="38"/>
                    </a:cubicBezTo>
                    <a:cubicBezTo>
                      <a:pt x="37" y="37"/>
                      <a:pt x="36" y="36"/>
                      <a:pt x="36" y="36"/>
                    </a:cubicBezTo>
                    <a:cubicBezTo>
                      <a:pt x="36" y="36"/>
                      <a:pt x="34" y="35"/>
                      <a:pt x="33" y="34"/>
                    </a:cubicBezTo>
                    <a:cubicBezTo>
                      <a:pt x="32" y="34"/>
                      <a:pt x="31" y="32"/>
                      <a:pt x="30" y="32"/>
                    </a:cubicBezTo>
                    <a:cubicBezTo>
                      <a:pt x="30" y="31"/>
                      <a:pt x="29" y="30"/>
                      <a:pt x="28" y="29"/>
                    </a:cubicBezTo>
                    <a:cubicBezTo>
                      <a:pt x="28" y="28"/>
                      <a:pt x="28" y="26"/>
                      <a:pt x="28" y="26"/>
                    </a:cubicBezTo>
                    <a:cubicBezTo>
                      <a:pt x="27" y="25"/>
                      <a:pt x="26" y="23"/>
                      <a:pt x="26" y="22"/>
                    </a:cubicBezTo>
                    <a:cubicBezTo>
                      <a:pt x="24" y="21"/>
                      <a:pt x="22" y="20"/>
                      <a:pt x="21" y="20"/>
                    </a:cubicBezTo>
                    <a:cubicBezTo>
                      <a:pt x="20" y="19"/>
                      <a:pt x="19" y="18"/>
                      <a:pt x="19" y="18"/>
                    </a:cubicBezTo>
                    <a:cubicBezTo>
                      <a:pt x="19" y="17"/>
                      <a:pt x="18" y="15"/>
                      <a:pt x="18" y="15"/>
                    </a:cubicBezTo>
                    <a:cubicBezTo>
                      <a:pt x="17" y="14"/>
                      <a:pt x="17" y="13"/>
                      <a:pt x="16" y="13"/>
                    </a:cubicBezTo>
                    <a:cubicBezTo>
                      <a:pt x="16" y="13"/>
                      <a:pt x="15" y="13"/>
                      <a:pt x="14" y="12"/>
                    </a:cubicBezTo>
                    <a:cubicBezTo>
                      <a:pt x="14" y="12"/>
                      <a:pt x="12" y="12"/>
                      <a:pt x="11" y="12"/>
                    </a:cubicBezTo>
                    <a:cubicBezTo>
                      <a:pt x="9" y="13"/>
                      <a:pt x="7" y="13"/>
                      <a:pt x="6" y="13"/>
                    </a:cubicBezTo>
                    <a:cubicBezTo>
                      <a:pt x="5" y="13"/>
                      <a:pt x="3" y="13"/>
                      <a:pt x="3" y="13"/>
                    </a:cubicBezTo>
                    <a:cubicBezTo>
                      <a:pt x="2" y="13"/>
                      <a:pt x="1" y="12"/>
                      <a:pt x="1" y="12"/>
                    </a:cubicBezTo>
                    <a:cubicBezTo>
                      <a:pt x="0" y="11"/>
                      <a:pt x="0" y="10"/>
                      <a:pt x="1" y="10"/>
                    </a:cubicBezTo>
                    <a:cubicBezTo>
                      <a:pt x="1" y="8"/>
                      <a:pt x="3" y="5"/>
                      <a:pt x="4" y="4"/>
                    </a:cubicBezTo>
                    <a:cubicBezTo>
                      <a:pt x="4" y="3"/>
                      <a:pt x="5" y="2"/>
                      <a:pt x="6" y="1"/>
                    </a:cubicBezTo>
                    <a:cubicBezTo>
                      <a:pt x="6" y="1"/>
                      <a:pt x="6" y="0"/>
                      <a:pt x="7" y="0"/>
                    </a:cubicBezTo>
                    <a:cubicBezTo>
                      <a:pt x="8" y="0"/>
                      <a:pt x="9" y="1"/>
                      <a:pt x="10" y="1"/>
                    </a:cubicBezTo>
                    <a:cubicBezTo>
                      <a:pt x="11" y="1"/>
                      <a:pt x="13" y="2"/>
                      <a:pt x="14" y="2"/>
                    </a:cubicBezTo>
                    <a:cubicBezTo>
                      <a:pt x="14" y="2"/>
                      <a:pt x="16" y="1"/>
                      <a:pt x="17" y="1"/>
                    </a:cubicBezTo>
                    <a:cubicBezTo>
                      <a:pt x="18" y="1"/>
                      <a:pt x="20" y="1"/>
                      <a:pt x="21" y="2"/>
                    </a:cubicBezTo>
                    <a:cubicBezTo>
                      <a:pt x="22" y="2"/>
                      <a:pt x="23" y="4"/>
                      <a:pt x="23" y="5"/>
                    </a:cubicBezTo>
                    <a:cubicBezTo>
                      <a:pt x="24" y="6"/>
                      <a:pt x="25" y="7"/>
                      <a:pt x="26" y="7"/>
                    </a:cubicBezTo>
                    <a:cubicBezTo>
                      <a:pt x="26" y="8"/>
                      <a:pt x="28" y="7"/>
                      <a:pt x="29" y="8"/>
                    </a:cubicBezTo>
                    <a:cubicBezTo>
                      <a:pt x="29" y="9"/>
                      <a:pt x="30" y="10"/>
                      <a:pt x="30" y="11"/>
                    </a:cubicBezTo>
                    <a:cubicBezTo>
                      <a:pt x="31" y="12"/>
                      <a:pt x="32" y="13"/>
                      <a:pt x="33" y="14"/>
                    </a:cubicBezTo>
                    <a:cubicBezTo>
                      <a:pt x="35" y="16"/>
                      <a:pt x="37" y="19"/>
                      <a:pt x="38" y="21"/>
                    </a:cubicBezTo>
                    <a:cubicBezTo>
                      <a:pt x="39" y="22"/>
                      <a:pt x="42" y="24"/>
                      <a:pt x="43" y="25"/>
                    </a:cubicBezTo>
                    <a:cubicBezTo>
                      <a:pt x="44" y="26"/>
                      <a:pt x="46" y="28"/>
                      <a:pt x="47" y="29"/>
                    </a:cubicBezTo>
                    <a:cubicBezTo>
                      <a:pt x="48" y="30"/>
                      <a:pt x="50" y="32"/>
                      <a:pt x="50" y="34"/>
                    </a:cubicBezTo>
                    <a:cubicBezTo>
                      <a:pt x="51" y="35"/>
                      <a:pt x="51" y="37"/>
                      <a:pt x="52" y="39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" name="Freeform 173"/>
              <p:cNvSpPr>
                <a:spLocks/>
              </p:cNvSpPr>
              <p:nvPr/>
            </p:nvSpPr>
            <p:spPr bwMode="auto">
              <a:xfrm>
                <a:off x="2052" y="1579"/>
                <a:ext cx="13" cy="11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4 h 4"/>
                  <a:gd name="T4" fmla="*/ 0 w 5"/>
                  <a:gd name="T5" fmla="*/ 2 h 4"/>
                  <a:gd name="T6" fmla="*/ 0 w 5"/>
                  <a:gd name="T7" fmla="*/ 1 h 4"/>
                  <a:gd name="T8" fmla="*/ 1 w 5"/>
                  <a:gd name="T9" fmla="*/ 0 h 4"/>
                  <a:gd name="T10" fmla="*/ 4 w 5"/>
                  <a:gd name="T11" fmla="*/ 0 h 4"/>
                  <a:gd name="T12" fmla="*/ 5 w 5"/>
                  <a:gd name="T13" fmla="*/ 1 h 4"/>
                  <a:gd name="T14" fmla="*/ 5 w 5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2"/>
                      <a:pt x="4" y="4"/>
                      <a:pt x="2" y="4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4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" name="Freeform 174"/>
              <p:cNvSpPr>
                <a:spLocks/>
              </p:cNvSpPr>
              <p:nvPr/>
            </p:nvSpPr>
            <p:spPr bwMode="auto">
              <a:xfrm>
                <a:off x="2052" y="1579"/>
                <a:ext cx="13" cy="11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4 h 4"/>
                  <a:gd name="T4" fmla="*/ 0 w 5"/>
                  <a:gd name="T5" fmla="*/ 2 h 4"/>
                  <a:gd name="T6" fmla="*/ 0 w 5"/>
                  <a:gd name="T7" fmla="*/ 1 h 4"/>
                  <a:gd name="T8" fmla="*/ 1 w 5"/>
                  <a:gd name="T9" fmla="*/ 0 h 4"/>
                  <a:gd name="T10" fmla="*/ 4 w 5"/>
                  <a:gd name="T11" fmla="*/ 0 h 4"/>
                  <a:gd name="T12" fmla="*/ 5 w 5"/>
                  <a:gd name="T13" fmla="*/ 1 h 4"/>
                  <a:gd name="T14" fmla="*/ 5 w 5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2"/>
                      <a:pt x="4" y="4"/>
                      <a:pt x="2" y="4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4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" name="Freeform 175"/>
              <p:cNvSpPr>
                <a:spLocks/>
              </p:cNvSpPr>
              <p:nvPr/>
            </p:nvSpPr>
            <p:spPr bwMode="auto">
              <a:xfrm>
                <a:off x="1745" y="1441"/>
                <a:ext cx="370" cy="331"/>
              </a:xfrm>
              <a:custGeom>
                <a:avLst/>
                <a:gdLst>
                  <a:gd name="T0" fmla="*/ 136 w 142"/>
                  <a:gd name="T1" fmla="*/ 56 h 127"/>
                  <a:gd name="T2" fmla="*/ 128 w 142"/>
                  <a:gd name="T3" fmla="*/ 52 h 127"/>
                  <a:gd name="T4" fmla="*/ 113 w 142"/>
                  <a:gd name="T5" fmla="*/ 45 h 127"/>
                  <a:gd name="T6" fmla="*/ 101 w 142"/>
                  <a:gd name="T7" fmla="*/ 51 h 127"/>
                  <a:gd name="T8" fmla="*/ 91 w 142"/>
                  <a:gd name="T9" fmla="*/ 56 h 127"/>
                  <a:gd name="T10" fmla="*/ 95 w 142"/>
                  <a:gd name="T11" fmla="*/ 68 h 127"/>
                  <a:gd name="T12" fmla="*/ 103 w 142"/>
                  <a:gd name="T13" fmla="*/ 77 h 127"/>
                  <a:gd name="T14" fmla="*/ 115 w 142"/>
                  <a:gd name="T15" fmla="*/ 80 h 127"/>
                  <a:gd name="T16" fmla="*/ 129 w 142"/>
                  <a:gd name="T17" fmla="*/ 89 h 127"/>
                  <a:gd name="T18" fmla="*/ 130 w 142"/>
                  <a:gd name="T19" fmla="*/ 97 h 127"/>
                  <a:gd name="T20" fmla="*/ 132 w 142"/>
                  <a:gd name="T21" fmla="*/ 105 h 127"/>
                  <a:gd name="T22" fmla="*/ 130 w 142"/>
                  <a:gd name="T23" fmla="*/ 113 h 127"/>
                  <a:gd name="T24" fmla="*/ 122 w 142"/>
                  <a:gd name="T25" fmla="*/ 120 h 127"/>
                  <a:gd name="T26" fmla="*/ 118 w 142"/>
                  <a:gd name="T27" fmla="*/ 112 h 127"/>
                  <a:gd name="T28" fmla="*/ 112 w 142"/>
                  <a:gd name="T29" fmla="*/ 106 h 127"/>
                  <a:gd name="T30" fmla="*/ 105 w 142"/>
                  <a:gd name="T31" fmla="*/ 99 h 127"/>
                  <a:gd name="T32" fmla="*/ 96 w 142"/>
                  <a:gd name="T33" fmla="*/ 82 h 127"/>
                  <a:gd name="T34" fmla="*/ 81 w 142"/>
                  <a:gd name="T35" fmla="*/ 69 h 127"/>
                  <a:gd name="T36" fmla="*/ 66 w 142"/>
                  <a:gd name="T37" fmla="*/ 65 h 127"/>
                  <a:gd name="T38" fmla="*/ 47 w 142"/>
                  <a:gd name="T39" fmla="*/ 64 h 127"/>
                  <a:gd name="T40" fmla="*/ 43 w 142"/>
                  <a:gd name="T41" fmla="*/ 75 h 127"/>
                  <a:gd name="T42" fmla="*/ 51 w 142"/>
                  <a:gd name="T43" fmla="*/ 87 h 127"/>
                  <a:gd name="T44" fmla="*/ 60 w 142"/>
                  <a:gd name="T45" fmla="*/ 100 h 127"/>
                  <a:gd name="T46" fmla="*/ 71 w 142"/>
                  <a:gd name="T47" fmla="*/ 108 h 127"/>
                  <a:gd name="T48" fmla="*/ 82 w 142"/>
                  <a:gd name="T49" fmla="*/ 111 h 127"/>
                  <a:gd name="T50" fmla="*/ 93 w 142"/>
                  <a:gd name="T51" fmla="*/ 121 h 127"/>
                  <a:gd name="T52" fmla="*/ 94 w 142"/>
                  <a:gd name="T53" fmla="*/ 126 h 127"/>
                  <a:gd name="T54" fmla="*/ 69 w 142"/>
                  <a:gd name="T55" fmla="*/ 119 h 127"/>
                  <a:gd name="T56" fmla="*/ 47 w 142"/>
                  <a:gd name="T57" fmla="*/ 114 h 127"/>
                  <a:gd name="T58" fmla="*/ 43 w 142"/>
                  <a:gd name="T59" fmla="*/ 99 h 127"/>
                  <a:gd name="T60" fmla="*/ 40 w 142"/>
                  <a:gd name="T61" fmla="*/ 77 h 127"/>
                  <a:gd name="T62" fmla="*/ 22 w 142"/>
                  <a:gd name="T63" fmla="*/ 64 h 127"/>
                  <a:gd name="T64" fmla="*/ 0 w 142"/>
                  <a:gd name="T65" fmla="*/ 53 h 127"/>
                  <a:gd name="T66" fmla="*/ 15 w 142"/>
                  <a:gd name="T67" fmla="*/ 31 h 127"/>
                  <a:gd name="T68" fmla="*/ 26 w 142"/>
                  <a:gd name="T69" fmla="*/ 26 h 127"/>
                  <a:gd name="T70" fmla="*/ 49 w 142"/>
                  <a:gd name="T71" fmla="*/ 12 h 127"/>
                  <a:gd name="T72" fmla="*/ 64 w 142"/>
                  <a:gd name="T73" fmla="*/ 10 h 127"/>
                  <a:gd name="T74" fmla="*/ 82 w 142"/>
                  <a:gd name="T75" fmla="*/ 10 h 127"/>
                  <a:gd name="T76" fmla="*/ 95 w 142"/>
                  <a:gd name="T77" fmla="*/ 3 h 127"/>
                  <a:gd name="T78" fmla="*/ 101 w 142"/>
                  <a:gd name="T79" fmla="*/ 3 h 127"/>
                  <a:gd name="T80" fmla="*/ 110 w 142"/>
                  <a:gd name="T81" fmla="*/ 10 h 127"/>
                  <a:gd name="T82" fmla="*/ 121 w 142"/>
                  <a:gd name="T83" fmla="*/ 15 h 127"/>
                  <a:gd name="T84" fmla="*/ 117 w 142"/>
                  <a:gd name="T85" fmla="*/ 21 h 127"/>
                  <a:gd name="T86" fmla="*/ 108 w 142"/>
                  <a:gd name="T87" fmla="*/ 23 h 127"/>
                  <a:gd name="T88" fmla="*/ 114 w 142"/>
                  <a:gd name="T89" fmla="*/ 39 h 127"/>
                  <a:gd name="T90" fmla="*/ 130 w 142"/>
                  <a:gd name="T91" fmla="*/ 43 h 127"/>
                  <a:gd name="T92" fmla="*/ 133 w 142"/>
                  <a:gd name="T93" fmla="*/ 35 h 127"/>
                  <a:gd name="T94" fmla="*/ 138 w 142"/>
                  <a:gd name="T95" fmla="*/ 36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2" h="127">
                    <a:moveTo>
                      <a:pt x="142" y="46"/>
                    </a:moveTo>
                    <a:cubicBezTo>
                      <a:pt x="142" y="47"/>
                      <a:pt x="142" y="47"/>
                      <a:pt x="141" y="47"/>
                    </a:cubicBezTo>
                    <a:cubicBezTo>
                      <a:pt x="140" y="48"/>
                      <a:pt x="139" y="50"/>
                      <a:pt x="139" y="51"/>
                    </a:cubicBezTo>
                    <a:cubicBezTo>
                      <a:pt x="138" y="52"/>
                      <a:pt x="136" y="55"/>
                      <a:pt x="136" y="56"/>
                    </a:cubicBezTo>
                    <a:cubicBezTo>
                      <a:pt x="136" y="57"/>
                      <a:pt x="136" y="58"/>
                      <a:pt x="136" y="59"/>
                    </a:cubicBezTo>
                    <a:cubicBezTo>
                      <a:pt x="135" y="58"/>
                      <a:pt x="134" y="58"/>
                      <a:pt x="134" y="57"/>
                    </a:cubicBezTo>
                    <a:cubicBezTo>
                      <a:pt x="133" y="57"/>
                      <a:pt x="132" y="56"/>
                      <a:pt x="131" y="55"/>
                    </a:cubicBezTo>
                    <a:cubicBezTo>
                      <a:pt x="130" y="54"/>
                      <a:pt x="128" y="53"/>
                      <a:pt x="128" y="52"/>
                    </a:cubicBezTo>
                    <a:cubicBezTo>
                      <a:pt x="127" y="51"/>
                      <a:pt x="126" y="49"/>
                      <a:pt x="125" y="49"/>
                    </a:cubicBezTo>
                    <a:cubicBezTo>
                      <a:pt x="123" y="48"/>
                      <a:pt x="121" y="47"/>
                      <a:pt x="120" y="47"/>
                    </a:cubicBezTo>
                    <a:cubicBezTo>
                      <a:pt x="119" y="47"/>
                      <a:pt x="118" y="46"/>
                      <a:pt x="117" y="46"/>
                    </a:cubicBezTo>
                    <a:cubicBezTo>
                      <a:pt x="116" y="45"/>
                      <a:pt x="114" y="45"/>
                      <a:pt x="113" y="45"/>
                    </a:cubicBezTo>
                    <a:cubicBezTo>
                      <a:pt x="112" y="45"/>
                      <a:pt x="110" y="46"/>
                      <a:pt x="109" y="47"/>
                    </a:cubicBezTo>
                    <a:cubicBezTo>
                      <a:pt x="109" y="47"/>
                      <a:pt x="107" y="48"/>
                      <a:pt x="107" y="48"/>
                    </a:cubicBezTo>
                    <a:cubicBezTo>
                      <a:pt x="106" y="49"/>
                      <a:pt x="105" y="50"/>
                      <a:pt x="104" y="50"/>
                    </a:cubicBezTo>
                    <a:cubicBezTo>
                      <a:pt x="103" y="50"/>
                      <a:pt x="102" y="51"/>
                      <a:pt x="101" y="51"/>
                    </a:cubicBezTo>
                    <a:cubicBezTo>
                      <a:pt x="100" y="51"/>
                      <a:pt x="97" y="50"/>
                      <a:pt x="96" y="51"/>
                    </a:cubicBezTo>
                    <a:cubicBezTo>
                      <a:pt x="96" y="51"/>
                      <a:pt x="94" y="51"/>
                      <a:pt x="94" y="51"/>
                    </a:cubicBezTo>
                    <a:cubicBezTo>
                      <a:pt x="93" y="52"/>
                      <a:pt x="93" y="53"/>
                      <a:pt x="92" y="53"/>
                    </a:cubicBezTo>
                    <a:cubicBezTo>
                      <a:pt x="92" y="54"/>
                      <a:pt x="91" y="55"/>
                      <a:pt x="91" y="56"/>
                    </a:cubicBezTo>
                    <a:cubicBezTo>
                      <a:pt x="90" y="56"/>
                      <a:pt x="89" y="57"/>
                      <a:pt x="89" y="58"/>
                    </a:cubicBezTo>
                    <a:cubicBezTo>
                      <a:pt x="89" y="59"/>
                      <a:pt x="89" y="60"/>
                      <a:pt x="90" y="61"/>
                    </a:cubicBezTo>
                    <a:cubicBezTo>
                      <a:pt x="90" y="62"/>
                      <a:pt x="91" y="64"/>
                      <a:pt x="92" y="64"/>
                    </a:cubicBezTo>
                    <a:cubicBezTo>
                      <a:pt x="93" y="65"/>
                      <a:pt x="94" y="67"/>
                      <a:pt x="95" y="68"/>
                    </a:cubicBezTo>
                    <a:cubicBezTo>
                      <a:pt x="96" y="69"/>
                      <a:pt x="98" y="69"/>
                      <a:pt x="98" y="70"/>
                    </a:cubicBezTo>
                    <a:cubicBezTo>
                      <a:pt x="99" y="70"/>
                      <a:pt x="100" y="71"/>
                      <a:pt x="101" y="72"/>
                    </a:cubicBezTo>
                    <a:cubicBezTo>
                      <a:pt x="101" y="73"/>
                      <a:pt x="101" y="74"/>
                      <a:pt x="101" y="75"/>
                    </a:cubicBezTo>
                    <a:cubicBezTo>
                      <a:pt x="102" y="75"/>
                      <a:pt x="102" y="77"/>
                      <a:pt x="103" y="77"/>
                    </a:cubicBezTo>
                    <a:cubicBezTo>
                      <a:pt x="103" y="77"/>
                      <a:pt x="105" y="78"/>
                      <a:pt x="105" y="78"/>
                    </a:cubicBezTo>
                    <a:cubicBezTo>
                      <a:pt x="106" y="78"/>
                      <a:pt x="107" y="80"/>
                      <a:pt x="108" y="80"/>
                    </a:cubicBezTo>
                    <a:cubicBezTo>
                      <a:pt x="109" y="80"/>
                      <a:pt x="110" y="81"/>
                      <a:pt x="111" y="81"/>
                    </a:cubicBezTo>
                    <a:cubicBezTo>
                      <a:pt x="112" y="81"/>
                      <a:pt x="114" y="80"/>
                      <a:pt x="115" y="80"/>
                    </a:cubicBezTo>
                    <a:cubicBezTo>
                      <a:pt x="115" y="80"/>
                      <a:pt x="118" y="80"/>
                      <a:pt x="119" y="81"/>
                    </a:cubicBezTo>
                    <a:cubicBezTo>
                      <a:pt x="120" y="82"/>
                      <a:pt x="121" y="84"/>
                      <a:pt x="122" y="84"/>
                    </a:cubicBezTo>
                    <a:cubicBezTo>
                      <a:pt x="123" y="85"/>
                      <a:pt x="126" y="86"/>
                      <a:pt x="127" y="87"/>
                    </a:cubicBezTo>
                    <a:cubicBezTo>
                      <a:pt x="128" y="87"/>
                      <a:pt x="129" y="88"/>
                      <a:pt x="129" y="89"/>
                    </a:cubicBezTo>
                    <a:cubicBezTo>
                      <a:pt x="130" y="90"/>
                      <a:pt x="131" y="91"/>
                      <a:pt x="131" y="92"/>
                    </a:cubicBezTo>
                    <a:cubicBezTo>
                      <a:pt x="131" y="92"/>
                      <a:pt x="131" y="94"/>
                      <a:pt x="130" y="94"/>
                    </a:cubicBezTo>
                    <a:cubicBezTo>
                      <a:pt x="130" y="95"/>
                      <a:pt x="129" y="95"/>
                      <a:pt x="129" y="95"/>
                    </a:cubicBezTo>
                    <a:cubicBezTo>
                      <a:pt x="129" y="96"/>
                      <a:pt x="130" y="97"/>
                      <a:pt x="130" y="97"/>
                    </a:cubicBezTo>
                    <a:cubicBezTo>
                      <a:pt x="130" y="98"/>
                      <a:pt x="131" y="99"/>
                      <a:pt x="131" y="100"/>
                    </a:cubicBezTo>
                    <a:cubicBezTo>
                      <a:pt x="131" y="100"/>
                      <a:pt x="131" y="101"/>
                      <a:pt x="131" y="102"/>
                    </a:cubicBezTo>
                    <a:cubicBezTo>
                      <a:pt x="131" y="102"/>
                      <a:pt x="130" y="103"/>
                      <a:pt x="130" y="104"/>
                    </a:cubicBezTo>
                    <a:cubicBezTo>
                      <a:pt x="130" y="104"/>
                      <a:pt x="132" y="105"/>
                      <a:pt x="132" y="105"/>
                    </a:cubicBezTo>
                    <a:cubicBezTo>
                      <a:pt x="133" y="105"/>
                      <a:pt x="134" y="106"/>
                      <a:pt x="134" y="106"/>
                    </a:cubicBezTo>
                    <a:cubicBezTo>
                      <a:pt x="134" y="107"/>
                      <a:pt x="134" y="108"/>
                      <a:pt x="134" y="109"/>
                    </a:cubicBezTo>
                    <a:cubicBezTo>
                      <a:pt x="134" y="109"/>
                      <a:pt x="132" y="110"/>
                      <a:pt x="132" y="111"/>
                    </a:cubicBezTo>
                    <a:cubicBezTo>
                      <a:pt x="131" y="111"/>
                      <a:pt x="130" y="112"/>
                      <a:pt x="130" y="113"/>
                    </a:cubicBezTo>
                    <a:cubicBezTo>
                      <a:pt x="130" y="114"/>
                      <a:pt x="130" y="116"/>
                      <a:pt x="130" y="117"/>
                    </a:cubicBezTo>
                    <a:cubicBezTo>
                      <a:pt x="129" y="118"/>
                      <a:pt x="128" y="120"/>
                      <a:pt x="127" y="120"/>
                    </a:cubicBezTo>
                    <a:cubicBezTo>
                      <a:pt x="127" y="121"/>
                      <a:pt x="126" y="121"/>
                      <a:pt x="125" y="121"/>
                    </a:cubicBezTo>
                    <a:cubicBezTo>
                      <a:pt x="124" y="121"/>
                      <a:pt x="123" y="120"/>
                      <a:pt x="122" y="120"/>
                    </a:cubicBezTo>
                    <a:cubicBezTo>
                      <a:pt x="122" y="119"/>
                      <a:pt x="122" y="118"/>
                      <a:pt x="122" y="118"/>
                    </a:cubicBezTo>
                    <a:cubicBezTo>
                      <a:pt x="121" y="117"/>
                      <a:pt x="120" y="117"/>
                      <a:pt x="119" y="117"/>
                    </a:cubicBezTo>
                    <a:cubicBezTo>
                      <a:pt x="119" y="116"/>
                      <a:pt x="118" y="115"/>
                      <a:pt x="118" y="114"/>
                    </a:cubicBezTo>
                    <a:cubicBezTo>
                      <a:pt x="118" y="114"/>
                      <a:pt x="119" y="112"/>
                      <a:pt x="118" y="112"/>
                    </a:cubicBezTo>
                    <a:cubicBezTo>
                      <a:pt x="118" y="111"/>
                      <a:pt x="118" y="110"/>
                      <a:pt x="117" y="109"/>
                    </a:cubicBezTo>
                    <a:cubicBezTo>
                      <a:pt x="117" y="109"/>
                      <a:pt x="114" y="110"/>
                      <a:pt x="114" y="109"/>
                    </a:cubicBezTo>
                    <a:cubicBezTo>
                      <a:pt x="113" y="109"/>
                      <a:pt x="113" y="108"/>
                      <a:pt x="113" y="108"/>
                    </a:cubicBezTo>
                    <a:cubicBezTo>
                      <a:pt x="113" y="107"/>
                      <a:pt x="112" y="106"/>
                      <a:pt x="112" y="106"/>
                    </a:cubicBezTo>
                    <a:cubicBezTo>
                      <a:pt x="111" y="106"/>
                      <a:pt x="110" y="108"/>
                      <a:pt x="110" y="108"/>
                    </a:cubicBezTo>
                    <a:cubicBezTo>
                      <a:pt x="109" y="108"/>
                      <a:pt x="107" y="106"/>
                      <a:pt x="106" y="106"/>
                    </a:cubicBezTo>
                    <a:cubicBezTo>
                      <a:pt x="106" y="105"/>
                      <a:pt x="105" y="104"/>
                      <a:pt x="105" y="103"/>
                    </a:cubicBezTo>
                    <a:cubicBezTo>
                      <a:pt x="104" y="102"/>
                      <a:pt x="105" y="100"/>
                      <a:pt x="105" y="99"/>
                    </a:cubicBezTo>
                    <a:cubicBezTo>
                      <a:pt x="105" y="97"/>
                      <a:pt x="105" y="95"/>
                      <a:pt x="104" y="94"/>
                    </a:cubicBezTo>
                    <a:cubicBezTo>
                      <a:pt x="104" y="93"/>
                      <a:pt x="103" y="90"/>
                      <a:pt x="102" y="89"/>
                    </a:cubicBezTo>
                    <a:cubicBezTo>
                      <a:pt x="101" y="88"/>
                      <a:pt x="98" y="87"/>
                      <a:pt x="98" y="86"/>
                    </a:cubicBezTo>
                    <a:cubicBezTo>
                      <a:pt x="97" y="85"/>
                      <a:pt x="96" y="83"/>
                      <a:pt x="96" y="82"/>
                    </a:cubicBezTo>
                    <a:cubicBezTo>
                      <a:pt x="95" y="80"/>
                      <a:pt x="93" y="76"/>
                      <a:pt x="92" y="75"/>
                    </a:cubicBezTo>
                    <a:cubicBezTo>
                      <a:pt x="91" y="74"/>
                      <a:pt x="89" y="71"/>
                      <a:pt x="88" y="70"/>
                    </a:cubicBezTo>
                    <a:cubicBezTo>
                      <a:pt x="88" y="70"/>
                      <a:pt x="86" y="69"/>
                      <a:pt x="85" y="69"/>
                    </a:cubicBezTo>
                    <a:cubicBezTo>
                      <a:pt x="84" y="69"/>
                      <a:pt x="82" y="69"/>
                      <a:pt x="81" y="69"/>
                    </a:cubicBezTo>
                    <a:cubicBezTo>
                      <a:pt x="79" y="69"/>
                      <a:pt x="78" y="68"/>
                      <a:pt x="76" y="68"/>
                    </a:cubicBezTo>
                    <a:cubicBezTo>
                      <a:pt x="75" y="68"/>
                      <a:pt x="72" y="68"/>
                      <a:pt x="71" y="67"/>
                    </a:cubicBezTo>
                    <a:cubicBezTo>
                      <a:pt x="70" y="67"/>
                      <a:pt x="69" y="67"/>
                      <a:pt x="69" y="66"/>
                    </a:cubicBezTo>
                    <a:cubicBezTo>
                      <a:pt x="68" y="66"/>
                      <a:pt x="66" y="65"/>
                      <a:pt x="66" y="65"/>
                    </a:cubicBezTo>
                    <a:cubicBezTo>
                      <a:pt x="64" y="64"/>
                      <a:pt x="62" y="64"/>
                      <a:pt x="61" y="64"/>
                    </a:cubicBezTo>
                    <a:cubicBezTo>
                      <a:pt x="59" y="63"/>
                      <a:pt x="57" y="62"/>
                      <a:pt x="56" y="61"/>
                    </a:cubicBezTo>
                    <a:cubicBezTo>
                      <a:pt x="55" y="61"/>
                      <a:pt x="52" y="61"/>
                      <a:pt x="50" y="61"/>
                    </a:cubicBezTo>
                    <a:cubicBezTo>
                      <a:pt x="49" y="62"/>
                      <a:pt x="48" y="62"/>
                      <a:pt x="47" y="64"/>
                    </a:cubicBezTo>
                    <a:cubicBezTo>
                      <a:pt x="47" y="64"/>
                      <a:pt x="47" y="66"/>
                      <a:pt x="47" y="67"/>
                    </a:cubicBezTo>
                    <a:cubicBezTo>
                      <a:pt x="46" y="68"/>
                      <a:pt x="45" y="69"/>
                      <a:pt x="45" y="69"/>
                    </a:cubicBezTo>
                    <a:cubicBezTo>
                      <a:pt x="44" y="70"/>
                      <a:pt x="43" y="71"/>
                      <a:pt x="43" y="72"/>
                    </a:cubicBezTo>
                    <a:cubicBezTo>
                      <a:pt x="43" y="73"/>
                      <a:pt x="43" y="75"/>
                      <a:pt x="43" y="75"/>
                    </a:cubicBezTo>
                    <a:cubicBezTo>
                      <a:pt x="43" y="76"/>
                      <a:pt x="44" y="77"/>
                      <a:pt x="44" y="78"/>
                    </a:cubicBezTo>
                    <a:cubicBezTo>
                      <a:pt x="44" y="78"/>
                      <a:pt x="45" y="79"/>
                      <a:pt x="45" y="80"/>
                    </a:cubicBezTo>
                    <a:cubicBezTo>
                      <a:pt x="46" y="81"/>
                      <a:pt x="47" y="84"/>
                      <a:pt x="48" y="85"/>
                    </a:cubicBezTo>
                    <a:cubicBezTo>
                      <a:pt x="49" y="86"/>
                      <a:pt x="50" y="87"/>
                      <a:pt x="51" y="87"/>
                    </a:cubicBezTo>
                    <a:cubicBezTo>
                      <a:pt x="51" y="87"/>
                      <a:pt x="52" y="88"/>
                      <a:pt x="52" y="88"/>
                    </a:cubicBezTo>
                    <a:cubicBezTo>
                      <a:pt x="53" y="90"/>
                      <a:pt x="53" y="92"/>
                      <a:pt x="54" y="93"/>
                    </a:cubicBezTo>
                    <a:cubicBezTo>
                      <a:pt x="54" y="94"/>
                      <a:pt x="56" y="96"/>
                      <a:pt x="57" y="97"/>
                    </a:cubicBezTo>
                    <a:cubicBezTo>
                      <a:pt x="58" y="98"/>
                      <a:pt x="60" y="99"/>
                      <a:pt x="60" y="100"/>
                    </a:cubicBezTo>
                    <a:cubicBezTo>
                      <a:pt x="61" y="100"/>
                      <a:pt x="62" y="101"/>
                      <a:pt x="62" y="102"/>
                    </a:cubicBezTo>
                    <a:cubicBezTo>
                      <a:pt x="63" y="103"/>
                      <a:pt x="64" y="105"/>
                      <a:pt x="65" y="106"/>
                    </a:cubicBezTo>
                    <a:cubicBezTo>
                      <a:pt x="65" y="106"/>
                      <a:pt x="66" y="108"/>
                      <a:pt x="67" y="108"/>
                    </a:cubicBezTo>
                    <a:cubicBezTo>
                      <a:pt x="68" y="108"/>
                      <a:pt x="70" y="108"/>
                      <a:pt x="71" y="108"/>
                    </a:cubicBezTo>
                    <a:cubicBezTo>
                      <a:pt x="72" y="108"/>
                      <a:pt x="74" y="108"/>
                      <a:pt x="74" y="109"/>
                    </a:cubicBezTo>
                    <a:cubicBezTo>
                      <a:pt x="75" y="109"/>
                      <a:pt x="74" y="111"/>
                      <a:pt x="74" y="111"/>
                    </a:cubicBezTo>
                    <a:cubicBezTo>
                      <a:pt x="76" y="112"/>
                      <a:pt x="78" y="111"/>
                      <a:pt x="79" y="111"/>
                    </a:cubicBezTo>
                    <a:cubicBezTo>
                      <a:pt x="80" y="111"/>
                      <a:pt x="81" y="111"/>
                      <a:pt x="82" y="111"/>
                    </a:cubicBezTo>
                    <a:cubicBezTo>
                      <a:pt x="83" y="112"/>
                      <a:pt x="85" y="113"/>
                      <a:pt x="86" y="113"/>
                    </a:cubicBezTo>
                    <a:cubicBezTo>
                      <a:pt x="87" y="114"/>
                      <a:pt x="88" y="116"/>
                      <a:pt x="88" y="117"/>
                    </a:cubicBezTo>
                    <a:cubicBezTo>
                      <a:pt x="89" y="117"/>
                      <a:pt x="89" y="119"/>
                      <a:pt x="90" y="119"/>
                    </a:cubicBezTo>
                    <a:cubicBezTo>
                      <a:pt x="90" y="120"/>
                      <a:pt x="92" y="121"/>
                      <a:pt x="93" y="121"/>
                    </a:cubicBezTo>
                    <a:cubicBezTo>
                      <a:pt x="94" y="122"/>
                      <a:pt x="95" y="121"/>
                      <a:pt x="95" y="121"/>
                    </a:cubicBezTo>
                    <a:cubicBezTo>
                      <a:pt x="96" y="121"/>
                      <a:pt x="97" y="122"/>
                      <a:pt x="97" y="122"/>
                    </a:cubicBezTo>
                    <a:cubicBezTo>
                      <a:pt x="98" y="123"/>
                      <a:pt x="98" y="124"/>
                      <a:pt x="97" y="124"/>
                    </a:cubicBezTo>
                    <a:cubicBezTo>
                      <a:pt x="97" y="125"/>
                      <a:pt x="95" y="125"/>
                      <a:pt x="94" y="126"/>
                    </a:cubicBezTo>
                    <a:cubicBezTo>
                      <a:pt x="93" y="126"/>
                      <a:pt x="89" y="127"/>
                      <a:pt x="88" y="127"/>
                    </a:cubicBezTo>
                    <a:cubicBezTo>
                      <a:pt x="86" y="127"/>
                      <a:pt x="83" y="125"/>
                      <a:pt x="81" y="125"/>
                    </a:cubicBezTo>
                    <a:cubicBezTo>
                      <a:pt x="80" y="124"/>
                      <a:pt x="77" y="122"/>
                      <a:pt x="74" y="121"/>
                    </a:cubicBezTo>
                    <a:cubicBezTo>
                      <a:pt x="73" y="120"/>
                      <a:pt x="71" y="119"/>
                      <a:pt x="69" y="119"/>
                    </a:cubicBezTo>
                    <a:cubicBezTo>
                      <a:pt x="67" y="118"/>
                      <a:pt x="63" y="116"/>
                      <a:pt x="61" y="116"/>
                    </a:cubicBezTo>
                    <a:cubicBezTo>
                      <a:pt x="59" y="116"/>
                      <a:pt x="55" y="116"/>
                      <a:pt x="54" y="116"/>
                    </a:cubicBezTo>
                    <a:cubicBezTo>
                      <a:pt x="53" y="116"/>
                      <a:pt x="50" y="117"/>
                      <a:pt x="49" y="117"/>
                    </a:cubicBezTo>
                    <a:cubicBezTo>
                      <a:pt x="48" y="117"/>
                      <a:pt x="47" y="115"/>
                      <a:pt x="47" y="114"/>
                    </a:cubicBezTo>
                    <a:cubicBezTo>
                      <a:pt x="47" y="113"/>
                      <a:pt x="48" y="112"/>
                      <a:pt x="48" y="112"/>
                    </a:cubicBezTo>
                    <a:cubicBezTo>
                      <a:pt x="48" y="111"/>
                      <a:pt x="48" y="109"/>
                      <a:pt x="48" y="108"/>
                    </a:cubicBezTo>
                    <a:cubicBezTo>
                      <a:pt x="48" y="106"/>
                      <a:pt x="47" y="104"/>
                      <a:pt x="46" y="103"/>
                    </a:cubicBezTo>
                    <a:cubicBezTo>
                      <a:pt x="45" y="102"/>
                      <a:pt x="43" y="100"/>
                      <a:pt x="43" y="99"/>
                    </a:cubicBezTo>
                    <a:cubicBezTo>
                      <a:pt x="42" y="99"/>
                      <a:pt x="40" y="97"/>
                      <a:pt x="40" y="96"/>
                    </a:cubicBezTo>
                    <a:cubicBezTo>
                      <a:pt x="40" y="95"/>
                      <a:pt x="40" y="92"/>
                      <a:pt x="40" y="91"/>
                    </a:cubicBezTo>
                    <a:cubicBezTo>
                      <a:pt x="41" y="90"/>
                      <a:pt x="41" y="86"/>
                      <a:pt x="41" y="85"/>
                    </a:cubicBezTo>
                    <a:cubicBezTo>
                      <a:pt x="41" y="83"/>
                      <a:pt x="41" y="79"/>
                      <a:pt x="40" y="77"/>
                    </a:cubicBezTo>
                    <a:cubicBezTo>
                      <a:pt x="40" y="76"/>
                      <a:pt x="40" y="73"/>
                      <a:pt x="39" y="71"/>
                    </a:cubicBezTo>
                    <a:cubicBezTo>
                      <a:pt x="38" y="70"/>
                      <a:pt x="35" y="67"/>
                      <a:pt x="32" y="66"/>
                    </a:cubicBezTo>
                    <a:cubicBezTo>
                      <a:pt x="31" y="66"/>
                      <a:pt x="29" y="65"/>
                      <a:pt x="28" y="65"/>
                    </a:cubicBezTo>
                    <a:cubicBezTo>
                      <a:pt x="27" y="64"/>
                      <a:pt x="23" y="64"/>
                      <a:pt x="22" y="64"/>
                    </a:cubicBezTo>
                    <a:cubicBezTo>
                      <a:pt x="21" y="63"/>
                      <a:pt x="19" y="61"/>
                      <a:pt x="19" y="61"/>
                    </a:cubicBezTo>
                    <a:cubicBezTo>
                      <a:pt x="17" y="60"/>
                      <a:pt x="14" y="59"/>
                      <a:pt x="12" y="59"/>
                    </a:cubicBezTo>
                    <a:cubicBezTo>
                      <a:pt x="11" y="58"/>
                      <a:pt x="7" y="57"/>
                      <a:pt x="6" y="56"/>
                    </a:cubicBezTo>
                    <a:cubicBezTo>
                      <a:pt x="4" y="55"/>
                      <a:pt x="2" y="54"/>
                      <a:pt x="0" y="53"/>
                    </a:cubicBezTo>
                    <a:cubicBezTo>
                      <a:pt x="1" y="52"/>
                      <a:pt x="2" y="50"/>
                      <a:pt x="3" y="50"/>
                    </a:cubicBezTo>
                    <a:cubicBezTo>
                      <a:pt x="4" y="48"/>
                      <a:pt x="7" y="44"/>
                      <a:pt x="8" y="42"/>
                    </a:cubicBezTo>
                    <a:cubicBezTo>
                      <a:pt x="9" y="41"/>
                      <a:pt x="10" y="38"/>
                      <a:pt x="11" y="36"/>
                    </a:cubicBezTo>
                    <a:cubicBezTo>
                      <a:pt x="12" y="35"/>
                      <a:pt x="14" y="32"/>
                      <a:pt x="15" y="31"/>
                    </a:cubicBezTo>
                    <a:cubicBezTo>
                      <a:pt x="16" y="31"/>
                      <a:pt x="18" y="30"/>
                      <a:pt x="18" y="30"/>
                    </a:cubicBezTo>
                    <a:cubicBezTo>
                      <a:pt x="19" y="30"/>
                      <a:pt x="21" y="30"/>
                      <a:pt x="22" y="30"/>
                    </a:cubicBezTo>
                    <a:cubicBezTo>
                      <a:pt x="23" y="30"/>
                      <a:pt x="24" y="30"/>
                      <a:pt x="24" y="29"/>
                    </a:cubicBezTo>
                    <a:cubicBezTo>
                      <a:pt x="26" y="29"/>
                      <a:pt x="26" y="26"/>
                      <a:pt x="26" y="26"/>
                    </a:cubicBezTo>
                    <a:cubicBezTo>
                      <a:pt x="27" y="25"/>
                      <a:pt x="28" y="24"/>
                      <a:pt x="29" y="23"/>
                    </a:cubicBezTo>
                    <a:cubicBezTo>
                      <a:pt x="31" y="22"/>
                      <a:pt x="35" y="20"/>
                      <a:pt x="37" y="18"/>
                    </a:cubicBezTo>
                    <a:cubicBezTo>
                      <a:pt x="39" y="17"/>
                      <a:pt x="42" y="15"/>
                      <a:pt x="44" y="14"/>
                    </a:cubicBezTo>
                    <a:cubicBezTo>
                      <a:pt x="45" y="14"/>
                      <a:pt x="48" y="13"/>
                      <a:pt x="49" y="12"/>
                    </a:cubicBezTo>
                    <a:cubicBezTo>
                      <a:pt x="51" y="12"/>
                      <a:pt x="53" y="12"/>
                      <a:pt x="54" y="11"/>
                    </a:cubicBezTo>
                    <a:cubicBezTo>
                      <a:pt x="55" y="11"/>
                      <a:pt x="57" y="9"/>
                      <a:pt x="59" y="9"/>
                    </a:cubicBezTo>
                    <a:cubicBezTo>
                      <a:pt x="59" y="9"/>
                      <a:pt x="60" y="9"/>
                      <a:pt x="61" y="9"/>
                    </a:cubicBezTo>
                    <a:cubicBezTo>
                      <a:pt x="62" y="9"/>
                      <a:pt x="63" y="10"/>
                      <a:pt x="64" y="10"/>
                    </a:cubicBezTo>
                    <a:cubicBezTo>
                      <a:pt x="65" y="10"/>
                      <a:pt x="67" y="10"/>
                      <a:pt x="68" y="10"/>
                    </a:cubicBezTo>
                    <a:cubicBezTo>
                      <a:pt x="69" y="10"/>
                      <a:pt x="71" y="9"/>
                      <a:pt x="72" y="9"/>
                    </a:cubicBezTo>
                    <a:cubicBezTo>
                      <a:pt x="73" y="9"/>
                      <a:pt x="76" y="9"/>
                      <a:pt x="77" y="9"/>
                    </a:cubicBezTo>
                    <a:cubicBezTo>
                      <a:pt x="78" y="9"/>
                      <a:pt x="80" y="10"/>
                      <a:pt x="82" y="10"/>
                    </a:cubicBezTo>
                    <a:cubicBezTo>
                      <a:pt x="83" y="10"/>
                      <a:pt x="85" y="9"/>
                      <a:pt x="86" y="9"/>
                    </a:cubicBezTo>
                    <a:cubicBezTo>
                      <a:pt x="87" y="9"/>
                      <a:pt x="89" y="8"/>
                      <a:pt x="90" y="7"/>
                    </a:cubicBezTo>
                    <a:cubicBezTo>
                      <a:pt x="90" y="7"/>
                      <a:pt x="93" y="6"/>
                      <a:pt x="93" y="5"/>
                    </a:cubicBezTo>
                    <a:cubicBezTo>
                      <a:pt x="94" y="5"/>
                      <a:pt x="94" y="4"/>
                      <a:pt x="95" y="3"/>
                    </a:cubicBezTo>
                    <a:cubicBezTo>
                      <a:pt x="96" y="3"/>
                      <a:pt x="97" y="3"/>
                      <a:pt x="98" y="3"/>
                    </a:cubicBezTo>
                    <a:cubicBezTo>
                      <a:pt x="98" y="3"/>
                      <a:pt x="100" y="1"/>
                      <a:pt x="101" y="0"/>
                    </a:cubicBezTo>
                    <a:cubicBezTo>
                      <a:pt x="101" y="0"/>
                      <a:pt x="101" y="1"/>
                      <a:pt x="101" y="1"/>
                    </a:cubicBezTo>
                    <a:cubicBezTo>
                      <a:pt x="101" y="1"/>
                      <a:pt x="101" y="2"/>
                      <a:pt x="101" y="3"/>
                    </a:cubicBezTo>
                    <a:cubicBezTo>
                      <a:pt x="101" y="3"/>
                      <a:pt x="102" y="5"/>
                      <a:pt x="102" y="5"/>
                    </a:cubicBezTo>
                    <a:cubicBezTo>
                      <a:pt x="103" y="6"/>
                      <a:pt x="104" y="6"/>
                      <a:pt x="105" y="6"/>
                    </a:cubicBezTo>
                    <a:cubicBezTo>
                      <a:pt x="106" y="6"/>
                      <a:pt x="107" y="7"/>
                      <a:pt x="107" y="7"/>
                    </a:cubicBezTo>
                    <a:cubicBezTo>
                      <a:pt x="108" y="8"/>
                      <a:pt x="109" y="9"/>
                      <a:pt x="110" y="10"/>
                    </a:cubicBezTo>
                    <a:cubicBezTo>
                      <a:pt x="111" y="10"/>
                      <a:pt x="113" y="12"/>
                      <a:pt x="114" y="12"/>
                    </a:cubicBezTo>
                    <a:cubicBezTo>
                      <a:pt x="114" y="12"/>
                      <a:pt x="116" y="12"/>
                      <a:pt x="117" y="13"/>
                    </a:cubicBezTo>
                    <a:cubicBezTo>
                      <a:pt x="117" y="13"/>
                      <a:pt x="118" y="14"/>
                      <a:pt x="118" y="15"/>
                    </a:cubicBezTo>
                    <a:cubicBezTo>
                      <a:pt x="119" y="15"/>
                      <a:pt x="120" y="15"/>
                      <a:pt x="121" y="15"/>
                    </a:cubicBezTo>
                    <a:cubicBezTo>
                      <a:pt x="121" y="16"/>
                      <a:pt x="121" y="17"/>
                      <a:pt x="121" y="17"/>
                    </a:cubicBezTo>
                    <a:cubicBezTo>
                      <a:pt x="121" y="18"/>
                      <a:pt x="121" y="20"/>
                      <a:pt x="121" y="20"/>
                    </a:cubicBezTo>
                    <a:cubicBezTo>
                      <a:pt x="120" y="21"/>
                      <a:pt x="119" y="21"/>
                      <a:pt x="118" y="21"/>
                    </a:cubicBezTo>
                    <a:cubicBezTo>
                      <a:pt x="117" y="21"/>
                      <a:pt x="117" y="21"/>
                      <a:pt x="117" y="21"/>
                    </a:cubicBezTo>
                    <a:cubicBezTo>
                      <a:pt x="116" y="20"/>
                      <a:pt x="114" y="20"/>
                      <a:pt x="114" y="19"/>
                    </a:cubicBezTo>
                    <a:cubicBezTo>
                      <a:pt x="113" y="19"/>
                      <a:pt x="112" y="19"/>
                      <a:pt x="112" y="19"/>
                    </a:cubicBezTo>
                    <a:cubicBezTo>
                      <a:pt x="111" y="20"/>
                      <a:pt x="110" y="21"/>
                      <a:pt x="110" y="21"/>
                    </a:cubicBezTo>
                    <a:cubicBezTo>
                      <a:pt x="109" y="21"/>
                      <a:pt x="109" y="23"/>
                      <a:pt x="108" y="23"/>
                    </a:cubicBezTo>
                    <a:cubicBezTo>
                      <a:pt x="108" y="24"/>
                      <a:pt x="107" y="27"/>
                      <a:pt x="108" y="29"/>
                    </a:cubicBezTo>
                    <a:cubicBezTo>
                      <a:pt x="108" y="30"/>
                      <a:pt x="109" y="32"/>
                      <a:pt x="109" y="33"/>
                    </a:cubicBezTo>
                    <a:cubicBezTo>
                      <a:pt x="110" y="33"/>
                      <a:pt x="112" y="34"/>
                      <a:pt x="112" y="35"/>
                    </a:cubicBezTo>
                    <a:cubicBezTo>
                      <a:pt x="113" y="35"/>
                      <a:pt x="114" y="38"/>
                      <a:pt x="114" y="39"/>
                    </a:cubicBezTo>
                    <a:cubicBezTo>
                      <a:pt x="115" y="39"/>
                      <a:pt x="117" y="40"/>
                      <a:pt x="117" y="40"/>
                    </a:cubicBezTo>
                    <a:cubicBezTo>
                      <a:pt x="118" y="41"/>
                      <a:pt x="120" y="42"/>
                      <a:pt x="122" y="43"/>
                    </a:cubicBezTo>
                    <a:cubicBezTo>
                      <a:pt x="122" y="43"/>
                      <a:pt x="125" y="44"/>
                      <a:pt x="126" y="44"/>
                    </a:cubicBezTo>
                    <a:cubicBezTo>
                      <a:pt x="127" y="44"/>
                      <a:pt x="129" y="44"/>
                      <a:pt x="130" y="43"/>
                    </a:cubicBezTo>
                    <a:cubicBezTo>
                      <a:pt x="131" y="43"/>
                      <a:pt x="132" y="44"/>
                      <a:pt x="133" y="43"/>
                    </a:cubicBezTo>
                    <a:cubicBezTo>
                      <a:pt x="134" y="43"/>
                      <a:pt x="134" y="41"/>
                      <a:pt x="134" y="41"/>
                    </a:cubicBezTo>
                    <a:cubicBezTo>
                      <a:pt x="134" y="40"/>
                      <a:pt x="134" y="39"/>
                      <a:pt x="134" y="38"/>
                    </a:cubicBezTo>
                    <a:cubicBezTo>
                      <a:pt x="134" y="38"/>
                      <a:pt x="133" y="36"/>
                      <a:pt x="133" y="35"/>
                    </a:cubicBezTo>
                    <a:cubicBezTo>
                      <a:pt x="132" y="35"/>
                      <a:pt x="133" y="33"/>
                      <a:pt x="133" y="33"/>
                    </a:cubicBezTo>
                    <a:cubicBezTo>
                      <a:pt x="133" y="32"/>
                      <a:pt x="134" y="31"/>
                      <a:pt x="135" y="31"/>
                    </a:cubicBezTo>
                    <a:cubicBezTo>
                      <a:pt x="135" y="31"/>
                      <a:pt x="136" y="32"/>
                      <a:pt x="136" y="33"/>
                    </a:cubicBezTo>
                    <a:cubicBezTo>
                      <a:pt x="137" y="34"/>
                      <a:pt x="138" y="36"/>
                      <a:pt x="138" y="36"/>
                    </a:cubicBezTo>
                    <a:cubicBezTo>
                      <a:pt x="138" y="38"/>
                      <a:pt x="138" y="41"/>
                      <a:pt x="139" y="42"/>
                    </a:cubicBezTo>
                    <a:cubicBezTo>
                      <a:pt x="139" y="43"/>
                      <a:pt x="140" y="44"/>
                      <a:pt x="141" y="45"/>
                    </a:cubicBezTo>
                    <a:cubicBezTo>
                      <a:pt x="142" y="45"/>
                      <a:pt x="142" y="45"/>
                      <a:pt x="142" y="4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" name="Freeform 176"/>
              <p:cNvSpPr>
                <a:spLocks/>
              </p:cNvSpPr>
              <p:nvPr/>
            </p:nvSpPr>
            <p:spPr bwMode="auto">
              <a:xfrm>
                <a:off x="1745" y="1441"/>
                <a:ext cx="370" cy="331"/>
              </a:xfrm>
              <a:custGeom>
                <a:avLst/>
                <a:gdLst>
                  <a:gd name="T0" fmla="*/ 136 w 142"/>
                  <a:gd name="T1" fmla="*/ 56 h 127"/>
                  <a:gd name="T2" fmla="*/ 128 w 142"/>
                  <a:gd name="T3" fmla="*/ 52 h 127"/>
                  <a:gd name="T4" fmla="*/ 113 w 142"/>
                  <a:gd name="T5" fmla="*/ 45 h 127"/>
                  <a:gd name="T6" fmla="*/ 101 w 142"/>
                  <a:gd name="T7" fmla="*/ 51 h 127"/>
                  <a:gd name="T8" fmla="*/ 91 w 142"/>
                  <a:gd name="T9" fmla="*/ 56 h 127"/>
                  <a:gd name="T10" fmla="*/ 95 w 142"/>
                  <a:gd name="T11" fmla="*/ 68 h 127"/>
                  <a:gd name="T12" fmla="*/ 103 w 142"/>
                  <a:gd name="T13" fmla="*/ 77 h 127"/>
                  <a:gd name="T14" fmla="*/ 115 w 142"/>
                  <a:gd name="T15" fmla="*/ 80 h 127"/>
                  <a:gd name="T16" fmla="*/ 129 w 142"/>
                  <a:gd name="T17" fmla="*/ 89 h 127"/>
                  <a:gd name="T18" fmla="*/ 130 w 142"/>
                  <a:gd name="T19" fmla="*/ 97 h 127"/>
                  <a:gd name="T20" fmla="*/ 132 w 142"/>
                  <a:gd name="T21" fmla="*/ 105 h 127"/>
                  <a:gd name="T22" fmla="*/ 130 w 142"/>
                  <a:gd name="T23" fmla="*/ 113 h 127"/>
                  <a:gd name="T24" fmla="*/ 122 w 142"/>
                  <a:gd name="T25" fmla="*/ 120 h 127"/>
                  <a:gd name="T26" fmla="*/ 118 w 142"/>
                  <a:gd name="T27" fmla="*/ 112 h 127"/>
                  <a:gd name="T28" fmla="*/ 112 w 142"/>
                  <a:gd name="T29" fmla="*/ 106 h 127"/>
                  <a:gd name="T30" fmla="*/ 105 w 142"/>
                  <a:gd name="T31" fmla="*/ 99 h 127"/>
                  <a:gd name="T32" fmla="*/ 96 w 142"/>
                  <a:gd name="T33" fmla="*/ 82 h 127"/>
                  <a:gd name="T34" fmla="*/ 81 w 142"/>
                  <a:gd name="T35" fmla="*/ 69 h 127"/>
                  <a:gd name="T36" fmla="*/ 66 w 142"/>
                  <a:gd name="T37" fmla="*/ 65 h 127"/>
                  <a:gd name="T38" fmla="*/ 47 w 142"/>
                  <a:gd name="T39" fmla="*/ 64 h 127"/>
                  <a:gd name="T40" fmla="*/ 43 w 142"/>
                  <a:gd name="T41" fmla="*/ 75 h 127"/>
                  <a:gd name="T42" fmla="*/ 51 w 142"/>
                  <a:gd name="T43" fmla="*/ 87 h 127"/>
                  <a:gd name="T44" fmla="*/ 60 w 142"/>
                  <a:gd name="T45" fmla="*/ 100 h 127"/>
                  <a:gd name="T46" fmla="*/ 71 w 142"/>
                  <a:gd name="T47" fmla="*/ 108 h 127"/>
                  <a:gd name="T48" fmla="*/ 82 w 142"/>
                  <a:gd name="T49" fmla="*/ 111 h 127"/>
                  <a:gd name="T50" fmla="*/ 93 w 142"/>
                  <a:gd name="T51" fmla="*/ 121 h 127"/>
                  <a:gd name="T52" fmla="*/ 94 w 142"/>
                  <a:gd name="T53" fmla="*/ 126 h 127"/>
                  <a:gd name="T54" fmla="*/ 69 w 142"/>
                  <a:gd name="T55" fmla="*/ 119 h 127"/>
                  <a:gd name="T56" fmla="*/ 47 w 142"/>
                  <a:gd name="T57" fmla="*/ 114 h 127"/>
                  <a:gd name="T58" fmla="*/ 43 w 142"/>
                  <a:gd name="T59" fmla="*/ 99 h 127"/>
                  <a:gd name="T60" fmla="*/ 40 w 142"/>
                  <a:gd name="T61" fmla="*/ 77 h 127"/>
                  <a:gd name="T62" fmla="*/ 22 w 142"/>
                  <a:gd name="T63" fmla="*/ 64 h 127"/>
                  <a:gd name="T64" fmla="*/ 0 w 142"/>
                  <a:gd name="T65" fmla="*/ 53 h 127"/>
                  <a:gd name="T66" fmla="*/ 15 w 142"/>
                  <a:gd name="T67" fmla="*/ 31 h 127"/>
                  <a:gd name="T68" fmla="*/ 26 w 142"/>
                  <a:gd name="T69" fmla="*/ 26 h 127"/>
                  <a:gd name="T70" fmla="*/ 49 w 142"/>
                  <a:gd name="T71" fmla="*/ 12 h 127"/>
                  <a:gd name="T72" fmla="*/ 64 w 142"/>
                  <a:gd name="T73" fmla="*/ 10 h 127"/>
                  <a:gd name="T74" fmla="*/ 82 w 142"/>
                  <a:gd name="T75" fmla="*/ 10 h 127"/>
                  <a:gd name="T76" fmla="*/ 95 w 142"/>
                  <a:gd name="T77" fmla="*/ 3 h 127"/>
                  <a:gd name="T78" fmla="*/ 101 w 142"/>
                  <a:gd name="T79" fmla="*/ 3 h 127"/>
                  <a:gd name="T80" fmla="*/ 110 w 142"/>
                  <a:gd name="T81" fmla="*/ 10 h 127"/>
                  <a:gd name="T82" fmla="*/ 121 w 142"/>
                  <a:gd name="T83" fmla="*/ 15 h 127"/>
                  <a:gd name="T84" fmla="*/ 117 w 142"/>
                  <a:gd name="T85" fmla="*/ 21 h 127"/>
                  <a:gd name="T86" fmla="*/ 108 w 142"/>
                  <a:gd name="T87" fmla="*/ 23 h 127"/>
                  <a:gd name="T88" fmla="*/ 114 w 142"/>
                  <a:gd name="T89" fmla="*/ 39 h 127"/>
                  <a:gd name="T90" fmla="*/ 130 w 142"/>
                  <a:gd name="T91" fmla="*/ 43 h 127"/>
                  <a:gd name="T92" fmla="*/ 133 w 142"/>
                  <a:gd name="T93" fmla="*/ 35 h 127"/>
                  <a:gd name="T94" fmla="*/ 138 w 142"/>
                  <a:gd name="T95" fmla="*/ 36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2" h="127">
                    <a:moveTo>
                      <a:pt x="142" y="46"/>
                    </a:moveTo>
                    <a:cubicBezTo>
                      <a:pt x="142" y="47"/>
                      <a:pt x="142" y="47"/>
                      <a:pt x="141" y="47"/>
                    </a:cubicBezTo>
                    <a:cubicBezTo>
                      <a:pt x="140" y="48"/>
                      <a:pt x="139" y="50"/>
                      <a:pt x="139" y="51"/>
                    </a:cubicBezTo>
                    <a:cubicBezTo>
                      <a:pt x="138" y="52"/>
                      <a:pt x="136" y="55"/>
                      <a:pt x="136" y="56"/>
                    </a:cubicBezTo>
                    <a:cubicBezTo>
                      <a:pt x="136" y="57"/>
                      <a:pt x="136" y="58"/>
                      <a:pt x="136" y="59"/>
                    </a:cubicBezTo>
                    <a:cubicBezTo>
                      <a:pt x="135" y="58"/>
                      <a:pt x="134" y="58"/>
                      <a:pt x="134" y="57"/>
                    </a:cubicBezTo>
                    <a:cubicBezTo>
                      <a:pt x="133" y="57"/>
                      <a:pt x="132" y="56"/>
                      <a:pt x="131" y="55"/>
                    </a:cubicBezTo>
                    <a:cubicBezTo>
                      <a:pt x="130" y="54"/>
                      <a:pt x="128" y="53"/>
                      <a:pt x="128" y="52"/>
                    </a:cubicBezTo>
                    <a:cubicBezTo>
                      <a:pt x="127" y="51"/>
                      <a:pt x="126" y="49"/>
                      <a:pt x="125" y="49"/>
                    </a:cubicBezTo>
                    <a:cubicBezTo>
                      <a:pt x="123" y="48"/>
                      <a:pt x="121" y="47"/>
                      <a:pt x="120" y="47"/>
                    </a:cubicBezTo>
                    <a:cubicBezTo>
                      <a:pt x="119" y="47"/>
                      <a:pt x="118" y="46"/>
                      <a:pt x="117" y="46"/>
                    </a:cubicBezTo>
                    <a:cubicBezTo>
                      <a:pt x="116" y="45"/>
                      <a:pt x="114" y="45"/>
                      <a:pt x="113" y="45"/>
                    </a:cubicBezTo>
                    <a:cubicBezTo>
                      <a:pt x="112" y="45"/>
                      <a:pt x="110" y="46"/>
                      <a:pt x="109" y="47"/>
                    </a:cubicBezTo>
                    <a:cubicBezTo>
                      <a:pt x="109" y="47"/>
                      <a:pt x="107" y="48"/>
                      <a:pt x="107" y="48"/>
                    </a:cubicBezTo>
                    <a:cubicBezTo>
                      <a:pt x="106" y="49"/>
                      <a:pt x="105" y="50"/>
                      <a:pt x="104" y="50"/>
                    </a:cubicBezTo>
                    <a:cubicBezTo>
                      <a:pt x="103" y="50"/>
                      <a:pt x="102" y="51"/>
                      <a:pt x="101" y="51"/>
                    </a:cubicBezTo>
                    <a:cubicBezTo>
                      <a:pt x="100" y="51"/>
                      <a:pt x="97" y="50"/>
                      <a:pt x="96" y="51"/>
                    </a:cubicBezTo>
                    <a:cubicBezTo>
                      <a:pt x="96" y="51"/>
                      <a:pt x="94" y="51"/>
                      <a:pt x="94" y="51"/>
                    </a:cubicBezTo>
                    <a:cubicBezTo>
                      <a:pt x="93" y="52"/>
                      <a:pt x="93" y="53"/>
                      <a:pt x="92" y="53"/>
                    </a:cubicBezTo>
                    <a:cubicBezTo>
                      <a:pt x="92" y="54"/>
                      <a:pt x="91" y="55"/>
                      <a:pt x="91" y="56"/>
                    </a:cubicBezTo>
                    <a:cubicBezTo>
                      <a:pt x="90" y="56"/>
                      <a:pt x="89" y="57"/>
                      <a:pt x="89" y="58"/>
                    </a:cubicBezTo>
                    <a:cubicBezTo>
                      <a:pt x="89" y="59"/>
                      <a:pt x="89" y="60"/>
                      <a:pt x="90" y="61"/>
                    </a:cubicBezTo>
                    <a:cubicBezTo>
                      <a:pt x="90" y="62"/>
                      <a:pt x="91" y="64"/>
                      <a:pt x="92" y="64"/>
                    </a:cubicBezTo>
                    <a:cubicBezTo>
                      <a:pt x="93" y="65"/>
                      <a:pt x="94" y="67"/>
                      <a:pt x="95" y="68"/>
                    </a:cubicBezTo>
                    <a:cubicBezTo>
                      <a:pt x="96" y="69"/>
                      <a:pt x="98" y="69"/>
                      <a:pt x="98" y="70"/>
                    </a:cubicBezTo>
                    <a:cubicBezTo>
                      <a:pt x="99" y="70"/>
                      <a:pt x="100" y="71"/>
                      <a:pt x="101" y="72"/>
                    </a:cubicBezTo>
                    <a:cubicBezTo>
                      <a:pt x="101" y="73"/>
                      <a:pt x="101" y="74"/>
                      <a:pt x="101" y="75"/>
                    </a:cubicBezTo>
                    <a:cubicBezTo>
                      <a:pt x="102" y="75"/>
                      <a:pt x="102" y="77"/>
                      <a:pt x="103" y="77"/>
                    </a:cubicBezTo>
                    <a:cubicBezTo>
                      <a:pt x="103" y="77"/>
                      <a:pt x="105" y="78"/>
                      <a:pt x="105" y="78"/>
                    </a:cubicBezTo>
                    <a:cubicBezTo>
                      <a:pt x="106" y="78"/>
                      <a:pt x="107" y="80"/>
                      <a:pt x="108" y="80"/>
                    </a:cubicBezTo>
                    <a:cubicBezTo>
                      <a:pt x="109" y="80"/>
                      <a:pt x="110" y="81"/>
                      <a:pt x="111" y="81"/>
                    </a:cubicBezTo>
                    <a:cubicBezTo>
                      <a:pt x="112" y="81"/>
                      <a:pt x="114" y="80"/>
                      <a:pt x="115" y="80"/>
                    </a:cubicBezTo>
                    <a:cubicBezTo>
                      <a:pt x="115" y="80"/>
                      <a:pt x="118" y="80"/>
                      <a:pt x="119" y="81"/>
                    </a:cubicBezTo>
                    <a:cubicBezTo>
                      <a:pt x="120" y="82"/>
                      <a:pt x="121" y="84"/>
                      <a:pt x="122" y="84"/>
                    </a:cubicBezTo>
                    <a:cubicBezTo>
                      <a:pt x="123" y="85"/>
                      <a:pt x="126" y="86"/>
                      <a:pt x="127" y="87"/>
                    </a:cubicBezTo>
                    <a:cubicBezTo>
                      <a:pt x="128" y="87"/>
                      <a:pt x="129" y="88"/>
                      <a:pt x="129" y="89"/>
                    </a:cubicBezTo>
                    <a:cubicBezTo>
                      <a:pt x="130" y="90"/>
                      <a:pt x="131" y="91"/>
                      <a:pt x="131" y="92"/>
                    </a:cubicBezTo>
                    <a:cubicBezTo>
                      <a:pt x="131" y="92"/>
                      <a:pt x="131" y="94"/>
                      <a:pt x="130" y="94"/>
                    </a:cubicBezTo>
                    <a:cubicBezTo>
                      <a:pt x="130" y="95"/>
                      <a:pt x="129" y="95"/>
                      <a:pt x="129" y="95"/>
                    </a:cubicBezTo>
                    <a:cubicBezTo>
                      <a:pt x="129" y="96"/>
                      <a:pt x="130" y="97"/>
                      <a:pt x="130" y="97"/>
                    </a:cubicBezTo>
                    <a:cubicBezTo>
                      <a:pt x="130" y="98"/>
                      <a:pt x="131" y="99"/>
                      <a:pt x="131" y="100"/>
                    </a:cubicBezTo>
                    <a:cubicBezTo>
                      <a:pt x="131" y="100"/>
                      <a:pt x="131" y="101"/>
                      <a:pt x="131" y="102"/>
                    </a:cubicBezTo>
                    <a:cubicBezTo>
                      <a:pt x="131" y="102"/>
                      <a:pt x="130" y="103"/>
                      <a:pt x="130" y="104"/>
                    </a:cubicBezTo>
                    <a:cubicBezTo>
                      <a:pt x="130" y="104"/>
                      <a:pt x="132" y="105"/>
                      <a:pt x="132" y="105"/>
                    </a:cubicBezTo>
                    <a:cubicBezTo>
                      <a:pt x="133" y="105"/>
                      <a:pt x="134" y="106"/>
                      <a:pt x="134" y="106"/>
                    </a:cubicBezTo>
                    <a:cubicBezTo>
                      <a:pt x="134" y="107"/>
                      <a:pt x="134" y="108"/>
                      <a:pt x="134" y="109"/>
                    </a:cubicBezTo>
                    <a:cubicBezTo>
                      <a:pt x="134" y="109"/>
                      <a:pt x="132" y="110"/>
                      <a:pt x="132" y="111"/>
                    </a:cubicBezTo>
                    <a:cubicBezTo>
                      <a:pt x="131" y="111"/>
                      <a:pt x="130" y="112"/>
                      <a:pt x="130" y="113"/>
                    </a:cubicBezTo>
                    <a:cubicBezTo>
                      <a:pt x="130" y="114"/>
                      <a:pt x="130" y="116"/>
                      <a:pt x="130" y="117"/>
                    </a:cubicBezTo>
                    <a:cubicBezTo>
                      <a:pt x="129" y="118"/>
                      <a:pt x="128" y="120"/>
                      <a:pt x="127" y="120"/>
                    </a:cubicBezTo>
                    <a:cubicBezTo>
                      <a:pt x="127" y="121"/>
                      <a:pt x="126" y="121"/>
                      <a:pt x="125" y="121"/>
                    </a:cubicBezTo>
                    <a:cubicBezTo>
                      <a:pt x="124" y="121"/>
                      <a:pt x="123" y="120"/>
                      <a:pt x="122" y="120"/>
                    </a:cubicBezTo>
                    <a:cubicBezTo>
                      <a:pt x="122" y="119"/>
                      <a:pt x="122" y="118"/>
                      <a:pt x="122" y="118"/>
                    </a:cubicBezTo>
                    <a:cubicBezTo>
                      <a:pt x="121" y="117"/>
                      <a:pt x="120" y="117"/>
                      <a:pt x="119" y="117"/>
                    </a:cubicBezTo>
                    <a:cubicBezTo>
                      <a:pt x="119" y="116"/>
                      <a:pt x="118" y="115"/>
                      <a:pt x="118" y="114"/>
                    </a:cubicBezTo>
                    <a:cubicBezTo>
                      <a:pt x="118" y="114"/>
                      <a:pt x="119" y="112"/>
                      <a:pt x="118" y="112"/>
                    </a:cubicBezTo>
                    <a:cubicBezTo>
                      <a:pt x="118" y="111"/>
                      <a:pt x="118" y="110"/>
                      <a:pt x="117" y="109"/>
                    </a:cubicBezTo>
                    <a:cubicBezTo>
                      <a:pt x="117" y="109"/>
                      <a:pt x="114" y="110"/>
                      <a:pt x="114" y="109"/>
                    </a:cubicBezTo>
                    <a:cubicBezTo>
                      <a:pt x="113" y="109"/>
                      <a:pt x="113" y="108"/>
                      <a:pt x="113" y="108"/>
                    </a:cubicBezTo>
                    <a:cubicBezTo>
                      <a:pt x="113" y="107"/>
                      <a:pt x="112" y="106"/>
                      <a:pt x="112" y="106"/>
                    </a:cubicBezTo>
                    <a:cubicBezTo>
                      <a:pt x="111" y="106"/>
                      <a:pt x="110" y="108"/>
                      <a:pt x="110" y="108"/>
                    </a:cubicBezTo>
                    <a:cubicBezTo>
                      <a:pt x="109" y="108"/>
                      <a:pt x="107" y="106"/>
                      <a:pt x="106" y="106"/>
                    </a:cubicBezTo>
                    <a:cubicBezTo>
                      <a:pt x="106" y="105"/>
                      <a:pt x="105" y="104"/>
                      <a:pt x="105" y="103"/>
                    </a:cubicBezTo>
                    <a:cubicBezTo>
                      <a:pt x="104" y="102"/>
                      <a:pt x="105" y="100"/>
                      <a:pt x="105" y="99"/>
                    </a:cubicBezTo>
                    <a:cubicBezTo>
                      <a:pt x="105" y="97"/>
                      <a:pt x="105" y="95"/>
                      <a:pt x="104" y="94"/>
                    </a:cubicBezTo>
                    <a:cubicBezTo>
                      <a:pt x="104" y="93"/>
                      <a:pt x="103" y="90"/>
                      <a:pt x="102" y="89"/>
                    </a:cubicBezTo>
                    <a:cubicBezTo>
                      <a:pt x="101" y="88"/>
                      <a:pt x="98" y="87"/>
                      <a:pt x="98" y="86"/>
                    </a:cubicBezTo>
                    <a:cubicBezTo>
                      <a:pt x="97" y="85"/>
                      <a:pt x="96" y="83"/>
                      <a:pt x="96" y="82"/>
                    </a:cubicBezTo>
                    <a:cubicBezTo>
                      <a:pt x="95" y="80"/>
                      <a:pt x="93" y="76"/>
                      <a:pt x="92" y="75"/>
                    </a:cubicBezTo>
                    <a:cubicBezTo>
                      <a:pt x="91" y="74"/>
                      <a:pt x="89" y="71"/>
                      <a:pt x="88" y="70"/>
                    </a:cubicBezTo>
                    <a:cubicBezTo>
                      <a:pt x="88" y="70"/>
                      <a:pt x="86" y="69"/>
                      <a:pt x="85" y="69"/>
                    </a:cubicBezTo>
                    <a:cubicBezTo>
                      <a:pt x="84" y="69"/>
                      <a:pt x="82" y="69"/>
                      <a:pt x="81" y="69"/>
                    </a:cubicBezTo>
                    <a:cubicBezTo>
                      <a:pt x="79" y="69"/>
                      <a:pt x="78" y="68"/>
                      <a:pt x="76" y="68"/>
                    </a:cubicBezTo>
                    <a:cubicBezTo>
                      <a:pt x="75" y="68"/>
                      <a:pt x="72" y="68"/>
                      <a:pt x="71" y="67"/>
                    </a:cubicBezTo>
                    <a:cubicBezTo>
                      <a:pt x="70" y="67"/>
                      <a:pt x="69" y="67"/>
                      <a:pt x="69" y="66"/>
                    </a:cubicBezTo>
                    <a:cubicBezTo>
                      <a:pt x="68" y="66"/>
                      <a:pt x="66" y="65"/>
                      <a:pt x="66" y="65"/>
                    </a:cubicBezTo>
                    <a:cubicBezTo>
                      <a:pt x="64" y="64"/>
                      <a:pt x="62" y="64"/>
                      <a:pt x="61" y="64"/>
                    </a:cubicBezTo>
                    <a:cubicBezTo>
                      <a:pt x="59" y="63"/>
                      <a:pt x="57" y="62"/>
                      <a:pt x="56" y="61"/>
                    </a:cubicBezTo>
                    <a:cubicBezTo>
                      <a:pt x="55" y="61"/>
                      <a:pt x="52" y="61"/>
                      <a:pt x="50" y="61"/>
                    </a:cubicBezTo>
                    <a:cubicBezTo>
                      <a:pt x="49" y="62"/>
                      <a:pt x="48" y="62"/>
                      <a:pt x="47" y="64"/>
                    </a:cubicBezTo>
                    <a:cubicBezTo>
                      <a:pt x="47" y="64"/>
                      <a:pt x="47" y="66"/>
                      <a:pt x="47" y="67"/>
                    </a:cubicBezTo>
                    <a:cubicBezTo>
                      <a:pt x="46" y="68"/>
                      <a:pt x="45" y="69"/>
                      <a:pt x="45" y="69"/>
                    </a:cubicBezTo>
                    <a:cubicBezTo>
                      <a:pt x="44" y="70"/>
                      <a:pt x="43" y="71"/>
                      <a:pt x="43" y="72"/>
                    </a:cubicBezTo>
                    <a:cubicBezTo>
                      <a:pt x="43" y="73"/>
                      <a:pt x="43" y="75"/>
                      <a:pt x="43" y="75"/>
                    </a:cubicBezTo>
                    <a:cubicBezTo>
                      <a:pt x="43" y="76"/>
                      <a:pt x="44" y="77"/>
                      <a:pt x="44" y="78"/>
                    </a:cubicBezTo>
                    <a:cubicBezTo>
                      <a:pt x="44" y="78"/>
                      <a:pt x="45" y="79"/>
                      <a:pt x="45" y="80"/>
                    </a:cubicBezTo>
                    <a:cubicBezTo>
                      <a:pt x="46" y="81"/>
                      <a:pt x="47" y="84"/>
                      <a:pt x="48" y="85"/>
                    </a:cubicBezTo>
                    <a:cubicBezTo>
                      <a:pt x="49" y="86"/>
                      <a:pt x="50" y="87"/>
                      <a:pt x="51" y="87"/>
                    </a:cubicBezTo>
                    <a:cubicBezTo>
                      <a:pt x="51" y="87"/>
                      <a:pt x="52" y="88"/>
                      <a:pt x="52" y="88"/>
                    </a:cubicBezTo>
                    <a:cubicBezTo>
                      <a:pt x="53" y="90"/>
                      <a:pt x="53" y="92"/>
                      <a:pt x="54" y="93"/>
                    </a:cubicBezTo>
                    <a:cubicBezTo>
                      <a:pt x="54" y="94"/>
                      <a:pt x="56" y="96"/>
                      <a:pt x="57" y="97"/>
                    </a:cubicBezTo>
                    <a:cubicBezTo>
                      <a:pt x="58" y="98"/>
                      <a:pt x="60" y="99"/>
                      <a:pt x="60" y="100"/>
                    </a:cubicBezTo>
                    <a:cubicBezTo>
                      <a:pt x="61" y="100"/>
                      <a:pt x="62" y="101"/>
                      <a:pt x="62" y="102"/>
                    </a:cubicBezTo>
                    <a:cubicBezTo>
                      <a:pt x="63" y="103"/>
                      <a:pt x="64" y="105"/>
                      <a:pt x="65" y="106"/>
                    </a:cubicBezTo>
                    <a:cubicBezTo>
                      <a:pt x="65" y="106"/>
                      <a:pt x="66" y="108"/>
                      <a:pt x="67" y="108"/>
                    </a:cubicBezTo>
                    <a:cubicBezTo>
                      <a:pt x="68" y="108"/>
                      <a:pt x="70" y="108"/>
                      <a:pt x="71" y="108"/>
                    </a:cubicBezTo>
                    <a:cubicBezTo>
                      <a:pt x="72" y="108"/>
                      <a:pt x="74" y="108"/>
                      <a:pt x="74" y="109"/>
                    </a:cubicBezTo>
                    <a:cubicBezTo>
                      <a:pt x="75" y="109"/>
                      <a:pt x="74" y="111"/>
                      <a:pt x="74" y="111"/>
                    </a:cubicBezTo>
                    <a:cubicBezTo>
                      <a:pt x="76" y="112"/>
                      <a:pt x="78" y="111"/>
                      <a:pt x="79" y="111"/>
                    </a:cubicBezTo>
                    <a:cubicBezTo>
                      <a:pt x="80" y="111"/>
                      <a:pt x="81" y="111"/>
                      <a:pt x="82" y="111"/>
                    </a:cubicBezTo>
                    <a:cubicBezTo>
                      <a:pt x="83" y="112"/>
                      <a:pt x="85" y="113"/>
                      <a:pt x="86" y="113"/>
                    </a:cubicBezTo>
                    <a:cubicBezTo>
                      <a:pt x="87" y="114"/>
                      <a:pt x="88" y="116"/>
                      <a:pt x="88" y="117"/>
                    </a:cubicBezTo>
                    <a:cubicBezTo>
                      <a:pt x="89" y="117"/>
                      <a:pt x="89" y="119"/>
                      <a:pt x="90" y="119"/>
                    </a:cubicBezTo>
                    <a:cubicBezTo>
                      <a:pt x="90" y="120"/>
                      <a:pt x="92" y="121"/>
                      <a:pt x="93" y="121"/>
                    </a:cubicBezTo>
                    <a:cubicBezTo>
                      <a:pt x="94" y="122"/>
                      <a:pt x="95" y="121"/>
                      <a:pt x="95" y="121"/>
                    </a:cubicBezTo>
                    <a:cubicBezTo>
                      <a:pt x="96" y="121"/>
                      <a:pt x="97" y="122"/>
                      <a:pt x="97" y="122"/>
                    </a:cubicBezTo>
                    <a:cubicBezTo>
                      <a:pt x="98" y="123"/>
                      <a:pt x="98" y="124"/>
                      <a:pt x="97" y="124"/>
                    </a:cubicBezTo>
                    <a:cubicBezTo>
                      <a:pt x="97" y="125"/>
                      <a:pt x="95" y="125"/>
                      <a:pt x="94" y="126"/>
                    </a:cubicBezTo>
                    <a:cubicBezTo>
                      <a:pt x="93" y="126"/>
                      <a:pt x="89" y="127"/>
                      <a:pt x="88" y="127"/>
                    </a:cubicBezTo>
                    <a:cubicBezTo>
                      <a:pt x="86" y="127"/>
                      <a:pt x="83" y="125"/>
                      <a:pt x="81" y="125"/>
                    </a:cubicBezTo>
                    <a:cubicBezTo>
                      <a:pt x="80" y="124"/>
                      <a:pt x="77" y="122"/>
                      <a:pt x="74" y="121"/>
                    </a:cubicBezTo>
                    <a:cubicBezTo>
                      <a:pt x="73" y="120"/>
                      <a:pt x="71" y="119"/>
                      <a:pt x="69" y="119"/>
                    </a:cubicBezTo>
                    <a:cubicBezTo>
                      <a:pt x="67" y="118"/>
                      <a:pt x="63" y="116"/>
                      <a:pt x="61" y="116"/>
                    </a:cubicBezTo>
                    <a:cubicBezTo>
                      <a:pt x="59" y="116"/>
                      <a:pt x="55" y="116"/>
                      <a:pt x="54" y="116"/>
                    </a:cubicBezTo>
                    <a:cubicBezTo>
                      <a:pt x="53" y="116"/>
                      <a:pt x="50" y="117"/>
                      <a:pt x="49" y="117"/>
                    </a:cubicBezTo>
                    <a:cubicBezTo>
                      <a:pt x="48" y="117"/>
                      <a:pt x="47" y="115"/>
                      <a:pt x="47" y="114"/>
                    </a:cubicBezTo>
                    <a:cubicBezTo>
                      <a:pt x="47" y="113"/>
                      <a:pt x="48" y="112"/>
                      <a:pt x="48" y="112"/>
                    </a:cubicBezTo>
                    <a:cubicBezTo>
                      <a:pt x="48" y="111"/>
                      <a:pt x="48" y="109"/>
                      <a:pt x="48" y="108"/>
                    </a:cubicBezTo>
                    <a:cubicBezTo>
                      <a:pt x="48" y="106"/>
                      <a:pt x="47" y="104"/>
                      <a:pt x="46" y="103"/>
                    </a:cubicBezTo>
                    <a:cubicBezTo>
                      <a:pt x="45" y="102"/>
                      <a:pt x="43" y="100"/>
                      <a:pt x="43" y="99"/>
                    </a:cubicBezTo>
                    <a:cubicBezTo>
                      <a:pt x="42" y="99"/>
                      <a:pt x="40" y="97"/>
                      <a:pt x="40" y="96"/>
                    </a:cubicBezTo>
                    <a:cubicBezTo>
                      <a:pt x="40" y="95"/>
                      <a:pt x="40" y="92"/>
                      <a:pt x="40" y="91"/>
                    </a:cubicBezTo>
                    <a:cubicBezTo>
                      <a:pt x="41" y="90"/>
                      <a:pt x="41" y="86"/>
                      <a:pt x="41" y="85"/>
                    </a:cubicBezTo>
                    <a:cubicBezTo>
                      <a:pt x="41" y="83"/>
                      <a:pt x="41" y="79"/>
                      <a:pt x="40" y="77"/>
                    </a:cubicBezTo>
                    <a:cubicBezTo>
                      <a:pt x="40" y="76"/>
                      <a:pt x="40" y="73"/>
                      <a:pt x="39" y="71"/>
                    </a:cubicBezTo>
                    <a:cubicBezTo>
                      <a:pt x="38" y="70"/>
                      <a:pt x="35" y="67"/>
                      <a:pt x="32" y="66"/>
                    </a:cubicBezTo>
                    <a:cubicBezTo>
                      <a:pt x="31" y="66"/>
                      <a:pt x="29" y="65"/>
                      <a:pt x="28" y="65"/>
                    </a:cubicBezTo>
                    <a:cubicBezTo>
                      <a:pt x="27" y="64"/>
                      <a:pt x="23" y="64"/>
                      <a:pt x="22" y="64"/>
                    </a:cubicBezTo>
                    <a:cubicBezTo>
                      <a:pt x="21" y="63"/>
                      <a:pt x="19" y="61"/>
                      <a:pt x="19" y="61"/>
                    </a:cubicBezTo>
                    <a:cubicBezTo>
                      <a:pt x="17" y="60"/>
                      <a:pt x="14" y="59"/>
                      <a:pt x="12" y="59"/>
                    </a:cubicBezTo>
                    <a:cubicBezTo>
                      <a:pt x="11" y="58"/>
                      <a:pt x="7" y="57"/>
                      <a:pt x="6" y="56"/>
                    </a:cubicBezTo>
                    <a:cubicBezTo>
                      <a:pt x="4" y="55"/>
                      <a:pt x="2" y="54"/>
                      <a:pt x="0" y="53"/>
                    </a:cubicBezTo>
                    <a:cubicBezTo>
                      <a:pt x="1" y="52"/>
                      <a:pt x="2" y="50"/>
                      <a:pt x="3" y="50"/>
                    </a:cubicBezTo>
                    <a:cubicBezTo>
                      <a:pt x="4" y="48"/>
                      <a:pt x="7" y="44"/>
                      <a:pt x="8" y="42"/>
                    </a:cubicBezTo>
                    <a:cubicBezTo>
                      <a:pt x="9" y="41"/>
                      <a:pt x="10" y="38"/>
                      <a:pt x="11" y="36"/>
                    </a:cubicBezTo>
                    <a:cubicBezTo>
                      <a:pt x="12" y="35"/>
                      <a:pt x="14" y="32"/>
                      <a:pt x="15" y="31"/>
                    </a:cubicBezTo>
                    <a:cubicBezTo>
                      <a:pt x="16" y="31"/>
                      <a:pt x="18" y="30"/>
                      <a:pt x="18" y="30"/>
                    </a:cubicBezTo>
                    <a:cubicBezTo>
                      <a:pt x="19" y="30"/>
                      <a:pt x="21" y="30"/>
                      <a:pt x="22" y="30"/>
                    </a:cubicBezTo>
                    <a:cubicBezTo>
                      <a:pt x="23" y="30"/>
                      <a:pt x="24" y="30"/>
                      <a:pt x="24" y="29"/>
                    </a:cubicBezTo>
                    <a:cubicBezTo>
                      <a:pt x="26" y="29"/>
                      <a:pt x="26" y="26"/>
                      <a:pt x="26" y="26"/>
                    </a:cubicBezTo>
                    <a:cubicBezTo>
                      <a:pt x="27" y="25"/>
                      <a:pt x="28" y="24"/>
                      <a:pt x="29" y="23"/>
                    </a:cubicBezTo>
                    <a:cubicBezTo>
                      <a:pt x="31" y="22"/>
                      <a:pt x="35" y="20"/>
                      <a:pt x="37" y="18"/>
                    </a:cubicBezTo>
                    <a:cubicBezTo>
                      <a:pt x="39" y="17"/>
                      <a:pt x="42" y="15"/>
                      <a:pt x="44" y="14"/>
                    </a:cubicBezTo>
                    <a:cubicBezTo>
                      <a:pt x="45" y="14"/>
                      <a:pt x="48" y="13"/>
                      <a:pt x="49" y="12"/>
                    </a:cubicBezTo>
                    <a:cubicBezTo>
                      <a:pt x="51" y="12"/>
                      <a:pt x="53" y="12"/>
                      <a:pt x="54" y="11"/>
                    </a:cubicBezTo>
                    <a:cubicBezTo>
                      <a:pt x="55" y="11"/>
                      <a:pt x="57" y="9"/>
                      <a:pt x="59" y="9"/>
                    </a:cubicBezTo>
                    <a:cubicBezTo>
                      <a:pt x="59" y="9"/>
                      <a:pt x="60" y="9"/>
                      <a:pt x="61" y="9"/>
                    </a:cubicBezTo>
                    <a:cubicBezTo>
                      <a:pt x="62" y="9"/>
                      <a:pt x="63" y="10"/>
                      <a:pt x="64" y="10"/>
                    </a:cubicBezTo>
                    <a:cubicBezTo>
                      <a:pt x="65" y="10"/>
                      <a:pt x="67" y="10"/>
                      <a:pt x="68" y="10"/>
                    </a:cubicBezTo>
                    <a:cubicBezTo>
                      <a:pt x="69" y="10"/>
                      <a:pt x="71" y="9"/>
                      <a:pt x="72" y="9"/>
                    </a:cubicBezTo>
                    <a:cubicBezTo>
                      <a:pt x="73" y="9"/>
                      <a:pt x="76" y="9"/>
                      <a:pt x="77" y="9"/>
                    </a:cubicBezTo>
                    <a:cubicBezTo>
                      <a:pt x="78" y="9"/>
                      <a:pt x="80" y="10"/>
                      <a:pt x="82" y="10"/>
                    </a:cubicBezTo>
                    <a:cubicBezTo>
                      <a:pt x="83" y="10"/>
                      <a:pt x="85" y="9"/>
                      <a:pt x="86" y="9"/>
                    </a:cubicBezTo>
                    <a:cubicBezTo>
                      <a:pt x="87" y="9"/>
                      <a:pt x="89" y="8"/>
                      <a:pt x="90" y="7"/>
                    </a:cubicBezTo>
                    <a:cubicBezTo>
                      <a:pt x="90" y="7"/>
                      <a:pt x="93" y="6"/>
                      <a:pt x="93" y="5"/>
                    </a:cubicBezTo>
                    <a:cubicBezTo>
                      <a:pt x="94" y="5"/>
                      <a:pt x="94" y="4"/>
                      <a:pt x="95" y="3"/>
                    </a:cubicBezTo>
                    <a:cubicBezTo>
                      <a:pt x="96" y="3"/>
                      <a:pt x="97" y="3"/>
                      <a:pt x="98" y="3"/>
                    </a:cubicBezTo>
                    <a:cubicBezTo>
                      <a:pt x="98" y="3"/>
                      <a:pt x="100" y="1"/>
                      <a:pt x="101" y="0"/>
                    </a:cubicBezTo>
                    <a:cubicBezTo>
                      <a:pt x="101" y="0"/>
                      <a:pt x="101" y="1"/>
                      <a:pt x="101" y="1"/>
                    </a:cubicBezTo>
                    <a:cubicBezTo>
                      <a:pt x="101" y="1"/>
                      <a:pt x="101" y="2"/>
                      <a:pt x="101" y="3"/>
                    </a:cubicBezTo>
                    <a:cubicBezTo>
                      <a:pt x="101" y="3"/>
                      <a:pt x="102" y="5"/>
                      <a:pt x="102" y="5"/>
                    </a:cubicBezTo>
                    <a:cubicBezTo>
                      <a:pt x="103" y="6"/>
                      <a:pt x="104" y="6"/>
                      <a:pt x="105" y="6"/>
                    </a:cubicBezTo>
                    <a:cubicBezTo>
                      <a:pt x="106" y="6"/>
                      <a:pt x="107" y="7"/>
                      <a:pt x="107" y="7"/>
                    </a:cubicBezTo>
                    <a:cubicBezTo>
                      <a:pt x="108" y="8"/>
                      <a:pt x="109" y="9"/>
                      <a:pt x="110" y="10"/>
                    </a:cubicBezTo>
                    <a:cubicBezTo>
                      <a:pt x="111" y="10"/>
                      <a:pt x="113" y="12"/>
                      <a:pt x="114" y="12"/>
                    </a:cubicBezTo>
                    <a:cubicBezTo>
                      <a:pt x="114" y="12"/>
                      <a:pt x="116" y="12"/>
                      <a:pt x="117" y="13"/>
                    </a:cubicBezTo>
                    <a:cubicBezTo>
                      <a:pt x="117" y="13"/>
                      <a:pt x="118" y="14"/>
                      <a:pt x="118" y="15"/>
                    </a:cubicBezTo>
                    <a:cubicBezTo>
                      <a:pt x="119" y="15"/>
                      <a:pt x="120" y="15"/>
                      <a:pt x="121" y="15"/>
                    </a:cubicBezTo>
                    <a:cubicBezTo>
                      <a:pt x="121" y="16"/>
                      <a:pt x="121" y="17"/>
                      <a:pt x="121" y="17"/>
                    </a:cubicBezTo>
                    <a:cubicBezTo>
                      <a:pt x="121" y="18"/>
                      <a:pt x="121" y="20"/>
                      <a:pt x="121" y="20"/>
                    </a:cubicBezTo>
                    <a:cubicBezTo>
                      <a:pt x="120" y="21"/>
                      <a:pt x="119" y="21"/>
                      <a:pt x="118" y="21"/>
                    </a:cubicBezTo>
                    <a:cubicBezTo>
                      <a:pt x="117" y="21"/>
                      <a:pt x="117" y="21"/>
                      <a:pt x="117" y="21"/>
                    </a:cubicBezTo>
                    <a:cubicBezTo>
                      <a:pt x="116" y="20"/>
                      <a:pt x="114" y="20"/>
                      <a:pt x="114" y="19"/>
                    </a:cubicBezTo>
                    <a:cubicBezTo>
                      <a:pt x="113" y="19"/>
                      <a:pt x="112" y="19"/>
                      <a:pt x="112" y="19"/>
                    </a:cubicBezTo>
                    <a:cubicBezTo>
                      <a:pt x="111" y="20"/>
                      <a:pt x="110" y="21"/>
                      <a:pt x="110" y="21"/>
                    </a:cubicBezTo>
                    <a:cubicBezTo>
                      <a:pt x="109" y="21"/>
                      <a:pt x="109" y="23"/>
                      <a:pt x="108" y="23"/>
                    </a:cubicBezTo>
                    <a:cubicBezTo>
                      <a:pt x="108" y="24"/>
                      <a:pt x="107" y="27"/>
                      <a:pt x="108" y="29"/>
                    </a:cubicBezTo>
                    <a:cubicBezTo>
                      <a:pt x="108" y="30"/>
                      <a:pt x="109" y="32"/>
                      <a:pt x="109" y="33"/>
                    </a:cubicBezTo>
                    <a:cubicBezTo>
                      <a:pt x="110" y="33"/>
                      <a:pt x="112" y="34"/>
                      <a:pt x="112" y="35"/>
                    </a:cubicBezTo>
                    <a:cubicBezTo>
                      <a:pt x="113" y="35"/>
                      <a:pt x="114" y="38"/>
                      <a:pt x="114" y="39"/>
                    </a:cubicBezTo>
                    <a:cubicBezTo>
                      <a:pt x="115" y="39"/>
                      <a:pt x="117" y="40"/>
                      <a:pt x="117" y="40"/>
                    </a:cubicBezTo>
                    <a:cubicBezTo>
                      <a:pt x="118" y="41"/>
                      <a:pt x="120" y="42"/>
                      <a:pt x="122" y="43"/>
                    </a:cubicBezTo>
                    <a:cubicBezTo>
                      <a:pt x="122" y="43"/>
                      <a:pt x="125" y="44"/>
                      <a:pt x="126" y="44"/>
                    </a:cubicBezTo>
                    <a:cubicBezTo>
                      <a:pt x="127" y="44"/>
                      <a:pt x="129" y="44"/>
                      <a:pt x="130" y="43"/>
                    </a:cubicBezTo>
                    <a:cubicBezTo>
                      <a:pt x="131" y="43"/>
                      <a:pt x="132" y="44"/>
                      <a:pt x="133" y="43"/>
                    </a:cubicBezTo>
                    <a:cubicBezTo>
                      <a:pt x="134" y="43"/>
                      <a:pt x="134" y="41"/>
                      <a:pt x="134" y="41"/>
                    </a:cubicBezTo>
                    <a:cubicBezTo>
                      <a:pt x="134" y="40"/>
                      <a:pt x="134" y="39"/>
                      <a:pt x="134" y="38"/>
                    </a:cubicBezTo>
                    <a:cubicBezTo>
                      <a:pt x="134" y="38"/>
                      <a:pt x="133" y="36"/>
                      <a:pt x="133" y="35"/>
                    </a:cubicBezTo>
                    <a:cubicBezTo>
                      <a:pt x="132" y="35"/>
                      <a:pt x="133" y="33"/>
                      <a:pt x="133" y="33"/>
                    </a:cubicBezTo>
                    <a:cubicBezTo>
                      <a:pt x="133" y="32"/>
                      <a:pt x="134" y="31"/>
                      <a:pt x="135" y="31"/>
                    </a:cubicBezTo>
                    <a:cubicBezTo>
                      <a:pt x="135" y="31"/>
                      <a:pt x="136" y="32"/>
                      <a:pt x="136" y="33"/>
                    </a:cubicBezTo>
                    <a:cubicBezTo>
                      <a:pt x="137" y="34"/>
                      <a:pt x="138" y="36"/>
                      <a:pt x="138" y="36"/>
                    </a:cubicBezTo>
                    <a:cubicBezTo>
                      <a:pt x="138" y="38"/>
                      <a:pt x="138" y="41"/>
                      <a:pt x="139" y="42"/>
                    </a:cubicBezTo>
                    <a:cubicBezTo>
                      <a:pt x="139" y="43"/>
                      <a:pt x="140" y="44"/>
                      <a:pt x="141" y="45"/>
                    </a:cubicBezTo>
                    <a:cubicBezTo>
                      <a:pt x="142" y="45"/>
                      <a:pt x="142" y="45"/>
                      <a:pt x="142" y="46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Freeform 177"/>
              <p:cNvSpPr>
                <a:spLocks/>
              </p:cNvSpPr>
              <p:nvPr/>
            </p:nvSpPr>
            <p:spPr bwMode="auto">
              <a:xfrm>
                <a:off x="1601" y="1269"/>
                <a:ext cx="407" cy="310"/>
              </a:xfrm>
              <a:custGeom>
                <a:avLst/>
                <a:gdLst>
                  <a:gd name="T0" fmla="*/ 0 w 156"/>
                  <a:gd name="T1" fmla="*/ 45 h 119"/>
                  <a:gd name="T2" fmla="*/ 2 w 156"/>
                  <a:gd name="T3" fmla="*/ 35 h 119"/>
                  <a:gd name="T4" fmla="*/ 10 w 156"/>
                  <a:gd name="T5" fmla="*/ 28 h 119"/>
                  <a:gd name="T6" fmla="*/ 16 w 156"/>
                  <a:gd name="T7" fmla="*/ 25 h 119"/>
                  <a:gd name="T8" fmla="*/ 21 w 156"/>
                  <a:gd name="T9" fmla="*/ 30 h 119"/>
                  <a:gd name="T10" fmla="*/ 30 w 156"/>
                  <a:gd name="T11" fmla="*/ 33 h 119"/>
                  <a:gd name="T12" fmla="*/ 39 w 156"/>
                  <a:gd name="T13" fmla="*/ 32 h 119"/>
                  <a:gd name="T14" fmla="*/ 50 w 156"/>
                  <a:gd name="T15" fmla="*/ 34 h 119"/>
                  <a:gd name="T16" fmla="*/ 60 w 156"/>
                  <a:gd name="T17" fmla="*/ 29 h 119"/>
                  <a:gd name="T18" fmla="*/ 65 w 156"/>
                  <a:gd name="T19" fmla="*/ 25 h 119"/>
                  <a:gd name="T20" fmla="*/ 75 w 156"/>
                  <a:gd name="T21" fmla="*/ 26 h 119"/>
                  <a:gd name="T22" fmla="*/ 81 w 156"/>
                  <a:gd name="T23" fmla="*/ 18 h 119"/>
                  <a:gd name="T24" fmla="*/ 83 w 156"/>
                  <a:gd name="T25" fmla="*/ 8 h 119"/>
                  <a:gd name="T26" fmla="*/ 90 w 156"/>
                  <a:gd name="T27" fmla="*/ 1 h 119"/>
                  <a:gd name="T28" fmla="*/ 99 w 156"/>
                  <a:gd name="T29" fmla="*/ 0 h 119"/>
                  <a:gd name="T30" fmla="*/ 104 w 156"/>
                  <a:gd name="T31" fmla="*/ 5 h 119"/>
                  <a:gd name="T32" fmla="*/ 113 w 156"/>
                  <a:gd name="T33" fmla="*/ 14 h 119"/>
                  <a:gd name="T34" fmla="*/ 114 w 156"/>
                  <a:gd name="T35" fmla="*/ 21 h 119"/>
                  <a:gd name="T36" fmla="*/ 123 w 156"/>
                  <a:gd name="T37" fmla="*/ 26 h 119"/>
                  <a:gd name="T38" fmla="*/ 137 w 156"/>
                  <a:gd name="T39" fmla="*/ 35 h 119"/>
                  <a:gd name="T40" fmla="*/ 152 w 156"/>
                  <a:gd name="T41" fmla="*/ 41 h 119"/>
                  <a:gd name="T42" fmla="*/ 154 w 156"/>
                  <a:gd name="T43" fmla="*/ 44 h 119"/>
                  <a:gd name="T44" fmla="*/ 147 w 156"/>
                  <a:gd name="T45" fmla="*/ 53 h 119"/>
                  <a:gd name="T46" fmla="*/ 150 w 156"/>
                  <a:gd name="T47" fmla="*/ 59 h 119"/>
                  <a:gd name="T48" fmla="*/ 156 w 156"/>
                  <a:gd name="T49" fmla="*/ 66 h 119"/>
                  <a:gd name="T50" fmla="*/ 150 w 156"/>
                  <a:gd name="T51" fmla="*/ 69 h 119"/>
                  <a:gd name="T52" fmla="*/ 145 w 156"/>
                  <a:gd name="T53" fmla="*/ 73 h 119"/>
                  <a:gd name="T54" fmla="*/ 137 w 156"/>
                  <a:gd name="T55" fmla="*/ 76 h 119"/>
                  <a:gd name="T56" fmla="*/ 128 w 156"/>
                  <a:gd name="T57" fmla="*/ 75 h 119"/>
                  <a:gd name="T58" fmla="*/ 120 w 156"/>
                  <a:gd name="T59" fmla="*/ 76 h 119"/>
                  <a:gd name="T60" fmla="*/ 114 w 156"/>
                  <a:gd name="T61" fmla="*/ 75 h 119"/>
                  <a:gd name="T62" fmla="*/ 104 w 156"/>
                  <a:gd name="T63" fmla="*/ 78 h 119"/>
                  <a:gd name="T64" fmla="*/ 92 w 156"/>
                  <a:gd name="T65" fmla="*/ 84 h 119"/>
                  <a:gd name="T66" fmla="*/ 81 w 156"/>
                  <a:gd name="T67" fmla="*/ 92 h 119"/>
                  <a:gd name="T68" fmla="*/ 77 w 156"/>
                  <a:gd name="T69" fmla="*/ 96 h 119"/>
                  <a:gd name="T70" fmla="*/ 70 w 156"/>
                  <a:gd name="T71" fmla="*/ 97 h 119"/>
                  <a:gd name="T72" fmla="*/ 63 w 156"/>
                  <a:gd name="T73" fmla="*/ 108 h 119"/>
                  <a:gd name="T74" fmla="*/ 56 w 156"/>
                  <a:gd name="T75" fmla="*/ 119 h 119"/>
                  <a:gd name="T76" fmla="*/ 50 w 156"/>
                  <a:gd name="T77" fmla="*/ 113 h 119"/>
                  <a:gd name="T78" fmla="*/ 42 w 156"/>
                  <a:gd name="T79" fmla="*/ 106 h 119"/>
                  <a:gd name="T80" fmla="*/ 37 w 156"/>
                  <a:gd name="T81" fmla="*/ 102 h 119"/>
                  <a:gd name="T82" fmla="*/ 33 w 156"/>
                  <a:gd name="T83" fmla="*/ 96 h 119"/>
                  <a:gd name="T84" fmla="*/ 31 w 156"/>
                  <a:gd name="T85" fmla="*/ 92 h 119"/>
                  <a:gd name="T86" fmla="*/ 28 w 156"/>
                  <a:gd name="T87" fmla="*/ 88 h 119"/>
                  <a:gd name="T88" fmla="*/ 32 w 156"/>
                  <a:gd name="T89" fmla="*/ 86 h 119"/>
                  <a:gd name="T90" fmla="*/ 42 w 156"/>
                  <a:gd name="T91" fmla="*/ 84 h 119"/>
                  <a:gd name="T92" fmla="*/ 51 w 156"/>
                  <a:gd name="T93" fmla="*/ 78 h 119"/>
                  <a:gd name="T94" fmla="*/ 46 w 156"/>
                  <a:gd name="T95" fmla="*/ 72 h 119"/>
                  <a:gd name="T96" fmla="*/ 47 w 156"/>
                  <a:gd name="T97" fmla="*/ 67 h 119"/>
                  <a:gd name="T98" fmla="*/ 41 w 156"/>
                  <a:gd name="T99" fmla="*/ 63 h 119"/>
                  <a:gd name="T100" fmla="*/ 34 w 156"/>
                  <a:gd name="T101" fmla="*/ 67 h 119"/>
                  <a:gd name="T102" fmla="*/ 28 w 156"/>
                  <a:gd name="T103" fmla="*/ 73 h 119"/>
                  <a:gd name="T104" fmla="*/ 16 w 156"/>
                  <a:gd name="T105" fmla="*/ 76 h 119"/>
                  <a:gd name="T106" fmla="*/ 16 w 156"/>
                  <a:gd name="T107" fmla="*/ 80 h 119"/>
                  <a:gd name="T108" fmla="*/ 15 w 156"/>
                  <a:gd name="T109" fmla="*/ 84 h 119"/>
                  <a:gd name="T110" fmla="*/ 10 w 156"/>
                  <a:gd name="T111" fmla="*/ 82 h 119"/>
                  <a:gd name="T112" fmla="*/ 10 w 156"/>
                  <a:gd name="T113" fmla="*/ 72 h 119"/>
                  <a:gd name="T114" fmla="*/ 5 w 156"/>
                  <a:gd name="T115" fmla="*/ 57 h 119"/>
                  <a:gd name="T116" fmla="*/ 1 w 156"/>
                  <a:gd name="T117" fmla="*/ 4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6" h="119">
                    <a:moveTo>
                      <a:pt x="1" y="48"/>
                    </a:moveTo>
                    <a:cubicBezTo>
                      <a:pt x="1" y="47"/>
                      <a:pt x="0" y="46"/>
                      <a:pt x="0" y="45"/>
                    </a:cubicBezTo>
                    <a:cubicBezTo>
                      <a:pt x="0" y="44"/>
                      <a:pt x="0" y="41"/>
                      <a:pt x="0" y="40"/>
                    </a:cubicBezTo>
                    <a:cubicBezTo>
                      <a:pt x="0" y="39"/>
                      <a:pt x="1" y="36"/>
                      <a:pt x="2" y="35"/>
                    </a:cubicBezTo>
                    <a:cubicBezTo>
                      <a:pt x="3" y="34"/>
                      <a:pt x="5" y="31"/>
                      <a:pt x="6" y="30"/>
                    </a:cubicBezTo>
                    <a:cubicBezTo>
                      <a:pt x="7" y="29"/>
                      <a:pt x="9" y="29"/>
                      <a:pt x="10" y="28"/>
                    </a:cubicBezTo>
                    <a:cubicBezTo>
                      <a:pt x="11" y="28"/>
                      <a:pt x="13" y="27"/>
                      <a:pt x="13" y="26"/>
                    </a:cubicBezTo>
                    <a:cubicBezTo>
                      <a:pt x="14" y="26"/>
                      <a:pt x="15" y="25"/>
                      <a:pt x="16" y="25"/>
                    </a:cubicBezTo>
                    <a:cubicBezTo>
                      <a:pt x="17" y="25"/>
                      <a:pt x="17" y="26"/>
                      <a:pt x="17" y="26"/>
                    </a:cubicBezTo>
                    <a:cubicBezTo>
                      <a:pt x="18" y="27"/>
                      <a:pt x="20" y="29"/>
                      <a:pt x="21" y="30"/>
                    </a:cubicBezTo>
                    <a:cubicBezTo>
                      <a:pt x="22" y="31"/>
                      <a:pt x="23" y="33"/>
                      <a:pt x="24" y="33"/>
                    </a:cubicBezTo>
                    <a:cubicBezTo>
                      <a:pt x="25" y="34"/>
                      <a:pt x="28" y="34"/>
                      <a:pt x="30" y="33"/>
                    </a:cubicBezTo>
                    <a:cubicBezTo>
                      <a:pt x="30" y="33"/>
                      <a:pt x="31" y="32"/>
                      <a:pt x="32" y="32"/>
                    </a:cubicBezTo>
                    <a:cubicBezTo>
                      <a:pt x="33" y="32"/>
                      <a:pt x="37" y="32"/>
                      <a:pt x="39" y="32"/>
                    </a:cubicBezTo>
                    <a:cubicBezTo>
                      <a:pt x="40" y="32"/>
                      <a:pt x="43" y="32"/>
                      <a:pt x="45" y="32"/>
                    </a:cubicBezTo>
                    <a:cubicBezTo>
                      <a:pt x="46" y="33"/>
                      <a:pt x="49" y="34"/>
                      <a:pt x="50" y="34"/>
                    </a:cubicBezTo>
                    <a:cubicBezTo>
                      <a:pt x="51" y="34"/>
                      <a:pt x="55" y="34"/>
                      <a:pt x="56" y="34"/>
                    </a:cubicBezTo>
                    <a:cubicBezTo>
                      <a:pt x="57" y="33"/>
                      <a:pt x="59" y="30"/>
                      <a:pt x="60" y="29"/>
                    </a:cubicBezTo>
                    <a:cubicBezTo>
                      <a:pt x="60" y="29"/>
                      <a:pt x="62" y="27"/>
                      <a:pt x="63" y="27"/>
                    </a:cubicBezTo>
                    <a:cubicBezTo>
                      <a:pt x="63" y="26"/>
                      <a:pt x="64" y="25"/>
                      <a:pt x="65" y="25"/>
                    </a:cubicBezTo>
                    <a:cubicBezTo>
                      <a:pt x="66" y="24"/>
                      <a:pt x="70" y="25"/>
                      <a:pt x="71" y="25"/>
                    </a:cubicBezTo>
                    <a:cubicBezTo>
                      <a:pt x="72" y="25"/>
                      <a:pt x="74" y="26"/>
                      <a:pt x="75" y="26"/>
                    </a:cubicBezTo>
                    <a:cubicBezTo>
                      <a:pt x="76" y="26"/>
                      <a:pt x="79" y="24"/>
                      <a:pt x="79" y="23"/>
                    </a:cubicBezTo>
                    <a:cubicBezTo>
                      <a:pt x="80" y="22"/>
                      <a:pt x="80" y="19"/>
                      <a:pt x="81" y="18"/>
                    </a:cubicBezTo>
                    <a:cubicBezTo>
                      <a:pt x="81" y="17"/>
                      <a:pt x="81" y="14"/>
                      <a:pt x="81" y="13"/>
                    </a:cubicBezTo>
                    <a:cubicBezTo>
                      <a:pt x="81" y="12"/>
                      <a:pt x="82" y="9"/>
                      <a:pt x="83" y="8"/>
                    </a:cubicBezTo>
                    <a:cubicBezTo>
                      <a:pt x="83" y="7"/>
                      <a:pt x="85" y="5"/>
                      <a:pt x="85" y="4"/>
                    </a:cubicBezTo>
                    <a:cubicBezTo>
                      <a:pt x="87" y="3"/>
                      <a:pt x="89" y="1"/>
                      <a:pt x="90" y="1"/>
                    </a:cubicBezTo>
                    <a:cubicBezTo>
                      <a:pt x="92" y="0"/>
                      <a:pt x="95" y="0"/>
                      <a:pt x="96" y="0"/>
                    </a:cubicBezTo>
                    <a:cubicBezTo>
                      <a:pt x="96" y="0"/>
                      <a:pt x="98" y="0"/>
                      <a:pt x="99" y="0"/>
                    </a:cubicBezTo>
                    <a:cubicBezTo>
                      <a:pt x="99" y="1"/>
                      <a:pt x="99" y="1"/>
                      <a:pt x="100" y="1"/>
                    </a:cubicBezTo>
                    <a:cubicBezTo>
                      <a:pt x="101" y="2"/>
                      <a:pt x="103" y="4"/>
                      <a:pt x="104" y="5"/>
                    </a:cubicBezTo>
                    <a:cubicBezTo>
                      <a:pt x="106" y="7"/>
                      <a:pt x="109" y="8"/>
                      <a:pt x="111" y="10"/>
                    </a:cubicBezTo>
                    <a:cubicBezTo>
                      <a:pt x="112" y="11"/>
                      <a:pt x="112" y="13"/>
                      <a:pt x="113" y="14"/>
                    </a:cubicBezTo>
                    <a:cubicBezTo>
                      <a:pt x="113" y="15"/>
                      <a:pt x="112" y="17"/>
                      <a:pt x="113" y="18"/>
                    </a:cubicBezTo>
                    <a:cubicBezTo>
                      <a:pt x="113" y="19"/>
                      <a:pt x="113" y="21"/>
                      <a:pt x="114" y="21"/>
                    </a:cubicBezTo>
                    <a:cubicBezTo>
                      <a:pt x="114" y="22"/>
                      <a:pt x="117" y="24"/>
                      <a:pt x="118" y="25"/>
                    </a:cubicBezTo>
                    <a:cubicBezTo>
                      <a:pt x="120" y="25"/>
                      <a:pt x="122" y="26"/>
                      <a:pt x="123" y="26"/>
                    </a:cubicBezTo>
                    <a:cubicBezTo>
                      <a:pt x="125" y="27"/>
                      <a:pt x="130" y="28"/>
                      <a:pt x="132" y="30"/>
                    </a:cubicBezTo>
                    <a:cubicBezTo>
                      <a:pt x="133" y="31"/>
                      <a:pt x="136" y="34"/>
                      <a:pt x="137" y="35"/>
                    </a:cubicBezTo>
                    <a:cubicBezTo>
                      <a:pt x="139" y="37"/>
                      <a:pt x="144" y="39"/>
                      <a:pt x="146" y="40"/>
                    </a:cubicBezTo>
                    <a:cubicBezTo>
                      <a:pt x="147" y="40"/>
                      <a:pt x="150" y="40"/>
                      <a:pt x="152" y="41"/>
                    </a:cubicBezTo>
                    <a:cubicBezTo>
                      <a:pt x="153" y="41"/>
                      <a:pt x="155" y="41"/>
                      <a:pt x="156" y="42"/>
                    </a:cubicBezTo>
                    <a:cubicBezTo>
                      <a:pt x="155" y="43"/>
                      <a:pt x="155" y="43"/>
                      <a:pt x="154" y="44"/>
                    </a:cubicBezTo>
                    <a:cubicBezTo>
                      <a:pt x="153" y="45"/>
                      <a:pt x="151" y="47"/>
                      <a:pt x="150" y="49"/>
                    </a:cubicBezTo>
                    <a:cubicBezTo>
                      <a:pt x="149" y="50"/>
                      <a:pt x="147" y="51"/>
                      <a:pt x="147" y="53"/>
                    </a:cubicBezTo>
                    <a:cubicBezTo>
                      <a:pt x="147" y="54"/>
                      <a:pt x="147" y="55"/>
                      <a:pt x="148" y="56"/>
                    </a:cubicBezTo>
                    <a:cubicBezTo>
                      <a:pt x="148" y="57"/>
                      <a:pt x="149" y="59"/>
                      <a:pt x="150" y="59"/>
                    </a:cubicBezTo>
                    <a:cubicBezTo>
                      <a:pt x="150" y="60"/>
                      <a:pt x="153" y="62"/>
                      <a:pt x="154" y="63"/>
                    </a:cubicBezTo>
                    <a:cubicBezTo>
                      <a:pt x="154" y="63"/>
                      <a:pt x="155" y="65"/>
                      <a:pt x="156" y="66"/>
                    </a:cubicBezTo>
                    <a:cubicBezTo>
                      <a:pt x="155" y="67"/>
                      <a:pt x="154" y="68"/>
                      <a:pt x="153" y="68"/>
                    </a:cubicBezTo>
                    <a:cubicBezTo>
                      <a:pt x="153" y="69"/>
                      <a:pt x="151" y="69"/>
                      <a:pt x="150" y="69"/>
                    </a:cubicBezTo>
                    <a:cubicBezTo>
                      <a:pt x="149" y="69"/>
                      <a:pt x="149" y="70"/>
                      <a:pt x="148" y="71"/>
                    </a:cubicBezTo>
                    <a:cubicBezTo>
                      <a:pt x="148" y="71"/>
                      <a:pt x="146" y="72"/>
                      <a:pt x="145" y="73"/>
                    </a:cubicBezTo>
                    <a:cubicBezTo>
                      <a:pt x="144" y="74"/>
                      <a:pt x="142" y="75"/>
                      <a:pt x="141" y="75"/>
                    </a:cubicBezTo>
                    <a:cubicBezTo>
                      <a:pt x="140" y="75"/>
                      <a:pt x="138" y="76"/>
                      <a:pt x="137" y="76"/>
                    </a:cubicBezTo>
                    <a:cubicBezTo>
                      <a:pt x="136" y="76"/>
                      <a:pt x="133" y="75"/>
                      <a:pt x="132" y="75"/>
                    </a:cubicBezTo>
                    <a:cubicBezTo>
                      <a:pt x="131" y="75"/>
                      <a:pt x="129" y="75"/>
                      <a:pt x="128" y="75"/>
                    </a:cubicBezTo>
                    <a:cubicBezTo>
                      <a:pt x="126" y="75"/>
                      <a:pt x="124" y="76"/>
                      <a:pt x="123" y="76"/>
                    </a:cubicBezTo>
                    <a:cubicBezTo>
                      <a:pt x="122" y="76"/>
                      <a:pt x="121" y="76"/>
                      <a:pt x="120" y="76"/>
                    </a:cubicBezTo>
                    <a:cubicBezTo>
                      <a:pt x="118" y="76"/>
                      <a:pt x="117" y="75"/>
                      <a:pt x="116" y="75"/>
                    </a:cubicBezTo>
                    <a:cubicBezTo>
                      <a:pt x="115" y="75"/>
                      <a:pt x="114" y="75"/>
                      <a:pt x="114" y="75"/>
                    </a:cubicBezTo>
                    <a:cubicBezTo>
                      <a:pt x="113" y="75"/>
                      <a:pt x="111" y="77"/>
                      <a:pt x="109" y="77"/>
                    </a:cubicBezTo>
                    <a:cubicBezTo>
                      <a:pt x="108" y="77"/>
                      <a:pt x="106" y="78"/>
                      <a:pt x="104" y="78"/>
                    </a:cubicBezTo>
                    <a:cubicBezTo>
                      <a:pt x="103" y="78"/>
                      <a:pt x="100" y="79"/>
                      <a:pt x="99" y="80"/>
                    </a:cubicBezTo>
                    <a:cubicBezTo>
                      <a:pt x="97" y="81"/>
                      <a:pt x="94" y="83"/>
                      <a:pt x="92" y="84"/>
                    </a:cubicBezTo>
                    <a:cubicBezTo>
                      <a:pt x="90" y="85"/>
                      <a:pt x="86" y="88"/>
                      <a:pt x="84" y="89"/>
                    </a:cubicBezTo>
                    <a:cubicBezTo>
                      <a:pt x="83" y="90"/>
                      <a:pt x="82" y="91"/>
                      <a:pt x="81" y="92"/>
                    </a:cubicBezTo>
                    <a:cubicBezTo>
                      <a:pt x="81" y="92"/>
                      <a:pt x="81" y="94"/>
                      <a:pt x="80" y="95"/>
                    </a:cubicBezTo>
                    <a:cubicBezTo>
                      <a:pt x="79" y="95"/>
                      <a:pt x="78" y="96"/>
                      <a:pt x="77" y="96"/>
                    </a:cubicBezTo>
                    <a:cubicBezTo>
                      <a:pt x="76" y="96"/>
                      <a:pt x="74" y="96"/>
                      <a:pt x="73" y="96"/>
                    </a:cubicBezTo>
                    <a:cubicBezTo>
                      <a:pt x="73" y="96"/>
                      <a:pt x="71" y="96"/>
                      <a:pt x="70" y="97"/>
                    </a:cubicBezTo>
                    <a:cubicBezTo>
                      <a:pt x="69" y="98"/>
                      <a:pt x="67" y="101"/>
                      <a:pt x="66" y="102"/>
                    </a:cubicBezTo>
                    <a:cubicBezTo>
                      <a:pt x="65" y="104"/>
                      <a:pt x="64" y="106"/>
                      <a:pt x="63" y="108"/>
                    </a:cubicBezTo>
                    <a:cubicBezTo>
                      <a:pt x="62" y="110"/>
                      <a:pt x="59" y="113"/>
                      <a:pt x="58" y="116"/>
                    </a:cubicBezTo>
                    <a:cubicBezTo>
                      <a:pt x="57" y="116"/>
                      <a:pt x="56" y="118"/>
                      <a:pt x="56" y="119"/>
                    </a:cubicBezTo>
                    <a:cubicBezTo>
                      <a:pt x="55" y="119"/>
                      <a:pt x="55" y="118"/>
                      <a:pt x="55" y="118"/>
                    </a:cubicBezTo>
                    <a:cubicBezTo>
                      <a:pt x="54" y="117"/>
                      <a:pt x="51" y="114"/>
                      <a:pt x="50" y="113"/>
                    </a:cubicBezTo>
                    <a:cubicBezTo>
                      <a:pt x="49" y="112"/>
                      <a:pt x="46" y="110"/>
                      <a:pt x="45" y="109"/>
                    </a:cubicBezTo>
                    <a:cubicBezTo>
                      <a:pt x="44" y="108"/>
                      <a:pt x="42" y="107"/>
                      <a:pt x="42" y="106"/>
                    </a:cubicBezTo>
                    <a:cubicBezTo>
                      <a:pt x="41" y="106"/>
                      <a:pt x="39" y="106"/>
                      <a:pt x="39" y="106"/>
                    </a:cubicBezTo>
                    <a:cubicBezTo>
                      <a:pt x="38" y="105"/>
                      <a:pt x="38" y="103"/>
                      <a:pt x="37" y="102"/>
                    </a:cubicBezTo>
                    <a:cubicBezTo>
                      <a:pt x="37" y="101"/>
                      <a:pt x="35" y="100"/>
                      <a:pt x="35" y="100"/>
                    </a:cubicBezTo>
                    <a:cubicBezTo>
                      <a:pt x="34" y="99"/>
                      <a:pt x="33" y="97"/>
                      <a:pt x="33" y="96"/>
                    </a:cubicBezTo>
                    <a:cubicBezTo>
                      <a:pt x="33" y="95"/>
                      <a:pt x="33" y="94"/>
                      <a:pt x="33" y="93"/>
                    </a:cubicBezTo>
                    <a:cubicBezTo>
                      <a:pt x="32" y="92"/>
                      <a:pt x="31" y="92"/>
                      <a:pt x="31" y="92"/>
                    </a:cubicBezTo>
                    <a:cubicBezTo>
                      <a:pt x="30" y="91"/>
                      <a:pt x="29" y="91"/>
                      <a:pt x="29" y="91"/>
                    </a:cubicBezTo>
                    <a:cubicBezTo>
                      <a:pt x="29" y="90"/>
                      <a:pt x="28" y="89"/>
                      <a:pt x="28" y="88"/>
                    </a:cubicBezTo>
                    <a:cubicBezTo>
                      <a:pt x="28" y="88"/>
                      <a:pt x="29" y="87"/>
                      <a:pt x="29" y="87"/>
                    </a:cubicBezTo>
                    <a:cubicBezTo>
                      <a:pt x="29" y="86"/>
                      <a:pt x="31" y="86"/>
                      <a:pt x="32" y="86"/>
                    </a:cubicBezTo>
                    <a:cubicBezTo>
                      <a:pt x="33" y="85"/>
                      <a:pt x="37" y="86"/>
                      <a:pt x="38" y="86"/>
                    </a:cubicBezTo>
                    <a:cubicBezTo>
                      <a:pt x="39" y="85"/>
                      <a:pt x="41" y="85"/>
                      <a:pt x="42" y="84"/>
                    </a:cubicBezTo>
                    <a:cubicBezTo>
                      <a:pt x="43" y="84"/>
                      <a:pt x="47" y="82"/>
                      <a:pt x="48" y="82"/>
                    </a:cubicBezTo>
                    <a:cubicBezTo>
                      <a:pt x="49" y="80"/>
                      <a:pt x="51" y="79"/>
                      <a:pt x="51" y="78"/>
                    </a:cubicBezTo>
                    <a:cubicBezTo>
                      <a:pt x="51" y="78"/>
                      <a:pt x="50" y="76"/>
                      <a:pt x="49" y="76"/>
                    </a:cubicBezTo>
                    <a:cubicBezTo>
                      <a:pt x="49" y="75"/>
                      <a:pt x="46" y="74"/>
                      <a:pt x="46" y="72"/>
                    </a:cubicBezTo>
                    <a:cubicBezTo>
                      <a:pt x="45" y="71"/>
                      <a:pt x="45" y="69"/>
                      <a:pt x="45" y="69"/>
                    </a:cubicBezTo>
                    <a:cubicBezTo>
                      <a:pt x="45" y="68"/>
                      <a:pt x="47" y="68"/>
                      <a:pt x="47" y="67"/>
                    </a:cubicBezTo>
                    <a:cubicBezTo>
                      <a:pt x="47" y="66"/>
                      <a:pt x="46" y="65"/>
                      <a:pt x="45" y="64"/>
                    </a:cubicBezTo>
                    <a:cubicBezTo>
                      <a:pt x="44" y="64"/>
                      <a:pt x="42" y="63"/>
                      <a:pt x="41" y="63"/>
                    </a:cubicBezTo>
                    <a:cubicBezTo>
                      <a:pt x="39" y="63"/>
                      <a:pt x="37" y="64"/>
                      <a:pt x="36" y="64"/>
                    </a:cubicBezTo>
                    <a:cubicBezTo>
                      <a:pt x="35" y="65"/>
                      <a:pt x="35" y="66"/>
                      <a:pt x="34" y="67"/>
                    </a:cubicBezTo>
                    <a:cubicBezTo>
                      <a:pt x="34" y="68"/>
                      <a:pt x="33" y="70"/>
                      <a:pt x="32" y="71"/>
                    </a:cubicBezTo>
                    <a:cubicBezTo>
                      <a:pt x="32" y="72"/>
                      <a:pt x="29" y="72"/>
                      <a:pt x="28" y="73"/>
                    </a:cubicBezTo>
                    <a:cubicBezTo>
                      <a:pt x="26" y="74"/>
                      <a:pt x="22" y="74"/>
                      <a:pt x="20" y="75"/>
                    </a:cubicBezTo>
                    <a:cubicBezTo>
                      <a:pt x="19" y="75"/>
                      <a:pt x="17" y="75"/>
                      <a:pt x="16" y="76"/>
                    </a:cubicBezTo>
                    <a:cubicBezTo>
                      <a:pt x="16" y="76"/>
                      <a:pt x="16" y="77"/>
                      <a:pt x="16" y="78"/>
                    </a:cubicBezTo>
                    <a:cubicBezTo>
                      <a:pt x="15" y="78"/>
                      <a:pt x="16" y="79"/>
                      <a:pt x="16" y="80"/>
                    </a:cubicBezTo>
                    <a:cubicBezTo>
                      <a:pt x="16" y="80"/>
                      <a:pt x="16" y="82"/>
                      <a:pt x="16" y="83"/>
                    </a:cubicBezTo>
                    <a:cubicBezTo>
                      <a:pt x="16" y="83"/>
                      <a:pt x="15" y="84"/>
                      <a:pt x="15" y="84"/>
                    </a:cubicBezTo>
                    <a:cubicBezTo>
                      <a:pt x="14" y="84"/>
                      <a:pt x="12" y="84"/>
                      <a:pt x="12" y="83"/>
                    </a:cubicBezTo>
                    <a:cubicBezTo>
                      <a:pt x="11" y="83"/>
                      <a:pt x="11" y="83"/>
                      <a:pt x="10" y="82"/>
                    </a:cubicBezTo>
                    <a:cubicBezTo>
                      <a:pt x="11" y="81"/>
                      <a:pt x="11" y="80"/>
                      <a:pt x="11" y="80"/>
                    </a:cubicBezTo>
                    <a:cubicBezTo>
                      <a:pt x="11" y="78"/>
                      <a:pt x="11" y="75"/>
                      <a:pt x="10" y="72"/>
                    </a:cubicBezTo>
                    <a:cubicBezTo>
                      <a:pt x="10" y="71"/>
                      <a:pt x="9" y="67"/>
                      <a:pt x="8" y="65"/>
                    </a:cubicBezTo>
                    <a:cubicBezTo>
                      <a:pt x="7" y="63"/>
                      <a:pt x="6" y="59"/>
                      <a:pt x="5" y="57"/>
                    </a:cubicBezTo>
                    <a:cubicBezTo>
                      <a:pt x="4" y="55"/>
                      <a:pt x="2" y="52"/>
                      <a:pt x="2" y="51"/>
                    </a:cubicBezTo>
                    <a:cubicBezTo>
                      <a:pt x="2" y="50"/>
                      <a:pt x="1" y="49"/>
                      <a:pt x="1" y="4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" name="Freeform 178"/>
              <p:cNvSpPr>
                <a:spLocks/>
              </p:cNvSpPr>
              <p:nvPr/>
            </p:nvSpPr>
            <p:spPr bwMode="auto">
              <a:xfrm>
                <a:off x="1601" y="1269"/>
                <a:ext cx="407" cy="310"/>
              </a:xfrm>
              <a:custGeom>
                <a:avLst/>
                <a:gdLst>
                  <a:gd name="T0" fmla="*/ 0 w 156"/>
                  <a:gd name="T1" fmla="*/ 45 h 119"/>
                  <a:gd name="T2" fmla="*/ 2 w 156"/>
                  <a:gd name="T3" fmla="*/ 35 h 119"/>
                  <a:gd name="T4" fmla="*/ 10 w 156"/>
                  <a:gd name="T5" fmla="*/ 28 h 119"/>
                  <a:gd name="T6" fmla="*/ 16 w 156"/>
                  <a:gd name="T7" fmla="*/ 25 h 119"/>
                  <a:gd name="T8" fmla="*/ 21 w 156"/>
                  <a:gd name="T9" fmla="*/ 30 h 119"/>
                  <a:gd name="T10" fmla="*/ 30 w 156"/>
                  <a:gd name="T11" fmla="*/ 33 h 119"/>
                  <a:gd name="T12" fmla="*/ 39 w 156"/>
                  <a:gd name="T13" fmla="*/ 32 h 119"/>
                  <a:gd name="T14" fmla="*/ 50 w 156"/>
                  <a:gd name="T15" fmla="*/ 34 h 119"/>
                  <a:gd name="T16" fmla="*/ 60 w 156"/>
                  <a:gd name="T17" fmla="*/ 29 h 119"/>
                  <a:gd name="T18" fmla="*/ 65 w 156"/>
                  <a:gd name="T19" fmla="*/ 25 h 119"/>
                  <a:gd name="T20" fmla="*/ 75 w 156"/>
                  <a:gd name="T21" fmla="*/ 26 h 119"/>
                  <a:gd name="T22" fmla="*/ 81 w 156"/>
                  <a:gd name="T23" fmla="*/ 18 h 119"/>
                  <a:gd name="T24" fmla="*/ 83 w 156"/>
                  <a:gd name="T25" fmla="*/ 8 h 119"/>
                  <a:gd name="T26" fmla="*/ 90 w 156"/>
                  <a:gd name="T27" fmla="*/ 1 h 119"/>
                  <a:gd name="T28" fmla="*/ 99 w 156"/>
                  <a:gd name="T29" fmla="*/ 0 h 119"/>
                  <a:gd name="T30" fmla="*/ 104 w 156"/>
                  <a:gd name="T31" fmla="*/ 5 h 119"/>
                  <a:gd name="T32" fmla="*/ 113 w 156"/>
                  <a:gd name="T33" fmla="*/ 14 h 119"/>
                  <a:gd name="T34" fmla="*/ 114 w 156"/>
                  <a:gd name="T35" fmla="*/ 21 h 119"/>
                  <a:gd name="T36" fmla="*/ 123 w 156"/>
                  <a:gd name="T37" fmla="*/ 26 h 119"/>
                  <a:gd name="T38" fmla="*/ 137 w 156"/>
                  <a:gd name="T39" fmla="*/ 35 h 119"/>
                  <a:gd name="T40" fmla="*/ 152 w 156"/>
                  <a:gd name="T41" fmla="*/ 41 h 119"/>
                  <a:gd name="T42" fmla="*/ 154 w 156"/>
                  <a:gd name="T43" fmla="*/ 44 h 119"/>
                  <a:gd name="T44" fmla="*/ 147 w 156"/>
                  <a:gd name="T45" fmla="*/ 53 h 119"/>
                  <a:gd name="T46" fmla="*/ 150 w 156"/>
                  <a:gd name="T47" fmla="*/ 59 h 119"/>
                  <a:gd name="T48" fmla="*/ 156 w 156"/>
                  <a:gd name="T49" fmla="*/ 66 h 119"/>
                  <a:gd name="T50" fmla="*/ 150 w 156"/>
                  <a:gd name="T51" fmla="*/ 69 h 119"/>
                  <a:gd name="T52" fmla="*/ 145 w 156"/>
                  <a:gd name="T53" fmla="*/ 73 h 119"/>
                  <a:gd name="T54" fmla="*/ 137 w 156"/>
                  <a:gd name="T55" fmla="*/ 76 h 119"/>
                  <a:gd name="T56" fmla="*/ 128 w 156"/>
                  <a:gd name="T57" fmla="*/ 75 h 119"/>
                  <a:gd name="T58" fmla="*/ 120 w 156"/>
                  <a:gd name="T59" fmla="*/ 76 h 119"/>
                  <a:gd name="T60" fmla="*/ 114 w 156"/>
                  <a:gd name="T61" fmla="*/ 75 h 119"/>
                  <a:gd name="T62" fmla="*/ 104 w 156"/>
                  <a:gd name="T63" fmla="*/ 78 h 119"/>
                  <a:gd name="T64" fmla="*/ 92 w 156"/>
                  <a:gd name="T65" fmla="*/ 84 h 119"/>
                  <a:gd name="T66" fmla="*/ 81 w 156"/>
                  <a:gd name="T67" fmla="*/ 92 h 119"/>
                  <a:gd name="T68" fmla="*/ 77 w 156"/>
                  <a:gd name="T69" fmla="*/ 96 h 119"/>
                  <a:gd name="T70" fmla="*/ 70 w 156"/>
                  <a:gd name="T71" fmla="*/ 97 h 119"/>
                  <a:gd name="T72" fmla="*/ 63 w 156"/>
                  <a:gd name="T73" fmla="*/ 108 h 119"/>
                  <a:gd name="T74" fmla="*/ 56 w 156"/>
                  <a:gd name="T75" fmla="*/ 119 h 119"/>
                  <a:gd name="T76" fmla="*/ 50 w 156"/>
                  <a:gd name="T77" fmla="*/ 113 h 119"/>
                  <a:gd name="T78" fmla="*/ 42 w 156"/>
                  <a:gd name="T79" fmla="*/ 106 h 119"/>
                  <a:gd name="T80" fmla="*/ 37 w 156"/>
                  <a:gd name="T81" fmla="*/ 102 h 119"/>
                  <a:gd name="T82" fmla="*/ 33 w 156"/>
                  <a:gd name="T83" fmla="*/ 96 h 119"/>
                  <a:gd name="T84" fmla="*/ 31 w 156"/>
                  <a:gd name="T85" fmla="*/ 92 h 119"/>
                  <a:gd name="T86" fmla="*/ 28 w 156"/>
                  <a:gd name="T87" fmla="*/ 88 h 119"/>
                  <a:gd name="T88" fmla="*/ 32 w 156"/>
                  <a:gd name="T89" fmla="*/ 86 h 119"/>
                  <a:gd name="T90" fmla="*/ 42 w 156"/>
                  <a:gd name="T91" fmla="*/ 84 h 119"/>
                  <a:gd name="T92" fmla="*/ 51 w 156"/>
                  <a:gd name="T93" fmla="*/ 78 h 119"/>
                  <a:gd name="T94" fmla="*/ 46 w 156"/>
                  <a:gd name="T95" fmla="*/ 72 h 119"/>
                  <a:gd name="T96" fmla="*/ 47 w 156"/>
                  <a:gd name="T97" fmla="*/ 67 h 119"/>
                  <a:gd name="T98" fmla="*/ 41 w 156"/>
                  <a:gd name="T99" fmla="*/ 63 h 119"/>
                  <a:gd name="T100" fmla="*/ 34 w 156"/>
                  <a:gd name="T101" fmla="*/ 67 h 119"/>
                  <a:gd name="T102" fmla="*/ 28 w 156"/>
                  <a:gd name="T103" fmla="*/ 73 h 119"/>
                  <a:gd name="T104" fmla="*/ 16 w 156"/>
                  <a:gd name="T105" fmla="*/ 76 h 119"/>
                  <a:gd name="T106" fmla="*/ 16 w 156"/>
                  <a:gd name="T107" fmla="*/ 80 h 119"/>
                  <a:gd name="T108" fmla="*/ 15 w 156"/>
                  <a:gd name="T109" fmla="*/ 84 h 119"/>
                  <a:gd name="T110" fmla="*/ 10 w 156"/>
                  <a:gd name="T111" fmla="*/ 82 h 119"/>
                  <a:gd name="T112" fmla="*/ 10 w 156"/>
                  <a:gd name="T113" fmla="*/ 72 h 119"/>
                  <a:gd name="T114" fmla="*/ 5 w 156"/>
                  <a:gd name="T115" fmla="*/ 57 h 119"/>
                  <a:gd name="T116" fmla="*/ 1 w 156"/>
                  <a:gd name="T117" fmla="*/ 4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6" h="119">
                    <a:moveTo>
                      <a:pt x="1" y="48"/>
                    </a:moveTo>
                    <a:cubicBezTo>
                      <a:pt x="1" y="47"/>
                      <a:pt x="0" y="46"/>
                      <a:pt x="0" y="45"/>
                    </a:cubicBezTo>
                    <a:cubicBezTo>
                      <a:pt x="0" y="44"/>
                      <a:pt x="0" y="41"/>
                      <a:pt x="0" y="40"/>
                    </a:cubicBezTo>
                    <a:cubicBezTo>
                      <a:pt x="0" y="39"/>
                      <a:pt x="1" y="36"/>
                      <a:pt x="2" y="35"/>
                    </a:cubicBezTo>
                    <a:cubicBezTo>
                      <a:pt x="3" y="34"/>
                      <a:pt x="5" y="31"/>
                      <a:pt x="6" y="30"/>
                    </a:cubicBezTo>
                    <a:cubicBezTo>
                      <a:pt x="7" y="29"/>
                      <a:pt x="9" y="29"/>
                      <a:pt x="10" y="28"/>
                    </a:cubicBezTo>
                    <a:cubicBezTo>
                      <a:pt x="11" y="28"/>
                      <a:pt x="13" y="27"/>
                      <a:pt x="13" y="26"/>
                    </a:cubicBezTo>
                    <a:cubicBezTo>
                      <a:pt x="14" y="26"/>
                      <a:pt x="15" y="25"/>
                      <a:pt x="16" y="25"/>
                    </a:cubicBezTo>
                    <a:cubicBezTo>
                      <a:pt x="17" y="25"/>
                      <a:pt x="17" y="26"/>
                      <a:pt x="17" y="26"/>
                    </a:cubicBezTo>
                    <a:cubicBezTo>
                      <a:pt x="18" y="27"/>
                      <a:pt x="20" y="29"/>
                      <a:pt x="21" y="30"/>
                    </a:cubicBezTo>
                    <a:cubicBezTo>
                      <a:pt x="22" y="31"/>
                      <a:pt x="23" y="33"/>
                      <a:pt x="24" y="33"/>
                    </a:cubicBezTo>
                    <a:cubicBezTo>
                      <a:pt x="25" y="34"/>
                      <a:pt x="28" y="34"/>
                      <a:pt x="30" y="33"/>
                    </a:cubicBezTo>
                    <a:cubicBezTo>
                      <a:pt x="30" y="33"/>
                      <a:pt x="31" y="32"/>
                      <a:pt x="32" y="32"/>
                    </a:cubicBezTo>
                    <a:cubicBezTo>
                      <a:pt x="33" y="32"/>
                      <a:pt x="37" y="32"/>
                      <a:pt x="39" y="32"/>
                    </a:cubicBezTo>
                    <a:cubicBezTo>
                      <a:pt x="40" y="32"/>
                      <a:pt x="43" y="32"/>
                      <a:pt x="45" y="32"/>
                    </a:cubicBezTo>
                    <a:cubicBezTo>
                      <a:pt x="46" y="33"/>
                      <a:pt x="49" y="34"/>
                      <a:pt x="50" y="34"/>
                    </a:cubicBezTo>
                    <a:cubicBezTo>
                      <a:pt x="51" y="34"/>
                      <a:pt x="55" y="34"/>
                      <a:pt x="56" y="34"/>
                    </a:cubicBezTo>
                    <a:cubicBezTo>
                      <a:pt x="57" y="33"/>
                      <a:pt x="59" y="30"/>
                      <a:pt x="60" y="29"/>
                    </a:cubicBezTo>
                    <a:cubicBezTo>
                      <a:pt x="60" y="29"/>
                      <a:pt x="62" y="27"/>
                      <a:pt x="63" y="27"/>
                    </a:cubicBezTo>
                    <a:cubicBezTo>
                      <a:pt x="63" y="26"/>
                      <a:pt x="64" y="25"/>
                      <a:pt x="65" y="25"/>
                    </a:cubicBezTo>
                    <a:cubicBezTo>
                      <a:pt x="66" y="24"/>
                      <a:pt x="70" y="25"/>
                      <a:pt x="71" y="25"/>
                    </a:cubicBezTo>
                    <a:cubicBezTo>
                      <a:pt x="72" y="25"/>
                      <a:pt x="74" y="26"/>
                      <a:pt x="75" y="26"/>
                    </a:cubicBezTo>
                    <a:cubicBezTo>
                      <a:pt x="76" y="26"/>
                      <a:pt x="79" y="24"/>
                      <a:pt x="79" y="23"/>
                    </a:cubicBezTo>
                    <a:cubicBezTo>
                      <a:pt x="80" y="22"/>
                      <a:pt x="80" y="19"/>
                      <a:pt x="81" y="18"/>
                    </a:cubicBezTo>
                    <a:cubicBezTo>
                      <a:pt x="81" y="17"/>
                      <a:pt x="81" y="14"/>
                      <a:pt x="81" y="13"/>
                    </a:cubicBezTo>
                    <a:cubicBezTo>
                      <a:pt x="81" y="12"/>
                      <a:pt x="82" y="9"/>
                      <a:pt x="83" y="8"/>
                    </a:cubicBezTo>
                    <a:cubicBezTo>
                      <a:pt x="83" y="7"/>
                      <a:pt x="85" y="5"/>
                      <a:pt x="85" y="4"/>
                    </a:cubicBezTo>
                    <a:cubicBezTo>
                      <a:pt x="87" y="3"/>
                      <a:pt x="89" y="1"/>
                      <a:pt x="90" y="1"/>
                    </a:cubicBezTo>
                    <a:cubicBezTo>
                      <a:pt x="92" y="0"/>
                      <a:pt x="95" y="0"/>
                      <a:pt x="96" y="0"/>
                    </a:cubicBezTo>
                    <a:cubicBezTo>
                      <a:pt x="96" y="0"/>
                      <a:pt x="98" y="0"/>
                      <a:pt x="99" y="0"/>
                    </a:cubicBezTo>
                    <a:cubicBezTo>
                      <a:pt x="99" y="1"/>
                      <a:pt x="99" y="1"/>
                      <a:pt x="100" y="1"/>
                    </a:cubicBezTo>
                    <a:cubicBezTo>
                      <a:pt x="101" y="2"/>
                      <a:pt x="103" y="4"/>
                      <a:pt x="104" y="5"/>
                    </a:cubicBezTo>
                    <a:cubicBezTo>
                      <a:pt x="106" y="7"/>
                      <a:pt x="109" y="8"/>
                      <a:pt x="111" y="10"/>
                    </a:cubicBezTo>
                    <a:cubicBezTo>
                      <a:pt x="112" y="11"/>
                      <a:pt x="112" y="13"/>
                      <a:pt x="113" y="14"/>
                    </a:cubicBezTo>
                    <a:cubicBezTo>
                      <a:pt x="113" y="15"/>
                      <a:pt x="112" y="17"/>
                      <a:pt x="113" y="18"/>
                    </a:cubicBezTo>
                    <a:cubicBezTo>
                      <a:pt x="113" y="19"/>
                      <a:pt x="113" y="21"/>
                      <a:pt x="114" y="21"/>
                    </a:cubicBezTo>
                    <a:cubicBezTo>
                      <a:pt x="114" y="22"/>
                      <a:pt x="117" y="24"/>
                      <a:pt x="118" y="25"/>
                    </a:cubicBezTo>
                    <a:cubicBezTo>
                      <a:pt x="120" y="25"/>
                      <a:pt x="122" y="26"/>
                      <a:pt x="123" y="26"/>
                    </a:cubicBezTo>
                    <a:cubicBezTo>
                      <a:pt x="125" y="27"/>
                      <a:pt x="130" y="28"/>
                      <a:pt x="132" y="30"/>
                    </a:cubicBezTo>
                    <a:cubicBezTo>
                      <a:pt x="133" y="31"/>
                      <a:pt x="136" y="34"/>
                      <a:pt x="137" y="35"/>
                    </a:cubicBezTo>
                    <a:cubicBezTo>
                      <a:pt x="139" y="37"/>
                      <a:pt x="144" y="39"/>
                      <a:pt x="146" y="40"/>
                    </a:cubicBezTo>
                    <a:cubicBezTo>
                      <a:pt x="147" y="40"/>
                      <a:pt x="150" y="40"/>
                      <a:pt x="152" y="41"/>
                    </a:cubicBezTo>
                    <a:cubicBezTo>
                      <a:pt x="153" y="41"/>
                      <a:pt x="155" y="41"/>
                      <a:pt x="156" y="42"/>
                    </a:cubicBezTo>
                    <a:cubicBezTo>
                      <a:pt x="155" y="43"/>
                      <a:pt x="155" y="43"/>
                      <a:pt x="154" y="44"/>
                    </a:cubicBezTo>
                    <a:cubicBezTo>
                      <a:pt x="153" y="45"/>
                      <a:pt x="151" y="47"/>
                      <a:pt x="150" y="49"/>
                    </a:cubicBezTo>
                    <a:cubicBezTo>
                      <a:pt x="149" y="50"/>
                      <a:pt x="147" y="51"/>
                      <a:pt x="147" y="53"/>
                    </a:cubicBezTo>
                    <a:cubicBezTo>
                      <a:pt x="147" y="54"/>
                      <a:pt x="147" y="55"/>
                      <a:pt x="148" y="56"/>
                    </a:cubicBezTo>
                    <a:cubicBezTo>
                      <a:pt x="148" y="57"/>
                      <a:pt x="149" y="59"/>
                      <a:pt x="150" y="59"/>
                    </a:cubicBezTo>
                    <a:cubicBezTo>
                      <a:pt x="150" y="60"/>
                      <a:pt x="153" y="62"/>
                      <a:pt x="154" y="63"/>
                    </a:cubicBezTo>
                    <a:cubicBezTo>
                      <a:pt x="154" y="63"/>
                      <a:pt x="155" y="65"/>
                      <a:pt x="156" y="66"/>
                    </a:cubicBezTo>
                    <a:cubicBezTo>
                      <a:pt x="155" y="67"/>
                      <a:pt x="154" y="68"/>
                      <a:pt x="153" y="68"/>
                    </a:cubicBezTo>
                    <a:cubicBezTo>
                      <a:pt x="153" y="69"/>
                      <a:pt x="151" y="69"/>
                      <a:pt x="150" y="69"/>
                    </a:cubicBezTo>
                    <a:cubicBezTo>
                      <a:pt x="149" y="69"/>
                      <a:pt x="149" y="70"/>
                      <a:pt x="148" y="71"/>
                    </a:cubicBezTo>
                    <a:cubicBezTo>
                      <a:pt x="148" y="71"/>
                      <a:pt x="146" y="72"/>
                      <a:pt x="145" y="73"/>
                    </a:cubicBezTo>
                    <a:cubicBezTo>
                      <a:pt x="144" y="74"/>
                      <a:pt x="142" y="75"/>
                      <a:pt x="141" y="75"/>
                    </a:cubicBezTo>
                    <a:cubicBezTo>
                      <a:pt x="140" y="75"/>
                      <a:pt x="138" y="76"/>
                      <a:pt x="137" y="76"/>
                    </a:cubicBezTo>
                    <a:cubicBezTo>
                      <a:pt x="136" y="76"/>
                      <a:pt x="133" y="75"/>
                      <a:pt x="132" y="75"/>
                    </a:cubicBezTo>
                    <a:cubicBezTo>
                      <a:pt x="131" y="75"/>
                      <a:pt x="129" y="75"/>
                      <a:pt x="128" y="75"/>
                    </a:cubicBezTo>
                    <a:cubicBezTo>
                      <a:pt x="126" y="75"/>
                      <a:pt x="124" y="76"/>
                      <a:pt x="123" y="76"/>
                    </a:cubicBezTo>
                    <a:cubicBezTo>
                      <a:pt x="122" y="76"/>
                      <a:pt x="121" y="76"/>
                      <a:pt x="120" y="76"/>
                    </a:cubicBezTo>
                    <a:cubicBezTo>
                      <a:pt x="118" y="76"/>
                      <a:pt x="117" y="75"/>
                      <a:pt x="116" y="75"/>
                    </a:cubicBezTo>
                    <a:cubicBezTo>
                      <a:pt x="115" y="75"/>
                      <a:pt x="114" y="75"/>
                      <a:pt x="114" y="75"/>
                    </a:cubicBezTo>
                    <a:cubicBezTo>
                      <a:pt x="113" y="75"/>
                      <a:pt x="111" y="77"/>
                      <a:pt x="109" y="77"/>
                    </a:cubicBezTo>
                    <a:cubicBezTo>
                      <a:pt x="108" y="77"/>
                      <a:pt x="106" y="78"/>
                      <a:pt x="104" y="78"/>
                    </a:cubicBezTo>
                    <a:cubicBezTo>
                      <a:pt x="103" y="78"/>
                      <a:pt x="100" y="79"/>
                      <a:pt x="99" y="80"/>
                    </a:cubicBezTo>
                    <a:cubicBezTo>
                      <a:pt x="97" y="81"/>
                      <a:pt x="94" y="83"/>
                      <a:pt x="92" y="84"/>
                    </a:cubicBezTo>
                    <a:cubicBezTo>
                      <a:pt x="90" y="85"/>
                      <a:pt x="86" y="88"/>
                      <a:pt x="84" y="89"/>
                    </a:cubicBezTo>
                    <a:cubicBezTo>
                      <a:pt x="83" y="90"/>
                      <a:pt x="82" y="91"/>
                      <a:pt x="81" y="92"/>
                    </a:cubicBezTo>
                    <a:cubicBezTo>
                      <a:pt x="81" y="92"/>
                      <a:pt x="81" y="94"/>
                      <a:pt x="80" y="95"/>
                    </a:cubicBezTo>
                    <a:cubicBezTo>
                      <a:pt x="79" y="95"/>
                      <a:pt x="78" y="96"/>
                      <a:pt x="77" y="96"/>
                    </a:cubicBezTo>
                    <a:cubicBezTo>
                      <a:pt x="76" y="96"/>
                      <a:pt x="74" y="96"/>
                      <a:pt x="73" y="96"/>
                    </a:cubicBezTo>
                    <a:cubicBezTo>
                      <a:pt x="73" y="96"/>
                      <a:pt x="71" y="96"/>
                      <a:pt x="70" y="97"/>
                    </a:cubicBezTo>
                    <a:cubicBezTo>
                      <a:pt x="69" y="98"/>
                      <a:pt x="67" y="101"/>
                      <a:pt x="66" y="102"/>
                    </a:cubicBezTo>
                    <a:cubicBezTo>
                      <a:pt x="65" y="104"/>
                      <a:pt x="64" y="106"/>
                      <a:pt x="63" y="108"/>
                    </a:cubicBezTo>
                    <a:cubicBezTo>
                      <a:pt x="62" y="110"/>
                      <a:pt x="59" y="113"/>
                      <a:pt x="58" y="116"/>
                    </a:cubicBezTo>
                    <a:cubicBezTo>
                      <a:pt x="57" y="116"/>
                      <a:pt x="56" y="118"/>
                      <a:pt x="56" y="119"/>
                    </a:cubicBezTo>
                    <a:cubicBezTo>
                      <a:pt x="55" y="119"/>
                      <a:pt x="55" y="118"/>
                      <a:pt x="55" y="118"/>
                    </a:cubicBezTo>
                    <a:cubicBezTo>
                      <a:pt x="54" y="117"/>
                      <a:pt x="51" y="114"/>
                      <a:pt x="50" y="113"/>
                    </a:cubicBezTo>
                    <a:cubicBezTo>
                      <a:pt x="49" y="112"/>
                      <a:pt x="46" y="110"/>
                      <a:pt x="45" y="109"/>
                    </a:cubicBezTo>
                    <a:cubicBezTo>
                      <a:pt x="44" y="108"/>
                      <a:pt x="42" y="107"/>
                      <a:pt x="42" y="106"/>
                    </a:cubicBezTo>
                    <a:cubicBezTo>
                      <a:pt x="41" y="106"/>
                      <a:pt x="39" y="106"/>
                      <a:pt x="39" y="106"/>
                    </a:cubicBezTo>
                    <a:cubicBezTo>
                      <a:pt x="38" y="105"/>
                      <a:pt x="38" y="103"/>
                      <a:pt x="37" y="102"/>
                    </a:cubicBezTo>
                    <a:cubicBezTo>
                      <a:pt x="37" y="101"/>
                      <a:pt x="35" y="100"/>
                      <a:pt x="35" y="100"/>
                    </a:cubicBezTo>
                    <a:cubicBezTo>
                      <a:pt x="34" y="99"/>
                      <a:pt x="33" y="97"/>
                      <a:pt x="33" y="96"/>
                    </a:cubicBezTo>
                    <a:cubicBezTo>
                      <a:pt x="33" y="95"/>
                      <a:pt x="33" y="94"/>
                      <a:pt x="33" y="93"/>
                    </a:cubicBezTo>
                    <a:cubicBezTo>
                      <a:pt x="32" y="92"/>
                      <a:pt x="31" y="92"/>
                      <a:pt x="31" y="92"/>
                    </a:cubicBezTo>
                    <a:cubicBezTo>
                      <a:pt x="30" y="91"/>
                      <a:pt x="29" y="91"/>
                      <a:pt x="29" y="91"/>
                    </a:cubicBezTo>
                    <a:cubicBezTo>
                      <a:pt x="29" y="90"/>
                      <a:pt x="28" y="89"/>
                      <a:pt x="28" y="88"/>
                    </a:cubicBezTo>
                    <a:cubicBezTo>
                      <a:pt x="28" y="88"/>
                      <a:pt x="29" y="87"/>
                      <a:pt x="29" y="87"/>
                    </a:cubicBezTo>
                    <a:cubicBezTo>
                      <a:pt x="29" y="86"/>
                      <a:pt x="31" y="86"/>
                      <a:pt x="32" y="86"/>
                    </a:cubicBezTo>
                    <a:cubicBezTo>
                      <a:pt x="33" y="85"/>
                      <a:pt x="37" y="86"/>
                      <a:pt x="38" y="86"/>
                    </a:cubicBezTo>
                    <a:cubicBezTo>
                      <a:pt x="39" y="85"/>
                      <a:pt x="41" y="85"/>
                      <a:pt x="42" y="84"/>
                    </a:cubicBezTo>
                    <a:cubicBezTo>
                      <a:pt x="43" y="84"/>
                      <a:pt x="47" y="82"/>
                      <a:pt x="48" y="82"/>
                    </a:cubicBezTo>
                    <a:cubicBezTo>
                      <a:pt x="49" y="80"/>
                      <a:pt x="51" y="79"/>
                      <a:pt x="51" y="78"/>
                    </a:cubicBezTo>
                    <a:cubicBezTo>
                      <a:pt x="51" y="78"/>
                      <a:pt x="50" y="76"/>
                      <a:pt x="49" y="76"/>
                    </a:cubicBezTo>
                    <a:cubicBezTo>
                      <a:pt x="49" y="75"/>
                      <a:pt x="46" y="74"/>
                      <a:pt x="46" y="72"/>
                    </a:cubicBezTo>
                    <a:cubicBezTo>
                      <a:pt x="45" y="71"/>
                      <a:pt x="45" y="69"/>
                      <a:pt x="45" y="69"/>
                    </a:cubicBezTo>
                    <a:cubicBezTo>
                      <a:pt x="45" y="68"/>
                      <a:pt x="47" y="68"/>
                      <a:pt x="47" y="67"/>
                    </a:cubicBezTo>
                    <a:cubicBezTo>
                      <a:pt x="47" y="66"/>
                      <a:pt x="46" y="65"/>
                      <a:pt x="45" y="64"/>
                    </a:cubicBezTo>
                    <a:cubicBezTo>
                      <a:pt x="44" y="64"/>
                      <a:pt x="42" y="63"/>
                      <a:pt x="41" y="63"/>
                    </a:cubicBezTo>
                    <a:cubicBezTo>
                      <a:pt x="39" y="63"/>
                      <a:pt x="37" y="64"/>
                      <a:pt x="36" y="64"/>
                    </a:cubicBezTo>
                    <a:cubicBezTo>
                      <a:pt x="35" y="65"/>
                      <a:pt x="35" y="66"/>
                      <a:pt x="34" y="67"/>
                    </a:cubicBezTo>
                    <a:cubicBezTo>
                      <a:pt x="34" y="68"/>
                      <a:pt x="33" y="70"/>
                      <a:pt x="32" y="71"/>
                    </a:cubicBezTo>
                    <a:cubicBezTo>
                      <a:pt x="32" y="72"/>
                      <a:pt x="29" y="72"/>
                      <a:pt x="28" y="73"/>
                    </a:cubicBezTo>
                    <a:cubicBezTo>
                      <a:pt x="26" y="74"/>
                      <a:pt x="22" y="74"/>
                      <a:pt x="20" y="75"/>
                    </a:cubicBezTo>
                    <a:cubicBezTo>
                      <a:pt x="19" y="75"/>
                      <a:pt x="17" y="75"/>
                      <a:pt x="16" y="76"/>
                    </a:cubicBezTo>
                    <a:cubicBezTo>
                      <a:pt x="16" y="76"/>
                      <a:pt x="16" y="77"/>
                      <a:pt x="16" y="78"/>
                    </a:cubicBezTo>
                    <a:cubicBezTo>
                      <a:pt x="15" y="78"/>
                      <a:pt x="16" y="79"/>
                      <a:pt x="16" y="80"/>
                    </a:cubicBezTo>
                    <a:cubicBezTo>
                      <a:pt x="16" y="80"/>
                      <a:pt x="16" y="82"/>
                      <a:pt x="16" y="83"/>
                    </a:cubicBezTo>
                    <a:cubicBezTo>
                      <a:pt x="16" y="83"/>
                      <a:pt x="15" y="84"/>
                      <a:pt x="15" y="84"/>
                    </a:cubicBezTo>
                    <a:cubicBezTo>
                      <a:pt x="14" y="84"/>
                      <a:pt x="12" y="84"/>
                      <a:pt x="12" y="83"/>
                    </a:cubicBezTo>
                    <a:cubicBezTo>
                      <a:pt x="11" y="83"/>
                      <a:pt x="11" y="83"/>
                      <a:pt x="10" y="82"/>
                    </a:cubicBezTo>
                    <a:cubicBezTo>
                      <a:pt x="11" y="81"/>
                      <a:pt x="11" y="80"/>
                      <a:pt x="11" y="80"/>
                    </a:cubicBezTo>
                    <a:cubicBezTo>
                      <a:pt x="11" y="78"/>
                      <a:pt x="11" y="75"/>
                      <a:pt x="10" y="72"/>
                    </a:cubicBezTo>
                    <a:cubicBezTo>
                      <a:pt x="10" y="71"/>
                      <a:pt x="9" y="67"/>
                      <a:pt x="8" y="65"/>
                    </a:cubicBezTo>
                    <a:cubicBezTo>
                      <a:pt x="7" y="63"/>
                      <a:pt x="6" y="59"/>
                      <a:pt x="5" y="57"/>
                    </a:cubicBezTo>
                    <a:cubicBezTo>
                      <a:pt x="4" y="55"/>
                      <a:pt x="2" y="52"/>
                      <a:pt x="2" y="51"/>
                    </a:cubicBezTo>
                    <a:cubicBezTo>
                      <a:pt x="2" y="50"/>
                      <a:pt x="1" y="49"/>
                      <a:pt x="1" y="48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" name="Freeform 179"/>
              <p:cNvSpPr>
                <a:spLocks/>
              </p:cNvSpPr>
              <p:nvPr/>
            </p:nvSpPr>
            <p:spPr bwMode="auto">
              <a:xfrm>
                <a:off x="1961" y="998"/>
                <a:ext cx="412" cy="276"/>
              </a:xfrm>
              <a:custGeom>
                <a:avLst/>
                <a:gdLst>
                  <a:gd name="T0" fmla="*/ 79 w 158"/>
                  <a:gd name="T1" fmla="*/ 102 h 106"/>
                  <a:gd name="T2" fmla="*/ 74 w 158"/>
                  <a:gd name="T3" fmla="*/ 97 h 106"/>
                  <a:gd name="T4" fmla="*/ 67 w 158"/>
                  <a:gd name="T5" fmla="*/ 91 h 106"/>
                  <a:gd name="T6" fmla="*/ 58 w 158"/>
                  <a:gd name="T7" fmla="*/ 85 h 106"/>
                  <a:gd name="T8" fmla="*/ 48 w 158"/>
                  <a:gd name="T9" fmla="*/ 83 h 106"/>
                  <a:gd name="T10" fmla="*/ 35 w 158"/>
                  <a:gd name="T11" fmla="*/ 77 h 106"/>
                  <a:gd name="T12" fmla="*/ 24 w 158"/>
                  <a:gd name="T13" fmla="*/ 68 h 106"/>
                  <a:gd name="T14" fmla="*/ 23 w 158"/>
                  <a:gd name="T15" fmla="*/ 59 h 106"/>
                  <a:gd name="T16" fmla="*/ 24 w 158"/>
                  <a:gd name="T17" fmla="*/ 52 h 106"/>
                  <a:gd name="T18" fmla="*/ 16 w 158"/>
                  <a:gd name="T19" fmla="*/ 47 h 106"/>
                  <a:gd name="T20" fmla="*/ 5 w 158"/>
                  <a:gd name="T21" fmla="*/ 41 h 106"/>
                  <a:gd name="T22" fmla="*/ 0 w 158"/>
                  <a:gd name="T23" fmla="*/ 34 h 106"/>
                  <a:gd name="T24" fmla="*/ 8 w 158"/>
                  <a:gd name="T25" fmla="*/ 28 h 106"/>
                  <a:gd name="T26" fmla="*/ 21 w 158"/>
                  <a:gd name="T27" fmla="*/ 28 h 106"/>
                  <a:gd name="T28" fmla="*/ 35 w 158"/>
                  <a:gd name="T29" fmla="*/ 21 h 106"/>
                  <a:gd name="T30" fmla="*/ 44 w 158"/>
                  <a:gd name="T31" fmla="*/ 20 h 106"/>
                  <a:gd name="T32" fmla="*/ 54 w 158"/>
                  <a:gd name="T33" fmla="*/ 21 h 106"/>
                  <a:gd name="T34" fmla="*/ 61 w 158"/>
                  <a:gd name="T35" fmla="*/ 16 h 106"/>
                  <a:gd name="T36" fmla="*/ 61 w 158"/>
                  <a:gd name="T37" fmla="*/ 7 h 106"/>
                  <a:gd name="T38" fmla="*/ 69 w 158"/>
                  <a:gd name="T39" fmla="*/ 4 h 106"/>
                  <a:gd name="T40" fmla="*/ 76 w 158"/>
                  <a:gd name="T41" fmla="*/ 7 h 106"/>
                  <a:gd name="T42" fmla="*/ 80 w 158"/>
                  <a:gd name="T43" fmla="*/ 6 h 106"/>
                  <a:gd name="T44" fmla="*/ 85 w 158"/>
                  <a:gd name="T45" fmla="*/ 2 h 106"/>
                  <a:gd name="T46" fmla="*/ 91 w 158"/>
                  <a:gd name="T47" fmla="*/ 4 h 106"/>
                  <a:gd name="T48" fmla="*/ 99 w 158"/>
                  <a:gd name="T49" fmla="*/ 7 h 106"/>
                  <a:gd name="T50" fmla="*/ 107 w 158"/>
                  <a:gd name="T51" fmla="*/ 5 h 106"/>
                  <a:gd name="T52" fmla="*/ 114 w 158"/>
                  <a:gd name="T53" fmla="*/ 8 h 106"/>
                  <a:gd name="T54" fmla="*/ 115 w 158"/>
                  <a:gd name="T55" fmla="*/ 1 h 106"/>
                  <a:gd name="T56" fmla="*/ 123 w 158"/>
                  <a:gd name="T57" fmla="*/ 0 h 106"/>
                  <a:gd name="T58" fmla="*/ 131 w 158"/>
                  <a:gd name="T59" fmla="*/ 14 h 106"/>
                  <a:gd name="T60" fmla="*/ 139 w 158"/>
                  <a:gd name="T61" fmla="*/ 25 h 106"/>
                  <a:gd name="T62" fmla="*/ 151 w 158"/>
                  <a:gd name="T63" fmla="*/ 30 h 106"/>
                  <a:gd name="T64" fmla="*/ 158 w 158"/>
                  <a:gd name="T65" fmla="*/ 36 h 106"/>
                  <a:gd name="T66" fmla="*/ 155 w 158"/>
                  <a:gd name="T67" fmla="*/ 39 h 106"/>
                  <a:gd name="T68" fmla="*/ 149 w 158"/>
                  <a:gd name="T69" fmla="*/ 45 h 106"/>
                  <a:gd name="T70" fmla="*/ 143 w 158"/>
                  <a:gd name="T71" fmla="*/ 52 h 106"/>
                  <a:gd name="T72" fmla="*/ 134 w 158"/>
                  <a:gd name="T73" fmla="*/ 56 h 106"/>
                  <a:gd name="T74" fmla="*/ 129 w 158"/>
                  <a:gd name="T75" fmla="*/ 63 h 106"/>
                  <a:gd name="T76" fmla="*/ 126 w 158"/>
                  <a:gd name="T77" fmla="*/ 65 h 106"/>
                  <a:gd name="T78" fmla="*/ 124 w 158"/>
                  <a:gd name="T79" fmla="*/ 74 h 106"/>
                  <a:gd name="T80" fmla="*/ 120 w 158"/>
                  <a:gd name="T81" fmla="*/ 79 h 106"/>
                  <a:gd name="T82" fmla="*/ 113 w 158"/>
                  <a:gd name="T83" fmla="*/ 86 h 106"/>
                  <a:gd name="T84" fmla="*/ 105 w 158"/>
                  <a:gd name="T85" fmla="*/ 92 h 106"/>
                  <a:gd name="T86" fmla="*/ 99 w 158"/>
                  <a:gd name="T87" fmla="*/ 100 h 106"/>
                  <a:gd name="T88" fmla="*/ 93 w 158"/>
                  <a:gd name="T89" fmla="*/ 106 h 106"/>
                  <a:gd name="T90" fmla="*/ 80 w 158"/>
                  <a:gd name="T91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8" h="106">
                    <a:moveTo>
                      <a:pt x="80" y="106"/>
                    </a:moveTo>
                    <a:cubicBezTo>
                      <a:pt x="79" y="105"/>
                      <a:pt x="79" y="103"/>
                      <a:pt x="79" y="102"/>
                    </a:cubicBezTo>
                    <a:cubicBezTo>
                      <a:pt x="79" y="101"/>
                      <a:pt x="78" y="100"/>
                      <a:pt x="77" y="100"/>
                    </a:cubicBezTo>
                    <a:cubicBezTo>
                      <a:pt x="77" y="99"/>
                      <a:pt x="75" y="98"/>
                      <a:pt x="74" y="97"/>
                    </a:cubicBezTo>
                    <a:cubicBezTo>
                      <a:pt x="73" y="97"/>
                      <a:pt x="71" y="95"/>
                      <a:pt x="70" y="94"/>
                    </a:cubicBezTo>
                    <a:cubicBezTo>
                      <a:pt x="69" y="94"/>
                      <a:pt x="68" y="92"/>
                      <a:pt x="67" y="91"/>
                    </a:cubicBezTo>
                    <a:cubicBezTo>
                      <a:pt x="66" y="90"/>
                      <a:pt x="64" y="88"/>
                      <a:pt x="63" y="87"/>
                    </a:cubicBezTo>
                    <a:cubicBezTo>
                      <a:pt x="62" y="86"/>
                      <a:pt x="60" y="85"/>
                      <a:pt x="58" y="85"/>
                    </a:cubicBezTo>
                    <a:cubicBezTo>
                      <a:pt x="57" y="85"/>
                      <a:pt x="54" y="85"/>
                      <a:pt x="53" y="85"/>
                    </a:cubicBezTo>
                    <a:cubicBezTo>
                      <a:pt x="52" y="85"/>
                      <a:pt x="49" y="84"/>
                      <a:pt x="48" y="83"/>
                    </a:cubicBezTo>
                    <a:cubicBezTo>
                      <a:pt x="46" y="83"/>
                      <a:pt x="45" y="81"/>
                      <a:pt x="43" y="80"/>
                    </a:cubicBezTo>
                    <a:cubicBezTo>
                      <a:pt x="42" y="79"/>
                      <a:pt x="37" y="77"/>
                      <a:pt x="35" y="77"/>
                    </a:cubicBezTo>
                    <a:cubicBezTo>
                      <a:pt x="34" y="76"/>
                      <a:pt x="30" y="74"/>
                      <a:pt x="29" y="73"/>
                    </a:cubicBezTo>
                    <a:cubicBezTo>
                      <a:pt x="27" y="72"/>
                      <a:pt x="25" y="69"/>
                      <a:pt x="24" y="68"/>
                    </a:cubicBezTo>
                    <a:cubicBezTo>
                      <a:pt x="23" y="67"/>
                      <a:pt x="23" y="65"/>
                      <a:pt x="23" y="64"/>
                    </a:cubicBezTo>
                    <a:cubicBezTo>
                      <a:pt x="23" y="63"/>
                      <a:pt x="23" y="60"/>
                      <a:pt x="23" y="59"/>
                    </a:cubicBezTo>
                    <a:cubicBezTo>
                      <a:pt x="23" y="58"/>
                      <a:pt x="24" y="57"/>
                      <a:pt x="24" y="56"/>
                    </a:cubicBezTo>
                    <a:cubicBezTo>
                      <a:pt x="24" y="55"/>
                      <a:pt x="25" y="53"/>
                      <a:pt x="24" y="52"/>
                    </a:cubicBezTo>
                    <a:cubicBezTo>
                      <a:pt x="24" y="51"/>
                      <a:pt x="23" y="50"/>
                      <a:pt x="22" y="50"/>
                    </a:cubicBezTo>
                    <a:cubicBezTo>
                      <a:pt x="21" y="49"/>
                      <a:pt x="18" y="48"/>
                      <a:pt x="16" y="47"/>
                    </a:cubicBezTo>
                    <a:cubicBezTo>
                      <a:pt x="14" y="46"/>
                      <a:pt x="11" y="46"/>
                      <a:pt x="10" y="45"/>
                    </a:cubicBezTo>
                    <a:cubicBezTo>
                      <a:pt x="9" y="45"/>
                      <a:pt x="6" y="42"/>
                      <a:pt x="5" y="41"/>
                    </a:cubicBezTo>
                    <a:cubicBezTo>
                      <a:pt x="4" y="40"/>
                      <a:pt x="1" y="38"/>
                      <a:pt x="1" y="37"/>
                    </a:cubicBezTo>
                    <a:cubicBezTo>
                      <a:pt x="0" y="36"/>
                      <a:pt x="0" y="35"/>
                      <a:pt x="0" y="34"/>
                    </a:cubicBezTo>
                    <a:cubicBezTo>
                      <a:pt x="2" y="33"/>
                      <a:pt x="3" y="31"/>
                      <a:pt x="4" y="30"/>
                    </a:cubicBezTo>
                    <a:cubicBezTo>
                      <a:pt x="5" y="30"/>
                      <a:pt x="7" y="29"/>
                      <a:pt x="8" y="28"/>
                    </a:cubicBezTo>
                    <a:cubicBezTo>
                      <a:pt x="10" y="28"/>
                      <a:pt x="12" y="28"/>
                      <a:pt x="14" y="28"/>
                    </a:cubicBezTo>
                    <a:cubicBezTo>
                      <a:pt x="16" y="28"/>
                      <a:pt x="19" y="28"/>
                      <a:pt x="21" y="28"/>
                    </a:cubicBezTo>
                    <a:cubicBezTo>
                      <a:pt x="22" y="28"/>
                      <a:pt x="26" y="27"/>
                      <a:pt x="28" y="26"/>
                    </a:cubicBezTo>
                    <a:cubicBezTo>
                      <a:pt x="30" y="24"/>
                      <a:pt x="33" y="22"/>
                      <a:pt x="35" y="21"/>
                    </a:cubicBezTo>
                    <a:cubicBezTo>
                      <a:pt x="36" y="20"/>
                      <a:pt x="37" y="18"/>
                      <a:pt x="38" y="18"/>
                    </a:cubicBezTo>
                    <a:cubicBezTo>
                      <a:pt x="39" y="18"/>
                      <a:pt x="42" y="20"/>
                      <a:pt x="44" y="20"/>
                    </a:cubicBezTo>
                    <a:cubicBezTo>
                      <a:pt x="45" y="21"/>
                      <a:pt x="47" y="22"/>
                      <a:pt x="48" y="22"/>
                    </a:cubicBezTo>
                    <a:cubicBezTo>
                      <a:pt x="50" y="22"/>
                      <a:pt x="52" y="22"/>
                      <a:pt x="54" y="21"/>
                    </a:cubicBezTo>
                    <a:cubicBezTo>
                      <a:pt x="55" y="21"/>
                      <a:pt x="57" y="20"/>
                      <a:pt x="58" y="19"/>
                    </a:cubicBezTo>
                    <a:cubicBezTo>
                      <a:pt x="59" y="18"/>
                      <a:pt x="61" y="17"/>
                      <a:pt x="61" y="16"/>
                    </a:cubicBezTo>
                    <a:cubicBezTo>
                      <a:pt x="62" y="15"/>
                      <a:pt x="62" y="12"/>
                      <a:pt x="62" y="11"/>
                    </a:cubicBezTo>
                    <a:cubicBezTo>
                      <a:pt x="62" y="10"/>
                      <a:pt x="61" y="8"/>
                      <a:pt x="61" y="7"/>
                    </a:cubicBezTo>
                    <a:cubicBezTo>
                      <a:pt x="62" y="6"/>
                      <a:pt x="64" y="5"/>
                      <a:pt x="65" y="4"/>
                    </a:cubicBezTo>
                    <a:cubicBezTo>
                      <a:pt x="67" y="4"/>
                      <a:pt x="68" y="4"/>
                      <a:pt x="69" y="4"/>
                    </a:cubicBezTo>
                    <a:cubicBezTo>
                      <a:pt x="70" y="4"/>
                      <a:pt x="71" y="4"/>
                      <a:pt x="72" y="5"/>
                    </a:cubicBezTo>
                    <a:cubicBezTo>
                      <a:pt x="73" y="5"/>
                      <a:pt x="74" y="7"/>
                      <a:pt x="76" y="7"/>
                    </a:cubicBezTo>
                    <a:cubicBezTo>
                      <a:pt x="76" y="8"/>
                      <a:pt x="77" y="9"/>
                      <a:pt x="78" y="9"/>
                    </a:cubicBezTo>
                    <a:cubicBezTo>
                      <a:pt x="79" y="9"/>
                      <a:pt x="80" y="7"/>
                      <a:pt x="80" y="6"/>
                    </a:cubicBezTo>
                    <a:cubicBezTo>
                      <a:pt x="81" y="6"/>
                      <a:pt x="81" y="4"/>
                      <a:pt x="82" y="3"/>
                    </a:cubicBezTo>
                    <a:cubicBezTo>
                      <a:pt x="83" y="2"/>
                      <a:pt x="84" y="2"/>
                      <a:pt x="85" y="2"/>
                    </a:cubicBezTo>
                    <a:cubicBezTo>
                      <a:pt x="86" y="1"/>
                      <a:pt x="87" y="2"/>
                      <a:pt x="88" y="2"/>
                    </a:cubicBezTo>
                    <a:cubicBezTo>
                      <a:pt x="89" y="2"/>
                      <a:pt x="90" y="3"/>
                      <a:pt x="91" y="4"/>
                    </a:cubicBezTo>
                    <a:cubicBezTo>
                      <a:pt x="92" y="5"/>
                      <a:pt x="93" y="6"/>
                      <a:pt x="94" y="7"/>
                    </a:cubicBezTo>
                    <a:cubicBezTo>
                      <a:pt x="95" y="7"/>
                      <a:pt x="98" y="8"/>
                      <a:pt x="99" y="7"/>
                    </a:cubicBezTo>
                    <a:cubicBezTo>
                      <a:pt x="100" y="7"/>
                      <a:pt x="102" y="6"/>
                      <a:pt x="103" y="6"/>
                    </a:cubicBezTo>
                    <a:cubicBezTo>
                      <a:pt x="104" y="6"/>
                      <a:pt x="106" y="5"/>
                      <a:pt x="107" y="5"/>
                    </a:cubicBezTo>
                    <a:cubicBezTo>
                      <a:pt x="108" y="6"/>
                      <a:pt x="109" y="8"/>
                      <a:pt x="110" y="9"/>
                    </a:cubicBezTo>
                    <a:cubicBezTo>
                      <a:pt x="111" y="9"/>
                      <a:pt x="113" y="9"/>
                      <a:pt x="114" y="8"/>
                    </a:cubicBezTo>
                    <a:cubicBezTo>
                      <a:pt x="115" y="7"/>
                      <a:pt x="114" y="5"/>
                      <a:pt x="114" y="4"/>
                    </a:cubicBezTo>
                    <a:cubicBezTo>
                      <a:pt x="115" y="3"/>
                      <a:pt x="115" y="2"/>
                      <a:pt x="115" y="1"/>
                    </a:cubicBezTo>
                    <a:cubicBezTo>
                      <a:pt x="116" y="1"/>
                      <a:pt x="118" y="0"/>
                      <a:pt x="119" y="0"/>
                    </a:cubicBezTo>
                    <a:cubicBezTo>
                      <a:pt x="120" y="0"/>
                      <a:pt x="122" y="0"/>
                      <a:pt x="123" y="0"/>
                    </a:cubicBezTo>
                    <a:cubicBezTo>
                      <a:pt x="124" y="1"/>
                      <a:pt x="127" y="4"/>
                      <a:pt x="127" y="5"/>
                    </a:cubicBezTo>
                    <a:cubicBezTo>
                      <a:pt x="129" y="7"/>
                      <a:pt x="130" y="12"/>
                      <a:pt x="131" y="14"/>
                    </a:cubicBezTo>
                    <a:cubicBezTo>
                      <a:pt x="132" y="16"/>
                      <a:pt x="134" y="20"/>
                      <a:pt x="135" y="21"/>
                    </a:cubicBezTo>
                    <a:cubicBezTo>
                      <a:pt x="136" y="22"/>
                      <a:pt x="138" y="24"/>
                      <a:pt x="139" y="25"/>
                    </a:cubicBezTo>
                    <a:cubicBezTo>
                      <a:pt x="141" y="26"/>
                      <a:pt x="145" y="25"/>
                      <a:pt x="146" y="26"/>
                    </a:cubicBezTo>
                    <a:cubicBezTo>
                      <a:pt x="148" y="27"/>
                      <a:pt x="150" y="29"/>
                      <a:pt x="151" y="30"/>
                    </a:cubicBezTo>
                    <a:cubicBezTo>
                      <a:pt x="152" y="31"/>
                      <a:pt x="154" y="33"/>
                      <a:pt x="155" y="33"/>
                    </a:cubicBezTo>
                    <a:cubicBezTo>
                      <a:pt x="156" y="34"/>
                      <a:pt x="157" y="36"/>
                      <a:pt x="158" y="36"/>
                    </a:cubicBezTo>
                    <a:cubicBezTo>
                      <a:pt x="157" y="36"/>
                      <a:pt x="157" y="37"/>
                      <a:pt x="157" y="37"/>
                    </a:cubicBezTo>
                    <a:cubicBezTo>
                      <a:pt x="157" y="38"/>
                      <a:pt x="156" y="39"/>
                      <a:pt x="155" y="39"/>
                    </a:cubicBezTo>
                    <a:cubicBezTo>
                      <a:pt x="154" y="40"/>
                      <a:pt x="152" y="41"/>
                      <a:pt x="152" y="42"/>
                    </a:cubicBezTo>
                    <a:cubicBezTo>
                      <a:pt x="151" y="42"/>
                      <a:pt x="150" y="44"/>
                      <a:pt x="149" y="45"/>
                    </a:cubicBezTo>
                    <a:cubicBezTo>
                      <a:pt x="149" y="46"/>
                      <a:pt x="148" y="48"/>
                      <a:pt x="147" y="49"/>
                    </a:cubicBezTo>
                    <a:cubicBezTo>
                      <a:pt x="146" y="50"/>
                      <a:pt x="144" y="51"/>
                      <a:pt x="143" y="52"/>
                    </a:cubicBezTo>
                    <a:cubicBezTo>
                      <a:pt x="141" y="53"/>
                      <a:pt x="139" y="55"/>
                      <a:pt x="137" y="55"/>
                    </a:cubicBezTo>
                    <a:cubicBezTo>
                      <a:pt x="137" y="55"/>
                      <a:pt x="135" y="56"/>
                      <a:pt x="134" y="56"/>
                    </a:cubicBezTo>
                    <a:cubicBezTo>
                      <a:pt x="133" y="56"/>
                      <a:pt x="131" y="57"/>
                      <a:pt x="130" y="58"/>
                    </a:cubicBezTo>
                    <a:cubicBezTo>
                      <a:pt x="130" y="59"/>
                      <a:pt x="130" y="62"/>
                      <a:pt x="129" y="63"/>
                    </a:cubicBezTo>
                    <a:cubicBezTo>
                      <a:pt x="129" y="63"/>
                      <a:pt x="129" y="63"/>
                      <a:pt x="129" y="63"/>
                    </a:cubicBezTo>
                    <a:cubicBezTo>
                      <a:pt x="128" y="64"/>
                      <a:pt x="127" y="64"/>
                      <a:pt x="126" y="65"/>
                    </a:cubicBezTo>
                    <a:cubicBezTo>
                      <a:pt x="126" y="66"/>
                      <a:pt x="124" y="68"/>
                      <a:pt x="124" y="70"/>
                    </a:cubicBezTo>
                    <a:cubicBezTo>
                      <a:pt x="124" y="71"/>
                      <a:pt x="125" y="73"/>
                      <a:pt x="124" y="74"/>
                    </a:cubicBezTo>
                    <a:cubicBezTo>
                      <a:pt x="124" y="75"/>
                      <a:pt x="123" y="77"/>
                      <a:pt x="123" y="78"/>
                    </a:cubicBezTo>
                    <a:cubicBezTo>
                      <a:pt x="122" y="79"/>
                      <a:pt x="121" y="79"/>
                      <a:pt x="120" y="79"/>
                    </a:cubicBezTo>
                    <a:cubicBezTo>
                      <a:pt x="119" y="80"/>
                      <a:pt x="118" y="81"/>
                      <a:pt x="117" y="82"/>
                    </a:cubicBezTo>
                    <a:cubicBezTo>
                      <a:pt x="116" y="83"/>
                      <a:pt x="114" y="85"/>
                      <a:pt x="113" y="86"/>
                    </a:cubicBezTo>
                    <a:cubicBezTo>
                      <a:pt x="111" y="87"/>
                      <a:pt x="110" y="90"/>
                      <a:pt x="108" y="91"/>
                    </a:cubicBezTo>
                    <a:cubicBezTo>
                      <a:pt x="107" y="92"/>
                      <a:pt x="106" y="92"/>
                      <a:pt x="105" y="92"/>
                    </a:cubicBezTo>
                    <a:cubicBezTo>
                      <a:pt x="104" y="93"/>
                      <a:pt x="103" y="94"/>
                      <a:pt x="102" y="95"/>
                    </a:cubicBezTo>
                    <a:cubicBezTo>
                      <a:pt x="101" y="97"/>
                      <a:pt x="100" y="99"/>
                      <a:pt x="99" y="100"/>
                    </a:cubicBezTo>
                    <a:cubicBezTo>
                      <a:pt x="99" y="101"/>
                      <a:pt x="98" y="103"/>
                      <a:pt x="97" y="104"/>
                    </a:cubicBezTo>
                    <a:cubicBezTo>
                      <a:pt x="96" y="104"/>
                      <a:pt x="94" y="105"/>
                      <a:pt x="93" y="106"/>
                    </a:cubicBezTo>
                    <a:cubicBezTo>
                      <a:pt x="90" y="106"/>
                      <a:pt x="86" y="106"/>
                      <a:pt x="85" y="106"/>
                    </a:cubicBezTo>
                    <a:cubicBezTo>
                      <a:pt x="83" y="106"/>
                      <a:pt x="80" y="106"/>
                      <a:pt x="80" y="10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" name="Freeform 180"/>
              <p:cNvSpPr>
                <a:spLocks/>
              </p:cNvSpPr>
              <p:nvPr/>
            </p:nvSpPr>
            <p:spPr bwMode="auto">
              <a:xfrm>
                <a:off x="1961" y="998"/>
                <a:ext cx="412" cy="276"/>
              </a:xfrm>
              <a:custGeom>
                <a:avLst/>
                <a:gdLst>
                  <a:gd name="T0" fmla="*/ 79 w 158"/>
                  <a:gd name="T1" fmla="*/ 102 h 106"/>
                  <a:gd name="T2" fmla="*/ 74 w 158"/>
                  <a:gd name="T3" fmla="*/ 97 h 106"/>
                  <a:gd name="T4" fmla="*/ 67 w 158"/>
                  <a:gd name="T5" fmla="*/ 91 h 106"/>
                  <a:gd name="T6" fmla="*/ 58 w 158"/>
                  <a:gd name="T7" fmla="*/ 85 h 106"/>
                  <a:gd name="T8" fmla="*/ 48 w 158"/>
                  <a:gd name="T9" fmla="*/ 83 h 106"/>
                  <a:gd name="T10" fmla="*/ 35 w 158"/>
                  <a:gd name="T11" fmla="*/ 77 h 106"/>
                  <a:gd name="T12" fmla="*/ 24 w 158"/>
                  <a:gd name="T13" fmla="*/ 68 h 106"/>
                  <a:gd name="T14" fmla="*/ 23 w 158"/>
                  <a:gd name="T15" fmla="*/ 59 h 106"/>
                  <a:gd name="T16" fmla="*/ 24 w 158"/>
                  <a:gd name="T17" fmla="*/ 52 h 106"/>
                  <a:gd name="T18" fmla="*/ 16 w 158"/>
                  <a:gd name="T19" fmla="*/ 47 h 106"/>
                  <a:gd name="T20" fmla="*/ 5 w 158"/>
                  <a:gd name="T21" fmla="*/ 41 h 106"/>
                  <a:gd name="T22" fmla="*/ 0 w 158"/>
                  <a:gd name="T23" fmla="*/ 34 h 106"/>
                  <a:gd name="T24" fmla="*/ 8 w 158"/>
                  <a:gd name="T25" fmla="*/ 28 h 106"/>
                  <a:gd name="T26" fmla="*/ 21 w 158"/>
                  <a:gd name="T27" fmla="*/ 28 h 106"/>
                  <a:gd name="T28" fmla="*/ 35 w 158"/>
                  <a:gd name="T29" fmla="*/ 21 h 106"/>
                  <a:gd name="T30" fmla="*/ 44 w 158"/>
                  <a:gd name="T31" fmla="*/ 20 h 106"/>
                  <a:gd name="T32" fmla="*/ 54 w 158"/>
                  <a:gd name="T33" fmla="*/ 21 h 106"/>
                  <a:gd name="T34" fmla="*/ 61 w 158"/>
                  <a:gd name="T35" fmla="*/ 16 h 106"/>
                  <a:gd name="T36" fmla="*/ 61 w 158"/>
                  <a:gd name="T37" fmla="*/ 7 h 106"/>
                  <a:gd name="T38" fmla="*/ 69 w 158"/>
                  <a:gd name="T39" fmla="*/ 4 h 106"/>
                  <a:gd name="T40" fmla="*/ 76 w 158"/>
                  <a:gd name="T41" fmla="*/ 7 h 106"/>
                  <a:gd name="T42" fmla="*/ 80 w 158"/>
                  <a:gd name="T43" fmla="*/ 6 h 106"/>
                  <a:gd name="T44" fmla="*/ 85 w 158"/>
                  <a:gd name="T45" fmla="*/ 2 h 106"/>
                  <a:gd name="T46" fmla="*/ 91 w 158"/>
                  <a:gd name="T47" fmla="*/ 4 h 106"/>
                  <a:gd name="T48" fmla="*/ 99 w 158"/>
                  <a:gd name="T49" fmla="*/ 7 h 106"/>
                  <a:gd name="T50" fmla="*/ 107 w 158"/>
                  <a:gd name="T51" fmla="*/ 5 h 106"/>
                  <a:gd name="T52" fmla="*/ 114 w 158"/>
                  <a:gd name="T53" fmla="*/ 8 h 106"/>
                  <a:gd name="T54" fmla="*/ 115 w 158"/>
                  <a:gd name="T55" fmla="*/ 1 h 106"/>
                  <a:gd name="T56" fmla="*/ 123 w 158"/>
                  <a:gd name="T57" fmla="*/ 0 h 106"/>
                  <a:gd name="T58" fmla="*/ 131 w 158"/>
                  <a:gd name="T59" fmla="*/ 14 h 106"/>
                  <a:gd name="T60" fmla="*/ 139 w 158"/>
                  <a:gd name="T61" fmla="*/ 25 h 106"/>
                  <a:gd name="T62" fmla="*/ 151 w 158"/>
                  <a:gd name="T63" fmla="*/ 30 h 106"/>
                  <a:gd name="T64" fmla="*/ 158 w 158"/>
                  <a:gd name="T65" fmla="*/ 36 h 106"/>
                  <a:gd name="T66" fmla="*/ 155 w 158"/>
                  <a:gd name="T67" fmla="*/ 39 h 106"/>
                  <a:gd name="T68" fmla="*/ 149 w 158"/>
                  <a:gd name="T69" fmla="*/ 45 h 106"/>
                  <a:gd name="T70" fmla="*/ 143 w 158"/>
                  <a:gd name="T71" fmla="*/ 52 h 106"/>
                  <a:gd name="T72" fmla="*/ 134 w 158"/>
                  <a:gd name="T73" fmla="*/ 56 h 106"/>
                  <a:gd name="T74" fmla="*/ 129 w 158"/>
                  <a:gd name="T75" fmla="*/ 63 h 106"/>
                  <a:gd name="T76" fmla="*/ 126 w 158"/>
                  <a:gd name="T77" fmla="*/ 65 h 106"/>
                  <a:gd name="T78" fmla="*/ 124 w 158"/>
                  <a:gd name="T79" fmla="*/ 74 h 106"/>
                  <a:gd name="T80" fmla="*/ 120 w 158"/>
                  <a:gd name="T81" fmla="*/ 79 h 106"/>
                  <a:gd name="T82" fmla="*/ 113 w 158"/>
                  <a:gd name="T83" fmla="*/ 86 h 106"/>
                  <a:gd name="T84" fmla="*/ 105 w 158"/>
                  <a:gd name="T85" fmla="*/ 92 h 106"/>
                  <a:gd name="T86" fmla="*/ 99 w 158"/>
                  <a:gd name="T87" fmla="*/ 100 h 106"/>
                  <a:gd name="T88" fmla="*/ 93 w 158"/>
                  <a:gd name="T89" fmla="*/ 106 h 106"/>
                  <a:gd name="T90" fmla="*/ 80 w 158"/>
                  <a:gd name="T91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8" h="106">
                    <a:moveTo>
                      <a:pt x="80" y="106"/>
                    </a:moveTo>
                    <a:cubicBezTo>
                      <a:pt x="79" y="105"/>
                      <a:pt x="79" y="103"/>
                      <a:pt x="79" y="102"/>
                    </a:cubicBezTo>
                    <a:cubicBezTo>
                      <a:pt x="79" y="101"/>
                      <a:pt x="78" y="100"/>
                      <a:pt x="77" y="100"/>
                    </a:cubicBezTo>
                    <a:cubicBezTo>
                      <a:pt x="77" y="99"/>
                      <a:pt x="75" y="98"/>
                      <a:pt x="74" y="97"/>
                    </a:cubicBezTo>
                    <a:cubicBezTo>
                      <a:pt x="73" y="97"/>
                      <a:pt x="71" y="95"/>
                      <a:pt x="70" y="94"/>
                    </a:cubicBezTo>
                    <a:cubicBezTo>
                      <a:pt x="69" y="94"/>
                      <a:pt x="68" y="92"/>
                      <a:pt x="67" y="91"/>
                    </a:cubicBezTo>
                    <a:cubicBezTo>
                      <a:pt x="66" y="90"/>
                      <a:pt x="64" y="88"/>
                      <a:pt x="63" y="87"/>
                    </a:cubicBezTo>
                    <a:cubicBezTo>
                      <a:pt x="62" y="86"/>
                      <a:pt x="60" y="85"/>
                      <a:pt x="58" y="85"/>
                    </a:cubicBezTo>
                    <a:cubicBezTo>
                      <a:pt x="57" y="85"/>
                      <a:pt x="54" y="85"/>
                      <a:pt x="53" y="85"/>
                    </a:cubicBezTo>
                    <a:cubicBezTo>
                      <a:pt x="52" y="85"/>
                      <a:pt x="49" y="84"/>
                      <a:pt x="48" y="83"/>
                    </a:cubicBezTo>
                    <a:cubicBezTo>
                      <a:pt x="46" y="83"/>
                      <a:pt x="45" y="81"/>
                      <a:pt x="43" y="80"/>
                    </a:cubicBezTo>
                    <a:cubicBezTo>
                      <a:pt x="42" y="79"/>
                      <a:pt x="37" y="77"/>
                      <a:pt x="35" y="77"/>
                    </a:cubicBezTo>
                    <a:cubicBezTo>
                      <a:pt x="34" y="76"/>
                      <a:pt x="30" y="74"/>
                      <a:pt x="29" y="73"/>
                    </a:cubicBezTo>
                    <a:cubicBezTo>
                      <a:pt x="27" y="72"/>
                      <a:pt x="25" y="69"/>
                      <a:pt x="24" y="68"/>
                    </a:cubicBezTo>
                    <a:cubicBezTo>
                      <a:pt x="23" y="67"/>
                      <a:pt x="23" y="65"/>
                      <a:pt x="23" y="64"/>
                    </a:cubicBezTo>
                    <a:cubicBezTo>
                      <a:pt x="23" y="63"/>
                      <a:pt x="23" y="60"/>
                      <a:pt x="23" y="59"/>
                    </a:cubicBezTo>
                    <a:cubicBezTo>
                      <a:pt x="23" y="58"/>
                      <a:pt x="24" y="57"/>
                      <a:pt x="24" y="56"/>
                    </a:cubicBezTo>
                    <a:cubicBezTo>
                      <a:pt x="24" y="55"/>
                      <a:pt x="25" y="53"/>
                      <a:pt x="24" y="52"/>
                    </a:cubicBezTo>
                    <a:cubicBezTo>
                      <a:pt x="24" y="51"/>
                      <a:pt x="23" y="50"/>
                      <a:pt x="22" y="50"/>
                    </a:cubicBezTo>
                    <a:cubicBezTo>
                      <a:pt x="21" y="49"/>
                      <a:pt x="18" y="48"/>
                      <a:pt x="16" y="47"/>
                    </a:cubicBezTo>
                    <a:cubicBezTo>
                      <a:pt x="14" y="46"/>
                      <a:pt x="11" y="46"/>
                      <a:pt x="10" y="45"/>
                    </a:cubicBezTo>
                    <a:cubicBezTo>
                      <a:pt x="9" y="45"/>
                      <a:pt x="6" y="42"/>
                      <a:pt x="5" y="41"/>
                    </a:cubicBezTo>
                    <a:cubicBezTo>
                      <a:pt x="4" y="40"/>
                      <a:pt x="1" y="38"/>
                      <a:pt x="1" y="37"/>
                    </a:cubicBezTo>
                    <a:cubicBezTo>
                      <a:pt x="0" y="36"/>
                      <a:pt x="0" y="35"/>
                      <a:pt x="0" y="34"/>
                    </a:cubicBezTo>
                    <a:cubicBezTo>
                      <a:pt x="2" y="33"/>
                      <a:pt x="3" y="31"/>
                      <a:pt x="4" y="30"/>
                    </a:cubicBezTo>
                    <a:cubicBezTo>
                      <a:pt x="5" y="30"/>
                      <a:pt x="7" y="29"/>
                      <a:pt x="8" y="28"/>
                    </a:cubicBezTo>
                    <a:cubicBezTo>
                      <a:pt x="10" y="28"/>
                      <a:pt x="12" y="28"/>
                      <a:pt x="14" y="28"/>
                    </a:cubicBezTo>
                    <a:cubicBezTo>
                      <a:pt x="16" y="28"/>
                      <a:pt x="19" y="28"/>
                      <a:pt x="21" y="28"/>
                    </a:cubicBezTo>
                    <a:cubicBezTo>
                      <a:pt x="22" y="28"/>
                      <a:pt x="26" y="27"/>
                      <a:pt x="28" y="26"/>
                    </a:cubicBezTo>
                    <a:cubicBezTo>
                      <a:pt x="30" y="24"/>
                      <a:pt x="33" y="22"/>
                      <a:pt x="35" y="21"/>
                    </a:cubicBezTo>
                    <a:cubicBezTo>
                      <a:pt x="36" y="20"/>
                      <a:pt x="37" y="18"/>
                      <a:pt x="38" y="18"/>
                    </a:cubicBezTo>
                    <a:cubicBezTo>
                      <a:pt x="39" y="18"/>
                      <a:pt x="42" y="20"/>
                      <a:pt x="44" y="20"/>
                    </a:cubicBezTo>
                    <a:cubicBezTo>
                      <a:pt x="45" y="21"/>
                      <a:pt x="47" y="22"/>
                      <a:pt x="48" y="22"/>
                    </a:cubicBezTo>
                    <a:cubicBezTo>
                      <a:pt x="50" y="22"/>
                      <a:pt x="52" y="22"/>
                      <a:pt x="54" y="21"/>
                    </a:cubicBezTo>
                    <a:cubicBezTo>
                      <a:pt x="55" y="21"/>
                      <a:pt x="57" y="20"/>
                      <a:pt x="58" y="19"/>
                    </a:cubicBezTo>
                    <a:cubicBezTo>
                      <a:pt x="59" y="18"/>
                      <a:pt x="61" y="17"/>
                      <a:pt x="61" y="16"/>
                    </a:cubicBezTo>
                    <a:cubicBezTo>
                      <a:pt x="62" y="15"/>
                      <a:pt x="62" y="12"/>
                      <a:pt x="62" y="11"/>
                    </a:cubicBezTo>
                    <a:cubicBezTo>
                      <a:pt x="62" y="10"/>
                      <a:pt x="61" y="8"/>
                      <a:pt x="61" y="7"/>
                    </a:cubicBezTo>
                    <a:cubicBezTo>
                      <a:pt x="62" y="6"/>
                      <a:pt x="64" y="5"/>
                      <a:pt x="65" y="4"/>
                    </a:cubicBezTo>
                    <a:cubicBezTo>
                      <a:pt x="67" y="4"/>
                      <a:pt x="68" y="4"/>
                      <a:pt x="69" y="4"/>
                    </a:cubicBezTo>
                    <a:cubicBezTo>
                      <a:pt x="70" y="4"/>
                      <a:pt x="71" y="4"/>
                      <a:pt x="72" y="5"/>
                    </a:cubicBezTo>
                    <a:cubicBezTo>
                      <a:pt x="73" y="5"/>
                      <a:pt x="74" y="7"/>
                      <a:pt x="76" y="7"/>
                    </a:cubicBezTo>
                    <a:cubicBezTo>
                      <a:pt x="76" y="8"/>
                      <a:pt x="77" y="9"/>
                      <a:pt x="78" y="9"/>
                    </a:cubicBezTo>
                    <a:cubicBezTo>
                      <a:pt x="79" y="9"/>
                      <a:pt x="80" y="7"/>
                      <a:pt x="80" y="6"/>
                    </a:cubicBezTo>
                    <a:cubicBezTo>
                      <a:pt x="81" y="6"/>
                      <a:pt x="81" y="4"/>
                      <a:pt x="82" y="3"/>
                    </a:cubicBezTo>
                    <a:cubicBezTo>
                      <a:pt x="83" y="2"/>
                      <a:pt x="84" y="2"/>
                      <a:pt x="85" y="2"/>
                    </a:cubicBezTo>
                    <a:cubicBezTo>
                      <a:pt x="86" y="1"/>
                      <a:pt x="87" y="2"/>
                      <a:pt x="88" y="2"/>
                    </a:cubicBezTo>
                    <a:cubicBezTo>
                      <a:pt x="89" y="2"/>
                      <a:pt x="90" y="3"/>
                      <a:pt x="91" y="4"/>
                    </a:cubicBezTo>
                    <a:cubicBezTo>
                      <a:pt x="92" y="5"/>
                      <a:pt x="93" y="6"/>
                      <a:pt x="94" y="7"/>
                    </a:cubicBezTo>
                    <a:cubicBezTo>
                      <a:pt x="95" y="7"/>
                      <a:pt x="98" y="8"/>
                      <a:pt x="99" y="7"/>
                    </a:cubicBezTo>
                    <a:cubicBezTo>
                      <a:pt x="100" y="7"/>
                      <a:pt x="102" y="6"/>
                      <a:pt x="103" y="6"/>
                    </a:cubicBezTo>
                    <a:cubicBezTo>
                      <a:pt x="104" y="6"/>
                      <a:pt x="106" y="5"/>
                      <a:pt x="107" y="5"/>
                    </a:cubicBezTo>
                    <a:cubicBezTo>
                      <a:pt x="108" y="6"/>
                      <a:pt x="109" y="8"/>
                      <a:pt x="110" y="9"/>
                    </a:cubicBezTo>
                    <a:cubicBezTo>
                      <a:pt x="111" y="9"/>
                      <a:pt x="113" y="9"/>
                      <a:pt x="114" y="8"/>
                    </a:cubicBezTo>
                    <a:cubicBezTo>
                      <a:pt x="115" y="7"/>
                      <a:pt x="114" y="5"/>
                      <a:pt x="114" y="4"/>
                    </a:cubicBezTo>
                    <a:cubicBezTo>
                      <a:pt x="115" y="3"/>
                      <a:pt x="115" y="2"/>
                      <a:pt x="115" y="1"/>
                    </a:cubicBezTo>
                    <a:cubicBezTo>
                      <a:pt x="116" y="1"/>
                      <a:pt x="118" y="0"/>
                      <a:pt x="119" y="0"/>
                    </a:cubicBezTo>
                    <a:cubicBezTo>
                      <a:pt x="120" y="0"/>
                      <a:pt x="122" y="0"/>
                      <a:pt x="123" y="0"/>
                    </a:cubicBezTo>
                    <a:cubicBezTo>
                      <a:pt x="124" y="1"/>
                      <a:pt x="127" y="4"/>
                      <a:pt x="127" y="5"/>
                    </a:cubicBezTo>
                    <a:cubicBezTo>
                      <a:pt x="129" y="7"/>
                      <a:pt x="130" y="12"/>
                      <a:pt x="131" y="14"/>
                    </a:cubicBezTo>
                    <a:cubicBezTo>
                      <a:pt x="132" y="16"/>
                      <a:pt x="134" y="20"/>
                      <a:pt x="135" y="21"/>
                    </a:cubicBezTo>
                    <a:cubicBezTo>
                      <a:pt x="136" y="22"/>
                      <a:pt x="138" y="24"/>
                      <a:pt x="139" y="25"/>
                    </a:cubicBezTo>
                    <a:cubicBezTo>
                      <a:pt x="141" y="26"/>
                      <a:pt x="145" y="25"/>
                      <a:pt x="146" y="26"/>
                    </a:cubicBezTo>
                    <a:cubicBezTo>
                      <a:pt x="148" y="27"/>
                      <a:pt x="150" y="29"/>
                      <a:pt x="151" y="30"/>
                    </a:cubicBezTo>
                    <a:cubicBezTo>
                      <a:pt x="152" y="31"/>
                      <a:pt x="154" y="33"/>
                      <a:pt x="155" y="33"/>
                    </a:cubicBezTo>
                    <a:cubicBezTo>
                      <a:pt x="156" y="34"/>
                      <a:pt x="157" y="36"/>
                      <a:pt x="158" y="36"/>
                    </a:cubicBezTo>
                    <a:cubicBezTo>
                      <a:pt x="157" y="36"/>
                      <a:pt x="157" y="37"/>
                      <a:pt x="157" y="37"/>
                    </a:cubicBezTo>
                    <a:cubicBezTo>
                      <a:pt x="157" y="38"/>
                      <a:pt x="156" y="39"/>
                      <a:pt x="155" y="39"/>
                    </a:cubicBezTo>
                    <a:cubicBezTo>
                      <a:pt x="154" y="40"/>
                      <a:pt x="152" y="41"/>
                      <a:pt x="152" y="42"/>
                    </a:cubicBezTo>
                    <a:cubicBezTo>
                      <a:pt x="151" y="42"/>
                      <a:pt x="150" y="44"/>
                      <a:pt x="149" y="45"/>
                    </a:cubicBezTo>
                    <a:cubicBezTo>
                      <a:pt x="149" y="46"/>
                      <a:pt x="148" y="48"/>
                      <a:pt x="147" y="49"/>
                    </a:cubicBezTo>
                    <a:cubicBezTo>
                      <a:pt x="146" y="50"/>
                      <a:pt x="144" y="51"/>
                      <a:pt x="143" y="52"/>
                    </a:cubicBezTo>
                    <a:cubicBezTo>
                      <a:pt x="141" y="53"/>
                      <a:pt x="139" y="55"/>
                      <a:pt x="137" y="55"/>
                    </a:cubicBezTo>
                    <a:cubicBezTo>
                      <a:pt x="137" y="55"/>
                      <a:pt x="135" y="56"/>
                      <a:pt x="134" y="56"/>
                    </a:cubicBezTo>
                    <a:cubicBezTo>
                      <a:pt x="133" y="56"/>
                      <a:pt x="131" y="57"/>
                      <a:pt x="130" y="58"/>
                    </a:cubicBezTo>
                    <a:cubicBezTo>
                      <a:pt x="130" y="59"/>
                      <a:pt x="130" y="62"/>
                      <a:pt x="129" y="63"/>
                    </a:cubicBezTo>
                    <a:cubicBezTo>
                      <a:pt x="129" y="63"/>
                      <a:pt x="129" y="63"/>
                      <a:pt x="129" y="63"/>
                    </a:cubicBezTo>
                    <a:cubicBezTo>
                      <a:pt x="128" y="64"/>
                      <a:pt x="127" y="64"/>
                      <a:pt x="126" y="65"/>
                    </a:cubicBezTo>
                    <a:cubicBezTo>
                      <a:pt x="126" y="66"/>
                      <a:pt x="124" y="68"/>
                      <a:pt x="124" y="70"/>
                    </a:cubicBezTo>
                    <a:cubicBezTo>
                      <a:pt x="124" y="71"/>
                      <a:pt x="125" y="73"/>
                      <a:pt x="124" y="74"/>
                    </a:cubicBezTo>
                    <a:cubicBezTo>
                      <a:pt x="124" y="75"/>
                      <a:pt x="123" y="77"/>
                      <a:pt x="123" y="78"/>
                    </a:cubicBezTo>
                    <a:cubicBezTo>
                      <a:pt x="122" y="79"/>
                      <a:pt x="121" y="79"/>
                      <a:pt x="120" y="79"/>
                    </a:cubicBezTo>
                    <a:cubicBezTo>
                      <a:pt x="119" y="80"/>
                      <a:pt x="118" y="81"/>
                      <a:pt x="117" y="82"/>
                    </a:cubicBezTo>
                    <a:cubicBezTo>
                      <a:pt x="116" y="83"/>
                      <a:pt x="114" y="85"/>
                      <a:pt x="113" y="86"/>
                    </a:cubicBezTo>
                    <a:cubicBezTo>
                      <a:pt x="111" y="87"/>
                      <a:pt x="110" y="90"/>
                      <a:pt x="108" y="91"/>
                    </a:cubicBezTo>
                    <a:cubicBezTo>
                      <a:pt x="107" y="92"/>
                      <a:pt x="106" y="92"/>
                      <a:pt x="105" y="92"/>
                    </a:cubicBezTo>
                    <a:cubicBezTo>
                      <a:pt x="104" y="93"/>
                      <a:pt x="103" y="94"/>
                      <a:pt x="102" y="95"/>
                    </a:cubicBezTo>
                    <a:cubicBezTo>
                      <a:pt x="101" y="97"/>
                      <a:pt x="100" y="99"/>
                      <a:pt x="99" y="100"/>
                    </a:cubicBezTo>
                    <a:cubicBezTo>
                      <a:pt x="99" y="101"/>
                      <a:pt x="98" y="103"/>
                      <a:pt x="97" y="104"/>
                    </a:cubicBezTo>
                    <a:cubicBezTo>
                      <a:pt x="96" y="104"/>
                      <a:pt x="94" y="105"/>
                      <a:pt x="93" y="106"/>
                    </a:cubicBezTo>
                    <a:cubicBezTo>
                      <a:pt x="90" y="106"/>
                      <a:pt x="86" y="106"/>
                      <a:pt x="85" y="106"/>
                    </a:cubicBezTo>
                    <a:cubicBezTo>
                      <a:pt x="83" y="106"/>
                      <a:pt x="80" y="106"/>
                      <a:pt x="80" y="106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" name="Freeform 181"/>
              <p:cNvSpPr>
                <a:spLocks/>
              </p:cNvSpPr>
              <p:nvPr/>
            </p:nvSpPr>
            <p:spPr bwMode="auto">
              <a:xfrm>
                <a:off x="1721" y="1074"/>
                <a:ext cx="446" cy="302"/>
              </a:xfrm>
              <a:custGeom>
                <a:avLst/>
                <a:gdLst>
                  <a:gd name="T0" fmla="*/ 51 w 171"/>
                  <a:gd name="T1" fmla="*/ 74 h 116"/>
                  <a:gd name="T2" fmla="*/ 48 w 171"/>
                  <a:gd name="T3" fmla="*/ 59 h 116"/>
                  <a:gd name="T4" fmla="*/ 33 w 171"/>
                  <a:gd name="T5" fmla="*/ 41 h 116"/>
                  <a:gd name="T6" fmla="*/ 27 w 171"/>
                  <a:gd name="T7" fmla="*/ 34 h 116"/>
                  <a:gd name="T8" fmla="*/ 23 w 171"/>
                  <a:gd name="T9" fmla="*/ 34 h 116"/>
                  <a:gd name="T10" fmla="*/ 12 w 171"/>
                  <a:gd name="T11" fmla="*/ 39 h 116"/>
                  <a:gd name="T12" fmla="*/ 2 w 171"/>
                  <a:gd name="T13" fmla="*/ 32 h 116"/>
                  <a:gd name="T14" fmla="*/ 1 w 171"/>
                  <a:gd name="T15" fmla="*/ 22 h 116"/>
                  <a:gd name="T16" fmla="*/ 3 w 171"/>
                  <a:gd name="T17" fmla="*/ 15 h 116"/>
                  <a:gd name="T18" fmla="*/ 12 w 171"/>
                  <a:gd name="T19" fmla="*/ 13 h 116"/>
                  <a:gd name="T20" fmla="*/ 27 w 171"/>
                  <a:gd name="T21" fmla="*/ 15 h 116"/>
                  <a:gd name="T22" fmla="*/ 37 w 171"/>
                  <a:gd name="T23" fmla="*/ 11 h 116"/>
                  <a:gd name="T24" fmla="*/ 43 w 171"/>
                  <a:gd name="T25" fmla="*/ 2 h 116"/>
                  <a:gd name="T26" fmla="*/ 52 w 171"/>
                  <a:gd name="T27" fmla="*/ 3 h 116"/>
                  <a:gd name="T28" fmla="*/ 57 w 171"/>
                  <a:gd name="T29" fmla="*/ 6 h 116"/>
                  <a:gd name="T30" fmla="*/ 64 w 171"/>
                  <a:gd name="T31" fmla="*/ 1 h 116"/>
                  <a:gd name="T32" fmla="*/ 79 w 171"/>
                  <a:gd name="T33" fmla="*/ 2 h 116"/>
                  <a:gd name="T34" fmla="*/ 91 w 171"/>
                  <a:gd name="T35" fmla="*/ 6 h 116"/>
                  <a:gd name="T36" fmla="*/ 92 w 171"/>
                  <a:gd name="T37" fmla="*/ 8 h 116"/>
                  <a:gd name="T38" fmla="*/ 102 w 171"/>
                  <a:gd name="T39" fmla="*/ 16 h 116"/>
                  <a:gd name="T40" fmla="*/ 114 w 171"/>
                  <a:gd name="T41" fmla="*/ 21 h 116"/>
                  <a:gd name="T42" fmla="*/ 116 w 171"/>
                  <a:gd name="T43" fmla="*/ 27 h 116"/>
                  <a:gd name="T44" fmla="*/ 114 w 171"/>
                  <a:gd name="T45" fmla="*/ 35 h 116"/>
                  <a:gd name="T46" fmla="*/ 120 w 171"/>
                  <a:gd name="T47" fmla="*/ 44 h 116"/>
                  <a:gd name="T48" fmla="*/ 135 w 171"/>
                  <a:gd name="T49" fmla="*/ 51 h 116"/>
                  <a:gd name="T50" fmla="*/ 145 w 171"/>
                  <a:gd name="T51" fmla="*/ 56 h 116"/>
                  <a:gd name="T52" fmla="*/ 155 w 171"/>
                  <a:gd name="T53" fmla="*/ 58 h 116"/>
                  <a:gd name="T54" fmla="*/ 161 w 171"/>
                  <a:gd name="T55" fmla="*/ 66 h 116"/>
                  <a:gd name="T56" fmla="*/ 169 w 171"/>
                  <a:gd name="T57" fmla="*/ 71 h 116"/>
                  <a:gd name="T58" fmla="*/ 171 w 171"/>
                  <a:gd name="T59" fmla="*/ 77 h 116"/>
                  <a:gd name="T60" fmla="*/ 163 w 171"/>
                  <a:gd name="T61" fmla="*/ 84 h 116"/>
                  <a:gd name="T62" fmla="*/ 156 w 171"/>
                  <a:gd name="T63" fmla="*/ 92 h 116"/>
                  <a:gd name="T64" fmla="*/ 145 w 171"/>
                  <a:gd name="T65" fmla="*/ 100 h 116"/>
                  <a:gd name="T66" fmla="*/ 125 w 171"/>
                  <a:gd name="T67" fmla="*/ 115 h 116"/>
                  <a:gd name="T68" fmla="*/ 123 w 171"/>
                  <a:gd name="T69" fmla="*/ 113 h 116"/>
                  <a:gd name="T70" fmla="*/ 117 w 171"/>
                  <a:gd name="T71" fmla="*/ 113 h 116"/>
                  <a:gd name="T72" fmla="*/ 111 w 171"/>
                  <a:gd name="T73" fmla="*/ 115 h 116"/>
                  <a:gd name="T74" fmla="*/ 105 w 171"/>
                  <a:gd name="T75" fmla="*/ 115 h 116"/>
                  <a:gd name="T76" fmla="*/ 91 w 171"/>
                  <a:gd name="T77" fmla="*/ 110 h 116"/>
                  <a:gd name="T78" fmla="*/ 77 w 171"/>
                  <a:gd name="T79" fmla="*/ 101 h 116"/>
                  <a:gd name="T80" fmla="*/ 67 w 171"/>
                  <a:gd name="T81" fmla="*/ 96 h 116"/>
                  <a:gd name="T82" fmla="*/ 66 w 171"/>
                  <a:gd name="T83" fmla="*/ 89 h 116"/>
                  <a:gd name="T84" fmla="*/ 58 w 171"/>
                  <a:gd name="T85" fmla="*/ 80 h 116"/>
                  <a:gd name="T86" fmla="*/ 52 w 171"/>
                  <a:gd name="T87" fmla="*/ 75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1" h="116">
                    <a:moveTo>
                      <a:pt x="52" y="75"/>
                    </a:moveTo>
                    <a:cubicBezTo>
                      <a:pt x="52" y="75"/>
                      <a:pt x="51" y="74"/>
                      <a:pt x="51" y="74"/>
                    </a:cubicBezTo>
                    <a:cubicBezTo>
                      <a:pt x="51" y="72"/>
                      <a:pt x="51" y="69"/>
                      <a:pt x="50" y="68"/>
                    </a:cubicBezTo>
                    <a:cubicBezTo>
                      <a:pt x="50" y="66"/>
                      <a:pt x="49" y="61"/>
                      <a:pt x="48" y="59"/>
                    </a:cubicBezTo>
                    <a:cubicBezTo>
                      <a:pt x="47" y="57"/>
                      <a:pt x="43" y="52"/>
                      <a:pt x="41" y="50"/>
                    </a:cubicBezTo>
                    <a:cubicBezTo>
                      <a:pt x="40" y="48"/>
                      <a:pt x="35" y="43"/>
                      <a:pt x="33" y="41"/>
                    </a:cubicBezTo>
                    <a:cubicBezTo>
                      <a:pt x="32" y="40"/>
                      <a:pt x="31" y="36"/>
                      <a:pt x="29" y="35"/>
                    </a:cubicBezTo>
                    <a:cubicBezTo>
                      <a:pt x="29" y="35"/>
                      <a:pt x="28" y="34"/>
                      <a:pt x="27" y="34"/>
                    </a:cubicBezTo>
                    <a:cubicBezTo>
                      <a:pt x="27" y="33"/>
                      <a:pt x="26" y="33"/>
                      <a:pt x="25" y="33"/>
                    </a:cubicBezTo>
                    <a:cubicBezTo>
                      <a:pt x="25" y="33"/>
                      <a:pt x="23" y="34"/>
                      <a:pt x="23" y="34"/>
                    </a:cubicBezTo>
                    <a:cubicBezTo>
                      <a:pt x="21" y="35"/>
                      <a:pt x="18" y="36"/>
                      <a:pt x="17" y="37"/>
                    </a:cubicBezTo>
                    <a:cubicBezTo>
                      <a:pt x="16" y="37"/>
                      <a:pt x="13" y="39"/>
                      <a:pt x="12" y="39"/>
                    </a:cubicBezTo>
                    <a:cubicBezTo>
                      <a:pt x="10" y="39"/>
                      <a:pt x="8" y="38"/>
                      <a:pt x="7" y="37"/>
                    </a:cubicBezTo>
                    <a:cubicBezTo>
                      <a:pt x="5" y="36"/>
                      <a:pt x="3" y="34"/>
                      <a:pt x="2" y="32"/>
                    </a:cubicBezTo>
                    <a:cubicBezTo>
                      <a:pt x="2" y="31"/>
                      <a:pt x="1" y="28"/>
                      <a:pt x="1" y="27"/>
                    </a:cubicBezTo>
                    <a:cubicBezTo>
                      <a:pt x="0" y="26"/>
                      <a:pt x="1" y="24"/>
                      <a:pt x="1" y="22"/>
                    </a:cubicBezTo>
                    <a:cubicBezTo>
                      <a:pt x="1" y="21"/>
                      <a:pt x="1" y="19"/>
                      <a:pt x="1" y="18"/>
                    </a:cubicBezTo>
                    <a:cubicBezTo>
                      <a:pt x="1" y="17"/>
                      <a:pt x="2" y="15"/>
                      <a:pt x="3" y="15"/>
                    </a:cubicBezTo>
                    <a:cubicBezTo>
                      <a:pt x="4" y="14"/>
                      <a:pt x="4" y="13"/>
                      <a:pt x="4" y="12"/>
                    </a:cubicBezTo>
                    <a:cubicBezTo>
                      <a:pt x="7" y="12"/>
                      <a:pt x="9" y="13"/>
                      <a:pt x="12" y="13"/>
                    </a:cubicBezTo>
                    <a:cubicBezTo>
                      <a:pt x="14" y="13"/>
                      <a:pt x="18" y="14"/>
                      <a:pt x="19" y="14"/>
                    </a:cubicBezTo>
                    <a:cubicBezTo>
                      <a:pt x="22" y="14"/>
                      <a:pt x="26" y="15"/>
                      <a:pt x="27" y="15"/>
                    </a:cubicBezTo>
                    <a:cubicBezTo>
                      <a:pt x="29" y="15"/>
                      <a:pt x="32" y="14"/>
                      <a:pt x="33" y="14"/>
                    </a:cubicBezTo>
                    <a:cubicBezTo>
                      <a:pt x="34" y="13"/>
                      <a:pt x="36" y="12"/>
                      <a:pt x="37" y="11"/>
                    </a:cubicBezTo>
                    <a:cubicBezTo>
                      <a:pt x="38" y="10"/>
                      <a:pt x="40" y="7"/>
                      <a:pt x="41" y="6"/>
                    </a:cubicBezTo>
                    <a:cubicBezTo>
                      <a:pt x="42" y="5"/>
                      <a:pt x="43" y="4"/>
                      <a:pt x="43" y="2"/>
                    </a:cubicBezTo>
                    <a:cubicBezTo>
                      <a:pt x="44" y="2"/>
                      <a:pt x="47" y="1"/>
                      <a:pt x="48" y="1"/>
                    </a:cubicBezTo>
                    <a:cubicBezTo>
                      <a:pt x="49" y="1"/>
                      <a:pt x="51" y="2"/>
                      <a:pt x="52" y="3"/>
                    </a:cubicBezTo>
                    <a:cubicBezTo>
                      <a:pt x="53" y="4"/>
                      <a:pt x="53" y="5"/>
                      <a:pt x="54" y="6"/>
                    </a:cubicBezTo>
                    <a:cubicBezTo>
                      <a:pt x="54" y="6"/>
                      <a:pt x="56" y="6"/>
                      <a:pt x="57" y="6"/>
                    </a:cubicBezTo>
                    <a:cubicBezTo>
                      <a:pt x="58" y="5"/>
                      <a:pt x="60" y="4"/>
                      <a:pt x="61" y="4"/>
                    </a:cubicBezTo>
                    <a:cubicBezTo>
                      <a:pt x="62" y="3"/>
                      <a:pt x="63" y="1"/>
                      <a:pt x="64" y="1"/>
                    </a:cubicBezTo>
                    <a:cubicBezTo>
                      <a:pt x="65" y="0"/>
                      <a:pt x="69" y="0"/>
                      <a:pt x="70" y="0"/>
                    </a:cubicBezTo>
                    <a:cubicBezTo>
                      <a:pt x="73" y="0"/>
                      <a:pt x="77" y="1"/>
                      <a:pt x="79" y="2"/>
                    </a:cubicBezTo>
                    <a:cubicBezTo>
                      <a:pt x="80" y="2"/>
                      <a:pt x="84" y="4"/>
                      <a:pt x="86" y="4"/>
                    </a:cubicBezTo>
                    <a:cubicBezTo>
                      <a:pt x="87" y="5"/>
                      <a:pt x="90" y="6"/>
                      <a:pt x="91" y="6"/>
                    </a:cubicBezTo>
                    <a:cubicBezTo>
                      <a:pt x="91" y="6"/>
                      <a:pt x="91" y="6"/>
                      <a:pt x="92" y="5"/>
                    </a:cubicBezTo>
                    <a:cubicBezTo>
                      <a:pt x="92" y="6"/>
                      <a:pt x="92" y="7"/>
                      <a:pt x="92" y="8"/>
                    </a:cubicBezTo>
                    <a:cubicBezTo>
                      <a:pt x="93" y="9"/>
                      <a:pt x="95" y="11"/>
                      <a:pt x="96" y="13"/>
                    </a:cubicBezTo>
                    <a:cubicBezTo>
                      <a:pt x="97" y="14"/>
                      <a:pt x="100" y="16"/>
                      <a:pt x="102" y="16"/>
                    </a:cubicBezTo>
                    <a:cubicBezTo>
                      <a:pt x="103" y="17"/>
                      <a:pt x="106" y="17"/>
                      <a:pt x="108" y="18"/>
                    </a:cubicBezTo>
                    <a:cubicBezTo>
                      <a:pt x="109" y="19"/>
                      <a:pt x="112" y="20"/>
                      <a:pt x="114" y="21"/>
                    </a:cubicBezTo>
                    <a:cubicBezTo>
                      <a:pt x="114" y="22"/>
                      <a:pt x="116" y="23"/>
                      <a:pt x="116" y="23"/>
                    </a:cubicBezTo>
                    <a:cubicBezTo>
                      <a:pt x="117" y="24"/>
                      <a:pt x="116" y="26"/>
                      <a:pt x="116" y="27"/>
                    </a:cubicBezTo>
                    <a:cubicBezTo>
                      <a:pt x="116" y="28"/>
                      <a:pt x="115" y="29"/>
                      <a:pt x="114" y="30"/>
                    </a:cubicBezTo>
                    <a:cubicBezTo>
                      <a:pt x="114" y="32"/>
                      <a:pt x="114" y="34"/>
                      <a:pt x="114" y="35"/>
                    </a:cubicBezTo>
                    <a:cubicBezTo>
                      <a:pt x="114" y="36"/>
                      <a:pt x="115" y="38"/>
                      <a:pt x="116" y="39"/>
                    </a:cubicBezTo>
                    <a:cubicBezTo>
                      <a:pt x="117" y="40"/>
                      <a:pt x="119" y="43"/>
                      <a:pt x="120" y="44"/>
                    </a:cubicBezTo>
                    <a:cubicBezTo>
                      <a:pt x="122" y="45"/>
                      <a:pt x="125" y="47"/>
                      <a:pt x="127" y="48"/>
                    </a:cubicBezTo>
                    <a:cubicBezTo>
                      <a:pt x="129" y="49"/>
                      <a:pt x="133" y="50"/>
                      <a:pt x="135" y="51"/>
                    </a:cubicBezTo>
                    <a:cubicBezTo>
                      <a:pt x="136" y="52"/>
                      <a:pt x="138" y="54"/>
                      <a:pt x="139" y="54"/>
                    </a:cubicBezTo>
                    <a:cubicBezTo>
                      <a:pt x="140" y="55"/>
                      <a:pt x="143" y="56"/>
                      <a:pt x="145" y="56"/>
                    </a:cubicBezTo>
                    <a:cubicBezTo>
                      <a:pt x="146" y="56"/>
                      <a:pt x="148" y="56"/>
                      <a:pt x="149" y="56"/>
                    </a:cubicBezTo>
                    <a:cubicBezTo>
                      <a:pt x="151" y="57"/>
                      <a:pt x="154" y="58"/>
                      <a:pt x="155" y="58"/>
                    </a:cubicBezTo>
                    <a:cubicBezTo>
                      <a:pt x="156" y="59"/>
                      <a:pt x="157" y="61"/>
                      <a:pt x="159" y="62"/>
                    </a:cubicBezTo>
                    <a:cubicBezTo>
                      <a:pt x="159" y="63"/>
                      <a:pt x="161" y="65"/>
                      <a:pt x="161" y="66"/>
                    </a:cubicBezTo>
                    <a:cubicBezTo>
                      <a:pt x="162" y="67"/>
                      <a:pt x="165" y="68"/>
                      <a:pt x="166" y="68"/>
                    </a:cubicBezTo>
                    <a:cubicBezTo>
                      <a:pt x="166" y="69"/>
                      <a:pt x="168" y="70"/>
                      <a:pt x="169" y="71"/>
                    </a:cubicBezTo>
                    <a:cubicBezTo>
                      <a:pt x="169" y="71"/>
                      <a:pt x="170" y="72"/>
                      <a:pt x="170" y="73"/>
                    </a:cubicBezTo>
                    <a:cubicBezTo>
                      <a:pt x="171" y="74"/>
                      <a:pt x="170" y="76"/>
                      <a:pt x="171" y="77"/>
                    </a:cubicBezTo>
                    <a:cubicBezTo>
                      <a:pt x="170" y="77"/>
                      <a:pt x="169" y="79"/>
                      <a:pt x="168" y="79"/>
                    </a:cubicBezTo>
                    <a:cubicBezTo>
                      <a:pt x="167" y="80"/>
                      <a:pt x="164" y="83"/>
                      <a:pt x="163" y="84"/>
                    </a:cubicBezTo>
                    <a:cubicBezTo>
                      <a:pt x="162" y="85"/>
                      <a:pt x="160" y="86"/>
                      <a:pt x="160" y="87"/>
                    </a:cubicBezTo>
                    <a:cubicBezTo>
                      <a:pt x="159" y="88"/>
                      <a:pt x="157" y="91"/>
                      <a:pt x="156" y="92"/>
                    </a:cubicBezTo>
                    <a:cubicBezTo>
                      <a:pt x="155" y="93"/>
                      <a:pt x="152" y="94"/>
                      <a:pt x="151" y="94"/>
                    </a:cubicBezTo>
                    <a:cubicBezTo>
                      <a:pt x="149" y="95"/>
                      <a:pt x="147" y="98"/>
                      <a:pt x="145" y="100"/>
                    </a:cubicBezTo>
                    <a:cubicBezTo>
                      <a:pt x="143" y="102"/>
                      <a:pt x="137" y="107"/>
                      <a:pt x="134" y="110"/>
                    </a:cubicBezTo>
                    <a:cubicBezTo>
                      <a:pt x="133" y="111"/>
                      <a:pt x="127" y="114"/>
                      <a:pt x="125" y="115"/>
                    </a:cubicBezTo>
                    <a:cubicBezTo>
                      <a:pt x="125" y="115"/>
                      <a:pt x="125" y="115"/>
                      <a:pt x="125" y="115"/>
                    </a:cubicBezTo>
                    <a:cubicBezTo>
                      <a:pt x="125" y="114"/>
                      <a:pt x="123" y="113"/>
                      <a:pt x="123" y="113"/>
                    </a:cubicBezTo>
                    <a:cubicBezTo>
                      <a:pt x="122" y="113"/>
                      <a:pt x="121" y="112"/>
                      <a:pt x="121" y="112"/>
                    </a:cubicBezTo>
                    <a:cubicBezTo>
                      <a:pt x="120" y="112"/>
                      <a:pt x="118" y="113"/>
                      <a:pt x="117" y="113"/>
                    </a:cubicBezTo>
                    <a:cubicBezTo>
                      <a:pt x="117" y="113"/>
                      <a:pt x="115" y="113"/>
                      <a:pt x="114" y="113"/>
                    </a:cubicBezTo>
                    <a:cubicBezTo>
                      <a:pt x="113" y="113"/>
                      <a:pt x="112" y="114"/>
                      <a:pt x="111" y="115"/>
                    </a:cubicBezTo>
                    <a:cubicBezTo>
                      <a:pt x="110" y="115"/>
                      <a:pt x="110" y="116"/>
                      <a:pt x="110" y="116"/>
                    </a:cubicBezTo>
                    <a:cubicBezTo>
                      <a:pt x="108" y="116"/>
                      <a:pt x="106" y="115"/>
                      <a:pt x="105" y="115"/>
                    </a:cubicBezTo>
                    <a:cubicBezTo>
                      <a:pt x="104" y="115"/>
                      <a:pt x="101" y="115"/>
                      <a:pt x="99" y="114"/>
                    </a:cubicBezTo>
                    <a:cubicBezTo>
                      <a:pt x="97" y="114"/>
                      <a:pt x="93" y="112"/>
                      <a:pt x="91" y="110"/>
                    </a:cubicBezTo>
                    <a:cubicBezTo>
                      <a:pt x="89" y="109"/>
                      <a:pt x="87" y="106"/>
                      <a:pt x="85" y="105"/>
                    </a:cubicBezTo>
                    <a:cubicBezTo>
                      <a:pt x="83" y="103"/>
                      <a:pt x="79" y="102"/>
                      <a:pt x="77" y="101"/>
                    </a:cubicBezTo>
                    <a:cubicBezTo>
                      <a:pt x="75" y="101"/>
                      <a:pt x="73" y="100"/>
                      <a:pt x="71" y="99"/>
                    </a:cubicBezTo>
                    <a:cubicBezTo>
                      <a:pt x="70" y="98"/>
                      <a:pt x="68" y="97"/>
                      <a:pt x="67" y="96"/>
                    </a:cubicBezTo>
                    <a:cubicBezTo>
                      <a:pt x="67" y="96"/>
                      <a:pt x="66" y="94"/>
                      <a:pt x="66" y="93"/>
                    </a:cubicBezTo>
                    <a:cubicBezTo>
                      <a:pt x="66" y="92"/>
                      <a:pt x="66" y="89"/>
                      <a:pt x="66" y="89"/>
                    </a:cubicBezTo>
                    <a:cubicBezTo>
                      <a:pt x="66" y="88"/>
                      <a:pt x="65" y="86"/>
                      <a:pt x="64" y="85"/>
                    </a:cubicBezTo>
                    <a:cubicBezTo>
                      <a:pt x="63" y="83"/>
                      <a:pt x="59" y="81"/>
                      <a:pt x="58" y="80"/>
                    </a:cubicBezTo>
                    <a:cubicBezTo>
                      <a:pt x="57" y="79"/>
                      <a:pt x="54" y="77"/>
                      <a:pt x="53" y="76"/>
                    </a:cubicBezTo>
                    <a:cubicBezTo>
                      <a:pt x="53" y="76"/>
                      <a:pt x="53" y="76"/>
                      <a:pt x="52" y="7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" name="Freeform 182"/>
              <p:cNvSpPr>
                <a:spLocks/>
              </p:cNvSpPr>
              <p:nvPr/>
            </p:nvSpPr>
            <p:spPr bwMode="auto">
              <a:xfrm>
                <a:off x="1721" y="1074"/>
                <a:ext cx="446" cy="302"/>
              </a:xfrm>
              <a:custGeom>
                <a:avLst/>
                <a:gdLst>
                  <a:gd name="T0" fmla="*/ 51 w 171"/>
                  <a:gd name="T1" fmla="*/ 74 h 116"/>
                  <a:gd name="T2" fmla="*/ 48 w 171"/>
                  <a:gd name="T3" fmla="*/ 59 h 116"/>
                  <a:gd name="T4" fmla="*/ 33 w 171"/>
                  <a:gd name="T5" fmla="*/ 41 h 116"/>
                  <a:gd name="T6" fmla="*/ 27 w 171"/>
                  <a:gd name="T7" fmla="*/ 34 h 116"/>
                  <a:gd name="T8" fmla="*/ 23 w 171"/>
                  <a:gd name="T9" fmla="*/ 34 h 116"/>
                  <a:gd name="T10" fmla="*/ 12 w 171"/>
                  <a:gd name="T11" fmla="*/ 39 h 116"/>
                  <a:gd name="T12" fmla="*/ 2 w 171"/>
                  <a:gd name="T13" fmla="*/ 32 h 116"/>
                  <a:gd name="T14" fmla="*/ 1 w 171"/>
                  <a:gd name="T15" fmla="*/ 22 h 116"/>
                  <a:gd name="T16" fmla="*/ 3 w 171"/>
                  <a:gd name="T17" fmla="*/ 15 h 116"/>
                  <a:gd name="T18" fmla="*/ 12 w 171"/>
                  <a:gd name="T19" fmla="*/ 13 h 116"/>
                  <a:gd name="T20" fmla="*/ 27 w 171"/>
                  <a:gd name="T21" fmla="*/ 15 h 116"/>
                  <a:gd name="T22" fmla="*/ 37 w 171"/>
                  <a:gd name="T23" fmla="*/ 11 h 116"/>
                  <a:gd name="T24" fmla="*/ 43 w 171"/>
                  <a:gd name="T25" fmla="*/ 2 h 116"/>
                  <a:gd name="T26" fmla="*/ 52 w 171"/>
                  <a:gd name="T27" fmla="*/ 3 h 116"/>
                  <a:gd name="T28" fmla="*/ 57 w 171"/>
                  <a:gd name="T29" fmla="*/ 6 h 116"/>
                  <a:gd name="T30" fmla="*/ 64 w 171"/>
                  <a:gd name="T31" fmla="*/ 1 h 116"/>
                  <a:gd name="T32" fmla="*/ 79 w 171"/>
                  <a:gd name="T33" fmla="*/ 2 h 116"/>
                  <a:gd name="T34" fmla="*/ 91 w 171"/>
                  <a:gd name="T35" fmla="*/ 6 h 116"/>
                  <a:gd name="T36" fmla="*/ 92 w 171"/>
                  <a:gd name="T37" fmla="*/ 8 h 116"/>
                  <a:gd name="T38" fmla="*/ 102 w 171"/>
                  <a:gd name="T39" fmla="*/ 16 h 116"/>
                  <a:gd name="T40" fmla="*/ 114 w 171"/>
                  <a:gd name="T41" fmla="*/ 21 h 116"/>
                  <a:gd name="T42" fmla="*/ 116 w 171"/>
                  <a:gd name="T43" fmla="*/ 27 h 116"/>
                  <a:gd name="T44" fmla="*/ 114 w 171"/>
                  <a:gd name="T45" fmla="*/ 35 h 116"/>
                  <a:gd name="T46" fmla="*/ 120 w 171"/>
                  <a:gd name="T47" fmla="*/ 44 h 116"/>
                  <a:gd name="T48" fmla="*/ 135 w 171"/>
                  <a:gd name="T49" fmla="*/ 51 h 116"/>
                  <a:gd name="T50" fmla="*/ 145 w 171"/>
                  <a:gd name="T51" fmla="*/ 56 h 116"/>
                  <a:gd name="T52" fmla="*/ 155 w 171"/>
                  <a:gd name="T53" fmla="*/ 58 h 116"/>
                  <a:gd name="T54" fmla="*/ 161 w 171"/>
                  <a:gd name="T55" fmla="*/ 66 h 116"/>
                  <a:gd name="T56" fmla="*/ 169 w 171"/>
                  <a:gd name="T57" fmla="*/ 71 h 116"/>
                  <a:gd name="T58" fmla="*/ 171 w 171"/>
                  <a:gd name="T59" fmla="*/ 77 h 116"/>
                  <a:gd name="T60" fmla="*/ 163 w 171"/>
                  <a:gd name="T61" fmla="*/ 84 h 116"/>
                  <a:gd name="T62" fmla="*/ 156 w 171"/>
                  <a:gd name="T63" fmla="*/ 92 h 116"/>
                  <a:gd name="T64" fmla="*/ 145 w 171"/>
                  <a:gd name="T65" fmla="*/ 100 h 116"/>
                  <a:gd name="T66" fmla="*/ 125 w 171"/>
                  <a:gd name="T67" fmla="*/ 115 h 116"/>
                  <a:gd name="T68" fmla="*/ 123 w 171"/>
                  <a:gd name="T69" fmla="*/ 113 h 116"/>
                  <a:gd name="T70" fmla="*/ 117 w 171"/>
                  <a:gd name="T71" fmla="*/ 113 h 116"/>
                  <a:gd name="T72" fmla="*/ 111 w 171"/>
                  <a:gd name="T73" fmla="*/ 115 h 116"/>
                  <a:gd name="T74" fmla="*/ 105 w 171"/>
                  <a:gd name="T75" fmla="*/ 115 h 116"/>
                  <a:gd name="T76" fmla="*/ 91 w 171"/>
                  <a:gd name="T77" fmla="*/ 110 h 116"/>
                  <a:gd name="T78" fmla="*/ 77 w 171"/>
                  <a:gd name="T79" fmla="*/ 101 h 116"/>
                  <a:gd name="T80" fmla="*/ 67 w 171"/>
                  <a:gd name="T81" fmla="*/ 96 h 116"/>
                  <a:gd name="T82" fmla="*/ 66 w 171"/>
                  <a:gd name="T83" fmla="*/ 89 h 116"/>
                  <a:gd name="T84" fmla="*/ 58 w 171"/>
                  <a:gd name="T85" fmla="*/ 80 h 116"/>
                  <a:gd name="T86" fmla="*/ 52 w 171"/>
                  <a:gd name="T87" fmla="*/ 75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1" h="116">
                    <a:moveTo>
                      <a:pt x="52" y="75"/>
                    </a:moveTo>
                    <a:cubicBezTo>
                      <a:pt x="52" y="75"/>
                      <a:pt x="51" y="74"/>
                      <a:pt x="51" y="74"/>
                    </a:cubicBezTo>
                    <a:cubicBezTo>
                      <a:pt x="51" y="72"/>
                      <a:pt x="51" y="69"/>
                      <a:pt x="50" y="68"/>
                    </a:cubicBezTo>
                    <a:cubicBezTo>
                      <a:pt x="50" y="66"/>
                      <a:pt x="49" y="61"/>
                      <a:pt x="48" y="59"/>
                    </a:cubicBezTo>
                    <a:cubicBezTo>
                      <a:pt x="47" y="57"/>
                      <a:pt x="43" y="52"/>
                      <a:pt x="41" y="50"/>
                    </a:cubicBezTo>
                    <a:cubicBezTo>
                      <a:pt x="40" y="48"/>
                      <a:pt x="35" y="43"/>
                      <a:pt x="33" y="41"/>
                    </a:cubicBezTo>
                    <a:cubicBezTo>
                      <a:pt x="32" y="40"/>
                      <a:pt x="31" y="36"/>
                      <a:pt x="29" y="35"/>
                    </a:cubicBezTo>
                    <a:cubicBezTo>
                      <a:pt x="29" y="35"/>
                      <a:pt x="28" y="34"/>
                      <a:pt x="27" y="34"/>
                    </a:cubicBezTo>
                    <a:cubicBezTo>
                      <a:pt x="27" y="33"/>
                      <a:pt x="26" y="33"/>
                      <a:pt x="25" y="33"/>
                    </a:cubicBezTo>
                    <a:cubicBezTo>
                      <a:pt x="25" y="33"/>
                      <a:pt x="23" y="34"/>
                      <a:pt x="23" y="34"/>
                    </a:cubicBezTo>
                    <a:cubicBezTo>
                      <a:pt x="21" y="35"/>
                      <a:pt x="18" y="36"/>
                      <a:pt x="17" y="37"/>
                    </a:cubicBezTo>
                    <a:cubicBezTo>
                      <a:pt x="16" y="37"/>
                      <a:pt x="13" y="39"/>
                      <a:pt x="12" y="39"/>
                    </a:cubicBezTo>
                    <a:cubicBezTo>
                      <a:pt x="10" y="39"/>
                      <a:pt x="8" y="38"/>
                      <a:pt x="7" y="37"/>
                    </a:cubicBezTo>
                    <a:cubicBezTo>
                      <a:pt x="5" y="36"/>
                      <a:pt x="3" y="34"/>
                      <a:pt x="2" y="32"/>
                    </a:cubicBezTo>
                    <a:cubicBezTo>
                      <a:pt x="2" y="31"/>
                      <a:pt x="1" y="28"/>
                      <a:pt x="1" y="27"/>
                    </a:cubicBezTo>
                    <a:cubicBezTo>
                      <a:pt x="0" y="26"/>
                      <a:pt x="1" y="24"/>
                      <a:pt x="1" y="22"/>
                    </a:cubicBezTo>
                    <a:cubicBezTo>
                      <a:pt x="1" y="21"/>
                      <a:pt x="1" y="19"/>
                      <a:pt x="1" y="18"/>
                    </a:cubicBezTo>
                    <a:cubicBezTo>
                      <a:pt x="1" y="17"/>
                      <a:pt x="2" y="15"/>
                      <a:pt x="3" y="15"/>
                    </a:cubicBezTo>
                    <a:cubicBezTo>
                      <a:pt x="4" y="14"/>
                      <a:pt x="4" y="13"/>
                      <a:pt x="4" y="12"/>
                    </a:cubicBezTo>
                    <a:cubicBezTo>
                      <a:pt x="7" y="12"/>
                      <a:pt x="9" y="13"/>
                      <a:pt x="12" y="13"/>
                    </a:cubicBezTo>
                    <a:cubicBezTo>
                      <a:pt x="14" y="13"/>
                      <a:pt x="18" y="14"/>
                      <a:pt x="19" y="14"/>
                    </a:cubicBezTo>
                    <a:cubicBezTo>
                      <a:pt x="22" y="14"/>
                      <a:pt x="26" y="15"/>
                      <a:pt x="27" y="15"/>
                    </a:cubicBezTo>
                    <a:cubicBezTo>
                      <a:pt x="29" y="15"/>
                      <a:pt x="32" y="14"/>
                      <a:pt x="33" y="14"/>
                    </a:cubicBezTo>
                    <a:cubicBezTo>
                      <a:pt x="34" y="13"/>
                      <a:pt x="36" y="12"/>
                      <a:pt x="37" y="11"/>
                    </a:cubicBezTo>
                    <a:cubicBezTo>
                      <a:pt x="38" y="10"/>
                      <a:pt x="40" y="7"/>
                      <a:pt x="41" y="6"/>
                    </a:cubicBezTo>
                    <a:cubicBezTo>
                      <a:pt x="42" y="5"/>
                      <a:pt x="43" y="4"/>
                      <a:pt x="43" y="2"/>
                    </a:cubicBezTo>
                    <a:cubicBezTo>
                      <a:pt x="44" y="2"/>
                      <a:pt x="47" y="1"/>
                      <a:pt x="48" y="1"/>
                    </a:cubicBezTo>
                    <a:cubicBezTo>
                      <a:pt x="49" y="1"/>
                      <a:pt x="51" y="2"/>
                      <a:pt x="52" y="3"/>
                    </a:cubicBezTo>
                    <a:cubicBezTo>
                      <a:pt x="53" y="4"/>
                      <a:pt x="53" y="5"/>
                      <a:pt x="54" y="6"/>
                    </a:cubicBezTo>
                    <a:cubicBezTo>
                      <a:pt x="54" y="6"/>
                      <a:pt x="56" y="6"/>
                      <a:pt x="57" y="6"/>
                    </a:cubicBezTo>
                    <a:cubicBezTo>
                      <a:pt x="58" y="5"/>
                      <a:pt x="60" y="4"/>
                      <a:pt x="61" y="4"/>
                    </a:cubicBezTo>
                    <a:cubicBezTo>
                      <a:pt x="62" y="3"/>
                      <a:pt x="63" y="1"/>
                      <a:pt x="64" y="1"/>
                    </a:cubicBezTo>
                    <a:cubicBezTo>
                      <a:pt x="65" y="0"/>
                      <a:pt x="69" y="0"/>
                      <a:pt x="70" y="0"/>
                    </a:cubicBezTo>
                    <a:cubicBezTo>
                      <a:pt x="73" y="0"/>
                      <a:pt x="77" y="1"/>
                      <a:pt x="79" y="2"/>
                    </a:cubicBezTo>
                    <a:cubicBezTo>
                      <a:pt x="80" y="2"/>
                      <a:pt x="84" y="4"/>
                      <a:pt x="86" y="4"/>
                    </a:cubicBezTo>
                    <a:cubicBezTo>
                      <a:pt x="87" y="5"/>
                      <a:pt x="90" y="6"/>
                      <a:pt x="91" y="6"/>
                    </a:cubicBezTo>
                    <a:cubicBezTo>
                      <a:pt x="91" y="6"/>
                      <a:pt x="91" y="6"/>
                      <a:pt x="92" y="5"/>
                    </a:cubicBezTo>
                    <a:cubicBezTo>
                      <a:pt x="92" y="6"/>
                      <a:pt x="92" y="7"/>
                      <a:pt x="92" y="8"/>
                    </a:cubicBezTo>
                    <a:cubicBezTo>
                      <a:pt x="93" y="9"/>
                      <a:pt x="95" y="11"/>
                      <a:pt x="96" y="13"/>
                    </a:cubicBezTo>
                    <a:cubicBezTo>
                      <a:pt x="97" y="14"/>
                      <a:pt x="100" y="16"/>
                      <a:pt x="102" y="16"/>
                    </a:cubicBezTo>
                    <a:cubicBezTo>
                      <a:pt x="103" y="17"/>
                      <a:pt x="106" y="17"/>
                      <a:pt x="108" y="18"/>
                    </a:cubicBezTo>
                    <a:cubicBezTo>
                      <a:pt x="109" y="19"/>
                      <a:pt x="112" y="20"/>
                      <a:pt x="114" y="21"/>
                    </a:cubicBezTo>
                    <a:cubicBezTo>
                      <a:pt x="114" y="22"/>
                      <a:pt x="116" y="23"/>
                      <a:pt x="116" y="23"/>
                    </a:cubicBezTo>
                    <a:cubicBezTo>
                      <a:pt x="117" y="24"/>
                      <a:pt x="116" y="26"/>
                      <a:pt x="116" y="27"/>
                    </a:cubicBezTo>
                    <a:cubicBezTo>
                      <a:pt x="116" y="28"/>
                      <a:pt x="115" y="29"/>
                      <a:pt x="114" y="30"/>
                    </a:cubicBezTo>
                    <a:cubicBezTo>
                      <a:pt x="114" y="32"/>
                      <a:pt x="114" y="34"/>
                      <a:pt x="114" y="35"/>
                    </a:cubicBezTo>
                    <a:cubicBezTo>
                      <a:pt x="114" y="36"/>
                      <a:pt x="115" y="38"/>
                      <a:pt x="116" y="39"/>
                    </a:cubicBezTo>
                    <a:cubicBezTo>
                      <a:pt x="117" y="40"/>
                      <a:pt x="119" y="43"/>
                      <a:pt x="120" y="44"/>
                    </a:cubicBezTo>
                    <a:cubicBezTo>
                      <a:pt x="122" y="45"/>
                      <a:pt x="125" y="47"/>
                      <a:pt x="127" y="48"/>
                    </a:cubicBezTo>
                    <a:cubicBezTo>
                      <a:pt x="129" y="49"/>
                      <a:pt x="133" y="50"/>
                      <a:pt x="135" y="51"/>
                    </a:cubicBezTo>
                    <a:cubicBezTo>
                      <a:pt x="136" y="52"/>
                      <a:pt x="138" y="54"/>
                      <a:pt x="139" y="54"/>
                    </a:cubicBezTo>
                    <a:cubicBezTo>
                      <a:pt x="140" y="55"/>
                      <a:pt x="143" y="56"/>
                      <a:pt x="145" y="56"/>
                    </a:cubicBezTo>
                    <a:cubicBezTo>
                      <a:pt x="146" y="56"/>
                      <a:pt x="148" y="56"/>
                      <a:pt x="149" y="56"/>
                    </a:cubicBezTo>
                    <a:cubicBezTo>
                      <a:pt x="151" y="57"/>
                      <a:pt x="154" y="58"/>
                      <a:pt x="155" y="58"/>
                    </a:cubicBezTo>
                    <a:cubicBezTo>
                      <a:pt x="156" y="59"/>
                      <a:pt x="157" y="61"/>
                      <a:pt x="159" y="62"/>
                    </a:cubicBezTo>
                    <a:cubicBezTo>
                      <a:pt x="159" y="63"/>
                      <a:pt x="161" y="65"/>
                      <a:pt x="161" y="66"/>
                    </a:cubicBezTo>
                    <a:cubicBezTo>
                      <a:pt x="162" y="67"/>
                      <a:pt x="165" y="68"/>
                      <a:pt x="166" y="68"/>
                    </a:cubicBezTo>
                    <a:cubicBezTo>
                      <a:pt x="166" y="69"/>
                      <a:pt x="168" y="70"/>
                      <a:pt x="169" y="71"/>
                    </a:cubicBezTo>
                    <a:cubicBezTo>
                      <a:pt x="169" y="71"/>
                      <a:pt x="170" y="72"/>
                      <a:pt x="170" y="73"/>
                    </a:cubicBezTo>
                    <a:cubicBezTo>
                      <a:pt x="171" y="74"/>
                      <a:pt x="170" y="76"/>
                      <a:pt x="171" y="77"/>
                    </a:cubicBezTo>
                    <a:cubicBezTo>
                      <a:pt x="170" y="77"/>
                      <a:pt x="169" y="79"/>
                      <a:pt x="168" y="79"/>
                    </a:cubicBezTo>
                    <a:cubicBezTo>
                      <a:pt x="167" y="80"/>
                      <a:pt x="164" y="83"/>
                      <a:pt x="163" y="84"/>
                    </a:cubicBezTo>
                    <a:cubicBezTo>
                      <a:pt x="162" y="85"/>
                      <a:pt x="160" y="86"/>
                      <a:pt x="160" y="87"/>
                    </a:cubicBezTo>
                    <a:cubicBezTo>
                      <a:pt x="159" y="88"/>
                      <a:pt x="157" y="91"/>
                      <a:pt x="156" y="92"/>
                    </a:cubicBezTo>
                    <a:cubicBezTo>
                      <a:pt x="155" y="93"/>
                      <a:pt x="152" y="94"/>
                      <a:pt x="151" y="94"/>
                    </a:cubicBezTo>
                    <a:cubicBezTo>
                      <a:pt x="149" y="95"/>
                      <a:pt x="147" y="98"/>
                      <a:pt x="145" y="100"/>
                    </a:cubicBezTo>
                    <a:cubicBezTo>
                      <a:pt x="143" y="102"/>
                      <a:pt x="137" y="107"/>
                      <a:pt x="134" y="110"/>
                    </a:cubicBezTo>
                    <a:cubicBezTo>
                      <a:pt x="133" y="111"/>
                      <a:pt x="127" y="114"/>
                      <a:pt x="125" y="115"/>
                    </a:cubicBezTo>
                    <a:cubicBezTo>
                      <a:pt x="125" y="115"/>
                      <a:pt x="125" y="115"/>
                      <a:pt x="125" y="115"/>
                    </a:cubicBezTo>
                    <a:cubicBezTo>
                      <a:pt x="125" y="114"/>
                      <a:pt x="123" y="113"/>
                      <a:pt x="123" y="113"/>
                    </a:cubicBezTo>
                    <a:cubicBezTo>
                      <a:pt x="122" y="113"/>
                      <a:pt x="121" y="112"/>
                      <a:pt x="121" y="112"/>
                    </a:cubicBezTo>
                    <a:cubicBezTo>
                      <a:pt x="120" y="112"/>
                      <a:pt x="118" y="113"/>
                      <a:pt x="117" y="113"/>
                    </a:cubicBezTo>
                    <a:cubicBezTo>
                      <a:pt x="117" y="113"/>
                      <a:pt x="115" y="113"/>
                      <a:pt x="114" y="113"/>
                    </a:cubicBezTo>
                    <a:cubicBezTo>
                      <a:pt x="113" y="113"/>
                      <a:pt x="112" y="114"/>
                      <a:pt x="111" y="115"/>
                    </a:cubicBezTo>
                    <a:cubicBezTo>
                      <a:pt x="110" y="115"/>
                      <a:pt x="110" y="116"/>
                      <a:pt x="110" y="116"/>
                    </a:cubicBezTo>
                    <a:cubicBezTo>
                      <a:pt x="108" y="116"/>
                      <a:pt x="106" y="115"/>
                      <a:pt x="105" y="115"/>
                    </a:cubicBezTo>
                    <a:cubicBezTo>
                      <a:pt x="104" y="115"/>
                      <a:pt x="101" y="115"/>
                      <a:pt x="99" y="114"/>
                    </a:cubicBezTo>
                    <a:cubicBezTo>
                      <a:pt x="97" y="114"/>
                      <a:pt x="93" y="112"/>
                      <a:pt x="91" y="110"/>
                    </a:cubicBezTo>
                    <a:cubicBezTo>
                      <a:pt x="89" y="109"/>
                      <a:pt x="87" y="106"/>
                      <a:pt x="85" y="105"/>
                    </a:cubicBezTo>
                    <a:cubicBezTo>
                      <a:pt x="83" y="103"/>
                      <a:pt x="79" y="102"/>
                      <a:pt x="77" y="101"/>
                    </a:cubicBezTo>
                    <a:cubicBezTo>
                      <a:pt x="75" y="101"/>
                      <a:pt x="73" y="100"/>
                      <a:pt x="71" y="99"/>
                    </a:cubicBezTo>
                    <a:cubicBezTo>
                      <a:pt x="70" y="98"/>
                      <a:pt x="68" y="97"/>
                      <a:pt x="67" y="96"/>
                    </a:cubicBezTo>
                    <a:cubicBezTo>
                      <a:pt x="67" y="96"/>
                      <a:pt x="66" y="94"/>
                      <a:pt x="66" y="93"/>
                    </a:cubicBezTo>
                    <a:cubicBezTo>
                      <a:pt x="66" y="92"/>
                      <a:pt x="66" y="89"/>
                      <a:pt x="66" y="89"/>
                    </a:cubicBezTo>
                    <a:cubicBezTo>
                      <a:pt x="66" y="88"/>
                      <a:pt x="65" y="86"/>
                      <a:pt x="64" y="85"/>
                    </a:cubicBezTo>
                    <a:cubicBezTo>
                      <a:pt x="63" y="83"/>
                      <a:pt x="59" y="81"/>
                      <a:pt x="58" y="80"/>
                    </a:cubicBezTo>
                    <a:cubicBezTo>
                      <a:pt x="57" y="79"/>
                      <a:pt x="54" y="77"/>
                      <a:pt x="53" y="76"/>
                    </a:cubicBezTo>
                    <a:cubicBezTo>
                      <a:pt x="53" y="76"/>
                      <a:pt x="53" y="76"/>
                      <a:pt x="52" y="7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" name="Freeform 183"/>
              <p:cNvSpPr>
                <a:spLocks/>
              </p:cNvSpPr>
              <p:nvPr/>
            </p:nvSpPr>
            <p:spPr bwMode="auto">
              <a:xfrm>
                <a:off x="1510" y="1100"/>
                <a:ext cx="349" cy="258"/>
              </a:xfrm>
              <a:custGeom>
                <a:avLst/>
                <a:gdLst>
                  <a:gd name="T0" fmla="*/ 50 w 134"/>
                  <a:gd name="T1" fmla="*/ 89 h 99"/>
                  <a:gd name="T2" fmla="*/ 39 w 134"/>
                  <a:gd name="T3" fmla="*/ 88 h 99"/>
                  <a:gd name="T4" fmla="*/ 25 w 134"/>
                  <a:gd name="T5" fmla="*/ 88 h 99"/>
                  <a:gd name="T6" fmla="*/ 16 w 134"/>
                  <a:gd name="T7" fmla="*/ 82 h 99"/>
                  <a:gd name="T8" fmla="*/ 13 w 134"/>
                  <a:gd name="T9" fmla="*/ 77 h 99"/>
                  <a:gd name="T10" fmla="*/ 5 w 134"/>
                  <a:gd name="T11" fmla="*/ 74 h 99"/>
                  <a:gd name="T12" fmla="*/ 0 w 134"/>
                  <a:gd name="T13" fmla="*/ 69 h 99"/>
                  <a:gd name="T14" fmla="*/ 2 w 134"/>
                  <a:gd name="T15" fmla="*/ 63 h 99"/>
                  <a:gd name="T16" fmla="*/ 8 w 134"/>
                  <a:gd name="T17" fmla="*/ 56 h 99"/>
                  <a:gd name="T18" fmla="*/ 10 w 134"/>
                  <a:gd name="T19" fmla="*/ 47 h 99"/>
                  <a:gd name="T20" fmla="*/ 9 w 134"/>
                  <a:gd name="T21" fmla="*/ 37 h 99"/>
                  <a:gd name="T22" fmla="*/ 20 w 134"/>
                  <a:gd name="T23" fmla="*/ 40 h 99"/>
                  <a:gd name="T24" fmla="*/ 37 w 134"/>
                  <a:gd name="T25" fmla="*/ 37 h 99"/>
                  <a:gd name="T26" fmla="*/ 42 w 134"/>
                  <a:gd name="T27" fmla="*/ 31 h 99"/>
                  <a:gd name="T28" fmla="*/ 49 w 134"/>
                  <a:gd name="T29" fmla="*/ 32 h 99"/>
                  <a:gd name="T30" fmla="*/ 54 w 134"/>
                  <a:gd name="T31" fmla="*/ 31 h 99"/>
                  <a:gd name="T32" fmla="*/ 57 w 134"/>
                  <a:gd name="T33" fmla="*/ 20 h 99"/>
                  <a:gd name="T34" fmla="*/ 58 w 134"/>
                  <a:gd name="T35" fmla="*/ 8 h 99"/>
                  <a:gd name="T36" fmla="*/ 62 w 134"/>
                  <a:gd name="T37" fmla="*/ 3 h 99"/>
                  <a:gd name="T38" fmla="*/ 73 w 134"/>
                  <a:gd name="T39" fmla="*/ 0 h 99"/>
                  <a:gd name="T40" fmla="*/ 85 w 134"/>
                  <a:gd name="T41" fmla="*/ 2 h 99"/>
                  <a:gd name="T42" fmla="*/ 83 w 134"/>
                  <a:gd name="T43" fmla="*/ 8 h 99"/>
                  <a:gd name="T44" fmla="*/ 82 w 134"/>
                  <a:gd name="T45" fmla="*/ 17 h 99"/>
                  <a:gd name="T46" fmla="*/ 88 w 134"/>
                  <a:gd name="T47" fmla="*/ 27 h 99"/>
                  <a:gd name="T48" fmla="*/ 98 w 134"/>
                  <a:gd name="T49" fmla="*/ 27 h 99"/>
                  <a:gd name="T50" fmla="*/ 107 w 134"/>
                  <a:gd name="T51" fmla="*/ 23 h 99"/>
                  <a:gd name="T52" fmla="*/ 110 w 134"/>
                  <a:gd name="T53" fmla="*/ 25 h 99"/>
                  <a:gd name="T54" fmla="*/ 123 w 134"/>
                  <a:gd name="T55" fmla="*/ 40 h 99"/>
                  <a:gd name="T56" fmla="*/ 132 w 134"/>
                  <a:gd name="T57" fmla="*/ 58 h 99"/>
                  <a:gd name="T58" fmla="*/ 134 w 134"/>
                  <a:gd name="T59" fmla="*/ 65 h 99"/>
                  <a:gd name="T60" fmla="*/ 125 w 134"/>
                  <a:gd name="T61" fmla="*/ 66 h 99"/>
                  <a:gd name="T62" fmla="*/ 118 w 134"/>
                  <a:gd name="T63" fmla="*/ 73 h 99"/>
                  <a:gd name="T64" fmla="*/ 116 w 134"/>
                  <a:gd name="T65" fmla="*/ 83 h 99"/>
                  <a:gd name="T66" fmla="*/ 110 w 134"/>
                  <a:gd name="T67" fmla="*/ 91 h 99"/>
                  <a:gd name="T68" fmla="*/ 100 w 134"/>
                  <a:gd name="T69" fmla="*/ 90 h 99"/>
                  <a:gd name="T70" fmla="*/ 95 w 134"/>
                  <a:gd name="T71" fmla="*/ 94 h 99"/>
                  <a:gd name="T72" fmla="*/ 85 w 134"/>
                  <a:gd name="T73" fmla="*/ 99 h 99"/>
                  <a:gd name="T74" fmla="*/ 74 w 134"/>
                  <a:gd name="T75" fmla="*/ 97 h 99"/>
                  <a:gd name="T76" fmla="*/ 65 w 134"/>
                  <a:gd name="T77" fmla="*/ 98 h 99"/>
                  <a:gd name="T78" fmla="*/ 56 w 134"/>
                  <a:gd name="T79" fmla="*/ 95 h 99"/>
                  <a:gd name="T80" fmla="*/ 51 w 134"/>
                  <a:gd name="T81" fmla="*/ 9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4" h="99">
                    <a:moveTo>
                      <a:pt x="51" y="90"/>
                    </a:moveTo>
                    <a:cubicBezTo>
                      <a:pt x="51" y="89"/>
                      <a:pt x="50" y="89"/>
                      <a:pt x="50" y="89"/>
                    </a:cubicBezTo>
                    <a:cubicBezTo>
                      <a:pt x="49" y="88"/>
                      <a:pt x="46" y="89"/>
                      <a:pt x="44" y="88"/>
                    </a:cubicBezTo>
                    <a:cubicBezTo>
                      <a:pt x="43" y="88"/>
                      <a:pt x="40" y="88"/>
                      <a:pt x="39" y="88"/>
                    </a:cubicBezTo>
                    <a:cubicBezTo>
                      <a:pt x="37" y="88"/>
                      <a:pt x="33" y="89"/>
                      <a:pt x="31" y="89"/>
                    </a:cubicBezTo>
                    <a:cubicBezTo>
                      <a:pt x="30" y="89"/>
                      <a:pt x="26" y="88"/>
                      <a:pt x="25" y="88"/>
                    </a:cubicBezTo>
                    <a:cubicBezTo>
                      <a:pt x="23" y="87"/>
                      <a:pt x="19" y="86"/>
                      <a:pt x="18" y="85"/>
                    </a:cubicBezTo>
                    <a:cubicBezTo>
                      <a:pt x="17" y="84"/>
                      <a:pt x="17" y="82"/>
                      <a:pt x="16" y="82"/>
                    </a:cubicBezTo>
                    <a:cubicBezTo>
                      <a:pt x="16" y="81"/>
                      <a:pt x="15" y="79"/>
                      <a:pt x="15" y="79"/>
                    </a:cubicBezTo>
                    <a:cubicBezTo>
                      <a:pt x="15" y="78"/>
                      <a:pt x="14" y="77"/>
                      <a:pt x="13" y="77"/>
                    </a:cubicBezTo>
                    <a:cubicBezTo>
                      <a:pt x="13" y="76"/>
                      <a:pt x="10" y="76"/>
                      <a:pt x="9" y="76"/>
                    </a:cubicBezTo>
                    <a:cubicBezTo>
                      <a:pt x="8" y="75"/>
                      <a:pt x="6" y="75"/>
                      <a:pt x="5" y="74"/>
                    </a:cubicBezTo>
                    <a:cubicBezTo>
                      <a:pt x="4" y="74"/>
                      <a:pt x="2" y="72"/>
                      <a:pt x="2" y="72"/>
                    </a:cubicBezTo>
                    <a:cubicBezTo>
                      <a:pt x="1" y="71"/>
                      <a:pt x="0" y="70"/>
                      <a:pt x="0" y="69"/>
                    </a:cubicBezTo>
                    <a:cubicBezTo>
                      <a:pt x="0" y="68"/>
                      <a:pt x="0" y="67"/>
                      <a:pt x="0" y="66"/>
                    </a:cubicBezTo>
                    <a:cubicBezTo>
                      <a:pt x="0" y="65"/>
                      <a:pt x="1" y="64"/>
                      <a:pt x="2" y="63"/>
                    </a:cubicBezTo>
                    <a:cubicBezTo>
                      <a:pt x="2" y="62"/>
                      <a:pt x="4" y="60"/>
                      <a:pt x="5" y="59"/>
                    </a:cubicBezTo>
                    <a:cubicBezTo>
                      <a:pt x="6" y="58"/>
                      <a:pt x="7" y="57"/>
                      <a:pt x="8" y="56"/>
                    </a:cubicBezTo>
                    <a:cubicBezTo>
                      <a:pt x="8" y="56"/>
                      <a:pt x="9" y="54"/>
                      <a:pt x="10" y="53"/>
                    </a:cubicBezTo>
                    <a:cubicBezTo>
                      <a:pt x="10" y="51"/>
                      <a:pt x="10" y="48"/>
                      <a:pt x="10" y="47"/>
                    </a:cubicBezTo>
                    <a:cubicBezTo>
                      <a:pt x="10" y="45"/>
                      <a:pt x="9" y="42"/>
                      <a:pt x="9" y="41"/>
                    </a:cubicBezTo>
                    <a:cubicBezTo>
                      <a:pt x="9" y="40"/>
                      <a:pt x="9" y="39"/>
                      <a:pt x="9" y="37"/>
                    </a:cubicBezTo>
                    <a:cubicBezTo>
                      <a:pt x="10" y="38"/>
                      <a:pt x="11" y="38"/>
                      <a:pt x="13" y="38"/>
                    </a:cubicBezTo>
                    <a:cubicBezTo>
                      <a:pt x="14" y="39"/>
                      <a:pt x="18" y="40"/>
                      <a:pt x="20" y="40"/>
                    </a:cubicBezTo>
                    <a:cubicBezTo>
                      <a:pt x="23" y="40"/>
                      <a:pt x="28" y="41"/>
                      <a:pt x="30" y="40"/>
                    </a:cubicBezTo>
                    <a:cubicBezTo>
                      <a:pt x="32" y="40"/>
                      <a:pt x="35" y="38"/>
                      <a:pt x="37" y="37"/>
                    </a:cubicBezTo>
                    <a:cubicBezTo>
                      <a:pt x="37" y="36"/>
                      <a:pt x="39" y="34"/>
                      <a:pt x="40" y="34"/>
                    </a:cubicBezTo>
                    <a:cubicBezTo>
                      <a:pt x="41" y="33"/>
                      <a:pt x="41" y="31"/>
                      <a:pt x="42" y="31"/>
                    </a:cubicBezTo>
                    <a:cubicBezTo>
                      <a:pt x="42" y="30"/>
                      <a:pt x="44" y="30"/>
                      <a:pt x="45" y="30"/>
                    </a:cubicBezTo>
                    <a:cubicBezTo>
                      <a:pt x="46" y="30"/>
                      <a:pt x="48" y="31"/>
                      <a:pt x="49" y="32"/>
                    </a:cubicBezTo>
                    <a:cubicBezTo>
                      <a:pt x="50" y="32"/>
                      <a:pt x="51" y="35"/>
                      <a:pt x="53" y="34"/>
                    </a:cubicBezTo>
                    <a:cubicBezTo>
                      <a:pt x="53" y="34"/>
                      <a:pt x="54" y="32"/>
                      <a:pt x="54" y="31"/>
                    </a:cubicBezTo>
                    <a:cubicBezTo>
                      <a:pt x="55" y="30"/>
                      <a:pt x="56" y="27"/>
                      <a:pt x="56" y="25"/>
                    </a:cubicBezTo>
                    <a:cubicBezTo>
                      <a:pt x="56" y="24"/>
                      <a:pt x="57" y="21"/>
                      <a:pt x="57" y="20"/>
                    </a:cubicBezTo>
                    <a:cubicBezTo>
                      <a:pt x="57" y="18"/>
                      <a:pt x="56" y="16"/>
                      <a:pt x="56" y="14"/>
                    </a:cubicBezTo>
                    <a:cubicBezTo>
                      <a:pt x="56" y="13"/>
                      <a:pt x="57" y="9"/>
                      <a:pt x="58" y="8"/>
                    </a:cubicBezTo>
                    <a:cubicBezTo>
                      <a:pt x="58" y="7"/>
                      <a:pt x="59" y="6"/>
                      <a:pt x="60" y="5"/>
                    </a:cubicBezTo>
                    <a:cubicBezTo>
                      <a:pt x="60" y="5"/>
                      <a:pt x="61" y="4"/>
                      <a:pt x="62" y="3"/>
                    </a:cubicBezTo>
                    <a:cubicBezTo>
                      <a:pt x="62" y="2"/>
                      <a:pt x="65" y="1"/>
                      <a:pt x="66" y="1"/>
                    </a:cubicBezTo>
                    <a:cubicBezTo>
                      <a:pt x="67" y="1"/>
                      <a:pt x="71" y="0"/>
                      <a:pt x="73" y="0"/>
                    </a:cubicBezTo>
                    <a:cubicBezTo>
                      <a:pt x="75" y="0"/>
                      <a:pt x="79" y="1"/>
                      <a:pt x="82" y="1"/>
                    </a:cubicBezTo>
                    <a:cubicBezTo>
                      <a:pt x="83" y="1"/>
                      <a:pt x="84" y="1"/>
                      <a:pt x="85" y="2"/>
                    </a:cubicBezTo>
                    <a:cubicBezTo>
                      <a:pt x="85" y="3"/>
                      <a:pt x="85" y="4"/>
                      <a:pt x="84" y="5"/>
                    </a:cubicBezTo>
                    <a:cubicBezTo>
                      <a:pt x="84" y="5"/>
                      <a:pt x="83" y="7"/>
                      <a:pt x="83" y="8"/>
                    </a:cubicBezTo>
                    <a:cubicBezTo>
                      <a:pt x="82" y="9"/>
                      <a:pt x="82" y="11"/>
                      <a:pt x="82" y="12"/>
                    </a:cubicBezTo>
                    <a:cubicBezTo>
                      <a:pt x="82" y="14"/>
                      <a:pt x="82" y="16"/>
                      <a:pt x="82" y="17"/>
                    </a:cubicBezTo>
                    <a:cubicBezTo>
                      <a:pt x="82" y="18"/>
                      <a:pt x="83" y="21"/>
                      <a:pt x="84" y="22"/>
                    </a:cubicBezTo>
                    <a:cubicBezTo>
                      <a:pt x="84" y="24"/>
                      <a:pt x="86" y="26"/>
                      <a:pt x="88" y="27"/>
                    </a:cubicBezTo>
                    <a:cubicBezTo>
                      <a:pt x="89" y="28"/>
                      <a:pt x="92" y="29"/>
                      <a:pt x="93" y="29"/>
                    </a:cubicBezTo>
                    <a:cubicBezTo>
                      <a:pt x="94" y="29"/>
                      <a:pt x="97" y="27"/>
                      <a:pt x="98" y="27"/>
                    </a:cubicBezTo>
                    <a:cubicBezTo>
                      <a:pt x="100" y="26"/>
                      <a:pt x="102" y="25"/>
                      <a:pt x="104" y="24"/>
                    </a:cubicBezTo>
                    <a:cubicBezTo>
                      <a:pt x="104" y="24"/>
                      <a:pt x="106" y="23"/>
                      <a:pt x="107" y="23"/>
                    </a:cubicBezTo>
                    <a:cubicBezTo>
                      <a:pt x="107" y="23"/>
                      <a:pt x="108" y="23"/>
                      <a:pt x="109" y="24"/>
                    </a:cubicBezTo>
                    <a:cubicBezTo>
                      <a:pt x="109" y="24"/>
                      <a:pt x="110" y="25"/>
                      <a:pt x="110" y="25"/>
                    </a:cubicBezTo>
                    <a:cubicBezTo>
                      <a:pt x="112" y="26"/>
                      <a:pt x="113" y="30"/>
                      <a:pt x="115" y="31"/>
                    </a:cubicBezTo>
                    <a:cubicBezTo>
                      <a:pt x="117" y="33"/>
                      <a:pt x="121" y="38"/>
                      <a:pt x="123" y="40"/>
                    </a:cubicBezTo>
                    <a:cubicBezTo>
                      <a:pt x="125" y="42"/>
                      <a:pt x="128" y="47"/>
                      <a:pt x="129" y="49"/>
                    </a:cubicBezTo>
                    <a:cubicBezTo>
                      <a:pt x="130" y="51"/>
                      <a:pt x="131" y="56"/>
                      <a:pt x="132" y="58"/>
                    </a:cubicBezTo>
                    <a:cubicBezTo>
                      <a:pt x="132" y="59"/>
                      <a:pt x="132" y="62"/>
                      <a:pt x="133" y="64"/>
                    </a:cubicBezTo>
                    <a:cubicBezTo>
                      <a:pt x="133" y="64"/>
                      <a:pt x="133" y="65"/>
                      <a:pt x="134" y="65"/>
                    </a:cubicBezTo>
                    <a:cubicBezTo>
                      <a:pt x="133" y="65"/>
                      <a:pt x="131" y="65"/>
                      <a:pt x="130" y="65"/>
                    </a:cubicBezTo>
                    <a:cubicBezTo>
                      <a:pt x="129" y="65"/>
                      <a:pt x="127" y="65"/>
                      <a:pt x="125" y="66"/>
                    </a:cubicBezTo>
                    <a:cubicBezTo>
                      <a:pt x="124" y="66"/>
                      <a:pt x="121" y="68"/>
                      <a:pt x="120" y="69"/>
                    </a:cubicBezTo>
                    <a:cubicBezTo>
                      <a:pt x="120" y="70"/>
                      <a:pt x="118" y="72"/>
                      <a:pt x="118" y="73"/>
                    </a:cubicBezTo>
                    <a:cubicBezTo>
                      <a:pt x="117" y="74"/>
                      <a:pt x="116" y="77"/>
                      <a:pt x="116" y="78"/>
                    </a:cubicBezTo>
                    <a:cubicBezTo>
                      <a:pt x="116" y="79"/>
                      <a:pt x="116" y="82"/>
                      <a:pt x="116" y="83"/>
                    </a:cubicBezTo>
                    <a:cubicBezTo>
                      <a:pt x="115" y="84"/>
                      <a:pt x="115" y="87"/>
                      <a:pt x="114" y="88"/>
                    </a:cubicBezTo>
                    <a:cubicBezTo>
                      <a:pt x="113" y="89"/>
                      <a:pt x="111" y="91"/>
                      <a:pt x="110" y="91"/>
                    </a:cubicBezTo>
                    <a:cubicBezTo>
                      <a:pt x="109" y="91"/>
                      <a:pt x="107" y="90"/>
                      <a:pt x="106" y="90"/>
                    </a:cubicBezTo>
                    <a:cubicBezTo>
                      <a:pt x="104" y="90"/>
                      <a:pt x="101" y="89"/>
                      <a:pt x="100" y="90"/>
                    </a:cubicBezTo>
                    <a:cubicBezTo>
                      <a:pt x="99" y="90"/>
                      <a:pt x="98" y="91"/>
                      <a:pt x="98" y="92"/>
                    </a:cubicBezTo>
                    <a:cubicBezTo>
                      <a:pt x="97" y="92"/>
                      <a:pt x="95" y="94"/>
                      <a:pt x="95" y="94"/>
                    </a:cubicBezTo>
                    <a:cubicBezTo>
                      <a:pt x="94" y="96"/>
                      <a:pt x="92" y="98"/>
                      <a:pt x="91" y="99"/>
                    </a:cubicBezTo>
                    <a:cubicBezTo>
                      <a:pt x="90" y="99"/>
                      <a:pt x="86" y="99"/>
                      <a:pt x="85" y="99"/>
                    </a:cubicBezTo>
                    <a:cubicBezTo>
                      <a:pt x="84" y="99"/>
                      <a:pt x="81" y="98"/>
                      <a:pt x="79" y="97"/>
                    </a:cubicBezTo>
                    <a:cubicBezTo>
                      <a:pt x="78" y="97"/>
                      <a:pt x="75" y="97"/>
                      <a:pt x="74" y="97"/>
                    </a:cubicBezTo>
                    <a:cubicBezTo>
                      <a:pt x="72" y="97"/>
                      <a:pt x="68" y="97"/>
                      <a:pt x="67" y="97"/>
                    </a:cubicBezTo>
                    <a:cubicBezTo>
                      <a:pt x="66" y="97"/>
                      <a:pt x="65" y="98"/>
                      <a:pt x="65" y="98"/>
                    </a:cubicBezTo>
                    <a:cubicBezTo>
                      <a:pt x="63" y="99"/>
                      <a:pt x="60" y="99"/>
                      <a:pt x="59" y="98"/>
                    </a:cubicBezTo>
                    <a:cubicBezTo>
                      <a:pt x="58" y="98"/>
                      <a:pt x="57" y="96"/>
                      <a:pt x="56" y="95"/>
                    </a:cubicBezTo>
                    <a:cubicBezTo>
                      <a:pt x="55" y="94"/>
                      <a:pt x="53" y="92"/>
                      <a:pt x="52" y="91"/>
                    </a:cubicBezTo>
                    <a:cubicBezTo>
                      <a:pt x="52" y="91"/>
                      <a:pt x="52" y="90"/>
                      <a:pt x="51" y="9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" name="Freeform 184"/>
              <p:cNvSpPr>
                <a:spLocks/>
              </p:cNvSpPr>
              <p:nvPr/>
            </p:nvSpPr>
            <p:spPr bwMode="auto">
              <a:xfrm>
                <a:off x="1510" y="1100"/>
                <a:ext cx="349" cy="258"/>
              </a:xfrm>
              <a:custGeom>
                <a:avLst/>
                <a:gdLst>
                  <a:gd name="T0" fmla="*/ 50 w 134"/>
                  <a:gd name="T1" fmla="*/ 89 h 99"/>
                  <a:gd name="T2" fmla="*/ 39 w 134"/>
                  <a:gd name="T3" fmla="*/ 88 h 99"/>
                  <a:gd name="T4" fmla="*/ 25 w 134"/>
                  <a:gd name="T5" fmla="*/ 88 h 99"/>
                  <a:gd name="T6" fmla="*/ 16 w 134"/>
                  <a:gd name="T7" fmla="*/ 82 h 99"/>
                  <a:gd name="T8" fmla="*/ 13 w 134"/>
                  <a:gd name="T9" fmla="*/ 77 h 99"/>
                  <a:gd name="T10" fmla="*/ 5 w 134"/>
                  <a:gd name="T11" fmla="*/ 74 h 99"/>
                  <a:gd name="T12" fmla="*/ 0 w 134"/>
                  <a:gd name="T13" fmla="*/ 69 h 99"/>
                  <a:gd name="T14" fmla="*/ 2 w 134"/>
                  <a:gd name="T15" fmla="*/ 63 h 99"/>
                  <a:gd name="T16" fmla="*/ 8 w 134"/>
                  <a:gd name="T17" fmla="*/ 56 h 99"/>
                  <a:gd name="T18" fmla="*/ 10 w 134"/>
                  <a:gd name="T19" fmla="*/ 47 h 99"/>
                  <a:gd name="T20" fmla="*/ 9 w 134"/>
                  <a:gd name="T21" fmla="*/ 37 h 99"/>
                  <a:gd name="T22" fmla="*/ 20 w 134"/>
                  <a:gd name="T23" fmla="*/ 40 h 99"/>
                  <a:gd name="T24" fmla="*/ 37 w 134"/>
                  <a:gd name="T25" fmla="*/ 37 h 99"/>
                  <a:gd name="T26" fmla="*/ 42 w 134"/>
                  <a:gd name="T27" fmla="*/ 31 h 99"/>
                  <a:gd name="T28" fmla="*/ 49 w 134"/>
                  <a:gd name="T29" fmla="*/ 32 h 99"/>
                  <a:gd name="T30" fmla="*/ 54 w 134"/>
                  <a:gd name="T31" fmla="*/ 31 h 99"/>
                  <a:gd name="T32" fmla="*/ 57 w 134"/>
                  <a:gd name="T33" fmla="*/ 20 h 99"/>
                  <a:gd name="T34" fmla="*/ 58 w 134"/>
                  <a:gd name="T35" fmla="*/ 8 h 99"/>
                  <a:gd name="T36" fmla="*/ 62 w 134"/>
                  <a:gd name="T37" fmla="*/ 3 h 99"/>
                  <a:gd name="T38" fmla="*/ 73 w 134"/>
                  <a:gd name="T39" fmla="*/ 0 h 99"/>
                  <a:gd name="T40" fmla="*/ 85 w 134"/>
                  <a:gd name="T41" fmla="*/ 2 h 99"/>
                  <a:gd name="T42" fmla="*/ 83 w 134"/>
                  <a:gd name="T43" fmla="*/ 8 h 99"/>
                  <a:gd name="T44" fmla="*/ 82 w 134"/>
                  <a:gd name="T45" fmla="*/ 17 h 99"/>
                  <a:gd name="T46" fmla="*/ 88 w 134"/>
                  <a:gd name="T47" fmla="*/ 27 h 99"/>
                  <a:gd name="T48" fmla="*/ 98 w 134"/>
                  <a:gd name="T49" fmla="*/ 27 h 99"/>
                  <a:gd name="T50" fmla="*/ 107 w 134"/>
                  <a:gd name="T51" fmla="*/ 23 h 99"/>
                  <a:gd name="T52" fmla="*/ 110 w 134"/>
                  <a:gd name="T53" fmla="*/ 25 h 99"/>
                  <a:gd name="T54" fmla="*/ 123 w 134"/>
                  <a:gd name="T55" fmla="*/ 40 h 99"/>
                  <a:gd name="T56" fmla="*/ 132 w 134"/>
                  <a:gd name="T57" fmla="*/ 58 h 99"/>
                  <a:gd name="T58" fmla="*/ 134 w 134"/>
                  <a:gd name="T59" fmla="*/ 65 h 99"/>
                  <a:gd name="T60" fmla="*/ 125 w 134"/>
                  <a:gd name="T61" fmla="*/ 66 h 99"/>
                  <a:gd name="T62" fmla="*/ 118 w 134"/>
                  <a:gd name="T63" fmla="*/ 73 h 99"/>
                  <a:gd name="T64" fmla="*/ 116 w 134"/>
                  <a:gd name="T65" fmla="*/ 83 h 99"/>
                  <a:gd name="T66" fmla="*/ 110 w 134"/>
                  <a:gd name="T67" fmla="*/ 91 h 99"/>
                  <a:gd name="T68" fmla="*/ 100 w 134"/>
                  <a:gd name="T69" fmla="*/ 90 h 99"/>
                  <a:gd name="T70" fmla="*/ 95 w 134"/>
                  <a:gd name="T71" fmla="*/ 94 h 99"/>
                  <a:gd name="T72" fmla="*/ 85 w 134"/>
                  <a:gd name="T73" fmla="*/ 99 h 99"/>
                  <a:gd name="T74" fmla="*/ 74 w 134"/>
                  <a:gd name="T75" fmla="*/ 97 h 99"/>
                  <a:gd name="T76" fmla="*/ 65 w 134"/>
                  <a:gd name="T77" fmla="*/ 98 h 99"/>
                  <a:gd name="T78" fmla="*/ 56 w 134"/>
                  <a:gd name="T79" fmla="*/ 95 h 99"/>
                  <a:gd name="T80" fmla="*/ 51 w 134"/>
                  <a:gd name="T81" fmla="*/ 9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4" h="99">
                    <a:moveTo>
                      <a:pt x="51" y="90"/>
                    </a:moveTo>
                    <a:cubicBezTo>
                      <a:pt x="51" y="89"/>
                      <a:pt x="50" y="89"/>
                      <a:pt x="50" y="89"/>
                    </a:cubicBezTo>
                    <a:cubicBezTo>
                      <a:pt x="49" y="88"/>
                      <a:pt x="46" y="89"/>
                      <a:pt x="44" y="88"/>
                    </a:cubicBezTo>
                    <a:cubicBezTo>
                      <a:pt x="43" y="88"/>
                      <a:pt x="40" y="88"/>
                      <a:pt x="39" y="88"/>
                    </a:cubicBezTo>
                    <a:cubicBezTo>
                      <a:pt x="37" y="88"/>
                      <a:pt x="33" y="89"/>
                      <a:pt x="31" y="89"/>
                    </a:cubicBezTo>
                    <a:cubicBezTo>
                      <a:pt x="30" y="89"/>
                      <a:pt x="26" y="88"/>
                      <a:pt x="25" y="88"/>
                    </a:cubicBezTo>
                    <a:cubicBezTo>
                      <a:pt x="23" y="87"/>
                      <a:pt x="19" y="86"/>
                      <a:pt x="18" y="85"/>
                    </a:cubicBezTo>
                    <a:cubicBezTo>
                      <a:pt x="17" y="84"/>
                      <a:pt x="17" y="82"/>
                      <a:pt x="16" y="82"/>
                    </a:cubicBezTo>
                    <a:cubicBezTo>
                      <a:pt x="16" y="81"/>
                      <a:pt x="15" y="79"/>
                      <a:pt x="15" y="79"/>
                    </a:cubicBezTo>
                    <a:cubicBezTo>
                      <a:pt x="15" y="78"/>
                      <a:pt x="14" y="77"/>
                      <a:pt x="13" y="77"/>
                    </a:cubicBezTo>
                    <a:cubicBezTo>
                      <a:pt x="13" y="76"/>
                      <a:pt x="10" y="76"/>
                      <a:pt x="9" y="76"/>
                    </a:cubicBezTo>
                    <a:cubicBezTo>
                      <a:pt x="8" y="75"/>
                      <a:pt x="6" y="75"/>
                      <a:pt x="5" y="74"/>
                    </a:cubicBezTo>
                    <a:cubicBezTo>
                      <a:pt x="4" y="74"/>
                      <a:pt x="2" y="72"/>
                      <a:pt x="2" y="72"/>
                    </a:cubicBezTo>
                    <a:cubicBezTo>
                      <a:pt x="1" y="71"/>
                      <a:pt x="0" y="70"/>
                      <a:pt x="0" y="69"/>
                    </a:cubicBezTo>
                    <a:cubicBezTo>
                      <a:pt x="0" y="68"/>
                      <a:pt x="0" y="67"/>
                      <a:pt x="0" y="66"/>
                    </a:cubicBezTo>
                    <a:cubicBezTo>
                      <a:pt x="0" y="65"/>
                      <a:pt x="1" y="64"/>
                      <a:pt x="2" y="63"/>
                    </a:cubicBezTo>
                    <a:cubicBezTo>
                      <a:pt x="2" y="62"/>
                      <a:pt x="4" y="60"/>
                      <a:pt x="5" y="59"/>
                    </a:cubicBezTo>
                    <a:cubicBezTo>
                      <a:pt x="6" y="58"/>
                      <a:pt x="7" y="57"/>
                      <a:pt x="8" y="56"/>
                    </a:cubicBezTo>
                    <a:cubicBezTo>
                      <a:pt x="8" y="56"/>
                      <a:pt x="9" y="54"/>
                      <a:pt x="10" y="53"/>
                    </a:cubicBezTo>
                    <a:cubicBezTo>
                      <a:pt x="10" y="51"/>
                      <a:pt x="10" y="48"/>
                      <a:pt x="10" y="47"/>
                    </a:cubicBezTo>
                    <a:cubicBezTo>
                      <a:pt x="10" y="45"/>
                      <a:pt x="9" y="42"/>
                      <a:pt x="9" y="41"/>
                    </a:cubicBezTo>
                    <a:cubicBezTo>
                      <a:pt x="9" y="40"/>
                      <a:pt x="9" y="39"/>
                      <a:pt x="9" y="37"/>
                    </a:cubicBezTo>
                    <a:cubicBezTo>
                      <a:pt x="10" y="38"/>
                      <a:pt x="11" y="38"/>
                      <a:pt x="13" y="38"/>
                    </a:cubicBezTo>
                    <a:cubicBezTo>
                      <a:pt x="14" y="39"/>
                      <a:pt x="18" y="40"/>
                      <a:pt x="20" y="40"/>
                    </a:cubicBezTo>
                    <a:cubicBezTo>
                      <a:pt x="23" y="40"/>
                      <a:pt x="28" y="41"/>
                      <a:pt x="30" y="40"/>
                    </a:cubicBezTo>
                    <a:cubicBezTo>
                      <a:pt x="32" y="40"/>
                      <a:pt x="35" y="38"/>
                      <a:pt x="37" y="37"/>
                    </a:cubicBezTo>
                    <a:cubicBezTo>
                      <a:pt x="37" y="36"/>
                      <a:pt x="39" y="34"/>
                      <a:pt x="40" y="34"/>
                    </a:cubicBezTo>
                    <a:cubicBezTo>
                      <a:pt x="41" y="33"/>
                      <a:pt x="41" y="31"/>
                      <a:pt x="42" y="31"/>
                    </a:cubicBezTo>
                    <a:cubicBezTo>
                      <a:pt x="42" y="30"/>
                      <a:pt x="44" y="30"/>
                      <a:pt x="45" y="30"/>
                    </a:cubicBezTo>
                    <a:cubicBezTo>
                      <a:pt x="46" y="30"/>
                      <a:pt x="48" y="31"/>
                      <a:pt x="49" y="32"/>
                    </a:cubicBezTo>
                    <a:cubicBezTo>
                      <a:pt x="50" y="32"/>
                      <a:pt x="51" y="35"/>
                      <a:pt x="53" y="34"/>
                    </a:cubicBezTo>
                    <a:cubicBezTo>
                      <a:pt x="53" y="34"/>
                      <a:pt x="54" y="32"/>
                      <a:pt x="54" y="31"/>
                    </a:cubicBezTo>
                    <a:cubicBezTo>
                      <a:pt x="55" y="30"/>
                      <a:pt x="56" y="27"/>
                      <a:pt x="56" y="25"/>
                    </a:cubicBezTo>
                    <a:cubicBezTo>
                      <a:pt x="56" y="24"/>
                      <a:pt x="57" y="21"/>
                      <a:pt x="57" y="20"/>
                    </a:cubicBezTo>
                    <a:cubicBezTo>
                      <a:pt x="57" y="18"/>
                      <a:pt x="56" y="16"/>
                      <a:pt x="56" y="14"/>
                    </a:cubicBezTo>
                    <a:cubicBezTo>
                      <a:pt x="56" y="13"/>
                      <a:pt x="57" y="9"/>
                      <a:pt x="58" y="8"/>
                    </a:cubicBezTo>
                    <a:cubicBezTo>
                      <a:pt x="58" y="7"/>
                      <a:pt x="59" y="6"/>
                      <a:pt x="60" y="5"/>
                    </a:cubicBezTo>
                    <a:cubicBezTo>
                      <a:pt x="60" y="5"/>
                      <a:pt x="61" y="4"/>
                      <a:pt x="62" y="3"/>
                    </a:cubicBezTo>
                    <a:cubicBezTo>
                      <a:pt x="62" y="2"/>
                      <a:pt x="65" y="1"/>
                      <a:pt x="66" y="1"/>
                    </a:cubicBezTo>
                    <a:cubicBezTo>
                      <a:pt x="67" y="1"/>
                      <a:pt x="71" y="0"/>
                      <a:pt x="73" y="0"/>
                    </a:cubicBezTo>
                    <a:cubicBezTo>
                      <a:pt x="75" y="0"/>
                      <a:pt x="79" y="1"/>
                      <a:pt x="82" y="1"/>
                    </a:cubicBezTo>
                    <a:cubicBezTo>
                      <a:pt x="83" y="1"/>
                      <a:pt x="84" y="1"/>
                      <a:pt x="85" y="2"/>
                    </a:cubicBezTo>
                    <a:cubicBezTo>
                      <a:pt x="85" y="3"/>
                      <a:pt x="85" y="4"/>
                      <a:pt x="84" y="5"/>
                    </a:cubicBezTo>
                    <a:cubicBezTo>
                      <a:pt x="84" y="5"/>
                      <a:pt x="83" y="7"/>
                      <a:pt x="83" y="8"/>
                    </a:cubicBezTo>
                    <a:cubicBezTo>
                      <a:pt x="82" y="9"/>
                      <a:pt x="82" y="11"/>
                      <a:pt x="82" y="12"/>
                    </a:cubicBezTo>
                    <a:cubicBezTo>
                      <a:pt x="82" y="14"/>
                      <a:pt x="82" y="16"/>
                      <a:pt x="82" y="17"/>
                    </a:cubicBezTo>
                    <a:cubicBezTo>
                      <a:pt x="82" y="18"/>
                      <a:pt x="83" y="21"/>
                      <a:pt x="84" y="22"/>
                    </a:cubicBezTo>
                    <a:cubicBezTo>
                      <a:pt x="84" y="24"/>
                      <a:pt x="86" y="26"/>
                      <a:pt x="88" y="27"/>
                    </a:cubicBezTo>
                    <a:cubicBezTo>
                      <a:pt x="89" y="28"/>
                      <a:pt x="92" y="29"/>
                      <a:pt x="93" y="29"/>
                    </a:cubicBezTo>
                    <a:cubicBezTo>
                      <a:pt x="94" y="29"/>
                      <a:pt x="97" y="27"/>
                      <a:pt x="98" y="27"/>
                    </a:cubicBezTo>
                    <a:cubicBezTo>
                      <a:pt x="100" y="26"/>
                      <a:pt x="102" y="25"/>
                      <a:pt x="104" y="24"/>
                    </a:cubicBezTo>
                    <a:cubicBezTo>
                      <a:pt x="104" y="24"/>
                      <a:pt x="106" y="23"/>
                      <a:pt x="107" y="23"/>
                    </a:cubicBezTo>
                    <a:cubicBezTo>
                      <a:pt x="107" y="23"/>
                      <a:pt x="108" y="23"/>
                      <a:pt x="109" y="24"/>
                    </a:cubicBezTo>
                    <a:cubicBezTo>
                      <a:pt x="109" y="24"/>
                      <a:pt x="110" y="25"/>
                      <a:pt x="110" y="25"/>
                    </a:cubicBezTo>
                    <a:cubicBezTo>
                      <a:pt x="112" y="26"/>
                      <a:pt x="113" y="30"/>
                      <a:pt x="115" y="31"/>
                    </a:cubicBezTo>
                    <a:cubicBezTo>
                      <a:pt x="117" y="33"/>
                      <a:pt x="121" y="38"/>
                      <a:pt x="123" y="40"/>
                    </a:cubicBezTo>
                    <a:cubicBezTo>
                      <a:pt x="125" y="42"/>
                      <a:pt x="128" y="47"/>
                      <a:pt x="129" y="49"/>
                    </a:cubicBezTo>
                    <a:cubicBezTo>
                      <a:pt x="130" y="51"/>
                      <a:pt x="131" y="56"/>
                      <a:pt x="132" y="58"/>
                    </a:cubicBezTo>
                    <a:cubicBezTo>
                      <a:pt x="132" y="59"/>
                      <a:pt x="132" y="62"/>
                      <a:pt x="133" y="64"/>
                    </a:cubicBezTo>
                    <a:cubicBezTo>
                      <a:pt x="133" y="64"/>
                      <a:pt x="133" y="65"/>
                      <a:pt x="134" y="65"/>
                    </a:cubicBezTo>
                    <a:cubicBezTo>
                      <a:pt x="133" y="65"/>
                      <a:pt x="131" y="65"/>
                      <a:pt x="130" y="65"/>
                    </a:cubicBezTo>
                    <a:cubicBezTo>
                      <a:pt x="129" y="65"/>
                      <a:pt x="127" y="65"/>
                      <a:pt x="125" y="66"/>
                    </a:cubicBezTo>
                    <a:cubicBezTo>
                      <a:pt x="124" y="66"/>
                      <a:pt x="121" y="68"/>
                      <a:pt x="120" y="69"/>
                    </a:cubicBezTo>
                    <a:cubicBezTo>
                      <a:pt x="120" y="70"/>
                      <a:pt x="118" y="72"/>
                      <a:pt x="118" y="73"/>
                    </a:cubicBezTo>
                    <a:cubicBezTo>
                      <a:pt x="117" y="74"/>
                      <a:pt x="116" y="77"/>
                      <a:pt x="116" y="78"/>
                    </a:cubicBezTo>
                    <a:cubicBezTo>
                      <a:pt x="116" y="79"/>
                      <a:pt x="116" y="82"/>
                      <a:pt x="116" y="83"/>
                    </a:cubicBezTo>
                    <a:cubicBezTo>
                      <a:pt x="115" y="84"/>
                      <a:pt x="115" y="87"/>
                      <a:pt x="114" y="88"/>
                    </a:cubicBezTo>
                    <a:cubicBezTo>
                      <a:pt x="113" y="89"/>
                      <a:pt x="111" y="91"/>
                      <a:pt x="110" y="91"/>
                    </a:cubicBezTo>
                    <a:cubicBezTo>
                      <a:pt x="109" y="91"/>
                      <a:pt x="107" y="90"/>
                      <a:pt x="106" y="90"/>
                    </a:cubicBezTo>
                    <a:cubicBezTo>
                      <a:pt x="104" y="90"/>
                      <a:pt x="101" y="89"/>
                      <a:pt x="100" y="90"/>
                    </a:cubicBezTo>
                    <a:cubicBezTo>
                      <a:pt x="99" y="90"/>
                      <a:pt x="98" y="91"/>
                      <a:pt x="98" y="92"/>
                    </a:cubicBezTo>
                    <a:cubicBezTo>
                      <a:pt x="97" y="92"/>
                      <a:pt x="95" y="94"/>
                      <a:pt x="95" y="94"/>
                    </a:cubicBezTo>
                    <a:cubicBezTo>
                      <a:pt x="94" y="96"/>
                      <a:pt x="92" y="98"/>
                      <a:pt x="91" y="99"/>
                    </a:cubicBezTo>
                    <a:cubicBezTo>
                      <a:pt x="90" y="99"/>
                      <a:pt x="86" y="99"/>
                      <a:pt x="85" y="99"/>
                    </a:cubicBezTo>
                    <a:cubicBezTo>
                      <a:pt x="84" y="99"/>
                      <a:pt x="81" y="98"/>
                      <a:pt x="79" y="97"/>
                    </a:cubicBezTo>
                    <a:cubicBezTo>
                      <a:pt x="78" y="97"/>
                      <a:pt x="75" y="97"/>
                      <a:pt x="74" y="97"/>
                    </a:cubicBezTo>
                    <a:cubicBezTo>
                      <a:pt x="72" y="97"/>
                      <a:pt x="68" y="97"/>
                      <a:pt x="67" y="97"/>
                    </a:cubicBezTo>
                    <a:cubicBezTo>
                      <a:pt x="66" y="97"/>
                      <a:pt x="65" y="98"/>
                      <a:pt x="65" y="98"/>
                    </a:cubicBezTo>
                    <a:cubicBezTo>
                      <a:pt x="63" y="99"/>
                      <a:pt x="60" y="99"/>
                      <a:pt x="59" y="98"/>
                    </a:cubicBezTo>
                    <a:cubicBezTo>
                      <a:pt x="58" y="98"/>
                      <a:pt x="57" y="96"/>
                      <a:pt x="56" y="95"/>
                    </a:cubicBezTo>
                    <a:cubicBezTo>
                      <a:pt x="55" y="94"/>
                      <a:pt x="53" y="92"/>
                      <a:pt x="52" y="91"/>
                    </a:cubicBezTo>
                    <a:cubicBezTo>
                      <a:pt x="52" y="91"/>
                      <a:pt x="52" y="90"/>
                      <a:pt x="51" y="90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" name="Freeform 185"/>
              <p:cNvSpPr>
                <a:spLocks/>
              </p:cNvSpPr>
              <p:nvPr/>
            </p:nvSpPr>
            <p:spPr bwMode="auto">
              <a:xfrm>
                <a:off x="1307" y="1178"/>
                <a:ext cx="336" cy="248"/>
              </a:xfrm>
              <a:custGeom>
                <a:avLst/>
                <a:gdLst>
                  <a:gd name="T0" fmla="*/ 27 w 129"/>
                  <a:gd name="T1" fmla="*/ 88 h 95"/>
                  <a:gd name="T2" fmla="*/ 17 w 129"/>
                  <a:gd name="T3" fmla="*/ 83 h 95"/>
                  <a:gd name="T4" fmla="*/ 12 w 129"/>
                  <a:gd name="T5" fmla="*/ 80 h 95"/>
                  <a:gd name="T6" fmla="*/ 12 w 129"/>
                  <a:gd name="T7" fmla="*/ 71 h 95"/>
                  <a:gd name="T8" fmla="*/ 6 w 129"/>
                  <a:gd name="T9" fmla="*/ 62 h 95"/>
                  <a:gd name="T10" fmla="*/ 2 w 129"/>
                  <a:gd name="T11" fmla="*/ 61 h 95"/>
                  <a:gd name="T12" fmla="*/ 0 w 129"/>
                  <a:gd name="T13" fmla="*/ 56 h 95"/>
                  <a:gd name="T14" fmla="*/ 4 w 129"/>
                  <a:gd name="T15" fmla="*/ 52 h 95"/>
                  <a:gd name="T16" fmla="*/ 8 w 129"/>
                  <a:gd name="T17" fmla="*/ 43 h 95"/>
                  <a:gd name="T18" fmla="*/ 7 w 129"/>
                  <a:gd name="T19" fmla="*/ 34 h 95"/>
                  <a:gd name="T20" fmla="*/ 14 w 129"/>
                  <a:gd name="T21" fmla="*/ 26 h 95"/>
                  <a:gd name="T22" fmla="*/ 22 w 129"/>
                  <a:gd name="T23" fmla="*/ 14 h 95"/>
                  <a:gd name="T24" fmla="*/ 28 w 129"/>
                  <a:gd name="T25" fmla="*/ 8 h 95"/>
                  <a:gd name="T26" fmla="*/ 42 w 129"/>
                  <a:gd name="T27" fmla="*/ 4 h 95"/>
                  <a:gd name="T28" fmla="*/ 57 w 129"/>
                  <a:gd name="T29" fmla="*/ 2 h 95"/>
                  <a:gd name="T30" fmla="*/ 75 w 129"/>
                  <a:gd name="T31" fmla="*/ 2 h 95"/>
                  <a:gd name="T32" fmla="*/ 87 w 129"/>
                  <a:gd name="T33" fmla="*/ 7 h 95"/>
                  <a:gd name="T34" fmla="*/ 88 w 129"/>
                  <a:gd name="T35" fmla="*/ 17 h 95"/>
                  <a:gd name="T36" fmla="*/ 86 w 129"/>
                  <a:gd name="T37" fmla="*/ 26 h 95"/>
                  <a:gd name="T38" fmla="*/ 80 w 129"/>
                  <a:gd name="T39" fmla="*/ 33 h 95"/>
                  <a:gd name="T40" fmla="*/ 78 w 129"/>
                  <a:gd name="T41" fmla="*/ 39 h 95"/>
                  <a:gd name="T42" fmla="*/ 83 w 129"/>
                  <a:gd name="T43" fmla="*/ 44 h 95"/>
                  <a:gd name="T44" fmla="*/ 91 w 129"/>
                  <a:gd name="T45" fmla="*/ 47 h 95"/>
                  <a:gd name="T46" fmla="*/ 94 w 129"/>
                  <a:gd name="T47" fmla="*/ 52 h 95"/>
                  <a:gd name="T48" fmla="*/ 103 w 129"/>
                  <a:gd name="T49" fmla="*/ 57 h 95"/>
                  <a:gd name="T50" fmla="*/ 117 w 129"/>
                  <a:gd name="T51" fmla="*/ 58 h 95"/>
                  <a:gd name="T52" fmla="*/ 128 w 129"/>
                  <a:gd name="T53" fmla="*/ 59 h 95"/>
                  <a:gd name="T54" fmla="*/ 126 w 129"/>
                  <a:gd name="T55" fmla="*/ 61 h 95"/>
                  <a:gd name="T56" fmla="*/ 119 w 129"/>
                  <a:gd name="T57" fmla="*/ 65 h 95"/>
                  <a:gd name="T58" fmla="*/ 113 w 129"/>
                  <a:gd name="T59" fmla="*/ 75 h 95"/>
                  <a:gd name="T60" fmla="*/ 114 w 129"/>
                  <a:gd name="T61" fmla="*/ 83 h 95"/>
                  <a:gd name="T62" fmla="*/ 99 w 129"/>
                  <a:gd name="T63" fmla="*/ 90 h 95"/>
                  <a:gd name="T64" fmla="*/ 84 w 129"/>
                  <a:gd name="T65" fmla="*/ 95 h 95"/>
                  <a:gd name="T66" fmla="*/ 75 w 129"/>
                  <a:gd name="T67" fmla="*/ 90 h 95"/>
                  <a:gd name="T68" fmla="*/ 68 w 129"/>
                  <a:gd name="T69" fmla="*/ 89 h 95"/>
                  <a:gd name="T70" fmla="*/ 65 w 129"/>
                  <a:gd name="T71" fmla="*/ 93 h 95"/>
                  <a:gd name="T72" fmla="*/ 58 w 129"/>
                  <a:gd name="T73" fmla="*/ 91 h 95"/>
                  <a:gd name="T74" fmla="*/ 48 w 129"/>
                  <a:gd name="T75" fmla="*/ 87 h 95"/>
                  <a:gd name="T76" fmla="*/ 40 w 129"/>
                  <a:gd name="T77" fmla="*/ 88 h 95"/>
                  <a:gd name="T78" fmla="*/ 31 w 129"/>
                  <a:gd name="T79" fmla="*/ 88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9" h="95">
                    <a:moveTo>
                      <a:pt x="28" y="88"/>
                    </a:moveTo>
                    <a:cubicBezTo>
                      <a:pt x="27" y="88"/>
                      <a:pt x="27" y="88"/>
                      <a:pt x="27" y="88"/>
                    </a:cubicBezTo>
                    <a:cubicBezTo>
                      <a:pt x="26" y="87"/>
                      <a:pt x="23" y="87"/>
                      <a:pt x="22" y="86"/>
                    </a:cubicBezTo>
                    <a:cubicBezTo>
                      <a:pt x="21" y="86"/>
                      <a:pt x="19" y="84"/>
                      <a:pt x="17" y="83"/>
                    </a:cubicBezTo>
                    <a:cubicBezTo>
                      <a:pt x="17" y="82"/>
                      <a:pt x="15" y="81"/>
                      <a:pt x="14" y="81"/>
                    </a:cubicBezTo>
                    <a:cubicBezTo>
                      <a:pt x="14" y="81"/>
                      <a:pt x="13" y="81"/>
                      <a:pt x="12" y="80"/>
                    </a:cubicBezTo>
                    <a:cubicBezTo>
                      <a:pt x="12" y="79"/>
                      <a:pt x="12" y="77"/>
                      <a:pt x="12" y="76"/>
                    </a:cubicBezTo>
                    <a:cubicBezTo>
                      <a:pt x="12" y="75"/>
                      <a:pt x="12" y="72"/>
                      <a:pt x="12" y="71"/>
                    </a:cubicBezTo>
                    <a:cubicBezTo>
                      <a:pt x="12" y="70"/>
                      <a:pt x="12" y="67"/>
                      <a:pt x="11" y="65"/>
                    </a:cubicBezTo>
                    <a:cubicBezTo>
                      <a:pt x="10" y="64"/>
                      <a:pt x="7" y="62"/>
                      <a:pt x="6" y="62"/>
                    </a:cubicBezTo>
                    <a:cubicBezTo>
                      <a:pt x="6" y="61"/>
                      <a:pt x="5" y="61"/>
                      <a:pt x="4" y="61"/>
                    </a:cubicBezTo>
                    <a:cubicBezTo>
                      <a:pt x="4" y="60"/>
                      <a:pt x="2" y="61"/>
                      <a:pt x="2" y="61"/>
                    </a:cubicBezTo>
                    <a:cubicBezTo>
                      <a:pt x="1" y="60"/>
                      <a:pt x="0" y="60"/>
                      <a:pt x="0" y="59"/>
                    </a:cubicBezTo>
                    <a:cubicBezTo>
                      <a:pt x="0" y="59"/>
                      <a:pt x="0" y="57"/>
                      <a:pt x="0" y="56"/>
                    </a:cubicBezTo>
                    <a:cubicBezTo>
                      <a:pt x="0" y="56"/>
                      <a:pt x="1" y="55"/>
                      <a:pt x="1" y="55"/>
                    </a:cubicBezTo>
                    <a:cubicBezTo>
                      <a:pt x="2" y="54"/>
                      <a:pt x="4" y="53"/>
                      <a:pt x="4" y="52"/>
                    </a:cubicBezTo>
                    <a:cubicBezTo>
                      <a:pt x="5" y="51"/>
                      <a:pt x="7" y="49"/>
                      <a:pt x="8" y="47"/>
                    </a:cubicBezTo>
                    <a:cubicBezTo>
                      <a:pt x="8" y="46"/>
                      <a:pt x="8" y="44"/>
                      <a:pt x="8" y="43"/>
                    </a:cubicBezTo>
                    <a:cubicBezTo>
                      <a:pt x="8" y="42"/>
                      <a:pt x="8" y="39"/>
                      <a:pt x="8" y="38"/>
                    </a:cubicBezTo>
                    <a:cubicBezTo>
                      <a:pt x="8" y="37"/>
                      <a:pt x="8" y="35"/>
                      <a:pt x="7" y="34"/>
                    </a:cubicBezTo>
                    <a:cubicBezTo>
                      <a:pt x="8" y="34"/>
                      <a:pt x="8" y="33"/>
                      <a:pt x="8" y="33"/>
                    </a:cubicBezTo>
                    <a:cubicBezTo>
                      <a:pt x="10" y="31"/>
                      <a:pt x="13" y="28"/>
                      <a:pt x="14" y="26"/>
                    </a:cubicBezTo>
                    <a:cubicBezTo>
                      <a:pt x="16" y="25"/>
                      <a:pt x="20" y="22"/>
                      <a:pt x="21" y="20"/>
                    </a:cubicBezTo>
                    <a:cubicBezTo>
                      <a:pt x="22" y="19"/>
                      <a:pt x="22" y="16"/>
                      <a:pt x="22" y="14"/>
                    </a:cubicBezTo>
                    <a:cubicBezTo>
                      <a:pt x="22" y="13"/>
                      <a:pt x="23" y="12"/>
                      <a:pt x="23" y="11"/>
                    </a:cubicBezTo>
                    <a:cubicBezTo>
                      <a:pt x="24" y="10"/>
                      <a:pt x="26" y="8"/>
                      <a:pt x="28" y="8"/>
                    </a:cubicBezTo>
                    <a:cubicBezTo>
                      <a:pt x="30" y="7"/>
                      <a:pt x="33" y="5"/>
                      <a:pt x="35" y="5"/>
                    </a:cubicBezTo>
                    <a:cubicBezTo>
                      <a:pt x="37" y="4"/>
                      <a:pt x="40" y="4"/>
                      <a:pt x="42" y="4"/>
                    </a:cubicBezTo>
                    <a:cubicBezTo>
                      <a:pt x="44" y="4"/>
                      <a:pt x="48" y="5"/>
                      <a:pt x="50" y="5"/>
                    </a:cubicBezTo>
                    <a:cubicBezTo>
                      <a:pt x="52" y="5"/>
                      <a:pt x="55" y="3"/>
                      <a:pt x="57" y="2"/>
                    </a:cubicBezTo>
                    <a:cubicBezTo>
                      <a:pt x="58" y="1"/>
                      <a:pt x="62" y="1"/>
                      <a:pt x="64" y="0"/>
                    </a:cubicBezTo>
                    <a:cubicBezTo>
                      <a:pt x="67" y="0"/>
                      <a:pt x="72" y="1"/>
                      <a:pt x="75" y="2"/>
                    </a:cubicBezTo>
                    <a:cubicBezTo>
                      <a:pt x="76" y="2"/>
                      <a:pt x="79" y="3"/>
                      <a:pt x="81" y="4"/>
                    </a:cubicBezTo>
                    <a:cubicBezTo>
                      <a:pt x="83" y="5"/>
                      <a:pt x="85" y="6"/>
                      <a:pt x="87" y="7"/>
                    </a:cubicBezTo>
                    <a:cubicBezTo>
                      <a:pt x="87" y="9"/>
                      <a:pt x="87" y="10"/>
                      <a:pt x="87" y="11"/>
                    </a:cubicBezTo>
                    <a:cubicBezTo>
                      <a:pt x="87" y="12"/>
                      <a:pt x="88" y="15"/>
                      <a:pt x="88" y="17"/>
                    </a:cubicBezTo>
                    <a:cubicBezTo>
                      <a:pt x="88" y="18"/>
                      <a:pt x="88" y="21"/>
                      <a:pt x="88" y="23"/>
                    </a:cubicBezTo>
                    <a:cubicBezTo>
                      <a:pt x="87" y="23"/>
                      <a:pt x="86" y="26"/>
                      <a:pt x="86" y="26"/>
                    </a:cubicBezTo>
                    <a:cubicBezTo>
                      <a:pt x="85" y="27"/>
                      <a:pt x="84" y="28"/>
                      <a:pt x="83" y="29"/>
                    </a:cubicBezTo>
                    <a:cubicBezTo>
                      <a:pt x="82" y="30"/>
                      <a:pt x="80" y="32"/>
                      <a:pt x="80" y="33"/>
                    </a:cubicBezTo>
                    <a:cubicBezTo>
                      <a:pt x="79" y="34"/>
                      <a:pt x="78" y="35"/>
                      <a:pt x="78" y="36"/>
                    </a:cubicBezTo>
                    <a:cubicBezTo>
                      <a:pt x="78" y="37"/>
                      <a:pt x="78" y="38"/>
                      <a:pt x="78" y="39"/>
                    </a:cubicBezTo>
                    <a:cubicBezTo>
                      <a:pt x="78" y="40"/>
                      <a:pt x="79" y="41"/>
                      <a:pt x="80" y="42"/>
                    </a:cubicBezTo>
                    <a:cubicBezTo>
                      <a:pt x="80" y="42"/>
                      <a:pt x="82" y="44"/>
                      <a:pt x="83" y="44"/>
                    </a:cubicBezTo>
                    <a:cubicBezTo>
                      <a:pt x="84" y="45"/>
                      <a:pt x="86" y="45"/>
                      <a:pt x="87" y="46"/>
                    </a:cubicBezTo>
                    <a:cubicBezTo>
                      <a:pt x="88" y="46"/>
                      <a:pt x="90" y="46"/>
                      <a:pt x="91" y="47"/>
                    </a:cubicBezTo>
                    <a:cubicBezTo>
                      <a:pt x="92" y="47"/>
                      <a:pt x="93" y="48"/>
                      <a:pt x="93" y="48"/>
                    </a:cubicBezTo>
                    <a:cubicBezTo>
                      <a:pt x="93" y="49"/>
                      <a:pt x="94" y="51"/>
                      <a:pt x="94" y="52"/>
                    </a:cubicBezTo>
                    <a:cubicBezTo>
                      <a:pt x="95" y="52"/>
                      <a:pt x="95" y="54"/>
                      <a:pt x="96" y="55"/>
                    </a:cubicBezTo>
                    <a:cubicBezTo>
                      <a:pt x="97" y="56"/>
                      <a:pt x="101" y="57"/>
                      <a:pt x="103" y="57"/>
                    </a:cubicBezTo>
                    <a:cubicBezTo>
                      <a:pt x="104" y="58"/>
                      <a:pt x="107" y="59"/>
                      <a:pt x="109" y="59"/>
                    </a:cubicBezTo>
                    <a:cubicBezTo>
                      <a:pt x="111" y="59"/>
                      <a:pt x="115" y="58"/>
                      <a:pt x="117" y="58"/>
                    </a:cubicBezTo>
                    <a:cubicBezTo>
                      <a:pt x="118" y="58"/>
                      <a:pt x="121" y="58"/>
                      <a:pt x="122" y="58"/>
                    </a:cubicBezTo>
                    <a:cubicBezTo>
                      <a:pt x="124" y="59"/>
                      <a:pt x="126" y="58"/>
                      <a:pt x="128" y="59"/>
                    </a:cubicBezTo>
                    <a:cubicBezTo>
                      <a:pt x="128" y="59"/>
                      <a:pt x="129" y="59"/>
                      <a:pt x="129" y="60"/>
                    </a:cubicBezTo>
                    <a:cubicBezTo>
                      <a:pt x="128" y="60"/>
                      <a:pt x="126" y="61"/>
                      <a:pt x="126" y="61"/>
                    </a:cubicBezTo>
                    <a:cubicBezTo>
                      <a:pt x="125" y="62"/>
                      <a:pt x="124" y="63"/>
                      <a:pt x="123" y="63"/>
                    </a:cubicBezTo>
                    <a:cubicBezTo>
                      <a:pt x="122" y="64"/>
                      <a:pt x="120" y="64"/>
                      <a:pt x="119" y="65"/>
                    </a:cubicBezTo>
                    <a:cubicBezTo>
                      <a:pt x="118" y="66"/>
                      <a:pt x="116" y="69"/>
                      <a:pt x="115" y="70"/>
                    </a:cubicBezTo>
                    <a:cubicBezTo>
                      <a:pt x="114" y="71"/>
                      <a:pt x="113" y="74"/>
                      <a:pt x="113" y="75"/>
                    </a:cubicBezTo>
                    <a:cubicBezTo>
                      <a:pt x="113" y="76"/>
                      <a:pt x="113" y="79"/>
                      <a:pt x="113" y="80"/>
                    </a:cubicBezTo>
                    <a:cubicBezTo>
                      <a:pt x="113" y="81"/>
                      <a:pt x="114" y="82"/>
                      <a:pt x="114" y="83"/>
                    </a:cubicBezTo>
                    <a:cubicBezTo>
                      <a:pt x="113" y="84"/>
                      <a:pt x="111" y="85"/>
                      <a:pt x="110" y="85"/>
                    </a:cubicBezTo>
                    <a:cubicBezTo>
                      <a:pt x="107" y="86"/>
                      <a:pt x="102" y="89"/>
                      <a:pt x="99" y="90"/>
                    </a:cubicBezTo>
                    <a:cubicBezTo>
                      <a:pt x="97" y="91"/>
                      <a:pt x="93" y="93"/>
                      <a:pt x="90" y="94"/>
                    </a:cubicBezTo>
                    <a:cubicBezTo>
                      <a:pt x="88" y="94"/>
                      <a:pt x="85" y="95"/>
                      <a:pt x="84" y="95"/>
                    </a:cubicBezTo>
                    <a:cubicBezTo>
                      <a:pt x="82" y="95"/>
                      <a:pt x="79" y="93"/>
                      <a:pt x="78" y="93"/>
                    </a:cubicBezTo>
                    <a:cubicBezTo>
                      <a:pt x="77" y="92"/>
                      <a:pt x="76" y="90"/>
                      <a:pt x="75" y="90"/>
                    </a:cubicBezTo>
                    <a:cubicBezTo>
                      <a:pt x="74" y="90"/>
                      <a:pt x="73" y="89"/>
                      <a:pt x="72" y="89"/>
                    </a:cubicBezTo>
                    <a:cubicBezTo>
                      <a:pt x="71" y="88"/>
                      <a:pt x="69" y="88"/>
                      <a:pt x="68" y="89"/>
                    </a:cubicBezTo>
                    <a:cubicBezTo>
                      <a:pt x="67" y="89"/>
                      <a:pt x="66" y="90"/>
                      <a:pt x="66" y="90"/>
                    </a:cubicBezTo>
                    <a:cubicBezTo>
                      <a:pt x="65" y="91"/>
                      <a:pt x="65" y="92"/>
                      <a:pt x="65" y="93"/>
                    </a:cubicBezTo>
                    <a:cubicBezTo>
                      <a:pt x="64" y="93"/>
                      <a:pt x="62" y="93"/>
                      <a:pt x="61" y="93"/>
                    </a:cubicBezTo>
                    <a:cubicBezTo>
                      <a:pt x="61" y="93"/>
                      <a:pt x="59" y="91"/>
                      <a:pt x="58" y="91"/>
                    </a:cubicBezTo>
                    <a:cubicBezTo>
                      <a:pt x="57" y="91"/>
                      <a:pt x="55" y="89"/>
                      <a:pt x="53" y="89"/>
                    </a:cubicBezTo>
                    <a:cubicBezTo>
                      <a:pt x="52" y="88"/>
                      <a:pt x="50" y="87"/>
                      <a:pt x="48" y="87"/>
                    </a:cubicBezTo>
                    <a:cubicBezTo>
                      <a:pt x="47" y="86"/>
                      <a:pt x="45" y="86"/>
                      <a:pt x="43" y="87"/>
                    </a:cubicBezTo>
                    <a:cubicBezTo>
                      <a:pt x="43" y="87"/>
                      <a:pt x="41" y="88"/>
                      <a:pt x="40" y="88"/>
                    </a:cubicBezTo>
                    <a:cubicBezTo>
                      <a:pt x="39" y="88"/>
                      <a:pt x="37" y="88"/>
                      <a:pt x="35" y="88"/>
                    </a:cubicBezTo>
                    <a:cubicBezTo>
                      <a:pt x="34" y="88"/>
                      <a:pt x="32" y="88"/>
                      <a:pt x="31" y="88"/>
                    </a:cubicBezTo>
                    <a:cubicBezTo>
                      <a:pt x="30" y="88"/>
                      <a:pt x="29" y="88"/>
                      <a:pt x="28" y="8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" name="Freeform 186"/>
              <p:cNvSpPr>
                <a:spLocks/>
              </p:cNvSpPr>
              <p:nvPr/>
            </p:nvSpPr>
            <p:spPr bwMode="auto">
              <a:xfrm>
                <a:off x="1307" y="1178"/>
                <a:ext cx="336" cy="248"/>
              </a:xfrm>
              <a:custGeom>
                <a:avLst/>
                <a:gdLst>
                  <a:gd name="T0" fmla="*/ 27 w 129"/>
                  <a:gd name="T1" fmla="*/ 88 h 95"/>
                  <a:gd name="T2" fmla="*/ 17 w 129"/>
                  <a:gd name="T3" fmla="*/ 83 h 95"/>
                  <a:gd name="T4" fmla="*/ 12 w 129"/>
                  <a:gd name="T5" fmla="*/ 80 h 95"/>
                  <a:gd name="T6" fmla="*/ 12 w 129"/>
                  <a:gd name="T7" fmla="*/ 71 h 95"/>
                  <a:gd name="T8" fmla="*/ 6 w 129"/>
                  <a:gd name="T9" fmla="*/ 62 h 95"/>
                  <a:gd name="T10" fmla="*/ 2 w 129"/>
                  <a:gd name="T11" fmla="*/ 61 h 95"/>
                  <a:gd name="T12" fmla="*/ 0 w 129"/>
                  <a:gd name="T13" fmla="*/ 56 h 95"/>
                  <a:gd name="T14" fmla="*/ 4 w 129"/>
                  <a:gd name="T15" fmla="*/ 52 h 95"/>
                  <a:gd name="T16" fmla="*/ 8 w 129"/>
                  <a:gd name="T17" fmla="*/ 43 h 95"/>
                  <a:gd name="T18" fmla="*/ 7 w 129"/>
                  <a:gd name="T19" fmla="*/ 34 h 95"/>
                  <a:gd name="T20" fmla="*/ 14 w 129"/>
                  <a:gd name="T21" fmla="*/ 26 h 95"/>
                  <a:gd name="T22" fmla="*/ 22 w 129"/>
                  <a:gd name="T23" fmla="*/ 14 h 95"/>
                  <a:gd name="T24" fmla="*/ 28 w 129"/>
                  <a:gd name="T25" fmla="*/ 8 h 95"/>
                  <a:gd name="T26" fmla="*/ 42 w 129"/>
                  <a:gd name="T27" fmla="*/ 4 h 95"/>
                  <a:gd name="T28" fmla="*/ 57 w 129"/>
                  <a:gd name="T29" fmla="*/ 2 h 95"/>
                  <a:gd name="T30" fmla="*/ 75 w 129"/>
                  <a:gd name="T31" fmla="*/ 2 h 95"/>
                  <a:gd name="T32" fmla="*/ 87 w 129"/>
                  <a:gd name="T33" fmla="*/ 7 h 95"/>
                  <a:gd name="T34" fmla="*/ 88 w 129"/>
                  <a:gd name="T35" fmla="*/ 17 h 95"/>
                  <a:gd name="T36" fmla="*/ 86 w 129"/>
                  <a:gd name="T37" fmla="*/ 26 h 95"/>
                  <a:gd name="T38" fmla="*/ 80 w 129"/>
                  <a:gd name="T39" fmla="*/ 33 h 95"/>
                  <a:gd name="T40" fmla="*/ 78 w 129"/>
                  <a:gd name="T41" fmla="*/ 39 h 95"/>
                  <a:gd name="T42" fmla="*/ 83 w 129"/>
                  <a:gd name="T43" fmla="*/ 44 h 95"/>
                  <a:gd name="T44" fmla="*/ 91 w 129"/>
                  <a:gd name="T45" fmla="*/ 47 h 95"/>
                  <a:gd name="T46" fmla="*/ 94 w 129"/>
                  <a:gd name="T47" fmla="*/ 52 h 95"/>
                  <a:gd name="T48" fmla="*/ 103 w 129"/>
                  <a:gd name="T49" fmla="*/ 57 h 95"/>
                  <a:gd name="T50" fmla="*/ 117 w 129"/>
                  <a:gd name="T51" fmla="*/ 58 h 95"/>
                  <a:gd name="T52" fmla="*/ 128 w 129"/>
                  <a:gd name="T53" fmla="*/ 59 h 95"/>
                  <a:gd name="T54" fmla="*/ 126 w 129"/>
                  <a:gd name="T55" fmla="*/ 61 h 95"/>
                  <a:gd name="T56" fmla="*/ 119 w 129"/>
                  <a:gd name="T57" fmla="*/ 65 h 95"/>
                  <a:gd name="T58" fmla="*/ 113 w 129"/>
                  <a:gd name="T59" fmla="*/ 75 h 95"/>
                  <a:gd name="T60" fmla="*/ 114 w 129"/>
                  <a:gd name="T61" fmla="*/ 83 h 95"/>
                  <a:gd name="T62" fmla="*/ 99 w 129"/>
                  <a:gd name="T63" fmla="*/ 90 h 95"/>
                  <a:gd name="T64" fmla="*/ 84 w 129"/>
                  <a:gd name="T65" fmla="*/ 95 h 95"/>
                  <a:gd name="T66" fmla="*/ 75 w 129"/>
                  <a:gd name="T67" fmla="*/ 90 h 95"/>
                  <a:gd name="T68" fmla="*/ 68 w 129"/>
                  <a:gd name="T69" fmla="*/ 89 h 95"/>
                  <a:gd name="T70" fmla="*/ 65 w 129"/>
                  <a:gd name="T71" fmla="*/ 93 h 95"/>
                  <a:gd name="T72" fmla="*/ 58 w 129"/>
                  <a:gd name="T73" fmla="*/ 91 h 95"/>
                  <a:gd name="T74" fmla="*/ 48 w 129"/>
                  <a:gd name="T75" fmla="*/ 87 h 95"/>
                  <a:gd name="T76" fmla="*/ 40 w 129"/>
                  <a:gd name="T77" fmla="*/ 88 h 95"/>
                  <a:gd name="T78" fmla="*/ 31 w 129"/>
                  <a:gd name="T79" fmla="*/ 88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9" h="95">
                    <a:moveTo>
                      <a:pt x="28" y="88"/>
                    </a:moveTo>
                    <a:cubicBezTo>
                      <a:pt x="27" y="88"/>
                      <a:pt x="27" y="88"/>
                      <a:pt x="27" y="88"/>
                    </a:cubicBezTo>
                    <a:cubicBezTo>
                      <a:pt x="26" y="87"/>
                      <a:pt x="23" y="87"/>
                      <a:pt x="22" y="86"/>
                    </a:cubicBezTo>
                    <a:cubicBezTo>
                      <a:pt x="21" y="86"/>
                      <a:pt x="19" y="84"/>
                      <a:pt x="17" y="83"/>
                    </a:cubicBezTo>
                    <a:cubicBezTo>
                      <a:pt x="17" y="82"/>
                      <a:pt x="15" y="81"/>
                      <a:pt x="14" y="81"/>
                    </a:cubicBezTo>
                    <a:cubicBezTo>
                      <a:pt x="14" y="81"/>
                      <a:pt x="13" y="81"/>
                      <a:pt x="12" y="80"/>
                    </a:cubicBezTo>
                    <a:cubicBezTo>
                      <a:pt x="12" y="79"/>
                      <a:pt x="12" y="77"/>
                      <a:pt x="12" y="76"/>
                    </a:cubicBezTo>
                    <a:cubicBezTo>
                      <a:pt x="12" y="75"/>
                      <a:pt x="12" y="72"/>
                      <a:pt x="12" y="71"/>
                    </a:cubicBezTo>
                    <a:cubicBezTo>
                      <a:pt x="12" y="70"/>
                      <a:pt x="12" y="67"/>
                      <a:pt x="11" y="65"/>
                    </a:cubicBezTo>
                    <a:cubicBezTo>
                      <a:pt x="10" y="64"/>
                      <a:pt x="7" y="62"/>
                      <a:pt x="6" y="62"/>
                    </a:cubicBezTo>
                    <a:cubicBezTo>
                      <a:pt x="6" y="61"/>
                      <a:pt x="5" y="61"/>
                      <a:pt x="4" y="61"/>
                    </a:cubicBezTo>
                    <a:cubicBezTo>
                      <a:pt x="4" y="60"/>
                      <a:pt x="2" y="61"/>
                      <a:pt x="2" y="61"/>
                    </a:cubicBezTo>
                    <a:cubicBezTo>
                      <a:pt x="1" y="60"/>
                      <a:pt x="0" y="60"/>
                      <a:pt x="0" y="59"/>
                    </a:cubicBezTo>
                    <a:cubicBezTo>
                      <a:pt x="0" y="59"/>
                      <a:pt x="0" y="57"/>
                      <a:pt x="0" y="56"/>
                    </a:cubicBezTo>
                    <a:cubicBezTo>
                      <a:pt x="0" y="56"/>
                      <a:pt x="1" y="55"/>
                      <a:pt x="1" y="55"/>
                    </a:cubicBezTo>
                    <a:cubicBezTo>
                      <a:pt x="2" y="54"/>
                      <a:pt x="4" y="53"/>
                      <a:pt x="4" y="52"/>
                    </a:cubicBezTo>
                    <a:cubicBezTo>
                      <a:pt x="5" y="51"/>
                      <a:pt x="7" y="49"/>
                      <a:pt x="8" y="47"/>
                    </a:cubicBezTo>
                    <a:cubicBezTo>
                      <a:pt x="8" y="46"/>
                      <a:pt x="8" y="44"/>
                      <a:pt x="8" y="43"/>
                    </a:cubicBezTo>
                    <a:cubicBezTo>
                      <a:pt x="8" y="42"/>
                      <a:pt x="8" y="39"/>
                      <a:pt x="8" y="38"/>
                    </a:cubicBezTo>
                    <a:cubicBezTo>
                      <a:pt x="8" y="37"/>
                      <a:pt x="8" y="35"/>
                      <a:pt x="7" y="34"/>
                    </a:cubicBezTo>
                    <a:cubicBezTo>
                      <a:pt x="8" y="34"/>
                      <a:pt x="8" y="33"/>
                      <a:pt x="8" y="33"/>
                    </a:cubicBezTo>
                    <a:cubicBezTo>
                      <a:pt x="10" y="31"/>
                      <a:pt x="13" y="28"/>
                      <a:pt x="14" y="26"/>
                    </a:cubicBezTo>
                    <a:cubicBezTo>
                      <a:pt x="16" y="25"/>
                      <a:pt x="20" y="22"/>
                      <a:pt x="21" y="20"/>
                    </a:cubicBezTo>
                    <a:cubicBezTo>
                      <a:pt x="22" y="19"/>
                      <a:pt x="22" y="16"/>
                      <a:pt x="22" y="14"/>
                    </a:cubicBezTo>
                    <a:cubicBezTo>
                      <a:pt x="22" y="13"/>
                      <a:pt x="23" y="12"/>
                      <a:pt x="23" y="11"/>
                    </a:cubicBezTo>
                    <a:cubicBezTo>
                      <a:pt x="24" y="10"/>
                      <a:pt x="26" y="8"/>
                      <a:pt x="28" y="8"/>
                    </a:cubicBezTo>
                    <a:cubicBezTo>
                      <a:pt x="30" y="7"/>
                      <a:pt x="33" y="5"/>
                      <a:pt x="35" y="5"/>
                    </a:cubicBezTo>
                    <a:cubicBezTo>
                      <a:pt x="37" y="4"/>
                      <a:pt x="40" y="4"/>
                      <a:pt x="42" y="4"/>
                    </a:cubicBezTo>
                    <a:cubicBezTo>
                      <a:pt x="44" y="4"/>
                      <a:pt x="48" y="5"/>
                      <a:pt x="50" y="5"/>
                    </a:cubicBezTo>
                    <a:cubicBezTo>
                      <a:pt x="52" y="5"/>
                      <a:pt x="55" y="3"/>
                      <a:pt x="57" y="2"/>
                    </a:cubicBezTo>
                    <a:cubicBezTo>
                      <a:pt x="58" y="1"/>
                      <a:pt x="62" y="1"/>
                      <a:pt x="64" y="0"/>
                    </a:cubicBezTo>
                    <a:cubicBezTo>
                      <a:pt x="67" y="0"/>
                      <a:pt x="72" y="1"/>
                      <a:pt x="75" y="2"/>
                    </a:cubicBezTo>
                    <a:cubicBezTo>
                      <a:pt x="76" y="2"/>
                      <a:pt x="79" y="3"/>
                      <a:pt x="81" y="4"/>
                    </a:cubicBezTo>
                    <a:cubicBezTo>
                      <a:pt x="83" y="5"/>
                      <a:pt x="85" y="6"/>
                      <a:pt x="87" y="7"/>
                    </a:cubicBezTo>
                    <a:cubicBezTo>
                      <a:pt x="87" y="9"/>
                      <a:pt x="87" y="10"/>
                      <a:pt x="87" y="11"/>
                    </a:cubicBezTo>
                    <a:cubicBezTo>
                      <a:pt x="87" y="12"/>
                      <a:pt x="88" y="15"/>
                      <a:pt x="88" y="17"/>
                    </a:cubicBezTo>
                    <a:cubicBezTo>
                      <a:pt x="88" y="18"/>
                      <a:pt x="88" y="21"/>
                      <a:pt x="88" y="23"/>
                    </a:cubicBezTo>
                    <a:cubicBezTo>
                      <a:pt x="87" y="23"/>
                      <a:pt x="86" y="26"/>
                      <a:pt x="86" y="26"/>
                    </a:cubicBezTo>
                    <a:cubicBezTo>
                      <a:pt x="85" y="27"/>
                      <a:pt x="84" y="28"/>
                      <a:pt x="83" y="29"/>
                    </a:cubicBezTo>
                    <a:cubicBezTo>
                      <a:pt x="82" y="30"/>
                      <a:pt x="80" y="32"/>
                      <a:pt x="80" y="33"/>
                    </a:cubicBezTo>
                    <a:cubicBezTo>
                      <a:pt x="79" y="34"/>
                      <a:pt x="78" y="35"/>
                      <a:pt x="78" y="36"/>
                    </a:cubicBezTo>
                    <a:cubicBezTo>
                      <a:pt x="78" y="37"/>
                      <a:pt x="78" y="38"/>
                      <a:pt x="78" y="39"/>
                    </a:cubicBezTo>
                    <a:cubicBezTo>
                      <a:pt x="78" y="40"/>
                      <a:pt x="79" y="41"/>
                      <a:pt x="80" y="42"/>
                    </a:cubicBezTo>
                    <a:cubicBezTo>
                      <a:pt x="80" y="42"/>
                      <a:pt x="82" y="44"/>
                      <a:pt x="83" y="44"/>
                    </a:cubicBezTo>
                    <a:cubicBezTo>
                      <a:pt x="84" y="45"/>
                      <a:pt x="86" y="45"/>
                      <a:pt x="87" y="46"/>
                    </a:cubicBezTo>
                    <a:cubicBezTo>
                      <a:pt x="88" y="46"/>
                      <a:pt x="90" y="46"/>
                      <a:pt x="91" y="47"/>
                    </a:cubicBezTo>
                    <a:cubicBezTo>
                      <a:pt x="92" y="47"/>
                      <a:pt x="93" y="48"/>
                      <a:pt x="93" y="48"/>
                    </a:cubicBezTo>
                    <a:cubicBezTo>
                      <a:pt x="93" y="49"/>
                      <a:pt x="94" y="51"/>
                      <a:pt x="94" y="52"/>
                    </a:cubicBezTo>
                    <a:cubicBezTo>
                      <a:pt x="95" y="52"/>
                      <a:pt x="95" y="54"/>
                      <a:pt x="96" y="55"/>
                    </a:cubicBezTo>
                    <a:cubicBezTo>
                      <a:pt x="97" y="56"/>
                      <a:pt x="101" y="57"/>
                      <a:pt x="103" y="57"/>
                    </a:cubicBezTo>
                    <a:cubicBezTo>
                      <a:pt x="104" y="58"/>
                      <a:pt x="107" y="59"/>
                      <a:pt x="109" y="59"/>
                    </a:cubicBezTo>
                    <a:cubicBezTo>
                      <a:pt x="111" y="59"/>
                      <a:pt x="115" y="58"/>
                      <a:pt x="117" y="58"/>
                    </a:cubicBezTo>
                    <a:cubicBezTo>
                      <a:pt x="118" y="58"/>
                      <a:pt x="121" y="58"/>
                      <a:pt x="122" y="58"/>
                    </a:cubicBezTo>
                    <a:cubicBezTo>
                      <a:pt x="124" y="59"/>
                      <a:pt x="126" y="58"/>
                      <a:pt x="128" y="59"/>
                    </a:cubicBezTo>
                    <a:cubicBezTo>
                      <a:pt x="128" y="59"/>
                      <a:pt x="129" y="59"/>
                      <a:pt x="129" y="60"/>
                    </a:cubicBezTo>
                    <a:cubicBezTo>
                      <a:pt x="128" y="60"/>
                      <a:pt x="126" y="61"/>
                      <a:pt x="126" y="61"/>
                    </a:cubicBezTo>
                    <a:cubicBezTo>
                      <a:pt x="125" y="62"/>
                      <a:pt x="124" y="63"/>
                      <a:pt x="123" y="63"/>
                    </a:cubicBezTo>
                    <a:cubicBezTo>
                      <a:pt x="122" y="64"/>
                      <a:pt x="120" y="64"/>
                      <a:pt x="119" y="65"/>
                    </a:cubicBezTo>
                    <a:cubicBezTo>
                      <a:pt x="118" y="66"/>
                      <a:pt x="116" y="69"/>
                      <a:pt x="115" y="70"/>
                    </a:cubicBezTo>
                    <a:cubicBezTo>
                      <a:pt x="114" y="71"/>
                      <a:pt x="113" y="74"/>
                      <a:pt x="113" y="75"/>
                    </a:cubicBezTo>
                    <a:cubicBezTo>
                      <a:pt x="113" y="76"/>
                      <a:pt x="113" y="79"/>
                      <a:pt x="113" y="80"/>
                    </a:cubicBezTo>
                    <a:cubicBezTo>
                      <a:pt x="113" y="81"/>
                      <a:pt x="114" y="82"/>
                      <a:pt x="114" y="83"/>
                    </a:cubicBezTo>
                    <a:cubicBezTo>
                      <a:pt x="113" y="84"/>
                      <a:pt x="111" y="85"/>
                      <a:pt x="110" y="85"/>
                    </a:cubicBezTo>
                    <a:cubicBezTo>
                      <a:pt x="107" y="86"/>
                      <a:pt x="102" y="89"/>
                      <a:pt x="99" y="90"/>
                    </a:cubicBezTo>
                    <a:cubicBezTo>
                      <a:pt x="97" y="91"/>
                      <a:pt x="93" y="93"/>
                      <a:pt x="90" y="94"/>
                    </a:cubicBezTo>
                    <a:cubicBezTo>
                      <a:pt x="88" y="94"/>
                      <a:pt x="85" y="95"/>
                      <a:pt x="84" y="95"/>
                    </a:cubicBezTo>
                    <a:cubicBezTo>
                      <a:pt x="82" y="95"/>
                      <a:pt x="79" y="93"/>
                      <a:pt x="78" y="93"/>
                    </a:cubicBezTo>
                    <a:cubicBezTo>
                      <a:pt x="77" y="92"/>
                      <a:pt x="76" y="90"/>
                      <a:pt x="75" y="90"/>
                    </a:cubicBezTo>
                    <a:cubicBezTo>
                      <a:pt x="74" y="90"/>
                      <a:pt x="73" y="89"/>
                      <a:pt x="72" y="89"/>
                    </a:cubicBezTo>
                    <a:cubicBezTo>
                      <a:pt x="71" y="88"/>
                      <a:pt x="69" y="88"/>
                      <a:pt x="68" y="89"/>
                    </a:cubicBezTo>
                    <a:cubicBezTo>
                      <a:pt x="67" y="89"/>
                      <a:pt x="66" y="90"/>
                      <a:pt x="66" y="90"/>
                    </a:cubicBezTo>
                    <a:cubicBezTo>
                      <a:pt x="65" y="91"/>
                      <a:pt x="65" y="92"/>
                      <a:pt x="65" y="93"/>
                    </a:cubicBezTo>
                    <a:cubicBezTo>
                      <a:pt x="64" y="93"/>
                      <a:pt x="62" y="93"/>
                      <a:pt x="61" y="93"/>
                    </a:cubicBezTo>
                    <a:cubicBezTo>
                      <a:pt x="61" y="93"/>
                      <a:pt x="59" y="91"/>
                      <a:pt x="58" y="91"/>
                    </a:cubicBezTo>
                    <a:cubicBezTo>
                      <a:pt x="57" y="91"/>
                      <a:pt x="55" y="89"/>
                      <a:pt x="53" y="89"/>
                    </a:cubicBezTo>
                    <a:cubicBezTo>
                      <a:pt x="52" y="88"/>
                      <a:pt x="50" y="87"/>
                      <a:pt x="48" y="87"/>
                    </a:cubicBezTo>
                    <a:cubicBezTo>
                      <a:pt x="47" y="86"/>
                      <a:pt x="45" y="86"/>
                      <a:pt x="43" y="87"/>
                    </a:cubicBezTo>
                    <a:cubicBezTo>
                      <a:pt x="43" y="87"/>
                      <a:pt x="41" y="88"/>
                      <a:pt x="40" y="88"/>
                    </a:cubicBezTo>
                    <a:cubicBezTo>
                      <a:pt x="39" y="88"/>
                      <a:pt x="37" y="88"/>
                      <a:pt x="35" y="88"/>
                    </a:cubicBezTo>
                    <a:cubicBezTo>
                      <a:pt x="34" y="88"/>
                      <a:pt x="32" y="88"/>
                      <a:pt x="31" y="88"/>
                    </a:cubicBezTo>
                    <a:cubicBezTo>
                      <a:pt x="30" y="88"/>
                      <a:pt x="29" y="88"/>
                      <a:pt x="28" y="88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" name="Freeform 187"/>
              <p:cNvSpPr>
                <a:spLocks/>
              </p:cNvSpPr>
              <p:nvPr/>
            </p:nvSpPr>
            <p:spPr bwMode="auto">
              <a:xfrm>
                <a:off x="947" y="1923"/>
                <a:ext cx="248" cy="248"/>
              </a:xfrm>
              <a:custGeom>
                <a:avLst/>
                <a:gdLst>
                  <a:gd name="T0" fmla="*/ 37 w 95"/>
                  <a:gd name="T1" fmla="*/ 25 h 95"/>
                  <a:gd name="T2" fmla="*/ 41 w 95"/>
                  <a:gd name="T3" fmla="*/ 12 h 95"/>
                  <a:gd name="T4" fmla="*/ 45 w 95"/>
                  <a:gd name="T5" fmla="*/ 7 h 95"/>
                  <a:gd name="T6" fmla="*/ 52 w 95"/>
                  <a:gd name="T7" fmla="*/ 5 h 95"/>
                  <a:gd name="T8" fmla="*/ 56 w 95"/>
                  <a:gd name="T9" fmla="*/ 1 h 95"/>
                  <a:gd name="T10" fmla="*/ 57 w 95"/>
                  <a:gd name="T11" fmla="*/ 1 h 95"/>
                  <a:gd name="T12" fmla="*/ 64 w 95"/>
                  <a:gd name="T13" fmla="*/ 15 h 95"/>
                  <a:gd name="T14" fmla="*/ 68 w 95"/>
                  <a:gd name="T15" fmla="*/ 27 h 95"/>
                  <a:gd name="T16" fmla="*/ 76 w 95"/>
                  <a:gd name="T17" fmla="*/ 32 h 95"/>
                  <a:gd name="T18" fmla="*/ 86 w 95"/>
                  <a:gd name="T19" fmla="*/ 33 h 95"/>
                  <a:gd name="T20" fmla="*/ 90 w 95"/>
                  <a:gd name="T21" fmla="*/ 36 h 95"/>
                  <a:gd name="T22" fmla="*/ 91 w 95"/>
                  <a:gd name="T23" fmla="*/ 44 h 95"/>
                  <a:gd name="T24" fmla="*/ 94 w 95"/>
                  <a:gd name="T25" fmla="*/ 53 h 95"/>
                  <a:gd name="T26" fmla="*/ 90 w 95"/>
                  <a:gd name="T27" fmla="*/ 56 h 95"/>
                  <a:gd name="T28" fmla="*/ 85 w 95"/>
                  <a:gd name="T29" fmla="*/ 58 h 95"/>
                  <a:gd name="T30" fmla="*/ 86 w 95"/>
                  <a:gd name="T31" fmla="*/ 63 h 95"/>
                  <a:gd name="T32" fmla="*/ 88 w 95"/>
                  <a:gd name="T33" fmla="*/ 70 h 95"/>
                  <a:gd name="T34" fmla="*/ 85 w 95"/>
                  <a:gd name="T35" fmla="*/ 71 h 95"/>
                  <a:gd name="T36" fmla="*/ 76 w 95"/>
                  <a:gd name="T37" fmla="*/ 73 h 95"/>
                  <a:gd name="T38" fmla="*/ 65 w 95"/>
                  <a:gd name="T39" fmla="*/ 77 h 95"/>
                  <a:gd name="T40" fmla="*/ 58 w 95"/>
                  <a:gd name="T41" fmla="*/ 79 h 95"/>
                  <a:gd name="T42" fmla="*/ 53 w 95"/>
                  <a:gd name="T43" fmla="*/ 77 h 95"/>
                  <a:gd name="T44" fmla="*/ 44 w 95"/>
                  <a:gd name="T45" fmla="*/ 83 h 95"/>
                  <a:gd name="T46" fmla="*/ 41 w 95"/>
                  <a:gd name="T47" fmla="*/ 90 h 95"/>
                  <a:gd name="T48" fmla="*/ 38 w 95"/>
                  <a:gd name="T49" fmla="*/ 88 h 95"/>
                  <a:gd name="T50" fmla="*/ 34 w 95"/>
                  <a:gd name="T51" fmla="*/ 90 h 95"/>
                  <a:gd name="T52" fmla="*/ 32 w 95"/>
                  <a:gd name="T53" fmla="*/ 93 h 95"/>
                  <a:gd name="T54" fmla="*/ 29 w 95"/>
                  <a:gd name="T55" fmla="*/ 95 h 95"/>
                  <a:gd name="T56" fmla="*/ 24 w 95"/>
                  <a:gd name="T57" fmla="*/ 91 h 95"/>
                  <a:gd name="T58" fmla="*/ 19 w 95"/>
                  <a:gd name="T59" fmla="*/ 89 h 95"/>
                  <a:gd name="T60" fmla="*/ 14 w 95"/>
                  <a:gd name="T61" fmla="*/ 87 h 95"/>
                  <a:gd name="T62" fmla="*/ 11 w 95"/>
                  <a:gd name="T63" fmla="*/ 85 h 95"/>
                  <a:gd name="T64" fmla="*/ 8 w 95"/>
                  <a:gd name="T65" fmla="*/ 87 h 95"/>
                  <a:gd name="T66" fmla="*/ 9 w 95"/>
                  <a:gd name="T67" fmla="*/ 90 h 95"/>
                  <a:gd name="T68" fmla="*/ 5 w 95"/>
                  <a:gd name="T69" fmla="*/ 91 h 95"/>
                  <a:gd name="T70" fmla="*/ 5 w 95"/>
                  <a:gd name="T71" fmla="*/ 87 h 95"/>
                  <a:gd name="T72" fmla="*/ 2 w 95"/>
                  <a:gd name="T73" fmla="*/ 81 h 95"/>
                  <a:gd name="T74" fmla="*/ 0 w 95"/>
                  <a:gd name="T75" fmla="*/ 78 h 95"/>
                  <a:gd name="T76" fmla="*/ 6 w 95"/>
                  <a:gd name="T77" fmla="*/ 72 h 95"/>
                  <a:gd name="T78" fmla="*/ 16 w 95"/>
                  <a:gd name="T79" fmla="*/ 60 h 95"/>
                  <a:gd name="T80" fmla="*/ 21 w 95"/>
                  <a:gd name="T81" fmla="*/ 48 h 95"/>
                  <a:gd name="T82" fmla="*/ 32 w 95"/>
                  <a:gd name="T83" fmla="*/ 37 h 95"/>
                  <a:gd name="T84" fmla="*/ 37 w 95"/>
                  <a:gd name="T85" fmla="*/ 27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5" h="95">
                    <a:moveTo>
                      <a:pt x="37" y="27"/>
                    </a:moveTo>
                    <a:cubicBezTo>
                      <a:pt x="37" y="26"/>
                      <a:pt x="37" y="25"/>
                      <a:pt x="37" y="25"/>
                    </a:cubicBezTo>
                    <a:cubicBezTo>
                      <a:pt x="38" y="23"/>
                      <a:pt x="39" y="20"/>
                      <a:pt x="39" y="19"/>
                    </a:cubicBezTo>
                    <a:cubicBezTo>
                      <a:pt x="40" y="17"/>
                      <a:pt x="41" y="13"/>
                      <a:pt x="41" y="12"/>
                    </a:cubicBezTo>
                    <a:cubicBezTo>
                      <a:pt x="41" y="11"/>
                      <a:pt x="42" y="9"/>
                      <a:pt x="42" y="8"/>
                    </a:cubicBezTo>
                    <a:cubicBezTo>
                      <a:pt x="43" y="7"/>
                      <a:pt x="44" y="7"/>
                      <a:pt x="45" y="7"/>
                    </a:cubicBezTo>
                    <a:cubicBezTo>
                      <a:pt x="46" y="6"/>
                      <a:pt x="48" y="7"/>
                      <a:pt x="49" y="6"/>
                    </a:cubicBezTo>
                    <a:cubicBezTo>
                      <a:pt x="50" y="6"/>
                      <a:pt x="51" y="6"/>
                      <a:pt x="52" y="5"/>
                    </a:cubicBezTo>
                    <a:cubicBezTo>
                      <a:pt x="52" y="4"/>
                      <a:pt x="53" y="3"/>
                      <a:pt x="54" y="3"/>
                    </a:cubicBezTo>
                    <a:cubicBezTo>
                      <a:pt x="54" y="2"/>
                      <a:pt x="56" y="2"/>
                      <a:pt x="56" y="1"/>
                    </a:cubicBezTo>
                    <a:cubicBezTo>
                      <a:pt x="56" y="1"/>
                      <a:pt x="57" y="0"/>
                      <a:pt x="57" y="0"/>
                    </a:cubicBezTo>
                    <a:cubicBezTo>
                      <a:pt x="57" y="0"/>
                      <a:pt x="57" y="0"/>
                      <a:pt x="57" y="1"/>
                    </a:cubicBezTo>
                    <a:cubicBezTo>
                      <a:pt x="58" y="2"/>
                      <a:pt x="59" y="7"/>
                      <a:pt x="60" y="8"/>
                    </a:cubicBezTo>
                    <a:cubicBezTo>
                      <a:pt x="61" y="10"/>
                      <a:pt x="63" y="13"/>
                      <a:pt x="64" y="15"/>
                    </a:cubicBezTo>
                    <a:cubicBezTo>
                      <a:pt x="65" y="16"/>
                      <a:pt x="65" y="19"/>
                      <a:pt x="66" y="20"/>
                    </a:cubicBezTo>
                    <a:cubicBezTo>
                      <a:pt x="67" y="22"/>
                      <a:pt x="67" y="26"/>
                      <a:pt x="68" y="27"/>
                    </a:cubicBezTo>
                    <a:cubicBezTo>
                      <a:pt x="68" y="27"/>
                      <a:pt x="70" y="28"/>
                      <a:pt x="71" y="29"/>
                    </a:cubicBezTo>
                    <a:cubicBezTo>
                      <a:pt x="72" y="30"/>
                      <a:pt x="75" y="31"/>
                      <a:pt x="76" y="32"/>
                    </a:cubicBezTo>
                    <a:cubicBezTo>
                      <a:pt x="78" y="32"/>
                      <a:pt x="80" y="31"/>
                      <a:pt x="82" y="32"/>
                    </a:cubicBezTo>
                    <a:cubicBezTo>
                      <a:pt x="83" y="32"/>
                      <a:pt x="85" y="32"/>
                      <a:pt x="86" y="33"/>
                    </a:cubicBezTo>
                    <a:cubicBezTo>
                      <a:pt x="87" y="33"/>
                      <a:pt x="87" y="33"/>
                      <a:pt x="87" y="33"/>
                    </a:cubicBezTo>
                    <a:cubicBezTo>
                      <a:pt x="88" y="33"/>
                      <a:pt x="89" y="35"/>
                      <a:pt x="90" y="36"/>
                    </a:cubicBezTo>
                    <a:cubicBezTo>
                      <a:pt x="90" y="37"/>
                      <a:pt x="91" y="39"/>
                      <a:pt x="91" y="41"/>
                    </a:cubicBezTo>
                    <a:cubicBezTo>
                      <a:pt x="91" y="42"/>
                      <a:pt x="91" y="44"/>
                      <a:pt x="91" y="44"/>
                    </a:cubicBezTo>
                    <a:cubicBezTo>
                      <a:pt x="91" y="46"/>
                      <a:pt x="93" y="47"/>
                      <a:pt x="94" y="49"/>
                    </a:cubicBezTo>
                    <a:cubicBezTo>
                      <a:pt x="94" y="50"/>
                      <a:pt x="95" y="52"/>
                      <a:pt x="94" y="53"/>
                    </a:cubicBezTo>
                    <a:cubicBezTo>
                      <a:pt x="94" y="53"/>
                      <a:pt x="93" y="54"/>
                      <a:pt x="93" y="54"/>
                    </a:cubicBezTo>
                    <a:cubicBezTo>
                      <a:pt x="92" y="55"/>
                      <a:pt x="91" y="55"/>
                      <a:pt x="90" y="56"/>
                    </a:cubicBezTo>
                    <a:cubicBezTo>
                      <a:pt x="89" y="56"/>
                      <a:pt x="88" y="57"/>
                      <a:pt x="88" y="58"/>
                    </a:cubicBezTo>
                    <a:cubicBezTo>
                      <a:pt x="87" y="58"/>
                      <a:pt x="86" y="58"/>
                      <a:pt x="85" y="58"/>
                    </a:cubicBezTo>
                    <a:cubicBezTo>
                      <a:pt x="85" y="59"/>
                      <a:pt x="85" y="60"/>
                      <a:pt x="85" y="61"/>
                    </a:cubicBezTo>
                    <a:cubicBezTo>
                      <a:pt x="85" y="62"/>
                      <a:pt x="86" y="63"/>
                      <a:pt x="86" y="63"/>
                    </a:cubicBezTo>
                    <a:cubicBezTo>
                      <a:pt x="86" y="64"/>
                      <a:pt x="85" y="66"/>
                      <a:pt x="86" y="67"/>
                    </a:cubicBezTo>
                    <a:cubicBezTo>
                      <a:pt x="86" y="68"/>
                      <a:pt x="87" y="69"/>
                      <a:pt x="88" y="70"/>
                    </a:cubicBezTo>
                    <a:cubicBezTo>
                      <a:pt x="88" y="70"/>
                      <a:pt x="88" y="71"/>
                      <a:pt x="88" y="71"/>
                    </a:cubicBezTo>
                    <a:cubicBezTo>
                      <a:pt x="87" y="71"/>
                      <a:pt x="86" y="71"/>
                      <a:pt x="85" y="71"/>
                    </a:cubicBezTo>
                    <a:cubicBezTo>
                      <a:pt x="84" y="71"/>
                      <a:pt x="81" y="71"/>
                      <a:pt x="80" y="71"/>
                    </a:cubicBezTo>
                    <a:cubicBezTo>
                      <a:pt x="79" y="72"/>
                      <a:pt x="77" y="73"/>
                      <a:pt x="76" y="73"/>
                    </a:cubicBezTo>
                    <a:cubicBezTo>
                      <a:pt x="75" y="74"/>
                      <a:pt x="72" y="75"/>
                      <a:pt x="72" y="75"/>
                    </a:cubicBezTo>
                    <a:cubicBezTo>
                      <a:pt x="70" y="76"/>
                      <a:pt x="67" y="77"/>
                      <a:pt x="65" y="77"/>
                    </a:cubicBezTo>
                    <a:cubicBezTo>
                      <a:pt x="65" y="78"/>
                      <a:pt x="64" y="79"/>
                      <a:pt x="63" y="79"/>
                    </a:cubicBezTo>
                    <a:cubicBezTo>
                      <a:pt x="62" y="79"/>
                      <a:pt x="59" y="79"/>
                      <a:pt x="58" y="79"/>
                    </a:cubicBezTo>
                    <a:cubicBezTo>
                      <a:pt x="57" y="79"/>
                      <a:pt x="56" y="77"/>
                      <a:pt x="55" y="77"/>
                    </a:cubicBezTo>
                    <a:cubicBezTo>
                      <a:pt x="54" y="77"/>
                      <a:pt x="53" y="77"/>
                      <a:pt x="53" y="77"/>
                    </a:cubicBezTo>
                    <a:cubicBezTo>
                      <a:pt x="51" y="77"/>
                      <a:pt x="48" y="77"/>
                      <a:pt x="48" y="78"/>
                    </a:cubicBezTo>
                    <a:cubicBezTo>
                      <a:pt x="46" y="79"/>
                      <a:pt x="45" y="81"/>
                      <a:pt x="44" y="83"/>
                    </a:cubicBezTo>
                    <a:cubicBezTo>
                      <a:pt x="44" y="84"/>
                      <a:pt x="42" y="86"/>
                      <a:pt x="42" y="88"/>
                    </a:cubicBezTo>
                    <a:cubicBezTo>
                      <a:pt x="42" y="88"/>
                      <a:pt x="41" y="89"/>
                      <a:pt x="41" y="90"/>
                    </a:cubicBezTo>
                    <a:cubicBezTo>
                      <a:pt x="41" y="89"/>
                      <a:pt x="41" y="89"/>
                      <a:pt x="41" y="89"/>
                    </a:cubicBezTo>
                    <a:cubicBezTo>
                      <a:pt x="40" y="89"/>
                      <a:pt x="39" y="88"/>
                      <a:pt x="38" y="88"/>
                    </a:cubicBezTo>
                    <a:cubicBezTo>
                      <a:pt x="38" y="88"/>
                      <a:pt x="37" y="88"/>
                      <a:pt x="36" y="88"/>
                    </a:cubicBezTo>
                    <a:cubicBezTo>
                      <a:pt x="36" y="89"/>
                      <a:pt x="35" y="90"/>
                      <a:pt x="34" y="90"/>
                    </a:cubicBezTo>
                    <a:cubicBezTo>
                      <a:pt x="34" y="90"/>
                      <a:pt x="33" y="91"/>
                      <a:pt x="33" y="91"/>
                    </a:cubicBezTo>
                    <a:cubicBezTo>
                      <a:pt x="33" y="92"/>
                      <a:pt x="32" y="93"/>
                      <a:pt x="32" y="93"/>
                    </a:cubicBezTo>
                    <a:cubicBezTo>
                      <a:pt x="32" y="94"/>
                      <a:pt x="32" y="95"/>
                      <a:pt x="31" y="95"/>
                    </a:cubicBezTo>
                    <a:cubicBezTo>
                      <a:pt x="31" y="95"/>
                      <a:pt x="30" y="95"/>
                      <a:pt x="29" y="95"/>
                    </a:cubicBezTo>
                    <a:cubicBezTo>
                      <a:pt x="29" y="95"/>
                      <a:pt x="28" y="93"/>
                      <a:pt x="27" y="93"/>
                    </a:cubicBezTo>
                    <a:cubicBezTo>
                      <a:pt x="26" y="92"/>
                      <a:pt x="25" y="92"/>
                      <a:pt x="24" y="91"/>
                    </a:cubicBezTo>
                    <a:cubicBezTo>
                      <a:pt x="23" y="91"/>
                      <a:pt x="21" y="92"/>
                      <a:pt x="21" y="91"/>
                    </a:cubicBezTo>
                    <a:cubicBezTo>
                      <a:pt x="20" y="91"/>
                      <a:pt x="20" y="89"/>
                      <a:pt x="19" y="89"/>
                    </a:cubicBezTo>
                    <a:cubicBezTo>
                      <a:pt x="18" y="88"/>
                      <a:pt x="17" y="88"/>
                      <a:pt x="17" y="88"/>
                    </a:cubicBezTo>
                    <a:cubicBezTo>
                      <a:pt x="16" y="88"/>
                      <a:pt x="15" y="87"/>
                      <a:pt x="14" y="87"/>
                    </a:cubicBezTo>
                    <a:cubicBezTo>
                      <a:pt x="14" y="87"/>
                      <a:pt x="13" y="86"/>
                      <a:pt x="13" y="86"/>
                    </a:cubicBezTo>
                    <a:cubicBezTo>
                      <a:pt x="12" y="85"/>
                      <a:pt x="11" y="85"/>
                      <a:pt x="11" y="85"/>
                    </a:cubicBezTo>
                    <a:cubicBezTo>
                      <a:pt x="10" y="85"/>
                      <a:pt x="9" y="85"/>
                      <a:pt x="9" y="85"/>
                    </a:cubicBezTo>
                    <a:cubicBezTo>
                      <a:pt x="8" y="85"/>
                      <a:pt x="8" y="86"/>
                      <a:pt x="8" y="87"/>
                    </a:cubicBezTo>
                    <a:cubicBezTo>
                      <a:pt x="8" y="87"/>
                      <a:pt x="9" y="88"/>
                      <a:pt x="9" y="89"/>
                    </a:cubicBezTo>
                    <a:cubicBezTo>
                      <a:pt x="9" y="89"/>
                      <a:pt x="9" y="90"/>
                      <a:pt x="9" y="90"/>
                    </a:cubicBezTo>
                    <a:cubicBezTo>
                      <a:pt x="8" y="91"/>
                      <a:pt x="8" y="92"/>
                      <a:pt x="7" y="92"/>
                    </a:cubicBezTo>
                    <a:cubicBezTo>
                      <a:pt x="6" y="92"/>
                      <a:pt x="5" y="92"/>
                      <a:pt x="5" y="91"/>
                    </a:cubicBezTo>
                    <a:cubicBezTo>
                      <a:pt x="5" y="90"/>
                      <a:pt x="5" y="90"/>
                      <a:pt x="5" y="89"/>
                    </a:cubicBezTo>
                    <a:cubicBezTo>
                      <a:pt x="5" y="89"/>
                      <a:pt x="5" y="87"/>
                      <a:pt x="5" y="87"/>
                    </a:cubicBezTo>
                    <a:cubicBezTo>
                      <a:pt x="5" y="86"/>
                      <a:pt x="4" y="85"/>
                      <a:pt x="4" y="84"/>
                    </a:cubicBezTo>
                    <a:cubicBezTo>
                      <a:pt x="3" y="84"/>
                      <a:pt x="3" y="82"/>
                      <a:pt x="2" y="81"/>
                    </a:cubicBezTo>
                    <a:cubicBezTo>
                      <a:pt x="2" y="80"/>
                      <a:pt x="2" y="78"/>
                      <a:pt x="1" y="78"/>
                    </a:cubicBezTo>
                    <a:cubicBezTo>
                      <a:pt x="1" y="78"/>
                      <a:pt x="0" y="78"/>
                      <a:pt x="0" y="78"/>
                    </a:cubicBezTo>
                    <a:cubicBezTo>
                      <a:pt x="0" y="78"/>
                      <a:pt x="1" y="76"/>
                      <a:pt x="2" y="75"/>
                    </a:cubicBezTo>
                    <a:cubicBezTo>
                      <a:pt x="3" y="74"/>
                      <a:pt x="6" y="73"/>
                      <a:pt x="6" y="72"/>
                    </a:cubicBezTo>
                    <a:cubicBezTo>
                      <a:pt x="8" y="71"/>
                      <a:pt x="9" y="69"/>
                      <a:pt x="10" y="68"/>
                    </a:cubicBezTo>
                    <a:cubicBezTo>
                      <a:pt x="12" y="66"/>
                      <a:pt x="15" y="62"/>
                      <a:pt x="16" y="60"/>
                    </a:cubicBezTo>
                    <a:cubicBezTo>
                      <a:pt x="16" y="59"/>
                      <a:pt x="17" y="55"/>
                      <a:pt x="18" y="53"/>
                    </a:cubicBezTo>
                    <a:cubicBezTo>
                      <a:pt x="18" y="52"/>
                      <a:pt x="20" y="49"/>
                      <a:pt x="21" y="48"/>
                    </a:cubicBezTo>
                    <a:cubicBezTo>
                      <a:pt x="22" y="46"/>
                      <a:pt x="25" y="44"/>
                      <a:pt x="26" y="42"/>
                    </a:cubicBezTo>
                    <a:cubicBezTo>
                      <a:pt x="28" y="41"/>
                      <a:pt x="31" y="38"/>
                      <a:pt x="32" y="37"/>
                    </a:cubicBezTo>
                    <a:cubicBezTo>
                      <a:pt x="33" y="35"/>
                      <a:pt x="34" y="33"/>
                      <a:pt x="36" y="31"/>
                    </a:cubicBezTo>
                    <a:cubicBezTo>
                      <a:pt x="36" y="30"/>
                      <a:pt x="37" y="28"/>
                      <a:pt x="37" y="2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" name="Freeform 188"/>
              <p:cNvSpPr>
                <a:spLocks/>
              </p:cNvSpPr>
              <p:nvPr/>
            </p:nvSpPr>
            <p:spPr bwMode="auto">
              <a:xfrm>
                <a:off x="947" y="1923"/>
                <a:ext cx="248" cy="248"/>
              </a:xfrm>
              <a:custGeom>
                <a:avLst/>
                <a:gdLst>
                  <a:gd name="T0" fmla="*/ 37 w 95"/>
                  <a:gd name="T1" fmla="*/ 25 h 95"/>
                  <a:gd name="T2" fmla="*/ 41 w 95"/>
                  <a:gd name="T3" fmla="*/ 12 h 95"/>
                  <a:gd name="T4" fmla="*/ 45 w 95"/>
                  <a:gd name="T5" fmla="*/ 7 h 95"/>
                  <a:gd name="T6" fmla="*/ 52 w 95"/>
                  <a:gd name="T7" fmla="*/ 5 h 95"/>
                  <a:gd name="T8" fmla="*/ 56 w 95"/>
                  <a:gd name="T9" fmla="*/ 1 h 95"/>
                  <a:gd name="T10" fmla="*/ 57 w 95"/>
                  <a:gd name="T11" fmla="*/ 1 h 95"/>
                  <a:gd name="T12" fmla="*/ 64 w 95"/>
                  <a:gd name="T13" fmla="*/ 15 h 95"/>
                  <a:gd name="T14" fmla="*/ 68 w 95"/>
                  <a:gd name="T15" fmla="*/ 27 h 95"/>
                  <a:gd name="T16" fmla="*/ 76 w 95"/>
                  <a:gd name="T17" fmla="*/ 32 h 95"/>
                  <a:gd name="T18" fmla="*/ 86 w 95"/>
                  <a:gd name="T19" fmla="*/ 33 h 95"/>
                  <a:gd name="T20" fmla="*/ 90 w 95"/>
                  <a:gd name="T21" fmla="*/ 36 h 95"/>
                  <a:gd name="T22" fmla="*/ 91 w 95"/>
                  <a:gd name="T23" fmla="*/ 44 h 95"/>
                  <a:gd name="T24" fmla="*/ 94 w 95"/>
                  <a:gd name="T25" fmla="*/ 53 h 95"/>
                  <a:gd name="T26" fmla="*/ 90 w 95"/>
                  <a:gd name="T27" fmla="*/ 56 h 95"/>
                  <a:gd name="T28" fmla="*/ 85 w 95"/>
                  <a:gd name="T29" fmla="*/ 58 h 95"/>
                  <a:gd name="T30" fmla="*/ 86 w 95"/>
                  <a:gd name="T31" fmla="*/ 63 h 95"/>
                  <a:gd name="T32" fmla="*/ 88 w 95"/>
                  <a:gd name="T33" fmla="*/ 70 h 95"/>
                  <a:gd name="T34" fmla="*/ 85 w 95"/>
                  <a:gd name="T35" fmla="*/ 71 h 95"/>
                  <a:gd name="T36" fmla="*/ 76 w 95"/>
                  <a:gd name="T37" fmla="*/ 73 h 95"/>
                  <a:gd name="T38" fmla="*/ 65 w 95"/>
                  <a:gd name="T39" fmla="*/ 77 h 95"/>
                  <a:gd name="T40" fmla="*/ 58 w 95"/>
                  <a:gd name="T41" fmla="*/ 79 h 95"/>
                  <a:gd name="T42" fmla="*/ 53 w 95"/>
                  <a:gd name="T43" fmla="*/ 77 h 95"/>
                  <a:gd name="T44" fmla="*/ 44 w 95"/>
                  <a:gd name="T45" fmla="*/ 83 h 95"/>
                  <a:gd name="T46" fmla="*/ 41 w 95"/>
                  <a:gd name="T47" fmla="*/ 90 h 95"/>
                  <a:gd name="T48" fmla="*/ 38 w 95"/>
                  <a:gd name="T49" fmla="*/ 88 h 95"/>
                  <a:gd name="T50" fmla="*/ 34 w 95"/>
                  <a:gd name="T51" fmla="*/ 90 h 95"/>
                  <a:gd name="T52" fmla="*/ 32 w 95"/>
                  <a:gd name="T53" fmla="*/ 93 h 95"/>
                  <a:gd name="T54" fmla="*/ 29 w 95"/>
                  <a:gd name="T55" fmla="*/ 95 h 95"/>
                  <a:gd name="T56" fmla="*/ 24 w 95"/>
                  <a:gd name="T57" fmla="*/ 91 h 95"/>
                  <a:gd name="T58" fmla="*/ 19 w 95"/>
                  <a:gd name="T59" fmla="*/ 89 h 95"/>
                  <a:gd name="T60" fmla="*/ 14 w 95"/>
                  <a:gd name="T61" fmla="*/ 87 h 95"/>
                  <a:gd name="T62" fmla="*/ 11 w 95"/>
                  <a:gd name="T63" fmla="*/ 85 h 95"/>
                  <a:gd name="T64" fmla="*/ 8 w 95"/>
                  <a:gd name="T65" fmla="*/ 87 h 95"/>
                  <a:gd name="T66" fmla="*/ 9 w 95"/>
                  <a:gd name="T67" fmla="*/ 90 h 95"/>
                  <a:gd name="T68" fmla="*/ 5 w 95"/>
                  <a:gd name="T69" fmla="*/ 91 h 95"/>
                  <a:gd name="T70" fmla="*/ 5 w 95"/>
                  <a:gd name="T71" fmla="*/ 87 h 95"/>
                  <a:gd name="T72" fmla="*/ 2 w 95"/>
                  <a:gd name="T73" fmla="*/ 81 h 95"/>
                  <a:gd name="T74" fmla="*/ 0 w 95"/>
                  <a:gd name="T75" fmla="*/ 78 h 95"/>
                  <a:gd name="T76" fmla="*/ 6 w 95"/>
                  <a:gd name="T77" fmla="*/ 72 h 95"/>
                  <a:gd name="T78" fmla="*/ 16 w 95"/>
                  <a:gd name="T79" fmla="*/ 60 h 95"/>
                  <a:gd name="T80" fmla="*/ 21 w 95"/>
                  <a:gd name="T81" fmla="*/ 48 h 95"/>
                  <a:gd name="T82" fmla="*/ 32 w 95"/>
                  <a:gd name="T83" fmla="*/ 37 h 95"/>
                  <a:gd name="T84" fmla="*/ 37 w 95"/>
                  <a:gd name="T85" fmla="*/ 27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5" h="95">
                    <a:moveTo>
                      <a:pt x="37" y="27"/>
                    </a:moveTo>
                    <a:cubicBezTo>
                      <a:pt x="37" y="26"/>
                      <a:pt x="37" y="25"/>
                      <a:pt x="37" y="25"/>
                    </a:cubicBezTo>
                    <a:cubicBezTo>
                      <a:pt x="38" y="23"/>
                      <a:pt x="39" y="20"/>
                      <a:pt x="39" y="19"/>
                    </a:cubicBezTo>
                    <a:cubicBezTo>
                      <a:pt x="40" y="17"/>
                      <a:pt x="41" y="13"/>
                      <a:pt x="41" y="12"/>
                    </a:cubicBezTo>
                    <a:cubicBezTo>
                      <a:pt x="41" y="11"/>
                      <a:pt x="42" y="9"/>
                      <a:pt x="42" y="8"/>
                    </a:cubicBezTo>
                    <a:cubicBezTo>
                      <a:pt x="43" y="7"/>
                      <a:pt x="44" y="7"/>
                      <a:pt x="45" y="7"/>
                    </a:cubicBezTo>
                    <a:cubicBezTo>
                      <a:pt x="46" y="6"/>
                      <a:pt x="48" y="7"/>
                      <a:pt x="49" y="6"/>
                    </a:cubicBezTo>
                    <a:cubicBezTo>
                      <a:pt x="50" y="6"/>
                      <a:pt x="51" y="6"/>
                      <a:pt x="52" y="5"/>
                    </a:cubicBezTo>
                    <a:cubicBezTo>
                      <a:pt x="52" y="4"/>
                      <a:pt x="53" y="3"/>
                      <a:pt x="54" y="3"/>
                    </a:cubicBezTo>
                    <a:cubicBezTo>
                      <a:pt x="54" y="2"/>
                      <a:pt x="56" y="2"/>
                      <a:pt x="56" y="1"/>
                    </a:cubicBezTo>
                    <a:cubicBezTo>
                      <a:pt x="56" y="1"/>
                      <a:pt x="57" y="0"/>
                      <a:pt x="57" y="0"/>
                    </a:cubicBezTo>
                    <a:cubicBezTo>
                      <a:pt x="57" y="0"/>
                      <a:pt x="57" y="0"/>
                      <a:pt x="57" y="1"/>
                    </a:cubicBezTo>
                    <a:cubicBezTo>
                      <a:pt x="58" y="2"/>
                      <a:pt x="59" y="7"/>
                      <a:pt x="60" y="8"/>
                    </a:cubicBezTo>
                    <a:cubicBezTo>
                      <a:pt x="61" y="10"/>
                      <a:pt x="63" y="13"/>
                      <a:pt x="64" y="15"/>
                    </a:cubicBezTo>
                    <a:cubicBezTo>
                      <a:pt x="65" y="16"/>
                      <a:pt x="65" y="19"/>
                      <a:pt x="66" y="20"/>
                    </a:cubicBezTo>
                    <a:cubicBezTo>
                      <a:pt x="67" y="22"/>
                      <a:pt x="67" y="26"/>
                      <a:pt x="68" y="27"/>
                    </a:cubicBezTo>
                    <a:cubicBezTo>
                      <a:pt x="68" y="27"/>
                      <a:pt x="70" y="28"/>
                      <a:pt x="71" y="29"/>
                    </a:cubicBezTo>
                    <a:cubicBezTo>
                      <a:pt x="72" y="30"/>
                      <a:pt x="75" y="31"/>
                      <a:pt x="76" y="32"/>
                    </a:cubicBezTo>
                    <a:cubicBezTo>
                      <a:pt x="78" y="32"/>
                      <a:pt x="80" y="31"/>
                      <a:pt x="82" y="32"/>
                    </a:cubicBezTo>
                    <a:cubicBezTo>
                      <a:pt x="83" y="32"/>
                      <a:pt x="85" y="32"/>
                      <a:pt x="86" y="33"/>
                    </a:cubicBezTo>
                    <a:cubicBezTo>
                      <a:pt x="87" y="33"/>
                      <a:pt x="87" y="33"/>
                      <a:pt x="87" y="33"/>
                    </a:cubicBezTo>
                    <a:cubicBezTo>
                      <a:pt x="88" y="33"/>
                      <a:pt x="89" y="35"/>
                      <a:pt x="90" y="36"/>
                    </a:cubicBezTo>
                    <a:cubicBezTo>
                      <a:pt x="90" y="37"/>
                      <a:pt x="91" y="39"/>
                      <a:pt x="91" y="41"/>
                    </a:cubicBezTo>
                    <a:cubicBezTo>
                      <a:pt x="91" y="42"/>
                      <a:pt x="91" y="44"/>
                      <a:pt x="91" y="44"/>
                    </a:cubicBezTo>
                    <a:cubicBezTo>
                      <a:pt x="91" y="46"/>
                      <a:pt x="93" y="47"/>
                      <a:pt x="94" y="49"/>
                    </a:cubicBezTo>
                    <a:cubicBezTo>
                      <a:pt x="94" y="50"/>
                      <a:pt x="95" y="52"/>
                      <a:pt x="94" y="53"/>
                    </a:cubicBezTo>
                    <a:cubicBezTo>
                      <a:pt x="94" y="53"/>
                      <a:pt x="93" y="54"/>
                      <a:pt x="93" y="54"/>
                    </a:cubicBezTo>
                    <a:cubicBezTo>
                      <a:pt x="92" y="55"/>
                      <a:pt x="91" y="55"/>
                      <a:pt x="90" y="56"/>
                    </a:cubicBezTo>
                    <a:cubicBezTo>
                      <a:pt x="89" y="56"/>
                      <a:pt x="88" y="57"/>
                      <a:pt x="88" y="58"/>
                    </a:cubicBezTo>
                    <a:cubicBezTo>
                      <a:pt x="87" y="58"/>
                      <a:pt x="86" y="58"/>
                      <a:pt x="85" y="58"/>
                    </a:cubicBezTo>
                    <a:cubicBezTo>
                      <a:pt x="85" y="59"/>
                      <a:pt x="85" y="60"/>
                      <a:pt x="85" y="61"/>
                    </a:cubicBezTo>
                    <a:cubicBezTo>
                      <a:pt x="85" y="62"/>
                      <a:pt x="86" y="63"/>
                      <a:pt x="86" y="63"/>
                    </a:cubicBezTo>
                    <a:cubicBezTo>
                      <a:pt x="86" y="64"/>
                      <a:pt x="85" y="66"/>
                      <a:pt x="86" y="67"/>
                    </a:cubicBezTo>
                    <a:cubicBezTo>
                      <a:pt x="86" y="68"/>
                      <a:pt x="87" y="69"/>
                      <a:pt x="88" y="70"/>
                    </a:cubicBezTo>
                    <a:cubicBezTo>
                      <a:pt x="88" y="70"/>
                      <a:pt x="88" y="71"/>
                      <a:pt x="88" y="71"/>
                    </a:cubicBezTo>
                    <a:cubicBezTo>
                      <a:pt x="87" y="71"/>
                      <a:pt x="86" y="71"/>
                      <a:pt x="85" y="71"/>
                    </a:cubicBezTo>
                    <a:cubicBezTo>
                      <a:pt x="84" y="71"/>
                      <a:pt x="81" y="71"/>
                      <a:pt x="80" y="71"/>
                    </a:cubicBezTo>
                    <a:cubicBezTo>
                      <a:pt x="79" y="72"/>
                      <a:pt x="77" y="73"/>
                      <a:pt x="76" y="73"/>
                    </a:cubicBezTo>
                    <a:cubicBezTo>
                      <a:pt x="75" y="74"/>
                      <a:pt x="72" y="75"/>
                      <a:pt x="72" y="75"/>
                    </a:cubicBezTo>
                    <a:cubicBezTo>
                      <a:pt x="70" y="76"/>
                      <a:pt x="67" y="77"/>
                      <a:pt x="65" y="77"/>
                    </a:cubicBezTo>
                    <a:cubicBezTo>
                      <a:pt x="65" y="78"/>
                      <a:pt x="64" y="79"/>
                      <a:pt x="63" y="79"/>
                    </a:cubicBezTo>
                    <a:cubicBezTo>
                      <a:pt x="62" y="79"/>
                      <a:pt x="59" y="79"/>
                      <a:pt x="58" y="79"/>
                    </a:cubicBezTo>
                    <a:cubicBezTo>
                      <a:pt x="57" y="79"/>
                      <a:pt x="56" y="77"/>
                      <a:pt x="55" y="77"/>
                    </a:cubicBezTo>
                    <a:cubicBezTo>
                      <a:pt x="54" y="77"/>
                      <a:pt x="53" y="77"/>
                      <a:pt x="53" y="77"/>
                    </a:cubicBezTo>
                    <a:cubicBezTo>
                      <a:pt x="51" y="77"/>
                      <a:pt x="48" y="77"/>
                      <a:pt x="48" y="78"/>
                    </a:cubicBezTo>
                    <a:cubicBezTo>
                      <a:pt x="46" y="79"/>
                      <a:pt x="45" y="81"/>
                      <a:pt x="44" y="83"/>
                    </a:cubicBezTo>
                    <a:cubicBezTo>
                      <a:pt x="44" y="84"/>
                      <a:pt x="42" y="86"/>
                      <a:pt x="42" y="88"/>
                    </a:cubicBezTo>
                    <a:cubicBezTo>
                      <a:pt x="42" y="88"/>
                      <a:pt x="41" y="89"/>
                      <a:pt x="41" y="90"/>
                    </a:cubicBezTo>
                    <a:cubicBezTo>
                      <a:pt x="41" y="89"/>
                      <a:pt x="41" y="89"/>
                      <a:pt x="41" y="89"/>
                    </a:cubicBezTo>
                    <a:cubicBezTo>
                      <a:pt x="40" y="89"/>
                      <a:pt x="39" y="88"/>
                      <a:pt x="38" y="88"/>
                    </a:cubicBezTo>
                    <a:cubicBezTo>
                      <a:pt x="38" y="88"/>
                      <a:pt x="37" y="88"/>
                      <a:pt x="36" y="88"/>
                    </a:cubicBezTo>
                    <a:cubicBezTo>
                      <a:pt x="36" y="89"/>
                      <a:pt x="35" y="90"/>
                      <a:pt x="34" y="90"/>
                    </a:cubicBezTo>
                    <a:cubicBezTo>
                      <a:pt x="34" y="90"/>
                      <a:pt x="33" y="91"/>
                      <a:pt x="33" y="91"/>
                    </a:cubicBezTo>
                    <a:cubicBezTo>
                      <a:pt x="33" y="92"/>
                      <a:pt x="32" y="93"/>
                      <a:pt x="32" y="93"/>
                    </a:cubicBezTo>
                    <a:cubicBezTo>
                      <a:pt x="32" y="94"/>
                      <a:pt x="32" y="95"/>
                      <a:pt x="31" y="95"/>
                    </a:cubicBezTo>
                    <a:cubicBezTo>
                      <a:pt x="31" y="95"/>
                      <a:pt x="30" y="95"/>
                      <a:pt x="29" y="95"/>
                    </a:cubicBezTo>
                    <a:cubicBezTo>
                      <a:pt x="29" y="95"/>
                      <a:pt x="28" y="93"/>
                      <a:pt x="27" y="93"/>
                    </a:cubicBezTo>
                    <a:cubicBezTo>
                      <a:pt x="26" y="92"/>
                      <a:pt x="25" y="92"/>
                      <a:pt x="24" y="91"/>
                    </a:cubicBezTo>
                    <a:cubicBezTo>
                      <a:pt x="23" y="91"/>
                      <a:pt x="21" y="92"/>
                      <a:pt x="21" y="91"/>
                    </a:cubicBezTo>
                    <a:cubicBezTo>
                      <a:pt x="20" y="91"/>
                      <a:pt x="20" y="89"/>
                      <a:pt x="19" y="89"/>
                    </a:cubicBezTo>
                    <a:cubicBezTo>
                      <a:pt x="18" y="88"/>
                      <a:pt x="17" y="88"/>
                      <a:pt x="17" y="88"/>
                    </a:cubicBezTo>
                    <a:cubicBezTo>
                      <a:pt x="16" y="88"/>
                      <a:pt x="15" y="87"/>
                      <a:pt x="14" y="87"/>
                    </a:cubicBezTo>
                    <a:cubicBezTo>
                      <a:pt x="14" y="87"/>
                      <a:pt x="13" y="86"/>
                      <a:pt x="13" y="86"/>
                    </a:cubicBezTo>
                    <a:cubicBezTo>
                      <a:pt x="12" y="85"/>
                      <a:pt x="11" y="85"/>
                      <a:pt x="11" y="85"/>
                    </a:cubicBezTo>
                    <a:cubicBezTo>
                      <a:pt x="10" y="85"/>
                      <a:pt x="9" y="85"/>
                      <a:pt x="9" y="85"/>
                    </a:cubicBezTo>
                    <a:cubicBezTo>
                      <a:pt x="8" y="85"/>
                      <a:pt x="8" y="86"/>
                      <a:pt x="8" y="87"/>
                    </a:cubicBezTo>
                    <a:cubicBezTo>
                      <a:pt x="8" y="87"/>
                      <a:pt x="9" y="88"/>
                      <a:pt x="9" y="89"/>
                    </a:cubicBezTo>
                    <a:cubicBezTo>
                      <a:pt x="9" y="89"/>
                      <a:pt x="9" y="90"/>
                      <a:pt x="9" y="90"/>
                    </a:cubicBezTo>
                    <a:cubicBezTo>
                      <a:pt x="8" y="91"/>
                      <a:pt x="8" y="92"/>
                      <a:pt x="7" y="92"/>
                    </a:cubicBezTo>
                    <a:cubicBezTo>
                      <a:pt x="6" y="92"/>
                      <a:pt x="5" y="92"/>
                      <a:pt x="5" y="91"/>
                    </a:cubicBezTo>
                    <a:cubicBezTo>
                      <a:pt x="5" y="90"/>
                      <a:pt x="5" y="90"/>
                      <a:pt x="5" y="89"/>
                    </a:cubicBezTo>
                    <a:cubicBezTo>
                      <a:pt x="5" y="89"/>
                      <a:pt x="5" y="87"/>
                      <a:pt x="5" y="87"/>
                    </a:cubicBezTo>
                    <a:cubicBezTo>
                      <a:pt x="5" y="86"/>
                      <a:pt x="4" y="85"/>
                      <a:pt x="4" y="84"/>
                    </a:cubicBezTo>
                    <a:cubicBezTo>
                      <a:pt x="3" y="84"/>
                      <a:pt x="3" y="82"/>
                      <a:pt x="2" y="81"/>
                    </a:cubicBezTo>
                    <a:cubicBezTo>
                      <a:pt x="2" y="80"/>
                      <a:pt x="2" y="78"/>
                      <a:pt x="1" y="78"/>
                    </a:cubicBezTo>
                    <a:cubicBezTo>
                      <a:pt x="1" y="78"/>
                      <a:pt x="0" y="78"/>
                      <a:pt x="0" y="78"/>
                    </a:cubicBezTo>
                    <a:cubicBezTo>
                      <a:pt x="0" y="78"/>
                      <a:pt x="1" y="76"/>
                      <a:pt x="2" y="75"/>
                    </a:cubicBezTo>
                    <a:cubicBezTo>
                      <a:pt x="3" y="74"/>
                      <a:pt x="6" y="73"/>
                      <a:pt x="6" y="72"/>
                    </a:cubicBezTo>
                    <a:cubicBezTo>
                      <a:pt x="8" y="71"/>
                      <a:pt x="9" y="69"/>
                      <a:pt x="10" y="68"/>
                    </a:cubicBezTo>
                    <a:cubicBezTo>
                      <a:pt x="12" y="66"/>
                      <a:pt x="15" y="62"/>
                      <a:pt x="16" y="60"/>
                    </a:cubicBezTo>
                    <a:cubicBezTo>
                      <a:pt x="16" y="59"/>
                      <a:pt x="17" y="55"/>
                      <a:pt x="18" y="53"/>
                    </a:cubicBezTo>
                    <a:cubicBezTo>
                      <a:pt x="18" y="52"/>
                      <a:pt x="20" y="49"/>
                      <a:pt x="21" y="48"/>
                    </a:cubicBezTo>
                    <a:cubicBezTo>
                      <a:pt x="22" y="46"/>
                      <a:pt x="25" y="44"/>
                      <a:pt x="26" y="42"/>
                    </a:cubicBezTo>
                    <a:cubicBezTo>
                      <a:pt x="28" y="41"/>
                      <a:pt x="31" y="38"/>
                      <a:pt x="32" y="37"/>
                    </a:cubicBezTo>
                    <a:cubicBezTo>
                      <a:pt x="33" y="35"/>
                      <a:pt x="34" y="33"/>
                      <a:pt x="36" y="31"/>
                    </a:cubicBezTo>
                    <a:cubicBezTo>
                      <a:pt x="36" y="30"/>
                      <a:pt x="37" y="28"/>
                      <a:pt x="37" y="27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" name="Freeform 189"/>
              <p:cNvSpPr>
                <a:spLocks/>
              </p:cNvSpPr>
              <p:nvPr/>
            </p:nvSpPr>
            <p:spPr bwMode="auto">
              <a:xfrm>
                <a:off x="830" y="1991"/>
                <a:ext cx="213" cy="214"/>
              </a:xfrm>
              <a:custGeom>
                <a:avLst/>
                <a:gdLst>
                  <a:gd name="T0" fmla="*/ 37 w 82"/>
                  <a:gd name="T1" fmla="*/ 13 h 82"/>
                  <a:gd name="T2" fmla="*/ 45 w 82"/>
                  <a:gd name="T3" fmla="*/ 10 h 82"/>
                  <a:gd name="T4" fmla="*/ 49 w 82"/>
                  <a:gd name="T5" fmla="*/ 3 h 82"/>
                  <a:gd name="T6" fmla="*/ 59 w 82"/>
                  <a:gd name="T7" fmla="*/ 5 h 82"/>
                  <a:gd name="T8" fmla="*/ 69 w 82"/>
                  <a:gd name="T9" fmla="*/ 4 h 82"/>
                  <a:gd name="T10" fmla="*/ 79 w 82"/>
                  <a:gd name="T11" fmla="*/ 0 h 82"/>
                  <a:gd name="T12" fmla="*/ 81 w 82"/>
                  <a:gd name="T13" fmla="*/ 5 h 82"/>
                  <a:gd name="T14" fmla="*/ 72 w 82"/>
                  <a:gd name="T15" fmla="*/ 16 h 82"/>
                  <a:gd name="T16" fmla="*/ 63 w 82"/>
                  <a:gd name="T17" fmla="*/ 27 h 82"/>
                  <a:gd name="T18" fmla="*/ 56 w 82"/>
                  <a:gd name="T19" fmla="*/ 41 h 82"/>
                  <a:gd name="T20" fmla="*/ 47 w 82"/>
                  <a:gd name="T21" fmla="*/ 49 h 82"/>
                  <a:gd name="T22" fmla="*/ 45 w 82"/>
                  <a:gd name="T23" fmla="*/ 52 h 82"/>
                  <a:gd name="T24" fmla="*/ 43 w 82"/>
                  <a:gd name="T25" fmla="*/ 57 h 82"/>
                  <a:gd name="T26" fmla="*/ 40 w 82"/>
                  <a:gd name="T27" fmla="*/ 62 h 82"/>
                  <a:gd name="T28" fmla="*/ 36 w 82"/>
                  <a:gd name="T29" fmla="*/ 64 h 82"/>
                  <a:gd name="T30" fmla="*/ 36 w 82"/>
                  <a:gd name="T31" fmla="*/ 71 h 82"/>
                  <a:gd name="T32" fmla="*/ 40 w 82"/>
                  <a:gd name="T33" fmla="*/ 73 h 82"/>
                  <a:gd name="T34" fmla="*/ 44 w 82"/>
                  <a:gd name="T35" fmla="*/ 77 h 82"/>
                  <a:gd name="T36" fmla="*/ 40 w 82"/>
                  <a:gd name="T37" fmla="*/ 82 h 82"/>
                  <a:gd name="T38" fmla="*/ 37 w 82"/>
                  <a:gd name="T39" fmla="*/ 82 h 82"/>
                  <a:gd name="T40" fmla="*/ 35 w 82"/>
                  <a:gd name="T41" fmla="*/ 82 h 82"/>
                  <a:gd name="T42" fmla="*/ 34 w 82"/>
                  <a:gd name="T43" fmla="*/ 77 h 82"/>
                  <a:gd name="T44" fmla="*/ 31 w 82"/>
                  <a:gd name="T45" fmla="*/ 71 h 82"/>
                  <a:gd name="T46" fmla="*/ 31 w 82"/>
                  <a:gd name="T47" fmla="*/ 65 h 82"/>
                  <a:gd name="T48" fmla="*/ 26 w 82"/>
                  <a:gd name="T49" fmla="*/ 58 h 82"/>
                  <a:gd name="T50" fmla="*/ 20 w 82"/>
                  <a:gd name="T51" fmla="*/ 54 h 82"/>
                  <a:gd name="T52" fmla="*/ 11 w 82"/>
                  <a:gd name="T53" fmla="*/ 42 h 82"/>
                  <a:gd name="T54" fmla="*/ 5 w 82"/>
                  <a:gd name="T55" fmla="*/ 35 h 82"/>
                  <a:gd name="T56" fmla="*/ 0 w 82"/>
                  <a:gd name="T57" fmla="*/ 29 h 82"/>
                  <a:gd name="T58" fmla="*/ 1 w 82"/>
                  <a:gd name="T59" fmla="*/ 23 h 82"/>
                  <a:gd name="T60" fmla="*/ 3 w 82"/>
                  <a:gd name="T61" fmla="*/ 21 h 82"/>
                  <a:gd name="T62" fmla="*/ 11 w 82"/>
                  <a:gd name="T63" fmla="*/ 22 h 82"/>
                  <a:gd name="T64" fmla="*/ 19 w 82"/>
                  <a:gd name="T65" fmla="*/ 23 h 82"/>
                  <a:gd name="T66" fmla="*/ 20 w 82"/>
                  <a:gd name="T67" fmla="*/ 18 h 82"/>
                  <a:gd name="T68" fmla="*/ 23 w 82"/>
                  <a:gd name="T69" fmla="*/ 13 h 82"/>
                  <a:gd name="T70" fmla="*/ 28 w 82"/>
                  <a:gd name="T71" fmla="*/ 12 h 82"/>
                  <a:gd name="T72" fmla="*/ 32 w 82"/>
                  <a:gd name="T73" fmla="*/ 16 h 82"/>
                  <a:gd name="T74" fmla="*/ 36 w 82"/>
                  <a:gd name="T75" fmla="*/ 1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2" h="82">
                    <a:moveTo>
                      <a:pt x="36" y="16"/>
                    </a:moveTo>
                    <a:cubicBezTo>
                      <a:pt x="36" y="16"/>
                      <a:pt x="37" y="13"/>
                      <a:pt x="37" y="13"/>
                    </a:cubicBezTo>
                    <a:cubicBezTo>
                      <a:pt x="38" y="12"/>
                      <a:pt x="39" y="13"/>
                      <a:pt x="40" y="12"/>
                    </a:cubicBezTo>
                    <a:cubicBezTo>
                      <a:pt x="41" y="12"/>
                      <a:pt x="44" y="11"/>
                      <a:pt x="45" y="10"/>
                    </a:cubicBezTo>
                    <a:cubicBezTo>
                      <a:pt x="46" y="10"/>
                      <a:pt x="48" y="8"/>
                      <a:pt x="48" y="7"/>
                    </a:cubicBezTo>
                    <a:cubicBezTo>
                      <a:pt x="49" y="7"/>
                      <a:pt x="48" y="4"/>
                      <a:pt x="49" y="3"/>
                    </a:cubicBezTo>
                    <a:cubicBezTo>
                      <a:pt x="50" y="3"/>
                      <a:pt x="53" y="4"/>
                      <a:pt x="54" y="4"/>
                    </a:cubicBezTo>
                    <a:cubicBezTo>
                      <a:pt x="55" y="4"/>
                      <a:pt x="58" y="4"/>
                      <a:pt x="59" y="5"/>
                    </a:cubicBezTo>
                    <a:cubicBezTo>
                      <a:pt x="61" y="5"/>
                      <a:pt x="63" y="5"/>
                      <a:pt x="64" y="5"/>
                    </a:cubicBezTo>
                    <a:cubicBezTo>
                      <a:pt x="65" y="5"/>
                      <a:pt x="68" y="4"/>
                      <a:pt x="69" y="4"/>
                    </a:cubicBezTo>
                    <a:cubicBezTo>
                      <a:pt x="70" y="3"/>
                      <a:pt x="72" y="2"/>
                      <a:pt x="73" y="1"/>
                    </a:cubicBezTo>
                    <a:cubicBezTo>
                      <a:pt x="74" y="1"/>
                      <a:pt x="77" y="0"/>
                      <a:pt x="79" y="0"/>
                    </a:cubicBezTo>
                    <a:cubicBezTo>
                      <a:pt x="80" y="0"/>
                      <a:pt x="81" y="0"/>
                      <a:pt x="82" y="1"/>
                    </a:cubicBezTo>
                    <a:cubicBezTo>
                      <a:pt x="82" y="2"/>
                      <a:pt x="81" y="4"/>
                      <a:pt x="81" y="5"/>
                    </a:cubicBezTo>
                    <a:cubicBezTo>
                      <a:pt x="80" y="7"/>
                      <a:pt x="78" y="9"/>
                      <a:pt x="77" y="11"/>
                    </a:cubicBezTo>
                    <a:cubicBezTo>
                      <a:pt x="76" y="12"/>
                      <a:pt x="73" y="14"/>
                      <a:pt x="72" y="16"/>
                    </a:cubicBezTo>
                    <a:cubicBezTo>
                      <a:pt x="70" y="18"/>
                      <a:pt x="67" y="20"/>
                      <a:pt x="66" y="22"/>
                    </a:cubicBezTo>
                    <a:cubicBezTo>
                      <a:pt x="65" y="23"/>
                      <a:pt x="64" y="26"/>
                      <a:pt x="63" y="27"/>
                    </a:cubicBezTo>
                    <a:cubicBezTo>
                      <a:pt x="62" y="29"/>
                      <a:pt x="62" y="32"/>
                      <a:pt x="61" y="34"/>
                    </a:cubicBezTo>
                    <a:cubicBezTo>
                      <a:pt x="60" y="36"/>
                      <a:pt x="57" y="39"/>
                      <a:pt x="56" y="41"/>
                    </a:cubicBezTo>
                    <a:cubicBezTo>
                      <a:pt x="55" y="43"/>
                      <a:pt x="53" y="45"/>
                      <a:pt x="52" y="46"/>
                    </a:cubicBezTo>
                    <a:cubicBezTo>
                      <a:pt x="51" y="47"/>
                      <a:pt x="48" y="48"/>
                      <a:pt x="47" y="49"/>
                    </a:cubicBezTo>
                    <a:cubicBezTo>
                      <a:pt x="47" y="49"/>
                      <a:pt x="45" y="52"/>
                      <a:pt x="45" y="52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44" y="52"/>
                      <a:pt x="43" y="53"/>
                      <a:pt x="43" y="54"/>
                    </a:cubicBezTo>
                    <a:cubicBezTo>
                      <a:pt x="43" y="55"/>
                      <a:pt x="43" y="56"/>
                      <a:pt x="43" y="57"/>
                    </a:cubicBezTo>
                    <a:cubicBezTo>
                      <a:pt x="43" y="58"/>
                      <a:pt x="43" y="59"/>
                      <a:pt x="42" y="59"/>
                    </a:cubicBezTo>
                    <a:cubicBezTo>
                      <a:pt x="41" y="60"/>
                      <a:pt x="40" y="61"/>
                      <a:pt x="40" y="62"/>
                    </a:cubicBezTo>
                    <a:cubicBezTo>
                      <a:pt x="39" y="62"/>
                      <a:pt x="38" y="62"/>
                      <a:pt x="38" y="62"/>
                    </a:cubicBezTo>
                    <a:cubicBezTo>
                      <a:pt x="37" y="63"/>
                      <a:pt x="36" y="64"/>
                      <a:pt x="36" y="64"/>
                    </a:cubicBezTo>
                    <a:cubicBezTo>
                      <a:pt x="36" y="65"/>
                      <a:pt x="36" y="67"/>
                      <a:pt x="36" y="68"/>
                    </a:cubicBezTo>
                    <a:cubicBezTo>
                      <a:pt x="36" y="68"/>
                      <a:pt x="36" y="70"/>
                      <a:pt x="36" y="71"/>
                    </a:cubicBezTo>
                    <a:cubicBezTo>
                      <a:pt x="36" y="71"/>
                      <a:pt x="38" y="71"/>
                      <a:pt x="38" y="71"/>
                    </a:cubicBezTo>
                    <a:cubicBezTo>
                      <a:pt x="39" y="72"/>
                      <a:pt x="40" y="72"/>
                      <a:pt x="40" y="73"/>
                    </a:cubicBezTo>
                    <a:cubicBezTo>
                      <a:pt x="41" y="73"/>
                      <a:pt x="43" y="74"/>
                      <a:pt x="44" y="75"/>
                    </a:cubicBezTo>
                    <a:cubicBezTo>
                      <a:pt x="44" y="75"/>
                      <a:pt x="44" y="77"/>
                      <a:pt x="44" y="77"/>
                    </a:cubicBezTo>
                    <a:cubicBezTo>
                      <a:pt x="44" y="79"/>
                      <a:pt x="42" y="79"/>
                      <a:pt x="41" y="80"/>
                    </a:cubicBezTo>
                    <a:cubicBezTo>
                      <a:pt x="41" y="80"/>
                      <a:pt x="41" y="81"/>
                      <a:pt x="40" y="82"/>
                    </a:cubicBezTo>
                    <a:cubicBezTo>
                      <a:pt x="40" y="82"/>
                      <a:pt x="40" y="82"/>
                      <a:pt x="40" y="82"/>
                    </a:cubicBezTo>
                    <a:cubicBezTo>
                      <a:pt x="39" y="82"/>
                      <a:pt x="38" y="82"/>
                      <a:pt x="37" y="82"/>
                    </a:cubicBezTo>
                    <a:cubicBezTo>
                      <a:pt x="36" y="82"/>
                      <a:pt x="36" y="82"/>
                      <a:pt x="35" y="82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1"/>
                      <a:pt x="35" y="80"/>
                      <a:pt x="35" y="79"/>
                    </a:cubicBezTo>
                    <a:cubicBezTo>
                      <a:pt x="35" y="79"/>
                      <a:pt x="34" y="77"/>
                      <a:pt x="34" y="77"/>
                    </a:cubicBezTo>
                    <a:cubicBezTo>
                      <a:pt x="33" y="76"/>
                      <a:pt x="32" y="76"/>
                      <a:pt x="31" y="76"/>
                    </a:cubicBezTo>
                    <a:cubicBezTo>
                      <a:pt x="31" y="75"/>
                      <a:pt x="31" y="72"/>
                      <a:pt x="31" y="71"/>
                    </a:cubicBezTo>
                    <a:cubicBezTo>
                      <a:pt x="30" y="71"/>
                      <a:pt x="30" y="68"/>
                      <a:pt x="30" y="68"/>
                    </a:cubicBezTo>
                    <a:cubicBezTo>
                      <a:pt x="30" y="67"/>
                      <a:pt x="31" y="65"/>
                      <a:pt x="31" y="65"/>
                    </a:cubicBezTo>
                    <a:cubicBezTo>
                      <a:pt x="31" y="64"/>
                      <a:pt x="30" y="62"/>
                      <a:pt x="30" y="62"/>
                    </a:cubicBezTo>
                    <a:cubicBezTo>
                      <a:pt x="29" y="61"/>
                      <a:pt x="27" y="59"/>
                      <a:pt x="26" y="58"/>
                    </a:cubicBezTo>
                    <a:cubicBezTo>
                      <a:pt x="25" y="58"/>
                      <a:pt x="24" y="56"/>
                      <a:pt x="23" y="56"/>
                    </a:cubicBezTo>
                    <a:cubicBezTo>
                      <a:pt x="22" y="55"/>
                      <a:pt x="20" y="54"/>
                      <a:pt x="20" y="54"/>
                    </a:cubicBezTo>
                    <a:cubicBezTo>
                      <a:pt x="18" y="52"/>
                      <a:pt x="16" y="49"/>
                      <a:pt x="14" y="48"/>
                    </a:cubicBezTo>
                    <a:cubicBezTo>
                      <a:pt x="13" y="47"/>
                      <a:pt x="12" y="44"/>
                      <a:pt x="11" y="42"/>
                    </a:cubicBezTo>
                    <a:cubicBezTo>
                      <a:pt x="11" y="41"/>
                      <a:pt x="10" y="39"/>
                      <a:pt x="9" y="38"/>
                    </a:cubicBezTo>
                    <a:cubicBezTo>
                      <a:pt x="8" y="37"/>
                      <a:pt x="7" y="36"/>
                      <a:pt x="5" y="35"/>
                    </a:cubicBezTo>
                    <a:cubicBezTo>
                      <a:pt x="4" y="34"/>
                      <a:pt x="2" y="33"/>
                      <a:pt x="2" y="32"/>
                    </a:cubicBezTo>
                    <a:cubicBezTo>
                      <a:pt x="1" y="31"/>
                      <a:pt x="0" y="30"/>
                      <a:pt x="0" y="29"/>
                    </a:cubicBezTo>
                    <a:cubicBezTo>
                      <a:pt x="0" y="28"/>
                      <a:pt x="1" y="27"/>
                      <a:pt x="1" y="27"/>
                    </a:cubicBezTo>
                    <a:cubicBezTo>
                      <a:pt x="1" y="26"/>
                      <a:pt x="1" y="24"/>
                      <a:pt x="1" y="23"/>
                    </a:cubicBezTo>
                    <a:cubicBezTo>
                      <a:pt x="1" y="23"/>
                      <a:pt x="0" y="22"/>
                      <a:pt x="0" y="22"/>
                    </a:cubicBezTo>
                    <a:cubicBezTo>
                      <a:pt x="1" y="21"/>
                      <a:pt x="3" y="21"/>
                      <a:pt x="3" y="21"/>
                    </a:cubicBezTo>
                    <a:cubicBezTo>
                      <a:pt x="4" y="21"/>
                      <a:pt x="6" y="22"/>
                      <a:pt x="7" y="22"/>
                    </a:cubicBezTo>
                    <a:cubicBezTo>
                      <a:pt x="8" y="22"/>
                      <a:pt x="10" y="22"/>
                      <a:pt x="11" y="22"/>
                    </a:cubicBezTo>
                    <a:cubicBezTo>
                      <a:pt x="12" y="22"/>
                      <a:pt x="14" y="23"/>
                      <a:pt x="16" y="23"/>
                    </a:cubicBezTo>
                    <a:cubicBezTo>
                      <a:pt x="17" y="23"/>
                      <a:pt x="18" y="23"/>
                      <a:pt x="19" y="23"/>
                    </a:cubicBezTo>
                    <a:cubicBezTo>
                      <a:pt x="19" y="22"/>
                      <a:pt x="20" y="22"/>
                      <a:pt x="20" y="21"/>
                    </a:cubicBezTo>
                    <a:cubicBezTo>
                      <a:pt x="20" y="20"/>
                      <a:pt x="20" y="19"/>
                      <a:pt x="20" y="18"/>
                    </a:cubicBezTo>
                    <a:cubicBezTo>
                      <a:pt x="20" y="17"/>
                      <a:pt x="20" y="16"/>
                      <a:pt x="21" y="16"/>
                    </a:cubicBezTo>
                    <a:cubicBezTo>
                      <a:pt x="21" y="14"/>
                      <a:pt x="22" y="13"/>
                      <a:pt x="23" y="13"/>
                    </a:cubicBezTo>
                    <a:cubicBezTo>
                      <a:pt x="23" y="13"/>
                      <a:pt x="25" y="12"/>
                      <a:pt x="26" y="12"/>
                    </a:cubicBezTo>
                    <a:cubicBezTo>
                      <a:pt x="26" y="12"/>
                      <a:pt x="27" y="12"/>
                      <a:pt x="28" y="12"/>
                    </a:cubicBezTo>
                    <a:cubicBezTo>
                      <a:pt x="28" y="13"/>
                      <a:pt x="29" y="14"/>
                      <a:pt x="29" y="15"/>
                    </a:cubicBezTo>
                    <a:cubicBezTo>
                      <a:pt x="30" y="16"/>
                      <a:pt x="31" y="16"/>
                      <a:pt x="32" y="16"/>
                    </a:cubicBezTo>
                    <a:cubicBezTo>
                      <a:pt x="33" y="17"/>
                      <a:pt x="35" y="17"/>
                      <a:pt x="36" y="16"/>
                    </a:cubicBezTo>
                    <a:cubicBezTo>
                      <a:pt x="36" y="16"/>
                      <a:pt x="36" y="16"/>
                      <a:pt x="36" y="1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" name="Freeform 190"/>
              <p:cNvSpPr>
                <a:spLocks/>
              </p:cNvSpPr>
              <p:nvPr/>
            </p:nvSpPr>
            <p:spPr bwMode="auto">
              <a:xfrm>
                <a:off x="830" y="1991"/>
                <a:ext cx="213" cy="214"/>
              </a:xfrm>
              <a:custGeom>
                <a:avLst/>
                <a:gdLst>
                  <a:gd name="T0" fmla="*/ 37 w 82"/>
                  <a:gd name="T1" fmla="*/ 13 h 82"/>
                  <a:gd name="T2" fmla="*/ 45 w 82"/>
                  <a:gd name="T3" fmla="*/ 10 h 82"/>
                  <a:gd name="T4" fmla="*/ 49 w 82"/>
                  <a:gd name="T5" fmla="*/ 3 h 82"/>
                  <a:gd name="T6" fmla="*/ 59 w 82"/>
                  <a:gd name="T7" fmla="*/ 5 h 82"/>
                  <a:gd name="T8" fmla="*/ 69 w 82"/>
                  <a:gd name="T9" fmla="*/ 4 h 82"/>
                  <a:gd name="T10" fmla="*/ 79 w 82"/>
                  <a:gd name="T11" fmla="*/ 0 h 82"/>
                  <a:gd name="T12" fmla="*/ 81 w 82"/>
                  <a:gd name="T13" fmla="*/ 5 h 82"/>
                  <a:gd name="T14" fmla="*/ 72 w 82"/>
                  <a:gd name="T15" fmla="*/ 16 h 82"/>
                  <a:gd name="T16" fmla="*/ 63 w 82"/>
                  <a:gd name="T17" fmla="*/ 27 h 82"/>
                  <a:gd name="T18" fmla="*/ 56 w 82"/>
                  <a:gd name="T19" fmla="*/ 41 h 82"/>
                  <a:gd name="T20" fmla="*/ 47 w 82"/>
                  <a:gd name="T21" fmla="*/ 49 h 82"/>
                  <a:gd name="T22" fmla="*/ 45 w 82"/>
                  <a:gd name="T23" fmla="*/ 52 h 82"/>
                  <a:gd name="T24" fmla="*/ 43 w 82"/>
                  <a:gd name="T25" fmla="*/ 57 h 82"/>
                  <a:gd name="T26" fmla="*/ 40 w 82"/>
                  <a:gd name="T27" fmla="*/ 62 h 82"/>
                  <a:gd name="T28" fmla="*/ 36 w 82"/>
                  <a:gd name="T29" fmla="*/ 64 h 82"/>
                  <a:gd name="T30" fmla="*/ 36 w 82"/>
                  <a:gd name="T31" fmla="*/ 71 h 82"/>
                  <a:gd name="T32" fmla="*/ 40 w 82"/>
                  <a:gd name="T33" fmla="*/ 73 h 82"/>
                  <a:gd name="T34" fmla="*/ 44 w 82"/>
                  <a:gd name="T35" fmla="*/ 77 h 82"/>
                  <a:gd name="T36" fmla="*/ 40 w 82"/>
                  <a:gd name="T37" fmla="*/ 82 h 82"/>
                  <a:gd name="T38" fmla="*/ 37 w 82"/>
                  <a:gd name="T39" fmla="*/ 82 h 82"/>
                  <a:gd name="T40" fmla="*/ 35 w 82"/>
                  <a:gd name="T41" fmla="*/ 82 h 82"/>
                  <a:gd name="T42" fmla="*/ 34 w 82"/>
                  <a:gd name="T43" fmla="*/ 77 h 82"/>
                  <a:gd name="T44" fmla="*/ 31 w 82"/>
                  <a:gd name="T45" fmla="*/ 71 h 82"/>
                  <a:gd name="T46" fmla="*/ 31 w 82"/>
                  <a:gd name="T47" fmla="*/ 65 h 82"/>
                  <a:gd name="T48" fmla="*/ 26 w 82"/>
                  <a:gd name="T49" fmla="*/ 58 h 82"/>
                  <a:gd name="T50" fmla="*/ 20 w 82"/>
                  <a:gd name="T51" fmla="*/ 54 h 82"/>
                  <a:gd name="T52" fmla="*/ 11 w 82"/>
                  <a:gd name="T53" fmla="*/ 42 h 82"/>
                  <a:gd name="T54" fmla="*/ 5 w 82"/>
                  <a:gd name="T55" fmla="*/ 35 h 82"/>
                  <a:gd name="T56" fmla="*/ 0 w 82"/>
                  <a:gd name="T57" fmla="*/ 29 h 82"/>
                  <a:gd name="T58" fmla="*/ 1 w 82"/>
                  <a:gd name="T59" fmla="*/ 23 h 82"/>
                  <a:gd name="T60" fmla="*/ 3 w 82"/>
                  <a:gd name="T61" fmla="*/ 21 h 82"/>
                  <a:gd name="T62" fmla="*/ 11 w 82"/>
                  <a:gd name="T63" fmla="*/ 22 h 82"/>
                  <a:gd name="T64" fmla="*/ 19 w 82"/>
                  <a:gd name="T65" fmla="*/ 23 h 82"/>
                  <a:gd name="T66" fmla="*/ 20 w 82"/>
                  <a:gd name="T67" fmla="*/ 18 h 82"/>
                  <a:gd name="T68" fmla="*/ 23 w 82"/>
                  <a:gd name="T69" fmla="*/ 13 h 82"/>
                  <a:gd name="T70" fmla="*/ 28 w 82"/>
                  <a:gd name="T71" fmla="*/ 12 h 82"/>
                  <a:gd name="T72" fmla="*/ 32 w 82"/>
                  <a:gd name="T73" fmla="*/ 16 h 82"/>
                  <a:gd name="T74" fmla="*/ 36 w 82"/>
                  <a:gd name="T75" fmla="*/ 1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2" h="82">
                    <a:moveTo>
                      <a:pt x="36" y="16"/>
                    </a:moveTo>
                    <a:cubicBezTo>
                      <a:pt x="36" y="16"/>
                      <a:pt x="37" y="13"/>
                      <a:pt x="37" y="13"/>
                    </a:cubicBezTo>
                    <a:cubicBezTo>
                      <a:pt x="38" y="12"/>
                      <a:pt x="39" y="13"/>
                      <a:pt x="40" y="12"/>
                    </a:cubicBezTo>
                    <a:cubicBezTo>
                      <a:pt x="41" y="12"/>
                      <a:pt x="44" y="11"/>
                      <a:pt x="45" y="10"/>
                    </a:cubicBezTo>
                    <a:cubicBezTo>
                      <a:pt x="46" y="10"/>
                      <a:pt x="48" y="8"/>
                      <a:pt x="48" y="7"/>
                    </a:cubicBezTo>
                    <a:cubicBezTo>
                      <a:pt x="49" y="7"/>
                      <a:pt x="48" y="4"/>
                      <a:pt x="49" y="3"/>
                    </a:cubicBezTo>
                    <a:cubicBezTo>
                      <a:pt x="50" y="3"/>
                      <a:pt x="53" y="4"/>
                      <a:pt x="54" y="4"/>
                    </a:cubicBezTo>
                    <a:cubicBezTo>
                      <a:pt x="55" y="4"/>
                      <a:pt x="58" y="4"/>
                      <a:pt x="59" y="5"/>
                    </a:cubicBezTo>
                    <a:cubicBezTo>
                      <a:pt x="61" y="5"/>
                      <a:pt x="63" y="5"/>
                      <a:pt x="64" y="5"/>
                    </a:cubicBezTo>
                    <a:cubicBezTo>
                      <a:pt x="65" y="5"/>
                      <a:pt x="68" y="4"/>
                      <a:pt x="69" y="4"/>
                    </a:cubicBezTo>
                    <a:cubicBezTo>
                      <a:pt x="70" y="3"/>
                      <a:pt x="72" y="2"/>
                      <a:pt x="73" y="1"/>
                    </a:cubicBezTo>
                    <a:cubicBezTo>
                      <a:pt x="74" y="1"/>
                      <a:pt x="77" y="0"/>
                      <a:pt x="79" y="0"/>
                    </a:cubicBezTo>
                    <a:cubicBezTo>
                      <a:pt x="80" y="0"/>
                      <a:pt x="81" y="0"/>
                      <a:pt x="82" y="1"/>
                    </a:cubicBezTo>
                    <a:cubicBezTo>
                      <a:pt x="82" y="2"/>
                      <a:pt x="81" y="4"/>
                      <a:pt x="81" y="5"/>
                    </a:cubicBezTo>
                    <a:cubicBezTo>
                      <a:pt x="80" y="7"/>
                      <a:pt x="78" y="9"/>
                      <a:pt x="77" y="11"/>
                    </a:cubicBezTo>
                    <a:cubicBezTo>
                      <a:pt x="76" y="12"/>
                      <a:pt x="73" y="14"/>
                      <a:pt x="72" y="16"/>
                    </a:cubicBezTo>
                    <a:cubicBezTo>
                      <a:pt x="70" y="18"/>
                      <a:pt x="67" y="20"/>
                      <a:pt x="66" y="22"/>
                    </a:cubicBezTo>
                    <a:cubicBezTo>
                      <a:pt x="65" y="23"/>
                      <a:pt x="64" y="26"/>
                      <a:pt x="63" y="27"/>
                    </a:cubicBezTo>
                    <a:cubicBezTo>
                      <a:pt x="62" y="29"/>
                      <a:pt x="62" y="32"/>
                      <a:pt x="61" y="34"/>
                    </a:cubicBezTo>
                    <a:cubicBezTo>
                      <a:pt x="60" y="36"/>
                      <a:pt x="57" y="39"/>
                      <a:pt x="56" y="41"/>
                    </a:cubicBezTo>
                    <a:cubicBezTo>
                      <a:pt x="55" y="43"/>
                      <a:pt x="53" y="45"/>
                      <a:pt x="52" y="46"/>
                    </a:cubicBezTo>
                    <a:cubicBezTo>
                      <a:pt x="51" y="47"/>
                      <a:pt x="48" y="48"/>
                      <a:pt x="47" y="49"/>
                    </a:cubicBezTo>
                    <a:cubicBezTo>
                      <a:pt x="47" y="49"/>
                      <a:pt x="45" y="52"/>
                      <a:pt x="45" y="52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44" y="52"/>
                      <a:pt x="43" y="53"/>
                      <a:pt x="43" y="54"/>
                    </a:cubicBezTo>
                    <a:cubicBezTo>
                      <a:pt x="43" y="55"/>
                      <a:pt x="43" y="56"/>
                      <a:pt x="43" y="57"/>
                    </a:cubicBezTo>
                    <a:cubicBezTo>
                      <a:pt x="43" y="58"/>
                      <a:pt x="43" y="59"/>
                      <a:pt x="42" y="59"/>
                    </a:cubicBezTo>
                    <a:cubicBezTo>
                      <a:pt x="41" y="60"/>
                      <a:pt x="40" y="61"/>
                      <a:pt x="40" y="62"/>
                    </a:cubicBezTo>
                    <a:cubicBezTo>
                      <a:pt x="39" y="62"/>
                      <a:pt x="38" y="62"/>
                      <a:pt x="38" y="62"/>
                    </a:cubicBezTo>
                    <a:cubicBezTo>
                      <a:pt x="37" y="63"/>
                      <a:pt x="36" y="64"/>
                      <a:pt x="36" y="64"/>
                    </a:cubicBezTo>
                    <a:cubicBezTo>
                      <a:pt x="36" y="65"/>
                      <a:pt x="36" y="67"/>
                      <a:pt x="36" y="68"/>
                    </a:cubicBezTo>
                    <a:cubicBezTo>
                      <a:pt x="36" y="68"/>
                      <a:pt x="36" y="70"/>
                      <a:pt x="36" y="71"/>
                    </a:cubicBezTo>
                    <a:cubicBezTo>
                      <a:pt x="36" y="71"/>
                      <a:pt x="38" y="71"/>
                      <a:pt x="38" y="71"/>
                    </a:cubicBezTo>
                    <a:cubicBezTo>
                      <a:pt x="39" y="72"/>
                      <a:pt x="40" y="72"/>
                      <a:pt x="40" y="73"/>
                    </a:cubicBezTo>
                    <a:cubicBezTo>
                      <a:pt x="41" y="73"/>
                      <a:pt x="43" y="74"/>
                      <a:pt x="44" y="75"/>
                    </a:cubicBezTo>
                    <a:cubicBezTo>
                      <a:pt x="44" y="75"/>
                      <a:pt x="44" y="77"/>
                      <a:pt x="44" y="77"/>
                    </a:cubicBezTo>
                    <a:cubicBezTo>
                      <a:pt x="44" y="79"/>
                      <a:pt x="42" y="79"/>
                      <a:pt x="41" y="80"/>
                    </a:cubicBezTo>
                    <a:cubicBezTo>
                      <a:pt x="41" y="80"/>
                      <a:pt x="41" y="81"/>
                      <a:pt x="40" y="82"/>
                    </a:cubicBezTo>
                    <a:cubicBezTo>
                      <a:pt x="40" y="82"/>
                      <a:pt x="40" y="82"/>
                      <a:pt x="40" y="82"/>
                    </a:cubicBezTo>
                    <a:cubicBezTo>
                      <a:pt x="39" y="82"/>
                      <a:pt x="38" y="82"/>
                      <a:pt x="37" y="82"/>
                    </a:cubicBezTo>
                    <a:cubicBezTo>
                      <a:pt x="36" y="82"/>
                      <a:pt x="36" y="82"/>
                      <a:pt x="35" y="82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1"/>
                      <a:pt x="35" y="80"/>
                      <a:pt x="35" y="79"/>
                    </a:cubicBezTo>
                    <a:cubicBezTo>
                      <a:pt x="35" y="79"/>
                      <a:pt x="34" y="77"/>
                      <a:pt x="34" y="77"/>
                    </a:cubicBezTo>
                    <a:cubicBezTo>
                      <a:pt x="33" y="76"/>
                      <a:pt x="32" y="76"/>
                      <a:pt x="31" y="76"/>
                    </a:cubicBezTo>
                    <a:cubicBezTo>
                      <a:pt x="31" y="75"/>
                      <a:pt x="31" y="72"/>
                      <a:pt x="31" y="71"/>
                    </a:cubicBezTo>
                    <a:cubicBezTo>
                      <a:pt x="30" y="71"/>
                      <a:pt x="30" y="68"/>
                      <a:pt x="30" y="68"/>
                    </a:cubicBezTo>
                    <a:cubicBezTo>
                      <a:pt x="30" y="67"/>
                      <a:pt x="31" y="65"/>
                      <a:pt x="31" y="65"/>
                    </a:cubicBezTo>
                    <a:cubicBezTo>
                      <a:pt x="31" y="64"/>
                      <a:pt x="30" y="62"/>
                      <a:pt x="30" y="62"/>
                    </a:cubicBezTo>
                    <a:cubicBezTo>
                      <a:pt x="29" y="61"/>
                      <a:pt x="27" y="59"/>
                      <a:pt x="26" y="58"/>
                    </a:cubicBezTo>
                    <a:cubicBezTo>
                      <a:pt x="25" y="58"/>
                      <a:pt x="24" y="56"/>
                      <a:pt x="23" y="56"/>
                    </a:cubicBezTo>
                    <a:cubicBezTo>
                      <a:pt x="22" y="55"/>
                      <a:pt x="20" y="54"/>
                      <a:pt x="20" y="54"/>
                    </a:cubicBezTo>
                    <a:cubicBezTo>
                      <a:pt x="18" y="52"/>
                      <a:pt x="16" y="49"/>
                      <a:pt x="14" y="48"/>
                    </a:cubicBezTo>
                    <a:cubicBezTo>
                      <a:pt x="13" y="47"/>
                      <a:pt x="12" y="44"/>
                      <a:pt x="11" y="42"/>
                    </a:cubicBezTo>
                    <a:cubicBezTo>
                      <a:pt x="11" y="41"/>
                      <a:pt x="10" y="39"/>
                      <a:pt x="9" y="38"/>
                    </a:cubicBezTo>
                    <a:cubicBezTo>
                      <a:pt x="8" y="37"/>
                      <a:pt x="7" y="36"/>
                      <a:pt x="5" y="35"/>
                    </a:cubicBezTo>
                    <a:cubicBezTo>
                      <a:pt x="4" y="34"/>
                      <a:pt x="2" y="33"/>
                      <a:pt x="2" y="32"/>
                    </a:cubicBezTo>
                    <a:cubicBezTo>
                      <a:pt x="1" y="31"/>
                      <a:pt x="0" y="30"/>
                      <a:pt x="0" y="29"/>
                    </a:cubicBezTo>
                    <a:cubicBezTo>
                      <a:pt x="0" y="28"/>
                      <a:pt x="1" y="27"/>
                      <a:pt x="1" y="27"/>
                    </a:cubicBezTo>
                    <a:cubicBezTo>
                      <a:pt x="1" y="26"/>
                      <a:pt x="1" y="24"/>
                      <a:pt x="1" y="23"/>
                    </a:cubicBezTo>
                    <a:cubicBezTo>
                      <a:pt x="1" y="23"/>
                      <a:pt x="0" y="22"/>
                      <a:pt x="0" y="22"/>
                    </a:cubicBezTo>
                    <a:cubicBezTo>
                      <a:pt x="1" y="21"/>
                      <a:pt x="3" y="21"/>
                      <a:pt x="3" y="21"/>
                    </a:cubicBezTo>
                    <a:cubicBezTo>
                      <a:pt x="4" y="21"/>
                      <a:pt x="6" y="22"/>
                      <a:pt x="7" y="22"/>
                    </a:cubicBezTo>
                    <a:cubicBezTo>
                      <a:pt x="8" y="22"/>
                      <a:pt x="10" y="22"/>
                      <a:pt x="11" y="22"/>
                    </a:cubicBezTo>
                    <a:cubicBezTo>
                      <a:pt x="12" y="22"/>
                      <a:pt x="14" y="23"/>
                      <a:pt x="16" y="23"/>
                    </a:cubicBezTo>
                    <a:cubicBezTo>
                      <a:pt x="17" y="23"/>
                      <a:pt x="18" y="23"/>
                      <a:pt x="19" y="23"/>
                    </a:cubicBezTo>
                    <a:cubicBezTo>
                      <a:pt x="19" y="22"/>
                      <a:pt x="20" y="22"/>
                      <a:pt x="20" y="21"/>
                    </a:cubicBezTo>
                    <a:cubicBezTo>
                      <a:pt x="20" y="20"/>
                      <a:pt x="20" y="19"/>
                      <a:pt x="20" y="18"/>
                    </a:cubicBezTo>
                    <a:cubicBezTo>
                      <a:pt x="20" y="17"/>
                      <a:pt x="20" y="16"/>
                      <a:pt x="21" y="16"/>
                    </a:cubicBezTo>
                    <a:cubicBezTo>
                      <a:pt x="21" y="14"/>
                      <a:pt x="22" y="13"/>
                      <a:pt x="23" y="13"/>
                    </a:cubicBezTo>
                    <a:cubicBezTo>
                      <a:pt x="23" y="13"/>
                      <a:pt x="25" y="12"/>
                      <a:pt x="26" y="12"/>
                    </a:cubicBezTo>
                    <a:cubicBezTo>
                      <a:pt x="26" y="12"/>
                      <a:pt x="27" y="12"/>
                      <a:pt x="28" y="12"/>
                    </a:cubicBezTo>
                    <a:cubicBezTo>
                      <a:pt x="28" y="13"/>
                      <a:pt x="29" y="14"/>
                      <a:pt x="29" y="15"/>
                    </a:cubicBezTo>
                    <a:cubicBezTo>
                      <a:pt x="30" y="16"/>
                      <a:pt x="31" y="16"/>
                      <a:pt x="32" y="16"/>
                    </a:cubicBezTo>
                    <a:cubicBezTo>
                      <a:pt x="33" y="17"/>
                      <a:pt x="35" y="17"/>
                      <a:pt x="36" y="16"/>
                    </a:cubicBezTo>
                    <a:cubicBezTo>
                      <a:pt x="36" y="16"/>
                      <a:pt x="36" y="16"/>
                      <a:pt x="36" y="16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" name="Freeform 191"/>
              <p:cNvSpPr>
                <a:spLocks/>
              </p:cNvSpPr>
              <p:nvPr/>
            </p:nvSpPr>
            <p:spPr bwMode="auto">
              <a:xfrm>
                <a:off x="673" y="1796"/>
                <a:ext cx="251" cy="255"/>
              </a:xfrm>
              <a:custGeom>
                <a:avLst/>
                <a:gdLst>
                  <a:gd name="T0" fmla="*/ 96 w 96"/>
                  <a:gd name="T1" fmla="*/ 91 h 98"/>
                  <a:gd name="T2" fmla="*/ 89 w 96"/>
                  <a:gd name="T3" fmla="*/ 90 h 98"/>
                  <a:gd name="T4" fmla="*/ 86 w 96"/>
                  <a:gd name="T5" fmla="*/ 86 h 98"/>
                  <a:gd name="T6" fmla="*/ 81 w 96"/>
                  <a:gd name="T7" fmla="*/ 90 h 98"/>
                  <a:gd name="T8" fmla="*/ 80 w 96"/>
                  <a:gd name="T9" fmla="*/ 96 h 98"/>
                  <a:gd name="T10" fmla="*/ 76 w 96"/>
                  <a:gd name="T11" fmla="*/ 98 h 98"/>
                  <a:gd name="T12" fmla="*/ 66 w 96"/>
                  <a:gd name="T13" fmla="*/ 97 h 98"/>
                  <a:gd name="T14" fmla="*/ 60 w 96"/>
                  <a:gd name="T15" fmla="*/ 97 h 98"/>
                  <a:gd name="T16" fmla="*/ 57 w 96"/>
                  <a:gd name="T17" fmla="*/ 96 h 98"/>
                  <a:gd name="T18" fmla="*/ 49 w 96"/>
                  <a:gd name="T19" fmla="*/ 94 h 98"/>
                  <a:gd name="T20" fmla="*/ 43 w 96"/>
                  <a:gd name="T21" fmla="*/ 92 h 98"/>
                  <a:gd name="T22" fmla="*/ 37 w 96"/>
                  <a:gd name="T23" fmla="*/ 89 h 98"/>
                  <a:gd name="T24" fmla="*/ 34 w 96"/>
                  <a:gd name="T25" fmla="*/ 81 h 98"/>
                  <a:gd name="T26" fmla="*/ 34 w 96"/>
                  <a:gd name="T27" fmla="*/ 74 h 98"/>
                  <a:gd name="T28" fmla="*/ 29 w 96"/>
                  <a:gd name="T29" fmla="*/ 72 h 98"/>
                  <a:gd name="T30" fmla="*/ 28 w 96"/>
                  <a:gd name="T31" fmla="*/ 67 h 98"/>
                  <a:gd name="T32" fmla="*/ 30 w 96"/>
                  <a:gd name="T33" fmla="*/ 65 h 98"/>
                  <a:gd name="T34" fmla="*/ 33 w 96"/>
                  <a:gd name="T35" fmla="*/ 61 h 98"/>
                  <a:gd name="T36" fmla="*/ 29 w 96"/>
                  <a:gd name="T37" fmla="*/ 59 h 98"/>
                  <a:gd name="T38" fmla="*/ 30 w 96"/>
                  <a:gd name="T39" fmla="*/ 55 h 98"/>
                  <a:gd name="T40" fmla="*/ 28 w 96"/>
                  <a:gd name="T41" fmla="*/ 51 h 98"/>
                  <a:gd name="T42" fmla="*/ 20 w 96"/>
                  <a:gd name="T43" fmla="*/ 49 h 98"/>
                  <a:gd name="T44" fmla="*/ 18 w 96"/>
                  <a:gd name="T45" fmla="*/ 44 h 98"/>
                  <a:gd name="T46" fmla="*/ 21 w 96"/>
                  <a:gd name="T47" fmla="*/ 38 h 98"/>
                  <a:gd name="T48" fmla="*/ 22 w 96"/>
                  <a:gd name="T49" fmla="*/ 32 h 98"/>
                  <a:gd name="T50" fmla="*/ 14 w 96"/>
                  <a:gd name="T51" fmla="*/ 27 h 98"/>
                  <a:gd name="T52" fmla="*/ 7 w 96"/>
                  <a:gd name="T53" fmla="*/ 22 h 98"/>
                  <a:gd name="T54" fmla="*/ 0 w 96"/>
                  <a:gd name="T55" fmla="*/ 22 h 98"/>
                  <a:gd name="T56" fmla="*/ 6 w 96"/>
                  <a:gd name="T57" fmla="*/ 17 h 98"/>
                  <a:gd name="T58" fmla="*/ 17 w 96"/>
                  <a:gd name="T59" fmla="*/ 22 h 98"/>
                  <a:gd name="T60" fmla="*/ 28 w 96"/>
                  <a:gd name="T61" fmla="*/ 24 h 98"/>
                  <a:gd name="T62" fmla="*/ 37 w 96"/>
                  <a:gd name="T63" fmla="*/ 16 h 98"/>
                  <a:gd name="T64" fmla="*/ 41 w 96"/>
                  <a:gd name="T65" fmla="*/ 7 h 98"/>
                  <a:gd name="T66" fmla="*/ 42 w 96"/>
                  <a:gd name="T67" fmla="*/ 1 h 98"/>
                  <a:gd name="T68" fmla="*/ 47 w 96"/>
                  <a:gd name="T69" fmla="*/ 1 h 98"/>
                  <a:gd name="T70" fmla="*/ 53 w 96"/>
                  <a:gd name="T71" fmla="*/ 2 h 98"/>
                  <a:gd name="T72" fmla="*/ 59 w 96"/>
                  <a:gd name="T73" fmla="*/ 5 h 98"/>
                  <a:gd name="T74" fmla="*/ 65 w 96"/>
                  <a:gd name="T75" fmla="*/ 12 h 98"/>
                  <a:gd name="T76" fmla="*/ 65 w 96"/>
                  <a:gd name="T77" fmla="*/ 21 h 98"/>
                  <a:gd name="T78" fmla="*/ 69 w 96"/>
                  <a:gd name="T79" fmla="*/ 26 h 98"/>
                  <a:gd name="T80" fmla="*/ 72 w 96"/>
                  <a:gd name="T81" fmla="*/ 35 h 98"/>
                  <a:gd name="T82" fmla="*/ 77 w 96"/>
                  <a:gd name="T83" fmla="*/ 49 h 98"/>
                  <a:gd name="T84" fmla="*/ 84 w 96"/>
                  <a:gd name="T85" fmla="*/ 56 h 98"/>
                  <a:gd name="T86" fmla="*/ 91 w 96"/>
                  <a:gd name="T87" fmla="*/ 65 h 98"/>
                  <a:gd name="T88" fmla="*/ 95 w 96"/>
                  <a:gd name="T89" fmla="*/ 79 h 98"/>
                  <a:gd name="T90" fmla="*/ 94 w 96"/>
                  <a:gd name="T91" fmla="*/ 8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96" h="98">
                    <a:moveTo>
                      <a:pt x="96" y="91"/>
                    </a:moveTo>
                    <a:cubicBezTo>
                      <a:pt x="96" y="91"/>
                      <a:pt x="96" y="91"/>
                      <a:pt x="96" y="91"/>
                    </a:cubicBezTo>
                    <a:cubicBezTo>
                      <a:pt x="95" y="91"/>
                      <a:pt x="93" y="91"/>
                      <a:pt x="92" y="91"/>
                    </a:cubicBezTo>
                    <a:cubicBezTo>
                      <a:pt x="91" y="91"/>
                      <a:pt x="90" y="90"/>
                      <a:pt x="89" y="90"/>
                    </a:cubicBezTo>
                    <a:cubicBezTo>
                      <a:pt x="89" y="89"/>
                      <a:pt x="88" y="88"/>
                      <a:pt x="88" y="87"/>
                    </a:cubicBezTo>
                    <a:cubicBezTo>
                      <a:pt x="87" y="87"/>
                      <a:pt x="86" y="86"/>
                      <a:pt x="86" y="86"/>
                    </a:cubicBezTo>
                    <a:cubicBezTo>
                      <a:pt x="85" y="86"/>
                      <a:pt x="83" y="88"/>
                      <a:pt x="83" y="88"/>
                    </a:cubicBezTo>
                    <a:cubicBezTo>
                      <a:pt x="82" y="88"/>
                      <a:pt x="81" y="89"/>
                      <a:pt x="81" y="90"/>
                    </a:cubicBezTo>
                    <a:cubicBezTo>
                      <a:pt x="80" y="91"/>
                      <a:pt x="80" y="92"/>
                      <a:pt x="80" y="92"/>
                    </a:cubicBezTo>
                    <a:cubicBezTo>
                      <a:pt x="80" y="93"/>
                      <a:pt x="80" y="95"/>
                      <a:pt x="80" y="96"/>
                    </a:cubicBezTo>
                    <a:cubicBezTo>
                      <a:pt x="80" y="97"/>
                      <a:pt x="79" y="97"/>
                      <a:pt x="79" y="98"/>
                    </a:cubicBezTo>
                    <a:cubicBezTo>
                      <a:pt x="78" y="98"/>
                      <a:pt x="77" y="98"/>
                      <a:pt x="76" y="98"/>
                    </a:cubicBezTo>
                    <a:cubicBezTo>
                      <a:pt x="74" y="98"/>
                      <a:pt x="72" y="97"/>
                      <a:pt x="71" y="97"/>
                    </a:cubicBezTo>
                    <a:cubicBezTo>
                      <a:pt x="70" y="97"/>
                      <a:pt x="68" y="97"/>
                      <a:pt x="66" y="97"/>
                    </a:cubicBezTo>
                    <a:cubicBezTo>
                      <a:pt x="66" y="97"/>
                      <a:pt x="64" y="96"/>
                      <a:pt x="63" y="96"/>
                    </a:cubicBezTo>
                    <a:cubicBezTo>
                      <a:pt x="63" y="96"/>
                      <a:pt x="61" y="96"/>
                      <a:pt x="60" y="97"/>
                    </a:cubicBezTo>
                    <a:cubicBezTo>
                      <a:pt x="60" y="96"/>
                      <a:pt x="60" y="96"/>
                      <a:pt x="59" y="96"/>
                    </a:cubicBezTo>
                    <a:cubicBezTo>
                      <a:pt x="59" y="96"/>
                      <a:pt x="57" y="96"/>
                      <a:pt x="57" y="96"/>
                    </a:cubicBezTo>
                    <a:cubicBezTo>
                      <a:pt x="56" y="96"/>
                      <a:pt x="55" y="94"/>
                      <a:pt x="55" y="94"/>
                    </a:cubicBezTo>
                    <a:cubicBezTo>
                      <a:pt x="54" y="94"/>
                      <a:pt x="51" y="94"/>
                      <a:pt x="49" y="94"/>
                    </a:cubicBezTo>
                    <a:cubicBezTo>
                      <a:pt x="48" y="94"/>
                      <a:pt x="46" y="94"/>
                      <a:pt x="45" y="94"/>
                    </a:cubicBezTo>
                    <a:cubicBezTo>
                      <a:pt x="44" y="94"/>
                      <a:pt x="43" y="93"/>
                      <a:pt x="43" y="92"/>
                    </a:cubicBezTo>
                    <a:cubicBezTo>
                      <a:pt x="42" y="92"/>
                      <a:pt x="42" y="91"/>
                      <a:pt x="41" y="90"/>
                    </a:cubicBezTo>
                    <a:cubicBezTo>
                      <a:pt x="40" y="90"/>
                      <a:pt x="38" y="89"/>
                      <a:pt x="37" y="89"/>
                    </a:cubicBezTo>
                    <a:cubicBezTo>
                      <a:pt x="37" y="88"/>
                      <a:pt x="35" y="86"/>
                      <a:pt x="35" y="85"/>
                    </a:cubicBezTo>
                    <a:cubicBezTo>
                      <a:pt x="35" y="84"/>
                      <a:pt x="34" y="82"/>
                      <a:pt x="34" y="81"/>
                    </a:cubicBezTo>
                    <a:cubicBezTo>
                      <a:pt x="34" y="80"/>
                      <a:pt x="34" y="78"/>
                      <a:pt x="34" y="77"/>
                    </a:cubicBezTo>
                    <a:cubicBezTo>
                      <a:pt x="34" y="76"/>
                      <a:pt x="34" y="75"/>
                      <a:pt x="34" y="74"/>
                    </a:cubicBezTo>
                    <a:cubicBezTo>
                      <a:pt x="33" y="74"/>
                      <a:pt x="33" y="73"/>
                      <a:pt x="32" y="73"/>
                    </a:cubicBezTo>
                    <a:cubicBezTo>
                      <a:pt x="31" y="72"/>
                      <a:pt x="30" y="72"/>
                      <a:pt x="29" y="72"/>
                    </a:cubicBezTo>
                    <a:cubicBezTo>
                      <a:pt x="29" y="71"/>
                      <a:pt x="28" y="70"/>
                      <a:pt x="28" y="69"/>
                    </a:cubicBezTo>
                    <a:cubicBezTo>
                      <a:pt x="28" y="68"/>
                      <a:pt x="28" y="67"/>
                      <a:pt x="28" y="67"/>
                    </a:cubicBezTo>
                    <a:cubicBezTo>
                      <a:pt x="28" y="66"/>
                      <a:pt x="28" y="66"/>
                      <a:pt x="28" y="66"/>
                    </a:cubicBezTo>
                    <a:cubicBezTo>
                      <a:pt x="29" y="65"/>
                      <a:pt x="30" y="65"/>
                      <a:pt x="30" y="65"/>
                    </a:cubicBezTo>
                    <a:cubicBezTo>
                      <a:pt x="30" y="65"/>
                      <a:pt x="31" y="65"/>
                      <a:pt x="31" y="64"/>
                    </a:cubicBezTo>
                    <a:cubicBezTo>
                      <a:pt x="32" y="64"/>
                      <a:pt x="33" y="62"/>
                      <a:pt x="33" y="61"/>
                    </a:cubicBezTo>
                    <a:cubicBezTo>
                      <a:pt x="32" y="60"/>
                      <a:pt x="31" y="60"/>
                      <a:pt x="31" y="60"/>
                    </a:cubicBezTo>
                    <a:cubicBezTo>
                      <a:pt x="30" y="60"/>
                      <a:pt x="30" y="59"/>
                      <a:pt x="29" y="59"/>
                    </a:cubicBezTo>
                    <a:cubicBezTo>
                      <a:pt x="29" y="58"/>
                      <a:pt x="28" y="56"/>
                      <a:pt x="28" y="56"/>
                    </a:cubicBezTo>
                    <a:cubicBezTo>
                      <a:pt x="29" y="55"/>
                      <a:pt x="30" y="55"/>
                      <a:pt x="30" y="55"/>
                    </a:cubicBezTo>
                    <a:cubicBezTo>
                      <a:pt x="31" y="54"/>
                      <a:pt x="31" y="53"/>
                      <a:pt x="31" y="52"/>
                    </a:cubicBezTo>
                    <a:cubicBezTo>
                      <a:pt x="31" y="51"/>
                      <a:pt x="29" y="51"/>
                      <a:pt x="28" y="51"/>
                    </a:cubicBezTo>
                    <a:cubicBezTo>
                      <a:pt x="27" y="50"/>
                      <a:pt x="25" y="50"/>
                      <a:pt x="25" y="49"/>
                    </a:cubicBezTo>
                    <a:cubicBezTo>
                      <a:pt x="23" y="49"/>
                      <a:pt x="21" y="50"/>
                      <a:pt x="20" y="49"/>
                    </a:cubicBezTo>
                    <a:cubicBezTo>
                      <a:pt x="19" y="49"/>
                      <a:pt x="18" y="48"/>
                      <a:pt x="18" y="47"/>
                    </a:cubicBezTo>
                    <a:cubicBezTo>
                      <a:pt x="18" y="47"/>
                      <a:pt x="18" y="45"/>
                      <a:pt x="18" y="44"/>
                    </a:cubicBezTo>
                    <a:cubicBezTo>
                      <a:pt x="18" y="43"/>
                      <a:pt x="19" y="42"/>
                      <a:pt x="19" y="41"/>
                    </a:cubicBezTo>
                    <a:cubicBezTo>
                      <a:pt x="19" y="40"/>
                      <a:pt x="21" y="39"/>
                      <a:pt x="21" y="38"/>
                    </a:cubicBezTo>
                    <a:cubicBezTo>
                      <a:pt x="22" y="37"/>
                      <a:pt x="23" y="36"/>
                      <a:pt x="23" y="35"/>
                    </a:cubicBezTo>
                    <a:cubicBezTo>
                      <a:pt x="23" y="34"/>
                      <a:pt x="23" y="33"/>
                      <a:pt x="22" y="32"/>
                    </a:cubicBezTo>
                    <a:cubicBezTo>
                      <a:pt x="22" y="31"/>
                      <a:pt x="19" y="31"/>
                      <a:pt x="19" y="30"/>
                    </a:cubicBezTo>
                    <a:cubicBezTo>
                      <a:pt x="17" y="30"/>
                      <a:pt x="15" y="28"/>
                      <a:pt x="14" y="27"/>
                    </a:cubicBezTo>
                    <a:cubicBezTo>
                      <a:pt x="13" y="27"/>
                      <a:pt x="12" y="26"/>
                      <a:pt x="11" y="26"/>
                    </a:cubicBezTo>
                    <a:cubicBezTo>
                      <a:pt x="10" y="25"/>
                      <a:pt x="8" y="22"/>
                      <a:pt x="7" y="22"/>
                    </a:cubicBezTo>
                    <a:cubicBezTo>
                      <a:pt x="5" y="21"/>
                      <a:pt x="3" y="22"/>
                      <a:pt x="2" y="22"/>
                    </a:cubicBezTo>
                    <a:cubicBezTo>
                      <a:pt x="1" y="22"/>
                      <a:pt x="0" y="22"/>
                      <a:pt x="0" y="22"/>
                    </a:cubicBezTo>
                    <a:cubicBezTo>
                      <a:pt x="0" y="21"/>
                      <a:pt x="2" y="19"/>
                      <a:pt x="2" y="18"/>
                    </a:cubicBezTo>
                    <a:cubicBezTo>
                      <a:pt x="3" y="18"/>
                      <a:pt x="5" y="17"/>
                      <a:pt x="6" y="17"/>
                    </a:cubicBezTo>
                    <a:cubicBezTo>
                      <a:pt x="8" y="17"/>
                      <a:pt x="10" y="18"/>
                      <a:pt x="11" y="19"/>
                    </a:cubicBezTo>
                    <a:cubicBezTo>
                      <a:pt x="13" y="19"/>
                      <a:pt x="16" y="22"/>
                      <a:pt x="17" y="22"/>
                    </a:cubicBezTo>
                    <a:cubicBezTo>
                      <a:pt x="18" y="23"/>
                      <a:pt x="21" y="24"/>
                      <a:pt x="23" y="25"/>
                    </a:cubicBezTo>
                    <a:cubicBezTo>
                      <a:pt x="24" y="25"/>
                      <a:pt x="27" y="25"/>
                      <a:pt x="28" y="24"/>
                    </a:cubicBezTo>
                    <a:cubicBezTo>
                      <a:pt x="29" y="24"/>
                      <a:pt x="31" y="21"/>
                      <a:pt x="32" y="21"/>
                    </a:cubicBezTo>
                    <a:cubicBezTo>
                      <a:pt x="34" y="19"/>
                      <a:pt x="36" y="17"/>
                      <a:pt x="37" y="16"/>
                    </a:cubicBezTo>
                    <a:cubicBezTo>
                      <a:pt x="38" y="15"/>
                      <a:pt x="39" y="12"/>
                      <a:pt x="40" y="11"/>
                    </a:cubicBezTo>
                    <a:cubicBezTo>
                      <a:pt x="40" y="10"/>
                      <a:pt x="41" y="8"/>
                      <a:pt x="41" y="7"/>
                    </a:cubicBezTo>
                    <a:cubicBezTo>
                      <a:pt x="41" y="6"/>
                      <a:pt x="40" y="5"/>
                      <a:pt x="40" y="4"/>
                    </a:cubicBezTo>
                    <a:cubicBezTo>
                      <a:pt x="40" y="3"/>
                      <a:pt x="41" y="1"/>
                      <a:pt x="42" y="1"/>
                    </a:cubicBezTo>
                    <a:cubicBezTo>
                      <a:pt x="42" y="0"/>
                      <a:pt x="44" y="0"/>
                      <a:pt x="44" y="0"/>
                    </a:cubicBezTo>
                    <a:cubicBezTo>
                      <a:pt x="45" y="0"/>
                      <a:pt x="47" y="0"/>
                      <a:pt x="47" y="1"/>
                    </a:cubicBezTo>
                    <a:cubicBezTo>
                      <a:pt x="48" y="1"/>
                      <a:pt x="49" y="3"/>
                      <a:pt x="50" y="3"/>
                    </a:cubicBezTo>
                    <a:cubicBezTo>
                      <a:pt x="51" y="3"/>
                      <a:pt x="52" y="3"/>
                      <a:pt x="53" y="2"/>
                    </a:cubicBezTo>
                    <a:cubicBezTo>
                      <a:pt x="54" y="2"/>
                      <a:pt x="54" y="3"/>
                      <a:pt x="55" y="3"/>
                    </a:cubicBezTo>
                    <a:cubicBezTo>
                      <a:pt x="55" y="4"/>
                      <a:pt x="57" y="4"/>
                      <a:pt x="59" y="5"/>
                    </a:cubicBezTo>
                    <a:cubicBezTo>
                      <a:pt x="60" y="5"/>
                      <a:pt x="62" y="7"/>
                      <a:pt x="62" y="8"/>
                    </a:cubicBezTo>
                    <a:cubicBezTo>
                      <a:pt x="63" y="8"/>
                      <a:pt x="64" y="11"/>
                      <a:pt x="65" y="12"/>
                    </a:cubicBezTo>
                    <a:cubicBezTo>
                      <a:pt x="65" y="13"/>
                      <a:pt x="65" y="15"/>
                      <a:pt x="65" y="17"/>
                    </a:cubicBezTo>
                    <a:cubicBezTo>
                      <a:pt x="65" y="17"/>
                      <a:pt x="65" y="19"/>
                      <a:pt x="65" y="21"/>
                    </a:cubicBezTo>
                    <a:cubicBezTo>
                      <a:pt x="66" y="22"/>
                      <a:pt x="67" y="24"/>
                      <a:pt x="68" y="24"/>
                    </a:cubicBezTo>
                    <a:cubicBezTo>
                      <a:pt x="68" y="25"/>
                      <a:pt x="69" y="26"/>
                      <a:pt x="69" y="26"/>
                    </a:cubicBezTo>
                    <a:cubicBezTo>
                      <a:pt x="70" y="28"/>
                      <a:pt x="71" y="30"/>
                      <a:pt x="71" y="32"/>
                    </a:cubicBezTo>
                    <a:cubicBezTo>
                      <a:pt x="71" y="32"/>
                      <a:pt x="72" y="34"/>
                      <a:pt x="72" y="35"/>
                    </a:cubicBezTo>
                    <a:cubicBezTo>
                      <a:pt x="73" y="36"/>
                      <a:pt x="74" y="41"/>
                      <a:pt x="75" y="43"/>
                    </a:cubicBezTo>
                    <a:cubicBezTo>
                      <a:pt x="75" y="44"/>
                      <a:pt x="76" y="48"/>
                      <a:pt x="77" y="49"/>
                    </a:cubicBezTo>
                    <a:cubicBezTo>
                      <a:pt x="78" y="50"/>
                      <a:pt x="80" y="52"/>
                      <a:pt x="81" y="53"/>
                    </a:cubicBezTo>
                    <a:cubicBezTo>
                      <a:pt x="82" y="54"/>
                      <a:pt x="83" y="55"/>
                      <a:pt x="84" y="56"/>
                    </a:cubicBezTo>
                    <a:cubicBezTo>
                      <a:pt x="85" y="57"/>
                      <a:pt x="87" y="60"/>
                      <a:pt x="88" y="61"/>
                    </a:cubicBezTo>
                    <a:cubicBezTo>
                      <a:pt x="89" y="62"/>
                      <a:pt x="91" y="64"/>
                      <a:pt x="91" y="65"/>
                    </a:cubicBezTo>
                    <a:cubicBezTo>
                      <a:pt x="92" y="66"/>
                      <a:pt x="92" y="68"/>
                      <a:pt x="93" y="70"/>
                    </a:cubicBezTo>
                    <a:cubicBezTo>
                      <a:pt x="93" y="72"/>
                      <a:pt x="94" y="77"/>
                      <a:pt x="95" y="79"/>
                    </a:cubicBezTo>
                    <a:cubicBezTo>
                      <a:pt x="95" y="81"/>
                      <a:pt x="95" y="83"/>
                      <a:pt x="95" y="85"/>
                    </a:cubicBezTo>
                    <a:cubicBezTo>
                      <a:pt x="95" y="86"/>
                      <a:pt x="94" y="88"/>
                      <a:pt x="94" y="89"/>
                    </a:cubicBezTo>
                    <a:cubicBezTo>
                      <a:pt x="94" y="89"/>
                      <a:pt x="95" y="90"/>
                      <a:pt x="96" y="9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" name="Freeform 192"/>
              <p:cNvSpPr>
                <a:spLocks/>
              </p:cNvSpPr>
              <p:nvPr/>
            </p:nvSpPr>
            <p:spPr bwMode="auto">
              <a:xfrm>
                <a:off x="673" y="1796"/>
                <a:ext cx="251" cy="255"/>
              </a:xfrm>
              <a:custGeom>
                <a:avLst/>
                <a:gdLst>
                  <a:gd name="T0" fmla="*/ 96 w 96"/>
                  <a:gd name="T1" fmla="*/ 91 h 98"/>
                  <a:gd name="T2" fmla="*/ 89 w 96"/>
                  <a:gd name="T3" fmla="*/ 90 h 98"/>
                  <a:gd name="T4" fmla="*/ 86 w 96"/>
                  <a:gd name="T5" fmla="*/ 86 h 98"/>
                  <a:gd name="T6" fmla="*/ 81 w 96"/>
                  <a:gd name="T7" fmla="*/ 90 h 98"/>
                  <a:gd name="T8" fmla="*/ 80 w 96"/>
                  <a:gd name="T9" fmla="*/ 96 h 98"/>
                  <a:gd name="T10" fmla="*/ 76 w 96"/>
                  <a:gd name="T11" fmla="*/ 98 h 98"/>
                  <a:gd name="T12" fmla="*/ 66 w 96"/>
                  <a:gd name="T13" fmla="*/ 97 h 98"/>
                  <a:gd name="T14" fmla="*/ 60 w 96"/>
                  <a:gd name="T15" fmla="*/ 97 h 98"/>
                  <a:gd name="T16" fmla="*/ 57 w 96"/>
                  <a:gd name="T17" fmla="*/ 96 h 98"/>
                  <a:gd name="T18" fmla="*/ 49 w 96"/>
                  <a:gd name="T19" fmla="*/ 94 h 98"/>
                  <a:gd name="T20" fmla="*/ 43 w 96"/>
                  <a:gd name="T21" fmla="*/ 92 h 98"/>
                  <a:gd name="T22" fmla="*/ 37 w 96"/>
                  <a:gd name="T23" fmla="*/ 89 h 98"/>
                  <a:gd name="T24" fmla="*/ 34 w 96"/>
                  <a:gd name="T25" fmla="*/ 81 h 98"/>
                  <a:gd name="T26" fmla="*/ 34 w 96"/>
                  <a:gd name="T27" fmla="*/ 74 h 98"/>
                  <a:gd name="T28" fmla="*/ 29 w 96"/>
                  <a:gd name="T29" fmla="*/ 72 h 98"/>
                  <a:gd name="T30" fmla="*/ 28 w 96"/>
                  <a:gd name="T31" fmla="*/ 67 h 98"/>
                  <a:gd name="T32" fmla="*/ 30 w 96"/>
                  <a:gd name="T33" fmla="*/ 65 h 98"/>
                  <a:gd name="T34" fmla="*/ 33 w 96"/>
                  <a:gd name="T35" fmla="*/ 61 h 98"/>
                  <a:gd name="T36" fmla="*/ 29 w 96"/>
                  <a:gd name="T37" fmla="*/ 59 h 98"/>
                  <a:gd name="T38" fmla="*/ 30 w 96"/>
                  <a:gd name="T39" fmla="*/ 55 h 98"/>
                  <a:gd name="T40" fmla="*/ 28 w 96"/>
                  <a:gd name="T41" fmla="*/ 51 h 98"/>
                  <a:gd name="T42" fmla="*/ 20 w 96"/>
                  <a:gd name="T43" fmla="*/ 49 h 98"/>
                  <a:gd name="T44" fmla="*/ 18 w 96"/>
                  <a:gd name="T45" fmla="*/ 44 h 98"/>
                  <a:gd name="T46" fmla="*/ 21 w 96"/>
                  <a:gd name="T47" fmla="*/ 38 h 98"/>
                  <a:gd name="T48" fmla="*/ 22 w 96"/>
                  <a:gd name="T49" fmla="*/ 32 h 98"/>
                  <a:gd name="T50" fmla="*/ 14 w 96"/>
                  <a:gd name="T51" fmla="*/ 27 h 98"/>
                  <a:gd name="T52" fmla="*/ 7 w 96"/>
                  <a:gd name="T53" fmla="*/ 22 h 98"/>
                  <a:gd name="T54" fmla="*/ 0 w 96"/>
                  <a:gd name="T55" fmla="*/ 22 h 98"/>
                  <a:gd name="T56" fmla="*/ 6 w 96"/>
                  <a:gd name="T57" fmla="*/ 17 h 98"/>
                  <a:gd name="T58" fmla="*/ 17 w 96"/>
                  <a:gd name="T59" fmla="*/ 22 h 98"/>
                  <a:gd name="T60" fmla="*/ 28 w 96"/>
                  <a:gd name="T61" fmla="*/ 24 h 98"/>
                  <a:gd name="T62" fmla="*/ 37 w 96"/>
                  <a:gd name="T63" fmla="*/ 16 h 98"/>
                  <a:gd name="T64" fmla="*/ 41 w 96"/>
                  <a:gd name="T65" fmla="*/ 7 h 98"/>
                  <a:gd name="T66" fmla="*/ 42 w 96"/>
                  <a:gd name="T67" fmla="*/ 1 h 98"/>
                  <a:gd name="T68" fmla="*/ 47 w 96"/>
                  <a:gd name="T69" fmla="*/ 1 h 98"/>
                  <a:gd name="T70" fmla="*/ 53 w 96"/>
                  <a:gd name="T71" fmla="*/ 2 h 98"/>
                  <a:gd name="T72" fmla="*/ 59 w 96"/>
                  <a:gd name="T73" fmla="*/ 5 h 98"/>
                  <a:gd name="T74" fmla="*/ 65 w 96"/>
                  <a:gd name="T75" fmla="*/ 12 h 98"/>
                  <a:gd name="T76" fmla="*/ 65 w 96"/>
                  <a:gd name="T77" fmla="*/ 21 h 98"/>
                  <a:gd name="T78" fmla="*/ 69 w 96"/>
                  <a:gd name="T79" fmla="*/ 26 h 98"/>
                  <a:gd name="T80" fmla="*/ 72 w 96"/>
                  <a:gd name="T81" fmla="*/ 35 h 98"/>
                  <a:gd name="T82" fmla="*/ 77 w 96"/>
                  <a:gd name="T83" fmla="*/ 49 h 98"/>
                  <a:gd name="T84" fmla="*/ 84 w 96"/>
                  <a:gd name="T85" fmla="*/ 56 h 98"/>
                  <a:gd name="T86" fmla="*/ 91 w 96"/>
                  <a:gd name="T87" fmla="*/ 65 h 98"/>
                  <a:gd name="T88" fmla="*/ 95 w 96"/>
                  <a:gd name="T89" fmla="*/ 79 h 98"/>
                  <a:gd name="T90" fmla="*/ 94 w 96"/>
                  <a:gd name="T91" fmla="*/ 8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96" h="98">
                    <a:moveTo>
                      <a:pt x="96" y="91"/>
                    </a:moveTo>
                    <a:cubicBezTo>
                      <a:pt x="96" y="91"/>
                      <a:pt x="96" y="91"/>
                      <a:pt x="96" y="91"/>
                    </a:cubicBezTo>
                    <a:cubicBezTo>
                      <a:pt x="95" y="91"/>
                      <a:pt x="93" y="91"/>
                      <a:pt x="92" y="91"/>
                    </a:cubicBezTo>
                    <a:cubicBezTo>
                      <a:pt x="91" y="91"/>
                      <a:pt x="90" y="90"/>
                      <a:pt x="89" y="90"/>
                    </a:cubicBezTo>
                    <a:cubicBezTo>
                      <a:pt x="89" y="89"/>
                      <a:pt x="88" y="88"/>
                      <a:pt x="88" y="87"/>
                    </a:cubicBezTo>
                    <a:cubicBezTo>
                      <a:pt x="87" y="87"/>
                      <a:pt x="86" y="86"/>
                      <a:pt x="86" y="86"/>
                    </a:cubicBezTo>
                    <a:cubicBezTo>
                      <a:pt x="85" y="86"/>
                      <a:pt x="83" y="88"/>
                      <a:pt x="83" y="88"/>
                    </a:cubicBezTo>
                    <a:cubicBezTo>
                      <a:pt x="82" y="88"/>
                      <a:pt x="81" y="89"/>
                      <a:pt x="81" y="90"/>
                    </a:cubicBezTo>
                    <a:cubicBezTo>
                      <a:pt x="80" y="91"/>
                      <a:pt x="80" y="92"/>
                      <a:pt x="80" y="92"/>
                    </a:cubicBezTo>
                    <a:cubicBezTo>
                      <a:pt x="80" y="93"/>
                      <a:pt x="80" y="95"/>
                      <a:pt x="80" y="96"/>
                    </a:cubicBezTo>
                    <a:cubicBezTo>
                      <a:pt x="80" y="97"/>
                      <a:pt x="79" y="97"/>
                      <a:pt x="79" y="98"/>
                    </a:cubicBezTo>
                    <a:cubicBezTo>
                      <a:pt x="78" y="98"/>
                      <a:pt x="77" y="98"/>
                      <a:pt x="76" y="98"/>
                    </a:cubicBezTo>
                    <a:cubicBezTo>
                      <a:pt x="74" y="98"/>
                      <a:pt x="72" y="97"/>
                      <a:pt x="71" y="97"/>
                    </a:cubicBezTo>
                    <a:cubicBezTo>
                      <a:pt x="70" y="97"/>
                      <a:pt x="68" y="97"/>
                      <a:pt x="66" y="97"/>
                    </a:cubicBezTo>
                    <a:cubicBezTo>
                      <a:pt x="66" y="97"/>
                      <a:pt x="64" y="96"/>
                      <a:pt x="63" y="96"/>
                    </a:cubicBezTo>
                    <a:cubicBezTo>
                      <a:pt x="63" y="96"/>
                      <a:pt x="61" y="96"/>
                      <a:pt x="60" y="97"/>
                    </a:cubicBezTo>
                    <a:cubicBezTo>
                      <a:pt x="60" y="96"/>
                      <a:pt x="60" y="96"/>
                      <a:pt x="59" y="96"/>
                    </a:cubicBezTo>
                    <a:cubicBezTo>
                      <a:pt x="59" y="96"/>
                      <a:pt x="57" y="96"/>
                      <a:pt x="57" y="96"/>
                    </a:cubicBezTo>
                    <a:cubicBezTo>
                      <a:pt x="56" y="96"/>
                      <a:pt x="55" y="94"/>
                      <a:pt x="55" y="94"/>
                    </a:cubicBezTo>
                    <a:cubicBezTo>
                      <a:pt x="54" y="94"/>
                      <a:pt x="51" y="94"/>
                      <a:pt x="49" y="94"/>
                    </a:cubicBezTo>
                    <a:cubicBezTo>
                      <a:pt x="48" y="94"/>
                      <a:pt x="46" y="94"/>
                      <a:pt x="45" y="94"/>
                    </a:cubicBezTo>
                    <a:cubicBezTo>
                      <a:pt x="44" y="94"/>
                      <a:pt x="43" y="93"/>
                      <a:pt x="43" y="92"/>
                    </a:cubicBezTo>
                    <a:cubicBezTo>
                      <a:pt x="42" y="92"/>
                      <a:pt x="42" y="91"/>
                      <a:pt x="41" y="90"/>
                    </a:cubicBezTo>
                    <a:cubicBezTo>
                      <a:pt x="40" y="90"/>
                      <a:pt x="38" y="89"/>
                      <a:pt x="37" y="89"/>
                    </a:cubicBezTo>
                    <a:cubicBezTo>
                      <a:pt x="37" y="88"/>
                      <a:pt x="35" y="86"/>
                      <a:pt x="35" y="85"/>
                    </a:cubicBezTo>
                    <a:cubicBezTo>
                      <a:pt x="35" y="84"/>
                      <a:pt x="34" y="82"/>
                      <a:pt x="34" y="81"/>
                    </a:cubicBezTo>
                    <a:cubicBezTo>
                      <a:pt x="34" y="80"/>
                      <a:pt x="34" y="78"/>
                      <a:pt x="34" y="77"/>
                    </a:cubicBezTo>
                    <a:cubicBezTo>
                      <a:pt x="34" y="76"/>
                      <a:pt x="34" y="75"/>
                      <a:pt x="34" y="74"/>
                    </a:cubicBezTo>
                    <a:cubicBezTo>
                      <a:pt x="33" y="74"/>
                      <a:pt x="33" y="73"/>
                      <a:pt x="32" y="73"/>
                    </a:cubicBezTo>
                    <a:cubicBezTo>
                      <a:pt x="31" y="72"/>
                      <a:pt x="30" y="72"/>
                      <a:pt x="29" y="72"/>
                    </a:cubicBezTo>
                    <a:cubicBezTo>
                      <a:pt x="29" y="71"/>
                      <a:pt x="28" y="70"/>
                      <a:pt x="28" y="69"/>
                    </a:cubicBezTo>
                    <a:cubicBezTo>
                      <a:pt x="28" y="68"/>
                      <a:pt x="28" y="67"/>
                      <a:pt x="28" y="67"/>
                    </a:cubicBezTo>
                    <a:cubicBezTo>
                      <a:pt x="28" y="66"/>
                      <a:pt x="28" y="66"/>
                      <a:pt x="28" y="66"/>
                    </a:cubicBezTo>
                    <a:cubicBezTo>
                      <a:pt x="29" y="65"/>
                      <a:pt x="30" y="65"/>
                      <a:pt x="30" y="65"/>
                    </a:cubicBezTo>
                    <a:cubicBezTo>
                      <a:pt x="30" y="65"/>
                      <a:pt x="31" y="65"/>
                      <a:pt x="31" y="64"/>
                    </a:cubicBezTo>
                    <a:cubicBezTo>
                      <a:pt x="32" y="64"/>
                      <a:pt x="33" y="62"/>
                      <a:pt x="33" y="61"/>
                    </a:cubicBezTo>
                    <a:cubicBezTo>
                      <a:pt x="32" y="60"/>
                      <a:pt x="31" y="60"/>
                      <a:pt x="31" y="60"/>
                    </a:cubicBezTo>
                    <a:cubicBezTo>
                      <a:pt x="30" y="60"/>
                      <a:pt x="30" y="59"/>
                      <a:pt x="29" y="59"/>
                    </a:cubicBezTo>
                    <a:cubicBezTo>
                      <a:pt x="29" y="58"/>
                      <a:pt x="28" y="56"/>
                      <a:pt x="28" y="56"/>
                    </a:cubicBezTo>
                    <a:cubicBezTo>
                      <a:pt x="29" y="55"/>
                      <a:pt x="30" y="55"/>
                      <a:pt x="30" y="55"/>
                    </a:cubicBezTo>
                    <a:cubicBezTo>
                      <a:pt x="31" y="54"/>
                      <a:pt x="31" y="53"/>
                      <a:pt x="31" y="52"/>
                    </a:cubicBezTo>
                    <a:cubicBezTo>
                      <a:pt x="31" y="51"/>
                      <a:pt x="29" y="51"/>
                      <a:pt x="28" y="51"/>
                    </a:cubicBezTo>
                    <a:cubicBezTo>
                      <a:pt x="27" y="50"/>
                      <a:pt x="25" y="50"/>
                      <a:pt x="25" y="49"/>
                    </a:cubicBezTo>
                    <a:cubicBezTo>
                      <a:pt x="23" y="49"/>
                      <a:pt x="21" y="50"/>
                      <a:pt x="20" y="49"/>
                    </a:cubicBezTo>
                    <a:cubicBezTo>
                      <a:pt x="19" y="49"/>
                      <a:pt x="18" y="48"/>
                      <a:pt x="18" y="47"/>
                    </a:cubicBezTo>
                    <a:cubicBezTo>
                      <a:pt x="18" y="47"/>
                      <a:pt x="18" y="45"/>
                      <a:pt x="18" y="44"/>
                    </a:cubicBezTo>
                    <a:cubicBezTo>
                      <a:pt x="18" y="43"/>
                      <a:pt x="19" y="42"/>
                      <a:pt x="19" y="41"/>
                    </a:cubicBezTo>
                    <a:cubicBezTo>
                      <a:pt x="19" y="40"/>
                      <a:pt x="21" y="39"/>
                      <a:pt x="21" y="38"/>
                    </a:cubicBezTo>
                    <a:cubicBezTo>
                      <a:pt x="22" y="37"/>
                      <a:pt x="23" y="36"/>
                      <a:pt x="23" y="35"/>
                    </a:cubicBezTo>
                    <a:cubicBezTo>
                      <a:pt x="23" y="34"/>
                      <a:pt x="23" y="33"/>
                      <a:pt x="22" y="32"/>
                    </a:cubicBezTo>
                    <a:cubicBezTo>
                      <a:pt x="22" y="31"/>
                      <a:pt x="19" y="31"/>
                      <a:pt x="19" y="30"/>
                    </a:cubicBezTo>
                    <a:cubicBezTo>
                      <a:pt x="17" y="30"/>
                      <a:pt x="15" y="28"/>
                      <a:pt x="14" y="27"/>
                    </a:cubicBezTo>
                    <a:cubicBezTo>
                      <a:pt x="13" y="27"/>
                      <a:pt x="12" y="26"/>
                      <a:pt x="11" y="26"/>
                    </a:cubicBezTo>
                    <a:cubicBezTo>
                      <a:pt x="10" y="25"/>
                      <a:pt x="8" y="22"/>
                      <a:pt x="7" y="22"/>
                    </a:cubicBezTo>
                    <a:cubicBezTo>
                      <a:pt x="5" y="21"/>
                      <a:pt x="3" y="22"/>
                      <a:pt x="2" y="22"/>
                    </a:cubicBezTo>
                    <a:cubicBezTo>
                      <a:pt x="1" y="22"/>
                      <a:pt x="0" y="22"/>
                      <a:pt x="0" y="22"/>
                    </a:cubicBezTo>
                    <a:cubicBezTo>
                      <a:pt x="0" y="21"/>
                      <a:pt x="2" y="19"/>
                      <a:pt x="2" y="18"/>
                    </a:cubicBezTo>
                    <a:cubicBezTo>
                      <a:pt x="3" y="18"/>
                      <a:pt x="5" y="17"/>
                      <a:pt x="6" y="17"/>
                    </a:cubicBezTo>
                    <a:cubicBezTo>
                      <a:pt x="8" y="17"/>
                      <a:pt x="10" y="18"/>
                      <a:pt x="11" y="19"/>
                    </a:cubicBezTo>
                    <a:cubicBezTo>
                      <a:pt x="13" y="19"/>
                      <a:pt x="16" y="22"/>
                      <a:pt x="17" y="22"/>
                    </a:cubicBezTo>
                    <a:cubicBezTo>
                      <a:pt x="18" y="23"/>
                      <a:pt x="21" y="24"/>
                      <a:pt x="23" y="25"/>
                    </a:cubicBezTo>
                    <a:cubicBezTo>
                      <a:pt x="24" y="25"/>
                      <a:pt x="27" y="25"/>
                      <a:pt x="28" y="24"/>
                    </a:cubicBezTo>
                    <a:cubicBezTo>
                      <a:pt x="29" y="24"/>
                      <a:pt x="31" y="21"/>
                      <a:pt x="32" y="21"/>
                    </a:cubicBezTo>
                    <a:cubicBezTo>
                      <a:pt x="34" y="19"/>
                      <a:pt x="36" y="17"/>
                      <a:pt x="37" y="16"/>
                    </a:cubicBezTo>
                    <a:cubicBezTo>
                      <a:pt x="38" y="15"/>
                      <a:pt x="39" y="12"/>
                      <a:pt x="40" y="11"/>
                    </a:cubicBezTo>
                    <a:cubicBezTo>
                      <a:pt x="40" y="10"/>
                      <a:pt x="41" y="8"/>
                      <a:pt x="41" y="7"/>
                    </a:cubicBezTo>
                    <a:cubicBezTo>
                      <a:pt x="41" y="6"/>
                      <a:pt x="40" y="5"/>
                      <a:pt x="40" y="4"/>
                    </a:cubicBezTo>
                    <a:cubicBezTo>
                      <a:pt x="40" y="3"/>
                      <a:pt x="41" y="1"/>
                      <a:pt x="42" y="1"/>
                    </a:cubicBezTo>
                    <a:cubicBezTo>
                      <a:pt x="42" y="0"/>
                      <a:pt x="44" y="0"/>
                      <a:pt x="44" y="0"/>
                    </a:cubicBezTo>
                    <a:cubicBezTo>
                      <a:pt x="45" y="0"/>
                      <a:pt x="47" y="0"/>
                      <a:pt x="47" y="1"/>
                    </a:cubicBezTo>
                    <a:cubicBezTo>
                      <a:pt x="48" y="1"/>
                      <a:pt x="49" y="3"/>
                      <a:pt x="50" y="3"/>
                    </a:cubicBezTo>
                    <a:cubicBezTo>
                      <a:pt x="51" y="3"/>
                      <a:pt x="52" y="3"/>
                      <a:pt x="53" y="2"/>
                    </a:cubicBezTo>
                    <a:cubicBezTo>
                      <a:pt x="54" y="2"/>
                      <a:pt x="54" y="3"/>
                      <a:pt x="55" y="3"/>
                    </a:cubicBezTo>
                    <a:cubicBezTo>
                      <a:pt x="55" y="4"/>
                      <a:pt x="57" y="4"/>
                      <a:pt x="59" y="5"/>
                    </a:cubicBezTo>
                    <a:cubicBezTo>
                      <a:pt x="60" y="5"/>
                      <a:pt x="62" y="7"/>
                      <a:pt x="62" y="8"/>
                    </a:cubicBezTo>
                    <a:cubicBezTo>
                      <a:pt x="63" y="8"/>
                      <a:pt x="64" y="11"/>
                      <a:pt x="65" y="12"/>
                    </a:cubicBezTo>
                    <a:cubicBezTo>
                      <a:pt x="65" y="13"/>
                      <a:pt x="65" y="15"/>
                      <a:pt x="65" y="17"/>
                    </a:cubicBezTo>
                    <a:cubicBezTo>
                      <a:pt x="65" y="17"/>
                      <a:pt x="65" y="19"/>
                      <a:pt x="65" y="21"/>
                    </a:cubicBezTo>
                    <a:cubicBezTo>
                      <a:pt x="66" y="22"/>
                      <a:pt x="67" y="24"/>
                      <a:pt x="68" y="24"/>
                    </a:cubicBezTo>
                    <a:cubicBezTo>
                      <a:pt x="68" y="25"/>
                      <a:pt x="69" y="26"/>
                      <a:pt x="69" y="26"/>
                    </a:cubicBezTo>
                    <a:cubicBezTo>
                      <a:pt x="70" y="28"/>
                      <a:pt x="71" y="30"/>
                      <a:pt x="71" y="32"/>
                    </a:cubicBezTo>
                    <a:cubicBezTo>
                      <a:pt x="71" y="32"/>
                      <a:pt x="72" y="34"/>
                      <a:pt x="72" y="35"/>
                    </a:cubicBezTo>
                    <a:cubicBezTo>
                      <a:pt x="73" y="36"/>
                      <a:pt x="74" y="41"/>
                      <a:pt x="75" y="43"/>
                    </a:cubicBezTo>
                    <a:cubicBezTo>
                      <a:pt x="75" y="44"/>
                      <a:pt x="76" y="48"/>
                      <a:pt x="77" y="49"/>
                    </a:cubicBezTo>
                    <a:cubicBezTo>
                      <a:pt x="78" y="50"/>
                      <a:pt x="80" y="52"/>
                      <a:pt x="81" y="53"/>
                    </a:cubicBezTo>
                    <a:cubicBezTo>
                      <a:pt x="82" y="54"/>
                      <a:pt x="83" y="55"/>
                      <a:pt x="84" y="56"/>
                    </a:cubicBezTo>
                    <a:cubicBezTo>
                      <a:pt x="85" y="57"/>
                      <a:pt x="87" y="60"/>
                      <a:pt x="88" y="61"/>
                    </a:cubicBezTo>
                    <a:cubicBezTo>
                      <a:pt x="89" y="62"/>
                      <a:pt x="91" y="64"/>
                      <a:pt x="91" y="65"/>
                    </a:cubicBezTo>
                    <a:cubicBezTo>
                      <a:pt x="92" y="66"/>
                      <a:pt x="92" y="68"/>
                      <a:pt x="93" y="70"/>
                    </a:cubicBezTo>
                    <a:cubicBezTo>
                      <a:pt x="93" y="72"/>
                      <a:pt x="94" y="77"/>
                      <a:pt x="95" y="79"/>
                    </a:cubicBezTo>
                    <a:cubicBezTo>
                      <a:pt x="95" y="81"/>
                      <a:pt x="95" y="83"/>
                      <a:pt x="95" y="85"/>
                    </a:cubicBezTo>
                    <a:cubicBezTo>
                      <a:pt x="95" y="86"/>
                      <a:pt x="94" y="88"/>
                      <a:pt x="94" y="89"/>
                    </a:cubicBezTo>
                    <a:cubicBezTo>
                      <a:pt x="94" y="89"/>
                      <a:pt x="95" y="90"/>
                      <a:pt x="96" y="91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" name="Freeform 193"/>
              <p:cNvSpPr>
                <a:spLocks/>
              </p:cNvSpPr>
              <p:nvPr/>
            </p:nvSpPr>
            <p:spPr bwMode="auto">
              <a:xfrm>
                <a:off x="788" y="1538"/>
                <a:ext cx="349" cy="495"/>
              </a:xfrm>
              <a:custGeom>
                <a:avLst/>
                <a:gdLst>
                  <a:gd name="T0" fmla="*/ 134 w 134"/>
                  <a:gd name="T1" fmla="*/ 98 h 190"/>
                  <a:gd name="T2" fmla="*/ 130 w 134"/>
                  <a:gd name="T3" fmla="*/ 111 h 190"/>
                  <a:gd name="T4" fmla="*/ 119 w 134"/>
                  <a:gd name="T5" fmla="*/ 127 h 190"/>
                  <a:gd name="T6" fmla="*/ 116 w 134"/>
                  <a:gd name="T7" fmla="*/ 140 h 190"/>
                  <a:gd name="T8" fmla="*/ 118 w 134"/>
                  <a:gd name="T9" fmla="*/ 148 h 190"/>
                  <a:gd name="T10" fmla="*/ 115 w 134"/>
                  <a:gd name="T11" fmla="*/ 151 h 190"/>
                  <a:gd name="T12" fmla="*/ 110 w 134"/>
                  <a:gd name="T13" fmla="*/ 154 h 190"/>
                  <a:gd name="T14" fmla="*/ 103 w 134"/>
                  <a:gd name="T15" fmla="*/ 155 h 190"/>
                  <a:gd name="T16" fmla="*/ 100 w 134"/>
                  <a:gd name="T17" fmla="*/ 167 h 190"/>
                  <a:gd name="T18" fmla="*/ 98 w 134"/>
                  <a:gd name="T19" fmla="*/ 175 h 190"/>
                  <a:gd name="T20" fmla="*/ 89 w 134"/>
                  <a:gd name="T21" fmla="*/ 175 h 190"/>
                  <a:gd name="T22" fmla="*/ 80 w 134"/>
                  <a:gd name="T23" fmla="*/ 179 h 190"/>
                  <a:gd name="T24" fmla="*/ 70 w 134"/>
                  <a:gd name="T25" fmla="*/ 178 h 190"/>
                  <a:gd name="T26" fmla="*/ 64 w 134"/>
                  <a:gd name="T27" fmla="*/ 181 h 190"/>
                  <a:gd name="T28" fmla="*/ 56 w 134"/>
                  <a:gd name="T29" fmla="*/ 186 h 190"/>
                  <a:gd name="T30" fmla="*/ 52 w 134"/>
                  <a:gd name="T31" fmla="*/ 190 h 190"/>
                  <a:gd name="T32" fmla="*/ 51 w 134"/>
                  <a:gd name="T33" fmla="*/ 184 h 190"/>
                  <a:gd name="T34" fmla="*/ 49 w 134"/>
                  <a:gd name="T35" fmla="*/ 169 h 190"/>
                  <a:gd name="T36" fmla="*/ 44 w 134"/>
                  <a:gd name="T37" fmla="*/ 160 h 190"/>
                  <a:gd name="T38" fmla="*/ 37 w 134"/>
                  <a:gd name="T39" fmla="*/ 152 h 190"/>
                  <a:gd name="T40" fmla="*/ 32 w 134"/>
                  <a:gd name="T41" fmla="*/ 142 h 190"/>
                  <a:gd name="T42" fmla="*/ 27 w 134"/>
                  <a:gd name="T43" fmla="*/ 131 h 190"/>
                  <a:gd name="T44" fmla="*/ 24 w 134"/>
                  <a:gd name="T45" fmla="*/ 124 h 190"/>
                  <a:gd name="T46" fmla="*/ 21 w 134"/>
                  <a:gd name="T47" fmla="*/ 116 h 190"/>
                  <a:gd name="T48" fmla="*/ 18 w 134"/>
                  <a:gd name="T49" fmla="*/ 107 h 190"/>
                  <a:gd name="T50" fmla="*/ 11 w 134"/>
                  <a:gd name="T51" fmla="*/ 103 h 190"/>
                  <a:gd name="T52" fmla="*/ 10 w 134"/>
                  <a:gd name="T53" fmla="*/ 101 h 190"/>
                  <a:gd name="T54" fmla="*/ 11 w 134"/>
                  <a:gd name="T55" fmla="*/ 92 h 190"/>
                  <a:gd name="T56" fmla="*/ 6 w 134"/>
                  <a:gd name="T57" fmla="*/ 84 h 190"/>
                  <a:gd name="T58" fmla="*/ 0 w 134"/>
                  <a:gd name="T59" fmla="*/ 74 h 190"/>
                  <a:gd name="T60" fmla="*/ 4 w 134"/>
                  <a:gd name="T61" fmla="*/ 66 h 190"/>
                  <a:gd name="T62" fmla="*/ 11 w 134"/>
                  <a:gd name="T63" fmla="*/ 60 h 190"/>
                  <a:gd name="T64" fmla="*/ 17 w 134"/>
                  <a:gd name="T65" fmla="*/ 54 h 190"/>
                  <a:gd name="T66" fmla="*/ 25 w 134"/>
                  <a:gd name="T67" fmla="*/ 52 h 190"/>
                  <a:gd name="T68" fmla="*/ 37 w 134"/>
                  <a:gd name="T69" fmla="*/ 53 h 190"/>
                  <a:gd name="T70" fmla="*/ 47 w 134"/>
                  <a:gd name="T71" fmla="*/ 48 h 190"/>
                  <a:gd name="T72" fmla="*/ 50 w 134"/>
                  <a:gd name="T73" fmla="*/ 38 h 190"/>
                  <a:gd name="T74" fmla="*/ 53 w 134"/>
                  <a:gd name="T75" fmla="*/ 26 h 190"/>
                  <a:gd name="T76" fmla="*/ 56 w 134"/>
                  <a:gd name="T77" fmla="*/ 14 h 190"/>
                  <a:gd name="T78" fmla="*/ 62 w 134"/>
                  <a:gd name="T79" fmla="*/ 8 h 190"/>
                  <a:gd name="T80" fmla="*/ 64 w 134"/>
                  <a:gd name="T81" fmla="*/ 0 h 190"/>
                  <a:gd name="T82" fmla="*/ 68 w 134"/>
                  <a:gd name="T83" fmla="*/ 6 h 190"/>
                  <a:gd name="T84" fmla="*/ 72 w 134"/>
                  <a:gd name="T85" fmla="*/ 16 h 190"/>
                  <a:gd name="T86" fmla="*/ 79 w 134"/>
                  <a:gd name="T87" fmla="*/ 18 h 190"/>
                  <a:gd name="T88" fmla="*/ 86 w 134"/>
                  <a:gd name="T89" fmla="*/ 10 h 190"/>
                  <a:gd name="T90" fmla="*/ 90 w 134"/>
                  <a:gd name="T91" fmla="*/ 13 h 190"/>
                  <a:gd name="T92" fmla="*/ 91 w 134"/>
                  <a:gd name="T93" fmla="*/ 19 h 190"/>
                  <a:gd name="T94" fmla="*/ 92 w 134"/>
                  <a:gd name="T95" fmla="*/ 27 h 190"/>
                  <a:gd name="T96" fmla="*/ 99 w 134"/>
                  <a:gd name="T97" fmla="*/ 32 h 190"/>
                  <a:gd name="T98" fmla="*/ 97 w 134"/>
                  <a:gd name="T99" fmla="*/ 37 h 190"/>
                  <a:gd name="T100" fmla="*/ 93 w 134"/>
                  <a:gd name="T101" fmla="*/ 46 h 190"/>
                  <a:gd name="T102" fmla="*/ 96 w 134"/>
                  <a:gd name="T103" fmla="*/ 55 h 190"/>
                  <a:gd name="T104" fmla="*/ 102 w 134"/>
                  <a:gd name="T105" fmla="*/ 60 h 190"/>
                  <a:gd name="T106" fmla="*/ 105 w 134"/>
                  <a:gd name="T107" fmla="*/ 71 h 190"/>
                  <a:gd name="T108" fmla="*/ 108 w 134"/>
                  <a:gd name="T109" fmla="*/ 82 h 190"/>
                  <a:gd name="T110" fmla="*/ 113 w 134"/>
                  <a:gd name="T111" fmla="*/ 89 h 190"/>
                  <a:gd name="T112" fmla="*/ 125 w 134"/>
                  <a:gd name="T113" fmla="*/ 90 h 190"/>
                  <a:gd name="T114" fmla="*/ 134 w 134"/>
                  <a:gd name="T115" fmla="*/ 95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4" h="190">
                    <a:moveTo>
                      <a:pt x="134" y="95"/>
                    </a:moveTo>
                    <a:cubicBezTo>
                      <a:pt x="134" y="96"/>
                      <a:pt x="134" y="97"/>
                      <a:pt x="134" y="98"/>
                    </a:cubicBezTo>
                    <a:cubicBezTo>
                      <a:pt x="134" y="99"/>
                      <a:pt x="133" y="102"/>
                      <a:pt x="133" y="103"/>
                    </a:cubicBezTo>
                    <a:cubicBezTo>
                      <a:pt x="132" y="105"/>
                      <a:pt x="131" y="109"/>
                      <a:pt x="130" y="111"/>
                    </a:cubicBezTo>
                    <a:cubicBezTo>
                      <a:pt x="128" y="113"/>
                      <a:pt x="125" y="118"/>
                      <a:pt x="124" y="120"/>
                    </a:cubicBezTo>
                    <a:cubicBezTo>
                      <a:pt x="123" y="123"/>
                      <a:pt x="120" y="126"/>
                      <a:pt x="119" y="127"/>
                    </a:cubicBezTo>
                    <a:cubicBezTo>
                      <a:pt x="118" y="128"/>
                      <a:pt x="117" y="131"/>
                      <a:pt x="116" y="133"/>
                    </a:cubicBezTo>
                    <a:cubicBezTo>
                      <a:pt x="116" y="134"/>
                      <a:pt x="116" y="137"/>
                      <a:pt x="116" y="140"/>
                    </a:cubicBezTo>
                    <a:cubicBezTo>
                      <a:pt x="116" y="141"/>
                      <a:pt x="116" y="143"/>
                      <a:pt x="116" y="145"/>
                    </a:cubicBezTo>
                    <a:cubicBezTo>
                      <a:pt x="117" y="145"/>
                      <a:pt x="117" y="147"/>
                      <a:pt x="118" y="148"/>
                    </a:cubicBezTo>
                    <a:cubicBezTo>
                      <a:pt x="118" y="148"/>
                      <a:pt x="117" y="149"/>
                      <a:pt x="117" y="149"/>
                    </a:cubicBezTo>
                    <a:cubicBezTo>
                      <a:pt x="117" y="150"/>
                      <a:pt x="115" y="150"/>
                      <a:pt x="115" y="151"/>
                    </a:cubicBezTo>
                    <a:cubicBezTo>
                      <a:pt x="114" y="151"/>
                      <a:pt x="113" y="152"/>
                      <a:pt x="112" y="153"/>
                    </a:cubicBezTo>
                    <a:cubicBezTo>
                      <a:pt x="112" y="153"/>
                      <a:pt x="111" y="154"/>
                      <a:pt x="110" y="154"/>
                    </a:cubicBezTo>
                    <a:cubicBezTo>
                      <a:pt x="109" y="154"/>
                      <a:pt x="107" y="154"/>
                      <a:pt x="106" y="154"/>
                    </a:cubicBezTo>
                    <a:cubicBezTo>
                      <a:pt x="105" y="154"/>
                      <a:pt x="104" y="155"/>
                      <a:pt x="103" y="155"/>
                    </a:cubicBezTo>
                    <a:cubicBezTo>
                      <a:pt x="103" y="157"/>
                      <a:pt x="102" y="159"/>
                      <a:pt x="102" y="160"/>
                    </a:cubicBezTo>
                    <a:cubicBezTo>
                      <a:pt x="102" y="161"/>
                      <a:pt x="101" y="164"/>
                      <a:pt x="100" y="167"/>
                    </a:cubicBezTo>
                    <a:cubicBezTo>
                      <a:pt x="100" y="168"/>
                      <a:pt x="99" y="171"/>
                      <a:pt x="98" y="172"/>
                    </a:cubicBezTo>
                    <a:cubicBezTo>
                      <a:pt x="98" y="173"/>
                      <a:pt x="98" y="174"/>
                      <a:pt x="98" y="175"/>
                    </a:cubicBezTo>
                    <a:cubicBezTo>
                      <a:pt x="97" y="174"/>
                      <a:pt x="96" y="174"/>
                      <a:pt x="95" y="174"/>
                    </a:cubicBezTo>
                    <a:cubicBezTo>
                      <a:pt x="93" y="174"/>
                      <a:pt x="90" y="175"/>
                      <a:pt x="89" y="175"/>
                    </a:cubicBezTo>
                    <a:cubicBezTo>
                      <a:pt x="88" y="176"/>
                      <a:pt x="86" y="177"/>
                      <a:pt x="85" y="178"/>
                    </a:cubicBezTo>
                    <a:cubicBezTo>
                      <a:pt x="84" y="178"/>
                      <a:pt x="81" y="179"/>
                      <a:pt x="80" y="179"/>
                    </a:cubicBezTo>
                    <a:cubicBezTo>
                      <a:pt x="79" y="179"/>
                      <a:pt x="77" y="179"/>
                      <a:pt x="75" y="179"/>
                    </a:cubicBezTo>
                    <a:cubicBezTo>
                      <a:pt x="74" y="178"/>
                      <a:pt x="71" y="178"/>
                      <a:pt x="70" y="178"/>
                    </a:cubicBezTo>
                    <a:cubicBezTo>
                      <a:pt x="69" y="178"/>
                      <a:pt x="66" y="177"/>
                      <a:pt x="65" y="177"/>
                    </a:cubicBezTo>
                    <a:cubicBezTo>
                      <a:pt x="64" y="178"/>
                      <a:pt x="65" y="180"/>
                      <a:pt x="64" y="181"/>
                    </a:cubicBezTo>
                    <a:cubicBezTo>
                      <a:pt x="64" y="182"/>
                      <a:pt x="62" y="184"/>
                      <a:pt x="61" y="184"/>
                    </a:cubicBezTo>
                    <a:cubicBezTo>
                      <a:pt x="60" y="185"/>
                      <a:pt x="57" y="186"/>
                      <a:pt x="56" y="186"/>
                    </a:cubicBezTo>
                    <a:cubicBezTo>
                      <a:pt x="55" y="187"/>
                      <a:pt x="54" y="186"/>
                      <a:pt x="53" y="187"/>
                    </a:cubicBezTo>
                    <a:cubicBezTo>
                      <a:pt x="53" y="187"/>
                      <a:pt x="52" y="189"/>
                      <a:pt x="52" y="190"/>
                    </a:cubicBezTo>
                    <a:cubicBezTo>
                      <a:pt x="51" y="189"/>
                      <a:pt x="50" y="188"/>
                      <a:pt x="50" y="188"/>
                    </a:cubicBezTo>
                    <a:cubicBezTo>
                      <a:pt x="50" y="187"/>
                      <a:pt x="51" y="185"/>
                      <a:pt x="51" y="184"/>
                    </a:cubicBezTo>
                    <a:cubicBezTo>
                      <a:pt x="51" y="183"/>
                      <a:pt x="51" y="180"/>
                      <a:pt x="51" y="178"/>
                    </a:cubicBezTo>
                    <a:cubicBezTo>
                      <a:pt x="50" y="176"/>
                      <a:pt x="49" y="171"/>
                      <a:pt x="49" y="169"/>
                    </a:cubicBezTo>
                    <a:cubicBezTo>
                      <a:pt x="48" y="168"/>
                      <a:pt x="48" y="165"/>
                      <a:pt x="47" y="164"/>
                    </a:cubicBezTo>
                    <a:cubicBezTo>
                      <a:pt x="47" y="163"/>
                      <a:pt x="45" y="161"/>
                      <a:pt x="44" y="160"/>
                    </a:cubicBezTo>
                    <a:cubicBezTo>
                      <a:pt x="43" y="159"/>
                      <a:pt x="41" y="157"/>
                      <a:pt x="40" y="155"/>
                    </a:cubicBezTo>
                    <a:cubicBezTo>
                      <a:pt x="39" y="154"/>
                      <a:pt x="38" y="153"/>
                      <a:pt x="37" y="152"/>
                    </a:cubicBezTo>
                    <a:cubicBezTo>
                      <a:pt x="36" y="151"/>
                      <a:pt x="34" y="150"/>
                      <a:pt x="33" y="149"/>
                    </a:cubicBezTo>
                    <a:cubicBezTo>
                      <a:pt x="32" y="147"/>
                      <a:pt x="32" y="144"/>
                      <a:pt x="32" y="142"/>
                    </a:cubicBezTo>
                    <a:cubicBezTo>
                      <a:pt x="30" y="140"/>
                      <a:pt x="29" y="136"/>
                      <a:pt x="28" y="134"/>
                    </a:cubicBezTo>
                    <a:cubicBezTo>
                      <a:pt x="28" y="133"/>
                      <a:pt x="27" y="132"/>
                      <a:pt x="27" y="131"/>
                    </a:cubicBezTo>
                    <a:cubicBezTo>
                      <a:pt x="27" y="129"/>
                      <a:pt x="26" y="127"/>
                      <a:pt x="25" y="126"/>
                    </a:cubicBezTo>
                    <a:cubicBezTo>
                      <a:pt x="25" y="125"/>
                      <a:pt x="24" y="124"/>
                      <a:pt x="24" y="124"/>
                    </a:cubicBezTo>
                    <a:cubicBezTo>
                      <a:pt x="23" y="123"/>
                      <a:pt x="22" y="121"/>
                      <a:pt x="21" y="120"/>
                    </a:cubicBezTo>
                    <a:cubicBezTo>
                      <a:pt x="21" y="119"/>
                      <a:pt x="21" y="117"/>
                      <a:pt x="21" y="116"/>
                    </a:cubicBezTo>
                    <a:cubicBezTo>
                      <a:pt x="21" y="115"/>
                      <a:pt x="21" y="112"/>
                      <a:pt x="21" y="111"/>
                    </a:cubicBezTo>
                    <a:cubicBezTo>
                      <a:pt x="20" y="110"/>
                      <a:pt x="19" y="108"/>
                      <a:pt x="18" y="107"/>
                    </a:cubicBezTo>
                    <a:cubicBezTo>
                      <a:pt x="18" y="106"/>
                      <a:pt x="16" y="104"/>
                      <a:pt x="15" y="104"/>
                    </a:cubicBezTo>
                    <a:cubicBezTo>
                      <a:pt x="14" y="103"/>
                      <a:pt x="11" y="103"/>
                      <a:pt x="11" y="103"/>
                    </a:cubicBezTo>
                    <a:cubicBezTo>
                      <a:pt x="10" y="102"/>
                      <a:pt x="10" y="102"/>
                      <a:pt x="9" y="101"/>
                    </a:cubicBezTo>
                    <a:cubicBezTo>
                      <a:pt x="10" y="101"/>
                      <a:pt x="10" y="101"/>
                      <a:pt x="10" y="101"/>
                    </a:cubicBezTo>
                    <a:cubicBezTo>
                      <a:pt x="11" y="100"/>
                      <a:pt x="12" y="99"/>
                      <a:pt x="12" y="98"/>
                    </a:cubicBezTo>
                    <a:cubicBezTo>
                      <a:pt x="12" y="96"/>
                      <a:pt x="12" y="93"/>
                      <a:pt x="11" y="92"/>
                    </a:cubicBezTo>
                    <a:cubicBezTo>
                      <a:pt x="11" y="91"/>
                      <a:pt x="10" y="88"/>
                      <a:pt x="10" y="87"/>
                    </a:cubicBezTo>
                    <a:cubicBezTo>
                      <a:pt x="9" y="86"/>
                      <a:pt x="7" y="84"/>
                      <a:pt x="6" y="84"/>
                    </a:cubicBezTo>
                    <a:cubicBezTo>
                      <a:pt x="5" y="83"/>
                      <a:pt x="2" y="81"/>
                      <a:pt x="2" y="79"/>
                    </a:cubicBezTo>
                    <a:cubicBezTo>
                      <a:pt x="1" y="78"/>
                      <a:pt x="0" y="75"/>
                      <a:pt x="0" y="74"/>
                    </a:cubicBezTo>
                    <a:cubicBezTo>
                      <a:pt x="0" y="73"/>
                      <a:pt x="1" y="70"/>
                      <a:pt x="1" y="69"/>
                    </a:cubicBezTo>
                    <a:cubicBezTo>
                      <a:pt x="2" y="68"/>
                      <a:pt x="3" y="66"/>
                      <a:pt x="4" y="66"/>
                    </a:cubicBezTo>
                    <a:cubicBezTo>
                      <a:pt x="5" y="65"/>
                      <a:pt x="8" y="65"/>
                      <a:pt x="9" y="64"/>
                    </a:cubicBezTo>
                    <a:cubicBezTo>
                      <a:pt x="9" y="63"/>
                      <a:pt x="11" y="61"/>
                      <a:pt x="11" y="60"/>
                    </a:cubicBezTo>
                    <a:cubicBezTo>
                      <a:pt x="12" y="59"/>
                      <a:pt x="14" y="59"/>
                      <a:pt x="14" y="58"/>
                    </a:cubicBezTo>
                    <a:cubicBezTo>
                      <a:pt x="15" y="57"/>
                      <a:pt x="16" y="55"/>
                      <a:pt x="17" y="54"/>
                    </a:cubicBezTo>
                    <a:cubicBezTo>
                      <a:pt x="18" y="53"/>
                      <a:pt x="20" y="52"/>
                      <a:pt x="21" y="52"/>
                    </a:cubicBezTo>
                    <a:cubicBezTo>
                      <a:pt x="23" y="52"/>
                      <a:pt x="24" y="52"/>
                      <a:pt x="25" y="52"/>
                    </a:cubicBezTo>
                    <a:cubicBezTo>
                      <a:pt x="26" y="52"/>
                      <a:pt x="28" y="53"/>
                      <a:pt x="29" y="54"/>
                    </a:cubicBezTo>
                    <a:cubicBezTo>
                      <a:pt x="31" y="54"/>
                      <a:pt x="35" y="53"/>
                      <a:pt x="37" y="53"/>
                    </a:cubicBezTo>
                    <a:cubicBezTo>
                      <a:pt x="39" y="53"/>
                      <a:pt x="42" y="52"/>
                      <a:pt x="43" y="51"/>
                    </a:cubicBezTo>
                    <a:cubicBezTo>
                      <a:pt x="44" y="51"/>
                      <a:pt x="47" y="49"/>
                      <a:pt x="47" y="48"/>
                    </a:cubicBezTo>
                    <a:cubicBezTo>
                      <a:pt x="48" y="47"/>
                      <a:pt x="50" y="45"/>
                      <a:pt x="50" y="43"/>
                    </a:cubicBezTo>
                    <a:cubicBezTo>
                      <a:pt x="50" y="42"/>
                      <a:pt x="50" y="40"/>
                      <a:pt x="50" y="38"/>
                    </a:cubicBezTo>
                    <a:cubicBezTo>
                      <a:pt x="50" y="36"/>
                      <a:pt x="51" y="33"/>
                      <a:pt x="51" y="31"/>
                    </a:cubicBezTo>
                    <a:cubicBezTo>
                      <a:pt x="51" y="30"/>
                      <a:pt x="53" y="27"/>
                      <a:pt x="53" y="26"/>
                    </a:cubicBezTo>
                    <a:cubicBezTo>
                      <a:pt x="54" y="24"/>
                      <a:pt x="54" y="19"/>
                      <a:pt x="54" y="17"/>
                    </a:cubicBezTo>
                    <a:cubicBezTo>
                      <a:pt x="55" y="16"/>
                      <a:pt x="56" y="14"/>
                      <a:pt x="56" y="14"/>
                    </a:cubicBezTo>
                    <a:cubicBezTo>
                      <a:pt x="57" y="13"/>
                      <a:pt x="59" y="12"/>
                      <a:pt x="59" y="11"/>
                    </a:cubicBezTo>
                    <a:cubicBezTo>
                      <a:pt x="60" y="10"/>
                      <a:pt x="61" y="9"/>
                      <a:pt x="62" y="8"/>
                    </a:cubicBezTo>
                    <a:cubicBezTo>
                      <a:pt x="62" y="7"/>
                      <a:pt x="63" y="4"/>
                      <a:pt x="63" y="3"/>
                    </a:cubicBezTo>
                    <a:cubicBezTo>
                      <a:pt x="64" y="2"/>
                      <a:pt x="64" y="1"/>
                      <a:pt x="64" y="0"/>
                    </a:cubicBezTo>
                    <a:cubicBezTo>
                      <a:pt x="65" y="1"/>
                      <a:pt x="67" y="2"/>
                      <a:pt x="68" y="2"/>
                    </a:cubicBezTo>
                    <a:cubicBezTo>
                      <a:pt x="68" y="4"/>
                      <a:pt x="68" y="6"/>
                      <a:pt x="68" y="6"/>
                    </a:cubicBezTo>
                    <a:cubicBezTo>
                      <a:pt x="69" y="7"/>
                      <a:pt x="70" y="8"/>
                      <a:pt x="70" y="9"/>
                    </a:cubicBezTo>
                    <a:cubicBezTo>
                      <a:pt x="71" y="11"/>
                      <a:pt x="72" y="14"/>
                      <a:pt x="72" y="16"/>
                    </a:cubicBezTo>
                    <a:cubicBezTo>
                      <a:pt x="73" y="16"/>
                      <a:pt x="74" y="18"/>
                      <a:pt x="75" y="18"/>
                    </a:cubicBezTo>
                    <a:cubicBezTo>
                      <a:pt x="76" y="19"/>
                      <a:pt x="78" y="18"/>
                      <a:pt x="79" y="18"/>
                    </a:cubicBezTo>
                    <a:cubicBezTo>
                      <a:pt x="80" y="17"/>
                      <a:pt x="81" y="15"/>
                      <a:pt x="82" y="14"/>
                    </a:cubicBezTo>
                    <a:cubicBezTo>
                      <a:pt x="83" y="13"/>
                      <a:pt x="84" y="11"/>
                      <a:pt x="86" y="10"/>
                    </a:cubicBezTo>
                    <a:cubicBezTo>
                      <a:pt x="86" y="10"/>
                      <a:pt x="88" y="10"/>
                      <a:pt x="88" y="10"/>
                    </a:cubicBezTo>
                    <a:cubicBezTo>
                      <a:pt x="89" y="11"/>
                      <a:pt x="90" y="12"/>
                      <a:pt x="90" y="13"/>
                    </a:cubicBezTo>
                    <a:cubicBezTo>
                      <a:pt x="91" y="13"/>
                      <a:pt x="91" y="14"/>
                      <a:pt x="91" y="15"/>
                    </a:cubicBezTo>
                    <a:cubicBezTo>
                      <a:pt x="91" y="16"/>
                      <a:pt x="91" y="18"/>
                      <a:pt x="91" y="19"/>
                    </a:cubicBezTo>
                    <a:cubicBezTo>
                      <a:pt x="91" y="21"/>
                      <a:pt x="90" y="23"/>
                      <a:pt x="90" y="23"/>
                    </a:cubicBezTo>
                    <a:cubicBezTo>
                      <a:pt x="90" y="24"/>
                      <a:pt x="91" y="26"/>
                      <a:pt x="92" y="27"/>
                    </a:cubicBezTo>
                    <a:cubicBezTo>
                      <a:pt x="92" y="27"/>
                      <a:pt x="93" y="29"/>
                      <a:pt x="95" y="30"/>
                    </a:cubicBezTo>
                    <a:cubicBezTo>
                      <a:pt x="96" y="30"/>
                      <a:pt x="98" y="31"/>
                      <a:pt x="99" y="32"/>
                    </a:cubicBezTo>
                    <a:cubicBezTo>
                      <a:pt x="99" y="32"/>
                      <a:pt x="100" y="33"/>
                      <a:pt x="101" y="34"/>
                    </a:cubicBezTo>
                    <a:cubicBezTo>
                      <a:pt x="100" y="35"/>
                      <a:pt x="98" y="36"/>
                      <a:pt x="97" y="37"/>
                    </a:cubicBezTo>
                    <a:cubicBezTo>
                      <a:pt x="97" y="38"/>
                      <a:pt x="95" y="40"/>
                      <a:pt x="95" y="41"/>
                    </a:cubicBezTo>
                    <a:cubicBezTo>
                      <a:pt x="94" y="42"/>
                      <a:pt x="93" y="44"/>
                      <a:pt x="93" y="46"/>
                    </a:cubicBezTo>
                    <a:cubicBezTo>
                      <a:pt x="93" y="47"/>
                      <a:pt x="93" y="50"/>
                      <a:pt x="93" y="52"/>
                    </a:cubicBezTo>
                    <a:cubicBezTo>
                      <a:pt x="94" y="52"/>
                      <a:pt x="95" y="54"/>
                      <a:pt x="96" y="55"/>
                    </a:cubicBezTo>
                    <a:cubicBezTo>
                      <a:pt x="97" y="56"/>
                      <a:pt x="99" y="56"/>
                      <a:pt x="99" y="57"/>
                    </a:cubicBezTo>
                    <a:cubicBezTo>
                      <a:pt x="100" y="57"/>
                      <a:pt x="102" y="59"/>
                      <a:pt x="102" y="60"/>
                    </a:cubicBezTo>
                    <a:cubicBezTo>
                      <a:pt x="103" y="62"/>
                      <a:pt x="104" y="66"/>
                      <a:pt x="105" y="67"/>
                    </a:cubicBezTo>
                    <a:cubicBezTo>
                      <a:pt x="105" y="68"/>
                      <a:pt x="105" y="70"/>
                      <a:pt x="105" y="71"/>
                    </a:cubicBezTo>
                    <a:cubicBezTo>
                      <a:pt x="106" y="73"/>
                      <a:pt x="108" y="74"/>
                      <a:pt x="108" y="76"/>
                    </a:cubicBezTo>
                    <a:cubicBezTo>
                      <a:pt x="108" y="77"/>
                      <a:pt x="108" y="80"/>
                      <a:pt x="108" y="82"/>
                    </a:cubicBezTo>
                    <a:cubicBezTo>
                      <a:pt x="108" y="83"/>
                      <a:pt x="109" y="85"/>
                      <a:pt x="109" y="86"/>
                    </a:cubicBezTo>
                    <a:cubicBezTo>
                      <a:pt x="110" y="87"/>
                      <a:pt x="112" y="89"/>
                      <a:pt x="113" y="89"/>
                    </a:cubicBezTo>
                    <a:cubicBezTo>
                      <a:pt x="115" y="90"/>
                      <a:pt x="118" y="90"/>
                      <a:pt x="120" y="90"/>
                    </a:cubicBezTo>
                    <a:cubicBezTo>
                      <a:pt x="121" y="90"/>
                      <a:pt x="124" y="90"/>
                      <a:pt x="125" y="90"/>
                    </a:cubicBezTo>
                    <a:cubicBezTo>
                      <a:pt x="127" y="91"/>
                      <a:pt x="130" y="91"/>
                      <a:pt x="132" y="92"/>
                    </a:cubicBezTo>
                    <a:cubicBezTo>
                      <a:pt x="133" y="93"/>
                      <a:pt x="133" y="94"/>
                      <a:pt x="134" y="9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" name="Freeform 194"/>
              <p:cNvSpPr>
                <a:spLocks/>
              </p:cNvSpPr>
              <p:nvPr/>
            </p:nvSpPr>
            <p:spPr bwMode="auto">
              <a:xfrm>
                <a:off x="788" y="1538"/>
                <a:ext cx="349" cy="495"/>
              </a:xfrm>
              <a:custGeom>
                <a:avLst/>
                <a:gdLst>
                  <a:gd name="T0" fmla="*/ 134 w 134"/>
                  <a:gd name="T1" fmla="*/ 98 h 190"/>
                  <a:gd name="T2" fmla="*/ 130 w 134"/>
                  <a:gd name="T3" fmla="*/ 111 h 190"/>
                  <a:gd name="T4" fmla="*/ 119 w 134"/>
                  <a:gd name="T5" fmla="*/ 127 h 190"/>
                  <a:gd name="T6" fmla="*/ 116 w 134"/>
                  <a:gd name="T7" fmla="*/ 140 h 190"/>
                  <a:gd name="T8" fmla="*/ 118 w 134"/>
                  <a:gd name="T9" fmla="*/ 148 h 190"/>
                  <a:gd name="T10" fmla="*/ 115 w 134"/>
                  <a:gd name="T11" fmla="*/ 151 h 190"/>
                  <a:gd name="T12" fmla="*/ 110 w 134"/>
                  <a:gd name="T13" fmla="*/ 154 h 190"/>
                  <a:gd name="T14" fmla="*/ 103 w 134"/>
                  <a:gd name="T15" fmla="*/ 155 h 190"/>
                  <a:gd name="T16" fmla="*/ 100 w 134"/>
                  <a:gd name="T17" fmla="*/ 167 h 190"/>
                  <a:gd name="T18" fmla="*/ 98 w 134"/>
                  <a:gd name="T19" fmla="*/ 175 h 190"/>
                  <a:gd name="T20" fmla="*/ 89 w 134"/>
                  <a:gd name="T21" fmla="*/ 175 h 190"/>
                  <a:gd name="T22" fmla="*/ 80 w 134"/>
                  <a:gd name="T23" fmla="*/ 179 h 190"/>
                  <a:gd name="T24" fmla="*/ 70 w 134"/>
                  <a:gd name="T25" fmla="*/ 178 h 190"/>
                  <a:gd name="T26" fmla="*/ 64 w 134"/>
                  <a:gd name="T27" fmla="*/ 181 h 190"/>
                  <a:gd name="T28" fmla="*/ 56 w 134"/>
                  <a:gd name="T29" fmla="*/ 186 h 190"/>
                  <a:gd name="T30" fmla="*/ 52 w 134"/>
                  <a:gd name="T31" fmla="*/ 190 h 190"/>
                  <a:gd name="T32" fmla="*/ 51 w 134"/>
                  <a:gd name="T33" fmla="*/ 184 h 190"/>
                  <a:gd name="T34" fmla="*/ 49 w 134"/>
                  <a:gd name="T35" fmla="*/ 169 h 190"/>
                  <a:gd name="T36" fmla="*/ 44 w 134"/>
                  <a:gd name="T37" fmla="*/ 160 h 190"/>
                  <a:gd name="T38" fmla="*/ 37 w 134"/>
                  <a:gd name="T39" fmla="*/ 152 h 190"/>
                  <a:gd name="T40" fmla="*/ 32 w 134"/>
                  <a:gd name="T41" fmla="*/ 142 h 190"/>
                  <a:gd name="T42" fmla="*/ 27 w 134"/>
                  <a:gd name="T43" fmla="*/ 131 h 190"/>
                  <a:gd name="T44" fmla="*/ 24 w 134"/>
                  <a:gd name="T45" fmla="*/ 124 h 190"/>
                  <a:gd name="T46" fmla="*/ 21 w 134"/>
                  <a:gd name="T47" fmla="*/ 116 h 190"/>
                  <a:gd name="T48" fmla="*/ 18 w 134"/>
                  <a:gd name="T49" fmla="*/ 107 h 190"/>
                  <a:gd name="T50" fmla="*/ 11 w 134"/>
                  <a:gd name="T51" fmla="*/ 103 h 190"/>
                  <a:gd name="T52" fmla="*/ 10 w 134"/>
                  <a:gd name="T53" fmla="*/ 101 h 190"/>
                  <a:gd name="T54" fmla="*/ 11 w 134"/>
                  <a:gd name="T55" fmla="*/ 92 h 190"/>
                  <a:gd name="T56" fmla="*/ 6 w 134"/>
                  <a:gd name="T57" fmla="*/ 84 h 190"/>
                  <a:gd name="T58" fmla="*/ 0 w 134"/>
                  <a:gd name="T59" fmla="*/ 74 h 190"/>
                  <a:gd name="T60" fmla="*/ 4 w 134"/>
                  <a:gd name="T61" fmla="*/ 66 h 190"/>
                  <a:gd name="T62" fmla="*/ 11 w 134"/>
                  <a:gd name="T63" fmla="*/ 60 h 190"/>
                  <a:gd name="T64" fmla="*/ 17 w 134"/>
                  <a:gd name="T65" fmla="*/ 54 h 190"/>
                  <a:gd name="T66" fmla="*/ 25 w 134"/>
                  <a:gd name="T67" fmla="*/ 52 h 190"/>
                  <a:gd name="T68" fmla="*/ 37 w 134"/>
                  <a:gd name="T69" fmla="*/ 53 h 190"/>
                  <a:gd name="T70" fmla="*/ 47 w 134"/>
                  <a:gd name="T71" fmla="*/ 48 h 190"/>
                  <a:gd name="T72" fmla="*/ 50 w 134"/>
                  <a:gd name="T73" fmla="*/ 38 h 190"/>
                  <a:gd name="T74" fmla="*/ 53 w 134"/>
                  <a:gd name="T75" fmla="*/ 26 h 190"/>
                  <a:gd name="T76" fmla="*/ 56 w 134"/>
                  <a:gd name="T77" fmla="*/ 14 h 190"/>
                  <a:gd name="T78" fmla="*/ 62 w 134"/>
                  <a:gd name="T79" fmla="*/ 8 h 190"/>
                  <a:gd name="T80" fmla="*/ 64 w 134"/>
                  <a:gd name="T81" fmla="*/ 0 h 190"/>
                  <a:gd name="T82" fmla="*/ 68 w 134"/>
                  <a:gd name="T83" fmla="*/ 6 h 190"/>
                  <a:gd name="T84" fmla="*/ 72 w 134"/>
                  <a:gd name="T85" fmla="*/ 16 h 190"/>
                  <a:gd name="T86" fmla="*/ 79 w 134"/>
                  <a:gd name="T87" fmla="*/ 18 h 190"/>
                  <a:gd name="T88" fmla="*/ 86 w 134"/>
                  <a:gd name="T89" fmla="*/ 10 h 190"/>
                  <a:gd name="T90" fmla="*/ 90 w 134"/>
                  <a:gd name="T91" fmla="*/ 13 h 190"/>
                  <a:gd name="T92" fmla="*/ 91 w 134"/>
                  <a:gd name="T93" fmla="*/ 19 h 190"/>
                  <a:gd name="T94" fmla="*/ 92 w 134"/>
                  <a:gd name="T95" fmla="*/ 27 h 190"/>
                  <a:gd name="T96" fmla="*/ 99 w 134"/>
                  <a:gd name="T97" fmla="*/ 32 h 190"/>
                  <a:gd name="T98" fmla="*/ 97 w 134"/>
                  <a:gd name="T99" fmla="*/ 37 h 190"/>
                  <a:gd name="T100" fmla="*/ 93 w 134"/>
                  <a:gd name="T101" fmla="*/ 46 h 190"/>
                  <a:gd name="T102" fmla="*/ 96 w 134"/>
                  <a:gd name="T103" fmla="*/ 55 h 190"/>
                  <a:gd name="T104" fmla="*/ 102 w 134"/>
                  <a:gd name="T105" fmla="*/ 60 h 190"/>
                  <a:gd name="T106" fmla="*/ 105 w 134"/>
                  <a:gd name="T107" fmla="*/ 71 h 190"/>
                  <a:gd name="T108" fmla="*/ 108 w 134"/>
                  <a:gd name="T109" fmla="*/ 82 h 190"/>
                  <a:gd name="T110" fmla="*/ 113 w 134"/>
                  <a:gd name="T111" fmla="*/ 89 h 190"/>
                  <a:gd name="T112" fmla="*/ 125 w 134"/>
                  <a:gd name="T113" fmla="*/ 90 h 190"/>
                  <a:gd name="T114" fmla="*/ 134 w 134"/>
                  <a:gd name="T115" fmla="*/ 95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4" h="190">
                    <a:moveTo>
                      <a:pt x="134" y="95"/>
                    </a:moveTo>
                    <a:cubicBezTo>
                      <a:pt x="134" y="96"/>
                      <a:pt x="134" y="97"/>
                      <a:pt x="134" y="98"/>
                    </a:cubicBezTo>
                    <a:cubicBezTo>
                      <a:pt x="134" y="99"/>
                      <a:pt x="133" y="102"/>
                      <a:pt x="133" y="103"/>
                    </a:cubicBezTo>
                    <a:cubicBezTo>
                      <a:pt x="132" y="105"/>
                      <a:pt x="131" y="109"/>
                      <a:pt x="130" y="111"/>
                    </a:cubicBezTo>
                    <a:cubicBezTo>
                      <a:pt x="128" y="113"/>
                      <a:pt x="125" y="118"/>
                      <a:pt x="124" y="120"/>
                    </a:cubicBezTo>
                    <a:cubicBezTo>
                      <a:pt x="123" y="123"/>
                      <a:pt x="120" y="126"/>
                      <a:pt x="119" y="127"/>
                    </a:cubicBezTo>
                    <a:cubicBezTo>
                      <a:pt x="118" y="128"/>
                      <a:pt x="117" y="131"/>
                      <a:pt x="116" y="133"/>
                    </a:cubicBezTo>
                    <a:cubicBezTo>
                      <a:pt x="116" y="134"/>
                      <a:pt x="116" y="137"/>
                      <a:pt x="116" y="140"/>
                    </a:cubicBezTo>
                    <a:cubicBezTo>
                      <a:pt x="116" y="141"/>
                      <a:pt x="116" y="143"/>
                      <a:pt x="116" y="145"/>
                    </a:cubicBezTo>
                    <a:cubicBezTo>
                      <a:pt x="117" y="145"/>
                      <a:pt x="117" y="147"/>
                      <a:pt x="118" y="148"/>
                    </a:cubicBezTo>
                    <a:cubicBezTo>
                      <a:pt x="118" y="148"/>
                      <a:pt x="117" y="149"/>
                      <a:pt x="117" y="149"/>
                    </a:cubicBezTo>
                    <a:cubicBezTo>
                      <a:pt x="117" y="150"/>
                      <a:pt x="115" y="150"/>
                      <a:pt x="115" y="151"/>
                    </a:cubicBezTo>
                    <a:cubicBezTo>
                      <a:pt x="114" y="151"/>
                      <a:pt x="113" y="152"/>
                      <a:pt x="112" y="153"/>
                    </a:cubicBezTo>
                    <a:cubicBezTo>
                      <a:pt x="112" y="153"/>
                      <a:pt x="111" y="154"/>
                      <a:pt x="110" y="154"/>
                    </a:cubicBezTo>
                    <a:cubicBezTo>
                      <a:pt x="109" y="154"/>
                      <a:pt x="107" y="154"/>
                      <a:pt x="106" y="154"/>
                    </a:cubicBezTo>
                    <a:cubicBezTo>
                      <a:pt x="105" y="154"/>
                      <a:pt x="104" y="155"/>
                      <a:pt x="103" y="155"/>
                    </a:cubicBezTo>
                    <a:cubicBezTo>
                      <a:pt x="103" y="157"/>
                      <a:pt x="102" y="159"/>
                      <a:pt x="102" y="160"/>
                    </a:cubicBezTo>
                    <a:cubicBezTo>
                      <a:pt x="102" y="161"/>
                      <a:pt x="101" y="164"/>
                      <a:pt x="100" y="167"/>
                    </a:cubicBezTo>
                    <a:cubicBezTo>
                      <a:pt x="100" y="168"/>
                      <a:pt x="99" y="171"/>
                      <a:pt x="98" y="172"/>
                    </a:cubicBezTo>
                    <a:cubicBezTo>
                      <a:pt x="98" y="173"/>
                      <a:pt x="98" y="174"/>
                      <a:pt x="98" y="175"/>
                    </a:cubicBezTo>
                    <a:cubicBezTo>
                      <a:pt x="97" y="174"/>
                      <a:pt x="96" y="174"/>
                      <a:pt x="95" y="174"/>
                    </a:cubicBezTo>
                    <a:cubicBezTo>
                      <a:pt x="93" y="174"/>
                      <a:pt x="90" y="175"/>
                      <a:pt x="89" y="175"/>
                    </a:cubicBezTo>
                    <a:cubicBezTo>
                      <a:pt x="88" y="176"/>
                      <a:pt x="86" y="177"/>
                      <a:pt x="85" y="178"/>
                    </a:cubicBezTo>
                    <a:cubicBezTo>
                      <a:pt x="84" y="178"/>
                      <a:pt x="81" y="179"/>
                      <a:pt x="80" y="179"/>
                    </a:cubicBezTo>
                    <a:cubicBezTo>
                      <a:pt x="79" y="179"/>
                      <a:pt x="77" y="179"/>
                      <a:pt x="75" y="179"/>
                    </a:cubicBezTo>
                    <a:cubicBezTo>
                      <a:pt x="74" y="178"/>
                      <a:pt x="71" y="178"/>
                      <a:pt x="70" y="178"/>
                    </a:cubicBezTo>
                    <a:cubicBezTo>
                      <a:pt x="69" y="178"/>
                      <a:pt x="66" y="177"/>
                      <a:pt x="65" y="177"/>
                    </a:cubicBezTo>
                    <a:cubicBezTo>
                      <a:pt x="64" y="178"/>
                      <a:pt x="65" y="180"/>
                      <a:pt x="64" y="181"/>
                    </a:cubicBezTo>
                    <a:cubicBezTo>
                      <a:pt x="64" y="182"/>
                      <a:pt x="62" y="184"/>
                      <a:pt x="61" y="184"/>
                    </a:cubicBezTo>
                    <a:cubicBezTo>
                      <a:pt x="60" y="185"/>
                      <a:pt x="57" y="186"/>
                      <a:pt x="56" y="186"/>
                    </a:cubicBezTo>
                    <a:cubicBezTo>
                      <a:pt x="55" y="187"/>
                      <a:pt x="54" y="186"/>
                      <a:pt x="53" y="187"/>
                    </a:cubicBezTo>
                    <a:cubicBezTo>
                      <a:pt x="53" y="187"/>
                      <a:pt x="52" y="189"/>
                      <a:pt x="52" y="190"/>
                    </a:cubicBezTo>
                    <a:cubicBezTo>
                      <a:pt x="51" y="189"/>
                      <a:pt x="50" y="188"/>
                      <a:pt x="50" y="188"/>
                    </a:cubicBezTo>
                    <a:cubicBezTo>
                      <a:pt x="50" y="187"/>
                      <a:pt x="51" y="185"/>
                      <a:pt x="51" y="184"/>
                    </a:cubicBezTo>
                    <a:cubicBezTo>
                      <a:pt x="51" y="183"/>
                      <a:pt x="51" y="180"/>
                      <a:pt x="51" y="178"/>
                    </a:cubicBezTo>
                    <a:cubicBezTo>
                      <a:pt x="50" y="176"/>
                      <a:pt x="49" y="171"/>
                      <a:pt x="49" y="169"/>
                    </a:cubicBezTo>
                    <a:cubicBezTo>
                      <a:pt x="48" y="168"/>
                      <a:pt x="48" y="165"/>
                      <a:pt x="47" y="164"/>
                    </a:cubicBezTo>
                    <a:cubicBezTo>
                      <a:pt x="47" y="163"/>
                      <a:pt x="45" y="161"/>
                      <a:pt x="44" y="160"/>
                    </a:cubicBezTo>
                    <a:cubicBezTo>
                      <a:pt x="43" y="159"/>
                      <a:pt x="41" y="157"/>
                      <a:pt x="40" y="155"/>
                    </a:cubicBezTo>
                    <a:cubicBezTo>
                      <a:pt x="39" y="154"/>
                      <a:pt x="38" y="153"/>
                      <a:pt x="37" y="152"/>
                    </a:cubicBezTo>
                    <a:cubicBezTo>
                      <a:pt x="36" y="151"/>
                      <a:pt x="34" y="150"/>
                      <a:pt x="33" y="149"/>
                    </a:cubicBezTo>
                    <a:cubicBezTo>
                      <a:pt x="32" y="147"/>
                      <a:pt x="32" y="144"/>
                      <a:pt x="32" y="142"/>
                    </a:cubicBezTo>
                    <a:cubicBezTo>
                      <a:pt x="30" y="140"/>
                      <a:pt x="29" y="136"/>
                      <a:pt x="28" y="134"/>
                    </a:cubicBezTo>
                    <a:cubicBezTo>
                      <a:pt x="28" y="133"/>
                      <a:pt x="27" y="132"/>
                      <a:pt x="27" y="131"/>
                    </a:cubicBezTo>
                    <a:cubicBezTo>
                      <a:pt x="27" y="129"/>
                      <a:pt x="26" y="127"/>
                      <a:pt x="25" y="126"/>
                    </a:cubicBezTo>
                    <a:cubicBezTo>
                      <a:pt x="25" y="125"/>
                      <a:pt x="24" y="124"/>
                      <a:pt x="24" y="124"/>
                    </a:cubicBezTo>
                    <a:cubicBezTo>
                      <a:pt x="23" y="123"/>
                      <a:pt x="22" y="121"/>
                      <a:pt x="21" y="120"/>
                    </a:cubicBezTo>
                    <a:cubicBezTo>
                      <a:pt x="21" y="119"/>
                      <a:pt x="21" y="117"/>
                      <a:pt x="21" y="116"/>
                    </a:cubicBezTo>
                    <a:cubicBezTo>
                      <a:pt x="21" y="115"/>
                      <a:pt x="21" y="112"/>
                      <a:pt x="21" y="111"/>
                    </a:cubicBezTo>
                    <a:cubicBezTo>
                      <a:pt x="20" y="110"/>
                      <a:pt x="19" y="108"/>
                      <a:pt x="18" y="107"/>
                    </a:cubicBezTo>
                    <a:cubicBezTo>
                      <a:pt x="18" y="106"/>
                      <a:pt x="16" y="104"/>
                      <a:pt x="15" y="104"/>
                    </a:cubicBezTo>
                    <a:cubicBezTo>
                      <a:pt x="14" y="103"/>
                      <a:pt x="11" y="103"/>
                      <a:pt x="11" y="103"/>
                    </a:cubicBezTo>
                    <a:cubicBezTo>
                      <a:pt x="10" y="102"/>
                      <a:pt x="10" y="102"/>
                      <a:pt x="9" y="101"/>
                    </a:cubicBezTo>
                    <a:cubicBezTo>
                      <a:pt x="10" y="101"/>
                      <a:pt x="10" y="101"/>
                      <a:pt x="10" y="101"/>
                    </a:cubicBezTo>
                    <a:cubicBezTo>
                      <a:pt x="11" y="100"/>
                      <a:pt x="12" y="99"/>
                      <a:pt x="12" y="98"/>
                    </a:cubicBezTo>
                    <a:cubicBezTo>
                      <a:pt x="12" y="96"/>
                      <a:pt x="12" y="93"/>
                      <a:pt x="11" y="92"/>
                    </a:cubicBezTo>
                    <a:cubicBezTo>
                      <a:pt x="11" y="91"/>
                      <a:pt x="10" y="88"/>
                      <a:pt x="10" y="87"/>
                    </a:cubicBezTo>
                    <a:cubicBezTo>
                      <a:pt x="9" y="86"/>
                      <a:pt x="7" y="84"/>
                      <a:pt x="6" y="84"/>
                    </a:cubicBezTo>
                    <a:cubicBezTo>
                      <a:pt x="5" y="83"/>
                      <a:pt x="2" y="81"/>
                      <a:pt x="2" y="79"/>
                    </a:cubicBezTo>
                    <a:cubicBezTo>
                      <a:pt x="1" y="78"/>
                      <a:pt x="0" y="75"/>
                      <a:pt x="0" y="74"/>
                    </a:cubicBezTo>
                    <a:cubicBezTo>
                      <a:pt x="0" y="73"/>
                      <a:pt x="1" y="70"/>
                      <a:pt x="1" y="69"/>
                    </a:cubicBezTo>
                    <a:cubicBezTo>
                      <a:pt x="2" y="68"/>
                      <a:pt x="3" y="66"/>
                      <a:pt x="4" y="66"/>
                    </a:cubicBezTo>
                    <a:cubicBezTo>
                      <a:pt x="5" y="65"/>
                      <a:pt x="8" y="65"/>
                      <a:pt x="9" y="64"/>
                    </a:cubicBezTo>
                    <a:cubicBezTo>
                      <a:pt x="9" y="63"/>
                      <a:pt x="11" y="61"/>
                      <a:pt x="11" y="60"/>
                    </a:cubicBezTo>
                    <a:cubicBezTo>
                      <a:pt x="12" y="59"/>
                      <a:pt x="14" y="59"/>
                      <a:pt x="14" y="58"/>
                    </a:cubicBezTo>
                    <a:cubicBezTo>
                      <a:pt x="15" y="57"/>
                      <a:pt x="16" y="55"/>
                      <a:pt x="17" y="54"/>
                    </a:cubicBezTo>
                    <a:cubicBezTo>
                      <a:pt x="18" y="53"/>
                      <a:pt x="20" y="52"/>
                      <a:pt x="21" y="52"/>
                    </a:cubicBezTo>
                    <a:cubicBezTo>
                      <a:pt x="23" y="52"/>
                      <a:pt x="24" y="52"/>
                      <a:pt x="25" y="52"/>
                    </a:cubicBezTo>
                    <a:cubicBezTo>
                      <a:pt x="26" y="52"/>
                      <a:pt x="28" y="53"/>
                      <a:pt x="29" y="54"/>
                    </a:cubicBezTo>
                    <a:cubicBezTo>
                      <a:pt x="31" y="54"/>
                      <a:pt x="35" y="53"/>
                      <a:pt x="37" y="53"/>
                    </a:cubicBezTo>
                    <a:cubicBezTo>
                      <a:pt x="39" y="53"/>
                      <a:pt x="42" y="52"/>
                      <a:pt x="43" y="51"/>
                    </a:cubicBezTo>
                    <a:cubicBezTo>
                      <a:pt x="44" y="51"/>
                      <a:pt x="47" y="49"/>
                      <a:pt x="47" y="48"/>
                    </a:cubicBezTo>
                    <a:cubicBezTo>
                      <a:pt x="48" y="47"/>
                      <a:pt x="50" y="45"/>
                      <a:pt x="50" y="43"/>
                    </a:cubicBezTo>
                    <a:cubicBezTo>
                      <a:pt x="50" y="42"/>
                      <a:pt x="50" y="40"/>
                      <a:pt x="50" y="38"/>
                    </a:cubicBezTo>
                    <a:cubicBezTo>
                      <a:pt x="50" y="36"/>
                      <a:pt x="51" y="33"/>
                      <a:pt x="51" y="31"/>
                    </a:cubicBezTo>
                    <a:cubicBezTo>
                      <a:pt x="51" y="30"/>
                      <a:pt x="53" y="27"/>
                      <a:pt x="53" y="26"/>
                    </a:cubicBezTo>
                    <a:cubicBezTo>
                      <a:pt x="54" y="24"/>
                      <a:pt x="54" y="19"/>
                      <a:pt x="54" y="17"/>
                    </a:cubicBezTo>
                    <a:cubicBezTo>
                      <a:pt x="55" y="16"/>
                      <a:pt x="56" y="14"/>
                      <a:pt x="56" y="14"/>
                    </a:cubicBezTo>
                    <a:cubicBezTo>
                      <a:pt x="57" y="13"/>
                      <a:pt x="59" y="12"/>
                      <a:pt x="59" y="11"/>
                    </a:cubicBezTo>
                    <a:cubicBezTo>
                      <a:pt x="60" y="10"/>
                      <a:pt x="61" y="9"/>
                      <a:pt x="62" y="8"/>
                    </a:cubicBezTo>
                    <a:cubicBezTo>
                      <a:pt x="62" y="7"/>
                      <a:pt x="63" y="4"/>
                      <a:pt x="63" y="3"/>
                    </a:cubicBezTo>
                    <a:cubicBezTo>
                      <a:pt x="64" y="2"/>
                      <a:pt x="64" y="1"/>
                      <a:pt x="64" y="0"/>
                    </a:cubicBezTo>
                    <a:cubicBezTo>
                      <a:pt x="65" y="1"/>
                      <a:pt x="67" y="2"/>
                      <a:pt x="68" y="2"/>
                    </a:cubicBezTo>
                    <a:cubicBezTo>
                      <a:pt x="68" y="4"/>
                      <a:pt x="68" y="6"/>
                      <a:pt x="68" y="6"/>
                    </a:cubicBezTo>
                    <a:cubicBezTo>
                      <a:pt x="69" y="7"/>
                      <a:pt x="70" y="8"/>
                      <a:pt x="70" y="9"/>
                    </a:cubicBezTo>
                    <a:cubicBezTo>
                      <a:pt x="71" y="11"/>
                      <a:pt x="72" y="14"/>
                      <a:pt x="72" y="16"/>
                    </a:cubicBezTo>
                    <a:cubicBezTo>
                      <a:pt x="73" y="16"/>
                      <a:pt x="74" y="18"/>
                      <a:pt x="75" y="18"/>
                    </a:cubicBezTo>
                    <a:cubicBezTo>
                      <a:pt x="76" y="19"/>
                      <a:pt x="78" y="18"/>
                      <a:pt x="79" y="18"/>
                    </a:cubicBezTo>
                    <a:cubicBezTo>
                      <a:pt x="80" y="17"/>
                      <a:pt x="81" y="15"/>
                      <a:pt x="82" y="14"/>
                    </a:cubicBezTo>
                    <a:cubicBezTo>
                      <a:pt x="83" y="13"/>
                      <a:pt x="84" y="11"/>
                      <a:pt x="86" y="10"/>
                    </a:cubicBezTo>
                    <a:cubicBezTo>
                      <a:pt x="86" y="10"/>
                      <a:pt x="88" y="10"/>
                      <a:pt x="88" y="10"/>
                    </a:cubicBezTo>
                    <a:cubicBezTo>
                      <a:pt x="89" y="11"/>
                      <a:pt x="90" y="12"/>
                      <a:pt x="90" y="13"/>
                    </a:cubicBezTo>
                    <a:cubicBezTo>
                      <a:pt x="91" y="13"/>
                      <a:pt x="91" y="14"/>
                      <a:pt x="91" y="15"/>
                    </a:cubicBezTo>
                    <a:cubicBezTo>
                      <a:pt x="91" y="16"/>
                      <a:pt x="91" y="18"/>
                      <a:pt x="91" y="19"/>
                    </a:cubicBezTo>
                    <a:cubicBezTo>
                      <a:pt x="91" y="21"/>
                      <a:pt x="90" y="23"/>
                      <a:pt x="90" y="23"/>
                    </a:cubicBezTo>
                    <a:cubicBezTo>
                      <a:pt x="90" y="24"/>
                      <a:pt x="91" y="26"/>
                      <a:pt x="92" y="27"/>
                    </a:cubicBezTo>
                    <a:cubicBezTo>
                      <a:pt x="92" y="27"/>
                      <a:pt x="93" y="29"/>
                      <a:pt x="95" y="30"/>
                    </a:cubicBezTo>
                    <a:cubicBezTo>
                      <a:pt x="96" y="30"/>
                      <a:pt x="98" y="31"/>
                      <a:pt x="99" y="32"/>
                    </a:cubicBezTo>
                    <a:cubicBezTo>
                      <a:pt x="99" y="32"/>
                      <a:pt x="100" y="33"/>
                      <a:pt x="101" y="34"/>
                    </a:cubicBezTo>
                    <a:cubicBezTo>
                      <a:pt x="100" y="35"/>
                      <a:pt x="98" y="36"/>
                      <a:pt x="97" y="37"/>
                    </a:cubicBezTo>
                    <a:cubicBezTo>
                      <a:pt x="97" y="38"/>
                      <a:pt x="95" y="40"/>
                      <a:pt x="95" y="41"/>
                    </a:cubicBezTo>
                    <a:cubicBezTo>
                      <a:pt x="94" y="42"/>
                      <a:pt x="93" y="44"/>
                      <a:pt x="93" y="46"/>
                    </a:cubicBezTo>
                    <a:cubicBezTo>
                      <a:pt x="93" y="47"/>
                      <a:pt x="93" y="50"/>
                      <a:pt x="93" y="52"/>
                    </a:cubicBezTo>
                    <a:cubicBezTo>
                      <a:pt x="94" y="52"/>
                      <a:pt x="95" y="54"/>
                      <a:pt x="96" y="55"/>
                    </a:cubicBezTo>
                    <a:cubicBezTo>
                      <a:pt x="97" y="56"/>
                      <a:pt x="99" y="56"/>
                      <a:pt x="99" y="57"/>
                    </a:cubicBezTo>
                    <a:cubicBezTo>
                      <a:pt x="100" y="57"/>
                      <a:pt x="102" y="59"/>
                      <a:pt x="102" y="60"/>
                    </a:cubicBezTo>
                    <a:cubicBezTo>
                      <a:pt x="103" y="62"/>
                      <a:pt x="104" y="66"/>
                      <a:pt x="105" y="67"/>
                    </a:cubicBezTo>
                    <a:cubicBezTo>
                      <a:pt x="105" y="68"/>
                      <a:pt x="105" y="70"/>
                      <a:pt x="105" y="71"/>
                    </a:cubicBezTo>
                    <a:cubicBezTo>
                      <a:pt x="106" y="73"/>
                      <a:pt x="108" y="74"/>
                      <a:pt x="108" y="76"/>
                    </a:cubicBezTo>
                    <a:cubicBezTo>
                      <a:pt x="108" y="77"/>
                      <a:pt x="108" y="80"/>
                      <a:pt x="108" y="82"/>
                    </a:cubicBezTo>
                    <a:cubicBezTo>
                      <a:pt x="108" y="83"/>
                      <a:pt x="109" y="85"/>
                      <a:pt x="109" y="86"/>
                    </a:cubicBezTo>
                    <a:cubicBezTo>
                      <a:pt x="110" y="87"/>
                      <a:pt x="112" y="89"/>
                      <a:pt x="113" y="89"/>
                    </a:cubicBezTo>
                    <a:cubicBezTo>
                      <a:pt x="115" y="90"/>
                      <a:pt x="118" y="90"/>
                      <a:pt x="120" y="90"/>
                    </a:cubicBezTo>
                    <a:cubicBezTo>
                      <a:pt x="121" y="90"/>
                      <a:pt x="124" y="90"/>
                      <a:pt x="125" y="90"/>
                    </a:cubicBezTo>
                    <a:cubicBezTo>
                      <a:pt x="127" y="91"/>
                      <a:pt x="130" y="91"/>
                      <a:pt x="132" y="92"/>
                    </a:cubicBezTo>
                    <a:cubicBezTo>
                      <a:pt x="133" y="93"/>
                      <a:pt x="133" y="94"/>
                      <a:pt x="134" y="95"/>
                    </a:cubicBezTo>
                    <a:close/>
                  </a:path>
                </a:pathLst>
              </a:custGeom>
              <a:gradFill>
                <a:gsLst>
                  <a:gs pos="0">
                    <a:srgbClr val="31548F">
                      <a:lumMod val="67000"/>
                    </a:srgbClr>
                  </a:gs>
                  <a:gs pos="48000">
                    <a:srgbClr val="34A3C1"/>
                  </a:gs>
                  <a:gs pos="100000">
                    <a:srgbClr val="6B71C7"/>
                  </a:gs>
                </a:gsLst>
                <a:path path="circle">
                  <a:fillToRect l="100000" t="100000"/>
                </a:path>
              </a:gradFill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" name="Freeform 195"/>
              <p:cNvSpPr>
                <a:spLocks/>
              </p:cNvSpPr>
              <p:nvPr/>
            </p:nvSpPr>
            <p:spPr bwMode="auto">
              <a:xfrm>
                <a:off x="1328" y="1639"/>
                <a:ext cx="388" cy="501"/>
              </a:xfrm>
              <a:custGeom>
                <a:avLst/>
                <a:gdLst>
                  <a:gd name="T0" fmla="*/ 53 w 149"/>
                  <a:gd name="T1" fmla="*/ 100 h 192"/>
                  <a:gd name="T2" fmla="*/ 47 w 149"/>
                  <a:gd name="T3" fmla="*/ 95 h 192"/>
                  <a:gd name="T4" fmla="*/ 39 w 149"/>
                  <a:gd name="T5" fmla="*/ 88 h 192"/>
                  <a:gd name="T6" fmla="*/ 33 w 149"/>
                  <a:gd name="T7" fmla="*/ 78 h 192"/>
                  <a:gd name="T8" fmla="*/ 26 w 149"/>
                  <a:gd name="T9" fmla="*/ 73 h 192"/>
                  <a:gd name="T10" fmla="*/ 19 w 149"/>
                  <a:gd name="T11" fmla="*/ 64 h 192"/>
                  <a:gd name="T12" fmla="*/ 11 w 149"/>
                  <a:gd name="T13" fmla="*/ 56 h 192"/>
                  <a:gd name="T14" fmla="*/ 6 w 149"/>
                  <a:gd name="T15" fmla="*/ 53 h 192"/>
                  <a:gd name="T16" fmla="*/ 4 w 149"/>
                  <a:gd name="T17" fmla="*/ 51 h 192"/>
                  <a:gd name="T18" fmla="*/ 0 w 149"/>
                  <a:gd name="T19" fmla="*/ 45 h 192"/>
                  <a:gd name="T20" fmla="*/ 0 w 149"/>
                  <a:gd name="T21" fmla="*/ 40 h 192"/>
                  <a:gd name="T22" fmla="*/ 18 w 149"/>
                  <a:gd name="T23" fmla="*/ 31 h 192"/>
                  <a:gd name="T24" fmla="*/ 37 w 149"/>
                  <a:gd name="T25" fmla="*/ 11 h 192"/>
                  <a:gd name="T26" fmla="*/ 44 w 149"/>
                  <a:gd name="T27" fmla="*/ 1 h 192"/>
                  <a:gd name="T28" fmla="*/ 53 w 149"/>
                  <a:gd name="T29" fmla="*/ 1 h 192"/>
                  <a:gd name="T30" fmla="*/ 59 w 149"/>
                  <a:gd name="T31" fmla="*/ 1 h 192"/>
                  <a:gd name="T32" fmla="*/ 61 w 149"/>
                  <a:gd name="T33" fmla="*/ 9 h 192"/>
                  <a:gd name="T34" fmla="*/ 66 w 149"/>
                  <a:gd name="T35" fmla="*/ 12 h 192"/>
                  <a:gd name="T36" fmla="*/ 69 w 149"/>
                  <a:gd name="T37" fmla="*/ 7 h 192"/>
                  <a:gd name="T38" fmla="*/ 76 w 149"/>
                  <a:gd name="T39" fmla="*/ 5 h 192"/>
                  <a:gd name="T40" fmla="*/ 79 w 149"/>
                  <a:gd name="T41" fmla="*/ 17 h 192"/>
                  <a:gd name="T42" fmla="*/ 86 w 149"/>
                  <a:gd name="T43" fmla="*/ 26 h 192"/>
                  <a:gd name="T44" fmla="*/ 97 w 149"/>
                  <a:gd name="T45" fmla="*/ 37 h 192"/>
                  <a:gd name="T46" fmla="*/ 112 w 149"/>
                  <a:gd name="T47" fmla="*/ 46 h 192"/>
                  <a:gd name="T48" fmla="*/ 116 w 149"/>
                  <a:gd name="T49" fmla="*/ 47 h 192"/>
                  <a:gd name="T50" fmla="*/ 120 w 149"/>
                  <a:gd name="T51" fmla="*/ 56 h 192"/>
                  <a:gd name="T52" fmla="*/ 124 w 149"/>
                  <a:gd name="T53" fmla="*/ 61 h 192"/>
                  <a:gd name="T54" fmla="*/ 130 w 149"/>
                  <a:gd name="T55" fmla="*/ 65 h 192"/>
                  <a:gd name="T56" fmla="*/ 137 w 149"/>
                  <a:gd name="T57" fmla="*/ 73 h 192"/>
                  <a:gd name="T58" fmla="*/ 138 w 149"/>
                  <a:gd name="T59" fmla="*/ 84 h 192"/>
                  <a:gd name="T60" fmla="*/ 144 w 149"/>
                  <a:gd name="T61" fmla="*/ 101 h 192"/>
                  <a:gd name="T62" fmla="*/ 149 w 149"/>
                  <a:gd name="T63" fmla="*/ 110 h 192"/>
                  <a:gd name="T64" fmla="*/ 143 w 149"/>
                  <a:gd name="T65" fmla="*/ 115 h 192"/>
                  <a:gd name="T66" fmla="*/ 136 w 149"/>
                  <a:gd name="T67" fmla="*/ 117 h 192"/>
                  <a:gd name="T68" fmla="*/ 131 w 149"/>
                  <a:gd name="T69" fmla="*/ 125 h 192"/>
                  <a:gd name="T70" fmla="*/ 133 w 149"/>
                  <a:gd name="T71" fmla="*/ 131 h 192"/>
                  <a:gd name="T72" fmla="*/ 137 w 149"/>
                  <a:gd name="T73" fmla="*/ 137 h 192"/>
                  <a:gd name="T74" fmla="*/ 130 w 149"/>
                  <a:gd name="T75" fmla="*/ 141 h 192"/>
                  <a:gd name="T76" fmla="*/ 118 w 149"/>
                  <a:gd name="T77" fmla="*/ 145 h 192"/>
                  <a:gd name="T78" fmla="*/ 111 w 149"/>
                  <a:gd name="T79" fmla="*/ 160 h 192"/>
                  <a:gd name="T80" fmla="*/ 108 w 149"/>
                  <a:gd name="T81" fmla="*/ 168 h 192"/>
                  <a:gd name="T82" fmla="*/ 100 w 149"/>
                  <a:gd name="T83" fmla="*/ 174 h 192"/>
                  <a:gd name="T84" fmla="*/ 93 w 149"/>
                  <a:gd name="T85" fmla="*/ 186 h 192"/>
                  <a:gd name="T86" fmla="*/ 91 w 149"/>
                  <a:gd name="T87" fmla="*/ 190 h 192"/>
                  <a:gd name="T88" fmla="*/ 84 w 149"/>
                  <a:gd name="T89" fmla="*/ 183 h 192"/>
                  <a:gd name="T90" fmla="*/ 76 w 149"/>
                  <a:gd name="T91" fmla="*/ 172 h 192"/>
                  <a:gd name="T92" fmla="*/ 66 w 149"/>
                  <a:gd name="T93" fmla="*/ 166 h 192"/>
                  <a:gd name="T94" fmla="*/ 58 w 149"/>
                  <a:gd name="T95" fmla="*/ 162 h 192"/>
                  <a:gd name="T96" fmla="*/ 56 w 149"/>
                  <a:gd name="T97" fmla="*/ 159 h 192"/>
                  <a:gd name="T98" fmla="*/ 55 w 149"/>
                  <a:gd name="T99" fmla="*/ 149 h 192"/>
                  <a:gd name="T100" fmla="*/ 56 w 149"/>
                  <a:gd name="T101" fmla="*/ 140 h 192"/>
                  <a:gd name="T102" fmla="*/ 61 w 149"/>
                  <a:gd name="T103" fmla="*/ 131 h 192"/>
                  <a:gd name="T104" fmla="*/ 63 w 149"/>
                  <a:gd name="T105" fmla="*/ 122 h 192"/>
                  <a:gd name="T106" fmla="*/ 58 w 149"/>
                  <a:gd name="T107" fmla="*/ 115 h 192"/>
                  <a:gd name="T108" fmla="*/ 53 w 149"/>
                  <a:gd name="T109" fmla="*/ 109 h 192"/>
                  <a:gd name="T110" fmla="*/ 53 w 149"/>
                  <a:gd name="T111" fmla="*/ 105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9" h="192">
                    <a:moveTo>
                      <a:pt x="53" y="105"/>
                    </a:moveTo>
                    <a:cubicBezTo>
                      <a:pt x="53" y="103"/>
                      <a:pt x="54" y="101"/>
                      <a:pt x="53" y="100"/>
                    </a:cubicBezTo>
                    <a:cubicBezTo>
                      <a:pt x="53" y="100"/>
                      <a:pt x="52" y="99"/>
                      <a:pt x="52" y="99"/>
                    </a:cubicBezTo>
                    <a:cubicBezTo>
                      <a:pt x="50" y="98"/>
                      <a:pt x="48" y="95"/>
                      <a:pt x="47" y="95"/>
                    </a:cubicBezTo>
                    <a:cubicBezTo>
                      <a:pt x="46" y="94"/>
                      <a:pt x="43" y="92"/>
                      <a:pt x="42" y="91"/>
                    </a:cubicBezTo>
                    <a:cubicBezTo>
                      <a:pt x="41" y="91"/>
                      <a:pt x="39" y="89"/>
                      <a:pt x="39" y="88"/>
                    </a:cubicBezTo>
                    <a:cubicBezTo>
                      <a:pt x="38" y="87"/>
                      <a:pt x="37" y="85"/>
                      <a:pt x="36" y="84"/>
                    </a:cubicBezTo>
                    <a:cubicBezTo>
                      <a:pt x="35" y="83"/>
                      <a:pt x="34" y="80"/>
                      <a:pt x="33" y="78"/>
                    </a:cubicBezTo>
                    <a:cubicBezTo>
                      <a:pt x="32" y="78"/>
                      <a:pt x="31" y="76"/>
                      <a:pt x="30" y="76"/>
                    </a:cubicBezTo>
                    <a:cubicBezTo>
                      <a:pt x="29" y="75"/>
                      <a:pt x="27" y="74"/>
                      <a:pt x="26" y="73"/>
                    </a:cubicBezTo>
                    <a:cubicBezTo>
                      <a:pt x="25" y="72"/>
                      <a:pt x="23" y="69"/>
                      <a:pt x="22" y="69"/>
                    </a:cubicBezTo>
                    <a:cubicBezTo>
                      <a:pt x="21" y="68"/>
                      <a:pt x="20" y="65"/>
                      <a:pt x="19" y="64"/>
                    </a:cubicBezTo>
                    <a:cubicBezTo>
                      <a:pt x="18" y="63"/>
                      <a:pt x="16" y="61"/>
                      <a:pt x="15" y="60"/>
                    </a:cubicBezTo>
                    <a:cubicBezTo>
                      <a:pt x="14" y="59"/>
                      <a:pt x="12" y="57"/>
                      <a:pt x="11" y="56"/>
                    </a:cubicBezTo>
                    <a:cubicBezTo>
                      <a:pt x="11" y="56"/>
                      <a:pt x="10" y="55"/>
                      <a:pt x="9" y="54"/>
                    </a:cubicBezTo>
                    <a:cubicBezTo>
                      <a:pt x="8" y="54"/>
                      <a:pt x="7" y="53"/>
                      <a:pt x="6" y="53"/>
                    </a:cubicBezTo>
                    <a:cubicBezTo>
                      <a:pt x="6" y="53"/>
                      <a:pt x="4" y="53"/>
                      <a:pt x="3" y="53"/>
                    </a:cubicBezTo>
                    <a:cubicBezTo>
                      <a:pt x="4" y="52"/>
                      <a:pt x="4" y="52"/>
                      <a:pt x="4" y="51"/>
                    </a:cubicBezTo>
                    <a:cubicBezTo>
                      <a:pt x="3" y="50"/>
                      <a:pt x="2" y="49"/>
                      <a:pt x="2" y="48"/>
                    </a:cubicBezTo>
                    <a:cubicBezTo>
                      <a:pt x="1" y="48"/>
                      <a:pt x="0" y="46"/>
                      <a:pt x="0" y="45"/>
                    </a:cubicBezTo>
                    <a:cubicBezTo>
                      <a:pt x="0" y="44"/>
                      <a:pt x="0" y="42"/>
                      <a:pt x="0" y="41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2" y="39"/>
                      <a:pt x="6" y="37"/>
                      <a:pt x="7" y="36"/>
                    </a:cubicBezTo>
                    <a:cubicBezTo>
                      <a:pt x="10" y="35"/>
                      <a:pt x="16" y="32"/>
                      <a:pt x="18" y="31"/>
                    </a:cubicBezTo>
                    <a:cubicBezTo>
                      <a:pt x="21" y="28"/>
                      <a:pt x="28" y="24"/>
                      <a:pt x="30" y="21"/>
                    </a:cubicBezTo>
                    <a:cubicBezTo>
                      <a:pt x="32" y="19"/>
                      <a:pt x="36" y="14"/>
                      <a:pt x="37" y="11"/>
                    </a:cubicBezTo>
                    <a:cubicBezTo>
                      <a:pt x="39" y="9"/>
                      <a:pt x="41" y="6"/>
                      <a:pt x="42" y="4"/>
                    </a:cubicBezTo>
                    <a:cubicBezTo>
                      <a:pt x="43" y="3"/>
                      <a:pt x="43" y="2"/>
                      <a:pt x="44" y="1"/>
                    </a:cubicBezTo>
                    <a:cubicBezTo>
                      <a:pt x="45" y="1"/>
                      <a:pt x="46" y="1"/>
                      <a:pt x="46" y="1"/>
                    </a:cubicBezTo>
                    <a:cubicBezTo>
                      <a:pt x="48" y="1"/>
                      <a:pt x="51" y="1"/>
                      <a:pt x="53" y="1"/>
                    </a:cubicBezTo>
                    <a:cubicBezTo>
                      <a:pt x="54" y="1"/>
                      <a:pt x="56" y="0"/>
                      <a:pt x="57" y="0"/>
                    </a:cubicBezTo>
                    <a:cubicBezTo>
                      <a:pt x="57" y="0"/>
                      <a:pt x="59" y="1"/>
                      <a:pt x="59" y="1"/>
                    </a:cubicBezTo>
                    <a:cubicBezTo>
                      <a:pt x="60" y="2"/>
                      <a:pt x="60" y="4"/>
                      <a:pt x="61" y="5"/>
                    </a:cubicBezTo>
                    <a:cubicBezTo>
                      <a:pt x="61" y="6"/>
                      <a:pt x="60" y="8"/>
                      <a:pt x="61" y="9"/>
                    </a:cubicBezTo>
                    <a:cubicBezTo>
                      <a:pt x="61" y="10"/>
                      <a:pt x="61" y="12"/>
                      <a:pt x="62" y="12"/>
                    </a:cubicBezTo>
                    <a:cubicBezTo>
                      <a:pt x="63" y="13"/>
                      <a:pt x="65" y="12"/>
                      <a:pt x="66" y="12"/>
                    </a:cubicBezTo>
                    <a:cubicBezTo>
                      <a:pt x="66" y="12"/>
                      <a:pt x="67" y="11"/>
                      <a:pt x="68" y="10"/>
                    </a:cubicBezTo>
                    <a:cubicBezTo>
                      <a:pt x="68" y="9"/>
                      <a:pt x="68" y="8"/>
                      <a:pt x="69" y="7"/>
                    </a:cubicBezTo>
                    <a:cubicBezTo>
                      <a:pt x="70" y="6"/>
                      <a:pt x="71" y="5"/>
                      <a:pt x="72" y="5"/>
                    </a:cubicBezTo>
                    <a:cubicBezTo>
                      <a:pt x="73" y="5"/>
                      <a:pt x="75" y="5"/>
                      <a:pt x="76" y="5"/>
                    </a:cubicBezTo>
                    <a:cubicBezTo>
                      <a:pt x="77" y="6"/>
                      <a:pt x="79" y="9"/>
                      <a:pt x="79" y="11"/>
                    </a:cubicBezTo>
                    <a:cubicBezTo>
                      <a:pt x="80" y="12"/>
                      <a:pt x="79" y="16"/>
                      <a:pt x="79" y="17"/>
                    </a:cubicBezTo>
                    <a:cubicBezTo>
                      <a:pt x="80" y="18"/>
                      <a:pt x="81" y="20"/>
                      <a:pt x="81" y="22"/>
                    </a:cubicBezTo>
                    <a:cubicBezTo>
                      <a:pt x="82" y="23"/>
                      <a:pt x="85" y="25"/>
                      <a:pt x="86" y="26"/>
                    </a:cubicBezTo>
                    <a:cubicBezTo>
                      <a:pt x="87" y="27"/>
                      <a:pt x="89" y="28"/>
                      <a:pt x="90" y="29"/>
                    </a:cubicBezTo>
                    <a:cubicBezTo>
                      <a:pt x="92" y="31"/>
                      <a:pt x="95" y="35"/>
                      <a:pt x="97" y="37"/>
                    </a:cubicBezTo>
                    <a:cubicBezTo>
                      <a:pt x="98" y="39"/>
                      <a:pt x="101" y="42"/>
                      <a:pt x="102" y="43"/>
                    </a:cubicBezTo>
                    <a:cubicBezTo>
                      <a:pt x="104" y="44"/>
                      <a:pt x="110" y="45"/>
                      <a:pt x="112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6" y="48"/>
                      <a:pt x="117" y="50"/>
                      <a:pt x="117" y="51"/>
                    </a:cubicBezTo>
                    <a:cubicBezTo>
                      <a:pt x="118" y="53"/>
                      <a:pt x="119" y="55"/>
                      <a:pt x="120" y="56"/>
                    </a:cubicBezTo>
                    <a:cubicBezTo>
                      <a:pt x="120" y="57"/>
                      <a:pt x="121" y="58"/>
                      <a:pt x="121" y="58"/>
                    </a:cubicBezTo>
                    <a:cubicBezTo>
                      <a:pt x="122" y="59"/>
                      <a:pt x="123" y="60"/>
                      <a:pt x="124" y="61"/>
                    </a:cubicBezTo>
                    <a:cubicBezTo>
                      <a:pt x="125" y="61"/>
                      <a:pt x="127" y="62"/>
                      <a:pt x="128" y="63"/>
                    </a:cubicBezTo>
                    <a:cubicBezTo>
                      <a:pt x="129" y="64"/>
                      <a:pt x="130" y="65"/>
                      <a:pt x="130" y="65"/>
                    </a:cubicBezTo>
                    <a:cubicBezTo>
                      <a:pt x="131" y="66"/>
                      <a:pt x="132" y="68"/>
                      <a:pt x="133" y="68"/>
                    </a:cubicBezTo>
                    <a:cubicBezTo>
                      <a:pt x="134" y="70"/>
                      <a:pt x="136" y="72"/>
                      <a:pt x="137" y="73"/>
                    </a:cubicBezTo>
                    <a:cubicBezTo>
                      <a:pt x="137" y="74"/>
                      <a:pt x="137" y="77"/>
                      <a:pt x="138" y="79"/>
                    </a:cubicBezTo>
                    <a:cubicBezTo>
                      <a:pt x="138" y="81"/>
                      <a:pt x="138" y="83"/>
                      <a:pt x="138" y="84"/>
                    </a:cubicBezTo>
                    <a:cubicBezTo>
                      <a:pt x="138" y="87"/>
                      <a:pt x="142" y="93"/>
                      <a:pt x="143" y="95"/>
                    </a:cubicBezTo>
                    <a:cubicBezTo>
                      <a:pt x="143" y="97"/>
                      <a:pt x="143" y="100"/>
                      <a:pt x="144" y="101"/>
                    </a:cubicBezTo>
                    <a:cubicBezTo>
                      <a:pt x="145" y="103"/>
                      <a:pt x="147" y="107"/>
                      <a:pt x="148" y="109"/>
                    </a:cubicBezTo>
                    <a:cubicBezTo>
                      <a:pt x="148" y="109"/>
                      <a:pt x="149" y="110"/>
                      <a:pt x="149" y="110"/>
                    </a:cubicBezTo>
                    <a:cubicBezTo>
                      <a:pt x="149" y="111"/>
                      <a:pt x="148" y="112"/>
                      <a:pt x="147" y="112"/>
                    </a:cubicBezTo>
                    <a:cubicBezTo>
                      <a:pt x="146" y="113"/>
                      <a:pt x="144" y="115"/>
                      <a:pt x="143" y="115"/>
                    </a:cubicBezTo>
                    <a:cubicBezTo>
                      <a:pt x="143" y="115"/>
                      <a:pt x="141" y="115"/>
                      <a:pt x="140" y="115"/>
                    </a:cubicBezTo>
                    <a:cubicBezTo>
                      <a:pt x="139" y="115"/>
                      <a:pt x="137" y="116"/>
                      <a:pt x="136" y="117"/>
                    </a:cubicBezTo>
                    <a:cubicBezTo>
                      <a:pt x="136" y="117"/>
                      <a:pt x="135" y="119"/>
                      <a:pt x="134" y="120"/>
                    </a:cubicBezTo>
                    <a:cubicBezTo>
                      <a:pt x="133" y="121"/>
                      <a:pt x="131" y="124"/>
                      <a:pt x="131" y="125"/>
                    </a:cubicBezTo>
                    <a:cubicBezTo>
                      <a:pt x="131" y="126"/>
                      <a:pt x="131" y="128"/>
                      <a:pt x="131" y="130"/>
                    </a:cubicBezTo>
                    <a:cubicBezTo>
                      <a:pt x="131" y="130"/>
                      <a:pt x="132" y="131"/>
                      <a:pt x="133" y="131"/>
                    </a:cubicBezTo>
                    <a:cubicBezTo>
                      <a:pt x="133" y="131"/>
                      <a:pt x="134" y="131"/>
                      <a:pt x="134" y="132"/>
                    </a:cubicBezTo>
                    <a:cubicBezTo>
                      <a:pt x="135" y="133"/>
                      <a:pt x="137" y="135"/>
                      <a:pt x="137" y="137"/>
                    </a:cubicBezTo>
                    <a:cubicBezTo>
                      <a:pt x="137" y="138"/>
                      <a:pt x="136" y="139"/>
                      <a:pt x="136" y="139"/>
                    </a:cubicBezTo>
                    <a:cubicBezTo>
                      <a:pt x="135" y="140"/>
                      <a:pt x="132" y="140"/>
                      <a:pt x="130" y="141"/>
                    </a:cubicBezTo>
                    <a:cubicBezTo>
                      <a:pt x="129" y="141"/>
                      <a:pt x="125" y="140"/>
                      <a:pt x="124" y="141"/>
                    </a:cubicBezTo>
                    <a:cubicBezTo>
                      <a:pt x="122" y="141"/>
                      <a:pt x="119" y="144"/>
                      <a:pt x="118" y="145"/>
                    </a:cubicBezTo>
                    <a:cubicBezTo>
                      <a:pt x="117" y="147"/>
                      <a:pt x="114" y="150"/>
                      <a:pt x="113" y="152"/>
                    </a:cubicBezTo>
                    <a:cubicBezTo>
                      <a:pt x="112" y="154"/>
                      <a:pt x="112" y="158"/>
                      <a:pt x="111" y="160"/>
                    </a:cubicBezTo>
                    <a:cubicBezTo>
                      <a:pt x="111" y="161"/>
                      <a:pt x="110" y="164"/>
                      <a:pt x="110" y="165"/>
                    </a:cubicBezTo>
                    <a:cubicBezTo>
                      <a:pt x="110" y="166"/>
                      <a:pt x="109" y="167"/>
                      <a:pt x="108" y="168"/>
                    </a:cubicBezTo>
                    <a:cubicBezTo>
                      <a:pt x="108" y="169"/>
                      <a:pt x="105" y="171"/>
                      <a:pt x="104" y="172"/>
                    </a:cubicBezTo>
                    <a:cubicBezTo>
                      <a:pt x="103" y="172"/>
                      <a:pt x="101" y="173"/>
                      <a:pt x="100" y="174"/>
                    </a:cubicBezTo>
                    <a:cubicBezTo>
                      <a:pt x="99" y="175"/>
                      <a:pt x="97" y="178"/>
                      <a:pt x="96" y="180"/>
                    </a:cubicBezTo>
                    <a:cubicBezTo>
                      <a:pt x="95" y="181"/>
                      <a:pt x="93" y="184"/>
                      <a:pt x="93" y="186"/>
                    </a:cubicBezTo>
                    <a:cubicBezTo>
                      <a:pt x="92" y="188"/>
                      <a:pt x="93" y="190"/>
                      <a:pt x="93" y="192"/>
                    </a:cubicBezTo>
                    <a:cubicBezTo>
                      <a:pt x="93" y="192"/>
                      <a:pt x="92" y="191"/>
                      <a:pt x="91" y="190"/>
                    </a:cubicBezTo>
                    <a:cubicBezTo>
                      <a:pt x="90" y="190"/>
                      <a:pt x="88" y="189"/>
                      <a:pt x="88" y="188"/>
                    </a:cubicBezTo>
                    <a:cubicBezTo>
                      <a:pt x="86" y="186"/>
                      <a:pt x="85" y="184"/>
                      <a:pt x="84" y="183"/>
                    </a:cubicBezTo>
                    <a:cubicBezTo>
                      <a:pt x="84" y="182"/>
                      <a:pt x="82" y="179"/>
                      <a:pt x="81" y="178"/>
                    </a:cubicBezTo>
                    <a:cubicBezTo>
                      <a:pt x="80" y="176"/>
                      <a:pt x="77" y="173"/>
                      <a:pt x="76" y="172"/>
                    </a:cubicBezTo>
                    <a:cubicBezTo>
                      <a:pt x="74" y="170"/>
                      <a:pt x="70" y="169"/>
                      <a:pt x="68" y="168"/>
                    </a:cubicBezTo>
                    <a:cubicBezTo>
                      <a:pt x="67" y="167"/>
                      <a:pt x="66" y="166"/>
                      <a:pt x="66" y="166"/>
                    </a:cubicBezTo>
                    <a:cubicBezTo>
                      <a:pt x="65" y="165"/>
                      <a:pt x="63" y="164"/>
                      <a:pt x="62" y="164"/>
                    </a:cubicBezTo>
                    <a:cubicBezTo>
                      <a:pt x="61" y="163"/>
                      <a:pt x="59" y="163"/>
                      <a:pt x="58" y="162"/>
                    </a:cubicBezTo>
                    <a:cubicBezTo>
                      <a:pt x="57" y="162"/>
                      <a:pt x="57" y="162"/>
                      <a:pt x="57" y="162"/>
                    </a:cubicBezTo>
                    <a:cubicBezTo>
                      <a:pt x="57" y="161"/>
                      <a:pt x="57" y="160"/>
                      <a:pt x="56" y="159"/>
                    </a:cubicBezTo>
                    <a:cubicBezTo>
                      <a:pt x="56" y="158"/>
                      <a:pt x="56" y="156"/>
                      <a:pt x="56" y="154"/>
                    </a:cubicBezTo>
                    <a:cubicBezTo>
                      <a:pt x="56" y="153"/>
                      <a:pt x="55" y="151"/>
                      <a:pt x="55" y="149"/>
                    </a:cubicBezTo>
                    <a:cubicBezTo>
                      <a:pt x="55" y="148"/>
                      <a:pt x="55" y="146"/>
                      <a:pt x="55" y="145"/>
                    </a:cubicBezTo>
                    <a:cubicBezTo>
                      <a:pt x="55" y="144"/>
                      <a:pt x="56" y="141"/>
                      <a:pt x="56" y="140"/>
                    </a:cubicBezTo>
                    <a:cubicBezTo>
                      <a:pt x="57" y="139"/>
                      <a:pt x="58" y="137"/>
                      <a:pt x="59" y="136"/>
                    </a:cubicBezTo>
                    <a:cubicBezTo>
                      <a:pt x="59" y="135"/>
                      <a:pt x="61" y="132"/>
                      <a:pt x="61" y="131"/>
                    </a:cubicBezTo>
                    <a:cubicBezTo>
                      <a:pt x="61" y="130"/>
                      <a:pt x="61" y="127"/>
                      <a:pt x="62" y="125"/>
                    </a:cubicBezTo>
                    <a:cubicBezTo>
                      <a:pt x="62" y="125"/>
                      <a:pt x="63" y="123"/>
                      <a:pt x="63" y="122"/>
                    </a:cubicBezTo>
                    <a:cubicBezTo>
                      <a:pt x="63" y="121"/>
                      <a:pt x="62" y="119"/>
                      <a:pt x="62" y="119"/>
                    </a:cubicBezTo>
                    <a:cubicBezTo>
                      <a:pt x="61" y="118"/>
                      <a:pt x="59" y="116"/>
                      <a:pt x="58" y="115"/>
                    </a:cubicBezTo>
                    <a:cubicBezTo>
                      <a:pt x="57" y="115"/>
                      <a:pt x="56" y="114"/>
                      <a:pt x="55" y="112"/>
                    </a:cubicBezTo>
                    <a:cubicBezTo>
                      <a:pt x="55" y="112"/>
                      <a:pt x="53" y="110"/>
                      <a:pt x="53" y="109"/>
                    </a:cubicBezTo>
                    <a:cubicBezTo>
                      <a:pt x="53" y="108"/>
                      <a:pt x="53" y="106"/>
                      <a:pt x="53" y="105"/>
                    </a:cubicBezTo>
                    <a:cubicBezTo>
                      <a:pt x="53" y="105"/>
                      <a:pt x="53" y="105"/>
                      <a:pt x="53" y="10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" name="Freeform 196"/>
              <p:cNvSpPr>
                <a:spLocks/>
              </p:cNvSpPr>
              <p:nvPr/>
            </p:nvSpPr>
            <p:spPr bwMode="auto">
              <a:xfrm>
                <a:off x="1328" y="1639"/>
                <a:ext cx="388" cy="501"/>
              </a:xfrm>
              <a:custGeom>
                <a:avLst/>
                <a:gdLst>
                  <a:gd name="T0" fmla="*/ 53 w 149"/>
                  <a:gd name="T1" fmla="*/ 100 h 192"/>
                  <a:gd name="T2" fmla="*/ 47 w 149"/>
                  <a:gd name="T3" fmla="*/ 95 h 192"/>
                  <a:gd name="T4" fmla="*/ 39 w 149"/>
                  <a:gd name="T5" fmla="*/ 88 h 192"/>
                  <a:gd name="T6" fmla="*/ 33 w 149"/>
                  <a:gd name="T7" fmla="*/ 78 h 192"/>
                  <a:gd name="T8" fmla="*/ 26 w 149"/>
                  <a:gd name="T9" fmla="*/ 73 h 192"/>
                  <a:gd name="T10" fmla="*/ 19 w 149"/>
                  <a:gd name="T11" fmla="*/ 64 h 192"/>
                  <a:gd name="T12" fmla="*/ 11 w 149"/>
                  <a:gd name="T13" fmla="*/ 56 h 192"/>
                  <a:gd name="T14" fmla="*/ 6 w 149"/>
                  <a:gd name="T15" fmla="*/ 53 h 192"/>
                  <a:gd name="T16" fmla="*/ 4 w 149"/>
                  <a:gd name="T17" fmla="*/ 51 h 192"/>
                  <a:gd name="T18" fmla="*/ 0 w 149"/>
                  <a:gd name="T19" fmla="*/ 45 h 192"/>
                  <a:gd name="T20" fmla="*/ 0 w 149"/>
                  <a:gd name="T21" fmla="*/ 40 h 192"/>
                  <a:gd name="T22" fmla="*/ 18 w 149"/>
                  <a:gd name="T23" fmla="*/ 31 h 192"/>
                  <a:gd name="T24" fmla="*/ 37 w 149"/>
                  <a:gd name="T25" fmla="*/ 11 h 192"/>
                  <a:gd name="T26" fmla="*/ 44 w 149"/>
                  <a:gd name="T27" fmla="*/ 1 h 192"/>
                  <a:gd name="T28" fmla="*/ 53 w 149"/>
                  <a:gd name="T29" fmla="*/ 1 h 192"/>
                  <a:gd name="T30" fmla="*/ 59 w 149"/>
                  <a:gd name="T31" fmla="*/ 1 h 192"/>
                  <a:gd name="T32" fmla="*/ 61 w 149"/>
                  <a:gd name="T33" fmla="*/ 9 h 192"/>
                  <a:gd name="T34" fmla="*/ 66 w 149"/>
                  <a:gd name="T35" fmla="*/ 12 h 192"/>
                  <a:gd name="T36" fmla="*/ 69 w 149"/>
                  <a:gd name="T37" fmla="*/ 7 h 192"/>
                  <a:gd name="T38" fmla="*/ 76 w 149"/>
                  <a:gd name="T39" fmla="*/ 5 h 192"/>
                  <a:gd name="T40" fmla="*/ 79 w 149"/>
                  <a:gd name="T41" fmla="*/ 17 h 192"/>
                  <a:gd name="T42" fmla="*/ 86 w 149"/>
                  <a:gd name="T43" fmla="*/ 26 h 192"/>
                  <a:gd name="T44" fmla="*/ 97 w 149"/>
                  <a:gd name="T45" fmla="*/ 37 h 192"/>
                  <a:gd name="T46" fmla="*/ 112 w 149"/>
                  <a:gd name="T47" fmla="*/ 46 h 192"/>
                  <a:gd name="T48" fmla="*/ 116 w 149"/>
                  <a:gd name="T49" fmla="*/ 47 h 192"/>
                  <a:gd name="T50" fmla="*/ 120 w 149"/>
                  <a:gd name="T51" fmla="*/ 56 h 192"/>
                  <a:gd name="T52" fmla="*/ 124 w 149"/>
                  <a:gd name="T53" fmla="*/ 61 h 192"/>
                  <a:gd name="T54" fmla="*/ 130 w 149"/>
                  <a:gd name="T55" fmla="*/ 65 h 192"/>
                  <a:gd name="T56" fmla="*/ 137 w 149"/>
                  <a:gd name="T57" fmla="*/ 73 h 192"/>
                  <a:gd name="T58" fmla="*/ 138 w 149"/>
                  <a:gd name="T59" fmla="*/ 84 h 192"/>
                  <a:gd name="T60" fmla="*/ 144 w 149"/>
                  <a:gd name="T61" fmla="*/ 101 h 192"/>
                  <a:gd name="T62" fmla="*/ 149 w 149"/>
                  <a:gd name="T63" fmla="*/ 110 h 192"/>
                  <a:gd name="T64" fmla="*/ 143 w 149"/>
                  <a:gd name="T65" fmla="*/ 115 h 192"/>
                  <a:gd name="T66" fmla="*/ 136 w 149"/>
                  <a:gd name="T67" fmla="*/ 117 h 192"/>
                  <a:gd name="T68" fmla="*/ 131 w 149"/>
                  <a:gd name="T69" fmla="*/ 125 h 192"/>
                  <a:gd name="T70" fmla="*/ 133 w 149"/>
                  <a:gd name="T71" fmla="*/ 131 h 192"/>
                  <a:gd name="T72" fmla="*/ 137 w 149"/>
                  <a:gd name="T73" fmla="*/ 137 h 192"/>
                  <a:gd name="T74" fmla="*/ 130 w 149"/>
                  <a:gd name="T75" fmla="*/ 141 h 192"/>
                  <a:gd name="T76" fmla="*/ 118 w 149"/>
                  <a:gd name="T77" fmla="*/ 145 h 192"/>
                  <a:gd name="T78" fmla="*/ 111 w 149"/>
                  <a:gd name="T79" fmla="*/ 160 h 192"/>
                  <a:gd name="T80" fmla="*/ 108 w 149"/>
                  <a:gd name="T81" fmla="*/ 168 h 192"/>
                  <a:gd name="T82" fmla="*/ 100 w 149"/>
                  <a:gd name="T83" fmla="*/ 174 h 192"/>
                  <a:gd name="T84" fmla="*/ 93 w 149"/>
                  <a:gd name="T85" fmla="*/ 186 h 192"/>
                  <a:gd name="T86" fmla="*/ 91 w 149"/>
                  <a:gd name="T87" fmla="*/ 190 h 192"/>
                  <a:gd name="T88" fmla="*/ 84 w 149"/>
                  <a:gd name="T89" fmla="*/ 183 h 192"/>
                  <a:gd name="T90" fmla="*/ 76 w 149"/>
                  <a:gd name="T91" fmla="*/ 172 h 192"/>
                  <a:gd name="T92" fmla="*/ 66 w 149"/>
                  <a:gd name="T93" fmla="*/ 166 h 192"/>
                  <a:gd name="T94" fmla="*/ 58 w 149"/>
                  <a:gd name="T95" fmla="*/ 162 h 192"/>
                  <a:gd name="T96" fmla="*/ 56 w 149"/>
                  <a:gd name="T97" fmla="*/ 159 h 192"/>
                  <a:gd name="T98" fmla="*/ 55 w 149"/>
                  <a:gd name="T99" fmla="*/ 149 h 192"/>
                  <a:gd name="T100" fmla="*/ 56 w 149"/>
                  <a:gd name="T101" fmla="*/ 140 h 192"/>
                  <a:gd name="T102" fmla="*/ 61 w 149"/>
                  <a:gd name="T103" fmla="*/ 131 h 192"/>
                  <a:gd name="T104" fmla="*/ 63 w 149"/>
                  <a:gd name="T105" fmla="*/ 122 h 192"/>
                  <a:gd name="T106" fmla="*/ 58 w 149"/>
                  <a:gd name="T107" fmla="*/ 115 h 192"/>
                  <a:gd name="T108" fmla="*/ 53 w 149"/>
                  <a:gd name="T109" fmla="*/ 109 h 192"/>
                  <a:gd name="T110" fmla="*/ 53 w 149"/>
                  <a:gd name="T111" fmla="*/ 105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9" h="192">
                    <a:moveTo>
                      <a:pt x="53" y="105"/>
                    </a:moveTo>
                    <a:cubicBezTo>
                      <a:pt x="53" y="103"/>
                      <a:pt x="54" y="101"/>
                      <a:pt x="53" y="100"/>
                    </a:cubicBezTo>
                    <a:cubicBezTo>
                      <a:pt x="53" y="100"/>
                      <a:pt x="52" y="99"/>
                      <a:pt x="52" y="99"/>
                    </a:cubicBezTo>
                    <a:cubicBezTo>
                      <a:pt x="50" y="98"/>
                      <a:pt x="48" y="95"/>
                      <a:pt x="47" y="95"/>
                    </a:cubicBezTo>
                    <a:cubicBezTo>
                      <a:pt x="46" y="94"/>
                      <a:pt x="43" y="92"/>
                      <a:pt x="42" y="91"/>
                    </a:cubicBezTo>
                    <a:cubicBezTo>
                      <a:pt x="41" y="91"/>
                      <a:pt x="39" y="89"/>
                      <a:pt x="39" y="88"/>
                    </a:cubicBezTo>
                    <a:cubicBezTo>
                      <a:pt x="38" y="87"/>
                      <a:pt x="37" y="85"/>
                      <a:pt x="36" y="84"/>
                    </a:cubicBezTo>
                    <a:cubicBezTo>
                      <a:pt x="35" y="83"/>
                      <a:pt x="34" y="80"/>
                      <a:pt x="33" y="78"/>
                    </a:cubicBezTo>
                    <a:cubicBezTo>
                      <a:pt x="32" y="78"/>
                      <a:pt x="31" y="76"/>
                      <a:pt x="30" y="76"/>
                    </a:cubicBezTo>
                    <a:cubicBezTo>
                      <a:pt x="29" y="75"/>
                      <a:pt x="27" y="74"/>
                      <a:pt x="26" y="73"/>
                    </a:cubicBezTo>
                    <a:cubicBezTo>
                      <a:pt x="25" y="72"/>
                      <a:pt x="23" y="69"/>
                      <a:pt x="22" y="69"/>
                    </a:cubicBezTo>
                    <a:cubicBezTo>
                      <a:pt x="21" y="68"/>
                      <a:pt x="20" y="65"/>
                      <a:pt x="19" y="64"/>
                    </a:cubicBezTo>
                    <a:cubicBezTo>
                      <a:pt x="18" y="63"/>
                      <a:pt x="16" y="61"/>
                      <a:pt x="15" y="60"/>
                    </a:cubicBezTo>
                    <a:cubicBezTo>
                      <a:pt x="14" y="59"/>
                      <a:pt x="12" y="57"/>
                      <a:pt x="11" y="56"/>
                    </a:cubicBezTo>
                    <a:cubicBezTo>
                      <a:pt x="11" y="56"/>
                      <a:pt x="10" y="55"/>
                      <a:pt x="9" y="54"/>
                    </a:cubicBezTo>
                    <a:cubicBezTo>
                      <a:pt x="8" y="54"/>
                      <a:pt x="7" y="53"/>
                      <a:pt x="6" y="53"/>
                    </a:cubicBezTo>
                    <a:cubicBezTo>
                      <a:pt x="6" y="53"/>
                      <a:pt x="4" y="53"/>
                      <a:pt x="3" y="53"/>
                    </a:cubicBezTo>
                    <a:cubicBezTo>
                      <a:pt x="4" y="52"/>
                      <a:pt x="4" y="52"/>
                      <a:pt x="4" y="51"/>
                    </a:cubicBezTo>
                    <a:cubicBezTo>
                      <a:pt x="3" y="50"/>
                      <a:pt x="2" y="49"/>
                      <a:pt x="2" y="48"/>
                    </a:cubicBezTo>
                    <a:cubicBezTo>
                      <a:pt x="1" y="48"/>
                      <a:pt x="0" y="46"/>
                      <a:pt x="0" y="45"/>
                    </a:cubicBezTo>
                    <a:cubicBezTo>
                      <a:pt x="0" y="44"/>
                      <a:pt x="0" y="42"/>
                      <a:pt x="0" y="41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2" y="39"/>
                      <a:pt x="6" y="37"/>
                      <a:pt x="7" y="36"/>
                    </a:cubicBezTo>
                    <a:cubicBezTo>
                      <a:pt x="10" y="35"/>
                      <a:pt x="16" y="32"/>
                      <a:pt x="18" y="31"/>
                    </a:cubicBezTo>
                    <a:cubicBezTo>
                      <a:pt x="21" y="28"/>
                      <a:pt x="28" y="24"/>
                      <a:pt x="30" y="21"/>
                    </a:cubicBezTo>
                    <a:cubicBezTo>
                      <a:pt x="32" y="19"/>
                      <a:pt x="36" y="14"/>
                      <a:pt x="37" y="11"/>
                    </a:cubicBezTo>
                    <a:cubicBezTo>
                      <a:pt x="39" y="9"/>
                      <a:pt x="41" y="6"/>
                      <a:pt x="42" y="4"/>
                    </a:cubicBezTo>
                    <a:cubicBezTo>
                      <a:pt x="43" y="3"/>
                      <a:pt x="43" y="2"/>
                      <a:pt x="44" y="1"/>
                    </a:cubicBezTo>
                    <a:cubicBezTo>
                      <a:pt x="45" y="1"/>
                      <a:pt x="46" y="1"/>
                      <a:pt x="46" y="1"/>
                    </a:cubicBezTo>
                    <a:cubicBezTo>
                      <a:pt x="48" y="1"/>
                      <a:pt x="51" y="1"/>
                      <a:pt x="53" y="1"/>
                    </a:cubicBezTo>
                    <a:cubicBezTo>
                      <a:pt x="54" y="1"/>
                      <a:pt x="56" y="0"/>
                      <a:pt x="57" y="0"/>
                    </a:cubicBezTo>
                    <a:cubicBezTo>
                      <a:pt x="57" y="0"/>
                      <a:pt x="59" y="1"/>
                      <a:pt x="59" y="1"/>
                    </a:cubicBezTo>
                    <a:cubicBezTo>
                      <a:pt x="60" y="2"/>
                      <a:pt x="60" y="4"/>
                      <a:pt x="61" y="5"/>
                    </a:cubicBezTo>
                    <a:cubicBezTo>
                      <a:pt x="61" y="6"/>
                      <a:pt x="60" y="8"/>
                      <a:pt x="61" y="9"/>
                    </a:cubicBezTo>
                    <a:cubicBezTo>
                      <a:pt x="61" y="10"/>
                      <a:pt x="61" y="12"/>
                      <a:pt x="62" y="12"/>
                    </a:cubicBezTo>
                    <a:cubicBezTo>
                      <a:pt x="63" y="13"/>
                      <a:pt x="65" y="12"/>
                      <a:pt x="66" y="12"/>
                    </a:cubicBezTo>
                    <a:cubicBezTo>
                      <a:pt x="66" y="12"/>
                      <a:pt x="67" y="11"/>
                      <a:pt x="68" y="10"/>
                    </a:cubicBezTo>
                    <a:cubicBezTo>
                      <a:pt x="68" y="9"/>
                      <a:pt x="68" y="8"/>
                      <a:pt x="69" y="7"/>
                    </a:cubicBezTo>
                    <a:cubicBezTo>
                      <a:pt x="70" y="6"/>
                      <a:pt x="71" y="5"/>
                      <a:pt x="72" y="5"/>
                    </a:cubicBezTo>
                    <a:cubicBezTo>
                      <a:pt x="73" y="5"/>
                      <a:pt x="75" y="5"/>
                      <a:pt x="76" y="5"/>
                    </a:cubicBezTo>
                    <a:cubicBezTo>
                      <a:pt x="77" y="6"/>
                      <a:pt x="79" y="9"/>
                      <a:pt x="79" y="11"/>
                    </a:cubicBezTo>
                    <a:cubicBezTo>
                      <a:pt x="80" y="12"/>
                      <a:pt x="79" y="16"/>
                      <a:pt x="79" y="17"/>
                    </a:cubicBezTo>
                    <a:cubicBezTo>
                      <a:pt x="80" y="18"/>
                      <a:pt x="81" y="20"/>
                      <a:pt x="81" y="22"/>
                    </a:cubicBezTo>
                    <a:cubicBezTo>
                      <a:pt x="82" y="23"/>
                      <a:pt x="85" y="25"/>
                      <a:pt x="86" y="26"/>
                    </a:cubicBezTo>
                    <a:cubicBezTo>
                      <a:pt x="87" y="27"/>
                      <a:pt x="89" y="28"/>
                      <a:pt x="90" y="29"/>
                    </a:cubicBezTo>
                    <a:cubicBezTo>
                      <a:pt x="92" y="31"/>
                      <a:pt x="95" y="35"/>
                      <a:pt x="97" y="37"/>
                    </a:cubicBezTo>
                    <a:cubicBezTo>
                      <a:pt x="98" y="39"/>
                      <a:pt x="101" y="42"/>
                      <a:pt x="102" y="43"/>
                    </a:cubicBezTo>
                    <a:cubicBezTo>
                      <a:pt x="104" y="44"/>
                      <a:pt x="110" y="45"/>
                      <a:pt x="112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6" y="48"/>
                      <a:pt x="117" y="50"/>
                      <a:pt x="117" y="51"/>
                    </a:cubicBezTo>
                    <a:cubicBezTo>
                      <a:pt x="118" y="53"/>
                      <a:pt x="119" y="55"/>
                      <a:pt x="120" y="56"/>
                    </a:cubicBezTo>
                    <a:cubicBezTo>
                      <a:pt x="120" y="57"/>
                      <a:pt x="121" y="58"/>
                      <a:pt x="121" y="58"/>
                    </a:cubicBezTo>
                    <a:cubicBezTo>
                      <a:pt x="122" y="59"/>
                      <a:pt x="123" y="60"/>
                      <a:pt x="124" y="61"/>
                    </a:cubicBezTo>
                    <a:cubicBezTo>
                      <a:pt x="125" y="61"/>
                      <a:pt x="127" y="62"/>
                      <a:pt x="128" y="63"/>
                    </a:cubicBezTo>
                    <a:cubicBezTo>
                      <a:pt x="129" y="64"/>
                      <a:pt x="130" y="65"/>
                      <a:pt x="130" y="65"/>
                    </a:cubicBezTo>
                    <a:cubicBezTo>
                      <a:pt x="131" y="66"/>
                      <a:pt x="132" y="68"/>
                      <a:pt x="133" y="68"/>
                    </a:cubicBezTo>
                    <a:cubicBezTo>
                      <a:pt x="134" y="70"/>
                      <a:pt x="136" y="72"/>
                      <a:pt x="137" y="73"/>
                    </a:cubicBezTo>
                    <a:cubicBezTo>
                      <a:pt x="137" y="74"/>
                      <a:pt x="137" y="77"/>
                      <a:pt x="138" y="79"/>
                    </a:cubicBezTo>
                    <a:cubicBezTo>
                      <a:pt x="138" y="81"/>
                      <a:pt x="138" y="83"/>
                      <a:pt x="138" y="84"/>
                    </a:cubicBezTo>
                    <a:cubicBezTo>
                      <a:pt x="138" y="87"/>
                      <a:pt x="142" y="93"/>
                      <a:pt x="143" y="95"/>
                    </a:cubicBezTo>
                    <a:cubicBezTo>
                      <a:pt x="143" y="97"/>
                      <a:pt x="143" y="100"/>
                      <a:pt x="144" y="101"/>
                    </a:cubicBezTo>
                    <a:cubicBezTo>
                      <a:pt x="145" y="103"/>
                      <a:pt x="147" y="107"/>
                      <a:pt x="148" y="109"/>
                    </a:cubicBezTo>
                    <a:cubicBezTo>
                      <a:pt x="148" y="109"/>
                      <a:pt x="149" y="110"/>
                      <a:pt x="149" y="110"/>
                    </a:cubicBezTo>
                    <a:cubicBezTo>
                      <a:pt x="149" y="111"/>
                      <a:pt x="148" y="112"/>
                      <a:pt x="147" y="112"/>
                    </a:cubicBezTo>
                    <a:cubicBezTo>
                      <a:pt x="146" y="113"/>
                      <a:pt x="144" y="115"/>
                      <a:pt x="143" y="115"/>
                    </a:cubicBezTo>
                    <a:cubicBezTo>
                      <a:pt x="143" y="115"/>
                      <a:pt x="141" y="115"/>
                      <a:pt x="140" y="115"/>
                    </a:cubicBezTo>
                    <a:cubicBezTo>
                      <a:pt x="139" y="115"/>
                      <a:pt x="137" y="116"/>
                      <a:pt x="136" y="117"/>
                    </a:cubicBezTo>
                    <a:cubicBezTo>
                      <a:pt x="136" y="117"/>
                      <a:pt x="135" y="119"/>
                      <a:pt x="134" y="120"/>
                    </a:cubicBezTo>
                    <a:cubicBezTo>
                      <a:pt x="133" y="121"/>
                      <a:pt x="131" y="124"/>
                      <a:pt x="131" y="125"/>
                    </a:cubicBezTo>
                    <a:cubicBezTo>
                      <a:pt x="131" y="126"/>
                      <a:pt x="131" y="128"/>
                      <a:pt x="131" y="130"/>
                    </a:cubicBezTo>
                    <a:cubicBezTo>
                      <a:pt x="131" y="130"/>
                      <a:pt x="132" y="131"/>
                      <a:pt x="133" y="131"/>
                    </a:cubicBezTo>
                    <a:cubicBezTo>
                      <a:pt x="133" y="131"/>
                      <a:pt x="134" y="131"/>
                      <a:pt x="134" y="132"/>
                    </a:cubicBezTo>
                    <a:cubicBezTo>
                      <a:pt x="135" y="133"/>
                      <a:pt x="137" y="135"/>
                      <a:pt x="137" y="137"/>
                    </a:cubicBezTo>
                    <a:cubicBezTo>
                      <a:pt x="137" y="138"/>
                      <a:pt x="136" y="139"/>
                      <a:pt x="136" y="139"/>
                    </a:cubicBezTo>
                    <a:cubicBezTo>
                      <a:pt x="135" y="140"/>
                      <a:pt x="132" y="140"/>
                      <a:pt x="130" y="141"/>
                    </a:cubicBezTo>
                    <a:cubicBezTo>
                      <a:pt x="129" y="141"/>
                      <a:pt x="125" y="140"/>
                      <a:pt x="124" y="141"/>
                    </a:cubicBezTo>
                    <a:cubicBezTo>
                      <a:pt x="122" y="141"/>
                      <a:pt x="119" y="144"/>
                      <a:pt x="118" y="145"/>
                    </a:cubicBezTo>
                    <a:cubicBezTo>
                      <a:pt x="117" y="147"/>
                      <a:pt x="114" y="150"/>
                      <a:pt x="113" y="152"/>
                    </a:cubicBezTo>
                    <a:cubicBezTo>
                      <a:pt x="112" y="154"/>
                      <a:pt x="112" y="158"/>
                      <a:pt x="111" y="160"/>
                    </a:cubicBezTo>
                    <a:cubicBezTo>
                      <a:pt x="111" y="161"/>
                      <a:pt x="110" y="164"/>
                      <a:pt x="110" y="165"/>
                    </a:cubicBezTo>
                    <a:cubicBezTo>
                      <a:pt x="110" y="166"/>
                      <a:pt x="109" y="167"/>
                      <a:pt x="108" y="168"/>
                    </a:cubicBezTo>
                    <a:cubicBezTo>
                      <a:pt x="108" y="169"/>
                      <a:pt x="105" y="171"/>
                      <a:pt x="104" y="172"/>
                    </a:cubicBezTo>
                    <a:cubicBezTo>
                      <a:pt x="103" y="172"/>
                      <a:pt x="101" y="173"/>
                      <a:pt x="100" y="174"/>
                    </a:cubicBezTo>
                    <a:cubicBezTo>
                      <a:pt x="99" y="175"/>
                      <a:pt x="97" y="178"/>
                      <a:pt x="96" y="180"/>
                    </a:cubicBezTo>
                    <a:cubicBezTo>
                      <a:pt x="95" y="181"/>
                      <a:pt x="93" y="184"/>
                      <a:pt x="93" y="186"/>
                    </a:cubicBezTo>
                    <a:cubicBezTo>
                      <a:pt x="92" y="188"/>
                      <a:pt x="93" y="190"/>
                      <a:pt x="93" y="192"/>
                    </a:cubicBezTo>
                    <a:cubicBezTo>
                      <a:pt x="93" y="192"/>
                      <a:pt x="92" y="191"/>
                      <a:pt x="91" y="190"/>
                    </a:cubicBezTo>
                    <a:cubicBezTo>
                      <a:pt x="90" y="190"/>
                      <a:pt x="88" y="189"/>
                      <a:pt x="88" y="188"/>
                    </a:cubicBezTo>
                    <a:cubicBezTo>
                      <a:pt x="86" y="186"/>
                      <a:pt x="85" y="184"/>
                      <a:pt x="84" y="183"/>
                    </a:cubicBezTo>
                    <a:cubicBezTo>
                      <a:pt x="84" y="182"/>
                      <a:pt x="82" y="179"/>
                      <a:pt x="81" y="178"/>
                    </a:cubicBezTo>
                    <a:cubicBezTo>
                      <a:pt x="80" y="176"/>
                      <a:pt x="77" y="173"/>
                      <a:pt x="76" y="172"/>
                    </a:cubicBezTo>
                    <a:cubicBezTo>
                      <a:pt x="74" y="170"/>
                      <a:pt x="70" y="169"/>
                      <a:pt x="68" y="168"/>
                    </a:cubicBezTo>
                    <a:cubicBezTo>
                      <a:pt x="67" y="167"/>
                      <a:pt x="66" y="166"/>
                      <a:pt x="66" y="166"/>
                    </a:cubicBezTo>
                    <a:cubicBezTo>
                      <a:pt x="65" y="165"/>
                      <a:pt x="63" y="164"/>
                      <a:pt x="62" y="164"/>
                    </a:cubicBezTo>
                    <a:cubicBezTo>
                      <a:pt x="61" y="163"/>
                      <a:pt x="59" y="163"/>
                      <a:pt x="58" y="162"/>
                    </a:cubicBezTo>
                    <a:cubicBezTo>
                      <a:pt x="57" y="162"/>
                      <a:pt x="57" y="162"/>
                      <a:pt x="57" y="162"/>
                    </a:cubicBezTo>
                    <a:cubicBezTo>
                      <a:pt x="57" y="161"/>
                      <a:pt x="57" y="160"/>
                      <a:pt x="56" y="159"/>
                    </a:cubicBezTo>
                    <a:cubicBezTo>
                      <a:pt x="56" y="158"/>
                      <a:pt x="56" y="156"/>
                      <a:pt x="56" y="154"/>
                    </a:cubicBezTo>
                    <a:cubicBezTo>
                      <a:pt x="56" y="153"/>
                      <a:pt x="55" y="151"/>
                      <a:pt x="55" y="149"/>
                    </a:cubicBezTo>
                    <a:cubicBezTo>
                      <a:pt x="55" y="148"/>
                      <a:pt x="55" y="146"/>
                      <a:pt x="55" y="145"/>
                    </a:cubicBezTo>
                    <a:cubicBezTo>
                      <a:pt x="55" y="144"/>
                      <a:pt x="56" y="141"/>
                      <a:pt x="56" y="140"/>
                    </a:cubicBezTo>
                    <a:cubicBezTo>
                      <a:pt x="57" y="139"/>
                      <a:pt x="58" y="137"/>
                      <a:pt x="59" y="136"/>
                    </a:cubicBezTo>
                    <a:cubicBezTo>
                      <a:pt x="59" y="135"/>
                      <a:pt x="61" y="132"/>
                      <a:pt x="61" y="131"/>
                    </a:cubicBezTo>
                    <a:cubicBezTo>
                      <a:pt x="61" y="130"/>
                      <a:pt x="61" y="127"/>
                      <a:pt x="62" y="125"/>
                    </a:cubicBezTo>
                    <a:cubicBezTo>
                      <a:pt x="62" y="125"/>
                      <a:pt x="63" y="123"/>
                      <a:pt x="63" y="122"/>
                    </a:cubicBezTo>
                    <a:cubicBezTo>
                      <a:pt x="63" y="121"/>
                      <a:pt x="62" y="119"/>
                      <a:pt x="62" y="119"/>
                    </a:cubicBezTo>
                    <a:cubicBezTo>
                      <a:pt x="61" y="118"/>
                      <a:pt x="59" y="116"/>
                      <a:pt x="58" y="115"/>
                    </a:cubicBezTo>
                    <a:cubicBezTo>
                      <a:pt x="57" y="115"/>
                      <a:pt x="56" y="114"/>
                      <a:pt x="55" y="112"/>
                    </a:cubicBezTo>
                    <a:cubicBezTo>
                      <a:pt x="55" y="112"/>
                      <a:pt x="53" y="110"/>
                      <a:pt x="53" y="109"/>
                    </a:cubicBezTo>
                    <a:cubicBezTo>
                      <a:pt x="53" y="108"/>
                      <a:pt x="53" y="106"/>
                      <a:pt x="53" y="105"/>
                    </a:cubicBezTo>
                    <a:cubicBezTo>
                      <a:pt x="53" y="105"/>
                      <a:pt x="53" y="105"/>
                      <a:pt x="53" y="105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" name="Freeform 197"/>
              <p:cNvSpPr>
                <a:spLocks/>
              </p:cNvSpPr>
              <p:nvPr/>
            </p:nvSpPr>
            <p:spPr bwMode="auto">
              <a:xfrm>
                <a:off x="2631" y="3860"/>
                <a:ext cx="323" cy="159"/>
              </a:xfrm>
              <a:custGeom>
                <a:avLst/>
                <a:gdLst>
                  <a:gd name="T0" fmla="*/ 123 w 124"/>
                  <a:gd name="T1" fmla="*/ 7 h 61"/>
                  <a:gd name="T2" fmla="*/ 119 w 124"/>
                  <a:gd name="T3" fmla="*/ 12 h 61"/>
                  <a:gd name="T4" fmla="*/ 117 w 124"/>
                  <a:gd name="T5" fmla="*/ 23 h 61"/>
                  <a:gd name="T6" fmla="*/ 121 w 124"/>
                  <a:gd name="T7" fmla="*/ 28 h 61"/>
                  <a:gd name="T8" fmla="*/ 122 w 124"/>
                  <a:gd name="T9" fmla="*/ 29 h 61"/>
                  <a:gd name="T10" fmla="*/ 118 w 124"/>
                  <a:gd name="T11" fmla="*/ 31 h 61"/>
                  <a:gd name="T12" fmla="*/ 117 w 124"/>
                  <a:gd name="T13" fmla="*/ 39 h 61"/>
                  <a:gd name="T14" fmla="*/ 115 w 124"/>
                  <a:gd name="T15" fmla="*/ 49 h 61"/>
                  <a:gd name="T16" fmla="*/ 108 w 124"/>
                  <a:gd name="T17" fmla="*/ 54 h 61"/>
                  <a:gd name="T18" fmla="*/ 100 w 124"/>
                  <a:gd name="T19" fmla="*/ 57 h 61"/>
                  <a:gd name="T20" fmla="*/ 96 w 124"/>
                  <a:gd name="T21" fmla="*/ 61 h 61"/>
                  <a:gd name="T22" fmla="*/ 92 w 124"/>
                  <a:gd name="T23" fmla="*/ 57 h 61"/>
                  <a:gd name="T24" fmla="*/ 86 w 124"/>
                  <a:gd name="T25" fmla="*/ 57 h 61"/>
                  <a:gd name="T26" fmla="*/ 78 w 124"/>
                  <a:gd name="T27" fmla="*/ 55 h 61"/>
                  <a:gd name="T28" fmla="*/ 71 w 124"/>
                  <a:gd name="T29" fmla="*/ 54 h 61"/>
                  <a:gd name="T30" fmla="*/ 58 w 124"/>
                  <a:gd name="T31" fmla="*/ 56 h 61"/>
                  <a:gd name="T32" fmla="*/ 52 w 124"/>
                  <a:gd name="T33" fmla="*/ 60 h 61"/>
                  <a:gd name="T34" fmla="*/ 43 w 124"/>
                  <a:gd name="T35" fmla="*/ 57 h 61"/>
                  <a:gd name="T36" fmla="*/ 28 w 124"/>
                  <a:gd name="T37" fmla="*/ 58 h 61"/>
                  <a:gd name="T38" fmla="*/ 16 w 124"/>
                  <a:gd name="T39" fmla="*/ 61 h 61"/>
                  <a:gd name="T40" fmla="*/ 8 w 124"/>
                  <a:gd name="T41" fmla="*/ 53 h 61"/>
                  <a:gd name="T42" fmla="*/ 4 w 124"/>
                  <a:gd name="T43" fmla="*/ 48 h 61"/>
                  <a:gd name="T44" fmla="*/ 2 w 124"/>
                  <a:gd name="T45" fmla="*/ 44 h 61"/>
                  <a:gd name="T46" fmla="*/ 0 w 124"/>
                  <a:gd name="T47" fmla="*/ 39 h 61"/>
                  <a:gd name="T48" fmla="*/ 4 w 124"/>
                  <a:gd name="T49" fmla="*/ 33 h 61"/>
                  <a:gd name="T50" fmla="*/ 8 w 124"/>
                  <a:gd name="T51" fmla="*/ 28 h 61"/>
                  <a:gd name="T52" fmla="*/ 10 w 124"/>
                  <a:gd name="T53" fmla="*/ 22 h 61"/>
                  <a:gd name="T54" fmla="*/ 9 w 124"/>
                  <a:gd name="T55" fmla="*/ 13 h 61"/>
                  <a:gd name="T56" fmla="*/ 6 w 124"/>
                  <a:gd name="T57" fmla="*/ 8 h 61"/>
                  <a:gd name="T58" fmla="*/ 21 w 124"/>
                  <a:gd name="T59" fmla="*/ 1 h 61"/>
                  <a:gd name="T60" fmla="*/ 34 w 124"/>
                  <a:gd name="T61" fmla="*/ 0 h 61"/>
                  <a:gd name="T62" fmla="*/ 41 w 124"/>
                  <a:gd name="T63" fmla="*/ 2 h 61"/>
                  <a:gd name="T64" fmla="*/ 41 w 124"/>
                  <a:gd name="T65" fmla="*/ 6 h 61"/>
                  <a:gd name="T66" fmla="*/ 38 w 124"/>
                  <a:gd name="T67" fmla="*/ 12 h 61"/>
                  <a:gd name="T68" fmla="*/ 41 w 124"/>
                  <a:gd name="T69" fmla="*/ 13 h 61"/>
                  <a:gd name="T70" fmla="*/ 42 w 124"/>
                  <a:gd name="T71" fmla="*/ 17 h 61"/>
                  <a:gd name="T72" fmla="*/ 36 w 124"/>
                  <a:gd name="T73" fmla="*/ 20 h 61"/>
                  <a:gd name="T74" fmla="*/ 37 w 124"/>
                  <a:gd name="T75" fmla="*/ 29 h 61"/>
                  <a:gd name="T76" fmla="*/ 45 w 124"/>
                  <a:gd name="T77" fmla="*/ 39 h 61"/>
                  <a:gd name="T78" fmla="*/ 54 w 124"/>
                  <a:gd name="T79" fmla="*/ 40 h 61"/>
                  <a:gd name="T80" fmla="*/ 59 w 124"/>
                  <a:gd name="T81" fmla="*/ 33 h 61"/>
                  <a:gd name="T82" fmla="*/ 67 w 124"/>
                  <a:gd name="T83" fmla="*/ 30 h 61"/>
                  <a:gd name="T84" fmla="*/ 78 w 124"/>
                  <a:gd name="T85" fmla="*/ 26 h 61"/>
                  <a:gd name="T86" fmla="*/ 80 w 124"/>
                  <a:gd name="T87" fmla="*/ 21 h 61"/>
                  <a:gd name="T88" fmla="*/ 81 w 124"/>
                  <a:gd name="T89" fmla="*/ 17 h 61"/>
                  <a:gd name="T90" fmla="*/ 89 w 124"/>
                  <a:gd name="T91" fmla="*/ 20 h 61"/>
                  <a:gd name="T92" fmla="*/ 94 w 124"/>
                  <a:gd name="T93" fmla="*/ 23 h 61"/>
                  <a:gd name="T94" fmla="*/ 101 w 124"/>
                  <a:gd name="T95" fmla="*/ 25 h 61"/>
                  <a:gd name="T96" fmla="*/ 109 w 124"/>
                  <a:gd name="T97" fmla="*/ 16 h 61"/>
                  <a:gd name="T98" fmla="*/ 115 w 124"/>
                  <a:gd name="T99" fmla="*/ 10 h 61"/>
                  <a:gd name="T100" fmla="*/ 120 w 124"/>
                  <a:gd name="T101" fmla="*/ 5 h 61"/>
                  <a:gd name="T102" fmla="*/ 124 w 124"/>
                  <a:gd name="T103" fmla="*/ 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24" h="61">
                    <a:moveTo>
                      <a:pt x="124" y="5"/>
                    </a:moveTo>
                    <a:cubicBezTo>
                      <a:pt x="124" y="6"/>
                      <a:pt x="123" y="7"/>
                      <a:pt x="123" y="7"/>
                    </a:cubicBezTo>
                    <a:cubicBezTo>
                      <a:pt x="123" y="8"/>
                      <a:pt x="122" y="9"/>
                      <a:pt x="121" y="10"/>
                    </a:cubicBezTo>
                    <a:cubicBezTo>
                      <a:pt x="121" y="10"/>
                      <a:pt x="119" y="12"/>
                      <a:pt x="119" y="12"/>
                    </a:cubicBezTo>
                    <a:cubicBezTo>
                      <a:pt x="118" y="13"/>
                      <a:pt x="117" y="15"/>
                      <a:pt x="117" y="16"/>
                    </a:cubicBezTo>
                    <a:cubicBezTo>
                      <a:pt x="117" y="18"/>
                      <a:pt x="117" y="22"/>
                      <a:pt x="117" y="23"/>
                    </a:cubicBezTo>
                    <a:cubicBezTo>
                      <a:pt x="117" y="24"/>
                      <a:pt x="118" y="25"/>
                      <a:pt x="118" y="26"/>
                    </a:cubicBezTo>
                    <a:cubicBezTo>
                      <a:pt x="118" y="26"/>
                      <a:pt x="119" y="28"/>
                      <a:pt x="121" y="28"/>
                    </a:cubicBezTo>
                    <a:cubicBezTo>
                      <a:pt x="121" y="28"/>
                      <a:pt x="122" y="26"/>
                      <a:pt x="122" y="26"/>
                    </a:cubicBezTo>
                    <a:cubicBezTo>
                      <a:pt x="123" y="27"/>
                      <a:pt x="122" y="28"/>
                      <a:pt x="122" y="29"/>
                    </a:cubicBezTo>
                    <a:cubicBezTo>
                      <a:pt x="122" y="29"/>
                      <a:pt x="121" y="30"/>
                      <a:pt x="120" y="30"/>
                    </a:cubicBezTo>
                    <a:cubicBezTo>
                      <a:pt x="119" y="30"/>
                      <a:pt x="118" y="30"/>
                      <a:pt x="118" y="31"/>
                    </a:cubicBezTo>
                    <a:cubicBezTo>
                      <a:pt x="118" y="32"/>
                      <a:pt x="117" y="33"/>
                      <a:pt x="117" y="34"/>
                    </a:cubicBezTo>
                    <a:cubicBezTo>
                      <a:pt x="117" y="36"/>
                      <a:pt x="117" y="38"/>
                      <a:pt x="117" y="39"/>
                    </a:cubicBezTo>
                    <a:cubicBezTo>
                      <a:pt x="117" y="40"/>
                      <a:pt x="117" y="43"/>
                      <a:pt x="117" y="44"/>
                    </a:cubicBezTo>
                    <a:cubicBezTo>
                      <a:pt x="117" y="46"/>
                      <a:pt x="116" y="48"/>
                      <a:pt x="115" y="49"/>
                    </a:cubicBezTo>
                    <a:cubicBezTo>
                      <a:pt x="114" y="50"/>
                      <a:pt x="113" y="52"/>
                      <a:pt x="112" y="53"/>
                    </a:cubicBezTo>
                    <a:cubicBezTo>
                      <a:pt x="111" y="54"/>
                      <a:pt x="109" y="54"/>
                      <a:pt x="108" y="54"/>
                    </a:cubicBezTo>
                    <a:cubicBezTo>
                      <a:pt x="107" y="55"/>
                      <a:pt x="106" y="55"/>
                      <a:pt x="105" y="56"/>
                    </a:cubicBezTo>
                    <a:cubicBezTo>
                      <a:pt x="104" y="56"/>
                      <a:pt x="101" y="56"/>
                      <a:pt x="100" y="57"/>
                    </a:cubicBezTo>
                    <a:cubicBezTo>
                      <a:pt x="100" y="57"/>
                      <a:pt x="98" y="59"/>
                      <a:pt x="98" y="59"/>
                    </a:cubicBezTo>
                    <a:cubicBezTo>
                      <a:pt x="97" y="60"/>
                      <a:pt x="97" y="61"/>
                      <a:pt x="96" y="61"/>
                    </a:cubicBezTo>
                    <a:cubicBezTo>
                      <a:pt x="96" y="61"/>
                      <a:pt x="94" y="60"/>
                      <a:pt x="94" y="59"/>
                    </a:cubicBezTo>
                    <a:cubicBezTo>
                      <a:pt x="93" y="59"/>
                      <a:pt x="92" y="57"/>
                      <a:pt x="92" y="57"/>
                    </a:cubicBezTo>
                    <a:cubicBezTo>
                      <a:pt x="91" y="56"/>
                      <a:pt x="90" y="55"/>
                      <a:pt x="89" y="55"/>
                    </a:cubicBezTo>
                    <a:cubicBezTo>
                      <a:pt x="88" y="55"/>
                      <a:pt x="87" y="56"/>
                      <a:pt x="86" y="57"/>
                    </a:cubicBezTo>
                    <a:cubicBezTo>
                      <a:pt x="85" y="57"/>
                      <a:pt x="82" y="57"/>
                      <a:pt x="81" y="57"/>
                    </a:cubicBezTo>
                    <a:cubicBezTo>
                      <a:pt x="80" y="57"/>
                      <a:pt x="78" y="56"/>
                      <a:pt x="78" y="55"/>
                    </a:cubicBezTo>
                    <a:cubicBezTo>
                      <a:pt x="77" y="55"/>
                      <a:pt x="76" y="54"/>
                      <a:pt x="74" y="54"/>
                    </a:cubicBezTo>
                    <a:cubicBezTo>
                      <a:pt x="74" y="54"/>
                      <a:pt x="72" y="54"/>
                      <a:pt x="71" y="54"/>
                    </a:cubicBezTo>
                    <a:cubicBezTo>
                      <a:pt x="69" y="54"/>
                      <a:pt x="65" y="54"/>
                      <a:pt x="64" y="54"/>
                    </a:cubicBezTo>
                    <a:cubicBezTo>
                      <a:pt x="62" y="55"/>
                      <a:pt x="59" y="55"/>
                      <a:pt x="58" y="56"/>
                    </a:cubicBezTo>
                    <a:cubicBezTo>
                      <a:pt x="57" y="56"/>
                      <a:pt x="55" y="57"/>
                      <a:pt x="54" y="58"/>
                    </a:cubicBezTo>
                    <a:cubicBezTo>
                      <a:pt x="54" y="59"/>
                      <a:pt x="53" y="60"/>
                      <a:pt x="52" y="60"/>
                    </a:cubicBezTo>
                    <a:cubicBezTo>
                      <a:pt x="51" y="60"/>
                      <a:pt x="50" y="59"/>
                      <a:pt x="48" y="59"/>
                    </a:cubicBezTo>
                    <a:cubicBezTo>
                      <a:pt x="47" y="59"/>
                      <a:pt x="45" y="57"/>
                      <a:pt x="43" y="57"/>
                    </a:cubicBezTo>
                    <a:cubicBezTo>
                      <a:pt x="41" y="57"/>
                      <a:pt x="37" y="57"/>
                      <a:pt x="35" y="58"/>
                    </a:cubicBezTo>
                    <a:cubicBezTo>
                      <a:pt x="33" y="58"/>
                      <a:pt x="29" y="58"/>
                      <a:pt x="28" y="58"/>
                    </a:cubicBezTo>
                    <a:cubicBezTo>
                      <a:pt x="26" y="59"/>
                      <a:pt x="22" y="59"/>
                      <a:pt x="20" y="60"/>
                    </a:cubicBezTo>
                    <a:cubicBezTo>
                      <a:pt x="19" y="60"/>
                      <a:pt x="17" y="61"/>
                      <a:pt x="16" y="61"/>
                    </a:cubicBezTo>
                    <a:cubicBezTo>
                      <a:pt x="15" y="60"/>
                      <a:pt x="14" y="59"/>
                      <a:pt x="13" y="59"/>
                    </a:cubicBezTo>
                    <a:cubicBezTo>
                      <a:pt x="12" y="57"/>
                      <a:pt x="9" y="54"/>
                      <a:pt x="8" y="53"/>
                    </a:cubicBezTo>
                    <a:cubicBezTo>
                      <a:pt x="8" y="52"/>
                      <a:pt x="7" y="51"/>
                      <a:pt x="7" y="50"/>
                    </a:cubicBezTo>
                    <a:cubicBezTo>
                      <a:pt x="6" y="49"/>
                      <a:pt x="5" y="49"/>
                      <a:pt x="4" y="48"/>
                    </a:cubicBezTo>
                    <a:cubicBezTo>
                      <a:pt x="4" y="48"/>
                      <a:pt x="3" y="47"/>
                      <a:pt x="3" y="47"/>
                    </a:cubicBezTo>
                    <a:cubicBezTo>
                      <a:pt x="3" y="46"/>
                      <a:pt x="2" y="45"/>
                      <a:pt x="2" y="44"/>
                    </a:cubicBezTo>
                    <a:cubicBezTo>
                      <a:pt x="2" y="44"/>
                      <a:pt x="1" y="43"/>
                      <a:pt x="1" y="43"/>
                    </a:cubicBezTo>
                    <a:cubicBezTo>
                      <a:pt x="0" y="41"/>
                      <a:pt x="0" y="40"/>
                      <a:pt x="0" y="39"/>
                    </a:cubicBezTo>
                    <a:cubicBezTo>
                      <a:pt x="0" y="38"/>
                      <a:pt x="0" y="36"/>
                      <a:pt x="1" y="36"/>
                    </a:cubicBezTo>
                    <a:cubicBezTo>
                      <a:pt x="1" y="35"/>
                      <a:pt x="3" y="34"/>
                      <a:pt x="4" y="33"/>
                    </a:cubicBezTo>
                    <a:cubicBezTo>
                      <a:pt x="5" y="33"/>
                      <a:pt x="5" y="31"/>
                      <a:pt x="5" y="31"/>
                    </a:cubicBezTo>
                    <a:cubicBezTo>
                      <a:pt x="6" y="30"/>
                      <a:pt x="7" y="29"/>
                      <a:pt x="8" y="28"/>
                    </a:cubicBezTo>
                    <a:cubicBezTo>
                      <a:pt x="8" y="28"/>
                      <a:pt x="9" y="26"/>
                      <a:pt x="9" y="25"/>
                    </a:cubicBezTo>
                    <a:cubicBezTo>
                      <a:pt x="10" y="25"/>
                      <a:pt x="10" y="23"/>
                      <a:pt x="10" y="22"/>
                    </a:cubicBezTo>
                    <a:cubicBezTo>
                      <a:pt x="10" y="21"/>
                      <a:pt x="10" y="18"/>
                      <a:pt x="10" y="16"/>
                    </a:cubicBezTo>
                    <a:cubicBezTo>
                      <a:pt x="10" y="15"/>
                      <a:pt x="9" y="13"/>
                      <a:pt x="9" y="13"/>
                    </a:cubicBezTo>
                    <a:cubicBezTo>
                      <a:pt x="8" y="12"/>
                      <a:pt x="7" y="10"/>
                      <a:pt x="7" y="9"/>
                    </a:cubicBezTo>
                    <a:cubicBezTo>
                      <a:pt x="7" y="9"/>
                      <a:pt x="6" y="8"/>
                      <a:pt x="6" y="8"/>
                    </a:cubicBezTo>
                    <a:cubicBezTo>
                      <a:pt x="8" y="8"/>
                      <a:pt x="11" y="6"/>
                      <a:pt x="13" y="6"/>
                    </a:cubicBezTo>
                    <a:cubicBezTo>
                      <a:pt x="15" y="5"/>
                      <a:pt x="19" y="2"/>
                      <a:pt x="21" y="1"/>
                    </a:cubicBezTo>
                    <a:cubicBezTo>
                      <a:pt x="23" y="1"/>
                      <a:pt x="26" y="0"/>
                      <a:pt x="28" y="0"/>
                    </a:cubicBezTo>
                    <a:cubicBezTo>
                      <a:pt x="29" y="0"/>
                      <a:pt x="32" y="0"/>
                      <a:pt x="34" y="0"/>
                    </a:cubicBezTo>
                    <a:cubicBezTo>
                      <a:pt x="35" y="0"/>
                      <a:pt x="36" y="1"/>
                      <a:pt x="37" y="1"/>
                    </a:cubicBezTo>
                    <a:cubicBezTo>
                      <a:pt x="38" y="1"/>
                      <a:pt x="40" y="1"/>
                      <a:pt x="41" y="2"/>
                    </a:cubicBezTo>
                    <a:cubicBezTo>
                      <a:pt x="42" y="2"/>
                      <a:pt x="42" y="3"/>
                      <a:pt x="42" y="4"/>
                    </a:cubicBezTo>
                    <a:cubicBezTo>
                      <a:pt x="42" y="4"/>
                      <a:pt x="41" y="6"/>
                      <a:pt x="41" y="6"/>
                    </a:cubicBezTo>
                    <a:cubicBezTo>
                      <a:pt x="41" y="7"/>
                      <a:pt x="39" y="9"/>
                      <a:pt x="39" y="9"/>
                    </a:cubicBezTo>
                    <a:cubicBezTo>
                      <a:pt x="39" y="10"/>
                      <a:pt x="38" y="12"/>
                      <a:pt x="38" y="12"/>
                    </a:cubicBezTo>
                    <a:cubicBezTo>
                      <a:pt x="39" y="13"/>
                      <a:pt x="39" y="13"/>
                      <a:pt x="40" y="13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2" y="13"/>
                      <a:pt x="43" y="14"/>
                      <a:pt x="43" y="15"/>
                    </a:cubicBezTo>
                    <a:cubicBezTo>
                      <a:pt x="43" y="15"/>
                      <a:pt x="42" y="17"/>
                      <a:pt x="42" y="17"/>
                    </a:cubicBezTo>
                    <a:cubicBezTo>
                      <a:pt x="41" y="18"/>
                      <a:pt x="40" y="19"/>
                      <a:pt x="39" y="20"/>
                    </a:cubicBezTo>
                    <a:cubicBezTo>
                      <a:pt x="38" y="20"/>
                      <a:pt x="37" y="20"/>
                      <a:pt x="36" y="20"/>
                    </a:cubicBezTo>
                    <a:cubicBezTo>
                      <a:pt x="36" y="21"/>
                      <a:pt x="37" y="23"/>
                      <a:pt x="37" y="24"/>
                    </a:cubicBezTo>
                    <a:cubicBezTo>
                      <a:pt x="37" y="25"/>
                      <a:pt x="37" y="28"/>
                      <a:pt x="37" y="29"/>
                    </a:cubicBezTo>
                    <a:cubicBezTo>
                      <a:pt x="37" y="31"/>
                      <a:pt x="39" y="33"/>
                      <a:pt x="39" y="34"/>
                    </a:cubicBezTo>
                    <a:cubicBezTo>
                      <a:pt x="41" y="36"/>
                      <a:pt x="43" y="38"/>
                      <a:pt x="45" y="39"/>
                    </a:cubicBezTo>
                    <a:cubicBezTo>
                      <a:pt x="46" y="40"/>
                      <a:pt x="48" y="41"/>
                      <a:pt x="50" y="41"/>
                    </a:cubicBezTo>
                    <a:cubicBezTo>
                      <a:pt x="51" y="41"/>
                      <a:pt x="53" y="41"/>
                      <a:pt x="54" y="40"/>
                    </a:cubicBezTo>
                    <a:cubicBezTo>
                      <a:pt x="55" y="40"/>
                      <a:pt x="55" y="37"/>
                      <a:pt x="56" y="37"/>
                    </a:cubicBezTo>
                    <a:cubicBezTo>
                      <a:pt x="56" y="36"/>
                      <a:pt x="59" y="34"/>
                      <a:pt x="59" y="33"/>
                    </a:cubicBezTo>
                    <a:cubicBezTo>
                      <a:pt x="60" y="32"/>
                      <a:pt x="62" y="31"/>
                      <a:pt x="63" y="31"/>
                    </a:cubicBezTo>
                    <a:cubicBezTo>
                      <a:pt x="64" y="31"/>
                      <a:pt x="66" y="31"/>
                      <a:pt x="67" y="30"/>
                    </a:cubicBezTo>
                    <a:cubicBezTo>
                      <a:pt x="69" y="30"/>
                      <a:pt x="71" y="28"/>
                      <a:pt x="72" y="28"/>
                    </a:cubicBezTo>
                    <a:cubicBezTo>
                      <a:pt x="74" y="28"/>
                      <a:pt x="77" y="27"/>
                      <a:pt x="78" y="26"/>
                    </a:cubicBezTo>
                    <a:cubicBezTo>
                      <a:pt x="79" y="26"/>
                      <a:pt x="80" y="25"/>
                      <a:pt x="80" y="24"/>
                    </a:cubicBezTo>
                    <a:cubicBezTo>
                      <a:pt x="80" y="23"/>
                      <a:pt x="80" y="21"/>
                      <a:pt x="80" y="21"/>
                    </a:cubicBezTo>
                    <a:cubicBezTo>
                      <a:pt x="79" y="20"/>
                      <a:pt x="79" y="18"/>
                      <a:pt x="80" y="17"/>
                    </a:cubicBezTo>
                    <a:cubicBezTo>
                      <a:pt x="80" y="17"/>
                      <a:pt x="81" y="17"/>
                      <a:pt x="81" y="17"/>
                    </a:cubicBezTo>
                    <a:cubicBezTo>
                      <a:pt x="82" y="17"/>
                      <a:pt x="85" y="17"/>
                      <a:pt x="85" y="18"/>
                    </a:cubicBezTo>
                    <a:cubicBezTo>
                      <a:pt x="86" y="18"/>
                      <a:pt x="88" y="20"/>
                      <a:pt x="89" y="20"/>
                    </a:cubicBezTo>
                    <a:cubicBezTo>
                      <a:pt x="89" y="20"/>
                      <a:pt x="91" y="20"/>
                      <a:pt x="92" y="21"/>
                    </a:cubicBezTo>
                    <a:cubicBezTo>
                      <a:pt x="92" y="21"/>
                      <a:pt x="93" y="22"/>
                      <a:pt x="94" y="23"/>
                    </a:cubicBezTo>
                    <a:cubicBezTo>
                      <a:pt x="94" y="23"/>
                      <a:pt x="95" y="25"/>
                      <a:pt x="95" y="25"/>
                    </a:cubicBezTo>
                    <a:cubicBezTo>
                      <a:pt x="97" y="26"/>
                      <a:pt x="100" y="26"/>
                      <a:pt x="101" y="25"/>
                    </a:cubicBezTo>
                    <a:cubicBezTo>
                      <a:pt x="102" y="25"/>
                      <a:pt x="103" y="23"/>
                      <a:pt x="104" y="23"/>
                    </a:cubicBezTo>
                    <a:cubicBezTo>
                      <a:pt x="105" y="21"/>
                      <a:pt x="108" y="18"/>
                      <a:pt x="109" y="16"/>
                    </a:cubicBezTo>
                    <a:cubicBezTo>
                      <a:pt x="110" y="15"/>
                      <a:pt x="111" y="13"/>
                      <a:pt x="112" y="12"/>
                    </a:cubicBezTo>
                    <a:cubicBezTo>
                      <a:pt x="113" y="11"/>
                      <a:pt x="115" y="10"/>
                      <a:pt x="115" y="10"/>
                    </a:cubicBezTo>
                    <a:cubicBezTo>
                      <a:pt x="116" y="9"/>
                      <a:pt x="118" y="9"/>
                      <a:pt x="119" y="8"/>
                    </a:cubicBezTo>
                    <a:cubicBezTo>
                      <a:pt x="119" y="8"/>
                      <a:pt x="119" y="6"/>
                      <a:pt x="120" y="5"/>
                    </a:cubicBezTo>
                    <a:cubicBezTo>
                      <a:pt x="121" y="5"/>
                      <a:pt x="122" y="4"/>
                      <a:pt x="122" y="4"/>
                    </a:cubicBezTo>
                    <a:cubicBezTo>
                      <a:pt x="123" y="4"/>
                      <a:pt x="124" y="5"/>
                      <a:pt x="124" y="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" name="Freeform 198"/>
              <p:cNvSpPr>
                <a:spLocks/>
              </p:cNvSpPr>
              <p:nvPr/>
            </p:nvSpPr>
            <p:spPr bwMode="auto">
              <a:xfrm>
                <a:off x="2631" y="3860"/>
                <a:ext cx="323" cy="159"/>
              </a:xfrm>
              <a:custGeom>
                <a:avLst/>
                <a:gdLst>
                  <a:gd name="T0" fmla="*/ 123 w 124"/>
                  <a:gd name="T1" fmla="*/ 7 h 61"/>
                  <a:gd name="T2" fmla="*/ 119 w 124"/>
                  <a:gd name="T3" fmla="*/ 12 h 61"/>
                  <a:gd name="T4" fmla="*/ 117 w 124"/>
                  <a:gd name="T5" fmla="*/ 23 h 61"/>
                  <a:gd name="T6" fmla="*/ 121 w 124"/>
                  <a:gd name="T7" fmla="*/ 28 h 61"/>
                  <a:gd name="T8" fmla="*/ 122 w 124"/>
                  <a:gd name="T9" fmla="*/ 29 h 61"/>
                  <a:gd name="T10" fmla="*/ 118 w 124"/>
                  <a:gd name="T11" fmla="*/ 31 h 61"/>
                  <a:gd name="T12" fmla="*/ 117 w 124"/>
                  <a:gd name="T13" fmla="*/ 39 h 61"/>
                  <a:gd name="T14" fmla="*/ 115 w 124"/>
                  <a:gd name="T15" fmla="*/ 49 h 61"/>
                  <a:gd name="T16" fmla="*/ 108 w 124"/>
                  <a:gd name="T17" fmla="*/ 54 h 61"/>
                  <a:gd name="T18" fmla="*/ 100 w 124"/>
                  <a:gd name="T19" fmla="*/ 57 h 61"/>
                  <a:gd name="T20" fmla="*/ 96 w 124"/>
                  <a:gd name="T21" fmla="*/ 61 h 61"/>
                  <a:gd name="T22" fmla="*/ 92 w 124"/>
                  <a:gd name="T23" fmla="*/ 57 h 61"/>
                  <a:gd name="T24" fmla="*/ 86 w 124"/>
                  <a:gd name="T25" fmla="*/ 57 h 61"/>
                  <a:gd name="T26" fmla="*/ 78 w 124"/>
                  <a:gd name="T27" fmla="*/ 55 h 61"/>
                  <a:gd name="T28" fmla="*/ 71 w 124"/>
                  <a:gd name="T29" fmla="*/ 54 h 61"/>
                  <a:gd name="T30" fmla="*/ 58 w 124"/>
                  <a:gd name="T31" fmla="*/ 56 h 61"/>
                  <a:gd name="T32" fmla="*/ 52 w 124"/>
                  <a:gd name="T33" fmla="*/ 60 h 61"/>
                  <a:gd name="T34" fmla="*/ 43 w 124"/>
                  <a:gd name="T35" fmla="*/ 57 h 61"/>
                  <a:gd name="T36" fmla="*/ 28 w 124"/>
                  <a:gd name="T37" fmla="*/ 58 h 61"/>
                  <a:gd name="T38" fmla="*/ 16 w 124"/>
                  <a:gd name="T39" fmla="*/ 61 h 61"/>
                  <a:gd name="T40" fmla="*/ 8 w 124"/>
                  <a:gd name="T41" fmla="*/ 53 h 61"/>
                  <a:gd name="T42" fmla="*/ 4 w 124"/>
                  <a:gd name="T43" fmla="*/ 48 h 61"/>
                  <a:gd name="T44" fmla="*/ 2 w 124"/>
                  <a:gd name="T45" fmla="*/ 44 h 61"/>
                  <a:gd name="T46" fmla="*/ 0 w 124"/>
                  <a:gd name="T47" fmla="*/ 39 h 61"/>
                  <a:gd name="T48" fmla="*/ 4 w 124"/>
                  <a:gd name="T49" fmla="*/ 33 h 61"/>
                  <a:gd name="T50" fmla="*/ 8 w 124"/>
                  <a:gd name="T51" fmla="*/ 28 h 61"/>
                  <a:gd name="T52" fmla="*/ 10 w 124"/>
                  <a:gd name="T53" fmla="*/ 22 h 61"/>
                  <a:gd name="T54" fmla="*/ 9 w 124"/>
                  <a:gd name="T55" fmla="*/ 13 h 61"/>
                  <a:gd name="T56" fmla="*/ 6 w 124"/>
                  <a:gd name="T57" fmla="*/ 8 h 61"/>
                  <a:gd name="T58" fmla="*/ 21 w 124"/>
                  <a:gd name="T59" fmla="*/ 1 h 61"/>
                  <a:gd name="T60" fmla="*/ 34 w 124"/>
                  <a:gd name="T61" fmla="*/ 0 h 61"/>
                  <a:gd name="T62" fmla="*/ 41 w 124"/>
                  <a:gd name="T63" fmla="*/ 2 h 61"/>
                  <a:gd name="T64" fmla="*/ 41 w 124"/>
                  <a:gd name="T65" fmla="*/ 6 h 61"/>
                  <a:gd name="T66" fmla="*/ 38 w 124"/>
                  <a:gd name="T67" fmla="*/ 12 h 61"/>
                  <a:gd name="T68" fmla="*/ 41 w 124"/>
                  <a:gd name="T69" fmla="*/ 13 h 61"/>
                  <a:gd name="T70" fmla="*/ 42 w 124"/>
                  <a:gd name="T71" fmla="*/ 17 h 61"/>
                  <a:gd name="T72" fmla="*/ 36 w 124"/>
                  <a:gd name="T73" fmla="*/ 20 h 61"/>
                  <a:gd name="T74" fmla="*/ 37 w 124"/>
                  <a:gd name="T75" fmla="*/ 29 h 61"/>
                  <a:gd name="T76" fmla="*/ 45 w 124"/>
                  <a:gd name="T77" fmla="*/ 39 h 61"/>
                  <a:gd name="T78" fmla="*/ 54 w 124"/>
                  <a:gd name="T79" fmla="*/ 40 h 61"/>
                  <a:gd name="T80" fmla="*/ 59 w 124"/>
                  <a:gd name="T81" fmla="*/ 33 h 61"/>
                  <a:gd name="T82" fmla="*/ 67 w 124"/>
                  <a:gd name="T83" fmla="*/ 30 h 61"/>
                  <a:gd name="T84" fmla="*/ 78 w 124"/>
                  <a:gd name="T85" fmla="*/ 26 h 61"/>
                  <a:gd name="T86" fmla="*/ 80 w 124"/>
                  <a:gd name="T87" fmla="*/ 21 h 61"/>
                  <a:gd name="T88" fmla="*/ 81 w 124"/>
                  <a:gd name="T89" fmla="*/ 17 h 61"/>
                  <a:gd name="T90" fmla="*/ 89 w 124"/>
                  <a:gd name="T91" fmla="*/ 20 h 61"/>
                  <a:gd name="T92" fmla="*/ 94 w 124"/>
                  <a:gd name="T93" fmla="*/ 23 h 61"/>
                  <a:gd name="T94" fmla="*/ 101 w 124"/>
                  <a:gd name="T95" fmla="*/ 25 h 61"/>
                  <a:gd name="T96" fmla="*/ 109 w 124"/>
                  <a:gd name="T97" fmla="*/ 16 h 61"/>
                  <a:gd name="T98" fmla="*/ 115 w 124"/>
                  <a:gd name="T99" fmla="*/ 10 h 61"/>
                  <a:gd name="T100" fmla="*/ 120 w 124"/>
                  <a:gd name="T101" fmla="*/ 5 h 61"/>
                  <a:gd name="T102" fmla="*/ 124 w 124"/>
                  <a:gd name="T103" fmla="*/ 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24" h="61">
                    <a:moveTo>
                      <a:pt x="124" y="5"/>
                    </a:moveTo>
                    <a:cubicBezTo>
                      <a:pt x="124" y="6"/>
                      <a:pt x="123" y="7"/>
                      <a:pt x="123" y="7"/>
                    </a:cubicBezTo>
                    <a:cubicBezTo>
                      <a:pt x="123" y="8"/>
                      <a:pt x="122" y="9"/>
                      <a:pt x="121" y="10"/>
                    </a:cubicBezTo>
                    <a:cubicBezTo>
                      <a:pt x="121" y="10"/>
                      <a:pt x="119" y="12"/>
                      <a:pt x="119" y="12"/>
                    </a:cubicBezTo>
                    <a:cubicBezTo>
                      <a:pt x="118" y="13"/>
                      <a:pt x="117" y="15"/>
                      <a:pt x="117" y="16"/>
                    </a:cubicBezTo>
                    <a:cubicBezTo>
                      <a:pt x="117" y="18"/>
                      <a:pt x="117" y="22"/>
                      <a:pt x="117" y="23"/>
                    </a:cubicBezTo>
                    <a:cubicBezTo>
                      <a:pt x="117" y="24"/>
                      <a:pt x="118" y="25"/>
                      <a:pt x="118" y="26"/>
                    </a:cubicBezTo>
                    <a:cubicBezTo>
                      <a:pt x="118" y="26"/>
                      <a:pt x="119" y="28"/>
                      <a:pt x="121" y="28"/>
                    </a:cubicBezTo>
                    <a:cubicBezTo>
                      <a:pt x="121" y="28"/>
                      <a:pt x="122" y="26"/>
                      <a:pt x="122" y="26"/>
                    </a:cubicBezTo>
                    <a:cubicBezTo>
                      <a:pt x="123" y="27"/>
                      <a:pt x="122" y="28"/>
                      <a:pt x="122" y="29"/>
                    </a:cubicBezTo>
                    <a:cubicBezTo>
                      <a:pt x="122" y="29"/>
                      <a:pt x="121" y="30"/>
                      <a:pt x="120" y="30"/>
                    </a:cubicBezTo>
                    <a:cubicBezTo>
                      <a:pt x="119" y="30"/>
                      <a:pt x="118" y="30"/>
                      <a:pt x="118" y="31"/>
                    </a:cubicBezTo>
                    <a:cubicBezTo>
                      <a:pt x="118" y="32"/>
                      <a:pt x="117" y="33"/>
                      <a:pt x="117" y="34"/>
                    </a:cubicBezTo>
                    <a:cubicBezTo>
                      <a:pt x="117" y="36"/>
                      <a:pt x="117" y="38"/>
                      <a:pt x="117" y="39"/>
                    </a:cubicBezTo>
                    <a:cubicBezTo>
                      <a:pt x="117" y="40"/>
                      <a:pt x="117" y="43"/>
                      <a:pt x="117" y="44"/>
                    </a:cubicBezTo>
                    <a:cubicBezTo>
                      <a:pt x="117" y="46"/>
                      <a:pt x="116" y="48"/>
                      <a:pt x="115" y="49"/>
                    </a:cubicBezTo>
                    <a:cubicBezTo>
                      <a:pt x="114" y="50"/>
                      <a:pt x="113" y="52"/>
                      <a:pt x="112" y="53"/>
                    </a:cubicBezTo>
                    <a:cubicBezTo>
                      <a:pt x="111" y="54"/>
                      <a:pt x="109" y="54"/>
                      <a:pt x="108" y="54"/>
                    </a:cubicBezTo>
                    <a:cubicBezTo>
                      <a:pt x="107" y="55"/>
                      <a:pt x="106" y="55"/>
                      <a:pt x="105" y="56"/>
                    </a:cubicBezTo>
                    <a:cubicBezTo>
                      <a:pt x="104" y="56"/>
                      <a:pt x="101" y="56"/>
                      <a:pt x="100" y="57"/>
                    </a:cubicBezTo>
                    <a:cubicBezTo>
                      <a:pt x="100" y="57"/>
                      <a:pt x="98" y="59"/>
                      <a:pt x="98" y="59"/>
                    </a:cubicBezTo>
                    <a:cubicBezTo>
                      <a:pt x="97" y="60"/>
                      <a:pt x="97" y="61"/>
                      <a:pt x="96" y="61"/>
                    </a:cubicBezTo>
                    <a:cubicBezTo>
                      <a:pt x="96" y="61"/>
                      <a:pt x="94" y="60"/>
                      <a:pt x="94" y="59"/>
                    </a:cubicBezTo>
                    <a:cubicBezTo>
                      <a:pt x="93" y="59"/>
                      <a:pt x="92" y="57"/>
                      <a:pt x="92" y="57"/>
                    </a:cubicBezTo>
                    <a:cubicBezTo>
                      <a:pt x="91" y="56"/>
                      <a:pt x="90" y="55"/>
                      <a:pt x="89" y="55"/>
                    </a:cubicBezTo>
                    <a:cubicBezTo>
                      <a:pt x="88" y="55"/>
                      <a:pt x="87" y="56"/>
                      <a:pt x="86" y="57"/>
                    </a:cubicBezTo>
                    <a:cubicBezTo>
                      <a:pt x="85" y="57"/>
                      <a:pt x="82" y="57"/>
                      <a:pt x="81" y="57"/>
                    </a:cubicBezTo>
                    <a:cubicBezTo>
                      <a:pt x="80" y="57"/>
                      <a:pt x="78" y="56"/>
                      <a:pt x="78" y="55"/>
                    </a:cubicBezTo>
                    <a:cubicBezTo>
                      <a:pt x="77" y="55"/>
                      <a:pt x="76" y="54"/>
                      <a:pt x="74" y="54"/>
                    </a:cubicBezTo>
                    <a:cubicBezTo>
                      <a:pt x="74" y="54"/>
                      <a:pt x="72" y="54"/>
                      <a:pt x="71" y="54"/>
                    </a:cubicBezTo>
                    <a:cubicBezTo>
                      <a:pt x="69" y="54"/>
                      <a:pt x="65" y="54"/>
                      <a:pt x="64" y="54"/>
                    </a:cubicBezTo>
                    <a:cubicBezTo>
                      <a:pt x="62" y="55"/>
                      <a:pt x="59" y="55"/>
                      <a:pt x="58" y="56"/>
                    </a:cubicBezTo>
                    <a:cubicBezTo>
                      <a:pt x="57" y="56"/>
                      <a:pt x="55" y="57"/>
                      <a:pt x="54" y="58"/>
                    </a:cubicBezTo>
                    <a:cubicBezTo>
                      <a:pt x="54" y="59"/>
                      <a:pt x="53" y="60"/>
                      <a:pt x="52" y="60"/>
                    </a:cubicBezTo>
                    <a:cubicBezTo>
                      <a:pt x="51" y="60"/>
                      <a:pt x="50" y="59"/>
                      <a:pt x="48" y="59"/>
                    </a:cubicBezTo>
                    <a:cubicBezTo>
                      <a:pt x="47" y="59"/>
                      <a:pt x="45" y="57"/>
                      <a:pt x="43" y="57"/>
                    </a:cubicBezTo>
                    <a:cubicBezTo>
                      <a:pt x="41" y="57"/>
                      <a:pt x="37" y="57"/>
                      <a:pt x="35" y="58"/>
                    </a:cubicBezTo>
                    <a:cubicBezTo>
                      <a:pt x="33" y="58"/>
                      <a:pt x="29" y="58"/>
                      <a:pt x="28" y="58"/>
                    </a:cubicBezTo>
                    <a:cubicBezTo>
                      <a:pt x="26" y="59"/>
                      <a:pt x="22" y="59"/>
                      <a:pt x="20" y="60"/>
                    </a:cubicBezTo>
                    <a:cubicBezTo>
                      <a:pt x="19" y="60"/>
                      <a:pt x="17" y="61"/>
                      <a:pt x="16" y="61"/>
                    </a:cubicBezTo>
                    <a:cubicBezTo>
                      <a:pt x="15" y="60"/>
                      <a:pt x="14" y="59"/>
                      <a:pt x="13" y="59"/>
                    </a:cubicBezTo>
                    <a:cubicBezTo>
                      <a:pt x="12" y="57"/>
                      <a:pt x="9" y="54"/>
                      <a:pt x="8" y="53"/>
                    </a:cubicBezTo>
                    <a:cubicBezTo>
                      <a:pt x="8" y="52"/>
                      <a:pt x="7" y="51"/>
                      <a:pt x="7" y="50"/>
                    </a:cubicBezTo>
                    <a:cubicBezTo>
                      <a:pt x="6" y="49"/>
                      <a:pt x="5" y="49"/>
                      <a:pt x="4" y="48"/>
                    </a:cubicBezTo>
                    <a:cubicBezTo>
                      <a:pt x="4" y="48"/>
                      <a:pt x="3" y="47"/>
                      <a:pt x="3" y="47"/>
                    </a:cubicBezTo>
                    <a:cubicBezTo>
                      <a:pt x="3" y="46"/>
                      <a:pt x="2" y="45"/>
                      <a:pt x="2" y="44"/>
                    </a:cubicBezTo>
                    <a:cubicBezTo>
                      <a:pt x="2" y="44"/>
                      <a:pt x="1" y="43"/>
                      <a:pt x="1" y="43"/>
                    </a:cubicBezTo>
                    <a:cubicBezTo>
                      <a:pt x="0" y="41"/>
                      <a:pt x="0" y="40"/>
                      <a:pt x="0" y="39"/>
                    </a:cubicBezTo>
                    <a:cubicBezTo>
                      <a:pt x="0" y="38"/>
                      <a:pt x="0" y="36"/>
                      <a:pt x="1" y="36"/>
                    </a:cubicBezTo>
                    <a:cubicBezTo>
                      <a:pt x="1" y="35"/>
                      <a:pt x="3" y="34"/>
                      <a:pt x="4" y="33"/>
                    </a:cubicBezTo>
                    <a:cubicBezTo>
                      <a:pt x="5" y="33"/>
                      <a:pt x="5" y="31"/>
                      <a:pt x="5" y="31"/>
                    </a:cubicBezTo>
                    <a:cubicBezTo>
                      <a:pt x="6" y="30"/>
                      <a:pt x="7" y="29"/>
                      <a:pt x="8" y="28"/>
                    </a:cubicBezTo>
                    <a:cubicBezTo>
                      <a:pt x="8" y="28"/>
                      <a:pt x="9" y="26"/>
                      <a:pt x="9" y="25"/>
                    </a:cubicBezTo>
                    <a:cubicBezTo>
                      <a:pt x="10" y="25"/>
                      <a:pt x="10" y="23"/>
                      <a:pt x="10" y="22"/>
                    </a:cubicBezTo>
                    <a:cubicBezTo>
                      <a:pt x="10" y="21"/>
                      <a:pt x="10" y="18"/>
                      <a:pt x="10" y="16"/>
                    </a:cubicBezTo>
                    <a:cubicBezTo>
                      <a:pt x="10" y="15"/>
                      <a:pt x="9" y="13"/>
                      <a:pt x="9" y="13"/>
                    </a:cubicBezTo>
                    <a:cubicBezTo>
                      <a:pt x="8" y="12"/>
                      <a:pt x="7" y="10"/>
                      <a:pt x="7" y="9"/>
                    </a:cubicBezTo>
                    <a:cubicBezTo>
                      <a:pt x="7" y="9"/>
                      <a:pt x="6" y="8"/>
                      <a:pt x="6" y="8"/>
                    </a:cubicBezTo>
                    <a:cubicBezTo>
                      <a:pt x="8" y="8"/>
                      <a:pt x="11" y="6"/>
                      <a:pt x="13" y="6"/>
                    </a:cubicBezTo>
                    <a:cubicBezTo>
                      <a:pt x="15" y="5"/>
                      <a:pt x="19" y="2"/>
                      <a:pt x="21" y="1"/>
                    </a:cubicBezTo>
                    <a:cubicBezTo>
                      <a:pt x="23" y="1"/>
                      <a:pt x="26" y="0"/>
                      <a:pt x="28" y="0"/>
                    </a:cubicBezTo>
                    <a:cubicBezTo>
                      <a:pt x="29" y="0"/>
                      <a:pt x="32" y="0"/>
                      <a:pt x="34" y="0"/>
                    </a:cubicBezTo>
                    <a:cubicBezTo>
                      <a:pt x="35" y="0"/>
                      <a:pt x="36" y="1"/>
                      <a:pt x="37" y="1"/>
                    </a:cubicBezTo>
                    <a:cubicBezTo>
                      <a:pt x="38" y="1"/>
                      <a:pt x="40" y="1"/>
                      <a:pt x="41" y="2"/>
                    </a:cubicBezTo>
                    <a:cubicBezTo>
                      <a:pt x="42" y="2"/>
                      <a:pt x="42" y="3"/>
                      <a:pt x="42" y="4"/>
                    </a:cubicBezTo>
                    <a:cubicBezTo>
                      <a:pt x="42" y="4"/>
                      <a:pt x="41" y="6"/>
                      <a:pt x="41" y="6"/>
                    </a:cubicBezTo>
                    <a:cubicBezTo>
                      <a:pt x="41" y="7"/>
                      <a:pt x="39" y="9"/>
                      <a:pt x="39" y="9"/>
                    </a:cubicBezTo>
                    <a:cubicBezTo>
                      <a:pt x="39" y="10"/>
                      <a:pt x="38" y="12"/>
                      <a:pt x="38" y="12"/>
                    </a:cubicBezTo>
                    <a:cubicBezTo>
                      <a:pt x="39" y="13"/>
                      <a:pt x="39" y="13"/>
                      <a:pt x="40" y="13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2" y="13"/>
                      <a:pt x="43" y="14"/>
                      <a:pt x="43" y="15"/>
                    </a:cubicBezTo>
                    <a:cubicBezTo>
                      <a:pt x="43" y="15"/>
                      <a:pt x="42" y="17"/>
                      <a:pt x="42" y="17"/>
                    </a:cubicBezTo>
                    <a:cubicBezTo>
                      <a:pt x="41" y="18"/>
                      <a:pt x="40" y="19"/>
                      <a:pt x="39" y="20"/>
                    </a:cubicBezTo>
                    <a:cubicBezTo>
                      <a:pt x="38" y="20"/>
                      <a:pt x="37" y="20"/>
                      <a:pt x="36" y="20"/>
                    </a:cubicBezTo>
                    <a:cubicBezTo>
                      <a:pt x="36" y="21"/>
                      <a:pt x="37" y="23"/>
                      <a:pt x="37" y="24"/>
                    </a:cubicBezTo>
                    <a:cubicBezTo>
                      <a:pt x="37" y="25"/>
                      <a:pt x="37" y="28"/>
                      <a:pt x="37" y="29"/>
                    </a:cubicBezTo>
                    <a:cubicBezTo>
                      <a:pt x="37" y="31"/>
                      <a:pt x="39" y="33"/>
                      <a:pt x="39" y="34"/>
                    </a:cubicBezTo>
                    <a:cubicBezTo>
                      <a:pt x="41" y="36"/>
                      <a:pt x="43" y="38"/>
                      <a:pt x="45" y="39"/>
                    </a:cubicBezTo>
                    <a:cubicBezTo>
                      <a:pt x="46" y="40"/>
                      <a:pt x="48" y="41"/>
                      <a:pt x="50" y="41"/>
                    </a:cubicBezTo>
                    <a:cubicBezTo>
                      <a:pt x="51" y="41"/>
                      <a:pt x="53" y="41"/>
                      <a:pt x="54" y="40"/>
                    </a:cubicBezTo>
                    <a:cubicBezTo>
                      <a:pt x="55" y="40"/>
                      <a:pt x="55" y="37"/>
                      <a:pt x="56" y="37"/>
                    </a:cubicBezTo>
                    <a:cubicBezTo>
                      <a:pt x="56" y="36"/>
                      <a:pt x="59" y="34"/>
                      <a:pt x="59" y="33"/>
                    </a:cubicBezTo>
                    <a:cubicBezTo>
                      <a:pt x="60" y="32"/>
                      <a:pt x="62" y="31"/>
                      <a:pt x="63" y="31"/>
                    </a:cubicBezTo>
                    <a:cubicBezTo>
                      <a:pt x="64" y="31"/>
                      <a:pt x="66" y="31"/>
                      <a:pt x="67" y="30"/>
                    </a:cubicBezTo>
                    <a:cubicBezTo>
                      <a:pt x="69" y="30"/>
                      <a:pt x="71" y="28"/>
                      <a:pt x="72" y="28"/>
                    </a:cubicBezTo>
                    <a:cubicBezTo>
                      <a:pt x="74" y="28"/>
                      <a:pt x="77" y="27"/>
                      <a:pt x="78" y="26"/>
                    </a:cubicBezTo>
                    <a:cubicBezTo>
                      <a:pt x="79" y="26"/>
                      <a:pt x="80" y="25"/>
                      <a:pt x="80" y="24"/>
                    </a:cubicBezTo>
                    <a:cubicBezTo>
                      <a:pt x="80" y="23"/>
                      <a:pt x="80" y="21"/>
                      <a:pt x="80" y="21"/>
                    </a:cubicBezTo>
                    <a:cubicBezTo>
                      <a:pt x="79" y="20"/>
                      <a:pt x="79" y="18"/>
                      <a:pt x="80" y="17"/>
                    </a:cubicBezTo>
                    <a:cubicBezTo>
                      <a:pt x="80" y="17"/>
                      <a:pt x="81" y="17"/>
                      <a:pt x="81" y="17"/>
                    </a:cubicBezTo>
                    <a:cubicBezTo>
                      <a:pt x="82" y="17"/>
                      <a:pt x="85" y="17"/>
                      <a:pt x="85" y="18"/>
                    </a:cubicBezTo>
                    <a:cubicBezTo>
                      <a:pt x="86" y="18"/>
                      <a:pt x="88" y="20"/>
                      <a:pt x="89" y="20"/>
                    </a:cubicBezTo>
                    <a:cubicBezTo>
                      <a:pt x="89" y="20"/>
                      <a:pt x="91" y="20"/>
                      <a:pt x="92" y="21"/>
                    </a:cubicBezTo>
                    <a:cubicBezTo>
                      <a:pt x="92" y="21"/>
                      <a:pt x="93" y="22"/>
                      <a:pt x="94" y="23"/>
                    </a:cubicBezTo>
                    <a:cubicBezTo>
                      <a:pt x="94" y="23"/>
                      <a:pt x="95" y="25"/>
                      <a:pt x="95" y="25"/>
                    </a:cubicBezTo>
                    <a:cubicBezTo>
                      <a:pt x="97" y="26"/>
                      <a:pt x="100" y="26"/>
                      <a:pt x="101" y="25"/>
                    </a:cubicBezTo>
                    <a:cubicBezTo>
                      <a:pt x="102" y="25"/>
                      <a:pt x="103" y="23"/>
                      <a:pt x="104" y="23"/>
                    </a:cubicBezTo>
                    <a:cubicBezTo>
                      <a:pt x="105" y="21"/>
                      <a:pt x="108" y="18"/>
                      <a:pt x="109" y="16"/>
                    </a:cubicBezTo>
                    <a:cubicBezTo>
                      <a:pt x="110" y="15"/>
                      <a:pt x="111" y="13"/>
                      <a:pt x="112" y="12"/>
                    </a:cubicBezTo>
                    <a:cubicBezTo>
                      <a:pt x="113" y="11"/>
                      <a:pt x="115" y="10"/>
                      <a:pt x="115" y="10"/>
                    </a:cubicBezTo>
                    <a:cubicBezTo>
                      <a:pt x="116" y="9"/>
                      <a:pt x="118" y="9"/>
                      <a:pt x="119" y="8"/>
                    </a:cubicBezTo>
                    <a:cubicBezTo>
                      <a:pt x="119" y="8"/>
                      <a:pt x="119" y="6"/>
                      <a:pt x="120" y="5"/>
                    </a:cubicBezTo>
                    <a:cubicBezTo>
                      <a:pt x="121" y="5"/>
                      <a:pt x="122" y="4"/>
                      <a:pt x="122" y="4"/>
                    </a:cubicBezTo>
                    <a:cubicBezTo>
                      <a:pt x="123" y="4"/>
                      <a:pt x="124" y="5"/>
                      <a:pt x="124" y="5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" name="Freeform 199"/>
              <p:cNvSpPr>
                <a:spLocks/>
              </p:cNvSpPr>
              <p:nvPr/>
            </p:nvSpPr>
            <p:spPr bwMode="auto">
              <a:xfrm>
                <a:off x="2360" y="3829"/>
                <a:ext cx="313" cy="226"/>
              </a:xfrm>
              <a:custGeom>
                <a:avLst/>
                <a:gdLst>
                  <a:gd name="T0" fmla="*/ 120 w 120"/>
                  <a:gd name="T1" fmla="*/ 73 h 87"/>
                  <a:gd name="T2" fmla="*/ 108 w 120"/>
                  <a:gd name="T3" fmla="*/ 75 h 87"/>
                  <a:gd name="T4" fmla="*/ 96 w 120"/>
                  <a:gd name="T5" fmla="*/ 73 h 87"/>
                  <a:gd name="T6" fmla="*/ 87 w 120"/>
                  <a:gd name="T7" fmla="*/ 75 h 87"/>
                  <a:gd name="T8" fmla="*/ 72 w 120"/>
                  <a:gd name="T9" fmla="*/ 81 h 87"/>
                  <a:gd name="T10" fmla="*/ 65 w 120"/>
                  <a:gd name="T11" fmla="*/ 82 h 87"/>
                  <a:gd name="T12" fmla="*/ 57 w 120"/>
                  <a:gd name="T13" fmla="*/ 82 h 87"/>
                  <a:gd name="T14" fmla="*/ 48 w 120"/>
                  <a:gd name="T15" fmla="*/ 85 h 87"/>
                  <a:gd name="T16" fmla="*/ 34 w 120"/>
                  <a:gd name="T17" fmla="*/ 86 h 87"/>
                  <a:gd name="T18" fmla="*/ 24 w 120"/>
                  <a:gd name="T19" fmla="*/ 84 h 87"/>
                  <a:gd name="T20" fmla="*/ 13 w 120"/>
                  <a:gd name="T21" fmla="*/ 84 h 87"/>
                  <a:gd name="T22" fmla="*/ 5 w 120"/>
                  <a:gd name="T23" fmla="*/ 87 h 87"/>
                  <a:gd name="T24" fmla="*/ 3 w 120"/>
                  <a:gd name="T25" fmla="*/ 81 h 87"/>
                  <a:gd name="T26" fmla="*/ 3 w 120"/>
                  <a:gd name="T27" fmla="*/ 65 h 87"/>
                  <a:gd name="T28" fmla="*/ 0 w 120"/>
                  <a:gd name="T29" fmla="*/ 58 h 87"/>
                  <a:gd name="T30" fmla="*/ 1 w 120"/>
                  <a:gd name="T31" fmla="*/ 53 h 87"/>
                  <a:gd name="T32" fmla="*/ 3 w 120"/>
                  <a:gd name="T33" fmla="*/ 49 h 87"/>
                  <a:gd name="T34" fmla="*/ 7 w 120"/>
                  <a:gd name="T35" fmla="*/ 45 h 87"/>
                  <a:gd name="T36" fmla="*/ 11 w 120"/>
                  <a:gd name="T37" fmla="*/ 44 h 87"/>
                  <a:gd name="T38" fmla="*/ 14 w 120"/>
                  <a:gd name="T39" fmla="*/ 48 h 87"/>
                  <a:gd name="T40" fmla="*/ 20 w 120"/>
                  <a:gd name="T41" fmla="*/ 49 h 87"/>
                  <a:gd name="T42" fmla="*/ 22 w 120"/>
                  <a:gd name="T43" fmla="*/ 44 h 87"/>
                  <a:gd name="T44" fmla="*/ 23 w 120"/>
                  <a:gd name="T45" fmla="*/ 37 h 87"/>
                  <a:gd name="T46" fmla="*/ 24 w 120"/>
                  <a:gd name="T47" fmla="*/ 29 h 87"/>
                  <a:gd name="T48" fmla="*/ 20 w 120"/>
                  <a:gd name="T49" fmla="*/ 22 h 87"/>
                  <a:gd name="T50" fmla="*/ 17 w 120"/>
                  <a:gd name="T51" fmla="*/ 20 h 87"/>
                  <a:gd name="T52" fmla="*/ 17 w 120"/>
                  <a:gd name="T53" fmla="*/ 14 h 87"/>
                  <a:gd name="T54" fmla="*/ 20 w 120"/>
                  <a:gd name="T55" fmla="*/ 7 h 87"/>
                  <a:gd name="T56" fmla="*/ 24 w 120"/>
                  <a:gd name="T57" fmla="*/ 2 h 87"/>
                  <a:gd name="T58" fmla="*/ 25 w 120"/>
                  <a:gd name="T59" fmla="*/ 0 h 87"/>
                  <a:gd name="T60" fmla="*/ 31 w 120"/>
                  <a:gd name="T61" fmla="*/ 3 h 87"/>
                  <a:gd name="T62" fmla="*/ 35 w 120"/>
                  <a:gd name="T63" fmla="*/ 1 h 87"/>
                  <a:gd name="T64" fmla="*/ 43 w 120"/>
                  <a:gd name="T65" fmla="*/ 5 h 87"/>
                  <a:gd name="T66" fmla="*/ 47 w 120"/>
                  <a:gd name="T67" fmla="*/ 11 h 87"/>
                  <a:gd name="T68" fmla="*/ 57 w 120"/>
                  <a:gd name="T69" fmla="*/ 13 h 87"/>
                  <a:gd name="T70" fmla="*/ 71 w 120"/>
                  <a:gd name="T71" fmla="*/ 15 h 87"/>
                  <a:gd name="T72" fmla="*/ 87 w 120"/>
                  <a:gd name="T73" fmla="*/ 15 h 87"/>
                  <a:gd name="T74" fmla="*/ 101 w 120"/>
                  <a:gd name="T75" fmla="*/ 19 h 87"/>
                  <a:gd name="T76" fmla="*/ 110 w 120"/>
                  <a:gd name="T77" fmla="*/ 20 h 87"/>
                  <a:gd name="T78" fmla="*/ 113 w 120"/>
                  <a:gd name="T79" fmla="*/ 25 h 87"/>
                  <a:gd name="T80" fmla="*/ 114 w 120"/>
                  <a:gd name="T81" fmla="*/ 34 h 87"/>
                  <a:gd name="T82" fmla="*/ 112 w 120"/>
                  <a:gd name="T83" fmla="*/ 40 h 87"/>
                  <a:gd name="T84" fmla="*/ 108 w 120"/>
                  <a:gd name="T85" fmla="*/ 46 h 87"/>
                  <a:gd name="T86" fmla="*/ 104 w 120"/>
                  <a:gd name="T87" fmla="*/ 51 h 87"/>
                  <a:gd name="T88" fmla="*/ 106 w 120"/>
                  <a:gd name="T89" fmla="*/ 56 h 87"/>
                  <a:gd name="T90" fmla="*/ 108 w 120"/>
                  <a:gd name="T91" fmla="*/ 60 h 87"/>
                  <a:gd name="T92" fmla="*/ 112 w 120"/>
                  <a:gd name="T93" fmla="*/ 65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0" h="87">
                    <a:moveTo>
                      <a:pt x="117" y="71"/>
                    </a:moveTo>
                    <a:cubicBezTo>
                      <a:pt x="118" y="71"/>
                      <a:pt x="119" y="72"/>
                      <a:pt x="120" y="73"/>
                    </a:cubicBezTo>
                    <a:cubicBezTo>
                      <a:pt x="119" y="74"/>
                      <a:pt x="118" y="74"/>
                      <a:pt x="116" y="74"/>
                    </a:cubicBezTo>
                    <a:cubicBezTo>
                      <a:pt x="114" y="75"/>
                      <a:pt x="111" y="75"/>
                      <a:pt x="108" y="75"/>
                    </a:cubicBezTo>
                    <a:cubicBezTo>
                      <a:pt x="107" y="75"/>
                      <a:pt x="104" y="74"/>
                      <a:pt x="102" y="74"/>
                    </a:cubicBezTo>
                    <a:cubicBezTo>
                      <a:pt x="100" y="73"/>
                      <a:pt x="97" y="73"/>
                      <a:pt x="96" y="73"/>
                    </a:cubicBezTo>
                    <a:cubicBezTo>
                      <a:pt x="94" y="73"/>
                      <a:pt x="92" y="73"/>
                      <a:pt x="90" y="73"/>
                    </a:cubicBezTo>
                    <a:cubicBezTo>
                      <a:pt x="89" y="73"/>
                      <a:pt x="88" y="74"/>
                      <a:pt x="87" y="75"/>
                    </a:cubicBezTo>
                    <a:cubicBezTo>
                      <a:pt x="85" y="76"/>
                      <a:pt x="81" y="78"/>
                      <a:pt x="78" y="79"/>
                    </a:cubicBezTo>
                    <a:cubicBezTo>
                      <a:pt x="76" y="79"/>
                      <a:pt x="73" y="81"/>
                      <a:pt x="72" y="81"/>
                    </a:cubicBezTo>
                    <a:cubicBezTo>
                      <a:pt x="71" y="81"/>
                      <a:pt x="68" y="82"/>
                      <a:pt x="67" y="82"/>
                    </a:cubicBezTo>
                    <a:cubicBezTo>
                      <a:pt x="66" y="82"/>
                      <a:pt x="65" y="82"/>
                      <a:pt x="65" y="82"/>
                    </a:cubicBezTo>
                    <a:cubicBezTo>
                      <a:pt x="63" y="82"/>
                      <a:pt x="60" y="82"/>
                      <a:pt x="59" y="82"/>
                    </a:cubicBezTo>
                    <a:cubicBezTo>
                      <a:pt x="58" y="82"/>
                      <a:pt x="57" y="82"/>
                      <a:pt x="57" y="82"/>
                    </a:cubicBezTo>
                    <a:cubicBezTo>
                      <a:pt x="56" y="83"/>
                      <a:pt x="54" y="84"/>
                      <a:pt x="53" y="84"/>
                    </a:cubicBezTo>
                    <a:cubicBezTo>
                      <a:pt x="52" y="85"/>
                      <a:pt x="49" y="85"/>
                      <a:pt x="48" y="85"/>
                    </a:cubicBezTo>
                    <a:cubicBezTo>
                      <a:pt x="46" y="85"/>
                      <a:pt x="40" y="84"/>
                      <a:pt x="36" y="85"/>
                    </a:cubicBezTo>
                    <a:cubicBezTo>
                      <a:pt x="36" y="85"/>
                      <a:pt x="34" y="86"/>
                      <a:pt x="34" y="86"/>
                    </a:cubicBezTo>
                    <a:cubicBezTo>
                      <a:pt x="32" y="87"/>
                      <a:pt x="28" y="87"/>
                      <a:pt x="27" y="86"/>
                    </a:cubicBezTo>
                    <a:cubicBezTo>
                      <a:pt x="26" y="86"/>
                      <a:pt x="25" y="84"/>
                      <a:pt x="24" y="84"/>
                    </a:cubicBezTo>
                    <a:cubicBezTo>
                      <a:pt x="23" y="83"/>
                      <a:pt x="20" y="83"/>
                      <a:pt x="19" y="83"/>
                    </a:cubicBezTo>
                    <a:cubicBezTo>
                      <a:pt x="17" y="83"/>
                      <a:pt x="15" y="84"/>
                      <a:pt x="13" y="84"/>
                    </a:cubicBezTo>
                    <a:cubicBezTo>
                      <a:pt x="11" y="84"/>
                      <a:pt x="9" y="86"/>
                      <a:pt x="8" y="87"/>
                    </a:cubicBezTo>
                    <a:cubicBezTo>
                      <a:pt x="7" y="87"/>
                      <a:pt x="5" y="87"/>
                      <a:pt x="5" y="87"/>
                    </a:cubicBezTo>
                    <a:cubicBezTo>
                      <a:pt x="4" y="87"/>
                      <a:pt x="2" y="85"/>
                      <a:pt x="2" y="84"/>
                    </a:cubicBezTo>
                    <a:cubicBezTo>
                      <a:pt x="2" y="83"/>
                      <a:pt x="3" y="82"/>
                      <a:pt x="3" y="81"/>
                    </a:cubicBezTo>
                    <a:cubicBezTo>
                      <a:pt x="4" y="79"/>
                      <a:pt x="4" y="76"/>
                      <a:pt x="4" y="74"/>
                    </a:cubicBezTo>
                    <a:cubicBezTo>
                      <a:pt x="4" y="72"/>
                      <a:pt x="4" y="67"/>
                      <a:pt x="3" y="65"/>
                    </a:cubicBezTo>
                    <a:cubicBezTo>
                      <a:pt x="3" y="64"/>
                      <a:pt x="2" y="60"/>
                      <a:pt x="1" y="59"/>
                    </a:cubicBezTo>
                    <a:cubicBezTo>
                      <a:pt x="1" y="59"/>
                      <a:pt x="0" y="59"/>
                      <a:pt x="0" y="58"/>
                    </a:cubicBezTo>
                    <a:cubicBezTo>
                      <a:pt x="0" y="58"/>
                      <a:pt x="0" y="57"/>
                      <a:pt x="0" y="56"/>
                    </a:cubicBezTo>
                    <a:cubicBezTo>
                      <a:pt x="1" y="56"/>
                      <a:pt x="1" y="54"/>
                      <a:pt x="1" y="53"/>
                    </a:cubicBezTo>
                    <a:cubicBezTo>
                      <a:pt x="2" y="53"/>
                      <a:pt x="1" y="50"/>
                      <a:pt x="2" y="50"/>
                    </a:cubicBezTo>
                    <a:cubicBezTo>
                      <a:pt x="2" y="49"/>
                      <a:pt x="3" y="49"/>
                      <a:pt x="3" y="49"/>
                    </a:cubicBezTo>
                    <a:cubicBezTo>
                      <a:pt x="4" y="48"/>
                      <a:pt x="5" y="47"/>
                      <a:pt x="5" y="47"/>
                    </a:cubicBezTo>
                    <a:cubicBezTo>
                      <a:pt x="6" y="46"/>
                      <a:pt x="6" y="46"/>
                      <a:pt x="7" y="45"/>
                    </a:cubicBezTo>
                    <a:cubicBezTo>
                      <a:pt x="7" y="45"/>
                      <a:pt x="8" y="44"/>
                      <a:pt x="9" y="44"/>
                    </a:cubicBezTo>
                    <a:cubicBezTo>
                      <a:pt x="9" y="43"/>
                      <a:pt x="11" y="44"/>
                      <a:pt x="11" y="44"/>
                    </a:cubicBezTo>
                    <a:cubicBezTo>
                      <a:pt x="12" y="45"/>
                      <a:pt x="13" y="46"/>
                      <a:pt x="13" y="46"/>
                    </a:cubicBezTo>
                    <a:cubicBezTo>
                      <a:pt x="13" y="46"/>
                      <a:pt x="13" y="47"/>
                      <a:pt x="14" y="48"/>
                    </a:cubicBezTo>
                    <a:cubicBezTo>
                      <a:pt x="15" y="48"/>
                      <a:pt x="16" y="49"/>
                      <a:pt x="17" y="49"/>
                    </a:cubicBezTo>
                    <a:cubicBezTo>
                      <a:pt x="17" y="49"/>
                      <a:pt x="19" y="49"/>
                      <a:pt x="20" y="49"/>
                    </a:cubicBezTo>
                    <a:cubicBezTo>
                      <a:pt x="20" y="49"/>
                      <a:pt x="21" y="47"/>
                      <a:pt x="22" y="46"/>
                    </a:cubicBezTo>
                    <a:cubicBezTo>
                      <a:pt x="22" y="46"/>
                      <a:pt x="22" y="45"/>
                      <a:pt x="22" y="44"/>
                    </a:cubicBezTo>
                    <a:cubicBezTo>
                      <a:pt x="22" y="42"/>
                      <a:pt x="22" y="40"/>
                      <a:pt x="22" y="39"/>
                    </a:cubicBezTo>
                    <a:cubicBezTo>
                      <a:pt x="22" y="38"/>
                      <a:pt x="23" y="37"/>
                      <a:pt x="23" y="37"/>
                    </a:cubicBezTo>
                    <a:cubicBezTo>
                      <a:pt x="23" y="35"/>
                      <a:pt x="23" y="33"/>
                      <a:pt x="23" y="32"/>
                    </a:cubicBezTo>
                    <a:cubicBezTo>
                      <a:pt x="23" y="31"/>
                      <a:pt x="24" y="30"/>
                      <a:pt x="24" y="29"/>
                    </a:cubicBezTo>
                    <a:cubicBezTo>
                      <a:pt x="24" y="27"/>
                      <a:pt x="23" y="26"/>
                      <a:pt x="22" y="25"/>
                    </a:cubicBezTo>
                    <a:cubicBezTo>
                      <a:pt x="22" y="24"/>
                      <a:pt x="20" y="23"/>
                      <a:pt x="20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8" y="21"/>
                      <a:pt x="18" y="21"/>
                      <a:pt x="17" y="20"/>
                    </a:cubicBezTo>
                    <a:cubicBezTo>
                      <a:pt x="17" y="19"/>
                      <a:pt x="16" y="18"/>
                      <a:pt x="16" y="17"/>
                    </a:cubicBezTo>
                    <a:cubicBezTo>
                      <a:pt x="16" y="16"/>
                      <a:pt x="17" y="15"/>
                      <a:pt x="17" y="14"/>
                    </a:cubicBezTo>
                    <a:cubicBezTo>
                      <a:pt x="17" y="14"/>
                      <a:pt x="18" y="11"/>
                      <a:pt x="19" y="11"/>
                    </a:cubicBezTo>
                    <a:cubicBezTo>
                      <a:pt x="19" y="10"/>
                      <a:pt x="20" y="7"/>
                      <a:pt x="20" y="7"/>
                    </a:cubicBezTo>
                    <a:cubicBezTo>
                      <a:pt x="21" y="6"/>
                      <a:pt x="22" y="5"/>
                      <a:pt x="23" y="3"/>
                    </a:cubicBezTo>
                    <a:cubicBezTo>
                      <a:pt x="23" y="3"/>
                      <a:pt x="23" y="2"/>
                      <a:pt x="24" y="2"/>
                    </a:cubicBezTo>
                    <a:cubicBezTo>
                      <a:pt x="24" y="1"/>
                      <a:pt x="24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6" y="2"/>
                      <a:pt x="26" y="2"/>
                    </a:cubicBezTo>
                    <a:cubicBezTo>
                      <a:pt x="27" y="3"/>
                      <a:pt x="30" y="3"/>
                      <a:pt x="31" y="3"/>
                    </a:cubicBezTo>
                    <a:cubicBezTo>
                      <a:pt x="31" y="3"/>
                      <a:pt x="31" y="2"/>
                      <a:pt x="32" y="1"/>
                    </a:cubicBezTo>
                    <a:cubicBezTo>
                      <a:pt x="32" y="1"/>
                      <a:pt x="34" y="1"/>
                      <a:pt x="35" y="1"/>
                    </a:cubicBezTo>
                    <a:cubicBezTo>
                      <a:pt x="36" y="1"/>
                      <a:pt x="39" y="1"/>
                      <a:pt x="40" y="1"/>
                    </a:cubicBezTo>
                    <a:cubicBezTo>
                      <a:pt x="41" y="2"/>
                      <a:pt x="43" y="3"/>
                      <a:pt x="43" y="5"/>
                    </a:cubicBezTo>
                    <a:cubicBezTo>
                      <a:pt x="44" y="5"/>
                      <a:pt x="44" y="7"/>
                      <a:pt x="45" y="8"/>
                    </a:cubicBezTo>
                    <a:cubicBezTo>
                      <a:pt x="46" y="9"/>
                      <a:pt x="46" y="10"/>
                      <a:pt x="47" y="11"/>
                    </a:cubicBezTo>
                    <a:cubicBezTo>
                      <a:pt x="48" y="12"/>
                      <a:pt x="50" y="14"/>
                      <a:pt x="52" y="14"/>
                    </a:cubicBezTo>
                    <a:cubicBezTo>
                      <a:pt x="54" y="14"/>
                      <a:pt x="56" y="13"/>
                      <a:pt x="57" y="13"/>
                    </a:cubicBezTo>
                    <a:cubicBezTo>
                      <a:pt x="59" y="13"/>
                      <a:pt x="63" y="13"/>
                      <a:pt x="65" y="13"/>
                    </a:cubicBezTo>
                    <a:cubicBezTo>
                      <a:pt x="66" y="13"/>
                      <a:pt x="69" y="14"/>
                      <a:pt x="71" y="15"/>
                    </a:cubicBezTo>
                    <a:cubicBezTo>
                      <a:pt x="73" y="15"/>
                      <a:pt x="76" y="16"/>
                      <a:pt x="79" y="16"/>
                    </a:cubicBezTo>
                    <a:cubicBezTo>
                      <a:pt x="81" y="16"/>
                      <a:pt x="85" y="15"/>
                      <a:pt x="87" y="15"/>
                    </a:cubicBezTo>
                    <a:cubicBezTo>
                      <a:pt x="89" y="15"/>
                      <a:pt x="92" y="16"/>
                      <a:pt x="95" y="16"/>
                    </a:cubicBezTo>
                    <a:cubicBezTo>
                      <a:pt x="96" y="17"/>
                      <a:pt x="99" y="19"/>
                      <a:pt x="101" y="19"/>
                    </a:cubicBezTo>
                    <a:cubicBezTo>
                      <a:pt x="103" y="19"/>
                      <a:pt x="107" y="21"/>
                      <a:pt x="110" y="20"/>
                    </a:cubicBezTo>
                    <a:cubicBezTo>
                      <a:pt x="110" y="20"/>
                      <a:pt x="110" y="20"/>
                      <a:pt x="110" y="20"/>
                    </a:cubicBezTo>
                    <a:cubicBezTo>
                      <a:pt x="110" y="21"/>
                      <a:pt x="111" y="21"/>
                      <a:pt x="111" y="22"/>
                    </a:cubicBezTo>
                    <a:cubicBezTo>
                      <a:pt x="111" y="22"/>
                      <a:pt x="112" y="24"/>
                      <a:pt x="113" y="25"/>
                    </a:cubicBezTo>
                    <a:cubicBezTo>
                      <a:pt x="113" y="25"/>
                      <a:pt x="114" y="27"/>
                      <a:pt x="114" y="29"/>
                    </a:cubicBezTo>
                    <a:cubicBezTo>
                      <a:pt x="114" y="30"/>
                      <a:pt x="114" y="33"/>
                      <a:pt x="114" y="34"/>
                    </a:cubicBezTo>
                    <a:cubicBezTo>
                      <a:pt x="114" y="35"/>
                      <a:pt x="114" y="37"/>
                      <a:pt x="113" y="38"/>
                    </a:cubicBezTo>
                    <a:cubicBezTo>
                      <a:pt x="113" y="39"/>
                      <a:pt x="112" y="40"/>
                      <a:pt x="112" y="40"/>
                    </a:cubicBezTo>
                    <a:cubicBezTo>
                      <a:pt x="111" y="41"/>
                      <a:pt x="110" y="42"/>
                      <a:pt x="109" y="43"/>
                    </a:cubicBezTo>
                    <a:cubicBezTo>
                      <a:pt x="109" y="43"/>
                      <a:pt x="108" y="45"/>
                      <a:pt x="108" y="46"/>
                    </a:cubicBezTo>
                    <a:cubicBezTo>
                      <a:pt x="107" y="47"/>
                      <a:pt x="105" y="47"/>
                      <a:pt x="105" y="48"/>
                    </a:cubicBezTo>
                    <a:cubicBezTo>
                      <a:pt x="104" y="48"/>
                      <a:pt x="104" y="50"/>
                      <a:pt x="104" y="51"/>
                    </a:cubicBezTo>
                    <a:cubicBezTo>
                      <a:pt x="104" y="52"/>
                      <a:pt x="104" y="54"/>
                      <a:pt x="105" y="55"/>
                    </a:cubicBezTo>
                    <a:cubicBezTo>
                      <a:pt x="105" y="55"/>
                      <a:pt x="106" y="56"/>
                      <a:pt x="106" y="56"/>
                    </a:cubicBezTo>
                    <a:cubicBezTo>
                      <a:pt x="106" y="57"/>
                      <a:pt x="107" y="58"/>
                      <a:pt x="107" y="59"/>
                    </a:cubicBezTo>
                    <a:cubicBezTo>
                      <a:pt x="107" y="59"/>
                      <a:pt x="108" y="60"/>
                      <a:pt x="108" y="60"/>
                    </a:cubicBezTo>
                    <a:cubicBezTo>
                      <a:pt x="108" y="61"/>
                      <a:pt x="110" y="62"/>
                      <a:pt x="111" y="62"/>
                    </a:cubicBezTo>
                    <a:cubicBezTo>
                      <a:pt x="111" y="63"/>
                      <a:pt x="112" y="64"/>
                      <a:pt x="112" y="65"/>
                    </a:cubicBezTo>
                    <a:cubicBezTo>
                      <a:pt x="113" y="66"/>
                      <a:pt x="116" y="69"/>
                      <a:pt x="117" y="7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" name="Freeform 200"/>
              <p:cNvSpPr>
                <a:spLocks/>
              </p:cNvSpPr>
              <p:nvPr/>
            </p:nvSpPr>
            <p:spPr bwMode="auto">
              <a:xfrm>
                <a:off x="2360" y="3829"/>
                <a:ext cx="313" cy="226"/>
              </a:xfrm>
              <a:custGeom>
                <a:avLst/>
                <a:gdLst>
                  <a:gd name="T0" fmla="*/ 120 w 120"/>
                  <a:gd name="T1" fmla="*/ 73 h 87"/>
                  <a:gd name="T2" fmla="*/ 108 w 120"/>
                  <a:gd name="T3" fmla="*/ 75 h 87"/>
                  <a:gd name="T4" fmla="*/ 96 w 120"/>
                  <a:gd name="T5" fmla="*/ 73 h 87"/>
                  <a:gd name="T6" fmla="*/ 87 w 120"/>
                  <a:gd name="T7" fmla="*/ 75 h 87"/>
                  <a:gd name="T8" fmla="*/ 72 w 120"/>
                  <a:gd name="T9" fmla="*/ 81 h 87"/>
                  <a:gd name="T10" fmla="*/ 65 w 120"/>
                  <a:gd name="T11" fmla="*/ 82 h 87"/>
                  <a:gd name="T12" fmla="*/ 57 w 120"/>
                  <a:gd name="T13" fmla="*/ 82 h 87"/>
                  <a:gd name="T14" fmla="*/ 48 w 120"/>
                  <a:gd name="T15" fmla="*/ 85 h 87"/>
                  <a:gd name="T16" fmla="*/ 34 w 120"/>
                  <a:gd name="T17" fmla="*/ 86 h 87"/>
                  <a:gd name="T18" fmla="*/ 24 w 120"/>
                  <a:gd name="T19" fmla="*/ 84 h 87"/>
                  <a:gd name="T20" fmla="*/ 13 w 120"/>
                  <a:gd name="T21" fmla="*/ 84 h 87"/>
                  <a:gd name="T22" fmla="*/ 5 w 120"/>
                  <a:gd name="T23" fmla="*/ 87 h 87"/>
                  <a:gd name="T24" fmla="*/ 3 w 120"/>
                  <a:gd name="T25" fmla="*/ 81 h 87"/>
                  <a:gd name="T26" fmla="*/ 3 w 120"/>
                  <a:gd name="T27" fmla="*/ 65 h 87"/>
                  <a:gd name="T28" fmla="*/ 0 w 120"/>
                  <a:gd name="T29" fmla="*/ 58 h 87"/>
                  <a:gd name="T30" fmla="*/ 1 w 120"/>
                  <a:gd name="T31" fmla="*/ 53 h 87"/>
                  <a:gd name="T32" fmla="*/ 3 w 120"/>
                  <a:gd name="T33" fmla="*/ 49 h 87"/>
                  <a:gd name="T34" fmla="*/ 7 w 120"/>
                  <a:gd name="T35" fmla="*/ 45 h 87"/>
                  <a:gd name="T36" fmla="*/ 11 w 120"/>
                  <a:gd name="T37" fmla="*/ 44 h 87"/>
                  <a:gd name="T38" fmla="*/ 14 w 120"/>
                  <a:gd name="T39" fmla="*/ 48 h 87"/>
                  <a:gd name="T40" fmla="*/ 20 w 120"/>
                  <a:gd name="T41" fmla="*/ 49 h 87"/>
                  <a:gd name="T42" fmla="*/ 22 w 120"/>
                  <a:gd name="T43" fmla="*/ 44 h 87"/>
                  <a:gd name="T44" fmla="*/ 23 w 120"/>
                  <a:gd name="T45" fmla="*/ 37 h 87"/>
                  <a:gd name="T46" fmla="*/ 24 w 120"/>
                  <a:gd name="T47" fmla="*/ 29 h 87"/>
                  <a:gd name="T48" fmla="*/ 20 w 120"/>
                  <a:gd name="T49" fmla="*/ 22 h 87"/>
                  <a:gd name="T50" fmla="*/ 17 w 120"/>
                  <a:gd name="T51" fmla="*/ 20 h 87"/>
                  <a:gd name="T52" fmla="*/ 17 w 120"/>
                  <a:gd name="T53" fmla="*/ 14 h 87"/>
                  <a:gd name="T54" fmla="*/ 20 w 120"/>
                  <a:gd name="T55" fmla="*/ 7 h 87"/>
                  <a:gd name="T56" fmla="*/ 24 w 120"/>
                  <a:gd name="T57" fmla="*/ 2 h 87"/>
                  <a:gd name="T58" fmla="*/ 25 w 120"/>
                  <a:gd name="T59" fmla="*/ 0 h 87"/>
                  <a:gd name="T60" fmla="*/ 31 w 120"/>
                  <a:gd name="T61" fmla="*/ 3 h 87"/>
                  <a:gd name="T62" fmla="*/ 35 w 120"/>
                  <a:gd name="T63" fmla="*/ 1 h 87"/>
                  <a:gd name="T64" fmla="*/ 43 w 120"/>
                  <a:gd name="T65" fmla="*/ 5 h 87"/>
                  <a:gd name="T66" fmla="*/ 47 w 120"/>
                  <a:gd name="T67" fmla="*/ 11 h 87"/>
                  <a:gd name="T68" fmla="*/ 57 w 120"/>
                  <a:gd name="T69" fmla="*/ 13 h 87"/>
                  <a:gd name="T70" fmla="*/ 71 w 120"/>
                  <a:gd name="T71" fmla="*/ 15 h 87"/>
                  <a:gd name="T72" fmla="*/ 87 w 120"/>
                  <a:gd name="T73" fmla="*/ 15 h 87"/>
                  <a:gd name="T74" fmla="*/ 101 w 120"/>
                  <a:gd name="T75" fmla="*/ 19 h 87"/>
                  <a:gd name="T76" fmla="*/ 110 w 120"/>
                  <a:gd name="T77" fmla="*/ 20 h 87"/>
                  <a:gd name="T78" fmla="*/ 113 w 120"/>
                  <a:gd name="T79" fmla="*/ 25 h 87"/>
                  <a:gd name="T80" fmla="*/ 114 w 120"/>
                  <a:gd name="T81" fmla="*/ 34 h 87"/>
                  <a:gd name="T82" fmla="*/ 112 w 120"/>
                  <a:gd name="T83" fmla="*/ 40 h 87"/>
                  <a:gd name="T84" fmla="*/ 108 w 120"/>
                  <a:gd name="T85" fmla="*/ 46 h 87"/>
                  <a:gd name="T86" fmla="*/ 104 w 120"/>
                  <a:gd name="T87" fmla="*/ 51 h 87"/>
                  <a:gd name="T88" fmla="*/ 106 w 120"/>
                  <a:gd name="T89" fmla="*/ 56 h 87"/>
                  <a:gd name="T90" fmla="*/ 108 w 120"/>
                  <a:gd name="T91" fmla="*/ 60 h 87"/>
                  <a:gd name="T92" fmla="*/ 112 w 120"/>
                  <a:gd name="T93" fmla="*/ 65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0" h="87">
                    <a:moveTo>
                      <a:pt x="117" y="71"/>
                    </a:moveTo>
                    <a:cubicBezTo>
                      <a:pt x="118" y="71"/>
                      <a:pt x="119" y="72"/>
                      <a:pt x="120" y="73"/>
                    </a:cubicBezTo>
                    <a:cubicBezTo>
                      <a:pt x="119" y="74"/>
                      <a:pt x="118" y="74"/>
                      <a:pt x="116" y="74"/>
                    </a:cubicBezTo>
                    <a:cubicBezTo>
                      <a:pt x="114" y="75"/>
                      <a:pt x="111" y="75"/>
                      <a:pt x="108" y="75"/>
                    </a:cubicBezTo>
                    <a:cubicBezTo>
                      <a:pt x="107" y="75"/>
                      <a:pt x="104" y="74"/>
                      <a:pt x="102" y="74"/>
                    </a:cubicBezTo>
                    <a:cubicBezTo>
                      <a:pt x="100" y="73"/>
                      <a:pt x="97" y="73"/>
                      <a:pt x="96" y="73"/>
                    </a:cubicBezTo>
                    <a:cubicBezTo>
                      <a:pt x="94" y="73"/>
                      <a:pt x="92" y="73"/>
                      <a:pt x="90" y="73"/>
                    </a:cubicBezTo>
                    <a:cubicBezTo>
                      <a:pt x="89" y="73"/>
                      <a:pt x="88" y="74"/>
                      <a:pt x="87" y="75"/>
                    </a:cubicBezTo>
                    <a:cubicBezTo>
                      <a:pt x="85" y="76"/>
                      <a:pt x="81" y="78"/>
                      <a:pt x="78" y="79"/>
                    </a:cubicBezTo>
                    <a:cubicBezTo>
                      <a:pt x="76" y="79"/>
                      <a:pt x="73" y="81"/>
                      <a:pt x="72" y="81"/>
                    </a:cubicBezTo>
                    <a:cubicBezTo>
                      <a:pt x="71" y="81"/>
                      <a:pt x="68" y="82"/>
                      <a:pt x="67" y="82"/>
                    </a:cubicBezTo>
                    <a:cubicBezTo>
                      <a:pt x="66" y="82"/>
                      <a:pt x="65" y="82"/>
                      <a:pt x="65" y="82"/>
                    </a:cubicBezTo>
                    <a:cubicBezTo>
                      <a:pt x="63" y="82"/>
                      <a:pt x="60" y="82"/>
                      <a:pt x="59" y="82"/>
                    </a:cubicBezTo>
                    <a:cubicBezTo>
                      <a:pt x="58" y="82"/>
                      <a:pt x="57" y="82"/>
                      <a:pt x="57" y="82"/>
                    </a:cubicBezTo>
                    <a:cubicBezTo>
                      <a:pt x="56" y="83"/>
                      <a:pt x="54" y="84"/>
                      <a:pt x="53" y="84"/>
                    </a:cubicBezTo>
                    <a:cubicBezTo>
                      <a:pt x="52" y="85"/>
                      <a:pt x="49" y="85"/>
                      <a:pt x="48" y="85"/>
                    </a:cubicBezTo>
                    <a:cubicBezTo>
                      <a:pt x="46" y="85"/>
                      <a:pt x="40" y="84"/>
                      <a:pt x="36" y="85"/>
                    </a:cubicBezTo>
                    <a:cubicBezTo>
                      <a:pt x="36" y="85"/>
                      <a:pt x="34" y="86"/>
                      <a:pt x="34" y="86"/>
                    </a:cubicBezTo>
                    <a:cubicBezTo>
                      <a:pt x="32" y="87"/>
                      <a:pt x="28" y="87"/>
                      <a:pt x="27" y="86"/>
                    </a:cubicBezTo>
                    <a:cubicBezTo>
                      <a:pt x="26" y="86"/>
                      <a:pt x="25" y="84"/>
                      <a:pt x="24" y="84"/>
                    </a:cubicBezTo>
                    <a:cubicBezTo>
                      <a:pt x="23" y="83"/>
                      <a:pt x="20" y="83"/>
                      <a:pt x="19" y="83"/>
                    </a:cubicBezTo>
                    <a:cubicBezTo>
                      <a:pt x="17" y="83"/>
                      <a:pt x="15" y="84"/>
                      <a:pt x="13" y="84"/>
                    </a:cubicBezTo>
                    <a:cubicBezTo>
                      <a:pt x="11" y="84"/>
                      <a:pt x="9" y="86"/>
                      <a:pt x="8" y="87"/>
                    </a:cubicBezTo>
                    <a:cubicBezTo>
                      <a:pt x="7" y="87"/>
                      <a:pt x="5" y="87"/>
                      <a:pt x="5" y="87"/>
                    </a:cubicBezTo>
                    <a:cubicBezTo>
                      <a:pt x="4" y="87"/>
                      <a:pt x="2" y="85"/>
                      <a:pt x="2" y="84"/>
                    </a:cubicBezTo>
                    <a:cubicBezTo>
                      <a:pt x="2" y="83"/>
                      <a:pt x="3" y="82"/>
                      <a:pt x="3" y="81"/>
                    </a:cubicBezTo>
                    <a:cubicBezTo>
                      <a:pt x="4" y="79"/>
                      <a:pt x="4" y="76"/>
                      <a:pt x="4" y="74"/>
                    </a:cubicBezTo>
                    <a:cubicBezTo>
                      <a:pt x="4" y="72"/>
                      <a:pt x="4" y="67"/>
                      <a:pt x="3" y="65"/>
                    </a:cubicBezTo>
                    <a:cubicBezTo>
                      <a:pt x="3" y="64"/>
                      <a:pt x="2" y="60"/>
                      <a:pt x="1" y="59"/>
                    </a:cubicBezTo>
                    <a:cubicBezTo>
                      <a:pt x="1" y="59"/>
                      <a:pt x="0" y="59"/>
                      <a:pt x="0" y="58"/>
                    </a:cubicBezTo>
                    <a:cubicBezTo>
                      <a:pt x="0" y="58"/>
                      <a:pt x="0" y="57"/>
                      <a:pt x="0" y="56"/>
                    </a:cubicBezTo>
                    <a:cubicBezTo>
                      <a:pt x="1" y="56"/>
                      <a:pt x="1" y="54"/>
                      <a:pt x="1" y="53"/>
                    </a:cubicBezTo>
                    <a:cubicBezTo>
                      <a:pt x="2" y="53"/>
                      <a:pt x="1" y="50"/>
                      <a:pt x="2" y="50"/>
                    </a:cubicBezTo>
                    <a:cubicBezTo>
                      <a:pt x="2" y="49"/>
                      <a:pt x="3" y="49"/>
                      <a:pt x="3" y="49"/>
                    </a:cubicBezTo>
                    <a:cubicBezTo>
                      <a:pt x="4" y="48"/>
                      <a:pt x="5" y="47"/>
                      <a:pt x="5" y="47"/>
                    </a:cubicBezTo>
                    <a:cubicBezTo>
                      <a:pt x="6" y="46"/>
                      <a:pt x="6" y="46"/>
                      <a:pt x="7" y="45"/>
                    </a:cubicBezTo>
                    <a:cubicBezTo>
                      <a:pt x="7" y="45"/>
                      <a:pt x="8" y="44"/>
                      <a:pt x="9" y="44"/>
                    </a:cubicBezTo>
                    <a:cubicBezTo>
                      <a:pt x="9" y="43"/>
                      <a:pt x="11" y="44"/>
                      <a:pt x="11" y="44"/>
                    </a:cubicBezTo>
                    <a:cubicBezTo>
                      <a:pt x="12" y="45"/>
                      <a:pt x="13" y="46"/>
                      <a:pt x="13" y="46"/>
                    </a:cubicBezTo>
                    <a:cubicBezTo>
                      <a:pt x="13" y="46"/>
                      <a:pt x="13" y="47"/>
                      <a:pt x="14" y="48"/>
                    </a:cubicBezTo>
                    <a:cubicBezTo>
                      <a:pt x="15" y="48"/>
                      <a:pt x="16" y="49"/>
                      <a:pt x="17" y="49"/>
                    </a:cubicBezTo>
                    <a:cubicBezTo>
                      <a:pt x="17" y="49"/>
                      <a:pt x="19" y="49"/>
                      <a:pt x="20" y="49"/>
                    </a:cubicBezTo>
                    <a:cubicBezTo>
                      <a:pt x="20" y="49"/>
                      <a:pt x="21" y="47"/>
                      <a:pt x="22" y="46"/>
                    </a:cubicBezTo>
                    <a:cubicBezTo>
                      <a:pt x="22" y="46"/>
                      <a:pt x="22" y="45"/>
                      <a:pt x="22" y="44"/>
                    </a:cubicBezTo>
                    <a:cubicBezTo>
                      <a:pt x="22" y="42"/>
                      <a:pt x="22" y="40"/>
                      <a:pt x="22" y="39"/>
                    </a:cubicBezTo>
                    <a:cubicBezTo>
                      <a:pt x="22" y="38"/>
                      <a:pt x="23" y="37"/>
                      <a:pt x="23" y="37"/>
                    </a:cubicBezTo>
                    <a:cubicBezTo>
                      <a:pt x="23" y="35"/>
                      <a:pt x="23" y="33"/>
                      <a:pt x="23" y="32"/>
                    </a:cubicBezTo>
                    <a:cubicBezTo>
                      <a:pt x="23" y="31"/>
                      <a:pt x="24" y="30"/>
                      <a:pt x="24" y="29"/>
                    </a:cubicBezTo>
                    <a:cubicBezTo>
                      <a:pt x="24" y="27"/>
                      <a:pt x="23" y="26"/>
                      <a:pt x="22" y="25"/>
                    </a:cubicBezTo>
                    <a:cubicBezTo>
                      <a:pt x="22" y="24"/>
                      <a:pt x="20" y="23"/>
                      <a:pt x="20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8" y="21"/>
                      <a:pt x="18" y="21"/>
                      <a:pt x="17" y="20"/>
                    </a:cubicBezTo>
                    <a:cubicBezTo>
                      <a:pt x="17" y="19"/>
                      <a:pt x="16" y="18"/>
                      <a:pt x="16" y="17"/>
                    </a:cubicBezTo>
                    <a:cubicBezTo>
                      <a:pt x="16" y="16"/>
                      <a:pt x="17" y="15"/>
                      <a:pt x="17" y="14"/>
                    </a:cubicBezTo>
                    <a:cubicBezTo>
                      <a:pt x="17" y="14"/>
                      <a:pt x="18" y="11"/>
                      <a:pt x="19" y="11"/>
                    </a:cubicBezTo>
                    <a:cubicBezTo>
                      <a:pt x="19" y="10"/>
                      <a:pt x="20" y="7"/>
                      <a:pt x="20" y="7"/>
                    </a:cubicBezTo>
                    <a:cubicBezTo>
                      <a:pt x="21" y="6"/>
                      <a:pt x="22" y="5"/>
                      <a:pt x="23" y="3"/>
                    </a:cubicBezTo>
                    <a:cubicBezTo>
                      <a:pt x="23" y="3"/>
                      <a:pt x="23" y="2"/>
                      <a:pt x="24" y="2"/>
                    </a:cubicBezTo>
                    <a:cubicBezTo>
                      <a:pt x="24" y="1"/>
                      <a:pt x="24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6" y="2"/>
                      <a:pt x="26" y="2"/>
                    </a:cubicBezTo>
                    <a:cubicBezTo>
                      <a:pt x="27" y="3"/>
                      <a:pt x="30" y="3"/>
                      <a:pt x="31" y="3"/>
                    </a:cubicBezTo>
                    <a:cubicBezTo>
                      <a:pt x="31" y="3"/>
                      <a:pt x="31" y="2"/>
                      <a:pt x="32" y="1"/>
                    </a:cubicBezTo>
                    <a:cubicBezTo>
                      <a:pt x="32" y="1"/>
                      <a:pt x="34" y="1"/>
                      <a:pt x="35" y="1"/>
                    </a:cubicBezTo>
                    <a:cubicBezTo>
                      <a:pt x="36" y="1"/>
                      <a:pt x="39" y="1"/>
                      <a:pt x="40" y="1"/>
                    </a:cubicBezTo>
                    <a:cubicBezTo>
                      <a:pt x="41" y="2"/>
                      <a:pt x="43" y="3"/>
                      <a:pt x="43" y="5"/>
                    </a:cubicBezTo>
                    <a:cubicBezTo>
                      <a:pt x="44" y="5"/>
                      <a:pt x="44" y="7"/>
                      <a:pt x="45" y="8"/>
                    </a:cubicBezTo>
                    <a:cubicBezTo>
                      <a:pt x="46" y="9"/>
                      <a:pt x="46" y="10"/>
                      <a:pt x="47" y="11"/>
                    </a:cubicBezTo>
                    <a:cubicBezTo>
                      <a:pt x="48" y="12"/>
                      <a:pt x="50" y="14"/>
                      <a:pt x="52" y="14"/>
                    </a:cubicBezTo>
                    <a:cubicBezTo>
                      <a:pt x="54" y="14"/>
                      <a:pt x="56" y="13"/>
                      <a:pt x="57" y="13"/>
                    </a:cubicBezTo>
                    <a:cubicBezTo>
                      <a:pt x="59" y="13"/>
                      <a:pt x="63" y="13"/>
                      <a:pt x="65" y="13"/>
                    </a:cubicBezTo>
                    <a:cubicBezTo>
                      <a:pt x="66" y="13"/>
                      <a:pt x="69" y="14"/>
                      <a:pt x="71" y="15"/>
                    </a:cubicBezTo>
                    <a:cubicBezTo>
                      <a:pt x="73" y="15"/>
                      <a:pt x="76" y="16"/>
                      <a:pt x="79" y="16"/>
                    </a:cubicBezTo>
                    <a:cubicBezTo>
                      <a:pt x="81" y="16"/>
                      <a:pt x="85" y="15"/>
                      <a:pt x="87" y="15"/>
                    </a:cubicBezTo>
                    <a:cubicBezTo>
                      <a:pt x="89" y="15"/>
                      <a:pt x="92" y="16"/>
                      <a:pt x="95" y="16"/>
                    </a:cubicBezTo>
                    <a:cubicBezTo>
                      <a:pt x="96" y="17"/>
                      <a:pt x="99" y="19"/>
                      <a:pt x="101" y="19"/>
                    </a:cubicBezTo>
                    <a:cubicBezTo>
                      <a:pt x="103" y="19"/>
                      <a:pt x="107" y="21"/>
                      <a:pt x="110" y="20"/>
                    </a:cubicBezTo>
                    <a:cubicBezTo>
                      <a:pt x="110" y="20"/>
                      <a:pt x="110" y="20"/>
                      <a:pt x="110" y="20"/>
                    </a:cubicBezTo>
                    <a:cubicBezTo>
                      <a:pt x="110" y="21"/>
                      <a:pt x="111" y="21"/>
                      <a:pt x="111" y="22"/>
                    </a:cubicBezTo>
                    <a:cubicBezTo>
                      <a:pt x="111" y="22"/>
                      <a:pt x="112" y="24"/>
                      <a:pt x="113" y="25"/>
                    </a:cubicBezTo>
                    <a:cubicBezTo>
                      <a:pt x="113" y="25"/>
                      <a:pt x="114" y="27"/>
                      <a:pt x="114" y="29"/>
                    </a:cubicBezTo>
                    <a:cubicBezTo>
                      <a:pt x="114" y="30"/>
                      <a:pt x="114" y="33"/>
                      <a:pt x="114" y="34"/>
                    </a:cubicBezTo>
                    <a:cubicBezTo>
                      <a:pt x="114" y="35"/>
                      <a:pt x="114" y="37"/>
                      <a:pt x="113" y="38"/>
                    </a:cubicBezTo>
                    <a:cubicBezTo>
                      <a:pt x="113" y="39"/>
                      <a:pt x="112" y="40"/>
                      <a:pt x="112" y="40"/>
                    </a:cubicBezTo>
                    <a:cubicBezTo>
                      <a:pt x="111" y="41"/>
                      <a:pt x="110" y="42"/>
                      <a:pt x="109" y="43"/>
                    </a:cubicBezTo>
                    <a:cubicBezTo>
                      <a:pt x="109" y="43"/>
                      <a:pt x="108" y="45"/>
                      <a:pt x="108" y="46"/>
                    </a:cubicBezTo>
                    <a:cubicBezTo>
                      <a:pt x="107" y="47"/>
                      <a:pt x="105" y="47"/>
                      <a:pt x="105" y="48"/>
                    </a:cubicBezTo>
                    <a:cubicBezTo>
                      <a:pt x="104" y="48"/>
                      <a:pt x="104" y="50"/>
                      <a:pt x="104" y="51"/>
                    </a:cubicBezTo>
                    <a:cubicBezTo>
                      <a:pt x="104" y="52"/>
                      <a:pt x="104" y="54"/>
                      <a:pt x="105" y="55"/>
                    </a:cubicBezTo>
                    <a:cubicBezTo>
                      <a:pt x="105" y="55"/>
                      <a:pt x="106" y="56"/>
                      <a:pt x="106" y="56"/>
                    </a:cubicBezTo>
                    <a:cubicBezTo>
                      <a:pt x="106" y="57"/>
                      <a:pt x="107" y="58"/>
                      <a:pt x="107" y="59"/>
                    </a:cubicBezTo>
                    <a:cubicBezTo>
                      <a:pt x="107" y="59"/>
                      <a:pt x="108" y="60"/>
                      <a:pt x="108" y="60"/>
                    </a:cubicBezTo>
                    <a:cubicBezTo>
                      <a:pt x="108" y="61"/>
                      <a:pt x="110" y="62"/>
                      <a:pt x="111" y="62"/>
                    </a:cubicBezTo>
                    <a:cubicBezTo>
                      <a:pt x="111" y="63"/>
                      <a:pt x="112" y="64"/>
                      <a:pt x="112" y="65"/>
                    </a:cubicBezTo>
                    <a:cubicBezTo>
                      <a:pt x="113" y="66"/>
                      <a:pt x="116" y="69"/>
                      <a:pt x="117" y="71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" name="Freeform 201"/>
              <p:cNvSpPr>
                <a:spLocks/>
              </p:cNvSpPr>
              <p:nvPr/>
            </p:nvSpPr>
            <p:spPr bwMode="auto">
              <a:xfrm>
                <a:off x="2209" y="3826"/>
                <a:ext cx="216" cy="154"/>
              </a:xfrm>
              <a:custGeom>
                <a:avLst/>
                <a:gdLst>
                  <a:gd name="T0" fmla="*/ 82 w 83"/>
                  <a:gd name="T1" fmla="*/ 3 h 59"/>
                  <a:gd name="T2" fmla="*/ 78 w 83"/>
                  <a:gd name="T3" fmla="*/ 8 h 59"/>
                  <a:gd name="T4" fmla="*/ 75 w 83"/>
                  <a:gd name="T5" fmla="*/ 15 h 59"/>
                  <a:gd name="T6" fmla="*/ 75 w 83"/>
                  <a:gd name="T7" fmla="*/ 21 h 59"/>
                  <a:gd name="T8" fmla="*/ 78 w 83"/>
                  <a:gd name="T9" fmla="*/ 23 h 59"/>
                  <a:gd name="T10" fmla="*/ 82 w 83"/>
                  <a:gd name="T11" fmla="*/ 30 h 59"/>
                  <a:gd name="T12" fmla="*/ 81 w 83"/>
                  <a:gd name="T13" fmla="*/ 38 h 59"/>
                  <a:gd name="T14" fmla="*/ 79 w 83"/>
                  <a:gd name="T15" fmla="*/ 45 h 59"/>
                  <a:gd name="T16" fmla="*/ 78 w 83"/>
                  <a:gd name="T17" fmla="*/ 50 h 59"/>
                  <a:gd name="T18" fmla="*/ 72 w 83"/>
                  <a:gd name="T19" fmla="*/ 49 h 59"/>
                  <a:gd name="T20" fmla="*/ 69 w 83"/>
                  <a:gd name="T21" fmla="*/ 45 h 59"/>
                  <a:gd name="T22" fmla="*/ 65 w 83"/>
                  <a:gd name="T23" fmla="*/ 46 h 59"/>
                  <a:gd name="T24" fmla="*/ 61 w 83"/>
                  <a:gd name="T25" fmla="*/ 50 h 59"/>
                  <a:gd name="T26" fmla="*/ 59 w 83"/>
                  <a:gd name="T27" fmla="*/ 54 h 59"/>
                  <a:gd name="T28" fmla="*/ 58 w 83"/>
                  <a:gd name="T29" fmla="*/ 59 h 59"/>
                  <a:gd name="T30" fmla="*/ 53 w 83"/>
                  <a:gd name="T31" fmla="*/ 57 h 59"/>
                  <a:gd name="T32" fmla="*/ 43 w 83"/>
                  <a:gd name="T33" fmla="*/ 58 h 59"/>
                  <a:gd name="T34" fmla="*/ 36 w 83"/>
                  <a:gd name="T35" fmla="*/ 57 h 59"/>
                  <a:gd name="T36" fmla="*/ 30 w 83"/>
                  <a:gd name="T37" fmla="*/ 50 h 59"/>
                  <a:gd name="T38" fmla="*/ 22 w 83"/>
                  <a:gd name="T39" fmla="*/ 49 h 59"/>
                  <a:gd name="T40" fmla="*/ 15 w 83"/>
                  <a:gd name="T41" fmla="*/ 46 h 59"/>
                  <a:gd name="T42" fmla="*/ 11 w 83"/>
                  <a:gd name="T43" fmla="*/ 43 h 59"/>
                  <a:gd name="T44" fmla="*/ 5 w 83"/>
                  <a:gd name="T45" fmla="*/ 42 h 59"/>
                  <a:gd name="T46" fmla="*/ 2 w 83"/>
                  <a:gd name="T47" fmla="*/ 40 h 59"/>
                  <a:gd name="T48" fmla="*/ 1 w 83"/>
                  <a:gd name="T49" fmla="*/ 35 h 59"/>
                  <a:gd name="T50" fmla="*/ 1 w 83"/>
                  <a:gd name="T51" fmla="*/ 30 h 59"/>
                  <a:gd name="T52" fmla="*/ 2 w 83"/>
                  <a:gd name="T53" fmla="*/ 23 h 59"/>
                  <a:gd name="T54" fmla="*/ 2 w 83"/>
                  <a:gd name="T55" fmla="*/ 18 h 59"/>
                  <a:gd name="T56" fmla="*/ 1 w 83"/>
                  <a:gd name="T57" fmla="*/ 14 h 59"/>
                  <a:gd name="T58" fmla="*/ 1 w 83"/>
                  <a:gd name="T59" fmla="*/ 13 h 59"/>
                  <a:gd name="T60" fmla="*/ 26 w 83"/>
                  <a:gd name="T61" fmla="*/ 11 h 59"/>
                  <a:gd name="T62" fmla="*/ 45 w 83"/>
                  <a:gd name="T63" fmla="*/ 6 h 59"/>
                  <a:gd name="T64" fmla="*/ 47 w 83"/>
                  <a:gd name="T65" fmla="*/ 1 h 59"/>
                  <a:gd name="T66" fmla="*/ 59 w 83"/>
                  <a:gd name="T67" fmla="*/ 0 h 59"/>
                  <a:gd name="T68" fmla="*/ 69 w 83"/>
                  <a:gd name="T69" fmla="*/ 4 h 59"/>
                  <a:gd name="T70" fmla="*/ 79 w 83"/>
                  <a:gd name="T71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3" h="59">
                    <a:moveTo>
                      <a:pt x="83" y="1"/>
                    </a:moveTo>
                    <a:cubicBezTo>
                      <a:pt x="82" y="1"/>
                      <a:pt x="82" y="2"/>
                      <a:pt x="82" y="3"/>
                    </a:cubicBezTo>
                    <a:cubicBezTo>
                      <a:pt x="81" y="3"/>
                      <a:pt x="81" y="4"/>
                      <a:pt x="81" y="5"/>
                    </a:cubicBezTo>
                    <a:cubicBezTo>
                      <a:pt x="80" y="6"/>
                      <a:pt x="79" y="7"/>
                      <a:pt x="78" y="8"/>
                    </a:cubicBezTo>
                    <a:cubicBezTo>
                      <a:pt x="78" y="8"/>
                      <a:pt x="77" y="11"/>
                      <a:pt x="77" y="12"/>
                    </a:cubicBezTo>
                    <a:cubicBezTo>
                      <a:pt x="76" y="13"/>
                      <a:pt x="75" y="15"/>
                      <a:pt x="75" y="15"/>
                    </a:cubicBezTo>
                    <a:cubicBezTo>
                      <a:pt x="75" y="16"/>
                      <a:pt x="74" y="17"/>
                      <a:pt x="74" y="18"/>
                    </a:cubicBezTo>
                    <a:cubicBezTo>
                      <a:pt x="74" y="19"/>
                      <a:pt x="75" y="21"/>
                      <a:pt x="75" y="21"/>
                    </a:cubicBezTo>
                    <a:cubicBezTo>
                      <a:pt x="76" y="22"/>
                      <a:pt x="76" y="22"/>
                      <a:pt x="77" y="23"/>
                    </a:cubicBezTo>
                    <a:cubicBezTo>
                      <a:pt x="78" y="23"/>
                      <a:pt x="78" y="23"/>
                      <a:pt x="78" y="23"/>
                    </a:cubicBezTo>
                    <a:cubicBezTo>
                      <a:pt x="78" y="24"/>
                      <a:pt x="79" y="25"/>
                      <a:pt x="80" y="26"/>
                    </a:cubicBezTo>
                    <a:cubicBezTo>
                      <a:pt x="81" y="27"/>
                      <a:pt x="82" y="29"/>
                      <a:pt x="82" y="30"/>
                    </a:cubicBezTo>
                    <a:cubicBezTo>
                      <a:pt x="82" y="31"/>
                      <a:pt x="81" y="32"/>
                      <a:pt x="81" y="33"/>
                    </a:cubicBezTo>
                    <a:cubicBezTo>
                      <a:pt x="81" y="34"/>
                      <a:pt x="81" y="36"/>
                      <a:pt x="81" y="38"/>
                    </a:cubicBezTo>
                    <a:cubicBezTo>
                      <a:pt x="81" y="38"/>
                      <a:pt x="80" y="39"/>
                      <a:pt x="80" y="40"/>
                    </a:cubicBezTo>
                    <a:cubicBezTo>
                      <a:pt x="80" y="41"/>
                      <a:pt x="79" y="43"/>
                      <a:pt x="79" y="45"/>
                    </a:cubicBezTo>
                    <a:cubicBezTo>
                      <a:pt x="79" y="46"/>
                      <a:pt x="79" y="47"/>
                      <a:pt x="79" y="47"/>
                    </a:cubicBezTo>
                    <a:cubicBezTo>
                      <a:pt x="79" y="48"/>
                      <a:pt x="78" y="50"/>
                      <a:pt x="78" y="50"/>
                    </a:cubicBezTo>
                    <a:cubicBezTo>
                      <a:pt x="77" y="50"/>
                      <a:pt x="75" y="50"/>
                      <a:pt x="75" y="50"/>
                    </a:cubicBezTo>
                    <a:cubicBezTo>
                      <a:pt x="74" y="50"/>
                      <a:pt x="73" y="49"/>
                      <a:pt x="72" y="49"/>
                    </a:cubicBezTo>
                    <a:cubicBezTo>
                      <a:pt x="72" y="48"/>
                      <a:pt x="72" y="47"/>
                      <a:pt x="71" y="47"/>
                    </a:cubicBezTo>
                    <a:cubicBezTo>
                      <a:pt x="71" y="47"/>
                      <a:pt x="70" y="46"/>
                      <a:pt x="69" y="45"/>
                    </a:cubicBezTo>
                    <a:cubicBezTo>
                      <a:pt x="69" y="45"/>
                      <a:pt x="67" y="44"/>
                      <a:pt x="67" y="45"/>
                    </a:cubicBezTo>
                    <a:cubicBezTo>
                      <a:pt x="66" y="45"/>
                      <a:pt x="65" y="46"/>
                      <a:pt x="65" y="46"/>
                    </a:cubicBezTo>
                    <a:cubicBezTo>
                      <a:pt x="64" y="47"/>
                      <a:pt x="64" y="47"/>
                      <a:pt x="64" y="48"/>
                    </a:cubicBezTo>
                    <a:cubicBezTo>
                      <a:pt x="63" y="48"/>
                      <a:pt x="62" y="49"/>
                      <a:pt x="61" y="50"/>
                    </a:cubicBezTo>
                    <a:cubicBezTo>
                      <a:pt x="61" y="50"/>
                      <a:pt x="60" y="50"/>
                      <a:pt x="60" y="51"/>
                    </a:cubicBezTo>
                    <a:cubicBezTo>
                      <a:pt x="59" y="51"/>
                      <a:pt x="60" y="53"/>
                      <a:pt x="59" y="54"/>
                    </a:cubicBezTo>
                    <a:cubicBezTo>
                      <a:pt x="59" y="55"/>
                      <a:pt x="59" y="57"/>
                      <a:pt x="58" y="57"/>
                    </a:cubicBezTo>
                    <a:cubicBezTo>
                      <a:pt x="58" y="58"/>
                      <a:pt x="58" y="59"/>
                      <a:pt x="58" y="59"/>
                    </a:cubicBezTo>
                    <a:cubicBezTo>
                      <a:pt x="58" y="59"/>
                      <a:pt x="57" y="59"/>
                      <a:pt x="57" y="59"/>
                    </a:cubicBezTo>
                    <a:cubicBezTo>
                      <a:pt x="56" y="58"/>
                      <a:pt x="54" y="58"/>
                      <a:pt x="53" y="57"/>
                    </a:cubicBezTo>
                    <a:cubicBezTo>
                      <a:pt x="52" y="57"/>
                      <a:pt x="49" y="57"/>
                      <a:pt x="48" y="57"/>
                    </a:cubicBezTo>
                    <a:cubicBezTo>
                      <a:pt x="47" y="57"/>
                      <a:pt x="45" y="58"/>
                      <a:pt x="43" y="58"/>
                    </a:cubicBezTo>
                    <a:cubicBezTo>
                      <a:pt x="42" y="58"/>
                      <a:pt x="39" y="58"/>
                      <a:pt x="38" y="58"/>
                    </a:cubicBezTo>
                    <a:cubicBezTo>
                      <a:pt x="38" y="58"/>
                      <a:pt x="37" y="57"/>
                      <a:pt x="36" y="57"/>
                    </a:cubicBezTo>
                    <a:cubicBezTo>
                      <a:pt x="35" y="56"/>
                      <a:pt x="32" y="56"/>
                      <a:pt x="31" y="55"/>
                    </a:cubicBezTo>
                    <a:cubicBezTo>
                      <a:pt x="30" y="53"/>
                      <a:pt x="31" y="51"/>
                      <a:pt x="30" y="50"/>
                    </a:cubicBezTo>
                    <a:cubicBezTo>
                      <a:pt x="29" y="49"/>
                      <a:pt x="27" y="48"/>
                      <a:pt x="26" y="48"/>
                    </a:cubicBezTo>
                    <a:cubicBezTo>
                      <a:pt x="25" y="48"/>
                      <a:pt x="23" y="49"/>
                      <a:pt x="22" y="49"/>
                    </a:cubicBezTo>
                    <a:cubicBezTo>
                      <a:pt x="21" y="49"/>
                      <a:pt x="19" y="49"/>
                      <a:pt x="18" y="48"/>
                    </a:cubicBezTo>
                    <a:cubicBezTo>
                      <a:pt x="17" y="48"/>
                      <a:pt x="15" y="47"/>
                      <a:pt x="15" y="46"/>
                    </a:cubicBezTo>
                    <a:cubicBezTo>
                      <a:pt x="14" y="46"/>
                      <a:pt x="13" y="46"/>
                      <a:pt x="12" y="46"/>
                    </a:cubicBezTo>
                    <a:cubicBezTo>
                      <a:pt x="12" y="45"/>
                      <a:pt x="11" y="44"/>
                      <a:pt x="11" y="43"/>
                    </a:cubicBezTo>
                    <a:cubicBezTo>
                      <a:pt x="11" y="43"/>
                      <a:pt x="10" y="42"/>
                      <a:pt x="10" y="42"/>
                    </a:cubicBezTo>
                    <a:cubicBezTo>
                      <a:pt x="9" y="41"/>
                      <a:pt x="6" y="42"/>
                      <a:pt x="5" y="42"/>
                    </a:cubicBezTo>
                    <a:cubicBezTo>
                      <a:pt x="5" y="42"/>
                      <a:pt x="4" y="42"/>
                      <a:pt x="3" y="42"/>
                    </a:cubicBezTo>
                    <a:cubicBezTo>
                      <a:pt x="3" y="41"/>
                      <a:pt x="2" y="41"/>
                      <a:pt x="2" y="40"/>
                    </a:cubicBezTo>
                    <a:cubicBezTo>
                      <a:pt x="2" y="40"/>
                      <a:pt x="2" y="39"/>
                      <a:pt x="2" y="38"/>
                    </a:cubicBezTo>
                    <a:cubicBezTo>
                      <a:pt x="2" y="37"/>
                      <a:pt x="2" y="36"/>
                      <a:pt x="1" y="35"/>
                    </a:cubicBezTo>
                    <a:cubicBezTo>
                      <a:pt x="1" y="35"/>
                      <a:pt x="1" y="34"/>
                      <a:pt x="1" y="33"/>
                    </a:cubicBezTo>
                    <a:cubicBezTo>
                      <a:pt x="0" y="32"/>
                      <a:pt x="1" y="31"/>
                      <a:pt x="1" y="30"/>
                    </a:cubicBezTo>
                    <a:cubicBezTo>
                      <a:pt x="1" y="29"/>
                      <a:pt x="1" y="27"/>
                      <a:pt x="1" y="26"/>
                    </a:cubicBezTo>
                    <a:cubicBezTo>
                      <a:pt x="1" y="25"/>
                      <a:pt x="1" y="24"/>
                      <a:pt x="2" y="23"/>
                    </a:cubicBezTo>
                    <a:cubicBezTo>
                      <a:pt x="2" y="22"/>
                      <a:pt x="2" y="21"/>
                      <a:pt x="2" y="21"/>
                    </a:cubicBezTo>
                    <a:cubicBezTo>
                      <a:pt x="3" y="20"/>
                      <a:pt x="3" y="18"/>
                      <a:pt x="2" y="18"/>
                    </a:cubicBezTo>
                    <a:cubicBezTo>
                      <a:pt x="2" y="17"/>
                      <a:pt x="2" y="17"/>
                      <a:pt x="2" y="16"/>
                    </a:cubicBezTo>
                    <a:cubicBezTo>
                      <a:pt x="1" y="16"/>
                      <a:pt x="1" y="15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4" y="13"/>
                      <a:pt x="12" y="13"/>
                      <a:pt x="15" y="13"/>
                    </a:cubicBezTo>
                    <a:cubicBezTo>
                      <a:pt x="18" y="12"/>
                      <a:pt x="23" y="11"/>
                      <a:pt x="26" y="11"/>
                    </a:cubicBezTo>
                    <a:cubicBezTo>
                      <a:pt x="29" y="10"/>
                      <a:pt x="34" y="9"/>
                      <a:pt x="37" y="8"/>
                    </a:cubicBezTo>
                    <a:cubicBezTo>
                      <a:pt x="39" y="8"/>
                      <a:pt x="43" y="8"/>
                      <a:pt x="45" y="6"/>
                    </a:cubicBezTo>
                    <a:cubicBezTo>
                      <a:pt x="45" y="6"/>
                      <a:pt x="46" y="5"/>
                      <a:pt x="46" y="4"/>
                    </a:cubicBezTo>
                    <a:cubicBezTo>
                      <a:pt x="46" y="4"/>
                      <a:pt x="46" y="2"/>
                      <a:pt x="47" y="1"/>
                    </a:cubicBezTo>
                    <a:cubicBezTo>
                      <a:pt x="48" y="1"/>
                      <a:pt x="50" y="0"/>
                      <a:pt x="52" y="0"/>
                    </a:cubicBezTo>
                    <a:cubicBezTo>
                      <a:pt x="54" y="0"/>
                      <a:pt x="57" y="0"/>
                      <a:pt x="59" y="0"/>
                    </a:cubicBezTo>
                    <a:cubicBezTo>
                      <a:pt x="60" y="1"/>
                      <a:pt x="63" y="2"/>
                      <a:pt x="64" y="2"/>
                    </a:cubicBezTo>
                    <a:cubicBezTo>
                      <a:pt x="65" y="2"/>
                      <a:pt x="68" y="4"/>
                      <a:pt x="69" y="4"/>
                    </a:cubicBezTo>
                    <a:cubicBezTo>
                      <a:pt x="70" y="4"/>
                      <a:pt x="74" y="4"/>
                      <a:pt x="75" y="4"/>
                    </a:cubicBezTo>
                    <a:cubicBezTo>
                      <a:pt x="76" y="3"/>
                      <a:pt x="78" y="1"/>
                      <a:pt x="79" y="1"/>
                    </a:cubicBezTo>
                    <a:cubicBezTo>
                      <a:pt x="80" y="1"/>
                      <a:pt x="82" y="1"/>
                      <a:pt x="83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" name="Freeform 202"/>
              <p:cNvSpPr>
                <a:spLocks/>
              </p:cNvSpPr>
              <p:nvPr/>
            </p:nvSpPr>
            <p:spPr bwMode="auto">
              <a:xfrm>
                <a:off x="2209" y="3826"/>
                <a:ext cx="216" cy="154"/>
              </a:xfrm>
              <a:custGeom>
                <a:avLst/>
                <a:gdLst>
                  <a:gd name="T0" fmla="*/ 82 w 83"/>
                  <a:gd name="T1" fmla="*/ 3 h 59"/>
                  <a:gd name="T2" fmla="*/ 78 w 83"/>
                  <a:gd name="T3" fmla="*/ 8 h 59"/>
                  <a:gd name="T4" fmla="*/ 75 w 83"/>
                  <a:gd name="T5" fmla="*/ 15 h 59"/>
                  <a:gd name="T6" fmla="*/ 75 w 83"/>
                  <a:gd name="T7" fmla="*/ 21 h 59"/>
                  <a:gd name="T8" fmla="*/ 78 w 83"/>
                  <a:gd name="T9" fmla="*/ 23 h 59"/>
                  <a:gd name="T10" fmla="*/ 82 w 83"/>
                  <a:gd name="T11" fmla="*/ 30 h 59"/>
                  <a:gd name="T12" fmla="*/ 81 w 83"/>
                  <a:gd name="T13" fmla="*/ 38 h 59"/>
                  <a:gd name="T14" fmla="*/ 79 w 83"/>
                  <a:gd name="T15" fmla="*/ 45 h 59"/>
                  <a:gd name="T16" fmla="*/ 78 w 83"/>
                  <a:gd name="T17" fmla="*/ 50 h 59"/>
                  <a:gd name="T18" fmla="*/ 72 w 83"/>
                  <a:gd name="T19" fmla="*/ 49 h 59"/>
                  <a:gd name="T20" fmla="*/ 69 w 83"/>
                  <a:gd name="T21" fmla="*/ 45 h 59"/>
                  <a:gd name="T22" fmla="*/ 65 w 83"/>
                  <a:gd name="T23" fmla="*/ 46 h 59"/>
                  <a:gd name="T24" fmla="*/ 61 w 83"/>
                  <a:gd name="T25" fmla="*/ 50 h 59"/>
                  <a:gd name="T26" fmla="*/ 59 w 83"/>
                  <a:gd name="T27" fmla="*/ 54 h 59"/>
                  <a:gd name="T28" fmla="*/ 58 w 83"/>
                  <a:gd name="T29" fmla="*/ 59 h 59"/>
                  <a:gd name="T30" fmla="*/ 53 w 83"/>
                  <a:gd name="T31" fmla="*/ 57 h 59"/>
                  <a:gd name="T32" fmla="*/ 43 w 83"/>
                  <a:gd name="T33" fmla="*/ 58 h 59"/>
                  <a:gd name="T34" fmla="*/ 36 w 83"/>
                  <a:gd name="T35" fmla="*/ 57 h 59"/>
                  <a:gd name="T36" fmla="*/ 30 w 83"/>
                  <a:gd name="T37" fmla="*/ 50 h 59"/>
                  <a:gd name="T38" fmla="*/ 22 w 83"/>
                  <a:gd name="T39" fmla="*/ 49 h 59"/>
                  <a:gd name="T40" fmla="*/ 15 w 83"/>
                  <a:gd name="T41" fmla="*/ 46 h 59"/>
                  <a:gd name="T42" fmla="*/ 11 w 83"/>
                  <a:gd name="T43" fmla="*/ 43 h 59"/>
                  <a:gd name="T44" fmla="*/ 5 w 83"/>
                  <a:gd name="T45" fmla="*/ 42 h 59"/>
                  <a:gd name="T46" fmla="*/ 2 w 83"/>
                  <a:gd name="T47" fmla="*/ 40 h 59"/>
                  <a:gd name="T48" fmla="*/ 1 w 83"/>
                  <a:gd name="T49" fmla="*/ 35 h 59"/>
                  <a:gd name="T50" fmla="*/ 1 w 83"/>
                  <a:gd name="T51" fmla="*/ 30 h 59"/>
                  <a:gd name="T52" fmla="*/ 2 w 83"/>
                  <a:gd name="T53" fmla="*/ 23 h 59"/>
                  <a:gd name="T54" fmla="*/ 2 w 83"/>
                  <a:gd name="T55" fmla="*/ 18 h 59"/>
                  <a:gd name="T56" fmla="*/ 1 w 83"/>
                  <a:gd name="T57" fmla="*/ 14 h 59"/>
                  <a:gd name="T58" fmla="*/ 1 w 83"/>
                  <a:gd name="T59" fmla="*/ 13 h 59"/>
                  <a:gd name="T60" fmla="*/ 26 w 83"/>
                  <a:gd name="T61" fmla="*/ 11 h 59"/>
                  <a:gd name="T62" fmla="*/ 45 w 83"/>
                  <a:gd name="T63" fmla="*/ 6 h 59"/>
                  <a:gd name="T64" fmla="*/ 47 w 83"/>
                  <a:gd name="T65" fmla="*/ 1 h 59"/>
                  <a:gd name="T66" fmla="*/ 59 w 83"/>
                  <a:gd name="T67" fmla="*/ 0 h 59"/>
                  <a:gd name="T68" fmla="*/ 69 w 83"/>
                  <a:gd name="T69" fmla="*/ 4 h 59"/>
                  <a:gd name="T70" fmla="*/ 79 w 83"/>
                  <a:gd name="T71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3" h="59">
                    <a:moveTo>
                      <a:pt x="83" y="1"/>
                    </a:moveTo>
                    <a:cubicBezTo>
                      <a:pt x="82" y="1"/>
                      <a:pt x="82" y="2"/>
                      <a:pt x="82" y="3"/>
                    </a:cubicBezTo>
                    <a:cubicBezTo>
                      <a:pt x="81" y="3"/>
                      <a:pt x="81" y="4"/>
                      <a:pt x="81" y="5"/>
                    </a:cubicBezTo>
                    <a:cubicBezTo>
                      <a:pt x="80" y="6"/>
                      <a:pt x="79" y="7"/>
                      <a:pt x="78" y="8"/>
                    </a:cubicBezTo>
                    <a:cubicBezTo>
                      <a:pt x="78" y="8"/>
                      <a:pt x="77" y="11"/>
                      <a:pt x="77" y="12"/>
                    </a:cubicBezTo>
                    <a:cubicBezTo>
                      <a:pt x="76" y="13"/>
                      <a:pt x="75" y="15"/>
                      <a:pt x="75" y="15"/>
                    </a:cubicBezTo>
                    <a:cubicBezTo>
                      <a:pt x="75" y="16"/>
                      <a:pt x="74" y="17"/>
                      <a:pt x="74" y="18"/>
                    </a:cubicBezTo>
                    <a:cubicBezTo>
                      <a:pt x="74" y="19"/>
                      <a:pt x="75" y="21"/>
                      <a:pt x="75" y="21"/>
                    </a:cubicBezTo>
                    <a:cubicBezTo>
                      <a:pt x="76" y="22"/>
                      <a:pt x="76" y="22"/>
                      <a:pt x="77" y="23"/>
                    </a:cubicBezTo>
                    <a:cubicBezTo>
                      <a:pt x="78" y="23"/>
                      <a:pt x="78" y="23"/>
                      <a:pt x="78" y="23"/>
                    </a:cubicBezTo>
                    <a:cubicBezTo>
                      <a:pt x="78" y="24"/>
                      <a:pt x="79" y="25"/>
                      <a:pt x="80" y="26"/>
                    </a:cubicBezTo>
                    <a:cubicBezTo>
                      <a:pt x="81" y="27"/>
                      <a:pt x="82" y="29"/>
                      <a:pt x="82" y="30"/>
                    </a:cubicBezTo>
                    <a:cubicBezTo>
                      <a:pt x="82" y="31"/>
                      <a:pt x="81" y="32"/>
                      <a:pt x="81" y="33"/>
                    </a:cubicBezTo>
                    <a:cubicBezTo>
                      <a:pt x="81" y="34"/>
                      <a:pt x="81" y="36"/>
                      <a:pt x="81" y="38"/>
                    </a:cubicBezTo>
                    <a:cubicBezTo>
                      <a:pt x="81" y="38"/>
                      <a:pt x="80" y="39"/>
                      <a:pt x="80" y="40"/>
                    </a:cubicBezTo>
                    <a:cubicBezTo>
                      <a:pt x="80" y="41"/>
                      <a:pt x="79" y="43"/>
                      <a:pt x="79" y="45"/>
                    </a:cubicBezTo>
                    <a:cubicBezTo>
                      <a:pt x="79" y="46"/>
                      <a:pt x="79" y="47"/>
                      <a:pt x="79" y="47"/>
                    </a:cubicBezTo>
                    <a:cubicBezTo>
                      <a:pt x="79" y="48"/>
                      <a:pt x="78" y="50"/>
                      <a:pt x="78" y="50"/>
                    </a:cubicBezTo>
                    <a:cubicBezTo>
                      <a:pt x="77" y="50"/>
                      <a:pt x="75" y="50"/>
                      <a:pt x="75" y="50"/>
                    </a:cubicBezTo>
                    <a:cubicBezTo>
                      <a:pt x="74" y="50"/>
                      <a:pt x="73" y="49"/>
                      <a:pt x="72" y="49"/>
                    </a:cubicBezTo>
                    <a:cubicBezTo>
                      <a:pt x="72" y="48"/>
                      <a:pt x="72" y="47"/>
                      <a:pt x="71" y="47"/>
                    </a:cubicBezTo>
                    <a:cubicBezTo>
                      <a:pt x="71" y="47"/>
                      <a:pt x="70" y="46"/>
                      <a:pt x="69" y="45"/>
                    </a:cubicBezTo>
                    <a:cubicBezTo>
                      <a:pt x="69" y="45"/>
                      <a:pt x="67" y="44"/>
                      <a:pt x="67" y="45"/>
                    </a:cubicBezTo>
                    <a:cubicBezTo>
                      <a:pt x="66" y="45"/>
                      <a:pt x="65" y="46"/>
                      <a:pt x="65" y="46"/>
                    </a:cubicBezTo>
                    <a:cubicBezTo>
                      <a:pt x="64" y="47"/>
                      <a:pt x="64" y="47"/>
                      <a:pt x="64" y="48"/>
                    </a:cubicBezTo>
                    <a:cubicBezTo>
                      <a:pt x="63" y="48"/>
                      <a:pt x="62" y="49"/>
                      <a:pt x="61" y="50"/>
                    </a:cubicBezTo>
                    <a:cubicBezTo>
                      <a:pt x="61" y="50"/>
                      <a:pt x="60" y="50"/>
                      <a:pt x="60" y="51"/>
                    </a:cubicBezTo>
                    <a:cubicBezTo>
                      <a:pt x="59" y="51"/>
                      <a:pt x="60" y="53"/>
                      <a:pt x="59" y="54"/>
                    </a:cubicBezTo>
                    <a:cubicBezTo>
                      <a:pt x="59" y="55"/>
                      <a:pt x="59" y="57"/>
                      <a:pt x="58" y="57"/>
                    </a:cubicBezTo>
                    <a:cubicBezTo>
                      <a:pt x="58" y="58"/>
                      <a:pt x="58" y="59"/>
                      <a:pt x="58" y="59"/>
                    </a:cubicBezTo>
                    <a:cubicBezTo>
                      <a:pt x="58" y="59"/>
                      <a:pt x="57" y="59"/>
                      <a:pt x="57" y="59"/>
                    </a:cubicBezTo>
                    <a:cubicBezTo>
                      <a:pt x="56" y="58"/>
                      <a:pt x="54" y="58"/>
                      <a:pt x="53" y="57"/>
                    </a:cubicBezTo>
                    <a:cubicBezTo>
                      <a:pt x="52" y="57"/>
                      <a:pt x="49" y="57"/>
                      <a:pt x="48" y="57"/>
                    </a:cubicBezTo>
                    <a:cubicBezTo>
                      <a:pt x="47" y="57"/>
                      <a:pt x="45" y="58"/>
                      <a:pt x="43" y="58"/>
                    </a:cubicBezTo>
                    <a:cubicBezTo>
                      <a:pt x="42" y="58"/>
                      <a:pt x="39" y="58"/>
                      <a:pt x="38" y="58"/>
                    </a:cubicBezTo>
                    <a:cubicBezTo>
                      <a:pt x="38" y="58"/>
                      <a:pt x="37" y="57"/>
                      <a:pt x="36" y="57"/>
                    </a:cubicBezTo>
                    <a:cubicBezTo>
                      <a:pt x="35" y="56"/>
                      <a:pt x="32" y="56"/>
                      <a:pt x="31" y="55"/>
                    </a:cubicBezTo>
                    <a:cubicBezTo>
                      <a:pt x="30" y="53"/>
                      <a:pt x="31" y="51"/>
                      <a:pt x="30" y="50"/>
                    </a:cubicBezTo>
                    <a:cubicBezTo>
                      <a:pt x="29" y="49"/>
                      <a:pt x="27" y="48"/>
                      <a:pt x="26" y="48"/>
                    </a:cubicBezTo>
                    <a:cubicBezTo>
                      <a:pt x="25" y="48"/>
                      <a:pt x="23" y="49"/>
                      <a:pt x="22" y="49"/>
                    </a:cubicBezTo>
                    <a:cubicBezTo>
                      <a:pt x="21" y="49"/>
                      <a:pt x="19" y="49"/>
                      <a:pt x="18" y="48"/>
                    </a:cubicBezTo>
                    <a:cubicBezTo>
                      <a:pt x="17" y="48"/>
                      <a:pt x="15" y="47"/>
                      <a:pt x="15" y="46"/>
                    </a:cubicBezTo>
                    <a:cubicBezTo>
                      <a:pt x="14" y="46"/>
                      <a:pt x="13" y="46"/>
                      <a:pt x="12" y="46"/>
                    </a:cubicBezTo>
                    <a:cubicBezTo>
                      <a:pt x="12" y="45"/>
                      <a:pt x="11" y="44"/>
                      <a:pt x="11" y="43"/>
                    </a:cubicBezTo>
                    <a:cubicBezTo>
                      <a:pt x="11" y="43"/>
                      <a:pt x="10" y="42"/>
                      <a:pt x="10" y="42"/>
                    </a:cubicBezTo>
                    <a:cubicBezTo>
                      <a:pt x="9" y="41"/>
                      <a:pt x="6" y="42"/>
                      <a:pt x="5" y="42"/>
                    </a:cubicBezTo>
                    <a:cubicBezTo>
                      <a:pt x="5" y="42"/>
                      <a:pt x="4" y="42"/>
                      <a:pt x="3" y="42"/>
                    </a:cubicBezTo>
                    <a:cubicBezTo>
                      <a:pt x="3" y="41"/>
                      <a:pt x="2" y="41"/>
                      <a:pt x="2" y="40"/>
                    </a:cubicBezTo>
                    <a:cubicBezTo>
                      <a:pt x="2" y="40"/>
                      <a:pt x="2" y="39"/>
                      <a:pt x="2" y="38"/>
                    </a:cubicBezTo>
                    <a:cubicBezTo>
                      <a:pt x="2" y="37"/>
                      <a:pt x="2" y="36"/>
                      <a:pt x="1" y="35"/>
                    </a:cubicBezTo>
                    <a:cubicBezTo>
                      <a:pt x="1" y="35"/>
                      <a:pt x="1" y="34"/>
                      <a:pt x="1" y="33"/>
                    </a:cubicBezTo>
                    <a:cubicBezTo>
                      <a:pt x="0" y="32"/>
                      <a:pt x="1" y="31"/>
                      <a:pt x="1" y="30"/>
                    </a:cubicBezTo>
                    <a:cubicBezTo>
                      <a:pt x="1" y="29"/>
                      <a:pt x="1" y="27"/>
                      <a:pt x="1" y="26"/>
                    </a:cubicBezTo>
                    <a:cubicBezTo>
                      <a:pt x="1" y="25"/>
                      <a:pt x="1" y="24"/>
                      <a:pt x="2" y="23"/>
                    </a:cubicBezTo>
                    <a:cubicBezTo>
                      <a:pt x="2" y="22"/>
                      <a:pt x="2" y="21"/>
                      <a:pt x="2" y="21"/>
                    </a:cubicBezTo>
                    <a:cubicBezTo>
                      <a:pt x="3" y="20"/>
                      <a:pt x="3" y="18"/>
                      <a:pt x="2" y="18"/>
                    </a:cubicBezTo>
                    <a:cubicBezTo>
                      <a:pt x="2" y="17"/>
                      <a:pt x="2" y="17"/>
                      <a:pt x="2" y="16"/>
                    </a:cubicBezTo>
                    <a:cubicBezTo>
                      <a:pt x="1" y="16"/>
                      <a:pt x="1" y="15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4" y="13"/>
                      <a:pt x="12" y="13"/>
                      <a:pt x="15" y="13"/>
                    </a:cubicBezTo>
                    <a:cubicBezTo>
                      <a:pt x="18" y="12"/>
                      <a:pt x="23" y="11"/>
                      <a:pt x="26" y="11"/>
                    </a:cubicBezTo>
                    <a:cubicBezTo>
                      <a:pt x="29" y="10"/>
                      <a:pt x="34" y="9"/>
                      <a:pt x="37" y="8"/>
                    </a:cubicBezTo>
                    <a:cubicBezTo>
                      <a:pt x="39" y="8"/>
                      <a:pt x="43" y="8"/>
                      <a:pt x="45" y="6"/>
                    </a:cubicBezTo>
                    <a:cubicBezTo>
                      <a:pt x="45" y="6"/>
                      <a:pt x="46" y="5"/>
                      <a:pt x="46" y="4"/>
                    </a:cubicBezTo>
                    <a:cubicBezTo>
                      <a:pt x="46" y="4"/>
                      <a:pt x="46" y="2"/>
                      <a:pt x="47" y="1"/>
                    </a:cubicBezTo>
                    <a:cubicBezTo>
                      <a:pt x="48" y="1"/>
                      <a:pt x="50" y="0"/>
                      <a:pt x="52" y="0"/>
                    </a:cubicBezTo>
                    <a:cubicBezTo>
                      <a:pt x="54" y="0"/>
                      <a:pt x="57" y="0"/>
                      <a:pt x="59" y="0"/>
                    </a:cubicBezTo>
                    <a:cubicBezTo>
                      <a:pt x="60" y="1"/>
                      <a:pt x="63" y="2"/>
                      <a:pt x="64" y="2"/>
                    </a:cubicBezTo>
                    <a:cubicBezTo>
                      <a:pt x="65" y="2"/>
                      <a:pt x="68" y="4"/>
                      <a:pt x="69" y="4"/>
                    </a:cubicBezTo>
                    <a:cubicBezTo>
                      <a:pt x="70" y="4"/>
                      <a:pt x="74" y="4"/>
                      <a:pt x="75" y="4"/>
                    </a:cubicBezTo>
                    <a:cubicBezTo>
                      <a:pt x="76" y="3"/>
                      <a:pt x="78" y="1"/>
                      <a:pt x="79" y="1"/>
                    </a:cubicBezTo>
                    <a:cubicBezTo>
                      <a:pt x="80" y="1"/>
                      <a:pt x="82" y="1"/>
                      <a:pt x="83" y="1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" name="Freeform 203"/>
              <p:cNvSpPr>
                <a:spLocks/>
              </p:cNvSpPr>
              <p:nvPr/>
            </p:nvSpPr>
            <p:spPr bwMode="auto">
              <a:xfrm>
                <a:off x="2143" y="2562"/>
                <a:ext cx="11" cy="10"/>
              </a:xfrm>
              <a:custGeom>
                <a:avLst/>
                <a:gdLst>
                  <a:gd name="T0" fmla="*/ 4 w 4"/>
                  <a:gd name="T1" fmla="*/ 2 h 4"/>
                  <a:gd name="T2" fmla="*/ 3 w 4"/>
                  <a:gd name="T3" fmla="*/ 4 h 4"/>
                  <a:gd name="T4" fmla="*/ 2 w 4"/>
                  <a:gd name="T5" fmla="*/ 4 h 4"/>
                  <a:gd name="T6" fmla="*/ 0 w 4"/>
                  <a:gd name="T7" fmla="*/ 3 h 4"/>
                  <a:gd name="T8" fmla="*/ 1 w 4"/>
                  <a:gd name="T9" fmla="*/ 2 h 4"/>
                  <a:gd name="T10" fmla="*/ 2 w 4"/>
                  <a:gd name="T11" fmla="*/ 2 h 4"/>
                  <a:gd name="T12" fmla="*/ 3 w 4"/>
                  <a:gd name="T13" fmla="*/ 1 h 4"/>
                  <a:gd name="T14" fmla="*/ 3 w 4"/>
                  <a:gd name="T15" fmla="*/ 1 h 4"/>
                  <a:gd name="T16" fmla="*/ 4 w 4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" name="Freeform 204"/>
              <p:cNvSpPr>
                <a:spLocks/>
              </p:cNvSpPr>
              <p:nvPr/>
            </p:nvSpPr>
            <p:spPr bwMode="auto">
              <a:xfrm>
                <a:off x="2143" y="2562"/>
                <a:ext cx="11" cy="10"/>
              </a:xfrm>
              <a:custGeom>
                <a:avLst/>
                <a:gdLst>
                  <a:gd name="T0" fmla="*/ 4 w 4"/>
                  <a:gd name="T1" fmla="*/ 2 h 4"/>
                  <a:gd name="T2" fmla="*/ 3 w 4"/>
                  <a:gd name="T3" fmla="*/ 4 h 4"/>
                  <a:gd name="T4" fmla="*/ 2 w 4"/>
                  <a:gd name="T5" fmla="*/ 4 h 4"/>
                  <a:gd name="T6" fmla="*/ 0 w 4"/>
                  <a:gd name="T7" fmla="*/ 3 h 4"/>
                  <a:gd name="T8" fmla="*/ 1 w 4"/>
                  <a:gd name="T9" fmla="*/ 2 h 4"/>
                  <a:gd name="T10" fmla="*/ 2 w 4"/>
                  <a:gd name="T11" fmla="*/ 2 h 4"/>
                  <a:gd name="T12" fmla="*/ 3 w 4"/>
                  <a:gd name="T13" fmla="*/ 1 h 4"/>
                  <a:gd name="T14" fmla="*/ 3 w 4"/>
                  <a:gd name="T15" fmla="*/ 1 h 4"/>
                  <a:gd name="T16" fmla="*/ 4 w 4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 w="0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1" name="Freeform 206"/>
            <p:cNvSpPr>
              <a:spLocks/>
            </p:cNvSpPr>
            <p:nvPr/>
          </p:nvSpPr>
          <p:spPr bwMode="auto">
            <a:xfrm>
              <a:off x="2175" y="2640"/>
              <a:ext cx="21" cy="21"/>
            </a:xfrm>
            <a:custGeom>
              <a:avLst/>
              <a:gdLst>
                <a:gd name="T0" fmla="*/ 8 w 8"/>
                <a:gd name="T1" fmla="*/ 3 h 8"/>
                <a:gd name="T2" fmla="*/ 8 w 8"/>
                <a:gd name="T3" fmla="*/ 7 h 8"/>
                <a:gd name="T4" fmla="*/ 6 w 8"/>
                <a:gd name="T5" fmla="*/ 8 h 8"/>
                <a:gd name="T6" fmla="*/ 3 w 8"/>
                <a:gd name="T7" fmla="*/ 8 h 8"/>
                <a:gd name="T8" fmla="*/ 2 w 8"/>
                <a:gd name="T9" fmla="*/ 7 h 8"/>
                <a:gd name="T10" fmla="*/ 1 w 8"/>
                <a:gd name="T11" fmla="*/ 7 h 8"/>
                <a:gd name="T12" fmla="*/ 0 w 8"/>
                <a:gd name="T13" fmla="*/ 6 h 8"/>
                <a:gd name="T14" fmla="*/ 1 w 8"/>
                <a:gd name="T15" fmla="*/ 4 h 8"/>
                <a:gd name="T16" fmla="*/ 3 w 8"/>
                <a:gd name="T17" fmla="*/ 1 h 8"/>
                <a:gd name="T18" fmla="*/ 4 w 8"/>
                <a:gd name="T19" fmla="*/ 0 h 8"/>
                <a:gd name="T20" fmla="*/ 6 w 8"/>
                <a:gd name="T21" fmla="*/ 0 h 8"/>
                <a:gd name="T22" fmla="*/ 7 w 8"/>
                <a:gd name="T23" fmla="*/ 1 h 8"/>
                <a:gd name="T24" fmla="*/ 8 w 8"/>
                <a:gd name="T2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8">
                  <a:moveTo>
                    <a:pt x="8" y="3"/>
                  </a:moveTo>
                  <a:cubicBezTo>
                    <a:pt x="8" y="4"/>
                    <a:pt x="8" y="7"/>
                    <a:pt x="8" y="7"/>
                  </a:cubicBezTo>
                  <a:cubicBezTo>
                    <a:pt x="8" y="8"/>
                    <a:pt x="7" y="8"/>
                    <a:pt x="6" y="8"/>
                  </a:cubicBezTo>
                  <a:cubicBezTo>
                    <a:pt x="5" y="8"/>
                    <a:pt x="4" y="8"/>
                    <a:pt x="3" y="8"/>
                  </a:cubicBezTo>
                  <a:cubicBezTo>
                    <a:pt x="3" y="8"/>
                    <a:pt x="2" y="7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1" y="3"/>
                    <a:pt x="2" y="1"/>
                    <a:pt x="3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7" y="2"/>
                    <a:pt x="8" y="3"/>
                    <a:pt x="8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207"/>
            <p:cNvSpPr>
              <a:spLocks/>
            </p:cNvSpPr>
            <p:nvPr/>
          </p:nvSpPr>
          <p:spPr bwMode="auto">
            <a:xfrm>
              <a:off x="2175" y="2640"/>
              <a:ext cx="21" cy="21"/>
            </a:xfrm>
            <a:custGeom>
              <a:avLst/>
              <a:gdLst>
                <a:gd name="T0" fmla="*/ 8 w 8"/>
                <a:gd name="T1" fmla="*/ 3 h 8"/>
                <a:gd name="T2" fmla="*/ 8 w 8"/>
                <a:gd name="T3" fmla="*/ 7 h 8"/>
                <a:gd name="T4" fmla="*/ 6 w 8"/>
                <a:gd name="T5" fmla="*/ 8 h 8"/>
                <a:gd name="T6" fmla="*/ 3 w 8"/>
                <a:gd name="T7" fmla="*/ 8 h 8"/>
                <a:gd name="T8" fmla="*/ 2 w 8"/>
                <a:gd name="T9" fmla="*/ 7 h 8"/>
                <a:gd name="T10" fmla="*/ 1 w 8"/>
                <a:gd name="T11" fmla="*/ 7 h 8"/>
                <a:gd name="T12" fmla="*/ 0 w 8"/>
                <a:gd name="T13" fmla="*/ 6 h 8"/>
                <a:gd name="T14" fmla="*/ 1 w 8"/>
                <a:gd name="T15" fmla="*/ 4 h 8"/>
                <a:gd name="T16" fmla="*/ 3 w 8"/>
                <a:gd name="T17" fmla="*/ 1 h 8"/>
                <a:gd name="T18" fmla="*/ 4 w 8"/>
                <a:gd name="T19" fmla="*/ 0 h 8"/>
                <a:gd name="T20" fmla="*/ 6 w 8"/>
                <a:gd name="T21" fmla="*/ 0 h 8"/>
                <a:gd name="T22" fmla="*/ 7 w 8"/>
                <a:gd name="T23" fmla="*/ 1 h 8"/>
                <a:gd name="T24" fmla="*/ 8 w 8"/>
                <a:gd name="T2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8">
                  <a:moveTo>
                    <a:pt x="8" y="3"/>
                  </a:moveTo>
                  <a:cubicBezTo>
                    <a:pt x="8" y="4"/>
                    <a:pt x="8" y="7"/>
                    <a:pt x="8" y="7"/>
                  </a:cubicBezTo>
                  <a:cubicBezTo>
                    <a:pt x="8" y="8"/>
                    <a:pt x="7" y="8"/>
                    <a:pt x="6" y="8"/>
                  </a:cubicBezTo>
                  <a:cubicBezTo>
                    <a:pt x="5" y="8"/>
                    <a:pt x="4" y="8"/>
                    <a:pt x="3" y="8"/>
                  </a:cubicBezTo>
                  <a:cubicBezTo>
                    <a:pt x="3" y="8"/>
                    <a:pt x="2" y="7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1" y="3"/>
                    <a:pt x="2" y="1"/>
                    <a:pt x="3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7" y="2"/>
                    <a:pt x="8" y="3"/>
                    <a:pt x="8" y="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208"/>
            <p:cNvSpPr>
              <a:spLocks/>
            </p:cNvSpPr>
            <p:nvPr/>
          </p:nvSpPr>
          <p:spPr bwMode="auto">
            <a:xfrm>
              <a:off x="2248" y="2205"/>
              <a:ext cx="91" cy="104"/>
            </a:xfrm>
            <a:custGeom>
              <a:avLst/>
              <a:gdLst>
                <a:gd name="T0" fmla="*/ 33 w 35"/>
                <a:gd name="T1" fmla="*/ 35 h 40"/>
                <a:gd name="T2" fmla="*/ 35 w 35"/>
                <a:gd name="T3" fmla="*/ 32 h 40"/>
                <a:gd name="T4" fmla="*/ 33 w 35"/>
                <a:gd name="T5" fmla="*/ 27 h 40"/>
                <a:gd name="T6" fmla="*/ 28 w 35"/>
                <a:gd name="T7" fmla="*/ 22 h 40"/>
                <a:gd name="T8" fmla="*/ 22 w 35"/>
                <a:gd name="T9" fmla="*/ 19 h 40"/>
                <a:gd name="T10" fmla="*/ 19 w 35"/>
                <a:gd name="T11" fmla="*/ 17 h 40"/>
                <a:gd name="T12" fmla="*/ 19 w 35"/>
                <a:gd name="T13" fmla="*/ 12 h 40"/>
                <a:gd name="T14" fmla="*/ 19 w 35"/>
                <a:gd name="T15" fmla="*/ 9 h 40"/>
                <a:gd name="T16" fmla="*/ 17 w 35"/>
                <a:gd name="T17" fmla="*/ 8 h 40"/>
                <a:gd name="T18" fmla="*/ 14 w 35"/>
                <a:gd name="T19" fmla="*/ 5 h 40"/>
                <a:gd name="T20" fmla="*/ 10 w 35"/>
                <a:gd name="T21" fmla="*/ 3 h 40"/>
                <a:gd name="T22" fmla="*/ 7 w 35"/>
                <a:gd name="T23" fmla="*/ 0 h 40"/>
                <a:gd name="T24" fmla="*/ 4 w 35"/>
                <a:gd name="T25" fmla="*/ 0 h 40"/>
                <a:gd name="T26" fmla="*/ 2 w 35"/>
                <a:gd name="T27" fmla="*/ 2 h 40"/>
                <a:gd name="T28" fmla="*/ 2 w 35"/>
                <a:gd name="T29" fmla="*/ 4 h 40"/>
                <a:gd name="T30" fmla="*/ 3 w 35"/>
                <a:gd name="T31" fmla="*/ 6 h 40"/>
                <a:gd name="T32" fmla="*/ 5 w 35"/>
                <a:gd name="T33" fmla="*/ 7 h 40"/>
                <a:gd name="T34" fmla="*/ 5 w 35"/>
                <a:gd name="T35" fmla="*/ 9 h 40"/>
                <a:gd name="T36" fmla="*/ 4 w 35"/>
                <a:gd name="T37" fmla="*/ 11 h 40"/>
                <a:gd name="T38" fmla="*/ 1 w 35"/>
                <a:gd name="T39" fmla="*/ 12 h 40"/>
                <a:gd name="T40" fmla="*/ 0 w 35"/>
                <a:gd name="T41" fmla="*/ 15 h 40"/>
                <a:gd name="T42" fmla="*/ 0 w 35"/>
                <a:gd name="T43" fmla="*/ 17 h 40"/>
                <a:gd name="T44" fmla="*/ 3 w 35"/>
                <a:gd name="T45" fmla="*/ 18 h 40"/>
                <a:gd name="T46" fmla="*/ 5 w 35"/>
                <a:gd name="T47" fmla="*/ 18 h 40"/>
                <a:gd name="T48" fmla="*/ 7 w 35"/>
                <a:gd name="T49" fmla="*/ 19 h 40"/>
                <a:gd name="T50" fmla="*/ 8 w 35"/>
                <a:gd name="T51" fmla="*/ 22 h 40"/>
                <a:gd name="T52" fmla="*/ 11 w 35"/>
                <a:gd name="T53" fmla="*/ 22 h 40"/>
                <a:gd name="T54" fmla="*/ 15 w 35"/>
                <a:gd name="T55" fmla="*/ 22 h 40"/>
                <a:gd name="T56" fmla="*/ 17 w 35"/>
                <a:gd name="T57" fmla="*/ 23 h 40"/>
                <a:gd name="T58" fmla="*/ 18 w 35"/>
                <a:gd name="T59" fmla="*/ 26 h 40"/>
                <a:gd name="T60" fmla="*/ 17 w 35"/>
                <a:gd name="T61" fmla="*/ 28 h 40"/>
                <a:gd name="T62" fmla="*/ 14 w 35"/>
                <a:gd name="T63" fmla="*/ 30 h 40"/>
                <a:gd name="T64" fmla="*/ 14 w 35"/>
                <a:gd name="T65" fmla="*/ 31 h 40"/>
                <a:gd name="T66" fmla="*/ 14 w 35"/>
                <a:gd name="T67" fmla="*/ 33 h 40"/>
                <a:gd name="T68" fmla="*/ 15 w 35"/>
                <a:gd name="T69" fmla="*/ 35 h 40"/>
                <a:gd name="T70" fmla="*/ 19 w 35"/>
                <a:gd name="T71" fmla="*/ 36 h 40"/>
                <a:gd name="T72" fmla="*/ 19 w 35"/>
                <a:gd name="T73" fmla="*/ 34 h 40"/>
                <a:gd name="T74" fmla="*/ 21 w 35"/>
                <a:gd name="T75" fmla="*/ 32 h 40"/>
                <a:gd name="T76" fmla="*/ 24 w 35"/>
                <a:gd name="T77" fmla="*/ 32 h 40"/>
                <a:gd name="T78" fmla="*/ 25 w 35"/>
                <a:gd name="T79" fmla="*/ 33 h 40"/>
                <a:gd name="T80" fmla="*/ 26 w 35"/>
                <a:gd name="T81" fmla="*/ 34 h 40"/>
                <a:gd name="T82" fmla="*/ 25 w 35"/>
                <a:gd name="T83" fmla="*/ 35 h 40"/>
                <a:gd name="T84" fmla="*/ 23 w 35"/>
                <a:gd name="T85" fmla="*/ 36 h 40"/>
                <a:gd name="T86" fmla="*/ 22 w 35"/>
                <a:gd name="T87" fmla="*/ 37 h 40"/>
                <a:gd name="T88" fmla="*/ 23 w 35"/>
                <a:gd name="T89" fmla="*/ 39 h 40"/>
                <a:gd name="T90" fmla="*/ 27 w 35"/>
                <a:gd name="T91" fmla="*/ 39 h 40"/>
                <a:gd name="T92" fmla="*/ 29 w 35"/>
                <a:gd name="T93" fmla="*/ 37 h 40"/>
                <a:gd name="T94" fmla="*/ 31 w 35"/>
                <a:gd name="T95" fmla="*/ 36 h 40"/>
                <a:gd name="T96" fmla="*/ 33 w 35"/>
                <a:gd name="T97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5" h="40">
                  <a:moveTo>
                    <a:pt x="33" y="35"/>
                  </a:moveTo>
                  <a:cubicBezTo>
                    <a:pt x="33" y="34"/>
                    <a:pt x="35" y="33"/>
                    <a:pt x="35" y="32"/>
                  </a:cubicBezTo>
                  <a:cubicBezTo>
                    <a:pt x="35" y="31"/>
                    <a:pt x="34" y="28"/>
                    <a:pt x="33" y="27"/>
                  </a:cubicBezTo>
                  <a:cubicBezTo>
                    <a:pt x="32" y="26"/>
                    <a:pt x="29" y="23"/>
                    <a:pt x="28" y="22"/>
                  </a:cubicBezTo>
                  <a:cubicBezTo>
                    <a:pt x="26" y="20"/>
                    <a:pt x="23" y="20"/>
                    <a:pt x="22" y="19"/>
                  </a:cubicBezTo>
                  <a:cubicBezTo>
                    <a:pt x="21" y="19"/>
                    <a:pt x="20" y="18"/>
                    <a:pt x="19" y="17"/>
                  </a:cubicBezTo>
                  <a:cubicBezTo>
                    <a:pt x="19" y="16"/>
                    <a:pt x="19" y="14"/>
                    <a:pt x="19" y="12"/>
                  </a:cubicBezTo>
                  <a:cubicBezTo>
                    <a:pt x="19" y="11"/>
                    <a:pt x="19" y="10"/>
                    <a:pt x="19" y="9"/>
                  </a:cubicBezTo>
                  <a:cubicBezTo>
                    <a:pt x="19" y="9"/>
                    <a:pt x="18" y="8"/>
                    <a:pt x="17" y="8"/>
                  </a:cubicBezTo>
                  <a:cubicBezTo>
                    <a:pt x="17" y="7"/>
                    <a:pt x="15" y="6"/>
                    <a:pt x="14" y="5"/>
                  </a:cubicBezTo>
                  <a:cubicBezTo>
                    <a:pt x="13" y="5"/>
                    <a:pt x="11" y="4"/>
                    <a:pt x="10" y="3"/>
                  </a:cubicBezTo>
                  <a:cubicBezTo>
                    <a:pt x="9" y="2"/>
                    <a:pt x="8" y="0"/>
                    <a:pt x="7" y="0"/>
                  </a:cubicBezTo>
                  <a:cubicBezTo>
                    <a:pt x="7" y="0"/>
                    <a:pt x="5" y="0"/>
                    <a:pt x="4" y="0"/>
                  </a:cubicBezTo>
                  <a:cubicBezTo>
                    <a:pt x="4" y="0"/>
                    <a:pt x="3" y="1"/>
                    <a:pt x="2" y="2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6"/>
                    <a:pt x="5" y="6"/>
                    <a:pt x="5" y="7"/>
                  </a:cubicBezTo>
                  <a:cubicBezTo>
                    <a:pt x="6" y="7"/>
                    <a:pt x="5" y="8"/>
                    <a:pt x="5" y="9"/>
                  </a:cubicBezTo>
                  <a:cubicBezTo>
                    <a:pt x="5" y="9"/>
                    <a:pt x="4" y="10"/>
                    <a:pt x="4" y="11"/>
                  </a:cubicBezTo>
                  <a:cubicBezTo>
                    <a:pt x="3" y="11"/>
                    <a:pt x="2" y="12"/>
                    <a:pt x="1" y="12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16"/>
                    <a:pt x="0" y="17"/>
                    <a:pt x="0" y="17"/>
                  </a:cubicBezTo>
                  <a:cubicBezTo>
                    <a:pt x="1" y="18"/>
                    <a:pt x="2" y="18"/>
                    <a:pt x="3" y="18"/>
                  </a:cubicBezTo>
                  <a:cubicBezTo>
                    <a:pt x="3" y="18"/>
                    <a:pt x="5" y="18"/>
                    <a:pt x="5" y="18"/>
                  </a:cubicBezTo>
                  <a:cubicBezTo>
                    <a:pt x="6" y="18"/>
                    <a:pt x="6" y="19"/>
                    <a:pt x="7" y="19"/>
                  </a:cubicBezTo>
                  <a:cubicBezTo>
                    <a:pt x="7" y="20"/>
                    <a:pt x="7" y="22"/>
                    <a:pt x="8" y="22"/>
                  </a:cubicBezTo>
                  <a:cubicBezTo>
                    <a:pt x="8" y="22"/>
                    <a:pt x="11" y="22"/>
                    <a:pt x="11" y="22"/>
                  </a:cubicBezTo>
                  <a:cubicBezTo>
                    <a:pt x="12" y="22"/>
                    <a:pt x="14" y="22"/>
                    <a:pt x="15" y="22"/>
                  </a:cubicBezTo>
                  <a:cubicBezTo>
                    <a:pt x="15" y="22"/>
                    <a:pt x="16" y="22"/>
                    <a:pt x="17" y="23"/>
                  </a:cubicBezTo>
                  <a:cubicBezTo>
                    <a:pt x="17" y="23"/>
                    <a:pt x="19" y="25"/>
                    <a:pt x="18" y="26"/>
                  </a:cubicBezTo>
                  <a:cubicBezTo>
                    <a:pt x="18" y="27"/>
                    <a:pt x="17" y="28"/>
                    <a:pt x="17" y="28"/>
                  </a:cubicBezTo>
                  <a:cubicBezTo>
                    <a:pt x="16" y="29"/>
                    <a:pt x="15" y="29"/>
                    <a:pt x="14" y="30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2"/>
                    <a:pt x="14" y="33"/>
                    <a:pt x="14" y="33"/>
                  </a:cubicBezTo>
                  <a:cubicBezTo>
                    <a:pt x="14" y="34"/>
                    <a:pt x="15" y="35"/>
                    <a:pt x="15" y="35"/>
                  </a:cubicBezTo>
                  <a:cubicBezTo>
                    <a:pt x="16" y="35"/>
                    <a:pt x="17" y="36"/>
                    <a:pt x="19" y="36"/>
                  </a:cubicBezTo>
                  <a:cubicBezTo>
                    <a:pt x="19" y="35"/>
                    <a:pt x="19" y="34"/>
                    <a:pt x="19" y="34"/>
                  </a:cubicBezTo>
                  <a:cubicBezTo>
                    <a:pt x="20" y="33"/>
                    <a:pt x="21" y="32"/>
                    <a:pt x="21" y="32"/>
                  </a:cubicBezTo>
                  <a:cubicBezTo>
                    <a:pt x="22" y="32"/>
                    <a:pt x="23" y="32"/>
                    <a:pt x="24" y="32"/>
                  </a:cubicBezTo>
                  <a:cubicBezTo>
                    <a:pt x="24" y="32"/>
                    <a:pt x="25" y="33"/>
                    <a:pt x="25" y="33"/>
                  </a:cubicBezTo>
                  <a:cubicBezTo>
                    <a:pt x="25" y="33"/>
                    <a:pt x="26" y="34"/>
                    <a:pt x="26" y="34"/>
                  </a:cubicBezTo>
                  <a:cubicBezTo>
                    <a:pt x="26" y="34"/>
                    <a:pt x="25" y="35"/>
                    <a:pt x="25" y="35"/>
                  </a:cubicBezTo>
                  <a:cubicBezTo>
                    <a:pt x="24" y="36"/>
                    <a:pt x="23" y="36"/>
                    <a:pt x="23" y="36"/>
                  </a:cubicBezTo>
                  <a:cubicBezTo>
                    <a:pt x="22" y="36"/>
                    <a:pt x="22" y="37"/>
                    <a:pt x="22" y="37"/>
                  </a:cubicBezTo>
                  <a:cubicBezTo>
                    <a:pt x="22" y="38"/>
                    <a:pt x="23" y="39"/>
                    <a:pt x="23" y="39"/>
                  </a:cubicBezTo>
                  <a:cubicBezTo>
                    <a:pt x="24" y="39"/>
                    <a:pt x="26" y="40"/>
                    <a:pt x="27" y="39"/>
                  </a:cubicBezTo>
                  <a:cubicBezTo>
                    <a:pt x="28" y="39"/>
                    <a:pt x="29" y="37"/>
                    <a:pt x="29" y="37"/>
                  </a:cubicBezTo>
                  <a:cubicBezTo>
                    <a:pt x="30" y="36"/>
                    <a:pt x="31" y="36"/>
                    <a:pt x="31" y="36"/>
                  </a:cubicBezTo>
                  <a:cubicBezTo>
                    <a:pt x="32" y="36"/>
                    <a:pt x="33" y="35"/>
                    <a:pt x="33" y="3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209"/>
            <p:cNvSpPr>
              <a:spLocks/>
            </p:cNvSpPr>
            <p:nvPr/>
          </p:nvSpPr>
          <p:spPr bwMode="auto">
            <a:xfrm>
              <a:off x="2248" y="2205"/>
              <a:ext cx="91" cy="104"/>
            </a:xfrm>
            <a:custGeom>
              <a:avLst/>
              <a:gdLst>
                <a:gd name="T0" fmla="*/ 33 w 35"/>
                <a:gd name="T1" fmla="*/ 35 h 40"/>
                <a:gd name="T2" fmla="*/ 35 w 35"/>
                <a:gd name="T3" fmla="*/ 32 h 40"/>
                <a:gd name="T4" fmla="*/ 33 w 35"/>
                <a:gd name="T5" fmla="*/ 27 h 40"/>
                <a:gd name="T6" fmla="*/ 28 w 35"/>
                <a:gd name="T7" fmla="*/ 22 h 40"/>
                <a:gd name="T8" fmla="*/ 22 w 35"/>
                <a:gd name="T9" fmla="*/ 19 h 40"/>
                <a:gd name="T10" fmla="*/ 19 w 35"/>
                <a:gd name="T11" fmla="*/ 17 h 40"/>
                <a:gd name="T12" fmla="*/ 19 w 35"/>
                <a:gd name="T13" fmla="*/ 12 h 40"/>
                <a:gd name="T14" fmla="*/ 19 w 35"/>
                <a:gd name="T15" fmla="*/ 9 h 40"/>
                <a:gd name="T16" fmla="*/ 17 w 35"/>
                <a:gd name="T17" fmla="*/ 8 h 40"/>
                <a:gd name="T18" fmla="*/ 14 w 35"/>
                <a:gd name="T19" fmla="*/ 5 h 40"/>
                <a:gd name="T20" fmla="*/ 10 w 35"/>
                <a:gd name="T21" fmla="*/ 3 h 40"/>
                <a:gd name="T22" fmla="*/ 7 w 35"/>
                <a:gd name="T23" fmla="*/ 0 h 40"/>
                <a:gd name="T24" fmla="*/ 4 w 35"/>
                <a:gd name="T25" fmla="*/ 0 h 40"/>
                <a:gd name="T26" fmla="*/ 2 w 35"/>
                <a:gd name="T27" fmla="*/ 2 h 40"/>
                <a:gd name="T28" fmla="*/ 2 w 35"/>
                <a:gd name="T29" fmla="*/ 4 h 40"/>
                <a:gd name="T30" fmla="*/ 3 w 35"/>
                <a:gd name="T31" fmla="*/ 6 h 40"/>
                <a:gd name="T32" fmla="*/ 5 w 35"/>
                <a:gd name="T33" fmla="*/ 7 h 40"/>
                <a:gd name="T34" fmla="*/ 5 w 35"/>
                <a:gd name="T35" fmla="*/ 9 h 40"/>
                <a:gd name="T36" fmla="*/ 4 w 35"/>
                <a:gd name="T37" fmla="*/ 11 h 40"/>
                <a:gd name="T38" fmla="*/ 1 w 35"/>
                <a:gd name="T39" fmla="*/ 12 h 40"/>
                <a:gd name="T40" fmla="*/ 0 w 35"/>
                <a:gd name="T41" fmla="*/ 15 h 40"/>
                <a:gd name="T42" fmla="*/ 0 w 35"/>
                <a:gd name="T43" fmla="*/ 17 h 40"/>
                <a:gd name="T44" fmla="*/ 3 w 35"/>
                <a:gd name="T45" fmla="*/ 18 h 40"/>
                <a:gd name="T46" fmla="*/ 5 w 35"/>
                <a:gd name="T47" fmla="*/ 18 h 40"/>
                <a:gd name="T48" fmla="*/ 7 w 35"/>
                <a:gd name="T49" fmla="*/ 19 h 40"/>
                <a:gd name="T50" fmla="*/ 8 w 35"/>
                <a:gd name="T51" fmla="*/ 22 h 40"/>
                <a:gd name="T52" fmla="*/ 11 w 35"/>
                <a:gd name="T53" fmla="*/ 22 h 40"/>
                <a:gd name="T54" fmla="*/ 15 w 35"/>
                <a:gd name="T55" fmla="*/ 22 h 40"/>
                <a:gd name="T56" fmla="*/ 17 w 35"/>
                <a:gd name="T57" fmla="*/ 23 h 40"/>
                <a:gd name="T58" fmla="*/ 18 w 35"/>
                <a:gd name="T59" fmla="*/ 26 h 40"/>
                <a:gd name="T60" fmla="*/ 17 w 35"/>
                <a:gd name="T61" fmla="*/ 28 h 40"/>
                <a:gd name="T62" fmla="*/ 14 w 35"/>
                <a:gd name="T63" fmla="*/ 30 h 40"/>
                <a:gd name="T64" fmla="*/ 14 w 35"/>
                <a:gd name="T65" fmla="*/ 31 h 40"/>
                <a:gd name="T66" fmla="*/ 14 w 35"/>
                <a:gd name="T67" fmla="*/ 33 h 40"/>
                <a:gd name="T68" fmla="*/ 15 w 35"/>
                <a:gd name="T69" fmla="*/ 35 h 40"/>
                <a:gd name="T70" fmla="*/ 19 w 35"/>
                <a:gd name="T71" fmla="*/ 36 h 40"/>
                <a:gd name="T72" fmla="*/ 19 w 35"/>
                <a:gd name="T73" fmla="*/ 34 h 40"/>
                <a:gd name="T74" fmla="*/ 21 w 35"/>
                <a:gd name="T75" fmla="*/ 32 h 40"/>
                <a:gd name="T76" fmla="*/ 24 w 35"/>
                <a:gd name="T77" fmla="*/ 32 h 40"/>
                <a:gd name="T78" fmla="*/ 25 w 35"/>
                <a:gd name="T79" fmla="*/ 33 h 40"/>
                <a:gd name="T80" fmla="*/ 26 w 35"/>
                <a:gd name="T81" fmla="*/ 34 h 40"/>
                <a:gd name="T82" fmla="*/ 25 w 35"/>
                <a:gd name="T83" fmla="*/ 35 h 40"/>
                <a:gd name="T84" fmla="*/ 23 w 35"/>
                <a:gd name="T85" fmla="*/ 36 h 40"/>
                <a:gd name="T86" fmla="*/ 22 w 35"/>
                <a:gd name="T87" fmla="*/ 37 h 40"/>
                <a:gd name="T88" fmla="*/ 23 w 35"/>
                <a:gd name="T89" fmla="*/ 39 h 40"/>
                <a:gd name="T90" fmla="*/ 27 w 35"/>
                <a:gd name="T91" fmla="*/ 39 h 40"/>
                <a:gd name="T92" fmla="*/ 29 w 35"/>
                <a:gd name="T93" fmla="*/ 37 h 40"/>
                <a:gd name="T94" fmla="*/ 31 w 35"/>
                <a:gd name="T95" fmla="*/ 36 h 40"/>
                <a:gd name="T96" fmla="*/ 33 w 35"/>
                <a:gd name="T97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5" h="40">
                  <a:moveTo>
                    <a:pt x="33" y="35"/>
                  </a:moveTo>
                  <a:cubicBezTo>
                    <a:pt x="33" y="34"/>
                    <a:pt x="35" y="33"/>
                    <a:pt x="35" y="32"/>
                  </a:cubicBezTo>
                  <a:cubicBezTo>
                    <a:pt x="35" y="31"/>
                    <a:pt x="34" y="28"/>
                    <a:pt x="33" y="27"/>
                  </a:cubicBezTo>
                  <a:cubicBezTo>
                    <a:pt x="32" y="26"/>
                    <a:pt x="29" y="23"/>
                    <a:pt x="28" y="22"/>
                  </a:cubicBezTo>
                  <a:cubicBezTo>
                    <a:pt x="26" y="20"/>
                    <a:pt x="23" y="20"/>
                    <a:pt x="22" y="19"/>
                  </a:cubicBezTo>
                  <a:cubicBezTo>
                    <a:pt x="21" y="19"/>
                    <a:pt x="20" y="18"/>
                    <a:pt x="19" y="17"/>
                  </a:cubicBezTo>
                  <a:cubicBezTo>
                    <a:pt x="19" y="16"/>
                    <a:pt x="19" y="14"/>
                    <a:pt x="19" y="12"/>
                  </a:cubicBezTo>
                  <a:cubicBezTo>
                    <a:pt x="19" y="11"/>
                    <a:pt x="19" y="10"/>
                    <a:pt x="19" y="9"/>
                  </a:cubicBezTo>
                  <a:cubicBezTo>
                    <a:pt x="19" y="9"/>
                    <a:pt x="18" y="8"/>
                    <a:pt x="17" y="8"/>
                  </a:cubicBezTo>
                  <a:cubicBezTo>
                    <a:pt x="17" y="7"/>
                    <a:pt x="15" y="6"/>
                    <a:pt x="14" y="5"/>
                  </a:cubicBezTo>
                  <a:cubicBezTo>
                    <a:pt x="13" y="5"/>
                    <a:pt x="11" y="4"/>
                    <a:pt x="10" y="3"/>
                  </a:cubicBezTo>
                  <a:cubicBezTo>
                    <a:pt x="9" y="2"/>
                    <a:pt x="8" y="0"/>
                    <a:pt x="7" y="0"/>
                  </a:cubicBezTo>
                  <a:cubicBezTo>
                    <a:pt x="7" y="0"/>
                    <a:pt x="5" y="0"/>
                    <a:pt x="4" y="0"/>
                  </a:cubicBezTo>
                  <a:cubicBezTo>
                    <a:pt x="4" y="0"/>
                    <a:pt x="3" y="1"/>
                    <a:pt x="2" y="2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6"/>
                    <a:pt x="5" y="6"/>
                    <a:pt x="5" y="7"/>
                  </a:cubicBezTo>
                  <a:cubicBezTo>
                    <a:pt x="6" y="7"/>
                    <a:pt x="5" y="8"/>
                    <a:pt x="5" y="9"/>
                  </a:cubicBezTo>
                  <a:cubicBezTo>
                    <a:pt x="5" y="9"/>
                    <a:pt x="4" y="10"/>
                    <a:pt x="4" y="11"/>
                  </a:cubicBezTo>
                  <a:cubicBezTo>
                    <a:pt x="3" y="11"/>
                    <a:pt x="2" y="12"/>
                    <a:pt x="1" y="12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16"/>
                    <a:pt x="0" y="17"/>
                    <a:pt x="0" y="17"/>
                  </a:cubicBezTo>
                  <a:cubicBezTo>
                    <a:pt x="1" y="18"/>
                    <a:pt x="2" y="18"/>
                    <a:pt x="3" y="18"/>
                  </a:cubicBezTo>
                  <a:cubicBezTo>
                    <a:pt x="3" y="18"/>
                    <a:pt x="5" y="18"/>
                    <a:pt x="5" y="18"/>
                  </a:cubicBezTo>
                  <a:cubicBezTo>
                    <a:pt x="6" y="18"/>
                    <a:pt x="6" y="19"/>
                    <a:pt x="7" y="19"/>
                  </a:cubicBezTo>
                  <a:cubicBezTo>
                    <a:pt x="7" y="20"/>
                    <a:pt x="7" y="22"/>
                    <a:pt x="8" y="22"/>
                  </a:cubicBezTo>
                  <a:cubicBezTo>
                    <a:pt x="8" y="22"/>
                    <a:pt x="11" y="22"/>
                    <a:pt x="11" y="22"/>
                  </a:cubicBezTo>
                  <a:cubicBezTo>
                    <a:pt x="12" y="22"/>
                    <a:pt x="14" y="22"/>
                    <a:pt x="15" y="22"/>
                  </a:cubicBezTo>
                  <a:cubicBezTo>
                    <a:pt x="15" y="22"/>
                    <a:pt x="16" y="22"/>
                    <a:pt x="17" y="23"/>
                  </a:cubicBezTo>
                  <a:cubicBezTo>
                    <a:pt x="17" y="23"/>
                    <a:pt x="19" y="25"/>
                    <a:pt x="18" y="26"/>
                  </a:cubicBezTo>
                  <a:cubicBezTo>
                    <a:pt x="18" y="27"/>
                    <a:pt x="17" y="28"/>
                    <a:pt x="17" y="28"/>
                  </a:cubicBezTo>
                  <a:cubicBezTo>
                    <a:pt x="16" y="29"/>
                    <a:pt x="15" y="29"/>
                    <a:pt x="14" y="30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2"/>
                    <a:pt x="14" y="33"/>
                    <a:pt x="14" y="33"/>
                  </a:cubicBezTo>
                  <a:cubicBezTo>
                    <a:pt x="14" y="34"/>
                    <a:pt x="15" y="35"/>
                    <a:pt x="15" y="35"/>
                  </a:cubicBezTo>
                  <a:cubicBezTo>
                    <a:pt x="16" y="35"/>
                    <a:pt x="17" y="36"/>
                    <a:pt x="19" y="36"/>
                  </a:cubicBezTo>
                  <a:cubicBezTo>
                    <a:pt x="19" y="35"/>
                    <a:pt x="19" y="34"/>
                    <a:pt x="19" y="34"/>
                  </a:cubicBezTo>
                  <a:cubicBezTo>
                    <a:pt x="20" y="33"/>
                    <a:pt x="21" y="32"/>
                    <a:pt x="21" y="32"/>
                  </a:cubicBezTo>
                  <a:cubicBezTo>
                    <a:pt x="22" y="32"/>
                    <a:pt x="23" y="32"/>
                    <a:pt x="24" y="32"/>
                  </a:cubicBezTo>
                  <a:cubicBezTo>
                    <a:pt x="24" y="32"/>
                    <a:pt x="25" y="33"/>
                    <a:pt x="25" y="33"/>
                  </a:cubicBezTo>
                  <a:cubicBezTo>
                    <a:pt x="25" y="33"/>
                    <a:pt x="26" y="34"/>
                    <a:pt x="26" y="34"/>
                  </a:cubicBezTo>
                  <a:cubicBezTo>
                    <a:pt x="26" y="34"/>
                    <a:pt x="25" y="35"/>
                    <a:pt x="25" y="35"/>
                  </a:cubicBezTo>
                  <a:cubicBezTo>
                    <a:pt x="24" y="36"/>
                    <a:pt x="23" y="36"/>
                    <a:pt x="23" y="36"/>
                  </a:cubicBezTo>
                  <a:cubicBezTo>
                    <a:pt x="22" y="36"/>
                    <a:pt x="22" y="37"/>
                    <a:pt x="22" y="37"/>
                  </a:cubicBezTo>
                  <a:cubicBezTo>
                    <a:pt x="22" y="38"/>
                    <a:pt x="23" y="39"/>
                    <a:pt x="23" y="39"/>
                  </a:cubicBezTo>
                  <a:cubicBezTo>
                    <a:pt x="24" y="39"/>
                    <a:pt x="26" y="40"/>
                    <a:pt x="27" y="39"/>
                  </a:cubicBezTo>
                  <a:cubicBezTo>
                    <a:pt x="28" y="39"/>
                    <a:pt x="29" y="37"/>
                    <a:pt x="29" y="37"/>
                  </a:cubicBezTo>
                  <a:cubicBezTo>
                    <a:pt x="30" y="36"/>
                    <a:pt x="31" y="36"/>
                    <a:pt x="31" y="36"/>
                  </a:cubicBezTo>
                  <a:cubicBezTo>
                    <a:pt x="32" y="36"/>
                    <a:pt x="33" y="35"/>
                    <a:pt x="33" y="3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210"/>
            <p:cNvSpPr>
              <a:spLocks/>
            </p:cNvSpPr>
            <p:nvPr/>
          </p:nvSpPr>
          <p:spPr bwMode="auto">
            <a:xfrm>
              <a:off x="1672" y="2174"/>
              <a:ext cx="633" cy="497"/>
            </a:xfrm>
            <a:custGeom>
              <a:avLst/>
              <a:gdLst>
                <a:gd name="T0" fmla="*/ 240 w 243"/>
                <a:gd name="T1" fmla="*/ 181 h 191"/>
                <a:gd name="T2" fmla="*/ 227 w 243"/>
                <a:gd name="T3" fmla="*/ 191 h 191"/>
                <a:gd name="T4" fmla="*/ 220 w 243"/>
                <a:gd name="T5" fmla="*/ 181 h 191"/>
                <a:gd name="T6" fmla="*/ 215 w 243"/>
                <a:gd name="T7" fmla="*/ 186 h 191"/>
                <a:gd name="T8" fmla="*/ 205 w 243"/>
                <a:gd name="T9" fmla="*/ 179 h 191"/>
                <a:gd name="T10" fmla="*/ 190 w 243"/>
                <a:gd name="T11" fmla="*/ 163 h 191"/>
                <a:gd name="T12" fmla="*/ 191 w 243"/>
                <a:gd name="T13" fmla="*/ 154 h 191"/>
                <a:gd name="T14" fmla="*/ 186 w 243"/>
                <a:gd name="T15" fmla="*/ 143 h 191"/>
                <a:gd name="T16" fmla="*/ 179 w 243"/>
                <a:gd name="T17" fmla="*/ 145 h 191"/>
                <a:gd name="T18" fmla="*/ 182 w 243"/>
                <a:gd name="T19" fmla="*/ 137 h 191"/>
                <a:gd name="T20" fmla="*/ 177 w 243"/>
                <a:gd name="T21" fmla="*/ 137 h 191"/>
                <a:gd name="T22" fmla="*/ 175 w 243"/>
                <a:gd name="T23" fmla="*/ 129 h 191"/>
                <a:gd name="T24" fmla="*/ 167 w 243"/>
                <a:gd name="T25" fmla="*/ 125 h 191"/>
                <a:gd name="T26" fmla="*/ 168 w 243"/>
                <a:gd name="T27" fmla="*/ 115 h 191"/>
                <a:gd name="T28" fmla="*/ 148 w 243"/>
                <a:gd name="T29" fmla="*/ 117 h 191"/>
                <a:gd name="T30" fmla="*/ 136 w 243"/>
                <a:gd name="T31" fmla="*/ 112 h 191"/>
                <a:gd name="T32" fmla="*/ 121 w 243"/>
                <a:gd name="T33" fmla="*/ 112 h 191"/>
                <a:gd name="T34" fmla="*/ 111 w 243"/>
                <a:gd name="T35" fmla="*/ 111 h 191"/>
                <a:gd name="T36" fmla="*/ 108 w 243"/>
                <a:gd name="T37" fmla="*/ 108 h 191"/>
                <a:gd name="T38" fmla="*/ 109 w 243"/>
                <a:gd name="T39" fmla="*/ 99 h 191"/>
                <a:gd name="T40" fmla="*/ 109 w 243"/>
                <a:gd name="T41" fmla="*/ 87 h 191"/>
                <a:gd name="T42" fmla="*/ 94 w 243"/>
                <a:gd name="T43" fmla="*/ 81 h 191"/>
                <a:gd name="T44" fmla="*/ 86 w 243"/>
                <a:gd name="T45" fmla="*/ 68 h 191"/>
                <a:gd name="T46" fmla="*/ 68 w 243"/>
                <a:gd name="T47" fmla="*/ 52 h 191"/>
                <a:gd name="T48" fmla="*/ 53 w 243"/>
                <a:gd name="T49" fmla="*/ 40 h 191"/>
                <a:gd name="T50" fmla="*/ 38 w 243"/>
                <a:gd name="T51" fmla="*/ 33 h 191"/>
                <a:gd name="T52" fmla="*/ 27 w 243"/>
                <a:gd name="T53" fmla="*/ 30 h 191"/>
                <a:gd name="T54" fmla="*/ 19 w 243"/>
                <a:gd name="T55" fmla="*/ 26 h 191"/>
                <a:gd name="T56" fmla="*/ 21 w 243"/>
                <a:gd name="T57" fmla="*/ 32 h 191"/>
                <a:gd name="T58" fmla="*/ 9 w 243"/>
                <a:gd name="T59" fmla="*/ 35 h 191"/>
                <a:gd name="T60" fmla="*/ 4 w 243"/>
                <a:gd name="T61" fmla="*/ 30 h 191"/>
                <a:gd name="T62" fmla="*/ 28 w 243"/>
                <a:gd name="T63" fmla="*/ 21 h 191"/>
                <a:gd name="T64" fmla="*/ 37 w 243"/>
                <a:gd name="T65" fmla="*/ 9 h 191"/>
                <a:gd name="T66" fmla="*/ 52 w 243"/>
                <a:gd name="T67" fmla="*/ 6 h 191"/>
                <a:gd name="T68" fmla="*/ 61 w 243"/>
                <a:gd name="T69" fmla="*/ 0 h 191"/>
                <a:gd name="T70" fmla="*/ 74 w 243"/>
                <a:gd name="T71" fmla="*/ 9 h 191"/>
                <a:gd name="T72" fmla="*/ 83 w 243"/>
                <a:gd name="T73" fmla="*/ 27 h 191"/>
                <a:gd name="T74" fmla="*/ 94 w 243"/>
                <a:gd name="T75" fmla="*/ 40 h 191"/>
                <a:gd name="T76" fmla="*/ 119 w 243"/>
                <a:gd name="T77" fmla="*/ 49 h 191"/>
                <a:gd name="T78" fmla="*/ 133 w 243"/>
                <a:gd name="T79" fmla="*/ 62 h 191"/>
                <a:gd name="T80" fmla="*/ 155 w 243"/>
                <a:gd name="T81" fmla="*/ 67 h 191"/>
                <a:gd name="T82" fmla="*/ 165 w 243"/>
                <a:gd name="T83" fmla="*/ 63 h 191"/>
                <a:gd name="T84" fmla="*/ 173 w 243"/>
                <a:gd name="T85" fmla="*/ 65 h 191"/>
                <a:gd name="T86" fmla="*/ 180 w 243"/>
                <a:gd name="T87" fmla="*/ 69 h 191"/>
                <a:gd name="T88" fmla="*/ 184 w 243"/>
                <a:gd name="T89" fmla="*/ 84 h 191"/>
                <a:gd name="T90" fmla="*/ 190 w 243"/>
                <a:gd name="T91" fmla="*/ 93 h 191"/>
                <a:gd name="T92" fmla="*/ 188 w 243"/>
                <a:gd name="T93" fmla="*/ 114 h 191"/>
                <a:gd name="T94" fmla="*/ 196 w 243"/>
                <a:gd name="T95" fmla="*/ 137 h 191"/>
                <a:gd name="T96" fmla="*/ 208 w 243"/>
                <a:gd name="T97" fmla="*/ 153 h 191"/>
                <a:gd name="T98" fmla="*/ 226 w 243"/>
                <a:gd name="T99" fmla="*/ 157 h 191"/>
                <a:gd name="T100" fmla="*/ 236 w 243"/>
                <a:gd name="T101" fmla="*/ 158 h 191"/>
                <a:gd name="T102" fmla="*/ 241 w 243"/>
                <a:gd name="T103" fmla="*/ 156 h 191"/>
                <a:gd name="T104" fmla="*/ 242 w 243"/>
                <a:gd name="T105" fmla="*/ 16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43" h="191">
                  <a:moveTo>
                    <a:pt x="243" y="168"/>
                  </a:moveTo>
                  <a:cubicBezTo>
                    <a:pt x="243" y="169"/>
                    <a:pt x="243" y="172"/>
                    <a:pt x="243" y="173"/>
                  </a:cubicBezTo>
                  <a:cubicBezTo>
                    <a:pt x="243" y="174"/>
                    <a:pt x="240" y="175"/>
                    <a:pt x="240" y="176"/>
                  </a:cubicBezTo>
                  <a:cubicBezTo>
                    <a:pt x="240" y="177"/>
                    <a:pt x="240" y="180"/>
                    <a:pt x="240" y="181"/>
                  </a:cubicBezTo>
                  <a:cubicBezTo>
                    <a:pt x="239" y="182"/>
                    <a:pt x="237" y="184"/>
                    <a:pt x="237" y="184"/>
                  </a:cubicBezTo>
                  <a:cubicBezTo>
                    <a:pt x="236" y="186"/>
                    <a:pt x="233" y="189"/>
                    <a:pt x="232" y="190"/>
                  </a:cubicBezTo>
                  <a:cubicBezTo>
                    <a:pt x="232" y="190"/>
                    <a:pt x="230" y="191"/>
                    <a:pt x="229" y="191"/>
                  </a:cubicBezTo>
                  <a:cubicBezTo>
                    <a:pt x="229" y="191"/>
                    <a:pt x="227" y="191"/>
                    <a:pt x="227" y="191"/>
                  </a:cubicBezTo>
                  <a:cubicBezTo>
                    <a:pt x="226" y="190"/>
                    <a:pt x="226" y="189"/>
                    <a:pt x="225" y="188"/>
                  </a:cubicBezTo>
                  <a:cubicBezTo>
                    <a:pt x="225" y="187"/>
                    <a:pt x="225" y="185"/>
                    <a:pt x="225" y="185"/>
                  </a:cubicBezTo>
                  <a:cubicBezTo>
                    <a:pt x="224" y="184"/>
                    <a:pt x="224" y="183"/>
                    <a:pt x="223" y="182"/>
                  </a:cubicBezTo>
                  <a:cubicBezTo>
                    <a:pt x="223" y="182"/>
                    <a:pt x="221" y="181"/>
                    <a:pt x="220" y="181"/>
                  </a:cubicBezTo>
                  <a:cubicBezTo>
                    <a:pt x="220" y="181"/>
                    <a:pt x="218" y="181"/>
                    <a:pt x="216" y="181"/>
                  </a:cubicBezTo>
                  <a:cubicBezTo>
                    <a:pt x="216" y="181"/>
                    <a:pt x="215" y="182"/>
                    <a:pt x="215" y="182"/>
                  </a:cubicBezTo>
                  <a:cubicBezTo>
                    <a:pt x="215" y="183"/>
                    <a:pt x="216" y="184"/>
                    <a:pt x="216" y="184"/>
                  </a:cubicBezTo>
                  <a:cubicBezTo>
                    <a:pt x="216" y="185"/>
                    <a:pt x="215" y="185"/>
                    <a:pt x="215" y="186"/>
                  </a:cubicBezTo>
                  <a:cubicBezTo>
                    <a:pt x="214" y="186"/>
                    <a:pt x="213" y="187"/>
                    <a:pt x="213" y="188"/>
                  </a:cubicBezTo>
                  <a:cubicBezTo>
                    <a:pt x="212" y="188"/>
                    <a:pt x="211" y="188"/>
                    <a:pt x="210" y="187"/>
                  </a:cubicBezTo>
                  <a:cubicBezTo>
                    <a:pt x="209" y="186"/>
                    <a:pt x="207" y="184"/>
                    <a:pt x="207" y="183"/>
                  </a:cubicBezTo>
                  <a:cubicBezTo>
                    <a:pt x="206" y="182"/>
                    <a:pt x="205" y="181"/>
                    <a:pt x="205" y="179"/>
                  </a:cubicBezTo>
                  <a:cubicBezTo>
                    <a:pt x="205" y="178"/>
                    <a:pt x="205" y="175"/>
                    <a:pt x="205" y="173"/>
                  </a:cubicBezTo>
                  <a:cubicBezTo>
                    <a:pt x="204" y="173"/>
                    <a:pt x="204" y="171"/>
                    <a:pt x="203" y="170"/>
                  </a:cubicBezTo>
                  <a:cubicBezTo>
                    <a:pt x="202" y="168"/>
                    <a:pt x="198" y="168"/>
                    <a:pt x="196" y="167"/>
                  </a:cubicBezTo>
                  <a:cubicBezTo>
                    <a:pt x="194" y="166"/>
                    <a:pt x="191" y="164"/>
                    <a:pt x="190" y="163"/>
                  </a:cubicBezTo>
                  <a:cubicBezTo>
                    <a:pt x="189" y="162"/>
                    <a:pt x="189" y="160"/>
                    <a:pt x="188" y="159"/>
                  </a:cubicBezTo>
                  <a:cubicBezTo>
                    <a:pt x="188" y="158"/>
                    <a:pt x="188" y="157"/>
                    <a:pt x="188" y="156"/>
                  </a:cubicBezTo>
                  <a:cubicBezTo>
                    <a:pt x="189" y="156"/>
                    <a:pt x="189" y="155"/>
                    <a:pt x="190" y="155"/>
                  </a:cubicBezTo>
                  <a:cubicBezTo>
                    <a:pt x="190" y="155"/>
                    <a:pt x="191" y="154"/>
                    <a:pt x="191" y="154"/>
                  </a:cubicBezTo>
                  <a:cubicBezTo>
                    <a:pt x="191" y="153"/>
                    <a:pt x="191" y="152"/>
                    <a:pt x="191" y="152"/>
                  </a:cubicBezTo>
                  <a:cubicBezTo>
                    <a:pt x="191" y="151"/>
                    <a:pt x="188" y="150"/>
                    <a:pt x="188" y="149"/>
                  </a:cubicBezTo>
                  <a:cubicBezTo>
                    <a:pt x="187" y="148"/>
                    <a:pt x="187" y="147"/>
                    <a:pt x="187" y="146"/>
                  </a:cubicBezTo>
                  <a:cubicBezTo>
                    <a:pt x="186" y="146"/>
                    <a:pt x="186" y="144"/>
                    <a:pt x="186" y="143"/>
                  </a:cubicBezTo>
                  <a:cubicBezTo>
                    <a:pt x="186" y="143"/>
                    <a:pt x="184" y="142"/>
                    <a:pt x="184" y="142"/>
                  </a:cubicBezTo>
                  <a:cubicBezTo>
                    <a:pt x="183" y="142"/>
                    <a:pt x="182" y="142"/>
                    <a:pt x="181" y="143"/>
                  </a:cubicBezTo>
                  <a:cubicBezTo>
                    <a:pt x="181" y="143"/>
                    <a:pt x="182" y="145"/>
                    <a:pt x="181" y="145"/>
                  </a:cubicBezTo>
                  <a:cubicBezTo>
                    <a:pt x="181" y="146"/>
                    <a:pt x="179" y="145"/>
                    <a:pt x="179" y="145"/>
                  </a:cubicBezTo>
                  <a:cubicBezTo>
                    <a:pt x="179" y="145"/>
                    <a:pt x="179" y="143"/>
                    <a:pt x="179" y="143"/>
                  </a:cubicBezTo>
                  <a:cubicBezTo>
                    <a:pt x="179" y="142"/>
                    <a:pt x="179" y="141"/>
                    <a:pt x="180" y="141"/>
                  </a:cubicBezTo>
                  <a:cubicBezTo>
                    <a:pt x="180" y="141"/>
                    <a:pt x="180" y="140"/>
                    <a:pt x="181" y="140"/>
                  </a:cubicBezTo>
                  <a:cubicBezTo>
                    <a:pt x="181" y="139"/>
                    <a:pt x="182" y="138"/>
                    <a:pt x="182" y="137"/>
                  </a:cubicBezTo>
                  <a:cubicBezTo>
                    <a:pt x="182" y="137"/>
                    <a:pt x="182" y="135"/>
                    <a:pt x="182" y="134"/>
                  </a:cubicBezTo>
                  <a:cubicBezTo>
                    <a:pt x="182" y="134"/>
                    <a:pt x="181" y="134"/>
                    <a:pt x="181" y="134"/>
                  </a:cubicBezTo>
                  <a:cubicBezTo>
                    <a:pt x="180" y="134"/>
                    <a:pt x="179" y="136"/>
                    <a:pt x="179" y="136"/>
                  </a:cubicBezTo>
                  <a:cubicBezTo>
                    <a:pt x="179" y="136"/>
                    <a:pt x="178" y="137"/>
                    <a:pt x="177" y="137"/>
                  </a:cubicBezTo>
                  <a:cubicBezTo>
                    <a:pt x="177" y="137"/>
                    <a:pt x="176" y="137"/>
                    <a:pt x="175" y="136"/>
                  </a:cubicBezTo>
                  <a:cubicBezTo>
                    <a:pt x="174" y="136"/>
                    <a:pt x="174" y="134"/>
                    <a:pt x="174" y="134"/>
                  </a:cubicBezTo>
                  <a:cubicBezTo>
                    <a:pt x="174" y="133"/>
                    <a:pt x="175" y="132"/>
                    <a:pt x="175" y="132"/>
                  </a:cubicBezTo>
                  <a:cubicBezTo>
                    <a:pt x="175" y="131"/>
                    <a:pt x="176" y="129"/>
                    <a:pt x="175" y="129"/>
                  </a:cubicBezTo>
                  <a:cubicBezTo>
                    <a:pt x="175" y="128"/>
                    <a:pt x="174" y="127"/>
                    <a:pt x="173" y="127"/>
                  </a:cubicBezTo>
                  <a:cubicBezTo>
                    <a:pt x="173" y="126"/>
                    <a:pt x="172" y="126"/>
                    <a:pt x="171" y="126"/>
                  </a:cubicBezTo>
                  <a:cubicBezTo>
                    <a:pt x="171" y="126"/>
                    <a:pt x="169" y="126"/>
                    <a:pt x="169" y="126"/>
                  </a:cubicBezTo>
                  <a:cubicBezTo>
                    <a:pt x="168" y="126"/>
                    <a:pt x="167" y="125"/>
                    <a:pt x="167" y="125"/>
                  </a:cubicBezTo>
                  <a:cubicBezTo>
                    <a:pt x="167" y="124"/>
                    <a:pt x="167" y="123"/>
                    <a:pt x="167" y="123"/>
                  </a:cubicBezTo>
                  <a:cubicBezTo>
                    <a:pt x="168" y="123"/>
                    <a:pt x="169" y="122"/>
                    <a:pt x="169" y="122"/>
                  </a:cubicBezTo>
                  <a:cubicBezTo>
                    <a:pt x="169" y="121"/>
                    <a:pt x="169" y="119"/>
                    <a:pt x="169" y="119"/>
                  </a:cubicBezTo>
                  <a:cubicBezTo>
                    <a:pt x="169" y="118"/>
                    <a:pt x="169" y="116"/>
                    <a:pt x="168" y="115"/>
                  </a:cubicBezTo>
                  <a:cubicBezTo>
                    <a:pt x="167" y="114"/>
                    <a:pt x="163" y="115"/>
                    <a:pt x="162" y="115"/>
                  </a:cubicBezTo>
                  <a:cubicBezTo>
                    <a:pt x="161" y="115"/>
                    <a:pt x="158" y="115"/>
                    <a:pt x="156" y="115"/>
                  </a:cubicBezTo>
                  <a:cubicBezTo>
                    <a:pt x="155" y="115"/>
                    <a:pt x="153" y="115"/>
                    <a:pt x="152" y="116"/>
                  </a:cubicBezTo>
                  <a:cubicBezTo>
                    <a:pt x="151" y="116"/>
                    <a:pt x="150" y="117"/>
                    <a:pt x="148" y="117"/>
                  </a:cubicBezTo>
                  <a:cubicBezTo>
                    <a:pt x="147" y="117"/>
                    <a:pt x="145" y="117"/>
                    <a:pt x="144" y="116"/>
                  </a:cubicBezTo>
                  <a:cubicBezTo>
                    <a:pt x="143" y="116"/>
                    <a:pt x="142" y="114"/>
                    <a:pt x="142" y="114"/>
                  </a:cubicBezTo>
                  <a:cubicBezTo>
                    <a:pt x="141" y="113"/>
                    <a:pt x="140" y="112"/>
                    <a:pt x="140" y="112"/>
                  </a:cubicBezTo>
                  <a:cubicBezTo>
                    <a:pt x="139" y="112"/>
                    <a:pt x="137" y="112"/>
                    <a:pt x="136" y="112"/>
                  </a:cubicBezTo>
                  <a:cubicBezTo>
                    <a:pt x="135" y="113"/>
                    <a:pt x="134" y="114"/>
                    <a:pt x="133" y="114"/>
                  </a:cubicBezTo>
                  <a:cubicBezTo>
                    <a:pt x="132" y="115"/>
                    <a:pt x="129" y="114"/>
                    <a:pt x="128" y="114"/>
                  </a:cubicBezTo>
                  <a:cubicBezTo>
                    <a:pt x="127" y="114"/>
                    <a:pt x="125" y="114"/>
                    <a:pt x="124" y="113"/>
                  </a:cubicBezTo>
                  <a:cubicBezTo>
                    <a:pt x="123" y="113"/>
                    <a:pt x="122" y="113"/>
                    <a:pt x="121" y="112"/>
                  </a:cubicBezTo>
                  <a:cubicBezTo>
                    <a:pt x="121" y="112"/>
                    <a:pt x="120" y="110"/>
                    <a:pt x="120" y="110"/>
                  </a:cubicBezTo>
                  <a:cubicBezTo>
                    <a:pt x="119" y="110"/>
                    <a:pt x="117" y="110"/>
                    <a:pt x="115" y="110"/>
                  </a:cubicBezTo>
                  <a:cubicBezTo>
                    <a:pt x="115" y="110"/>
                    <a:pt x="115" y="111"/>
                    <a:pt x="114" y="112"/>
                  </a:cubicBezTo>
                  <a:cubicBezTo>
                    <a:pt x="114" y="112"/>
                    <a:pt x="112" y="111"/>
                    <a:pt x="111" y="111"/>
                  </a:cubicBezTo>
                  <a:cubicBezTo>
                    <a:pt x="111" y="110"/>
                    <a:pt x="111" y="109"/>
                    <a:pt x="110" y="109"/>
                  </a:cubicBezTo>
                  <a:cubicBezTo>
                    <a:pt x="110" y="109"/>
                    <a:pt x="109" y="110"/>
                    <a:pt x="109" y="110"/>
                  </a:cubicBezTo>
                  <a:cubicBezTo>
                    <a:pt x="109" y="110"/>
                    <a:pt x="109" y="110"/>
                    <a:pt x="109" y="110"/>
                  </a:cubicBezTo>
                  <a:cubicBezTo>
                    <a:pt x="108" y="109"/>
                    <a:pt x="108" y="108"/>
                    <a:pt x="108" y="108"/>
                  </a:cubicBezTo>
                  <a:cubicBezTo>
                    <a:pt x="107" y="107"/>
                    <a:pt x="108" y="105"/>
                    <a:pt x="107" y="104"/>
                  </a:cubicBezTo>
                  <a:cubicBezTo>
                    <a:pt x="107" y="103"/>
                    <a:pt x="106" y="102"/>
                    <a:pt x="106" y="102"/>
                  </a:cubicBezTo>
                  <a:cubicBezTo>
                    <a:pt x="106" y="101"/>
                    <a:pt x="106" y="100"/>
                    <a:pt x="106" y="99"/>
                  </a:cubicBezTo>
                  <a:cubicBezTo>
                    <a:pt x="107" y="99"/>
                    <a:pt x="108" y="99"/>
                    <a:pt x="109" y="99"/>
                  </a:cubicBezTo>
                  <a:cubicBezTo>
                    <a:pt x="109" y="99"/>
                    <a:pt x="110" y="98"/>
                    <a:pt x="110" y="97"/>
                  </a:cubicBezTo>
                  <a:cubicBezTo>
                    <a:pt x="111" y="96"/>
                    <a:pt x="111" y="94"/>
                    <a:pt x="111" y="93"/>
                  </a:cubicBezTo>
                  <a:cubicBezTo>
                    <a:pt x="111" y="92"/>
                    <a:pt x="110" y="90"/>
                    <a:pt x="110" y="90"/>
                  </a:cubicBezTo>
                  <a:cubicBezTo>
                    <a:pt x="109" y="89"/>
                    <a:pt x="109" y="88"/>
                    <a:pt x="109" y="87"/>
                  </a:cubicBezTo>
                  <a:cubicBezTo>
                    <a:pt x="108" y="86"/>
                    <a:pt x="105" y="86"/>
                    <a:pt x="104" y="85"/>
                  </a:cubicBezTo>
                  <a:cubicBezTo>
                    <a:pt x="103" y="85"/>
                    <a:pt x="102" y="84"/>
                    <a:pt x="101" y="83"/>
                  </a:cubicBezTo>
                  <a:cubicBezTo>
                    <a:pt x="101" y="82"/>
                    <a:pt x="100" y="82"/>
                    <a:pt x="98" y="81"/>
                  </a:cubicBezTo>
                  <a:cubicBezTo>
                    <a:pt x="97" y="81"/>
                    <a:pt x="95" y="81"/>
                    <a:pt x="94" y="81"/>
                  </a:cubicBezTo>
                  <a:cubicBezTo>
                    <a:pt x="94" y="81"/>
                    <a:pt x="93" y="80"/>
                    <a:pt x="93" y="79"/>
                  </a:cubicBezTo>
                  <a:cubicBezTo>
                    <a:pt x="92" y="79"/>
                    <a:pt x="92" y="77"/>
                    <a:pt x="92" y="76"/>
                  </a:cubicBezTo>
                  <a:cubicBezTo>
                    <a:pt x="91" y="75"/>
                    <a:pt x="91" y="72"/>
                    <a:pt x="90" y="71"/>
                  </a:cubicBezTo>
                  <a:cubicBezTo>
                    <a:pt x="89" y="70"/>
                    <a:pt x="87" y="69"/>
                    <a:pt x="86" y="68"/>
                  </a:cubicBezTo>
                  <a:cubicBezTo>
                    <a:pt x="84" y="66"/>
                    <a:pt x="80" y="64"/>
                    <a:pt x="79" y="62"/>
                  </a:cubicBezTo>
                  <a:cubicBezTo>
                    <a:pt x="78" y="62"/>
                    <a:pt x="77" y="60"/>
                    <a:pt x="76" y="60"/>
                  </a:cubicBezTo>
                  <a:cubicBezTo>
                    <a:pt x="75" y="59"/>
                    <a:pt x="73" y="58"/>
                    <a:pt x="72" y="56"/>
                  </a:cubicBezTo>
                  <a:cubicBezTo>
                    <a:pt x="71" y="55"/>
                    <a:pt x="69" y="53"/>
                    <a:pt x="68" y="52"/>
                  </a:cubicBezTo>
                  <a:cubicBezTo>
                    <a:pt x="67" y="51"/>
                    <a:pt x="66" y="49"/>
                    <a:pt x="64" y="48"/>
                  </a:cubicBezTo>
                  <a:cubicBezTo>
                    <a:pt x="63" y="47"/>
                    <a:pt x="62" y="45"/>
                    <a:pt x="61" y="45"/>
                  </a:cubicBezTo>
                  <a:cubicBezTo>
                    <a:pt x="60" y="44"/>
                    <a:pt x="57" y="44"/>
                    <a:pt x="56" y="44"/>
                  </a:cubicBezTo>
                  <a:cubicBezTo>
                    <a:pt x="55" y="43"/>
                    <a:pt x="54" y="41"/>
                    <a:pt x="53" y="40"/>
                  </a:cubicBezTo>
                  <a:cubicBezTo>
                    <a:pt x="52" y="38"/>
                    <a:pt x="50" y="36"/>
                    <a:pt x="49" y="35"/>
                  </a:cubicBezTo>
                  <a:cubicBezTo>
                    <a:pt x="48" y="34"/>
                    <a:pt x="46" y="32"/>
                    <a:pt x="45" y="32"/>
                  </a:cubicBezTo>
                  <a:cubicBezTo>
                    <a:pt x="44" y="32"/>
                    <a:pt x="42" y="32"/>
                    <a:pt x="41" y="32"/>
                  </a:cubicBezTo>
                  <a:cubicBezTo>
                    <a:pt x="40" y="32"/>
                    <a:pt x="38" y="33"/>
                    <a:pt x="38" y="33"/>
                  </a:cubicBezTo>
                  <a:cubicBezTo>
                    <a:pt x="37" y="33"/>
                    <a:pt x="35" y="33"/>
                    <a:pt x="34" y="34"/>
                  </a:cubicBezTo>
                  <a:cubicBezTo>
                    <a:pt x="34" y="34"/>
                    <a:pt x="32" y="34"/>
                    <a:pt x="32" y="33"/>
                  </a:cubicBezTo>
                  <a:cubicBezTo>
                    <a:pt x="31" y="33"/>
                    <a:pt x="29" y="32"/>
                    <a:pt x="29" y="32"/>
                  </a:cubicBezTo>
                  <a:cubicBezTo>
                    <a:pt x="28" y="32"/>
                    <a:pt x="27" y="30"/>
                    <a:pt x="27" y="30"/>
                  </a:cubicBezTo>
                  <a:cubicBezTo>
                    <a:pt x="27" y="29"/>
                    <a:pt x="27" y="28"/>
                    <a:pt x="26" y="27"/>
                  </a:cubicBezTo>
                  <a:cubicBezTo>
                    <a:pt x="26" y="27"/>
                    <a:pt x="25" y="26"/>
                    <a:pt x="25" y="26"/>
                  </a:cubicBezTo>
                  <a:cubicBezTo>
                    <a:pt x="24" y="25"/>
                    <a:pt x="23" y="25"/>
                    <a:pt x="22" y="25"/>
                  </a:cubicBezTo>
                  <a:cubicBezTo>
                    <a:pt x="21" y="25"/>
                    <a:pt x="20" y="26"/>
                    <a:pt x="19" y="26"/>
                  </a:cubicBezTo>
                  <a:cubicBezTo>
                    <a:pt x="19" y="26"/>
                    <a:pt x="18" y="27"/>
                    <a:pt x="18" y="28"/>
                  </a:cubicBezTo>
                  <a:cubicBezTo>
                    <a:pt x="18" y="29"/>
                    <a:pt x="18" y="30"/>
                    <a:pt x="18" y="30"/>
                  </a:cubicBezTo>
                  <a:cubicBezTo>
                    <a:pt x="19" y="31"/>
                    <a:pt x="20" y="30"/>
                    <a:pt x="21" y="30"/>
                  </a:cubicBezTo>
                  <a:cubicBezTo>
                    <a:pt x="21" y="30"/>
                    <a:pt x="21" y="32"/>
                    <a:pt x="21" y="32"/>
                  </a:cubicBezTo>
                  <a:cubicBezTo>
                    <a:pt x="21" y="32"/>
                    <a:pt x="20" y="33"/>
                    <a:pt x="20" y="33"/>
                  </a:cubicBezTo>
                  <a:cubicBezTo>
                    <a:pt x="20" y="34"/>
                    <a:pt x="19" y="34"/>
                    <a:pt x="18" y="34"/>
                  </a:cubicBezTo>
                  <a:cubicBezTo>
                    <a:pt x="17" y="35"/>
                    <a:pt x="15" y="34"/>
                    <a:pt x="14" y="35"/>
                  </a:cubicBezTo>
                  <a:cubicBezTo>
                    <a:pt x="13" y="35"/>
                    <a:pt x="10" y="35"/>
                    <a:pt x="9" y="35"/>
                  </a:cubicBezTo>
                  <a:cubicBezTo>
                    <a:pt x="8" y="35"/>
                    <a:pt x="5" y="35"/>
                    <a:pt x="3" y="35"/>
                  </a:cubicBezTo>
                  <a:cubicBezTo>
                    <a:pt x="2" y="35"/>
                    <a:pt x="1" y="35"/>
                    <a:pt x="0" y="35"/>
                  </a:cubicBezTo>
                  <a:cubicBezTo>
                    <a:pt x="0" y="34"/>
                    <a:pt x="0" y="33"/>
                    <a:pt x="0" y="33"/>
                  </a:cubicBezTo>
                  <a:cubicBezTo>
                    <a:pt x="1" y="32"/>
                    <a:pt x="3" y="31"/>
                    <a:pt x="4" y="30"/>
                  </a:cubicBezTo>
                  <a:cubicBezTo>
                    <a:pt x="6" y="29"/>
                    <a:pt x="10" y="27"/>
                    <a:pt x="12" y="26"/>
                  </a:cubicBezTo>
                  <a:cubicBezTo>
                    <a:pt x="13" y="25"/>
                    <a:pt x="16" y="24"/>
                    <a:pt x="18" y="24"/>
                  </a:cubicBezTo>
                  <a:cubicBezTo>
                    <a:pt x="19" y="23"/>
                    <a:pt x="21" y="23"/>
                    <a:pt x="22" y="23"/>
                  </a:cubicBezTo>
                  <a:cubicBezTo>
                    <a:pt x="24" y="23"/>
                    <a:pt x="26" y="22"/>
                    <a:pt x="28" y="21"/>
                  </a:cubicBezTo>
                  <a:cubicBezTo>
                    <a:pt x="28" y="21"/>
                    <a:pt x="30" y="21"/>
                    <a:pt x="30" y="20"/>
                  </a:cubicBezTo>
                  <a:cubicBezTo>
                    <a:pt x="32" y="19"/>
                    <a:pt x="33" y="17"/>
                    <a:pt x="34" y="17"/>
                  </a:cubicBezTo>
                  <a:cubicBezTo>
                    <a:pt x="34" y="16"/>
                    <a:pt x="36" y="14"/>
                    <a:pt x="36" y="12"/>
                  </a:cubicBezTo>
                  <a:cubicBezTo>
                    <a:pt x="37" y="11"/>
                    <a:pt x="37" y="9"/>
                    <a:pt x="37" y="9"/>
                  </a:cubicBezTo>
                  <a:cubicBezTo>
                    <a:pt x="37" y="8"/>
                    <a:pt x="37" y="7"/>
                    <a:pt x="38" y="7"/>
                  </a:cubicBezTo>
                  <a:cubicBezTo>
                    <a:pt x="38" y="6"/>
                    <a:pt x="41" y="7"/>
                    <a:pt x="41" y="7"/>
                  </a:cubicBezTo>
                  <a:cubicBezTo>
                    <a:pt x="43" y="6"/>
                    <a:pt x="45" y="7"/>
                    <a:pt x="46" y="7"/>
                  </a:cubicBezTo>
                  <a:cubicBezTo>
                    <a:pt x="48" y="7"/>
                    <a:pt x="50" y="7"/>
                    <a:pt x="52" y="6"/>
                  </a:cubicBezTo>
                  <a:cubicBezTo>
                    <a:pt x="52" y="6"/>
                    <a:pt x="52" y="6"/>
                    <a:pt x="53" y="6"/>
                  </a:cubicBezTo>
                  <a:cubicBezTo>
                    <a:pt x="53" y="5"/>
                    <a:pt x="54" y="4"/>
                    <a:pt x="54" y="3"/>
                  </a:cubicBezTo>
                  <a:cubicBezTo>
                    <a:pt x="55" y="3"/>
                    <a:pt x="56" y="1"/>
                    <a:pt x="57" y="1"/>
                  </a:cubicBezTo>
                  <a:cubicBezTo>
                    <a:pt x="58" y="1"/>
                    <a:pt x="60" y="0"/>
                    <a:pt x="61" y="0"/>
                  </a:cubicBezTo>
                  <a:cubicBezTo>
                    <a:pt x="61" y="0"/>
                    <a:pt x="63" y="0"/>
                    <a:pt x="64" y="0"/>
                  </a:cubicBezTo>
                  <a:cubicBezTo>
                    <a:pt x="66" y="1"/>
                    <a:pt x="68" y="3"/>
                    <a:pt x="69" y="3"/>
                  </a:cubicBezTo>
                  <a:cubicBezTo>
                    <a:pt x="70" y="4"/>
                    <a:pt x="71" y="6"/>
                    <a:pt x="72" y="6"/>
                  </a:cubicBezTo>
                  <a:cubicBezTo>
                    <a:pt x="73" y="7"/>
                    <a:pt x="74" y="8"/>
                    <a:pt x="74" y="9"/>
                  </a:cubicBezTo>
                  <a:cubicBezTo>
                    <a:pt x="75" y="10"/>
                    <a:pt x="76" y="12"/>
                    <a:pt x="77" y="13"/>
                  </a:cubicBezTo>
                  <a:cubicBezTo>
                    <a:pt x="77" y="14"/>
                    <a:pt x="79" y="15"/>
                    <a:pt x="80" y="16"/>
                  </a:cubicBezTo>
                  <a:cubicBezTo>
                    <a:pt x="81" y="17"/>
                    <a:pt x="83" y="19"/>
                    <a:pt x="83" y="20"/>
                  </a:cubicBezTo>
                  <a:cubicBezTo>
                    <a:pt x="84" y="22"/>
                    <a:pt x="83" y="26"/>
                    <a:pt x="83" y="27"/>
                  </a:cubicBezTo>
                  <a:cubicBezTo>
                    <a:pt x="83" y="28"/>
                    <a:pt x="83" y="31"/>
                    <a:pt x="84" y="33"/>
                  </a:cubicBezTo>
                  <a:cubicBezTo>
                    <a:pt x="84" y="33"/>
                    <a:pt x="85" y="34"/>
                    <a:pt x="85" y="35"/>
                  </a:cubicBezTo>
                  <a:cubicBezTo>
                    <a:pt x="86" y="35"/>
                    <a:pt x="88" y="36"/>
                    <a:pt x="89" y="37"/>
                  </a:cubicBezTo>
                  <a:cubicBezTo>
                    <a:pt x="91" y="37"/>
                    <a:pt x="93" y="39"/>
                    <a:pt x="94" y="40"/>
                  </a:cubicBezTo>
                  <a:cubicBezTo>
                    <a:pt x="96" y="42"/>
                    <a:pt x="101" y="45"/>
                    <a:pt x="103" y="46"/>
                  </a:cubicBezTo>
                  <a:cubicBezTo>
                    <a:pt x="104" y="47"/>
                    <a:pt x="108" y="50"/>
                    <a:pt x="110" y="50"/>
                  </a:cubicBezTo>
                  <a:cubicBezTo>
                    <a:pt x="111" y="50"/>
                    <a:pt x="114" y="50"/>
                    <a:pt x="115" y="50"/>
                  </a:cubicBezTo>
                  <a:cubicBezTo>
                    <a:pt x="117" y="49"/>
                    <a:pt x="118" y="49"/>
                    <a:pt x="119" y="49"/>
                  </a:cubicBezTo>
                  <a:cubicBezTo>
                    <a:pt x="120" y="49"/>
                    <a:pt x="121" y="50"/>
                    <a:pt x="121" y="50"/>
                  </a:cubicBezTo>
                  <a:cubicBezTo>
                    <a:pt x="122" y="51"/>
                    <a:pt x="122" y="52"/>
                    <a:pt x="123" y="53"/>
                  </a:cubicBezTo>
                  <a:cubicBezTo>
                    <a:pt x="124" y="54"/>
                    <a:pt x="126" y="57"/>
                    <a:pt x="127" y="58"/>
                  </a:cubicBezTo>
                  <a:cubicBezTo>
                    <a:pt x="128" y="60"/>
                    <a:pt x="131" y="61"/>
                    <a:pt x="133" y="62"/>
                  </a:cubicBezTo>
                  <a:cubicBezTo>
                    <a:pt x="135" y="63"/>
                    <a:pt x="138" y="64"/>
                    <a:pt x="140" y="64"/>
                  </a:cubicBezTo>
                  <a:cubicBezTo>
                    <a:pt x="142" y="65"/>
                    <a:pt x="146" y="64"/>
                    <a:pt x="148" y="65"/>
                  </a:cubicBezTo>
                  <a:cubicBezTo>
                    <a:pt x="150" y="65"/>
                    <a:pt x="151" y="66"/>
                    <a:pt x="152" y="66"/>
                  </a:cubicBezTo>
                  <a:cubicBezTo>
                    <a:pt x="153" y="67"/>
                    <a:pt x="155" y="67"/>
                    <a:pt x="155" y="67"/>
                  </a:cubicBezTo>
                  <a:cubicBezTo>
                    <a:pt x="156" y="67"/>
                    <a:pt x="156" y="66"/>
                    <a:pt x="156" y="66"/>
                  </a:cubicBezTo>
                  <a:cubicBezTo>
                    <a:pt x="157" y="64"/>
                    <a:pt x="161" y="65"/>
                    <a:pt x="162" y="64"/>
                  </a:cubicBezTo>
                  <a:cubicBezTo>
                    <a:pt x="163" y="64"/>
                    <a:pt x="163" y="64"/>
                    <a:pt x="164" y="64"/>
                  </a:cubicBezTo>
                  <a:cubicBezTo>
                    <a:pt x="164" y="64"/>
                    <a:pt x="165" y="63"/>
                    <a:pt x="165" y="63"/>
                  </a:cubicBezTo>
                  <a:cubicBezTo>
                    <a:pt x="166" y="63"/>
                    <a:pt x="167" y="62"/>
                    <a:pt x="168" y="62"/>
                  </a:cubicBezTo>
                  <a:cubicBezTo>
                    <a:pt x="168" y="62"/>
                    <a:pt x="169" y="64"/>
                    <a:pt x="170" y="64"/>
                  </a:cubicBezTo>
                  <a:cubicBezTo>
                    <a:pt x="170" y="64"/>
                    <a:pt x="171" y="64"/>
                    <a:pt x="172" y="64"/>
                  </a:cubicBezTo>
                  <a:cubicBezTo>
                    <a:pt x="172" y="64"/>
                    <a:pt x="173" y="65"/>
                    <a:pt x="173" y="65"/>
                  </a:cubicBezTo>
                  <a:cubicBezTo>
                    <a:pt x="174" y="66"/>
                    <a:pt x="174" y="67"/>
                    <a:pt x="174" y="67"/>
                  </a:cubicBezTo>
                  <a:cubicBezTo>
                    <a:pt x="174" y="68"/>
                    <a:pt x="176" y="68"/>
                    <a:pt x="177" y="68"/>
                  </a:cubicBezTo>
                  <a:cubicBezTo>
                    <a:pt x="177" y="68"/>
                    <a:pt x="178" y="68"/>
                    <a:pt x="179" y="68"/>
                  </a:cubicBezTo>
                  <a:cubicBezTo>
                    <a:pt x="179" y="68"/>
                    <a:pt x="180" y="68"/>
                    <a:pt x="180" y="69"/>
                  </a:cubicBezTo>
                  <a:cubicBezTo>
                    <a:pt x="180" y="69"/>
                    <a:pt x="180" y="71"/>
                    <a:pt x="179" y="71"/>
                  </a:cubicBezTo>
                  <a:cubicBezTo>
                    <a:pt x="179" y="72"/>
                    <a:pt x="178" y="75"/>
                    <a:pt x="177" y="76"/>
                  </a:cubicBezTo>
                  <a:cubicBezTo>
                    <a:pt x="177" y="77"/>
                    <a:pt x="178" y="78"/>
                    <a:pt x="178" y="79"/>
                  </a:cubicBezTo>
                  <a:cubicBezTo>
                    <a:pt x="179" y="81"/>
                    <a:pt x="182" y="83"/>
                    <a:pt x="184" y="84"/>
                  </a:cubicBezTo>
                  <a:cubicBezTo>
                    <a:pt x="186" y="85"/>
                    <a:pt x="188" y="86"/>
                    <a:pt x="190" y="87"/>
                  </a:cubicBezTo>
                  <a:cubicBezTo>
                    <a:pt x="190" y="87"/>
                    <a:pt x="192" y="89"/>
                    <a:pt x="193" y="90"/>
                  </a:cubicBezTo>
                  <a:cubicBezTo>
                    <a:pt x="193" y="90"/>
                    <a:pt x="193" y="92"/>
                    <a:pt x="193" y="92"/>
                  </a:cubicBezTo>
                  <a:cubicBezTo>
                    <a:pt x="193" y="93"/>
                    <a:pt x="191" y="92"/>
                    <a:pt x="190" y="93"/>
                  </a:cubicBezTo>
                  <a:cubicBezTo>
                    <a:pt x="190" y="93"/>
                    <a:pt x="189" y="93"/>
                    <a:pt x="189" y="93"/>
                  </a:cubicBezTo>
                  <a:cubicBezTo>
                    <a:pt x="189" y="94"/>
                    <a:pt x="188" y="96"/>
                    <a:pt x="188" y="96"/>
                  </a:cubicBezTo>
                  <a:cubicBezTo>
                    <a:pt x="188" y="98"/>
                    <a:pt x="188" y="102"/>
                    <a:pt x="188" y="104"/>
                  </a:cubicBezTo>
                  <a:cubicBezTo>
                    <a:pt x="188" y="107"/>
                    <a:pt x="188" y="112"/>
                    <a:pt x="188" y="114"/>
                  </a:cubicBezTo>
                  <a:cubicBezTo>
                    <a:pt x="188" y="116"/>
                    <a:pt x="189" y="119"/>
                    <a:pt x="190" y="121"/>
                  </a:cubicBezTo>
                  <a:cubicBezTo>
                    <a:pt x="190" y="122"/>
                    <a:pt x="193" y="124"/>
                    <a:pt x="193" y="126"/>
                  </a:cubicBezTo>
                  <a:cubicBezTo>
                    <a:pt x="194" y="128"/>
                    <a:pt x="195" y="130"/>
                    <a:pt x="196" y="131"/>
                  </a:cubicBezTo>
                  <a:cubicBezTo>
                    <a:pt x="196" y="133"/>
                    <a:pt x="196" y="136"/>
                    <a:pt x="196" y="137"/>
                  </a:cubicBezTo>
                  <a:cubicBezTo>
                    <a:pt x="196" y="138"/>
                    <a:pt x="196" y="140"/>
                    <a:pt x="196" y="141"/>
                  </a:cubicBezTo>
                  <a:cubicBezTo>
                    <a:pt x="196" y="142"/>
                    <a:pt x="197" y="145"/>
                    <a:pt x="198" y="145"/>
                  </a:cubicBezTo>
                  <a:cubicBezTo>
                    <a:pt x="199" y="147"/>
                    <a:pt x="201" y="148"/>
                    <a:pt x="203" y="149"/>
                  </a:cubicBezTo>
                  <a:cubicBezTo>
                    <a:pt x="204" y="150"/>
                    <a:pt x="207" y="153"/>
                    <a:pt x="208" y="153"/>
                  </a:cubicBezTo>
                  <a:cubicBezTo>
                    <a:pt x="210" y="154"/>
                    <a:pt x="211" y="154"/>
                    <a:pt x="212" y="154"/>
                  </a:cubicBezTo>
                  <a:cubicBezTo>
                    <a:pt x="212" y="154"/>
                    <a:pt x="214" y="154"/>
                    <a:pt x="215" y="154"/>
                  </a:cubicBezTo>
                  <a:cubicBezTo>
                    <a:pt x="216" y="154"/>
                    <a:pt x="220" y="155"/>
                    <a:pt x="221" y="156"/>
                  </a:cubicBezTo>
                  <a:cubicBezTo>
                    <a:pt x="222" y="156"/>
                    <a:pt x="224" y="157"/>
                    <a:pt x="226" y="157"/>
                  </a:cubicBezTo>
                  <a:cubicBezTo>
                    <a:pt x="226" y="157"/>
                    <a:pt x="228" y="158"/>
                    <a:pt x="228" y="158"/>
                  </a:cubicBezTo>
                  <a:cubicBezTo>
                    <a:pt x="229" y="157"/>
                    <a:pt x="230" y="157"/>
                    <a:pt x="230" y="156"/>
                  </a:cubicBezTo>
                  <a:cubicBezTo>
                    <a:pt x="231" y="156"/>
                    <a:pt x="232" y="156"/>
                    <a:pt x="233" y="156"/>
                  </a:cubicBezTo>
                  <a:cubicBezTo>
                    <a:pt x="234" y="157"/>
                    <a:pt x="235" y="158"/>
                    <a:pt x="236" y="158"/>
                  </a:cubicBezTo>
                  <a:cubicBezTo>
                    <a:pt x="237" y="158"/>
                    <a:pt x="238" y="158"/>
                    <a:pt x="238" y="158"/>
                  </a:cubicBezTo>
                  <a:cubicBezTo>
                    <a:pt x="239" y="157"/>
                    <a:pt x="239" y="156"/>
                    <a:pt x="239" y="155"/>
                  </a:cubicBezTo>
                  <a:cubicBezTo>
                    <a:pt x="239" y="155"/>
                    <a:pt x="240" y="155"/>
                    <a:pt x="240" y="155"/>
                  </a:cubicBezTo>
                  <a:cubicBezTo>
                    <a:pt x="241" y="155"/>
                    <a:pt x="241" y="156"/>
                    <a:pt x="241" y="156"/>
                  </a:cubicBezTo>
                  <a:cubicBezTo>
                    <a:pt x="242" y="157"/>
                    <a:pt x="242" y="158"/>
                    <a:pt x="241" y="158"/>
                  </a:cubicBezTo>
                  <a:cubicBezTo>
                    <a:pt x="241" y="159"/>
                    <a:pt x="240" y="159"/>
                    <a:pt x="240" y="160"/>
                  </a:cubicBezTo>
                  <a:cubicBezTo>
                    <a:pt x="240" y="160"/>
                    <a:pt x="240" y="162"/>
                    <a:pt x="240" y="163"/>
                  </a:cubicBezTo>
                  <a:cubicBezTo>
                    <a:pt x="240" y="164"/>
                    <a:pt x="241" y="165"/>
                    <a:pt x="242" y="166"/>
                  </a:cubicBezTo>
                  <a:cubicBezTo>
                    <a:pt x="242" y="166"/>
                    <a:pt x="243" y="167"/>
                    <a:pt x="243" y="16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211"/>
            <p:cNvSpPr>
              <a:spLocks/>
            </p:cNvSpPr>
            <p:nvPr/>
          </p:nvSpPr>
          <p:spPr bwMode="auto">
            <a:xfrm>
              <a:off x="1672" y="2174"/>
              <a:ext cx="633" cy="497"/>
            </a:xfrm>
            <a:custGeom>
              <a:avLst/>
              <a:gdLst>
                <a:gd name="T0" fmla="*/ 240 w 243"/>
                <a:gd name="T1" fmla="*/ 181 h 191"/>
                <a:gd name="T2" fmla="*/ 227 w 243"/>
                <a:gd name="T3" fmla="*/ 191 h 191"/>
                <a:gd name="T4" fmla="*/ 220 w 243"/>
                <a:gd name="T5" fmla="*/ 181 h 191"/>
                <a:gd name="T6" fmla="*/ 215 w 243"/>
                <a:gd name="T7" fmla="*/ 186 h 191"/>
                <a:gd name="T8" fmla="*/ 205 w 243"/>
                <a:gd name="T9" fmla="*/ 179 h 191"/>
                <a:gd name="T10" fmla="*/ 190 w 243"/>
                <a:gd name="T11" fmla="*/ 163 h 191"/>
                <a:gd name="T12" fmla="*/ 191 w 243"/>
                <a:gd name="T13" fmla="*/ 154 h 191"/>
                <a:gd name="T14" fmla="*/ 186 w 243"/>
                <a:gd name="T15" fmla="*/ 143 h 191"/>
                <a:gd name="T16" fmla="*/ 179 w 243"/>
                <a:gd name="T17" fmla="*/ 145 h 191"/>
                <a:gd name="T18" fmla="*/ 182 w 243"/>
                <a:gd name="T19" fmla="*/ 137 h 191"/>
                <a:gd name="T20" fmla="*/ 177 w 243"/>
                <a:gd name="T21" fmla="*/ 137 h 191"/>
                <a:gd name="T22" fmla="*/ 175 w 243"/>
                <a:gd name="T23" fmla="*/ 129 h 191"/>
                <a:gd name="T24" fmla="*/ 167 w 243"/>
                <a:gd name="T25" fmla="*/ 125 h 191"/>
                <a:gd name="T26" fmla="*/ 168 w 243"/>
                <a:gd name="T27" fmla="*/ 115 h 191"/>
                <a:gd name="T28" fmla="*/ 148 w 243"/>
                <a:gd name="T29" fmla="*/ 117 h 191"/>
                <a:gd name="T30" fmla="*/ 136 w 243"/>
                <a:gd name="T31" fmla="*/ 112 h 191"/>
                <a:gd name="T32" fmla="*/ 121 w 243"/>
                <a:gd name="T33" fmla="*/ 112 h 191"/>
                <a:gd name="T34" fmla="*/ 111 w 243"/>
                <a:gd name="T35" fmla="*/ 111 h 191"/>
                <a:gd name="T36" fmla="*/ 108 w 243"/>
                <a:gd name="T37" fmla="*/ 108 h 191"/>
                <a:gd name="T38" fmla="*/ 109 w 243"/>
                <a:gd name="T39" fmla="*/ 99 h 191"/>
                <a:gd name="T40" fmla="*/ 109 w 243"/>
                <a:gd name="T41" fmla="*/ 87 h 191"/>
                <a:gd name="T42" fmla="*/ 94 w 243"/>
                <a:gd name="T43" fmla="*/ 81 h 191"/>
                <a:gd name="T44" fmla="*/ 86 w 243"/>
                <a:gd name="T45" fmla="*/ 68 h 191"/>
                <a:gd name="T46" fmla="*/ 68 w 243"/>
                <a:gd name="T47" fmla="*/ 52 h 191"/>
                <a:gd name="T48" fmla="*/ 53 w 243"/>
                <a:gd name="T49" fmla="*/ 40 h 191"/>
                <a:gd name="T50" fmla="*/ 38 w 243"/>
                <a:gd name="T51" fmla="*/ 33 h 191"/>
                <a:gd name="T52" fmla="*/ 27 w 243"/>
                <a:gd name="T53" fmla="*/ 30 h 191"/>
                <a:gd name="T54" fmla="*/ 19 w 243"/>
                <a:gd name="T55" fmla="*/ 26 h 191"/>
                <a:gd name="T56" fmla="*/ 21 w 243"/>
                <a:gd name="T57" fmla="*/ 32 h 191"/>
                <a:gd name="T58" fmla="*/ 9 w 243"/>
                <a:gd name="T59" fmla="*/ 35 h 191"/>
                <a:gd name="T60" fmla="*/ 4 w 243"/>
                <a:gd name="T61" fmla="*/ 30 h 191"/>
                <a:gd name="T62" fmla="*/ 28 w 243"/>
                <a:gd name="T63" fmla="*/ 21 h 191"/>
                <a:gd name="T64" fmla="*/ 37 w 243"/>
                <a:gd name="T65" fmla="*/ 9 h 191"/>
                <a:gd name="T66" fmla="*/ 52 w 243"/>
                <a:gd name="T67" fmla="*/ 6 h 191"/>
                <a:gd name="T68" fmla="*/ 61 w 243"/>
                <a:gd name="T69" fmla="*/ 0 h 191"/>
                <a:gd name="T70" fmla="*/ 74 w 243"/>
                <a:gd name="T71" fmla="*/ 9 h 191"/>
                <a:gd name="T72" fmla="*/ 83 w 243"/>
                <a:gd name="T73" fmla="*/ 27 h 191"/>
                <a:gd name="T74" fmla="*/ 94 w 243"/>
                <a:gd name="T75" fmla="*/ 40 h 191"/>
                <a:gd name="T76" fmla="*/ 119 w 243"/>
                <a:gd name="T77" fmla="*/ 49 h 191"/>
                <a:gd name="T78" fmla="*/ 133 w 243"/>
                <a:gd name="T79" fmla="*/ 62 h 191"/>
                <a:gd name="T80" fmla="*/ 155 w 243"/>
                <a:gd name="T81" fmla="*/ 67 h 191"/>
                <a:gd name="T82" fmla="*/ 165 w 243"/>
                <a:gd name="T83" fmla="*/ 63 h 191"/>
                <a:gd name="T84" fmla="*/ 173 w 243"/>
                <a:gd name="T85" fmla="*/ 65 h 191"/>
                <a:gd name="T86" fmla="*/ 180 w 243"/>
                <a:gd name="T87" fmla="*/ 69 h 191"/>
                <a:gd name="T88" fmla="*/ 184 w 243"/>
                <a:gd name="T89" fmla="*/ 84 h 191"/>
                <a:gd name="T90" fmla="*/ 190 w 243"/>
                <a:gd name="T91" fmla="*/ 93 h 191"/>
                <a:gd name="T92" fmla="*/ 188 w 243"/>
                <a:gd name="T93" fmla="*/ 114 h 191"/>
                <a:gd name="T94" fmla="*/ 196 w 243"/>
                <a:gd name="T95" fmla="*/ 137 h 191"/>
                <a:gd name="T96" fmla="*/ 208 w 243"/>
                <a:gd name="T97" fmla="*/ 153 h 191"/>
                <a:gd name="T98" fmla="*/ 226 w 243"/>
                <a:gd name="T99" fmla="*/ 157 h 191"/>
                <a:gd name="T100" fmla="*/ 236 w 243"/>
                <a:gd name="T101" fmla="*/ 158 h 191"/>
                <a:gd name="T102" fmla="*/ 241 w 243"/>
                <a:gd name="T103" fmla="*/ 156 h 191"/>
                <a:gd name="T104" fmla="*/ 242 w 243"/>
                <a:gd name="T105" fmla="*/ 16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43" h="191">
                  <a:moveTo>
                    <a:pt x="243" y="168"/>
                  </a:moveTo>
                  <a:cubicBezTo>
                    <a:pt x="243" y="169"/>
                    <a:pt x="243" y="172"/>
                    <a:pt x="243" y="173"/>
                  </a:cubicBezTo>
                  <a:cubicBezTo>
                    <a:pt x="243" y="174"/>
                    <a:pt x="240" y="175"/>
                    <a:pt x="240" y="176"/>
                  </a:cubicBezTo>
                  <a:cubicBezTo>
                    <a:pt x="240" y="177"/>
                    <a:pt x="240" y="180"/>
                    <a:pt x="240" y="181"/>
                  </a:cubicBezTo>
                  <a:cubicBezTo>
                    <a:pt x="239" y="182"/>
                    <a:pt x="237" y="184"/>
                    <a:pt x="237" y="184"/>
                  </a:cubicBezTo>
                  <a:cubicBezTo>
                    <a:pt x="236" y="186"/>
                    <a:pt x="233" y="189"/>
                    <a:pt x="232" y="190"/>
                  </a:cubicBezTo>
                  <a:cubicBezTo>
                    <a:pt x="232" y="190"/>
                    <a:pt x="230" y="191"/>
                    <a:pt x="229" y="191"/>
                  </a:cubicBezTo>
                  <a:cubicBezTo>
                    <a:pt x="229" y="191"/>
                    <a:pt x="227" y="191"/>
                    <a:pt x="227" y="191"/>
                  </a:cubicBezTo>
                  <a:cubicBezTo>
                    <a:pt x="226" y="190"/>
                    <a:pt x="226" y="189"/>
                    <a:pt x="225" y="188"/>
                  </a:cubicBezTo>
                  <a:cubicBezTo>
                    <a:pt x="225" y="187"/>
                    <a:pt x="225" y="185"/>
                    <a:pt x="225" y="185"/>
                  </a:cubicBezTo>
                  <a:cubicBezTo>
                    <a:pt x="224" y="184"/>
                    <a:pt x="224" y="183"/>
                    <a:pt x="223" y="182"/>
                  </a:cubicBezTo>
                  <a:cubicBezTo>
                    <a:pt x="223" y="182"/>
                    <a:pt x="221" y="181"/>
                    <a:pt x="220" y="181"/>
                  </a:cubicBezTo>
                  <a:cubicBezTo>
                    <a:pt x="220" y="181"/>
                    <a:pt x="218" y="181"/>
                    <a:pt x="216" y="181"/>
                  </a:cubicBezTo>
                  <a:cubicBezTo>
                    <a:pt x="216" y="181"/>
                    <a:pt x="215" y="182"/>
                    <a:pt x="215" y="182"/>
                  </a:cubicBezTo>
                  <a:cubicBezTo>
                    <a:pt x="215" y="183"/>
                    <a:pt x="216" y="184"/>
                    <a:pt x="216" y="184"/>
                  </a:cubicBezTo>
                  <a:cubicBezTo>
                    <a:pt x="216" y="185"/>
                    <a:pt x="215" y="185"/>
                    <a:pt x="215" y="186"/>
                  </a:cubicBezTo>
                  <a:cubicBezTo>
                    <a:pt x="214" y="186"/>
                    <a:pt x="213" y="187"/>
                    <a:pt x="213" y="188"/>
                  </a:cubicBezTo>
                  <a:cubicBezTo>
                    <a:pt x="212" y="188"/>
                    <a:pt x="211" y="188"/>
                    <a:pt x="210" y="187"/>
                  </a:cubicBezTo>
                  <a:cubicBezTo>
                    <a:pt x="209" y="186"/>
                    <a:pt x="207" y="184"/>
                    <a:pt x="207" y="183"/>
                  </a:cubicBezTo>
                  <a:cubicBezTo>
                    <a:pt x="206" y="182"/>
                    <a:pt x="205" y="181"/>
                    <a:pt x="205" y="179"/>
                  </a:cubicBezTo>
                  <a:cubicBezTo>
                    <a:pt x="205" y="178"/>
                    <a:pt x="205" y="175"/>
                    <a:pt x="205" y="173"/>
                  </a:cubicBezTo>
                  <a:cubicBezTo>
                    <a:pt x="204" y="173"/>
                    <a:pt x="204" y="171"/>
                    <a:pt x="203" y="170"/>
                  </a:cubicBezTo>
                  <a:cubicBezTo>
                    <a:pt x="202" y="168"/>
                    <a:pt x="198" y="168"/>
                    <a:pt x="196" y="167"/>
                  </a:cubicBezTo>
                  <a:cubicBezTo>
                    <a:pt x="194" y="166"/>
                    <a:pt x="191" y="164"/>
                    <a:pt x="190" y="163"/>
                  </a:cubicBezTo>
                  <a:cubicBezTo>
                    <a:pt x="189" y="162"/>
                    <a:pt x="189" y="160"/>
                    <a:pt x="188" y="159"/>
                  </a:cubicBezTo>
                  <a:cubicBezTo>
                    <a:pt x="188" y="158"/>
                    <a:pt x="188" y="157"/>
                    <a:pt x="188" y="156"/>
                  </a:cubicBezTo>
                  <a:cubicBezTo>
                    <a:pt x="189" y="156"/>
                    <a:pt x="189" y="155"/>
                    <a:pt x="190" y="155"/>
                  </a:cubicBezTo>
                  <a:cubicBezTo>
                    <a:pt x="190" y="155"/>
                    <a:pt x="191" y="154"/>
                    <a:pt x="191" y="154"/>
                  </a:cubicBezTo>
                  <a:cubicBezTo>
                    <a:pt x="191" y="153"/>
                    <a:pt x="191" y="152"/>
                    <a:pt x="191" y="152"/>
                  </a:cubicBezTo>
                  <a:cubicBezTo>
                    <a:pt x="191" y="151"/>
                    <a:pt x="188" y="150"/>
                    <a:pt x="188" y="149"/>
                  </a:cubicBezTo>
                  <a:cubicBezTo>
                    <a:pt x="187" y="148"/>
                    <a:pt x="187" y="147"/>
                    <a:pt x="187" y="146"/>
                  </a:cubicBezTo>
                  <a:cubicBezTo>
                    <a:pt x="186" y="146"/>
                    <a:pt x="186" y="144"/>
                    <a:pt x="186" y="143"/>
                  </a:cubicBezTo>
                  <a:cubicBezTo>
                    <a:pt x="186" y="143"/>
                    <a:pt x="184" y="142"/>
                    <a:pt x="184" y="142"/>
                  </a:cubicBezTo>
                  <a:cubicBezTo>
                    <a:pt x="183" y="142"/>
                    <a:pt x="182" y="142"/>
                    <a:pt x="181" y="143"/>
                  </a:cubicBezTo>
                  <a:cubicBezTo>
                    <a:pt x="181" y="143"/>
                    <a:pt x="182" y="145"/>
                    <a:pt x="181" y="145"/>
                  </a:cubicBezTo>
                  <a:cubicBezTo>
                    <a:pt x="181" y="146"/>
                    <a:pt x="179" y="145"/>
                    <a:pt x="179" y="145"/>
                  </a:cubicBezTo>
                  <a:cubicBezTo>
                    <a:pt x="179" y="145"/>
                    <a:pt x="179" y="143"/>
                    <a:pt x="179" y="143"/>
                  </a:cubicBezTo>
                  <a:cubicBezTo>
                    <a:pt x="179" y="142"/>
                    <a:pt x="179" y="141"/>
                    <a:pt x="180" y="141"/>
                  </a:cubicBezTo>
                  <a:cubicBezTo>
                    <a:pt x="180" y="141"/>
                    <a:pt x="180" y="140"/>
                    <a:pt x="181" y="140"/>
                  </a:cubicBezTo>
                  <a:cubicBezTo>
                    <a:pt x="181" y="139"/>
                    <a:pt x="182" y="138"/>
                    <a:pt x="182" y="137"/>
                  </a:cubicBezTo>
                  <a:cubicBezTo>
                    <a:pt x="182" y="137"/>
                    <a:pt x="182" y="135"/>
                    <a:pt x="182" y="134"/>
                  </a:cubicBezTo>
                  <a:cubicBezTo>
                    <a:pt x="182" y="134"/>
                    <a:pt x="181" y="134"/>
                    <a:pt x="181" y="134"/>
                  </a:cubicBezTo>
                  <a:cubicBezTo>
                    <a:pt x="180" y="134"/>
                    <a:pt x="179" y="136"/>
                    <a:pt x="179" y="136"/>
                  </a:cubicBezTo>
                  <a:cubicBezTo>
                    <a:pt x="179" y="136"/>
                    <a:pt x="178" y="137"/>
                    <a:pt x="177" y="137"/>
                  </a:cubicBezTo>
                  <a:cubicBezTo>
                    <a:pt x="177" y="137"/>
                    <a:pt x="176" y="137"/>
                    <a:pt x="175" y="136"/>
                  </a:cubicBezTo>
                  <a:cubicBezTo>
                    <a:pt x="174" y="136"/>
                    <a:pt x="174" y="134"/>
                    <a:pt x="174" y="134"/>
                  </a:cubicBezTo>
                  <a:cubicBezTo>
                    <a:pt x="174" y="133"/>
                    <a:pt x="175" y="132"/>
                    <a:pt x="175" y="132"/>
                  </a:cubicBezTo>
                  <a:cubicBezTo>
                    <a:pt x="175" y="131"/>
                    <a:pt x="176" y="129"/>
                    <a:pt x="175" y="129"/>
                  </a:cubicBezTo>
                  <a:cubicBezTo>
                    <a:pt x="175" y="128"/>
                    <a:pt x="174" y="127"/>
                    <a:pt x="173" y="127"/>
                  </a:cubicBezTo>
                  <a:cubicBezTo>
                    <a:pt x="173" y="126"/>
                    <a:pt x="172" y="126"/>
                    <a:pt x="171" y="126"/>
                  </a:cubicBezTo>
                  <a:cubicBezTo>
                    <a:pt x="171" y="126"/>
                    <a:pt x="169" y="126"/>
                    <a:pt x="169" y="126"/>
                  </a:cubicBezTo>
                  <a:cubicBezTo>
                    <a:pt x="168" y="126"/>
                    <a:pt x="167" y="125"/>
                    <a:pt x="167" y="125"/>
                  </a:cubicBezTo>
                  <a:cubicBezTo>
                    <a:pt x="167" y="124"/>
                    <a:pt x="167" y="123"/>
                    <a:pt x="167" y="123"/>
                  </a:cubicBezTo>
                  <a:cubicBezTo>
                    <a:pt x="168" y="123"/>
                    <a:pt x="169" y="122"/>
                    <a:pt x="169" y="122"/>
                  </a:cubicBezTo>
                  <a:cubicBezTo>
                    <a:pt x="169" y="121"/>
                    <a:pt x="169" y="119"/>
                    <a:pt x="169" y="119"/>
                  </a:cubicBezTo>
                  <a:cubicBezTo>
                    <a:pt x="169" y="118"/>
                    <a:pt x="169" y="116"/>
                    <a:pt x="168" y="115"/>
                  </a:cubicBezTo>
                  <a:cubicBezTo>
                    <a:pt x="167" y="114"/>
                    <a:pt x="163" y="115"/>
                    <a:pt x="162" y="115"/>
                  </a:cubicBezTo>
                  <a:cubicBezTo>
                    <a:pt x="161" y="115"/>
                    <a:pt x="158" y="115"/>
                    <a:pt x="156" y="115"/>
                  </a:cubicBezTo>
                  <a:cubicBezTo>
                    <a:pt x="155" y="115"/>
                    <a:pt x="153" y="115"/>
                    <a:pt x="152" y="116"/>
                  </a:cubicBezTo>
                  <a:cubicBezTo>
                    <a:pt x="151" y="116"/>
                    <a:pt x="150" y="117"/>
                    <a:pt x="148" y="117"/>
                  </a:cubicBezTo>
                  <a:cubicBezTo>
                    <a:pt x="147" y="117"/>
                    <a:pt x="145" y="117"/>
                    <a:pt x="144" y="116"/>
                  </a:cubicBezTo>
                  <a:cubicBezTo>
                    <a:pt x="143" y="116"/>
                    <a:pt x="142" y="114"/>
                    <a:pt x="142" y="114"/>
                  </a:cubicBezTo>
                  <a:cubicBezTo>
                    <a:pt x="141" y="113"/>
                    <a:pt x="140" y="112"/>
                    <a:pt x="140" y="112"/>
                  </a:cubicBezTo>
                  <a:cubicBezTo>
                    <a:pt x="139" y="112"/>
                    <a:pt x="137" y="112"/>
                    <a:pt x="136" y="112"/>
                  </a:cubicBezTo>
                  <a:cubicBezTo>
                    <a:pt x="135" y="113"/>
                    <a:pt x="134" y="114"/>
                    <a:pt x="133" y="114"/>
                  </a:cubicBezTo>
                  <a:cubicBezTo>
                    <a:pt x="132" y="115"/>
                    <a:pt x="129" y="114"/>
                    <a:pt x="128" y="114"/>
                  </a:cubicBezTo>
                  <a:cubicBezTo>
                    <a:pt x="127" y="114"/>
                    <a:pt x="125" y="114"/>
                    <a:pt x="124" y="113"/>
                  </a:cubicBezTo>
                  <a:cubicBezTo>
                    <a:pt x="123" y="113"/>
                    <a:pt x="122" y="113"/>
                    <a:pt x="121" y="112"/>
                  </a:cubicBezTo>
                  <a:cubicBezTo>
                    <a:pt x="121" y="112"/>
                    <a:pt x="120" y="110"/>
                    <a:pt x="120" y="110"/>
                  </a:cubicBezTo>
                  <a:cubicBezTo>
                    <a:pt x="119" y="110"/>
                    <a:pt x="117" y="110"/>
                    <a:pt x="115" y="110"/>
                  </a:cubicBezTo>
                  <a:cubicBezTo>
                    <a:pt x="115" y="110"/>
                    <a:pt x="115" y="111"/>
                    <a:pt x="114" y="112"/>
                  </a:cubicBezTo>
                  <a:cubicBezTo>
                    <a:pt x="114" y="112"/>
                    <a:pt x="112" y="111"/>
                    <a:pt x="111" y="111"/>
                  </a:cubicBezTo>
                  <a:cubicBezTo>
                    <a:pt x="111" y="110"/>
                    <a:pt x="111" y="109"/>
                    <a:pt x="110" y="109"/>
                  </a:cubicBezTo>
                  <a:cubicBezTo>
                    <a:pt x="110" y="109"/>
                    <a:pt x="109" y="110"/>
                    <a:pt x="109" y="110"/>
                  </a:cubicBezTo>
                  <a:cubicBezTo>
                    <a:pt x="109" y="110"/>
                    <a:pt x="109" y="110"/>
                    <a:pt x="109" y="110"/>
                  </a:cubicBezTo>
                  <a:cubicBezTo>
                    <a:pt x="108" y="109"/>
                    <a:pt x="108" y="108"/>
                    <a:pt x="108" y="108"/>
                  </a:cubicBezTo>
                  <a:cubicBezTo>
                    <a:pt x="107" y="107"/>
                    <a:pt x="108" y="105"/>
                    <a:pt x="107" y="104"/>
                  </a:cubicBezTo>
                  <a:cubicBezTo>
                    <a:pt x="107" y="103"/>
                    <a:pt x="106" y="102"/>
                    <a:pt x="106" y="102"/>
                  </a:cubicBezTo>
                  <a:cubicBezTo>
                    <a:pt x="106" y="101"/>
                    <a:pt x="106" y="100"/>
                    <a:pt x="106" y="99"/>
                  </a:cubicBezTo>
                  <a:cubicBezTo>
                    <a:pt x="107" y="99"/>
                    <a:pt x="108" y="99"/>
                    <a:pt x="109" y="99"/>
                  </a:cubicBezTo>
                  <a:cubicBezTo>
                    <a:pt x="109" y="99"/>
                    <a:pt x="110" y="98"/>
                    <a:pt x="110" y="97"/>
                  </a:cubicBezTo>
                  <a:cubicBezTo>
                    <a:pt x="111" y="96"/>
                    <a:pt x="111" y="94"/>
                    <a:pt x="111" y="93"/>
                  </a:cubicBezTo>
                  <a:cubicBezTo>
                    <a:pt x="111" y="92"/>
                    <a:pt x="110" y="90"/>
                    <a:pt x="110" y="90"/>
                  </a:cubicBezTo>
                  <a:cubicBezTo>
                    <a:pt x="109" y="89"/>
                    <a:pt x="109" y="88"/>
                    <a:pt x="109" y="87"/>
                  </a:cubicBezTo>
                  <a:cubicBezTo>
                    <a:pt x="108" y="86"/>
                    <a:pt x="105" y="86"/>
                    <a:pt x="104" y="85"/>
                  </a:cubicBezTo>
                  <a:cubicBezTo>
                    <a:pt x="103" y="85"/>
                    <a:pt x="102" y="84"/>
                    <a:pt x="101" y="83"/>
                  </a:cubicBezTo>
                  <a:cubicBezTo>
                    <a:pt x="101" y="82"/>
                    <a:pt x="100" y="82"/>
                    <a:pt x="98" y="81"/>
                  </a:cubicBezTo>
                  <a:cubicBezTo>
                    <a:pt x="97" y="81"/>
                    <a:pt x="95" y="81"/>
                    <a:pt x="94" y="81"/>
                  </a:cubicBezTo>
                  <a:cubicBezTo>
                    <a:pt x="94" y="81"/>
                    <a:pt x="93" y="80"/>
                    <a:pt x="93" y="79"/>
                  </a:cubicBezTo>
                  <a:cubicBezTo>
                    <a:pt x="92" y="79"/>
                    <a:pt x="92" y="77"/>
                    <a:pt x="92" y="76"/>
                  </a:cubicBezTo>
                  <a:cubicBezTo>
                    <a:pt x="91" y="75"/>
                    <a:pt x="91" y="72"/>
                    <a:pt x="90" y="71"/>
                  </a:cubicBezTo>
                  <a:cubicBezTo>
                    <a:pt x="89" y="70"/>
                    <a:pt x="87" y="69"/>
                    <a:pt x="86" y="68"/>
                  </a:cubicBezTo>
                  <a:cubicBezTo>
                    <a:pt x="84" y="66"/>
                    <a:pt x="80" y="64"/>
                    <a:pt x="79" y="62"/>
                  </a:cubicBezTo>
                  <a:cubicBezTo>
                    <a:pt x="78" y="62"/>
                    <a:pt x="77" y="60"/>
                    <a:pt x="76" y="60"/>
                  </a:cubicBezTo>
                  <a:cubicBezTo>
                    <a:pt x="75" y="59"/>
                    <a:pt x="73" y="58"/>
                    <a:pt x="72" y="56"/>
                  </a:cubicBezTo>
                  <a:cubicBezTo>
                    <a:pt x="71" y="55"/>
                    <a:pt x="69" y="53"/>
                    <a:pt x="68" y="52"/>
                  </a:cubicBezTo>
                  <a:cubicBezTo>
                    <a:pt x="67" y="51"/>
                    <a:pt x="66" y="49"/>
                    <a:pt x="64" y="48"/>
                  </a:cubicBezTo>
                  <a:cubicBezTo>
                    <a:pt x="63" y="47"/>
                    <a:pt x="62" y="45"/>
                    <a:pt x="61" y="45"/>
                  </a:cubicBezTo>
                  <a:cubicBezTo>
                    <a:pt x="60" y="44"/>
                    <a:pt x="57" y="44"/>
                    <a:pt x="56" y="44"/>
                  </a:cubicBezTo>
                  <a:cubicBezTo>
                    <a:pt x="55" y="43"/>
                    <a:pt x="54" y="41"/>
                    <a:pt x="53" y="40"/>
                  </a:cubicBezTo>
                  <a:cubicBezTo>
                    <a:pt x="52" y="38"/>
                    <a:pt x="50" y="36"/>
                    <a:pt x="49" y="35"/>
                  </a:cubicBezTo>
                  <a:cubicBezTo>
                    <a:pt x="48" y="34"/>
                    <a:pt x="46" y="32"/>
                    <a:pt x="45" y="32"/>
                  </a:cubicBezTo>
                  <a:cubicBezTo>
                    <a:pt x="44" y="32"/>
                    <a:pt x="42" y="32"/>
                    <a:pt x="41" y="32"/>
                  </a:cubicBezTo>
                  <a:cubicBezTo>
                    <a:pt x="40" y="32"/>
                    <a:pt x="38" y="33"/>
                    <a:pt x="38" y="33"/>
                  </a:cubicBezTo>
                  <a:cubicBezTo>
                    <a:pt x="37" y="33"/>
                    <a:pt x="35" y="33"/>
                    <a:pt x="34" y="34"/>
                  </a:cubicBezTo>
                  <a:cubicBezTo>
                    <a:pt x="34" y="34"/>
                    <a:pt x="32" y="34"/>
                    <a:pt x="32" y="33"/>
                  </a:cubicBezTo>
                  <a:cubicBezTo>
                    <a:pt x="31" y="33"/>
                    <a:pt x="29" y="32"/>
                    <a:pt x="29" y="32"/>
                  </a:cubicBezTo>
                  <a:cubicBezTo>
                    <a:pt x="28" y="32"/>
                    <a:pt x="27" y="30"/>
                    <a:pt x="27" y="30"/>
                  </a:cubicBezTo>
                  <a:cubicBezTo>
                    <a:pt x="27" y="29"/>
                    <a:pt x="27" y="28"/>
                    <a:pt x="26" y="27"/>
                  </a:cubicBezTo>
                  <a:cubicBezTo>
                    <a:pt x="26" y="27"/>
                    <a:pt x="25" y="26"/>
                    <a:pt x="25" y="26"/>
                  </a:cubicBezTo>
                  <a:cubicBezTo>
                    <a:pt x="24" y="25"/>
                    <a:pt x="23" y="25"/>
                    <a:pt x="22" y="25"/>
                  </a:cubicBezTo>
                  <a:cubicBezTo>
                    <a:pt x="21" y="25"/>
                    <a:pt x="20" y="26"/>
                    <a:pt x="19" y="26"/>
                  </a:cubicBezTo>
                  <a:cubicBezTo>
                    <a:pt x="19" y="26"/>
                    <a:pt x="18" y="27"/>
                    <a:pt x="18" y="28"/>
                  </a:cubicBezTo>
                  <a:cubicBezTo>
                    <a:pt x="18" y="29"/>
                    <a:pt x="18" y="30"/>
                    <a:pt x="18" y="30"/>
                  </a:cubicBezTo>
                  <a:cubicBezTo>
                    <a:pt x="19" y="31"/>
                    <a:pt x="20" y="30"/>
                    <a:pt x="21" y="30"/>
                  </a:cubicBezTo>
                  <a:cubicBezTo>
                    <a:pt x="21" y="30"/>
                    <a:pt x="21" y="32"/>
                    <a:pt x="21" y="32"/>
                  </a:cubicBezTo>
                  <a:cubicBezTo>
                    <a:pt x="21" y="32"/>
                    <a:pt x="20" y="33"/>
                    <a:pt x="20" y="33"/>
                  </a:cubicBezTo>
                  <a:cubicBezTo>
                    <a:pt x="20" y="34"/>
                    <a:pt x="19" y="34"/>
                    <a:pt x="18" y="34"/>
                  </a:cubicBezTo>
                  <a:cubicBezTo>
                    <a:pt x="17" y="35"/>
                    <a:pt x="15" y="34"/>
                    <a:pt x="14" y="35"/>
                  </a:cubicBezTo>
                  <a:cubicBezTo>
                    <a:pt x="13" y="35"/>
                    <a:pt x="10" y="35"/>
                    <a:pt x="9" y="35"/>
                  </a:cubicBezTo>
                  <a:cubicBezTo>
                    <a:pt x="8" y="35"/>
                    <a:pt x="5" y="35"/>
                    <a:pt x="3" y="35"/>
                  </a:cubicBezTo>
                  <a:cubicBezTo>
                    <a:pt x="2" y="35"/>
                    <a:pt x="1" y="35"/>
                    <a:pt x="0" y="35"/>
                  </a:cubicBezTo>
                  <a:cubicBezTo>
                    <a:pt x="0" y="34"/>
                    <a:pt x="0" y="33"/>
                    <a:pt x="0" y="33"/>
                  </a:cubicBezTo>
                  <a:cubicBezTo>
                    <a:pt x="1" y="32"/>
                    <a:pt x="3" y="31"/>
                    <a:pt x="4" y="30"/>
                  </a:cubicBezTo>
                  <a:cubicBezTo>
                    <a:pt x="6" y="29"/>
                    <a:pt x="10" y="27"/>
                    <a:pt x="12" y="26"/>
                  </a:cubicBezTo>
                  <a:cubicBezTo>
                    <a:pt x="13" y="25"/>
                    <a:pt x="16" y="24"/>
                    <a:pt x="18" y="24"/>
                  </a:cubicBezTo>
                  <a:cubicBezTo>
                    <a:pt x="19" y="23"/>
                    <a:pt x="21" y="23"/>
                    <a:pt x="22" y="23"/>
                  </a:cubicBezTo>
                  <a:cubicBezTo>
                    <a:pt x="24" y="23"/>
                    <a:pt x="26" y="22"/>
                    <a:pt x="28" y="21"/>
                  </a:cubicBezTo>
                  <a:cubicBezTo>
                    <a:pt x="28" y="21"/>
                    <a:pt x="30" y="21"/>
                    <a:pt x="30" y="20"/>
                  </a:cubicBezTo>
                  <a:cubicBezTo>
                    <a:pt x="32" y="19"/>
                    <a:pt x="33" y="17"/>
                    <a:pt x="34" y="17"/>
                  </a:cubicBezTo>
                  <a:cubicBezTo>
                    <a:pt x="34" y="16"/>
                    <a:pt x="36" y="14"/>
                    <a:pt x="36" y="12"/>
                  </a:cubicBezTo>
                  <a:cubicBezTo>
                    <a:pt x="37" y="11"/>
                    <a:pt x="37" y="9"/>
                    <a:pt x="37" y="9"/>
                  </a:cubicBezTo>
                  <a:cubicBezTo>
                    <a:pt x="37" y="8"/>
                    <a:pt x="37" y="7"/>
                    <a:pt x="38" y="7"/>
                  </a:cubicBezTo>
                  <a:cubicBezTo>
                    <a:pt x="38" y="6"/>
                    <a:pt x="41" y="7"/>
                    <a:pt x="41" y="7"/>
                  </a:cubicBezTo>
                  <a:cubicBezTo>
                    <a:pt x="43" y="6"/>
                    <a:pt x="45" y="7"/>
                    <a:pt x="46" y="7"/>
                  </a:cubicBezTo>
                  <a:cubicBezTo>
                    <a:pt x="48" y="7"/>
                    <a:pt x="50" y="7"/>
                    <a:pt x="52" y="6"/>
                  </a:cubicBezTo>
                  <a:cubicBezTo>
                    <a:pt x="52" y="6"/>
                    <a:pt x="52" y="6"/>
                    <a:pt x="53" y="6"/>
                  </a:cubicBezTo>
                  <a:cubicBezTo>
                    <a:pt x="53" y="5"/>
                    <a:pt x="54" y="4"/>
                    <a:pt x="54" y="3"/>
                  </a:cubicBezTo>
                  <a:cubicBezTo>
                    <a:pt x="55" y="3"/>
                    <a:pt x="56" y="1"/>
                    <a:pt x="57" y="1"/>
                  </a:cubicBezTo>
                  <a:cubicBezTo>
                    <a:pt x="58" y="1"/>
                    <a:pt x="60" y="0"/>
                    <a:pt x="61" y="0"/>
                  </a:cubicBezTo>
                  <a:cubicBezTo>
                    <a:pt x="61" y="0"/>
                    <a:pt x="63" y="0"/>
                    <a:pt x="64" y="0"/>
                  </a:cubicBezTo>
                  <a:cubicBezTo>
                    <a:pt x="66" y="1"/>
                    <a:pt x="68" y="3"/>
                    <a:pt x="69" y="3"/>
                  </a:cubicBezTo>
                  <a:cubicBezTo>
                    <a:pt x="70" y="4"/>
                    <a:pt x="71" y="6"/>
                    <a:pt x="72" y="6"/>
                  </a:cubicBezTo>
                  <a:cubicBezTo>
                    <a:pt x="73" y="7"/>
                    <a:pt x="74" y="8"/>
                    <a:pt x="74" y="9"/>
                  </a:cubicBezTo>
                  <a:cubicBezTo>
                    <a:pt x="75" y="10"/>
                    <a:pt x="76" y="12"/>
                    <a:pt x="77" y="13"/>
                  </a:cubicBezTo>
                  <a:cubicBezTo>
                    <a:pt x="77" y="14"/>
                    <a:pt x="79" y="15"/>
                    <a:pt x="80" y="16"/>
                  </a:cubicBezTo>
                  <a:cubicBezTo>
                    <a:pt x="81" y="17"/>
                    <a:pt x="83" y="19"/>
                    <a:pt x="83" y="20"/>
                  </a:cubicBezTo>
                  <a:cubicBezTo>
                    <a:pt x="84" y="22"/>
                    <a:pt x="83" y="26"/>
                    <a:pt x="83" y="27"/>
                  </a:cubicBezTo>
                  <a:cubicBezTo>
                    <a:pt x="83" y="28"/>
                    <a:pt x="83" y="31"/>
                    <a:pt x="84" y="33"/>
                  </a:cubicBezTo>
                  <a:cubicBezTo>
                    <a:pt x="84" y="33"/>
                    <a:pt x="85" y="34"/>
                    <a:pt x="85" y="35"/>
                  </a:cubicBezTo>
                  <a:cubicBezTo>
                    <a:pt x="86" y="35"/>
                    <a:pt x="88" y="36"/>
                    <a:pt x="89" y="37"/>
                  </a:cubicBezTo>
                  <a:cubicBezTo>
                    <a:pt x="91" y="37"/>
                    <a:pt x="93" y="39"/>
                    <a:pt x="94" y="40"/>
                  </a:cubicBezTo>
                  <a:cubicBezTo>
                    <a:pt x="96" y="42"/>
                    <a:pt x="101" y="45"/>
                    <a:pt x="103" y="46"/>
                  </a:cubicBezTo>
                  <a:cubicBezTo>
                    <a:pt x="104" y="47"/>
                    <a:pt x="108" y="50"/>
                    <a:pt x="110" y="50"/>
                  </a:cubicBezTo>
                  <a:cubicBezTo>
                    <a:pt x="111" y="50"/>
                    <a:pt x="114" y="50"/>
                    <a:pt x="115" y="50"/>
                  </a:cubicBezTo>
                  <a:cubicBezTo>
                    <a:pt x="117" y="49"/>
                    <a:pt x="118" y="49"/>
                    <a:pt x="119" y="49"/>
                  </a:cubicBezTo>
                  <a:cubicBezTo>
                    <a:pt x="120" y="49"/>
                    <a:pt x="121" y="50"/>
                    <a:pt x="121" y="50"/>
                  </a:cubicBezTo>
                  <a:cubicBezTo>
                    <a:pt x="122" y="51"/>
                    <a:pt x="122" y="52"/>
                    <a:pt x="123" y="53"/>
                  </a:cubicBezTo>
                  <a:cubicBezTo>
                    <a:pt x="124" y="54"/>
                    <a:pt x="126" y="57"/>
                    <a:pt x="127" y="58"/>
                  </a:cubicBezTo>
                  <a:cubicBezTo>
                    <a:pt x="128" y="60"/>
                    <a:pt x="131" y="61"/>
                    <a:pt x="133" y="62"/>
                  </a:cubicBezTo>
                  <a:cubicBezTo>
                    <a:pt x="135" y="63"/>
                    <a:pt x="138" y="64"/>
                    <a:pt x="140" y="64"/>
                  </a:cubicBezTo>
                  <a:cubicBezTo>
                    <a:pt x="142" y="65"/>
                    <a:pt x="146" y="64"/>
                    <a:pt x="148" y="65"/>
                  </a:cubicBezTo>
                  <a:cubicBezTo>
                    <a:pt x="150" y="65"/>
                    <a:pt x="151" y="66"/>
                    <a:pt x="152" y="66"/>
                  </a:cubicBezTo>
                  <a:cubicBezTo>
                    <a:pt x="153" y="67"/>
                    <a:pt x="155" y="67"/>
                    <a:pt x="155" y="67"/>
                  </a:cubicBezTo>
                  <a:cubicBezTo>
                    <a:pt x="156" y="67"/>
                    <a:pt x="156" y="66"/>
                    <a:pt x="156" y="66"/>
                  </a:cubicBezTo>
                  <a:cubicBezTo>
                    <a:pt x="157" y="64"/>
                    <a:pt x="161" y="65"/>
                    <a:pt x="162" y="64"/>
                  </a:cubicBezTo>
                  <a:cubicBezTo>
                    <a:pt x="163" y="64"/>
                    <a:pt x="163" y="64"/>
                    <a:pt x="164" y="64"/>
                  </a:cubicBezTo>
                  <a:cubicBezTo>
                    <a:pt x="164" y="64"/>
                    <a:pt x="165" y="63"/>
                    <a:pt x="165" y="63"/>
                  </a:cubicBezTo>
                  <a:cubicBezTo>
                    <a:pt x="166" y="63"/>
                    <a:pt x="167" y="62"/>
                    <a:pt x="168" y="62"/>
                  </a:cubicBezTo>
                  <a:cubicBezTo>
                    <a:pt x="168" y="62"/>
                    <a:pt x="169" y="64"/>
                    <a:pt x="170" y="64"/>
                  </a:cubicBezTo>
                  <a:cubicBezTo>
                    <a:pt x="170" y="64"/>
                    <a:pt x="171" y="64"/>
                    <a:pt x="172" y="64"/>
                  </a:cubicBezTo>
                  <a:cubicBezTo>
                    <a:pt x="172" y="64"/>
                    <a:pt x="173" y="65"/>
                    <a:pt x="173" y="65"/>
                  </a:cubicBezTo>
                  <a:cubicBezTo>
                    <a:pt x="174" y="66"/>
                    <a:pt x="174" y="67"/>
                    <a:pt x="174" y="67"/>
                  </a:cubicBezTo>
                  <a:cubicBezTo>
                    <a:pt x="174" y="68"/>
                    <a:pt x="176" y="68"/>
                    <a:pt x="177" y="68"/>
                  </a:cubicBezTo>
                  <a:cubicBezTo>
                    <a:pt x="177" y="68"/>
                    <a:pt x="178" y="68"/>
                    <a:pt x="179" y="68"/>
                  </a:cubicBezTo>
                  <a:cubicBezTo>
                    <a:pt x="179" y="68"/>
                    <a:pt x="180" y="68"/>
                    <a:pt x="180" y="69"/>
                  </a:cubicBezTo>
                  <a:cubicBezTo>
                    <a:pt x="180" y="69"/>
                    <a:pt x="180" y="71"/>
                    <a:pt x="179" y="71"/>
                  </a:cubicBezTo>
                  <a:cubicBezTo>
                    <a:pt x="179" y="72"/>
                    <a:pt x="178" y="75"/>
                    <a:pt x="177" y="76"/>
                  </a:cubicBezTo>
                  <a:cubicBezTo>
                    <a:pt x="177" y="77"/>
                    <a:pt x="178" y="78"/>
                    <a:pt x="178" y="79"/>
                  </a:cubicBezTo>
                  <a:cubicBezTo>
                    <a:pt x="179" y="81"/>
                    <a:pt x="182" y="83"/>
                    <a:pt x="184" y="84"/>
                  </a:cubicBezTo>
                  <a:cubicBezTo>
                    <a:pt x="186" y="85"/>
                    <a:pt x="188" y="86"/>
                    <a:pt x="190" y="87"/>
                  </a:cubicBezTo>
                  <a:cubicBezTo>
                    <a:pt x="190" y="87"/>
                    <a:pt x="192" y="89"/>
                    <a:pt x="193" y="90"/>
                  </a:cubicBezTo>
                  <a:cubicBezTo>
                    <a:pt x="193" y="90"/>
                    <a:pt x="193" y="92"/>
                    <a:pt x="193" y="92"/>
                  </a:cubicBezTo>
                  <a:cubicBezTo>
                    <a:pt x="193" y="93"/>
                    <a:pt x="191" y="92"/>
                    <a:pt x="190" y="93"/>
                  </a:cubicBezTo>
                  <a:cubicBezTo>
                    <a:pt x="190" y="93"/>
                    <a:pt x="189" y="93"/>
                    <a:pt x="189" y="93"/>
                  </a:cubicBezTo>
                  <a:cubicBezTo>
                    <a:pt x="189" y="94"/>
                    <a:pt x="188" y="96"/>
                    <a:pt x="188" y="96"/>
                  </a:cubicBezTo>
                  <a:cubicBezTo>
                    <a:pt x="188" y="98"/>
                    <a:pt x="188" y="102"/>
                    <a:pt x="188" y="104"/>
                  </a:cubicBezTo>
                  <a:cubicBezTo>
                    <a:pt x="188" y="107"/>
                    <a:pt x="188" y="112"/>
                    <a:pt x="188" y="114"/>
                  </a:cubicBezTo>
                  <a:cubicBezTo>
                    <a:pt x="188" y="116"/>
                    <a:pt x="189" y="119"/>
                    <a:pt x="190" y="121"/>
                  </a:cubicBezTo>
                  <a:cubicBezTo>
                    <a:pt x="190" y="122"/>
                    <a:pt x="193" y="124"/>
                    <a:pt x="193" y="126"/>
                  </a:cubicBezTo>
                  <a:cubicBezTo>
                    <a:pt x="194" y="128"/>
                    <a:pt x="195" y="130"/>
                    <a:pt x="196" y="131"/>
                  </a:cubicBezTo>
                  <a:cubicBezTo>
                    <a:pt x="196" y="133"/>
                    <a:pt x="196" y="136"/>
                    <a:pt x="196" y="137"/>
                  </a:cubicBezTo>
                  <a:cubicBezTo>
                    <a:pt x="196" y="138"/>
                    <a:pt x="196" y="140"/>
                    <a:pt x="196" y="141"/>
                  </a:cubicBezTo>
                  <a:cubicBezTo>
                    <a:pt x="196" y="142"/>
                    <a:pt x="197" y="145"/>
                    <a:pt x="198" y="145"/>
                  </a:cubicBezTo>
                  <a:cubicBezTo>
                    <a:pt x="199" y="147"/>
                    <a:pt x="201" y="148"/>
                    <a:pt x="203" y="149"/>
                  </a:cubicBezTo>
                  <a:cubicBezTo>
                    <a:pt x="204" y="150"/>
                    <a:pt x="207" y="153"/>
                    <a:pt x="208" y="153"/>
                  </a:cubicBezTo>
                  <a:cubicBezTo>
                    <a:pt x="210" y="154"/>
                    <a:pt x="211" y="154"/>
                    <a:pt x="212" y="154"/>
                  </a:cubicBezTo>
                  <a:cubicBezTo>
                    <a:pt x="212" y="154"/>
                    <a:pt x="214" y="154"/>
                    <a:pt x="215" y="154"/>
                  </a:cubicBezTo>
                  <a:cubicBezTo>
                    <a:pt x="216" y="154"/>
                    <a:pt x="220" y="155"/>
                    <a:pt x="221" y="156"/>
                  </a:cubicBezTo>
                  <a:cubicBezTo>
                    <a:pt x="222" y="156"/>
                    <a:pt x="224" y="157"/>
                    <a:pt x="226" y="157"/>
                  </a:cubicBezTo>
                  <a:cubicBezTo>
                    <a:pt x="226" y="157"/>
                    <a:pt x="228" y="158"/>
                    <a:pt x="228" y="158"/>
                  </a:cubicBezTo>
                  <a:cubicBezTo>
                    <a:pt x="229" y="157"/>
                    <a:pt x="230" y="157"/>
                    <a:pt x="230" y="156"/>
                  </a:cubicBezTo>
                  <a:cubicBezTo>
                    <a:pt x="231" y="156"/>
                    <a:pt x="232" y="156"/>
                    <a:pt x="233" y="156"/>
                  </a:cubicBezTo>
                  <a:cubicBezTo>
                    <a:pt x="234" y="157"/>
                    <a:pt x="235" y="158"/>
                    <a:pt x="236" y="158"/>
                  </a:cubicBezTo>
                  <a:cubicBezTo>
                    <a:pt x="237" y="158"/>
                    <a:pt x="238" y="158"/>
                    <a:pt x="238" y="158"/>
                  </a:cubicBezTo>
                  <a:cubicBezTo>
                    <a:pt x="239" y="157"/>
                    <a:pt x="239" y="156"/>
                    <a:pt x="239" y="155"/>
                  </a:cubicBezTo>
                  <a:cubicBezTo>
                    <a:pt x="239" y="155"/>
                    <a:pt x="240" y="155"/>
                    <a:pt x="240" y="155"/>
                  </a:cubicBezTo>
                  <a:cubicBezTo>
                    <a:pt x="241" y="155"/>
                    <a:pt x="241" y="156"/>
                    <a:pt x="241" y="156"/>
                  </a:cubicBezTo>
                  <a:cubicBezTo>
                    <a:pt x="242" y="157"/>
                    <a:pt x="242" y="158"/>
                    <a:pt x="241" y="158"/>
                  </a:cubicBezTo>
                  <a:cubicBezTo>
                    <a:pt x="241" y="159"/>
                    <a:pt x="240" y="159"/>
                    <a:pt x="240" y="160"/>
                  </a:cubicBezTo>
                  <a:cubicBezTo>
                    <a:pt x="240" y="160"/>
                    <a:pt x="240" y="162"/>
                    <a:pt x="240" y="163"/>
                  </a:cubicBezTo>
                  <a:cubicBezTo>
                    <a:pt x="240" y="164"/>
                    <a:pt x="241" y="165"/>
                    <a:pt x="242" y="166"/>
                  </a:cubicBezTo>
                  <a:cubicBezTo>
                    <a:pt x="242" y="166"/>
                    <a:pt x="243" y="167"/>
                    <a:pt x="243" y="168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212"/>
            <p:cNvSpPr>
              <a:spLocks/>
            </p:cNvSpPr>
            <p:nvPr/>
          </p:nvSpPr>
          <p:spPr bwMode="auto">
            <a:xfrm>
              <a:off x="1911" y="3703"/>
              <a:ext cx="303" cy="238"/>
            </a:xfrm>
            <a:custGeom>
              <a:avLst/>
              <a:gdLst>
                <a:gd name="T0" fmla="*/ 116 w 116"/>
                <a:gd name="T1" fmla="*/ 89 h 91"/>
                <a:gd name="T2" fmla="*/ 111 w 116"/>
                <a:gd name="T3" fmla="*/ 89 h 91"/>
                <a:gd name="T4" fmla="*/ 106 w 116"/>
                <a:gd name="T5" fmla="*/ 91 h 91"/>
                <a:gd name="T6" fmla="*/ 99 w 116"/>
                <a:gd name="T7" fmla="*/ 88 h 91"/>
                <a:gd name="T8" fmla="*/ 94 w 116"/>
                <a:gd name="T9" fmla="*/ 88 h 91"/>
                <a:gd name="T10" fmla="*/ 89 w 116"/>
                <a:gd name="T11" fmla="*/ 87 h 91"/>
                <a:gd name="T12" fmla="*/ 81 w 116"/>
                <a:gd name="T13" fmla="*/ 87 h 91"/>
                <a:gd name="T14" fmla="*/ 75 w 116"/>
                <a:gd name="T15" fmla="*/ 86 h 91"/>
                <a:gd name="T16" fmla="*/ 60 w 116"/>
                <a:gd name="T17" fmla="*/ 81 h 91"/>
                <a:gd name="T18" fmla="*/ 38 w 116"/>
                <a:gd name="T19" fmla="*/ 80 h 91"/>
                <a:gd name="T20" fmla="*/ 19 w 116"/>
                <a:gd name="T21" fmla="*/ 82 h 91"/>
                <a:gd name="T22" fmla="*/ 9 w 116"/>
                <a:gd name="T23" fmla="*/ 80 h 91"/>
                <a:gd name="T24" fmla="*/ 4 w 116"/>
                <a:gd name="T25" fmla="*/ 74 h 91"/>
                <a:gd name="T26" fmla="*/ 0 w 116"/>
                <a:gd name="T27" fmla="*/ 71 h 91"/>
                <a:gd name="T28" fmla="*/ 2 w 116"/>
                <a:gd name="T29" fmla="*/ 67 h 91"/>
                <a:gd name="T30" fmla="*/ 4 w 116"/>
                <a:gd name="T31" fmla="*/ 61 h 91"/>
                <a:gd name="T32" fmla="*/ 0 w 116"/>
                <a:gd name="T33" fmla="*/ 55 h 91"/>
                <a:gd name="T34" fmla="*/ 5 w 116"/>
                <a:gd name="T35" fmla="*/ 45 h 91"/>
                <a:gd name="T36" fmla="*/ 8 w 116"/>
                <a:gd name="T37" fmla="*/ 33 h 91"/>
                <a:gd name="T38" fmla="*/ 7 w 116"/>
                <a:gd name="T39" fmla="*/ 21 h 91"/>
                <a:gd name="T40" fmla="*/ 11 w 116"/>
                <a:gd name="T41" fmla="*/ 19 h 91"/>
                <a:gd name="T42" fmla="*/ 15 w 116"/>
                <a:gd name="T43" fmla="*/ 31 h 91"/>
                <a:gd name="T44" fmla="*/ 23 w 116"/>
                <a:gd name="T45" fmla="*/ 37 h 91"/>
                <a:gd name="T46" fmla="*/ 29 w 116"/>
                <a:gd name="T47" fmla="*/ 33 h 91"/>
                <a:gd name="T48" fmla="*/ 28 w 116"/>
                <a:gd name="T49" fmla="*/ 20 h 91"/>
                <a:gd name="T50" fmla="*/ 27 w 116"/>
                <a:gd name="T51" fmla="*/ 9 h 91"/>
                <a:gd name="T52" fmla="*/ 30 w 116"/>
                <a:gd name="T53" fmla="*/ 2 h 91"/>
                <a:gd name="T54" fmla="*/ 34 w 116"/>
                <a:gd name="T55" fmla="*/ 2 h 91"/>
                <a:gd name="T56" fmla="*/ 38 w 116"/>
                <a:gd name="T57" fmla="*/ 9 h 91"/>
                <a:gd name="T58" fmla="*/ 39 w 116"/>
                <a:gd name="T59" fmla="*/ 18 h 91"/>
                <a:gd name="T60" fmla="*/ 39 w 116"/>
                <a:gd name="T61" fmla="*/ 26 h 91"/>
                <a:gd name="T62" fmla="*/ 50 w 116"/>
                <a:gd name="T63" fmla="*/ 32 h 91"/>
                <a:gd name="T64" fmla="*/ 67 w 116"/>
                <a:gd name="T65" fmla="*/ 31 h 91"/>
                <a:gd name="T66" fmla="*/ 78 w 116"/>
                <a:gd name="T67" fmla="*/ 27 h 91"/>
                <a:gd name="T68" fmla="*/ 83 w 116"/>
                <a:gd name="T69" fmla="*/ 22 h 91"/>
                <a:gd name="T70" fmla="*/ 84 w 116"/>
                <a:gd name="T71" fmla="*/ 16 h 91"/>
                <a:gd name="T72" fmla="*/ 91 w 116"/>
                <a:gd name="T73" fmla="*/ 17 h 91"/>
                <a:gd name="T74" fmla="*/ 95 w 116"/>
                <a:gd name="T75" fmla="*/ 24 h 91"/>
                <a:gd name="T76" fmla="*/ 95 w 116"/>
                <a:gd name="T77" fmla="*/ 30 h 91"/>
                <a:gd name="T78" fmla="*/ 91 w 116"/>
                <a:gd name="T79" fmla="*/ 34 h 91"/>
                <a:gd name="T80" fmla="*/ 87 w 116"/>
                <a:gd name="T81" fmla="*/ 34 h 91"/>
                <a:gd name="T82" fmla="*/ 83 w 116"/>
                <a:gd name="T83" fmla="*/ 33 h 91"/>
                <a:gd name="T84" fmla="*/ 79 w 116"/>
                <a:gd name="T85" fmla="*/ 33 h 91"/>
                <a:gd name="T86" fmla="*/ 82 w 116"/>
                <a:gd name="T87" fmla="*/ 38 h 91"/>
                <a:gd name="T88" fmla="*/ 90 w 116"/>
                <a:gd name="T89" fmla="*/ 41 h 91"/>
                <a:gd name="T90" fmla="*/ 100 w 116"/>
                <a:gd name="T91" fmla="*/ 42 h 91"/>
                <a:gd name="T92" fmla="*/ 104 w 116"/>
                <a:gd name="T93" fmla="*/ 41 h 91"/>
                <a:gd name="T94" fmla="*/ 105 w 116"/>
                <a:gd name="T95" fmla="*/ 47 h 91"/>
                <a:gd name="T96" fmla="*/ 105 w 116"/>
                <a:gd name="T97" fmla="*/ 53 h 91"/>
                <a:gd name="T98" fmla="*/ 108 w 116"/>
                <a:gd name="T99" fmla="*/ 59 h 91"/>
                <a:gd name="T100" fmla="*/ 115 w 116"/>
                <a:gd name="T101" fmla="*/ 61 h 91"/>
                <a:gd name="T102" fmla="*/ 116 w 116"/>
                <a:gd name="T103" fmla="*/ 65 h 91"/>
                <a:gd name="T104" fmla="*/ 115 w 116"/>
                <a:gd name="T105" fmla="*/ 70 h 91"/>
                <a:gd name="T106" fmla="*/ 114 w 116"/>
                <a:gd name="T107" fmla="*/ 77 h 91"/>
                <a:gd name="T108" fmla="*/ 115 w 116"/>
                <a:gd name="T109" fmla="*/ 82 h 91"/>
                <a:gd name="T110" fmla="*/ 116 w 116"/>
                <a:gd name="T111" fmla="*/ 8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" h="91">
                  <a:moveTo>
                    <a:pt x="116" y="87"/>
                  </a:moveTo>
                  <a:cubicBezTo>
                    <a:pt x="116" y="88"/>
                    <a:pt x="116" y="88"/>
                    <a:pt x="116" y="89"/>
                  </a:cubicBezTo>
                  <a:cubicBezTo>
                    <a:pt x="115" y="89"/>
                    <a:pt x="114" y="89"/>
                    <a:pt x="114" y="89"/>
                  </a:cubicBezTo>
                  <a:cubicBezTo>
                    <a:pt x="113" y="89"/>
                    <a:pt x="112" y="89"/>
                    <a:pt x="111" y="89"/>
                  </a:cubicBezTo>
                  <a:cubicBezTo>
                    <a:pt x="110" y="89"/>
                    <a:pt x="109" y="90"/>
                    <a:pt x="109" y="91"/>
                  </a:cubicBezTo>
                  <a:cubicBezTo>
                    <a:pt x="108" y="91"/>
                    <a:pt x="106" y="91"/>
                    <a:pt x="106" y="91"/>
                  </a:cubicBezTo>
                  <a:cubicBezTo>
                    <a:pt x="105" y="91"/>
                    <a:pt x="102" y="90"/>
                    <a:pt x="101" y="90"/>
                  </a:cubicBezTo>
                  <a:cubicBezTo>
                    <a:pt x="101" y="90"/>
                    <a:pt x="100" y="89"/>
                    <a:pt x="99" y="88"/>
                  </a:cubicBezTo>
                  <a:cubicBezTo>
                    <a:pt x="98" y="88"/>
                    <a:pt x="97" y="86"/>
                    <a:pt x="96" y="86"/>
                  </a:cubicBezTo>
                  <a:cubicBezTo>
                    <a:pt x="95" y="86"/>
                    <a:pt x="94" y="87"/>
                    <a:pt x="94" y="88"/>
                  </a:cubicBezTo>
                  <a:cubicBezTo>
                    <a:pt x="93" y="88"/>
                    <a:pt x="92" y="88"/>
                    <a:pt x="92" y="88"/>
                  </a:cubicBezTo>
                  <a:cubicBezTo>
                    <a:pt x="91" y="88"/>
                    <a:pt x="89" y="87"/>
                    <a:pt x="89" y="87"/>
                  </a:cubicBezTo>
                  <a:cubicBezTo>
                    <a:pt x="87" y="87"/>
                    <a:pt x="85" y="86"/>
                    <a:pt x="84" y="86"/>
                  </a:cubicBezTo>
                  <a:cubicBezTo>
                    <a:pt x="83" y="86"/>
                    <a:pt x="81" y="87"/>
                    <a:pt x="81" y="87"/>
                  </a:cubicBezTo>
                  <a:cubicBezTo>
                    <a:pt x="80" y="87"/>
                    <a:pt x="79" y="88"/>
                    <a:pt x="78" y="88"/>
                  </a:cubicBezTo>
                  <a:cubicBezTo>
                    <a:pt x="77" y="88"/>
                    <a:pt x="76" y="87"/>
                    <a:pt x="75" y="86"/>
                  </a:cubicBezTo>
                  <a:cubicBezTo>
                    <a:pt x="74" y="86"/>
                    <a:pt x="71" y="86"/>
                    <a:pt x="70" y="86"/>
                  </a:cubicBezTo>
                  <a:cubicBezTo>
                    <a:pt x="68" y="85"/>
                    <a:pt x="63" y="82"/>
                    <a:pt x="60" y="81"/>
                  </a:cubicBezTo>
                  <a:cubicBezTo>
                    <a:pt x="58" y="80"/>
                    <a:pt x="51" y="80"/>
                    <a:pt x="48" y="79"/>
                  </a:cubicBezTo>
                  <a:cubicBezTo>
                    <a:pt x="45" y="79"/>
                    <a:pt x="41" y="79"/>
                    <a:pt x="38" y="80"/>
                  </a:cubicBezTo>
                  <a:cubicBezTo>
                    <a:pt x="36" y="80"/>
                    <a:pt x="32" y="81"/>
                    <a:pt x="30" y="81"/>
                  </a:cubicBezTo>
                  <a:cubicBezTo>
                    <a:pt x="27" y="81"/>
                    <a:pt x="22" y="82"/>
                    <a:pt x="19" y="82"/>
                  </a:cubicBezTo>
                  <a:cubicBezTo>
                    <a:pt x="17" y="82"/>
                    <a:pt x="14" y="83"/>
                    <a:pt x="13" y="82"/>
                  </a:cubicBezTo>
                  <a:cubicBezTo>
                    <a:pt x="12" y="82"/>
                    <a:pt x="10" y="81"/>
                    <a:pt x="9" y="80"/>
                  </a:cubicBezTo>
                  <a:cubicBezTo>
                    <a:pt x="9" y="80"/>
                    <a:pt x="8" y="77"/>
                    <a:pt x="8" y="77"/>
                  </a:cubicBezTo>
                  <a:cubicBezTo>
                    <a:pt x="7" y="75"/>
                    <a:pt x="5" y="74"/>
                    <a:pt x="4" y="74"/>
                  </a:cubicBezTo>
                  <a:cubicBezTo>
                    <a:pt x="4" y="73"/>
                    <a:pt x="2" y="73"/>
                    <a:pt x="1" y="73"/>
                  </a:cubicBezTo>
                  <a:cubicBezTo>
                    <a:pt x="1" y="72"/>
                    <a:pt x="0" y="72"/>
                    <a:pt x="0" y="71"/>
                  </a:cubicBezTo>
                  <a:cubicBezTo>
                    <a:pt x="0" y="71"/>
                    <a:pt x="0" y="70"/>
                    <a:pt x="0" y="69"/>
                  </a:cubicBezTo>
                  <a:cubicBezTo>
                    <a:pt x="1" y="69"/>
                    <a:pt x="2" y="67"/>
                    <a:pt x="2" y="67"/>
                  </a:cubicBezTo>
                  <a:cubicBezTo>
                    <a:pt x="2" y="66"/>
                    <a:pt x="3" y="65"/>
                    <a:pt x="3" y="64"/>
                  </a:cubicBezTo>
                  <a:cubicBezTo>
                    <a:pt x="4" y="64"/>
                    <a:pt x="4" y="62"/>
                    <a:pt x="4" y="61"/>
                  </a:cubicBezTo>
                  <a:cubicBezTo>
                    <a:pt x="3" y="61"/>
                    <a:pt x="1" y="59"/>
                    <a:pt x="1" y="58"/>
                  </a:cubicBezTo>
                  <a:cubicBezTo>
                    <a:pt x="0" y="58"/>
                    <a:pt x="0" y="56"/>
                    <a:pt x="0" y="55"/>
                  </a:cubicBezTo>
                  <a:cubicBezTo>
                    <a:pt x="0" y="54"/>
                    <a:pt x="1" y="52"/>
                    <a:pt x="1" y="51"/>
                  </a:cubicBezTo>
                  <a:cubicBezTo>
                    <a:pt x="2" y="49"/>
                    <a:pt x="5" y="47"/>
                    <a:pt x="5" y="45"/>
                  </a:cubicBezTo>
                  <a:cubicBezTo>
                    <a:pt x="6" y="44"/>
                    <a:pt x="8" y="41"/>
                    <a:pt x="8" y="40"/>
                  </a:cubicBezTo>
                  <a:cubicBezTo>
                    <a:pt x="8" y="38"/>
                    <a:pt x="8" y="34"/>
                    <a:pt x="8" y="33"/>
                  </a:cubicBezTo>
                  <a:cubicBezTo>
                    <a:pt x="8" y="31"/>
                    <a:pt x="7" y="27"/>
                    <a:pt x="7" y="25"/>
                  </a:cubicBezTo>
                  <a:cubicBezTo>
                    <a:pt x="7" y="24"/>
                    <a:pt x="7" y="22"/>
                    <a:pt x="7" y="21"/>
                  </a:cubicBezTo>
                  <a:cubicBezTo>
                    <a:pt x="8" y="19"/>
                    <a:pt x="9" y="17"/>
                    <a:pt x="9" y="17"/>
                  </a:cubicBezTo>
                  <a:cubicBezTo>
                    <a:pt x="10" y="17"/>
                    <a:pt x="11" y="19"/>
                    <a:pt x="11" y="19"/>
                  </a:cubicBezTo>
                  <a:cubicBezTo>
                    <a:pt x="12" y="21"/>
                    <a:pt x="13" y="24"/>
                    <a:pt x="14" y="25"/>
                  </a:cubicBezTo>
                  <a:cubicBezTo>
                    <a:pt x="14" y="26"/>
                    <a:pt x="15" y="30"/>
                    <a:pt x="15" y="31"/>
                  </a:cubicBezTo>
                  <a:cubicBezTo>
                    <a:pt x="16" y="32"/>
                    <a:pt x="17" y="34"/>
                    <a:pt x="18" y="35"/>
                  </a:cubicBezTo>
                  <a:cubicBezTo>
                    <a:pt x="19" y="36"/>
                    <a:pt x="22" y="37"/>
                    <a:pt x="23" y="37"/>
                  </a:cubicBezTo>
                  <a:cubicBezTo>
                    <a:pt x="24" y="37"/>
                    <a:pt x="26" y="38"/>
                    <a:pt x="27" y="37"/>
                  </a:cubicBezTo>
                  <a:cubicBezTo>
                    <a:pt x="28" y="37"/>
                    <a:pt x="28" y="34"/>
                    <a:pt x="29" y="33"/>
                  </a:cubicBezTo>
                  <a:cubicBezTo>
                    <a:pt x="30" y="31"/>
                    <a:pt x="29" y="27"/>
                    <a:pt x="29" y="25"/>
                  </a:cubicBezTo>
                  <a:cubicBezTo>
                    <a:pt x="29" y="24"/>
                    <a:pt x="29" y="21"/>
                    <a:pt x="28" y="20"/>
                  </a:cubicBezTo>
                  <a:cubicBezTo>
                    <a:pt x="28" y="19"/>
                    <a:pt x="27" y="18"/>
                    <a:pt x="27" y="17"/>
                  </a:cubicBezTo>
                  <a:cubicBezTo>
                    <a:pt x="26" y="15"/>
                    <a:pt x="26" y="11"/>
                    <a:pt x="27" y="9"/>
                  </a:cubicBezTo>
                  <a:cubicBezTo>
                    <a:pt x="27" y="8"/>
                    <a:pt x="28" y="7"/>
                    <a:pt x="29" y="6"/>
                  </a:cubicBezTo>
                  <a:cubicBezTo>
                    <a:pt x="30" y="5"/>
                    <a:pt x="29" y="3"/>
                    <a:pt x="30" y="2"/>
                  </a:cubicBezTo>
                  <a:cubicBezTo>
                    <a:pt x="30" y="2"/>
                    <a:pt x="31" y="1"/>
                    <a:pt x="31" y="1"/>
                  </a:cubicBezTo>
                  <a:cubicBezTo>
                    <a:pt x="32" y="0"/>
                    <a:pt x="34" y="1"/>
                    <a:pt x="34" y="2"/>
                  </a:cubicBezTo>
                  <a:cubicBezTo>
                    <a:pt x="35" y="2"/>
                    <a:pt x="36" y="4"/>
                    <a:pt x="36" y="5"/>
                  </a:cubicBezTo>
                  <a:cubicBezTo>
                    <a:pt x="37" y="6"/>
                    <a:pt x="37" y="8"/>
                    <a:pt x="38" y="9"/>
                  </a:cubicBezTo>
                  <a:cubicBezTo>
                    <a:pt x="38" y="10"/>
                    <a:pt x="39" y="12"/>
                    <a:pt x="39" y="13"/>
                  </a:cubicBezTo>
                  <a:cubicBezTo>
                    <a:pt x="39" y="14"/>
                    <a:pt x="40" y="17"/>
                    <a:pt x="39" y="18"/>
                  </a:cubicBezTo>
                  <a:cubicBezTo>
                    <a:pt x="39" y="19"/>
                    <a:pt x="39" y="22"/>
                    <a:pt x="39" y="23"/>
                  </a:cubicBezTo>
                  <a:cubicBezTo>
                    <a:pt x="39" y="24"/>
                    <a:pt x="39" y="25"/>
                    <a:pt x="39" y="26"/>
                  </a:cubicBezTo>
                  <a:cubicBezTo>
                    <a:pt x="40" y="27"/>
                    <a:pt x="42" y="29"/>
                    <a:pt x="43" y="30"/>
                  </a:cubicBezTo>
                  <a:cubicBezTo>
                    <a:pt x="45" y="30"/>
                    <a:pt x="49" y="31"/>
                    <a:pt x="50" y="32"/>
                  </a:cubicBezTo>
                  <a:cubicBezTo>
                    <a:pt x="52" y="32"/>
                    <a:pt x="57" y="32"/>
                    <a:pt x="59" y="32"/>
                  </a:cubicBezTo>
                  <a:cubicBezTo>
                    <a:pt x="61" y="31"/>
                    <a:pt x="65" y="31"/>
                    <a:pt x="67" y="31"/>
                  </a:cubicBezTo>
                  <a:cubicBezTo>
                    <a:pt x="68" y="30"/>
                    <a:pt x="71" y="30"/>
                    <a:pt x="74" y="30"/>
                  </a:cubicBezTo>
                  <a:cubicBezTo>
                    <a:pt x="75" y="29"/>
                    <a:pt x="77" y="28"/>
                    <a:pt x="78" y="27"/>
                  </a:cubicBezTo>
                  <a:cubicBezTo>
                    <a:pt x="79" y="27"/>
                    <a:pt x="81" y="26"/>
                    <a:pt x="82" y="26"/>
                  </a:cubicBezTo>
                  <a:cubicBezTo>
                    <a:pt x="83" y="25"/>
                    <a:pt x="83" y="23"/>
                    <a:pt x="83" y="22"/>
                  </a:cubicBezTo>
                  <a:cubicBezTo>
                    <a:pt x="83" y="22"/>
                    <a:pt x="82" y="19"/>
                    <a:pt x="82" y="19"/>
                  </a:cubicBezTo>
                  <a:cubicBezTo>
                    <a:pt x="83" y="18"/>
                    <a:pt x="84" y="16"/>
                    <a:pt x="84" y="16"/>
                  </a:cubicBezTo>
                  <a:cubicBezTo>
                    <a:pt x="85" y="15"/>
                    <a:pt x="87" y="15"/>
                    <a:pt x="88" y="15"/>
                  </a:cubicBezTo>
                  <a:cubicBezTo>
                    <a:pt x="89" y="15"/>
                    <a:pt x="91" y="17"/>
                    <a:pt x="91" y="17"/>
                  </a:cubicBezTo>
                  <a:cubicBezTo>
                    <a:pt x="92" y="18"/>
                    <a:pt x="94" y="19"/>
                    <a:pt x="94" y="21"/>
                  </a:cubicBezTo>
                  <a:cubicBezTo>
                    <a:pt x="95" y="21"/>
                    <a:pt x="95" y="23"/>
                    <a:pt x="95" y="24"/>
                  </a:cubicBezTo>
                  <a:cubicBezTo>
                    <a:pt x="95" y="24"/>
                    <a:pt x="96" y="25"/>
                    <a:pt x="96" y="26"/>
                  </a:cubicBezTo>
                  <a:cubicBezTo>
                    <a:pt x="96" y="27"/>
                    <a:pt x="96" y="29"/>
                    <a:pt x="95" y="30"/>
                  </a:cubicBezTo>
                  <a:cubicBezTo>
                    <a:pt x="95" y="31"/>
                    <a:pt x="94" y="32"/>
                    <a:pt x="94" y="33"/>
                  </a:cubicBezTo>
                  <a:cubicBezTo>
                    <a:pt x="93" y="33"/>
                    <a:pt x="92" y="34"/>
                    <a:pt x="91" y="34"/>
                  </a:cubicBezTo>
                  <a:cubicBezTo>
                    <a:pt x="90" y="34"/>
                    <a:pt x="89" y="35"/>
                    <a:pt x="88" y="35"/>
                  </a:cubicBezTo>
                  <a:cubicBezTo>
                    <a:pt x="88" y="35"/>
                    <a:pt x="87" y="34"/>
                    <a:pt x="87" y="34"/>
                  </a:cubicBezTo>
                  <a:cubicBezTo>
                    <a:pt x="86" y="34"/>
                    <a:pt x="85" y="34"/>
                    <a:pt x="84" y="34"/>
                  </a:cubicBezTo>
                  <a:cubicBezTo>
                    <a:pt x="84" y="33"/>
                    <a:pt x="83" y="33"/>
                    <a:pt x="83" y="33"/>
                  </a:cubicBezTo>
                  <a:cubicBezTo>
                    <a:pt x="82" y="32"/>
                    <a:pt x="80" y="32"/>
                    <a:pt x="80" y="32"/>
                  </a:cubicBezTo>
                  <a:cubicBezTo>
                    <a:pt x="80" y="32"/>
                    <a:pt x="79" y="32"/>
                    <a:pt x="79" y="33"/>
                  </a:cubicBezTo>
                  <a:cubicBezTo>
                    <a:pt x="79" y="33"/>
                    <a:pt x="79" y="34"/>
                    <a:pt x="79" y="34"/>
                  </a:cubicBezTo>
                  <a:cubicBezTo>
                    <a:pt x="79" y="35"/>
                    <a:pt x="81" y="37"/>
                    <a:pt x="82" y="38"/>
                  </a:cubicBezTo>
                  <a:cubicBezTo>
                    <a:pt x="83" y="38"/>
                    <a:pt x="84" y="39"/>
                    <a:pt x="85" y="40"/>
                  </a:cubicBezTo>
                  <a:cubicBezTo>
                    <a:pt x="86" y="40"/>
                    <a:pt x="89" y="41"/>
                    <a:pt x="90" y="41"/>
                  </a:cubicBezTo>
                  <a:cubicBezTo>
                    <a:pt x="92" y="41"/>
                    <a:pt x="94" y="43"/>
                    <a:pt x="96" y="43"/>
                  </a:cubicBezTo>
                  <a:cubicBezTo>
                    <a:pt x="97" y="43"/>
                    <a:pt x="99" y="43"/>
                    <a:pt x="100" y="42"/>
                  </a:cubicBezTo>
                  <a:cubicBezTo>
                    <a:pt x="101" y="42"/>
                    <a:pt x="101" y="41"/>
                    <a:pt x="102" y="41"/>
                  </a:cubicBezTo>
                  <a:cubicBezTo>
                    <a:pt x="102" y="40"/>
                    <a:pt x="104" y="40"/>
                    <a:pt x="104" y="41"/>
                  </a:cubicBezTo>
                  <a:cubicBezTo>
                    <a:pt x="105" y="41"/>
                    <a:pt x="105" y="43"/>
                    <a:pt x="105" y="44"/>
                  </a:cubicBezTo>
                  <a:cubicBezTo>
                    <a:pt x="105" y="45"/>
                    <a:pt x="104" y="46"/>
                    <a:pt x="105" y="47"/>
                  </a:cubicBezTo>
                  <a:cubicBezTo>
                    <a:pt x="105" y="48"/>
                    <a:pt x="106" y="49"/>
                    <a:pt x="106" y="50"/>
                  </a:cubicBezTo>
                  <a:cubicBezTo>
                    <a:pt x="106" y="51"/>
                    <a:pt x="105" y="52"/>
                    <a:pt x="105" y="53"/>
                  </a:cubicBezTo>
                  <a:cubicBezTo>
                    <a:pt x="105" y="54"/>
                    <a:pt x="104" y="56"/>
                    <a:pt x="105" y="57"/>
                  </a:cubicBezTo>
                  <a:cubicBezTo>
                    <a:pt x="105" y="58"/>
                    <a:pt x="107" y="59"/>
                    <a:pt x="108" y="59"/>
                  </a:cubicBezTo>
                  <a:cubicBezTo>
                    <a:pt x="110" y="60"/>
                    <a:pt x="113" y="60"/>
                    <a:pt x="115" y="60"/>
                  </a:cubicBezTo>
                  <a:cubicBezTo>
                    <a:pt x="115" y="61"/>
                    <a:pt x="115" y="61"/>
                    <a:pt x="115" y="61"/>
                  </a:cubicBezTo>
                  <a:cubicBezTo>
                    <a:pt x="115" y="62"/>
                    <a:pt x="115" y="63"/>
                    <a:pt x="115" y="63"/>
                  </a:cubicBezTo>
                  <a:cubicBezTo>
                    <a:pt x="115" y="64"/>
                    <a:pt x="116" y="64"/>
                    <a:pt x="116" y="65"/>
                  </a:cubicBezTo>
                  <a:cubicBezTo>
                    <a:pt x="116" y="65"/>
                    <a:pt x="116" y="67"/>
                    <a:pt x="116" y="67"/>
                  </a:cubicBezTo>
                  <a:cubicBezTo>
                    <a:pt x="116" y="68"/>
                    <a:pt x="115" y="69"/>
                    <a:pt x="115" y="70"/>
                  </a:cubicBezTo>
                  <a:cubicBezTo>
                    <a:pt x="115" y="71"/>
                    <a:pt x="114" y="72"/>
                    <a:pt x="114" y="73"/>
                  </a:cubicBezTo>
                  <a:cubicBezTo>
                    <a:pt x="114" y="74"/>
                    <a:pt x="114" y="76"/>
                    <a:pt x="114" y="77"/>
                  </a:cubicBezTo>
                  <a:cubicBezTo>
                    <a:pt x="114" y="78"/>
                    <a:pt x="114" y="79"/>
                    <a:pt x="114" y="80"/>
                  </a:cubicBezTo>
                  <a:cubicBezTo>
                    <a:pt x="114" y="81"/>
                    <a:pt x="115" y="82"/>
                    <a:pt x="115" y="82"/>
                  </a:cubicBezTo>
                  <a:cubicBezTo>
                    <a:pt x="115" y="83"/>
                    <a:pt x="116" y="84"/>
                    <a:pt x="116" y="85"/>
                  </a:cubicBezTo>
                  <a:cubicBezTo>
                    <a:pt x="116" y="86"/>
                    <a:pt x="116" y="87"/>
                    <a:pt x="116" y="8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213"/>
            <p:cNvSpPr>
              <a:spLocks/>
            </p:cNvSpPr>
            <p:nvPr/>
          </p:nvSpPr>
          <p:spPr bwMode="auto">
            <a:xfrm>
              <a:off x="1911" y="3703"/>
              <a:ext cx="303" cy="238"/>
            </a:xfrm>
            <a:custGeom>
              <a:avLst/>
              <a:gdLst>
                <a:gd name="T0" fmla="*/ 116 w 116"/>
                <a:gd name="T1" fmla="*/ 89 h 91"/>
                <a:gd name="T2" fmla="*/ 111 w 116"/>
                <a:gd name="T3" fmla="*/ 89 h 91"/>
                <a:gd name="T4" fmla="*/ 106 w 116"/>
                <a:gd name="T5" fmla="*/ 91 h 91"/>
                <a:gd name="T6" fmla="*/ 99 w 116"/>
                <a:gd name="T7" fmla="*/ 88 h 91"/>
                <a:gd name="T8" fmla="*/ 94 w 116"/>
                <a:gd name="T9" fmla="*/ 88 h 91"/>
                <a:gd name="T10" fmla="*/ 89 w 116"/>
                <a:gd name="T11" fmla="*/ 87 h 91"/>
                <a:gd name="T12" fmla="*/ 81 w 116"/>
                <a:gd name="T13" fmla="*/ 87 h 91"/>
                <a:gd name="T14" fmla="*/ 75 w 116"/>
                <a:gd name="T15" fmla="*/ 86 h 91"/>
                <a:gd name="T16" fmla="*/ 60 w 116"/>
                <a:gd name="T17" fmla="*/ 81 h 91"/>
                <a:gd name="T18" fmla="*/ 38 w 116"/>
                <a:gd name="T19" fmla="*/ 80 h 91"/>
                <a:gd name="T20" fmla="*/ 19 w 116"/>
                <a:gd name="T21" fmla="*/ 82 h 91"/>
                <a:gd name="T22" fmla="*/ 9 w 116"/>
                <a:gd name="T23" fmla="*/ 80 h 91"/>
                <a:gd name="T24" fmla="*/ 4 w 116"/>
                <a:gd name="T25" fmla="*/ 74 h 91"/>
                <a:gd name="T26" fmla="*/ 0 w 116"/>
                <a:gd name="T27" fmla="*/ 71 h 91"/>
                <a:gd name="T28" fmla="*/ 2 w 116"/>
                <a:gd name="T29" fmla="*/ 67 h 91"/>
                <a:gd name="T30" fmla="*/ 4 w 116"/>
                <a:gd name="T31" fmla="*/ 61 h 91"/>
                <a:gd name="T32" fmla="*/ 0 w 116"/>
                <a:gd name="T33" fmla="*/ 55 h 91"/>
                <a:gd name="T34" fmla="*/ 5 w 116"/>
                <a:gd name="T35" fmla="*/ 45 h 91"/>
                <a:gd name="T36" fmla="*/ 8 w 116"/>
                <a:gd name="T37" fmla="*/ 33 h 91"/>
                <a:gd name="T38" fmla="*/ 7 w 116"/>
                <a:gd name="T39" fmla="*/ 21 h 91"/>
                <a:gd name="T40" fmla="*/ 11 w 116"/>
                <a:gd name="T41" fmla="*/ 19 h 91"/>
                <a:gd name="T42" fmla="*/ 15 w 116"/>
                <a:gd name="T43" fmla="*/ 31 h 91"/>
                <a:gd name="T44" fmla="*/ 23 w 116"/>
                <a:gd name="T45" fmla="*/ 37 h 91"/>
                <a:gd name="T46" fmla="*/ 29 w 116"/>
                <a:gd name="T47" fmla="*/ 33 h 91"/>
                <a:gd name="T48" fmla="*/ 28 w 116"/>
                <a:gd name="T49" fmla="*/ 20 h 91"/>
                <a:gd name="T50" fmla="*/ 27 w 116"/>
                <a:gd name="T51" fmla="*/ 9 h 91"/>
                <a:gd name="T52" fmla="*/ 30 w 116"/>
                <a:gd name="T53" fmla="*/ 2 h 91"/>
                <a:gd name="T54" fmla="*/ 34 w 116"/>
                <a:gd name="T55" fmla="*/ 2 h 91"/>
                <a:gd name="T56" fmla="*/ 38 w 116"/>
                <a:gd name="T57" fmla="*/ 9 h 91"/>
                <a:gd name="T58" fmla="*/ 39 w 116"/>
                <a:gd name="T59" fmla="*/ 18 h 91"/>
                <a:gd name="T60" fmla="*/ 39 w 116"/>
                <a:gd name="T61" fmla="*/ 26 h 91"/>
                <a:gd name="T62" fmla="*/ 50 w 116"/>
                <a:gd name="T63" fmla="*/ 32 h 91"/>
                <a:gd name="T64" fmla="*/ 67 w 116"/>
                <a:gd name="T65" fmla="*/ 31 h 91"/>
                <a:gd name="T66" fmla="*/ 78 w 116"/>
                <a:gd name="T67" fmla="*/ 27 h 91"/>
                <a:gd name="T68" fmla="*/ 83 w 116"/>
                <a:gd name="T69" fmla="*/ 22 h 91"/>
                <a:gd name="T70" fmla="*/ 84 w 116"/>
                <a:gd name="T71" fmla="*/ 16 h 91"/>
                <a:gd name="T72" fmla="*/ 91 w 116"/>
                <a:gd name="T73" fmla="*/ 17 h 91"/>
                <a:gd name="T74" fmla="*/ 95 w 116"/>
                <a:gd name="T75" fmla="*/ 24 h 91"/>
                <a:gd name="T76" fmla="*/ 95 w 116"/>
                <a:gd name="T77" fmla="*/ 30 h 91"/>
                <a:gd name="T78" fmla="*/ 91 w 116"/>
                <a:gd name="T79" fmla="*/ 34 h 91"/>
                <a:gd name="T80" fmla="*/ 87 w 116"/>
                <a:gd name="T81" fmla="*/ 34 h 91"/>
                <a:gd name="T82" fmla="*/ 83 w 116"/>
                <a:gd name="T83" fmla="*/ 33 h 91"/>
                <a:gd name="T84" fmla="*/ 79 w 116"/>
                <a:gd name="T85" fmla="*/ 33 h 91"/>
                <a:gd name="T86" fmla="*/ 82 w 116"/>
                <a:gd name="T87" fmla="*/ 38 h 91"/>
                <a:gd name="T88" fmla="*/ 90 w 116"/>
                <a:gd name="T89" fmla="*/ 41 h 91"/>
                <a:gd name="T90" fmla="*/ 100 w 116"/>
                <a:gd name="T91" fmla="*/ 42 h 91"/>
                <a:gd name="T92" fmla="*/ 104 w 116"/>
                <a:gd name="T93" fmla="*/ 41 h 91"/>
                <a:gd name="T94" fmla="*/ 105 w 116"/>
                <a:gd name="T95" fmla="*/ 47 h 91"/>
                <a:gd name="T96" fmla="*/ 105 w 116"/>
                <a:gd name="T97" fmla="*/ 53 h 91"/>
                <a:gd name="T98" fmla="*/ 108 w 116"/>
                <a:gd name="T99" fmla="*/ 59 h 91"/>
                <a:gd name="T100" fmla="*/ 115 w 116"/>
                <a:gd name="T101" fmla="*/ 61 h 91"/>
                <a:gd name="T102" fmla="*/ 116 w 116"/>
                <a:gd name="T103" fmla="*/ 65 h 91"/>
                <a:gd name="T104" fmla="*/ 115 w 116"/>
                <a:gd name="T105" fmla="*/ 70 h 91"/>
                <a:gd name="T106" fmla="*/ 114 w 116"/>
                <a:gd name="T107" fmla="*/ 77 h 91"/>
                <a:gd name="T108" fmla="*/ 115 w 116"/>
                <a:gd name="T109" fmla="*/ 82 h 91"/>
                <a:gd name="T110" fmla="*/ 116 w 116"/>
                <a:gd name="T111" fmla="*/ 8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" h="91">
                  <a:moveTo>
                    <a:pt x="116" y="87"/>
                  </a:moveTo>
                  <a:cubicBezTo>
                    <a:pt x="116" y="88"/>
                    <a:pt x="116" y="88"/>
                    <a:pt x="116" y="89"/>
                  </a:cubicBezTo>
                  <a:cubicBezTo>
                    <a:pt x="115" y="89"/>
                    <a:pt x="114" y="89"/>
                    <a:pt x="114" y="89"/>
                  </a:cubicBezTo>
                  <a:cubicBezTo>
                    <a:pt x="113" y="89"/>
                    <a:pt x="112" y="89"/>
                    <a:pt x="111" y="89"/>
                  </a:cubicBezTo>
                  <a:cubicBezTo>
                    <a:pt x="110" y="89"/>
                    <a:pt x="109" y="90"/>
                    <a:pt x="109" y="91"/>
                  </a:cubicBezTo>
                  <a:cubicBezTo>
                    <a:pt x="108" y="91"/>
                    <a:pt x="106" y="91"/>
                    <a:pt x="106" y="91"/>
                  </a:cubicBezTo>
                  <a:cubicBezTo>
                    <a:pt x="105" y="91"/>
                    <a:pt x="102" y="90"/>
                    <a:pt x="101" y="90"/>
                  </a:cubicBezTo>
                  <a:cubicBezTo>
                    <a:pt x="101" y="90"/>
                    <a:pt x="100" y="89"/>
                    <a:pt x="99" y="88"/>
                  </a:cubicBezTo>
                  <a:cubicBezTo>
                    <a:pt x="98" y="88"/>
                    <a:pt x="97" y="86"/>
                    <a:pt x="96" y="86"/>
                  </a:cubicBezTo>
                  <a:cubicBezTo>
                    <a:pt x="95" y="86"/>
                    <a:pt x="94" y="87"/>
                    <a:pt x="94" y="88"/>
                  </a:cubicBezTo>
                  <a:cubicBezTo>
                    <a:pt x="93" y="88"/>
                    <a:pt x="92" y="88"/>
                    <a:pt x="92" y="88"/>
                  </a:cubicBezTo>
                  <a:cubicBezTo>
                    <a:pt x="91" y="88"/>
                    <a:pt x="89" y="87"/>
                    <a:pt x="89" y="87"/>
                  </a:cubicBezTo>
                  <a:cubicBezTo>
                    <a:pt x="87" y="87"/>
                    <a:pt x="85" y="86"/>
                    <a:pt x="84" y="86"/>
                  </a:cubicBezTo>
                  <a:cubicBezTo>
                    <a:pt x="83" y="86"/>
                    <a:pt x="81" y="87"/>
                    <a:pt x="81" y="87"/>
                  </a:cubicBezTo>
                  <a:cubicBezTo>
                    <a:pt x="80" y="87"/>
                    <a:pt x="79" y="88"/>
                    <a:pt x="78" y="88"/>
                  </a:cubicBezTo>
                  <a:cubicBezTo>
                    <a:pt x="77" y="88"/>
                    <a:pt x="76" y="87"/>
                    <a:pt x="75" y="86"/>
                  </a:cubicBezTo>
                  <a:cubicBezTo>
                    <a:pt x="74" y="86"/>
                    <a:pt x="71" y="86"/>
                    <a:pt x="70" y="86"/>
                  </a:cubicBezTo>
                  <a:cubicBezTo>
                    <a:pt x="68" y="85"/>
                    <a:pt x="63" y="82"/>
                    <a:pt x="60" y="81"/>
                  </a:cubicBezTo>
                  <a:cubicBezTo>
                    <a:pt x="58" y="80"/>
                    <a:pt x="51" y="80"/>
                    <a:pt x="48" y="79"/>
                  </a:cubicBezTo>
                  <a:cubicBezTo>
                    <a:pt x="45" y="79"/>
                    <a:pt x="41" y="79"/>
                    <a:pt x="38" y="80"/>
                  </a:cubicBezTo>
                  <a:cubicBezTo>
                    <a:pt x="36" y="80"/>
                    <a:pt x="32" y="81"/>
                    <a:pt x="30" y="81"/>
                  </a:cubicBezTo>
                  <a:cubicBezTo>
                    <a:pt x="27" y="81"/>
                    <a:pt x="22" y="82"/>
                    <a:pt x="19" y="82"/>
                  </a:cubicBezTo>
                  <a:cubicBezTo>
                    <a:pt x="17" y="82"/>
                    <a:pt x="14" y="83"/>
                    <a:pt x="13" y="82"/>
                  </a:cubicBezTo>
                  <a:cubicBezTo>
                    <a:pt x="12" y="82"/>
                    <a:pt x="10" y="81"/>
                    <a:pt x="9" y="80"/>
                  </a:cubicBezTo>
                  <a:cubicBezTo>
                    <a:pt x="9" y="80"/>
                    <a:pt x="8" y="77"/>
                    <a:pt x="8" y="77"/>
                  </a:cubicBezTo>
                  <a:cubicBezTo>
                    <a:pt x="7" y="75"/>
                    <a:pt x="5" y="74"/>
                    <a:pt x="4" y="74"/>
                  </a:cubicBezTo>
                  <a:cubicBezTo>
                    <a:pt x="4" y="73"/>
                    <a:pt x="2" y="73"/>
                    <a:pt x="1" y="73"/>
                  </a:cubicBezTo>
                  <a:cubicBezTo>
                    <a:pt x="1" y="72"/>
                    <a:pt x="0" y="72"/>
                    <a:pt x="0" y="71"/>
                  </a:cubicBezTo>
                  <a:cubicBezTo>
                    <a:pt x="0" y="71"/>
                    <a:pt x="0" y="70"/>
                    <a:pt x="0" y="69"/>
                  </a:cubicBezTo>
                  <a:cubicBezTo>
                    <a:pt x="1" y="69"/>
                    <a:pt x="2" y="67"/>
                    <a:pt x="2" y="67"/>
                  </a:cubicBezTo>
                  <a:cubicBezTo>
                    <a:pt x="2" y="66"/>
                    <a:pt x="3" y="65"/>
                    <a:pt x="3" y="64"/>
                  </a:cubicBezTo>
                  <a:cubicBezTo>
                    <a:pt x="4" y="64"/>
                    <a:pt x="4" y="62"/>
                    <a:pt x="4" y="61"/>
                  </a:cubicBezTo>
                  <a:cubicBezTo>
                    <a:pt x="3" y="61"/>
                    <a:pt x="1" y="59"/>
                    <a:pt x="1" y="58"/>
                  </a:cubicBezTo>
                  <a:cubicBezTo>
                    <a:pt x="0" y="58"/>
                    <a:pt x="0" y="56"/>
                    <a:pt x="0" y="55"/>
                  </a:cubicBezTo>
                  <a:cubicBezTo>
                    <a:pt x="0" y="54"/>
                    <a:pt x="1" y="52"/>
                    <a:pt x="1" y="51"/>
                  </a:cubicBezTo>
                  <a:cubicBezTo>
                    <a:pt x="2" y="49"/>
                    <a:pt x="5" y="47"/>
                    <a:pt x="5" y="45"/>
                  </a:cubicBezTo>
                  <a:cubicBezTo>
                    <a:pt x="6" y="44"/>
                    <a:pt x="8" y="41"/>
                    <a:pt x="8" y="40"/>
                  </a:cubicBezTo>
                  <a:cubicBezTo>
                    <a:pt x="8" y="38"/>
                    <a:pt x="8" y="34"/>
                    <a:pt x="8" y="33"/>
                  </a:cubicBezTo>
                  <a:cubicBezTo>
                    <a:pt x="8" y="31"/>
                    <a:pt x="7" y="27"/>
                    <a:pt x="7" y="25"/>
                  </a:cubicBezTo>
                  <a:cubicBezTo>
                    <a:pt x="7" y="24"/>
                    <a:pt x="7" y="22"/>
                    <a:pt x="7" y="21"/>
                  </a:cubicBezTo>
                  <a:cubicBezTo>
                    <a:pt x="8" y="19"/>
                    <a:pt x="9" y="17"/>
                    <a:pt x="9" y="17"/>
                  </a:cubicBezTo>
                  <a:cubicBezTo>
                    <a:pt x="10" y="17"/>
                    <a:pt x="11" y="19"/>
                    <a:pt x="11" y="19"/>
                  </a:cubicBezTo>
                  <a:cubicBezTo>
                    <a:pt x="12" y="21"/>
                    <a:pt x="13" y="24"/>
                    <a:pt x="14" y="25"/>
                  </a:cubicBezTo>
                  <a:cubicBezTo>
                    <a:pt x="14" y="26"/>
                    <a:pt x="15" y="30"/>
                    <a:pt x="15" y="31"/>
                  </a:cubicBezTo>
                  <a:cubicBezTo>
                    <a:pt x="16" y="32"/>
                    <a:pt x="17" y="34"/>
                    <a:pt x="18" y="35"/>
                  </a:cubicBezTo>
                  <a:cubicBezTo>
                    <a:pt x="19" y="36"/>
                    <a:pt x="22" y="37"/>
                    <a:pt x="23" y="37"/>
                  </a:cubicBezTo>
                  <a:cubicBezTo>
                    <a:pt x="24" y="37"/>
                    <a:pt x="26" y="38"/>
                    <a:pt x="27" y="37"/>
                  </a:cubicBezTo>
                  <a:cubicBezTo>
                    <a:pt x="28" y="37"/>
                    <a:pt x="28" y="34"/>
                    <a:pt x="29" y="33"/>
                  </a:cubicBezTo>
                  <a:cubicBezTo>
                    <a:pt x="30" y="31"/>
                    <a:pt x="29" y="27"/>
                    <a:pt x="29" y="25"/>
                  </a:cubicBezTo>
                  <a:cubicBezTo>
                    <a:pt x="29" y="24"/>
                    <a:pt x="29" y="21"/>
                    <a:pt x="28" y="20"/>
                  </a:cubicBezTo>
                  <a:cubicBezTo>
                    <a:pt x="28" y="19"/>
                    <a:pt x="27" y="18"/>
                    <a:pt x="27" y="17"/>
                  </a:cubicBezTo>
                  <a:cubicBezTo>
                    <a:pt x="26" y="15"/>
                    <a:pt x="26" y="11"/>
                    <a:pt x="27" y="9"/>
                  </a:cubicBezTo>
                  <a:cubicBezTo>
                    <a:pt x="27" y="8"/>
                    <a:pt x="28" y="7"/>
                    <a:pt x="29" y="6"/>
                  </a:cubicBezTo>
                  <a:cubicBezTo>
                    <a:pt x="30" y="5"/>
                    <a:pt x="29" y="3"/>
                    <a:pt x="30" y="2"/>
                  </a:cubicBezTo>
                  <a:cubicBezTo>
                    <a:pt x="30" y="2"/>
                    <a:pt x="31" y="1"/>
                    <a:pt x="31" y="1"/>
                  </a:cubicBezTo>
                  <a:cubicBezTo>
                    <a:pt x="32" y="0"/>
                    <a:pt x="34" y="1"/>
                    <a:pt x="34" y="2"/>
                  </a:cubicBezTo>
                  <a:cubicBezTo>
                    <a:pt x="35" y="2"/>
                    <a:pt x="36" y="4"/>
                    <a:pt x="36" y="5"/>
                  </a:cubicBezTo>
                  <a:cubicBezTo>
                    <a:pt x="37" y="6"/>
                    <a:pt x="37" y="8"/>
                    <a:pt x="38" y="9"/>
                  </a:cubicBezTo>
                  <a:cubicBezTo>
                    <a:pt x="38" y="10"/>
                    <a:pt x="39" y="12"/>
                    <a:pt x="39" y="13"/>
                  </a:cubicBezTo>
                  <a:cubicBezTo>
                    <a:pt x="39" y="14"/>
                    <a:pt x="40" y="17"/>
                    <a:pt x="39" y="18"/>
                  </a:cubicBezTo>
                  <a:cubicBezTo>
                    <a:pt x="39" y="19"/>
                    <a:pt x="39" y="22"/>
                    <a:pt x="39" y="23"/>
                  </a:cubicBezTo>
                  <a:cubicBezTo>
                    <a:pt x="39" y="24"/>
                    <a:pt x="39" y="25"/>
                    <a:pt x="39" y="26"/>
                  </a:cubicBezTo>
                  <a:cubicBezTo>
                    <a:pt x="40" y="27"/>
                    <a:pt x="42" y="29"/>
                    <a:pt x="43" y="30"/>
                  </a:cubicBezTo>
                  <a:cubicBezTo>
                    <a:pt x="45" y="30"/>
                    <a:pt x="49" y="31"/>
                    <a:pt x="50" y="32"/>
                  </a:cubicBezTo>
                  <a:cubicBezTo>
                    <a:pt x="52" y="32"/>
                    <a:pt x="57" y="32"/>
                    <a:pt x="59" y="32"/>
                  </a:cubicBezTo>
                  <a:cubicBezTo>
                    <a:pt x="61" y="31"/>
                    <a:pt x="65" y="31"/>
                    <a:pt x="67" y="31"/>
                  </a:cubicBezTo>
                  <a:cubicBezTo>
                    <a:pt x="68" y="30"/>
                    <a:pt x="71" y="30"/>
                    <a:pt x="74" y="30"/>
                  </a:cubicBezTo>
                  <a:cubicBezTo>
                    <a:pt x="75" y="29"/>
                    <a:pt x="77" y="28"/>
                    <a:pt x="78" y="27"/>
                  </a:cubicBezTo>
                  <a:cubicBezTo>
                    <a:pt x="79" y="27"/>
                    <a:pt x="81" y="26"/>
                    <a:pt x="82" y="26"/>
                  </a:cubicBezTo>
                  <a:cubicBezTo>
                    <a:pt x="83" y="25"/>
                    <a:pt x="83" y="23"/>
                    <a:pt x="83" y="22"/>
                  </a:cubicBezTo>
                  <a:cubicBezTo>
                    <a:pt x="83" y="22"/>
                    <a:pt x="82" y="19"/>
                    <a:pt x="82" y="19"/>
                  </a:cubicBezTo>
                  <a:cubicBezTo>
                    <a:pt x="83" y="18"/>
                    <a:pt x="84" y="16"/>
                    <a:pt x="84" y="16"/>
                  </a:cubicBezTo>
                  <a:cubicBezTo>
                    <a:pt x="85" y="15"/>
                    <a:pt x="87" y="15"/>
                    <a:pt x="88" y="15"/>
                  </a:cubicBezTo>
                  <a:cubicBezTo>
                    <a:pt x="89" y="15"/>
                    <a:pt x="91" y="17"/>
                    <a:pt x="91" y="17"/>
                  </a:cubicBezTo>
                  <a:cubicBezTo>
                    <a:pt x="92" y="18"/>
                    <a:pt x="94" y="19"/>
                    <a:pt x="94" y="21"/>
                  </a:cubicBezTo>
                  <a:cubicBezTo>
                    <a:pt x="95" y="21"/>
                    <a:pt x="95" y="23"/>
                    <a:pt x="95" y="24"/>
                  </a:cubicBezTo>
                  <a:cubicBezTo>
                    <a:pt x="95" y="24"/>
                    <a:pt x="96" y="25"/>
                    <a:pt x="96" y="26"/>
                  </a:cubicBezTo>
                  <a:cubicBezTo>
                    <a:pt x="96" y="27"/>
                    <a:pt x="96" y="29"/>
                    <a:pt x="95" y="30"/>
                  </a:cubicBezTo>
                  <a:cubicBezTo>
                    <a:pt x="95" y="31"/>
                    <a:pt x="94" y="32"/>
                    <a:pt x="94" y="33"/>
                  </a:cubicBezTo>
                  <a:cubicBezTo>
                    <a:pt x="93" y="33"/>
                    <a:pt x="92" y="34"/>
                    <a:pt x="91" y="34"/>
                  </a:cubicBezTo>
                  <a:cubicBezTo>
                    <a:pt x="90" y="34"/>
                    <a:pt x="89" y="35"/>
                    <a:pt x="88" y="35"/>
                  </a:cubicBezTo>
                  <a:cubicBezTo>
                    <a:pt x="88" y="35"/>
                    <a:pt x="87" y="34"/>
                    <a:pt x="87" y="34"/>
                  </a:cubicBezTo>
                  <a:cubicBezTo>
                    <a:pt x="86" y="34"/>
                    <a:pt x="85" y="34"/>
                    <a:pt x="84" y="34"/>
                  </a:cubicBezTo>
                  <a:cubicBezTo>
                    <a:pt x="84" y="33"/>
                    <a:pt x="83" y="33"/>
                    <a:pt x="83" y="33"/>
                  </a:cubicBezTo>
                  <a:cubicBezTo>
                    <a:pt x="82" y="32"/>
                    <a:pt x="80" y="32"/>
                    <a:pt x="80" y="32"/>
                  </a:cubicBezTo>
                  <a:cubicBezTo>
                    <a:pt x="80" y="32"/>
                    <a:pt x="79" y="32"/>
                    <a:pt x="79" y="33"/>
                  </a:cubicBezTo>
                  <a:cubicBezTo>
                    <a:pt x="79" y="33"/>
                    <a:pt x="79" y="34"/>
                    <a:pt x="79" y="34"/>
                  </a:cubicBezTo>
                  <a:cubicBezTo>
                    <a:pt x="79" y="35"/>
                    <a:pt x="81" y="37"/>
                    <a:pt x="82" y="38"/>
                  </a:cubicBezTo>
                  <a:cubicBezTo>
                    <a:pt x="83" y="38"/>
                    <a:pt x="84" y="39"/>
                    <a:pt x="85" y="40"/>
                  </a:cubicBezTo>
                  <a:cubicBezTo>
                    <a:pt x="86" y="40"/>
                    <a:pt x="89" y="41"/>
                    <a:pt x="90" y="41"/>
                  </a:cubicBezTo>
                  <a:cubicBezTo>
                    <a:pt x="92" y="41"/>
                    <a:pt x="94" y="43"/>
                    <a:pt x="96" y="43"/>
                  </a:cubicBezTo>
                  <a:cubicBezTo>
                    <a:pt x="97" y="43"/>
                    <a:pt x="99" y="43"/>
                    <a:pt x="100" y="42"/>
                  </a:cubicBezTo>
                  <a:cubicBezTo>
                    <a:pt x="101" y="42"/>
                    <a:pt x="101" y="41"/>
                    <a:pt x="102" y="41"/>
                  </a:cubicBezTo>
                  <a:cubicBezTo>
                    <a:pt x="102" y="40"/>
                    <a:pt x="104" y="40"/>
                    <a:pt x="104" y="41"/>
                  </a:cubicBezTo>
                  <a:cubicBezTo>
                    <a:pt x="105" y="41"/>
                    <a:pt x="105" y="43"/>
                    <a:pt x="105" y="44"/>
                  </a:cubicBezTo>
                  <a:cubicBezTo>
                    <a:pt x="105" y="45"/>
                    <a:pt x="104" y="46"/>
                    <a:pt x="105" y="47"/>
                  </a:cubicBezTo>
                  <a:cubicBezTo>
                    <a:pt x="105" y="48"/>
                    <a:pt x="106" y="49"/>
                    <a:pt x="106" y="50"/>
                  </a:cubicBezTo>
                  <a:cubicBezTo>
                    <a:pt x="106" y="51"/>
                    <a:pt x="105" y="52"/>
                    <a:pt x="105" y="53"/>
                  </a:cubicBezTo>
                  <a:cubicBezTo>
                    <a:pt x="105" y="54"/>
                    <a:pt x="104" y="56"/>
                    <a:pt x="105" y="57"/>
                  </a:cubicBezTo>
                  <a:cubicBezTo>
                    <a:pt x="105" y="58"/>
                    <a:pt x="107" y="59"/>
                    <a:pt x="108" y="59"/>
                  </a:cubicBezTo>
                  <a:cubicBezTo>
                    <a:pt x="110" y="60"/>
                    <a:pt x="113" y="60"/>
                    <a:pt x="115" y="60"/>
                  </a:cubicBezTo>
                  <a:cubicBezTo>
                    <a:pt x="115" y="61"/>
                    <a:pt x="115" y="61"/>
                    <a:pt x="115" y="61"/>
                  </a:cubicBezTo>
                  <a:cubicBezTo>
                    <a:pt x="115" y="62"/>
                    <a:pt x="115" y="63"/>
                    <a:pt x="115" y="63"/>
                  </a:cubicBezTo>
                  <a:cubicBezTo>
                    <a:pt x="115" y="64"/>
                    <a:pt x="116" y="64"/>
                    <a:pt x="116" y="65"/>
                  </a:cubicBezTo>
                  <a:cubicBezTo>
                    <a:pt x="116" y="65"/>
                    <a:pt x="116" y="67"/>
                    <a:pt x="116" y="67"/>
                  </a:cubicBezTo>
                  <a:cubicBezTo>
                    <a:pt x="116" y="68"/>
                    <a:pt x="115" y="69"/>
                    <a:pt x="115" y="70"/>
                  </a:cubicBezTo>
                  <a:cubicBezTo>
                    <a:pt x="115" y="71"/>
                    <a:pt x="114" y="72"/>
                    <a:pt x="114" y="73"/>
                  </a:cubicBezTo>
                  <a:cubicBezTo>
                    <a:pt x="114" y="74"/>
                    <a:pt x="114" y="76"/>
                    <a:pt x="114" y="77"/>
                  </a:cubicBezTo>
                  <a:cubicBezTo>
                    <a:pt x="114" y="78"/>
                    <a:pt x="114" y="79"/>
                    <a:pt x="114" y="80"/>
                  </a:cubicBezTo>
                  <a:cubicBezTo>
                    <a:pt x="114" y="81"/>
                    <a:pt x="115" y="82"/>
                    <a:pt x="115" y="82"/>
                  </a:cubicBezTo>
                  <a:cubicBezTo>
                    <a:pt x="115" y="83"/>
                    <a:pt x="116" y="84"/>
                    <a:pt x="116" y="85"/>
                  </a:cubicBezTo>
                  <a:cubicBezTo>
                    <a:pt x="116" y="86"/>
                    <a:pt x="116" y="87"/>
                    <a:pt x="116" y="87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14"/>
            <p:cNvSpPr>
              <a:spLocks/>
            </p:cNvSpPr>
            <p:nvPr/>
          </p:nvSpPr>
          <p:spPr bwMode="auto">
            <a:xfrm>
              <a:off x="1567" y="2385"/>
              <a:ext cx="417" cy="193"/>
            </a:xfrm>
            <a:custGeom>
              <a:avLst/>
              <a:gdLst>
                <a:gd name="T0" fmla="*/ 14 w 160"/>
                <a:gd name="T1" fmla="*/ 2 h 74"/>
                <a:gd name="T2" fmla="*/ 23 w 160"/>
                <a:gd name="T3" fmla="*/ 7 h 74"/>
                <a:gd name="T4" fmla="*/ 36 w 160"/>
                <a:gd name="T5" fmla="*/ 2 h 74"/>
                <a:gd name="T6" fmla="*/ 56 w 160"/>
                <a:gd name="T7" fmla="*/ 1 h 74"/>
                <a:gd name="T8" fmla="*/ 75 w 160"/>
                <a:gd name="T9" fmla="*/ 8 h 74"/>
                <a:gd name="T10" fmla="*/ 90 w 160"/>
                <a:gd name="T11" fmla="*/ 9 h 74"/>
                <a:gd name="T12" fmla="*/ 103 w 160"/>
                <a:gd name="T13" fmla="*/ 15 h 74"/>
                <a:gd name="T14" fmla="*/ 114 w 160"/>
                <a:gd name="T15" fmla="*/ 15 h 74"/>
                <a:gd name="T16" fmla="*/ 117 w 160"/>
                <a:gd name="T17" fmla="*/ 13 h 74"/>
                <a:gd name="T18" fmla="*/ 128 w 160"/>
                <a:gd name="T19" fmla="*/ 16 h 74"/>
                <a:gd name="T20" fmla="*/ 136 w 160"/>
                <a:gd name="T21" fmla="*/ 16 h 74"/>
                <a:gd name="T22" fmla="*/ 144 w 160"/>
                <a:gd name="T23" fmla="*/ 18 h 74"/>
                <a:gd name="T24" fmla="*/ 146 w 160"/>
                <a:gd name="T25" fmla="*/ 23 h 74"/>
                <a:gd name="T26" fmla="*/ 147 w 160"/>
                <a:gd name="T27" fmla="*/ 31 h 74"/>
                <a:gd name="T28" fmla="*/ 153 w 160"/>
                <a:gd name="T29" fmla="*/ 38 h 74"/>
                <a:gd name="T30" fmla="*/ 160 w 160"/>
                <a:gd name="T31" fmla="*/ 40 h 74"/>
                <a:gd name="T32" fmla="*/ 159 w 160"/>
                <a:gd name="T33" fmla="*/ 48 h 74"/>
                <a:gd name="T34" fmla="*/ 155 w 160"/>
                <a:gd name="T35" fmla="*/ 59 h 74"/>
                <a:gd name="T36" fmla="*/ 142 w 160"/>
                <a:gd name="T37" fmla="*/ 58 h 74"/>
                <a:gd name="T38" fmla="*/ 134 w 160"/>
                <a:gd name="T39" fmla="*/ 55 h 74"/>
                <a:gd name="T40" fmla="*/ 128 w 160"/>
                <a:gd name="T41" fmla="*/ 63 h 74"/>
                <a:gd name="T42" fmla="*/ 121 w 160"/>
                <a:gd name="T43" fmla="*/ 63 h 74"/>
                <a:gd name="T44" fmla="*/ 116 w 160"/>
                <a:gd name="T45" fmla="*/ 56 h 74"/>
                <a:gd name="T46" fmla="*/ 107 w 160"/>
                <a:gd name="T47" fmla="*/ 65 h 74"/>
                <a:gd name="T48" fmla="*/ 91 w 160"/>
                <a:gd name="T49" fmla="*/ 74 h 74"/>
                <a:gd name="T50" fmla="*/ 88 w 160"/>
                <a:gd name="T51" fmla="*/ 73 h 74"/>
                <a:gd name="T52" fmla="*/ 81 w 160"/>
                <a:gd name="T53" fmla="*/ 72 h 74"/>
                <a:gd name="T54" fmla="*/ 79 w 160"/>
                <a:gd name="T55" fmla="*/ 65 h 74"/>
                <a:gd name="T56" fmla="*/ 74 w 160"/>
                <a:gd name="T57" fmla="*/ 68 h 74"/>
                <a:gd name="T58" fmla="*/ 67 w 160"/>
                <a:gd name="T59" fmla="*/ 69 h 74"/>
                <a:gd name="T60" fmla="*/ 62 w 160"/>
                <a:gd name="T61" fmla="*/ 64 h 74"/>
                <a:gd name="T62" fmla="*/ 56 w 160"/>
                <a:gd name="T63" fmla="*/ 61 h 74"/>
                <a:gd name="T64" fmla="*/ 54 w 160"/>
                <a:gd name="T65" fmla="*/ 66 h 74"/>
                <a:gd name="T66" fmla="*/ 49 w 160"/>
                <a:gd name="T67" fmla="*/ 64 h 74"/>
                <a:gd name="T68" fmla="*/ 41 w 160"/>
                <a:gd name="T69" fmla="*/ 60 h 74"/>
                <a:gd name="T70" fmla="*/ 30 w 160"/>
                <a:gd name="T71" fmla="*/ 59 h 74"/>
                <a:gd name="T72" fmla="*/ 30 w 160"/>
                <a:gd name="T73" fmla="*/ 54 h 74"/>
                <a:gd name="T74" fmla="*/ 27 w 160"/>
                <a:gd name="T75" fmla="*/ 50 h 74"/>
                <a:gd name="T76" fmla="*/ 17 w 160"/>
                <a:gd name="T77" fmla="*/ 38 h 74"/>
                <a:gd name="T78" fmla="*/ 12 w 160"/>
                <a:gd name="T79" fmla="*/ 36 h 74"/>
                <a:gd name="T80" fmla="*/ 5 w 160"/>
                <a:gd name="T81" fmla="*/ 30 h 74"/>
                <a:gd name="T82" fmla="*/ 5 w 160"/>
                <a:gd name="T83" fmla="*/ 20 h 74"/>
                <a:gd name="T84" fmla="*/ 1 w 160"/>
                <a:gd name="T85" fmla="*/ 14 h 74"/>
                <a:gd name="T86" fmla="*/ 2 w 160"/>
                <a:gd name="T87" fmla="*/ 6 h 74"/>
                <a:gd name="T88" fmla="*/ 7 w 160"/>
                <a:gd name="T89" fmla="*/ 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0" h="74">
                  <a:moveTo>
                    <a:pt x="9" y="0"/>
                  </a:move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3" y="1"/>
                    <a:pt x="14" y="2"/>
                  </a:cubicBezTo>
                  <a:cubicBezTo>
                    <a:pt x="15" y="2"/>
                    <a:pt x="16" y="4"/>
                    <a:pt x="17" y="5"/>
                  </a:cubicBezTo>
                  <a:cubicBezTo>
                    <a:pt x="17" y="5"/>
                    <a:pt x="18" y="6"/>
                    <a:pt x="19" y="7"/>
                  </a:cubicBezTo>
                  <a:cubicBezTo>
                    <a:pt x="20" y="7"/>
                    <a:pt x="22" y="7"/>
                    <a:pt x="23" y="7"/>
                  </a:cubicBezTo>
                  <a:cubicBezTo>
                    <a:pt x="24" y="7"/>
                    <a:pt x="26" y="6"/>
                    <a:pt x="26" y="6"/>
                  </a:cubicBezTo>
                  <a:cubicBezTo>
                    <a:pt x="28" y="6"/>
                    <a:pt x="30" y="5"/>
                    <a:pt x="32" y="5"/>
                  </a:cubicBezTo>
                  <a:cubicBezTo>
                    <a:pt x="33" y="4"/>
                    <a:pt x="35" y="3"/>
                    <a:pt x="36" y="2"/>
                  </a:cubicBezTo>
                  <a:cubicBezTo>
                    <a:pt x="37" y="2"/>
                    <a:pt x="41" y="1"/>
                    <a:pt x="42" y="1"/>
                  </a:cubicBezTo>
                  <a:cubicBezTo>
                    <a:pt x="44" y="1"/>
                    <a:pt x="48" y="1"/>
                    <a:pt x="51" y="1"/>
                  </a:cubicBezTo>
                  <a:cubicBezTo>
                    <a:pt x="52" y="1"/>
                    <a:pt x="55" y="1"/>
                    <a:pt x="56" y="1"/>
                  </a:cubicBezTo>
                  <a:cubicBezTo>
                    <a:pt x="57" y="2"/>
                    <a:pt x="61" y="3"/>
                    <a:pt x="62" y="4"/>
                  </a:cubicBezTo>
                  <a:cubicBezTo>
                    <a:pt x="64" y="4"/>
                    <a:pt x="69" y="5"/>
                    <a:pt x="70" y="6"/>
                  </a:cubicBezTo>
                  <a:cubicBezTo>
                    <a:pt x="72" y="6"/>
                    <a:pt x="74" y="8"/>
                    <a:pt x="75" y="8"/>
                  </a:cubicBezTo>
                  <a:cubicBezTo>
                    <a:pt x="77" y="8"/>
                    <a:pt x="79" y="8"/>
                    <a:pt x="81" y="8"/>
                  </a:cubicBezTo>
                  <a:cubicBezTo>
                    <a:pt x="82" y="8"/>
                    <a:pt x="84" y="8"/>
                    <a:pt x="86" y="8"/>
                  </a:cubicBezTo>
                  <a:cubicBezTo>
                    <a:pt x="87" y="8"/>
                    <a:pt x="89" y="9"/>
                    <a:pt x="90" y="9"/>
                  </a:cubicBezTo>
                  <a:cubicBezTo>
                    <a:pt x="91" y="9"/>
                    <a:pt x="93" y="10"/>
                    <a:pt x="94" y="11"/>
                  </a:cubicBezTo>
                  <a:cubicBezTo>
                    <a:pt x="96" y="11"/>
                    <a:pt x="98" y="12"/>
                    <a:pt x="99" y="13"/>
                  </a:cubicBezTo>
                  <a:cubicBezTo>
                    <a:pt x="100" y="14"/>
                    <a:pt x="102" y="15"/>
                    <a:pt x="103" y="15"/>
                  </a:cubicBezTo>
                  <a:cubicBezTo>
                    <a:pt x="104" y="16"/>
                    <a:pt x="105" y="16"/>
                    <a:pt x="106" y="16"/>
                  </a:cubicBezTo>
                  <a:cubicBezTo>
                    <a:pt x="107" y="16"/>
                    <a:pt x="109" y="15"/>
                    <a:pt x="110" y="15"/>
                  </a:cubicBezTo>
                  <a:cubicBezTo>
                    <a:pt x="111" y="15"/>
                    <a:pt x="113" y="15"/>
                    <a:pt x="114" y="15"/>
                  </a:cubicBezTo>
                  <a:cubicBezTo>
                    <a:pt x="115" y="15"/>
                    <a:pt x="116" y="14"/>
                    <a:pt x="116" y="14"/>
                  </a:cubicBezTo>
                  <a:cubicBezTo>
                    <a:pt x="116" y="14"/>
                    <a:pt x="116" y="14"/>
                    <a:pt x="116" y="13"/>
                  </a:cubicBezTo>
                  <a:cubicBezTo>
                    <a:pt x="117" y="13"/>
                    <a:pt x="117" y="13"/>
                    <a:pt x="117" y="13"/>
                  </a:cubicBezTo>
                  <a:cubicBezTo>
                    <a:pt x="118" y="13"/>
                    <a:pt x="120" y="13"/>
                    <a:pt x="122" y="13"/>
                  </a:cubicBezTo>
                  <a:cubicBezTo>
                    <a:pt x="123" y="13"/>
                    <a:pt x="124" y="14"/>
                    <a:pt x="124" y="14"/>
                  </a:cubicBezTo>
                  <a:cubicBezTo>
                    <a:pt x="125" y="14"/>
                    <a:pt x="127" y="15"/>
                    <a:pt x="128" y="16"/>
                  </a:cubicBezTo>
                  <a:cubicBezTo>
                    <a:pt x="129" y="16"/>
                    <a:pt x="131" y="17"/>
                    <a:pt x="132" y="17"/>
                  </a:cubicBezTo>
                  <a:cubicBezTo>
                    <a:pt x="133" y="18"/>
                    <a:pt x="134" y="18"/>
                    <a:pt x="135" y="17"/>
                  </a:cubicBezTo>
                  <a:cubicBezTo>
                    <a:pt x="135" y="17"/>
                    <a:pt x="136" y="16"/>
                    <a:pt x="136" y="16"/>
                  </a:cubicBezTo>
                  <a:cubicBezTo>
                    <a:pt x="136" y="16"/>
                    <a:pt x="137" y="15"/>
                    <a:pt x="137" y="15"/>
                  </a:cubicBezTo>
                  <a:cubicBezTo>
                    <a:pt x="138" y="14"/>
                    <a:pt x="140" y="14"/>
                    <a:pt x="141" y="15"/>
                  </a:cubicBezTo>
                  <a:cubicBezTo>
                    <a:pt x="142" y="15"/>
                    <a:pt x="143" y="17"/>
                    <a:pt x="144" y="18"/>
                  </a:cubicBezTo>
                  <a:cubicBezTo>
                    <a:pt x="144" y="18"/>
                    <a:pt x="145" y="18"/>
                    <a:pt x="145" y="18"/>
                  </a:cubicBezTo>
                  <a:cubicBezTo>
                    <a:pt x="145" y="19"/>
                    <a:pt x="145" y="20"/>
                    <a:pt x="146" y="21"/>
                  </a:cubicBezTo>
                  <a:cubicBezTo>
                    <a:pt x="146" y="21"/>
                    <a:pt x="146" y="22"/>
                    <a:pt x="146" y="23"/>
                  </a:cubicBezTo>
                  <a:cubicBezTo>
                    <a:pt x="147" y="24"/>
                    <a:pt x="146" y="26"/>
                    <a:pt x="147" y="27"/>
                  </a:cubicBezTo>
                  <a:cubicBezTo>
                    <a:pt x="147" y="27"/>
                    <a:pt x="147" y="28"/>
                    <a:pt x="148" y="29"/>
                  </a:cubicBezTo>
                  <a:cubicBezTo>
                    <a:pt x="147" y="29"/>
                    <a:pt x="147" y="30"/>
                    <a:pt x="147" y="31"/>
                  </a:cubicBezTo>
                  <a:cubicBezTo>
                    <a:pt x="147" y="31"/>
                    <a:pt x="148" y="32"/>
                    <a:pt x="148" y="33"/>
                  </a:cubicBezTo>
                  <a:cubicBezTo>
                    <a:pt x="149" y="33"/>
                    <a:pt x="150" y="34"/>
                    <a:pt x="150" y="35"/>
                  </a:cubicBezTo>
                  <a:cubicBezTo>
                    <a:pt x="151" y="35"/>
                    <a:pt x="152" y="37"/>
                    <a:pt x="153" y="38"/>
                  </a:cubicBezTo>
                  <a:cubicBezTo>
                    <a:pt x="153" y="38"/>
                    <a:pt x="154" y="39"/>
                    <a:pt x="155" y="40"/>
                  </a:cubicBezTo>
                  <a:cubicBezTo>
                    <a:pt x="156" y="40"/>
                    <a:pt x="158" y="40"/>
                    <a:pt x="159" y="40"/>
                  </a:cubicBezTo>
                  <a:cubicBezTo>
                    <a:pt x="160" y="40"/>
                    <a:pt x="160" y="40"/>
                    <a:pt x="160" y="40"/>
                  </a:cubicBezTo>
                  <a:cubicBezTo>
                    <a:pt x="160" y="41"/>
                    <a:pt x="160" y="42"/>
                    <a:pt x="160" y="42"/>
                  </a:cubicBezTo>
                  <a:cubicBezTo>
                    <a:pt x="160" y="43"/>
                    <a:pt x="160" y="44"/>
                    <a:pt x="160" y="45"/>
                  </a:cubicBezTo>
                  <a:cubicBezTo>
                    <a:pt x="160" y="46"/>
                    <a:pt x="159" y="47"/>
                    <a:pt x="159" y="48"/>
                  </a:cubicBezTo>
                  <a:cubicBezTo>
                    <a:pt x="159" y="49"/>
                    <a:pt x="159" y="52"/>
                    <a:pt x="158" y="53"/>
                  </a:cubicBezTo>
                  <a:cubicBezTo>
                    <a:pt x="158" y="54"/>
                    <a:pt x="158" y="56"/>
                    <a:pt x="158" y="57"/>
                  </a:cubicBezTo>
                  <a:cubicBezTo>
                    <a:pt x="157" y="57"/>
                    <a:pt x="156" y="58"/>
                    <a:pt x="155" y="59"/>
                  </a:cubicBezTo>
                  <a:cubicBezTo>
                    <a:pt x="154" y="59"/>
                    <a:pt x="152" y="59"/>
                    <a:pt x="151" y="59"/>
                  </a:cubicBezTo>
                  <a:cubicBezTo>
                    <a:pt x="150" y="59"/>
                    <a:pt x="147" y="59"/>
                    <a:pt x="146" y="59"/>
                  </a:cubicBezTo>
                  <a:cubicBezTo>
                    <a:pt x="145" y="59"/>
                    <a:pt x="143" y="58"/>
                    <a:pt x="142" y="58"/>
                  </a:cubicBezTo>
                  <a:cubicBezTo>
                    <a:pt x="141" y="57"/>
                    <a:pt x="140" y="57"/>
                    <a:pt x="138" y="56"/>
                  </a:cubicBezTo>
                  <a:cubicBezTo>
                    <a:pt x="138" y="56"/>
                    <a:pt x="136" y="55"/>
                    <a:pt x="136" y="55"/>
                  </a:cubicBezTo>
                  <a:cubicBezTo>
                    <a:pt x="135" y="55"/>
                    <a:pt x="134" y="55"/>
                    <a:pt x="134" y="55"/>
                  </a:cubicBezTo>
                  <a:cubicBezTo>
                    <a:pt x="133" y="55"/>
                    <a:pt x="132" y="56"/>
                    <a:pt x="132" y="56"/>
                  </a:cubicBezTo>
                  <a:cubicBezTo>
                    <a:pt x="131" y="57"/>
                    <a:pt x="131" y="58"/>
                    <a:pt x="130" y="59"/>
                  </a:cubicBezTo>
                  <a:cubicBezTo>
                    <a:pt x="129" y="60"/>
                    <a:pt x="129" y="62"/>
                    <a:pt x="128" y="63"/>
                  </a:cubicBezTo>
                  <a:cubicBezTo>
                    <a:pt x="128" y="64"/>
                    <a:pt x="126" y="64"/>
                    <a:pt x="126" y="65"/>
                  </a:cubicBezTo>
                  <a:cubicBezTo>
                    <a:pt x="125" y="65"/>
                    <a:pt x="124" y="65"/>
                    <a:pt x="123" y="65"/>
                  </a:cubicBezTo>
                  <a:cubicBezTo>
                    <a:pt x="123" y="64"/>
                    <a:pt x="122" y="64"/>
                    <a:pt x="121" y="63"/>
                  </a:cubicBezTo>
                  <a:cubicBezTo>
                    <a:pt x="120" y="62"/>
                    <a:pt x="121" y="60"/>
                    <a:pt x="121" y="60"/>
                  </a:cubicBezTo>
                  <a:cubicBezTo>
                    <a:pt x="120" y="59"/>
                    <a:pt x="120" y="57"/>
                    <a:pt x="119" y="57"/>
                  </a:cubicBezTo>
                  <a:cubicBezTo>
                    <a:pt x="118" y="56"/>
                    <a:pt x="117" y="56"/>
                    <a:pt x="116" y="56"/>
                  </a:cubicBezTo>
                  <a:cubicBezTo>
                    <a:pt x="115" y="56"/>
                    <a:pt x="113" y="57"/>
                    <a:pt x="113" y="57"/>
                  </a:cubicBezTo>
                  <a:cubicBezTo>
                    <a:pt x="112" y="58"/>
                    <a:pt x="111" y="59"/>
                    <a:pt x="110" y="60"/>
                  </a:cubicBezTo>
                  <a:cubicBezTo>
                    <a:pt x="109" y="61"/>
                    <a:pt x="108" y="64"/>
                    <a:pt x="107" y="65"/>
                  </a:cubicBezTo>
                  <a:cubicBezTo>
                    <a:pt x="106" y="67"/>
                    <a:pt x="104" y="69"/>
                    <a:pt x="102" y="70"/>
                  </a:cubicBezTo>
                  <a:cubicBezTo>
                    <a:pt x="101" y="71"/>
                    <a:pt x="98" y="73"/>
                    <a:pt x="96" y="73"/>
                  </a:cubicBezTo>
                  <a:cubicBezTo>
                    <a:pt x="95" y="74"/>
                    <a:pt x="92" y="74"/>
                    <a:pt x="91" y="74"/>
                  </a:cubicBezTo>
                  <a:cubicBezTo>
                    <a:pt x="90" y="74"/>
                    <a:pt x="90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3"/>
                    <a:pt x="88" y="73"/>
                  </a:cubicBezTo>
                  <a:cubicBezTo>
                    <a:pt x="88" y="73"/>
                    <a:pt x="87" y="72"/>
                    <a:pt x="86" y="72"/>
                  </a:cubicBezTo>
                  <a:cubicBezTo>
                    <a:pt x="86" y="72"/>
                    <a:pt x="84" y="73"/>
                    <a:pt x="84" y="73"/>
                  </a:cubicBezTo>
                  <a:cubicBezTo>
                    <a:pt x="83" y="73"/>
                    <a:pt x="82" y="72"/>
                    <a:pt x="81" y="72"/>
                  </a:cubicBezTo>
                  <a:cubicBezTo>
                    <a:pt x="81" y="71"/>
                    <a:pt x="81" y="70"/>
                    <a:pt x="81" y="70"/>
                  </a:cubicBezTo>
                  <a:cubicBezTo>
                    <a:pt x="81" y="69"/>
                    <a:pt x="81" y="68"/>
                    <a:pt x="80" y="67"/>
                  </a:cubicBezTo>
                  <a:cubicBezTo>
                    <a:pt x="80" y="67"/>
                    <a:pt x="80" y="66"/>
                    <a:pt x="79" y="65"/>
                  </a:cubicBezTo>
                  <a:cubicBezTo>
                    <a:pt x="79" y="65"/>
                    <a:pt x="77" y="65"/>
                    <a:pt x="77" y="65"/>
                  </a:cubicBezTo>
                  <a:cubicBezTo>
                    <a:pt x="76" y="65"/>
                    <a:pt x="75" y="66"/>
                    <a:pt x="75" y="67"/>
                  </a:cubicBezTo>
                  <a:cubicBezTo>
                    <a:pt x="75" y="67"/>
                    <a:pt x="74" y="68"/>
                    <a:pt x="74" y="68"/>
                  </a:cubicBezTo>
                  <a:cubicBezTo>
                    <a:pt x="73" y="69"/>
                    <a:pt x="72" y="70"/>
                    <a:pt x="71" y="71"/>
                  </a:cubicBezTo>
                  <a:cubicBezTo>
                    <a:pt x="71" y="71"/>
                    <a:pt x="69" y="71"/>
                    <a:pt x="69" y="70"/>
                  </a:cubicBezTo>
                  <a:cubicBezTo>
                    <a:pt x="68" y="70"/>
                    <a:pt x="68" y="69"/>
                    <a:pt x="67" y="69"/>
                  </a:cubicBezTo>
                  <a:cubicBezTo>
                    <a:pt x="67" y="68"/>
                    <a:pt x="67" y="67"/>
                    <a:pt x="67" y="67"/>
                  </a:cubicBezTo>
                  <a:cubicBezTo>
                    <a:pt x="66" y="66"/>
                    <a:pt x="65" y="65"/>
                    <a:pt x="65" y="65"/>
                  </a:cubicBezTo>
                  <a:cubicBezTo>
                    <a:pt x="64" y="64"/>
                    <a:pt x="63" y="64"/>
                    <a:pt x="62" y="64"/>
                  </a:cubicBezTo>
                  <a:cubicBezTo>
                    <a:pt x="61" y="64"/>
                    <a:pt x="60" y="64"/>
                    <a:pt x="59" y="64"/>
                  </a:cubicBezTo>
                  <a:cubicBezTo>
                    <a:pt x="58" y="63"/>
                    <a:pt x="57" y="63"/>
                    <a:pt x="57" y="63"/>
                  </a:cubicBezTo>
                  <a:cubicBezTo>
                    <a:pt x="56" y="63"/>
                    <a:pt x="56" y="61"/>
                    <a:pt x="56" y="61"/>
                  </a:cubicBezTo>
                  <a:cubicBezTo>
                    <a:pt x="55" y="61"/>
                    <a:pt x="54" y="61"/>
                    <a:pt x="54" y="62"/>
                  </a:cubicBezTo>
                  <a:cubicBezTo>
                    <a:pt x="54" y="63"/>
                    <a:pt x="54" y="64"/>
                    <a:pt x="54" y="64"/>
                  </a:cubicBezTo>
                  <a:cubicBezTo>
                    <a:pt x="54" y="65"/>
                    <a:pt x="54" y="65"/>
                    <a:pt x="54" y="66"/>
                  </a:cubicBezTo>
                  <a:cubicBezTo>
                    <a:pt x="53" y="66"/>
                    <a:pt x="53" y="67"/>
                    <a:pt x="52" y="67"/>
                  </a:cubicBezTo>
                  <a:cubicBezTo>
                    <a:pt x="51" y="67"/>
                    <a:pt x="50" y="67"/>
                    <a:pt x="50" y="66"/>
                  </a:cubicBezTo>
                  <a:cubicBezTo>
                    <a:pt x="50" y="66"/>
                    <a:pt x="50" y="65"/>
                    <a:pt x="49" y="64"/>
                  </a:cubicBezTo>
                  <a:cubicBezTo>
                    <a:pt x="48" y="63"/>
                    <a:pt x="48" y="62"/>
                    <a:pt x="47" y="61"/>
                  </a:cubicBezTo>
                  <a:cubicBezTo>
                    <a:pt x="46" y="61"/>
                    <a:pt x="45" y="60"/>
                    <a:pt x="45" y="60"/>
                  </a:cubicBezTo>
                  <a:cubicBezTo>
                    <a:pt x="44" y="60"/>
                    <a:pt x="42" y="60"/>
                    <a:pt x="41" y="60"/>
                  </a:cubicBezTo>
                  <a:cubicBezTo>
                    <a:pt x="40" y="60"/>
                    <a:pt x="38" y="60"/>
                    <a:pt x="38" y="60"/>
                  </a:cubicBezTo>
                  <a:cubicBezTo>
                    <a:pt x="36" y="60"/>
                    <a:pt x="34" y="60"/>
                    <a:pt x="33" y="59"/>
                  </a:cubicBezTo>
                  <a:cubicBezTo>
                    <a:pt x="32" y="59"/>
                    <a:pt x="31" y="59"/>
                    <a:pt x="30" y="59"/>
                  </a:cubicBezTo>
                  <a:cubicBezTo>
                    <a:pt x="30" y="59"/>
                    <a:pt x="29" y="58"/>
                    <a:pt x="29" y="57"/>
                  </a:cubicBezTo>
                  <a:cubicBezTo>
                    <a:pt x="29" y="57"/>
                    <a:pt x="29" y="56"/>
                    <a:pt x="29" y="55"/>
                  </a:cubicBezTo>
                  <a:cubicBezTo>
                    <a:pt x="29" y="55"/>
                    <a:pt x="30" y="55"/>
                    <a:pt x="30" y="54"/>
                  </a:cubicBezTo>
                  <a:cubicBezTo>
                    <a:pt x="31" y="54"/>
                    <a:pt x="31" y="52"/>
                    <a:pt x="32" y="52"/>
                  </a:cubicBezTo>
                  <a:cubicBezTo>
                    <a:pt x="32" y="52"/>
                    <a:pt x="32" y="51"/>
                    <a:pt x="32" y="51"/>
                  </a:cubicBezTo>
                  <a:cubicBezTo>
                    <a:pt x="30" y="50"/>
                    <a:pt x="28" y="51"/>
                    <a:pt x="27" y="50"/>
                  </a:cubicBezTo>
                  <a:cubicBezTo>
                    <a:pt x="27" y="50"/>
                    <a:pt x="25" y="49"/>
                    <a:pt x="25" y="48"/>
                  </a:cubicBezTo>
                  <a:cubicBezTo>
                    <a:pt x="24" y="47"/>
                    <a:pt x="22" y="45"/>
                    <a:pt x="21" y="44"/>
                  </a:cubicBezTo>
                  <a:cubicBezTo>
                    <a:pt x="20" y="43"/>
                    <a:pt x="18" y="40"/>
                    <a:pt x="17" y="38"/>
                  </a:cubicBezTo>
                  <a:cubicBezTo>
                    <a:pt x="17" y="38"/>
                    <a:pt x="17" y="36"/>
                    <a:pt x="17" y="36"/>
                  </a:cubicBezTo>
                  <a:cubicBezTo>
                    <a:pt x="16" y="35"/>
                    <a:pt x="14" y="35"/>
                    <a:pt x="14" y="36"/>
                  </a:cubicBezTo>
                  <a:cubicBezTo>
                    <a:pt x="13" y="36"/>
                    <a:pt x="13" y="36"/>
                    <a:pt x="12" y="36"/>
                  </a:cubicBezTo>
                  <a:cubicBezTo>
                    <a:pt x="12" y="35"/>
                    <a:pt x="11" y="35"/>
                    <a:pt x="11" y="34"/>
                  </a:cubicBezTo>
                  <a:cubicBezTo>
                    <a:pt x="10" y="34"/>
                    <a:pt x="8" y="32"/>
                    <a:pt x="7" y="32"/>
                  </a:cubicBezTo>
                  <a:cubicBezTo>
                    <a:pt x="6" y="31"/>
                    <a:pt x="5" y="31"/>
                    <a:pt x="5" y="30"/>
                  </a:cubicBezTo>
                  <a:cubicBezTo>
                    <a:pt x="3" y="30"/>
                    <a:pt x="2" y="28"/>
                    <a:pt x="2" y="27"/>
                  </a:cubicBezTo>
                  <a:cubicBezTo>
                    <a:pt x="2" y="26"/>
                    <a:pt x="2" y="24"/>
                    <a:pt x="2" y="23"/>
                  </a:cubicBezTo>
                  <a:cubicBezTo>
                    <a:pt x="2" y="22"/>
                    <a:pt x="4" y="21"/>
                    <a:pt x="5" y="20"/>
                  </a:cubicBezTo>
                  <a:cubicBezTo>
                    <a:pt x="5" y="19"/>
                    <a:pt x="5" y="18"/>
                    <a:pt x="5" y="17"/>
                  </a:cubicBezTo>
                  <a:cubicBezTo>
                    <a:pt x="4" y="16"/>
                    <a:pt x="4" y="15"/>
                    <a:pt x="3" y="15"/>
                  </a:cubicBezTo>
                  <a:cubicBezTo>
                    <a:pt x="3" y="14"/>
                    <a:pt x="2" y="14"/>
                    <a:pt x="1" y="14"/>
                  </a:cubicBezTo>
                  <a:cubicBezTo>
                    <a:pt x="1" y="13"/>
                    <a:pt x="1" y="12"/>
                    <a:pt x="0" y="11"/>
                  </a:cubicBezTo>
                  <a:cubicBezTo>
                    <a:pt x="0" y="10"/>
                    <a:pt x="1" y="9"/>
                    <a:pt x="1" y="8"/>
                  </a:cubicBezTo>
                  <a:cubicBezTo>
                    <a:pt x="1" y="8"/>
                    <a:pt x="1" y="6"/>
                    <a:pt x="2" y="6"/>
                  </a:cubicBezTo>
                  <a:cubicBezTo>
                    <a:pt x="2" y="5"/>
                    <a:pt x="3" y="4"/>
                    <a:pt x="3" y="4"/>
                  </a:cubicBezTo>
                  <a:cubicBezTo>
                    <a:pt x="4" y="4"/>
                    <a:pt x="5" y="2"/>
                    <a:pt x="6" y="2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1"/>
                    <a:pt x="8" y="1"/>
                    <a:pt x="9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15"/>
            <p:cNvSpPr>
              <a:spLocks/>
            </p:cNvSpPr>
            <p:nvPr/>
          </p:nvSpPr>
          <p:spPr bwMode="auto">
            <a:xfrm>
              <a:off x="1567" y="2385"/>
              <a:ext cx="417" cy="193"/>
            </a:xfrm>
            <a:custGeom>
              <a:avLst/>
              <a:gdLst>
                <a:gd name="T0" fmla="*/ 14 w 160"/>
                <a:gd name="T1" fmla="*/ 2 h 74"/>
                <a:gd name="T2" fmla="*/ 23 w 160"/>
                <a:gd name="T3" fmla="*/ 7 h 74"/>
                <a:gd name="T4" fmla="*/ 36 w 160"/>
                <a:gd name="T5" fmla="*/ 2 h 74"/>
                <a:gd name="T6" fmla="*/ 56 w 160"/>
                <a:gd name="T7" fmla="*/ 1 h 74"/>
                <a:gd name="T8" fmla="*/ 75 w 160"/>
                <a:gd name="T9" fmla="*/ 8 h 74"/>
                <a:gd name="T10" fmla="*/ 90 w 160"/>
                <a:gd name="T11" fmla="*/ 9 h 74"/>
                <a:gd name="T12" fmla="*/ 103 w 160"/>
                <a:gd name="T13" fmla="*/ 15 h 74"/>
                <a:gd name="T14" fmla="*/ 114 w 160"/>
                <a:gd name="T15" fmla="*/ 15 h 74"/>
                <a:gd name="T16" fmla="*/ 117 w 160"/>
                <a:gd name="T17" fmla="*/ 13 h 74"/>
                <a:gd name="T18" fmla="*/ 128 w 160"/>
                <a:gd name="T19" fmla="*/ 16 h 74"/>
                <a:gd name="T20" fmla="*/ 136 w 160"/>
                <a:gd name="T21" fmla="*/ 16 h 74"/>
                <a:gd name="T22" fmla="*/ 144 w 160"/>
                <a:gd name="T23" fmla="*/ 18 h 74"/>
                <a:gd name="T24" fmla="*/ 146 w 160"/>
                <a:gd name="T25" fmla="*/ 23 h 74"/>
                <a:gd name="T26" fmla="*/ 147 w 160"/>
                <a:gd name="T27" fmla="*/ 31 h 74"/>
                <a:gd name="T28" fmla="*/ 153 w 160"/>
                <a:gd name="T29" fmla="*/ 38 h 74"/>
                <a:gd name="T30" fmla="*/ 160 w 160"/>
                <a:gd name="T31" fmla="*/ 40 h 74"/>
                <a:gd name="T32" fmla="*/ 159 w 160"/>
                <a:gd name="T33" fmla="*/ 48 h 74"/>
                <a:gd name="T34" fmla="*/ 155 w 160"/>
                <a:gd name="T35" fmla="*/ 59 h 74"/>
                <a:gd name="T36" fmla="*/ 142 w 160"/>
                <a:gd name="T37" fmla="*/ 58 h 74"/>
                <a:gd name="T38" fmla="*/ 134 w 160"/>
                <a:gd name="T39" fmla="*/ 55 h 74"/>
                <a:gd name="T40" fmla="*/ 128 w 160"/>
                <a:gd name="T41" fmla="*/ 63 h 74"/>
                <a:gd name="T42" fmla="*/ 121 w 160"/>
                <a:gd name="T43" fmla="*/ 63 h 74"/>
                <a:gd name="T44" fmla="*/ 116 w 160"/>
                <a:gd name="T45" fmla="*/ 56 h 74"/>
                <a:gd name="T46" fmla="*/ 107 w 160"/>
                <a:gd name="T47" fmla="*/ 65 h 74"/>
                <a:gd name="T48" fmla="*/ 91 w 160"/>
                <a:gd name="T49" fmla="*/ 74 h 74"/>
                <a:gd name="T50" fmla="*/ 88 w 160"/>
                <a:gd name="T51" fmla="*/ 73 h 74"/>
                <a:gd name="T52" fmla="*/ 81 w 160"/>
                <a:gd name="T53" fmla="*/ 72 h 74"/>
                <a:gd name="T54" fmla="*/ 79 w 160"/>
                <a:gd name="T55" fmla="*/ 65 h 74"/>
                <a:gd name="T56" fmla="*/ 74 w 160"/>
                <a:gd name="T57" fmla="*/ 68 h 74"/>
                <a:gd name="T58" fmla="*/ 67 w 160"/>
                <a:gd name="T59" fmla="*/ 69 h 74"/>
                <a:gd name="T60" fmla="*/ 62 w 160"/>
                <a:gd name="T61" fmla="*/ 64 h 74"/>
                <a:gd name="T62" fmla="*/ 56 w 160"/>
                <a:gd name="T63" fmla="*/ 61 h 74"/>
                <a:gd name="T64" fmla="*/ 54 w 160"/>
                <a:gd name="T65" fmla="*/ 66 h 74"/>
                <a:gd name="T66" fmla="*/ 49 w 160"/>
                <a:gd name="T67" fmla="*/ 64 h 74"/>
                <a:gd name="T68" fmla="*/ 41 w 160"/>
                <a:gd name="T69" fmla="*/ 60 h 74"/>
                <a:gd name="T70" fmla="*/ 30 w 160"/>
                <a:gd name="T71" fmla="*/ 59 h 74"/>
                <a:gd name="T72" fmla="*/ 30 w 160"/>
                <a:gd name="T73" fmla="*/ 54 h 74"/>
                <a:gd name="T74" fmla="*/ 27 w 160"/>
                <a:gd name="T75" fmla="*/ 50 h 74"/>
                <a:gd name="T76" fmla="*/ 17 w 160"/>
                <a:gd name="T77" fmla="*/ 38 h 74"/>
                <a:gd name="T78" fmla="*/ 12 w 160"/>
                <a:gd name="T79" fmla="*/ 36 h 74"/>
                <a:gd name="T80" fmla="*/ 5 w 160"/>
                <a:gd name="T81" fmla="*/ 30 h 74"/>
                <a:gd name="T82" fmla="*/ 5 w 160"/>
                <a:gd name="T83" fmla="*/ 20 h 74"/>
                <a:gd name="T84" fmla="*/ 1 w 160"/>
                <a:gd name="T85" fmla="*/ 14 h 74"/>
                <a:gd name="T86" fmla="*/ 2 w 160"/>
                <a:gd name="T87" fmla="*/ 6 h 74"/>
                <a:gd name="T88" fmla="*/ 7 w 160"/>
                <a:gd name="T89" fmla="*/ 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0" h="74">
                  <a:moveTo>
                    <a:pt x="9" y="0"/>
                  </a:move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3" y="1"/>
                    <a:pt x="14" y="2"/>
                  </a:cubicBezTo>
                  <a:cubicBezTo>
                    <a:pt x="15" y="2"/>
                    <a:pt x="16" y="4"/>
                    <a:pt x="17" y="5"/>
                  </a:cubicBezTo>
                  <a:cubicBezTo>
                    <a:pt x="17" y="5"/>
                    <a:pt x="18" y="6"/>
                    <a:pt x="19" y="7"/>
                  </a:cubicBezTo>
                  <a:cubicBezTo>
                    <a:pt x="20" y="7"/>
                    <a:pt x="22" y="7"/>
                    <a:pt x="23" y="7"/>
                  </a:cubicBezTo>
                  <a:cubicBezTo>
                    <a:pt x="24" y="7"/>
                    <a:pt x="26" y="6"/>
                    <a:pt x="26" y="6"/>
                  </a:cubicBezTo>
                  <a:cubicBezTo>
                    <a:pt x="28" y="6"/>
                    <a:pt x="30" y="5"/>
                    <a:pt x="32" y="5"/>
                  </a:cubicBezTo>
                  <a:cubicBezTo>
                    <a:pt x="33" y="4"/>
                    <a:pt x="35" y="3"/>
                    <a:pt x="36" y="2"/>
                  </a:cubicBezTo>
                  <a:cubicBezTo>
                    <a:pt x="37" y="2"/>
                    <a:pt x="41" y="1"/>
                    <a:pt x="42" y="1"/>
                  </a:cubicBezTo>
                  <a:cubicBezTo>
                    <a:pt x="44" y="1"/>
                    <a:pt x="48" y="1"/>
                    <a:pt x="51" y="1"/>
                  </a:cubicBezTo>
                  <a:cubicBezTo>
                    <a:pt x="52" y="1"/>
                    <a:pt x="55" y="1"/>
                    <a:pt x="56" y="1"/>
                  </a:cubicBezTo>
                  <a:cubicBezTo>
                    <a:pt x="57" y="2"/>
                    <a:pt x="61" y="3"/>
                    <a:pt x="62" y="4"/>
                  </a:cubicBezTo>
                  <a:cubicBezTo>
                    <a:pt x="64" y="4"/>
                    <a:pt x="69" y="5"/>
                    <a:pt x="70" y="6"/>
                  </a:cubicBezTo>
                  <a:cubicBezTo>
                    <a:pt x="72" y="6"/>
                    <a:pt x="74" y="8"/>
                    <a:pt x="75" y="8"/>
                  </a:cubicBezTo>
                  <a:cubicBezTo>
                    <a:pt x="77" y="8"/>
                    <a:pt x="79" y="8"/>
                    <a:pt x="81" y="8"/>
                  </a:cubicBezTo>
                  <a:cubicBezTo>
                    <a:pt x="82" y="8"/>
                    <a:pt x="84" y="8"/>
                    <a:pt x="86" y="8"/>
                  </a:cubicBezTo>
                  <a:cubicBezTo>
                    <a:pt x="87" y="8"/>
                    <a:pt x="89" y="9"/>
                    <a:pt x="90" y="9"/>
                  </a:cubicBezTo>
                  <a:cubicBezTo>
                    <a:pt x="91" y="9"/>
                    <a:pt x="93" y="10"/>
                    <a:pt x="94" y="11"/>
                  </a:cubicBezTo>
                  <a:cubicBezTo>
                    <a:pt x="96" y="11"/>
                    <a:pt x="98" y="12"/>
                    <a:pt x="99" y="13"/>
                  </a:cubicBezTo>
                  <a:cubicBezTo>
                    <a:pt x="100" y="14"/>
                    <a:pt x="102" y="15"/>
                    <a:pt x="103" y="15"/>
                  </a:cubicBezTo>
                  <a:cubicBezTo>
                    <a:pt x="104" y="16"/>
                    <a:pt x="105" y="16"/>
                    <a:pt x="106" y="16"/>
                  </a:cubicBezTo>
                  <a:cubicBezTo>
                    <a:pt x="107" y="16"/>
                    <a:pt x="109" y="15"/>
                    <a:pt x="110" y="15"/>
                  </a:cubicBezTo>
                  <a:cubicBezTo>
                    <a:pt x="111" y="15"/>
                    <a:pt x="113" y="15"/>
                    <a:pt x="114" y="15"/>
                  </a:cubicBezTo>
                  <a:cubicBezTo>
                    <a:pt x="115" y="15"/>
                    <a:pt x="116" y="14"/>
                    <a:pt x="116" y="14"/>
                  </a:cubicBezTo>
                  <a:cubicBezTo>
                    <a:pt x="116" y="14"/>
                    <a:pt x="116" y="14"/>
                    <a:pt x="116" y="13"/>
                  </a:cubicBezTo>
                  <a:cubicBezTo>
                    <a:pt x="117" y="13"/>
                    <a:pt x="117" y="13"/>
                    <a:pt x="117" y="13"/>
                  </a:cubicBezTo>
                  <a:cubicBezTo>
                    <a:pt x="118" y="13"/>
                    <a:pt x="120" y="13"/>
                    <a:pt x="122" y="13"/>
                  </a:cubicBezTo>
                  <a:cubicBezTo>
                    <a:pt x="123" y="13"/>
                    <a:pt x="124" y="14"/>
                    <a:pt x="124" y="14"/>
                  </a:cubicBezTo>
                  <a:cubicBezTo>
                    <a:pt x="125" y="14"/>
                    <a:pt x="127" y="15"/>
                    <a:pt x="128" y="16"/>
                  </a:cubicBezTo>
                  <a:cubicBezTo>
                    <a:pt x="129" y="16"/>
                    <a:pt x="131" y="17"/>
                    <a:pt x="132" y="17"/>
                  </a:cubicBezTo>
                  <a:cubicBezTo>
                    <a:pt x="133" y="18"/>
                    <a:pt x="134" y="18"/>
                    <a:pt x="135" y="17"/>
                  </a:cubicBezTo>
                  <a:cubicBezTo>
                    <a:pt x="135" y="17"/>
                    <a:pt x="136" y="16"/>
                    <a:pt x="136" y="16"/>
                  </a:cubicBezTo>
                  <a:cubicBezTo>
                    <a:pt x="136" y="16"/>
                    <a:pt x="137" y="15"/>
                    <a:pt x="137" y="15"/>
                  </a:cubicBezTo>
                  <a:cubicBezTo>
                    <a:pt x="138" y="14"/>
                    <a:pt x="140" y="14"/>
                    <a:pt x="141" y="15"/>
                  </a:cubicBezTo>
                  <a:cubicBezTo>
                    <a:pt x="142" y="15"/>
                    <a:pt x="143" y="17"/>
                    <a:pt x="144" y="18"/>
                  </a:cubicBezTo>
                  <a:cubicBezTo>
                    <a:pt x="144" y="18"/>
                    <a:pt x="145" y="18"/>
                    <a:pt x="145" y="18"/>
                  </a:cubicBezTo>
                  <a:cubicBezTo>
                    <a:pt x="145" y="19"/>
                    <a:pt x="145" y="20"/>
                    <a:pt x="146" y="21"/>
                  </a:cubicBezTo>
                  <a:cubicBezTo>
                    <a:pt x="146" y="21"/>
                    <a:pt x="146" y="22"/>
                    <a:pt x="146" y="23"/>
                  </a:cubicBezTo>
                  <a:cubicBezTo>
                    <a:pt x="147" y="24"/>
                    <a:pt x="146" y="26"/>
                    <a:pt x="147" y="27"/>
                  </a:cubicBezTo>
                  <a:cubicBezTo>
                    <a:pt x="147" y="27"/>
                    <a:pt x="147" y="28"/>
                    <a:pt x="148" y="29"/>
                  </a:cubicBezTo>
                  <a:cubicBezTo>
                    <a:pt x="147" y="29"/>
                    <a:pt x="147" y="30"/>
                    <a:pt x="147" y="31"/>
                  </a:cubicBezTo>
                  <a:cubicBezTo>
                    <a:pt x="147" y="31"/>
                    <a:pt x="148" y="32"/>
                    <a:pt x="148" y="33"/>
                  </a:cubicBezTo>
                  <a:cubicBezTo>
                    <a:pt x="149" y="33"/>
                    <a:pt x="150" y="34"/>
                    <a:pt x="150" y="35"/>
                  </a:cubicBezTo>
                  <a:cubicBezTo>
                    <a:pt x="151" y="35"/>
                    <a:pt x="152" y="37"/>
                    <a:pt x="153" y="38"/>
                  </a:cubicBezTo>
                  <a:cubicBezTo>
                    <a:pt x="153" y="38"/>
                    <a:pt x="154" y="39"/>
                    <a:pt x="155" y="40"/>
                  </a:cubicBezTo>
                  <a:cubicBezTo>
                    <a:pt x="156" y="40"/>
                    <a:pt x="158" y="40"/>
                    <a:pt x="159" y="40"/>
                  </a:cubicBezTo>
                  <a:cubicBezTo>
                    <a:pt x="160" y="40"/>
                    <a:pt x="160" y="40"/>
                    <a:pt x="160" y="40"/>
                  </a:cubicBezTo>
                  <a:cubicBezTo>
                    <a:pt x="160" y="41"/>
                    <a:pt x="160" y="42"/>
                    <a:pt x="160" y="42"/>
                  </a:cubicBezTo>
                  <a:cubicBezTo>
                    <a:pt x="160" y="43"/>
                    <a:pt x="160" y="44"/>
                    <a:pt x="160" y="45"/>
                  </a:cubicBezTo>
                  <a:cubicBezTo>
                    <a:pt x="160" y="46"/>
                    <a:pt x="159" y="47"/>
                    <a:pt x="159" y="48"/>
                  </a:cubicBezTo>
                  <a:cubicBezTo>
                    <a:pt x="159" y="49"/>
                    <a:pt x="159" y="52"/>
                    <a:pt x="158" y="53"/>
                  </a:cubicBezTo>
                  <a:cubicBezTo>
                    <a:pt x="158" y="54"/>
                    <a:pt x="158" y="56"/>
                    <a:pt x="158" y="57"/>
                  </a:cubicBezTo>
                  <a:cubicBezTo>
                    <a:pt x="157" y="57"/>
                    <a:pt x="156" y="58"/>
                    <a:pt x="155" y="59"/>
                  </a:cubicBezTo>
                  <a:cubicBezTo>
                    <a:pt x="154" y="59"/>
                    <a:pt x="152" y="59"/>
                    <a:pt x="151" y="59"/>
                  </a:cubicBezTo>
                  <a:cubicBezTo>
                    <a:pt x="150" y="59"/>
                    <a:pt x="147" y="59"/>
                    <a:pt x="146" y="59"/>
                  </a:cubicBezTo>
                  <a:cubicBezTo>
                    <a:pt x="145" y="59"/>
                    <a:pt x="143" y="58"/>
                    <a:pt x="142" y="58"/>
                  </a:cubicBezTo>
                  <a:cubicBezTo>
                    <a:pt x="141" y="57"/>
                    <a:pt x="140" y="57"/>
                    <a:pt x="138" y="56"/>
                  </a:cubicBezTo>
                  <a:cubicBezTo>
                    <a:pt x="138" y="56"/>
                    <a:pt x="136" y="55"/>
                    <a:pt x="136" y="55"/>
                  </a:cubicBezTo>
                  <a:cubicBezTo>
                    <a:pt x="135" y="55"/>
                    <a:pt x="134" y="55"/>
                    <a:pt x="134" y="55"/>
                  </a:cubicBezTo>
                  <a:cubicBezTo>
                    <a:pt x="133" y="55"/>
                    <a:pt x="132" y="56"/>
                    <a:pt x="132" y="56"/>
                  </a:cubicBezTo>
                  <a:cubicBezTo>
                    <a:pt x="131" y="57"/>
                    <a:pt x="131" y="58"/>
                    <a:pt x="130" y="59"/>
                  </a:cubicBezTo>
                  <a:cubicBezTo>
                    <a:pt x="129" y="60"/>
                    <a:pt x="129" y="62"/>
                    <a:pt x="128" y="63"/>
                  </a:cubicBezTo>
                  <a:cubicBezTo>
                    <a:pt x="128" y="64"/>
                    <a:pt x="126" y="64"/>
                    <a:pt x="126" y="65"/>
                  </a:cubicBezTo>
                  <a:cubicBezTo>
                    <a:pt x="125" y="65"/>
                    <a:pt x="124" y="65"/>
                    <a:pt x="123" y="65"/>
                  </a:cubicBezTo>
                  <a:cubicBezTo>
                    <a:pt x="123" y="64"/>
                    <a:pt x="122" y="64"/>
                    <a:pt x="121" y="63"/>
                  </a:cubicBezTo>
                  <a:cubicBezTo>
                    <a:pt x="120" y="62"/>
                    <a:pt x="121" y="60"/>
                    <a:pt x="121" y="60"/>
                  </a:cubicBezTo>
                  <a:cubicBezTo>
                    <a:pt x="120" y="59"/>
                    <a:pt x="120" y="57"/>
                    <a:pt x="119" y="57"/>
                  </a:cubicBezTo>
                  <a:cubicBezTo>
                    <a:pt x="118" y="56"/>
                    <a:pt x="117" y="56"/>
                    <a:pt x="116" y="56"/>
                  </a:cubicBezTo>
                  <a:cubicBezTo>
                    <a:pt x="115" y="56"/>
                    <a:pt x="113" y="57"/>
                    <a:pt x="113" y="57"/>
                  </a:cubicBezTo>
                  <a:cubicBezTo>
                    <a:pt x="112" y="58"/>
                    <a:pt x="111" y="59"/>
                    <a:pt x="110" y="60"/>
                  </a:cubicBezTo>
                  <a:cubicBezTo>
                    <a:pt x="109" y="61"/>
                    <a:pt x="108" y="64"/>
                    <a:pt x="107" y="65"/>
                  </a:cubicBezTo>
                  <a:cubicBezTo>
                    <a:pt x="106" y="67"/>
                    <a:pt x="104" y="69"/>
                    <a:pt x="102" y="70"/>
                  </a:cubicBezTo>
                  <a:cubicBezTo>
                    <a:pt x="101" y="71"/>
                    <a:pt x="98" y="73"/>
                    <a:pt x="96" y="73"/>
                  </a:cubicBezTo>
                  <a:cubicBezTo>
                    <a:pt x="95" y="74"/>
                    <a:pt x="92" y="74"/>
                    <a:pt x="91" y="74"/>
                  </a:cubicBezTo>
                  <a:cubicBezTo>
                    <a:pt x="90" y="74"/>
                    <a:pt x="90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3"/>
                    <a:pt x="88" y="73"/>
                  </a:cubicBezTo>
                  <a:cubicBezTo>
                    <a:pt x="88" y="73"/>
                    <a:pt x="87" y="72"/>
                    <a:pt x="86" y="72"/>
                  </a:cubicBezTo>
                  <a:cubicBezTo>
                    <a:pt x="86" y="72"/>
                    <a:pt x="84" y="73"/>
                    <a:pt x="84" y="73"/>
                  </a:cubicBezTo>
                  <a:cubicBezTo>
                    <a:pt x="83" y="73"/>
                    <a:pt x="82" y="72"/>
                    <a:pt x="81" y="72"/>
                  </a:cubicBezTo>
                  <a:cubicBezTo>
                    <a:pt x="81" y="71"/>
                    <a:pt x="81" y="70"/>
                    <a:pt x="81" y="70"/>
                  </a:cubicBezTo>
                  <a:cubicBezTo>
                    <a:pt x="81" y="69"/>
                    <a:pt x="81" y="68"/>
                    <a:pt x="80" y="67"/>
                  </a:cubicBezTo>
                  <a:cubicBezTo>
                    <a:pt x="80" y="67"/>
                    <a:pt x="80" y="66"/>
                    <a:pt x="79" y="65"/>
                  </a:cubicBezTo>
                  <a:cubicBezTo>
                    <a:pt x="79" y="65"/>
                    <a:pt x="77" y="65"/>
                    <a:pt x="77" y="65"/>
                  </a:cubicBezTo>
                  <a:cubicBezTo>
                    <a:pt x="76" y="65"/>
                    <a:pt x="75" y="66"/>
                    <a:pt x="75" y="67"/>
                  </a:cubicBezTo>
                  <a:cubicBezTo>
                    <a:pt x="75" y="67"/>
                    <a:pt x="74" y="68"/>
                    <a:pt x="74" y="68"/>
                  </a:cubicBezTo>
                  <a:cubicBezTo>
                    <a:pt x="73" y="69"/>
                    <a:pt x="72" y="70"/>
                    <a:pt x="71" y="71"/>
                  </a:cubicBezTo>
                  <a:cubicBezTo>
                    <a:pt x="71" y="71"/>
                    <a:pt x="69" y="71"/>
                    <a:pt x="69" y="70"/>
                  </a:cubicBezTo>
                  <a:cubicBezTo>
                    <a:pt x="68" y="70"/>
                    <a:pt x="68" y="69"/>
                    <a:pt x="67" y="69"/>
                  </a:cubicBezTo>
                  <a:cubicBezTo>
                    <a:pt x="67" y="68"/>
                    <a:pt x="67" y="67"/>
                    <a:pt x="67" y="67"/>
                  </a:cubicBezTo>
                  <a:cubicBezTo>
                    <a:pt x="66" y="66"/>
                    <a:pt x="65" y="65"/>
                    <a:pt x="65" y="65"/>
                  </a:cubicBezTo>
                  <a:cubicBezTo>
                    <a:pt x="64" y="64"/>
                    <a:pt x="63" y="64"/>
                    <a:pt x="62" y="64"/>
                  </a:cubicBezTo>
                  <a:cubicBezTo>
                    <a:pt x="61" y="64"/>
                    <a:pt x="60" y="64"/>
                    <a:pt x="59" y="64"/>
                  </a:cubicBezTo>
                  <a:cubicBezTo>
                    <a:pt x="58" y="63"/>
                    <a:pt x="57" y="63"/>
                    <a:pt x="57" y="63"/>
                  </a:cubicBezTo>
                  <a:cubicBezTo>
                    <a:pt x="56" y="63"/>
                    <a:pt x="56" y="61"/>
                    <a:pt x="56" y="61"/>
                  </a:cubicBezTo>
                  <a:cubicBezTo>
                    <a:pt x="55" y="61"/>
                    <a:pt x="54" y="61"/>
                    <a:pt x="54" y="62"/>
                  </a:cubicBezTo>
                  <a:cubicBezTo>
                    <a:pt x="54" y="63"/>
                    <a:pt x="54" y="64"/>
                    <a:pt x="54" y="64"/>
                  </a:cubicBezTo>
                  <a:cubicBezTo>
                    <a:pt x="54" y="65"/>
                    <a:pt x="54" y="65"/>
                    <a:pt x="54" y="66"/>
                  </a:cubicBezTo>
                  <a:cubicBezTo>
                    <a:pt x="53" y="66"/>
                    <a:pt x="53" y="67"/>
                    <a:pt x="52" y="67"/>
                  </a:cubicBezTo>
                  <a:cubicBezTo>
                    <a:pt x="51" y="67"/>
                    <a:pt x="50" y="67"/>
                    <a:pt x="50" y="66"/>
                  </a:cubicBezTo>
                  <a:cubicBezTo>
                    <a:pt x="50" y="66"/>
                    <a:pt x="50" y="65"/>
                    <a:pt x="49" y="64"/>
                  </a:cubicBezTo>
                  <a:cubicBezTo>
                    <a:pt x="48" y="63"/>
                    <a:pt x="48" y="62"/>
                    <a:pt x="47" y="61"/>
                  </a:cubicBezTo>
                  <a:cubicBezTo>
                    <a:pt x="46" y="61"/>
                    <a:pt x="45" y="60"/>
                    <a:pt x="45" y="60"/>
                  </a:cubicBezTo>
                  <a:cubicBezTo>
                    <a:pt x="44" y="60"/>
                    <a:pt x="42" y="60"/>
                    <a:pt x="41" y="60"/>
                  </a:cubicBezTo>
                  <a:cubicBezTo>
                    <a:pt x="40" y="60"/>
                    <a:pt x="38" y="60"/>
                    <a:pt x="38" y="60"/>
                  </a:cubicBezTo>
                  <a:cubicBezTo>
                    <a:pt x="36" y="60"/>
                    <a:pt x="34" y="60"/>
                    <a:pt x="33" y="59"/>
                  </a:cubicBezTo>
                  <a:cubicBezTo>
                    <a:pt x="32" y="59"/>
                    <a:pt x="31" y="59"/>
                    <a:pt x="30" y="59"/>
                  </a:cubicBezTo>
                  <a:cubicBezTo>
                    <a:pt x="30" y="59"/>
                    <a:pt x="29" y="58"/>
                    <a:pt x="29" y="57"/>
                  </a:cubicBezTo>
                  <a:cubicBezTo>
                    <a:pt x="29" y="57"/>
                    <a:pt x="29" y="56"/>
                    <a:pt x="29" y="55"/>
                  </a:cubicBezTo>
                  <a:cubicBezTo>
                    <a:pt x="29" y="55"/>
                    <a:pt x="30" y="55"/>
                    <a:pt x="30" y="54"/>
                  </a:cubicBezTo>
                  <a:cubicBezTo>
                    <a:pt x="31" y="54"/>
                    <a:pt x="31" y="52"/>
                    <a:pt x="32" y="52"/>
                  </a:cubicBezTo>
                  <a:cubicBezTo>
                    <a:pt x="32" y="52"/>
                    <a:pt x="32" y="51"/>
                    <a:pt x="32" y="51"/>
                  </a:cubicBezTo>
                  <a:cubicBezTo>
                    <a:pt x="30" y="50"/>
                    <a:pt x="28" y="51"/>
                    <a:pt x="27" y="50"/>
                  </a:cubicBezTo>
                  <a:cubicBezTo>
                    <a:pt x="27" y="50"/>
                    <a:pt x="25" y="49"/>
                    <a:pt x="25" y="48"/>
                  </a:cubicBezTo>
                  <a:cubicBezTo>
                    <a:pt x="24" y="47"/>
                    <a:pt x="22" y="45"/>
                    <a:pt x="21" y="44"/>
                  </a:cubicBezTo>
                  <a:cubicBezTo>
                    <a:pt x="20" y="43"/>
                    <a:pt x="18" y="40"/>
                    <a:pt x="17" y="38"/>
                  </a:cubicBezTo>
                  <a:cubicBezTo>
                    <a:pt x="17" y="38"/>
                    <a:pt x="17" y="36"/>
                    <a:pt x="17" y="36"/>
                  </a:cubicBezTo>
                  <a:cubicBezTo>
                    <a:pt x="16" y="35"/>
                    <a:pt x="14" y="35"/>
                    <a:pt x="14" y="36"/>
                  </a:cubicBezTo>
                  <a:cubicBezTo>
                    <a:pt x="13" y="36"/>
                    <a:pt x="13" y="36"/>
                    <a:pt x="12" y="36"/>
                  </a:cubicBezTo>
                  <a:cubicBezTo>
                    <a:pt x="12" y="35"/>
                    <a:pt x="11" y="35"/>
                    <a:pt x="11" y="34"/>
                  </a:cubicBezTo>
                  <a:cubicBezTo>
                    <a:pt x="10" y="34"/>
                    <a:pt x="8" y="32"/>
                    <a:pt x="7" y="32"/>
                  </a:cubicBezTo>
                  <a:cubicBezTo>
                    <a:pt x="6" y="31"/>
                    <a:pt x="5" y="31"/>
                    <a:pt x="5" y="30"/>
                  </a:cubicBezTo>
                  <a:cubicBezTo>
                    <a:pt x="3" y="30"/>
                    <a:pt x="2" y="28"/>
                    <a:pt x="2" y="27"/>
                  </a:cubicBezTo>
                  <a:cubicBezTo>
                    <a:pt x="2" y="26"/>
                    <a:pt x="2" y="24"/>
                    <a:pt x="2" y="23"/>
                  </a:cubicBezTo>
                  <a:cubicBezTo>
                    <a:pt x="2" y="22"/>
                    <a:pt x="4" y="21"/>
                    <a:pt x="5" y="20"/>
                  </a:cubicBezTo>
                  <a:cubicBezTo>
                    <a:pt x="5" y="19"/>
                    <a:pt x="5" y="18"/>
                    <a:pt x="5" y="17"/>
                  </a:cubicBezTo>
                  <a:cubicBezTo>
                    <a:pt x="4" y="16"/>
                    <a:pt x="4" y="15"/>
                    <a:pt x="3" y="15"/>
                  </a:cubicBezTo>
                  <a:cubicBezTo>
                    <a:pt x="3" y="14"/>
                    <a:pt x="2" y="14"/>
                    <a:pt x="1" y="14"/>
                  </a:cubicBezTo>
                  <a:cubicBezTo>
                    <a:pt x="1" y="13"/>
                    <a:pt x="1" y="12"/>
                    <a:pt x="0" y="11"/>
                  </a:cubicBezTo>
                  <a:cubicBezTo>
                    <a:pt x="0" y="10"/>
                    <a:pt x="1" y="9"/>
                    <a:pt x="1" y="8"/>
                  </a:cubicBezTo>
                  <a:cubicBezTo>
                    <a:pt x="1" y="8"/>
                    <a:pt x="1" y="6"/>
                    <a:pt x="2" y="6"/>
                  </a:cubicBezTo>
                  <a:cubicBezTo>
                    <a:pt x="2" y="5"/>
                    <a:pt x="3" y="4"/>
                    <a:pt x="3" y="4"/>
                  </a:cubicBezTo>
                  <a:cubicBezTo>
                    <a:pt x="4" y="4"/>
                    <a:pt x="5" y="2"/>
                    <a:pt x="6" y="2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1"/>
                    <a:pt x="8" y="1"/>
                    <a:pt x="9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16"/>
            <p:cNvSpPr>
              <a:spLocks/>
            </p:cNvSpPr>
            <p:nvPr/>
          </p:nvSpPr>
          <p:spPr bwMode="auto">
            <a:xfrm>
              <a:off x="1518" y="2729"/>
              <a:ext cx="396" cy="242"/>
            </a:xfrm>
            <a:custGeom>
              <a:avLst/>
              <a:gdLst>
                <a:gd name="T0" fmla="*/ 152 w 152"/>
                <a:gd name="T1" fmla="*/ 70 h 93"/>
                <a:gd name="T2" fmla="*/ 138 w 152"/>
                <a:gd name="T3" fmla="*/ 73 h 93"/>
                <a:gd name="T4" fmla="*/ 125 w 152"/>
                <a:gd name="T5" fmla="*/ 72 h 93"/>
                <a:gd name="T6" fmla="*/ 120 w 152"/>
                <a:gd name="T7" fmla="*/ 75 h 93"/>
                <a:gd name="T8" fmla="*/ 114 w 152"/>
                <a:gd name="T9" fmla="*/ 77 h 93"/>
                <a:gd name="T10" fmla="*/ 114 w 152"/>
                <a:gd name="T11" fmla="*/ 81 h 93"/>
                <a:gd name="T12" fmla="*/ 117 w 152"/>
                <a:gd name="T13" fmla="*/ 86 h 93"/>
                <a:gd name="T14" fmla="*/ 111 w 152"/>
                <a:gd name="T15" fmla="*/ 86 h 93"/>
                <a:gd name="T16" fmla="*/ 105 w 152"/>
                <a:gd name="T17" fmla="*/ 86 h 93"/>
                <a:gd name="T18" fmla="*/ 104 w 152"/>
                <a:gd name="T19" fmla="*/ 88 h 93"/>
                <a:gd name="T20" fmla="*/ 107 w 152"/>
                <a:gd name="T21" fmla="*/ 91 h 93"/>
                <a:gd name="T22" fmla="*/ 102 w 152"/>
                <a:gd name="T23" fmla="*/ 93 h 93"/>
                <a:gd name="T24" fmla="*/ 97 w 152"/>
                <a:gd name="T25" fmla="*/ 88 h 93"/>
                <a:gd name="T26" fmla="*/ 94 w 152"/>
                <a:gd name="T27" fmla="*/ 84 h 93"/>
                <a:gd name="T28" fmla="*/ 88 w 152"/>
                <a:gd name="T29" fmla="*/ 81 h 93"/>
                <a:gd name="T30" fmla="*/ 91 w 152"/>
                <a:gd name="T31" fmla="*/ 77 h 93"/>
                <a:gd name="T32" fmla="*/ 97 w 152"/>
                <a:gd name="T33" fmla="*/ 75 h 93"/>
                <a:gd name="T34" fmla="*/ 97 w 152"/>
                <a:gd name="T35" fmla="*/ 67 h 93"/>
                <a:gd name="T36" fmla="*/ 94 w 152"/>
                <a:gd name="T37" fmla="*/ 64 h 93"/>
                <a:gd name="T38" fmla="*/ 87 w 152"/>
                <a:gd name="T39" fmla="*/ 62 h 93"/>
                <a:gd name="T40" fmla="*/ 75 w 152"/>
                <a:gd name="T41" fmla="*/ 54 h 93"/>
                <a:gd name="T42" fmla="*/ 64 w 152"/>
                <a:gd name="T43" fmla="*/ 53 h 93"/>
                <a:gd name="T44" fmla="*/ 60 w 152"/>
                <a:gd name="T45" fmla="*/ 54 h 93"/>
                <a:gd name="T46" fmla="*/ 57 w 152"/>
                <a:gd name="T47" fmla="*/ 56 h 93"/>
                <a:gd name="T48" fmla="*/ 55 w 152"/>
                <a:gd name="T49" fmla="*/ 51 h 93"/>
                <a:gd name="T50" fmla="*/ 48 w 152"/>
                <a:gd name="T51" fmla="*/ 43 h 93"/>
                <a:gd name="T52" fmla="*/ 43 w 152"/>
                <a:gd name="T53" fmla="*/ 44 h 93"/>
                <a:gd name="T54" fmla="*/ 43 w 152"/>
                <a:gd name="T55" fmla="*/ 52 h 93"/>
                <a:gd name="T56" fmla="*/ 41 w 152"/>
                <a:gd name="T57" fmla="*/ 59 h 93"/>
                <a:gd name="T58" fmla="*/ 41 w 152"/>
                <a:gd name="T59" fmla="*/ 63 h 93"/>
                <a:gd name="T60" fmla="*/ 36 w 152"/>
                <a:gd name="T61" fmla="*/ 66 h 93"/>
                <a:gd name="T62" fmla="*/ 23 w 152"/>
                <a:gd name="T63" fmla="*/ 62 h 93"/>
                <a:gd name="T64" fmla="*/ 19 w 152"/>
                <a:gd name="T65" fmla="*/ 48 h 93"/>
                <a:gd name="T66" fmla="*/ 19 w 152"/>
                <a:gd name="T67" fmla="*/ 41 h 93"/>
                <a:gd name="T68" fmla="*/ 13 w 152"/>
                <a:gd name="T69" fmla="*/ 38 h 93"/>
                <a:gd name="T70" fmla="*/ 11 w 152"/>
                <a:gd name="T71" fmla="*/ 32 h 93"/>
                <a:gd name="T72" fmla="*/ 8 w 152"/>
                <a:gd name="T73" fmla="*/ 27 h 93"/>
                <a:gd name="T74" fmla="*/ 4 w 152"/>
                <a:gd name="T75" fmla="*/ 23 h 93"/>
                <a:gd name="T76" fmla="*/ 1 w 152"/>
                <a:gd name="T77" fmla="*/ 12 h 93"/>
                <a:gd name="T78" fmla="*/ 0 w 152"/>
                <a:gd name="T79" fmla="*/ 3 h 93"/>
                <a:gd name="T80" fmla="*/ 5 w 152"/>
                <a:gd name="T81" fmla="*/ 4 h 93"/>
                <a:gd name="T82" fmla="*/ 20 w 152"/>
                <a:gd name="T83" fmla="*/ 0 h 93"/>
                <a:gd name="T84" fmla="*/ 44 w 152"/>
                <a:gd name="T85" fmla="*/ 8 h 93"/>
                <a:gd name="T86" fmla="*/ 67 w 152"/>
                <a:gd name="T87" fmla="*/ 12 h 93"/>
                <a:gd name="T88" fmla="*/ 78 w 152"/>
                <a:gd name="T89" fmla="*/ 11 h 93"/>
                <a:gd name="T90" fmla="*/ 91 w 152"/>
                <a:gd name="T91" fmla="*/ 17 h 93"/>
                <a:gd name="T92" fmla="*/ 101 w 152"/>
                <a:gd name="T93" fmla="*/ 18 h 93"/>
                <a:gd name="T94" fmla="*/ 104 w 152"/>
                <a:gd name="T95" fmla="*/ 19 h 93"/>
                <a:gd name="T96" fmla="*/ 105 w 152"/>
                <a:gd name="T97" fmla="*/ 26 h 93"/>
                <a:gd name="T98" fmla="*/ 104 w 152"/>
                <a:gd name="T99" fmla="*/ 35 h 93"/>
                <a:gd name="T100" fmla="*/ 111 w 152"/>
                <a:gd name="T101" fmla="*/ 43 h 93"/>
                <a:gd name="T102" fmla="*/ 117 w 152"/>
                <a:gd name="T103" fmla="*/ 45 h 93"/>
                <a:gd name="T104" fmla="*/ 121 w 152"/>
                <a:gd name="T105" fmla="*/ 52 h 93"/>
                <a:gd name="T106" fmla="*/ 131 w 152"/>
                <a:gd name="T107" fmla="*/ 59 h 93"/>
                <a:gd name="T108" fmla="*/ 146 w 152"/>
                <a:gd name="T109" fmla="*/ 6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2" h="93">
                  <a:moveTo>
                    <a:pt x="152" y="69"/>
                  </a:moveTo>
                  <a:cubicBezTo>
                    <a:pt x="152" y="69"/>
                    <a:pt x="152" y="70"/>
                    <a:pt x="152" y="70"/>
                  </a:cubicBezTo>
                  <a:cubicBezTo>
                    <a:pt x="151" y="71"/>
                    <a:pt x="147" y="71"/>
                    <a:pt x="145" y="72"/>
                  </a:cubicBezTo>
                  <a:cubicBezTo>
                    <a:pt x="143" y="72"/>
                    <a:pt x="140" y="73"/>
                    <a:pt x="138" y="73"/>
                  </a:cubicBezTo>
                  <a:cubicBezTo>
                    <a:pt x="136" y="73"/>
                    <a:pt x="132" y="72"/>
                    <a:pt x="129" y="72"/>
                  </a:cubicBezTo>
                  <a:cubicBezTo>
                    <a:pt x="128" y="72"/>
                    <a:pt x="126" y="72"/>
                    <a:pt x="125" y="72"/>
                  </a:cubicBezTo>
                  <a:cubicBezTo>
                    <a:pt x="125" y="72"/>
                    <a:pt x="124" y="73"/>
                    <a:pt x="124" y="74"/>
                  </a:cubicBezTo>
                  <a:cubicBezTo>
                    <a:pt x="123" y="74"/>
                    <a:pt x="122" y="75"/>
                    <a:pt x="120" y="75"/>
                  </a:cubicBezTo>
                  <a:cubicBezTo>
                    <a:pt x="120" y="76"/>
                    <a:pt x="118" y="75"/>
                    <a:pt x="117" y="75"/>
                  </a:cubicBezTo>
                  <a:cubicBezTo>
                    <a:pt x="116" y="75"/>
                    <a:pt x="115" y="77"/>
                    <a:pt x="114" y="77"/>
                  </a:cubicBezTo>
                  <a:cubicBezTo>
                    <a:pt x="114" y="78"/>
                    <a:pt x="112" y="79"/>
                    <a:pt x="112" y="79"/>
                  </a:cubicBezTo>
                  <a:cubicBezTo>
                    <a:pt x="112" y="80"/>
                    <a:pt x="113" y="81"/>
                    <a:pt x="114" y="81"/>
                  </a:cubicBezTo>
                  <a:cubicBezTo>
                    <a:pt x="114" y="81"/>
                    <a:pt x="116" y="82"/>
                    <a:pt x="116" y="83"/>
                  </a:cubicBezTo>
                  <a:cubicBezTo>
                    <a:pt x="117" y="83"/>
                    <a:pt x="117" y="85"/>
                    <a:pt x="117" y="86"/>
                  </a:cubicBezTo>
                  <a:cubicBezTo>
                    <a:pt x="117" y="86"/>
                    <a:pt x="115" y="86"/>
                    <a:pt x="114" y="86"/>
                  </a:cubicBezTo>
                  <a:cubicBezTo>
                    <a:pt x="114" y="86"/>
                    <a:pt x="111" y="86"/>
                    <a:pt x="111" y="86"/>
                  </a:cubicBezTo>
                  <a:cubicBezTo>
                    <a:pt x="110" y="86"/>
                    <a:pt x="108" y="86"/>
                    <a:pt x="108" y="86"/>
                  </a:cubicBezTo>
                  <a:cubicBezTo>
                    <a:pt x="107" y="86"/>
                    <a:pt x="106" y="86"/>
                    <a:pt x="105" y="86"/>
                  </a:cubicBezTo>
                  <a:cubicBezTo>
                    <a:pt x="105" y="86"/>
                    <a:pt x="103" y="86"/>
                    <a:pt x="103" y="87"/>
                  </a:cubicBezTo>
                  <a:cubicBezTo>
                    <a:pt x="103" y="87"/>
                    <a:pt x="103" y="88"/>
                    <a:pt x="104" y="88"/>
                  </a:cubicBezTo>
                  <a:cubicBezTo>
                    <a:pt x="104" y="89"/>
                    <a:pt x="105" y="89"/>
                    <a:pt x="105" y="89"/>
                  </a:cubicBezTo>
                  <a:cubicBezTo>
                    <a:pt x="106" y="89"/>
                    <a:pt x="107" y="90"/>
                    <a:pt x="107" y="91"/>
                  </a:cubicBezTo>
                  <a:cubicBezTo>
                    <a:pt x="107" y="92"/>
                    <a:pt x="105" y="92"/>
                    <a:pt x="104" y="93"/>
                  </a:cubicBezTo>
                  <a:cubicBezTo>
                    <a:pt x="104" y="93"/>
                    <a:pt x="102" y="93"/>
                    <a:pt x="102" y="93"/>
                  </a:cubicBezTo>
                  <a:cubicBezTo>
                    <a:pt x="101" y="93"/>
                    <a:pt x="99" y="93"/>
                    <a:pt x="99" y="93"/>
                  </a:cubicBezTo>
                  <a:cubicBezTo>
                    <a:pt x="98" y="92"/>
                    <a:pt x="98" y="89"/>
                    <a:pt x="97" y="88"/>
                  </a:cubicBezTo>
                  <a:cubicBezTo>
                    <a:pt x="97" y="87"/>
                    <a:pt x="97" y="86"/>
                    <a:pt x="97" y="86"/>
                  </a:cubicBezTo>
                  <a:cubicBezTo>
                    <a:pt x="96" y="85"/>
                    <a:pt x="94" y="84"/>
                    <a:pt x="94" y="84"/>
                  </a:cubicBezTo>
                  <a:cubicBezTo>
                    <a:pt x="93" y="84"/>
                    <a:pt x="90" y="83"/>
                    <a:pt x="89" y="82"/>
                  </a:cubicBezTo>
                  <a:cubicBezTo>
                    <a:pt x="89" y="82"/>
                    <a:pt x="88" y="81"/>
                    <a:pt x="88" y="81"/>
                  </a:cubicBezTo>
                  <a:cubicBezTo>
                    <a:pt x="88" y="80"/>
                    <a:pt x="89" y="79"/>
                    <a:pt x="89" y="79"/>
                  </a:cubicBezTo>
                  <a:cubicBezTo>
                    <a:pt x="89" y="78"/>
                    <a:pt x="91" y="78"/>
                    <a:pt x="91" y="77"/>
                  </a:cubicBezTo>
                  <a:cubicBezTo>
                    <a:pt x="92" y="77"/>
                    <a:pt x="94" y="77"/>
                    <a:pt x="94" y="77"/>
                  </a:cubicBezTo>
                  <a:cubicBezTo>
                    <a:pt x="95" y="76"/>
                    <a:pt x="96" y="75"/>
                    <a:pt x="97" y="75"/>
                  </a:cubicBezTo>
                  <a:cubicBezTo>
                    <a:pt x="97" y="74"/>
                    <a:pt x="98" y="73"/>
                    <a:pt x="98" y="72"/>
                  </a:cubicBezTo>
                  <a:cubicBezTo>
                    <a:pt x="98" y="71"/>
                    <a:pt x="97" y="69"/>
                    <a:pt x="97" y="67"/>
                  </a:cubicBezTo>
                  <a:cubicBezTo>
                    <a:pt x="97" y="66"/>
                    <a:pt x="97" y="65"/>
                    <a:pt x="96" y="65"/>
                  </a:cubicBezTo>
                  <a:cubicBezTo>
                    <a:pt x="96" y="64"/>
                    <a:pt x="94" y="64"/>
                    <a:pt x="94" y="64"/>
                  </a:cubicBezTo>
                  <a:cubicBezTo>
                    <a:pt x="93" y="63"/>
                    <a:pt x="91" y="64"/>
                    <a:pt x="89" y="63"/>
                  </a:cubicBezTo>
                  <a:cubicBezTo>
                    <a:pt x="89" y="63"/>
                    <a:pt x="87" y="63"/>
                    <a:pt x="87" y="62"/>
                  </a:cubicBezTo>
                  <a:cubicBezTo>
                    <a:pt x="85" y="62"/>
                    <a:pt x="84" y="60"/>
                    <a:pt x="84" y="59"/>
                  </a:cubicBezTo>
                  <a:cubicBezTo>
                    <a:pt x="82" y="57"/>
                    <a:pt x="78" y="55"/>
                    <a:pt x="75" y="54"/>
                  </a:cubicBezTo>
                  <a:cubicBezTo>
                    <a:pt x="73" y="54"/>
                    <a:pt x="70" y="52"/>
                    <a:pt x="69" y="52"/>
                  </a:cubicBezTo>
                  <a:cubicBezTo>
                    <a:pt x="67" y="52"/>
                    <a:pt x="65" y="52"/>
                    <a:pt x="64" y="53"/>
                  </a:cubicBezTo>
                  <a:cubicBezTo>
                    <a:pt x="64" y="53"/>
                    <a:pt x="63" y="53"/>
                    <a:pt x="63" y="54"/>
                  </a:cubicBezTo>
                  <a:cubicBezTo>
                    <a:pt x="62" y="54"/>
                    <a:pt x="61" y="53"/>
                    <a:pt x="60" y="54"/>
                  </a:cubicBezTo>
                  <a:cubicBezTo>
                    <a:pt x="60" y="54"/>
                    <a:pt x="60" y="56"/>
                    <a:pt x="60" y="56"/>
                  </a:cubicBezTo>
                  <a:cubicBezTo>
                    <a:pt x="60" y="56"/>
                    <a:pt x="58" y="57"/>
                    <a:pt x="57" y="56"/>
                  </a:cubicBezTo>
                  <a:cubicBezTo>
                    <a:pt x="57" y="56"/>
                    <a:pt x="57" y="55"/>
                    <a:pt x="56" y="54"/>
                  </a:cubicBezTo>
                  <a:cubicBezTo>
                    <a:pt x="56" y="53"/>
                    <a:pt x="55" y="52"/>
                    <a:pt x="55" y="51"/>
                  </a:cubicBezTo>
                  <a:cubicBezTo>
                    <a:pt x="54" y="50"/>
                    <a:pt x="52" y="48"/>
                    <a:pt x="51" y="47"/>
                  </a:cubicBezTo>
                  <a:cubicBezTo>
                    <a:pt x="50" y="46"/>
                    <a:pt x="49" y="44"/>
                    <a:pt x="48" y="43"/>
                  </a:cubicBezTo>
                  <a:cubicBezTo>
                    <a:pt x="48" y="42"/>
                    <a:pt x="45" y="42"/>
                    <a:pt x="45" y="43"/>
                  </a:cubicBezTo>
                  <a:cubicBezTo>
                    <a:pt x="44" y="43"/>
                    <a:pt x="44" y="44"/>
                    <a:pt x="43" y="44"/>
                  </a:cubicBezTo>
                  <a:cubicBezTo>
                    <a:pt x="43" y="45"/>
                    <a:pt x="44" y="47"/>
                    <a:pt x="44" y="48"/>
                  </a:cubicBezTo>
                  <a:cubicBezTo>
                    <a:pt x="44" y="50"/>
                    <a:pt x="44" y="51"/>
                    <a:pt x="43" y="52"/>
                  </a:cubicBezTo>
                  <a:cubicBezTo>
                    <a:pt x="43" y="53"/>
                    <a:pt x="43" y="55"/>
                    <a:pt x="43" y="55"/>
                  </a:cubicBezTo>
                  <a:cubicBezTo>
                    <a:pt x="43" y="56"/>
                    <a:pt x="41" y="57"/>
                    <a:pt x="41" y="59"/>
                  </a:cubicBezTo>
                  <a:cubicBezTo>
                    <a:pt x="41" y="60"/>
                    <a:pt x="41" y="62"/>
                    <a:pt x="41" y="63"/>
                  </a:cubicBezTo>
                  <a:cubicBezTo>
                    <a:pt x="41" y="63"/>
                    <a:pt x="41" y="63"/>
                    <a:pt x="41" y="63"/>
                  </a:cubicBezTo>
                  <a:cubicBezTo>
                    <a:pt x="41" y="63"/>
                    <a:pt x="41" y="63"/>
                    <a:pt x="41" y="63"/>
                  </a:cubicBezTo>
                  <a:cubicBezTo>
                    <a:pt x="40" y="64"/>
                    <a:pt x="38" y="66"/>
                    <a:pt x="36" y="66"/>
                  </a:cubicBezTo>
                  <a:cubicBezTo>
                    <a:pt x="34" y="67"/>
                    <a:pt x="30" y="68"/>
                    <a:pt x="28" y="66"/>
                  </a:cubicBezTo>
                  <a:cubicBezTo>
                    <a:pt x="26" y="66"/>
                    <a:pt x="24" y="63"/>
                    <a:pt x="23" y="62"/>
                  </a:cubicBezTo>
                  <a:cubicBezTo>
                    <a:pt x="22" y="60"/>
                    <a:pt x="21" y="57"/>
                    <a:pt x="20" y="55"/>
                  </a:cubicBezTo>
                  <a:cubicBezTo>
                    <a:pt x="20" y="54"/>
                    <a:pt x="19" y="51"/>
                    <a:pt x="19" y="48"/>
                  </a:cubicBezTo>
                  <a:cubicBezTo>
                    <a:pt x="19" y="47"/>
                    <a:pt x="20" y="46"/>
                    <a:pt x="20" y="45"/>
                  </a:cubicBezTo>
                  <a:cubicBezTo>
                    <a:pt x="20" y="44"/>
                    <a:pt x="20" y="42"/>
                    <a:pt x="19" y="41"/>
                  </a:cubicBezTo>
                  <a:cubicBezTo>
                    <a:pt x="19" y="40"/>
                    <a:pt x="17" y="39"/>
                    <a:pt x="17" y="39"/>
                  </a:cubicBezTo>
                  <a:cubicBezTo>
                    <a:pt x="15" y="39"/>
                    <a:pt x="13" y="39"/>
                    <a:pt x="13" y="38"/>
                  </a:cubicBezTo>
                  <a:cubicBezTo>
                    <a:pt x="12" y="37"/>
                    <a:pt x="11" y="36"/>
                    <a:pt x="11" y="35"/>
                  </a:cubicBezTo>
                  <a:cubicBezTo>
                    <a:pt x="11" y="34"/>
                    <a:pt x="11" y="33"/>
                    <a:pt x="11" y="32"/>
                  </a:cubicBezTo>
                  <a:cubicBezTo>
                    <a:pt x="11" y="30"/>
                    <a:pt x="12" y="29"/>
                    <a:pt x="11" y="28"/>
                  </a:cubicBezTo>
                  <a:cubicBezTo>
                    <a:pt x="11" y="27"/>
                    <a:pt x="9" y="28"/>
                    <a:pt x="8" y="27"/>
                  </a:cubicBezTo>
                  <a:cubicBezTo>
                    <a:pt x="8" y="27"/>
                    <a:pt x="6" y="26"/>
                    <a:pt x="5" y="25"/>
                  </a:cubicBezTo>
                  <a:cubicBezTo>
                    <a:pt x="5" y="25"/>
                    <a:pt x="4" y="24"/>
                    <a:pt x="4" y="23"/>
                  </a:cubicBezTo>
                  <a:cubicBezTo>
                    <a:pt x="4" y="21"/>
                    <a:pt x="3" y="19"/>
                    <a:pt x="3" y="18"/>
                  </a:cubicBezTo>
                  <a:cubicBezTo>
                    <a:pt x="2" y="17"/>
                    <a:pt x="2" y="14"/>
                    <a:pt x="1" y="12"/>
                  </a:cubicBezTo>
                  <a:cubicBezTo>
                    <a:pt x="1" y="11"/>
                    <a:pt x="1" y="7"/>
                    <a:pt x="1" y="5"/>
                  </a:cubicBezTo>
                  <a:cubicBezTo>
                    <a:pt x="1" y="5"/>
                    <a:pt x="1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4" y="4"/>
                    <a:pt x="5" y="4"/>
                  </a:cubicBezTo>
                  <a:cubicBezTo>
                    <a:pt x="7" y="4"/>
                    <a:pt x="11" y="2"/>
                    <a:pt x="13" y="2"/>
                  </a:cubicBezTo>
                  <a:cubicBezTo>
                    <a:pt x="15" y="1"/>
                    <a:pt x="19" y="0"/>
                    <a:pt x="20" y="0"/>
                  </a:cubicBezTo>
                  <a:cubicBezTo>
                    <a:pt x="23" y="0"/>
                    <a:pt x="28" y="1"/>
                    <a:pt x="30" y="2"/>
                  </a:cubicBezTo>
                  <a:cubicBezTo>
                    <a:pt x="34" y="4"/>
                    <a:pt x="40" y="7"/>
                    <a:pt x="44" y="8"/>
                  </a:cubicBezTo>
                  <a:cubicBezTo>
                    <a:pt x="46" y="9"/>
                    <a:pt x="52" y="11"/>
                    <a:pt x="55" y="12"/>
                  </a:cubicBezTo>
                  <a:cubicBezTo>
                    <a:pt x="58" y="12"/>
                    <a:pt x="64" y="13"/>
                    <a:pt x="67" y="12"/>
                  </a:cubicBezTo>
                  <a:cubicBezTo>
                    <a:pt x="69" y="12"/>
                    <a:pt x="72" y="11"/>
                    <a:pt x="74" y="11"/>
                  </a:cubicBezTo>
                  <a:cubicBezTo>
                    <a:pt x="75" y="10"/>
                    <a:pt x="77" y="11"/>
                    <a:pt x="78" y="11"/>
                  </a:cubicBezTo>
                  <a:cubicBezTo>
                    <a:pt x="79" y="11"/>
                    <a:pt x="82" y="12"/>
                    <a:pt x="83" y="12"/>
                  </a:cubicBezTo>
                  <a:cubicBezTo>
                    <a:pt x="85" y="14"/>
                    <a:pt x="89" y="16"/>
                    <a:pt x="91" y="17"/>
                  </a:cubicBezTo>
                  <a:cubicBezTo>
                    <a:pt x="92" y="18"/>
                    <a:pt x="95" y="18"/>
                    <a:pt x="96" y="18"/>
                  </a:cubicBezTo>
                  <a:cubicBezTo>
                    <a:pt x="97" y="18"/>
                    <a:pt x="100" y="18"/>
                    <a:pt x="101" y="18"/>
                  </a:cubicBezTo>
                  <a:cubicBezTo>
                    <a:pt x="101" y="18"/>
                    <a:pt x="102" y="18"/>
                    <a:pt x="102" y="17"/>
                  </a:cubicBezTo>
                  <a:cubicBezTo>
                    <a:pt x="103" y="18"/>
                    <a:pt x="104" y="18"/>
                    <a:pt x="104" y="19"/>
                  </a:cubicBezTo>
                  <a:cubicBezTo>
                    <a:pt x="105" y="19"/>
                    <a:pt x="105" y="21"/>
                    <a:pt x="105" y="23"/>
                  </a:cubicBezTo>
                  <a:cubicBezTo>
                    <a:pt x="105" y="24"/>
                    <a:pt x="105" y="25"/>
                    <a:pt x="105" y="26"/>
                  </a:cubicBezTo>
                  <a:cubicBezTo>
                    <a:pt x="105" y="27"/>
                    <a:pt x="103" y="29"/>
                    <a:pt x="103" y="31"/>
                  </a:cubicBezTo>
                  <a:cubicBezTo>
                    <a:pt x="103" y="32"/>
                    <a:pt x="104" y="34"/>
                    <a:pt x="104" y="35"/>
                  </a:cubicBezTo>
                  <a:cubicBezTo>
                    <a:pt x="105" y="37"/>
                    <a:pt x="106" y="39"/>
                    <a:pt x="107" y="41"/>
                  </a:cubicBezTo>
                  <a:cubicBezTo>
                    <a:pt x="108" y="41"/>
                    <a:pt x="110" y="42"/>
                    <a:pt x="111" y="43"/>
                  </a:cubicBezTo>
                  <a:cubicBezTo>
                    <a:pt x="112" y="43"/>
                    <a:pt x="115" y="44"/>
                    <a:pt x="116" y="45"/>
                  </a:cubicBezTo>
                  <a:cubicBezTo>
                    <a:pt x="116" y="45"/>
                    <a:pt x="116" y="45"/>
                    <a:pt x="117" y="45"/>
                  </a:cubicBezTo>
                  <a:cubicBezTo>
                    <a:pt x="117" y="46"/>
                    <a:pt x="118" y="47"/>
                    <a:pt x="118" y="47"/>
                  </a:cubicBezTo>
                  <a:cubicBezTo>
                    <a:pt x="119" y="48"/>
                    <a:pt x="120" y="51"/>
                    <a:pt x="121" y="52"/>
                  </a:cubicBezTo>
                  <a:cubicBezTo>
                    <a:pt x="122" y="53"/>
                    <a:pt x="124" y="54"/>
                    <a:pt x="125" y="55"/>
                  </a:cubicBezTo>
                  <a:cubicBezTo>
                    <a:pt x="126" y="56"/>
                    <a:pt x="129" y="59"/>
                    <a:pt x="131" y="59"/>
                  </a:cubicBezTo>
                  <a:cubicBezTo>
                    <a:pt x="133" y="61"/>
                    <a:pt x="137" y="62"/>
                    <a:pt x="139" y="63"/>
                  </a:cubicBezTo>
                  <a:cubicBezTo>
                    <a:pt x="141" y="63"/>
                    <a:pt x="145" y="65"/>
                    <a:pt x="146" y="65"/>
                  </a:cubicBezTo>
                  <a:cubicBezTo>
                    <a:pt x="148" y="66"/>
                    <a:pt x="150" y="68"/>
                    <a:pt x="152" y="6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17"/>
            <p:cNvSpPr>
              <a:spLocks/>
            </p:cNvSpPr>
            <p:nvPr/>
          </p:nvSpPr>
          <p:spPr bwMode="auto">
            <a:xfrm>
              <a:off x="1518" y="2729"/>
              <a:ext cx="396" cy="242"/>
            </a:xfrm>
            <a:custGeom>
              <a:avLst/>
              <a:gdLst>
                <a:gd name="T0" fmla="*/ 152 w 152"/>
                <a:gd name="T1" fmla="*/ 70 h 93"/>
                <a:gd name="T2" fmla="*/ 138 w 152"/>
                <a:gd name="T3" fmla="*/ 73 h 93"/>
                <a:gd name="T4" fmla="*/ 125 w 152"/>
                <a:gd name="T5" fmla="*/ 72 h 93"/>
                <a:gd name="T6" fmla="*/ 120 w 152"/>
                <a:gd name="T7" fmla="*/ 75 h 93"/>
                <a:gd name="T8" fmla="*/ 114 w 152"/>
                <a:gd name="T9" fmla="*/ 77 h 93"/>
                <a:gd name="T10" fmla="*/ 114 w 152"/>
                <a:gd name="T11" fmla="*/ 81 h 93"/>
                <a:gd name="T12" fmla="*/ 117 w 152"/>
                <a:gd name="T13" fmla="*/ 86 h 93"/>
                <a:gd name="T14" fmla="*/ 111 w 152"/>
                <a:gd name="T15" fmla="*/ 86 h 93"/>
                <a:gd name="T16" fmla="*/ 105 w 152"/>
                <a:gd name="T17" fmla="*/ 86 h 93"/>
                <a:gd name="T18" fmla="*/ 104 w 152"/>
                <a:gd name="T19" fmla="*/ 88 h 93"/>
                <a:gd name="T20" fmla="*/ 107 w 152"/>
                <a:gd name="T21" fmla="*/ 91 h 93"/>
                <a:gd name="T22" fmla="*/ 102 w 152"/>
                <a:gd name="T23" fmla="*/ 93 h 93"/>
                <a:gd name="T24" fmla="*/ 97 w 152"/>
                <a:gd name="T25" fmla="*/ 88 h 93"/>
                <a:gd name="T26" fmla="*/ 94 w 152"/>
                <a:gd name="T27" fmla="*/ 84 h 93"/>
                <a:gd name="T28" fmla="*/ 88 w 152"/>
                <a:gd name="T29" fmla="*/ 81 h 93"/>
                <a:gd name="T30" fmla="*/ 91 w 152"/>
                <a:gd name="T31" fmla="*/ 77 h 93"/>
                <a:gd name="T32" fmla="*/ 97 w 152"/>
                <a:gd name="T33" fmla="*/ 75 h 93"/>
                <a:gd name="T34" fmla="*/ 97 w 152"/>
                <a:gd name="T35" fmla="*/ 67 h 93"/>
                <a:gd name="T36" fmla="*/ 94 w 152"/>
                <a:gd name="T37" fmla="*/ 64 h 93"/>
                <a:gd name="T38" fmla="*/ 87 w 152"/>
                <a:gd name="T39" fmla="*/ 62 h 93"/>
                <a:gd name="T40" fmla="*/ 75 w 152"/>
                <a:gd name="T41" fmla="*/ 54 h 93"/>
                <a:gd name="T42" fmla="*/ 64 w 152"/>
                <a:gd name="T43" fmla="*/ 53 h 93"/>
                <a:gd name="T44" fmla="*/ 60 w 152"/>
                <a:gd name="T45" fmla="*/ 54 h 93"/>
                <a:gd name="T46" fmla="*/ 57 w 152"/>
                <a:gd name="T47" fmla="*/ 56 h 93"/>
                <a:gd name="T48" fmla="*/ 55 w 152"/>
                <a:gd name="T49" fmla="*/ 51 h 93"/>
                <a:gd name="T50" fmla="*/ 48 w 152"/>
                <a:gd name="T51" fmla="*/ 43 h 93"/>
                <a:gd name="T52" fmla="*/ 43 w 152"/>
                <a:gd name="T53" fmla="*/ 44 h 93"/>
                <a:gd name="T54" fmla="*/ 43 w 152"/>
                <a:gd name="T55" fmla="*/ 52 h 93"/>
                <a:gd name="T56" fmla="*/ 41 w 152"/>
                <a:gd name="T57" fmla="*/ 59 h 93"/>
                <a:gd name="T58" fmla="*/ 41 w 152"/>
                <a:gd name="T59" fmla="*/ 63 h 93"/>
                <a:gd name="T60" fmla="*/ 36 w 152"/>
                <a:gd name="T61" fmla="*/ 66 h 93"/>
                <a:gd name="T62" fmla="*/ 23 w 152"/>
                <a:gd name="T63" fmla="*/ 62 h 93"/>
                <a:gd name="T64" fmla="*/ 19 w 152"/>
                <a:gd name="T65" fmla="*/ 48 h 93"/>
                <a:gd name="T66" fmla="*/ 19 w 152"/>
                <a:gd name="T67" fmla="*/ 41 h 93"/>
                <a:gd name="T68" fmla="*/ 13 w 152"/>
                <a:gd name="T69" fmla="*/ 38 h 93"/>
                <a:gd name="T70" fmla="*/ 11 w 152"/>
                <a:gd name="T71" fmla="*/ 32 h 93"/>
                <a:gd name="T72" fmla="*/ 8 w 152"/>
                <a:gd name="T73" fmla="*/ 27 h 93"/>
                <a:gd name="T74" fmla="*/ 4 w 152"/>
                <a:gd name="T75" fmla="*/ 23 h 93"/>
                <a:gd name="T76" fmla="*/ 1 w 152"/>
                <a:gd name="T77" fmla="*/ 12 h 93"/>
                <a:gd name="T78" fmla="*/ 0 w 152"/>
                <a:gd name="T79" fmla="*/ 3 h 93"/>
                <a:gd name="T80" fmla="*/ 5 w 152"/>
                <a:gd name="T81" fmla="*/ 4 h 93"/>
                <a:gd name="T82" fmla="*/ 20 w 152"/>
                <a:gd name="T83" fmla="*/ 0 h 93"/>
                <a:gd name="T84" fmla="*/ 44 w 152"/>
                <a:gd name="T85" fmla="*/ 8 h 93"/>
                <a:gd name="T86" fmla="*/ 67 w 152"/>
                <a:gd name="T87" fmla="*/ 12 h 93"/>
                <a:gd name="T88" fmla="*/ 78 w 152"/>
                <a:gd name="T89" fmla="*/ 11 h 93"/>
                <a:gd name="T90" fmla="*/ 91 w 152"/>
                <a:gd name="T91" fmla="*/ 17 h 93"/>
                <a:gd name="T92" fmla="*/ 101 w 152"/>
                <a:gd name="T93" fmla="*/ 18 h 93"/>
                <a:gd name="T94" fmla="*/ 104 w 152"/>
                <a:gd name="T95" fmla="*/ 19 h 93"/>
                <a:gd name="T96" fmla="*/ 105 w 152"/>
                <a:gd name="T97" fmla="*/ 26 h 93"/>
                <a:gd name="T98" fmla="*/ 104 w 152"/>
                <a:gd name="T99" fmla="*/ 35 h 93"/>
                <a:gd name="T100" fmla="*/ 111 w 152"/>
                <a:gd name="T101" fmla="*/ 43 h 93"/>
                <a:gd name="T102" fmla="*/ 117 w 152"/>
                <a:gd name="T103" fmla="*/ 45 h 93"/>
                <a:gd name="T104" fmla="*/ 121 w 152"/>
                <a:gd name="T105" fmla="*/ 52 h 93"/>
                <a:gd name="T106" fmla="*/ 131 w 152"/>
                <a:gd name="T107" fmla="*/ 59 h 93"/>
                <a:gd name="T108" fmla="*/ 146 w 152"/>
                <a:gd name="T109" fmla="*/ 6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2" h="93">
                  <a:moveTo>
                    <a:pt x="152" y="69"/>
                  </a:moveTo>
                  <a:cubicBezTo>
                    <a:pt x="152" y="69"/>
                    <a:pt x="152" y="70"/>
                    <a:pt x="152" y="70"/>
                  </a:cubicBezTo>
                  <a:cubicBezTo>
                    <a:pt x="151" y="71"/>
                    <a:pt x="147" y="71"/>
                    <a:pt x="145" y="72"/>
                  </a:cubicBezTo>
                  <a:cubicBezTo>
                    <a:pt x="143" y="72"/>
                    <a:pt x="140" y="73"/>
                    <a:pt x="138" y="73"/>
                  </a:cubicBezTo>
                  <a:cubicBezTo>
                    <a:pt x="136" y="73"/>
                    <a:pt x="132" y="72"/>
                    <a:pt x="129" y="72"/>
                  </a:cubicBezTo>
                  <a:cubicBezTo>
                    <a:pt x="128" y="72"/>
                    <a:pt x="126" y="72"/>
                    <a:pt x="125" y="72"/>
                  </a:cubicBezTo>
                  <a:cubicBezTo>
                    <a:pt x="125" y="72"/>
                    <a:pt x="124" y="73"/>
                    <a:pt x="124" y="74"/>
                  </a:cubicBezTo>
                  <a:cubicBezTo>
                    <a:pt x="123" y="74"/>
                    <a:pt x="122" y="75"/>
                    <a:pt x="120" y="75"/>
                  </a:cubicBezTo>
                  <a:cubicBezTo>
                    <a:pt x="120" y="76"/>
                    <a:pt x="118" y="75"/>
                    <a:pt x="117" y="75"/>
                  </a:cubicBezTo>
                  <a:cubicBezTo>
                    <a:pt x="116" y="75"/>
                    <a:pt x="115" y="77"/>
                    <a:pt x="114" y="77"/>
                  </a:cubicBezTo>
                  <a:cubicBezTo>
                    <a:pt x="114" y="78"/>
                    <a:pt x="112" y="79"/>
                    <a:pt x="112" y="79"/>
                  </a:cubicBezTo>
                  <a:cubicBezTo>
                    <a:pt x="112" y="80"/>
                    <a:pt x="113" y="81"/>
                    <a:pt x="114" y="81"/>
                  </a:cubicBezTo>
                  <a:cubicBezTo>
                    <a:pt x="114" y="81"/>
                    <a:pt x="116" y="82"/>
                    <a:pt x="116" y="83"/>
                  </a:cubicBezTo>
                  <a:cubicBezTo>
                    <a:pt x="117" y="83"/>
                    <a:pt x="117" y="85"/>
                    <a:pt x="117" y="86"/>
                  </a:cubicBezTo>
                  <a:cubicBezTo>
                    <a:pt x="117" y="86"/>
                    <a:pt x="115" y="86"/>
                    <a:pt x="114" y="86"/>
                  </a:cubicBezTo>
                  <a:cubicBezTo>
                    <a:pt x="114" y="86"/>
                    <a:pt x="111" y="86"/>
                    <a:pt x="111" y="86"/>
                  </a:cubicBezTo>
                  <a:cubicBezTo>
                    <a:pt x="110" y="86"/>
                    <a:pt x="108" y="86"/>
                    <a:pt x="108" y="86"/>
                  </a:cubicBezTo>
                  <a:cubicBezTo>
                    <a:pt x="107" y="86"/>
                    <a:pt x="106" y="86"/>
                    <a:pt x="105" y="86"/>
                  </a:cubicBezTo>
                  <a:cubicBezTo>
                    <a:pt x="105" y="86"/>
                    <a:pt x="103" y="86"/>
                    <a:pt x="103" y="87"/>
                  </a:cubicBezTo>
                  <a:cubicBezTo>
                    <a:pt x="103" y="87"/>
                    <a:pt x="103" y="88"/>
                    <a:pt x="104" y="88"/>
                  </a:cubicBezTo>
                  <a:cubicBezTo>
                    <a:pt x="104" y="89"/>
                    <a:pt x="105" y="89"/>
                    <a:pt x="105" y="89"/>
                  </a:cubicBezTo>
                  <a:cubicBezTo>
                    <a:pt x="106" y="89"/>
                    <a:pt x="107" y="90"/>
                    <a:pt x="107" y="91"/>
                  </a:cubicBezTo>
                  <a:cubicBezTo>
                    <a:pt x="107" y="92"/>
                    <a:pt x="105" y="92"/>
                    <a:pt x="104" y="93"/>
                  </a:cubicBezTo>
                  <a:cubicBezTo>
                    <a:pt x="104" y="93"/>
                    <a:pt x="102" y="93"/>
                    <a:pt x="102" y="93"/>
                  </a:cubicBezTo>
                  <a:cubicBezTo>
                    <a:pt x="101" y="93"/>
                    <a:pt x="99" y="93"/>
                    <a:pt x="99" y="93"/>
                  </a:cubicBezTo>
                  <a:cubicBezTo>
                    <a:pt x="98" y="92"/>
                    <a:pt x="98" y="89"/>
                    <a:pt x="97" y="88"/>
                  </a:cubicBezTo>
                  <a:cubicBezTo>
                    <a:pt x="97" y="87"/>
                    <a:pt x="97" y="86"/>
                    <a:pt x="97" y="86"/>
                  </a:cubicBezTo>
                  <a:cubicBezTo>
                    <a:pt x="96" y="85"/>
                    <a:pt x="94" y="84"/>
                    <a:pt x="94" y="84"/>
                  </a:cubicBezTo>
                  <a:cubicBezTo>
                    <a:pt x="93" y="84"/>
                    <a:pt x="90" y="83"/>
                    <a:pt x="89" y="82"/>
                  </a:cubicBezTo>
                  <a:cubicBezTo>
                    <a:pt x="89" y="82"/>
                    <a:pt x="88" y="81"/>
                    <a:pt x="88" y="81"/>
                  </a:cubicBezTo>
                  <a:cubicBezTo>
                    <a:pt x="88" y="80"/>
                    <a:pt x="89" y="79"/>
                    <a:pt x="89" y="79"/>
                  </a:cubicBezTo>
                  <a:cubicBezTo>
                    <a:pt x="89" y="78"/>
                    <a:pt x="91" y="78"/>
                    <a:pt x="91" y="77"/>
                  </a:cubicBezTo>
                  <a:cubicBezTo>
                    <a:pt x="92" y="77"/>
                    <a:pt x="94" y="77"/>
                    <a:pt x="94" y="77"/>
                  </a:cubicBezTo>
                  <a:cubicBezTo>
                    <a:pt x="95" y="76"/>
                    <a:pt x="96" y="75"/>
                    <a:pt x="97" y="75"/>
                  </a:cubicBezTo>
                  <a:cubicBezTo>
                    <a:pt x="97" y="74"/>
                    <a:pt x="98" y="73"/>
                    <a:pt x="98" y="72"/>
                  </a:cubicBezTo>
                  <a:cubicBezTo>
                    <a:pt x="98" y="71"/>
                    <a:pt x="97" y="69"/>
                    <a:pt x="97" y="67"/>
                  </a:cubicBezTo>
                  <a:cubicBezTo>
                    <a:pt x="97" y="66"/>
                    <a:pt x="97" y="65"/>
                    <a:pt x="96" y="65"/>
                  </a:cubicBezTo>
                  <a:cubicBezTo>
                    <a:pt x="96" y="64"/>
                    <a:pt x="94" y="64"/>
                    <a:pt x="94" y="64"/>
                  </a:cubicBezTo>
                  <a:cubicBezTo>
                    <a:pt x="93" y="63"/>
                    <a:pt x="91" y="64"/>
                    <a:pt x="89" y="63"/>
                  </a:cubicBezTo>
                  <a:cubicBezTo>
                    <a:pt x="89" y="63"/>
                    <a:pt x="87" y="63"/>
                    <a:pt x="87" y="62"/>
                  </a:cubicBezTo>
                  <a:cubicBezTo>
                    <a:pt x="85" y="62"/>
                    <a:pt x="84" y="60"/>
                    <a:pt x="84" y="59"/>
                  </a:cubicBezTo>
                  <a:cubicBezTo>
                    <a:pt x="82" y="57"/>
                    <a:pt x="78" y="55"/>
                    <a:pt x="75" y="54"/>
                  </a:cubicBezTo>
                  <a:cubicBezTo>
                    <a:pt x="73" y="54"/>
                    <a:pt x="70" y="52"/>
                    <a:pt x="69" y="52"/>
                  </a:cubicBezTo>
                  <a:cubicBezTo>
                    <a:pt x="67" y="52"/>
                    <a:pt x="65" y="52"/>
                    <a:pt x="64" y="53"/>
                  </a:cubicBezTo>
                  <a:cubicBezTo>
                    <a:pt x="64" y="53"/>
                    <a:pt x="63" y="53"/>
                    <a:pt x="63" y="54"/>
                  </a:cubicBezTo>
                  <a:cubicBezTo>
                    <a:pt x="62" y="54"/>
                    <a:pt x="61" y="53"/>
                    <a:pt x="60" y="54"/>
                  </a:cubicBezTo>
                  <a:cubicBezTo>
                    <a:pt x="60" y="54"/>
                    <a:pt x="60" y="56"/>
                    <a:pt x="60" y="56"/>
                  </a:cubicBezTo>
                  <a:cubicBezTo>
                    <a:pt x="60" y="56"/>
                    <a:pt x="58" y="57"/>
                    <a:pt x="57" y="56"/>
                  </a:cubicBezTo>
                  <a:cubicBezTo>
                    <a:pt x="57" y="56"/>
                    <a:pt x="57" y="55"/>
                    <a:pt x="56" y="54"/>
                  </a:cubicBezTo>
                  <a:cubicBezTo>
                    <a:pt x="56" y="53"/>
                    <a:pt x="55" y="52"/>
                    <a:pt x="55" y="51"/>
                  </a:cubicBezTo>
                  <a:cubicBezTo>
                    <a:pt x="54" y="50"/>
                    <a:pt x="52" y="48"/>
                    <a:pt x="51" y="47"/>
                  </a:cubicBezTo>
                  <a:cubicBezTo>
                    <a:pt x="50" y="46"/>
                    <a:pt x="49" y="44"/>
                    <a:pt x="48" y="43"/>
                  </a:cubicBezTo>
                  <a:cubicBezTo>
                    <a:pt x="48" y="42"/>
                    <a:pt x="45" y="42"/>
                    <a:pt x="45" y="43"/>
                  </a:cubicBezTo>
                  <a:cubicBezTo>
                    <a:pt x="44" y="43"/>
                    <a:pt x="44" y="44"/>
                    <a:pt x="43" y="44"/>
                  </a:cubicBezTo>
                  <a:cubicBezTo>
                    <a:pt x="43" y="45"/>
                    <a:pt x="44" y="47"/>
                    <a:pt x="44" y="48"/>
                  </a:cubicBezTo>
                  <a:cubicBezTo>
                    <a:pt x="44" y="50"/>
                    <a:pt x="44" y="51"/>
                    <a:pt x="43" y="52"/>
                  </a:cubicBezTo>
                  <a:cubicBezTo>
                    <a:pt x="43" y="53"/>
                    <a:pt x="43" y="55"/>
                    <a:pt x="43" y="55"/>
                  </a:cubicBezTo>
                  <a:cubicBezTo>
                    <a:pt x="43" y="56"/>
                    <a:pt x="41" y="57"/>
                    <a:pt x="41" y="59"/>
                  </a:cubicBezTo>
                  <a:cubicBezTo>
                    <a:pt x="41" y="60"/>
                    <a:pt x="41" y="62"/>
                    <a:pt x="41" y="63"/>
                  </a:cubicBezTo>
                  <a:cubicBezTo>
                    <a:pt x="41" y="63"/>
                    <a:pt x="41" y="63"/>
                    <a:pt x="41" y="63"/>
                  </a:cubicBezTo>
                  <a:cubicBezTo>
                    <a:pt x="41" y="63"/>
                    <a:pt x="41" y="63"/>
                    <a:pt x="41" y="63"/>
                  </a:cubicBezTo>
                  <a:cubicBezTo>
                    <a:pt x="40" y="64"/>
                    <a:pt x="38" y="66"/>
                    <a:pt x="36" y="66"/>
                  </a:cubicBezTo>
                  <a:cubicBezTo>
                    <a:pt x="34" y="67"/>
                    <a:pt x="30" y="68"/>
                    <a:pt x="28" y="66"/>
                  </a:cubicBezTo>
                  <a:cubicBezTo>
                    <a:pt x="26" y="66"/>
                    <a:pt x="24" y="63"/>
                    <a:pt x="23" y="62"/>
                  </a:cubicBezTo>
                  <a:cubicBezTo>
                    <a:pt x="22" y="60"/>
                    <a:pt x="21" y="57"/>
                    <a:pt x="20" y="55"/>
                  </a:cubicBezTo>
                  <a:cubicBezTo>
                    <a:pt x="20" y="54"/>
                    <a:pt x="19" y="51"/>
                    <a:pt x="19" y="48"/>
                  </a:cubicBezTo>
                  <a:cubicBezTo>
                    <a:pt x="19" y="47"/>
                    <a:pt x="20" y="46"/>
                    <a:pt x="20" y="45"/>
                  </a:cubicBezTo>
                  <a:cubicBezTo>
                    <a:pt x="20" y="44"/>
                    <a:pt x="20" y="42"/>
                    <a:pt x="19" y="41"/>
                  </a:cubicBezTo>
                  <a:cubicBezTo>
                    <a:pt x="19" y="40"/>
                    <a:pt x="17" y="39"/>
                    <a:pt x="17" y="39"/>
                  </a:cubicBezTo>
                  <a:cubicBezTo>
                    <a:pt x="15" y="39"/>
                    <a:pt x="13" y="39"/>
                    <a:pt x="13" y="38"/>
                  </a:cubicBezTo>
                  <a:cubicBezTo>
                    <a:pt x="12" y="37"/>
                    <a:pt x="11" y="36"/>
                    <a:pt x="11" y="35"/>
                  </a:cubicBezTo>
                  <a:cubicBezTo>
                    <a:pt x="11" y="34"/>
                    <a:pt x="11" y="33"/>
                    <a:pt x="11" y="32"/>
                  </a:cubicBezTo>
                  <a:cubicBezTo>
                    <a:pt x="11" y="30"/>
                    <a:pt x="12" y="29"/>
                    <a:pt x="11" y="28"/>
                  </a:cubicBezTo>
                  <a:cubicBezTo>
                    <a:pt x="11" y="27"/>
                    <a:pt x="9" y="28"/>
                    <a:pt x="8" y="27"/>
                  </a:cubicBezTo>
                  <a:cubicBezTo>
                    <a:pt x="8" y="27"/>
                    <a:pt x="6" y="26"/>
                    <a:pt x="5" y="25"/>
                  </a:cubicBezTo>
                  <a:cubicBezTo>
                    <a:pt x="5" y="25"/>
                    <a:pt x="4" y="24"/>
                    <a:pt x="4" y="23"/>
                  </a:cubicBezTo>
                  <a:cubicBezTo>
                    <a:pt x="4" y="21"/>
                    <a:pt x="3" y="19"/>
                    <a:pt x="3" y="18"/>
                  </a:cubicBezTo>
                  <a:cubicBezTo>
                    <a:pt x="2" y="17"/>
                    <a:pt x="2" y="14"/>
                    <a:pt x="1" y="12"/>
                  </a:cubicBezTo>
                  <a:cubicBezTo>
                    <a:pt x="1" y="11"/>
                    <a:pt x="1" y="7"/>
                    <a:pt x="1" y="5"/>
                  </a:cubicBezTo>
                  <a:cubicBezTo>
                    <a:pt x="1" y="5"/>
                    <a:pt x="1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4" y="4"/>
                    <a:pt x="5" y="4"/>
                  </a:cubicBezTo>
                  <a:cubicBezTo>
                    <a:pt x="7" y="4"/>
                    <a:pt x="11" y="2"/>
                    <a:pt x="13" y="2"/>
                  </a:cubicBezTo>
                  <a:cubicBezTo>
                    <a:pt x="15" y="1"/>
                    <a:pt x="19" y="0"/>
                    <a:pt x="20" y="0"/>
                  </a:cubicBezTo>
                  <a:cubicBezTo>
                    <a:pt x="23" y="0"/>
                    <a:pt x="28" y="1"/>
                    <a:pt x="30" y="2"/>
                  </a:cubicBezTo>
                  <a:cubicBezTo>
                    <a:pt x="34" y="4"/>
                    <a:pt x="40" y="7"/>
                    <a:pt x="44" y="8"/>
                  </a:cubicBezTo>
                  <a:cubicBezTo>
                    <a:pt x="46" y="9"/>
                    <a:pt x="52" y="11"/>
                    <a:pt x="55" y="12"/>
                  </a:cubicBezTo>
                  <a:cubicBezTo>
                    <a:pt x="58" y="12"/>
                    <a:pt x="64" y="13"/>
                    <a:pt x="67" y="12"/>
                  </a:cubicBezTo>
                  <a:cubicBezTo>
                    <a:pt x="69" y="12"/>
                    <a:pt x="72" y="11"/>
                    <a:pt x="74" y="11"/>
                  </a:cubicBezTo>
                  <a:cubicBezTo>
                    <a:pt x="75" y="10"/>
                    <a:pt x="77" y="11"/>
                    <a:pt x="78" y="11"/>
                  </a:cubicBezTo>
                  <a:cubicBezTo>
                    <a:pt x="79" y="11"/>
                    <a:pt x="82" y="12"/>
                    <a:pt x="83" y="12"/>
                  </a:cubicBezTo>
                  <a:cubicBezTo>
                    <a:pt x="85" y="14"/>
                    <a:pt x="89" y="16"/>
                    <a:pt x="91" y="17"/>
                  </a:cubicBezTo>
                  <a:cubicBezTo>
                    <a:pt x="92" y="18"/>
                    <a:pt x="95" y="18"/>
                    <a:pt x="96" y="18"/>
                  </a:cubicBezTo>
                  <a:cubicBezTo>
                    <a:pt x="97" y="18"/>
                    <a:pt x="100" y="18"/>
                    <a:pt x="101" y="18"/>
                  </a:cubicBezTo>
                  <a:cubicBezTo>
                    <a:pt x="101" y="18"/>
                    <a:pt x="102" y="18"/>
                    <a:pt x="102" y="17"/>
                  </a:cubicBezTo>
                  <a:cubicBezTo>
                    <a:pt x="103" y="18"/>
                    <a:pt x="104" y="18"/>
                    <a:pt x="104" y="19"/>
                  </a:cubicBezTo>
                  <a:cubicBezTo>
                    <a:pt x="105" y="19"/>
                    <a:pt x="105" y="21"/>
                    <a:pt x="105" y="23"/>
                  </a:cubicBezTo>
                  <a:cubicBezTo>
                    <a:pt x="105" y="24"/>
                    <a:pt x="105" y="25"/>
                    <a:pt x="105" y="26"/>
                  </a:cubicBezTo>
                  <a:cubicBezTo>
                    <a:pt x="105" y="27"/>
                    <a:pt x="103" y="29"/>
                    <a:pt x="103" y="31"/>
                  </a:cubicBezTo>
                  <a:cubicBezTo>
                    <a:pt x="103" y="32"/>
                    <a:pt x="104" y="34"/>
                    <a:pt x="104" y="35"/>
                  </a:cubicBezTo>
                  <a:cubicBezTo>
                    <a:pt x="105" y="37"/>
                    <a:pt x="106" y="39"/>
                    <a:pt x="107" y="41"/>
                  </a:cubicBezTo>
                  <a:cubicBezTo>
                    <a:pt x="108" y="41"/>
                    <a:pt x="110" y="42"/>
                    <a:pt x="111" y="43"/>
                  </a:cubicBezTo>
                  <a:cubicBezTo>
                    <a:pt x="112" y="43"/>
                    <a:pt x="115" y="44"/>
                    <a:pt x="116" y="45"/>
                  </a:cubicBezTo>
                  <a:cubicBezTo>
                    <a:pt x="116" y="45"/>
                    <a:pt x="116" y="45"/>
                    <a:pt x="117" y="45"/>
                  </a:cubicBezTo>
                  <a:cubicBezTo>
                    <a:pt x="117" y="46"/>
                    <a:pt x="118" y="47"/>
                    <a:pt x="118" y="47"/>
                  </a:cubicBezTo>
                  <a:cubicBezTo>
                    <a:pt x="119" y="48"/>
                    <a:pt x="120" y="51"/>
                    <a:pt x="121" y="52"/>
                  </a:cubicBezTo>
                  <a:cubicBezTo>
                    <a:pt x="122" y="53"/>
                    <a:pt x="124" y="54"/>
                    <a:pt x="125" y="55"/>
                  </a:cubicBezTo>
                  <a:cubicBezTo>
                    <a:pt x="126" y="56"/>
                    <a:pt x="129" y="59"/>
                    <a:pt x="131" y="59"/>
                  </a:cubicBezTo>
                  <a:cubicBezTo>
                    <a:pt x="133" y="61"/>
                    <a:pt x="137" y="62"/>
                    <a:pt x="139" y="63"/>
                  </a:cubicBezTo>
                  <a:cubicBezTo>
                    <a:pt x="141" y="63"/>
                    <a:pt x="145" y="65"/>
                    <a:pt x="146" y="65"/>
                  </a:cubicBezTo>
                  <a:cubicBezTo>
                    <a:pt x="148" y="66"/>
                    <a:pt x="150" y="68"/>
                    <a:pt x="152" y="69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18"/>
            <p:cNvSpPr>
              <a:spLocks/>
            </p:cNvSpPr>
            <p:nvPr/>
          </p:nvSpPr>
          <p:spPr bwMode="auto">
            <a:xfrm>
              <a:off x="1820" y="3620"/>
              <a:ext cx="21" cy="23"/>
            </a:xfrm>
            <a:custGeom>
              <a:avLst/>
              <a:gdLst>
                <a:gd name="T0" fmla="*/ 8 w 8"/>
                <a:gd name="T1" fmla="*/ 8 h 9"/>
                <a:gd name="T2" fmla="*/ 6 w 8"/>
                <a:gd name="T3" fmla="*/ 9 h 9"/>
                <a:gd name="T4" fmla="*/ 4 w 8"/>
                <a:gd name="T5" fmla="*/ 7 h 9"/>
                <a:gd name="T6" fmla="*/ 4 w 8"/>
                <a:gd name="T7" fmla="*/ 5 h 9"/>
                <a:gd name="T8" fmla="*/ 2 w 8"/>
                <a:gd name="T9" fmla="*/ 3 h 9"/>
                <a:gd name="T10" fmla="*/ 1 w 8"/>
                <a:gd name="T11" fmla="*/ 2 h 9"/>
                <a:gd name="T12" fmla="*/ 1 w 8"/>
                <a:gd name="T13" fmla="*/ 0 h 9"/>
                <a:gd name="T14" fmla="*/ 3 w 8"/>
                <a:gd name="T15" fmla="*/ 0 h 9"/>
                <a:gd name="T16" fmla="*/ 4 w 8"/>
                <a:gd name="T17" fmla="*/ 1 h 9"/>
                <a:gd name="T18" fmla="*/ 6 w 8"/>
                <a:gd name="T19" fmla="*/ 3 h 9"/>
                <a:gd name="T20" fmla="*/ 7 w 8"/>
                <a:gd name="T21" fmla="*/ 4 h 9"/>
                <a:gd name="T22" fmla="*/ 8 w 8"/>
                <a:gd name="T23" fmla="*/ 7 h 9"/>
                <a:gd name="T24" fmla="*/ 8 w 8"/>
                <a:gd name="T2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9">
                  <a:moveTo>
                    <a:pt x="8" y="8"/>
                  </a:moveTo>
                  <a:cubicBezTo>
                    <a:pt x="7" y="9"/>
                    <a:pt x="6" y="9"/>
                    <a:pt x="6" y="9"/>
                  </a:cubicBezTo>
                  <a:cubicBezTo>
                    <a:pt x="5" y="8"/>
                    <a:pt x="4" y="8"/>
                    <a:pt x="4" y="7"/>
                  </a:cubicBezTo>
                  <a:cubicBezTo>
                    <a:pt x="4" y="7"/>
                    <a:pt x="4" y="6"/>
                    <a:pt x="4" y="5"/>
                  </a:cubicBezTo>
                  <a:cubicBezTo>
                    <a:pt x="3" y="4"/>
                    <a:pt x="2" y="4"/>
                    <a:pt x="2" y="3"/>
                  </a:cubicBezTo>
                  <a:cubicBezTo>
                    <a:pt x="2" y="3"/>
                    <a:pt x="1" y="2"/>
                    <a:pt x="1" y="2"/>
                  </a:cubicBezTo>
                  <a:cubicBezTo>
                    <a:pt x="1" y="1"/>
                    <a:pt x="0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5" y="1"/>
                    <a:pt x="6" y="2"/>
                    <a:pt x="6" y="3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7"/>
                    <a:pt x="8" y="8"/>
                    <a:pt x="8" y="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19"/>
            <p:cNvSpPr>
              <a:spLocks/>
            </p:cNvSpPr>
            <p:nvPr/>
          </p:nvSpPr>
          <p:spPr bwMode="auto">
            <a:xfrm>
              <a:off x="1820" y="3620"/>
              <a:ext cx="21" cy="23"/>
            </a:xfrm>
            <a:custGeom>
              <a:avLst/>
              <a:gdLst>
                <a:gd name="T0" fmla="*/ 8 w 8"/>
                <a:gd name="T1" fmla="*/ 8 h 9"/>
                <a:gd name="T2" fmla="*/ 6 w 8"/>
                <a:gd name="T3" fmla="*/ 9 h 9"/>
                <a:gd name="T4" fmla="*/ 4 w 8"/>
                <a:gd name="T5" fmla="*/ 7 h 9"/>
                <a:gd name="T6" fmla="*/ 4 w 8"/>
                <a:gd name="T7" fmla="*/ 5 h 9"/>
                <a:gd name="T8" fmla="*/ 2 w 8"/>
                <a:gd name="T9" fmla="*/ 3 h 9"/>
                <a:gd name="T10" fmla="*/ 1 w 8"/>
                <a:gd name="T11" fmla="*/ 2 h 9"/>
                <a:gd name="T12" fmla="*/ 1 w 8"/>
                <a:gd name="T13" fmla="*/ 0 h 9"/>
                <a:gd name="T14" fmla="*/ 3 w 8"/>
                <a:gd name="T15" fmla="*/ 0 h 9"/>
                <a:gd name="T16" fmla="*/ 4 w 8"/>
                <a:gd name="T17" fmla="*/ 1 h 9"/>
                <a:gd name="T18" fmla="*/ 6 w 8"/>
                <a:gd name="T19" fmla="*/ 3 h 9"/>
                <a:gd name="T20" fmla="*/ 7 w 8"/>
                <a:gd name="T21" fmla="*/ 4 h 9"/>
                <a:gd name="T22" fmla="*/ 8 w 8"/>
                <a:gd name="T23" fmla="*/ 7 h 9"/>
                <a:gd name="T24" fmla="*/ 8 w 8"/>
                <a:gd name="T2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9">
                  <a:moveTo>
                    <a:pt x="8" y="8"/>
                  </a:moveTo>
                  <a:cubicBezTo>
                    <a:pt x="7" y="9"/>
                    <a:pt x="6" y="9"/>
                    <a:pt x="6" y="9"/>
                  </a:cubicBezTo>
                  <a:cubicBezTo>
                    <a:pt x="5" y="8"/>
                    <a:pt x="4" y="8"/>
                    <a:pt x="4" y="7"/>
                  </a:cubicBezTo>
                  <a:cubicBezTo>
                    <a:pt x="4" y="7"/>
                    <a:pt x="4" y="6"/>
                    <a:pt x="4" y="5"/>
                  </a:cubicBezTo>
                  <a:cubicBezTo>
                    <a:pt x="3" y="4"/>
                    <a:pt x="2" y="4"/>
                    <a:pt x="2" y="3"/>
                  </a:cubicBezTo>
                  <a:cubicBezTo>
                    <a:pt x="2" y="3"/>
                    <a:pt x="1" y="2"/>
                    <a:pt x="1" y="2"/>
                  </a:cubicBezTo>
                  <a:cubicBezTo>
                    <a:pt x="1" y="1"/>
                    <a:pt x="0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5" y="1"/>
                    <a:pt x="6" y="2"/>
                    <a:pt x="6" y="3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7"/>
                    <a:pt x="8" y="8"/>
                    <a:pt x="8" y="8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20"/>
            <p:cNvSpPr>
              <a:spLocks/>
            </p:cNvSpPr>
            <p:nvPr/>
          </p:nvSpPr>
          <p:spPr bwMode="auto">
            <a:xfrm>
              <a:off x="1679" y="3393"/>
              <a:ext cx="76" cy="107"/>
            </a:xfrm>
            <a:custGeom>
              <a:avLst/>
              <a:gdLst>
                <a:gd name="T0" fmla="*/ 28 w 29"/>
                <a:gd name="T1" fmla="*/ 20 h 41"/>
                <a:gd name="T2" fmla="*/ 25 w 29"/>
                <a:gd name="T3" fmla="*/ 19 h 41"/>
                <a:gd name="T4" fmla="*/ 23 w 29"/>
                <a:gd name="T5" fmla="*/ 17 h 41"/>
                <a:gd name="T6" fmla="*/ 20 w 29"/>
                <a:gd name="T7" fmla="*/ 15 h 41"/>
                <a:gd name="T8" fmla="*/ 18 w 29"/>
                <a:gd name="T9" fmla="*/ 12 h 41"/>
                <a:gd name="T10" fmla="*/ 15 w 29"/>
                <a:gd name="T11" fmla="*/ 10 h 41"/>
                <a:gd name="T12" fmla="*/ 13 w 29"/>
                <a:gd name="T13" fmla="*/ 4 h 41"/>
                <a:gd name="T14" fmla="*/ 11 w 29"/>
                <a:gd name="T15" fmla="*/ 2 h 41"/>
                <a:gd name="T16" fmla="*/ 9 w 29"/>
                <a:gd name="T17" fmla="*/ 0 h 41"/>
                <a:gd name="T18" fmla="*/ 6 w 29"/>
                <a:gd name="T19" fmla="*/ 0 h 41"/>
                <a:gd name="T20" fmla="*/ 4 w 29"/>
                <a:gd name="T21" fmla="*/ 3 h 41"/>
                <a:gd name="T22" fmla="*/ 2 w 29"/>
                <a:gd name="T23" fmla="*/ 7 h 41"/>
                <a:gd name="T24" fmla="*/ 0 w 29"/>
                <a:gd name="T25" fmla="*/ 10 h 41"/>
                <a:gd name="T26" fmla="*/ 3 w 29"/>
                <a:gd name="T27" fmla="*/ 12 h 41"/>
                <a:gd name="T28" fmla="*/ 5 w 29"/>
                <a:gd name="T29" fmla="*/ 16 h 41"/>
                <a:gd name="T30" fmla="*/ 5 w 29"/>
                <a:gd name="T31" fmla="*/ 21 h 41"/>
                <a:gd name="T32" fmla="*/ 3 w 29"/>
                <a:gd name="T33" fmla="*/ 26 h 41"/>
                <a:gd name="T34" fmla="*/ 3 w 29"/>
                <a:gd name="T35" fmla="*/ 30 h 41"/>
                <a:gd name="T36" fmla="*/ 6 w 29"/>
                <a:gd name="T37" fmla="*/ 35 h 41"/>
                <a:gd name="T38" fmla="*/ 8 w 29"/>
                <a:gd name="T39" fmla="*/ 36 h 41"/>
                <a:gd name="T40" fmla="*/ 11 w 29"/>
                <a:gd name="T41" fmla="*/ 37 h 41"/>
                <a:gd name="T42" fmla="*/ 12 w 29"/>
                <a:gd name="T43" fmla="*/ 40 h 41"/>
                <a:gd name="T44" fmla="*/ 15 w 29"/>
                <a:gd name="T45" fmla="*/ 40 h 41"/>
                <a:gd name="T46" fmla="*/ 18 w 29"/>
                <a:gd name="T47" fmla="*/ 39 h 41"/>
                <a:gd name="T48" fmla="*/ 19 w 29"/>
                <a:gd name="T49" fmla="*/ 40 h 41"/>
                <a:gd name="T50" fmla="*/ 21 w 29"/>
                <a:gd name="T51" fmla="*/ 41 h 41"/>
                <a:gd name="T52" fmla="*/ 23 w 29"/>
                <a:gd name="T53" fmla="*/ 39 h 41"/>
                <a:gd name="T54" fmla="*/ 23 w 29"/>
                <a:gd name="T55" fmla="*/ 35 h 41"/>
                <a:gd name="T56" fmla="*/ 23 w 29"/>
                <a:gd name="T57" fmla="*/ 31 h 41"/>
                <a:gd name="T58" fmla="*/ 26 w 29"/>
                <a:gd name="T59" fmla="*/ 27 h 41"/>
                <a:gd name="T60" fmla="*/ 28 w 29"/>
                <a:gd name="T61" fmla="*/ 26 h 41"/>
                <a:gd name="T62" fmla="*/ 29 w 29"/>
                <a:gd name="T63" fmla="*/ 23 h 41"/>
                <a:gd name="T64" fmla="*/ 28 w 29"/>
                <a:gd name="T65" fmla="*/ 2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" h="41">
                  <a:moveTo>
                    <a:pt x="28" y="20"/>
                  </a:moveTo>
                  <a:cubicBezTo>
                    <a:pt x="28" y="19"/>
                    <a:pt x="26" y="20"/>
                    <a:pt x="25" y="19"/>
                  </a:cubicBezTo>
                  <a:cubicBezTo>
                    <a:pt x="24" y="19"/>
                    <a:pt x="23" y="18"/>
                    <a:pt x="23" y="17"/>
                  </a:cubicBezTo>
                  <a:cubicBezTo>
                    <a:pt x="22" y="17"/>
                    <a:pt x="22" y="15"/>
                    <a:pt x="20" y="15"/>
                  </a:cubicBezTo>
                  <a:cubicBezTo>
                    <a:pt x="20" y="14"/>
                    <a:pt x="18" y="13"/>
                    <a:pt x="18" y="12"/>
                  </a:cubicBezTo>
                  <a:cubicBezTo>
                    <a:pt x="17" y="12"/>
                    <a:pt x="15" y="11"/>
                    <a:pt x="15" y="10"/>
                  </a:cubicBezTo>
                  <a:cubicBezTo>
                    <a:pt x="14" y="9"/>
                    <a:pt x="14" y="6"/>
                    <a:pt x="13" y="4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11" y="2"/>
                    <a:pt x="11" y="0"/>
                    <a:pt x="9" y="0"/>
                  </a:cubicBezTo>
                  <a:cubicBezTo>
                    <a:pt x="9" y="0"/>
                    <a:pt x="7" y="0"/>
                    <a:pt x="6" y="0"/>
                  </a:cubicBezTo>
                  <a:cubicBezTo>
                    <a:pt x="6" y="1"/>
                    <a:pt x="5" y="2"/>
                    <a:pt x="4" y="3"/>
                  </a:cubicBezTo>
                  <a:cubicBezTo>
                    <a:pt x="4" y="4"/>
                    <a:pt x="2" y="6"/>
                    <a:pt x="2" y="7"/>
                  </a:cubicBezTo>
                  <a:cubicBezTo>
                    <a:pt x="1" y="8"/>
                    <a:pt x="0" y="9"/>
                    <a:pt x="0" y="10"/>
                  </a:cubicBezTo>
                  <a:cubicBezTo>
                    <a:pt x="0" y="11"/>
                    <a:pt x="2" y="11"/>
                    <a:pt x="3" y="12"/>
                  </a:cubicBezTo>
                  <a:cubicBezTo>
                    <a:pt x="4" y="12"/>
                    <a:pt x="4" y="15"/>
                    <a:pt x="5" y="16"/>
                  </a:cubicBezTo>
                  <a:cubicBezTo>
                    <a:pt x="5" y="17"/>
                    <a:pt x="5" y="20"/>
                    <a:pt x="5" y="21"/>
                  </a:cubicBezTo>
                  <a:cubicBezTo>
                    <a:pt x="5" y="22"/>
                    <a:pt x="3" y="25"/>
                    <a:pt x="3" y="26"/>
                  </a:cubicBezTo>
                  <a:cubicBezTo>
                    <a:pt x="3" y="27"/>
                    <a:pt x="3" y="29"/>
                    <a:pt x="3" y="30"/>
                  </a:cubicBezTo>
                  <a:cubicBezTo>
                    <a:pt x="3" y="32"/>
                    <a:pt x="5" y="34"/>
                    <a:pt x="6" y="35"/>
                  </a:cubicBezTo>
                  <a:cubicBezTo>
                    <a:pt x="6" y="35"/>
                    <a:pt x="8" y="36"/>
                    <a:pt x="8" y="36"/>
                  </a:cubicBezTo>
                  <a:cubicBezTo>
                    <a:pt x="9" y="37"/>
                    <a:pt x="11" y="37"/>
                    <a:pt x="11" y="37"/>
                  </a:cubicBezTo>
                  <a:cubicBezTo>
                    <a:pt x="12" y="38"/>
                    <a:pt x="12" y="39"/>
                    <a:pt x="12" y="40"/>
                  </a:cubicBezTo>
                  <a:cubicBezTo>
                    <a:pt x="13" y="40"/>
                    <a:pt x="15" y="40"/>
                    <a:pt x="15" y="40"/>
                  </a:cubicBezTo>
                  <a:cubicBezTo>
                    <a:pt x="16" y="40"/>
                    <a:pt x="17" y="39"/>
                    <a:pt x="18" y="39"/>
                  </a:cubicBezTo>
                  <a:cubicBezTo>
                    <a:pt x="18" y="39"/>
                    <a:pt x="18" y="40"/>
                    <a:pt x="19" y="40"/>
                  </a:cubicBezTo>
                  <a:cubicBezTo>
                    <a:pt x="19" y="41"/>
                    <a:pt x="20" y="41"/>
                    <a:pt x="21" y="41"/>
                  </a:cubicBezTo>
                  <a:cubicBezTo>
                    <a:pt x="22" y="41"/>
                    <a:pt x="23" y="40"/>
                    <a:pt x="23" y="39"/>
                  </a:cubicBezTo>
                  <a:cubicBezTo>
                    <a:pt x="23" y="38"/>
                    <a:pt x="23" y="36"/>
                    <a:pt x="23" y="35"/>
                  </a:cubicBezTo>
                  <a:cubicBezTo>
                    <a:pt x="23" y="34"/>
                    <a:pt x="23" y="32"/>
                    <a:pt x="23" y="31"/>
                  </a:cubicBezTo>
                  <a:cubicBezTo>
                    <a:pt x="23" y="30"/>
                    <a:pt x="25" y="28"/>
                    <a:pt x="26" y="27"/>
                  </a:cubicBezTo>
                  <a:cubicBezTo>
                    <a:pt x="26" y="27"/>
                    <a:pt x="28" y="26"/>
                    <a:pt x="28" y="26"/>
                  </a:cubicBezTo>
                  <a:cubicBezTo>
                    <a:pt x="28" y="25"/>
                    <a:pt x="29" y="24"/>
                    <a:pt x="29" y="23"/>
                  </a:cubicBezTo>
                  <a:cubicBezTo>
                    <a:pt x="29" y="22"/>
                    <a:pt x="29" y="20"/>
                    <a:pt x="28" y="2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21"/>
            <p:cNvSpPr>
              <a:spLocks/>
            </p:cNvSpPr>
            <p:nvPr/>
          </p:nvSpPr>
          <p:spPr bwMode="auto">
            <a:xfrm>
              <a:off x="1679" y="3393"/>
              <a:ext cx="76" cy="107"/>
            </a:xfrm>
            <a:custGeom>
              <a:avLst/>
              <a:gdLst>
                <a:gd name="T0" fmla="*/ 28 w 29"/>
                <a:gd name="T1" fmla="*/ 20 h 41"/>
                <a:gd name="T2" fmla="*/ 25 w 29"/>
                <a:gd name="T3" fmla="*/ 19 h 41"/>
                <a:gd name="T4" fmla="*/ 23 w 29"/>
                <a:gd name="T5" fmla="*/ 17 h 41"/>
                <a:gd name="T6" fmla="*/ 20 w 29"/>
                <a:gd name="T7" fmla="*/ 15 h 41"/>
                <a:gd name="T8" fmla="*/ 18 w 29"/>
                <a:gd name="T9" fmla="*/ 12 h 41"/>
                <a:gd name="T10" fmla="*/ 15 w 29"/>
                <a:gd name="T11" fmla="*/ 10 h 41"/>
                <a:gd name="T12" fmla="*/ 13 w 29"/>
                <a:gd name="T13" fmla="*/ 4 h 41"/>
                <a:gd name="T14" fmla="*/ 11 w 29"/>
                <a:gd name="T15" fmla="*/ 2 h 41"/>
                <a:gd name="T16" fmla="*/ 9 w 29"/>
                <a:gd name="T17" fmla="*/ 0 h 41"/>
                <a:gd name="T18" fmla="*/ 6 w 29"/>
                <a:gd name="T19" fmla="*/ 0 h 41"/>
                <a:gd name="T20" fmla="*/ 4 w 29"/>
                <a:gd name="T21" fmla="*/ 3 h 41"/>
                <a:gd name="T22" fmla="*/ 2 w 29"/>
                <a:gd name="T23" fmla="*/ 7 h 41"/>
                <a:gd name="T24" fmla="*/ 0 w 29"/>
                <a:gd name="T25" fmla="*/ 10 h 41"/>
                <a:gd name="T26" fmla="*/ 3 w 29"/>
                <a:gd name="T27" fmla="*/ 12 h 41"/>
                <a:gd name="T28" fmla="*/ 5 w 29"/>
                <a:gd name="T29" fmla="*/ 16 h 41"/>
                <a:gd name="T30" fmla="*/ 5 w 29"/>
                <a:gd name="T31" fmla="*/ 21 h 41"/>
                <a:gd name="T32" fmla="*/ 3 w 29"/>
                <a:gd name="T33" fmla="*/ 26 h 41"/>
                <a:gd name="T34" fmla="*/ 3 w 29"/>
                <a:gd name="T35" fmla="*/ 30 h 41"/>
                <a:gd name="T36" fmla="*/ 6 w 29"/>
                <a:gd name="T37" fmla="*/ 35 h 41"/>
                <a:gd name="T38" fmla="*/ 8 w 29"/>
                <a:gd name="T39" fmla="*/ 36 h 41"/>
                <a:gd name="T40" fmla="*/ 11 w 29"/>
                <a:gd name="T41" fmla="*/ 37 h 41"/>
                <a:gd name="T42" fmla="*/ 12 w 29"/>
                <a:gd name="T43" fmla="*/ 40 h 41"/>
                <a:gd name="T44" fmla="*/ 15 w 29"/>
                <a:gd name="T45" fmla="*/ 40 h 41"/>
                <a:gd name="T46" fmla="*/ 18 w 29"/>
                <a:gd name="T47" fmla="*/ 39 h 41"/>
                <a:gd name="T48" fmla="*/ 19 w 29"/>
                <a:gd name="T49" fmla="*/ 40 h 41"/>
                <a:gd name="T50" fmla="*/ 21 w 29"/>
                <a:gd name="T51" fmla="*/ 41 h 41"/>
                <a:gd name="T52" fmla="*/ 23 w 29"/>
                <a:gd name="T53" fmla="*/ 39 h 41"/>
                <a:gd name="T54" fmla="*/ 23 w 29"/>
                <a:gd name="T55" fmla="*/ 35 h 41"/>
                <a:gd name="T56" fmla="*/ 23 w 29"/>
                <a:gd name="T57" fmla="*/ 31 h 41"/>
                <a:gd name="T58" fmla="*/ 26 w 29"/>
                <a:gd name="T59" fmla="*/ 27 h 41"/>
                <a:gd name="T60" fmla="*/ 28 w 29"/>
                <a:gd name="T61" fmla="*/ 26 h 41"/>
                <a:gd name="T62" fmla="*/ 29 w 29"/>
                <a:gd name="T63" fmla="*/ 23 h 41"/>
                <a:gd name="T64" fmla="*/ 28 w 29"/>
                <a:gd name="T65" fmla="*/ 2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" h="41">
                  <a:moveTo>
                    <a:pt x="28" y="20"/>
                  </a:moveTo>
                  <a:cubicBezTo>
                    <a:pt x="28" y="19"/>
                    <a:pt x="26" y="20"/>
                    <a:pt x="25" y="19"/>
                  </a:cubicBezTo>
                  <a:cubicBezTo>
                    <a:pt x="24" y="19"/>
                    <a:pt x="23" y="18"/>
                    <a:pt x="23" y="17"/>
                  </a:cubicBezTo>
                  <a:cubicBezTo>
                    <a:pt x="22" y="17"/>
                    <a:pt x="22" y="15"/>
                    <a:pt x="20" y="15"/>
                  </a:cubicBezTo>
                  <a:cubicBezTo>
                    <a:pt x="20" y="14"/>
                    <a:pt x="18" y="13"/>
                    <a:pt x="18" y="12"/>
                  </a:cubicBezTo>
                  <a:cubicBezTo>
                    <a:pt x="17" y="12"/>
                    <a:pt x="15" y="11"/>
                    <a:pt x="15" y="10"/>
                  </a:cubicBezTo>
                  <a:cubicBezTo>
                    <a:pt x="14" y="9"/>
                    <a:pt x="14" y="6"/>
                    <a:pt x="13" y="4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11" y="2"/>
                    <a:pt x="11" y="0"/>
                    <a:pt x="9" y="0"/>
                  </a:cubicBezTo>
                  <a:cubicBezTo>
                    <a:pt x="9" y="0"/>
                    <a:pt x="7" y="0"/>
                    <a:pt x="6" y="0"/>
                  </a:cubicBezTo>
                  <a:cubicBezTo>
                    <a:pt x="6" y="1"/>
                    <a:pt x="5" y="2"/>
                    <a:pt x="4" y="3"/>
                  </a:cubicBezTo>
                  <a:cubicBezTo>
                    <a:pt x="4" y="4"/>
                    <a:pt x="2" y="6"/>
                    <a:pt x="2" y="7"/>
                  </a:cubicBezTo>
                  <a:cubicBezTo>
                    <a:pt x="1" y="8"/>
                    <a:pt x="0" y="9"/>
                    <a:pt x="0" y="10"/>
                  </a:cubicBezTo>
                  <a:cubicBezTo>
                    <a:pt x="0" y="11"/>
                    <a:pt x="2" y="11"/>
                    <a:pt x="3" y="12"/>
                  </a:cubicBezTo>
                  <a:cubicBezTo>
                    <a:pt x="4" y="12"/>
                    <a:pt x="4" y="15"/>
                    <a:pt x="5" y="16"/>
                  </a:cubicBezTo>
                  <a:cubicBezTo>
                    <a:pt x="5" y="17"/>
                    <a:pt x="5" y="20"/>
                    <a:pt x="5" y="21"/>
                  </a:cubicBezTo>
                  <a:cubicBezTo>
                    <a:pt x="5" y="22"/>
                    <a:pt x="3" y="25"/>
                    <a:pt x="3" y="26"/>
                  </a:cubicBezTo>
                  <a:cubicBezTo>
                    <a:pt x="3" y="27"/>
                    <a:pt x="3" y="29"/>
                    <a:pt x="3" y="30"/>
                  </a:cubicBezTo>
                  <a:cubicBezTo>
                    <a:pt x="3" y="32"/>
                    <a:pt x="5" y="34"/>
                    <a:pt x="6" y="35"/>
                  </a:cubicBezTo>
                  <a:cubicBezTo>
                    <a:pt x="6" y="35"/>
                    <a:pt x="8" y="36"/>
                    <a:pt x="8" y="36"/>
                  </a:cubicBezTo>
                  <a:cubicBezTo>
                    <a:pt x="9" y="37"/>
                    <a:pt x="11" y="37"/>
                    <a:pt x="11" y="37"/>
                  </a:cubicBezTo>
                  <a:cubicBezTo>
                    <a:pt x="12" y="38"/>
                    <a:pt x="12" y="39"/>
                    <a:pt x="12" y="40"/>
                  </a:cubicBezTo>
                  <a:cubicBezTo>
                    <a:pt x="13" y="40"/>
                    <a:pt x="15" y="40"/>
                    <a:pt x="15" y="40"/>
                  </a:cubicBezTo>
                  <a:cubicBezTo>
                    <a:pt x="16" y="40"/>
                    <a:pt x="17" y="39"/>
                    <a:pt x="18" y="39"/>
                  </a:cubicBezTo>
                  <a:cubicBezTo>
                    <a:pt x="18" y="39"/>
                    <a:pt x="18" y="40"/>
                    <a:pt x="19" y="40"/>
                  </a:cubicBezTo>
                  <a:cubicBezTo>
                    <a:pt x="19" y="41"/>
                    <a:pt x="20" y="41"/>
                    <a:pt x="21" y="41"/>
                  </a:cubicBezTo>
                  <a:cubicBezTo>
                    <a:pt x="22" y="41"/>
                    <a:pt x="23" y="40"/>
                    <a:pt x="23" y="39"/>
                  </a:cubicBezTo>
                  <a:cubicBezTo>
                    <a:pt x="23" y="38"/>
                    <a:pt x="23" y="36"/>
                    <a:pt x="23" y="35"/>
                  </a:cubicBezTo>
                  <a:cubicBezTo>
                    <a:pt x="23" y="34"/>
                    <a:pt x="23" y="32"/>
                    <a:pt x="23" y="31"/>
                  </a:cubicBezTo>
                  <a:cubicBezTo>
                    <a:pt x="23" y="30"/>
                    <a:pt x="25" y="28"/>
                    <a:pt x="26" y="27"/>
                  </a:cubicBezTo>
                  <a:cubicBezTo>
                    <a:pt x="26" y="27"/>
                    <a:pt x="28" y="26"/>
                    <a:pt x="28" y="26"/>
                  </a:cubicBezTo>
                  <a:cubicBezTo>
                    <a:pt x="28" y="25"/>
                    <a:pt x="29" y="24"/>
                    <a:pt x="29" y="23"/>
                  </a:cubicBezTo>
                  <a:cubicBezTo>
                    <a:pt x="29" y="22"/>
                    <a:pt x="29" y="20"/>
                    <a:pt x="28" y="2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22"/>
            <p:cNvSpPr>
              <a:spLocks/>
            </p:cNvSpPr>
            <p:nvPr/>
          </p:nvSpPr>
          <p:spPr bwMode="auto">
            <a:xfrm>
              <a:off x="1760" y="2979"/>
              <a:ext cx="26" cy="23"/>
            </a:xfrm>
            <a:custGeom>
              <a:avLst/>
              <a:gdLst>
                <a:gd name="T0" fmla="*/ 7 w 10"/>
                <a:gd name="T1" fmla="*/ 9 h 9"/>
                <a:gd name="T2" fmla="*/ 3 w 10"/>
                <a:gd name="T3" fmla="*/ 7 h 9"/>
                <a:gd name="T4" fmla="*/ 1 w 10"/>
                <a:gd name="T5" fmla="*/ 5 h 9"/>
                <a:gd name="T6" fmla="*/ 0 w 10"/>
                <a:gd name="T7" fmla="*/ 3 h 9"/>
                <a:gd name="T8" fmla="*/ 0 w 10"/>
                <a:gd name="T9" fmla="*/ 1 h 9"/>
                <a:gd name="T10" fmla="*/ 2 w 10"/>
                <a:gd name="T11" fmla="*/ 0 h 9"/>
                <a:gd name="T12" fmla="*/ 4 w 10"/>
                <a:gd name="T13" fmla="*/ 1 h 9"/>
                <a:gd name="T14" fmla="*/ 9 w 10"/>
                <a:gd name="T15" fmla="*/ 2 h 9"/>
                <a:gd name="T16" fmla="*/ 10 w 10"/>
                <a:gd name="T17" fmla="*/ 5 h 9"/>
                <a:gd name="T18" fmla="*/ 10 w 10"/>
                <a:gd name="T19" fmla="*/ 7 h 9"/>
                <a:gd name="T20" fmla="*/ 7 w 10"/>
                <a:gd name="T2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9">
                  <a:moveTo>
                    <a:pt x="7" y="9"/>
                  </a:moveTo>
                  <a:cubicBezTo>
                    <a:pt x="6" y="9"/>
                    <a:pt x="4" y="8"/>
                    <a:pt x="3" y="7"/>
                  </a:cubicBezTo>
                  <a:cubicBezTo>
                    <a:pt x="3" y="7"/>
                    <a:pt x="2" y="6"/>
                    <a:pt x="1" y="5"/>
                  </a:cubicBezTo>
                  <a:cubicBezTo>
                    <a:pt x="1" y="5"/>
                    <a:pt x="1" y="4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5" y="1"/>
                    <a:pt x="8" y="1"/>
                    <a:pt x="9" y="2"/>
                  </a:cubicBezTo>
                  <a:cubicBezTo>
                    <a:pt x="9" y="2"/>
                    <a:pt x="10" y="4"/>
                    <a:pt x="10" y="5"/>
                  </a:cubicBezTo>
                  <a:cubicBezTo>
                    <a:pt x="10" y="5"/>
                    <a:pt x="10" y="7"/>
                    <a:pt x="10" y="7"/>
                  </a:cubicBezTo>
                  <a:cubicBezTo>
                    <a:pt x="9" y="8"/>
                    <a:pt x="8" y="9"/>
                    <a:pt x="7" y="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23"/>
            <p:cNvSpPr>
              <a:spLocks/>
            </p:cNvSpPr>
            <p:nvPr/>
          </p:nvSpPr>
          <p:spPr bwMode="auto">
            <a:xfrm>
              <a:off x="1760" y="2979"/>
              <a:ext cx="26" cy="23"/>
            </a:xfrm>
            <a:custGeom>
              <a:avLst/>
              <a:gdLst>
                <a:gd name="T0" fmla="*/ 7 w 10"/>
                <a:gd name="T1" fmla="*/ 9 h 9"/>
                <a:gd name="T2" fmla="*/ 3 w 10"/>
                <a:gd name="T3" fmla="*/ 7 h 9"/>
                <a:gd name="T4" fmla="*/ 1 w 10"/>
                <a:gd name="T5" fmla="*/ 5 h 9"/>
                <a:gd name="T6" fmla="*/ 0 w 10"/>
                <a:gd name="T7" fmla="*/ 3 h 9"/>
                <a:gd name="T8" fmla="*/ 0 w 10"/>
                <a:gd name="T9" fmla="*/ 1 h 9"/>
                <a:gd name="T10" fmla="*/ 2 w 10"/>
                <a:gd name="T11" fmla="*/ 0 h 9"/>
                <a:gd name="T12" fmla="*/ 4 w 10"/>
                <a:gd name="T13" fmla="*/ 1 h 9"/>
                <a:gd name="T14" fmla="*/ 9 w 10"/>
                <a:gd name="T15" fmla="*/ 2 h 9"/>
                <a:gd name="T16" fmla="*/ 10 w 10"/>
                <a:gd name="T17" fmla="*/ 5 h 9"/>
                <a:gd name="T18" fmla="*/ 10 w 10"/>
                <a:gd name="T19" fmla="*/ 7 h 9"/>
                <a:gd name="T20" fmla="*/ 7 w 10"/>
                <a:gd name="T2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9">
                  <a:moveTo>
                    <a:pt x="7" y="9"/>
                  </a:moveTo>
                  <a:cubicBezTo>
                    <a:pt x="6" y="9"/>
                    <a:pt x="4" y="8"/>
                    <a:pt x="3" y="7"/>
                  </a:cubicBezTo>
                  <a:cubicBezTo>
                    <a:pt x="3" y="7"/>
                    <a:pt x="2" y="6"/>
                    <a:pt x="1" y="5"/>
                  </a:cubicBezTo>
                  <a:cubicBezTo>
                    <a:pt x="1" y="5"/>
                    <a:pt x="1" y="4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5" y="1"/>
                    <a:pt x="8" y="1"/>
                    <a:pt x="9" y="2"/>
                  </a:cubicBezTo>
                  <a:cubicBezTo>
                    <a:pt x="9" y="2"/>
                    <a:pt x="10" y="4"/>
                    <a:pt x="10" y="5"/>
                  </a:cubicBezTo>
                  <a:cubicBezTo>
                    <a:pt x="10" y="5"/>
                    <a:pt x="10" y="7"/>
                    <a:pt x="10" y="7"/>
                  </a:cubicBezTo>
                  <a:cubicBezTo>
                    <a:pt x="9" y="8"/>
                    <a:pt x="8" y="9"/>
                    <a:pt x="7" y="9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24"/>
            <p:cNvSpPr>
              <a:spLocks/>
            </p:cNvSpPr>
            <p:nvPr/>
          </p:nvSpPr>
          <p:spPr bwMode="auto">
            <a:xfrm>
              <a:off x="1833" y="2953"/>
              <a:ext cx="24" cy="10"/>
            </a:xfrm>
            <a:custGeom>
              <a:avLst/>
              <a:gdLst>
                <a:gd name="T0" fmla="*/ 8 w 9"/>
                <a:gd name="T1" fmla="*/ 1 h 4"/>
                <a:gd name="T2" fmla="*/ 5 w 9"/>
                <a:gd name="T3" fmla="*/ 4 h 4"/>
                <a:gd name="T4" fmla="*/ 1 w 9"/>
                <a:gd name="T5" fmla="*/ 4 h 4"/>
                <a:gd name="T6" fmla="*/ 0 w 9"/>
                <a:gd name="T7" fmla="*/ 2 h 4"/>
                <a:gd name="T8" fmla="*/ 1 w 9"/>
                <a:gd name="T9" fmla="*/ 1 h 4"/>
                <a:gd name="T10" fmla="*/ 5 w 9"/>
                <a:gd name="T11" fmla="*/ 0 h 4"/>
                <a:gd name="T12" fmla="*/ 8 w 9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4">
                  <a:moveTo>
                    <a:pt x="8" y="1"/>
                  </a:moveTo>
                  <a:cubicBezTo>
                    <a:pt x="9" y="2"/>
                    <a:pt x="6" y="4"/>
                    <a:pt x="5" y="4"/>
                  </a:cubicBezTo>
                  <a:cubicBezTo>
                    <a:pt x="4" y="4"/>
                    <a:pt x="2" y="4"/>
                    <a:pt x="1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6" y="0"/>
                    <a:pt x="8" y="0"/>
                    <a:pt x="8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25"/>
            <p:cNvSpPr>
              <a:spLocks/>
            </p:cNvSpPr>
            <p:nvPr/>
          </p:nvSpPr>
          <p:spPr bwMode="auto">
            <a:xfrm>
              <a:off x="1833" y="2953"/>
              <a:ext cx="24" cy="10"/>
            </a:xfrm>
            <a:custGeom>
              <a:avLst/>
              <a:gdLst>
                <a:gd name="T0" fmla="*/ 8 w 9"/>
                <a:gd name="T1" fmla="*/ 1 h 4"/>
                <a:gd name="T2" fmla="*/ 5 w 9"/>
                <a:gd name="T3" fmla="*/ 4 h 4"/>
                <a:gd name="T4" fmla="*/ 1 w 9"/>
                <a:gd name="T5" fmla="*/ 4 h 4"/>
                <a:gd name="T6" fmla="*/ 0 w 9"/>
                <a:gd name="T7" fmla="*/ 2 h 4"/>
                <a:gd name="T8" fmla="*/ 1 w 9"/>
                <a:gd name="T9" fmla="*/ 1 h 4"/>
                <a:gd name="T10" fmla="*/ 5 w 9"/>
                <a:gd name="T11" fmla="*/ 0 h 4"/>
                <a:gd name="T12" fmla="*/ 8 w 9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4">
                  <a:moveTo>
                    <a:pt x="8" y="1"/>
                  </a:moveTo>
                  <a:cubicBezTo>
                    <a:pt x="9" y="2"/>
                    <a:pt x="6" y="4"/>
                    <a:pt x="5" y="4"/>
                  </a:cubicBezTo>
                  <a:cubicBezTo>
                    <a:pt x="4" y="4"/>
                    <a:pt x="2" y="4"/>
                    <a:pt x="1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6" y="0"/>
                    <a:pt x="8" y="0"/>
                    <a:pt x="8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26"/>
            <p:cNvSpPr>
              <a:spLocks/>
            </p:cNvSpPr>
            <p:nvPr/>
          </p:nvSpPr>
          <p:spPr bwMode="auto">
            <a:xfrm>
              <a:off x="1859" y="2940"/>
              <a:ext cx="76" cy="31"/>
            </a:xfrm>
            <a:custGeom>
              <a:avLst/>
              <a:gdLst>
                <a:gd name="T0" fmla="*/ 25 w 29"/>
                <a:gd name="T1" fmla="*/ 6 h 12"/>
                <a:gd name="T2" fmla="*/ 29 w 29"/>
                <a:gd name="T3" fmla="*/ 3 h 12"/>
                <a:gd name="T4" fmla="*/ 26 w 29"/>
                <a:gd name="T5" fmla="*/ 1 h 12"/>
                <a:gd name="T6" fmla="*/ 22 w 29"/>
                <a:gd name="T7" fmla="*/ 0 h 12"/>
                <a:gd name="T8" fmla="*/ 18 w 29"/>
                <a:gd name="T9" fmla="*/ 2 h 12"/>
                <a:gd name="T10" fmla="*/ 15 w 29"/>
                <a:gd name="T11" fmla="*/ 3 h 12"/>
                <a:gd name="T12" fmla="*/ 11 w 29"/>
                <a:gd name="T13" fmla="*/ 5 h 12"/>
                <a:gd name="T14" fmla="*/ 8 w 29"/>
                <a:gd name="T15" fmla="*/ 8 h 12"/>
                <a:gd name="T16" fmla="*/ 5 w 29"/>
                <a:gd name="T17" fmla="*/ 9 h 12"/>
                <a:gd name="T18" fmla="*/ 3 w 29"/>
                <a:gd name="T19" fmla="*/ 9 h 12"/>
                <a:gd name="T20" fmla="*/ 0 w 29"/>
                <a:gd name="T21" fmla="*/ 10 h 12"/>
                <a:gd name="T22" fmla="*/ 2 w 29"/>
                <a:gd name="T23" fmla="*/ 10 h 12"/>
                <a:gd name="T24" fmla="*/ 5 w 29"/>
                <a:gd name="T25" fmla="*/ 11 h 12"/>
                <a:gd name="T26" fmla="*/ 7 w 29"/>
                <a:gd name="T27" fmla="*/ 10 h 12"/>
                <a:gd name="T28" fmla="*/ 11 w 29"/>
                <a:gd name="T29" fmla="*/ 9 h 12"/>
                <a:gd name="T30" fmla="*/ 13 w 29"/>
                <a:gd name="T31" fmla="*/ 9 h 12"/>
                <a:gd name="T32" fmla="*/ 15 w 29"/>
                <a:gd name="T33" fmla="*/ 12 h 12"/>
                <a:gd name="T34" fmla="*/ 16 w 29"/>
                <a:gd name="T35" fmla="*/ 11 h 12"/>
                <a:gd name="T36" fmla="*/ 18 w 29"/>
                <a:gd name="T37" fmla="*/ 9 h 12"/>
                <a:gd name="T38" fmla="*/ 17 w 29"/>
                <a:gd name="T39" fmla="*/ 6 h 12"/>
                <a:gd name="T40" fmla="*/ 20 w 29"/>
                <a:gd name="T41" fmla="*/ 5 h 12"/>
                <a:gd name="T42" fmla="*/ 23 w 29"/>
                <a:gd name="T43" fmla="*/ 5 h 12"/>
                <a:gd name="T44" fmla="*/ 25 w 29"/>
                <a:gd name="T4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12">
                  <a:moveTo>
                    <a:pt x="25" y="6"/>
                  </a:moveTo>
                  <a:cubicBezTo>
                    <a:pt x="26" y="6"/>
                    <a:pt x="29" y="4"/>
                    <a:pt x="29" y="3"/>
                  </a:cubicBezTo>
                  <a:cubicBezTo>
                    <a:pt x="29" y="3"/>
                    <a:pt x="27" y="1"/>
                    <a:pt x="26" y="1"/>
                  </a:cubicBezTo>
                  <a:cubicBezTo>
                    <a:pt x="25" y="0"/>
                    <a:pt x="23" y="0"/>
                    <a:pt x="22" y="0"/>
                  </a:cubicBezTo>
                  <a:cubicBezTo>
                    <a:pt x="21" y="0"/>
                    <a:pt x="19" y="2"/>
                    <a:pt x="18" y="2"/>
                  </a:cubicBezTo>
                  <a:cubicBezTo>
                    <a:pt x="18" y="2"/>
                    <a:pt x="16" y="2"/>
                    <a:pt x="15" y="3"/>
                  </a:cubicBezTo>
                  <a:cubicBezTo>
                    <a:pt x="13" y="3"/>
                    <a:pt x="12" y="5"/>
                    <a:pt x="11" y="5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7" y="8"/>
                    <a:pt x="6" y="8"/>
                    <a:pt x="5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2" y="9"/>
                    <a:pt x="1" y="9"/>
                    <a:pt x="0" y="10"/>
                  </a:cubicBezTo>
                  <a:cubicBezTo>
                    <a:pt x="0" y="10"/>
                    <a:pt x="1" y="10"/>
                    <a:pt x="2" y="10"/>
                  </a:cubicBezTo>
                  <a:cubicBezTo>
                    <a:pt x="2" y="11"/>
                    <a:pt x="4" y="11"/>
                    <a:pt x="5" y="11"/>
                  </a:cubicBezTo>
                  <a:cubicBezTo>
                    <a:pt x="5" y="11"/>
                    <a:pt x="6" y="10"/>
                    <a:pt x="7" y="10"/>
                  </a:cubicBezTo>
                  <a:cubicBezTo>
                    <a:pt x="8" y="9"/>
                    <a:pt x="10" y="9"/>
                    <a:pt x="11" y="9"/>
                  </a:cubicBezTo>
                  <a:cubicBezTo>
                    <a:pt x="11" y="9"/>
                    <a:pt x="12" y="9"/>
                    <a:pt x="13" y="9"/>
                  </a:cubicBezTo>
                  <a:cubicBezTo>
                    <a:pt x="13" y="10"/>
                    <a:pt x="14" y="11"/>
                    <a:pt x="15" y="12"/>
                  </a:cubicBezTo>
                  <a:cubicBezTo>
                    <a:pt x="15" y="12"/>
                    <a:pt x="16" y="11"/>
                    <a:pt x="16" y="11"/>
                  </a:cubicBezTo>
                  <a:cubicBezTo>
                    <a:pt x="17" y="10"/>
                    <a:pt x="17" y="9"/>
                    <a:pt x="18" y="9"/>
                  </a:cubicBezTo>
                  <a:cubicBezTo>
                    <a:pt x="18" y="8"/>
                    <a:pt x="17" y="6"/>
                    <a:pt x="17" y="6"/>
                  </a:cubicBezTo>
                  <a:cubicBezTo>
                    <a:pt x="18" y="5"/>
                    <a:pt x="19" y="5"/>
                    <a:pt x="20" y="5"/>
                  </a:cubicBezTo>
                  <a:cubicBezTo>
                    <a:pt x="20" y="5"/>
                    <a:pt x="21" y="5"/>
                    <a:pt x="23" y="5"/>
                  </a:cubicBezTo>
                  <a:cubicBezTo>
                    <a:pt x="23" y="5"/>
                    <a:pt x="25" y="6"/>
                    <a:pt x="25" y="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27"/>
            <p:cNvSpPr>
              <a:spLocks/>
            </p:cNvSpPr>
            <p:nvPr/>
          </p:nvSpPr>
          <p:spPr bwMode="auto">
            <a:xfrm>
              <a:off x="1859" y="2940"/>
              <a:ext cx="76" cy="31"/>
            </a:xfrm>
            <a:custGeom>
              <a:avLst/>
              <a:gdLst>
                <a:gd name="T0" fmla="*/ 25 w 29"/>
                <a:gd name="T1" fmla="*/ 6 h 12"/>
                <a:gd name="T2" fmla="*/ 29 w 29"/>
                <a:gd name="T3" fmla="*/ 3 h 12"/>
                <a:gd name="T4" fmla="*/ 26 w 29"/>
                <a:gd name="T5" fmla="*/ 1 h 12"/>
                <a:gd name="T6" fmla="*/ 22 w 29"/>
                <a:gd name="T7" fmla="*/ 0 h 12"/>
                <a:gd name="T8" fmla="*/ 18 w 29"/>
                <a:gd name="T9" fmla="*/ 2 h 12"/>
                <a:gd name="T10" fmla="*/ 15 w 29"/>
                <a:gd name="T11" fmla="*/ 3 h 12"/>
                <a:gd name="T12" fmla="*/ 11 w 29"/>
                <a:gd name="T13" fmla="*/ 5 h 12"/>
                <a:gd name="T14" fmla="*/ 8 w 29"/>
                <a:gd name="T15" fmla="*/ 8 h 12"/>
                <a:gd name="T16" fmla="*/ 5 w 29"/>
                <a:gd name="T17" fmla="*/ 9 h 12"/>
                <a:gd name="T18" fmla="*/ 3 w 29"/>
                <a:gd name="T19" fmla="*/ 9 h 12"/>
                <a:gd name="T20" fmla="*/ 0 w 29"/>
                <a:gd name="T21" fmla="*/ 10 h 12"/>
                <a:gd name="T22" fmla="*/ 2 w 29"/>
                <a:gd name="T23" fmla="*/ 10 h 12"/>
                <a:gd name="T24" fmla="*/ 5 w 29"/>
                <a:gd name="T25" fmla="*/ 11 h 12"/>
                <a:gd name="T26" fmla="*/ 7 w 29"/>
                <a:gd name="T27" fmla="*/ 10 h 12"/>
                <a:gd name="T28" fmla="*/ 11 w 29"/>
                <a:gd name="T29" fmla="*/ 9 h 12"/>
                <a:gd name="T30" fmla="*/ 13 w 29"/>
                <a:gd name="T31" fmla="*/ 9 h 12"/>
                <a:gd name="T32" fmla="*/ 15 w 29"/>
                <a:gd name="T33" fmla="*/ 12 h 12"/>
                <a:gd name="T34" fmla="*/ 16 w 29"/>
                <a:gd name="T35" fmla="*/ 11 h 12"/>
                <a:gd name="T36" fmla="*/ 18 w 29"/>
                <a:gd name="T37" fmla="*/ 9 h 12"/>
                <a:gd name="T38" fmla="*/ 17 w 29"/>
                <a:gd name="T39" fmla="*/ 6 h 12"/>
                <a:gd name="T40" fmla="*/ 20 w 29"/>
                <a:gd name="T41" fmla="*/ 5 h 12"/>
                <a:gd name="T42" fmla="*/ 23 w 29"/>
                <a:gd name="T43" fmla="*/ 5 h 12"/>
                <a:gd name="T44" fmla="*/ 25 w 29"/>
                <a:gd name="T4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12">
                  <a:moveTo>
                    <a:pt x="25" y="6"/>
                  </a:moveTo>
                  <a:cubicBezTo>
                    <a:pt x="26" y="6"/>
                    <a:pt x="29" y="4"/>
                    <a:pt x="29" y="3"/>
                  </a:cubicBezTo>
                  <a:cubicBezTo>
                    <a:pt x="29" y="3"/>
                    <a:pt x="27" y="1"/>
                    <a:pt x="26" y="1"/>
                  </a:cubicBezTo>
                  <a:cubicBezTo>
                    <a:pt x="25" y="0"/>
                    <a:pt x="23" y="0"/>
                    <a:pt x="22" y="0"/>
                  </a:cubicBezTo>
                  <a:cubicBezTo>
                    <a:pt x="21" y="0"/>
                    <a:pt x="19" y="2"/>
                    <a:pt x="18" y="2"/>
                  </a:cubicBezTo>
                  <a:cubicBezTo>
                    <a:pt x="18" y="2"/>
                    <a:pt x="16" y="2"/>
                    <a:pt x="15" y="3"/>
                  </a:cubicBezTo>
                  <a:cubicBezTo>
                    <a:pt x="13" y="3"/>
                    <a:pt x="12" y="5"/>
                    <a:pt x="11" y="5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7" y="8"/>
                    <a:pt x="6" y="8"/>
                    <a:pt x="5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2" y="9"/>
                    <a:pt x="1" y="9"/>
                    <a:pt x="0" y="10"/>
                  </a:cubicBezTo>
                  <a:cubicBezTo>
                    <a:pt x="0" y="10"/>
                    <a:pt x="1" y="10"/>
                    <a:pt x="2" y="10"/>
                  </a:cubicBezTo>
                  <a:cubicBezTo>
                    <a:pt x="2" y="11"/>
                    <a:pt x="4" y="11"/>
                    <a:pt x="5" y="11"/>
                  </a:cubicBezTo>
                  <a:cubicBezTo>
                    <a:pt x="5" y="11"/>
                    <a:pt x="6" y="10"/>
                    <a:pt x="7" y="10"/>
                  </a:cubicBezTo>
                  <a:cubicBezTo>
                    <a:pt x="8" y="9"/>
                    <a:pt x="10" y="9"/>
                    <a:pt x="11" y="9"/>
                  </a:cubicBezTo>
                  <a:cubicBezTo>
                    <a:pt x="11" y="9"/>
                    <a:pt x="12" y="9"/>
                    <a:pt x="13" y="9"/>
                  </a:cubicBezTo>
                  <a:cubicBezTo>
                    <a:pt x="13" y="10"/>
                    <a:pt x="14" y="11"/>
                    <a:pt x="15" y="12"/>
                  </a:cubicBezTo>
                  <a:cubicBezTo>
                    <a:pt x="15" y="12"/>
                    <a:pt x="16" y="11"/>
                    <a:pt x="16" y="11"/>
                  </a:cubicBezTo>
                  <a:cubicBezTo>
                    <a:pt x="17" y="10"/>
                    <a:pt x="17" y="9"/>
                    <a:pt x="18" y="9"/>
                  </a:cubicBezTo>
                  <a:cubicBezTo>
                    <a:pt x="18" y="8"/>
                    <a:pt x="17" y="6"/>
                    <a:pt x="17" y="6"/>
                  </a:cubicBezTo>
                  <a:cubicBezTo>
                    <a:pt x="18" y="5"/>
                    <a:pt x="19" y="5"/>
                    <a:pt x="20" y="5"/>
                  </a:cubicBezTo>
                  <a:cubicBezTo>
                    <a:pt x="20" y="5"/>
                    <a:pt x="21" y="5"/>
                    <a:pt x="23" y="5"/>
                  </a:cubicBezTo>
                  <a:cubicBezTo>
                    <a:pt x="23" y="5"/>
                    <a:pt x="25" y="6"/>
                    <a:pt x="25" y="6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28"/>
            <p:cNvSpPr>
              <a:spLocks/>
            </p:cNvSpPr>
            <p:nvPr/>
          </p:nvSpPr>
          <p:spPr bwMode="auto">
            <a:xfrm>
              <a:off x="1891" y="2856"/>
              <a:ext cx="26" cy="21"/>
            </a:xfrm>
            <a:custGeom>
              <a:avLst/>
              <a:gdLst>
                <a:gd name="T0" fmla="*/ 7 w 10"/>
                <a:gd name="T1" fmla="*/ 8 h 8"/>
                <a:gd name="T2" fmla="*/ 9 w 10"/>
                <a:gd name="T3" fmla="*/ 8 h 8"/>
                <a:gd name="T4" fmla="*/ 10 w 10"/>
                <a:gd name="T5" fmla="*/ 6 h 8"/>
                <a:gd name="T6" fmla="*/ 9 w 10"/>
                <a:gd name="T7" fmla="*/ 4 h 8"/>
                <a:gd name="T8" fmla="*/ 7 w 10"/>
                <a:gd name="T9" fmla="*/ 3 h 8"/>
                <a:gd name="T10" fmla="*/ 6 w 10"/>
                <a:gd name="T11" fmla="*/ 1 h 8"/>
                <a:gd name="T12" fmla="*/ 5 w 10"/>
                <a:gd name="T13" fmla="*/ 0 h 8"/>
                <a:gd name="T14" fmla="*/ 3 w 10"/>
                <a:gd name="T15" fmla="*/ 0 h 8"/>
                <a:gd name="T16" fmla="*/ 3 w 10"/>
                <a:gd name="T17" fmla="*/ 2 h 8"/>
                <a:gd name="T18" fmla="*/ 1 w 10"/>
                <a:gd name="T19" fmla="*/ 3 h 8"/>
                <a:gd name="T20" fmla="*/ 0 w 10"/>
                <a:gd name="T21" fmla="*/ 4 h 8"/>
                <a:gd name="T22" fmla="*/ 1 w 10"/>
                <a:gd name="T23" fmla="*/ 6 h 8"/>
                <a:gd name="T24" fmla="*/ 3 w 10"/>
                <a:gd name="T25" fmla="*/ 7 h 8"/>
                <a:gd name="T26" fmla="*/ 4 w 10"/>
                <a:gd name="T27" fmla="*/ 8 h 8"/>
                <a:gd name="T28" fmla="*/ 6 w 10"/>
                <a:gd name="T29" fmla="*/ 8 h 8"/>
                <a:gd name="T30" fmla="*/ 7 w 10"/>
                <a:gd name="T3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8">
                  <a:moveTo>
                    <a:pt x="7" y="8"/>
                  </a:moveTo>
                  <a:cubicBezTo>
                    <a:pt x="8" y="8"/>
                    <a:pt x="9" y="8"/>
                    <a:pt x="9" y="8"/>
                  </a:cubicBezTo>
                  <a:cubicBezTo>
                    <a:pt x="9" y="8"/>
                    <a:pt x="10" y="7"/>
                    <a:pt x="10" y="6"/>
                  </a:cubicBezTo>
                  <a:cubicBezTo>
                    <a:pt x="10" y="6"/>
                    <a:pt x="10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7" y="3"/>
                    <a:pt x="6" y="1"/>
                    <a:pt x="6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3" y="7"/>
                    <a:pt x="3" y="8"/>
                    <a:pt x="4" y="8"/>
                  </a:cubicBezTo>
                  <a:cubicBezTo>
                    <a:pt x="4" y="8"/>
                    <a:pt x="5" y="8"/>
                    <a:pt x="6" y="8"/>
                  </a:cubicBezTo>
                  <a:cubicBezTo>
                    <a:pt x="6" y="8"/>
                    <a:pt x="7" y="8"/>
                    <a:pt x="7" y="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29"/>
            <p:cNvSpPr>
              <a:spLocks/>
            </p:cNvSpPr>
            <p:nvPr/>
          </p:nvSpPr>
          <p:spPr bwMode="auto">
            <a:xfrm>
              <a:off x="1891" y="2856"/>
              <a:ext cx="26" cy="21"/>
            </a:xfrm>
            <a:custGeom>
              <a:avLst/>
              <a:gdLst>
                <a:gd name="T0" fmla="*/ 7 w 10"/>
                <a:gd name="T1" fmla="*/ 8 h 8"/>
                <a:gd name="T2" fmla="*/ 9 w 10"/>
                <a:gd name="T3" fmla="*/ 8 h 8"/>
                <a:gd name="T4" fmla="*/ 10 w 10"/>
                <a:gd name="T5" fmla="*/ 6 h 8"/>
                <a:gd name="T6" fmla="*/ 9 w 10"/>
                <a:gd name="T7" fmla="*/ 4 h 8"/>
                <a:gd name="T8" fmla="*/ 7 w 10"/>
                <a:gd name="T9" fmla="*/ 3 h 8"/>
                <a:gd name="T10" fmla="*/ 6 w 10"/>
                <a:gd name="T11" fmla="*/ 1 h 8"/>
                <a:gd name="T12" fmla="*/ 5 w 10"/>
                <a:gd name="T13" fmla="*/ 0 h 8"/>
                <a:gd name="T14" fmla="*/ 3 w 10"/>
                <a:gd name="T15" fmla="*/ 0 h 8"/>
                <a:gd name="T16" fmla="*/ 3 w 10"/>
                <a:gd name="T17" fmla="*/ 2 h 8"/>
                <a:gd name="T18" fmla="*/ 1 w 10"/>
                <a:gd name="T19" fmla="*/ 3 h 8"/>
                <a:gd name="T20" fmla="*/ 0 w 10"/>
                <a:gd name="T21" fmla="*/ 4 h 8"/>
                <a:gd name="T22" fmla="*/ 1 w 10"/>
                <a:gd name="T23" fmla="*/ 6 h 8"/>
                <a:gd name="T24" fmla="*/ 3 w 10"/>
                <a:gd name="T25" fmla="*/ 7 h 8"/>
                <a:gd name="T26" fmla="*/ 4 w 10"/>
                <a:gd name="T27" fmla="*/ 8 h 8"/>
                <a:gd name="T28" fmla="*/ 6 w 10"/>
                <a:gd name="T29" fmla="*/ 8 h 8"/>
                <a:gd name="T30" fmla="*/ 7 w 10"/>
                <a:gd name="T3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8">
                  <a:moveTo>
                    <a:pt x="7" y="8"/>
                  </a:moveTo>
                  <a:cubicBezTo>
                    <a:pt x="8" y="8"/>
                    <a:pt x="9" y="8"/>
                    <a:pt x="9" y="8"/>
                  </a:cubicBezTo>
                  <a:cubicBezTo>
                    <a:pt x="9" y="8"/>
                    <a:pt x="10" y="7"/>
                    <a:pt x="10" y="6"/>
                  </a:cubicBezTo>
                  <a:cubicBezTo>
                    <a:pt x="10" y="6"/>
                    <a:pt x="10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7" y="3"/>
                    <a:pt x="6" y="1"/>
                    <a:pt x="6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3" y="7"/>
                    <a:pt x="3" y="8"/>
                    <a:pt x="4" y="8"/>
                  </a:cubicBezTo>
                  <a:cubicBezTo>
                    <a:pt x="4" y="8"/>
                    <a:pt x="5" y="8"/>
                    <a:pt x="6" y="8"/>
                  </a:cubicBezTo>
                  <a:cubicBezTo>
                    <a:pt x="6" y="8"/>
                    <a:pt x="7" y="8"/>
                    <a:pt x="7" y="8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230"/>
            <p:cNvSpPr>
              <a:spLocks/>
            </p:cNvSpPr>
            <p:nvPr/>
          </p:nvSpPr>
          <p:spPr bwMode="auto">
            <a:xfrm>
              <a:off x="1844" y="2778"/>
              <a:ext cx="20" cy="24"/>
            </a:xfrm>
            <a:custGeom>
              <a:avLst/>
              <a:gdLst>
                <a:gd name="T0" fmla="*/ 3 w 8"/>
                <a:gd name="T1" fmla="*/ 8 h 9"/>
                <a:gd name="T2" fmla="*/ 4 w 8"/>
                <a:gd name="T3" fmla="*/ 6 h 9"/>
                <a:gd name="T4" fmla="*/ 6 w 8"/>
                <a:gd name="T5" fmla="*/ 4 h 9"/>
                <a:gd name="T6" fmla="*/ 7 w 8"/>
                <a:gd name="T7" fmla="*/ 2 h 9"/>
                <a:gd name="T8" fmla="*/ 6 w 8"/>
                <a:gd name="T9" fmla="*/ 0 h 9"/>
                <a:gd name="T10" fmla="*/ 4 w 8"/>
                <a:gd name="T11" fmla="*/ 1 h 9"/>
                <a:gd name="T12" fmla="*/ 3 w 8"/>
                <a:gd name="T13" fmla="*/ 3 h 9"/>
                <a:gd name="T14" fmla="*/ 1 w 8"/>
                <a:gd name="T15" fmla="*/ 4 h 9"/>
                <a:gd name="T16" fmla="*/ 0 w 8"/>
                <a:gd name="T17" fmla="*/ 6 h 9"/>
                <a:gd name="T18" fmla="*/ 1 w 8"/>
                <a:gd name="T19" fmla="*/ 8 h 9"/>
                <a:gd name="T20" fmla="*/ 3 w 8"/>
                <a:gd name="T2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9">
                  <a:moveTo>
                    <a:pt x="3" y="8"/>
                  </a:moveTo>
                  <a:cubicBezTo>
                    <a:pt x="4" y="8"/>
                    <a:pt x="4" y="7"/>
                    <a:pt x="4" y="6"/>
                  </a:cubicBezTo>
                  <a:cubicBezTo>
                    <a:pt x="4" y="6"/>
                    <a:pt x="5" y="5"/>
                    <a:pt x="6" y="4"/>
                  </a:cubicBezTo>
                  <a:cubicBezTo>
                    <a:pt x="6" y="4"/>
                    <a:pt x="7" y="3"/>
                    <a:pt x="7" y="2"/>
                  </a:cubicBezTo>
                  <a:cubicBezTo>
                    <a:pt x="8" y="2"/>
                    <a:pt x="7" y="0"/>
                    <a:pt x="6" y="0"/>
                  </a:cubicBezTo>
                  <a:cubicBezTo>
                    <a:pt x="6" y="0"/>
                    <a:pt x="4" y="0"/>
                    <a:pt x="4" y="1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2" y="3"/>
                    <a:pt x="1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0" y="6"/>
                    <a:pt x="0" y="8"/>
                    <a:pt x="1" y="8"/>
                  </a:cubicBezTo>
                  <a:cubicBezTo>
                    <a:pt x="2" y="9"/>
                    <a:pt x="3" y="8"/>
                    <a:pt x="3" y="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231"/>
            <p:cNvSpPr>
              <a:spLocks/>
            </p:cNvSpPr>
            <p:nvPr/>
          </p:nvSpPr>
          <p:spPr bwMode="auto">
            <a:xfrm>
              <a:off x="1844" y="2778"/>
              <a:ext cx="20" cy="24"/>
            </a:xfrm>
            <a:custGeom>
              <a:avLst/>
              <a:gdLst>
                <a:gd name="T0" fmla="*/ 3 w 8"/>
                <a:gd name="T1" fmla="*/ 8 h 9"/>
                <a:gd name="T2" fmla="*/ 4 w 8"/>
                <a:gd name="T3" fmla="*/ 6 h 9"/>
                <a:gd name="T4" fmla="*/ 6 w 8"/>
                <a:gd name="T5" fmla="*/ 4 h 9"/>
                <a:gd name="T6" fmla="*/ 7 w 8"/>
                <a:gd name="T7" fmla="*/ 2 h 9"/>
                <a:gd name="T8" fmla="*/ 6 w 8"/>
                <a:gd name="T9" fmla="*/ 0 h 9"/>
                <a:gd name="T10" fmla="*/ 4 w 8"/>
                <a:gd name="T11" fmla="*/ 1 h 9"/>
                <a:gd name="T12" fmla="*/ 3 w 8"/>
                <a:gd name="T13" fmla="*/ 3 h 9"/>
                <a:gd name="T14" fmla="*/ 1 w 8"/>
                <a:gd name="T15" fmla="*/ 4 h 9"/>
                <a:gd name="T16" fmla="*/ 0 w 8"/>
                <a:gd name="T17" fmla="*/ 6 h 9"/>
                <a:gd name="T18" fmla="*/ 1 w 8"/>
                <a:gd name="T19" fmla="*/ 8 h 9"/>
                <a:gd name="T20" fmla="*/ 3 w 8"/>
                <a:gd name="T2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9">
                  <a:moveTo>
                    <a:pt x="3" y="8"/>
                  </a:moveTo>
                  <a:cubicBezTo>
                    <a:pt x="4" y="8"/>
                    <a:pt x="4" y="7"/>
                    <a:pt x="4" y="6"/>
                  </a:cubicBezTo>
                  <a:cubicBezTo>
                    <a:pt x="4" y="6"/>
                    <a:pt x="5" y="5"/>
                    <a:pt x="6" y="4"/>
                  </a:cubicBezTo>
                  <a:cubicBezTo>
                    <a:pt x="6" y="4"/>
                    <a:pt x="7" y="3"/>
                    <a:pt x="7" y="2"/>
                  </a:cubicBezTo>
                  <a:cubicBezTo>
                    <a:pt x="8" y="2"/>
                    <a:pt x="7" y="0"/>
                    <a:pt x="6" y="0"/>
                  </a:cubicBezTo>
                  <a:cubicBezTo>
                    <a:pt x="6" y="0"/>
                    <a:pt x="4" y="0"/>
                    <a:pt x="4" y="1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2" y="3"/>
                    <a:pt x="1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0" y="6"/>
                    <a:pt x="0" y="8"/>
                    <a:pt x="1" y="8"/>
                  </a:cubicBezTo>
                  <a:cubicBezTo>
                    <a:pt x="2" y="9"/>
                    <a:pt x="3" y="8"/>
                    <a:pt x="3" y="8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232"/>
            <p:cNvSpPr>
              <a:spLocks/>
            </p:cNvSpPr>
            <p:nvPr/>
          </p:nvSpPr>
          <p:spPr bwMode="auto">
            <a:xfrm>
              <a:off x="1885" y="2750"/>
              <a:ext cx="50" cy="46"/>
            </a:xfrm>
            <a:custGeom>
              <a:avLst/>
              <a:gdLst>
                <a:gd name="T0" fmla="*/ 10 w 19"/>
                <a:gd name="T1" fmla="*/ 16 h 18"/>
                <a:gd name="T2" fmla="*/ 13 w 19"/>
                <a:gd name="T3" fmla="*/ 12 h 18"/>
                <a:gd name="T4" fmla="*/ 14 w 19"/>
                <a:gd name="T5" fmla="*/ 10 h 18"/>
                <a:gd name="T6" fmla="*/ 14 w 19"/>
                <a:gd name="T7" fmla="*/ 7 h 18"/>
                <a:gd name="T8" fmla="*/ 16 w 19"/>
                <a:gd name="T9" fmla="*/ 6 h 18"/>
                <a:gd name="T10" fmla="*/ 19 w 19"/>
                <a:gd name="T11" fmla="*/ 4 h 18"/>
                <a:gd name="T12" fmla="*/ 17 w 19"/>
                <a:gd name="T13" fmla="*/ 1 h 18"/>
                <a:gd name="T14" fmla="*/ 14 w 19"/>
                <a:gd name="T15" fmla="*/ 0 h 18"/>
                <a:gd name="T16" fmla="*/ 9 w 19"/>
                <a:gd name="T17" fmla="*/ 2 h 18"/>
                <a:gd name="T18" fmla="*/ 6 w 19"/>
                <a:gd name="T19" fmla="*/ 3 h 18"/>
                <a:gd name="T20" fmla="*/ 4 w 19"/>
                <a:gd name="T21" fmla="*/ 2 h 18"/>
                <a:gd name="T22" fmla="*/ 1 w 19"/>
                <a:gd name="T23" fmla="*/ 3 h 18"/>
                <a:gd name="T24" fmla="*/ 0 w 19"/>
                <a:gd name="T25" fmla="*/ 7 h 18"/>
                <a:gd name="T26" fmla="*/ 1 w 19"/>
                <a:gd name="T27" fmla="*/ 9 h 18"/>
                <a:gd name="T28" fmla="*/ 3 w 19"/>
                <a:gd name="T29" fmla="*/ 11 h 18"/>
                <a:gd name="T30" fmla="*/ 5 w 19"/>
                <a:gd name="T31" fmla="*/ 12 h 18"/>
                <a:gd name="T32" fmla="*/ 5 w 19"/>
                <a:gd name="T33" fmla="*/ 13 h 18"/>
                <a:gd name="T34" fmla="*/ 3 w 19"/>
                <a:gd name="T35" fmla="*/ 14 h 18"/>
                <a:gd name="T36" fmla="*/ 3 w 19"/>
                <a:gd name="T37" fmla="*/ 16 h 18"/>
                <a:gd name="T38" fmla="*/ 5 w 19"/>
                <a:gd name="T39" fmla="*/ 17 h 18"/>
                <a:gd name="T40" fmla="*/ 8 w 19"/>
                <a:gd name="T41" fmla="*/ 17 h 18"/>
                <a:gd name="T42" fmla="*/ 10 w 19"/>
                <a:gd name="T43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18">
                  <a:moveTo>
                    <a:pt x="10" y="16"/>
                  </a:moveTo>
                  <a:cubicBezTo>
                    <a:pt x="11" y="15"/>
                    <a:pt x="13" y="13"/>
                    <a:pt x="13" y="12"/>
                  </a:cubicBezTo>
                  <a:cubicBezTo>
                    <a:pt x="14" y="12"/>
                    <a:pt x="14" y="10"/>
                    <a:pt x="14" y="10"/>
                  </a:cubicBezTo>
                  <a:cubicBezTo>
                    <a:pt x="14" y="9"/>
                    <a:pt x="14" y="8"/>
                    <a:pt x="14" y="7"/>
                  </a:cubicBezTo>
                  <a:cubicBezTo>
                    <a:pt x="15" y="6"/>
                    <a:pt x="16" y="6"/>
                    <a:pt x="16" y="6"/>
                  </a:cubicBezTo>
                  <a:cubicBezTo>
                    <a:pt x="17" y="6"/>
                    <a:pt x="19" y="5"/>
                    <a:pt x="19" y="4"/>
                  </a:cubicBezTo>
                  <a:cubicBezTo>
                    <a:pt x="19" y="3"/>
                    <a:pt x="18" y="2"/>
                    <a:pt x="17" y="1"/>
                  </a:cubicBezTo>
                  <a:cubicBezTo>
                    <a:pt x="16" y="0"/>
                    <a:pt x="14" y="0"/>
                    <a:pt x="14" y="0"/>
                  </a:cubicBezTo>
                  <a:cubicBezTo>
                    <a:pt x="12" y="0"/>
                    <a:pt x="10" y="2"/>
                    <a:pt x="9" y="2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6" y="3"/>
                    <a:pt x="5" y="2"/>
                    <a:pt x="4" y="2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4"/>
                    <a:pt x="0" y="6"/>
                    <a:pt x="0" y="7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10"/>
                    <a:pt x="2" y="11"/>
                    <a:pt x="3" y="11"/>
                  </a:cubicBezTo>
                  <a:cubicBezTo>
                    <a:pt x="3" y="11"/>
                    <a:pt x="5" y="12"/>
                    <a:pt x="5" y="12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5" y="13"/>
                    <a:pt x="3" y="13"/>
                    <a:pt x="3" y="14"/>
                  </a:cubicBezTo>
                  <a:cubicBezTo>
                    <a:pt x="3" y="15"/>
                    <a:pt x="2" y="16"/>
                    <a:pt x="3" y="16"/>
                  </a:cubicBezTo>
                  <a:cubicBezTo>
                    <a:pt x="3" y="17"/>
                    <a:pt x="4" y="17"/>
                    <a:pt x="5" y="17"/>
                  </a:cubicBezTo>
                  <a:cubicBezTo>
                    <a:pt x="6" y="18"/>
                    <a:pt x="8" y="18"/>
                    <a:pt x="8" y="17"/>
                  </a:cubicBezTo>
                  <a:cubicBezTo>
                    <a:pt x="9" y="17"/>
                    <a:pt x="10" y="16"/>
                    <a:pt x="10" y="1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233"/>
            <p:cNvSpPr>
              <a:spLocks/>
            </p:cNvSpPr>
            <p:nvPr/>
          </p:nvSpPr>
          <p:spPr bwMode="auto">
            <a:xfrm>
              <a:off x="1885" y="2750"/>
              <a:ext cx="50" cy="46"/>
            </a:xfrm>
            <a:custGeom>
              <a:avLst/>
              <a:gdLst>
                <a:gd name="T0" fmla="*/ 10 w 19"/>
                <a:gd name="T1" fmla="*/ 16 h 18"/>
                <a:gd name="T2" fmla="*/ 13 w 19"/>
                <a:gd name="T3" fmla="*/ 12 h 18"/>
                <a:gd name="T4" fmla="*/ 14 w 19"/>
                <a:gd name="T5" fmla="*/ 10 h 18"/>
                <a:gd name="T6" fmla="*/ 14 w 19"/>
                <a:gd name="T7" fmla="*/ 7 h 18"/>
                <a:gd name="T8" fmla="*/ 16 w 19"/>
                <a:gd name="T9" fmla="*/ 6 h 18"/>
                <a:gd name="T10" fmla="*/ 19 w 19"/>
                <a:gd name="T11" fmla="*/ 4 h 18"/>
                <a:gd name="T12" fmla="*/ 17 w 19"/>
                <a:gd name="T13" fmla="*/ 1 h 18"/>
                <a:gd name="T14" fmla="*/ 14 w 19"/>
                <a:gd name="T15" fmla="*/ 0 h 18"/>
                <a:gd name="T16" fmla="*/ 9 w 19"/>
                <a:gd name="T17" fmla="*/ 2 h 18"/>
                <a:gd name="T18" fmla="*/ 6 w 19"/>
                <a:gd name="T19" fmla="*/ 3 h 18"/>
                <a:gd name="T20" fmla="*/ 4 w 19"/>
                <a:gd name="T21" fmla="*/ 2 h 18"/>
                <a:gd name="T22" fmla="*/ 1 w 19"/>
                <a:gd name="T23" fmla="*/ 3 h 18"/>
                <a:gd name="T24" fmla="*/ 0 w 19"/>
                <a:gd name="T25" fmla="*/ 7 h 18"/>
                <a:gd name="T26" fmla="*/ 1 w 19"/>
                <a:gd name="T27" fmla="*/ 9 h 18"/>
                <a:gd name="T28" fmla="*/ 3 w 19"/>
                <a:gd name="T29" fmla="*/ 11 h 18"/>
                <a:gd name="T30" fmla="*/ 5 w 19"/>
                <a:gd name="T31" fmla="*/ 12 h 18"/>
                <a:gd name="T32" fmla="*/ 5 w 19"/>
                <a:gd name="T33" fmla="*/ 13 h 18"/>
                <a:gd name="T34" fmla="*/ 3 w 19"/>
                <a:gd name="T35" fmla="*/ 14 h 18"/>
                <a:gd name="T36" fmla="*/ 3 w 19"/>
                <a:gd name="T37" fmla="*/ 16 h 18"/>
                <a:gd name="T38" fmla="*/ 5 w 19"/>
                <a:gd name="T39" fmla="*/ 17 h 18"/>
                <a:gd name="T40" fmla="*/ 8 w 19"/>
                <a:gd name="T41" fmla="*/ 17 h 18"/>
                <a:gd name="T42" fmla="*/ 10 w 19"/>
                <a:gd name="T43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18">
                  <a:moveTo>
                    <a:pt x="10" y="16"/>
                  </a:moveTo>
                  <a:cubicBezTo>
                    <a:pt x="11" y="15"/>
                    <a:pt x="13" y="13"/>
                    <a:pt x="13" y="12"/>
                  </a:cubicBezTo>
                  <a:cubicBezTo>
                    <a:pt x="14" y="12"/>
                    <a:pt x="14" y="10"/>
                    <a:pt x="14" y="10"/>
                  </a:cubicBezTo>
                  <a:cubicBezTo>
                    <a:pt x="14" y="9"/>
                    <a:pt x="14" y="8"/>
                    <a:pt x="14" y="7"/>
                  </a:cubicBezTo>
                  <a:cubicBezTo>
                    <a:pt x="15" y="6"/>
                    <a:pt x="16" y="6"/>
                    <a:pt x="16" y="6"/>
                  </a:cubicBezTo>
                  <a:cubicBezTo>
                    <a:pt x="17" y="6"/>
                    <a:pt x="19" y="5"/>
                    <a:pt x="19" y="4"/>
                  </a:cubicBezTo>
                  <a:cubicBezTo>
                    <a:pt x="19" y="3"/>
                    <a:pt x="18" y="2"/>
                    <a:pt x="17" y="1"/>
                  </a:cubicBezTo>
                  <a:cubicBezTo>
                    <a:pt x="16" y="0"/>
                    <a:pt x="14" y="0"/>
                    <a:pt x="14" y="0"/>
                  </a:cubicBezTo>
                  <a:cubicBezTo>
                    <a:pt x="12" y="0"/>
                    <a:pt x="10" y="2"/>
                    <a:pt x="9" y="2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6" y="3"/>
                    <a:pt x="5" y="2"/>
                    <a:pt x="4" y="2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4"/>
                    <a:pt x="0" y="6"/>
                    <a:pt x="0" y="7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10"/>
                    <a:pt x="2" y="11"/>
                    <a:pt x="3" y="11"/>
                  </a:cubicBezTo>
                  <a:cubicBezTo>
                    <a:pt x="3" y="11"/>
                    <a:pt x="5" y="12"/>
                    <a:pt x="5" y="12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5" y="13"/>
                    <a:pt x="3" y="13"/>
                    <a:pt x="3" y="14"/>
                  </a:cubicBezTo>
                  <a:cubicBezTo>
                    <a:pt x="3" y="15"/>
                    <a:pt x="2" y="16"/>
                    <a:pt x="3" y="16"/>
                  </a:cubicBezTo>
                  <a:cubicBezTo>
                    <a:pt x="3" y="17"/>
                    <a:pt x="4" y="17"/>
                    <a:pt x="5" y="17"/>
                  </a:cubicBezTo>
                  <a:cubicBezTo>
                    <a:pt x="6" y="18"/>
                    <a:pt x="8" y="18"/>
                    <a:pt x="8" y="17"/>
                  </a:cubicBezTo>
                  <a:cubicBezTo>
                    <a:pt x="9" y="17"/>
                    <a:pt x="10" y="16"/>
                    <a:pt x="10" y="16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234"/>
            <p:cNvSpPr>
              <a:spLocks/>
            </p:cNvSpPr>
            <p:nvPr/>
          </p:nvSpPr>
          <p:spPr bwMode="auto">
            <a:xfrm>
              <a:off x="1875" y="2651"/>
              <a:ext cx="57" cy="52"/>
            </a:xfrm>
            <a:custGeom>
              <a:avLst/>
              <a:gdLst>
                <a:gd name="T0" fmla="*/ 22 w 22"/>
                <a:gd name="T1" fmla="*/ 9 h 20"/>
                <a:gd name="T2" fmla="*/ 21 w 22"/>
                <a:gd name="T3" fmla="*/ 7 h 20"/>
                <a:gd name="T4" fmla="*/ 20 w 22"/>
                <a:gd name="T5" fmla="*/ 4 h 20"/>
                <a:gd name="T6" fmla="*/ 19 w 22"/>
                <a:gd name="T7" fmla="*/ 2 h 20"/>
                <a:gd name="T8" fmla="*/ 17 w 22"/>
                <a:gd name="T9" fmla="*/ 0 h 20"/>
                <a:gd name="T10" fmla="*/ 14 w 22"/>
                <a:gd name="T11" fmla="*/ 0 h 20"/>
                <a:gd name="T12" fmla="*/ 12 w 22"/>
                <a:gd name="T13" fmla="*/ 1 h 20"/>
                <a:gd name="T14" fmla="*/ 9 w 22"/>
                <a:gd name="T15" fmla="*/ 2 h 20"/>
                <a:gd name="T16" fmla="*/ 6 w 22"/>
                <a:gd name="T17" fmla="*/ 2 h 20"/>
                <a:gd name="T18" fmla="*/ 6 w 22"/>
                <a:gd name="T19" fmla="*/ 4 h 20"/>
                <a:gd name="T20" fmla="*/ 6 w 22"/>
                <a:gd name="T21" fmla="*/ 6 h 20"/>
                <a:gd name="T22" fmla="*/ 8 w 22"/>
                <a:gd name="T23" fmla="*/ 7 h 20"/>
                <a:gd name="T24" fmla="*/ 12 w 22"/>
                <a:gd name="T25" fmla="*/ 6 h 20"/>
                <a:gd name="T26" fmla="*/ 12 w 22"/>
                <a:gd name="T27" fmla="*/ 8 h 20"/>
                <a:gd name="T28" fmla="*/ 11 w 22"/>
                <a:gd name="T29" fmla="*/ 9 h 20"/>
                <a:gd name="T30" fmla="*/ 10 w 22"/>
                <a:gd name="T31" fmla="*/ 10 h 20"/>
                <a:gd name="T32" fmla="*/ 8 w 22"/>
                <a:gd name="T33" fmla="*/ 11 h 20"/>
                <a:gd name="T34" fmla="*/ 5 w 22"/>
                <a:gd name="T35" fmla="*/ 11 h 20"/>
                <a:gd name="T36" fmla="*/ 3 w 22"/>
                <a:gd name="T37" fmla="*/ 12 h 20"/>
                <a:gd name="T38" fmla="*/ 1 w 22"/>
                <a:gd name="T39" fmla="*/ 13 h 20"/>
                <a:gd name="T40" fmla="*/ 0 w 22"/>
                <a:gd name="T41" fmla="*/ 15 h 20"/>
                <a:gd name="T42" fmla="*/ 1 w 22"/>
                <a:gd name="T43" fmla="*/ 18 h 20"/>
                <a:gd name="T44" fmla="*/ 3 w 22"/>
                <a:gd name="T45" fmla="*/ 20 h 20"/>
                <a:gd name="T46" fmla="*/ 6 w 22"/>
                <a:gd name="T47" fmla="*/ 20 h 20"/>
                <a:gd name="T48" fmla="*/ 8 w 22"/>
                <a:gd name="T49" fmla="*/ 18 h 20"/>
                <a:gd name="T50" fmla="*/ 12 w 22"/>
                <a:gd name="T51" fmla="*/ 17 h 20"/>
                <a:gd name="T52" fmla="*/ 17 w 22"/>
                <a:gd name="T53" fmla="*/ 15 h 20"/>
                <a:gd name="T54" fmla="*/ 18 w 22"/>
                <a:gd name="T55" fmla="*/ 12 h 20"/>
                <a:gd name="T56" fmla="*/ 19 w 22"/>
                <a:gd name="T57" fmla="*/ 10 h 20"/>
                <a:gd name="T58" fmla="*/ 21 w 22"/>
                <a:gd name="T59" fmla="*/ 9 h 20"/>
                <a:gd name="T60" fmla="*/ 22 w 22"/>
                <a:gd name="T61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" h="20">
                  <a:moveTo>
                    <a:pt x="22" y="9"/>
                  </a:moveTo>
                  <a:cubicBezTo>
                    <a:pt x="22" y="8"/>
                    <a:pt x="21" y="8"/>
                    <a:pt x="21" y="7"/>
                  </a:cubicBezTo>
                  <a:cubicBezTo>
                    <a:pt x="21" y="7"/>
                    <a:pt x="21" y="5"/>
                    <a:pt x="20" y="4"/>
                  </a:cubicBezTo>
                  <a:cubicBezTo>
                    <a:pt x="20" y="3"/>
                    <a:pt x="20" y="2"/>
                    <a:pt x="19" y="2"/>
                  </a:cubicBezTo>
                  <a:cubicBezTo>
                    <a:pt x="19" y="2"/>
                    <a:pt x="18" y="1"/>
                    <a:pt x="17" y="0"/>
                  </a:cubicBezTo>
                  <a:cubicBezTo>
                    <a:pt x="17" y="0"/>
                    <a:pt x="15" y="0"/>
                    <a:pt x="14" y="0"/>
                  </a:cubicBez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0" y="2"/>
                    <a:pt x="9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6"/>
                    <a:pt x="6" y="6"/>
                  </a:cubicBezTo>
                  <a:cubicBezTo>
                    <a:pt x="6" y="7"/>
                    <a:pt x="8" y="7"/>
                    <a:pt x="8" y="7"/>
                  </a:cubicBezTo>
                  <a:cubicBezTo>
                    <a:pt x="10" y="7"/>
                    <a:pt x="11" y="6"/>
                    <a:pt x="12" y="6"/>
                  </a:cubicBezTo>
                  <a:cubicBezTo>
                    <a:pt x="12" y="7"/>
                    <a:pt x="12" y="7"/>
                    <a:pt x="12" y="8"/>
                  </a:cubicBezTo>
                  <a:cubicBezTo>
                    <a:pt x="12" y="8"/>
                    <a:pt x="11" y="8"/>
                    <a:pt x="11" y="9"/>
                  </a:cubicBezTo>
                  <a:cubicBezTo>
                    <a:pt x="11" y="9"/>
                    <a:pt x="11" y="10"/>
                    <a:pt x="10" y="10"/>
                  </a:cubicBezTo>
                  <a:cubicBezTo>
                    <a:pt x="10" y="11"/>
                    <a:pt x="8" y="11"/>
                    <a:pt x="8" y="11"/>
                  </a:cubicBezTo>
                  <a:cubicBezTo>
                    <a:pt x="7" y="11"/>
                    <a:pt x="6" y="11"/>
                    <a:pt x="5" y="11"/>
                  </a:cubicBezTo>
                  <a:cubicBezTo>
                    <a:pt x="5" y="11"/>
                    <a:pt x="4" y="12"/>
                    <a:pt x="3" y="12"/>
                  </a:cubicBezTo>
                  <a:cubicBezTo>
                    <a:pt x="3" y="12"/>
                    <a:pt x="1" y="13"/>
                    <a:pt x="1" y="13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6"/>
                    <a:pt x="0" y="17"/>
                    <a:pt x="1" y="18"/>
                  </a:cubicBezTo>
                  <a:cubicBezTo>
                    <a:pt x="1" y="18"/>
                    <a:pt x="2" y="20"/>
                    <a:pt x="3" y="20"/>
                  </a:cubicBezTo>
                  <a:cubicBezTo>
                    <a:pt x="3" y="20"/>
                    <a:pt x="5" y="20"/>
                    <a:pt x="6" y="20"/>
                  </a:cubicBezTo>
                  <a:cubicBezTo>
                    <a:pt x="6" y="20"/>
                    <a:pt x="7" y="18"/>
                    <a:pt x="8" y="18"/>
                  </a:cubicBezTo>
                  <a:cubicBezTo>
                    <a:pt x="9" y="18"/>
                    <a:pt x="11" y="18"/>
                    <a:pt x="12" y="17"/>
                  </a:cubicBezTo>
                  <a:cubicBezTo>
                    <a:pt x="13" y="17"/>
                    <a:pt x="15" y="16"/>
                    <a:pt x="17" y="15"/>
                  </a:cubicBezTo>
                  <a:cubicBezTo>
                    <a:pt x="17" y="14"/>
                    <a:pt x="17" y="13"/>
                    <a:pt x="18" y="12"/>
                  </a:cubicBezTo>
                  <a:cubicBezTo>
                    <a:pt x="18" y="12"/>
                    <a:pt x="19" y="10"/>
                    <a:pt x="19" y="10"/>
                  </a:cubicBezTo>
                  <a:cubicBezTo>
                    <a:pt x="20" y="10"/>
                    <a:pt x="20" y="10"/>
                    <a:pt x="21" y="9"/>
                  </a:cubicBezTo>
                  <a:cubicBezTo>
                    <a:pt x="21" y="9"/>
                    <a:pt x="22" y="9"/>
                    <a:pt x="22" y="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235"/>
            <p:cNvSpPr>
              <a:spLocks/>
            </p:cNvSpPr>
            <p:nvPr/>
          </p:nvSpPr>
          <p:spPr bwMode="auto">
            <a:xfrm>
              <a:off x="1875" y="2651"/>
              <a:ext cx="57" cy="52"/>
            </a:xfrm>
            <a:custGeom>
              <a:avLst/>
              <a:gdLst>
                <a:gd name="T0" fmla="*/ 22 w 22"/>
                <a:gd name="T1" fmla="*/ 9 h 20"/>
                <a:gd name="T2" fmla="*/ 21 w 22"/>
                <a:gd name="T3" fmla="*/ 7 h 20"/>
                <a:gd name="T4" fmla="*/ 20 w 22"/>
                <a:gd name="T5" fmla="*/ 4 h 20"/>
                <a:gd name="T6" fmla="*/ 19 w 22"/>
                <a:gd name="T7" fmla="*/ 2 h 20"/>
                <a:gd name="T8" fmla="*/ 17 w 22"/>
                <a:gd name="T9" fmla="*/ 0 h 20"/>
                <a:gd name="T10" fmla="*/ 14 w 22"/>
                <a:gd name="T11" fmla="*/ 0 h 20"/>
                <a:gd name="T12" fmla="*/ 12 w 22"/>
                <a:gd name="T13" fmla="*/ 1 h 20"/>
                <a:gd name="T14" fmla="*/ 9 w 22"/>
                <a:gd name="T15" fmla="*/ 2 h 20"/>
                <a:gd name="T16" fmla="*/ 6 w 22"/>
                <a:gd name="T17" fmla="*/ 2 h 20"/>
                <a:gd name="T18" fmla="*/ 6 w 22"/>
                <a:gd name="T19" fmla="*/ 4 h 20"/>
                <a:gd name="T20" fmla="*/ 6 w 22"/>
                <a:gd name="T21" fmla="*/ 6 h 20"/>
                <a:gd name="T22" fmla="*/ 8 w 22"/>
                <a:gd name="T23" fmla="*/ 7 h 20"/>
                <a:gd name="T24" fmla="*/ 12 w 22"/>
                <a:gd name="T25" fmla="*/ 6 h 20"/>
                <a:gd name="T26" fmla="*/ 12 w 22"/>
                <a:gd name="T27" fmla="*/ 8 h 20"/>
                <a:gd name="T28" fmla="*/ 11 w 22"/>
                <a:gd name="T29" fmla="*/ 9 h 20"/>
                <a:gd name="T30" fmla="*/ 10 w 22"/>
                <a:gd name="T31" fmla="*/ 10 h 20"/>
                <a:gd name="T32" fmla="*/ 8 w 22"/>
                <a:gd name="T33" fmla="*/ 11 h 20"/>
                <a:gd name="T34" fmla="*/ 5 w 22"/>
                <a:gd name="T35" fmla="*/ 11 h 20"/>
                <a:gd name="T36" fmla="*/ 3 w 22"/>
                <a:gd name="T37" fmla="*/ 12 h 20"/>
                <a:gd name="T38" fmla="*/ 1 w 22"/>
                <a:gd name="T39" fmla="*/ 13 h 20"/>
                <a:gd name="T40" fmla="*/ 0 w 22"/>
                <a:gd name="T41" fmla="*/ 15 h 20"/>
                <a:gd name="T42" fmla="*/ 1 w 22"/>
                <a:gd name="T43" fmla="*/ 18 h 20"/>
                <a:gd name="T44" fmla="*/ 3 w 22"/>
                <a:gd name="T45" fmla="*/ 20 h 20"/>
                <a:gd name="T46" fmla="*/ 6 w 22"/>
                <a:gd name="T47" fmla="*/ 20 h 20"/>
                <a:gd name="T48" fmla="*/ 8 w 22"/>
                <a:gd name="T49" fmla="*/ 18 h 20"/>
                <a:gd name="T50" fmla="*/ 12 w 22"/>
                <a:gd name="T51" fmla="*/ 17 h 20"/>
                <a:gd name="T52" fmla="*/ 17 w 22"/>
                <a:gd name="T53" fmla="*/ 15 h 20"/>
                <a:gd name="T54" fmla="*/ 18 w 22"/>
                <a:gd name="T55" fmla="*/ 12 h 20"/>
                <a:gd name="T56" fmla="*/ 19 w 22"/>
                <a:gd name="T57" fmla="*/ 10 h 20"/>
                <a:gd name="T58" fmla="*/ 21 w 22"/>
                <a:gd name="T59" fmla="*/ 9 h 20"/>
                <a:gd name="T60" fmla="*/ 22 w 22"/>
                <a:gd name="T61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" h="20">
                  <a:moveTo>
                    <a:pt x="22" y="9"/>
                  </a:moveTo>
                  <a:cubicBezTo>
                    <a:pt x="22" y="8"/>
                    <a:pt x="21" y="8"/>
                    <a:pt x="21" y="7"/>
                  </a:cubicBezTo>
                  <a:cubicBezTo>
                    <a:pt x="21" y="7"/>
                    <a:pt x="21" y="5"/>
                    <a:pt x="20" y="4"/>
                  </a:cubicBezTo>
                  <a:cubicBezTo>
                    <a:pt x="20" y="3"/>
                    <a:pt x="20" y="2"/>
                    <a:pt x="19" y="2"/>
                  </a:cubicBezTo>
                  <a:cubicBezTo>
                    <a:pt x="19" y="2"/>
                    <a:pt x="18" y="1"/>
                    <a:pt x="17" y="0"/>
                  </a:cubicBezTo>
                  <a:cubicBezTo>
                    <a:pt x="17" y="0"/>
                    <a:pt x="15" y="0"/>
                    <a:pt x="14" y="0"/>
                  </a:cubicBez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0" y="2"/>
                    <a:pt x="9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6"/>
                    <a:pt x="6" y="6"/>
                  </a:cubicBezTo>
                  <a:cubicBezTo>
                    <a:pt x="6" y="7"/>
                    <a:pt x="8" y="7"/>
                    <a:pt x="8" y="7"/>
                  </a:cubicBezTo>
                  <a:cubicBezTo>
                    <a:pt x="10" y="7"/>
                    <a:pt x="11" y="6"/>
                    <a:pt x="12" y="6"/>
                  </a:cubicBezTo>
                  <a:cubicBezTo>
                    <a:pt x="12" y="7"/>
                    <a:pt x="12" y="7"/>
                    <a:pt x="12" y="8"/>
                  </a:cubicBezTo>
                  <a:cubicBezTo>
                    <a:pt x="12" y="8"/>
                    <a:pt x="11" y="8"/>
                    <a:pt x="11" y="9"/>
                  </a:cubicBezTo>
                  <a:cubicBezTo>
                    <a:pt x="11" y="9"/>
                    <a:pt x="11" y="10"/>
                    <a:pt x="10" y="10"/>
                  </a:cubicBezTo>
                  <a:cubicBezTo>
                    <a:pt x="10" y="11"/>
                    <a:pt x="8" y="11"/>
                    <a:pt x="8" y="11"/>
                  </a:cubicBezTo>
                  <a:cubicBezTo>
                    <a:pt x="7" y="11"/>
                    <a:pt x="6" y="11"/>
                    <a:pt x="5" y="11"/>
                  </a:cubicBezTo>
                  <a:cubicBezTo>
                    <a:pt x="5" y="11"/>
                    <a:pt x="4" y="12"/>
                    <a:pt x="3" y="12"/>
                  </a:cubicBezTo>
                  <a:cubicBezTo>
                    <a:pt x="3" y="12"/>
                    <a:pt x="1" y="13"/>
                    <a:pt x="1" y="13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6"/>
                    <a:pt x="0" y="17"/>
                    <a:pt x="1" y="18"/>
                  </a:cubicBezTo>
                  <a:cubicBezTo>
                    <a:pt x="1" y="18"/>
                    <a:pt x="2" y="20"/>
                    <a:pt x="3" y="20"/>
                  </a:cubicBezTo>
                  <a:cubicBezTo>
                    <a:pt x="3" y="20"/>
                    <a:pt x="5" y="20"/>
                    <a:pt x="6" y="20"/>
                  </a:cubicBezTo>
                  <a:cubicBezTo>
                    <a:pt x="6" y="20"/>
                    <a:pt x="7" y="18"/>
                    <a:pt x="8" y="18"/>
                  </a:cubicBezTo>
                  <a:cubicBezTo>
                    <a:pt x="9" y="18"/>
                    <a:pt x="11" y="18"/>
                    <a:pt x="12" y="17"/>
                  </a:cubicBezTo>
                  <a:cubicBezTo>
                    <a:pt x="13" y="17"/>
                    <a:pt x="15" y="16"/>
                    <a:pt x="17" y="15"/>
                  </a:cubicBezTo>
                  <a:cubicBezTo>
                    <a:pt x="17" y="14"/>
                    <a:pt x="17" y="13"/>
                    <a:pt x="18" y="12"/>
                  </a:cubicBezTo>
                  <a:cubicBezTo>
                    <a:pt x="18" y="12"/>
                    <a:pt x="19" y="10"/>
                    <a:pt x="19" y="10"/>
                  </a:cubicBezTo>
                  <a:cubicBezTo>
                    <a:pt x="20" y="10"/>
                    <a:pt x="20" y="10"/>
                    <a:pt x="21" y="9"/>
                  </a:cubicBezTo>
                  <a:cubicBezTo>
                    <a:pt x="21" y="9"/>
                    <a:pt x="22" y="9"/>
                    <a:pt x="22" y="9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236"/>
            <p:cNvSpPr>
              <a:spLocks/>
            </p:cNvSpPr>
            <p:nvPr/>
          </p:nvSpPr>
          <p:spPr bwMode="auto">
            <a:xfrm>
              <a:off x="2128" y="2763"/>
              <a:ext cx="15" cy="46"/>
            </a:xfrm>
            <a:custGeom>
              <a:avLst/>
              <a:gdLst>
                <a:gd name="T0" fmla="*/ 2 w 6"/>
                <a:gd name="T1" fmla="*/ 17 h 18"/>
                <a:gd name="T2" fmla="*/ 4 w 6"/>
                <a:gd name="T3" fmla="*/ 13 h 18"/>
                <a:gd name="T4" fmla="*/ 6 w 6"/>
                <a:gd name="T5" fmla="*/ 8 h 18"/>
                <a:gd name="T6" fmla="*/ 6 w 6"/>
                <a:gd name="T7" fmla="*/ 4 h 18"/>
                <a:gd name="T8" fmla="*/ 6 w 6"/>
                <a:gd name="T9" fmla="*/ 1 h 18"/>
                <a:gd name="T10" fmla="*/ 4 w 6"/>
                <a:gd name="T11" fmla="*/ 0 h 18"/>
                <a:gd name="T12" fmla="*/ 2 w 6"/>
                <a:gd name="T13" fmla="*/ 3 h 18"/>
                <a:gd name="T14" fmla="*/ 1 w 6"/>
                <a:gd name="T15" fmla="*/ 6 h 18"/>
                <a:gd name="T16" fmla="*/ 2 w 6"/>
                <a:gd name="T17" fmla="*/ 9 h 18"/>
                <a:gd name="T18" fmla="*/ 0 w 6"/>
                <a:gd name="T19" fmla="*/ 13 h 18"/>
                <a:gd name="T20" fmla="*/ 0 w 6"/>
                <a:gd name="T21" fmla="*/ 15 h 18"/>
                <a:gd name="T22" fmla="*/ 1 w 6"/>
                <a:gd name="T23" fmla="*/ 18 h 18"/>
                <a:gd name="T24" fmla="*/ 2 w 6"/>
                <a:gd name="T25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18">
                  <a:moveTo>
                    <a:pt x="2" y="17"/>
                  </a:moveTo>
                  <a:cubicBezTo>
                    <a:pt x="3" y="16"/>
                    <a:pt x="4" y="14"/>
                    <a:pt x="4" y="13"/>
                  </a:cubicBezTo>
                  <a:cubicBezTo>
                    <a:pt x="5" y="12"/>
                    <a:pt x="5" y="9"/>
                    <a:pt x="6" y="8"/>
                  </a:cubicBezTo>
                  <a:cubicBezTo>
                    <a:pt x="6" y="7"/>
                    <a:pt x="6" y="5"/>
                    <a:pt x="6" y="4"/>
                  </a:cubicBezTo>
                  <a:cubicBezTo>
                    <a:pt x="6" y="3"/>
                    <a:pt x="6" y="2"/>
                    <a:pt x="6" y="1"/>
                  </a:cubicBezTo>
                  <a:cubicBezTo>
                    <a:pt x="6" y="1"/>
                    <a:pt x="4" y="0"/>
                    <a:pt x="4" y="0"/>
                  </a:cubicBezTo>
                  <a:cubicBezTo>
                    <a:pt x="3" y="0"/>
                    <a:pt x="3" y="2"/>
                    <a:pt x="2" y="3"/>
                  </a:cubicBezTo>
                  <a:cubicBezTo>
                    <a:pt x="2" y="4"/>
                    <a:pt x="1" y="6"/>
                    <a:pt x="1" y="6"/>
                  </a:cubicBezTo>
                  <a:cubicBezTo>
                    <a:pt x="1" y="7"/>
                    <a:pt x="2" y="9"/>
                    <a:pt x="2" y="9"/>
                  </a:cubicBezTo>
                  <a:cubicBezTo>
                    <a:pt x="2" y="11"/>
                    <a:pt x="1" y="12"/>
                    <a:pt x="0" y="13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15"/>
                    <a:pt x="0" y="18"/>
                    <a:pt x="1" y="18"/>
                  </a:cubicBezTo>
                  <a:cubicBezTo>
                    <a:pt x="2" y="18"/>
                    <a:pt x="2" y="17"/>
                    <a:pt x="2" y="1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237"/>
            <p:cNvSpPr>
              <a:spLocks/>
            </p:cNvSpPr>
            <p:nvPr/>
          </p:nvSpPr>
          <p:spPr bwMode="auto">
            <a:xfrm>
              <a:off x="2128" y="2763"/>
              <a:ext cx="15" cy="46"/>
            </a:xfrm>
            <a:custGeom>
              <a:avLst/>
              <a:gdLst>
                <a:gd name="T0" fmla="*/ 2 w 6"/>
                <a:gd name="T1" fmla="*/ 17 h 18"/>
                <a:gd name="T2" fmla="*/ 4 w 6"/>
                <a:gd name="T3" fmla="*/ 13 h 18"/>
                <a:gd name="T4" fmla="*/ 6 w 6"/>
                <a:gd name="T5" fmla="*/ 8 h 18"/>
                <a:gd name="T6" fmla="*/ 6 w 6"/>
                <a:gd name="T7" fmla="*/ 4 h 18"/>
                <a:gd name="T8" fmla="*/ 6 w 6"/>
                <a:gd name="T9" fmla="*/ 1 h 18"/>
                <a:gd name="T10" fmla="*/ 4 w 6"/>
                <a:gd name="T11" fmla="*/ 0 h 18"/>
                <a:gd name="T12" fmla="*/ 2 w 6"/>
                <a:gd name="T13" fmla="*/ 3 h 18"/>
                <a:gd name="T14" fmla="*/ 1 w 6"/>
                <a:gd name="T15" fmla="*/ 6 h 18"/>
                <a:gd name="T16" fmla="*/ 2 w 6"/>
                <a:gd name="T17" fmla="*/ 9 h 18"/>
                <a:gd name="T18" fmla="*/ 0 w 6"/>
                <a:gd name="T19" fmla="*/ 13 h 18"/>
                <a:gd name="T20" fmla="*/ 0 w 6"/>
                <a:gd name="T21" fmla="*/ 15 h 18"/>
                <a:gd name="T22" fmla="*/ 1 w 6"/>
                <a:gd name="T23" fmla="*/ 18 h 18"/>
                <a:gd name="T24" fmla="*/ 2 w 6"/>
                <a:gd name="T25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18">
                  <a:moveTo>
                    <a:pt x="2" y="17"/>
                  </a:moveTo>
                  <a:cubicBezTo>
                    <a:pt x="3" y="16"/>
                    <a:pt x="4" y="14"/>
                    <a:pt x="4" y="13"/>
                  </a:cubicBezTo>
                  <a:cubicBezTo>
                    <a:pt x="5" y="12"/>
                    <a:pt x="5" y="9"/>
                    <a:pt x="6" y="8"/>
                  </a:cubicBezTo>
                  <a:cubicBezTo>
                    <a:pt x="6" y="7"/>
                    <a:pt x="6" y="5"/>
                    <a:pt x="6" y="4"/>
                  </a:cubicBezTo>
                  <a:cubicBezTo>
                    <a:pt x="6" y="3"/>
                    <a:pt x="6" y="2"/>
                    <a:pt x="6" y="1"/>
                  </a:cubicBezTo>
                  <a:cubicBezTo>
                    <a:pt x="6" y="1"/>
                    <a:pt x="4" y="0"/>
                    <a:pt x="4" y="0"/>
                  </a:cubicBezTo>
                  <a:cubicBezTo>
                    <a:pt x="3" y="0"/>
                    <a:pt x="3" y="2"/>
                    <a:pt x="2" y="3"/>
                  </a:cubicBezTo>
                  <a:cubicBezTo>
                    <a:pt x="2" y="4"/>
                    <a:pt x="1" y="6"/>
                    <a:pt x="1" y="6"/>
                  </a:cubicBezTo>
                  <a:cubicBezTo>
                    <a:pt x="1" y="7"/>
                    <a:pt x="2" y="9"/>
                    <a:pt x="2" y="9"/>
                  </a:cubicBezTo>
                  <a:cubicBezTo>
                    <a:pt x="2" y="11"/>
                    <a:pt x="1" y="12"/>
                    <a:pt x="0" y="13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15"/>
                    <a:pt x="0" y="18"/>
                    <a:pt x="1" y="18"/>
                  </a:cubicBezTo>
                  <a:cubicBezTo>
                    <a:pt x="2" y="18"/>
                    <a:pt x="2" y="17"/>
                    <a:pt x="2" y="17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238"/>
            <p:cNvSpPr>
              <a:spLocks/>
            </p:cNvSpPr>
            <p:nvPr/>
          </p:nvSpPr>
          <p:spPr bwMode="auto">
            <a:xfrm>
              <a:off x="1789" y="2489"/>
              <a:ext cx="334" cy="326"/>
            </a:xfrm>
            <a:custGeom>
              <a:avLst/>
              <a:gdLst>
                <a:gd name="T0" fmla="*/ 128 w 128"/>
                <a:gd name="T1" fmla="*/ 100 h 125"/>
                <a:gd name="T2" fmla="*/ 125 w 128"/>
                <a:gd name="T3" fmla="*/ 111 h 125"/>
                <a:gd name="T4" fmla="*/ 121 w 128"/>
                <a:gd name="T5" fmla="*/ 122 h 125"/>
                <a:gd name="T6" fmla="*/ 113 w 128"/>
                <a:gd name="T7" fmla="*/ 124 h 125"/>
                <a:gd name="T8" fmla="*/ 106 w 128"/>
                <a:gd name="T9" fmla="*/ 118 h 125"/>
                <a:gd name="T10" fmla="*/ 106 w 128"/>
                <a:gd name="T11" fmla="*/ 109 h 125"/>
                <a:gd name="T12" fmla="*/ 100 w 128"/>
                <a:gd name="T13" fmla="*/ 101 h 125"/>
                <a:gd name="T14" fmla="*/ 96 w 128"/>
                <a:gd name="T15" fmla="*/ 97 h 125"/>
                <a:gd name="T16" fmla="*/ 90 w 128"/>
                <a:gd name="T17" fmla="*/ 93 h 125"/>
                <a:gd name="T18" fmla="*/ 86 w 128"/>
                <a:gd name="T19" fmla="*/ 97 h 125"/>
                <a:gd name="T20" fmla="*/ 80 w 128"/>
                <a:gd name="T21" fmla="*/ 93 h 125"/>
                <a:gd name="T22" fmla="*/ 77 w 128"/>
                <a:gd name="T23" fmla="*/ 84 h 125"/>
                <a:gd name="T24" fmla="*/ 69 w 128"/>
                <a:gd name="T25" fmla="*/ 76 h 125"/>
                <a:gd name="T26" fmla="*/ 64 w 128"/>
                <a:gd name="T27" fmla="*/ 71 h 125"/>
                <a:gd name="T28" fmla="*/ 57 w 128"/>
                <a:gd name="T29" fmla="*/ 66 h 125"/>
                <a:gd name="T30" fmla="*/ 56 w 128"/>
                <a:gd name="T31" fmla="*/ 61 h 125"/>
                <a:gd name="T32" fmla="*/ 60 w 128"/>
                <a:gd name="T33" fmla="*/ 59 h 125"/>
                <a:gd name="T34" fmla="*/ 57 w 128"/>
                <a:gd name="T35" fmla="*/ 54 h 125"/>
                <a:gd name="T36" fmla="*/ 48 w 128"/>
                <a:gd name="T37" fmla="*/ 56 h 125"/>
                <a:gd name="T38" fmla="*/ 41 w 128"/>
                <a:gd name="T39" fmla="*/ 60 h 125"/>
                <a:gd name="T40" fmla="*/ 35 w 128"/>
                <a:gd name="T41" fmla="*/ 65 h 125"/>
                <a:gd name="T42" fmla="*/ 27 w 128"/>
                <a:gd name="T43" fmla="*/ 67 h 125"/>
                <a:gd name="T44" fmla="*/ 16 w 128"/>
                <a:gd name="T45" fmla="*/ 68 h 125"/>
                <a:gd name="T46" fmla="*/ 8 w 128"/>
                <a:gd name="T47" fmla="*/ 71 h 125"/>
                <a:gd name="T48" fmla="*/ 6 w 128"/>
                <a:gd name="T49" fmla="*/ 67 h 125"/>
                <a:gd name="T50" fmla="*/ 1 w 128"/>
                <a:gd name="T51" fmla="*/ 58 h 125"/>
                <a:gd name="T52" fmla="*/ 0 w 128"/>
                <a:gd name="T53" fmla="*/ 53 h 125"/>
                <a:gd name="T54" fmla="*/ 5 w 128"/>
                <a:gd name="T55" fmla="*/ 50 h 125"/>
                <a:gd name="T56" fmla="*/ 8 w 128"/>
                <a:gd name="T57" fmla="*/ 48 h 125"/>
                <a:gd name="T58" fmla="*/ 6 w 128"/>
                <a:gd name="T59" fmla="*/ 43 h 125"/>
                <a:gd name="T60" fmla="*/ 2 w 128"/>
                <a:gd name="T61" fmla="*/ 39 h 125"/>
                <a:gd name="T62" fmla="*/ 2 w 128"/>
                <a:gd name="T63" fmla="*/ 35 h 125"/>
                <a:gd name="T64" fmla="*/ 4 w 128"/>
                <a:gd name="T65" fmla="*/ 34 h 125"/>
                <a:gd name="T66" fmla="*/ 11 w 128"/>
                <a:gd name="T67" fmla="*/ 33 h 125"/>
                <a:gd name="T68" fmla="*/ 22 w 128"/>
                <a:gd name="T69" fmla="*/ 25 h 125"/>
                <a:gd name="T70" fmla="*/ 27 w 128"/>
                <a:gd name="T71" fmla="*/ 17 h 125"/>
                <a:gd name="T72" fmla="*/ 34 w 128"/>
                <a:gd name="T73" fmla="*/ 17 h 125"/>
                <a:gd name="T74" fmla="*/ 36 w 128"/>
                <a:gd name="T75" fmla="*/ 23 h 125"/>
                <a:gd name="T76" fmla="*/ 41 w 128"/>
                <a:gd name="T77" fmla="*/ 25 h 125"/>
                <a:gd name="T78" fmla="*/ 45 w 128"/>
                <a:gd name="T79" fmla="*/ 19 h 125"/>
                <a:gd name="T80" fmla="*/ 49 w 128"/>
                <a:gd name="T81" fmla="*/ 15 h 125"/>
                <a:gd name="T82" fmla="*/ 53 w 128"/>
                <a:gd name="T83" fmla="*/ 16 h 125"/>
                <a:gd name="T84" fmla="*/ 61 w 128"/>
                <a:gd name="T85" fmla="*/ 19 h 125"/>
                <a:gd name="T86" fmla="*/ 70 w 128"/>
                <a:gd name="T87" fmla="*/ 19 h 125"/>
                <a:gd name="T88" fmla="*/ 73 w 128"/>
                <a:gd name="T89" fmla="*/ 13 h 125"/>
                <a:gd name="T90" fmla="*/ 75 w 128"/>
                <a:gd name="T91" fmla="*/ 5 h 125"/>
                <a:gd name="T92" fmla="*/ 75 w 128"/>
                <a:gd name="T93" fmla="*/ 0 h 125"/>
                <a:gd name="T94" fmla="*/ 82 w 128"/>
                <a:gd name="T95" fmla="*/ 1 h 125"/>
                <a:gd name="T96" fmla="*/ 105 w 128"/>
                <a:gd name="T97" fmla="*/ 10 h 125"/>
                <a:gd name="T98" fmla="*/ 116 w 128"/>
                <a:gd name="T99" fmla="*/ 17 h 125"/>
                <a:gd name="T100" fmla="*/ 125 w 128"/>
                <a:gd name="T101" fmla="*/ 27 h 125"/>
                <a:gd name="T102" fmla="*/ 122 w 128"/>
                <a:gd name="T103" fmla="*/ 34 h 125"/>
                <a:gd name="T104" fmla="*/ 121 w 128"/>
                <a:gd name="T105" fmla="*/ 39 h 125"/>
                <a:gd name="T106" fmla="*/ 115 w 128"/>
                <a:gd name="T107" fmla="*/ 40 h 125"/>
                <a:gd name="T108" fmla="*/ 115 w 128"/>
                <a:gd name="T109" fmla="*/ 45 h 125"/>
                <a:gd name="T110" fmla="*/ 116 w 128"/>
                <a:gd name="T111" fmla="*/ 53 h 125"/>
                <a:gd name="T112" fmla="*/ 116 w 128"/>
                <a:gd name="T113" fmla="*/ 56 h 125"/>
                <a:gd name="T114" fmla="*/ 121 w 128"/>
                <a:gd name="T115" fmla="*/ 60 h 125"/>
                <a:gd name="T116" fmla="*/ 116 w 128"/>
                <a:gd name="T117" fmla="*/ 65 h 125"/>
                <a:gd name="T118" fmla="*/ 117 w 128"/>
                <a:gd name="T119" fmla="*/ 73 h 125"/>
                <a:gd name="T120" fmla="*/ 121 w 128"/>
                <a:gd name="T121" fmla="*/ 80 h 125"/>
                <a:gd name="T122" fmla="*/ 123 w 128"/>
                <a:gd name="T123" fmla="*/ 91 h 125"/>
                <a:gd name="T124" fmla="*/ 127 w 128"/>
                <a:gd name="T125" fmla="*/ 97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8" h="125">
                  <a:moveTo>
                    <a:pt x="127" y="97"/>
                  </a:moveTo>
                  <a:cubicBezTo>
                    <a:pt x="127" y="98"/>
                    <a:pt x="128" y="99"/>
                    <a:pt x="128" y="100"/>
                  </a:cubicBezTo>
                  <a:cubicBezTo>
                    <a:pt x="128" y="101"/>
                    <a:pt x="126" y="103"/>
                    <a:pt x="126" y="104"/>
                  </a:cubicBezTo>
                  <a:cubicBezTo>
                    <a:pt x="125" y="105"/>
                    <a:pt x="125" y="109"/>
                    <a:pt x="125" y="111"/>
                  </a:cubicBezTo>
                  <a:cubicBezTo>
                    <a:pt x="124" y="112"/>
                    <a:pt x="125" y="116"/>
                    <a:pt x="124" y="118"/>
                  </a:cubicBezTo>
                  <a:cubicBezTo>
                    <a:pt x="124" y="119"/>
                    <a:pt x="122" y="121"/>
                    <a:pt x="121" y="122"/>
                  </a:cubicBezTo>
                  <a:cubicBezTo>
                    <a:pt x="121" y="123"/>
                    <a:pt x="119" y="124"/>
                    <a:pt x="118" y="124"/>
                  </a:cubicBezTo>
                  <a:cubicBezTo>
                    <a:pt x="117" y="124"/>
                    <a:pt x="114" y="125"/>
                    <a:pt x="113" y="124"/>
                  </a:cubicBezTo>
                  <a:cubicBezTo>
                    <a:pt x="111" y="124"/>
                    <a:pt x="109" y="122"/>
                    <a:pt x="108" y="121"/>
                  </a:cubicBezTo>
                  <a:cubicBezTo>
                    <a:pt x="107" y="121"/>
                    <a:pt x="106" y="119"/>
                    <a:pt x="106" y="118"/>
                  </a:cubicBezTo>
                  <a:cubicBezTo>
                    <a:pt x="105" y="117"/>
                    <a:pt x="106" y="115"/>
                    <a:pt x="106" y="114"/>
                  </a:cubicBezTo>
                  <a:cubicBezTo>
                    <a:pt x="106" y="113"/>
                    <a:pt x="106" y="111"/>
                    <a:pt x="106" y="109"/>
                  </a:cubicBezTo>
                  <a:cubicBezTo>
                    <a:pt x="106" y="108"/>
                    <a:pt x="105" y="106"/>
                    <a:pt x="105" y="105"/>
                  </a:cubicBezTo>
                  <a:cubicBezTo>
                    <a:pt x="103" y="104"/>
                    <a:pt x="101" y="103"/>
                    <a:pt x="100" y="101"/>
                  </a:cubicBezTo>
                  <a:cubicBezTo>
                    <a:pt x="100" y="101"/>
                    <a:pt x="99" y="100"/>
                    <a:pt x="98" y="99"/>
                  </a:cubicBezTo>
                  <a:cubicBezTo>
                    <a:pt x="98" y="99"/>
                    <a:pt x="97" y="97"/>
                    <a:pt x="96" y="97"/>
                  </a:cubicBezTo>
                  <a:cubicBezTo>
                    <a:pt x="95" y="96"/>
                    <a:pt x="93" y="96"/>
                    <a:pt x="92" y="95"/>
                  </a:cubicBezTo>
                  <a:cubicBezTo>
                    <a:pt x="91" y="95"/>
                    <a:pt x="91" y="93"/>
                    <a:pt x="90" y="93"/>
                  </a:cubicBezTo>
                  <a:cubicBezTo>
                    <a:pt x="90" y="93"/>
                    <a:pt x="89" y="95"/>
                    <a:pt x="89" y="95"/>
                  </a:cubicBezTo>
                  <a:cubicBezTo>
                    <a:pt x="88" y="95"/>
                    <a:pt x="87" y="96"/>
                    <a:pt x="86" y="97"/>
                  </a:cubicBezTo>
                  <a:cubicBezTo>
                    <a:pt x="85" y="97"/>
                    <a:pt x="83" y="97"/>
                    <a:pt x="82" y="96"/>
                  </a:cubicBezTo>
                  <a:cubicBezTo>
                    <a:pt x="81" y="96"/>
                    <a:pt x="81" y="94"/>
                    <a:pt x="80" y="93"/>
                  </a:cubicBezTo>
                  <a:cubicBezTo>
                    <a:pt x="80" y="92"/>
                    <a:pt x="79" y="90"/>
                    <a:pt x="78" y="88"/>
                  </a:cubicBezTo>
                  <a:cubicBezTo>
                    <a:pt x="78" y="87"/>
                    <a:pt x="77" y="85"/>
                    <a:pt x="77" y="84"/>
                  </a:cubicBezTo>
                  <a:cubicBezTo>
                    <a:pt x="76" y="82"/>
                    <a:pt x="74" y="79"/>
                    <a:pt x="73" y="78"/>
                  </a:cubicBezTo>
                  <a:cubicBezTo>
                    <a:pt x="72" y="77"/>
                    <a:pt x="71" y="77"/>
                    <a:pt x="69" y="76"/>
                  </a:cubicBezTo>
                  <a:cubicBezTo>
                    <a:pt x="69" y="76"/>
                    <a:pt x="67" y="75"/>
                    <a:pt x="67" y="74"/>
                  </a:cubicBezTo>
                  <a:cubicBezTo>
                    <a:pt x="66" y="74"/>
                    <a:pt x="65" y="72"/>
                    <a:pt x="64" y="71"/>
                  </a:cubicBezTo>
                  <a:cubicBezTo>
                    <a:pt x="64" y="71"/>
                    <a:pt x="61" y="69"/>
                    <a:pt x="61" y="68"/>
                  </a:cubicBezTo>
                  <a:cubicBezTo>
                    <a:pt x="60" y="68"/>
                    <a:pt x="58" y="67"/>
                    <a:pt x="57" y="66"/>
                  </a:cubicBezTo>
                  <a:cubicBezTo>
                    <a:pt x="57" y="65"/>
                    <a:pt x="56" y="64"/>
                    <a:pt x="56" y="63"/>
                  </a:cubicBezTo>
                  <a:cubicBezTo>
                    <a:pt x="55" y="63"/>
                    <a:pt x="56" y="62"/>
                    <a:pt x="56" y="61"/>
                  </a:cubicBezTo>
                  <a:cubicBezTo>
                    <a:pt x="56" y="61"/>
                    <a:pt x="58" y="61"/>
                    <a:pt x="58" y="60"/>
                  </a:cubicBezTo>
                  <a:cubicBezTo>
                    <a:pt x="59" y="60"/>
                    <a:pt x="60" y="59"/>
                    <a:pt x="60" y="59"/>
                  </a:cubicBezTo>
                  <a:cubicBezTo>
                    <a:pt x="60" y="58"/>
                    <a:pt x="60" y="56"/>
                    <a:pt x="60" y="56"/>
                  </a:cubicBezTo>
                  <a:cubicBezTo>
                    <a:pt x="59" y="55"/>
                    <a:pt x="58" y="54"/>
                    <a:pt x="57" y="54"/>
                  </a:cubicBezTo>
                  <a:cubicBezTo>
                    <a:pt x="56" y="54"/>
                    <a:pt x="53" y="54"/>
                    <a:pt x="52" y="54"/>
                  </a:cubicBezTo>
                  <a:cubicBezTo>
                    <a:pt x="51" y="55"/>
                    <a:pt x="49" y="56"/>
                    <a:pt x="48" y="56"/>
                  </a:cubicBezTo>
                  <a:cubicBezTo>
                    <a:pt x="47" y="57"/>
                    <a:pt x="45" y="58"/>
                    <a:pt x="44" y="58"/>
                  </a:cubicBezTo>
                  <a:cubicBezTo>
                    <a:pt x="43" y="58"/>
                    <a:pt x="41" y="59"/>
                    <a:pt x="41" y="60"/>
                  </a:cubicBezTo>
                  <a:cubicBezTo>
                    <a:pt x="40" y="60"/>
                    <a:pt x="38" y="61"/>
                    <a:pt x="37" y="62"/>
                  </a:cubicBezTo>
                  <a:cubicBezTo>
                    <a:pt x="36" y="63"/>
                    <a:pt x="35" y="64"/>
                    <a:pt x="35" y="65"/>
                  </a:cubicBezTo>
                  <a:cubicBezTo>
                    <a:pt x="34" y="65"/>
                    <a:pt x="33" y="66"/>
                    <a:pt x="32" y="67"/>
                  </a:cubicBezTo>
                  <a:cubicBezTo>
                    <a:pt x="31" y="67"/>
                    <a:pt x="28" y="67"/>
                    <a:pt x="27" y="67"/>
                  </a:cubicBezTo>
                  <a:cubicBezTo>
                    <a:pt x="26" y="67"/>
                    <a:pt x="23" y="67"/>
                    <a:pt x="22" y="67"/>
                  </a:cubicBezTo>
                  <a:cubicBezTo>
                    <a:pt x="20" y="67"/>
                    <a:pt x="18" y="68"/>
                    <a:pt x="16" y="68"/>
                  </a:cubicBezTo>
                  <a:cubicBezTo>
                    <a:pt x="16" y="68"/>
                    <a:pt x="15" y="69"/>
                    <a:pt x="14" y="69"/>
                  </a:cubicBezTo>
                  <a:cubicBezTo>
                    <a:pt x="13" y="69"/>
                    <a:pt x="10" y="70"/>
                    <a:pt x="8" y="71"/>
                  </a:cubicBezTo>
                  <a:cubicBezTo>
                    <a:pt x="8" y="71"/>
                    <a:pt x="8" y="71"/>
                    <a:pt x="8" y="71"/>
                  </a:cubicBezTo>
                  <a:cubicBezTo>
                    <a:pt x="7" y="70"/>
                    <a:pt x="6" y="68"/>
                    <a:pt x="6" y="67"/>
                  </a:cubicBezTo>
                  <a:cubicBezTo>
                    <a:pt x="5" y="66"/>
                    <a:pt x="4" y="63"/>
                    <a:pt x="3" y="61"/>
                  </a:cubicBezTo>
                  <a:cubicBezTo>
                    <a:pt x="3" y="61"/>
                    <a:pt x="1" y="59"/>
                    <a:pt x="1" y="58"/>
                  </a:cubicBezTo>
                  <a:cubicBezTo>
                    <a:pt x="1" y="58"/>
                    <a:pt x="1" y="56"/>
                    <a:pt x="1" y="56"/>
                  </a:cubicBezTo>
                  <a:cubicBezTo>
                    <a:pt x="1" y="55"/>
                    <a:pt x="1" y="54"/>
                    <a:pt x="0" y="53"/>
                  </a:cubicBezTo>
                  <a:cubicBezTo>
                    <a:pt x="1" y="53"/>
                    <a:pt x="1" y="53"/>
                    <a:pt x="2" y="52"/>
                  </a:cubicBezTo>
                  <a:cubicBezTo>
                    <a:pt x="2" y="52"/>
                    <a:pt x="4" y="51"/>
                    <a:pt x="5" y="50"/>
                  </a:cubicBezTo>
                  <a:cubicBezTo>
                    <a:pt x="5" y="50"/>
                    <a:pt x="6" y="50"/>
                    <a:pt x="6" y="49"/>
                  </a:cubicBezTo>
                  <a:cubicBezTo>
                    <a:pt x="7" y="49"/>
                    <a:pt x="7" y="49"/>
                    <a:pt x="8" y="48"/>
                  </a:cubicBezTo>
                  <a:cubicBezTo>
                    <a:pt x="8" y="48"/>
                    <a:pt x="8" y="46"/>
                    <a:pt x="8" y="45"/>
                  </a:cubicBezTo>
                  <a:cubicBezTo>
                    <a:pt x="8" y="44"/>
                    <a:pt x="7" y="43"/>
                    <a:pt x="6" y="43"/>
                  </a:cubicBezTo>
                  <a:cubicBezTo>
                    <a:pt x="6" y="42"/>
                    <a:pt x="5" y="41"/>
                    <a:pt x="4" y="41"/>
                  </a:cubicBezTo>
                  <a:cubicBezTo>
                    <a:pt x="3" y="40"/>
                    <a:pt x="2" y="39"/>
                    <a:pt x="2" y="39"/>
                  </a:cubicBezTo>
                  <a:cubicBezTo>
                    <a:pt x="2" y="38"/>
                    <a:pt x="2" y="37"/>
                    <a:pt x="2" y="36"/>
                  </a:cubicBezTo>
                  <a:cubicBezTo>
                    <a:pt x="2" y="36"/>
                    <a:pt x="2" y="35"/>
                    <a:pt x="2" y="35"/>
                  </a:cubicBezTo>
                  <a:cubicBezTo>
                    <a:pt x="2" y="35"/>
                    <a:pt x="3" y="35"/>
                    <a:pt x="4" y="35"/>
                  </a:cubicBezTo>
                  <a:cubicBezTo>
                    <a:pt x="4" y="35"/>
                    <a:pt x="4" y="35"/>
                    <a:pt x="4" y="34"/>
                  </a:cubicBezTo>
                  <a:cubicBezTo>
                    <a:pt x="5" y="34"/>
                    <a:pt x="5" y="34"/>
                    <a:pt x="6" y="34"/>
                  </a:cubicBezTo>
                  <a:cubicBezTo>
                    <a:pt x="7" y="34"/>
                    <a:pt x="10" y="34"/>
                    <a:pt x="11" y="33"/>
                  </a:cubicBezTo>
                  <a:cubicBezTo>
                    <a:pt x="13" y="33"/>
                    <a:pt x="16" y="31"/>
                    <a:pt x="17" y="30"/>
                  </a:cubicBezTo>
                  <a:cubicBezTo>
                    <a:pt x="19" y="29"/>
                    <a:pt x="21" y="27"/>
                    <a:pt x="22" y="25"/>
                  </a:cubicBezTo>
                  <a:cubicBezTo>
                    <a:pt x="23" y="24"/>
                    <a:pt x="24" y="21"/>
                    <a:pt x="25" y="20"/>
                  </a:cubicBezTo>
                  <a:cubicBezTo>
                    <a:pt x="26" y="19"/>
                    <a:pt x="27" y="18"/>
                    <a:pt x="27" y="17"/>
                  </a:cubicBezTo>
                  <a:cubicBezTo>
                    <a:pt x="28" y="17"/>
                    <a:pt x="30" y="16"/>
                    <a:pt x="31" y="16"/>
                  </a:cubicBezTo>
                  <a:cubicBezTo>
                    <a:pt x="32" y="16"/>
                    <a:pt x="33" y="16"/>
                    <a:pt x="34" y="17"/>
                  </a:cubicBezTo>
                  <a:cubicBezTo>
                    <a:pt x="35" y="17"/>
                    <a:pt x="35" y="19"/>
                    <a:pt x="36" y="20"/>
                  </a:cubicBezTo>
                  <a:cubicBezTo>
                    <a:pt x="36" y="20"/>
                    <a:pt x="35" y="22"/>
                    <a:pt x="36" y="23"/>
                  </a:cubicBezTo>
                  <a:cubicBezTo>
                    <a:pt x="36" y="24"/>
                    <a:pt x="38" y="24"/>
                    <a:pt x="38" y="25"/>
                  </a:cubicBezTo>
                  <a:cubicBezTo>
                    <a:pt x="39" y="25"/>
                    <a:pt x="40" y="25"/>
                    <a:pt x="41" y="25"/>
                  </a:cubicBezTo>
                  <a:cubicBezTo>
                    <a:pt x="41" y="24"/>
                    <a:pt x="43" y="24"/>
                    <a:pt x="43" y="23"/>
                  </a:cubicBezTo>
                  <a:cubicBezTo>
                    <a:pt x="44" y="22"/>
                    <a:pt x="44" y="20"/>
                    <a:pt x="45" y="19"/>
                  </a:cubicBezTo>
                  <a:cubicBezTo>
                    <a:pt x="46" y="18"/>
                    <a:pt x="46" y="17"/>
                    <a:pt x="47" y="16"/>
                  </a:cubicBezTo>
                  <a:cubicBezTo>
                    <a:pt x="47" y="16"/>
                    <a:pt x="48" y="15"/>
                    <a:pt x="49" y="15"/>
                  </a:cubicBezTo>
                  <a:cubicBezTo>
                    <a:pt x="49" y="15"/>
                    <a:pt x="50" y="15"/>
                    <a:pt x="51" y="15"/>
                  </a:cubicBezTo>
                  <a:cubicBezTo>
                    <a:pt x="51" y="15"/>
                    <a:pt x="53" y="16"/>
                    <a:pt x="53" y="16"/>
                  </a:cubicBezTo>
                  <a:cubicBezTo>
                    <a:pt x="55" y="17"/>
                    <a:pt x="56" y="17"/>
                    <a:pt x="57" y="18"/>
                  </a:cubicBezTo>
                  <a:cubicBezTo>
                    <a:pt x="58" y="18"/>
                    <a:pt x="60" y="19"/>
                    <a:pt x="61" y="19"/>
                  </a:cubicBezTo>
                  <a:cubicBezTo>
                    <a:pt x="62" y="19"/>
                    <a:pt x="65" y="19"/>
                    <a:pt x="66" y="19"/>
                  </a:cubicBezTo>
                  <a:cubicBezTo>
                    <a:pt x="67" y="19"/>
                    <a:pt x="69" y="19"/>
                    <a:pt x="70" y="19"/>
                  </a:cubicBezTo>
                  <a:cubicBezTo>
                    <a:pt x="71" y="18"/>
                    <a:pt x="72" y="17"/>
                    <a:pt x="73" y="17"/>
                  </a:cubicBezTo>
                  <a:cubicBezTo>
                    <a:pt x="73" y="16"/>
                    <a:pt x="73" y="14"/>
                    <a:pt x="73" y="13"/>
                  </a:cubicBezTo>
                  <a:cubicBezTo>
                    <a:pt x="74" y="12"/>
                    <a:pt x="74" y="9"/>
                    <a:pt x="74" y="8"/>
                  </a:cubicBezTo>
                  <a:cubicBezTo>
                    <a:pt x="74" y="7"/>
                    <a:pt x="75" y="5"/>
                    <a:pt x="75" y="5"/>
                  </a:cubicBezTo>
                  <a:cubicBezTo>
                    <a:pt x="75" y="4"/>
                    <a:pt x="75" y="3"/>
                    <a:pt x="75" y="2"/>
                  </a:cubicBezTo>
                  <a:cubicBezTo>
                    <a:pt x="75" y="2"/>
                    <a:pt x="75" y="1"/>
                    <a:pt x="75" y="0"/>
                  </a:cubicBezTo>
                  <a:cubicBezTo>
                    <a:pt x="76" y="0"/>
                    <a:pt x="78" y="0"/>
                    <a:pt x="79" y="0"/>
                  </a:cubicBezTo>
                  <a:cubicBezTo>
                    <a:pt x="80" y="0"/>
                    <a:pt x="81" y="1"/>
                    <a:pt x="82" y="1"/>
                  </a:cubicBezTo>
                  <a:cubicBezTo>
                    <a:pt x="84" y="1"/>
                    <a:pt x="89" y="3"/>
                    <a:pt x="91" y="4"/>
                  </a:cubicBezTo>
                  <a:cubicBezTo>
                    <a:pt x="94" y="5"/>
                    <a:pt x="101" y="8"/>
                    <a:pt x="105" y="10"/>
                  </a:cubicBezTo>
                  <a:cubicBezTo>
                    <a:pt x="106" y="11"/>
                    <a:pt x="109" y="12"/>
                    <a:pt x="110" y="13"/>
                  </a:cubicBezTo>
                  <a:cubicBezTo>
                    <a:pt x="112" y="14"/>
                    <a:pt x="115" y="16"/>
                    <a:pt x="116" y="17"/>
                  </a:cubicBezTo>
                  <a:cubicBezTo>
                    <a:pt x="118" y="18"/>
                    <a:pt x="121" y="20"/>
                    <a:pt x="123" y="22"/>
                  </a:cubicBezTo>
                  <a:cubicBezTo>
                    <a:pt x="123" y="23"/>
                    <a:pt x="125" y="25"/>
                    <a:pt x="125" y="27"/>
                  </a:cubicBezTo>
                  <a:cubicBezTo>
                    <a:pt x="125" y="28"/>
                    <a:pt x="125" y="31"/>
                    <a:pt x="124" y="32"/>
                  </a:cubicBezTo>
                  <a:cubicBezTo>
                    <a:pt x="124" y="32"/>
                    <a:pt x="122" y="34"/>
                    <a:pt x="122" y="34"/>
                  </a:cubicBezTo>
                  <a:cubicBezTo>
                    <a:pt x="122" y="35"/>
                    <a:pt x="122" y="36"/>
                    <a:pt x="122" y="37"/>
                  </a:cubicBezTo>
                  <a:cubicBezTo>
                    <a:pt x="122" y="37"/>
                    <a:pt x="121" y="38"/>
                    <a:pt x="121" y="39"/>
                  </a:cubicBezTo>
                  <a:cubicBezTo>
                    <a:pt x="119" y="39"/>
                    <a:pt x="118" y="38"/>
                    <a:pt x="117" y="39"/>
                  </a:cubicBezTo>
                  <a:cubicBezTo>
                    <a:pt x="117" y="39"/>
                    <a:pt x="115" y="39"/>
                    <a:pt x="115" y="40"/>
                  </a:cubicBezTo>
                  <a:cubicBezTo>
                    <a:pt x="114" y="41"/>
                    <a:pt x="114" y="42"/>
                    <a:pt x="114" y="43"/>
                  </a:cubicBezTo>
                  <a:cubicBezTo>
                    <a:pt x="114" y="43"/>
                    <a:pt x="115" y="44"/>
                    <a:pt x="115" y="45"/>
                  </a:cubicBezTo>
                  <a:cubicBezTo>
                    <a:pt x="116" y="46"/>
                    <a:pt x="117" y="48"/>
                    <a:pt x="117" y="49"/>
                  </a:cubicBezTo>
                  <a:cubicBezTo>
                    <a:pt x="117" y="50"/>
                    <a:pt x="117" y="52"/>
                    <a:pt x="116" y="53"/>
                  </a:cubicBezTo>
                  <a:cubicBezTo>
                    <a:pt x="116" y="54"/>
                    <a:pt x="116" y="55"/>
                    <a:pt x="116" y="55"/>
                  </a:cubicBezTo>
                  <a:cubicBezTo>
                    <a:pt x="116" y="56"/>
                    <a:pt x="116" y="56"/>
                    <a:pt x="116" y="56"/>
                  </a:cubicBezTo>
                  <a:cubicBezTo>
                    <a:pt x="117" y="57"/>
                    <a:pt x="119" y="57"/>
                    <a:pt x="119" y="58"/>
                  </a:cubicBezTo>
                  <a:cubicBezTo>
                    <a:pt x="120" y="58"/>
                    <a:pt x="121" y="60"/>
                    <a:pt x="121" y="60"/>
                  </a:cubicBezTo>
                  <a:cubicBezTo>
                    <a:pt x="121" y="61"/>
                    <a:pt x="119" y="61"/>
                    <a:pt x="118" y="61"/>
                  </a:cubicBezTo>
                  <a:cubicBezTo>
                    <a:pt x="117" y="62"/>
                    <a:pt x="116" y="64"/>
                    <a:pt x="116" y="65"/>
                  </a:cubicBezTo>
                  <a:cubicBezTo>
                    <a:pt x="116" y="66"/>
                    <a:pt x="116" y="68"/>
                    <a:pt x="116" y="69"/>
                  </a:cubicBezTo>
                  <a:cubicBezTo>
                    <a:pt x="116" y="70"/>
                    <a:pt x="117" y="72"/>
                    <a:pt x="117" y="73"/>
                  </a:cubicBezTo>
                  <a:cubicBezTo>
                    <a:pt x="118" y="74"/>
                    <a:pt x="119" y="75"/>
                    <a:pt x="119" y="76"/>
                  </a:cubicBezTo>
                  <a:cubicBezTo>
                    <a:pt x="120" y="77"/>
                    <a:pt x="121" y="79"/>
                    <a:pt x="121" y="80"/>
                  </a:cubicBezTo>
                  <a:cubicBezTo>
                    <a:pt x="122" y="82"/>
                    <a:pt x="121" y="84"/>
                    <a:pt x="121" y="85"/>
                  </a:cubicBezTo>
                  <a:cubicBezTo>
                    <a:pt x="122" y="87"/>
                    <a:pt x="123" y="90"/>
                    <a:pt x="123" y="91"/>
                  </a:cubicBezTo>
                  <a:cubicBezTo>
                    <a:pt x="123" y="92"/>
                    <a:pt x="124" y="94"/>
                    <a:pt x="124" y="95"/>
                  </a:cubicBezTo>
                  <a:cubicBezTo>
                    <a:pt x="125" y="96"/>
                    <a:pt x="126" y="96"/>
                    <a:pt x="127" y="9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239"/>
            <p:cNvSpPr>
              <a:spLocks/>
            </p:cNvSpPr>
            <p:nvPr/>
          </p:nvSpPr>
          <p:spPr bwMode="auto">
            <a:xfrm>
              <a:off x="1789" y="2489"/>
              <a:ext cx="334" cy="326"/>
            </a:xfrm>
            <a:custGeom>
              <a:avLst/>
              <a:gdLst>
                <a:gd name="T0" fmla="*/ 128 w 128"/>
                <a:gd name="T1" fmla="*/ 100 h 125"/>
                <a:gd name="T2" fmla="*/ 125 w 128"/>
                <a:gd name="T3" fmla="*/ 111 h 125"/>
                <a:gd name="T4" fmla="*/ 121 w 128"/>
                <a:gd name="T5" fmla="*/ 122 h 125"/>
                <a:gd name="T6" fmla="*/ 113 w 128"/>
                <a:gd name="T7" fmla="*/ 124 h 125"/>
                <a:gd name="T8" fmla="*/ 106 w 128"/>
                <a:gd name="T9" fmla="*/ 118 h 125"/>
                <a:gd name="T10" fmla="*/ 106 w 128"/>
                <a:gd name="T11" fmla="*/ 109 h 125"/>
                <a:gd name="T12" fmla="*/ 100 w 128"/>
                <a:gd name="T13" fmla="*/ 101 h 125"/>
                <a:gd name="T14" fmla="*/ 96 w 128"/>
                <a:gd name="T15" fmla="*/ 97 h 125"/>
                <a:gd name="T16" fmla="*/ 90 w 128"/>
                <a:gd name="T17" fmla="*/ 93 h 125"/>
                <a:gd name="T18" fmla="*/ 86 w 128"/>
                <a:gd name="T19" fmla="*/ 97 h 125"/>
                <a:gd name="T20" fmla="*/ 80 w 128"/>
                <a:gd name="T21" fmla="*/ 93 h 125"/>
                <a:gd name="T22" fmla="*/ 77 w 128"/>
                <a:gd name="T23" fmla="*/ 84 h 125"/>
                <a:gd name="T24" fmla="*/ 69 w 128"/>
                <a:gd name="T25" fmla="*/ 76 h 125"/>
                <a:gd name="T26" fmla="*/ 64 w 128"/>
                <a:gd name="T27" fmla="*/ 71 h 125"/>
                <a:gd name="T28" fmla="*/ 57 w 128"/>
                <a:gd name="T29" fmla="*/ 66 h 125"/>
                <a:gd name="T30" fmla="*/ 56 w 128"/>
                <a:gd name="T31" fmla="*/ 61 h 125"/>
                <a:gd name="T32" fmla="*/ 60 w 128"/>
                <a:gd name="T33" fmla="*/ 59 h 125"/>
                <a:gd name="T34" fmla="*/ 57 w 128"/>
                <a:gd name="T35" fmla="*/ 54 h 125"/>
                <a:gd name="T36" fmla="*/ 48 w 128"/>
                <a:gd name="T37" fmla="*/ 56 h 125"/>
                <a:gd name="T38" fmla="*/ 41 w 128"/>
                <a:gd name="T39" fmla="*/ 60 h 125"/>
                <a:gd name="T40" fmla="*/ 35 w 128"/>
                <a:gd name="T41" fmla="*/ 65 h 125"/>
                <a:gd name="T42" fmla="*/ 27 w 128"/>
                <a:gd name="T43" fmla="*/ 67 h 125"/>
                <a:gd name="T44" fmla="*/ 16 w 128"/>
                <a:gd name="T45" fmla="*/ 68 h 125"/>
                <a:gd name="T46" fmla="*/ 8 w 128"/>
                <a:gd name="T47" fmla="*/ 71 h 125"/>
                <a:gd name="T48" fmla="*/ 6 w 128"/>
                <a:gd name="T49" fmla="*/ 67 h 125"/>
                <a:gd name="T50" fmla="*/ 1 w 128"/>
                <a:gd name="T51" fmla="*/ 58 h 125"/>
                <a:gd name="T52" fmla="*/ 0 w 128"/>
                <a:gd name="T53" fmla="*/ 53 h 125"/>
                <a:gd name="T54" fmla="*/ 5 w 128"/>
                <a:gd name="T55" fmla="*/ 50 h 125"/>
                <a:gd name="T56" fmla="*/ 8 w 128"/>
                <a:gd name="T57" fmla="*/ 48 h 125"/>
                <a:gd name="T58" fmla="*/ 6 w 128"/>
                <a:gd name="T59" fmla="*/ 43 h 125"/>
                <a:gd name="T60" fmla="*/ 2 w 128"/>
                <a:gd name="T61" fmla="*/ 39 h 125"/>
                <a:gd name="T62" fmla="*/ 2 w 128"/>
                <a:gd name="T63" fmla="*/ 35 h 125"/>
                <a:gd name="T64" fmla="*/ 4 w 128"/>
                <a:gd name="T65" fmla="*/ 34 h 125"/>
                <a:gd name="T66" fmla="*/ 11 w 128"/>
                <a:gd name="T67" fmla="*/ 33 h 125"/>
                <a:gd name="T68" fmla="*/ 22 w 128"/>
                <a:gd name="T69" fmla="*/ 25 h 125"/>
                <a:gd name="T70" fmla="*/ 27 w 128"/>
                <a:gd name="T71" fmla="*/ 17 h 125"/>
                <a:gd name="T72" fmla="*/ 34 w 128"/>
                <a:gd name="T73" fmla="*/ 17 h 125"/>
                <a:gd name="T74" fmla="*/ 36 w 128"/>
                <a:gd name="T75" fmla="*/ 23 h 125"/>
                <a:gd name="T76" fmla="*/ 41 w 128"/>
                <a:gd name="T77" fmla="*/ 25 h 125"/>
                <a:gd name="T78" fmla="*/ 45 w 128"/>
                <a:gd name="T79" fmla="*/ 19 h 125"/>
                <a:gd name="T80" fmla="*/ 49 w 128"/>
                <a:gd name="T81" fmla="*/ 15 h 125"/>
                <a:gd name="T82" fmla="*/ 53 w 128"/>
                <a:gd name="T83" fmla="*/ 16 h 125"/>
                <a:gd name="T84" fmla="*/ 61 w 128"/>
                <a:gd name="T85" fmla="*/ 19 h 125"/>
                <a:gd name="T86" fmla="*/ 70 w 128"/>
                <a:gd name="T87" fmla="*/ 19 h 125"/>
                <a:gd name="T88" fmla="*/ 73 w 128"/>
                <a:gd name="T89" fmla="*/ 13 h 125"/>
                <a:gd name="T90" fmla="*/ 75 w 128"/>
                <a:gd name="T91" fmla="*/ 5 h 125"/>
                <a:gd name="T92" fmla="*/ 75 w 128"/>
                <a:gd name="T93" fmla="*/ 0 h 125"/>
                <a:gd name="T94" fmla="*/ 82 w 128"/>
                <a:gd name="T95" fmla="*/ 1 h 125"/>
                <a:gd name="T96" fmla="*/ 105 w 128"/>
                <a:gd name="T97" fmla="*/ 10 h 125"/>
                <a:gd name="T98" fmla="*/ 116 w 128"/>
                <a:gd name="T99" fmla="*/ 17 h 125"/>
                <a:gd name="T100" fmla="*/ 125 w 128"/>
                <a:gd name="T101" fmla="*/ 27 h 125"/>
                <a:gd name="T102" fmla="*/ 122 w 128"/>
                <a:gd name="T103" fmla="*/ 34 h 125"/>
                <a:gd name="T104" fmla="*/ 121 w 128"/>
                <a:gd name="T105" fmla="*/ 39 h 125"/>
                <a:gd name="T106" fmla="*/ 115 w 128"/>
                <a:gd name="T107" fmla="*/ 40 h 125"/>
                <a:gd name="T108" fmla="*/ 115 w 128"/>
                <a:gd name="T109" fmla="*/ 45 h 125"/>
                <a:gd name="T110" fmla="*/ 116 w 128"/>
                <a:gd name="T111" fmla="*/ 53 h 125"/>
                <a:gd name="T112" fmla="*/ 116 w 128"/>
                <a:gd name="T113" fmla="*/ 56 h 125"/>
                <a:gd name="T114" fmla="*/ 121 w 128"/>
                <a:gd name="T115" fmla="*/ 60 h 125"/>
                <a:gd name="T116" fmla="*/ 116 w 128"/>
                <a:gd name="T117" fmla="*/ 65 h 125"/>
                <a:gd name="T118" fmla="*/ 117 w 128"/>
                <a:gd name="T119" fmla="*/ 73 h 125"/>
                <a:gd name="T120" fmla="*/ 121 w 128"/>
                <a:gd name="T121" fmla="*/ 80 h 125"/>
                <a:gd name="T122" fmla="*/ 123 w 128"/>
                <a:gd name="T123" fmla="*/ 91 h 125"/>
                <a:gd name="T124" fmla="*/ 127 w 128"/>
                <a:gd name="T125" fmla="*/ 97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8" h="125">
                  <a:moveTo>
                    <a:pt x="127" y="97"/>
                  </a:moveTo>
                  <a:cubicBezTo>
                    <a:pt x="127" y="98"/>
                    <a:pt x="128" y="99"/>
                    <a:pt x="128" y="100"/>
                  </a:cubicBezTo>
                  <a:cubicBezTo>
                    <a:pt x="128" y="101"/>
                    <a:pt x="126" y="103"/>
                    <a:pt x="126" y="104"/>
                  </a:cubicBezTo>
                  <a:cubicBezTo>
                    <a:pt x="125" y="105"/>
                    <a:pt x="125" y="109"/>
                    <a:pt x="125" y="111"/>
                  </a:cubicBezTo>
                  <a:cubicBezTo>
                    <a:pt x="124" y="112"/>
                    <a:pt x="125" y="116"/>
                    <a:pt x="124" y="118"/>
                  </a:cubicBezTo>
                  <a:cubicBezTo>
                    <a:pt x="124" y="119"/>
                    <a:pt x="122" y="121"/>
                    <a:pt x="121" y="122"/>
                  </a:cubicBezTo>
                  <a:cubicBezTo>
                    <a:pt x="121" y="123"/>
                    <a:pt x="119" y="124"/>
                    <a:pt x="118" y="124"/>
                  </a:cubicBezTo>
                  <a:cubicBezTo>
                    <a:pt x="117" y="124"/>
                    <a:pt x="114" y="125"/>
                    <a:pt x="113" y="124"/>
                  </a:cubicBezTo>
                  <a:cubicBezTo>
                    <a:pt x="111" y="124"/>
                    <a:pt x="109" y="122"/>
                    <a:pt x="108" y="121"/>
                  </a:cubicBezTo>
                  <a:cubicBezTo>
                    <a:pt x="107" y="121"/>
                    <a:pt x="106" y="119"/>
                    <a:pt x="106" y="118"/>
                  </a:cubicBezTo>
                  <a:cubicBezTo>
                    <a:pt x="105" y="117"/>
                    <a:pt x="106" y="115"/>
                    <a:pt x="106" y="114"/>
                  </a:cubicBezTo>
                  <a:cubicBezTo>
                    <a:pt x="106" y="113"/>
                    <a:pt x="106" y="111"/>
                    <a:pt x="106" y="109"/>
                  </a:cubicBezTo>
                  <a:cubicBezTo>
                    <a:pt x="106" y="108"/>
                    <a:pt x="105" y="106"/>
                    <a:pt x="105" y="105"/>
                  </a:cubicBezTo>
                  <a:cubicBezTo>
                    <a:pt x="103" y="104"/>
                    <a:pt x="101" y="103"/>
                    <a:pt x="100" y="101"/>
                  </a:cubicBezTo>
                  <a:cubicBezTo>
                    <a:pt x="100" y="101"/>
                    <a:pt x="99" y="100"/>
                    <a:pt x="98" y="99"/>
                  </a:cubicBezTo>
                  <a:cubicBezTo>
                    <a:pt x="98" y="99"/>
                    <a:pt x="97" y="97"/>
                    <a:pt x="96" y="97"/>
                  </a:cubicBezTo>
                  <a:cubicBezTo>
                    <a:pt x="95" y="96"/>
                    <a:pt x="93" y="96"/>
                    <a:pt x="92" y="95"/>
                  </a:cubicBezTo>
                  <a:cubicBezTo>
                    <a:pt x="91" y="95"/>
                    <a:pt x="91" y="93"/>
                    <a:pt x="90" y="93"/>
                  </a:cubicBezTo>
                  <a:cubicBezTo>
                    <a:pt x="90" y="93"/>
                    <a:pt x="89" y="95"/>
                    <a:pt x="89" y="95"/>
                  </a:cubicBezTo>
                  <a:cubicBezTo>
                    <a:pt x="88" y="95"/>
                    <a:pt x="87" y="96"/>
                    <a:pt x="86" y="97"/>
                  </a:cubicBezTo>
                  <a:cubicBezTo>
                    <a:pt x="85" y="97"/>
                    <a:pt x="83" y="97"/>
                    <a:pt x="82" y="96"/>
                  </a:cubicBezTo>
                  <a:cubicBezTo>
                    <a:pt x="81" y="96"/>
                    <a:pt x="81" y="94"/>
                    <a:pt x="80" y="93"/>
                  </a:cubicBezTo>
                  <a:cubicBezTo>
                    <a:pt x="80" y="92"/>
                    <a:pt x="79" y="90"/>
                    <a:pt x="78" y="88"/>
                  </a:cubicBezTo>
                  <a:cubicBezTo>
                    <a:pt x="78" y="87"/>
                    <a:pt x="77" y="85"/>
                    <a:pt x="77" y="84"/>
                  </a:cubicBezTo>
                  <a:cubicBezTo>
                    <a:pt x="76" y="82"/>
                    <a:pt x="74" y="79"/>
                    <a:pt x="73" y="78"/>
                  </a:cubicBezTo>
                  <a:cubicBezTo>
                    <a:pt x="72" y="77"/>
                    <a:pt x="71" y="77"/>
                    <a:pt x="69" y="76"/>
                  </a:cubicBezTo>
                  <a:cubicBezTo>
                    <a:pt x="69" y="76"/>
                    <a:pt x="67" y="75"/>
                    <a:pt x="67" y="74"/>
                  </a:cubicBezTo>
                  <a:cubicBezTo>
                    <a:pt x="66" y="74"/>
                    <a:pt x="65" y="72"/>
                    <a:pt x="64" y="71"/>
                  </a:cubicBezTo>
                  <a:cubicBezTo>
                    <a:pt x="64" y="71"/>
                    <a:pt x="61" y="69"/>
                    <a:pt x="61" y="68"/>
                  </a:cubicBezTo>
                  <a:cubicBezTo>
                    <a:pt x="60" y="68"/>
                    <a:pt x="58" y="67"/>
                    <a:pt x="57" y="66"/>
                  </a:cubicBezTo>
                  <a:cubicBezTo>
                    <a:pt x="57" y="65"/>
                    <a:pt x="56" y="64"/>
                    <a:pt x="56" y="63"/>
                  </a:cubicBezTo>
                  <a:cubicBezTo>
                    <a:pt x="55" y="63"/>
                    <a:pt x="56" y="62"/>
                    <a:pt x="56" y="61"/>
                  </a:cubicBezTo>
                  <a:cubicBezTo>
                    <a:pt x="56" y="61"/>
                    <a:pt x="58" y="61"/>
                    <a:pt x="58" y="60"/>
                  </a:cubicBezTo>
                  <a:cubicBezTo>
                    <a:pt x="59" y="60"/>
                    <a:pt x="60" y="59"/>
                    <a:pt x="60" y="59"/>
                  </a:cubicBezTo>
                  <a:cubicBezTo>
                    <a:pt x="60" y="58"/>
                    <a:pt x="60" y="56"/>
                    <a:pt x="60" y="56"/>
                  </a:cubicBezTo>
                  <a:cubicBezTo>
                    <a:pt x="59" y="55"/>
                    <a:pt x="58" y="54"/>
                    <a:pt x="57" y="54"/>
                  </a:cubicBezTo>
                  <a:cubicBezTo>
                    <a:pt x="56" y="54"/>
                    <a:pt x="53" y="54"/>
                    <a:pt x="52" y="54"/>
                  </a:cubicBezTo>
                  <a:cubicBezTo>
                    <a:pt x="51" y="55"/>
                    <a:pt x="49" y="56"/>
                    <a:pt x="48" y="56"/>
                  </a:cubicBezTo>
                  <a:cubicBezTo>
                    <a:pt x="47" y="57"/>
                    <a:pt x="45" y="58"/>
                    <a:pt x="44" y="58"/>
                  </a:cubicBezTo>
                  <a:cubicBezTo>
                    <a:pt x="43" y="58"/>
                    <a:pt x="41" y="59"/>
                    <a:pt x="41" y="60"/>
                  </a:cubicBezTo>
                  <a:cubicBezTo>
                    <a:pt x="40" y="60"/>
                    <a:pt x="38" y="61"/>
                    <a:pt x="37" y="62"/>
                  </a:cubicBezTo>
                  <a:cubicBezTo>
                    <a:pt x="36" y="63"/>
                    <a:pt x="35" y="64"/>
                    <a:pt x="35" y="65"/>
                  </a:cubicBezTo>
                  <a:cubicBezTo>
                    <a:pt x="34" y="65"/>
                    <a:pt x="33" y="66"/>
                    <a:pt x="32" y="67"/>
                  </a:cubicBezTo>
                  <a:cubicBezTo>
                    <a:pt x="31" y="67"/>
                    <a:pt x="28" y="67"/>
                    <a:pt x="27" y="67"/>
                  </a:cubicBezTo>
                  <a:cubicBezTo>
                    <a:pt x="26" y="67"/>
                    <a:pt x="23" y="67"/>
                    <a:pt x="22" y="67"/>
                  </a:cubicBezTo>
                  <a:cubicBezTo>
                    <a:pt x="20" y="67"/>
                    <a:pt x="18" y="68"/>
                    <a:pt x="16" y="68"/>
                  </a:cubicBezTo>
                  <a:cubicBezTo>
                    <a:pt x="16" y="68"/>
                    <a:pt x="15" y="69"/>
                    <a:pt x="14" y="69"/>
                  </a:cubicBezTo>
                  <a:cubicBezTo>
                    <a:pt x="13" y="69"/>
                    <a:pt x="10" y="70"/>
                    <a:pt x="8" y="71"/>
                  </a:cubicBezTo>
                  <a:cubicBezTo>
                    <a:pt x="8" y="71"/>
                    <a:pt x="8" y="71"/>
                    <a:pt x="8" y="71"/>
                  </a:cubicBezTo>
                  <a:cubicBezTo>
                    <a:pt x="7" y="70"/>
                    <a:pt x="6" y="68"/>
                    <a:pt x="6" y="67"/>
                  </a:cubicBezTo>
                  <a:cubicBezTo>
                    <a:pt x="5" y="66"/>
                    <a:pt x="4" y="63"/>
                    <a:pt x="3" y="61"/>
                  </a:cubicBezTo>
                  <a:cubicBezTo>
                    <a:pt x="3" y="61"/>
                    <a:pt x="1" y="59"/>
                    <a:pt x="1" y="58"/>
                  </a:cubicBezTo>
                  <a:cubicBezTo>
                    <a:pt x="1" y="58"/>
                    <a:pt x="1" y="56"/>
                    <a:pt x="1" y="56"/>
                  </a:cubicBezTo>
                  <a:cubicBezTo>
                    <a:pt x="1" y="55"/>
                    <a:pt x="1" y="54"/>
                    <a:pt x="0" y="53"/>
                  </a:cubicBezTo>
                  <a:cubicBezTo>
                    <a:pt x="1" y="53"/>
                    <a:pt x="1" y="53"/>
                    <a:pt x="2" y="52"/>
                  </a:cubicBezTo>
                  <a:cubicBezTo>
                    <a:pt x="2" y="52"/>
                    <a:pt x="4" y="51"/>
                    <a:pt x="5" y="50"/>
                  </a:cubicBezTo>
                  <a:cubicBezTo>
                    <a:pt x="5" y="50"/>
                    <a:pt x="6" y="50"/>
                    <a:pt x="6" y="49"/>
                  </a:cubicBezTo>
                  <a:cubicBezTo>
                    <a:pt x="7" y="49"/>
                    <a:pt x="7" y="49"/>
                    <a:pt x="8" y="48"/>
                  </a:cubicBezTo>
                  <a:cubicBezTo>
                    <a:pt x="8" y="48"/>
                    <a:pt x="8" y="46"/>
                    <a:pt x="8" y="45"/>
                  </a:cubicBezTo>
                  <a:cubicBezTo>
                    <a:pt x="8" y="44"/>
                    <a:pt x="7" y="43"/>
                    <a:pt x="6" y="43"/>
                  </a:cubicBezTo>
                  <a:cubicBezTo>
                    <a:pt x="6" y="42"/>
                    <a:pt x="5" y="41"/>
                    <a:pt x="4" y="41"/>
                  </a:cubicBezTo>
                  <a:cubicBezTo>
                    <a:pt x="3" y="40"/>
                    <a:pt x="2" y="39"/>
                    <a:pt x="2" y="39"/>
                  </a:cubicBezTo>
                  <a:cubicBezTo>
                    <a:pt x="2" y="38"/>
                    <a:pt x="2" y="37"/>
                    <a:pt x="2" y="36"/>
                  </a:cubicBezTo>
                  <a:cubicBezTo>
                    <a:pt x="2" y="36"/>
                    <a:pt x="2" y="35"/>
                    <a:pt x="2" y="35"/>
                  </a:cubicBezTo>
                  <a:cubicBezTo>
                    <a:pt x="2" y="35"/>
                    <a:pt x="3" y="35"/>
                    <a:pt x="4" y="35"/>
                  </a:cubicBezTo>
                  <a:cubicBezTo>
                    <a:pt x="4" y="35"/>
                    <a:pt x="4" y="35"/>
                    <a:pt x="4" y="34"/>
                  </a:cubicBezTo>
                  <a:cubicBezTo>
                    <a:pt x="5" y="34"/>
                    <a:pt x="5" y="34"/>
                    <a:pt x="6" y="34"/>
                  </a:cubicBezTo>
                  <a:cubicBezTo>
                    <a:pt x="7" y="34"/>
                    <a:pt x="10" y="34"/>
                    <a:pt x="11" y="33"/>
                  </a:cubicBezTo>
                  <a:cubicBezTo>
                    <a:pt x="13" y="33"/>
                    <a:pt x="16" y="31"/>
                    <a:pt x="17" y="30"/>
                  </a:cubicBezTo>
                  <a:cubicBezTo>
                    <a:pt x="19" y="29"/>
                    <a:pt x="21" y="27"/>
                    <a:pt x="22" y="25"/>
                  </a:cubicBezTo>
                  <a:cubicBezTo>
                    <a:pt x="23" y="24"/>
                    <a:pt x="24" y="21"/>
                    <a:pt x="25" y="20"/>
                  </a:cubicBezTo>
                  <a:cubicBezTo>
                    <a:pt x="26" y="19"/>
                    <a:pt x="27" y="18"/>
                    <a:pt x="27" y="17"/>
                  </a:cubicBezTo>
                  <a:cubicBezTo>
                    <a:pt x="28" y="17"/>
                    <a:pt x="30" y="16"/>
                    <a:pt x="31" y="16"/>
                  </a:cubicBezTo>
                  <a:cubicBezTo>
                    <a:pt x="32" y="16"/>
                    <a:pt x="33" y="16"/>
                    <a:pt x="34" y="17"/>
                  </a:cubicBezTo>
                  <a:cubicBezTo>
                    <a:pt x="35" y="17"/>
                    <a:pt x="35" y="19"/>
                    <a:pt x="36" y="20"/>
                  </a:cubicBezTo>
                  <a:cubicBezTo>
                    <a:pt x="36" y="20"/>
                    <a:pt x="35" y="22"/>
                    <a:pt x="36" y="23"/>
                  </a:cubicBezTo>
                  <a:cubicBezTo>
                    <a:pt x="36" y="24"/>
                    <a:pt x="38" y="24"/>
                    <a:pt x="38" y="25"/>
                  </a:cubicBezTo>
                  <a:cubicBezTo>
                    <a:pt x="39" y="25"/>
                    <a:pt x="40" y="25"/>
                    <a:pt x="41" y="25"/>
                  </a:cubicBezTo>
                  <a:cubicBezTo>
                    <a:pt x="41" y="24"/>
                    <a:pt x="43" y="24"/>
                    <a:pt x="43" y="23"/>
                  </a:cubicBezTo>
                  <a:cubicBezTo>
                    <a:pt x="44" y="22"/>
                    <a:pt x="44" y="20"/>
                    <a:pt x="45" y="19"/>
                  </a:cubicBezTo>
                  <a:cubicBezTo>
                    <a:pt x="46" y="18"/>
                    <a:pt x="46" y="17"/>
                    <a:pt x="47" y="16"/>
                  </a:cubicBezTo>
                  <a:cubicBezTo>
                    <a:pt x="47" y="16"/>
                    <a:pt x="48" y="15"/>
                    <a:pt x="49" y="15"/>
                  </a:cubicBezTo>
                  <a:cubicBezTo>
                    <a:pt x="49" y="15"/>
                    <a:pt x="50" y="15"/>
                    <a:pt x="51" y="15"/>
                  </a:cubicBezTo>
                  <a:cubicBezTo>
                    <a:pt x="51" y="15"/>
                    <a:pt x="53" y="16"/>
                    <a:pt x="53" y="16"/>
                  </a:cubicBezTo>
                  <a:cubicBezTo>
                    <a:pt x="55" y="17"/>
                    <a:pt x="56" y="17"/>
                    <a:pt x="57" y="18"/>
                  </a:cubicBezTo>
                  <a:cubicBezTo>
                    <a:pt x="58" y="18"/>
                    <a:pt x="60" y="19"/>
                    <a:pt x="61" y="19"/>
                  </a:cubicBezTo>
                  <a:cubicBezTo>
                    <a:pt x="62" y="19"/>
                    <a:pt x="65" y="19"/>
                    <a:pt x="66" y="19"/>
                  </a:cubicBezTo>
                  <a:cubicBezTo>
                    <a:pt x="67" y="19"/>
                    <a:pt x="69" y="19"/>
                    <a:pt x="70" y="19"/>
                  </a:cubicBezTo>
                  <a:cubicBezTo>
                    <a:pt x="71" y="18"/>
                    <a:pt x="72" y="17"/>
                    <a:pt x="73" y="17"/>
                  </a:cubicBezTo>
                  <a:cubicBezTo>
                    <a:pt x="73" y="16"/>
                    <a:pt x="73" y="14"/>
                    <a:pt x="73" y="13"/>
                  </a:cubicBezTo>
                  <a:cubicBezTo>
                    <a:pt x="74" y="12"/>
                    <a:pt x="74" y="9"/>
                    <a:pt x="74" y="8"/>
                  </a:cubicBezTo>
                  <a:cubicBezTo>
                    <a:pt x="74" y="7"/>
                    <a:pt x="75" y="5"/>
                    <a:pt x="75" y="5"/>
                  </a:cubicBezTo>
                  <a:cubicBezTo>
                    <a:pt x="75" y="4"/>
                    <a:pt x="75" y="3"/>
                    <a:pt x="75" y="2"/>
                  </a:cubicBezTo>
                  <a:cubicBezTo>
                    <a:pt x="75" y="2"/>
                    <a:pt x="75" y="1"/>
                    <a:pt x="75" y="0"/>
                  </a:cubicBezTo>
                  <a:cubicBezTo>
                    <a:pt x="76" y="0"/>
                    <a:pt x="78" y="0"/>
                    <a:pt x="79" y="0"/>
                  </a:cubicBezTo>
                  <a:cubicBezTo>
                    <a:pt x="80" y="0"/>
                    <a:pt x="81" y="1"/>
                    <a:pt x="82" y="1"/>
                  </a:cubicBezTo>
                  <a:cubicBezTo>
                    <a:pt x="84" y="1"/>
                    <a:pt x="89" y="3"/>
                    <a:pt x="91" y="4"/>
                  </a:cubicBezTo>
                  <a:cubicBezTo>
                    <a:pt x="94" y="5"/>
                    <a:pt x="101" y="8"/>
                    <a:pt x="105" y="10"/>
                  </a:cubicBezTo>
                  <a:cubicBezTo>
                    <a:pt x="106" y="11"/>
                    <a:pt x="109" y="12"/>
                    <a:pt x="110" y="13"/>
                  </a:cubicBezTo>
                  <a:cubicBezTo>
                    <a:pt x="112" y="14"/>
                    <a:pt x="115" y="16"/>
                    <a:pt x="116" y="17"/>
                  </a:cubicBezTo>
                  <a:cubicBezTo>
                    <a:pt x="118" y="18"/>
                    <a:pt x="121" y="20"/>
                    <a:pt x="123" y="22"/>
                  </a:cubicBezTo>
                  <a:cubicBezTo>
                    <a:pt x="123" y="23"/>
                    <a:pt x="125" y="25"/>
                    <a:pt x="125" y="27"/>
                  </a:cubicBezTo>
                  <a:cubicBezTo>
                    <a:pt x="125" y="28"/>
                    <a:pt x="125" y="31"/>
                    <a:pt x="124" y="32"/>
                  </a:cubicBezTo>
                  <a:cubicBezTo>
                    <a:pt x="124" y="32"/>
                    <a:pt x="122" y="34"/>
                    <a:pt x="122" y="34"/>
                  </a:cubicBezTo>
                  <a:cubicBezTo>
                    <a:pt x="122" y="35"/>
                    <a:pt x="122" y="36"/>
                    <a:pt x="122" y="37"/>
                  </a:cubicBezTo>
                  <a:cubicBezTo>
                    <a:pt x="122" y="37"/>
                    <a:pt x="121" y="38"/>
                    <a:pt x="121" y="39"/>
                  </a:cubicBezTo>
                  <a:cubicBezTo>
                    <a:pt x="119" y="39"/>
                    <a:pt x="118" y="38"/>
                    <a:pt x="117" y="39"/>
                  </a:cubicBezTo>
                  <a:cubicBezTo>
                    <a:pt x="117" y="39"/>
                    <a:pt x="115" y="39"/>
                    <a:pt x="115" y="40"/>
                  </a:cubicBezTo>
                  <a:cubicBezTo>
                    <a:pt x="114" y="41"/>
                    <a:pt x="114" y="42"/>
                    <a:pt x="114" y="43"/>
                  </a:cubicBezTo>
                  <a:cubicBezTo>
                    <a:pt x="114" y="43"/>
                    <a:pt x="115" y="44"/>
                    <a:pt x="115" y="45"/>
                  </a:cubicBezTo>
                  <a:cubicBezTo>
                    <a:pt x="116" y="46"/>
                    <a:pt x="117" y="48"/>
                    <a:pt x="117" y="49"/>
                  </a:cubicBezTo>
                  <a:cubicBezTo>
                    <a:pt x="117" y="50"/>
                    <a:pt x="117" y="52"/>
                    <a:pt x="116" y="53"/>
                  </a:cubicBezTo>
                  <a:cubicBezTo>
                    <a:pt x="116" y="54"/>
                    <a:pt x="116" y="55"/>
                    <a:pt x="116" y="55"/>
                  </a:cubicBezTo>
                  <a:cubicBezTo>
                    <a:pt x="116" y="56"/>
                    <a:pt x="116" y="56"/>
                    <a:pt x="116" y="56"/>
                  </a:cubicBezTo>
                  <a:cubicBezTo>
                    <a:pt x="117" y="57"/>
                    <a:pt x="119" y="57"/>
                    <a:pt x="119" y="58"/>
                  </a:cubicBezTo>
                  <a:cubicBezTo>
                    <a:pt x="120" y="58"/>
                    <a:pt x="121" y="60"/>
                    <a:pt x="121" y="60"/>
                  </a:cubicBezTo>
                  <a:cubicBezTo>
                    <a:pt x="121" y="61"/>
                    <a:pt x="119" y="61"/>
                    <a:pt x="118" y="61"/>
                  </a:cubicBezTo>
                  <a:cubicBezTo>
                    <a:pt x="117" y="62"/>
                    <a:pt x="116" y="64"/>
                    <a:pt x="116" y="65"/>
                  </a:cubicBezTo>
                  <a:cubicBezTo>
                    <a:pt x="116" y="66"/>
                    <a:pt x="116" y="68"/>
                    <a:pt x="116" y="69"/>
                  </a:cubicBezTo>
                  <a:cubicBezTo>
                    <a:pt x="116" y="70"/>
                    <a:pt x="117" y="72"/>
                    <a:pt x="117" y="73"/>
                  </a:cubicBezTo>
                  <a:cubicBezTo>
                    <a:pt x="118" y="74"/>
                    <a:pt x="119" y="75"/>
                    <a:pt x="119" y="76"/>
                  </a:cubicBezTo>
                  <a:cubicBezTo>
                    <a:pt x="120" y="77"/>
                    <a:pt x="121" y="79"/>
                    <a:pt x="121" y="80"/>
                  </a:cubicBezTo>
                  <a:cubicBezTo>
                    <a:pt x="122" y="82"/>
                    <a:pt x="121" y="84"/>
                    <a:pt x="121" y="85"/>
                  </a:cubicBezTo>
                  <a:cubicBezTo>
                    <a:pt x="122" y="87"/>
                    <a:pt x="123" y="90"/>
                    <a:pt x="123" y="91"/>
                  </a:cubicBezTo>
                  <a:cubicBezTo>
                    <a:pt x="123" y="92"/>
                    <a:pt x="124" y="94"/>
                    <a:pt x="124" y="95"/>
                  </a:cubicBezTo>
                  <a:cubicBezTo>
                    <a:pt x="125" y="96"/>
                    <a:pt x="126" y="96"/>
                    <a:pt x="127" y="97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240"/>
            <p:cNvSpPr>
              <a:spLocks/>
            </p:cNvSpPr>
            <p:nvPr/>
          </p:nvSpPr>
          <p:spPr bwMode="auto">
            <a:xfrm>
              <a:off x="1823" y="2815"/>
              <a:ext cx="91" cy="91"/>
            </a:xfrm>
            <a:custGeom>
              <a:avLst/>
              <a:gdLst>
                <a:gd name="T0" fmla="*/ 34 w 35"/>
                <a:gd name="T1" fmla="*/ 34 h 35"/>
                <a:gd name="T2" fmla="*/ 35 w 35"/>
                <a:gd name="T3" fmla="*/ 35 h 35"/>
                <a:gd name="T4" fmla="*/ 29 w 35"/>
                <a:gd name="T5" fmla="*/ 32 h 35"/>
                <a:gd name="T6" fmla="*/ 22 w 35"/>
                <a:gd name="T7" fmla="*/ 30 h 35"/>
                <a:gd name="T8" fmla="*/ 14 w 35"/>
                <a:gd name="T9" fmla="*/ 26 h 35"/>
                <a:gd name="T10" fmla="*/ 8 w 35"/>
                <a:gd name="T11" fmla="*/ 22 h 35"/>
                <a:gd name="T12" fmla="*/ 4 w 35"/>
                <a:gd name="T13" fmla="*/ 19 h 35"/>
                <a:gd name="T14" fmla="*/ 1 w 35"/>
                <a:gd name="T15" fmla="*/ 14 h 35"/>
                <a:gd name="T16" fmla="*/ 0 w 35"/>
                <a:gd name="T17" fmla="*/ 12 h 35"/>
                <a:gd name="T18" fmla="*/ 4 w 35"/>
                <a:gd name="T19" fmla="*/ 14 h 35"/>
                <a:gd name="T20" fmla="*/ 8 w 35"/>
                <a:gd name="T21" fmla="*/ 17 h 35"/>
                <a:gd name="T22" fmla="*/ 11 w 35"/>
                <a:gd name="T23" fmla="*/ 18 h 35"/>
                <a:gd name="T24" fmla="*/ 14 w 35"/>
                <a:gd name="T25" fmla="*/ 17 h 35"/>
                <a:gd name="T26" fmla="*/ 14 w 35"/>
                <a:gd name="T27" fmla="*/ 16 h 35"/>
                <a:gd name="T28" fmla="*/ 15 w 35"/>
                <a:gd name="T29" fmla="*/ 13 h 35"/>
                <a:gd name="T30" fmla="*/ 14 w 35"/>
                <a:gd name="T31" fmla="*/ 12 h 35"/>
                <a:gd name="T32" fmla="*/ 11 w 35"/>
                <a:gd name="T33" fmla="*/ 11 h 35"/>
                <a:gd name="T34" fmla="*/ 9 w 35"/>
                <a:gd name="T35" fmla="*/ 7 h 35"/>
                <a:gd name="T36" fmla="*/ 8 w 35"/>
                <a:gd name="T37" fmla="*/ 5 h 35"/>
                <a:gd name="T38" fmla="*/ 9 w 35"/>
                <a:gd name="T39" fmla="*/ 2 h 35"/>
                <a:gd name="T40" fmla="*/ 12 w 35"/>
                <a:gd name="T41" fmla="*/ 1 h 35"/>
                <a:gd name="T42" fmla="*/ 16 w 35"/>
                <a:gd name="T43" fmla="*/ 2 h 35"/>
                <a:gd name="T44" fmla="*/ 18 w 35"/>
                <a:gd name="T45" fmla="*/ 4 h 35"/>
                <a:gd name="T46" fmla="*/ 19 w 35"/>
                <a:gd name="T47" fmla="*/ 8 h 35"/>
                <a:gd name="T48" fmla="*/ 18 w 35"/>
                <a:gd name="T49" fmla="*/ 12 h 35"/>
                <a:gd name="T50" fmla="*/ 16 w 35"/>
                <a:gd name="T51" fmla="*/ 13 h 35"/>
                <a:gd name="T52" fmla="*/ 16 w 35"/>
                <a:gd name="T53" fmla="*/ 15 h 35"/>
                <a:gd name="T54" fmla="*/ 16 w 35"/>
                <a:gd name="T55" fmla="*/ 17 h 35"/>
                <a:gd name="T56" fmla="*/ 18 w 35"/>
                <a:gd name="T57" fmla="*/ 20 h 35"/>
                <a:gd name="T58" fmla="*/ 19 w 35"/>
                <a:gd name="T59" fmla="*/ 22 h 35"/>
                <a:gd name="T60" fmla="*/ 22 w 35"/>
                <a:gd name="T61" fmla="*/ 24 h 35"/>
                <a:gd name="T62" fmla="*/ 26 w 35"/>
                <a:gd name="T63" fmla="*/ 25 h 35"/>
                <a:gd name="T64" fmla="*/ 31 w 35"/>
                <a:gd name="T65" fmla="*/ 28 h 35"/>
                <a:gd name="T66" fmla="*/ 34 w 35"/>
                <a:gd name="T67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35">
                  <a:moveTo>
                    <a:pt x="34" y="34"/>
                  </a:moveTo>
                  <a:cubicBezTo>
                    <a:pt x="35" y="34"/>
                    <a:pt x="35" y="35"/>
                    <a:pt x="35" y="35"/>
                  </a:cubicBezTo>
                  <a:cubicBezTo>
                    <a:pt x="33" y="34"/>
                    <a:pt x="31" y="33"/>
                    <a:pt x="29" y="32"/>
                  </a:cubicBezTo>
                  <a:cubicBezTo>
                    <a:pt x="28" y="32"/>
                    <a:pt x="24" y="30"/>
                    <a:pt x="22" y="30"/>
                  </a:cubicBezTo>
                  <a:cubicBezTo>
                    <a:pt x="20" y="29"/>
                    <a:pt x="16" y="28"/>
                    <a:pt x="14" y="26"/>
                  </a:cubicBezTo>
                  <a:cubicBezTo>
                    <a:pt x="12" y="25"/>
                    <a:pt x="9" y="23"/>
                    <a:pt x="8" y="22"/>
                  </a:cubicBezTo>
                  <a:cubicBezTo>
                    <a:pt x="7" y="21"/>
                    <a:pt x="5" y="20"/>
                    <a:pt x="4" y="19"/>
                  </a:cubicBezTo>
                  <a:cubicBezTo>
                    <a:pt x="3" y="18"/>
                    <a:pt x="2" y="15"/>
                    <a:pt x="1" y="14"/>
                  </a:cubicBezTo>
                  <a:cubicBezTo>
                    <a:pt x="1" y="14"/>
                    <a:pt x="0" y="13"/>
                    <a:pt x="0" y="12"/>
                  </a:cubicBezTo>
                  <a:cubicBezTo>
                    <a:pt x="1" y="13"/>
                    <a:pt x="3" y="14"/>
                    <a:pt x="4" y="14"/>
                  </a:cubicBezTo>
                  <a:cubicBezTo>
                    <a:pt x="5" y="15"/>
                    <a:pt x="7" y="17"/>
                    <a:pt x="8" y="17"/>
                  </a:cubicBezTo>
                  <a:cubicBezTo>
                    <a:pt x="8" y="17"/>
                    <a:pt x="10" y="18"/>
                    <a:pt x="11" y="18"/>
                  </a:cubicBezTo>
                  <a:cubicBezTo>
                    <a:pt x="11" y="18"/>
                    <a:pt x="13" y="17"/>
                    <a:pt x="14" y="17"/>
                  </a:cubicBezTo>
                  <a:cubicBezTo>
                    <a:pt x="14" y="17"/>
                    <a:pt x="14" y="16"/>
                    <a:pt x="14" y="16"/>
                  </a:cubicBezTo>
                  <a:cubicBezTo>
                    <a:pt x="15" y="15"/>
                    <a:pt x="15" y="14"/>
                    <a:pt x="15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3" y="12"/>
                    <a:pt x="12" y="11"/>
                    <a:pt x="11" y="11"/>
                  </a:cubicBezTo>
                  <a:cubicBezTo>
                    <a:pt x="10" y="9"/>
                    <a:pt x="9" y="8"/>
                    <a:pt x="9" y="7"/>
                  </a:cubicBezTo>
                  <a:cubicBezTo>
                    <a:pt x="8" y="7"/>
                    <a:pt x="8" y="5"/>
                    <a:pt x="8" y="5"/>
                  </a:cubicBezTo>
                  <a:cubicBezTo>
                    <a:pt x="8" y="4"/>
                    <a:pt x="8" y="2"/>
                    <a:pt x="9" y="2"/>
                  </a:cubicBezTo>
                  <a:cubicBezTo>
                    <a:pt x="9" y="1"/>
                    <a:pt x="11" y="0"/>
                    <a:pt x="12" y="1"/>
                  </a:cubicBezTo>
                  <a:cubicBezTo>
                    <a:pt x="13" y="1"/>
                    <a:pt x="15" y="2"/>
                    <a:pt x="16" y="2"/>
                  </a:cubicBezTo>
                  <a:cubicBezTo>
                    <a:pt x="16" y="3"/>
                    <a:pt x="17" y="3"/>
                    <a:pt x="18" y="4"/>
                  </a:cubicBezTo>
                  <a:cubicBezTo>
                    <a:pt x="19" y="5"/>
                    <a:pt x="20" y="7"/>
                    <a:pt x="19" y="8"/>
                  </a:cubicBezTo>
                  <a:cubicBezTo>
                    <a:pt x="19" y="9"/>
                    <a:pt x="19" y="11"/>
                    <a:pt x="18" y="12"/>
                  </a:cubicBezTo>
                  <a:cubicBezTo>
                    <a:pt x="18" y="12"/>
                    <a:pt x="16" y="13"/>
                    <a:pt x="16" y="13"/>
                  </a:cubicBezTo>
                  <a:cubicBezTo>
                    <a:pt x="16" y="14"/>
                    <a:pt x="16" y="15"/>
                    <a:pt x="16" y="15"/>
                  </a:cubicBezTo>
                  <a:cubicBezTo>
                    <a:pt x="16" y="16"/>
                    <a:pt x="16" y="17"/>
                    <a:pt x="16" y="17"/>
                  </a:cubicBezTo>
                  <a:cubicBezTo>
                    <a:pt x="17" y="18"/>
                    <a:pt x="18" y="19"/>
                    <a:pt x="18" y="20"/>
                  </a:cubicBezTo>
                  <a:cubicBezTo>
                    <a:pt x="18" y="20"/>
                    <a:pt x="19" y="22"/>
                    <a:pt x="19" y="22"/>
                  </a:cubicBezTo>
                  <a:cubicBezTo>
                    <a:pt x="20" y="23"/>
                    <a:pt x="22" y="24"/>
                    <a:pt x="22" y="24"/>
                  </a:cubicBezTo>
                  <a:cubicBezTo>
                    <a:pt x="23" y="24"/>
                    <a:pt x="25" y="24"/>
                    <a:pt x="26" y="25"/>
                  </a:cubicBezTo>
                  <a:cubicBezTo>
                    <a:pt x="27" y="25"/>
                    <a:pt x="30" y="26"/>
                    <a:pt x="31" y="28"/>
                  </a:cubicBezTo>
                  <a:cubicBezTo>
                    <a:pt x="32" y="29"/>
                    <a:pt x="34" y="32"/>
                    <a:pt x="34" y="3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241"/>
            <p:cNvSpPr>
              <a:spLocks/>
            </p:cNvSpPr>
            <p:nvPr/>
          </p:nvSpPr>
          <p:spPr bwMode="auto">
            <a:xfrm>
              <a:off x="1823" y="2815"/>
              <a:ext cx="91" cy="91"/>
            </a:xfrm>
            <a:custGeom>
              <a:avLst/>
              <a:gdLst>
                <a:gd name="T0" fmla="*/ 34 w 35"/>
                <a:gd name="T1" fmla="*/ 34 h 35"/>
                <a:gd name="T2" fmla="*/ 35 w 35"/>
                <a:gd name="T3" fmla="*/ 35 h 35"/>
                <a:gd name="T4" fmla="*/ 29 w 35"/>
                <a:gd name="T5" fmla="*/ 32 h 35"/>
                <a:gd name="T6" fmla="*/ 22 w 35"/>
                <a:gd name="T7" fmla="*/ 30 h 35"/>
                <a:gd name="T8" fmla="*/ 14 w 35"/>
                <a:gd name="T9" fmla="*/ 26 h 35"/>
                <a:gd name="T10" fmla="*/ 8 w 35"/>
                <a:gd name="T11" fmla="*/ 22 h 35"/>
                <a:gd name="T12" fmla="*/ 4 w 35"/>
                <a:gd name="T13" fmla="*/ 19 h 35"/>
                <a:gd name="T14" fmla="*/ 1 w 35"/>
                <a:gd name="T15" fmla="*/ 14 h 35"/>
                <a:gd name="T16" fmla="*/ 0 w 35"/>
                <a:gd name="T17" fmla="*/ 12 h 35"/>
                <a:gd name="T18" fmla="*/ 4 w 35"/>
                <a:gd name="T19" fmla="*/ 14 h 35"/>
                <a:gd name="T20" fmla="*/ 8 w 35"/>
                <a:gd name="T21" fmla="*/ 17 h 35"/>
                <a:gd name="T22" fmla="*/ 11 w 35"/>
                <a:gd name="T23" fmla="*/ 18 h 35"/>
                <a:gd name="T24" fmla="*/ 14 w 35"/>
                <a:gd name="T25" fmla="*/ 17 h 35"/>
                <a:gd name="T26" fmla="*/ 14 w 35"/>
                <a:gd name="T27" fmla="*/ 16 h 35"/>
                <a:gd name="T28" fmla="*/ 15 w 35"/>
                <a:gd name="T29" fmla="*/ 13 h 35"/>
                <a:gd name="T30" fmla="*/ 14 w 35"/>
                <a:gd name="T31" fmla="*/ 12 h 35"/>
                <a:gd name="T32" fmla="*/ 11 w 35"/>
                <a:gd name="T33" fmla="*/ 11 h 35"/>
                <a:gd name="T34" fmla="*/ 9 w 35"/>
                <a:gd name="T35" fmla="*/ 7 h 35"/>
                <a:gd name="T36" fmla="*/ 8 w 35"/>
                <a:gd name="T37" fmla="*/ 5 h 35"/>
                <a:gd name="T38" fmla="*/ 9 w 35"/>
                <a:gd name="T39" fmla="*/ 2 h 35"/>
                <a:gd name="T40" fmla="*/ 12 w 35"/>
                <a:gd name="T41" fmla="*/ 1 h 35"/>
                <a:gd name="T42" fmla="*/ 16 w 35"/>
                <a:gd name="T43" fmla="*/ 2 h 35"/>
                <a:gd name="T44" fmla="*/ 18 w 35"/>
                <a:gd name="T45" fmla="*/ 4 h 35"/>
                <a:gd name="T46" fmla="*/ 19 w 35"/>
                <a:gd name="T47" fmla="*/ 8 h 35"/>
                <a:gd name="T48" fmla="*/ 18 w 35"/>
                <a:gd name="T49" fmla="*/ 12 h 35"/>
                <a:gd name="T50" fmla="*/ 16 w 35"/>
                <a:gd name="T51" fmla="*/ 13 h 35"/>
                <a:gd name="T52" fmla="*/ 16 w 35"/>
                <a:gd name="T53" fmla="*/ 15 h 35"/>
                <a:gd name="T54" fmla="*/ 16 w 35"/>
                <a:gd name="T55" fmla="*/ 17 h 35"/>
                <a:gd name="T56" fmla="*/ 18 w 35"/>
                <a:gd name="T57" fmla="*/ 20 h 35"/>
                <a:gd name="T58" fmla="*/ 19 w 35"/>
                <a:gd name="T59" fmla="*/ 22 h 35"/>
                <a:gd name="T60" fmla="*/ 22 w 35"/>
                <a:gd name="T61" fmla="*/ 24 h 35"/>
                <a:gd name="T62" fmla="*/ 26 w 35"/>
                <a:gd name="T63" fmla="*/ 25 h 35"/>
                <a:gd name="T64" fmla="*/ 31 w 35"/>
                <a:gd name="T65" fmla="*/ 28 h 35"/>
                <a:gd name="T66" fmla="*/ 34 w 35"/>
                <a:gd name="T67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35">
                  <a:moveTo>
                    <a:pt x="34" y="34"/>
                  </a:moveTo>
                  <a:cubicBezTo>
                    <a:pt x="35" y="34"/>
                    <a:pt x="35" y="35"/>
                    <a:pt x="35" y="35"/>
                  </a:cubicBezTo>
                  <a:cubicBezTo>
                    <a:pt x="33" y="34"/>
                    <a:pt x="31" y="33"/>
                    <a:pt x="29" y="32"/>
                  </a:cubicBezTo>
                  <a:cubicBezTo>
                    <a:pt x="28" y="32"/>
                    <a:pt x="24" y="30"/>
                    <a:pt x="22" y="30"/>
                  </a:cubicBezTo>
                  <a:cubicBezTo>
                    <a:pt x="20" y="29"/>
                    <a:pt x="16" y="28"/>
                    <a:pt x="14" y="26"/>
                  </a:cubicBezTo>
                  <a:cubicBezTo>
                    <a:pt x="12" y="25"/>
                    <a:pt x="9" y="23"/>
                    <a:pt x="8" y="22"/>
                  </a:cubicBezTo>
                  <a:cubicBezTo>
                    <a:pt x="7" y="21"/>
                    <a:pt x="5" y="20"/>
                    <a:pt x="4" y="19"/>
                  </a:cubicBezTo>
                  <a:cubicBezTo>
                    <a:pt x="3" y="18"/>
                    <a:pt x="2" y="15"/>
                    <a:pt x="1" y="14"/>
                  </a:cubicBezTo>
                  <a:cubicBezTo>
                    <a:pt x="1" y="14"/>
                    <a:pt x="0" y="13"/>
                    <a:pt x="0" y="12"/>
                  </a:cubicBezTo>
                  <a:cubicBezTo>
                    <a:pt x="1" y="13"/>
                    <a:pt x="3" y="14"/>
                    <a:pt x="4" y="14"/>
                  </a:cubicBezTo>
                  <a:cubicBezTo>
                    <a:pt x="5" y="15"/>
                    <a:pt x="7" y="17"/>
                    <a:pt x="8" y="17"/>
                  </a:cubicBezTo>
                  <a:cubicBezTo>
                    <a:pt x="8" y="17"/>
                    <a:pt x="10" y="18"/>
                    <a:pt x="11" y="18"/>
                  </a:cubicBezTo>
                  <a:cubicBezTo>
                    <a:pt x="11" y="18"/>
                    <a:pt x="13" y="17"/>
                    <a:pt x="14" y="17"/>
                  </a:cubicBezTo>
                  <a:cubicBezTo>
                    <a:pt x="14" y="17"/>
                    <a:pt x="14" y="16"/>
                    <a:pt x="14" y="16"/>
                  </a:cubicBezTo>
                  <a:cubicBezTo>
                    <a:pt x="15" y="15"/>
                    <a:pt x="15" y="14"/>
                    <a:pt x="15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3" y="12"/>
                    <a:pt x="12" y="11"/>
                    <a:pt x="11" y="11"/>
                  </a:cubicBezTo>
                  <a:cubicBezTo>
                    <a:pt x="10" y="9"/>
                    <a:pt x="9" y="8"/>
                    <a:pt x="9" y="7"/>
                  </a:cubicBezTo>
                  <a:cubicBezTo>
                    <a:pt x="8" y="7"/>
                    <a:pt x="8" y="5"/>
                    <a:pt x="8" y="5"/>
                  </a:cubicBezTo>
                  <a:cubicBezTo>
                    <a:pt x="8" y="4"/>
                    <a:pt x="8" y="2"/>
                    <a:pt x="9" y="2"/>
                  </a:cubicBezTo>
                  <a:cubicBezTo>
                    <a:pt x="9" y="1"/>
                    <a:pt x="11" y="0"/>
                    <a:pt x="12" y="1"/>
                  </a:cubicBezTo>
                  <a:cubicBezTo>
                    <a:pt x="13" y="1"/>
                    <a:pt x="15" y="2"/>
                    <a:pt x="16" y="2"/>
                  </a:cubicBezTo>
                  <a:cubicBezTo>
                    <a:pt x="16" y="3"/>
                    <a:pt x="17" y="3"/>
                    <a:pt x="18" y="4"/>
                  </a:cubicBezTo>
                  <a:cubicBezTo>
                    <a:pt x="19" y="5"/>
                    <a:pt x="20" y="7"/>
                    <a:pt x="19" y="8"/>
                  </a:cubicBezTo>
                  <a:cubicBezTo>
                    <a:pt x="19" y="9"/>
                    <a:pt x="19" y="11"/>
                    <a:pt x="18" y="12"/>
                  </a:cubicBezTo>
                  <a:cubicBezTo>
                    <a:pt x="18" y="12"/>
                    <a:pt x="16" y="13"/>
                    <a:pt x="16" y="13"/>
                  </a:cubicBezTo>
                  <a:cubicBezTo>
                    <a:pt x="16" y="14"/>
                    <a:pt x="16" y="15"/>
                    <a:pt x="16" y="15"/>
                  </a:cubicBezTo>
                  <a:cubicBezTo>
                    <a:pt x="16" y="16"/>
                    <a:pt x="16" y="17"/>
                    <a:pt x="16" y="17"/>
                  </a:cubicBezTo>
                  <a:cubicBezTo>
                    <a:pt x="17" y="18"/>
                    <a:pt x="18" y="19"/>
                    <a:pt x="18" y="20"/>
                  </a:cubicBezTo>
                  <a:cubicBezTo>
                    <a:pt x="18" y="20"/>
                    <a:pt x="19" y="22"/>
                    <a:pt x="19" y="22"/>
                  </a:cubicBezTo>
                  <a:cubicBezTo>
                    <a:pt x="20" y="23"/>
                    <a:pt x="22" y="24"/>
                    <a:pt x="22" y="24"/>
                  </a:cubicBezTo>
                  <a:cubicBezTo>
                    <a:pt x="23" y="24"/>
                    <a:pt x="25" y="24"/>
                    <a:pt x="26" y="25"/>
                  </a:cubicBezTo>
                  <a:cubicBezTo>
                    <a:pt x="27" y="25"/>
                    <a:pt x="30" y="26"/>
                    <a:pt x="31" y="28"/>
                  </a:cubicBezTo>
                  <a:cubicBezTo>
                    <a:pt x="32" y="29"/>
                    <a:pt x="34" y="32"/>
                    <a:pt x="34" y="3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242"/>
            <p:cNvSpPr>
              <a:spLocks/>
            </p:cNvSpPr>
            <p:nvPr/>
          </p:nvSpPr>
          <p:spPr bwMode="auto">
            <a:xfrm>
              <a:off x="1351" y="2062"/>
              <a:ext cx="519" cy="364"/>
            </a:xfrm>
            <a:custGeom>
              <a:avLst/>
              <a:gdLst>
                <a:gd name="T0" fmla="*/ 8 w 199"/>
                <a:gd name="T1" fmla="*/ 90 h 140"/>
                <a:gd name="T2" fmla="*/ 4 w 199"/>
                <a:gd name="T3" fmla="*/ 74 h 140"/>
                <a:gd name="T4" fmla="*/ 2 w 199"/>
                <a:gd name="T5" fmla="*/ 59 h 140"/>
                <a:gd name="T6" fmla="*/ 7 w 199"/>
                <a:gd name="T7" fmla="*/ 39 h 140"/>
                <a:gd name="T8" fmla="*/ 16 w 199"/>
                <a:gd name="T9" fmla="*/ 41 h 140"/>
                <a:gd name="T10" fmla="*/ 34 w 199"/>
                <a:gd name="T11" fmla="*/ 38 h 140"/>
                <a:gd name="T12" fmla="*/ 38 w 199"/>
                <a:gd name="T13" fmla="*/ 27 h 140"/>
                <a:gd name="T14" fmla="*/ 42 w 199"/>
                <a:gd name="T15" fmla="*/ 7 h 140"/>
                <a:gd name="T16" fmla="*/ 53 w 199"/>
                <a:gd name="T17" fmla="*/ 2 h 140"/>
                <a:gd name="T18" fmla="*/ 67 w 199"/>
                <a:gd name="T19" fmla="*/ 10 h 140"/>
                <a:gd name="T20" fmla="*/ 78 w 199"/>
                <a:gd name="T21" fmla="*/ 25 h 140"/>
                <a:gd name="T22" fmla="*/ 84 w 199"/>
                <a:gd name="T23" fmla="*/ 36 h 140"/>
                <a:gd name="T24" fmla="*/ 91 w 199"/>
                <a:gd name="T25" fmla="*/ 42 h 140"/>
                <a:gd name="T26" fmla="*/ 105 w 199"/>
                <a:gd name="T27" fmla="*/ 44 h 140"/>
                <a:gd name="T28" fmla="*/ 120 w 199"/>
                <a:gd name="T29" fmla="*/ 49 h 140"/>
                <a:gd name="T30" fmla="*/ 142 w 199"/>
                <a:gd name="T31" fmla="*/ 56 h 140"/>
                <a:gd name="T32" fmla="*/ 141 w 199"/>
                <a:gd name="T33" fmla="*/ 59 h 140"/>
                <a:gd name="T34" fmla="*/ 135 w 199"/>
                <a:gd name="T35" fmla="*/ 61 h 140"/>
                <a:gd name="T36" fmla="*/ 126 w 199"/>
                <a:gd name="T37" fmla="*/ 63 h 140"/>
                <a:gd name="T38" fmla="*/ 111 w 199"/>
                <a:gd name="T39" fmla="*/ 72 h 140"/>
                <a:gd name="T40" fmla="*/ 100 w 199"/>
                <a:gd name="T41" fmla="*/ 70 h 140"/>
                <a:gd name="T42" fmla="*/ 92 w 199"/>
                <a:gd name="T43" fmla="*/ 67 h 140"/>
                <a:gd name="T44" fmla="*/ 83 w 199"/>
                <a:gd name="T45" fmla="*/ 70 h 140"/>
                <a:gd name="T46" fmla="*/ 79 w 199"/>
                <a:gd name="T47" fmla="*/ 71 h 140"/>
                <a:gd name="T48" fmla="*/ 82 w 199"/>
                <a:gd name="T49" fmla="*/ 75 h 140"/>
                <a:gd name="T50" fmla="*/ 87 w 199"/>
                <a:gd name="T51" fmla="*/ 78 h 140"/>
                <a:gd name="T52" fmla="*/ 98 w 199"/>
                <a:gd name="T53" fmla="*/ 77 h 140"/>
                <a:gd name="T54" fmla="*/ 105 w 199"/>
                <a:gd name="T55" fmla="*/ 78 h 140"/>
                <a:gd name="T56" fmla="*/ 116 w 199"/>
                <a:gd name="T57" fmla="*/ 86 h 140"/>
                <a:gd name="T58" fmla="*/ 124 w 199"/>
                <a:gd name="T59" fmla="*/ 87 h 140"/>
                <a:gd name="T60" fmla="*/ 127 w 199"/>
                <a:gd name="T61" fmla="*/ 89 h 140"/>
                <a:gd name="T62" fmla="*/ 138 w 199"/>
                <a:gd name="T63" fmla="*/ 92 h 140"/>
                <a:gd name="T64" fmla="*/ 151 w 199"/>
                <a:gd name="T65" fmla="*/ 93 h 140"/>
                <a:gd name="T66" fmla="*/ 154 w 199"/>
                <a:gd name="T67" fmla="*/ 102 h 140"/>
                <a:gd name="T68" fmla="*/ 163 w 199"/>
                <a:gd name="T69" fmla="*/ 114 h 140"/>
                <a:gd name="T70" fmla="*/ 170 w 199"/>
                <a:gd name="T71" fmla="*/ 110 h 140"/>
                <a:gd name="T72" fmla="*/ 177 w 199"/>
                <a:gd name="T73" fmla="*/ 109 h 140"/>
                <a:gd name="T74" fmla="*/ 187 w 199"/>
                <a:gd name="T75" fmla="*/ 112 h 140"/>
                <a:gd name="T76" fmla="*/ 192 w 199"/>
                <a:gd name="T77" fmla="*/ 120 h 140"/>
                <a:gd name="T78" fmla="*/ 185 w 199"/>
                <a:gd name="T79" fmla="*/ 125 h 140"/>
                <a:gd name="T80" fmla="*/ 192 w 199"/>
                <a:gd name="T81" fmla="*/ 130 h 140"/>
                <a:gd name="T82" fmla="*/ 197 w 199"/>
                <a:gd name="T83" fmla="*/ 137 h 140"/>
                <a:gd name="T84" fmla="*/ 197 w 199"/>
                <a:gd name="T85" fmla="*/ 139 h 140"/>
                <a:gd name="T86" fmla="*/ 186 w 199"/>
                <a:gd name="T87" fmla="*/ 139 h 140"/>
                <a:gd name="T88" fmla="*/ 172 w 199"/>
                <a:gd name="T89" fmla="*/ 133 h 140"/>
                <a:gd name="T90" fmla="*/ 158 w 199"/>
                <a:gd name="T91" fmla="*/ 132 h 140"/>
                <a:gd name="T92" fmla="*/ 138 w 199"/>
                <a:gd name="T93" fmla="*/ 125 h 140"/>
                <a:gd name="T94" fmla="*/ 119 w 199"/>
                <a:gd name="T95" fmla="*/ 126 h 140"/>
                <a:gd name="T96" fmla="*/ 105 w 199"/>
                <a:gd name="T97" fmla="*/ 131 h 140"/>
                <a:gd name="T98" fmla="*/ 96 w 199"/>
                <a:gd name="T99" fmla="*/ 126 h 140"/>
                <a:gd name="T100" fmla="*/ 92 w 199"/>
                <a:gd name="T101" fmla="*/ 123 h 140"/>
                <a:gd name="T102" fmla="*/ 91 w 199"/>
                <a:gd name="T103" fmla="*/ 113 h 140"/>
                <a:gd name="T104" fmla="*/ 90 w 199"/>
                <a:gd name="T105" fmla="*/ 105 h 140"/>
                <a:gd name="T106" fmla="*/ 85 w 199"/>
                <a:gd name="T107" fmla="*/ 97 h 140"/>
                <a:gd name="T108" fmla="*/ 78 w 199"/>
                <a:gd name="T109" fmla="*/ 95 h 140"/>
                <a:gd name="T110" fmla="*/ 67 w 199"/>
                <a:gd name="T111" fmla="*/ 98 h 140"/>
                <a:gd name="T112" fmla="*/ 58 w 199"/>
                <a:gd name="T113" fmla="*/ 91 h 140"/>
                <a:gd name="T114" fmla="*/ 53 w 199"/>
                <a:gd name="T115" fmla="*/ 86 h 140"/>
                <a:gd name="T116" fmla="*/ 45 w 199"/>
                <a:gd name="T117" fmla="*/ 96 h 140"/>
                <a:gd name="T118" fmla="*/ 26 w 199"/>
                <a:gd name="T119" fmla="*/ 97 h 140"/>
                <a:gd name="T120" fmla="*/ 17 w 199"/>
                <a:gd name="T121" fmla="*/ 91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9" h="140">
                  <a:moveTo>
                    <a:pt x="17" y="91"/>
                  </a:moveTo>
                  <a:cubicBezTo>
                    <a:pt x="16" y="91"/>
                    <a:pt x="14" y="91"/>
                    <a:pt x="13" y="91"/>
                  </a:cubicBezTo>
                  <a:cubicBezTo>
                    <a:pt x="11" y="91"/>
                    <a:pt x="9" y="90"/>
                    <a:pt x="8" y="90"/>
                  </a:cubicBezTo>
                  <a:cubicBezTo>
                    <a:pt x="8" y="89"/>
                    <a:pt x="9" y="88"/>
                    <a:pt x="8" y="87"/>
                  </a:cubicBezTo>
                  <a:cubicBezTo>
                    <a:pt x="8" y="84"/>
                    <a:pt x="7" y="81"/>
                    <a:pt x="6" y="80"/>
                  </a:cubicBezTo>
                  <a:cubicBezTo>
                    <a:pt x="5" y="78"/>
                    <a:pt x="5" y="75"/>
                    <a:pt x="4" y="74"/>
                  </a:cubicBezTo>
                  <a:cubicBezTo>
                    <a:pt x="3" y="73"/>
                    <a:pt x="1" y="71"/>
                    <a:pt x="1" y="69"/>
                  </a:cubicBezTo>
                  <a:cubicBezTo>
                    <a:pt x="0" y="67"/>
                    <a:pt x="0" y="65"/>
                    <a:pt x="1" y="63"/>
                  </a:cubicBezTo>
                  <a:cubicBezTo>
                    <a:pt x="1" y="62"/>
                    <a:pt x="2" y="61"/>
                    <a:pt x="2" y="59"/>
                  </a:cubicBezTo>
                  <a:cubicBezTo>
                    <a:pt x="2" y="58"/>
                    <a:pt x="2" y="55"/>
                    <a:pt x="2" y="53"/>
                  </a:cubicBezTo>
                  <a:cubicBezTo>
                    <a:pt x="2" y="52"/>
                    <a:pt x="4" y="48"/>
                    <a:pt x="5" y="46"/>
                  </a:cubicBezTo>
                  <a:cubicBezTo>
                    <a:pt x="5" y="44"/>
                    <a:pt x="6" y="41"/>
                    <a:pt x="7" y="39"/>
                  </a:cubicBezTo>
                  <a:cubicBezTo>
                    <a:pt x="7" y="39"/>
                    <a:pt x="8" y="38"/>
                    <a:pt x="9" y="37"/>
                  </a:cubicBezTo>
                  <a:cubicBezTo>
                    <a:pt x="9" y="38"/>
                    <a:pt x="11" y="39"/>
                    <a:pt x="11" y="39"/>
                  </a:cubicBezTo>
                  <a:cubicBezTo>
                    <a:pt x="13" y="40"/>
                    <a:pt x="15" y="41"/>
                    <a:pt x="16" y="41"/>
                  </a:cubicBezTo>
                  <a:cubicBezTo>
                    <a:pt x="18" y="42"/>
                    <a:pt x="22" y="42"/>
                    <a:pt x="24" y="42"/>
                  </a:cubicBezTo>
                  <a:cubicBezTo>
                    <a:pt x="25" y="42"/>
                    <a:pt x="27" y="41"/>
                    <a:pt x="29" y="41"/>
                  </a:cubicBezTo>
                  <a:cubicBezTo>
                    <a:pt x="30" y="40"/>
                    <a:pt x="33" y="39"/>
                    <a:pt x="34" y="38"/>
                  </a:cubicBezTo>
                  <a:cubicBezTo>
                    <a:pt x="35" y="37"/>
                    <a:pt x="36" y="35"/>
                    <a:pt x="36" y="34"/>
                  </a:cubicBezTo>
                  <a:cubicBezTo>
                    <a:pt x="37" y="33"/>
                    <a:pt x="37" y="31"/>
                    <a:pt x="38" y="31"/>
                  </a:cubicBezTo>
                  <a:cubicBezTo>
                    <a:pt x="38" y="30"/>
                    <a:pt x="38" y="28"/>
                    <a:pt x="38" y="27"/>
                  </a:cubicBezTo>
                  <a:cubicBezTo>
                    <a:pt x="39" y="26"/>
                    <a:pt x="40" y="23"/>
                    <a:pt x="40" y="22"/>
                  </a:cubicBezTo>
                  <a:cubicBezTo>
                    <a:pt x="40" y="20"/>
                    <a:pt x="41" y="15"/>
                    <a:pt x="41" y="13"/>
                  </a:cubicBezTo>
                  <a:cubicBezTo>
                    <a:pt x="41" y="12"/>
                    <a:pt x="42" y="9"/>
                    <a:pt x="42" y="7"/>
                  </a:cubicBezTo>
                  <a:cubicBezTo>
                    <a:pt x="43" y="6"/>
                    <a:pt x="44" y="4"/>
                    <a:pt x="44" y="3"/>
                  </a:cubicBezTo>
                  <a:cubicBezTo>
                    <a:pt x="45" y="2"/>
                    <a:pt x="48" y="1"/>
                    <a:pt x="49" y="0"/>
                  </a:cubicBezTo>
                  <a:cubicBezTo>
                    <a:pt x="50" y="1"/>
                    <a:pt x="51" y="1"/>
                    <a:pt x="53" y="2"/>
                  </a:cubicBezTo>
                  <a:cubicBezTo>
                    <a:pt x="53" y="2"/>
                    <a:pt x="56" y="3"/>
                    <a:pt x="57" y="4"/>
                  </a:cubicBezTo>
                  <a:cubicBezTo>
                    <a:pt x="57" y="4"/>
                    <a:pt x="58" y="5"/>
                    <a:pt x="59" y="6"/>
                  </a:cubicBezTo>
                  <a:cubicBezTo>
                    <a:pt x="61" y="7"/>
                    <a:pt x="65" y="9"/>
                    <a:pt x="67" y="10"/>
                  </a:cubicBezTo>
                  <a:cubicBezTo>
                    <a:pt x="68" y="11"/>
                    <a:pt x="71" y="14"/>
                    <a:pt x="72" y="16"/>
                  </a:cubicBezTo>
                  <a:cubicBezTo>
                    <a:pt x="73" y="17"/>
                    <a:pt x="75" y="20"/>
                    <a:pt x="75" y="21"/>
                  </a:cubicBezTo>
                  <a:cubicBezTo>
                    <a:pt x="76" y="22"/>
                    <a:pt x="77" y="24"/>
                    <a:pt x="78" y="25"/>
                  </a:cubicBezTo>
                  <a:cubicBezTo>
                    <a:pt x="79" y="27"/>
                    <a:pt x="81" y="28"/>
                    <a:pt x="82" y="28"/>
                  </a:cubicBezTo>
                  <a:cubicBezTo>
                    <a:pt x="83" y="29"/>
                    <a:pt x="84" y="30"/>
                    <a:pt x="84" y="30"/>
                  </a:cubicBezTo>
                  <a:cubicBezTo>
                    <a:pt x="84" y="31"/>
                    <a:pt x="84" y="35"/>
                    <a:pt x="84" y="36"/>
                  </a:cubicBezTo>
                  <a:cubicBezTo>
                    <a:pt x="84" y="37"/>
                    <a:pt x="83" y="39"/>
                    <a:pt x="84" y="40"/>
                  </a:cubicBezTo>
                  <a:cubicBezTo>
                    <a:pt x="84" y="41"/>
                    <a:pt x="86" y="41"/>
                    <a:pt x="87" y="42"/>
                  </a:cubicBezTo>
                  <a:cubicBezTo>
                    <a:pt x="88" y="42"/>
                    <a:pt x="90" y="42"/>
                    <a:pt x="91" y="42"/>
                  </a:cubicBezTo>
                  <a:cubicBezTo>
                    <a:pt x="92" y="42"/>
                    <a:pt x="94" y="44"/>
                    <a:pt x="95" y="44"/>
                  </a:cubicBezTo>
                  <a:cubicBezTo>
                    <a:pt x="96" y="44"/>
                    <a:pt x="100" y="44"/>
                    <a:pt x="102" y="44"/>
                  </a:cubicBezTo>
                  <a:cubicBezTo>
                    <a:pt x="103" y="44"/>
                    <a:pt x="104" y="44"/>
                    <a:pt x="105" y="44"/>
                  </a:cubicBezTo>
                  <a:cubicBezTo>
                    <a:pt x="107" y="44"/>
                    <a:pt x="109" y="45"/>
                    <a:pt x="110" y="45"/>
                  </a:cubicBezTo>
                  <a:cubicBezTo>
                    <a:pt x="112" y="46"/>
                    <a:pt x="113" y="47"/>
                    <a:pt x="115" y="47"/>
                  </a:cubicBezTo>
                  <a:cubicBezTo>
                    <a:pt x="116" y="48"/>
                    <a:pt x="119" y="48"/>
                    <a:pt x="120" y="49"/>
                  </a:cubicBezTo>
                  <a:cubicBezTo>
                    <a:pt x="122" y="49"/>
                    <a:pt x="126" y="52"/>
                    <a:pt x="128" y="52"/>
                  </a:cubicBezTo>
                  <a:cubicBezTo>
                    <a:pt x="130" y="53"/>
                    <a:pt x="134" y="53"/>
                    <a:pt x="136" y="54"/>
                  </a:cubicBezTo>
                  <a:cubicBezTo>
                    <a:pt x="137" y="54"/>
                    <a:pt x="140" y="56"/>
                    <a:pt x="142" y="56"/>
                  </a:cubicBezTo>
                  <a:cubicBezTo>
                    <a:pt x="143" y="56"/>
                    <a:pt x="144" y="56"/>
                    <a:pt x="146" y="56"/>
                  </a:cubicBezTo>
                  <a:cubicBezTo>
                    <a:pt x="146" y="57"/>
                    <a:pt x="145" y="57"/>
                    <a:pt x="145" y="57"/>
                  </a:cubicBezTo>
                  <a:cubicBezTo>
                    <a:pt x="144" y="58"/>
                    <a:pt x="142" y="59"/>
                    <a:pt x="141" y="59"/>
                  </a:cubicBezTo>
                  <a:cubicBezTo>
                    <a:pt x="141" y="58"/>
                    <a:pt x="139" y="57"/>
                    <a:pt x="139" y="57"/>
                  </a:cubicBezTo>
                  <a:cubicBezTo>
                    <a:pt x="138" y="57"/>
                    <a:pt x="136" y="59"/>
                    <a:pt x="136" y="59"/>
                  </a:cubicBezTo>
                  <a:cubicBezTo>
                    <a:pt x="135" y="59"/>
                    <a:pt x="135" y="61"/>
                    <a:pt x="135" y="61"/>
                  </a:cubicBezTo>
                  <a:cubicBezTo>
                    <a:pt x="134" y="61"/>
                    <a:pt x="133" y="62"/>
                    <a:pt x="133" y="62"/>
                  </a:cubicBezTo>
                  <a:cubicBezTo>
                    <a:pt x="132" y="63"/>
                    <a:pt x="130" y="62"/>
                    <a:pt x="129" y="62"/>
                  </a:cubicBezTo>
                  <a:cubicBezTo>
                    <a:pt x="128" y="62"/>
                    <a:pt x="126" y="63"/>
                    <a:pt x="126" y="63"/>
                  </a:cubicBezTo>
                  <a:cubicBezTo>
                    <a:pt x="125" y="63"/>
                    <a:pt x="125" y="65"/>
                    <a:pt x="124" y="65"/>
                  </a:cubicBezTo>
                  <a:cubicBezTo>
                    <a:pt x="122" y="67"/>
                    <a:pt x="119" y="70"/>
                    <a:pt x="117" y="71"/>
                  </a:cubicBezTo>
                  <a:cubicBezTo>
                    <a:pt x="116" y="71"/>
                    <a:pt x="113" y="72"/>
                    <a:pt x="111" y="72"/>
                  </a:cubicBezTo>
                  <a:cubicBezTo>
                    <a:pt x="110" y="72"/>
                    <a:pt x="108" y="72"/>
                    <a:pt x="107" y="72"/>
                  </a:cubicBezTo>
                  <a:cubicBezTo>
                    <a:pt x="105" y="72"/>
                    <a:pt x="103" y="72"/>
                    <a:pt x="102" y="71"/>
                  </a:cubicBezTo>
                  <a:cubicBezTo>
                    <a:pt x="101" y="71"/>
                    <a:pt x="100" y="70"/>
                    <a:pt x="100" y="70"/>
                  </a:cubicBezTo>
                  <a:cubicBezTo>
                    <a:pt x="99" y="69"/>
                    <a:pt x="98" y="67"/>
                    <a:pt x="96" y="66"/>
                  </a:cubicBezTo>
                  <a:cubicBezTo>
                    <a:pt x="96" y="66"/>
                    <a:pt x="95" y="65"/>
                    <a:pt x="94" y="65"/>
                  </a:cubicBezTo>
                  <a:cubicBezTo>
                    <a:pt x="93" y="65"/>
                    <a:pt x="92" y="67"/>
                    <a:pt x="92" y="67"/>
                  </a:cubicBezTo>
                  <a:cubicBezTo>
                    <a:pt x="91" y="68"/>
                    <a:pt x="90" y="69"/>
                    <a:pt x="90" y="69"/>
                  </a:cubicBezTo>
                  <a:cubicBezTo>
                    <a:pt x="88" y="70"/>
                    <a:pt x="87" y="70"/>
                    <a:pt x="86" y="70"/>
                  </a:cubicBezTo>
                  <a:cubicBezTo>
                    <a:pt x="85" y="70"/>
                    <a:pt x="84" y="70"/>
                    <a:pt x="83" y="70"/>
                  </a:cubicBezTo>
                  <a:cubicBezTo>
                    <a:pt x="83" y="70"/>
                    <a:pt x="83" y="69"/>
                    <a:pt x="82" y="69"/>
                  </a:cubicBezTo>
                  <a:cubicBezTo>
                    <a:pt x="82" y="69"/>
                    <a:pt x="81" y="69"/>
                    <a:pt x="80" y="69"/>
                  </a:cubicBezTo>
                  <a:cubicBezTo>
                    <a:pt x="79" y="69"/>
                    <a:pt x="79" y="70"/>
                    <a:pt x="79" y="71"/>
                  </a:cubicBezTo>
                  <a:cubicBezTo>
                    <a:pt x="80" y="72"/>
                    <a:pt x="80" y="72"/>
                    <a:pt x="80" y="72"/>
                  </a:cubicBezTo>
                  <a:cubicBezTo>
                    <a:pt x="81" y="72"/>
                    <a:pt x="82" y="72"/>
                    <a:pt x="82" y="73"/>
                  </a:cubicBezTo>
                  <a:cubicBezTo>
                    <a:pt x="82" y="73"/>
                    <a:pt x="82" y="75"/>
                    <a:pt x="82" y="75"/>
                  </a:cubicBezTo>
                  <a:cubicBezTo>
                    <a:pt x="83" y="75"/>
                    <a:pt x="84" y="76"/>
                    <a:pt x="85" y="76"/>
                  </a:cubicBezTo>
                  <a:cubicBezTo>
                    <a:pt x="85" y="76"/>
                    <a:pt x="85" y="76"/>
                    <a:pt x="86" y="76"/>
                  </a:cubicBezTo>
                  <a:cubicBezTo>
                    <a:pt x="86" y="76"/>
                    <a:pt x="87" y="78"/>
                    <a:pt x="87" y="78"/>
                  </a:cubicBezTo>
                  <a:cubicBezTo>
                    <a:pt x="88" y="78"/>
                    <a:pt x="89" y="78"/>
                    <a:pt x="90" y="78"/>
                  </a:cubicBezTo>
                  <a:cubicBezTo>
                    <a:pt x="91" y="78"/>
                    <a:pt x="94" y="78"/>
                    <a:pt x="95" y="78"/>
                  </a:cubicBezTo>
                  <a:cubicBezTo>
                    <a:pt x="96" y="78"/>
                    <a:pt x="98" y="77"/>
                    <a:pt x="98" y="77"/>
                  </a:cubicBezTo>
                  <a:cubicBezTo>
                    <a:pt x="99" y="76"/>
                    <a:pt x="100" y="75"/>
                    <a:pt x="100" y="75"/>
                  </a:cubicBezTo>
                  <a:cubicBezTo>
                    <a:pt x="101" y="75"/>
                    <a:pt x="103" y="75"/>
                    <a:pt x="104" y="75"/>
                  </a:cubicBezTo>
                  <a:cubicBezTo>
                    <a:pt x="104" y="75"/>
                    <a:pt x="105" y="78"/>
                    <a:pt x="105" y="78"/>
                  </a:cubicBezTo>
                  <a:cubicBezTo>
                    <a:pt x="106" y="79"/>
                    <a:pt x="107" y="81"/>
                    <a:pt x="108" y="82"/>
                  </a:cubicBezTo>
                  <a:cubicBezTo>
                    <a:pt x="109" y="83"/>
                    <a:pt x="110" y="84"/>
                    <a:pt x="111" y="85"/>
                  </a:cubicBezTo>
                  <a:cubicBezTo>
                    <a:pt x="112" y="86"/>
                    <a:pt x="115" y="86"/>
                    <a:pt x="116" y="86"/>
                  </a:cubicBezTo>
                  <a:cubicBezTo>
                    <a:pt x="117" y="86"/>
                    <a:pt x="119" y="84"/>
                    <a:pt x="120" y="84"/>
                  </a:cubicBezTo>
                  <a:cubicBezTo>
                    <a:pt x="120" y="84"/>
                    <a:pt x="121" y="84"/>
                    <a:pt x="121" y="84"/>
                  </a:cubicBezTo>
                  <a:cubicBezTo>
                    <a:pt x="122" y="85"/>
                    <a:pt x="123" y="87"/>
                    <a:pt x="124" y="87"/>
                  </a:cubicBezTo>
                  <a:cubicBezTo>
                    <a:pt x="124" y="88"/>
                    <a:pt x="124" y="89"/>
                    <a:pt x="124" y="90"/>
                  </a:cubicBezTo>
                  <a:cubicBezTo>
                    <a:pt x="125" y="90"/>
                    <a:pt x="125" y="91"/>
                    <a:pt x="126" y="90"/>
                  </a:cubicBezTo>
                  <a:cubicBezTo>
                    <a:pt x="126" y="90"/>
                    <a:pt x="127" y="89"/>
                    <a:pt x="127" y="89"/>
                  </a:cubicBezTo>
                  <a:cubicBezTo>
                    <a:pt x="128" y="89"/>
                    <a:pt x="129" y="89"/>
                    <a:pt x="129" y="89"/>
                  </a:cubicBezTo>
                  <a:cubicBezTo>
                    <a:pt x="130" y="89"/>
                    <a:pt x="133" y="89"/>
                    <a:pt x="133" y="90"/>
                  </a:cubicBezTo>
                  <a:cubicBezTo>
                    <a:pt x="135" y="90"/>
                    <a:pt x="137" y="91"/>
                    <a:pt x="138" y="92"/>
                  </a:cubicBezTo>
                  <a:cubicBezTo>
                    <a:pt x="139" y="92"/>
                    <a:pt x="142" y="93"/>
                    <a:pt x="143" y="93"/>
                  </a:cubicBezTo>
                  <a:cubicBezTo>
                    <a:pt x="144" y="93"/>
                    <a:pt x="146" y="92"/>
                    <a:pt x="148" y="92"/>
                  </a:cubicBezTo>
                  <a:cubicBezTo>
                    <a:pt x="149" y="92"/>
                    <a:pt x="150" y="92"/>
                    <a:pt x="151" y="93"/>
                  </a:cubicBezTo>
                  <a:cubicBezTo>
                    <a:pt x="151" y="93"/>
                    <a:pt x="152" y="95"/>
                    <a:pt x="152" y="95"/>
                  </a:cubicBezTo>
                  <a:cubicBezTo>
                    <a:pt x="152" y="96"/>
                    <a:pt x="152" y="98"/>
                    <a:pt x="152" y="99"/>
                  </a:cubicBezTo>
                  <a:cubicBezTo>
                    <a:pt x="153" y="99"/>
                    <a:pt x="154" y="101"/>
                    <a:pt x="154" y="102"/>
                  </a:cubicBezTo>
                  <a:cubicBezTo>
                    <a:pt x="155" y="103"/>
                    <a:pt x="157" y="104"/>
                    <a:pt x="158" y="105"/>
                  </a:cubicBezTo>
                  <a:cubicBezTo>
                    <a:pt x="159" y="106"/>
                    <a:pt x="160" y="108"/>
                    <a:pt x="161" y="109"/>
                  </a:cubicBezTo>
                  <a:cubicBezTo>
                    <a:pt x="161" y="110"/>
                    <a:pt x="162" y="113"/>
                    <a:pt x="163" y="114"/>
                  </a:cubicBezTo>
                  <a:cubicBezTo>
                    <a:pt x="164" y="114"/>
                    <a:pt x="166" y="114"/>
                    <a:pt x="167" y="114"/>
                  </a:cubicBezTo>
                  <a:cubicBezTo>
                    <a:pt x="167" y="114"/>
                    <a:pt x="168" y="113"/>
                    <a:pt x="168" y="112"/>
                  </a:cubicBezTo>
                  <a:cubicBezTo>
                    <a:pt x="169" y="112"/>
                    <a:pt x="169" y="110"/>
                    <a:pt x="170" y="110"/>
                  </a:cubicBezTo>
                  <a:cubicBezTo>
                    <a:pt x="170" y="109"/>
                    <a:pt x="171" y="108"/>
                    <a:pt x="172" y="108"/>
                  </a:cubicBezTo>
                  <a:cubicBezTo>
                    <a:pt x="172" y="108"/>
                    <a:pt x="174" y="107"/>
                    <a:pt x="175" y="107"/>
                  </a:cubicBezTo>
                  <a:cubicBezTo>
                    <a:pt x="176" y="107"/>
                    <a:pt x="176" y="108"/>
                    <a:pt x="177" y="109"/>
                  </a:cubicBezTo>
                  <a:cubicBezTo>
                    <a:pt x="177" y="109"/>
                    <a:pt x="179" y="110"/>
                    <a:pt x="180" y="111"/>
                  </a:cubicBezTo>
                  <a:cubicBezTo>
                    <a:pt x="181" y="111"/>
                    <a:pt x="184" y="110"/>
                    <a:pt x="185" y="111"/>
                  </a:cubicBezTo>
                  <a:cubicBezTo>
                    <a:pt x="185" y="111"/>
                    <a:pt x="187" y="112"/>
                    <a:pt x="187" y="112"/>
                  </a:cubicBezTo>
                  <a:cubicBezTo>
                    <a:pt x="188" y="112"/>
                    <a:pt x="188" y="113"/>
                    <a:pt x="189" y="114"/>
                  </a:cubicBezTo>
                  <a:cubicBezTo>
                    <a:pt x="189" y="114"/>
                    <a:pt x="190" y="115"/>
                    <a:pt x="191" y="116"/>
                  </a:cubicBezTo>
                  <a:cubicBezTo>
                    <a:pt x="191" y="117"/>
                    <a:pt x="192" y="118"/>
                    <a:pt x="192" y="120"/>
                  </a:cubicBezTo>
                  <a:cubicBezTo>
                    <a:pt x="191" y="120"/>
                    <a:pt x="189" y="121"/>
                    <a:pt x="189" y="121"/>
                  </a:cubicBezTo>
                  <a:cubicBezTo>
                    <a:pt x="188" y="121"/>
                    <a:pt x="188" y="122"/>
                    <a:pt x="187" y="122"/>
                  </a:cubicBezTo>
                  <a:cubicBezTo>
                    <a:pt x="187" y="123"/>
                    <a:pt x="186" y="124"/>
                    <a:pt x="185" y="125"/>
                  </a:cubicBezTo>
                  <a:cubicBezTo>
                    <a:pt x="185" y="125"/>
                    <a:pt x="185" y="126"/>
                    <a:pt x="185" y="127"/>
                  </a:cubicBezTo>
                  <a:cubicBezTo>
                    <a:pt x="186" y="127"/>
                    <a:pt x="188" y="128"/>
                    <a:pt x="188" y="129"/>
                  </a:cubicBezTo>
                  <a:cubicBezTo>
                    <a:pt x="189" y="129"/>
                    <a:pt x="191" y="129"/>
                    <a:pt x="192" y="130"/>
                  </a:cubicBezTo>
                  <a:cubicBezTo>
                    <a:pt x="193" y="130"/>
                    <a:pt x="194" y="131"/>
                    <a:pt x="194" y="131"/>
                  </a:cubicBezTo>
                  <a:cubicBezTo>
                    <a:pt x="195" y="132"/>
                    <a:pt x="196" y="133"/>
                    <a:pt x="196" y="133"/>
                  </a:cubicBezTo>
                  <a:cubicBezTo>
                    <a:pt x="196" y="134"/>
                    <a:pt x="197" y="136"/>
                    <a:pt x="197" y="137"/>
                  </a:cubicBezTo>
                  <a:cubicBezTo>
                    <a:pt x="198" y="137"/>
                    <a:pt x="198" y="137"/>
                    <a:pt x="199" y="137"/>
                  </a:cubicBezTo>
                  <a:cubicBezTo>
                    <a:pt x="198" y="138"/>
                    <a:pt x="198" y="138"/>
                    <a:pt x="198" y="138"/>
                  </a:cubicBezTo>
                  <a:cubicBezTo>
                    <a:pt x="198" y="138"/>
                    <a:pt x="197" y="139"/>
                    <a:pt x="197" y="139"/>
                  </a:cubicBezTo>
                  <a:cubicBezTo>
                    <a:pt x="196" y="139"/>
                    <a:pt x="194" y="139"/>
                    <a:pt x="193" y="139"/>
                  </a:cubicBezTo>
                  <a:cubicBezTo>
                    <a:pt x="192" y="139"/>
                    <a:pt x="189" y="140"/>
                    <a:pt x="188" y="140"/>
                  </a:cubicBezTo>
                  <a:cubicBezTo>
                    <a:pt x="188" y="140"/>
                    <a:pt x="186" y="140"/>
                    <a:pt x="186" y="139"/>
                  </a:cubicBezTo>
                  <a:cubicBezTo>
                    <a:pt x="185" y="139"/>
                    <a:pt x="183" y="138"/>
                    <a:pt x="182" y="137"/>
                  </a:cubicBezTo>
                  <a:cubicBezTo>
                    <a:pt x="180" y="136"/>
                    <a:pt x="178" y="135"/>
                    <a:pt x="177" y="135"/>
                  </a:cubicBezTo>
                  <a:cubicBezTo>
                    <a:pt x="176" y="134"/>
                    <a:pt x="173" y="133"/>
                    <a:pt x="172" y="133"/>
                  </a:cubicBezTo>
                  <a:cubicBezTo>
                    <a:pt x="171" y="133"/>
                    <a:pt x="169" y="132"/>
                    <a:pt x="168" y="132"/>
                  </a:cubicBezTo>
                  <a:cubicBezTo>
                    <a:pt x="167" y="132"/>
                    <a:pt x="164" y="132"/>
                    <a:pt x="163" y="132"/>
                  </a:cubicBezTo>
                  <a:cubicBezTo>
                    <a:pt x="162" y="132"/>
                    <a:pt x="159" y="132"/>
                    <a:pt x="158" y="132"/>
                  </a:cubicBezTo>
                  <a:cubicBezTo>
                    <a:pt x="157" y="132"/>
                    <a:pt x="154" y="130"/>
                    <a:pt x="153" y="130"/>
                  </a:cubicBezTo>
                  <a:cubicBezTo>
                    <a:pt x="151" y="129"/>
                    <a:pt x="147" y="128"/>
                    <a:pt x="145" y="127"/>
                  </a:cubicBezTo>
                  <a:cubicBezTo>
                    <a:pt x="143" y="127"/>
                    <a:pt x="140" y="126"/>
                    <a:pt x="138" y="125"/>
                  </a:cubicBezTo>
                  <a:cubicBezTo>
                    <a:pt x="137" y="125"/>
                    <a:pt x="135" y="125"/>
                    <a:pt x="133" y="125"/>
                  </a:cubicBezTo>
                  <a:cubicBezTo>
                    <a:pt x="131" y="125"/>
                    <a:pt x="127" y="125"/>
                    <a:pt x="124" y="125"/>
                  </a:cubicBezTo>
                  <a:cubicBezTo>
                    <a:pt x="123" y="125"/>
                    <a:pt x="120" y="126"/>
                    <a:pt x="119" y="126"/>
                  </a:cubicBezTo>
                  <a:cubicBezTo>
                    <a:pt x="117" y="127"/>
                    <a:pt x="115" y="128"/>
                    <a:pt x="114" y="129"/>
                  </a:cubicBezTo>
                  <a:cubicBezTo>
                    <a:pt x="112" y="129"/>
                    <a:pt x="110" y="130"/>
                    <a:pt x="109" y="130"/>
                  </a:cubicBezTo>
                  <a:cubicBezTo>
                    <a:pt x="108" y="130"/>
                    <a:pt x="106" y="131"/>
                    <a:pt x="105" y="131"/>
                  </a:cubicBezTo>
                  <a:cubicBezTo>
                    <a:pt x="104" y="131"/>
                    <a:pt x="102" y="131"/>
                    <a:pt x="102" y="131"/>
                  </a:cubicBezTo>
                  <a:cubicBezTo>
                    <a:pt x="101" y="130"/>
                    <a:pt x="100" y="129"/>
                    <a:pt x="99" y="129"/>
                  </a:cubicBezTo>
                  <a:cubicBezTo>
                    <a:pt x="98" y="128"/>
                    <a:pt x="97" y="126"/>
                    <a:pt x="96" y="126"/>
                  </a:cubicBezTo>
                  <a:cubicBezTo>
                    <a:pt x="95" y="125"/>
                    <a:pt x="94" y="124"/>
                    <a:pt x="93" y="124"/>
                  </a:cubicBezTo>
                  <a:cubicBezTo>
                    <a:pt x="93" y="124"/>
                    <a:pt x="92" y="124"/>
                    <a:pt x="91" y="124"/>
                  </a:cubicBezTo>
                  <a:cubicBezTo>
                    <a:pt x="92" y="124"/>
                    <a:pt x="92" y="123"/>
                    <a:pt x="92" y="123"/>
                  </a:cubicBezTo>
                  <a:cubicBezTo>
                    <a:pt x="92" y="122"/>
                    <a:pt x="92" y="120"/>
                    <a:pt x="92" y="119"/>
                  </a:cubicBezTo>
                  <a:cubicBezTo>
                    <a:pt x="92" y="118"/>
                    <a:pt x="92" y="116"/>
                    <a:pt x="91" y="115"/>
                  </a:cubicBezTo>
                  <a:cubicBezTo>
                    <a:pt x="91" y="114"/>
                    <a:pt x="91" y="113"/>
                    <a:pt x="91" y="113"/>
                  </a:cubicBezTo>
                  <a:cubicBezTo>
                    <a:pt x="90" y="112"/>
                    <a:pt x="91" y="110"/>
                    <a:pt x="91" y="109"/>
                  </a:cubicBezTo>
                  <a:cubicBezTo>
                    <a:pt x="90" y="108"/>
                    <a:pt x="90" y="107"/>
                    <a:pt x="90" y="107"/>
                  </a:cubicBezTo>
                  <a:cubicBezTo>
                    <a:pt x="90" y="106"/>
                    <a:pt x="90" y="105"/>
                    <a:pt x="90" y="105"/>
                  </a:cubicBezTo>
                  <a:cubicBezTo>
                    <a:pt x="89" y="104"/>
                    <a:pt x="89" y="103"/>
                    <a:pt x="88" y="101"/>
                  </a:cubicBezTo>
                  <a:cubicBezTo>
                    <a:pt x="88" y="101"/>
                    <a:pt x="87" y="99"/>
                    <a:pt x="87" y="98"/>
                  </a:cubicBezTo>
                  <a:cubicBezTo>
                    <a:pt x="87" y="98"/>
                    <a:pt x="85" y="98"/>
                    <a:pt x="85" y="97"/>
                  </a:cubicBezTo>
                  <a:cubicBezTo>
                    <a:pt x="84" y="97"/>
                    <a:pt x="84" y="96"/>
                    <a:pt x="83" y="95"/>
                  </a:cubicBezTo>
                  <a:cubicBezTo>
                    <a:pt x="82" y="95"/>
                    <a:pt x="81" y="94"/>
                    <a:pt x="80" y="94"/>
                  </a:cubicBezTo>
                  <a:cubicBezTo>
                    <a:pt x="79" y="94"/>
                    <a:pt x="78" y="95"/>
                    <a:pt x="78" y="95"/>
                  </a:cubicBezTo>
                  <a:cubicBezTo>
                    <a:pt x="78" y="95"/>
                    <a:pt x="78" y="96"/>
                    <a:pt x="78" y="97"/>
                  </a:cubicBezTo>
                  <a:cubicBezTo>
                    <a:pt x="77" y="97"/>
                    <a:pt x="75" y="97"/>
                    <a:pt x="74" y="97"/>
                  </a:cubicBezTo>
                  <a:cubicBezTo>
                    <a:pt x="73" y="98"/>
                    <a:pt x="69" y="98"/>
                    <a:pt x="67" y="98"/>
                  </a:cubicBezTo>
                  <a:cubicBezTo>
                    <a:pt x="66" y="98"/>
                    <a:pt x="64" y="98"/>
                    <a:pt x="63" y="97"/>
                  </a:cubicBezTo>
                  <a:cubicBezTo>
                    <a:pt x="62" y="97"/>
                    <a:pt x="60" y="96"/>
                    <a:pt x="60" y="95"/>
                  </a:cubicBezTo>
                  <a:cubicBezTo>
                    <a:pt x="59" y="94"/>
                    <a:pt x="58" y="92"/>
                    <a:pt x="58" y="91"/>
                  </a:cubicBezTo>
                  <a:cubicBezTo>
                    <a:pt x="58" y="90"/>
                    <a:pt x="59" y="88"/>
                    <a:pt x="58" y="87"/>
                  </a:cubicBezTo>
                  <a:cubicBezTo>
                    <a:pt x="58" y="87"/>
                    <a:pt x="57" y="86"/>
                    <a:pt x="56" y="86"/>
                  </a:cubicBezTo>
                  <a:cubicBezTo>
                    <a:pt x="55" y="86"/>
                    <a:pt x="54" y="86"/>
                    <a:pt x="53" y="86"/>
                  </a:cubicBezTo>
                  <a:cubicBezTo>
                    <a:pt x="52" y="87"/>
                    <a:pt x="50" y="88"/>
                    <a:pt x="49" y="89"/>
                  </a:cubicBezTo>
                  <a:cubicBezTo>
                    <a:pt x="49" y="90"/>
                    <a:pt x="48" y="91"/>
                    <a:pt x="47" y="92"/>
                  </a:cubicBezTo>
                  <a:cubicBezTo>
                    <a:pt x="47" y="93"/>
                    <a:pt x="46" y="95"/>
                    <a:pt x="45" y="96"/>
                  </a:cubicBezTo>
                  <a:cubicBezTo>
                    <a:pt x="44" y="97"/>
                    <a:pt x="41" y="98"/>
                    <a:pt x="39" y="98"/>
                  </a:cubicBezTo>
                  <a:cubicBezTo>
                    <a:pt x="37" y="98"/>
                    <a:pt x="33" y="99"/>
                    <a:pt x="32" y="99"/>
                  </a:cubicBezTo>
                  <a:cubicBezTo>
                    <a:pt x="30" y="99"/>
                    <a:pt x="27" y="98"/>
                    <a:pt x="26" y="97"/>
                  </a:cubicBezTo>
                  <a:cubicBezTo>
                    <a:pt x="25" y="96"/>
                    <a:pt x="22" y="94"/>
                    <a:pt x="21" y="93"/>
                  </a:cubicBezTo>
                  <a:cubicBezTo>
                    <a:pt x="20" y="92"/>
                    <a:pt x="18" y="92"/>
                    <a:pt x="17" y="91"/>
                  </a:cubicBezTo>
                  <a:cubicBezTo>
                    <a:pt x="17" y="91"/>
                    <a:pt x="17" y="91"/>
                    <a:pt x="17" y="9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243"/>
            <p:cNvSpPr>
              <a:spLocks/>
            </p:cNvSpPr>
            <p:nvPr/>
          </p:nvSpPr>
          <p:spPr bwMode="auto">
            <a:xfrm>
              <a:off x="1351" y="2062"/>
              <a:ext cx="519" cy="364"/>
            </a:xfrm>
            <a:custGeom>
              <a:avLst/>
              <a:gdLst>
                <a:gd name="T0" fmla="*/ 8 w 199"/>
                <a:gd name="T1" fmla="*/ 90 h 140"/>
                <a:gd name="T2" fmla="*/ 4 w 199"/>
                <a:gd name="T3" fmla="*/ 74 h 140"/>
                <a:gd name="T4" fmla="*/ 2 w 199"/>
                <a:gd name="T5" fmla="*/ 59 h 140"/>
                <a:gd name="T6" fmla="*/ 7 w 199"/>
                <a:gd name="T7" fmla="*/ 39 h 140"/>
                <a:gd name="T8" fmla="*/ 16 w 199"/>
                <a:gd name="T9" fmla="*/ 41 h 140"/>
                <a:gd name="T10" fmla="*/ 34 w 199"/>
                <a:gd name="T11" fmla="*/ 38 h 140"/>
                <a:gd name="T12" fmla="*/ 38 w 199"/>
                <a:gd name="T13" fmla="*/ 27 h 140"/>
                <a:gd name="T14" fmla="*/ 42 w 199"/>
                <a:gd name="T15" fmla="*/ 7 h 140"/>
                <a:gd name="T16" fmla="*/ 53 w 199"/>
                <a:gd name="T17" fmla="*/ 2 h 140"/>
                <a:gd name="T18" fmla="*/ 67 w 199"/>
                <a:gd name="T19" fmla="*/ 10 h 140"/>
                <a:gd name="T20" fmla="*/ 78 w 199"/>
                <a:gd name="T21" fmla="*/ 25 h 140"/>
                <a:gd name="T22" fmla="*/ 84 w 199"/>
                <a:gd name="T23" fmla="*/ 36 h 140"/>
                <a:gd name="T24" fmla="*/ 91 w 199"/>
                <a:gd name="T25" fmla="*/ 42 h 140"/>
                <a:gd name="T26" fmla="*/ 105 w 199"/>
                <a:gd name="T27" fmla="*/ 44 h 140"/>
                <a:gd name="T28" fmla="*/ 120 w 199"/>
                <a:gd name="T29" fmla="*/ 49 h 140"/>
                <a:gd name="T30" fmla="*/ 142 w 199"/>
                <a:gd name="T31" fmla="*/ 56 h 140"/>
                <a:gd name="T32" fmla="*/ 141 w 199"/>
                <a:gd name="T33" fmla="*/ 59 h 140"/>
                <a:gd name="T34" fmla="*/ 135 w 199"/>
                <a:gd name="T35" fmla="*/ 61 h 140"/>
                <a:gd name="T36" fmla="*/ 126 w 199"/>
                <a:gd name="T37" fmla="*/ 63 h 140"/>
                <a:gd name="T38" fmla="*/ 111 w 199"/>
                <a:gd name="T39" fmla="*/ 72 h 140"/>
                <a:gd name="T40" fmla="*/ 100 w 199"/>
                <a:gd name="T41" fmla="*/ 70 h 140"/>
                <a:gd name="T42" fmla="*/ 92 w 199"/>
                <a:gd name="T43" fmla="*/ 67 h 140"/>
                <a:gd name="T44" fmla="*/ 83 w 199"/>
                <a:gd name="T45" fmla="*/ 70 h 140"/>
                <a:gd name="T46" fmla="*/ 79 w 199"/>
                <a:gd name="T47" fmla="*/ 71 h 140"/>
                <a:gd name="T48" fmla="*/ 82 w 199"/>
                <a:gd name="T49" fmla="*/ 75 h 140"/>
                <a:gd name="T50" fmla="*/ 87 w 199"/>
                <a:gd name="T51" fmla="*/ 78 h 140"/>
                <a:gd name="T52" fmla="*/ 98 w 199"/>
                <a:gd name="T53" fmla="*/ 77 h 140"/>
                <a:gd name="T54" fmla="*/ 105 w 199"/>
                <a:gd name="T55" fmla="*/ 78 h 140"/>
                <a:gd name="T56" fmla="*/ 116 w 199"/>
                <a:gd name="T57" fmla="*/ 86 h 140"/>
                <a:gd name="T58" fmla="*/ 124 w 199"/>
                <a:gd name="T59" fmla="*/ 87 h 140"/>
                <a:gd name="T60" fmla="*/ 127 w 199"/>
                <a:gd name="T61" fmla="*/ 89 h 140"/>
                <a:gd name="T62" fmla="*/ 138 w 199"/>
                <a:gd name="T63" fmla="*/ 92 h 140"/>
                <a:gd name="T64" fmla="*/ 151 w 199"/>
                <a:gd name="T65" fmla="*/ 93 h 140"/>
                <a:gd name="T66" fmla="*/ 154 w 199"/>
                <a:gd name="T67" fmla="*/ 102 h 140"/>
                <a:gd name="T68" fmla="*/ 163 w 199"/>
                <a:gd name="T69" fmla="*/ 114 h 140"/>
                <a:gd name="T70" fmla="*/ 170 w 199"/>
                <a:gd name="T71" fmla="*/ 110 h 140"/>
                <a:gd name="T72" fmla="*/ 177 w 199"/>
                <a:gd name="T73" fmla="*/ 109 h 140"/>
                <a:gd name="T74" fmla="*/ 187 w 199"/>
                <a:gd name="T75" fmla="*/ 112 h 140"/>
                <a:gd name="T76" fmla="*/ 192 w 199"/>
                <a:gd name="T77" fmla="*/ 120 h 140"/>
                <a:gd name="T78" fmla="*/ 185 w 199"/>
                <a:gd name="T79" fmla="*/ 125 h 140"/>
                <a:gd name="T80" fmla="*/ 192 w 199"/>
                <a:gd name="T81" fmla="*/ 130 h 140"/>
                <a:gd name="T82" fmla="*/ 197 w 199"/>
                <a:gd name="T83" fmla="*/ 137 h 140"/>
                <a:gd name="T84" fmla="*/ 197 w 199"/>
                <a:gd name="T85" fmla="*/ 139 h 140"/>
                <a:gd name="T86" fmla="*/ 186 w 199"/>
                <a:gd name="T87" fmla="*/ 139 h 140"/>
                <a:gd name="T88" fmla="*/ 172 w 199"/>
                <a:gd name="T89" fmla="*/ 133 h 140"/>
                <a:gd name="T90" fmla="*/ 158 w 199"/>
                <a:gd name="T91" fmla="*/ 132 h 140"/>
                <a:gd name="T92" fmla="*/ 138 w 199"/>
                <a:gd name="T93" fmla="*/ 125 h 140"/>
                <a:gd name="T94" fmla="*/ 119 w 199"/>
                <a:gd name="T95" fmla="*/ 126 h 140"/>
                <a:gd name="T96" fmla="*/ 105 w 199"/>
                <a:gd name="T97" fmla="*/ 131 h 140"/>
                <a:gd name="T98" fmla="*/ 96 w 199"/>
                <a:gd name="T99" fmla="*/ 126 h 140"/>
                <a:gd name="T100" fmla="*/ 92 w 199"/>
                <a:gd name="T101" fmla="*/ 123 h 140"/>
                <a:gd name="T102" fmla="*/ 91 w 199"/>
                <a:gd name="T103" fmla="*/ 113 h 140"/>
                <a:gd name="T104" fmla="*/ 90 w 199"/>
                <a:gd name="T105" fmla="*/ 105 h 140"/>
                <a:gd name="T106" fmla="*/ 85 w 199"/>
                <a:gd name="T107" fmla="*/ 97 h 140"/>
                <a:gd name="T108" fmla="*/ 78 w 199"/>
                <a:gd name="T109" fmla="*/ 95 h 140"/>
                <a:gd name="T110" fmla="*/ 67 w 199"/>
                <a:gd name="T111" fmla="*/ 98 h 140"/>
                <a:gd name="T112" fmla="*/ 58 w 199"/>
                <a:gd name="T113" fmla="*/ 91 h 140"/>
                <a:gd name="T114" fmla="*/ 53 w 199"/>
                <a:gd name="T115" fmla="*/ 86 h 140"/>
                <a:gd name="T116" fmla="*/ 45 w 199"/>
                <a:gd name="T117" fmla="*/ 96 h 140"/>
                <a:gd name="T118" fmla="*/ 26 w 199"/>
                <a:gd name="T119" fmla="*/ 97 h 140"/>
                <a:gd name="T120" fmla="*/ 17 w 199"/>
                <a:gd name="T121" fmla="*/ 91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9" h="140">
                  <a:moveTo>
                    <a:pt x="17" y="91"/>
                  </a:moveTo>
                  <a:cubicBezTo>
                    <a:pt x="16" y="91"/>
                    <a:pt x="14" y="91"/>
                    <a:pt x="13" y="91"/>
                  </a:cubicBezTo>
                  <a:cubicBezTo>
                    <a:pt x="11" y="91"/>
                    <a:pt x="9" y="90"/>
                    <a:pt x="8" y="90"/>
                  </a:cubicBezTo>
                  <a:cubicBezTo>
                    <a:pt x="8" y="89"/>
                    <a:pt x="9" y="88"/>
                    <a:pt x="8" y="87"/>
                  </a:cubicBezTo>
                  <a:cubicBezTo>
                    <a:pt x="8" y="84"/>
                    <a:pt x="7" y="81"/>
                    <a:pt x="6" y="80"/>
                  </a:cubicBezTo>
                  <a:cubicBezTo>
                    <a:pt x="5" y="78"/>
                    <a:pt x="5" y="75"/>
                    <a:pt x="4" y="74"/>
                  </a:cubicBezTo>
                  <a:cubicBezTo>
                    <a:pt x="3" y="73"/>
                    <a:pt x="1" y="71"/>
                    <a:pt x="1" y="69"/>
                  </a:cubicBezTo>
                  <a:cubicBezTo>
                    <a:pt x="0" y="67"/>
                    <a:pt x="0" y="65"/>
                    <a:pt x="1" y="63"/>
                  </a:cubicBezTo>
                  <a:cubicBezTo>
                    <a:pt x="1" y="62"/>
                    <a:pt x="2" y="61"/>
                    <a:pt x="2" y="59"/>
                  </a:cubicBezTo>
                  <a:cubicBezTo>
                    <a:pt x="2" y="58"/>
                    <a:pt x="2" y="55"/>
                    <a:pt x="2" y="53"/>
                  </a:cubicBezTo>
                  <a:cubicBezTo>
                    <a:pt x="2" y="52"/>
                    <a:pt x="4" y="48"/>
                    <a:pt x="5" y="46"/>
                  </a:cubicBezTo>
                  <a:cubicBezTo>
                    <a:pt x="5" y="44"/>
                    <a:pt x="6" y="41"/>
                    <a:pt x="7" y="39"/>
                  </a:cubicBezTo>
                  <a:cubicBezTo>
                    <a:pt x="7" y="39"/>
                    <a:pt x="8" y="38"/>
                    <a:pt x="9" y="37"/>
                  </a:cubicBezTo>
                  <a:cubicBezTo>
                    <a:pt x="9" y="38"/>
                    <a:pt x="11" y="39"/>
                    <a:pt x="11" y="39"/>
                  </a:cubicBezTo>
                  <a:cubicBezTo>
                    <a:pt x="13" y="40"/>
                    <a:pt x="15" y="41"/>
                    <a:pt x="16" y="41"/>
                  </a:cubicBezTo>
                  <a:cubicBezTo>
                    <a:pt x="18" y="42"/>
                    <a:pt x="22" y="42"/>
                    <a:pt x="24" y="42"/>
                  </a:cubicBezTo>
                  <a:cubicBezTo>
                    <a:pt x="25" y="42"/>
                    <a:pt x="27" y="41"/>
                    <a:pt x="29" y="41"/>
                  </a:cubicBezTo>
                  <a:cubicBezTo>
                    <a:pt x="30" y="40"/>
                    <a:pt x="33" y="39"/>
                    <a:pt x="34" y="38"/>
                  </a:cubicBezTo>
                  <a:cubicBezTo>
                    <a:pt x="35" y="37"/>
                    <a:pt x="36" y="35"/>
                    <a:pt x="36" y="34"/>
                  </a:cubicBezTo>
                  <a:cubicBezTo>
                    <a:pt x="37" y="33"/>
                    <a:pt x="37" y="31"/>
                    <a:pt x="38" y="31"/>
                  </a:cubicBezTo>
                  <a:cubicBezTo>
                    <a:pt x="38" y="30"/>
                    <a:pt x="38" y="28"/>
                    <a:pt x="38" y="27"/>
                  </a:cubicBezTo>
                  <a:cubicBezTo>
                    <a:pt x="39" y="26"/>
                    <a:pt x="40" y="23"/>
                    <a:pt x="40" y="22"/>
                  </a:cubicBezTo>
                  <a:cubicBezTo>
                    <a:pt x="40" y="20"/>
                    <a:pt x="41" y="15"/>
                    <a:pt x="41" y="13"/>
                  </a:cubicBezTo>
                  <a:cubicBezTo>
                    <a:pt x="41" y="12"/>
                    <a:pt x="42" y="9"/>
                    <a:pt x="42" y="7"/>
                  </a:cubicBezTo>
                  <a:cubicBezTo>
                    <a:pt x="43" y="6"/>
                    <a:pt x="44" y="4"/>
                    <a:pt x="44" y="3"/>
                  </a:cubicBezTo>
                  <a:cubicBezTo>
                    <a:pt x="45" y="2"/>
                    <a:pt x="48" y="1"/>
                    <a:pt x="49" y="0"/>
                  </a:cubicBezTo>
                  <a:cubicBezTo>
                    <a:pt x="50" y="1"/>
                    <a:pt x="51" y="1"/>
                    <a:pt x="53" y="2"/>
                  </a:cubicBezTo>
                  <a:cubicBezTo>
                    <a:pt x="53" y="2"/>
                    <a:pt x="56" y="3"/>
                    <a:pt x="57" y="4"/>
                  </a:cubicBezTo>
                  <a:cubicBezTo>
                    <a:pt x="57" y="4"/>
                    <a:pt x="58" y="5"/>
                    <a:pt x="59" y="6"/>
                  </a:cubicBezTo>
                  <a:cubicBezTo>
                    <a:pt x="61" y="7"/>
                    <a:pt x="65" y="9"/>
                    <a:pt x="67" y="10"/>
                  </a:cubicBezTo>
                  <a:cubicBezTo>
                    <a:pt x="68" y="11"/>
                    <a:pt x="71" y="14"/>
                    <a:pt x="72" y="16"/>
                  </a:cubicBezTo>
                  <a:cubicBezTo>
                    <a:pt x="73" y="17"/>
                    <a:pt x="75" y="20"/>
                    <a:pt x="75" y="21"/>
                  </a:cubicBezTo>
                  <a:cubicBezTo>
                    <a:pt x="76" y="22"/>
                    <a:pt x="77" y="24"/>
                    <a:pt x="78" y="25"/>
                  </a:cubicBezTo>
                  <a:cubicBezTo>
                    <a:pt x="79" y="27"/>
                    <a:pt x="81" y="28"/>
                    <a:pt x="82" y="28"/>
                  </a:cubicBezTo>
                  <a:cubicBezTo>
                    <a:pt x="83" y="29"/>
                    <a:pt x="84" y="30"/>
                    <a:pt x="84" y="30"/>
                  </a:cubicBezTo>
                  <a:cubicBezTo>
                    <a:pt x="84" y="31"/>
                    <a:pt x="84" y="35"/>
                    <a:pt x="84" y="36"/>
                  </a:cubicBezTo>
                  <a:cubicBezTo>
                    <a:pt x="84" y="37"/>
                    <a:pt x="83" y="39"/>
                    <a:pt x="84" y="40"/>
                  </a:cubicBezTo>
                  <a:cubicBezTo>
                    <a:pt x="84" y="41"/>
                    <a:pt x="86" y="41"/>
                    <a:pt x="87" y="42"/>
                  </a:cubicBezTo>
                  <a:cubicBezTo>
                    <a:pt x="88" y="42"/>
                    <a:pt x="90" y="42"/>
                    <a:pt x="91" y="42"/>
                  </a:cubicBezTo>
                  <a:cubicBezTo>
                    <a:pt x="92" y="42"/>
                    <a:pt x="94" y="44"/>
                    <a:pt x="95" y="44"/>
                  </a:cubicBezTo>
                  <a:cubicBezTo>
                    <a:pt x="96" y="44"/>
                    <a:pt x="100" y="44"/>
                    <a:pt x="102" y="44"/>
                  </a:cubicBezTo>
                  <a:cubicBezTo>
                    <a:pt x="103" y="44"/>
                    <a:pt x="104" y="44"/>
                    <a:pt x="105" y="44"/>
                  </a:cubicBezTo>
                  <a:cubicBezTo>
                    <a:pt x="107" y="44"/>
                    <a:pt x="109" y="45"/>
                    <a:pt x="110" y="45"/>
                  </a:cubicBezTo>
                  <a:cubicBezTo>
                    <a:pt x="112" y="46"/>
                    <a:pt x="113" y="47"/>
                    <a:pt x="115" y="47"/>
                  </a:cubicBezTo>
                  <a:cubicBezTo>
                    <a:pt x="116" y="48"/>
                    <a:pt x="119" y="48"/>
                    <a:pt x="120" y="49"/>
                  </a:cubicBezTo>
                  <a:cubicBezTo>
                    <a:pt x="122" y="49"/>
                    <a:pt x="126" y="52"/>
                    <a:pt x="128" y="52"/>
                  </a:cubicBezTo>
                  <a:cubicBezTo>
                    <a:pt x="130" y="53"/>
                    <a:pt x="134" y="53"/>
                    <a:pt x="136" y="54"/>
                  </a:cubicBezTo>
                  <a:cubicBezTo>
                    <a:pt x="137" y="54"/>
                    <a:pt x="140" y="56"/>
                    <a:pt x="142" y="56"/>
                  </a:cubicBezTo>
                  <a:cubicBezTo>
                    <a:pt x="143" y="56"/>
                    <a:pt x="144" y="56"/>
                    <a:pt x="146" y="56"/>
                  </a:cubicBezTo>
                  <a:cubicBezTo>
                    <a:pt x="146" y="57"/>
                    <a:pt x="145" y="57"/>
                    <a:pt x="145" y="57"/>
                  </a:cubicBezTo>
                  <a:cubicBezTo>
                    <a:pt x="144" y="58"/>
                    <a:pt x="142" y="59"/>
                    <a:pt x="141" y="59"/>
                  </a:cubicBezTo>
                  <a:cubicBezTo>
                    <a:pt x="141" y="58"/>
                    <a:pt x="139" y="57"/>
                    <a:pt x="139" y="57"/>
                  </a:cubicBezTo>
                  <a:cubicBezTo>
                    <a:pt x="138" y="57"/>
                    <a:pt x="136" y="59"/>
                    <a:pt x="136" y="59"/>
                  </a:cubicBezTo>
                  <a:cubicBezTo>
                    <a:pt x="135" y="59"/>
                    <a:pt x="135" y="61"/>
                    <a:pt x="135" y="61"/>
                  </a:cubicBezTo>
                  <a:cubicBezTo>
                    <a:pt x="134" y="61"/>
                    <a:pt x="133" y="62"/>
                    <a:pt x="133" y="62"/>
                  </a:cubicBezTo>
                  <a:cubicBezTo>
                    <a:pt x="132" y="63"/>
                    <a:pt x="130" y="62"/>
                    <a:pt x="129" y="62"/>
                  </a:cubicBezTo>
                  <a:cubicBezTo>
                    <a:pt x="128" y="62"/>
                    <a:pt x="126" y="63"/>
                    <a:pt x="126" y="63"/>
                  </a:cubicBezTo>
                  <a:cubicBezTo>
                    <a:pt x="125" y="63"/>
                    <a:pt x="125" y="65"/>
                    <a:pt x="124" y="65"/>
                  </a:cubicBezTo>
                  <a:cubicBezTo>
                    <a:pt x="122" y="67"/>
                    <a:pt x="119" y="70"/>
                    <a:pt x="117" y="71"/>
                  </a:cubicBezTo>
                  <a:cubicBezTo>
                    <a:pt x="116" y="71"/>
                    <a:pt x="113" y="72"/>
                    <a:pt x="111" y="72"/>
                  </a:cubicBezTo>
                  <a:cubicBezTo>
                    <a:pt x="110" y="72"/>
                    <a:pt x="108" y="72"/>
                    <a:pt x="107" y="72"/>
                  </a:cubicBezTo>
                  <a:cubicBezTo>
                    <a:pt x="105" y="72"/>
                    <a:pt x="103" y="72"/>
                    <a:pt x="102" y="71"/>
                  </a:cubicBezTo>
                  <a:cubicBezTo>
                    <a:pt x="101" y="71"/>
                    <a:pt x="100" y="70"/>
                    <a:pt x="100" y="70"/>
                  </a:cubicBezTo>
                  <a:cubicBezTo>
                    <a:pt x="99" y="69"/>
                    <a:pt x="98" y="67"/>
                    <a:pt x="96" y="66"/>
                  </a:cubicBezTo>
                  <a:cubicBezTo>
                    <a:pt x="96" y="66"/>
                    <a:pt x="95" y="65"/>
                    <a:pt x="94" y="65"/>
                  </a:cubicBezTo>
                  <a:cubicBezTo>
                    <a:pt x="93" y="65"/>
                    <a:pt x="92" y="67"/>
                    <a:pt x="92" y="67"/>
                  </a:cubicBezTo>
                  <a:cubicBezTo>
                    <a:pt x="91" y="68"/>
                    <a:pt x="90" y="69"/>
                    <a:pt x="90" y="69"/>
                  </a:cubicBezTo>
                  <a:cubicBezTo>
                    <a:pt x="88" y="70"/>
                    <a:pt x="87" y="70"/>
                    <a:pt x="86" y="70"/>
                  </a:cubicBezTo>
                  <a:cubicBezTo>
                    <a:pt x="85" y="70"/>
                    <a:pt x="84" y="70"/>
                    <a:pt x="83" y="70"/>
                  </a:cubicBezTo>
                  <a:cubicBezTo>
                    <a:pt x="83" y="70"/>
                    <a:pt x="83" y="69"/>
                    <a:pt x="82" y="69"/>
                  </a:cubicBezTo>
                  <a:cubicBezTo>
                    <a:pt x="82" y="69"/>
                    <a:pt x="81" y="69"/>
                    <a:pt x="80" y="69"/>
                  </a:cubicBezTo>
                  <a:cubicBezTo>
                    <a:pt x="79" y="69"/>
                    <a:pt x="79" y="70"/>
                    <a:pt x="79" y="71"/>
                  </a:cubicBezTo>
                  <a:cubicBezTo>
                    <a:pt x="80" y="72"/>
                    <a:pt x="80" y="72"/>
                    <a:pt x="80" y="72"/>
                  </a:cubicBezTo>
                  <a:cubicBezTo>
                    <a:pt x="81" y="72"/>
                    <a:pt x="82" y="72"/>
                    <a:pt x="82" y="73"/>
                  </a:cubicBezTo>
                  <a:cubicBezTo>
                    <a:pt x="82" y="73"/>
                    <a:pt x="82" y="75"/>
                    <a:pt x="82" y="75"/>
                  </a:cubicBezTo>
                  <a:cubicBezTo>
                    <a:pt x="83" y="75"/>
                    <a:pt x="84" y="76"/>
                    <a:pt x="85" y="76"/>
                  </a:cubicBezTo>
                  <a:cubicBezTo>
                    <a:pt x="85" y="76"/>
                    <a:pt x="85" y="76"/>
                    <a:pt x="86" y="76"/>
                  </a:cubicBezTo>
                  <a:cubicBezTo>
                    <a:pt x="86" y="76"/>
                    <a:pt x="87" y="78"/>
                    <a:pt x="87" y="78"/>
                  </a:cubicBezTo>
                  <a:cubicBezTo>
                    <a:pt x="88" y="78"/>
                    <a:pt x="89" y="78"/>
                    <a:pt x="90" y="78"/>
                  </a:cubicBezTo>
                  <a:cubicBezTo>
                    <a:pt x="91" y="78"/>
                    <a:pt x="94" y="78"/>
                    <a:pt x="95" y="78"/>
                  </a:cubicBezTo>
                  <a:cubicBezTo>
                    <a:pt x="96" y="78"/>
                    <a:pt x="98" y="77"/>
                    <a:pt x="98" y="77"/>
                  </a:cubicBezTo>
                  <a:cubicBezTo>
                    <a:pt x="99" y="76"/>
                    <a:pt x="100" y="75"/>
                    <a:pt x="100" y="75"/>
                  </a:cubicBezTo>
                  <a:cubicBezTo>
                    <a:pt x="101" y="75"/>
                    <a:pt x="103" y="75"/>
                    <a:pt x="104" y="75"/>
                  </a:cubicBezTo>
                  <a:cubicBezTo>
                    <a:pt x="104" y="75"/>
                    <a:pt x="105" y="78"/>
                    <a:pt x="105" y="78"/>
                  </a:cubicBezTo>
                  <a:cubicBezTo>
                    <a:pt x="106" y="79"/>
                    <a:pt x="107" y="81"/>
                    <a:pt x="108" y="82"/>
                  </a:cubicBezTo>
                  <a:cubicBezTo>
                    <a:pt x="109" y="83"/>
                    <a:pt x="110" y="84"/>
                    <a:pt x="111" y="85"/>
                  </a:cubicBezTo>
                  <a:cubicBezTo>
                    <a:pt x="112" y="86"/>
                    <a:pt x="115" y="86"/>
                    <a:pt x="116" y="86"/>
                  </a:cubicBezTo>
                  <a:cubicBezTo>
                    <a:pt x="117" y="86"/>
                    <a:pt x="119" y="84"/>
                    <a:pt x="120" y="84"/>
                  </a:cubicBezTo>
                  <a:cubicBezTo>
                    <a:pt x="120" y="84"/>
                    <a:pt x="121" y="84"/>
                    <a:pt x="121" y="84"/>
                  </a:cubicBezTo>
                  <a:cubicBezTo>
                    <a:pt x="122" y="85"/>
                    <a:pt x="123" y="87"/>
                    <a:pt x="124" y="87"/>
                  </a:cubicBezTo>
                  <a:cubicBezTo>
                    <a:pt x="124" y="88"/>
                    <a:pt x="124" y="89"/>
                    <a:pt x="124" y="90"/>
                  </a:cubicBezTo>
                  <a:cubicBezTo>
                    <a:pt x="125" y="90"/>
                    <a:pt x="125" y="91"/>
                    <a:pt x="126" y="90"/>
                  </a:cubicBezTo>
                  <a:cubicBezTo>
                    <a:pt x="126" y="90"/>
                    <a:pt x="127" y="89"/>
                    <a:pt x="127" y="89"/>
                  </a:cubicBezTo>
                  <a:cubicBezTo>
                    <a:pt x="128" y="89"/>
                    <a:pt x="129" y="89"/>
                    <a:pt x="129" y="89"/>
                  </a:cubicBezTo>
                  <a:cubicBezTo>
                    <a:pt x="130" y="89"/>
                    <a:pt x="133" y="89"/>
                    <a:pt x="133" y="90"/>
                  </a:cubicBezTo>
                  <a:cubicBezTo>
                    <a:pt x="135" y="90"/>
                    <a:pt x="137" y="91"/>
                    <a:pt x="138" y="92"/>
                  </a:cubicBezTo>
                  <a:cubicBezTo>
                    <a:pt x="139" y="92"/>
                    <a:pt x="142" y="93"/>
                    <a:pt x="143" y="93"/>
                  </a:cubicBezTo>
                  <a:cubicBezTo>
                    <a:pt x="144" y="93"/>
                    <a:pt x="146" y="92"/>
                    <a:pt x="148" y="92"/>
                  </a:cubicBezTo>
                  <a:cubicBezTo>
                    <a:pt x="149" y="92"/>
                    <a:pt x="150" y="92"/>
                    <a:pt x="151" y="93"/>
                  </a:cubicBezTo>
                  <a:cubicBezTo>
                    <a:pt x="151" y="93"/>
                    <a:pt x="152" y="95"/>
                    <a:pt x="152" y="95"/>
                  </a:cubicBezTo>
                  <a:cubicBezTo>
                    <a:pt x="152" y="96"/>
                    <a:pt x="152" y="98"/>
                    <a:pt x="152" y="99"/>
                  </a:cubicBezTo>
                  <a:cubicBezTo>
                    <a:pt x="153" y="99"/>
                    <a:pt x="154" y="101"/>
                    <a:pt x="154" y="102"/>
                  </a:cubicBezTo>
                  <a:cubicBezTo>
                    <a:pt x="155" y="103"/>
                    <a:pt x="157" y="104"/>
                    <a:pt x="158" y="105"/>
                  </a:cubicBezTo>
                  <a:cubicBezTo>
                    <a:pt x="159" y="106"/>
                    <a:pt x="160" y="108"/>
                    <a:pt x="161" y="109"/>
                  </a:cubicBezTo>
                  <a:cubicBezTo>
                    <a:pt x="161" y="110"/>
                    <a:pt x="162" y="113"/>
                    <a:pt x="163" y="114"/>
                  </a:cubicBezTo>
                  <a:cubicBezTo>
                    <a:pt x="164" y="114"/>
                    <a:pt x="166" y="114"/>
                    <a:pt x="167" y="114"/>
                  </a:cubicBezTo>
                  <a:cubicBezTo>
                    <a:pt x="167" y="114"/>
                    <a:pt x="168" y="113"/>
                    <a:pt x="168" y="112"/>
                  </a:cubicBezTo>
                  <a:cubicBezTo>
                    <a:pt x="169" y="112"/>
                    <a:pt x="169" y="110"/>
                    <a:pt x="170" y="110"/>
                  </a:cubicBezTo>
                  <a:cubicBezTo>
                    <a:pt x="170" y="109"/>
                    <a:pt x="171" y="108"/>
                    <a:pt x="172" y="108"/>
                  </a:cubicBezTo>
                  <a:cubicBezTo>
                    <a:pt x="172" y="108"/>
                    <a:pt x="174" y="107"/>
                    <a:pt x="175" y="107"/>
                  </a:cubicBezTo>
                  <a:cubicBezTo>
                    <a:pt x="176" y="107"/>
                    <a:pt x="176" y="108"/>
                    <a:pt x="177" y="109"/>
                  </a:cubicBezTo>
                  <a:cubicBezTo>
                    <a:pt x="177" y="109"/>
                    <a:pt x="179" y="110"/>
                    <a:pt x="180" y="111"/>
                  </a:cubicBezTo>
                  <a:cubicBezTo>
                    <a:pt x="181" y="111"/>
                    <a:pt x="184" y="110"/>
                    <a:pt x="185" y="111"/>
                  </a:cubicBezTo>
                  <a:cubicBezTo>
                    <a:pt x="185" y="111"/>
                    <a:pt x="187" y="112"/>
                    <a:pt x="187" y="112"/>
                  </a:cubicBezTo>
                  <a:cubicBezTo>
                    <a:pt x="188" y="112"/>
                    <a:pt x="188" y="113"/>
                    <a:pt x="189" y="114"/>
                  </a:cubicBezTo>
                  <a:cubicBezTo>
                    <a:pt x="189" y="114"/>
                    <a:pt x="190" y="115"/>
                    <a:pt x="191" y="116"/>
                  </a:cubicBezTo>
                  <a:cubicBezTo>
                    <a:pt x="191" y="117"/>
                    <a:pt x="192" y="118"/>
                    <a:pt x="192" y="120"/>
                  </a:cubicBezTo>
                  <a:cubicBezTo>
                    <a:pt x="191" y="120"/>
                    <a:pt x="189" y="121"/>
                    <a:pt x="189" y="121"/>
                  </a:cubicBezTo>
                  <a:cubicBezTo>
                    <a:pt x="188" y="121"/>
                    <a:pt x="188" y="122"/>
                    <a:pt x="187" y="122"/>
                  </a:cubicBezTo>
                  <a:cubicBezTo>
                    <a:pt x="187" y="123"/>
                    <a:pt x="186" y="124"/>
                    <a:pt x="185" y="125"/>
                  </a:cubicBezTo>
                  <a:cubicBezTo>
                    <a:pt x="185" y="125"/>
                    <a:pt x="185" y="126"/>
                    <a:pt x="185" y="127"/>
                  </a:cubicBezTo>
                  <a:cubicBezTo>
                    <a:pt x="186" y="127"/>
                    <a:pt x="188" y="128"/>
                    <a:pt x="188" y="129"/>
                  </a:cubicBezTo>
                  <a:cubicBezTo>
                    <a:pt x="189" y="129"/>
                    <a:pt x="191" y="129"/>
                    <a:pt x="192" y="130"/>
                  </a:cubicBezTo>
                  <a:cubicBezTo>
                    <a:pt x="193" y="130"/>
                    <a:pt x="194" y="131"/>
                    <a:pt x="194" y="131"/>
                  </a:cubicBezTo>
                  <a:cubicBezTo>
                    <a:pt x="195" y="132"/>
                    <a:pt x="196" y="133"/>
                    <a:pt x="196" y="133"/>
                  </a:cubicBezTo>
                  <a:cubicBezTo>
                    <a:pt x="196" y="134"/>
                    <a:pt x="197" y="136"/>
                    <a:pt x="197" y="137"/>
                  </a:cubicBezTo>
                  <a:cubicBezTo>
                    <a:pt x="198" y="137"/>
                    <a:pt x="198" y="137"/>
                    <a:pt x="199" y="137"/>
                  </a:cubicBezTo>
                  <a:cubicBezTo>
                    <a:pt x="198" y="138"/>
                    <a:pt x="198" y="138"/>
                    <a:pt x="198" y="138"/>
                  </a:cubicBezTo>
                  <a:cubicBezTo>
                    <a:pt x="198" y="138"/>
                    <a:pt x="197" y="139"/>
                    <a:pt x="197" y="139"/>
                  </a:cubicBezTo>
                  <a:cubicBezTo>
                    <a:pt x="196" y="139"/>
                    <a:pt x="194" y="139"/>
                    <a:pt x="193" y="139"/>
                  </a:cubicBezTo>
                  <a:cubicBezTo>
                    <a:pt x="192" y="139"/>
                    <a:pt x="189" y="140"/>
                    <a:pt x="188" y="140"/>
                  </a:cubicBezTo>
                  <a:cubicBezTo>
                    <a:pt x="188" y="140"/>
                    <a:pt x="186" y="140"/>
                    <a:pt x="186" y="139"/>
                  </a:cubicBezTo>
                  <a:cubicBezTo>
                    <a:pt x="185" y="139"/>
                    <a:pt x="183" y="138"/>
                    <a:pt x="182" y="137"/>
                  </a:cubicBezTo>
                  <a:cubicBezTo>
                    <a:pt x="180" y="136"/>
                    <a:pt x="178" y="135"/>
                    <a:pt x="177" y="135"/>
                  </a:cubicBezTo>
                  <a:cubicBezTo>
                    <a:pt x="176" y="134"/>
                    <a:pt x="173" y="133"/>
                    <a:pt x="172" y="133"/>
                  </a:cubicBezTo>
                  <a:cubicBezTo>
                    <a:pt x="171" y="133"/>
                    <a:pt x="169" y="132"/>
                    <a:pt x="168" y="132"/>
                  </a:cubicBezTo>
                  <a:cubicBezTo>
                    <a:pt x="167" y="132"/>
                    <a:pt x="164" y="132"/>
                    <a:pt x="163" y="132"/>
                  </a:cubicBezTo>
                  <a:cubicBezTo>
                    <a:pt x="162" y="132"/>
                    <a:pt x="159" y="132"/>
                    <a:pt x="158" y="132"/>
                  </a:cubicBezTo>
                  <a:cubicBezTo>
                    <a:pt x="157" y="132"/>
                    <a:pt x="154" y="130"/>
                    <a:pt x="153" y="130"/>
                  </a:cubicBezTo>
                  <a:cubicBezTo>
                    <a:pt x="151" y="129"/>
                    <a:pt x="147" y="128"/>
                    <a:pt x="145" y="127"/>
                  </a:cubicBezTo>
                  <a:cubicBezTo>
                    <a:pt x="143" y="127"/>
                    <a:pt x="140" y="126"/>
                    <a:pt x="138" y="125"/>
                  </a:cubicBezTo>
                  <a:cubicBezTo>
                    <a:pt x="137" y="125"/>
                    <a:pt x="135" y="125"/>
                    <a:pt x="133" y="125"/>
                  </a:cubicBezTo>
                  <a:cubicBezTo>
                    <a:pt x="131" y="125"/>
                    <a:pt x="127" y="125"/>
                    <a:pt x="124" y="125"/>
                  </a:cubicBezTo>
                  <a:cubicBezTo>
                    <a:pt x="123" y="125"/>
                    <a:pt x="120" y="126"/>
                    <a:pt x="119" y="126"/>
                  </a:cubicBezTo>
                  <a:cubicBezTo>
                    <a:pt x="117" y="127"/>
                    <a:pt x="115" y="128"/>
                    <a:pt x="114" y="129"/>
                  </a:cubicBezTo>
                  <a:cubicBezTo>
                    <a:pt x="112" y="129"/>
                    <a:pt x="110" y="130"/>
                    <a:pt x="109" y="130"/>
                  </a:cubicBezTo>
                  <a:cubicBezTo>
                    <a:pt x="108" y="130"/>
                    <a:pt x="106" y="131"/>
                    <a:pt x="105" y="131"/>
                  </a:cubicBezTo>
                  <a:cubicBezTo>
                    <a:pt x="104" y="131"/>
                    <a:pt x="102" y="131"/>
                    <a:pt x="102" y="131"/>
                  </a:cubicBezTo>
                  <a:cubicBezTo>
                    <a:pt x="101" y="130"/>
                    <a:pt x="100" y="129"/>
                    <a:pt x="99" y="129"/>
                  </a:cubicBezTo>
                  <a:cubicBezTo>
                    <a:pt x="98" y="128"/>
                    <a:pt x="97" y="126"/>
                    <a:pt x="96" y="126"/>
                  </a:cubicBezTo>
                  <a:cubicBezTo>
                    <a:pt x="95" y="125"/>
                    <a:pt x="94" y="124"/>
                    <a:pt x="93" y="124"/>
                  </a:cubicBezTo>
                  <a:cubicBezTo>
                    <a:pt x="93" y="124"/>
                    <a:pt x="92" y="124"/>
                    <a:pt x="91" y="124"/>
                  </a:cubicBezTo>
                  <a:cubicBezTo>
                    <a:pt x="92" y="124"/>
                    <a:pt x="92" y="123"/>
                    <a:pt x="92" y="123"/>
                  </a:cubicBezTo>
                  <a:cubicBezTo>
                    <a:pt x="92" y="122"/>
                    <a:pt x="92" y="120"/>
                    <a:pt x="92" y="119"/>
                  </a:cubicBezTo>
                  <a:cubicBezTo>
                    <a:pt x="92" y="118"/>
                    <a:pt x="92" y="116"/>
                    <a:pt x="91" y="115"/>
                  </a:cubicBezTo>
                  <a:cubicBezTo>
                    <a:pt x="91" y="114"/>
                    <a:pt x="91" y="113"/>
                    <a:pt x="91" y="113"/>
                  </a:cubicBezTo>
                  <a:cubicBezTo>
                    <a:pt x="90" y="112"/>
                    <a:pt x="91" y="110"/>
                    <a:pt x="91" y="109"/>
                  </a:cubicBezTo>
                  <a:cubicBezTo>
                    <a:pt x="90" y="108"/>
                    <a:pt x="90" y="107"/>
                    <a:pt x="90" y="107"/>
                  </a:cubicBezTo>
                  <a:cubicBezTo>
                    <a:pt x="90" y="106"/>
                    <a:pt x="90" y="105"/>
                    <a:pt x="90" y="105"/>
                  </a:cubicBezTo>
                  <a:cubicBezTo>
                    <a:pt x="89" y="104"/>
                    <a:pt x="89" y="103"/>
                    <a:pt x="88" y="101"/>
                  </a:cubicBezTo>
                  <a:cubicBezTo>
                    <a:pt x="88" y="101"/>
                    <a:pt x="87" y="99"/>
                    <a:pt x="87" y="98"/>
                  </a:cubicBezTo>
                  <a:cubicBezTo>
                    <a:pt x="87" y="98"/>
                    <a:pt x="85" y="98"/>
                    <a:pt x="85" y="97"/>
                  </a:cubicBezTo>
                  <a:cubicBezTo>
                    <a:pt x="84" y="97"/>
                    <a:pt x="84" y="96"/>
                    <a:pt x="83" y="95"/>
                  </a:cubicBezTo>
                  <a:cubicBezTo>
                    <a:pt x="82" y="95"/>
                    <a:pt x="81" y="94"/>
                    <a:pt x="80" y="94"/>
                  </a:cubicBezTo>
                  <a:cubicBezTo>
                    <a:pt x="79" y="94"/>
                    <a:pt x="78" y="95"/>
                    <a:pt x="78" y="95"/>
                  </a:cubicBezTo>
                  <a:cubicBezTo>
                    <a:pt x="78" y="95"/>
                    <a:pt x="78" y="96"/>
                    <a:pt x="78" y="97"/>
                  </a:cubicBezTo>
                  <a:cubicBezTo>
                    <a:pt x="77" y="97"/>
                    <a:pt x="75" y="97"/>
                    <a:pt x="74" y="97"/>
                  </a:cubicBezTo>
                  <a:cubicBezTo>
                    <a:pt x="73" y="98"/>
                    <a:pt x="69" y="98"/>
                    <a:pt x="67" y="98"/>
                  </a:cubicBezTo>
                  <a:cubicBezTo>
                    <a:pt x="66" y="98"/>
                    <a:pt x="64" y="98"/>
                    <a:pt x="63" y="97"/>
                  </a:cubicBezTo>
                  <a:cubicBezTo>
                    <a:pt x="62" y="97"/>
                    <a:pt x="60" y="96"/>
                    <a:pt x="60" y="95"/>
                  </a:cubicBezTo>
                  <a:cubicBezTo>
                    <a:pt x="59" y="94"/>
                    <a:pt x="58" y="92"/>
                    <a:pt x="58" y="91"/>
                  </a:cubicBezTo>
                  <a:cubicBezTo>
                    <a:pt x="58" y="90"/>
                    <a:pt x="59" y="88"/>
                    <a:pt x="58" y="87"/>
                  </a:cubicBezTo>
                  <a:cubicBezTo>
                    <a:pt x="58" y="87"/>
                    <a:pt x="57" y="86"/>
                    <a:pt x="56" y="86"/>
                  </a:cubicBezTo>
                  <a:cubicBezTo>
                    <a:pt x="55" y="86"/>
                    <a:pt x="54" y="86"/>
                    <a:pt x="53" y="86"/>
                  </a:cubicBezTo>
                  <a:cubicBezTo>
                    <a:pt x="52" y="87"/>
                    <a:pt x="50" y="88"/>
                    <a:pt x="49" y="89"/>
                  </a:cubicBezTo>
                  <a:cubicBezTo>
                    <a:pt x="49" y="90"/>
                    <a:pt x="48" y="91"/>
                    <a:pt x="47" y="92"/>
                  </a:cubicBezTo>
                  <a:cubicBezTo>
                    <a:pt x="47" y="93"/>
                    <a:pt x="46" y="95"/>
                    <a:pt x="45" y="96"/>
                  </a:cubicBezTo>
                  <a:cubicBezTo>
                    <a:pt x="44" y="97"/>
                    <a:pt x="41" y="98"/>
                    <a:pt x="39" y="98"/>
                  </a:cubicBezTo>
                  <a:cubicBezTo>
                    <a:pt x="37" y="98"/>
                    <a:pt x="33" y="99"/>
                    <a:pt x="32" y="99"/>
                  </a:cubicBezTo>
                  <a:cubicBezTo>
                    <a:pt x="30" y="99"/>
                    <a:pt x="27" y="98"/>
                    <a:pt x="26" y="97"/>
                  </a:cubicBezTo>
                  <a:cubicBezTo>
                    <a:pt x="25" y="96"/>
                    <a:pt x="22" y="94"/>
                    <a:pt x="21" y="93"/>
                  </a:cubicBezTo>
                  <a:cubicBezTo>
                    <a:pt x="20" y="92"/>
                    <a:pt x="18" y="92"/>
                    <a:pt x="17" y="91"/>
                  </a:cubicBezTo>
                  <a:cubicBezTo>
                    <a:pt x="17" y="91"/>
                    <a:pt x="17" y="91"/>
                    <a:pt x="17" y="9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244"/>
            <p:cNvSpPr>
              <a:spLocks/>
            </p:cNvSpPr>
            <p:nvPr/>
          </p:nvSpPr>
          <p:spPr bwMode="auto">
            <a:xfrm>
              <a:off x="2125" y="2145"/>
              <a:ext cx="11" cy="21"/>
            </a:xfrm>
            <a:custGeom>
              <a:avLst/>
              <a:gdLst>
                <a:gd name="T0" fmla="*/ 3 w 4"/>
                <a:gd name="T1" fmla="*/ 3 h 8"/>
                <a:gd name="T2" fmla="*/ 3 w 4"/>
                <a:gd name="T3" fmla="*/ 0 h 8"/>
                <a:gd name="T4" fmla="*/ 1 w 4"/>
                <a:gd name="T5" fmla="*/ 0 h 8"/>
                <a:gd name="T6" fmla="*/ 1 w 4"/>
                <a:gd name="T7" fmla="*/ 3 h 8"/>
                <a:gd name="T8" fmla="*/ 0 w 4"/>
                <a:gd name="T9" fmla="*/ 5 h 8"/>
                <a:gd name="T10" fmla="*/ 0 w 4"/>
                <a:gd name="T11" fmla="*/ 6 h 8"/>
                <a:gd name="T12" fmla="*/ 0 w 4"/>
                <a:gd name="T13" fmla="*/ 8 h 8"/>
                <a:gd name="T14" fmla="*/ 3 w 4"/>
                <a:gd name="T15" fmla="*/ 7 h 8"/>
                <a:gd name="T16" fmla="*/ 3 w 4"/>
                <a:gd name="T17" fmla="*/ 5 h 8"/>
                <a:gd name="T18" fmla="*/ 3 w 4"/>
                <a:gd name="T1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3" y="3"/>
                  </a:moveTo>
                  <a:cubicBezTo>
                    <a:pt x="3" y="2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3" y="7"/>
                    <a:pt x="3" y="7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3" y="4"/>
                    <a:pt x="4" y="3"/>
                    <a:pt x="3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245"/>
            <p:cNvSpPr>
              <a:spLocks/>
            </p:cNvSpPr>
            <p:nvPr/>
          </p:nvSpPr>
          <p:spPr bwMode="auto">
            <a:xfrm>
              <a:off x="2125" y="2145"/>
              <a:ext cx="11" cy="21"/>
            </a:xfrm>
            <a:custGeom>
              <a:avLst/>
              <a:gdLst>
                <a:gd name="T0" fmla="*/ 3 w 4"/>
                <a:gd name="T1" fmla="*/ 3 h 8"/>
                <a:gd name="T2" fmla="*/ 3 w 4"/>
                <a:gd name="T3" fmla="*/ 0 h 8"/>
                <a:gd name="T4" fmla="*/ 1 w 4"/>
                <a:gd name="T5" fmla="*/ 0 h 8"/>
                <a:gd name="T6" fmla="*/ 1 w 4"/>
                <a:gd name="T7" fmla="*/ 3 h 8"/>
                <a:gd name="T8" fmla="*/ 0 w 4"/>
                <a:gd name="T9" fmla="*/ 5 h 8"/>
                <a:gd name="T10" fmla="*/ 0 w 4"/>
                <a:gd name="T11" fmla="*/ 6 h 8"/>
                <a:gd name="T12" fmla="*/ 0 w 4"/>
                <a:gd name="T13" fmla="*/ 8 h 8"/>
                <a:gd name="T14" fmla="*/ 3 w 4"/>
                <a:gd name="T15" fmla="*/ 7 h 8"/>
                <a:gd name="T16" fmla="*/ 3 w 4"/>
                <a:gd name="T17" fmla="*/ 5 h 8"/>
                <a:gd name="T18" fmla="*/ 3 w 4"/>
                <a:gd name="T1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3" y="3"/>
                  </a:moveTo>
                  <a:cubicBezTo>
                    <a:pt x="3" y="2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3" y="7"/>
                    <a:pt x="3" y="7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3" y="4"/>
                    <a:pt x="4" y="3"/>
                    <a:pt x="3" y="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246"/>
            <p:cNvSpPr>
              <a:spLocks/>
            </p:cNvSpPr>
            <p:nvPr/>
          </p:nvSpPr>
          <p:spPr bwMode="auto">
            <a:xfrm>
              <a:off x="2068" y="2082"/>
              <a:ext cx="18" cy="32"/>
            </a:xfrm>
            <a:custGeom>
              <a:avLst/>
              <a:gdLst>
                <a:gd name="T0" fmla="*/ 7 w 7"/>
                <a:gd name="T1" fmla="*/ 4 h 12"/>
                <a:gd name="T2" fmla="*/ 7 w 7"/>
                <a:gd name="T3" fmla="*/ 1 h 12"/>
                <a:gd name="T4" fmla="*/ 5 w 7"/>
                <a:gd name="T5" fmla="*/ 0 h 12"/>
                <a:gd name="T6" fmla="*/ 4 w 7"/>
                <a:gd name="T7" fmla="*/ 3 h 12"/>
                <a:gd name="T8" fmla="*/ 2 w 7"/>
                <a:gd name="T9" fmla="*/ 7 h 12"/>
                <a:gd name="T10" fmla="*/ 1 w 7"/>
                <a:gd name="T11" fmla="*/ 8 h 12"/>
                <a:gd name="T12" fmla="*/ 0 w 7"/>
                <a:gd name="T13" fmla="*/ 9 h 12"/>
                <a:gd name="T14" fmla="*/ 1 w 7"/>
                <a:gd name="T15" fmla="*/ 11 h 12"/>
                <a:gd name="T16" fmla="*/ 5 w 7"/>
                <a:gd name="T17" fmla="*/ 12 h 12"/>
                <a:gd name="T18" fmla="*/ 7 w 7"/>
                <a:gd name="T19" fmla="*/ 9 h 12"/>
                <a:gd name="T20" fmla="*/ 7 w 7"/>
                <a:gd name="T21" fmla="*/ 6 h 12"/>
                <a:gd name="T22" fmla="*/ 7 w 7"/>
                <a:gd name="T2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12">
                  <a:moveTo>
                    <a:pt x="7" y="4"/>
                  </a:moveTo>
                  <a:cubicBezTo>
                    <a:pt x="7" y="3"/>
                    <a:pt x="7" y="1"/>
                    <a:pt x="7" y="1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4" y="4"/>
                    <a:pt x="3" y="6"/>
                    <a:pt x="2" y="7"/>
                  </a:cubicBezTo>
                  <a:cubicBezTo>
                    <a:pt x="2" y="7"/>
                    <a:pt x="1" y="7"/>
                    <a:pt x="1" y="8"/>
                  </a:cubicBezTo>
                  <a:cubicBezTo>
                    <a:pt x="1" y="8"/>
                    <a:pt x="0" y="9"/>
                    <a:pt x="0" y="9"/>
                  </a:cubicBezTo>
                  <a:cubicBezTo>
                    <a:pt x="0" y="10"/>
                    <a:pt x="1" y="11"/>
                    <a:pt x="1" y="11"/>
                  </a:cubicBezTo>
                  <a:cubicBezTo>
                    <a:pt x="2" y="12"/>
                    <a:pt x="4" y="12"/>
                    <a:pt x="5" y="12"/>
                  </a:cubicBezTo>
                  <a:cubicBezTo>
                    <a:pt x="5" y="11"/>
                    <a:pt x="7" y="10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7" y="6"/>
                    <a:pt x="7" y="5"/>
                    <a:pt x="7" y="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247"/>
            <p:cNvSpPr>
              <a:spLocks/>
            </p:cNvSpPr>
            <p:nvPr/>
          </p:nvSpPr>
          <p:spPr bwMode="auto">
            <a:xfrm>
              <a:off x="2068" y="2082"/>
              <a:ext cx="18" cy="32"/>
            </a:xfrm>
            <a:custGeom>
              <a:avLst/>
              <a:gdLst>
                <a:gd name="T0" fmla="*/ 7 w 7"/>
                <a:gd name="T1" fmla="*/ 4 h 12"/>
                <a:gd name="T2" fmla="*/ 7 w 7"/>
                <a:gd name="T3" fmla="*/ 1 h 12"/>
                <a:gd name="T4" fmla="*/ 5 w 7"/>
                <a:gd name="T5" fmla="*/ 0 h 12"/>
                <a:gd name="T6" fmla="*/ 4 w 7"/>
                <a:gd name="T7" fmla="*/ 3 h 12"/>
                <a:gd name="T8" fmla="*/ 2 w 7"/>
                <a:gd name="T9" fmla="*/ 7 h 12"/>
                <a:gd name="T10" fmla="*/ 1 w 7"/>
                <a:gd name="T11" fmla="*/ 8 h 12"/>
                <a:gd name="T12" fmla="*/ 0 w 7"/>
                <a:gd name="T13" fmla="*/ 9 h 12"/>
                <a:gd name="T14" fmla="*/ 1 w 7"/>
                <a:gd name="T15" fmla="*/ 11 h 12"/>
                <a:gd name="T16" fmla="*/ 5 w 7"/>
                <a:gd name="T17" fmla="*/ 12 h 12"/>
                <a:gd name="T18" fmla="*/ 7 w 7"/>
                <a:gd name="T19" fmla="*/ 9 h 12"/>
                <a:gd name="T20" fmla="*/ 7 w 7"/>
                <a:gd name="T21" fmla="*/ 6 h 12"/>
                <a:gd name="T22" fmla="*/ 7 w 7"/>
                <a:gd name="T2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12">
                  <a:moveTo>
                    <a:pt x="7" y="4"/>
                  </a:moveTo>
                  <a:cubicBezTo>
                    <a:pt x="7" y="3"/>
                    <a:pt x="7" y="1"/>
                    <a:pt x="7" y="1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4" y="4"/>
                    <a:pt x="3" y="6"/>
                    <a:pt x="2" y="7"/>
                  </a:cubicBezTo>
                  <a:cubicBezTo>
                    <a:pt x="2" y="7"/>
                    <a:pt x="1" y="7"/>
                    <a:pt x="1" y="8"/>
                  </a:cubicBezTo>
                  <a:cubicBezTo>
                    <a:pt x="1" y="8"/>
                    <a:pt x="0" y="9"/>
                    <a:pt x="0" y="9"/>
                  </a:cubicBezTo>
                  <a:cubicBezTo>
                    <a:pt x="0" y="10"/>
                    <a:pt x="1" y="11"/>
                    <a:pt x="1" y="11"/>
                  </a:cubicBezTo>
                  <a:cubicBezTo>
                    <a:pt x="2" y="12"/>
                    <a:pt x="4" y="12"/>
                    <a:pt x="5" y="12"/>
                  </a:cubicBezTo>
                  <a:cubicBezTo>
                    <a:pt x="5" y="11"/>
                    <a:pt x="7" y="10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7" y="6"/>
                    <a:pt x="7" y="5"/>
                    <a:pt x="7" y="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248"/>
            <p:cNvSpPr>
              <a:spLocks/>
            </p:cNvSpPr>
            <p:nvPr/>
          </p:nvSpPr>
          <p:spPr bwMode="auto">
            <a:xfrm>
              <a:off x="2031" y="2059"/>
              <a:ext cx="47" cy="70"/>
            </a:xfrm>
            <a:custGeom>
              <a:avLst/>
              <a:gdLst>
                <a:gd name="T0" fmla="*/ 17 w 18"/>
                <a:gd name="T1" fmla="*/ 6 h 27"/>
                <a:gd name="T2" fmla="*/ 15 w 18"/>
                <a:gd name="T3" fmla="*/ 9 h 27"/>
                <a:gd name="T4" fmla="*/ 13 w 18"/>
                <a:gd name="T5" fmla="*/ 12 h 27"/>
                <a:gd name="T6" fmla="*/ 11 w 18"/>
                <a:gd name="T7" fmla="*/ 16 h 27"/>
                <a:gd name="T8" fmla="*/ 10 w 18"/>
                <a:gd name="T9" fmla="*/ 19 h 27"/>
                <a:gd name="T10" fmla="*/ 6 w 18"/>
                <a:gd name="T11" fmla="*/ 21 h 27"/>
                <a:gd name="T12" fmla="*/ 5 w 18"/>
                <a:gd name="T13" fmla="*/ 24 h 27"/>
                <a:gd name="T14" fmla="*/ 3 w 18"/>
                <a:gd name="T15" fmla="*/ 26 h 27"/>
                <a:gd name="T16" fmla="*/ 1 w 18"/>
                <a:gd name="T17" fmla="*/ 26 h 27"/>
                <a:gd name="T18" fmla="*/ 0 w 18"/>
                <a:gd name="T19" fmla="*/ 24 h 27"/>
                <a:gd name="T20" fmla="*/ 0 w 18"/>
                <a:gd name="T21" fmla="*/ 22 h 27"/>
                <a:gd name="T22" fmla="*/ 3 w 18"/>
                <a:gd name="T23" fmla="*/ 21 h 27"/>
                <a:gd name="T24" fmla="*/ 5 w 18"/>
                <a:gd name="T25" fmla="*/ 19 h 27"/>
                <a:gd name="T26" fmla="*/ 6 w 18"/>
                <a:gd name="T27" fmla="*/ 14 h 27"/>
                <a:gd name="T28" fmla="*/ 6 w 18"/>
                <a:gd name="T29" fmla="*/ 12 h 27"/>
                <a:gd name="T30" fmla="*/ 9 w 18"/>
                <a:gd name="T31" fmla="*/ 11 h 27"/>
                <a:gd name="T32" fmla="*/ 11 w 18"/>
                <a:gd name="T33" fmla="*/ 9 h 27"/>
                <a:gd name="T34" fmla="*/ 11 w 18"/>
                <a:gd name="T35" fmla="*/ 5 h 27"/>
                <a:gd name="T36" fmla="*/ 13 w 18"/>
                <a:gd name="T37" fmla="*/ 2 h 27"/>
                <a:gd name="T38" fmla="*/ 15 w 18"/>
                <a:gd name="T39" fmla="*/ 0 h 27"/>
                <a:gd name="T40" fmla="*/ 18 w 18"/>
                <a:gd name="T41" fmla="*/ 2 h 27"/>
                <a:gd name="T42" fmla="*/ 18 w 18"/>
                <a:gd name="T43" fmla="*/ 4 h 27"/>
                <a:gd name="T44" fmla="*/ 17 w 18"/>
                <a:gd name="T45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" h="27">
                  <a:moveTo>
                    <a:pt x="17" y="6"/>
                  </a:moveTo>
                  <a:cubicBezTo>
                    <a:pt x="17" y="7"/>
                    <a:pt x="16" y="8"/>
                    <a:pt x="15" y="9"/>
                  </a:cubicBezTo>
                  <a:cubicBezTo>
                    <a:pt x="15" y="10"/>
                    <a:pt x="13" y="11"/>
                    <a:pt x="13" y="12"/>
                  </a:cubicBezTo>
                  <a:cubicBezTo>
                    <a:pt x="12" y="13"/>
                    <a:pt x="12" y="15"/>
                    <a:pt x="11" y="16"/>
                  </a:cubicBezTo>
                  <a:cubicBezTo>
                    <a:pt x="11" y="17"/>
                    <a:pt x="10" y="18"/>
                    <a:pt x="10" y="19"/>
                  </a:cubicBezTo>
                  <a:cubicBezTo>
                    <a:pt x="9" y="20"/>
                    <a:pt x="7" y="20"/>
                    <a:pt x="6" y="21"/>
                  </a:cubicBezTo>
                  <a:cubicBezTo>
                    <a:pt x="6" y="22"/>
                    <a:pt x="5" y="23"/>
                    <a:pt x="5" y="24"/>
                  </a:cubicBezTo>
                  <a:cubicBezTo>
                    <a:pt x="4" y="25"/>
                    <a:pt x="4" y="26"/>
                    <a:pt x="3" y="26"/>
                  </a:cubicBezTo>
                  <a:cubicBezTo>
                    <a:pt x="3" y="27"/>
                    <a:pt x="2" y="27"/>
                    <a:pt x="1" y="26"/>
                  </a:cubicBezTo>
                  <a:cubicBezTo>
                    <a:pt x="0" y="26"/>
                    <a:pt x="0" y="25"/>
                    <a:pt x="0" y="24"/>
                  </a:cubicBezTo>
                  <a:cubicBezTo>
                    <a:pt x="0" y="24"/>
                    <a:pt x="0" y="22"/>
                    <a:pt x="0" y="22"/>
                  </a:cubicBezTo>
                  <a:cubicBezTo>
                    <a:pt x="1" y="21"/>
                    <a:pt x="3" y="22"/>
                    <a:pt x="3" y="21"/>
                  </a:cubicBezTo>
                  <a:cubicBezTo>
                    <a:pt x="4" y="21"/>
                    <a:pt x="5" y="20"/>
                    <a:pt x="5" y="19"/>
                  </a:cubicBezTo>
                  <a:cubicBezTo>
                    <a:pt x="6" y="18"/>
                    <a:pt x="6" y="16"/>
                    <a:pt x="6" y="14"/>
                  </a:cubicBezTo>
                  <a:cubicBezTo>
                    <a:pt x="6" y="14"/>
                    <a:pt x="5" y="13"/>
                    <a:pt x="6" y="12"/>
                  </a:cubicBezTo>
                  <a:cubicBezTo>
                    <a:pt x="6" y="11"/>
                    <a:pt x="9" y="12"/>
                    <a:pt x="9" y="11"/>
                  </a:cubicBezTo>
                  <a:cubicBezTo>
                    <a:pt x="10" y="11"/>
                    <a:pt x="10" y="10"/>
                    <a:pt x="11" y="9"/>
                  </a:cubicBezTo>
                  <a:cubicBezTo>
                    <a:pt x="11" y="8"/>
                    <a:pt x="11" y="6"/>
                    <a:pt x="11" y="5"/>
                  </a:cubicBezTo>
                  <a:cubicBezTo>
                    <a:pt x="12" y="4"/>
                    <a:pt x="13" y="3"/>
                    <a:pt x="13" y="2"/>
                  </a:cubicBezTo>
                  <a:cubicBezTo>
                    <a:pt x="14" y="1"/>
                    <a:pt x="15" y="0"/>
                    <a:pt x="15" y="0"/>
                  </a:cubicBezTo>
                  <a:cubicBezTo>
                    <a:pt x="16" y="0"/>
                    <a:pt x="17" y="1"/>
                    <a:pt x="18" y="2"/>
                  </a:cubicBezTo>
                  <a:cubicBezTo>
                    <a:pt x="18" y="2"/>
                    <a:pt x="18" y="3"/>
                    <a:pt x="18" y="4"/>
                  </a:cubicBezTo>
                  <a:cubicBezTo>
                    <a:pt x="18" y="4"/>
                    <a:pt x="18" y="5"/>
                    <a:pt x="17" y="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249"/>
            <p:cNvSpPr>
              <a:spLocks/>
            </p:cNvSpPr>
            <p:nvPr/>
          </p:nvSpPr>
          <p:spPr bwMode="auto">
            <a:xfrm>
              <a:off x="2031" y="2059"/>
              <a:ext cx="47" cy="70"/>
            </a:xfrm>
            <a:custGeom>
              <a:avLst/>
              <a:gdLst>
                <a:gd name="T0" fmla="*/ 17 w 18"/>
                <a:gd name="T1" fmla="*/ 6 h 27"/>
                <a:gd name="T2" fmla="*/ 15 w 18"/>
                <a:gd name="T3" fmla="*/ 9 h 27"/>
                <a:gd name="T4" fmla="*/ 13 w 18"/>
                <a:gd name="T5" fmla="*/ 12 h 27"/>
                <a:gd name="T6" fmla="*/ 11 w 18"/>
                <a:gd name="T7" fmla="*/ 16 h 27"/>
                <a:gd name="T8" fmla="*/ 10 w 18"/>
                <a:gd name="T9" fmla="*/ 19 h 27"/>
                <a:gd name="T10" fmla="*/ 6 w 18"/>
                <a:gd name="T11" fmla="*/ 21 h 27"/>
                <a:gd name="T12" fmla="*/ 5 w 18"/>
                <a:gd name="T13" fmla="*/ 24 h 27"/>
                <a:gd name="T14" fmla="*/ 3 w 18"/>
                <a:gd name="T15" fmla="*/ 26 h 27"/>
                <a:gd name="T16" fmla="*/ 1 w 18"/>
                <a:gd name="T17" fmla="*/ 26 h 27"/>
                <a:gd name="T18" fmla="*/ 0 w 18"/>
                <a:gd name="T19" fmla="*/ 24 h 27"/>
                <a:gd name="T20" fmla="*/ 0 w 18"/>
                <a:gd name="T21" fmla="*/ 22 h 27"/>
                <a:gd name="T22" fmla="*/ 3 w 18"/>
                <a:gd name="T23" fmla="*/ 21 h 27"/>
                <a:gd name="T24" fmla="*/ 5 w 18"/>
                <a:gd name="T25" fmla="*/ 19 h 27"/>
                <a:gd name="T26" fmla="*/ 6 w 18"/>
                <a:gd name="T27" fmla="*/ 14 h 27"/>
                <a:gd name="T28" fmla="*/ 6 w 18"/>
                <a:gd name="T29" fmla="*/ 12 h 27"/>
                <a:gd name="T30" fmla="*/ 9 w 18"/>
                <a:gd name="T31" fmla="*/ 11 h 27"/>
                <a:gd name="T32" fmla="*/ 11 w 18"/>
                <a:gd name="T33" fmla="*/ 9 h 27"/>
                <a:gd name="T34" fmla="*/ 11 w 18"/>
                <a:gd name="T35" fmla="*/ 5 h 27"/>
                <a:gd name="T36" fmla="*/ 13 w 18"/>
                <a:gd name="T37" fmla="*/ 2 h 27"/>
                <a:gd name="T38" fmla="*/ 15 w 18"/>
                <a:gd name="T39" fmla="*/ 0 h 27"/>
                <a:gd name="T40" fmla="*/ 18 w 18"/>
                <a:gd name="T41" fmla="*/ 2 h 27"/>
                <a:gd name="T42" fmla="*/ 18 w 18"/>
                <a:gd name="T43" fmla="*/ 4 h 27"/>
                <a:gd name="T44" fmla="*/ 17 w 18"/>
                <a:gd name="T45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" h="27">
                  <a:moveTo>
                    <a:pt x="17" y="6"/>
                  </a:moveTo>
                  <a:cubicBezTo>
                    <a:pt x="17" y="7"/>
                    <a:pt x="16" y="8"/>
                    <a:pt x="15" y="9"/>
                  </a:cubicBezTo>
                  <a:cubicBezTo>
                    <a:pt x="15" y="10"/>
                    <a:pt x="13" y="11"/>
                    <a:pt x="13" y="12"/>
                  </a:cubicBezTo>
                  <a:cubicBezTo>
                    <a:pt x="12" y="13"/>
                    <a:pt x="12" y="15"/>
                    <a:pt x="11" y="16"/>
                  </a:cubicBezTo>
                  <a:cubicBezTo>
                    <a:pt x="11" y="17"/>
                    <a:pt x="10" y="18"/>
                    <a:pt x="10" y="19"/>
                  </a:cubicBezTo>
                  <a:cubicBezTo>
                    <a:pt x="9" y="20"/>
                    <a:pt x="7" y="20"/>
                    <a:pt x="6" y="21"/>
                  </a:cubicBezTo>
                  <a:cubicBezTo>
                    <a:pt x="6" y="22"/>
                    <a:pt x="5" y="23"/>
                    <a:pt x="5" y="24"/>
                  </a:cubicBezTo>
                  <a:cubicBezTo>
                    <a:pt x="4" y="25"/>
                    <a:pt x="4" y="26"/>
                    <a:pt x="3" y="26"/>
                  </a:cubicBezTo>
                  <a:cubicBezTo>
                    <a:pt x="3" y="27"/>
                    <a:pt x="2" y="27"/>
                    <a:pt x="1" y="26"/>
                  </a:cubicBezTo>
                  <a:cubicBezTo>
                    <a:pt x="0" y="26"/>
                    <a:pt x="0" y="25"/>
                    <a:pt x="0" y="24"/>
                  </a:cubicBezTo>
                  <a:cubicBezTo>
                    <a:pt x="0" y="24"/>
                    <a:pt x="0" y="22"/>
                    <a:pt x="0" y="22"/>
                  </a:cubicBezTo>
                  <a:cubicBezTo>
                    <a:pt x="1" y="21"/>
                    <a:pt x="3" y="22"/>
                    <a:pt x="3" y="21"/>
                  </a:cubicBezTo>
                  <a:cubicBezTo>
                    <a:pt x="4" y="21"/>
                    <a:pt x="5" y="20"/>
                    <a:pt x="5" y="19"/>
                  </a:cubicBezTo>
                  <a:cubicBezTo>
                    <a:pt x="6" y="18"/>
                    <a:pt x="6" y="16"/>
                    <a:pt x="6" y="14"/>
                  </a:cubicBezTo>
                  <a:cubicBezTo>
                    <a:pt x="6" y="14"/>
                    <a:pt x="5" y="13"/>
                    <a:pt x="6" y="12"/>
                  </a:cubicBezTo>
                  <a:cubicBezTo>
                    <a:pt x="6" y="11"/>
                    <a:pt x="9" y="12"/>
                    <a:pt x="9" y="11"/>
                  </a:cubicBezTo>
                  <a:cubicBezTo>
                    <a:pt x="10" y="11"/>
                    <a:pt x="10" y="10"/>
                    <a:pt x="11" y="9"/>
                  </a:cubicBezTo>
                  <a:cubicBezTo>
                    <a:pt x="11" y="8"/>
                    <a:pt x="11" y="6"/>
                    <a:pt x="11" y="5"/>
                  </a:cubicBezTo>
                  <a:cubicBezTo>
                    <a:pt x="12" y="4"/>
                    <a:pt x="13" y="3"/>
                    <a:pt x="13" y="2"/>
                  </a:cubicBezTo>
                  <a:cubicBezTo>
                    <a:pt x="14" y="1"/>
                    <a:pt x="15" y="0"/>
                    <a:pt x="15" y="0"/>
                  </a:cubicBezTo>
                  <a:cubicBezTo>
                    <a:pt x="16" y="0"/>
                    <a:pt x="17" y="1"/>
                    <a:pt x="18" y="2"/>
                  </a:cubicBezTo>
                  <a:cubicBezTo>
                    <a:pt x="18" y="2"/>
                    <a:pt x="18" y="3"/>
                    <a:pt x="18" y="4"/>
                  </a:cubicBezTo>
                  <a:cubicBezTo>
                    <a:pt x="18" y="4"/>
                    <a:pt x="18" y="5"/>
                    <a:pt x="17" y="6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250"/>
            <p:cNvSpPr>
              <a:spLocks/>
            </p:cNvSpPr>
            <p:nvPr/>
          </p:nvSpPr>
          <p:spPr bwMode="auto">
            <a:xfrm>
              <a:off x="2104" y="2025"/>
              <a:ext cx="26" cy="26"/>
            </a:xfrm>
            <a:custGeom>
              <a:avLst/>
              <a:gdLst>
                <a:gd name="T0" fmla="*/ 9 w 10"/>
                <a:gd name="T1" fmla="*/ 4 h 10"/>
                <a:gd name="T2" fmla="*/ 8 w 10"/>
                <a:gd name="T3" fmla="*/ 5 h 10"/>
                <a:gd name="T4" fmla="*/ 7 w 10"/>
                <a:gd name="T5" fmla="*/ 7 h 10"/>
                <a:gd name="T6" fmla="*/ 6 w 10"/>
                <a:gd name="T7" fmla="*/ 10 h 10"/>
                <a:gd name="T8" fmla="*/ 5 w 10"/>
                <a:gd name="T9" fmla="*/ 10 h 10"/>
                <a:gd name="T10" fmla="*/ 2 w 10"/>
                <a:gd name="T11" fmla="*/ 9 h 10"/>
                <a:gd name="T12" fmla="*/ 1 w 10"/>
                <a:gd name="T13" fmla="*/ 6 h 10"/>
                <a:gd name="T14" fmla="*/ 0 w 10"/>
                <a:gd name="T15" fmla="*/ 3 h 10"/>
                <a:gd name="T16" fmla="*/ 1 w 10"/>
                <a:gd name="T17" fmla="*/ 1 h 10"/>
                <a:gd name="T18" fmla="*/ 3 w 10"/>
                <a:gd name="T19" fmla="*/ 0 h 10"/>
                <a:gd name="T20" fmla="*/ 6 w 10"/>
                <a:gd name="T21" fmla="*/ 0 h 10"/>
                <a:gd name="T22" fmla="*/ 8 w 10"/>
                <a:gd name="T23" fmla="*/ 2 h 10"/>
                <a:gd name="T24" fmla="*/ 9 w 10"/>
                <a:gd name="T2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10">
                  <a:moveTo>
                    <a:pt x="9" y="4"/>
                  </a:moveTo>
                  <a:cubicBezTo>
                    <a:pt x="9" y="5"/>
                    <a:pt x="8" y="5"/>
                    <a:pt x="8" y="5"/>
                  </a:cubicBezTo>
                  <a:cubicBezTo>
                    <a:pt x="7" y="6"/>
                    <a:pt x="8" y="7"/>
                    <a:pt x="7" y="7"/>
                  </a:cubicBezTo>
                  <a:cubicBezTo>
                    <a:pt x="7" y="8"/>
                    <a:pt x="6" y="9"/>
                    <a:pt x="6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4" y="10"/>
                    <a:pt x="2" y="10"/>
                    <a:pt x="2" y="9"/>
                  </a:cubicBezTo>
                  <a:cubicBezTo>
                    <a:pt x="1" y="8"/>
                    <a:pt x="1" y="7"/>
                    <a:pt x="1" y="6"/>
                  </a:cubicBezTo>
                  <a:cubicBezTo>
                    <a:pt x="1" y="5"/>
                    <a:pt x="1" y="4"/>
                    <a:pt x="0" y="3"/>
                  </a:cubicBezTo>
                  <a:cubicBezTo>
                    <a:pt x="0" y="3"/>
                    <a:pt x="0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6" y="1"/>
                    <a:pt x="7" y="2"/>
                    <a:pt x="8" y="2"/>
                  </a:cubicBezTo>
                  <a:cubicBezTo>
                    <a:pt x="8" y="3"/>
                    <a:pt x="10" y="4"/>
                    <a:pt x="9" y="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251"/>
            <p:cNvSpPr>
              <a:spLocks/>
            </p:cNvSpPr>
            <p:nvPr/>
          </p:nvSpPr>
          <p:spPr bwMode="auto">
            <a:xfrm>
              <a:off x="2104" y="2025"/>
              <a:ext cx="26" cy="26"/>
            </a:xfrm>
            <a:custGeom>
              <a:avLst/>
              <a:gdLst>
                <a:gd name="T0" fmla="*/ 9 w 10"/>
                <a:gd name="T1" fmla="*/ 4 h 10"/>
                <a:gd name="T2" fmla="*/ 8 w 10"/>
                <a:gd name="T3" fmla="*/ 5 h 10"/>
                <a:gd name="T4" fmla="*/ 7 w 10"/>
                <a:gd name="T5" fmla="*/ 7 h 10"/>
                <a:gd name="T6" fmla="*/ 6 w 10"/>
                <a:gd name="T7" fmla="*/ 10 h 10"/>
                <a:gd name="T8" fmla="*/ 5 w 10"/>
                <a:gd name="T9" fmla="*/ 10 h 10"/>
                <a:gd name="T10" fmla="*/ 2 w 10"/>
                <a:gd name="T11" fmla="*/ 9 h 10"/>
                <a:gd name="T12" fmla="*/ 1 w 10"/>
                <a:gd name="T13" fmla="*/ 6 h 10"/>
                <a:gd name="T14" fmla="*/ 0 w 10"/>
                <a:gd name="T15" fmla="*/ 3 h 10"/>
                <a:gd name="T16" fmla="*/ 1 w 10"/>
                <a:gd name="T17" fmla="*/ 1 h 10"/>
                <a:gd name="T18" fmla="*/ 3 w 10"/>
                <a:gd name="T19" fmla="*/ 0 h 10"/>
                <a:gd name="T20" fmla="*/ 6 w 10"/>
                <a:gd name="T21" fmla="*/ 0 h 10"/>
                <a:gd name="T22" fmla="*/ 8 w 10"/>
                <a:gd name="T23" fmla="*/ 2 h 10"/>
                <a:gd name="T24" fmla="*/ 9 w 10"/>
                <a:gd name="T2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10">
                  <a:moveTo>
                    <a:pt x="9" y="4"/>
                  </a:moveTo>
                  <a:cubicBezTo>
                    <a:pt x="9" y="5"/>
                    <a:pt x="8" y="5"/>
                    <a:pt x="8" y="5"/>
                  </a:cubicBezTo>
                  <a:cubicBezTo>
                    <a:pt x="7" y="6"/>
                    <a:pt x="8" y="7"/>
                    <a:pt x="7" y="7"/>
                  </a:cubicBezTo>
                  <a:cubicBezTo>
                    <a:pt x="7" y="8"/>
                    <a:pt x="6" y="9"/>
                    <a:pt x="6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4" y="10"/>
                    <a:pt x="2" y="10"/>
                    <a:pt x="2" y="9"/>
                  </a:cubicBezTo>
                  <a:cubicBezTo>
                    <a:pt x="1" y="8"/>
                    <a:pt x="1" y="7"/>
                    <a:pt x="1" y="6"/>
                  </a:cubicBezTo>
                  <a:cubicBezTo>
                    <a:pt x="1" y="5"/>
                    <a:pt x="1" y="4"/>
                    <a:pt x="0" y="3"/>
                  </a:cubicBezTo>
                  <a:cubicBezTo>
                    <a:pt x="0" y="3"/>
                    <a:pt x="0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6" y="1"/>
                    <a:pt x="7" y="2"/>
                    <a:pt x="8" y="2"/>
                  </a:cubicBezTo>
                  <a:cubicBezTo>
                    <a:pt x="8" y="3"/>
                    <a:pt x="10" y="4"/>
                    <a:pt x="9" y="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252"/>
            <p:cNvSpPr>
              <a:spLocks/>
            </p:cNvSpPr>
            <p:nvPr/>
          </p:nvSpPr>
          <p:spPr bwMode="auto">
            <a:xfrm>
              <a:off x="2138" y="1996"/>
              <a:ext cx="18" cy="29"/>
            </a:xfrm>
            <a:custGeom>
              <a:avLst/>
              <a:gdLst>
                <a:gd name="T0" fmla="*/ 5 w 7"/>
                <a:gd name="T1" fmla="*/ 11 h 11"/>
                <a:gd name="T2" fmla="*/ 6 w 7"/>
                <a:gd name="T3" fmla="*/ 8 h 11"/>
                <a:gd name="T4" fmla="*/ 7 w 7"/>
                <a:gd name="T5" fmla="*/ 4 h 11"/>
                <a:gd name="T6" fmla="*/ 6 w 7"/>
                <a:gd name="T7" fmla="*/ 1 h 11"/>
                <a:gd name="T8" fmla="*/ 4 w 7"/>
                <a:gd name="T9" fmla="*/ 0 h 11"/>
                <a:gd name="T10" fmla="*/ 4 w 7"/>
                <a:gd name="T11" fmla="*/ 2 h 11"/>
                <a:gd name="T12" fmla="*/ 2 w 7"/>
                <a:gd name="T13" fmla="*/ 3 h 11"/>
                <a:gd name="T14" fmla="*/ 1 w 7"/>
                <a:gd name="T15" fmla="*/ 4 h 11"/>
                <a:gd name="T16" fmla="*/ 0 w 7"/>
                <a:gd name="T17" fmla="*/ 6 h 11"/>
                <a:gd name="T18" fmla="*/ 0 w 7"/>
                <a:gd name="T19" fmla="*/ 8 h 11"/>
                <a:gd name="T20" fmla="*/ 1 w 7"/>
                <a:gd name="T21" fmla="*/ 10 h 11"/>
                <a:gd name="T22" fmla="*/ 3 w 7"/>
                <a:gd name="T23" fmla="*/ 11 h 11"/>
                <a:gd name="T24" fmla="*/ 5 w 7"/>
                <a:gd name="T2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11">
                  <a:moveTo>
                    <a:pt x="5" y="11"/>
                  </a:moveTo>
                  <a:cubicBezTo>
                    <a:pt x="5" y="10"/>
                    <a:pt x="6" y="9"/>
                    <a:pt x="6" y="8"/>
                  </a:cubicBezTo>
                  <a:cubicBezTo>
                    <a:pt x="6" y="7"/>
                    <a:pt x="7" y="5"/>
                    <a:pt x="7" y="4"/>
                  </a:cubicBezTo>
                  <a:cubicBezTo>
                    <a:pt x="7" y="3"/>
                    <a:pt x="6" y="2"/>
                    <a:pt x="6" y="1"/>
                  </a:cubicBezTo>
                  <a:cubicBezTo>
                    <a:pt x="6" y="1"/>
                    <a:pt x="5" y="0"/>
                    <a:pt x="4" y="0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0" y="9"/>
                    <a:pt x="1" y="10"/>
                    <a:pt x="1" y="10"/>
                  </a:cubicBezTo>
                  <a:cubicBezTo>
                    <a:pt x="2" y="10"/>
                    <a:pt x="2" y="11"/>
                    <a:pt x="3" y="11"/>
                  </a:cubicBezTo>
                  <a:cubicBezTo>
                    <a:pt x="4" y="11"/>
                    <a:pt x="5" y="11"/>
                    <a:pt x="5" y="1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253"/>
            <p:cNvSpPr>
              <a:spLocks/>
            </p:cNvSpPr>
            <p:nvPr/>
          </p:nvSpPr>
          <p:spPr bwMode="auto">
            <a:xfrm>
              <a:off x="2138" y="1996"/>
              <a:ext cx="18" cy="29"/>
            </a:xfrm>
            <a:custGeom>
              <a:avLst/>
              <a:gdLst>
                <a:gd name="T0" fmla="*/ 5 w 7"/>
                <a:gd name="T1" fmla="*/ 11 h 11"/>
                <a:gd name="T2" fmla="*/ 6 w 7"/>
                <a:gd name="T3" fmla="*/ 8 h 11"/>
                <a:gd name="T4" fmla="*/ 7 w 7"/>
                <a:gd name="T5" fmla="*/ 4 h 11"/>
                <a:gd name="T6" fmla="*/ 6 w 7"/>
                <a:gd name="T7" fmla="*/ 1 h 11"/>
                <a:gd name="T8" fmla="*/ 4 w 7"/>
                <a:gd name="T9" fmla="*/ 0 h 11"/>
                <a:gd name="T10" fmla="*/ 4 w 7"/>
                <a:gd name="T11" fmla="*/ 2 h 11"/>
                <a:gd name="T12" fmla="*/ 2 w 7"/>
                <a:gd name="T13" fmla="*/ 3 h 11"/>
                <a:gd name="T14" fmla="*/ 1 w 7"/>
                <a:gd name="T15" fmla="*/ 4 h 11"/>
                <a:gd name="T16" fmla="*/ 0 w 7"/>
                <a:gd name="T17" fmla="*/ 6 h 11"/>
                <a:gd name="T18" fmla="*/ 0 w 7"/>
                <a:gd name="T19" fmla="*/ 8 h 11"/>
                <a:gd name="T20" fmla="*/ 1 w 7"/>
                <a:gd name="T21" fmla="*/ 10 h 11"/>
                <a:gd name="T22" fmla="*/ 3 w 7"/>
                <a:gd name="T23" fmla="*/ 11 h 11"/>
                <a:gd name="T24" fmla="*/ 5 w 7"/>
                <a:gd name="T2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11">
                  <a:moveTo>
                    <a:pt x="5" y="11"/>
                  </a:moveTo>
                  <a:cubicBezTo>
                    <a:pt x="5" y="10"/>
                    <a:pt x="6" y="9"/>
                    <a:pt x="6" y="8"/>
                  </a:cubicBezTo>
                  <a:cubicBezTo>
                    <a:pt x="6" y="7"/>
                    <a:pt x="7" y="5"/>
                    <a:pt x="7" y="4"/>
                  </a:cubicBezTo>
                  <a:cubicBezTo>
                    <a:pt x="7" y="3"/>
                    <a:pt x="6" y="2"/>
                    <a:pt x="6" y="1"/>
                  </a:cubicBezTo>
                  <a:cubicBezTo>
                    <a:pt x="6" y="1"/>
                    <a:pt x="5" y="0"/>
                    <a:pt x="4" y="0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0" y="9"/>
                    <a:pt x="1" y="10"/>
                    <a:pt x="1" y="10"/>
                  </a:cubicBezTo>
                  <a:cubicBezTo>
                    <a:pt x="2" y="10"/>
                    <a:pt x="2" y="11"/>
                    <a:pt x="3" y="11"/>
                  </a:cubicBezTo>
                  <a:cubicBezTo>
                    <a:pt x="4" y="11"/>
                    <a:pt x="5" y="11"/>
                    <a:pt x="5" y="1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254"/>
            <p:cNvSpPr>
              <a:spLocks/>
            </p:cNvSpPr>
            <p:nvPr/>
          </p:nvSpPr>
          <p:spPr bwMode="auto">
            <a:xfrm>
              <a:off x="1867" y="2093"/>
              <a:ext cx="52" cy="34"/>
            </a:xfrm>
            <a:custGeom>
              <a:avLst/>
              <a:gdLst>
                <a:gd name="T0" fmla="*/ 19 w 20"/>
                <a:gd name="T1" fmla="*/ 9 h 13"/>
                <a:gd name="T2" fmla="*/ 17 w 20"/>
                <a:gd name="T3" fmla="*/ 9 h 13"/>
                <a:gd name="T4" fmla="*/ 14 w 20"/>
                <a:gd name="T5" fmla="*/ 9 h 13"/>
                <a:gd name="T6" fmla="*/ 12 w 20"/>
                <a:gd name="T7" fmla="*/ 11 h 13"/>
                <a:gd name="T8" fmla="*/ 9 w 20"/>
                <a:gd name="T9" fmla="*/ 13 h 13"/>
                <a:gd name="T10" fmla="*/ 5 w 20"/>
                <a:gd name="T11" fmla="*/ 13 h 13"/>
                <a:gd name="T12" fmla="*/ 3 w 20"/>
                <a:gd name="T13" fmla="*/ 11 h 13"/>
                <a:gd name="T14" fmla="*/ 0 w 20"/>
                <a:gd name="T15" fmla="*/ 10 h 13"/>
                <a:gd name="T16" fmla="*/ 1 w 20"/>
                <a:gd name="T17" fmla="*/ 9 h 13"/>
                <a:gd name="T18" fmla="*/ 3 w 20"/>
                <a:gd name="T19" fmla="*/ 7 h 13"/>
                <a:gd name="T20" fmla="*/ 6 w 20"/>
                <a:gd name="T21" fmla="*/ 6 h 13"/>
                <a:gd name="T22" fmla="*/ 10 w 20"/>
                <a:gd name="T23" fmla="*/ 4 h 13"/>
                <a:gd name="T24" fmla="*/ 12 w 20"/>
                <a:gd name="T25" fmla="*/ 1 h 13"/>
                <a:gd name="T26" fmla="*/ 14 w 20"/>
                <a:gd name="T27" fmla="*/ 0 h 13"/>
                <a:gd name="T28" fmla="*/ 15 w 20"/>
                <a:gd name="T29" fmla="*/ 2 h 13"/>
                <a:gd name="T30" fmla="*/ 19 w 20"/>
                <a:gd name="T31" fmla="*/ 4 h 13"/>
                <a:gd name="T32" fmla="*/ 19 w 20"/>
                <a:gd name="T33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13">
                  <a:moveTo>
                    <a:pt x="19" y="9"/>
                  </a:moveTo>
                  <a:cubicBezTo>
                    <a:pt x="19" y="9"/>
                    <a:pt x="17" y="9"/>
                    <a:pt x="17" y="9"/>
                  </a:cubicBezTo>
                  <a:cubicBezTo>
                    <a:pt x="16" y="9"/>
                    <a:pt x="14" y="8"/>
                    <a:pt x="14" y="9"/>
                  </a:cubicBezTo>
                  <a:cubicBezTo>
                    <a:pt x="13" y="9"/>
                    <a:pt x="12" y="11"/>
                    <a:pt x="12" y="11"/>
                  </a:cubicBezTo>
                  <a:cubicBezTo>
                    <a:pt x="11" y="12"/>
                    <a:pt x="10" y="12"/>
                    <a:pt x="9" y="13"/>
                  </a:cubicBezTo>
                  <a:cubicBezTo>
                    <a:pt x="8" y="13"/>
                    <a:pt x="6" y="13"/>
                    <a:pt x="5" y="13"/>
                  </a:cubicBezTo>
                  <a:cubicBezTo>
                    <a:pt x="4" y="13"/>
                    <a:pt x="3" y="11"/>
                    <a:pt x="3" y="11"/>
                  </a:cubicBezTo>
                  <a:cubicBezTo>
                    <a:pt x="2" y="11"/>
                    <a:pt x="1" y="10"/>
                    <a:pt x="0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2" y="7"/>
                    <a:pt x="3" y="7"/>
                  </a:cubicBezTo>
                  <a:cubicBezTo>
                    <a:pt x="4" y="6"/>
                    <a:pt x="6" y="6"/>
                    <a:pt x="6" y="6"/>
                  </a:cubicBezTo>
                  <a:cubicBezTo>
                    <a:pt x="7" y="5"/>
                    <a:pt x="10" y="4"/>
                    <a:pt x="10" y="4"/>
                  </a:cubicBezTo>
                  <a:cubicBezTo>
                    <a:pt x="11" y="3"/>
                    <a:pt x="11" y="1"/>
                    <a:pt x="12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4" y="0"/>
                    <a:pt x="15" y="2"/>
                    <a:pt x="15" y="2"/>
                  </a:cubicBezTo>
                  <a:cubicBezTo>
                    <a:pt x="17" y="3"/>
                    <a:pt x="19" y="3"/>
                    <a:pt x="19" y="4"/>
                  </a:cubicBezTo>
                  <a:cubicBezTo>
                    <a:pt x="20" y="5"/>
                    <a:pt x="20" y="8"/>
                    <a:pt x="19" y="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255"/>
            <p:cNvSpPr>
              <a:spLocks/>
            </p:cNvSpPr>
            <p:nvPr/>
          </p:nvSpPr>
          <p:spPr bwMode="auto">
            <a:xfrm>
              <a:off x="1867" y="2093"/>
              <a:ext cx="52" cy="34"/>
            </a:xfrm>
            <a:custGeom>
              <a:avLst/>
              <a:gdLst>
                <a:gd name="T0" fmla="*/ 19 w 20"/>
                <a:gd name="T1" fmla="*/ 9 h 13"/>
                <a:gd name="T2" fmla="*/ 17 w 20"/>
                <a:gd name="T3" fmla="*/ 9 h 13"/>
                <a:gd name="T4" fmla="*/ 14 w 20"/>
                <a:gd name="T5" fmla="*/ 9 h 13"/>
                <a:gd name="T6" fmla="*/ 12 w 20"/>
                <a:gd name="T7" fmla="*/ 11 h 13"/>
                <a:gd name="T8" fmla="*/ 9 w 20"/>
                <a:gd name="T9" fmla="*/ 13 h 13"/>
                <a:gd name="T10" fmla="*/ 5 w 20"/>
                <a:gd name="T11" fmla="*/ 13 h 13"/>
                <a:gd name="T12" fmla="*/ 3 w 20"/>
                <a:gd name="T13" fmla="*/ 11 h 13"/>
                <a:gd name="T14" fmla="*/ 0 w 20"/>
                <a:gd name="T15" fmla="*/ 10 h 13"/>
                <a:gd name="T16" fmla="*/ 1 w 20"/>
                <a:gd name="T17" fmla="*/ 9 h 13"/>
                <a:gd name="T18" fmla="*/ 3 w 20"/>
                <a:gd name="T19" fmla="*/ 7 h 13"/>
                <a:gd name="T20" fmla="*/ 6 w 20"/>
                <a:gd name="T21" fmla="*/ 6 h 13"/>
                <a:gd name="T22" fmla="*/ 10 w 20"/>
                <a:gd name="T23" fmla="*/ 4 h 13"/>
                <a:gd name="T24" fmla="*/ 12 w 20"/>
                <a:gd name="T25" fmla="*/ 1 h 13"/>
                <a:gd name="T26" fmla="*/ 14 w 20"/>
                <a:gd name="T27" fmla="*/ 0 h 13"/>
                <a:gd name="T28" fmla="*/ 15 w 20"/>
                <a:gd name="T29" fmla="*/ 2 h 13"/>
                <a:gd name="T30" fmla="*/ 19 w 20"/>
                <a:gd name="T31" fmla="*/ 4 h 13"/>
                <a:gd name="T32" fmla="*/ 19 w 20"/>
                <a:gd name="T33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13">
                  <a:moveTo>
                    <a:pt x="19" y="9"/>
                  </a:moveTo>
                  <a:cubicBezTo>
                    <a:pt x="19" y="9"/>
                    <a:pt x="17" y="9"/>
                    <a:pt x="17" y="9"/>
                  </a:cubicBezTo>
                  <a:cubicBezTo>
                    <a:pt x="16" y="9"/>
                    <a:pt x="14" y="8"/>
                    <a:pt x="14" y="9"/>
                  </a:cubicBezTo>
                  <a:cubicBezTo>
                    <a:pt x="13" y="9"/>
                    <a:pt x="12" y="11"/>
                    <a:pt x="12" y="11"/>
                  </a:cubicBezTo>
                  <a:cubicBezTo>
                    <a:pt x="11" y="12"/>
                    <a:pt x="10" y="12"/>
                    <a:pt x="9" y="13"/>
                  </a:cubicBezTo>
                  <a:cubicBezTo>
                    <a:pt x="8" y="13"/>
                    <a:pt x="6" y="13"/>
                    <a:pt x="5" y="13"/>
                  </a:cubicBezTo>
                  <a:cubicBezTo>
                    <a:pt x="4" y="13"/>
                    <a:pt x="3" y="11"/>
                    <a:pt x="3" y="11"/>
                  </a:cubicBezTo>
                  <a:cubicBezTo>
                    <a:pt x="2" y="11"/>
                    <a:pt x="1" y="10"/>
                    <a:pt x="0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2" y="7"/>
                    <a:pt x="3" y="7"/>
                  </a:cubicBezTo>
                  <a:cubicBezTo>
                    <a:pt x="4" y="6"/>
                    <a:pt x="6" y="6"/>
                    <a:pt x="6" y="6"/>
                  </a:cubicBezTo>
                  <a:cubicBezTo>
                    <a:pt x="7" y="5"/>
                    <a:pt x="10" y="4"/>
                    <a:pt x="10" y="4"/>
                  </a:cubicBezTo>
                  <a:cubicBezTo>
                    <a:pt x="11" y="3"/>
                    <a:pt x="11" y="1"/>
                    <a:pt x="12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4" y="0"/>
                    <a:pt x="15" y="2"/>
                    <a:pt x="15" y="2"/>
                  </a:cubicBezTo>
                  <a:cubicBezTo>
                    <a:pt x="17" y="3"/>
                    <a:pt x="19" y="3"/>
                    <a:pt x="19" y="4"/>
                  </a:cubicBezTo>
                  <a:cubicBezTo>
                    <a:pt x="20" y="5"/>
                    <a:pt x="20" y="8"/>
                    <a:pt x="19" y="9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256"/>
            <p:cNvSpPr>
              <a:spLocks/>
            </p:cNvSpPr>
            <p:nvPr/>
          </p:nvSpPr>
          <p:spPr bwMode="auto">
            <a:xfrm>
              <a:off x="1948" y="2098"/>
              <a:ext cx="62" cy="57"/>
            </a:xfrm>
            <a:custGeom>
              <a:avLst/>
              <a:gdLst>
                <a:gd name="T0" fmla="*/ 8 w 24"/>
                <a:gd name="T1" fmla="*/ 20 h 22"/>
                <a:gd name="T2" fmla="*/ 6 w 24"/>
                <a:gd name="T3" fmla="*/ 16 h 22"/>
                <a:gd name="T4" fmla="*/ 6 w 24"/>
                <a:gd name="T5" fmla="*/ 14 h 22"/>
                <a:gd name="T6" fmla="*/ 6 w 24"/>
                <a:gd name="T7" fmla="*/ 9 h 22"/>
                <a:gd name="T8" fmla="*/ 1 w 24"/>
                <a:gd name="T9" fmla="*/ 7 h 22"/>
                <a:gd name="T10" fmla="*/ 0 w 24"/>
                <a:gd name="T11" fmla="*/ 3 h 22"/>
                <a:gd name="T12" fmla="*/ 0 w 24"/>
                <a:gd name="T13" fmla="*/ 0 h 22"/>
                <a:gd name="T14" fmla="*/ 3 w 24"/>
                <a:gd name="T15" fmla="*/ 0 h 22"/>
                <a:gd name="T16" fmla="*/ 7 w 24"/>
                <a:gd name="T17" fmla="*/ 3 h 22"/>
                <a:gd name="T18" fmla="*/ 10 w 24"/>
                <a:gd name="T19" fmla="*/ 7 h 22"/>
                <a:gd name="T20" fmla="*/ 16 w 24"/>
                <a:gd name="T21" fmla="*/ 11 h 22"/>
                <a:gd name="T22" fmla="*/ 20 w 24"/>
                <a:gd name="T23" fmla="*/ 14 h 22"/>
                <a:gd name="T24" fmla="*/ 22 w 24"/>
                <a:gd name="T25" fmla="*/ 13 h 22"/>
                <a:gd name="T26" fmla="*/ 23 w 24"/>
                <a:gd name="T27" fmla="*/ 13 h 22"/>
                <a:gd name="T28" fmla="*/ 24 w 24"/>
                <a:gd name="T29" fmla="*/ 16 h 22"/>
                <a:gd name="T30" fmla="*/ 21 w 24"/>
                <a:gd name="T31" fmla="*/ 18 h 22"/>
                <a:gd name="T32" fmla="*/ 19 w 24"/>
                <a:gd name="T33" fmla="*/ 21 h 22"/>
                <a:gd name="T34" fmla="*/ 15 w 24"/>
                <a:gd name="T35" fmla="*/ 22 h 22"/>
                <a:gd name="T36" fmla="*/ 13 w 24"/>
                <a:gd name="T37" fmla="*/ 20 h 22"/>
                <a:gd name="T38" fmla="*/ 8 w 24"/>
                <a:gd name="T39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4" h="22">
                  <a:moveTo>
                    <a:pt x="8" y="20"/>
                  </a:moveTo>
                  <a:cubicBezTo>
                    <a:pt x="7" y="19"/>
                    <a:pt x="7" y="17"/>
                    <a:pt x="6" y="16"/>
                  </a:cubicBezTo>
                  <a:cubicBezTo>
                    <a:pt x="6" y="16"/>
                    <a:pt x="7" y="14"/>
                    <a:pt x="6" y="14"/>
                  </a:cubicBezTo>
                  <a:cubicBezTo>
                    <a:pt x="6" y="13"/>
                    <a:pt x="6" y="10"/>
                    <a:pt x="6" y="9"/>
                  </a:cubicBezTo>
                  <a:cubicBezTo>
                    <a:pt x="5" y="8"/>
                    <a:pt x="2" y="7"/>
                    <a:pt x="1" y="7"/>
                  </a:cubicBezTo>
                  <a:cubicBezTo>
                    <a:pt x="1" y="6"/>
                    <a:pt x="0" y="4"/>
                    <a:pt x="0" y="3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5" y="1"/>
                    <a:pt x="6" y="3"/>
                    <a:pt x="7" y="3"/>
                  </a:cubicBezTo>
                  <a:cubicBezTo>
                    <a:pt x="7" y="4"/>
                    <a:pt x="9" y="6"/>
                    <a:pt x="10" y="7"/>
                  </a:cubicBezTo>
                  <a:cubicBezTo>
                    <a:pt x="11" y="8"/>
                    <a:pt x="14" y="11"/>
                    <a:pt x="16" y="11"/>
                  </a:cubicBezTo>
                  <a:cubicBezTo>
                    <a:pt x="17" y="13"/>
                    <a:pt x="19" y="15"/>
                    <a:pt x="20" y="14"/>
                  </a:cubicBezTo>
                  <a:cubicBezTo>
                    <a:pt x="21" y="14"/>
                    <a:pt x="22" y="13"/>
                    <a:pt x="22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4" y="14"/>
                    <a:pt x="24" y="16"/>
                    <a:pt x="24" y="16"/>
                  </a:cubicBezTo>
                  <a:cubicBezTo>
                    <a:pt x="24" y="17"/>
                    <a:pt x="22" y="18"/>
                    <a:pt x="21" y="18"/>
                  </a:cubicBezTo>
                  <a:cubicBezTo>
                    <a:pt x="21" y="19"/>
                    <a:pt x="20" y="21"/>
                    <a:pt x="19" y="21"/>
                  </a:cubicBezTo>
                  <a:cubicBezTo>
                    <a:pt x="18" y="22"/>
                    <a:pt x="16" y="22"/>
                    <a:pt x="15" y="22"/>
                  </a:cubicBezTo>
                  <a:cubicBezTo>
                    <a:pt x="14" y="21"/>
                    <a:pt x="13" y="20"/>
                    <a:pt x="13" y="20"/>
                  </a:cubicBezTo>
                  <a:cubicBezTo>
                    <a:pt x="11" y="19"/>
                    <a:pt x="9" y="20"/>
                    <a:pt x="8" y="2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257"/>
            <p:cNvSpPr>
              <a:spLocks/>
            </p:cNvSpPr>
            <p:nvPr/>
          </p:nvSpPr>
          <p:spPr bwMode="auto">
            <a:xfrm>
              <a:off x="1948" y="2098"/>
              <a:ext cx="62" cy="57"/>
            </a:xfrm>
            <a:custGeom>
              <a:avLst/>
              <a:gdLst>
                <a:gd name="T0" fmla="*/ 8 w 24"/>
                <a:gd name="T1" fmla="*/ 20 h 22"/>
                <a:gd name="T2" fmla="*/ 6 w 24"/>
                <a:gd name="T3" fmla="*/ 16 h 22"/>
                <a:gd name="T4" fmla="*/ 6 w 24"/>
                <a:gd name="T5" fmla="*/ 14 h 22"/>
                <a:gd name="T6" fmla="*/ 6 w 24"/>
                <a:gd name="T7" fmla="*/ 9 h 22"/>
                <a:gd name="T8" fmla="*/ 1 w 24"/>
                <a:gd name="T9" fmla="*/ 7 h 22"/>
                <a:gd name="T10" fmla="*/ 0 w 24"/>
                <a:gd name="T11" fmla="*/ 3 h 22"/>
                <a:gd name="T12" fmla="*/ 0 w 24"/>
                <a:gd name="T13" fmla="*/ 0 h 22"/>
                <a:gd name="T14" fmla="*/ 3 w 24"/>
                <a:gd name="T15" fmla="*/ 0 h 22"/>
                <a:gd name="T16" fmla="*/ 7 w 24"/>
                <a:gd name="T17" fmla="*/ 3 h 22"/>
                <a:gd name="T18" fmla="*/ 10 w 24"/>
                <a:gd name="T19" fmla="*/ 7 h 22"/>
                <a:gd name="T20" fmla="*/ 16 w 24"/>
                <a:gd name="T21" fmla="*/ 11 h 22"/>
                <a:gd name="T22" fmla="*/ 20 w 24"/>
                <a:gd name="T23" fmla="*/ 14 h 22"/>
                <a:gd name="T24" fmla="*/ 22 w 24"/>
                <a:gd name="T25" fmla="*/ 13 h 22"/>
                <a:gd name="T26" fmla="*/ 23 w 24"/>
                <a:gd name="T27" fmla="*/ 13 h 22"/>
                <a:gd name="T28" fmla="*/ 24 w 24"/>
                <a:gd name="T29" fmla="*/ 16 h 22"/>
                <a:gd name="T30" fmla="*/ 21 w 24"/>
                <a:gd name="T31" fmla="*/ 18 h 22"/>
                <a:gd name="T32" fmla="*/ 19 w 24"/>
                <a:gd name="T33" fmla="*/ 21 h 22"/>
                <a:gd name="T34" fmla="*/ 15 w 24"/>
                <a:gd name="T35" fmla="*/ 22 h 22"/>
                <a:gd name="T36" fmla="*/ 13 w 24"/>
                <a:gd name="T37" fmla="*/ 20 h 22"/>
                <a:gd name="T38" fmla="*/ 8 w 24"/>
                <a:gd name="T39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4" h="22">
                  <a:moveTo>
                    <a:pt x="8" y="20"/>
                  </a:moveTo>
                  <a:cubicBezTo>
                    <a:pt x="7" y="19"/>
                    <a:pt x="7" y="17"/>
                    <a:pt x="6" y="16"/>
                  </a:cubicBezTo>
                  <a:cubicBezTo>
                    <a:pt x="6" y="16"/>
                    <a:pt x="7" y="14"/>
                    <a:pt x="6" y="14"/>
                  </a:cubicBezTo>
                  <a:cubicBezTo>
                    <a:pt x="6" y="13"/>
                    <a:pt x="6" y="10"/>
                    <a:pt x="6" y="9"/>
                  </a:cubicBezTo>
                  <a:cubicBezTo>
                    <a:pt x="5" y="8"/>
                    <a:pt x="2" y="7"/>
                    <a:pt x="1" y="7"/>
                  </a:cubicBezTo>
                  <a:cubicBezTo>
                    <a:pt x="1" y="6"/>
                    <a:pt x="0" y="4"/>
                    <a:pt x="0" y="3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5" y="1"/>
                    <a:pt x="6" y="3"/>
                    <a:pt x="7" y="3"/>
                  </a:cubicBezTo>
                  <a:cubicBezTo>
                    <a:pt x="7" y="4"/>
                    <a:pt x="9" y="6"/>
                    <a:pt x="10" y="7"/>
                  </a:cubicBezTo>
                  <a:cubicBezTo>
                    <a:pt x="11" y="8"/>
                    <a:pt x="14" y="11"/>
                    <a:pt x="16" y="11"/>
                  </a:cubicBezTo>
                  <a:cubicBezTo>
                    <a:pt x="17" y="13"/>
                    <a:pt x="19" y="15"/>
                    <a:pt x="20" y="14"/>
                  </a:cubicBezTo>
                  <a:cubicBezTo>
                    <a:pt x="21" y="14"/>
                    <a:pt x="22" y="13"/>
                    <a:pt x="22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4" y="14"/>
                    <a:pt x="24" y="16"/>
                    <a:pt x="24" y="16"/>
                  </a:cubicBezTo>
                  <a:cubicBezTo>
                    <a:pt x="24" y="17"/>
                    <a:pt x="22" y="18"/>
                    <a:pt x="21" y="18"/>
                  </a:cubicBezTo>
                  <a:cubicBezTo>
                    <a:pt x="21" y="19"/>
                    <a:pt x="20" y="21"/>
                    <a:pt x="19" y="21"/>
                  </a:cubicBezTo>
                  <a:cubicBezTo>
                    <a:pt x="18" y="22"/>
                    <a:pt x="16" y="22"/>
                    <a:pt x="15" y="22"/>
                  </a:cubicBezTo>
                  <a:cubicBezTo>
                    <a:pt x="14" y="21"/>
                    <a:pt x="13" y="20"/>
                    <a:pt x="13" y="20"/>
                  </a:cubicBezTo>
                  <a:cubicBezTo>
                    <a:pt x="11" y="19"/>
                    <a:pt x="9" y="20"/>
                    <a:pt x="8" y="2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258"/>
            <p:cNvSpPr>
              <a:spLocks/>
            </p:cNvSpPr>
            <p:nvPr/>
          </p:nvSpPr>
          <p:spPr bwMode="auto">
            <a:xfrm>
              <a:off x="1567" y="1929"/>
              <a:ext cx="287" cy="278"/>
            </a:xfrm>
            <a:custGeom>
              <a:avLst/>
              <a:gdLst>
                <a:gd name="T0" fmla="*/ 106 w 110"/>
                <a:gd name="T1" fmla="*/ 74 h 107"/>
                <a:gd name="T2" fmla="*/ 95 w 110"/>
                <a:gd name="T3" fmla="*/ 76 h 107"/>
                <a:gd name="T4" fmla="*/ 84 w 110"/>
                <a:gd name="T5" fmla="*/ 85 h 107"/>
                <a:gd name="T6" fmla="*/ 70 w 110"/>
                <a:gd name="T7" fmla="*/ 83 h 107"/>
                <a:gd name="T8" fmla="*/ 73 w 110"/>
                <a:gd name="T9" fmla="*/ 76 h 107"/>
                <a:gd name="T10" fmla="*/ 76 w 110"/>
                <a:gd name="T11" fmla="*/ 73 h 107"/>
                <a:gd name="T12" fmla="*/ 79 w 110"/>
                <a:gd name="T13" fmla="*/ 75 h 107"/>
                <a:gd name="T14" fmla="*/ 78 w 110"/>
                <a:gd name="T15" fmla="*/ 80 h 107"/>
                <a:gd name="T16" fmla="*/ 85 w 110"/>
                <a:gd name="T17" fmla="*/ 76 h 107"/>
                <a:gd name="T18" fmla="*/ 92 w 110"/>
                <a:gd name="T19" fmla="*/ 73 h 107"/>
                <a:gd name="T20" fmla="*/ 88 w 110"/>
                <a:gd name="T21" fmla="*/ 62 h 107"/>
                <a:gd name="T22" fmla="*/ 89 w 110"/>
                <a:gd name="T23" fmla="*/ 57 h 107"/>
                <a:gd name="T24" fmla="*/ 86 w 110"/>
                <a:gd name="T25" fmla="*/ 53 h 107"/>
                <a:gd name="T26" fmla="*/ 80 w 110"/>
                <a:gd name="T27" fmla="*/ 45 h 107"/>
                <a:gd name="T28" fmla="*/ 70 w 110"/>
                <a:gd name="T29" fmla="*/ 44 h 107"/>
                <a:gd name="T30" fmla="*/ 63 w 110"/>
                <a:gd name="T31" fmla="*/ 40 h 107"/>
                <a:gd name="T32" fmla="*/ 55 w 110"/>
                <a:gd name="T33" fmla="*/ 42 h 107"/>
                <a:gd name="T34" fmla="*/ 52 w 110"/>
                <a:gd name="T35" fmla="*/ 48 h 107"/>
                <a:gd name="T36" fmla="*/ 41 w 110"/>
                <a:gd name="T37" fmla="*/ 50 h 107"/>
                <a:gd name="T38" fmla="*/ 38 w 110"/>
                <a:gd name="T39" fmla="*/ 61 h 107"/>
                <a:gd name="T40" fmla="*/ 44 w 110"/>
                <a:gd name="T41" fmla="*/ 70 h 107"/>
                <a:gd name="T42" fmla="*/ 49 w 110"/>
                <a:gd name="T43" fmla="*/ 70 h 107"/>
                <a:gd name="T44" fmla="*/ 52 w 110"/>
                <a:gd name="T45" fmla="*/ 80 h 107"/>
                <a:gd name="T46" fmla="*/ 56 w 110"/>
                <a:gd name="T47" fmla="*/ 79 h 107"/>
                <a:gd name="T48" fmla="*/ 61 w 110"/>
                <a:gd name="T49" fmla="*/ 84 h 107"/>
                <a:gd name="T50" fmla="*/ 61 w 110"/>
                <a:gd name="T51" fmla="*/ 90 h 107"/>
                <a:gd name="T52" fmla="*/ 57 w 110"/>
                <a:gd name="T53" fmla="*/ 94 h 107"/>
                <a:gd name="T54" fmla="*/ 63 w 110"/>
                <a:gd name="T55" fmla="*/ 97 h 107"/>
                <a:gd name="T56" fmla="*/ 69 w 110"/>
                <a:gd name="T57" fmla="*/ 94 h 107"/>
                <a:gd name="T58" fmla="*/ 68 w 110"/>
                <a:gd name="T59" fmla="*/ 98 h 107"/>
                <a:gd name="T60" fmla="*/ 64 w 110"/>
                <a:gd name="T61" fmla="*/ 107 h 107"/>
                <a:gd name="T62" fmla="*/ 53 w 110"/>
                <a:gd name="T63" fmla="*/ 105 h 107"/>
                <a:gd name="T64" fmla="*/ 32 w 110"/>
                <a:gd name="T65" fmla="*/ 98 h 107"/>
                <a:gd name="T66" fmla="*/ 20 w 110"/>
                <a:gd name="T67" fmla="*/ 95 h 107"/>
                <a:gd name="T68" fmla="*/ 5 w 110"/>
                <a:gd name="T69" fmla="*/ 93 h 107"/>
                <a:gd name="T70" fmla="*/ 1 w 110"/>
                <a:gd name="T71" fmla="*/ 81 h 107"/>
                <a:gd name="T72" fmla="*/ 8 w 110"/>
                <a:gd name="T73" fmla="*/ 63 h 107"/>
                <a:gd name="T74" fmla="*/ 18 w 110"/>
                <a:gd name="T75" fmla="*/ 54 h 107"/>
                <a:gd name="T76" fmla="*/ 26 w 110"/>
                <a:gd name="T77" fmla="*/ 34 h 107"/>
                <a:gd name="T78" fmla="*/ 45 w 110"/>
                <a:gd name="T79" fmla="*/ 28 h 107"/>
                <a:gd name="T80" fmla="*/ 41 w 110"/>
                <a:gd name="T81" fmla="*/ 20 h 107"/>
                <a:gd name="T82" fmla="*/ 42 w 110"/>
                <a:gd name="T83" fmla="*/ 9 h 107"/>
                <a:gd name="T84" fmla="*/ 52 w 110"/>
                <a:gd name="T85" fmla="*/ 4 h 107"/>
                <a:gd name="T86" fmla="*/ 60 w 110"/>
                <a:gd name="T87" fmla="*/ 1 h 107"/>
                <a:gd name="T88" fmla="*/ 69 w 110"/>
                <a:gd name="T89" fmla="*/ 7 h 107"/>
                <a:gd name="T90" fmla="*/ 79 w 110"/>
                <a:gd name="T91" fmla="*/ 15 h 107"/>
                <a:gd name="T92" fmla="*/ 86 w 110"/>
                <a:gd name="T93" fmla="*/ 26 h 107"/>
                <a:gd name="T94" fmla="*/ 92 w 110"/>
                <a:gd name="T95" fmla="*/ 32 h 107"/>
                <a:gd name="T96" fmla="*/ 96 w 110"/>
                <a:gd name="T97" fmla="*/ 38 h 107"/>
                <a:gd name="T98" fmla="*/ 102 w 110"/>
                <a:gd name="T99" fmla="*/ 52 h 107"/>
                <a:gd name="T100" fmla="*/ 110 w 110"/>
                <a:gd name="T101" fmla="*/ 6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0" h="107">
                  <a:moveTo>
                    <a:pt x="110" y="66"/>
                  </a:moveTo>
                  <a:cubicBezTo>
                    <a:pt x="110" y="68"/>
                    <a:pt x="110" y="71"/>
                    <a:pt x="109" y="72"/>
                  </a:cubicBezTo>
                  <a:cubicBezTo>
                    <a:pt x="109" y="72"/>
                    <a:pt x="107" y="73"/>
                    <a:pt x="106" y="74"/>
                  </a:cubicBezTo>
                  <a:cubicBezTo>
                    <a:pt x="105" y="74"/>
                    <a:pt x="102" y="75"/>
                    <a:pt x="101" y="75"/>
                  </a:cubicBezTo>
                  <a:cubicBezTo>
                    <a:pt x="100" y="75"/>
                    <a:pt x="99" y="75"/>
                    <a:pt x="98" y="75"/>
                  </a:cubicBezTo>
                  <a:cubicBezTo>
                    <a:pt x="97" y="75"/>
                    <a:pt x="96" y="76"/>
                    <a:pt x="95" y="76"/>
                  </a:cubicBezTo>
                  <a:cubicBezTo>
                    <a:pt x="94" y="77"/>
                    <a:pt x="94" y="79"/>
                    <a:pt x="93" y="80"/>
                  </a:cubicBezTo>
                  <a:cubicBezTo>
                    <a:pt x="92" y="81"/>
                    <a:pt x="90" y="83"/>
                    <a:pt x="88" y="84"/>
                  </a:cubicBezTo>
                  <a:cubicBezTo>
                    <a:pt x="87" y="84"/>
                    <a:pt x="85" y="85"/>
                    <a:pt x="84" y="85"/>
                  </a:cubicBezTo>
                  <a:cubicBezTo>
                    <a:pt x="82" y="85"/>
                    <a:pt x="79" y="86"/>
                    <a:pt x="78" y="85"/>
                  </a:cubicBezTo>
                  <a:cubicBezTo>
                    <a:pt x="77" y="85"/>
                    <a:pt x="74" y="85"/>
                    <a:pt x="74" y="85"/>
                  </a:cubicBezTo>
                  <a:cubicBezTo>
                    <a:pt x="73" y="84"/>
                    <a:pt x="71" y="83"/>
                    <a:pt x="70" y="83"/>
                  </a:cubicBezTo>
                  <a:cubicBezTo>
                    <a:pt x="70" y="82"/>
                    <a:pt x="70" y="80"/>
                    <a:pt x="70" y="80"/>
                  </a:cubicBezTo>
                  <a:cubicBezTo>
                    <a:pt x="70" y="79"/>
                    <a:pt x="71" y="78"/>
                    <a:pt x="71" y="78"/>
                  </a:cubicBezTo>
                  <a:cubicBezTo>
                    <a:pt x="72" y="78"/>
                    <a:pt x="73" y="76"/>
                    <a:pt x="73" y="76"/>
                  </a:cubicBezTo>
                  <a:cubicBezTo>
                    <a:pt x="73" y="76"/>
                    <a:pt x="74" y="75"/>
                    <a:pt x="74" y="75"/>
                  </a:cubicBezTo>
                  <a:cubicBezTo>
                    <a:pt x="74" y="75"/>
                    <a:pt x="75" y="74"/>
                    <a:pt x="75" y="74"/>
                  </a:cubicBezTo>
                  <a:cubicBezTo>
                    <a:pt x="76" y="74"/>
                    <a:pt x="76" y="73"/>
                    <a:pt x="76" y="73"/>
                  </a:cubicBezTo>
                  <a:cubicBezTo>
                    <a:pt x="77" y="72"/>
                    <a:pt x="77" y="72"/>
                    <a:pt x="78" y="72"/>
                  </a:cubicBezTo>
                  <a:cubicBezTo>
                    <a:pt x="78" y="72"/>
                    <a:pt x="78" y="73"/>
                    <a:pt x="79" y="73"/>
                  </a:cubicBezTo>
                  <a:cubicBezTo>
                    <a:pt x="79" y="73"/>
                    <a:pt x="79" y="74"/>
                    <a:pt x="79" y="75"/>
                  </a:cubicBezTo>
                  <a:cubicBezTo>
                    <a:pt x="79" y="75"/>
                    <a:pt x="79" y="77"/>
                    <a:pt x="79" y="78"/>
                  </a:cubicBezTo>
                  <a:cubicBezTo>
                    <a:pt x="79" y="78"/>
                    <a:pt x="79" y="79"/>
                    <a:pt x="79" y="79"/>
                  </a:cubicBezTo>
                  <a:cubicBezTo>
                    <a:pt x="79" y="79"/>
                    <a:pt x="78" y="80"/>
                    <a:pt x="78" y="80"/>
                  </a:cubicBezTo>
                  <a:cubicBezTo>
                    <a:pt x="79" y="81"/>
                    <a:pt x="80" y="81"/>
                    <a:pt x="80" y="80"/>
                  </a:cubicBezTo>
                  <a:cubicBezTo>
                    <a:pt x="81" y="80"/>
                    <a:pt x="82" y="79"/>
                    <a:pt x="83" y="79"/>
                  </a:cubicBezTo>
                  <a:cubicBezTo>
                    <a:pt x="84" y="78"/>
                    <a:pt x="85" y="77"/>
                    <a:pt x="85" y="76"/>
                  </a:cubicBezTo>
                  <a:cubicBezTo>
                    <a:pt x="85" y="76"/>
                    <a:pt x="86" y="74"/>
                    <a:pt x="87" y="74"/>
                  </a:cubicBezTo>
                  <a:cubicBezTo>
                    <a:pt x="87" y="74"/>
                    <a:pt x="89" y="73"/>
                    <a:pt x="90" y="73"/>
                  </a:cubicBezTo>
                  <a:cubicBezTo>
                    <a:pt x="90" y="73"/>
                    <a:pt x="91" y="73"/>
                    <a:pt x="92" y="73"/>
                  </a:cubicBezTo>
                  <a:cubicBezTo>
                    <a:pt x="92" y="71"/>
                    <a:pt x="92" y="68"/>
                    <a:pt x="92" y="66"/>
                  </a:cubicBezTo>
                  <a:cubicBezTo>
                    <a:pt x="91" y="66"/>
                    <a:pt x="90" y="64"/>
                    <a:pt x="89" y="64"/>
                  </a:cubicBezTo>
                  <a:cubicBezTo>
                    <a:pt x="89" y="63"/>
                    <a:pt x="88" y="62"/>
                    <a:pt x="88" y="62"/>
                  </a:cubicBezTo>
                  <a:cubicBezTo>
                    <a:pt x="87" y="61"/>
                    <a:pt x="87" y="60"/>
                    <a:pt x="87" y="59"/>
                  </a:cubicBezTo>
                  <a:cubicBezTo>
                    <a:pt x="88" y="59"/>
                    <a:pt x="88" y="59"/>
                    <a:pt x="89" y="59"/>
                  </a:cubicBezTo>
                  <a:cubicBezTo>
                    <a:pt x="89" y="59"/>
                    <a:pt x="89" y="58"/>
                    <a:pt x="89" y="57"/>
                  </a:cubicBezTo>
                  <a:cubicBezTo>
                    <a:pt x="89" y="57"/>
                    <a:pt x="89" y="56"/>
                    <a:pt x="89" y="55"/>
                  </a:cubicBezTo>
                  <a:cubicBezTo>
                    <a:pt x="89" y="55"/>
                    <a:pt x="88" y="55"/>
                    <a:pt x="88" y="54"/>
                  </a:cubicBezTo>
                  <a:cubicBezTo>
                    <a:pt x="87" y="54"/>
                    <a:pt x="86" y="53"/>
                    <a:pt x="86" y="53"/>
                  </a:cubicBezTo>
                  <a:cubicBezTo>
                    <a:pt x="86" y="52"/>
                    <a:pt x="85" y="50"/>
                    <a:pt x="84" y="50"/>
                  </a:cubicBezTo>
                  <a:cubicBezTo>
                    <a:pt x="84" y="49"/>
                    <a:pt x="82" y="48"/>
                    <a:pt x="81" y="47"/>
                  </a:cubicBezTo>
                  <a:cubicBezTo>
                    <a:pt x="81" y="47"/>
                    <a:pt x="80" y="46"/>
                    <a:pt x="80" y="45"/>
                  </a:cubicBezTo>
                  <a:cubicBezTo>
                    <a:pt x="79" y="45"/>
                    <a:pt x="79" y="44"/>
                    <a:pt x="78" y="44"/>
                  </a:cubicBezTo>
                  <a:cubicBezTo>
                    <a:pt x="77" y="44"/>
                    <a:pt x="76" y="44"/>
                    <a:pt x="74" y="44"/>
                  </a:cubicBezTo>
                  <a:cubicBezTo>
                    <a:pt x="73" y="44"/>
                    <a:pt x="71" y="44"/>
                    <a:pt x="70" y="44"/>
                  </a:cubicBezTo>
                  <a:cubicBezTo>
                    <a:pt x="69" y="45"/>
                    <a:pt x="67" y="45"/>
                    <a:pt x="66" y="44"/>
                  </a:cubicBezTo>
                  <a:cubicBezTo>
                    <a:pt x="66" y="44"/>
                    <a:pt x="65" y="43"/>
                    <a:pt x="65" y="43"/>
                  </a:cubicBezTo>
                  <a:cubicBezTo>
                    <a:pt x="64" y="42"/>
                    <a:pt x="64" y="40"/>
                    <a:pt x="63" y="40"/>
                  </a:cubicBezTo>
                  <a:cubicBezTo>
                    <a:pt x="63" y="39"/>
                    <a:pt x="62" y="38"/>
                    <a:pt x="61" y="38"/>
                  </a:cubicBezTo>
                  <a:cubicBezTo>
                    <a:pt x="61" y="38"/>
                    <a:pt x="59" y="39"/>
                    <a:pt x="58" y="39"/>
                  </a:cubicBezTo>
                  <a:cubicBezTo>
                    <a:pt x="57" y="39"/>
                    <a:pt x="55" y="41"/>
                    <a:pt x="55" y="42"/>
                  </a:cubicBezTo>
                  <a:cubicBezTo>
                    <a:pt x="54" y="43"/>
                    <a:pt x="54" y="44"/>
                    <a:pt x="54" y="44"/>
                  </a:cubicBezTo>
                  <a:cubicBezTo>
                    <a:pt x="53" y="45"/>
                    <a:pt x="54" y="45"/>
                    <a:pt x="54" y="46"/>
                  </a:cubicBezTo>
                  <a:cubicBezTo>
                    <a:pt x="54" y="46"/>
                    <a:pt x="53" y="47"/>
                    <a:pt x="52" y="48"/>
                  </a:cubicBezTo>
                  <a:cubicBezTo>
                    <a:pt x="52" y="48"/>
                    <a:pt x="49" y="49"/>
                    <a:pt x="49" y="49"/>
                  </a:cubicBezTo>
                  <a:cubicBezTo>
                    <a:pt x="48" y="49"/>
                    <a:pt x="46" y="49"/>
                    <a:pt x="45" y="50"/>
                  </a:cubicBezTo>
                  <a:cubicBezTo>
                    <a:pt x="44" y="50"/>
                    <a:pt x="42" y="50"/>
                    <a:pt x="41" y="50"/>
                  </a:cubicBezTo>
                  <a:cubicBezTo>
                    <a:pt x="40" y="51"/>
                    <a:pt x="39" y="52"/>
                    <a:pt x="38" y="53"/>
                  </a:cubicBezTo>
                  <a:cubicBezTo>
                    <a:pt x="38" y="53"/>
                    <a:pt x="37" y="54"/>
                    <a:pt x="37" y="55"/>
                  </a:cubicBezTo>
                  <a:cubicBezTo>
                    <a:pt x="37" y="56"/>
                    <a:pt x="38" y="59"/>
                    <a:pt x="38" y="61"/>
                  </a:cubicBezTo>
                  <a:cubicBezTo>
                    <a:pt x="38" y="62"/>
                    <a:pt x="38" y="64"/>
                    <a:pt x="39" y="65"/>
                  </a:cubicBezTo>
                  <a:cubicBezTo>
                    <a:pt x="39" y="66"/>
                    <a:pt x="39" y="68"/>
                    <a:pt x="40" y="69"/>
                  </a:cubicBezTo>
                  <a:cubicBezTo>
                    <a:pt x="40" y="70"/>
                    <a:pt x="42" y="70"/>
                    <a:pt x="44" y="70"/>
                  </a:cubicBezTo>
                  <a:cubicBezTo>
                    <a:pt x="44" y="70"/>
                    <a:pt x="44" y="68"/>
                    <a:pt x="45" y="67"/>
                  </a:cubicBezTo>
                  <a:cubicBezTo>
                    <a:pt x="46" y="67"/>
                    <a:pt x="47" y="67"/>
                    <a:pt x="47" y="67"/>
                  </a:cubicBezTo>
                  <a:cubicBezTo>
                    <a:pt x="48" y="68"/>
                    <a:pt x="49" y="69"/>
                    <a:pt x="49" y="70"/>
                  </a:cubicBezTo>
                  <a:cubicBezTo>
                    <a:pt x="50" y="70"/>
                    <a:pt x="51" y="72"/>
                    <a:pt x="51" y="73"/>
                  </a:cubicBezTo>
                  <a:cubicBezTo>
                    <a:pt x="51" y="74"/>
                    <a:pt x="50" y="77"/>
                    <a:pt x="51" y="78"/>
                  </a:cubicBezTo>
                  <a:cubicBezTo>
                    <a:pt x="51" y="79"/>
                    <a:pt x="52" y="80"/>
                    <a:pt x="52" y="80"/>
                  </a:cubicBezTo>
                  <a:cubicBezTo>
                    <a:pt x="53" y="80"/>
                    <a:pt x="54" y="80"/>
                    <a:pt x="55" y="79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5" y="79"/>
                    <a:pt x="56" y="78"/>
                    <a:pt x="56" y="79"/>
                  </a:cubicBezTo>
                  <a:cubicBezTo>
                    <a:pt x="57" y="79"/>
                    <a:pt x="57" y="80"/>
                    <a:pt x="57" y="81"/>
                  </a:cubicBezTo>
                  <a:cubicBezTo>
                    <a:pt x="57" y="81"/>
                    <a:pt x="58" y="82"/>
                    <a:pt x="58" y="83"/>
                  </a:cubicBezTo>
                  <a:cubicBezTo>
                    <a:pt x="59" y="83"/>
                    <a:pt x="60" y="84"/>
                    <a:pt x="61" y="84"/>
                  </a:cubicBezTo>
                  <a:cubicBezTo>
                    <a:pt x="61" y="85"/>
                    <a:pt x="61" y="86"/>
                    <a:pt x="62" y="87"/>
                  </a:cubicBezTo>
                  <a:cubicBezTo>
                    <a:pt x="62" y="88"/>
                    <a:pt x="62" y="88"/>
                    <a:pt x="62" y="89"/>
                  </a:cubicBezTo>
                  <a:cubicBezTo>
                    <a:pt x="62" y="89"/>
                    <a:pt x="61" y="90"/>
                    <a:pt x="61" y="90"/>
                  </a:cubicBezTo>
                  <a:cubicBezTo>
                    <a:pt x="61" y="90"/>
                    <a:pt x="60" y="91"/>
                    <a:pt x="60" y="91"/>
                  </a:cubicBezTo>
                  <a:cubicBezTo>
                    <a:pt x="60" y="91"/>
                    <a:pt x="59" y="92"/>
                    <a:pt x="58" y="92"/>
                  </a:cubicBezTo>
                  <a:cubicBezTo>
                    <a:pt x="58" y="93"/>
                    <a:pt x="57" y="94"/>
                    <a:pt x="57" y="94"/>
                  </a:cubicBezTo>
                  <a:cubicBezTo>
                    <a:pt x="56" y="95"/>
                    <a:pt x="57" y="96"/>
                    <a:pt x="57" y="97"/>
                  </a:cubicBezTo>
                  <a:cubicBezTo>
                    <a:pt x="57" y="97"/>
                    <a:pt x="58" y="98"/>
                    <a:pt x="59" y="98"/>
                  </a:cubicBezTo>
                  <a:cubicBezTo>
                    <a:pt x="60" y="98"/>
                    <a:pt x="62" y="98"/>
                    <a:pt x="63" y="97"/>
                  </a:cubicBezTo>
                  <a:cubicBezTo>
                    <a:pt x="64" y="97"/>
                    <a:pt x="65" y="96"/>
                    <a:pt x="65" y="96"/>
                  </a:cubicBezTo>
                  <a:cubicBezTo>
                    <a:pt x="66" y="96"/>
                    <a:pt x="66" y="95"/>
                    <a:pt x="67" y="94"/>
                  </a:cubicBezTo>
                  <a:cubicBezTo>
                    <a:pt x="67" y="94"/>
                    <a:pt x="68" y="94"/>
                    <a:pt x="69" y="94"/>
                  </a:cubicBezTo>
                  <a:cubicBezTo>
                    <a:pt x="69" y="94"/>
                    <a:pt x="70" y="95"/>
                    <a:pt x="71" y="95"/>
                  </a:cubicBezTo>
                  <a:cubicBezTo>
                    <a:pt x="71" y="96"/>
                    <a:pt x="71" y="97"/>
                    <a:pt x="70" y="97"/>
                  </a:cubicBezTo>
                  <a:cubicBezTo>
                    <a:pt x="70" y="98"/>
                    <a:pt x="69" y="98"/>
                    <a:pt x="68" y="98"/>
                  </a:cubicBezTo>
                  <a:cubicBezTo>
                    <a:pt x="68" y="99"/>
                    <a:pt x="66" y="99"/>
                    <a:pt x="65" y="99"/>
                  </a:cubicBezTo>
                  <a:cubicBezTo>
                    <a:pt x="65" y="100"/>
                    <a:pt x="64" y="102"/>
                    <a:pt x="64" y="102"/>
                  </a:cubicBezTo>
                  <a:cubicBezTo>
                    <a:pt x="63" y="103"/>
                    <a:pt x="64" y="106"/>
                    <a:pt x="64" y="107"/>
                  </a:cubicBezTo>
                  <a:cubicBezTo>
                    <a:pt x="64" y="107"/>
                    <a:pt x="63" y="107"/>
                    <a:pt x="63" y="107"/>
                  </a:cubicBezTo>
                  <a:cubicBezTo>
                    <a:pt x="62" y="107"/>
                    <a:pt x="60" y="107"/>
                    <a:pt x="59" y="107"/>
                  </a:cubicBezTo>
                  <a:cubicBezTo>
                    <a:pt x="57" y="107"/>
                    <a:pt x="55" y="105"/>
                    <a:pt x="53" y="105"/>
                  </a:cubicBezTo>
                  <a:cubicBezTo>
                    <a:pt x="52" y="104"/>
                    <a:pt x="47" y="103"/>
                    <a:pt x="46" y="103"/>
                  </a:cubicBezTo>
                  <a:cubicBezTo>
                    <a:pt x="44" y="102"/>
                    <a:pt x="39" y="100"/>
                    <a:pt x="38" y="100"/>
                  </a:cubicBezTo>
                  <a:cubicBezTo>
                    <a:pt x="36" y="99"/>
                    <a:pt x="33" y="99"/>
                    <a:pt x="32" y="98"/>
                  </a:cubicBezTo>
                  <a:cubicBezTo>
                    <a:pt x="31" y="98"/>
                    <a:pt x="29" y="97"/>
                    <a:pt x="28" y="96"/>
                  </a:cubicBezTo>
                  <a:cubicBezTo>
                    <a:pt x="26" y="96"/>
                    <a:pt x="24" y="95"/>
                    <a:pt x="23" y="95"/>
                  </a:cubicBezTo>
                  <a:cubicBezTo>
                    <a:pt x="22" y="94"/>
                    <a:pt x="20" y="95"/>
                    <a:pt x="20" y="95"/>
                  </a:cubicBezTo>
                  <a:cubicBezTo>
                    <a:pt x="17" y="95"/>
                    <a:pt x="14" y="95"/>
                    <a:pt x="12" y="95"/>
                  </a:cubicBezTo>
                  <a:cubicBezTo>
                    <a:pt x="11" y="94"/>
                    <a:pt x="9" y="93"/>
                    <a:pt x="8" y="93"/>
                  </a:cubicBezTo>
                  <a:cubicBezTo>
                    <a:pt x="7" y="93"/>
                    <a:pt x="5" y="93"/>
                    <a:pt x="5" y="93"/>
                  </a:cubicBezTo>
                  <a:cubicBezTo>
                    <a:pt x="4" y="92"/>
                    <a:pt x="1" y="92"/>
                    <a:pt x="1" y="91"/>
                  </a:cubicBezTo>
                  <a:cubicBezTo>
                    <a:pt x="0" y="90"/>
                    <a:pt x="1" y="88"/>
                    <a:pt x="1" y="87"/>
                  </a:cubicBezTo>
                  <a:cubicBezTo>
                    <a:pt x="1" y="85"/>
                    <a:pt x="1" y="82"/>
                    <a:pt x="1" y="81"/>
                  </a:cubicBezTo>
                  <a:cubicBezTo>
                    <a:pt x="1" y="79"/>
                    <a:pt x="0" y="77"/>
                    <a:pt x="1" y="75"/>
                  </a:cubicBezTo>
                  <a:cubicBezTo>
                    <a:pt x="1" y="73"/>
                    <a:pt x="3" y="70"/>
                    <a:pt x="4" y="69"/>
                  </a:cubicBezTo>
                  <a:cubicBezTo>
                    <a:pt x="5" y="67"/>
                    <a:pt x="7" y="64"/>
                    <a:pt x="8" y="63"/>
                  </a:cubicBezTo>
                  <a:cubicBezTo>
                    <a:pt x="9" y="62"/>
                    <a:pt x="11" y="61"/>
                    <a:pt x="12" y="61"/>
                  </a:cubicBezTo>
                  <a:cubicBezTo>
                    <a:pt x="13" y="60"/>
                    <a:pt x="16" y="58"/>
                    <a:pt x="16" y="57"/>
                  </a:cubicBezTo>
                  <a:cubicBezTo>
                    <a:pt x="17" y="56"/>
                    <a:pt x="18" y="55"/>
                    <a:pt x="18" y="54"/>
                  </a:cubicBezTo>
                  <a:cubicBezTo>
                    <a:pt x="18" y="53"/>
                    <a:pt x="19" y="50"/>
                    <a:pt x="20" y="49"/>
                  </a:cubicBezTo>
                  <a:cubicBezTo>
                    <a:pt x="20" y="47"/>
                    <a:pt x="21" y="43"/>
                    <a:pt x="22" y="41"/>
                  </a:cubicBezTo>
                  <a:cubicBezTo>
                    <a:pt x="22" y="39"/>
                    <a:pt x="25" y="36"/>
                    <a:pt x="26" y="34"/>
                  </a:cubicBezTo>
                  <a:cubicBezTo>
                    <a:pt x="28" y="33"/>
                    <a:pt x="30" y="30"/>
                    <a:pt x="32" y="30"/>
                  </a:cubicBezTo>
                  <a:cubicBezTo>
                    <a:pt x="33" y="29"/>
                    <a:pt x="37" y="30"/>
                    <a:pt x="39" y="30"/>
                  </a:cubicBezTo>
                  <a:cubicBezTo>
                    <a:pt x="40" y="29"/>
                    <a:pt x="44" y="29"/>
                    <a:pt x="45" y="28"/>
                  </a:cubicBezTo>
                  <a:cubicBezTo>
                    <a:pt x="45" y="28"/>
                    <a:pt x="45" y="27"/>
                    <a:pt x="45" y="26"/>
                  </a:cubicBezTo>
                  <a:cubicBezTo>
                    <a:pt x="45" y="25"/>
                    <a:pt x="44" y="22"/>
                    <a:pt x="42" y="21"/>
                  </a:cubicBezTo>
                  <a:cubicBezTo>
                    <a:pt x="42" y="20"/>
                    <a:pt x="41" y="20"/>
                    <a:pt x="41" y="20"/>
                  </a:cubicBezTo>
                  <a:cubicBezTo>
                    <a:pt x="40" y="20"/>
                    <a:pt x="40" y="19"/>
                    <a:pt x="40" y="19"/>
                  </a:cubicBezTo>
                  <a:cubicBezTo>
                    <a:pt x="39" y="18"/>
                    <a:pt x="39" y="15"/>
                    <a:pt x="40" y="14"/>
                  </a:cubicBezTo>
                  <a:cubicBezTo>
                    <a:pt x="40" y="13"/>
                    <a:pt x="41" y="10"/>
                    <a:pt x="42" y="9"/>
                  </a:cubicBezTo>
                  <a:cubicBezTo>
                    <a:pt x="43" y="8"/>
                    <a:pt x="44" y="7"/>
                    <a:pt x="45" y="6"/>
                  </a:cubicBezTo>
                  <a:cubicBezTo>
                    <a:pt x="46" y="5"/>
                    <a:pt x="47" y="4"/>
                    <a:pt x="48" y="4"/>
                  </a:cubicBezTo>
                  <a:cubicBezTo>
                    <a:pt x="49" y="4"/>
                    <a:pt x="51" y="4"/>
                    <a:pt x="52" y="4"/>
                  </a:cubicBezTo>
                  <a:cubicBezTo>
                    <a:pt x="53" y="4"/>
                    <a:pt x="55" y="2"/>
                    <a:pt x="56" y="2"/>
                  </a:cubicBezTo>
                  <a:cubicBezTo>
                    <a:pt x="56" y="1"/>
                    <a:pt x="57" y="0"/>
                    <a:pt x="58" y="0"/>
                  </a:cubicBezTo>
                  <a:cubicBezTo>
                    <a:pt x="58" y="0"/>
                    <a:pt x="59" y="1"/>
                    <a:pt x="60" y="1"/>
                  </a:cubicBezTo>
                  <a:cubicBezTo>
                    <a:pt x="60" y="2"/>
                    <a:pt x="61" y="2"/>
                    <a:pt x="62" y="3"/>
                  </a:cubicBezTo>
                  <a:cubicBezTo>
                    <a:pt x="63" y="3"/>
                    <a:pt x="66" y="4"/>
                    <a:pt x="66" y="4"/>
                  </a:cubicBezTo>
                  <a:cubicBezTo>
                    <a:pt x="66" y="5"/>
                    <a:pt x="69" y="6"/>
                    <a:pt x="69" y="7"/>
                  </a:cubicBezTo>
                  <a:cubicBezTo>
                    <a:pt x="70" y="7"/>
                    <a:pt x="71" y="8"/>
                    <a:pt x="72" y="9"/>
                  </a:cubicBezTo>
                  <a:cubicBezTo>
                    <a:pt x="73" y="9"/>
                    <a:pt x="75" y="11"/>
                    <a:pt x="76" y="11"/>
                  </a:cubicBezTo>
                  <a:cubicBezTo>
                    <a:pt x="77" y="12"/>
                    <a:pt x="78" y="14"/>
                    <a:pt x="79" y="15"/>
                  </a:cubicBezTo>
                  <a:cubicBezTo>
                    <a:pt x="80" y="16"/>
                    <a:pt x="81" y="19"/>
                    <a:pt x="81" y="20"/>
                  </a:cubicBezTo>
                  <a:cubicBezTo>
                    <a:pt x="82" y="21"/>
                    <a:pt x="83" y="23"/>
                    <a:pt x="84" y="24"/>
                  </a:cubicBezTo>
                  <a:cubicBezTo>
                    <a:pt x="85" y="25"/>
                    <a:pt x="86" y="25"/>
                    <a:pt x="86" y="26"/>
                  </a:cubicBezTo>
                  <a:cubicBezTo>
                    <a:pt x="87" y="26"/>
                    <a:pt x="89" y="27"/>
                    <a:pt x="89" y="27"/>
                  </a:cubicBezTo>
                  <a:cubicBezTo>
                    <a:pt x="90" y="27"/>
                    <a:pt x="90" y="28"/>
                    <a:pt x="91" y="28"/>
                  </a:cubicBezTo>
                  <a:cubicBezTo>
                    <a:pt x="92" y="29"/>
                    <a:pt x="92" y="31"/>
                    <a:pt x="92" y="32"/>
                  </a:cubicBezTo>
                  <a:cubicBezTo>
                    <a:pt x="92" y="32"/>
                    <a:pt x="92" y="34"/>
                    <a:pt x="93" y="35"/>
                  </a:cubicBezTo>
                  <a:cubicBezTo>
                    <a:pt x="93" y="36"/>
                    <a:pt x="94" y="37"/>
                    <a:pt x="94" y="38"/>
                  </a:cubicBezTo>
                  <a:cubicBezTo>
                    <a:pt x="95" y="38"/>
                    <a:pt x="96" y="38"/>
                    <a:pt x="96" y="38"/>
                  </a:cubicBezTo>
                  <a:cubicBezTo>
                    <a:pt x="97" y="39"/>
                    <a:pt x="99" y="40"/>
                    <a:pt x="100" y="41"/>
                  </a:cubicBezTo>
                  <a:cubicBezTo>
                    <a:pt x="100" y="42"/>
                    <a:pt x="101" y="45"/>
                    <a:pt x="101" y="46"/>
                  </a:cubicBezTo>
                  <a:cubicBezTo>
                    <a:pt x="101" y="47"/>
                    <a:pt x="102" y="52"/>
                    <a:pt x="102" y="52"/>
                  </a:cubicBezTo>
                  <a:cubicBezTo>
                    <a:pt x="102" y="52"/>
                    <a:pt x="105" y="56"/>
                    <a:pt x="106" y="57"/>
                  </a:cubicBezTo>
                  <a:cubicBezTo>
                    <a:pt x="107" y="58"/>
                    <a:pt x="108" y="60"/>
                    <a:pt x="109" y="61"/>
                  </a:cubicBezTo>
                  <a:cubicBezTo>
                    <a:pt x="109" y="63"/>
                    <a:pt x="110" y="65"/>
                    <a:pt x="110" y="6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259"/>
            <p:cNvSpPr>
              <a:spLocks/>
            </p:cNvSpPr>
            <p:nvPr/>
          </p:nvSpPr>
          <p:spPr bwMode="auto">
            <a:xfrm>
              <a:off x="1567" y="1929"/>
              <a:ext cx="287" cy="278"/>
            </a:xfrm>
            <a:custGeom>
              <a:avLst/>
              <a:gdLst>
                <a:gd name="T0" fmla="*/ 106 w 110"/>
                <a:gd name="T1" fmla="*/ 74 h 107"/>
                <a:gd name="T2" fmla="*/ 95 w 110"/>
                <a:gd name="T3" fmla="*/ 76 h 107"/>
                <a:gd name="T4" fmla="*/ 84 w 110"/>
                <a:gd name="T5" fmla="*/ 85 h 107"/>
                <a:gd name="T6" fmla="*/ 70 w 110"/>
                <a:gd name="T7" fmla="*/ 83 h 107"/>
                <a:gd name="T8" fmla="*/ 73 w 110"/>
                <a:gd name="T9" fmla="*/ 76 h 107"/>
                <a:gd name="T10" fmla="*/ 76 w 110"/>
                <a:gd name="T11" fmla="*/ 73 h 107"/>
                <a:gd name="T12" fmla="*/ 79 w 110"/>
                <a:gd name="T13" fmla="*/ 75 h 107"/>
                <a:gd name="T14" fmla="*/ 78 w 110"/>
                <a:gd name="T15" fmla="*/ 80 h 107"/>
                <a:gd name="T16" fmla="*/ 85 w 110"/>
                <a:gd name="T17" fmla="*/ 76 h 107"/>
                <a:gd name="T18" fmla="*/ 92 w 110"/>
                <a:gd name="T19" fmla="*/ 73 h 107"/>
                <a:gd name="T20" fmla="*/ 88 w 110"/>
                <a:gd name="T21" fmla="*/ 62 h 107"/>
                <a:gd name="T22" fmla="*/ 89 w 110"/>
                <a:gd name="T23" fmla="*/ 57 h 107"/>
                <a:gd name="T24" fmla="*/ 86 w 110"/>
                <a:gd name="T25" fmla="*/ 53 h 107"/>
                <a:gd name="T26" fmla="*/ 80 w 110"/>
                <a:gd name="T27" fmla="*/ 45 h 107"/>
                <a:gd name="T28" fmla="*/ 70 w 110"/>
                <a:gd name="T29" fmla="*/ 44 h 107"/>
                <a:gd name="T30" fmla="*/ 63 w 110"/>
                <a:gd name="T31" fmla="*/ 40 h 107"/>
                <a:gd name="T32" fmla="*/ 55 w 110"/>
                <a:gd name="T33" fmla="*/ 42 h 107"/>
                <a:gd name="T34" fmla="*/ 52 w 110"/>
                <a:gd name="T35" fmla="*/ 48 h 107"/>
                <a:gd name="T36" fmla="*/ 41 w 110"/>
                <a:gd name="T37" fmla="*/ 50 h 107"/>
                <a:gd name="T38" fmla="*/ 38 w 110"/>
                <a:gd name="T39" fmla="*/ 61 h 107"/>
                <a:gd name="T40" fmla="*/ 44 w 110"/>
                <a:gd name="T41" fmla="*/ 70 h 107"/>
                <a:gd name="T42" fmla="*/ 49 w 110"/>
                <a:gd name="T43" fmla="*/ 70 h 107"/>
                <a:gd name="T44" fmla="*/ 52 w 110"/>
                <a:gd name="T45" fmla="*/ 80 h 107"/>
                <a:gd name="T46" fmla="*/ 56 w 110"/>
                <a:gd name="T47" fmla="*/ 79 h 107"/>
                <a:gd name="T48" fmla="*/ 61 w 110"/>
                <a:gd name="T49" fmla="*/ 84 h 107"/>
                <a:gd name="T50" fmla="*/ 61 w 110"/>
                <a:gd name="T51" fmla="*/ 90 h 107"/>
                <a:gd name="T52" fmla="*/ 57 w 110"/>
                <a:gd name="T53" fmla="*/ 94 h 107"/>
                <a:gd name="T54" fmla="*/ 63 w 110"/>
                <a:gd name="T55" fmla="*/ 97 h 107"/>
                <a:gd name="T56" fmla="*/ 69 w 110"/>
                <a:gd name="T57" fmla="*/ 94 h 107"/>
                <a:gd name="T58" fmla="*/ 68 w 110"/>
                <a:gd name="T59" fmla="*/ 98 h 107"/>
                <a:gd name="T60" fmla="*/ 64 w 110"/>
                <a:gd name="T61" fmla="*/ 107 h 107"/>
                <a:gd name="T62" fmla="*/ 53 w 110"/>
                <a:gd name="T63" fmla="*/ 105 h 107"/>
                <a:gd name="T64" fmla="*/ 32 w 110"/>
                <a:gd name="T65" fmla="*/ 98 h 107"/>
                <a:gd name="T66" fmla="*/ 20 w 110"/>
                <a:gd name="T67" fmla="*/ 95 h 107"/>
                <a:gd name="T68" fmla="*/ 5 w 110"/>
                <a:gd name="T69" fmla="*/ 93 h 107"/>
                <a:gd name="T70" fmla="*/ 1 w 110"/>
                <a:gd name="T71" fmla="*/ 81 h 107"/>
                <a:gd name="T72" fmla="*/ 8 w 110"/>
                <a:gd name="T73" fmla="*/ 63 h 107"/>
                <a:gd name="T74" fmla="*/ 18 w 110"/>
                <a:gd name="T75" fmla="*/ 54 h 107"/>
                <a:gd name="T76" fmla="*/ 26 w 110"/>
                <a:gd name="T77" fmla="*/ 34 h 107"/>
                <a:gd name="T78" fmla="*/ 45 w 110"/>
                <a:gd name="T79" fmla="*/ 28 h 107"/>
                <a:gd name="T80" fmla="*/ 41 w 110"/>
                <a:gd name="T81" fmla="*/ 20 h 107"/>
                <a:gd name="T82" fmla="*/ 42 w 110"/>
                <a:gd name="T83" fmla="*/ 9 h 107"/>
                <a:gd name="T84" fmla="*/ 52 w 110"/>
                <a:gd name="T85" fmla="*/ 4 h 107"/>
                <a:gd name="T86" fmla="*/ 60 w 110"/>
                <a:gd name="T87" fmla="*/ 1 h 107"/>
                <a:gd name="T88" fmla="*/ 69 w 110"/>
                <a:gd name="T89" fmla="*/ 7 h 107"/>
                <a:gd name="T90" fmla="*/ 79 w 110"/>
                <a:gd name="T91" fmla="*/ 15 h 107"/>
                <a:gd name="T92" fmla="*/ 86 w 110"/>
                <a:gd name="T93" fmla="*/ 26 h 107"/>
                <a:gd name="T94" fmla="*/ 92 w 110"/>
                <a:gd name="T95" fmla="*/ 32 h 107"/>
                <a:gd name="T96" fmla="*/ 96 w 110"/>
                <a:gd name="T97" fmla="*/ 38 h 107"/>
                <a:gd name="T98" fmla="*/ 102 w 110"/>
                <a:gd name="T99" fmla="*/ 52 h 107"/>
                <a:gd name="T100" fmla="*/ 110 w 110"/>
                <a:gd name="T101" fmla="*/ 6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0" h="107">
                  <a:moveTo>
                    <a:pt x="110" y="66"/>
                  </a:moveTo>
                  <a:cubicBezTo>
                    <a:pt x="110" y="68"/>
                    <a:pt x="110" y="71"/>
                    <a:pt x="109" y="72"/>
                  </a:cubicBezTo>
                  <a:cubicBezTo>
                    <a:pt x="109" y="72"/>
                    <a:pt x="107" y="73"/>
                    <a:pt x="106" y="74"/>
                  </a:cubicBezTo>
                  <a:cubicBezTo>
                    <a:pt x="105" y="74"/>
                    <a:pt x="102" y="75"/>
                    <a:pt x="101" y="75"/>
                  </a:cubicBezTo>
                  <a:cubicBezTo>
                    <a:pt x="100" y="75"/>
                    <a:pt x="99" y="75"/>
                    <a:pt x="98" y="75"/>
                  </a:cubicBezTo>
                  <a:cubicBezTo>
                    <a:pt x="97" y="75"/>
                    <a:pt x="96" y="76"/>
                    <a:pt x="95" y="76"/>
                  </a:cubicBezTo>
                  <a:cubicBezTo>
                    <a:pt x="94" y="77"/>
                    <a:pt x="94" y="79"/>
                    <a:pt x="93" y="80"/>
                  </a:cubicBezTo>
                  <a:cubicBezTo>
                    <a:pt x="92" y="81"/>
                    <a:pt x="90" y="83"/>
                    <a:pt x="88" y="84"/>
                  </a:cubicBezTo>
                  <a:cubicBezTo>
                    <a:pt x="87" y="84"/>
                    <a:pt x="85" y="85"/>
                    <a:pt x="84" y="85"/>
                  </a:cubicBezTo>
                  <a:cubicBezTo>
                    <a:pt x="82" y="85"/>
                    <a:pt x="79" y="86"/>
                    <a:pt x="78" y="85"/>
                  </a:cubicBezTo>
                  <a:cubicBezTo>
                    <a:pt x="77" y="85"/>
                    <a:pt x="74" y="85"/>
                    <a:pt x="74" y="85"/>
                  </a:cubicBezTo>
                  <a:cubicBezTo>
                    <a:pt x="73" y="84"/>
                    <a:pt x="71" y="83"/>
                    <a:pt x="70" y="83"/>
                  </a:cubicBezTo>
                  <a:cubicBezTo>
                    <a:pt x="70" y="82"/>
                    <a:pt x="70" y="80"/>
                    <a:pt x="70" y="80"/>
                  </a:cubicBezTo>
                  <a:cubicBezTo>
                    <a:pt x="70" y="79"/>
                    <a:pt x="71" y="78"/>
                    <a:pt x="71" y="78"/>
                  </a:cubicBezTo>
                  <a:cubicBezTo>
                    <a:pt x="72" y="78"/>
                    <a:pt x="73" y="76"/>
                    <a:pt x="73" y="76"/>
                  </a:cubicBezTo>
                  <a:cubicBezTo>
                    <a:pt x="73" y="76"/>
                    <a:pt x="74" y="75"/>
                    <a:pt x="74" y="75"/>
                  </a:cubicBezTo>
                  <a:cubicBezTo>
                    <a:pt x="74" y="75"/>
                    <a:pt x="75" y="74"/>
                    <a:pt x="75" y="74"/>
                  </a:cubicBezTo>
                  <a:cubicBezTo>
                    <a:pt x="76" y="74"/>
                    <a:pt x="76" y="73"/>
                    <a:pt x="76" y="73"/>
                  </a:cubicBezTo>
                  <a:cubicBezTo>
                    <a:pt x="77" y="72"/>
                    <a:pt x="77" y="72"/>
                    <a:pt x="78" y="72"/>
                  </a:cubicBezTo>
                  <a:cubicBezTo>
                    <a:pt x="78" y="72"/>
                    <a:pt x="78" y="73"/>
                    <a:pt x="79" y="73"/>
                  </a:cubicBezTo>
                  <a:cubicBezTo>
                    <a:pt x="79" y="73"/>
                    <a:pt x="79" y="74"/>
                    <a:pt x="79" y="75"/>
                  </a:cubicBezTo>
                  <a:cubicBezTo>
                    <a:pt x="79" y="75"/>
                    <a:pt x="79" y="77"/>
                    <a:pt x="79" y="78"/>
                  </a:cubicBezTo>
                  <a:cubicBezTo>
                    <a:pt x="79" y="78"/>
                    <a:pt x="79" y="79"/>
                    <a:pt x="79" y="79"/>
                  </a:cubicBezTo>
                  <a:cubicBezTo>
                    <a:pt x="79" y="79"/>
                    <a:pt x="78" y="80"/>
                    <a:pt x="78" y="80"/>
                  </a:cubicBezTo>
                  <a:cubicBezTo>
                    <a:pt x="79" y="81"/>
                    <a:pt x="80" y="81"/>
                    <a:pt x="80" y="80"/>
                  </a:cubicBezTo>
                  <a:cubicBezTo>
                    <a:pt x="81" y="80"/>
                    <a:pt x="82" y="79"/>
                    <a:pt x="83" y="79"/>
                  </a:cubicBezTo>
                  <a:cubicBezTo>
                    <a:pt x="84" y="78"/>
                    <a:pt x="85" y="77"/>
                    <a:pt x="85" y="76"/>
                  </a:cubicBezTo>
                  <a:cubicBezTo>
                    <a:pt x="85" y="76"/>
                    <a:pt x="86" y="74"/>
                    <a:pt x="87" y="74"/>
                  </a:cubicBezTo>
                  <a:cubicBezTo>
                    <a:pt x="87" y="74"/>
                    <a:pt x="89" y="73"/>
                    <a:pt x="90" y="73"/>
                  </a:cubicBezTo>
                  <a:cubicBezTo>
                    <a:pt x="90" y="73"/>
                    <a:pt x="91" y="73"/>
                    <a:pt x="92" y="73"/>
                  </a:cubicBezTo>
                  <a:cubicBezTo>
                    <a:pt x="92" y="71"/>
                    <a:pt x="92" y="68"/>
                    <a:pt x="92" y="66"/>
                  </a:cubicBezTo>
                  <a:cubicBezTo>
                    <a:pt x="91" y="66"/>
                    <a:pt x="90" y="64"/>
                    <a:pt x="89" y="64"/>
                  </a:cubicBezTo>
                  <a:cubicBezTo>
                    <a:pt x="89" y="63"/>
                    <a:pt x="88" y="62"/>
                    <a:pt x="88" y="62"/>
                  </a:cubicBezTo>
                  <a:cubicBezTo>
                    <a:pt x="87" y="61"/>
                    <a:pt x="87" y="60"/>
                    <a:pt x="87" y="59"/>
                  </a:cubicBezTo>
                  <a:cubicBezTo>
                    <a:pt x="88" y="59"/>
                    <a:pt x="88" y="59"/>
                    <a:pt x="89" y="59"/>
                  </a:cubicBezTo>
                  <a:cubicBezTo>
                    <a:pt x="89" y="59"/>
                    <a:pt x="89" y="58"/>
                    <a:pt x="89" y="57"/>
                  </a:cubicBezTo>
                  <a:cubicBezTo>
                    <a:pt x="89" y="57"/>
                    <a:pt x="89" y="56"/>
                    <a:pt x="89" y="55"/>
                  </a:cubicBezTo>
                  <a:cubicBezTo>
                    <a:pt x="89" y="55"/>
                    <a:pt x="88" y="55"/>
                    <a:pt x="88" y="54"/>
                  </a:cubicBezTo>
                  <a:cubicBezTo>
                    <a:pt x="87" y="54"/>
                    <a:pt x="86" y="53"/>
                    <a:pt x="86" y="53"/>
                  </a:cubicBezTo>
                  <a:cubicBezTo>
                    <a:pt x="86" y="52"/>
                    <a:pt x="85" y="50"/>
                    <a:pt x="84" y="50"/>
                  </a:cubicBezTo>
                  <a:cubicBezTo>
                    <a:pt x="84" y="49"/>
                    <a:pt x="82" y="48"/>
                    <a:pt x="81" y="47"/>
                  </a:cubicBezTo>
                  <a:cubicBezTo>
                    <a:pt x="81" y="47"/>
                    <a:pt x="80" y="46"/>
                    <a:pt x="80" y="45"/>
                  </a:cubicBezTo>
                  <a:cubicBezTo>
                    <a:pt x="79" y="45"/>
                    <a:pt x="79" y="44"/>
                    <a:pt x="78" y="44"/>
                  </a:cubicBezTo>
                  <a:cubicBezTo>
                    <a:pt x="77" y="44"/>
                    <a:pt x="76" y="44"/>
                    <a:pt x="74" y="44"/>
                  </a:cubicBezTo>
                  <a:cubicBezTo>
                    <a:pt x="73" y="44"/>
                    <a:pt x="71" y="44"/>
                    <a:pt x="70" y="44"/>
                  </a:cubicBezTo>
                  <a:cubicBezTo>
                    <a:pt x="69" y="45"/>
                    <a:pt x="67" y="45"/>
                    <a:pt x="66" y="44"/>
                  </a:cubicBezTo>
                  <a:cubicBezTo>
                    <a:pt x="66" y="44"/>
                    <a:pt x="65" y="43"/>
                    <a:pt x="65" y="43"/>
                  </a:cubicBezTo>
                  <a:cubicBezTo>
                    <a:pt x="64" y="42"/>
                    <a:pt x="64" y="40"/>
                    <a:pt x="63" y="40"/>
                  </a:cubicBezTo>
                  <a:cubicBezTo>
                    <a:pt x="63" y="39"/>
                    <a:pt x="62" y="38"/>
                    <a:pt x="61" y="38"/>
                  </a:cubicBezTo>
                  <a:cubicBezTo>
                    <a:pt x="61" y="38"/>
                    <a:pt x="59" y="39"/>
                    <a:pt x="58" y="39"/>
                  </a:cubicBezTo>
                  <a:cubicBezTo>
                    <a:pt x="57" y="39"/>
                    <a:pt x="55" y="41"/>
                    <a:pt x="55" y="42"/>
                  </a:cubicBezTo>
                  <a:cubicBezTo>
                    <a:pt x="54" y="43"/>
                    <a:pt x="54" y="44"/>
                    <a:pt x="54" y="44"/>
                  </a:cubicBezTo>
                  <a:cubicBezTo>
                    <a:pt x="53" y="45"/>
                    <a:pt x="54" y="45"/>
                    <a:pt x="54" y="46"/>
                  </a:cubicBezTo>
                  <a:cubicBezTo>
                    <a:pt x="54" y="46"/>
                    <a:pt x="53" y="47"/>
                    <a:pt x="52" y="48"/>
                  </a:cubicBezTo>
                  <a:cubicBezTo>
                    <a:pt x="52" y="48"/>
                    <a:pt x="49" y="49"/>
                    <a:pt x="49" y="49"/>
                  </a:cubicBezTo>
                  <a:cubicBezTo>
                    <a:pt x="48" y="49"/>
                    <a:pt x="46" y="49"/>
                    <a:pt x="45" y="50"/>
                  </a:cubicBezTo>
                  <a:cubicBezTo>
                    <a:pt x="44" y="50"/>
                    <a:pt x="42" y="50"/>
                    <a:pt x="41" y="50"/>
                  </a:cubicBezTo>
                  <a:cubicBezTo>
                    <a:pt x="40" y="51"/>
                    <a:pt x="39" y="52"/>
                    <a:pt x="38" y="53"/>
                  </a:cubicBezTo>
                  <a:cubicBezTo>
                    <a:pt x="38" y="53"/>
                    <a:pt x="37" y="54"/>
                    <a:pt x="37" y="55"/>
                  </a:cubicBezTo>
                  <a:cubicBezTo>
                    <a:pt x="37" y="56"/>
                    <a:pt x="38" y="59"/>
                    <a:pt x="38" y="61"/>
                  </a:cubicBezTo>
                  <a:cubicBezTo>
                    <a:pt x="38" y="62"/>
                    <a:pt x="38" y="64"/>
                    <a:pt x="39" y="65"/>
                  </a:cubicBezTo>
                  <a:cubicBezTo>
                    <a:pt x="39" y="66"/>
                    <a:pt x="39" y="68"/>
                    <a:pt x="40" y="69"/>
                  </a:cubicBezTo>
                  <a:cubicBezTo>
                    <a:pt x="40" y="70"/>
                    <a:pt x="42" y="70"/>
                    <a:pt x="44" y="70"/>
                  </a:cubicBezTo>
                  <a:cubicBezTo>
                    <a:pt x="44" y="70"/>
                    <a:pt x="44" y="68"/>
                    <a:pt x="45" y="67"/>
                  </a:cubicBezTo>
                  <a:cubicBezTo>
                    <a:pt x="46" y="67"/>
                    <a:pt x="47" y="67"/>
                    <a:pt x="47" y="67"/>
                  </a:cubicBezTo>
                  <a:cubicBezTo>
                    <a:pt x="48" y="68"/>
                    <a:pt x="49" y="69"/>
                    <a:pt x="49" y="70"/>
                  </a:cubicBezTo>
                  <a:cubicBezTo>
                    <a:pt x="50" y="70"/>
                    <a:pt x="51" y="72"/>
                    <a:pt x="51" y="73"/>
                  </a:cubicBezTo>
                  <a:cubicBezTo>
                    <a:pt x="51" y="74"/>
                    <a:pt x="50" y="77"/>
                    <a:pt x="51" y="78"/>
                  </a:cubicBezTo>
                  <a:cubicBezTo>
                    <a:pt x="51" y="79"/>
                    <a:pt x="52" y="80"/>
                    <a:pt x="52" y="80"/>
                  </a:cubicBezTo>
                  <a:cubicBezTo>
                    <a:pt x="53" y="80"/>
                    <a:pt x="54" y="80"/>
                    <a:pt x="55" y="79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5" y="79"/>
                    <a:pt x="56" y="78"/>
                    <a:pt x="56" y="79"/>
                  </a:cubicBezTo>
                  <a:cubicBezTo>
                    <a:pt x="57" y="79"/>
                    <a:pt x="57" y="80"/>
                    <a:pt x="57" y="81"/>
                  </a:cubicBezTo>
                  <a:cubicBezTo>
                    <a:pt x="57" y="81"/>
                    <a:pt x="58" y="82"/>
                    <a:pt x="58" y="83"/>
                  </a:cubicBezTo>
                  <a:cubicBezTo>
                    <a:pt x="59" y="83"/>
                    <a:pt x="60" y="84"/>
                    <a:pt x="61" y="84"/>
                  </a:cubicBezTo>
                  <a:cubicBezTo>
                    <a:pt x="61" y="85"/>
                    <a:pt x="61" y="86"/>
                    <a:pt x="62" y="87"/>
                  </a:cubicBezTo>
                  <a:cubicBezTo>
                    <a:pt x="62" y="88"/>
                    <a:pt x="62" y="88"/>
                    <a:pt x="62" y="89"/>
                  </a:cubicBezTo>
                  <a:cubicBezTo>
                    <a:pt x="62" y="89"/>
                    <a:pt x="61" y="90"/>
                    <a:pt x="61" y="90"/>
                  </a:cubicBezTo>
                  <a:cubicBezTo>
                    <a:pt x="61" y="90"/>
                    <a:pt x="60" y="91"/>
                    <a:pt x="60" y="91"/>
                  </a:cubicBezTo>
                  <a:cubicBezTo>
                    <a:pt x="60" y="91"/>
                    <a:pt x="59" y="92"/>
                    <a:pt x="58" y="92"/>
                  </a:cubicBezTo>
                  <a:cubicBezTo>
                    <a:pt x="58" y="93"/>
                    <a:pt x="57" y="94"/>
                    <a:pt x="57" y="94"/>
                  </a:cubicBezTo>
                  <a:cubicBezTo>
                    <a:pt x="56" y="95"/>
                    <a:pt x="57" y="96"/>
                    <a:pt x="57" y="97"/>
                  </a:cubicBezTo>
                  <a:cubicBezTo>
                    <a:pt x="57" y="97"/>
                    <a:pt x="58" y="98"/>
                    <a:pt x="59" y="98"/>
                  </a:cubicBezTo>
                  <a:cubicBezTo>
                    <a:pt x="60" y="98"/>
                    <a:pt x="62" y="98"/>
                    <a:pt x="63" y="97"/>
                  </a:cubicBezTo>
                  <a:cubicBezTo>
                    <a:pt x="64" y="97"/>
                    <a:pt x="65" y="96"/>
                    <a:pt x="65" y="96"/>
                  </a:cubicBezTo>
                  <a:cubicBezTo>
                    <a:pt x="66" y="96"/>
                    <a:pt x="66" y="95"/>
                    <a:pt x="67" y="94"/>
                  </a:cubicBezTo>
                  <a:cubicBezTo>
                    <a:pt x="67" y="94"/>
                    <a:pt x="68" y="94"/>
                    <a:pt x="69" y="94"/>
                  </a:cubicBezTo>
                  <a:cubicBezTo>
                    <a:pt x="69" y="94"/>
                    <a:pt x="70" y="95"/>
                    <a:pt x="71" y="95"/>
                  </a:cubicBezTo>
                  <a:cubicBezTo>
                    <a:pt x="71" y="96"/>
                    <a:pt x="71" y="97"/>
                    <a:pt x="70" y="97"/>
                  </a:cubicBezTo>
                  <a:cubicBezTo>
                    <a:pt x="70" y="98"/>
                    <a:pt x="69" y="98"/>
                    <a:pt x="68" y="98"/>
                  </a:cubicBezTo>
                  <a:cubicBezTo>
                    <a:pt x="68" y="99"/>
                    <a:pt x="66" y="99"/>
                    <a:pt x="65" y="99"/>
                  </a:cubicBezTo>
                  <a:cubicBezTo>
                    <a:pt x="65" y="100"/>
                    <a:pt x="64" y="102"/>
                    <a:pt x="64" y="102"/>
                  </a:cubicBezTo>
                  <a:cubicBezTo>
                    <a:pt x="63" y="103"/>
                    <a:pt x="64" y="106"/>
                    <a:pt x="64" y="107"/>
                  </a:cubicBezTo>
                  <a:cubicBezTo>
                    <a:pt x="64" y="107"/>
                    <a:pt x="63" y="107"/>
                    <a:pt x="63" y="107"/>
                  </a:cubicBezTo>
                  <a:cubicBezTo>
                    <a:pt x="62" y="107"/>
                    <a:pt x="60" y="107"/>
                    <a:pt x="59" y="107"/>
                  </a:cubicBezTo>
                  <a:cubicBezTo>
                    <a:pt x="57" y="107"/>
                    <a:pt x="55" y="105"/>
                    <a:pt x="53" y="105"/>
                  </a:cubicBezTo>
                  <a:cubicBezTo>
                    <a:pt x="52" y="104"/>
                    <a:pt x="47" y="103"/>
                    <a:pt x="46" y="103"/>
                  </a:cubicBezTo>
                  <a:cubicBezTo>
                    <a:pt x="44" y="102"/>
                    <a:pt x="39" y="100"/>
                    <a:pt x="38" y="100"/>
                  </a:cubicBezTo>
                  <a:cubicBezTo>
                    <a:pt x="36" y="99"/>
                    <a:pt x="33" y="99"/>
                    <a:pt x="32" y="98"/>
                  </a:cubicBezTo>
                  <a:cubicBezTo>
                    <a:pt x="31" y="98"/>
                    <a:pt x="29" y="97"/>
                    <a:pt x="28" y="96"/>
                  </a:cubicBezTo>
                  <a:cubicBezTo>
                    <a:pt x="26" y="96"/>
                    <a:pt x="24" y="95"/>
                    <a:pt x="23" y="95"/>
                  </a:cubicBezTo>
                  <a:cubicBezTo>
                    <a:pt x="22" y="94"/>
                    <a:pt x="20" y="95"/>
                    <a:pt x="20" y="95"/>
                  </a:cubicBezTo>
                  <a:cubicBezTo>
                    <a:pt x="17" y="95"/>
                    <a:pt x="14" y="95"/>
                    <a:pt x="12" y="95"/>
                  </a:cubicBezTo>
                  <a:cubicBezTo>
                    <a:pt x="11" y="94"/>
                    <a:pt x="9" y="93"/>
                    <a:pt x="8" y="93"/>
                  </a:cubicBezTo>
                  <a:cubicBezTo>
                    <a:pt x="7" y="93"/>
                    <a:pt x="5" y="93"/>
                    <a:pt x="5" y="93"/>
                  </a:cubicBezTo>
                  <a:cubicBezTo>
                    <a:pt x="4" y="92"/>
                    <a:pt x="1" y="92"/>
                    <a:pt x="1" y="91"/>
                  </a:cubicBezTo>
                  <a:cubicBezTo>
                    <a:pt x="0" y="90"/>
                    <a:pt x="1" y="88"/>
                    <a:pt x="1" y="87"/>
                  </a:cubicBezTo>
                  <a:cubicBezTo>
                    <a:pt x="1" y="85"/>
                    <a:pt x="1" y="82"/>
                    <a:pt x="1" y="81"/>
                  </a:cubicBezTo>
                  <a:cubicBezTo>
                    <a:pt x="1" y="79"/>
                    <a:pt x="0" y="77"/>
                    <a:pt x="1" y="75"/>
                  </a:cubicBezTo>
                  <a:cubicBezTo>
                    <a:pt x="1" y="73"/>
                    <a:pt x="3" y="70"/>
                    <a:pt x="4" y="69"/>
                  </a:cubicBezTo>
                  <a:cubicBezTo>
                    <a:pt x="5" y="67"/>
                    <a:pt x="7" y="64"/>
                    <a:pt x="8" y="63"/>
                  </a:cubicBezTo>
                  <a:cubicBezTo>
                    <a:pt x="9" y="62"/>
                    <a:pt x="11" y="61"/>
                    <a:pt x="12" y="61"/>
                  </a:cubicBezTo>
                  <a:cubicBezTo>
                    <a:pt x="13" y="60"/>
                    <a:pt x="16" y="58"/>
                    <a:pt x="16" y="57"/>
                  </a:cubicBezTo>
                  <a:cubicBezTo>
                    <a:pt x="17" y="56"/>
                    <a:pt x="18" y="55"/>
                    <a:pt x="18" y="54"/>
                  </a:cubicBezTo>
                  <a:cubicBezTo>
                    <a:pt x="18" y="53"/>
                    <a:pt x="19" y="50"/>
                    <a:pt x="20" y="49"/>
                  </a:cubicBezTo>
                  <a:cubicBezTo>
                    <a:pt x="20" y="47"/>
                    <a:pt x="21" y="43"/>
                    <a:pt x="22" y="41"/>
                  </a:cubicBezTo>
                  <a:cubicBezTo>
                    <a:pt x="22" y="39"/>
                    <a:pt x="25" y="36"/>
                    <a:pt x="26" y="34"/>
                  </a:cubicBezTo>
                  <a:cubicBezTo>
                    <a:pt x="28" y="33"/>
                    <a:pt x="30" y="30"/>
                    <a:pt x="32" y="30"/>
                  </a:cubicBezTo>
                  <a:cubicBezTo>
                    <a:pt x="33" y="29"/>
                    <a:pt x="37" y="30"/>
                    <a:pt x="39" y="30"/>
                  </a:cubicBezTo>
                  <a:cubicBezTo>
                    <a:pt x="40" y="29"/>
                    <a:pt x="44" y="29"/>
                    <a:pt x="45" y="28"/>
                  </a:cubicBezTo>
                  <a:cubicBezTo>
                    <a:pt x="45" y="28"/>
                    <a:pt x="45" y="27"/>
                    <a:pt x="45" y="26"/>
                  </a:cubicBezTo>
                  <a:cubicBezTo>
                    <a:pt x="45" y="25"/>
                    <a:pt x="44" y="22"/>
                    <a:pt x="42" y="21"/>
                  </a:cubicBezTo>
                  <a:cubicBezTo>
                    <a:pt x="42" y="20"/>
                    <a:pt x="41" y="20"/>
                    <a:pt x="41" y="20"/>
                  </a:cubicBezTo>
                  <a:cubicBezTo>
                    <a:pt x="40" y="20"/>
                    <a:pt x="40" y="19"/>
                    <a:pt x="40" y="19"/>
                  </a:cubicBezTo>
                  <a:cubicBezTo>
                    <a:pt x="39" y="18"/>
                    <a:pt x="39" y="15"/>
                    <a:pt x="40" y="14"/>
                  </a:cubicBezTo>
                  <a:cubicBezTo>
                    <a:pt x="40" y="13"/>
                    <a:pt x="41" y="10"/>
                    <a:pt x="42" y="9"/>
                  </a:cubicBezTo>
                  <a:cubicBezTo>
                    <a:pt x="43" y="8"/>
                    <a:pt x="44" y="7"/>
                    <a:pt x="45" y="6"/>
                  </a:cubicBezTo>
                  <a:cubicBezTo>
                    <a:pt x="46" y="5"/>
                    <a:pt x="47" y="4"/>
                    <a:pt x="48" y="4"/>
                  </a:cubicBezTo>
                  <a:cubicBezTo>
                    <a:pt x="49" y="4"/>
                    <a:pt x="51" y="4"/>
                    <a:pt x="52" y="4"/>
                  </a:cubicBezTo>
                  <a:cubicBezTo>
                    <a:pt x="53" y="4"/>
                    <a:pt x="55" y="2"/>
                    <a:pt x="56" y="2"/>
                  </a:cubicBezTo>
                  <a:cubicBezTo>
                    <a:pt x="56" y="1"/>
                    <a:pt x="57" y="0"/>
                    <a:pt x="58" y="0"/>
                  </a:cubicBezTo>
                  <a:cubicBezTo>
                    <a:pt x="58" y="0"/>
                    <a:pt x="59" y="1"/>
                    <a:pt x="60" y="1"/>
                  </a:cubicBezTo>
                  <a:cubicBezTo>
                    <a:pt x="60" y="2"/>
                    <a:pt x="61" y="2"/>
                    <a:pt x="62" y="3"/>
                  </a:cubicBezTo>
                  <a:cubicBezTo>
                    <a:pt x="63" y="3"/>
                    <a:pt x="66" y="4"/>
                    <a:pt x="66" y="4"/>
                  </a:cubicBezTo>
                  <a:cubicBezTo>
                    <a:pt x="66" y="5"/>
                    <a:pt x="69" y="6"/>
                    <a:pt x="69" y="7"/>
                  </a:cubicBezTo>
                  <a:cubicBezTo>
                    <a:pt x="70" y="7"/>
                    <a:pt x="71" y="8"/>
                    <a:pt x="72" y="9"/>
                  </a:cubicBezTo>
                  <a:cubicBezTo>
                    <a:pt x="73" y="9"/>
                    <a:pt x="75" y="11"/>
                    <a:pt x="76" y="11"/>
                  </a:cubicBezTo>
                  <a:cubicBezTo>
                    <a:pt x="77" y="12"/>
                    <a:pt x="78" y="14"/>
                    <a:pt x="79" y="15"/>
                  </a:cubicBezTo>
                  <a:cubicBezTo>
                    <a:pt x="80" y="16"/>
                    <a:pt x="81" y="19"/>
                    <a:pt x="81" y="20"/>
                  </a:cubicBezTo>
                  <a:cubicBezTo>
                    <a:pt x="82" y="21"/>
                    <a:pt x="83" y="23"/>
                    <a:pt x="84" y="24"/>
                  </a:cubicBezTo>
                  <a:cubicBezTo>
                    <a:pt x="85" y="25"/>
                    <a:pt x="86" y="25"/>
                    <a:pt x="86" y="26"/>
                  </a:cubicBezTo>
                  <a:cubicBezTo>
                    <a:pt x="87" y="26"/>
                    <a:pt x="89" y="27"/>
                    <a:pt x="89" y="27"/>
                  </a:cubicBezTo>
                  <a:cubicBezTo>
                    <a:pt x="90" y="27"/>
                    <a:pt x="90" y="28"/>
                    <a:pt x="91" y="28"/>
                  </a:cubicBezTo>
                  <a:cubicBezTo>
                    <a:pt x="92" y="29"/>
                    <a:pt x="92" y="31"/>
                    <a:pt x="92" y="32"/>
                  </a:cubicBezTo>
                  <a:cubicBezTo>
                    <a:pt x="92" y="32"/>
                    <a:pt x="92" y="34"/>
                    <a:pt x="93" y="35"/>
                  </a:cubicBezTo>
                  <a:cubicBezTo>
                    <a:pt x="93" y="36"/>
                    <a:pt x="94" y="37"/>
                    <a:pt x="94" y="38"/>
                  </a:cubicBezTo>
                  <a:cubicBezTo>
                    <a:pt x="95" y="38"/>
                    <a:pt x="96" y="38"/>
                    <a:pt x="96" y="38"/>
                  </a:cubicBezTo>
                  <a:cubicBezTo>
                    <a:pt x="97" y="39"/>
                    <a:pt x="99" y="40"/>
                    <a:pt x="100" y="41"/>
                  </a:cubicBezTo>
                  <a:cubicBezTo>
                    <a:pt x="100" y="42"/>
                    <a:pt x="101" y="45"/>
                    <a:pt x="101" y="46"/>
                  </a:cubicBezTo>
                  <a:cubicBezTo>
                    <a:pt x="101" y="47"/>
                    <a:pt x="102" y="52"/>
                    <a:pt x="102" y="52"/>
                  </a:cubicBezTo>
                  <a:cubicBezTo>
                    <a:pt x="102" y="52"/>
                    <a:pt x="105" y="56"/>
                    <a:pt x="106" y="57"/>
                  </a:cubicBezTo>
                  <a:cubicBezTo>
                    <a:pt x="107" y="58"/>
                    <a:pt x="108" y="60"/>
                    <a:pt x="109" y="61"/>
                  </a:cubicBezTo>
                  <a:cubicBezTo>
                    <a:pt x="109" y="63"/>
                    <a:pt x="110" y="65"/>
                    <a:pt x="110" y="66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260"/>
            <p:cNvSpPr>
              <a:spLocks/>
            </p:cNvSpPr>
            <p:nvPr/>
          </p:nvSpPr>
          <p:spPr bwMode="auto">
            <a:xfrm>
              <a:off x="1474" y="2578"/>
              <a:ext cx="336" cy="198"/>
            </a:xfrm>
            <a:custGeom>
              <a:avLst/>
              <a:gdLst>
                <a:gd name="T0" fmla="*/ 12 w 129"/>
                <a:gd name="T1" fmla="*/ 59 h 76"/>
                <a:gd name="T2" fmla="*/ 4 w 129"/>
                <a:gd name="T3" fmla="*/ 57 h 76"/>
                <a:gd name="T4" fmla="*/ 0 w 129"/>
                <a:gd name="T5" fmla="*/ 52 h 76"/>
                <a:gd name="T6" fmla="*/ 2 w 129"/>
                <a:gd name="T7" fmla="*/ 44 h 76"/>
                <a:gd name="T8" fmla="*/ 10 w 129"/>
                <a:gd name="T9" fmla="*/ 33 h 76"/>
                <a:gd name="T10" fmla="*/ 16 w 129"/>
                <a:gd name="T11" fmla="*/ 30 h 76"/>
                <a:gd name="T12" fmla="*/ 18 w 129"/>
                <a:gd name="T13" fmla="*/ 23 h 76"/>
                <a:gd name="T14" fmla="*/ 21 w 129"/>
                <a:gd name="T15" fmla="*/ 10 h 76"/>
                <a:gd name="T16" fmla="*/ 23 w 129"/>
                <a:gd name="T17" fmla="*/ 2 h 76"/>
                <a:gd name="T18" fmla="*/ 25 w 129"/>
                <a:gd name="T19" fmla="*/ 1 h 76"/>
                <a:gd name="T20" fmla="*/ 48 w 129"/>
                <a:gd name="T21" fmla="*/ 9 h 76"/>
                <a:gd name="T22" fmla="*/ 61 w 129"/>
                <a:gd name="T23" fmla="*/ 16 h 76"/>
                <a:gd name="T24" fmla="*/ 73 w 129"/>
                <a:gd name="T25" fmla="*/ 30 h 76"/>
                <a:gd name="T26" fmla="*/ 84 w 129"/>
                <a:gd name="T27" fmla="*/ 37 h 76"/>
                <a:gd name="T28" fmla="*/ 93 w 129"/>
                <a:gd name="T29" fmla="*/ 33 h 76"/>
                <a:gd name="T30" fmla="*/ 94 w 129"/>
                <a:gd name="T31" fmla="*/ 28 h 76"/>
                <a:gd name="T32" fmla="*/ 90 w 129"/>
                <a:gd name="T33" fmla="*/ 26 h 76"/>
                <a:gd name="T34" fmla="*/ 85 w 129"/>
                <a:gd name="T35" fmla="*/ 23 h 76"/>
                <a:gd name="T36" fmla="*/ 82 w 129"/>
                <a:gd name="T37" fmla="*/ 18 h 76"/>
                <a:gd name="T38" fmla="*/ 87 w 129"/>
                <a:gd name="T39" fmla="*/ 14 h 76"/>
                <a:gd name="T40" fmla="*/ 95 w 129"/>
                <a:gd name="T41" fmla="*/ 13 h 76"/>
                <a:gd name="T42" fmla="*/ 101 w 129"/>
                <a:gd name="T43" fmla="*/ 16 h 76"/>
                <a:gd name="T44" fmla="*/ 110 w 129"/>
                <a:gd name="T45" fmla="*/ 17 h 76"/>
                <a:gd name="T46" fmla="*/ 118 w 129"/>
                <a:gd name="T47" fmla="*/ 18 h 76"/>
                <a:gd name="T48" fmla="*/ 122 w 129"/>
                <a:gd name="T49" fmla="*/ 22 h 76"/>
                <a:gd name="T50" fmla="*/ 125 w 129"/>
                <a:gd name="T51" fmla="*/ 27 h 76"/>
                <a:gd name="T52" fmla="*/ 129 w 129"/>
                <a:gd name="T53" fmla="*/ 37 h 76"/>
                <a:gd name="T54" fmla="*/ 122 w 129"/>
                <a:gd name="T55" fmla="*/ 38 h 76"/>
                <a:gd name="T56" fmla="*/ 117 w 129"/>
                <a:gd name="T57" fmla="*/ 43 h 76"/>
                <a:gd name="T58" fmla="*/ 104 w 129"/>
                <a:gd name="T59" fmla="*/ 43 h 76"/>
                <a:gd name="T60" fmla="*/ 98 w 129"/>
                <a:gd name="T61" fmla="*/ 46 h 76"/>
                <a:gd name="T62" fmla="*/ 98 w 129"/>
                <a:gd name="T63" fmla="*/ 51 h 76"/>
                <a:gd name="T64" fmla="*/ 103 w 129"/>
                <a:gd name="T65" fmla="*/ 54 h 76"/>
                <a:gd name="T66" fmla="*/ 112 w 129"/>
                <a:gd name="T67" fmla="*/ 54 h 76"/>
                <a:gd name="T68" fmla="*/ 121 w 129"/>
                <a:gd name="T69" fmla="*/ 61 h 76"/>
                <a:gd name="T70" fmla="*/ 120 w 129"/>
                <a:gd name="T71" fmla="*/ 68 h 76"/>
                <a:gd name="T72" fmla="*/ 115 w 129"/>
                <a:gd name="T73" fmla="*/ 71 h 76"/>
                <a:gd name="T74" fmla="*/ 119 w 129"/>
                <a:gd name="T75" fmla="*/ 75 h 76"/>
                <a:gd name="T76" fmla="*/ 113 w 129"/>
                <a:gd name="T77" fmla="*/ 76 h 76"/>
                <a:gd name="T78" fmla="*/ 100 w 129"/>
                <a:gd name="T79" fmla="*/ 70 h 76"/>
                <a:gd name="T80" fmla="*/ 91 w 129"/>
                <a:gd name="T81" fmla="*/ 69 h 76"/>
                <a:gd name="T82" fmla="*/ 72 w 129"/>
                <a:gd name="T83" fmla="*/ 70 h 76"/>
                <a:gd name="T84" fmla="*/ 47 w 129"/>
                <a:gd name="T85" fmla="*/ 60 h 76"/>
                <a:gd name="T86" fmla="*/ 30 w 129"/>
                <a:gd name="T87" fmla="*/ 60 h 76"/>
                <a:gd name="T88" fmla="*/ 17 w 129"/>
                <a:gd name="T89" fmla="*/ 6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9" h="76">
                  <a:moveTo>
                    <a:pt x="17" y="61"/>
                  </a:moveTo>
                  <a:cubicBezTo>
                    <a:pt x="15" y="60"/>
                    <a:pt x="13" y="59"/>
                    <a:pt x="12" y="59"/>
                  </a:cubicBezTo>
                  <a:cubicBezTo>
                    <a:pt x="10" y="59"/>
                    <a:pt x="7" y="59"/>
                    <a:pt x="6" y="58"/>
                  </a:cubicBezTo>
                  <a:cubicBezTo>
                    <a:pt x="6" y="58"/>
                    <a:pt x="5" y="57"/>
                    <a:pt x="4" y="57"/>
                  </a:cubicBezTo>
                  <a:cubicBezTo>
                    <a:pt x="4" y="55"/>
                    <a:pt x="2" y="54"/>
                    <a:pt x="2" y="53"/>
                  </a:cubicBezTo>
                  <a:cubicBezTo>
                    <a:pt x="1" y="53"/>
                    <a:pt x="0" y="53"/>
                    <a:pt x="0" y="52"/>
                  </a:cubicBezTo>
                  <a:cubicBezTo>
                    <a:pt x="0" y="52"/>
                    <a:pt x="0" y="51"/>
                    <a:pt x="0" y="50"/>
                  </a:cubicBezTo>
                  <a:cubicBezTo>
                    <a:pt x="0" y="49"/>
                    <a:pt x="1" y="46"/>
                    <a:pt x="2" y="44"/>
                  </a:cubicBezTo>
                  <a:cubicBezTo>
                    <a:pt x="3" y="43"/>
                    <a:pt x="5" y="40"/>
                    <a:pt x="6" y="38"/>
                  </a:cubicBezTo>
                  <a:cubicBezTo>
                    <a:pt x="7" y="36"/>
                    <a:pt x="9" y="34"/>
                    <a:pt x="10" y="33"/>
                  </a:cubicBezTo>
                  <a:cubicBezTo>
                    <a:pt x="10" y="32"/>
                    <a:pt x="12" y="30"/>
                    <a:pt x="13" y="30"/>
                  </a:cubicBezTo>
                  <a:cubicBezTo>
                    <a:pt x="13" y="29"/>
                    <a:pt x="15" y="30"/>
                    <a:pt x="16" y="30"/>
                  </a:cubicBezTo>
                  <a:cubicBezTo>
                    <a:pt x="16" y="29"/>
                    <a:pt x="17" y="29"/>
                    <a:pt x="17" y="28"/>
                  </a:cubicBezTo>
                  <a:cubicBezTo>
                    <a:pt x="17" y="27"/>
                    <a:pt x="18" y="24"/>
                    <a:pt x="18" y="23"/>
                  </a:cubicBezTo>
                  <a:cubicBezTo>
                    <a:pt x="18" y="21"/>
                    <a:pt x="19" y="18"/>
                    <a:pt x="20" y="17"/>
                  </a:cubicBezTo>
                  <a:cubicBezTo>
                    <a:pt x="20" y="15"/>
                    <a:pt x="21" y="12"/>
                    <a:pt x="21" y="10"/>
                  </a:cubicBezTo>
                  <a:cubicBezTo>
                    <a:pt x="22" y="9"/>
                    <a:pt x="23" y="6"/>
                    <a:pt x="23" y="5"/>
                  </a:cubicBezTo>
                  <a:cubicBezTo>
                    <a:pt x="23" y="4"/>
                    <a:pt x="23" y="2"/>
                    <a:pt x="23" y="2"/>
                  </a:cubicBezTo>
                  <a:cubicBezTo>
                    <a:pt x="23" y="1"/>
                    <a:pt x="23" y="1"/>
                    <a:pt x="23" y="0"/>
                  </a:cubicBezTo>
                  <a:cubicBezTo>
                    <a:pt x="24" y="0"/>
                    <a:pt x="25" y="0"/>
                    <a:pt x="25" y="1"/>
                  </a:cubicBezTo>
                  <a:cubicBezTo>
                    <a:pt x="29" y="1"/>
                    <a:pt x="35" y="3"/>
                    <a:pt x="39" y="5"/>
                  </a:cubicBezTo>
                  <a:cubicBezTo>
                    <a:pt x="41" y="6"/>
                    <a:pt x="46" y="8"/>
                    <a:pt x="48" y="9"/>
                  </a:cubicBezTo>
                  <a:cubicBezTo>
                    <a:pt x="49" y="9"/>
                    <a:pt x="52" y="11"/>
                    <a:pt x="54" y="12"/>
                  </a:cubicBezTo>
                  <a:cubicBezTo>
                    <a:pt x="56" y="13"/>
                    <a:pt x="59" y="15"/>
                    <a:pt x="61" y="16"/>
                  </a:cubicBezTo>
                  <a:cubicBezTo>
                    <a:pt x="63" y="17"/>
                    <a:pt x="66" y="20"/>
                    <a:pt x="67" y="22"/>
                  </a:cubicBezTo>
                  <a:cubicBezTo>
                    <a:pt x="69" y="24"/>
                    <a:pt x="72" y="28"/>
                    <a:pt x="73" y="30"/>
                  </a:cubicBezTo>
                  <a:cubicBezTo>
                    <a:pt x="74" y="32"/>
                    <a:pt x="77" y="35"/>
                    <a:pt x="79" y="35"/>
                  </a:cubicBezTo>
                  <a:cubicBezTo>
                    <a:pt x="80" y="36"/>
                    <a:pt x="83" y="37"/>
                    <a:pt x="84" y="37"/>
                  </a:cubicBezTo>
                  <a:cubicBezTo>
                    <a:pt x="86" y="37"/>
                    <a:pt x="89" y="35"/>
                    <a:pt x="90" y="35"/>
                  </a:cubicBezTo>
                  <a:cubicBezTo>
                    <a:pt x="91" y="34"/>
                    <a:pt x="93" y="34"/>
                    <a:pt x="93" y="33"/>
                  </a:cubicBezTo>
                  <a:cubicBezTo>
                    <a:pt x="94" y="33"/>
                    <a:pt x="94" y="32"/>
                    <a:pt x="94" y="31"/>
                  </a:cubicBezTo>
                  <a:cubicBezTo>
                    <a:pt x="95" y="31"/>
                    <a:pt x="95" y="29"/>
                    <a:pt x="94" y="28"/>
                  </a:cubicBezTo>
                  <a:cubicBezTo>
                    <a:pt x="94" y="28"/>
                    <a:pt x="93" y="28"/>
                    <a:pt x="92" y="27"/>
                  </a:cubicBezTo>
                  <a:cubicBezTo>
                    <a:pt x="92" y="27"/>
                    <a:pt x="91" y="26"/>
                    <a:pt x="90" y="26"/>
                  </a:cubicBezTo>
                  <a:cubicBezTo>
                    <a:pt x="90" y="26"/>
                    <a:pt x="90" y="25"/>
                    <a:pt x="89" y="24"/>
                  </a:cubicBezTo>
                  <a:cubicBezTo>
                    <a:pt x="88" y="24"/>
                    <a:pt x="86" y="24"/>
                    <a:pt x="85" y="23"/>
                  </a:cubicBezTo>
                  <a:cubicBezTo>
                    <a:pt x="84" y="23"/>
                    <a:pt x="84" y="22"/>
                    <a:pt x="83" y="21"/>
                  </a:cubicBezTo>
                  <a:cubicBezTo>
                    <a:pt x="83" y="20"/>
                    <a:pt x="82" y="19"/>
                    <a:pt x="82" y="18"/>
                  </a:cubicBezTo>
                  <a:cubicBezTo>
                    <a:pt x="82" y="18"/>
                    <a:pt x="83" y="17"/>
                    <a:pt x="84" y="17"/>
                  </a:cubicBezTo>
                  <a:cubicBezTo>
                    <a:pt x="84" y="16"/>
                    <a:pt x="86" y="15"/>
                    <a:pt x="87" y="14"/>
                  </a:cubicBezTo>
                  <a:cubicBezTo>
                    <a:pt x="88" y="14"/>
                    <a:pt x="90" y="14"/>
                    <a:pt x="90" y="13"/>
                  </a:cubicBezTo>
                  <a:cubicBezTo>
                    <a:pt x="92" y="13"/>
                    <a:pt x="94" y="13"/>
                    <a:pt x="95" y="13"/>
                  </a:cubicBezTo>
                  <a:cubicBezTo>
                    <a:pt x="96" y="13"/>
                    <a:pt x="98" y="14"/>
                    <a:pt x="99" y="14"/>
                  </a:cubicBezTo>
                  <a:cubicBezTo>
                    <a:pt x="100" y="15"/>
                    <a:pt x="101" y="16"/>
                    <a:pt x="101" y="16"/>
                  </a:cubicBezTo>
                  <a:cubicBezTo>
                    <a:pt x="102" y="16"/>
                    <a:pt x="104" y="17"/>
                    <a:pt x="105" y="17"/>
                  </a:cubicBezTo>
                  <a:cubicBezTo>
                    <a:pt x="106" y="17"/>
                    <a:pt x="108" y="17"/>
                    <a:pt x="110" y="17"/>
                  </a:cubicBezTo>
                  <a:cubicBezTo>
                    <a:pt x="111" y="17"/>
                    <a:pt x="112" y="18"/>
                    <a:pt x="114" y="18"/>
                  </a:cubicBezTo>
                  <a:cubicBezTo>
                    <a:pt x="115" y="18"/>
                    <a:pt x="117" y="18"/>
                    <a:pt x="118" y="18"/>
                  </a:cubicBezTo>
                  <a:cubicBezTo>
                    <a:pt x="118" y="18"/>
                    <a:pt x="120" y="19"/>
                    <a:pt x="122" y="19"/>
                  </a:cubicBezTo>
                  <a:cubicBezTo>
                    <a:pt x="122" y="20"/>
                    <a:pt x="122" y="21"/>
                    <a:pt x="122" y="22"/>
                  </a:cubicBezTo>
                  <a:cubicBezTo>
                    <a:pt x="122" y="22"/>
                    <a:pt x="122" y="24"/>
                    <a:pt x="122" y="24"/>
                  </a:cubicBezTo>
                  <a:cubicBezTo>
                    <a:pt x="123" y="25"/>
                    <a:pt x="124" y="27"/>
                    <a:pt x="125" y="27"/>
                  </a:cubicBezTo>
                  <a:cubicBezTo>
                    <a:pt x="125" y="29"/>
                    <a:pt x="126" y="32"/>
                    <a:pt x="127" y="33"/>
                  </a:cubicBezTo>
                  <a:cubicBezTo>
                    <a:pt x="127" y="34"/>
                    <a:pt x="128" y="36"/>
                    <a:pt x="129" y="37"/>
                  </a:cubicBezTo>
                  <a:cubicBezTo>
                    <a:pt x="128" y="37"/>
                    <a:pt x="127" y="38"/>
                    <a:pt x="126" y="38"/>
                  </a:cubicBezTo>
                  <a:cubicBezTo>
                    <a:pt x="125" y="38"/>
                    <a:pt x="123" y="38"/>
                    <a:pt x="122" y="38"/>
                  </a:cubicBezTo>
                  <a:cubicBezTo>
                    <a:pt x="121" y="39"/>
                    <a:pt x="119" y="41"/>
                    <a:pt x="119" y="41"/>
                  </a:cubicBezTo>
                  <a:cubicBezTo>
                    <a:pt x="118" y="42"/>
                    <a:pt x="117" y="43"/>
                    <a:pt x="117" y="43"/>
                  </a:cubicBezTo>
                  <a:cubicBezTo>
                    <a:pt x="115" y="43"/>
                    <a:pt x="111" y="43"/>
                    <a:pt x="109" y="43"/>
                  </a:cubicBezTo>
                  <a:cubicBezTo>
                    <a:pt x="108" y="43"/>
                    <a:pt x="105" y="43"/>
                    <a:pt x="104" y="43"/>
                  </a:cubicBezTo>
                  <a:cubicBezTo>
                    <a:pt x="103" y="44"/>
                    <a:pt x="101" y="44"/>
                    <a:pt x="100" y="45"/>
                  </a:cubicBezTo>
                  <a:cubicBezTo>
                    <a:pt x="99" y="45"/>
                    <a:pt x="98" y="46"/>
                    <a:pt x="98" y="46"/>
                  </a:cubicBezTo>
                  <a:cubicBezTo>
                    <a:pt x="98" y="46"/>
                    <a:pt x="97" y="48"/>
                    <a:pt x="97" y="49"/>
                  </a:cubicBezTo>
                  <a:cubicBezTo>
                    <a:pt x="97" y="49"/>
                    <a:pt x="98" y="51"/>
                    <a:pt x="98" y="51"/>
                  </a:cubicBezTo>
                  <a:cubicBezTo>
                    <a:pt x="98" y="52"/>
                    <a:pt x="99" y="53"/>
                    <a:pt x="100" y="53"/>
                  </a:cubicBezTo>
                  <a:cubicBezTo>
                    <a:pt x="101" y="54"/>
                    <a:pt x="102" y="54"/>
                    <a:pt x="103" y="54"/>
                  </a:cubicBezTo>
                  <a:cubicBezTo>
                    <a:pt x="105" y="54"/>
                    <a:pt x="108" y="54"/>
                    <a:pt x="109" y="54"/>
                  </a:cubicBezTo>
                  <a:cubicBezTo>
                    <a:pt x="110" y="54"/>
                    <a:pt x="111" y="54"/>
                    <a:pt x="112" y="54"/>
                  </a:cubicBezTo>
                  <a:cubicBezTo>
                    <a:pt x="114" y="55"/>
                    <a:pt x="117" y="57"/>
                    <a:pt x="118" y="58"/>
                  </a:cubicBezTo>
                  <a:cubicBezTo>
                    <a:pt x="119" y="59"/>
                    <a:pt x="120" y="60"/>
                    <a:pt x="121" y="61"/>
                  </a:cubicBezTo>
                  <a:cubicBezTo>
                    <a:pt x="122" y="62"/>
                    <a:pt x="122" y="64"/>
                    <a:pt x="122" y="64"/>
                  </a:cubicBezTo>
                  <a:cubicBezTo>
                    <a:pt x="122" y="66"/>
                    <a:pt x="120" y="67"/>
                    <a:pt x="120" y="68"/>
                  </a:cubicBezTo>
                  <a:cubicBezTo>
                    <a:pt x="119" y="68"/>
                    <a:pt x="118" y="68"/>
                    <a:pt x="118" y="69"/>
                  </a:cubicBezTo>
                  <a:cubicBezTo>
                    <a:pt x="117" y="69"/>
                    <a:pt x="115" y="70"/>
                    <a:pt x="115" y="71"/>
                  </a:cubicBezTo>
                  <a:cubicBezTo>
                    <a:pt x="115" y="72"/>
                    <a:pt x="117" y="73"/>
                    <a:pt x="117" y="73"/>
                  </a:cubicBezTo>
                  <a:cubicBezTo>
                    <a:pt x="118" y="74"/>
                    <a:pt x="118" y="75"/>
                    <a:pt x="119" y="75"/>
                  </a:cubicBezTo>
                  <a:cubicBezTo>
                    <a:pt x="119" y="76"/>
                    <a:pt x="118" y="76"/>
                    <a:pt x="118" y="76"/>
                  </a:cubicBezTo>
                  <a:cubicBezTo>
                    <a:pt x="117" y="76"/>
                    <a:pt x="114" y="76"/>
                    <a:pt x="113" y="76"/>
                  </a:cubicBezTo>
                  <a:cubicBezTo>
                    <a:pt x="112" y="76"/>
                    <a:pt x="109" y="76"/>
                    <a:pt x="108" y="75"/>
                  </a:cubicBezTo>
                  <a:cubicBezTo>
                    <a:pt x="106" y="74"/>
                    <a:pt x="102" y="71"/>
                    <a:pt x="100" y="70"/>
                  </a:cubicBezTo>
                  <a:cubicBezTo>
                    <a:pt x="99" y="70"/>
                    <a:pt x="96" y="69"/>
                    <a:pt x="95" y="69"/>
                  </a:cubicBezTo>
                  <a:cubicBezTo>
                    <a:pt x="94" y="69"/>
                    <a:pt x="92" y="68"/>
                    <a:pt x="91" y="69"/>
                  </a:cubicBezTo>
                  <a:cubicBezTo>
                    <a:pt x="89" y="69"/>
                    <a:pt x="86" y="70"/>
                    <a:pt x="84" y="70"/>
                  </a:cubicBezTo>
                  <a:cubicBezTo>
                    <a:pt x="81" y="71"/>
                    <a:pt x="75" y="70"/>
                    <a:pt x="72" y="70"/>
                  </a:cubicBezTo>
                  <a:cubicBezTo>
                    <a:pt x="69" y="69"/>
                    <a:pt x="63" y="67"/>
                    <a:pt x="60" y="66"/>
                  </a:cubicBezTo>
                  <a:cubicBezTo>
                    <a:pt x="57" y="64"/>
                    <a:pt x="50" y="61"/>
                    <a:pt x="47" y="60"/>
                  </a:cubicBezTo>
                  <a:cubicBezTo>
                    <a:pt x="44" y="59"/>
                    <a:pt x="40" y="58"/>
                    <a:pt x="37" y="58"/>
                  </a:cubicBezTo>
                  <a:cubicBezTo>
                    <a:pt x="35" y="58"/>
                    <a:pt x="32" y="59"/>
                    <a:pt x="30" y="60"/>
                  </a:cubicBezTo>
                  <a:cubicBezTo>
                    <a:pt x="28" y="60"/>
                    <a:pt x="24" y="61"/>
                    <a:pt x="22" y="61"/>
                  </a:cubicBezTo>
                  <a:cubicBezTo>
                    <a:pt x="21" y="61"/>
                    <a:pt x="18" y="61"/>
                    <a:pt x="17" y="61"/>
                  </a:cubicBezTo>
                  <a:cubicBezTo>
                    <a:pt x="17" y="61"/>
                    <a:pt x="17" y="61"/>
                    <a:pt x="17" y="6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261"/>
            <p:cNvSpPr>
              <a:spLocks/>
            </p:cNvSpPr>
            <p:nvPr/>
          </p:nvSpPr>
          <p:spPr bwMode="auto">
            <a:xfrm>
              <a:off x="1474" y="2578"/>
              <a:ext cx="336" cy="198"/>
            </a:xfrm>
            <a:custGeom>
              <a:avLst/>
              <a:gdLst>
                <a:gd name="T0" fmla="*/ 12 w 129"/>
                <a:gd name="T1" fmla="*/ 59 h 76"/>
                <a:gd name="T2" fmla="*/ 4 w 129"/>
                <a:gd name="T3" fmla="*/ 57 h 76"/>
                <a:gd name="T4" fmla="*/ 0 w 129"/>
                <a:gd name="T5" fmla="*/ 52 h 76"/>
                <a:gd name="T6" fmla="*/ 2 w 129"/>
                <a:gd name="T7" fmla="*/ 44 h 76"/>
                <a:gd name="T8" fmla="*/ 10 w 129"/>
                <a:gd name="T9" fmla="*/ 33 h 76"/>
                <a:gd name="T10" fmla="*/ 16 w 129"/>
                <a:gd name="T11" fmla="*/ 30 h 76"/>
                <a:gd name="T12" fmla="*/ 18 w 129"/>
                <a:gd name="T13" fmla="*/ 23 h 76"/>
                <a:gd name="T14" fmla="*/ 21 w 129"/>
                <a:gd name="T15" fmla="*/ 10 h 76"/>
                <a:gd name="T16" fmla="*/ 23 w 129"/>
                <a:gd name="T17" fmla="*/ 2 h 76"/>
                <a:gd name="T18" fmla="*/ 25 w 129"/>
                <a:gd name="T19" fmla="*/ 1 h 76"/>
                <a:gd name="T20" fmla="*/ 48 w 129"/>
                <a:gd name="T21" fmla="*/ 9 h 76"/>
                <a:gd name="T22" fmla="*/ 61 w 129"/>
                <a:gd name="T23" fmla="*/ 16 h 76"/>
                <a:gd name="T24" fmla="*/ 73 w 129"/>
                <a:gd name="T25" fmla="*/ 30 h 76"/>
                <a:gd name="T26" fmla="*/ 84 w 129"/>
                <a:gd name="T27" fmla="*/ 37 h 76"/>
                <a:gd name="T28" fmla="*/ 93 w 129"/>
                <a:gd name="T29" fmla="*/ 33 h 76"/>
                <a:gd name="T30" fmla="*/ 94 w 129"/>
                <a:gd name="T31" fmla="*/ 28 h 76"/>
                <a:gd name="T32" fmla="*/ 90 w 129"/>
                <a:gd name="T33" fmla="*/ 26 h 76"/>
                <a:gd name="T34" fmla="*/ 85 w 129"/>
                <a:gd name="T35" fmla="*/ 23 h 76"/>
                <a:gd name="T36" fmla="*/ 82 w 129"/>
                <a:gd name="T37" fmla="*/ 18 h 76"/>
                <a:gd name="T38" fmla="*/ 87 w 129"/>
                <a:gd name="T39" fmla="*/ 14 h 76"/>
                <a:gd name="T40" fmla="*/ 95 w 129"/>
                <a:gd name="T41" fmla="*/ 13 h 76"/>
                <a:gd name="T42" fmla="*/ 101 w 129"/>
                <a:gd name="T43" fmla="*/ 16 h 76"/>
                <a:gd name="T44" fmla="*/ 110 w 129"/>
                <a:gd name="T45" fmla="*/ 17 h 76"/>
                <a:gd name="T46" fmla="*/ 118 w 129"/>
                <a:gd name="T47" fmla="*/ 18 h 76"/>
                <a:gd name="T48" fmla="*/ 122 w 129"/>
                <a:gd name="T49" fmla="*/ 22 h 76"/>
                <a:gd name="T50" fmla="*/ 125 w 129"/>
                <a:gd name="T51" fmla="*/ 27 h 76"/>
                <a:gd name="T52" fmla="*/ 129 w 129"/>
                <a:gd name="T53" fmla="*/ 37 h 76"/>
                <a:gd name="T54" fmla="*/ 122 w 129"/>
                <a:gd name="T55" fmla="*/ 38 h 76"/>
                <a:gd name="T56" fmla="*/ 117 w 129"/>
                <a:gd name="T57" fmla="*/ 43 h 76"/>
                <a:gd name="T58" fmla="*/ 104 w 129"/>
                <a:gd name="T59" fmla="*/ 43 h 76"/>
                <a:gd name="T60" fmla="*/ 98 w 129"/>
                <a:gd name="T61" fmla="*/ 46 h 76"/>
                <a:gd name="T62" fmla="*/ 98 w 129"/>
                <a:gd name="T63" fmla="*/ 51 h 76"/>
                <a:gd name="T64" fmla="*/ 103 w 129"/>
                <a:gd name="T65" fmla="*/ 54 h 76"/>
                <a:gd name="T66" fmla="*/ 112 w 129"/>
                <a:gd name="T67" fmla="*/ 54 h 76"/>
                <a:gd name="T68" fmla="*/ 121 w 129"/>
                <a:gd name="T69" fmla="*/ 61 h 76"/>
                <a:gd name="T70" fmla="*/ 120 w 129"/>
                <a:gd name="T71" fmla="*/ 68 h 76"/>
                <a:gd name="T72" fmla="*/ 115 w 129"/>
                <a:gd name="T73" fmla="*/ 71 h 76"/>
                <a:gd name="T74" fmla="*/ 119 w 129"/>
                <a:gd name="T75" fmla="*/ 75 h 76"/>
                <a:gd name="T76" fmla="*/ 113 w 129"/>
                <a:gd name="T77" fmla="*/ 76 h 76"/>
                <a:gd name="T78" fmla="*/ 100 w 129"/>
                <a:gd name="T79" fmla="*/ 70 h 76"/>
                <a:gd name="T80" fmla="*/ 91 w 129"/>
                <a:gd name="T81" fmla="*/ 69 h 76"/>
                <a:gd name="T82" fmla="*/ 72 w 129"/>
                <a:gd name="T83" fmla="*/ 70 h 76"/>
                <a:gd name="T84" fmla="*/ 47 w 129"/>
                <a:gd name="T85" fmla="*/ 60 h 76"/>
                <a:gd name="T86" fmla="*/ 30 w 129"/>
                <a:gd name="T87" fmla="*/ 60 h 76"/>
                <a:gd name="T88" fmla="*/ 17 w 129"/>
                <a:gd name="T89" fmla="*/ 6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9" h="76">
                  <a:moveTo>
                    <a:pt x="17" y="61"/>
                  </a:moveTo>
                  <a:cubicBezTo>
                    <a:pt x="15" y="60"/>
                    <a:pt x="13" y="59"/>
                    <a:pt x="12" y="59"/>
                  </a:cubicBezTo>
                  <a:cubicBezTo>
                    <a:pt x="10" y="59"/>
                    <a:pt x="7" y="59"/>
                    <a:pt x="6" y="58"/>
                  </a:cubicBezTo>
                  <a:cubicBezTo>
                    <a:pt x="6" y="58"/>
                    <a:pt x="5" y="57"/>
                    <a:pt x="4" y="57"/>
                  </a:cubicBezTo>
                  <a:cubicBezTo>
                    <a:pt x="4" y="55"/>
                    <a:pt x="2" y="54"/>
                    <a:pt x="2" y="53"/>
                  </a:cubicBezTo>
                  <a:cubicBezTo>
                    <a:pt x="1" y="53"/>
                    <a:pt x="0" y="53"/>
                    <a:pt x="0" y="52"/>
                  </a:cubicBezTo>
                  <a:cubicBezTo>
                    <a:pt x="0" y="52"/>
                    <a:pt x="0" y="51"/>
                    <a:pt x="0" y="50"/>
                  </a:cubicBezTo>
                  <a:cubicBezTo>
                    <a:pt x="0" y="49"/>
                    <a:pt x="1" y="46"/>
                    <a:pt x="2" y="44"/>
                  </a:cubicBezTo>
                  <a:cubicBezTo>
                    <a:pt x="3" y="43"/>
                    <a:pt x="5" y="40"/>
                    <a:pt x="6" y="38"/>
                  </a:cubicBezTo>
                  <a:cubicBezTo>
                    <a:pt x="7" y="36"/>
                    <a:pt x="9" y="34"/>
                    <a:pt x="10" y="33"/>
                  </a:cubicBezTo>
                  <a:cubicBezTo>
                    <a:pt x="10" y="32"/>
                    <a:pt x="12" y="30"/>
                    <a:pt x="13" y="30"/>
                  </a:cubicBezTo>
                  <a:cubicBezTo>
                    <a:pt x="13" y="29"/>
                    <a:pt x="15" y="30"/>
                    <a:pt x="16" y="30"/>
                  </a:cubicBezTo>
                  <a:cubicBezTo>
                    <a:pt x="16" y="29"/>
                    <a:pt x="17" y="29"/>
                    <a:pt x="17" y="28"/>
                  </a:cubicBezTo>
                  <a:cubicBezTo>
                    <a:pt x="17" y="27"/>
                    <a:pt x="18" y="24"/>
                    <a:pt x="18" y="23"/>
                  </a:cubicBezTo>
                  <a:cubicBezTo>
                    <a:pt x="18" y="21"/>
                    <a:pt x="19" y="18"/>
                    <a:pt x="20" y="17"/>
                  </a:cubicBezTo>
                  <a:cubicBezTo>
                    <a:pt x="20" y="15"/>
                    <a:pt x="21" y="12"/>
                    <a:pt x="21" y="10"/>
                  </a:cubicBezTo>
                  <a:cubicBezTo>
                    <a:pt x="22" y="9"/>
                    <a:pt x="23" y="6"/>
                    <a:pt x="23" y="5"/>
                  </a:cubicBezTo>
                  <a:cubicBezTo>
                    <a:pt x="23" y="4"/>
                    <a:pt x="23" y="2"/>
                    <a:pt x="23" y="2"/>
                  </a:cubicBezTo>
                  <a:cubicBezTo>
                    <a:pt x="23" y="1"/>
                    <a:pt x="23" y="1"/>
                    <a:pt x="23" y="0"/>
                  </a:cubicBezTo>
                  <a:cubicBezTo>
                    <a:pt x="24" y="0"/>
                    <a:pt x="25" y="0"/>
                    <a:pt x="25" y="1"/>
                  </a:cubicBezTo>
                  <a:cubicBezTo>
                    <a:pt x="29" y="1"/>
                    <a:pt x="35" y="3"/>
                    <a:pt x="39" y="5"/>
                  </a:cubicBezTo>
                  <a:cubicBezTo>
                    <a:pt x="41" y="6"/>
                    <a:pt x="46" y="8"/>
                    <a:pt x="48" y="9"/>
                  </a:cubicBezTo>
                  <a:cubicBezTo>
                    <a:pt x="49" y="9"/>
                    <a:pt x="52" y="11"/>
                    <a:pt x="54" y="12"/>
                  </a:cubicBezTo>
                  <a:cubicBezTo>
                    <a:pt x="56" y="13"/>
                    <a:pt x="59" y="15"/>
                    <a:pt x="61" y="16"/>
                  </a:cubicBezTo>
                  <a:cubicBezTo>
                    <a:pt x="63" y="17"/>
                    <a:pt x="66" y="20"/>
                    <a:pt x="67" y="22"/>
                  </a:cubicBezTo>
                  <a:cubicBezTo>
                    <a:pt x="69" y="24"/>
                    <a:pt x="72" y="28"/>
                    <a:pt x="73" y="30"/>
                  </a:cubicBezTo>
                  <a:cubicBezTo>
                    <a:pt x="74" y="32"/>
                    <a:pt x="77" y="35"/>
                    <a:pt x="79" y="35"/>
                  </a:cubicBezTo>
                  <a:cubicBezTo>
                    <a:pt x="80" y="36"/>
                    <a:pt x="83" y="37"/>
                    <a:pt x="84" y="37"/>
                  </a:cubicBezTo>
                  <a:cubicBezTo>
                    <a:pt x="86" y="37"/>
                    <a:pt x="89" y="35"/>
                    <a:pt x="90" y="35"/>
                  </a:cubicBezTo>
                  <a:cubicBezTo>
                    <a:pt x="91" y="34"/>
                    <a:pt x="93" y="34"/>
                    <a:pt x="93" y="33"/>
                  </a:cubicBezTo>
                  <a:cubicBezTo>
                    <a:pt x="94" y="33"/>
                    <a:pt x="94" y="32"/>
                    <a:pt x="94" y="31"/>
                  </a:cubicBezTo>
                  <a:cubicBezTo>
                    <a:pt x="95" y="31"/>
                    <a:pt x="95" y="29"/>
                    <a:pt x="94" y="28"/>
                  </a:cubicBezTo>
                  <a:cubicBezTo>
                    <a:pt x="94" y="28"/>
                    <a:pt x="93" y="28"/>
                    <a:pt x="92" y="27"/>
                  </a:cubicBezTo>
                  <a:cubicBezTo>
                    <a:pt x="92" y="27"/>
                    <a:pt x="91" y="26"/>
                    <a:pt x="90" y="26"/>
                  </a:cubicBezTo>
                  <a:cubicBezTo>
                    <a:pt x="90" y="26"/>
                    <a:pt x="90" y="25"/>
                    <a:pt x="89" y="24"/>
                  </a:cubicBezTo>
                  <a:cubicBezTo>
                    <a:pt x="88" y="24"/>
                    <a:pt x="86" y="24"/>
                    <a:pt x="85" y="23"/>
                  </a:cubicBezTo>
                  <a:cubicBezTo>
                    <a:pt x="84" y="23"/>
                    <a:pt x="84" y="22"/>
                    <a:pt x="83" y="21"/>
                  </a:cubicBezTo>
                  <a:cubicBezTo>
                    <a:pt x="83" y="20"/>
                    <a:pt x="82" y="19"/>
                    <a:pt x="82" y="18"/>
                  </a:cubicBezTo>
                  <a:cubicBezTo>
                    <a:pt x="82" y="18"/>
                    <a:pt x="83" y="17"/>
                    <a:pt x="84" y="17"/>
                  </a:cubicBezTo>
                  <a:cubicBezTo>
                    <a:pt x="84" y="16"/>
                    <a:pt x="86" y="15"/>
                    <a:pt x="87" y="14"/>
                  </a:cubicBezTo>
                  <a:cubicBezTo>
                    <a:pt x="88" y="14"/>
                    <a:pt x="90" y="14"/>
                    <a:pt x="90" y="13"/>
                  </a:cubicBezTo>
                  <a:cubicBezTo>
                    <a:pt x="92" y="13"/>
                    <a:pt x="94" y="13"/>
                    <a:pt x="95" y="13"/>
                  </a:cubicBezTo>
                  <a:cubicBezTo>
                    <a:pt x="96" y="13"/>
                    <a:pt x="98" y="14"/>
                    <a:pt x="99" y="14"/>
                  </a:cubicBezTo>
                  <a:cubicBezTo>
                    <a:pt x="100" y="15"/>
                    <a:pt x="101" y="16"/>
                    <a:pt x="101" y="16"/>
                  </a:cubicBezTo>
                  <a:cubicBezTo>
                    <a:pt x="102" y="16"/>
                    <a:pt x="104" y="17"/>
                    <a:pt x="105" y="17"/>
                  </a:cubicBezTo>
                  <a:cubicBezTo>
                    <a:pt x="106" y="17"/>
                    <a:pt x="108" y="17"/>
                    <a:pt x="110" y="17"/>
                  </a:cubicBezTo>
                  <a:cubicBezTo>
                    <a:pt x="111" y="17"/>
                    <a:pt x="112" y="18"/>
                    <a:pt x="114" y="18"/>
                  </a:cubicBezTo>
                  <a:cubicBezTo>
                    <a:pt x="115" y="18"/>
                    <a:pt x="117" y="18"/>
                    <a:pt x="118" y="18"/>
                  </a:cubicBezTo>
                  <a:cubicBezTo>
                    <a:pt x="118" y="18"/>
                    <a:pt x="120" y="19"/>
                    <a:pt x="122" y="19"/>
                  </a:cubicBezTo>
                  <a:cubicBezTo>
                    <a:pt x="122" y="20"/>
                    <a:pt x="122" y="21"/>
                    <a:pt x="122" y="22"/>
                  </a:cubicBezTo>
                  <a:cubicBezTo>
                    <a:pt x="122" y="22"/>
                    <a:pt x="122" y="24"/>
                    <a:pt x="122" y="24"/>
                  </a:cubicBezTo>
                  <a:cubicBezTo>
                    <a:pt x="123" y="25"/>
                    <a:pt x="124" y="27"/>
                    <a:pt x="125" y="27"/>
                  </a:cubicBezTo>
                  <a:cubicBezTo>
                    <a:pt x="125" y="29"/>
                    <a:pt x="126" y="32"/>
                    <a:pt x="127" y="33"/>
                  </a:cubicBezTo>
                  <a:cubicBezTo>
                    <a:pt x="127" y="34"/>
                    <a:pt x="128" y="36"/>
                    <a:pt x="129" y="37"/>
                  </a:cubicBezTo>
                  <a:cubicBezTo>
                    <a:pt x="128" y="37"/>
                    <a:pt x="127" y="38"/>
                    <a:pt x="126" y="38"/>
                  </a:cubicBezTo>
                  <a:cubicBezTo>
                    <a:pt x="125" y="38"/>
                    <a:pt x="123" y="38"/>
                    <a:pt x="122" y="38"/>
                  </a:cubicBezTo>
                  <a:cubicBezTo>
                    <a:pt x="121" y="39"/>
                    <a:pt x="119" y="41"/>
                    <a:pt x="119" y="41"/>
                  </a:cubicBezTo>
                  <a:cubicBezTo>
                    <a:pt x="118" y="42"/>
                    <a:pt x="117" y="43"/>
                    <a:pt x="117" y="43"/>
                  </a:cubicBezTo>
                  <a:cubicBezTo>
                    <a:pt x="115" y="43"/>
                    <a:pt x="111" y="43"/>
                    <a:pt x="109" y="43"/>
                  </a:cubicBezTo>
                  <a:cubicBezTo>
                    <a:pt x="108" y="43"/>
                    <a:pt x="105" y="43"/>
                    <a:pt x="104" y="43"/>
                  </a:cubicBezTo>
                  <a:cubicBezTo>
                    <a:pt x="103" y="44"/>
                    <a:pt x="101" y="44"/>
                    <a:pt x="100" y="45"/>
                  </a:cubicBezTo>
                  <a:cubicBezTo>
                    <a:pt x="99" y="45"/>
                    <a:pt x="98" y="46"/>
                    <a:pt x="98" y="46"/>
                  </a:cubicBezTo>
                  <a:cubicBezTo>
                    <a:pt x="98" y="46"/>
                    <a:pt x="97" y="48"/>
                    <a:pt x="97" y="49"/>
                  </a:cubicBezTo>
                  <a:cubicBezTo>
                    <a:pt x="97" y="49"/>
                    <a:pt x="98" y="51"/>
                    <a:pt x="98" y="51"/>
                  </a:cubicBezTo>
                  <a:cubicBezTo>
                    <a:pt x="98" y="52"/>
                    <a:pt x="99" y="53"/>
                    <a:pt x="100" y="53"/>
                  </a:cubicBezTo>
                  <a:cubicBezTo>
                    <a:pt x="101" y="54"/>
                    <a:pt x="102" y="54"/>
                    <a:pt x="103" y="54"/>
                  </a:cubicBezTo>
                  <a:cubicBezTo>
                    <a:pt x="105" y="54"/>
                    <a:pt x="108" y="54"/>
                    <a:pt x="109" y="54"/>
                  </a:cubicBezTo>
                  <a:cubicBezTo>
                    <a:pt x="110" y="54"/>
                    <a:pt x="111" y="54"/>
                    <a:pt x="112" y="54"/>
                  </a:cubicBezTo>
                  <a:cubicBezTo>
                    <a:pt x="114" y="55"/>
                    <a:pt x="117" y="57"/>
                    <a:pt x="118" y="58"/>
                  </a:cubicBezTo>
                  <a:cubicBezTo>
                    <a:pt x="119" y="59"/>
                    <a:pt x="120" y="60"/>
                    <a:pt x="121" y="61"/>
                  </a:cubicBezTo>
                  <a:cubicBezTo>
                    <a:pt x="122" y="62"/>
                    <a:pt x="122" y="64"/>
                    <a:pt x="122" y="64"/>
                  </a:cubicBezTo>
                  <a:cubicBezTo>
                    <a:pt x="122" y="66"/>
                    <a:pt x="120" y="67"/>
                    <a:pt x="120" y="68"/>
                  </a:cubicBezTo>
                  <a:cubicBezTo>
                    <a:pt x="119" y="68"/>
                    <a:pt x="118" y="68"/>
                    <a:pt x="118" y="69"/>
                  </a:cubicBezTo>
                  <a:cubicBezTo>
                    <a:pt x="117" y="69"/>
                    <a:pt x="115" y="70"/>
                    <a:pt x="115" y="71"/>
                  </a:cubicBezTo>
                  <a:cubicBezTo>
                    <a:pt x="115" y="72"/>
                    <a:pt x="117" y="73"/>
                    <a:pt x="117" y="73"/>
                  </a:cubicBezTo>
                  <a:cubicBezTo>
                    <a:pt x="118" y="74"/>
                    <a:pt x="118" y="75"/>
                    <a:pt x="119" y="75"/>
                  </a:cubicBezTo>
                  <a:cubicBezTo>
                    <a:pt x="119" y="76"/>
                    <a:pt x="118" y="76"/>
                    <a:pt x="118" y="76"/>
                  </a:cubicBezTo>
                  <a:cubicBezTo>
                    <a:pt x="117" y="76"/>
                    <a:pt x="114" y="76"/>
                    <a:pt x="113" y="76"/>
                  </a:cubicBezTo>
                  <a:cubicBezTo>
                    <a:pt x="112" y="76"/>
                    <a:pt x="109" y="76"/>
                    <a:pt x="108" y="75"/>
                  </a:cubicBezTo>
                  <a:cubicBezTo>
                    <a:pt x="106" y="74"/>
                    <a:pt x="102" y="71"/>
                    <a:pt x="100" y="70"/>
                  </a:cubicBezTo>
                  <a:cubicBezTo>
                    <a:pt x="99" y="70"/>
                    <a:pt x="96" y="69"/>
                    <a:pt x="95" y="69"/>
                  </a:cubicBezTo>
                  <a:cubicBezTo>
                    <a:pt x="94" y="69"/>
                    <a:pt x="92" y="68"/>
                    <a:pt x="91" y="69"/>
                  </a:cubicBezTo>
                  <a:cubicBezTo>
                    <a:pt x="89" y="69"/>
                    <a:pt x="86" y="70"/>
                    <a:pt x="84" y="70"/>
                  </a:cubicBezTo>
                  <a:cubicBezTo>
                    <a:pt x="81" y="71"/>
                    <a:pt x="75" y="70"/>
                    <a:pt x="72" y="70"/>
                  </a:cubicBezTo>
                  <a:cubicBezTo>
                    <a:pt x="69" y="69"/>
                    <a:pt x="63" y="67"/>
                    <a:pt x="60" y="66"/>
                  </a:cubicBezTo>
                  <a:cubicBezTo>
                    <a:pt x="57" y="64"/>
                    <a:pt x="50" y="61"/>
                    <a:pt x="47" y="60"/>
                  </a:cubicBezTo>
                  <a:cubicBezTo>
                    <a:pt x="44" y="59"/>
                    <a:pt x="40" y="58"/>
                    <a:pt x="37" y="58"/>
                  </a:cubicBezTo>
                  <a:cubicBezTo>
                    <a:pt x="35" y="58"/>
                    <a:pt x="32" y="59"/>
                    <a:pt x="30" y="60"/>
                  </a:cubicBezTo>
                  <a:cubicBezTo>
                    <a:pt x="28" y="60"/>
                    <a:pt x="24" y="61"/>
                    <a:pt x="22" y="61"/>
                  </a:cubicBezTo>
                  <a:cubicBezTo>
                    <a:pt x="21" y="61"/>
                    <a:pt x="18" y="61"/>
                    <a:pt x="17" y="61"/>
                  </a:cubicBezTo>
                  <a:cubicBezTo>
                    <a:pt x="17" y="61"/>
                    <a:pt x="17" y="61"/>
                    <a:pt x="17" y="6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262"/>
            <p:cNvSpPr>
              <a:spLocks/>
            </p:cNvSpPr>
            <p:nvPr/>
          </p:nvSpPr>
          <p:spPr bwMode="auto">
            <a:xfrm>
              <a:off x="1695" y="3333"/>
              <a:ext cx="21" cy="19"/>
            </a:xfrm>
            <a:custGeom>
              <a:avLst/>
              <a:gdLst>
                <a:gd name="T0" fmla="*/ 7 w 8"/>
                <a:gd name="T1" fmla="*/ 5 h 7"/>
                <a:gd name="T2" fmla="*/ 7 w 8"/>
                <a:gd name="T3" fmla="*/ 7 h 7"/>
                <a:gd name="T4" fmla="*/ 4 w 8"/>
                <a:gd name="T5" fmla="*/ 6 h 7"/>
                <a:gd name="T6" fmla="*/ 2 w 8"/>
                <a:gd name="T7" fmla="*/ 7 h 7"/>
                <a:gd name="T8" fmla="*/ 0 w 8"/>
                <a:gd name="T9" fmla="*/ 6 h 7"/>
                <a:gd name="T10" fmla="*/ 1 w 8"/>
                <a:gd name="T11" fmla="*/ 3 h 7"/>
                <a:gd name="T12" fmla="*/ 3 w 8"/>
                <a:gd name="T13" fmla="*/ 2 h 7"/>
                <a:gd name="T14" fmla="*/ 4 w 8"/>
                <a:gd name="T15" fmla="*/ 0 h 7"/>
                <a:gd name="T16" fmla="*/ 5 w 8"/>
                <a:gd name="T17" fmla="*/ 1 h 7"/>
                <a:gd name="T18" fmla="*/ 7 w 8"/>
                <a:gd name="T19" fmla="*/ 1 h 7"/>
                <a:gd name="T20" fmla="*/ 8 w 8"/>
                <a:gd name="T21" fmla="*/ 3 h 7"/>
                <a:gd name="T22" fmla="*/ 7 w 8"/>
                <a:gd name="T2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7" y="5"/>
                  </a:move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5" y="6"/>
                    <a:pt x="4" y="6"/>
                  </a:cubicBezTo>
                  <a:cubicBezTo>
                    <a:pt x="4" y="6"/>
                    <a:pt x="3" y="7"/>
                    <a:pt x="2" y="7"/>
                  </a:cubicBezTo>
                  <a:cubicBezTo>
                    <a:pt x="1" y="7"/>
                    <a:pt x="0" y="6"/>
                    <a:pt x="0" y="6"/>
                  </a:cubicBezTo>
                  <a:cubicBezTo>
                    <a:pt x="0" y="5"/>
                    <a:pt x="0" y="3"/>
                    <a:pt x="1" y="3"/>
                  </a:cubicBezTo>
                  <a:cubicBezTo>
                    <a:pt x="1" y="2"/>
                    <a:pt x="3" y="2"/>
                    <a:pt x="3" y="2"/>
                  </a:cubicBezTo>
                  <a:cubicBezTo>
                    <a:pt x="3" y="1"/>
                    <a:pt x="4" y="1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1"/>
                    <a:pt x="7" y="2"/>
                    <a:pt x="8" y="3"/>
                  </a:cubicBezTo>
                  <a:cubicBezTo>
                    <a:pt x="8" y="3"/>
                    <a:pt x="8" y="5"/>
                    <a:pt x="7" y="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263"/>
            <p:cNvSpPr>
              <a:spLocks/>
            </p:cNvSpPr>
            <p:nvPr/>
          </p:nvSpPr>
          <p:spPr bwMode="auto">
            <a:xfrm>
              <a:off x="1695" y="3333"/>
              <a:ext cx="21" cy="19"/>
            </a:xfrm>
            <a:custGeom>
              <a:avLst/>
              <a:gdLst>
                <a:gd name="T0" fmla="*/ 7 w 8"/>
                <a:gd name="T1" fmla="*/ 5 h 7"/>
                <a:gd name="T2" fmla="*/ 7 w 8"/>
                <a:gd name="T3" fmla="*/ 7 h 7"/>
                <a:gd name="T4" fmla="*/ 4 w 8"/>
                <a:gd name="T5" fmla="*/ 6 h 7"/>
                <a:gd name="T6" fmla="*/ 2 w 8"/>
                <a:gd name="T7" fmla="*/ 7 h 7"/>
                <a:gd name="T8" fmla="*/ 0 w 8"/>
                <a:gd name="T9" fmla="*/ 6 h 7"/>
                <a:gd name="T10" fmla="*/ 1 w 8"/>
                <a:gd name="T11" fmla="*/ 3 h 7"/>
                <a:gd name="T12" fmla="*/ 3 w 8"/>
                <a:gd name="T13" fmla="*/ 2 h 7"/>
                <a:gd name="T14" fmla="*/ 4 w 8"/>
                <a:gd name="T15" fmla="*/ 0 h 7"/>
                <a:gd name="T16" fmla="*/ 5 w 8"/>
                <a:gd name="T17" fmla="*/ 1 h 7"/>
                <a:gd name="T18" fmla="*/ 7 w 8"/>
                <a:gd name="T19" fmla="*/ 1 h 7"/>
                <a:gd name="T20" fmla="*/ 8 w 8"/>
                <a:gd name="T21" fmla="*/ 3 h 7"/>
                <a:gd name="T22" fmla="*/ 7 w 8"/>
                <a:gd name="T2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7" y="5"/>
                  </a:move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5" y="6"/>
                    <a:pt x="4" y="6"/>
                  </a:cubicBezTo>
                  <a:cubicBezTo>
                    <a:pt x="4" y="6"/>
                    <a:pt x="3" y="7"/>
                    <a:pt x="2" y="7"/>
                  </a:cubicBezTo>
                  <a:cubicBezTo>
                    <a:pt x="1" y="7"/>
                    <a:pt x="0" y="6"/>
                    <a:pt x="0" y="6"/>
                  </a:cubicBezTo>
                  <a:cubicBezTo>
                    <a:pt x="0" y="5"/>
                    <a:pt x="0" y="3"/>
                    <a:pt x="1" y="3"/>
                  </a:cubicBezTo>
                  <a:cubicBezTo>
                    <a:pt x="1" y="2"/>
                    <a:pt x="3" y="2"/>
                    <a:pt x="3" y="2"/>
                  </a:cubicBezTo>
                  <a:cubicBezTo>
                    <a:pt x="3" y="1"/>
                    <a:pt x="4" y="1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1"/>
                    <a:pt x="7" y="2"/>
                    <a:pt x="8" y="3"/>
                  </a:cubicBezTo>
                  <a:cubicBezTo>
                    <a:pt x="8" y="3"/>
                    <a:pt x="8" y="5"/>
                    <a:pt x="7" y="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264"/>
            <p:cNvSpPr>
              <a:spLocks/>
            </p:cNvSpPr>
            <p:nvPr/>
          </p:nvSpPr>
          <p:spPr bwMode="auto">
            <a:xfrm>
              <a:off x="1531" y="3365"/>
              <a:ext cx="10" cy="10"/>
            </a:xfrm>
            <a:custGeom>
              <a:avLst/>
              <a:gdLst>
                <a:gd name="T0" fmla="*/ 3 w 4"/>
                <a:gd name="T1" fmla="*/ 1 h 4"/>
                <a:gd name="T2" fmla="*/ 2 w 4"/>
                <a:gd name="T3" fmla="*/ 0 h 4"/>
                <a:gd name="T4" fmla="*/ 0 w 4"/>
                <a:gd name="T5" fmla="*/ 1 h 4"/>
                <a:gd name="T6" fmla="*/ 0 w 4"/>
                <a:gd name="T7" fmla="*/ 3 h 4"/>
                <a:gd name="T8" fmla="*/ 1 w 4"/>
                <a:gd name="T9" fmla="*/ 4 h 4"/>
                <a:gd name="T10" fmla="*/ 2 w 4"/>
                <a:gd name="T11" fmla="*/ 4 h 4"/>
                <a:gd name="T12" fmla="*/ 3 w 4"/>
                <a:gd name="T13" fmla="*/ 3 h 4"/>
                <a:gd name="T14" fmla="*/ 3 w 4"/>
                <a:gd name="T1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2"/>
                    <a:pt x="4" y="2"/>
                    <a:pt x="3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265"/>
            <p:cNvSpPr>
              <a:spLocks/>
            </p:cNvSpPr>
            <p:nvPr/>
          </p:nvSpPr>
          <p:spPr bwMode="auto">
            <a:xfrm>
              <a:off x="1531" y="3365"/>
              <a:ext cx="10" cy="10"/>
            </a:xfrm>
            <a:custGeom>
              <a:avLst/>
              <a:gdLst>
                <a:gd name="T0" fmla="*/ 3 w 4"/>
                <a:gd name="T1" fmla="*/ 1 h 4"/>
                <a:gd name="T2" fmla="*/ 2 w 4"/>
                <a:gd name="T3" fmla="*/ 0 h 4"/>
                <a:gd name="T4" fmla="*/ 0 w 4"/>
                <a:gd name="T5" fmla="*/ 1 h 4"/>
                <a:gd name="T6" fmla="*/ 0 w 4"/>
                <a:gd name="T7" fmla="*/ 3 h 4"/>
                <a:gd name="T8" fmla="*/ 1 w 4"/>
                <a:gd name="T9" fmla="*/ 4 h 4"/>
                <a:gd name="T10" fmla="*/ 2 w 4"/>
                <a:gd name="T11" fmla="*/ 4 h 4"/>
                <a:gd name="T12" fmla="*/ 3 w 4"/>
                <a:gd name="T13" fmla="*/ 3 h 4"/>
                <a:gd name="T14" fmla="*/ 3 w 4"/>
                <a:gd name="T1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2"/>
                    <a:pt x="4" y="2"/>
                    <a:pt x="3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266"/>
            <p:cNvSpPr>
              <a:spLocks/>
            </p:cNvSpPr>
            <p:nvPr/>
          </p:nvSpPr>
          <p:spPr bwMode="auto">
            <a:xfrm>
              <a:off x="1460" y="2953"/>
              <a:ext cx="334" cy="414"/>
            </a:xfrm>
            <a:custGeom>
              <a:avLst/>
              <a:gdLst>
                <a:gd name="T0" fmla="*/ 1 w 128"/>
                <a:gd name="T1" fmla="*/ 21 h 159"/>
                <a:gd name="T2" fmla="*/ 8 w 128"/>
                <a:gd name="T3" fmla="*/ 12 h 159"/>
                <a:gd name="T4" fmla="*/ 19 w 128"/>
                <a:gd name="T5" fmla="*/ 16 h 159"/>
                <a:gd name="T6" fmla="*/ 28 w 128"/>
                <a:gd name="T7" fmla="*/ 18 h 159"/>
                <a:gd name="T8" fmla="*/ 30 w 128"/>
                <a:gd name="T9" fmla="*/ 12 h 159"/>
                <a:gd name="T10" fmla="*/ 32 w 128"/>
                <a:gd name="T11" fmla="*/ 2 h 159"/>
                <a:gd name="T12" fmla="*/ 40 w 128"/>
                <a:gd name="T13" fmla="*/ 3 h 159"/>
                <a:gd name="T14" fmla="*/ 51 w 128"/>
                <a:gd name="T15" fmla="*/ 7 h 159"/>
                <a:gd name="T16" fmla="*/ 55 w 128"/>
                <a:gd name="T17" fmla="*/ 20 h 159"/>
                <a:gd name="T18" fmla="*/ 61 w 128"/>
                <a:gd name="T19" fmla="*/ 36 h 159"/>
                <a:gd name="T20" fmla="*/ 68 w 128"/>
                <a:gd name="T21" fmla="*/ 43 h 159"/>
                <a:gd name="T22" fmla="*/ 69 w 128"/>
                <a:gd name="T23" fmla="*/ 53 h 159"/>
                <a:gd name="T24" fmla="*/ 82 w 128"/>
                <a:gd name="T25" fmla="*/ 56 h 159"/>
                <a:gd name="T26" fmla="*/ 94 w 128"/>
                <a:gd name="T27" fmla="*/ 59 h 159"/>
                <a:gd name="T28" fmla="*/ 102 w 128"/>
                <a:gd name="T29" fmla="*/ 66 h 159"/>
                <a:gd name="T30" fmla="*/ 110 w 128"/>
                <a:gd name="T31" fmla="*/ 93 h 159"/>
                <a:gd name="T32" fmla="*/ 116 w 128"/>
                <a:gd name="T33" fmla="*/ 99 h 159"/>
                <a:gd name="T34" fmla="*/ 112 w 128"/>
                <a:gd name="T35" fmla="*/ 103 h 159"/>
                <a:gd name="T36" fmla="*/ 112 w 128"/>
                <a:gd name="T37" fmla="*/ 108 h 159"/>
                <a:gd name="T38" fmla="*/ 104 w 128"/>
                <a:gd name="T39" fmla="*/ 107 h 159"/>
                <a:gd name="T40" fmla="*/ 106 w 128"/>
                <a:gd name="T41" fmla="*/ 112 h 159"/>
                <a:gd name="T42" fmla="*/ 106 w 128"/>
                <a:gd name="T43" fmla="*/ 116 h 159"/>
                <a:gd name="T44" fmla="*/ 106 w 128"/>
                <a:gd name="T45" fmla="*/ 123 h 159"/>
                <a:gd name="T46" fmla="*/ 112 w 128"/>
                <a:gd name="T47" fmla="*/ 133 h 159"/>
                <a:gd name="T48" fmla="*/ 120 w 128"/>
                <a:gd name="T49" fmla="*/ 140 h 159"/>
                <a:gd name="T50" fmla="*/ 123 w 128"/>
                <a:gd name="T51" fmla="*/ 147 h 159"/>
                <a:gd name="T52" fmla="*/ 126 w 128"/>
                <a:gd name="T53" fmla="*/ 157 h 159"/>
                <a:gd name="T54" fmla="*/ 111 w 128"/>
                <a:gd name="T55" fmla="*/ 157 h 159"/>
                <a:gd name="T56" fmla="*/ 109 w 128"/>
                <a:gd name="T57" fmla="*/ 146 h 159"/>
                <a:gd name="T58" fmla="*/ 98 w 128"/>
                <a:gd name="T59" fmla="*/ 145 h 159"/>
                <a:gd name="T60" fmla="*/ 95 w 128"/>
                <a:gd name="T61" fmla="*/ 138 h 159"/>
                <a:gd name="T62" fmla="*/ 86 w 128"/>
                <a:gd name="T63" fmla="*/ 130 h 159"/>
                <a:gd name="T64" fmla="*/ 83 w 128"/>
                <a:gd name="T65" fmla="*/ 121 h 159"/>
                <a:gd name="T66" fmla="*/ 81 w 128"/>
                <a:gd name="T67" fmla="*/ 117 h 159"/>
                <a:gd name="T68" fmla="*/ 76 w 128"/>
                <a:gd name="T69" fmla="*/ 117 h 159"/>
                <a:gd name="T70" fmla="*/ 73 w 128"/>
                <a:gd name="T71" fmla="*/ 111 h 159"/>
                <a:gd name="T72" fmla="*/ 74 w 128"/>
                <a:gd name="T73" fmla="*/ 104 h 159"/>
                <a:gd name="T74" fmla="*/ 65 w 128"/>
                <a:gd name="T75" fmla="*/ 94 h 159"/>
                <a:gd name="T76" fmla="*/ 49 w 128"/>
                <a:gd name="T77" fmla="*/ 92 h 159"/>
                <a:gd name="T78" fmla="*/ 44 w 128"/>
                <a:gd name="T79" fmla="*/ 102 h 159"/>
                <a:gd name="T80" fmla="*/ 38 w 128"/>
                <a:gd name="T81" fmla="*/ 106 h 159"/>
                <a:gd name="T82" fmla="*/ 37 w 128"/>
                <a:gd name="T83" fmla="*/ 113 h 159"/>
                <a:gd name="T84" fmla="*/ 34 w 128"/>
                <a:gd name="T85" fmla="*/ 118 h 159"/>
                <a:gd name="T86" fmla="*/ 33 w 128"/>
                <a:gd name="T87" fmla="*/ 125 h 159"/>
                <a:gd name="T88" fmla="*/ 27 w 128"/>
                <a:gd name="T89" fmla="*/ 130 h 159"/>
                <a:gd name="T90" fmla="*/ 28 w 128"/>
                <a:gd name="T91" fmla="*/ 146 h 159"/>
                <a:gd name="T92" fmla="*/ 29 w 128"/>
                <a:gd name="T93" fmla="*/ 155 h 159"/>
                <a:gd name="T94" fmla="*/ 24 w 128"/>
                <a:gd name="T95" fmla="*/ 153 h 159"/>
                <a:gd name="T96" fmla="*/ 15 w 128"/>
                <a:gd name="T97" fmla="*/ 150 h 159"/>
                <a:gd name="T98" fmla="*/ 10 w 128"/>
                <a:gd name="T99" fmla="*/ 137 h 159"/>
                <a:gd name="T100" fmla="*/ 13 w 128"/>
                <a:gd name="T101" fmla="*/ 120 h 159"/>
                <a:gd name="T102" fmla="*/ 15 w 128"/>
                <a:gd name="T103" fmla="*/ 111 h 159"/>
                <a:gd name="T104" fmla="*/ 10 w 128"/>
                <a:gd name="T105" fmla="*/ 110 h 159"/>
                <a:gd name="T106" fmla="*/ 7 w 128"/>
                <a:gd name="T107" fmla="*/ 104 h 159"/>
                <a:gd name="T108" fmla="*/ 19 w 128"/>
                <a:gd name="T109" fmla="*/ 100 h 159"/>
                <a:gd name="T110" fmla="*/ 21 w 128"/>
                <a:gd name="T111" fmla="*/ 86 h 159"/>
                <a:gd name="T112" fmla="*/ 18 w 128"/>
                <a:gd name="T113" fmla="*/ 70 h 159"/>
                <a:gd name="T114" fmla="*/ 14 w 128"/>
                <a:gd name="T115" fmla="*/ 57 h 159"/>
                <a:gd name="T116" fmla="*/ 6 w 128"/>
                <a:gd name="T117" fmla="*/ 46 h 159"/>
                <a:gd name="T118" fmla="*/ 1 w 128"/>
                <a:gd name="T119" fmla="*/ 28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8" h="159">
                  <a:moveTo>
                    <a:pt x="1" y="28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0" y="26"/>
                    <a:pt x="1" y="23"/>
                    <a:pt x="1" y="21"/>
                  </a:cubicBezTo>
                  <a:cubicBezTo>
                    <a:pt x="1" y="20"/>
                    <a:pt x="1" y="17"/>
                    <a:pt x="2" y="15"/>
                  </a:cubicBezTo>
                  <a:cubicBezTo>
                    <a:pt x="2" y="15"/>
                    <a:pt x="4" y="14"/>
                    <a:pt x="5" y="13"/>
                  </a:cubicBezTo>
                  <a:cubicBezTo>
                    <a:pt x="6" y="13"/>
                    <a:pt x="7" y="12"/>
                    <a:pt x="8" y="12"/>
                  </a:cubicBezTo>
                  <a:cubicBezTo>
                    <a:pt x="9" y="12"/>
                    <a:pt x="11" y="12"/>
                    <a:pt x="12" y="12"/>
                  </a:cubicBezTo>
                  <a:cubicBezTo>
                    <a:pt x="13" y="12"/>
                    <a:pt x="15" y="12"/>
                    <a:pt x="16" y="13"/>
                  </a:cubicBezTo>
                  <a:cubicBezTo>
                    <a:pt x="17" y="13"/>
                    <a:pt x="18" y="15"/>
                    <a:pt x="19" y="16"/>
                  </a:cubicBezTo>
                  <a:cubicBezTo>
                    <a:pt x="20" y="16"/>
                    <a:pt x="22" y="18"/>
                    <a:pt x="23" y="18"/>
                  </a:cubicBezTo>
                  <a:cubicBezTo>
                    <a:pt x="24" y="18"/>
                    <a:pt x="25" y="18"/>
                    <a:pt x="25" y="19"/>
                  </a:cubicBezTo>
                  <a:cubicBezTo>
                    <a:pt x="27" y="19"/>
                    <a:pt x="28" y="19"/>
                    <a:pt x="28" y="18"/>
                  </a:cubicBezTo>
                  <a:cubicBezTo>
                    <a:pt x="29" y="18"/>
                    <a:pt x="29" y="17"/>
                    <a:pt x="29" y="17"/>
                  </a:cubicBezTo>
                  <a:cubicBezTo>
                    <a:pt x="29" y="16"/>
                    <a:pt x="31" y="16"/>
                    <a:pt x="31" y="15"/>
                  </a:cubicBezTo>
                  <a:cubicBezTo>
                    <a:pt x="31" y="15"/>
                    <a:pt x="30" y="13"/>
                    <a:pt x="30" y="12"/>
                  </a:cubicBezTo>
                  <a:cubicBezTo>
                    <a:pt x="30" y="11"/>
                    <a:pt x="30" y="9"/>
                    <a:pt x="30" y="8"/>
                  </a:cubicBezTo>
                  <a:cubicBezTo>
                    <a:pt x="30" y="7"/>
                    <a:pt x="31" y="6"/>
                    <a:pt x="31" y="6"/>
                  </a:cubicBezTo>
                  <a:cubicBezTo>
                    <a:pt x="31" y="5"/>
                    <a:pt x="31" y="3"/>
                    <a:pt x="32" y="2"/>
                  </a:cubicBezTo>
                  <a:cubicBezTo>
                    <a:pt x="32" y="2"/>
                    <a:pt x="33" y="1"/>
                    <a:pt x="34" y="0"/>
                  </a:cubicBezTo>
                  <a:cubicBezTo>
                    <a:pt x="34" y="0"/>
                    <a:pt x="37" y="1"/>
                    <a:pt x="37" y="1"/>
                  </a:cubicBezTo>
                  <a:cubicBezTo>
                    <a:pt x="38" y="1"/>
                    <a:pt x="40" y="3"/>
                    <a:pt x="40" y="3"/>
                  </a:cubicBezTo>
                  <a:cubicBezTo>
                    <a:pt x="41" y="4"/>
                    <a:pt x="43" y="4"/>
                    <a:pt x="45" y="5"/>
                  </a:cubicBezTo>
                  <a:cubicBezTo>
                    <a:pt x="45" y="5"/>
                    <a:pt x="47" y="6"/>
                    <a:pt x="48" y="6"/>
                  </a:cubicBezTo>
                  <a:cubicBezTo>
                    <a:pt x="49" y="6"/>
                    <a:pt x="50" y="7"/>
                    <a:pt x="51" y="7"/>
                  </a:cubicBezTo>
                  <a:cubicBezTo>
                    <a:pt x="52" y="8"/>
                    <a:pt x="54" y="10"/>
                    <a:pt x="54" y="11"/>
                  </a:cubicBezTo>
                  <a:cubicBezTo>
                    <a:pt x="55" y="12"/>
                    <a:pt x="55" y="14"/>
                    <a:pt x="55" y="15"/>
                  </a:cubicBezTo>
                  <a:cubicBezTo>
                    <a:pt x="55" y="17"/>
                    <a:pt x="55" y="19"/>
                    <a:pt x="55" y="20"/>
                  </a:cubicBezTo>
                  <a:cubicBezTo>
                    <a:pt x="55" y="22"/>
                    <a:pt x="55" y="26"/>
                    <a:pt x="55" y="28"/>
                  </a:cubicBezTo>
                  <a:cubicBezTo>
                    <a:pt x="55" y="29"/>
                    <a:pt x="57" y="32"/>
                    <a:pt x="58" y="33"/>
                  </a:cubicBezTo>
                  <a:cubicBezTo>
                    <a:pt x="58" y="34"/>
                    <a:pt x="60" y="35"/>
                    <a:pt x="61" y="36"/>
                  </a:cubicBezTo>
                  <a:cubicBezTo>
                    <a:pt x="61" y="37"/>
                    <a:pt x="63" y="37"/>
                    <a:pt x="64" y="38"/>
                  </a:cubicBezTo>
                  <a:cubicBezTo>
                    <a:pt x="65" y="39"/>
                    <a:pt x="66" y="40"/>
                    <a:pt x="67" y="41"/>
                  </a:cubicBezTo>
                  <a:cubicBezTo>
                    <a:pt x="67" y="41"/>
                    <a:pt x="68" y="43"/>
                    <a:pt x="68" y="43"/>
                  </a:cubicBezTo>
                  <a:cubicBezTo>
                    <a:pt x="68" y="44"/>
                    <a:pt x="68" y="45"/>
                    <a:pt x="68" y="46"/>
                  </a:cubicBezTo>
                  <a:cubicBezTo>
                    <a:pt x="68" y="47"/>
                    <a:pt x="67" y="49"/>
                    <a:pt x="67" y="49"/>
                  </a:cubicBezTo>
                  <a:cubicBezTo>
                    <a:pt x="67" y="50"/>
                    <a:pt x="68" y="52"/>
                    <a:pt x="69" y="53"/>
                  </a:cubicBezTo>
                  <a:cubicBezTo>
                    <a:pt x="69" y="54"/>
                    <a:pt x="72" y="55"/>
                    <a:pt x="73" y="56"/>
                  </a:cubicBezTo>
                  <a:cubicBezTo>
                    <a:pt x="74" y="56"/>
                    <a:pt x="76" y="54"/>
                    <a:pt x="77" y="54"/>
                  </a:cubicBezTo>
                  <a:cubicBezTo>
                    <a:pt x="79" y="54"/>
                    <a:pt x="81" y="56"/>
                    <a:pt x="82" y="56"/>
                  </a:cubicBezTo>
                  <a:cubicBezTo>
                    <a:pt x="83" y="57"/>
                    <a:pt x="85" y="58"/>
                    <a:pt x="85" y="58"/>
                  </a:cubicBezTo>
                  <a:cubicBezTo>
                    <a:pt x="86" y="59"/>
                    <a:pt x="88" y="59"/>
                    <a:pt x="89" y="59"/>
                  </a:cubicBezTo>
                  <a:cubicBezTo>
                    <a:pt x="91" y="59"/>
                    <a:pt x="93" y="59"/>
                    <a:pt x="94" y="59"/>
                  </a:cubicBezTo>
                  <a:cubicBezTo>
                    <a:pt x="95" y="58"/>
                    <a:pt x="98" y="58"/>
                    <a:pt x="99" y="57"/>
                  </a:cubicBezTo>
                  <a:cubicBezTo>
                    <a:pt x="99" y="57"/>
                    <a:pt x="100" y="57"/>
                    <a:pt x="101" y="57"/>
                  </a:cubicBezTo>
                  <a:cubicBezTo>
                    <a:pt x="101" y="59"/>
                    <a:pt x="101" y="63"/>
                    <a:pt x="102" y="66"/>
                  </a:cubicBezTo>
                  <a:cubicBezTo>
                    <a:pt x="102" y="67"/>
                    <a:pt x="102" y="71"/>
                    <a:pt x="103" y="73"/>
                  </a:cubicBezTo>
                  <a:cubicBezTo>
                    <a:pt x="103" y="76"/>
                    <a:pt x="107" y="83"/>
                    <a:pt x="108" y="87"/>
                  </a:cubicBezTo>
                  <a:cubicBezTo>
                    <a:pt x="109" y="88"/>
                    <a:pt x="110" y="91"/>
                    <a:pt x="110" y="93"/>
                  </a:cubicBezTo>
                  <a:cubicBezTo>
                    <a:pt x="111" y="93"/>
                    <a:pt x="112" y="95"/>
                    <a:pt x="112" y="95"/>
                  </a:cubicBezTo>
                  <a:cubicBezTo>
                    <a:pt x="113" y="96"/>
                    <a:pt x="114" y="96"/>
                    <a:pt x="115" y="96"/>
                  </a:cubicBezTo>
                  <a:cubicBezTo>
                    <a:pt x="116" y="97"/>
                    <a:pt x="116" y="98"/>
                    <a:pt x="116" y="99"/>
                  </a:cubicBezTo>
                  <a:cubicBezTo>
                    <a:pt x="116" y="99"/>
                    <a:pt x="116" y="100"/>
                    <a:pt x="116" y="100"/>
                  </a:cubicBezTo>
                  <a:cubicBezTo>
                    <a:pt x="115" y="101"/>
                    <a:pt x="114" y="101"/>
                    <a:pt x="113" y="101"/>
                  </a:cubicBezTo>
                  <a:cubicBezTo>
                    <a:pt x="113" y="102"/>
                    <a:pt x="112" y="102"/>
                    <a:pt x="112" y="103"/>
                  </a:cubicBezTo>
                  <a:cubicBezTo>
                    <a:pt x="112" y="103"/>
                    <a:pt x="112" y="105"/>
                    <a:pt x="112" y="105"/>
                  </a:cubicBezTo>
                  <a:cubicBezTo>
                    <a:pt x="113" y="107"/>
                    <a:pt x="113" y="107"/>
                    <a:pt x="113" y="107"/>
                  </a:cubicBezTo>
                  <a:cubicBezTo>
                    <a:pt x="113" y="107"/>
                    <a:pt x="112" y="108"/>
                    <a:pt x="112" y="108"/>
                  </a:cubicBezTo>
                  <a:cubicBezTo>
                    <a:pt x="112" y="108"/>
                    <a:pt x="111" y="108"/>
                    <a:pt x="111" y="108"/>
                  </a:cubicBezTo>
                  <a:cubicBezTo>
                    <a:pt x="110" y="108"/>
                    <a:pt x="109" y="108"/>
                    <a:pt x="108" y="107"/>
                  </a:cubicBezTo>
                  <a:cubicBezTo>
                    <a:pt x="107" y="107"/>
                    <a:pt x="105" y="107"/>
                    <a:pt x="104" y="107"/>
                  </a:cubicBezTo>
                  <a:cubicBezTo>
                    <a:pt x="103" y="108"/>
                    <a:pt x="103" y="108"/>
                    <a:pt x="103" y="108"/>
                  </a:cubicBezTo>
                  <a:cubicBezTo>
                    <a:pt x="103" y="109"/>
                    <a:pt x="103" y="110"/>
                    <a:pt x="104" y="110"/>
                  </a:cubicBezTo>
                  <a:cubicBezTo>
                    <a:pt x="104" y="111"/>
                    <a:pt x="105" y="111"/>
                    <a:pt x="106" y="112"/>
                  </a:cubicBezTo>
                  <a:cubicBezTo>
                    <a:pt x="107" y="112"/>
                    <a:pt x="107" y="113"/>
                    <a:pt x="108" y="114"/>
                  </a:cubicBezTo>
                  <a:cubicBezTo>
                    <a:pt x="108" y="115"/>
                    <a:pt x="108" y="116"/>
                    <a:pt x="108" y="116"/>
                  </a:cubicBezTo>
                  <a:cubicBezTo>
                    <a:pt x="108" y="116"/>
                    <a:pt x="107" y="116"/>
                    <a:pt x="106" y="116"/>
                  </a:cubicBezTo>
                  <a:cubicBezTo>
                    <a:pt x="105" y="117"/>
                    <a:pt x="104" y="117"/>
                    <a:pt x="104" y="118"/>
                  </a:cubicBezTo>
                  <a:cubicBezTo>
                    <a:pt x="103" y="119"/>
                    <a:pt x="104" y="120"/>
                    <a:pt x="105" y="121"/>
                  </a:cubicBezTo>
                  <a:cubicBezTo>
                    <a:pt x="105" y="121"/>
                    <a:pt x="106" y="123"/>
                    <a:pt x="106" y="123"/>
                  </a:cubicBezTo>
                  <a:cubicBezTo>
                    <a:pt x="107" y="124"/>
                    <a:pt x="107" y="126"/>
                    <a:pt x="108" y="126"/>
                  </a:cubicBezTo>
                  <a:cubicBezTo>
                    <a:pt x="108" y="127"/>
                    <a:pt x="109" y="129"/>
                    <a:pt x="109" y="130"/>
                  </a:cubicBezTo>
                  <a:cubicBezTo>
                    <a:pt x="110" y="131"/>
                    <a:pt x="111" y="133"/>
                    <a:pt x="112" y="133"/>
                  </a:cubicBezTo>
                  <a:cubicBezTo>
                    <a:pt x="113" y="134"/>
                    <a:pt x="114" y="135"/>
                    <a:pt x="116" y="136"/>
                  </a:cubicBezTo>
                  <a:cubicBezTo>
                    <a:pt x="116" y="136"/>
                    <a:pt x="118" y="136"/>
                    <a:pt x="118" y="136"/>
                  </a:cubicBezTo>
                  <a:cubicBezTo>
                    <a:pt x="119" y="137"/>
                    <a:pt x="120" y="138"/>
                    <a:pt x="120" y="140"/>
                  </a:cubicBezTo>
                  <a:cubicBezTo>
                    <a:pt x="120" y="141"/>
                    <a:pt x="119" y="143"/>
                    <a:pt x="119" y="144"/>
                  </a:cubicBezTo>
                  <a:cubicBezTo>
                    <a:pt x="119" y="144"/>
                    <a:pt x="120" y="146"/>
                    <a:pt x="120" y="146"/>
                  </a:cubicBezTo>
                  <a:cubicBezTo>
                    <a:pt x="121" y="146"/>
                    <a:pt x="122" y="147"/>
                    <a:pt x="123" y="147"/>
                  </a:cubicBezTo>
                  <a:cubicBezTo>
                    <a:pt x="125" y="148"/>
                    <a:pt x="126" y="150"/>
                    <a:pt x="127" y="151"/>
                  </a:cubicBezTo>
                  <a:cubicBezTo>
                    <a:pt x="127" y="151"/>
                    <a:pt x="128" y="153"/>
                    <a:pt x="128" y="154"/>
                  </a:cubicBezTo>
                  <a:cubicBezTo>
                    <a:pt x="127" y="155"/>
                    <a:pt x="126" y="156"/>
                    <a:pt x="126" y="157"/>
                  </a:cubicBezTo>
                  <a:cubicBezTo>
                    <a:pt x="125" y="157"/>
                    <a:pt x="122" y="158"/>
                    <a:pt x="121" y="158"/>
                  </a:cubicBezTo>
                  <a:cubicBezTo>
                    <a:pt x="120" y="159"/>
                    <a:pt x="117" y="158"/>
                    <a:pt x="115" y="158"/>
                  </a:cubicBezTo>
                  <a:cubicBezTo>
                    <a:pt x="114" y="158"/>
                    <a:pt x="111" y="158"/>
                    <a:pt x="111" y="157"/>
                  </a:cubicBezTo>
                  <a:cubicBezTo>
                    <a:pt x="110" y="156"/>
                    <a:pt x="110" y="153"/>
                    <a:pt x="110" y="153"/>
                  </a:cubicBezTo>
                  <a:cubicBezTo>
                    <a:pt x="110" y="152"/>
                    <a:pt x="110" y="150"/>
                    <a:pt x="110" y="149"/>
                  </a:cubicBezTo>
                  <a:cubicBezTo>
                    <a:pt x="109" y="149"/>
                    <a:pt x="109" y="146"/>
                    <a:pt x="109" y="146"/>
                  </a:cubicBezTo>
                  <a:cubicBezTo>
                    <a:pt x="108" y="145"/>
                    <a:pt x="106" y="145"/>
                    <a:pt x="105" y="145"/>
                  </a:cubicBezTo>
                  <a:cubicBezTo>
                    <a:pt x="104" y="144"/>
                    <a:pt x="102" y="145"/>
                    <a:pt x="101" y="145"/>
                  </a:cubicBezTo>
                  <a:cubicBezTo>
                    <a:pt x="100" y="145"/>
                    <a:pt x="99" y="145"/>
                    <a:pt x="98" y="145"/>
                  </a:cubicBezTo>
                  <a:cubicBezTo>
                    <a:pt x="97" y="145"/>
                    <a:pt x="95" y="144"/>
                    <a:pt x="95" y="143"/>
                  </a:cubicBezTo>
                  <a:cubicBezTo>
                    <a:pt x="95" y="143"/>
                    <a:pt x="94" y="141"/>
                    <a:pt x="94" y="141"/>
                  </a:cubicBezTo>
                  <a:cubicBezTo>
                    <a:pt x="94" y="140"/>
                    <a:pt x="95" y="139"/>
                    <a:pt x="95" y="138"/>
                  </a:cubicBezTo>
                  <a:cubicBezTo>
                    <a:pt x="95" y="137"/>
                    <a:pt x="95" y="135"/>
                    <a:pt x="94" y="135"/>
                  </a:cubicBezTo>
                  <a:cubicBezTo>
                    <a:pt x="93" y="133"/>
                    <a:pt x="91" y="132"/>
                    <a:pt x="90" y="131"/>
                  </a:cubicBezTo>
                  <a:cubicBezTo>
                    <a:pt x="89" y="130"/>
                    <a:pt x="87" y="130"/>
                    <a:pt x="86" y="130"/>
                  </a:cubicBezTo>
                  <a:cubicBezTo>
                    <a:pt x="85" y="129"/>
                    <a:pt x="84" y="128"/>
                    <a:pt x="83" y="127"/>
                  </a:cubicBezTo>
                  <a:cubicBezTo>
                    <a:pt x="83" y="127"/>
                    <a:pt x="82" y="125"/>
                    <a:pt x="82" y="125"/>
                  </a:cubicBezTo>
                  <a:cubicBezTo>
                    <a:pt x="82" y="124"/>
                    <a:pt x="83" y="123"/>
                    <a:pt x="83" y="121"/>
                  </a:cubicBezTo>
                  <a:cubicBezTo>
                    <a:pt x="83" y="121"/>
                    <a:pt x="83" y="120"/>
                    <a:pt x="83" y="120"/>
                  </a:cubicBezTo>
                  <a:cubicBezTo>
                    <a:pt x="83" y="119"/>
                    <a:pt x="82" y="119"/>
                    <a:pt x="81" y="119"/>
                  </a:cubicBezTo>
                  <a:cubicBezTo>
                    <a:pt x="81" y="118"/>
                    <a:pt x="81" y="117"/>
                    <a:pt x="81" y="117"/>
                  </a:cubicBezTo>
                  <a:cubicBezTo>
                    <a:pt x="80" y="116"/>
                    <a:pt x="79" y="115"/>
                    <a:pt x="78" y="115"/>
                  </a:cubicBezTo>
                  <a:cubicBezTo>
                    <a:pt x="77" y="115"/>
                    <a:pt x="76" y="115"/>
                    <a:pt x="76" y="116"/>
                  </a:cubicBezTo>
                  <a:cubicBezTo>
                    <a:pt x="76" y="116"/>
                    <a:pt x="76" y="117"/>
                    <a:pt x="76" y="117"/>
                  </a:cubicBezTo>
                  <a:cubicBezTo>
                    <a:pt x="76" y="118"/>
                    <a:pt x="75" y="118"/>
                    <a:pt x="74" y="117"/>
                  </a:cubicBezTo>
                  <a:cubicBezTo>
                    <a:pt x="74" y="117"/>
                    <a:pt x="74" y="115"/>
                    <a:pt x="74" y="115"/>
                  </a:cubicBezTo>
                  <a:cubicBezTo>
                    <a:pt x="74" y="113"/>
                    <a:pt x="73" y="112"/>
                    <a:pt x="73" y="111"/>
                  </a:cubicBezTo>
                  <a:cubicBezTo>
                    <a:pt x="73" y="111"/>
                    <a:pt x="73" y="109"/>
                    <a:pt x="74" y="109"/>
                  </a:cubicBezTo>
                  <a:cubicBezTo>
                    <a:pt x="74" y="108"/>
                    <a:pt x="74" y="108"/>
                    <a:pt x="74" y="107"/>
                  </a:cubicBezTo>
                  <a:cubicBezTo>
                    <a:pt x="75" y="106"/>
                    <a:pt x="74" y="105"/>
                    <a:pt x="74" y="104"/>
                  </a:cubicBezTo>
                  <a:cubicBezTo>
                    <a:pt x="73" y="103"/>
                    <a:pt x="71" y="102"/>
                    <a:pt x="69" y="101"/>
                  </a:cubicBezTo>
                  <a:cubicBezTo>
                    <a:pt x="69" y="100"/>
                    <a:pt x="69" y="98"/>
                    <a:pt x="68" y="98"/>
                  </a:cubicBezTo>
                  <a:cubicBezTo>
                    <a:pt x="68" y="96"/>
                    <a:pt x="66" y="95"/>
                    <a:pt x="65" y="94"/>
                  </a:cubicBezTo>
                  <a:cubicBezTo>
                    <a:pt x="65" y="94"/>
                    <a:pt x="64" y="93"/>
                    <a:pt x="63" y="93"/>
                  </a:cubicBezTo>
                  <a:cubicBezTo>
                    <a:pt x="61" y="92"/>
                    <a:pt x="57" y="92"/>
                    <a:pt x="56" y="92"/>
                  </a:cubicBezTo>
                  <a:cubicBezTo>
                    <a:pt x="54" y="92"/>
                    <a:pt x="50" y="92"/>
                    <a:pt x="49" y="92"/>
                  </a:cubicBezTo>
                  <a:cubicBezTo>
                    <a:pt x="48" y="93"/>
                    <a:pt x="46" y="93"/>
                    <a:pt x="45" y="94"/>
                  </a:cubicBezTo>
                  <a:cubicBezTo>
                    <a:pt x="44" y="95"/>
                    <a:pt x="44" y="98"/>
                    <a:pt x="44" y="99"/>
                  </a:cubicBezTo>
                  <a:cubicBezTo>
                    <a:pt x="43" y="99"/>
                    <a:pt x="44" y="101"/>
                    <a:pt x="44" y="102"/>
                  </a:cubicBezTo>
                  <a:cubicBezTo>
                    <a:pt x="44" y="102"/>
                    <a:pt x="44" y="103"/>
                    <a:pt x="43" y="104"/>
                  </a:cubicBezTo>
                  <a:cubicBezTo>
                    <a:pt x="43" y="104"/>
                    <a:pt x="41" y="104"/>
                    <a:pt x="40" y="105"/>
                  </a:cubicBezTo>
                  <a:cubicBezTo>
                    <a:pt x="40" y="105"/>
                    <a:pt x="39" y="106"/>
                    <a:pt x="38" y="106"/>
                  </a:cubicBezTo>
                  <a:cubicBezTo>
                    <a:pt x="38" y="107"/>
                    <a:pt x="37" y="108"/>
                    <a:pt x="36" y="108"/>
                  </a:cubicBezTo>
                  <a:cubicBezTo>
                    <a:pt x="36" y="109"/>
                    <a:pt x="36" y="111"/>
                    <a:pt x="36" y="111"/>
                  </a:cubicBezTo>
                  <a:cubicBezTo>
                    <a:pt x="37" y="112"/>
                    <a:pt x="37" y="113"/>
                    <a:pt x="37" y="113"/>
                  </a:cubicBezTo>
                  <a:cubicBezTo>
                    <a:pt x="38" y="113"/>
                    <a:pt x="38" y="115"/>
                    <a:pt x="38" y="115"/>
                  </a:cubicBezTo>
                  <a:cubicBezTo>
                    <a:pt x="38" y="116"/>
                    <a:pt x="37" y="117"/>
                    <a:pt x="36" y="118"/>
                  </a:cubicBezTo>
                  <a:cubicBezTo>
                    <a:pt x="36" y="118"/>
                    <a:pt x="34" y="118"/>
                    <a:pt x="34" y="118"/>
                  </a:cubicBezTo>
                  <a:cubicBezTo>
                    <a:pt x="34" y="118"/>
                    <a:pt x="33" y="118"/>
                    <a:pt x="32" y="119"/>
                  </a:cubicBezTo>
                  <a:cubicBezTo>
                    <a:pt x="32" y="119"/>
                    <a:pt x="32" y="121"/>
                    <a:pt x="32" y="121"/>
                  </a:cubicBezTo>
                  <a:cubicBezTo>
                    <a:pt x="32" y="123"/>
                    <a:pt x="33" y="124"/>
                    <a:pt x="33" y="125"/>
                  </a:cubicBezTo>
                  <a:cubicBezTo>
                    <a:pt x="33" y="125"/>
                    <a:pt x="32" y="126"/>
                    <a:pt x="31" y="127"/>
                  </a:cubicBezTo>
                  <a:cubicBezTo>
                    <a:pt x="31" y="127"/>
                    <a:pt x="29" y="127"/>
                    <a:pt x="29" y="127"/>
                  </a:cubicBezTo>
                  <a:cubicBezTo>
                    <a:pt x="28" y="128"/>
                    <a:pt x="27" y="129"/>
                    <a:pt x="27" y="130"/>
                  </a:cubicBezTo>
                  <a:cubicBezTo>
                    <a:pt x="27" y="132"/>
                    <a:pt x="26" y="134"/>
                    <a:pt x="26" y="136"/>
                  </a:cubicBezTo>
                  <a:cubicBezTo>
                    <a:pt x="26" y="138"/>
                    <a:pt x="26" y="141"/>
                    <a:pt x="27" y="143"/>
                  </a:cubicBezTo>
                  <a:cubicBezTo>
                    <a:pt x="27" y="144"/>
                    <a:pt x="28" y="145"/>
                    <a:pt x="28" y="146"/>
                  </a:cubicBezTo>
                  <a:cubicBezTo>
                    <a:pt x="29" y="147"/>
                    <a:pt x="29" y="149"/>
                    <a:pt x="29" y="150"/>
                  </a:cubicBezTo>
                  <a:cubicBezTo>
                    <a:pt x="30" y="151"/>
                    <a:pt x="31" y="152"/>
                    <a:pt x="30" y="153"/>
                  </a:cubicBezTo>
                  <a:cubicBezTo>
                    <a:pt x="30" y="154"/>
                    <a:pt x="29" y="154"/>
                    <a:pt x="29" y="155"/>
                  </a:cubicBezTo>
                  <a:cubicBezTo>
                    <a:pt x="28" y="155"/>
                    <a:pt x="28" y="157"/>
                    <a:pt x="28" y="157"/>
                  </a:cubicBezTo>
                  <a:cubicBezTo>
                    <a:pt x="27" y="157"/>
                    <a:pt x="27" y="156"/>
                    <a:pt x="26" y="155"/>
                  </a:cubicBezTo>
                  <a:cubicBezTo>
                    <a:pt x="25" y="155"/>
                    <a:pt x="25" y="153"/>
                    <a:pt x="24" y="153"/>
                  </a:cubicBezTo>
                  <a:cubicBezTo>
                    <a:pt x="23" y="153"/>
                    <a:pt x="22" y="152"/>
                    <a:pt x="22" y="152"/>
                  </a:cubicBezTo>
                  <a:cubicBezTo>
                    <a:pt x="21" y="151"/>
                    <a:pt x="19" y="151"/>
                    <a:pt x="18" y="151"/>
                  </a:cubicBezTo>
                  <a:cubicBezTo>
                    <a:pt x="17" y="151"/>
                    <a:pt x="16" y="150"/>
                    <a:pt x="15" y="150"/>
                  </a:cubicBezTo>
                  <a:cubicBezTo>
                    <a:pt x="14" y="149"/>
                    <a:pt x="11" y="147"/>
                    <a:pt x="11" y="146"/>
                  </a:cubicBezTo>
                  <a:cubicBezTo>
                    <a:pt x="10" y="145"/>
                    <a:pt x="10" y="143"/>
                    <a:pt x="10" y="142"/>
                  </a:cubicBezTo>
                  <a:cubicBezTo>
                    <a:pt x="10" y="141"/>
                    <a:pt x="10" y="138"/>
                    <a:pt x="10" y="137"/>
                  </a:cubicBezTo>
                  <a:cubicBezTo>
                    <a:pt x="11" y="136"/>
                    <a:pt x="12" y="133"/>
                    <a:pt x="12" y="132"/>
                  </a:cubicBezTo>
                  <a:cubicBezTo>
                    <a:pt x="13" y="131"/>
                    <a:pt x="13" y="129"/>
                    <a:pt x="14" y="128"/>
                  </a:cubicBezTo>
                  <a:cubicBezTo>
                    <a:pt x="14" y="126"/>
                    <a:pt x="13" y="122"/>
                    <a:pt x="13" y="120"/>
                  </a:cubicBezTo>
                  <a:cubicBezTo>
                    <a:pt x="13" y="119"/>
                    <a:pt x="13" y="117"/>
                    <a:pt x="14" y="116"/>
                  </a:cubicBezTo>
                  <a:cubicBezTo>
                    <a:pt x="14" y="116"/>
                    <a:pt x="15" y="115"/>
                    <a:pt x="15" y="114"/>
                  </a:cubicBezTo>
                  <a:cubicBezTo>
                    <a:pt x="15" y="113"/>
                    <a:pt x="15" y="112"/>
                    <a:pt x="15" y="111"/>
                  </a:cubicBezTo>
                  <a:cubicBezTo>
                    <a:pt x="15" y="111"/>
                    <a:pt x="14" y="111"/>
                    <a:pt x="14" y="111"/>
                  </a:cubicBezTo>
                  <a:cubicBezTo>
                    <a:pt x="13" y="111"/>
                    <a:pt x="12" y="111"/>
                    <a:pt x="12" y="111"/>
                  </a:cubicBezTo>
                  <a:cubicBezTo>
                    <a:pt x="11" y="111"/>
                    <a:pt x="10" y="111"/>
                    <a:pt x="10" y="110"/>
                  </a:cubicBezTo>
                  <a:cubicBezTo>
                    <a:pt x="9" y="110"/>
                    <a:pt x="9" y="109"/>
                    <a:pt x="8" y="109"/>
                  </a:cubicBezTo>
                  <a:cubicBezTo>
                    <a:pt x="8" y="108"/>
                    <a:pt x="9" y="107"/>
                    <a:pt x="8" y="105"/>
                  </a:cubicBezTo>
                  <a:cubicBezTo>
                    <a:pt x="8" y="105"/>
                    <a:pt x="8" y="105"/>
                    <a:pt x="7" y="104"/>
                  </a:cubicBezTo>
                  <a:cubicBezTo>
                    <a:pt x="8" y="104"/>
                    <a:pt x="9" y="103"/>
                    <a:pt x="9" y="103"/>
                  </a:cubicBezTo>
                  <a:cubicBezTo>
                    <a:pt x="10" y="103"/>
                    <a:pt x="12" y="102"/>
                    <a:pt x="14" y="102"/>
                  </a:cubicBezTo>
                  <a:cubicBezTo>
                    <a:pt x="15" y="101"/>
                    <a:pt x="18" y="101"/>
                    <a:pt x="19" y="100"/>
                  </a:cubicBezTo>
                  <a:cubicBezTo>
                    <a:pt x="20" y="100"/>
                    <a:pt x="21" y="98"/>
                    <a:pt x="21" y="98"/>
                  </a:cubicBezTo>
                  <a:cubicBezTo>
                    <a:pt x="21" y="95"/>
                    <a:pt x="21" y="92"/>
                    <a:pt x="21" y="90"/>
                  </a:cubicBezTo>
                  <a:cubicBezTo>
                    <a:pt x="21" y="89"/>
                    <a:pt x="21" y="87"/>
                    <a:pt x="21" y="86"/>
                  </a:cubicBezTo>
                  <a:cubicBezTo>
                    <a:pt x="21" y="84"/>
                    <a:pt x="20" y="82"/>
                    <a:pt x="19" y="80"/>
                  </a:cubicBezTo>
                  <a:cubicBezTo>
                    <a:pt x="19" y="79"/>
                    <a:pt x="18" y="77"/>
                    <a:pt x="18" y="76"/>
                  </a:cubicBezTo>
                  <a:cubicBezTo>
                    <a:pt x="18" y="75"/>
                    <a:pt x="18" y="72"/>
                    <a:pt x="18" y="70"/>
                  </a:cubicBezTo>
                  <a:cubicBezTo>
                    <a:pt x="18" y="69"/>
                    <a:pt x="16" y="67"/>
                    <a:pt x="16" y="66"/>
                  </a:cubicBezTo>
                  <a:cubicBezTo>
                    <a:pt x="16" y="65"/>
                    <a:pt x="16" y="62"/>
                    <a:pt x="16" y="60"/>
                  </a:cubicBezTo>
                  <a:cubicBezTo>
                    <a:pt x="15" y="59"/>
                    <a:pt x="14" y="58"/>
                    <a:pt x="14" y="57"/>
                  </a:cubicBezTo>
                  <a:cubicBezTo>
                    <a:pt x="13" y="56"/>
                    <a:pt x="12" y="55"/>
                    <a:pt x="11" y="54"/>
                  </a:cubicBezTo>
                  <a:cubicBezTo>
                    <a:pt x="10" y="53"/>
                    <a:pt x="9" y="51"/>
                    <a:pt x="8" y="50"/>
                  </a:cubicBezTo>
                  <a:cubicBezTo>
                    <a:pt x="7" y="49"/>
                    <a:pt x="7" y="48"/>
                    <a:pt x="6" y="46"/>
                  </a:cubicBezTo>
                  <a:cubicBezTo>
                    <a:pt x="6" y="45"/>
                    <a:pt x="6" y="41"/>
                    <a:pt x="5" y="39"/>
                  </a:cubicBezTo>
                  <a:cubicBezTo>
                    <a:pt x="5" y="37"/>
                    <a:pt x="4" y="35"/>
                    <a:pt x="4" y="33"/>
                  </a:cubicBezTo>
                  <a:cubicBezTo>
                    <a:pt x="3" y="32"/>
                    <a:pt x="1" y="29"/>
                    <a:pt x="1" y="2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267"/>
            <p:cNvSpPr>
              <a:spLocks/>
            </p:cNvSpPr>
            <p:nvPr/>
          </p:nvSpPr>
          <p:spPr bwMode="auto">
            <a:xfrm>
              <a:off x="1460" y="2953"/>
              <a:ext cx="334" cy="414"/>
            </a:xfrm>
            <a:custGeom>
              <a:avLst/>
              <a:gdLst>
                <a:gd name="T0" fmla="*/ 1 w 128"/>
                <a:gd name="T1" fmla="*/ 21 h 159"/>
                <a:gd name="T2" fmla="*/ 8 w 128"/>
                <a:gd name="T3" fmla="*/ 12 h 159"/>
                <a:gd name="T4" fmla="*/ 19 w 128"/>
                <a:gd name="T5" fmla="*/ 16 h 159"/>
                <a:gd name="T6" fmla="*/ 28 w 128"/>
                <a:gd name="T7" fmla="*/ 18 h 159"/>
                <a:gd name="T8" fmla="*/ 30 w 128"/>
                <a:gd name="T9" fmla="*/ 12 h 159"/>
                <a:gd name="T10" fmla="*/ 32 w 128"/>
                <a:gd name="T11" fmla="*/ 2 h 159"/>
                <a:gd name="T12" fmla="*/ 40 w 128"/>
                <a:gd name="T13" fmla="*/ 3 h 159"/>
                <a:gd name="T14" fmla="*/ 51 w 128"/>
                <a:gd name="T15" fmla="*/ 7 h 159"/>
                <a:gd name="T16" fmla="*/ 55 w 128"/>
                <a:gd name="T17" fmla="*/ 20 h 159"/>
                <a:gd name="T18" fmla="*/ 61 w 128"/>
                <a:gd name="T19" fmla="*/ 36 h 159"/>
                <a:gd name="T20" fmla="*/ 68 w 128"/>
                <a:gd name="T21" fmla="*/ 43 h 159"/>
                <a:gd name="T22" fmla="*/ 69 w 128"/>
                <a:gd name="T23" fmla="*/ 53 h 159"/>
                <a:gd name="T24" fmla="*/ 82 w 128"/>
                <a:gd name="T25" fmla="*/ 56 h 159"/>
                <a:gd name="T26" fmla="*/ 94 w 128"/>
                <a:gd name="T27" fmla="*/ 59 h 159"/>
                <a:gd name="T28" fmla="*/ 102 w 128"/>
                <a:gd name="T29" fmla="*/ 66 h 159"/>
                <a:gd name="T30" fmla="*/ 110 w 128"/>
                <a:gd name="T31" fmla="*/ 93 h 159"/>
                <a:gd name="T32" fmla="*/ 116 w 128"/>
                <a:gd name="T33" fmla="*/ 99 h 159"/>
                <a:gd name="T34" fmla="*/ 112 w 128"/>
                <a:gd name="T35" fmla="*/ 103 h 159"/>
                <a:gd name="T36" fmla="*/ 112 w 128"/>
                <a:gd name="T37" fmla="*/ 108 h 159"/>
                <a:gd name="T38" fmla="*/ 104 w 128"/>
                <a:gd name="T39" fmla="*/ 107 h 159"/>
                <a:gd name="T40" fmla="*/ 106 w 128"/>
                <a:gd name="T41" fmla="*/ 112 h 159"/>
                <a:gd name="T42" fmla="*/ 106 w 128"/>
                <a:gd name="T43" fmla="*/ 116 h 159"/>
                <a:gd name="T44" fmla="*/ 106 w 128"/>
                <a:gd name="T45" fmla="*/ 123 h 159"/>
                <a:gd name="T46" fmla="*/ 112 w 128"/>
                <a:gd name="T47" fmla="*/ 133 h 159"/>
                <a:gd name="T48" fmla="*/ 120 w 128"/>
                <a:gd name="T49" fmla="*/ 140 h 159"/>
                <a:gd name="T50" fmla="*/ 123 w 128"/>
                <a:gd name="T51" fmla="*/ 147 h 159"/>
                <a:gd name="T52" fmla="*/ 126 w 128"/>
                <a:gd name="T53" fmla="*/ 157 h 159"/>
                <a:gd name="T54" fmla="*/ 111 w 128"/>
                <a:gd name="T55" fmla="*/ 157 h 159"/>
                <a:gd name="T56" fmla="*/ 109 w 128"/>
                <a:gd name="T57" fmla="*/ 146 h 159"/>
                <a:gd name="T58" fmla="*/ 98 w 128"/>
                <a:gd name="T59" fmla="*/ 145 h 159"/>
                <a:gd name="T60" fmla="*/ 95 w 128"/>
                <a:gd name="T61" fmla="*/ 138 h 159"/>
                <a:gd name="T62" fmla="*/ 86 w 128"/>
                <a:gd name="T63" fmla="*/ 130 h 159"/>
                <a:gd name="T64" fmla="*/ 83 w 128"/>
                <a:gd name="T65" fmla="*/ 121 h 159"/>
                <a:gd name="T66" fmla="*/ 81 w 128"/>
                <a:gd name="T67" fmla="*/ 117 h 159"/>
                <a:gd name="T68" fmla="*/ 76 w 128"/>
                <a:gd name="T69" fmla="*/ 117 h 159"/>
                <a:gd name="T70" fmla="*/ 73 w 128"/>
                <a:gd name="T71" fmla="*/ 111 h 159"/>
                <a:gd name="T72" fmla="*/ 74 w 128"/>
                <a:gd name="T73" fmla="*/ 104 h 159"/>
                <a:gd name="T74" fmla="*/ 65 w 128"/>
                <a:gd name="T75" fmla="*/ 94 h 159"/>
                <a:gd name="T76" fmla="*/ 49 w 128"/>
                <a:gd name="T77" fmla="*/ 92 h 159"/>
                <a:gd name="T78" fmla="*/ 44 w 128"/>
                <a:gd name="T79" fmla="*/ 102 h 159"/>
                <a:gd name="T80" fmla="*/ 38 w 128"/>
                <a:gd name="T81" fmla="*/ 106 h 159"/>
                <a:gd name="T82" fmla="*/ 37 w 128"/>
                <a:gd name="T83" fmla="*/ 113 h 159"/>
                <a:gd name="T84" fmla="*/ 34 w 128"/>
                <a:gd name="T85" fmla="*/ 118 h 159"/>
                <a:gd name="T86" fmla="*/ 33 w 128"/>
                <a:gd name="T87" fmla="*/ 125 h 159"/>
                <a:gd name="T88" fmla="*/ 27 w 128"/>
                <a:gd name="T89" fmla="*/ 130 h 159"/>
                <a:gd name="T90" fmla="*/ 28 w 128"/>
                <a:gd name="T91" fmla="*/ 146 h 159"/>
                <a:gd name="T92" fmla="*/ 29 w 128"/>
                <a:gd name="T93" fmla="*/ 155 h 159"/>
                <a:gd name="T94" fmla="*/ 24 w 128"/>
                <a:gd name="T95" fmla="*/ 153 h 159"/>
                <a:gd name="T96" fmla="*/ 15 w 128"/>
                <a:gd name="T97" fmla="*/ 150 h 159"/>
                <a:gd name="T98" fmla="*/ 10 w 128"/>
                <a:gd name="T99" fmla="*/ 137 h 159"/>
                <a:gd name="T100" fmla="*/ 13 w 128"/>
                <a:gd name="T101" fmla="*/ 120 h 159"/>
                <a:gd name="T102" fmla="*/ 15 w 128"/>
                <a:gd name="T103" fmla="*/ 111 h 159"/>
                <a:gd name="T104" fmla="*/ 10 w 128"/>
                <a:gd name="T105" fmla="*/ 110 h 159"/>
                <a:gd name="T106" fmla="*/ 7 w 128"/>
                <a:gd name="T107" fmla="*/ 104 h 159"/>
                <a:gd name="T108" fmla="*/ 19 w 128"/>
                <a:gd name="T109" fmla="*/ 100 h 159"/>
                <a:gd name="T110" fmla="*/ 21 w 128"/>
                <a:gd name="T111" fmla="*/ 86 h 159"/>
                <a:gd name="T112" fmla="*/ 18 w 128"/>
                <a:gd name="T113" fmla="*/ 70 h 159"/>
                <a:gd name="T114" fmla="*/ 14 w 128"/>
                <a:gd name="T115" fmla="*/ 57 h 159"/>
                <a:gd name="T116" fmla="*/ 6 w 128"/>
                <a:gd name="T117" fmla="*/ 46 h 159"/>
                <a:gd name="T118" fmla="*/ 1 w 128"/>
                <a:gd name="T119" fmla="*/ 28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8" h="159">
                  <a:moveTo>
                    <a:pt x="1" y="28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0" y="26"/>
                    <a:pt x="1" y="23"/>
                    <a:pt x="1" y="21"/>
                  </a:cubicBezTo>
                  <a:cubicBezTo>
                    <a:pt x="1" y="20"/>
                    <a:pt x="1" y="17"/>
                    <a:pt x="2" y="15"/>
                  </a:cubicBezTo>
                  <a:cubicBezTo>
                    <a:pt x="2" y="15"/>
                    <a:pt x="4" y="14"/>
                    <a:pt x="5" y="13"/>
                  </a:cubicBezTo>
                  <a:cubicBezTo>
                    <a:pt x="6" y="13"/>
                    <a:pt x="7" y="12"/>
                    <a:pt x="8" y="12"/>
                  </a:cubicBezTo>
                  <a:cubicBezTo>
                    <a:pt x="9" y="12"/>
                    <a:pt x="11" y="12"/>
                    <a:pt x="12" y="12"/>
                  </a:cubicBezTo>
                  <a:cubicBezTo>
                    <a:pt x="13" y="12"/>
                    <a:pt x="15" y="12"/>
                    <a:pt x="16" y="13"/>
                  </a:cubicBezTo>
                  <a:cubicBezTo>
                    <a:pt x="17" y="13"/>
                    <a:pt x="18" y="15"/>
                    <a:pt x="19" y="16"/>
                  </a:cubicBezTo>
                  <a:cubicBezTo>
                    <a:pt x="20" y="16"/>
                    <a:pt x="22" y="18"/>
                    <a:pt x="23" y="18"/>
                  </a:cubicBezTo>
                  <a:cubicBezTo>
                    <a:pt x="24" y="18"/>
                    <a:pt x="25" y="18"/>
                    <a:pt x="25" y="19"/>
                  </a:cubicBezTo>
                  <a:cubicBezTo>
                    <a:pt x="27" y="19"/>
                    <a:pt x="28" y="19"/>
                    <a:pt x="28" y="18"/>
                  </a:cubicBezTo>
                  <a:cubicBezTo>
                    <a:pt x="29" y="18"/>
                    <a:pt x="29" y="17"/>
                    <a:pt x="29" y="17"/>
                  </a:cubicBezTo>
                  <a:cubicBezTo>
                    <a:pt x="29" y="16"/>
                    <a:pt x="31" y="16"/>
                    <a:pt x="31" y="15"/>
                  </a:cubicBezTo>
                  <a:cubicBezTo>
                    <a:pt x="31" y="15"/>
                    <a:pt x="30" y="13"/>
                    <a:pt x="30" y="12"/>
                  </a:cubicBezTo>
                  <a:cubicBezTo>
                    <a:pt x="30" y="11"/>
                    <a:pt x="30" y="9"/>
                    <a:pt x="30" y="8"/>
                  </a:cubicBezTo>
                  <a:cubicBezTo>
                    <a:pt x="30" y="7"/>
                    <a:pt x="31" y="6"/>
                    <a:pt x="31" y="6"/>
                  </a:cubicBezTo>
                  <a:cubicBezTo>
                    <a:pt x="31" y="5"/>
                    <a:pt x="31" y="3"/>
                    <a:pt x="32" y="2"/>
                  </a:cubicBezTo>
                  <a:cubicBezTo>
                    <a:pt x="32" y="2"/>
                    <a:pt x="33" y="1"/>
                    <a:pt x="34" y="0"/>
                  </a:cubicBezTo>
                  <a:cubicBezTo>
                    <a:pt x="34" y="0"/>
                    <a:pt x="37" y="1"/>
                    <a:pt x="37" y="1"/>
                  </a:cubicBezTo>
                  <a:cubicBezTo>
                    <a:pt x="38" y="1"/>
                    <a:pt x="40" y="3"/>
                    <a:pt x="40" y="3"/>
                  </a:cubicBezTo>
                  <a:cubicBezTo>
                    <a:pt x="41" y="4"/>
                    <a:pt x="43" y="4"/>
                    <a:pt x="45" y="5"/>
                  </a:cubicBezTo>
                  <a:cubicBezTo>
                    <a:pt x="45" y="5"/>
                    <a:pt x="47" y="6"/>
                    <a:pt x="48" y="6"/>
                  </a:cubicBezTo>
                  <a:cubicBezTo>
                    <a:pt x="49" y="6"/>
                    <a:pt x="50" y="7"/>
                    <a:pt x="51" y="7"/>
                  </a:cubicBezTo>
                  <a:cubicBezTo>
                    <a:pt x="52" y="8"/>
                    <a:pt x="54" y="10"/>
                    <a:pt x="54" y="11"/>
                  </a:cubicBezTo>
                  <a:cubicBezTo>
                    <a:pt x="55" y="12"/>
                    <a:pt x="55" y="14"/>
                    <a:pt x="55" y="15"/>
                  </a:cubicBezTo>
                  <a:cubicBezTo>
                    <a:pt x="55" y="17"/>
                    <a:pt x="55" y="19"/>
                    <a:pt x="55" y="20"/>
                  </a:cubicBezTo>
                  <a:cubicBezTo>
                    <a:pt x="55" y="22"/>
                    <a:pt x="55" y="26"/>
                    <a:pt x="55" y="28"/>
                  </a:cubicBezTo>
                  <a:cubicBezTo>
                    <a:pt x="55" y="29"/>
                    <a:pt x="57" y="32"/>
                    <a:pt x="58" y="33"/>
                  </a:cubicBezTo>
                  <a:cubicBezTo>
                    <a:pt x="58" y="34"/>
                    <a:pt x="60" y="35"/>
                    <a:pt x="61" y="36"/>
                  </a:cubicBezTo>
                  <a:cubicBezTo>
                    <a:pt x="61" y="37"/>
                    <a:pt x="63" y="37"/>
                    <a:pt x="64" y="38"/>
                  </a:cubicBezTo>
                  <a:cubicBezTo>
                    <a:pt x="65" y="39"/>
                    <a:pt x="66" y="40"/>
                    <a:pt x="67" y="41"/>
                  </a:cubicBezTo>
                  <a:cubicBezTo>
                    <a:pt x="67" y="41"/>
                    <a:pt x="68" y="43"/>
                    <a:pt x="68" y="43"/>
                  </a:cubicBezTo>
                  <a:cubicBezTo>
                    <a:pt x="68" y="44"/>
                    <a:pt x="68" y="45"/>
                    <a:pt x="68" y="46"/>
                  </a:cubicBezTo>
                  <a:cubicBezTo>
                    <a:pt x="68" y="47"/>
                    <a:pt x="67" y="49"/>
                    <a:pt x="67" y="49"/>
                  </a:cubicBezTo>
                  <a:cubicBezTo>
                    <a:pt x="67" y="50"/>
                    <a:pt x="68" y="52"/>
                    <a:pt x="69" y="53"/>
                  </a:cubicBezTo>
                  <a:cubicBezTo>
                    <a:pt x="69" y="54"/>
                    <a:pt x="72" y="55"/>
                    <a:pt x="73" y="56"/>
                  </a:cubicBezTo>
                  <a:cubicBezTo>
                    <a:pt x="74" y="56"/>
                    <a:pt x="76" y="54"/>
                    <a:pt x="77" y="54"/>
                  </a:cubicBezTo>
                  <a:cubicBezTo>
                    <a:pt x="79" y="54"/>
                    <a:pt x="81" y="56"/>
                    <a:pt x="82" y="56"/>
                  </a:cubicBezTo>
                  <a:cubicBezTo>
                    <a:pt x="83" y="57"/>
                    <a:pt x="85" y="58"/>
                    <a:pt x="85" y="58"/>
                  </a:cubicBezTo>
                  <a:cubicBezTo>
                    <a:pt x="86" y="59"/>
                    <a:pt x="88" y="59"/>
                    <a:pt x="89" y="59"/>
                  </a:cubicBezTo>
                  <a:cubicBezTo>
                    <a:pt x="91" y="59"/>
                    <a:pt x="93" y="59"/>
                    <a:pt x="94" y="59"/>
                  </a:cubicBezTo>
                  <a:cubicBezTo>
                    <a:pt x="95" y="58"/>
                    <a:pt x="98" y="58"/>
                    <a:pt x="99" y="57"/>
                  </a:cubicBezTo>
                  <a:cubicBezTo>
                    <a:pt x="99" y="57"/>
                    <a:pt x="100" y="57"/>
                    <a:pt x="101" y="57"/>
                  </a:cubicBezTo>
                  <a:cubicBezTo>
                    <a:pt x="101" y="59"/>
                    <a:pt x="101" y="63"/>
                    <a:pt x="102" y="66"/>
                  </a:cubicBezTo>
                  <a:cubicBezTo>
                    <a:pt x="102" y="67"/>
                    <a:pt x="102" y="71"/>
                    <a:pt x="103" y="73"/>
                  </a:cubicBezTo>
                  <a:cubicBezTo>
                    <a:pt x="103" y="76"/>
                    <a:pt x="107" y="83"/>
                    <a:pt x="108" y="87"/>
                  </a:cubicBezTo>
                  <a:cubicBezTo>
                    <a:pt x="109" y="88"/>
                    <a:pt x="110" y="91"/>
                    <a:pt x="110" y="93"/>
                  </a:cubicBezTo>
                  <a:cubicBezTo>
                    <a:pt x="111" y="93"/>
                    <a:pt x="112" y="95"/>
                    <a:pt x="112" y="95"/>
                  </a:cubicBezTo>
                  <a:cubicBezTo>
                    <a:pt x="113" y="96"/>
                    <a:pt x="114" y="96"/>
                    <a:pt x="115" y="96"/>
                  </a:cubicBezTo>
                  <a:cubicBezTo>
                    <a:pt x="116" y="97"/>
                    <a:pt x="116" y="98"/>
                    <a:pt x="116" y="99"/>
                  </a:cubicBezTo>
                  <a:cubicBezTo>
                    <a:pt x="116" y="99"/>
                    <a:pt x="116" y="100"/>
                    <a:pt x="116" y="100"/>
                  </a:cubicBezTo>
                  <a:cubicBezTo>
                    <a:pt x="115" y="101"/>
                    <a:pt x="114" y="101"/>
                    <a:pt x="113" y="101"/>
                  </a:cubicBezTo>
                  <a:cubicBezTo>
                    <a:pt x="113" y="102"/>
                    <a:pt x="112" y="102"/>
                    <a:pt x="112" y="103"/>
                  </a:cubicBezTo>
                  <a:cubicBezTo>
                    <a:pt x="112" y="103"/>
                    <a:pt x="112" y="105"/>
                    <a:pt x="112" y="105"/>
                  </a:cubicBezTo>
                  <a:cubicBezTo>
                    <a:pt x="113" y="107"/>
                    <a:pt x="113" y="107"/>
                    <a:pt x="113" y="107"/>
                  </a:cubicBezTo>
                  <a:cubicBezTo>
                    <a:pt x="113" y="107"/>
                    <a:pt x="112" y="108"/>
                    <a:pt x="112" y="108"/>
                  </a:cubicBezTo>
                  <a:cubicBezTo>
                    <a:pt x="112" y="108"/>
                    <a:pt x="111" y="108"/>
                    <a:pt x="111" y="108"/>
                  </a:cubicBezTo>
                  <a:cubicBezTo>
                    <a:pt x="110" y="108"/>
                    <a:pt x="109" y="108"/>
                    <a:pt x="108" y="107"/>
                  </a:cubicBezTo>
                  <a:cubicBezTo>
                    <a:pt x="107" y="107"/>
                    <a:pt x="105" y="107"/>
                    <a:pt x="104" y="107"/>
                  </a:cubicBezTo>
                  <a:cubicBezTo>
                    <a:pt x="103" y="108"/>
                    <a:pt x="103" y="108"/>
                    <a:pt x="103" y="108"/>
                  </a:cubicBezTo>
                  <a:cubicBezTo>
                    <a:pt x="103" y="109"/>
                    <a:pt x="103" y="110"/>
                    <a:pt x="104" y="110"/>
                  </a:cubicBezTo>
                  <a:cubicBezTo>
                    <a:pt x="104" y="111"/>
                    <a:pt x="105" y="111"/>
                    <a:pt x="106" y="112"/>
                  </a:cubicBezTo>
                  <a:cubicBezTo>
                    <a:pt x="107" y="112"/>
                    <a:pt x="107" y="113"/>
                    <a:pt x="108" y="114"/>
                  </a:cubicBezTo>
                  <a:cubicBezTo>
                    <a:pt x="108" y="115"/>
                    <a:pt x="108" y="116"/>
                    <a:pt x="108" y="116"/>
                  </a:cubicBezTo>
                  <a:cubicBezTo>
                    <a:pt x="108" y="116"/>
                    <a:pt x="107" y="116"/>
                    <a:pt x="106" y="116"/>
                  </a:cubicBezTo>
                  <a:cubicBezTo>
                    <a:pt x="105" y="117"/>
                    <a:pt x="104" y="117"/>
                    <a:pt x="104" y="118"/>
                  </a:cubicBezTo>
                  <a:cubicBezTo>
                    <a:pt x="103" y="119"/>
                    <a:pt x="104" y="120"/>
                    <a:pt x="105" y="121"/>
                  </a:cubicBezTo>
                  <a:cubicBezTo>
                    <a:pt x="105" y="121"/>
                    <a:pt x="106" y="123"/>
                    <a:pt x="106" y="123"/>
                  </a:cubicBezTo>
                  <a:cubicBezTo>
                    <a:pt x="107" y="124"/>
                    <a:pt x="107" y="126"/>
                    <a:pt x="108" y="126"/>
                  </a:cubicBezTo>
                  <a:cubicBezTo>
                    <a:pt x="108" y="127"/>
                    <a:pt x="109" y="129"/>
                    <a:pt x="109" y="130"/>
                  </a:cubicBezTo>
                  <a:cubicBezTo>
                    <a:pt x="110" y="131"/>
                    <a:pt x="111" y="133"/>
                    <a:pt x="112" y="133"/>
                  </a:cubicBezTo>
                  <a:cubicBezTo>
                    <a:pt x="113" y="134"/>
                    <a:pt x="114" y="135"/>
                    <a:pt x="116" y="136"/>
                  </a:cubicBezTo>
                  <a:cubicBezTo>
                    <a:pt x="116" y="136"/>
                    <a:pt x="118" y="136"/>
                    <a:pt x="118" y="136"/>
                  </a:cubicBezTo>
                  <a:cubicBezTo>
                    <a:pt x="119" y="137"/>
                    <a:pt x="120" y="138"/>
                    <a:pt x="120" y="140"/>
                  </a:cubicBezTo>
                  <a:cubicBezTo>
                    <a:pt x="120" y="141"/>
                    <a:pt x="119" y="143"/>
                    <a:pt x="119" y="144"/>
                  </a:cubicBezTo>
                  <a:cubicBezTo>
                    <a:pt x="119" y="144"/>
                    <a:pt x="120" y="146"/>
                    <a:pt x="120" y="146"/>
                  </a:cubicBezTo>
                  <a:cubicBezTo>
                    <a:pt x="121" y="146"/>
                    <a:pt x="122" y="147"/>
                    <a:pt x="123" y="147"/>
                  </a:cubicBezTo>
                  <a:cubicBezTo>
                    <a:pt x="125" y="148"/>
                    <a:pt x="126" y="150"/>
                    <a:pt x="127" y="151"/>
                  </a:cubicBezTo>
                  <a:cubicBezTo>
                    <a:pt x="127" y="151"/>
                    <a:pt x="128" y="153"/>
                    <a:pt x="128" y="154"/>
                  </a:cubicBezTo>
                  <a:cubicBezTo>
                    <a:pt x="127" y="155"/>
                    <a:pt x="126" y="156"/>
                    <a:pt x="126" y="157"/>
                  </a:cubicBezTo>
                  <a:cubicBezTo>
                    <a:pt x="125" y="157"/>
                    <a:pt x="122" y="158"/>
                    <a:pt x="121" y="158"/>
                  </a:cubicBezTo>
                  <a:cubicBezTo>
                    <a:pt x="120" y="159"/>
                    <a:pt x="117" y="158"/>
                    <a:pt x="115" y="158"/>
                  </a:cubicBezTo>
                  <a:cubicBezTo>
                    <a:pt x="114" y="158"/>
                    <a:pt x="111" y="158"/>
                    <a:pt x="111" y="157"/>
                  </a:cubicBezTo>
                  <a:cubicBezTo>
                    <a:pt x="110" y="156"/>
                    <a:pt x="110" y="153"/>
                    <a:pt x="110" y="153"/>
                  </a:cubicBezTo>
                  <a:cubicBezTo>
                    <a:pt x="110" y="152"/>
                    <a:pt x="110" y="150"/>
                    <a:pt x="110" y="149"/>
                  </a:cubicBezTo>
                  <a:cubicBezTo>
                    <a:pt x="109" y="149"/>
                    <a:pt x="109" y="146"/>
                    <a:pt x="109" y="146"/>
                  </a:cubicBezTo>
                  <a:cubicBezTo>
                    <a:pt x="108" y="145"/>
                    <a:pt x="106" y="145"/>
                    <a:pt x="105" y="145"/>
                  </a:cubicBezTo>
                  <a:cubicBezTo>
                    <a:pt x="104" y="144"/>
                    <a:pt x="102" y="145"/>
                    <a:pt x="101" y="145"/>
                  </a:cubicBezTo>
                  <a:cubicBezTo>
                    <a:pt x="100" y="145"/>
                    <a:pt x="99" y="145"/>
                    <a:pt x="98" y="145"/>
                  </a:cubicBezTo>
                  <a:cubicBezTo>
                    <a:pt x="97" y="145"/>
                    <a:pt x="95" y="144"/>
                    <a:pt x="95" y="143"/>
                  </a:cubicBezTo>
                  <a:cubicBezTo>
                    <a:pt x="95" y="143"/>
                    <a:pt x="94" y="141"/>
                    <a:pt x="94" y="141"/>
                  </a:cubicBezTo>
                  <a:cubicBezTo>
                    <a:pt x="94" y="140"/>
                    <a:pt x="95" y="139"/>
                    <a:pt x="95" y="138"/>
                  </a:cubicBezTo>
                  <a:cubicBezTo>
                    <a:pt x="95" y="137"/>
                    <a:pt x="95" y="135"/>
                    <a:pt x="94" y="135"/>
                  </a:cubicBezTo>
                  <a:cubicBezTo>
                    <a:pt x="93" y="133"/>
                    <a:pt x="91" y="132"/>
                    <a:pt x="90" y="131"/>
                  </a:cubicBezTo>
                  <a:cubicBezTo>
                    <a:pt x="89" y="130"/>
                    <a:pt x="87" y="130"/>
                    <a:pt x="86" y="130"/>
                  </a:cubicBezTo>
                  <a:cubicBezTo>
                    <a:pt x="85" y="129"/>
                    <a:pt x="84" y="128"/>
                    <a:pt x="83" y="127"/>
                  </a:cubicBezTo>
                  <a:cubicBezTo>
                    <a:pt x="83" y="127"/>
                    <a:pt x="82" y="125"/>
                    <a:pt x="82" y="125"/>
                  </a:cubicBezTo>
                  <a:cubicBezTo>
                    <a:pt x="82" y="124"/>
                    <a:pt x="83" y="123"/>
                    <a:pt x="83" y="121"/>
                  </a:cubicBezTo>
                  <a:cubicBezTo>
                    <a:pt x="83" y="121"/>
                    <a:pt x="83" y="120"/>
                    <a:pt x="83" y="120"/>
                  </a:cubicBezTo>
                  <a:cubicBezTo>
                    <a:pt x="83" y="119"/>
                    <a:pt x="82" y="119"/>
                    <a:pt x="81" y="119"/>
                  </a:cubicBezTo>
                  <a:cubicBezTo>
                    <a:pt x="81" y="118"/>
                    <a:pt x="81" y="117"/>
                    <a:pt x="81" y="117"/>
                  </a:cubicBezTo>
                  <a:cubicBezTo>
                    <a:pt x="80" y="116"/>
                    <a:pt x="79" y="115"/>
                    <a:pt x="78" y="115"/>
                  </a:cubicBezTo>
                  <a:cubicBezTo>
                    <a:pt x="77" y="115"/>
                    <a:pt x="76" y="115"/>
                    <a:pt x="76" y="116"/>
                  </a:cubicBezTo>
                  <a:cubicBezTo>
                    <a:pt x="76" y="116"/>
                    <a:pt x="76" y="117"/>
                    <a:pt x="76" y="117"/>
                  </a:cubicBezTo>
                  <a:cubicBezTo>
                    <a:pt x="76" y="118"/>
                    <a:pt x="75" y="118"/>
                    <a:pt x="74" y="117"/>
                  </a:cubicBezTo>
                  <a:cubicBezTo>
                    <a:pt x="74" y="117"/>
                    <a:pt x="74" y="115"/>
                    <a:pt x="74" y="115"/>
                  </a:cubicBezTo>
                  <a:cubicBezTo>
                    <a:pt x="74" y="113"/>
                    <a:pt x="73" y="112"/>
                    <a:pt x="73" y="111"/>
                  </a:cubicBezTo>
                  <a:cubicBezTo>
                    <a:pt x="73" y="111"/>
                    <a:pt x="73" y="109"/>
                    <a:pt x="74" y="109"/>
                  </a:cubicBezTo>
                  <a:cubicBezTo>
                    <a:pt x="74" y="108"/>
                    <a:pt x="74" y="108"/>
                    <a:pt x="74" y="107"/>
                  </a:cubicBezTo>
                  <a:cubicBezTo>
                    <a:pt x="75" y="106"/>
                    <a:pt x="74" y="105"/>
                    <a:pt x="74" y="104"/>
                  </a:cubicBezTo>
                  <a:cubicBezTo>
                    <a:pt x="73" y="103"/>
                    <a:pt x="71" y="102"/>
                    <a:pt x="69" y="101"/>
                  </a:cubicBezTo>
                  <a:cubicBezTo>
                    <a:pt x="69" y="100"/>
                    <a:pt x="69" y="98"/>
                    <a:pt x="68" y="98"/>
                  </a:cubicBezTo>
                  <a:cubicBezTo>
                    <a:pt x="68" y="96"/>
                    <a:pt x="66" y="95"/>
                    <a:pt x="65" y="94"/>
                  </a:cubicBezTo>
                  <a:cubicBezTo>
                    <a:pt x="65" y="94"/>
                    <a:pt x="64" y="93"/>
                    <a:pt x="63" y="93"/>
                  </a:cubicBezTo>
                  <a:cubicBezTo>
                    <a:pt x="61" y="92"/>
                    <a:pt x="57" y="92"/>
                    <a:pt x="56" y="92"/>
                  </a:cubicBezTo>
                  <a:cubicBezTo>
                    <a:pt x="54" y="92"/>
                    <a:pt x="50" y="92"/>
                    <a:pt x="49" y="92"/>
                  </a:cubicBezTo>
                  <a:cubicBezTo>
                    <a:pt x="48" y="93"/>
                    <a:pt x="46" y="93"/>
                    <a:pt x="45" y="94"/>
                  </a:cubicBezTo>
                  <a:cubicBezTo>
                    <a:pt x="44" y="95"/>
                    <a:pt x="44" y="98"/>
                    <a:pt x="44" y="99"/>
                  </a:cubicBezTo>
                  <a:cubicBezTo>
                    <a:pt x="43" y="99"/>
                    <a:pt x="44" y="101"/>
                    <a:pt x="44" y="102"/>
                  </a:cubicBezTo>
                  <a:cubicBezTo>
                    <a:pt x="44" y="102"/>
                    <a:pt x="44" y="103"/>
                    <a:pt x="43" y="104"/>
                  </a:cubicBezTo>
                  <a:cubicBezTo>
                    <a:pt x="43" y="104"/>
                    <a:pt x="41" y="104"/>
                    <a:pt x="40" y="105"/>
                  </a:cubicBezTo>
                  <a:cubicBezTo>
                    <a:pt x="40" y="105"/>
                    <a:pt x="39" y="106"/>
                    <a:pt x="38" y="106"/>
                  </a:cubicBezTo>
                  <a:cubicBezTo>
                    <a:pt x="38" y="107"/>
                    <a:pt x="37" y="108"/>
                    <a:pt x="36" y="108"/>
                  </a:cubicBezTo>
                  <a:cubicBezTo>
                    <a:pt x="36" y="109"/>
                    <a:pt x="36" y="111"/>
                    <a:pt x="36" y="111"/>
                  </a:cubicBezTo>
                  <a:cubicBezTo>
                    <a:pt x="37" y="112"/>
                    <a:pt x="37" y="113"/>
                    <a:pt x="37" y="113"/>
                  </a:cubicBezTo>
                  <a:cubicBezTo>
                    <a:pt x="38" y="113"/>
                    <a:pt x="38" y="115"/>
                    <a:pt x="38" y="115"/>
                  </a:cubicBezTo>
                  <a:cubicBezTo>
                    <a:pt x="38" y="116"/>
                    <a:pt x="37" y="117"/>
                    <a:pt x="36" y="118"/>
                  </a:cubicBezTo>
                  <a:cubicBezTo>
                    <a:pt x="36" y="118"/>
                    <a:pt x="34" y="118"/>
                    <a:pt x="34" y="118"/>
                  </a:cubicBezTo>
                  <a:cubicBezTo>
                    <a:pt x="34" y="118"/>
                    <a:pt x="33" y="118"/>
                    <a:pt x="32" y="119"/>
                  </a:cubicBezTo>
                  <a:cubicBezTo>
                    <a:pt x="32" y="119"/>
                    <a:pt x="32" y="121"/>
                    <a:pt x="32" y="121"/>
                  </a:cubicBezTo>
                  <a:cubicBezTo>
                    <a:pt x="32" y="123"/>
                    <a:pt x="33" y="124"/>
                    <a:pt x="33" y="125"/>
                  </a:cubicBezTo>
                  <a:cubicBezTo>
                    <a:pt x="33" y="125"/>
                    <a:pt x="32" y="126"/>
                    <a:pt x="31" y="127"/>
                  </a:cubicBezTo>
                  <a:cubicBezTo>
                    <a:pt x="31" y="127"/>
                    <a:pt x="29" y="127"/>
                    <a:pt x="29" y="127"/>
                  </a:cubicBezTo>
                  <a:cubicBezTo>
                    <a:pt x="28" y="128"/>
                    <a:pt x="27" y="129"/>
                    <a:pt x="27" y="130"/>
                  </a:cubicBezTo>
                  <a:cubicBezTo>
                    <a:pt x="27" y="132"/>
                    <a:pt x="26" y="134"/>
                    <a:pt x="26" y="136"/>
                  </a:cubicBezTo>
                  <a:cubicBezTo>
                    <a:pt x="26" y="138"/>
                    <a:pt x="26" y="141"/>
                    <a:pt x="27" y="143"/>
                  </a:cubicBezTo>
                  <a:cubicBezTo>
                    <a:pt x="27" y="144"/>
                    <a:pt x="28" y="145"/>
                    <a:pt x="28" y="146"/>
                  </a:cubicBezTo>
                  <a:cubicBezTo>
                    <a:pt x="29" y="147"/>
                    <a:pt x="29" y="149"/>
                    <a:pt x="29" y="150"/>
                  </a:cubicBezTo>
                  <a:cubicBezTo>
                    <a:pt x="30" y="151"/>
                    <a:pt x="31" y="152"/>
                    <a:pt x="30" y="153"/>
                  </a:cubicBezTo>
                  <a:cubicBezTo>
                    <a:pt x="30" y="154"/>
                    <a:pt x="29" y="154"/>
                    <a:pt x="29" y="155"/>
                  </a:cubicBezTo>
                  <a:cubicBezTo>
                    <a:pt x="28" y="155"/>
                    <a:pt x="28" y="157"/>
                    <a:pt x="28" y="157"/>
                  </a:cubicBezTo>
                  <a:cubicBezTo>
                    <a:pt x="27" y="157"/>
                    <a:pt x="27" y="156"/>
                    <a:pt x="26" y="155"/>
                  </a:cubicBezTo>
                  <a:cubicBezTo>
                    <a:pt x="25" y="155"/>
                    <a:pt x="25" y="153"/>
                    <a:pt x="24" y="153"/>
                  </a:cubicBezTo>
                  <a:cubicBezTo>
                    <a:pt x="23" y="153"/>
                    <a:pt x="22" y="152"/>
                    <a:pt x="22" y="152"/>
                  </a:cubicBezTo>
                  <a:cubicBezTo>
                    <a:pt x="21" y="151"/>
                    <a:pt x="19" y="151"/>
                    <a:pt x="18" y="151"/>
                  </a:cubicBezTo>
                  <a:cubicBezTo>
                    <a:pt x="17" y="151"/>
                    <a:pt x="16" y="150"/>
                    <a:pt x="15" y="150"/>
                  </a:cubicBezTo>
                  <a:cubicBezTo>
                    <a:pt x="14" y="149"/>
                    <a:pt x="11" y="147"/>
                    <a:pt x="11" y="146"/>
                  </a:cubicBezTo>
                  <a:cubicBezTo>
                    <a:pt x="10" y="145"/>
                    <a:pt x="10" y="143"/>
                    <a:pt x="10" y="142"/>
                  </a:cubicBezTo>
                  <a:cubicBezTo>
                    <a:pt x="10" y="141"/>
                    <a:pt x="10" y="138"/>
                    <a:pt x="10" y="137"/>
                  </a:cubicBezTo>
                  <a:cubicBezTo>
                    <a:pt x="11" y="136"/>
                    <a:pt x="12" y="133"/>
                    <a:pt x="12" y="132"/>
                  </a:cubicBezTo>
                  <a:cubicBezTo>
                    <a:pt x="13" y="131"/>
                    <a:pt x="13" y="129"/>
                    <a:pt x="14" y="128"/>
                  </a:cubicBezTo>
                  <a:cubicBezTo>
                    <a:pt x="14" y="126"/>
                    <a:pt x="13" y="122"/>
                    <a:pt x="13" y="120"/>
                  </a:cubicBezTo>
                  <a:cubicBezTo>
                    <a:pt x="13" y="119"/>
                    <a:pt x="13" y="117"/>
                    <a:pt x="14" y="116"/>
                  </a:cubicBezTo>
                  <a:cubicBezTo>
                    <a:pt x="14" y="116"/>
                    <a:pt x="15" y="115"/>
                    <a:pt x="15" y="114"/>
                  </a:cubicBezTo>
                  <a:cubicBezTo>
                    <a:pt x="15" y="113"/>
                    <a:pt x="15" y="112"/>
                    <a:pt x="15" y="111"/>
                  </a:cubicBezTo>
                  <a:cubicBezTo>
                    <a:pt x="15" y="111"/>
                    <a:pt x="14" y="111"/>
                    <a:pt x="14" y="111"/>
                  </a:cubicBezTo>
                  <a:cubicBezTo>
                    <a:pt x="13" y="111"/>
                    <a:pt x="12" y="111"/>
                    <a:pt x="12" y="111"/>
                  </a:cubicBezTo>
                  <a:cubicBezTo>
                    <a:pt x="11" y="111"/>
                    <a:pt x="10" y="111"/>
                    <a:pt x="10" y="110"/>
                  </a:cubicBezTo>
                  <a:cubicBezTo>
                    <a:pt x="9" y="110"/>
                    <a:pt x="9" y="109"/>
                    <a:pt x="8" y="109"/>
                  </a:cubicBezTo>
                  <a:cubicBezTo>
                    <a:pt x="8" y="108"/>
                    <a:pt x="9" y="107"/>
                    <a:pt x="8" y="105"/>
                  </a:cubicBezTo>
                  <a:cubicBezTo>
                    <a:pt x="8" y="105"/>
                    <a:pt x="8" y="105"/>
                    <a:pt x="7" y="104"/>
                  </a:cubicBezTo>
                  <a:cubicBezTo>
                    <a:pt x="8" y="104"/>
                    <a:pt x="9" y="103"/>
                    <a:pt x="9" y="103"/>
                  </a:cubicBezTo>
                  <a:cubicBezTo>
                    <a:pt x="10" y="103"/>
                    <a:pt x="12" y="102"/>
                    <a:pt x="14" y="102"/>
                  </a:cubicBezTo>
                  <a:cubicBezTo>
                    <a:pt x="15" y="101"/>
                    <a:pt x="18" y="101"/>
                    <a:pt x="19" y="100"/>
                  </a:cubicBezTo>
                  <a:cubicBezTo>
                    <a:pt x="20" y="100"/>
                    <a:pt x="21" y="98"/>
                    <a:pt x="21" y="98"/>
                  </a:cubicBezTo>
                  <a:cubicBezTo>
                    <a:pt x="21" y="95"/>
                    <a:pt x="21" y="92"/>
                    <a:pt x="21" y="90"/>
                  </a:cubicBezTo>
                  <a:cubicBezTo>
                    <a:pt x="21" y="89"/>
                    <a:pt x="21" y="87"/>
                    <a:pt x="21" y="86"/>
                  </a:cubicBezTo>
                  <a:cubicBezTo>
                    <a:pt x="21" y="84"/>
                    <a:pt x="20" y="82"/>
                    <a:pt x="19" y="80"/>
                  </a:cubicBezTo>
                  <a:cubicBezTo>
                    <a:pt x="19" y="79"/>
                    <a:pt x="18" y="77"/>
                    <a:pt x="18" y="76"/>
                  </a:cubicBezTo>
                  <a:cubicBezTo>
                    <a:pt x="18" y="75"/>
                    <a:pt x="18" y="72"/>
                    <a:pt x="18" y="70"/>
                  </a:cubicBezTo>
                  <a:cubicBezTo>
                    <a:pt x="18" y="69"/>
                    <a:pt x="16" y="67"/>
                    <a:pt x="16" y="66"/>
                  </a:cubicBezTo>
                  <a:cubicBezTo>
                    <a:pt x="16" y="65"/>
                    <a:pt x="16" y="62"/>
                    <a:pt x="16" y="60"/>
                  </a:cubicBezTo>
                  <a:cubicBezTo>
                    <a:pt x="15" y="59"/>
                    <a:pt x="14" y="58"/>
                    <a:pt x="14" y="57"/>
                  </a:cubicBezTo>
                  <a:cubicBezTo>
                    <a:pt x="13" y="56"/>
                    <a:pt x="12" y="55"/>
                    <a:pt x="11" y="54"/>
                  </a:cubicBezTo>
                  <a:cubicBezTo>
                    <a:pt x="10" y="53"/>
                    <a:pt x="9" y="51"/>
                    <a:pt x="8" y="50"/>
                  </a:cubicBezTo>
                  <a:cubicBezTo>
                    <a:pt x="7" y="49"/>
                    <a:pt x="7" y="48"/>
                    <a:pt x="6" y="46"/>
                  </a:cubicBezTo>
                  <a:cubicBezTo>
                    <a:pt x="6" y="45"/>
                    <a:pt x="6" y="41"/>
                    <a:pt x="5" y="39"/>
                  </a:cubicBezTo>
                  <a:cubicBezTo>
                    <a:pt x="5" y="37"/>
                    <a:pt x="4" y="35"/>
                    <a:pt x="4" y="33"/>
                  </a:cubicBezTo>
                  <a:cubicBezTo>
                    <a:pt x="3" y="32"/>
                    <a:pt x="1" y="29"/>
                    <a:pt x="1" y="28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268"/>
            <p:cNvSpPr>
              <a:spLocks/>
            </p:cNvSpPr>
            <p:nvPr/>
          </p:nvSpPr>
          <p:spPr bwMode="auto">
            <a:xfrm>
              <a:off x="1307" y="2713"/>
              <a:ext cx="422" cy="394"/>
            </a:xfrm>
            <a:custGeom>
              <a:avLst/>
              <a:gdLst>
                <a:gd name="T0" fmla="*/ 68 w 162"/>
                <a:gd name="T1" fmla="*/ 4 h 151"/>
                <a:gd name="T2" fmla="*/ 81 w 162"/>
                <a:gd name="T3" fmla="*/ 9 h 151"/>
                <a:gd name="T4" fmla="*/ 84 w 162"/>
                <a:gd name="T5" fmla="*/ 24 h 151"/>
                <a:gd name="T6" fmla="*/ 89 w 162"/>
                <a:gd name="T7" fmla="*/ 33 h 151"/>
                <a:gd name="T8" fmla="*/ 92 w 162"/>
                <a:gd name="T9" fmla="*/ 41 h 151"/>
                <a:gd name="T10" fmla="*/ 100 w 162"/>
                <a:gd name="T11" fmla="*/ 46 h 151"/>
                <a:gd name="T12" fmla="*/ 101 w 162"/>
                <a:gd name="T13" fmla="*/ 61 h 151"/>
                <a:gd name="T14" fmla="*/ 117 w 162"/>
                <a:gd name="T15" fmla="*/ 72 h 151"/>
                <a:gd name="T16" fmla="*/ 124 w 162"/>
                <a:gd name="T17" fmla="*/ 71 h 151"/>
                <a:gd name="T18" fmla="*/ 132 w 162"/>
                <a:gd name="T19" fmla="*/ 89 h 151"/>
                <a:gd name="T20" fmla="*/ 140 w 162"/>
                <a:gd name="T21" fmla="*/ 109 h 151"/>
                <a:gd name="T22" fmla="*/ 147 w 162"/>
                <a:gd name="T23" fmla="*/ 118 h 151"/>
                <a:gd name="T24" fmla="*/ 147 w 162"/>
                <a:gd name="T25" fmla="*/ 128 h 151"/>
                <a:gd name="T26" fmla="*/ 158 w 162"/>
                <a:gd name="T27" fmla="*/ 142 h 151"/>
                <a:gd name="T28" fmla="*/ 161 w 162"/>
                <a:gd name="T29" fmla="*/ 149 h 151"/>
                <a:gd name="T30" fmla="*/ 149 w 162"/>
                <a:gd name="T31" fmla="*/ 151 h 151"/>
                <a:gd name="T32" fmla="*/ 137 w 162"/>
                <a:gd name="T33" fmla="*/ 146 h 151"/>
                <a:gd name="T34" fmla="*/ 127 w 162"/>
                <a:gd name="T35" fmla="*/ 141 h 151"/>
                <a:gd name="T36" fmla="*/ 127 w 162"/>
                <a:gd name="T37" fmla="*/ 133 h 151"/>
                <a:gd name="T38" fmla="*/ 117 w 162"/>
                <a:gd name="T39" fmla="*/ 125 h 151"/>
                <a:gd name="T40" fmla="*/ 115 w 162"/>
                <a:gd name="T41" fmla="*/ 107 h 151"/>
                <a:gd name="T42" fmla="*/ 107 w 162"/>
                <a:gd name="T43" fmla="*/ 98 h 151"/>
                <a:gd name="T44" fmla="*/ 97 w 162"/>
                <a:gd name="T45" fmla="*/ 93 h 151"/>
                <a:gd name="T46" fmla="*/ 90 w 162"/>
                <a:gd name="T47" fmla="*/ 98 h 151"/>
                <a:gd name="T48" fmla="*/ 90 w 162"/>
                <a:gd name="T49" fmla="*/ 107 h 151"/>
                <a:gd name="T50" fmla="*/ 85 w 162"/>
                <a:gd name="T51" fmla="*/ 111 h 151"/>
                <a:gd name="T52" fmla="*/ 75 w 162"/>
                <a:gd name="T53" fmla="*/ 105 h 151"/>
                <a:gd name="T54" fmla="*/ 65 w 162"/>
                <a:gd name="T55" fmla="*/ 105 h 151"/>
                <a:gd name="T56" fmla="*/ 60 w 162"/>
                <a:gd name="T57" fmla="*/ 120 h 151"/>
                <a:gd name="T58" fmla="*/ 48 w 162"/>
                <a:gd name="T59" fmla="*/ 119 h 151"/>
                <a:gd name="T60" fmla="*/ 34 w 162"/>
                <a:gd name="T61" fmla="*/ 102 h 151"/>
                <a:gd name="T62" fmla="*/ 23 w 162"/>
                <a:gd name="T63" fmla="*/ 88 h 151"/>
                <a:gd name="T64" fmla="*/ 28 w 162"/>
                <a:gd name="T65" fmla="*/ 78 h 151"/>
                <a:gd name="T66" fmla="*/ 31 w 162"/>
                <a:gd name="T67" fmla="*/ 69 h 151"/>
                <a:gd name="T68" fmla="*/ 29 w 162"/>
                <a:gd name="T69" fmla="*/ 63 h 151"/>
                <a:gd name="T70" fmla="*/ 23 w 162"/>
                <a:gd name="T71" fmla="*/ 54 h 151"/>
                <a:gd name="T72" fmla="*/ 15 w 162"/>
                <a:gd name="T73" fmla="*/ 48 h 151"/>
                <a:gd name="T74" fmla="*/ 6 w 162"/>
                <a:gd name="T75" fmla="*/ 45 h 151"/>
                <a:gd name="T76" fmla="*/ 0 w 162"/>
                <a:gd name="T77" fmla="*/ 38 h 151"/>
                <a:gd name="T78" fmla="*/ 3 w 162"/>
                <a:gd name="T79" fmla="*/ 24 h 151"/>
                <a:gd name="T80" fmla="*/ 4 w 162"/>
                <a:gd name="T81" fmla="*/ 13 h 151"/>
                <a:gd name="T82" fmla="*/ 14 w 162"/>
                <a:gd name="T83" fmla="*/ 5 h 151"/>
                <a:gd name="T84" fmla="*/ 18 w 162"/>
                <a:gd name="T85" fmla="*/ 1 h 151"/>
                <a:gd name="T86" fmla="*/ 31 w 162"/>
                <a:gd name="T87" fmla="*/ 8 h 151"/>
                <a:gd name="T88" fmla="*/ 51 w 162"/>
                <a:gd name="T89" fmla="*/ 8 h 151"/>
                <a:gd name="T90" fmla="*/ 61 w 162"/>
                <a:gd name="T91" fmla="*/ 6 h 151"/>
                <a:gd name="T92" fmla="*/ 64 w 162"/>
                <a:gd name="T93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2" h="151">
                  <a:moveTo>
                    <a:pt x="64" y="0"/>
                  </a:moveTo>
                  <a:cubicBezTo>
                    <a:pt x="65" y="1"/>
                    <a:pt x="66" y="1"/>
                    <a:pt x="66" y="1"/>
                  </a:cubicBezTo>
                  <a:cubicBezTo>
                    <a:pt x="67" y="2"/>
                    <a:pt x="68" y="3"/>
                    <a:pt x="68" y="4"/>
                  </a:cubicBezTo>
                  <a:cubicBezTo>
                    <a:pt x="69" y="5"/>
                    <a:pt x="70" y="5"/>
                    <a:pt x="71" y="6"/>
                  </a:cubicBezTo>
                  <a:cubicBezTo>
                    <a:pt x="72" y="6"/>
                    <a:pt x="74" y="6"/>
                    <a:pt x="76" y="7"/>
                  </a:cubicBezTo>
                  <a:cubicBezTo>
                    <a:pt x="77" y="7"/>
                    <a:pt x="80" y="8"/>
                    <a:pt x="81" y="9"/>
                  </a:cubicBezTo>
                  <a:cubicBezTo>
                    <a:pt x="82" y="10"/>
                    <a:pt x="82" y="11"/>
                    <a:pt x="82" y="11"/>
                  </a:cubicBezTo>
                  <a:cubicBezTo>
                    <a:pt x="82" y="13"/>
                    <a:pt x="82" y="17"/>
                    <a:pt x="82" y="18"/>
                  </a:cubicBezTo>
                  <a:cubicBezTo>
                    <a:pt x="83" y="20"/>
                    <a:pt x="83" y="22"/>
                    <a:pt x="84" y="24"/>
                  </a:cubicBezTo>
                  <a:cubicBezTo>
                    <a:pt x="84" y="25"/>
                    <a:pt x="85" y="27"/>
                    <a:pt x="85" y="29"/>
                  </a:cubicBezTo>
                  <a:cubicBezTo>
                    <a:pt x="85" y="29"/>
                    <a:pt x="86" y="30"/>
                    <a:pt x="86" y="31"/>
                  </a:cubicBezTo>
                  <a:cubicBezTo>
                    <a:pt x="87" y="32"/>
                    <a:pt x="89" y="33"/>
                    <a:pt x="89" y="33"/>
                  </a:cubicBezTo>
                  <a:cubicBezTo>
                    <a:pt x="90" y="34"/>
                    <a:pt x="92" y="33"/>
                    <a:pt x="92" y="34"/>
                  </a:cubicBezTo>
                  <a:cubicBezTo>
                    <a:pt x="93" y="35"/>
                    <a:pt x="92" y="36"/>
                    <a:pt x="92" y="37"/>
                  </a:cubicBezTo>
                  <a:cubicBezTo>
                    <a:pt x="92" y="38"/>
                    <a:pt x="92" y="40"/>
                    <a:pt x="92" y="41"/>
                  </a:cubicBezTo>
                  <a:cubicBezTo>
                    <a:pt x="92" y="42"/>
                    <a:pt x="93" y="43"/>
                    <a:pt x="94" y="44"/>
                  </a:cubicBezTo>
                  <a:cubicBezTo>
                    <a:pt x="94" y="45"/>
                    <a:pt x="97" y="45"/>
                    <a:pt x="98" y="45"/>
                  </a:cubicBezTo>
                  <a:cubicBezTo>
                    <a:pt x="98" y="45"/>
                    <a:pt x="100" y="46"/>
                    <a:pt x="100" y="46"/>
                  </a:cubicBezTo>
                  <a:cubicBezTo>
                    <a:pt x="101" y="47"/>
                    <a:pt x="101" y="50"/>
                    <a:pt x="101" y="51"/>
                  </a:cubicBezTo>
                  <a:cubicBezTo>
                    <a:pt x="101" y="52"/>
                    <a:pt x="100" y="53"/>
                    <a:pt x="100" y="54"/>
                  </a:cubicBezTo>
                  <a:cubicBezTo>
                    <a:pt x="100" y="57"/>
                    <a:pt x="101" y="60"/>
                    <a:pt x="101" y="61"/>
                  </a:cubicBezTo>
                  <a:cubicBezTo>
                    <a:pt x="102" y="63"/>
                    <a:pt x="103" y="66"/>
                    <a:pt x="104" y="68"/>
                  </a:cubicBezTo>
                  <a:cubicBezTo>
                    <a:pt x="105" y="69"/>
                    <a:pt x="107" y="72"/>
                    <a:pt x="109" y="72"/>
                  </a:cubicBezTo>
                  <a:cubicBezTo>
                    <a:pt x="111" y="74"/>
                    <a:pt x="115" y="73"/>
                    <a:pt x="117" y="72"/>
                  </a:cubicBezTo>
                  <a:cubicBezTo>
                    <a:pt x="119" y="72"/>
                    <a:pt x="121" y="70"/>
                    <a:pt x="122" y="69"/>
                  </a:cubicBezTo>
                  <a:cubicBezTo>
                    <a:pt x="122" y="69"/>
                    <a:pt x="123" y="69"/>
                    <a:pt x="123" y="69"/>
                  </a:cubicBezTo>
                  <a:cubicBezTo>
                    <a:pt x="123" y="70"/>
                    <a:pt x="124" y="71"/>
                    <a:pt x="124" y="71"/>
                  </a:cubicBezTo>
                  <a:cubicBezTo>
                    <a:pt x="125" y="73"/>
                    <a:pt x="127" y="75"/>
                    <a:pt x="127" y="76"/>
                  </a:cubicBezTo>
                  <a:cubicBezTo>
                    <a:pt x="128" y="78"/>
                    <a:pt x="129" y="82"/>
                    <a:pt x="129" y="83"/>
                  </a:cubicBezTo>
                  <a:cubicBezTo>
                    <a:pt x="130" y="85"/>
                    <a:pt x="132" y="87"/>
                    <a:pt x="132" y="89"/>
                  </a:cubicBezTo>
                  <a:cubicBezTo>
                    <a:pt x="133" y="90"/>
                    <a:pt x="133" y="93"/>
                    <a:pt x="133" y="94"/>
                  </a:cubicBezTo>
                  <a:cubicBezTo>
                    <a:pt x="134" y="96"/>
                    <a:pt x="137" y="102"/>
                    <a:pt x="138" y="105"/>
                  </a:cubicBezTo>
                  <a:cubicBezTo>
                    <a:pt x="139" y="106"/>
                    <a:pt x="139" y="108"/>
                    <a:pt x="140" y="109"/>
                  </a:cubicBezTo>
                  <a:cubicBezTo>
                    <a:pt x="141" y="110"/>
                    <a:pt x="142" y="113"/>
                    <a:pt x="143" y="113"/>
                  </a:cubicBezTo>
                  <a:cubicBezTo>
                    <a:pt x="144" y="115"/>
                    <a:pt x="145" y="115"/>
                    <a:pt x="146" y="116"/>
                  </a:cubicBezTo>
                  <a:cubicBezTo>
                    <a:pt x="146" y="117"/>
                    <a:pt x="147" y="118"/>
                    <a:pt x="147" y="118"/>
                  </a:cubicBezTo>
                  <a:cubicBezTo>
                    <a:pt x="147" y="119"/>
                    <a:pt x="146" y="120"/>
                    <a:pt x="146" y="120"/>
                  </a:cubicBezTo>
                  <a:cubicBezTo>
                    <a:pt x="146" y="121"/>
                    <a:pt x="145" y="124"/>
                    <a:pt x="146" y="125"/>
                  </a:cubicBezTo>
                  <a:cubicBezTo>
                    <a:pt x="146" y="126"/>
                    <a:pt x="146" y="127"/>
                    <a:pt x="147" y="128"/>
                  </a:cubicBezTo>
                  <a:cubicBezTo>
                    <a:pt x="147" y="129"/>
                    <a:pt x="150" y="132"/>
                    <a:pt x="150" y="133"/>
                  </a:cubicBezTo>
                  <a:cubicBezTo>
                    <a:pt x="151" y="134"/>
                    <a:pt x="153" y="136"/>
                    <a:pt x="154" y="137"/>
                  </a:cubicBezTo>
                  <a:cubicBezTo>
                    <a:pt x="154" y="139"/>
                    <a:pt x="156" y="141"/>
                    <a:pt x="158" y="142"/>
                  </a:cubicBezTo>
                  <a:cubicBezTo>
                    <a:pt x="159" y="143"/>
                    <a:pt x="161" y="144"/>
                    <a:pt x="161" y="145"/>
                  </a:cubicBezTo>
                  <a:cubicBezTo>
                    <a:pt x="162" y="146"/>
                    <a:pt x="161" y="148"/>
                    <a:pt x="161" y="149"/>
                  </a:cubicBezTo>
                  <a:cubicBezTo>
                    <a:pt x="161" y="149"/>
                    <a:pt x="161" y="149"/>
                    <a:pt x="161" y="149"/>
                  </a:cubicBezTo>
                  <a:cubicBezTo>
                    <a:pt x="160" y="149"/>
                    <a:pt x="159" y="149"/>
                    <a:pt x="159" y="149"/>
                  </a:cubicBezTo>
                  <a:cubicBezTo>
                    <a:pt x="157" y="150"/>
                    <a:pt x="155" y="150"/>
                    <a:pt x="154" y="151"/>
                  </a:cubicBezTo>
                  <a:cubicBezTo>
                    <a:pt x="152" y="151"/>
                    <a:pt x="150" y="151"/>
                    <a:pt x="149" y="151"/>
                  </a:cubicBezTo>
                  <a:cubicBezTo>
                    <a:pt x="147" y="151"/>
                    <a:pt x="146" y="151"/>
                    <a:pt x="145" y="150"/>
                  </a:cubicBezTo>
                  <a:cubicBezTo>
                    <a:pt x="144" y="150"/>
                    <a:pt x="143" y="149"/>
                    <a:pt x="142" y="148"/>
                  </a:cubicBezTo>
                  <a:cubicBezTo>
                    <a:pt x="141" y="148"/>
                    <a:pt x="138" y="146"/>
                    <a:pt x="137" y="146"/>
                  </a:cubicBezTo>
                  <a:cubicBezTo>
                    <a:pt x="136" y="146"/>
                    <a:pt x="133" y="148"/>
                    <a:pt x="132" y="148"/>
                  </a:cubicBezTo>
                  <a:cubicBezTo>
                    <a:pt x="131" y="147"/>
                    <a:pt x="129" y="146"/>
                    <a:pt x="128" y="145"/>
                  </a:cubicBezTo>
                  <a:cubicBezTo>
                    <a:pt x="128" y="144"/>
                    <a:pt x="127" y="142"/>
                    <a:pt x="127" y="141"/>
                  </a:cubicBezTo>
                  <a:cubicBezTo>
                    <a:pt x="127" y="141"/>
                    <a:pt x="128" y="139"/>
                    <a:pt x="128" y="139"/>
                  </a:cubicBezTo>
                  <a:cubicBezTo>
                    <a:pt x="128" y="137"/>
                    <a:pt x="128" y="136"/>
                    <a:pt x="128" y="135"/>
                  </a:cubicBezTo>
                  <a:cubicBezTo>
                    <a:pt x="127" y="135"/>
                    <a:pt x="127" y="133"/>
                    <a:pt x="127" y="133"/>
                  </a:cubicBezTo>
                  <a:cubicBezTo>
                    <a:pt x="126" y="132"/>
                    <a:pt x="124" y="131"/>
                    <a:pt x="124" y="130"/>
                  </a:cubicBezTo>
                  <a:cubicBezTo>
                    <a:pt x="123" y="129"/>
                    <a:pt x="121" y="129"/>
                    <a:pt x="120" y="128"/>
                  </a:cubicBezTo>
                  <a:cubicBezTo>
                    <a:pt x="119" y="127"/>
                    <a:pt x="118" y="126"/>
                    <a:pt x="117" y="125"/>
                  </a:cubicBezTo>
                  <a:cubicBezTo>
                    <a:pt x="116" y="124"/>
                    <a:pt x="115" y="121"/>
                    <a:pt x="115" y="120"/>
                  </a:cubicBezTo>
                  <a:cubicBezTo>
                    <a:pt x="114" y="118"/>
                    <a:pt x="115" y="114"/>
                    <a:pt x="115" y="112"/>
                  </a:cubicBezTo>
                  <a:cubicBezTo>
                    <a:pt x="115" y="111"/>
                    <a:pt x="115" y="109"/>
                    <a:pt x="115" y="107"/>
                  </a:cubicBezTo>
                  <a:cubicBezTo>
                    <a:pt x="114" y="106"/>
                    <a:pt x="114" y="104"/>
                    <a:pt x="113" y="103"/>
                  </a:cubicBezTo>
                  <a:cubicBezTo>
                    <a:pt x="113" y="102"/>
                    <a:pt x="111" y="100"/>
                    <a:pt x="110" y="99"/>
                  </a:cubicBezTo>
                  <a:cubicBezTo>
                    <a:pt x="110" y="99"/>
                    <a:pt x="108" y="98"/>
                    <a:pt x="107" y="98"/>
                  </a:cubicBezTo>
                  <a:cubicBezTo>
                    <a:pt x="106" y="98"/>
                    <a:pt x="104" y="97"/>
                    <a:pt x="104" y="97"/>
                  </a:cubicBezTo>
                  <a:cubicBezTo>
                    <a:pt x="103" y="96"/>
                    <a:pt x="101" y="96"/>
                    <a:pt x="100" y="95"/>
                  </a:cubicBezTo>
                  <a:cubicBezTo>
                    <a:pt x="99" y="95"/>
                    <a:pt x="98" y="93"/>
                    <a:pt x="97" y="93"/>
                  </a:cubicBezTo>
                  <a:cubicBezTo>
                    <a:pt x="96" y="93"/>
                    <a:pt x="94" y="92"/>
                    <a:pt x="93" y="92"/>
                  </a:cubicBezTo>
                  <a:cubicBezTo>
                    <a:pt x="92" y="93"/>
                    <a:pt x="91" y="94"/>
                    <a:pt x="91" y="94"/>
                  </a:cubicBezTo>
                  <a:cubicBezTo>
                    <a:pt x="91" y="95"/>
                    <a:pt x="91" y="97"/>
                    <a:pt x="90" y="98"/>
                  </a:cubicBezTo>
                  <a:cubicBezTo>
                    <a:pt x="90" y="98"/>
                    <a:pt x="89" y="99"/>
                    <a:pt x="89" y="100"/>
                  </a:cubicBezTo>
                  <a:cubicBezTo>
                    <a:pt x="89" y="101"/>
                    <a:pt x="89" y="103"/>
                    <a:pt x="89" y="104"/>
                  </a:cubicBezTo>
                  <a:cubicBezTo>
                    <a:pt x="90" y="105"/>
                    <a:pt x="91" y="107"/>
                    <a:pt x="90" y="107"/>
                  </a:cubicBezTo>
                  <a:cubicBezTo>
                    <a:pt x="90" y="108"/>
                    <a:pt x="89" y="108"/>
                    <a:pt x="89" y="109"/>
                  </a:cubicBezTo>
                  <a:cubicBezTo>
                    <a:pt x="88" y="109"/>
                    <a:pt x="88" y="110"/>
                    <a:pt x="88" y="110"/>
                  </a:cubicBezTo>
                  <a:cubicBezTo>
                    <a:pt x="87" y="111"/>
                    <a:pt x="86" y="111"/>
                    <a:pt x="85" y="111"/>
                  </a:cubicBezTo>
                  <a:cubicBezTo>
                    <a:pt x="84" y="110"/>
                    <a:pt x="83" y="110"/>
                    <a:pt x="82" y="110"/>
                  </a:cubicBezTo>
                  <a:cubicBezTo>
                    <a:pt x="81" y="110"/>
                    <a:pt x="79" y="108"/>
                    <a:pt x="78" y="108"/>
                  </a:cubicBezTo>
                  <a:cubicBezTo>
                    <a:pt x="77" y="107"/>
                    <a:pt x="76" y="105"/>
                    <a:pt x="75" y="105"/>
                  </a:cubicBezTo>
                  <a:cubicBezTo>
                    <a:pt x="74" y="104"/>
                    <a:pt x="72" y="104"/>
                    <a:pt x="71" y="104"/>
                  </a:cubicBezTo>
                  <a:cubicBezTo>
                    <a:pt x="71" y="104"/>
                    <a:pt x="68" y="104"/>
                    <a:pt x="67" y="104"/>
                  </a:cubicBezTo>
                  <a:cubicBezTo>
                    <a:pt x="67" y="104"/>
                    <a:pt x="65" y="105"/>
                    <a:pt x="65" y="105"/>
                  </a:cubicBezTo>
                  <a:cubicBezTo>
                    <a:pt x="64" y="105"/>
                    <a:pt x="62" y="107"/>
                    <a:pt x="61" y="107"/>
                  </a:cubicBezTo>
                  <a:cubicBezTo>
                    <a:pt x="60" y="109"/>
                    <a:pt x="60" y="112"/>
                    <a:pt x="60" y="113"/>
                  </a:cubicBezTo>
                  <a:cubicBezTo>
                    <a:pt x="60" y="115"/>
                    <a:pt x="59" y="118"/>
                    <a:pt x="60" y="120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59" y="120"/>
                    <a:pt x="57" y="121"/>
                    <a:pt x="56" y="120"/>
                  </a:cubicBezTo>
                  <a:cubicBezTo>
                    <a:pt x="54" y="120"/>
                    <a:pt x="50" y="120"/>
                    <a:pt x="48" y="119"/>
                  </a:cubicBezTo>
                  <a:cubicBezTo>
                    <a:pt x="46" y="118"/>
                    <a:pt x="44" y="115"/>
                    <a:pt x="43" y="114"/>
                  </a:cubicBezTo>
                  <a:cubicBezTo>
                    <a:pt x="41" y="112"/>
                    <a:pt x="40" y="109"/>
                    <a:pt x="39" y="107"/>
                  </a:cubicBezTo>
                  <a:cubicBezTo>
                    <a:pt x="38" y="105"/>
                    <a:pt x="35" y="103"/>
                    <a:pt x="34" y="102"/>
                  </a:cubicBezTo>
                  <a:cubicBezTo>
                    <a:pt x="33" y="100"/>
                    <a:pt x="31" y="97"/>
                    <a:pt x="30" y="96"/>
                  </a:cubicBezTo>
                  <a:cubicBezTo>
                    <a:pt x="29" y="94"/>
                    <a:pt x="27" y="92"/>
                    <a:pt x="25" y="91"/>
                  </a:cubicBezTo>
                  <a:cubicBezTo>
                    <a:pt x="25" y="91"/>
                    <a:pt x="23" y="89"/>
                    <a:pt x="23" y="88"/>
                  </a:cubicBezTo>
                  <a:cubicBezTo>
                    <a:pt x="23" y="87"/>
                    <a:pt x="23" y="85"/>
                    <a:pt x="23" y="84"/>
                  </a:cubicBezTo>
                  <a:cubicBezTo>
                    <a:pt x="24" y="83"/>
                    <a:pt x="24" y="82"/>
                    <a:pt x="25" y="81"/>
                  </a:cubicBezTo>
                  <a:cubicBezTo>
                    <a:pt x="26" y="80"/>
                    <a:pt x="28" y="79"/>
                    <a:pt x="28" y="78"/>
                  </a:cubicBezTo>
                  <a:cubicBezTo>
                    <a:pt x="29" y="77"/>
                    <a:pt x="30" y="75"/>
                    <a:pt x="30" y="74"/>
                  </a:cubicBezTo>
                  <a:cubicBezTo>
                    <a:pt x="30" y="74"/>
                    <a:pt x="31" y="72"/>
                    <a:pt x="30" y="71"/>
                  </a:cubicBezTo>
                  <a:cubicBezTo>
                    <a:pt x="30" y="71"/>
                    <a:pt x="31" y="70"/>
                    <a:pt x="31" y="69"/>
                  </a:cubicBezTo>
                  <a:cubicBezTo>
                    <a:pt x="31" y="68"/>
                    <a:pt x="31" y="67"/>
                    <a:pt x="31" y="67"/>
                  </a:cubicBezTo>
                  <a:cubicBezTo>
                    <a:pt x="31" y="66"/>
                    <a:pt x="30" y="66"/>
                    <a:pt x="30" y="65"/>
                  </a:cubicBezTo>
                  <a:cubicBezTo>
                    <a:pt x="29" y="65"/>
                    <a:pt x="29" y="63"/>
                    <a:pt x="29" y="63"/>
                  </a:cubicBezTo>
                  <a:cubicBezTo>
                    <a:pt x="29" y="62"/>
                    <a:pt x="28" y="60"/>
                    <a:pt x="27" y="59"/>
                  </a:cubicBezTo>
                  <a:cubicBezTo>
                    <a:pt x="27" y="59"/>
                    <a:pt x="26" y="58"/>
                    <a:pt x="25" y="58"/>
                  </a:cubicBezTo>
                  <a:cubicBezTo>
                    <a:pt x="25" y="57"/>
                    <a:pt x="24" y="55"/>
                    <a:pt x="23" y="54"/>
                  </a:cubicBezTo>
                  <a:cubicBezTo>
                    <a:pt x="23" y="53"/>
                    <a:pt x="22" y="51"/>
                    <a:pt x="21" y="50"/>
                  </a:cubicBezTo>
                  <a:cubicBezTo>
                    <a:pt x="21" y="50"/>
                    <a:pt x="19" y="49"/>
                    <a:pt x="18" y="49"/>
                  </a:cubicBezTo>
                  <a:cubicBezTo>
                    <a:pt x="18" y="49"/>
                    <a:pt x="16" y="48"/>
                    <a:pt x="15" y="48"/>
                  </a:cubicBezTo>
                  <a:cubicBezTo>
                    <a:pt x="15" y="48"/>
                    <a:pt x="13" y="49"/>
                    <a:pt x="12" y="49"/>
                  </a:cubicBezTo>
                  <a:cubicBezTo>
                    <a:pt x="12" y="49"/>
                    <a:pt x="10" y="48"/>
                    <a:pt x="10" y="47"/>
                  </a:cubicBezTo>
                  <a:cubicBezTo>
                    <a:pt x="8" y="47"/>
                    <a:pt x="7" y="45"/>
                    <a:pt x="6" y="45"/>
                  </a:cubicBezTo>
                  <a:cubicBezTo>
                    <a:pt x="5" y="45"/>
                    <a:pt x="4" y="45"/>
                    <a:pt x="4" y="44"/>
                  </a:cubicBezTo>
                  <a:cubicBezTo>
                    <a:pt x="3" y="44"/>
                    <a:pt x="2" y="44"/>
                    <a:pt x="1" y="43"/>
                  </a:cubicBezTo>
                  <a:cubicBezTo>
                    <a:pt x="1" y="42"/>
                    <a:pt x="1" y="40"/>
                    <a:pt x="0" y="38"/>
                  </a:cubicBezTo>
                  <a:cubicBezTo>
                    <a:pt x="0" y="37"/>
                    <a:pt x="1" y="35"/>
                    <a:pt x="1" y="33"/>
                  </a:cubicBezTo>
                  <a:cubicBezTo>
                    <a:pt x="1" y="32"/>
                    <a:pt x="1" y="29"/>
                    <a:pt x="2" y="28"/>
                  </a:cubicBezTo>
                  <a:cubicBezTo>
                    <a:pt x="2" y="27"/>
                    <a:pt x="3" y="25"/>
                    <a:pt x="3" y="24"/>
                  </a:cubicBezTo>
                  <a:cubicBezTo>
                    <a:pt x="3" y="22"/>
                    <a:pt x="3" y="21"/>
                    <a:pt x="3" y="20"/>
                  </a:cubicBezTo>
                  <a:cubicBezTo>
                    <a:pt x="3" y="19"/>
                    <a:pt x="3" y="17"/>
                    <a:pt x="3" y="16"/>
                  </a:cubicBezTo>
                  <a:cubicBezTo>
                    <a:pt x="3" y="15"/>
                    <a:pt x="4" y="13"/>
                    <a:pt x="4" y="13"/>
                  </a:cubicBezTo>
                  <a:cubicBezTo>
                    <a:pt x="5" y="12"/>
                    <a:pt x="6" y="10"/>
                    <a:pt x="7" y="10"/>
                  </a:cubicBezTo>
                  <a:cubicBezTo>
                    <a:pt x="8" y="9"/>
                    <a:pt x="10" y="7"/>
                    <a:pt x="11" y="6"/>
                  </a:cubicBezTo>
                  <a:cubicBezTo>
                    <a:pt x="12" y="6"/>
                    <a:pt x="13" y="5"/>
                    <a:pt x="14" y="5"/>
                  </a:cubicBezTo>
                  <a:cubicBezTo>
                    <a:pt x="15" y="5"/>
                    <a:pt x="16" y="4"/>
                    <a:pt x="17" y="3"/>
                  </a:cubicBezTo>
                  <a:cubicBezTo>
                    <a:pt x="18" y="3"/>
                    <a:pt x="18" y="2"/>
                    <a:pt x="18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2"/>
                    <a:pt x="19" y="3"/>
                    <a:pt x="20" y="3"/>
                  </a:cubicBezTo>
                  <a:cubicBezTo>
                    <a:pt x="21" y="4"/>
                    <a:pt x="23" y="5"/>
                    <a:pt x="24" y="5"/>
                  </a:cubicBezTo>
                  <a:cubicBezTo>
                    <a:pt x="25" y="6"/>
                    <a:pt x="30" y="8"/>
                    <a:pt x="31" y="8"/>
                  </a:cubicBezTo>
                  <a:cubicBezTo>
                    <a:pt x="33" y="8"/>
                    <a:pt x="37" y="9"/>
                    <a:pt x="39" y="9"/>
                  </a:cubicBezTo>
                  <a:cubicBezTo>
                    <a:pt x="41" y="9"/>
                    <a:pt x="44" y="8"/>
                    <a:pt x="46" y="8"/>
                  </a:cubicBezTo>
                  <a:cubicBezTo>
                    <a:pt x="47" y="8"/>
                    <a:pt x="50" y="8"/>
                    <a:pt x="51" y="8"/>
                  </a:cubicBezTo>
                  <a:cubicBezTo>
                    <a:pt x="52" y="9"/>
                    <a:pt x="54" y="9"/>
                    <a:pt x="55" y="9"/>
                  </a:cubicBezTo>
                  <a:cubicBezTo>
                    <a:pt x="56" y="10"/>
                    <a:pt x="58" y="10"/>
                    <a:pt x="59" y="9"/>
                  </a:cubicBezTo>
                  <a:cubicBezTo>
                    <a:pt x="60" y="9"/>
                    <a:pt x="61" y="7"/>
                    <a:pt x="61" y="6"/>
                  </a:cubicBezTo>
                  <a:cubicBezTo>
                    <a:pt x="62" y="5"/>
                    <a:pt x="61" y="4"/>
                    <a:pt x="61" y="3"/>
                  </a:cubicBezTo>
                  <a:cubicBezTo>
                    <a:pt x="62" y="2"/>
                    <a:pt x="62" y="1"/>
                    <a:pt x="63" y="0"/>
                  </a:cubicBezTo>
                  <a:cubicBezTo>
                    <a:pt x="63" y="0"/>
                    <a:pt x="64" y="0"/>
                    <a:pt x="64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269"/>
            <p:cNvSpPr>
              <a:spLocks/>
            </p:cNvSpPr>
            <p:nvPr/>
          </p:nvSpPr>
          <p:spPr bwMode="auto">
            <a:xfrm>
              <a:off x="1307" y="2713"/>
              <a:ext cx="422" cy="394"/>
            </a:xfrm>
            <a:custGeom>
              <a:avLst/>
              <a:gdLst>
                <a:gd name="T0" fmla="*/ 68 w 162"/>
                <a:gd name="T1" fmla="*/ 4 h 151"/>
                <a:gd name="T2" fmla="*/ 81 w 162"/>
                <a:gd name="T3" fmla="*/ 9 h 151"/>
                <a:gd name="T4" fmla="*/ 84 w 162"/>
                <a:gd name="T5" fmla="*/ 24 h 151"/>
                <a:gd name="T6" fmla="*/ 89 w 162"/>
                <a:gd name="T7" fmla="*/ 33 h 151"/>
                <a:gd name="T8" fmla="*/ 92 w 162"/>
                <a:gd name="T9" fmla="*/ 41 h 151"/>
                <a:gd name="T10" fmla="*/ 100 w 162"/>
                <a:gd name="T11" fmla="*/ 46 h 151"/>
                <a:gd name="T12" fmla="*/ 101 w 162"/>
                <a:gd name="T13" fmla="*/ 61 h 151"/>
                <a:gd name="T14" fmla="*/ 117 w 162"/>
                <a:gd name="T15" fmla="*/ 72 h 151"/>
                <a:gd name="T16" fmla="*/ 124 w 162"/>
                <a:gd name="T17" fmla="*/ 71 h 151"/>
                <a:gd name="T18" fmla="*/ 132 w 162"/>
                <a:gd name="T19" fmla="*/ 89 h 151"/>
                <a:gd name="T20" fmla="*/ 140 w 162"/>
                <a:gd name="T21" fmla="*/ 109 h 151"/>
                <a:gd name="T22" fmla="*/ 147 w 162"/>
                <a:gd name="T23" fmla="*/ 118 h 151"/>
                <a:gd name="T24" fmla="*/ 147 w 162"/>
                <a:gd name="T25" fmla="*/ 128 h 151"/>
                <a:gd name="T26" fmla="*/ 158 w 162"/>
                <a:gd name="T27" fmla="*/ 142 h 151"/>
                <a:gd name="T28" fmla="*/ 161 w 162"/>
                <a:gd name="T29" fmla="*/ 149 h 151"/>
                <a:gd name="T30" fmla="*/ 149 w 162"/>
                <a:gd name="T31" fmla="*/ 151 h 151"/>
                <a:gd name="T32" fmla="*/ 137 w 162"/>
                <a:gd name="T33" fmla="*/ 146 h 151"/>
                <a:gd name="T34" fmla="*/ 127 w 162"/>
                <a:gd name="T35" fmla="*/ 141 h 151"/>
                <a:gd name="T36" fmla="*/ 127 w 162"/>
                <a:gd name="T37" fmla="*/ 133 h 151"/>
                <a:gd name="T38" fmla="*/ 117 w 162"/>
                <a:gd name="T39" fmla="*/ 125 h 151"/>
                <a:gd name="T40" fmla="*/ 115 w 162"/>
                <a:gd name="T41" fmla="*/ 107 h 151"/>
                <a:gd name="T42" fmla="*/ 107 w 162"/>
                <a:gd name="T43" fmla="*/ 98 h 151"/>
                <a:gd name="T44" fmla="*/ 97 w 162"/>
                <a:gd name="T45" fmla="*/ 93 h 151"/>
                <a:gd name="T46" fmla="*/ 90 w 162"/>
                <a:gd name="T47" fmla="*/ 98 h 151"/>
                <a:gd name="T48" fmla="*/ 90 w 162"/>
                <a:gd name="T49" fmla="*/ 107 h 151"/>
                <a:gd name="T50" fmla="*/ 85 w 162"/>
                <a:gd name="T51" fmla="*/ 111 h 151"/>
                <a:gd name="T52" fmla="*/ 75 w 162"/>
                <a:gd name="T53" fmla="*/ 105 h 151"/>
                <a:gd name="T54" fmla="*/ 65 w 162"/>
                <a:gd name="T55" fmla="*/ 105 h 151"/>
                <a:gd name="T56" fmla="*/ 60 w 162"/>
                <a:gd name="T57" fmla="*/ 120 h 151"/>
                <a:gd name="T58" fmla="*/ 48 w 162"/>
                <a:gd name="T59" fmla="*/ 119 h 151"/>
                <a:gd name="T60" fmla="*/ 34 w 162"/>
                <a:gd name="T61" fmla="*/ 102 h 151"/>
                <a:gd name="T62" fmla="*/ 23 w 162"/>
                <a:gd name="T63" fmla="*/ 88 h 151"/>
                <a:gd name="T64" fmla="*/ 28 w 162"/>
                <a:gd name="T65" fmla="*/ 78 h 151"/>
                <a:gd name="T66" fmla="*/ 31 w 162"/>
                <a:gd name="T67" fmla="*/ 69 h 151"/>
                <a:gd name="T68" fmla="*/ 29 w 162"/>
                <a:gd name="T69" fmla="*/ 63 h 151"/>
                <a:gd name="T70" fmla="*/ 23 w 162"/>
                <a:gd name="T71" fmla="*/ 54 h 151"/>
                <a:gd name="T72" fmla="*/ 15 w 162"/>
                <a:gd name="T73" fmla="*/ 48 h 151"/>
                <a:gd name="T74" fmla="*/ 6 w 162"/>
                <a:gd name="T75" fmla="*/ 45 h 151"/>
                <a:gd name="T76" fmla="*/ 0 w 162"/>
                <a:gd name="T77" fmla="*/ 38 h 151"/>
                <a:gd name="T78" fmla="*/ 3 w 162"/>
                <a:gd name="T79" fmla="*/ 24 h 151"/>
                <a:gd name="T80" fmla="*/ 4 w 162"/>
                <a:gd name="T81" fmla="*/ 13 h 151"/>
                <a:gd name="T82" fmla="*/ 14 w 162"/>
                <a:gd name="T83" fmla="*/ 5 h 151"/>
                <a:gd name="T84" fmla="*/ 18 w 162"/>
                <a:gd name="T85" fmla="*/ 1 h 151"/>
                <a:gd name="T86" fmla="*/ 31 w 162"/>
                <a:gd name="T87" fmla="*/ 8 h 151"/>
                <a:gd name="T88" fmla="*/ 51 w 162"/>
                <a:gd name="T89" fmla="*/ 8 h 151"/>
                <a:gd name="T90" fmla="*/ 61 w 162"/>
                <a:gd name="T91" fmla="*/ 6 h 151"/>
                <a:gd name="T92" fmla="*/ 64 w 162"/>
                <a:gd name="T93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2" h="151">
                  <a:moveTo>
                    <a:pt x="64" y="0"/>
                  </a:moveTo>
                  <a:cubicBezTo>
                    <a:pt x="65" y="1"/>
                    <a:pt x="66" y="1"/>
                    <a:pt x="66" y="1"/>
                  </a:cubicBezTo>
                  <a:cubicBezTo>
                    <a:pt x="67" y="2"/>
                    <a:pt x="68" y="3"/>
                    <a:pt x="68" y="4"/>
                  </a:cubicBezTo>
                  <a:cubicBezTo>
                    <a:pt x="69" y="5"/>
                    <a:pt x="70" y="5"/>
                    <a:pt x="71" y="6"/>
                  </a:cubicBezTo>
                  <a:cubicBezTo>
                    <a:pt x="72" y="6"/>
                    <a:pt x="74" y="6"/>
                    <a:pt x="76" y="7"/>
                  </a:cubicBezTo>
                  <a:cubicBezTo>
                    <a:pt x="77" y="7"/>
                    <a:pt x="80" y="8"/>
                    <a:pt x="81" y="9"/>
                  </a:cubicBezTo>
                  <a:cubicBezTo>
                    <a:pt x="82" y="10"/>
                    <a:pt x="82" y="11"/>
                    <a:pt x="82" y="11"/>
                  </a:cubicBezTo>
                  <a:cubicBezTo>
                    <a:pt x="82" y="13"/>
                    <a:pt x="82" y="17"/>
                    <a:pt x="82" y="18"/>
                  </a:cubicBezTo>
                  <a:cubicBezTo>
                    <a:pt x="83" y="20"/>
                    <a:pt x="83" y="22"/>
                    <a:pt x="84" y="24"/>
                  </a:cubicBezTo>
                  <a:cubicBezTo>
                    <a:pt x="84" y="25"/>
                    <a:pt x="85" y="27"/>
                    <a:pt x="85" y="29"/>
                  </a:cubicBezTo>
                  <a:cubicBezTo>
                    <a:pt x="85" y="29"/>
                    <a:pt x="86" y="30"/>
                    <a:pt x="86" y="31"/>
                  </a:cubicBezTo>
                  <a:cubicBezTo>
                    <a:pt x="87" y="32"/>
                    <a:pt x="89" y="33"/>
                    <a:pt x="89" y="33"/>
                  </a:cubicBezTo>
                  <a:cubicBezTo>
                    <a:pt x="90" y="34"/>
                    <a:pt x="92" y="33"/>
                    <a:pt x="92" y="34"/>
                  </a:cubicBezTo>
                  <a:cubicBezTo>
                    <a:pt x="93" y="35"/>
                    <a:pt x="92" y="36"/>
                    <a:pt x="92" y="37"/>
                  </a:cubicBezTo>
                  <a:cubicBezTo>
                    <a:pt x="92" y="38"/>
                    <a:pt x="92" y="40"/>
                    <a:pt x="92" y="41"/>
                  </a:cubicBezTo>
                  <a:cubicBezTo>
                    <a:pt x="92" y="42"/>
                    <a:pt x="93" y="43"/>
                    <a:pt x="94" y="44"/>
                  </a:cubicBezTo>
                  <a:cubicBezTo>
                    <a:pt x="94" y="45"/>
                    <a:pt x="97" y="45"/>
                    <a:pt x="98" y="45"/>
                  </a:cubicBezTo>
                  <a:cubicBezTo>
                    <a:pt x="98" y="45"/>
                    <a:pt x="100" y="46"/>
                    <a:pt x="100" y="46"/>
                  </a:cubicBezTo>
                  <a:cubicBezTo>
                    <a:pt x="101" y="47"/>
                    <a:pt x="101" y="50"/>
                    <a:pt x="101" y="51"/>
                  </a:cubicBezTo>
                  <a:cubicBezTo>
                    <a:pt x="101" y="52"/>
                    <a:pt x="100" y="53"/>
                    <a:pt x="100" y="54"/>
                  </a:cubicBezTo>
                  <a:cubicBezTo>
                    <a:pt x="100" y="57"/>
                    <a:pt x="101" y="60"/>
                    <a:pt x="101" y="61"/>
                  </a:cubicBezTo>
                  <a:cubicBezTo>
                    <a:pt x="102" y="63"/>
                    <a:pt x="103" y="66"/>
                    <a:pt x="104" y="68"/>
                  </a:cubicBezTo>
                  <a:cubicBezTo>
                    <a:pt x="105" y="69"/>
                    <a:pt x="107" y="72"/>
                    <a:pt x="109" y="72"/>
                  </a:cubicBezTo>
                  <a:cubicBezTo>
                    <a:pt x="111" y="74"/>
                    <a:pt x="115" y="73"/>
                    <a:pt x="117" y="72"/>
                  </a:cubicBezTo>
                  <a:cubicBezTo>
                    <a:pt x="119" y="72"/>
                    <a:pt x="121" y="70"/>
                    <a:pt x="122" y="69"/>
                  </a:cubicBezTo>
                  <a:cubicBezTo>
                    <a:pt x="122" y="69"/>
                    <a:pt x="123" y="69"/>
                    <a:pt x="123" y="69"/>
                  </a:cubicBezTo>
                  <a:cubicBezTo>
                    <a:pt x="123" y="70"/>
                    <a:pt x="124" y="71"/>
                    <a:pt x="124" y="71"/>
                  </a:cubicBezTo>
                  <a:cubicBezTo>
                    <a:pt x="125" y="73"/>
                    <a:pt x="127" y="75"/>
                    <a:pt x="127" y="76"/>
                  </a:cubicBezTo>
                  <a:cubicBezTo>
                    <a:pt x="128" y="78"/>
                    <a:pt x="129" y="82"/>
                    <a:pt x="129" y="83"/>
                  </a:cubicBezTo>
                  <a:cubicBezTo>
                    <a:pt x="130" y="85"/>
                    <a:pt x="132" y="87"/>
                    <a:pt x="132" y="89"/>
                  </a:cubicBezTo>
                  <a:cubicBezTo>
                    <a:pt x="133" y="90"/>
                    <a:pt x="133" y="93"/>
                    <a:pt x="133" y="94"/>
                  </a:cubicBezTo>
                  <a:cubicBezTo>
                    <a:pt x="134" y="96"/>
                    <a:pt x="137" y="102"/>
                    <a:pt x="138" y="105"/>
                  </a:cubicBezTo>
                  <a:cubicBezTo>
                    <a:pt x="139" y="106"/>
                    <a:pt x="139" y="108"/>
                    <a:pt x="140" y="109"/>
                  </a:cubicBezTo>
                  <a:cubicBezTo>
                    <a:pt x="141" y="110"/>
                    <a:pt x="142" y="113"/>
                    <a:pt x="143" y="113"/>
                  </a:cubicBezTo>
                  <a:cubicBezTo>
                    <a:pt x="144" y="115"/>
                    <a:pt x="145" y="115"/>
                    <a:pt x="146" y="116"/>
                  </a:cubicBezTo>
                  <a:cubicBezTo>
                    <a:pt x="146" y="117"/>
                    <a:pt x="147" y="118"/>
                    <a:pt x="147" y="118"/>
                  </a:cubicBezTo>
                  <a:cubicBezTo>
                    <a:pt x="147" y="119"/>
                    <a:pt x="146" y="120"/>
                    <a:pt x="146" y="120"/>
                  </a:cubicBezTo>
                  <a:cubicBezTo>
                    <a:pt x="146" y="121"/>
                    <a:pt x="145" y="124"/>
                    <a:pt x="146" y="125"/>
                  </a:cubicBezTo>
                  <a:cubicBezTo>
                    <a:pt x="146" y="126"/>
                    <a:pt x="146" y="127"/>
                    <a:pt x="147" y="128"/>
                  </a:cubicBezTo>
                  <a:cubicBezTo>
                    <a:pt x="147" y="129"/>
                    <a:pt x="150" y="132"/>
                    <a:pt x="150" y="133"/>
                  </a:cubicBezTo>
                  <a:cubicBezTo>
                    <a:pt x="151" y="134"/>
                    <a:pt x="153" y="136"/>
                    <a:pt x="154" y="137"/>
                  </a:cubicBezTo>
                  <a:cubicBezTo>
                    <a:pt x="154" y="139"/>
                    <a:pt x="156" y="141"/>
                    <a:pt x="158" y="142"/>
                  </a:cubicBezTo>
                  <a:cubicBezTo>
                    <a:pt x="159" y="143"/>
                    <a:pt x="161" y="144"/>
                    <a:pt x="161" y="145"/>
                  </a:cubicBezTo>
                  <a:cubicBezTo>
                    <a:pt x="162" y="146"/>
                    <a:pt x="161" y="148"/>
                    <a:pt x="161" y="149"/>
                  </a:cubicBezTo>
                  <a:cubicBezTo>
                    <a:pt x="161" y="149"/>
                    <a:pt x="161" y="149"/>
                    <a:pt x="161" y="149"/>
                  </a:cubicBezTo>
                  <a:cubicBezTo>
                    <a:pt x="160" y="149"/>
                    <a:pt x="159" y="149"/>
                    <a:pt x="159" y="149"/>
                  </a:cubicBezTo>
                  <a:cubicBezTo>
                    <a:pt x="157" y="150"/>
                    <a:pt x="155" y="150"/>
                    <a:pt x="154" y="151"/>
                  </a:cubicBezTo>
                  <a:cubicBezTo>
                    <a:pt x="152" y="151"/>
                    <a:pt x="150" y="151"/>
                    <a:pt x="149" y="151"/>
                  </a:cubicBezTo>
                  <a:cubicBezTo>
                    <a:pt x="147" y="151"/>
                    <a:pt x="146" y="151"/>
                    <a:pt x="145" y="150"/>
                  </a:cubicBezTo>
                  <a:cubicBezTo>
                    <a:pt x="144" y="150"/>
                    <a:pt x="143" y="149"/>
                    <a:pt x="142" y="148"/>
                  </a:cubicBezTo>
                  <a:cubicBezTo>
                    <a:pt x="141" y="148"/>
                    <a:pt x="138" y="146"/>
                    <a:pt x="137" y="146"/>
                  </a:cubicBezTo>
                  <a:cubicBezTo>
                    <a:pt x="136" y="146"/>
                    <a:pt x="133" y="148"/>
                    <a:pt x="132" y="148"/>
                  </a:cubicBezTo>
                  <a:cubicBezTo>
                    <a:pt x="131" y="147"/>
                    <a:pt x="129" y="146"/>
                    <a:pt x="128" y="145"/>
                  </a:cubicBezTo>
                  <a:cubicBezTo>
                    <a:pt x="128" y="144"/>
                    <a:pt x="127" y="142"/>
                    <a:pt x="127" y="141"/>
                  </a:cubicBezTo>
                  <a:cubicBezTo>
                    <a:pt x="127" y="141"/>
                    <a:pt x="128" y="139"/>
                    <a:pt x="128" y="139"/>
                  </a:cubicBezTo>
                  <a:cubicBezTo>
                    <a:pt x="128" y="137"/>
                    <a:pt x="128" y="136"/>
                    <a:pt x="128" y="135"/>
                  </a:cubicBezTo>
                  <a:cubicBezTo>
                    <a:pt x="127" y="135"/>
                    <a:pt x="127" y="133"/>
                    <a:pt x="127" y="133"/>
                  </a:cubicBezTo>
                  <a:cubicBezTo>
                    <a:pt x="126" y="132"/>
                    <a:pt x="124" y="131"/>
                    <a:pt x="124" y="130"/>
                  </a:cubicBezTo>
                  <a:cubicBezTo>
                    <a:pt x="123" y="129"/>
                    <a:pt x="121" y="129"/>
                    <a:pt x="120" y="128"/>
                  </a:cubicBezTo>
                  <a:cubicBezTo>
                    <a:pt x="119" y="127"/>
                    <a:pt x="118" y="126"/>
                    <a:pt x="117" y="125"/>
                  </a:cubicBezTo>
                  <a:cubicBezTo>
                    <a:pt x="116" y="124"/>
                    <a:pt x="115" y="121"/>
                    <a:pt x="115" y="120"/>
                  </a:cubicBezTo>
                  <a:cubicBezTo>
                    <a:pt x="114" y="118"/>
                    <a:pt x="115" y="114"/>
                    <a:pt x="115" y="112"/>
                  </a:cubicBezTo>
                  <a:cubicBezTo>
                    <a:pt x="115" y="111"/>
                    <a:pt x="115" y="109"/>
                    <a:pt x="115" y="107"/>
                  </a:cubicBezTo>
                  <a:cubicBezTo>
                    <a:pt x="114" y="106"/>
                    <a:pt x="114" y="104"/>
                    <a:pt x="113" y="103"/>
                  </a:cubicBezTo>
                  <a:cubicBezTo>
                    <a:pt x="113" y="102"/>
                    <a:pt x="111" y="100"/>
                    <a:pt x="110" y="99"/>
                  </a:cubicBezTo>
                  <a:cubicBezTo>
                    <a:pt x="110" y="99"/>
                    <a:pt x="108" y="98"/>
                    <a:pt x="107" y="98"/>
                  </a:cubicBezTo>
                  <a:cubicBezTo>
                    <a:pt x="106" y="98"/>
                    <a:pt x="104" y="97"/>
                    <a:pt x="104" y="97"/>
                  </a:cubicBezTo>
                  <a:cubicBezTo>
                    <a:pt x="103" y="96"/>
                    <a:pt x="101" y="96"/>
                    <a:pt x="100" y="95"/>
                  </a:cubicBezTo>
                  <a:cubicBezTo>
                    <a:pt x="99" y="95"/>
                    <a:pt x="98" y="93"/>
                    <a:pt x="97" y="93"/>
                  </a:cubicBezTo>
                  <a:cubicBezTo>
                    <a:pt x="96" y="93"/>
                    <a:pt x="94" y="92"/>
                    <a:pt x="93" y="92"/>
                  </a:cubicBezTo>
                  <a:cubicBezTo>
                    <a:pt x="92" y="93"/>
                    <a:pt x="91" y="94"/>
                    <a:pt x="91" y="94"/>
                  </a:cubicBezTo>
                  <a:cubicBezTo>
                    <a:pt x="91" y="95"/>
                    <a:pt x="91" y="97"/>
                    <a:pt x="90" y="98"/>
                  </a:cubicBezTo>
                  <a:cubicBezTo>
                    <a:pt x="90" y="98"/>
                    <a:pt x="89" y="99"/>
                    <a:pt x="89" y="100"/>
                  </a:cubicBezTo>
                  <a:cubicBezTo>
                    <a:pt x="89" y="101"/>
                    <a:pt x="89" y="103"/>
                    <a:pt x="89" y="104"/>
                  </a:cubicBezTo>
                  <a:cubicBezTo>
                    <a:pt x="90" y="105"/>
                    <a:pt x="91" y="107"/>
                    <a:pt x="90" y="107"/>
                  </a:cubicBezTo>
                  <a:cubicBezTo>
                    <a:pt x="90" y="108"/>
                    <a:pt x="89" y="108"/>
                    <a:pt x="89" y="109"/>
                  </a:cubicBezTo>
                  <a:cubicBezTo>
                    <a:pt x="88" y="109"/>
                    <a:pt x="88" y="110"/>
                    <a:pt x="88" y="110"/>
                  </a:cubicBezTo>
                  <a:cubicBezTo>
                    <a:pt x="87" y="111"/>
                    <a:pt x="86" y="111"/>
                    <a:pt x="85" y="111"/>
                  </a:cubicBezTo>
                  <a:cubicBezTo>
                    <a:pt x="84" y="110"/>
                    <a:pt x="83" y="110"/>
                    <a:pt x="82" y="110"/>
                  </a:cubicBezTo>
                  <a:cubicBezTo>
                    <a:pt x="81" y="110"/>
                    <a:pt x="79" y="108"/>
                    <a:pt x="78" y="108"/>
                  </a:cubicBezTo>
                  <a:cubicBezTo>
                    <a:pt x="77" y="107"/>
                    <a:pt x="76" y="105"/>
                    <a:pt x="75" y="105"/>
                  </a:cubicBezTo>
                  <a:cubicBezTo>
                    <a:pt x="74" y="104"/>
                    <a:pt x="72" y="104"/>
                    <a:pt x="71" y="104"/>
                  </a:cubicBezTo>
                  <a:cubicBezTo>
                    <a:pt x="71" y="104"/>
                    <a:pt x="68" y="104"/>
                    <a:pt x="67" y="104"/>
                  </a:cubicBezTo>
                  <a:cubicBezTo>
                    <a:pt x="67" y="104"/>
                    <a:pt x="65" y="105"/>
                    <a:pt x="65" y="105"/>
                  </a:cubicBezTo>
                  <a:cubicBezTo>
                    <a:pt x="64" y="105"/>
                    <a:pt x="62" y="107"/>
                    <a:pt x="61" y="107"/>
                  </a:cubicBezTo>
                  <a:cubicBezTo>
                    <a:pt x="60" y="109"/>
                    <a:pt x="60" y="112"/>
                    <a:pt x="60" y="113"/>
                  </a:cubicBezTo>
                  <a:cubicBezTo>
                    <a:pt x="60" y="115"/>
                    <a:pt x="59" y="118"/>
                    <a:pt x="60" y="120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59" y="120"/>
                    <a:pt x="57" y="121"/>
                    <a:pt x="56" y="120"/>
                  </a:cubicBezTo>
                  <a:cubicBezTo>
                    <a:pt x="54" y="120"/>
                    <a:pt x="50" y="120"/>
                    <a:pt x="48" y="119"/>
                  </a:cubicBezTo>
                  <a:cubicBezTo>
                    <a:pt x="46" y="118"/>
                    <a:pt x="44" y="115"/>
                    <a:pt x="43" y="114"/>
                  </a:cubicBezTo>
                  <a:cubicBezTo>
                    <a:pt x="41" y="112"/>
                    <a:pt x="40" y="109"/>
                    <a:pt x="39" y="107"/>
                  </a:cubicBezTo>
                  <a:cubicBezTo>
                    <a:pt x="38" y="105"/>
                    <a:pt x="35" y="103"/>
                    <a:pt x="34" y="102"/>
                  </a:cubicBezTo>
                  <a:cubicBezTo>
                    <a:pt x="33" y="100"/>
                    <a:pt x="31" y="97"/>
                    <a:pt x="30" y="96"/>
                  </a:cubicBezTo>
                  <a:cubicBezTo>
                    <a:pt x="29" y="94"/>
                    <a:pt x="27" y="92"/>
                    <a:pt x="25" y="91"/>
                  </a:cubicBezTo>
                  <a:cubicBezTo>
                    <a:pt x="25" y="91"/>
                    <a:pt x="23" y="89"/>
                    <a:pt x="23" y="88"/>
                  </a:cubicBezTo>
                  <a:cubicBezTo>
                    <a:pt x="23" y="87"/>
                    <a:pt x="23" y="85"/>
                    <a:pt x="23" y="84"/>
                  </a:cubicBezTo>
                  <a:cubicBezTo>
                    <a:pt x="24" y="83"/>
                    <a:pt x="24" y="82"/>
                    <a:pt x="25" y="81"/>
                  </a:cubicBezTo>
                  <a:cubicBezTo>
                    <a:pt x="26" y="80"/>
                    <a:pt x="28" y="79"/>
                    <a:pt x="28" y="78"/>
                  </a:cubicBezTo>
                  <a:cubicBezTo>
                    <a:pt x="29" y="77"/>
                    <a:pt x="30" y="75"/>
                    <a:pt x="30" y="74"/>
                  </a:cubicBezTo>
                  <a:cubicBezTo>
                    <a:pt x="30" y="74"/>
                    <a:pt x="31" y="72"/>
                    <a:pt x="30" y="71"/>
                  </a:cubicBezTo>
                  <a:cubicBezTo>
                    <a:pt x="30" y="71"/>
                    <a:pt x="31" y="70"/>
                    <a:pt x="31" y="69"/>
                  </a:cubicBezTo>
                  <a:cubicBezTo>
                    <a:pt x="31" y="68"/>
                    <a:pt x="31" y="67"/>
                    <a:pt x="31" y="67"/>
                  </a:cubicBezTo>
                  <a:cubicBezTo>
                    <a:pt x="31" y="66"/>
                    <a:pt x="30" y="66"/>
                    <a:pt x="30" y="65"/>
                  </a:cubicBezTo>
                  <a:cubicBezTo>
                    <a:pt x="29" y="65"/>
                    <a:pt x="29" y="63"/>
                    <a:pt x="29" y="63"/>
                  </a:cubicBezTo>
                  <a:cubicBezTo>
                    <a:pt x="29" y="62"/>
                    <a:pt x="28" y="60"/>
                    <a:pt x="27" y="59"/>
                  </a:cubicBezTo>
                  <a:cubicBezTo>
                    <a:pt x="27" y="59"/>
                    <a:pt x="26" y="58"/>
                    <a:pt x="25" y="58"/>
                  </a:cubicBezTo>
                  <a:cubicBezTo>
                    <a:pt x="25" y="57"/>
                    <a:pt x="24" y="55"/>
                    <a:pt x="23" y="54"/>
                  </a:cubicBezTo>
                  <a:cubicBezTo>
                    <a:pt x="23" y="53"/>
                    <a:pt x="22" y="51"/>
                    <a:pt x="21" y="50"/>
                  </a:cubicBezTo>
                  <a:cubicBezTo>
                    <a:pt x="21" y="50"/>
                    <a:pt x="19" y="49"/>
                    <a:pt x="18" y="49"/>
                  </a:cubicBezTo>
                  <a:cubicBezTo>
                    <a:pt x="18" y="49"/>
                    <a:pt x="16" y="48"/>
                    <a:pt x="15" y="48"/>
                  </a:cubicBezTo>
                  <a:cubicBezTo>
                    <a:pt x="15" y="48"/>
                    <a:pt x="13" y="49"/>
                    <a:pt x="12" y="49"/>
                  </a:cubicBezTo>
                  <a:cubicBezTo>
                    <a:pt x="12" y="49"/>
                    <a:pt x="10" y="48"/>
                    <a:pt x="10" y="47"/>
                  </a:cubicBezTo>
                  <a:cubicBezTo>
                    <a:pt x="8" y="47"/>
                    <a:pt x="7" y="45"/>
                    <a:pt x="6" y="45"/>
                  </a:cubicBezTo>
                  <a:cubicBezTo>
                    <a:pt x="5" y="45"/>
                    <a:pt x="4" y="45"/>
                    <a:pt x="4" y="44"/>
                  </a:cubicBezTo>
                  <a:cubicBezTo>
                    <a:pt x="3" y="44"/>
                    <a:pt x="2" y="44"/>
                    <a:pt x="1" y="43"/>
                  </a:cubicBezTo>
                  <a:cubicBezTo>
                    <a:pt x="1" y="42"/>
                    <a:pt x="1" y="40"/>
                    <a:pt x="0" y="38"/>
                  </a:cubicBezTo>
                  <a:cubicBezTo>
                    <a:pt x="0" y="37"/>
                    <a:pt x="1" y="35"/>
                    <a:pt x="1" y="33"/>
                  </a:cubicBezTo>
                  <a:cubicBezTo>
                    <a:pt x="1" y="32"/>
                    <a:pt x="1" y="29"/>
                    <a:pt x="2" y="28"/>
                  </a:cubicBezTo>
                  <a:cubicBezTo>
                    <a:pt x="2" y="27"/>
                    <a:pt x="3" y="25"/>
                    <a:pt x="3" y="24"/>
                  </a:cubicBezTo>
                  <a:cubicBezTo>
                    <a:pt x="3" y="22"/>
                    <a:pt x="3" y="21"/>
                    <a:pt x="3" y="20"/>
                  </a:cubicBezTo>
                  <a:cubicBezTo>
                    <a:pt x="3" y="19"/>
                    <a:pt x="3" y="17"/>
                    <a:pt x="3" y="16"/>
                  </a:cubicBezTo>
                  <a:cubicBezTo>
                    <a:pt x="3" y="15"/>
                    <a:pt x="4" y="13"/>
                    <a:pt x="4" y="13"/>
                  </a:cubicBezTo>
                  <a:cubicBezTo>
                    <a:pt x="5" y="12"/>
                    <a:pt x="6" y="10"/>
                    <a:pt x="7" y="10"/>
                  </a:cubicBezTo>
                  <a:cubicBezTo>
                    <a:pt x="8" y="9"/>
                    <a:pt x="10" y="7"/>
                    <a:pt x="11" y="6"/>
                  </a:cubicBezTo>
                  <a:cubicBezTo>
                    <a:pt x="12" y="6"/>
                    <a:pt x="13" y="5"/>
                    <a:pt x="14" y="5"/>
                  </a:cubicBezTo>
                  <a:cubicBezTo>
                    <a:pt x="15" y="5"/>
                    <a:pt x="16" y="4"/>
                    <a:pt x="17" y="3"/>
                  </a:cubicBezTo>
                  <a:cubicBezTo>
                    <a:pt x="18" y="3"/>
                    <a:pt x="18" y="2"/>
                    <a:pt x="18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2"/>
                    <a:pt x="19" y="3"/>
                    <a:pt x="20" y="3"/>
                  </a:cubicBezTo>
                  <a:cubicBezTo>
                    <a:pt x="21" y="4"/>
                    <a:pt x="23" y="5"/>
                    <a:pt x="24" y="5"/>
                  </a:cubicBezTo>
                  <a:cubicBezTo>
                    <a:pt x="25" y="6"/>
                    <a:pt x="30" y="8"/>
                    <a:pt x="31" y="8"/>
                  </a:cubicBezTo>
                  <a:cubicBezTo>
                    <a:pt x="33" y="8"/>
                    <a:pt x="37" y="9"/>
                    <a:pt x="39" y="9"/>
                  </a:cubicBezTo>
                  <a:cubicBezTo>
                    <a:pt x="41" y="9"/>
                    <a:pt x="44" y="8"/>
                    <a:pt x="46" y="8"/>
                  </a:cubicBezTo>
                  <a:cubicBezTo>
                    <a:pt x="47" y="8"/>
                    <a:pt x="50" y="8"/>
                    <a:pt x="51" y="8"/>
                  </a:cubicBezTo>
                  <a:cubicBezTo>
                    <a:pt x="52" y="9"/>
                    <a:pt x="54" y="9"/>
                    <a:pt x="55" y="9"/>
                  </a:cubicBezTo>
                  <a:cubicBezTo>
                    <a:pt x="56" y="10"/>
                    <a:pt x="58" y="10"/>
                    <a:pt x="59" y="9"/>
                  </a:cubicBezTo>
                  <a:cubicBezTo>
                    <a:pt x="60" y="9"/>
                    <a:pt x="61" y="7"/>
                    <a:pt x="61" y="6"/>
                  </a:cubicBezTo>
                  <a:cubicBezTo>
                    <a:pt x="62" y="5"/>
                    <a:pt x="61" y="4"/>
                    <a:pt x="61" y="3"/>
                  </a:cubicBezTo>
                  <a:cubicBezTo>
                    <a:pt x="62" y="2"/>
                    <a:pt x="62" y="1"/>
                    <a:pt x="63" y="0"/>
                  </a:cubicBezTo>
                  <a:cubicBezTo>
                    <a:pt x="63" y="0"/>
                    <a:pt x="64" y="0"/>
                    <a:pt x="64" y="0"/>
                  </a:cubicBezTo>
                  <a:close/>
                </a:path>
              </a:pathLst>
            </a:custGeom>
            <a:gradFill>
              <a:gsLst>
                <a:gs pos="0">
                  <a:srgbClr val="31548F">
                    <a:lumMod val="67000"/>
                  </a:srgbClr>
                </a:gs>
                <a:gs pos="48000">
                  <a:srgbClr val="34A3C1"/>
                </a:gs>
                <a:gs pos="100000">
                  <a:srgbClr val="6B71C7"/>
                </a:gs>
              </a:gsLst>
              <a:path path="circle">
                <a:fillToRect l="100000" t="100000"/>
              </a:path>
            </a:gra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270"/>
            <p:cNvSpPr>
              <a:spLocks/>
            </p:cNvSpPr>
            <p:nvPr/>
          </p:nvSpPr>
          <p:spPr bwMode="auto">
            <a:xfrm>
              <a:off x="1442" y="1493"/>
              <a:ext cx="188" cy="269"/>
            </a:xfrm>
            <a:custGeom>
              <a:avLst/>
              <a:gdLst>
                <a:gd name="T0" fmla="*/ 16 w 72"/>
                <a:gd name="T1" fmla="*/ 34 h 103"/>
                <a:gd name="T2" fmla="*/ 24 w 72"/>
                <a:gd name="T3" fmla="*/ 25 h 103"/>
                <a:gd name="T4" fmla="*/ 32 w 72"/>
                <a:gd name="T5" fmla="*/ 21 h 103"/>
                <a:gd name="T6" fmla="*/ 41 w 72"/>
                <a:gd name="T7" fmla="*/ 15 h 103"/>
                <a:gd name="T8" fmla="*/ 45 w 72"/>
                <a:gd name="T9" fmla="*/ 5 h 103"/>
                <a:gd name="T10" fmla="*/ 55 w 72"/>
                <a:gd name="T11" fmla="*/ 0 h 103"/>
                <a:gd name="T12" fmla="*/ 62 w 72"/>
                <a:gd name="T13" fmla="*/ 2 h 103"/>
                <a:gd name="T14" fmla="*/ 61 w 72"/>
                <a:gd name="T15" fmla="*/ 3 h 103"/>
                <a:gd name="T16" fmla="*/ 58 w 72"/>
                <a:gd name="T17" fmla="*/ 7 h 103"/>
                <a:gd name="T18" fmla="*/ 62 w 72"/>
                <a:gd name="T19" fmla="*/ 12 h 103"/>
                <a:gd name="T20" fmla="*/ 66 w 72"/>
                <a:gd name="T21" fmla="*/ 29 h 103"/>
                <a:gd name="T22" fmla="*/ 61 w 72"/>
                <a:gd name="T23" fmla="*/ 34 h 103"/>
                <a:gd name="T24" fmla="*/ 56 w 72"/>
                <a:gd name="T25" fmla="*/ 43 h 103"/>
                <a:gd name="T26" fmla="*/ 54 w 72"/>
                <a:gd name="T27" fmla="*/ 53 h 103"/>
                <a:gd name="T28" fmla="*/ 55 w 72"/>
                <a:gd name="T29" fmla="*/ 61 h 103"/>
                <a:gd name="T30" fmla="*/ 55 w 72"/>
                <a:gd name="T31" fmla="*/ 70 h 103"/>
                <a:gd name="T32" fmla="*/ 60 w 72"/>
                <a:gd name="T33" fmla="*/ 85 h 103"/>
                <a:gd name="T34" fmla="*/ 65 w 72"/>
                <a:gd name="T35" fmla="*/ 92 h 103"/>
                <a:gd name="T36" fmla="*/ 72 w 72"/>
                <a:gd name="T37" fmla="*/ 95 h 103"/>
                <a:gd name="T38" fmla="*/ 72 w 72"/>
                <a:gd name="T39" fmla="*/ 103 h 103"/>
                <a:gd name="T40" fmla="*/ 59 w 72"/>
                <a:gd name="T41" fmla="*/ 99 h 103"/>
                <a:gd name="T42" fmla="*/ 46 w 72"/>
                <a:gd name="T43" fmla="*/ 85 h 103"/>
                <a:gd name="T44" fmla="*/ 37 w 72"/>
                <a:gd name="T45" fmla="*/ 78 h 103"/>
                <a:gd name="T46" fmla="*/ 35 w 72"/>
                <a:gd name="T47" fmla="*/ 68 h 103"/>
                <a:gd name="T48" fmla="*/ 28 w 72"/>
                <a:gd name="T49" fmla="*/ 61 h 103"/>
                <a:gd name="T50" fmla="*/ 24 w 72"/>
                <a:gd name="T51" fmla="*/ 66 h 103"/>
                <a:gd name="T52" fmla="*/ 18 w 72"/>
                <a:gd name="T53" fmla="*/ 69 h 103"/>
                <a:gd name="T54" fmla="*/ 17 w 72"/>
                <a:gd name="T55" fmla="*/ 61 h 103"/>
                <a:gd name="T56" fmla="*/ 13 w 72"/>
                <a:gd name="T57" fmla="*/ 57 h 103"/>
                <a:gd name="T58" fmla="*/ 2 w 72"/>
                <a:gd name="T59" fmla="*/ 57 h 103"/>
                <a:gd name="T60" fmla="*/ 1 w 72"/>
                <a:gd name="T61" fmla="*/ 54 h 103"/>
                <a:gd name="T62" fmla="*/ 13 w 72"/>
                <a:gd name="T63" fmla="*/ 3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2" h="103">
                  <a:moveTo>
                    <a:pt x="13" y="37"/>
                  </a:moveTo>
                  <a:cubicBezTo>
                    <a:pt x="14" y="36"/>
                    <a:pt x="15" y="35"/>
                    <a:pt x="16" y="34"/>
                  </a:cubicBezTo>
                  <a:cubicBezTo>
                    <a:pt x="17" y="32"/>
                    <a:pt x="18" y="29"/>
                    <a:pt x="19" y="28"/>
                  </a:cubicBezTo>
                  <a:cubicBezTo>
                    <a:pt x="20" y="27"/>
                    <a:pt x="23" y="26"/>
                    <a:pt x="24" y="25"/>
                  </a:cubicBezTo>
                  <a:cubicBezTo>
                    <a:pt x="25" y="25"/>
                    <a:pt x="27" y="23"/>
                    <a:pt x="28" y="22"/>
                  </a:cubicBezTo>
                  <a:cubicBezTo>
                    <a:pt x="29" y="22"/>
                    <a:pt x="31" y="21"/>
                    <a:pt x="32" y="21"/>
                  </a:cubicBezTo>
                  <a:cubicBezTo>
                    <a:pt x="33" y="21"/>
                    <a:pt x="35" y="20"/>
                    <a:pt x="36" y="19"/>
                  </a:cubicBezTo>
                  <a:cubicBezTo>
                    <a:pt x="37" y="18"/>
                    <a:pt x="40" y="16"/>
                    <a:pt x="41" y="15"/>
                  </a:cubicBezTo>
                  <a:cubicBezTo>
                    <a:pt x="41" y="13"/>
                    <a:pt x="42" y="11"/>
                    <a:pt x="43" y="9"/>
                  </a:cubicBezTo>
                  <a:cubicBezTo>
                    <a:pt x="43" y="8"/>
                    <a:pt x="44" y="7"/>
                    <a:pt x="45" y="5"/>
                  </a:cubicBezTo>
                  <a:cubicBezTo>
                    <a:pt x="46" y="4"/>
                    <a:pt x="50" y="2"/>
                    <a:pt x="52" y="1"/>
                  </a:cubicBezTo>
                  <a:cubicBezTo>
                    <a:pt x="53" y="0"/>
                    <a:pt x="54" y="0"/>
                    <a:pt x="55" y="0"/>
                  </a:cubicBezTo>
                  <a:cubicBezTo>
                    <a:pt x="56" y="0"/>
                    <a:pt x="59" y="0"/>
                    <a:pt x="59" y="0"/>
                  </a:cubicBezTo>
                  <a:cubicBezTo>
                    <a:pt x="60" y="1"/>
                    <a:pt x="62" y="2"/>
                    <a:pt x="62" y="2"/>
                  </a:cubicBezTo>
                  <a:cubicBezTo>
                    <a:pt x="63" y="3"/>
                    <a:pt x="63" y="4"/>
                    <a:pt x="63" y="4"/>
                  </a:cubicBezTo>
                  <a:cubicBezTo>
                    <a:pt x="62" y="4"/>
                    <a:pt x="61" y="3"/>
                    <a:pt x="61" y="3"/>
                  </a:cubicBezTo>
                  <a:cubicBezTo>
                    <a:pt x="60" y="3"/>
                    <a:pt x="58" y="3"/>
                    <a:pt x="57" y="4"/>
                  </a:cubicBezTo>
                  <a:cubicBezTo>
                    <a:pt x="56" y="5"/>
                    <a:pt x="57" y="6"/>
                    <a:pt x="58" y="7"/>
                  </a:cubicBezTo>
                  <a:cubicBezTo>
                    <a:pt x="58" y="7"/>
                    <a:pt x="60" y="7"/>
                    <a:pt x="61" y="8"/>
                  </a:cubicBezTo>
                  <a:cubicBezTo>
                    <a:pt x="61" y="9"/>
                    <a:pt x="62" y="11"/>
                    <a:pt x="62" y="12"/>
                  </a:cubicBezTo>
                  <a:cubicBezTo>
                    <a:pt x="63" y="15"/>
                    <a:pt x="65" y="20"/>
                    <a:pt x="65" y="23"/>
                  </a:cubicBezTo>
                  <a:cubicBezTo>
                    <a:pt x="66" y="24"/>
                    <a:pt x="66" y="27"/>
                    <a:pt x="66" y="29"/>
                  </a:cubicBezTo>
                  <a:cubicBezTo>
                    <a:pt x="66" y="29"/>
                    <a:pt x="65" y="32"/>
                    <a:pt x="64" y="32"/>
                  </a:cubicBezTo>
                  <a:cubicBezTo>
                    <a:pt x="64" y="33"/>
                    <a:pt x="62" y="33"/>
                    <a:pt x="61" y="34"/>
                  </a:cubicBezTo>
                  <a:cubicBezTo>
                    <a:pt x="60" y="35"/>
                    <a:pt x="58" y="37"/>
                    <a:pt x="58" y="39"/>
                  </a:cubicBezTo>
                  <a:cubicBezTo>
                    <a:pt x="57" y="40"/>
                    <a:pt x="56" y="42"/>
                    <a:pt x="56" y="43"/>
                  </a:cubicBezTo>
                  <a:cubicBezTo>
                    <a:pt x="55" y="44"/>
                    <a:pt x="54" y="46"/>
                    <a:pt x="54" y="47"/>
                  </a:cubicBezTo>
                  <a:cubicBezTo>
                    <a:pt x="53" y="49"/>
                    <a:pt x="53" y="51"/>
                    <a:pt x="54" y="53"/>
                  </a:cubicBezTo>
                  <a:cubicBezTo>
                    <a:pt x="54" y="54"/>
                    <a:pt x="55" y="55"/>
                    <a:pt x="56" y="57"/>
                  </a:cubicBezTo>
                  <a:cubicBezTo>
                    <a:pt x="56" y="58"/>
                    <a:pt x="55" y="60"/>
                    <a:pt x="55" y="61"/>
                  </a:cubicBezTo>
                  <a:cubicBezTo>
                    <a:pt x="55" y="62"/>
                    <a:pt x="54" y="65"/>
                    <a:pt x="54" y="66"/>
                  </a:cubicBezTo>
                  <a:cubicBezTo>
                    <a:pt x="54" y="67"/>
                    <a:pt x="55" y="69"/>
                    <a:pt x="55" y="70"/>
                  </a:cubicBezTo>
                  <a:cubicBezTo>
                    <a:pt x="55" y="72"/>
                    <a:pt x="56" y="75"/>
                    <a:pt x="56" y="76"/>
                  </a:cubicBezTo>
                  <a:cubicBezTo>
                    <a:pt x="57" y="79"/>
                    <a:pt x="59" y="83"/>
                    <a:pt x="60" y="85"/>
                  </a:cubicBezTo>
                  <a:cubicBezTo>
                    <a:pt x="60" y="86"/>
                    <a:pt x="62" y="88"/>
                    <a:pt x="63" y="90"/>
                  </a:cubicBezTo>
                  <a:cubicBezTo>
                    <a:pt x="63" y="90"/>
                    <a:pt x="64" y="91"/>
                    <a:pt x="65" y="92"/>
                  </a:cubicBezTo>
                  <a:cubicBezTo>
                    <a:pt x="66" y="92"/>
                    <a:pt x="68" y="93"/>
                    <a:pt x="69" y="93"/>
                  </a:cubicBezTo>
                  <a:cubicBezTo>
                    <a:pt x="70" y="94"/>
                    <a:pt x="71" y="95"/>
                    <a:pt x="72" y="95"/>
                  </a:cubicBezTo>
                  <a:cubicBezTo>
                    <a:pt x="72" y="96"/>
                    <a:pt x="72" y="97"/>
                    <a:pt x="72" y="98"/>
                  </a:cubicBezTo>
                  <a:cubicBezTo>
                    <a:pt x="72" y="99"/>
                    <a:pt x="72" y="101"/>
                    <a:pt x="72" y="103"/>
                  </a:cubicBezTo>
                  <a:cubicBezTo>
                    <a:pt x="71" y="103"/>
                    <a:pt x="69" y="102"/>
                    <a:pt x="68" y="102"/>
                  </a:cubicBezTo>
                  <a:cubicBezTo>
                    <a:pt x="66" y="102"/>
                    <a:pt x="61" y="101"/>
                    <a:pt x="59" y="99"/>
                  </a:cubicBezTo>
                  <a:cubicBezTo>
                    <a:pt x="57" y="98"/>
                    <a:pt x="54" y="95"/>
                    <a:pt x="53" y="93"/>
                  </a:cubicBezTo>
                  <a:cubicBezTo>
                    <a:pt x="51" y="91"/>
                    <a:pt x="48" y="87"/>
                    <a:pt x="46" y="85"/>
                  </a:cubicBezTo>
                  <a:cubicBezTo>
                    <a:pt x="45" y="84"/>
                    <a:pt x="43" y="83"/>
                    <a:pt x="42" y="82"/>
                  </a:cubicBezTo>
                  <a:cubicBezTo>
                    <a:pt x="41" y="82"/>
                    <a:pt x="38" y="79"/>
                    <a:pt x="37" y="78"/>
                  </a:cubicBezTo>
                  <a:cubicBezTo>
                    <a:pt x="37" y="77"/>
                    <a:pt x="36" y="75"/>
                    <a:pt x="35" y="74"/>
                  </a:cubicBezTo>
                  <a:cubicBezTo>
                    <a:pt x="35" y="72"/>
                    <a:pt x="36" y="69"/>
                    <a:pt x="35" y="68"/>
                  </a:cubicBezTo>
                  <a:cubicBezTo>
                    <a:pt x="35" y="66"/>
                    <a:pt x="34" y="62"/>
                    <a:pt x="32" y="61"/>
                  </a:cubicBezTo>
                  <a:cubicBezTo>
                    <a:pt x="32" y="61"/>
                    <a:pt x="29" y="61"/>
                    <a:pt x="28" y="61"/>
                  </a:cubicBezTo>
                  <a:cubicBezTo>
                    <a:pt x="27" y="61"/>
                    <a:pt x="26" y="62"/>
                    <a:pt x="25" y="63"/>
                  </a:cubicBezTo>
                  <a:cubicBezTo>
                    <a:pt x="25" y="64"/>
                    <a:pt x="24" y="66"/>
                    <a:pt x="24" y="66"/>
                  </a:cubicBezTo>
                  <a:cubicBezTo>
                    <a:pt x="24" y="67"/>
                    <a:pt x="23" y="68"/>
                    <a:pt x="22" y="69"/>
                  </a:cubicBezTo>
                  <a:cubicBezTo>
                    <a:pt x="21" y="69"/>
                    <a:pt x="19" y="69"/>
                    <a:pt x="18" y="69"/>
                  </a:cubicBezTo>
                  <a:cubicBezTo>
                    <a:pt x="17" y="68"/>
                    <a:pt x="17" y="67"/>
                    <a:pt x="17" y="66"/>
                  </a:cubicBezTo>
                  <a:cubicBezTo>
                    <a:pt x="16" y="65"/>
                    <a:pt x="17" y="62"/>
                    <a:pt x="17" y="61"/>
                  </a:cubicBezTo>
                  <a:cubicBezTo>
                    <a:pt x="16" y="60"/>
                    <a:pt x="16" y="58"/>
                    <a:pt x="15" y="58"/>
                  </a:cubicBezTo>
                  <a:cubicBezTo>
                    <a:pt x="15" y="57"/>
                    <a:pt x="14" y="57"/>
                    <a:pt x="13" y="57"/>
                  </a:cubicBezTo>
                  <a:cubicBezTo>
                    <a:pt x="12" y="57"/>
                    <a:pt x="10" y="57"/>
                    <a:pt x="9" y="57"/>
                  </a:cubicBezTo>
                  <a:cubicBezTo>
                    <a:pt x="7" y="58"/>
                    <a:pt x="4" y="57"/>
                    <a:pt x="2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55"/>
                    <a:pt x="1" y="54"/>
                    <a:pt x="1" y="54"/>
                  </a:cubicBezTo>
                  <a:cubicBezTo>
                    <a:pt x="3" y="51"/>
                    <a:pt x="6" y="45"/>
                    <a:pt x="8" y="42"/>
                  </a:cubicBezTo>
                  <a:cubicBezTo>
                    <a:pt x="9" y="41"/>
                    <a:pt x="11" y="38"/>
                    <a:pt x="13" y="3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271"/>
            <p:cNvSpPr>
              <a:spLocks/>
            </p:cNvSpPr>
            <p:nvPr/>
          </p:nvSpPr>
          <p:spPr bwMode="auto">
            <a:xfrm>
              <a:off x="1442" y="1493"/>
              <a:ext cx="188" cy="269"/>
            </a:xfrm>
            <a:custGeom>
              <a:avLst/>
              <a:gdLst>
                <a:gd name="T0" fmla="*/ 16 w 72"/>
                <a:gd name="T1" fmla="*/ 34 h 103"/>
                <a:gd name="T2" fmla="*/ 24 w 72"/>
                <a:gd name="T3" fmla="*/ 25 h 103"/>
                <a:gd name="T4" fmla="*/ 32 w 72"/>
                <a:gd name="T5" fmla="*/ 21 h 103"/>
                <a:gd name="T6" fmla="*/ 41 w 72"/>
                <a:gd name="T7" fmla="*/ 15 h 103"/>
                <a:gd name="T8" fmla="*/ 45 w 72"/>
                <a:gd name="T9" fmla="*/ 5 h 103"/>
                <a:gd name="T10" fmla="*/ 55 w 72"/>
                <a:gd name="T11" fmla="*/ 0 h 103"/>
                <a:gd name="T12" fmla="*/ 62 w 72"/>
                <a:gd name="T13" fmla="*/ 2 h 103"/>
                <a:gd name="T14" fmla="*/ 61 w 72"/>
                <a:gd name="T15" fmla="*/ 3 h 103"/>
                <a:gd name="T16" fmla="*/ 58 w 72"/>
                <a:gd name="T17" fmla="*/ 7 h 103"/>
                <a:gd name="T18" fmla="*/ 62 w 72"/>
                <a:gd name="T19" fmla="*/ 12 h 103"/>
                <a:gd name="T20" fmla="*/ 66 w 72"/>
                <a:gd name="T21" fmla="*/ 29 h 103"/>
                <a:gd name="T22" fmla="*/ 61 w 72"/>
                <a:gd name="T23" fmla="*/ 34 h 103"/>
                <a:gd name="T24" fmla="*/ 56 w 72"/>
                <a:gd name="T25" fmla="*/ 43 h 103"/>
                <a:gd name="T26" fmla="*/ 54 w 72"/>
                <a:gd name="T27" fmla="*/ 53 h 103"/>
                <a:gd name="T28" fmla="*/ 55 w 72"/>
                <a:gd name="T29" fmla="*/ 61 h 103"/>
                <a:gd name="T30" fmla="*/ 55 w 72"/>
                <a:gd name="T31" fmla="*/ 70 h 103"/>
                <a:gd name="T32" fmla="*/ 60 w 72"/>
                <a:gd name="T33" fmla="*/ 85 h 103"/>
                <a:gd name="T34" fmla="*/ 65 w 72"/>
                <a:gd name="T35" fmla="*/ 92 h 103"/>
                <a:gd name="T36" fmla="*/ 72 w 72"/>
                <a:gd name="T37" fmla="*/ 95 h 103"/>
                <a:gd name="T38" fmla="*/ 72 w 72"/>
                <a:gd name="T39" fmla="*/ 103 h 103"/>
                <a:gd name="T40" fmla="*/ 59 w 72"/>
                <a:gd name="T41" fmla="*/ 99 h 103"/>
                <a:gd name="T42" fmla="*/ 46 w 72"/>
                <a:gd name="T43" fmla="*/ 85 h 103"/>
                <a:gd name="T44" fmla="*/ 37 w 72"/>
                <a:gd name="T45" fmla="*/ 78 h 103"/>
                <a:gd name="T46" fmla="*/ 35 w 72"/>
                <a:gd name="T47" fmla="*/ 68 h 103"/>
                <a:gd name="T48" fmla="*/ 28 w 72"/>
                <a:gd name="T49" fmla="*/ 61 h 103"/>
                <a:gd name="T50" fmla="*/ 24 w 72"/>
                <a:gd name="T51" fmla="*/ 66 h 103"/>
                <a:gd name="T52" fmla="*/ 18 w 72"/>
                <a:gd name="T53" fmla="*/ 69 h 103"/>
                <a:gd name="T54" fmla="*/ 17 w 72"/>
                <a:gd name="T55" fmla="*/ 61 h 103"/>
                <a:gd name="T56" fmla="*/ 13 w 72"/>
                <a:gd name="T57" fmla="*/ 57 h 103"/>
                <a:gd name="T58" fmla="*/ 2 w 72"/>
                <a:gd name="T59" fmla="*/ 57 h 103"/>
                <a:gd name="T60" fmla="*/ 1 w 72"/>
                <a:gd name="T61" fmla="*/ 54 h 103"/>
                <a:gd name="T62" fmla="*/ 13 w 72"/>
                <a:gd name="T63" fmla="*/ 3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2" h="103">
                  <a:moveTo>
                    <a:pt x="13" y="37"/>
                  </a:moveTo>
                  <a:cubicBezTo>
                    <a:pt x="14" y="36"/>
                    <a:pt x="15" y="35"/>
                    <a:pt x="16" y="34"/>
                  </a:cubicBezTo>
                  <a:cubicBezTo>
                    <a:pt x="17" y="32"/>
                    <a:pt x="18" y="29"/>
                    <a:pt x="19" y="28"/>
                  </a:cubicBezTo>
                  <a:cubicBezTo>
                    <a:pt x="20" y="27"/>
                    <a:pt x="23" y="26"/>
                    <a:pt x="24" y="25"/>
                  </a:cubicBezTo>
                  <a:cubicBezTo>
                    <a:pt x="25" y="25"/>
                    <a:pt x="27" y="23"/>
                    <a:pt x="28" y="22"/>
                  </a:cubicBezTo>
                  <a:cubicBezTo>
                    <a:pt x="29" y="22"/>
                    <a:pt x="31" y="21"/>
                    <a:pt x="32" y="21"/>
                  </a:cubicBezTo>
                  <a:cubicBezTo>
                    <a:pt x="33" y="21"/>
                    <a:pt x="35" y="20"/>
                    <a:pt x="36" y="19"/>
                  </a:cubicBezTo>
                  <a:cubicBezTo>
                    <a:pt x="37" y="18"/>
                    <a:pt x="40" y="16"/>
                    <a:pt x="41" y="15"/>
                  </a:cubicBezTo>
                  <a:cubicBezTo>
                    <a:pt x="41" y="13"/>
                    <a:pt x="42" y="11"/>
                    <a:pt x="43" y="9"/>
                  </a:cubicBezTo>
                  <a:cubicBezTo>
                    <a:pt x="43" y="8"/>
                    <a:pt x="44" y="7"/>
                    <a:pt x="45" y="5"/>
                  </a:cubicBezTo>
                  <a:cubicBezTo>
                    <a:pt x="46" y="4"/>
                    <a:pt x="50" y="2"/>
                    <a:pt x="52" y="1"/>
                  </a:cubicBezTo>
                  <a:cubicBezTo>
                    <a:pt x="53" y="0"/>
                    <a:pt x="54" y="0"/>
                    <a:pt x="55" y="0"/>
                  </a:cubicBezTo>
                  <a:cubicBezTo>
                    <a:pt x="56" y="0"/>
                    <a:pt x="59" y="0"/>
                    <a:pt x="59" y="0"/>
                  </a:cubicBezTo>
                  <a:cubicBezTo>
                    <a:pt x="60" y="1"/>
                    <a:pt x="62" y="2"/>
                    <a:pt x="62" y="2"/>
                  </a:cubicBezTo>
                  <a:cubicBezTo>
                    <a:pt x="63" y="3"/>
                    <a:pt x="63" y="4"/>
                    <a:pt x="63" y="4"/>
                  </a:cubicBezTo>
                  <a:cubicBezTo>
                    <a:pt x="62" y="4"/>
                    <a:pt x="61" y="3"/>
                    <a:pt x="61" y="3"/>
                  </a:cubicBezTo>
                  <a:cubicBezTo>
                    <a:pt x="60" y="3"/>
                    <a:pt x="58" y="3"/>
                    <a:pt x="57" y="4"/>
                  </a:cubicBezTo>
                  <a:cubicBezTo>
                    <a:pt x="56" y="5"/>
                    <a:pt x="57" y="6"/>
                    <a:pt x="58" y="7"/>
                  </a:cubicBezTo>
                  <a:cubicBezTo>
                    <a:pt x="58" y="7"/>
                    <a:pt x="60" y="7"/>
                    <a:pt x="61" y="8"/>
                  </a:cubicBezTo>
                  <a:cubicBezTo>
                    <a:pt x="61" y="9"/>
                    <a:pt x="62" y="11"/>
                    <a:pt x="62" y="12"/>
                  </a:cubicBezTo>
                  <a:cubicBezTo>
                    <a:pt x="63" y="15"/>
                    <a:pt x="65" y="20"/>
                    <a:pt x="65" y="23"/>
                  </a:cubicBezTo>
                  <a:cubicBezTo>
                    <a:pt x="66" y="24"/>
                    <a:pt x="66" y="27"/>
                    <a:pt x="66" y="29"/>
                  </a:cubicBezTo>
                  <a:cubicBezTo>
                    <a:pt x="66" y="29"/>
                    <a:pt x="65" y="32"/>
                    <a:pt x="64" y="32"/>
                  </a:cubicBezTo>
                  <a:cubicBezTo>
                    <a:pt x="64" y="33"/>
                    <a:pt x="62" y="33"/>
                    <a:pt x="61" y="34"/>
                  </a:cubicBezTo>
                  <a:cubicBezTo>
                    <a:pt x="60" y="35"/>
                    <a:pt x="58" y="37"/>
                    <a:pt x="58" y="39"/>
                  </a:cubicBezTo>
                  <a:cubicBezTo>
                    <a:pt x="57" y="40"/>
                    <a:pt x="56" y="42"/>
                    <a:pt x="56" y="43"/>
                  </a:cubicBezTo>
                  <a:cubicBezTo>
                    <a:pt x="55" y="44"/>
                    <a:pt x="54" y="46"/>
                    <a:pt x="54" y="47"/>
                  </a:cubicBezTo>
                  <a:cubicBezTo>
                    <a:pt x="53" y="49"/>
                    <a:pt x="53" y="51"/>
                    <a:pt x="54" y="53"/>
                  </a:cubicBezTo>
                  <a:cubicBezTo>
                    <a:pt x="54" y="54"/>
                    <a:pt x="55" y="55"/>
                    <a:pt x="56" y="57"/>
                  </a:cubicBezTo>
                  <a:cubicBezTo>
                    <a:pt x="56" y="58"/>
                    <a:pt x="55" y="60"/>
                    <a:pt x="55" y="61"/>
                  </a:cubicBezTo>
                  <a:cubicBezTo>
                    <a:pt x="55" y="62"/>
                    <a:pt x="54" y="65"/>
                    <a:pt x="54" y="66"/>
                  </a:cubicBezTo>
                  <a:cubicBezTo>
                    <a:pt x="54" y="67"/>
                    <a:pt x="55" y="69"/>
                    <a:pt x="55" y="70"/>
                  </a:cubicBezTo>
                  <a:cubicBezTo>
                    <a:pt x="55" y="72"/>
                    <a:pt x="56" y="75"/>
                    <a:pt x="56" y="76"/>
                  </a:cubicBezTo>
                  <a:cubicBezTo>
                    <a:pt x="57" y="79"/>
                    <a:pt x="59" y="83"/>
                    <a:pt x="60" y="85"/>
                  </a:cubicBezTo>
                  <a:cubicBezTo>
                    <a:pt x="60" y="86"/>
                    <a:pt x="62" y="88"/>
                    <a:pt x="63" y="90"/>
                  </a:cubicBezTo>
                  <a:cubicBezTo>
                    <a:pt x="63" y="90"/>
                    <a:pt x="64" y="91"/>
                    <a:pt x="65" y="92"/>
                  </a:cubicBezTo>
                  <a:cubicBezTo>
                    <a:pt x="66" y="92"/>
                    <a:pt x="68" y="93"/>
                    <a:pt x="69" y="93"/>
                  </a:cubicBezTo>
                  <a:cubicBezTo>
                    <a:pt x="70" y="94"/>
                    <a:pt x="71" y="95"/>
                    <a:pt x="72" y="95"/>
                  </a:cubicBezTo>
                  <a:cubicBezTo>
                    <a:pt x="72" y="96"/>
                    <a:pt x="72" y="97"/>
                    <a:pt x="72" y="98"/>
                  </a:cubicBezTo>
                  <a:cubicBezTo>
                    <a:pt x="72" y="99"/>
                    <a:pt x="72" y="101"/>
                    <a:pt x="72" y="103"/>
                  </a:cubicBezTo>
                  <a:cubicBezTo>
                    <a:pt x="71" y="103"/>
                    <a:pt x="69" y="102"/>
                    <a:pt x="68" y="102"/>
                  </a:cubicBezTo>
                  <a:cubicBezTo>
                    <a:pt x="66" y="102"/>
                    <a:pt x="61" y="101"/>
                    <a:pt x="59" y="99"/>
                  </a:cubicBezTo>
                  <a:cubicBezTo>
                    <a:pt x="57" y="98"/>
                    <a:pt x="54" y="95"/>
                    <a:pt x="53" y="93"/>
                  </a:cubicBezTo>
                  <a:cubicBezTo>
                    <a:pt x="51" y="91"/>
                    <a:pt x="48" y="87"/>
                    <a:pt x="46" y="85"/>
                  </a:cubicBezTo>
                  <a:cubicBezTo>
                    <a:pt x="45" y="84"/>
                    <a:pt x="43" y="83"/>
                    <a:pt x="42" y="82"/>
                  </a:cubicBezTo>
                  <a:cubicBezTo>
                    <a:pt x="41" y="82"/>
                    <a:pt x="38" y="79"/>
                    <a:pt x="37" y="78"/>
                  </a:cubicBezTo>
                  <a:cubicBezTo>
                    <a:pt x="37" y="77"/>
                    <a:pt x="36" y="75"/>
                    <a:pt x="35" y="74"/>
                  </a:cubicBezTo>
                  <a:cubicBezTo>
                    <a:pt x="35" y="72"/>
                    <a:pt x="36" y="69"/>
                    <a:pt x="35" y="68"/>
                  </a:cubicBezTo>
                  <a:cubicBezTo>
                    <a:pt x="35" y="66"/>
                    <a:pt x="34" y="62"/>
                    <a:pt x="32" y="61"/>
                  </a:cubicBezTo>
                  <a:cubicBezTo>
                    <a:pt x="32" y="61"/>
                    <a:pt x="29" y="61"/>
                    <a:pt x="28" y="61"/>
                  </a:cubicBezTo>
                  <a:cubicBezTo>
                    <a:pt x="27" y="61"/>
                    <a:pt x="26" y="62"/>
                    <a:pt x="25" y="63"/>
                  </a:cubicBezTo>
                  <a:cubicBezTo>
                    <a:pt x="25" y="64"/>
                    <a:pt x="24" y="66"/>
                    <a:pt x="24" y="66"/>
                  </a:cubicBezTo>
                  <a:cubicBezTo>
                    <a:pt x="24" y="67"/>
                    <a:pt x="23" y="68"/>
                    <a:pt x="22" y="69"/>
                  </a:cubicBezTo>
                  <a:cubicBezTo>
                    <a:pt x="21" y="69"/>
                    <a:pt x="19" y="69"/>
                    <a:pt x="18" y="69"/>
                  </a:cubicBezTo>
                  <a:cubicBezTo>
                    <a:pt x="17" y="68"/>
                    <a:pt x="17" y="67"/>
                    <a:pt x="17" y="66"/>
                  </a:cubicBezTo>
                  <a:cubicBezTo>
                    <a:pt x="16" y="65"/>
                    <a:pt x="17" y="62"/>
                    <a:pt x="17" y="61"/>
                  </a:cubicBezTo>
                  <a:cubicBezTo>
                    <a:pt x="16" y="60"/>
                    <a:pt x="16" y="58"/>
                    <a:pt x="15" y="58"/>
                  </a:cubicBezTo>
                  <a:cubicBezTo>
                    <a:pt x="15" y="57"/>
                    <a:pt x="14" y="57"/>
                    <a:pt x="13" y="57"/>
                  </a:cubicBezTo>
                  <a:cubicBezTo>
                    <a:pt x="12" y="57"/>
                    <a:pt x="10" y="57"/>
                    <a:pt x="9" y="57"/>
                  </a:cubicBezTo>
                  <a:cubicBezTo>
                    <a:pt x="7" y="58"/>
                    <a:pt x="4" y="57"/>
                    <a:pt x="2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55"/>
                    <a:pt x="1" y="54"/>
                    <a:pt x="1" y="54"/>
                  </a:cubicBezTo>
                  <a:cubicBezTo>
                    <a:pt x="3" y="51"/>
                    <a:pt x="6" y="45"/>
                    <a:pt x="8" y="42"/>
                  </a:cubicBezTo>
                  <a:cubicBezTo>
                    <a:pt x="9" y="41"/>
                    <a:pt x="11" y="38"/>
                    <a:pt x="13" y="37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272"/>
            <p:cNvSpPr>
              <a:spLocks/>
            </p:cNvSpPr>
            <p:nvPr/>
          </p:nvSpPr>
          <p:spPr bwMode="auto">
            <a:xfrm>
              <a:off x="1367" y="1394"/>
              <a:ext cx="263" cy="196"/>
            </a:xfrm>
            <a:custGeom>
              <a:avLst/>
              <a:gdLst>
                <a:gd name="T0" fmla="*/ 101 w 101"/>
                <a:gd name="T1" fmla="*/ 32 h 75"/>
                <a:gd name="T2" fmla="*/ 100 w 101"/>
                <a:gd name="T3" fmla="*/ 34 h 75"/>
                <a:gd name="T4" fmla="*/ 96 w 101"/>
                <a:gd name="T5" fmla="*/ 36 h 75"/>
                <a:gd name="T6" fmla="*/ 96 w 101"/>
                <a:gd name="T7" fmla="*/ 42 h 75"/>
                <a:gd name="T8" fmla="*/ 92 w 101"/>
                <a:gd name="T9" fmla="*/ 43 h 75"/>
                <a:gd name="T10" fmla="*/ 88 w 101"/>
                <a:gd name="T11" fmla="*/ 38 h 75"/>
                <a:gd name="T12" fmla="*/ 81 w 101"/>
                <a:gd name="T13" fmla="*/ 39 h 75"/>
                <a:gd name="T14" fmla="*/ 72 w 101"/>
                <a:gd name="T15" fmla="*/ 47 h 75"/>
                <a:gd name="T16" fmla="*/ 65 w 101"/>
                <a:gd name="T17" fmla="*/ 57 h 75"/>
                <a:gd name="T18" fmla="*/ 57 w 101"/>
                <a:gd name="T19" fmla="*/ 61 h 75"/>
                <a:gd name="T20" fmla="*/ 48 w 101"/>
                <a:gd name="T21" fmla="*/ 66 h 75"/>
                <a:gd name="T22" fmla="*/ 42 w 101"/>
                <a:gd name="T23" fmla="*/ 75 h 75"/>
                <a:gd name="T24" fmla="*/ 34 w 101"/>
                <a:gd name="T25" fmla="*/ 70 h 75"/>
                <a:gd name="T26" fmla="*/ 32 w 101"/>
                <a:gd name="T27" fmla="*/ 64 h 75"/>
                <a:gd name="T28" fmla="*/ 27 w 101"/>
                <a:gd name="T29" fmla="*/ 61 h 75"/>
                <a:gd name="T30" fmla="*/ 26 w 101"/>
                <a:gd name="T31" fmla="*/ 56 h 75"/>
                <a:gd name="T32" fmla="*/ 24 w 101"/>
                <a:gd name="T33" fmla="*/ 50 h 75"/>
                <a:gd name="T34" fmla="*/ 18 w 101"/>
                <a:gd name="T35" fmla="*/ 44 h 75"/>
                <a:gd name="T36" fmla="*/ 5 w 101"/>
                <a:gd name="T37" fmla="*/ 36 h 75"/>
                <a:gd name="T38" fmla="*/ 0 w 101"/>
                <a:gd name="T39" fmla="*/ 25 h 75"/>
                <a:gd name="T40" fmla="*/ 2 w 101"/>
                <a:gd name="T41" fmla="*/ 11 h 75"/>
                <a:gd name="T42" fmla="*/ 4 w 101"/>
                <a:gd name="T43" fmla="*/ 5 h 75"/>
                <a:gd name="T44" fmla="*/ 12 w 101"/>
                <a:gd name="T45" fmla="*/ 5 h 75"/>
                <a:gd name="T46" fmla="*/ 20 w 101"/>
                <a:gd name="T47" fmla="*/ 4 h 75"/>
                <a:gd name="T48" fmla="*/ 30 w 101"/>
                <a:gd name="T49" fmla="*/ 6 h 75"/>
                <a:gd name="T50" fmla="*/ 38 w 101"/>
                <a:gd name="T51" fmla="*/ 10 h 75"/>
                <a:gd name="T52" fmla="*/ 42 w 101"/>
                <a:gd name="T53" fmla="*/ 8 h 75"/>
                <a:gd name="T54" fmla="*/ 49 w 101"/>
                <a:gd name="T55" fmla="*/ 6 h 75"/>
                <a:gd name="T56" fmla="*/ 55 w 101"/>
                <a:gd name="T57" fmla="*/ 10 h 75"/>
                <a:gd name="T58" fmla="*/ 67 w 101"/>
                <a:gd name="T59" fmla="*/ 11 h 75"/>
                <a:gd name="T60" fmla="*/ 87 w 101"/>
                <a:gd name="T61" fmla="*/ 2 h 75"/>
                <a:gd name="T62" fmla="*/ 92 w 101"/>
                <a:gd name="T63" fmla="*/ 3 h 75"/>
                <a:gd name="T64" fmla="*/ 98 w 101"/>
                <a:gd name="T65" fmla="*/ 1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1" h="75">
                  <a:moveTo>
                    <a:pt x="100" y="25"/>
                  </a:moveTo>
                  <a:cubicBezTo>
                    <a:pt x="101" y="27"/>
                    <a:pt x="101" y="30"/>
                    <a:pt x="101" y="32"/>
                  </a:cubicBezTo>
                  <a:cubicBezTo>
                    <a:pt x="101" y="32"/>
                    <a:pt x="101" y="33"/>
                    <a:pt x="100" y="34"/>
                  </a:cubicBezTo>
                  <a:cubicBezTo>
                    <a:pt x="100" y="34"/>
                    <a:pt x="100" y="34"/>
                    <a:pt x="100" y="34"/>
                  </a:cubicBezTo>
                  <a:cubicBezTo>
                    <a:pt x="100" y="34"/>
                    <a:pt x="99" y="34"/>
                    <a:pt x="98" y="34"/>
                  </a:cubicBezTo>
                  <a:cubicBezTo>
                    <a:pt x="98" y="34"/>
                    <a:pt x="97" y="35"/>
                    <a:pt x="96" y="36"/>
                  </a:cubicBezTo>
                  <a:cubicBezTo>
                    <a:pt x="96" y="37"/>
                    <a:pt x="96" y="38"/>
                    <a:pt x="96" y="39"/>
                  </a:cubicBezTo>
                  <a:cubicBezTo>
                    <a:pt x="96" y="40"/>
                    <a:pt x="96" y="42"/>
                    <a:pt x="96" y="42"/>
                  </a:cubicBezTo>
                  <a:cubicBezTo>
                    <a:pt x="95" y="43"/>
                    <a:pt x="93" y="43"/>
                    <a:pt x="93" y="43"/>
                  </a:cubicBezTo>
                  <a:cubicBezTo>
                    <a:pt x="92" y="43"/>
                    <a:pt x="92" y="43"/>
                    <a:pt x="92" y="43"/>
                  </a:cubicBezTo>
                  <a:cubicBezTo>
                    <a:pt x="92" y="42"/>
                    <a:pt x="92" y="41"/>
                    <a:pt x="91" y="41"/>
                  </a:cubicBezTo>
                  <a:cubicBezTo>
                    <a:pt x="91" y="40"/>
                    <a:pt x="89" y="39"/>
                    <a:pt x="88" y="38"/>
                  </a:cubicBezTo>
                  <a:cubicBezTo>
                    <a:pt x="88" y="38"/>
                    <a:pt x="85" y="38"/>
                    <a:pt x="84" y="38"/>
                  </a:cubicBezTo>
                  <a:cubicBezTo>
                    <a:pt x="83" y="38"/>
                    <a:pt x="82" y="38"/>
                    <a:pt x="81" y="39"/>
                  </a:cubicBezTo>
                  <a:cubicBezTo>
                    <a:pt x="79" y="40"/>
                    <a:pt x="75" y="42"/>
                    <a:pt x="74" y="44"/>
                  </a:cubicBezTo>
                  <a:cubicBezTo>
                    <a:pt x="73" y="45"/>
                    <a:pt x="72" y="46"/>
                    <a:pt x="72" y="47"/>
                  </a:cubicBezTo>
                  <a:cubicBezTo>
                    <a:pt x="71" y="49"/>
                    <a:pt x="70" y="52"/>
                    <a:pt x="70" y="53"/>
                  </a:cubicBezTo>
                  <a:cubicBezTo>
                    <a:pt x="68" y="54"/>
                    <a:pt x="66" y="56"/>
                    <a:pt x="65" y="57"/>
                  </a:cubicBezTo>
                  <a:cubicBezTo>
                    <a:pt x="64" y="58"/>
                    <a:pt x="62" y="59"/>
                    <a:pt x="61" y="60"/>
                  </a:cubicBezTo>
                  <a:cubicBezTo>
                    <a:pt x="59" y="60"/>
                    <a:pt x="58" y="60"/>
                    <a:pt x="57" y="61"/>
                  </a:cubicBezTo>
                  <a:cubicBezTo>
                    <a:pt x="56" y="61"/>
                    <a:pt x="54" y="63"/>
                    <a:pt x="53" y="63"/>
                  </a:cubicBezTo>
                  <a:cubicBezTo>
                    <a:pt x="52" y="64"/>
                    <a:pt x="49" y="65"/>
                    <a:pt x="48" y="66"/>
                  </a:cubicBezTo>
                  <a:cubicBezTo>
                    <a:pt x="47" y="67"/>
                    <a:pt x="46" y="70"/>
                    <a:pt x="45" y="72"/>
                  </a:cubicBezTo>
                  <a:cubicBezTo>
                    <a:pt x="44" y="73"/>
                    <a:pt x="43" y="74"/>
                    <a:pt x="42" y="75"/>
                  </a:cubicBezTo>
                  <a:cubicBezTo>
                    <a:pt x="41" y="75"/>
                    <a:pt x="39" y="73"/>
                    <a:pt x="39" y="73"/>
                  </a:cubicBezTo>
                  <a:cubicBezTo>
                    <a:pt x="38" y="72"/>
                    <a:pt x="35" y="71"/>
                    <a:pt x="34" y="70"/>
                  </a:cubicBezTo>
                  <a:cubicBezTo>
                    <a:pt x="34" y="69"/>
                    <a:pt x="33" y="68"/>
                    <a:pt x="33" y="68"/>
                  </a:cubicBezTo>
                  <a:cubicBezTo>
                    <a:pt x="33" y="67"/>
                    <a:pt x="32" y="65"/>
                    <a:pt x="32" y="64"/>
                  </a:cubicBezTo>
                  <a:cubicBezTo>
                    <a:pt x="32" y="64"/>
                    <a:pt x="31" y="63"/>
                    <a:pt x="30" y="62"/>
                  </a:cubicBezTo>
                  <a:cubicBezTo>
                    <a:pt x="29" y="62"/>
                    <a:pt x="28" y="62"/>
                    <a:pt x="27" y="61"/>
                  </a:cubicBezTo>
                  <a:cubicBezTo>
                    <a:pt x="27" y="61"/>
                    <a:pt x="26" y="60"/>
                    <a:pt x="26" y="59"/>
                  </a:cubicBezTo>
                  <a:cubicBezTo>
                    <a:pt x="26" y="59"/>
                    <a:pt x="26" y="57"/>
                    <a:pt x="26" y="56"/>
                  </a:cubicBezTo>
                  <a:cubicBezTo>
                    <a:pt x="26" y="55"/>
                    <a:pt x="26" y="53"/>
                    <a:pt x="26" y="53"/>
                  </a:cubicBezTo>
                  <a:cubicBezTo>
                    <a:pt x="26" y="52"/>
                    <a:pt x="24" y="51"/>
                    <a:pt x="24" y="50"/>
                  </a:cubicBezTo>
                  <a:cubicBezTo>
                    <a:pt x="24" y="50"/>
                    <a:pt x="23" y="48"/>
                    <a:pt x="22" y="48"/>
                  </a:cubicBezTo>
                  <a:cubicBezTo>
                    <a:pt x="21" y="47"/>
                    <a:pt x="19" y="45"/>
                    <a:pt x="18" y="44"/>
                  </a:cubicBezTo>
                  <a:cubicBezTo>
                    <a:pt x="16" y="43"/>
                    <a:pt x="12" y="41"/>
                    <a:pt x="10" y="40"/>
                  </a:cubicBezTo>
                  <a:cubicBezTo>
                    <a:pt x="9" y="39"/>
                    <a:pt x="6" y="37"/>
                    <a:pt x="5" y="36"/>
                  </a:cubicBezTo>
                  <a:cubicBezTo>
                    <a:pt x="4" y="35"/>
                    <a:pt x="3" y="34"/>
                    <a:pt x="3" y="33"/>
                  </a:cubicBezTo>
                  <a:cubicBezTo>
                    <a:pt x="2" y="31"/>
                    <a:pt x="1" y="27"/>
                    <a:pt x="0" y="25"/>
                  </a:cubicBezTo>
                  <a:cubicBezTo>
                    <a:pt x="0" y="24"/>
                    <a:pt x="0" y="20"/>
                    <a:pt x="0" y="18"/>
                  </a:cubicBezTo>
                  <a:cubicBezTo>
                    <a:pt x="1" y="17"/>
                    <a:pt x="2" y="13"/>
                    <a:pt x="2" y="11"/>
                  </a:cubicBezTo>
                  <a:cubicBezTo>
                    <a:pt x="2" y="10"/>
                    <a:pt x="4" y="8"/>
                    <a:pt x="4" y="7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5" y="5"/>
                    <a:pt x="7" y="5"/>
                    <a:pt x="8" y="5"/>
                  </a:cubicBezTo>
                  <a:cubicBezTo>
                    <a:pt x="9" y="5"/>
                    <a:pt x="11" y="5"/>
                    <a:pt x="12" y="5"/>
                  </a:cubicBezTo>
                  <a:cubicBezTo>
                    <a:pt x="13" y="5"/>
                    <a:pt x="16" y="5"/>
                    <a:pt x="17" y="5"/>
                  </a:cubicBezTo>
                  <a:cubicBezTo>
                    <a:pt x="18" y="5"/>
                    <a:pt x="20" y="4"/>
                    <a:pt x="20" y="4"/>
                  </a:cubicBezTo>
                  <a:cubicBezTo>
                    <a:pt x="22" y="3"/>
                    <a:pt x="24" y="3"/>
                    <a:pt x="25" y="4"/>
                  </a:cubicBezTo>
                  <a:cubicBezTo>
                    <a:pt x="27" y="4"/>
                    <a:pt x="29" y="5"/>
                    <a:pt x="30" y="6"/>
                  </a:cubicBezTo>
                  <a:cubicBezTo>
                    <a:pt x="31" y="7"/>
                    <a:pt x="34" y="8"/>
                    <a:pt x="35" y="9"/>
                  </a:cubicBezTo>
                  <a:cubicBezTo>
                    <a:pt x="36" y="9"/>
                    <a:pt x="38" y="10"/>
                    <a:pt x="38" y="10"/>
                  </a:cubicBezTo>
                  <a:cubicBezTo>
                    <a:pt x="39" y="10"/>
                    <a:pt x="40" y="10"/>
                    <a:pt x="41" y="10"/>
                  </a:cubicBezTo>
                  <a:cubicBezTo>
                    <a:pt x="41" y="9"/>
                    <a:pt x="42" y="8"/>
                    <a:pt x="42" y="8"/>
                  </a:cubicBezTo>
                  <a:cubicBezTo>
                    <a:pt x="43" y="7"/>
                    <a:pt x="44" y="6"/>
                    <a:pt x="45" y="6"/>
                  </a:cubicBezTo>
                  <a:cubicBezTo>
                    <a:pt x="46" y="5"/>
                    <a:pt x="48" y="5"/>
                    <a:pt x="49" y="6"/>
                  </a:cubicBezTo>
                  <a:cubicBezTo>
                    <a:pt x="50" y="6"/>
                    <a:pt x="51" y="7"/>
                    <a:pt x="52" y="7"/>
                  </a:cubicBezTo>
                  <a:cubicBezTo>
                    <a:pt x="53" y="8"/>
                    <a:pt x="54" y="9"/>
                    <a:pt x="55" y="10"/>
                  </a:cubicBezTo>
                  <a:cubicBezTo>
                    <a:pt x="56" y="10"/>
                    <a:pt x="59" y="12"/>
                    <a:pt x="61" y="12"/>
                  </a:cubicBezTo>
                  <a:cubicBezTo>
                    <a:pt x="62" y="12"/>
                    <a:pt x="65" y="11"/>
                    <a:pt x="67" y="11"/>
                  </a:cubicBezTo>
                  <a:cubicBezTo>
                    <a:pt x="70" y="10"/>
                    <a:pt x="74" y="8"/>
                    <a:pt x="76" y="7"/>
                  </a:cubicBezTo>
                  <a:cubicBezTo>
                    <a:pt x="79" y="6"/>
                    <a:pt x="84" y="3"/>
                    <a:pt x="87" y="2"/>
                  </a:cubicBezTo>
                  <a:cubicBezTo>
                    <a:pt x="88" y="2"/>
                    <a:pt x="90" y="1"/>
                    <a:pt x="91" y="0"/>
                  </a:cubicBezTo>
                  <a:cubicBezTo>
                    <a:pt x="91" y="1"/>
                    <a:pt x="92" y="2"/>
                    <a:pt x="92" y="3"/>
                  </a:cubicBezTo>
                  <a:cubicBezTo>
                    <a:pt x="92" y="4"/>
                    <a:pt x="94" y="8"/>
                    <a:pt x="94" y="9"/>
                  </a:cubicBezTo>
                  <a:cubicBezTo>
                    <a:pt x="96" y="11"/>
                    <a:pt x="97" y="15"/>
                    <a:pt x="98" y="17"/>
                  </a:cubicBezTo>
                  <a:cubicBezTo>
                    <a:pt x="99" y="19"/>
                    <a:pt x="100" y="23"/>
                    <a:pt x="100" y="2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273"/>
            <p:cNvSpPr>
              <a:spLocks/>
            </p:cNvSpPr>
            <p:nvPr/>
          </p:nvSpPr>
          <p:spPr bwMode="auto">
            <a:xfrm>
              <a:off x="1367" y="1394"/>
              <a:ext cx="263" cy="196"/>
            </a:xfrm>
            <a:custGeom>
              <a:avLst/>
              <a:gdLst>
                <a:gd name="T0" fmla="*/ 101 w 101"/>
                <a:gd name="T1" fmla="*/ 32 h 75"/>
                <a:gd name="T2" fmla="*/ 100 w 101"/>
                <a:gd name="T3" fmla="*/ 34 h 75"/>
                <a:gd name="T4" fmla="*/ 96 w 101"/>
                <a:gd name="T5" fmla="*/ 36 h 75"/>
                <a:gd name="T6" fmla="*/ 96 w 101"/>
                <a:gd name="T7" fmla="*/ 42 h 75"/>
                <a:gd name="T8" fmla="*/ 92 w 101"/>
                <a:gd name="T9" fmla="*/ 43 h 75"/>
                <a:gd name="T10" fmla="*/ 88 w 101"/>
                <a:gd name="T11" fmla="*/ 38 h 75"/>
                <a:gd name="T12" fmla="*/ 81 w 101"/>
                <a:gd name="T13" fmla="*/ 39 h 75"/>
                <a:gd name="T14" fmla="*/ 72 w 101"/>
                <a:gd name="T15" fmla="*/ 47 h 75"/>
                <a:gd name="T16" fmla="*/ 65 w 101"/>
                <a:gd name="T17" fmla="*/ 57 h 75"/>
                <a:gd name="T18" fmla="*/ 57 w 101"/>
                <a:gd name="T19" fmla="*/ 61 h 75"/>
                <a:gd name="T20" fmla="*/ 48 w 101"/>
                <a:gd name="T21" fmla="*/ 66 h 75"/>
                <a:gd name="T22" fmla="*/ 42 w 101"/>
                <a:gd name="T23" fmla="*/ 75 h 75"/>
                <a:gd name="T24" fmla="*/ 34 w 101"/>
                <a:gd name="T25" fmla="*/ 70 h 75"/>
                <a:gd name="T26" fmla="*/ 32 w 101"/>
                <a:gd name="T27" fmla="*/ 64 h 75"/>
                <a:gd name="T28" fmla="*/ 27 w 101"/>
                <a:gd name="T29" fmla="*/ 61 h 75"/>
                <a:gd name="T30" fmla="*/ 26 w 101"/>
                <a:gd name="T31" fmla="*/ 56 h 75"/>
                <a:gd name="T32" fmla="*/ 24 w 101"/>
                <a:gd name="T33" fmla="*/ 50 h 75"/>
                <a:gd name="T34" fmla="*/ 18 w 101"/>
                <a:gd name="T35" fmla="*/ 44 h 75"/>
                <a:gd name="T36" fmla="*/ 5 w 101"/>
                <a:gd name="T37" fmla="*/ 36 h 75"/>
                <a:gd name="T38" fmla="*/ 0 w 101"/>
                <a:gd name="T39" fmla="*/ 25 h 75"/>
                <a:gd name="T40" fmla="*/ 2 w 101"/>
                <a:gd name="T41" fmla="*/ 11 h 75"/>
                <a:gd name="T42" fmla="*/ 4 w 101"/>
                <a:gd name="T43" fmla="*/ 5 h 75"/>
                <a:gd name="T44" fmla="*/ 12 w 101"/>
                <a:gd name="T45" fmla="*/ 5 h 75"/>
                <a:gd name="T46" fmla="*/ 20 w 101"/>
                <a:gd name="T47" fmla="*/ 4 h 75"/>
                <a:gd name="T48" fmla="*/ 30 w 101"/>
                <a:gd name="T49" fmla="*/ 6 h 75"/>
                <a:gd name="T50" fmla="*/ 38 w 101"/>
                <a:gd name="T51" fmla="*/ 10 h 75"/>
                <a:gd name="T52" fmla="*/ 42 w 101"/>
                <a:gd name="T53" fmla="*/ 8 h 75"/>
                <a:gd name="T54" fmla="*/ 49 w 101"/>
                <a:gd name="T55" fmla="*/ 6 h 75"/>
                <a:gd name="T56" fmla="*/ 55 w 101"/>
                <a:gd name="T57" fmla="*/ 10 h 75"/>
                <a:gd name="T58" fmla="*/ 67 w 101"/>
                <a:gd name="T59" fmla="*/ 11 h 75"/>
                <a:gd name="T60" fmla="*/ 87 w 101"/>
                <a:gd name="T61" fmla="*/ 2 h 75"/>
                <a:gd name="T62" fmla="*/ 92 w 101"/>
                <a:gd name="T63" fmla="*/ 3 h 75"/>
                <a:gd name="T64" fmla="*/ 98 w 101"/>
                <a:gd name="T65" fmla="*/ 1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1" h="75">
                  <a:moveTo>
                    <a:pt x="100" y="25"/>
                  </a:moveTo>
                  <a:cubicBezTo>
                    <a:pt x="101" y="27"/>
                    <a:pt x="101" y="30"/>
                    <a:pt x="101" y="32"/>
                  </a:cubicBezTo>
                  <a:cubicBezTo>
                    <a:pt x="101" y="32"/>
                    <a:pt x="101" y="33"/>
                    <a:pt x="100" y="34"/>
                  </a:cubicBezTo>
                  <a:cubicBezTo>
                    <a:pt x="100" y="34"/>
                    <a:pt x="100" y="34"/>
                    <a:pt x="100" y="34"/>
                  </a:cubicBezTo>
                  <a:cubicBezTo>
                    <a:pt x="100" y="34"/>
                    <a:pt x="99" y="34"/>
                    <a:pt x="98" y="34"/>
                  </a:cubicBezTo>
                  <a:cubicBezTo>
                    <a:pt x="98" y="34"/>
                    <a:pt x="97" y="35"/>
                    <a:pt x="96" y="36"/>
                  </a:cubicBezTo>
                  <a:cubicBezTo>
                    <a:pt x="96" y="37"/>
                    <a:pt x="96" y="38"/>
                    <a:pt x="96" y="39"/>
                  </a:cubicBezTo>
                  <a:cubicBezTo>
                    <a:pt x="96" y="40"/>
                    <a:pt x="96" y="42"/>
                    <a:pt x="96" y="42"/>
                  </a:cubicBezTo>
                  <a:cubicBezTo>
                    <a:pt x="95" y="43"/>
                    <a:pt x="93" y="43"/>
                    <a:pt x="93" y="43"/>
                  </a:cubicBezTo>
                  <a:cubicBezTo>
                    <a:pt x="92" y="43"/>
                    <a:pt x="92" y="43"/>
                    <a:pt x="92" y="43"/>
                  </a:cubicBezTo>
                  <a:cubicBezTo>
                    <a:pt x="92" y="42"/>
                    <a:pt x="92" y="41"/>
                    <a:pt x="91" y="41"/>
                  </a:cubicBezTo>
                  <a:cubicBezTo>
                    <a:pt x="91" y="40"/>
                    <a:pt x="89" y="39"/>
                    <a:pt x="88" y="38"/>
                  </a:cubicBezTo>
                  <a:cubicBezTo>
                    <a:pt x="88" y="38"/>
                    <a:pt x="85" y="38"/>
                    <a:pt x="84" y="38"/>
                  </a:cubicBezTo>
                  <a:cubicBezTo>
                    <a:pt x="83" y="38"/>
                    <a:pt x="82" y="38"/>
                    <a:pt x="81" y="39"/>
                  </a:cubicBezTo>
                  <a:cubicBezTo>
                    <a:pt x="79" y="40"/>
                    <a:pt x="75" y="42"/>
                    <a:pt x="74" y="44"/>
                  </a:cubicBezTo>
                  <a:cubicBezTo>
                    <a:pt x="73" y="45"/>
                    <a:pt x="72" y="46"/>
                    <a:pt x="72" y="47"/>
                  </a:cubicBezTo>
                  <a:cubicBezTo>
                    <a:pt x="71" y="49"/>
                    <a:pt x="70" y="52"/>
                    <a:pt x="70" y="53"/>
                  </a:cubicBezTo>
                  <a:cubicBezTo>
                    <a:pt x="68" y="54"/>
                    <a:pt x="66" y="56"/>
                    <a:pt x="65" y="57"/>
                  </a:cubicBezTo>
                  <a:cubicBezTo>
                    <a:pt x="64" y="58"/>
                    <a:pt x="62" y="59"/>
                    <a:pt x="61" y="60"/>
                  </a:cubicBezTo>
                  <a:cubicBezTo>
                    <a:pt x="59" y="60"/>
                    <a:pt x="58" y="60"/>
                    <a:pt x="57" y="61"/>
                  </a:cubicBezTo>
                  <a:cubicBezTo>
                    <a:pt x="56" y="61"/>
                    <a:pt x="54" y="63"/>
                    <a:pt x="53" y="63"/>
                  </a:cubicBezTo>
                  <a:cubicBezTo>
                    <a:pt x="52" y="64"/>
                    <a:pt x="49" y="65"/>
                    <a:pt x="48" y="66"/>
                  </a:cubicBezTo>
                  <a:cubicBezTo>
                    <a:pt x="47" y="67"/>
                    <a:pt x="46" y="70"/>
                    <a:pt x="45" y="72"/>
                  </a:cubicBezTo>
                  <a:cubicBezTo>
                    <a:pt x="44" y="73"/>
                    <a:pt x="43" y="74"/>
                    <a:pt x="42" y="75"/>
                  </a:cubicBezTo>
                  <a:cubicBezTo>
                    <a:pt x="41" y="75"/>
                    <a:pt x="39" y="73"/>
                    <a:pt x="39" y="73"/>
                  </a:cubicBezTo>
                  <a:cubicBezTo>
                    <a:pt x="38" y="72"/>
                    <a:pt x="35" y="71"/>
                    <a:pt x="34" y="70"/>
                  </a:cubicBezTo>
                  <a:cubicBezTo>
                    <a:pt x="34" y="69"/>
                    <a:pt x="33" y="68"/>
                    <a:pt x="33" y="68"/>
                  </a:cubicBezTo>
                  <a:cubicBezTo>
                    <a:pt x="33" y="67"/>
                    <a:pt x="32" y="65"/>
                    <a:pt x="32" y="64"/>
                  </a:cubicBezTo>
                  <a:cubicBezTo>
                    <a:pt x="32" y="64"/>
                    <a:pt x="31" y="63"/>
                    <a:pt x="30" y="62"/>
                  </a:cubicBezTo>
                  <a:cubicBezTo>
                    <a:pt x="29" y="62"/>
                    <a:pt x="28" y="62"/>
                    <a:pt x="27" y="61"/>
                  </a:cubicBezTo>
                  <a:cubicBezTo>
                    <a:pt x="27" y="61"/>
                    <a:pt x="26" y="60"/>
                    <a:pt x="26" y="59"/>
                  </a:cubicBezTo>
                  <a:cubicBezTo>
                    <a:pt x="26" y="59"/>
                    <a:pt x="26" y="57"/>
                    <a:pt x="26" y="56"/>
                  </a:cubicBezTo>
                  <a:cubicBezTo>
                    <a:pt x="26" y="55"/>
                    <a:pt x="26" y="53"/>
                    <a:pt x="26" y="53"/>
                  </a:cubicBezTo>
                  <a:cubicBezTo>
                    <a:pt x="26" y="52"/>
                    <a:pt x="24" y="51"/>
                    <a:pt x="24" y="50"/>
                  </a:cubicBezTo>
                  <a:cubicBezTo>
                    <a:pt x="24" y="50"/>
                    <a:pt x="23" y="48"/>
                    <a:pt x="22" y="48"/>
                  </a:cubicBezTo>
                  <a:cubicBezTo>
                    <a:pt x="21" y="47"/>
                    <a:pt x="19" y="45"/>
                    <a:pt x="18" y="44"/>
                  </a:cubicBezTo>
                  <a:cubicBezTo>
                    <a:pt x="16" y="43"/>
                    <a:pt x="12" y="41"/>
                    <a:pt x="10" y="40"/>
                  </a:cubicBezTo>
                  <a:cubicBezTo>
                    <a:pt x="9" y="39"/>
                    <a:pt x="6" y="37"/>
                    <a:pt x="5" y="36"/>
                  </a:cubicBezTo>
                  <a:cubicBezTo>
                    <a:pt x="4" y="35"/>
                    <a:pt x="3" y="34"/>
                    <a:pt x="3" y="33"/>
                  </a:cubicBezTo>
                  <a:cubicBezTo>
                    <a:pt x="2" y="31"/>
                    <a:pt x="1" y="27"/>
                    <a:pt x="0" y="25"/>
                  </a:cubicBezTo>
                  <a:cubicBezTo>
                    <a:pt x="0" y="24"/>
                    <a:pt x="0" y="20"/>
                    <a:pt x="0" y="18"/>
                  </a:cubicBezTo>
                  <a:cubicBezTo>
                    <a:pt x="1" y="17"/>
                    <a:pt x="2" y="13"/>
                    <a:pt x="2" y="11"/>
                  </a:cubicBezTo>
                  <a:cubicBezTo>
                    <a:pt x="2" y="10"/>
                    <a:pt x="4" y="8"/>
                    <a:pt x="4" y="7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5" y="5"/>
                    <a:pt x="7" y="5"/>
                    <a:pt x="8" y="5"/>
                  </a:cubicBezTo>
                  <a:cubicBezTo>
                    <a:pt x="9" y="5"/>
                    <a:pt x="11" y="5"/>
                    <a:pt x="12" y="5"/>
                  </a:cubicBezTo>
                  <a:cubicBezTo>
                    <a:pt x="13" y="5"/>
                    <a:pt x="16" y="5"/>
                    <a:pt x="17" y="5"/>
                  </a:cubicBezTo>
                  <a:cubicBezTo>
                    <a:pt x="18" y="5"/>
                    <a:pt x="20" y="4"/>
                    <a:pt x="20" y="4"/>
                  </a:cubicBezTo>
                  <a:cubicBezTo>
                    <a:pt x="22" y="3"/>
                    <a:pt x="24" y="3"/>
                    <a:pt x="25" y="4"/>
                  </a:cubicBezTo>
                  <a:cubicBezTo>
                    <a:pt x="27" y="4"/>
                    <a:pt x="29" y="5"/>
                    <a:pt x="30" y="6"/>
                  </a:cubicBezTo>
                  <a:cubicBezTo>
                    <a:pt x="31" y="7"/>
                    <a:pt x="34" y="8"/>
                    <a:pt x="35" y="9"/>
                  </a:cubicBezTo>
                  <a:cubicBezTo>
                    <a:pt x="36" y="9"/>
                    <a:pt x="38" y="10"/>
                    <a:pt x="38" y="10"/>
                  </a:cubicBezTo>
                  <a:cubicBezTo>
                    <a:pt x="39" y="10"/>
                    <a:pt x="40" y="10"/>
                    <a:pt x="41" y="10"/>
                  </a:cubicBezTo>
                  <a:cubicBezTo>
                    <a:pt x="41" y="9"/>
                    <a:pt x="42" y="8"/>
                    <a:pt x="42" y="8"/>
                  </a:cubicBezTo>
                  <a:cubicBezTo>
                    <a:pt x="43" y="7"/>
                    <a:pt x="44" y="6"/>
                    <a:pt x="45" y="6"/>
                  </a:cubicBezTo>
                  <a:cubicBezTo>
                    <a:pt x="46" y="5"/>
                    <a:pt x="48" y="5"/>
                    <a:pt x="49" y="6"/>
                  </a:cubicBezTo>
                  <a:cubicBezTo>
                    <a:pt x="50" y="6"/>
                    <a:pt x="51" y="7"/>
                    <a:pt x="52" y="7"/>
                  </a:cubicBezTo>
                  <a:cubicBezTo>
                    <a:pt x="53" y="8"/>
                    <a:pt x="54" y="9"/>
                    <a:pt x="55" y="10"/>
                  </a:cubicBezTo>
                  <a:cubicBezTo>
                    <a:pt x="56" y="10"/>
                    <a:pt x="59" y="12"/>
                    <a:pt x="61" y="12"/>
                  </a:cubicBezTo>
                  <a:cubicBezTo>
                    <a:pt x="62" y="12"/>
                    <a:pt x="65" y="11"/>
                    <a:pt x="67" y="11"/>
                  </a:cubicBezTo>
                  <a:cubicBezTo>
                    <a:pt x="70" y="10"/>
                    <a:pt x="74" y="8"/>
                    <a:pt x="76" y="7"/>
                  </a:cubicBezTo>
                  <a:cubicBezTo>
                    <a:pt x="79" y="6"/>
                    <a:pt x="84" y="3"/>
                    <a:pt x="87" y="2"/>
                  </a:cubicBezTo>
                  <a:cubicBezTo>
                    <a:pt x="88" y="2"/>
                    <a:pt x="90" y="1"/>
                    <a:pt x="91" y="0"/>
                  </a:cubicBezTo>
                  <a:cubicBezTo>
                    <a:pt x="91" y="1"/>
                    <a:pt x="92" y="2"/>
                    <a:pt x="92" y="3"/>
                  </a:cubicBezTo>
                  <a:cubicBezTo>
                    <a:pt x="92" y="4"/>
                    <a:pt x="94" y="8"/>
                    <a:pt x="94" y="9"/>
                  </a:cubicBezTo>
                  <a:cubicBezTo>
                    <a:pt x="96" y="11"/>
                    <a:pt x="97" y="15"/>
                    <a:pt x="98" y="17"/>
                  </a:cubicBezTo>
                  <a:cubicBezTo>
                    <a:pt x="99" y="19"/>
                    <a:pt x="100" y="23"/>
                    <a:pt x="100" y="2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274"/>
            <p:cNvSpPr>
              <a:spLocks/>
            </p:cNvSpPr>
            <p:nvPr/>
          </p:nvSpPr>
          <p:spPr bwMode="auto">
            <a:xfrm>
              <a:off x="1341" y="2286"/>
              <a:ext cx="258" cy="232"/>
            </a:xfrm>
            <a:custGeom>
              <a:avLst/>
              <a:gdLst>
                <a:gd name="T0" fmla="*/ 98 w 99"/>
                <a:gd name="T1" fmla="*/ 75 h 89"/>
                <a:gd name="T2" fmla="*/ 93 w 99"/>
                <a:gd name="T3" fmla="*/ 78 h 89"/>
                <a:gd name="T4" fmla="*/ 93 w 99"/>
                <a:gd name="T5" fmla="*/ 84 h 89"/>
                <a:gd name="T6" fmla="*/ 90 w 99"/>
                <a:gd name="T7" fmla="*/ 89 h 89"/>
                <a:gd name="T8" fmla="*/ 86 w 99"/>
                <a:gd name="T9" fmla="*/ 85 h 89"/>
                <a:gd name="T10" fmla="*/ 84 w 99"/>
                <a:gd name="T11" fmla="*/ 80 h 89"/>
                <a:gd name="T12" fmla="*/ 79 w 99"/>
                <a:gd name="T13" fmla="*/ 71 h 89"/>
                <a:gd name="T14" fmla="*/ 72 w 99"/>
                <a:gd name="T15" fmla="*/ 64 h 89"/>
                <a:gd name="T16" fmla="*/ 68 w 99"/>
                <a:gd name="T17" fmla="*/ 65 h 89"/>
                <a:gd name="T18" fmla="*/ 65 w 99"/>
                <a:gd name="T19" fmla="*/ 68 h 89"/>
                <a:gd name="T20" fmla="*/ 65 w 99"/>
                <a:gd name="T21" fmla="*/ 73 h 89"/>
                <a:gd name="T22" fmla="*/ 67 w 99"/>
                <a:gd name="T23" fmla="*/ 78 h 89"/>
                <a:gd name="T24" fmla="*/ 59 w 99"/>
                <a:gd name="T25" fmla="*/ 79 h 89"/>
                <a:gd name="T26" fmla="*/ 50 w 99"/>
                <a:gd name="T27" fmla="*/ 79 h 89"/>
                <a:gd name="T28" fmla="*/ 45 w 99"/>
                <a:gd name="T29" fmla="*/ 76 h 89"/>
                <a:gd name="T30" fmla="*/ 39 w 99"/>
                <a:gd name="T31" fmla="*/ 79 h 89"/>
                <a:gd name="T32" fmla="*/ 32 w 99"/>
                <a:gd name="T33" fmla="*/ 77 h 89"/>
                <a:gd name="T34" fmla="*/ 16 w 99"/>
                <a:gd name="T35" fmla="*/ 68 h 89"/>
                <a:gd name="T36" fmla="*/ 2 w 99"/>
                <a:gd name="T37" fmla="*/ 66 h 89"/>
                <a:gd name="T38" fmla="*/ 1 w 99"/>
                <a:gd name="T39" fmla="*/ 65 h 89"/>
                <a:gd name="T40" fmla="*/ 4 w 99"/>
                <a:gd name="T41" fmla="*/ 54 h 89"/>
                <a:gd name="T42" fmla="*/ 15 w 99"/>
                <a:gd name="T43" fmla="*/ 44 h 89"/>
                <a:gd name="T44" fmla="*/ 19 w 99"/>
                <a:gd name="T45" fmla="*/ 40 h 89"/>
                <a:gd name="T46" fmla="*/ 14 w 99"/>
                <a:gd name="T47" fmla="*/ 33 h 89"/>
                <a:gd name="T48" fmla="*/ 19 w 99"/>
                <a:gd name="T49" fmla="*/ 28 h 89"/>
                <a:gd name="T50" fmla="*/ 22 w 99"/>
                <a:gd name="T51" fmla="*/ 23 h 89"/>
                <a:gd name="T52" fmla="*/ 19 w 99"/>
                <a:gd name="T53" fmla="*/ 18 h 89"/>
                <a:gd name="T54" fmla="*/ 16 w 99"/>
                <a:gd name="T55" fmla="*/ 14 h 89"/>
                <a:gd name="T56" fmla="*/ 21 w 99"/>
                <a:gd name="T57" fmla="*/ 10 h 89"/>
                <a:gd name="T58" fmla="*/ 22 w 99"/>
                <a:gd name="T59" fmla="*/ 6 h 89"/>
                <a:gd name="T60" fmla="*/ 25 w 99"/>
                <a:gd name="T61" fmla="*/ 7 h 89"/>
                <a:gd name="T62" fmla="*/ 36 w 99"/>
                <a:gd name="T63" fmla="*/ 13 h 89"/>
                <a:gd name="T64" fmla="*/ 49 w 99"/>
                <a:gd name="T65" fmla="*/ 10 h 89"/>
                <a:gd name="T66" fmla="*/ 54 w 99"/>
                <a:gd name="T67" fmla="*/ 3 h 89"/>
                <a:gd name="T68" fmla="*/ 61 w 99"/>
                <a:gd name="T69" fmla="*/ 0 h 89"/>
                <a:gd name="T70" fmla="*/ 63 w 99"/>
                <a:gd name="T71" fmla="*/ 5 h 89"/>
                <a:gd name="T72" fmla="*/ 67 w 99"/>
                <a:gd name="T73" fmla="*/ 12 h 89"/>
                <a:gd name="T74" fmla="*/ 79 w 99"/>
                <a:gd name="T75" fmla="*/ 12 h 89"/>
                <a:gd name="T76" fmla="*/ 83 w 99"/>
                <a:gd name="T77" fmla="*/ 9 h 89"/>
                <a:gd name="T78" fmla="*/ 87 w 99"/>
                <a:gd name="T79" fmla="*/ 9 h 89"/>
                <a:gd name="T80" fmla="*/ 91 w 99"/>
                <a:gd name="T81" fmla="*/ 13 h 89"/>
                <a:gd name="T82" fmla="*/ 94 w 99"/>
                <a:gd name="T83" fmla="*/ 19 h 89"/>
                <a:gd name="T84" fmla="*/ 95 w 99"/>
                <a:gd name="T85" fmla="*/ 23 h 89"/>
                <a:gd name="T86" fmla="*/ 96 w 99"/>
                <a:gd name="T87" fmla="*/ 29 h 89"/>
                <a:gd name="T88" fmla="*/ 96 w 99"/>
                <a:gd name="T89" fmla="*/ 37 h 89"/>
                <a:gd name="T90" fmla="*/ 94 w 99"/>
                <a:gd name="T91" fmla="*/ 40 h 89"/>
                <a:gd name="T92" fmla="*/ 90 w 99"/>
                <a:gd name="T93" fmla="*/ 42 h 89"/>
                <a:gd name="T94" fmla="*/ 88 w 99"/>
                <a:gd name="T95" fmla="*/ 47 h 89"/>
                <a:gd name="T96" fmla="*/ 88 w 99"/>
                <a:gd name="T97" fmla="*/ 52 h 89"/>
                <a:gd name="T98" fmla="*/ 91 w 99"/>
                <a:gd name="T99" fmla="*/ 55 h 89"/>
                <a:gd name="T100" fmla="*/ 89 w 99"/>
                <a:gd name="T101" fmla="*/ 61 h 89"/>
                <a:gd name="T102" fmla="*/ 91 w 99"/>
                <a:gd name="T103" fmla="*/ 68 h 89"/>
                <a:gd name="T104" fmla="*/ 98 w 99"/>
                <a:gd name="T105" fmla="*/ 7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9" h="89">
                  <a:moveTo>
                    <a:pt x="99" y="75"/>
                  </a:moveTo>
                  <a:cubicBezTo>
                    <a:pt x="99" y="75"/>
                    <a:pt x="99" y="75"/>
                    <a:pt x="98" y="75"/>
                  </a:cubicBezTo>
                  <a:cubicBezTo>
                    <a:pt x="98" y="75"/>
                    <a:pt x="97" y="76"/>
                    <a:pt x="96" y="76"/>
                  </a:cubicBezTo>
                  <a:cubicBezTo>
                    <a:pt x="96" y="77"/>
                    <a:pt x="94" y="77"/>
                    <a:pt x="93" y="78"/>
                  </a:cubicBezTo>
                  <a:cubicBezTo>
                    <a:pt x="93" y="79"/>
                    <a:pt x="92" y="80"/>
                    <a:pt x="92" y="81"/>
                  </a:cubicBezTo>
                  <a:cubicBezTo>
                    <a:pt x="92" y="82"/>
                    <a:pt x="93" y="83"/>
                    <a:pt x="93" y="84"/>
                  </a:cubicBezTo>
                  <a:cubicBezTo>
                    <a:pt x="93" y="85"/>
                    <a:pt x="93" y="87"/>
                    <a:pt x="92" y="88"/>
                  </a:cubicBezTo>
                  <a:cubicBezTo>
                    <a:pt x="92" y="88"/>
                    <a:pt x="91" y="89"/>
                    <a:pt x="90" y="89"/>
                  </a:cubicBezTo>
                  <a:cubicBezTo>
                    <a:pt x="90" y="89"/>
                    <a:pt x="89" y="89"/>
                    <a:pt x="88" y="89"/>
                  </a:cubicBezTo>
                  <a:cubicBezTo>
                    <a:pt x="87" y="88"/>
                    <a:pt x="87" y="87"/>
                    <a:pt x="86" y="85"/>
                  </a:cubicBezTo>
                  <a:cubicBezTo>
                    <a:pt x="86" y="85"/>
                    <a:pt x="86" y="83"/>
                    <a:pt x="85" y="83"/>
                  </a:cubicBezTo>
                  <a:cubicBezTo>
                    <a:pt x="85" y="82"/>
                    <a:pt x="84" y="80"/>
                    <a:pt x="84" y="80"/>
                  </a:cubicBezTo>
                  <a:cubicBezTo>
                    <a:pt x="84" y="79"/>
                    <a:pt x="83" y="76"/>
                    <a:pt x="82" y="75"/>
                  </a:cubicBezTo>
                  <a:cubicBezTo>
                    <a:pt x="82" y="74"/>
                    <a:pt x="80" y="72"/>
                    <a:pt x="79" y="71"/>
                  </a:cubicBezTo>
                  <a:cubicBezTo>
                    <a:pt x="78" y="71"/>
                    <a:pt x="76" y="68"/>
                    <a:pt x="76" y="68"/>
                  </a:cubicBezTo>
                  <a:cubicBezTo>
                    <a:pt x="75" y="67"/>
                    <a:pt x="73" y="65"/>
                    <a:pt x="72" y="64"/>
                  </a:cubicBezTo>
                  <a:cubicBezTo>
                    <a:pt x="71" y="64"/>
                    <a:pt x="70" y="63"/>
                    <a:pt x="69" y="64"/>
                  </a:cubicBezTo>
                  <a:cubicBezTo>
                    <a:pt x="69" y="64"/>
                    <a:pt x="68" y="64"/>
                    <a:pt x="68" y="65"/>
                  </a:cubicBezTo>
                  <a:cubicBezTo>
                    <a:pt x="67" y="65"/>
                    <a:pt x="67" y="66"/>
                    <a:pt x="67" y="66"/>
                  </a:cubicBezTo>
                  <a:cubicBezTo>
                    <a:pt x="66" y="67"/>
                    <a:pt x="65" y="68"/>
                    <a:pt x="65" y="68"/>
                  </a:cubicBezTo>
                  <a:cubicBezTo>
                    <a:pt x="65" y="69"/>
                    <a:pt x="64" y="71"/>
                    <a:pt x="64" y="71"/>
                  </a:cubicBezTo>
                  <a:cubicBezTo>
                    <a:pt x="64" y="72"/>
                    <a:pt x="65" y="73"/>
                    <a:pt x="65" y="73"/>
                  </a:cubicBezTo>
                  <a:cubicBezTo>
                    <a:pt x="65" y="74"/>
                    <a:pt x="66" y="74"/>
                    <a:pt x="66" y="74"/>
                  </a:cubicBezTo>
                  <a:cubicBezTo>
                    <a:pt x="67" y="75"/>
                    <a:pt x="67" y="77"/>
                    <a:pt x="67" y="78"/>
                  </a:cubicBezTo>
                  <a:cubicBezTo>
                    <a:pt x="66" y="78"/>
                    <a:pt x="65" y="79"/>
                    <a:pt x="64" y="79"/>
                  </a:cubicBezTo>
                  <a:cubicBezTo>
                    <a:pt x="63" y="79"/>
                    <a:pt x="61" y="79"/>
                    <a:pt x="59" y="79"/>
                  </a:cubicBezTo>
                  <a:cubicBezTo>
                    <a:pt x="58" y="80"/>
                    <a:pt x="55" y="79"/>
                    <a:pt x="53" y="79"/>
                  </a:cubicBezTo>
                  <a:cubicBezTo>
                    <a:pt x="53" y="79"/>
                    <a:pt x="51" y="79"/>
                    <a:pt x="50" y="79"/>
                  </a:cubicBezTo>
                  <a:cubicBezTo>
                    <a:pt x="49" y="78"/>
                    <a:pt x="48" y="77"/>
                    <a:pt x="48" y="77"/>
                  </a:cubicBezTo>
                  <a:cubicBezTo>
                    <a:pt x="47" y="76"/>
                    <a:pt x="45" y="76"/>
                    <a:pt x="45" y="76"/>
                  </a:cubicBezTo>
                  <a:cubicBezTo>
                    <a:pt x="44" y="76"/>
                    <a:pt x="42" y="76"/>
                    <a:pt x="41" y="77"/>
                  </a:cubicBezTo>
                  <a:cubicBezTo>
                    <a:pt x="41" y="78"/>
                    <a:pt x="40" y="79"/>
                    <a:pt x="39" y="79"/>
                  </a:cubicBezTo>
                  <a:cubicBezTo>
                    <a:pt x="38" y="79"/>
                    <a:pt x="36" y="79"/>
                    <a:pt x="34" y="79"/>
                  </a:cubicBezTo>
                  <a:cubicBezTo>
                    <a:pt x="33" y="79"/>
                    <a:pt x="32" y="78"/>
                    <a:pt x="32" y="77"/>
                  </a:cubicBezTo>
                  <a:cubicBezTo>
                    <a:pt x="30" y="76"/>
                    <a:pt x="27" y="74"/>
                    <a:pt x="24" y="73"/>
                  </a:cubicBezTo>
                  <a:cubicBezTo>
                    <a:pt x="22" y="71"/>
                    <a:pt x="18" y="69"/>
                    <a:pt x="16" y="68"/>
                  </a:cubicBezTo>
                  <a:cubicBezTo>
                    <a:pt x="14" y="67"/>
                    <a:pt x="9" y="66"/>
                    <a:pt x="7" y="66"/>
                  </a:cubicBezTo>
                  <a:cubicBezTo>
                    <a:pt x="6" y="66"/>
                    <a:pt x="3" y="66"/>
                    <a:pt x="2" y="66"/>
                  </a:cubicBezTo>
                  <a:cubicBezTo>
                    <a:pt x="1" y="66"/>
                    <a:pt x="0" y="67"/>
                    <a:pt x="0" y="67"/>
                  </a:cubicBezTo>
                  <a:cubicBezTo>
                    <a:pt x="0" y="66"/>
                    <a:pt x="0" y="65"/>
                    <a:pt x="1" y="65"/>
                  </a:cubicBezTo>
                  <a:cubicBezTo>
                    <a:pt x="2" y="64"/>
                    <a:pt x="2" y="61"/>
                    <a:pt x="3" y="59"/>
                  </a:cubicBezTo>
                  <a:cubicBezTo>
                    <a:pt x="3" y="58"/>
                    <a:pt x="4" y="56"/>
                    <a:pt x="4" y="54"/>
                  </a:cubicBezTo>
                  <a:cubicBezTo>
                    <a:pt x="5" y="53"/>
                    <a:pt x="8" y="49"/>
                    <a:pt x="9" y="48"/>
                  </a:cubicBezTo>
                  <a:cubicBezTo>
                    <a:pt x="11" y="47"/>
                    <a:pt x="14" y="45"/>
                    <a:pt x="15" y="44"/>
                  </a:cubicBezTo>
                  <a:cubicBezTo>
                    <a:pt x="16" y="43"/>
                    <a:pt x="18" y="42"/>
                    <a:pt x="19" y="41"/>
                  </a:cubicBezTo>
                  <a:cubicBezTo>
                    <a:pt x="19" y="41"/>
                    <a:pt x="19" y="40"/>
                    <a:pt x="19" y="40"/>
                  </a:cubicBezTo>
                  <a:cubicBezTo>
                    <a:pt x="18" y="39"/>
                    <a:pt x="16" y="37"/>
                    <a:pt x="16" y="36"/>
                  </a:cubicBezTo>
                  <a:cubicBezTo>
                    <a:pt x="15" y="36"/>
                    <a:pt x="14" y="34"/>
                    <a:pt x="14" y="33"/>
                  </a:cubicBezTo>
                  <a:cubicBezTo>
                    <a:pt x="13" y="32"/>
                    <a:pt x="14" y="30"/>
                    <a:pt x="14" y="29"/>
                  </a:cubicBezTo>
                  <a:cubicBezTo>
                    <a:pt x="15" y="28"/>
                    <a:pt x="18" y="28"/>
                    <a:pt x="19" y="28"/>
                  </a:cubicBezTo>
                  <a:cubicBezTo>
                    <a:pt x="19" y="27"/>
                    <a:pt x="21" y="26"/>
                    <a:pt x="21" y="26"/>
                  </a:cubicBezTo>
                  <a:cubicBezTo>
                    <a:pt x="21" y="25"/>
                    <a:pt x="22" y="24"/>
                    <a:pt x="22" y="23"/>
                  </a:cubicBezTo>
                  <a:cubicBezTo>
                    <a:pt x="22" y="22"/>
                    <a:pt x="21" y="21"/>
                    <a:pt x="21" y="20"/>
                  </a:cubicBezTo>
                  <a:cubicBezTo>
                    <a:pt x="21" y="20"/>
                    <a:pt x="19" y="19"/>
                    <a:pt x="19" y="18"/>
                  </a:cubicBezTo>
                  <a:cubicBezTo>
                    <a:pt x="18" y="18"/>
                    <a:pt x="17" y="17"/>
                    <a:pt x="16" y="16"/>
                  </a:cubicBezTo>
                  <a:cubicBezTo>
                    <a:pt x="16" y="16"/>
                    <a:pt x="16" y="15"/>
                    <a:pt x="16" y="14"/>
                  </a:cubicBezTo>
                  <a:cubicBezTo>
                    <a:pt x="17" y="13"/>
                    <a:pt x="18" y="13"/>
                    <a:pt x="19" y="12"/>
                  </a:cubicBezTo>
                  <a:cubicBezTo>
                    <a:pt x="19" y="12"/>
                    <a:pt x="20" y="11"/>
                    <a:pt x="21" y="10"/>
                  </a:cubicBezTo>
                  <a:cubicBezTo>
                    <a:pt x="21" y="9"/>
                    <a:pt x="21" y="8"/>
                    <a:pt x="22" y="7"/>
                  </a:cubicBezTo>
                  <a:cubicBezTo>
                    <a:pt x="22" y="7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3" y="6"/>
                    <a:pt x="24" y="7"/>
                    <a:pt x="25" y="7"/>
                  </a:cubicBezTo>
                  <a:cubicBezTo>
                    <a:pt x="27" y="8"/>
                    <a:pt x="29" y="11"/>
                    <a:pt x="31" y="11"/>
                  </a:cubicBezTo>
                  <a:cubicBezTo>
                    <a:pt x="32" y="12"/>
                    <a:pt x="34" y="13"/>
                    <a:pt x="36" y="13"/>
                  </a:cubicBezTo>
                  <a:cubicBezTo>
                    <a:pt x="38" y="13"/>
                    <a:pt x="42" y="13"/>
                    <a:pt x="44" y="12"/>
                  </a:cubicBezTo>
                  <a:cubicBezTo>
                    <a:pt x="45" y="12"/>
                    <a:pt x="48" y="11"/>
                    <a:pt x="49" y="10"/>
                  </a:cubicBezTo>
                  <a:cubicBezTo>
                    <a:pt x="50" y="9"/>
                    <a:pt x="51" y="7"/>
                    <a:pt x="52" y="7"/>
                  </a:cubicBezTo>
                  <a:cubicBezTo>
                    <a:pt x="52" y="6"/>
                    <a:pt x="53" y="4"/>
                    <a:pt x="54" y="3"/>
                  </a:cubicBezTo>
                  <a:cubicBezTo>
                    <a:pt x="55" y="3"/>
                    <a:pt x="56" y="1"/>
                    <a:pt x="57" y="0"/>
                  </a:cubicBezTo>
                  <a:cubicBezTo>
                    <a:pt x="58" y="0"/>
                    <a:pt x="59" y="0"/>
                    <a:pt x="61" y="0"/>
                  </a:cubicBezTo>
                  <a:cubicBezTo>
                    <a:pt x="61" y="0"/>
                    <a:pt x="62" y="1"/>
                    <a:pt x="63" y="1"/>
                  </a:cubicBezTo>
                  <a:cubicBezTo>
                    <a:pt x="63" y="3"/>
                    <a:pt x="63" y="4"/>
                    <a:pt x="63" y="5"/>
                  </a:cubicBezTo>
                  <a:cubicBezTo>
                    <a:pt x="63" y="6"/>
                    <a:pt x="64" y="8"/>
                    <a:pt x="64" y="9"/>
                  </a:cubicBezTo>
                  <a:cubicBezTo>
                    <a:pt x="65" y="11"/>
                    <a:pt x="67" y="12"/>
                    <a:pt x="67" y="12"/>
                  </a:cubicBezTo>
                  <a:cubicBezTo>
                    <a:pt x="69" y="12"/>
                    <a:pt x="71" y="13"/>
                    <a:pt x="72" y="13"/>
                  </a:cubicBezTo>
                  <a:cubicBezTo>
                    <a:pt x="73" y="13"/>
                    <a:pt x="77" y="12"/>
                    <a:pt x="79" y="12"/>
                  </a:cubicBezTo>
                  <a:cubicBezTo>
                    <a:pt x="79" y="12"/>
                    <a:pt x="81" y="12"/>
                    <a:pt x="82" y="11"/>
                  </a:cubicBezTo>
                  <a:cubicBezTo>
                    <a:pt x="83" y="11"/>
                    <a:pt x="82" y="9"/>
                    <a:pt x="83" y="9"/>
                  </a:cubicBezTo>
                  <a:cubicBezTo>
                    <a:pt x="83" y="9"/>
                    <a:pt x="84" y="8"/>
                    <a:pt x="84" y="8"/>
                  </a:cubicBezTo>
                  <a:cubicBezTo>
                    <a:pt x="86" y="8"/>
                    <a:pt x="87" y="9"/>
                    <a:pt x="87" y="9"/>
                  </a:cubicBezTo>
                  <a:cubicBezTo>
                    <a:pt x="88" y="10"/>
                    <a:pt x="89" y="11"/>
                    <a:pt x="89" y="12"/>
                  </a:cubicBezTo>
                  <a:cubicBezTo>
                    <a:pt x="90" y="12"/>
                    <a:pt x="91" y="13"/>
                    <a:pt x="91" y="13"/>
                  </a:cubicBezTo>
                  <a:cubicBezTo>
                    <a:pt x="92" y="14"/>
                    <a:pt x="92" y="15"/>
                    <a:pt x="93" y="16"/>
                  </a:cubicBezTo>
                  <a:cubicBezTo>
                    <a:pt x="93" y="17"/>
                    <a:pt x="93" y="18"/>
                    <a:pt x="94" y="19"/>
                  </a:cubicBezTo>
                  <a:cubicBezTo>
                    <a:pt x="94" y="20"/>
                    <a:pt x="94" y="21"/>
                    <a:pt x="94" y="21"/>
                  </a:cubicBezTo>
                  <a:cubicBezTo>
                    <a:pt x="95" y="22"/>
                    <a:pt x="95" y="23"/>
                    <a:pt x="95" y="23"/>
                  </a:cubicBezTo>
                  <a:cubicBezTo>
                    <a:pt x="95" y="24"/>
                    <a:pt x="95" y="26"/>
                    <a:pt x="95" y="27"/>
                  </a:cubicBezTo>
                  <a:cubicBezTo>
                    <a:pt x="95" y="28"/>
                    <a:pt x="96" y="29"/>
                    <a:pt x="96" y="29"/>
                  </a:cubicBezTo>
                  <a:cubicBezTo>
                    <a:pt x="96" y="30"/>
                    <a:pt x="96" y="32"/>
                    <a:pt x="96" y="33"/>
                  </a:cubicBezTo>
                  <a:cubicBezTo>
                    <a:pt x="96" y="34"/>
                    <a:pt x="96" y="36"/>
                    <a:pt x="96" y="37"/>
                  </a:cubicBezTo>
                  <a:cubicBezTo>
                    <a:pt x="96" y="38"/>
                    <a:pt x="96" y="38"/>
                    <a:pt x="96" y="39"/>
                  </a:cubicBezTo>
                  <a:cubicBezTo>
                    <a:pt x="95" y="39"/>
                    <a:pt x="95" y="39"/>
                    <a:pt x="94" y="40"/>
                  </a:cubicBezTo>
                  <a:cubicBezTo>
                    <a:pt x="93" y="40"/>
                    <a:pt x="92" y="40"/>
                    <a:pt x="92" y="40"/>
                  </a:cubicBezTo>
                  <a:cubicBezTo>
                    <a:pt x="92" y="40"/>
                    <a:pt x="91" y="42"/>
                    <a:pt x="90" y="42"/>
                  </a:cubicBezTo>
                  <a:cubicBezTo>
                    <a:pt x="90" y="42"/>
                    <a:pt x="89" y="43"/>
                    <a:pt x="89" y="44"/>
                  </a:cubicBezTo>
                  <a:cubicBezTo>
                    <a:pt x="88" y="45"/>
                    <a:pt x="88" y="46"/>
                    <a:pt x="88" y="47"/>
                  </a:cubicBezTo>
                  <a:cubicBezTo>
                    <a:pt x="88" y="47"/>
                    <a:pt x="87" y="49"/>
                    <a:pt x="87" y="49"/>
                  </a:cubicBezTo>
                  <a:cubicBezTo>
                    <a:pt x="88" y="50"/>
                    <a:pt x="88" y="51"/>
                    <a:pt x="88" y="52"/>
                  </a:cubicBezTo>
                  <a:cubicBezTo>
                    <a:pt x="89" y="53"/>
                    <a:pt x="90" y="53"/>
                    <a:pt x="90" y="53"/>
                  </a:cubicBezTo>
                  <a:cubicBezTo>
                    <a:pt x="91" y="54"/>
                    <a:pt x="91" y="55"/>
                    <a:pt x="91" y="55"/>
                  </a:cubicBezTo>
                  <a:cubicBezTo>
                    <a:pt x="91" y="56"/>
                    <a:pt x="91" y="57"/>
                    <a:pt x="91" y="58"/>
                  </a:cubicBezTo>
                  <a:cubicBezTo>
                    <a:pt x="91" y="59"/>
                    <a:pt x="89" y="60"/>
                    <a:pt x="89" y="61"/>
                  </a:cubicBezTo>
                  <a:cubicBezTo>
                    <a:pt x="89" y="62"/>
                    <a:pt x="89" y="64"/>
                    <a:pt x="89" y="65"/>
                  </a:cubicBezTo>
                  <a:cubicBezTo>
                    <a:pt x="89" y="66"/>
                    <a:pt x="90" y="68"/>
                    <a:pt x="91" y="68"/>
                  </a:cubicBezTo>
                  <a:cubicBezTo>
                    <a:pt x="92" y="69"/>
                    <a:pt x="93" y="70"/>
                    <a:pt x="94" y="70"/>
                  </a:cubicBezTo>
                  <a:cubicBezTo>
                    <a:pt x="95" y="71"/>
                    <a:pt x="97" y="72"/>
                    <a:pt x="98" y="73"/>
                  </a:cubicBezTo>
                  <a:cubicBezTo>
                    <a:pt x="98" y="73"/>
                    <a:pt x="99" y="74"/>
                    <a:pt x="99" y="7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275"/>
            <p:cNvSpPr>
              <a:spLocks/>
            </p:cNvSpPr>
            <p:nvPr/>
          </p:nvSpPr>
          <p:spPr bwMode="auto">
            <a:xfrm>
              <a:off x="1341" y="2286"/>
              <a:ext cx="258" cy="232"/>
            </a:xfrm>
            <a:custGeom>
              <a:avLst/>
              <a:gdLst>
                <a:gd name="T0" fmla="*/ 98 w 99"/>
                <a:gd name="T1" fmla="*/ 75 h 89"/>
                <a:gd name="T2" fmla="*/ 93 w 99"/>
                <a:gd name="T3" fmla="*/ 78 h 89"/>
                <a:gd name="T4" fmla="*/ 93 w 99"/>
                <a:gd name="T5" fmla="*/ 84 h 89"/>
                <a:gd name="T6" fmla="*/ 90 w 99"/>
                <a:gd name="T7" fmla="*/ 89 h 89"/>
                <a:gd name="T8" fmla="*/ 86 w 99"/>
                <a:gd name="T9" fmla="*/ 85 h 89"/>
                <a:gd name="T10" fmla="*/ 84 w 99"/>
                <a:gd name="T11" fmla="*/ 80 h 89"/>
                <a:gd name="T12" fmla="*/ 79 w 99"/>
                <a:gd name="T13" fmla="*/ 71 h 89"/>
                <a:gd name="T14" fmla="*/ 72 w 99"/>
                <a:gd name="T15" fmla="*/ 64 h 89"/>
                <a:gd name="T16" fmla="*/ 68 w 99"/>
                <a:gd name="T17" fmla="*/ 65 h 89"/>
                <a:gd name="T18" fmla="*/ 65 w 99"/>
                <a:gd name="T19" fmla="*/ 68 h 89"/>
                <a:gd name="T20" fmla="*/ 65 w 99"/>
                <a:gd name="T21" fmla="*/ 73 h 89"/>
                <a:gd name="T22" fmla="*/ 67 w 99"/>
                <a:gd name="T23" fmla="*/ 78 h 89"/>
                <a:gd name="T24" fmla="*/ 59 w 99"/>
                <a:gd name="T25" fmla="*/ 79 h 89"/>
                <a:gd name="T26" fmla="*/ 50 w 99"/>
                <a:gd name="T27" fmla="*/ 79 h 89"/>
                <a:gd name="T28" fmla="*/ 45 w 99"/>
                <a:gd name="T29" fmla="*/ 76 h 89"/>
                <a:gd name="T30" fmla="*/ 39 w 99"/>
                <a:gd name="T31" fmla="*/ 79 h 89"/>
                <a:gd name="T32" fmla="*/ 32 w 99"/>
                <a:gd name="T33" fmla="*/ 77 h 89"/>
                <a:gd name="T34" fmla="*/ 16 w 99"/>
                <a:gd name="T35" fmla="*/ 68 h 89"/>
                <a:gd name="T36" fmla="*/ 2 w 99"/>
                <a:gd name="T37" fmla="*/ 66 h 89"/>
                <a:gd name="T38" fmla="*/ 1 w 99"/>
                <a:gd name="T39" fmla="*/ 65 h 89"/>
                <a:gd name="T40" fmla="*/ 4 w 99"/>
                <a:gd name="T41" fmla="*/ 54 h 89"/>
                <a:gd name="T42" fmla="*/ 15 w 99"/>
                <a:gd name="T43" fmla="*/ 44 h 89"/>
                <a:gd name="T44" fmla="*/ 19 w 99"/>
                <a:gd name="T45" fmla="*/ 40 h 89"/>
                <a:gd name="T46" fmla="*/ 14 w 99"/>
                <a:gd name="T47" fmla="*/ 33 h 89"/>
                <a:gd name="T48" fmla="*/ 19 w 99"/>
                <a:gd name="T49" fmla="*/ 28 h 89"/>
                <a:gd name="T50" fmla="*/ 22 w 99"/>
                <a:gd name="T51" fmla="*/ 23 h 89"/>
                <a:gd name="T52" fmla="*/ 19 w 99"/>
                <a:gd name="T53" fmla="*/ 18 h 89"/>
                <a:gd name="T54" fmla="*/ 16 w 99"/>
                <a:gd name="T55" fmla="*/ 14 h 89"/>
                <a:gd name="T56" fmla="*/ 21 w 99"/>
                <a:gd name="T57" fmla="*/ 10 h 89"/>
                <a:gd name="T58" fmla="*/ 22 w 99"/>
                <a:gd name="T59" fmla="*/ 6 h 89"/>
                <a:gd name="T60" fmla="*/ 25 w 99"/>
                <a:gd name="T61" fmla="*/ 7 h 89"/>
                <a:gd name="T62" fmla="*/ 36 w 99"/>
                <a:gd name="T63" fmla="*/ 13 h 89"/>
                <a:gd name="T64" fmla="*/ 49 w 99"/>
                <a:gd name="T65" fmla="*/ 10 h 89"/>
                <a:gd name="T66" fmla="*/ 54 w 99"/>
                <a:gd name="T67" fmla="*/ 3 h 89"/>
                <a:gd name="T68" fmla="*/ 61 w 99"/>
                <a:gd name="T69" fmla="*/ 0 h 89"/>
                <a:gd name="T70" fmla="*/ 63 w 99"/>
                <a:gd name="T71" fmla="*/ 5 h 89"/>
                <a:gd name="T72" fmla="*/ 67 w 99"/>
                <a:gd name="T73" fmla="*/ 12 h 89"/>
                <a:gd name="T74" fmla="*/ 79 w 99"/>
                <a:gd name="T75" fmla="*/ 12 h 89"/>
                <a:gd name="T76" fmla="*/ 83 w 99"/>
                <a:gd name="T77" fmla="*/ 9 h 89"/>
                <a:gd name="T78" fmla="*/ 87 w 99"/>
                <a:gd name="T79" fmla="*/ 9 h 89"/>
                <a:gd name="T80" fmla="*/ 91 w 99"/>
                <a:gd name="T81" fmla="*/ 13 h 89"/>
                <a:gd name="T82" fmla="*/ 94 w 99"/>
                <a:gd name="T83" fmla="*/ 19 h 89"/>
                <a:gd name="T84" fmla="*/ 95 w 99"/>
                <a:gd name="T85" fmla="*/ 23 h 89"/>
                <a:gd name="T86" fmla="*/ 96 w 99"/>
                <a:gd name="T87" fmla="*/ 29 h 89"/>
                <a:gd name="T88" fmla="*/ 96 w 99"/>
                <a:gd name="T89" fmla="*/ 37 h 89"/>
                <a:gd name="T90" fmla="*/ 94 w 99"/>
                <a:gd name="T91" fmla="*/ 40 h 89"/>
                <a:gd name="T92" fmla="*/ 90 w 99"/>
                <a:gd name="T93" fmla="*/ 42 h 89"/>
                <a:gd name="T94" fmla="*/ 88 w 99"/>
                <a:gd name="T95" fmla="*/ 47 h 89"/>
                <a:gd name="T96" fmla="*/ 88 w 99"/>
                <a:gd name="T97" fmla="*/ 52 h 89"/>
                <a:gd name="T98" fmla="*/ 91 w 99"/>
                <a:gd name="T99" fmla="*/ 55 h 89"/>
                <a:gd name="T100" fmla="*/ 89 w 99"/>
                <a:gd name="T101" fmla="*/ 61 h 89"/>
                <a:gd name="T102" fmla="*/ 91 w 99"/>
                <a:gd name="T103" fmla="*/ 68 h 89"/>
                <a:gd name="T104" fmla="*/ 98 w 99"/>
                <a:gd name="T105" fmla="*/ 7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9" h="89">
                  <a:moveTo>
                    <a:pt x="99" y="75"/>
                  </a:moveTo>
                  <a:cubicBezTo>
                    <a:pt x="99" y="75"/>
                    <a:pt x="99" y="75"/>
                    <a:pt x="98" y="75"/>
                  </a:cubicBezTo>
                  <a:cubicBezTo>
                    <a:pt x="98" y="75"/>
                    <a:pt x="97" y="76"/>
                    <a:pt x="96" y="76"/>
                  </a:cubicBezTo>
                  <a:cubicBezTo>
                    <a:pt x="96" y="77"/>
                    <a:pt x="94" y="77"/>
                    <a:pt x="93" y="78"/>
                  </a:cubicBezTo>
                  <a:cubicBezTo>
                    <a:pt x="93" y="79"/>
                    <a:pt x="92" y="80"/>
                    <a:pt x="92" y="81"/>
                  </a:cubicBezTo>
                  <a:cubicBezTo>
                    <a:pt x="92" y="82"/>
                    <a:pt x="93" y="83"/>
                    <a:pt x="93" y="84"/>
                  </a:cubicBezTo>
                  <a:cubicBezTo>
                    <a:pt x="93" y="85"/>
                    <a:pt x="93" y="87"/>
                    <a:pt x="92" y="88"/>
                  </a:cubicBezTo>
                  <a:cubicBezTo>
                    <a:pt x="92" y="88"/>
                    <a:pt x="91" y="89"/>
                    <a:pt x="90" y="89"/>
                  </a:cubicBezTo>
                  <a:cubicBezTo>
                    <a:pt x="90" y="89"/>
                    <a:pt x="89" y="89"/>
                    <a:pt x="88" y="89"/>
                  </a:cubicBezTo>
                  <a:cubicBezTo>
                    <a:pt x="87" y="88"/>
                    <a:pt x="87" y="87"/>
                    <a:pt x="86" y="85"/>
                  </a:cubicBezTo>
                  <a:cubicBezTo>
                    <a:pt x="86" y="85"/>
                    <a:pt x="86" y="83"/>
                    <a:pt x="85" y="83"/>
                  </a:cubicBezTo>
                  <a:cubicBezTo>
                    <a:pt x="85" y="82"/>
                    <a:pt x="84" y="80"/>
                    <a:pt x="84" y="80"/>
                  </a:cubicBezTo>
                  <a:cubicBezTo>
                    <a:pt x="84" y="79"/>
                    <a:pt x="83" y="76"/>
                    <a:pt x="82" y="75"/>
                  </a:cubicBezTo>
                  <a:cubicBezTo>
                    <a:pt x="82" y="74"/>
                    <a:pt x="80" y="72"/>
                    <a:pt x="79" y="71"/>
                  </a:cubicBezTo>
                  <a:cubicBezTo>
                    <a:pt x="78" y="71"/>
                    <a:pt x="76" y="68"/>
                    <a:pt x="76" y="68"/>
                  </a:cubicBezTo>
                  <a:cubicBezTo>
                    <a:pt x="75" y="67"/>
                    <a:pt x="73" y="65"/>
                    <a:pt x="72" y="64"/>
                  </a:cubicBezTo>
                  <a:cubicBezTo>
                    <a:pt x="71" y="64"/>
                    <a:pt x="70" y="63"/>
                    <a:pt x="69" y="64"/>
                  </a:cubicBezTo>
                  <a:cubicBezTo>
                    <a:pt x="69" y="64"/>
                    <a:pt x="68" y="64"/>
                    <a:pt x="68" y="65"/>
                  </a:cubicBezTo>
                  <a:cubicBezTo>
                    <a:pt x="67" y="65"/>
                    <a:pt x="67" y="66"/>
                    <a:pt x="67" y="66"/>
                  </a:cubicBezTo>
                  <a:cubicBezTo>
                    <a:pt x="66" y="67"/>
                    <a:pt x="65" y="68"/>
                    <a:pt x="65" y="68"/>
                  </a:cubicBezTo>
                  <a:cubicBezTo>
                    <a:pt x="65" y="69"/>
                    <a:pt x="64" y="71"/>
                    <a:pt x="64" y="71"/>
                  </a:cubicBezTo>
                  <a:cubicBezTo>
                    <a:pt x="64" y="72"/>
                    <a:pt x="65" y="73"/>
                    <a:pt x="65" y="73"/>
                  </a:cubicBezTo>
                  <a:cubicBezTo>
                    <a:pt x="65" y="74"/>
                    <a:pt x="66" y="74"/>
                    <a:pt x="66" y="74"/>
                  </a:cubicBezTo>
                  <a:cubicBezTo>
                    <a:pt x="67" y="75"/>
                    <a:pt x="67" y="77"/>
                    <a:pt x="67" y="78"/>
                  </a:cubicBezTo>
                  <a:cubicBezTo>
                    <a:pt x="66" y="78"/>
                    <a:pt x="65" y="79"/>
                    <a:pt x="64" y="79"/>
                  </a:cubicBezTo>
                  <a:cubicBezTo>
                    <a:pt x="63" y="79"/>
                    <a:pt x="61" y="79"/>
                    <a:pt x="59" y="79"/>
                  </a:cubicBezTo>
                  <a:cubicBezTo>
                    <a:pt x="58" y="80"/>
                    <a:pt x="55" y="79"/>
                    <a:pt x="53" y="79"/>
                  </a:cubicBezTo>
                  <a:cubicBezTo>
                    <a:pt x="53" y="79"/>
                    <a:pt x="51" y="79"/>
                    <a:pt x="50" y="79"/>
                  </a:cubicBezTo>
                  <a:cubicBezTo>
                    <a:pt x="49" y="78"/>
                    <a:pt x="48" y="77"/>
                    <a:pt x="48" y="77"/>
                  </a:cubicBezTo>
                  <a:cubicBezTo>
                    <a:pt x="47" y="76"/>
                    <a:pt x="45" y="76"/>
                    <a:pt x="45" y="76"/>
                  </a:cubicBezTo>
                  <a:cubicBezTo>
                    <a:pt x="44" y="76"/>
                    <a:pt x="42" y="76"/>
                    <a:pt x="41" y="77"/>
                  </a:cubicBezTo>
                  <a:cubicBezTo>
                    <a:pt x="41" y="78"/>
                    <a:pt x="40" y="79"/>
                    <a:pt x="39" y="79"/>
                  </a:cubicBezTo>
                  <a:cubicBezTo>
                    <a:pt x="38" y="79"/>
                    <a:pt x="36" y="79"/>
                    <a:pt x="34" y="79"/>
                  </a:cubicBezTo>
                  <a:cubicBezTo>
                    <a:pt x="33" y="79"/>
                    <a:pt x="32" y="78"/>
                    <a:pt x="32" y="77"/>
                  </a:cubicBezTo>
                  <a:cubicBezTo>
                    <a:pt x="30" y="76"/>
                    <a:pt x="27" y="74"/>
                    <a:pt x="24" y="73"/>
                  </a:cubicBezTo>
                  <a:cubicBezTo>
                    <a:pt x="22" y="71"/>
                    <a:pt x="18" y="69"/>
                    <a:pt x="16" y="68"/>
                  </a:cubicBezTo>
                  <a:cubicBezTo>
                    <a:pt x="14" y="67"/>
                    <a:pt x="9" y="66"/>
                    <a:pt x="7" y="66"/>
                  </a:cubicBezTo>
                  <a:cubicBezTo>
                    <a:pt x="6" y="66"/>
                    <a:pt x="3" y="66"/>
                    <a:pt x="2" y="66"/>
                  </a:cubicBezTo>
                  <a:cubicBezTo>
                    <a:pt x="1" y="66"/>
                    <a:pt x="0" y="67"/>
                    <a:pt x="0" y="67"/>
                  </a:cubicBezTo>
                  <a:cubicBezTo>
                    <a:pt x="0" y="66"/>
                    <a:pt x="0" y="65"/>
                    <a:pt x="1" y="65"/>
                  </a:cubicBezTo>
                  <a:cubicBezTo>
                    <a:pt x="2" y="64"/>
                    <a:pt x="2" y="61"/>
                    <a:pt x="3" y="59"/>
                  </a:cubicBezTo>
                  <a:cubicBezTo>
                    <a:pt x="3" y="58"/>
                    <a:pt x="4" y="56"/>
                    <a:pt x="4" y="54"/>
                  </a:cubicBezTo>
                  <a:cubicBezTo>
                    <a:pt x="5" y="53"/>
                    <a:pt x="8" y="49"/>
                    <a:pt x="9" y="48"/>
                  </a:cubicBezTo>
                  <a:cubicBezTo>
                    <a:pt x="11" y="47"/>
                    <a:pt x="14" y="45"/>
                    <a:pt x="15" y="44"/>
                  </a:cubicBezTo>
                  <a:cubicBezTo>
                    <a:pt x="16" y="43"/>
                    <a:pt x="18" y="42"/>
                    <a:pt x="19" y="41"/>
                  </a:cubicBezTo>
                  <a:cubicBezTo>
                    <a:pt x="19" y="41"/>
                    <a:pt x="19" y="40"/>
                    <a:pt x="19" y="40"/>
                  </a:cubicBezTo>
                  <a:cubicBezTo>
                    <a:pt x="18" y="39"/>
                    <a:pt x="16" y="37"/>
                    <a:pt x="16" y="36"/>
                  </a:cubicBezTo>
                  <a:cubicBezTo>
                    <a:pt x="15" y="36"/>
                    <a:pt x="14" y="34"/>
                    <a:pt x="14" y="33"/>
                  </a:cubicBezTo>
                  <a:cubicBezTo>
                    <a:pt x="13" y="32"/>
                    <a:pt x="14" y="30"/>
                    <a:pt x="14" y="29"/>
                  </a:cubicBezTo>
                  <a:cubicBezTo>
                    <a:pt x="15" y="28"/>
                    <a:pt x="18" y="28"/>
                    <a:pt x="19" y="28"/>
                  </a:cubicBezTo>
                  <a:cubicBezTo>
                    <a:pt x="19" y="27"/>
                    <a:pt x="21" y="26"/>
                    <a:pt x="21" y="26"/>
                  </a:cubicBezTo>
                  <a:cubicBezTo>
                    <a:pt x="21" y="25"/>
                    <a:pt x="22" y="24"/>
                    <a:pt x="22" y="23"/>
                  </a:cubicBezTo>
                  <a:cubicBezTo>
                    <a:pt x="22" y="22"/>
                    <a:pt x="21" y="21"/>
                    <a:pt x="21" y="20"/>
                  </a:cubicBezTo>
                  <a:cubicBezTo>
                    <a:pt x="21" y="20"/>
                    <a:pt x="19" y="19"/>
                    <a:pt x="19" y="18"/>
                  </a:cubicBezTo>
                  <a:cubicBezTo>
                    <a:pt x="18" y="18"/>
                    <a:pt x="17" y="17"/>
                    <a:pt x="16" y="16"/>
                  </a:cubicBezTo>
                  <a:cubicBezTo>
                    <a:pt x="16" y="16"/>
                    <a:pt x="16" y="15"/>
                    <a:pt x="16" y="14"/>
                  </a:cubicBezTo>
                  <a:cubicBezTo>
                    <a:pt x="17" y="13"/>
                    <a:pt x="18" y="13"/>
                    <a:pt x="19" y="12"/>
                  </a:cubicBezTo>
                  <a:cubicBezTo>
                    <a:pt x="19" y="12"/>
                    <a:pt x="20" y="11"/>
                    <a:pt x="21" y="10"/>
                  </a:cubicBezTo>
                  <a:cubicBezTo>
                    <a:pt x="21" y="9"/>
                    <a:pt x="21" y="8"/>
                    <a:pt x="22" y="7"/>
                  </a:cubicBezTo>
                  <a:cubicBezTo>
                    <a:pt x="22" y="7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3" y="6"/>
                    <a:pt x="24" y="7"/>
                    <a:pt x="25" y="7"/>
                  </a:cubicBezTo>
                  <a:cubicBezTo>
                    <a:pt x="27" y="8"/>
                    <a:pt x="29" y="11"/>
                    <a:pt x="31" y="11"/>
                  </a:cubicBezTo>
                  <a:cubicBezTo>
                    <a:pt x="32" y="12"/>
                    <a:pt x="34" y="13"/>
                    <a:pt x="36" y="13"/>
                  </a:cubicBezTo>
                  <a:cubicBezTo>
                    <a:pt x="38" y="13"/>
                    <a:pt x="42" y="13"/>
                    <a:pt x="44" y="12"/>
                  </a:cubicBezTo>
                  <a:cubicBezTo>
                    <a:pt x="45" y="12"/>
                    <a:pt x="48" y="11"/>
                    <a:pt x="49" y="10"/>
                  </a:cubicBezTo>
                  <a:cubicBezTo>
                    <a:pt x="50" y="9"/>
                    <a:pt x="51" y="7"/>
                    <a:pt x="52" y="7"/>
                  </a:cubicBezTo>
                  <a:cubicBezTo>
                    <a:pt x="52" y="6"/>
                    <a:pt x="53" y="4"/>
                    <a:pt x="54" y="3"/>
                  </a:cubicBezTo>
                  <a:cubicBezTo>
                    <a:pt x="55" y="3"/>
                    <a:pt x="56" y="1"/>
                    <a:pt x="57" y="0"/>
                  </a:cubicBezTo>
                  <a:cubicBezTo>
                    <a:pt x="58" y="0"/>
                    <a:pt x="59" y="0"/>
                    <a:pt x="61" y="0"/>
                  </a:cubicBezTo>
                  <a:cubicBezTo>
                    <a:pt x="61" y="0"/>
                    <a:pt x="62" y="1"/>
                    <a:pt x="63" y="1"/>
                  </a:cubicBezTo>
                  <a:cubicBezTo>
                    <a:pt x="63" y="3"/>
                    <a:pt x="63" y="4"/>
                    <a:pt x="63" y="5"/>
                  </a:cubicBezTo>
                  <a:cubicBezTo>
                    <a:pt x="63" y="6"/>
                    <a:pt x="64" y="8"/>
                    <a:pt x="64" y="9"/>
                  </a:cubicBezTo>
                  <a:cubicBezTo>
                    <a:pt x="65" y="11"/>
                    <a:pt x="67" y="12"/>
                    <a:pt x="67" y="12"/>
                  </a:cubicBezTo>
                  <a:cubicBezTo>
                    <a:pt x="69" y="12"/>
                    <a:pt x="71" y="13"/>
                    <a:pt x="72" y="13"/>
                  </a:cubicBezTo>
                  <a:cubicBezTo>
                    <a:pt x="73" y="13"/>
                    <a:pt x="77" y="12"/>
                    <a:pt x="79" y="12"/>
                  </a:cubicBezTo>
                  <a:cubicBezTo>
                    <a:pt x="79" y="12"/>
                    <a:pt x="81" y="12"/>
                    <a:pt x="82" y="11"/>
                  </a:cubicBezTo>
                  <a:cubicBezTo>
                    <a:pt x="83" y="11"/>
                    <a:pt x="82" y="9"/>
                    <a:pt x="83" y="9"/>
                  </a:cubicBezTo>
                  <a:cubicBezTo>
                    <a:pt x="83" y="9"/>
                    <a:pt x="84" y="8"/>
                    <a:pt x="84" y="8"/>
                  </a:cubicBezTo>
                  <a:cubicBezTo>
                    <a:pt x="86" y="8"/>
                    <a:pt x="87" y="9"/>
                    <a:pt x="87" y="9"/>
                  </a:cubicBezTo>
                  <a:cubicBezTo>
                    <a:pt x="88" y="10"/>
                    <a:pt x="89" y="11"/>
                    <a:pt x="89" y="12"/>
                  </a:cubicBezTo>
                  <a:cubicBezTo>
                    <a:pt x="90" y="12"/>
                    <a:pt x="91" y="13"/>
                    <a:pt x="91" y="13"/>
                  </a:cubicBezTo>
                  <a:cubicBezTo>
                    <a:pt x="92" y="14"/>
                    <a:pt x="92" y="15"/>
                    <a:pt x="93" y="16"/>
                  </a:cubicBezTo>
                  <a:cubicBezTo>
                    <a:pt x="93" y="17"/>
                    <a:pt x="93" y="18"/>
                    <a:pt x="94" y="19"/>
                  </a:cubicBezTo>
                  <a:cubicBezTo>
                    <a:pt x="94" y="20"/>
                    <a:pt x="94" y="21"/>
                    <a:pt x="94" y="21"/>
                  </a:cubicBezTo>
                  <a:cubicBezTo>
                    <a:pt x="95" y="22"/>
                    <a:pt x="95" y="23"/>
                    <a:pt x="95" y="23"/>
                  </a:cubicBezTo>
                  <a:cubicBezTo>
                    <a:pt x="95" y="24"/>
                    <a:pt x="95" y="26"/>
                    <a:pt x="95" y="27"/>
                  </a:cubicBezTo>
                  <a:cubicBezTo>
                    <a:pt x="95" y="28"/>
                    <a:pt x="96" y="29"/>
                    <a:pt x="96" y="29"/>
                  </a:cubicBezTo>
                  <a:cubicBezTo>
                    <a:pt x="96" y="30"/>
                    <a:pt x="96" y="32"/>
                    <a:pt x="96" y="33"/>
                  </a:cubicBezTo>
                  <a:cubicBezTo>
                    <a:pt x="96" y="34"/>
                    <a:pt x="96" y="36"/>
                    <a:pt x="96" y="37"/>
                  </a:cubicBezTo>
                  <a:cubicBezTo>
                    <a:pt x="96" y="38"/>
                    <a:pt x="96" y="38"/>
                    <a:pt x="96" y="39"/>
                  </a:cubicBezTo>
                  <a:cubicBezTo>
                    <a:pt x="95" y="39"/>
                    <a:pt x="95" y="39"/>
                    <a:pt x="94" y="40"/>
                  </a:cubicBezTo>
                  <a:cubicBezTo>
                    <a:pt x="93" y="40"/>
                    <a:pt x="92" y="40"/>
                    <a:pt x="92" y="40"/>
                  </a:cubicBezTo>
                  <a:cubicBezTo>
                    <a:pt x="92" y="40"/>
                    <a:pt x="91" y="42"/>
                    <a:pt x="90" y="42"/>
                  </a:cubicBezTo>
                  <a:cubicBezTo>
                    <a:pt x="90" y="42"/>
                    <a:pt x="89" y="43"/>
                    <a:pt x="89" y="44"/>
                  </a:cubicBezTo>
                  <a:cubicBezTo>
                    <a:pt x="88" y="45"/>
                    <a:pt x="88" y="46"/>
                    <a:pt x="88" y="47"/>
                  </a:cubicBezTo>
                  <a:cubicBezTo>
                    <a:pt x="88" y="47"/>
                    <a:pt x="87" y="49"/>
                    <a:pt x="87" y="49"/>
                  </a:cubicBezTo>
                  <a:cubicBezTo>
                    <a:pt x="88" y="50"/>
                    <a:pt x="88" y="51"/>
                    <a:pt x="88" y="52"/>
                  </a:cubicBezTo>
                  <a:cubicBezTo>
                    <a:pt x="89" y="53"/>
                    <a:pt x="90" y="53"/>
                    <a:pt x="90" y="53"/>
                  </a:cubicBezTo>
                  <a:cubicBezTo>
                    <a:pt x="91" y="54"/>
                    <a:pt x="91" y="55"/>
                    <a:pt x="91" y="55"/>
                  </a:cubicBezTo>
                  <a:cubicBezTo>
                    <a:pt x="91" y="56"/>
                    <a:pt x="91" y="57"/>
                    <a:pt x="91" y="58"/>
                  </a:cubicBezTo>
                  <a:cubicBezTo>
                    <a:pt x="91" y="59"/>
                    <a:pt x="89" y="60"/>
                    <a:pt x="89" y="61"/>
                  </a:cubicBezTo>
                  <a:cubicBezTo>
                    <a:pt x="89" y="62"/>
                    <a:pt x="89" y="64"/>
                    <a:pt x="89" y="65"/>
                  </a:cubicBezTo>
                  <a:cubicBezTo>
                    <a:pt x="89" y="66"/>
                    <a:pt x="90" y="68"/>
                    <a:pt x="91" y="68"/>
                  </a:cubicBezTo>
                  <a:cubicBezTo>
                    <a:pt x="92" y="69"/>
                    <a:pt x="93" y="70"/>
                    <a:pt x="94" y="70"/>
                  </a:cubicBezTo>
                  <a:cubicBezTo>
                    <a:pt x="95" y="71"/>
                    <a:pt x="97" y="72"/>
                    <a:pt x="98" y="73"/>
                  </a:cubicBezTo>
                  <a:cubicBezTo>
                    <a:pt x="98" y="73"/>
                    <a:pt x="99" y="74"/>
                    <a:pt x="99" y="7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276"/>
            <p:cNvSpPr>
              <a:spLocks/>
            </p:cNvSpPr>
            <p:nvPr/>
          </p:nvSpPr>
          <p:spPr bwMode="auto">
            <a:xfrm>
              <a:off x="1127" y="2486"/>
              <a:ext cx="406" cy="253"/>
            </a:xfrm>
            <a:custGeom>
              <a:avLst/>
              <a:gdLst>
                <a:gd name="T0" fmla="*/ 86 w 156"/>
                <a:gd name="T1" fmla="*/ 89 h 97"/>
                <a:gd name="T2" fmla="*/ 81 w 156"/>
                <a:gd name="T3" fmla="*/ 82 h 97"/>
                <a:gd name="T4" fmla="*/ 78 w 156"/>
                <a:gd name="T5" fmla="*/ 72 h 97"/>
                <a:gd name="T6" fmla="*/ 72 w 156"/>
                <a:gd name="T7" fmla="*/ 70 h 97"/>
                <a:gd name="T8" fmla="*/ 67 w 156"/>
                <a:gd name="T9" fmla="*/ 76 h 97"/>
                <a:gd name="T10" fmla="*/ 58 w 156"/>
                <a:gd name="T11" fmla="*/ 83 h 97"/>
                <a:gd name="T12" fmla="*/ 46 w 156"/>
                <a:gd name="T13" fmla="*/ 82 h 97"/>
                <a:gd name="T14" fmla="*/ 36 w 156"/>
                <a:gd name="T15" fmla="*/ 75 h 97"/>
                <a:gd name="T16" fmla="*/ 30 w 156"/>
                <a:gd name="T17" fmla="*/ 64 h 97"/>
                <a:gd name="T18" fmla="*/ 30 w 156"/>
                <a:gd name="T19" fmla="*/ 59 h 97"/>
                <a:gd name="T20" fmla="*/ 27 w 156"/>
                <a:gd name="T21" fmla="*/ 54 h 97"/>
                <a:gd name="T22" fmla="*/ 21 w 156"/>
                <a:gd name="T23" fmla="*/ 53 h 97"/>
                <a:gd name="T24" fmla="*/ 16 w 156"/>
                <a:gd name="T25" fmla="*/ 50 h 97"/>
                <a:gd name="T26" fmla="*/ 13 w 156"/>
                <a:gd name="T27" fmla="*/ 46 h 97"/>
                <a:gd name="T28" fmla="*/ 8 w 156"/>
                <a:gd name="T29" fmla="*/ 45 h 97"/>
                <a:gd name="T30" fmla="*/ 0 w 156"/>
                <a:gd name="T31" fmla="*/ 45 h 97"/>
                <a:gd name="T32" fmla="*/ 4 w 156"/>
                <a:gd name="T33" fmla="*/ 37 h 97"/>
                <a:gd name="T34" fmla="*/ 5 w 156"/>
                <a:gd name="T35" fmla="*/ 27 h 97"/>
                <a:gd name="T36" fmla="*/ 9 w 156"/>
                <a:gd name="T37" fmla="*/ 23 h 97"/>
                <a:gd name="T38" fmla="*/ 16 w 156"/>
                <a:gd name="T39" fmla="*/ 23 h 97"/>
                <a:gd name="T40" fmla="*/ 25 w 156"/>
                <a:gd name="T41" fmla="*/ 28 h 97"/>
                <a:gd name="T42" fmla="*/ 35 w 156"/>
                <a:gd name="T43" fmla="*/ 31 h 97"/>
                <a:gd name="T44" fmla="*/ 42 w 156"/>
                <a:gd name="T45" fmla="*/ 29 h 97"/>
                <a:gd name="T46" fmla="*/ 51 w 156"/>
                <a:gd name="T47" fmla="*/ 21 h 97"/>
                <a:gd name="T48" fmla="*/ 58 w 156"/>
                <a:gd name="T49" fmla="*/ 10 h 97"/>
                <a:gd name="T50" fmla="*/ 66 w 156"/>
                <a:gd name="T51" fmla="*/ 4 h 97"/>
                <a:gd name="T52" fmla="*/ 76 w 156"/>
                <a:gd name="T53" fmla="*/ 0 h 97"/>
                <a:gd name="T54" fmla="*/ 88 w 156"/>
                <a:gd name="T55" fmla="*/ 3 h 97"/>
                <a:gd name="T56" fmla="*/ 98 w 156"/>
                <a:gd name="T57" fmla="*/ 10 h 97"/>
                <a:gd name="T58" fmla="*/ 111 w 156"/>
                <a:gd name="T59" fmla="*/ 16 h 97"/>
                <a:gd name="T60" fmla="*/ 126 w 156"/>
                <a:gd name="T61" fmla="*/ 25 h 97"/>
                <a:gd name="T62" fmla="*/ 142 w 156"/>
                <a:gd name="T63" fmla="*/ 32 h 97"/>
                <a:gd name="T64" fmla="*/ 156 w 156"/>
                <a:gd name="T65" fmla="*/ 35 h 97"/>
                <a:gd name="T66" fmla="*/ 155 w 156"/>
                <a:gd name="T67" fmla="*/ 40 h 97"/>
                <a:gd name="T68" fmla="*/ 152 w 156"/>
                <a:gd name="T69" fmla="*/ 52 h 97"/>
                <a:gd name="T70" fmla="*/ 150 w 156"/>
                <a:gd name="T71" fmla="*/ 63 h 97"/>
                <a:gd name="T72" fmla="*/ 145 w 156"/>
                <a:gd name="T73" fmla="*/ 65 h 97"/>
                <a:gd name="T74" fmla="*/ 139 w 156"/>
                <a:gd name="T75" fmla="*/ 73 h 97"/>
                <a:gd name="T76" fmla="*/ 133 w 156"/>
                <a:gd name="T77" fmla="*/ 85 h 97"/>
                <a:gd name="T78" fmla="*/ 131 w 156"/>
                <a:gd name="T79" fmla="*/ 88 h 97"/>
                <a:gd name="T80" fmla="*/ 129 w 156"/>
                <a:gd name="T81" fmla="*/ 93 h 97"/>
                <a:gd name="T82" fmla="*/ 124 w 156"/>
                <a:gd name="T83" fmla="*/ 97 h 97"/>
                <a:gd name="T84" fmla="*/ 114 w 156"/>
                <a:gd name="T85" fmla="*/ 96 h 97"/>
                <a:gd name="T86" fmla="*/ 100 w 156"/>
                <a:gd name="T87" fmla="*/ 96 h 97"/>
                <a:gd name="T88" fmla="*/ 88 w 156"/>
                <a:gd name="T89" fmla="*/ 91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6" h="97">
                  <a:moveTo>
                    <a:pt x="86" y="89"/>
                  </a:moveTo>
                  <a:cubicBezTo>
                    <a:pt x="86" y="89"/>
                    <a:pt x="86" y="89"/>
                    <a:pt x="86" y="89"/>
                  </a:cubicBezTo>
                  <a:cubicBezTo>
                    <a:pt x="86" y="88"/>
                    <a:pt x="85" y="86"/>
                    <a:pt x="84" y="85"/>
                  </a:cubicBezTo>
                  <a:cubicBezTo>
                    <a:pt x="83" y="84"/>
                    <a:pt x="82" y="82"/>
                    <a:pt x="81" y="82"/>
                  </a:cubicBezTo>
                  <a:cubicBezTo>
                    <a:pt x="81" y="80"/>
                    <a:pt x="79" y="77"/>
                    <a:pt x="79" y="76"/>
                  </a:cubicBezTo>
                  <a:cubicBezTo>
                    <a:pt x="78" y="75"/>
                    <a:pt x="78" y="73"/>
                    <a:pt x="78" y="72"/>
                  </a:cubicBezTo>
                  <a:cubicBezTo>
                    <a:pt x="77" y="71"/>
                    <a:pt x="76" y="71"/>
                    <a:pt x="75" y="70"/>
                  </a:cubicBezTo>
                  <a:cubicBezTo>
                    <a:pt x="75" y="70"/>
                    <a:pt x="73" y="70"/>
                    <a:pt x="72" y="70"/>
                  </a:cubicBezTo>
                  <a:cubicBezTo>
                    <a:pt x="71" y="70"/>
                    <a:pt x="69" y="72"/>
                    <a:pt x="69" y="73"/>
                  </a:cubicBezTo>
                  <a:cubicBezTo>
                    <a:pt x="68" y="74"/>
                    <a:pt x="67" y="76"/>
                    <a:pt x="67" y="76"/>
                  </a:cubicBezTo>
                  <a:cubicBezTo>
                    <a:pt x="66" y="78"/>
                    <a:pt x="64" y="81"/>
                    <a:pt x="62" y="82"/>
                  </a:cubicBezTo>
                  <a:cubicBezTo>
                    <a:pt x="61" y="82"/>
                    <a:pt x="59" y="83"/>
                    <a:pt x="58" y="83"/>
                  </a:cubicBezTo>
                  <a:cubicBezTo>
                    <a:pt x="57" y="83"/>
                    <a:pt x="54" y="83"/>
                    <a:pt x="53" y="83"/>
                  </a:cubicBezTo>
                  <a:cubicBezTo>
                    <a:pt x="51" y="83"/>
                    <a:pt x="48" y="83"/>
                    <a:pt x="46" y="82"/>
                  </a:cubicBezTo>
                  <a:cubicBezTo>
                    <a:pt x="44" y="82"/>
                    <a:pt x="42" y="81"/>
                    <a:pt x="41" y="79"/>
                  </a:cubicBezTo>
                  <a:cubicBezTo>
                    <a:pt x="39" y="78"/>
                    <a:pt x="37" y="76"/>
                    <a:pt x="36" y="75"/>
                  </a:cubicBezTo>
                  <a:cubicBezTo>
                    <a:pt x="34" y="74"/>
                    <a:pt x="32" y="71"/>
                    <a:pt x="31" y="69"/>
                  </a:cubicBezTo>
                  <a:cubicBezTo>
                    <a:pt x="31" y="68"/>
                    <a:pt x="30" y="66"/>
                    <a:pt x="30" y="64"/>
                  </a:cubicBezTo>
                  <a:cubicBezTo>
                    <a:pt x="29" y="63"/>
                    <a:pt x="29" y="62"/>
                    <a:pt x="29" y="61"/>
                  </a:cubicBezTo>
                  <a:cubicBezTo>
                    <a:pt x="29" y="61"/>
                    <a:pt x="30" y="59"/>
                    <a:pt x="30" y="59"/>
                  </a:cubicBezTo>
                  <a:cubicBezTo>
                    <a:pt x="30" y="58"/>
                    <a:pt x="29" y="56"/>
                    <a:pt x="29" y="55"/>
                  </a:cubicBezTo>
                  <a:cubicBezTo>
                    <a:pt x="29" y="55"/>
                    <a:pt x="27" y="54"/>
                    <a:pt x="27" y="54"/>
                  </a:cubicBezTo>
                  <a:cubicBezTo>
                    <a:pt x="26" y="54"/>
                    <a:pt x="25" y="54"/>
                    <a:pt x="24" y="54"/>
                  </a:cubicBezTo>
                  <a:cubicBezTo>
                    <a:pt x="23" y="54"/>
                    <a:pt x="22" y="53"/>
                    <a:pt x="21" y="53"/>
                  </a:cubicBezTo>
                  <a:cubicBezTo>
                    <a:pt x="21" y="53"/>
                    <a:pt x="19" y="52"/>
                    <a:pt x="18" y="52"/>
                  </a:cubicBezTo>
                  <a:cubicBezTo>
                    <a:pt x="18" y="51"/>
                    <a:pt x="16" y="50"/>
                    <a:pt x="16" y="50"/>
                  </a:cubicBezTo>
                  <a:cubicBezTo>
                    <a:pt x="16" y="49"/>
                    <a:pt x="15" y="47"/>
                    <a:pt x="15" y="47"/>
                  </a:cubicBezTo>
                  <a:cubicBezTo>
                    <a:pt x="15" y="47"/>
                    <a:pt x="14" y="46"/>
                    <a:pt x="13" y="46"/>
                  </a:cubicBezTo>
                  <a:cubicBezTo>
                    <a:pt x="13" y="46"/>
                    <a:pt x="11" y="46"/>
                    <a:pt x="10" y="46"/>
                  </a:cubicBezTo>
                  <a:cubicBezTo>
                    <a:pt x="9" y="46"/>
                    <a:pt x="8" y="45"/>
                    <a:pt x="8" y="45"/>
                  </a:cubicBezTo>
                  <a:cubicBezTo>
                    <a:pt x="6" y="45"/>
                    <a:pt x="4" y="45"/>
                    <a:pt x="2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3" y="41"/>
                    <a:pt x="4" y="39"/>
                    <a:pt x="4" y="37"/>
                  </a:cubicBezTo>
                  <a:cubicBezTo>
                    <a:pt x="5" y="36"/>
                    <a:pt x="5" y="33"/>
                    <a:pt x="5" y="32"/>
                  </a:cubicBezTo>
                  <a:cubicBezTo>
                    <a:pt x="5" y="31"/>
                    <a:pt x="4" y="28"/>
                    <a:pt x="5" y="27"/>
                  </a:cubicBezTo>
                  <a:cubicBezTo>
                    <a:pt x="5" y="26"/>
                    <a:pt x="6" y="25"/>
                    <a:pt x="7" y="24"/>
                  </a:cubicBezTo>
                  <a:cubicBezTo>
                    <a:pt x="7" y="23"/>
                    <a:pt x="8" y="23"/>
                    <a:pt x="9" y="23"/>
                  </a:cubicBezTo>
                  <a:cubicBezTo>
                    <a:pt x="9" y="22"/>
                    <a:pt x="12" y="22"/>
                    <a:pt x="13" y="22"/>
                  </a:cubicBezTo>
                  <a:cubicBezTo>
                    <a:pt x="13" y="22"/>
                    <a:pt x="15" y="23"/>
                    <a:pt x="16" y="23"/>
                  </a:cubicBezTo>
                  <a:cubicBezTo>
                    <a:pt x="17" y="24"/>
                    <a:pt x="20" y="24"/>
                    <a:pt x="21" y="25"/>
                  </a:cubicBezTo>
                  <a:cubicBezTo>
                    <a:pt x="22" y="25"/>
                    <a:pt x="24" y="27"/>
                    <a:pt x="25" y="28"/>
                  </a:cubicBezTo>
                  <a:cubicBezTo>
                    <a:pt x="26" y="29"/>
                    <a:pt x="29" y="31"/>
                    <a:pt x="30" y="31"/>
                  </a:cubicBezTo>
                  <a:cubicBezTo>
                    <a:pt x="31" y="31"/>
                    <a:pt x="34" y="31"/>
                    <a:pt x="35" y="31"/>
                  </a:cubicBezTo>
                  <a:cubicBezTo>
                    <a:pt x="35" y="30"/>
                    <a:pt x="38" y="30"/>
                    <a:pt x="38" y="30"/>
                  </a:cubicBezTo>
                  <a:cubicBezTo>
                    <a:pt x="39" y="30"/>
                    <a:pt x="41" y="29"/>
                    <a:pt x="42" y="29"/>
                  </a:cubicBezTo>
                  <a:cubicBezTo>
                    <a:pt x="43" y="28"/>
                    <a:pt x="45" y="26"/>
                    <a:pt x="46" y="26"/>
                  </a:cubicBezTo>
                  <a:cubicBezTo>
                    <a:pt x="47" y="24"/>
                    <a:pt x="50" y="22"/>
                    <a:pt x="51" y="21"/>
                  </a:cubicBezTo>
                  <a:cubicBezTo>
                    <a:pt x="52" y="19"/>
                    <a:pt x="55" y="16"/>
                    <a:pt x="56" y="14"/>
                  </a:cubicBezTo>
                  <a:cubicBezTo>
                    <a:pt x="57" y="13"/>
                    <a:pt x="58" y="12"/>
                    <a:pt x="58" y="10"/>
                  </a:cubicBezTo>
                  <a:cubicBezTo>
                    <a:pt x="59" y="9"/>
                    <a:pt x="61" y="7"/>
                    <a:pt x="62" y="6"/>
                  </a:cubicBezTo>
                  <a:cubicBezTo>
                    <a:pt x="63" y="6"/>
                    <a:pt x="65" y="5"/>
                    <a:pt x="66" y="4"/>
                  </a:cubicBezTo>
                  <a:cubicBezTo>
                    <a:pt x="67" y="3"/>
                    <a:pt x="69" y="2"/>
                    <a:pt x="70" y="1"/>
                  </a:cubicBezTo>
                  <a:cubicBezTo>
                    <a:pt x="72" y="1"/>
                    <a:pt x="75" y="0"/>
                    <a:pt x="76" y="0"/>
                  </a:cubicBezTo>
                  <a:cubicBezTo>
                    <a:pt x="77" y="0"/>
                    <a:pt x="81" y="0"/>
                    <a:pt x="83" y="0"/>
                  </a:cubicBezTo>
                  <a:cubicBezTo>
                    <a:pt x="84" y="1"/>
                    <a:pt x="87" y="2"/>
                    <a:pt x="88" y="3"/>
                  </a:cubicBezTo>
                  <a:cubicBezTo>
                    <a:pt x="90" y="3"/>
                    <a:pt x="91" y="5"/>
                    <a:pt x="92" y="6"/>
                  </a:cubicBezTo>
                  <a:cubicBezTo>
                    <a:pt x="94" y="7"/>
                    <a:pt x="96" y="10"/>
                    <a:pt x="98" y="10"/>
                  </a:cubicBezTo>
                  <a:cubicBezTo>
                    <a:pt x="99" y="12"/>
                    <a:pt x="103" y="13"/>
                    <a:pt x="105" y="14"/>
                  </a:cubicBezTo>
                  <a:cubicBezTo>
                    <a:pt x="107" y="14"/>
                    <a:pt x="110" y="16"/>
                    <a:pt x="111" y="16"/>
                  </a:cubicBezTo>
                  <a:cubicBezTo>
                    <a:pt x="112" y="17"/>
                    <a:pt x="114" y="18"/>
                    <a:pt x="115" y="19"/>
                  </a:cubicBezTo>
                  <a:cubicBezTo>
                    <a:pt x="118" y="21"/>
                    <a:pt x="122" y="24"/>
                    <a:pt x="126" y="25"/>
                  </a:cubicBezTo>
                  <a:cubicBezTo>
                    <a:pt x="128" y="27"/>
                    <a:pt x="133" y="29"/>
                    <a:pt x="135" y="30"/>
                  </a:cubicBezTo>
                  <a:cubicBezTo>
                    <a:pt x="137" y="30"/>
                    <a:pt x="140" y="31"/>
                    <a:pt x="142" y="32"/>
                  </a:cubicBezTo>
                  <a:cubicBezTo>
                    <a:pt x="144" y="32"/>
                    <a:pt x="146" y="32"/>
                    <a:pt x="148" y="33"/>
                  </a:cubicBezTo>
                  <a:cubicBezTo>
                    <a:pt x="150" y="33"/>
                    <a:pt x="153" y="34"/>
                    <a:pt x="156" y="35"/>
                  </a:cubicBezTo>
                  <a:cubicBezTo>
                    <a:pt x="156" y="36"/>
                    <a:pt x="156" y="36"/>
                    <a:pt x="156" y="37"/>
                  </a:cubicBezTo>
                  <a:cubicBezTo>
                    <a:pt x="156" y="37"/>
                    <a:pt x="155" y="39"/>
                    <a:pt x="155" y="40"/>
                  </a:cubicBezTo>
                  <a:cubicBezTo>
                    <a:pt x="155" y="41"/>
                    <a:pt x="154" y="44"/>
                    <a:pt x="154" y="45"/>
                  </a:cubicBezTo>
                  <a:cubicBezTo>
                    <a:pt x="153" y="47"/>
                    <a:pt x="153" y="50"/>
                    <a:pt x="152" y="52"/>
                  </a:cubicBezTo>
                  <a:cubicBezTo>
                    <a:pt x="152" y="53"/>
                    <a:pt x="151" y="56"/>
                    <a:pt x="151" y="58"/>
                  </a:cubicBezTo>
                  <a:cubicBezTo>
                    <a:pt x="151" y="59"/>
                    <a:pt x="150" y="62"/>
                    <a:pt x="150" y="63"/>
                  </a:cubicBezTo>
                  <a:cubicBezTo>
                    <a:pt x="150" y="64"/>
                    <a:pt x="148" y="65"/>
                    <a:pt x="148" y="65"/>
                  </a:cubicBezTo>
                  <a:cubicBezTo>
                    <a:pt x="147" y="65"/>
                    <a:pt x="146" y="65"/>
                    <a:pt x="145" y="65"/>
                  </a:cubicBezTo>
                  <a:cubicBezTo>
                    <a:pt x="144" y="65"/>
                    <a:pt x="143" y="67"/>
                    <a:pt x="143" y="68"/>
                  </a:cubicBezTo>
                  <a:cubicBezTo>
                    <a:pt x="142" y="69"/>
                    <a:pt x="140" y="71"/>
                    <a:pt x="139" y="73"/>
                  </a:cubicBezTo>
                  <a:cubicBezTo>
                    <a:pt x="138" y="75"/>
                    <a:pt x="136" y="78"/>
                    <a:pt x="135" y="79"/>
                  </a:cubicBezTo>
                  <a:cubicBezTo>
                    <a:pt x="134" y="81"/>
                    <a:pt x="133" y="84"/>
                    <a:pt x="133" y="85"/>
                  </a:cubicBezTo>
                  <a:cubicBezTo>
                    <a:pt x="133" y="86"/>
                    <a:pt x="133" y="87"/>
                    <a:pt x="133" y="88"/>
                  </a:cubicBezTo>
                  <a:cubicBezTo>
                    <a:pt x="132" y="88"/>
                    <a:pt x="131" y="88"/>
                    <a:pt x="131" y="88"/>
                  </a:cubicBezTo>
                  <a:cubicBezTo>
                    <a:pt x="130" y="88"/>
                    <a:pt x="130" y="90"/>
                    <a:pt x="129" y="91"/>
                  </a:cubicBezTo>
                  <a:cubicBezTo>
                    <a:pt x="129" y="91"/>
                    <a:pt x="130" y="93"/>
                    <a:pt x="129" y="93"/>
                  </a:cubicBezTo>
                  <a:cubicBezTo>
                    <a:pt x="129" y="94"/>
                    <a:pt x="128" y="96"/>
                    <a:pt x="128" y="97"/>
                  </a:cubicBezTo>
                  <a:cubicBezTo>
                    <a:pt x="127" y="97"/>
                    <a:pt x="125" y="97"/>
                    <a:pt x="124" y="97"/>
                  </a:cubicBezTo>
                  <a:cubicBezTo>
                    <a:pt x="122" y="97"/>
                    <a:pt x="120" y="96"/>
                    <a:pt x="119" y="96"/>
                  </a:cubicBezTo>
                  <a:cubicBezTo>
                    <a:pt x="118" y="96"/>
                    <a:pt x="115" y="96"/>
                    <a:pt x="114" y="96"/>
                  </a:cubicBezTo>
                  <a:cubicBezTo>
                    <a:pt x="112" y="96"/>
                    <a:pt x="109" y="97"/>
                    <a:pt x="108" y="97"/>
                  </a:cubicBezTo>
                  <a:cubicBezTo>
                    <a:pt x="105" y="96"/>
                    <a:pt x="102" y="96"/>
                    <a:pt x="100" y="96"/>
                  </a:cubicBezTo>
                  <a:cubicBezTo>
                    <a:pt x="98" y="95"/>
                    <a:pt x="94" y="93"/>
                    <a:pt x="92" y="93"/>
                  </a:cubicBezTo>
                  <a:cubicBezTo>
                    <a:pt x="91" y="92"/>
                    <a:pt x="89" y="91"/>
                    <a:pt x="88" y="91"/>
                  </a:cubicBezTo>
                  <a:cubicBezTo>
                    <a:pt x="87" y="90"/>
                    <a:pt x="87" y="89"/>
                    <a:pt x="86" y="8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277"/>
            <p:cNvSpPr>
              <a:spLocks/>
            </p:cNvSpPr>
            <p:nvPr/>
          </p:nvSpPr>
          <p:spPr bwMode="auto">
            <a:xfrm>
              <a:off x="1127" y="2486"/>
              <a:ext cx="406" cy="253"/>
            </a:xfrm>
            <a:custGeom>
              <a:avLst/>
              <a:gdLst>
                <a:gd name="T0" fmla="*/ 86 w 156"/>
                <a:gd name="T1" fmla="*/ 89 h 97"/>
                <a:gd name="T2" fmla="*/ 81 w 156"/>
                <a:gd name="T3" fmla="*/ 82 h 97"/>
                <a:gd name="T4" fmla="*/ 78 w 156"/>
                <a:gd name="T5" fmla="*/ 72 h 97"/>
                <a:gd name="T6" fmla="*/ 72 w 156"/>
                <a:gd name="T7" fmla="*/ 70 h 97"/>
                <a:gd name="T8" fmla="*/ 67 w 156"/>
                <a:gd name="T9" fmla="*/ 76 h 97"/>
                <a:gd name="T10" fmla="*/ 58 w 156"/>
                <a:gd name="T11" fmla="*/ 83 h 97"/>
                <a:gd name="T12" fmla="*/ 46 w 156"/>
                <a:gd name="T13" fmla="*/ 82 h 97"/>
                <a:gd name="T14" fmla="*/ 36 w 156"/>
                <a:gd name="T15" fmla="*/ 75 h 97"/>
                <a:gd name="T16" fmla="*/ 30 w 156"/>
                <a:gd name="T17" fmla="*/ 64 h 97"/>
                <a:gd name="T18" fmla="*/ 30 w 156"/>
                <a:gd name="T19" fmla="*/ 59 h 97"/>
                <a:gd name="T20" fmla="*/ 27 w 156"/>
                <a:gd name="T21" fmla="*/ 54 h 97"/>
                <a:gd name="T22" fmla="*/ 21 w 156"/>
                <a:gd name="T23" fmla="*/ 53 h 97"/>
                <a:gd name="T24" fmla="*/ 16 w 156"/>
                <a:gd name="T25" fmla="*/ 50 h 97"/>
                <a:gd name="T26" fmla="*/ 13 w 156"/>
                <a:gd name="T27" fmla="*/ 46 h 97"/>
                <a:gd name="T28" fmla="*/ 8 w 156"/>
                <a:gd name="T29" fmla="*/ 45 h 97"/>
                <a:gd name="T30" fmla="*/ 0 w 156"/>
                <a:gd name="T31" fmla="*/ 45 h 97"/>
                <a:gd name="T32" fmla="*/ 4 w 156"/>
                <a:gd name="T33" fmla="*/ 37 h 97"/>
                <a:gd name="T34" fmla="*/ 5 w 156"/>
                <a:gd name="T35" fmla="*/ 27 h 97"/>
                <a:gd name="T36" fmla="*/ 9 w 156"/>
                <a:gd name="T37" fmla="*/ 23 h 97"/>
                <a:gd name="T38" fmla="*/ 16 w 156"/>
                <a:gd name="T39" fmla="*/ 23 h 97"/>
                <a:gd name="T40" fmla="*/ 25 w 156"/>
                <a:gd name="T41" fmla="*/ 28 h 97"/>
                <a:gd name="T42" fmla="*/ 35 w 156"/>
                <a:gd name="T43" fmla="*/ 31 h 97"/>
                <a:gd name="T44" fmla="*/ 42 w 156"/>
                <a:gd name="T45" fmla="*/ 29 h 97"/>
                <a:gd name="T46" fmla="*/ 51 w 156"/>
                <a:gd name="T47" fmla="*/ 21 h 97"/>
                <a:gd name="T48" fmla="*/ 58 w 156"/>
                <a:gd name="T49" fmla="*/ 10 h 97"/>
                <a:gd name="T50" fmla="*/ 66 w 156"/>
                <a:gd name="T51" fmla="*/ 4 h 97"/>
                <a:gd name="T52" fmla="*/ 76 w 156"/>
                <a:gd name="T53" fmla="*/ 0 h 97"/>
                <a:gd name="T54" fmla="*/ 88 w 156"/>
                <a:gd name="T55" fmla="*/ 3 h 97"/>
                <a:gd name="T56" fmla="*/ 98 w 156"/>
                <a:gd name="T57" fmla="*/ 10 h 97"/>
                <a:gd name="T58" fmla="*/ 111 w 156"/>
                <a:gd name="T59" fmla="*/ 16 h 97"/>
                <a:gd name="T60" fmla="*/ 126 w 156"/>
                <a:gd name="T61" fmla="*/ 25 h 97"/>
                <a:gd name="T62" fmla="*/ 142 w 156"/>
                <a:gd name="T63" fmla="*/ 32 h 97"/>
                <a:gd name="T64" fmla="*/ 156 w 156"/>
                <a:gd name="T65" fmla="*/ 35 h 97"/>
                <a:gd name="T66" fmla="*/ 155 w 156"/>
                <a:gd name="T67" fmla="*/ 40 h 97"/>
                <a:gd name="T68" fmla="*/ 152 w 156"/>
                <a:gd name="T69" fmla="*/ 52 h 97"/>
                <a:gd name="T70" fmla="*/ 150 w 156"/>
                <a:gd name="T71" fmla="*/ 63 h 97"/>
                <a:gd name="T72" fmla="*/ 145 w 156"/>
                <a:gd name="T73" fmla="*/ 65 h 97"/>
                <a:gd name="T74" fmla="*/ 139 w 156"/>
                <a:gd name="T75" fmla="*/ 73 h 97"/>
                <a:gd name="T76" fmla="*/ 133 w 156"/>
                <a:gd name="T77" fmla="*/ 85 h 97"/>
                <a:gd name="T78" fmla="*/ 131 w 156"/>
                <a:gd name="T79" fmla="*/ 88 h 97"/>
                <a:gd name="T80" fmla="*/ 129 w 156"/>
                <a:gd name="T81" fmla="*/ 93 h 97"/>
                <a:gd name="T82" fmla="*/ 124 w 156"/>
                <a:gd name="T83" fmla="*/ 97 h 97"/>
                <a:gd name="T84" fmla="*/ 114 w 156"/>
                <a:gd name="T85" fmla="*/ 96 h 97"/>
                <a:gd name="T86" fmla="*/ 100 w 156"/>
                <a:gd name="T87" fmla="*/ 96 h 97"/>
                <a:gd name="T88" fmla="*/ 88 w 156"/>
                <a:gd name="T89" fmla="*/ 91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6" h="97">
                  <a:moveTo>
                    <a:pt x="86" y="89"/>
                  </a:moveTo>
                  <a:cubicBezTo>
                    <a:pt x="86" y="89"/>
                    <a:pt x="86" y="89"/>
                    <a:pt x="86" y="89"/>
                  </a:cubicBezTo>
                  <a:cubicBezTo>
                    <a:pt x="86" y="88"/>
                    <a:pt x="85" y="86"/>
                    <a:pt x="84" y="85"/>
                  </a:cubicBezTo>
                  <a:cubicBezTo>
                    <a:pt x="83" y="84"/>
                    <a:pt x="82" y="82"/>
                    <a:pt x="81" y="82"/>
                  </a:cubicBezTo>
                  <a:cubicBezTo>
                    <a:pt x="81" y="80"/>
                    <a:pt x="79" y="77"/>
                    <a:pt x="79" y="76"/>
                  </a:cubicBezTo>
                  <a:cubicBezTo>
                    <a:pt x="78" y="75"/>
                    <a:pt x="78" y="73"/>
                    <a:pt x="78" y="72"/>
                  </a:cubicBezTo>
                  <a:cubicBezTo>
                    <a:pt x="77" y="71"/>
                    <a:pt x="76" y="71"/>
                    <a:pt x="75" y="70"/>
                  </a:cubicBezTo>
                  <a:cubicBezTo>
                    <a:pt x="75" y="70"/>
                    <a:pt x="73" y="70"/>
                    <a:pt x="72" y="70"/>
                  </a:cubicBezTo>
                  <a:cubicBezTo>
                    <a:pt x="71" y="70"/>
                    <a:pt x="69" y="72"/>
                    <a:pt x="69" y="73"/>
                  </a:cubicBezTo>
                  <a:cubicBezTo>
                    <a:pt x="68" y="74"/>
                    <a:pt x="67" y="76"/>
                    <a:pt x="67" y="76"/>
                  </a:cubicBezTo>
                  <a:cubicBezTo>
                    <a:pt x="66" y="78"/>
                    <a:pt x="64" y="81"/>
                    <a:pt x="62" y="82"/>
                  </a:cubicBezTo>
                  <a:cubicBezTo>
                    <a:pt x="61" y="82"/>
                    <a:pt x="59" y="83"/>
                    <a:pt x="58" y="83"/>
                  </a:cubicBezTo>
                  <a:cubicBezTo>
                    <a:pt x="57" y="83"/>
                    <a:pt x="54" y="83"/>
                    <a:pt x="53" y="83"/>
                  </a:cubicBezTo>
                  <a:cubicBezTo>
                    <a:pt x="51" y="83"/>
                    <a:pt x="48" y="83"/>
                    <a:pt x="46" y="82"/>
                  </a:cubicBezTo>
                  <a:cubicBezTo>
                    <a:pt x="44" y="82"/>
                    <a:pt x="42" y="81"/>
                    <a:pt x="41" y="79"/>
                  </a:cubicBezTo>
                  <a:cubicBezTo>
                    <a:pt x="39" y="78"/>
                    <a:pt x="37" y="76"/>
                    <a:pt x="36" y="75"/>
                  </a:cubicBezTo>
                  <a:cubicBezTo>
                    <a:pt x="34" y="74"/>
                    <a:pt x="32" y="71"/>
                    <a:pt x="31" y="69"/>
                  </a:cubicBezTo>
                  <a:cubicBezTo>
                    <a:pt x="31" y="68"/>
                    <a:pt x="30" y="66"/>
                    <a:pt x="30" y="64"/>
                  </a:cubicBezTo>
                  <a:cubicBezTo>
                    <a:pt x="29" y="63"/>
                    <a:pt x="29" y="62"/>
                    <a:pt x="29" y="61"/>
                  </a:cubicBezTo>
                  <a:cubicBezTo>
                    <a:pt x="29" y="61"/>
                    <a:pt x="30" y="59"/>
                    <a:pt x="30" y="59"/>
                  </a:cubicBezTo>
                  <a:cubicBezTo>
                    <a:pt x="30" y="58"/>
                    <a:pt x="29" y="56"/>
                    <a:pt x="29" y="55"/>
                  </a:cubicBezTo>
                  <a:cubicBezTo>
                    <a:pt x="29" y="55"/>
                    <a:pt x="27" y="54"/>
                    <a:pt x="27" y="54"/>
                  </a:cubicBezTo>
                  <a:cubicBezTo>
                    <a:pt x="26" y="54"/>
                    <a:pt x="25" y="54"/>
                    <a:pt x="24" y="54"/>
                  </a:cubicBezTo>
                  <a:cubicBezTo>
                    <a:pt x="23" y="54"/>
                    <a:pt x="22" y="53"/>
                    <a:pt x="21" y="53"/>
                  </a:cubicBezTo>
                  <a:cubicBezTo>
                    <a:pt x="21" y="53"/>
                    <a:pt x="19" y="52"/>
                    <a:pt x="18" y="52"/>
                  </a:cubicBezTo>
                  <a:cubicBezTo>
                    <a:pt x="18" y="51"/>
                    <a:pt x="16" y="50"/>
                    <a:pt x="16" y="50"/>
                  </a:cubicBezTo>
                  <a:cubicBezTo>
                    <a:pt x="16" y="49"/>
                    <a:pt x="15" y="47"/>
                    <a:pt x="15" y="47"/>
                  </a:cubicBezTo>
                  <a:cubicBezTo>
                    <a:pt x="15" y="47"/>
                    <a:pt x="14" y="46"/>
                    <a:pt x="13" y="46"/>
                  </a:cubicBezTo>
                  <a:cubicBezTo>
                    <a:pt x="13" y="46"/>
                    <a:pt x="11" y="46"/>
                    <a:pt x="10" y="46"/>
                  </a:cubicBezTo>
                  <a:cubicBezTo>
                    <a:pt x="9" y="46"/>
                    <a:pt x="8" y="45"/>
                    <a:pt x="8" y="45"/>
                  </a:cubicBezTo>
                  <a:cubicBezTo>
                    <a:pt x="6" y="45"/>
                    <a:pt x="4" y="45"/>
                    <a:pt x="2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3" y="41"/>
                    <a:pt x="4" y="39"/>
                    <a:pt x="4" y="37"/>
                  </a:cubicBezTo>
                  <a:cubicBezTo>
                    <a:pt x="5" y="36"/>
                    <a:pt x="5" y="33"/>
                    <a:pt x="5" y="32"/>
                  </a:cubicBezTo>
                  <a:cubicBezTo>
                    <a:pt x="5" y="31"/>
                    <a:pt x="4" y="28"/>
                    <a:pt x="5" y="27"/>
                  </a:cubicBezTo>
                  <a:cubicBezTo>
                    <a:pt x="5" y="26"/>
                    <a:pt x="6" y="25"/>
                    <a:pt x="7" y="24"/>
                  </a:cubicBezTo>
                  <a:cubicBezTo>
                    <a:pt x="7" y="23"/>
                    <a:pt x="8" y="23"/>
                    <a:pt x="9" y="23"/>
                  </a:cubicBezTo>
                  <a:cubicBezTo>
                    <a:pt x="9" y="22"/>
                    <a:pt x="12" y="22"/>
                    <a:pt x="13" y="22"/>
                  </a:cubicBezTo>
                  <a:cubicBezTo>
                    <a:pt x="13" y="22"/>
                    <a:pt x="15" y="23"/>
                    <a:pt x="16" y="23"/>
                  </a:cubicBezTo>
                  <a:cubicBezTo>
                    <a:pt x="17" y="24"/>
                    <a:pt x="20" y="24"/>
                    <a:pt x="21" y="25"/>
                  </a:cubicBezTo>
                  <a:cubicBezTo>
                    <a:pt x="22" y="25"/>
                    <a:pt x="24" y="27"/>
                    <a:pt x="25" y="28"/>
                  </a:cubicBezTo>
                  <a:cubicBezTo>
                    <a:pt x="26" y="29"/>
                    <a:pt x="29" y="31"/>
                    <a:pt x="30" y="31"/>
                  </a:cubicBezTo>
                  <a:cubicBezTo>
                    <a:pt x="31" y="31"/>
                    <a:pt x="34" y="31"/>
                    <a:pt x="35" y="31"/>
                  </a:cubicBezTo>
                  <a:cubicBezTo>
                    <a:pt x="35" y="30"/>
                    <a:pt x="38" y="30"/>
                    <a:pt x="38" y="30"/>
                  </a:cubicBezTo>
                  <a:cubicBezTo>
                    <a:pt x="39" y="30"/>
                    <a:pt x="41" y="29"/>
                    <a:pt x="42" y="29"/>
                  </a:cubicBezTo>
                  <a:cubicBezTo>
                    <a:pt x="43" y="28"/>
                    <a:pt x="45" y="26"/>
                    <a:pt x="46" y="26"/>
                  </a:cubicBezTo>
                  <a:cubicBezTo>
                    <a:pt x="47" y="24"/>
                    <a:pt x="50" y="22"/>
                    <a:pt x="51" y="21"/>
                  </a:cubicBezTo>
                  <a:cubicBezTo>
                    <a:pt x="52" y="19"/>
                    <a:pt x="55" y="16"/>
                    <a:pt x="56" y="14"/>
                  </a:cubicBezTo>
                  <a:cubicBezTo>
                    <a:pt x="57" y="13"/>
                    <a:pt x="58" y="12"/>
                    <a:pt x="58" y="10"/>
                  </a:cubicBezTo>
                  <a:cubicBezTo>
                    <a:pt x="59" y="9"/>
                    <a:pt x="61" y="7"/>
                    <a:pt x="62" y="6"/>
                  </a:cubicBezTo>
                  <a:cubicBezTo>
                    <a:pt x="63" y="6"/>
                    <a:pt x="65" y="5"/>
                    <a:pt x="66" y="4"/>
                  </a:cubicBezTo>
                  <a:cubicBezTo>
                    <a:pt x="67" y="3"/>
                    <a:pt x="69" y="2"/>
                    <a:pt x="70" y="1"/>
                  </a:cubicBezTo>
                  <a:cubicBezTo>
                    <a:pt x="72" y="1"/>
                    <a:pt x="75" y="0"/>
                    <a:pt x="76" y="0"/>
                  </a:cubicBezTo>
                  <a:cubicBezTo>
                    <a:pt x="77" y="0"/>
                    <a:pt x="81" y="0"/>
                    <a:pt x="83" y="0"/>
                  </a:cubicBezTo>
                  <a:cubicBezTo>
                    <a:pt x="84" y="1"/>
                    <a:pt x="87" y="2"/>
                    <a:pt x="88" y="3"/>
                  </a:cubicBezTo>
                  <a:cubicBezTo>
                    <a:pt x="90" y="3"/>
                    <a:pt x="91" y="5"/>
                    <a:pt x="92" y="6"/>
                  </a:cubicBezTo>
                  <a:cubicBezTo>
                    <a:pt x="94" y="7"/>
                    <a:pt x="96" y="10"/>
                    <a:pt x="98" y="10"/>
                  </a:cubicBezTo>
                  <a:cubicBezTo>
                    <a:pt x="99" y="12"/>
                    <a:pt x="103" y="13"/>
                    <a:pt x="105" y="14"/>
                  </a:cubicBezTo>
                  <a:cubicBezTo>
                    <a:pt x="107" y="14"/>
                    <a:pt x="110" y="16"/>
                    <a:pt x="111" y="16"/>
                  </a:cubicBezTo>
                  <a:cubicBezTo>
                    <a:pt x="112" y="17"/>
                    <a:pt x="114" y="18"/>
                    <a:pt x="115" y="19"/>
                  </a:cubicBezTo>
                  <a:cubicBezTo>
                    <a:pt x="118" y="21"/>
                    <a:pt x="122" y="24"/>
                    <a:pt x="126" y="25"/>
                  </a:cubicBezTo>
                  <a:cubicBezTo>
                    <a:pt x="128" y="27"/>
                    <a:pt x="133" y="29"/>
                    <a:pt x="135" y="30"/>
                  </a:cubicBezTo>
                  <a:cubicBezTo>
                    <a:pt x="137" y="30"/>
                    <a:pt x="140" y="31"/>
                    <a:pt x="142" y="32"/>
                  </a:cubicBezTo>
                  <a:cubicBezTo>
                    <a:pt x="144" y="32"/>
                    <a:pt x="146" y="32"/>
                    <a:pt x="148" y="33"/>
                  </a:cubicBezTo>
                  <a:cubicBezTo>
                    <a:pt x="150" y="33"/>
                    <a:pt x="153" y="34"/>
                    <a:pt x="156" y="35"/>
                  </a:cubicBezTo>
                  <a:cubicBezTo>
                    <a:pt x="156" y="36"/>
                    <a:pt x="156" y="36"/>
                    <a:pt x="156" y="37"/>
                  </a:cubicBezTo>
                  <a:cubicBezTo>
                    <a:pt x="156" y="37"/>
                    <a:pt x="155" y="39"/>
                    <a:pt x="155" y="40"/>
                  </a:cubicBezTo>
                  <a:cubicBezTo>
                    <a:pt x="155" y="41"/>
                    <a:pt x="154" y="44"/>
                    <a:pt x="154" y="45"/>
                  </a:cubicBezTo>
                  <a:cubicBezTo>
                    <a:pt x="153" y="47"/>
                    <a:pt x="153" y="50"/>
                    <a:pt x="152" y="52"/>
                  </a:cubicBezTo>
                  <a:cubicBezTo>
                    <a:pt x="152" y="53"/>
                    <a:pt x="151" y="56"/>
                    <a:pt x="151" y="58"/>
                  </a:cubicBezTo>
                  <a:cubicBezTo>
                    <a:pt x="151" y="59"/>
                    <a:pt x="150" y="62"/>
                    <a:pt x="150" y="63"/>
                  </a:cubicBezTo>
                  <a:cubicBezTo>
                    <a:pt x="150" y="64"/>
                    <a:pt x="148" y="65"/>
                    <a:pt x="148" y="65"/>
                  </a:cubicBezTo>
                  <a:cubicBezTo>
                    <a:pt x="147" y="65"/>
                    <a:pt x="146" y="65"/>
                    <a:pt x="145" y="65"/>
                  </a:cubicBezTo>
                  <a:cubicBezTo>
                    <a:pt x="144" y="65"/>
                    <a:pt x="143" y="67"/>
                    <a:pt x="143" y="68"/>
                  </a:cubicBezTo>
                  <a:cubicBezTo>
                    <a:pt x="142" y="69"/>
                    <a:pt x="140" y="71"/>
                    <a:pt x="139" y="73"/>
                  </a:cubicBezTo>
                  <a:cubicBezTo>
                    <a:pt x="138" y="75"/>
                    <a:pt x="136" y="78"/>
                    <a:pt x="135" y="79"/>
                  </a:cubicBezTo>
                  <a:cubicBezTo>
                    <a:pt x="134" y="81"/>
                    <a:pt x="133" y="84"/>
                    <a:pt x="133" y="85"/>
                  </a:cubicBezTo>
                  <a:cubicBezTo>
                    <a:pt x="133" y="86"/>
                    <a:pt x="133" y="87"/>
                    <a:pt x="133" y="88"/>
                  </a:cubicBezTo>
                  <a:cubicBezTo>
                    <a:pt x="132" y="88"/>
                    <a:pt x="131" y="88"/>
                    <a:pt x="131" y="88"/>
                  </a:cubicBezTo>
                  <a:cubicBezTo>
                    <a:pt x="130" y="88"/>
                    <a:pt x="130" y="90"/>
                    <a:pt x="129" y="91"/>
                  </a:cubicBezTo>
                  <a:cubicBezTo>
                    <a:pt x="129" y="91"/>
                    <a:pt x="130" y="93"/>
                    <a:pt x="129" y="93"/>
                  </a:cubicBezTo>
                  <a:cubicBezTo>
                    <a:pt x="129" y="94"/>
                    <a:pt x="128" y="96"/>
                    <a:pt x="128" y="97"/>
                  </a:cubicBezTo>
                  <a:cubicBezTo>
                    <a:pt x="127" y="97"/>
                    <a:pt x="125" y="97"/>
                    <a:pt x="124" y="97"/>
                  </a:cubicBezTo>
                  <a:cubicBezTo>
                    <a:pt x="122" y="97"/>
                    <a:pt x="120" y="96"/>
                    <a:pt x="119" y="96"/>
                  </a:cubicBezTo>
                  <a:cubicBezTo>
                    <a:pt x="118" y="96"/>
                    <a:pt x="115" y="96"/>
                    <a:pt x="114" y="96"/>
                  </a:cubicBezTo>
                  <a:cubicBezTo>
                    <a:pt x="112" y="96"/>
                    <a:pt x="109" y="97"/>
                    <a:pt x="108" y="97"/>
                  </a:cubicBezTo>
                  <a:cubicBezTo>
                    <a:pt x="105" y="96"/>
                    <a:pt x="102" y="96"/>
                    <a:pt x="100" y="96"/>
                  </a:cubicBezTo>
                  <a:cubicBezTo>
                    <a:pt x="98" y="95"/>
                    <a:pt x="94" y="93"/>
                    <a:pt x="92" y="93"/>
                  </a:cubicBezTo>
                  <a:cubicBezTo>
                    <a:pt x="91" y="92"/>
                    <a:pt x="89" y="91"/>
                    <a:pt x="88" y="91"/>
                  </a:cubicBezTo>
                  <a:cubicBezTo>
                    <a:pt x="87" y="90"/>
                    <a:pt x="87" y="89"/>
                    <a:pt x="86" y="89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278"/>
            <p:cNvSpPr>
              <a:spLocks/>
            </p:cNvSpPr>
            <p:nvPr/>
          </p:nvSpPr>
          <p:spPr bwMode="auto">
            <a:xfrm>
              <a:off x="1231" y="3135"/>
              <a:ext cx="11" cy="8"/>
            </a:xfrm>
            <a:custGeom>
              <a:avLst/>
              <a:gdLst>
                <a:gd name="T0" fmla="*/ 4 w 4"/>
                <a:gd name="T1" fmla="*/ 2 h 3"/>
                <a:gd name="T2" fmla="*/ 2 w 4"/>
                <a:gd name="T3" fmla="*/ 1 h 3"/>
                <a:gd name="T4" fmla="*/ 1 w 4"/>
                <a:gd name="T5" fmla="*/ 1 h 3"/>
                <a:gd name="T6" fmla="*/ 1 w 4"/>
                <a:gd name="T7" fmla="*/ 2 h 3"/>
                <a:gd name="T8" fmla="*/ 2 w 4"/>
                <a:gd name="T9" fmla="*/ 3 h 3"/>
                <a:gd name="T10" fmla="*/ 3 w 4"/>
                <a:gd name="T11" fmla="*/ 3 h 3"/>
                <a:gd name="T12" fmla="*/ 4 w 4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cubicBezTo>
                    <a:pt x="4" y="1"/>
                    <a:pt x="3" y="1"/>
                    <a:pt x="2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2"/>
                    <a:pt x="4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279"/>
            <p:cNvSpPr>
              <a:spLocks/>
            </p:cNvSpPr>
            <p:nvPr/>
          </p:nvSpPr>
          <p:spPr bwMode="auto">
            <a:xfrm>
              <a:off x="1231" y="3135"/>
              <a:ext cx="11" cy="8"/>
            </a:xfrm>
            <a:custGeom>
              <a:avLst/>
              <a:gdLst>
                <a:gd name="T0" fmla="*/ 4 w 4"/>
                <a:gd name="T1" fmla="*/ 2 h 3"/>
                <a:gd name="T2" fmla="*/ 2 w 4"/>
                <a:gd name="T3" fmla="*/ 1 h 3"/>
                <a:gd name="T4" fmla="*/ 1 w 4"/>
                <a:gd name="T5" fmla="*/ 1 h 3"/>
                <a:gd name="T6" fmla="*/ 1 w 4"/>
                <a:gd name="T7" fmla="*/ 2 h 3"/>
                <a:gd name="T8" fmla="*/ 2 w 4"/>
                <a:gd name="T9" fmla="*/ 3 h 3"/>
                <a:gd name="T10" fmla="*/ 3 w 4"/>
                <a:gd name="T11" fmla="*/ 3 h 3"/>
                <a:gd name="T12" fmla="*/ 4 w 4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cubicBezTo>
                    <a:pt x="4" y="1"/>
                    <a:pt x="3" y="1"/>
                    <a:pt x="2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2"/>
                    <a:pt x="4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280"/>
            <p:cNvSpPr>
              <a:spLocks/>
            </p:cNvSpPr>
            <p:nvPr/>
          </p:nvSpPr>
          <p:spPr bwMode="auto">
            <a:xfrm>
              <a:off x="1231" y="3125"/>
              <a:ext cx="5" cy="8"/>
            </a:xfrm>
            <a:custGeom>
              <a:avLst/>
              <a:gdLst>
                <a:gd name="T0" fmla="*/ 2 w 2"/>
                <a:gd name="T1" fmla="*/ 2 h 3"/>
                <a:gd name="T2" fmla="*/ 2 w 2"/>
                <a:gd name="T3" fmla="*/ 3 h 3"/>
                <a:gd name="T4" fmla="*/ 0 w 2"/>
                <a:gd name="T5" fmla="*/ 3 h 3"/>
                <a:gd name="T6" fmla="*/ 0 w 2"/>
                <a:gd name="T7" fmla="*/ 2 h 3"/>
                <a:gd name="T8" fmla="*/ 0 w 2"/>
                <a:gd name="T9" fmla="*/ 0 h 3"/>
                <a:gd name="T10" fmla="*/ 2 w 2"/>
                <a:gd name="T11" fmla="*/ 1 h 3"/>
                <a:gd name="T12" fmla="*/ 2 w 2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2" y="2"/>
                    <a:pt x="2" y="3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281"/>
            <p:cNvSpPr>
              <a:spLocks/>
            </p:cNvSpPr>
            <p:nvPr/>
          </p:nvSpPr>
          <p:spPr bwMode="auto">
            <a:xfrm>
              <a:off x="1231" y="3125"/>
              <a:ext cx="5" cy="8"/>
            </a:xfrm>
            <a:custGeom>
              <a:avLst/>
              <a:gdLst>
                <a:gd name="T0" fmla="*/ 2 w 2"/>
                <a:gd name="T1" fmla="*/ 2 h 3"/>
                <a:gd name="T2" fmla="*/ 2 w 2"/>
                <a:gd name="T3" fmla="*/ 3 h 3"/>
                <a:gd name="T4" fmla="*/ 0 w 2"/>
                <a:gd name="T5" fmla="*/ 3 h 3"/>
                <a:gd name="T6" fmla="*/ 0 w 2"/>
                <a:gd name="T7" fmla="*/ 2 h 3"/>
                <a:gd name="T8" fmla="*/ 0 w 2"/>
                <a:gd name="T9" fmla="*/ 0 h 3"/>
                <a:gd name="T10" fmla="*/ 2 w 2"/>
                <a:gd name="T11" fmla="*/ 1 h 3"/>
                <a:gd name="T12" fmla="*/ 2 w 2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2" y="2"/>
                    <a:pt x="2" y="3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282"/>
            <p:cNvSpPr>
              <a:spLocks/>
            </p:cNvSpPr>
            <p:nvPr/>
          </p:nvSpPr>
          <p:spPr bwMode="auto">
            <a:xfrm>
              <a:off x="1242" y="3195"/>
              <a:ext cx="13" cy="21"/>
            </a:xfrm>
            <a:custGeom>
              <a:avLst/>
              <a:gdLst>
                <a:gd name="T0" fmla="*/ 5 w 5"/>
                <a:gd name="T1" fmla="*/ 1 h 8"/>
                <a:gd name="T2" fmla="*/ 3 w 5"/>
                <a:gd name="T3" fmla="*/ 4 h 8"/>
                <a:gd name="T4" fmla="*/ 3 w 5"/>
                <a:gd name="T5" fmla="*/ 6 h 8"/>
                <a:gd name="T6" fmla="*/ 2 w 5"/>
                <a:gd name="T7" fmla="*/ 8 h 8"/>
                <a:gd name="T8" fmla="*/ 1 w 5"/>
                <a:gd name="T9" fmla="*/ 6 h 8"/>
                <a:gd name="T10" fmla="*/ 1 w 5"/>
                <a:gd name="T11" fmla="*/ 4 h 8"/>
                <a:gd name="T12" fmla="*/ 1 w 5"/>
                <a:gd name="T13" fmla="*/ 1 h 8"/>
                <a:gd name="T14" fmla="*/ 2 w 5"/>
                <a:gd name="T15" fmla="*/ 0 h 8"/>
                <a:gd name="T16" fmla="*/ 3 w 5"/>
                <a:gd name="T17" fmla="*/ 0 h 8"/>
                <a:gd name="T18" fmla="*/ 5 w 5"/>
                <a:gd name="T1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8">
                  <a:moveTo>
                    <a:pt x="5" y="1"/>
                  </a:moveTo>
                  <a:cubicBezTo>
                    <a:pt x="5" y="3"/>
                    <a:pt x="3" y="3"/>
                    <a:pt x="3" y="4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7"/>
                    <a:pt x="2" y="8"/>
                    <a:pt x="2" y="8"/>
                  </a:cubicBezTo>
                  <a:cubicBezTo>
                    <a:pt x="1" y="8"/>
                    <a:pt x="1" y="7"/>
                    <a:pt x="1" y="6"/>
                  </a:cubicBezTo>
                  <a:cubicBezTo>
                    <a:pt x="0" y="6"/>
                    <a:pt x="1" y="4"/>
                    <a:pt x="1" y="4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1"/>
                    <a:pt x="5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283"/>
            <p:cNvSpPr>
              <a:spLocks/>
            </p:cNvSpPr>
            <p:nvPr/>
          </p:nvSpPr>
          <p:spPr bwMode="auto">
            <a:xfrm>
              <a:off x="1242" y="3195"/>
              <a:ext cx="13" cy="21"/>
            </a:xfrm>
            <a:custGeom>
              <a:avLst/>
              <a:gdLst>
                <a:gd name="T0" fmla="*/ 5 w 5"/>
                <a:gd name="T1" fmla="*/ 1 h 8"/>
                <a:gd name="T2" fmla="*/ 3 w 5"/>
                <a:gd name="T3" fmla="*/ 4 h 8"/>
                <a:gd name="T4" fmla="*/ 3 w 5"/>
                <a:gd name="T5" fmla="*/ 6 h 8"/>
                <a:gd name="T6" fmla="*/ 2 w 5"/>
                <a:gd name="T7" fmla="*/ 8 h 8"/>
                <a:gd name="T8" fmla="*/ 1 w 5"/>
                <a:gd name="T9" fmla="*/ 6 h 8"/>
                <a:gd name="T10" fmla="*/ 1 w 5"/>
                <a:gd name="T11" fmla="*/ 4 h 8"/>
                <a:gd name="T12" fmla="*/ 1 w 5"/>
                <a:gd name="T13" fmla="*/ 1 h 8"/>
                <a:gd name="T14" fmla="*/ 2 w 5"/>
                <a:gd name="T15" fmla="*/ 0 h 8"/>
                <a:gd name="T16" fmla="*/ 3 w 5"/>
                <a:gd name="T17" fmla="*/ 0 h 8"/>
                <a:gd name="T18" fmla="*/ 5 w 5"/>
                <a:gd name="T1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8">
                  <a:moveTo>
                    <a:pt x="5" y="1"/>
                  </a:moveTo>
                  <a:cubicBezTo>
                    <a:pt x="5" y="3"/>
                    <a:pt x="3" y="3"/>
                    <a:pt x="3" y="4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7"/>
                    <a:pt x="2" y="8"/>
                    <a:pt x="2" y="8"/>
                  </a:cubicBezTo>
                  <a:cubicBezTo>
                    <a:pt x="1" y="8"/>
                    <a:pt x="1" y="7"/>
                    <a:pt x="1" y="6"/>
                  </a:cubicBezTo>
                  <a:cubicBezTo>
                    <a:pt x="0" y="6"/>
                    <a:pt x="1" y="4"/>
                    <a:pt x="1" y="4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1"/>
                    <a:pt x="5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284"/>
            <p:cNvSpPr>
              <a:spLocks/>
            </p:cNvSpPr>
            <p:nvPr/>
          </p:nvSpPr>
          <p:spPr bwMode="auto">
            <a:xfrm>
              <a:off x="1262" y="3213"/>
              <a:ext cx="13" cy="19"/>
            </a:xfrm>
            <a:custGeom>
              <a:avLst/>
              <a:gdLst>
                <a:gd name="T0" fmla="*/ 4 w 5"/>
                <a:gd name="T1" fmla="*/ 1 h 7"/>
                <a:gd name="T2" fmla="*/ 2 w 5"/>
                <a:gd name="T3" fmla="*/ 0 h 7"/>
                <a:gd name="T4" fmla="*/ 1 w 5"/>
                <a:gd name="T5" fmla="*/ 2 h 7"/>
                <a:gd name="T6" fmla="*/ 0 w 5"/>
                <a:gd name="T7" fmla="*/ 4 h 7"/>
                <a:gd name="T8" fmla="*/ 1 w 5"/>
                <a:gd name="T9" fmla="*/ 7 h 7"/>
                <a:gd name="T10" fmla="*/ 3 w 5"/>
                <a:gd name="T11" fmla="*/ 6 h 7"/>
                <a:gd name="T12" fmla="*/ 4 w 5"/>
                <a:gd name="T13" fmla="*/ 5 h 7"/>
                <a:gd name="T14" fmla="*/ 5 w 5"/>
                <a:gd name="T15" fmla="*/ 3 h 7"/>
                <a:gd name="T16" fmla="*/ 4 w 5"/>
                <a:gd name="T1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4" y="1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1" y="2"/>
                    <a:pt x="0" y="4"/>
                    <a:pt x="0" y="4"/>
                  </a:cubicBezTo>
                  <a:cubicBezTo>
                    <a:pt x="0" y="5"/>
                    <a:pt x="1" y="6"/>
                    <a:pt x="1" y="7"/>
                  </a:cubicBezTo>
                  <a:cubicBezTo>
                    <a:pt x="2" y="7"/>
                    <a:pt x="3" y="7"/>
                    <a:pt x="3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2"/>
                    <a:pt x="4" y="1"/>
                    <a:pt x="4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285"/>
            <p:cNvSpPr>
              <a:spLocks/>
            </p:cNvSpPr>
            <p:nvPr/>
          </p:nvSpPr>
          <p:spPr bwMode="auto">
            <a:xfrm>
              <a:off x="1262" y="3213"/>
              <a:ext cx="13" cy="19"/>
            </a:xfrm>
            <a:custGeom>
              <a:avLst/>
              <a:gdLst>
                <a:gd name="T0" fmla="*/ 4 w 5"/>
                <a:gd name="T1" fmla="*/ 1 h 7"/>
                <a:gd name="T2" fmla="*/ 2 w 5"/>
                <a:gd name="T3" fmla="*/ 0 h 7"/>
                <a:gd name="T4" fmla="*/ 1 w 5"/>
                <a:gd name="T5" fmla="*/ 2 h 7"/>
                <a:gd name="T6" fmla="*/ 0 w 5"/>
                <a:gd name="T7" fmla="*/ 4 h 7"/>
                <a:gd name="T8" fmla="*/ 1 w 5"/>
                <a:gd name="T9" fmla="*/ 7 h 7"/>
                <a:gd name="T10" fmla="*/ 3 w 5"/>
                <a:gd name="T11" fmla="*/ 6 h 7"/>
                <a:gd name="T12" fmla="*/ 4 w 5"/>
                <a:gd name="T13" fmla="*/ 5 h 7"/>
                <a:gd name="T14" fmla="*/ 5 w 5"/>
                <a:gd name="T15" fmla="*/ 3 h 7"/>
                <a:gd name="T16" fmla="*/ 4 w 5"/>
                <a:gd name="T1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4" y="1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1" y="2"/>
                    <a:pt x="0" y="4"/>
                    <a:pt x="0" y="4"/>
                  </a:cubicBezTo>
                  <a:cubicBezTo>
                    <a:pt x="0" y="5"/>
                    <a:pt x="1" y="6"/>
                    <a:pt x="1" y="7"/>
                  </a:cubicBezTo>
                  <a:cubicBezTo>
                    <a:pt x="2" y="7"/>
                    <a:pt x="3" y="7"/>
                    <a:pt x="3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2"/>
                    <a:pt x="4" y="1"/>
                    <a:pt x="4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286"/>
            <p:cNvSpPr>
              <a:spLocks/>
            </p:cNvSpPr>
            <p:nvPr/>
          </p:nvSpPr>
          <p:spPr bwMode="auto">
            <a:xfrm>
              <a:off x="1200" y="2890"/>
              <a:ext cx="315" cy="339"/>
            </a:xfrm>
            <a:custGeom>
              <a:avLst/>
              <a:gdLst>
                <a:gd name="T0" fmla="*/ 71 w 121"/>
                <a:gd name="T1" fmla="*/ 6 h 130"/>
                <a:gd name="T2" fmla="*/ 66 w 121"/>
                <a:gd name="T3" fmla="*/ 13 h 130"/>
                <a:gd name="T4" fmla="*/ 64 w 121"/>
                <a:gd name="T5" fmla="*/ 19 h 130"/>
                <a:gd name="T6" fmla="*/ 71 w 121"/>
                <a:gd name="T7" fmla="*/ 27 h 130"/>
                <a:gd name="T8" fmla="*/ 79 w 121"/>
                <a:gd name="T9" fmla="*/ 39 h 130"/>
                <a:gd name="T10" fmla="*/ 88 w 121"/>
                <a:gd name="T11" fmla="*/ 51 h 130"/>
                <a:gd name="T12" fmla="*/ 101 w 121"/>
                <a:gd name="T13" fmla="*/ 52 h 130"/>
                <a:gd name="T14" fmla="*/ 105 w 121"/>
                <a:gd name="T15" fmla="*/ 63 h 130"/>
                <a:gd name="T16" fmla="*/ 108 w 121"/>
                <a:gd name="T17" fmla="*/ 74 h 130"/>
                <a:gd name="T18" fmla="*/ 114 w 121"/>
                <a:gd name="T19" fmla="*/ 80 h 130"/>
                <a:gd name="T20" fmla="*/ 116 w 121"/>
                <a:gd name="T21" fmla="*/ 90 h 130"/>
                <a:gd name="T22" fmla="*/ 118 w 121"/>
                <a:gd name="T23" fmla="*/ 100 h 130"/>
                <a:gd name="T24" fmla="*/ 121 w 121"/>
                <a:gd name="T25" fmla="*/ 110 h 130"/>
                <a:gd name="T26" fmla="*/ 121 w 121"/>
                <a:gd name="T27" fmla="*/ 121 h 130"/>
                <a:gd name="T28" fmla="*/ 114 w 121"/>
                <a:gd name="T29" fmla="*/ 126 h 130"/>
                <a:gd name="T30" fmla="*/ 107 w 121"/>
                <a:gd name="T31" fmla="*/ 128 h 130"/>
                <a:gd name="T32" fmla="*/ 103 w 121"/>
                <a:gd name="T33" fmla="*/ 121 h 130"/>
                <a:gd name="T34" fmla="*/ 95 w 121"/>
                <a:gd name="T35" fmla="*/ 110 h 130"/>
                <a:gd name="T36" fmla="*/ 93 w 121"/>
                <a:gd name="T37" fmla="*/ 101 h 130"/>
                <a:gd name="T38" fmla="*/ 88 w 121"/>
                <a:gd name="T39" fmla="*/ 101 h 130"/>
                <a:gd name="T40" fmla="*/ 82 w 121"/>
                <a:gd name="T41" fmla="*/ 99 h 130"/>
                <a:gd name="T42" fmla="*/ 82 w 121"/>
                <a:gd name="T43" fmla="*/ 95 h 130"/>
                <a:gd name="T44" fmla="*/ 84 w 121"/>
                <a:gd name="T45" fmla="*/ 90 h 130"/>
                <a:gd name="T46" fmla="*/ 78 w 121"/>
                <a:gd name="T47" fmla="*/ 83 h 130"/>
                <a:gd name="T48" fmla="*/ 75 w 121"/>
                <a:gd name="T49" fmla="*/ 78 h 130"/>
                <a:gd name="T50" fmla="*/ 63 w 121"/>
                <a:gd name="T51" fmla="*/ 78 h 130"/>
                <a:gd name="T52" fmla="*/ 54 w 121"/>
                <a:gd name="T53" fmla="*/ 83 h 130"/>
                <a:gd name="T54" fmla="*/ 49 w 121"/>
                <a:gd name="T55" fmla="*/ 98 h 130"/>
                <a:gd name="T56" fmla="*/ 51 w 121"/>
                <a:gd name="T57" fmla="*/ 109 h 130"/>
                <a:gd name="T58" fmla="*/ 53 w 121"/>
                <a:gd name="T59" fmla="*/ 117 h 130"/>
                <a:gd name="T60" fmla="*/ 50 w 121"/>
                <a:gd name="T61" fmla="*/ 124 h 130"/>
                <a:gd name="T62" fmla="*/ 45 w 121"/>
                <a:gd name="T63" fmla="*/ 128 h 130"/>
                <a:gd name="T64" fmla="*/ 40 w 121"/>
                <a:gd name="T65" fmla="*/ 130 h 130"/>
                <a:gd name="T66" fmla="*/ 38 w 121"/>
                <a:gd name="T67" fmla="*/ 123 h 130"/>
                <a:gd name="T68" fmla="*/ 34 w 121"/>
                <a:gd name="T69" fmla="*/ 116 h 130"/>
                <a:gd name="T70" fmla="*/ 23 w 121"/>
                <a:gd name="T71" fmla="*/ 114 h 130"/>
                <a:gd name="T72" fmla="*/ 18 w 121"/>
                <a:gd name="T73" fmla="*/ 107 h 130"/>
                <a:gd name="T74" fmla="*/ 19 w 121"/>
                <a:gd name="T75" fmla="*/ 101 h 130"/>
                <a:gd name="T76" fmla="*/ 20 w 121"/>
                <a:gd name="T77" fmla="*/ 94 h 130"/>
                <a:gd name="T78" fmla="*/ 18 w 121"/>
                <a:gd name="T79" fmla="*/ 89 h 130"/>
                <a:gd name="T80" fmla="*/ 14 w 121"/>
                <a:gd name="T81" fmla="*/ 88 h 130"/>
                <a:gd name="T82" fmla="*/ 11 w 121"/>
                <a:gd name="T83" fmla="*/ 80 h 130"/>
                <a:gd name="T84" fmla="*/ 2 w 121"/>
                <a:gd name="T85" fmla="*/ 70 h 130"/>
                <a:gd name="T86" fmla="*/ 1 w 121"/>
                <a:gd name="T87" fmla="*/ 53 h 130"/>
                <a:gd name="T88" fmla="*/ 5 w 121"/>
                <a:gd name="T89" fmla="*/ 43 h 130"/>
                <a:gd name="T90" fmla="*/ 15 w 121"/>
                <a:gd name="T91" fmla="*/ 35 h 130"/>
                <a:gd name="T92" fmla="*/ 20 w 121"/>
                <a:gd name="T93" fmla="*/ 27 h 130"/>
                <a:gd name="T94" fmla="*/ 17 w 121"/>
                <a:gd name="T95" fmla="*/ 13 h 130"/>
                <a:gd name="T96" fmla="*/ 26 w 121"/>
                <a:gd name="T97" fmla="*/ 13 h 130"/>
                <a:gd name="T98" fmla="*/ 33 w 121"/>
                <a:gd name="T99" fmla="*/ 11 h 130"/>
                <a:gd name="T100" fmla="*/ 39 w 121"/>
                <a:gd name="T101" fmla="*/ 6 h 130"/>
                <a:gd name="T102" fmla="*/ 43 w 121"/>
                <a:gd name="T103" fmla="*/ 0 h 130"/>
                <a:gd name="T104" fmla="*/ 48 w 121"/>
                <a:gd name="T105" fmla="*/ 5 h 130"/>
                <a:gd name="T106" fmla="*/ 54 w 121"/>
                <a:gd name="T107" fmla="*/ 11 h 130"/>
                <a:gd name="T108" fmla="*/ 61 w 121"/>
                <a:gd name="T109" fmla="*/ 6 h 130"/>
                <a:gd name="T110" fmla="*/ 66 w 121"/>
                <a:gd name="T111" fmla="*/ 1 h 130"/>
                <a:gd name="T112" fmla="*/ 71 w 121"/>
                <a:gd name="T113" fmla="*/ 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1" h="130">
                  <a:moveTo>
                    <a:pt x="71" y="3"/>
                  </a:moveTo>
                  <a:cubicBezTo>
                    <a:pt x="72" y="4"/>
                    <a:pt x="71" y="5"/>
                    <a:pt x="71" y="6"/>
                  </a:cubicBezTo>
                  <a:cubicBezTo>
                    <a:pt x="71" y="7"/>
                    <a:pt x="70" y="9"/>
                    <a:pt x="69" y="10"/>
                  </a:cubicBezTo>
                  <a:cubicBezTo>
                    <a:pt x="68" y="10"/>
                    <a:pt x="67" y="11"/>
                    <a:pt x="66" y="13"/>
                  </a:cubicBezTo>
                  <a:cubicBezTo>
                    <a:pt x="65" y="13"/>
                    <a:pt x="65" y="14"/>
                    <a:pt x="64" y="15"/>
                  </a:cubicBezTo>
                  <a:cubicBezTo>
                    <a:pt x="64" y="16"/>
                    <a:pt x="64" y="18"/>
                    <a:pt x="64" y="19"/>
                  </a:cubicBezTo>
                  <a:cubicBezTo>
                    <a:pt x="64" y="21"/>
                    <a:pt x="66" y="22"/>
                    <a:pt x="66" y="23"/>
                  </a:cubicBezTo>
                  <a:cubicBezTo>
                    <a:pt x="67" y="24"/>
                    <a:pt x="70" y="26"/>
                    <a:pt x="71" y="27"/>
                  </a:cubicBezTo>
                  <a:cubicBezTo>
                    <a:pt x="72" y="29"/>
                    <a:pt x="74" y="32"/>
                    <a:pt x="75" y="33"/>
                  </a:cubicBezTo>
                  <a:cubicBezTo>
                    <a:pt x="76" y="34"/>
                    <a:pt x="78" y="37"/>
                    <a:pt x="79" y="39"/>
                  </a:cubicBezTo>
                  <a:cubicBezTo>
                    <a:pt x="80" y="40"/>
                    <a:pt x="82" y="44"/>
                    <a:pt x="84" y="46"/>
                  </a:cubicBezTo>
                  <a:cubicBezTo>
                    <a:pt x="85" y="47"/>
                    <a:pt x="87" y="50"/>
                    <a:pt x="88" y="51"/>
                  </a:cubicBezTo>
                  <a:cubicBezTo>
                    <a:pt x="91" y="51"/>
                    <a:pt x="95" y="52"/>
                    <a:pt x="97" y="52"/>
                  </a:cubicBezTo>
                  <a:cubicBezTo>
                    <a:pt x="97" y="53"/>
                    <a:pt x="100" y="52"/>
                    <a:pt x="101" y="52"/>
                  </a:cubicBezTo>
                  <a:cubicBezTo>
                    <a:pt x="101" y="53"/>
                    <a:pt x="103" y="56"/>
                    <a:pt x="104" y="57"/>
                  </a:cubicBezTo>
                  <a:cubicBezTo>
                    <a:pt x="104" y="58"/>
                    <a:pt x="105" y="61"/>
                    <a:pt x="105" y="63"/>
                  </a:cubicBezTo>
                  <a:cubicBezTo>
                    <a:pt x="106" y="65"/>
                    <a:pt x="106" y="69"/>
                    <a:pt x="106" y="70"/>
                  </a:cubicBezTo>
                  <a:cubicBezTo>
                    <a:pt x="107" y="71"/>
                    <a:pt x="107" y="73"/>
                    <a:pt x="108" y="74"/>
                  </a:cubicBezTo>
                  <a:cubicBezTo>
                    <a:pt x="108" y="75"/>
                    <a:pt x="110" y="77"/>
                    <a:pt x="111" y="78"/>
                  </a:cubicBezTo>
                  <a:cubicBezTo>
                    <a:pt x="112" y="79"/>
                    <a:pt x="113" y="80"/>
                    <a:pt x="114" y="80"/>
                  </a:cubicBezTo>
                  <a:cubicBezTo>
                    <a:pt x="114" y="81"/>
                    <a:pt x="115" y="83"/>
                    <a:pt x="116" y="84"/>
                  </a:cubicBezTo>
                  <a:cubicBezTo>
                    <a:pt x="116" y="86"/>
                    <a:pt x="116" y="88"/>
                    <a:pt x="116" y="90"/>
                  </a:cubicBezTo>
                  <a:cubicBezTo>
                    <a:pt x="116" y="91"/>
                    <a:pt x="117" y="93"/>
                    <a:pt x="118" y="94"/>
                  </a:cubicBezTo>
                  <a:cubicBezTo>
                    <a:pt x="118" y="96"/>
                    <a:pt x="117" y="98"/>
                    <a:pt x="118" y="100"/>
                  </a:cubicBezTo>
                  <a:cubicBezTo>
                    <a:pt x="118" y="101"/>
                    <a:pt x="119" y="103"/>
                    <a:pt x="119" y="104"/>
                  </a:cubicBezTo>
                  <a:cubicBezTo>
                    <a:pt x="120" y="105"/>
                    <a:pt x="121" y="108"/>
                    <a:pt x="121" y="110"/>
                  </a:cubicBezTo>
                  <a:cubicBezTo>
                    <a:pt x="121" y="111"/>
                    <a:pt x="121" y="113"/>
                    <a:pt x="121" y="114"/>
                  </a:cubicBezTo>
                  <a:cubicBezTo>
                    <a:pt x="121" y="115"/>
                    <a:pt x="121" y="119"/>
                    <a:pt x="121" y="121"/>
                  </a:cubicBezTo>
                  <a:cubicBezTo>
                    <a:pt x="121" y="122"/>
                    <a:pt x="120" y="123"/>
                    <a:pt x="119" y="124"/>
                  </a:cubicBezTo>
                  <a:cubicBezTo>
                    <a:pt x="117" y="124"/>
                    <a:pt x="115" y="125"/>
                    <a:pt x="114" y="126"/>
                  </a:cubicBezTo>
                  <a:cubicBezTo>
                    <a:pt x="112" y="126"/>
                    <a:pt x="110" y="127"/>
                    <a:pt x="108" y="127"/>
                  </a:cubicBezTo>
                  <a:cubicBezTo>
                    <a:pt x="108" y="127"/>
                    <a:pt x="108" y="128"/>
                    <a:pt x="107" y="128"/>
                  </a:cubicBezTo>
                  <a:cubicBezTo>
                    <a:pt x="107" y="128"/>
                    <a:pt x="106" y="127"/>
                    <a:pt x="106" y="126"/>
                  </a:cubicBezTo>
                  <a:cubicBezTo>
                    <a:pt x="105" y="125"/>
                    <a:pt x="104" y="122"/>
                    <a:pt x="103" y="121"/>
                  </a:cubicBezTo>
                  <a:cubicBezTo>
                    <a:pt x="102" y="120"/>
                    <a:pt x="98" y="116"/>
                    <a:pt x="97" y="114"/>
                  </a:cubicBezTo>
                  <a:cubicBezTo>
                    <a:pt x="96" y="113"/>
                    <a:pt x="95" y="111"/>
                    <a:pt x="95" y="110"/>
                  </a:cubicBezTo>
                  <a:cubicBezTo>
                    <a:pt x="95" y="108"/>
                    <a:pt x="94" y="106"/>
                    <a:pt x="93" y="104"/>
                  </a:cubicBezTo>
                  <a:cubicBezTo>
                    <a:pt x="93" y="104"/>
                    <a:pt x="94" y="102"/>
                    <a:pt x="93" y="101"/>
                  </a:cubicBezTo>
                  <a:cubicBezTo>
                    <a:pt x="93" y="100"/>
                    <a:pt x="92" y="100"/>
                    <a:pt x="91" y="100"/>
                  </a:cubicBezTo>
                  <a:cubicBezTo>
                    <a:pt x="90" y="100"/>
                    <a:pt x="89" y="101"/>
                    <a:pt x="88" y="101"/>
                  </a:cubicBezTo>
                  <a:cubicBezTo>
                    <a:pt x="87" y="101"/>
                    <a:pt x="85" y="100"/>
                    <a:pt x="85" y="100"/>
                  </a:cubicBezTo>
                  <a:cubicBezTo>
                    <a:pt x="84" y="100"/>
                    <a:pt x="82" y="99"/>
                    <a:pt x="82" y="99"/>
                  </a:cubicBezTo>
                  <a:cubicBezTo>
                    <a:pt x="81" y="98"/>
                    <a:pt x="80" y="97"/>
                    <a:pt x="80" y="96"/>
                  </a:cubicBezTo>
                  <a:cubicBezTo>
                    <a:pt x="80" y="96"/>
                    <a:pt x="82" y="95"/>
                    <a:pt x="82" y="95"/>
                  </a:cubicBezTo>
                  <a:cubicBezTo>
                    <a:pt x="83" y="95"/>
                    <a:pt x="84" y="94"/>
                    <a:pt x="84" y="92"/>
                  </a:cubicBezTo>
                  <a:cubicBezTo>
                    <a:pt x="84" y="92"/>
                    <a:pt x="85" y="90"/>
                    <a:pt x="84" y="90"/>
                  </a:cubicBezTo>
                  <a:cubicBezTo>
                    <a:pt x="84" y="89"/>
                    <a:pt x="83" y="87"/>
                    <a:pt x="83" y="86"/>
                  </a:cubicBezTo>
                  <a:cubicBezTo>
                    <a:pt x="82" y="85"/>
                    <a:pt x="79" y="84"/>
                    <a:pt x="78" y="83"/>
                  </a:cubicBezTo>
                  <a:cubicBezTo>
                    <a:pt x="78" y="82"/>
                    <a:pt x="78" y="80"/>
                    <a:pt x="77" y="79"/>
                  </a:cubicBezTo>
                  <a:cubicBezTo>
                    <a:pt x="77" y="79"/>
                    <a:pt x="76" y="78"/>
                    <a:pt x="75" y="78"/>
                  </a:cubicBezTo>
                  <a:cubicBezTo>
                    <a:pt x="74" y="78"/>
                    <a:pt x="71" y="78"/>
                    <a:pt x="70" y="78"/>
                  </a:cubicBezTo>
                  <a:cubicBezTo>
                    <a:pt x="68" y="78"/>
                    <a:pt x="64" y="78"/>
                    <a:pt x="63" y="78"/>
                  </a:cubicBezTo>
                  <a:cubicBezTo>
                    <a:pt x="61" y="78"/>
                    <a:pt x="58" y="79"/>
                    <a:pt x="57" y="80"/>
                  </a:cubicBezTo>
                  <a:cubicBezTo>
                    <a:pt x="56" y="80"/>
                    <a:pt x="55" y="82"/>
                    <a:pt x="54" y="83"/>
                  </a:cubicBezTo>
                  <a:cubicBezTo>
                    <a:pt x="54" y="85"/>
                    <a:pt x="51" y="88"/>
                    <a:pt x="51" y="90"/>
                  </a:cubicBezTo>
                  <a:cubicBezTo>
                    <a:pt x="50" y="92"/>
                    <a:pt x="49" y="96"/>
                    <a:pt x="49" y="98"/>
                  </a:cubicBezTo>
                  <a:cubicBezTo>
                    <a:pt x="48" y="100"/>
                    <a:pt x="48" y="103"/>
                    <a:pt x="49" y="104"/>
                  </a:cubicBezTo>
                  <a:cubicBezTo>
                    <a:pt x="49" y="105"/>
                    <a:pt x="51" y="107"/>
                    <a:pt x="51" y="109"/>
                  </a:cubicBezTo>
                  <a:cubicBezTo>
                    <a:pt x="52" y="110"/>
                    <a:pt x="53" y="112"/>
                    <a:pt x="53" y="113"/>
                  </a:cubicBezTo>
                  <a:cubicBezTo>
                    <a:pt x="54" y="114"/>
                    <a:pt x="53" y="116"/>
                    <a:pt x="53" y="117"/>
                  </a:cubicBezTo>
                  <a:cubicBezTo>
                    <a:pt x="53" y="118"/>
                    <a:pt x="52" y="121"/>
                    <a:pt x="51" y="121"/>
                  </a:cubicBezTo>
                  <a:cubicBezTo>
                    <a:pt x="51" y="122"/>
                    <a:pt x="50" y="123"/>
                    <a:pt x="50" y="124"/>
                  </a:cubicBezTo>
                  <a:cubicBezTo>
                    <a:pt x="49" y="124"/>
                    <a:pt x="48" y="125"/>
                    <a:pt x="47" y="126"/>
                  </a:cubicBezTo>
                  <a:cubicBezTo>
                    <a:pt x="47" y="126"/>
                    <a:pt x="45" y="128"/>
                    <a:pt x="45" y="128"/>
                  </a:cubicBezTo>
                  <a:cubicBezTo>
                    <a:pt x="44" y="129"/>
                    <a:pt x="43" y="130"/>
                    <a:pt x="42" y="130"/>
                  </a:cubicBezTo>
                  <a:cubicBezTo>
                    <a:pt x="41" y="130"/>
                    <a:pt x="40" y="130"/>
                    <a:pt x="40" y="130"/>
                  </a:cubicBezTo>
                  <a:cubicBezTo>
                    <a:pt x="39" y="130"/>
                    <a:pt x="40" y="128"/>
                    <a:pt x="39" y="127"/>
                  </a:cubicBezTo>
                  <a:cubicBezTo>
                    <a:pt x="39" y="126"/>
                    <a:pt x="38" y="124"/>
                    <a:pt x="38" y="123"/>
                  </a:cubicBezTo>
                  <a:cubicBezTo>
                    <a:pt x="38" y="122"/>
                    <a:pt x="37" y="120"/>
                    <a:pt x="37" y="119"/>
                  </a:cubicBezTo>
                  <a:cubicBezTo>
                    <a:pt x="36" y="119"/>
                    <a:pt x="35" y="116"/>
                    <a:pt x="34" y="116"/>
                  </a:cubicBezTo>
                  <a:cubicBezTo>
                    <a:pt x="32" y="115"/>
                    <a:pt x="30" y="115"/>
                    <a:pt x="28" y="115"/>
                  </a:cubicBezTo>
                  <a:cubicBezTo>
                    <a:pt x="27" y="115"/>
                    <a:pt x="24" y="115"/>
                    <a:pt x="23" y="114"/>
                  </a:cubicBezTo>
                  <a:cubicBezTo>
                    <a:pt x="22" y="114"/>
                    <a:pt x="20" y="113"/>
                    <a:pt x="19" y="112"/>
                  </a:cubicBezTo>
                  <a:cubicBezTo>
                    <a:pt x="18" y="111"/>
                    <a:pt x="18" y="108"/>
                    <a:pt x="18" y="107"/>
                  </a:cubicBezTo>
                  <a:cubicBezTo>
                    <a:pt x="18" y="106"/>
                    <a:pt x="17" y="104"/>
                    <a:pt x="17" y="103"/>
                  </a:cubicBezTo>
                  <a:cubicBezTo>
                    <a:pt x="17" y="103"/>
                    <a:pt x="18" y="102"/>
                    <a:pt x="19" y="101"/>
                  </a:cubicBezTo>
                  <a:cubicBezTo>
                    <a:pt x="19" y="100"/>
                    <a:pt x="20" y="98"/>
                    <a:pt x="20" y="97"/>
                  </a:cubicBezTo>
                  <a:cubicBezTo>
                    <a:pt x="20" y="97"/>
                    <a:pt x="20" y="95"/>
                    <a:pt x="20" y="94"/>
                  </a:cubicBezTo>
                  <a:cubicBezTo>
                    <a:pt x="20" y="93"/>
                    <a:pt x="20" y="91"/>
                    <a:pt x="20" y="90"/>
                  </a:cubicBezTo>
                  <a:cubicBezTo>
                    <a:pt x="19" y="90"/>
                    <a:pt x="19" y="89"/>
                    <a:pt x="18" y="89"/>
                  </a:cubicBezTo>
                  <a:cubicBezTo>
                    <a:pt x="17" y="88"/>
                    <a:pt x="16" y="89"/>
                    <a:pt x="15" y="89"/>
                  </a:cubicBezTo>
                  <a:cubicBezTo>
                    <a:pt x="14" y="89"/>
                    <a:pt x="14" y="88"/>
                    <a:pt x="14" y="88"/>
                  </a:cubicBezTo>
                  <a:cubicBezTo>
                    <a:pt x="13" y="87"/>
                    <a:pt x="15" y="85"/>
                    <a:pt x="14" y="84"/>
                  </a:cubicBezTo>
                  <a:cubicBezTo>
                    <a:pt x="14" y="82"/>
                    <a:pt x="12" y="81"/>
                    <a:pt x="11" y="80"/>
                  </a:cubicBezTo>
                  <a:cubicBezTo>
                    <a:pt x="10" y="79"/>
                    <a:pt x="7" y="77"/>
                    <a:pt x="5" y="75"/>
                  </a:cubicBezTo>
                  <a:cubicBezTo>
                    <a:pt x="5" y="74"/>
                    <a:pt x="3" y="72"/>
                    <a:pt x="2" y="70"/>
                  </a:cubicBezTo>
                  <a:cubicBezTo>
                    <a:pt x="1" y="69"/>
                    <a:pt x="0" y="65"/>
                    <a:pt x="0" y="63"/>
                  </a:cubicBezTo>
                  <a:cubicBezTo>
                    <a:pt x="0" y="61"/>
                    <a:pt x="0" y="56"/>
                    <a:pt x="1" y="53"/>
                  </a:cubicBezTo>
                  <a:cubicBezTo>
                    <a:pt x="1" y="52"/>
                    <a:pt x="2" y="49"/>
                    <a:pt x="2" y="48"/>
                  </a:cubicBezTo>
                  <a:cubicBezTo>
                    <a:pt x="3" y="47"/>
                    <a:pt x="4" y="45"/>
                    <a:pt x="5" y="43"/>
                  </a:cubicBezTo>
                  <a:cubicBezTo>
                    <a:pt x="6" y="42"/>
                    <a:pt x="8" y="40"/>
                    <a:pt x="9" y="39"/>
                  </a:cubicBezTo>
                  <a:cubicBezTo>
                    <a:pt x="11" y="38"/>
                    <a:pt x="13" y="36"/>
                    <a:pt x="15" y="35"/>
                  </a:cubicBezTo>
                  <a:cubicBezTo>
                    <a:pt x="16" y="34"/>
                    <a:pt x="18" y="33"/>
                    <a:pt x="18" y="32"/>
                  </a:cubicBezTo>
                  <a:cubicBezTo>
                    <a:pt x="19" y="31"/>
                    <a:pt x="19" y="29"/>
                    <a:pt x="20" y="27"/>
                  </a:cubicBezTo>
                  <a:cubicBezTo>
                    <a:pt x="20" y="26"/>
                    <a:pt x="19" y="22"/>
                    <a:pt x="19" y="21"/>
                  </a:cubicBezTo>
                  <a:cubicBezTo>
                    <a:pt x="19" y="18"/>
                    <a:pt x="18" y="15"/>
                    <a:pt x="17" y="13"/>
                  </a:cubicBezTo>
                  <a:cubicBezTo>
                    <a:pt x="18" y="13"/>
                    <a:pt x="20" y="13"/>
                    <a:pt x="20" y="13"/>
                  </a:cubicBezTo>
                  <a:cubicBezTo>
                    <a:pt x="21" y="13"/>
                    <a:pt x="24" y="13"/>
                    <a:pt x="26" y="13"/>
                  </a:cubicBezTo>
                  <a:cubicBezTo>
                    <a:pt x="27" y="13"/>
                    <a:pt x="28" y="12"/>
                    <a:pt x="29" y="12"/>
                  </a:cubicBezTo>
                  <a:cubicBezTo>
                    <a:pt x="30" y="12"/>
                    <a:pt x="32" y="11"/>
                    <a:pt x="33" y="11"/>
                  </a:cubicBezTo>
                  <a:cubicBezTo>
                    <a:pt x="33" y="10"/>
                    <a:pt x="35" y="9"/>
                    <a:pt x="36" y="8"/>
                  </a:cubicBezTo>
                  <a:cubicBezTo>
                    <a:pt x="36" y="8"/>
                    <a:pt x="38" y="7"/>
                    <a:pt x="39" y="6"/>
                  </a:cubicBezTo>
                  <a:cubicBezTo>
                    <a:pt x="39" y="5"/>
                    <a:pt x="40" y="3"/>
                    <a:pt x="41" y="2"/>
                  </a:cubicBezTo>
                  <a:cubicBezTo>
                    <a:pt x="41" y="2"/>
                    <a:pt x="42" y="0"/>
                    <a:pt x="43" y="0"/>
                  </a:cubicBezTo>
                  <a:cubicBezTo>
                    <a:pt x="44" y="0"/>
                    <a:pt x="46" y="1"/>
                    <a:pt x="46" y="2"/>
                  </a:cubicBezTo>
                  <a:cubicBezTo>
                    <a:pt x="47" y="2"/>
                    <a:pt x="48" y="5"/>
                    <a:pt x="48" y="5"/>
                  </a:cubicBezTo>
                  <a:cubicBezTo>
                    <a:pt x="49" y="6"/>
                    <a:pt x="49" y="9"/>
                    <a:pt x="50" y="10"/>
                  </a:cubicBezTo>
                  <a:cubicBezTo>
                    <a:pt x="51" y="11"/>
                    <a:pt x="53" y="11"/>
                    <a:pt x="54" y="11"/>
                  </a:cubicBezTo>
                  <a:cubicBezTo>
                    <a:pt x="55" y="11"/>
                    <a:pt x="56" y="11"/>
                    <a:pt x="57" y="10"/>
                  </a:cubicBezTo>
                  <a:cubicBezTo>
                    <a:pt x="58" y="10"/>
                    <a:pt x="60" y="7"/>
                    <a:pt x="61" y="6"/>
                  </a:cubicBezTo>
                  <a:cubicBezTo>
                    <a:pt x="61" y="5"/>
                    <a:pt x="62" y="3"/>
                    <a:pt x="63" y="2"/>
                  </a:cubicBezTo>
                  <a:cubicBezTo>
                    <a:pt x="64" y="2"/>
                    <a:pt x="66" y="1"/>
                    <a:pt x="66" y="1"/>
                  </a:cubicBezTo>
                  <a:cubicBezTo>
                    <a:pt x="67" y="1"/>
                    <a:pt x="69" y="2"/>
                    <a:pt x="69" y="2"/>
                  </a:cubicBezTo>
                  <a:cubicBezTo>
                    <a:pt x="70" y="2"/>
                    <a:pt x="71" y="2"/>
                    <a:pt x="71" y="2"/>
                  </a:cubicBezTo>
                  <a:cubicBezTo>
                    <a:pt x="71" y="3"/>
                    <a:pt x="71" y="3"/>
                    <a:pt x="71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287"/>
            <p:cNvSpPr>
              <a:spLocks/>
            </p:cNvSpPr>
            <p:nvPr/>
          </p:nvSpPr>
          <p:spPr bwMode="auto">
            <a:xfrm>
              <a:off x="1200" y="2890"/>
              <a:ext cx="315" cy="339"/>
            </a:xfrm>
            <a:custGeom>
              <a:avLst/>
              <a:gdLst>
                <a:gd name="T0" fmla="*/ 71 w 121"/>
                <a:gd name="T1" fmla="*/ 6 h 130"/>
                <a:gd name="T2" fmla="*/ 66 w 121"/>
                <a:gd name="T3" fmla="*/ 13 h 130"/>
                <a:gd name="T4" fmla="*/ 64 w 121"/>
                <a:gd name="T5" fmla="*/ 19 h 130"/>
                <a:gd name="T6" fmla="*/ 71 w 121"/>
                <a:gd name="T7" fmla="*/ 27 h 130"/>
                <a:gd name="T8" fmla="*/ 79 w 121"/>
                <a:gd name="T9" fmla="*/ 39 h 130"/>
                <a:gd name="T10" fmla="*/ 88 w 121"/>
                <a:gd name="T11" fmla="*/ 51 h 130"/>
                <a:gd name="T12" fmla="*/ 101 w 121"/>
                <a:gd name="T13" fmla="*/ 52 h 130"/>
                <a:gd name="T14" fmla="*/ 105 w 121"/>
                <a:gd name="T15" fmla="*/ 63 h 130"/>
                <a:gd name="T16" fmla="*/ 108 w 121"/>
                <a:gd name="T17" fmla="*/ 74 h 130"/>
                <a:gd name="T18" fmla="*/ 114 w 121"/>
                <a:gd name="T19" fmla="*/ 80 h 130"/>
                <a:gd name="T20" fmla="*/ 116 w 121"/>
                <a:gd name="T21" fmla="*/ 90 h 130"/>
                <a:gd name="T22" fmla="*/ 118 w 121"/>
                <a:gd name="T23" fmla="*/ 100 h 130"/>
                <a:gd name="T24" fmla="*/ 121 w 121"/>
                <a:gd name="T25" fmla="*/ 110 h 130"/>
                <a:gd name="T26" fmla="*/ 121 w 121"/>
                <a:gd name="T27" fmla="*/ 121 h 130"/>
                <a:gd name="T28" fmla="*/ 114 w 121"/>
                <a:gd name="T29" fmla="*/ 126 h 130"/>
                <a:gd name="T30" fmla="*/ 107 w 121"/>
                <a:gd name="T31" fmla="*/ 128 h 130"/>
                <a:gd name="T32" fmla="*/ 103 w 121"/>
                <a:gd name="T33" fmla="*/ 121 h 130"/>
                <a:gd name="T34" fmla="*/ 95 w 121"/>
                <a:gd name="T35" fmla="*/ 110 h 130"/>
                <a:gd name="T36" fmla="*/ 93 w 121"/>
                <a:gd name="T37" fmla="*/ 101 h 130"/>
                <a:gd name="T38" fmla="*/ 88 w 121"/>
                <a:gd name="T39" fmla="*/ 101 h 130"/>
                <a:gd name="T40" fmla="*/ 82 w 121"/>
                <a:gd name="T41" fmla="*/ 99 h 130"/>
                <a:gd name="T42" fmla="*/ 82 w 121"/>
                <a:gd name="T43" fmla="*/ 95 h 130"/>
                <a:gd name="T44" fmla="*/ 84 w 121"/>
                <a:gd name="T45" fmla="*/ 90 h 130"/>
                <a:gd name="T46" fmla="*/ 78 w 121"/>
                <a:gd name="T47" fmla="*/ 83 h 130"/>
                <a:gd name="T48" fmla="*/ 75 w 121"/>
                <a:gd name="T49" fmla="*/ 78 h 130"/>
                <a:gd name="T50" fmla="*/ 63 w 121"/>
                <a:gd name="T51" fmla="*/ 78 h 130"/>
                <a:gd name="T52" fmla="*/ 54 w 121"/>
                <a:gd name="T53" fmla="*/ 83 h 130"/>
                <a:gd name="T54" fmla="*/ 49 w 121"/>
                <a:gd name="T55" fmla="*/ 98 h 130"/>
                <a:gd name="T56" fmla="*/ 51 w 121"/>
                <a:gd name="T57" fmla="*/ 109 h 130"/>
                <a:gd name="T58" fmla="*/ 53 w 121"/>
                <a:gd name="T59" fmla="*/ 117 h 130"/>
                <a:gd name="T60" fmla="*/ 50 w 121"/>
                <a:gd name="T61" fmla="*/ 124 h 130"/>
                <a:gd name="T62" fmla="*/ 45 w 121"/>
                <a:gd name="T63" fmla="*/ 128 h 130"/>
                <a:gd name="T64" fmla="*/ 40 w 121"/>
                <a:gd name="T65" fmla="*/ 130 h 130"/>
                <a:gd name="T66" fmla="*/ 38 w 121"/>
                <a:gd name="T67" fmla="*/ 123 h 130"/>
                <a:gd name="T68" fmla="*/ 34 w 121"/>
                <a:gd name="T69" fmla="*/ 116 h 130"/>
                <a:gd name="T70" fmla="*/ 23 w 121"/>
                <a:gd name="T71" fmla="*/ 114 h 130"/>
                <a:gd name="T72" fmla="*/ 18 w 121"/>
                <a:gd name="T73" fmla="*/ 107 h 130"/>
                <a:gd name="T74" fmla="*/ 19 w 121"/>
                <a:gd name="T75" fmla="*/ 101 h 130"/>
                <a:gd name="T76" fmla="*/ 20 w 121"/>
                <a:gd name="T77" fmla="*/ 94 h 130"/>
                <a:gd name="T78" fmla="*/ 18 w 121"/>
                <a:gd name="T79" fmla="*/ 89 h 130"/>
                <a:gd name="T80" fmla="*/ 14 w 121"/>
                <a:gd name="T81" fmla="*/ 88 h 130"/>
                <a:gd name="T82" fmla="*/ 11 w 121"/>
                <a:gd name="T83" fmla="*/ 80 h 130"/>
                <a:gd name="T84" fmla="*/ 2 w 121"/>
                <a:gd name="T85" fmla="*/ 70 h 130"/>
                <a:gd name="T86" fmla="*/ 1 w 121"/>
                <a:gd name="T87" fmla="*/ 53 h 130"/>
                <a:gd name="T88" fmla="*/ 5 w 121"/>
                <a:gd name="T89" fmla="*/ 43 h 130"/>
                <a:gd name="T90" fmla="*/ 15 w 121"/>
                <a:gd name="T91" fmla="*/ 35 h 130"/>
                <a:gd name="T92" fmla="*/ 20 w 121"/>
                <a:gd name="T93" fmla="*/ 27 h 130"/>
                <a:gd name="T94" fmla="*/ 17 w 121"/>
                <a:gd name="T95" fmla="*/ 13 h 130"/>
                <a:gd name="T96" fmla="*/ 26 w 121"/>
                <a:gd name="T97" fmla="*/ 13 h 130"/>
                <a:gd name="T98" fmla="*/ 33 w 121"/>
                <a:gd name="T99" fmla="*/ 11 h 130"/>
                <a:gd name="T100" fmla="*/ 39 w 121"/>
                <a:gd name="T101" fmla="*/ 6 h 130"/>
                <a:gd name="T102" fmla="*/ 43 w 121"/>
                <a:gd name="T103" fmla="*/ 0 h 130"/>
                <a:gd name="T104" fmla="*/ 48 w 121"/>
                <a:gd name="T105" fmla="*/ 5 h 130"/>
                <a:gd name="T106" fmla="*/ 54 w 121"/>
                <a:gd name="T107" fmla="*/ 11 h 130"/>
                <a:gd name="T108" fmla="*/ 61 w 121"/>
                <a:gd name="T109" fmla="*/ 6 h 130"/>
                <a:gd name="T110" fmla="*/ 66 w 121"/>
                <a:gd name="T111" fmla="*/ 1 h 130"/>
                <a:gd name="T112" fmla="*/ 71 w 121"/>
                <a:gd name="T113" fmla="*/ 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1" h="130">
                  <a:moveTo>
                    <a:pt x="71" y="3"/>
                  </a:moveTo>
                  <a:cubicBezTo>
                    <a:pt x="72" y="4"/>
                    <a:pt x="71" y="5"/>
                    <a:pt x="71" y="6"/>
                  </a:cubicBezTo>
                  <a:cubicBezTo>
                    <a:pt x="71" y="7"/>
                    <a:pt x="70" y="9"/>
                    <a:pt x="69" y="10"/>
                  </a:cubicBezTo>
                  <a:cubicBezTo>
                    <a:pt x="68" y="10"/>
                    <a:pt x="67" y="11"/>
                    <a:pt x="66" y="13"/>
                  </a:cubicBezTo>
                  <a:cubicBezTo>
                    <a:pt x="65" y="13"/>
                    <a:pt x="65" y="14"/>
                    <a:pt x="64" y="15"/>
                  </a:cubicBezTo>
                  <a:cubicBezTo>
                    <a:pt x="64" y="16"/>
                    <a:pt x="64" y="18"/>
                    <a:pt x="64" y="19"/>
                  </a:cubicBezTo>
                  <a:cubicBezTo>
                    <a:pt x="64" y="21"/>
                    <a:pt x="66" y="22"/>
                    <a:pt x="66" y="23"/>
                  </a:cubicBezTo>
                  <a:cubicBezTo>
                    <a:pt x="67" y="24"/>
                    <a:pt x="70" y="26"/>
                    <a:pt x="71" y="27"/>
                  </a:cubicBezTo>
                  <a:cubicBezTo>
                    <a:pt x="72" y="29"/>
                    <a:pt x="74" y="32"/>
                    <a:pt x="75" y="33"/>
                  </a:cubicBezTo>
                  <a:cubicBezTo>
                    <a:pt x="76" y="34"/>
                    <a:pt x="78" y="37"/>
                    <a:pt x="79" y="39"/>
                  </a:cubicBezTo>
                  <a:cubicBezTo>
                    <a:pt x="80" y="40"/>
                    <a:pt x="82" y="44"/>
                    <a:pt x="84" y="46"/>
                  </a:cubicBezTo>
                  <a:cubicBezTo>
                    <a:pt x="85" y="47"/>
                    <a:pt x="87" y="50"/>
                    <a:pt x="88" y="51"/>
                  </a:cubicBezTo>
                  <a:cubicBezTo>
                    <a:pt x="91" y="51"/>
                    <a:pt x="95" y="52"/>
                    <a:pt x="97" y="52"/>
                  </a:cubicBezTo>
                  <a:cubicBezTo>
                    <a:pt x="97" y="53"/>
                    <a:pt x="100" y="52"/>
                    <a:pt x="101" y="52"/>
                  </a:cubicBezTo>
                  <a:cubicBezTo>
                    <a:pt x="101" y="53"/>
                    <a:pt x="103" y="56"/>
                    <a:pt x="104" y="57"/>
                  </a:cubicBezTo>
                  <a:cubicBezTo>
                    <a:pt x="104" y="58"/>
                    <a:pt x="105" y="61"/>
                    <a:pt x="105" y="63"/>
                  </a:cubicBezTo>
                  <a:cubicBezTo>
                    <a:pt x="106" y="65"/>
                    <a:pt x="106" y="69"/>
                    <a:pt x="106" y="70"/>
                  </a:cubicBezTo>
                  <a:cubicBezTo>
                    <a:pt x="107" y="71"/>
                    <a:pt x="107" y="73"/>
                    <a:pt x="108" y="74"/>
                  </a:cubicBezTo>
                  <a:cubicBezTo>
                    <a:pt x="108" y="75"/>
                    <a:pt x="110" y="77"/>
                    <a:pt x="111" y="78"/>
                  </a:cubicBezTo>
                  <a:cubicBezTo>
                    <a:pt x="112" y="79"/>
                    <a:pt x="113" y="80"/>
                    <a:pt x="114" y="80"/>
                  </a:cubicBezTo>
                  <a:cubicBezTo>
                    <a:pt x="114" y="81"/>
                    <a:pt x="115" y="83"/>
                    <a:pt x="116" y="84"/>
                  </a:cubicBezTo>
                  <a:cubicBezTo>
                    <a:pt x="116" y="86"/>
                    <a:pt x="116" y="88"/>
                    <a:pt x="116" y="90"/>
                  </a:cubicBezTo>
                  <a:cubicBezTo>
                    <a:pt x="116" y="91"/>
                    <a:pt x="117" y="93"/>
                    <a:pt x="118" y="94"/>
                  </a:cubicBezTo>
                  <a:cubicBezTo>
                    <a:pt x="118" y="96"/>
                    <a:pt x="117" y="98"/>
                    <a:pt x="118" y="100"/>
                  </a:cubicBezTo>
                  <a:cubicBezTo>
                    <a:pt x="118" y="101"/>
                    <a:pt x="119" y="103"/>
                    <a:pt x="119" y="104"/>
                  </a:cubicBezTo>
                  <a:cubicBezTo>
                    <a:pt x="120" y="105"/>
                    <a:pt x="121" y="108"/>
                    <a:pt x="121" y="110"/>
                  </a:cubicBezTo>
                  <a:cubicBezTo>
                    <a:pt x="121" y="111"/>
                    <a:pt x="121" y="113"/>
                    <a:pt x="121" y="114"/>
                  </a:cubicBezTo>
                  <a:cubicBezTo>
                    <a:pt x="121" y="115"/>
                    <a:pt x="121" y="119"/>
                    <a:pt x="121" y="121"/>
                  </a:cubicBezTo>
                  <a:cubicBezTo>
                    <a:pt x="121" y="122"/>
                    <a:pt x="120" y="123"/>
                    <a:pt x="119" y="124"/>
                  </a:cubicBezTo>
                  <a:cubicBezTo>
                    <a:pt x="117" y="124"/>
                    <a:pt x="115" y="125"/>
                    <a:pt x="114" y="126"/>
                  </a:cubicBezTo>
                  <a:cubicBezTo>
                    <a:pt x="112" y="126"/>
                    <a:pt x="110" y="127"/>
                    <a:pt x="108" y="127"/>
                  </a:cubicBezTo>
                  <a:cubicBezTo>
                    <a:pt x="108" y="127"/>
                    <a:pt x="108" y="128"/>
                    <a:pt x="107" y="128"/>
                  </a:cubicBezTo>
                  <a:cubicBezTo>
                    <a:pt x="107" y="128"/>
                    <a:pt x="106" y="127"/>
                    <a:pt x="106" y="126"/>
                  </a:cubicBezTo>
                  <a:cubicBezTo>
                    <a:pt x="105" y="125"/>
                    <a:pt x="104" y="122"/>
                    <a:pt x="103" y="121"/>
                  </a:cubicBezTo>
                  <a:cubicBezTo>
                    <a:pt x="102" y="120"/>
                    <a:pt x="98" y="116"/>
                    <a:pt x="97" y="114"/>
                  </a:cubicBezTo>
                  <a:cubicBezTo>
                    <a:pt x="96" y="113"/>
                    <a:pt x="95" y="111"/>
                    <a:pt x="95" y="110"/>
                  </a:cubicBezTo>
                  <a:cubicBezTo>
                    <a:pt x="95" y="108"/>
                    <a:pt x="94" y="106"/>
                    <a:pt x="93" y="104"/>
                  </a:cubicBezTo>
                  <a:cubicBezTo>
                    <a:pt x="93" y="104"/>
                    <a:pt x="94" y="102"/>
                    <a:pt x="93" y="101"/>
                  </a:cubicBezTo>
                  <a:cubicBezTo>
                    <a:pt x="93" y="100"/>
                    <a:pt x="92" y="100"/>
                    <a:pt x="91" y="100"/>
                  </a:cubicBezTo>
                  <a:cubicBezTo>
                    <a:pt x="90" y="100"/>
                    <a:pt x="89" y="101"/>
                    <a:pt x="88" y="101"/>
                  </a:cubicBezTo>
                  <a:cubicBezTo>
                    <a:pt x="87" y="101"/>
                    <a:pt x="85" y="100"/>
                    <a:pt x="85" y="100"/>
                  </a:cubicBezTo>
                  <a:cubicBezTo>
                    <a:pt x="84" y="100"/>
                    <a:pt x="82" y="99"/>
                    <a:pt x="82" y="99"/>
                  </a:cubicBezTo>
                  <a:cubicBezTo>
                    <a:pt x="81" y="98"/>
                    <a:pt x="80" y="97"/>
                    <a:pt x="80" y="96"/>
                  </a:cubicBezTo>
                  <a:cubicBezTo>
                    <a:pt x="80" y="96"/>
                    <a:pt x="82" y="95"/>
                    <a:pt x="82" y="95"/>
                  </a:cubicBezTo>
                  <a:cubicBezTo>
                    <a:pt x="83" y="95"/>
                    <a:pt x="84" y="94"/>
                    <a:pt x="84" y="92"/>
                  </a:cubicBezTo>
                  <a:cubicBezTo>
                    <a:pt x="84" y="92"/>
                    <a:pt x="85" y="90"/>
                    <a:pt x="84" y="90"/>
                  </a:cubicBezTo>
                  <a:cubicBezTo>
                    <a:pt x="84" y="89"/>
                    <a:pt x="83" y="87"/>
                    <a:pt x="83" y="86"/>
                  </a:cubicBezTo>
                  <a:cubicBezTo>
                    <a:pt x="82" y="85"/>
                    <a:pt x="79" y="84"/>
                    <a:pt x="78" y="83"/>
                  </a:cubicBezTo>
                  <a:cubicBezTo>
                    <a:pt x="78" y="82"/>
                    <a:pt x="78" y="80"/>
                    <a:pt x="77" y="79"/>
                  </a:cubicBezTo>
                  <a:cubicBezTo>
                    <a:pt x="77" y="79"/>
                    <a:pt x="76" y="78"/>
                    <a:pt x="75" y="78"/>
                  </a:cubicBezTo>
                  <a:cubicBezTo>
                    <a:pt x="74" y="78"/>
                    <a:pt x="71" y="78"/>
                    <a:pt x="70" y="78"/>
                  </a:cubicBezTo>
                  <a:cubicBezTo>
                    <a:pt x="68" y="78"/>
                    <a:pt x="64" y="78"/>
                    <a:pt x="63" y="78"/>
                  </a:cubicBezTo>
                  <a:cubicBezTo>
                    <a:pt x="61" y="78"/>
                    <a:pt x="58" y="79"/>
                    <a:pt x="57" y="80"/>
                  </a:cubicBezTo>
                  <a:cubicBezTo>
                    <a:pt x="56" y="80"/>
                    <a:pt x="55" y="82"/>
                    <a:pt x="54" y="83"/>
                  </a:cubicBezTo>
                  <a:cubicBezTo>
                    <a:pt x="54" y="85"/>
                    <a:pt x="51" y="88"/>
                    <a:pt x="51" y="90"/>
                  </a:cubicBezTo>
                  <a:cubicBezTo>
                    <a:pt x="50" y="92"/>
                    <a:pt x="49" y="96"/>
                    <a:pt x="49" y="98"/>
                  </a:cubicBezTo>
                  <a:cubicBezTo>
                    <a:pt x="48" y="100"/>
                    <a:pt x="48" y="103"/>
                    <a:pt x="49" y="104"/>
                  </a:cubicBezTo>
                  <a:cubicBezTo>
                    <a:pt x="49" y="105"/>
                    <a:pt x="51" y="107"/>
                    <a:pt x="51" y="109"/>
                  </a:cubicBezTo>
                  <a:cubicBezTo>
                    <a:pt x="52" y="110"/>
                    <a:pt x="53" y="112"/>
                    <a:pt x="53" y="113"/>
                  </a:cubicBezTo>
                  <a:cubicBezTo>
                    <a:pt x="54" y="114"/>
                    <a:pt x="53" y="116"/>
                    <a:pt x="53" y="117"/>
                  </a:cubicBezTo>
                  <a:cubicBezTo>
                    <a:pt x="53" y="118"/>
                    <a:pt x="52" y="121"/>
                    <a:pt x="51" y="121"/>
                  </a:cubicBezTo>
                  <a:cubicBezTo>
                    <a:pt x="51" y="122"/>
                    <a:pt x="50" y="123"/>
                    <a:pt x="50" y="124"/>
                  </a:cubicBezTo>
                  <a:cubicBezTo>
                    <a:pt x="49" y="124"/>
                    <a:pt x="48" y="125"/>
                    <a:pt x="47" y="126"/>
                  </a:cubicBezTo>
                  <a:cubicBezTo>
                    <a:pt x="47" y="126"/>
                    <a:pt x="45" y="128"/>
                    <a:pt x="45" y="128"/>
                  </a:cubicBezTo>
                  <a:cubicBezTo>
                    <a:pt x="44" y="129"/>
                    <a:pt x="43" y="130"/>
                    <a:pt x="42" y="130"/>
                  </a:cubicBezTo>
                  <a:cubicBezTo>
                    <a:pt x="41" y="130"/>
                    <a:pt x="40" y="130"/>
                    <a:pt x="40" y="130"/>
                  </a:cubicBezTo>
                  <a:cubicBezTo>
                    <a:pt x="39" y="130"/>
                    <a:pt x="40" y="128"/>
                    <a:pt x="39" y="127"/>
                  </a:cubicBezTo>
                  <a:cubicBezTo>
                    <a:pt x="39" y="126"/>
                    <a:pt x="38" y="124"/>
                    <a:pt x="38" y="123"/>
                  </a:cubicBezTo>
                  <a:cubicBezTo>
                    <a:pt x="38" y="122"/>
                    <a:pt x="37" y="120"/>
                    <a:pt x="37" y="119"/>
                  </a:cubicBezTo>
                  <a:cubicBezTo>
                    <a:pt x="36" y="119"/>
                    <a:pt x="35" y="116"/>
                    <a:pt x="34" y="116"/>
                  </a:cubicBezTo>
                  <a:cubicBezTo>
                    <a:pt x="32" y="115"/>
                    <a:pt x="30" y="115"/>
                    <a:pt x="28" y="115"/>
                  </a:cubicBezTo>
                  <a:cubicBezTo>
                    <a:pt x="27" y="115"/>
                    <a:pt x="24" y="115"/>
                    <a:pt x="23" y="114"/>
                  </a:cubicBezTo>
                  <a:cubicBezTo>
                    <a:pt x="22" y="114"/>
                    <a:pt x="20" y="113"/>
                    <a:pt x="19" y="112"/>
                  </a:cubicBezTo>
                  <a:cubicBezTo>
                    <a:pt x="18" y="111"/>
                    <a:pt x="18" y="108"/>
                    <a:pt x="18" y="107"/>
                  </a:cubicBezTo>
                  <a:cubicBezTo>
                    <a:pt x="18" y="106"/>
                    <a:pt x="17" y="104"/>
                    <a:pt x="17" y="103"/>
                  </a:cubicBezTo>
                  <a:cubicBezTo>
                    <a:pt x="17" y="103"/>
                    <a:pt x="18" y="102"/>
                    <a:pt x="19" y="101"/>
                  </a:cubicBezTo>
                  <a:cubicBezTo>
                    <a:pt x="19" y="100"/>
                    <a:pt x="20" y="98"/>
                    <a:pt x="20" y="97"/>
                  </a:cubicBezTo>
                  <a:cubicBezTo>
                    <a:pt x="20" y="97"/>
                    <a:pt x="20" y="95"/>
                    <a:pt x="20" y="94"/>
                  </a:cubicBezTo>
                  <a:cubicBezTo>
                    <a:pt x="20" y="93"/>
                    <a:pt x="20" y="91"/>
                    <a:pt x="20" y="90"/>
                  </a:cubicBezTo>
                  <a:cubicBezTo>
                    <a:pt x="19" y="90"/>
                    <a:pt x="19" y="89"/>
                    <a:pt x="18" y="89"/>
                  </a:cubicBezTo>
                  <a:cubicBezTo>
                    <a:pt x="17" y="88"/>
                    <a:pt x="16" y="89"/>
                    <a:pt x="15" y="89"/>
                  </a:cubicBezTo>
                  <a:cubicBezTo>
                    <a:pt x="14" y="89"/>
                    <a:pt x="14" y="88"/>
                    <a:pt x="14" y="88"/>
                  </a:cubicBezTo>
                  <a:cubicBezTo>
                    <a:pt x="13" y="87"/>
                    <a:pt x="15" y="85"/>
                    <a:pt x="14" y="84"/>
                  </a:cubicBezTo>
                  <a:cubicBezTo>
                    <a:pt x="14" y="82"/>
                    <a:pt x="12" y="81"/>
                    <a:pt x="11" y="80"/>
                  </a:cubicBezTo>
                  <a:cubicBezTo>
                    <a:pt x="10" y="79"/>
                    <a:pt x="7" y="77"/>
                    <a:pt x="5" y="75"/>
                  </a:cubicBezTo>
                  <a:cubicBezTo>
                    <a:pt x="5" y="74"/>
                    <a:pt x="3" y="72"/>
                    <a:pt x="2" y="70"/>
                  </a:cubicBezTo>
                  <a:cubicBezTo>
                    <a:pt x="1" y="69"/>
                    <a:pt x="0" y="65"/>
                    <a:pt x="0" y="63"/>
                  </a:cubicBezTo>
                  <a:cubicBezTo>
                    <a:pt x="0" y="61"/>
                    <a:pt x="0" y="56"/>
                    <a:pt x="1" y="53"/>
                  </a:cubicBezTo>
                  <a:cubicBezTo>
                    <a:pt x="1" y="52"/>
                    <a:pt x="2" y="49"/>
                    <a:pt x="2" y="48"/>
                  </a:cubicBezTo>
                  <a:cubicBezTo>
                    <a:pt x="3" y="47"/>
                    <a:pt x="4" y="45"/>
                    <a:pt x="5" y="43"/>
                  </a:cubicBezTo>
                  <a:cubicBezTo>
                    <a:pt x="6" y="42"/>
                    <a:pt x="8" y="40"/>
                    <a:pt x="9" y="39"/>
                  </a:cubicBezTo>
                  <a:cubicBezTo>
                    <a:pt x="11" y="38"/>
                    <a:pt x="13" y="36"/>
                    <a:pt x="15" y="35"/>
                  </a:cubicBezTo>
                  <a:cubicBezTo>
                    <a:pt x="16" y="34"/>
                    <a:pt x="18" y="33"/>
                    <a:pt x="18" y="32"/>
                  </a:cubicBezTo>
                  <a:cubicBezTo>
                    <a:pt x="19" y="31"/>
                    <a:pt x="19" y="29"/>
                    <a:pt x="20" y="27"/>
                  </a:cubicBezTo>
                  <a:cubicBezTo>
                    <a:pt x="20" y="26"/>
                    <a:pt x="19" y="22"/>
                    <a:pt x="19" y="21"/>
                  </a:cubicBezTo>
                  <a:cubicBezTo>
                    <a:pt x="19" y="18"/>
                    <a:pt x="18" y="15"/>
                    <a:pt x="17" y="13"/>
                  </a:cubicBezTo>
                  <a:cubicBezTo>
                    <a:pt x="18" y="13"/>
                    <a:pt x="20" y="13"/>
                    <a:pt x="20" y="13"/>
                  </a:cubicBezTo>
                  <a:cubicBezTo>
                    <a:pt x="21" y="13"/>
                    <a:pt x="24" y="13"/>
                    <a:pt x="26" y="13"/>
                  </a:cubicBezTo>
                  <a:cubicBezTo>
                    <a:pt x="27" y="13"/>
                    <a:pt x="28" y="12"/>
                    <a:pt x="29" y="12"/>
                  </a:cubicBezTo>
                  <a:cubicBezTo>
                    <a:pt x="30" y="12"/>
                    <a:pt x="32" y="11"/>
                    <a:pt x="33" y="11"/>
                  </a:cubicBezTo>
                  <a:cubicBezTo>
                    <a:pt x="33" y="10"/>
                    <a:pt x="35" y="9"/>
                    <a:pt x="36" y="8"/>
                  </a:cubicBezTo>
                  <a:cubicBezTo>
                    <a:pt x="36" y="8"/>
                    <a:pt x="38" y="7"/>
                    <a:pt x="39" y="6"/>
                  </a:cubicBezTo>
                  <a:cubicBezTo>
                    <a:pt x="39" y="5"/>
                    <a:pt x="40" y="3"/>
                    <a:pt x="41" y="2"/>
                  </a:cubicBezTo>
                  <a:cubicBezTo>
                    <a:pt x="41" y="2"/>
                    <a:pt x="42" y="0"/>
                    <a:pt x="43" y="0"/>
                  </a:cubicBezTo>
                  <a:cubicBezTo>
                    <a:pt x="44" y="0"/>
                    <a:pt x="46" y="1"/>
                    <a:pt x="46" y="2"/>
                  </a:cubicBezTo>
                  <a:cubicBezTo>
                    <a:pt x="47" y="2"/>
                    <a:pt x="48" y="5"/>
                    <a:pt x="48" y="5"/>
                  </a:cubicBezTo>
                  <a:cubicBezTo>
                    <a:pt x="49" y="6"/>
                    <a:pt x="49" y="9"/>
                    <a:pt x="50" y="10"/>
                  </a:cubicBezTo>
                  <a:cubicBezTo>
                    <a:pt x="51" y="11"/>
                    <a:pt x="53" y="11"/>
                    <a:pt x="54" y="11"/>
                  </a:cubicBezTo>
                  <a:cubicBezTo>
                    <a:pt x="55" y="11"/>
                    <a:pt x="56" y="11"/>
                    <a:pt x="57" y="10"/>
                  </a:cubicBezTo>
                  <a:cubicBezTo>
                    <a:pt x="58" y="10"/>
                    <a:pt x="60" y="7"/>
                    <a:pt x="61" y="6"/>
                  </a:cubicBezTo>
                  <a:cubicBezTo>
                    <a:pt x="61" y="5"/>
                    <a:pt x="62" y="3"/>
                    <a:pt x="63" y="2"/>
                  </a:cubicBezTo>
                  <a:cubicBezTo>
                    <a:pt x="64" y="2"/>
                    <a:pt x="66" y="1"/>
                    <a:pt x="66" y="1"/>
                  </a:cubicBezTo>
                  <a:cubicBezTo>
                    <a:pt x="67" y="1"/>
                    <a:pt x="69" y="2"/>
                    <a:pt x="69" y="2"/>
                  </a:cubicBezTo>
                  <a:cubicBezTo>
                    <a:pt x="70" y="2"/>
                    <a:pt x="71" y="2"/>
                    <a:pt x="71" y="2"/>
                  </a:cubicBezTo>
                  <a:cubicBezTo>
                    <a:pt x="71" y="3"/>
                    <a:pt x="71" y="3"/>
                    <a:pt x="71" y="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288"/>
            <p:cNvSpPr>
              <a:spLocks/>
            </p:cNvSpPr>
            <p:nvPr/>
          </p:nvSpPr>
          <p:spPr bwMode="auto">
            <a:xfrm>
              <a:off x="1166" y="1913"/>
              <a:ext cx="326" cy="258"/>
            </a:xfrm>
            <a:custGeom>
              <a:avLst/>
              <a:gdLst>
                <a:gd name="T0" fmla="*/ 80 w 125"/>
                <a:gd name="T1" fmla="*/ 93 h 99"/>
                <a:gd name="T2" fmla="*/ 78 w 125"/>
                <a:gd name="T3" fmla="*/ 85 h 99"/>
                <a:gd name="T4" fmla="*/ 70 w 125"/>
                <a:gd name="T5" fmla="*/ 75 h 99"/>
                <a:gd name="T6" fmla="*/ 59 w 125"/>
                <a:gd name="T7" fmla="*/ 69 h 99"/>
                <a:gd name="T8" fmla="*/ 55 w 125"/>
                <a:gd name="T9" fmla="*/ 62 h 99"/>
                <a:gd name="T10" fmla="*/ 40 w 125"/>
                <a:gd name="T11" fmla="*/ 57 h 99"/>
                <a:gd name="T12" fmla="*/ 28 w 125"/>
                <a:gd name="T13" fmla="*/ 59 h 99"/>
                <a:gd name="T14" fmla="*/ 19 w 125"/>
                <a:gd name="T15" fmla="*/ 63 h 99"/>
                <a:gd name="T16" fmla="*/ 17 w 125"/>
                <a:gd name="T17" fmla="*/ 70 h 99"/>
                <a:gd name="T18" fmla="*/ 11 w 125"/>
                <a:gd name="T19" fmla="*/ 74 h 99"/>
                <a:gd name="T20" fmla="*/ 3 w 125"/>
                <a:gd name="T21" fmla="*/ 75 h 99"/>
                <a:gd name="T22" fmla="*/ 1 w 125"/>
                <a:gd name="T23" fmla="*/ 71 h 99"/>
                <a:gd name="T24" fmla="*/ 0 w 125"/>
                <a:gd name="T25" fmla="*/ 65 h 99"/>
                <a:gd name="T26" fmla="*/ 3 w 125"/>
                <a:gd name="T27" fmla="*/ 62 h 99"/>
                <a:gd name="T28" fmla="*/ 9 w 125"/>
                <a:gd name="T29" fmla="*/ 58 h 99"/>
                <a:gd name="T30" fmla="*/ 9 w 125"/>
                <a:gd name="T31" fmla="*/ 52 h 99"/>
                <a:gd name="T32" fmla="*/ 7 w 125"/>
                <a:gd name="T33" fmla="*/ 45 h 99"/>
                <a:gd name="T34" fmla="*/ 2 w 125"/>
                <a:gd name="T35" fmla="*/ 37 h 99"/>
                <a:gd name="T36" fmla="*/ 5 w 125"/>
                <a:gd name="T37" fmla="*/ 33 h 99"/>
                <a:gd name="T38" fmla="*/ 22 w 125"/>
                <a:gd name="T39" fmla="*/ 25 h 99"/>
                <a:gd name="T40" fmla="*/ 42 w 125"/>
                <a:gd name="T41" fmla="*/ 24 h 99"/>
                <a:gd name="T42" fmla="*/ 53 w 125"/>
                <a:gd name="T43" fmla="*/ 16 h 99"/>
                <a:gd name="T44" fmla="*/ 70 w 125"/>
                <a:gd name="T45" fmla="*/ 14 h 99"/>
                <a:gd name="T46" fmla="*/ 83 w 125"/>
                <a:gd name="T47" fmla="*/ 10 h 99"/>
                <a:gd name="T48" fmla="*/ 93 w 125"/>
                <a:gd name="T49" fmla="*/ 3 h 99"/>
                <a:gd name="T50" fmla="*/ 109 w 125"/>
                <a:gd name="T51" fmla="*/ 0 h 99"/>
                <a:gd name="T52" fmla="*/ 115 w 125"/>
                <a:gd name="T53" fmla="*/ 0 h 99"/>
                <a:gd name="T54" fmla="*/ 118 w 125"/>
                <a:gd name="T55" fmla="*/ 8 h 99"/>
                <a:gd name="T56" fmla="*/ 124 w 125"/>
                <a:gd name="T57" fmla="*/ 14 h 99"/>
                <a:gd name="T58" fmla="*/ 124 w 125"/>
                <a:gd name="T59" fmla="*/ 21 h 99"/>
                <a:gd name="T60" fmla="*/ 121 w 125"/>
                <a:gd name="T61" fmla="*/ 31 h 99"/>
                <a:gd name="T62" fmla="*/ 118 w 125"/>
                <a:gd name="T63" fmla="*/ 40 h 99"/>
                <a:gd name="T64" fmla="*/ 119 w 125"/>
                <a:gd name="T65" fmla="*/ 49 h 99"/>
                <a:gd name="T66" fmla="*/ 120 w 125"/>
                <a:gd name="T67" fmla="*/ 57 h 99"/>
                <a:gd name="T68" fmla="*/ 116 w 125"/>
                <a:gd name="T69" fmla="*/ 60 h 99"/>
                <a:gd name="T70" fmla="*/ 112 w 125"/>
                <a:gd name="T71" fmla="*/ 71 h 99"/>
                <a:gd name="T72" fmla="*/ 110 w 125"/>
                <a:gd name="T73" fmla="*/ 84 h 99"/>
                <a:gd name="T74" fmla="*/ 108 w 125"/>
                <a:gd name="T75" fmla="*/ 91 h 99"/>
                <a:gd name="T76" fmla="*/ 101 w 125"/>
                <a:gd name="T77" fmla="*/ 98 h 99"/>
                <a:gd name="T78" fmla="*/ 88 w 125"/>
                <a:gd name="T79" fmla="*/ 99 h 99"/>
                <a:gd name="T80" fmla="*/ 80 w 125"/>
                <a:gd name="T81" fmla="*/ 9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5" h="99">
                  <a:moveTo>
                    <a:pt x="80" y="94"/>
                  </a:move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79" y="91"/>
                    <a:pt x="79" y="90"/>
                  </a:cubicBezTo>
                  <a:cubicBezTo>
                    <a:pt x="79" y="89"/>
                    <a:pt x="79" y="86"/>
                    <a:pt x="78" y="85"/>
                  </a:cubicBezTo>
                  <a:cubicBezTo>
                    <a:pt x="78" y="83"/>
                    <a:pt x="76" y="80"/>
                    <a:pt x="75" y="79"/>
                  </a:cubicBezTo>
                  <a:cubicBezTo>
                    <a:pt x="74" y="77"/>
                    <a:pt x="71" y="75"/>
                    <a:pt x="70" y="75"/>
                  </a:cubicBezTo>
                  <a:cubicBezTo>
                    <a:pt x="69" y="74"/>
                    <a:pt x="66" y="72"/>
                    <a:pt x="65" y="72"/>
                  </a:cubicBezTo>
                  <a:cubicBezTo>
                    <a:pt x="63" y="71"/>
                    <a:pt x="61" y="70"/>
                    <a:pt x="59" y="69"/>
                  </a:cubicBezTo>
                  <a:cubicBezTo>
                    <a:pt x="58" y="68"/>
                    <a:pt x="57" y="66"/>
                    <a:pt x="57" y="65"/>
                  </a:cubicBezTo>
                  <a:cubicBezTo>
                    <a:pt x="56" y="64"/>
                    <a:pt x="55" y="62"/>
                    <a:pt x="55" y="62"/>
                  </a:cubicBezTo>
                  <a:cubicBezTo>
                    <a:pt x="54" y="60"/>
                    <a:pt x="50" y="59"/>
                    <a:pt x="49" y="58"/>
                  </a:cubicBezTo>
                  <a:cubicBezTo>
                    <a:pt x="47" y="58"/>
                    <a:pt x="42" y="57"/>
                    <a:pt x="40" y="57"/>
                  </a:cubicBezTo>
                  <a:cubicBezTo>
                    <a:pt x="38" y="56"/>
                    <a:pt x="34" y="57"/>
                    <a:pt x="32" y="58"/>
                  </a:cubicBezTo>
                  <a:cubicBezTo>
                    <a:pt x="31" y="58"/>
                    <a:pt x="29" y="59"/>
                    <a:pt x="28" y="59"/>
                  </a:cubicBezTo>
                  <a:cubicBezTo>
                    <a:pt x="27" y="59"/>
                    <a:pt x="24" y="60"/>
                    <a:pt x="23" y="61"/>
                  </a:cubicBezTo>
                  <a:cubicBezTo>
                    <a:pt x="22" y="62"/>
                    <a:pt x="20" y="62"/>
                    <a:pt x="19" y="63"/>
                  </a:cubicBezTo>
                  <a:cubicBezTo>
                    <a:pt x="18" y="64"/>
                    <a:pt x="17" y="66"/>
                    <a:pt x="17" y="67"/>
                  </a:cubicBezTo>
                  <a:cubicBezTo>
                    <a:pt x="17" y="67"/>
                    <a:pt x="17" y="69"/>
                    <a:pt x="17" y="70"/>
                  </a:cubicBezTo>
                  <a:cubicBezTo>
                    <a:pt x="17" y="71"/>
                    <a:pt x="15" y="72"/>
                    <a:pt x="15" y="73"/>
                  </a:cubicBezTo>
                  <a:cubicBezTo>
                    <a:pt x="14" y="73"/>
                    <a:pt x="13" y="74"/>
                    <a:pt x="11" y="74"/>
                  </a:cubicBezTo>
                  <a:cubicBezTo>
                    <a:pt x="10" y="75"/>
                    <a:pt x="8" y="75"/>
                    <a:pt x="6" y="75"/>
                  </a:cubicBezTo>
                  <a:cubicBezTo>
                    <a:pt x="6" y="75"/>
                    <a:pt x="5" y="75"/>
                    <a:pt x="3" y="75"/>
                  </a:cubicBezTo>
                  <a:cubicBezTo>
                    <a:pt x="3" y="75"/>
                    <a:pt x="3" y="74"/>
                    <a:pt x="3" y="74"/>
                  </a:cubicBezTo>
                  <a:cubicBezTo>
                    <a:pt x="3" y="73"/>
                    <a:pt x="1" y="72"/>
                    <a:pt x="1" y="71"/>
                  </a:cubicBezTo>
                  <a:cubicBezTo>
                    <a:pt x="1" y="70"/>
                    <a:pt x="1" y="68"/>
                    <a:pt x="1" y="67"/>
                  </a:cubicBezTo>
                  <a:cubicBezTo>
                    <a:pt x="1" y="67"/>
                    <a:pt x="0" y="66"/>
                    <a:pt x="0" y="65"/>
                  </a:cubicBezTo>
                  <a:cubicBezTo>
                    <a:pt x="0" y="64"/>
                    <a:pt x="1" y="63"/>
                    <a:pt x="1" y="62"/>
                  </a:cubicBezTo>
                  <a:cubicBezTo>
                    <a:pt x="1" y="62"/>
                    <a:pt x="3" y="62"/>
                    <a:pt x="3" y="62"/>
                  </a:cubicBezTo>
                  <a:cubicBezTo>
                    <a:pt x="4" y="61"/>
                    <a:pt x="5" y="60"/>
                    <a:pt x="6" y="60"/>
                  </a:cubicBezTo>
                  <a:cubicBezTo>
                    <a:pt x="6" y="59"/>
                    <a:pt x="8" y="59"/>
                    <a:pt x="9" y="58"/>
                  </a:cubicBezTo>
                  <a:cubicBezTo>
                    <a:pt x="9" y="58"/>
                    <a:pt x="10" y="57"/>
                    <a:pt x="10" y="57"/>
                  </a:cubicBezTo>
                  <a:cubicBezTo>
                    <a:pt x="10" y="56"/>
                    <a:pt x="10" y="54"/>
                    <a:pt x="9" y="52"/>
                  </a:cubicBezTo>
                  <a:cubicBezTo>
                    <a:pt x="9" y="51"/>
                    <a:pt x="7" y="50"/>
                    <a:pt x="7" y="48"/>
                  </a:cubicBezTo>
                  <a:cubicBezTo>
                    <a:pt x="6" y="48"/>
                    <a:pt x="7" y="46"/>
                    <a:pt x="7" y="45"/>
                  </a:cubicBezTo>
                  <a:cubicBezTo>
                    <a:pt x="6" y="43"/>
                    <a:pt x="6" y="41"/>
                    <a:pt x="6" y="40"/>
                  </a:cubicBezTo>
                  <a:cubicBezTo>
                    <a:pt x="5" y="39"/>
                    <a:pt x="3" y="37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5"/>
                    <a:pt x="4" y="34"/>
                    <a:pt x="5" y="33"/>
                  </a:cubicBezTo>
                  <a:cubicBezTo>
                    <a:pt x="6" y="32"/>
                    <a:pt x="11" y="30"/>
                    <a:pt x="13" y="29"/>
                  </a:cubicBezTo>
                  <a:cubicBezTo>
                    <a:pt x="15" y="28"/>
                    <a:pt x="19" y="26"/>
                    <a:pt x="22" y="25"/>
                  </a:cubicBezTo>
                  <a:cubicBezTo>
                    <a:pt x="25" y="24"/>
                    <a:pt x="32" y="25"/>
                    <a:pt x="35" y="24"/>
                  </a:cubicBezTo>
                  <a:cubicBezTo>
                    <a:pt x="37" y="24"/>
                    <a:pt x="41" y="24"/>
                    <a:pt x="42" y="24"/>
                  </a:cubicBezTo>
                  <a:cubicBezTo>
                    <a:pt x="44" y="23"/>
                    <a:pt x="46" y="21"/>
                    <a:pt x="48" y="20"/>
                  </a:cubicBezTo>
                  <a:cubicBezTo>
                    <a:pt x="49" y="19"/>
                    <a:pt x="51" y="17"/>
                    <a:pt x="53" y="16"/>
                  </a:cubicBezTo>
                  <a:cubicBezTo>
                    <a:pt x="55" y="16"/>
                    <a:pt x="58" y="15"/>
                    <a:pt x="60" y="15"/>
                  </a:cubicBezTo>
                  <a:cubicBezTo>
                    <a:pt x="62" y="14"/>
                    <a:pt x="67" y="14"/>
                    <a:pt x="70" y="14"/>
                  </a:cubicBezTo>
                  <a:cubicBezTo>
                    <a:pt x="71" y="13"/>
                    <a:pt x="75" y="13"/>
                    <a:pt x="77" y="13"/>
                  </a:cubicBezTo>
                  <a:cubicBezTo>
                    <a:pt x="78" y="12"/>
                    <a:pt x="81" y="11"/>
                    <a:pt x="83" y="10"/>
                  </a:cubicBezTo>
                  <a:cubicBezTo>
                    <a:pt x="84" y="9"/>
                    <a:pt x="85" y="7"/>
                    <a:pt x="86" y="6"/>
                  </a:cubicBezTo>
                  <a:cubicBezTo>
                    <a:pt x="87" y="5"/>
                    <a:pt x="90" y="3"/>
                    <a:pt x="93" y="3"/>
                  </a:cubicBezTo>
                  <a:cubicBezTo>
                    <a:pt x="95" y="2"/>
                    <a:pt x="99" y="2"/>
                    <a:pt x="102" y="1"/>
                  </a:cubicBezTo>
                  <a:cubicBezTo>
                    <a:pt x="104" y="1"/>
                    <a:pt x="107" y="0"/>
                    <a:pt x="109" y="0"/>
                  </a:cubicBezTo>
                  <a:cubicBezTo>
                    <a:pt x="110" y="0"/>
                    <a:pt x="114" y="0"/>
                    <a:pt x="115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5" y="1"/>
                    <a:pt x="115" y="3"/>
                    <a:pt x="115" y="4"/>
                  </a:cubicBezTo>
                  <a:cubicBezTo>
                    <a:pt x="115" y="5"/>
                    <a:pt x="117" y="7"/>
                    <a:pt x="118" y="8"/>
                  </a:cubicBezTo>
                  <a:cubicBezTo>
                    <a:pt x="118" y="9"/>
                    <a:pt x="120" y="10"/>
                    <a:pt x="120" y="11"/>
                  </a:cubicBezTo>
                  <a:cubicBezTo>
                    <a:pt x="121" y="12"/>
                    <a:pt x="123" y="13"/>
                    <a:pt x="124" y="14"/>
                  </a:cubicBezTo>
                  <a:cubicBezTo>
                    <a:pt x="125" y="15"/>
                    <a:pt x="125" y="16"/>
                    <a:pt x="125" y="17"/>
                  </a:cubicBezTo>
                  <a:cubicBezTo>
                    <a:pt x="125" y="18"/>
                    <a:pt x="124" y="20"/>
                    <a:pt x="124" y="21"/>
                  </a:cubicBezTo>
                  <a:cubicBezTo>
                    <a:pt x="123" y="22"/>
                    <a:pt x="123" y="25"/>
                    <a:pt x="123" y="26"/>
                  </a:cubicBezTo>
                  <a:cubicBezTo>
                    <a:pt x="123" y="28"/>
                    <a:pt x="122" y="30"/>
                    <a:pt x="121" y="31"/>
                  </a:cubicBezTo>
                  <a:cubicBezTo>
                    <a:pt x="121" y="32"/>
                    <a:pt x="119" y="34"/>
                    <a:pt x="119" y="35"/>
                  </a:cubicBezTo>
                  <a:cubicBezTo>
                    <a:pt x="118" y="37"/>
                    <a:pt x="118" y="39"/>
                    <a:pt x="118" y="40"/>
                  </a:cubicBezTo>
                  <a:cubicBezTo>
                    <a:pt x="118" y="41"/>
                    <a:pt x="118" y="43"/>
                    <a:pt x="118" y="45"/>
                  </a:cubicBezTo>
                  <a:cubicBezTo>
                    <a:pt x="118" y="46"/>
                    <a:pt x="118" y="48"/>
                    <a:pt x="119" y="49"/>
                  </a:cubicBezTo>
                  <a:cubicBezTo>
                    <a:pt x="119" y="51"/>
                    <a:pt x="119" y="54"/>
                    <a:pt x="119" y="55"/>
                  </a:cubicBezTo>
                  <a:cubicBezTo>
                    <a:pt x="119" y="55"/>
                    <a:pt x="119" y="57"/>
                    <a:pt x="120" y="57"/>
                  </a:cubicBezTo>
                  <a:cubicBezTo>
                    <a:pt x="120" y="57"/>
                    <a:pt x="120" y="57"/>
                    <a:pt x="120" y="57"/>
                  </a:cubicBezTo>
                  <a:cubicBezTo>
                    <a:pt x="119" y="58"/>
                    <a:pt x="117" y="59"/>
                    <a:pt x="116" y="60"/>
                  </a:cubicBezTo>
                  <a:cubicBezTo>
                    <a:pt x="115" y="62"/>
                    <a:pt x="114" y="64"/>
                    <a:pt x="114" y="65"/>
                  </a:cubicBezTo>
                  <a:cubicBezTo>
                    <a:pt x="113" y="66"/>
                    <a:pt x="113" y="69"/>
                    <a:pt x="112" y="71"/>
                  </a:cubicBezTo>
                  <a:cubicBezTo>
                    <a:pt x="112" y="73"/>
                    <a:pt x="112" y="77"/>
                    <a:pt x="111" y="79"/>
                  </a:cubicBezTo>
                  <a:cubicBezTo>
                    <a:pt x="111" y="80"/>
                    <a:pt x="110" y="83"/>
                    <a:pt x="110" y="84"/>
                  </a:cubicBezTo>
                  <a:cubicBezTo>
                    <a:pt x="110" y="85"/>
                    <a:pt x="110" y="87"/>
                    <a:pt x="110" y="88"/>
                  </a:cubicBezTo>
                  <a:cubicBezTo>
                    <a:pt x="109" y="89"/>
                    <a:pt x="109" y="90"/>
                    <a:pt x="108" y="91"/>
                  </a:cubicBezTo>
                  <a:cubicBezTo>
                    <a:pt x="107" y="92"/>
                    <a:pt x="106" y="94"/>
                    <a:pt x="105" y="95"/>
                  </a:cubicBezTo>
                  <a:cubicBezTo>
                    <a:pt x="105" y="96"/>
                    <a:pt x="102" y="98"/>
                    <a:pt x="101" y="98"/>
                  </a:cubicBezTo>
                  <a:cubicBezTo>
                    <a:pt x="99" y="99"/>
                    <a:pt x="96" y="99"/>
                    <a:pt x="95" y="99"/>
                  </a:cubicBezTo>
                  <a:cubicBezTo>
                    <a:pt x="93" y="99"/>
                    <a:pt x="89" y="99"/>
                    <a:pt x="88" y="99"/>
                  </a:cubicBezTo>
                  <a:cubicBezTo>
                    <a:pt x="87" y="98"/>
                    <a:pt x="84" y="98"/>
                    <a:pt x="83" y="97"/>
                  </a:cubicBezTo>
                  <a:cubicBezTo>
                    <a:pt x="82" y="96"/>
                    <a:pt x="81" y="95"/>
                    <a:pt x="80" y="9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289"/>
            <p:cNvSpPr>
              <a:spLocks/>
            </p:cNvSpPr>
            <p:nvPr/>
          </p:nvSpPr>
          <p:spPr bwMode="auto">
            <a:xfrm>
              <a:off x="1166" y="1913"/>
              <a:ext cx="326" cy="258"/>
            </a:xfrm>
            <a:custGeom>
              <a:avLst/>
              <a:gdLst>
                <a:gd name="T0" fmla="*/ 80 w 125"/>
                <a:gd name="T1" fmla="*/ 93 h 99"/>
                <a:gd name="T2" fmla="*/ 78 w 125"/>
                <a:gd name="T3" fmla="*/ 85 h 99"/>
                <a:gd name="T4" fmla="*/ 70 w 125"/>
                <a:gd name="T5" fmla="*/ 75 h 99"/>
                <a:gd name="T6" fmla="*/ 59 w 125"/>
                <a:gd name="T7" fmla="*/ 69 h 99"/>
                <a:gd name="T8" fmla="*/ 55 w 125"/>
                <a:gd name="T9" fmla="*/ 62 h 99"/>
                <a:gd name="T10" fmla="*/ 40 w 125"/>
                <a:gd name="T11" fmla="*/ 57 h 99"/>
                <a:gd name="T12" fmla="*/ 28 w 125"/>
                <a:gd name="T13" fmla="*/ 59 h 99"/>
                <a:gd name="T14" fmla="*/ 19 w 125"/>
                <a:gd name="T15" fmla="*/ 63 h 99"/>
                <a:gd name="T16" fmla="*/ 17 w 125"/>
                <a:gd name="T17" fmla="*/ 70 h 99"/>
                <a:gd name="T18" fmla="*/ 11 w 125"/>
                <a:gd name="T19" fmla="*/ 74 h 99"/>
                <a:gd name="T20" fmla="*/ 3 w 125"/>
                <a:gd name="T21" fmla="*/ 75 h 99"/>
                <a:gd name="T22" fmla="*/ 1 w 125"/>
                <a:gd name="T23" fmla="*/ 71 h 99"/>
                <a:gd name="T24" fmla="*/ 0 w 125"/>
                <a:gd name="T25" fmla="*/ 65 h 99"/>
                <a:gd name="T26" fmla="*/ 3 w 125"/>
                <a:gd name="T27" fmla="*/ 62 h 99"/>
                <a:gd name="T28" fmla="*/ 9 w 125"/>
                <a:gd name="T29" fmla="*/ 58 h 99"/>
                <a:gd name="T30" fmla="*/ 9 w 125"/>
                <a:gd name="T31" fmla="*/ 52 h 99"/>
                <a:gd name="T32" fmla="*/ 7 w 125"/>
                <a:gd name="T33" fmla="*/ 45 h 99"/>
                <a:gd name="T34" fmla="*/ 2 w 125"/>
                <a:gd name="T35" fmla="*/ 37 h 99"/>
                <a:gd name="T36" fmla="*/ 5 w 125"/>
                <a:gd name="T37" fmla="*/ 33 h 99"/>
                <a:gd name="T38" fmla="*/ 22 w 125"/>
                <a:gd name="T39" fmla="*/ 25 h 99"/>
                <a:gd name="T40" fmla="*/ 42 w 125"/>
                <a:gd name="T41" fmla="*/ 24 h 99"/>
                <a:gd name="T42" fmla="*/ 53 w 125"/>
                <a:gd name="T43" fmla="*/ 16 h 99"/>
                <a:gd name="T44" fmla="*/ 70 w 125"/>
                <a:gd name="T45" fmla="*/ 14 h 99"/>
                <a:gd name="T46" fmla="*/ 83 w 125"/>
                <a:gd name="T47" fmla="*/ 10 h 99"/>
                <a:gd name="T48" fmla="*/ 93 w 125"/>
                <a:gd name="T49" fmla="*/ 3 h 99"/>
                <a:gd name="T50" fmla="*/ 109 w 125"/>
                <a:gd name="T51" fmla="*/ 0 h 99"/>
                <a:gd name="T52" fmla="*/ 115 w 125"/>
                <a:gd name="T53" fmla="*/ 0 h 99"/>
                <a:gd name="T54" fmla="*/ 118 w 125"/>
                <a:gd name="T55" fmla="*/ 8 h 99"/>
                <a:gd name="T56" fmla="*/ 124 w 125"/>
                <a:gd name="T57" fmla="*/ 14 h 99"/>
                <a:gd name="T58" fmla="*/ 124 w 125"/>
                <a:gd name="T59" fmla="*/ 21 h 99"/>
                <a:gd name="T60" fmla="*/ 121 w 125"/>
                <a:gd name="T61" fmla="*/ 31 h 99"/>
                <a:gd name="T62" fmla="*/ 118 w 125"/>
                <a:gd name="T63" fmla="*/ 40 h 99"/>
                <a:gd name="T64" fmla="*/ 119 w 125"/>
                <a:gd name="T65" fmla="*/ 49 h 99"/>
                <a:gd name="T66" fmla="*/ 120 w 125"/>
                <a:gd name="T67" fmla="*/ 57 h 99"/>
                <a:gd name="T68" fmla="*/ 116 w 125"/>
                <a:gd name="T69" fmla="*/ 60 h 99"/>
                <a:gd name="T70" fmla="*/ 112 w 125"/>
                <a:gd name="T71" fmla="*/ 71 h 99"/>
                <a:gd name="T72" fmla="*/ 110 w 125"/>
                <a:gd name="T73" fmla="*/ 84 h 99"/>
                <a:gd name="T74" fmla="*/ 108 w 125"/>
                <a:gd name="T75" fmla="*/ 91 h 99"/>
                <a:gd name="T76" fmla="*/ 101 w 125"/>
                <a:gd name="T77" fmla="*/ 98 h 99"/>
                <a:gd name="T78" fmla="*/ 88 w 125"/>
                <a:gd name="T79" fmla="*/ 99 h 99"/>
                <a:gd name="T80" fmla="*/ 80 w 125"/>
                <a:gd name="T81" fmla="*/ 9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5" h="99">
                  <a:moveTo>
                    <a:pt x="80" y="94"/>
                  </a:move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79" y="91"/>
                    <a:pt x="79" y="90"/>
                  </a:cubicBezTo>
                  <a:cubicBezTo>
                    <a:pt x="79" y="89"/>
                    <a:pt x="79" y="86"/>
                    <a:pt x="78" y="85"/>
                  </a:cubicBezTo>
                  <a:cubicBezTo>
                    <a:pt x="78" y="83"/>
                    <a:pt x="76" y="80"/>
                    <a:pt x="75" y="79"/>
                  </a:cubicBezTo>
                  <a:cubicBezTo>
                    <a:pt x="74" y="77"/>
                    <a:pt x="71" y="75"/>
                    <a:pt x="70" y="75"/>
                  </a:cubicBezTo>
                  <a:cubicBezTo>
                    <a:pt x="69" y="74"/>
                    <a:pt x="66" y="72"/>
                    <a:pt x="65" y="72"/>
                  </a:cubicBezTo>
                  <a:cubicBezTo>
                    <a:pt x="63" y="71"/>
                    <a:pt x="61" y="70"/>
                    <a:pt x="59" y="69"/>
                  </a:cubicBezTo>
                  <a:cubicBezTo>
                    <a:pt x="58" y="68"/>
                    <a:pt x="57" y="66"/>
                    <a:pt x="57" y="65"/>
                  </a:cubicBezTo>
                  <a:cubicBezTo>
                    <a:pt x="56" y="64"/>
                    <a:pt x="55" y="62"/>
                    <a:pt x="55" y="62"/>
                  </a:cubicBezTo>
                  <a:cubicBezTo>
                    <a:pt x="54" y="60"/>
                    <a:pt x="50" y="59"/>
                    <a:pt x="49" y="58"/>
                  </a:cubicBezTo>
                  <a:cubicBezTo>
                    <a:pt x="47" y="58"/>
                    <a:pt x="42" y="57"/>
                    <a:pt x="40" y="57"/>
                  </a:cubicBezTo>
                  <a:cubicBezTo>
                    <a:pt x="38" y="56"/>
                    <a:pt x="34" y="57"/>
                    <a:pt x="32" y="58"/>
                  </a:cubicBezTo>
                  <a:cubicBezTo>
                    <a:pt x="31" y="58"/>
                    <a:pt x="29" y="59"/>
                    <a:pt x="28" y="59"/>
                  </a:cubicBezTo>
                  <a:cubicBezTo>
                    <a:pt x="27" y="59"/>
                    <a:pt x="24" y="60"/>
                    <a:pt x="23" y="61"/>
                  </a:cubicBezTo>
                  <a:cubicBezTo>
                    <a:pt x="22" y="62"/>
                    <a:pt x="20" y="62"/>
                    <a:pt x="19" y="63"/>
                  </a:cubicBezTo>
                  <a:cubicBezTo>
                    <a:pt x="18" y="64"/>
                    <a:pt x="17" y="66"/>
                    <a:pt x="17" y="67"/>
                  </a:cubicBezTo>
                  <a:cubicBezTo>
                    <a:pt x="17" y="67"/>
                    <a:pt x="17" y="69"/>
                    <a:pt x="17" y="70"/>
                  </a:cubicBezTo>
                  <a:cubicBezTo>
                    <a:pt x="17" y="71"/>
                    <a:pt x="15" y="72"/>
                    <a:pt x="15" y="73"/>
                  </a:cubicBezTo>
                  <a:cubicBezTo>
                    <a:pt x="14" y="73"/>
                    <a:pt x="13" y="74"/>
                    <a:pt x="11" y="74"/>
                  </a:cubicBezTo>
                  <a:cubicBezTo>
                    <a:pt x="10" y="75"/>
                    <a:pt x="8" y="75"/>
                    <a:pt x="6" y="75"/>
                  </a:cubicBezTo>
                  <a:cubicBezTo>
                    <a:pt x="6" y="75"/>
                    <a:pt x="5" y="75"/>
                    <a:pt x="3" y="75"/>
                  </a:cubicBezTo>
                  <a:cubicBezTo>
                    <a:pt x="3" y="75"/>
                    <a:pt x="3" y="74"/>
                    <a:pt x="3" y="74"/>
                  </a:cubicBezTo>
                  <a:cubicBezTo>
                    <a:pt x="3" y="73"/>
                    <a:pt x="1" y="72"/>
                    <a:pt x="1" y="71"/>
                  </a:cubicBezTo>
                  <a:cubicBezTo>
                    <a:pt x="1" y="70"/>
                    <a:pt x="1" y="68"/>
                    <a:pt x="1" y="67"/>
                  </a:cubicBezTo>
                  <a:cubicBezTo>
                    <a:pt x="1" y="67"/>
                    <a:pt x="0" y="66"/>
                    <a:pt x="0" y="65"/>
                  </a:cubicBezTo>
                  <a:cubicBezTo>
                    <a:pt x="0" y="64"/>
                    <a:pt x="1" y="63"/>
                    <a:pt x="1" y="62"/>
                  </a:cubicBezTo>
                  <a:cubicBezTo>
                    <a:pt x="1" y="62"/>
                    <a:pt x="3" y="62"/>
                    <a:pt x="3" y="62"/>
                  </a:cubicBezTo>
                  <a:cubicBezTo>
                    <a:pt x="4" y="61"/>
                    <a:pt x="5" y="60"/>
                    <a:pt x="6" y="60"/>
                  </a:cubicBezTo>
                  <a:cubicBezTo>
                    <a:pt x="6" y="59"/>
                    <a:pt x="8" y="59"/>
                    <a:pt x="9" y="58"/>
                  </a:cubicBezTo>
                  <a:cubicBezTo>
                    <a:pt x="9" y="58"/>
                    <a:pt x="10" y="57"/>
                    <a:pt x="10" y="57"/>
                  </a:cubicBezTo>
                  <a:cubicBezTo>
                    <a:pt x="10" y="56"/>
                    <a:pt x="10" y="54"/>
                    <a:pt x="9" y="52"/>
                  </a:cubicBezTo>
                  <a:cubicBezTo>
                    <a:pt x="9" y="51"/>
                    <a:pt x="7" y="50"/>
                    <a:pt x="7" y="48"/>
                  </a:cubicBezTo>
                  <a:cubicBezTo>
                    <a:pt x="6" y="48"/>
                    <a:pt x="7" y="46"/>
                    <a:pt x="7" y="45"/>
                  </a:cubicBezTo>
                  <a:cubicBezTo>
                    <a:pt x="6" y="43"/>
                    <a:pt x="6" y="41"/>
                    <a:pt x="6" y="40"/>
                  </a:cubicBezTo>
                  <a:cubicBezTo>
                    <a:pt x="5" y="39"/>
                    <a:pt x="3" y="37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5"/>
                    <a:pt x="4" y="34"/>
                    <a:pt x="5" y="33"/>
                  </a:cubicBezTo>
                  <a:cubicBezTo>
                    <a:pt x="6" y="32"/>
                    <a:pt x="11" y="30"/>
                    <a:pt x="13" y="29"/>
                  </a:cubicBezTo>
                  <a:cubicBezTo>
                    <a:pt x="15" y="28"/>
                    <a:pt x="19" y="26"/>
                    <a:pt x="22" y="25"/>
                  </a:cubicBezTo>
                  <a:cubicBezTo>
                    <a:pt x="25" y="24"/>
                    <a:pt x="32" y="25"/>
                    <a:pt x="35" y="24"/>
                  </a:cubicBezTo>
                  <a:cubicBezTo>
                    <a:pt x="37" y="24"/>
                    <a:pt x="41" y="24"/>
                    <a:pt x="42" y="24"/>
                  </a:cubicBezTo>
                  <a:cubicBezTo>
                    <a:pt x="44" y="23"/>
                    <a:pt x="46" y="21"/>
                    <a:pt x="48" y="20"/>
                  </a:cubicBezTo>
                  <a:cubicBezTo>
                    <a:pt x="49" y="19"/>
                    <a:pt x="51" y="17"/>
                    <a:pt x="53" y="16"/>
                  </a:cubicBezTo>
                  <a:cubicBezTo>
                    <a:pt x="55" y="16"/>
                    <a:pt x="58" y="15"/>
                    <a:pt x="60" y="15"/>
                  </a:cubicBezTo>
                  <a:cubicBezTo>
                    <a:pt x="62" y="14"/>
                    <a:pt x="67" y="14"/>
                    <a:pt x="70" y="14"/>
                  </a:cubicBezTo>
                  <a:cubicBezTo>
                    <a:pt x="71" y="13"/>
                    <a:pt x="75" y="13"/>
                    <a:pt x="77" y="13"/>
                  </a:cubicBezTo>
                  <a:cubicBezTo>
                    <a:pt x="78" y="12"/>
                    <a:pt x="81" y="11"/>
                    <a:pt x="83" y="10"/>
                  </a:cubicBezTo>
                  <a:cubicBezTo>
                    <a:pt x="84" y="9"/>
                    <a:pt x="85" y="7"/>
                    <a:pt x="86" y="6"/>
                  </a:cubicBezTo>
                  <a:cubicBezTo>
                    <a:pt x="87" y="5"/>
                    <a:pt x="90" y="3"/>
                    <a:pt x="93" y="3"/>
                  </a:cubicBezTo>
                  <a:cubicBezTo>
                    <a:pt x="95" y="2"/>
                    <a:pt x="99" y="2"/>
                    <a:pt x="102" y="1"/>
                  </a:cubicBezTo>
                  <a:cubicBezTo>
                    <a:pt x="104" y="1"/>
                    <a:pt x="107" y="0"/>
                    <a:pt x="109" y="0"/>
                  </a:cubicBezTo>
                  <a:cubicBezTo>
                    <a:pt x="110" y="0"/>
                    <a:pt x="114" y="0"/>
                    <a:pt x="115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5" y="1"/>
                    <a:pt x="115" y="3"/>
                    <a:pt x="115" y="4"/>
                  </a:cubicBezTo>
                  <a:cubicBezTo>
                    <a:pt x="115" y="5"/>
                    <a:pt x="117" y="7"/>
                    <a:pt x="118" y="8"/>
                  </a:cubicBezTo>
                  <a:cubicBezTo>
                    <a:pt x="118" y="9"/>
                    <a:pt x="120" y="10"/>
                    <a:pt x="120" y="11"/>
                  </a:cubicBezTo>
                  <a:cubicBezTo>
                    <a:pt x="121" y="12"/>
                    <a:pt x="123" y="13"/>
                    <a:pt x="124" y="14"/>
                  </a:cubicBezTo>
                  <a:cubicBezTo>
                    <a:pt x="125" y="15"/>
                    <a:pt x="125" y="16"/>
                    <a:pt x="125" y="17"/>
                  </a:cubicBezTo>
                  <a:cubicBezTo>
                    <a:pt x="125" y="18"/>
                    <a:pt x="124" y="20"/>
                    <a:pt x="124" y="21"/>
                  </a:cubicBezTo>
                  <a:cubicBezTo>
                    <a:pt x="123" y="22"/>
                    <a:pt x="123" y="25"/>
                    <a:pt x="123" y="26"/>
                  </a:cubicBezTo>
                  <a:cubicBezTo>
                    <a:pt x="123" y="28"/>
                    <a:pt x="122" y="30"/>
                    <a:pt x="121" y="31"/>
                  </a:cubicBezTo>
                  <a:cubicBezTo>
                    <a:pt x="121" y="32"/>
                    <a:pt x="119" y="34"/>
                    <a:pt x="119" y="35"/>
                  </a:cubicBezTo>
                  <a:cubicBezTo>
                    <a:pt x="118" y="37"/>
                    <a:pt x="118" y="39"/>
                    <a:pt x="118" y="40"/>
                  </a:cubicBezTo>
                  <a:cubicBezTo>
                    <a:pt x="118" y="41"/>
                    <a:pt x="118" y="43"/>
                    <a:pt x="118" y="45"/>
                  </a:cubicBezTo>
                  <a:cubicBezTo>
                    <a:pt x="118" y="46"/>
                    <a:pt x="118" y="48"/>
                    <a:pt x="119" y="49"/>
                  </a:cubicBezTo>
                  <a:cubicBezTo>
                    <a:pt x="119" y="51"/>
                    <a:pt x="119" y="54"/>
                    <a:pt x="119" y="55"/>
                  </a:cubicBezTo>
                  <a:cubicBezTo>
                    <a:pt x="119" y="55"/>
                    <a:pt x="119" y="57"/>
                    <a:pt x="120" y="57"/>
                  </a:cubicBezTo>
                  <a:cubicBezTo>
                    <a:pt x="120" y="57"/>
                    <a:pt x="120" y="57"/>
                    <a:pt x="120" y="57"/>
                  </a:cubicBezTo>
                  <a:cubicBezTo>
                    <a:pt x="119" y="58"/>
                    <a:pt x="117" y="59"/>
                    <a:pt x="116" y="60"/>
                  </a:cubicBezTo>
                  <a:cubicBezTo>
                    <a:pt x="115" y="62"/>
                    <a:pt x="114" y="64"/>
                    <a:pt x="114" y="65"/>
                  </a:cubicBezTo>
                  <a:cubicBezTo>
                    <a:pt x="113" y="66"/>
                    <a:pt x="113" y="69"/>
                    <a:pt x="112" y="71"/>
                  </a:cubicBezTo>
                  <a:cubicBezTo>
                    <a:pt x="112" y="73"/>
                    <a:pt x="112" y="77"/>
                    <a:pt x="111" y="79"/>
                  </a:cubicBezTo>
                  <a:cubicBezTo>
                    <a:pt x="111" y="80"/>
                    <a:pt x="110" y="83"/>
                    <a:pt x="110" y="84"/>
                  </a:cubicBezTo>
                  <a:cubicBezTo>
                    <a:pt x="110" y="85"/>
                    <a:pt x="110" y="87"/>
                    <a:pt x="110" y="88"/>
                  </a:cubicBezTo>
                  <a:cubicBezTo>
                    <a:pt x="109" y="89"/>
                    <a:pt x="109" y="90"/>
                    <a:pt x="108" y="91"/>
                  </a:cubicBezTo>
                  <a:cubicBezTo>
                    <a:pt x="107" y="92"/>
                    <a:pt x="106" y="94"/>
                    <a:pt x="105" y="95"/>
                  </a:cubicBezTo>
                  <a:cubicBezTo>
                    <a:pt x="105" y="96"/>
                    <a:pt x="102" y="98"/>
                    <a:pt x="101" y="98"/>
                  </a:cubicBezTo>
                  <a:cubicBezTo>
                    <a:pt x="99" y="99"/>
                    <a:pt x="96" y="99"/>
                    <a:pt x="95" y="99"/>
                  </a:cubicBezTo>
                  <a:cubicBezTo>
                    <a:pt x="93" y="99"/>
                    <a:pt x="89" y="99"/>
                    <a:pt x="88" y="99"/>
                  </a:cubicBezTo>
                  <a:cubicBezTo>
                    <a:pt x="87" y="98"/>
                    <a:pt x="84" y="98"/>
                    <a:pt x="83" y="97"/>
                  </a:cubicBezTo>
                  <a:cubicBezTo>
                    <a:pt x="82" y="96"/>
                    <a:pt x="81" y="95"/>
                    <a:pt x="80" y="9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290"/>
            <p:cNvSpPr>
              <a:spLocks/>
            </p:cNvSpPr>
            <p:nvPr/>
          </p:nvSpPr>
          <p:spPr bwMode="auto">
            <a:xfrm>
              <a:off x="1088" y="1386"/>
              <a:ext cx="388" cy="358"/>
            </a:xfrm>
            <a:custGeom>
              <a:avLst/>
              <a:gdLst>
                <a:gd name="T0" fmla="*/ 134 w 149"/>
                <a:gd name="T1" fmla="*/ 101 h 137"/>
                <a:gd name="T2" fmla="*/ 122 w 149"/>
                <a:gd name="T3" fmla="*/ 118 h 137"/>
                <a:gd name="T4" fmla="*/ 99 w 149"/>
                <a:gd name="T5" fmla="*/ 133 h 137"/>
                <a:gd name="T6" fmla="*/ 90 w 149"/>
                <a:gd name="T7" fmla="*/ 134 h 137"/>
                <a:gd name="T8" fmla="*/ 85 w 149"/>
                <a:gd name="T9" fmla="*/ 120 h 137"/>
                <a:gd name="T10" fmla="*/ 81 w 149"/>
                <a:gd name="T11" fmla="*/ 105 h 137"/>
                <a:gd name="T12" fmla="*/ 78 w 149"/>
                <a:gd name="T13" fmla="*/ 99 h 137"/>
                <a:gd name="T14" fmla="*/ 67 w 149"/>
                <a:gd name="T15" fmla="*/ 94 h 137"/>
                <a:gd name="T16" fmla="*/ 51 w 149"/>
                <a:gd name="T17" fmla="*/ 86 h 137"/>
                <a:gd name="T18" fmla="*/ 33 w 149"/>
                <a:gd name="T19" fmla="*/ 87 h 137"/>
                <a:gd name="T20" fmla="*/ 20 w 149"/>
                <a:gd name="T21" fmla="*/ 88 h 137"/>
                <a:gd name="T22" fmla="*/ 12 w 149"/>
                <a:gd name="T23" fmla="*/ 83 h 137"/>
                <a:gd name="T24" fmla="*/ 1 w 149"/>
                <a:gd name="T25" fmla="*/ 83 h 137"/>
                <a:gd name="T26" fmla="*/ 2 w 149"/>
                <a:gd name="T27" fmla="*/ 70 h 137"/>
                <a:gd name="T28" fmla="*/ 11 w 149"/>
                <a:gd name="T29" fmla="*/ 62 h 137"/>
                <a:gd name="T30" fmla="*/ 23 w 149"/>
                <a:gd name="T31" fmla="*/ 60 h 137"/>
                <a:gd name="T32" fmla="*/ 38 w 149"/>
                <a:gd name="T33" fmla="*/ 59 h 137"/>
                <a:gd name="T34" fmla="*/ 49 w 149"/>
                <a:gd name="T35" fmla="*/ 51 h 137"/>
                <a:gd name="T36" fmla="*/ 52 w 149"/>
                <a:gd name="T37" fmla="*/ 39 h 137"/>
                <a:gd name="T38" fmla="*/ 54 w 149"/>
                <a:gd name="T39" fmla="*/ 34 h 137"/>
                <a:gd name="T40" fmla="*/ 60 w 149"/>
                <a:gd name="T41" fmla="*/ 31 h 137"/>
                <a:gd name="T42" fmla="*/ 67 w 149"/>
                <a:gd name="T43" fmla="*/ 24 h 137"/>
                <a:gd name="T44" fmla="*/ 77 w 149"/>
                <a:gd name="T45" fmla="*/ 24 h 137"/>
                <a:gd name="T46" fmla="*/ 86 w 149"/>
                <a:gd name="T47" fmla="*/ 20 h 137"/>
                <a:gd name="T48" fmla="*/ 94 w 149"/>
                <a:gd name="T49" fmla="*/ 11 h 137"/>
                <a:gd name="T50" fmla="*/ 95 w 149"/>
                <a:gd name="T51" fmla="*/ 2 h 137"/>
                <a:gd name="T52" fmla="*/ 98 w 149"/>
                <a:gd name="T53" fmla="*/ 1 h 137"/>
                <a:gd name="T54" fmla="*/ 105 w 149"/>
                <a:gd name="T55" fmla="*/ 6 h 137"/>
                <a:gd name="T56" fmla="*/ 111 w 149"/>
                <a:gd name="T57" fmla="*/ 8 h 137"/>
                <a:gd name="T58" fmla="*/ 109 w 149"/>
                <a:gd name="T59" fmla="*/ 14 h 137"/>
                <a:gd name="T60" fmla="*/ 107 w 149"/>
                <a:gd name="T61" fmla="*/ 28 h 137"/>
                <a:gd name="T62" fmla="*/ 112 w 149"/>
                <a:gd name="T63" fmla="*/ 38 h 137"/>
                <a:gd name="T64" fmla="*/ 124 w 149"/>
                <a:gd name="T65" fmla="*/ 46 h 137"/>
                <a:gd name="T66" fmla="*/ 131 w 149"/>
                <a:gd name="T67" fmla="*/ 53 h 137"/>
                <a:gd name="T68" fmla="*/ 132 w 149"/>
                <a:gd name="T69" fmla="*/ 59 h 137"/>
                <a:gd name="T70" fmla="*/ 134 w 149"/>
                <a:gd name="T71" fmla="*/ 64 h 137"/>
                <a:gd name="T72" fmla="*/ 139 w 149"/>
                <a:gd name="T73" fmla="*/ 67 h 137"/>
                <a:gd name="T74" fmla="*/ 141 w 149"/>
                <a:gd name="T75" fmla="*/ 72 h 137"/>
                <a:gd name="T76" fmla="*/ 149 w 149"/>
                <a:gd name="T77" fmla="*/ 78 h 137"/>
                <a:gd name="T78" fmla="*/ 137 w 149"/>
                <a:gd name="T79" fmla="*/ 95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9" h="137">
                  <a:moveTo>
                    <a:pt x="136" y="98"/>
                  </a:moveTo>
                  <a:cubicBezTo>
                    <a:pt x="135" y="99"/>
                    <a:pt x="134" y="101"/>
                    <a:pt x="134" y="101"/>
                  </a:cubicBezTo>
                  <a:cubicBezTo>
                    <a:pt x="133" y="103"/>
                    <a:pt x="131" y="106"/>
                    <a:pt x="129" y="108"/>
                  </a:cubicBezTo>
                  <a:cubicBezTo>
                    <a:pt x="128" y="111"/>
                    <a:pt x="124" y="116"/>
                    <a:pt x="122" y="118"/>
                  </a:cubicBezTo>
                  <a:cubicBezTo>
                    <a:pt x="120" y="121"/>
                    <a:pt x="113" y="125"/>
                    <a:pt x="110" y="128"/>
                  </a:cubicBezTo>
                  <a:cubicBezTo>
                    <a:pt x="107" y="129"/>
                    <a:pt x="101" y="132"/>
                    <a:pt x="99" y="133"/>
                  </a:cubicBezTo>
                  <a:cubicBezTo>
                    <a:pt x="97" y="134"/>
                    <a:pt x="94" y="136"/>
                    <a:pt x="91" y="137"/>
                  </a:cubicBezTo>
                  <a:cubicBezTo>
                    <a:pt x="91" y="136"/>
                    <a:pt x="90" y="134"/>
                    <a:pt x="90" y="134"/>
                  </a:cubicBezTo>
                  <a:cubicBezTo>
                    <a:pt x="89" y="133"/>
                    <a:pt x="87" y="131"/>
                    <a:pt x="87" y="130"/>
                  </a:cubicBezTo>
                  <a:cubicBezTo>
                    <a:pt x="86" y="127"/>
                    <a:pt x="86" y="122"/>
                    <a:pt x="85" y="120"/>
                  </a:cubicBezTo>
                  <a:cubicBezTo>
                    <a:pt x="84" y="119"/>
                    <a:pt x="84" y="115"/>
                    <a:pt x="83" y="114"/>
                  </a:cubicBezTo>
                  <a:cubicBezTo>
                    <a:pt x="83" y="112"/>
                    <a:pt x="82" y="107"/>
                    <a:pt x="81" y="105"/>
                  </a:cubicBezTo>
                  <a:cubicBezTo>
                    <a:pt x="81" y="104"/>
                    <a:pt x="81" y="102"/>
                    <a:pt x="81" y="101"/>
                  </a:cubicBezTo>
                  <a:cubicBezTo>
                    <a:pt x="80" y="100"/>
                    <a:pt x="79" y="99"/>
                    <a:pt x="78" y="99"/>
                  </a:cubicBezTo>
                  <a:cubicBezTo>
                    <a:pt x="77" y="98"/>
                    <a:pt x="74" y="98"/>
                    <a:pt x="73" y="98"/>
                  </a:cubicBezTo>
                  <a:cubicBezTo>
                    <a:pt x="71" y="97"/>
                    <a:pt x="69" y="95"/>
                    <a:pt x="67" y="94"/>
                  </a:cubicBezTo>
                  <a:cubicBezTo>
                    <a:pt x="65" y="93"/>
                    <a:pt x="61" y="91"/>
                    <a:pt x="59" y="90"/>
                  </a:cubicBezTo>
                  <a:cubicBezTo>
                    <a:pt x="57" y="89"/>
                    <a:pt x="53" y="87"/>
                    <a:pt x="51" y="86"/>
                  </a:cubicBezTo>
                  <a:cubicBezTo>
                    <a:pt x="49" y="85"/>
                    <a:pt x="46" y="84"/>
                    <a:pt x="45" y="84"/>
                  </a:cubicBezTo>
                  <a:cubicBezTo>
                    <a:pt x="41" y="84"/>
                    <a:pt x="36" y="87"/>
                    <a:pt x="33" y="87"/>
                  </a:cubicBezTo>
                  <a:cubicBezTo>
                    <a:pt x="31" y="87"/>
                    <a:pt x="28" y="88"/>
                    <a:pt x="27" y="88"/>
                  </a:cubicBezTo>
                  <a:cubicBezTo>
                    <a:pt x="25" y="89"/>
                    <a:pt x="21" y="89"/>
                    <a:pt x="20" y="88"/>
                  </a:cubicBezTo>
                  <a:cubicBezTo>
                    <a:pt x="19" y="88"/>
                    <a:pt x="17" y="86"/>
                    <a:pt x="16" y="85"/>
                  </a:cubicBezTo>
                  <a:cubicBezTo>
                    <a:pt x="15" y="84"/>
                    <a:pt x="13" y="83"/>
                    <a:pt x="12" y="83"/>
                  </a:cubicBezTo>
                  <a:cubicBezTo>
                    <a:pt x="11" y="82"/>
                    <a:pt x="8" y="81"/>
                    <a:pt x="7" y="81"/>
                  </a:cubicBezTo>
                  <a:cubicBezTo>
                    <a:pt x="5" y="81"/>
                    <a:pt x="3" y="82"/>
                    <a:pt x="1" y="83"/>
                  </a:cubicBezTo>
                  <a:cubicBezTo>
                    <a:pt x="1" y="81"/>
                    <a:pt x="0" y="79"/>
                    <a:pt x="1" y="78"/>
                  </a:cubicBezTo>
                  <a:cubicBezTo>
                    <a:pt x="1" y="76"/>
                    <a:pt x="2" y="72"/>
                    <a:pt x="2" y="70"/>
                  </a:cubicBezTo>
                  <a:cubicBezTo>
                    <a:pt x="3" y="69"/>
                    <a:pt x="4" y="67"/>
                    <a:pt x="5" y="66"/>
                  </a:cubicBezTo>
                  <a:cubicBezTo>
                    <a:pt x="6" y="64"/>
                    <a:pt x="9" y="62"/>
                    <a:pt x="11" y="62"/>
                  </a:cubicBezTo>
                  <a:cubicBezTo>
                    <a:pt x="12" y="61"/>
                    <a:pt x="14" y="60"/>
                    <a:pt x="15" y="60"/>
                  </a:cubicBezTo>
                  <a:cubicBezTo>
                    <a:pt x="17" y="60"/>
                    <a:pt x="21" y="60"/>
                    <a:pt x="23" y="60"/>
                  </a:cubicBezTo>
                  <a:cubicBezTo>
                    <a:pt x="24" y="60"/>
                    <a:pt x="28" y="60"/>
                    <a:pt x="29" y="60"/>
                  </a:cubicBezTo>
                  <a:cubicBezTo>
                    <a:pt x="31" y="59"/>
                    <a:pt x="36" y="60"/>
                    <a:pt x="38" y="59"/>
                  </a:cubicBezTo>
                  <a:cubicBezTo>
                    <a:pt x="39" y="59"/>
                    <a:pt x="42" y="57"/>
                    <a:pt x="43" y="57"/>
                  </a:cubicBezTo>
                  <a:cubicBezTo>
                    <a:pt x="45" y="55"/>
                    <a:pt x="48" y="53"/>
                    <a:pt x="49" y="51"/>
                  </a:cubicBezTo>
                  <a:cubicBezTo>
                    <a:pt x="50" y="50"/>
                    <a:pt x="51" y="46"/>
                    <a:pt x="52" y="45"/>
                  </a:cubicBezTo>
                  <a:cubicBezTo>
                    <a:pt x="52" y="44"/>
                    <a:pt x="52" y="41"/>
                    <a:pt x="52" y="39"/>
                  </a:cubicBezTo>
                  <a:cubicBezTo>
                    <a:pt x="52" y="38"/>
                    <a:pt x="52" y="38"/>
                    <a:pt x="53" y="37"/>
                  </a:cubicBezTo>
                  <a:cubicBezTo>
                    <a:pt x="53" y="36"/>
                    <a:pt x="54" y="35"/>
                    <a:pt x="54" y="34"/>
                  </a:cubicBezTo>
                  <a:cubicBezTo>
                    <a:pt x="54" y="33"/>
                    <a:pt x="55" y="31"/>
                    <a:pt x="56" y="31"/>
                  </a:cubicBezTo>
                  <a:cubicBezTo>
                    <a:pt x="56" y="30"/>
                    <a:pt x="59" y="31"/>
                    <a:pt x="60" y="31"/>
                  </a:cubicBezTo>
                  <a:cubicBezTo>
                    <a:pt x="61" y="31"/>
                    <a:pt x="63" y="28"/>
                    <a:pt x="64" y="27"/>
                  </a:cubicBezTo>
                  <a:cubicBezTo>
                    <a:pt x="65" y="27"/>
                    <a:pt x="66" y="25"/>
                    <a:pt x="67" y="24"/>
                  </a:cubicBezTo>
                  <a:cubicBezTo>
                    <a:pt x="68" y="24"/>
                    <a:pt x="71" y="24"/>
                    <a:pt x="72" y="24"/>
                  </a:cubicBezTo>
                  <a:cubicBezTo>
                    <a:pt x="73" y="24"/>
                    <a:pt x="76" y="24"/>
                    <a:pt x="77" y="24"/>
                  </a:cubicBezTo>
                  <a:cubicBezTo>
                    <a:pt x="78" y="24"/>
                    <a:pt x="80" y="23"/>
                    <a:pt x="81" y="23"/>
                  </a:cubicBezTo>
                  <a:cubicBezTo>
                    <a:pt x="82" y="22"/>
                    <a:pt x="85" y="20"/>
                    <a:pt x="86" y="20"/>
                  </a:cubicBezTo>
                  <a:cubicBezTo>
                    <a:pt x="88" y="19"/>
                    <a:pt x="91" y="17"/>
                    <a:pt x="92" y="16"/>
                  </a:cubicBezTo>
                  <a:cubicBezTo>
                    <a:pt x="92" y="15"/>
                    <a:pt x="94" y="12"/>
                    <a:pt x="94" y="11"/>
                  </a:cubicBezTo>
                  <a:cubicBezTo>
                    <a:pt x="94" y="10"/>
                    <a:pt x="94" y="7"/>
                    <a:pt x="94" y="6"/>
                  </a:cubicBezTo>
                  <a:cubicBezTo>
                    <a:pt x="94" y="5"/>
                    <a:pt x="95" y="3"/>
                    <a:pt x="95" y="2"/>
                  </a:cubicBezTo>
                  <a:cubicBezTo>
                    <a:pt x="95" y="1"/>
                    <a:pt x="95" y="1"/>
                    <a:pt x="95" y="0"/>
                  </a:cubicBezTo>
                  <a:cubicBezTo>
                    <a:pt x="96" y="1"/>
                    <a:pt x="97" y="1"/>
                    <a:pt x="98" y="1"/>
                  </a:cubicBezTo>
                  <a:cubicBezTo>
                    <a:pt x="99" y="1"/>
                    <a:pt x="100" y="2"/>
                    <a:pt x="101" y="3"/>
                  </a:cubicBezTo>
                  <a:cubicBezTo>
                    <a:pt x="102" y="4"/>
                    <a:pt x="104" y="6"/>
                    <a:pt x="105" y="6"/>
                  </a:cubicBezTo>
                  <a:cubicBezTo>
                    <a:pt x="106" y="7"/>
                    <a:pt x="109" y="7"/>
                    <a:pt x="111" y="8"/>
                  </a:cubicBezTo>
                  <a:cubicBezTo>
                    <a:pt x="111" y="8"/>
                    <a:pt x="111" y="8"/>
                    <a:pt x="111" y="8"/>
                  </a:cubicBezTo>
                  <a:cubicBezTo>
                    <a:pt x="111" y="8"/>
                    <a:pt x="111" y="9"/>
                    <a:pt x="111" y="9"/>
                  </a:cubicBezTo>
                  <a:cubicBezTo>
                    <a:pt x="111" y="10"/>
                    <a:pt x="109" y="13"/>
                    <a:pt x="109" y="14"/>
                  </a:cubicBezTo>
                  <a:cubicBezTo>
                    <a:pt x="108" y="16"/>
                    <a:pt x="107" y="19"/>
                    <a:pt x="107" y="21"/>
                  </a:cubicBezTo>
                  <a:cubicBezTo>
                    <a:pt x="107" y="23"/>
                    <a:pt x="107" y="26"/>
                    <a:pt x="107" y="28"/>
                  </a:cubicBezTo>
                  <a:cubicBezTo>
                    <a:pt x="107" y="30"/>
                    <a:pt x="109" y="34"/>
                    <a:pt x="109" y="35"/>
                  </a:cubicBezTo>
                  <a:cubicBezTo>
                    <a:pt x="110" y="36"/>
                    <a:pt x="111" y="38"/>
                    <a:pt x="112" y="38"/>
                  </a:cubicBezTo>
                  <a:cubicBezTo>
                    <a:pt x="113" y="40"/>
                    <a:pt x="116" y="42"/>
                    <a:pt x="117" y="43"/>
                  </a:cubicBezTo>
                  <a:cubicBezTo>
                    <a:pt x="119" y="44"/>
                    <a:pt x="123" y="45"/>
                    <a:pt x="124" y="46"/>
                  </a:cubicBezTo>
                  <a:cubicBezTo>
                    <a:pt x="125" y="47"/>
                    <a:pt x="128" y="50"/>
                    <a:pt x="129" y="51"/>
                  </a:cubicBezTo>
                  <a:cubicBezTo>
                    <a:pt x="130" y="51"/>
                    <a:pt x="131" y="52"/>
                    <a:pt x="131" y="53"/>
                  </a:cubicBezTo>
                  <a:cubicBezTo>
                    <a:pt x="131" y="53"/>
                    <a:pt x="132" y="54"/>
                    <a:pt x="132" y="55"/>
                  </a:cubicBezTo>
                  <a:cubicBezTo>
                    <a:pt x="132" y="56"/>
                    <a:pt x="132" y="58"/>
                    <a:pt x="132" y="59"/>
                  </a:cubicBezTo>
                  <a:cubicBezTo>
                    <a:pt x="132" y="60"/>
                    <a:pt x="133" y="61"/>
                    <a:pt x="133" y="62"/>
                  </a:cubicBezTo>
                  <a:cubicBezTo>
                    <a:pt x="133" y="62"/>
                    <a:pt x="133" y="63"/>
                    <a:pt x="134" y="64"/>
                  </a:cubicBezTo>
                  <a:cubicBezTo>
                    <a:pt x="134" y="64"/>
                    <a:pt x="136" y="64"/>
                    <a:pt x="137" y="65"/>
                  </a:cubicBezTo>
                  <a:cubicBezTo>
                    <a:pt x="138" y="66"/>
                    <a:pt x="139" y="67"/>
                    <a:pt x="139" y="67"/>
                  </a:cubicBezTo>
                  <a:cubicBezTo>
                    <a:pt x="139" y="68"/>
                    <a:pt x="140" y="69"/>
                    <a:pt x="140" y="70"/>
                  </a:cubicBezTo>
                  <a:cubicBezTo>
                    <a:pt x="140" y="71"/>
                    <a:pt x="141" y="72"/>
                    <a:pt x="141" y="72"/>
                  </a:cubicBezTo>
                  <a:cubicBezTo>
                    <a:pt x="142" y="73"/>
                    <a:pt x="145" y="75"/>
                    <a:pt x="146" y="76"/>
                  </a:cubicBezTo>
                  <a:cubicBezTo>
                    <a:pt x="146" y="76"/>
                    <a:pt x="148" y="77"/>
                    <a:pt x="149" y="78"/>
                  </a:cubicBezTo>
                  <a:cubicBezTo>
                    <a:pt x="147" y="79"/>
                    <a:pt x="145" y="81"/>
                    <a:pt x="144" y="83"/>
                  </a:cubicBezTo>
                  <a:cubicBezTo>
                    <a:pt x="142" y="86"/>
                    <a:pt x="139" y="92"/>
                    <a:pt x="137" y="95"/>
                  </a:cubicBezTo>
                  <a:cubicBezTo>
                    <a:pt x="137" y="95"/>
                    <a:pt x="136" y="96"/>
                    <a:pt x="136" y="9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291"/>
            <p:cNvSpPr>
              <a:spLocks/>
            </p:cNvSpPr>
            <p:nvPr/>
          </p:nvSpPr>
          <p:spPr bwMode="auto">
            <a:xfrm>
              <a:off x="1088" y="1386"/>
              <a:ext cx="388" cy="358"/>
            </a:xfrm>
            <a:custGeom>
              <a:avLst/>
              <a:gdLst>
                <a:gd name="T0" fmla="*/ 134 w 149"/>
                <a:gd name="T1" fmla="*/ 101 h 137"/>
                <a:gd name="T2" fmla="*/ 122 w 149"/>
                <a:gd name="T3" fmla="*/ 118 h 137"/>
                <a:gd name="T4" fmla="*/ 99 w 149"/>
                <a:gd name="T5" fmla="*/ 133 h 137"/>
                <a:gd name="T6" fmla="*/ 90 w 149"/>
                <a:gd name="T7" fmla="*/ 134 h 137"/>
                <a:gd name="T8" fmla="*/ 85 w 149"/>
                <a:gd name="T9" fmla="*/ 120 h 137"/>
                <a:gd name="T10" fmla="*/ 81 w 149"/>
                <a:gd name="T11" fmla="*/ 105 h 137"/>
                <a:gd name="T12" fmla="*/ 78 w 149"/>
                <a:gd name="T13" fmla="*/ 99 h 137"/>
                <a:gd name="T14" fmla="*/ 67 w 149"/>
                <a:gd name="T15" fmla="*/ 94 h 137"/>
                <a:gd name="T16" fmla="*/ 51 w 149"/>
                <a:gd name="T17" fmla="*/ 86 h 137"/>
                <a:gd name="T18" fmla="*/ 33 w 149"/>
                <a:gd name="T19" fmla="*/ 87 h 137"/>
                <a:gd name="T20" fmla="*/ 20 w 149"/>
                <a:gd name="T21" fmla="*/ 88 h 137"/>
                <a:gd name="T22" fmla="*/ 12 w 149"/>
                <a:gd name="T23" fmla="*/ 83 h 137"/>
                <a:gd name="T24" fmla="*/ 1 w 149"/>
                <a:gd name="T25" fmla="*/ 83 h 137"/>
                <a:gd name="T26" fmla="*/ 2 w 149"/>
                <a:gd name="T27" fmla="*/ 70 h 137"/>
                <a:gd name="T28" fmla="*/ 11 w 149"/>
                <a:gd name="T29" fmla="*/ 62 h 137"/>
                <a:gd name="T30" fmla="*/ 23 w 149"/>
                <a:gd name="T31" fmla="*/ 60 h 137"/>
                <a:gd name="T32" fmla="*/ 38 w 149"/>
                <a:gd name="T33" fmla="*/ 59 h 137"/>
                <a:gd name="T34" fmla="*/ 49 w 149"/>
                <a:gd name="T35" fmla="*/ 51 h 137"/>
                <a:gd name="T36" fmla="*/ 52 w 149"/>
                <a:gd name="T37" fmla="*/ 39 h 137"/>
                <a:gd name="T38" fmla="*/ 54 w 149"/>
                <a:gd name="T39" fmla="*/ 34 h 137"/>
                <a:gd name="T40" fmla="*/ 60 w 149"/>
                <a:gd name="T41" fmla="*/ 31 h 137"/>
                <a:gd name="T42" fmla="*/ 67 w 149"/>
                <a:gd name="T43" fmla="*/ 24 h 137"/>
                <a:gd name="T44" fmla="*/ 77 w 149"/>
                <a:gd name="T45" fmla="*/ 24 h 137"/>
                <a:gd name="T46" fmla="*/ 86 w 149"/>
                <a:gd name="T47" fmla="*/ 20 h 137"/>
                <a:gd name="T48" fmla="*/ 94 w 149"/>
                <a:gd name="T49" fmla="*/ 11 h 137"/>
                <a:gd name="T50" fmla="*/ 95 w 149"/>
                <a:gd name="T51" fmla="*/ 2 h 137"/>
                <a:gd name="T52" fmla="*/ 98 w 149"/>
                <a:gd name="T53" fmla="*/ 1 h 137"/>
                <a:gd name="T54" fmla="*/ 105 w 149"/>
                <a:gd name="T55" fmla="*/ 6 h 137"/>
                <a:gd name="T56" fmla="*/ 111 w 149"/>
                <a:gd name="T57" fmla="*/ 8 h 137"/>
                <a:gd name="T58" fmla="*/ 109 w 149"/>
                <a:gd name="T59" fmla="*/ 14 h 137"/>
                <a:gd name="T60" fmla="*/ 107 w 149"/>
                <a:gd name="T61" fmla="*/ 28 h 137"/>
                <a:gd name="T62" fmla="*/ 112 w 149"/>
                <a:gd name="T63" fmla="*/ 38 h 137"/>
                <a:gd name="T64" fmla="*/ 124 w 149"/>
                <a:gd name="T65" fmla="*/ 46 h 137"/>
                <a:gd name="T66" fmla="*/ 131 w 149"/>
                <a:gd name="T67" fmla="*/ 53 h 137"/>
                <a:gd name="T68" fmla="*/ 132 w 149"/>
                <a:gd name="T69" fmla="*/ 59 h 137"/>
                <a:gd name="T70" fmla="*/ 134 w 149"/>
                <a:gd name="T71" fmla="*/ 64 h 137"/>
                <a:gd name="T72" fmla="*/ 139 w 149"/>
                <a:gd name="T73" fmla="*/ 67 h 137"/>
                <a:gd name="T74" fmla="*/ 141 w 149"/>
                <a:gd name="T75" fmla="*/ 72 h 137"/>
                <a:gd name="T76" fmla="*/ 149 w 149"/>
                <a:gd name="T77" fmla="*/ 78 h 137"/>
                <a:gd name="T78" fmla="*/ 137 w 149"/>
                <a:gd name="T79" fmla="*/ 95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9" h="137">
                  <a:moveTo>
                    <a:pt x="136" y="98"/>
                  </a:moveTo>
                  <a:cubicBezTo>
                    <a:pt x="135" y="99"/>
                    <a:pt x="134" y="101"/>
                    <a:pt x="134" y="101"/>
                  </a:cubicBezTo>
                  <a:cubicBezTo>
                    <a:pt x="133" y="103"/>
                    <a:pt x="131" y="106"/>
                    <a:pt x="129" y="108"/>
                  </a:cubicBezTo>
                  <a:cubicBezTo>
                    <a:pt x="128" y="111"/>
                    <a:pt x="124" y="116"/>
                    <a:pt x="122" y="118"/>
                  </a:cubicBezTo>
                  <a:cubicBezTo>
                    <a:pt x="120" y="121"/>
                    <a:pt x="113" y="125"/>
                    <a:pt x="110" y="128"/>
                  </a:cubicBezTo>
                  <a:cubicBezTo>
                    <a:pt x="107" y="129"/>
                    <a:pt x="101" y="132"/>
                    <a:pt x="99" y="133"/>
                  </a:cubicBezTo>
                  <a:cubicBezTo>
                    <a:pt x="97" y="134"/>
                    <a:pt x="94" y="136"/>
                    <a:pt x="91" y="137"/>
                  </a:cubicBezTo>
                  <a:cubicBezTo>
                    <a:pt x="91" y="136"/>
                    <a:pt x="90" y="134"/>
                    <a:pt x="90" y="134"/>
                  </a:cubicBezTo>
                  <a:cubicBezTo>
                    <a:pt x="89" y="133"/>
                    <a:pt x="87" y="131"/>
                    <a:pt x="87" y="130"/>
                  </a:cubicBezTo>
                  <a:cubicBezTo>
                    <a:pt x="86" y="127"/>
                    <a:pt x="86" y="122"/>
                    <a:pt x="85" y="120"/>
                  </a:cubicBezTo>
                  <a:cubicBezTo>
                    <a:pt x="84" y="119"/>
                    <a:pt x="84" y="115"/>
                    <a:pt x="83" y="114"/>
                  </a:cubicBezTo>
                  <a:cubicBezTo>
                    <a:pt x="83" y="112"/>
                    <a:pt x="82" y="107"/>
                    <a:pt x="81" y="105"/>
                  </a:cubicBezTo>
                  <a:cubicBezTo>
                    <a:pt x="81" y="104"/>
                    <a:pt x="81" y="102"/>
                    <a:pt x="81" y="101"/>
                  </a:cubicBezTo>
                  <a:cubicBezTo>
                    <a:pt x="80" y="100"/>
                    <a:pt x="79" y="99"/>
                    <a:pt x="78" y="99"/>
                  </a:cubicBezTo>
                  <a:cubicBezTo>
                    <a:pt x="77" y="98"/>
                    <a:pt x="74" y="98"/>
                    <a:pt x="73" y="98"/>
                  </a:cubicBezTo>
                  <a:cubicBezTo>
                    <a:pt x="71" y="97"/>
                    <a:pt x="69" y="95"/>
                    <a:pt x="67" y="94"/>
                  </a:cubicBezTo>
                  <a:cubicBezTo>
                    <a:pt x="65" y="93"/>
                    <a:pt x="61" y="91"/>
                    <a:pt x="59" y="90"/>
                  </a:cubicBezTo>
                  <a:cubicBezTo>
                    <a:pt x="57" y="89"/>
                    <a:pt x="53" y="87"/>
                    <a:pt x="51" y="86"/>
                  </a:cubicBezTo>
                  <a:cubicBezTo>
                    <a:pt x="49" y="85"/>
                    <a:pt x="46" y="84"/>
                    <a:pt x="45" y="84"/>
                  </a:cubicBezTo>
                  <a:cubicBezTo>
                    <a:pt x="41" y="84"/>
                    <a:pt x="36" y="87"/>
                    <a:pt x="33" y="87"/>
                  </a:cubicBezTo>
                  <a:cubicBezTo>
                    <a:pt x="31" y="87"/>
                    <a:pt x="28" y="88"/>
                    <a:pt x="27" y="88"/>
                  </a:cubicBezTo>
                  <a:cubicBezTo>
                    <a:pt x="25" y="89"/>
                    <a:pt x="21" y="89"/>
                    <a:pt x="20" y="88"/>
                  </a:cubicBezTo>
                  <a:cubicBezTo>
                    <a:pt x="19" y="88"/>
                    <a:pt x="17" y="86"/>
                    <a:pt x="16" y="85"/>
                  </a:cubicBezTo>
                  <a:cubicBezTo>
                    <a:pt x="15" y="84"/>
                    <a:pt x="13" y="83"/>
                    <a:pt x="12" y="83"/>
                  </a:cubicBezTo>
                  <a:cubicBezTo>
                    <a:pt x="11" y="82"/>
                    <a:pt x="8" y="81"/>
                    <a:pt x="7" y="81"/>
                  </a:cubicBezTo>
                  <a:cubicBezTo>
                    <a:pt x="5" y="81"/>
                    <a:pt x="3" y="82"/>
                    <a:pt x="1" y="83"/>
                  </a:cubicBezTo>
                  <a:cubicBezTo>
                    <a:pt x="1" y="81"/>
                    <a:pt x="0" y="79"/>
                    <a:pt x="1" y="78"/>
                  </a:cubicBezTo>
                  <a:cubicBezTo>
                    <a:pt x="1" y="76"/>
                    <a:pt x="2" y="72"/>
                    <a:pt x="2" y="70"/>
                  </a:cubicBezTo>
                  <a:cubicBezTo>
                    <a:pt x="3" y="69"/>
                    <a:pt x="4" y="67"/>
                    <a:pt x="5" y="66"/>
                  </a:cubicBezTo>
                  <a:cubicBezTo>
                    <a:pt x="6" y="64"/>
                    <a:pt x="9" y="62"/>
                    <a:pt x="11" y="62"/>
                  </a:cubicBezTo>
                  <a:cubicBezTo>
                    <a:pt x="12" y="61"/>
                    <a:pt x="14" y="60"/>
                    <a:pt x="15" y="60"/>
                  </a:cubicBezTo>
                  <a:cubicBezTo>
                    <a:pt x="17" y="60"/>
                    <a:pt x="21" y="60"/>
                    <a:pt x="23" y="60"/>
                  </a:cubicBezTo>
                  <a:cubicBezTo>
                    <a:pt x="24" y="60"/>
                    <a:pt x="28" y="60"/>
                    <a:pt x="29" y="60"/>
                  </a:cubicBezTo>
                  <a:cubicBezTo>
                    <a:pt x="31" y="59"/>
                    <a:pt x="36" y="60"/>
                    <a:pt x="38" y="59"/>
                  </a:cubicBezTo>
                  <a:cubicBezTo>
                    <a:pt x="39" y="59"/>
                    <a:pt x="42" y="57"/>
                    <a:pt x="43" y="57"/>
                  </a:cubicBezTo>
                  <a:cubicBezTo>
                    <a:pt x="45" y="55"/>
                    <a:pt x="48" y="53"/>
                    <a:pt x="49" y="51"/>
                  </a:cubicBezTo>
                  <a:cubicBezTo>
                    <a:pt x="50" y="50"/>
                    <a:pt x="51" y="46"/>
                    <a:pt x="52" y="45"/>
                  </a:cubicBezTo>
                  <a:cubicBezTo>
                    <a:pt x="52" y="44"/>
                    <a:pt x="52" y="41"/>
                    <a:pt x="52" y="39"/>
                  </a:cubicBezTo>
                  <a:cubicBezTo>
                    <a:pt x="52" y="38"/>
                    <a:pt x="52" y="38"/>
                    <a:pt x="53" y="37"/>
                  </a:cubicBezTo>
                  <a:cubicBezTo>
                    <a:pt x="53" y="36"/>
                    <a:pt x="54" y="35"/>
                    <a:pt x="54" y="34"/>
                  </a:cubicBezTo>
                  <a:cubicBezTo>
                    <a:pt x="54" y="33"/>
                    <a:pt x="55" y="31"/>
                    <a:pt x="56" y="31"/>
                  </a:cubicBezTo>
                  <a:cubicBezTo>
                    <a:pt x="56" y="30"/>
                    <a:pt x="59" y="31"/>
                    <a:pt x="60" y="31"/>
                  </a:cubicBezTo>
                  <a:cubicBezTo>
                    <a:pt x="61" y="31"/>
                    <a:pt x="63" y="28"/>
                    <a:pt x="64" y="27"/>
                  </a:cubicBezTo>
                  <a:cubicBezTo>
                    <a:pt x="65" y="27"/>
                    <a:pt x="66" y="25"/>
                    <a:pt x="67" y="24"/>
                  </a:cubicBezTo>
                  <a:cubicBezTo>
                    <a:pt x="68" y="24"/>
                    <a:pt x="71" y="24"/>
                    <a:pt x="72" y="24"/>
                  </a:cubicBezTo>
                  <a:cubicBezTo>
                    <a:pt x="73" y="24"/>
                    <a:pt x="76" y="24"/>
                    <a:pt x="77" y="24"/>
                  </a:cubicBezTo>
                  <a:cubicBezTo>
                    <a:pt x="78" y="24"/>
                    <a:pt x="80" y="23"/>
                    <a:pt x="81" y="23"/>
                  </a:cubicBezTo>
                  <a:cubicBezTo>
                    <a:pt x="82" y="22"/>
                    <a:pt x="85" y="20"/>
                    <a:pt x="86" y="20"/>
                  </a:cubicBezTo>
                  <a:cubicBezTo>
                    <a:pt x="88" y="19"/>
                    <a:pt x="91" y="17"/>
                    <a:pt x="92" y="16"/>
                  </a:cubicBezTo>
                  <a:cubicBezTo>
                    <a:pt x="92" y="15"/>
                    <a:pt x="94" y="12"/>
                    <a:pt x="94" y="11"/>
                  </a:cubicBezTo>
                  <a:cubicBezTo>
                    <a:pt x="94" y="10"/>
                    <a:pt x="94" y="7"/>
                    <a:pt x="94" y="6"/>
                  </a:cubicBezTo>
                  <a:cubicBezTo>
                    <a:pt x="94" y="5"/>
                    <a:pt x="95" y="3"/>
                    <a:pt x="95" y="2"/>
                  </a:cubicBezTo>
                  <a:cubicBezTo>
                    <a:pt x="95" y="1"/>
                    <a:pt x="95" y="1"/>
                    <a:pt x="95" y="0"/>
                  </a:cubicBezTo>
                  <a:cubicBezTo>
                    <a:pt x="96" y="1"/>
                    <a:pt x="97" y="1"/>
                    <a:pt x="98" y="1"/>
                  </a:cubicBezTo>
                  <a:cubicBezTo>
                    <a:pt x="99" y="1"/>
                    <a:pt x="100" y="2"/>
                    <a:pt x="101" y="3"/>
                  </a:cubicBezTo>
                  <a:cubicBezTo>
                    <a:pt x="102" y="4"/>
                    <a:pt x="104" y="6"/>
                    <a:pt x="105" y="6"/>
                  </a:cubicBezTo>
                  <a:cubicBezTo>
                    <a:pt x="106" y="7"/>
                    <a:pt x="109" y="7"/>
                    <a:pt x="111" y="8"/>
                  </a:cubicBezTo>
                  <a:cubicBezTo>
                    <a:pt x="111" y="8"/>
                    <a:pt x="111" y="8"/>
                    <a:pt x="111" y="8"/>
                  </a:cubicBezTo>
                  <a:cubicBezTo>
                    <a:pt x="111" y="8"/>
                    <a:pt x="111" y="9"/>
                    <a:pt x="111" y="9"/>
                  </a:cubicBezTo>
                  <a:cubicBezTo>
                    <a:pt x="111" y="10"/>
                    <a:pt x="109" y="13"/>
                    <a:pt x="109" y="14"/>
                  </a:cubicBezTo>
                  <a:cubicBezTo>
                    <a:pt x="108" y="16"/>
                    <a:pt x="107" y="19"/>
                    <a:pt x="107" y="21"/>
                  </a:cubicBezTo>
                  <a:cubicBezTo>
                    <a:pt x="107" y="23"/>
                    <a:pt x="107" y="26"/>
                    <a:pt x="107" y="28"/>
                  </a:cubicBezTo>
                  <a:cubicBezTo>
                    <a:pt x="107" y="30"/>
                    <a:pt x="109" y="34"/>
                    <a:pt x="109" y="35"/>
                  </a:cubicBezTo>
                  <a:cubicBezTo>
                    <a:pt x="110" y="36"/>
                    <a:pt x="111" y="38"/>
                    <a:pt x="112" y="38"/>
                  </a:cubicBezTo>
                  <a:cubicBezTo>
                    <a:pt x="113" y="40"/>
                    <a:pt x="116" y="42"/>
                    <a:pt x="117" y="43"/>
                  </a:cubicBezTo>
                  <a:cubicBezTo>
                    <a:pt x="119" y="44"/>
                    <a:pt x="123" y="45"/>
                    <a:pt x="124" y="46"/>
                  </a:cubicBezTo>
                  <a:cubicBezTo>
                    <a:pt x="125" y="47"/>
                    <a:pt x="128" y="50"/>
                    <a:pt x="129" y="51"/>
                  </a:cubicBezTo>
                  <a:cubicBezTo>
                    <a:pt x="130" y="51"/>
                    <a:pt x="131" y="52"/>
                    <a:pt x="131" y="53"/>
                  </a:cubicBezTo>
                  <a:cubicBezTo>
                    <a:pt x="131" y="53"/>
                    <a:pt x="132" y="54"/>
                    <a:pt x="132" y="55"/>
                  </a:cubicBezTo>
                  <a:cubicBezTo>
                    <a:pt x="132" y="56"/>
                    <a:pt x="132" y="58"/>
                    <a:pt x="132" y="59"/>
                  </a:cubicBezTo>
                  <a:cubicBezTo>
                    <a:pt x="132" y="60"/>
                    <a:pt x="133" y="61"/>
                    <a:pt x="133" y="62"/>
                  </a:cubicBezTo>
                  <a:cubicBezTo>
                    <a:pt x="133" y="62"/>
                    <a:pt x="133" y="63"/>
                    <a:pt x="134" y="64"/>
                  </a:cubicBezTo>
                  <a:cubicBezTo>
                    <a:pt x="134" y="64"/>
                    <a:pt x="136" y="64"/>
                    <a:pt x="137" y="65"/>
                  </a:cubicBezTo>
                  <a:cubicBezTo>
                    <a:pt x="138" y="66"/>
                    <a:pt x="139" y="67"/>
                    <a:pt x="139" y="67"/>
                  </a:cubicBezTo>
                  <a:cubicBezTo>
                    <a:pt x="139" y="68"/>
                    <a:pt x="140" y="69"/>
                    <a:pt x="140" y="70"/>
                  </a:cubicBezTo>
                  <a:cubicBezTo>
                    <a:pt x="140" y="71"/>
                    <a:pt x="141" y="72"/>
                    <a:pt x="141" y="72"/>
                  </a:cubicBezTo>
                  <a:cubicBezTo>
                    <a:pt x="142" y="73"/>
                    <a:pt x="145" y="75"/>
                    <a:pt x="146" y="76"/>
                  </a:cubicBezTo>
                  <a:cubicBezTo>
                    <a:pt x="146" y="76"/>
                    <a:pt x="148" y="77"/>
                    <a:pt x="149" y="78"/>
                  </a:cubicBezTo>
                  <a:cubicBezTo>
                    <a:pt x="147" y="79"/>
                    <a:pt x="145" y="81"/>
                    <a:pt x="144" y="83"/>
                  </a:cubicBezTo>
                  <a:cubicBezTo>
                    <a:pt x="142" y="86"/>
                    <a:pt x="139" y="92"/>
                    <a:pt x="137" y="95"/>
                  </a:cubicBezTo>
                  <a:cubicBezTo>
                    <a:pt x="137" y="95"/>
                    <a:pt x="136" y="96"/>
                    <a:pt x="136" y="98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292"/>
            <p:cNvSpPr>
              <a:spLocks/>
            </p:cNvSpPr>
            <p:nvPr/>
          </p:nvSpPr>
          <p:spPr bwMode="auto">
            <a:xfrm>
              <a:off x="1090" y="1775"/>
              <a:ext cx="376" cy="232"/>
            </a:xfrm>
            <a:custGeom>
              <a:avLst/>
              <a:gdLst>
                <a:gd name="T0" fmla="*/ 0 w 144"/>
                <a:gd name="T1" fmla="*/ 53 h 89"/>
                <a:gd name="T2" fmla="*/ 0 w 144"/>
                <a:gd name="T3" fmla="*/ 41 h 89"/>
                <a:gd name="T4" fmla="*/ 7 w 144"/>
                <a:gd name="T5" fmla="*/ 29 h 89"/>
                <a:gd name="T6" fmla="*/ 16 w 144"/>
                <a:gd name="T7" fmla="*/ 12 h 89"/>
                <a:gd name="T8" fmla="*/ 17 w 144"/>
                <a:gd name="T9" fmla="*/ 4 h 89"/>
                <a:gd name="T10" fmla="*/ 22 w 144"/>
                <a:gd name="T11" fmla="*/ 5 h 89"/>
                <a:gd name="T12" fmla="*/ 33 w 144"/>
                <a:gd name="T13" fmla="*/ 3 h 89"/>
                <a:gd name="T14" fmla="*/ 47 w 144"/>
                <a:gd name="T15" fmla="*/ 0 h 89"/>
                <a:gd name="T16" fmla="*/ 67 w 144"/>
                <a:gd name="T17" fmla="*/ 2 h 89"/>
                <a:gd name="T18" fmla="*/ 84 w 144"/>
                <a:gd name="T19" fmla="*/ 6 h 89"/>
                <a:gd name="T20" fmla="*/ 94 w 144"/>
                <a:gd name="T21" fmla="*/ 5 h 89"/>
                <a:gd name="T22" fmla="*/ 94 w 144"/>
                <a:gd name="T23" fmla="*/ 2 h 89"/>
                <a:gd name="T24" fmla="*/ 99 w 144"/>
                <a:gd name="T25" fmla="*/ 2 h 89"/>
                <a:gd name="T26" fmla="*/ 106 w 144"/>
                <a:gd name="T27" fmla="*/ 8 h 89"/>
                <a:gd name="T28" fmla="*/ 113 w 144"/>
                <a:gd name="T29" fmla="*/ 17 h 89"/>
                <a:gd name="T30" fmla="*/ 121 w 144"/>
                <a:gd name="T31" fmla="*/ 24 h 89"/>
                <a:gd name="T32" fmla="*/ 127 w 144"/>
                <a:gd name="T33" fmla="*/ 32 h 89"/>
                <a:gd name="T34" fmla="*/ 133 w 144"/>
                <a:gd name="T35" fmla="*/ 39 h 89"/>
                <a:gd name="T36" fmla="*/ 142 w 144"/>
                <a:gd name="T37" fmla="*/ 47 h 89"/>
                <a:gd name="T38" fmla="*/ 144 w 144"/>
                <a:gd name="T39" fmla="*/ 52 h 89"/>
                <a:gd name="T40" fmla="*/ 131 w 144"/>
                <a:gd name="T41" fmla="*/ 54 h 89"/>
                <a:gd name="T42" fmla="*/ 114 w 144"/>
                <a:gd name="T43" fmla="*/ 58 h 89"/>
                <a:gd name="T44" fmla="*/ 105 w 144"/>
                <a:gd name="T45" fmla="*/ 65 h 89"/>
                <a:gd name="T46" fmla="*/ 89 w 144"/>
                <a:gd name="T47" fmla="*/ 67 h 89"/>
                <a:gd name="T48" fmla="*/ 76 w 144"/>
                <a:gd name="T49" fmla="*/ 72 h 89"/>
                <a:gd name="T50" fmla="*/ 64 w 144"/>
                <a:gd name="T51" fmla="*/ 77 h 89"/>
                <a:gd name="T52" fmla="*/ 41 w 144"/>
                <a:gd name="T53" fmla="*/ 81 h 89"/>
                <a:gd name="T54" fmla="*/ 31 w 144"/>
                <a:gd name="T55" fmla="*/ 89 h 89"/>
                <a:gd name="T56" fmla="*/ 21 w 144"/>
                <a:gd name="T57" fmla="*/ 88 h 89"/>
                <a:gd name="T58" fmla="*/ 13 w 144"/>
                <a:gd name="T59" fmla="*/ 83 h 89"/>
                <a:gd name="T60" fmla="*/ 8 w 144"/>
                <a:gd name="T61" fmla="*/ 71 h 89"/>
                <a:gd name="T62" fmla="*/ 2 w 144"/>
                <a:gd name="T63" fmla="*/ 5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4" h="89">
                  <a:moveTo>
                    <a:pt x="2" y="57"/>
                  </a:moveTo>
                  <a:cubicBezTo>
                    <a:pt x="1" y="56"/>
                    <a:pt x="0" y="54"/>
                    <a:pt x="0" y="53"/>
                  </a:cubicBezTo>
                  <a:cubicBezTo>
                    <a:pt x="0" y="52"/>
                    <a:pt x="0" y="49"/>
                    <a:pt x="0" y="48"/>
                  </a:cubicBezTo>
                  <a:cubicBezTo>
                    <a:pt x="0" y="46"/>
                    <a:pt x="0" y="43"/>
                    <a:pt x="0" y="41"/>
                  </a:cubicBezTo>
                  <a:cubicBezTo>
                    <a:pt x="0" y="40"/>
                    <a:pt x="2" y="37"/>
                    <a:pt x="3" y="36"/>
                  </a:cubicBezTo>
                  <a:cubicBezTo>
                    <a:pt x="4" y="34"/>
                    <a:pt x="6" y="31"/>
                    <a:pt x="7" y="29"/>
                  </a:cubicBezTo>
                  <a:cubicBezTo>
                    <a:pt x="9" y="27"/>
                    <a:pt x="12" y="22"/>
                    <a:pt x="14" y="20"/>
                  </a:cubicBezTo>
                  <a:cubicBezTo>
                    <a:pt x="15" y="18"/>
                    <a:pt x="16" y="14"/>
                    <a:pt x="16" y="12"/>
                  </a:cubicBezTo>
                  <a:cubicBezTo>
                    <a:pt x="17" y="11"/>
                    <a:pt x="18" y="8"/>
                    <a:pt x="17" y="6"/>
                  </a:cubicBezTo>
                  <a:cubicBezTo>
                    <a:pt x="17" y="6"/>
                    <a:pt x="17" y="5"/>
                    <a:pt x="17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9" y="5"/>
                    <a:pt x="21" y="5"/>
                    <a:pt x="22" y="5"/>
                  </a:cubicBezTo>
                  <a:cubicBezTo>
                    <a:pt x="24" y="5"/>
                    <a:pt x="27" y="5"/>
                    <a:pt x="29" y="5"/>
                  </a:cubicBezTo>
                  <a:cubicBezTo>
                    <a:pt x="30" y="5"/>
                    <a:pt x="32" y="4"/>
                    <a:pt x="33" y="3"/>
                  </a:cubicBezTo>
                  <a:cubicBezTo>
                    <a:pt x="35" y="3"/>
                    <a:pt x="38" y="1"/>
                    <a:pt x="40" y="0"/>
                  </a:cubicBezTo>
                  <a:cubicBezTo>
                    <a:pt x="41" y="0"/>
                    <a:pt x="46" y="0"/>
                    <a:pt x="47" y="0"/>
                  </a:cubicBezTo>
                  <a:cubicBezTo>
                    <a:pt x="49" y="0"/>
                    <a:pt x="54" y="0"/>
                    <a:pt x="56" y="0"/>
                  </a:cubicBezTo>
                  <a:cubicBezTo>
                    <a:pt x="59" y="0"/>
                    <a:pt x="64" y="1"/>
                    <a:pt x="67" y="2"/>
                  </a:cubicBezTo>
                  <a:cubicBezTo>
                    <a:pt x="70" y="2"/>
                    <a:pt x="74" y="4"/>
                    <a:pt x="77" y="4"/>
                  </a:cubicBezTo>
                  <a:cubicBezTo>
                    <a:pt x="79" y="5"/>
                    <a:pt x="82" y="5"/>
                    <a:pt x="84" y="6"/>
                  </a:cubicBezTo>
                  <a:cubicBezTo>
                    <a:pt x="85" y="6"/>
                    <a:pt x="89" y="6"/>
                    <a:pt x="90" y="6"/>
                  </a:cubicBezTo>
                  <a:cubicBezTo>
                    <a:pt x="91" y="6"/>
                    <a:pt x="93" y="6"/>
                    <a:pt x="94" y="5"/>
                  </a:cubicBezTo>
                  <a:cubicBezTo>
                    <a:pt x="94" y="5"/>
                    <a:pt x="94" y="3"/>
                    <a:pt x="94" y="3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5" y="2"/>
                    <a:pt x="96" y="2"/>
                    <a:pt x="97" y="2"/>
                  </a:cubicBezTo>
                  <a:cubicBezTo>
                    <a:pt x="97" y="2"/>
                    <a:pt x="99" y="2"/>
                    <a:pt x="99" y="2"/>
                  </a:cubicBezTo>
                  <a:cubicBezTo>
                    <a:pt x="100" y="3"/>
                    <a:pt x="101" y="4"/>
                    <a:pt x="102" y="4"/>
                  </a:cubicBezTo>
                  <a:cubicBezTo>
                    <a:pt x="103" y="5"/>
                    <a:pt x="105" y="7"/>
                    <a:pt x="106" y="8"/>
                  </a:cubicBezTo>
                  <a:cubicBezTo>
                    <a:pt x="107" y="9"/>
                    <a:pt x="109" y="11"/>
                    <a:pt x="110" y="12"/>
                  </a:cubicBezTo>
                  <a:cubicBezTo>
                    <a:pt x="110" y="13"/>
                    <a:pt x="112" y="16"/>
                    <a:pt x="113" y="17"/>
                  </a:cubicBezTo>
                  <a:cubicBezTo>
                    <a:pt x="114" y="18"/>
                    <a:pt x="115" y="20"/>
                    <a:pt x="116" y="21"/>
                  </a:cubicBezTo>
                  <a:cubicBezTo>
                    <a:pt x="117" y="22"/>
                    <a:pt x="119" y="23"/>
                    <a:pt x="121" y="24"/>
                  </a:cubicBezTo>
                  <a:cubicBezTo>
                    <a:pt x="122" y="24"/>
                    <a:pt x="123" y="26"/>
                    <a:pt x="124" y="27"/>
                  </a:cubicBezTo>
                  <a:cubicBezTo>
                    <a:pt x="125" y="28"/>
                    <a:pt x="126" y="31"/>
                    <a:pt x="127" y="32"/>
                  </a:cubicBezTo>
                  <a:cubicBezTo>
                    <a:pt x="127" y="33"/>
                    <a:pt x="129" y="35"/>
                    <a:pt x="130" y="36"/>
                  </a:cubicBezTo>
                  <a:cubicBezTo>
                    <a:pt x="130" y="37"/>
                    <a:pt x="132" y="39"/>
                    <a:pt x="133" y="39"/>
                  </a:cubicBezTo>
                  <a:cubicBezTo>
                    <a:pt x="134" y="40"/>
                    <a:pt x="136" y="42"/>
                    <a:pt x="138" y="43"/>
                  </a:cubicBezTo>
                  <a:cubicBezTo>
                    <a:pt x="139" y="43"/>
                    <a:pt x="141" y="46"/>
                    <a:pt x="142" y="47"/>
                  </a:cubicBezTo>
                  <a:cubicBezTo>
                    <a:pt x="143" y="47"/>
                    <a:pt x="143" y="48"/>
                    <a:pt x="144" y="48"/>
                  </a:cubicBezTo>
                  <a:cubicBezTo>
                    <a:pt x="144" y="49"/>
                    <a:pt x="144" y="51"/>
                    <a:pt x="144" y="52"/>
                  </a:cubicBezTo>
                  <a:cubicBezTo>
                    <a:pt x="142" y="52"/>
                    <a:pt x="139" y="52"/>
                    <a:pt x="138" y="53"/>
                  </a:cubicBezTo>
                  <a:cubicBezTo>
                    <a:pt x="135" y="53"/>
                    <a:pt x="132" y="54"/>
                    <a:pt x="131" y="54"/>
                  </a:cubicBezTo>
                  <a:cubicBezTo>
                    <a:pt x="128" y="55"/>
                    <a:pt x="123" y="55"/>
                    <a:pt x="121" y="55"/>
                  </a:cubicBezTo>
                  <a:cubicBezTo>
                    <a:pt x="119" y="56"/>
                    <a:pt x="115" y="57"/>
                    <a:pt x="114" y="58"/>
                  </a:cubicBezTo>
                  <a:cubicBezTo>
                    <a:pt x="113" y="59"/>
                    <a:pt x="113" y="61"/>
                    <a:pt x="112" y="62"/>
                  </a:cubicBezTo>
                  <a:cubicBezTo>
                    <a:pt x="110" y="64"/>
                    <a:pt x="107" y="65"/>
                    <a:pt x="105" y="65"/>
                  </a:cubicBezTo>
                  <a:cubicBezTo>
                    <a:pt x="104" y="65"/>
                    <a:pt x="100" y="66"/>
                    <a:pt x="98" y="66"/>
                  </a:cubicBezTo>
                  <a:cubicBezTo>
                    <a:pt x="96" y="66"/>
                    <a:pt x="91" y="67"/>
                    <a:pt x="89" y="67"/>
                  </a:cubicBezTo>
                  <a:cubicBezTo>
                    <a:pt x="87" y="67"/>
                    <a:pt x="83" y="68"/>
                    <a:pt x="82" y="69"/>
                  </a:cubicBezTo>
                  <a:cubicBezTo>
                    <a:pt x="80" y="69"/>
                    <a:pt x="78" y="71"/>
                    <a:pt x="76" y="72"/>
                  </a:cubicBezTo>
                  <a:cubicBezTo>
                    <a:pt x="75" y="73"/>
                    <a:pt x="73" y="75"/>
                    <a:pt x="71" y="76"/>
                  </a:cubicBezTo>
                  <a:cubicBezTo>
                    <a:pt x="70" y="77"/>
                    <a:pt x="66" y="77"/>
                    <a:pt x="64" y="77"/>
                  </a:cubicBezTo>
                  <a:cubicBezTo>
                    <a:pt x="61" y="77"/>
                    <a:pt x="54" y="77"/>
                    <a:pt x="51" y="77"/>
                  </a:cubicBezTo>
                  <a:cubicBezTo>
                    <a:pt x="48" y="78"/>
                    <a:pt x="44" y="80"/>
                    <a:pt x="41" y="81"/>
                  </a:cubicBezTo>
                  <a:cubicBezTo>
                    <a:pt x="40" y="83"/>
                    <a:pt x="35" y="84"/>
                    <a:pt x="33" y="86"/>
                  </a:cubicBezTo>
                  <a:cubicBezTo>
                    <a:pt x="33" y="86"/>
                    <a:pt x="31" y="88"/>
                    <a:pt x="31" y="89"/>
                  </a:cubicBezTo>
                  <a:cubicBezTo>
                    <a:pt x="30" y="88"/>
                    <a:pt x="28" y="88"/>
                    <a:pt x="27" y="88"/>
                  </a:cubicBezTo>
                  <a:cubicBezTo>
                    <a:pt x="25" y="87"/>
                    <a:pt x="22" y="88"/>
                    <a:pt x="21" y="88"/>
                  </a:cubicBezTo>
                  <a:cubicBezTo>
                    <a:pt x="19" y="87"/>
                    <a:pt x="16" y="86"/>
                    <a:pt x="15" y="85"/>
                  </a:cubicBezTo>
                  <a:cubicBezTo>
                    <a:pt x="14" y="85"/>
                    <a:pt x="13" y="84"/>
                    <a:pt x="13" y="83"/>
                  </a:cubicBezTo>
                  <a:cubicBezTo>
                    <a:pt x="12" y="82"/>
                    <a:pt x="11" y="78"/>
                    <a:pt x="11" y="77"/>
                  </a:cubicBezTo>
                  <a:cubicBezTo>
                    <a:pt x="10" y="75"/>
                    <a:pt x="10" y="73"/>
                    <a:pt x="8" y="71"/>
                  </a:cubicBezTo>
                  <a:cubicBezTo>
                    <a:pt x="8" y="69"/>
                    <a:pt x="5" y="66"/>
                    <a:pt x="5" y="65"/>
                  </a:cubicBezTo>
                  <a:cubicBezTo>
                    <a:pt x="4" y="63"/>
                    <a:pt x="3" y="59"/>
                    <a:pt x="2" y="57"/>
                  </a:cubicBezTo>
                  <a:cubicBezTo>
                    <a:pt x="2" y="57"/>
                    <a:pt x="2" y="57"/>
                    <a:pt x="2" y="5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293"/>
            <p:cNvSpPr>
              <a:spLocks/>
            </p:cNvSpPr>
            <p:nvPr/>
          </p:nvSpPr>
          <p:spPr bwMode="auto">
            <a:xfrm>
              <a:off x="1090" y="1775"/>
              <a:ext cx="376" cy="232"/>
            </a:xfrm>
            <a:custGeom>
              <a:avLst/>
              <a:gdLst>
                <a:gd name="T0" fmla="*/ 0 w 144"/>
                <a:gd name="T1" fmla="*/ 53 h 89"/>
                <a:gd name="T2" fmla="*/ 0 w 144"/>
                <a:gd name="T3" fmla="*/ 41 h 89"/>
                <a:gd name="T4" fmla="*/ 7 w 144"/>
                <a:gd name="T5" fmla="*/ 29 h 89"/>
                <a:gd name="T6" fmla="*/ 16 w 144"/>
                <a:gd name="T7" fmla="*/ 12 h 89"/>
                <a:gd name="T8" fmla="*/ 17 w 144"/>
                <a:gd name="T9" fmla="*/ 4 h 89"/>
                <a:gd name="T10" fmla="*/ 22 w 144"/>
                <a:gd name="T11" fmla="*/ 5 h 89"/>
                <a:gd name="T12" fmla="*/ 33 w 144"/>
                <a:gd name="T13" fmla="*/ 3 h 89"/>
                <a:gd name="T14" fmla="*/ 47 w 144"/>
                <a:gd name="T15" fmla="*/ 0 h 89"/>
                <a:gd name="T16" fmla="*/ 67 w 144"/>
                <a:gd name="T17" fmla="*/ 2 h 89"/>
                <a:gd name="T18" fmla="*/ 84 w 144"/>
                <a:gd name="T19" fmla="*/ 6 h 89"/>
                <a:gd name="T20" fmla="*/ 94 w 144"/>
                <a:gd name="T21" fmla="*/ 5 h 89"/>
                <a:gd name="T22" fmla="*/ 94 w 144"/>
                <a:gd name="T23" fmla="*/ 2 h 89"/>
                <a:gd name="T24" fmla="*/ 99 w 144"/>
                <a:gd name="T25" fmla="*/ 2 h 89"/>
                <a:gd name="T26" fmla="*/ 106 w 144"/>
                <a:gd name="T27" fmla="*/ 8 h 89"/>
                <a:gd name="T28" fmla="*/ 113 w 144"/>
                <a:gd name="T29" fmla="*/ 17 h 89"/>
                <a:gd name="T30" fmla="*/ 121 w 144"/>
                <a:gd name="T31" fmla="*/ 24 h 89"/>
                <a:gd name="T32" fmla="*/ 127 w 144"/>
                <a:gd name="T33" fmla="*/ 32 h 89"/>
                <a:gd name="T34" fmla="*/ 133 w 144"/>
                <a:gd name="T35" fmla="*/ 39 h 89"/>
                <a:gd name="T36" fmla="*/ 142 w 144"/>
                <a:gd name="T37" fmla="*/ 47 h 89"/>
                <a:gd name="T38" fmla="*/ 144 w 144"/>
                <a:gd name="T39" fmla="*/ 52 h 89"/>
                <a:gd name="T40" fmla="*/ 131 w 144"/>
                <a:gd name="T41" fmla="*/ 54 h 89"/>
                <a:gd name="T42" fmla="*/ 114 w 144"/>
                <a:gd name="T43" fmla="*/ 58 h 89"/>
                <a:gd name="T44" fmla="*/ 105 w 144"/>
                <a:gd name="T45" fmla="*/ 65 h 89"/>
                <a:gd name="T46" fmla="*/ 89 w 144"/>
                <a:gd name="T47" fmla="*/ 67 h 89"/>
                <a:gd name="T48" fmla="*/ 76 w 144"/>
                <a:gd name="T49" fmla="*/ 72 h 89"/>
                <a:gd name="T50" fmla="*/ 64 w 144"/>
                <a:gd name="T51" fmla="*/ 77 h 89"/>
                <a:gd name="T52" fmla="*/ 41 w 144"/>
                <a:gd name="T53" fmla="*/ 81 h 89"/>
                <a:gd name="T54" fmla="*/ 31 w 144"/>
                <a:gd name="T55" fmla="*/ 89 h 89"/>
                <a:gd name="T56" fmla="*/ 21 w 144"/>
                <a:gd name="T57" fmla="*/ 88 h 89"/>
                <a:gd name="T58" fmla="*/ 13 w 144"/>
                <a:gd name="T59" fmla="*/ 83 h 89"/>
                <a:gd name="T60" fmla="*/ 8 w 144"/>
                <a:gd name="T61" fmla="*/ 71 h 89"/>
                <a:gd name="T62" fmla="*/ 2 w 144"/>
                <a:gd name="T63" fmla="*/ 5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4" h="89">
                  <a:moveTo>
                    <a:pt x="2" y="57"/>
                  </a:moveTo>
                  <a:cubicBezTo>
                    <a:pt x="1" y="56"/>
                    <a:pt x="0" y="54"/>
                    <a:pt x="0" y="53"/>
                  </a:cubicBezTo>
                  <a:cubicBezTo>
                    <a:pt x="0" y="52"/>
                    <a:pt x="0" y="49"/>
                    <a:pt x="0" y="48"/>
                  </a:cubicBezTo>
                  <a:cubicBezTo>
                    <a:pt x="0" y="46"/>
                    <a:pt x="0" y="43"/>
                    <a:pt x="0" y="41"/>
                  </a:cubicBezTo>
                  <a:cubicBezTo>
                    <a:pt x="0" y="40"/>
                    <a:pt x="2" y="37"/>
                    <a:pt x="3" y="36"/>
                  </a:cubicBezTo>
                  <a:cubicBezTo>
                    <a:pt x="4" y="34"/>
                    <a:pt x="6" y="31"/>
                    <a:pt x="7" y="29"/>
                  </a:cubicBezTo>
                  <a:cubicBezTo>
                    <a:pt x="9" y="27"/>
                    <a:pt x="12" y="22"/>
                    <a:pt x="14" y="20"/>
                  </a:cubicBezTo>
                  <a:cubicBezTo>
                    <a:pt x="15" y="18"/>
                    <a:pt x="16" y="14"/>
                    <a:pt x="16" y="12"/>
                  </a:cubicBezTo>
                  <a:cubicBezTo>
                    <a:pt x="17" y="11"/>
                    <a:pt x="18" y="8"/>
                    <a:pt x="17" y="6"/>
                  </a:cubicBezTo>
                  <a:cubicBezTo>
                    <a:pt x="17" y="6"/>
                    <a:pt x="17" y="5"/>
                    <a:pt x="17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9" y="5"/>
                    <a:pt x="21" y="5"/>
                    <a:pt x="22" y="5"/>
                  </a:cubicBezTo>
                  <a:cubicBezTo>
                    <a:pt x="24" y="5"/>
                    <a:pt x="27" y="5"/>
                    <a:pt x="29" y="5"/>
                  </a:cubicBezTo>
                  <a:cubicBezTo>
                    <a:pt x="30" y="5"/>
                    <a:pt x="32" y="4"/>
                    <a:pt x="33" y="3"/>
                  </a:cubicBezTo>
                  <a:cubicBezTo>
                    <a:pt x="35" y="3"/>
                    <a:pt x="38" y="1"/>
                    <a:pt x="40" y="0"/>
                  </a:cubicBezTo>
                  <a:cubicBezTo>
                    <a:pt x="41" y="0"/>
                    <a:pt x="46" y="0"/>
                    <a:pt x="47" y="0"/>
                  </a:cubicBezTo>
                  <a:cubicBezTo>
                    <a:pt x="49" y="0"/>
                    <a:pt x="54" y="0"/>
                    <a:pt x="56" y="0"/>
                  </a:cubicBezTo>
                  <a:cubicBezTo>
                    <a:pt x="59" y="0"/>
                    <a:pt x="64" y="1"/>
                    <a:pt x="67" y="2"/>
                  </a:cubicBezTo>
                  <a:cubicBezTo>
                    <a:pt x="70" y="2"/>
                    <a:pt x="74" y="4"/>
                    <a:pt x="77" y="4"/>
                  </a:cubicBezTo>
                  <a:cubicBezTo>
                    <a:pt x="79" y="5"/>
                    <a:pt x="82" y="5"/>
                    <a:pt x="84" y="6"/>
                  </a:cubicBezTo>
                  <a:cubicBezTo>
                    <a:pt x="85" y="6"/>
                    <a:pt x="89" y="6"/>
                    <a:pt x="90" y="6"/>
                  </a:cubicBezTo>
                  <a:cubicBezTo>
                    <a:pt x="91" y="6"/>
                    <a:pt x="93" y="6"/>
                    <a:pt x="94" y="5"/>
                  </a:cubicBezTo>
                  <a:cubicBezTo>
                    <a:pt x="94" y="5"/>
                    <a:pt x="94" y="3"/>
                    <a:pt x="94" y="3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5" y="2"/>
                    <a:pt x="96" y="2"/>
                    <a:pt x="97" y="2"/>
                  </a:cubicBezTo>
                  <a:cubicBezTo>
                    <a:pt x="97" y="2"/>
                    <a:pt x="99" y="2"/>
                    <a:pt x="99" y="2"/>
                  </a:cubicBezTo>
                  <a:cubicBezTo>
                    <a:pt x="100" y="3"/>
                    <a:pt x="101" y="4"/>
                    <a:pt x="102" y="4"/>
                  </a:cubicBezTo>
                  <a:cubicBezTo>
                    <a:pt x="103" y="5"/>
                    <a:pt x="105" y="7"/>
                    <a:pt x="106" y="8"/>
                  </a:cubicBezTo>
                  <a:cubicBezTo>
                    <a:pt x="107" y="9"/>
                    <a:pt x="109" y="11"/>
                    <a:pt x="110" y="12"/>
                  </a:cubicBezTo>
                  <a:cubicBezTo>
                    <a:pt x="110" y="13"/>
                    <a:pt x="112" y="16"/>
                    <a:pt x="113" y="17"/>
                  </a:cubicBezTo>
                  <a:cubicBezTo>
                    <a:pt x="114" y="18"/>
                    <a:pt x="115" y="20"/>
                    <a:pt x="116" y="21"/>
                  </a:cubicBezTo>
                  <a:cubicBezTo>
                    <a:pt x="117" y="22"/>
                    <a:pt x="119" y="23"/>
                    <a:pt x="121" y="24"/>
                  </a:cubicBezTo>
                  <a:cubicBezTo>
                    <a:pt x="122" y="24"/>
                    <a:pt x="123" y="26"/>
                    <a:pt x="124" y="27"/>
                  </a:cubicBezTo>
                  <a:cubicBezTo>
                    <a:pt x="125" y="28"/>
                    <a:pt x="126" y="31"/>
                    <a:pt x="127" y="32"/>
                  </a:cubicBezTo>
                  <a:cubicBezTo>
                    <a:pt x="127" y="33"/>
                    <a:pt x="129" y="35"/>
                    <a:pt x="130" y="36"/>
                  </a:cubicBezTo>
                  <a:cubicBezTo>
                    <a:pt x="130" y="37"/>
                    <a:pt x="132" y="39"/>
                    <a:pt x="133" y="39"/>
                  </a:cubicBezTo>
                  <a:cubicBezTo>
                    <a:pt x="134" y="40"/>
                    <a:pt x="136" y="42"/>
                    <a:pt x="138" y="43"/>
                  </a:cubicBezTo>
                  <a:cubicBezTo>
                    <a:pt x="139" y="43"/>
                    <a:pt x="141" y="46"/>
                    <a:pt x="142" y="47"/>
                  </a:cubicBezTo>
                  <a:cubicBezTo>
                    <a:pt x="143" y="47"/>
                    <a:pt x="143" y="48"/>
                    <a:pt x="144" y="48"/>
                  </a:cubicBezTo>
                  <a:cubicBezTo>
                    <a:pt x="144" y="49"/>
                    <a:pt x="144" y="51"/>
                    <a:pt x="144" y="52"/>
                  </a:cubicBezTo>
                  <a:cubicBezTo>
                    <a:pt x="142" y="52"/>
                    <a:pt x="139" y="52"/>
                    <a:pt x="138" y="53"/>
                  </a:cubicBezTo>
                  <a:cubicBezTo>
                    <a:pt x="135" y="53"/>
                    <a:pt x="132" y="54"/>
                    <a:pt x="131" y="54"/>
                  </a:cubicBezTo>
                  <a:cubicBezTo>
                    <a:pt x="128" y="55"/>
                    <a:pt x="123" y="55"/>
                    <a:pt x="121" y="55"/>
                  </a:cubicBezTo>
                  <a:cubicBezTo>
                    <a:pt x="119" y="56"/>
                    <a:pt x="115" y="57"/>
                    <a:pt x="114" y="58"/>
                  </a:cubicBezTo>
                  <a:cubicBezTo>
                    <a:pt x="113" y="59"/>
                    <a:pt x="113" y="61"/>
                    <a:pt x="112" y="62"/>
                  </a:cubicBezTo>
                  <a:cubicBezTo>
                    <a:pt x="110" y="64"/>
                    <a:pt x="107" y="65"/>
                    <a:pt x="105" y="65"/>
                  </a:cubicBezTo>
                  <a:cubicBezTo>
                    <a:pt x="104" y="65"/>
                    <a:pt x="100" y="66"/>
                    <a:pt x="98" y="66"/>
                  </a:cubicBezTo>
                  <a:cubicBezTo>
                    <a:pt x="96" y="66"/>
                    <a:pt x="91" y="67"/>
                    <a:pt x="89" y="67"/>
                  </a:cubicBezTo>
                  <a:cubicBezTo>
                    <a:pt x="87" y="67"/>
                    <a:pt x="83" y="68"/>
                    <a:pt x="82" y="69"/>
                  </a:cubicBezTo>
                  <a:cubicBezTo>
                    <a:pt x="80" y="69"/>
                    <a:pt x="78" y="71"/>
                    <a:pt x="76" y="72"/>
                  </a:cubicBezTo>
                  <a:cubicBezTo>
                    <a:pt x="75" y="73"/>
                    <a:pt x="73" y="75"/>
                    <a:pt x="71" y="76"/>
                  </a:cubicBezTo>
                  <a:cubicBezTo>
                    <a:pt x="70" y="77"/>
                    <a:pt x="66" y="77"/>
                    <a:pt x="64" y="77"/>
                  </a:cubicBezTo>
                  <a:cubicBezTo>
                    <a:pt x="61" y="77"/>
                    <a:pt x="54" y="77"/>
                    <a:pt x="51" y="77"/>
                  </a:cubicBezTo>
                  <a:cubicBezTo>
                    <a:pt x="48" y="78"/>
                    <a:pt x="44" y="80"/>
                    <a:pt x="41" y="81"/>
                  </a:cubicBezTo>
                  <a:cubicBezTo>
                    <a:pt x="40" y="83"/>
                    <a:pt x="35" y="84"/>
                    <a:pt x="33" y="86"/>
                  </a:cubicBezTo>
                  <a:cubicBezTo>
                    <a:pt x="33" y="86"/>
                    <a:pt x="31" y="88"/>
                    <a:pt x="31" y="89"/>
                  </a:cubicBezTo>
                  <a:cubicBezTo>
                    <a:pt x="30" y="88"/>
                    <a:pt x="28" y="88"/>
                    <a:pt x="27" y="88"/>
                  </a:cubicBezTo>
                  <a:cubicBezTo>
                    <a:pt x="25" y="87"/>
                    <a:pt x="22" y="88"/>
                    <a:pt x="21" y="88"/>
                  </a:cubicBezTo>
                  <a:cubicBezTo>
                    <a:pt x="19" y="87"/>
                    <a:pt x="16" y="86"/>
                    <a:pt x="15" y="85"/>
                  </a:cubicBezTo>
                  <a:cubicBezTo>
                    <a:pt x="14" y="85"/>
                    <a:pt x="13" y="84"/>
                    <a:pt x="13" y="83"/>
                  </a:cubicBezTo>
                  <a:cubicBezTo>
                    <a:pt x="12" y="82"/>
                    <a:pt x="11" y="78"/>
                    <a:pt x="11" y="77"/>
                  </a:cubicBezTo>
                  <a:cubicBezTo>
                    <a:pt x="10" y="75"/>
                    <a:pt x="10" y="73"/>
                    <a:pt x="8" y="71"/>
                  </a:cubicBezTo>
                  <a:cubicBezTo>
                    <a:pt x="8" y="69"/>
                    <a:pt x="5" y="66"/>
                    <a:pt x="5" y="65"/>
                  </a:cubicBezTo>
                  <a:cubicBezTo>
                    <a:pt x="4" y="63"/>
                    <a:pt x="3" y="59"/>
                    <a:pt x="2" y="57"/>
                  </a:cubicBezTo>
                  <a:cubicBezTo>
                    <a:pt x="2" y="57"/>
                    <a:pt x="2" y="57"/>
                    <a:pt x="2" y="5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294"/>
            <p:cNvSpPr>
              <a:spLocks/>
            </p:cNvSpPr>
            <p:nvPr/>
          </p:nvSpPr>
          <p:spPr bwMode="auto">
            <a:xfrm>
              <a:off x="918" y="2108"/>
              <a:ext cx="480" cy="394"/>
            </a:xfrm>
            <a:custGeom>
              <a:avLst/>
              <a:gdLst>
                <a:gd name="T0" fmla="*/ 180 w 184"/>
                <a:gd name="T1" fmla="*/ 80 h 151"/>
                <a:gd name="T2" fmla="*/ 182 w 184"/>
                <a:gd name="T3" fmla="*/ 88 h 151"/>
                <a:gd name="T4" fmla="*/ 176 w 184"/>
                <a:gd name="T5" fmla="*/ 97 h 151"/>
                <a:gd name="T6" fmla="*/ 180 w 184"/>
                <a:gd name="T7" fmla="*/ 109 h 151"/>
                <a:gd name="T8" fmla="*/ 164 w 184"/>
                <a:gd name="T9" fmla="*/ 127 h 151"/>
                <a:gd name="T10" fmla="*/ 158 w 184"/>
                <a:gd name="T11" fmla="*/ 138 h 151"/>
                <a:gd name="T12" fmla="*/ 146 w 184"/>
                <a:gd name="T13" fmla="*/ 136 h 151"/>
                <a:gd name="T14" fmla="*/ 134 w 184"/>
                <a:gd name="T15" fmla="*/ 145 h 151"/>
                <a:gd name="T16" fmla="*/ 118 w 184"/>
                <a:gd name="T17" fmla="*/ 143 h 151"/>
                <a:gd name="T18" fmla="*/ 102 w 184"/>
                <a:gd name="T19" fmla="*/ 151 h 151"/>
                <a:gd name="T20" fmla="*/ 97 w 184"/>
                <a:gd name="T21" fmla="*/ 146 h 151"/>
                <a:gd name="T22" fmla="*/ 100 w 184"/>
                <a:gd name="T23" fmla="*/ 140 h 151"/>
                <a:gd name="T24" fmla="*/ 92 w 184"/>
                <a:gd name="T25" fmla="*/ 137 h 151"/>
                <a:gd name="T26" fmla="*/ 85 w 184"/>
                <a:gd name="T27" fmla="*/ 127 h 151"/>
                <a:gd name="T28" fmla="*/ 80 w 184"/>
                <a:gd name="T29" fmla="*/ 116 h 151"/>
                <a:gd name="T30" fmla="*/ 78 w 184"/>
                <a:gd name="T31" fmla="*/ 125 h 151"/>
                <a:gd name="T32" fmla="*/ 80 w 184"/>
                <a:gd name="T33" fmla="*/ 135 h 151"/>
                <a:gd name="T34" fmla="*/ 68 w 184"/>
                <a:gd name="T35" fmla="*/ 144 h 151"/>
                <a:gd name="T36" fmla="*/ 57 w 184"/>
                <a:gd name="T37" fmla="*/ 147 h 151"/>
                <a:gd name="T38" fmla="*/ 51 w 184"/>
                <a:gd name="T39" fmla="*/ 143 h 151"/>
                <a:gd name="T40" fmla="*/ 48 w 184"/>
                <a:gd name="T41" fmla="*/ 139 h 151"/>
                <a:gd name="T42" fmla="*/ 52 w 184"/>
                <a:gd name="T43" fmla="*/ 131 h 151"/>
                <a:gd name="T44" fmla="*/ 48 w 184"/>
                <a:gd name="T45" fmla="*/ 117 h 151"/>
                <a:gd name="T46" fmla="*/ 42 w 184"/>
                <a:gd name="T47" fmla="*/ 113 h 151"/>
                <a:gd name="T48" fmla="*/ 36 w 184"/>
                <a:gd name="T49" fmla="*/ 107 h 151"/>
                <a:gd name="T50" fmla="*/ 36 w 184"/>
                <a:gd name="T51" fmla="*/ 96 h 151"/>
                <a:gd name="T52" fmla="*/ 33 w 184"/>
                <a:gd name="T53" fmla="*/ 84 h 151"/>
                <a:gd name="T54" fmla="*/ 22 w 184"/>
                <a:gd name="T55" fmla="*/ 77 h 151"/>
                <a:gd name="T56" fmla="*/ 18 w 184"/>
                <a:gd name="T57" fmla="*/ 61 h 151"/>
                <a:gd name="T58" fmla="*/ 9 w 184"/>
                <a:gd name="T59" fmla="*/ 66 h 151"/>
                <a:gd name="T60" fmla="*/ 0 w 184"/>
                <a:gd name="T61" fmla="*/ 60 h 151"/>
                <a:gd name="T62" fmla="*/ 5 w 184"/>
                <a:gd name="T63" fmla="*/ 52 h 151"/>
                <a:gd name="T64" fmla="*/ 4 w 184"/>
                <a:gd name="T65" fmla="*/ 44 h 151"/>
                <a:gd name="T66" fmla="*/ 2 w 184"/>
                <a:gd name="T67" fmla="*/ 37 h 151"/>
                <a:gd name="T68" fmla="*/ 10 w 184"/>
                <a:gd name="T69" fmla="*/ 40 h 151"/>
                <a:gd name="T70" fmla="*/ 16 w 184"/>
                <a:gd name="T71" fmla="*/ 34 h 151"/>
                <a:gd name="T72" fmla="*/ 21 w 184"/>
                <a:gd name="T73" fmla="*/ 41 h 151"/>
                <a:gd name="T74" fmla="*/ 31 w 184"/>
                <a:gd name="T75" fmla="*/ 37 h 151"/>
                <a:gd name="T76" fmla="*/ 41 w 184"/>
                <a:gd name="T77" fmla="*/ 46 h 151"/>
                <a:gd name="T78" fmla="*/ 48 w 184"/>
                <a:gd name="T79" fmla="*/ 46 h 151"/>
                <a:gd name="T80" fmla="*/ 54 w 184"/>
                <a:gd name="T81" fmla="*/ 45 h 151"/>
                <a:gd name="T82" fmla="*/ 59 w 184"/>
                <a:gd name="T83" fmla="*/ 45 h 151"/>
                <a:gd name="T84" fmla="*/ 57 w 184"/>
                <a:gd name="T85" fmla="*/ 33 h 151"/>
                <a:gd name="T86" fmla="*/ 52 w 184"/>
                <a:gd name="T87" fmla="*/ 19 h 151"/>
                <a:gd name="T88" fmla="*/ 63 w 184"/>
                <a:gd name="T89" fmla="*/ 6 h 151"/>
                <a:gd name="T90" fmla="*/ 76 w 184"/>
                <a:gd name="T91" fmla="*/ 6 h 151"/>
                <a:gd name="T92" fmla="*/ 96 w 184"/>
                <a:gd name="T93" fmla="*/ 0 h 151"/>
                <a:gd name="T94" fmla="*/ 97 w 184"/>
                <a:gd name="T95" fmla="*/ 10 h 151"/>
                <a:gd name="T96" fmla="*/ 103 w 184"/>
                <a:gd name="T97" fmla="*/ 30 h 151"/>
                <a:gd name="T98" fmla="*/ 107 w 184"/>
                <a:gd name="T99" fmla="*/ 39 h 151"/>
                <a:gd name="T100" fmla="*/ 112 w 184"/>
                <a:gd name="T101" fmla="*/ 35 h 151"/>
                <a:gd name="T102" fmla="*/ 113 w 184"/>
                <a:gd name="T103" fmla="*/ 42 h 151"/>
                <a:gd name="T104" fmla="*/ 122 w 184"/>
                <a:gd name="T105" fmla="*/ 52 h 151"/>
                <a:gd name="T106" fmla="*/ 118 w 184"/>
                <a:gd name="T107" fmla="*/ 68 h 151"/>
                <a:gd name="T108" fmla="*/ 133 w 184"/>
                <a:gd name="T109" fmla="*/ 79 h 151"/>
                <a:gd name="T110" fmla="*/ 147 w 184"/>
                <a:gd name="T111" fmla="*/ 84 h 151"/>
                <a:gd name="T112" fmla="*/ 162 w 184"/>
                <a:gd name="T113" fmla="*/ 79 h 151"/>
                <a:gd name="T114" fmla="*/ 175 w 184"/>
                <a:gd name="T115" fmla="*/ 72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4" h="151">
                  <a:moveTo>
                    <a:pt x="184" y="73"/>
                  </a:moveTo>
                  <a:cubicBezTo>
                    <a:pt x="184" y="74"/>
                    <a:pt x="184" y="75"/>
                    <a:pt x="184" y="75"/>
                  </a:cubicBezTo>
                  <a:cubicBezTo>
                    <a:pt x="183" y="76"/>
                    <a:pt x="183" y="77"/>
                    <a:pt x="182" y="78"/>
                  </a:cubicBezTo>
                  <a:cubicBezTo>
                    <a:pt x="182" y="79"/>
                    <a:pt x="181" y="79"/>
                    <a:pt x="180" y="80"/>
                  </a:cubicBezTo>
                  <a:cubicBezTo>
                    <a:pt x="180" y="80"/>
                    <a:pt x="179" y="81"/>
                    <a:pt x="178" y="82"/>
                  </a:cubicBezTo>
                  <a:cubicBezTo>
                    <a:pt x="178" y="83"/>
                    <a:pt x="178" y="84"/>
                    <a:pt x="178" y="84"/>
                  </a:cubicBezTo>
                  <a:cubicBezTo>
                    <a:pt x="179" y="85"/>
                    <a:pt x="180" y="86"/>
                    <a:pt x="180" y="86"/>
                  </a:cubicBezTo>
                  <a:cubicBezTo>
                    <a:pt x="181" y="87"/>
                    <a:pt x="182" y="87"/>
                    <a:pt x="182" y="88"/>
                  </a:cubicBezTo>
                  <a:cubicBezTo>
                    <a:pt x="183" y="88"/>
                    <a:pt x="184" y="90"/>
                    <a:pt x="184" y="91"/>
                  </a:cubicBezTo>
                  <a:cubicBezTo>
                    <a:pt x="184" y="92"/>
                    <a:pt x="183" y="93"/>
                    <a:pt x="182" y="94"/>
                  </a:cubicBezTo>
                  <a:cubicBezTo>
                    <a:pt x="182" y="94"/>
                    <a:pt x="181" y="95"/>
                    <a:pt x="180" y="95"/>
                  </a:cubicBezTo>
                  <a:cubicBezTo>
                    <a:pt x="180" y="96"/>
                    <a:pt x="177" y="96"/>
                    <a:pt x="176" y="97"/>
                  </a:cubicBezTo>
                  <a:cubicBezTo>
                    <a:pt x="176" y="97"/>
                    <a:pt x="175" y="100"/>
                    <a:pt x="176" y="101"/>
                  </a:cubicBezTo>
                  <a:cubicBezTo>
                    <a:pt x="176" y="102"/>
                    <a:pt x="177" y="103"/>
                    <a:pt x="178" y="104"/>
                  </a:cubicBezTo>
                  <a:cubicBezTo>
                    <a:pt x="178" y="105"/>
                    <a:pt x="180" y="106"/>
                    <a:pt x="180" y="107"/>
                  </a:cubicBezTo>
                  <a:cubicBezTo>
                    <a:pt x="180" y="108"/>
                    <a:pt x="180" y="109"/>
                    <a:pt x="180" y="109"/>
                  </a:cubicBezTo>
                  <a:cubicBezTo>
                    <a:pt x="180" y="110"/>
                    <a:pt x="178" y="111"/>
                    <a:pt x="177" y="112"/>
                  </a:cubicBezTo>
                  <a:cubicBezTo>
                    <a:pt x="176" y="113"/>
                    <a:pt x="172" y="114"/>
                    <a:pt x="171" y="115"/>
                  </a:cubicBezTo>
                  <a:cubicBezTo>
                    <a:pt x="170" y="117"/>
                    <a:pt x="167" y="120"/>
                    <a:pt x="166" y="122"/>
                  </a:cubicBezTo>
                  <a:cubicBezTo>
                    <a:pt x="165" y="123"/>
                    <a:pt x="165" y="126"/>
                    <a:pt x="164" y="127"/>
                  </a:cubicBezTo>
                  <a:cubicBezTo>
                    <a:pt x="164" y="129"/>
                    <a:pt x="163" y="131"/>
                    <a:pt x="163" y="132"/>
                  </a:cubicBezTo>
                  <a:cubicBezTo>
                    <a:pt x="162" y="133"/>
                    <a:pt x="162" y="134"/>
                    <a:pt x="162" y="135"/>
                  </a:cubicBezTo>
                  <a:cubicBezTo>
                    <a:pt x="161" y="135"/>
                    <a:pt x="161" y="136"/>
                    <a:pt x="161" y="136"/>
                  </a:cubicBezTo>
                  <a:cubicBezTo>
                    <a:pt x="160" y="136"/>
                    <a:pt x="159" y="138"/>
                    <a:pt x="158" y="138"/>
                  </a:cubicBezTo>
                  <a:cubicBezTo>
                    <a:pt x="158" y="138"/>
                    <a:pt x="155" y="139"/>
                    <a:pt x="154" y="139"/>
                  </a:cubicBezTo>
                  <a:cubicBezTo>
                    <a:pt x="154" y="138"/>
                    <a:pt x="152" y="138"/>
                    <a:pt x="152" y="137"/>
                  </a:cubicBezTo>
                  <a:cubicBezTo>
                    <a:pt x="151" y="137"/>
                    <a:pt x="150" y="136"/>
                    <a:pt x="150" y="135"/>
                  </a:cubicBezTo>
                  <a:cubicBezTo>
                    <a:pt x="149" y="135"/>
                    <a:pt x="147" y="136"/>
                    <a:pt x="146" y="136"/>
                  </a:cubicBezTo>
                  <a:cubicBezTo>
                    <a:pt x="146" y="136"/>
                    <a:pt x="145" y="137"/>
                    <a:pt x="145" y="138"/>
                  </a:cubicBezTo>
                  <a:cubicBezTo>
                    <a:pt x="144" y="139"/>
                    <a:pt x="143" y="141"/>
                    <a:pt x="142" y="142"/>
                  </a:cubicBezTo>
                  <a:cubicBezTo>
                    <a:pt x="141" y="143"/>
                    <a:pt x="138" y="144"/>
                    <a:pt x="137" y="145"/>
                  </a:cubicBezTo>
                  <a:cubicBezTo>
                    <a:pt x="136" y="145"/>
                    <a:pt x="135" y="145"/>
                    <a:pt x="134" y="145"/>
                  </a:cubicBezTo>
                  <a:cubicBezTo>
                    <a:pt x="133" y="145"/>
                    <a:pt x="131" y="145"/>
                    <a:pt x="130" y="144"/>
                  </a:cubicBezTo>
                  <a:cubicBezTo>
                    <a:pt x="129" y="144"/>
                    <a:pt x="128" y="142"/>
                    <a:pt x="127" y="141"/>
                  </a:cubicBezTo>
                  <a:cubicBezTo>
                    <a:pt x="126" y="141"/>
                    <a:pt x="124" y="141"/>
                    <a:pt x="123" y="141"/>
                  </a:cubicBezTo>
                  <a:cubicBezTo>
                    <a:pt x="121" y="141"/>
                    <a:pt x="119" y="142"/>
                    <a:pt x="118" y="143"/>
                  </a:cubicBezTo>
                  <a:cubicBezTo>
                    <a:pt x="116" y="144"/>
                    <a:pt x="113" y="145"/>
                    <a:pt x="112" y="146"/>
                  </a:cubicBezTo>
                  <a:cubicBezTo>
                    <a:pt x="111" y="146"/>
                    <a:pt x="109" y="148"/>
                    <a:pt x="108" y="149"/>
                  </a:cubicBezTo>
                  <a:cubicBezTo>
                    <a:pt x="107" y="150"/>
                    <a:pt x="104" y="150"/>
                    <a:pt x="103" y="150"/>
                  </a:cubicBezTo>
                  <a:cubicBezTo>
                    <a:pt x="103" y="150"/>
                    <a:pt x="102" y="151"/>
                    <a:pt x="102" y="151"/>
                  </a:cubicBezTo>
                  <a:cubicBezTo>
                    <a:pt x="101" y="151"/>
                    <a:pt x="100" y="150"/>
                    <a:pt x="100" y="150"/>
                  </a:cubicBezTo>
                  <a:cubicBezTo>
                    <a:pt x="100" y="149"/>
                    <a:pt x="99" y="149"/>
                    <a:pt x="99" y="148"/>
                  </a:cubicBezTo>
                  <a:cubicBezTo>
                    <a:pt x="99" y="148"/>
                    <a:pt x="97" y="148"/>
                    <a:pt x="97" y="147"/>
                  </a:cubicBezTo>
                  <a:cubicBezTo>
                    <a:pt x="97" y="147"/>
                    <a:pt x="97" y="146"/>
                    <a:pt x="97" y="146"/>
                  </a:cubicBezTo>
                  <a:cubicBezTo>
                    <a:pt x="97" y="145"/>
                    <a:pt x="98" y="145"/>
                    <a:pt x="99" y="145"/>
                  </a:cubicBezTo>
                  <a:cubicBezTo>
                    <a:pt x="99" y="144"/>
                    <a:pt x="99" y="144"/>
                    <a:pt x="100" y="144"/>
                  </a:cubicBezTo>
                  <a:cubicBezTo>
                    <a:pt x="100" y="143"/>
                    <a:pt x="100" y="142"/>
                    <a:pt x="100" y="142"/>
                  </a:cubicBezTo>
                  <a:cubicBezTo>
                    <a:pt x="100" y="141"/>
                    <a:pt x="100" y="140"/>
                    <a:pt x="100" y="140"/>
                  </a:cubicBezTo>
                  <a:cubicBezTo>
                    <a:pt x="99" y="140"/>
                    <a:pt x="99" y="140"/>
                    <a:pt x="99" y="140"/>
                  </a:cubicBezTo>
                  <a:cubicBezTo>
                    <a:pt x="98" y="140"/>
                    <a:pt x="96" y="140"/>
                    <a:pt x="96" y="140"/>
                  </a:cubicBezTo>
                  <a:cubicBezTo>
                    <a:pt x="95" y="140"/>
                    <a:pt x="95" y="139"/>
                    <a:pt x="94" y="139"/>
                  </a:cubicBezTo>
                  <a:cubicBezTo>
                    <a:pt x="93" y="139"/>
                    <a:pt x="92" y="137"/>
                    <a:pt x="92" y="137"/>
                  </a:cubicBezTo>
                  <a:cubicBezTo>
                    <a:pt x="91" y="136"/>
                    <a:pt x="90" y="136"/>
                    <a:pt x="90" y="135"/>
                  </a:cubicBezTo>
                  <a:cubicBezTo>
                    <a:pt x="89" y="134"/>
                    <a:pt x="89" y="133"/>
                    <a:pt x="88" y="132"/>
                  </a:cubicBezTo>
                  <a:cubicBezTo>
                    <a:pt x="88" y="131"/>
                    <a:pt x="87" y="130"/>
                    <a:pt x="86" y="129"/>
                  </a:cubicBezTo>
                  <a:cubicBezTo>
                    <a:pt x="86" y="129"/>
                    <a:pt x="85" y="128"/>
                    <a:pt x="85" y="127"/>
                  </a:cubicBezTo>
                  <a:cubicBezTo>
                    <a:pt x="84" y="126"/>
                    <a:pt x="84" y="124"/>
                    <a:pt x="84" y="123"/>
                  </a:cubicBezTo>
                  <a:cubicBezTo>
                    <a:pt x="83" y="122"/>
                    <a:pt x="84" y="121"/>
                    <a:pt x="83" y="120"/>
                  </a:cubicBezTo>
                  <a:cubicBezTo>
                    <a:pt x="83" y="120"/>
                    <a:pt x="82" y="118"/>
                    <a:pt x="82" y="118"/>
                  </a:cubicBezTo>
                  <a:cubicBezTo>
                    <a:pt x="81" y="117"/>
                    <a:pt x="80" y="116"/>
                    <a:pt x="80" y="116"/>
                  </a:cubicBezTo>
                  <a:cubicBezTo>
                    <a:pt x="79" y="116"/>
                    <a:pt x="78" y="117"/>
                    <a:pt x="78" y="118"/>
                  </a:cubicBezTo>
                  <a:cubicBezTo>
                    <a:pt x="77" y="118"/>
                    <a:pt x="77" y="119"/>
                    <a:pt x="77" y="119"/>
                  </a:cubicBezTo>
                  <a:cubicBezTo>
                    <a:pt x="76" y="120"/>
                    <a:pt x="77" y="122"/>
                    <a:pt x="77" y="123"/>
                  </a:cubicBezTo>
                  <a:cubicBezTo>
                    <a:pt x="77" y="123"/>
                    <a:pt x="78" y="124"/>
                    <a:pt x="78" y="125"/>
                  </a:cubicBezTo>
                  <a:cubicBezTo>
                    <a:pt x="79" y="125"/>
                    <a:pt x="79" y="126"/>
                    <a:pt x="80" y="127"/>
                  </a:cubicBezTo>
                  <a:cubicBezTo>
                    <a:pt x="80" y="127"/>
                    <a:pt x="80" y="129"/>
                    <a:pt x="80" y="129"/>
                  </a:cubicBezTo>
                  <a:cubicBezTo>
                    <a:pt x="80" y="130"/>
                    <a:pt x="82" y="131"/>
                    <a:pt x="82" y="132"/>
                  </a:cubicBezTo>
                  <a:cubicBezTo>
                    <a:pt x="82" y="132"/>
                    <a:pt x="80" y="134"/>
                    <a:pt x="80" y="135"/>
                  </a:cubicBezTo>
                  <a:cubicBezTo>
                    <a:pt x="79" y="136"/>
                    <a:pt x="78" y="137"/>
                    <a:pt x="77" y="137"/>
                  </a:cubicBezTo>
                  <a:cubicBezTo>
                    <a:pt x="76" y="138"/>
                    <a:pt x="74" y="138"/>
                    <a:pt x="73" y="138"/>
                  </a:cubicBezTo>
                  <a:cubicBezTo>
                    <a:pt x="72" y="139"/>
                    <a:pt x="70" y="140"/>
                    <a:pt x="70" y="141"/>
                  </a:cubicBezTo>
                  <a:cubicBezTo>
                    <a:pt x="69" y="141"/>
                    <a:pt x="69" y="144"/>
                    <a:pt x="68" y="144"/>
                  </a:cubicBezTo>
                  <a:cubicBezTo>
                    <a:pt x="68" y="144"/>
                    <a:pt x="67" y="144"/>
                    <a:pt x="66" y="144"/>
                  </a:cubicBezTo>
                  <a:cubicBezTo>
                    <a:pt x="66" y="145"/>
                    <a:pt x="64" y="146"/>
                    <a:pt x="63" y="146"/>
                  </a:cubicBezTo>
                  <a:cubicBezTo>
                    <a:pt x="62" y="146"/>
                    <a:pt x="60" y="147"/>
                    <a:pt x="60" y="147"/>
                  </a:cubicBezTo>
                  <a:cubicBezTo>
                    <a:pt x="59" y="147"/>
                    <a:pt x="57" y="147"/>
                    <a:pt x="57" y="147"/>
                  </a:cubicBezTo>
                  <a:cubicBezTo>
                    <a:pt x="56" y="147"/>
                    <a:pt x="54" y="147"/>
                    <a:pt x="53" y="147"/>
                  </a:cubicBezTo>
                  <a:cubicBezTo>
                    <a:pt x="53" y="147"/>
                    <a:pt x="53" y="146"/>
                    <a:pt x="53" y="145"/>
                  </a:cubicBezTo>
                  <a:cubicBezTo>
                    <a:pt x="53" y="145"/>
                    <a:pt x="53" y="144"/>
                    <a:pt x="53" y="144"/>
                  </a:cubicBezTo>
                  <a:cubicBezTo>
                    <a:pt x="53" y="143"/>
                    <a:pt x="51" y="143"/>
                    <a:pt x="51" y="143"/>
                  </a:cubicBezTo>
                  <a:cubicBezTo>
                    <a:pt x="50" y="143"/>
                    <a:pt x="49" y="144"/>
                    <a:pt x="48" y="144"/>
                  </a:cubicBezTo>
                  <a:cubicBezTo>
                    <a:pt x="48" y="144"/>
                    <a:pt x="46" y="144"/>
                    <a:pt x="46" y="143"/>
                  </a:cubicBezTo>
                  <a:cubicBezTo>
                    <a:pt x="45" y="142"/>
                    <a:pt x="45" y="141"/>
                    <a:pt x="46" y="141"/>
                  </a:cubicBezTo>
                  <a:cubicBezTo>
                    <a:pt x="46" y="140"/>
                    <a:pt x="47" y="140"/>
                    <a:pt x="48" y="139"/>
                  </a:cubicBezTo>
                  <a:cubicBezTo>
                    <a:pt x="48" y="139"/>
                    <a:pt x="49" y="138"/>
                    <a:pt x="50" y="138"/>
                  </a:cubicBezTo>
                  <a:cubicBezTo>
                    <a:pt x="50" y="137"/>
                    <a:pt x="51" y="136"/>
                    <a:pt x="51" y="135"/>
                  </a:cubicBezTo>
                  <a:cubicBezTo>
                    <a:pt x="52" y="135"/>
                    <a:pt x="52" y="133"/>
                    <a:pt x="52" y="132"/>
                  </a:cubicBezTo>
                  <a:cubicBezTo>
                    <a:pt x="52" y="132"/>
                    <a:pt x="52" y="131"/>
                    <a:pt x="52" y="131"/>
                  </a:cubicBezTo>
                  <a:cubicBezTo>
                    <a:pt x="52" y="130"/>
                    <a:pt x="51" y="129"/>
                    <a:pt x="50" y="129"/>
                  </a:cubicBezTo>
                  <a:cubicBezTo>
                    <a:pt x="50" y="128"/>
                    <a:pt x="50" y="127"/>
                    <a:pt x="49" y="126"/>
                  </a:cubicBezTo>
                  <a:cubicBezTo>
                    <a:pt x="49" y="125"/>
                    <a:pt x="49" y="123"/>
                    <a:pt x="49" y="123"/>
                  </a:cubicBezTo>
                  <a:cubicBezTo>
                    <a:pt x="49" y="121"/>
                    <a:pt x="48" y="119"/>
                    <a:pt x="48" y="117"/>
                  </a:cubicBezTo>
                  <a:cubicBezTo>
                    <a:pt x="48" y="116"/>
                    <a:pt x="47" y="114"/>
                    <a:pt x="46" y="113"/>
                  </a:cubicBezTo>
                  <a:cubicBezTo>
                    <a:pt x="46" y="113"/>
                    <a:pt x="45" y="112"/>
                    <a:pt x="45" y="111"/>
                  </a:cubicBezTo>
                  <a:cubicBezTo>
                    <a:pt x="44" y="111"/>
                    <a:pt x="44" y="111"/>
                    <a:pt x="43" y="111"/>
                  </a:cubicBezTo>
                  <a:cubicBezTo>
                    <a:pt x="43" y="111"/>
                    <a:pt x="42" y="112"/>
                    <a:pt x="42" y="113"/>
                  </a:cubicBezTo>
                  <a:cubicBezTo>
                    <a:pt x="41" y="113"/>
                    <a:pt x="40" y="113"/>
                    <a:pt x="39" y="113"/>
                  </a:cubicBezTo>
                  <a:cubicBezTo>
                    <a:pt x="39" y="112"/>
                    <a:pt x="37" y="112"/>
                    <a:pt x="37" y="112"/>
                  </a:cubicBezTo>
                  <a:cubicBezTo>
                    <a:pt x="36" y="111"/>
                    <a:pt x="36" y="110"/>
                    <a:pt x="35" y="110"/>
                  </a:cubicBezTo>
                  <a:cubicBezTo>
                    <a:pt x="35" y="109"/>
                    <a:pt x="36" y="107"/>
                    <a:pt x="36" y="107"/>
                  </a:cubicBezTo>
                  <a:cubicBezTo>
                    <a:pt x="36" y="106"/>
                    <a:pt x="37" y="105"/>
                    <a:pt x="37" y="105"/>
                  </a:cubicBezTo>
                  <a:cubicBezTo>
                    <a:pt x="37" y="105"/>
                    <a:pt x="39" y="104"/>
                    <a:pt x="39" y="103"/>
                  </a:cubicBezTo>
                  <a:cubicBezTo>
                    <a:pt x="39" y="103"/>
                    <a:pt x="39" y="101"/>
                    <a:pt x="39" y="100"/>
                  </a:cubicBezTo>
                  <a:cubicBezTo>
                    <a:pt x="39" y="99"/>
                    <a:pt x="37" y="97"/>
                    <a:pt x="36" y="96"/>
                  </a:cubicBezTo>
                  <a:cubicBezTo>
                    <a:pt x="36" y="95"/>
                    <a:pt x="34" y="94"/>
                    <a:pt x="34" y="93"/>
                  </a:cubicBezTo>
                  <a:cubicBezTo>
                    <a:pt x="34" y="92"/>
                    <a:pt x="33" y="90"/>
                    <a:pt x="33" y="89"/>
                  </a:cubicBezTo>
                  <a:cubicBezTo>
                    <a:pt x="33" y="88"/>
                    <a:pt x="34" y="86"/>
                    <a:pt x="34" y="85"/>
                  </a:cubicBezTo>
                  <a:cubicBezTo>
                    <a:pt x="34" y="85"/>
                    <a:pt x="33" y="84"/>
                    <a:pt x="33" y="84"/>
                  </a:cubicBezTo>
                  <a:cubicBezTo>
                    <a:pt x="32" y="83"/>
                    <a:pt x="31" y="84"/>
                    <a:pt x="30" y="83"/>
                  </a:cubicBezTo>
                  <a:cubicBezTo>
                    <a:pt x="29" y="83"/>
                    <a:pt x="27" y="83"/>
                    <a:pt x="27" y="82"/>
                  </a:cubicBezTo>
                  <a:cubicBezTo>
                    <a:pt x="26" y="82"/>
                    <a:pt x="24" y="81"/>
                    <a:pt x="24" y="80"/>
                  </a:cubicBezTo>
                  <a:cubicBezTo>
                    <a:pt x="23" y="79"/>
                    <a:pt x="22" y="77"/>
                    <a:pt x="22" y="77"/>
                  </a:cubicBezTo>
                  <a:cubicBezTo>
                    <a:pt x="21" y="75"/>
                    <a:pt x="19" y="72"/>
                    <a:pt x="19" y="71"/>
                  </a:cubicBezTo>
                  <a:cubicBezTo>
                    <a:pt x="19" y="70"/>
                    <a:pt x="20" y="69"/>
                    <a:pt x="20" y="68"/>
                  </a:cubicBezTo>
                  <a:cubicBezTo>
                    <a:pt x="19" y="67"/>
                    <a:pt x="19" y="65"/>
                    <a:pt x="18" y="64"/>
                  </a:cubicBezTo>
                  <a:cubicBezTo>
                    <a:pt x="18" y="63"/>
                    <a:pt x="18" y="61"/>
                    <a:pt x="18" y="61"/>
                  </a:cubicBezTo>
                  <a:cubicBezTo>
                    <a:pt x="17" y="61"/>
                    <a:pt x="16" y="61"/>
                    <a:pt x="16" y="62"/>
                  </a:cubicBezTo>
                  <a:cubicBezTo>
                    <a:pt x="16" y="62"/>
                    <a:pt x="15" y="63"/>
                    <a:pt x="14" y="63"/>
                  </a:cubicBezTo>
                  <a:cubicBezTo>
                    <a:pt x="14" y="63"/>
                    <a:pt x="11" y="64"/>
                    <a:pt x="11" y="64"/>
                  </a:cubicBezTo>
                  <a:cubicBezTo>
                    <a:pt x="10" y="65"/>
                    <a:pt x="10" y="66"/>
                    <a:pt x="9" y="66"/>
                  </a:cubicBezTo>
                  <a:cubicBezTo>
                    <a:pt x="9" y="67"/>
                    <a:pt x="7" y="66"/>
                    <a:pt x="7" y="66"/>
                  </a:cubicBezTo>
                  <a:cubicBezTo>
                    <a:pt x="6" y="66"/>
                    <a:pt x="4" y="65"/>
                    <a:pt x="3" y="64"/>
                  </a:cubicBezTo>
                  <a:cubicBezTo>
                    <a:pt x="3" y="64"/>
                    <a:pt x="2" y="63"/>
                    <a:pt x="2" y="62"/>
                  </a:cubicBezTo>
                  <a:cubicBezTo>
                    <a:pt x="1" y="62"/>
                    <a:pt x="0" y="61"/>
                    <a:pt x="0" y="60"/>
                  </a:cubicBezTo>
                  <a:cubicBezTo>
                    <a:pt x="0" y="59"/>
                    <a:pt x="0" y="58"/>
                    <a:pt x="0" y="57"/>
                  </a:cubicBezTo>
                  <a:cubicBezTo>
                    <a:pt x="0" y="56"/>
                    <a:pt x="0" y="54"/>
                    <a:pt x="0" y="54"/>
                  </a:cubicBezTo>
                  <a:cubicBezTo>
                    <a:pt x="0" y="54"/>
                    <a:pt x="1" y="53"/>
                    <a:pt x="1" y="52"/>
                  </a:cubicBezTo>
                  <a:cubicBezTo>
                    <a:pt x="2" y="52"/>
                    <a:pt x="4" y="52"/>
                    <a:pt x="5" y="52"/>
                  </a:cubicBezTo>
                  <a:cubicBezTo>
                    <a:pt x="6" y="52"/>
                    <a:pt x="7" y="51"/>
                    <a:pt x="7" y="51"/>
                  </a:cubicBezTo>
                  <a:cubicBezTo>
                    <a:pt x="7" y="50"/>
                    <a:pt x="7" y="50"/>
                    <a:pt x="7" y="49"/>
                  </a:cubicBezTo>
                  <a:cubicBezTo>
                    <a:pt x="7" y="49"/>
                    <a:pt x="6" y="47"/>
                    <a:pt x="6" y="47"/>
                  </a:cubicBezTo>
                  <a:cubicBezTo>
                    <a:pt x="5" y="46"/>
                    <a:pt x="5" y="45"/>
                    <a:pt x="4" y="44"/>
                  </a:cubicBezTo>
                  <a:cubicBezTo>
                    <a:pt x="3" y="44"/>
                    <a:pt x="3" y="43"/>
                    <a:pt x="3" y="43"/>
                  </a:cubicBezTo>
                  <a:cubicBezTo>
                    <a:pt x="2" y="42"/>
                    <a:pt x="2" y="42"/>
                    <a:pt x="1" y="41"/>
                  </a:cubicBezTo>
                  <a:cubicBezTo>
                    <a:pt x="1" y="41"/>
                    <a:pt x="1" y="39"/>
                    <a:pt x="0" y="37"/>
                  </a:cubicBezTo>
                  <a:cubicBezTo>
                    <a:pt x="1" y="37"/>
                    <a:pt x="2" y="37"/>
                    <a:pt x="2" y="37"/>
                  </a:cubicBezTo>
                  <a:cubicBezTo>
                    <a:pt x="3" y="37"/>
                    <a:pt x="5" y="37"/>
                    <a:pt x="6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7" y="40"/>
                    <a:pt x="9" y="40"/>
                    <a:pt x="10" y="40"/>
                  </a:cubicBezTo>
                  <a:cubicBezTo>
                    <a:pt x="10" y="40"/>
                    <a:pt x="11" y="41"/>
                    <a:pt x="11" y="41"/>
                  </a:cubicBezTo>
                  <a:cubicBezTo>
                    <a:pt x="12" y="41"/>
                    <a:pt x="13" y="40"/>
                    <a:pt x="14" y="40"/>
                  </a:cubicBezTo>
                  <a:cubicBezTo>
                    <a:pt x="14" y="39"/>
                    <a:pt x="15" y="38"/>
                    <a:pt x="15" y="37"/>
                  </a:cubicBezTo>
                  <a:cubicBezTo>
                    <a:pt x="16" y="37"/>
                    <a:pt x="15" y="35"/>
                    <a:pt x="16" y="34"/>
                  </a:cubicBezTo>
                  <a:cubicBezTo>
                    <a:pt x="16" y="34"/>
                    <a:pt x="17" y="35"/>
                    <a:pt x="18" y="35"/>
                  </a:cubicBezTo>
                  <a:cubicBezTo>
                    <a:pt x="18" y="36"/>
                    <a:pt x="18" y="37"/>
                    <a:pt x="18" y="38"/>
                  </a:cubicBezTo>
                  <a:cubicBezTo>
                    <a:pt x="18" y="38"/>
                    <a:pt x="19" y="39"/>
                    <a:pt x="19" y="40"/>
                  </a:cubicBezTo>
                  <a:cubicBezTo>
                    <a:pt x="19" y="40"/>
                    <a:pt x="20" y="41"/>
                    <a:pt x="21" y="41"/>
                  </a:cubicBezTo>
                  <a:cubicBezTo>
                    <a:pt x="22" y="41"/>
                    <a:pt x="23" y="41"/>
                    <a:pt x="23" y="41"/>
                  </a:cubicBezTo>
                  <a:cubicBezTo>
                    <a:pt x="24" y="40"/>
                    <a:pt x="24" y="38"/>
                    <a:pt x="25" y="38"/>
                  </a:cubicBezTo>
                  <a:cubicBezTo>
                    <a:pt x="26" y="37"/>
                    <a:pt x="27" y="37"/>
                    <a:pt x="28" y="37"/>
                  </a:cubicBezTo>
                  <a:cubicBezTo>
                    <a:pt x="29" y="36"/>
                    <a:pt x="31" y="36"/>
                    <a:pt x="31" y="37"/>
                  </a:cubicBezTo>
                  <a:cubicBezTo>
                    <a:pt x="32" y="37"/>
                    <a:pt x="34" y="37"/>
                    <a:pt x="35" y="38"/>
                  </a:cubicBezTo>
                  <a:cubicBezTo>
                    <a:pt x="35" y="38"/>
                    <a:pt x="37" y="38"/>
                    <a:pt x="37" y="39"/>
                  </a:cubicBezTo>
                  <a:cubicBezTo>
                    <a:pt x="38" y="40"/>
                    <a:pt x="39" y="41"/>
                    <a:pt x="39" y="42"/>
                  </a:cubicBezTo>
                  <a:cubicBezTo>
                    <a:pt x="39" y="43"/>
                    <a:pt x="40" y="45"/>
                    <a:pt x="41" y="46"/>
                  </a:cubicBezTo>
                  <a:cubicBezTo>
                    <a:pt x="41" y="47"/>
                    <a:pt x="42" y="49"/>
                    <a:pt x="43" y="50"/>
                  </a:cubicBezTo>
                  <a:cubicBezTo>
                    <a:pt x="44" y="50"/>
                    <a:pt x="45" y="50"/>
                    <a:pt x="46" y="50"/>
                  </a:cubicBezTo>
                  <a:cubicBezTo>
                    <a:pt x="46" y="50"/>
                    <a:pt x="48" y="49"/>
                    <a:pt x="48" y="48"/>
                  </a:cubicBezTo>
                  <a:cubicBezTo>
                    <a:pt x="48" y="47"/>
                    <a:pt x="48" y="46"/>
                    <a:pt x="48" y="46"/>
                  </a:cubicBezTo>
                  <a:cubicBezTo>
                    <a:pt x="48" y="45"/>
                    <a:pt x="47" y="44"/>
                    <a:pt x="48" y="44"/>
                  </a:cubicBezTo>
                  <a:cubicBezTo>
                    <a:pt x="48" y="44"/>
                    <a:pt x="49" y="43"/>
                    <a:pt x="49" y="43"/>
                  </a:cubicBezTo>
                  <a:cubicBezTo>
                    <a:pt x="50" y="43"/>
                    <a:pt x="51" y="43"/>
                    <a:pt x="52" y="43"/>
                  </a:cubicBezTo>
                  <a:cubicBezTo>
                    <a:pt x="52" y="43"/>
                    <a:pt x="53" y="44"/>
                    <a:pt x="54" y="45"/>
                  </a:cubicBezTo>
                  <a:cubicBezTo>
                    <a:pt x="54" y="45"/>
                    <a:pt x="56" y="47"/>
                    <a:pt x="56" y="47"/>
                  </a:cubicBezTo>
                  <a:cubicBezTo>
                    <a:pt x="57" y="47"/>
                    <a:pt x="57" y="49"/>
                    <a:pt x="58" y="49"/>
                  </a:cubicBezTo>
                  <a:cubicBezTo>
                    <a:pt x="58" y="49"/>
                    <a:pt x="59" y="49"/>
                    <a:pt x="59" y="49"/>
                  </a:cubicBezTo>
                  <a:cubicBezTo>
                    <a:pt x="59" y="48"/>
                    <a:pt x="59" y="46"/>
                    <a:pt x="59" y="45"/>
                  </a:cubicBezTo>
                  <a:cubicBezTo>
                    <a:pt x="59" y="44"/>
                    <a:pt x="57" y="43"/>
                    <a:pt x="57" y="42"/>
                  </a:cubicBezTo>
                  <a:cubicBezTo>
                    <a:pt x="57" y="41"/>
                    <a:pt x="56" y="39"/>
                    <a:pt x="56" y="38"/>
                  </a:cubicBezTo>
                  <a:cubicBezTo>
                    <a:pt x="56" y="37"/>
                    <a:pt x="56" y="36"/>
                    <a:pt x="56" y="35"/>
                  </a:cubicBezTo>
                  <a:cubicBezTo>
                    <a:pt x="56" y="34"/>
                    <a:pt x="57" y="33"/>
                    <a:pt x="57" y="33"/>
                  </a:cubicBezTo>
                  <a:cubicBezTo>
                    <a:pt x="57" y="32"/>
                    <a:pt x="58" y="31"/>
                    <a:pt x="58" y="30"/>
                  </a:cubicBezTo>
                  <a:cubicBezTo>
                    <a:pt x="58" y="29"/>
                    <a:pt x="57" y="27"/>
                    <a:pt x="57" y="26"/>
                  </a:cubicBezTo>
                  <a:cubicBezTo>
                    <a:pt x="56" y="25"/>
                    <a:pt x="54" y="24"/>
                    <a:pt x="54" y="23"/>
                  </a:cubicBezTo>
                  <a:cubicBezTo>
                    <a:pt x="53" y="21"/>
                    <a:pt x="53" y="19"/>
                    <a:pt x="52" y="19"/>
                  </a:cubicBezTo>
                  <a:cubicBezTo>
                    <a:pt x="52" y="18"/>
                    <a:pt x="53" y="17"/>
                    <a:pt x="53" y="17"/>
                  </a:cubicBezTo>
                  <a:cubicBezTo>
                    <a:pt x="53" y="15"/>
                    <a:pt x="54" y="12"/>
                    <a:pt x="55" y="11"/>
                  </a:cubicBezTo>
                  <a:cubicBezTo>
                    <a:pt x="56" y="10"/>
                    <a:pt x="57" y="8"/>
                    <a:pt x="59" y="7"/>
                  </a:cubicBezTo>
                  <a:cubicBezTo>
                    <a:pt x="59" y="6"/>
                    <a:pt x="62" y="6"/>
                    <a:pt x="63" y="6"/>
                  </a:cubicBezTo>
                  <a:cubicBezTo>
                    <a:pt x="64" y="6"/>
                    <a:pt x="65" y="6"/>
                    <a:pt x="66" y="6"/>
                  </a:cubicBezTo>
                  <a:cubicBezTo>
                    <a:pt x="67" y="6"/>
                    <a:pt x="68" y="8"/>
                    <a:pt x="69" y="8"/>
                  </a:cubicBezTo>
                  <a:cubicBezTo>
                    <a:pt x="70" y="8"/>
                    <a:pt x="73" y="8"/>
                    <a:pt x="74" y="8"/>
                  </a:cubicBezTo>
                  <a:cubicBezTo>
                    <a:pt x="75" y="8"/>
                    <a:pt x="76" y="7"/>
                    <a:pt x="76" y="6"/>
                  </a:cubicBezTo>
                  <a:cubicBezTo>
                    <a:pt x="78" y="6"/>
                    <a:pt x="81" y="4"/>
                    <a:pt x="83" y="4"/>
                  </a:cubicBezTo>
                  <a:cubicBezTo>
                    <a:pt x="83" y="3"/>
                    <a:pt x="85" y="3"/>
                    <a:pt x="86" y="2"/>
                  </a:cubicBezTo>
                  <a:cubicBezTo>
                    <a:pt x="87" y="2"/>
                    <a:pt x="90" y="1"/>
                    <a:pt x="91" y="0"/>
                  </a:cubicBezTo>
                  <a:cubicBezTo>
                    <a:pt x="92" y="0"/>
                    <a:pt x="94" y="0"/>
                    <a:pt x="96" y="0"/>
                  </a:cubicBezTo>
                  <a:cubicBezTo>
                    <a:pt x="96" y="0"/>
                    <a:pt x="97" y="0"/>
                    <a:pt x="99" y="0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2"/>
                    <a:pt x="99" y="4"/>
                    <a:pt x="99" y="5"/>
                  </a:cubicBezTo>
                  <a:cubicBezTo>
                    <a:pt x="99" y="6"/>
                    <a:pt x="98" y="9"/>
                    <a:pt x="97" y="10"/>
                  </a:cubicBezTo>
                  <a:cubicBezTo>
                    <a:pt x="97" y="12"/>
                    <a:pt x="97" y="16"/>
                    <a:pt x="97" y="18"/>
                  </a:cubicBezTo>
                  <a:cubicBezTo>
                    <a:pt x="97" y="20"/>
                    <a:pt x="97" y="24"/>
                    <a:pt x="97" y="26"/>
                  </a:cubicBezTo>
                  <a:cubicBezTo>
                    <a:pt x="98" y="26"/>
                    <a:pt x="99" y="28"/>
                    <a:pt x="100" y="28"/>
                  </a:cubicBezTo>
                  <a:cubicBezTo>
                    <a:pt x="101" y="29"/>
                    <a:pt x="102" y="29"/>
                    <a:pt x="103" y="30"/>
                  </a:cubicBezTo>
                  <a:cubicBezTo>
                    <a:pt x="104" y="30"/>
                    <a:pt x="105" y="30"/>
                    <a:pt x="106" y="30"/>
                  </a:cubicBezTo>
                  <a:cubicBezTo>
                    <a:pt x="107" y="31"/>
                    <a:pt x="107" y="32"/>
                    <a:pt x="107" y="32"/>
                  </a:cubicBezTo>
                  <a:cubicBezTo>
                    <a:pt x="108" y="33"/>
                    <a:pt x="107" y="35"/>
                    <a:pt x="107" y="36"/>
                  </a:cubicBezTo>
                  <a:cubicBezTo>
                    <a:pt x="107" y="37"/>
                    <a:pt x="107" y="38"/>
                    <a:pt x="107" y="39"/>
                  </a:cubicBezTo>
                  <a:cubicBezTo>
                    <a:pt x="108" y="40"/>
                    <a:pt x="109" y="40"/>
                    <a:pt x="109" y="41"/>
                  </a:cubicBezTo>
                  <a:cubicBezTo>
                    <a:pt x="110" y="41"/>
                    <a:pt x="111" y="42"/>
                    <a:pt x="111" y="41"/>
                  </a:cubicBezTo>
                  <a:cubicBezTo>
                    <a:pt x="112" y="41"/>
                    <a:pt x="112" y="38"/>
                    <a:pt x="112" y="38"/>
                  </a:cubicBezTo>
                  <a:cubicBezTo>
                    <a:pt x="112" y="37"/>
                    <a:pt x="112" y="36"/>
                    <a:pt x="112" y="35"/>
                  </a:cubicBezTo>
                  <a:cubicBezTo>
                    <a:pt x="112" y="35"/>
                    <a:pt x="113" y="34"/>
                    <a:pt x="113" y="34"/>
                  </a:cubicBezTo>
                  <a:cubicBezTo>
                    <a:pt x="114" y="34"/>
                    <a:pt x="114" y="35"/>
                    <a:pt x="114" y="36"/>
                  </a:cubicBezTo>
                  <a:cubicBezTo>
                    <a:pt x="115" y="37"/>
                    <a:pt x="115" y="38"/>
                    <a:pt x="115" y="39"/>
                  </a:cubicBezTo>
                  <a:cubicBezTo>
                    <a:pt x="115" y="40"/>
                    <a:pt x="113" y="41"/>
                    <a:pt x="113" y="42"/>
                  </a:cubicBezTo>
                  <a:cubicBezTo>
                    <a:pt x="113" y="43"/>
                    <a:pt x="114" y="44"/>
                    <a:pt x="115" y="45"/>
                  </a:cubicBezTo>
                  <a:cubicBezTo>
                    <a:pt x="116" y="46"/>
                    <a:pt x="118" y="47"/>
                    <a:pt x="118" y="47"/>
                  </a:cubicBezTo>
                  <a:cubicBezTo>
                    <a:pt x="119" y="47"/>
                    <a:pt x="121" y="47"/>
                    <a:pt x="122" y="49"/>
                  </a:cubicBezTo>
                  <a:cubicBezTo>
                    <a:pt x="122" y="49"/>
                    <a:pt x="122" y="51"/>
                    <a:pt x="122" y="52"/>
                  </a:cubicBezTo>
                  <a:cubicBezTo>
                    <a:pt x="122" y="53"/>
                    <a:pt x="121" y="54"/>
                    <a:pt x="121" y="54"/>
                  </a:cubicBezTo>
                  <a:cubicBezTo>
                    <a:pt x="121" y="55"/>
                    <a:pt x="120" y="57"/>
                    <a:pt x="119" y="58"/>
                  </a:cubicBezTo>
                  <a:cubicBezTo>
                    <a:pt x="119" y="59"/>
                    <a:pt x="118" y="61"/>
                    <a:pt x="118" y="62"/>
                  </a:cubicBezTo>
                  <a:cubicBezTo>
                    <a:pt x="118" y="63"/>
                    <a:pt x="118" y="67"/>
                    <a:pt x="118" y="68"/>
                  </a:cubicBezTo>
                  <a:cubicBezTo>
                    <a:pt x="119" y="69"/>
                    <a:pt x="120" y="71"/>
                    <a:pt x="120" y="71"/>
                  </a:cubicBezTo>
                  <a:cubicBezTo>
                    <a:pt x="121" y="72"/>
                    <a:pt x="122" y="74"/>
                    <a:pt x="122" y="75"/>
                  </a:cubicBezTo>
                  <a:cubicBezTo>
                    <a:pt x="124" y="76"/>
                    <a:pt x="127" y="77"/>
                    <a:pt x="129" y="78"/>
                  </a:cubicBezTo>
                  <a:cubicBezTo>
                    <a:pt x="130" y="78"/>
                    <a:pt x="132" y="78"/>
                    <a:pt x="133" y="79"/>
                  </a:cubicBezTo>
                  <a:cubicBezTo>
                    <a:pt x="134" y="79"/>
                    <a:pt x="135" y="80"/>
                    <a:pt x="136" y="80"/>
                  </a:cubicBezTo>
                  <a:cubicBezTo>
                    <a:pt x="137" y="80"/>
                    <a:pt x="138" y="81"/>
                    <a:pt x="139" y="81"/>
                  </a:cubicBezTo>
                  <a:cubicBezTo>
                    <a:pt x="141" y="82"/>
                    <a:pt x="143" y="81"/>
                    <a:pt x="144" y="82"/>
                  </a:cubicBezTo>
                  <a:cubicBezTo>
                    <a:pt x="145" y="82"/>
                    <a:pt x="146" y="84"/>
                    <a:pt x="147" y="84"/>
                  </a:cubicBezTo>
                  <a:cubicBezTo>
                    <a:pt x="148" y="84"/>
                    <a:pt x="151" y="84"/>
                    <a:pt x="152" y="84"/>
                  </a:cubicBezTo>
                  <a:cubicBezTo>
                    <a:pt x="153" y="84"/>
                    <a:pt x="155" y="83"/>
                    <a:pt x="156" y="83"/>
                  </a:cubicBezTo>
                  <a:cubicBezTo>
                    <a:pt x="157" y="83"/>
                    <a:pt x="159" y="81"/>
                    <a:pt x="160" y="81"/>
                  </a:cubicBezTo>
                  <a:cubicBezTo>
                    <a:pt x="161" y="80"/>
                    <a:pt x="161" y="79"/>
                    <a:pt x="162" y="79"/>
                  </a:cubicBezTo>
                  <a:cubicBezTo>
                    <a:pt x="163" y="78"/>
                    <a:pt x="166" y="79"/>
                    <a:pt x="168" y="79"/>
                  </a:cubicBezTo>
                  <a:cubicBezTo>
                    <a:pt x="169" y="78"/>
                    <a:pt x="171" y="78"/>
                    <a:pt x="172" y="77"/>
                  </a:cubicBezTo>
                  <a:cubicBezTo>
                    <a:pt x="173" y="76"/>
                    <a:pt x="174" y="74"/>
                    <a:pt x="174" y="73"/>
                  </a:cubicBezTo>
                  <a:cubicBezTo>
                    <a:pt x="174" y="73"/>
                    <a:pt x="175" y="73"/>
                    <a:pt x="175" y="72"/>
                  </a:cubicBezTo>
                  <a:cubicBezTo>
                    <a:pt x="176" y="72"/>
                    <a:pt x="178" y="73"/>
                    <a:pt x="179" y="73"/>
                  </a:cubicBezTo>
                  <a:cubicBezTo>
                    <a:pt x="180" y="73"/>
                    <a:pt x="182" y="73"/>
                    <a:pt x="184" y="7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295"/>
            <p:cNvSpPr>
              <a:spLocks/>
            </p:cNvSpPr>
            <p:nvPr/>
          </p:nvSpPr>
          <p:spPr bwMode="auto">
            <a:xfrm>
              <a:off x="918" y="2108"/>
              <a:ext cx="480" cy="394"/>
            </a:xfrm>
            <a:custGeom>
              <a:avLst/>
              <a:gdLst>
                <a:gd name="T0" fmla="*/ 180 w 184"/>
                <a:gd name="T1" fmla="*/ 80 h 151"/>
                <a:gd name="T2" fmla="*/ 182 w 184"/>
                <a:gd name="T3" fmla="*/ 88 h 151"/>
                <a:gd name="T4" fmla="*/ 176 w 184"/>
                <a:gd name="T5" fmla="*/ 97 h 151"/>
                <a:gd name="T6" fmla="*/ 180 w 184"/>
                <a:gd name="T7" fmla="*/ 109 h 151"/>
                <a:gd name="T8" fmla="*/ 164 w 184"/>
                <a:gd name="T9" fmla="*/ 127 h 151"/>
                <a:gd name="T10" fmla="*/ 158 w 184"/>
                <a:gd name="T11" fmla="*/ 138 h 151"/>
                <a:gd name="T12" fmla="*/ 146 w 184"/>
                <a:gd name="T13" fmla="*/ 136 h 151"/>
                <a:gd name="T14" fmla="*/ 134 w 184"/>
                <a:gd name="T15" fmla="*/ 145 h 151"/>
                <a:gd name="T16" fmla="*/ 118 w 184"/>
                <a:gd name="T17" fmla="*/ 143 h 151"/>
                <a:gd name="T18" fmla="*/ 102 w 184"/>
                <a:gd name="T19" fmla="*/ 151 h 151"/>
                <a:gd name="T20" fmla="*/ 97 w 184"/>
                <a:gd name="T21" fmla="*/ 146 h 151"/>
                <a:gd name="T22" fmla="*/ 100 w 184"/>
                <a:gd name="T23" fmla="*/ 140 h 151"/>
                <a:gd name="T24" fmla="*/ 92 w 184"/>
                <a:gd name="T25" fmla="*/ 137 h 151"/>
                <a:gd name="T26" fmla="*/ 85 w 184"/>
                <a:gd name="T27" fmla="*/ 127 h 151"/>
                <a:gd name="T28" fmla="*/ 80 w 184"/>
                <a:gd name="T29" fmla="*/ 116 h 151"/>
                <a:gd name="T30" fmla="*/ 78 w 184"/>
                <a:gd name="T31" fmla="*/ 125 h 151"/>
                <a:gd name="T32" fmla="*/ 80 w 184"/>
                <a:gd name="T33" fmla="*/ 135 h 151"/>
                <a:gd name="T34" fmla="*/ 68 w 184"/>
                <a:gd name="T35" fmla="*/ 144 h 151"/>
                <a:gd name="T36" fmla="*/ 57 w 184"/>
                <a:gd name="T37" fmla="*/ 147 h 151"/>
                <a:gd name="T38" fmla="*/ 51 w 184"/>
                <a:gd name="T39" fmla="*/ 143 h 151"/>
                <a:gd name="T40" fmla="*/ 48 w 184"/>
                <a:gd name="T41" fmla="*/ 139 h 151"/>
                <a:gd name="T42" fmla="*/ 52 w 184"/>
                <a:gd name="T43" fmla="*/ 131 h 151"/>
                <a:gd name="T44" fmla="*/ 48 w 184"/>
                <a:gd name="T45" fmla="*/ 117 h 151"/>
                <a:gd name="T46" fmla="*/ 42 w 184"/>
                <a:gd name="T47" fmla="*/ 113 h 151"/>
                <a:gd name="T48" fmla="*/ 36 w 184"/>
                <a:gd name="T49" fmla="*/ 107 h 151"/>
                <a:gd name="T50" fmla="*/ 36 w 184"/>
                <a:gd name="T51" fmla="*/ 96 h 151"/>
                <a:gd name="T52" fmla="*/ 33 w 184"/>
                <a:gd name="T53" fmla="*/ 84 h 151"/>
                <a:gd name="T54" fmla="*/ 22 w 184"/>
                <a:gd name="T55" fmla="*/ 77 h 151"/>
                <a:gd name="T56" fmla="*/ 18 w 184"/>
                <a:gd name="T57" fmla="*/ 61 h 151"/>
                <a:gd name="T58" fmla="*/ 9 w 184"/>
                <a:gd name="T59" fmla="*/ 66 h 151"/>
                <a:gd name="T60" fmla="*/ 0 w 184"/>
                <a:gd name="T61" fmla="*/ 60 h 151"/>
                <a:gd name="T62" fmla="*/ 5 w 184"/>
                <a:gd name="T63" fmla="*/ 52 h 151"/>
                <a:gd name="T64" fmla="*/ 4 w 184"/>
                <a:gd name="T65" fmla="*/ 44 h 151"/>
                <a:gd name="T66" fmla="*/ 2 w 184"/>
                <a:gd name="T67" fmla="*/ 37 h 151"/>
                <a:gd name="T68" fmla="*/ 10 w 184"/>
                <a:gd name="T69" fmla="*/ 40 h 151"/>
                <a:gd name="T70" fmla="*/ 16 w 184"/>
                <a:gd name="T71" fmla="*/ 34 h 151"/>
                <a:gd name="T72" fmla="*/ 21 w 184"/>
                <a:gd name="T73" fmla="*/ 41 h 151"/>
                <a:gd name="T74" fmla="*/ 31 w 184"/>
                <a:gd name="T75" fmla="*/ 37 h 151"/>
                <a:gd name="T76" fmla="*/ 41 w 184"/>
                <a:gd name="T77" fmla="*/ 46 h 151"/>
                <a:gd name="T78" fmla="*/ 48 w 184"/>
                <a:gd name="T79" fmla="*/ 46 h 151"/>
                <a:gd name="T80" fmla="*/ 54 w 184"/>
                <a:gd name="T81" fmla="*/ 45 h 151"/>
                <a:gd name="T82" fmla="*/ 59 w 184"/>
                <a:gd name="T83" fmla="*/ 45 h 151"/>
                <a:gd name="T84" fmla="*/ 57 w 184"/>
                <a:gd name="T85" fmla="*/ 33 h 151"/>
                <a:gd name="T86" fmla="*/ 52 w 184"/>
                <a:gd name="T87" fmla="*/ 19 h 151"/>
                <a:gd name="T88" fmla="*/ 63 w 184"/>
                <a:gd name="T89" fmla="*/ 6 h 151"/>
                <a:gd name="T90" fmla="*/ 76 w 184"/>
                <a:gd name="T91" fmla="*/ 6 h 151"/>
                <a:gd name="T92" fmla="*/ 96 w 184"/>
                <a:gd name="T93" fmla="*/ 0 h 151"/>
                <a:gd name="T94" fmla="*/ 97 w 184"/>
                <a:gd name="T95" fmla="*/ 10 h 151"/>
                <a:gd name="T96" fmla="*/ 103 w 184"/>
                <a:gd name="T97" fmla="*/ 30 h 151"/>
                <a:gd name="T98" fmla="*/ 107 w 184"/>
                <a:gd name="T99" fmla="*/ 39 h 151"/>
                <a:gd name="T100" fmla="*/ 112 w 184"/>
                <a:gd name="T101" fmla="*/ 35 h 151"/>
                <a:gd name="T102" fmla="*/ 113 w 184"/>
                <a:gd name="T103" fmla="*/ 42 h 151"/>
                <a:gd name="T104" fmla="*/ 122 w 184"/>
                <a:gd name="T105" fmla="*/ 52 h 151"/>
                <a:gd name="T106" fmla="*/ 118 w 184"/>
                <a:gd name="T107" fmla="*/ 68 h 151"/>
                <a:gd name="T108" fmla="*/ 133 w 184"/>
                <a:gd name="T109" fmla="*/ 79 h 151"/>
                <a:gd name="T110" fmla="*/ 147 w 184"/>
                <a:gd name="T111" fmla="*/ 84 h 151"/>
                <a:gd name="T112" fmla="*/ 162 w 184"/>
                <a:gd name="T113" fmla="*/ 79 h 151"/>
                <a:gd name="T114" fmla="*/ 175 w 184"/>
                <a:gd name="T115" fmla="*/ 72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4" h="151">
                  <a:moveTo>
                    <a:pt x="184" y="73"/>
                  </a:moveTo>
                  <a:cubicBezTo>
                    <a:pt x="184" y="74"/>
                    <a:pt x="184" y="75"/>
                    <a:pt x="184" y="75"/>
                  </a:cubicBezTo>
                  <a:cubicBezTo>
                    <a:pt x="183" y="76"/>
                    <a:pt x="183" y="77"/>
                    <a:pt x="182" y="78"/>
                  </a:cubicBezTo>
                  <a:cubicBezTo>
                    <a:pt x="182" y="79"/>
                    <a:pt x="181" y="79"/>
                    <a:pt x="180" y="80"/>
                  </a:cubicBezTo>
                  <a:cubicBezTo>
                    <a:pt x="180" y="80"/>
                    <a:pt x="179" y="81"/>
                    <a:pt x="178" y="82"/>
                  </a:cubicBezTo>
                  <a:cubicBezTo>
                    <a:pt x="178" y="83"/>
                    <a:pt x="178" y="84"/>
                    <a:pt x="178" y="84"/>
                  </a:cubicBezTo>
                  <a:cubicBezTo>
                    <a:pt x="179" y="85"/>
                    <a:pt x="180" y="86"/>
                    <a:pt x="180" y="86"/>
                  </a:cubicBezTo>
                  <a:cubicBezTo>
                    <a:pt x="181" y="87"/>
                    <a:pt x="182" y="87"/>
                    <a:pt x="182" y="88"/>
                  </a:cubicBezTo>
                  <a:cubicBezTo>
                    <a:pt x="183" y="88"/>
                    <a:pt x="184" y="90"/>
                    <a:pt x="184" y="91"/>
                  </a:cubicBezTo>
                  <a:cubicBezTo>
                    <a:pt x="184" y="92"/>
                    <a:pt x="183" y="93"/>
                    <a:pt x="182" y="94"/>
                  </a:cubicBezTo>
                  <a:cubicBezTo>
                    <a:pt x="182" y="94"/>
                    <a:pt x="181" y="95"/>
                    <a:pt x="180" y="95"/>
                  </a:cubicBezTo>
                  <a:cubicBezTo>
                    <a:pt x="180" y="96"/>
                    <a:pt x="177" y="96"/>
                    <a:pt x="176" y="97"/>
                  </a:cubicBezTo>
                  <a:cubicBezTo>
                    <a:pt x="176" y="97"/>
                    <a:pt x="175" y="100"/>
                    <a:pt x="176" y="101"/>
                  </a:cubicBezTo>
                  <a:cubicBezTo>
                    <a:pt x="176" y="102"/>
                    <a:pt x="177" y="103"/>
                    <a:pt x="178" y="104"/>
                  </a:cubicBezTo>
                  <a:cubicBezTo>
                    <a:pt x="178" y="105"/>
                    <a:pt x="180" y="106"/>
                    <a:pt x="180" y="107"/>
                  </a:cubicBezTo>
                  <a:cubicBezTo>
                    <a:pt x="180" y="108"/>
                    <a:pt x="180" y="109"/>
                    <a:pt x="180" y="109"/>
                  </a:cubicBezTo>
                  <a:cubicBezTo>
                    <a:pt x="180" y="110"/>
                    <a:pt x="178" y="111"/>
                    <a:pt x="177" y="112"/>
                  </a:cubicBezTo>
                  <a:cubicBezTo>
                    <a:pt x="176" y="113"/>
                    <a:pt x="172" y="114"/>
                    <a:pt x="171" y="115"/>
                  </a:cubicBezTo>
                  <a:cubicBezTo>
                    <a:pt x="170" y="117"/>
                    <a:pt x="167" y="120"/>
                    <a:pt x="166" y="122"/>
                  </a:cubicBezTo>
                  <a:cubicBezTo>
                    <a:pt x="165" y="123"/>
                    <a:pt x="165" y="126"/>
                    <a:pt x="164" y="127"/>
                  </a:cubicBezTo>
                  <a:cubicBezTo>
                    <a:pt x="164" y="129"/>
                    <a:pt x="163" y="131"/>
                    <a:pt x="163" y="132"/>
                  </a:cubicBezTo>
                  <a:cubicBezTo>
                    <a:pt x="162" y="133"/>
                    <a:pt x="162" y="134"/>
                    <a:pt x="162" y="135"/>
                  </a:cubicBezTo>
                  <a:cubicBezTo>
                    <a:pt x="161" y="135"/>
                    <a:pt x="161" y="136"/>
                    <a:pt x="161" y="136"/>
                  </a:cubicBezTo>
                  <a:cubicBezTo>
                    <a:pt x="160" y="136"/>
                    <a:pt x="159" y="138"/>
                    <a:pt x="158" y="138"/>
                  </a:cubicBezTo>
                  <a:cubicBezTo>
                    <a:pt x="158" y="138"/>
                    <a:pt x="155" y="139"/>
                    <a:pt x="154" y="139"/>
                  </a:cubicBezTo>
                  <a:cubicBezTo>
                    <a:pt x="154" y="138"/>
                    <a:pt x="152" y="138"/>
                    <a:pt x="152" y="137"/>
                  </a:cubicBezTo>
                  <a:cubicBezTo>
                    <a:pt x="151" y="137"/>
                    <a:pt x="150" y="136"/>
                    <a:pt x="150" y="135"/>
                  </a:cubicBezTo>
                  <a:cubicBezTo>
                    <a:pt x="149" y="135"/>
                    <a:pt x="147" y="136"/>
                    <a:pt x="146" y="136"/>
                  </a:cubicBezTo>
                  <a:cubicBezTo>
                    <a:pt x="146" y="136"/>
                    <a:pt x="145" y="137"/>
                    <a:pt x="145" y="138"/>
                  </a:cubicBezTo>
                  <a:cubicBezTo>
                    <a:pt x="144" y="139"/>
                    <a:pt x="143" y="141"/>
                    <a:pt x="142" y="142"/>
                  </a:cubicBezTo>
                  <a:cubicBezTo>
                    <a:pt x="141" y="143"/>
                    <a:pt x="138" y="144"/>
                    <a:pt x="137" y="145"/>
                  </a:cubicBezTo>
                  <a:cubicBezTo>
                    <a:pt x="136" y="145"/>
                    <a:pt x="135" y="145"/>
                    <a:pt x="134" y="145"/>
                  </a:cubicBezTo>
                  <a:cubicBezTo>
                    <a:pt x="133" y="145"/>
                    <a:pt x="131" y="145"/>
                    <a:pt x="130" y="144"/>
                  </a:cubicBezTo>
                  <a:cubicBezTo>
                    <a:pt x="129" y="144"/>
                    <a:pt x="128" y="142"/>
                    <a:pt x="127" y="141"/>
                  </a:cubicBezTo>
                  <a:cubicBezTo>
                    <a:pt x="126" y="141"/>
                    <a:pt x="124" y="141"/>
                    <a:pt x="123" y="141"/>
                  </a:cubicBezTo>
                  <a:cubicBezTo>
                    <a:pt x="121" y="141"/>
                    <a:pt x="119" y="142"/>
                    <a:pt x="118" y="143"/>
                  </a:cubicBezTo>
                  <a:cubicBezTo>
                    <a:pt x="116" y="144"/>
                    <a:pt x="113" y="145"/>
                    <a:pt x="112" y="146"/>
                  </a:cubicBezTo>
                  <a:cubicBezTo>
                    <a:pt x="111" y="146"/>
                    <a:pt x="109" y="148"/>
                    <a:pt x="108" y="149"/>
                  </a:cubicBezTo>
                  <a:cubicBezTo>
                    <a:pt x="107" y="150"/>
                    <a:pt x="104" y="150"/>
                    <a:pt x="103" y="150"/>
                  </a:cubicBezTo>
                  <a:cubicBezTo>
                    <a:pt x="103" y="150"/>
                    <a:pt x="102" y="151"/>
                    <a:pt x="102" y="151"/>
                  </a:cubicBezTo>
                  <a:cubicBezTo>
                    <a:pt x="101" y="151"/>
                    <a:pt x="100" y="150"/>
                    <a:pt x="100" y="150"/>
                  </a:cubicBezTo>
                  <a:cubicBezTo>
                    <a:pt x="100" y="149"/>
                    <a:pt x="99" y="149"/>
                    <a:pt x="99" y="148"/>
                  </a:cubicBezTo>
                  <a:cubicBezTo>
                    <a:pt x="99" y="148"/>
                    <a:pt x="97" y="148"/>
                    <a:pt x="97" y="147"/>
                  </a:cubicBezTo>
                  <a:cubicBezTo>
                    <a:pt x="97" y="147"/>
                    <a:pt x="97" y="146"/>
                    <a:pt x="97" y="146"/>
                  </a:cubicBezTo>
                  <a:cubicBezTo>
                    <a:pt x="97" y="145"/>
                    <a:pt x="98" y="145"/>
                    <a:pt x="99" y="145"/>
                  </a:cubicBezTo>
                  <a:cubicBezTo>
                    <a:pt x="99" y="144"/>
                    <a:pt x="99" y="144"/>
                    <a:pt x="100" y="144"/>
                  </a:cubicBezTo>
                  <a:cubicBezTo>
                    <a:pt x="100" y="143"/>
                    <a:pt x="100" y="142"/>
                    <a:pt x="100" y="142"/>
                  </a:cubicBezTo>
                  <a:cubicBezTo>
                    <a:pt x="100" y="141"/>
                    <a:pt x="100" y="140"/>
                    <a:pt x="100" y="140"/>
                  </a:cubicBezTo>
                  <a:cubicBezTo>
                    <a:pt x="99" y="140"/>
                    <a:pt x="99" y="140"/>
                    <a:pt x="99" y="140"/>
                  </a:cubicBezTo>
                  <a:cubicBezTo>
                    <a:pt x="98" y="140"/>
                    <a:pt x="96" y="140"/>
                    <a:pt x="96" y="140"/>
                  </a:cubicBezTo>
                  <a:cubicBezTo>
                    <a:pt x="95" y="140"/>
                    <a:pt x="95" y="139"/>
                    <a:pt x="94" y="139"/>
                  </a:cubicBezTo>
                  <a:cubicBezTo>
                    <a:pt x="93" y="139"/>
                    <a:pt x="92" y="137"/>
                    <a:pt x="92" y="137"/>
                  </a:cubicBezTo>
                  <a:cubicBezTo>
                    <a:pt x="91" y="136"/>
                    <a:pt x="90" y="136"/>
                    <a:pt x="90" y="135"/>
                  </a:cubicBezTo>
                  <a:cubicBezTo>
                    <a:pt x="89" y="134"/>
                    <a:pt x="89" y="133"/>
                    <a:pt x="88" y="132"/>
                  </a:cubicBezTo>
                  <a:cubicBezTo>
                    <a:pt x="88" y="131"/>
                    <a:pt x="87" y="130"/>
                    <a:pt x="86" y="129"/>
                  </a:cubicBezTo>
                  <a:cubicBezTo>
                    <a:pt x="86" y="129"/>
                    <a:pt x="85" y="128"/>
                    <a:pt x="85" y="127"/>
                  </a:cubicBezTo>
                  <a:cubicBezTo>
                    <a:pt x="84" y="126"/>
                    <a:pt x="84" y="124"/>
                    <a:pt x="84" y="123"/>
                  </a:cubicBezTo>
                  <a:cubicBezTo>
                    <a:pt x="83" y="122"/>
                    <a:pt x="84" y="121"/>
                    <a:pt x="83" y="120"/>
                  </a:cubicBezTo>
                  <a:cubicBezTo>
                    <a:pt x="83" y="120"/>
                    <a:pt x="82" y="118"/>
                    <a:pt x="82" y="118"/>
                  </a:cubicBezTo>
                  <a:cubicBezTo>
                    <a:pt x="81" y="117"/>
                    <a:pt x="80" y="116"/>
                    <a:pt x="80" y="116"/>
                  </a:cubicBezTo>
                  <a:cubicBezTo>
                    <a:pt x="79" y="116"/>
                    <a:pt x="78" y="117"/>
                    <a:pt x="78" y="118"/>
                  </a:cubicBezTo>
                  <a:cubicBezTo>
                    <a:pt x="77" y="118"/>
                    <a:pt x="77" y="119"/>
                    <a:pt x="77" y="119"/>
                  </a:cubicBezTo>
                  <a:cubicBezTo>
                    <a:pt x="76" y="120"/>
                    <a:pt x="77" y="122"/>
                    <a:pt x="77" y="123"/>
                  </a:cubicBezTo>
                  <a:cubicBezTo>
                    <a:pt x="77" y="123"/>
                    <a:pt x="78" y="124"/>
                    <a:pt x="78" y="125"/>
                  </a:cubicBezTo>
                  <a:cubicBezTo>
                    <a:pt x="79" y="125"/>
                    <a:pt x="79" y="126"/>
                    <a:pt x="80" y="127"/>
                  </a:cubicBezTo>
                  <a:cubicBezTo>
                    <a:pt x="80" y="127"/>
                    <a:pt x="80" y="129"/>
                    <a:pt x="80" y="129"/>
                  </a:cubicBezTo>
                  <a:cubicBezTo>
                    <a:pt x="80" y="130"/>
                    <a:pt x="82" y="131"/>
                    <a:pt x="82" y="132"/>
                  </a:cubicBezTo>
                  <a:cubicBezTo>
                    <a:pt x="82" y="132"/>
                    <a:pt x="80" y="134"/>
                    <a:pt x="80" y="135"/>
                  </a:cubicBezTo>
                  <a:cubicBezTo>
                    <a:pt x="79" y="136"/>
                    <a:pt x="78" y="137"/>
                    <a:pt x="77" y="137"/>
                  </a:cubicBezTo>
                  <a:cubicBezTo>
                    <a:pt x="76" y="138"/>
                    <a:pt x="74" y="138"/>
                    <a:pt x="73" y="138"/>
                  </a:cubicBezTo>
                  <a:cubicBezTo>
                    <a:pt x="72" y="139"/>
                    <a:pt x="70" y="140"/>
                    <a:pt x="70" y="141"/>
                  </a:cubicBezTo>
                  <a:cubicBezTo>
                    <a:pt x="69" y="141"/>
                    <a:pt x="69" y="144"/>
                    <a:pt x="68" y="144"/>
                  </a:cubicBezTo>
                  <a:cubicBezTo>
                    <a:pt x="68" y="144"/>
                    <a:pt x="67" y="144"/>
                    <a:pt x="66" y="144"/>
                  </a:cubicBezTo>
                  <a:cubicBezTo>
                    <a:pt x="66" y="145"/>
                    <a:pt x="64" y="146"/>
                    <a:pt x="63" y="146"/>
                  </a:cubicBezTo>
                  <a:cubicBezTo>
                    <a:pt x="62" y="146"/>
                    <a:pt x="60" y="147"/>
                    <a:pt x="60" y="147"/>
                  </a:cubicBezTo>
                  <a:cubicBezTo>
                    <a:pt x="59" y="147"/>
                    <a:pt x="57" y="147"/>
                    <a:pt x="57" y="147"/>
                  </a:cubicBezTo>
                  <a:cubicBezTo>
                    <a:pt x="56" y="147"/>
                    <a:pt x="54" y="147"/>
                    <a:pt x="53" y="147"/>
                  </a:cubicBezTo>
                  <a:cubicBezTo>
                    <a:pt x="53" y="147"/>
                    <a:pt x="53" y="146"/>
                    <a:pt x="53" y="145"/>
                  </a:cubicBezTo>
                  <a:cubicBezTo>
                    <a:pt x="53" y="145"/>
                    <a:pt x="53" y="144"/>
                    <a:pt x="53" y="144"/>
                  </a:cubicBezTo>
                  <a:cubicBezTo>
                    <a:pt x="53" y="143"/>
                    <a:pt x="51" y="143"/>
                    <a:pt x="51" y="143"/>
                  </a:cubicBezTo>
                  <a:cubicBezTo>
                    <a:pt x="50" y="143"/>
                    <a:pt x="49" y="144"/>
                    <a:pt x="48" y="144"/>
                  </a:cubicBezTo>
                  <a:cubicBezTo>
                    <a:pt x="48" y="144"/>
                    <a:pt x="46" y="144"/>
                    <a:pt x="46" y="143"/>
                  </a:cubicBezTo>
                  <a:cubicBezTo>
                    <a:pt x="45" y="142"/>
                    <a:pt x="45" y="141"/>
                    <a:pt x="46" y="141"/>
                  </a:cubicBezTo>
                  <a:cubicBezTo>
                    <a:pt x="46" y="140"/>
                    <a:pt x="47" y="140"/>
                    <a:pt x="48" y="139"/>
                  </a:cubicBezTo>
                  <a:cubicBezTo>
                    <a:pt x="48" y="139"/>
                    <a:pt x="49" y="138"/>
                    <a:pt x="50" y="138"/>
                  </a:cubicBezTo>
                  <a:cubicBezTo>
                    <a:pt x="50" y="137"/>
                    <a:pt x="51" y="136"/>
                    <a:pt x="51" y="135"/>
                  </a:cubicBezTo>
                  <a:cubicBezTo>
                    <a:pt x="52" y="135"/>
                    <a:pt x="52" y="133"/>
                    <a:pt x="52" y="132"/>
                  </a:cubicBezTo>
                  <a:cubicBezTo>
                    <a:pt x="52" y="132"/>
                    <a:pt x="52" y="131"/>
                    <a:pt x="52" y="131"/>
                  </a:cubicBezTo>
                  <a:cubicBezTo>
                    <a:pt x="52" y="130"/>
                    <a:pt x="51" y="129"/>
                    <a:pt x="50" y="129"/>
                  </a:cubicBezTo>
                  <a:cubicBezTo>
                    <a:pt x="50" y="128"/>
                    <a:pt x="50" y="127"/>
                    <a:pt x="49" y="126"/>
                  </a:cubicBezTo>
                  <a:cubicBezTo>
                    <a:pt x="49" y="125"/>
                    <a:pt x="49" y="123"/>
                    <a:pt x="49" y="123"/>
                  </a:cubicBezTo>
                  <a:cubicBezTo>
                    <a:pt x="49" y="121"/>
                    <a:pt x="48" y="119"/>
                    <a:pt x="48" y="117"/>
                  </a:cubicBezTo>
                  <a:cubicBezTo>
                    <a:pt x="48" y="116"/>
                    <a:pt x="47" y="114"/>
                    <a:pt x="46" y="113"/>
                  </a:cubicBezTo>
                  <a:cubicBezTo>
                    <a:pt x="46" y="113"/>
                    <a:pt x="45" y="112"/>
                    <a:pt x="45" y="111"/>
                  </a:cubicBezTo>
                  <a:cubicBezTo>
                    <a:pt x="44" y="111"/>
                    <a:pt x="44" y="111"/>
                    <a:pt x="43" y="111"/>
                  </a:cubicBezTo>
                  <a:cubicBezTo>
                    <a:pt x="43" y="111"/>
                    <a:pt x="42" y="112"/>
                    <a:pt x="42" y="113"/>
                  </a:cubicBezTo>
                  <a:cubicBezTo>
                    <a:pt x="41" y="113"/>
                    <a:pt x="40" y="113"/>
                    <a:pt x="39" y="113"/>
                  </a:cubicBezTo>
                  <a:cubicBezTo>
                    <a:pt x="39" y="112"/>
                    <a:pt x="37" y="112"/>
                    <a:pt x="37" y="112"/>
                  </a:cubicBezTo>
                  <a:cubicBezTo>
                    <a:pt x="36" y="111"/>
                    <a:pt x="36" y="110"/>
                    <a:pt x="35" y="110"/>
                  </a:cubicBezTo>
                  <a:cubicBezTo>
                    <a:pt x="35" y="109"/>
                    <a:pt x="36" y="107"/>
                    <a:pt x="36" y="107"/>
                  </a:cubicBezTo>
                  <a:cubicBezTo>
                    <a:pt x="36" y="106"/>
                    <a:pt x="37" y="105"/>
                    <a:pt x="37" y="105"/>
                  </a:cubicBezTo>
                  <a:cubicBezTo>
                    <a:pt x="37" y="105"/>
                    <a:pt x="39" y="104"/>
                    <a:pt x="39" y="103"/>
                  </a:cubicBezTo>
                  <a:cubicBezTo>
                    <a:pt x="39" y="103"/>
                    <a:pt x="39" y="101"/>
                    <a:pt x="39" y="100"/>
                  </a:cubicBezTo>
                  <a:cubicBezTo>
                    <a:pt x="39" y="99"/>
                    <a:pt x="37" y="97"/>
                    <a:pt x="36" y="96"/>
                  </a:cubicBezTo>
                  <a:cubicBezTo>
                    <a:pt x="36" y="95"/>
                    <a:pt x="34" y="94"/>
                    <a:pt x="34" y="93"/>
                  </a:cubicBezTo>
                  <a:cubicBezTo>
                    <a:pt x="34" y="92"/>
                    <a:pt x="33" y="90"/>
                    <a:pt x="33" y="89"/>
                  </a:cubicBezTo>
                  <a:cubicBezTo>
                    <a:pt x="33" y="88"/>
                    <a:pt x="34" y="86"/>
                    <a:pt x="34" y="85"/>
                  </a:cubicBezTo>
                  <a:cubicBezTo>
                    <a:pt x="34" y="85"/>
                    <a:pt x="33" y="84"/>
                    <a:pt x="33" y="84"/>
                  </a:cubicBezTo>
                  <a:cubicBezTo>
                    <a:pt x="32" y="83"/>
                    <a:pt x="31" y="84"/>
                    <a:pt x="30" y="83"/>
                  </a:cubicBezTo>
                  <a:cubicBezTo>
                    <a:pt x="29" y="83"/>
                    <a:pt x="27" y="83"/>
                    <a:pt x="27" y="82"/>
                  </a:cubicBezTo>
                  <a:cubicBezTo>
                    <a:pt x="26" y="82"/>
                    <a:pt x="24" y="81"/>
                    <a:pt x="24" y="80"/>
                  </a:cubicBezTo>
                  <a:cubicBezTo>
                    <a:pt x="23" y="79"/>
                    <a:pt x="22" y="77"/>
                    <a:pt x="22" y="77"/>
                  </a:cubicBezTo>
                  <a:cubicBezTo>
                    <a:pt x="21" y="75"/>
                    <a:pt x="19" y="72"/>
                    <a:pt x="19" y="71"/>
                  </a:cubicBezTo>
                  <a:cubicBezTo>
                    <a:pt x="19" y="70"/>
                    <a:pt x="20" y="69"/>
                    <a:pt x="20" y="68"/>
                  </a:cubicBezTo>
                  <a:cubicBezTo>
                    <a:pt x="19" y="67"/>
                    <a:pt x="19" y="65"/>
                    <a:pt x="18" y="64"/>
                  </a:cubicBezTo>
                  <a:cubicBezTo>
                    <a:pt x="18" y="63"/>
                    <a:pt x="18" y="61"/>
                    <a:pt x="18" y="61"/>
                  </a:cubicBezTo>
                  <a:cubicBezTo>
                    <a:pt x="17" y="61"/>
                    <a:pt x="16" y="61"/>
                    <a:pt x="16" y="62"/>
                  </a:cubicBezTo>
                  <a:cubicBezTo>
                    <a:pt x="16" y="62"/>
                    <a:pt x="15" y="63"/>
                    <a:pt x="14" y="63"/>
                  </a:cubicBezTo>
                  <a:cubicBezTo>
                    <a:pt x="14" y="63"/>
                    <a:pt x="11" y="64"/>
                    <a:pt x="11" y="64"/>
                  </a:cubicBezTo>
                  <a:cubicBezTo>
                    <a:pt x="10" y="65"/>
                    <a:pt x="10" y="66"/>
                    <a:pt x="9" y="66"/>
                  </a:cubicBezTo>
                  <a:cubicBezTo>
                    <a:pt x="9" y="67"/>
                    <a:pt x="7" y="66"/>
                    <a:pt x="7" y="66"/>
                  </a:cubicBezTo>
                  <a:cubicBezTo>
                    <a:pt x="6" y="66"/>
                    <a:pt x="4" y="65"/>
                    <a:pt x="3" y="64"/>
                  </a:cubicBezTo>
                  <a:cubicBezTo>
                    <a:pt x="3" y="64"/>
                    <a:pt x="2" y="63"/>
                    <a:pt x="2" y="62"/>
                  </a:cubicBezTo>
                  <a:cubicBezTo>
                    <a:pt x="1" y="62"/>
                    <a:pt x="0" y="61"/>
                    <a:pt x="0" y="60"/>
                  </a:cubicBezTo>
                  <a:cubicBezTo>
                    <a:pt x="0" y="59"/>
                    <a:pt x="0" y="58"/>
                    <a:pt x="0" y="57"/>
                  </a:cubicBezTo>
                  <a:cubicBezTo>
                    <a:pt x="0" y="56"/>
                    <a:pt x="0" y="54"/>
                    <a:pt x="0" y="54"/>
                  </a:cubicBezTo>
                  <a:cubicBezTo>
                    <a:pt x="0" y="54"/>
                    <a:pt x="1" y="53"/>
                    <a:pt x="1" y="52"/>
                  </a:cubicBezTo>
                  <a:cubicBezTo>
                    <a:pt x="2" y="52"/>
                    <a:pt x="4" y="52"/>
                    <a:pt x="5" y="52"/>
                  </a:cubicBezTo>
                  <a:cubicBezTo>
                    <a:pt x="6" y="52"/>
                    <a:pt x="7" y="51"/>
                    <a:pt x="7" y="51"/>
                  </a:cubicBezTo>
                  <a:cubicBezTo>
                    <a:pt x="7" y="50"/>
                    <a:pt x="7" y="50"/>
                    <a:pt x="7" y="49"/>
                  </a:cubicBezTo>
                  <a:cubicBezTo>
                    <a:pt x="7" y="49"/>
                    <a:pt x="6" y="47"/>
                    <a:pt x="6" y="47"/>
                  </a:cubicBezTo>
                  <a:cubicBezTo>
                    <a:pt x="5" y="46"/>
                    <a:pt x="5" y="45"/>
                    <a:pt x="4" y="44"/>
                  </a:cubicBezTo>
                  <a:cubicBezTo>
                    <a:pt x="3" y="44"/>
                    <a:pt x="3" y="43"/>
                    <a:pt x="3" y="43"/>
                  </a:cubicBezTo>
                  <a:cubicBezTo>
                    <a:pt x="2" y="42"/>
                    <a:pt x="2" y="42"/>
                    <a:pt x="1" y="41"/>
                  </a:cubicBezTo>
                  <a:cubicBezTo>
                    <a:pt x="1" y="41"/>
                    <a:pt x="1" y="39"/>
                    <a:pt x="0" y="37"/>
                  </a:cubicBezTo>
                  <a:cubicBezTo>
                    <a:pt x="1" y="37"/>
                    <a:pt x="2" y="37"/>
                    <a:pt x="2" y="37"/>
                  </a:cubicBezTo>
                  <a:cubicBezTo>
                    <a:pt x="3" y="37"/>
                    <a:pt x="5" y="37"/>
                    <a:pt x="6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7" y="40"/>
                    <a:pt x="9" y="40"/>
                    <a:pt x="10" y="40"/>
                  </a:cubicBezTo>
                  <a:cubicBezTo>
                    <a:pt x="10" y="40"/>
                    <a:pt x="11" y="41"/>
                    <a:pt x="11" y="41"/>
                  </a:cubicBezTo>
                  <a:cubicBezTo>
                    <a:pt x="12" y="41"/>
                    <a:pt x="13" y="40"/>
                    <a:pt x="14" y="40"/>
                  </a:cubicBezTo>
                  <a:cubicBezTo>
                    <a:pt x="14" y="39"/>
                    <a:pt x="15" y="38"/>
                    <a:pt x="15" y="37"/>
                  </a:cubicBezTo>
                  <a:cubicBezTo>
                    <a:pt x="16" y="37"/>
                    <a:pt x="15" y="35"/>
                    <a:pt x="16" y="34"/>
                  </a:cubicBezTo>
                  <a:cubicBezTo>
                    <a:pt x="16" y="34"/>
                    <a:pt x="17" y="35"/>
                    <a:pt x="18" y="35"/>
                  </a:cubicBezTo>
                  <a:cubicBezTo>
                    <a:pt x="18" y="36"/>
                    <a:pt x="18" y="37"/>
                    <a:pt x="18" y="38"/>
                  </a:cubicBezTo>
                  <a:cubicBezTo>
                    <a:pt x="18" y="38"/>
                    <a:pt x="19" y="39"/>
                    <a:pt x="19" y="40"/>
                  </a:cubicBezTo>
                  <a:cubicBezTo>
                    <a:pt x="19" y="40"/>
                    <a:pt x="20" y="41"/>
                    <a:pt x="21" y="41"/>
                  </a:cubicBezTo>
                  <a:cubicBezTo>
                    <a:pt x="22" y="41"/>
                    <a:pt x="23" y="41"/>
                    <a:pt x="23" y="41"/>
                  </a:cubicBezTo>
                  <a:cubicBezTo>
                    <a:pt x="24" y="40"/>
                    <a:pt x="24" y="38"/>
                    <a:pt x="25" y="38"/>
                  </a:cubicBezTo>
                  <a:cubicBezTo>
                    <a:pt x="26" y="37"/>
                    <a:pt x="27" y="37"/>
                    <a:pt x="28" y="37"/>
                  </a:cubicBezTo>
                  <a:cubicBezTo>
                    <a:pt x="29" y="36"/>
                    <a:pt x="31" y="36"/>
                    <a:pt x="31" y="37"/>
                  </a:cubicBezTo>
                  <a:cubicBezTo>
                    <a:pt x="32" y="37"/>
                    <a:pt x="34" y="37"/>
                    <a:pt x="35" y="38"/>
                  </a:cubicBezTo>
                  <a:cubicBezTo>
                    <a:pt x="35" y="38"/>
                    <a:pt x="37" y="38"/>
                    <a:pt x="37" y="39"/>
                  </a:cubicBezTo>
                  <a:cubicBezTo>
                    <a:pt x="38" y="40"/>
                    <a:pt x="39" y="41"/>
                    <a:pt x="39" y="42"/>
                  </a:cubicBezTo>
                  <a:cubicBezTo>
                    <a:pt x="39" y="43"/>
                    <a:pt x="40" y="45"/>
                    <a:pt x="41" y="46"/>
                  </a:cubicBezTo>
                  <a:cubicBezTo>
                    <a:pt x="41" y="47"/>
                    <a:pt x="42" y="49"/>
                    <a:pt x="43" y="50"/>
                  </a:cubicBezTo>
                  <a:cubicBezTo>
                    <a:pt x="44" y="50"/>
                    <a:pt x="45" y="50"/>
                    <a:pt x="46" y="50"/>
                  </a:cubicBezTo>
                  <a:cubicBezTo>
                    <a:pt x="46" y="50"/>
                    <a:pt x="48" y="49"/>
                    <a:pt x="48" y="48"/>
                  </a:cubicBezTo>
                  <a:cubicBezTo>
                    <a:pt x="48" y="47"/>
                    <a:pt x="48" y="46"/>
                    <a:pt x="48" y="46"/>
                  </a:cubicBezTo>
                  <a:cubicBezTo>
                    <a:pt x="48" y="45"/>
                    <a:pt x="47" y="44"/>
                    <a:pt x="48" y="44"/>
                  </a:cubicBezTo>
                  <a:cubicBezTo>
                    <a:pt x="48" y="44"/>
                    <a:pt x="49" y="43"/>
                    <a:pt x="49" y="43"/>
                  </a:cubicBezTo>
                  <a:cubicBezTo>
                    <a:pt x="50" y="43"/>
                    <a:pt x="51" y="43"/>
                    <a:pt x="52" y="43"/>
                  </a:cubicBezTo>
                  <a:cubicBezTo>
                    <a:pt x="52" y="43"/>
                    <a:pt x="53" y="44"/>
                    <a:pt x="54" y="45"/>
                  </a:cubicBezTo>
                  <a:cubicBezTo>
                    <a:pt x="54" y="45"/>
                    <a:pt x="56" y="47"/>
                    <a:pt x="56" y="47"/>
                  </a:cubicBezTo>
                  <a:cubicBezTo>
                    <a:pt x="57" y="47"/>
                    <a:pt x="57" y="49"/>
                    <a:pt x="58" y="49"/>
                  </a:cubicBezTo>
                  <a:cubicBezTo>
                    <a:pt x="58" y="49"/>
                    <a:pt x="59" y="49"/>
                    <a:pt x="59" y="49"/>
                  </a:cubicBezTo>
                  <a:cubicBezTo>
                    <a:pt x="59" y="48"/>
                    <a:pt x="59" y="46"/>
                    <a:pt x="59" y="45"/>
                  </a:cubicBezTo>
                  <a:cubicBezTo>
                    <a:pt x="59" y="44"/>
                    <a:pt x="57" y="43"/>
                    <a:pt x="57" y="42"/>
                  </a:cubicBezTo>
                  <a:cubicBezTo>
                    <a:pt x="57" y="41"/>
                    <a:pt x="56" y="39"/>
                    <a:pt x="56" y="38"/>
                  </a:cubicBezTo>
                  <a:cubicBezTo>
                    <a:pt x="56" y="37"/>
                    <a:pt x="56" y="36"/>
                    <a:pt x="56" y="35"/>
                  </a:cubicBezTo>
                  <a:cubicBezTo>
                    <a:pt x="56" y="34"/>
                    <a:pt x="57" y="33"/>
                    <a:pt x="57" y="33"/>
                  </a:cubicBezTo>
                  <a:cubicBezTo>
                    <a:pt x="57" y="32"/>
                    <a:pt x="58" y="31"/>
                    <a:pt x="58" y="30"/>
                  </a:cubicBezTo>
                  <a:cubicBezTo>
                    <a:pt x="58" y="29"/>
                    <a:pt x="57" y="27"/>
                    <a:pt x="57" y="26"/>
                  </a:cubicBezTo>
                  <a:cubicBezTo>
                    <a:pt x="56" y="25"/>
                    <a:pt x="54" y="24"/>
                    <a:pt x="54" y="23"/>
                  </a:cubicBezTo>
                  <a:cubicBezTo>
                    <a:pt x="53" y="21"/>
                    <a:pt x="53" y="19"/>
                    <a:pt x="52" y="19"/>
                  </a:cubicBezTo>
                  <a:cubicBezTo>
                    <a:pt x="52" y="18"/>
                    <a:pt x="53" y="17"/>
                    <a:pt x="53" y="17"/>
                  </a:cubicBezTo>
                  <a:cubicBezTo>
                    <a:pt x="53" y="15"/>
                    <a:pt x="54" y="12"/>
                    <a:pt x="55" y="11"/>
                  </a:cubicBezTo>
                  <a:cubicBezTo>
                    <a:pt x="56" y="10"/>
                    <a:pt x="57" y="8"/>
                    <a:pt x="59" y="7"/>
                  </a:cubicBezTo>
                  <a:cubicBezTo>
                    <a:pt x="59" y="6"/>
                    <a:pt x="62" y="6"/>
                    <a:pt x="63" y="6"/>
                  </a:cubicBezTo>
                  <a:cubicBezTo>
                    <a:pt x="64" y="6"/>
                    <a:pt x="65" y="6"/>
                    <a:pt x="66" y="6"/>
                  </a:cubicBezTo>
                  <a:cubicBezTo>
                    <a:pt x="67" y="6"/>
                    <a:pt x="68" y="8"/>
                    <a:pt x="69" y="8"/>
                  </a:cubicBezTo>
                  <a:cubicBezTo>
                    <a:pt x="70" y="8"/>
                    <a:pt x="73" y="8"/>
                    <a:pt x="74" y="8"/>
                  </a:cubicBezTo>
                  <a:cubicBezTo>
                    <a:pt x="75" y="8"/>
                    <a:pt x="76" y="7"/>
                    <a:pt x="76" y="6"/>
                  </a:cubicBezTo>
                  <a:cubicBezTo>
                    <a:pt x="78" y="6"/>
                    <a:pt x="81" y="4"/>
                    <a:pt x="83" y="4"/>
                  </a:cubicBezTo>
                  <a:cubicBezTo>
                    <a:pt x="83" y="3"/>
                    <a:pt x="85" y="3"/>
                    <a:pt x="86" y="2"/>
                  </a:cubicBezTo>
                  <a:cubicBezTo>
                    <a:pt x="87" y="2"/>
                    <a:pt x="90" y="1"/>
                    <a:pt x="91" y="0"/>
                  </a:cubicBezTo>
                  <a:cubicBezTo>
                    <a:pt x="92" y="0"/>
                    <a:pt x="94" y="0"/>
                    <a:pt x="96" y="0"/>
                  </a:cubicBezTo>
                  <a:cubicBezTo>
                    <a:pt x="96" y="0"/>
                    <a:pt x="97" y="0"/>
                    <a:pt x="99" y="0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2"/>
                    <a:pt x="99" y="4"/>
                    <a:pt x="99" y="5"/>
                  </a:cubicBezTo>
                  <a:cubicBezTo>
                    <a:pt x="99" y="6"/>
                    <a:pt x="98" y="9"/>
                    <a:pt x="97" y="10"/>
                  </a:cubicBezTo>
                  <a:cubicBezTo>
                    <a:pt x="97" y="12"/>
                    <a:pt x="97" y="16"/>
                    <a:pt x="97" y="18"/>
                  </a:cubicBezTo>
                  <a:cubicBezTo>
                    <a:pt x="97" y="20"/>
                    <a:pt x="97" y="24"/>
                    <a:pt x="97" y="26"/>
                  </a:cubicBezTo>
                  <a:cubicBezTo>
                    <a:pt x="98" y="26"/>
                    <a:pt x="99" y="28"/>
                    <a:pt x="100" y="28"/>
                  </a:cubicBezTo>
                  <a:cubicBezTo>
                    <a:pt x="101" y="29"/>
                    <a:pt x="102" y="29"/>
                    <a:pt x="103" y="30"/>
                  </a:cubicBezTo>
                  <a:cubicBezTo>
                    <a:pt x="104" y="30"/>
                    <a:pt x="105" y="30"/>
                    <a:pt x="106" y="30"/>
                  </a:cubicBezTo>
                  <a:cubicBezTo>
                    <a:pt x="107" y="31"/>
                    <a:pt x="107" y="32"/>
                    <a:pt x="107" y="32"/>
                  </a:cubicBezTo>
                  <a:cubicBezTo>
                    <a:pt x="108" y="33"/>
                    <a:pt x="107" y="35"/>
                    <a:pt x="107" y="36"/>
                  </a:cubicBezTo>
                  <a:cubicBezTo>
                    <a:pt x="107" y="37"/>
                    <a:pt x="107" y="38"/>
                    <a:pt x="107" y="39"/>
                  </a:cubicBezTo>
                  <a:cubicBezTo>
                    <a:pt x="108" y="40"/>
                    <a:pt x="109" y="40"/>
                    <a:pt x="109" y="41"/>
                  </a:cubicBezTo>
                  <a:cubicBezTo>
                    <a:pt x="110" y="41"/>
                    <a:pt x="111" y="42"/>
                    <a:pt x="111" y="41"/>
                  </a:cubicBezTo>
                  <a:cubicBezTo>
                    <a:pt x="112" y="41"/>
                    <a:pt x="112" y="38"/>
                    <a:pt x="112" y="38"/>
                  </a:cubicBezTo>
                  <a:cubicBezTo>
                    <a:pt x="112" y="37"/>
                    <a:pt x="112" y="36"/>
                    <a:pt x="112" y="35"/>
                  </a:cubicBezTo>
                  <a:cubicBezTo>
                    <a:pt x="112" y="35"/>
                    <a:pt x="113" y="34"/>
                    <a:pt x="113" y="34"/>
                  </a:cubicBezTo>
                  <a:cubicBezTo>
                    <a:pt x="114" y="34"/>
                    <a:pt x="114" y="35"/>
                    <a:pt x="114" y="36"/>
                  </a:cubicBezTo>
                  <a:cubicBezTo>
                    <a:pt x="115" y="37"/>
                    <a:pt x="115" y="38"/>
                    <a:pt x="115" y="39"/>
                  </a:cubicBezTo>
                  <a:cubicBezTo>
                    <a:pt x="115" y="40"/>
                    <a:pt x="113" y="41"/>
                    <a:pt x="113" y="42"/>
                  </a:cubicBezTo>
                  <a:cubicBezTo>
                    <a:pt x="113" y="43"/>
                    <a:pt x="114" y="44"/>
                    <a:pt x="115" y="45"/>
                  </a:cubicBezTo>
                  <a:cubicBezTo>
                    <a:pt x="116" y="46"/>
                    <a:pt x="118" y="47"/>
                    <a:pt x="118" y="47"/>
                  </a:cubicBezTo>
                  <a:cubicBezTo>
                    <a:pt x="119" y="47"/>
                    <a:pt x="121" y="47"/>
                    <a:pt x="122" y="49"/>
                  </a:cubicBezTo>
                  <a:cubicBezTo>
                    <a:pt x="122" y="49"/>
                    <a:pt x="122" y="51"/>
                    <a:pt x="122" y="52"/>
                  </a:cubicBezTo>
                  <a:cubicBezTo>
                    <a:pt x="122" y="53"/>
                    <a:pt x="121" y="54"/>
                    <a:pt x="121" y="54"/>
                  </a:cubicBezTo>
                  <a:cubicBezTo>
                    <a:pt x="121" y="55"/>
                    <a:pt x="120" y="57"/>
                    <a:pt x="119" y="58"/>
                  </a:cubicBezTo>
                  <a:cubicBezTo>
                    <a:pt x="119" y="59"/>
                    <a:pt x="118" y="61"/>
                    <a:pt x="118" y="62"/>
                  </a:cubicBezTo>
                  <a:cubicBezTo>
                    <a:pt x="118" y="63"/>
                    <a:pt x="118" y="67"/>
                    <a:pt x="118" y="68"/>
                  </a:cubicBezTo>
                  <a:cubicBezTo>
                    <a:pt x="119" y="69"/>
                    <a:pt x="120" y="71"/>
                    <a:pt x="120" y="71"/>
                  </a:cubicBezTo>
                  <a:cubicBezTo>
                    <a:pt x="121" y="72"/>
                    <a:pt x="122" y="74"/>
                    <a:pt x="122" y="75"/>
                  </a:cubicBezTo>
                  <a:cubicBezTo>
                    <a:pt x="124" y="76"/>
                    <a:pt x="127" y="77"/>
                    <a:pt x="129" y="78"/>
                  </a:cubicBezTo>
                  <a:cubicBezTo>
                    <a:pt x="130" y="78"/>
                    <a:pt x="132" y="78"/>
                    <a:pt x="133" y="79"/>
                  </a:cubicBezTo>
                  <a:cubicBezTo>
                    <a:pt x="134" y="79"/>
                    <a:pt x="135" y="80"/>
                    <a:pt x="136" y="80"/>
                  </a:cubicBezTo>
                  <a:cubicBezTo>
                    <a:pt x="137" y="80"/>
                    <a:pt x="138" y="81"/>
                    <a:pt x="139" y="81"/>
                  </a:cubicBezTo>
                  <a:cubicBezTo>
                    <a:pt x="141" y="82"/>
                    <a:pt x="143" y="81"/>
                    <a:pt x="144" y="82"/>
                  </a:cubicBezTo>
                  <a:cubicBezTo>
                    <a:pt x="145" y="82"/>
                    <a:pt x="146" y="84"/>
                    <a:pt x="147" y="84"/>
                  </a:cubicBezTo>
                  <a:cubicBezTo>
                    <a:pt x="148" y="84"/>
                    <a:pt x="151" y="84"/>
                    <a:pt x="152" y="84"/>
                  </a:cubicBezTo>
                  <a:cubicBezTo>
                    <a:pt x="153" y="84"/>
                    <a:pt x="155" y="83"/>
                    <a:pt x="156" y="83"/>
                  </a:cubicBezTo>
                  <a:cubicBezTo>
                    <a:pt x="157" y="83"/>
                    <a:pt x="159" y="81"/>
                    <a:pt x="160" y="81"/>
                  </a:cubicBezTo>
                  <a:cubicBezTo>
                    <a:pt x="161" y="80"/>
                    <a:pt x="161" y="79"/>
                    <a:pt x="162" y="79"/>
                  </a:cubicBezTo>
                  <a:cubicBezTo>
                    <a:pt x="163" y="78"/>
                    <a:pt x="166" y="79"/>
                    <a:pt x="168" y="79"/>
                  </a:cubicBezTo>
                  <a:cubicBezTo>
                    <a:pt x="169" y="78"/>
                    <a:pt x="171" y="78"/>
                    <a:pt x="172" y="77"/>
                  </a:cubicBezTo>
                  <a:cubicBezTo>
                    <a:pt x="173" y="76"/>
                    <a:pt x="174" y="74"/>
                    <a:pt x="174" y="73"/>
                  </a:cubicBezTo>
                  <a:cubicBezTo>
                    <a:pt x="174" y="73"/>
                    <a:pt x="175" y="73"/>
                    <a:pt x="175" y="72"/>
                  </a:cubicBezTo>
                  <a:cubicBezTo>
                    <a:pt x="176" y="72"/>
                    <a:pt x="178" y="73"/>
                    <a:pt x="179" y="73"/>
                  </a:cubicBezTo>
                  <a:cubicBezTo>
                    <a:pt x="180" y="73"/>
                    <a:pt x="182" y="73"/>
                    <a:pt x="184" y="7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296"/>
            <p:cNvSpPr>
              <a:spLocks/>
            </p:cNvSpPr>
            <p:nvPr/>
          </p:nvSpPr>
          <p:spPr bwMode="auto">
            <a:xfrm>
              <a:off x="1038" y="2601"/>
              <a:ext cx="349" cy="326"/>
            </a:xfrm>
            <a:custGeom>
              <a:avLst/>
              <a:gdLst>
                <a:gd name="T0" fmla="*/ 133 w 134"/>
                <a:gd name="T1" fmla="*/ 112 h 125"/>
                <a:gd name="T2" fmla="*/ 133 w 134"/>
                <a:gd name="T3" fmla="*/ 114 h 125"/>
                <a:gd name="T4" fmla="*/ 128 w 134"/>
                <a:gd name="T5" fmla="*/ 112 h 125"/>
                <a:gd name="T6" fmla="*/ 123 w 134"/>
                <a:gd name="T7" fmla="*/ 118 h 125"/>
                <a:gd name="T8" fmla="*/ 116 w 134"/>
                <a:gd name="T9" fmla="*/ 123 h 125"/>
                <a:gd name="T10" fmla="*/ 110 w 134"/>
                <a:gd name="T11" fmla="*/ 117 h 125"/>
                <a:gd name="T12" fmla="*/ 105 w 134"/>
                <a:gd name="T13" fmla="*/ 112 h 125"/>
                <a:gd name="T14" fmla="*/ 100 w 134"/>
                <a:gd name="T15" fmla="*/ 118 h 125"/>
                <a:gd name="T16" fmla="*/ 95 w 134"/>
                <a:gd name="T17" fmla="*/ 123 h 125"/>
                <a:gd name="T18" fmla="*/ 87 w 134"/>
                <a:gd name="T19" fmla="*/ 125 h 125"/>
                <a:gd name="T20" fmla="*/ 79 w 134"/>
                <a:gd name="T21" fmla="*/ 124 h 125"/>
                <a:gd name="T22" fmla="*/ 77 w 134"/>
                <a:gd name="T23" fmla="*/ 118 h 125"/>
                <a:gd name="T24" fmla="*/ 63 w 134"/>
                <a:gd name="T25" fmla="*/ 96 h 125"/>
                <a:gd name="T26" fmla="*/ 48 w 134"/>
                <a:gd name="T27" fmla="*/ 82 h 125"/>
                <a:gd name="T28" fmla="*/ 36 w 134"/>
                <a:gd name="T29" fmla="*/ 73 h 125"/>
                <a:gd name="T30" fmla="*/ 30 w 134"/>
                <a:gd name="T31" fmla="*/ 75 h 125"/>
                <a:gd name="T32" fmla="*/ 28 w 134"/>
                <a:gd name="T33" fmla="*/ 77 h 125"/>
                <a:gd name="T34" fmla="*/ 27 w 134"/>
                <a:gd name="T35" fmla="*/ 71 h 125"/>
                <a:gd name="T36" fmla="*/ 28 w 134"/>
                <a:gd name="T37" fmla="*/ 62 h 125"/>
                <a:gd name="T38" fmla="*/ 25 w 134"/>
                <a:gd name="T39" fmla="*/ 53 h 125"/>
                <a:gd name="T40" fmla="*/ 16 w 134"/>
                <a:gd name="T41" fmla="*/ 44 h 125"/>
                <a:gd name="T42" fmla="*/ 5 w 134"/>
                <a:gd name="T43" fmla="*/ 42 h 125"/>
                <a:gd name="T44" fmla="*/ 0 w 134"/>
                <a:gd name="T45" fmla="*/ 35 h 125"/>
                <a:gd name="T46" fmla="*/ 2 w 134"/>
                <a:gd name="T47" fmla="*/ 28 h 125"/>
                <a:gd name="T48" fmla="*/ 11 w 134"/>
                <a:gd name="T49" fmla="*/ 23 h 125"/>
                <a:gd name="T50" fmla="*/ 19 w 134"/>
                <a:gd name="T51" fmla="*/ 18 h 125"/>
                <a:gd name="T52" fmla="*/ 31 w 134"/>
                <a:gd name="T53" fmla="*/ 5 h 125"/>
                <a:gd name="T54" fmla="*/ 36 w 134"/>
                <a:gd name="T55" fmla="*/ 0 h 125"/>
                <a:gd name="T56" fmla="*/ 45 w 134"/>
                <a:gd name="T57" fmla="*/ 1 h 125"/>
                <a:gd name="T58" fmla="*/ 49 w 134"/>
                <a:gd name="T59" fmla="*/ 2 h 125"/>
                <a:gd name="T60" fmla="*/ 53 w 134"/>
                <a:gd name="T61" fmla="*/ 7 h 125"/>
                <a:gd name="T62" fmla="*/ 59 w 134"/>
                <a:gd name="T63" fmla="*/ 9 h 125"/>
                <a:gd name="T64" fmla="*/ 63 w 134"/>
                <a:gd name="T65" fmla="*/ 11 h 125"/>
                <a:gd name="T66" fmla="*/ 63 w 134"/>
                <a:gd name="T67" fmla="*/ 17 h 125"/>
                <a:gd name="T68" fmla="*/ 65 w 134"/>
                <a:gd name="T69" fmla="*/ 25 h 125"/>
                <a:gd name="T70" fmla="*/ 75 w 134"/>
                <a:gd name="T71" fmla="*/ 35 h 125"/>
                <a:gd name="T72" fmla="*/ 87 w 134"/>
                <a:gd name="T73" fmla="*/ 39 h 125"/>
                <a:gd name="T74" fmla="*/ 96 w 134"/>
                <a:gd name="T75" fmla="*/ 37 h 125"/>
                <a:gd name="T76" fmla="*/ 103 w 134"/>
                <a:gd name="T77" fmla="*/ 28 h 125"/>
                <a:gd name="T78" fmla="*/ 109 w 134"/>
                <a:gd name="T79" fmla="*/ 26 h 125"/>
                <a:gd name="T80" fmla="*/ 113 w 134"/>
                <a:gd name="T81" fmla="*/ 31 h 125"/>
                <a:gd name="T82" fmla="*/ 118 w 134"/>
                <a:gd name="T83" fmla="*/ 41 h 125"/>
                <a:gd name="T84" fmla="*/ 120 w 134"/>
                <a:gd name="T85" fmla="*/ 44 h 125"/>
                <a:gd name="T86" fmla="*/ 119 w 134"/>
                <a:gd name="T87" fmla="*/ 46 h 125"/>
                <a:gd name="T88" fmla="*/ 113 w 134"/>
                <a:gd name="T89" fmla="*/ 49 h 125"/>
                <a:gd name="T90" fmla="*/ 107 w 134"/>
                <a:gd name="T91" fmla="*/ 56 h 125"/>
                <a:gd name="T92" fmla="*/ 105 w 134"/>
                <a:gd name="T93" fmla="*/ 63 h 125"/>
                <a:gd name="T94" fmla="*/ 104 w 134"/>
                <a:gd name="T95" fmla="*/ 71 h 125"/>
                <a:gd name="T96" fmla="*/ 102 w 134"/>
                <a:gd name="T97" fmla="*/ 81 h 125"/>
                <a:gd name="T98" fmla="*/ 106 w 134"/>
                <a:gd name="T99" fmla="*/ 87 h 125"/>
                <a:gd name="T100" fmla="*/ 112 w 134"/>
                <a:gd name="T101" fmla="*/ 91 h 125"/>
                <a:gd name="T102" fmla="*/ 118 w 134"/>
                <a:gd name="T103" fmla="*/ 91 h 125"/>
                <a:gd name="T104" fmla="*/ 124 w 134"/>
                <a:gd name="T105" fmla="*/ 93 h 125"/>
                <a:gd name="T106" fmla="*/ 128 w 134"/>
                <a:gd name="T107" fmla="*/ 101 h 125"/>
                <a:gd name="T108" fmla="*/ 131 w 134"/>
                <a:gd name="T109" fmla="*/ 106 h 125"/>
                <a:gd name="T110" fmla="*/ 133 w 134"/>
                <a:gd name="T111" fmla="*/ 11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4" h="125">
                  <a:moveTo>
                    <a:pt x="133" y="110"/>
                  </a:moveTo>
                  <a:cubicBezTo>
                    <a:pt x="134" y="110"/>
                    <a:pt x="133" y="111"/>
                    <a:pt x="133" y="112"/>
                  </a:cubicBezTo>
                  <a:cubicBezTo>
                    <a:pt x="133" y="113"/>
                    <a:pt x="133" y="115"/>
                    <a:pt x="133" y="115"/>
                  </a:cubicBezTo>
                  <a:cubicBezTo>
                    <a:pt x="133" y="114"/>
                    <a:pt x="133" y="114"/>
                    <a:pt x="133" y="114"/>
                  </a:cubicBezTo>
                  <a:cubicBezTo>
                    <a:pt x="133" y="114"/>
                    <a:pt x="132" y="113"/>
                    <a:pt x="131" y="113"/>
                  </a:cubicBezTo>
                  <a:cubicBezTo>
                    <a:pt x="131" y="113"/>
                    <a:pt x="129" y="112"/>
                    <a:pt x="128" y="112"/>
                  </a:cubicBezTo>
                  <a:cubicBezTo>
                    <a:pt x="127" y="112"/>
                    <a:pt x="125" y="113"/>
                    <a:pt x="125" y="114"/>
                  </a:cubicBezTo>
                  <a:cubicBezTo>
                    <a:pt x="124" y="115"/>
                    <a:pt x="123" y="117"/>
                    <a:pt x="123" y="118"/>
                  </a:cubicBezTo>
                  <a:cubicBezTo>
                    <a:pt x="122" y="119"/>
                    <a:pt x="119" y="121"/>
                    <a:pt x="118" y="122"/>
                  </a:cubicBezTo>
                  <a:cubicBezTo>
                    <a:pt x="118" y="123"/>
                    <a:pt x="116" y="123"/>
                    <a:pt x="116" y="123"/>
                  </a:cubicBezTo>
                  <a:cubicBezTo>
                    <a:pt x="115" y="123"/>
                    <a:pt x="113" y="123"/>
                    <a:pt x="112" y="121"/>
                  </a:cubicBezTo>
                  <a:cubicBezTo>
                    <a:pt x="111" y="121"/>
                    <a:pt x="110" y="118"/>
                    <a:pt x="110" y="117"/>
                  </a:cubicBezTo>
                  <a:cubicBezTo>
                    <a:pt x="109" y="116"/>
                    <a:pt x="108" y="114"/>
                    <a:pt x="108" y="113"/>
                  </a:cubicBezTo>
                  <a:cubicBezTo>
                    <a:pt x="107" y="113"/>
                    <a:pt x="106" y="111"/>
                    <a:pt x="105" y="112"/>
                  </a:cubicBezTo>
                  <a:cubicBezTo>
                    <a:pt x="104" y="112"/>
                    <a:pt x="103" y="113"/>
                    <a:pt x="103" y="114"/>
                  </a:cubicBezTo>
                  <a:cubicBezTo>
                    <a:pt x="102" y="115"/>
                    <a:pt x="101" y="117"/>
                    <a:pt x="100" y="118"/>
                  </a:cubicBezTo>
                  <a:cubicBezTo>
                    <a:pt x="100" y="118"/>
                    <a:pt x="98" y="119"/>
                    <a:pt x="97" y="120"/>
                  </a:cubicBezTo>
                  <a:cubicBezTo>
                    <a:pt x="96" y="120"/>
                    <a:pt x="95" y="122"/>
                    <a:pt x="95" y="123"/>
                  </a:cubicBezTo>
                  <a:cubicBezTo>
                    <a:pt x="93" y="123"/>
                    <a:pt x="92" y="124"/>
                    <a:pt x="91" y="124"/>
                  </a:cubicBezTo>
                  <a:cubicBezTo>
                    <a:pt x="90" y="124"/>
                    <a:pt x="88" y="124"/>
                    <a:pt x="87" y="125"/>
                  </a:cubicBezTo>
                  <a:cubicBezTo>
                    <a:pt x="86" y="125"/>
                    <a:pt x="83" y="125"/>
                    <a:pt x="82" y="124"/>
                  </a:cubicBezTo>
                  <a:cubicBezTo>
                    <a:pt x="81" y="124"/>
                    <a:pt x="80" y="124"/>
                    <a:pt x="79" y="124"/>
                  </a:cubicBezTo>
                  <a:cubicBezTo>
                    <a:pt x="79" y="124"/>
                    <a:pt x="79" y="124"/>
                    <a:pt x="79" y="124"/>
                  </a:cubicBezTo>
                  <a:cubicBezTo>
                    <a:pt x="78" y="123"/>
                    <a:pt x="78" y="119"/>
                    <a:pt x="77" y="118"/>
                  </a:cubicBezTo>
                  <a:cubicBezTo>
                    <a:pt x="77" y="116"/>
                    <a:pt x="74" y="111"/>
                    <a:pt x="73" y="109"/>
                  </a:cubicBezTo>
                  <a:cubicBezTo>
                    <a:pt x="71" y="106"/>
                    <a:pt x="66" y="100"/>
                    <a:pt x="63" y="96"/>
                  </a:cubicBezTo>
                  <a:cubicBezTo>
                    <a:pt x="61" y="94"/>
                    <a:pt x="55" y="89"/>
                    <a:pt x="53" y="87"/>
                  </a:cubicBezTo>
                  <a:cubicBezTo>
                    <a:pt x="52" y="86"/>
                    <a:pt x="50" y="84"/>
                    <a:pt x="48" y="82"/>
                  </a:cubicBezTo>
                  <a:cubicBezTo>
                    <a:pt x="46" y="80"/>
                    <a:pt x="43" y="77"/>
                    <a:pt x="41" y="76"/>
                  </a:cubicBezTo>
                  <a:cubicBezTo>
                    <a:pt x="40" y="75"/>
                    <a:pt x="37" y="73"/>
                    <a:pt x="36" y="73"/>
                  </a:cubicBezTo>
                  <a:cubicBezTo>
                    <a:pt x="35" y="73"/>
                    <a:pt x="33" y="72"/>
                    <a:pt x="32" y="73"/>
                  </a:cubicBezTo>
                  <a:cubicBezTo>
                    <a:pt x="32" y="73"/>
                    <a:pt x="30" y="73"/>
                    <a:pt x="30" y="75"/>
                  </a:cubicBezTo>
                  <a:cubicBezTo>
                    <a:pt x="29" y="75"/>
                    <a:pt x="30" y="76"/>
                    <a:pt x="29" y="76"/>
                  </a:cubicBezTo>
                  <a:cubicBezTo>
                    <a:pt x="29" y="77"/>
                    <a:pt x="28" y="77"/>
                    <a:pt x="28" y="77"/>
                  </a:cubicBezTo>
                  <a:cubicBezTo>
                    <a:pt x="27" y="76"/>
                    <a:pt x="27" y="75"/>
                    <a:pt x="27" y="74"/>
                  </a:cubicBezTo>
                  <a:cubicBezTo>
                    <a:pt x="27" y="73"/>
                    <a:pt x="27" y="72"/>
                    <a:pt x="27" y="71"/>
                  </a:cubicBezTo>
                  <a:cubicBezTo>
                    <a:pt x="27" y="70"/>
                    <a:pt x="28" y="69"/>
                    <a:pt x="28" y="68"/>
                  </a:cubicBezTo>
                  <a:cubicBezTo>
                    <a:pt x="28" y="67"/>
                    <a:pt x="28" y="64"/>
                    <a:pt x="28" y="62"/>
                  </a:cubicBezTo>
                  <a:cubicBezTo>
                    <a:pt x="28" y="61"/>
                    <a:pt x="28" y="59"/>
                    <a:pt x="28" y="58"/>
                  </a:cubicBezTo>
                  <a:cubicBezTo>
                    <a:pt x="27" y="57"/>
                    <a:pt x="26" y="54"/>
                    <a:pt x="25" y="53"/>
                  </a:cubicBezTo>
                  <a:cubicBezTo>
                    <a:pt x="24" y="51"/>
                    <a:pt x="20" y="48"/>
                    <a:pt x="19" y="46"/>
                  </a:cubicBezTo>
                  <a:cubicBezTo>
                    <a:pt x="18" y="46"/>
                    <a:pt x="17" y="45"/>
                    <a:pt x="16" y="44"/>
                  </a:cubicBezTo>
                  <a:cubicBezTo>
                    <a:pt x="15" y="44"/>
                    <a:pt x="11" y="43"/>
                    <a:pt x="9" y="43"/>
                  </a:cubicBezTo>
                  <a:cubicBezTo>
                    <a:pt x="8" y="43"/>
                    <a:pt x="6" y="43"/>
                    <a:pt x="5" y="42"/>
                  </a:cubicBezTo>
                  <a:cubicBezTo>
                    <a:pt x="4" y="41"/>
                    <a:pt x="1" y="40"/>
                    <a:pt x="1" y="39"/>
                  </a:cubicBezTo>
                  <a:cubicBezTo>
                    <a:pt x="0" y="38"/>
                    <a:pt x="0" y="36"/>
                    <a:pt x="0" y="35"/>
                  </a:cubicBezTo>
                  <a:cubicBezTo>
                    <a:pt x="0" y="34"/>
                    <a:pt x="0" y="32"/>
                    <a:pt x="0" y="31"/>
                  </a:cubicBezTo>
                  <a:cubicBezTo>
                    <a:pt x="0" y="30"/>
                    <a:pt x="1" y="29"/>
                    <a:pt x="2" y="28"/>
                  </a:cubicBezTo>
                  <a:cubicBezTo>
                    <a:pt x="4" y="27"/>
                    <a:pt x="7" y="24"/>
                    <a:pt x="8" y="24"/>
                  </a:cubicBezTo>
                  <a:cubicBezTo>
                    <a:pt x="9" y="23"/>
                    <a:pt x="10" y="23"/>
                    <a:pt x="11" y="23"/>
                  </a:cubicBezTo>
                  <a:cubicBezTo>
                    <a:pt x="12" y="22"/>
                    <a:pt x="14" y="22"/>
                    <a:pt x="15" y="21"/>
                  </a:cubicBezTo>
                  <a:cubicBezTo>
                    <a:pt x="16" y="21"/>
                    <a:pt x="18" y="19"/>
                    <a:pt x="19" y="18"/>
                  </a:cubicBezTo>
                  <a:cubicBezTo>
                    <a:pt x="20" y="16"/>
                    <a:pt x="23" y="13"/>
                    <a:pt x="25" y="11"/>
                  </a:cubicBezTo>
                  <a:cubicBezTo>
                    <a:pt x="26" y="9"/>
                    <a:pt x="29" y="6"/>
                    <a:pt x="31" y="5"/>
                  </a:cubicBezTo>
                  <a:cubicBezTo>
                    <a:pt x="32" y="4"/>
                    <a:pt x="33" y="2"/>
                    <a:pt x="34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8" y="0"/>
                    <a:pt x="41" y="0"/>
                    <a:pt x="42" y="0"/>
                  </a:cubicBezTo>
                  <a:cubicBezTo>
                    <a:pt x="43" y="0"/>
                    <a:pt x="44" y="1"/>
                    <a:pt x="45" y="1"/>
                  </a:cubicBezTo>
                  <a:cubicBezTo>
                    <a:pt x="45" y="1"/>
                    <a:pt x="47" y="1"/>
                    <a:pt x="47" y="1"/>
                  </a:cubicBezTo>
                  <a:cubicBezTo>
                    <a:pt x="48" y="2"/>
                    <a:pt x="49" y="2"/>
                    <a:pt x="49" y="2"/>
                  </a:cubicBezTo>
                  <a:cubicBezTo>
                    <a:pt x="50" y="3"/>
                    <a:pt x="50" y="5"/>
                    <a:pt x="50" y="5"/>
                  </a:cubicBezTo>
                  <a:cubicBezTo>
                    <a:pt x="51" y="6"/>
                    <a:pt x="52" y="7"/>
                    <a:pt x="53" y="7"/>
                  </a:cubicBezTo>
                  <a:cubicBezTo>
                    <a:pt x="53" y="8"/>
                    <a:pt x="55" y="8"/>
                    <a:pt x="55" y="8"/>
                  </a:cubicBezTo>
                  <a:cubicBezTo>
                    <a:pt x="56" y="9"/>
                    <a:pt x="57" y="9"/>
                    <a:pt x="59" y="9"/>
                  </a:cubicBezTo>
                  <a:cubicBezTo>
                    <a:pt x="59" y="9"/>
                    <a:pt x="61" y="9"/>
                    <a:pt x="61" y="9"/>
                  </a:cubicBezTo>
                  <a:cubicBezTo>
                    <a:pt x="62" y="9"/>
                    <a:pt x="63" y="11"/>
                    <a:pt x="63" y="11"/>
                  </a:cubicBezTo>
                  <a:cubicBezTo>
                    <a:pt x="63" y="12"/>
                    <a:pt x="64" y="14"/>
                    <a:pt x="64" y="14"/>
                  </a:cubicBezTo>
                  <a:cubicBezTo>
                    <a:pt x="64" y="15"/>
                    <a:pt x="63" y="16"/>
                    <a:pt x="63" y="17"/>
                  </a:cubicBezTo>
                  <a:cubicBezTo>
                    <a:pt x="63" y="17"/>
                    <a:pt x="63" y="19"/>
                    <a:pt x="64" y="20"/>
                  </a:cubicBezTo>
                  <a:cubicBezTo>
                    <a:pt x="64" y="21"/>
                    <a:pt x="65" y="24"/>
                    <a:pt x="65" y="25"/>
                  </a:cubicBezTo>
                  <a:cubicBezTo>
                    <a:pt x="66" y="27"/>
                    <a:pt x="69" y="30"/>
                    <a:pt x="70" y="31"/>
                  </a:cubicBezTo>
                  <a:cubicBezTo>
                    <a:pt x="71" y="32"/>
                    <a:pt x="73" y="34"/>
                    <a:pt x="75" y="35"/>
                  </a:cubicBezTo>
                  <a:cubicBezTo>
                    <a:pt x="76" y="36"/>
                    <a:pt x="79" y="37"/>
                    <a:pt x="80" y="38"/>
                  </a:cubicBezTo>
                  <a:cubicBezTo>
                    <a:pt x="82" y="38"/>
                    <a:pt x="86" y="39"/>
                    <a:pt x="87" y="39"/>
                  </a:cubicBezTo>
                  <a:cubicBezTo>
                    <a:pt x="88" y="39"/>
                    <a:pt x="91" y="39"/>
                    <a:pt x="92" y="39"/>
                  </a:cubicBezTo>
                  <a:cubicBezTo>
                    <a:pt x="93" y="39"/>
                    <a:pt x="95" y="38"/>
                    <a:pt x="96" y="37"/>
                  </a:cubicBezTo>
                  <a:cubicBezTo>
                    <a:pt x="98" y="36"/>
                    <a:pt x="100" y="33"/>
                    <a:pt x="101" y="32"/>
                  </a:cubicBezTo>
                  <a:cubicBezTo>
                    <a:pt x="101" y="31"/>
                    <a:pt x="102" y="29"/>
                    <a:pt x="103" y="28"/>
                  </a:cubicBezTo>
                  <a:cubicBezTo>
                    <a:pt x="104" y="28"/>
                    <a:pt x="105" y="26"/>
                    <a:pt x="106" y="26"/>
                  </a:cubicBezTo>
                  <a:cubicBezTo>
                    <a:pt x="107" y="25"/>
                    <a:pt x="109" y="26"/>
                    <a:pt x="109" y="26"/>
                  </a:cubicBezTo>
                  <a:cubicBezTo>
                    <a:pt x="110" y="27"/>
                    <a:pt x="111" y="27"/>
                    <a:pt x="112" y="28"/>
                  </a:cubicBezTo>
                  <a:cubicBezTo>
                    <a:pt x="113" y="29"/>
                    <a:pt x="113" y="30"/>
                    <a:pt x="113" y="31"/>
                  </a:cubicBezTo>
                  <a:cubicBezTo>
                    <a:pt x="114" y="33"/>
                    <a:pt x="115" y="36"/>
                    <a:pt x="115" y="37"/>
                  </a:cubicBezTo>
                  <a:cubicBezTo>
                    <a:pt x="116" y="38"/>
                    <a:pt x="117" y="40"/>
                    <a:pt x="118" y="41"/>
                  </a:cubicBezTo>
                  <a:cubicBezTo>
                    <a:pt x="119" y="41"/>
                    <a:pt x="120" y="43"/>
                    <a:pt x="120" y="44"/>
                  </a:cubicBezTo>
                  <a:cubicBezTo>
                    <a:pt x="120" y="44"/>
                    <a:pt x="120" y="44"/>
                    <a:pt x="120" y="44"/>
                  </a:cubicBezTo>
                  <a:cubicBezTo>
                    <a:pt x="120" y="44"/>
                    <a:pt x="120" y="44"/>
                    <a:pt x="120" y="45"/>
                  </a:cubicBezTo>
                  <a:cubicBezTo>
                    <a:pt x="120" y="45"/>
                    <a:pt x="120" y="46"/>
                    <a:pt x="119" y="46"/>
                  </a:cubicBezTo>
                  <a:cubicBezTo>
                    <a:pt x="119" y="47"/>
                    <a:pt x="117" y="48"/>
                    <a:pt x="117" y="48"/>
                  </a:cubicBezTo>
                  <a:cubicBezTo>
                    <a:pt x="116" y="48"/>
                    <a:pt x="114" y="49"/>
                    <a:pt x="113" y="49"/>
                  </a:cubicBezTo>
                  <a:cubicBezTo>
                    <a:pt x="113" y="50"/>
                    <a:pt x="110" y="52"/>
                    <a:pt x="110" y="53"/>
                  </a:cubicBezTo>
                  <a:cubicBezTo>
                    <a:pt x="109" y="53"/>
                    <a:pt x="108" y="55"/>
                    <a:pt x="107" y="56"/>
                  </a:cubicBezTo>
                  <a:cubicBezTo>
                    <a:pt x="106" y="56"/>
                    <a:pt x="106" y="58"/>
                    <a:pt x="105" y="59"/>
                  </a:cubicBezTo>
                  <a:cubicBezTo>
                    <a:pt x="105" y="60"/>
                    <a:pt x="105" y="62"/>
                    <a:pt x="105" y="63"/>
                  </a:cubicBezTo>
                  <a:cubicBezTo>
                    <a:pt x="105" y="64"/>
                    <a:pt x="105" y="65"/>
                    <a:pt x="105" y="67"/>
                  </a:cubicBezTo>
                  <a:cubicBezTo>
                    <a:pt x="105" y="68"/>
                    <a:pt x="104" y="70"/>
                    <a:pt x="104" y="71"/>
                  </a:cubicBezTo>
                  <a:cubicBezTo>
                    <a:pt x="104" y="72"/>
                    <a:pt x="104" y="75"/>
                    <a:pt x="103" y="76"/>
                  </a:cubicBezTo>
                  <a:cubicBezTo>
                    <a:pt x="103" y="78"/>
                    <a:pt x="102" y="80"/>
                    <a:pt x="102" y="81"/>
                  </a:cubicBezTo>
                  <a:cubicBezTo>
                    <a:pt x="103" y="83"/>
                    <a:pt x="103" y="85"/>
                    <a:pt x="104" y="86"/>
                  </a:cubicBezTo>
                  <a:cubicBezTo>
                    <a:pt x="104" y="87"/>
                    <a:pt x="105" y="87"/>
                    <a:pt x="106" y="87"/>
                  </a:cubicBezTo>
                  <a:cubicBezTo>
                    <a:pt x="107" y="88"/>
                    <a:pt x="108" y="88"/>
                    <a:pt x="108" y="88"/>
                  </a:cubicBezTo>
                  <a:cubicBezTo>
                    <a:pt x="109" y="88"/>
                    <a:pt x="111" y="90"/>
                    <a:pt x="112" y="91"/>
                  </a:cubicBezTo>
                  <a:cubicBezTo>
                    <a:pt x="113" y="91"/>
                    <a:pt x="114" y="92"/>
                    <a:pt x="115" y="92"/>
                  </a:cubicBezTo>
                  <a:cubicBezTo>
                    <a:pt x="116" y="92"/>
                    <a:pt x="117" y="91"/>
                    <a:pt x="118" y="91"/>
                  </a:cubicBezTo>
                  <a:cubicBezTo>
                    <a:pt x="118" y="91"/>
                    <a:pt x="120" y="92"/>
                    <a:pt x="120" y="92"/>
                  </a:cubicBezTo>
                  <a:cubicBezTo>
                    <a:pt x="122" y="92"/>
                    <a:pt x="123" y="93"/>
                    <a:pt x="124" y="93"/>
                  </a:cubicBezTo>
                  <a:cubicBezTo>
                    <a:pt x="125" y="94"/>
                    <a:pt x="125" y="96"/>
                    <a:pt x="126" y="97"/>
                  </a:cubicBezTo>
                  <a:cubicBezTo>
                    <a:pt x="126" y="99"/>
                    <a:pt x="127" y="100"/>
                    <a:pt x="128" y="101"/>
                  </a:cubicBezTo>
                  <a:cubicBezTo>
                    <a:pt x="128" y="101"/>
                    <a:pt x="129" y="102"/>
                    <a:pt x="129" y="102"/>
                  </a:cubicBezTo>
                  <a:cubicBezTo>
                    <a:pt x="130" y="103"/>
                    <a:pt x="131" y="105"/>
                    <a:pt x="131" y="106"/>
                  </a:cubicBezTo>
                  <a:cubicBezTo>
                    <a:pt x="132" y="107"/>
                    <a:pt x="132" y="108"/>
                    <a:pt x="132" y="108"/>
                  </a:cubicBezTo>
                  <a:cubicBezTo>
                    <a:pt x="132" y="109"/>
                    <a:pt x="133" y="109"/>
                    <a:pt x="133" y="11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297"/>
            <p:cNvSpPr>
              <a:spLocks/>
            </p:cNvSpPr>
            <p:nvPr/>
          </p:nvSpPr>
          <p:spPr bwMode="auto">
            <a:xfrm>
              <a:off x="1038" y="2601"/>
              <a:ext cx="349" cy="326"/>
            </a:xfrm>
            <a:custGeom>
              <a:avLst/>
              <a:gdLst>
                <a:gd name="T0" fmla="*/ 133 w 134"/>
                <a:gd name="T1" fmla="*/ 112 h 125"/>
                <a:gd name="T2" fmla="*/ 133 w 134"/>
                <a:gd name="T3" fmla="*/ 114 h 125"/>
                <a:gd name="T4" fmla="*/ 128 w 134"/>
                <a:gd name="T5" fmla="*/ 112 h 125"/>
                <a:gd name="T6" fmla="*/ 123 w 134"/>
                <a:gd name="T7" fmla="*/ 118 h 125"/>
                <a:gd name="T8" fmla="*/ 116 w 134"/>
                <a:gd name="T9" fmla="*/ 123 h 125"/>
                <a:gd name="T10" fmla="*/ 110 w 134"/>
                <a:gd name="T11" fmla="*/ 117 h 125"/>
                <a:gd name="T12" fmla="*/ 105 w 134"/>
                <a:gd name="T13" fmla="*/ 112 h 125"/>
                <a:gd name="T14" fmla="*/ 100 w 134"/>
                <a:gd name="T15" fmla="*/ 118 h 125"/>
                <a:gd name="T16" fmla="*/ 95 w 134"/>
                <a:gd name="T17" fmla="*/ 123 h 125"/>
                <a:gd name="T18" fmla="*/ 87 w 134"/>
                <a:gd name="T19" fmla="*/ 125 h 125"/>
                <a:gd name="T20" fmla="*/ 79 w 134"/>
                <a:gd name="T21" fmla="*/ 124 h 125"/>
                <a:gd name="T22" fmla="*/ 77 w 134"/>
                <a:gd name="T23" fmla="*/ 118 h 125"/>
                <a:gd name="T24" fmla="*/ 63 w 134"/>
                <a:gd name="T25" fmla="*/ 96 h 125"/>
                <a:gd name="T26" fmla="*/ 48 w 134"/>
                <a:gd name="T27" fmla="*/ 82 h 125"/>
                <a:gd name="T28" fmla="*/ 36 w 134"/>
                <a:gd name="T29" fmla="*/ 73 h 125"/>
                <a:gd name="T30" fmla="*/ 30 w 134"/>
                <a:gd name="T31" fmla="*/ 75 h 125"/>
                <a:gd name="T32" fmla="*/ 28 w 134"/>
                <a:gd name="T33" fmla="*/ 77 h 125"/>
                <a:gd name="T34" fmla="*/ 27 w 134"/>
                <a:gd name="T35" fmla="*/ 71 h 125"/>
                <a:gd name="T36" fmla="*/ 28 w 134"/>
                <a:gd name="T37" fmla="*/ 62 h 125"/>
                <a:gd name="T38" fmla="*/ 25 w 134"/>
                <a:gd name="T39" fmla="*/ 53 h 125"/>
                <a:gd name="T40" fmla="*/ 16 w 134"/>
                <a:gd name="T41" fmla="*/ 44 h 125"/>
                <a:gd name="T42" fmla="*/ 5 w 134"/>
                <a:gd name="T43" fmla="*/ 42 h 125"/>
                <a:gd name="T44" fmla="*/ 0 w 134"/>
                <a:gd name="T45" fmla="*/ 35 h 125"/>
                <a:gd name="T46" fmla="*/ 2 w 134"/>
                <a:gd name="T47" fmla="*/ 28 h 125"/>
                <a:gd name="T48" fmla="*/ 11 w 134"/>
                <a:gd name="T49" fmla="*/ 23 h 125"/>
                <a:gd name="T50" fmla="*/ 19 w 134"/>
                <a:gd name="T51" fmla="*/ 18 h 125"/>
                <a:gd name="T52" fmla="*/ 31 w 134"/>
                <a:gd name="T53" fmla="*/ 5 h 125"/>
                <a:gd name="T54" fmla="*/ 36 w 134"/>
                <a:gd name="T55" fmla="*/ 0 h 125"/>
                <a:gd name="T56" fmla="*/ 45 w 134"/>
                <a:gd name="T57" fmla="*/ 1 h 125"/>
                <a:gd name="T58" fmla="*/ 49 w 134"/>
                <a:gd name="T59" fmla="*/ 2 h 125"/>
                <a:gd name="T60" fmla="*/ 53 w 134"/>
                <a:gd name="T61" fmla="*/ 7 h 125"/>
                <a:gd name="T62" fmla="*/ 59 w 134"/>
                <a:gd name="T63" fmla="*/ 9 h 125"/>
                <a:gd name="T64" fmla="*/ 63 w 134"/>
                <a:gd name="T65" fmla="*/ 11 h 125"/>
                <a:gd name="T66" fmla="*/ 63 w 134"/>
                <a:gd name="T67" fmla="*/ 17 h 125"/>
                <a:gd name="T68" fmla="*/ 65 w 134"/>
                <a:gd name="T69" fmla="*/ 25 h 125"/>
                <a:gd name="T70" fmla="*/ 75 w 134"/>
                <a:gd name="T71" fmla="*/ 35 h 125"/>
                <a:gd name="T72" fmla="*/ 87 w 134"/>
                <a:gd name="T73" fmla="*/ 39 h 125"/>
                <a:gd name="T74" fmla="*/ 96 w 134"/>
                <a:gd name="T75" fmla="*/ 37 h 125"/>
                <a:gd name="T76" fmla="*/ 103 w 134"/>
                <a:gd name="T77" fmla="*/ 28 h 125"/>
                <a:gd name="T78" fmla="*/ 109 w 134"/>
                <a:gd name="T79" fmla="*/ 26 h 125"/>
                <a:gd name="T80" fmla="*/ 113 w 134"/>
                <a:gd name="T81" fmla="*/ 31 h 125"/>
                <a:gd name="T82" fmla="*/ 118 w 134"/>
                <a:gd name="T83" fmla="*/ 41 h 125"/>
                <a:gd name="T84" fmla="*/ 120 w 134"/>
                <a:gd name="T85" fmla="*/ 44 h 125"/>
                <a:gd name="T86" fmla="*/ 119 w 134"/>
                <a:gd name="T87" fmla="*/ 46 h 125"/>
                <a:gd name="T88" fmla="*/ 113 w 134"/>
                <a:gd name="T89" fmla="*/ 49 h 125"/>
                <a:gd name="T90" fmla="*/ 107 w 134"/>
                <a:gd name="T91" fmla="*/ 56 h 125"/>
                <a:gd name="T92" fmla="*/ 105 w 134"/>
                <a:gd name="T93" fmla="*/ 63 h 125"/>
                <a:gd name="T94" fmla="*/ 104 w 134"/>
                <a:gd name="T95" fmla="*/ 71 h 125"/>
                <a:gd name="T96" fmla="*/ 102 w 134"/>
                <a:gd name="T97" fmla="*/ 81 h 125"/>
                <a:gd name="T98" fmla="*/ 106 w 134"/>
                <a:gd name="T99" fmla="*/ 87 h 125"/>
                <a:gd name="T100" fmla="*/ 112 w 134"/>
                <a:gd name="T101" fmla="*/ 91 h 125"/>
                <a:gd name="T102" fmla="*/ 118 w 134"/>
                <a:gd name="T103" fmla="*/ 91 h 125"/>
                <a:gd name="T104" fmla="*/ 124 w 134"/>
                <a:gd name="T105" fmla="*/ 93 h 125"/>
                <a:gd name="T106" fmla="*/ 128 w 134"/>
                <a:gd name="T107" fmla="*/ 101 h 125"/>
                <a:gd name="T108" fmla="*/ 131 w 134"/>
                <a:gd name="T109" fmla="*/ 106 h 125"/>
                <a:gd name="T110" fmla="*/ 133 w 134"/>
                <a:gd name="T111" fmla="*/ 11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4" h="125">
                  <a:moveTo>
                    <a:pt x="133" y="110"/>
                  </a:moveTo>
                  <a:cubicBezTo>
                    <a:pt x="134" y="110"/>
                    <a:pt x="133" y="111"/>
                    <a:pt x="133" y="112"/>
                  </a:cubicBezTo>
                  <a:cubicBezTo>
                    <a:pt x="133" y="113"/>
                    <a:pt x="133" y="115"/>
                    <a:pt x="133" y="115"/>
                  </a:cubicBezTo>
                  <a:cubicBezTo>
                    <a:pt x="133" y="114"/>
                    <a:pt x="133" y="114"/>
                    <a:pt x="133" y="114"/>
                  </a:cubicBezTo>
                  <a:cubicBezTo>
                    <a:pt x="133" y="114"/>
                    <a:pt x="132" y="113"/>
                    <a:pt x="131" y="113"/>
                  </a:cubicBezTo>
                  <a:cubicBezTo>
                    <a:pt x="131" y="113"/>
                    <a:pt x="129" y="112"/>
                    <a:pt x="128" y="112"/>
                  </a:cubicBezTo>
                  <a:cubicBezTo>
                    <a:pt x="127" y="112"/>
                    <a:pt x="125" y="113"/>
                    <a:pt x="125" y="114"/>
                  </a:cubicBezTo>
                  <a:cubicBezTo>
                    <a:pt x="124" y="115"/>
                    <a:pt x="123" y="117"/>
                    <a:pt x="123" y="118"/>
                  </a:cubicBezTo>
                  <a:cubicBezTo>
                    <a:pt x="122" y="119"/>
                    <a:pt x="119" y="121"/>
                    <a:pt x="118" y="122"/>
                  </a:cubicBezTo>
                  <a:cubicBezTo>
                    <a:pt x="118" y="123"/>
                    <a:pt x="116" y="123"/>
                    <a:pt x="116" y="123"/>
                  </a:cubicBezTo>
                  <a:cubicBezTo>
                    <a:pt x="115" y="123"/>
                    <a:pt x="113" y="123"/>
                    <a:pt x="112" y="121"/>
                  </a:cubicBezTo>
                  <a:cubicBezTo>
                    <a:pt x="111" y="121"/>
                    <a:pt x="110" y="118"/>
                    <a:pt x="110" y="117"/>
                  </a:cubicBezTo>
                  <a:cubicBezTo>
                    <a:pt x="109" y="116"/>
                    <a:pt x="108" y="114"/>
                    <a:pt x="108" y="113"/>
                  </a:cubicBezTo>
                  <a:cubicBezTo>
                    <a:pt x="107" y="113"/>
                    <a:pt x="106" y="111"/>
                    <a:pt x="105" y="112"/>
                  </a:cubicBezTo>
                  <a:cubicBezTo>
                    <a:pt x="104" y="112"/>
                    <a:pt x="103" y="113"/>
                    <a:pt x="103" y="114"/>
                  </a:cubicBezTo>
                  <a:cubicBezTo>
                    <a:pt x="102" y="115"/>
                    <a:pt x="101" y="117"/>
                    <a:pt x="100" y="118"/>
                  </a:cubicBezTo>
                  <a:cubicBezTo>
                    <a:pt x="100" y="118"/>
                    <a:pt x="98" y="119"/>
                    <a:pt x="97" y="120"/>
                  </a:cubicBezTo>
                  <a:cubicBezTo>
                    <a:pt x="96" y="120"/>
                    <a:pt x="95" y="122"/>
                    <a:pt x="95" y="123"/>
                  </a:cubicBezTo>
                  <a:cubicBezTo>
                    <a:pt x="93" y="123"/>
                    <a:pt x="92" y="124"/>
                    <a:pt x="91" y="124"/>
                  </a:cubicBezTo>
                  <a:cubicBezTo>
                    <a:pt x="90" y="124"/>
                    <a:pt x="88" y="124"/>
                    <a:pt x="87" y="125"/>
                  </a:cubicBezTo>
                  <a:cubicBezTo>
                    <a:pt x="86" y="125"/>
                    <a:pt x="83" y="125"/>
                    <a:pt x="82" y="124"/>
                  </a:cubicBezTo>
                  <a:cubicBezTo>
                    <a:pt x="81" y="124"/>
                    <a:pt x="80" y="124"/>
                    <a:pt x="79" y="124"/>
                  </a:cubicBezTo>
                  <a:cubicBezTo>
                    <a:pt x="79" y="124"/>
                    <a:pt x="79" y="124"/>
                    <a:pt x="79" y="124"/>
                  </a:cubicBezTo>
                  <a:cubicBezTo>
                    <a:pt x="78" y="123"/>
                    <a:pt x="78" y="119"/>
                    <a:pt x="77" y="118"/>
                  </a:cubicBezTo>
                  <a:cubicBezTo>
                    <a:pt x="77" y="116"/>
                    <a:pt x="74" y="111"/>
                    <a:pt x="73" y="109"/>
                  </a:cubicBezTo>
                  <a:cubicBezTo>
                    <a:pt x="71" y="106"/>
                    <a:pt x="66" y="100"/>
                    <a:pt x="63" y="96"/>
                  </a:cubicBezTo>
                  <a:cubicBezTo>
                    <a:pt x="61" y="94"/>
                    <a:pt x="55" y="89"/>
                    <a:pt x="53" y="87"/>
                  </a:cubicBezTo>
                  <a:cubicBezTo>
                    <a:pt x="52" y="86"/>
                    <a:pt x="50" y="84"/>
                    <a:pt x="48" y="82"/>
                  </a:cubicBezTo>
                  <a:cubicBezTo>
                    <a:pt x="46" y="80"/>
                    <a:pt x="43" y="77"/>
                    <a:pt x="41" y="76"/>
                  </a:cubicBezTo>
                  <a:cubicBezTo>
                    <a:pt x="40" y="75"/>
                    <a:pt x="37" y="73"/>
                    <a:pt x="36" y="73"/>
                  </a:cubicBezTo>
                  <a:cubicBezTo>
                    <a:pt x="35" y="73"/>
                    <a:pt x="33" y="72"/>
                    <a:pt x="32" y="73"/>
                  </a:cubicBezTo>
                  <a:cubicBezTo>
                    <a:pt x="32" y="73"/>
                    <a:pt x="30" y="73"/>
                    <a:pt x="30" y="75"/>
                  </a:cubicBezTo>
                  <a:cubicBezTo>
                    <a:pt x="29" y="75"/>
                    <a:pt x="30" y="76"/>
                    <a:pt x="29" y="76"/>
                  </a:cubicBezTo>
                  <a:cubicBezTo>
                    <a:pt x="29" y="77"/>
                    <a:pt x="28" y="77"/>
                    <a:pt x="28" y="77"/>
                  </a:cubicBezTo>
                  <a:cubicBezTo>
                    <a:pt x="27" y="76"/>
                    <a:pt x="27" y="75"/>
                    <a:pt x="27" y="74"/>
                  </a:cubicBezTo>
                  <a:cubicBezTo>
                    <a:pt x="27" y="73"/>
                    <a:pt x="27" y="72"/>
                    <a:pt x="27" y="71"/>
                  </a:cubicBezTo>
                  <a:cubicBezTo>
                    <a:pt x="27" y="70"/>
                    <a:pt x="28" y="69"/>
                    <a:pt x="28" y="68"/>
                  </a:cubicBezTo>
                  <a:cubicBezTo>
                    <a:pt x="28" y="67"/>
                    <a:pt x="28" y="64"/>
                    <a:pt x="28" y="62"/>
                  </a:cubicBezTo>
                  <a:cubicBezTo>
                    <a:pt x="28" y="61"/>
                    <a:pt x="28" y="59"/>
                    <a:pt x="28" y="58"/>
                  </a:cubicBezTo>
                  <a:cubicBezTo>
                    <a:pt x="27" y="57"/>
                    <a:pt x="26" y="54"/>
                    <a:pt x="25" y="53"/>
                  </a:cubicBezTo>
                  <a:cubicBezTo>
                    <a:pt x="24" y="51"/>
                    <a:pt x="20" y="48"/>
                    <a:pt x="19" y="46"/>
                  </a:cubicBezTo>
                  <a:cubicBezTo>
                    <a:pt x="18" y="46"/>
                    <a:pt x="17" y="45"/>
                    <a:pt x="16" y="44"/>
                  </a:cubicBezTo>
                  <a:cubicBezTo>
                    <a:pt x="15" y="44"/>
                    <a:pt x="11" y="43"/>
                    <a:pt x="9" y="43"/>
                  </a:cubicBezTo>
                  <a:cubicBezTo>
                    <a:pt x="8" y="43"/>
                    <a:pt x="6" y="43"/>
                    <a:pt x="5" y="42"/>
                  </a:cubicBezTo>
                  <a:cubicBezTo>
                    <a:pt x="4" y="41"/>
                    <a:pt x="1" y="40"/>
                    <a:pt x="1" y="39"/>
                  </a:cubicBezTo>
                  <a:cubicBezTo>
                    <a:pt x="0" y="38"/>
                    <a:pt x="0" y="36"/>
                    <a:pt x="0" y="35"/>
                  </a:cubicBezTo>
                  <a:cubicBezTo>
                    <a:pt x="0" y="34"/>
                    <a:pt x="0" y="32"/>
                    <a:pt x="0" y="31"/>
                  </a:cubicBezTo>
                  <a:cubicBezTo>
                    <a:pt x="0" y="30"/>
                    <a:pt x="1" y="29"/>
                    <a:pt x="2" y="28"/>
                  </a:cubicBezTo>
                  <a:cubicBezTo>
                    <a:pt x="4" y="27"/>
                    <a:pt x="7" y="24"/>
                    <a:pt x="8" y="24"/>
                  </a:cubicBezTo>
                  <a:cubicBezTo>
                    <a:pt x="9" y="23"/>
                    <a:pt x="10" y="23"/>
                    <a:pt x="11" y="23"/>
                  </a:cubicBezTo>
                  <a:cubicBezTo>
                    <a:pt x="12" y="22"/>
                    <a:pt x="14" y="22"/>
                    <a:pt x="15" y="21"/>
                  </a:cubicBezTo>
                  <a:cubicBezTo>
                    <a:pt x="16" y="21"/>
                    <a:pt x="18" y="19"/>
                    <a:pt x="19" y="18"/>
                  </a:cubicBezTo>
                  <a:cubicBezTo>
                    <a:pt x="20" y="16"/>
                    <a:pt x="23" y="13"/>
                    <a:pt x="25" y="11"/>
                  </a:cubicBezTo>
                  <a:cubicBezTo>
                    <a:pt x="26" y="9"/>
                    <a:pt x="29" y="6"/>
                    <a:pt x="31" y="5"/>
                  </a:cubicBezTo>
                  <a:cubicBezTo>
                    <a:pt x="32" y="4"/>
                    <a:pt x="33" y="2"/>
                    <a:pt x="34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8" y="0"/>
                    <a:pt x="41" y="0"/>
                    <a:pt x="42" y="0"/>
                  </a:cubicBezTo>
                  <a:cubicBezTo>
                    <a:pt x="43" y="0"/>
                    <a:pt x="44" y="1"/>
                    <a:pt x="45" y="1"/>
                  </a:cubicBezTo>
                  <a:cubicBezTo>
                    <a:pt x="45" y="1"/>
                    <a:pt x="47" y="1"/>
                    <a:pt x="47" y="1"/>
                  </a:cubicBezTo>
                  <a:cubicBezTo>
                    <a:pt x="48" y="2"/>
                    <a:pt x="49" y="2"/>
                    <a:pt x="49" y="2"/>
                  </a:cubicBezTo>
                  <a:cubicBezTo>
                    <a:pt x="50" y="3"/>
                    <a:pt x="50" y="5"/>
                    <a:pt x="50" y="5"/>
                  </a:cubicBezTo>
                  <a:cubicBezTo>
                    <a:pt x="51" y="6"/>
                    <a:pt x="52" y="7"/>
                    <a:pt x="53" y="7"/>
                  </a:cubicBezTo>
                  <a:cubicBezTo>
                    <a:pt x="53" y="8"/>
                    <a:pt x="55" y="8"/>
                    <a:pt x="55" y="8"/>
                  </a:cubicBezTo>
                  <a:cubicBezTo>
                    <a:pt x="56" y="9"/>
                    <a:pt x="57" y="9"/>
                    <a:pt x="59" y="9"/>
                  </a:cubicBezTo>
                  <a:cubicBezTo>
                    <a:pt x="59" y="9"/>
                    <a:pt x="61" y="9"/>
                    <a:pt x="61" y="9"/>
                  </a:cubicBezTo>
                  <a:cubicBezTo>
                    <a:pt x="62" y="9"/>
                    <a:pt x="63" y="11"/>
                    <a:pt x="63" y="11"/>
                  </a:cubicBezTo>
                  <a:cubicBezTo>
                    <a:pt x="63" y="12"/>
                    <a:pt x="64" y="14"/>
                    <a:pt x="64" y="14"/>
                  </a:cubicBezTo>
                  <a:cubicBezTo>
                    <a:pt x="64" y="15"/>
                    <a:pt x="63" y="16"/>
                    <a:pt x="63" y="17"/>
                  </a:cubicBezTo>
                  <a:cubicBezTo>
                    <a:pt x="63" y="17"/>
                    <a:pt x="63" y="19"/>
                    <a:pt x="64" y="20"/>
                  </a:cubicBezTo>
                  <a:cubicBezTo>
                    <a:pt x="64" y="21"/>
                    <a:pt x="65" y="24"/>
                    <a:pt x="65" y="25"/>
                  </a:cubicBezTo>
                  <a:cubicBezTo>
                    <a:pt x="66" y="27"/>
                    <a:pt x="69" y="30"/>
                    <a:pt x="70" y="31"/>
                  </a:cubicBezTo>
                  <a:cubicBezTo>
                    <a:pt x="71" y="32"/>
                    <a:pt x="73" y="34"/>
                    <a:pt x="75" y="35"/>
                  </a:cubicBezTo>
                  <a:cubicBezTo>
                    <a:pt x="76" y="36"/>
                    <a:pt x="79" y="37"/>
                    <a:pt x="80" y="38"/>
                  </a:cubicBezTo>
                  <a:cubicBezTo>
                    <a:pt x="82" y="38"/>
                    <a:pt x="86" y="39"/>
                    <a:pt x="87" y="39"/>
                  </a:cubicBezTo>
                  <a:cubicBezTo>
                    <a:pt x="88" y="39"/>
                    <a:pt x="91" y="39"/>
                    <a:pt x="92" y="39"/>
                  </a:cubicBezTo>
                  <a:cubicBezTo>
                    <a:pt x="93" y="39"/>
                    <a:pt x="95" y="38"/>
                    <a:pt x="96" y="37"/>
                  </a:cubicBezTo>
                  <a:cubicBezTo>
                    <a:pt x="98" y="36"/>
                    <a:pt x="100" y="33"/>
                    <a:pt x="101" y="32"/>
                  </a:cubicBezTo>
                  <a:cubicBezTo>
                    <a:pt x="101" y="31"/>
                    <a:pt x="102" y="29"/>
                    <a:pt x="103" y="28"/>
                  </a:cubicBezTo>
                  <a:cubicBezTo>
                    <a:pt x="104" y="28"/>
                    <a:pt x="105" y="26"/>
                    <a:pt x="106" y="26"/>
                  </a:cubicBezTo>
                  <a:cubicBezTo>
                    <a:pt x="107" y="25"/>
                    <a:pt x="109" y="26"/>
                    <a:pt x="109" y="26"/>
                  </a:cubicBezTo>
                  <a:cubicBezTo>
                    <a:pt x="110" y="27"/>
                    <a:pt x="111" y="27"/>
                    <a:pt x="112" y="28"/>
                  </a:cubicBezTo>
                  <a:cubicBezTo>
                    <a:pt x="113" y="29"/>
                    <a:pt x="113" y="30"/>
                    <a:pt x="113" y="31"/>
                  </a:cubicBezTo>
                  <a:cubicBezTo>
                    <a:pt x="114" y="33"/>
                    <a:pt x="115" y="36"/>
                    <a:pt x="115" y="37"/>
                  </a:cubicBezTo>
                  <a:cubicBezTo>
                    <a:pt x="116" y="38"/>
                    <a:pt x="117" y="40"/>
                    <a:pt x="118" y="41"/>
                  </a:cubicBezTo>
                  <a:cubicBezTo>
                    <a:pt x="119" y="41"/>
                    <a:pt x="120" y="43"/>
                    <a:pt x="120" y="44"/>
                  </a:cubicBezTo>
                  <a:cubicBezTo>
                    <a:pt x="120" y="44"/>
                    <a:pt x="120" y="44"/>
                    <a:pt x="120" y="44"/>
                  </a:cubicBezTo>
                  <a:cubicBezTo>
                    <a:pt x="120" y="44"/>
                    <a:pt x="120" y="44"/>
                    <a:pt x="120" y="45"/>
                  </a:cubicBezTo>
                  <a:cubicBezTo>
                    <a:pt x="120" y="45"/>
                    <a:pt x="120" y="46"/>
                    <a:pt x="119" y="46"/>
                  </a:cubicBezTo>
                  <a:cubicBezTo>
                    <a:pt x="119" y="47"/>
                    <a:pt x="117" y="48"/>
                    <a:pt x="117" y="48"/>
                  </a:cubicBezTo>
                  <a:cubicBezTo>
                    <a:pt x="116" y="48"/>
                    <a:pt x="114" y="49"/>
                    <a:pt x="113" y="49"/>
                  </a:cubicBezTo>
                  <a:cubicBezTo>
                    <a:pt x="113" y="50"/>
                    <a:pt x="110" y="52"/>
                    <a:pt x="110" y="53"/>
                  </a:cubicBezTo>
                  <a:cubicBezTo>
                    <a:pt x="109" y="53"/>
                    <a:pt x="108" y="55"/>
                    <a:pt x="107" y="56"/>
                  </a:cubicBezTo>
                  <a:cubicBezTo>
                    <a:pt x="106" y="56"/>
                    <a:pt x="106" y="58"/>
                    <a:pt x="105" y="59"/>
                  </a:cubicBezTo>
                  <a:cubicBezTo>
                    <a:pt x="105" y="60"/>
                    <a:pt x="105" y="62"/>
                    <a:pt x="105" y="63"/>
                  </a:cubicBezTo>
                  <a:cubicBezTo>
                    <a:pt x="105" y="64"/>
                    <a:pt x="105" y="65"/>
                    <a:pt x="105" y="67"/>
                  </a:cubicBezTo>
                  <a:cubicBezTo>
                    <a:pt x="105" y="68"/>
                    <a:pt x="104" y="70"/>
                    <a:pt x="104" y="71"/>
                  </a:cubicBezTo>
                  <a:cubicBezTo>
                    <a:pt x="104" y="72"/>
                    <a:pt x="104" y="75"/>
                    <a:pt x="103" y="76"/>
                  </a:cubicBezTo>
                  <a:cubicBezTo>
                    <a:pt x="103" y="78"/>
                    <a:pt x="102" y="80"/>
                    <a:pt x="102" y="81"/>
                  </a:cubicBezTo>
                  <a:cubicBezTo>
                    <a:pt x="103" y="83"/>
                    <a:pt x="103" y="85"/>
                    <a:pt x="104" y="86"/>
                  </a:cubicBezTo>
                  <a:cubicBezTo>
                    <a:pt x="104" y="87"/>
                    <a:pt x="105" y="87"/>
                    <a:pt x="106" y="87"/>
                  </a:cubicBezTo>
                  <a:cubicBezTo>
                    <a:pt x="107" y="88"/>
                    <a:pt x="108" y="88"/>
                    <a:pt x="108" y="88"/>
                  </a:cubicBezTo>
                  <a:cubicBezTo>
                    <a:pt x="109" y="88"/>
                    <a:pt x="111" y="90"/>
                    <a:pt x="112" y="91"/>
                  </a:cubicBezTo>
                  <a:cubicBezTo>
                    <a:pt x="113" y="91"/>
                    <a:pt x="114" y="92"/>
                    <a:pt x="115" y="92"/>
                  </a:cubicBezTo>
                  <a:cubicBezTo>
                    <a:pt x="116" y="92"/>
                    <a:pt x="117" y="91"/>
                    <a:pt x="118" y="91"/>
                  </a:cubicBezTo>
                  <a:cubicBezTo>
                    <a:pt x="118" y="91"/>
                    <a:pt x="120" y="92"/>
                    <a:pt x="120" y="92"/>
                  </a:cubicBezTo>
                  <a:cubicBezTo>
                    <a:pt x="122" y="92"/>
                    <a:pt x="123" y="93"/>
                    <a:pt x="124" y="93"/>
                  </a:cubicBezTo>
                  <a:cubicBezTo>
                    <a:pt x="125" y="94"/>
                    <a:pt x="125" y="96"/>
                    <a:pt x="126" y="97"/>
                  </a:cubicBezTo>
                  <a:cubicBezTo>
                    <a:pt x="126" y="99"/>
                    <a:pt x="127" y="100"/>
                    <a:pt x="128" y="101"/>
                  </a:cubicBezTo>
                  <a:cubicBezTo>
                    <a:pt x="128" y="101"/>
                    <a:pt x="129" y="102"/>
                    <a:pt x="129" y="102"/>
                  </a:cubicBezTo>
                  <a:cubicBezTo>
                    <a:pt x="130" y="103"/>
                    <a:pt x="131" y="105"/>
                    <a:pt x="131" y="106"/>
                  </a:cubicBezTo>
                  <a:cubicBezTo>
                    <a:pt x="132" y="107"/>
                    <a:pt x="132" y="108"/>
                    <a:pt x="132" y="108"/>
                  </a:cubicBezTo>
                  <a:cubicBezTo>
                    <a:pt x="132" y="109"/>
                    <a:pt x="133" y="109"/>
                    <a:pt x="133" y="11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298"/>
            <p:cNvSpPr>
              <a:spLocks/>
            </p:cNvSpPr>
            <p:nvPr/>
          </p:nvSpPr>
          <p:spPr bwMode="auto">
            <a:xfrm>
              <a:off x="1171" y="2059"/>
              <a:ext cx="203" cy="268"/>
            </a:xfrm>
            <a:custGeom>
              <a:avLst/>
              <a:gdLst>
                <a:gd name="T0" fmla="*/ 77 w 78"/>
                <a:gd name="T1" fmla="*/ 93 h 103"/>
                <a:gd name="T2" fmla="*/ 71 w 78"/>
                <a:gd name="T3" fmla="*/ 98 h 103"/>
                <a:gd name="T4" fmla="*/ 63 w 78"/>
                <a:gd name="T5" fmla="*/ 100 h 103"/>
                <a:gd name="T6" fmla="*/ 56 w 78"/>
                <a:gd name="T7" fmla="*/ 103 h 103"/>
                <a:gd name="T8" fmla="*/ 47 w 78"/>
                <a:gd name="T9" fmla="*/ 101 h 103"/>
                <a:gd name="T10" fmla="*/ 39 w 78"/>
                <a:gd name="T11" fmla="*/ 100 h 103"/>
                <a:gd name="T12" fmla="*/ 32 w 78"/>
                <a:gd name="T13" fmla="*/ 97 h 103"/>
                <a:gd name="T14" fmla="*/ 24 w 78"/>
                <a:gd name="T15" fmla="*/ 90 h 103"/>
                <a:gd name="T16" fmla="*/ 21 w 78"/>
                <a:gd name="T17" fmla="*/ 81 h 103"/>
                <a:gd name="T18" fmla="*/ 25 w 78"/>
                <a:gd name="T19" fmla="*/ 73 h 103"/>
                <a:gd name="T20" fmla="*/ 25 w 78"/>
                <a:gd name="T21" fmla="*/ 68 h 103"/>
                <a:gd name="T22" fmla="*/ 18 w 78"/>
                <a:gd name="T23" fmla="*/ 64 h 103"/>
                <a:gd name="T24" fmla="*/ 18 w 78"/>
                <a:gd name="T25" fmla="*/ 58 h 103"/>
                <a:gd name="T26" fmla="*/ 17 w 78"/>
                <a:gd name="T27" fmla="*/ 53 h 103"/>
                <a:gd name="T28" fmla="*/ 16 w 78"/>
                <a:gd name="T29" fmla="*/ 57 h 103"/>
                <a:gd name="T30" fmla="*/ 12 w 78"/>
                <a:gd name="T31" fmla="*/ 60 h 103"/>
                <a:gd name="T32" fmla="*/ 10 w 78"/>
                <a:gd name="T33" fmla="*/ 55 h 103"/>
                <a:gd name="T34" fmla="*/ 9 w 78"/>
                <a:gd name="T35" fmla="*/ 50 h 103"/>
                <a:gd name="T36" fmla="*/ 3 w 78"/>
                <a:gd name="T37" fmla="*/ 47 h 103"/>
                <a:gd name="T38" fmla="*/ 0 w 78"/>
                <a:gd name="T39" fmla="*/ 37 h 103"/>
                <a:gd name="T40" fmla="*/ 2 w 78"/>
                <a:gd name="T41" fmla="*/ 24 h 103"/>
                <a:gd name="T42" fmla="*/ 2 w 78"/>
                <a:gd name="T43" fmla="*/ 19 h 103"/>
                <a:gd name="T44" fmla="*/ 10 w 78"/>
                <a:gd name="T45" fmla="*/ 18 h 103"/>
                <a:gd name="T46" fmla="*/ 15 w 78"/>
                <a:gd name="T47" fmla="*/ 14 h 103"/>
                <a:gd name="T48" fmla="*/ 17 w 78"/>
                <a:gd name="T49" fmla="*/ 7 h 103"/>
                <a:gd name="T50" fmla="*/ 26 w 78"/>
                <a:gd name="T51" fmla="*/ 3 h 103"/>
                <a:gd name="T52" fmla="*/ 38 w 78"/>
                <a:gd name="T53" fmla="*/ 1 h 103"/>
                <a:gd name="T54" fmla="*/ 53 w 78"/>
                <a:gd name="T55" fmla="*/ 5 h 103"/>
                <a:gd name="T56" fmla="*/ 58 w 78"/>
                <a:gd name="T57" fmla="*/ 13 h 103"/>
                <a:gd name="T58" fmla="*/ 68 w 78"/>
                <a:gd name="T59" fmla="*/ 19 h 103"/>
                <a:gd name="T60" fmla="*/ 76 w 78"/>
                <a:gd name="T61" fmla="*/ 29 h 103"/>
                <a:gd name="T62" fmla="*/ 78 w 78"/>
                <a:gd name="T63" fmla="*/ 37 h 103"/>
                <a:gd name="T64" fmla="*/ 76 w 78"/>
                <a:gd name="T65" fmla="*/ 40 h 103"/>
                <a:gd name="T66" fmla="*/ 71 w 78"/>
                <a:gd name="T67" fmla="*/ 54 h 103"/>
                <a:gd name="T68" fmla="*/ 70 w 78"/>
                <a:gd name="T69" fmla="*/ 64 h 103"/>
                <a:gd name="T70" fmla="*/ 74 w 78"/>
                <a:gd name="T71" fmla="*/ 76 h 103"/>
                <a:gd name="T72" fmla="*/ 78 w 78"/>
                <a:gd name="T73" fmla="*/ 8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8" h="103">
                  <a:moveTo>
                    <a:pt x="78" y="92"/>
                  </a:moveTo>
                  <a:cubicBezTo>
                    <a:pt x="78" y="92"/>
                    <a:pt x="77" y="92"/>
                    <a:pt x="77" y="93"/>
                  </a:cubicBezTo>
                  <a:cubicBezTo>
                    <a:pt x="77" y="93"/>
                    <a:pt x="76" y="95"/>
                    <a:pt x="75" y="96"/>
                  </a:cubicBezTo>
                  <a:cubicBezTo>
                    <a:pt x="75" y="97"/>
                    <a:pt x="72" y="97"/>
                    <a:pt x="71" y="98"/>
                  </a:cubicBezTo>
                  <a:cubicBezTo>
                    <a:pt x="69" y="98"/>
                    <a:pt x="67" y="97"/>
                    <a:pt x="65" y="98"/>
                  </a:cubicBezTo>
                  <a:cubicBezTo>
                    <a:pt x="65" y="98"/>
                    <a:pt x="64" y="100"/>
                    <a:pt x="63" y="100"/>
                  </a:cubicBezTo>
                  <a:cubicBezTo>
                    <a:pt x="62" y="101"/>
                    <a:pt x="60" y="102"/>
                    <a:pt x="59" y="102"/>
                  </a:cubicBezTo>
                  <a:cubicBezTo>
                    <a:pt x="58" y="102"/>
                    <a:pt x="57" y="103"/>
                    <a:pt x="56" y="103"/>
                  </a:cubicBezTo>
                  <a:cubicBezTo>
                    <a:pt x="54" y="103"/>
                    <a:pt x="52" y="103"/>
                    <a:pt x="50" y="103"/>
                  </a:cubicBezTo>
                  <a:cubicBezTo>
                    <a:pt x="50" y="103"/>
                    <a:pt x="48" y="101"/>
                    <a:pt x="47" y="101"/>
                  </a:cubicBezTo>
                  <a:cubicBezTo>
                    <a:pt x="46" y="101"/>
                    <a:pt x="44" y="101"/>
                    <a:pt x="43" y="101"/>
                  </a:cubicBezTo>
                  <a:cubicBezTo>
                    <a:pt x="42" y="101"/>
                    <a:pt x="40" y="100"/>
                    <a:pt x="39" y="100"/>
                  </a:cubicBezTo>
                  <a:cubicBezTo>
                    <a:pt x="38" y="99"/>
                    <a:pt x="37" y="98"/>
                    <a:pt x="36" y="98"/>
                  </a:cubicBezTo>
                  <a:cubicBezTo>
                    <a:pt x="35" y="97"/>
                    <a:pt x="33" y="97"/>
                    <a:pt x="32" y="97"/>
                  </a:cubicBezTo>
                  <a:cubicBezTo>
                    <a:pt x="30" y="96"/>
                    <a:pt x="27" y="95"/>
                    <a:pt x="26" y="94"/>
                  </a:cubicBezTo>
                  <a:cubicBezTo>
                    <a:pt x="25" y="93"/>
                    <a:pt x="24" y="92"/>
                    <a:pt x="24" y="90"/>
                  </a:cubicBezTo>
                  <a:cubicBezTo>
                    <a:pt x="23" y="90"/>
                    <a:pt x="22" y="88"/>
                    <a:pt x="21" y="87"/>
                  </a:cubicBezTo>
                  <a:cubicBezTo>
                    <a:pt x="21" y="86"/>
                    <a:pt x="21" y="82"/>
                    <a:pt x="21" y="81"/>
                  </a:cubicBezTo>
                  <a:cubicBezTo>
                    <a:pt x="21" y="80"/>
                    <a:pt x="22" y="78"/>
                    <a:pt x="23" y="77"/>
                  </a:cubicBezTo>
                  <a:cubicBezTo>
                    <a:pt x="23" y="76"/>
                    <a:pt x="24" y="75"/>
                    <a:pt x="25" y="73"/>
                  </a:cubicBezTo>
                  <a:cubicBezTo>
                    <a:pt x="25" y="73"/>
                    <a:pt x="25" y="72"/>
                    <a:pt x="25" y="71"/>
                  </a:cubicBezTo>
                  <a:cubicBezTo>
                    <a:pt x="25" y="70"/>
                    <a:pt x="26" y="68"/>
                    <a:pt x="25" y="68"/>
                  </a:cubicBezTo>
                  <a:cubicBezTo>
                    <a:pt x="25" y="67"/>
                    <a:pt x="23" y="67"/>
                    <a:pt x="21" y="66"/>
                  </a:cubicBezTo>
                  <a:cubicBezTo>
                    <a:pt x="21" y="66"/>
                    <a:pt x="19" y="65"/>
                    <a:pt x="18" y="64"/>
                  </a:cubicBezTo>
                  <a:cubicBezTo>
                    <a:pt x="18" y="63"/>
                    <a:pt x="17" y="62"/>
                    <a:pt x="17" y="61"/>
                  </a:cubicBezTo>
                  <a:cubicBezTo>
                    <a:pt x="17" y="60"/>
                    <a:pt x="18" y="59"/>
                    <a:pt x="18" y="58"/>
                  </a:cubicBezTo>
                  <a:cubicBezTo>
                    <a:pt x="18" y="57"/>
                    <a:pt x="18" y="56"/>
                    <a:pt x="18" y="55"/>
                  </a:cubicBezTo>
                  <a:cubicBezTo>
                    <a:pt x="18" y="54"/>
                    <a:pt x="17" y="53"/>
                    <a:pt x="17" y="53"/>
                  </a:cubicBezTo>
                  <a:cubicBezTo>
                    <a:pt x="16" y="53"/>
                    <a:pt x="16" y="54"/>
                    <a:pt x="16" y="54"/>
                  </a:cubicBezTo>
                  <a:cubicBezTo>
                    <a:pt x="15" y="55"/>
                    <a:pt x="16" y="56"/>
                    <a:pt x="16" y="57"/>
                  </a:cubicBezTo>
                  <a:cubicBezTo>
                    <a:pt x="16" y="57"/>
                    <a:pt x="16" y="60"/>
                    <a:pt x="15" y="60"/>
                  </a:cubicBezTo>
                  <a:cubicBezTo>
                    <a:pt x="14" y="61"/>
                    <a:pt x="13" y="60"/>
                    <a:pt x="12" y="60"/>
                  </a:cubicBezTo>
                  <a:cubicBezTo>
                    <a:pt x="12" y="59"/>
                    <a:pt x="11" y="59"/>
                    <a:pt x="10" y="58"/>
                  </a:cubicBezTo>
                  <a:cubicBezTo>
                    <a:pt x="10" y="57"/>
                    <a:pt x="10" y="56"/>
                    <a:pt x="10" y="55"/>
                  </a:cubicBezTo>
                  <a:cubicBezTo>
                    <a:pt x="10" y="54"/>
                    <a:pt x="11" y="52"/>
                    <a:pt x="10" y="51"/>
                  </a:cubicBezTo>
                  <a:cubicBezTo>
                    <a:pt x="10" y="51"/>
                    <a:pt x="10" y="50"/>
                    <a:pt x="9" y="50"/>
                  </a:cubicBezTo>
                  <a:cubicBezTo>
                    <a:pt x="9" y="49"/>
                    <a:pt x="7" y="49"/>
                    <a:pt x="7" y="49"/>
                  </a:cubicBezTo>
                  <a:cubicBezTo>
                    <a:pt x="5" y="48"/>
                    <a:pt x="4" y="48"/>
                    <a:pt x="3" y="47"/>
                  </a:cubicBezTo>
                  <a:cubicBezTo>
                    <a:pt x="2" y="47"/>
                    <a:pt x="1" y="45"/>
                    <a:pt x="1" y="45"/>
                  </a:cubicBezTo>
                  <a:cubicBezTo>
                    <a:pt x="0" y="43"/>
                    <a:pt x="0" y="39"/>
                    <a:pt x="0" y="37"/>
                  </a:cubicBezTo>
                  <a:cubicBezTo>
                    <a:pt x="0" y="35"/>
                    <a:pt x="1" y="31"/>
                    <a:pt x="1" y="29"/>
                  </a:cubicBezTo>
                  <a:cubicBezTo>
                    <a:pt x="1" y="28"/>
                    <a:pt x="2" y="25"/>
                    <a:pt x="2" y="24"/>
                  </a:cubicBezTo>
                  <a:cubicBezTo>
                    <a:pt x="2" y="23"/>
                    <a:pt x="2" y="21"/>
                    <a:pt x="2" y="20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3" y="19"/>
                    <a:pt x="4" y="19"/>
                    <a:pt x="4" y="19"/>
                  </a:cubicBezTo>
                  <a:cubicBezTo>
                    <a:pt x="6" y="19"/>
                    <a:pt x="9" y="19"/>
                    <a:pt x="10" y="18"/>
                  </a:cubicBezTo>
                  <a:cubicBezTo>
                    <a:pt x="11" y="18"/>
                    <a:pt x="12" y="17"/>
                    <a:pt x="13" y="17"/>
                  </a:cubicBezTo>
                  <a:cubicBezTo>
                    <a:pt x="13" y="16"/>
                    <a:pt x="15" y="15"/>
                    <a:pt x="15" y="14"/>
                  </a:cubicBezTo>
                  <a:cubicBezTo>
                    <a:pt x="16" y="13"/>
                    <a:pt x="15" y="11"/>
                    <a:pt x="16" y="11"/>
                  </a:cubicBezTo>
                  <a:cubicBezTo>
                    <a:pt x="16" y="10"/>
                    <a:pt x="17" y="7"/>
                    <a:pt x="17" y="7"/>
                  </a:cubicBezTo>
                  <a:cubicBezTo>
                    <a:pt x="18" y="6"/>
                    <a:pt x="20" y="5"/>
                    <a:pt x="21" y="5"/>
                  </a:cubicBezTo>
                  <a:cubicBezTo>
                    <a:pt x="23" y="4"/>
                    <a:pt x="25" y="3"/>
                    <a:pt x="26" y="3"/>
                  </a:cubicBezTo>
                  <a:cubicBezTo>
                    <a:pt x="27" y="3"/>
                    <a:pt x="29" y="2"/>
                    <a:pt x="30" y="2"/>
                  </a:cubicBezTo>
                  <a:cubicBezTo>
                    <a:pt x="32" y="1"/>
                    <a:pt x="36" y="0"/>
                    <a:pt x="38" y="1"/>
                  </a:cubicBezTo>
                  <a:cubicBezTo>
                    <a:pt x="41" y="1"/>
                    <a:pt x="45" y="2"/>
                    <a:pt x="47" y="2"/>
                  </a:cubicBezTo>
                  <a:cubicBezTo>
                    <a:pt x="49" y="3"/>
                    <a:pt x="52" y="4"/>
                    <a:pt x="53" y="5"/>
                  </a:cubicBezTo>
                  <a:cubicBezTo>
                    <a:pt x="53" y="6"/>
                    <a:pt x="54" y="8"/>
                    <a:pt x="55" y="9"/>
                  </a:cubicBezTo>
                  <a:cubicBezTo>
                    <a:pt x="56" y="10"/>
                    <a:pt x="57" y="12"/>
                    <a:pt x="58" y="13"/>
                  </a:cubicBezTo>
                  <a:cubicBezTo>
                    <a:pt x="59" y="14"/>
                    <a:pt x="61" y="14"/>
                    <a:pt x="63" y="15"/>
                  </a:cubicBezTo>
                  <a:cubicBezTo>
                    <a:pt x="64" y="16"/>
                    <a:pt x="67" y="18"/>
                    <a:pt x="68" y="19"/>
                  </a:cubicBezTo>
                  <a:cubicBezTo>
                    <a:pt x="69" y="19"/>
                    <a:pt x="72" y="21"/>
                    <a:pt x="73" y="22"/>
                  </a:cubicBezTo>
                  <a:cubicBezTo>
                    <a:pt x="74" y="24"/>
                    <a:pt x="76" y="27"/>
                    <a:pt x="76" y="29"/>
                  </a:cubicBezTo>
                  <a:cubicBezTo>
                    <a:pt x="77" y="30"/>
                    <a:pt x="77" y="32"/>
                    <a:pt x="77" y="34"/>
                  </a:cubicBezTo>
                  <a:cubicBezTo>
                    <a:pt x="77" y="35"/>
                    <a:pt x="78" y="37"/>
                    <a:pt x="78" y="37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8" y="39"/>
                    <a:pt x="77" y="40"/>
                    <a:pt x="76" y="40"/>
                  </a:cubicBezTo>
                  <a:cubicBezTo>
                    <a:pt x="76" y="42"/>
                    <a:pt x="75" y="45"/>
                    <a:pt x="74" y="47"/>
                  </a:cubicBezTo>
                  <a:cubicBezTo>
                    <a:pt x="74" y="49"/>
                    <a:pt x="72" y="53"/>
                    <a:pt x="71" y="54"/>
                  </a:cubicBezTo>
                  <a:cubicBezTo>
                    <a:pt x="71" y="56"/>
                    <a:pt x="72" y="59"/>
                    <a:pt x="71" y="61"/>
                  </a:cubicBezTo>
                  <a:cubicBezTo>
                    <a:pt x="71" y="62"/>
                    <a:pt x="70" y="63"/>
                    <a:pt x="70" y="64"/>
                  </a:cubicBezTo>
                  <a:cubicBezTo>
                    <a:pt x="70" y="66"/>
                    <a:pt x="70" y="69"/>
                    <a:pt x="70" y="70"/>
                  </a:cubicBezTo>
                  <a:cubicBezTo>
                    <a:pt x="70" y="72"/>
                    <a:pt x="73" y="74"/>
                    <a:pt x="74" y="76"/>
                  </a:cubicBezTo>
                  <a:cubicBezTo>
                    <a:pt x="74" y="77"/>
                    <a:pt x="75" y="79"/>
                    <a:pt x="75" y="81"/>
                  </a:cubicBezTo>
                  <a:cubicBezTo>
                    <a:pt x="76" y="82"/>
                    <a:pt x="78" y="86"/>
                    <a:pt x="78" y="88"/>
                  </a:cubicBezTo>
                  <a:cubicBezTo>
                    <a:pt x="78" y="89"/>
                    <a:pt x="78" y="90"/>
                    <a:pt x="78" y="9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299"/>
            <p:cNvSpPr>
              <a:spLocks/>
            </p:cNvSpPr>
            <p:nvPr/>
          </p:nvSpPr>
          <p:spPr bwMode="auto">
            <a:xfrm>
              <a:off x="1171" y="2059"/>
              <a:ext cx="203" cy="268"/>
            </a:xfrm>
            <a:custGeom>
              <a:avLst/>
              <a:gdLst>
                <a:gd name="T0" fmla="*/ 77 w 78"/>
                <a:gd name="T1" fmla="*/ 93 h 103"/>
                <a:gd name="T2" fmla="*/ 71 w 78"/>
                <a:gd name="T3" fmla="*/ 98 h 103"/>
                <a:gd name="T4" fmla="*/ 63 w 78"/>
                <a:gd name="T5" fmla="*/ 100 h 103"/>
                <a:gd name="T6" fmla="*/ 56 w 78"/>
                <a:gd name="T7" fmla="*/ 103 h 103"/>
                <a:gd name="T8" fmla="*/ 47 w 78"/>
                <a:gd name="T9" fmla="*/ 101 h 103"/>
                <a:gd name="T10" fmla="*/ 39 w 78"/>
                <a:gd name="T11" fmla="*/ 100 h 103"/>
                <a:gd name="T12" fmla="*/ 32 w 78"/>
                <a:gd name="T13" fmla="*/ 97 h 103"/>
                <a:gd name="T14" fmla="*/ 24 w 78"/>
                <a:gd name="T15" fmla="*/ 90 h 103"/>
                <a:gd name="T16" fmla="*/ 21 w 78"/>
                <a:gd name="T17" fmla="*/ 81 h 103"/>
                <a:gd name="T18" fmla="*/ 25 w 78"/>
                <a:gd name="T19" fmla="*/ 73 h 103"/>
                <a:gd name="T20" fmla="*/ 25 w 78"/>
                <a:gd name="T21" fmla="*/ 68 h 103"/>
                <a:gd name="T22" fmla="*/ 18 w 78"/>
                <a:gd name="T23" fmla="*/ 64 h 103"/>
                <a:gd name="T24" fmla="*/ 18 w 78"/>
                <a:gd name="T25" fmla="*/ 58 h 103"/>
                <a:gd name="T26" fmla="*/ 17 w 78"/>
                <a:gd name="T27" fmla="*/ 53 h 103"/>
                <a:gd name="T28" fmla="*/ 16 w 78"/>
                <a:gd name="T29" fmla="*/ 57 h 103"/>
                <a:gd name="T30" fmla="*/ 12 w 78"/>
                <a:gd name="T31" fmla="*/ 60 h 103"/>
                <a:gd name="T32" fmla="*/ 10 w 78"/>
                <a:gd name="T33" fmla="*/ 55 h 103"/>
                <a:gd name="T34" fmla="*/ 9 w 78"/>
                <a:gd name="T35" fmla="*/ 50 h 103"/>
                <a:gd name="T36" fmla="*/ 3 w 78"/>
                <a:gd name="T37" fmla="*/ 47 h 103"/>
                <a:gd name="T38" fmla="*/ 0 w 78"/>
                <a:gd name="T39" fmla="*/ 37 h 103"/>
                <a:gd name="T40" fmla="*/ 2 w 78"/>
                <a:gd name="T41" fmla="*/ 24 h 103"/>
                <a:gd name="T42" fmla="*/ 2 w 78"/>
                <a:gd name="T43" fmla="*/ 19 h 103"/>
                <a:gd name="T44" fmla="*/ 10 w 78"/>
                <a:gd name="T45" fmla="*/ 18 h 103"/>
                <a:gd name="T46" fmla="*/ 15 w 78"/>
                <a:gd name="T47" fmla="*/ 14 h 103"/>
                <a:gd name="T48" fmla="*/ 17 w 78"/>
                <a:gd name="T49" fmla="*/ 7 h 103"/>
                <a:gd name="T50" fmla="*/ 26 w 78"/>
                <a:gd name="T51" fmla="*/ 3 h 103"/>
                <a:gd name="T52" fmla="*/ 38 w 78"/>
                <a:gd name="T53" fmla="*/ 1 h 103"/>
                <a:gd name="T54" fmla="*/ 53 w 78"/>
                <a:gd name="T55" fmla="*/ 5 h 103"/>
                <a:gd name="T56" fmla="*/ 58 w 78"/>
                <a:gd name="T57" fmla="*/ 13 h 103"/>
                <a:gd name="T58" fmla="*/ 68 w 78"/>
                <a:gd name="T59" fmla="*/ 19 h 103"/>
                <a:gd name="T60" fmla="*/ 76 w 78"/>
                <a:gd name="T61" fmla="*/ 29 h 103"/>
                <a:gd name="T62" fmla="*/ 78 w 78"/>
                <a:gd name="T63" fmla="*/ 37 h 103"/>
                <a:gd name="T64" fmla="*/ 76 w 78"/>
                <a:gd name="T65" fmla="*/ 40 h 103"/>
                <a:gd name="T66" fmla="*/ 71 w 78"/>
                <a:gd name="T67" fmla="*/ 54 h 103"/>
                <a:gd name="T68" fmla="*/ 70 w 78"/>
                <a:gd name="T69" fmla="*/ 64 h 103"/>
                <a:gd name="T70" fmla="*/ 74 w 78"/>
                <a:gd name="T71" fmla="*/ 76 h 103"/>
                <a:gd name="T72" fmla="*/ 78 w 78"/>
                <a:gd name="T73" fmla="*/ 8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8" h="103">
                  <a:moveTo>
                    <a:pt x="78" y="92"/>
                  </a:moveTo>
                  <a:cubicBezTo>
                    <a:pt x="78" y="92"/>
                    <a:pt x="77" y="92"/>
                    <a:pt x="77" y="93"/>
                  </a:cubicBezTo>
                  <a:cubicBezTo>
                    <a:pt x="77" y="93"/>
                    <a:pt x="76" y="95"/>
                    <a:pt x="75" y="96"/>
                  </a:cubicBezTo>
                  <a:cubicBezTo>
                    <a:pt x="75" y="97"/>
                    <a:pt x="72" y="97"/>
                    <a:pt x="71" y="98"/>
                  </a:cubicBezTo>
                  <a:cubicBezTo>
                    <a:pt x="69" y="98"/>
                    <a:pt x="67" y="97"/>
                    <a:pt x="65" y="98"/>
                  </a:cubicBezTo>
                  <a:cubicBezTo>
                    <a:pt x="65" y="98"/>
                    <a:pt x="64" y="100"/>
                    <a:pt x="63" y="100"/>
                  </a:cubicBezTo>
                  <a:cubicBezTo>
                    <a:pt x="62" y="101"/>
                    <a:pt x="60" y="102"/>
                    <a:pt x="59" y="102"/>
                  </a:cubicBezTo>
                  <a:cubicBezTo>
                    <a:pt x="58" y="102"/>
                    <a:pt x="57" y="103"/>
                    <a:pt x="56" y="103"/>
                  </a:cubicBezTo>
                  <a:cubicBezTo>
                    <a:pt x="54" y="103"/>
                    <a:pt x="52" y="103"/>
                    <a:pt x="50" y="103"/>
                  </a:cubicBezTo>
                  <a:cubicBezTo>
                    <a:pt x="50" y="103"/>
                    <a:pt x="48" y="101"/>
                    <a:pt x="47" y="101"/>
                  </a:cubicBezTo>
                  <a:cubicBezTo>
                    <a:pt x="46" y="101"/>
                    <a:pt x="44" y="101"/>
                    <a:pt x="43" y="101"/>
                  </a:cubicBezTo>
                  <a:cubicBezTo>
                    <a:pt x="42" y="101"/>
                    <a:pt x="40" y="100"/>
                    <a:pt x="39" y="100"/>
                  </a:cubicBezTo>
                  <a:cubicBezTo>
                    <a:pt x="38" y="99"/>
                    <a:pt x="37" y="98"/>
                    <a:pt x="36" y="98"/>
                  </a:cubicBezTo>
                  <a:cubicBezTo>
                    <a:pt x="35" y="97"/>
                    <a:pt x="33" y="97"/>
                    <a:pt x="32" y="97"/>
                  </a:cubicBezTo>
                  <a:cubicBezTo>
                    <a:pt x="30" y="96"/>
                    <a:pt x="27" y="95"/>
                    <a:pt x="26" y="94"/>
                  </a:cubicBezTo>
                  <a:cubicBezTo>
                    <a:pt x="25" y="93"/>
                    <a:pt x="24" y="92"/>
                    <a:pt x="24" y="90"/>
                  </a:cubicBezTo>
                  <a:cubicBezTo>
                    <a:pt x="23" y="90"/>
                    <a:pt x="22" y="88"/>
                    <a:pt x="21" y="87"/>
                  </a:cubicBezTo>
                  <a:cubicBezTo>
                    <a:pt x="21" y="86"/>
                    <a:pt x="21" y="82"/>
                    <a:pt x="21" y="81"/>
                  </a:cubicBezTo>
                  <a:cubicBezTo>
                    <a:pt x="21" y="80"/>
                    <a:pt x="22" y="78"/>
                    <a:pt x="23" y="77"/>
                  </a:cubicBezTo>
                  <a:cubicBezTo>
                    <a:pt x="23" y="76"/>
                    <a:pt x="24" y="75"/>
                    <a:pt x="25" y="73"/>
                  </a:cubicBezTo>
                  <a:cubicBezTo>
                    <a:pt x="25" y="73"/>
                    <a:pt x="25" y="72"/>
                    <a:pt x="25" y="71"/>
                  </a:cubicBezTo>
                  <a:cubicBezTo>
                    <a:pt x="25" y="70"/>
                    <a:pt x="26" y="68"/>
                    <a:pt x="25" y="68"/>
                  </a:cubicBezTo>
                  <a:cubicBezTo>
                    <a:pt x="25" y="67"/>
                    <a:pt x="23" y="67"/>
                    <a:pt x="21" y="66"/>
                  </a:cubicBezTo>
                  <a:cubicBezTo>
                    <a:pt x="21" y="66"/>
                    <a:pt x="19" y="65"/>
                    <a:pt x="18" y="64"/>
                  </a:cubicBezTo>
                  <a:cubicBezTo>
                    <a:pt x="18" y="63"/>
                    <a:pt x="17" y="62"/>
                    <a:pt x="17" y="61"/>
                  </a:cubicBezTo>
                  <a:cubicBezTo>
                    <a:pt x="17" y="60"/>
                    <a:pt x="18" y="59"/>
                    <a:pt x="18" y="58"/>
                  </a:cubicBezTo>
                  <a:cubicBezTo>
                    <a:pt x="18" y="57"/>
                    <a:pt x="18" y="56"/>
                    <a:pt x="18" y="55"/>
                  </a:cubicBezTo>
                  <a:cubicBezTo>
                    <a:pt x="18" y="54"/>
                    <a:pt x="17" y="53"/>
                    <a:pt x="17" y="53"/>
                  </a:cubicBezTo>
                  <a:cubicBezTo>
                    <a:pt x="16" y="53"/>
                    <a:pt x="16" y="54"/>
                    <a:pt x="16" y="54"/>
                  </a:cubicBezTo>
                  <a:cubicBezTo>
                    <a:pt x="15" y="55"/>
                    <a:pt x="16" y="56"/>
                    <a:pt x="16" y="57"/>
                  </a:cubicBezTo>
                  <a:cubicBezTo>
                    <a:pt x="16" y="57"/>
                    <a:pt x="16" y="60"/>
                    <a:pt x="15" y="60"/>
                  </a:cubicBezTo>
                  <a:cubicBezTo>
                    <a:pt x="14" y="61"/>
                    <a:pt x="13" y="60"/>
                    <a:pt x="12" y="60"/>
                  </a:cubicBezTo>
                  <a:cubicBezTo>
                    <a:pt x="12" y="59"/>
                    <a:pt x="11" y="59"/>
                    <a:pt x="10" y="58"/>
                  </a:cubicBezTo>
                  <a:cubicBezTo>
                    <a:pt x="10" y="57"/>
                    <a:pt x="10" y="56"/>
                    <a:pt x="10" y="55"/>
                  </a:cubicBezTo>
                  <a:cubicBezTo>
                    <a:pt x="10" y="54"/>
                    <a:pt x="11" y="52"/>
                    <a:pt x="10" y="51"/>
                  </a:cubicBezTo>
                  <a:cubicBezTo>
                    <a:pt x="10" y="51"/>
                    <a:pt x="10" y="50"/>
                    <a:pt x="9" y="50"/>
                  </a:cubicBezTo>
                  <a:cubicBezTo>
                    <a:pt x="9" y="49"/>
                    <a:pt x="7" y="49"/>
                    <a:pt x="7" y="49"/>
                  </a:cubicBezTo>
                  <a:cubicBezTo>
                    <a:pt x="5" y="48"/>
                    <a:pt x="4" y="48"/>
                    <a:pt x="3" y="47"/>
                  </a:cubicBezTo>
                  <a:cubicBezTo>
                    <a:pt x="2" y="47"/>
                    <a:pt x="1" y="45"/>
                    <a:pt x="1" y="45"/>
                  </a:cubicBezTo>
                  <a:cubicBezTo>
                    <a:pt x="0" y="43"/>
                    <a:pt x="0" y="39"/>
                    <a:pt x="0" y="37"/>
                  </a:cubicBezTo>
                  <a:cubicBezTo>
                    <a:pt x="0" y="35"/>
                    <a:pt x="1" y="31"/>
                    <a:pt x="1" y="29"/>
                  </a:cubicBezTo>
                  <a:cubicBezTo>
                    <a:pt x="1" y="28"/>
                    <a:pt x="2" y="25"/>
                    <a:pt x="2" y="24"/>
                  </a:cubicBezTo>
                  <a:cubicBezTo>
                    <a:pt x="2" y="23"/>
                    <a:pt x="2" y="21"/>
                    <a:pt x="2" y="20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3" y="19"/>
                    <a:pt x="4" y="19"/>
                    <a:pt x="4" y="19"/>
                  </a:cubicBezTo>
                  <a:cubicBezTo>
                    <a:pt x="6" y="19"/>
                    <a:pt x="9" y="19"/>
                    <a:pt x="10" y="18"/>
                  </a:cubicBezTo>
                  <a:cubicBezTo>
                    <a:pt x="11" y="18"/>
                    <a:pt x="12" y="17"/>
                    <a:pt x="13" y="17"/>
                  </a:cubicBezTo>
                  <a:cubicBezTo>
                    <a:pt x="13" y="16"/>
                    <a:pt x="15" y="15"/>
                    <a:pt x="15" y="14"/>
                  </a:cubicBezTo>
                  <a:cubicBezTo>
                    <a:pt x="16" y="13"/>
                    <a:pt x="15" y="11"/>
                    <a:pt x="16" y="11"/>
                  </a:cubicBezTo>
                  <a:cubicBezTo>
                    <a:pt x="16" y="10"/>
                    <a:pt x="17" y="7"/>
                    <a:pt x="17" y="7"/>
                  </a:cubicBezTo>
                  <a:cubicBezTo>
                    <a:pt x="18" y="6"/>
                    <a:pt x="20" y="5"/>
                    <a:pt x="21" y="5"/>
                  </a:cubicBezTo>
                  <a:cubicBezTo>
                    <a:pt x="23" y="4"/>
                    <a:pt x="25" y="3"/>
                    <a:pt x="26" y="3"/>
                  </a:cubicBezTo>
                  <a:cubicBezTo>
                    <a:pt x="27" y="3"/>
                    <a:pt x="29" y="2"/>
                    <a:pt x="30" y="2"/>
                  </a:cubicBezTo>
                  <a:cubicBezTo>
                    <a:pt x="32" y="1"/>
                    <a:pt x="36" y="0"/>
                    <a:pt x="38" y="1"/>
                  </a:cubicBezTo>
                  <a:cubicBezTo>
                    <a:pt x="41" y="1"/>
                    <a:pt x="45" y="2"/>
                    <a:pt x="47" y="2"/>
                  </a:cubicBezTo>
                  <a:cubicBezTo>
                    <a:pt x="49" y="3"/>
                    <a:pt x="52" y="4"/>
                    <a:pt x="53" y="5"/>
                  </a:cubicBezTo>
                  <a:cubicBezTo>
                    <a:pt x="53" y="6"/>
                    <a:pt x="54" y="8"/>
                    <a:pt x="55" y="9"/>
                  </a:cubicBezTo>
                  <a:cubicBezTo>
                    <a:pt x="56" y="10"/>
                    <a:pt x="57" y="12"/>
                    <a:pt x="58" y="13"/>
                  </a:cubicBezTo>
                  <a:cubicBezTo>
                    <a:pt x="59" y="14"/>
                    <a:pt x="61" y="14"/>
                    <a:pt x="63" y="15"/>
                  </a:cubicBezTo>
                  <a:cubicBezTo>
                    <a:pt x="64" y="16"/>
                    <a:pt x="67" y="18"/>
                    <a:pt x="68" y="19"/>
                  </a:cubicBezTo>
                  <a:cubicBezTo>
                    <a:pt x="69" y="19"/>
                    <a:pt x="72" y="21"/>
                    <a:pt x="73" y="22"/>
                  </a:cubicBezTo>
                  <a:cubicBezTo>
                    <a:pt x="74" y="24"/>
                    <a:pt x="76" y="27"/>
                    <a:pt x="76" y="29"/>
                  </a:cubicBezTo>
                  <a:cubicBezTo>
                    <a:pt x="77" y="30"/>
                    <a:pt x="77" y="32"/>
                    <a:pt x="77" y="34"/>
                  </a:cubicBezTo>
                  <a:cubicBezTo>
                    <a:pt x="77" y="35"/>
                    <a:pt x="78" y="37"/>
                    <a:pt x="78" y="37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8" y="39"/>
                    <a:pt x="77" y="40"/>
                    <a:pt x="76" y="40"/>
                  </a:cubicBezTo>
                  <a:cubicBezTo>
                    <a:pt x="76" y="42"/>
                    <a:pt x="75" y="45"/>
                    <a:pt x="74" y="47"/>
                  </a:cubicBezTo>
                  <a:cubicBezTo>
                    <a:pt x="74" y="49"/>
                    <a:pt x="72" y="53"/>
                    <a:pt x="71" y="54"/>
                  </a:cubicBezTo>
                  <a:cubicBezTo>
                    <a:pt x="71" y="56"/>
                    <a:pt x="72" y="59"/>
                    <a:pt x="71" y="61"/>
                  </a:cubicBezTo>
                  <a:cubicBezTo>
                    <a:pt x="71" y="62"/>
                    <a:pt x="70" y="63"/>
                    <a:pt x="70" y="64"/>
                  </a:cubicBezTo>
                  <a:cubicBezTo>
                    <a:pt x="70" y="66"/>
                    <a:pt x="70" y="69"/>
                    <a:pt x="70" y="70"/>
                  </a:cubicBezTo>
                  <a:cubicBezTo>
                    <a:pt x="70" y="72"/>
                    <a:pt x="73" y="74"/>
                    <a:pt x="74" y="76"/>
                  </a:cubicBezTo>
                  <a:cubicBezTo>
                    <a:pt x="74" y="77"/>
                    <a:pt x="75" y="79"/>
                    <a:pt x="75" y="81"/>
                  </a:cubicBezTo>
                  <a:cubicBezTo>
                    <a:pt x="76" y="82"/>
                    <a:pt x="78" y="86"/>
                    <a:pt x="78" y="88"/>
                  </a:cubicBezTo>
                  <a:cubicBezTo>
                    <a:pt x="78" y="89"/>
                    <a:pt x="78" y="90"/>
                    <a:pt x="78" y="9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300"/>
            <p:cNvSpPr>
              <a:spLocks/>
            </p:cNvSpPr>
            <p:nvPr/>
          </p:nvSpPr>
          <p:spPr bwMode="auto">
            <a:xfrm>
              <a:off x="1030" y="1598"/>
              <a:ext cx="308" cy="192"/>
            </a:xfrm>
            <a:custGeom>
              <a:avLst/>
              <a:gdLst>
                <a:gd name="T0" fmla="*/ 8 w 118"/>
                <a:gd name="T1" fmla="*/ 11 h 74"/>
                <a:gd name="T2" fmla="*/ 9 w 118"/>
                <a:gd name="T3" fmla="*/ 11 h 74"/>
                <a:gd name="T4" fmla="*/ 13 w 118"/>
                <a:gd name="T5" fmla="*/ 6 h 74"/>
                <a:gd name="T6" fmla="*/ 19 w 118"/>
                <a:gd name="T7" fmla="*/ 3 h 74"/>
                <a:gd name="T8" fmla="*/ 23 w 118"/>
                <a:gd name="T9" fmla="*/ 2 h 74"/>
                <a:gd name="T10" fmla="*/ 23 w 118"/>
                <a:gd name="T11" fmla="*/ 2 h 74"/>
                <a:gd name="T12" fmla="*/ 29 w 118"/>
                <a:gd name="T13" fmla="*/ 0 h 74"/>
                <a:gd name="T14" fmla="*/ 34 w 118"/>
                <a:gd name="T15" fmla="*/ 2 h 74"/>
                <a:gd name="T16" fmla="*/ 39 w 118"/>
                <a:gd name="T17" fmla="*/ 4 h 74"/>
                <a:gd name="T18" fmla="*/ 42 w 118"/>
                <a:gd name="T19" fmla="*/ 7 h 74"/>
                <a:gd name="T20" fmla="*/ 49 w 118"/>
                <a:gd name="T21" fmla="*/ 7 h 74"/>
                <a:gd name="T22" fmla="*/ 55 w 118"/>
                <a:gd name="T23" fmla="*/ 6 h 74"/>
                <a:gd name="T24" fmla="*/ 67 w 118"/>
                <a:gd name="T25" fmla="*/ 3 h 74"/>
                <a:gd name="T26" fmla="*/ 73 w 118"/>
                <a:gd name="T27" fmla="*/ 5 h 74"/>
                <a:gd name="T28" fmla="*/ 81 w 118"/>
                <a:gd name="T29" fmla="*/ 9 h 74"/>
                <a:gd name="T30" fmla="*/ 90 w 118"/>
                <a:gd name="T31" fmla="*/ 13 h 74"/>
                <a:gd name="T32" fmla="*/ 95 w 118"/>
                <a:gd name="T33" fmla="*/ 17 h 74"/>
                <a:gd name="T34" fmla="*/ 100 w 118"/>
                <a:gd name="T35" fmla="*/ 18 h 74"/>
                <a:gd name="T36" fmla="*/ 103 w 118"/>
                <a:gd name="T37" fmla="*/ 20 h 74"/>
                <a:gd name="T38" fmla="*/ 104 w 118"/>
                <a:gd name="T39" fmla="*/ 24 h 74"/>
                <a:gd name="T40" fmla="*/ 106 w 118"/>
                <a:gd name="T41" fmla="*/ 33 h 74"/>
                <a:gd name="T42" fmla="*/ 107 w 118"/>
                <a:gd name="T43" fmla="*/ 39 h 74"/>
                <a:gd name="T44" fmla="*/ 109 w 118"/>
                <a:gd name="T45" fmla="*/ 49 h 74"/>
                <a:gd name="T46" fmla="*/ 113 w 118"/>
                <a:gd name="T47" fmla="*/ 53 h 74"/>
                <a:gd name="T48" fmla="*/ 114 w 118"/>
                <a:gd name="T49" fmla="*/ 56 h 74"/>
                <a:gd name="T50" fmla="*/ 114 w 118"/>
                <a:gd name="T51" fmla="*/ 57 h 74"/>
                <a:gd name="T52" fmla="*/ 114 w 118"/>
                <a:gd name="T53" fmla="*/ 62 h 74"/>
                <a:gd name="T54" fmla="*/ 116 w 118"/>
                <a:gd name="T55" fmla="*/ 64 h 74"/>
                <a:gd name="T56" fmla="*/ 118 w 118"/>
                <a:gd name="T57" fmla="*/ 67 h 74"/>
                <a:gd name="T58" fmla="*/ 117 w 118"/>
                <a:gd name="T59" fmla="*/ 70 h 74"/>
                <a:gd name="T60" fmla="*/ 117 w 118"/>
                <a:gd name="T61" fmla="*/ 71 h 74"/>
                <a:gd name="T62" fmla="*/ 117 w 118"/>
                <a:gd name="T63" fmla="*/ 73 h 74"/>
                <a:gd name="T64" fmla="*/ 114 w 118"/>
                <a:gd name="T65" fmla="*/ 74 h 74"/>
                <a:gd name="T66" fmla="*/ 107 w 118"/>
                <a:gd name="T67" fmla="*/ 74 h 74"/>
                <a:gd name="T68" fmla="*/ 100 w 118"/>
                <a:gd name="T69" fmla="*/ 72 h 74"/>
                <a:gd name="T70" fmla="*/ 91 w 118"/>
                <a:gd name="T71" fmla="*/ 70 h 74"/>
                <a:gd name="T72" fmla="*/ 80 w 118"/>
                <a:gd name="T73" fmla="*/ 68 h 74"/>
                <a:gd name="T74" fmla="*/ 71 w 118"/>
                <a:gd name="T75" fmla="*/ 68 h 74"/>
                <a:gd name="T76" fmla="*/ 63 w 118"/>
                <a:gd name="T77" fmla="*/ 68 h 74"/>
                <a:gd name="T78" fmla="*/ 57 w 118"/>
                <a:gd name="T79" fmla="*/ 71 h 74"/>
                <a:gd name="T80" fmla="*/ 53 w 118"/>
                <a:gd name="T81" fmla="*/ 73 h 74"/>
                <a:gd name="T82" fmla="*/ 45 w 118"/>
                <a:gd name="T83" fmla="*/ 73 h 74"/>
                <a:gd name="T84" fmla="*/ 41 w 118"/>
                <a:gd name="T85" fmla="*/ 72 h 74"/>
                <a:gd name="T86" fmla="*/ 41 w 118"/>
                <a:gd name="T87" fmla="*/ 72 h 74"/>
                <a:gd name="T88" fmla="*/ 39 w 118"/>
                <a:gd name="T89" fmla="*/ 69 h 74"/>
                <a:gd name="T90" fmla="*/ 32 w 118"/>
                <a:gd name="T91" fmla="*/ 67 h 74"/>
                <a:gd name="T92" fmla="*/ 27 w 118"/>
                <a:gd name="T93" fmla="*/ 67 h 74"/>
                <a:gd name="T94" fmla="*/ 20 w 118"/>
                <a:gd name="T95" fmla="*/ 66 h 74"/>
                <a:gd name="T96" fmla="*/ 16 w 118"/>
                <a:gd name="T97" fmla="*/ 63 h 74"/>
                <a:gd name="T98" fmla="*/ 15 w 118"/>
                <a:gd name="T99" fmla="*/ 58 h 74"/>
                <a:gd name="T100" fmla="*/ 15 w 118"/>
                <a:gd name="T101" fmla="*/ 53 h 74"/>
                <a:gd name="T102" fmla="*/ 12 w 118"/>
                <a:gd name="T103" fmla="*/ 48 h 74"/>
                <a:gd name="T104" fmla="*/ 12 w 118"/>
                <a:gd name="T105" fmla="*/ 44 h 74"/>
                <a:gd name="T106" fmla="*/ 9 w 118"/>
                <a:gd name="T107" fmla="*/ 37 h 74"/>
                <a:gd name="T108" fmla="*/ 6 w 118"/>
                <a:gd name="T109" fmla="*/ 33 h 74"/>
                <a:gd name="T110" fmla="*/ 3 w 118"/>
                <a:gd name="T111" fmla="*/ 31 h 74"/>
                <a:gd name="T112" fmla="*/ 0 w 118"/>
                <a:gd name="T113" fmla="*/ 29 h 74"/>
                <a:gd name="T114" fmla="*/ 0 w 118"/>
                <a:gd name="T115" fmla="*/ 22 h 74"/>
                <a:gd name="T116" fmla="*/ 2 w 118"/>
                <a:gd name="T117" fmla="*/ 17 h 74"/>
                <a:gd name="T118" fmla="*/ 4 w 118"/>
                <a:gd name="T119" fmla="*/ 14 h 74"/>
                <a:gd name="T120" fmla="*/ 8 w 118"/>
                <a:gd name="T121" fmla="*/ 1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8" h="74">
                  <a:moveTo>
                    <a:pt x="8" y="11"/>
                  </a:moveTo>
                  <a:cubicBezTo>
                    <a:pt x="8" y="11"/>
                    <a:pt x="8" y="11"/>
                    <a:pt x="9" y="11"/>
                  </a:cubicBezTo>
                  <a:cubicBezTo>
                    <a:pt x="10" y="9"/>
                    <a:pt x="12" y="7"/>
                    <a:pt x="13" y="6"/>
                  </a:cubicBezTo>
                  <a:cubicBezTo>
                    <a:pt x="15" y="5"/>
                    <a:pt x="18" y="4"/>
                    <a:pt x="19" y="3"/>
                  </a:cubicBezTo>
                  <a:cubicBezTo>
                    <a:pt x="20" y="3"/>
                    <a:pt x="22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5" y="1"/>
                    <a:pt x="28" y="0"/>
                    <a:pt x="29" y="0"/>
                  </a:cubicBezTo>
                  <a:cubicBezTo>
                    <a:pt x="31" y="0"/>
                    <a:pt x="33" y="1"/>
                    <a:pt x="34" y="2"/>
                  </a:cubicBezTo>
                  <a:cubicBezTo>
                    <a:pt x="36" y="2"/>
                    <a:pt x="38" y="3"/>
                    <a:pt x="39" y="4"/>
                  </a:cubicBezTo>
                  <a:cubicBezTo>
                    <a:pt x="40" y="5"/>
                    <a:pt x="41" y="7"/>
                    <a:pt x="42" y="7"/>
                  </a:cubicBezTo>
                  <a:cubicBezTo>
                    <a:pt x="44" y="8"/>
                    <a:pt x="47" y="8"/>
                    <a:pt x="49" y="7"/>
                  </a:cubicBezTo>
                  <a:cubicBezTo>
                    <a:pt x="50" y="7"/>
                    <a:pt x="54" y="6"/>
                    <a:pt x="55" y="6"/>
                  </a:cubicBezTo>
                  <a:cubicBezTo>
                    <a:pt x="58" y="6"/>
                    <a:pt x="64" y="3"/>
                    <a:pt x="67" y="3"/>
                  </a:cubicBezTo>
                  <a:cubicBezTo>
                    <a:pt x="69" y="3"/>
                    <a:pt x="72" y="4"/>
                    <a:pt x="73" y="5"/>
                  </a:cubicBezTo>
                  <a:cubicBezTo>
                    <a:pt x="75" y="6"/>
                    <a:pt x="79" y="8"/>
                    <a:pt x="81" y="9"/>
                  </a:cubicBezTo>
                  <a:cubicBezTo>
                    <a:pt x="83" y="10"/>
                    <a:pt x="88" y="12"/>
                    <a:pt x="90" y="13"/>
                  </a:cubicBezTo>
                  <a:cubicBezTo>
                    <a:pt x="91" y="14"/>
                    <a:pt x="94" y="16"/>
                    <a:pt x="95" y="17"/>
                  </a:cubicBezTo>
                  <a:cubicBezTo>
                    <a:pt x="96" y="17"/>
                    <a:pt x="99" y="17"/>
                    <a:pt x="100" y="18"/>
                  </a:cubicBezTo>
                  <a:cubicBezTo>
                    <a:pt x="101" y="19"/>
                    <a:pt x="103" y="19"/>
                    <a:pt x="103" y="20"/>
                  </a:cubicBezTo>
                  <a:cubicBezTo>
                    <a:pt x="104" y="21"/>
                    <a:pt x="104" y="23"/>
                    <a:pt x="104" y="24"/>
                  </a:cubicBezTo>
                  <a:cubicBezTo>
                    <a:pt x="104" y="27"/>
                    <a:pt x="105" y="31"/>
                    <a:pt x="106" y="33"/>
                  </a:cubicBezTo>
                  <a:cubicBezTo>
                    <a:pt x="106" y="34"/>
                    <a:pt x="107" y="38"/>
                    <a:pt x="107" y="39"/>
                  </a:cubicBezTo>
                  <a:cubicBezTo>
                    <a:pt x="108" y="41"/>
                    <a:pt x="108" y="46"/>
                    <a:pt x="109" y="49"/>
                  </a:cubicBezTo>
                  <a:cubicBezTo>
                    <a:pt x="109" y="50"/>
                    <a:pt x="112" y="52"/>
                    <a:pt x="113" y="53"/>
                  </a:cubicBezTo>
                  <a:cubicBezTo>
                    <a:pt x="113" y="54"/>
                    <a:pt x="113" y="55"/>
                    <a:pt x="114" y="56"/>
                  </a:cubicBezTo>
                  <a:cubicBezTo>
                    <a:pt x="114" y="56"/>
                    <a:pt x="114" y="56"/>
                    <a:pt x="114" y="57"/>
                  </a:cubicBezTo>
                  <a:cubicBezTo>
                    <a:pt x="114" y="58"/>
                    <a:pt x="114" y="61"/>
                    <a:pt x="114" y="62"/>
                  </a:cubicBezTo>
                  <a:cubicBezTo>
                    <a:pt x="114" y="62"/>
                    <a:pt x="115" y="64"/>
                    <a:pt x="116" y="64"/>
                  </a:cubicBezTo>
                  <a:cubicBezTo>
                    <a:pt x="116" y="65"/>
                    <a:pt x="117" y="66"/>
                    <a:pt x="118" y="67"/>
                  </a:cubicBezTo>
                  <a:cubicBezTo>
                    <a:pt x="118" y="68"/>
                    <a:pt x="118" y="69"/>
                    <a:pt x="117" y="70"/>
                  </a:cubicBezTo>
                  <a:cubicBezTo>
                    <a:pt x="117" y="70"/>
                    <a:pt x="117" y="70"/>
                    <a:pt x="117" y="71"/>
                  </a:cubicBezTo>
                  <a:cubicBezTo>
                    <a:pt x="117" y="71"/>
                    <a:pt x="117" y="73"/>
                    <a:pt x="117" y="73"/>
                  </a:cubicBezTo>
                  <a:cubicBezTo>
                    <a:pt x="116" y="74"/>
                    <a:pt x="115" y="74"/>
                    <a:pt x="114" y="74"/>
                  </a:cubicBezTo>
                  <a:cubicBezTo>
                    <a:pt x="112" y="74"/>
                    <a:pt x="109" y="74"/>
                    <a:pt x="107" y="74"/>
                  </a:cubicBezTo>
                  <a:cubicBezTo>
                    <a:pt x="106" y="73"/>
                    <a:pt x="102" y="73"/>
                    <a:pt x="100" y="72"/>
                  </a:cubicBezTo>
                  <a:cubicBezTo>
                    <a:pt x="98" y="72"/>
                    <a:pt x="93" y="70"/>
                    <a:pt x="91" y="70"/>
                  </a:cubicBezTo>
                  <a:cubicBezTo>
                    <a:pt x="88" y="69"/>
                    <a:pt x="82" y="68"/>
                    <a:pt x="80" y="68"/>
                  </a:cubicBezTo>
                  <a:cubicBezTo>
                    <a:pt x="77" y="68"/>
                    <a:pt x="73" y="68"/>
                    <a:pt x="71" y="68"/>
                  </a:cubicBezTo>
                  <a:cubicBezTo>
                    <a:pt x="69" y="68"/>
                    <a:pt x="65" y="67"/>
                    <a:pt x="63" y="68"/>
                  </a:cubicBezTo>
                  <a:cubicBezTo>
                    <a:pt x="62" y="69"/>
                    <a:pt x="58" y="71"/>
                    <a:pt x="57" y="71"/>
                  </a:cubicBezTo>
                  <a:cubicBezTo>
                    <a:pt x="56" y="72"/>
                    <a:pt x="54" y="73"/>
                    <a:pt x="53" y="73"/>
                  </a:cubicBezTo>
                  <a:cubicBezTo>
                    <a:pt x="50" y="73"/>
                    <a:pt x="47" y="73"/>
                    <a:pt x="45" y="73"/>
                  </a:cubicBezTo>
                  <a:cubicBezTo>
                    <a:pt x="44" y="73"/>
                    <a:pt x="42" y="73"/>
                    <a:pt x="41" y="72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40" y="71"/>
                    <a:pt x="40" y="70"/>
                    <a:pt x="39" y="69"/>
                  </a:cubicBezTo>
                  <a:cubicBezTo>
                    <a:pt x="38" y="68"/>
                    <a:pt x="34" y="67"/>
                    <a:pt x="32" y="67"/>
                  </a:cubicBezTo>
                  <a:cubicBezTo>
                    <a:pt x="31" y="67"/>
                    <a:pt x="29" y="67"/>
                    <a:pt x="27" y="67"/>
                  </a:cubicBezTo>
                  <a:cubicBezTo>
                    <a:pt x="25" y="67"/>
                    <a:pt x="22" y="66"/>
                    <a:pt x="20" y="66"/>
                  </a:cubicBezTo>
                  <a:cubicBezTo>
                    <a:pt x="19" y="65"/>
                    <a:pt x="17" y="64"/>
                    <a:pt x="16" y="63"/>
                  </a:cubicBezTo>
                  <a:cubicBezTo>
                    <a:pt x="16" y="62"/>
                    <a:pt x="15" y="59"/>
                    <a:pt x="15" y="58"/>
                  </a:cubicBezTo>
                  <a:cubicBezTo>
                    <a:pt x="15" y="57"/>
                    <a:pt x="15" y="54"/>
                    <a:pt x="15" y="53"/>
                  </a:cubicBezTo>
                  <a:cubicBezTo>
                    <a:pt x="15" y="51"/>
                    <a:pt x="13" y="49"/>
                    <a:pt x="12" y="48"/>
                  </a:cubicBezTo>
                  <a:cubicBezTo>
                    <a:pt x="12" y="47"/>
                    <a:pt x="12" y="45"/>
                    <a:pt x="12" y="44"/>
                  </a:cubicBezTo>
                  <a:cubicBezTo>
                    <a:pt x="11" y="42"/>
                    <a:pt x="11" y="39"/>
                    <a:pt x="9" y="37"/>
                  </a:cubicBezTo>
                  <a:cubicBezTo>
                    <a:pt x="9" y="36"/>
                    <a:pt x="7" y="34"/>
                    <a:pt x="6" y="33"/>
                  </a:cubicBezTo>
                  <a:cubicBezTo>
                    <a:pt x="6" y="32"/>
                    <a:pt x="4" y="32"/>
                    <a:pt x="3" y="31"/>
                  </a:cubicBezTo>
                  <a:cubicBezTo>
                    <a:pt x="2" y="31"/>
                    <a:pt x="1" y="29"/>
                    <a:pt x="0" y="29"/>
                  </a:cubicBezTo>
                  <a:cubicBezTo>
                    <a:pt x="0" y="27"/>
                    <a:pt x="0" y="24"/>
                    <a:pt x="0" y="22"/>
                  </a:cubicBezTo>
                  <a:cubicBezTo>
                    <a:pt x="0" y="21"/>
                    <a:pt x="1" y="19"/>
                    <a:pt x="2" y="17"/>
                  </a:cubicBezTo>
                  <a:cubicBezTo>
                    <a:pt x="2" y="16"/>
                    <a:pt x="4" y="14"/>
                    <a:pt x="4" y="14"/>
                  </a:cubicBezTo>
                  <a:cubicBezTo>
                    <a:pt x="5" y="13"/>
                    <a:pt x="7" y="12"/>
                    <a:pt x="8" y="1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301"/>
            <p:cNvSpPr>
              <a:spLocks/>
            </p:cNvSpPr>
            <p:nvPr/>
          </p:nvSpPr>
          <p:spPr bwMode="auto">
            <a:xfrm>
              <a:off x="1030" y="1598"/>
              <a:ext cx="308" cy="192"/>
            </a:xfrm>
            <a:custGeom>
              <a:avLst/>
              <a:gdLst>
                <a:gd name="T0" fmla="*/ 8 w 118"/>
                <a:gd name="T1" fmla="*/ 11 h 74"/>
                <a:gd name="T2" fmla="*/ 9 w 118"/>
                <a:gd name="T3" fmla="*/ 11 h 74"/>
                <a:gd name="T4" fmla="*/ 13 w 118"/>
                <a:gd name="T5" fmla="*/ 6 h 74"/>
                <a:gd name="T6" fmla="*/ 19 w 118"/>
                <a:gd name="T7" fmla="*/ 3 h 74"/>
                <a:gd name="T8" fmla="*/ 23 w 118"/>
                <a:gd name="T9" fmla="*/ 2 h 74"/>
                <a:gd name="T10" fmla="*/ 23 w 118"/>
                <a:gd name="T11" fmla="*/ 2 h 74"/>
                <a:gd name="T12" fmla="*/ 29 w 118"/>
                <a:gd name="T13" fmla="*/ 0 h 74"/>
                <a:gd name="T14" fmla="*/ 34 w 118"/>
                <a:gd name="T15" fmla="*/ 2 h 74"/>
                <a:gd name="T16" fmla="*/ 39 w 118"/>
                <a:gd name="T17" fmla="*/ 4 h 74"/>
                <a:gd name="T18" fmla="*/ 42 w 118"/>
                <a:gd name="T19" fmla="*/ 7 h 74"/>
                <a:gd name="T20" fmla="*/ 49 w 118"/>
                <a:gd name="T21" fmla="*/ 7 h 74"/>
                <a:gd name="T22" fmla="*/ 55 w 118"/>
                <a:gd name="T23" fmla="*/ 6 h 74"/>
                <a:gd name="T24" fmla="*/ 67 w 118"/>
                <a:gd name="T25" fmla="*/ 3 h 74"/>
                <a:gd name="T26" fmla="*/ 73 w 118"/>
                <a:gd name="T27" fmla="*/ 5 h 74"/>
                <a:gd name="T28" fmla="*/ 81 w 118"/>
                <a:gd name="T29" fmla="*/ 9 h 74"/>
                <a:gd name="T30" fmla="*/ 90 w 118"/>
                <a:gd name="T31" fmla="*/ 13 h 74"/>
                <a:gd name="T32" fmla="*/ 95 w 118"/>
                <a:gd name="T33" fmla="*/ 17 h 74"/>
                <a:gd name="T34" fmla="*/ 100 w 118"/>
                <a:gd name="T35" fmla="*/ 18 h 74"/>
                <a:gd name="T36" fmla="*/ 103 w 118"/>
                <a:gd name="T37" fmla="*/ 20 h 74"/>
                <a:gd name="T38" fmla="*/ 104 w 118"/>
                <a:gd name="T39" fmla="*/ 24 h 74"/>
                <a:gd name="T40" fmla="*/ 106 w 118"/>
                <a:gd name="T41" fmla="*/ 33 h 74"/>
                <a:gd name="T42" fmla="*/ 107 w 118"/>
                <a:gd name="T43" fmla="*/ 39 h 74"/>
                <a:gd name="T44" fmla="*/ 109 w 118"/>
                <a:gd name="T45" fmla="*/ 49 h 74"/>
                <a:gd name="T46" fmla="*/ 113 w 118"/>
                <a:gd name="T47" fmla="*/ 53 h 74"/>
                <a:gd name="T48" fmla="*/ 114 w 118"/>
                <a:gd name="T49" fmla="*/ 56 h 74"/>
                <a:gd name="T50" fmla="*/ 114 w 118"/>
                <a:gd name="T51" fmla="*/ 57 h 74"/>
                <a:gd name="T52" fmla="*/ 114 w 118"/>
                <a:gd name="T53" fmla="*/ 62 h 74"/>
                <a:gd name="T54" fmla="*/ 116 w 118"/>
                <a:gd name="T55" fmla="*/ 64 h 74"/>
                <a:gd name="T56" fmla="*/ 118 w 118"/>
                <a:gd name="T57" fmla="*/ 67 h 74"/>
                <a:gd name="T58" fmla="*/ 117 w 118"/>
                <a:gd name="T59" fmla="*/ 70 h 74"/>
                <a:gd name="T60" fmla="*/ 117 w 118"/>
                <a:gd name="T61" fmla="*/ 71 h 74"/>
                <a:gd name="T62" fmla="*/ 117 w 118"/>
                <a:gd name="T63" fmla="*/ 73 h 74"/>
                <a:gd name="T64" fmla="*/ 114 w 118"/>
                <a:gd name="T65" fmla="*/ 74 h 74"/>
                <a:gd name="T66" fmla="*/ 107 w 118"/>
                <a:gd name="T67" fmla="*/ 74 h 74"/>
                <a:gd name="T68" fmla="*/ 100 w 118"/>
                <a:gd name="T69" fmla="*/ 72 h 74"/>
                <a:gd name="T70" fmla="*/ 91 w 118"/>
                <a:gd name="T71" fmla="*/ 70 h 74"/>
                <a:gd name="T72" fmla="*/ 80 w 118"/>
                <a:gd name="T73" fmla="*/ 68 h 74"/>
                <a:gd name="T74" fmla="*/ 71 w 118"/>
                <a:gd name="T75" fmla="*/ 68 h 74"/>
                <a:gd name="T76" fmla="*/ 63 w 118"/>
                <a:gd name="T77" fmla="*/ 68 h 74"/>
                <a:gd name="T78" fmla="*/ 57 w 118"/>
                <a:gd name="T79" fmla="*/ 71 h 74"/>
                <a:gd name="T80" fmla="*/ 53 w 118"/>
                <a:gd name="T81" fmla="*/ 73 h 74"/>
                <a:gd name="T82" fmla="*/ 45 w 118"/>
                <a:gd name="T83" fmla="*/ 73 h 74"/>
                <a:gd name="T84" fmla="*/ 41 w 118"/>
                <a:gd name="T85" fmla="*/ 72 h 74"/>
                <a:gd name="T86" fmla="*/ 41 w 118"/>
                <a:gd name="T87" fmla="*/ 72 h 74"/>
                <a:gd name="T88" fmla="*/ 39 w 118"/>
                <a:gd name="T89" fmla="*/ 69 h 74"/>
                <a:gd name="T90" fmla="*/ 32 w 118"/>
                <a:gd name="T91" fmla="*/ 67 h 74"/>
                <a:gd name="T92" fmla="*/ 27 w 118"/>
                <a:gd name="T93" fmla="*/ 67 h 74"/>
                <a:gd name="T94" fmla="*/ 20 w 118"/>
                <a:gd name="T95" fmla="*/ 66 h 74"/>
                <a:gd name="T96" fmla="*/ 16 w 118"/>
                <a:gd name="T97" fmla="*/ 63 h 74"/>
                <a:gd name="T98" fmla="*/ 15 w 118"/>
                <a:gd name="T99" fmla="*/ 58 h 74"/>
                <a:gd name="T100" fmla="*/ 15 w 118"/>
                <a:gd name="T101" fmla="*/ 53 h 74"/>
                <a:gd name="T102" fmla="*/ 12 w 118"/>
                <a:gd name="T103" fmla="*/ 48 h 74"/>
                <a:gd name="T104" fmla="*/ 12 w 118"/>
                <a:gd name="T105" fmla="*/ 44 h 74"/>
                <a:gd name="T106" fmla="*/ 9 w 118"/>
                <a:gd name="T107" fmla="*/ 37 h 74"/>
                <a:gd name="T108" fmla="*/ 6 w 118"/>
                <a:gd name="T109" fmla="*/ 33 h 74"/>
                <a:gd name="T110" fmla="*/ 3 w 118"/>
                <a:gd name="T111" fmla="*/ 31 h 74"/>
                <a:gd name="T112" fmla="*/ 0 w 118"/>
                <a:gd name="T113" fmla="*/ 29 h 74"/>
                <a:gd name="T114" fmla="*/ 0 w 118"/>
                <a:gd name="T115" fmla="*/ 22 h 74"/>
                <a:gd name="T116" fmla="*/ 2 w 118"/>
                <a:gd name="T117" fmla="*/ 17 h 74"/>
                <a:gd name="T118" fmla="*/ 4 w 118"/>
                <a:gd name="T119" fmla="*/ 14 h 74"/>
                <a:gd name="T120" fmla="*/ 8 w 118"/>
                <a:gd name="T121" fmla="*/ 1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8" h="74">
                  <a:moveTo>
                    <a:pt x="8" y="11"/>
                  </a:moveTo>
                  <a:cubicBezTo>
                    <a:pt x="8" y="11"/>
                    <a:pt x="8" y="11"/>
                    <a:pt x="9" y="11"/>
                  </a:cubicBezTo>
                  <a:cubicBezTo>
                    <a:pt x="10" y="9"/>
                    <a:pt x="12" y="7"/>
                    <a:pt x="13" y="6"/>
                  </a:cubicBezTo>
                  <a:cubicBezTo>
                    <a:pt x="15" y="5"/>
                    <a:pt x="18" y="4"/>
                    <a:pt x="19" y="3"/>
                  </a:cubicBezTo>
                  <a:cubicBezTo>
                    <a:pt x="20" y="3"/>
                    <a:pt x="22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5" y="1"/>
                    <a:pt x="28" y="0"/>
                    <a:pt x="29" y="0"/>
                  </a:cubicBezTo>
                  <a:cubicBezTo>
                    <a:pt x="31" y="0"/>
                    <a:pt x="33" y="1"/>
                    <a:pt x="34" y="2"/>
                  </a:cubicBezTo>
                  <a:cubicBezTo>
                    <a:pt x="36" y="2"/>
                    <a:pt x="38" y="3"/>
                    <a:pt x="39" y="4"/>
                  </a:cubicBezTo>
                  <a:cubicBezTo>
                    <a:pt x="40" y="5"/>
                    <a:pt x="41" y="7"/>
                    <a:pt x="42" y="7"/>
                  </a:cubicBezTo>
                  <a:cubicBezTo>
                    <a:pt x="44" y="8"/>
                    <a:pt x="47" y="8"/>
                    <a:pt x="49" y="7"/>
                  </a:cubicBezTo>
                  <a:cubicBezTo>
                    <a:pt x="50" y="7"/>
                    <a:pt x="54" y="6"/>
                    <a:pt x="55" y="6"/>
                  </a:cubicBezTo>
                  <a:cubicBezTo>
                    <a:pt x="58" y="6"/>
                    <a:pt x="64" y="3"/>
                    <a:pt x="67" y="3"/>
                  </a:cubicBezTo>
                  <a:cubicBezTo>
                    <a:pt x="69" y="3"/>
                    <a:pt x="72" y="4"/>
                    <a:pt x="73" y="5"/>
                  </a:cubicBezTo>
                  <a:cubicBezTo>
                    <a:pt x="75" y="6"/>
                    <a:pt x="79" y="8"/>
                    <a:pt x="81" y="9"/>
                  </a:cubicBezTo>
                  <a:cubicBezTo>
                    <a:pt x="83" y="10"/>
                    <a:pt x="88" y="12"/>
                    <a:pt x="90" y="13"/>
                  </a:cubicBezTo>
                  <a:cubicBezTo>
                    <a:pt x="91" y="14"/>
                    <a:pt x="94" y="16"/>
                    <a:pt x="95" y="17"/>
                  </a:cubicBezTo>
                  <a:cubicBezTo>
                    <a:pt x="96" y="17"/>
                    <a:pt x="99" y="17"/>
                    <a:pt x="100" y="18"/>
                  </a:cubicBezTo>
                  <a:cubicBezTo>
                    <a:pt x="101" y="19"/>
                    <a:pt x="103" y="19"/>
                    <a:pt x="103" y="20"/>
                  </a:cubicBezTo>
                  <a:cubicBezTo>
                    <a:pt x="104" y="21"/>
                    <a:pt x="104" y="23"/>
                    <a:pt x="104" y="24"/>
                  </a:cubicBezTo>
                  <a:cubicBezTo>
                    <a:pt x="104" y="27"/>
                    <a:pt x="105" y="31"/>
                    <a:pt x="106" y="33"/>
                  </a:cubicBezTo>
                  <a:cubicBezTo>
                    <a:pt x="106" y="34"/>
                    <a:pt x="107" y="38"/>
                    <a:pt x="107" y="39"/>
                  </a:cubicBezTo>
                  <a:cubicBezTo>
                    <a:pt x="108" y="41"/>
                    <a:pt x="108" y="46"/>
                    <a:pt x="109" y="49"/>
                  </a:cubicBezTo>
                  <a:cubicBezTo>
                    <a:pt x="109" y="50"/>
                    <a:pt x="112" y="52"/>
                    <a:pt x="113" y="53"/>
                  </a:cubicBezTo>
                  <a:cubicBezTo>
                    <a:pt x="113" y="54"/>
                    <a:pt x="113" y="55"/>
                    <a:pt x="114" y="56"/>
                  </a:cubicBezTo>
                  <a:cubicBezTo>
                    <a:pt x="114" y="56"/>
                    <a:pt x="114" y="56"/>
                    <a:pt x="114" y="57"/>
                  </a:cubicBezTo>
                  <a:cubicBezTo>
                    <a:pt x="114" y="58"/>
                    <a:pt x="114" y="61"/>
                    <a:pt x="114" y="62"/>
                  </a:cubicBezTo>
                  <a:cubicBezTo>
                    <a:pt x="114" y="62"/>
                    <a:pt x="115" y="64"/>
                    <a:pt x="116" y="64"/>
                  </a:cubicBezTo>
                  <a:cubicBezTo>
                    <a:pt x="116" y="65"/>
                    <a:pt x="117" y="66"/>
                    <a:pt x="118" y="67"/>
                  </a:cubicBezTo>
                  <a:cubicBezTo>
                    <a:pt x="118" y="68"/>
                    <a:pt x="118" y="69"/>
                    <a:pt x="117" y="70"/>
                  </a:cubicBezTo>
                  <a:cubicBezTo>
                    <a:pt x="117" y="70"/>
                    <a:pt x="117" y="70"/>
                    <a:pt x="117" y="71"/>
                  </a:cubicBezTo>
                  <a:cubicBezTo>
                    <a:pt x="117" y="71"/>
                    <a:pt x="117" y="73"/>
                    <a:pt x="117" y="73"/>
                  </a:cubicBezTo>
                  <a:cubicBezTo>
                    <a:pt x="116" y="74"/>
                    <a:pt x="115" y="74"/>
                    <a:pt x="114" y="74"/>
                  </a:cubicBezTo>
                  <a:cubicBezTo>
                    <a:pt x="112" y="74"/>
                    <a:pt x="109" y="74"/>
                    <a:pt x="107" y="74"/>
                  </a:cubicBezTo>
                  <a:cubicBezTo>
                    <a:pt x="106" y="73"/>
                    <a:pt x="102" y="73"/>
                    <a:pt x="100" y="72"/>
                  </a:cubicBezTo>
                  <a:cubicBezTo>
                    <a:pt x="98" y="72"/>
                    <a:pt x="93" y="70"/>
                    <a:pt x="91" y="70"/>
                  </a:cubicBezTo>
                  <a:cubicBezTo>
                    <a:pt x="88" y="69"/>
                    <a:pt x="82" y="68"/>
                    <a:pt x="80" y="68"/>
                  </a:cubicBezTo>
                  <a:cubicBezTo>
                    <a:pt x="77" y="68"/>
                    <a:pt x="73" y="68"/>
                    <a:pt x="71" y="68"/>
                  </a:cubicBezTo>
                  <a:cubicBezTo>
                    <a:pt x="69" y="68"/>
                    <a:pt x="65" y="67"/>
                    <a:pt x="63" y="68"/>
                  </a:cubicBezTo>
                  <a:cubicBezTo>
                    <a:pt x="62" y="69"/>
                    <a:pt x="58" y="71"/>
                    <a:pt x="57" y="71"/>
                  </a:cubicBezTo>
                  <a:cubicBezTo>
                    <a:pt x="56" y="72"/>
                    <a:pt x="54" y="73"/>
                    <a:pt x="53" y="73"/>
                  </a:cubicBezTo>
                  <a:cubicBezTo>
                    <a:pt x="50" y="73"/>
                    <a:pt x="47" y="73"/>
                    <a:pt x="45" y="73"/>
                  </a:cubicBezTo>
                  <a:cubicBezTo>
                    <a:pt x="44" y="73"/>
                    <a:pt x="42" y="73"/>
                    <a:pt x="41" y="72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40" y="71"/>
                    <a:pt x="40" y="70"/>
                    <a:pt x="39" y="69"/>
                  </a:cubicBezTo>
                  <a:cubicBezTo>
                    <a:pt x="38" y="68"/>
                    <a:pt x="34" y="67"/>
                    <a:pt x="32" y="67"/>
                  </a:cubicBezTo>
                  <a:cubicBezTo>
                    <a:pt x="31" y="67"/>
                    <a:pt x="29" y="67"/>
                    <a:pt x="27" y="67"/>
                  </a:cubicBezTo>
                  <a:cubicBezTo>
                    <a:pt x="25" y="67"/>
                    <a:pt x="22" y="66"/>
                    <a:pt x="20" y="66"/>
                  </a:cubicBezTo>
                  <a:cubicBezTo>
                    <a:pt x="19" y="65"/>
                    <a:pt x="17" y="64"/>
                    <a:pt x="16" y="63"/>
                  </a:cubicBezTo>
                  <a:cubicBezTo>
                    <a:pt x="16" y="62"/>
                    <a:pt x="15" y="59"/>
                    <a:pt x="15" y="58"/>
                  </a:cubicBezTo>
                  <a:cubicBezTo>
                    <a:pt x="15" y="57"/>
                    <a:pt x="15" y="54"/>
                    <a:pt x="15" y="53"/>
                  </a:cubicBezTo>
                  <a:cubicBezTo>
                    <a:pt x="15" y="51"/>
                    <a:pt x="13" y="49"/>
                    <a:pt x="12" y="48"/>
                  </a:cubicBezTo>
                  <a:cubicBezTo>
                    <a:pt x="12" y="47"/>
                    <a:pt x="12" y="45"/>
                    <a:pt x="12" y="44"/>
                  </a:cubicBezTo>
                  <a:cubicBezTo>
                    <a:pt x="11" y="42"/>
                    <a:pt x="11" y="39"/>
                    <a:pt x="9" y="37"/>
                  </a:cubicBezTo>
                  <a:cubicBezTo>
                    <a:pt x="9" y="36"/>
                    <a:pt x="7" y="34"/>
                    <a:pt x="6" y="33"/>
                  </a:cubicBezTo>
                  <a:cubicBezTo>
                    <a:pt x="6" y="32"/>
                    <a:pt x="4" y="32"/>
                    <a:pt x="3" y="31"/>
                  </a:cubicBezTo>
                  <a:cubicBezTo>
                    <a:pt x="2" y="31"/>
                    <a:pt x="1" y="29"/>
                    <a:pt x="0" y="29"/>
                  </a:cubicBezTo>
                  <a:cubicBezTo>
                    <a:pt x="0" y="27"/>
                    <a:pt x="0" y="24"/>
                    <a:pt x="0" y="22"/>
                  </a:cubicBezTo>
                  <a:cubicBezTo>
                    <a:pt x="0" y="21"/>
                    <a:pt x="1" y="19"/>
                    <a:pt x="2" y="17"/>
                  </a:cubicBezTo>
                  <a:cubicBezTo>
                    <a:pt x="2" y="16"/>
                    <a:pt x="4" y="14"/>
                    <a:pt x="4" y="14"/>
                  </a:cubicBezTo>
                  <a:cubicBezTo>
                    <a:pt x="5" y="13"/>
                    <a:pt x="7" y="12"/>
                    <a:pt x="8" y="1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302"/>
            <p:cNvSpPr>
              <a:spLocks/>
            </p:cNvSpPr>
            <p:nvPr/>
          </p:nvSpPr>
          <p:spPr bwMode="auto">
            <a:xfrm>
              <a:off x="2756" y="2009"/>
              <a:ext cx="271" cy="196"/>
            </a:xfrm>
            <a:custGeom>
              <a:avLst/>
              <a:gdLst>
                <a:gd name="T0" fmla="*/ 57 w 104"/>
                <a:gd name="T1" fmla="*/ 40 h 75"/>
                <a:gd name="T2" fmla="*/ 58 w 104"/>
                <a:gd name="T3" fmla="*/ 34 h 75"/>
                <a:gd name="T4" fmla="*/ 49 w 104"/>
                <a:gd name="T5" fmla="*/ 31 h 75"/>
                <a:gd name="T6" fmla="*/ 43 w 104"/>
                <a:gd name="T7" fmla="*/ 34 h 75"/>
                <a:gd name="T8" fmla="*/ 39 w 104"/>
                <a:gd name="T9" fmla="*/ 39 h 75"/>
                <a:gd name="T10" fmla="*/ 35 w 104"/>
                <a:gd name="T11" fmla="*/ 46 h 75"/>
                <a:gd name="T12" fmla="*/ 29 w 104"/>
                <a:gd name="T13" fmla="*/ 52 h 75"/>
                <a:gd name="T14" fmla="*/ 22 w 104"/>
                <a:gd name="T15" fmla="*/ 52 h 75"/>
                <a:gd name="T16" fmla="*/ 7 w 104"/>
                <a:gd name="T17" fmla="*/ 44 h 75"/>
                <a:gd name="T18" fmla="*/ 1 w 104"/>
                <a:gd name="T19" fmla="*/ 39 h 75"/>
                <a:gd name="T20" fmla="*/ 0 w 104"/>
                <a:gd name="T21" fmla="*/ 32 h 75"/>
                <a:gd name="T22" fmla="*/ 1 w 104"/>
                <a:gd name="T23" fmla="*/ 24 h 75"/>
                <a:gd name="T24" fmla="*/ 8 w 104"/>
                <a:gd name="T25" fmla="*/ 18 h 75"/>
                <a:gd name="T26" fmla="*/ 18 w 104"/>
                <a:gd name="T27" fmla="*/ 19 h 75"/>
                <a:gd name="T28" fmla="*/ 25 w 104"/>
                <a:gd name="T29" fmla="*/ 17 h 75"/>
                <a:gd name="T30" fmla="*/ 34 w 104"/>
                <a:gd name="T31" fmla="*/ 13 h 75"/>
                <a:gd name="T32" fmla="*/ 42 w 104"/>
                <a:gd name="T33" fmla="*/ 11 h 75"/>
                <a:gd name="T34" fmla="*/ 43 w 104"/>
                <a:gd name="T35" fmla="*/ 5 h 75"/>
                <a:gd name="T36" fmla="*/ 45 w 104"/>
                <a:gd name="T37" fmla="*/ 1 h 75"/>
                <a:gd name="T38" fmla="*/ 59 w 104"/>
                <a:gd name="T39" fmla="*/ 0 h 75"/>
                <a:gd name="T40" fmla="*/ 68 w 104"/>
                <a:gd name="T41" fmla="*/ 2 h 75"/>
                <a:gd name="T42" fmla="*/ 69 w 104"/>
                <a:gd name="T43" fmla="*/ 6 h 75"/>
                <a:gd name="T44" fmla="*/ 73 w 104"/>
                <a:gd name="T45" fmla="*/ 8 h 75"/>
                <a:gd name="T46" fmla="*/ 76 w 104"/>
                <a:gd name="T47" fmla="*/ 9 h 75"/>
                <a:gd name="T48" fmla="*/ 74 w 104"/>
                <a:gd name="T49" fmla="*/ 14 h 75"/>
                <a:gd name="T50" fmla="*/ 72 w 104"/>
                <a:gd name="T51" fmla="*/ 19 h 75"/>
                <a:gd name="T52" fmla="*/ 77 w 104"/>
                <a:gd name="T53" fmla="*/ 23 h 75"/>
                <a:gd name="T54" fmla="*/ 84 w 104"/>
                <a:gd name="T55" fmla="*/ 27 h 75"/>
                <a:gd name="T56" fmla="*/ 89 w 104"/>
                <a:gd name="T57" fmla="*/ 35 h 75"/>
                <a:gd name="T58" fmla="*/ 94 w 104"/>
                <a:gd name="T59" fmla="*/ 42 h 75"/>
                <a:gd name="T60" fmla="*/ 98 w 104"/>
                <a:gd name="T61" fmla="*/ 48 h 75"/>
                <a:gd name="T62" fmla="*/ 101 w 104"/>
                <a:gd name="T63" fmla="*/ 57 h 75"/>
                <a:gd name="T64" fmla="*/ 104 w 104"/>
                <a:gd name="T65" fmla="*/ 63 h 75"/>
                <a:gd name="T66" fmla="*/ 100 w 104"/>
                <a:gd name="T67" fmla="*/ 66 h 75"/>
                <a:gd name="T68" fmla="*/ 96 w 104"/>
                <a:gd name="T69" fmla="*/ 65 h 75"/>
                <a:gd name="T70" fmla="*/ 91 w 104"/>
                <a:gd name="T71" fmla="*/ 60 h 75"/>
                <a:gd name="T72" fmla="*/ 90 w 104"/>
                <a:gd name="T73" fmla="*/ 50 h 75"/>
                <a:gd name="T74" fmla="*/ 84 w 104"/>
                <a:gd name="T75" fmla="*/ 48 h 75"/>
                <a:gd name="T76" fmla="*/ 81 w 104"/>
                <a:gd name="T77" fmla="*/ 50 h 75"/>
                <a:gd name="T78" fmla="*/ 85 w 104"/>
                <a:gd name="T79" fmla="*/ 56 h 75"/>
                <a:gd name="T80" fmla="*/ 90 w 104"/>
                <a:gd name="T81" fmla="*/ 59 h 75"/>
                <a:gd name="T82" fmla="*/ 91 w 104"/>
                <a:gd name="T83" fmla="*/ 64 h 75"/>
                <a:gd name="T84" fmla="*/ 93 w 104"/>
                <a:gd name="T85" fmla="*/ 68 h 75"/>
                <a:gd name="T86" fmla="*/ 88 w 104"/>
                <a:gd name="T87" fmla="*/ 73 h 75"/>
                <a:gd name="T88" fmla="*/ 73 w 104"/>
                <a:gd name="T89" fmla="*/ 73 h 75"/>
                <a:gd name="T90" fmla="*/ 65 w 104"/>
                <a:gd name="T91" fmla="*/ 72 h 75"/>
                <a:gd name="T92" fmla="*/ 59 w 104"/>
                <a:gd name="T93" fmla="*/ 66 h 75"/>
                <a:gd name="T94" fmla="*/ 51 w 104"/>
                <a:gd name="T95" fmla="*/ 64 h 75"/>
                <a:gd name="T96" fmla="*/ 42 w 104"/>
                <a:gd name="T97" fmla="*/ 64 h 75"/>
                <a:gd name="T98" fmla="*/ 35 w 104"/>
                <a:gd name="T99" fmla="*/ 58 h 75"/>
                <a:gd name="T100" fmla="*/ 34 w 104"/>
                <a:gd name="T101" fmla="*/ 53 h 75"/>
                <a:gd name="T102" fmla="*/ 40 w 104"/>
                <a:gd name="T103" fmla="*/ 52 h 75"/>
                <a:gd name="T104" fmla="*/ 43 w 104"/>
                <a:gd name="T105" fmla="*/ 48 h 75"/>
                <a:gd name="T106" fmla="*/ 46 w 104"/>
                <a:gd name="T107" fmla="*/ 43 h 75"/>
                <a:gd name="T108" fmla="*/ 52 w 104"/>
                <a:gd name="T109" fmla="*/ 4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" h="75">
                  <a:moveTo>
                    <a:pt x="55" y="42"/>
                  </a:moveTo>
                  <a:cubicBezTo>
                    <a:pt x="55" y="41"/>
                    <a:pt x="56" y="40"/>
                    <a:pt x="57" y="40"/>
                  </a:cubicBezTo>
                  <a:cubicBezTo>
                    <a:pt x="58" y="39"/>
                    <a:pt x="59" y="37"/>
                    <a:pt x="59" y="36"/>
                  </a:cubicBezTo>
                  <a:cubicBezTo>
                    <a:pt x="59" y="35"/>
                    <a:pt x="58" y="34"/>
                    <a:pt x="58" y="34"/>
                  </a:cubicBezTo>
                  <a:cubicBezTo>
                    <a:pt x="57" y="33"/>
                    <a:pt x="54" y="32"/>
                    <a:pt x="52" y="32"/>
                  </a:cubicBezTo>
                  <a:cubicBezTo>
                    <a:pt x="52" y="32"/>
                    <a:pt x="50" y="31"/>
                    <a:pt x="49" y="31"/>
                  </a:cubicBezTo>
                  <a:cubicBezTo>
                    <a:pt x="48" y="31"/>
                    <a:pt x="47" y="32"/>
                    <a:pt x="46" y="32"/>
                  </a:cubicBezTo>
                  <a:cubicBezTo>
                    <a:pt x="45" y="32"/>
                    <a:pt x="44" y="33"/>
                    <a:pt x="43" y="34"/>
                  </a:cubicBezTo>
                  <a:cubicBezTo>
                    <a:pt x="43" y="34"/>
                    <a:pt x="42" y="36"/>
                    <a:pt x="41" y="36"/>
                  </a:cubicBezTo>
                  <a:cubicBezTo>
                    <a:pt x="41" y="37"/>
                    <a:pt x="40" y="39"/>
                    <a:pt x="39" y="39"/>
                  </a:cubicBezTo>
                  <a:cubicBezTo>
                    <a:pt x="39" y="40"/>
                    <a:pt x="38" y="41"/>
                    <a:pt x="38" y="42"/>
                  </a:cubicBezTo>
                  <a:cubicBezTo>
                    <a:pt x="37" y="43"/>
                    <a:pt x="36" y="45"/>
                    <a:pt x="35" y="46"/>
                  </a:cubicBezTo>
                  <a:cubicBezTo>
                    <a:pt x="34" y="47"/>
                    <a:pt x="33" y="49"/>
                    <a:pt x="32" y="50"/>
                  </a:cubicBezTo>
                  <a:cubicBezTo>
                    <a:pt x="31" y="51"/>
                    <a:pt x="30" y="52"/>
                    <a:pt x="29" y="52"/>
                  </a:cubicBezTo>
                  <a:cubicBezTo>
                    <a:pt x="28" y="52"/>
                    <a:pt x="25" y="53"/>
                    <a:pt x="24" y="53"/>
                  </a:cubicBezTo>
                  <a:cubicBezTo>
                    <a:pt x="24" y="53"/>
                    <a:pt x="23" y="52"/>
                    <a:pt x="22" y="52"/>
                  </a:cubicBezTo>
                  <a:cubicBezTo>
                    <a:pt x="20" y="51"/>
                    <a:pt x="15" y="49"/>
                    <a:pt x="13" y="48"/>
                  </a:cubicBezTo>
                  <a:cubicBezTo>
                    <a:pt x="12" y="47"/>
                    <a:pt x="8" y="45"/>
                    <a:pt x="7" y="44"/>
                  </a:cubicBezTo>
                  <a:cubicBezTo>
                    <a:pt x="6" y="44"/>
                    <a:pt x="5" y="44"/>
                    <a:pt x="4" y="43"/>
                  </a:cubicBezTo>
                  <a:cubicBezTo>
                    <a:pt x="3" y="42"/>
                    <a:pt x="1" y="40"/>
                    <a:pt x="1" y="39"/>
                  </a:cubicBezTo>
                  <a:cubicBezTo>
                    <a:pt x="0" y="38"/>
                    <a:pt x="0" y="36"/>
                    <a:pt x="0" y="35"/>
                  </a:cubicBezTo>
                  <a:cubicBezTo>
                    <a:pt x="0" y="35"/>
                    <a:pt x="0" y="33"/>
                    <a:pt x="0" y="32"/>
                  </a:cubicBezTo>
                  <a:cubicBezTo>
                    <a:pt x="0" y="31"/>
                    <a:pt x="1" y="29"/>
                    <a:pt x="1" y="28"/>
                  </a:cubicBezTo>
                  <a:cubicBezTo>
                    <a:pt x="1" y="27"/>
                    <a:pt x="1" y="25"/>
                    <a:pt x="1" y="24"/>
                  </a:cubicBezTo>
                  <a:cubicBezTo>
                    <a:pt x="2" y="23"/>
                    <a:pt x="4" y="22"/>
                    <a:pt x="4" y="21"/>
                  </a:cubicBezTo>
                  <a:cubicBezTo>
                    <a:pt x="5" y="20"/>
                    <a:pt x="7" y="19"/>
                    <a:pt x="8" y="18"/>
                  </a:cubicBezTo>
                  <a:cubicBezTo>
                    <a:pt x="9" y="18"/>
                    <a:pt x="12" y="18"/>
                    <a:pt x="13" y="18"/>
                  </a:cubicBezTo>
                  <a:cubicBezTo>
                    <a:pt x="14" y="19"/>
                    <a:pt x="17" y="19"/>
                    <a:pt x="18" y="19"/>
                  </a:cubicBezTo>
                  <a:cubicBezTo>
                    <a:pt x="19" y="19"/>
                    <a:pt x="21" y="19"/>
                    <a:pt x="22" y="19"/>
                  </a:cubicBezTo>
                  <a:cubicBezTo>
                    <a:pt x="23" y="19"/>
                    <a:pt x="24" y="18"/>
                    <a:pt x="25" y="17"/>
                  </a:cubicBezTo>
                  <a:cubicBezTo>
                    <a:pt x="27" y="17"/>
                    <a:pt x="30" y="15"/>
                    <a:pt x="31" y="15"/>
                  </a:cubicBezTo>
                  <a:cubicBezTo>
                    <a:pt x="32" y="14"/>
                    <a:pt x="33" y="14"/>
                    <a:pt x="34" y="13"/>
                  </a:cubicBezTo>
                  <a:cubicBezTo>
                    <a:pt x="35" y="13"/>
                    <a:pt x="37" y="13"/>
                    <a:pt x="39" y="13"/>
                  </a:cubicBezTo>
                  <a:cubicBezTo>
                    <a:pt x="39" y="13"/>
                    <a:pt x="41" y="11"/>
                    <a:pt x="42" y="11"/>
                  </a:cubicBezTo>
                  <a:cubicBezTo>
                    <a:pt x="43" y="10"/>
                    <a:pt x="45" y="9"/>
                    <a:pt x="45" y="8"/>
                  </a:cubicBezTo>
                  <a:cubicBezTo>
                    <a:pt x="45" y="7"/>
                    <a:pt x="43" y="6"/>
                    <a:pt x="43" y="5"/>
                  </a:cubicBezTo>
                  <a:cubicBezTo>
                    <a:pt x="43" y="4"/>
                    <a:pt x="43" y="3"/>
                    <a:pt x="43" y="2"/>
                  </a:cubicBezTo>
                  <a:cubicBezTo>
                    <a:pt x="43" y="2"/>
                    <a:pt x="45" y="1"/>
                    <a:pt x="45" y="1"/>
                  </a:cubicBezTo>
                  <a:cubicBezTo>
                    <a:pt x="47" y="0"/>
                    <a:pt x="50" y="1"/>
                    <a:pt x="52" y="1"/>
                  </a:cubicBezTo>
                  <a:cubicBezTo>
                    <a:pt x="54" y="0"/>
                    <a:pt x="57" y="0"/>
                    <a:pt x="59" y="0"/>
                  </a:cubicBezTo>
                  <a:cubicBezTo>
                    <a:pt x="60" y="0"/>
                    <a:pt x="63" y="1"/>
                    <a:pt x="64" y="1"/>
                  </a:cubicBezTo>
                  <a:cubicBezTo>
                    <a:pt x="65" y="1"/>
                    <a:pt x="67" y="1"/>
                    <a:pt x="68" y="2"/>
                  </a:cubicBezTo>
                  <a:cubicBezTo>
                    <a:pt x="68" y="2"/>
                    <a:pt x="69" y="3"/>
                    <a:pt x="69" y="4"/>
                  </a:cubicBezTo>
                  <a:cubicBezTo>
                    <a:pt x="69" y="4"/>
                    <a:pt x="69" y="6"/>
                    <a:pt x="69" y="6"/>
                  </a:cubicBezTo>
                  <a:cubicBezTo>
                    <a:pt x="69" y="7"/>
                    <a:pt x="71" y="7"/>
                    <a:pt x="71" y="8"/>
                  </a:cubicBezTo>
                  <a:cubicBezTo>
                    <a:pt x="72" y="8"/>
                    <a:pt x="73" y="8"/>
                    <a:pt x="73" y="8"/>
                  </a:cubicBezTo>
                  <a:cubicBezTo>
                    <a:pt x="74" y="8"/>
                    <a:pt x="75" y="7"/>
                    <a:pt x="75" y="7"/>
                  </a:cubicBezTo>
                  <a:cubicBezTo>
                    <a:pt x="76" y="7"/>
                    <a:pt x="76" y="8"/>
                    <a:pt x="76" y="9"/>
                  </a:cubicBezTo>
                  <a:cubicBezTo>
                    <a:pt x="76" y="10"/>
                    <a:pt x="76" y="11"/>
                    <a:pt x="76" y="12"/>
                  </a:cubicBezTo>
                  <a:cubicBezTo>
                    <a:pt x="75" y="12"/>
                    <a:pt x="74" y="13"/>
                    <a:pt x="74" y="14"/>
                  </a:cubicBezTo>
                  <a:cubicBezTo>
                    <a:pt x="74" y="14"/>
                    <a:pt x="73" y="15"/>
                    <a:pt x="72" y="16"/>
                  </a:cubicBezTo>
                  <a:cubicBezTo>
                    <a:pt x="72" y="17"/>
                    <a:pt x="72" y="18"/>
                    <a:pt x="72" y="19"/>
                  </a:cubicBezTo>
                  <a:cubicBezTo>
                    <a:pt x="72" y="20"/>
                    <a:pt x="74" y="22"/>
                    <a:pt x="74" y="22"/>
                  </a:cubicBezTo>
                  <a:cubicBezTo>
                    <a:pt x="75" y="23"/>
                    <a:pt x="76" y="23"/>
                    <a:pt x="77" y="23"/>
                  </a:cubicBezTo>
                  <a:cubicBezTo>
                    <a:pt x="78" y="24"/>
                    <a:pt x="80" y="24"/>
                    <a:pt x="81" y="24"/>
                  </a:cubicBezTo>
                  <a:cubicBezTo>
                    <a:pt x="82" y="25"/>
                    <a:pt x="83" y="26"/>
                    <a:pt x="84" y="27"/>
                  </a:cubicBezTo>
                  <a:cubicBezTo>
                    <a:pt x="85" y="28"/>
                    <a:pt x="87" y="30"/>
                    <a:pt x="87" y="31"/>
                  </a:cubicBezTo>
                  <a:cubicBezTo>
                    <a:pt x="88" y="32"/>
                    <a:pt x="89" y="34"/>
                    <a:pt x="89" y="35"/>
                  </a:cubicBezTo>
                  <a:cubicBezTo>
                    <a:pt x="90" y="35"/>
                    <a:pt x="91" y="38"/>
                    <a:pt x="92" y="39"/>
                  </a:cubicBezTo>
                  <a:cubicBezTo>
                    <a:pt x="93" y="39"/>
                    <a:pt x="94" y="41"/>
                    <a:pt x="94" y="42"/>
                  </a:cubicBezTo>
                  <a:cubicBezTo>
                    <a:pt x="95" y="43"/>
                    <a:pt x="96" y="44"/>
                    <a:pt x="97" y="45"/>
                  </a:cubicBezTo>
                  <a:cubicBezTo>
                    <a:pt x="97" y="46"/>
                    <a:pt x="98" y="48"/>
                    <a:pt x="98" y="48"/>
                  </a:cubicBezTo>
                  <a:cubicBezTo>
                    <a:pt x="99" y="49"/>
                    <a:pt x="99" y="52"/>
                    <a:pt x="100" y="53"/>
                  </a:cubicBezTo>
                  <a:cubicBezTo>
                    <a:pt x="100" y="54"/>
                    <a:pt x="101" y="56"/>
                    <a:pt x="101" y="57"/>
                  </a:cubicBezTo>
                  <a:cubicBezTo>
                    <a:pt x="102" y="58"/>
                    <a:pt x="103" y="59"/>
                    <a:pt x="103" y="59"/>
                  </a:cubicBezTo>
                  <a:cubicBezTo>
                    <a:pt x="104" y="60"/>
                    <a:pt x="104" y="62"/>
                    <a:pt x="104" y="63"/>
                  </a:cubicBezTo>
                  <a:cubicBezTo>
                    <a:pt x="104" y="64"/>
                    <a:pt x="102" y="65"/>
                    <a:pt x="102" y="65"/>
                  </a:cubicBezTo>
                  <a:cubicBezTo>
                    <a:pt x="102" y="65"/>
                    <a:pt x="101" y="66"/>
                    <a:pt x="100" y="66"/>
                  </a:cubicBezTo>
                  <a:cubicBezTo>
                    <a:pt x="100" y="66"/>
                    <a:pt x="98" y="66"/>
                    <a:pt x="98" y="66"/>
                  </a:cubicBezTo>
                  <a:cubicBezTo>
                    <a:pt x="97" y="66"/>
                    <a:pt x="96" y="66"/>
                    <a:pt x="96" y="65"/>
                  </a:cubicBezTo>
                  <a:cubicBezTo>
                    <a:pt x="95" y="65"/>
                    <a:pt x="93" y="65"/>
                    <a:pt x="93" y="64"/>
                  </a:cubicBezTo>
                  <a:cubicBezTo>
                    <a:pt x="92" y="63"/>
                    <a:pt x="92" y="61"/>
                    <a:pt x="91" y="60"/>
                  </a:cubicBezTo>
                  <a:cubicBezTo>
                    <a:pt x="91" y="58"/>
                    <a:pt x="92" y="56"/>
                    <a:pt x="91" y="55"/>
                  </a:cubicBezTo>
                  <a:cubicBezTo>
                    <a:pt x="91" y="53"/>
                    <a:pt x="91" y="51"/>
                    <a:pt x="90" y="50"/>
                  </a:cubicBezTo>
                  <a:cubicBezTo>
                    <a:pt x="89" y="50"/>
                    <a:pt x="88" y="49"/>
                    <a:pt x="87" y="48"/>
                  </a:cubicBezTo>
                  <a:cubicBezTo>
                    <a:pt x="87" y="48"/>
                    <a:pt x="85" y="48"/>
                    <a:pt x="84" y="48"/>
                  </a:cubicBezTo>
                  <a:cubicBezTo>
                    <a:pt x="84" y="48"/>
                    <a:pt x="83" y="48"/>
                    <a:pt x="82" y="48"/>
                  </a:cubicBezTo>
                  <a:cubicBezTo>
                    <a:pt x="82" y="49"/>
                    <a:pt x="82" y="49"/>
                    <a:pt x="81" y="50"/>
                  </a:cubicBezTo>
                  <a:cubicBezTo>
                    <a:pt x="81" y="51"/>
                    <a:pt x="81" y="52"/>
                    <a:pt x="82" y="53"/>
                  </a:cubicBezTo>
                  <a:cubicBezTo>
                    <a:pt x="82" y="53"/>
                    <a:pt x="84" y="55"/>
                    <a:pt x="85" y="56"/>
                  </a:cubicBezTo>
                  <a:cubicBezTo>
                    <a:pt x="85" y="56"/>
                    <a:pt x="87" y="57"/>
                    <a:pt x="88" y="57"/>
                  </a:cubicBezTo>
                  <a:cubicBezTo>
                    <a:pt x="88" y="58"/>
                    <a:pt x="89" y="58"/>
                    <a:pt x="90" y="59"/>
                  </a:cubicBezTo>
                  <a:cubicBezTo>
                    <a:pt x="90" y="59"/>
                    <a:pt x="90" y="60"/>
                    <a:pt x="91" y="61"/>
                  </a:cubicBezTo>
                  <a:cubicBezTo>
                    <a:pt x="91" y="62"/>
                    <a:pt x="91" y="63"/>
                    <a:pt x="91" y="64"/>
                  </a:cubicBezTo>
                  <a:cubicBezTo>
                    <a:pt x="92" y="64"/>
                    <a:pt x="92" y="65"/>
                    <a:pt x="92" y="66"/>
                  </a:cubicBezTo>
                  <a:cubicBezTo>
                    <a:pt x="93" y="66"/>
                    <a:pt x="93" y="67"/>
                    <a:pt x="93" y="68"/>
                  </a:cubicBezTo>
                  <a:cubicBezTo>
                    <a:pt x="93" y="68"/>
                    <a:pt x="93" y="70"/>
                    <a:pt x="93" y="70"/>
                  </a:cubicBezTo>
                  <a:cubicBezTo>
                    <a:pt x="92" y="72"/>
                    <a:pt x="89" y="73"/>
                    <a:pt x="88" y="73"/>
                  </a:cubicBezTo>
                  <a:cubicBezTo>
                    <a:pt x="85" y="74"/>
                    <a:pt x="80" y="75"/>
                    <a:pt x="77" y="75"/>
                  </a:cubicBezTo>
                  <a:cubicBezTo>
                    <a:pt x="76" y="74"/>
                    <a:pt x="74" y="73"/>
                    <a:pt x="73" y="73"/>
                  </a:cubicBezTo>
                  <a:cubicBezTo>
                    <a:pt x="72" y="73"/>
                    <a:pt x="71" y="73"/>
                    <a:pt x="70" y="73"/>
                  </a:cubicBezTo>
                  <a:cubicBezTo>
                    <a:pt x="69" y="73"/>
                    <a:pt x="66" y="72"/>
                    <a:pt x="65" y="72"/>
                  </a:cubicBezTo>
                  <a:cubicBezTo>
                    <a:pt x="64" y="72"/>
                    <a:pt x="62" y="70"/>
                    <a:pt x="61" y="70"/>
                  </a:cubicBezTo>
                  <a:cubicBezTo>
                    <a:pt x="60" y="69"/>
                    <a:pt x="60" y="67"/>
                    <a:pt x="59" y="66"/>
                  </a:cubicBezTo>
                  <a:cubicBezTo>
                    <a:pt x="59" y="66"/>
                    <a:pt x="58" y="65"/>
                    <a:pt x="57" y="64"/>
                  </a:cubicBezTo>
                  <a:cubicBezTo>
                    <a:pt x="56" y="64"/>
                    <a:pt x="52" y="64"/>
                    <a:pt x="51" y="64"/>
                  </a:cubicBezTo>
                  <a:cubicBezTo>
                    <a:pt x="50" y="65"/>
                    <a:pt x="48" y="65"/>
                    <a:pt x="47" y="65"/>
                  </a:cubicBezTo>
                  <a:cubicBezTo>
                    <a:pt x="46" y="65"/>
                    <a:pt x="43" y="65"/>
                    <a:pt x="42" y="64"/>
                  </a:cubicBezTo>
                  <a:cubicBezTo>
                    <a:pt x="41" y="64"/>
                    <a:pt x="39" y="62"/>
                    <a:pt x="38" y="61"/>
                  </a:cubicBezTo>
                  <a:cubicBezTo>
                    <a:pt x="37" y="60"/>
                    <a:pt x="35" y="59"/>
                    <a:pt x="35" y="58"/>
                  </a:cubicBezTo>
                  <a:cubicBezTo>
                    <a:pt x="34" y="57"/>
                    <a:pt x="33" y="56"/>
                    <a:pt x="33" y="55"/>
                  </a:cubicBezTo>
                  <a:cubicBezTo>
                    <a:pt x="34" y="54"/>
                    <a:pt x="34" y="53"/>
                    <a:pt x="34" y="53"/>
                  </a:cubicBezTo>
                  <a:cubicBezTo>
                    <a:pt x="35" y="52"/>
                    <a:pt x="37" y="51"/>
                    <a:pt x="38" y="51"/>
                  </a:cubicBezTo>
                  <a:cubicBezTo>
                    <a:pt x="38" y="51"/>
                    <a:pt x="39" y="52"/>
                    <a:pt x="40" y="52"/>
                  </a:cubicBezTo>
                  <a:cubicBezTo>
                    <a:pt x="41" y="52"/>
                    <a:pt x="41" y="51"/>
                    <a:pt x="42" y="50"/>
                  </a:cubicBezTo>
                  <a:cubicBezTo>
                    <a:pt x="42" y="50"/>
                    <a:pt x="43" y="48"/>
                    <a:pt x="43" y="48"/>
                  </a:cubicBezTo>
                  <a:cubicBezTo>
                    <a:pt x="43" y="47"/>
                    <a:pt x="43" y="45"/>
                    <a:pt x="43" y="44"/>
                  </a:cubicBezTo>
                  <a:cubicBezTo>
                    <a:pt x="43" y="44"/>
                    <a:pt x="46" y="43"/>
                    <a:pt x="46" y="43"/>
                  </a:cubicBezTo>
                  <a:cubicBezTo>
                    <a:pt x="47" y="42"/>
                    <a:pt x="49" y="42"/>
                    <a:pt x="50" y="42"/>
                  </a:cubicBezTo>
                  <a:cubicBezTo>
                    <a:pt x="50" y="42"/>
                    <a:pt x="52" y="43"/>
                    <a:pt x="52" y="42"/>
                  </a:cubicBezTo>
                  <a:cubicBezTo>
                    <a:pt x="53" y="42"/>
                    <a:pt x="54" y="42"/>
                    <a:pt x="55" y="4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303"/>
            <p:cNvSpPr>
              <a:spLocks/>
            </p:cNvSpPr>
            <p:nvPr/>
          </p:nvSpPr>
          <p:spPr bwMode="auto">
            <a:xfrm>
              <a:off x="2756" y="2009"/>
              <a:ext cx="271" cy="196"/>
            </a:xfrm>
            <a:custGeom>
              <a:avLst/>
              <a:gdLst>
                <a:gd name="T0" fmla="*/ 57 w 104"/>
                <a:gd name="T1" fmla="*/ 40 h 75"/>
                <a:gd name="T2" fmla="*/ 58 w 104"/>
                <a:gd name="T3" fmla="*/ 34 h 75"/>
                <a:gd name="T4" fmla="*/ 49 w 104"/>
                <a:gd name="T5" fmla="*/ 31 h 75"/>
                <a:gd name="T6" fmla="*/ 43 w 104"/>
                <a:gd name="T7" fmla="*/ 34 h 75"/>
                <a:gd name="T8" fmla="*/ 39 w 104"/>
                <a:gd name="T9" fmla="*/ 39 h 75"/>
                <a:gd name="T10" fmla="*/ 35 w 104"/>
                <a:gd name="T11" fmla="*/ 46 h 75"/>
                <a:gd name="T12" fmla="*/ 29 w 104"/>
                <a:gd name="T13" fmla="*/ 52 h 75"/>
                <a:gd name="T14" fmla="*/ 22 w 104"/>
                <a:gd name="T15" fmla="*/ 52 h 75"/>
                <a:gd name="T16" fmla="*/ 7 w 104"/>
                <a:gd name="T17" fmla="*/ 44 h 75"/>
                <a:gd name="T18" fmla="*/ 1 w 104"/>
                <a:gd name="T19" fmla="*/ 39 h 75"/>
                <a:gd name="T20" fmla="*/ 0 w 104"/>
                <a:gd name="T21" fmla="*/ 32 h 75"/>
                <a:gd name="T22" fmla="*/ 1 w 104"/>
                <a:gd name="T23" fmla="*/ 24 h 75"/>
                <a:gd name="T24" fmla="*/ 8 w 104"/>
                <a:gd name="T25" fmla="*/ 18 h 75"/>
                <a:gd name="T26" fmla="*/ 18 w 104"/>
                <a:gd name="T27" fmla="*/ 19 h 75"/>
                <a:gd name="T28" fmla="*/ 25 w 104"/>
                <a:gd name="T29" fmla="*/ 17 h 75"/>
                <a:gd name="T30" fmla="*/ 34 w 104"/>
                <a:gd name="T31" fmla="*/ 13 h 75"/>
                <a:gd name="T32" fmla="*/ 42 w 104"/>
                <a:gd name="T33" fmla="*/ 11 h 75"/>
                <a:gd name="T34" fmla="*/ 43 w 104"/>
                <a:gd name="T35" fmla="*/ 5 h 75"/>
                <a:gd name="T36" fmla="*/ 45 w 104"/>
                <a:gd name="T37" fmla="*/ 1 h 75"/>
                <a:gd name="T38" fmla="*/ 59 w 104"/>
                <a:gd name="T39" fmla="*/ 0 h 75"/>
                <a:gd name="T40" fmla="*/ 68 w 104"/>
                <a:gd name="T41" fmla="*/ 2 h 75"/>
                <a:gd name="T42" fmla="*/ 69 w 104"/>
                <a:gd name="T43" fmla="*/ 6 h 75"/>
                <a:gd name="T44" fmla="*/ 73 w 104"/>
                <a:gd name="T45" fmla="*/ 8 h 75"/>
                <a:gd name="T46" fmla="*/ 76 w 104"/>
                <a:gd name="T47" fmla="*/ 9 h 75"/>
                <a:gd name="T48" fmla="*/ 74 w 104"/>
                <a:gd name="T49" fmla="*/ 14 h 75"/>
                <a:gd name="T50" fmla="*/ 72 w 104"/>
                <a:gd name="T51" fmla="*/ 19 h 75"/>
                <a:gd name="T52" fmla="*/ 77 w 104"/>
                <a:gd name="T53" fmla="*/ 23 h 75"/>
                <a:gd name="T54" fmla="*/ 84 w 104"/>
                <a:gd name="T55" fmla="*/ 27 h 75"/>
                <a:gd name="T56" fmla="*/ 89 w 104"/>
                <a:gd name="T57" fmla="*/ 35 h 75"/>
                <a:gd name="T58" fmla="*/ 94 w 104"/>
                <a:gd name="T59" fmla="*/ 42 h 75"/>
                <a:gd name="T60" fmla="*/ 98 w 104"/>
                <a:gd name="T61" fmla="*/ 48 h 75"/>
                <a:gd name="T62" fmla="*/ 101 w 104"/>
                <a:gd name="T63" fmla="*/ 57 h 75"/>
                <a:gd name="T64" fmla="*/ 104 w 104"/>
                <a:gd name="T65" fmla="*/ 63 h 75"/>
                <a:gd name="T66" fmla="*/ 100 w 104"/>
                <a:gd name="T67" fmla="*/ 66 h 75"/>
                <a:gd name="T68" fmla="*/ 96 w 104"/>
                <a:gd name="T69" fmla="*/ 65 h 75"/>
                <a:gd name="T70" fmla="*/ 91 w 104"/>
                <a:gd name="T71" fmla="*/ 60 h 75"/>
                <a:gd name="T72" fmla="*/ 90 w 104"/>
                <a:gd name="T73" fmla="*/ 50 h 75"/>
                <a:gd name="T74" fmla="*/ 84 w 104"/>
                <a:gd name="T75" fmla="*/ 48 h 75"/>
                <a:gd name="T76" fmla="*/ 81 w 104"/>
                <a:gd name="T77" fmla="*/ 50 h 75"/>
                <a:gd name="T78" fmla="*/ 85 w 104"/>
                <a:gd name="T79" fmla="*/ 56 h 75"/>
                <a:gd name="T80" fmla="*/ 90 w 104"/>
                <a:gd name="T81" fmla="*/ 59 h 75"/>
                <a:gd name="T82" fmla="*/ 91 w 104"/>
                <a:gd name="T83" fmla="*/ 64 h 75"/>
                <a:gd name="T84" fmla="*/ 93 w 104"/>
                <a:gd name="T85" fmla="*/ 68 h 75"/>
                <a:gd name="T86" fmla="*/ 88 w 104"/>
                <a:gd name="T87" fmla="*/ 73 h 75"/>
                <a:gd name="T88" fmla="*/ 73 w 104"/>
                <a:gd name="T89" fmla="*/ 73 h 75"/>
                <a:gd name="T90" fmla="*/ 65 w 104"/>
                <a:gd name="T91" fmla="*/ 72 h 75"/>
                <a:gd name="T92" fmla="*/ 59 w 104"/>
                <a:gd name="T93" fmla="*/ 66 h 75"/>
                <a:gd name="T94" fmla="*/ 51 w 104"/>
                <a:gd name="T95" fmla="*/ 64 h 75"/>
                <a:gd name="T96" fmla="*/ 42 w 104"/>
                <a:gd name="T97" fmla="*/ 64 h 75"/>
                <a:gd name="T98" fmla="*/ 35 w 104"/>
                <a:gd name="T99" fmla="*/ 58 h 75"/>
                <a:gd name="T100" fmla="*/ 34 w 104"/>
                <a:gd name="T101" fmla="*/ 53 h 75"/>
                <a:gd name="T102" fmla="*/ 40 w 104"/>
                <a:gd name="T103" fmla="*/ 52 h 75"/>
                <a:gd name="T104" fmla="*/ 43 w 104"/>
                <a:gd name="T105" fmla="*/ 48 h 75"/>
                <a:gd name="T106" fmla="*/ 46 w 104"/>
                <a:gd name="T107" fmla="*/ 43 h 75"/>
                <a:gd name="T108" fmla="*/ 52 w 104"/>
                <a:gd name="T109" fmla="*/ 4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" h="75">
                  <a:moveTo>
                    <a:pt x="55" y="42"/>
                  </a:moveTo>
                  <a:cubicBezTo>
                    <a:pt x="55" y="41"/>
                    <a:pt x="56" y="40"/>
                    <a:pt x="57" y="40"/>
                  </a:cubicBezTo>
                  <a:cubicBezTo>
                    <a:pt x="58" y="39"/>
                    <a:pt x="59" y="37"/>
                    <a:pt x="59" y="36"/>
                  </a:cubicBezTo>
                  <a:cubicBezTo>
                    <a:pt x="59" y="35"/>
                    <a:pt x="58" y="34"/>
                    <a:pt x="58" y="34"/>
                  </a:cubicBezTo>
                  <a:cubicBezTo>
                    <a:pt x="57" y="33"/>
                    <a:pt x="54" y="32"/>
                    <a:pt x="52" y="32"/>
                  </a:cubicBezTo>
                  <a:cubicBezTo>
                    <a:pt x="52" y="32"/>
                    <a:pt x="50" y="31"/>
                    <a:pt x="49" y="31"/>
                  </a:cubicBezTo>
                  <a:cubicBezTo>
                    <a:pt x="48" y="31"/>
                    <a:pt x="47" y="32"/>
                    <a:pt x="46" y="32"/>
                  </a:cubicBezTo>
                  <a:cubicBezTo>
                    <a:pt x="45" y="32"/>
                    <a:pt x="44" y="33"/>
                    <a:pt x="43" y="34"/>
                  </a:cubicBezTo>
                  <a:cubicBezTo>
                    <a:pt x="43" y="34"/>
                    <a:pt x="42" y="36"/>
                    <a:pt x="41" y="36"/>
                  </a:cubicBezTo>
                  <a:cubicBezTo>
                    <a:pt x="41" y="37"/>
                    <a:pt x="40" y="39"/>
                    <a:pt x="39" y="39"/>
                  </a:cubicBezTo>
                  <a:cubicBezTo>
                    <a:pt x="39" y="40"/>
                    <a:pt x="38" y="41"/>
                    <a:pt x="38" y="42"/>
                  </a:cubicBezTo>
                  <a:cubicBezTo>
                    <a:pt x="37" y="43"/>
                    <a:pt x="36" y="45"/>
                    <a:pt x="35" y="46"/>
                  </a:cubicBezTo>
                  <a:cubicBezTo>
                    <a:pt x="34" y="47"/>
                    <a:pt x="33" y="49"/>
                    <a:pt x="32" y="50"/>
                  </a:cubicBezTo>
                  <a:cubicBezTo>
                    <a:pt x="31" y="51"/>
                    <a:pt x="30" y="52"/>
                    <a:pt x="29" y="52"/>
                  </a:cubicBezTo>
                  <a:cubicBezTo>
                    <a:pt x="28" y="52"/>
                    <a:pt x="25" y="53"/>
                    <a:pt x="24" y="53"/>
                  </a:cubicBezTo>
                  <a:cubicBezTo>
                    <a:pt x="24" y="53"/>
                    <a:pt x="23" y="52"/>
                    <a:pt x="22" y="52"/>
                  </a:cubicBezTo>
                  <a:cubicBezTo>
                    <a:pt x="20" y="51"/>
                    <a:pt x="15" y="49"/>
                    <a:pt x="13" y="48"/>
                  </a:cubicBezTo>
                  <a:cubicBezTo>
                    <a:pt x="12" y="47"/>
                    <a:pt x="8" y="45"/>
                    <a:pt x="7" y="44"/>
                  </a:cubicBezTo>
                  <a:cubicBezTo>
                    <a:pt x="6" y="44"/>
                    <a:pt x="5" y="44"/>
                    <a:pt x="4" y="43"/>
                  </a:cubicBezTo>
                  <a:cubicBezTo>
                    <a:pt x="3" y="42"/>
                    <a:pt x="1" y="40"/>
                    <a:pt x="1" y="39"/>
                  </a:cubicBezTo>
                  <a:cubicBezTo>
                    <a:pt x="0" y="38"/>
                    <a:pt x="0" y="36"/>
                    <a:pt x="0" y="35"/>
                  </a:cubicBezTo>
                  <a:cubicBezTo>
                    <a:pt x="0" y="35"/>
                    <a:pt x="0" y="33"/>
                    <a:pt x="0" y="32"/>
                  </a:cubicBezTo>
                  <a:cubicBezTo>
                    <a:pt x="0" y="31"/>
                    <a:pt x="1" y="29"/>
                    <a:pt x="1" y="28"/>
                  </a:cubicBezTo>
                  <a:cubicBezTo>
                    <a:pt x="1" y="27"/>
                    <a:pt x="1" y="25"/>
                    <a:pt x="1" y="24"/>
                  </a:cubicBezTo>
                  <a:cubicBezTo>
                    <a:pt x="2" y="23"/>
                    <a:pt x="4" y="22"/>
                    <a:pt x="4" y="21"/>
                  </a:cubicBezTo>
                  <a:cubicBezTo>
                    <a:pt x="5" y="20"/>
                    <a:pt x="7" y="19"/>
                    <a:pt x="8" y="18"/>
                  </a:cubicBezTo>
                  <a:cubicBezTo>
                    <a:pt x="9" y="18"/>
                    <a:pt x="12" y="18"/>
                    <a:pt x="13" y="18"/>
                  </a:cubicBezTo>
                  <a:cubicBezTo>
                    <a:pt x="14" y="19"/>
                    <a:pt x="17" y="19"/>
                    <a:pt x="18" y="19"/>
                  </a:cubicBezTo>
                  <a:cubicBezTo>
                    <a:pt x="19" y="19"/>
                    <a:pt x="21" y="19"/>
                    <a:pt x="22" y="19"/>
                  </a:cubicBezTo>
                  <a:cubicBezTo>
                    <a:pt x="23" y="19"/>
                    <a:pt x="24" y="18"/>
                    <a:pt x="25" y="17"/>
                  </a:cubicBezTo>
                  <a:cubicBezTo>
                    <a:pt x="27" y="17"/>
                    <a:pt x="30" y="15"/>
                    <a:pt x="31" y="15"/>
                  </a:cubicBezTo>
                  <a:cubicBezTo>
                    <a:pt x="32" y="14"/>
                    <a:pt x="33" y="14"/>
                    <a:pt x="34" y="13"/>
                  </a:cubicBezTo>
                  <a:cubicBezTo>
                    <a:pt x="35" y="13"/>
                    <a:pt x="37" y="13"/>
                    <a:pt x="39" y="13"/>
                  </a:cubicBezTo>
                  <a:cubicBezTo>
                    <a:pt x="39" y="13"/>
                    <a:pt x="41" y="11"/>
                    <a:pt x="42" y="11"/>
                  </a:cubicBezTo>
                  <a:cubicBezTo>
                    <a:pt x="43" y="10"/>
                    <a:pt x="45" y="9"/>
                    <a:pt x="45" y="8"/>
                  </a:cubicBezTo>
                  <a:cubicBezTo>
                    <a:pt x="45" y="7"/>
                    <a:pt x="43" y="6"/>
                    <a:pt x="43" y="5"/>
                  </a:cubicBezTo>
                  <a:cubicBezTo>
                    <a:pt x="43" y="4"/>
                    <a:pt x="43" y="3"/>
                    <a:pt x="43" y="2"/>
                  </a:cubicBezTo>
                  <a:cubicBezTo>
                    <a:pt x="43" y="2"/>
                    <a:pt x="45" y="1"/>
                    <a:pt x="45" y="1"/>
                  </a:cubicBezTo>
                  <a:cubicBezTo>
                    <a:pt x="47" y="0"/>
                    <a:pt x="50" y="1"/>
                    <a:pt x="52" y="1"/>
                  </a:cubicBezTo>
                  <a:cubicBezTo>
                    <a:pt x="54" y="0"/>
                    <a:pt x="57" y="0"/>
                    <a:pt x="59" y="0"/>
                  </a:cubicBezTo>
                  <a:cubicBezTo>
                    <a:pt x="60" y="0"/>
                    <a:pt x="63" y="1"/>
                    <a:pt x="64" y="1"/>
                  </a:cubicBezTo>
                  <a:cubicBezTo>
                    <a:pt x="65" y="1"/>
                    <a:pt x="67" y="1"/>
                    <a:pt x="68" y="2"/>
                  </a:cubicBezTo>
                  <a:cubicBezTo>
                    <a:pt x="68" y="2"/>
                    <a:pt x="69" y="3"/>
                    <a:pt x="69" y="4"/>
                  </a:cubicBezTo>
                  <a:cubicBezTo>
                    <a:pt x="69" y="4"/>
                    <a:pt x="69" y="6"/>
                    <a:pt x="69" y="6"/>
                  </a:cubicBezTo>
                  <a:cubicBezTo>
                    <a:pt x="69" y="7"/>
                    <a:pt x="71" y="7"/>
                    <a:pt x="71" y="8"/>
                  </a:cubicBezTo>
                  <a:cubicBezTo>
                    <a:pt x="72" y="8"/>
                    <a:pt x="73" y="8"/>
                    <a:pt x="73" y="8"/>
                  </a:cubicBezTo>
                  <a:cubicBezTo>
                    <a:pt x="74" y="8"/>
                    <a:pt x="75" y="7"/>
                    <a:pt x="75" y="7"/>
                  </a:cubicBezTo>
                  <a:cubicBezTo>
                    <a:pt x="76" y="7"/>
                    <a:pt x="76" y="8"/>
                    <a:pt x="76" y="9"/>
                  </a:cubicBezTo>
                  <a:cubicBezTo>
                    <a:pt x="76" y="10"/>
                    <a:pt x="76" y="11"/>
                    <a:pt x="76" y="12"/>
                  </a:cubicBezTo>
                  <a:cubicBezTo>
                    <a:pt x="75" y="12"/>
                    <a:pt x="74" y="13"/>
                    <a:pt x="74" y="14"/>
                  </a:cubicBezTo>
                  <a:cubicBezTo>
                    <a:pt x="74" y="14"/>
                    <a:pt x="73" y="15"/>
                    <a:pt x="72" y="16"/>
                  </a:cubicBezTo>
                  <a:cubicBezTo>
                    <a:pt x="72" y="17"/>
                    <a:pt x="72" y="18"/>
                    <a:pt x="72" y="19"/>
                  </a:cubicBezTo>
                  <a:cubicBezTo>
                    <a:pt x="72" y="20"/>
                    <a:pt x="74" y="22"/>
                    <a:pt x="74" y="22"/>
                  </a:cubicBezTo>
                  <a:cubicBezTo>
                    <a:pt x="75" y="23"/>
                    <a:pt x="76" y="23"/>
                    <a:pt x="77" y="23"/>
                  </a:cubicBezTo>
                  <a:cubicBezTo>
                    <a:pt x="78" y="24"/>
                    <a:pt x="80" y="24"/>
                    <a:pt x="81" y="24"/>
                  </a:cubicBezTo>
                  <a:cubicBezTo>
                    <a:pt x="82" y="25"/>
                    <a:pt x="83" y="26"/>
                    <a:pt x="84" y="27"/>
                  </a:cubicBezTo>
                  <a:cubicBezTo>
                    <a:pt x="85" y="28"/>
                    <a:pt x="87" y="30"/>
                    <a:pt x="87" y="31"/>
                  </a:cubicBezTo>
                  <a:cubicBezTo>
                    <a:pt x="88" y="32"/>
                    <a:pt x="89" y="34"/>
                    <a:pt x="89" y="35"/>
                  </a:cubicBezTo>
                  <a:cubicBezTo>
                    <a:pt x="90" y="35"/>
                    <a:pt x="91" y="38"/>
                    <a:pt x="92" y="39"/>
                  </a:cubicBezTo>
                  <a:cubicBezTo>
                    <a:pt x="93" y="39"/>
                    <a:pt x="94" y="41"/>
                    <a:pt x="94" y="42"/>
                  </a:cubicBezTo>
                  <a:cubicBezTo>
                    <a:pt x="95" y="43"/>
                    <a:pt x="96" y="44"/>
                    <a:pt x="97" y="45"/>
                  </a:cubicBezTo>
                  <a:cubicBezTo>
                    <a:pt x="97" y="46"/>
                    <a:pt x="98" y="48"/>
                    <a:pt x="98" y="48"/>
                  </a:cubicBezTo>
                  <a:cubicBezTo>
                    <a:pt x="99" y="49"/>
                    <a:pt x="99" y="52"/>
                    <a:pt x="100" y="53"/>
                  </a:cubicBezTo>
                  <a:cubicBezTo>
                    <a:pt x="100" y="54"/>
                    <a:pt x="101" y="56"/>
                    <a:pt x="101" y="57"/>
                  </a:cubicBezTo>
                  <a:cubicBezTo>
                    <a:pt x="102" y="58"/>
                    <a:pt x="103" y="59"/>
                    <a:pt x="103" y="59"/>
                  </a:cubicBezTo>
                  <a:cubicBezTo>
                    <a:pt x="104" y="60"/>
                    <a:pt x="104" y="62"/>
                    <a:pt x="104" y="63"/>
                  </a:cubicBezTo>
                  <a:cubicBezTo>
                    <a:pt x="104" y="64"/>
                    <a:pt x="102" y="65"/>
                    <a:pt x="102" y="65"/>
                  </a:cubicBezTo>
                  <a:cubicBezTo>
                    <a:pt x="102" y="65"/>
                    <a:pt x="101" y="66"/>
                    <a:pt x="100" y="66"/>
                  </a:cubicBezTo>
                  <a:cubicBezTo>
                    <a:pt x="100" y="66"/>
                    <a:pt x="98" y="66"/>
                    <a:pt x="98" y="66"/>
                  </a:cubicBezTo>
                  <a:cubicBezTo>
                    <a:pt x="97" y="66"/>
                    <a:pt x="96" y="66"/>
                    <a:pt x="96" y="65"/>
                  </a:cubicBezTo>
                  <a:cubicBezTo>
                    <a:pt x="95" y="65"/>
                    <a:pt x="93" y="65"/>
                    <a:pt x="93" y="64"/>
                  </a:cubicBezTo>
                  <a:cubicBezTo>
                    <a:pt x="92" y="63"/>
                    <a:pt x="92" y="61"/>
                    <a:pt x="91" y="60"/>
                  </a:cubicBezTo>
                  <a:cubicBezTo>
                    <a:pt x="91" y="58"/>
                    <a:pt x="92" y="56"/>
                    <a:pt x="91" y="55"/>
                  </a:cubicBezTo>
                  <a:cubicBezTo>
                    <a:pt x="91" y="53"/>
                    <a:pt x="91" y="51"/>
                    <a:pt x="90" y="50"/>
                  </a:cubicBezTo>
                  <a:cubicBezTo>
                    <a:pt x="89" y="50"/>
                    <a:pt x="88" y="49"/>
                    <a:pt x="87" y="48"/>
                  </a:cubicBezTo>
                  <a:cubicBezTo>
                    <a:pt x="87" y="48"/>
                    <a:pt x="85" y="48"/>
                    <a:pt x="84" y="48"/>
                  </a:cubicBezTo>
                  <a:cubicBezTo>
                    <a:pt x="84" y="48"/>
                    <a:pt x="83" y="48"/>
                    <a:pt x="82" y="48"/>
                  </a:cubicBezTo>
                  <a:cubicBezTo>
                    <a:pt x="82" y="49"/>
                    <a:pt x="82" y="49"/>
                    <a:pt x="81" y="50"/>
                  </a:cubicBezTo>
                  <a:cubicBezTo>
                    <a:pt x="81" y="51"/>
                    <a:pt x="81" y="52"/>
                    <a:pt x="82" y="53"/>
                  </a:cubicBezTo>
                  <a:cubicBezTo>
                    <a:pt x="82" y="53"/>
                    <a:pt x="84" y="55"/>
                    <a:pt x="85" y="56"/>
                  </a:cubicBezTo>
                  <a:cubicBezTo>
                    <a:pt x="85" y="56"/>
                    <a:pt x="87" y="57"/>
                    <a:pt x="88" y="57"/>
                  </a:cubicBezTo>
                  <a:cubicBezTo>
                    <a:pt x="88" y="58"/>
                    <a:pt x="89" y="58"/>
                    <a:pt x="90" y="59"/>
                  </a:cubicBezTo>
                  <a:cubicBezTo>
                    <a:pt x="90" y="59"/>
                    <a:pt x="90" y="60"/>
                    <a:pt x="91" y="61"/>
                  </a:cubicBezTo>
                  <a:cubicBezTo>
                    <a:pt x="91" y="62"/>
                    <a:pt x="91" y="63"/>
                    <a:pt x="91" y="64"/>
                  </a:cubicBezTo>
                  <a:cubicBezTo>
                    <a:pt x="92" y="64"/>
                    <a:pt x="92" y="65"/>
                    <a:pt x="92" y="66"/>
                  </a:cubicBezTo>
                  <a:cubicBezTo>
                    <a:pt x="93" y="66"/>
                    <a:pt x="93" y="67"/>
                    <a:pt x="93" y="68"/>
                  </a:cubicBezTo>
                  <a:cubicBezTo>
                    <a:pt x="93" y="68"/>
                    <a:pt x="93" y="70"/>
                    <a:pt x="93" y="70"/>
                  </a:cubicBezTo>
                  <a:cubicBezTo>
                    <a:pt x="92" y="72"/>
                    <a:pt x="89" y="73"/>
                    <a:pt x="88" y="73"/>
                  </a:cubicBezTo>
                  <a:cubicBezTo>
                    <a:pt x="85" y="74"/>
                    <a:pt x="80" y="75"/>
                    <a:pt x="77" y="75"/>
                  </a:cubicBezTo>
                  <a:cubicBezTo>
                    <a:pt x="76" y="74"/>
                    <a:pt x="74" y="73"/>
                    <a:pt x="73" y="73"/>
                  </a:cubicBezTo>
                  <a:cubicBezTo>
                    <a:pt x="72" y="73"/>
                    <a:pt x="71" y="73"/>
                    <a:pt x="70" y="73"/>
                  </a:cubicBezTo>
                  <a:cubicBezTo>
                    <a:pt x="69" y="73"/>
                    <a:pt x="66" y="72"/>
                    <a:pt x="65" y="72"/>
                  </a:cubicBezTo>
                  <a:cubicBezTo>
                    <a:pt x="64" y="72"/>
                    <a:pt x="62" y="70"/>
                    <a:pt x="61" y="70"/>
                  </a:cubicBezTo>
                  <a:cubicBezTo>
                    <a:pt x="60" y="69"/>
                    <a:pt x="60" y="67"/>
                    <a:pt x="59" y="66"/>
                  </a:cubicBezTo>
                  <a:cubicBezTo>
                    <a:pt x="59" y="66"/>
                    <a:pt x="58" y="65"/>
                    <a:pt x="57" y="64"/>
                  </a:cubicBezTo>
                  <a:cubicBezTo>
                    <a:pt x="56" y="64"/>
                    <a:pt x="52" y="64"/>
                    <a:pt x="51" y="64"/>
                  </a:cubicBezTo>
                  <a:cubicBezTo>
                    <a:pt x="50" y="65"/>
                    <a:pt x="48" y="65"/>
                    <a:pt x="47" y="65"/>
                  </a:cubicBezTo>
                  <a:cubicBezTo>
                    <a:pt x="46" y="65"/>
                    <a:pt x="43" y="65"/>
                    <a:pt x="42" y="64"/>
                  </a:cubicBezTo>
                  <a:cubicBezTo>
                    <a:pt x="41" y="64"/>
                    <a:pt x="39" y="62"/>
                    <a:pt x="38" y="61"/>
                  </a:cubicBezTo>
                  <a:cubicBezTo>
                    <a:pt x="37" y="60"/>
                    <a:pt x="35" y="59"/>
                    <a:pt x="35" y="58"/>
                  </a:cubicBezTo>
                  <a:cubicBezTo>
                    <a:pt x="34" y="57"/>
                    <a:pt x="33" y="56"/>
                    <a:pt x="33" y="55"/>
                  </a:cubicBezTo>
                  <a:cubicBezTo>
                    <a:pt x="34" y="54"/>
                    <a:pt x="34" y="53"/>
                    <a:pt x="34" y="53"/>
                  </a:cubicBezTo>
                  <a:cubicBezTo>
                    <a:pt x="35" y="52"/>
                    <a:pt x="37" y="51"/>
                    <a:pt x="38" y="51"/>
                  </a:cubicBezTo>
                  <a:cubicBezTo>
                    <a:pt x="38" y="51"/>
                    <a:pt x="39" y="52"/>
                    <a:pt x="40" y="52"/>
                  </a:cubicBezTo>
                  <a:cubicBezTo>
                    <a:pt x="41" y="52"/>
                    <a:pt x="41" y="51"/>
                    <a:pt x="42" y="50"/>
                  </a:cubicBezTo>
                  <a:cubicBezTo>
                    <a:pt x="42" y="50"/>
                    <a:pt x="43" y="48"/>
                    <a:pt x="43" y="48"/>
                  </a:cubicBezTo>
                  <a:cubicBezTo>
                    <a:pt x="43" y="47"/>
                    <a:pt x="43" y="45"/>
                    <a:pt x="43" y="44"/>
                  </a:cubicBezTo>
                  <a:cubicBezTo>
                    <a:pt x="43" y="44"/>
                    <a:pt x="46" y="43"/>
                    <a:pt x="46" y="43"/>
                  </a:cubicBezTo>
                  <a:cubicBezTo>
                    <a:pt x="47" y="42"/>
                    <a:pt x="49" y="42"/>
                    <a:pt x="50" y="42"/>
                  </a:cubicBezTo>
                  <a:cubicBezTo>
                    <a:pt x="50" y="42"/>
                    <a:pt x="52" y="43"/>
                    <a:pt x="52" y="42"/>
                  </a:cubicBezTo>
                  <a:cubicBezTo>
                    <a:pt x="53" y="42"/>
                    <a:pt x="54" y="42"/>
                    <a:pt x="55" y="4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304"/>
            <p:cNvSpPr>
              <a:spLocks/>
            </p:cNvSpPr>
            <p:nvPr/>
          </p:nvSpPr>
          <p:spPr bwMode="auto">
            <a:xfrm>
              <a:off x="2428" y="1929"/>
              <a:ext cx="36" cy="44"/>
            </a:xfrm>
            <a:custGeom>
              <a:avLst/>
              <a:gdLst>
                <a:gd name="T0" fmla="*/ 9 w 14"/>
                <a:gd name="T1" fmla="*/ 12 h 17"/>
                <a:gd name="T2" fmla="*/ 12 w 14"/>
                <a:gd name="T3" fmla="*/ 10 h 17"/>
                <a:gd name="T4" fmla="*/ 14 w 14"/>
                <a:gd name="T5" fmla="*/ 5 h 17"/>
                <a:gd name="T6" fmla="*/ 12 w 14"/>
                <a:gd name="T7" fmla="*/ 2 h 17"/>
                <a:gd name="T8" fmla="*/ 11 w 14"/>
                <a:gd name="T9" fmla="*/ 0 h 17"/>
                <a:gd name="T10" fmla="*/ 6 w 14"/>
                <a:gd name="T11" fmla="*/ 1 h 17"/>
                <a:gd name="T12" fmla="*/ 2 w 14"/>
                <a:gd name="T13" fmla="*/ 4 h 17"/>
                <a:gd name="T14" fmla="*/ 1 w 14"/>
                <a:gd name="T15" fmla="*/ 7 h 17"/>
                <a:gd name="T16" fmla="*/ 1 w 14"/>
                <a:gd name="T17" fmla="*/ 12 h 17"/>
                <a:gd name="T18" fmla="*/ 2 w 14"/>
                <a:gd name="T19" fmla="*/ 14 h 17"/>
                <a:gd name="T20" fmla="*/ 3 w 14"/>
                <a:gd name="T21" fmla="*/ 17 h 17"/>
                <a:gd name="T22" fmla="*/ 5 w 14"/>
                <a:gd name="T23" fmla="*/ 17 h 17"/>
                <a:gd name="T24" fmla="*/ 7 w 14"/>
                <a:gd name="T25" fmla="*/ 14 h 17"/>
                <a:gd name="T26" fmla="*/ 9 w 14"/>
                <a:gd name="T27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17">
                  <a:moveTo>
                    <a:pt x="9" y="12"/>
                  </a:moveTo>
                  <a:cubicBezTo>
                    <a:pt x="10" y="11"/>
                    <a:pt x="12" y="10"/>
                    <a:pt x="12" y="10"/>
                  </a:cubicBezTo>
                  <a:cubicBezTo>
                    <a:pt x="13" y="9"/>
                    <a:pt x="14" y="6"/>
                    <a:pt x="14" y="5"/>
                  </a:cubicBezTo>
                  <a:cubicBezTo>
                    <a:pt x="14" y="5"/>
                    <a:pt x="13" y="3"/>
                    <a:pt x="12" y="2"/>
                  </a:cubicBezTo>
                  <a:cubicBezTo>
                    <a:pt x="12" y="2"/>
                    <a:pt x="11" y="0"/>
                    <a:pt x="11" y="0"/>
                  </a:cubicBezTo>
                  <a:cubicBezTo>
                    <a:pt x="10" y="0"/>
                    <a:pt x="7" y="0"/>
                    <a:pt x="6" y="1"/>
                  </a:cubicBezTo>
                  <a:cubicBezTo>
                    <a:pt x="5" y="1"/>
                    <a:pt x="3" y="3"/>
                    <a:pt x="2" y="4"/>
                  </a:cubicBezTo>
                  <a:cubicBezTo>
                    <a:pt x="2" y="4"/>
                    <a:pt x="1" y="6"/>
                    <a:pt x="1" y="7"/>
                  </a:cubicBezTo>
                  <a:cubicBezTo>
                    <a:pt x="0" y="9"/>
                    <a:pt x="1" y="11"/>
                    <a:pt x="1" y="12"/>
                  </a:cubicBezTo>
                  <a:cubicBezTo>
                    <a:pt x="1" y="12"/>
                    <a:pt x="2" y="13"/>
                    <a:pt x="2" y="14"/>
                  </a:cubicBezTo>
                  <a:cubicBezTo>
                    <a:pt x="3" y="14"/>
                    <a:pt x="3" y="16"/>
                    <a:pt x="3" y="17"/>
                  </a:cubicBezTo>
                  <a:cubicBezTo>
                    <a:pt x="4" y="17"/>
                    <a:pt x="5" y="17"/>
                    <a:pt x="5" y="17"/>
                  </a:cubicBezTo>
                  <a:cubicBezTo>
                    <a:pt x="6" y="17"/>
                    <a:pt x="7" y="15"/>
                    <a:pt x="7" y="14"/>
                  </a:cubicBezTo>
                  <a:cubicBezTo>
                    <a:pt x="8" y="13"/>
                    <a:pt x="9" y="13"/>
                    <a:pt x="9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305"/>
            <p:cNvSpPr>
              <a:spLocks/>
            </p:cNvSpPr>
            <p:nvPr/>
          </p:nvSpPr>
          <p:spPr bwMode="auto">
            <a:xfrm>
              <a:off x="2428" y="1929"/>
              <a:ext cx="36" cy="44"/>
            </a:xfrm>
            <a:custGeom>
              <a:avLst/>
              <a:gdLst>
                <a:gd name="T0" fmla="*/ 9 w 14"/>
                <a:gd name="T1" fmla="*/ 12 h 17"/>
                <a:gd name="T2" fmla="*/ 12 w 14"/>
                <a:gd name="T3" fmla="*/ 10 h 17"/>
                <a:gd name="T4" fmla="*/ 14 w 14"/>
                <a:gd name="T5" fmla="*/ 5 h 17"/>
                <a:gd name="T6" fmla="*/ 12 w 14"/>
                <a:gd name="T7" fmla="*/ 2 h 17"/>
                <a:gd name="T8" fmla="*/ 11 w 14"/>
                <a:gd name="T9" fmla="*/ 0 h 17"/>
                <a:gd name="T10" fmla="*/ 6 w 14"/>
                <a:gd name="T11" fmla="*/ 1 h 17"/>
                <a:gd name="T12" fmla="*/ 2 w 14"/>
                <a:gd name="T13" fmla="*/ 4 h 17"/>
                <a:gd name="T14" fmla="*/ 1 w 14"/>
                <a:gd name="T15" fmla="*/ 7 h 17"/>
                <a:gd name="T16" fmla="*/ 1 w 14"/>
                <a:gd name="T17" fmla="*/ 12 h 17"/>
                <a:gd name="T18" fmla="*/ 2 w 14"/>
                <a:gd name="T19" fmla="*/ 14 h 17"/>
                <a:gd name="T20" fmla="*/ 3 w 14"/>
                <a:gd name="T21" fmla="*/ 17 h 17"/>
                <a:gd name="T22" fmla="*/ 5 w 14"/>
                <a:gd name="T23" fmla="*/ 17 h 17"/>
                <a:gd name="T24" fmla="*/ 7 w 14"/>
                <a:gd name="T25" fmla="*/ 14 h 17"/>
                <a:gd name="T26" fmla="*/ 9 w 14"/>
                <a:gd name="T27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17">
                  <a:moveTo>
                    <a:pt x="9" y="12"/>
                  </a:moveTo>
                  <a:cubicBezTo>
                    <a:pt x="10" y="11"/>
                    <a:pt x="12" y="10"/>
                    <a:pt x="12" y="10"/>
                  </a:cubicBezTo>
                  <a:cubicBezTo>
                    <a:pt x="13" y="9"/>
                    <a:pt x="14" y="6"/>
                    <a:pt x="14" y="5"/>
                  </a:cubicBezTo>
                  <a:cubicBezTo>
                    <a:pt x="14" y="5"/>
                    <a:pt x="13" y="3"/>
                    <a:pt x="12" y="2"/>
                  </a:cubicBezTo>
                  <a:cubicBezTo>
                    <a:pt x="12" y="2"/>
                    <a:pt x="11" y="0"/>
                    <a:pt x="11" y="0"/>
                  </a:cubicBezTo>
                  <a:cubicBezTo>
                    <a:pt x="10" y="0"/>
                    <a:pt x="7" y="0"/>
                    <a:pt x="6" y="1"/>
                  </a:cubicBezTo>
                  <a:cubicBezTo>
                    <a:pt x="5" y="1"/>
                    <a:pt x="3" y="3"/>
                    <a:pt x="2" y="4"/>
                  </a:cubicBezTo>
                  <a:cubicBezTo>
                    <a:pt x="2" y="4"/>
                    <a:pt x="1" y="6"/>
                    <a:pt x="1" y="7"/>
                  </a:cubicBezTo>
                  <a:cubicBezTo>
                    <a:pt x="0" y="9"/>
                    <a:pt x="1" y="11"/>
                    <a:pt x="1" y="12"/>
                  </a:cubicBezTo>
                  <a:cubicBezTo>
                    <a:pt x="1" y="12"/>
                    <a:pt x="2" y="13"/>
                    <a:pt x="2" y="14"/>
                  </a:cubicBezTo>
                  <a:cubicBezTo>
                    <a:pt x="3" y="14"/>
                    <a:pt x="3" y="16"/>
                    <a:pt x="3" y="17"/>
                  </a:cubicBezTo>
                  <a:cubicBezTo>
                    <a:pt x="4" y="17"/>
                    <a:pt x="5" y="17"/>
                    <a:pt x="5" y="17"/>
                  </a:cubicBezTo>
                  <a:cubicBezTo>
                    <a:pt x="6" y="17"/>
                    <a:pt x="7" y="15"/>
                    <a:pt x="7" y="14"/>
                  </a:cubicBezTo>
                  <a:cubicBezTo>
                    <a:pt x="8" y="13"/>
                    <a:pt x="9" y="13"/>
                    <a:pt x="9" y="1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306"/>
            <p:cNvSpPr>
              <a:spLocks/>
            </p:cNvSpPr>
            <p:nvPr/>
          </p:nvSpPr>
          <p:spPr bwMode="auto">
            <a:xfrm>
              <a:off x="2459" y="1712"/>
              <a:ext cx="143" cy="120"/>
            </a:xfrm>
            <a:custGeom>
              <a:avLst/>
              <a:gdLst>
                <a:gd name="T0" fmla="*/ 14 w 55"/>
                <a:gd name="T1" fmla="*/ 38 h 46"/>
                <a:gd name="T2" fmla="*/ 14 w 55"/>
                <a:gd name="T3" fmla="*/ 33 h 46"/>
                <a:gd name="T4" fmla="*/ 10 w 55"/>
                <a:gd name="T5" fmla="*/ 33 h 46"/>
                <a:gd name="T6" fmla="*/ 5 w 55"/>
                <a:gd name="T7" fmla="*/ 35 h 46"/>
                <a:gd name="T8" fmla="*/ 1 w 55"/>
                <a:gd name="T9" fmla="*/ 35 h 46"/>
                <a:gd name="T10" fmla="*/ 3 w 55"/>
                <a:gd name="T11" fmla="*/ 31 h 46"/>
                <a:gd name="T12" fmla="*/ 2 w 55"/>
                <a:gd name="T13" fmla="*/ 28 h 46"/>
                <a:gd name="T14" fmla="*/ 4 w 55"/>
                <a:gd name="T15" fmla="*/ 22 h 46"/>
                <a:gd name="T16" fmla="*/ 3 w 55"/>
                <a:gd name="T17" fmla="*/ 18 h 46"/>
                <a:gd name="T18" fmla="*/ 1 w 55"/>
                <a:gd name="T19" fmla="*/ 13 h 46"/>
                <a:gd name="T20" fmla="*/ 4 w 55"/>
                <a:gd name="T21" fmla="*/ 6 h 46"/>
                <a:gd name="T22" fmla="*/ 13 w 55"/>
                <a:gd name="T23" fmla="*/ 8 h 46"/>
                <a:gd name="T24" fmla="*/ 21 w 55"/>
                <a:gd name="T25" fmla="*/ 6 h 46"/>
                <a:gd name="T26" fmla="*/ 30 w 55"/>
                <a:gd name="T27" fmla="*/ 6 h 46"/>
                <a:gd name="T28" fmla="*/ 31 w 55"/>
                <a:gd name="T29" fmla="*/ 10 h 46"/>
                <a:gd name="T30" fmla="*/ 36 w 55"/>
                <a:gd name="T31" fmla="*/ 14 h 46"/>
                <a:gd name="T32" fmla="*/ 40 w 55"/>
                <a:gd name="T33" fmla="*/ 12 h 46"/>
                <a:gd name="T34" fmla="*/ 43 w 55"/>
                <a:gd name="T35" fmla="*/ 10 h 46"/>
                <a:gd name="T36" fmla="*/ 46 w 55"/>
                <a:gd name="T37" fmla="*/ 5 h 46"/>
                <a:gd name="T38" fmla="*/ 52 w 55"/>
                <a:gd name="T39" fmla="*/ 5 h 46"/>
                <a:gd name="T40" fmla="*/ 53 w 55"/>
                <a:gd name="T41" fmla="*/ 2 h 46"/>
                <a:gd name="T42" fmla="*/ 55 w 55"/>
                <a:gd name="T43" fmla="*/ 2 h 46"/>
                <a:gd name="T44" fmla="*/ 54 w 55"/>
                <a:gd name="T45" fmla="*/ 9 h 46"/>
                <a:gd name="T46" fmla="*/ 49 w 55"/>
                <a:gd name="T47" fmla="*/ 14 h 46"/>
                <a:gd name="T48" fmla="*/ 47 w 55"/>
                <a:gd name="T49" fmla="*/ 20 h 46"/>
                <a:gd name="T50" fmla="*/ 44 w 55"/>
                <a:gd name="T51" fmla="*/ 22 h 46"/>
                <a:gd name="T52" fmla="*/ 42 w 55"/>
                <a:gd name="T53" fmla="*/ 28 h 46"/>
                <a:gd name="T54" fmla="*/ 43 w 55"/>
                <a:gd name="T55" fmla="*/ 32 h 46"/>
                <a:gd name="T56" fmla="*/ 45 w 55"/>
                <a:gd name="T57" fmla="*/ 36 h 46"/>
                <a:gd name="T58" fmla="*/ 43 w 55"/>
                <a:gd name="T59" fmla="*/ 40 h 46"/>
                <a:gd name="T60" fmla="*/ 45 w 55"/>
                <a:gd name="T61" fmla="*/ 44 h 46"/>
                <a:gd name="T62" fmla="*/ 45 w 55"/>
                <a:gd name="T63" fmla="*/ 46 h 46"/>
                <a:gd name="T64" fmla="*/ 41 w 55"/>
                <a:gd name="T65" fmla="*/ 43 h 46"/>
                <a:gd name="T66" fmla="*/ 37 w 55"/>
                <a:gd name="T67" fmla="*/ 39 h 46"/>
                <a:gd name="T68" fmla="*/ 32 w 55"/>
                <a:gd name="T69" fmla="*/ 36 h 46"/>
                <a:gd name="T70" fmla="*/ 31 w 55"/>
                <a:gd name="T71" fmla="*/ 31 h 46"/>
                <a:gd name="T72" fmla="*/ 32 w 55"/>
                <a:gd name="T73" fmla="*/ 27 h 46"/>
                <a:gd name="T74" fmla="*/ 34 w 55"/>
                <a:gd name="T75" fmla="*/ 23 h 46"/>
                <a:gd name="T76" fmla="*/ 30 w 55"/>
                <a:gd name="T77" fmla="*/ 22 h 46"/>
                <a:gd name="T78" fmla="*/ 27 w 55"/>
                <a:gd name="T79" fmla="*/ 21 h 46"/>
                <a:gd name="T80" fmla="*/ 24 w 55"/>
                <a:gd name="T81" fmla="*/ 28 h 46"/>
                <a:gd name="T82" fmla="*/ 21 w 55"/>
                <a:gd name="T83" fmla="*/ 31 h 46"/>
                <a:gd name="T84" fmla="*/ 21 w 55"/>
                <a:gd name="T85" fmla="*/ 35 h 46"/>
                <a:gd name="T86" fmla="*/ 24 w 55"/>
                <a:gd name="T87" fmla="*/ 35 h 46"/>
                <a:gd name="T88" fmla="*/ 25 w 55"/>
                <a:gd name="T89" fmla="*/ 39 h 46"/>
                <a:gd name="T90" fmla="*/ 21 w 55"/>
                <a:gd name="T91" fmla="*/ 41 h 46"/>
                <a:gd name="T92" fmla="*/ 17 w 55"/>
                <a:gd name="T93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5" h="46">
                  <a:moveTo>
                    <a:pt x="15" y="40"/>
                  </a:moveTo>
                  <a:cubicBezTo>
                    <a:pt x="15" y="39"/>
                    <a:pt x="14" y="38"/>
                    <a:pt x="14" y="38"/>
                  </a:cubicBezTo>
                  <a:cubicBezTo>
                    <a:pt x="14" y="37"/>
                    <a:pt x="15" y="36"/>
                    <a:pt x="15" y="35"/>
                  </a:cubicBezTo>
                  <a:cubicBezTo>
                    <a:pt x="15" y="35"/>
                    <a:pt x="15" y="34"/>
                    <a:pt x="14" y="33"/>
                  </a:cubicBezTo>
                  <a:cubicBezTo>
                    <a:pt x="14" y="33"/>
                    <a:pt x="13" y="32"/>
                    <a:pt x="13" y="32"/>
                  </a:cubicBezTo>
                  <a:cubicBezTo>
                    <a:pt x="12" y="32"/>
                    <a:pt x="11" y="33"/>
                    <a:pt x="10" y="33"/>
                  </a:cubicBezTo>
                  <a:cubicBezTo>
                    <a:pt x="10" y="33"/>
                    <a:pt x="9" y="35"/>
                    <a:pt x="9" y="35"/>
                  </a:cubicBezTo>
                  <a:cubicBezTo>
                    <a:pt x="8" y="36"/>
                    <a:pt x="6" y="35"/>
                    <a:pt x="5" y="35"/>
                  </a:cubicBezTo>
                  <a:cubicBezTo>
                    <a:pt x="4" y="35"/>
                    <a:pt x="3" y="36"/>
                    <a:pt x="2" y="36"/>
                  </a:cubicBezTo>
                  <a:cubicBezTo>
                    <a:pt x="2" y="36"/>
                    <a:pt x="1" y="35"/>
                    <a:pt x="1" y="35"/>
                  </a:cubicBezTo>
                  <a:cubicBezTo>
                    <a:pt x="1" y="34"/>
                    <a:pt x="1" y="33"/>
                    <a:pt x="1" y="32"/>
                  </a:cubicBezTo>
                  <a:cubicBezTo>
                    <a:pt x="2" y="32"/>
                    <a:pt x="3" y="31"/>
                    <a:pt x="3" y="31"/>
                  </a:cubicBezTo>
                  <a:cubicBezTo>
                    <a:pt x="3" y="30"/>
                    <a:pt x="3" y="29"/>
                    <a:pt x="3" y="29"/>
                  </a:cubicBezTo>
                  <a:cubicBezTo>
                    <a:pt x="3" y="28"/>
                    <a:pt x="2" y="28"/>
                    <a:pt x="2" y="28"/>
                  </a:cubicBezTo>
                  <a:cubicBezTo>
                    <a:pt x="1" y="27"/>
                    <a:pt x="1" y="24"/>
                    <a:pt x="2" y="23"/>
                  </a:cubicBezTo>
                  <a:cubicBezTo>
                    <a:pt x="2" y="23"/>
                    <a:pt x="4" y="22"/>
                    <a:pt x="4" y="22"/>
                  </a:cubicBezTo>
                  <a:cubicBezTo>
                    <a:pt x="4" y="21"/>
                    <a:pt x="5" y="20"/>
                    <a:pt x="4" y="20"/>
                  </a:cubicBezTo>
                  <a:cubicBezTo>
                    <a:pt x="4" y="19"/>
                    <a:pt x="3" y="19"/>
                    <a:pt x="3" y="18"/>
                  </a:cubicBezTo>
                  <a:cubicBezTo>
                    <a:pt x="2" y="18"/>
                    <a:pt x="1" y="18"/>
                    <a:pt x="1" y="17"/>
                  </a:cubicBezTo>
                  <a:cubicBezTo>
                    <a:pt x="0" y="17"/>
                    <a:pt x="1" y="14"/>
                    <a:pt x="1" y="13"/>
                  </a:cubicBezTo>
                  <a:cubicBezTo>
                    <a:pt x="1" y="12"/>
                    <a:pt x="1" y="10"/>
                    <a:pt x="1" y="9"/>
                  </a:cubicBezTo>
                  <a:cubicBezTo>
                    <a:pt x="1" y="8"/>
                    <a:pt x="3" y="6"/>
                    <a:pt x="4" y="6"/>
                  </a:cubicBezTo>
                  <a:cubicBezTo>
                    <a:pt x="5" y="6"/>
                    <a:pt x="8" y="6"/>
                    <a:pt x="9" y="6"/>
                  </a:cubicBezTo>
                  <a:cubicBezTo>
                    <a:pt x="10" y="6"/>
                    <a:pt x="12" y="7"/>
                    <a:pt x="13" y="8"/>
                  </a:cubicBezTo>
                  <a:cubicBezTo>
                    <a:pt x="14" y="8"/>
                    <a:pt x="17" y="8"/>
                    <a:pt x="18" y="8"/>
                  </a:cubicBezTo>
                  <a:cubicBezTo>
                    <a:pt x="19" y="7"/>
                    <a:pt x="20" y="6"/>
                    <a:pt x="21" y="6"/>
                  </a:cubicBezTo>
                  <a:cubicBezTo>
                    <a:pt x="22" y="5"/>
                    <a:pt x="24" y="5"/>
                    <a:pt x="26" y="5"/>
                  </a:cubicBezTo>
                  <a:cubicBezTo>
                    <a:pt x="27" y="5"/>
                    <a:pt x="29" y="5"/>
                    <a:pt x="30" y="6"/>
                  </a:cubicBezTo>
                  <a:cubicBezTo>
                    <a:pt x="30" y="6"/>
                    <a:pt x="31" y="7"/>
                    <a:pt x="31" y="8"/>
                  </a:cubicBezTo>
                  <a:cubicBezTo>
                    <a:pt x="31" y="8"/>
                    <a:pt x="31" y="10"/>
                    <a:pt x="31" y="10"/>
                  </a:cubicBezTo>
                  <a:cubicBezTo>
                    <a:pt x="31" y="11"/>
                    <a:pt x="32" y="13"/>
                    <a:pt x="32" y="13"/>
                  </a:cubicBezTo>
                  <a:cubicBezTo>
                    <a:pt x="33" y="14"/>
                    <a:pt x="35" y="14"/>
                    <a:pt x="36" y="14"/>
                  </a:cubicBezTo>
                  <a:cubicBezTo>
                    <a:pt x="37" y="14"/>
                    <a:pt x="38" y="13"/>
                    <a:pt x="39" y="13"/>
                  </a:cubicBezTo>
                  <a:cubicBezTo>
                    <a:pt x="39" y="13"/>
                    <a:pt x="40" y="12"/>
                    <a:pt x="40" y="12"/>
                  </a:cubicBezTo>
                  <a:cubicBezTo>
                    <a:pt x="41" y="12"/>
                    <a:pt x="43" y="12"/>
                    <a:pt x="43" y="12"/>
                  </a:cubicBezTo>
                  <a:cubicBezTo>
                    <a:pt x="43" y="12"/>
                    <a:pt x="43" y="11"/>
                    <a:pt x="43" y="10"/>
                  </a:cubicBezTo>
                  <a:cubicBezTo>
                    <a:pt x="43" y="10"/>
                    <a:pt x="44" y="8"/>
                    <a:pt x="44" y="8"/>
                  </a:cubicBezTo>
                  <a:cubicBezTo>
                    <a:pt x="44" y="7"/>
                    <a:pt x="45" y="5"/>
                    <a:pt x="46" y="5"/>
                  </a:cubicBezTo>
                  <a:cubicBezTo>
                    <a:pt x="47" y="4"/>
                    <a:pt x="48" y="4"/>
                    <a:pt x="49" y="4"/>
                  </a:cubicBezTo>
                  <a:cubicBezTo>
                    <a:pt x="49" y="4"/>
                    <a:pt x="51" y="5"/>
                    <a:pt x="52" y="5"/>
                  </a:cubicBezTo>
                  <a:cubicBezTo>
                    <a:pt x="52" y="5"/>
                    <a:pt x="53" y="4"/>
                    <a:pt x="53" y="4"/>
                  </a:cubicBezTo>
                  <a:cubicBezTo>
                    <a:pt x="53" y="3"/>
                    <a:pt x="53" y="2"/>
                    <a:pt x="53" y="2"/>
                  </a:cubicBezTo>
                  <a:cubicBezTo>
                    <a:pt x="53" y="1"/>
                    <a:pt x="54" y="0"/>
                    <a:pt x="55" y="0"/>
                  </a:cubicBezTo>
                  <a:cubicBezTo>
                    <a:pt x="55" y="0"/>
                    <a:pt x="55" y="1"/>
                    <a:pt x="55" y="2"/>
                  </a:cubicBezTo>
                  <a:cubicBezTo>
                    <a:pt x="55" y="3"/>
                    <a:pt x="55" y="4"/>
                    <a:pt x="55" y="5"/>
                  </a:cubicBezTo>
                  <a:cubicBezTo>
                    <a:pt x="55" y="5"/>
                    <a:pt x="55" y="8"/>
                    <a:pt x="54" y="9"/>
                  </a:cubicBezTo>
                  <a:cubicBezTo>
                    <a:pt x="54" y="10"/>
                    <a:pt x="52" y="11"/>
                    <a:pt x="51" y="12"/>
                  </a:cubicBezTo>
                  <a:cubicBezTo>
                    <a:pt x="51" y="13"/>
                    <a:pt x="49" y="14"/>
                    <a:pt x="49" y="14"/>
                  </a:cubicBezTo>
                  <a:cubicBezTo>
                    <a:pt x="48" y="15"/>
                    <a:pt x="48" y="17"/>
                    <a:pt x="48" y="18"/>
                  </a:cubicBezTo>
                  <a:cubicBezTo>
                    <a:pt x="47" y="19"/>
                    <a:pt x="47" y="20"/>
                    <a:pt x="47" y="20"/>
                  </a:cubicBezTo>
                  <a:cubicBezTo>
                    <a:pt x="47" y="21"/>
                    <a:pt x="46" y="21"/>
                    <a:pt x="45" y="22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2"/>
                    <a:pt x="44" y="24"/>
                    <a:pt x="43" y="26"/>
                  </a:cubicBezTo>
                  <a:cubicBezTo>
                    <a:pt x="43" y="26"/>
                    <a:pt x="42" y="27"/>
                    <a:pt x="42" y="28"/>
                  </a:cubicBezTo>
                  <a:cubicBezTo>
                    <a:pt x="41" y="28"/>
                    <a:pt x="41" y="29"/>
                    <a:pt x="41" y="30"/>
                  </a:cubicBezTo>
                  <a:cubicBezTo>
                    <a:pt x="41" y="31"/>
                    <a:pt x="42" y="32"/>
                    <a:pt x="43" y="32"/>
                  </a:cubicBezTo>
                  <a:cubicBezTo>
                    <a:pt x="43" y="33"/>
                    <a:pt x="44" y="33"/>
                    <a:pt x="44" y="33"/>
                  </a:cubicBezTo>
                  <a:cubicBezTo>
                    <a:pt x="44" y="34"/>
                    <a:pt x="45" y="35"/>
                    <a:pt x="45" y="36"/>
                  </a:cubicBezTo>
                  <a:cubicBezTo>
                    <a:pt x="45" y="37"/>
                    <a:pt x="45" y="38"/>
                    <a:pt x="44" y="39"/>
                  </a:cubicBezTo>
                  <a:cubicBezTo>
                    <a:pt x="44" y="40"/>
                    <a:pt x="44" y="40"/>
                    <a:pt x="43" y="40"/>
                  </a:cubicBezTo>
                  <a:cubicBezTo>
                    <a:pt x="43" y="41"/>
                    <a:pt x="43" y="42"/>
                    <a:pt x="43" y="42"/>
                  </a:cubicBezTo>
                  <a:cubicBezTo>
                    <a:pt x="44" y="42"/>
                    <a:pt x="45" y="44"/>
                    <a:pt x="45" y="44"/>
                  </a:cubicBezTo>
                  <a:cubicBezTo>
                    <a:pt x="45" y="44"/>
                    <a:pt x="45" y="45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4" y="46"/>
                    <a:pt x="44" y="45"/>
                    <a:pt x="43" y="45"/>
                  </a:cubicBezTo>
                  <a:cubicBezTo>
                    <a:pt x="43" y="44"/>
                    <a:pt x="41" y="44"/>
                    <a:pt x="41" y="43"/>
                  </a:cubicBezTo>
                  <a:cubicBezTo>
                    <a:pt x="40" y="42"/>
                    <a:pt x="39" y="41"/>
                    <a:pt x="39" y="40"/>
                  </a:cubicBezTo>
                  <a:cubicBezTo>
                    <a:pt x="38" y="40"/>
                    <a:pt x="38" y="40"/>
                    <a:pt x="37" y="39"/>
                  </a:cubicBezTo>
                  <a:cubicBezTo>
                    <a:pt x="37" y="39"/>
                    <a:pt x="36" y="38"/>
                    <a:pt x="35" y="38"/>
                  </a:cubicBezTo>
                  <a:cubicBezTo>
                    <a:pt x="35" y="37"/>
                    <a:pt x="33" y="37"/>
                    <a:pt x="32" y="36"/>
                  </a:cubicBezTo>
                  <a:cubicBezTo>
                    <a:pt x="32" y="36"/>
                    <a:pt x="31" y="34"/>
                    <a:pt x="31" y="33"/>
                  </a:cubicBezTo>
                  <a:cubicBezTo>
                    <a:pt x="31" y="33"/>
                    <a:pt x="31" y="31"/>
                    <a:pt x="31" y="31"/>
                  </a:cubicBezTo>
                  <a:cubicBezTo>
                    <a:pt x="31" y="30"/>
                    <a:pt x="31" y="30"/>
                    <a:pt x="32" y="30"/>
                  </a:cubicBezTo>
                  <a:cubicBezTo>
                    <a:pt x="32" y="29"/>
                    <a:pt x="32" y="27"/>
                    <a:pt x="32" y="27"/>
                  </a:cubicBezTo>
                  <a:cubicBezTo>
                    <a:pt x="32" y="26"/>
                    <a:pt x="32" y="24"/>
                    <a:pt x="32" y="24"/>
                  </a:cubicBezTo>
                  <a:cubicBezTo>
                    <a:pt x="32" y="23"/>
                    <a:pt x="34" y="23"/>
                    <a:pt x="34" y="23"/>
                  </a:cubicBezTo>
                  <a:cubicBezTo>
                    <a:pt x="34" y="22"/>
                    <a:pt x="32" y="22"/>
                    <a:pt x="32" y="22"/>
                  </a:cubicBezTo>
                  <a:cubicBezTo>
                    <a:pt x="32" y="21"/>
                    <a:pt x="31" y="22"/>
                    <a:pt x="30" y="22"/>
                  </a:cubicBezTo>
                  <a:cubicBezTo>
                    <a:pt x="30" y="21"/>
                    <a:pt x="30" y="21"/>
                    <a:pt x="29" y="21"/>
                  </a:cubicBezTo>
                  <a:cubicBezTo>
                    <a:pt x="29" y="21"/>
                    <a:pt x="28" y="21"/>
                    <a:pt x="27" y="21"/>
                  </a:cubicBezTo>
                  <a:cubicBezTo>
                    <a:pt x="27" y="22"/>
                    <a:pt x="25" y="23"/>
                    <a:pt x="24" y="24"/>
                  </a:cubicBezTo>
                  <a:cubicBezTo>
                    <a:pt x="24" y="24"/>
                    <a:pt x="24" y="27"/>
                    <a:pt x="24" y="28"/>
                  </a:cubicBezTo>
                  <a:cubicBezTo>
                    <a:pt x="24" y="28"/>
                    <a:pt x="23" y="29"/>
                    <a:pt x="22" y="30"/>
                  </a:cubicBezTo>
                  <a:cubicBezTo>
                    <a:pt x="22" y="30"/>
                    <a:pt x="21" y="31"/>
                    <a:pt x="21" y="31"/>
                  </a:cubicBezTo>
                  <a:cubicBezTo>
                    <a:pt x="20" y="31"/>
                    <a:pt x="19" y="32"/>
                    <a:pt x="19" y="33"/>
                  </a:cubicBezTo>
                  <a:cubicBezTo>
                    <a:pt x="20" y="33"/>
                    <a:pt x="20" y="35"/>
                    <a:pt x="21" y="35"/>
                  </a:cubicBezTo>
                  <a:cubicBezTo>
                    <a:pt x="21" y="35"/>
                    <a:pt x="23" y="33"/>
                    <a:pt x="23" y="33"/>
                  </a:cubicBezTo>
                  <a:cubicBezTo>
                    <a:pt x="23" y="34"/>
                    <a:pt x="24" y="35"/>
                    <a:pt x="24" y="35"/>
                  </a:cubicBezTo>
                  <a:cubicBezTo>
                    <a:pt x="24" y="36"/>
                    <a:pt x="25" y="37"/>
                    <a:pt x="25" y="37"/>
                  </a:cubicBezTo>
                  <a:cubicBezTo>
                    <a:pt x="25" y="38"/>
                    <a:pt x="25" y="39"/>
                    <a:pt x="25" y="39"/>
                  </a:cubicBezTo>
                  <a:cubicBezTo>
                    <a:pt x="24" y="40"/>
                    <a:pt x="23" y="41"/>
                    <a:pt x="23" y="41"/>
                  </a:cubicBezTo>
                  <a:cubicBezTo>
                    <a:pt x="22" y="41"/>
                    <a:pt x="21" y="41"/>
                    <a:pt x="21" y="41"/>
                  </a:cubicBezTo>
                  <a:cubicBezTo>
                    <a:pt x="20" y="41"/>
                    <a:pt x="19" y="40"/>
                    <a:pt x="19" y="40"/>
                  </a:cubicBezTo>
                  <a:cubicBezTo>
                    <a:pt x="19" y="40"/>
                    <a:pt x="18" y="40"/>
                    <a:pt x="17" y="40"/>
                  </a:cubicBezTo>
                  <a:cubicBezTo>
                    <a:pt x="17" y="40"/>
                    <a:pt x="15" y="40"/>
                    <a:pt x="15" y="4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307"/>
            <p:cNvSpPr>
              <a:spLocks/>
            </p:cNvSpPr>
            <p:nvPr/>
          </p:nvSpPr>
          <p:spPr bwMode="auto">
            <a:xfrm>
              <a:off x="2459" y="1712"/>
              <a:ext cx="143" cy="120"/>
            </a:xfrm>
            <a:custGeom>
              <a:avLst/>
              <a:gdLst>
                <a:gd name="T0" fmla="*/ 14 w 55"/>
                <a:gd name="T1" fmla="*/ 38 h 46"/>
                <a:gd name="T2" fmla="*/ 14 w 55"/>
                <a:gd name="T3" fmla="*/ 33 h 46"/>
                <a:gd name="T4" fmla="*/ 10 w 55"/>
                <a:gd name="T5" fmla="*/ 33 h 46"/>
                <a:gd name="T6" fmla="*/ 5 w 55"/>
                <a:gd name="T7" fmla="*/ 35 h 46"/>
                <a:gd name="T8" fmla="*/ 1 w 55"/>
                <a:gd name="T9" fmla="*/ 35 h 46"/>
                <a:gd name="T10" fmla="*/ 3 w 55"/>
                <a:gd name="T11" fmla="*/ 31 h 46"/>
                <a:gd name="T12" fmla="*/ 2 w 55"/>
                <a:gd name="T13" fmla="*/ 28 h 46"/>
                <a:gd name="T14" fmla="*/ 4 w 55"/>
                <a:gd name="T15" fmla="*/ 22 h 46"/>
                <a:gd name="T16" fmla="*/ 3 w 55"/>
                <a:gd name="T17" fmla="*/ 18 h 46"/>
                <a:gd name="T18" fmla="*/ 1 w 55"/>
                <a:gd name="T19" fmla="*/ 13 h 46"/>
                <a:gd name="T20" fmla="*/ 4 w 55"/>
                <a:gd name="T21" fmla="*/ 6 h 46"/>
                <a:gd name="T22" fmla="*/ 13 w 55"/>
                <a:gd name="T23" fmla="*/ 8 h 46"/>
                <a:gd name="T24" fmla="*/ 21 w 55"/>
                <a:gd name="T25" fmla="*/ 6 h 46"/>
                <a:gd name="T26" fmla="*/ 30 w 55"/>
                <a:gd name="T27" fmla="*/ 6 h 46"/>
                <a:gd name="T28" fmla="*/ 31 w 55"/>
                <a:gd name="T29" fmla="*/ 10 h 46"/>
                <a:gd name="T30" fmla="*/ 36 w 55"/>
                <a:gd name="T31" fmla="*/ 14 h 46"/>
                <a:gd name="T32" fmla="*/ 40 w 55"/>
                <a:gd name="T33" fmla="*/ 12 h 46"/>
                <a:gd name="T34" fmla="*/ 43 w 55"/>
                <a:gd name="T35" fmla="*/ 10 h 46"/>
                <a:gd name="T36" fmla="*/ 46 w 55"/>
                <a:gd name="T37" fmla="*/ 5 h 46"/>
                <a:gd name="T38" fmla="*/ 52 w 55"/>
                <a:gd name="T39" fmla="*/ 5 h 46"/>
                <a:gd name="T40" fmla="*/ 53 w 55"/>
                <a:gd name="T41" fmla="*/ 2 h 46"/>
                <a:gd name="T42" fmla="*/ 55 w 55"/>
                <a:gd name="T43" fmla="*/ 2 h 46"/>
                <a:gd name="T44" fmla="*/ 54 w 55"/>
                <a:gd name="T45" fmla="*/ 9 h 46"/>
                <a:gd name="T46" fmla="*/ 49 w 55"/>
                <a:gd name="T47" fmla="*/ 14 h 46"/>
                <a:gd name="T48" fmla="*/ 47 w 55"/>
                <a:gd name="T49" fmla="*/ 20 h 46"/>
                <a:gd name="T50" fmla="*/ 44 w 55"/>
                <a:gd name="T51" fmla="*/ 22 h 46"/>
                <a:gd name="T52" fmla="*/ 42 w 55"/>
                <a:gd name="T53" fmla="*/ 28 h 46"/>
                <a:gd name="T54" fmla="*/ 43 w 55"/>
                <a:gd name="T55" fmla="*/ 32 h 46"/>
                <a:gd name="T56" fmla="*/ 45 w 55"/>
                <a:gd name="T57" fmla="*/ 36 h 46"/>
                <a:gd name="T58" fmla="*/ 43 w 55"/>
                <a:gd name="T59" fmla="*/ 40 h 46"/>
                <a:gd name="T60" fmla="*/ 45 w 55"/>
                <a:gd name="T61" fmla="*/ 44 h 46"/>
                <a:gd name="T62" fmla="*/ 45 w 55"/>
                <a:gd name="T63" fmla="*/ 46 h 46"/>
                <a:gd name="T64" fmla="*/ 41 w 55"/>
                <a:gd name="T65" fmla="*/ 43 h 46"/>
                <a:gd name="T66" fmla="*/ 37 w 55"/>
                <a:gd name="T67" fmla="*/ 39 h 46"/>
                <a:gd name="T68" fmla="*/ 32 w 55"/>
                <a:gd name="T69" fmla="*/ 36 h 46"/>
                <a:gd name="T70" fmla="*/ 31 w 55"/>
                <a:gd name="T71" fmla="*/ 31 h 46"/>
                <a:gd name="T72" fmla="*/ 32 w 55"/>
                <a:gd name="T73" fmla="*/ 27 h 46"/>
                <a:gd name="T74" fmla="*/ 34 w 55"/>
                <a:gd name="T75" fmla="*/ 23 h 46"/>
                <a:gd name="T76" fmla="*/ 30 w 55"/>
                <a:gd name="T77" fmla="*/ 22 h 46"/>
                <a:gd name="T78" fmla="*/ 27 w 55"/>
                <a:gd name="T79" fmla="*/ 21 h 46"/>
                <a:gd name="T80" fmla="*/ 24 w 55"/>
                <a:gd name="T81" fmla="*/ 28 h 46"/>
                <a:gd name="T82" fmla="*/ 21 w 55"/>
                <a:gd name="T83" fmla="*/ 31 h 46"/>
                <a:gd name="T84" fmla="*/ 21 w 55"/>
                <a:gd name="T85" fmla="*/ 35 h 46"/>
                <a:gd name="T86" fmla="*/ 24 w 55"/>
                <a:gd name="T87" fmla="*/ 35 h 46"/>
                <a:gd name="T88" fmla="*/ 25 w 55"/>
                <a:gd name="T89" fmla="*/ 39 h 46"/>
                <a:gd name="T90" fmla="*/ 21 w 55"/>
                <a:gd name="T91" fmla="*/ 41 h 46"/>
                <a:gd name="T92" fmla="*/ 17 w 55"/>
                <a:gd name="T93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5" h="46">
                  <a:moveTo>
                    <a:pt x="15" y="40"/>
                  </a:moveTo>
                  <a:cubicBezTo>
                    <a:pt x="15" y="39"/>
                    <a:pt x="14" y="38"/>
                    <a:pt x="14" y="38"/>
                  </a:cubicBezTo>
                  <a:cubicBezTo>
                    <a:pt x="14" y="37"/>
                    <a:pt x="15" y="36"/>
                    <a:pt x="15" y="35"/>
                  </a:cubicBezTo>
                  <a:cubicBezTo>
                    <a:pt x="15" y="35"/>
                    <a:pt x="15" y="34"/>
                    <a:pt x="14" y="33"/>
                  </a:cubicBezTo>
                  <a:cubicBezTo>
                    <a:pt x="14" y="33"/>
                    <a:pt x="13" y="32"/>
                    <a:pt x="13" y="32"/>
                  </a:cubicBezTo>
                  <a:cubicBezTo>
                    <a:pt x="12" y="32"/>
                    <a:pt x="11" y="33"/>
                    <a:pt x="10" y="33"/>
                  </a:cubicBezTo>
                  <a:cubicBezTo>
                    <a:pt x="10" y="33"/>
                    <a:pt x="9" y="35"/>
                    <a:pt x="9" y="35"/>
                  </a:cubicBezTo>
                  <a:cubicBezTo>
                    <a:pt x="8" y="36"/>
                    <a:pt x="6" y="35"/>
                    <a:pt x="5" y="35"/>
                  </a:cubicBezTo>
                  <a:cubicBezTo>
                    <a:pt x="4" y="35"/>
                    <a:pt x="3" y="36"/>
                    <a:pt x="2" y="36"/>
                  </a:cubicBezTo>
                  <a:cubicBezTo>
                    <a:pt x="2" y="36"/>
                    <a:pt x="1" y="35"/>
                    <a:pt x="1" y="35"/>
                  </a:cubicBezTo>
                  <a:cubicBezTo>
                    <a:pt x="1" y="34"/>
                    <a:pt x="1" y="33"/>
                    <a:pt x="1" y="32"/>
                  </a:cubicBezTo>
                  <a:cubicBezTo>
                    <a:pt x="2" y="32"/>
                    <a:pt x="3" y="31"/>
                    <a:pt x="3" y="31"/>
                  </a:cubicBezTo>
                  <a:cubicBezTo>
                    <a:pt x="3" y="30"/>
                    <a:pt x="3" y="29"/>
                    <a:pt x="3" y="29"/>
                  </a:cubicBezTo>
                  <a:cubicBezTo>
                    <a:pt x="3" y="28"/>
                    <a:pt x="2" y="28"/>
                    <a:pt x="2" y="28"/>
                  </a:cubicBezTo>
                  <a:cubicBezTo>
                    <a:pt x="1" y="27"/>
                    <a:pt x="1" y="24"/>
                    <a:pt x="2" y="23"/>
                  </a:cubicBezTo>
                  <a:cubicBezTo>
                    <a:pt x="2" y="23"/>
                    <a:pt x="4" y="22"/>
                    <a:pt x="4" y="22"/>
                  </a:cubicBezTo>
                  <a:cubicBezTo>
                    <a:pt x="4" y="21"/>
                    <a:pt x="5" y="20"/>
                    <a:pt x="4" y="20"/>
                  </a:cubicBezTo>
                  <a:cubicBezTo>
                    <a:pt x="4" y="19"/>
                    <a:pt x="3" y="19"/>
                    <a:pt x="3" y="18"/>
                  </a:cubicBezTo>
                  <a:cubicBezTo>
                    <a:pt x="2" y="18"/>
                    <a:pt x="1" y="18"/>
                    <a:pt x="1" y="17"/>
                  </a:cubicBezTo>
                  <a:cubicBezTo>
                    <a:pt x="0" y="17"/>
                    <a:pt x="1" y="14"/>
                    <a:pt x="1" y="13"/>
                  </a:cubicBezTo>
                  <a:cubicBezTo>
                    <a:pt x="1" y="12"/>
                    <a:pt x="1" y="10"/>
                    <a:pt x="1" y="9"/>
                  </a:cubicBezTo>
                  <a:cubicBezTo>
                    <a:pt x="1" y="8"/>
                    <a:pt x="3" y="6"/>
                    <a:pt x="4" y="6"/>
                  </a:cubicBezTo>
                  <a:cubicBezTo>
                    <a:pt x="5" y="6"/>
                    <a:pt x="8" y="6"/>
                    <a:pt x="9" y="6"/>
                  </a:cubicBezTo>
                  <a:cubicBezTo>
                    <a:pt x="10" y="6"/>
                    <a:pt x="12" y="7"/>
                    <a:pt x="13" y="8"/>
                  </a:cubicBezTo>
                  <a:cubicBezTo>
                    <a:pt x="14" y="8"/>
                    <a:pt x="17" y="8"/>
                    <a:pt x="18" y="8"/>
                  </a:cubicBezTo>
                  <a:cubicBezTo>
                    <a:pt x="19" y="7"/>
                    <a:pt x="20" y="6"/>
                    <a:pt x="21" y="6"/>
                  </a:cubicBezTo>
                  <a:cubicBezTo>
                    <a:pt x="22" y="5"/>
                    <a:pt x="24" y="5"/>
                    <a:pt x="26" y="5"/>
                  </a:cubicBezTo>
                  <a:cubicBezTo>
                    <a:pt x="27" y="5"/>
                    <a:pt x="29" y="5"/>
                    <a:pt x="30" y="6"/>
                  </a:cubicBezTo>
                  <a:cubicBezTo>
                    <a:pt x="30" y="6"/>
                    <a:pt x="31" y="7"/>
                    <a:pt x="31" y="8"/>
                  </a:cubicBezTo>
                  <a:cubicBezTo>
                    <a:pt x="31" y="8"/>
                    <a:pt x="31" y="10"/>
                    <a:pt x="31" y="10"/>
                  </a:cubicBezTo>
                  <a:cubicBezTo>
                    <a:pt x="31" y="11"/>
                    <a:pt x="32" y="13"/>
                    <a:pt x="32" y="13"/>
                  </a:cubicBezTo>
                  <a:cubicBezTo>
                    <a:pt x="33" y="14"/>
                    <a:pt x="35" y="14"/>
                    <a:pt x="36" y="14"/>
                  </a:cubicBezTo>
                  <a:cubicBezTo>
                    <a:pt x="37" y="14"/>
                    <a:pt x="38" y="13"/>
                    <a:pt x="39" y="13"/>
                  </a:cubicBezTo>
                  <a:cubicBezTo>
                    <a:pt x="39" y="13"/>
                    <a:pt x="40" y="12"/>
                    <a:pt x="40" y="12"/>
                  </a:cubicBezTo>
                  <a:cubicBezTo>
                    <a:pt x="41" y="12"/>
                    <a:pt x="43" y="12"/>
                    <a:pt x="43" y="12"/>
                  </a:cubicBezTo>
                  <a:cubicBezTo>
                    <a:pt x="43" y="12"/>
                    <a:pt x="43" y="11"/>
                    <a:pt x="43" y="10"/>
                  </a:cubicBezTo>
                  <a:cubicBezTo>
                    <a:pt x="43" y="10"/>
                    <a:pt x="44" y="8"/>
                    <a:pt x="44" y="8"/>
                  </a:cubicBezTo>
                  <a:cubicBezTo>
                    <a:pt x="44" y="7"/>
                    <a:pt x="45" y="5"/>
                    <a:pt x="46" y="5"/>
                  </a:cubicBezTo>
                  <a:cubicBezTo>
                    <a:pt x="47" y="4"/>
                    <a:pt x="48" y="4"/>
                    <a:pt x="49" y="4"/>
                  </a:cubicBezTo>
                  <a:cubicBezTo>
                    <a:pt x="49" y="4"/>
                    <a:pt x="51" y="5"/>
                    <a:pt x="52" y="5"/>
                  </a:cubicBezTo>
                  <a:cubicBezTo>
                    <a:pt x="52" y="5"/>
                    <a:pt x="53" y="4"/>
                    <a:pt x="53" y="4"/>
                  </a:cubicBezTo>
                  <a:cubicBezTo>
                    <a:pt x="53" y="3"/>
                    <a:pt x="53" y="2"/>
                    <a:pt x="53" y="2"/>
                  </a:cubicBezTo>
                  <a:cubicBezTo>
                    <a:pt x="53" y="1"/>
                    <a:pt x="54" y="0"/>
                    <a:pt x="55" y="0"/>
                  </a:cubicBezTo>
                  <a:cubicBezTo>
                    <a:pt x="55" y="0"/>
                    <a:pt x="55" y="1"/>
                    <a:pt x="55" y="2"/>
                  </a:cubicBezTo>
                  <a:cubicBezTo>
                    <a:pt x="55" y="3"/>
                    <a:pt x="55" y="4"/>
                    <a:pt x="55" y="5"/>
                  </a:cubicBezTo>
                  <a:cubicBezTo>
                    <a:pt x="55" y="5"/>
                    <a:pt x="55" y="8"/>
                    <a:pt x="54" y="9"/>
                  </a:cubicBezTo>
                  <a:cubicBezTo>
                    <a:pt x="54" y="10"/>
                    <a:pt x="52" y="11"/>
                    <a:pt x="51" y="12"/>
                  </a:cubicBezTo>
                  <a:cubicBezTo>
                    <a:pt x="51" y="13"/>
                    <a:pt x="49" y="14"/>
                    <a:pt x="49" y="14"/>
                  </a:cubicBezTo>
                  <a:cubicBezTo>
                    <a:pt x="48" y="15"/>
                    <a:pt x="48" y="17"/>
                    <a:pt x="48" y="18"/>
                  </a:cubicBezTo>
                  <a:cubicBezTo>
                    <a:pt x="47" y="19"/>
                    <a:pt x="47" y="20"/>
                    <a:pt x="47" y="20"/>
                  </a:cubicBezTo>
                  <a:cubicBezTo>
                    <a:pt x="47" y="21"/>
                    <a:pt x="46" y="21"/>
                    <a:pt x="45" y="22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2"/>
                    <a:pt x="44" y="24"/>
                    <a:pt x="43" y="26"/>
                  </a:cubicBezTo>
                  <a:cubicBezTo>
                    <a:pt x="43" y="26"/>
                    <a:pt x="42" y="27"/>
                    <a:pt x="42" y="28"/>
                  </a:cubicBezTo>
                  <a:cubicBezTo>
                    <a:pt x="41" y="28"/>
                    <a:pt x="41" y="29"/>
                    <a:pt x="41" y="30"/>
                  </a:cubicBezTo>
                  <a:cubicBezTo>
                    <a:pt x="41" y="31"/>
                    <a:pt x="42" y="32"/>
                    <a:pt x="43" y="32"/>
                  </a:cubicBezTo>
                  <a:cubicBezTo>
                    <a:pt x="43" y="33"/>
                    <a:pt x="44" y="33"/>
                    <a:pt x="44" y="33"/>
                  </a:cubicBezTo>
                  <a:cubicBezTo>
                    <a:pt x="44" y="34"/>
                    <a:pt x="45" y="35"/>
                    <a:pt x="45" y="36"/>
                  </a:cubicBezTo>
                  <a:cubicBezTo>
                    <a:pt x="45" y="37"/>
                    <a:pt x="45" y="38"/>
                    <a:pt x="44" y="39"/>
                  </a:cubicBezTo>
                  <a:cubicBezTo>
                    <a:pt x="44" y="40"/>
                    <a:pt x="44" y="40"/>
                    <a:pt x="43" y="40"/>
                  </a:cubicBezTo>
                  <a:cubicBezTo>
                    <a:pt x="43" y="41"/>
                    <a:pt x="43" y="42"/>
                    <a:pt x="43" y="42"/>
                  </a:cubicBezTo>
                  <a:cubicBezTo>
                    <a:pt x="44" y="42"/>
                    <a:pt x="45" y="44"/>
                    <a:pt x="45" y="44"/>
                  </a:cubicBezTo>
                  <a:cubicBezTo>
                    <a:pt x="45" y="44"/>
                    <a:pt x="45" y="45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4" y="46"/>
                    <a:pt x="44" y="45"/>
                    <a:pt x="43" y="45"/>
                  </a:cubicBezTo>
                  <a:cubicBezTo>
                    <a:pt x="43" y="44"/>
                    <a:pt x="41" y="44"/>
                    <a:pt x="41" y="43"/>
                  </a:cubicBezTo>
                  <a:cubicBezTo>
                    <a:pt x="40" y="42"/>
                    <a:pt x="39" y="41"/>
                    <a:pt x="39" y="40"/>
                  </a:cubicBezTo>
                  <a:cubicBezTo>
                    <a:pt x="38" y="40"/>
                    <a:pt x="38" y="40"/>
                    <a:pt x="37" y="39"/>
                  </a:cubicBezTo>
                  <a:cubicBezTo>
                    <a:pt x="37" y="39"/>
                    <a:pt x="36" y="38"/>
                    <a:pt x="35" y="38"/>
                  </a:cubicBezTo>
                  <a:cubicBezTo>
                    <a:pt x="35" y="37"/>
                    <a:pt x="33" y="37"/>
                    <a:pt x="32" y="36"/>
                  </a:cubicBezTo>
                  <a:cubicBezTo>
                    <a:pt x="32" y="36"/>
                    <a:pt x="31" y="34"/>
                    <a:pt x="31" y="33"/>
                  </a:cubicBezTo>
                  <a:cubicBezTo>
                    <a:pt x="31" y="33"/>
                    <a:pt x="31" y="31"/>
                    <a:pt x="31" y="31"/>
                  </a:cubicBezTo>
                  <a:cubicBezTo>
                    <a:pt x="31" y="30"/>
                    <a:pt x="31" y="30"/>
                    <a:pt x="32" y="30"/>
                  </a:cubicBezTo>
                  <a:cubicBezTo>
                    <a:pt x="32" y="29"/>
                    <a:pt x="32" y="27"/>
                    <a:pt x="32" y="27"/>
                  </a:cubicBezTo>
                  <a:cubicBezTo>
                    <a:pt x="32" y="26"/>
                    <a:pt x="32" y="24"/>
                    <a:pt x="32" y="24"/>
                  </a:cubicBezTo>
                  <a:cubicBezTo>
                    <a:pt x="32" y="23"/>
                    <a:pt x="34" y="23"/>
                    <a:pt x="34" y="23"/>
                  </a:cubicBezTo>
                  <a:cubicBezTo>
                    <a:pt x="34" y="22"/>
                    <a:pt x="32" y="22"/>
                    <a:pt x="32" y="22"/>
                  </a:cubicBezTo>
                  <a:cubicBezTo>
                    <a:pt x="32" y="21"/>
                    <a:pt x="31" y="22"/>
                    <a:pt x="30" y="22"/>
                  </a:cubicBezTo>
                  <a:cubicBezTo>
                    <a:pt x="30" y="21"/>
                    <a:pt x="30" y="21"/>
                    <a:pt x="29" y="21"/>
                  </a:cubicBezTo>
                  <a:cubicBezTo>
                    <a:pt x="29" y="21"/>
                    <a:pt x="28" y="21"/>
                    <a:pt x="27" y="21"/>
                  </a:cubicBezTo>
                  <a:cubicBezTo>
                    <a:pt x="27" y="22"/>
                    <a:pt x="25" y="23"/>
                    <a:pt x="24" y="24"/>
                  </a:cubicBezTo>
                  <a:cubicBezTo>
                    <a:pt x="24" y="24"/>
                    <a:pt x="24" y="27"/>
                    <a:pt x="24" y="28"/>
                  </a:cubicBezTo>
                  <a:cubicBezTo>
                    <a:pt x="24" y="28"/>
                    <a:pt x="23" y="29"/>
                    <a:pt x="22" y="30"/>
                  </a:cubicBezTo>
                  <a:cubicBezTo>
                    <a:pt x="22" y="30"/>
                    <a:pt x="21" y="31"/>
                    <a:pt x="21" y="31"/>
                  </a:cubicBezTo>
                  <a:cubicBezTo>
                    <a:pt x="20" y="31"/>
                    <a:pt x="19" y="32"/>
                    <a:pt x="19" y="33"/>
                  </a:cubicBezTo>
                  <a:cubicBezTo>
                    <a:pt x="20" y="33"/>
                    <a:pt x="20" y="35"/>
                    <a:pt x="21" y="35"/>
                  </a:cubicBezTo>
                  <a:cubicBezTo>
                    <a:pt x="21" y="35"/>
                    <a:pt x="23" y="33"/>
                    <a:pt x="23" y="33"/>
                  </a:cubicBezTo>
                  <a:cubicBezTo>
                    <a:pt x="23" y="34"/>
                    <a:pt x="24" y="35"/>
                    <a:pt x="24" y="35"/>
                  </a:cubicBezTo>
                  <a:cubicBezTo>
                    <a:pt x="24" y="36"/>
                    <a:pt x="25" y="37"/>
                    <a:pt x="25" y="37"/>
                  </a:cubicBezTo>
                  <a:cubicBezTo>
                    <a:pt x="25" y="38"/>
                    <a:pt x="25" y="39"/>
                    <a:pt x="25" y="39"/>
                  </a:cubicBezTo>
                  <a:cubicBezTo>
                    <a:pt x="24" y="40"/>
                    <a:pt x="23" y="41"/>
                    <a:pt x="23" y="41"/>
                  </a:cubicBezTo>
                  <a:cubicBezTo>
                    <a:pt x="22" y="41"/>
                    <a:pt x="21" y="41"/>
                    <a:pt x="21" y="41"/>
                  </a:cubicBezTo>
                  <a:cubicBezTo>
                    <a:pt x="20" y="41"/>
                    <a:pt x="19" y="40"/>
                    <a:pt x="19" y="40"/>
                  </a:cubicBezTo>
                  <a:cubicBezTo>
                    <a:pt x="19" y="40"/>
                    <a:pt x="18" y="40"/>
                    <a:pt x="17" y="40"/>
                  </a:cubicBezTo>
                  <a:cubicBezTo>
                    <a:pt x="17" y="40"/>
                    <a:pt x="15" y="40"/>
                    <a:pt x="15" y="4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13" name="TextBox 312"/>
          <p:cNvSpPr txBox="1"/>
          <p:nvPr/>
        </p:nvSpPr>
        <p:spPr>
          <a:xfrm>
            <a:off x="6605375" y="2171894"/>
            <a:ext cx="4988807" cy="8679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800" dirty="0">
                <a:latin typeface="Source Sans Pro" panose="020B0503030403020204" pitchFamily="34" charset="0"/>
              </a:rPr>
              <a:t>I’m a </a:t>
            </a:r>
            <a:r>
              <a:rPr lang="en-US" sz="2800" b="1" dirty="0">
                <a:latin typeface="Source Sans Pro" panose="020B0503030403020204" pitchFamily="34" charset="0"/>
              </a:rPr>
              <a:t>big fan </a:t>
            </a:r>
            <a:r>
              <a:rPr lang="en-US" sz="2800" dirty="0">
                <a:latin typeface="Source Sans Pro" panose="020B0503030403020204" pitchFamily="34" charset="0"/>
              </a:rPr>
              <a:t>of doing what you are </a:t>
            </a:r>
            <a:r>
              <a:rPr lang="en-US" sz="2800" i="1" dirty="0">
                <a:latin typeface="Source Sans Pro" panose="020B0503030403020204" pitchFamily="34" charset="0"/>
              </a:rPr>
              <a:t>really</a:t>
            </a:r>
            <a:r>
              <a:rPr lang="en-US" sz="2800" dirty="0">
                <a:latin typeface="Source Sans Pro" panose="020B0503030403020204" pitchFamily="34" charset="0"/>
              </a:rPr>
              <a:t> bad at. A </a:t>
            </a:r>
            <a:r>
              <a:rPr lang="en-US" sz="2800" b="1" dirty="0">
                <a:latin typeface="Source Sans Pro" panose="020B0503030403020204" pitchFamily="34" charset="0"/>
              </a:rPr>
              <a:t>lot</a:t>
            </a:r>
            <a:r>
              <a:rPr lang="en-US" sz="28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314" name="Rectangle 313"/>
          <p:cNvSpPr/>
          <p:nvPr/>
        </p:nvSpPr>
        <p:spPr>
          <a:xfrm>
            <a:off x="6605377" y="3132002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315" name="Group 314"/>
          <p:cNvGrpSpPr/>
          <p:nvPr/>
        </p:nvGrpSpPr>
        <p:grpSpPr>
          <a:xfrm>
            <a:off x="6691610" y="4453466"/>
            <a:ext cx="276224" cy="276224"/>
            <a:chOff x="1460006" y="1642203"/>
            <a:chExt cx="479425" cy="479425"/>
          </a:xfrm>
        </p:grpSpPr>
        <p:sp>
          <p:nvSpPr>
            <p:cNvPr id="316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18" name="Group 317"/>
          <p:cNvGrpSpPr/>
          <p:nvPr/>
        </p:nvGrpSpPr>
        <p:grpSpPr>
          <a:xfrm>
            <a:off x="6691610" y="4907000"/>
            <a:ext cx="276224" cy="276224"/>
            <a:chOff x="1460006" y="1642203"/>
            <a:chExt cx="479425" cy="479425"/>
          </a:xfrm>
        </p:grpSpPr>
        <p:sp>
          <p:nvSpPr>
            <p:cNvPr id="319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21" name="Rectangle 320"/>
          <p:cNvSpPr/>
          <p:nvPr/>
        </p:nvSpPr>
        <p:spPr>
          <a:xfrm>
            <a:off x="7034604" y="4425378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22" name="Rectangle 321"/>
          <p:cNvSpPr/>
          <p:nvPr/>
        </p:nvSpPr>
        <p:spPr>
          <a:xfrm>
            <a:off x="7034604" y="4878912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625048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313" grpId="0"/>
      <p:bldP spid="314" grpId="0"/>
      <p:bldP spid="321" grpId="0"/>
      <p:bldP spid="322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3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4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5" name="TextBox 4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France Map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6373812" y="1301751"/>
            <a:ext cx="4856163" cy="4776788"/>
            <a:chOff x="4015" y="820"/>
            <a:chExt cx="3059" cy="3009"/>
          </a:xfrm>
          <a:solidFill>
            <a:schemeClr val="tx2">
              <a:lumMod val="20000"/>
              <a:lumOff val="80000"/>
            </a:schemeClr>
          </a:solidFill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5114" y="1520"/>
              <a:ext cx="664" cy="834"/>
            </a:xfrm>
            <a:custGeom>
              <a:avLst/>
              <a:gdLst>
                <a:gd name="T0" fmla="*/ 2 w 254"/>
                <a:gd name="T1" fmla="*/ 198 h 319"/>
                <a:gd name="T2" fmla="*/ 14 w 254"/>
                <a:gd name="T3" fmla="*/ 173 h 319"/>
                <a:gd name="T4" fmla="*/ 27 w 254"/>
                <a:gd name="T5" fmla="*/ 164 h 319"/>
                <a:gd name="T6" fmla="*/ 45 w 254"/>
                <a:gd name="T7" fmla="*/ 156 h 319"/>
                <a:gd name="T8" fmla="*/ 57 w 254"/>
                <a:gd name="T9" fmla="*/ 142 h 319"/>
                <a:gd name="T10" fmla="*/ 66 w 254"/>
                <a:gd name="T11" fmla="*/ 120 h 319"/>
                <a:gd name="T12" fmla="*/ 68 w 254"/>
                <a:gd name="T13" fmla="*/ 103 h 319"/>
                <a:gd name="T14" fmla="*/ 68 w 254"/>
                <a:gd name="T15" fmla="*/ 95 h 319"/>
                <a:gd name="T16" fmla="*/ 65 w 254"/>
                <a:gd name="T17" fmla="*/ 81 h 319"/>
                <a:gd name="T18" fmla="*/ 74 w 254"/>
                <a:gd name="T19" fmla="*/ 70 h 319"/>
                <a:gd name="T20" fmla="*/ 75 w 254"/>
                <a:gd name="T21" fmla="*/ 48 h 319"/>
                <a:gd name="T22" fmla="*/ 67 w 254"/>
                <a:gd name="T23" fmla="*/ 32 h 319"/>
                <a:gd name="T24" fmla="*/ 87 w 254"/>
                <a:gd name="T25" fmla="*/ 22 h 319"/>
                <a:gd name="T26" fmla="*/ 109 w 254"/>
                <a:gd name="T27" fmla="*/ 19 h 319"/>
                <a:gd name="T28" fmla="*/ 117 w 254"/>
                <a:gd name="T29" fmla="*/ 4 h 319"/>
                <a:gd name="T30" fmla="*/ 127 w 254"/>
                <a:gd name="T31" fmla="*/ 9 h 319"/>
                <a:gd name="T32" fmla="*/ 128 w 254"/>
                <a:gd name="T33" fmla="*/ 31 h 319"/>
                <a:gd name="T34" fmla="*/ 138 w 254"/>
                <a:gd name="T35" fmla="*/ 45 h 319"/>
                <a:gd name="T36" fmla="*/ 147 w 254"/>
                <a:gd name="T37" fmla="*/ 59 h 319"/>
                <a:gd name="T38" fmla="*/ 159 w 254"/>
                <a:gd name="T39" fmla="*/ 72 h 319"/>
                <a:gd name="T40" fmla="*/ 165 w 254"/>
                <a:gd name="T41" fmla="*/ 82 h 319"/>
                <a:gd name="T42" fmla="*/ 175 w 254"/>
                <a:gd name="T43" fmla="*/ 78 h 319"/>
                <a:gd name="T44" fmla="*/ 187 w 254"/>
                <a:gd name="T45" fmla="*/ 77 h 319"/>
                <a:gd name="T46" fmla="*/ 198 w 254"/>
                <a:gd name="T47" fmla="*/ 82 h 319"/>
                <a:gd name="T48" fmla="*/ 201 w 254"/>
                <a:gd name="T49" fmla="*/ 98 h 319"/>
                <a:gd name="T50" fmla="*/ 214 w 254"/>
                <a:gd name="T51" fmla="*/ 100 h 319"/>
                <a:gd name="T52" fmla="*/ 230 w 254"/>
                <a:gd name="T53" fmla="*/ 97 h 319"/>
                <a:gd name="T54" fmla="*/ 239 w 254"/>
                <a:gd name="T55" fmla="*/ 97 h 319"/>
                <a:gd name="T56" fmla="*/ 248 w 254"/>
                <a:gd name="T57" fmla="*/ 107 h 319"/>
                <a:gd name="T58" fmla="*/ 249 w 254"/>
                <a:gd name="T59" fmla="*/ 122 h 319"/>
                <a:gd name="T60" fmla="*/ 245 w 254"/>
                <a:gd name="T61" fmla="*/ 137 h 319"/>
                <a:gd name="T62" fmla="*/ 236 w 254"/>
                <a:gd name="T63" fmla="*/ 144 h 319"/>
                <a:gd name="T64" fmla="*/ 238 w 254"/>
                <a:gd name="T65" fmla="*/ 159 h 319"/>
                <a:gd name="T66" fmla="*/ 235 w 254"/>
                <a:gd name="T67" fmla="*/ 172 h 319"/>
                <a:gd name="T68" fmla="*/ 238 w 254"/>
                <a:gd name="T69" fmla="*/ 187 h 319"/>
                <a:gd name="T70" fmla="*/ 241 w 254"/>
                <a:gd name="T71" fmla="*/ 203 h 319"/>
                <a:gd name="T72" fmla="*/ 246 w 254"/>
                <a:gd name="T73" fmla="*/ 225 h 319"/>
                <a:gd name="T74" fmla="*/ 250 w 254"/>
                <a:gd name="T75" fmla="*/ 246 h 319"/>
                <a:gd name="T76" fmla="*/ 247 w 254"/>
                <a:gd name="T77" fmla="*/ 264 h 319"/>
                <a:gd name="T78" fmla="*/ 234 w 254"/>
                <a:gd name="T79" fmla="*/ 270 h 319"/>
                <a:gd name="T80" fmla="*/ 220 w 254"/>
                <a:gd name="T81" fmla="*/ 274 h 319"/>
                <a:gd name="T82" fmla="*/ 210 w 254"/>
                <a:gd name="T83" fmla="*/ 283 h 319"/>
                <a:gd name="T84" fmla="*/ 211 w 254"/>
                <a:gd name="T85" fmla="*/ 293 h 319"/>
                <a:gd name="T86" fmla="*/ 194 w 254"/>
                <a:gd name="T87" fmla="*/ 298 h 319"/>
                <a:gd name="T88" fmla="*/ 177 w 254"/>
                <a:gd name="T89" fmla="*/ 310 h 319"/>
                <a:gd name="T90" fmla="*/ 151 w 254"/>
                <a:gd name="T91" fmla="*/ 307 h 319"/>
                <a:gd name="T92" fmla="*/ 139 w 254"/>
                <a:gd name="T93" fmla="*/ 314 h 319"/>
                <a:gd name="T94" fmla="*/ 128 w 254"/>
                <a:gd name="T95" fmla="*/ 310 h 319"/>
                <a:gd name="T96" fmla="*/ 113 w 254"/>
                <a:gd name="T97" fmla="*/ 317 h 319"/>
                <a:gd name="T98" fmla="*/ 101 w 254"/>
                <a:gd name="T99" fmla="*/ 316 h 319"/>
                <a:gd name="T100" fmla="*/ 94 w 254"/>
                <a:gd name="T101" fmla="*/ 308 h 319"/>
                <a:gd name="T102" fmla="*/ 84 w 254"/>
                <a:gd name="T103" fmla="*/ 294 h 319"/>
                <a:gd name="T104" fmla="*/ 68 w 254"/>
                <a:gd name="T105" fmla="*/ 276 h 319"/>
                <a:gd name="T106" fmla="*/ 54 w 254"/>
                <a:gd name="T107" fmla="*/ 252 h 319"/>
                <a:gd name="T108" fmla="*/ 40 w 254"/>
                <a:gd name="T109" fmla="*/ 237 h 319"/>
                <a:gd name="T110" fmla="*/ 30 w 254"/>
                <a:gd name="T111" fmla="*/ 245 h 319"/>
                <a:gd name="T112" fmla="*/ 17 w 254"/>
                <a:gd name="T113" fmla="*/ 230 h 319"/>
                <a:gd name="T114" fmla="*/ 2 w 254"/>
                <a:gd name="T115" fmla="*/ 218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54" h="319">
                  <a:moveTo>
                    <a:pt x="1" y="216"/>
                  </a:moveTo>
                  <a:cubicBezTo>
                    <a:pt x="1" y="216"/>
                    <a:pt x="1" y="216"/>
                    <a:pt x="1" y="216"/>
                  </a:cubicBezTo>
                  <a:cubicBezTo>
                    <a:pt x="0" y="214"/>
                    <a:pt x="0" y="210"/>
                    <a:pt x="1" y="208"/>
                  </a:cubicBezTo>
                  <a:cubicBezTo>
                    <a:pt x="1" y="206"/>
                    <a:pt x="2" y="203"/>
                    <a:pt x="2" y="201"/>
                  </a:cubicBezTo>
                  <a:cubicBezTo>
                    <a:pt x="2" y="200"/>
                    <a:pt x="2" y="198"/>
                    <a:pt x="2" y="198"/>
                  </a:cubicBezTo>
                  <a:cubicBezTo>
                    <a:pt x="3" y="197"/>
                    <a:pt x="5" y="196"/>
                    <a:pt x="6" y="195"/>
                  </a:cubicBezTo>
                  <a:cubicBezTo>
                    <a:pt x="7" y="194"/>
                    <a:pt x="9" y="191"/>
                    <a:pt x="9" y="190"/>
                  </a:cubicBezTo>
                  <a:cubicBezTo>
                    <a:pt x="10" y="189"/>
                    <a:pt x="9" y="186"/>
                    <a:pt x="9" y="185"/>
                  </a:cubicBezTo>
                  <a:cubicBezTo>
                    <a:pt x="10" y="183"/>
                    <a:pt x="11" y="179"/>
                    <a:pt x="11" y="178"/>
                  </a:cubicBezTo>
                  <a:cubicBezTo>
                    <a:pt x="12" y="177"/>
                    <a:pt x="13" y="175"/>
                    <a:pt x="14" y="173"/>
                  </a:cubicBezTo>
                  <a:cubicBezTo>
                    <a:pt x="14" y="172"/>
                    <a:pt x="13" y="168"/>
                    <a:pt x="14" y="167"/>
                  </a:cubicBezTo>
                  <a:cubicBezTo>
                    <a:pt x="14" y="166"/>
                    <a:pt x="16" y="164"/>
                    <a:pt x="17" y="163"/>
                  </a:cubicBezTo>
                  <a:cubicBezTo>
                    <a:pt x="18" y="163"/>
                    <a:pt x="20" y="163"/>
                    <a:pt x="21" y="163"/>
                  </a:cubicBezTo>
                  <a:cubicBezTo>
                    <a:pt x="22" y="163"/>
                    <a:pt x="23" y="164"/>
                    <a:pt x="24" y="165"/>
                  </a:cubicBezTo>
                  <a:cubicBezTo>
                    <a:pt x="25" y="165"/>
                    <a:pt x="26" y="165"/>
                    <a:pt x="27" y="164"/>
                  </a:cubicBezTo>
                  <a:cubicBezTo>
                    <a:pt x="28" y="164"/>
                    <a:pt x="28" y="161"/>
                    <a:pt x="29" y="160"/>
                  </a:cubicBezTo>
                  <a:cubicBezTo>
                    <a:pt x="30" y="159"/>
                    <a:pt x="32" y="159"/>
                    <a:pt x="33" y="159"/>
                  </a:cubicBezTo>
                  <a:cubicBezTo>
                    <a:pt x="34" y="159"/>
                    <a:pt x="35" y="159"/>
                    <a:pt x="36" y="159"/>
                  </a:cubicBezTo>
                  <a:cubicBezTo>
                    <a:pt x="37" y="158"/>
                    <a:pt x="39" y="157"/>
                    <a:pt x="39" y="156"/>
                  </a:cubicBezTo>
                  <a:cubicBezTo>
                    <a:pt x="41" y="156"/>
                    <a:pt x="43" y="157"/>
                    <a:pt x="45" y="156"/>
                  </a:cubicBezTo>
                  <a:cubicBezTo>
                    <a:pt x="45" y="156"/>
                    <a:pt x="46" y="154"/>
                    <a:pt x="47" y="153"/>
                  </a:cubicBezTo>
                  <a:cubicBezTo>
                    <a:pt x="47" y="152"/>
                    <a:pt x="46" y="150"/>
                    <a:pt x="47" y="149"/>
                  </a:cubicBezTo>
                  <a:cubicBezTo>
                    <a:pt x="47" y="148"/>
                    <a:pt x="48" y="146"/>
                    <a:pt x="49" y="146"/>
                  </a:cubicBezTo>
                  <a:cubicBezTo>
                    <a:pt x="50" y="145"/>
                    <a:pt x="53" y="146"/>
                    <a:pt x="54" y="145"/>
                  </a:cubicBezTo>
                  <a:cubicBezTo>
                    <a:pt x="55" y="145"/>
                    <a:pt x="56" y="143"/>
                    <a:pt x="57" y="142"/>
                  </a:cubicBezTo>
                  <a:cubicBezTo>
                    <a:pt x="58" y="141"/>
                    <a:pt x="58" y="137"/>
                    <a:pt x="59" y="136"/>
                  </a:cubicBezTo>
                  <a:cubicBezTo>
                    <a:pt x="59" y="135"/>
                    <a:pt x="61" y="133"/>
                    <a:pt x="61" y="132"/>
                  </a:cubicBezTo>
                  <a:cubicBezTo>
                    <a:pt x="61" y="131"/>
                    <a:pt x="59" y="129"/>
                    <a:pt x="60" y="128"/>
                  </a:cubicBezTo>
                  <a:cubicBezTo>
                    <a:pt x="61" y="126"/>
                    <a:pt x="64" y="126"/>
                    <a:pt x="65" y="126"/>
                  </a:cubicBezTo>
                  <a:cubicBezTo>
                    <a:pt x="66" y="125"/>
                    <a:pt x="66" y="121"/>
                    <a:pt x="66" y="120"/>
                  </a:cubicBezTo>
                  <a:cubicBezTo>
                    <a:pt x="66" y="119"/>
                    <a:pt x="66" y="117"/>
                    <a:pt x="66" y="117"/>
                  </a:cubicBezTo>
                  <a:cubicBezTo>
                    <a:pt x="66" y="115"/>
                    <a:pt x="68" y="112"/>
                    <a:pt x="67" y="111"/>
                  </a:cubicBezTo>
                  <a:cubicBezTo>
                    <a:pt x="67" y="110"/>
                    <a:pt x="64" y="110"/>
                    <a:pt x="64" y="109"/>
                  </a:cubicBezTo>
                  <a:cubicBezTo>
                    <a:pt x="63" y="108"/>
                    <a:pt x="65" y="106"/>
                    <a:pt x="66" y="105"/>
                  </a:cubicBezTo>
                  <a:cubicBezTo>
                    <a:pt x="66" y="105"/>
                    <a:pt x="68" y="104"/>
                    <a:pt x="68" y="103"/>
                  </a:cubicBezTo>
                  <a:cubicBezTo>
                    <a:pt x="68" y="102"/>
                    <a:pt x="67" y="101"/>
                    <a:pt x="68" y="100"/>
                  </a:cubicBezTo>
                  <a:cubicBezTo>
                    <a:pt x="68" y="99"/>
                    <a:pt x="70" y="99"/>
                    <a:pt x="71" y="99"/>
                  </a:cubicBezTo>
                  <a:cubicBezTo>
                    <a:pt x="71" y="98"/>
                    <a:pt x="72" y="97"/>
                    <a:pt x="71" y="96"/>
                  </a:cubicBezTo>
                  <a:cubicBezTo>
                    <a:pt x="71" y="96"/>
                    <a:pt x="70" y="95"/>
                    <a:pt x="70" y="95"/>
                  </a:cubicBezTo>
                  <a:cubicBezTo>
                    <a:pt x="69" y="95"/>
                    <a:pt x="68" y="95"/>
                    <a:pt x="68" y="95"/>
                  </a:cubicBezTo>
                  <a:cubicBezTo>
                    <a:pt x="67" y="95"/>
                    <a:pt x="66" y="94"/>
                    <a:pt x="66" y="92"/>
                  </a:cubicBezTo>
                  <a:cubicBezTo>
                    <a:pt x="65" y="92"/>
                    <a:pt x="65" y="92"/>
                    <a:pt x="65" y="92"/>
                  </a:cubicBezTo>
                  <a:cubicBezTo>
                    <a:pt x="65" y="91"/>
                    <a:pt x="64" y="88"/>
                    <a:pt x="64" y="87"/>
                  </a:cubicBezTo>
                  <a:cubicBezTo>
                    <a:pt x="64" y="87"/>
                    <a:pt x="66" y="85"/>
                    <a:pt x="66" y="84"/>
                  </a:cubicBezTo>
                  <a:cubicBezTo>
                    <a:pt x="66" y="83"/>
                    <a:pt x="65" y="82"/>
                    <a:pt x="65" y="81"/>
                  </a:cubicBezTo>
                  <a:cubicBezTo>
                    <a:pt x="65" y="80"/>
                    <a:pt x="63" y="80"/>
                    <a:pt x="63" y="79"/>
                  </a:cubicBezTo>
                  <a:cubicBezTo>
                    <a:pt x="62" y="79"/>
                    <a:pt x="61" y="76"/>
                    <a:pt x="61" y="75"/>
                  </a:cubicBezTo>
                  <a:cubicBezTo>
                    <a:pt x="61" y="74"/>
                    <a:pt x="63" y="72"/>
                    <a:pt x="64" y="72"/>
                  </a:cubicBezTo>
                  <a:cubicBezTo>
                    <a:pt x="65" y="71"/>
                    <a:pt x="68" y="72"/>
                    <a:pt x="69" y="72"/>
                  </a:cubicBezTo>
                  <a:cubicBezTo>
                    <a:pt x="70" y="72"/>
                    <a:pt x="73" y="71"/>
                    <a:pt x="74" y="70"/>
                  </a:cubicBezTo>
                  <a:cubicBezTo>
                    <a:pt x="74" y="69"/>
                    <a:pt x="76" y="67"/>
                    <a:pt x="76" y="66"/>
                  </a:cubicBezTo>
                  <a:cubicBezTo>
                    <a:pt x="77" y="65"/>
                    <a:pt x="79" y="61"/>
                    <a:pt x="79" y="60"/>
                  </a:cubicBezTo>
                  <a:cubicBezTo>
                    <a:pt x="79" y="58"/>
                    <a:pt x="79" y="55"/>
                    <a:pt x="78" y="54"/>
                  </a:cubicBezTo>
                  <a:cubicBezTo>
                    <a:pt x="78" y="53"/>
                    <a:pt x="77" y="53"/>
                    <a:pt x="76" y="52"/>
                  </a:cubicBezTo>
                  <a:cubicBezTo>
                    <a:pt x="76" y="51"/>
                    <a:pt x="75" y="49"/>
                    <a:pt x="75" y="48"/>
                  </a:cubicBezTo>
                  <a:cubicBezTo>
                    <a:pt x="74" y="47"/>
                    <a:pt x="74" y="44"/>
                    <a:pt x="73" y="43"/>
                  </a:cubicBezTo>
                  <a:cubicBezTo>
                    <a:pt x="72" y="42"/>
                    <a:pt x="70" y="43"/>
                    <a:pt x="70" y="42"/>
                  </a:cubicBezTo>
                  <a:cubicBezTo>
                    <a:pt x="69" y="42"/>
                    <a:pt x="67" y="40"/>
                    <a:pt x="67" y="39"/>
                  </a:cubicBezTo>
                  <a:cubicBezTo>
                    <a:pt x="66" y="38"/>
                    <a:pt x="66" y="36"/>
                    <a:pt x="66" y="34"/>
                  </a:cubicBezTo>
                  <a:cubicBezTo>
                    <a:pt x="66" y="34"/>
                    <a:pt x="66" y="33"/>
                    <a:pt x="67" y="32"/>
                  </a:cubicBezTo>
                  <a:cubicBezTo>
                    <a:pt x="67" y="31"/>
                    <a:pt x="68" y="31"/>
                    <a:pt x="68" y="30"/>
                  </a:cubicBezTo>
                  <a:cubicBezTo>
                    <a:pt x="69" y="29"/>
                    <a:pt x="71" y="28"/>
                    <a:pt x="73" y="27"/>
                  </a:cubicBezTo>
                  <a:cubicBezTo>
                    <a:pt x="74" y="27"/>
                    <a:pt x="77" y="27"/>
                    <a:pt x="79" y="27"/>
                  </a:cubicBezTo>
                  <a:cubicBezTo>
                    <a:pt x="80" y="26"/>
                    <a:pt x="82" y="24"/>
                    <a:pt x="83" y="23"/>
                  </a:cubicBezTo>
                  <a:cubicBezTo>
                    <a:pt x="84" y="23"/>
                    <a:pt x="86" y="22"/>
                    <a:pt x="87" y="22"/>
                  </a:cubicBezTo>
                  <a:cubicBezTo>
                    <a:pt x="88" y="21"/>
                    <a:pt x="90" y="21"/>
                    <a:pt x="91" y="21"/>
                  </a:cubicBezTo>
                  <a:cubicBezTo>
                    <a:pt x="93" y="21"/>
                    <a:pt x="96" y="20"/>
                    <a:pt x="98" y="20"/>
                  </a:cubicBezTo>
                  <a:cubicBezTo>
                    <a:pt x="99" y="21"/>
                    <a:pt x="99" y="22"/>
                    <a:pt x="100" y="23"/>
                  </a:cubicBezTo>
                  <a:cubicBezTo>
                    <a:pt x="101" y="23"/>
                    <a:pt x="102" y="22"/>
                    <a:pt x="104" y="22"/>
                  </a:cubicBezTo>
                  <a:cubicBezTo>
                    <a:pt x="105" y="21"/>
                    <a:pt x="108" y="20"/>
                    <a:pt x="109" y="19"/>
                  </a:cubicBezTo>
                  <a:cubicBezTo>
                    <a:pt x="109" y="18"/>
                    <a:pt x="110" y="16"/>
                    <a:pt x="110" y="16"/>
                  </a:cubicBezTo>
                  <a:cubicBezTo>
                    <a:pt x="111" y="14"/>
                    <a:pt x="111" y="12"/>
                    <a:pt x="112" y="11"/>
                  </a:cubicBezTo>
                  <a:cubicBezTo>
                    <a:pt x="113" y="10"/>
                    <a:pt x="115" y="10"/>
                    <a:pt x="116" y="9"/>
                  </a:cubicBezTo>
                  <a:cubicBezTo>
                    <a:pt x="116" y="9"/>
                    <a:pt x="118" y="8"/>
                    <a:pt x="118" y="7"/>
                  </a:cubicBezTo>
                  <a:cubicBezTo>
                    <a:pt x="118" y="6"/>
                    <a:pt x="117" y="5"/>
                    <a:pt x="117" y="4"/>
                  </a:cubicBezTo>
                  <a:cubicBezTo>
                    <a:pt x="117" y="3"/>
                    <a:pt x="118" y="2"/>
                    <a:pt x="119" y="1"/>
                  </a:cubicBezTo>
                  <a:cubicBezTo>
                    <a:pt x="119" y="1"/>
                    <a:pt x="121" y="0"/>
                    <a:pt x="122" y="0"/>
                  </a:cubicBezTo>
                  <a:cubicBezTo>
                    <a:pt x="122" y="1"/>
                    <a:pt x="123" y="2"/>
                    <a:pt x="124" y="2"/>
                  </a:cubicBezTo>
                  <a:cubicBezTo>
                    <a:pt x="124" y="3"/>
                    <a:pt x="123" y="5"/>
                    <a:pt x="124" y="5"/>
                  </a:cubicBezTo>
                  <a:cubicBezTo>
                    <a:pt x="124" y="7"/>
                    <a:pt x="126" y="8"/>
                    <a:pt x="127" y="9"/>
                  </a:cubicBezTo>
                  <a:cubicBezTo>
                    <a:pt x="127" y="10"/>
                    <a:pt x="127" y="12"/>
                    <a:pt x="127" y="12"/>
                  </a:cubicBezTo>
                  <a:cubicBezTo>
                    <a:pt x="127" y="13"/>
                    <a:pt x="126" y="16"/>
                    <a:pt x="127" y="17"/>
                  </a:cubicBezTo>
                  <a:cubicBezTo>
                    <a:pt x="127" y="18"/>
                    <a:pt x="128" y="19"/>
                    <a:pt x="128" y="20"/>
                  </a:cubicBezTo>
                  <a:cubicBezTo>
                    <a:pt x="129" y="21"/>
                    <a:pt x="130" y="23"/>
                    <a:pt x="130" y="25"/>
                  </a:cubicBezTo>
                  <a:cubicBezTo>
                    <a:pt x="130" y="26"/>
                    <a:pt x="128" y="29"/>
                    <a:pt x="128" y="31"/>
                  </a:cubicBezTo>
                  <a:cubicBezTo>
                    <a:pt x="128" y="31"/>
                    <a:pt x="130" y="32"/>
                    <a:pt x="131" y="32"/>
                  </a:cubicBezTo>
                  <a:cubicBezTo>
                    <a:pt x="131" y="33"/>
                    <a:pt x="131" y="36"/>
                    <a:pt x="132" y="37"/>
                  </a:cubicBezTo>
                  <a:cubicBezTo>
                    <a:pt x="132" y="37"/>
                    <a:pt x="134" y="37"/>
                    <a:pt x="134" y="38"/>
                  </a:cubicBezTo>
                  <a:cubicBezTo>
                    <a:pt x="135" y="38"/>
                    <a:pt x="137" y="40"/>
                    <a:pt x="137" y="41"/>
                  </a:cubicBezTo>
                  <a:cubicBezTo>
                    <a:pt x="138" y="41"/>
                    <a:pt x="137" y="44"/>
                    <a:pt x="138" y="45"/>
                  </a:cubicBezTo>
                  <a:cubicBezTo>
                    <a:pt x="139" y="46"/>
                    <a:pt x="141" y="47"/>
                    <a:pt x="142" y="47"/>
                  </a:cubicBezTo>
                  <a:cubicBezTo>
                    <a:pt x="142" y="48"/>
                    <a:pt x="144" y="49"/>
                    <a:pt x="144" y="49"/>
                  </a:cubicBezTo>
                  <a:cubicBezTo>
                    <a:pt x="144" y="50"/>
                    <a:pt x="143" y="53"/>
                    <a:pt x="143" y="54"/>
                  </a:cubicBezTo>
                  <a:cubicBezTo>
                    <a:pt x="143" y="55"/>
                    <a:pt x="144" y="57"/>
                    <a:pt x="145" y="57"/>
                  </a:cubicBezTo>
                  <a:cubicBezTo>
                    <a:pt x="145" y="58"/>
                    <a:pt x="147" y="58"/>
                    <a:pt x="147" y="59"/>
                  </a:cubicBezTo>
                  <a:cubicBezTo>
                    <a:pt x="149" y="59"/>
                    <a:pt x="150" y="58"/>
                    <a:pt x="151" y="59"/>
                  </a:cubicBezTo>
                  <a:cubicBezTo>
                    <a:pt x="151" y="59"/>
                    <a:pt x="152" y="61"/>
                    <a:pt x="153" y="61"/>
                  </a:cubicBezTo>
                  <a:cubicBezTo>
                    <a:pt x="154" y="61"/>
                    <a:pt x="156" y="61"/>
                    <a:pt x="156" y="62"/>
                  </a:cubicBezTo>
                  <a:cubicBezTo>
                    <a:pt x="158" y="63"/>
                    <a:pt x="158" y="66"/>
                    <a:pt x="159" y="67"/>
                  </a:cubicBezTo>
                  <a:cubicBezTo>
                    <a:pt x="159" y="69"/>
                    <a:pt x="158" y="71"/>
                    <a:pt x="159" y="72"/>
                  </a:cubicBezTo>
                  <a:cubicBezTo>
                    <a:pt x="159" y="73"/>
                    <a:pt x="161" y="74"/>
                    <a:pt x="161" y="75"/>
                  </a:cubicBezTo>
                  <a:cubicBezTo>
                    <a:pt x="162" y="75"/>
                    <a:pt x="161" y="77"/>
                    <a:pt x="161" y="78"/>
                  </a:cubicBezTo>
                  <a:cubicBezTo>
                    <a:pt x="161" y="79"/>
                    <a:pt x="160" y="80"/>
                    <a:pt x="160" y="80"/>
                  </a:cubicBezTo>
                  <a:cubicBezTo>
                    <a:pt x="160" y="81"/>
                    <a:pt x="161" y="82"/>
                    <a:pt x="161" y="82"/>
                  </a:cubicBezTo>
                  <a:cubicBezTo>
                    <a:pt x="162" y="82"/>
                    <a:pt x="164" y="82"/>
                    <a:pt x="165" y="82"/>
                  </a:cubicBezTo>
                  <a:cubicBezTo>
                    <a:pt x="165" y="82"/>
                    <a:pt x="167" y="82"/>
                    <a:pt x="167" y="82"/>
                  </a:cubicBezTo>
                  <a:cubicBezTo>
                    <a:pt x="167" y="81"/>
                    <a:pt x="167" y="80"/>
                    <a:pt x="168" y="80"/>
                  </a:cubicBezTo>
                  <a:cubicBezTo>
                    <a:pt x="168" y="79"/>
                    <a:pt x="170" y="80"/>
                    <a:pt x="171" y="80"/>
                  </a:cubicBezTo>
                  <a:cubicBezTo>
                    <a:pt x="172" y="80"/>
                    <a:pt x="173" y="80"/>
                    <a:pt x="174" y="80"/>
                  </a:cubicBezTo>
                  <a:cubicBezTo>
                    <a:pt x="174" y="79"/>
                    <a:pt x="175" y="79"/>
                    <a:pt x="175" y="78"/>
                  </a:cubicBezTo>
                  <a:cubicBezTo>
                    <a:pt x="176" y="78"/>
                    <a:pt x="175" y="76"/>
                    <a:pt x="175" y="75"/>
                  </a:cubicBezTo>
                  <a:cubicBezTo>
                    <a:pt x="176" y="75"/>
                    <a:pt x="177" y="74"/>
                    <a:pt x="179" y="75"/>
                  </a:cubicBezTo>
                  <a:cubicBezTo>
                    <a:pt x="179" y="75"/>
                    <a:pt x="181" y="76"/>
                    <a:pt x="182" y="78"/>
                  </a:cubicBezTo>
                  <a:cubicBezTo>
                    <a:pt x="182" y="78"/>
                    <a:pt x="183" y="80"/>
                    <a:pt x="184" y="80"/>
                  </a:cubicBezTo>
                  <a:cubicBezTo>
                    <a:pt x="185" y="80"/>
                    <a:pt x="186" y="78"/>
                    <a:pt x="187" y="77"/>
                  </a:cubicBezTo>
                  <a:cubicBezTo>
                    <a:pt x="187" y="77"/>
                    <a:pt x="187" y="75"/>
                    <a:pt x="188" y="75"/>
                  </a:cubicBezTo>
                  <a:cubicBezTo>
                    <a:pt x="188" y="75"/>
                    <a:pt x="190" y="75"/>
                    <a:pt x="190" y="75"/>
                  </a:cubicBezTo>
                  <a:cubicBezTo>
                    <a:pt x="191" y="76"/>
                    <a:pt x="191" y="78"/>
                    <a:pt x="192" y="78"/>
                  </a:cubicBezTo>
                  <a:cubicBezTo>
                    <a:pt x="193" y="79"/>
                    <a:pt x="196" y="78"/>
                    <a:pt x="197" y="78"/>
                  </a:cubicBezTo>
                  <a:cubicBezTo>
                    <a:pt x="198" y="79"/>
                    <a:pt x="198" y="81"/>
                    <a:pt x="198" y="82"/>
                  </a:cubicBezTo>
                  <a:cubicBezTo>
                    <a:pt x="199" y="83"/>
                    <a:pt x="198" y="85"/>
                    <a:pt x="198" y="86"/>
                  </a:cubicBezTo>
                  <a:cubicBezTo>
                    <a:pt x="199" y="87"/>
                    <a:pt x="201" y="86"/>
                    <a:pt x="202" y="87"/>
                  </a:cubicBezTo>
                  <a:cubicBezTo>
                    <a:pt x="203" y="88"/>
                    <a:pt x="203" y="91"/>
                    <a:pt x="204" y="92"/>
                  </a:cubicBezTo>
                  <a:cubicBezTo>
                    <a:pt x="204" y="93"/>
                    <a:pt x="204" y="95"/>
                    <a:pt x="203" y="96"/>
                  </a:cubicBezTo>
                  <a:cubicBezTo>
                    <a:pt x="203" y="96"/>
                    <a:pt x="201" y="97"/>
                    <a:pt x="201" y="98"/>
                  </a:cubicBezTo>
                  <a:cubicBezTo>
                    <a:pt x="200" y="98"/>
                    <a:pt x="200" y="100"/>
                    <a:pt x="201" y="101"/>
                  </a:cubicBezTo>
                  <a:cubicBezTo>
                    <a:pt x="201" y="101"/>
                    <a:pt x="202" y="102"/>
                    <a:pt x="203" y="102"/>
                  </a:cubicBezTo>
                  <a:cubicBezTo>
                    <a:pt x="204" y="102"/>
                    <a:pt x="205" y="101"/>
                    <a:pt x="206" y="101"/>
                  </a:cubicBezTo>
                  <a:cubicBezTo>
                    <a:pt x="207" y="100"/>
                    <a:pt x="209" y="99"/>
                    <a:pt x="210" y="99"/>
                  </a:cubicBezTo>
                  <a:cubicBezTo>
                    <a:pt x="211" y="99"/>
                    <a:pt x="213" y="100"/>
                    <a:pt x="214" y="100"/>
                  </a:cubicBezTo>
                  <a:cubicBezTo>
                    <a:pt x="215" y="100"/>
                    <a:pt x="217" y="101"/>
                    <a:pt x="218" y="101"/>
                  </a:cubicBezTo>
                  <a:cubicBezTo>
                    <a:pt x="219" y="101"/>
                    <a:pt x="222" y="100"/>
                    <a:pt x="222" y="100"/>
                  </a:cubicBezTo>
                  <a:cubicBezTo>
                    <a:pt x="223" y="99"/>
                    <a:pt x="223" y="98"/>
                    <a:pt x="224" y="97"/>
                  </a:cubicBezTo>
                  <a:cubicBezTo>
                    <a:pt x="225" y="97"/>
                    <a:pt x="226" y="96"/>
                    <a:pt x="227" y="96"/>
                  </a:cubicBezTo>
                  <a:cubicBezTo>
                    <a:pt x="228" y="96"/>
                    <a:pt x="229" y="97"/>
                    <a:pt x="230" y="97"/>
                  </a:cubicBezTo>
                  <a:cubicBezTo>
                    <a:pt x="230" y="97"/>
                    <a:pt x="231" y="99"/>
                    <a:pt x="232" y="99"/>
                  </a:cubicBezTo>
                  <a:cubicBezTo>
                    <a:pt x="233" y="99"/>
                    <a:pt x="234" y="98"/>
                    <a:pt x="235" y="98"/>
                  </a:cubicBezTo>
                  <a:cubicBezTo>
                    <a:pt x="235" y="97"/>
                    <a:pt x="236" y="96"/>
                    <a:pt x="236" y="95"/>
                  </a:cubicBezTo>
                  <a:cubicBezTo>
                    <a:pt x="237" y="95"/>
                    <a:pt x="238" y="95"/>
                    <a:pt x="239" y="95"/>
                  </a:cubicBezTo>
                  <a:cubicBezTo>
                    <a:pt x="239" y="96"/>
                    <a:pt x="239" y="96"/>
                    <a:pt x="239" y="97"/>
                  </a:cubicBezTo>
                  <a:cubicBezTo>
                    <a:pt x="240" y="97"/>
                    <a:pt x="241" y="98"/>
                    <a:pt x="242" y="98"/>
                  </a:cubicBezTo>
                  <a:cubicBezTo>
                    <a:pt x="242" y="98"/>
                    <a:pt x="243" y="98"/>
                    <a:pt x="244" y="98"/>
                  </a:cubicBezTo>
                  <a:cubicBezTo>
                    <a:pt x="245" y="98"/>
                    <a:pt x="246" y="99"/>
                    <a:pt x="246" y="99"/>
                  </a:cubicBezTo>
                  <a:cubicBezTo>
                    <a:pt x="247" y="100"/>
                    <a:pt x="246" y="103"/>
                    <a:pt x="246" y="104"/>
                  </a:cubicBezTo>
                  <a:cubicBezTo>
                    <a:pt x="246" y="105"/>
                    <a:pt x="247" y="107"/>
                    <a:pt x="248" y="107"/>
                  </a:cubicBezTo>
                  <a:cubicBezTo>
                    <a:pt x="249" y="108"/>
                    <a:pt x="251" y="109"/>
                    <a:pt x="251" y="109"/>
                  </a:cubicBezTo>
                  <a:cubicBezTo>
                    <a:pt x="252" y="109"/>
                    <a:pt x="253" y="110"/>
                    <a:pt x="253" y="110"/>
                  </a:cubicBezTo>
                  <a:cubicBezTo>
                    <a:pt x="254" y="112"/>
                    <a:pt x="254" y="114"/>
                    <a:pt x="253" y="116"/>
                  </a:cubicBezTo>
                  <a:cubicBezTo>
                    <a:pt x="253" y="117"/>
                    <a:pt x="252" y="119"/>
                    <a:pt x="252" y="120"/>
                  </a:cubicBezTo>
                  <a:cubicBezTo>
                    <a:pt x="251" y="121"/>
                    <a:pt x="249" y="121"/>
                    <a:pt x="249" y="122"/>
                  </a:cubicBezTo>
                  <a:cubicBezTo>
                    <a:pt x="249" y="122"/>
                    <a:pt x="249" y="125"/>
                    <a:pt x="249" y="126"/>
                  </a:cubicBezTo>
                  <a:cubicBezTo>
                    <a:pt x="248" y="127"/>
                    <a:pt x="245" y="126"/>
                    <a:pt x="244" y="127"/>
                  </a:cubicBezTo>
                  <a:cubicBezTo>
                    <a:pt x="244" y="128"/>
                    <a:pt x="244" y="130"/>
                    <a:pt x="244" y="131"/>
                  </a:cubicBezTo>
                  <a:cubicBezTo>
                    <a:pt x="244" y="131"/>
                    <a:pt x="245" y="132"/>
                    <a:pt x="246" y="133"/>
                  </a:cubicBezTo>
                  <a:cubicBezTo>
                    <a:pt x="246" y="134"/>
                    <a:pt x="245" y="136"/>
                    <a:pt x="245" y="137"/>
                  </a:cubicBezTo>
                  <a:cubicBezTo>
                    <a:pt x="245" y="137"/>
                    <a:pt x="244" y="139"/>
                    <a:pt x="244" y="139"/>
                  </a:cubicBezTo>
                  <a:cubicBezTo>
                    <a:pt x="243" y="140"/>
                    <a:pt x="242" y="141"/>
                    <a:pt x="242" y="141"/>
                  </a:cubicBezTo>
                  <a:cubicBezTo>
                    <a:pt x="242" y="142"/>
                    <a:pt x="242" y="143"/>
                    <a:pt x="241" y="144"/>
                  </a:cubicBezTo>
                  <a:cubicBezTo>
                    <a:pt x="241" y="144"/>
                    <a:pt x="238" y="144"/>
                    <a:pt x="237" y="144"/>
                  </a:cubicBezTo>
                  <a:cubicBezTo>
                    <a:pt x="237" y="144"/>
                    <a:pt x="236" y="144"/>
                    <a:pt x="236" y="144"/>
                  </a:cubicBezTo>
                  <a:cubicBezTo>
                    <a:pt x="235" y="144"/>
                    <a:pt x="233" y="144"/>
                    <a:pt x="232" y="145"/>
                  </a:cubicBezTo>
                  <a:cubicBezTo>
                    <a:pt x="231" y="145"/>
                    <a:pt x="231" y="147"/>
                    <a:pt x="231" y="148"/>
                  </a:cubicBezTo>
                  <a:cubicBezTo>
                    <a:pt x="231" y="149"/>
                    <a:pt x="232" y="151"/>
                    <a:pt x="233" y="152"/>
                  </a:cubicBezTo>
                  <a:cubicBezTo>
                    <a:pt x="233" y="153"/>
                    <a:pt x="236" y="153"/>
                    <a:pt x="237" y="154"/>
                  </a:cubicBezTo>
                  <a:cubicBezTo>
                    <a:pt x="237" y="155"/>
                    <a:pt x="238" y="158"/>
                    <a:pt x="238" y="159"/>
                  </a:cubicBezTo>
                  <a:cubicBezTo>
                    <a:pt x="238" y="160"/>
                    <a:pt x="237" y="162"/>
                    <a:pt x="238" y="163"/>
                  </a:cubicBezTo>
                  <a:cubicBezTo>
                    <a:pt x="238" y="164"/>
                    <a:pt x="240" y="164"/>
                    <a:pt x="240" y="165"/>
                  </a:cubicBezTo>
                  <a:cubicBezTo>
                    <a:pt x="241" y="165"/>
                    <a:pt x="241" y="167"/>
                    <a:pt x="241" y="168"/>
                  </a:cubicBezTo>
                  <a:cubicBezTo>
                    <a:pt x="240" y="169"/>
                    <a:pt x="238" y="170"/>
                    <a:pt x="238" y="170"/>
                  </a:cubicBezTo>
                  <a:cubicBezTo>
                    <a:pt x="237" y="171"/>
                    <a:pt x="235" y="171"/>
                    <a:pt x="235" y="172"/>
                  </a:cubicBezTo>
                  <a:cubicBezTo>
                    <a:pt x="235" y="172"/>
                    <a:pt x="234" y="174"/>
                    <a:pt x="235" y="174"/>
                  </a:cubicBezTo>
                  <a:cubicBezTo>
                    <a:pt x="235" y="175"/>
                    <a:pt x="236" y="175"/>
                    <a:pt x="237" y="176"/>
                  </a:cubicBezTo>
                  <a:cubicBezTo>
                    <a:pt x="237" y="177"/>
                    <a:pt x="236" y="179"/>
                    <a:pt x="237" y="180"/>
                  </a:cubicBezTo>
                  <a:cubicBezTo>
                    <a:pt x="237" y="181"/>
                    <a:pt x="238" y="182"/>
                    <a:pt x="238" y="183"/>
                  </a:cubicBezTo>
                  <a:cubicBezTo>
                    <a:pt x="239" y="184"/>
                    <a:pt x="239" y="186"/>
                    <a:pt x="238" y="187"/>
                  </a:cubicBezTo>
                  <a:cubicBezTo>
                    <a:pt x="238" y="188"/>
                    <a:pt x="237" y="190"/>
                    <a:pt x="237" y="191"/>
                  </a:cubicBezTo>
                  <a:cubicBezTo>
                    <a:pt x="236" y="191"/>
                    <a:pt x="235" y="192"/>
                    <a:pt x="235" y="193"/>
                  </a:cubicBezTo>
                  <a:cubicBezTo>
                    <a:pt x="234" y="194"/>
                    <a:pt x="234" y="196"/>
                    <a:pt x="235" y="197"/>
                  </a:cubicBezTo>
                  <a:cubicBezTo>
                    <a:pt x="235" y="198"/>
                    <a:pt x="236" y="200"/>
                    <a:pt x="237" y="201"/>
                  </a:cubicBezTo>
                  <a:cubicBezTo>
                    <a:pt x="237" y="202"/>
                    <a:pt x="240" y="202"/>
                    <a:pt x="241" y="203"/>
                  </a:cubicBezTo>
                  <a:cubicBezTo>
                    <a:pt x="241" y="204"/>
                    <a:pt x="242" y="205"/>
                    <a:pt x="243" y="206"/>
                  </a:cubicBezTo>
                  <a:cubicBezTo>
                    <a:pt x="243" y="208"/>
                    <a:pt x="243" y="211"/>
                    <a:pt x="244" y="213"/>
                  </a:cubicBezTo>
                  <a:cubicBezTo>
                    <a:pt x="244" y="213"/>
                    <a:pt x="246" y="214"/>
                    <a:pt x="246" y="215"/>
                  </a:cubicBezTo>
                  <a:cubicBezTo>
                    <a:pt x="247" y="216"/>
                    <a:pt x="247" y="219"/>
                    <a:pt x="247" y="220"/>
                  </a:cubicBezTo>
                  <a:cubicBezTo>
                    <a:pt x="247" y="222"/>
                    <a:pt x="246" y="224"/>
                    <a:pt x="246" y="225"/>
                  </a:cubicBezTo>
                  <a:cubicBezTo>
                    <a:pt x="246" y="226"/>
                    <a:pt x="246" y="228"/>
                    <a:pt x="247" y="229"/>
                  </a:cubicBezTo>
                  <a:cubicBezTo>
                    <a:pt x="247" y="230"/>
                    <a:pt x="249" y="231"/>
                    <a:pt x="250" y="232"/>
                  </a:cubicBezTo>
                  <a:cubicBezTo>
                    <a:pt x="251" y="232"/>
                    <a:pt x="252" y="235"/>
                    <a:pt x="252" y="236"/>
                  </a:cubicBezTo>
                  <a:cubicBezTo>
                    <a:pt x="252" y="237"/>
                    <a:pt x="252" y="241"/>
                    <a:pt x="251" y="242"/>
                  </a:cubicBezTo>
                  <a:cubicBezTo>
                    <a:pt x="251" y="243"/>
                    <a:pt x="250" y="245"/>
                    <a:pt x="250" y="246"/>
                  </a:cubicBezTo>
                  <a:cubicBezTo>
                    <a:pt x="249" y="247"/>
                    <a:pt x="250" y="250"/>
                    <a:pt x="250" y="251"/>
                  </a:cubicBezTo>
                  <a:cubicBezTo>
                    <a:pt x="250" y="252"/>
                    <a:pt x="251" y="253"/>
                    <a:pt x="251" y="254"/>
                  </a:cubicBezTo>
                  <a:cubicBezTo>
                    <a:pt x="251" y="255"/>
                    <a:pt x="250" y="258"/>
                    <a:pt x="249" y="259"/>
                  </a:cubicBezTo>
                  <a:cubicBezTo>
                    <a:pt x="249" y="260"/>
                    <a:pt x="247" y="261"/>
                    <a:pt x="247" y="262"/>
                  </a:cubicBezTo>
                  <a:cubicBezTo>
                    <a:pt x="247" y="263"/>
                    <a:pt x="247" y="263"/>
                    <a:pt x="247" y="264"/>
                  </a:cubicBezTo>
                  <a:cubicBezTo>
                    <a:pt x="247" y="264"/>
                    <a:pt x="246" y="264"/>
                    <a:pt x="246" y="264"/>
                  </a:cubicBezTo>
                  <a:cubicBezTo>
                    <a:pt x="245" y="264"/>
                    <a:pt x="243" y="262"/>
                    <a:pt x="242" y="263"/>
                  </a:cubicBezTo>
                  <a:cubicBezTo>
                    <a:pt x="241" y="263"/>
                    <a:pt x="240" y="264"/>
                    <a:pt x="240" y="265"/>
                  </a:cubicBezTo>
                  <a:cubicBezTo>
                    <a:pt x="238" y="266"/>
                    <a:pt x="236" y="266"/>
                    <a:pt x="235" y="267"/>
                  </a:cubicBezTo>
                  <a:cubicBezTo>
                    <a:pt x="234" y="268"/>
                    <a:pt x="234" y="269"/>
                    <a:pt x="234" y="270"/>
                  </a:cubicBezTo>
                  <a:cubicBezTo>
                    <a:pt x="233" y="271"/>
                    <a:pt x="232" y="272"/>
                    <a:pt x="231" y="272"/>
                  </a:cubicBezTo>
                  <a:cubicBezTo>
                    <a:pt x="230" y="272"/>
                    <a:pt x="227" y="271"/>
                    <a:pt x="226" y="272"/>
                  </a:cubicBezTo>
                  <a:cubicBezTo>
                    <a:pt x="226" y="272"/>
                    <a:pt x="227" y="274"/>
                    <a:pt x="227" y="274"/>
                  </a:cubicBezTo>
                  <a:cubicBezTo>
                    <a:pt x="226" y="275"/>
                    <a:pt x="225" y="274"/>
                    <a:pt x="224" y="274"/>
                  </a:cubicBezTo>
                  <a:cubicBezTo>
                    <a:pt x="223" y="274"/>
                    <a:pt x="221" y="274"/>
                    <a:pt x="220" y="274"/>
                  </a:cubicBezTo>
                  <a:cubicBezTo>
                    <a:pt x="219" y="274"/>
                    <a:pt x="218" y="276"/>
                    <a:pt x="217" y="276"/>
                  </a:cubicBezTo>
                  <a:cubicBezTo>
                    <a:pt x="217" y="276"/>
                    <a:pt x="215" y="275"/>
                    <a:pt x="214" y="276"/>
                  </a:cubicBezTo>
                  <a:cubicBezTo>
                    <a:pt x="214" y="276"/>
                    <a:pt x="215" y="279"/>
                    <a:pt x="214" y="279"/>
                  </a:cubicBezTo>
                  <a:cubicBezTo>
                    <a:pt x="214" y="279"/>
                    <a:pt x="212" y="280"/>
                    <a:pt x="211" y="280"/>
                  </a:cubicBezTo>
                  <a:cubicBezTo>
                    <a:pt x="211" y="281"/>
                    <a:pt x="210" y="283"/>
                    <a:pt x="210" y="283"/>
                  </a:cubicBezTo>
                  <a:cubicBezTo>
                    <a:pt x="210" y="284"/>
                    <a:pt x="211" y="284"/>
                    <a:pt x="211" y="284"/>
                  </a:cubicBezTo>
                  <a:cubicBezTo>
                    <a:pt x="211" y="285"/>
                    <a:pt x="210" y="286"/>
                    <a:pt x="210" y="286"/>
                  </a:cubicBezTo>
                  <a:cubicBezTo>
                    <a:pt x="210" y="287"/>
                    <a:pt x="211" y="288"/>
                    <a:pt x="212" y="288"/>
                  </a:cubicBezTo>
                  <a:cubicBezTo>
                    <a:pt x="212" y="289"/>
                    <a:pt x="213" y="292"/>
                    <a:pt x="213" y="293"/>
                  </a:cubicBezTo>
                  <a:cubicBezTo>
                    <a:pt x="213" y="293"/>
                    <a:pt x="212" y="292"/>
                    <a:pt x="211" y="293"/>
                  </a:cubicBezTo>
                  <a:cubicBezTo>
                    <a:pt x="211" y="293"/>
                    <a:pt x="210" y="295"/>
                    <a:pt x="209" y="295"/>
                  </a:cubicBezTo>
                  <a:cubicBezTo>
                    <a:pt x="207" y="297"/>
                    <a:pt x="204" y="297"/>
                    <a:pt x="202" y="297"/>
                  </a:cubicBezTo>
                  <a:cubicBezTo>
                    <a:pt x="201" y="296"/>
                    <a:pt x="200" y="294"/>
                    <a:pt x="199" y="294"/>
                  </a:cubicBezTo>
                  <a:cubicBezTo>
                    <a:pt x="198" y="294"/>
                    <a:pt x="197" y="296"/>
                    <a:pt x="196" y="297"/>
                  </a:cubicBezTo>
                  <a:cubicBezTo>
                    <a:pt x="196" y="297"/>
                    <a:pt x="195" y="298"/>
                    <a:pt x="194" y="298"/>
                  </a:cubicBezTo>
                  <a:cubicBezTo>
                    <a:pt x="192" y="299"/>
                    <a:pt x="188" y="300"/>
                    <a:pt x="187" y="302"/>
                  </a:cubicBezTo>
                  <a:cubicBezTo>
                    <a:pt x="186" y="303"/>
                    <a:pt x="187" y="305"/>
                    <a:pt x="187" y="305"/>
                  </a:cubicBezTo>
                  <a:cubicBezTo>
                    <a:pt x="186" y="306"/>
                    <a:pt x="184" y="306"/>
                    <a:pt x="184" y="307"/>
                  </a:cubicBezTo>
                  <a:cubicBezTo>
                    <a:pt x="182" y="307"/>
                    <a:pt x="181" y="307"/>
                    <a:pt x="180" y="307"/>
                  </a:cubicBezTo>
                  <a:cubicBezTo>
                    <a:pt x="179" y="308"/>
                    <a:pt x="179" y="309"/>
                    <a:pt x="177" y="310"/>
                  </a:cubicBezTo>
                  <a:cubicBezTo>
                    <a:pt x="176" y="311"/>
                    <a:pt x="171" y="312"/>
                    <a:pt x="169" y="311"/>
                  </a:cubicBezTo>
                  <a:cubicBezTo>
                    <a:pt x="168" y="311"/>
                    <a:pt x="167" y="309"/>
                    <a:pt x="167" y="309"/>
                  </a:cubicBezTo>
                  <a:cubicBezTo>
                    <a:pt x="165" y="309"/>
                    <a:pt x="162" y="309"/>
                    <a:pt x="160" y="309"/>
                  </a:cubicBezTo>
                  <a:cubicBezTo>
                    <a:pt x="159" y="309"/>
                    <a:pt x="156" y="308"/>
                    <a:pt x="155" y="307"/>
                  </a:cubicBezTo>
                  <a:cubicBezTo>
                    <a:pt x="154" y="307"/>
                    <a:pt x="152" y="307"/>
                    <a:pt x="151" y="307"/>
                  </a:cubicBezTo>
                  <a:cubicBezTo>
                    <a:pt x="149" y="308"/>
                    <a:pt x="147" y="309"/>
                    <a:pt x="146" y="309"/>
                  </a:cubicBezTo>
                  <a:cubicBezTo>
                    <a:pt x="145" y="309"/>
                    <a:pt x="144" y="306"/>
                    <a:pt x="143" y="306"/>
                  </a:cubicBezTo>
                  <a:cubicBezTo>
                    <a:pt x="142" y="306"/>
                    <a:pt x="140" y="305"/>
                    <a:pt x="139" y="306"/>
                  </a:cubicBezTo>
                  <a:cubicBezTo>
                    <a:pt x="139" y="307"/>
                    <a:pt x="141" y="310"/>
                    <a:pt x="141" y="311"/>
                  </a:cubicBezTo>
                  <a:cubicBezTo>
                    <a:pt x="141" y="312"/>
                    <a:pt x="140" y="314"/>
                    <a:pt x="139" y="314"/>
                  </a:cubicBezTo>
                  <a:cubicBezTo>
                    <a:pt x="138" y="314"/>
                    <a:pt x="138" y="311"/>
                    <a:pt x="137" y="310"/>
                  </a:cubicBezTo>
                  <a:cubicBezTo>
                    <a:pt x="136" y="310"/>
                    <a:pt x="133" y="311"/>
                    <a:pt x="132" y="312"/>
                  </a:cubicBezTo>
                  <a:cubicBezTo>
                    <a:pt x="132" y="313"/>
                    <a:pt x="133" y="314"/>
                    <a:pt x="132" y="315"/>
                  </a:cubicBezTo>
                  <a:cubicBezTo>
                    <a:pt x="131" y="315"/>
                    <a:pt x="129" y="315"/>
                    <a:pt x="128" y="315"/>
                  </a:cubicBezTo>
                  <a:cubicBezTo>
                    <a:pt x="127" y="314"/>
                    <a:pt x="129" y="311"/>
                    <a:pt x="128" y="310"/>
                  </a:cubicBezTo>
                  <a:cubicBezTo>
                    <a:pt x="127" y="309"/>
                    <a:pt x="126" y="309"/>
                    <a:pt x="125" y="309"/>
                  </a:cubicBezTo>
                  <a:cubicBezTo>
                    <a:pt x="124" y="309"/>
                    <a:pt x="122" y="309"/>
                    <a:pt x="121" y="309"/>
                  </a:cubicBezTo>
                  <a:cubicBezTo>
                    <a:pt x="120" y="310"/>
                    <a:pt x="118" y="311"/>
                    <a:pt x="117" y="312"/>
                  </a:cubicBezTo>
                  <a:cubicBezTo>
                    <a:pt x="117" y="313"/>
                    <a:pt x="118" y="314"/>
                    <a:pt x="117" y="315"/>
                  </a:cubicBezTo>
                  <a:cubicBezTo>
                    <a:pt x="117" y="316"/>
                    <a:pt x="114" y="317"/>
                    <a:pt x="113" y="317"/>
                  </a:cubicBezTo>
                  <a:cubicBezTo>
                    <a:pt x="112" y="317"/>
                    <a:pt x="110" y="319"/>
                    <a:pt x="109" y="318"/>
                  </a:cubicBezTo>
                  <a:cubicBezTo>
                    <a:pt x="109" y="318"/>
                    <a:pt x="109" y="315"/>
                    <a:pt x="108" y="314"/>
                  </a:cubicBezTo>
                  <a:cubicBezTo>
                    <a:pt x="107" y="314"/>
                    <a:pt x="106" y="312"/>
                    <a:pt x="104" y="312"/>
                  </a:cubicBezTo>
                  <a:cubicBezTo>
                    <a:pt x="104" y="312"/>
                    <a:pt x="102" y="313"/>
                    <a:pt x="102" y="314"/>
                  </a:cubicBezTo>
                  <a:cubicBezTo>
                    <a:pt x="101" y="314"/>
                    <a:pt x="101" y="316"/>
                    <a:pt x="101" y="316"/>
                  </a:cubicBezTo>
                  <a:cubicBezTo>
                    <a:pt x="100" y="317"/>
                    <a:pt x="97" y="317"/>
                    <a:pt x="96" y="316"/>
                  </a:cubicBezTo>
                  <a:cubicBezTo>
                    <a:pt x="95" y="316"/>
                    <a:pt x="94" y="315"/>
                    <a:pt x="94" y="314"/>
                  </a:cubicBezTo>
                  <a:cubicBezTo>
                    <a:pt x="93" y="314"/>
                    <a:pt x="92" y="314"/>
                    <a:pt x="92" y="313"/>
                  </a:cubicBezTo>
                  <a:cubicBezTo>
                    <a:pt x="92" y="313"/>
                    <a:pt x="91" y="313"/>
                    <a:pt x="91" y="312"/>
                  </a:cubicBezTo>
                  <a:cubicBezTo>
                    <a:pt x="91" y="311"/>
                    <a:pt x="94" y="309"/>
                    <a:pt x="94" y="308"/>
                  </a:cubicBezTo>
                  <a:cubicBezTo>
                    <a:pt x="93" y="307"/>
                    <a:pt x="93" y="306"/>
                    <a:pt x="92" y="306"/>
                  </a:cubicBezTo>
                  <a:cubicBezTo>
                    <a:pt x="91" y="305"/>
                    <a:pt x="89" y="305"/>
                    <a:pt x="88" y="304"/>
                  </a:cubicBezTo>
                  <a:cubicBezTo>
                    <a:pt x="88" y="303"/>
                    <a:pt x="90" y="300"/>
                    <a:pt x="90" y="299"/>
                  </a:cubicBezTo>
                  <a:cubicBezTo>
                    <a:pt x="90" y="298"/>
                    <a:pt x="89" y="295"/>
                    <a:pt x="88" y="294"/>
                  </a:cubicBezTo>
                  <a:cubicBezTo>
                    <a:pt x="88" y="294"/>
                    <a:pt x="85" y="294"/>
                    <a:pt x="84" y="294"/>
                  </a:cubicBezTo>
                  <a:cubicBezTo>
                    <a:pt x="83" y="295"/>
                    <a:pt x="81" y="297"/>
                    <a:pt x="79" y="296"/>
                  </a:cubicBezTo>
                  <a:cubicBezTo>
                    <a:pt x="78" y="295"/>
                    <a:pt x="78" y="291"/>
                    <a:pt x="76" y="290"/>
                  </a:cubicBezTo>
                  <a:cubicBezTo>
                    <a:pt x="75" y="289"/>
                    <a:pt x="72" y="288"/>
                    <a:pt x="70" y="288"/>
                  </a:cubicBezTo>
                  <a:cubicBezTo>
                    <a:pt x="69" y="286"/>
                    <a:pt x="67" y="283"/>
                    <a:pt x="67" y="282"/>
                  </a:cubicBezTo>
                  <a:cubicBezTo>
                    <a:pt x="67" y="280"/>
                    <a:pt x="68" y="278"/>
                    <a:pt x="68" y="276"/>
                  </a:cubicBezTo>
                  <a:cubicBezTo>
                    <a:pt x="68" y="275"/>
                    <a:pt x="69" y="273"/>
                    <a:pt x="68" y="271"/>
                  </a:cubicBezTo>
                  <a:cubicBezTo>
                    <a:pt x="68" y="270"/>
                    <a:pt x="66" y="268"/>
                    <a:pt x="65" y="267"/>
                  </a:cubicBezTo>
                  <a:cubicBezTo>
                    <a:pt x="64" y="266"/>
                    <a:pt x="62" y="264"/>
                    <a:pt x="61" y="263"/>
                  </a:cubicBezTo>
                  <a:cubicBezTo>
                    <a:pt x="60" y="261"/>
                    <a:pt x="60" y="257"/>
                    <a:pt x="59" y="256"/>
                  </a:cubicBezTo>
                  <a:cubicBezTo>
                    <a:pt x="59" y="254"/>
                    <a:pt x="55" y="253"/>
                    <a:pt x="54" y="252"/>
                  </a:cubicBezTo>
                  <a:cubicBezTo>
                    <a:pt x="53" y="251"/>
                    <a:pt x="53" y="248"/>
                    <a:pt x="52" y="247"/>
                  </a:cubicBezTo>
                  <a:cubicBezTo>
                    <a:pt x="52" y="246"/>
                    <a:pt x="51" y="242"/>
                    <a:pt x="49" y="241"/>
                  </a:cubicBezTo>
                  <a:cubicBezTo>
                    <a:pt x="49" y="240"/>
                    <a:pt x="47" y="240"/>
                    <a:pt x="46" y="239"/>
                  </a:cubicBezTo>
                  <a:cubicBezTo>
                    <a:pt x="45" y="239"/>
                    <a:pt x="44" y="236"/>
                    <a:pt x="43" y="236"/>
                  </a:cubicBezTo>
                  <a:cubicBezTo>
                    <a:pt x="42" y="236"/>
                    <a:pt x="40" y="236"/>
                    <a:pt x="40" y="237"/>
                  </a:cubicBezTo>
                  <a:cubicBezTo>
                    <a:pt x="39" y="238"/>
                    <a:pt x="40" y="240"/>
                    <a:pt x="40" y="241"/>
                  </a:cubicBezTo>
                  <a:cubicBezTo>
                    <a:pt x="40" y="242"/>
                    <a:pt x="39" y="242"/>
                    <a:pt x="38" y="243"/>
                  </a:cubicBezTo>
                  <a:cubicBezTo>
                    <a:pt x="37" y="243"/>
                    <a:pt x="35" y="242"/>
                    <a:pt x="34" y="243"/>
                  </a:cubicBezTo>
                  <a:cubicBezTo>
                    <a:pt x="33" y="243"/>
                    <a:pt x="33" y="245"/>
                    <a:pt x="32" y="245"/>
                  </a:cubicBezTo>
                  <a:cubicBezTo>
                    <a:pt x="32" y="245"/>
                    <a:pt x="31" y="245"/>
                    <a:pt x="30" y="245"/>
                  </a:cubicBezTo>
                  <a:cubicBezTo>
                    <a:pt x="29" y="245"/>
                    <a:pt x="25" y="244"/>
                    <a:pt x="24" y="244"/>
                  </a:cubicBezTo>
                  <a:cubicBezTo>
                    <a:pt x="23" y="244"/>
                    <a:pt x="22" y="245"/>
                    <a:pt x="21" y="244"/>
                  </a:cubicBezTo>
                  <a:cubicBezTo>
                    <a:pt x="20" y="244"/>
                    <a:pt x="18" y="241"/>
                    <a:pt x="17" y="240"/>
                  </a:cubicBezTo>
                  <a:cubicBezTo>
                    <a:pt x="17" y="239"/>
                    <a:pt x="18" y="236"/>
                    <a:pt x="18" y="235"/>
                  </a:cubicBezTo>
                  <a:cubicBezTo>
                    <a:pt x="18" y="234"/>
                    <a:pt x="18" y="231"/>
                    <a:pt x="17" y="230"/>
                  </a:cubicBezTo>
                  <a:cubicBezTo>
                    <a:pt x="17" y="229"/>
                    <a:pt x="15" y="228"/>
                    <a:pt x="15" y="228"/>
                  </a:cubicBezTo>
                  <a:cubicBezTo>
                    <a:pt x="14" y="228"/>
                    <a:pt x="13" y="229"/>
                    <a:pt x="11" y="229"/>
                  </a:cubicBezTo>
                  <a:cubicBezTo>
                    <a:pt x="10" y="228"/>
                    <a:pt x="10" y="226"/>
                    <a:pt x="9" y="225"/>
                  </a:cubicBezTo>
                  <a:cubicBezTo>
                    <a:pt x="9" y="224"/>
                    <a:pt x="6" y="224"/>
                    <a:pt x="5" y="224"/>
                  </a:cubicBezTo>
                  <a:cubicBezTo>
                    <a:pt x="4" y="223"/>
                    <a:pt x="3" y="219"/>
                    <a:pt x="2" y="218"/>
                  </a:cubicBezTo>
                  <a:cubicBezTo>
                    <a:pt x="2" y="217"/>
                    <a:pt x="1" y="217"/>
                    <a:pt x="1" y="21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6"/>
            <p:cNvSpPr>
              <a:spLocks/>
            </p:cNvSpPr>
            <p:nvPr/>
          </p:nvSpPr>
          <p:spPr bwMode="auto">
            <a:xfrm>
              <a:off x="5114" y="1520"/>
              <a:ext cx="664" cy="834"/>
            </a:xfrm>
            <a:custGeom>
              <a:avLst/>
              <a:gdLst>
                <a:gd name="T0" fmla="*/ 2 w 254"/>
                <a:gd name="T1" fmla="*/ 198 h 319"/>
                <a:gd name="T2" fmla="*/ 14 w 254"/>
                <a:gd name="T3" fmla="*/ 173 h 319"/>
                <a:gd name="T4" fmla="*/ 27 w 254"/>
                <a:gd name="T5" fmla="*/ 164 h 319"/>
                <a:gd name="T6" fmla="*/ 45 w 254"/>
                <a:gd name="T7" fmla="*/ 156 h 319"/>
                <a:gd name="T8" fmla="*/ 57 w 254"/>
                <a:gd name="T9" fmla="*/ 142 h 319"/>
                <a:gd name="T10" fmla="*/ 66 w 254"/>
                <a:gd name="T11" fmla="*/ 120 h 319"/>
                <a:gd name="T12" fmla="*/ 68 w 254"/>
                <a:gd name="T13" fmla="*/ 103 h 319"/>
                <a:gd name="T14" fmla="*/ 68 w 254"/>
                <a:gd name="T15" fmla="*/ 95 h 319"/>
                <a:gd name="T16" fmla="*/ 65 w 254"/>
                <a:gd name="T17" fmla="*/ 81 h 319"/>
                <a:gd name="T18" fmla="*/ 74 w 254"/>
                <a:gd name="T19" fmla="*/ 70 h 319"/>
                <a:gd name="T20" fmla="*/ 75 w 254"/>
                <a:gd name="T21" fmla="*/ 48 h 319"/>
                <a:gd name="T22" fmla="*/ 67 w 254"/>
                <a:gd name="T23" fmla="*/ 32 h 319"/>
                <a:gd name="T24" fmla="*/ 87 w 254"/>
                <a:gd name="T25" fmla="*/ 22 h 319"/>
                <a:gd name="T26" fmla="*/ 109 w 254"/>
                <a:gd name="T27" fmla="*/ 19 h 319"/>
                <a:gd name="T28" fmla="*/ 117 w 254"/>
                <a:gd name="T29" fmla="*/ 4 h 319"/>
                <a:gd name="T30" fmla="*/ 127 w 254"/>
                <a:gd name="T31" fmla="*/ 9 h 319"/>
                <a:gd name="T32" fmla="*/ 128 w 254"/>
                <a:gd name="T33" fmla="*/ 31 h 319"/>
                <a:gd name="T34" fmla="*/ 138 w 254"/>
                <a:gd name="T35" fmla="*/ 45 h 319"/>
                <a:gd name="T36" fmla="*/ 147 w 254"/>
                <a:gd name="T37" fmla="*/ 59 h 319"/>
                <a:gd name="T38" fmla="*/ 159 w 254"/>
                <a:gd name="T39" fmla="*/ 72 h 319"/>
                <a:gd name="T40" fmla="*/ 165 w 254"/>
                <a:gd name="T41" fmla="*/ 82 h 319"/>
                <a:gd name="T42" fmla="*/ 175 w 254"/>
                <a:gd name="T43" fmla="*/ 78 h 319"/>
                <a:gd name="T44" fmla="*/ 187 w 254"/>
                <a:gd name="T45" fmla="*/ 77 h 319"/>
                <a:gd name="T46" fmla="*/ 198 w 254"/>
                <a:gd name="T47" fmla="*/ 82 h 319"/>
                <a:gd name="T48" fmla="*/ 201 w 254"/>
                <a:gd name="T49" fmla="*/ 98 h 319"/>
                <a:gd name="T50" fmla="*/ 214 w 254"/>
                <a:gd name="T51" fmla="*/ 100 h 319"/>
                <a:gd name="T52" fmla="*/ 230 w 254"/>
                <a:gd name="T53" fmla="*/ 97 h 319"/>
                <a:gd name="T54" fmla="*/ 239 w 254"/>
                <a:gd name="T55" fmla="*/ 97 h 319"/>
                <a:gd name="T56" fmla="*/ 248 w 254"/>
                <a:gd name="T57" fmla="*/ 107 h 319"/>
                <a:gd name="T58" fmla="*/ 249 w 254"/>
                <a:gd name="T59" fmla="*/ 122 h 319"/>
                <a:gd name="T60" fmla="*/ 245 w 254"/>
                <a:gd name="T61" fmla="*/ 137 h 319"/>
                <a:gd name="T62" fmla="*/ 236 w 254"/>
                <a:gd name="T63" fmla="*/ 144 h 319"/>
                <a:gd name="T64" fmla="*/ 238 w 254"/>
                <a:gd name="T65" fmla="*/ 159 h 319"/>
                <a:gd name="T66" fmla="*/ 235 w 254"/>
                <a:gd name="T67" fmla="*/ 172 h 319"/>
                <a:gd name="T68" fmla="*/ 238 w 254"/>
                <a:gd name="T69" fmla="*/ 187 h 319"/>
                <a:gd name="T70" fmla="*/ 241 w 254"/>
                <a:gd name="T71" fmla="*/ 203 h 319"/>
                <a:gd name="T72" fmla="*/ 246 w 254"/>
                <a:gd name="T73" fmla="*/ 225 h 319"/>
                <a:gd name="T74" fmla="*/ 250 w 254"/>
                <a:gd name="T75" fmla="*/ 246 h 319"/>
                <a:gd name="T76" fmla="*/ 247 w 254"/>
                <a:gd name="T77" fmla="*/ 264 h 319"/>
                <a:gd name="T78" fmla="*/ 234 w 254"/>
                <a:gd name="T79" fmla="*/ 270 h 319"/>
                <a:gd name="T80" fmla="*/ 220 w 254"/>
                <a:gd name="T81" fmla="*/ 274 h 319"/>
                <a:gd name="T82" fmla="*/ 210 w 254"/>
                <a:gd name="T83" fmla="*/ 283 h 319"/>
                <a:gd name="T84" fmla="*/ 211 w 254"/>
                <a:gd name="T85" fmla="*/ 293 h 319"/>
                <a:gd name="T86" fmla="*/ 194 w 254"/>
                <a:gd name="T87" fmla="*/ 298 h 319"/>
                <a:gd name="T88" fmla="*/ 177 w 254"/>
                <a:gd name="T89" fmla="*/ 310 h 319"/>
                <a:gd name="T90" fmla="*/ 151 w 254"/>
                <a:gd name="T91" fmla="*/ 307 h 319"/>
                <a:gd name="T92" fmla="*/ 139 w 254"/>
                <a:gd name="T93" fmla="*/ 314 h 319"/>
                <a:gd name="T94" fmla="*/ 128 w 254"/>
                <a:gd name="T95" fmla="*/ 310 h 319"/>
                <a:gd name="T96" fmla="*/ 113 w 254"/>
                <a:gd name="T97" fmla="*/ 317 h 319"/>
                <a:gd name="T98" fmla="*/ 101 w 254"/>
                <a:gd name="T99" fmla="*/ 316 h 319"/>
                <a:gd name="T100" fmla="*/ 94 w 254"/>
                <a:gd name="T101" fmla="*/ 308 h 319"/>
                <a:gd name="T102" fmla="*/ 84 w 254"/>
                <a:gd name="T103" fmla="*/ 294 h 319"/>
                <a:gd name="T104" fmla="*/ 68 w 254"/>
                <a:gd name="T105" fmla="*/ 276 h 319"/>
                <a:gd name="T106" fmla="*/ 54 w 254"/>
                <a:gd name="T107" fmla="*/ 252 h 319"/>
                <a:gd name="T108" fmla="*/ 40 w 254"/>
                <a:gd name="T109" fmla="*/ 237 h 319"/>
                <a:gd name="T110" fmla="*/ 30 w 254"/>
                <a:gd name="T111" fmla="*/ 245 h 319"/>
                <a:gd name="T112" fmla="*/ 17 w 254"/>
                <a:gd name="T113" fmla="*/ 230 h 319"/>
                <a:gd name="T114" fmla="*/ 2 w 254"/>
                <a:gd name="T115" fmla="*/ 218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54" h="319">
                  <a:moveTo>
                    <a:pt x="1" y="216"/>
                  </a:moveTo>
                  <a:cubicBezTo>
                    <a:pt x="1" y="216"/>
                    <a:pt x="1" y="216"/>
                    <a:pt x="1" y="216"/>
                  </a:cubicBezTo>
                  <a:cubicBezTo>
                    <a:pt x="0" y="214"/>
                    <a:pt x="0" y="210"/>
                    <a:pt x="1" y="208"/>
                  </a:cubicBezTo>
                  <a:cubicBezTo>
                    <a:pt x="1" y="206"/>
                    <a:pt x="2" y="203"/>
                    <a:pt x="2" y="201"/>
                  </a:cubicBezTo>
                  <a:cubicBezTo>
                    <a:pt x="2" y="200"/>
                    <a:pt x="2" y="198"/>
                    <a:pt x="2" y="198"/>
                  </a:cubicBezTo>
                  <a:cubicBezTo>
                    <a:pt x="3" y="197"/>
                    <a:pt x="5" y="196"/>
                    <a:pt x="6" y="195"/>
                  </a:cubicBezTo>
                  <a:cubicBezTo>
                    <a:pt x="7" y="194"/>
                    <a:pt x="9" y="191"/>
                    <a:pt x="9" y="190"/>
                  </a:cubicBezTo>
                  <a:cubicBezTo>
                    <a:pt x="10" y="189"/>
                    <a:pt x="9" y="186"/>
                    <a:pt x="9" y="185"/>
                  </a:cubicBezTo>
                  <a:cubicBezTo>
                    <a:pt x="10" y="183"/>
                    <a:pt x="11" y="179"/>
                    <a:pt x="11" y="178"/>
                  </a:cubicBezTo>
                  <a:cubicBezTo>
                    <a:pt x="12" y="177"/>
                    <a:pt x="13" y="175"/>
                    <a:pt x="14" y="173"/>
                  </a:cubicBezTo>
                  <a:cubicBezTo>
                    <a:pt x="14" y="172"/>
                    <a:pt x="13" y="168"/>
                    <a:pt x="14" y="167"/>
                  </a:cubicBezTo>
                  <a:cubicBezTo>
                    <a:pt x="14" y="166"/>
                    <a:pt x="16" y="164"/>
                    <a:pt x="17" y="163"/>
                  </a:cubicBezTo>
                  <a:cubicBezTo>
                    <a:pt x="18" y="163"/>
                    <a:pt x="20" y="163"/>
                    <a:pt x="21" y="163"/>
                  </a:cubicBezTo>
                  <a:cubicBezTo>
                    <a:pt x="22" y="163"/>
                    <a:pt x="23" y="164"/>
                    <a:pt x="24" y="165"/>
                  </a:cubicBezTo>
                  <a:cubicBezTo>
                    <a:pt x="25" y="165"/>
                    <a:pt x="26" y="165"/>
                    <a:pt x="27" y="164"/>
                  </a:cubicBezTo>
                  <a:cubicBezTo>
                    <a:pt x="28" y="164"/>
                    <a:pt x="28" y="161"/>
                    <a:pt x="29" y="160"/>
                  </a:cubicBezTo>
                  <a:cubicBezTo>
                    <a:pt x="30" y="159"/>
                    <a:pt x="32" y="159"/>
                    <a:pt x="33" y="159"/>
                  </a:cubicBezTo>
                  <a:cubicBezTo>
                    <a:pt x="34" y="159"/>
                    <a:pt x="35" y="159"/>
                    <a:pt x="36" y="159"/>
                  </a:cubicBezTo>
                  <a:cubicBezTo>
                    <a:pt x="37" y="158"/>
                    <a:pt x="39" y="157"/>
                    <a:pt x="39" y="156"/>
                  </a:cubicBezTo>
                  <a:cubicBezTo>
                    <a:pt x="41" y="156"/>
                    <a:pt x="43" y="157"/>
                    <a:pt x="45" y="156"/>
                  </a:cubicBezTo>
                  <a:cubicBezTo>
                    <a:pt x="45" y="156"/>
                    <a:pt x="46" y="154"/>
                    <a:pt x="47" y="153"/>
                  </a:cubicBezTo>
                  <a:cubicBezTo>
                    <a:pt x="47" y="152"/>
                    <a:pt x="46" y="150"/>
                    <a:pt x="47" y="149"/>
                  </a:cubicBezTo>
                  <a:cubicBezTo>
                    <a:pt x="47" y="148"/>
                    <a:pt x="48" y="146"/>
                    <a:pt x="49" y="146"/>
                  </a:cubicBezTo>
                  <a:cubicBezTo>
                    <a:pt x="50" y="145"/>
                    <a:pt x="53" y="146"/>
                    <a:pt x="54" y="145"/>
                  </a:cubicBezTo>
                  <a:cubicBezTo>
                    <a:pt x="55" y="145"/>
                    <a:pt x="56" y="143"/>
                    <a:pt x="57" y="142"/>
                  </a:cubicBezTo>
                  <a:cubicBezTo>
                    <a:pt x="58" y="141"/>
                    <a:pt x="58" y="137"/>
                    <a:pt x="59" y="136"/>
                  </a:cubicBezTo>
                  <a:cubicBezTo>
                    <a:pt x="59" y="135"/>
                    <a:pt x="61" y="133"/>
                    <a:pt x="61" y="132"/>
                  </a:cubicBezTo>
                  <a:cubicBezTo>
                    <a:pt x="61" y="131"/>
                    <a:pt x="59" y="129"/>
                    <a:pt x="60" y="128"/>
                  </a:cubicBezTo>
                  <a:cubicBezTo>
                    <a:pt x="61" y="126"/>
                    <a:pt x="64" y="126"/>
                    <a:pt x="65" y="126"/>
                  </a:cubicBezTo>
                  <a:cubicBezTo>
                    <a:pt x="66" y="125"/>
                    <a:pt x="66" y="121"/>
                    <a:pt x="66" y="120"/>
                  </a:cubicBezTo>
                  <a:cubicBezTo>
                    <a:pt x="66" y="119"/>
                    <a:pt x="66" y="117"/>
                    <a:pt x="66" y="117"/>
                  </a:cubicBezTo>
                  <a:cubicBezTo>
                    <a:pt x="66" y="115"/>
                    <a:pt x="68" y="112"/>
                    <a:pt x="67" y="111"/>
                  </a:cubicBezTo>
                  <a:cubicBezTo>
                    <a:pt x="67" y="110"/>
                    <a:pt x="64" y="110"/>
                    <a:pt x="64" y="109"/>
                  </a:cubicBezTo>
                  <a:cubicBezTo>
                    <a:pt x="63" y="108"/>
                    <a:pt x="65" y="106"/>
                    <a:pt x="66" y="105"/>
                  </a:cubicBezTo>
                  <a:cubicBezTo>
                    <a:pt x="66" y="105"/>
                    <a:pt x="68" y="104"/>
                    <a:pt x="68" y="103"/>
                  </a:cubicBezTo>
                  <a:cubicBezTo>
                    <a:pt x="68" y="102"/>
                    <a:pt x="67" y="101"/>
                    <a:pt x="68" y="100"/>
                  </a:cubicBezTo>
                  <a:cubicBezTo>
                    <a:pt x="68" y="99"/>
                    <a:pt x="70" y="99"/>
                    <a:pt x="71" y="99"/>
                  </a:cubicBezTo>
                  <a:cubicBezTo>
                    <a:pt x="71" y="98"/>
                    <a:pt x="72" y="97"/>
                    <a:pt x="71" y="96"/>
                  </a:cubicBezTo>
                  <a:cubicBezTo>
                    <a:pt x="71" y="96"/>
                    <a:pt x="70" y="95"/>
                    <a:pt x="70" y="95"/>
                  </a:cubicBezTo>
                  <a:cubicBezTo>
                    <a:pt x="69" y="95"/>
                    <a:pt x="68" y="95"/>
                    <a:pt x="68" y="95"/>
                  </a:cubicBezTo>
                  <a:cubicBezTo>
                    <a:pt x="67" y="95"/>
                    <a:pt x="66" y="94"/>
                    <a:pt x="66" y="92"/>
                  </a:cubicBezTo>
                  <a:cubicBezTo>
                    <a:pt x="65" y="92"/>
                    <a:pt x="65" y="92"/>
                    <a:pt x="65" y="92"/>
                  </a:cubicBezTo>
                  <a:cubicBezTo>
                    <a:pt x="65" y="91"/>
                    <a:pt x="64" y="88"/>
                    <a:pt x="64" y="87"/>
                  </a:cubicBezTo>
                  <a:cubicBezTo>
                    <a:pt x="64" y="87"/>
                    <a:pt x="66" y="85"/>
                    <a:pt x="66" y="84"/>
                  </a:cubicBezTo>
                  <a:cubicBezTo>
                    <a:pt x="66" y="83"/>
                    <a:pt x="65" y="82"/>
                    <a:pt x="65" y="81"/>
                  </a:cubicBezTo>
                  <a:cubicBezTo>
                    <a:pt x="65" y="80"/>
                    <a:pt x="63" y="80"/>
                    <a:pt x="63" y="79"/>
                  </a:cubicBezTo>
                  <a:cubicBezTo>
                    <a:pt x="62" y="79"/>
                    <a:pt x="61" y="76"/>
                    <a:pt x="61" y="75"/>
                  </a:cubicBezTo>
                  <a:cubicBezTo>
                    <a:pt x="61" y="74"/>
                    <a:pt x="63" y="72"/>
                    <a:pt x="64" y="72"/>
                  </a:cubicBezTo>
                  <a:cubicBezTo>
                    <a:pt x="65" y="71"/>
                    <a:pt x="68" y="72"/>
                    <a:pt x="69" y="72"/>
                  </a:cubicBezTo>
                  <a:cubicBezTo>
                    <a:pt x="70" y="72"/>
                    <a:pt x="73" y="71"/>
                    <a:pt x="74" y="70"/>
                  </a:cubicBezTo>
                  <a:cubicBezTo>
                    <a:pt x="74" y="69"/>
                    <a:pt x="76" y="67"/>
                    <a:pt x="76" y="66"/>
                  </a:cubicBezTo>
                  <a:cubicBezTo>
                    <a:pt x="77" y="65"/>
                    <a:pt x="79" y="61"/>
                    <a:pt x="79" y="60"/>
                  </a:cubicBezTo>
                  <a:cubicBezTo>
                    <a:pt x="79" y="58"/>
                    <a:pt x="79" y="55"/>
                    <a:pt x="78" y="54"/>
                  </a:cubicBezTo>
                  <a:cubicBezTo>
                    <a:pt x="78" y="53"/>
                    <a:pt x="77" y="53"/>
                    <a:pt x="76" y="52"/>
                  </a:cubicBezTo>
                  <a:cubicBezTo>
                    <a:pt x="76" y="51"/>
                    <a:pt x="75" y="49"/>
                    <a:pt x="75" y="48"/>
                  </a:cubicBezTo>
                  <a:cubicBezTo>
                    <a:pt x="74" y="47"/>
                    <a:pt x="74" y="44"/>
                    <a:pt x="73" y="43"/>
                  </a:cubicBezTo>
                  <a:cubicBezTo>
                    <a:pt x="72" y="42"/>
                    <a:pt x="70" y="43"/>
                    <a:pt x="70" y="42"/>
                  </a:cubicBezTo>
                  <a:cubicBezTo>
                    <a:pt x="69" y="42"/>
                    <a:pt x="67" y="40"/>
                    <a:pt x="67" y="39"/>
                  </a:cubicBezTo>
                  <a:cubicBezTo>
                    <a:pt x="66" y="38"/>
                    <a:pt x="66" y="36"/>
                    <a:pt x="66" y="34"/>
                  </a:cubicBezTo>
                  <a:cubicBezTo>
                    <a:pt x="66" y="34"/>
                    <a:pt x="66" y="33"/>
                    <a:pt x="67" y="32"/>
                  </a:cubicBezTo>
                  <a:cubicBezTo>
                    <a:pt x="67" y="31"/>
                    <a:pt x="68" y="31"/>
                    <a:pt x="68" y="30"/>
                  </a:cubicBezTo>
                  <a:cubicBezTo>
                    <a:pt x="69" y="29"/>
                    <a:pt x="71" y="28"/>
                    <a:pt x="73" y="27"/>
                  </a:cubicBezTo>
                  <a:cubicBezTo>
                    <a:pt x="74" y="27"/>
                    <a:pt x="77" y="27"/>
                    <a:pt x="79" y="27"/>
                  </a:cubicBezTo>
                  <a:cubicBezTo>
                    <a:pt x="80" y="26"/>
                    <a:pt x="82" y="24"/>
                    <a:pt x="83" y="23"/>
                  </a:cubicBezTo>
                  <a:cubicBezTo>
                    <a:pt x="84" y="23"/>
                    <a:pt x="86" y="22"/>
                    <a:pt x="87" y="22"/>
                  </a:cubicBezTo>
                  <a:cubicBezTo>
                    <a:pt x="88" y="21"/>
                    <a:pt x="90" y="21"/>
                    <a:pt x="91" y="21"/>
                  </a:cubicBezTo>
                  <a:cubicBezTo>
                    <a:pt x="93" y="21"/>
                    <a:pt x="96" y="20"/>
                    <a:pt x="98" y="20"/>
                  </a:cubicBezTo>
                  <a:cubicBezTo>
                    <a:pt x="99" y="21"/>
                    <a:pt x="99" y="22"/>
                    <a:pt x="100" y="23"/>
                  </a:cubicBezTo>
                  <a:cubicBezTo>
                    <a:pt x="101" y="23"/>
                    <a:pt x="102" y="22"/>
                    <a:pt x="104" y="22"/>
                  </a:cubicBezTo>
                  <a:cubicBezTo>
                    <a:pt x="105" y="21"/>
                    <a:pt x="108" y="20"/>
                    <a:pt x="109" y="19"/>
                  </a:cubicBezTo>
                  <a:cubicBezTo>
                    <a:pt x="109" y="18"/>
                    <a:pt x="110" y="16"/>
                    <a:pt x="110" y="16"/>
                  </a:cubicBezTo>
                  <a:cubicBezTo>
                    <a:pt x="111" y="14"/>
                    <a:pt x="111" y="12"/>
                    <a:pt x="112" y="11"/>
                  </a:cubicBezTo>
                  <a:cubicBezTo>
                    <a:pt x="113" y="10"/>
                    <a:pt x="115" y="10"/>
                    <a:pt x="116" y="9"/>
                  </a:cubicBezTo>
                  <a:cubicBezTo>
                    <a:pt x="116" y="9"/>
                    <a:pt x="118" y="8"/>
                    <a:pt x="118" y="7"/>
                  </a:cubicBezTo>
                  <a:cubicBezTo>
                    <a:pt x="118" y="6"/>
                    <a:pt x="117" y="5"/>
                    <a:pt x="117" y="4"/>
                  </a:cubicBezTo>
                  <a:cubicBezTo>
                    <a:pt x="117" y="3"/>
                    <a:pt x="118" y="2"/>
                    <a:pt x="119" y="1"/>
                  </a:cubicBezTo>
                  <a:cubicBezTo>
                    <a:pt x="119" y="1"/>
                    <a:pt x="121" y="0"/>
                    <a:pt x="122" y="0"/>
                  </a:cubicBezTo>
                  <a:cubicBezTo>
                    <a:pt x="122" y="1"/>
                    <a:pt x="123" y="2"/>
                    <a:pt x="124" y="2"/>
                  </a:cubicBezTo>
                  <a:cubicBezTo>
                    <a:pt x="124" y="3"/>
                    <a:pt x="123" y="5"/>
                    <a:pt x="124" y="5"/>
                  </a:cubicBezTo>
                  <a:cubicBezTo>
                    <a:pt x="124" y="7"/>
                    <a:pt x="126" y="8"/>
                    <a:pt x="127" y="9"/>
                  </a:cubicBezTo>
                  <a:cubicBezTo>
                    <a:pt x="127" y="10"/>
                    <a:pt x="127" y="12"/>
                    <a:pt x="127" y="12"/>
                  </a:cubicBezTo>
                  <a:cubicBezTo>
                    <a:pt x="127" y="13"/>
                    <a:pt x="126" y="16"/>
                    <a:pt x="127" y="17"/>
                  </a:cubicBezTo>
                  <a:cubicBezTo>
                    <a:pt x="127" y="18"/>
                    <a:pt x="128" y="19"/>
                    <a:pt x="128" y="20"/>
                  </a:cubicBezTo>
                  <a:cubicBezTo>
                    <a:pt x="129" y="21"/>
                    <a:pt x="130" y="23"/>
                    <a:pt x="130" y="25"/>
                  </a:cubicBezTo>
                  <a:cubicBezTo>
                    <a:pt x="130" y="26"/>
                    <a:pt x="128" y="29"/>
                    <a:pt x="128" y="31"/>
                  </a:cubicBezTo>
                  <a:cubicBezTo>
                    <a:pt x="128" y="31"/>
                    <a:pt x="130" y="32"/>
                    <a:pt x="131" y="32"/>
                  </a:cubicBezTo>
                  <a:cubicBezTo>
                    <a:pt x="131" y="33"/>
                    <a:pt x="131" y="36"/>
                    <a:pt x="132" y="37"/>
                  </a:cubicBezTo>
                  <a:cubicBezTo>
                    <a:pt x="132" y="37"/>
                    <a:pt x="134" y="37"/>
                    <a:pt x="134" y="38"/>
                  </a:cubicBezTo>
                  <a:cubicBezTo>
                    <a:pt x="135" y="38"/>
                    <a:pt x="137" y="40"/>
                    <a:pt x="137" y="41"/>
                  </a:cubicBezTo>
                  <a:cubicBezTo>
                    <a:pt x="138" y="41"/>
                    <a:pt x="137" y="44"/>
                    <a:pt x="138" y="45"/>
                  </a:cubicBezTo>
                  <a:cubicBezTo>
                    <a:pt x="139" y="46"/>
                    <a:pt x="141" y="47"/>
                    <a:pt x="142" y="47"/>
                  </a:cubicBezTo>
                  <a:cubicBezTo>
                    <a:pt x="142" y="48"/>
                    <a:pt x="144" y="49"/>
                    <a:pt x="144" y="49"/>
                  </a:cubicBezTo>
                  <a:cubicBezTo>
                    <a:pt x="144" y="50"/>
                    <a:pt x="143" y="53"/>
                    <a:pt x="143" y="54"/>
                  </a:cubicBezTo>
                  <a:cubicBezTo>
                    <a:pt x="143" y="55"/>
                    <a:pt x="144" y="57"/>
                    <a:pt x="145" y="57"/>
                  </a:cubicBezTo>
                  <a:cubicBezTo>
                    <a:pt x="145" y="58"/>
                    <a:pt x="147" y="58"/>
                    <a:pt x="147" y="59"/>
                  </a:cubicBezTo>
                  <a:cubicBezTo>
                    <a:pt x="149" y="59"/>
                    <a:pt x="150" y="58"/>
                    <a:pt x="151" y="59"/>
                  </a:cubicBezTo>
                  <a:cubicBezTo>
                    <a:pt x="151" y="59"/>
                    <a:pt x="152" y="61"/>
                    <a:pt x="153" y="61"/>
                  </a:cubicBezTo>
                  <a:cubicBezTo>
                    <a:pt x="154" y="61"/>
                    <a:pt x="156" y="61"/>
                    <a:pt x="156" y="62"/>
                  </a:cubicBezTo>
                  <a:cubicBezTo>
                    <a:pt x="158" y="63"/>
                    <a:pt x="158" y="66"/>
                    <a:pt x="159" y="67"/>
                  </a:cubicBezTo>
                  <a:cubicBezTo>
                    <a:pt x="159" y="69"/>
                    <a:pt x="158" y="71"/>
                    <a:pt x="159" y="72"/>
                  </a:cubicBezTo>
                  <a:cubicBezTo>
                    <a:pt x="159" y="73"/>
                    <a:pt x="161" y="74"/>
                    <a:pt x="161" y="75"/>
                  </a:cubicBezTo>
                  <a:cubicBezTo>
                    <a:pt x="162" y="75"/>
                    <a:pt x="161" y="77"/>
                    <a:pt x="161" y="78"/>
                  </a:cubicBezTo>
                  <a:cubicBezTo>
                    <a:pt x="161" y="79"/>
                    <a:pt x="160" y="80"/>
                    <a:pt x="160" y="80"/>
                  </a:cubicBezTo>
                  <a:cubicBezTo>
                    <a:pt x="160" y="81"/>
                    <a:pt x="161" y="82"/>
                    <a:pt x="161" y="82"/>
                  </a:cubicBezTo>
                  <a:cubicBezTo>
                    <a:pt x="162" y="82"/>
                    <a:pt x="164" y="82"/>
                    <a:pt x="165" y="82"/>
                  </a:cubicBezTo>
                  <a:cubicBezTo>
                    <a:pt x="165" y="82"/>
                    <a:pt x="167" y="82"/>
                    <a:pt x="167" y="82"/>
                  </a:cubicBezTo>
                  <a:cubicBezTo>
                    <a:pt x="167" y="81"/>
                    <a:pt x="167" y="80"/>
                    <a:pt x="168" y="80"/>
                  </a:cubicBezTo>
                  <a:cubicBezTo>
                    <a:pt x="168" y="79"/>
                    <a:pt x="170" y="80"/>
                    <a:pt x="171" y="80"/>
                  </a:cubicBezTo>
                  <a:cubicBezTo>
                    <a:pt x="172" y="80"/>
                    <a:pt x="173" y="80"/>
                    <a:pt x="174" y="80"/>
                  </a:cubicBezTo>
                  <a:cubicBezTo>
                    <a:pt x="174" y="79"/>
                    <a:pt x="175" y="79"/>
                    <a:pt x="175" y="78"/>
                  </a:cubicBezTo>
                  <a:cubicBezTo>
                    <a:pt x="176" y="78"/>
                    <a:pt x="175" y="76"/>
                    <a:pt x="175" y="75"/>
                  </a:cubicBezTo>
                  <a:cubicBezTo>
                    <a:pt x="176" y="75"/>
                    <a:pt x="177" y="74"/>
                    <a:pt x="179" y="75"/>
                  </a:cubicBezTo>
                  <a:cubicBezTo>
                    <a:pt x="179" y="75"/>
                    <a:pt x="181" y="76"/>
                    <a:pt x="182" y="78"/>
                  </a:cubicBezTo>
                  <a:cubicBezTo>
                    <a:pt x="182" y="78"/>
                    <a:pt x="183" y="80"/>
                    <a:pt x="184" y="80"/>
                  </a:cubicBezTo>
                  <a:cubicBezTo>
                    <a:pt x="185" y="80"/>
                    <a:pt x="186" y="78"/>
                    <a:pt x="187" y="77"/>
                  </a:cubicBezTo>
                  <a:cubicBezTo>
                    <a:pt x="187" y="77"/>
                    <a:pt x="187" y="75"/>
                    <a:pt x="188" y="75"/>
                  </a:cubicBezTo>
                  <a:cubicBezTo>
                    <a:pt x="188" y="75"/>
                    <a:pt x="190" y="75"/>
                    <a:pt x="190" y="75"/>
                  </a:cubicBezTo>
                  <a:cubicBezTo>
                    <a:pt x="191" y="76"/>
                    <a:pt x="191" y="78"/>
                    <a:pt x="192" y="78"/>
                  </a:cubicBezTo>
                  <a:cubicBezTo>
                    <a:pt x="193" y="79"/>
                    <a:pt x="196" y="78"/>
                    <a:pt x="197" y="78"/>
                  </a:cubicBezTo>
                  <a:cubicBezTo>
                    <a:pt x="198" y="79"/>
                    <a:pt x="198" y="81"/>
                    <a:pt x="198" y="82"/>
                  </a:cubicBezTo>
                  <a:cubicBezTo>
                    <a:pt x="199" y="83"/>
                    <a:pt x="198" y="85"/>
                    <a:pt x="198" y="86"/>
                  </a:cubicBezTo>
                  <a:cubicBezTo>
                    <a:pt x="199" y="87"/>
                    <a:pt x="201" y="86"/>
                    <a:pt x="202" y="87"/>
                  </a:cubicBezTo>
                  <a:cubicBezTo>
                    <a:pt x="203" y="88"/>
                    <a:pt x="203" y="91"/>
                    <a:pt x="204" y="92"/>
                  </a:cubicBezTo>
                  <a:cubicBezTo>
                    <a:pt x="204" y="93"/>
                    <a:pt x="204" y="95"/>
                    <a:pt x="203" y="96"/>
                  </a:cubicBezTo>
                  <a:cubicBezTo>
                    <a:pt x="203" y="96"/>
                    <a:pt x="201" y="97"/>
                    <a:pt x="201" y="98"/>
                  </a:cubicBezTo>
                  <a:cubicBezTo>
                    <a:pt x="200" y="98"/>
                    <a:pt x="200" y="100"/>
                    <a:pt x="201" y="101"/>
                  </a:cubicBezTo>
                  <a:cubicBezTo>
                    <a:pt x="201" y="101"/>
                    <a:pt x="202" y="102"/>
                    <a:pt x="203" y="102"/>
                  </a:cubicBezTo>
                  <a:cubicBezTo>
                    <a:pt x="204" y="102"/>
                    <a:pt x="205" y="101"/>
                    <a:pt x="206" y="101"/>
                  </a:cubicBezTo>
                  <a:cubicBezTo>
                    <a:pt x="207" y="100"/>
                    <a:pt x="209" y="99"/>
                    <a:pt x="210" y="99"/>
                  </a:cubicBezTo>
                  <a:cubicBezTo>
                    <a:pt x="211" y="99"/>
                    <a:pt x="213" y="100"/>
                    <a:pt x="214" y="100"/>
                  </a:cubicBezTo>
                  <a:cubicBezTo>
                    <a:pt x="215" y="100"/>
                    <a:pt x="217" y="101"/>
                    <a:pt x="218" y="101"/>
                  </a:cubicBezTo>
                  <a:cubicBezTo>
                    <a:pt x="219" y="101"/>
                    <a:pt x="222" y="100"/>
                    <a:pt x="222" y="100"/>
                  </a:cubicBezTo>
                  <a:cubicBezTo>
                    <a:pt x="223" y="99"/>
                    <a:pt x="223" y="98"/>
                    <a:pt x="224" y="97"/>
                  </a:cubicBezTo>
                  <a:cubicBezTo>
                    <a:pt x="225" y="97"/>
                    <a:pt x="226" y="96"/>
                    <a:pt x="227" y="96"/>
                  </a:cubicBezTo>
                  <a:cubicBezTo>
                    <a:pt x="228" y="96"/>
                    <a:pt x="229" y="97"/>
                    <a:pt x="230" y="97"/>
                  </a:cubicBezTo>
                  <a:cubicBezTo>
                    <a:pt x="230" y="97"/>
                    <a:pt x="231" y="99"/>
                    <a:pt x="232" y="99"/>
                  </a:cubicBezTo>
                  <a:cubicBezTo>
                    <a:pt x="233" y="99"/>
                    <a:pt x="234" y="98"/>
                    <a:pt x="235" y="98"/>
                  </a:cubicBezTo>
                  <a:cubicBezTo>
                    <a:pt x="235" y="97"/>
                    <a:pt x="236" y="96"/>
                    <a:pt x="236" y="95"/>
                  </a:cubicBezTo>
                  <a:cubicBezTo>
                    <a:pt x="237" y="95"/>
                    <a:pt x="238" y="95"/>
                    <a:pt x="239" y="95"/>
                  </a:cubicBezTo>
                  <a:cubicBezTo>
                    <a:pt x="239" y="96"/>
                    <a:pt x="239" y="96"/>
                    <a:pt x="239" y="97"/>
                  </a:cubicBezTo>
                  <a:cubicBezTo>
                    <a:pt x="240" y="97"/>
                    <a:pt x="241" y="98"/>
                    <a:pt x="242" y="98"/>
                  </a:cubicBezTo>
                  <a:cubicBezTo>
                    <a:pt x="242" y="98"/>
                    <a:pt x="243" y="98"/>
                    <a:pt x="244" y="98"/>
                  </a:cubicBezTo>
                  <a:cubicBezTo>
                    <a:pt x="245" y="98"/>
                    <a:pt x="246" y="99"/>
                    <a:pt x="246" y="99"/>
                  </a:cubicBezTo>
                  <a:cubicBezTo>
                    <a:pt x="247" y="100"/>
                    <a:pt x="246" y="103"/>
                    <a:pt x="246" y="104"/>
                  </a:cubicBezTo>
                  <a:cubicBezTo>
                    <a:pt x="246" y="105"/>
                    <a:pt x="247" y="107"/>
                    <a:pt x="248" y="107"/>
                  </a:cubicBezTo>
                  <a:cubicBezTo>
                    <a:pt x="249" y="108"/>
                    <a:pt x="251" y="109"/>
                    <a:pt x="251" y="109"/>
                  </a:cubicBezTo>
                  <a:cubicBezTo>
                    <a:pt x="252" y="109"/>
                    <a:pt x="253" y="110"/>
                    <a:pt x="253" y="110"/>
                  </a:cubicBezTo>
                  <a:cubicBezTo>
                    <a:pt x="254" y="112"/>
                    <a:pt x="254" y="114"/>
                    <a:pt x="253" y="116"/>
                  </a:cubicBezTo>
                  <a:cubicBezTo>
                    <a:pt x="253" y="117"/>
                    <a:pt x="252" y="119"/>
                    <a:pt x="252" y="120"/>
                  </a:cubicBezTo>
                  <a:cubicBezTo>
                    <a:pt x="251" y="121"/>
                    <a:pt x="249" y="121"/>
                    <a:pt x="249" y="122"/>
                  </a:cubicBezTo>
                  <a:cubicBezTo>
                    <a:pt x="249" y="122"/>
                    <a:pt x="249" y="125"/>
                    <a:pt x="249" y="126"/>
                  </a:cubicBezTo>
                  <a:cubicBezTo>
                    <a:pt x="248" y="127"/>
                    <a:pt x="245" y="126"/>
                    <a:pt x="244" y="127"/>
                  </a:cubicBezTo>
                  <a:cubicBezTo>
                    <a:pt x="244" y="128"/>
                    <a:pt x="244" y="130"/>
                    <a:pt x="244" y="131"/>
                  </a:cubicBezTo>
                  <a:cubicBezTo>
                    <a:pt x="244" y="131"/>
                    <a:pt x="245" y="132"/>
                    <a:pt x="246" y="133"/>
                  </a:cubicBezTo>
                  <a:cubicBezTo>
                    <a:pt x="246" y="134"/>
                    <a:pt x="245" y="136"/>
                    <a:pt x="245" y="137"/>
                  </a:cubicBezTo>
                  <a:cubicBezTo>
                    <a:pt x="245" y="137"/>
                    <a:pt x="244" y="139"/>
                    <a:pt x="244" y="139"/>
                  </a:cubicBezTo>
                  <a:cubicBezTo>
                    <a:pt x="243" y="140"/>
                    <a:pt x="242" y="141"/>
                    <a:pt x="242" y="141"/>
                  </a:cubicBezTo>
                  <a:cubicBezTo>
                    <a:pt x="242" y="142"/>
                    <a:pt x="242" y="143"/>
                    <a:pt x="241" y="144"/>
                  </a:cubicBezTo>
                  <a:cubicBezTo>
                    <a:pt x="241" y="144"/>
                    <a:pt x="238" y="144"/>
                    <a:pt x="237" y="144"/>
                  </a:cubicBezTo>
                  <a:cubicBezTo>
                    <a:pt x="237" y="144"/>
                    <a:pt x="236" y="144"/>
                    <a:pt x="236" y="144"/>
                  </a:cubicBezTo>
                  <a:cubicBezTo>
                    <a:pt x="235" y="144"/>
                    <a:pt x="233" y="144"/>
                    <a:pt x="232" y="145"/>
                  </a:cubicBezTo>
                  <a:cubicBezTo>
                    <a:pt x="231" y="145"/>
                    <a:pt x="231" y="147"/>
                    <a:pt x="231" y="148"/>
                  </a:cubicBezTo>
                  <a:cubicBezTo>
                    <a:pt x="231" y="149"/>
                    <a:pt x="232" y="151"/>
                    <a:pt x="233" y="152"/>
                  </a:cubicBezTo>
                  <a:cubicBezTo>
                    <a:pt x="233" y="153"/>
                    <a:pt x="236" y="153"/>
                    <a:pt x="237" y="154"/>
                  </a:cubicBezTo>
                  <a:cubicBezTo>
                    <a:pt x="237" y="155"/>
                    <a:pt x="238" y="158"/>
                    <a:pt x="238" y="159"/>
                  </a:cubicBezTo>
                  <a:cubicBezTo>
                    <a:pt x="238" y="160"/>
                    <a:pt x="237" y="162"/>
                    <a:pt x="238" y="163"/>
                  </a:cubicBezTo>
                  <a:cubicBezTo>
                    <a:pt x="238" y="164"/>
                    <a:pt x="240" y="164"/>
                    <a:pt x="240" y="165"/>
                  </a:cubicBezTo>
                  <a:cubicBezTo>
                    <a:pt x="241" y="165"/>
                    <a:pt x="241" y="167"/>
                    <a:pt x="241" y="168"/>
                  </a:cubicBezTo>
                  <a:cubicBezTo>
                    <a:pt x="240" y="169"/>
                    <a:pt x="238" y="170"/>
                    <a:pt x="238" y="170"/>
                  </a:cubicBezTo>
                  <a:cubicBezTo>
                    <a:pt x="237" y="171"/>
                    <a:pt x="235" y="171"/>
                    <a:pt x="235" y="172"/>
                  </a:cubicBezTo>
                  <a:cubicBezTo>
                    <a:pt x="235" y="172"/>
                    <a:pt x="234" y="174"/>
                    <a:pt x="235" y="174"/>
                  </a:cubicBezTo>
                  <a:cubicBezTo>
                    <a:pt x="235" y="175"/>
                    <a:pt x="236" y="175"/>
                    <a:pt x="237" y="176"/>
                  </a:cubicBezTo>
                  <a:cubicBezTo>
                    <a:pt x="237" y="177"/>
                    <a:pt x="236" y="179"/>
                    <a:pt x="237" y="180"/>
                  </a:cubicBezTo>
                  <a:cubicBezTo>
                    <a:pt x="237" y="181"/>
                    <a:pt x="238" y="182"/>
                    <a:pt x="238" y="183"/>
                  </a:cubicBezTo>
                  <a:cubicBezTo>
                    <a:pt x="239" y="184"/>
                    <a:pt x="239" y="186"/>
                    <a:pt x="238" y="187"/>
                  </a:cubicBezTo>
                  <a:cubicBezTo>
                    <a:pt x="238" y="188"/>
                    <a:pt x="237" y="190"/>
                    <a:pt x="237" y="191"/>
                  </a:cubicBezTo>
                  <a:cubicBezTo>
                    <a:pt x="236" y="191"/>
                    <a:pt x="235" y="192"/>
                    <a:pt x="235" y="193"/>
                  </a:cubicBezTo>
                  <a:cubicBezTo>
                    <a:pt x="234" y="194"/>
                    <a:pt x="234" y="196"/>
                    <a:pt x="235" y="197"/>
                  </a:cubicBezTo>
                  <a:cubicBezTo>
                    <a:pt x="235" y="198"/>
                    <a:pt x="236" y="200"/>
                    <a:pt x="237" y="201"/>
                  </a:cubicBezTo>
                  <a:cubicBezTo>
                    <a:pt x="237" y="202"/>
                    <a:pt x="240" y="202"/>
                    <a:pt x="241" y="203"/>
                  </a:cubicBezTo>
                  <a:cubicBezTo>
                    <a:pt x="241" y="204"/>
                    <a:pt x="242" y="205"/>
                    <a:pt x="243" y="206"/>
                  </a:cubicBezTo>
                  <a:cubicBezTo>
                    <a:pt x="243" y="208"/>
                    <a:pt x="243" y="211"/>
                    <a:pt x="244" y="213"/>
                  </a:cubicBezTo>
                  <a:cubicBezTo>
                    <a:pt x="244" y="213"/>
                    <a:pt x="246" y="214"/>
                    <a:pt x="246" y="215"/>
                  </a:cubicBezTo>
                  <a:cubicBezTo>
                    <a:pt x="247" y="216"/>
                    <a:pt x="247" y="219"/>
                    <a:pt x="247" y="220"/>
                  </a:cubicBezTo>
                  <a:cubicBezTo>
                    <a:pt x="247" y="222"/>
                    <a:pt x="246" y="224"/>
                    <a:pt x="246" y="225"/>
                  </a:cubicBezTo>
                  <a:cubicBezTo>
                    <a:pt x="246" y="226"/>
                    <a:pt x="246" y="228"/>
                    <a:pt x="247" y="229"/>
                  </a:cubicBezTo>
                  <a:cubicBezTo>
                    <a:pt x="247" y="230"/>
                    <a:pt x="249" y="231"/>
                    <a:pt x="250" y="232"/>
                  </a:cubicBezTo>
                  <a:cubicBezTo>
                    <a:pt x="251" y="232"/>
                    <a:pt x="252" y="235"/>
                    <a:pt x="252" y="236"/>
                  </a:cubicBezTo>
                  <a:cubicBezTo>
                    <a:pt x="252" y="237"/>
                    <a:pt x="252" y="241"/>
                    <a:pt x="251" y="242"/>
                  </a:cubicBezTo>
                  <a:cubicBezTo>
                    <a:pt x="251" y="243"/>
                    <a:pt x="250" y="245"/>
                    <a:pt x="250" y="246"/>
                  </a:cubicBezTo>
                  <a:cubicBezTo>
                    <a:pt x="249" y="247"/>
                    <a:pt x="250" y="250"/>
                    <a:pt x="250" y="251"/>
                  </a:cubicBezTo>
                  <a:cubicBezTo>
                    <a:pt x="250" y="252"/>
                    <a:pt x="251" y="253"/>
                    <a:pt x="251" y="254"/>
                  </a:cubicBezTo>
                  <a:cubicBezTo>
                    <a:pt x="251" y="255"/>
                    <a:pt x="250" y="258"/>
                    <a:pt x="249" y="259"/>
                  </a:cubicBezTo>
                  <a:cubicBezTo>
                    <a:pt x="249" y="260"/>
                    <a:pt x="247" y="261"/>
                    <a:pt x="247" y="262"/>
                  </a:cubicBezTo>
                  <a:cubicBezTo>
                    <a:pt x="247" y="263"/>
                    <a:pt x="247" y="263"/>
                    <a:pt x="247" y="264"/>
                  </a:cubicBezTo>
                  <a:cubicBezTo>
                    <a:pt x="247" y="264"/>
                    <a:pt x="246" y="264"/>
                    <a:pt x="246" y="264"/>
                  </a:cubicBezTo>
                  <a:cubicBezTo>
                    <a:pt x="245" y="264"/>
                    <a:pt x="243" y="262"/>
                    <a:pt x="242" y="263"/>
                  </a:cubicBezTo>
                  <a:cubicBezTo>
                    <a:pt x="241" y="263"/>
                    <a:pt x="240" y="264"/>
                    <a:pt x="240" y="265"/>
                  </a:cubicBezTo>
                  <a:cubicBezTo>
                    <a:pt x="238" y="266"/>
                    <a:pt x="236" y="266"/>
                    <a:pt x="235" y="267"/>
                  </a:cubicBezTo>
                  <a:cubicBezTo>
                    <a:pt x="234" y="268"/>
                    <a:pt x="234" y="269"/>
                    <a:pt x="234" y="270"/>
                  </a:cubicBezTo>
                  <a:cubicBezTo>
                    <a:pt x="233" y="271"/>
                    <a:pt x="232" y="272"/>
                    <a:pt x="231" y="272"/>
                  </a:cubicBezTo>
                  <a:cubicBezTo>
                    <a:pt x="230" y="272"/>
                    <a:pt x="227" y="271"/>
                    <a:pt x="226" y="272"/>
                  </a:cubicBezTo>
                  <a:cubicBezTo>
                    <a:pt x="226" y="272"/>
                    <a:pt x="227" y="274"/>
                    <a:pt x="227" y="274"/>
                  </a:cubicBezTo>
                  <a:cubicBezTo>
                    <a:pt x="226" y="275"/>
                    <a:pt x="225" y="274"/>
                    <a:pt x="224" y="274"/>
                  </a:cubicBezTo>
                  <a:cubicBezTo>
                    <a:pt x="223" y="274"/>
                    <a:pt x="221" y="274"/>
                    <a:pt x="220" y="274"/>
                  </a:cubicBezTo>
                  <a:cubicBezTo>
                    <a:pt x="219" y="274"/>
                    <a:pt x="218" y="276"/>
                    <a:pt x="217" y="276"/>
                  </a:cubicBezTo>
                  <a:cubicBezTo>
                    <a:pt x="217" y="276"/>
                    <a:pt x="215" y="275"/>
                    <a:pt x="214" y="276"/>
                  </a:cubicBezTo>
                  <a:cubicBezTo>
                    <a:pt x="214" y="276"/>
                    <a:pt x="215" y="279"/>
                    <a:pt x="214" y="279"/>
                  </a:cubicBezTo>
                  <a:cubicBezTo>
                    <a:pt x="214" y="279"/>
                    <a:pt x="212" y="280"/>
                    <a:pt x="211" y="280"/>
                  </a:cubicBezTo>
                  <a:cubicBezTo>
                    <a:pt x="211" y="281"/>
                    <a:pt x="210" y="283"/>
                    <a:pt x="210" y="283"/>
                  </a:cubicBezTo>
                  <a:cubicBezTo>
                    <a:pt x="210" y="284"/>
                    <a:pt x="211" y="284"/>
                    <a:pt x="211" y="284"/>
                  </a:cubicBezTo>
                  <a:cubicBezTo>
                    <a:pt x="211" y="285"/>
                    <a:pt x="210" y="286"/>
                    <a:pt x="210" y="286"/>
                  </a:cubicBezTo>
                  <a:cubicBezTo>
                    <a:pt x="210" y="287"/>
                    <a:pt x="211" y="288"/>
                    <a:pt x="212" y="288"/>
                  </a:cubicBezTo>
                  <a:cubicBezTo>
                    <a:pt x="212" y="289"/>
                    <a:pt x="213" y="292"/>
                    <a:pt x="213" y="293"/>
                  </a:cubicBezTo>
                  <a:cubicBezTo>
                    <a:pt x="213" y="293"/>
                    <a:pt x="212" y="292"/>
                    <a:pt x="211" y="293"/>
                  </a:cubicBezTo>
                  <a:cubicBezTo>
                    <a:pt x="211" y="293"/>
                    <a:pt x="210" y="295"/>
                    <a:pt x="209" y="295"/>
                  </a:cubicBezTo>
                  <a:cubicBezTo>
                    <a:pt x="207" y="297"/>
                    <a:pt x="204" y="297"/>
                    <a:pt x="202" y="297"/>
                  </a:cubicBezTo>
                  <a:cubicBezTo>
                    <a:pt x="201" y="296"/>
                    <a:pt x="200" y="294"/>
                    <a:pt x="199" y="294"/>
                  </a:cubicBezTo>
                  <a:cubicBezTo>
                    <a:pt x="198" y="294"/>
                    <a:pt x="197" y="296"/>
                    <a:pt x="196" y="297"/>
                  </a:cubicBezTo>
                  <a:cubicBezTo>
                    <a:pt x="196" y="297"/>
                    <a:pt x="195" y="298"/>
                    <a:pt x="194" y="298"/>
                  </a:cubicBezTo>
                  <a:cubicBezTo>
                    <a:pt x="192" y="299"/>
                    <a:pt x="188" y="300"/>
                    <a:pt x="187" y="302"/>
                  </a:cubicBezTo>
                  <a:cubicBezTo>
                    <a:pt x="186" y="303"/>
                    <a:pt x="187" y="305"/>
                    <a:pt x="187" y="305"/>
                  </a:cubicBezTo>
                  <a:cubicBezTo>
                    <a:pt x="186" y="306"/>
                    <a:pt x="184" y="306"/>
                    <a:pt x="184" y="307"/>
                  </a:cubicBezTo>
                  <a:cubicBezTo>
                    <a:pt x="182" y="307"/>
                    <a:pt x="181" y="307"/>
                    <a:pt x="180" y="307"/>
                  </a:cubicBezTo>
                  <a:cubicBezTo>
                    <a:pt x="179" y="308"/>
                    <a:pt x="179" y="309"/>
                    <a:pt x="177" y="310"/>
                  </a:cubicBezTo>
                  <a:cubicBezTo>
                    <a:pt x="176" y="311"/>
                    <a:pt x="171" y="312"/>
                    <a:pt x="169" y="311"/>
                  </a:cubicBezTo>
                  <a:cubicBezTo>
                    <a:pt x="168" y="311"/>
                    <a:pt x="167" y="309"/>
                    <a:pt x="167" y="309"/>
                  </a:cubicBezTo>
                  <a:cubicBezTo>
                    <a:pt x="165" y="309"/>
                    <a:pt x="162" y="309"/>
                    <a:pt x="160" y="309"/>
                  </a:cubicBezTo>
                  <a:cubicBezTo>
                    <a:pt x="159" y="309"/>
                    <a:pt x="156" y="308"/>
                    <a:pt x="155" y="307"/>
                  </a:cubicBezTo>
                  <a:cubicBezTo>
                    <a:pt x="154" y="307"/>
                    <a:pt x="152" y="307"/>
                    <a:pt x="151" y="307"/>
                  </a:cubicBezTo>
                  <a:cubicBezTo>
                    <a:pt x="149" y="308"/>
                    <a:pt x="147" y="309"/>
                    <a:pt x="146" y="309"/>
                  </a:cubicBezTo>
                  <a:cubicBezTo>
                    <a:pt x="145" y="309"/>
                    <a:pt x="144" y="306"/>
                    <a:pt x="143" y="306"/>
                  </a:cubicBezTo>
                  <a:cubicBezTo>
                    <a:pt x="142" y="306"/>
                    <a:pt x="140" y="305"/>
                    <a:pt x="139" y="306"/>
                  </a:cubicBezTo>
                  <a:cubicBezTo>
                    <a:pt x="139" y="307"/>
                    <a:pt x="141" y="310"/>
                    <a:pt x="141" y="311"/>
                  </a:cubicBezTo>
                  <a:cubicBezTo>
                    <a:pt x="141" y="312"/>
                    <a:pt x="140" y="314"/>
                    <a:pt x="139" y="314"/>
                  </a:cubicBezTo>
                  <a:cubicBezTo>
                    <a:pt x="138" y="314"/>
                    <a:pt x="138" y="311"/>
                    <a:pt x="137" y="310"/>
                  </a:cubicBezTo>
                  <a:cubicBezTo>
                    <a:pt x="136" y="310"/>
                    <a:pt x="133" y="311"/>
                    <a:pt x="132" y="312"/>
                  </a:cubicBezTo>
                  <a:cubicBezTo>
                    <a:pt x="132" y="313"/>
                    <a:pt x="133" y="314"/>
                    <a:pt x="132" y="315"/>
                  </a:cubicBezTo>
                  <a:cubicBezTo>
                    <a:pt x="131" y="315"/>
                    <a:pt x="129" y="315"/>
                    <a:pt x="128" y="315"/>
                  </a:cubicBezTo>
                  <a:cubicBezTo>
                    <a:pt x="127" y="314"/>
                    <a:pt x="129" y="311"/>
                    <a:pt x="128" y="310"/>
                  </a:cubicBezTo>
                  <a:cubicBezTo>
                    <a:pt x="127" y="309"/>
                    <a:pt x="126" y="309"/>
                    <a:pt x="125" y="309"/>
                  </a:cubicBezTo>
                  <a:cubicBezTo>
                    <a:pt x="124" y="309"/>
                    <a:pt x="122" y="309"/>
                    <a:pt x="121" y="309"/>
                  </a:cubicBezTo>
                  <a:cubicBezTo>
                    <a:pt x="120" y="310"/>
                    <a:pt x="118" y="311"/>
                    <a:pt x="117" y="312"/>
                  </a:cubicBezTo>
                  <a:cubicBezTo>
                    <a:pt x="117" y="313"/>
                    <a:pt x="118" y="314"/>
                    <a:pt x="117" y="315"/>
                  </a:cubicBezTo>
                  <a:cubicBezTo>
                    <a:pt x="117" y="316"/>
                    <a:pt x="114" y="317"/>
                    <a:pt x="113" y="317"/>
                  </a:cubicBezTo>
                  <a:cubicBezTo>
                    <a:pt x="112" y="317"/>
                    <a:pt x="110" y="319"/>
                    <a:pt x="109" y="318"/>
                  </a:cubicBezTo>
                  <a:cubicBezTo>
                    <a:pt x="109" y="318"/>
                    <a:pt x="109" y="315"/>
                    <a:pt x="108" y="314"/>
                  </a:cubicBezTo>
                  <a:cubicBezTo>
                    <a:pt x="107" y="314"/>
                    <a:pt x="106" y="312"/>
                    <a:pt x="104" y="312"/>
                  </a:cubicBezTo>
                  <a:cubicBezTo>
                    <a:pt x="104" y="312"/>
                    <a:pt x="102" y="313"/>
                    <a:pt x="102" y="314"/>
                  </a:cubicBezTo>
                  <a:cubicBezTo>
                    <a:pt x="101" y="314"/>
                    <a:pt x="101" y="316"/>
                    <a:pt x="101" y="316"/>
                  </a:cubicBezTo>
                  <a:cubicBezTo>
                    <a:pt x="100" y="317"/>
                    <a:pt x="97" y="317"/>
                    <a:pt x="96" y="316"/>
                  </a:cubicBezTo>
                  <a:cubicBezTo>
                    <a:pt x="95" y="316"/>
                    <a:pt x="94" y="315"/>
                    <a:pt x="94" y="314"/>
                  </a:cubicBezTo>
                  <a:cubicBezTo>
                    <a:pt x="93" y="314"/>
                    <a:pt x="92" y="314"/>
                    <a:pt x="92" y="313"/>
                  </a:cubicBezTo>
                  <a:cubicBezTo>
                    <a:pt x="92" y="313"/>
                    <a:pt x="91" y="313"/>
                    <a:pt x="91" y="312"/>
                  </a:cubicBezTo>
                  <a:cubicBezTo>
                    <a:pt x="91" y="311"/>
                    <a:pt x="94" y="309"/>
                    <a:pt x="94" y="308"/>
                  </a:cubicBezTo>
                  <a:cubicBezTo>
                    <a:pt x="93" y="307"/>
                    <a:pt x="93" y="306"/>
                    <a:pt x="92" y="306"/>
                  </a:cubicBezTo>
                  <a:cubicBezTo>
                    <a:pt x="91" y="305"/>
                    <a:pt x="89" y="305"/>
                    <a:pt x="88" y="304"/>
                  </a:cubicBezTo>
                  <a:cubicBezTo>
                    <a:pt x="88" y="303"/>
                    <a:pt x="90" y="300"/>
                    <a:pt x="90" y="299"/>
                  </a:cubicBezTo>
                  <a:cubicBezTo>
                    <a:pt x="90" y="298"/>
                    <a:pt x="89" y="295"/>
                    <a:pt x="88" y="294"/>
                  </a:cubicBezTo>
                  <a:cubicBezTo>
                    <a:pt x="88" y="294"/>
                    <a:pt x="85" y="294"/>
                    <a:pt x="84" y="294"/>
                  </a:cubicBezTo>
                  <a:cubicBezTo>
                    <a:pt x="83" y="295"/>
                    <a:pt x="81" y="297"/>
                    <a:pt x="79" y="296"/>
                  </a:cubicBezTo>
                  <a:cubicBezTo>
                    <a:pt x="78" y="295"/>
                    <a:pt x="78" y="291"/>
                    <a:pt x="76" y="290"/>
                  </a:cubicBezTo>
                  <a:cubicBezTo>
                    <a:pt x="75" y="289"/>
                    <a:pt x="72" y="288"/>
                    <a:pt x="70" y="288"/>
                  </a:cubicBezTo>
                  <a:cubicBezTo>
                    <a:pt x="69" y="286"/>
                    <a:pt x="67" y="283"/>
                    <a:pt x="67" y="282"/>
                  </a:cubicBezTo>
                  <a:cubicBezTo>
                    <a:pt x="67" y="280"/>
                    <a:pt x="68" y="278"/>
                    <a:pt x="68" y="276"/>
                  </a:cubicBezTo>
                  <a:cubicBezTo>
                    <a:pt x="68" y="275"/>
                    <a:pt x="69" y="273"/>
                    <a:pt x="68" y="271"/>
                  </a:cubicBezTo>
                  <a:cubicBezTo>
                    <a:pt x="68" y="270"/>
                    <a:pt x="66" y="268"/>
                    <a:pt x="65" y="267"/>
                  </a:cubicBezTo>
                  <a:cubicBezTo>
                    <a:pt x="64" y="266"/>
                    <a:pt x="62" y="264"/>
                    <a:pt x="61" y="263"/>
                  </a:cubicBezTo>
                  <a:cubicBezTo>
                    <a:pt x="60" y="261"/>
                    <a:pt x="60" y="257"/>
                    <a:pt x="59" y="256"/>
                  </a:cubicBezTo>
                  <a:cubicBezTo>
                    <a:pt x="59" y="254"/>
                    <a:pt x="55" y="253"/>
                    <a:pt x="54" y="252"/>
                  </a:cubicBezTo>
                  <a:cubicBezTo>
                    <a:pt x="53" y="251"/>
                    <a:pt x="53" y="248"/>
                    <a:pt x="52" y="247"/>
                  </a:cubicBezTo>
                  <a:cubicBezTo>
                    <a:pt x="52" y="246"/>
                    <a:pt x="51" y="242"/>
                    <a:pt x="49" y="241"/>
                  </a:cubicBezTo>
                  <a:cubicBezTo>
                    <a:pt x="49" y="240"/>
                    <a:pt x="47" y="240"/>
                    <a:pt x="46" y="239"/>
                  </a:cubicBezTo>
                  <a:cubicBezTo>
                    <a:pt x="45" y="239"/>
                    <a:pt x="44" y="236"/>
                    <a:pt x="43" y="236"/>
                  </a:cubicBezTo>
                  <a:cubicBezTo>
                    <a:pt x="42" y="236"/>
                    <a:pt x="40" y="236"/>
                    <a:pt x="40" y="237"/>
                  </a:cubicBezTo>
                  <a:cubicBezTo>
                    <a:pt x="39" y="238"/>
                    <a:pt x="40" y="240"/>
                    <a:pt x="40" y="241"/>
                  </a:cubicBezTo>
                  <a:cubicBezTo>
                    <a:pt x="40" y="242"/>
                    <a:pt x="39" y="242"/>
                    <a:pt x="38" y="243"/>
                  </a:cubicBezTo>
                  <a:cubicBezTo>
                    <a:pt x="37" y="243"/>
                    <a:pt x="35" y="242"/>
                    <a:pt x="34" y="243"/>
                  </a:cubicBezTo>
                  <a:cubicBezTo>
                    <a:pt x="33" y="243"/>
                    <a:pt x="33" y="245"/>
                    <a:pt x="32" y="245"/>
                  </a:cubicBezTo>
                  <a:cubicBezTo>
                    <a:pt x="32" y="245"/>
                    <a:pt x="31" y="245"/>
                    <a:pt x="30" y="245"/>
                  </a:cubicBezTo>
                  <a:cubicBezTo>
                    <a:pt x="29" y="245"/>
                    <a:pt x="25" y="244"/>
                    <a:pt x="24" y="244"/>
                  </a:cubicBezTo>
                  <a:cubicBezTo>
                    <a:pt x="23" y="244"/>
                    <a:pt x="22" y="245"/>
                    <a:pt x="21" y="244"/>
                  </a:cubicBezTo>
                  <a:cubicBezTo>
                    <a:pt x="20" y="244"/>
                    <a:pt x="18" y="241"/>
                    <a:pt x="17" y="240"/>
                  </a:cubicBezTo>
                  <a:cubicBezTo>
                    <a:pt x="17" y="239"/>
                    <a:pt x="18" y="236"/>
                    <a:pt x="18" y="235"/>
                  </a:cubicBezTo>
                  <a:cubicBezTo>
                    <a:pt x="18" y="234"/>
                    <a:pt x="18" y="231"/>
                    <a:pt x="17" y="230"/>
                  </a:cubicBezTo>
                  <a:cubicBezTo>
                    <a:pt x="17" y="229"/>
                    <a:pt x="15" y="228"/>
                    <a:pt x="15" y="228"/>
                  </a:cubicBezTo>
                  <a:cubicBezTo>
                    <a:pt x="14" y="228"/>
                    <a:pt x="13" y="229"/>
                    <a:pt x="11" y="229"/>
                  </a:cubicBezTo>
                  <a:cubicBezTo>
                    <a:pt x="10" y="228"/>
                    <a:pt x="10" y="226"/>
                    <a:pt x="9" y="225"/>
                  </a:cubicBezTo>
                  <a:cubicBezTo>
                    <a:pt x="9" y="224"/>
                    <a:pt x="6" y="224"/>
                    <a:pt x="5" y="224"/>
                  </a:cubicBezTo>
                  <a:cubicBezTo>
                    <a:pt x="4" y="223"/>
                    <a:pt x="3" y="219"/>
                    <a:pt x="2" y="218"/>
                  </a:cubicBezTo>
                  <a:cubicBezTo>
                    <a:pt x="2" y="217"/>
                    <a:pt x="1" y="217"/>
                    <a:pt x="1" y="216"/>
                  </a:cubicBezTo>
                  <a:close/>
                </a:path>
              </a:pathLst>
            </a:custGeom>
            <a:gradFill>
              <a:gsLst>
                <a:gs pos="0">
                  <a:srgbClr val="31548F">
                    <a:lumMod val="67000"/>
                  </a:srgbClr>
                </a:gs>
                <a:gs pos="48000">
                  <a:srgbClr val="34A3C1"/>
                </a:gs>
                <a:gs pos="100000">
                  <a:srgbClr val="6B71C7"/>
                </a:gs>
              </a:gsLst>
              <a:path path="circle">
                <a:fillToRect l="100000" t="100000"/>
              </a:path>
            </a:gra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7"/>
            <p:cNvSpPr>
              <a:spLocks/>
            </p:cNvSpPr>
            <p:nvPr/>
          </p:nvSpPr>
          <p:spPr bwMode="auto">
            <a:xfrm>
              <a:off x="5223" y="2320"/>
              <a:ext cx="440" cy="487"/>
            </a:xfrm>
            <a:custGeom>
              <a:avLst/>
              <a:gdLst>
                <a:gd name="T0" fmla="*/ 168 w 168"/>
                <a:gd name="T1" fmla="*/ 59 h 186"/>
                <a:gd name="T2" fmla="*/ 161 w 168"/>
                <a:gd name="T3" fmla="*/ 70 h 186"/>
                <a:gd name="T4" fmla="*/ 153 w 168"/>
                <a:gd name="T5" fmla="*/ 74 h 186"/>
                <a:gd name="T6" fmla="*/ 155 w 168"/>
                <a:gd name="T7" fmla="*/ 82 h 186"/>
                <a:gd name="T8" fmla="*/ 163 w 168"/>
                <a:gd name="T9" fmla="*/ 93 h 186"/>
                <a:gd name="T10" fmla="*/ 158 w 168"/>
                <a:gd name="T11" fmla="*/ 105 h 186"/>
                <a:gd name="T12" fmla="*/ 163 w 168"/>
                <a:gd name="T13" fmla="*/ 120 h 186"/>
                <a:gd name="T14" fmla="*/ 158 w 168"/>
                <a:gd name="T15" fmla="*/ 131 h 186"/>
                <a:gd name="T16" fmla="*/ 149 w 168"/>
                <a:gd name="T17" fmla="*/ 126 h 186"/>
                <a:gd name="T18" fmla="*/ 148 w 168"/>
                <a:gd name="T19" fmla="*/ 136 h 186"/>
                <a:gd name="T20" fmla="*/ 143 w 168"/>
                <a:gd name="T21" fmla="*/ 143 h 186"/>
                <a:gd name="T22" fmla="*/ 136 w 168"/>
                <a:gd name="T23" fmla="*/ 149 h 186"/>
                <a:gd name="T24" fmla="*/ 134 w 168"/>
                <a:gd name="T25" fmla="*/ 155 h 186"/>
                <a:gd name="T26" fmla="*/ 134 w 168"/>
                <a:gd name="T27" fmla="*/ 161 h 186"/>
                <a:gd name="T28" fmla="*/ 130 w 168"/>
                <a:gd name="T29" fmla="*/ 168 h 186"/>
                <a:gd name="T30" fmla="*/ 129 w 168"/>
                <a:gd name="T31" fmla="*/ 176 h 186"/>
                <a:gd name="T32" fmla="*/ 124 w 168"/>
                <a:gd name="T33" fmla="*/ 181 h 186"/>
                <a:gd name="T34" fmla="*/ 117 w 168"/>
                <a:gd name="T35" fmla="*/ 182 h 186"/>
                <a:gd name="T36" fmla="*/ 107 w 168"/>
                <a:gd name="T37" fmla="*/ 182 h 186"/>
                <a:gd name="T38" fmla="*/ 99 w 168"/>
                <a:gd name="T39" fmla="*/ 185 h 186"/>
                <a:gd name="T40" fmla="*/ 87 w 168"/>
                <a:gd name="T41" fmla="*/ 178 h 186"/>
                <a:gd name="T42" fmla="*/ 78 w 168"/>
                <a:gd name="T43" fmla="*/ 174 h 186"/>
                <a:gd name="T44" fmla="*/ 71 w 168"/>
                <a:gd name="T45" fmla="*/ 175 h 186"/>
                <a:gd name="T46" fmla="*/ 64 w 168"/>
                <a:gd name="T47" fmla="*/ 166 h 186"/>
                <a:gd name="T48" fmla="*/ 64 w 168"/>
                <a:gd name="T49" fmla="*/ 160 h 186"/>
                <a:gd name="T50" fmla="*/ 54 w 168"/>
                <a:gd name="T51" fmla="*/ 156 h 186"/>
                <a:gd name="T52" fmla="*/ 54 w 168"/>
                <a:gd name="T53" fmla="*/ 144 h 186"/>
                <a:gd name="T54" fmla="*/ 57 w 168"/>
                <a:gd name="T55" fmla="*/ 136 h 186"/>
                <a:gd name="T56" fmla="*/ 55 w 168"/>
                <a:gd name="T57" fmla="*/ 131 h 186"/>
                <a:gd name="T58" fmla="*/ 56 w 168"/>
                <a:gd name="T59" fmla="*/ 123 h 186"/>
                <a:gd name="T60" fmla="*/ 44 w 168"/>
                <a:gd name="T61" fmla="*/ 117 h 186"/>
                <a:gd name="T62" fmla="*/ 40 w 168"/>
                <a:gd name="T63" fmla="*/ 111 h 186"/>
                <a:gd name="T64" fmla="*/ 33 w 168"/>
                <a:gd name="T65" fmla="*/ 102 h 186"/>
                <a:gd name="T66" fmla="*/ 19 w 168"/>
                <a:gd name="T67" fmla="*/ 101 h 186"/>
                <a:gd name="T68" fmla="*/ 11 w 168"/>
                <a:gd name="T69" fmla="*/ 101 h 186"/>
                <a:gd name="T70" fmla="*/ 7 w 168"/>
                <a:gd name="T71" fmla="*/ 91 h 186"/>
                <a:gd name="T72" fmla="*/ 1 w 168"/>
                <a:gd name="T73" fmla="*/ 88 h 186"/>
                <a:gd name="T74" fmla="*/ 7 w 168"/>
                <a:gd name="T75" fmla="*/ 79 h 186"/>
                <a:gd name="T76" fmla="*/ 16 w 168"/>
                <a:gd name="T77" fmla="*/ 77 h 186"/>
                <a:gd name="T78" fmla="*/ 19 w 168"/>
                <a:gd name="T79" fmla="*/ 64 h 186"/>
                <a:gd name="T80" fmla="*/ 23 w 168"/>
                <a:gd name="T81" fmla="*/ 52 h 186"/>
                <a:gd name="T82" fmla="*/ 17 w 168"/>
                <a:gd name="T83" fmla="*/ 44 h 186"/>
                <a:gd name="T84" fmla="*/ 16 w 168"/>
                <a:gd name="T85" fmla="*/ 30 h 186"/>
                <a:gd name="T86" fmla="*/ 23 w 168"/>
                <a:gd name="T87" fmla="*/ 21 h 186"/>
                <a:gd name="T88" fmla="*/ 36 w 168"/>
                <a:gd name="T89" fmla="*/ 15 h 186"/>
                <a:gd name="T90" fmla="*/ 45 w 168"/>
                <a:gd name="T91" fmla="*/ 11 h 186"/>
                <a:gd name="T92" fmla="*/ 52 w 168"/>
                <a:gd name="T93" fmla="*/ 9 h 186"/>
                <a:gd name="T94" fmla="*/ 60 w 168"/>
                <a:gd name="T95" fmla="*/ 8 h 186"/>
                <a:gd name="T96" fmla="*/ 67 w 168"/>
                <a:gd name="T97" fmla="*/ 13 h 186"/>
                <a:gd name="T98" fmla="*/ 75 w 168"/>
                <a:gd name="T99" fmla="*/ 6 h 186"/>
                <a:gd name="T100" fmla="*/ 86 w 168"/>
                <a:gd name="T101" fmla="*/ 5 h 186"/>
                <a:gd name="T102" fmla="*/ 90 w 168"/>
                <a:gd name="T103" fmla="*/ 6 h 186"/>
                <a:gd name="T104" fmla="*/ 99 w 168"/>
                <a:gd name="T105" fmla="*/ 5 h 186"/>
                <a:gd name="T106" fmla="*/ 104 w 168"/>
                <a:gd name="T107" fmla="*/ 4 h 186"/>
                <a:gd name="T108" fmla="*/ 118 w 168"/>
                <a:gd name="T109" fmla="*/ 4 h 186"/>
                <a:gd name="T110" fmla="*/ 135 w 168"/>
                <a:gd name="T111" fmla="*/ 4 h 186"/>
                <a:gd name="T112" fmla="*/ 141 w 168"/>
                <a:gd name="T113" fmla="*/ 2 h 186"/>
                <a:gd name="T114" fmla="*/ 145 w 168"/>
                <a:gd name="T115" fmla="*/ 13 h 186"/>
                <a:gd name="T116" fmla="*/ 152 w 168"/>
                <a:gd name="T117" fmla="*/ 20 h 186"/>
                <a:gd name="T118" fmla="*/ 159 w 168"/>
                <a:gd name="T119" fmla="*/ 27 h 186"/>
                <a:gd name="T120" fmla="*/ 165 w 168"/>
                <a:gd name="T121" fmla="*/ 41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8" h="186">
                  <a:moveTo>
                    <a:pt x="168" y="51"/>
                  </a:moveTo>
                  <a:cubicBezTo>
                    <a:pt x="168" y="52"/>
                    <a:pt x="167" y="54"/>
                    <a:pt x="167" y="55"/>
                  </a:cubicBezTo>
                  <a:cubicBezTo>
                    <a:pt x="167" y="56"/>
                    <a:pt x="168" y="58"/>
                    <a:pt x="168" y="59"/>
                  </a:cubicBezTo>
                  <a:cubicBezTo>
                    <a:pt x="167" y="60"/>
                    <a:pt x="167" y="62"/>
                    <a:pt x="166" y="63"/>
                  </a:cubicBezTo>
                  <a:cubicBezTo>
                    <a:pt x="166" y="65"/>
                    <a:pt x="165" y="68"/>
                    <a:pt x="164" y="69"/>
                  </a:cubicBezTo>
                  <a:cubicBezTo>
                    <a:pt x="164" y="69"/>
                    <a:pt x="162" y="69"/>
                    <a:pt x="161" y="70"/>
                  </a:cubicBezTo>
                  <a:cubicBezTo>
                    <a:pt x="160" y="70"/>
                    <a:pt x="159" y="71"/>
                    <a:pt x="158" y="71"/>
                  </a:cubicBezTo>
                  <a:cubicBezTo>
                    <a:pt x="158" y="71"/>
                    <a:pt x="156" y="71"/>
                    <a:pt x="155" y="71"/>
                  </a:cubicBezTo>
                  <a:cubicBezTo>
                    <a:pt x="155" y="71"/>
                    <a:pt x="153" y="72"/>
                    <a:pt x="153" y="74"/>
                  </a:cubicBezTo>
                  <a:cubicBezTo>
                    <a:pt x="152" y="74"/>
                    <a:pt x="151" y="77"/>
                    <a:pt x="151" y="78"/>
                  </a:cubicBezTo>
                  <a:cubicBezTo>
                    <a:pt x="151" y="79"/>
                    <a:pt x="151" y="81"/>
                    <a:pt x="151" y="82"/>
                  </a:cubicBezTo>
                  <a:cubicBezTo>
                    <a:pt x="152" y="82"/>
                    <a:pt x="154" y="82"/>
                    <a:pt x="155" y="82"/>
                  </a:cubicBezTo>
                  <a:cubicBezTo>
                    <a:pt x="156" y="83"/>
                    <a:pt x="158" y="85"/>
                    <a:pt x="159" y="86"/>
                  </a:cubicBezTo>
                  <a:cubicBezTo>
                    <a:pt x="160" y="87"/>
                    <a:pt x="161" y="89"/>
                    <a:pt x="161" y="90"/>
                  </a:cubicBezTo>
                  <a:cubicBezTo>
                    <a:pt x="162" y="91"/>
                    <a:pt x="162" y="92"/>
                    <a:pt x="163" y="93"/>
                  </a:cubicBezTo>
                  <a:cubicBezTo>
                    <a:pt x="163" y="94"/>
                    <a:pt x="163" y="97"/>
                    <a:pt x="162" y="99"/>
                  </a:cubicBezTo>
                  <a:cubicBezTo>
                    <a:pt x="162" y="99"/>
                    <a:pt x="160" y="100"/>
                    <a:pt x="160" y="101"/>
                  </a:cubicBezTo>
                  <a:cubicBezTo>
                    <a:pt x="159" y="102"/>
                    <a:pt x="158" y="104"/>
                    <a:pt x="158" y="105"/>
                  </a:cubicBezTo>
                  <a:cubicBezTo>
                    <a:pt x="158" y="107"/>
                    <a:pt x="158" y="110"/>
                    <a:pt x="159" y="112"/>
                  </a:cubicBezTo>
                  <a:cubicBezTo>
                    <a:pt x="159" y="113"/>
                    <a:pt x="161" y="114"/>
                    <a:pt x="161" y="115"/>
                  </a:cubicBezTo>
                  <a:cubicBezTo>
                    <a:pt x="162" y="116"/>
                    <a:pt x="163" y="119"/>
                    <a:pt x="163" y="120"/>
                  </a:cubicBezTo>
                  <a:cubicBezTo>
                    <a:pt x="163" y="121"/>
                    <a:pt x="161" y="123"/>
                    <a:pt x="161" y="123"/>
                  </a:cubicBezTo>
                  <a:cubicBezTo>
                    <a:pt x="161" y="125"/>
                    <a:pt x="162" y="128"/>
                    <a:pt x="161" y="129"/>
                  </a:cubicBezTo>
                  <a:cubicBezTo>
                    <a:pt x="161" y="130"/>
                    <a:pt x="159" y="131"/>
                    <a:pt x="158" y="131"/>
                  </a:cubicBezTo>
                  <a:cubicBezTo>
                    <a:pt x="156" y="132"/>
                    <a:pt x="153" y="131"/>
                    <a:pt x="152" y="129"/>
                  </a:cubicBezTo>
                  <a:cubicBezTo>
                    <a:pt x="152" y="129"/>
                    <a:pt x="152" y="127"/>
                    <a:pt x="152" y="127"/>
                  </a:cubicBezTo>
                  <a:cubicBezTo>
                    <a:pt x="151" y="126"/>
                    <a:pt x="149" y="125"/>
                    <a:pt x="149" y="126"/>
                  </a:cubicBezTo>
                  <a:cubicBezTo>
                    <a:pt x="148" y="126"/>
                    <a:pt x="148" y="127"/>
                    <a:pt x="148" y="128"/>
                  </a:cubicBezTo>
                  <a:cubicBezTo>
                    <a:pt x="148" y="129"/>
                    <a:pt x="149" y="131"/>
                    <a:pt x="149" y="132"/>
                  </a:cubicBezTo>
                  <a:cubicBezTo>
                    <a:pt x="149" y="133"/>
                    <a:pt x="149" y="135"/>
                    <a:pt x="148" y="136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6" y="138"/>
                    <a:pt x="146" y="140"/>
                    <a:pt x="145" y="141"/>
                  </a:cubicBezTo>
                  <a:cubicBezTo>
                    <a:pt x="145" y="141"/>
                    <a:pt x="144" y="142"/>
                    <a:pt x="143" y="143"/>
                  </a:cubicBezTo>
                  <a:cubicBezTo>
                    <a:pt x="142" y="143"/>
                    <a:pt x="140" y="143"/>
                    <a:pt x="139" y="144"/>
                  </a:cubicBezTo>
                  <a:cubicBezTo>
                    <a:pt x="138" y="144"/>
                    <a:pt x="137" y="146"/>
                    <a:pt x="137" y="147"/>
                  </a:cubicBezTo>
                  <a:cubicBezTo>
                    <a:pt x="136" y="148"/>
                    <a:pt x="136" y="149"/>
                    <a:pt x="136" y="149"/>
                  </a:cubicBezTo>
                  <a:cubicBezTo>
                    <a:pt x="135" y="150"/>
                    <a:pt x="134" y="150"/>
                    <a:pt x="134" y="151"/>
                  </a:cubicBezTo>
                  <a:cubicBezTo>
                    <a:pt x="134" y="151"/>
                    <a:pt x="134" y="152"/>
                    <a:pt x="134" y="153"/>
                  </a:cubicBezTo>
                  <a:cubicBezTo>
                    <a:pt x="134" y="153"/>
                    <a:pt x="134" y="154"/>
                    <a:pt x="134" y="155"/>
                  </a:cubicBezTo>
                  <a:cubicBezTo>
                    <a:pt x="135" y="156"/>
                    <a:pt x="136" y="156"/>
                    <a:pt x="136" y="157"/>
                  </a:cubicBezTo>
                  <a:cubicBezTo>
                    <a:pt x="137" y="158"/>
                    <a:pt x="136" y="161"/>
                    <a:pt x="135" y="161"/>
                  </a:cubicBezTo>
                  <a:cubicBezTo>
                    <a:pt x="135" y="161"/>
                    <a:pt x="134" y="161"/>
                    <a:pt x="134" y="161"/>
                  </a:cubicBezTo>
                  <a:cubicBezTo>
                    <a:pt x="133" y="162"/>
                    <a:pt x="134" y="164"/>
                    <a:pt x="134" y="165"/>
                  </a:cubicBezTo>
                  <a:cubicBezTo>
                    <a:pt x="133" y="166"/>
                    <a:pt x="132" y="167"/>
                    <a:pt x="131" y="168"/>
                  </a:cubicBezTo>
                  <a:cubicBezTo>
                    <a:pt x="131" y="168"/>
                    <a:pt x="130" y="168"/>
                    <a:pt x="130" y="168"/>
                  </a:cubicBezTo>
                  <a:cubicBezTo>
                    <a:pt x="129" y="168"/>
                    <a:pt x="128" y="169"/>
                    <a:pt x="127" y="170"/>
                  </a:cubicBezTo>
                  <a:cubicBezTo>
                    <a:pt x="127" y="170"/>
                    <a:pt x="128" y="172"/>
                    <a:pt x="129" y="173"/>
                  </a:cubicBezTo>
                  <a:cubicBezTo>
                    <a:pt x="129" y="174"/>
                    <a:pt x="129" y="175"/>
                    <a:pt x="129" y="176"/>
                  </a:cubicBezTo>
                  <a:cubicBezTo>
                    <a:pt x="128" y="176"/>
                    <a:pt x="127" y="177"/>
                    <a:pt x="126" y="177"/>
                  </a:cubicBezTo>
                  <a:cubicBezTo>
                    <a:pt x="126" y="178"/>
                    <a:pt x="124" y="179"/>
                    <a:pt x="124" y="180"/>
                  </a:cubicBezTo>
                  <a:cubicBezTo>
                    <a:pt x="124" y="181"/>
                    <a:pt x="124" y="181"/>
                    <a:pt x="124" y="181"/>
                  </a:cubicBezTo>
                  <a:cubicBezTo>
                    <a:pt x="123" y="180"/>
                    <a:pt x="123" y="180"/>
                    <a:pt x="122" y="180"/>
                  </a:cubicBezTo>
                  <a:cubicBezTo>
                    <a:pt x="121" y="180"/>
                    <a:pt x="119" y="180"/>
                    <a:pt x="118" y="180"/>
                  </a:cubicBezTo>
                  <a:cubicBezTo>
                    <a:pt x="118" y="180"/>
                    <a:pt x="117" y="182"/>
                    <a:pt x="117" y="182"/>
                  </a:cubicBezTo>
                  <a:cubicBezTo>
                    <a:pt x="116" y="183"/>
                    <a:pt x="115" y="183"/>
                    <a:pt x="114" y="183"/>
                  </a:cubicBezTo>
                  <a:cubicBezTo>
                    <a:pt x="113" y="183"/>
                    <a:pt x="111" y="182"/>
                    <a:pt x="110" y="182"/>
                  </a:cubicBezTo>
                  <a:cubicBezTo>
                    <a:pt x="110" y="182"/>
                    <a:pt x="108" y="181"/>
                    <a:pt x="107" y="182"/>
                  </a:cubicBezTo>
                  <a:cubicBezTo>
                    <a:pt x="107" y="182"/>
                    <a:pt x="107" y="183"/>
                    <a:pt x="106" y="183"/>
                  </a:cubicBezTo>
                  <a:cubicBezTo>
                    <a:pt x="106" y="184"/>
                    <a:pt x="104" y="186"/>
                    <a:pt x="103" y="186"/>
                  </a:cubicBezTo>
                  <a:cubicBezTo>
                    <a:pt x="102" y="186"/>
                    <a:pt x="100" y="185"/>
                    <a:pt x="99" y="185"/>
                  </a:cubicBezTo>
                  <a:cubicBezTo>
                    <a:pt x="98" y="185"/>
                    <a:pt x="95" y="185"/>
                    <a:pt x="95" y="184"/>
                  </a:cubicBezTo>
                  <a:cubicBezTo>
                    <a:pt x="94" y="183"/>
                    <a:pt x="93" y="181"/>
                    <a:pt x="92" y="180"/>
                  </a:cubicBezTo>
                  <a:cubicBezTo>
                    <a:pt x="91" y="179"/>
                    <a:pt x="88" y="179"/>
                    <a:pt x="87" y="178"/>
                  </a:cubicBezTo>
                  <a:cubicBezTo>
                    <a:pt x="87" y="177"/>
                    <a:pt x="88" y="175"/>
                    <a:pt x="87" y="174"/>
                  </a:cubicBezTo>
                  <a:cubicBezTo>
                    <a:pt x="86" y="173"/>
                    <a:pt x="84" y="173"/>
                    <a:pt x="83" y="173"/>
                  </a:cubicBezTo>
                  <a:cubicBezTo>
                    <a:pt x="82" y="173"/>
                    <a:pt x="79" y="174"/>
                    <a:pt x="78" y="174"/>
                  </a:cubicBezTo>
                  <a:cubicBezTo>
                    <a:pt x="77" y="174"/>
                    <a:pt x="76" y="172"/>
                    <a:pt x="75" y="172"/>
                  </a:cubicBezTo>
                  <a:cubicBezTo>
                    <a:pt x="74" y="172"/>
                    <a:pt x="73" y="174"/>
                    <a:pt x="72" y="174"/>
                  </a:cubicBezTo>
                  <a:cubicBezTo>
                    <a:pt x="71" y="174"/>
                    <a:pt x="71" y="175"/>
                    <a:pt x="71" y="175"/>
                  </a:cubicBezTo>
                  <a:cubicBezTo>
                    <a:pt x="70" y="173"/>
                    <a:pt x="70" y="172"/>
                    <a:pt x="69" y="171"/>
                  </a:cubicBezTo>
                  <a:cubicBezTo>
                    <a:pt x="68" y="170"/>
                    <a:pt x="64" y="170"/>
                    <a:pt x="64" y="169"/>
                  </a:cubicBezTo>
                  <a:cubicBezTo>
                    <a:pt x="63" y="168"/>
                    <a:pt x="63" y="167"/>
                    <a:pt x="64" y="166"/>
                  </a:cubicBezTo>
                  <a:cubicBezTo>
                    <a:pt x="64" y="165"/>
                    <a:pt x="66" y="164"/>
                    <a:pt x="66" y="163"/>
                  </a:cubicBezTo>
                  <a:cubicBezTo>
                    <a:pt x="67" y="163"/>
                    <a:pt x="66" y="161"/>
                    <a:pt x="65" y="160"/>
                  </a:cubicBezTo>
                  <a:cubicBezTo>
                    <a:pt x="65" y="160"/>
                    <a:pt x="64" y="160"/>
                    <a:pt x="64" y="160"/>
                  </a:cubicBezTo>
                  <a:cubicBezTo>
                    <a:pt x="63" y="160"/>
                    <a:pt x="60" y="161"/>
                    <a:pt x="59" y="161"/>
                  </a:cubicBezTo>
                  <a:cubicBezTo>
                    <a:pt x="58" y="161"/>
                    <a:pt x="57" y="161"/>
                    <a:pt x="56" y="161"/>
                  </a:cubicBezTo>
                  <a:cubicBezTo>
                    <a:pt x="56" y="160"/>
                    <a:pt x="55" y="157"/>
                    <a:pt x="54" y="156"/>
                  </a:cubicBezTo>
                  <a:cubicBezTo>
                    <a:pt x="54" y="156"/>
                    <a:pt x="52" y="154"/>
                    <a:pt x="52" y="154"/>
                  </a:cubicBezTo>
                  <a:cubicBezTo>
                    <a:pt x="52" y="152"/>
                    <a:pt x="54" y="150"/>
                    <a:pt x="54" y="149"/>
                  </a:cubicBezTo>
                  <a:cubicBezTo>
                    <a:pt x="54" y="148"/>
                    <a:pt x="55" y="145"/>
                    <a:pt x="54" y="144"/>
                  </a:cubicBezTo>
                  <a:cubicBezTo>
                    <a:pt x="54" y="143"/>
                    <a:pt x="52" y="142"/>
                    <a:pt x="52" y="141"/>
                  </a:cubicBezTo>
                  <a:cubicBezTo>
                    <a:pt x="52" y="140"/>
                    <a:pt x="52" y="137"/>
                    <a:pt x="53" y="136"/>
                  </a:cubicBezTo>
                  <a:cubicBezTo>
                    <a:pt x="54" y="136"/>
                    <a:pt x="56" y="136"/>
                    <a:pt x="57" y="136"/>
                  </a:cubicBezTo>
                  <a:cubicBezTo>
                    <a:pt x="58" y="136"/>
                    <a:pt x="59" y="134"/>
                    <a:pt x="60" y="133"/>
                  </a:cubicBezTo>
                  <a:cubicBezTo>
                    <a:pt x="60" y="132"/>
                    <a:pt x="60" y="130"/>
                    <a:pt x="59" y="130"/>
                  </a:cubicBezTo>
                  <a:cubicBezTo>
                    <a:pt x="58" y="129"/>
                    <a:pt x="56" y="132"/>
                    <a:pt x="55" y="131"/>
                  </a:cubicBezTo>
                  <a:cubicBezTo>
                    <a:pt x="54" y="131"/>
                    <a:pt x="54" y="128"/>
                    <a:pt x="54" y="128"/>
                  </a:cubicBezTo>
                  <a:cubicBezTo>
                    <a:pt x="54" y="127"/>
                    <a:pt x="57" y="126"/>
                    <a:pt x="57" y="125"/>
                  </a:cubicBezTo>
                  <a:cubicBezTo>
                    <a:pt x="57" y="124"/>
                    <a:pt x="56" y="123"/>
                    <a:pt x="56" y="123"/>
                  </a:cubicBezTo>
                  <a:cubicBezTo>
                    <a:pt x="55" y="122"/>
                    <a:pt x="54" y="120"/>
                    <a:pt x="53" y="120"/>
                  </a:cubicBezTo>
                  <a:cubicBezTo>
                    <a:pt x="52" y="119"/>
                    <a:pt x="49" y="120"/>
                    <a:pt x="48" y="120"/>
                  </a:cubicBezTo>
                  <a:cubicBezTo>
                    <a:pt x="46" y="119"/>
                    <a:pt x="44" y="118"/>
                    <a:pt x="44" y="117"/>
                  </a:cubicBezTo>
                  <a:cubicBezTo>
                    <a:pt x="44" y="116"/>
                    <a:pt x="46" y="115"/>
                    <a:pt x="46" y="114"/>
                  </a:cubicBezTo>
                  <a:cubicBezTo>
                    <a:pt x="46" y="113"/>
                    <a:pt x="44" y="112"/>
                    <a:pt x="43" y="111"/>
                  </a:cubicBezTo>
                  <a:cubicBezTo>
                    <a:pt x="42" y="111"/>
                    <a:pt x="41" y="111"/>
                    <a:pt x="40" y="111"/>
                  </a:cubicBezTo>
                  <a:cubicBezTo>
                    <a:pt x="39" y="111"/>
                    <a:pt x="37" y="110"/>
                    <a:pt x="37" y="109"/>
                  </a:cubicBezTo>
                  <a:cubicBezTo>
                    <a:pt x="36" y="108"/>
                    <a:pt x="38" y="104"/>
                    <a:pt x="37" y="103"/>
                  </a:cubicBezTo>
                  <a:cubicBezTo>
                    <a:pt x="36" y="102"/>
                    <a:pt x="34" y="102"/>
                    <a:pt x="33" y="102"/>
                  </a:cubicBezTo>
                  <a:cubicBezTo>
                    <a:pt x="32" y="101"/>
                    <a:pt x="30" y="102"/>
                    <a:pt x="29" y="102"/>
                  </a:cubicBezTo>
                  <a:cubicBezTo>
                    <a:pt x="28" y="102"/>
                    <a:pt x="25" y="101"/>
                    <a:pt x="24" y="101"/>
                  </a:cubicBezTo>
                  <a:cubicBezTo>
                    <a:pt x="23" y="101"/>
                    <a:pt x="21" y="100"/>
                    <a:pt x="19" y="101"/>
                  </a:cubicBezTo>
                  <a:cubicBezTo>
                    <a:pt x="18" y="102"/>
                    <a:pt x="19" y="104"/>
                    <a:pt x="18" y="105"/>
                  </a:cubicBezTo>
                  <a:cubicBezTo>
                    <a:pt x="16" y="107"/>
                    <a:pt x="12" y="107"/>
                    <a:pt x="11" y="105"/>
                  </a:cubicBezTo>
                  <a:cubicBezTo>
                    <a:pt x="10" y="104"/>
                    <a:pt x="11" y="102"/>
                    <a:pt x="11" y="101"/>
                  </a:cubicBezTo>
                  <a:cubicBezTo>
                    <a:pt x="11" y="100"/>
                    <a:pt x="13" y="98"/>
                    <a:pt x="13" y="96"/>
                  </a:cubicBezTo>
                  <a:cubicBezTo>
                    <a:pt x="13" y="95"/>
                    <a:pt x="12" y="93"/>
                    <a:pt x="11" y="93"/>
                  </a:cubicBezTo>
                  <a:cubicBezTo>
                    <a:pt x="10" y="92"/>
                    <a:pt x="8" y="91"/>
                    <a:pt x="7" y="91"/>
                  </a:cubicBezTo>
                  <a:cubicBezTo>
                    <a:pt x="5" y="91"/>
                    <a:pt x="2" y="91"/>
                    <a:pt x="1" y="91"/>
                  </a:cubicBezTo>
                  <a:cubicBezTo>
                    <a:pt x="0" y="91"/>
                    <a:pt x="0" y="90"/>
                    <a:pt x="0" y="90"/>
                  </a:cubicBezTo>
                  <a:cubicBezTo>
                    <a:pt x="1" y="90"/>
                    <a:pt x="1" y="89"/>
                    <a:pt x="1" y="88"/>
                  </a:cubicBezTo>
                  <a:cubicBezTo>
                    <a:pt x="2" y="87"/>
                    <a:pt x="2" y="86"/>
                    <a:pt x="2" y="85"/>
                  </a:cubicBezTo>
                  <a:cubicBezTo>
                    <a:pt x="2" y="84"/>
                    <a:pt x="4" y="83"/>
                    <a:pt x="5" y="82"/>
                  </a:cubicBezTo>
                  <a:cubicBezTo>
                    <a:pt x="6" y="81"/>
                    <a:pt x="7" y="79"/>
                    <a:pt x="7" y="79"/>
                  </a:cubicBezTo>
                  <a:cubicBezTo>
                    <a:pt x="8" y="79"/>
                    <a:pt x="9" y="79"/>
                    <a:pt x="9" y="79"/>
                  </a:cubicBezTo>
                  <a:cubicBezTo>
                    <a:pt x="10" y="79"/>
                    <a:pt x="12" y="80"/>
                    <a:pt x="13" y="80"/>
                  </a:cubicBezTo>
                  <a:cubicBezTo>
                    <a:pt x="14" y="79"/>
                    <a:pt x="16" y="78"/>
                    <a:pt x="16" y="77"/>
                  </a:cubicBezTo>
                  <a:cubicBezTo>
                    <a:pt x="16" y="75"/>
                    <a:pt x="15" y="72"/>
                    <a:pt x="15" y="70"/>
                  </a:cubicBezTo>
                  <a:cubicBezTo>
                    <a:pt x="15" y="68"/>
                    <a:pt x="15" y="64"/>
                    <a:pt x="16" y="63"/>
                  </a:cubicBezTo>
                  <a:cubicBezTo>
                    <a:pt x="17" y="63"/>
                    <a:pt x="18" y="64"/>
                    <a:pt x="19" y="64"/>
                  </a:cubicBezTo>
                  <a:cubicBezTo>
                    <a:pt x="21" y="64"/>
                    <a:pt x="23" y="63"/>
                    <a:pt x="23" y="62"/>
                  </a:cubicBezTo>
                  <a:cubicBezTo>
                    <a:pt x="24" y="61"/>
                    <a:pt x="25" y="59"/>
                    <a:pt x="25" y="57"/>
                  </a:cubicBezTo>
                  <a:cubicBezTo>
                    <a:pt x="25" y="56"/>
                    <a:pt x="25" y="52"/>
                    <a:pt x="23" y="52"/>
                  </a:cubicBezTo>
                  <a:cubicBezTo>
                    <a:pt x="23" y="51"/>
                    <a:pt x="21" y="53"/>
                    <a:pt x="20" y="52"/>
                  </a:cubicBezTo>
                  <a:cubicBezTo>
                    <a:pt x="19" y="52"/>
                    <a:pt x="17" y="50"/>
                    <a:pt x="17" y="50"/>
                  </a:cubicBezTo>
                  <a:cubicBezTo>
                    <a:pt x="17" y="48"/>
                    <a:pt x="17" y="46"/>
                    <a:pt x="17" y="44"/>
                  </a:cubicBezTo>
                  <a:cubicBezTo>
                    <a:pt x="16" y="43"/>
                    <a:pt x="15" y="42"/>
                    <a:pt x="16" y="41"/>
                  </a:cubicBezTo>
                  <a:cubicBezTo>
                    <a:pt x="16" y="38"/>
                    <a:pt x="18" y="36"/>
                    <a:pt x="18" y="34"/>
                  </a:cubicBezTo>
                  <a:cubicBezTo>
                    <a:pt x="18" y="33"/>
                    <a:pt x="16" y="31"/>
                    <a:pt x="16" y="30"/>
                  </a:cubicBezTo>
                  <a:cubicBezTo>
                    <a:pt x="16" y="29"/>
                    <a:pt x="16" y="26"/>
                    <a:pt x="17" y="25"/>
                  </a:cubicBezTo>
                  <a:cubicBezTo>
                    <a:pt x="17" y="25"/>
                    <a:pt x="19" y="26"/>
                    <a:pt x="19" y="25"/>
                  </a:cubicBezTo>
                  <a:cubicBezTo>
                    <a:pt x="21" y="25"/>
                    <a:pt x="22" y="22"/>
                    <a:pt x="23" y="21"/>
                  </a:cubicBezTo>
                  <a:cubicBezTo>
                    <a:pt x="24" y="21"/>
                    <a:pt x="26" y="22"/>
                    <a:pt x="27" y="21"/>
                  </a:cubicBezTo>
                  <a:cubicBezTo>
                    <a:pt x="29" y="21"/>
                    <a:pt x="31" y="19"/>
                    <a:pt x="32" y="18"/>
                  </a:cubicBezTo>
                  <a:cubicBezTo>
                    <a:pt x="33" y="17"/>
                    <a:pt x="35" y="16"/>
                    <a:pt x="36" y="15"/>
                  </a:cubicBezTo>
                  <a:cubicBezTo>
                    <a:pt x="36" y="15"/>
                    <a:pt x="35" y="13"/>
                    <a:pt x="36" y="13"/>
                  </a:cubicBezTo>
                  <a:cubicBezTo>
                    <a:pt x="36" y="11"/>
                    <a:pt x="40" y="11"/>
                    <a:pt x="41" y="11"/>
                  </a:cubicBezTo>
                  <a:cubicBezTo>
                    <a:pt x="42" y="11"/>
                    <a:pt x="44" y="11"/>
                    <a:pt x="45" y="11"/>
                  </a:cubicBezTo>
                  <a:cubicBezTo>
                    <a:pt x="46" y="10"/>
                    <a:pt x="46" y="9"/>
                    <a:pt x="47" y="8"/>
                  </a:cubicBezTo>
                  <a:cubicBezTo>
                    <a:pt x="47" y="7"/>
                    <a:pt x="49" y="7"/>
                    <a:pt x="49" y="7"/>
                  </a:cubicBezTo>
                  <a:cubicBezTo>
                    <a:pt x="50" y="8"/>
                    <a:pt x="51" y="9"/>
                    <a:pt x="52" y="9"/>
                  </a:cubicBezTo>
                  <a:cubicBezTo>
                    <a:pt x="52" y="9"/>
                    <a:pt x="53" y="11"/>
                    <a:pt x="54" y="11"/>
                  </a:cubicBezTo>
                  <a:cubicBezTo>
                    <a:pt x="55" y="11"/>
                    <a:pt x="58" y="11"/>
                    <a:pt x="59" y="11"/>
                  </a:cubicBezTo>
                  <a:cubicBezTo>
                    <a:pt x="59" y="10"/>
                    <a:pt x="59" y="9"/>
                    <a:pt x="60" y="8"/>
                  </a:cubicBezTo>
                  <a:cubicBezTo>
                    <a:pt x="60" y="7"/>
                    <a:pt x="61" y="6"/>
                    <a:pt x="62" y="6"/>
                  </a:cubicBezTo>
                  <a:cubicBezTo>
                    <a:pt x="63" y="6"/>
                    <a:pt x="65" y="8"/>
                    <a:pt x="66" y="9"/>
                  </a:cubicBezTo>
                  <a:cubicBezTo>
                    <a:pt x="67" y="10"/>
                    <a:pt x="67" y="12"/>
                    <a:pt x="67" y="13"/>
                  </a:cubicBezTo>
                  <a:cubicBezTo>
                    <a:pt x="68" y="13"/>
                    <a:pt x="70" y="12"/>
                    <a:pt x="71" y="12"/>
                  </a:cubicBezTo>
                  <a:cubicBezTo>
                    <a:pt x="72" y="11"/>
                    <a:pt x="75" y="10"/>
                    <a:pt x="75" y="9"/>
                  </a:cubicBezTo>
                  <a:cubicBezTo>
                    <a:pt x="76" y="9"/>
                    <a:pt x="75" y="7"/>
                    <a:pt x="75" y="6"/>
                  </a:cubicBezTo>
                  <a:cubicBezTo>
                    <a:pt x="76" y="5"/>
                    <a:pt x="77" y="4"/>
                    <a:pt x="78" y="4"/>
                  </a:cubicBezTo>
                  <a:cubicBezTo>
                    <a:pt x="79" y="3"/>
                    <a:pt x="82" y="4"/>
                    <a:pt x="83" y="4"/>
                  </a:cubicBezTo>
                  <a:cubicBezTo>
                    <a:pt x="84" y="4"/>
                    <a:pt x="85" y="4"/>
                    <a:pt x="86" y="5"/>
                  </a:cubicBezTo>
                  <a:cubicBezTo>
                    <a:pt x="87" y="5"/>
                    <a:pt x="85" y="9"/>
                    <a:pt x="86" y="9"/>
                  </a:cubicBezTo>
                  <a:cubicBezTo>
                    <a:pt x="87" y="10"/>
                    <a:pt x="89" y="10"/>
                    <a:pt x="90" y="9"/>
                  </a:cubicBezTo>
                  <a:cubicBezTo>
                    <a:pt x="91" y="9"/>
                    <a:pt x="90" y="7"/>
                    <a:pt x="90" y="6"/>
                  </a:cubicBezTo>
                  <a:cubicBezTo>
                    <a:pt x="91" y="5"/>
                    <a:pt x="93" y="5"/>
                    <a:pt x="94" y="5"/>
                  </a:cubicBezTo>
                  <a:cubicBezTo>
                    <a:pt x="95" y="5"/>
                    <a:pt x="96" y="8"/>
                    <a:pt x="97" y="8"/>
                  </a:cubicBezTo>
                  <a:cubicBezTo>
                    <a:pt x="98" y="8"/>
                    <a:pt x="99" y="6"/>
                    <a:pt x="99" y="5"/>
                  </a:cubicBezTo>
                  <a:cubicBezTo>
                    <a:pt x="99" y="4"/>
                    <a:pt x="97" y="1"/>
                    <a:pt x="97" y="0"/>
                  </a:cubicBezTo>
                  <a:cubicBezTo>
                    <a:pt x="98" y="0"/>
                    <a:pt x="100" y="0"/>
                    <a:pt x="101" y="0"/>
                  </a:cubicBezTo>
                  <a:cubicBezTo>
                    <a:pt x="102" y="1"/>
                    <a:pt x="103" y="3"/>
                    <a:pt x="104" y="4"/>
                  </a:cubicBezTo>
                  <a:cubicBezTo>
                    <a:pt x="105" y="4"/>
                    <a:pt x="107" y="2"/>
                    <a:pt x="108" y="2"/>
                  </a:cubicBezTo>
                  <a:cubicBezTo>
                    <a:pt x="109" y="2"/>
                    <a:pt x="112" y="2"/>
                    <a:pt x="113" y="2"/>
                  </a:cubicBezTo>
                  <a:cubicBezTo>
                    <a:pt x="114" y="2"/>
                    <a:pt x="117" y="3"/>
                    <a:pt x="118" y="4"/>
                  </a:cubicBezTo>
                  <a:cubicBezTo>
                    <a:pt x="120" y="4"/>
                    <a:pt x="123" y="3"/>
                    <a:pt x="124" y="4"/>
                  </a:cubicBezTo>
                  <a:cubicBezTo>
                    <a:pt x="125" y="4"/>
                    <a:pt x="125" y="5"/>
                    <a:pt x="126" y="5"/>
                  </a:cubicBezTo>
                  <a:cubicBezTo>
                    <a:pt x="129" y="6"/>
                    <a:pt x="134" y="5"/>
                    <a:pt x="135" y="4"/>
                  </a:cubicBezTo>
                  <a:cubicBezTo>
                    <a:pt x="136" y="4"/>
                    <a:pt x="136" y="2"/>
                    <a:pt x="137" y="2"/>
                  </a:cubicBezTo>
                  <a:cubicBezTo>
                    <a:pt x="138" y="1"/>
                    <a:pt x="140" y="1"/>
                    <a:pt x="141" y="2"/>
                  </a:cubicBezTo>
                  <a:cubicBezTo>
                    <a:pt x="141" y="2"/>
                    <a:pt x="141" y="2"/>
                    <a:pt x="141" y="2"/>
                  </a:cubicBezTo>
                  <a:cubicBezTo>
                    <a:pt x="141" y="2"/>
                    <a:pt x="140" y="4"/>
                    <a:pt x="140" y="5"/>
                  </a:cubicBezTo>
                  <a:cubicBezTo>
                    <a:pt x="141" y="6"/>
                    <a:pt x="143" y="9"/>
                    <a:pt x="143" y="10"/>
                  </a:cubicBezTo>
                  <a:cubicBezTo>
                    <a:pt x="144" y="11"/>
                    <a:pt x="144" y="12"/>
                    <a:pt x="145" y="13"/>
                  </a:cubicBezTo>
                  <a:cubicBezTo>
                    <a:pt x="145" y="14"/>
                    <a:pt x="147" y="14"/>
                    <a:pt x="148" y="14"/>
                  </a:cubicBezTo>
                  <a:cubicBezTo>
                    <a:pt x="149" y="15"/>
                    <a:pt x="150" y="16"/>
                    <a:pt x="151" y="17"/>
                  </a:cubicBezTo>
                  <a:cubicBezTo>
                    <a:pt x="151" y="17"/>
                    <a:pt x="151" y="20"/>
                    <a:pt x="152" y="20"/>
                  </a:cubicBezTo>
                  <a:cubicBezTo>
                    <a:pt x="153" y="20"/>
                    <a:pt x="154" y="20"/>
                    <a:pt x="155" y="20"/>
                  </a:cubicBezTo>
                  <a:cubicBezTo>
                    <a:pt x="156" y="20"/>
                    <a:pt x="158" y="22"/>
                    <a:pt x="159" y="23"/>
                  </a:cubicBezTo>
                  <a:cubicBezTo>
                    <a:pt x="159" y="23"/>
                    <a:pt x="158" y="26"/>
                    <a:pt x="159" y="27"/>
                  </a:cubicBezTo>
                  <a:cubicBezTo>
                    <a:pt x="159" y="28"/>
                    <a:pt x="162" y="29"/>
                    <a:pt x="163" y="30"/>
                  </a:cubicBezTo>
                  <a:cubicBezTo>
                    <a:pt x="164" y="31"/>
                    <a:pt x="165" y="34"/>
                    <a:pt x="165" y="36"/>
                  </a:cubicBezTo>
                  <a:cubicBezTo>
                    <a:pt x="165" y="37"/>
                    <a:pt x="165" y="39"/>
                    <a:pt x="165" y="41"/>
                  </a:cubicBezTo>
                  <a:cubicBezTo>
                    <a:pt x="165" y="42"/>
                    <a:pt x="166" y="44"/>
                    <a:pt x="166" y="46"/>
                  </a:cubicBezTo>
                  <a:cubicBezTo>
                    <a:pt x="166" y="47"/>
                    <a:pt x="168" y="49"/>
                    <a:pt x="168" y="5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8"/>
            <p:cNvSpPr>
              <a:spLocks/>
            </p:cNvSpPr>
            <p:nvPr/>
          </p:nvSpPr>
          <p:spPr bwMode="auto">
            <a:xfrm>
              <a:off x="5223" y="2320"/>
              <a:ext cx="440" cy="487"/>
            </a:xfrm>
            <a:custGeom>
              <a:avLst/>
              <a:gdLst>
                <a:gd name="T0" fmla="*/ 168 w 168"/>
                <a:gd name="T1" fmla="*/ 59 h 186"/>
                <a:gd name="T2" fmla="*/ 161 w 168"/>
                <a:gd name="T3" fmla="*/ 70 h 186"/>
                <a:gd name="T4" fmla="*/ 153 w 168"/>
                <a:gd name="T5" fmla="*/ 74 h 186"/>
                <a:gd name="T6" fmla="*/ 155 w 168"/>
                <a:gd name="T7" fmla="*/ 82 h 186"/>
                <a:gd name="T8" fmla="*/ 163 w 168"/>
                <a:gd name="T9" fmla="*/ 93 h 186"/>
                <a:gd name="T10" fmla="*/ 158 w 168"/>
                <a:gd name="T11" fmla="*/ 105 h 186"/>
                <a:gd name="T12" fmla="*/ 163 w 168"/>
                <a:gd name="T13" fmla="*/ 120 h 186"/>
                <a:gd name="T14" fmla="*/ 158 w 168"/>
                <a:gd name="T15" fmla="*/ 131 h 186"/>
                <a:gd name="T16" fmla="*/ 149 w 168"/>
                <a:gd name="T17" fmla="*/ 126 h 186"/>
                <a:gd name="T18" fmla="*/ 148 w 168"/>
                <a:gd name="T19" fmla="*/ 136 h 186"/>
                <a:gd name="T20" fmla="*/ 143 w 168"/>
                <a:gd name="T21" fmla="*/ 143 h 186"/>
                <a:gd name="T22" fmla="*/ 136 w 168"/>
                <a:gd name="T23" fmla="*/ 149 h 186"/>
                <a:gd name="T24" fmla="*/ 134 w 168"/>
                <a:gd name="T25" fmla="*/ 155 h 186"/>
                <a:gd name="T26" fmla="*/ 134 w 168"/>
                <a:gd name="T27" fmla="*/ 161 h 186"/>
                <a:gd name="T28" fmla="*/ 130 w 168"/>
                <a:gd name="T29" fmla="*/ 168 h 186"/>
                <a:gd name="T30" fmla="*/ 129 w 168"/>
                <a:gd name="T31" fmla="*/ 176 h 186"/>
                <a:gd name="T32" fmla="*/ 124 w 168"/>
                <a:gd name="T33" fmla="*/ 181 h 186"/>
                <a:gd name="T34" fmla="*/ 117 w 168"/>
                <a:gd name="T35" fmla="*/ 182 h 186"/>
                <a:gd name="T36" fmla="*/ 107 w 168"/>
                <a:gd name="T37" fmla="*/ 182 h 186"/>
                <a:gd name="T38" fmla="*/ 99 w 168"/>
                <a:gd name="T39" fmla="*/ 185 h 186"/>
                <a:gd name="T40" fmla="*/ 87 w 168"/>
                <a:gd name="T41" fmla="*/ 178 h 186"/>
                <a:gd name="T42" fmla="*/ 78 w 168"/>
                <a:gd name="T43" fmla="*/ 174 h 186"/>
                <a:gd name="T44" fmla="*/ 71 w 168"/>
                <a:gd name="T45" fmla="*/ 175 h 186"/>
                <a:gd name="T46" fmla="*/ 64 w 168"/>
                <a:gd name="T47" fmla="*/ 166 h 186"/>
                <a:gd name="T48" fmla="*/ 64 w 168"/>
                <a:gd name="T49" fmla="*/ 160 h 186"/>
                <a:gd name="T50" fmla="*/ 54 w 168"/>
                <a:gd name="T51" fmla="*/ 156 h 186"/>
                <a:gd name="T52" fmla="*/ 54 w 168"/>
                <a:gd name="T53" fmla="*/ 144 h 186"/>
                <a:gd name="T54" fmla="*/ 57 w 168"/>
                <a:gd name="T55" fmla="*/ 136 h 186"/>
                <a:gd name="T56" fmla="*/ 55 w 168"/>
                <a:gd name="T57" fmla="*/ 131 h 186"/>
                <a:gd name="T58" fmla="*/ 56 w 168"/>
                <a:gd name="T59" fmla="*/ 123 h 186"/>
                <a:gd name="T60" fmla="*/ 44 w 168"/>
                <a:gd name="T61" fmla="*/ 117 h 186"/>
                <a:gd name="T62" fmla="*/ 40 w 168"/>
                <a:gd name="T63" fmla="*/ 111 h 186"/>
                <a:gd name="T64" fmla="*/ 33 w 168"/>
                <a:gd name="T65" fmla="*/ 102 h 186"/>
                <a:gd name="T66" fmla="*/ 19 w 168"/>
                <a:gd name="T67" fmla="*/ 101 h 186"/>
                <a:gd name="T68" fmla="*/ 11 w 168"/>
                <a:gd name="T69" fmla="*/ 101 h 186"/>
                <a:gd name="T70" fmla="*/ 7 w 168"/>
                <a:gd name="T71" fmla="*/ 91 h 186"/>
                <a:gd name="T72" fmla="*/ 1 w 168"/>
                <a:gd name="T73" fmla="*/ 88 h 186"/>
                <a:gd name="T74" fmla="*/ 7 w 168"/>
                <a:gd name="T75" fmla="*/ 79 h 186"/>
                <a:gd name="T76" fmla="*/ 16 w 168"/>
                <a:gd name="T77" fmla="*/ 77 h 186"/>
                <a:gd name="T78" fmla="*/ 19 w 168"/>
                <a:gd name="T79" fmla="*/ 64 h 186"/>
                <a:gd name="T80" fmla="*/ 23 w 168"/>
                <a:gd name="T81" fmla="*/ 52 h 186"/>
                <a:gd name="T82" fmla="*/ 17 w 168"/>
                <a:gd name="T83" fmla="*/ 44 h 186"/>
                <a:gd name="T84" fmla="*/ 16 w 168"/>
                <a:gd name="T85" fmla="*/ 30 h 186"/>
                <a:gd name="T86" fmla="*/ 23 w 168"/>
                <a:gd name="T87" fmla="*/ 21 h 186"/>
                <a:gd name="T88" fmla="*/ 36 w 168"/>
                <a:gd name="T89" fmla="*/ 15 h 186"/>
                <a:gd name="T90" fmla="*/ 45 w 168"/>
                <a:gd name="T91" fmla="*/ 11 h 186"/>
                <a:gd name="T92" fmla="*/ 52 w 168"/>
                <a:gd name="T93" fmla="*/ 9 h 186"/>
                <a:gd name="T94" fmla="*/ 60 w 168"/>
                <a:gd name="T95" fmla="*/ 8 h 186"/>
                <a:gd name="T96" fmla="*/ 67 w 168"/>
                <a:gd name="T97" fmla="*/ 13 h 186"/>
                <a:gd name="T98" fmla="*/ 75 w 168"/>
                <a:gd name="T99" fmla="*/ 6 h 186"/>
                <a:gd name="T100" fmla="*/ 86 w 168"/>
                <a:gd name="T101" fmla="*/ 5 h 186"/>
                <a:gd name="T102" fmla="*/ 90 w 168"/>
                <a:gd name="T103" fmla="*/ 6 h 186"/>
                <a:gd name="T104" fmla="*/ 99 w 168"/>
                <a:gd name="T105" fmla="*/ 5 h 186"/>
                <a:gd name="T106" fmla="*/ 104 w 168"/>
                <a:gd name="T107" fmla="*/ 4 h 186"/>
                <a:gd name="T108" fmla="*/ 118 w 168"/>
                <a:gd name="T109" fmla="*/ 4 h 186"/>
                <a:gd name="T110" fmla="*/ 135 w 168"/>
                <a:gd name="T111" fmla="*/ 4 h 186"/>
                <a:gd name="T112" fmla="*/ 141 w 168"/>
                <a:gd name="T113" fmla="*/ 2 h 186"/>
                <a:gd name="T114" fmla="*/ 145 w 168"/>
                <a:gd name="T115" fmla="*/ 13 h 186"/>
                <a:gd name="T116" fmla="*/ 152 w 168"/>
                <a:gd name="T117" fmla="*/ 20 h 186"/>
                <a:gd name="T118" fmla="*/ 159 w 168"/>
                <a:gd name="T119" fmla="*/ 27 h 186"/>
                <a:gd name="T120" fmla="*/ 165 w 168"/>
                <a:gd name="T121" fmla="*/ 41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8" h="186">
                  <a:moveTo>
                    <a:pt x="168" y="51"/>
                  </a:moveTo>
                  <a:cubicBezTo>
                    <a:pt x="168" y="52"/>
                    <a:pt x="167" y="54"/>
                    <a:pt x="167" y="55"/>
                  </a:cubicBezTo>
                  <a:cubicBezTo>
                    <a:pt x="167" y="56"/>
                    <a:pt x="168" y="58"/>
                    <a:pt x="168" y="59"/>
                  </a:cubicBezTo>
                  <a:cubicBezTo>
                    <a:pt x="167" y="60"/>
                    <a:pt x="167" y="62"/>
                    <a:pt x="166" y="63"/>
                  </a:cubicBezTo>
                  <a:cubicBezTo>
                    <a:pt x="166" y="65"/>
                    <a:pt x="165" y="68"/>
                    <a:pt x="164" y="69"/>
                  </a:cubicBezTo>
                  <a:cubicBezTo>
                    <a:pt x="164" y="69"/>
                    <a:pt x="162" y="69"/>
                    <a:pt x="161" y="70"/>
                  </a:cubicBezTo>
                  <a:cubicBezTo>
                    <a:pt x="160" y="70"/>
                    <a:pt x="159" y="71"/>
                    <a:pt x="158" y="71"/>
                  </a:cubicBezTo>
                  <a:cubicBezTo>
                    <a:pt x="158" y="71"/>
                    <a:pt x="156" y="71"/>
                    <a:pt x="155" y="71"/>
                  </a:cubicBezTo>
                  <a:cubicBezTo>
                    <a:pt x="155" y="71"/>
                    <a:pt x="153" y="72"/>
                    <a:pt x="153" y="74"/>
                  </a:cubicBezTo>
                  <a:cubicBezTo>
                    <a:pt x="152" y="74"/>
                    <a:pt x="151" y="77"/>
                    <a:pt x="151" y="78"/>
                  </a:cubicBezTo>
                  <a:cubicBezTo>
                    <a:pt x="151" y="79"/>
                    <a:pt x="151" y="81"/>
                    <a:pt x="151" y="82"/>
                  </a:cubicBezTo>
                  <a:cubicBezTo>
                    <a:pt x="152" y="82"/>
                    <a:pt x="154" y="82"/>
                    <a:pt x="155" y="82"/>
                  </a:cubicBezTo>
                  <a:cubicBezTo>
                    <a:pt x="156" y="83"/>
                    <a:pt x="158" y="85"/>
                    <a:pt x="159" y="86"/>
                  </a:cubicBezTo>
                  <a:cubicBezTo>
                    <a:pt x="160" y="87"/>
                    <a:pt x="161" y="89"/>
                    <a:pt x="161" y="90"/>
                  </a:cubicBezTo>
                  <a:cubicBezTo>
                    <a:pt x="162" y="91"/>
                    <a:pt x="162" y="92"/>
                    <a:pt x="163" y="93"/>
                  </a:cubicBezTo>
                  <a:cubicBezTo>
                    <a:pt x="163" y="94"/>
                    <a:pt x="163" y="97"/>
                    <a:pt x="162" y="99"/>
                  </a:cubicBezTo>
                  <a:cubicBezTo>
                    <a:pt x="162" y="99"/>
                    <a:pt x="160" y="100"/>
                    <a:pt x="160" y="101"/>
                  </a:cubicBezTo>
                  <a:cubicBezTo>
                    <a:pt x="159" y="102"/>
                    <a:pt x="158" y="104"/>
                    <a:pt x="158" y="105"/>
                  </a:cubicBezTo>
                  <a:cubicBezTo>
                    <a:pt x="158" y="107"/>
                    <a:pt x="158" y="110"/>
                    <a:pt x="159" y="112"/>
                  </a:cubicBezTo>
                  <a:cubicBezTo>
                    <a:pt x="159" y="113"/>
                    <a:pt x="161" y="114"/>
                    <a:pt x="161" y="115"/>
                  </a:cubicBezTo>
                  <a:cubicBezTo>
                    <a:pt x="162" y="116"/>
                    <a:pt x="163" y="119"/>
                    <a:pt x="163" y="120"/>
                  </a:cubicBezTo>
                  <a:cubicBezTo>
                    <a:pt x="163" y="121"/>
                    <a:pt x="161" y="123"/>
                    <a:pt x="161" y="123"/>
                  </a:cubicBezTo>
                  <a:cubicBezTo>
                    <a:pt x="161" y="125"/>
                    <a:pt x="162" y="128"/>
                    <a:pt x="161" y="129"/>
                  </a:cubicBezTo>
                  <a:cubicBezTo>
                    <a:pt x="161" y="130"/>
                    <a:pt x="159" y="131"/>
                    <a:pt x="158" y="131"/>
                  </a:cubicBezTo>
                  <a:cubicBezTo>
                    <a:pt x="156" y="132"/>
                    <a:pt x="153" y="131"/>
                    <a:pt x="152" y="129"/>
                  </a:cubicBezTo>
                  <a:cubicBezTo>
                    <a:pt x="152" y="129"/>
                    <a:pt x="152" y="127"/>
                    <a:pt x="152" y="127"/>
                  </a:cubicBezTo>
                  <a:cubicBezTo>
                    <a:pt x="151" y="126"/>
                    <a:pt x="149" y="125"/>
                    <a:pt x="149" y="126"/>
                  </a:cubicBezTo>
                  <a:cubicBezTo>
                    <a:pt x="148" y="126"/>
                    <a:pt x="148" y="127"/>
                    <a:pt x="148" y="128"/>
                  </a:cubicBezTo>
                  <a:cubicBezTo>
                    <a:pt x="148" y="129"/>
                    <a:pt x="149" y="131"/>
                    <a:pt x="149" y="132"/>
                  </a:cubicBezTo>
                  <a:cubicBezTo>
                    <a:pt x="149" y="133"/>
                    <a:pt x="149" y="135"/>
                    <a:pt x="148" y="136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6" y="138"/>
                    <a:pt x="146" y="140"/>
                    <a:pt x="145" y="141"/>
                  </a:cubicBezTo>
                  <a:cubicBezTo>
                    <a:pt x="145" y="141"/>
                    <a:pt x="144" y="142"/>
                    <a:pt x="143" y="143"/>
                  </a:cubicBezTo>
                  <a:cubicBezTo>
                    <a:pt x="142" y="143"/>
                    <a:pt x="140" y="143"/>
                    <a:pt x="139" y="144"/>
                  </a:cubicBezTo>
                  <a:cubicBezTo>
                    <a:pt x="138" y="144"/>
                    <a:pt x="137" y="146"/>
                    <a:pt x="137" y="147"/>
                  </a:cubicBezTo>
                  <a:cubicBezTo>
                    <a:pt x="136" y="148"/>
                    <a:pt x="136" y="149"/>
                    <a:pt x="136" y="149"/>
                  </a:cubicBezTo>
                  <a:cubicBezTo>
                    <a:pt x="135" y="150"/>
                    <a:pt x="134" y="150"/>
                    <a:pt x="134" y="151"/>
                  </a:cubicBezTo>
                  <a:cubicBezTo>
                    <a:pt x="134" y="151"/>
                    <a:pt x="134" y="152"/>
                    <a:pt x="134" y="153"/>
                  </a:cubicBezTo>
                  <a:cubicBezTo>
                    <a:pt x="134" y="153"/>
                    <a:pt x="134" y="154"/>
                    <a:pt x="134" y="155"/>
                  </a:cubicBezTo>
                  <a:cubicBezTo>
                    <a:pt x="135" y="156"/>
                    <a:pt x="136" y="156"/>
                    <a:pt x="136" y="157"/>
                  </a:cubicBezTo>
                  <a:cubicBezTo>
                    <a:pt x="137" y="158"/>
                    <a:pt x="136" y="161"/>
                    <a:pt x="135" y="161"/>
                  </a:cubicBezTo>
                  <a:cubicBezTo>
                    <a:pt x="135" y="161"/>
                    <a:pt x="134" y="161"/>
                    <a:pt x="134" y="161"/>
                  </a:cubicBezTo>
                  <a:cubicBezTo>
                    <a:pt x="133" y="162"/>
                    <a:pt x="134" y="164"/>
                    <a:pt x="134" y="165"/>
                  </a:cubicBezTo>
                  <a:cubicBezTo>
                    <a:pt x="133" y="166"/>
                    <a:pt x="132" y="167"/>
                    <a:pt x="131" y="168"/>
                  </a:cubicBezTo>
                  <a:cubicBezTo>
                    <a:pt x="131" y="168"/>
                    <a:pt x="130" y="168"/>
                    <a:pt x="130" y="168"/>
                  </a:cubicBezTo>
                  <a:cubicBezTo>
                    <a:pt x="129" y="168"/>
                    <a:pt x="128" y="169"/>
                    <a:pt x="127" y="170"/>
                  </a:cubicBezTo>
                  <a:cubicBezTo>
                    <a:pt x="127" y="170"/>
                    <a:pt x="128" y="172"/>
                    <a:pt x="129" y="173"/>
                  </a:cubicBezTo>
                  <a:cubicBezTo>
                    <a:pt x="129" y="174"/>
                    <a:pt x="129" y="175"/>
                    <a:pt x="129" y="176"/>
                  </a:cubicBezTo>
                  <a:cubicBezTo>
                    <a:pt x="128" y="176"/>
                    <a:pt x="127" y="177"/>
                    <a:pt x="126" y="177"/>
                  </a:cubicBezTo>
                  <a:cubicBezTo>
                    <a:pt x="126" y="178"/>
                    <a:pt x="124" y="179"/>
                    <a:pt x="124" y="180"/>
                  </a:cubicBezTo>
                  <a:cubicBezTo>
                    <a:pt x="124" y="181"/>
                    <a:pt x="124" y="181"/>
                    <a:pt x="124" y="181"/>
                  </a:cubicBezTo>
                  <a:cubicBezTo>
                    <a:pt x="123" y="180"/>
                    <a:pt x="123" y="180"/>
                    <a:pt x="122" y="180"/>
                  </a:cubicBezTo>
                  <a:cubicBezTo>
                    <a:pt x="121" y="180"/>
                    <a:pt x="119" y="180"/>
                    <a:pt x="118" y="180"/>
                  </a:cubicBezTo>
                  <a:cubicBezTo>
                    <a:pt x="118" y="180"/>
                    <a:pt x="117" y="182"/>
                    <a:pt x="117" y="182"/>
                  </a:cubicBezTo>
                  <a:cubicBezTo>
                    <a:pt x="116" y="183"/>
                    <a:pt x="115" y="183"/>
                    <a:pt x="114" y="183"/>
                  </a:cubicBezTo>
                  <a:cubicBezTo>
                    <a:pt x="113" y="183"/>
                    <a:pt x="111" y="182"/>
                    <a:pt x="110" y="182"/>
                  </a:cubicBezTo>
                  <a:cubicBezTo>
                    <a:pt x="110" y="182"/>
                    <a:pt x="108" y="181"/>
                    <a:pt x="107" y="182"/>
                  </a:cubicBezTo>
                  <a:cubicBezTo>
                    <a:pt x="107" y="182"/>
                    <a:pt x="107" y="183"/>
                    <a:pt x="106" y="183"/>
                  </a:cubicBezTo>
                  <a:cubicBezTo>
                    <a:pt x="106" y="184"/>
                    <a:pt x="104" y="186"/>
                    <a:pt x="103" y="186"/>
                  </a:cubicBezTo>
                  <a:cubicBezTo>
                    <a:pt x="102" y="186"/>
                    <a:pt x="100" y="185"/>
                    <a:pt x="99" y="185"/>
                  </a:cubicBezTo>
                  <a:cubicBezTo>
                    <a:pt x="98" y="185"/>
                    <a:pt x="95" y="185"/>
                    <a:pt x="95" y="184"/>
                  </a:cubicBezTo>
                  <a:cubicBezTo>
                    <a:pt x="94" y="183"/>
                    <a:pt x="93" y="181"/>
                    <a:pt x="92" y="180"/>
                  </a:cubicBezTo>
                  <a:cubicBezTo>
                    <a:pt x="91" y="179"/>
                    <a:pt x="88" y="179"/>
                    <a:pt x="87" y="178"/>
                  </a:cubicBezTo>
                  <a:cubicBezTo>
                    <a:pt x="87" y="177"/>
                    <a:pt x="88" y="175"/>
                    <a:pt x="87" y="174"/>
                  </a:cubicBezTo>
                  <a:cubicBezTo>
                    <a:pt x="86" y="173"/>
                    <a:pt x="84" y="173"/>
                    <a:pt x="83" y="173"/>
                  </a:cubicBezTo>
                  <a:cubicBezTo>
                    <a:pt x="82" y="173"/>
                    <a:pt x="79" y="174"/>
                    <a:pt x="78" y="174"/>
                  </a:cubicBezTo>
                  <a:cubicBezTo>
                    <a:pt x="77" y="174"/>
                    <a:pt x="76" y="172"/>
                    <a:pt x="75" y="172"/>
                  </a:cubicBezTo>
                  <a:cubicBezTo>
                    <a:pt x="74" y="172"/>
                    <a:pt x="73" y="174"/>
                    <a:pt x="72" y="174"/>
                  </a:cubicBezTo>
                  <a:cubicBezTo>
                    <a:pt x="71" y="174"/>
                    <a:pt x="71" y="175"/>
                    <a:pt x="71" y="175"/>
                  </a:cubicBezTo>
                  <a:cubicBezTo>
                    <a:pt x="70" y="173"/>
                    <a:pt x="70" y="172"/>
                    <a:pt x="69" y="171"/>
                  </a:cubicBezTo>
                  <a:cubicBezTo>
                    <a:pt x="68" y="170"/>
                    <a:pt x="64" y="170"/>
                    <a:pt x="64" y="169"/>
                  </a:cubicBezTo>
                  <a:cubicBezTo>
                    <a:pt x="63" y="168"/>
                    <a:pt x="63" y="167"/>
                    <a:pt x="64" y="166"/>
                  </a:cubicBezTo>
                  <a:cubicBezTo>
                    <a:pt x="64" y="165"/>
                    <a:pt x="66" y="164"/>
                    <a:pt x="66" y="163"/>
                  </a:cubicBezTo>
                  <a:cubicBezTo>
                    <a:pt x="67" y="163"/>
                    <a:pt x="66" y="161"/>
                    <a:pt x="65" y="160"/>
                  </a:cubicBezTo>
                  <a:cubicBezTo>
                    <a:pt x="65" y="160"/>
                    <a:pt x="64" y="160"/>
                    <a:pt x="64" y="160"/>
                  </a:cubicBezTo>
                  <a:cubicBezTo>
                    <a:pt x="63" y="160"/>
                    <a:pt x="60" y="161"/>
                    <a:pt x="59" y="161"/>
                  </a:cubicBezTo>
                  <a:cubicBezTo>
                    <a:pt x="58" y="161"/>
                    <a:pt x="57" y="161"/>
                    <a:pt x="56" y="161"/>
                  </a:cubicBezTo>
                  <a:cubicBezTo>
                    <a:pt x="56" y="160"/>
                    <a:pt x="55" y="157"/>
                    <a:pt x="54" y="156"/>
                  </a:cubicBezTo>
                  <a:cubicBezTo>
                    <a:pt x="54" y="156"/>
                    <a:pt x="52" y="154"/>
                    <a:pt x="52" y="154"/>
                  </a:cubicBezTo>
                  <a:cubicBezTo>
                    <a:pt x="52" y="152"/>
                    <a:pt x="54" y="150"/>
                    <a:pt x="54" y="149"/>
                  </a:cubicBezTo>
                  <a:cubicBezTo>
                    <a:pt x="54" y="148"/>
                    <a:pt x="55" y="145"/>
                    <a:pt x="54" y="144"/>
                  </a:cubicBezTo>
                  <a:cubicBezTo>
                    <a:pt x="54" y="143"/>
                    <a:pt x="52" y="142"/>
                    <a:pt x="52" y="141"/>
                  </a:cubicBezTo>
                  <a:cubicBezTo>
                    <a:pt x="52" y="140"/>
                    <a:pt x="52" y="137"/>
                    <a:pt x="53" y="136"/>
                  </a:cubicBezTo>
                  <a:cubicBezTo>
                    <a:pt x="54" y="136"/>
                    <a:pt x="56" y="136"/>
                    <a:pt x="57" y="136"/>
                  </a:cubicBezTo>
                  <a:cubicBezTo>
                    <a:pt x="58" y="136"/>
                    <a:pt x="59" y="134"/>
                    <a:pt x="60" y="133"/>
                  </a:cubicBezTo>
                  <a:cubicBezTo>
                    <a:pt x="60" y="132"/>
                    <a:pt x="60" y="130"/>
                    <a:pt x="59" y="130"/>
                  </a:cubicBezTo>
                  <a:cubicBezTo>
                    <a:pt x="58" y="129"/>
                    <a:pt x="56" y="132"/>
                    <a:pt x="55" y="131"/>
                  </a:cubicBezTo>
                  <a:cubicBezTo>
                    <a:pt x="54" y="131"/>
                    <a:pt x="54" y="128"/>
                    <a:pt x="54" y="128"/>
                  </a:cubicBezTo>
                  <a:cubicBezTo>
                    <a:pt x="54" y="127"/>
                    <a:pt x="57" y="126"/>
                    <a:pt x="57" y="125"/>
                  </a:cubicBezTo>
                  <a:cubicBezTo>
                    <a:pt x="57" y="124"/>
                    <a:pt x="56" y="123"/>
                    <a:pt x="56" y="123"/>
                  </a:cubicBezTo>
                  <a:cubicBezTo>
                    <a:pt x="55" y="122"/>
                    <a:pt x="54" y="120"/>
                    <a:pt x="53" y="120"/>
                  </a:cubicBezTo>
                  <a:cubicBezTo>
                    <a:pt x="52" y="119"/>
                    <a:pt x="49" y="120"/>
                    <a:pt x="48" y="120"/>
                  </a:cubicBezTo>
                  <a:cubicBezTo>
                    <a:pt x="46" y="119"/>
                    <a:pt x="44" y="118"/>
                    <a:pt x="44" y="117"/>
                  </a:cubicBezTo>
                  <a:cubicBezTo>
                    <a:pt x="44" y="116"/>
                    <a:pt x="46" y="115"/>
                    <a:pt x="46" y="114"/>
                  </a:cubicBezTo>
                  <a:cubicBezTo>
                    <a:pt x="46" y="113"/>
                    <a:pt x="44" y="112"/>
                    <a:pt x="43" y="111"/>
                  </a:cubicBezTo>
                  <a:cubicBezTo>
                    <a:pt x="42" y="111"/>
                    <a:pt x="41" y="111"/>
                    <a:pt x="40" y="111"/>
                  </a:cubicBezTo>
                  <a:cubicBezTo>
                    <a:pt x="39" y="111"/>
                    <a:pt x="37" y="110"/>
                    <a:pt x="37" y="109"/>
                  </a:cubicBezTo>
                  <a:cubicBezTo>
                    <a:pt x="36" y="108"/>
                    <a:pt x="38" y="104"/>
                    <a:pt x="37" y="103"/>
                  </a:cubicBezTo>
                  <a:cubicBezTo>
                    <a:pt x="36" y="102"/>
                    <a:pt x="34" y="102"/>
                    <a:pt x="33" y="102"/>
                  </a:cubicBezTo>
                  <a:cubicBezTo>
                    <a:pt x="32" y="101"/>
                    <a:pt x="30" y="102"/>
                    <a:pt x="29" y="102"/>
                  </a:cubicBezTo>
                  <a:cubicBezTo>
                    <a:pt x="28" y="102"/>
                    <a:pt x="25" y="101"/>
                    <a:pt x="24" y="101"/>
                  </a:cubicBezTo>
                  <a:cubicBezTo>
                    <a:pt x="23" y="101"/>
                    <a:pt x="21" y="100"/>
                    <a:pt x="19" y="101"/>
                  </a:cubicBezTo>
                  <a:cubicBezTo>
                    <a:pt x="18" y="102"/>
                    <a:pt x="19" y="104"/>
                    <a:pt x="18" y="105"/>
                  </a:cubicBezTo>
                  <a:cubicBezTo>
                    <a:pt x="16" y="107"/>
                    <a:pt x="12" y="107"/>
                    <a:pt x="11" y="105"/>
                  </a:cubicBezTo>
                  <a:cubicBezTo>
                    <a:pt x="10" y="104"/>
                    <a:pt x="11" y="102"/>
                    <a:pt x="11" y="101"/>
                  </a:cubicBezTo>
                  <a:cubicBezTo>
                    <a:pt x="11" y="100"/>
                    <a:pt x="13" y="98"/>
                    <a:pt x="13" y="96"/>
                  </a:cubicBezTo>
                  <a:cubicBezTo>
                    <a:pt x="13" y="95"/>
                    <a:pt x="12" y="93"/>
                    <a:pt x="11" y="93"/>
                  </a:cubicBezTo>
                  <a:cubicBezTo>
                    <a:pt x="10" y="92"/>
                    <a:pt x="8" y="91"/>
                    <a:pt x="7" y="91"/>
                  </a:cubicBezTo>
                  <a:cubicBezTo>
                    <a:pt x="5" y="91"/>
                    <a:pt x="2" y="91"/>
                    <a:pt x="1" y="91"/>
                  </a:cubicBezTo>
                  <a:cubicBezTo>
                    <a:pt x="0" y="91"/>
                    <a:pt x="0" y="90"/>
                    <a:pt x="0" y="90"/>
                  </a:cubicBezTo>
                  <a:cubicBezTo>
                    <a:pt x="1" y="90"/>
                    <a:pt x="1" y="89"/>
                    <a:pt x="1" y="88"/>
                  </a:cubicBezTo>
                  <a:cubicBezTo>
                    <a:pt x="2" y="87"/>
                    <a:pt x="2" y="86"/>
                    <a:pt x="2" y="85"/>
                  </a:cubicBezTo>
                  <a:cubicBezTo>
                    <a:pt x="2" y="84"/>
                    <a:pt x="4" y="83"/>
                    <a:pt x="5" y="82"/>
                  </a:cubicBezTo>
                  <a:cubicBezTo>
                    <a:pt x="6" y="81"/>
                    <a:pt x="7" y="79"/>
                    <a:pt x="7" y="79"/>
                  </a:cubicBezTo>
                  <a:cubicBezTo>
                    <a:pt x="8" y="79"/>
                    <a:pt x="9" y="79"/>
                    <a:pt x="9" y="79"/>
                  </a:cubicBezTo>
                  <a:cubicBezTo>
                    <a:pt x="10" y="79"/>
                    <a:pt x="12" y="80"/>
                    <a:pt x="13" y="80"/>
                  </a:cubicBezTo>
                  <a:cubicBezTo>
                    <a:pt x="14" y="79"/>
                    <a:pt x="16" y="78"/>
                    <a:pt x="16" y="77"/>
                  </a:cubicBezTo>
                  <a:cubicBezTo>
                    <a:pt x="16" y="75"/>
                    <a:pt x="15" y="72"/>
                    <a:pt x="15" y="70"/>
                  </a:cubicBezTo>
                  <a:cubicBezTo>
                    <a:pt x="15" y="68"/>
                    <a:pt x="15" y="64"/>
                    <a:pt x="16" y="63"/>
                  </a:cubicBezTo>
                  <a:cubicBezTo>
                    <a:pt x="17" y="63"/>
                    <a:pt x="18" y="64"/>
                    <a:pt x="19" y="64"/>
                  </a:cubicBezTo>
                  <a:cubicBezTo>
                    <a:pt x="21" y="64"/>
                    <a:pt x="23" y="63"/>
                    <a:pt x="23" y="62"/>
                  </a:cubicBezTo>
                  <a:cubicBezTo>
                    <a:pt x="24" y="61"/>
                    <a:pt x="25" y="59"/>
                    <a:pt x="25" y="57"/>
                  </a:cubicBezTo>
                  <a:cubicBezTo>
                    <a:pt x="25" y="56"/>
                    <a:pt x="25" y="52"/>
                    <a:pt x="23" y="52"/>
                  </a:cubicBezTo>
                  <a:cubicBezTo>
                    <a:pt x="23" y="51"/>
                    <a:pt x="21" y="53"/>
                    <a:pt x="20" y="52"/>
                  </a:cubicBezTo>
                  <a:cubicBezTo>
                    <a:pt x="19" y="52"/>
                    <a:pt x="17" y="50"/>
                    <a:pt x="17" y="50"/>
                  </a:cubicBezTo>
                  <a:cubicBezTo>
                    <a:pt x="17" y="48"/>
                    <a:pt x="17" y="46"/>
                    <a:pt x="17" y="44"/>
                  </a:cubicBezTo>
                  <a:cubicBezTo>
                    <a:pt x="16" y="43"/>
                    <a:pt x="15" y="42"/>
                    <a:pt x="16" y="41"/>
                  </a:cubicBezTo>
                  <a:cubicBezTo>
                    <a:pt x="16" y="38"/>
                    <a:pt x="18" y="36"/>
                    <a:pt x="18" y="34"/>
                  </a:cubicBezTo>
                  <a:cubicBezTo>
                    <a:pt x="18" y="33"/>
                    <a:pt x="16" y="31"/>
                    <a:pt x="16" y="30"/>
                  </a:cubicBezTo>
                  <a:cubicBezTo>
                    <a:pt x="16" y="29"/>
                    <a:pt x="16" y="26"/>
                    <a:pt x="17" y="25"/>
                  </a:cubicBezTo>
                  <a:cubicBezTo>
                    <a:pt x="17" y="25"/>
                    <a:pt x="19" y="26"/>
                    <a:pt x="19" y="25"/>
                  </a:cubicBezTo>
                  <a:cubicBezTo>
                    <a:pt x="21" y="25"/>
                    <a:pt x="22" y="22"/>
                    <a:pt x="23" y="21"/>
                  </a:cubicBezTo>
                  <a:cubicBezTo>
                    <a:pt x="24" y="21"/>
                    <a:pt x="26" y="22"/>
                    <a:pt x="27" y="21"/>
                  </a:cubicBezTo>
                  <a:cubicBezTo>
                    <a:pt x="29" y="21"/>
                    <a:pt x="31" y="19"/>
                    <a:pt x="32" y="18"/>
                  </a:cubicBezTo>
                  <a:cubicBezTo>
                    <a:pt x="33" y="17"/>
                    <a:pt x="35" y="16"/>
                    <a:pt x="36" y="15"/>
                  </a:cubicBezTo>
                  <a:cubicBezTo>
                    <a:pt x="36" y="15"/>
                    <a:pt x="35" y="13"/>
                    <a:pt x="36" y="13"/>
                  </a:cubicBezTo>
                  <a:cubicBezTo>
                    <a:pt x="36" y="11"/>
                    <a:pt x="40" y="11"/>
                    <a:pt x="41" y="11"/>
                  </a:cubicBezTo>
                  <a:cubicBezTo>
                    <a:pt x="42" y="11"/>
                    <a:pt x="44" y="11"/>
                    <a:pt x="45" y="11"/>
                  </a:cubicBezTo>
                  <a:cubicBezTo>
                    <a:pt x="46" y="10"/>
                    <a:pt x="46" y="9"/>
                    <a:pt x="47" y="8"/>
                  </a:cubicBezTo>
                  <a:cubicBezTo>
                    <a:pt x="47" y="7"/>
                    <a:pt x="49" y="7"/>
                    <a:pt x="49" y="7"/>
                  </a:cubicBezTo>
                  <a:cubicBezTo>
                    <a:pt x="50" y="8"/>
                    <a:pt x="51" y="9"/>
                    <a:pt x="52" y="9"/>
                  </a:cubicBezTo>
                  <a:cubicBezTo>
                    <a:pt x="52" y="9"/>
                    <a:pt x="53" y="11"/>
                    <a:pt x="54" y="11"/>
                  </a:cubicBezTo>
                  <a:cubicBezTo>
                    <a:pt x="55" y="11"/>
                    <a:pt x="58" y="11"/>
                    <a:pt x="59" y="11"/>
                  </a:cubicBezTo>
                  <a:cubicBezTo>
                    <a:pt x="59" y="10"/>
                    <a:pt x="59" y="9"/>
                    <a:pt x="60" y="8"/>
                  </a:cubicBezTo>
                  <a:cubicBezTo>
                    <a:pt x="60" y="7"/>
                    <a:pt x="61" y="6"/>
                    <a:pt x="62" y="6"/>
                  </a:cubicBezTo>
                  <a:cubicBezTo>
                    <a:pt x="63" y="6"/>
                    <a:pt x="65" y="8"/>
                    <a:pt x="66" y="9"/>
                  </a:cubicBezTo>
                  <a:cubicBezTo>
                    <a:pt x="67" y="10"/>
                    <a:pt x="67" y="12"/>
                    <a:pt x="67" y="13"/>
                  </a:cubicBezTo>
                  <a:cubicBezTo>
                    <a:pt x="68" y="13"/>
                    <a:pt x="70" y="12"/>
                    <a:pt x="71" y="12"/>
                  </a:cubicBezTo>
                  <a:cubicBezTo>
                    <a:pt x="72" y="11"/>
                    <a:pt x="75" y="10"/>
                    <a:pt x="75" y="9"/>
                  </a:cubicBezTo>
                  <a:cubicBezTo>
                    <a:pt x="76" y="9"/>
                    <a:pt x="75" y="7"/>
                    <a:pt x="75" y="6"/>
                  </a:cubicBezTo>
                  <a:cubicBezTo>
                    <a:pt x="76" y="5"/>
                    <a:pt x="77" y="4"/>
                    <a:pt x="78" y="4"/>
                  </a:cubicBezTo>
                  <a:cubicBezTo>
                    <a:pt x="79" y="3"/>
                    <a:pt x="82" y="4"/>
                    <a:pt x="83" y="4"/>
                  </a:cubicBezTo>
                  <a:cubicBezTo>
                    <a:pt x="84" y="4"/>
                    <a:pt x="85" y="4"/>
                    <a:pt x="86" y="5"/>
                  </a:cubicBezTo>
                  <a:cubicBezTo>
                    <a:pt x="87" y="5"/>
                    <a:pt x="85" y="9"/>
                    <a:pt x="86" y="9"/>
                  </a:cubicBezTo>
                  <a:cubicBezTo>
                    <a:pt x="87" y="10"/>
                    <a:pt x="89" y="10"/>
                    <a:pt x="90" y="9"/>
                  </a:cubicBezTo>
                  <a:cubicBezTo>
                    <a:pt x="91" y="9"/>
                    <a:pt x="90" y="7"/>
                    <a:pt x="90" y="6"/>
                  </a:cubicBezTo>
                  <a:cubicBezTo>
                    <a:pt x="91" y="5"/>
                    <a:pt x="93" y="5"/>
                    <a:pt x="94" y="5"/>
                  </a:cubicBezTo>
                  <a:cubicBezTo>
                    <a:pt x="95" y="5"/>
                    <a:pt x="96" y="8"/>
                    <a:pt x="97" y="8"/>
                  </a:cubicBezTo>
                  <a:cubicBezTo>
                    <a:pt x="98" y="8"/>
                    <a:pt x="99" y="6"/>
                    <a:pt x="99" y="5"/>
                  </a:cubicBezTo>
                  <a:cubicBezTo>
                    <a:pt x="99" y="4"/>
                    <a:pt x="97" y="1"/>
                    <a:pt x="97" y="0"/>
                  </a:cubicBezTo>
                  <a:cubicBezTo>
                    <a:pt x="98" y="0"/>
                    <a:pt x="100" y="0"/>
                    <a:pt x="101" y="0"/>
                  </a:cubicBezTo>
                  <a:cubicBezTo>
                    <a:pt x="102" y="1"/>
                    <a:pt x="103" y="3"/>
                    <a:pt x="104" y="4"/>
                  </a:cubicBezTo>
                  <a:cubicBezTo>
                    <a:pt x="105" y="4"/>
                    <a:pt x="107" y="2"/>
                    <a:pt x="108" y="2"/>
                  </a:cubicBezTo>
                  <a:cubicBezTo>
                    <a:pt x="109" y="2"/>
                    <a:pt x="112" y="2"/>
                    <a:pt x="113" y="2"/>
                  </a:cubicBezTo>
                  <a:cubicBezTo>
                    <a:pt x="114" y="2"/>
                    <a:pt x="117" y="3"/>
                    <a:pt x="118" y="4"/>
                  </a:cubicBezTo>
                  <a:cubicBezTo>
                    <a:pt x="120" y="4"/>
                    <a:pt x="123" y="3"/>
                    <a:pt x="124" y="4"/>
                  </a:cubicBezTo>
                  <a:cubicBezTo>
                    <a:pt x="125" y="4"/>
                    <a:pt x="125" y="5"/>
                    <a:pt x="126" y="5"/>
                  </a:cubicBezTo>
                  <a:cubicBezTo>
                    <a:pt x="129" y="6"/>
                    <a:pt x="134" y="5"/>
                    <a:pt x="135" y="4"/>
                  </a:cubicBezTo>
                  <a:cubicBezTo>
                    <a:pt x="136" y="4"/>
                    <a:pt x="136" y="2"/>
                    <a:pt x="137" y="2"/>
                  </a:cubicBezTo>
                  <a:cubicBezTo>
                    <a:pt x="138" y="1"/>
                    <a:pt x="140" y="1"/>
                    <a:pt x="141" y="2"/>
                  </a:cubicBezTo>
                  <a:cubicBezTo>
                    <a:pt x="141" y="2"/>
                    <a:pt x="141" y="2"/>
                    <a:pt x="141" y="2"/>
                  </a:cubicBezTo>
                  <a:cubicBezTo>
                    <a:pt x="141" y="2"/>
                    <a:pt x="140" y="4"/>
                    <a:pt x="140" y="5"/>
                  </a:cubicBezTo>
                  <a:cubicBezTo>
                    <a:pt x="141" y="6"/>
                    <a:pt x="143" y="9"/>
                    <a:pt x="143" y="10"/>
                  </a:cubicBezTo>
                  <a:cubicBezTo>
                    <a:pt x="144" y="11"/>
                    <a:pt x="144" y="12"/>
                    <a:pt x="145" y="13"/>
                  </a:cubicBezTo>
                  <a:cubicBezTo>
                    <a:pt x="145" y="14"/>
                    <a:pt x="147" y="14"/>
                    <a:pt x="148" y="14"/>
                  </a:cubicBezTo>
                  <a:cubicBezTo>
                    <a:pt x="149" y="15"/>
                    <a:pt x="150" y="16"/>
                    <a:pt x="151" y="17"/>
                  </a:cubicBezTo>
                  <a:cubicBezTo>
                    <a:pt x="151" y="17"/>
                    <a:pt x="151" y="20"/>
                    <a:pt x="152" y="20"/>
                  </a:cubicBezTo>
                  <a:cubicBezTo>
                    <a:pt x="153" y="20"/>
                    <a:pt x="154" y="20"/>
                    <a:pt x="155" y="20"/>
                  </a:cubicBezTo>
                  <a:cubicBezTo>
                    <a:pt x="156" y="20"/>
                    <a:pt x="158" y="22"/>
                    <a:pt x="159" y="23"/>
                  </a:cubicBezTo>
                  <a:cubicBezTo>
                    <a:pt x="159" y="23"/>
                    <a:pt x="158" y="26"/>
                    <a:pt x="159" y="27"/>
                  </a:cubicBezTo>
                  <a:cubicBezTo>
                    <a:pt x="159" y="28"/>
                    <a:pt x="162" y="29"/>
                    <a:pt x="163" y="30"/>
                  </a:cubicBezTo>
                  <a:cubicBezTo>
                    <a:pt x="164" y="31"/>
                    <a:pt x="165" y="34"/>
                    <a:pt x="165" y="36"/>
                  </a:cubicBezTo>
                  <a:cubicBezTo>
                    <a:pt x="165" y="37"/>
                    <a:pt x="165" y="39"/>
                    <a:pt x="165" y="41"/>
                  </a:cubicBezTo>
                  <a:cubicBezTo>
                    <a:pt x="165" y="42"/>
                    <a:pt x="166" y="44"/>
                    <a:pt x="166" y="46"/>
                  </a:cubicBezTo>
                  <a:cubicBezTo>
                    <a:pt x="166" y="47"/>
                    <a:pt x="168" y="49"/>
                    <a:pt x="168" y="5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9"/>
            <p:cNvSpPr>
              <a:spLocks/>
            </p:cNvSpPr>
            <p:nvPr/>
          </p:nvSpPr>
          <p:spPr bwMode="auto">
            <a:xfrm>
              <a:off x="6154" y="1295"/>
              <a:ext cx="583" cy="568"/>
            </a:xfrm>
            <a:custGeom>
              <a:avLst/>
              <a:gdLst>
                <a:gd name="T0" fmla="*/ 77 w 223"/>
                <a:gd name="T1" fmla="*/ 198 h 217"/>
                <a:gd name="T2" fmla="*/ 67 w 223"/>
                <a:gd name="T3" fmla="*/ 187 h 217"/>
                <a:gd name="T4" fmla="*/ 68 w 223"/>
                <a:gd name="T5" fmla="*/ 172 h 217"/>
                <a:gd name="T6" fmla="*/ 59 w 223"/>
                <a:gd name="T7" fmla="*/ 162 h 217"/>
                <a:gd name="T8" fmla="*/ 49 w 223"/>
                <a:gd name="T9" fmla="*/ 155 h 217"/>
                <a:gd name="T10" fmla="*/ 44 w 223"/>
                <a:gd name="T11" fmla="*/ 149 h 217"/>
                <a:gd name="T12" fmla="*/ 37 w 223"/>
                <a:gd name="T13" fmla="*/ 138 h 217"/>
                <a:gd name="T14" fmla="*/ 24 w 223"/>
                <a:gd name="T15" fmla="*/ 131 h 217"/>
                <a:gd name="T16" fmla="*/ 11 w 223"/>
                <a:gd name="T17" fmla="*/ 123 h 217"/>
                <a:gd name="T18" fmla="*/ 8 w 223"/>
                <a:gd name="T19" fmla="*/ 106 h 217"/>
                <a:gd name="T20" fmla="*/ 3 w 223"/>
                <a:gd name="T21" fmla="*/ 98 h 217"/>
                <a:gd name="T22" fmla="*/ 3 w 223"/>
                <a:gd name="T23" fmla="*/ 86 h 217"/>
                <a:gd name="T24" fmla="*/ 9 w 223"/>
                <a:gd name="T25" fmla="*/ 72 h 217"/>
                <a:gd name="T26" fmla="*/ 4 w 223"/>
                <a:gd name="T27" fmla="*/ 58 h 217"/>
                <a:gd name="T28" fmla="*/ 8 w 223"/>
                <a:gd name="T29" fmla="*/ 45 h 217"/>
                <a:gd name="T30" fmla="*/ 14 w 223"/>
                <a:gd name="T31" fmla="*/ 30 h 217"/>
                <a:gd name="T32" fmla="*/ 12 w 223"/>
                <a:gd name="T33" fmla="*/ 14 h 217"/>
                <a:gd name="T34" fmla="*/ 21 w 223"/>
                <a:gd name="T35" fmla="*/ 5 h 217"/>
                <a:gd name="T36" fmla="*/ 32 w 223"/>
                <a:gd name="T37" fmla="*/ 8 h 217"/>
                <a:gd name="T38" fmla="*/ 39 w 223"/>
                <a:gd name="T39" fmla="*/ 1 h 217"/>
                <a:gd name="T40" fmla="*/ 43 w 223"/>
                <a:gd name="T41" fmla="*/ 11 h 217"/>
                <a:gd name="T42" fmla="*/ 58 w 223"/>
                <a:gd name="T43" fmla="*/ 4 h 217"/>
                <a:gd name="T44" fmla="*/ 70 w 223"/>
                <a:gd name="T45" fmla="*/ 9 h 217"/>
                <a:gd name="T46" fmla="*/ 83 w 223"/>
                <a:gd name="T47" fmla="*/ 15 h 217"/>
                <a:gd name="T48" fmla="*/ 94 w 223"/>
                <a:gd name="T49" fmla="*/ 14 h 217"/>
                <a:gd name="T50" fmla="*/ 106 w 223"/>
                <a:gd name="T51" fmla="*/ 10 h 217"/>
                <a:gd name="T52" fmla="*/ 125 w 223"/>
                <a:gd name="T53" fmla="*/ 15 h 217"/>
                <a:gd name="T54" fmla="*/ 134 w 223"/>
                <a:gd name="T55" fmla="*/ 32 h 217"/>
                <a:gd name="T56" fmla="*/ 148 w 223"/>
                <a:gd name="T57" fmla="*/ 50 h 217"/>
                <a:gd name="T58" fmla="*/ 156 w 223"/>
                <a:gd name="T59" fmla="*/ 39 h 217"/>
                <a:gd name="T60" fmla="*/ 169 w 223"/>
                <a:gd name="T61" fmla="*/ 47 h 217"/>
                <a:gd name="T62" fmla="*/ 174 w 223"/>
                <a:gd name="T63" fmla="*/ 52 h 217"/>
                <a:gd name="T64" fmla="*/ 182 w 223"/>
                <a:gd name="T65" fmla="*/ 53 h 217"/>
                <a:gd name="T66" fmla="*/ 196 w 223"/>
                <a:gd name="T67" fmla="*/ 50 h 217"/>
                <a:gd name="T68" fmla="*/ 208 w 223"/>
                <a:gd name="T69" fmla="*/ 46 h 217"/>
                <a:gd name="T70" fmla="*/ 218 w 223"/>
                <a:gd name="T71" fmla="*/ 57 h 217"/>
                <a:gd name="T72" fmla="*/ 218 w 223"/>
                <a:gd name="T73" fmla="*/ 68 h 217"/>
                <a:gd name="T74" fmla="*/ 209 w 223"/>
                <a:gd name="T75" fmla="*/ 73 h 217"/>
                <a:gd name="T76" fmla="*/ 195 w 223"/>
                <a:gd name="T77" fmla="*/ 73 h 217"/>
                <a:gd name="T78" fmla="*/ 183 w 223"/>
                <a:gd name="T79" fmla="*/ 68 h 217"/>
                <a:gd name="T80" fmla="*/ 178 w 223"/>
                <a:gd name="T81" fmla="*/ 61 h 217"/>
                <a:gd name="T82" fmla="*/ 173 w 223"/>
                <a:gd name="T83" fmla="*/ 72 h 217"/>
                <a:gd name="T84" fmla="*/ 175 w 223"/>
                <a:gd name="T85" fmla="*/ 84 h 217"/>
                <a:gd name="T86" fmla="*/ 183 w 223"/>
                <a:gd name="T87" fmla="*/ 94 h 217"/>
                <a:gd name="T88" fmla="*/ 191 w 223"/>
                <a:gd name="T89" fmla="*/ 90 h 217"/>
                <a:gd name="T90" fmla="*/ 195 w 223"/>
                <a:gd name="T91" fmla="*/ 105 h 217"/>
                <a:gd name="T92" fmla="*/ 195 w 223"/>
                <a:gd name="T93" fmla="*/ 119 h 217"/>
                <a:gd name="T94" fmla="*/ 185 w 223"/>
                <a:gd name="T95" fmla="*/ 128 h 217"/>
                <a:gd name="T96" fmla="*/ 181 w 223"/>
                <a:gd name="T97" fmla="*/ 140 h 217"/>
                <a:gd name="T98" fmla="*/ 189 w 223"/>
                <a:gd name="T99" fmla="*/ 150 h 217"/>
                <a:gd name="T100" fmla="*/ 187 w 223"/>
                <a:gd name="T101" fmla="*/ 162 h 217"/>
                <a:gd name="T102" fmla="*/ 183 w 223"/>
                <a:gd name="T103" fmla="*/ 178 h 217"/>
                <a:gd name="T104" fmla="*/ 177 w 223"/>
                <a:gd name="T105" fmla="*/ 190 h 217"/>
                <a:gd name="T106" fmla="*/ 172 w 223"/>
                <a:gd name="T107" fmla="*/ 204 h 217"/>
                <a:gd name="T108" fmla="*/ 171 w 223"/>
                <a:gd name="T109" fmla="*/ 213 h 217"/>
                <a:gd name="T110" fmla="*/ 161 w 223"/>
                <a:gd name="T111" fmla="*/ 212 h 217"/>
                <a:gd name="T112" fmla="*/ 147 w 223"/>
                <a:gd name="T113" fmla="*/ 202 h 217"/>
                <a:gd name="T114" fmla="*/ 134 w 223"/>
                <a:gd name="T115" fmla="*/ 206 h 217"/>
                <a:gd name="T116" fmla="*/ 119 w 223"/>
                <a:gd name="T117" fmla="*/ 203 h 217"/>
                <a:gd name="T118" fmla="*/ 108 w 223"/>
                <a:gd name="T119" fmla="*/ 196 h 217"/>
                <a:gd name="T120" fmla="*/ 96 w 223"/>
                <a:gd name="T121" fmla="*/ 199 h 217"/>
                <a:gd name="T122" fmla="*/ 87 w 223"/>
                <a:gd name="T123" fmla="*/ 204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3" h="217">
                  <a:moveTo>
                    <a:pt x="86" y="204"/>
                  </a:moveTo>
                  <a:cubicBezTo>
                    <a:pt x="85" y="204"/>
                    <a:pt x="84" y="204"/>
                    <a:pt x="83" y="204"/>
                  </a:cubicBezTo>
                  <a:cubicBezTo>
                    <a:pt x="82" y="204"/>
                    <a:pt x="81" y="202"/>
                    <a:pt x="80" y="201"/>
                  </a:cubicBezTo>
                  <a:cubicBezTo>
                    <a:pt x="80" y="201"/>
                    <a:pt x="78" y="200"/>
                    <a:pt x="77" y="198"/>
                  </a:cubicBezTo>
                  <a:cubicBezTo>
                    <a:pt x="76" y="197"/>
                    <a:pt x="75" y="195"/>
                    <a:pt x="74" y="194"/>
                  </a:cubicBezTo>
                  <a:cubicBezTo>
                    <a:pt x="74" y="193"/>
                    <a:pt x="73" y="191"/>
                    <a:pt x="72" y="191"/>
                  </a:cubicBezTo>
                  <a:cubicBezTo>
                    <a:pt x="71" y="190"/>
                    <a:pt x="70" y="188"/>
                    <a:pt x="69" y="188"/>
                  </a:cubicBezTo>
                  <a:cubicBezTo>
                    <a:pt x="68" y="187"/>
                    <a:pt x="67" y="187"/>
                    <a:pt x="67" y="187"/>
                  </a:cubicBezTo>
                  <a:cubicBezTo>
                    <a:pt x="66" y="186"/>
                    <a:pt x="66" y="183"/>
                    <a:pt x="66" y="182"/>
                  </a:cubicBezTo>
                  <a:cubicBezTo>
                    <a:pt x="66" y="181"/>
                    <a:pt x="68" y="180"/>
                    <a:pt x="68" y="180"/>
                  </a:cubicBezTo>
                  <a:cubicBezTo>
                    <a:pt x="69" y="179"/>
                    <a:pt x="69" y="177"/>
                    <a:pt x="69" y="176"/>
                  </a:cubicBezTo>
                  <a:cubicBezTo>
                    <a:pt x="69" y="175"/>
                    <a:pt x="68" y="173"/>
                    <a:pt x="68" y="172"/>
                  </a:cubicBezTo>
                  <a:cubicBezTo>
                    <a:pt x="68" y="171"/>
                    <a:pt x="68" y="169"/>
                    <a:pt x="67" y="168"/>
                  </a:cubicBezTo>
                  <a:cubicBezTo>
                    <a:pt x="66" y="167"/>
                    <a:pt x="65" y="168"/>
                    <a:pt x="65" y="168"/>
                  </a:cubicBezTo>
                  <a:cubicBezTo>
                    <a:pt x="64" y="167"/>
                    <a:pt x="65" y="163"/>
                    <a:pt x="64" y="163"/>
                  </a:cubicBezTo>
                  <a:cubicBezTo>
                    <a:pt x="63" y="162"/>
                    <a:pt x="60" y="162"/>
                    <a:pt x="59" y="162"/>
                  </a:cubicBezTo>
                  <a:cubicBezTo>
                    <a:pt x="57" y="162"/>
                    <a:pt x="55" y="161"/>
                    <a:pt x="54" y="160"/>
                  </a:cubicBezTo>
                  <a:cubicBezTo>
                    <a:pt x="54" y="159"/>
                    <a:pt x="55" y="157"/>
                    <a:pt x="54" y="156"/>
                  </a:cubicBezTo>
                  <a:cubicBezTo>
                    <a:pt x="54" y="155"/>
                    <a:pt x="52" y="154"/>
                    <a:pt x="51" y="154"/>
                  </a:cubicBezTo>
                  <a:cubicBezTo>
                    <a:pt x="50" y="154"/>
                    <a:pt x="49" y="155"/>
                    <a:pt x="49" y="155"/>
                  </a:cubicBezTo>
                  <a:cubicBezTo>
                    <a:pt x="48" y="156"/>
                    <a:pt x="48" y="156"/>
                    <a:pt x="48" y="157"/>
                  </a:cubicBezTo>
                  <a:cubicBezTo>
                    <a:pt x="48" y="157"/>
                    <a:pt x="45" y="156"/>
                    <a:pt x="45" y="156"/>
                  </a:cubicBezTo>
                  <a:cubicBezTo>
                    <a:pt x="45" y="155"/>
                    <a:pt x="43" y="152"/>
                    <a:pt x="43" y="151"/>
                  </a:cubicBezTo>
                  <a:cubicBezTo>
                    <a:pt x="43" y="151"/>
                    <a:pt x="44" y="150"/>
                    <a:pt x="44" y="149"/>
                  </a:cubicBezTo>
                  <a:cubicBezTo>
                    <a:pt x="45" y="148"/>
                    <a:pt x="45" y="146"/>
                    <a:pt x="45" y="146"/>
                  </a:cubicBezTo>
                  <a:cubicBezTo>
                    <a:pt x="45" y="145"/>
                    <a:pt x="45" y="143"/>
                    <a:pt x="45" y="142"/>
                  </a:cubicBezTo>
                  <a:cubicBezTo>
                    <a:pt x="44" y="141"/>
                    <a:pt x="42" y="141"/>
                    <a:pt x="41" y="141"/>
                  </a:cubicBezTo>
                  <a:cubicBezTo>
                    <a:pt x="40" y="140"/>
                    <a:pt x="38" y="139"/>
                    <a:pt x="37" y="138"/>
                  </a:cubicBezTo>
                  <a:cubicBezTo>
                    <a:pt x="36" y="137"/>
                    <a:pt x="35" y="135"/>
                    <a:pt x="34" y="134"/>
                  </a:cubicBezTo>
                  <a:cubicBezTo>
                    <a:pt x="33" y="134"/>
                    <a:pt x="31" y="134"/>
                    <a:pt x="30" y="134"/>
                  </a:cubicBezTo>
                  <a:cubicBezTo>
                    <a:pt x="29" y="134"/>
                    <a:pt x="28" y="134"/>
                    <a:pt x="27" y="134"/>
                  </a:cubicBezTo>
                  <a:cubicBezTo>
                    <a:pt x="26" y="134"/>
                    <a:pt x="25" y="132"/>
                    <a:pt x="24" y="131"/>
                  </a:cubicBezTo>
                  <a:cubicBezTo>
                    <a:pt x="23" y="130"/>
                    <a:pt x="20" y="130"/>
                    <a:pt x="20" y="129"/>
                  </a:cubicBezTo>
                  <a:cubicBezTo>
                    <a:pt x="19" y="129"/>
                    <a:pt x="18" y="127"/>
                    <a:pt x="17" y="126"/>
                  </a:cubicBezTo>
                  <a:cubicBezTo>
                    <a:pt x="17" y="126"/>
                    <a:pt x="16" y="125"/>
                    <a:pt x="15" y="124"/>
                  </a:cubicBezTo>
                  <a:cubicBezTo>
                    <a:pt x="14" y="124"/>
                    <a:pt x="12" y="123"/>
                    <a:pt x="11" y="123"/>
                  </a:cubicBezTo>
                  <a:cubicBezTo>
                    <a:pt x="11" y="122"/>
                    <a:pt x="10" y="120"/>
                    <a:pt x="10" y="120"/>
                  </a:cubicBezTo>
                  <a:cubicBezTo>
                    <a:pt x="9" y="119"/>
                    <a:pt x="8" y="117"/>
                    <a:pt x="8" y="116"/>
                  </a:cubicBezTo>
                  <a:cubicBezTo>
                    <a:pt x="8" y="115"/>
                    <a:pt x="9" y="112"/>
                    <a:pt x="9" y="111"/>
                  </a:cubicBezTo>
                  <a:cubicBezTo>
                    <a:pt x="9" y="110"/>
                    <a:pt x="8" y="106"/>
                    <a:pt x="8" y="106"/>
                  </a:cubicBezTo>
                  <a:cubicBezTo>
                    <a:pt x="8" y="106"/>
                    <a:pt x="5" y="105"/>
                    <a:pt x="4" y="104"/>
                  </a:cubicBezTo>
                  <a:cubicBezTo>
                    <a:pt x="3" y="104"/>
                    <a:pt x="1" y="103"/>
                    <a:pt x="1" y="102"/>
                  </a:cubicBezTo>
                  <a:cubicBezTo>
                    <a:pt x="0" y="102"/>
                    <a:pt x="1" y="100"/>
                    <a:pt x="1" y="99"/>
                  </a:cubicBezTo>
                  <a:cubicBezTo>
                    <a:pt x="1" y="99"/>
                    <a:pt x="3" y="98"/>
                    <a:pt x="3" y="98"/>
                  </a:cubicBezTo>
                  <a:cubicBezTo>
                    <a:pt x="3" y="98"/>
                    <a:pt x="3" y="97"/>
                    <a:pt x="3" y="96"/>
                  </a:cubicBezTo>
                  <a:cubicBezTo>
                    <a:pt x="3" y="96"/>
                    <a:pt x="2" y="95"/>
                    <a:pt x="2" y="94"/>
                  </a:cubicBezTo>
                  <a:cubicBezTo>
                    <a:pt x="1" y="93"/>
                    <a:pt x="2" y="91"/>
                    <a:pt x="2" y="90"/>
                  </a:cubicBezTo>
                  <a:cubicBezTo>
                    <a:pt x="2" y="89"/>
                    <a:pt x="2" y="87"/>
                    <a:pt x="3" y="86"/>
                  </a:cubicBezTo>
                  <a:cubicBezTo>
                    <a:pt x="4" y="86"/>
                    <a:pt x="5" y="86"/>
                    <a:pt x="6" y="86"/>
                  </a:cubicBezTo>
                  <a:cubicBezTo>
                    <a:pt x="7" y="86"/>
                    <a:pt x="8" y="84"/>
                    <a:pt x="9" y="83"/>
                  </a:cubicBezTo>
                  <a:cubicBezTo>
                    <a:pt x="9" y="82"/>
                    <a:pt x="10" y="78"/>
                    <a:pt x="10" y="78"/>
                  </a:cubicBezTo>
                  <a:cubicBezTo>
                    <a:pt x="10" y="78"/>
                    <a:pt x="10" y="73"/>
                    <a:pt x="9" y="72"/>
                  </a:cubicBezTo>
                  <a:cubicBezTo>
                    <a:pt x="9" y="72"/>
                    <a:pt x="7" y="72"/>
                    <a:pt x="6" y="71"/>
                  </a:cubicBezTo>
                  <a:cubicBezTo>
                    <a:pt x="6" y="71"/>
                    <a:pt x="5" y="69"/>
                    <a:pt x="5" y="68"/>
                  </a:cubicBezTo>
                  <a:cubicBezTo>
                    <a:pt x="5" y="67"/>
                    <a:pt x="6" y="65"/>
                    <a:pt x="6" y="64"/>
                  </a:cubicBezTo>
                  <a:cubicBezTo>
                    <a:pt x="5" y="62"/>
                    <a:pt x="5" y="60"/>
                    <a:pt x="4" y="58"/>
                  </a:cubicBezTo>
                  <a:cubicBezTo>
                    <a:pt x="4" y="57"/>
                    <a:pt x="2" y="56"/>
                    <a:pt x="2" y="55"/>
                  </a:cubicBezTo>
                  <a:cubicBezTo>
                    <a:pt x="3" y="54"/>
                    <a:pt x="4" y="52"/>
                    <a:pt x="5" y="51"/>
                  </a:cubicBezTo>
                  <a:cubicBezTo>
                    <a:pt x="5" y="50"/>
                    <a:pt x="5" y="48"/>
                    <a:pt x="6" y="47"/>
                  </a:cubicBezTo>
                  <a:cubicBezTo>
                    <a:pt x="6" y="47"/>
                    <a:pt x="7" y="46"/>
                    <a:pt x="8" y="45"/>
                  </a:cubicBezTo>
                  <a:cubicBezTo>
                    <a:pt x="9" y="45"/>
                    <a:pt x="10" y="42"/>
                    <a:pt x="10" y="41"/>
                  </a:cubicBezTo>
                  <a:cubicBezTo>
                    <a:pt x="10" y="39"/>
                    <a:pt x="9" y="37"/>
                    <a:pt x="9" y="36"/>
                  </a:cubicBezTo>
                  <a:cubicBezTo>
                    <a:pt x="9" y="35"/>
                    <a:pt x="10" y="32"/>
                    <a:pt x="11" y="32"/>
                  </a:cubicBezTo>
                  <a:cubicBezTo>
                    <a:pt x="12" y="31"/>
                    <a:pt x="13" y="31"/>
                    <a:pt x="14" y="30"/>
                  </a:cubicBezTo>
                  <a:cubicBezTo>
                    <a:pt x="15" y="29"/>
                    <a:pt x="16" y="27"/>
                    <a:pt x="16" y="26"/>
                  </a:cubicBezTo>
                  <a:cubicBezTo>
                    <a:pt x="16" y="25"/>
                    <a:pt x="14" y="21"/>
                    <a:pt x="14" y="21"/>
                  </a:cubicBezTo>
                  <a:cubicBezTo>
                    <a:pt x="14" y="21"/>
                    <a:pt x="14" y="17"/>
                    <a:pt x="14" y="16"/>
                  </a:cubicBezTo>
                  <a:cubicBezTo>
                    <a:pt x="14" y="15"/>
                    <a:pt x="12" y="15"/>
                    <a:pt x="12" y="14"/>
                  </a:cubicBezTo>
                  <a:cubicBezTo>
                    <a:pt x="12" y="12"/>
                    <a:pt x="12" y="9"/>
                    <a:pt x="13" y="8"/>
                  </a:cubicBezTo>
                  <a:cubicBezTo>
                    <a:pt x="13" y="7"/>
                    <a:pt x="16" y="7"/>
                    <a:pt x="17" y="7"/>
                  </a:cubicBezTo>
                  <a:cubicBezTo>
                    <a:pt x="18" y="7"/>
                    <a:pt x="18" y="4"/>
                    <a:pt x="19" y="4"/>
                  </a:cubicBezTo>
                  <a:cubicBezTo>
                    <a:pt x="20" y="4"/>
                    <a:pt x="21" y="5"/>
                    <a:pt x="21" y="5"/>
                  </a:cubicBezTo>
                  <a:cubicBezTo>
                    <a:pt x="21" y="5"/>
                    <a:pt x="22" y="6"/>
                    <a:pt x="22" y="6"/>
                  </a:cubicBezTo>
                  <a:cubicBezTo>
                    <a:pt x="23" y="7"/>
                    <a:pt x="26" y="5"/>
                    <a:pt x="26" y="6"/>
                  </a:cubicBezTo>
                  <a:cubicBezTo>
                    <a:pt x="27" y="6"/>
                    <a:pt x="27" y="8"/>
                    <a:pt x="27" y="8"/>
                  </a:cubicBezTo>
                  <a:cubicBezTo>
                    <a:pt x="28" y="9"/>
                    <a:pt x="30" y="9"/>
                    <a:pt x="32" y="8"/>
                  </a:cubicBezTo>
                  <a:cubicBezTo>
                    <a:pt x="32" y="8"/>
                    <a:pt x="32" y="6"/>
                    <a:pt x="33" y="5"/>
                  </a:cubicBezTo>
                  <a:cubicBezTo>
                    <a:pt x="33" y="5"/>
                    <a:pt x="34" y="4"/>
                    <a:pt x="35" y="4"/>
                  </a:cubicBezTo>
                  <a:cubicBezTo>
                    <a:pt x="35" y="4"/>
                    <a:pt x="36" y="2"/>
                    <a:pt x="36" y="2"/>
                  </a:cubicBezTo>
                  <a:cubicBezTo>
                    <a:pt x="37" y="1"/>
                    <a:pt x="38" y="0"/>
                    <a:pt x="39" y="1"/>
                  </a:cubicBezTo>
                  <a:cubicBezTo>
                    <a:pt x="39" y="1"/>
                    <a:pt x="39" y="2"/>
                    <a:pt x="39" y="2"/>
                  </a:cubicBezTo>
                  <a:cubicBezTo>
                    <a:pt x="39" y="3"/>
                    <a:pt x="39" y="5"/>
                    <a:pt x="39" y="6"/>
                  </a:cubicBezTo>
                  <a:cubicBezTo>
                    <a:pt x="39" y="7"/>
                    <a:pt x="40" y="9"/>
                    <a:pt x="41" y="10"/>
                  </a:cubicBezTo>
                  <a:cubicBezTo>
                    <a:pt x="41" y="10"/>
                    <a:pt x="42" y="11"/>
                    <a:pt x="43" y="11"/>
                  </a:cubicBezTo>
                  <a:cubicBezTo>
                    <a:pt x="44" y="11"/>
                    <a:pt x="47" y="9"/>
                    <a:pt x="48" y="8"/>
                  </a:cubicBezTo>
                  <a:cubicBezTo>
                    <a:pt x="49" y="8"/>
                    <a:pt x="50" y="10"/>
                    <a:pt x="51" y="9"/>
                  </a:cubicBezTo>
                  <a:cubicBezTo>
                    <a:pt x="52" y="9"/>
                    <a:pt x="53" y="8"/>
                    <a:pt x="53" y="8"/>
                  </a:cubicBezTo>
                  <a:cubicBezTo>
                    <a:pt x="55" y="7"/>
                    <a:pt x="57" y="5"/>
                    <a:pt x="58" y="4"/>
                  </a:cubicBezTo>
                  <a:cubicBezTo>
                    <a:pt x="59" y="4"/>
                    <a:pt x="61" y="5"/>
                    <a:pt x="62" y="5"/>
                  </a:cubicBezTo>
                  <a:cubicBezTo>
                    <a:pt x="63" y="5"/>
                    <a:pt x="65" y="5"/>
                    <a:pt x="66" y="5"/>
                  </a:cubicBezTo>
                  <a:cubicBezTo>
                    <a:pt x="67" y="5"/>
                    <a:pt x="69" y="5"/>
                    <a:pt x="70" y="6"/>
                  </a:cubicBezTo>
                  <a:cubicBezTo>
                    <a:pt x="70" y="7"/>
                    <a:pt x="70" y="8"/>
                    <a:pt x="70" y="9"/>
                  </a:cubicBezTo>
                  <a:cubicBezTo>
                    <a:pt x="71" y="10"/>
                    <a:pt x="72" y="11"/>
                    <a:pt x="73" y="11"/>
                  </a:cubicBezTo>
                  <a:cubicBezTo>
                    <a:pt x="74" y="11"/>
                    <a:pt x="77" y="10"/>
                    <a:pt x="78" y="11"/>
                  </a:cubicBezTo>
                  <a:cubicBezTo>
                    <a:pt x="79" y="11"/>
                    <a:pt x="80" y="12"/>
                    <a:pt x="80" y="12"/>
                  </a:cubicBezTo>
                  <a:cubicBezTo>
                    <a:pt x="81" y="13"/>
                    <a:pt x="83" y="14"/>
                    <a:pt x="83" y="15"/>
                  </a:cubicBezTo>
                  <a:cubicBezTo>
                    <a:pt x="83" y="16"/>
                    <a:pt x="83" y="17"/>
                    <a:pt x="84" y="17"/>
                  </a:cubicBezTo>
                  <a:cubicBezTo>
                    <a:pt x="84" y="18"/>
                    <a:pt x="86" y="17"/>
                    <a:pt x="87" y="17"/>
                  </a:cubicBezTo>
                  <a:cubicBezTo>
                    <a:pt x="88" y="17"/>
                    <a:pt x="89" y="16"/>
                    <a:pt x="90" y="15"/>
                  </a:cubicBezTo>
                  <a:cubicBezTo>
                    <a:pt x="91" y="15"/>
                    <a:pt x="93" y="15"/>
                    <a:pt x="94" y="14"/>
                  </a:cubicBezTo>
                  <a:cubicBezTo>
                    <a:pt x="95" y="13"/>
                    <a:pt x="96" y="11"/>
                    <a:pt x="96" y="10"/>
                  </a:cubicBezTo>
                  <a:cubicBezTo>
                    <a:pt x="97" y="9"/>
                    <a:pt x="99" y="8"/>
                    <a:pt x="100" y="8"/>
                  </a:cubicBezTo>
                  <a:cubicBezTo>
                    <a:pt x="101" y="8"/>
                    <a:pt x="104" y="7"/>
                    <a:pt x="105" y="8"/>
                  </a:cubicBezTo>
                  <a:cubicBezTo>
                    <a:pt x="105" y="8"/>
                    <a:pt x="106" y="10"/>
                    <a:pt x="106" y="10"/>
                  </a:cubicBezTo>
                  <a:cubicBezTo>
                    <a:pt x="107" y="11"/>
                    <a:pt x="110" y="13"/>
                    <a:pt x="112" y="13"/>
                  </a:cubicBezTo>
                  <a:cubicBezTo>
                    <a:pt x="112" y="13"/>
                    <a:pt x="114" y="13"/>
                    <a:pt x="114" y="12"/>
                  </a:cubicBezTo>
                  <a:cubicBezTo>
                    <a:pt x="116" y="12"/>
                    <a:pt x="119" y="11"/>
                    <a:pt x="121" y="12"/>
                  </a:cubicBezTo>
                  <a:cubicBezTo>
                    <a:pt x="122" y="12"/>
                    <a:pt x="124" y="14"/>
                    <a:pt x="125" y="15"/>
                  </a:cubicBezTo>
                  <a:cubicBezTo>
                    <a:pt x="126" y="16"/>
                    <a:pt x="128" y="17"/>
                    <a:pt x="129" y="18"/>
                  </a:cubicBezTo>
                  <a:cubicBezTo>
                    <a:pt x="130" y="20"/>
                    <a:pt x="130" y="23"/>
                    <a:pt x="131" y="25"/>
                  </a:cubicBezTo>
                  <a:cubicBezTo>
                    <a:pt x="131" y="26"/>
                    <a:pt x="132" y="28"/>
                    <a:pt x="133" y="28"/>
                  </a:cubicBezTo>
                  <a:cubicBezTo>
                    <a:pt x="133" y="30"/>
                    <a:pt x="134" y="32"/>
                    <a:pt x="134" y="32"/>
                  </a:cubicBezTo>
                  <a:cubicBezTo>
                    <a:pt x="135" y="33"/>
                    <a:pt x="138" y="35"/>
                    <a:pt x="139" y="35"/>
                  </a:cubicBezTo>
                  <a:cubicBezTo>
                    <a:pt x="140" y="37"/>
                    <a:pt x="141" y="39"/>
                    <a:pt x="142" y="41"/>
                  </a:cubicBezTo>
                  <a:cubicBezTo>
                    <a:pt x="143" y="42"/>
                    <a:pt x="143" y="47"/>
                    <a:pt x="145" y="48"/>
                  </a:cubicBezTo>
                  <a:cubicBezTo>
                    <a:pt x="145" y="49"/>
                    <a:pt x="147" y="49"/>
                    <a:pt x="148" y="50"/>
                  </a:cubicBezTo>
                  <a:cubicBezTo>
                    <a:pt x="149" y="50"/>
                    <a:pt x="152" y="51"/>
                    <a:pt x="153" y="50"/>
                  </a:cubicBezTo>
                  <a:cubicBezTo>
                    <a:pt x="154" y="50"/>
                    <a:pt x="156" y="49"/>
                    <a:pt x="156" y="48"/>
                  </a:cubicBezTo>
                  <a:cubicBezTo>
                    <a:pt x="156" y="47"/>
                    <a:pt x="155" y="45"/>
                    <a:pt x="155" y="44"/>
                  </a:cubicBezTo>
                  <a:cubicBezTo>
                    <a:pt x="155" y="43"/>
                    <a:pt x="154" y="40"/>
                    <a:pt x="156" y="39"/>
                  </a:cubicBezTo>
                  <a:cubicBezTo>
                    <a:pt x="157" y="39"/>
                    <a:pt x="159" y="39"/>
                    <a:pt x="161" y="39"/>
                  </a:cubicBezTo>
                  <a:cubicBezTo>
                    <a:pt x="162" y="40"/>
                    <a:pt x="163" y="41"/>
                    <a:pt x="164" y="41"/>
                  </a:cubicBezTo>
                  <a:cubicBezTo>
                    <a:pt x="165" y="42"/>
                    <a:pt x="166" y="42"/>
                    <a:pt x="167" y="43"/>
                  </a:cubicBezTo>
                  <a:cubicBezTo>
                    <a:pt x="168" y="43"/>
                    <a:pt x="169" y="46"/>
                    <a:pt x="169" y="47"/>
                  </a:cubicBezTo>
                  <a:cubicBezTo>
                    <a:pt x="169" y="48"/>
                    <a:pt x="168" y="49"/>
                    <a:pt x="168" y="50"/>
                  </a:cubicBezTo>
                  <a:cubicBezTo>
                    <a:pt x="168" y="51"/>
                    <a:pt x="168" y="53"/>
                    <a:pt x="169" y="53"/>
                  </a:cubicBezTo>
                  <a:cubicBezTo>
                    <a:pt x="170" y="54"/>
                    <a:pt x="173" y="54"/>
                    <a:pt x="174" y="54"/>
                  </a:cubicBezTo>
                  <a:cubicBezTo>
                    <a:pt x="174" y="54"/>
                    <a:pt x="174" y="53"/>
                    <a:pt x="174" y="52"/>
                  </a:cubicBezTo>
                  <a:cubicBezTo>
                    <a:pt x="174" y="52"/>
                    <a:pt x="174" y="50"/>
                    <a:pt x="174" y="50"/>
                  </a:cubicBezTo>
                  <a:cubicBezTo>
                    <a:pt x="175" y="50"/>
                    <a:pt x="176" y="50"/>
                    <a:pt x="176" y="50"/>
                  </a:cubicBezTo>
                  <a:cubicBezTo>
                    <a:pt x="177" y="50"/>
                    <a:pt x="180" y="50"/>
                    <a:pt x="181" y="51"/>
                  </a:cubicBezTo>
                  <a:cubicBezTo>
                    <a:pt x="181" y="51"/>
                    <a:pt x="181" y="53"/>
                    <a:pt x="182" y="53"/>
                  </a:cubicBezTo>
                  <a:cubicBezTo>
                    <a:pt x="182" y="53"/>
                    <a:pt x="184" y="53"/>
                    <a:pt x="185" y="53"/>
                  </a:cubicBezTo>
                  <a:cubicBezTo>
                    <a:pt x="187" y="53"/>
                    <a:pt x="189" y="52"/>
                    <a:pt x="190" y="51"/>
                  </a:cubicBezTo>
                  <a:cubicBezTo>
                    <a:pt x="191" y="51"/>
                    <a:pt x="193" y="51"/>
                    <a:pt x="194" y="51"/>
                  </a:cubicBezTo>
                  <a:cubicBezTo>
                    <a:pt x="194" y="51"/>
                    <a:pt x="196" y="51"/>
                    <a:pt x="196" y="50"/>
                  </a:cubicBezTo>
                  <a:cubicBezTo>
                    <a:pt x="196" y="50"/>
                    <a:pt x="196" y="48"/>
                    <a:pt x="196" y="47"/>
                  </a:cubicBezTo>
                  <a:cubicBezTo>
                    <a:pt x="196" y="46"/>
                    <a:pt x="198" y="45"/>
                    <a:pt x="199" y="45"/>
                  </a:cubicBezTo>
                  <a:cubicBezTo>
                    <a:pt x="199" y="44"/>
                    <a:pt x="201" y="44"/>
                    <a:pt x="202" y="44"/>
                  </a:cubicBezTo>
                  <a:cubicBezTo>
                    <a:pt x="204" y="44"/>
                    <a:pt x="207" y="45"/>
                    <a:pt x="208" y="46"/>
                  </a:cubicBezTo>
                  <a:cubicBezTo>
                    <a:pt x="208" y="47"/>
                    <a:pt x="208" y="49"/>
                    <a:pt x="208" y="50"/>
                  </a:cubicBezTo>
                  <a:cubicBezTo>
                    <a:pt x="209" y="51"/>
                    <a:pt x="211" y="53"/>
                    <a:pt x="211" y="54"/>
                  </a:cubicBezTo>
                  <a:cubicBezTo>
                    <a:pt x="212" y="55"/>
                    <a:pt x="212" y="57"/>
                    <a:pt x="213" y="57"/>
                  </a:cubicBezTo>
                  <a:cubicBezTo>
                    <a:pt x="214" y="58"/>
                    <a:pt x="217" y="57"/>
                    <a:pt x="218" y="57"/>
                  </a:cubicBezTo>
                  <a:cubicBezTo>
                    <a:pt x="220" y="57"/>
                    <a:pt x="223" y="59"/>
                    <a:pt x="223" y="59"/>
                  </a:cubicBezTo>
                  <a:cubicBezTo>
                    <a:pt x="223" y="59"/>
                    <a:pt x="222" y="63"/>
                    <a:pt x="222" y="64"/>
                  </a:cubicBezTo>
                  <a:cubicBezTo>
                    <a:pt x="221" y="64"/>
                    <a:pt x="220" y="65"/>
                    <a:pt x="220" y="65"/>
                  </a:cubicBezTo>
                  <a:cubicBezTo>
                    <a:pt x="219" y="66"/>
                    <a:pt x="219" y="67"/>
                    <a:pt x="218" y="68"/>
                  </a:cubicBezTo>
                  <a:cubicBezTo>
                    <a:pt x="218" y="69"/>
                    <a:pt x="219" y="71"/>
                    <a:pt x="219" y="72"/>
                  </a:cubicBezTo>
                  <a:cubicBezTo>
                    <a:pt x="219" y="72"/>
                    <a:pt x="218" y="74"/>
                    <a:pt x="216" y="74"/>
                  </a:cubicBezTo>
                  <a:cubicBezTo>
                    <a:pt x="215" y="75"/>
                    <a:pt x="213" y="75"/>
                    <a:pt x="212" y="75"/>
                  </a:cubicBezTo>
                  <a:cubicBezTo>
                    <a:pt x="211" y="74"/>
                    <a:pt x="210" y="73"/>
                    <a:pt x="209" y="73"/>
                  </a:cubicBezTo>
                  <a:cubicBezTo>
                    <a:pt x="208" y="73"/>
                    <a:pt x="206" y="73"/>
                    <a:pt x="205" y="73"/>
                  </a:cubicBezTo>
                  <a:cubicBezTo>
                    <a:pt x="205" y="73"/>
                    <a:pt x="204" y="74"/>
                    <a:pt x="203" y="75"/>
                  </a:cubicBezTo>
                  <a:cubicBezTo>
                    <a:pt x="202" y="76"/>
                    <a:pt x="199" y="75"/>
                    <a:pt x="198" y="75"/>
                  </a:cubicBezTo>
                  <a:cubicBezTo>
                    <a:pt x="197" y="74"/>
                    <a:pt x="196" y="73"/>
                    <a:pt x="195" y="73"/>
                  </a:cubicBezTo>
                  <a:cubicBezTo>
                    <a:pt x="194" y="72"/>
                    <a:pt x="192" y="73"/>
                    <a:pt x="191" y="73"/>
                  </a:cubicBezTo>
                  <a:cubicBezTo>
                    <a:pt x="190" y="72"/>
                    <a:pt x="190" y="70"/>
                    <a:pt x="189" y="70"/>
                  </a:cubicBezTo>
                  <a:cubicBezTo>
                    <a:pt x="189" y="69"/>
                    <a:pt x="187" y="69"/>
                    <a:pt x="187" y="69"/>
                  </a:cubicBezTo>
                  <a:cubicBezTo>
                    <a:pt x="186" y="68"/>
                    <a:pt x="184" y="69"/>
                    <a:pt x="183" y="68"/>
                  </a:cubicBezTo>
                  <a:cubicBezTo>
                    <a:pt x="182" y="68"/>
                    <a:pt x="181" y="69"/>
                    <a:pt x="180" y="68"/>
                  </a:cubicBezTo>
                  <a:cubicBezTo>
                    <a:pt x="180" y="67"/>
                    <a:pt x="180" y="66"/>
                    <a:pt x="180" y="65"/>
                  </a:cubicBezTo>
                  <a:cubicBezTo>
                    <a:pt x="180" y="64"/>
                    <a:pt x="181" y="63"/>
                    <a:pt x="180" y="62"/>
                  </a:cubicBezTo>
                  <a:cubicBezTo>
                    <a:pt x="180" y="62"/>
                    <a:pt x="179" y="61"/>
                    <a:pt x="178" y="61"/>
                  </a:cubicBezTo>
                  <a:cubicBezTo>
                    <a:pt x="177" y="61"/>
                    <a:pt x="176" y="62"/>
                    <a:pt x="175" y="63"/>
                  </a:cubicBezTo>
                  <a:cubicBezTo>
                    <a:pt x="175" y="64"/>
                    <a:pt x="176" y="66"/>
                    <a:pt x="175" y="67"/>
                  </a:cubicBezTo>
                  <a:cubicBezTo>
                    <a:pt x="175" y="67"/>
                    <a:pt x="174" y="68"/>
                    <a:pt x="174" y="68"/>
                  </a:cubicBezTo>
                  <a:cubicBezTo>
                    <a:pt x="173" y="69"/>
                    <a:pt x="174" y="71"/>
                    <a:pt x="173" y="72"/>
                  </a:cubicBezTo>
                  <a:cubicBezTo>
                    <a:pt x="173" y="73"/>
                    <a:pt x="171" y="73"/>
                    <a:pt x="170" y="74"/>
                  </a:cubicBezTo>
                  <a:cubicBezTo>
                    <a:pt x="169" y="76"/>
                    <a:pt x="170" y="79"/>
                    <a:pt x="170" y="80"/>
                  </a:cubicBezTo>
                  <a:cubicBezTo>
                    <a:pt x="170" y="81"/>
                    <a:pt x="171" y="83"/>
                    <a:pt x="172" y="84"/>
                  </a:cubicBezTo>
                  <a:cubicBezTo>
                    <a:pt x="172" y="84"/>
                    <a:pt x="174" y="84"/>
                    <a:pt x="175" y="84"/>
                  </a:cubicBezTo>
                  <a:cubicBezTo>
                    <a:pt x="176" y="84"/>
                    <a:pt x="179" y="86"/>
                    <a:pt x="179" y="87"/>
                  </a:cubicBezTo>
                  <a:cubicBezTo>
                    <a:pt x="179" y="88"/>
                    <a:pt x="177" y="90"/>
                    <a:pt x="177" y="90"/>
                  </a:cubicBezTo>
                  <a:cubicBezTo>
                    <a:pt x="177" y="91"/>
                    <a:pt x="178" y="92"/>
                    <a:pt x="179" y="92"/>
                  </a:cubicBezTo>
                  <a:cubicBezTo>
                    <a:pt x="179" y="93"/>
                    <a:pt x="181" y="94"/>
                    <a:pt x="183" y="94"/>
                  </a:cubicBezTo>
                  <a:cubicBezTo>
                    <a:pt x="183" y="95"/>
                    <a:pt x="185" y="95"/>
                    <a:pt x="186" y="94"/>
                  </a:cubicBezTo>
                  <a:cubicBezTo>
                    <a:pt x="187" y="94"/>
                    <a:pt x="187" y="92"/>
                    <a:pt x="187" y="90"/>
                  </a:cubicBezTo>
                  <a:cubicBezTo>
                    <a:pt x="188" y="90"/>
                    <a:pt x="188" y="89"/>
                    <a:pt x="188" y="89"/>
                  </a:cubicBezTo>
                  <a:cubicBezTo>
                    <a:pt x="189" y="89"/>
                    <a:pt x="191" y="89"/>
                    <a:pt x="191" y="90"/>
                  </a:cubicBezTo>
                  <a:cubicBezTo>
                    <a:pt x="192" y="90"/>
                    <a:pt x="193" y="93"/>
                    <a:pt x="193" y="94"/>
                  </a:cubicBezTo>
                  <a:cubicBezTo>
                    <a:pt x="193" y="95"/>
                    <a:pt x="192" y="97"/>
                    <a:pt x="192" y="98"/>
                  </a:cubicBezTo>
                  <a:cubicBezTo>
                    <a:pt x="192" y="99"/>
                    <a:pt x="192" y="101"/>
                    <a:pt x="192" y="102"/>
                  </a:cubicBezTo>
                  <a:cubicBezTo>
                    <a:pt x="192" y="103"/>
                    <a:pt x="194" y="104"/>
                    <a:pt x="195" y="105"/>
                  </a:cubicBezTo>
                  <a:cubicBezTo>
                    <a:pt x="195" y="107"/>
                    <a:pt x="195" y="108"/>
                    <a:pt x="195" y="109"/>
                  </a:cubicBezTo>
                  <a:cubicBezTo>
                    <a:pt x="195" y="110"/>
                    <a:pt x="194" y="112"/>
                    <a:pt x="195" y="113"/>
                  </a:cubicBezTo>
                  <a:cubicBezTo>
                    <a:pt x="195" y="114"/>
                    <a:pt x="195" y="115"/>
                    <a:pt x="196" y="115"/>
                  </a:cubicBezTo>
                  <a:cubicBezTo>
                    <a:pt x="196" y="116"/>
                    <a:pt x="195" y="118"/>
                    <a:pt x="195" y="119"/>
                  </a:cubicBezTo>
                  <a:cubicBezTo>
                    <a:pt x="194" y="120"/>
                    <a:pt x="193" y="121"/>
                    <a:pt x="192" y="121"/>
                  </a:cubicBezTo>
                  <a:cubicBezTo>
                    <a:pt x="191" y="121"/>
                    <a:pt x="191" y="121"/>
                    <a:pt x="190" y="121"/>
                  </a:cubicBezTo>
                  <a:cubicBezTo>
                    <a:pt x="189" y="122"/>
                    <a:pt x="189" y="125"/>
                    <a:pt x="189" y="126"/>
                  </a:cubicBezTo>
                  <a:cubicBezTo>
                    <a:pt x="188" y="127"/>
                    <a:pt x="187" y="128"/>
                    <a:pt x="185" y="128"/>
                  </a:cubicBezTo>
                  <a:cubicBezTo>
                    <a:pt x="185" y="129"/>
                    <a:pt x="184" y="130"/>
                    <a:pt x="183" y="131"/>
                  </a:cubicBezTo>
                  <a:cubicBezTo>
                    <a:pt x="183" y="132"/>
                    <a:pt x="183" y="134"/>
                    <a:pt x="183" y="134"/>
                  </a:cubicBezTo>
                  <a:cubicBezTo>
                    <a:pt x="182" y="135"/>
                    <a:pt x="181" y="135"/>
                    <a:pt x="181" y="135"/>
                  </a:cubicBezTo>
                  <a:cubicBezTo>
                    <a:pt x="180" y="136"/>
                    <a:pt x="181" y="139"/>
                    <a:pt x="181" y="140"/>
                  </a:cubicBezTo>
                  <a:cubicBezTo>
                    <a:pt x="181" y="141"/>
                    <a:pt x="181" y="144"/>
                    <a:pt x="181" y="145"/>
                  </a:cubicBezTo>
                  <a:cubicBezTo>
                    <a:pt x="181" y="146"/>
                    <a:pt x="181" y="148"/>
                    <a:pt x="182" y="149"/>
                  </a:cubicBezTo>
                  <a:cubicBezTo>
                    <a:pt x="182" y="150"/>
                    <a:pt x="184" y="150"/>
                    <a:pt x="185" y="150"/>
                  </a:cubicBezTo>
                  <a:cubicBezTo>
                    <a:pt x="186" y="151"/>
                    <a:pt x="188" y="150"/>
                    <a:pt x="189" y="150"/>
                  </a:cubicBezTo>
                  <a:cubicBezTo>
                    <a:pt x="189" y="151"/>
                    <a:pt x="190" y="152"/>
                    <a:pt x="190" y="153"/>
                  </a:cubicBezTo>
                  <a:cubicBezTo>
                    <a:pt x="190" y="154"/>
                    <a:pt x="190" y="156"/>
                    <a:pt x="190" y="157"/>
                  </a:cubicBezTo>
                  <a:cubicBezTo>
                    <a:pt x="190" y="158"/>
                    <a:pt x="189" y="159"/>
                    <a:pt x="189" y="160"/>
                  </a:cubicBezTo>
                  <a:cubicBezTo>
                    <a:pt x="188" y="161"/>
                    <a:pt x="187" y="161"/>
                    <a:pt x="187" y="162"/>
                  </a:cubicBezTo>
                  <a:cubicBezTo>
                    <a:pt x="187" y="163"/>
                    <a:pt x="186" y="166"/>
                    <a:pt x="185" y="167"/>
                  </a:cubicBezTo>
                  <a:cubicBezTo>
                    <a:pt x="184" y="168"/>
                    <a:pt x="183" y="169"/>
                    <a:pt x="183" y="170"/>
                  </a:cubicBezTo>
                  <a:cubicBezTo>
                    <a:pt x="182" y="170"/>
                    <a:pt x="181" y="172"/>
                    <a:pt x="181" y="174"/>
                  </a:cubicBezTo>
                  <a:cubicBezTo>
                    <a:pt x="181" y="175"/>
                    <a:pt x="183" y="177"/>
                    <a:pt x="183" y="178"/>
                  </a:cubicBezTo>
                  <a:cubicBezTo>
                    <a:pt x="183" y="178"/>
                    <a:pt x="182" y="180"/>
                    <a:pt x="182" y="180"/>
                  </a:cubicBezTo>
                  <a:cubicBezTo>
                    <a:pt x="182" y="181"/>
                    <a:pt x="180" y="181"/>
                    <a:pt x="180" y="182"/>
                  </a:cubicBezTo>
                  <a:cubicBezTo>
                    <a:pt x="179" y="183"/>
                    <a:pt x="179" y="185"/>
                    <a:pt x="179" y="186"/>
                  </a:cubicBezTo>
                  <a:cubicBezTo>
                    <a:pt x="179" y="187"/>
                    <a:pt x="178" y="189"/>
                    <a:pt x="177" y="190"/>
                  </a:cubicBezTo>
                  <a:cubicBezTo>
                    <a:pt x="177" y="191"/>
                    <a:pt x="176" y="193"/>
                    <a:pt x="175" y="194"/>
                  </a:cubicBezTo>
                  <a:cubicBezTo>
                    <a:pt x="175" y="195"/>
                    <a:pt x="173" y="196"/>
                    <a:pt x="173" y="196"/>
                  </a:cubicBezTo>
                  <a:cubicBezTo>
                    <a:pt x="172" y="197"/>
                    <a:pt x="173" y="200"/>
                    <a:pt x="173" y="201"/>
                  </a:cubicBezTo>
                  <a:cubicBezTo>
                    <a:pt x="173" y="202"/>
                    <a:pt x="172" y="203"/>
                    <a:pt x="172" y="204"/>
                  </a:cubicBezTo>
                  <a:cubicBezTo>
                    <a:pt x="172" y="204"/>
                    <a:pt x="171" y="205"/>
                    <a:pt x="171" y="205"/>
                  </a:cubicBezTo>
                  <a:cubicBezTo>
                    <a:pt x="170" y="206"/>
                    <a:pt x="169" y="207"/>
                    <a:pt x="169" y="208"/>
                  </a:cubicBezTo>
                  <a:cubicBezTo>
                    <a:pt x="169" y="209"/>
                    <a:pt x="171" y="210"/>
                    <a:pt x="171" y="211"/>
                  </a:cubicBezTo>
                  <a:cubicBezTo>
                    <a:pt x="172" y="211"/>
                    <a:pt x="172" y="213"/>
                    <a:pt x="171" y="213"/>
                  </a:cubicBezTo>
                  <a:cubicBezTo>
                    <a:pt x="171" y="214"/>
                    <a:pt x="168" y="214"/>
                    <a:pt x="168" y="214"/>
                  </a:cubicBezTo>
                  <a:cubicBezTo>
                    <a:pt x="167" y="215"/>
                    <a:pt x="167" y="217"/>
                    <a:pt x="167" y="217"/>
                  </a:cubicBezTo>
                  <a:cubicBezTo>
                    <a:pt x="167" y="217"/>
                    <a:pt x="166" y="217"/>
                    <a:pt x="166" y="216"/>
                  </a:cubicBezTo>
                  <a:cubicBezTo>
                    <a:pt x="165" y="215"/>
                    <a:pt x="162" y="213"/>
                    <a:pt x="161" y="212"/>
                  </a:cubicBezTo>
                  <a:cubicBezTo>
                    <a:pt x="160" y="211"/>
                    <a:pt x="157" y="211"/>
                    <a:pt x="156" y="210"/>
                  </a:cubicBezTo>
                  <a:cubicBezTo>
                    <a:pt x="155" y="210"/>
                    <a:pt x="154" y="209"/>
                    <a:pt x="153" y="209"/>
                  </a:cubicBezTo>
                  <a:cubicBezTo>
                    <a:pt x="153" y="208"/>
                    <a:pt x="152" y="206"/>
                    <a:pt x="151" y="205"/>
                  </a:cubicBezTo>
                  <a:cubicBezTo>
                    <a:pt x="150" y="204"/>
                    <a:pt x="148" y="202"/>
                    <a:pt x="147" y="202"/>
                  </a:cubicBezTo>
                  <a:cubicBezTo>
                    <a:pt x="146" y="202"/>
                    <a:pt x="145" y="202"/>
                    <a:pt x="144" y="202"/>
                  </a:cubicBezTo>
                  <a:cubicBezTo>
                    <a:pt x="143" y="203"/>
                    <a:pt x="143" y="205"/>
                    <a:pt x="142" y="205"/>
                  </a:cubicBezTo>
                  <a:cubicBezTo>
                    <a:pt x="141" y="206"/>
                    <a:pt x="140" y="206"/>
                    <a:pt x="139" y="206"/>
                  </a:cubicBezTo>
                  <a:cubicBezTo>
                    <a:pt x="138" y="206"/>
                    <a:pt x="135" y="206"/>
                    <a:pt x="134" y="206"/>
                  </a:cubicBezTo>
                  <a:cubicBezTo>
                    <a:pt x="133" y="205"/>
                    <a:pt x="131" y="203"/>
                    <a:pt x="130" y="202"/>
                  </a:cubicBezTo>
                  <a:cubicBezTo>
                    <a:pt x="130" y="202"/>
                    <a:pt x="129" y="201"/>
                    <a:pt x="128" y="201"/>
                  </a:cubicBezTo>
                  <a:cubicBezTo>
                    <a:pt x="126" y="200"/>
                    <a:pt x="123" y="201"/>
                    <a:pt x="122" y="201"/>
                  </a:cubicBezTo>
                  <a:cubicBezTo>
                    <a:pt x="121" y="202"/>
                    <a:pt x="119" y="203"/>
                    <a:pt x="119" y="203"/>
                  </a:cubicBezTo>
                  <a:cubicBezTo>
                    <a:pt x="118" y="203"/>
                    <a:pt x="116" y="204"/>
                    <a:pt x="116" y="204"/>
                  </a:cubicBezTo>
                  <a:cubicBezTo>
                    <a:pt x="114" y="205"/>
                    <a:pt x="110" y="205"/>
                    <a:pt x="110" y="204"/>
                  </a:cubicBezTo>
                  <a:cubicBezTo>
                    <a:pt x="110" y="204"/>
                    <a:pt x="109" y="202"/>
                    <a:pt x="109" y="201"/>
                  </a:cubicBezTo>
                  <a:cubicBezTo>
                    <a:pt x="109" y="200"/>
                    <a:pt x="109" y="197"/>
                    <a:pt x="108" y="196"/>
                  </a:cubicBezTo>
                  <a:cubicBezTo>
                    <a:pt x="107" y="195"/>
                    <a:pt x="104" y="194"/>
                    <a:pt x="102" y="194"/>
                  </a:cubicBezTo>
                  <a:cubicBezTo>
                    <a:pt x="102" y="194"/>
                    <a:pt x="101" y="194"/>
                    <a:pt x="101" y="194"/>
                  </a:cubicBezTo>
                  <a:cubicBezTo>
                    <a:pt x="100" y="194"/>
                    <a:pt x="100" y="197"/>
                    <a:pt x="99" y="198"/>
                  </a:cubicBezTo>
                  <a:cubicBezTo>
                    <a:pt x="98" y="198"/>
                    <a:pt x="97" y="199"/>
                    <a:pt x="96" y="199"/>
                  </a:cubicBezTo>
                  <a:cubicBezTo>
                    <a:pt x="96" y="200"/>
                    <a:pt x="95" y="201"/>
                    <a:pt x="94" y="201"/>
                  </a:cubicBezTo>
                  <a:cubicBezTo>
                    <a:pt x="93" y="202"/>
                    <a:pt x="91" y="201"/>
                    <a:pt x="91" y="201"/>
                  </a:cubicBezTo>
                  <a:cubicBezTo>
                    <a:pt x="90" y="202"/>
                    <a:pt x="90" y="203"/>
                    <a:pt x="89" y="203"/>
                  </a:cubicBezTo>
                  <a:cubicBezTo>
                    <a:pt x="89" y="204"/>
                    <a:pt x="88" y="204"/>
                    <a:pt x="87" y="204"/>
                  </a:cubicBezTo>
                  <a:cubicBezTo>
                    <a:pt x="87" y="204"/>
                    <a:pt x="86" y="204"/>
                    <a:pt x="86" y="20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0"/>
            <p:cNvSpPr>
              <a:spLocks/>
            </p:cNvSpPr>
            <p:nvPr/>
          </p:nvSpPr>
          <p:spPr bwMode="auto">
            <a:xfrm>
              <a:off x="6154" y="1295"/>
              <a:ext cx="583" cy="568"/>
            </a:xfrm>
            <a:custGeom>
              <a:avLst/>
              <a:gdLst>
                <a:gd name="T0" fmla="*/ 77 w 223"/>
                <a:gd name="T1" fmla="*/ 198 h 217"/>
                <a:gd name="T2" fmla="*/ 67 w 223"/>
                <a:gd name="T3" fmla="*/ 187 h 217"/>
                <a:gd name="T4" fmla="*/ 68 w 223"/>
                <a:gd name="T5" fmla="*/ 172 h 217"/>
                <a:gd name="T6" fmla="*/ 59 w 223"/>
                <a:gd name="T7" fmla="*/ 162 h 217"/>
                <a:gd name="T8" fmla="*/ 49 w 223"/>
                <a:gd name="T9" fmla="*/ 155 h 217"/>
                <a:gd name="T10" fmla="*/ 44 w 223"/>
                <a:gd name="T11" fmla="*/ 149 h 217"/>
                <a:gd name="T12" fmla="*/ 37 w 223"/>
                <a:gd name="T13" fmla="*/ 138 h 217"/>
                <a:gd name="T14" fmla="*/ 24 w 223"/>
                <a:gd name="T15" fmla="*/ 131 h 217"/>
                <a:gd name="T16" fmla="*/ 11 w 223"/>
                <a:gd name="T17" fmla="*/ 123 h 217"/>
                <a:gd name="T18" fmla="*/ 8 w 223"/>
                <a:gd name="T19" fmla="*/ 106 h 217"/>
                <a:gd name="T20" fmla="*/ 3 w 223"/>
                <a:gd name="T21" fmla="*/ 98 h 217"/>
                <a:gd name="T22" fmla="*/ 3 w 223"/>
                <a:gd name="T23" fmla="*/ 86 h 217"/>
                <a:gd name="T24" fmla="*/ 9 w 223"/>
                <a:gd name="T25" fmla="*/ 72 h 217"/>
                <a:gd name="T26" fmla="*/ 4 w 223"/>
                <a:gd name="T27" fmla="*/ 58 h 217"/>
                <a:gd name="T28" fmla="*/ 8 w 223"/>
                <a:gd name="T29" fmla="*/ 45 h 217"/>
                <a:gd name="T30" fmla="*/ 14 w 223"/>
                <a:gd name="T31" fmla="*/ 30 h 217"/>
                <a:gd name="T32" fmla="*/ 12 w 223"/>
                <a:gd name="T33" fmla="*/ 14 h 217"/>
                <a:gd name="T34" fmla="*/ 21 w 223"/>
                <a:gd name="T35" fmla="*/ 5 h 217"/>
                <a:gd name="T36" fmla="*/ 32 w 223"/>
                <a:gd name="T37" fmla="*/ 8 h 217"/>
                <a:gd name="T38" fmla="*/ 39 w 223"/>
                <a:gd name="T39" fmla="*/ 1 h 217"/>
                <a:gd name="T40" fmla="*/ 43 w 223"/>
                <a:gd name="T41" fmla="*/ 11 h 217"/>
                <a:gd name="T42" fmla="*/ 58 w 223"/>
                <a:gd name="T43" fmla="*/ 4 h 217"/>
                <a:gd name="T44" fmla="*/ 70 w 223"/>
                <a:gd name="T45" fmla="*/ 9 h 217"/>
                <a:gd name="T46" fmla="*/ 83 w 223"/>
                <a:gd name="T47" fmla="*/ 15 h 217"/>
                <a:gd name="T48" fmla="*/ 94 w 223"/>
                <a:gd name="T49" fmla="*/ 14 h 217"/>
                <a:gd name="T50" fmla="*/ 106 w 223"/>
                <a:gd name="T51" fmla="*/ 10 h 217"/>
                <a:gd name="T52" fmla="*/ 125 w 223"/>
                <a:gd name="T53" fmla="*/ 15 h 217"/>
                <a:gd name="T54" fmla="*/ 134 w 223"/>
                <a:gd name="T55" fmla="*/ 32 h 217"/>
                <a:gd name="T56" fmla="*/ 148 w 223"/>
                <a:gd name="T57" fmla="*/ 50 h 217"/>
                <a:gd name="T58" fmla="*/ 156 w 223"/>
                <a:gd name="T59" fmla="*/ 39 h 217"/>
                <a:gd name="T60" fmla="*/ 169 w 223"/>
                <a:gd name="T61" fmla="*/ 47 h 217"/>
                <a:gd name="T62" fmla="*/ 174 w 223"/>
                <a:gd name="T63" fmla="*/ 52 h 217"/>
                <a:gd name="T64" fmla="*/ 182 w 223"/>
                <a:gd name="T65" fmla="*/ 53 h 217"/>
                <a:gd name="T66" fmla="*/ 196 w 223"/>
                <a:gd name="T67" fmla="*/ 50 h 217"/>
                <a:gd name="T68" fmla="*/ 208 w 223"/>
                <a:gd name="T69" fmla="*/ 46 h 217"/>
                <a:gd name="T70" fmla="*/ 218 w 223"/>
                <a:gd name="T71" fmla="*/ 57 h 217"/>
                <a:gd name="T72" fmla="*/ 218 w 223"/>
                <a:gd name="T73" fmla="*/ 68 h 217"/>
                <a:gd name="T74" fmla="*/ 209 w 223"/>
                <a:gd name="T75" fmla="*/ 73 h 217"/>
                <a:gd name="T76" fmla="*/ 195 w 223"/>
                <a:gd name="T77" fmla="*/ 73 h 217"/>
                <a:gd name="T78" fmla="*/ 183 w 223"/>
                <a:gd name="T79" fmla="*/ 68 h 217"/>
                <a:gd name="T80" fmla="*/ 178 w 223"/>
                <a:gd name="T81" fmla="*/ 61 h 217"/>
                <a:gd name="T82" fmla="*/ 173 w 223"/>
                <a:gd name="T83" fmla="*/ 72 h 217"/>
                <a:gd name="T84" fmla="*/ 175 w 223"/>
                <a:gd name="T85" fmla="*/ 84 h 217"/>
                <a:gd name="T86" fmla="*/ 183 w 223"/>
                <a:gd name="T87" fmla="*/ 94 h 217"/>
                <a:gd name="T88" fmla="*/ 191 w 223"/>
                <a:gd name="T89" fmla="*/ 90 h 217"/>
                <a:gd name="T90" fmla="*/ 195 w 223"/>
                <a:gd name="T91" fmla="*/ 105 h 217"/>
                <a:gd name="T92" fmla="*/ 195 w 223"/>
                <a:gd name="T93" fmla="*/ 119 h 217"/>
                <a:gd name="T94" fmla="*/ 185 w 223"/>
                <a:gd name="T95" fmla="*/ 128 h 217"/>
                <a:gd name="T96" fmla="*/ 181 w 223"/>
                <a:gd name="T97" fmla="*/ 140 h 217"/>
                <a:gd name="T98" fmla="*/ 189 w 223"/>
                <a:gd name="T99" fmla="*/ 150 h 217"/>
                <a:gd name="T100" fmla="*/ 187 w 223"/>
                <a:gd name="T101" fmla="*/ 162 h 217"/>
                <a:gd name="T102" fmla="*/ 183 w 223"/>
                <a:gd name="T103" fmla="*/ 178 h 217"/>
                <a:gd name="T104" fmla="*/ 177 w 223"/>
                <a:gd name="T105" fmla="*/ 190 h 217"/>
                <a:gd name="T106" fmla="*/ 172 w 223"/>
                <a:gd name="T107" fmla="*/ 204 h 217"/>
                <a:gd name="T108" fmla="*/ 171 w 223"/>
                <a:gd name="T109" fmla="*/ 213 h 217"/>
                <a:gd name="T110" fmla="*/ 161 w 223"/>
                <a:gd name="T111" fmla="*/ 212 h 217"/>
                <a:gd name="T112" fmla="*/ 147 w 223"/>
                <a:gd name="T113" fmla="*/ 202 h 217"/>
                <a:gd name="T114" fmla="*/ 134 w 223"/>
                <a:gd name="T115" fmla="*/ 206 h 217"/>
                <a:gd name="T116" fmla="*/ 119 w 223"/>
                <a:gd name="T117" fmla="*/ 203 h 217"/>
                <a:gd name="T118" fmla="*/ 108 w 223"/>
                <a:gd name="T119" fmla="*/ 196 h 217"/>
                <a:gd name="T120" fmla="*/ 96 w 223"/>
                <a:gd name="T121" fmla="*/ 199 h 217"/>
                <a:gd name="T122" fmla="*/ 87 w 223"/>
                <a:gd name="T123" fmla="*/ 204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3" h="217">
                  <a:moveTo>
                    <a:pt x="86" y="204"/>
                  </a:moveTo>
                  <a:cubicBezTo>
                    <a:pt x="85" y="204"/>
                    <a:pt x="84" y="204"/>
                    <a:pt x="83" y="204"/>
                  </a:cubicBezTo>
                  <a:cubicBezTo>
                    <a:pt x="82" y="204"/>
                    <a:pt x="81" y="202"/>
                    <a:pt x="80" y="201"/>
                  </a:cubicBezTo>
                  <a:cubicBezTo>
                    <a:pt x="80" y="201"/>
                    <a:pt x="78" y="200"/>
                    <a:pt x="77" y="198"/>
                  </a:cubicBezTo>
                  <a:cubicBezTo>
                    <a:pt x="76" y="197"/>
                    <a:pt x="75" y="195"/>
                    <a:pt x="74" y="194"/>
                  </a:cubicBezTo>
                  <a:cubicBezTo>
                    <a:pt x="74" y="193"/>
                    <a:pt x="73" y="191"/>
                    <a:pt x="72" y="191"/>
                  </a:cubicBezTo>
                  <a:cubicBezTo>
                    <a:pt x="71" y="190"/>
                    <a:pt x="70" y="188"/>
                    <a:pt x="69" y="188"/>
                  </a:cubicBezTo>
                  <a:cubicBezTo>
                    <a:pt x="68" y="187"/>
                    <a:pt x="67" y="187"/>
                    <a:pt x="67" y="187"/>
                  </a:cubicBezTo>
                  <a:cubicBezTo>
                    <a:pt x="66" y="186"/>
                    <a:pt x="66" y="183"/>
                    <a:pt x="66" y="182"/>
                  </a:cubicBezTo>
                  <a:cubicBezTo>
                    <a:pt x="66" y="181"/>
                    <a:pt x="68" y="180"/>
                    <a:pt x="68" y="180"/>
                  </a:cubicBezTo>
                  <a:cubicBezTo>
                    <a:pt x="69" y="179"/>
                    <a:pt x="69" y="177"/>
                    <a:pt x="69" y="176"/>
                  </a:cubicBezTo>
                  <a:cubicBezTo>
                    <a:pt x="69" y="175"/>
                    <a:pt x="68" y="173"/>
                    <a:pt x="68" y="172"/>
                  </a:cubicBezTo>
                  <a:cubicBezTo>
                    <a:pt x="68" y="171"/>
                    <a:pt x="68" y="169"/>
                    <a:pt x="67" y="168"/>
                  </a:cubicBezTo>
                  <a:cubicBezTo>
                    <a:pt x="66" y="167"/>
                    <a:pt x="65" y="168"/>
                    <a:pt x="65" y="168"/>
                  </a:cubicBezTo>
                  <a:cubicBezTo>
                    <a:pt x="64" y="167"/>
                    <a:pt x="65" y="163"/>
                    <a:pt x="64" y="163"/>
                  </a:cubicBezTo>
                  <a:cubicBezTo>
                    <a:pt x="63" y="162"/>
                    <a:pt x="60" y="162"/>
                    <a:pt x="59" y="162"/>
                  </a:cubicBezTo>
                  <a:cubicBezTo>
                    <a:pt x="57" y="162"/>
                    <a:pt x="55" y="161"/>
                    <a:pt x="54" y="160"/>
                  </a:cubicBezTo>
                  <a:cubicBezTo>
                    <a:pt x="54" y="159"/>
                    <a:pt x="55" y="157"/>
                    <a:pt x="54" y="156"/>
                  </a:cubicBezTo>
                  <a:cubicBezTo>
                    <a:pt x="54" y="155"/>
                    <a:pt x="52" y="154"/>
                    <a:pt x="51" y="154"/>
                  </a:cubicBezTo>
                  <a:cubicBezTo>
                    <a:pt x="50" y="154"/>
                    <a:pt x="49" y="155"/>
                    <a:pt x="49" y="155"/>
                  </a:cubicBezTo>
                  <a:cubicBezTo>
                    <a:pt x="48" y="156"/>
                    <a:pt x="48" y="156"/>
                    <a:pt x="48" y="157"/>
                  </a:cubicBezTo>
                  <a:cubicBezTo>
                    <a:pt x="48" y="157"/>
                    <a:pt x="45" y="156"/>
                    <a:pt x="45" y="156"/>
                  </a:cubicBezTo>
                  <a:cubicBezTo>
                    <a:pt x="45" y="155"/>
                    <a:pt x="43" y="152"/>
                    <a:pt x="43" y="151"/>
                  </a:cubicBezTo>
                  <a:cubicBezTo>
                    <a:pt x="43" y="151"/>
                    <a:pt x="44" y="150"/>
                    <a:pt x="44" y="149"/>
                  </a:cubicBezTo>
                  <a:cubicBezTo>
                    <a:pt x="45" y="148"/>
                    <a:pt x="45" y="146"/>
                    <a:pt x="45" y="146"/>
                  </a:cubicBezTo>
                  <a:cubicBezTo>
                    <a:pt x="45" y="145"/>
                    <a:pt x="45" y="143"/>
                    <a:pt x="45" y="142"/>
                  </a:cubicBezTo>
                  <a:cubicBezTo>
                    <a:pt x="44" y="141"/>
                    <a:pt x="42" y="141"/>
                    <a:pt x="41" y="141"/>
                  </a:cubicBezTo>
                  <a:cubicBezTo>
                    <a:pt x="40" y="140"/>
                    <a:pt x="38" y="139"/>
                    <a:pt x="37" y="138"/>
                  </a:cubicBezTo>
                  <a:cubicBezTo>
                    <a:pt x="36" y="137"/>
                    <a:pt x="35" y="135"/>
                    <a:pt x="34" y="134"/>
                  </a:cubicBezTo>
                  <a:cubicBezTo>
                    <a:pt x="33" y="134"/>
                    <a:pt x="31" y="134"/>
                    <a:pt x="30" y="134"/>
                  </a:cubicBezTo>
                  <a:cubicBezTo>
                    <a:pt x="29" y="134"/>
                    <a:pt x="28" y="134"/>
                    <a:pt x="27" y="134"/>
                  </a:cubicBezTo>
                  <a:cubicBezTo>
                    <a:pt x="26" y="134"/>
                    <a:pt x="25" y="132"/>
                    <a:pt x="24" y="131"/>
                  </a:cubicBezTo>
                  <a:cubicBezTo>
                    <a:pt x="23" y="130"/>
                    <a:pt x="20" y="130"/>
                    <a:pt x="20" y="129"/>
                  </a:cubicBezTo>
                  <a:cubicBezTo>
                    <a:pt x="19" y="129"/>
                    <a:pt x="18" y="127"/>
                    <a:pt x="17" y="126"/>
                  </a:cubicBezTo>
                  <a:cubicBezTo>
                    <a:pt x="17" y="126"/>
                    <a:pt x="16" y="125"/>
                    <a:pt x="15" y="124"/>
                  </a:cubicBezTo>
                  <a:cubicBezTo>
                    <a:pt x="14" y="124"/>
                    <a:pt x="12" y="123"/>
                    <a:pt x="11" y="123"/>
                  </a:cubicBezTo>
                  <a:cubicBezTo>
                    <a:pt x="11" y="122"/>
                    <a:pt x="10" y="120"/>
                    <a:pt x="10" y="120"/>
                  </a:cubicBezTo>
                  <a:cubicBezTo>
                    <a:pt x="9" y="119"/>
                    <a:pt x="8" y="117"/>
                    <a:pt x="8" y="116"/>
                  </a:cubicBezTo>
                  <a:cubicBezTo>
                    <a:pt x="8" y="115"/>
                    <a:pt x="9" y="112"/>
                    <a:pt x="9" y="111"/>
                  </a:cubicBezTo>
                  <a:cubicBezTo>
                    <a:pt x="9" y="110"/>
                    <a:pt x="8" y="106"/>
                    <a:pt x="8" y="106"/>
                  </a:cubicBezTo>
                  <a:cubicBezTo>
                    <a:pt x="8" y="106"/>
                    <a:pt x="5" y="105"/>
                    <a:pt x="4" y="104"/>
                  </a:cubicBezTo>
                  <a:cubicBezTo>
                    <a:pt x="3" y="104"/>
                    <a:pt x="1" y="103"/>
                    <a:pt x="1" y="102"/>
                  </a:cubicBezTo>
                  <a:cubicBezTo>
                    <a:pt x="0" y="102"/>
                    <a:pt x="1" y="100"/>
                    <a:pt x="1" y="99"/>
                  </a:cubicBezTo>
                  <a:cubicBezTo>
                    <a:pt x="1" y="99"/>
                    <a:pt x="3" y="98"/>
                    <a:pt x="3" y="98"/>
                  </a:cubicBezTo>
                  <a:cubicBezTo>
                    <a:pt x="3" y="98"/>
                    <a:pt x="3" y="97"/>
                    <a:pt x="3" y="96"/>
                  </a:cubicBezTo>
                  <a:cubicBezTo>
                    <a:pt x="3" y="96"/>
                    <a:pt x="2" y="95"/>
                    <a:pt x="2" y="94"/>
                  </a:cubicBezTo>
                  <a:cubicBezTo>
                    <a:pt x="1" y="93"/>
                    <a:pt x="2" y="91"/>
                    <a:pt x="2" y="90"/>
                  </a:cubicBezTo>
                  <a:cubicBezTo>
                    <a:pt x="2" y="89"/>
                    <a:pt x="2" y="87"/>
                    <a:pt x="3" y="86"/>
                  </a:cubicBezTo>
                  <a:cubicBezTo>
                    <a:pt x="4" y="86"/>
                    <a:pt x="5" y="86"/>
                    <a:pt x="6" y="86"/>
                  </a:cubicBezTo>
                  <a:cubicBezTo>
                    <a:pt x="7" y="86"/>
                    <a:pt x="8" y="84"/>
                    <a:pt x="9" y="83"/>
                  </a:cubicBezTo>
                  <a:cubicBezTo>
                    <a:pt x="9" y="82"/>
                    <a:pt x="10" y="78"/>
                    <a:pt x="10" y="78"/>
                  </a:cubicBezTo>
                  <a:cubicBezTo>
                    <a:pt x="10" y="78"/>
                    <a:pt x="10" y="73"/>
                    <a:pt x="9" y="72"/>
                  </a:cubicBezTo>
                  <a:cubicBezTo>
                    <a:pt x="9" y="72"/>
                    <a:pt x="7" y="72"/>
                    <a:pt x="6" y="71"/>
                  </a:cubicBezTo>
                  <a:cubicBezTo>
                    <a:pt x="6" y="71"/>
                    <a:pt x="5" y="69"/>
                    <a:pt x="5" y="68"/>
                  </a:cubicBezTo>
                  <a:cubicBezTo>
                    <a:pt x="5" y="67"/>
                    <a:pt x="6" y="65"/>
                    <a:pt x="6" y="64"/>
                  </a:cubicBezTo>
                  <a:cubicBezTo>
                    <a:pt x="5" y="62"/>
                    <a:pt x="5" y="60"/>
                    <a:pt x="4" y="58"/>
                  </a:cubicBezTo>
                  <a:cubicBezTo>
                    <a:pt x="4" y="57"/>
                    <a:pt x="2" y="56"/>
                    <a:pt x="2" y="55"/>
                  </a:cubicBezTo>
                  <a:cubicBezTo>
                    <a:pt x="3" y="54"/>
                    <a:pt x="4" y="52"/>
                    <a:pt x="5" y="51"/>
                  </a:cubicBezTo>
                  <a:cubicBezTo>
                    <a:pt x="5" y="50"/>
                    <a:pt x="5" y="48"/>
                    <a:pt x="6" y="47"/>
                  </a:cubicBezTo>
                  <a:cubicBezTo>
                    <a:pt x="6" y="47"/>
                    <a:pt x="7" y="46"/>
                    <a:pt x="8" y="45"/>
                  </a:cubicBezTo>
                  <a:cubicBezTo>
                    <a:pt x="9" y="45"/>
                    <a:pt x="10" y="42"/>
                    <a:pt x="10" y="41"/>
                  </a:cubicBezTo>
                  <a:cubicBezTo>
                    <a:pt x="10" y="39"/>
                    <a:pt x="9" y="37"/>
                    <a:pt x="9" y="36"/>
                  </a:cubicBezTo>
                  <a:cubicBezTo>
                    <a:pt x="9" y="35"/>
                    <a:pt x="10" y="32"/>
                    <a:pt x="11" y="32"/>
                  </a:cubicBezTo>
                  <a:cubicBezTo>
                    <a:pt x="12" y="31"/>
                    <a:pt x="13" y="31"/>
                    <a:pt x="14" y="30"/>
                  </a:cubicBezTo>
                  <a:cubicBezTo>
                    <a:pt x="15" y="29"/>
                    <a:pt x="16" y="27"/>
                    <a:pt x="16" y="26"/>
                  </a:cubicBezTo>
                  <a:cubicBezTo>
                    <a:pt x="16" y="25"/>
                    <a:pt x="14" y="21"/>
                    <a:pt x="14" y="21"/>
                  </a:cubicBezTo>
                  <a:cubicBezTo>
                    <a:pt x="14" y="21"/>
                    <a:pt x="14" y="17"/>
                    <a:pt x="14" y="16"/>
                  </a:cubicBezTo>
                  <a:cubicBezTo>
                    <a:pt x="14" y="15"/>
                    <a:pt x="12" y="15"/>
                    <a:pt x="12" y="14"/>
                  </a:cubicBezTo>
                  <a:cubicBezTo>
                    <a:pt x="12" y="12"/>
                    <a:pt x="12" y="9"/>
                    <a:pt x="13" y="8"/>
                  </a:cubicBezTo>
                  <a:cubicBezTo>
                    <a:pt x="13" y="7"/>
                    <a:pt x="16" y="7"/>
                    <a:pt x="17" y="7"/>
                  </a:cubicBezTo>
                  <a:cubicBezTo>
                    <a:pt x="18" y="7"/>
                    <a:pt x="18" y="4"/>
                    <a:pt x="19" y="4"/>
                  </a:cubicBezTo>
                  <a:cubicBezTo>
                    <a:pt x="20" y="4"/>
                    <a:pt x="21" y="5"/>
                    <a:pt x="21" y="5"/>
                  </a:cubicBezTo>
                  <a:cubicBezTo>
                    <a:pt x="21" y="5"/>
                    <a:pt x="22" y="6"/>
                    <a:pt x="22" y="6"/>
                  </a:cubicBezTo>
                  <a:cubicBezTo>
                    <a:pt x="23" y="7"/>
                    <a:pt x="26" y="5"/>
                    <a:pt x="26" y="6"/>
                  </a:cubicBezTo>
                  <a:cubicBezTo>
                    <a:pt x="27" y="6"/>
                    <a:pt x="27" y="8"/>
                    <a:pt x="27" y="8"/>
                  </a:cubicBezTo>
                  <a:cubicBezTo>
                    <a:pt x="28" y="9"/>
                    <a:pt x="30" y="9"/>
                    <a:pt x="32" y="8"/>
                  </a:cubicBezTo>
                  <a:cubicBezTo>
                    <a:pt x="32" y="8"/>
                    <a:pt x="32" y="6"/>
                    <a:pt x="33" y="5"/>
                  </a:cubicBezTo>
                  <a:cubicBezTo>
                    <a:pt x="33" y="5"/>
                    <a:pt x="34" y="4"/>
                    <a:pt x="35" y="4"/>
                  </a:cubicBezTo>
                  <a:cubicBezTo>
                    <a:pt x="35" y="4"/>
                    <a:pt x="36" y="2"/>
                    <a:pt x="36" y="2"/>
                  </a:cubicBezTo>
                  <a:cubicBezTo>
                    <a:pt x="37" y="1"/>
                    <a:pt x="38" y="0"/>
                    <a:pt x="39" y="1"/>
                  </a:cubicBezTo>
                  <a:cubicBezTo>
                    <a:pt x="39" y="1"/>
                    <a:pt x="39" y="2"/>
                    <a:pt x="39" y="2"/>
                  </a:cubicBezTo>
                  <a:cubicBezTo>
                    <a:pt x="39" y="3"/>
                    <a:pt x="39" y="5"/>
                    <a:pt x="39" y="6"/>
                  </a:cubicBezTo>
                  <a:cubicBezTo>
                    <a:pt x="39" y="7"/>
                    <a:pt x="40" y="9"/>
                    <a:pt x="41" y="10"/>
                  </a:cubicBezTo>
                  <a:cubicBezTo>
                    <a:pt x="41" y="10"/>
                    <a:pt x="42" y="11"/>
                    <a:pt x="43" y="11"/>
                  </a:cubicBezTo>
                  <a:cubicBezTo>
                    <a:pt x="44" y="11"/>
                    <a:pt x="47" y="9"/>
                    <a:pt x="48" y="8"/>
                  </a:cubicBezTo>
                  <a:cubicBezTo>
                    <a:pt x="49" y="8"/>
                    <a:pt x="50" y="10"/>
                    <a:pt x="51" y="9"/>
                  </a:cubicBezTo>
                  <a:cubicBezTo>
                    <a:pt x="52" y="9"/>
                    <a:pt x="53" y="8"/>
                    <a:pt x="53" y="8"/>
                  </a:cubicBezTo>
                  <a:cubicBezTo>
                    <a:pt x="55" y="7"/>
                    <a:pt x="57" y="5"/>
                    <a:pt x="58" y="4"/>
                  </a:cubicBezTo>
                  <a:cubicBezTo>
                    <a:pt x="59" y="4"/>
                    <a:pt x="61" y="5"/>
                    <a:pt x="62" y="5"/>
                  </a:cubicBezTo>
                  <a:cubicBezTo>
                    <a:pt x="63" y="5"/>
                    <a:pt x="65" y="5"/>
                    <a:pt x="66" y="5"/>
                  </a:cubicBezTo>
                  <a:cubicBezTo>
                    <a:pt x="67" y="5"/>
                    <a:pt x="69" y="5"/>
                    <a:pt x="70" y="6"/>
                  </a:cubicBezTo>
                  <a:cubicBezTo>
                    <a:pt x="70" y="7"/>
                    <a:pt x="70" y="8"/>
                    <a:pt x="70" y="9"/>
                  </a:cubicBezTo>
                  <a:cubicBezTo>
                    <a:pt x="71" y="10"/>
                    <a:pt x="72" y="11"/>
                    <a:pt x="73" y="11"/>
                  </a:cubicBezTo>
                  <a:cubicBezTo>
                    <a:pt x="74" y="11"/>
                    <a:pt x="77" y="10"/>
                    <a:pt x="78" y="11"/>
                  </a:cubicBezTo>
                  <a:cubicBezTo>
                    <a:pt x="79" y="11"/>
                    <a:pt x="80" y="12"/>
                    <a:pt x="80" y="12"/>
                  </a:cubicBezTo>
                  <a:cubicBezTo>
                    <a:pt x="81" y="13"/>
                    <a:pt x="83" y="14"/>
                    <a:pt x="83" y="15"/>
                  </a:cubicBezTo>
                  <a:cubicBezTo>
                    <a:pt x="83" y="16"/>
                    <a:pt x="83" y="17"/>
                    <a:pt x="84" y="17"/>
                  </a:cubicBezTo>
                  <a:cubicBezTo>
                    <a:pt x="84" y="18"/>
                    <a:pt x="86" y="17"/>
                    <a:pt x="87" y="17"/>
                  </a:cubicBezTo>
                  <a:cubicBezTo>
                    <a:pt x="88" y="17"/>
                    <a:pt x="89" y="16"/>
                    <a:pt x="90" y="15"/>
                  </a:cubicBezTo>
                  <a:cubicBezTo>
                    <a:pt x="91" y="15"/>
                    <a:pt x="93" y="15"/>
                    <a:pt x="94" y="14"/>
                  </a:cubicBezTo>
                  <a:cubicBezTo>
                    <a:pt x="95" y="13"/>
                    <a:pt x="96" y="11"/>
                    <a:pt x="96" y="10"/>
                  </a:cubicBezTo>
                  <a:cubicBezTo>
                    <a:pt x="97" y="9"/>
                    <a:pt x="99" y="8"/>
                    <a:pt x="100" y="8"/>
                  </a:cubicBezTo>
                  <a:cubicBezTo>
                    <a:pt x="101" y="8"/>
                    <a:pt x="104" y="7"/>
                    <a:pt x="105" y="8"/>
                  </a:cubicBezTo>
                  <a:cubicBezTo>
                    <a:pt x="105" y="8"/>
                    <a:pt x="106" y="10"/>
                    <a:pt x="106" y="10"/>
                  </a:cubicBezTo>
                  <a:cubicBezTo>
                    <a:pt x="107" y="11"/>
                    <a:pt x="110" y="13"/>
                    <a:pt x="112" y="13"/>
                  </a:cubicBezTo>
                  <a:cubicBezTo>
                    <a:pt x="112" y="13"/>
                    <a:pt x="114" y="13"/>
                    <a:pt x="114" y="12"/>
                  </a:cubicBezTo>
                  <a:cubicBezTo>
                    <a:pt x="116" y="12"/>
                    <a:pt x="119" y="11"/>
                    <a:pt x="121" y="12"/>
                  </a:cubicBezTo>
                  <a:cubicBezTo>
                    <a:pt x="122" y="12"/>
                    <a:pt x="124" y="14"/>
                    <a:pt x="125" y="15"/>
                  </a:cubicBezTo>
                  <a:cubicBezTo>
                    <a:pt x="126" y="16"/>
                    <a:pt x="128" y="17"/>
                    <a:pt x="129" y="18"/>
                  </a:cubicBezTo>
                  <a:cubicBezTo>
                    <a:pt x="130" y="20"/>
                    <a:pt x="130" y="23"/>
                    <a:pt x="131" y="25"/>
                  </a:cubicBezTo>
                  <a:cubicBezTo>
                    <a:pt x="131" y="26"/>
                    <a:pt x="132" y="28"/>
                    <a:pt x="133" y="28"/>
                  </a:cubicBezTo>
                  <a:cubicBezTo>
                    <a:pt x="133" y="30"/>
                    <a:pt x="134" y="32"/>
                    <a:pt x="134" y="32"/>
                  </a:cubicBezTo>
                  <a:cubicBezTo>
                    <a:pt x="135" y="33"/>
                    <a:pt x="138" y="35"/>
                    <a:pt x="139" y="35"/>
                  </a:cubicBezTo>
                  <a:cubicBezTo>
                    <a:pt x="140" y="37"/>
                    <a:pt x="141" y="39"/>
                    <a:pt x="142" y="41"/>
                  </a:cubicBezTo>
                  <a:cubicBezTo>
                    <a:pt x="143" y="42"/>
                    <a:pt x="143" y="47"/>
                    <a:pt x="145" y="48"/>
                  </a:cubicBezTo>
                  <a:cubicBezTo>
                    <a:pt x="145" y="49"/>
                    <a:pt x="147" y="49"/>
                    <a:pt x="148" y="50"/>
                  </a:cubicBezTo>
                  <a:cubicBezTo>
                    <a:pt x="149" y="50"/>
                    <a:pt x="152" y="51"/>
                    <a:pt x="153" y="50"/>
                  </a:cubicBezTo>
                  <a:cubicBezTo>
                    <a:pt x="154" y="50"/>
                    <a:pt x="156" y="49"/>
                    <a:pt x="156" y="48"/>
                  </a:cubicBezTo>
                  <a:cubicBezTo>
                    <a:pt x="156" y="47"/>
                    <a:pt x="155" y="45"/>
                    <a:pt x="155" y="44"/>
                  </a:cubicBezTo>
                  <a:cubicBezTo>
                    <a:pt x="155" y="43"/>
                    <a:pt x="154" y="40"/>
                    <a:pt x="156" y="39"/>
                  </a:cubicBezTo>
                  <a:cubicBezTo>
                    <a:pt x="157" y="39"/>
                    <a:pt x="159" y="39"/>
                    <a:pt x="161" y="39"/>
                  </a:cubicBezTo>
                  <a:cubicBezTo>
                    <a:pt x="162" y="40"/>
                    <a:pt x="163" y="41"/>
                    <a:pt x="164" y="41"/>
                  </a:cubicBezTo>
                  <a:cubicBezTo>
                    <a:pt x="165" y="42"/>
                    <a:pt x="166" y="42"/>
                    <a:pt x="167" y="43"/>
                  </a:cubicBezTo>
                  <a:cubicBezTo>
                    <a:pt x="168" y="43"/>
                    <a:pt x="169" y="46"/>
                    <a:pt x="169" y="47"/>
                  </a:cubicBezTo>
                  <a:cubicBezTo>
                    <a:pt x="169" y="48"/>
                    <a:pt x="168" y="49"/>
                    <a:pt x="168" y="50"/>
                  </a:cubicBezTo>
                  <a:cubicBezTo>
                    <a:pt x="168" y="51"/>
                    <a:pt x="168" y="53"/>
                    <a:pt x="169" y="53"/>
                  </a:cubicBezTo>
                  <a:cubicBezTo>
                    <a:pt x="170" y="54"/>
                    <a:pt x="173" y="54"/>
                    <a:pt x="174" y="54"/>
                  </a:cubicBezTo>
                  <a:cubicBezTo>
                    <a:pt x="174" y="54"/>
                    <a:pt x="174" y="53"/>
                    <a:pt x="174" y="52"/>
                  </a:cubicBezTo>
                  <a:cubicBezTo>
                    <a:pt x="174" y="52"/>
                    <a:pt x="174" y="50"/>
                    <a:pt x="174" y="50"/>
                  </a:cubicBezTo>
                  <a:cubicBezTo>
                    <a:pt x="175" y="50"/>
                    <a:pt x="176" y="50"/>
                    <a:pt x="176" y="50"/>
                  </a:cubicBezTo>
                  <a:cubicBezTo>
                    <a:pt x="177" y="50"/>
                    <a:pt x="180" y="50"/>
                    <a:pt x="181" y="51"/>
                  </a:cubicBezTo>
                  <a:cubicBezTo>
                    <a:pt x="181" y="51"/>
                    <a:pt x="181" y="53"/>
                    <a:pt x="182" y="53"/>
                  </a:cubicBezTo>
                  <a:cubicBezTo>
                    <a:pt x="182" y="53"/>
                    <a:pt x="184" y="53"/>
                    <a:pt x="185" y="53"/>
                  </a:cubicBezTo>
                  <a:cubicBezTo>
                    <a:pt x="187" y="53"/>
                    <a:pt x="189" y="52"/>
                    <a:pt x="190" y="51"/>
                  </a:cubicBezTo>
                  <a:cubicBezTo>
                    <a:pt x="191" y="51"/>
                    <a:pt x="193" y="51"/>
                    <a:pt x="194" y="51"/>
                  </a:cubicBezTo>
                  <a:cubicBezTo>
                    <a:pt x="194" y="51"/>
                    <a:pt x="196" y="51"/>
                    <a:pt x="196" y="50"/>
                  </a:cubicBezTo>
                  <a:cubicBezTo>
                    <a:pt x="196" y="50"/>
                    <a:pt x="196" y="48"/>
                    <a:pt x="196" y="47"/>
                  </a:cubicBezTo>
                  <a:cubicBezTo>
                    <a:pt x="196" y="46"/>
                    <a:pt x="198" y="45"/>
                    <a:pt x="199" y="45"/>
                  </a:cubicBezTo>
                  <a:cubicBezTo>
                    <a:pt x="199" y="44"/>
                    <a:pt x="201" y="44"/>
                    <a:pt x="202" y="44"/>
                  </a:cubicBezTo>
                  <a:cubicBezTo>
                    <a:pt x="204" y="44"/>
                    <a:pt x="207" y="45"/>
                    <a:pt x="208" y="46"/>
                  </a:cubicBezTo>
                  <a:cubicBezTo>
                    <a:pt x="208" y="47"/>
                    <a:pt x="208" y="49"/>
                    <a:pt x="208" y="50"/>
                  </a:cubicBezTo>
                  <a:cubicBezTo>
                    <a:pt x="209" y="51"/>
                    <a:pt x="211" y="53"/>
                    <a:pt x="211" y="54"/>
                  </a:cubicBezTo>
                  <a:cubicBezTo>
                    <a:pt x="212" y="55"/>
                    <a:pt x="212" y="57"/>
                    <a:pt x="213" y="57"/>
                  </a:cubicBezTo>
                  <a:cubicBezTo>
                    <a:pt x="214" y="58"/>
                    <a:pt x="217" y="57"/>
                    <a:pt x="218" y="57"/>
                  </a:cubicBezTo>
                  <a:cubicBezTo>
                    <a:pt x="220" y="57"/>
                    <a:pt x="223" y="59"/>
                    <a:pt x="223" y="59"/>
                  </a:cubicBezTo>
                  <a:cubicBezTo>
                    <a:pt x="223" y="59"/>
                    <a:pt x="222" y="63"/>
                    <a:pt x="222" y="64"/>
                  </a:cubicBezTo>
                  <a:cubicBezTo>
                    <a:pt x="221" y="64"/>
                    <a:pt x="220" y="65"/>
                    <a:pt x="220" y="65"/>
                  </a:cubicBezTo>
                  <a:cubicBezTo>
                    <a:pt x="219" y="66"/>
                    <a:pt x="219" y="67"/>
                    <a:pt x="218" y="68"/>
                  </a:cubicBezTo>
                  <a:cubicBezTo>
                    <a:pt x="218" y="69"/>
                    <a:pt x="219" y="71"/>
                    <a:pt x="219" y="72"/>
                  </a:cubicBezTo>
                  <a:cubicBezTo>
                    <a:pt x="219" y="72"/>
                    <a:pt x="218" y="74"/>
                    <a:pt x="216" y="74"/>
                  </a:cubicBezTo>
                  <a:cubicBezTo>
                    <a:pt x="215" y="75"/>
                    <a:pt x="213" y="75"/>
                    <a:pt x="212" y="75"/>
                  </a:cubicBezTo>
                  <a:cubicBezTo>
                    <a:pt x="211" y="74"/>
                    <a:pt x="210" y="73"/>
                    <a:pt x="209" y="73"/>
                  </a:cubicBezTo>
                  <a:cubicBezTo>
                    <a:pt x="208" y="73"/>
                    <a:pt x="206" y="73"/>
                    <a:pt x="205" y="73"/>
                  </a:cubicBezTo>
                  <a:cubicBezTo>
                    <a:pt x="205" y="73"/>
                    <a:pt x="204" y="74"/>
                    <a:pt x="203" y="75"/>
                  </a:cubicBezTo>
                  <a:cubicBezTo>
                    <a:pt x="202" y="76"/>
                    <a:pt x="199" y="75"/>
                    <a:pt x="198" y="75"/>
                  </a:cubicBezTo>
                  <a:cubicBezTo>
                    <a:pt x="197" y="74"/>
                    <a:pt x="196" y="73"/>
                    <a:pt x="195" y="73"/>
                  </a:cubicBezTo>
                  <a:cubicBezTo>
                    <a:pt x="194" y="72"/>
                    <a:pt x="192" y="73"/>
                    <a:pt x="191" y="73"/>
                  </a:cubicBezTo>
                  <a:cubicBezTo>
                    <a:pt x="190" y="72"/>
                    <a:pt x="190" y="70"/>
                    <a:pt x="189" y="70"/>
                  </a:cubicBezTo>
                  <a:cubicBezTo>
                    <a:pt x="189" y="69"/>
                    <a:pt x="187" y="69"/>
                    <a:pt x="187" y="69"/>
                  </a:cubicBezTo>
                  <a:cubicBezTo>
                    <a:pt x="186" y="68"/>
                    <a:pt x="184" y="69"/>
                    <a:pt x="183" y="68"/>
                  </a:cubicBezTo>
                  <a:cubicBezTo>
                    <a:pt x="182" y="68"/>
                    <a:pt x="181" y="69"/>
                    <a:pt x="180" y="68"/>
                  </a:cubicBezTo>
                  <a:cubicBezTo>
                    <a:pt x="180" y="67"/>
                    <a:pt x="180" y="66"/>
                    <a:pt x="180" y="65"/>
                  </a:cubicBezTo>
                  <a:cubicBezTo>
                    <a:pt x="180" y="64"/>
                    <a:pt x="181" y="63"/>
                    <a:pt x="180" y="62"/>
                  </a:cubicBezTo>
                  <a:cubicBezTo>
                    <a:pt x="180" y="62"/>
                    <a:pt x="179" y="61"/>
                    <a:pt x="178" y="61"/>
                  </a:cubicBezTo>
                  <a:cubicBezTo>
                    <a:pt x="177" y="61"/>
                    <a:pt x="176" y="62"/>
                    <a:pt x="175" y="63"/>
                  </a:cubicBezTo>
                  <a:cubicBezTo>
                    <a:pt x="175" y="64"/>
                    <a:pt x="176" y="66"/>
                    <a:pt x="175" y="67"/>
                  </a:cubicBezTo>
                  <a:cubicBezTo>
                    <a:pt x="175" y="67"/>
                    <a:pt x="174" y="68"/>
                    <a:pt x="174" y="68"/>
                  </a:cubicBezTo>
                  <a:cubicBezTo>
                    <a:pt x="173" y="69"/>
                    <a:pt x="174" y="71"/>
                    <a:pt x="173" y="72"/>
                  </a:cubicBezTo>
                  <a:cubicBezTo>
                    <a:pt x="173" y="73"/>
                    <a:pt x="171" y="73"/>
                    <a:pt x="170" y="74"/>
                  </a:cubicBezTo>
                  <a:cubicBezTo>
                    <a:pt x="169" y="76"/>
                    <a:pt x="170" y="79"/>
                    <a:pt x="170" y="80"/>
                  </a:cubicBezTo>
                  <a:cubicBezTo>
                    <a:pt x="170" y="81"/>
                    <a:pt x="171" y="83"/>
                    <a:pt x="172" y="84"/>
                  </a:cubicBezTo>
                  <a:cubicBezTo>
                    <a:pt x="172" y="84"/>
                    <a:pt x="174" y="84"/>
                    <a:pt x="175" y="84"/>
                  </a:cubicBezTo>
                  <a:cubicBezTo>
                    <a:pt x="176" y="84"/>
                    <a:pt x="179" y="86"/>
                    <a:pt x="179" y="87"/>
                  </a:cubicBezTo>
                  <a:cubicBezTo>
                    <a:pt x="179" y="88"/>
                    <a:pt x="177" y="90"/>
                    <a:pt x="177" y="90"/>
                  </a:cubicBezTo>
                  <a:cubicBezTo>
                    <a:pt x="177" y="91"/>
                    <a:pt x="178" y="92"/>
                    <a:pt x="179" y="92"/>
                  </a:cubicBezTo>
                  <a:cubicBezTo>
                    <a:pt x="179" y="93"/>
                    <a:pt x="181" y="94"/>
                    <a:pt x="183" y="94"/>
                  </a:cubicBezTo>
                  <a:cubicBezTo>
                    <a:pt x="183" y="95"/>
                    <a:pt x="185" y="95"/>
                    <a:pt x="186" y="94"/>
                  </a:cubicBezTo>
                  <a:cubicBezTo>
                    <a:pt x="187" y="94"/>
                    <a:pt x="187" y="92"/>
                    <a:pt x="187" y="90"/>
                  </a:cubicBezTo>
                  <a:cubicBezTo>
                    <a:pt x="188" y="90"/>
                    <a:pt x="188" y="89"/>
                    <a:pt x="188" y="89"/>
                  </a:cubicBezTo>
                  <a:cubicBezTo>
                    <a:pt x="189" y="89"/>
                    <a:pt x="191" y="89"/>
                    <a:pt x="191" y="90"/>
                  </a:cubicBezTo>
                  <a:cubicBezTo>
                    <a:pt x="192" y="90"/>
                    <a:pt x="193" y="93"/>
                    <a:pt x="193" y="94"/>
                  </a:cubicBezTo>
                  <a:cubicBezTo>
                    <a:pt x="193" y="95"/>
                    <a:pt x="192" y="97"/>
                    <a:pt x="192" y="98"/>
                  </a:cubicBezTo>
                  <a:cubicBezTo>
                    <a:pt x="192" y="99"/>
                    <a:pt x="192" y="101"/>
                    <a:pt x="192" y="102"/>
                  </a:cubicBezTo>
                  <a:cubicBezTo>
                    <a:pt x="192" y="103"/>
                    <a:pt x="194" y="104"/>
                    <a:pt x="195" y="105"/>
                  </a:cubicBezTo>
                  <a:cubicBezTo>
                    <a:pt x="195" y="107"/>
                    <a:pt x="195" y="108"/>
                    <a:pt x="195" y="109"/>
                  </a:cubicBezTo>
                  <a:cubicBezTo>
                    <a:pt x="195" y="110"/>
                    <a:pt x="194" y="112"/>
                    <a:pt x="195" y="113"/>
                  </a:cubicBezTo>
                  <a:cubicBezTo>
                    <a:pt x="195" y="114"/>
                    <a:pt x="195" y="115"/>
                    <a:pt x="196" y="115"/>
                  </a:cubicBezTo>
                  <a:cubicBezTo>
                    <a:pt x="196" y="116"/>
                    <a:pt x="195" y="118"/>
                    <a:pt x="195" y="119"/>
                  </a:cubicBezTo>
                  <a:cubicBezTo>
                    <a:pt x="194" y="120"/>
                    <a:pt x="193" y="121"/>
                    <a:pt x="192" y="121"/>
                  </a:cubicBezTo>
                  <a:cubicBezTo>
                    <a:pt x="191" y="121"/>
                    <a:pt x="191" y="121"/>
                    <a:pt x="190" y="121"/>
                  </a:cubicBezTo>
                  <a:cubicBezTo>
                    <a:pt x="189" y="122"/>
                    <a:pt x="189" y="125"/>
                    <a:pt x="189" y="126"/>
                  </a:cubicBezTo>
                  <a:cubicBezTo>
                    <a:pt x="188" y="127"/>
                    <a:pt x="187" y="128"/>
                    <a:pt x="185" y="128"/>
                  </a:cubicBezTo>
                  <a:cubicBezTo>
                    <a:pt x="185" y="129"/>
                    <a:pt x="184" y="130"/>
                    <a:pt x="183" y="131"/>
                  </a:cubicBezTo>
                  <a:cubicBezTo>
                    <a:pt x="183" y="132"/>
                    <a:pt x="183" y="134"/>
                    <a:pt x="183" y="134"/>
                  </a:cubicBezTo>
                  <a:cubicBezTo>
                    <a:pt x="182" y="135"/>
                    <a:pt x="181" y="135"/>
                    <a:pt x="181" y="135"/>
                  </a:cubicBezTo>
                  <a:cubicBezTo>
                    <a:pt x="180" y="136"/>
                    <a:pt x="181" y="139"/>
                    <a:pt x="181" y="140"/>
                  </a:cubicBezTo>
                  <a:cubicBezTo>
                    <a:pt x="181" y="141"/>
                    <a:pt x="181" y="144"/>
                    <a:pt x="181" y="145"/>
                  </a:cubicBezTo>
                  <a:cubicBezTo>
                    <a:pt x="181" y="146"/>
                    <a:pt x="181" y="148"/>
                    <a:pt x="182" y="149"/>
                  </a:cubicBezTo>
                  <a:cubicBezTo>
                    <a:pt x="182" y="150"/>
                    <a:pt x="184" y="150"/>
                    <a:pt x="185" y="150"/>
                  </a:cubicBezTo>
                  <a:cubicBezTo>
                    <a:pt x="186" y="151"/>
                    <a:pt x="188" y="150"/>
                    <a:pt x="189" y="150"/>
                  </a:cubicBezTo>
                  <a:cubicBezTo>
                    <a:pt x="189" y="151"/>
                    <a:pt x="190" y="152"/>
                    <a:pt x="190" y="153"/>
                  </a:cubicBezTo>
                  <a:cubicBezTo>
                    <a:pt x="190" y="154"/>
                    <a:pt x="190" y="156"/>
                    <a:pt x="190" y="157"/>
                  </a:cubicBezTo>
                  <a:cubicBezTo>
                    <a:pt x="190" y="158"/>
                    <a:pt x="189" y="159"/>
                    <a:pt x="189" y="160"/>
                  </a:cubicBezTo>
                  <a:cubicBezTo>
                    <a:pt x="188" y="161"/>
                    <a:pt x="187" y="161"/>
                    <a:pt x="187" y="162"/>
                  </a:cubicBezTo>
                  <a:cubicBezTo>
                    <a:pt x="187" y="163"/>
                    <a:pt x="186" y="166"/>
                    <a:pt x="185" y="167"/>
                  </a:cubicBezTo>
                  <a:cubicBezTo>
                    <a:pt x="184" y="168"/>
                    <a:pt x="183" y="169"/>
                    <a:pt x="183" y="170"/>
                  </a:cubicBezTo>
                  <a:cubicBezTo>
                    <a:pt x="182" y="170"/>
                    <a:pt x="181" y="172"/>
                    <a:pt x="181" y="174"/>
                  </a:cubicBezTo>
                  <a:cubicBezTo>
                    <a:pt x="181" y="175"/>
                    <a:pt x="183" y="177"/>
                    <a:pt x="183" y="178"/>
                  </a:cubicBezTo>
                  <a:cubicBezTo>
                    <a:pt x="183" y="178"/>
                    <a:pt x="182" y="180"/>
                    <a:pt x="182" y="180"/>
                  </a:cubicBezTo>
                  <a:cubicBezTo>
                    <a:pt x="182" y="181"/>
                    <a:pt x="180" y="181"/>
                    <a:pt x="180" y="182"/>
                  </a:cubicBezTo>
                  <a:cubicBezTo>
                    <a:pt x="179" y="183"/>
                    <a:pt x="179" y="185"/>
                    <a:pt x="179" y="186"/>
                  </a:cubicBezTo>
                  <a:cubicBezTo>
                    <a:pt x="179" y="187"/>
                    <a:pt x="178" y="189"/>
                    <a:pt x="177" y="190"/>
                  </a:cubicBezTo>
                  <a:cubicBezTo>
                    <a:pt x="177" y="191"/>
                    <a:pt x="176" y="193"/>
                    <a:pt x="175" y="194"/>
                  </a:cubicBezTo>
                  <a:cubicBezTo>
                    <a:pt x="175" y="195"/>
                    <a:pt x="173" y="196"/>
                    <a:pt x="173" y="196"/>
                  </a:cubicBezTo>
                  <a:cubicBezTo>
                    <a:pt x="172" y="197"/>
                    <a:pt x="173" y="200"/>
                    <a:pt x="173" y="201"/>
                  </a:cubicBezTo>
                  <a:cubicBezTo>
                    <a:pt x="173" y="202"/>
                    <a:pt x="172" y="203"/>
                    <a:pt x="172" y="204"/>
                  </a:cubicBezTo>
                  <a:cubicBezTo>
                    <a:pt x="172" y="204"/>
                    <a:pt x="171" y="205"/>
                    <a:pt x="171" y="205"/>
                  </a:cubicBezTo>
                  <a:cubicBezTo>
                    <a:pt x="170" y="206"/>
                    <a:pt x="169" y="207"/>
                    <a:pt x="169" y="208"/>
                  </a:cubicBezTo>
                  <a:cubicBezTo>
                    <a:pt x="169" y="209"/>
                    <a:pt x="171" y="210"/>
                    <a:pt x="171" y="211"/>
                  </a:cubicBezTo>
                  <a:cubicBezTo>
                    <a:pt x="172" y="211"/>
                    <a:pt x="172" y="213"/>
                    <a:pt x="171" y="213"/>
                  </a:cubicBezTo>
                  <a:cubicBezTo>
                    <a:pt x="171" y="214"/>
                    <a:pt x="168" y="214"/>
                    <a:pt x="168" y="214"/>
                  </a:cubicBezTo>
                  <a:cubicBezTo>
                    <a:pt x="167" y="215"/>
                    <a:pt x="167" y="217"/>
                    <a:pt x="167" y="217"/>
                  </a:cubicBezTo>
                  <a:cubicBezTo>
                    <a:pt x="167" y="217"/>
                    <a:pt x="166" y="217"/>
                    <a:pt x="166" y="216"/>
                  </a:cubicBezTo>
                  <a:cubicBezTo>
                    <a:pt x="165" y="215"/>
                    <a:pt x="162" y="213"/>
                    <a:pt x="161" y="212"/>
                  </a:cubicBezTo>
                  <a:cubicBezTo>
                    <a:pt x="160" y="211"/>
                    <a:pt x="157" y="211"/>
                    <a:pt x="156" y="210"/>
                  </a:cubicBezTo>
                  <a:cubicBezTo>
                    <a:pt x="155" y="210"/>
                    <a:pt x="154" y="209"/>
                    <a:pt x="153" y="209"/>
                  </a:cubicBezTo>
                  <a:cubicBezTo>
                    <a:pt x="153" y="208"/>
                    <a:pt x="152" y="206"/>
                    <a:pt x="151" y="205"/>
                  </a:cubicBezTo>
                  <a:cubicBezTo>
                    <a:pt x="150" y="204"/>
                    <a:pt x="148" y="202"/>
                    <a:pt x="147" y="202"/>
                  </a:cubicBezTo>
                  <a:cubicBezTo>
                    <a:pt x="146" y="202"/>
                    <a:pt x="145" y="202"/>
                    <a:pt x="144" y="202"/>
                  </a:cubicBezTo>
                  <a:cubicBezTo>
                    <a:pt x="143" y="203"/>
                    <a:pt x="143" y="205"/>
                    <a:pt x="142" y="205"/>
                  </a:cubicBezTo>
                  <a:cubicBezTo>
                    <a:pt x="141" y="206"/>
                    <a:pt x="140" y="206"/>
                    <a:pt x="139" y="206"/>
                  </a:cubicBezTo>
                  <a:cubicBezTo>
                    <a:pt x="138" y="206"/>
                    <a:pt x="135" y="206"/>
                    <a:pt x="134" y="206"/>
                  </a:cubicBezTo>
                  <a:cubicBezTo>
                    <a:pt x="133" y="205"/>
                    <a:pt x="131" y="203"/>
                    <a:pt x="130" y="202"/>
                  </a:cubicBezTo>
                  <a:cubicBezTo>
                    <a:pt x="130" y="202"/>
                    <a:pt x="129" y="201"/>
                    <a:pt x="128" y="201"/>
                  </a:cubicBezTo>
                  <a:cubicBezTo>
                    <a:pt x="126" y="200"/>
                    <a:pt x="123" y="201"/>
                    <a:pt x="122" y="201"/>
                  </a:cubicBezTo>
                  <a:cubicBezTo>
                    <a:pt x="121" y="202"/>
                    <a:pt x="119" y="203"/>
                    <a:pt x="119" y="203"/>
                  </a:cubicBezTo>
                  <a:cubicBezTo>
                    <a:pt x="118" y="203"/>
                    <a:pt x="116" y="204"/>
                    <a:pt x="116" y="204"/>
                  </a:cubicBezTo>
                  <a:cubicBezTo>
                    <a:pt x="114" y="205"/>
                    <a:pt x="110" y="205"/>
                    <a:pt x="110" y="204"/>
                  </a:cubicBezTo>
                  <a:cubicBezTo>
                    <a:pt x="110" y="204"/>
                    <a:pt x="109" y="202"/>
                    <a:pt x="109" y="201"/>
                  </a:cubicBezTo>
                  <a:cubicBezTo>
                    <a:pt x="109" y="200"/>
                    <a:pt x="109" y="197"/>
                    <a:pt x="108" y="196"/>
                  </a:cubicBezTo>
                  <a:cubicBezTo>
                    <a:pt x="107" y="195"/>
                    <a:pt x="104" y="194"/>
                    <a:pt x="102" y="194"/>
                  </a:cubicBezTo>
                  <a:cubicBezTo>
                    <a:pt x="102" y="194"/>
                    <a:pt x="101" y="194"/>
                    <a:pt x="101" y="194"/>
                  </a:cubicBezTo>
                  <a:cubicBezTo>
                    <a:pt x="100" y="194"/>
                    <a:pt x="100" y="197"/>
                    <a:pt x="99" y="198"/>
                  </a:cubicBezTo>
                  <a:cubicBezTo>
                    <a:pt x="98" y="198"/>
                    <a:pt x="97" y="199"/>
                    <a:pt x="96" y="199"/>
                  </a:cubicBezTo>
                  <a:cubicBezTo>
                    <a:pt x="96" y="200"/>
                    <a:pt x="95" y="201"/>
                    <a:pt x="94" y="201"/>
                  </a:cubicBezTo>
                  <a:cubicBezTo>
                    <a:pt x="93" y="202"/>
                    <a:pt x="91" y="201"/>
                    <a:pt x="91" y="201"/>
                  </a:cubicBezTo>
                  <a:cubicBezTo>
                    <a:pt x="90" y="202"/>
                    <a:pt x="90" y="203"/>
                    <a:pt x="89" y="203"/>
                  </a:cubicBezTo>
                  <a:cubicBezTo>
                    <a:pt x="89" y="204"/>
                    <a:pt x="88" y="204"/>
                    <a:pt x="87" y="204"/>
                  </a:cubicBezTo>
                  <a:cubicBezTo>
                    <a:pt x="87" y="204"/>
                    <a:pt x="86" y="204"/>
                    <a:pt x="86" y="20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1"/>
            <p:cNvSpPr>
              <a:spLocks/>
            </p:cNvSpPr>
            <p:nvPr/>
          </p:nvSpPr>
          <p:spPr bwMode="auto">
            <a:xfrm>
              <a:off x="5715" y="1701"/>
              <a:ext cx="591" cy="708"/>
            </a:xfrm>
            <a:custGeom>
              <a:avLst/>
              <a:gdLst>
                <a:gd name="T0" fmla="*/ 16 w 226"/>
                <a:gd name="T1" fmla="*/ 17 h 271"/>
                <a:gd name="T2" fmla="*/ 23 w 226"/>
                <a:gd name="T3" fmla="*/ 0 h 271"/>
                <a:gd name="T4" fmla="*/ 43 w 226"/>
                <a:gd name="T5" fmla="*/ 0 h 271"/>
                <a:gd name="T6" fmla="*/ 58 w 226"/>
                <a:gd name="T7" fmla="*/ 8 h 271"/>
                <a:gd name="T8" fmla="*/ 69 w 226"/>
                <a:gd name="T9" fmla="*/ 28 h 271"/>
                <a:gd name="T10" fmla="*/ 85 w 226"/>
                <a:gd name="T11" fmla="*/ 47 h 271"/>
                <a:gd name="T12" fmla="*/ 105 w 226"/>
                <a:gd name="T13" fmla="*/ 53 h 271"/>
                <a:gd name="T14" fmla="*/ 121 w 226"/>
                <a:gd name="T15" fmla="*/ 54 h 271"/>
                <a:gd name="T16" fmla="*/ 137 w 226"/>
                <a:gd name="T17" fmla="*/ 50 h 271"/>
                <a:gd name="T18" fmla="*/ 150 w 226"/>
                <a:gd name="T19" fmla="*/ 43 h 271"/>
                <a:gd name="T20" fmla="*/ 166 w 226"/>
                <a:gd name="T21" fmla="*/ 56 h 271"/>
                <a:gd name="T22" fmla="*/ 173 w 226"/>
                <a:gd name="T23" fmla="*/ 59 h 271"/>
                <a:gd name="T24" fmla="*/ 177 w 226"/>
                <a:gd name="T25" fmla="*/ 76 h 271"/>
                <a:gd name="T26" fmla="*/ 183 w 226"/>
                <a:gd name="T27" fmla="*/ 80 h 271"/>
                <a:gd name="T28" fmla="*/ 194 w 226"/>
                <a:gd name="T29" fmla="*/ 84 h 271"/>
                <a:gd name="T30" fmla="*/ 206 w 226"/>
                <a:gd name="T31" fmla="*/ 93 h 271"/>
                <a:gd name="T32" fmla="*/ 216 w 226"/>
                <a:gd name="T33" fmla="*/ 94 h 271"/>
                <a:gd name="T34" fmla="*/ 222 w 226"/>
                <a:gd name="T35" fmla="*/ 96 h 271"/>
                <a:gd name="T36" fmla="*/ 218 w 226"/>
                <a:gd name="T37" fmla="*/ 115 h 271"/>
                <a:gd name="T38" fmla="*/ 225 w 226"/>
                <a:gd name="T39" fmla="*/ 132 h 271"/>
                <a:gd name="T40" fmla="*/ 215 w 226"/>
                <a:gd name="T41" fmla="*/ 156 h 271"/>
                <a:gd name="T42" fmla="*/ 208 w 226"/>
                <a:gd name="T43" fmla="*/ 166 h 271"/>
                <a:gd name="T44" fmla="*/ 213 w 226"/>
                <a:gd name="T45" fmla="*/ 178 h 271"/>
                <a:gd name="T46" fmla="*/ 214 w 226"/>
                <a:gd name="T47" fmla="*/ 188 h 271"/>
                <a:gd name="T48" fmla="*/ 218 w 226"/>
                <a:gd name="T49" fmla="*/ 206 h 271"/>
                <a:gd name="T50" fmla="*/ 216 w 226"/>
                <a:gd name="T51" fmla="*/ 223 h 271"/>
                <a:gd name="T52" fmla="*/ 212 w 226"/>
                <a:gd name="T53" fmla="*/ 231 h 271"/>
                <a:gd name="T54" fmla="*/ 199 w 226"/>
                <a:gd name="T55" fmla="*/ 226 h 271"/>
                <a:gd name="T56" fmla="*/ 183 w 226"/>
                <a:gd name="T57" fmla="*/ 226 h 271"/>
                <a:gd name="T58" fmla="*/ 174 w 226"/>
                <a:gd name="T59" fmla="*/ 245 h 271"/>
                <a:gd name="T60" fmla="*/ 168 w 226"/>
                <a:gd name="T61" fmla="*/ 268 h 271"/>
                <a:gd name="T62" fmla="*/ 159 w 226"/>
                <a:gd name="T63" fmla="*/ 257 h 271"/>
                <a:gd name="T64" fmla="*/ 149 w 226"/>
                <a:gd name="T65" fmla="*/ 256 h 271"/>
                <a:gd name="T66" fmla="*/ 139 w 226"/>
                <a:gd name="T67" fmla="*/ 256 h 271"/>
                <a:gd name="T68" fmla="*/ 132 w 226"/>
                <a:gd name="T69" fmla="*/ 267 h 271"/>
                <a:gd name="T70" fmla="*/ 113 w 226"/>
                <a:gd name="T71" fmla="*/ 269 h 271"/>
                <a:gd name="T72" fmla="*/ 100 w 226"/>
                <a:gd name="T73" fmla="*/ 271 h 271"/>
                <a:gd name="T74" fmla="*/ 91 w 226"/>
                <a:gd name="T75" fmla="*/ 260 h 271"/>
                <a:gd name="T76" fmla="*/ 99 w 226"/>
                <a:gd name="T77" fmla="*/ 247 h 271"/>
                <a:gd name="T78" fmla="*/ 82 w 226"/>
                <a:gd name="T79" fmla="*/ 227 h 271"/>
                <a:gd name="T80" fmla="*/ 72 w 226"/>
                <a:gd name="T81" fmla="*/ 209 h 271"/>
                <a:gd name="T82" fmla="*/ 64 w 226"/>
                <a:gd name="T83" fmla="*/ 208 h 271"/>
                <a:gd name="T84" fmla="*/ 54 w 226"/>
                <a:gd name="T85" fmla="*/ 208 h 271"/>
                <a:gd name="T86" fmla="*/ 37 w 226"/>
                <a:gd name="T87" fmla="*/ 205 h 271"/>
                <a:gd name="T88" fmla="*/ 23 w 226"/>
                <a:gd name="T89" fmla="*/ 202 h 271"/>
                <a:gd name="T90" fmla="*/ 19 w 226"/>
                <a:gd name="T91" fmla="*/ 190 h 271"/>
                <a:gd name="T92" fmla="*/ 22 w 226"/>
                <a:gd name="T93" fmla="*/ 166 h 271"/>
                <a:gd name="T94" fmla="*/ 16 w 226"/>
                <a:gd name="T95" fmla="*/ 146 h 271"/>
                <a:gd name="T96" fmla="*/ 5 w 226"/>
                <a:gd name="T97" fmla="*/ 128 h 271"/>
                <a:gd name="T98" fmla="*/ 7 w 226"/>
                <a:gd name="T99" fmla="*/ 111 h 271"/>
                <a:gd name="T100" fmla="*/ 10 w 226"/>
                <a:gd name="T101" fmla="*/ 99 h 271"/>
                <a:gd name="T102" fmla="*/ 3 w 226"/>
                <a:gd name="T103" fmla="*/ 83 h 271"/>
                <a:gd name="T104" fmla="*/ 11 w 226"/>
                <a:gd name="T105" fmla="*/ 75 h 271"/>
                <a:gd name="T106" fmla="*/ 14 w 226"/>
                <a:gd name="T107" fmla="*/ 62 h 271"/>
                <a:gd name="T108" fmla="*/ 23 w 226"/>
                <a:gd name="T109" fmla="*/ 47 h 271"/>
                <a:gd name="T110" fmla="*/ 16 w 226"/>
                <a:gd name="T111" fmla="*/ 3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6" h="271">
                  <a:moveTo>
                    <a:pt x="9" y="26"/>
                  </a:moveTo>
                  <a:cubicBezTo>
                    <a:pt x="8" y="25"/>
                    <a:pt x="8" y="25"/>
                    <a:pt x="8" y="25"/>
                  </a:cubicBezTo>
                  <a:cubicBezTo>
                    <a:pt x="9" y="24"/>
                    <a:pt x="9" y="21"/>
                    <a:pt x="10" y="21"/>
                  </a:cubicBezTo>
                  <a:cubicBezTo>
                    <a:pt x="11" y="20"/>
                    <a:pt x="13" y="20"/>
                    <a:pt x="13" y="19"/>
                  </a:cubicBezTo>
                  <a:cubicBezTo>
                    <a:pt x="14" y="19"/>
                    <a:pt x="15" y="17"/>
                    <a:pt x="16" y="17"/>
                  </a:cubicBezTo>
                  <a:cubicBezTo>
                    <a:pt x="16" y="16"/>
                    <a:pt x="16" y="14"/>
                    <a:pt x="16" y="14"/>
                  </a:cubicBezTo>
                  <a:cubicBezTo>
                    <a:pt x="16" y="13"/>
                    <a:pt x="15" y="10"/>
                    <a:pt x="15" y="9"/>
                  </a:cubicBezTo>
                  <a:cubicBezTo>
                    <a:pt x="15" y="8"/>
                    <a:pt x="14" y="6"/>
                    <a:pt x="14" y="5"/>
                  </a:cubicBezTo>
                  <a:cubicBezTo>
                    <a:pt x="15" y="4"/>
                    <a:pt x="17" y="2"/>
                    <a:pt x="18" y="2"/>
                  </a:cubicBezTo>
                  <a:cubicBezTo>
                    <a:pt x="19" y="1"/>
                    <a:pt x="21" y="0"/>
                    <a:pt x="23" y="0"/>
                  </a:cubicBezTo>
                  <a:cubicBezTo>
                    <a:pt x="23" y="0"/>
                    <a:pt x="25" y="0"/>
                    <a:pt x="26" y="1"/>
                  </a:cubicBezTo>
                  <a:cubicBezTo>
                    <a:pt x="27" y="1"/>
                    <a:pt x="30" y="2"/>
                    <a:pt x="30" y="2"/>
                  </a:cubicBezTo>
                  <a:cubicBezTo>
                    <a:pt x="30" y="2"/>
                    <a:pt x="36" y="0"/>
                    <a:pt x="38" y="0"/>
                  </a:cubicBezTo>
                  <a:cubicBezTo>
                    <a:pt x="38" y="0"/>
                    <a:pt x="40" y="0"/>
                    <a:pt x="40" y="0"/>
                  </a:cubicBezTo>
                  <a:cubicBezTo>
                    <a:pt x="41" y="0"/>
                    <a:pt x="43" y="0"/>
                    <a:pt x="43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6" y="0"/>
                    <a:pt x="47" y="1"/>
                    <a:pt x="48" y="1"/>
                  </a:cubicBezTo>
                  <a:cubicBezTo>
                    <a:pt x="49" y="1"/>
                    <a:pt x="51" y="1"/>
                    <a:pt x="52" y="1"/>
                  </a:cubicBezTo>
                  <a:cubicBezTo>
                    <a:pt x="53" y="1"/>
                    <a:pt x="54" y="3"/>
                    <a:pt x="55" y="4"/>
                  </a:cubicBezTo>
                  <a:cubicBezTo>
                    <a:pt x="56" y="5"/>
                    <a:pt x="57" y="7"/>
                    <a:pt x="58" y="8"/>
                  </a:cubicBezTo>
                  <a:cubicBezTo>
                    <a:pt x="59" y="9"/>
                    <a:pt x="63" y="10"/>
                    <a:pt x="64" y="11"/>
                  </a:cubicBezTo>
                  <a:cubicBezTo>
                    <a:pt x="65" y="13"/>
                    <a:pt x="65" y="16"/>
                    <a:pt x="65" y="17"/>
                  </a:cubicBezTo>
                  <a:cubicBezTo>
                    <a:pt x="65" y="18"/>
                    <a:pt x="64" y="20"/>
                    <a:pt x="64" y="21"/>
                  </a:cubicBezTo>
                  <a:cubicBezTo>
                    <a:pt x="64" y="23"/>
                    <a:pt x="65" y="25"/>
                    <a:pt x="66" y="26"/>
                  </a:cubicBezTo>
                  <a:cubicBezTo>
                    <a:pt x="66" y="26"/>
                    <a:pt x="68" y="28"/>
                    <a:pt x="69" y="28"/>
                  </a:cubicBezTo>
                  <a:cubicBezTo>
                    <a:pt x="70" y="28"/>
                    <a:pt x="73" y="26"/>
                    <a:pt x="75" y="28"/>
                  </a:cubicBezTo>
                  <a:cubicBezTo>
                    <a:pt x="76" y="28"/>
                    <a:pt x="77" y="31"/>
                    <a:pt x="78" y="32"/>
                  </a:cubicBezTo>
                  <a:cubicBezTo>
                    <a:pt x="79" y="33"/>
                    <a:pt x="79" y="36"/>
                    <a:pt x="80" y="38"/>
                  </a:cubicBezTo>
                  <a:cubicBezTo>
                    <a:pt x="81" y="39"/>
                    <a:pt x="84" y="41"/>
                    <a:pt x="85" y="43"/>
                  </a:cubicBezTo>
                  <a:cubicBezTo>
                    <a:pt x="85" y="44"/>
                    <a:pt x="84" y="47"/>
                    <a:pt x="85" y="47"/>
                  </a:cubicBezTo>
                  <a:cubicBezTo>
                    <a:pt x="85" y="48"/>
                    <a:pt x="87" y="49"/>
                    <a:pt x="87" y="49"/>
                  </a:cubicBezTo>
                  <a:cubicBezTo>
                    <a:pt x="88" y="49"/>
                    <a:pt x="88" y="53"/>
                    <a:pt x="88" y="54"/>
                  </a:cubicBezTo>
                  <a:cubicBezTo>
                    <a:pt x="88" y="54"/>
                    <a:pt x="92" y="56"/>
                    <a:pt x="94" y="56"/>
                  </a:cubicBezTo>
                  <a:cubicBezTo>
                    <a:pt x="96" y="56"/>
                    <a:pt x="99" y="54"/>
                    <a:pt x="101" y="54"/>
                  </a:cubicBezTo>
                  <a:cubicBezTo>
                    <a:pt x="102" y="54"/>
                    <a:pt x="103" y="53"/>
                    <a:pt x="105" y="53"/>
                  </a:cubicBezTo>
                  <a:cubicBezTo>
                    <a:pt x="106" y="53"/>
                    <a:pt x="108" y="53"/>
                    <a:pt x="109" y="53"/>
                  </a:cubicBezTo>
                  <a:cubicBezTo>
                    <a:pt x="110" y="53"/>
                    <a:pt x="112" y="53"/>
                    <a:pt x="113" y="53"/>
                  </a:cubicBezTo>
                  <a:cubicBezTo>
                    <a:pt x="113" y="52"/>
                    <a:pt x="112" y="51"/>
                    <a:pt x="113" y="51"/>
                  </a:cubicBezTo>
                  <a:cubicBezTo>
                    <a:pt x="114" y="50"/>
                    <a:pt x="116" y="51"/>
                    <a:pt x="116" y="51"/>
                  </a:cubicBezTo>
                  <a:cubicBezTo>
                    <a:pt x="118" y="51"/>
                    <a:pt x="120" y="53"/>
                    <a:pt x="121" y="54"/>
                  </a:cubicBezTo>
                  <a:cubicBezTo>
                    <a:pt x="122" y="54"/>
                    <a:pt x="125" y="53"/>
                    <a:pt x="126" y="53"/>
                  </a:cubicBezTo>
                  <a:cubicBezTo>
                    <a:pt x="126" y="52"/>
                    <a:pt x="127" y="51"/>
                    <a:pt x="127" y="51"/>
                  </a:cubicBezTo>
                  <a:cubicBezTo>
                    <a:pt x="128" y="50"/>
                    <a:pt x="130" y="51"/>
                    <a:pt x="131" y="51"/>
                  </a:cubicBezTo>
                  <a:cubicBezTo>
                    <a:pt x="132" y="51"/>
                    <a:pt x="135" y="51"/>
                    <a:pt x="136" y="51"/>
                  </a:cubicBezTo>
                  <a:cubicBezTo>
                    <a:pt x="136" y="51"/>
                    <a:pt x="136" y="50"/>
                    <a:pt x="137" y="50"/>
                  </a:cubicBezTo>
                  <a:cubicBezTo>
                    <a:pt x="138" y="49"/>
                    <a:pt x="140" y="50"/>
                    <a:pt x="141" y="50"/>
                  </a:cubicBezTo>
                  <a:cubicBezTo>
                    <a:pt x="142" y="50"/>
                    <a:pt x="143" y="49"/>
                    <a:pt x="143" y="49"/>
                  </a:cubicBezTo>
                  <a:cubicBezTo>
                    <a:pt x="144" y="48"/>
                    <a:pt x="143" y="46"/>
                    <a:pt x="143" y="45"/>
                  </a:cubicBezTo>
                  <a:cubicBezTo>
                    <a:pt x="143" y="44"/>
                    <a:pt x="144" y="43"/>
                    <a:pt x="145" y="43"/>
                  </a:cubicBezTo>
                  <a:cubicBezTo>
                    <a:pt x="146" y="42"/>
                    <a:pt x="149" y="42"/>
                    <a:pt x="150" y="43"/>
                  </a:cubicBezTo>
                  <a:cubicBezTo>
                    <a:pt x="152" y="43"/>
                    <a:pt x="154" y="45"/>
                    <a:pt x="155" y="45"/>
                  </a:cubicBezTo>
                  <a:cubicBezTo>
                    <a:pt x="157" y="45"/>
                    <a:pt x="160" y="44"/>
                    <a:pt x="161" y="45"/>
                  </a:cubicBezTo>
                  <a:cubicBezTo>
                    <a:pt x="163" y="46"/>
                    <a:pt x="166" y="48"/>
                    <a:pt x="167" y="50"/>
                  </a:cubicBezTo>
                  <a:cubicBezTo>
                    <a:pt x="168" y="51"/>
                    <a:pt x="168" y="53"/>
                    <a:pt x="168" y="54"/>
                  </a:cubicBezTo>
                  <a:cubicBezTo>
                    <a:pt x="168" y="54"/>
                    <a:pt x="167" y="55"/>
                    <a:pt x="166" y="56"/>
                  </a:cubicBezTo>
                  <a:cubicBezTo>
                    <a:pt x="166" y="56"/>
                    <a:pt x="167" y="57"/>
                    <a:pt x="167" y="58"/>
                  </a:cubicBezTo>
                  <a:cubicBezTo>
                    <a:pt x="168" y="59"/>
                    <a:pt x="170" y="59"/>
                    <a:pt x="170" y="58"/>
                  </a:cubicBezTo>
                  <a:cubicBezTo>
                    <a:pt x="170" y="57"/>
                    <a:pt x="170" y="57"/>
                    <a:pt x="170" y="56"/>
                  </a:cubicBezTo>
                  <a:cubicBezTo>
                    <a:pt x="170" y="56"/>
                    <a:pt x="171" y="56"/>
                    <a:pt x="172" y="56"/>
                  </a:cubicBezTo>
                  <a:cubicBezTo>
                    <a:pt x="172" y="57"/>
                    <a:pt x="172" y="59"/>
                    <a:pt x="173" y="59"/>
                  </a:cubicBezTo>
                  <a:cubicBezTo>
                    <a:pt x="174" y="60"/>
                    <a:pt x="176" y="60"/>
                    <a:pt x="177" y="61"/>
                  </a:cubicBezTo>
                  <a:cubicBezTo>
                    <a:pt x="178" y="62"/>
                    <a:pt x="177" y="66"/>
                    <a:pt x="177" y="66"/>
                  </a:cubicBezTo>
                  <a:cubicBezTo>
                    <a:pt x="177" y="67"/>
                    <a:pt x="176" y="68"/>
                    <a:pt x="176" y="69"/>
                  </a:cubicBezTo>
                  <a:cubicBezTo>
                    <a:pt x="176" y="70"/>
                    <a:pt x="175" y="72"/>
                    <a:pt x="175" y="72"/>
                  </a:cubicBezTo>
                  <a:cubicBezTo>
                    <a:pt x="175" y="73"/>
                    <a:pt x="177" y="75"/>
                    <a:pt x="177" y="76"/>
                  </a:cubicBezTo>
                  <a:cubicBezTo>
                    <a:pt x="177" y="76"/>
                    <a:pt x="176" y="78"/>
                    <a:pt x="176" y="78"/>
                  </a:cubicBezTo>
                  <a:cubicBezTo>
                    <a:pt x="176" y="79"/>
                    <a:pt x="176" y="81"/>
                    <a:pt x="176" y="82"/>
                  </a:cubicBezTo>
                  <a:cubicBezTo>
                    <a:pt x="177" y="83"/>
                    <a:pt x="180" y="83"/>
                    <a:pt x="181" y="83"/>
                  </a:cubicBezTo>
                  <a:cubicBezTo>
                    <a:pt x="181" y="83"/>
                    <a:pt x="181" y="81"/>
                    <a:pt x="182" y="81"/>
                  </a:cubicBezTo>
                  <a:cubicBezTo>
                    <a:pt x="182" y="81"/>
                    <a:pt x="183" y="80"/>
                    <a:pt x="183" y="80"/>
                  </a:cubicBezTo>
                  <a:cubicBezTo>
                    <a:pt x="184" y="80"/>
                    <a:pt x="185" y="80"/>
                    <a:pt x="185" y="81"/>
                  </a:cubicBezTo>
                  <a:cubicBezTo>
                    <a:pt x="186" y="82"/>
                    <a:pt x="185" y="84"/>
                    <a:pt x="185" y="85"/>
                  </a:cubicBezTo>
                  <a:cubicBezTo>
                    <a:pt x="185" y="85"/>
                    <a:pt x="187" y="87"/>
                    <a:pt x="187" y="87"/>
                  </a:cubicBezTo>
                  <a:cubicBezTo>
                    <a:pt x="189" y="87"/>
                    <a:pt x="192" y="86"/>
                    <a:pt x="194" y="85"/>
                  </a:cubicBezTo>
                  <a:cubicBezTo>
                    <a:pt x="194" y="85"/>
                    <a:pt x="194" y="84"/>
                    <a:pt x="194" y="84"/>
                  </a:cubicBezTo>
                  <a:cubicBezTo>
                    <a:pt x="195" y="84"/>
                    <a:pt x="197" y="84"/>
                    <a:pt x="197" y="84"/>
                  </a:cubicBezTo>
                  <a:cubicBezTo>
                    <a:pt x="198" y="85"/>
                    <a:pt x="197" y="87"/>
                    <a:pt x="198" y="87"/>
                  </a:cubicBezTo>
                  <a:cubicBezTo>
                    <a:pt x="198" y="88"/>
                    <a:pt x="200" y="88"/>
                    <a:pt x="200" y="89"/>
                  </a:cubicBezTo>
                  <a:cubicBezTo>
                    <a:pt x="201" y="90"/>
                    <a:pt x="201" y="92"/>
                    <a:pt x="202" y="93"/>
                  </a:cubicBezTo>
                  <a:cubicBezTo>
                    <a:pt x="203" y="93"/>
                    <a:pt x="205" y="93"/>
                    <a:pt x="206" y="93"/>
                  </a:cubicBezTo>
                  <a:cubicBezTo>
                    <a:pt x="207" y="93"/>
                    <a:pt x="209" y="92"/>
                    <a:pt x="209" y="92"/>
                  </a:cubicBezTo>
                  <a:cubicBezTo>
                    <a:pt x="210" y="92"/>
                    <a:pt x="211" y="93"/>
                    <a:pt x="211" y="93"/>
                  </a:cubicBezTo>
                  <a:cubicBezTo>
                    <a:pt x="212" y="93"/>
                    <a:pt x="212" y="93"/>
                    <a:pt x="213" y="92"/>
                  </a:cubicBezTo>
                  <a:cubicBezTo>
                    <a:pt x="213" y="93"/>
                    <a:pt x="213" y="93"/>
                    <a:pt x="214" y="93"/>
                  </a:cubicBezTo>
                  <a:cubicBezTo>
                    <a:pt x="214" y="93"/>
                    <a:pt x="215" y="94"/>
                    <a:pt x="216" y="94"/>
                  </a:cubicBezTo>
                  <a:cubicBezTo>
                    <a:pt x="216" y="94"/>
                    <a:pt x="217" y="92"/>
                    <a:pt x="217" y="92"/>
                  </a:cubicBezTo>
                  <a:cubicBezTo>
                    <a:pt x="217" y="91"/>
                    <a:pt x="217" y="90"/>
                    <a:pt x="217" y="90"/>
                  </a:cubicBezTo>
                  <a:cubicBezTo>
                    <a:pt x="217" y="90"/>
                    <a:pt x="219" y="90"/>
                    <a:pt x="219" y="90"/>
                  </a:cubicBezTo>
                  <a:cubicBezTo>
                    <a:pt x="220" y="91"/>
                    <a:pt x="220" y="93"/>
                    <a:pt x="220" y="94"/>
                  </a:cubicBezTo>
                  <a:cubicBezTo>
                    <a:pt x="221" y="95"/>
                    <a:pt x="222" y="95"/>
                    <a:pt x="222" y="96"/>
                  </a:cubicBezTo>
                  <a:cubicBezTo>
                    <a:pt x="222" y="97"/>
                    <a:pt x="222" y="99"/>
                    <a:pt x="222" y="100"/>
                  </a:cubicBezTo>
                  <a:cubicBezTo>
                    <a:pt x="222" y="101"/>
                    <a:pt x="221" y="102"/>
                    <a:pt x="220" y="103"/>
                  </a:cubicBezTo>
                  <a:cubicBezTo>
                    <a:pt x="220" y="104"/>
                    <a:pt x="218" y="104"/>
                    <a:pt x="218" y="106"/>
                  </a:cubicBezTo>
                  <a:cubicBezTo>
                    <a:pt x="217" y="107"/>
                    <a:pt x="217" y="110"/>
                    <a:pt x="217" y="112"/>
                  </a:cubicBezTo>
                  <a:cubicBezTo>
                    <a:pt x="217" y="112"/>
                    <a:pt x="217" y="114"/>
                    <a:pt x="218" y="115"/>
                  </a:cubicBezTo>
                  <a:cubicBezTo>
                    <a:pt x="218" y="115"/>
                    <a:pt x="220" y="115"/>
                    <a:pt x="221" y="116"/>
                  </a:cubicBezTo>
                  <a:cubicBezTo>
                    <a:pt x="221" y="116"/>
                    <a:pt x="222" y="119"/>
                    <a:pt x="223" y="121"/>
                  </a:cubicBezTo>
                  <a:cubicBezTo>
                    <a:pt x="224" y="122"/>
                    <a:pt x="223" y="124"/>
                    <a:pt x="224" y="125"/>
                  </a:cubicBezTo>
                  <a:cubicBezTo>
                    <a:pt x="224" y="126"/>
                    <a:pt x="225" y="127"/>
                    <a:pt x="225" y="128"/>
                  </a:cubicBezTo>
                  <a:cubicBezTo>
                    <a:pt x="225" y="129"/>
                    <a:pt x="226" y="131"/>
                    <a:pt x="225" y="132"/>
                  </a:cubicBezTo>
                  <a:cubicBezTo>
                    <a:pt x="225" y="133"/>
                    <a:pt x="223" y="135"/>
                    <a:pt x="222" y="136"/>
                  </a:cubicBezTo>
                  <a:cubicBezTo>
                    <a:pt x="222" y="138"/>
                    <a:pt x="223" y="141"/>
                    <a:pt x="222" y="143"/>
                  </a:cubicBezTo>
                  <a:cubicBezTo>
                    <a:pt x="222" y="144"/>
                    <a:pt x="220" y="147"/>
                    <a:pt x="219" y="148"/>
                  </a:cubicBezTo>
                  <a:cubicBezTo>
                    <a:pt x="218" y="148"/>
                    <a:pt x="217" y="149"/>
                    <a:pt x="216" y="150"/>
                  </a:cubicBezTo>
                  <a:cubicBezTo>
                    <a:pt x="215" y="151"/>
                    <a:pt x="216" y="155"/>
                    <a:pt x="215" y="156"/>
                  </a:cubicBezTo>
                  <a:cubicBezTo>
                    <a:pt x="214" y="157"/>
                    <a:pt x="213" y="158"/>
                    <a:pt x="212" y="158"/>
                  </a:cubicBezTo>
                  <a:cubicBezTo>
                    <a:pt x="211" y="158"/>
                    <a:pt x="210" y="158"/>
                    <a:pt x="209" y="158"/>
                  </a:cubicBezTo>
                  <a:cubicBezTo>
                    <a:pt x="209" y="159"/>
                    <a:pt x="208" y="161"/>
                    <a:pt x="209" y="162"/>
                  </a:cubicBezTo>
                  <a:cubicBezTo>
                    <a:pt x="209" y="162"/>
                    <a:pt x="210" y="163"/>
                    <a:pt x="210" y="164"/>
                  </a:cubicBezTo>
                  <a:cubicBezTo>
                    <a:pt x="210" y="164"/>
                    <a:pt x="209" y="166"/>
                    <a:pt x="208" y="166"/>
                  </a:cubicBezTo>
                  <a:cubicBezTo>
                    <a:pt x="207" y="166"/>
                    <a:pt x="205" y="166"/>
                    <a:pt x="205" y="166"/>
                  </a:cubicBezTo>
                  <a:cubicBezTo>
                    <a:pt x="204" y="166"/>
                    <a:pt x="203" y="168"/>
                    <a:pt x="203" y="169"/>
                  </a:cubicBezTo>
                  <a:cubicBezTo>
                    <a:pt x="203" y="170"/>
                    <a:pt x="203" y="172"/>
                    <a:pt x="203" y="173"/>
                  </a:cubicBezTo>
                  <a:cubicBezTo>
                    <a:pt x="204" y="174"/>
                    <a:pt x="208" y="174"/>
                    <a:pt x="210" y="175"/>
                  </a:cubicBezTo>
                  <a:cubicBezTo>
                    <a:pt x="211" y="176"/>
                    <a:pt x="212" y="178"/>
                    <a:pt x="213" y="178"/>
                  </a:cubicBezTo>
                  <a:cubicBezTo>
                    <a:pt x="214" y="179"/>
                    <a:pt x="216" y="179"/>
                    <a:pt x="217" y="179"/>
                  </a:cubicBezTo>
                  <a:cubicBezTo>
                    <a:pt x="218" y="179"/>
                    <a:pt x="220" y="180"/>
                    <a:pt x="221" y="180"/>
                  </a:cubicBezTo>
                  <a:cubicBezTo>
                    <a:pt x="221" y="181"/>
                    <a:pt x="222" y="183"/>
                    <a:pt x="221" y="184"/>
                  </a:cubicBezTo>
                  <a:cubicBezTo>
                    <a:pt x="221" y="185"/>
                    <a:pt x="219" y="187"/>
                    <a:pt x="218" y="188"/>
                  </a:cubicBezTo>
                  <a:cubicBezTo>
                    <a:pt x="217" y="188"/>
                    <a:pt x="215" y="187"/>
                    <a:pt x="214" y="188"/>
                  </a:cubicBezTo>
                  <a:cubicBezTo>
                    <a:pt x="214" y="188"/>
                    <a:pt x="214" y="190"/>
                    <a:pt x="214" y="191"/>
                  </a:cubicBezTo>
                  <a:cubicBezTo>
                    <a:pt x="215" y="192"/>
                    <a:pt x="216" y="193"/>
                    <a:pt x="216" y="194"/>
                  </a:cubicBezTo>
                  <a:cubicBezTo>
                    <a:pt x="216" y="195"/>
                    <a:pt x="215" y="197"/>
                    <a:pt x="216" y="198"/>
                  </a:cubicBezTo>
                  <a:cubicBezTo>
                    <a:pt x="216" y="199"/>
                    <a:pt x="218" y="200"/>
                    <a:pt x="218" y="201"/>
                  </a:cubicBezTo>
                  <a:cubicBezTo>
                    <a:pt x="219" y="202"/>
                    <a:pt x="218" y="205"/>
                    <a:pt x="218" y="206"/>
                  </a:cubicBezTo>
                  <a:cubicBezTo>
                    <a:pt x="218" y="207"/>
                    <a:pt x="220" y="209"/>
                    <a:pt x="220" y="210"/>
                  </a:cubicBezTo>
                  <a:cubicBezTo>
                    <a:pt x="220" y="211"/>
                    <a:pt x="220" y="214"/>
                    <a:pt x="219" y="215"/>
                  </a:cubicBezTo>
                  <a:cubicBezTo>
                    <a:pt x="219" y="216"/>
                    <a:pt x="217" y="216"/>
                    <a:pt x="217" y="216"/>
                  </a:cubicBezTo>
                  <a:cubicBezTo>
                    <a:pt x="216" y="217"/>
                    <a:pt x="215" y="219"/>
                    <a:pt x="215" y="220"/>
                  </a:cubicBezTo>
                  <a:cubicBezTo>
                    <a:pt x="215" y="221"/>
                    <a:pt x="216" y="223"/>
                    <a:pt x="216" y="223"/>
                  </a:cubicBezTo>
                  <a:cubicBezTo>
                    <a:pt x="217" y="224"/>
                    <a:pt x="218" y="224"/>
                    <a:pt x="219" y="224"/>
                  </a:cubicBezTo>
                  <a:cubicBezTo>
                    <a:pt x="219" y="225"/>
                    <a:pt x="220" y="226"/>
                    <a:pt x="221" y="227"/>
                  </a:cubicBezTo>
                  <a:cubicBezTo>
                    <a:pt x="221" y="227"/>
                    <a:pt x="221" y="229"/>
                    <a:pt x="221" y="230"/>
                  </a:cubicBezTo>
                  <a:cubicBezTo>
                    <a:pt x="220" y="231"/>
                    <a:pt x="216" y="229"/>
                    <a:pt x="215" y="230"/>
                  </a:cubicBezTo>
                  <a:cubicBezTo>
                    <a:pt x="214" y="230"/>
                    <a:pt x="212" y="231"/>
                    <a:pt x="212" y="231"/>
                  </a:cubicBezTo>
                  <a:cubicBezTo>
                    <a:pt x="211" y="232"/>
                    <a:pt x="211" y="232"/>
                    <a:pt x="211" y="233"/>
                  </a:cubicBezTo>
                  <a:cubicBezTo>
                    <a:pt x="210" y="232"/>
                    <a:pt x="209" y="232"/>
                    <a:pt x="207" y="232"/>
                  </a:cubicBezTo>
                  <a:cubicBezTo>
                    <a:pt x="207" y="232"/>
                    <a:pt x="205" y="232"/>
                    <a:pt x="204" y="231"/>
                  </a:cubicBezTo>
                  <a:cubicBezTo>
                    <a:pt x="203" y="231"/>
                    <a:pt x="202" y="228"/>
                    <a:pt x="201" y="228"/>
                  </a:cubicBezTo>
                  <a:cubicBezTo>
                    <a:pt x="201" y="227"/>
                    <a:pt x="199" y="227"/>
                    <a:pt x="199" y="226"/>
                  </a:cubicBezTo>
                  <a:cubicBezTo>
                    <a:pt x="198" y="226"/>
                    <a:pt x="196" y="226"/>
                    <a:pt x="195" y="226"/>
                  </a:cubicBezTo>
                  <a:cubicBezTo>
                    <a:pt x="194" y="227"/>
                    <a:pt x="194" y="228"/>
                    <a:pt x="192" y="228"/>
                  </a:cubicBezTo>
                  <a:cubicBezTo>
                    <a:pt x="192" y="229"/>
                    <a:pt x="190" y="230"/>
                    <a:pt x="190" y="229"/>
                  </a:cubicBezTo>
                  <a:cubicBezTo>
                    <a:pt x="189" y="229"/>
                    <a:pt x="187" y="228"/>
                    <a:pt x="187" y="228"/>
                  </a:cubicBezTo>
                  <a:cubicBezTo>
                    <a:pt x="186" y="227"/>
                    <a:pt x="184" y="226"/>
                    <a:pt x="183" y="226"/>
                  </a:cubicBezTo>
                  <a:cubicBezTo>
                    <a:pt x="182" y="226"/>
                    <a:pt x="181" y="226"/>
                    <a:pt x="180" y="227"/>
                  </a:cubicBezTo>
                  <a:cubicBezTo>
                    <a:pt x="179" y="228"/>
                    <a:pt x="177" y="230"/>
                    <a:pt x="177" y="232"/>
                  </a:cubicBezTo>
                  <a:cubicBezTo>
                    <a:pt x="176" y="233"/>
                    <a:pt x="176" y="235"/>
                    <a:pt x="176" y="236"/>
                  </a:cubicBezTo>
                  <a:cubicBezTo>
                    <a:pt x="176" y="238"/>
                    <a:pt x="177" y="240"/>
                    <a:pt x="177" y="241"/>
                  </a:cubicBezTo>
                  <a:cubicBezTo>
                    <a:pt x="176" y="242"/>
                    <a:pt x="174" y="244"/>
                    <a:pt x="174" y="245"/>
                  </a:cubicBezTo>
                  <a:cubicBezTo>
                    <a:pt x="173" y="248"/>
                    <a:pt x="172" y="252"/>
                    <a:pt x="171" y="254"/>
                  </a:cubicBezTo>
                  <a:cubicBezTo>
                    <a:pt x="171" y="255"/>
                    <a:pt x="170" y="256"/>
                    <a:pt x="170" y="257"/>
                  </a:cubicBezTo>
                  <a:cubicBezTo>
                    <a:pt x="170" y="258"/>
                    <a:pt x="169" y="259"/>
                    <a:pt x="169" y="259"/>
                  </a:cubicBezTo>
                  <a:cubicBezTo>
                    <a:pt x="168" y="260"/>
                    <a:pt x="169" y="262"/>
                    <a:pt x="169" y="263"/>
                  </a:cubicBezTo>
                  <a:cubicBezTo>
                    <a:pt x="169" y="264"/>
                    <a:pt x="169" y="267"/>
                    <a:pt x="168" y="268"/>
                  </a:cubicBezTo>
                  <a:cubicBezTo>
                    <a:pt x="167" y="269"/>
                    <a:pt x="165" y="270"/>
                    <a:pt x="164" y="269"/>
                  </a:cubicBezTo>
                  <a:cubicBezTo>
                    <a:pt x="163" y="269"/>
                    <a:pt x="162" y="268"/>
                    <a:pt x="162" y="268"/>
                  </a:cubicBezTo>
                  <a:cubicBezTo>
                    <a:pt x="161" y="267"/>
                    <a:pt x="161" y="265"/>
                    <a:pt x="161" y="264"/>
                  </a:cubicBezTo>
                  <a:cubicBezTo>
                    <a:pt x="161" y="263"/>
                    <a:pt x="162" y="262"/>
                    <a:pt x="162" y="260"/>
                  </a:cubicBezTo>
                  <a:cubicBezTo>
                    <a:pt x="162" y="259"/>
                    <a:pt x="160" y="258"/>
                    <a:pt x="159" y="257"/>
                  </a:cubicBezTo>
                  <a:cubicBezTo>
                    <a:pt x="159" y="257"/>
                    <a:pt x="158" y="256"/>
                    <a:pt x="157" y="256"/>
                  </a:cubicBezTo>
                  <a:cubicBezTo>
                    <a:pt x="157" y="255"/>
                    <a:pt x="154" y="254"/>
                    <a:pt x="153" y="255"/>
                  </a:cubicBezTo>
                  <a:cubicBezTo>
                    <a:pt x="153" y="255"/>
                    <a:pt x="154" y="258"/>
                    <a:pt x="154" y="258"/>
                  </a:cubicBezTo>
                  <a:cubicBezTo>
                    <a:pt x="153" y="259"/>
                    <a:pt x="151" y="259"/>
                    <a:pt x="150" y="258"/>
                  </a:cubicBezTo>
                  <a:cubicBezTo>
                    <a:pt x="150" y="258"/>
                    <a:pt x="149" y="257"/>
                    <a:pt x="149" y="256"/>
                  </a:cubicBezTo>
                  <a:cubicBezTo>
                    <a:pt x="148" y="256"/>
                    <a:pt x="147" y="255"/>
                    <a:pt x="147" y="255"/>
                  </a:cubicBezTo>
                  <a:cubicBezTo>
                    <a:pt x="147" y="255"/>
                    <a:pt x="146" y="255"/>
                    <a:pt x="145" y="255"/>
                  </a:cubicBezTo>
                  <a:cubicBezTo>
                    <a:pt x="145" y="255"/>
                    <a:pt x="145" y="257"/>
                    <a:pt x="144" y="257"/>
                  </a:cubicBezTo>
                  <a:cubicBezTo>
                    <a:pt x="144" y="257"/>
                    <a:pt x="142" y="258"/>
                    <a:pt x="141" y="257"/>
                  </a:cubicBezTo>
                  <a:cubicBezTo>
                    <a:pt x="141" y="257"/>
                    <a:pt x="139" y="256"/>
                    <a:pt x="139" y="256"/>
                  </a:cubicBezTo>
                  <a:cubicBezTo>
                    <a:pt x="138" y="255"/>
                    <a:pt x="137" y="255"/>
                    <a:pt x="136" y="255"/>
                  </a:cubicBezTo>
                  <a:cubicBezTo>
                    <a:pt x="135" y="255"/>
                    <a:pt x="134" y="256"/>
                    <a:pt x="134" y="257"/>
                  </a:cubicBezTo>
                  <a:cubicBezTo>
                    <a:pt x="133" y="257"/>
                    <a:pt x="134" y="259"/>
                    <a:pt x="134" y="259"/>
                  </a:cubicBezTo>
                  <a:cubicBezTo>
                    <a:pt x="133" y="260"/>
                    <a:pt x="132" y="262"/>
                    <a:pt x="132" y="263"/>
                  </a:cubicBezTo>
                  <a:cubicBezTo>
                    <a:pt x="132" y="264"/>
                    <a:pt x="132" y="266"/>
                    <a:pt x="132" y="267"/>
                  </a:cubicBezTo>
                  <a:cubicBezTo>
                    <a:pt x="132" y="268"/>
                    <a:pt x="130" y="269"/>
                    <a:pt x="128" y="269"/>
                  </a:cubicBezTo>
                  <a:cubicBezTo>
                    <a:pt x="127" y="270"/>
                    <a:pt x="124" y="270"/>
                    <a:pt x="123" y="269"/>
                  </a:cubicBezTo>
                  <a:cubicBezTo>
                    <a:pt x="121" y="269"/>
                    <a:pt x="119" y="269"/>
                    <a:pt x="117" y="269"/>
                  </a:cubicBezTo>
                  <a:cubicBezTo>
                    <a:pt x="117" y="268"/>
                    <a:pt x="115" y="269"/>
                    <a:pt x="115" y="269"/>
                  </a:cubicBezTo>
                  <a:cubicBezTo>
                    <a:pt x="114" y="269"/>
                    <a:pt x="113" y="269"/>
                    <a:pt x="113" y="269"/>
                  </a:cubicBezTo>
                  <a:cubicBezTo>
                    <a:pt x="112" y="270"/>
                    <a:pt x="110" y="269"/>
                    <a:pt x="109" y="269"/>
                  </a:cubicBezTo>
                  <a:cubicBezTo>
                    <a:pt x="109" y="269"/>
                    <a:pt x="108" y="268"/>
                    <a:pt x="108" y="268"/>
                  </a:cubicBezTo>
                  <a:cubicBezTo>
                    <a:pt x="107" y="267"/>
                    <a:pt x="106" y="267"/>
                    <a:pt x="105" y="268"/>
                  </a:cubicBezTo>
                  <a:cubicBezTo>
                    <a:pt x="105" y="268"/>
                    <a:pt x="104" y="270"/>
                    <a:pt x="103" y="270"/>
                  </a:cubicBezTo>
                  <a:cubicBezTo>
                    <a:pt x="102" y="271"/>
                    <a:pt x="101" y="271"/>
                    <a:pt x="100" y="271"/>
                  </a:cubicBezTo>
                  <a:cubicBezTo>
                    <a:pt x="99" y="271"/>
                    <a:pt x="99" y="269"/>
                    <a:pt x="99" y="269"/>
                  </a:cubicBezTo>
                  <a:cubicBezTo>
                    <a:pt x="98" y="268"/>
                    <a:pt x="97" y="268"/>
                    <a:pt x="96" y="267"/>
                  </a:cubicBezTo>
                  <a:cubicBezTo>
                    <a:pt x="95" y="267"/>
                    <a:pt x="93" y="267"/>
                    <a:pt x="93" y="266"/>
                  </a:cubicBezTo>
                  <a:cubicBezTo>
                    <a:pt x="92" y="266"/>
                    <a:pt x="91" y="264"/>
                    <a:pt x="91" y="264"/>
                  </a:cubicBezTo>
                  <a:cubicBezTo>
                    <a:pt x="91" y="263"/>
                    <a:pt x="91" y="262"/>
                    <a:pt x="91" y="260"/>
                  </a:cubicBezTo>
                  <a:cubicBezTo>
                    <a:pt x="90" y="260"/>
                    <a:pt x="89" y="259"/>
                    <a:pt x="88" y="258"/>
                  </a:cubicBezTo>
                  <a:cubicBezTo>
                    <a:pt x="90" y="257"/>
                    <a:pt x="92" y="256"/>
                    <a:pt x="93" y="255"/>
                  </a:cubicBezTo>
                  <a:cubicBezTo>
                    <a:pt x="94" y="255"/>
                    <a:pt x="97" y="255"/>
                    <a:pt x="98" y="254"/>
                  </a:cubicBezTo>
                  <a:cubicBezTo>
                    <a:pt x="99" y="254"/>
                    <a:pt x="100" y="253"/>
                    <a:pt x="100" y="252"/>
                  </a:cubicBezTo>
                  <a:cubicBezTo>
                    <a:pt x="100" y="252"/>
                    <a:pt x="99" y="247"/>
                    <a:pt x="99" y="247"/>
                  </a:cubicBezTo>
                  <a:cubicBezTo>
                    <a:pt x="99" y="247"/>
                    <a:pt x="99" y="242"/>
                    <a:pt x="99" y="241"/>
                  </a:cubicBezTo>
                  <a:cubicBezTo>
                    <a:pt x="99" y="239"/>
                    <a:pt x="99" y="236"/>
                    <a:pt x="98" y="235"/>
                  </a:cubicBezTo>
                  <a:cubicBezTo>
                    <a:pt x="97" y="233"/>
                    <a:pt x="95" y="232"/>
                    <a:pt x="94" y="232"/>
                  </a:cubicBezTo>
                  <a:cubicBezTo>
                    <a:pt x="93" y="231"/>
                    <a:pt x="89" y="232"/>
                    <a:pt x="89" y="232"/>
                  </a:cubicBezTo>
                  <a:cubicBezTo>
                    <a:pt x="89" y="231"/>
                    <a:pt x="83" y="228"/>
                    <a:pt x="82" y="227"/>
                  </a:cubicBezTo>
                  <a:cubicBezTo>
                    <a:pt x="81" y="226"/>
                    <a:pt x="81" y="224"/>
                    <a:pt x="80" y="223"/>
                  </a:cubicBezTo>
                  <a:cubicBezTo>
                    <a:pt x="79" y="222"/>
                    <a:pt x="78" y="222"/>
                    <a:pt x="78" y="221"/>
                  </a:cubicBezTo>
                  <a:cubicBezTo>
                    <a:pt x="77" y="220"/>
                    <a:pt x="79" y="217"/>
                    <a:pt x="78" y="216"/>
                  </a:cubicBezTo>
                  <a:cubicBezTo>
                    <a:pt x="78" y="214"/>
                    <a:pt x="77" y="211"/>
                    <a:pt x="75" y="210"/>
                  </a:cubicBezTo>
                  <a:cubicBezTo>
                    <a:pt x="74" y="210"/>
                    <a:pt x="73" y="210"/>
                    <a:pt x="72" y="209"/>
                  </a:cubicBezTo>
                  <a:cubicBezTo>
                    <a:pt x="71" y="208"/>
                    <a:pt x="71" y="206"/>
                    <a:pt x="70" y="204"/>
                  </a:cubicBezTo>
                  <a:cubicBezTo>
                    <a:pt x="70" y="204"/>
                    <a:pt x="68" y="201"/>
                    <a:pt x="67" y="201"/>
                  </a:cubicBezTo>
                  <a:cubicBezTo>
                    <a:pt x="67" y="201"/>
                    <a:pt x="65" y="201"/>
                    <a:pt x="65" y="201"/>
                  </a:cubicBezTo>
                  <a:cubicBezTo>
                    <a:pt x="64" y="201"/>
                    <a:pt x="64" y="203"/>
                    <a:pt x="64" y="203"/>
                  </a:cubicBezTo>
                  <a:cubicBezTo>
                    <a:pt x="63" y="205"/>
                    <a:pt x="64" y="207"/>
                    <a:pt x="64" y="208"/>
                  </a:cubicBezTo>
                  <a:cubicBezTo>
                    <a:pt x="63" y="209"/>
                    <a:pt x="62" y="209"/>
                    <a:pt x="61" y="209"/>
                  </a:cubicBezTo>
                  <a:cubicBezTo>
                    <a:pt x="61" y="210"/>
                    <a:pt x="59" y="209"/>
                    <a:pt x="58" y="209"/>
                  </a:cubicBezTo>
                  <a:cubicBezTo>
                    <a:pt x="58" y="210"/>
                    <a:pt x="59" y="212"/>
                    <a:pt x="58" y="212"/>
                  </a:cubicBezTo>
                  <a:cubicBezTo>
                    <a:pt x="57" y="213"/>
                    <a:pt x="55" y="212"/>
                    <a:pt x="55" y="212"/>
                  </a:cubicBezTo>
                  <a:cubicBezTo>
                    <a:pt x="54" y="211"/>
                    <a:pt x="54" y="209"/>
                    <a:pt x="54" y="208"/>
                  </a:cubicBezTo>
                  <a:cubicBezTo>
                    <a:pt x="53" y="207"/>
                    <a:pt x="52" y="205"/>
                    <a:pt x="51" y="205"/>
                  </a:cubicBezTo>
                  <a:cubicBezTo>
                    <a:pt x="50" y="205"/>
                    <a:pt x="48" y="205"/>
                    <a:pt x="47" y="206"/>
                  </a:cubicBezTo>
                  <a:cubicBezTo>
                    <a:pt x="46" y="206"/>
                    <a:pt x="45" y="208"/>
                    <a:pt x="44" y="208"/>
                  </a:cubicBezTo>
                  <a:cubicBezTo>
                    <a:pt x="43" y="208"/>
                    <a:pt x="42" y="206"/>
                    <a:pt x="41" y="205"/>
                  </a:cubicBezTo>
                  <a:cubicBezTo>
                    <a:pt x="40" y="205"/>
                    <a:pt x="38" y="205"/>
                    <a:pt x="37" y="205"/>
                  </a:cubicBezTo>
                  <a:cubicBezTo>
                    <a:pt x="37" y="206"/>
                    <a:pt x="36" y="208"/>
                    <a:pt x="36" y="208"/>
                  </a:cubicBezTo>
                  <a:cubicBezTo>
                    <a:pt x="35" y="209"/>
                    <a:pt x="32" y="209"/>
                    <a:pt x="31" y="208"/>
                  </a:cubicBezTo>
                  <a:cubicBezTo>
                    <a:pt x="29" y="207"/>
                    <a:pt x="29" y="204"/>
                    <a:pt x="29" y="204"/>
                  </a:cubicBezTo>
                  <a:cubicBezTo>
                    <a:pt x="28" y="203"/>
                    <a:pt x="26" y="202"/>
                    <a:pt x="26" y="202"/>
                  </a:cubicBezTo>
                  <a:cubicBezTo>
                    <a:pt x="25" y="202"/>
                    <a:pt x="24" y="202"/>
                    <a:pt x="23" y="202"/>
                  </a:cubicBezTo>
                  <a:cubicBezTo>
                    <a:pt x="22" y="202"/>
                    <a:pt x="20" y="202"/>
                    <a:pt x="19" y="202"/>
                  </a:cubicBezTo>
                  <a:cubicBezTo>
                    <a:pt x="18" y="201"/>
                    <a:pt x="18" y="198"/>
                    <a:pt x="18" y="197"/>
                  </a:cubicBezTo>
                  <a:cubicBezTo>
                    <a:pt x="18" y="197"/>
                    <a:pt x="18" y="196"/>
                    <a:pt x="17" y="195"/>
                  </a:cubicBezTo>
                  <a:cubicBezTo>
                    <a:pt x="17" y="194"/>
                    <a:pt x="17" y="194"/>
                    <a:pt x="17" y="193"/>
                  </a:cubicBezTo>
                  <a:cubicBezTo>
                    <a:pt x="17" y="192"/>
                    <a:pt x="19" y="191"/>
                    <a:pt x="19" y="190"/>
                  </a:cubicBezTo>
                  <a:cubicBezTo>
                    <a:pt x="20" y="189"/>
                    <a:pt x="21" y="186"/>
                    <a:pt x="21" y="185"/>
                  </a:cubicBezTo>
                  <a:cubicBezTo>
                    <a:pt x="21" y="184"/>
                    <a:pt x="20" y="182"/>
                    <a:pt x="20" y="181"/>
                  </a:cubicBezTo>
                  <a:cubicBezTo>
                    <a:pt x="20" y="180"/>
                    <a:pt x="19" y="178"/>
                    <a:pt x="20" y="177"/>
                  </a:cubicBezTo>
                  <a:cubicBezTo>
                    <a:pt x="20" y="176"/>
                    <a:pt x="21" y="174"/>
                    <a:pt x="21" y="173"/>
                  </a:cubicBezTo>
                  <a:cubicBezTo>
                    <a:pt x="22" y="172"/>
                    <a:pt x="22" y="168"/>
                    <a:pt x="22" y="166"/>
                  </a:cubicBezTo>
                  <a:cubicBezTo>
                    <a:pt x="22" y="165"/>
                    <a:pt x="21" y="163"/>
                    <a:pt x="20" y="163"/>
                  </a:cubicBezTo>
                  <a:cubicBezTo>
                    <a:pt x="19" y="162"/>
                    <a:pt x="17" y="161"/>
                    <a:pt x="17" y="160"/>
                  </a:cubicBezTo>
                  <a:cubicBezTo>
                    <a:pt x="16" y="159"/>
                    <a:pt x="15" y="157"/>
                    <a:pt x="15" y="156"/>
                  </a:cubicBezTo>
                  <a:cubicBezTo>
                    <a:pt x="16" y="155"/>
                    <a:pt x="17" y="153"/>
                    <a:pt x="17" y="151"/>
                  </a:cubicBezTo>
                  <a:cubicBezTo>
                    <a:pt x="17" y="150"/>
                    <a:pt x="17" y="147"/>
                    <a:pt x="16" y="146"/>
                  </a:cubicBezTo>
                  <a:cubicBezTo>
                    <a:pt x="16" y="145"/>
                    <a:pt x="14" y="144"/>
                    <a:pt x="13" y="144"/>
                  </a:cubicBezTo>
                  <a:cubicBezTo>
                    <a:pt x="13" y="142"/>
                    <a:pt x="13" y="139"/>
                    <a:pt x="12" y="137"/>
                  </a:cubicBezTo>
                  <a:cubicBezTo>
                    <a:pt x="12" y="136"/>
                    <a:pt x="11" y="134"/>
                    <a:pt x="10" y="134"/>
                  </a:cubicBezTo>
                  <a:cubicBezTo>
                    <a:pt x="9" y="133"/>
                    <a:pt x="7" y="133"/>
                    <a:pt x="7" y="132"/>
                  </a:cubicBezTo>
                  <a:cubicBezTo>
                    <a:pt x="6" y="131"/>
                    <a:pt x="5" y="129"/>
                    <a:pt x="5" y="128"/>
                  </a:cubicBezTo>
                  <a:cubicBezTo>
                    <a:pt x="4" y="127"/>
                    <a:pt x="4" y="125"/>
                    <a:pt x="5" y="124"/>
                  </a:cubicBezTo>
                  <a:cubicBezTo>
                    <a:pt x="5" y="123"/>
                    <a:pt x="6" y="122"/>
                    <a:pt x="7" y="122"/>
                  </a:cubicBezTo>
                  <a:cubicBezTo>
                    <a:pt x="7" y="121"/>
                    <a:pt x="8" y="119"/>
                    <a:pt x="8" y="118"/>
                  </a:cubicBezTo>
                  <a:cubicBezTo>
                    <a:pt x="9" y="117"/>
                    <a:pt x="9" y="115"/>
                    <a:pt x="8" y="114"/>
                  </a:cubicBezTo>
                  <a:cubicBezTo>
                    <a:pt x="8" y="113"/>
                    <a:pt x="7" y="112"/>
                    <a:pt x="7" y="111"/>
                  </a:cubicBezTo>
                  <a:cubicBezTo>
                    <a:pt x="6" y="110"/>
                    <a:pt x="7" y="108"/>
                    <a:pt x="7" y="107"/>
                  </a:cubicBezTo>
                  <a:cubicBezTo>
                    <a:pt x="6" y="106"/>
                    <a:pt x="5" y="106"/>
                    <a:pt x="5" y="105"/>
                  </a:cubicBezTo>
                  <a:cubicBezTo>
                    <a:pt x="4" y="104"/>
                    <a:pt x="5" y="103"/>
                    <a:pt x="5" y="102"/>
                  </a:cubicBezTo>
                  <a:cubicBezTo>
                    <a:pt x="5" y="102"/>
                    <a:pt x="7" y="102"/>
                    <a:pt x="8" y="101"/>
                  </a:cubicBezTo>
                  <a:cubicBezTo>
                    <a:pt x="8" y="101"/>
                    <a:pt x="10" y="100"/>
                    <a:pt x="10" y="99"/>
                  </a:cubicBezTo>
                  <a:cubicBezTo>
                    <a:pt x="10" y="98"/>
                    <a:pt x="10" y="96"/>
                    <a:pt x="10" y="96"/>
                  </a:cubicBezTo>
                  <a:cubicBezTo>
                    <a:pt x="9" y="95"/>
                    <a:pt x="8" y="95"/>
                    <a:pt x="8" y="94"/>
                  </a:cubicBezTo>
                  <a:cubicBezTo>
                    <a:pt x="7" y="93"/>
                    <a:pt x="8" y="91"/>
                    <a:pt x="8" y="90"/>
                  </a:cubicBezTo>
                  <a:cubicBezTo>
                    <a:pt x="8" y="88"/>
                    <a:pt x="7" y="86"/>
                    <a:pt x="7" y="85"/>
                  </a:cubicBezTo>
                  <a:cubicBezTo>
                    <a:pt x="6" y="84"/>
                    <a:pt x="3" y="84"/>
                    <a:pt x="3" y="83"/>
                  </a:cubicBezTo>
                  <a:cubicBezTo>
                    <a:pt x="2" y="82"/>
                    <a:pt x="0" y="80"/>
                    <a:pt x="0" y="79"/>
                  </a:cubicBezTo>
                  <a:cubicBezTo>
                    <a:pt x="0" y="78"/>
                    <a:pt x="1" y="76"/>
                    <a:pt x="2" y="76"/>
                  </a:cubicBezTo>
                  <a:cubicBezTo>
                    <a:pt x="3" y="75"/>
                    <a:pt x="5" y="75"/>
                    <a:pt x="6" y="75"/>
                  </a:cubicBezTo>
                  <a:cubicBezTo>
                    <a:pt x="6" y="75"/>
                    <a:pt x="7" y="75"/>
                    <a:pt x="7" y="75"/>
                  </a:cubicBezTo>
                  <a:cubicBezTo>
                    <a:pt x="8" y="75"/>
                    <a:pt x="10" y="75"/>
                    <a:pt x="11" y="75"/>
                  </a:cubicBezTo>
                  <a:cubicBezTo>
                    <a:pt x="11" y="74"/>
                    <a:pt x="11" y="72"/>
                    <a:pt x="12" y="72"/>
                  </a:cubicBezTo>
                  <a:cubicBezTo>
                    <a:pt x="12" y="71"/>
                    <a:pt x="13" y="71"/>
                    <a:pt x="13" y="70"/>
                  </a:cubicBezTo>
                  <a:cubicBezTo>
                    <a:pt x="14" y="70"/>
                    <a:pt x="14" y="68"/>
                    <a:pt x="15" y="68"/>
                  </a:cubicBezTo>
                  <a:cubicBezTo>
                    <a:pt x="15" y="67"/>
                    <a:pt x="15" y="65"/>
                    <a:pt x="15" y="64"/>
                  </a:cubicBezTo>
                  <a:cubicBezTo>
                    <a:pt x="15" y="63"/>
                    <a:pt x="14" y="62"/>
                    <a:pt x="14" y="62"/>
                  </a:cubicBezTo>
                  <a:cubicBezTo>
                    <a:pt x="13" y="61"/>
                    <a:pt x="13" y="59"/>
                    <a:pt x="14" y="58"/>
                  </a:cubicBezTo>
                  <a:cubicBezTo>
                    <a:pt x="14" y="57"/>
                    <a:pt x="18" y="57"/>
                    <a:pt x="19" y="56"/>
                  </a:cubicBezTo>
                  <a:cubicBezTo>
                    <a:pt x="19" y="55"/>
                    <a:pt x="19" y="53"/>
                    <a:pt x="19" y="53"/>
                  </a:cubicBezTo>
                  <a:cubicBezTo>
                    <a:pt x="19" y="52"/>
                    <a:pt x="21" y="52"/>
                    <a:pt x="22" y="51"/>
                  </a:cubicBezTo>
                  <a:cubicBezTo>
                    <a:pt x="22" y="50"/>
                    <a:pt x="23" y="48"/>
                    <a:pt x="23" y="47"/>
                  </a:cubicBezTo>
                  <a:cubicBezTo>
                    <a:pt x="24" y="45"/>
                    <a:pt x="24" y="43"/>
                    <a:pt x="23" y="41"/>
                  </a:cubicBezTo>
                  <a:cubicBezTo>
                    <a:pt x="23" y="40"/>
                    <a:pt x="22" y="40"/>
                    <a:pt x="21" y="40"/>
                  </a:cubicBezTo>
                  <a:cubicBezTo>
                    <a:pt x="21" y="39"/>
                    <a:pt x="19" y="39"/>
                    <a:pt x="18" y="38"/>
                  </a:cubicBezTo>
                  <a:cubicBezTo>
                    <a:pt x="17" y="38"/>
                    <a:pt x="16" y="36"/>
                    <a:pt x="16" y="35"/>
                  </a:cubicBezTo>
                  <a:cubicBezTo>
                    <a:pt x="15" y="34"/>
                    <a:pt x="17" y="31"/>
                    <a:pt x="16" y="30"/>
                  </a:cubicBezTo>
                  <a:cubicBezTo>
                    <a:pt x="15" y="30"/>
                    <a:pt x="14" y="29"/>
                    <a:pt x="13" y="29"/>
                  </a:cubicBezTo>
                  <a:cubicBezTo>
                    <a:pt x="13" y="29"/>
                    <a:pt x="12" y="29"/>
                    <a:pt x="11" y="29"/>
                  </a:cubicBezTo>
                  <a:cubicBezTo>
                    <a:pt x="10" y="29"/>
                    <a:pt x="9" y="28"/>
                    <a:pt x="9" y="28"/>
                  </a:cubicBezTo>
                  <a:cubicBezTo>
                    <a:pt x="9" y="27"/>
                    <a:pt x="9" y="26"/>
                    <a:pt x="9" y="2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2"/>
            <p:cNvSpPr>
              <a:spLocks/>
            </p:cNvSpPr>
            <p:nvPr/>
          </p:nvSpPr>
          <p:spPr bwMode="auto">
            <a:xfrm>
              <a:off x="5715" y="1701"/>
              <a:ext cx="591" cy="708"/>
            </a:xfrm>
            <a:custGeom>
              <a:avLst/>
              <a:gdLst>
                <a:gd name="T0" fmla="*/ 16 w 226"/>
                <a:gd name="T1" fmla="*/ 17 h 271"/>
                <a:gd name="T2" fmla="*/ 23 w 226"/>
                <a:gd name="T3" fmla="*/ 0 h 271"/>
                <a:gd name="T4" fmla="*/ 43 w 226"/>
                <a:gd name="T5" fmla="*/ 0 h 271"/>
                <a:gd name="T6" fmla="*/ 58 w 226"/>
                <a:gd name="T7" fmla="*/ 8 h 271"/>
                <a:gd name="T8" fmla="*/ 69 w 226"/>
                <a:gd name="T9" fmla="*/ 28 h 271"/>
                <a:gd name="T10" fmla="*/ 85 w 226"/>
                <a:gd name="T11" fmla="*/ 47 h 271"/>
                <a:gd name="T12" fmla="*/ 105 w 226"/>
                <a:gd name="T13" fmla="*/ 53 h 271"/>
                <a:gd name="T14" fmla="*/ 121 w 226"/>
                <a:gd name="T15" fmla="*/ 54 h 271"/>
                <a:gd name="T16" fmla="*/ 137 w 226"/>
                <a:gd name="T17" fmla="*/ 50 h 271"/>
                <a:gd name="T18" fmla="*/ 150 w 226"/>
                <a:gd name="T19" fmla="*/ 43 h 271"/>
                <a:gd name="T20" fmla="*/ 166 w 226"/>
                <a:gd name="T21" fmla="*/ 56 h 271"/>
                <a:gd name="T22" fmla="*/ 173 w 226"/>
                <a:gd name="T23" fmla="*/ 59 h 271"/>
                <a:gd name="T24" fmla="*/ 177 w 226"/>
                <a:gd name="T25" fmla="*/ 76 h 271"/>
                <a:gd name="T26" fmla="*/ 183 w 226"/>
                <a:gd name="T27" fmla="*/ 80 h 271"/>
                <a:gd name="T28" fmla="*/ 194 w 226"/>
                <a:gd name="T29" fmla="*/ 84 h 271"/>
                <a:gd name="T30" fmla="*/ 206 w 226"/>
                <a:gd name="T31" fmla="*/ 93 h 271"/>
                <a:gd name="T32" fmla="*/ 216 w 226"/>
                <a:gd name="T33" fmla="*/ 94 h 271"/>
                <a:gd name="T34" fmla="*/ 222 w 226"/>
                <a:gd name="T35" fmla="*/ 96 h 271"/>
                <a:gd name="T36" fmla="*/ 218 w 226"/>
                <a:gd name="T37" fmla="*/ 115 h 271"/>
                <a:gd name="T38" fmla="*/ 225 w 226"/>
                <a:gd name="T39" fmla="*/ 132 h 271"/>
                <a:gd name="T40" fmla="*/ 215 w 226"/>
                <a:gd name="T41" fmla="*/ 156 h 271"/>
                <a:gd name="T42" fmla="*/ 208 w 226"/>
                <a:gd name="T43" fmla="*/ 166 h 271"/>
                <a:gd name="T44" fmla="*/ 213 w 226"/>
                <a:gd name="T45" fmla="*/ 178 h 271"/>
                <a:gd name="T46" fmla="*/ 214 w 226"/>
                <a:gd name="T47" fmla="*/ 188 h 271"/>
                <a:gd name="T48" fmla="*/ 218 w 226"/>
                <a:gd name="T49" fmla="*/ 206 h 271"/>
                <a:gd name="T50" fmla="*/ 216 w 226"/>
                <a:gd name="T51" fmla="*/ 223 h 271"/>
                <a:gd name="T52" fmla="*/ 212 w 226"/>
                <a:gd name="T53" fmla="*/ 231 h 271"/>
                <a:gd name="T54" fmla="*/ 199 w 226"/>
                <a:gd name="T55" fmla="*/ 226 h 271"/>
                <a:gd name="T56" fmla="*/ 183 w 226"/>
                <a:gd name="T57" fmla="*/ 226 h 271"/>
                <a:gd name="T58" fmla="*/ 174 w 226"/>
                <a:gd name="T59" fmla="*/ 245 h 271"/>
                <a:gd name="T60" fmla="*/ 168 w 226"/>
                <a:gd name="T61" fmla="*/ 268 h 271"/>
                <a:gd name="T62" fmla="*/ 159 w 226"/>
                <a:gd name="T63" fmla="*/ 257 h 271"/>
                <a:gd name="T64" fmla="*/ 149 w 226"/>
                <a:gd name="T65" fmla="*/ 256 h 271"/>
                <a:gd name="T66" fmla="*/ 139 w 226"/>
                <a:gd name="T67" fmla="*/ 256 h 271"/>
                <a:gd name="T68" fmla="*/ 132 w 226"/>
                <a:gd name="T69" fmla="*/ 267 h 271"/>
                <a:gd name="T70" fmla="*/ 113 w 226"/>
                <a:gd name="T71" fmla="*/ 269 h 271"/>
                <a:gd name="T72" fmla="*/ 100 w 226"/>
                <a:gd name="T73" fmla="*/ 271 h 271"/>
                <a:gd name="T74" fmla="*/ 91 w 226"/>
                <a:gd name="T75" fmla="*/ 260 h 271"/>
                <a:gd name="T76" fmla="*/ 99 w 226"/>
                <a:gd name="T77" fmla="*/ 247 h 271"/>
                <a:gd name="T78" fmla="*/ 82 w 226"/>
                <a:gd name="T79" fmla="*/ 227 h 271"/>
                <a:gd name="T80" fmla="*/ 72 w 226"/>
                <a:gd name="T81" fmla="*/ 209 h 271"/>
                <a:gd name="T82" fmla="*/ 64 w 226"/>
                <a:gd name="T83" fmla="*/ 208 h 271"/>
                <a:gd name="T84" fmla="*/ 54 w 226"/>
                <a:gd name="T85" fmla="*/ 208 h 271"/>
                <a:gd name="T86" fmla="*/ 37 w 226"/>
                <a:gd name="T87" fmla="*/ 205 h 271"/>
                <a:gd name="T88" fmla="*/ 23 w 226"/>
                <a:gd name="T89" fmla="*/ 202 h 271"/>
                <a:gd name="T90" fmla="*/ 19 w 226"/>
                <a:gd name="T91" fmla="*/ 190 h 271"/>
                <a:gd name="T92" fmla="*/ 22 w 226"/>
                <a:gd name="T93" fmla="*/ 166 h 271"/>
                <a:gd name="T94" fmla="*/ 16 w 226"/>
                <a:gd name="T95" fmla="*/ 146 h 271"/>
                <a:gd name="T96" fmla="*/ 5 w 226"/>
                <a:gd name="T97" fmla="*/ 128 h 271"/>
                <a:gd name="T98" fmla="*/ 7 w 226"/>
                <a:gd name="T99" fmla="*/ 111 h 271"/>
                <a:gd name="T100" fmla="*/ 10 w 226"/>
                <a:gd name="T101" fmla="*/ 99 h 271"/>
                <a:gd name="T102" fmla="*/ 3 w 226"/>
                <a:gd name="T103" fmla="*/ 83 h 271"/>
                <a:gd name="T104" fmla="*/ 11 w 226"/>
                <a:gd name="T105" fmla="*/ 75 h 271"/>
                <a:gd name="T106" fmla="*/ 14 w 226"/>
                <a:gd name="T107" fmla="*/ 62 h 271"/>
                <a:gd name="T108" fmla="*/ 23 w 226"/>
                <a:gd name="T109" fmla="*/ 47 h 271"/>
                <a:gd name="T110" fmla="*/ 16 w 226"/>
                <a:gd name="T111" fmla="*/ 3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6" h="271">
                  <a:moveTo>
                    <a:pt x="9" y="26"/>
                  </a:moveTo>
                  <a:cubicBezTo>
                    <a:pt x="8" y="25"/>
                    <a:pt x="8" y="25"/>
                    <a:pt x="8" y="25"/>
                  </a:cubicBezTo>
                  <a:cubicBezTo>
                    <a:pt x="9" y="24"/>
                    <a:pt x="9" y="21"/>
                    <a:pt x="10" y="21"/>
                  </a:cubicBezTo>
                  <a:cubicBezTo>
                    <a:pt x="11" y="20"/>
                    <a:pt x="13" y="20"/>
                    <a:pt x="13" y="19"/>
                  </a:cubicBezTo>
                  <a:cubicBezTo>
                    <a:pt x="14" y="19"/>
                    <a:pt x="15" y="17"/>
                    <a:pt x="16" y="17"/>
                  </a:cubicBezTo>
                  <a:cubicBezTo>
                    <a:pt x="16" y="16"/>
                    <a:pt x="16" y="14"/>
                    <a:pt x="16" y="14"/>
                  </a:cubicBezTo>
                  <a:cubicBezTo>
                    <a:pt x="16" y="13"/>
                    <a:pt x="15" y="10"/>
                    <a:pt x="15" y="9"/>
                  </a:cubicBezTo>
                  <a:cubicBezTo>
                    <a:pt x="15" y="8"/>
                    <a:pt x="14" y="6"/>
                    <a:pt x="14" y="5"/>
                  </a:cubicBezTo>
                  <a:cubicBezTo>
                    <a:pt x="15" y="4"/>
                    <a:pt x="17" y="2"/>
                    <a:pt x="18" y="2"/>
                  </a:cubicBezTo>
                  <a:cubicBezTo>
                    <a:pt x="19" y="1"/>
                    <a:pt x="21" y="0"/>
                    <a:pt x="23" y="0"/>
                  </a:cubicBezTo>
                  <a:cubicBezTo>
                    <a:pt x="23" y="0"/>
                    <a:pt x="25" y="0"/>
                    <a:pt x="26" y="1"/>
                  </a:cubicBezTo>
                  <a:cubicBezTo>
                    <a:pt x="27" y="1"/>
                    <a:pt x="30" y="2"/>
                    <a:pt x="30" y="2"/>
                  </a:cubicBezTo>
                  <a:cubicBezTo>
                    <a:pt x="30" y="2"/>
                    <a:pt x="36" y="0"/>
                    <a:pt x="38" y="0"/>
                  </a:cubicBezTo>
                  <a:cubicBezTo>
                    <a:pt x="38" y="0"/>
                    <a:pt x="40" y="0"/>
                    <a:pt x="40" y="0"/>
                  </a:cubicBezTo>
                  <a:cubicBezTo>
                    <a:pt x="41" y="0"/>
                    <a:pt x="43" y="0"/>
                    <a:pt x="43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6" y="0"/>
                    <a:pt x="47" y="1"/>
                    <a:pt x="48" y="1"/>
                  </a:cubicBezTo>
                  <a:cubicBezTo>
                    <a:pt x="49" y="1"/>
                    <a:pt x="51" y="1"/>
                    <a:pt x="52" y="1"/>
                  </a:cubicBezTo>
                  <a:cubicBezTo>
                    <a:pt x="53" y="1"/>
                    <a:pt x="54" y="3"/>
                    <a:pt x="55" y="4"/>
                  </a:cubicBezTo>
                  <a:cubicBezTo>
                    <a:pt x="56" y="5"/>
                    <a:pt x="57" y="7"/>
                    <a:pt x="58" y="8"/>
                  </a:cubicBezTo>
                  <a:cubicBezTo>
                    <a:pt x="59" y="9"/>
                    <a:pt x="63" y="10"/>
                    <a:pt x="64" y="11"/>
                  </a:cubicBezTo>
                  <a:cubicBezTo>
                    <a:pt x="65" y="13"/>
                    <a:pt x="65" y="16"/>
                    <a:pt x="65" y="17"/>
                  </a:cubicBezTo>
                  <a:cubicBezTo>
                    <a:pt x="65" y="18"/>
                    <a:pt x="64" y="20"/>
                    <a:pt x="64" y="21"/>
                  </a:cubicBezTo>
                  <a:cubicBezTo>
                    <a:pt x="64" y="23"/>
                    <a:pt x="65" y="25"/>
                    <a:pt x="66" y="26"/>
                  </a:cubicBezTo>
                  <a:cubicBezTo>
                    <a:pt x="66" y="26"/>
                    <a:pt x="68" y="28"/>
                    <a:pt x="69" y="28"/>
                  </a:cubicBezTo>
                  <a:cubicBezTo>
                    <a:pt x="70" y="28"/>
                    <a:pt x="73" y="26"/>
                    <a:pt x="75" y="28"/>
                  </a:cubicBezTo>
                  <a:cubicBezTo>
                    <a:pt x="76" y="28"/>
                    <a:pt x="77" y="31"/>
                    <a:pt x="78" y="32"/>
                  </a:cubicBezTo>
                  <a:cubicBezTo>
                    <a:pt x="79" y="33"/>
                    <a:pt x="79" y="36"/>
                    <a:pt x="80" y="38"/>
                  </a:cubicBezTo>
                  <a:cubicBezTo>
                    <a:pt x="81" y="39"/>
                    <a:pt x="84" y="41"/>
                    <a:pt x="85" y="43"/>
                  </a:cubicBezTo>
                  <a:cubicBezTo>
                    <a:pt x="85" y="44"/>
                    <a:pt x="84" y="47"/>
                    <a:pt x="85" y="47"/>
                  </a:cubicBezTo>
                  <a:cubicBezTo>
                    <a:pt x="85" y="48"/>
                    <a:pt x="87" y="49"/>
                    <a:pt x="87" y="49"/>
                  </a:cubicBezTo>
                  <a:cubicBezTo>
                    <a:pt x="88" y="49"/>
                    <a:pt x="88" y="53"/>
                    <a:pt x="88" y="54"/>
                  </a:cubicBezTo>
                  <a:cubicBezTo>
                    <a:pt x="88" y="54"/>
                    <a:pt x="92" y="56"/>
                    <a:pt x="94" y="56"/>
                  </a:cubicBezTo>
                  <a:cubicBezTo>
                    <a:pt x="96" y="56"/>
                    <a:pt x="99" y="54"/>
                    <a:pt x="101" y="54"/>
                  </a:cubicBezTo>
                  <a:cubicBezTo>
                    <a:pt x="102" y="54"/>
                    <a:pt x="103" y="53"/>
                    <a:pt x="105" y="53"/>
                  </a:cubicBezTo>
                  <a:cubicBezTo>
                    <a:pt x="106" y="53"/>
                    <a:pt x="108" y="53"/>
                    <a:pt x="109" y="53"/>
                  </a:cubicBezTo>
                  <a:cubicBezTo>
                    <a:pt x="110" y="53"/>
                    <a:pt x="112" y="53"/>
                    <a:pt x="113" y="53"/>
                  </a:cubicBezTo>
                  <a:cubicBezTo>
                    <a:pt x="113" y="52"/>
                    <a:pt x="112" y="51"/>
                    <a:pt x="113" y="51"/>
                  </a:cubicBezTo>
                  <a:cubicBezTo>
                    <a:pt x="114" y="50"/>
                    <a:pt x="116" y="51"/>
                    <a:pt x="116" y="51"/>
                  </a:cubicBezTo>
                  <a:cubicBezTo>
                    <a:pt x="118" y="51"/>
                    <a:pt x="120" y="53"/>
                    <a:pt x="121" y="54"/>
                  </a:cubicBezTo>
                  <a:cubicBezTo>
                    <a:pt x="122" y="54"/>
                    <a:pt x="125" y="53"/>
                    <a:pt x="126" y="53"/>
                  </a:cubicBezTo>
                  <a:cubicBezTo>
                    <a:pt x="126" y="52"/>
                    <a:pt x="127" y="51"/>
                    <a:pt x="127" y="51"/>
                  </a:cubicBezTo>
                  <a:cubicBezTo>
                    <a:pt x="128" y="50"/>
                    <a:pt x="130" y="51"/>
                    <a:pt x="131" y="51"/>
                  </a:cubicBezTo>
                  <a:cubicBezTo>
                    <a:pt x="132" y="51"/>
                    <a:pt x="135" y="51"/>
                    <a:pt x="136" y="51"/>
                  </a:cubicBezTo>
                  <a:cubicBezTo>
                    <a:pt x="136" y="51"/>
                    <a:pt x="136" y="50"/>
                    <a:pt x="137" y="50"/>
                  </a:cubicBezTo>
                  <a:cubicBezTo>
                    <a:pt x="138" y="49"/>
                    <a:pt x="140" y="50"/>
                    <a:pt x="141" y="50"/>
                  </a:cubicBezTo>
                  <a:cubicBezTo>
                    <a:pt x="142" y="50"/>
                    <a:pt x="143" y="49"/>
                    <a:pt x="143" y="49"/>
                  </a:cubicBezTo>
                  <a:cubicBezTo>
                    <a:pt x="144" y="48"/>
                    <a:pt x="143" y="46"/>
                    <a:pt x="143" y="45"/>
                  </a:cubicBezTo>
                  <a:cubicBezTo>
                    <a:pt x="143" y="44"/>
                    <a:pt x="144" y="43"/>
                    <a:pt x="145" y="43"/>
                  </a:cubicBezTo>
                  <a:cubicBezTo>
                    <a:pt x="146" y="42"/>
                    <a:pt x="149" y="42"/>
                    <a:pt x="150" y="43"/>
                  </a:cubicBezTo>
                  <a:cubicBezTo>
                    <a:pt x="152" y="43"/>
                    <a:pt x="154" y="45"/>
                    <a:pt x="155" y="45"/>
                  </a:cubicBezTo>
                  <a:cubicBezTo>
                    <a:pt x="157" y="45"/>
                    <a:pt x="160" y="44"/>
                    <a:pt x="161" y="45"/>
                  </a:cubicBezTo>
                  <a:cubicBezTo>
                    <a:pt x="163" y="46"/>
                    <a:pt x="166" y="48"/>
                    <a:pt x="167" y="50"/>
                  </a:cubicBezTo>
                  <a:cubicBezTo>
                    <a:pt x="168" y="51"/>
                    <a:pt x="168" y="53"/>
                    <a:pt x="168" y="54"/>
                  </a:cubicBezTo>
                  <a:cubicBezTo>
                    <a:pt x="168" y="54"/>
                    <a:pt x="167" y="55"/>
                    <a:pt x="166" y="56"/>
                  </a:cubicBezTo>
                  <a:cubicBezTo>
                    <a:pt x="166" y="56"/>
                    <a:pt x="167" y="57"/>
                    <a:pt x="167" y="58"/>
                  </a:cubicBezTo>
                  <a:cubicBezTo>
                    <a:pt x="168" y="59"/>
                    <a:pt x="170" y="59"/>
                    <a:pt x="170" y="58"/>
                  </a:cubicBezTo>
                  <a:cubicBezTo>
                    <a:pt x="170" y="57"/>
                    <a:pt x="170" y="57"/>
                    <a:pt x="170" y="56"/>
                  </a:cubicBezTo>
                  <a:cubicBezTo>
                    <a:pt x="170" y="56"/>
                    <a:pt x="171" y="56"/>
                    <a:pt x="172" y="56"/>
                  </a:cubicBezTo>
                  <a:cubicBezTo>
                    <a:pt x="172" y="57"/>
                    <a:pt x="172" y="59"/>
                    <a:pt x="173" y="59"/>
                  </a:cubicBezTo>
                  <a:cubicBezTo>
                    <a:pt x="174" y="60"/>
                    <a:pt x="176" y="60"/>
                    <a:pt x="177" y="61"/>
                  </a:cubicBezTo>
                  <a:cubicBezTo>
                    <a:pt x="178" y="62"/>
                    <a:pt x="177" y="66"/>
                    <a:pt x="177" y="66"/>
                  </a:cubicBezTo>
                  <a:cubicBezTo>
                    <a:pt x="177" y="67"/>
                    <a:pt x="176" y="68"/>
                    <a:pt x="176" y="69"/>
                  </a:cubicBezTo>
                  <a:cubicBezTo>
                    <a:pt x="176" y="70"/>
                    <a:pt x="175" y="72"/>
                    <a:pt x="175" y="72"/>
                  </a:cubicBezTo>
                  <a:cubicBezTo>
                    <a:pt x="175" y="73"/>
                    <a:pt x="177" y="75"/>
                    <a:pt x="177" y="76"/>
                  </a:cubicBezTo>
                  <a:cubicBezTo>
                    <a:pt x="177" y="76"/>
                    <a:pt x="176" y="78"/>
                    <a:pt x="176" y="78"/>
                  </a:cubicBezTo>
                  <a:cubicBezTo>
                    <a:pt x="176" y="79"/>
                    <a:pt x="176" y="81"/>
                    <a:pt x="176" y="82"/>
                  </a:cubicBezTo>
                  <a:cubicBezTo>
                    <a:pt x="177" y="83"/>
                    <a:pt x="180" y="83"/>
                    <a:pt x="181" y="83"/>
                  </a:cubicBezTo>
                  <a:cubicBezTo>
                    <a:pt x="181" y="83"/>
                    <a:pt x="181" y="81"/>
                    <a:pt x="182" y="81"/>
                  </a:cubicBezTo>
                  <a:cubicBezTo>
                    <a:pt x="182" y="81"/>
                    <a:pt x="183" y="80"/>
                    <a:pt x="183" y="80"/>
                  </a:cubicBezTo>
                  <a:cubicBezTo>
                    <a:pt x="184" y="80"/>
                    <a:pt x="185" y="80"/>
                    <a:pt x="185" y="81"/>
                  </a:cubicBezTo>
                  <a:cubicBezTo>
                    <a:pt x="186" y="82"/>
                    <a:pt x="185" y="84"/>
                    <a:pt x="185" y="85"/>
                  </a:cubicBezTo>
                  <a:cubicBezTo>
                    <a:pt x="185" y="85"/>
                    <a:pt x="187" y="87"/>
                    <a:pt x="187" y="87"/>
                  </a:cubicBezTo>
                  <a:cubicBezTo>
                    <a:pt x="189" y="87"/>
                    <a:pt x="192" y="86"/>
                    <a:pt x="194" y="85"/>
                  </a:cubicBezTo>
                  <a:cubicBezTo>
                    <a:pt x="194" y="85"/>
                    <a:pt x="194" y="84"/>
                    <a:pt x="194" y="84"/>
                  </a:cubicBezTo>
                  <a:cubicBezTo>
                    <a:pt x="195" y="84"/>
                    <a:pt x="197" y="84"/>
                    <a:pt x="197" y="84"/>
                  </a:cubicBezTo>
                  <a:cubicBezTo>
                    <a:pt x="198" y="85"/>
                    <a:pt x="197" y="87"/>
                    <a:pt x="198" y="87"/>
                  </a:cubicBezTo>
                  <a:cubicBezTo>
                    <a:pt x="198" y="88"/>
                    <a:pt x="200" y="88"/>
                    <a:pt x="200" y="89"/>
                  </a:cubicBezTo>
                  <a:cubicBezTo>
                    <a:pt x="201" y="90"/>
                    <a:pt x="201" y="92"/>
                    <a:pt x="202" y="93"/>
                  </a:cubicBezTo>
                  <a:cubicBezTo>
                    <a:pt x="203" y="93"/>
                    <a:pt x="205" y="93"/>
                    <a:pt x="206" y="93"/>
                  </a:cubicBezTo>
                  <a:cubicBezTo>
                    <a:pt x="207" y="93"/>
                    <a:pt x="209" y="92"/>
                    <a:pt x="209" y="92"/>
                  </a:cubicBezTo>
                  <a:cubicBezTo>
                    <a:pt x="210" y="92"/>
                    <a:pt x="211" y="93"/>
                    <a:pt x="211" y="93"/>
                  </a:cubicBezTo>
                  <a:cubicBezTo>
                    <a:pt x="212" y="93"/>
                    <a:pt x="212" y="93"/>
                    <a:pt x="213" y="92"/>
                  </a:cubicBezTo>
                  <a:cubicBezTo>
                    <a:pt x="213" y="93"/>
                    <a:pt x="213" y="93"/>
                    <a:pt x="214" y="93"/>
                  </a:cubicBezTo>
                  <a:cubicBezTo>
                    <a:pt x="214" y="93"/>
                    <a:pt x="215" y="94"/>
                    <a:pt x="216" y="94"/>
                  </a:cubicBezTo>
                  <a:cubicBezTo>
                    <a:pt x="216" y="94"/>
                    <a:pt x="217" y="92"/>
                    <a:pt x="217" y="92"/>
                  </a:cubicBezTo>
                  <a:cubicBezTo>
                    <a:pt x="217" y="91"/>
                    <a:pt x="217" y="90"/>
                    <a:pt x="217" y="90"/>
                  </a:cubicBezTo>
                  <a:cubicBezTo>
                    <a:pt x="217" y="90"/>
                    <a:pt x="219" y="90"/>
                    <a:pt x="219" y="90"/>
                  </a:cubicBezTo>
                  <a:cubicBezTo>
                    <a:pt x="220" y="91"/>
                    <a:pt x="220" y="93"/>
                    <a:pt x="220" y="94"/>
                  </a:cubicBezTo>
                  <a:cubicBezTo>
                    <a:pt x="221" y="95"/>
                    <a:pt x="222" y="95"/>
                    <a:pt x="222" y="96"/>
                  </a:cubicBezTo>
                  <a:cubicBezTo>
                    <a:pt x="222" y="97"/>
                    <a:pt x="222" y="99"/>
                    <a:pt x="222" y="100"/>
                  </a:cubicBezTo>
                  <a:cubicBezTo>
                    <a:pt x="222" y="101"/>
                    <a:pt x="221" y="102"/>
                    <a:pt x="220" y="103"/>
                  </a:cubicBezTo>
                  <a:cubicBezTo>
                    <a:pt x="220" y="104"/>
                    <a:pt x="218" y="104"/>
                    <a:pt x="218" y="106"/>
                  </a:cubicBezTo>
                  <a:cubicBezTo>
                    <a:pt x="217" y="107"/>
                    <a:pt x="217" y="110"/>
                    <a:pt x="217" y="112"/>
                  </a:cubicBezTo>
                  <a:cubicBezTo>
                    <a:pt x="217" y="112"/>
                    <a:pt x="217" y="114"/>
                    <a:pt x="218" y="115"/>
                  </a:cubicBezTo>
                  <a:cubicBezTo>
                    <a:pt x="218" y="115"/>
                    <a:pt x="220" y="115"/>
                    <a:pt x="221" y="116"/>
                  </a:cubicBezTo>
                  <a:cubicBezTo>
                    <a:pt x="221" y="116"/>
                    <a:pt x="222" y="119"/>
                    <a:pt x="223" y="121"/>
                  </a:cubicBezTo>
                  <a:cubicBezTo>
                    <a:pt x="224" y="122"/>
                    <a:pt x="223" y="124"/>
                    <a:pt x="224" y="125"/>
                  </a:cubicBezTo>
                  <a:cubicBezTo>
                    <a:pt x="224" y="126"/>
                    <a:pt x="225" y="127"/>
                    <a:pt x="225" y="128"/>
                  </a:cubicBezTo>
                  <a:cubicBezTo>
                    <a:pt x="225" y="129"/>
                    <a:pt x="226" y="131"/>
                    <a:pt x="225" y="132"/>
                  </a:cubicBezTo>
                  <a:cubicBezTo>
                    <a:pt x="225" y="133"/>
                    <a:pt x="223" y="135"/>
                    <a:pt x="222" y="136"/>
                  </a:cubicBezTo>
                  <a:cubicBezTo>
                    <a:pt x="222" y="138"/>
                    <a:pt x="223" y="141"/>
                    <a:pt x="222" y="143"/>
                  </a:cubicBezTo>
                  <a:cubicBezTo>
                    <a:pt x="222" y="144"/>
                    <a:pt x="220" y="147"/>
                    <a:pt x="219" y="148"/>
                  </a:cubicBezTo>
                  <a:cubicBezTo>
                    <a:pt x="218" y="148"/>
                    <a:pt x="217" y="149"/>
                    <a:pt x="216" y="150"/>
                  </a:cubicBezTo>
                  <a:cubicBezTo>
                    <a:pt x="215" y="151"/>
                    <a:pt x="216" y="155"/>
                    <a:pt x="215" y="156"/>
                  </a:cubicBezTo>
                  <a:cubicBezTo>
                    <a:pt x="214" y="157"/>
                    <a:pt x="213" y="158"/>
                    <a:pt x="212" y="158"/>
                  </a:cubicBezTo>
                  <a:cubicBezTo>
                    <a:pt x="211" y="158"/>
                    <a:pt x="210" y="158"/>
                    <a:pt x="209" y="158"/>
                  </a:cubicBezTo>
                  <a:cubicBezTo>
                    <a:pt x="209" y="159"/>
                    <a:pt x="208" y="161"/>
                    <a:pt x="209" y="162"/>
                  </a:cubicBezTo>
                  <a:cubicBezTo>
                    <a:pt x="209" y="162"/>
                    <a:pt x="210" y="163"/>
                    <a:pt x="210" y="164"/>
                  </a:cubicBezTo>
                  <a:cubicBezTo>
                    <a:pt x="210" y="164"/>
                    <a:pt x="209" y="166"/>
                    <a:pt x="208" y="166"/>
                  </a:cubicBezTo>
                  <a:cubicBezTo>
                    <a:pt x="207" y="166"/>
                    <a:pt x="205" y="166"/>
                    <a:pt x="205" y="166"/>
                  </a:cubicBezTo>
                  <a:cubicBezTo>
                    <a:pt x="204" y="166"/>
                    <a:pt x="203" y="168"/>
                    <a:pt x="203" y="169"/>
                  </a:cubicBezTo>
                  <a:cubicBezTo>
                    <a:pt x="203" y="170"/>
                    <a:pt x="203" y="172"/>
                    <a:pt x="203" y="173"/>
                  </a:cubicBezTo>
                  <a:cubicBezTo>
                    <a:pt x="204" y="174"/>
                    <a:pt x="208" y="174"/>
                    <a:pt x="210" y="175"/>
                  </a:cubicBezTo>
                  <a:cubicBezTo>
                    <a:pt x="211" y="176"/>
                    <a:pt x="212" y="178"/>
                    <a:pt x="213" y="178"/>
                  </a:cubicBezTo>
                  <a:cubicBezTo>
                    <a:pt x="214" y="179"/>
                    <a:pt x="216" y="179"/>
                    <a:pt x="217" y="179"/>
                  </a:cubicBezTo>
                  <a:cubicBezTo>
                    <a:pt x="218" y="179"/>
                    <a:pt x="220" y="180"/>
                    <a:pt x="221" y="180"/>
                  </a:cubicBezTo>
                  <a:cubicBezTo>
                    <a:pt x="221" y="181"/>
                    <a:pt x="222" y="183"/>
                    <a:pt x="221" y="184"/>
                  </a:cubicBezTo>
                  <a:cubicBezTo>
                    <a:pt x="221" y="185"/>
                    <a:pt x="219" y="187"/>
                    <a:pt x="218" y="188"/>
                  </a:cubicBezTo>
                  <a:cubicBezTo>
                    <a:pt x="217" y="188"/>
                    <a:pt x="215" y="187"/>
                    <a:pt x="214" y="188"/>
                  </a:cubicBezTo>
                  <a:cubicBezTo>
                    <a:pt x="214" y="188"/>
                    <a:pt x="214" y="190"/>
                    <a:pt x="214" y="191"/>
                  </a:cubicBezTo>
                  <a:cubicBezTo>
                    <a:pt x="215" y="192"/>
                    <a:pt x="216" y="193"/>
                    <a:pt x="216" y="194"/>
                  </a:cubicBezTo>
                  <a:cubicBezTo>
                    <a:pt x="216" y="195"/>
                    <a:pt x="215" y="197"/>
                    <a:pt x="216" y="198"/>
                  </a:cubicBezTo>
                  <a:cubicBezTo>
                    <a:pt x="216" y="199"/>
                    <a:pt x="218" y="200"/>
                    <a:pt x="218" y="201"/>
                  </a:cubicBezTo>
                  <a:cubicBezTo>
                    <a:pt x="219" y="202"/>
                    <a:pt x="218" y="205"/>
                    <a:pt x="218" y="206"/>
                  </a:cubicBezTo>
                  <a:cubicBezTo>
                    <a:pt x="218" y="207"/>
                    <a:pt x="220" y="209"/>
                    <a:pt x="220" y="210"/>
                  </a:cubicBezTo>
                  <a:cubicBezTo>
                    <a:pt x="220" y="211"/>
                    <a:pt x="220" y="214"/>
                    <a:pt x="219" y="215"/>
                  </a:cubicBezTo>
                  <a:cubicBezTo>
                    <a:pt x="219" y="216"/>
                    <a:pt x="217" y="216"/>
                    <a:pt x="217" y="216"/>
                  </a:cubicBezTo>
                  <a:cubicBezTo>
                    <a:pt x="216" y="217"/>
                    <a:pt x="215" y="219"/>
                    <a:pt x="215" y="220"/>
                  </a:cubicBezTo>
                  <a:cubicBezTo>
                    <a:pt x="215" y="221"/>
                    <a:pt x="216" y="223"/>
                    <a:pt x="216" y="223"/>
                  </a:cubicBezTo>
                  <a:cubicBezTo>
                    <a:pt x="217" y="224"/>
                    <a:pt x="218" y="224"/>
                    <a:pt x="219" y="224"/>
                  </a:cubicBezTo>
                  <a:cubicBezTo>
                    <a:pt x="219" y="225"/>
                    <a:pt x="220" y="226"/>
                    <a:pt x="221" y="227"/>
                  </a:cubicBezTo>
                  <a:cubicBezTo>
                    <a:pt x="221" y="227"/>
                    <a:pt x="221" y="229"/>
                    <a:pt x="221" y="230"/>
                  </a:cubicBezTo>
                  <a:cubicBezTo>
                    <a:pt x="220" y="231"/>
                    <a:pt x="216" y="229"/>
                    <a:pt x="215" y="230"/>
                  </a:cubicBezTo>
                  <a:cubicBezTo>
                    <a:pt x="214" y="230"/>
                    <a:pt x="212" y="231"/>
                    <a:pt x="212" y="231"/>
                  </a:cubicBezTo>
                  <a:cubicBezTo>
                    <a:pt x="211" y="232"/>
                    <a:pt x="211" y="232"/>
                    <a:pt x="211" y="233"/>
                  </a:cubicBezTo>
                  <a:cubicBezTo>
                    <a:pt x="210" y="232"/>
                    <a:pt x="209" y="232"/>
                    <a:pt x="207" y="232"/>
                  </a:cubicBezTo>
                  <a:cubicBezTo>
                    <a:pt x="207" y="232"/>
                    <a:pt x="205" y="232"/>
                    <a:pt x="204" y="231"/>
                  </a:cubicBezTo>
                  <a:cubicBezTo>
                    <a:pt x="203" y="231"/>
                    <a:pt x="202" y="228"/>
                    <a:pt x="201" y="228"/>
                  </a:cubicBezTo>
                  <a:cubicBezTo>
                    <a:pt x="201" y="227"/>
                    <a:pt x="199" y="227"/>
                    <a:pt x="199" y="226"/>
                  </a:cubicBezTo>
                  <a:cubicBezTo>
                    <a:pt x="198" y="226"/>
                    <a:pt x="196" y="226"/>
                    <a:pt x="195" y="226"/>
                  </a:cubicBezTo>
                  <a:cubicBezTo>
                    <a:pt x="194" y="227"/>
                    <a:pt x="194" y="228"/>
                    <a:pt x="192" y="228"/>
                  </a:cubicBezTo>
                  <a:cubicBezTo>
                    <a:pt x="192" y="229"/>
                    <a:pt x="190" y="230"/>
                    <a:pt x="190" y="229"/>
                  </a:cubicBezTo>
                  <a:cubicBezTo>
                    <a:pt x="189" y="229"/>
                    <a:pt x="187" y="228"/>
                    <a:pt x="187" y="228"/>
                  </a:cubicBezTo>
                  <a:cubicBezTo>
                    <a:pt x="186" y="227"/>
                    <a:pt x="184" y="226"/>
                    <a:pt x="183" y="226"/>
                  </a:cubicBezTo>
                  <a:cubicBezTo>
                    <a:pt x="182" y="226"/>
                    <a:pt x="181" y="226"/>
                    <a:pt x="180" y="227"/>
                  </a:cubicBezTo>
                  <a:cubicBezTo>
                    <a:pt x="179" y="228"/>
                    <a:pt x="177" y="230"/>
                    <a:pt x="177" y="232"/>
                  </a:cubicBezTo>
                  <a:cubicBezTo>
                    <a:pt x="176" y="233"/>
                    <a:pt x="176" y="235"/>
                    <a:pt x="176" y="236"/>
                  </a:cubicBezTo>
                  <a:cubicBezTo>
                    <a:pt x="176" y="238"/>
                    <a:pt x="177" y="240"/>
                    <a:pt x="177" y="241"/>
                  </a:cubicBezTo>
                  <a:cubicBezTo>
                    <a:pt x="176" y="242"/>
                    <a:pt x="174" y="244"/>
                    <a:pt x="174" y="245"/>
                  </a:cubicBezTo>
                  <a:cubicBezTo>
                    <a:pt x="173" y="248"/>
                    <a:pt x="172" y="252"/>
                    <a:pt x="171" y="254"/>
                  </a:cubicBezTo>
                  <a:cubicBezTo>
                    <a:pt x="171" y="255"/>
                    <a:pt x="170" y="256"/>
                    <a:pt x="170" y="257"/>
                  </a:cubicBezTo>
                  <a:cubicBezTo>
                    <a:pt x="170" y="258"/>
                    <a:pt x="169" y="259"/>
                    <a:pt x="169" y="259"/>
                  </a:cubicBezTo>
                  <a:cubicBezTo>
                    <a:pt x="168" y="260"/>
                    <a:pt x="169" y="262"/>
                    <a:pt x="169" y="263"/>
                  </a:cubicBezTo>
                  <a:cubicBezTo>
                    <a:pt x="169" y="264"/>
                    <a:pt x="169" y="267"/>
                    <a:pt x="168" y="268"/>
                  </a:cubicBezTo>
                  <a:cubicBezTo>
                    <a:pt x="167" y="269"/>
                    <a:pt x="165" y="270"/>
                    <a:pt x="164" y="269"/>
                  </a:cubicBezTo>
                  <a:cubicBezTo>
                    <a:pt x="163" y="269"/>
                    <a:pt x="162" y="268"/>
                    <a:pt x="162" y="268"/>
                  </a:cubicBezTo>
                  <a:cubicBezTo>
                    <a:pt x="161" y="267"/>
                    <a:pt x="161" y="265"/>
                    <a:pt x="161" y="264"/>
                  </a:cubicBezTo>
                  <a:cubicBezTo>
                    <a:pt x="161" y="263"/>
                    <a:pt x="162" y="262"/>
                    <a:pt x="162" y="260"/>
                  </a:cubicBezTo>
                  <a:cubicBezTo>
                    <a:pt x="162" y="259"/>
                    <a:pt x="160" y="258"/>
                    <a:pt x="159" y="257"/>
                  </a:cubicBezTo>
                  <a:cubicBezTo>
                    <a:pt x="159" y="257"/>
                    <a:pt x="158" y="256"/>
                    <a:pt x="157" y="256"/>
                  </a:cubicBezTo>
                  <a:cubicBezTo>
                    <a:pt x="157" y="255"/>
                    <a:pt x="154" y="254"/>
                    <a:pt x="153" y="255"/>
                  </a:cubicBezTo>
                  <a:cubicBezTo>
                    <a:pt x="153" y="255"/>
                    <a:pt x="154" y="258"/>
                    <a:pt x="154" y="258"/>
                  </a:cubicBezTo>
                  <a:cubicBezTo>
                    <a:pt x="153" y="259"/>
                    <a:pt x="151" y="259"/>
                    <a:pt x="150" y="258"/>
                  </a:cubicBezTo>
                  <a:cubicBezTo>
                    <a:pt x="150" y="258"/>
                    <a:pt x="149" y="257"/>
                    <a:pt x="149" y="256"/>
                  </a:cubicBezTo>
                  <a:cubicBezTo>
                    <a:pt x="148" y="256"/>
                    <a:pt x="147" y="255"/>
                    <a:pt x="147" y="255"/>
                  </a:cubicBezTo>
                  <a:cubicBezTo>
                    <a:pt x="147" y="255"/>
                    <a:pt x="146" y="255"/>
                    <a:pt x="145" y="255"/>
                  </a:cubicBezTo>
                  <a:cubicBezTo>
                    <a:pt x="145" y="255"/>
                    <a:pt x="145" y="257"/>
                    <a:pt x="144" y="257"/>
                  </a:cubicBezTo>
                  <a:cubicBezTo>
                    <a:pt x="144" y="257"/>
                    <a:pt x="142" y="258"/>
                    <a:pt x="141" y="257"/>
                  </a:cubicBezTo>
                  <a:cubicBezTo>
                    <a:pt x="141" y="257"/>
                    <a:pt x="139" y="256"/>
                    <a:pt x="139" y="256"/>
                  </a:cubicBezTo>
                  <a:cubicBezTo>
                    <a:pt x="138" y="255"/>
                    <a:pt x="137" y="255"/>
                    <a:pt x="136" y="255"/>
                  </a:cubicBezTo>
                  <a:cubicBezTo>
                    <a:pt x="135" y="255"/>
                    <a:pt x="134" y="256"/>
                    <a:pt x="134" y="257"/>
                  </a:cubicBezTo>
                  <a:cubicBezTo>
                    <a:pt x="133" y="257"/>
                    <a:pt x="134" y="259"/>
                    <a:pt x="134" y="259"/>
                  </a:cubicBezTo>
                  <a:cubicBezTo>
                    <a:pt x="133" y="260"/>
                    <a:pt x="132" y="262"/>
                    <a:pt x="132" y="263"/>
                  </a:cubicBezTo>
                  <a:cubicBezTo>
                    <a:pt x="132" y="264"/>
                    <a:pt x="132" y="266"/>
                    <a:pt x="132" y="267"/>
                  </a:cubicBezTo>
                  <a:cubicBezTo>
                    <a:pt x="132" y="268"/>
                    <a:pt x="130" y="269"/>
                    <a:pt x="128" y="269"/>
                  </a:cubicBezTo>
                  <a:cubicBezTo>
                    <a:pt x="127" y="270"/>
                    <a:pt x="124" y="270"/>
                    <a:pt x="123" y="269"/>
                  </a:cubicBezTo>
                  <a:cubicBezTo>
                    <a:pt x="121" y="269"/>
                    <a:pt x="119" y="269"/>
                    <a:pt x="117" y="269"/>
                  </a:cubicBezTo>
                  <a:cubicBezTo>
                    <a:pt x="117" y="268"/>
                    <a:pt x="115" y="269"/>
                    <a:pt x="115" y="269"/>
                  </a:cubicBezTo>
                  <a:cubicBezTo>
                    <a:pt x="114" y="269"/>
                    <a:pt x="113" y="269"/>
                    <a:pt x="113" y="269"/>
                  </a:cubicBezTo>
                  <a:cubicBezTo>
                    <a:pt x="112" y="270"/>
                    <a:pt x="110" y="269"/>
                    <a:pt x="109" y="269"/>
                  </a:cubicBezTo>
                  <a:cubicBezTo>
                    <a:pt x="109" y="269"/>
                    <a:pt x="108" y="268"/>
                    <a:pt x="108" y="268"/>
                  </a:cubicBezTo>
                  <a:cubicBezTo>
                    <a:pt x="107" y="267"/>
                    <a:pt x="106" y="267"/>
                    <a:pt x="105" y="268"/>
                  </a:cubicBezTo>
                  <a:cubicBezTo>
                    <a:pt x="105" y="268"/>
                    <a:pt x="104" y="270"/>
                    <a:pt x="103" y="270"/>
                  </a:cubicBezTo>
                  <a:cubicBezTo>
                    <a:pt x="102" y="271"/>
                    <a:pt x="101" y="271"/>
                    <a:pt x="100" y="271"/>
                  </a:cubicBezTo>
                  <a:cubicBezTo>
                    <a:pt x="99" y="271"/>
                    <a:pt x="99" y="269"/>
                    <a:pt x="99" y="269"/>
                  </a:cubicBezTo>
                  <a:cubicBezTo>
                    <a:pt x="98" y="268"/>
                    <a:pt x="97" y="268"/>
                    <a:pt x="96" y="267"/>
                  </a:cubicBezTo>
                  <a:cubicBezTo>
                    <a:pt x="95" y="267"/>
                    <a:pt x="93" y="267"/>
                    <a:pt x="93" y="266"/>
                  </a:cubicBezTo>
                  <a:cubicBezTo>
                    <a:pt x="92" y="266"/>
                    <a:pt x="91" y="264"/>
                    <a:pt x="91" y="264"/>
                  </a:cubicBezTo>
                  <a:cubicBezTo>
                    <a:pt x="91" y="263"/>
                    <a:pt x="91" y="262"/>
                    <a:pt x="91" y="260"/>
                  </a:cubicBezTo>
                  <a:cubicBezTo>
                    <a:pt x="90" y="260"/>
                    <a:pt x="89" y="259"/>
                    <a:pt x="88" y="258"/>
                  </a:cubicBezTo>
                  <a:cubicBezTo>
                    <a:pt x="90" y="257"/>
                    <a:pt x="92" y="256"/>
                    <a:pt x="93" y="255"/>
                  </a:cubicBezTo>
                  <a:cubicBezTo>
                    <a:pt x="94" y="255"/>
                    <a:pt x="97" y="255"/>
                    <a:pt x="98" y="254"/>
                  </a:cubicBezTo>
                  <a:cubicBezTo>
                    <a:pt x="99" y="254"/>
                    <a:pt x="100" y="253"/>
                    <a:pt x="100" y="252"/>
                  </a:cubicBezTo>
                  <a:cubicBezTo>
                    <a:pt x="100" y="252"/>
                    <a:pt x="99" y="247"/>
                    <a:pt x="99" y="247"/>
                  </a:cubicBezTo>
                  <a:cubicBezTo>
                    <a:pt x="99" y="247"/>
                    <a:pt x="99" y="242"/>
                    <a:pt x="99" y="241"/>
                  </a:cubicBezTo>
                  <a:cubicBezTo>
                    <a:pt x="99" y="239"/>
                    <a:pt x="99" y="236"/>
                    <a:pt x="98" y="235"/>
                  </a:cubicBezTo>
                  <a:cubicBezTo>
                    <a:pt x="97" y="233"/>
                    <a:pt x="95" y="232"/>
                    <a:pt x="94" y="232"/>
                  </a:cubicBezTo>
                  <a:cubicBezTo>
                    <a:pt x="93" y="231"/>
                    <a:pt x="89" y="232"/>
                    <a:pt x="89" y="232"/>
                  </a:cubicBezTo>
                  <a:cubicBezTo>
                    <a:pt x="89" y="231"/>
                    <a:pt x="83" y="228"/>
                    <a:pt x="82" y="227"/>
                  </a:cubicBezTo>
                  <a:cubicBezTo>
                    <a:pt x="81" y="226"/>
                    <a:pt x="81" y="224"/>
                    <a:pt x="80" y="223"/>
                  </a:cubicBezTo>
                  <a:cubicBezTo>
                    <a:pt x="79" y="222"/>
                    <a:pt x="78" y="222"/>
                    <a:pt x="78" y="221"/>
                  </a:cubicBezTo>
                  <a:cubicBezTo>
                    <a:pt x="77" y="220"/>
                    <a:pt x="79" y="217"/>
                    <a:pt x="78" y="216"/>
                  </a:cubicBezTo>
                  <a:cubicBezTo>
                    <a:pt x="78" y="214"/>
                    <a:pt x="77" y="211"/>
                    <a:pt x="75" y="210"/>
                  </a:cubicBezTo>
                  <a:cubicBezTo>
                    <a:pt x="74" y="210"/>
                    <a:pt x="73" y="210"/>
                    <a:pt x="72" y="209"/>
                  </a:cubicBezTo>
                  <a:cubicBezTo>
                    <a:pt x="71" y="208"/>
                    <a:pt x="71" y="206"/>
                    <a:pt x="70" y="204"/>
                  </a:cubicBezTo>
                  <a:cubicBezTo>
                    <a:pt x="70" y="204"/>
                    <a:pt x="68" y="201"/>
                    <a:pt x="67" y="201"/>
                  </a:cubicBezTo>
                  <a:cubicBezTo>
                    <a:pt x="67" y="201"/>
                    <a:pt x="65" y="201"/>
                    <a:pt x="65" y="201"/>
                  </a:cubicBezTo>
                  <a:cubicBezTo>
                    <a:pt x="64" y="201"/>
                    <a:pt x="64" y="203"/>
                    <a:pt x="64" y="203"/>
                  </a:cubicBezTo>
                  <a:cubicBezTo>
                    <a:pt x="63" y="205"/>
                    <a:pt x="64" y="207"/>
                    <a:pt x="64" y="208"/>
                  </a:cubicBezTo>
                  <a:cubicBezTo>
                    <a:pt x="63" y="209"/>
                    <a:pt x="62" y="209"/>
                    <a:pt x="61" y="209"/>
                  </a:cubicBezTo>
                  <a:cubicBezTo>
                    <a:pt x="61" y="210"/>
                    <a:pt x="59" y="209"/>
                    <a:pt x="58" y="209"/>
                  </a:cubicBezTo>
                  <a:cubicBezTo>
                    <a:pt x="58" y="210"/>
                    <a:pt x="59" y="212"/>
                    <a:pt x="58" y="212"/>
                  </a:cubicBezTo>
                  <a:cubicBezTo>
                    <a:pt x="57" y="213"/>
                    <a:pt x="55" y="212"/>
                    <a:pt x="55" y="212"/>
                  </a:cubicBezTo>
                  <a:cubicBezTo>
                    <a:pt x="54" y="211"/>
                    <a:pt x="54" y="209"/>
                    <a:pt x="54" y="208"/>
                  </a:cubicBezTo>
                  <a:cubicBezTo>
                    <a:pt x="53" y="207"/>
                    <a:pt x="52" y="205"/>
                    <a:pt x="51" y="205"/>
                  </a:cubicBezTo>
                  <a:cubicBezTo>
                    <a:pt x="50" y="205"/>
                    <a:pt x="48" y="205"/>
                    <a:pt x="47" y="206"/>
                  </a:cubicBezTo>
                  <a:cubicBezTo>
                    <a:pt x="46" y="206"/>
                    <a:pt x="45" y="208"/>
                    <a:pt x="44" y="208"/>
                  </a:cubicBezTo>
                  <a:cubicBezTo>
                    <a:pt x="43" y="208"/>
                    <a:pt x="42" y="206"/>
                    <a:pt x="41" y="205"/>
                  </a:cubicBezTo>
                  <a:cubicBezTo>
                    <a:pt x="40" y="205"/>
                    <a:pt x="38" y="205"/>
                    <a:pt x="37" y="205"/>
                  </a:cubicBezTo>
                  <a:cubicBezTo>
                    <a:pt x="37" y="206"/>
                    <a:pt x="36" y="208"/>
                    <a:pt x="36" y="208"/>
                  </a:cubicBezTo>
                  <a:cubicBezTo>
                    <a:pt x="35" y="209"/>
                    <a:pt x="32" y="209"/>
                    <a:pt x="31" y="208"/>
                  </a:cubicBezTo>
                  <a:cubicBezTo>
                    <a:pt x="29" y="207"/>
                    <a:pt x="29" y="204"/>
                    <a:pt x="29" y="204"/>
                  </a:cubicBezTo>
                  <a:cubicBezTo>
                    <a:pt x="28" y="203"/>
                    <a:pt x="26" y="202"/>
                    <a:pt x="26" y="202"/>
                  </a:cubicBezTo>
                  <a:cubicBezTo>
                    <a:pt x="25" y="202"/>
                    <a:pt x="24" y="202"/>
                    <a:pt x="23" y="202"/>
                  </a:cubicBezTo>
                  <a:cubicBezTo>
                    <a:pt x="22" y="202"/>
                    <a:pt x="20" y="202"/>
                    <a:pt x="19" y="202"/>
                  </a:cubicBezTo>
                  <a:cubicBezTo>
                    <a:pt x="18" y="201"/>
                    <a:pt x="18" y="198"/>
                    <a:pt x="18" y="197"/>
                  </a:cubicBezTo>
                  <a:cubicBezTo>
                    <a:pt x="18" y="197"/>
                    <a:pt x="18" y="196"/>
                    <a:pt x="17" y="195"/>
                  </a:cubicBezTo>
                  <a:cubicBezTo>
                    <a:pt x="17" y="194"/>
                    <a:pt x="17" y="194"/>
                    <a:pt x="17" y="193"/>
                  </a:cubicBezTo>
                  <a:cubicBezTo>
                    <a:pt x="17" y="192"/>
                    <a:pt x="19" y="191"/>
                    <a:pt x="19" y="190"/>
                  </a:cubicBezTo>
                  <a:cubicBezTo>
                    <a:pt x="20" y="189"/>
                    <a:pt x="21" y="186"/>
                    <a:pt x="21" y="185"/>
                  </a:cubicBezTo>
                  <a:cubicBezTo>
                    <a:pt x="21" y="184"/>
                    <a:pt x="20" y="182"/>
                    <a:pt x="20" y="181"/>
                  </a:cubicBezTo>
                  <a:cubicBezTo>
                    <a:pt x="20" y="180"/>
                    <a:pt x="19" y="178"/>
                    <a:pt x="20" y="177"/>
                  </a:cubicBezTo>
                  <a:cubicBezTo>
                    <a:pt x="20" y="176"/>
                    <a:pt x="21" y="174"/>
                    <a:pt x="21" y="173"/>
                  </a:cubicBezTo>
                  <a:cubicBezTo>
                    <a:pt x="22" y="172"/>
                    <a:pt x="22" y="168"/>
                    <a:pt x="22" y="166"/>
                  </a:cubicBezTo>
                  <a:cubicBezTo>
                    <a:pt x="22" y="165"/>
                    <a:pt x="21" y="163"/>
                    <a:pt x="20" y="163"/>
                  </a:cubicBezTo>
                  <a:cubicBezTo>
                    <a:pt x="19" y="162"/>
                    <a:pt x="17" y="161"/>
                    <a:pt x="17" y="160"/>
                  </a:cubicBezTo>
                  <a:cubicBezTo>
                    <a:pt x="16" y="159"/>
                    <a:pt x="15" y="157"/>
                    <a:pt x="15" y="156"/>
                  </a:cubicBezTo>
                  <a:cubicBezTo>
                    <a:pt x="16" y="155"/>
                    <a:pt x="17" y="153"/>
                    <a:pt x="17" y="151"/>
                  </a:cubicBezTo>
                  <a:cubicBezTo>
                    <a:pt x="17" y="150"/>
                    <a:pt x="17" y="147"/>
                    <a:pt x="16" y="146"/>
                  </a:cubicBezTo>
                  <a:cubicBezTo>
                    <a:pt x="16" y="145"/>
                    <a:pt x="14" y="144"/>
                    <a:pt x="13" y="144"/>
                  </a:cubicBezTo>
                  <a:cubicBezTo>
                    <a:pt x="13" y="142"/>
                    <a:pt x="13" y="139"/>
                    <a:pt x="12" y="137"/>
                  </a:cubicBezTo>
                  <a:cubicBezTo>
                    <a:pt x="12" y="136"/>
                    <a:pt x="11" y="134"/>
                    <a:pt x="10" y="134"/>
                  </a:cubicBezTo>
                  <a:cubicBezTo>
                    <a:pt x="9" y="133"/>
                    <a:pt x="7" y="133"/>
                    <a:pt x="7" y="132"/>
                  </a:cubicBezTo>
                  <a:cubicBezTo>
                    <a:pt x="6" y="131"/>
                    <a:pt x="5" y="129"/>
                    <a:pt x="5" y="128"/>
                  </a:cubicBezTo>
                  <a:cubicBezTo>
                    <a:pt x="4" y="127"/>
                    <a:pt x="4" y="125"/>
                    <a:pt x="5" y="124"/>
                  </a:cubicBezTo>
                  <a:cubicBezTo>
                    <a:pt x="5" y="123"/>
                    <a:pt x="6" y="122"/>
                    <a:pt x="7" y="122"/>
                  </a:cubicBezTo>
                  <a:cubicBezTo>
                    <a:pt x="7" y="121"/>
                    <a:pt x="8" y="119"/>
                    <a:pt x="8" y="118"/>
                  </a:cubicBezTo>
                  <a:cubicBezTo>
                    <a:pt x="9" y="117"/>
                    <a:pt x="9" y="115"/>
                    <a:pt x="8" y="114"/>
                  </a:cubicBezTo>
                  <a:cubicBezTo>
                    <a:pt x="8" y="113"/>
                    <a:pt x="7" y="112"/>
                    <a:pt x="7" y="111"/>
                  </a:cubicBezTo>
                  <a:cubicBezTo>
                    <a:pt x="6" y="110"/>
                    <a:pt x="7" y="108"/>
                    <a:pt x="7" y="107"/>
                  </a:cubicBezTo>
                  <a:cubicBezTo>
                    <a:pt x="6" y="106"/>
                    <a:pt x="5" y="106"/>
                    <a:pt x="5" y="105"/>
                  </a:cubicBezTo>
                  <a:cubicBezTo>
                    <a:pt x="4" y="104"/>
                    <a:pt x="5" y="103"/>
                    <a:pt x="5" y="102"/>
                  </a:cubicBezTo>
                  <a:cubicBezTo>
                    <a:pt x="5" y="102"/>
                    <a:pt x="7" y="102"/>
                    <a:pt x="8" y="101"/>
                  </a:cubicBezTo>
                  <a:cubicBezTo>
                    <a:pt x="8" y="101"/>
                    <a:pt x="10" y="100"/>
                    <a:pt x="10" y="99"/>
                  </a:cubicBezTo>
                  <a:cubicBezTo>
                    <a:pt x="10" y="98"/>
                    <a:pt x="10" y="96"/>
                    <a:pt x="10" y="96"/>
                  </a:cubicBezTo>
                  <a:cubicBezTo>
                    <a:pt x="9" y="95"/>
                    <a:pt x="8" y="95"/>
                    <a:pt x="8" y="94"/>
                  </a:cubicBezTo>
                  <a:cubicBezTo>
                    <a:pt x="7" y="93"/>
                    <a:pt x="8" y="91"/>
                    <a:pt x="8" y="90"/>
                  </a:cubicBezTo>
                  <a:cubicBezTo>
                    <a:pt x="8" y="88"/>
                    <a:pt x="7" y="86"/>
                    <a:pt x="7" y="85"/>
                  </a:cubicBezTo>
                  <a:cubicBezTo>
                    <a:pt x="6" y="84"/>
                    <a:pt x="3" y="84"/>
                    <a:pt x="3" y="83"/>
                  </a:cubicBezTo>
                  <a:cubicBezTo>
                    <a:pt x="2" y="82"/>
                    <a:pt x="0" y="80"/>
                    <a:pt x="0" y="79"/>
                  </a:cubicBezTo>
                  <a:cubicBezTo>
                    <a:pt x="0" y="78"/>
                    <a:pt x="1" y="76"/>
                    <a:pt x="2" y="76"/>
                  </a:cubicBezTo>
                  <a:cubicBezTo>
                    <a:pt x="3" y="75"/>
                    <a:pt x="5" y="75"/>
                    <a:pt x="6" y="75"/>
                  </a:cubicBezTo>
                  <a:cubicBezTo>
                    <a:pt x="6" y="75"/>
                    <a:pt x="7" y="75"/>
                    <a:pt x="7" y="75"/>
                  </a:cubicBezTo>
                  <a:cubicBezTo>
                    <a:pt x="8" y="75"/>
                    <a:pt x="10" y="75"/>
                    <a:pt x="11" y="75"/>
                  </a:cubicBezTo>
                  <a:cubicBezTo>
                    <a:pt x="11" y="74"/>
                    <a:pt x="11" y="72"/>
                    <a:pt x="12" y="72"/>
                  </a:cubicBezTo>
                  <a:cubicBezTo>
                    <a:pt x="12" y="71"/>
                    <a:pt x="13" y="71"/>
                    <a:pt x="13" y="70"/>
                  </a:cubicBezTo>
                  <a:cubicBezTo>
                    <a:pt x="14" y="70"/>
                    <a:pt x="14" y="68"/>
                    <a:pt x="15" y="68"/>
                  </a:cubicBezTo>
                  <a:cubicBezTo>
                    <a:pt x="15" y="67"/>
                    <a:pt x="15" y="65"/>
                    <a:pt x="15" y="64"/>
                  </a:cubicBezTo>
                  <a:cubicBezTo>
                    <a:pt x="15" y="63"/>
                    <a:pt x="14" y="62"/>
                    <a:pt x="14" y="62"/>
                  </a:cubicBezTo>
                  <a:cubicBezTo>
                    <a:pt x="13" y="61"/>
                    <a:pt x="13" y="59"/>
                    <a:pt x="14" y="58"/>
                  </a:cubicBezTo>
                  <a:cubicBezTo>
                    <a:pt x="14" y="57"/>
                    <a:pt x="18" y="57"/>
                    <a:pt x="19" y="56"/>
                  </a:cubicBezTo>
                  <a:cubicBezTo>
                    <a:pt x="19" y="55"/>
                    <a:pt x="19" y="53"/>
                    <a:pt x="19" y="53"/>
                  </a:cubicBezTo>
                  <a:cubicBezTo>
                    <a:pt x="19" y="52"/>
                    <a:pt x="21" y="52"/>
                    <a:pt x="22" y="51"/>
                  </a:cubicBezTo>
                  <a:cubicBezTo>
                    <a:pt x="22" y="50"/>
                    <a:pt x="23" y="48"/>
                    <a:pt x="23" y="47"/>
                  </a:cubicBezTo>
                  <a:cubicBezTo>
                    <a:pt x="24" y="45"/>
                    <a:pt x="24" y="43"/>
                    <a:pt x="23" y="41"/>
                  </a:cubicBezTo>
                  <a:cubicBezTo>
                    <a:pt x="23" y="40"/>
                    <a:pt x="22" y="40"/>
                    <a:pt x="21" y="40"/>
                  </a:cubicBezTo>
                  <a:cubicBezTo>
                    <a:pt x="21" y="39"/>
                    <a:pt x="19" y="39"/>
                    <a:pt x="18" y="38"/>
                  </a:cubicBezTo>
                  <a:cubicBezTo>
                    <a:pt x="17" y="38"/>
                    <a:pt x="16" y="36"/>
                    <a:pt x="16" y="35"/>
                  </a:cubicBezTo>
                  <a:cubicBezTo>
                    <a:pt x="15" y="34"/>
                    <a:pt x="17" y="31"/>
                    <a:pt x="16" y="30"/>
                  </a:cubicBezTo>
                  <a:cubicBezTo>
                    <a:pt x="15" y="30"/>
                    <a:pt x="14" y="29"/>
                    <a:pt x="13" y="29"/>
                  </a:cubicBezTo>
                  <a:cubicBezTo>
                    <a:pt x="13" y="29"/>
                    <a:pt x="12" y="29"/>
                    <a:pt x="11" y="29"/>
                  </a:cubicBezTo>
                  <a:cubicBezTo>
                    <a:pt x="10" y="29"/>
                    <a:pt x="9" y="28"/>
                    <a:pt x="9" y="28"/>
                  </a:cubicBezTo>
                  <a:cubicBezTo>
                    <a:pt x="9" y="27"/>
                    <a:pt x="9" y="26"/>
                    <a:pt x="9" y="26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3"/>
            <p:cNvSpPr>
              <a:spLocks/>
            </p:cNvSpPr>
            <p:nvPr/>
          </p:nvSpPr>
          <p:spPr bwMode="auto">
            <a:xfrm>
              <a:off x="4714" y="1238"/>
              <a:ext cx="606" cy="525"/>
            </a:xfrm>
            <a:custGeom>
              <a:avLst/>
              <a:gdLst>
                <a:gd name="T0" fmla="*/ 53 w 232"/>
                <a:gd name="T1" fmla="*/ 152 h 201"/>
                <a:gd name="T2" fmla="*/ 45 w 232"/>
                <a:gd name="T3" fmla="*/ 154 h 201"/>
                <a:gd name="T4" fmla="*/ 35 w 232"/>
                <a:gd name="T5" fmla="*/ 159 h 201"/>
                <a:gd name="T6" fmla="*/ 25 w 232"/>
                <a:gd name="T7" fmla="*/ 142 h 201"/>
                <a:gd name="T8" fmla="*/ 37 w 232"/>
                <a:gd name="T9" fmla="*/ 137 h 201"/>
                <a:gd name="T10" fmla="*/ 36 w 232"/>
                <a:gd name="T11" fmla="*/ 132 h 201"/>
                <a:gd name="T12" fmla="*/ 25 w 232"/>
                <a:gd name="T13" fmla="*/ 117 h 201"/>
                <a:gd name="T14" fmla="*/ 25 w 232"/>
                <a:gd name="T15" fmla="*/ 103 h 201"/>
                <a:gd name="T16" fmla="*/ 30 w 232"/>
                <a:gd name="T17" fmla="*/ 87 h 201"/>
                <a:gd name="T18" fmla="*/ 24 w 232"/>
                <a:gd name="T19" fmla="*/ 81 h 201"/>
                <a:gd name="T20" fmla="*/ 24 w 232"/>
                <a:gd name="T21" fmla="*/ 68 h 201"/>
                <a:gd name="T22" fmla="*/ 21 w 232"/>
                <a:gd name="T23" fmla="*/ 57 h 201"/>
                <a:gd name="T24" fmla="*/ 12 w 232"/>
                <a:gd name="T25" fmla="*/ 45 h 201"/>
                <a:gd name="T26" fmla="*/ 5 w 232"/>
                <a:gd name="T27" fmla="*/ 28 h 201"/>
                <a:gd name="T28" fmla="*/ 9 w 232"/>
                <a:gd name="T29" fmla="*/ 16 h 201"/>
                <a:gd name="T30" fmla="*/ 0 w 232"/>
                <a:gd name="T31" fmla="*/ 4 h 201"/>
                <a:gd name="T32" fmla="*/ 11 w 232"/>
                <a:gd name="T33" fmla="*/ 2 h 201"/>
                <a:gd name="T34" fmla="*/ 28 w 232"/>
                <a:gd name="T35" fmla="*/ 11 h 201"/>
                <a:gd name="T36" fmla="*/ 47 w 232"/>
                <a:gd name="T37" fmla="*/ 4 h 201"/>
                <a:gd name="T38" fmla="*/ 58 w 232"/>
                <a:gd name="T39" fmla="*/ 12 h 201"/>
                <a:gd name="T40" fmla="*/ 54 w 232"/>
                <a:gd name="T41" fmla="*/ 21 h 201"/>
                <a:gd name="T42" fmla="*/ 56 w 232"/>
                <a:gd name="T43" fmla="*/ 33 h 201"/>
                <a:gd name="T44" fmla="*/ 60 w 232"/>
                <a:gd name="T45" fmla="*/ 46 h 201"/>
                <a:gd name="T46" fmla="*/ 63 w 232"/>
                <a:gd name="T47" fmla="*/ 59 h 201"/>
                <a:gd name="T48" fmla="*/ 67 w 232"/>
                <a:gd name="T49" fmla="*/ 46 h 201"/>
                <a:gd name="T50" fmla="*/ 80 w 232"/>
                <a:gd name="T51" fmla="*/ 45 h 201"/>
                <a:gd name="T52" fmla="*/ 102 w 232"/>
                <a:gd name="T53" fmla="*/ 51 h 201"/>
                <a:gd name="T54" fmla="*/ 137 w 232"/>
                <a:gd name="T55" fmla="*/ 60 h 201"/>
                <a:gd name="T56" fmla="*/ 165 w 232"/>
                <a:gd name="T57" fmla="*/ 48 h 201"/>
                <a:gd name="T58" fmla="*/ 179 w 232"/>
                <a:gd name="T59" fmla="*/ 47 h 201"/>
                <a:gd name="T60" fmla="*/ 183 w 232"/>
                <a:gd name="T61" fmla="*/ 62 h 201"/>
                <a:gd name="T62" fmla="*/ 183 w 232"/>
                <a:gd name="T63" fmla="*/ 72 h 201"/>
                <a:gd name="T64" fmla="*/ 187 w 232"/>
                <a:gd name="T65" fmla="*/ 89 h 201"/>
                <a:gd name="T66" fmla="*/ 188 w 232"/>
                <a:gd name="T67" fmla="*/ 98 h 201"/>
                <a:gd name="T68" fmla="*/ 189 w 232"/>
                <a:gd name="T69" fmla="*/ 113 h 201"/>
                <a:gd name="T70" fmla="*/ 200 w 232"/>
                <a:gd name="T71" fmla="*/ 113 h 201"/>
                <a:gd name="T72" fmla="*/ 205 w 232"/>
                <a:gd name="T73" fmla="*/ 123 h 201"/>
                <a:gd name="T74" fmla="*/ 215 w 232"/>
                <a:gd name="T75" fmla="*/ 129 h 201"/>
                <a:gd name="T76" fmla="*/ 217 w 232"/>
                <a:gd name="T77" fmla="*/ 140 h 201"/>
                <a:gd name="T78" fmla="*/ 223 w 232"/>
                <a:gd name="T79" fmla="*/ 150 h 201"/>
                <a:gd name="T80" fmla="*/ 231 w 232"/>
                <a:gd name="T81" fmla="*/ 162 h 201"/>
                <a:gd name="T82" fmla="*/ 222 w 232"/>
                <a:gd name="T83" fmla="*/ 180 h 201"/>
                <a:gd name="T84" fmla="*/ 218 w 232"/>
                <a:gd name="T85" fmla="*/ 189 h 201"/>
                <a:gd name="T86" fmla="*/ 219 w 232"/>
                <a:gd name="T87" fmla="*/ 201 h 201"/>
                <a:gd name="T88" fmla="*/ 208 w 232"/>
                <a:gd name="T89" fmla="*/ 194 h 201"/>
                <a:gd name="T90" fmla="*/ 198 w 232"/>
                <a:gd name="T91" fmla="*/ 192 h 201"/>
                <a:gd name="T92" fmla="*/ 184 w 232"/>
                <a:gd name="T93" fmla="*/ 184 h 201"/>
                <a:gd name="T94" fmla="*/ 182 w 232"/>
                <a:gd name="T95" fmla="*/ 167 h 201"/>
                <a:gd name="T96" fmla="*/ 167 w 232"/>
                <a:gd name="T97" fmla="*/ 165 h 201"/>
                <a:gd name="T98" fmla="*/ 158 w 232"/>
                <a:gd name="T99" fmla="*/ 174 h 201"/>
                <a:gd name="T100" fmla="*/ 147 w 232"/>
                <a:gd name="T101" fmla="*/ 171 h 201"/>
                <a:gd name="T102" fmla="*/ 140 w 232"/>
                <a:gd name="T103" fmla="*/ 158 h 201"/>
                <a:gd name="T104" fmla="*/ 131 w 232"/>
                <a:gd name="T105" fmla="*/ 151 h 201"/>
                <a:gd name="T106" fmla="*/ 125 w 232"/>
                <a:gd name="T107" fmla="*/ 157 h 201"/>
                <a:gd name="T108" fmla="*/ 113 w 232"/>
                <a:gd name="T109" fmla="*/ 156 h 201"/>
                <a:gd name="T110" fmla="*/ 99 w 232"/>
                <a:gd name="T111" fmla="*/ 163 h 201"/>
                <a:gd name="T112" fmla="*/ 93 w 232"/>
                <a:gd name="T113" fmla="*/ 164 h 201"/>
                <a:gd name="T114" fmla="*/ 82 w 232"/>
                <a:gd name="T115" fmla="*/ 158 h 201"/>
                <a:gd name="T116" fmla="*/ 71 w 232"/>
                <a:gd name="T117" fmla="*/ 157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2" h="201">
                  <a:moveTo>
                    <a:pt x="65" y="156"/>
                  </a:moveTo>
                  <a:cubicBezTo>
                    <a:pt x="64" y="156"/>
                    <a:pt x="64" y="156"/>
                    <a:pt x="64" y="156"/>
                  </a:cubicBezTo>
                  <a:cubicBezTo>
                    <a:pt x="62" y="155"/>
                    <a:pt x="59" y="152"/>
                    <a:pt x="58" y="152"/>
                  </a:cubicBezTo>
                  <a:cubicBezTo>
                    <a:pt x="57" y="151"/>
                    <a:pt x="54" y="152"/>
                    <a:pt x="53" y="152"/>
                  </a:cubicBezTo>
                  <a:cubicBezTo>
                    <a:pt x="52" y="152"/>
                    <a:pt x="51" y="150"/>
                    <a:pt x="51" y="150"/>
                  </a:cubicBezTo>
                  <a:cubicBezTo>
                    <a:pt x="50" y="150"/>
                    <a:pt x="50" y="151"/>
                    <a:pt x="49" y="151"/>
                  </a:cubicBezTo>
                  <a:cubicBezTo>
                    <a:pt x="49" y="151"/>
                    <a:pt x="48" y="153"/>
                    <a:pt x="47" y="154"/>
                  </a:cubicBezTo>
                  <a:cubicBezTo>
                    <a:pt x="46" y="154"/>
                    <a:pt x="45" y="154"/>
                    <a:pt x="45" y="154"/>
                  </a:cubicBezTo>
                  <a:cubicBezTo>
                    <a:pt x="44" y="154"/>
                    <a:pt x="42" y="156"/>
                    <a:pt x="41" y="157"/>
                  </a:cubicBezTo>
                  <a:cubicBezTo>
                    <a:pt x="41" y="157"/>
                    <a:pt x="41" y="158"/>
                    <a:pt x="40" y="158"/>
                  </a:cubicBezTo>
                  <a:cubicBezTo>
                    <a:pt x="40" y="159"/>
                    <a:pt x="40" y="159"/>
                    <a:pt x="39" y="159"/>
                  </a:cubicBezTo>
                  <a:cubicBezTo>
                    <a:pt x="38" y="159"/>
                    <a:pt x="36" y="159"/>
                    <a:pt x="35" y="159"/>
                  </a:cubicBezTo>
                  <a:cubicBezTo>
                    <a:pt x="34" y="158"/>
                    <a:pt x="31" y="158"/>
                    <a:pt x="30" y="157"/>
                  </a:cubicBezTo>
                  <a:cubicBezTo>
                    <a:pt x="29" y="156"/>
                    <a:pt x="29" y="154"/>
                    <a:pt x="28" y="153"/>
                  </a:cubicBezTo>
                  <a:cubicBezTo>
                    <a:pt x="27" y="151"/>
                    <a:pt x="25" y="149"/>
                    <a:pt x="25" y="148"/>
                  </a:cubicBezTo>
                  <a:cubicBezTo>
                    <a:pt x="24" y="146"/>
                    <a:pt x="25" y="144"/>
                    <a:pt x="25" y="142"/>
                  </a:cubicBezTo>
                  <a:cubicBezTo>
                    <a:pt x="25" y="140"/>
                    <a:pt x="23" y="138"/>
                    <a:pt x="23" y="136"/>
                  </a:cubicBezTo>
                  <a:cubicBezTo>
                    <a:pt x="24" y="136"/>
                    <a:pt x="26" y="135"/>
                    <a:pt x="27" y="135"/>
                  </a:cubicBezTo>
                  <a:cubicBezTo>
                    <a:pt x="28" y="135"/>
                    <a:pt x="30" y="136"/>
                    <a:pt x="31" y="136"/>
                  </a:cubicBezTo>
                  <a:cubicBezTo>
                    <a:pt x="33" y="136"/>
                    <a:pt x="35" y="137"/>
                    <a:pt x="37" y="137"/>
                  </a:cubicBezTo>
                  <a:cubicBezTo>
                    <a:pt x="37" y="137"/>
                    <a:pt x="39" y="137"/>
                    <a:pt x="40" y="136"/>
                  </a:cubicBezTo>
                  <a:cubicBezTo>
                    <a:pt x="40" y="136"/>
                    <a:pt x="40" y="136"/>
                    <a:pt x="40" y="135"/>
                  </a:cubicBezTo>
                  <a:cubicBezTo>
                    <a:pt x="40" y="135"/>
                    <a:pt x="39" y="134"/>
                    <a:pt x="38" y="134"/>
                  </a:cubicBezTo>
                  <a:cubicBezTo>
                    <a:pt x="38" y="133"/>
                    <a:pt x="36" y="133"/>
                    <a:pt x="36" y="132"/>
                  </a:cubicBezTo>
                  <a:cubicBezTo>
                    <a:pt x="34" y="132"/>
                    <a:pt x="31" y="131"/>
                    <a:pt x="30" y="130"/>
                  </a:cubicBezTo>
                  <a:cubicBezTo>
                    <a:pt x="29" y="129"/>
                    <a:pt x="30" y="126"/>
                    <a:pt x="29" y="125"/>
                  </a:cubicBezTo>
                  <a:cubicBezTo>
                    <a:pt x="29" y="124"/>
                    <a:pt x="27" y="123"/>
                    <a:pt x="27" y="123"/>
                  </a:cubicBezTo>
                  <a:cubicBezTo>
                    <a:pt x="26" y="121"/>
                    <a:pt x="25" y="119"/>
                    <a:pt x="25" y="117"/>
                  </a:cubicBezTo>
                  <a:cubicBezTo>
                    <a:pt x="25" y="116"/>
                    <a:pt x="25" y="114"/>
                    <a:pt x="25" y="113"/>
                  </a:cubicBezTo>
                  <a:cubicBezTo>
                    <a:pt x="24" y="112"/>
                    <a:pt x="24" y="110"/>
                    <a:pt x="24" y="110"/>
                  </a:cubicBezTo>
                  <a:cubicBezTo>
                    <a:pt x="24" y="109"/>
                    <a:pt x="25" y="107"/>
                    <a:pt x="25" y="106"/>
                  </a:cubicBezTo>
                  <a:cubicBezTo>
                    <a:pt x="25" y="106"/>
                    <a:pt x="25" y="104"/>
                    <a:pt x="25" y="103"/>
                  </a:cubicBezTo>
                  <a:cubicBezTo>
                    <a:pt x="25" y="102"/>
                    <a:pt x="27" y="99"/>
                    <a:pt x="27" y="97"/>
                  </a:cubicBezTo>
                  <a:cubicBezTo>
                    <a:pt x="28" y="96"/>
                    <a:pt x="27" y="94"/>
                    <a:pt x="27" y="94"/>
                  </a:cubicBezTo>
                  <a:cubicBezTo>
                    <a:pt x="27" y="93"/>
                    <a:pt x="28" y="91"/>
                    <a:pt x="28" y="90"/>
                  </a:cubicBezTo>
                  <a:cubicBezTo>
                    <a:pt x="28" y="89"/>
                    <a:pt x="30" y="88"/>
                    <a:pt x="30" y="87"/>
                  </a:cubicBezTo>
                  <a:cubicBezTo>
                    <a:pt x="29" y="87"/>
                    <a:pt x="28" y="87"/>
                    <a:pt x="27" y="87"/>
                  </a:cubicBezTo>
                  <a:cubicBezTo>
                    <a:pt x="27" y="87"/>
                    <a:pt x="27" y="88"/>
                    <a:pt x="26" y="88"/>
                  </a:cubicBezTo>
                  <a:cubicBezTo>
                    <a:pt x="26" y="88"/>
                    <a:pt x="25" y="87"/>
                    <a:pt x="24" y="86"/>
                  </a:cubicBezTo>
                  <a:cubicBezTo>
                    <a:pt x="24" y="85"/>
                    <a:pt x="24" y="82"/>
                    <a:pt x="24" y="81"/>
                  </a:cubicBezTo>
                  <a:cubicBezTo>
                    <a:pt x="24" y="81"/>
                    <a:pt x="25" y="79"/>
                    <a:pt x="25" y="78"/>
                  </a:cubicBezTo>
                  <a:cubicBezTo>
                    <a:pt x="25" y="78"/>
                    <a:pt x="25" y="77"/>
                    <a:pt x="25" y="76"/>
                  </a:cubicBezTo>
                  <a:cubicBezTo>
                    <a:pt x="26" y="75"/>
                    <a:pt x="25" y="73"/>
                    <a:pt x="25" y="73"/>
                  </a:cubicBezTo>
                  <a:cubicBezTo>
                    <a:pt x="25" y="72"/>
                    <a:pt x="24" y="69"/>
                    <a:pt x="24" y="68"/>
                  </a:cubicBezTo>
                  <a:cubicBezTo>
                    <a:pt x="24" y="67"/>
                    <a:pt x="25" y="65"/>
                    <a:pt x="25" y="64"/>
                  </a:cubicBezTo>
                  <a:cubicBezTo>
                    <a:pt x="25" y="64"/>
                    <a:pt x="25" y="63"/>
                    <a:pt x="24" y="62"/>
                  </a:cubicBezTo>
                  <a:cubicBezTo>
                    <a:pt x="24" y="62"/>
                    <a:pt x="23" y="62"/>
                    <a:pt x="22" y="62"/>
                  </a:cubicBezTo>
                  <a:cubicBezTo>
                    <a:pt x="22" y="61"/>
                    <a:pt x="22" y="59"/>
                    <a:pt x="21" y="57"/>
                  </a:cubicBezTo>
                  <a:cubicBezTo>
                    <a:pt x="21" y="56"/>
                    <a:pt x="22" y="54"/>
                    <a:pt x="21" y="54"/>
                  </a:cubicBezTo>
                  <a:cubicBezTo>
                    <a:pt x="21" y="53"/>
                    <a:pt x="17" y="53"/>
                    <a:pt x="16" y="52"/>
                  </a:cubicBezTo>
                  <a:cubicBezTo>
                    <a:pt x="15" y="51"/>
                    <a:pt x="15" y="49"/>
                    <a:pt x="15" y="48"/>
                  </a:cubicBezTo>
                  <a:cubicBezTo>
                    <a:pt x="15" y="47"/>
                    <a:pt x="13" y="46"/>
                    <a:pt x="12" y="45"/>
                  </a:cubicBezTo>
                  <a:cubicBezTo>
                    <a:pt x="11" y="44"/>
                    <a:pt x="10" y="42"/>
                    <a:pt x="9" y="42"/>
                  </a:cubicBezTo>
                  <a:cubicBezTo>
                    <a:pt x="9" y="40"/>
                    <a:pt x="10" y="38"/>
                    <a:pt x="10" y="37"/>
                  </a:cubicBezTo>
                  <a:cubicBezTo>
                    <a:pt x="10" y="36"/>
                    <a:pt x="8" y="34"/>
                    <a:pt x="8" y="33"/>
                  </a:cubicBezTo>
                  <a:cubicBezTo>
                    <a:pt x="7" y="32"/>
                    <a:pt x="5" y="30"/>
                    <a:pt x="5" y="28"/>
                  </a:cubicBezTo>
                  <a:cubicBezTo>
                    <a:pt x="4" y="27"/>
                    <a:pt x="4" y="24"/>
                    <a:pt x="5" y="23"/>
                  </a:cubicBezTo>
                  <a:cubicBezTo>
                    <a:pt x="5" y="22"/>
                    <a:pt x="6" y="21"/>
                    <a:pt x="6" y="20"/>
                  </a:cubicBezTo>
                  <a:cubicBezTo>
                    <a:pt x="7" y="20"/>
                    <a:pt x="8" y="20"/>
                    <a:pt x="8" y="20"/>
                  </a:cubicBezTo>
                  <a:cubicBezTo>
                    <a:pt x="9" y="19"/>
                    <a:pt x="9" y="17"/>
                    <a:pt x="9" y="16"/>
                  </a:cubicBezTo>
                  <a:cubicBezTo>
                    <a:pt x="9" y="14"/>
                    <a:pt x="9" y="11"/>
                    <a:pt x="8" y="10"/>
                  </a:cubicBezTo>
                  <a:cubicBezTo>
                    <a:pt x="7" y="9"/>
                    <a:pt x="5" y="8"/>
                    <a:pt x="4" y="8"/>
                  </a:cubicBezTo>
                  <a:cubicBezTo>
                    <a:pt x="4" y="8"/>
                    <a:pt x="1" y="8"/>
                    <a:pt x="1" y="8"/>
                  </a:cubicBezTo>
                  <a:cubicBezTo>
                    <a:pt x="1" y="7"/>
                    <a:pt x="0" y="5"/>
                    <a:pt x="0" y="4"/>
                  </a:cubicBezTo>
                  <a:cubicBezTo>
                    <a:pt x="0" y="3"/>
                    <a:pt x="1" y="1"/>
                    <a:pt x="1" y="0"/>
                  </a:cubicBezTo>
                  <a:cubicBezTo>
                    <a:pt x="2" y="0"/>
                    <a:pt x="4" y="0"/>
                    <a:pt x="4" y="0"/>
                  </a:cubicBezTo>
                  <a:cubicBezTo>
                    <a:pt x="5" y="0"/>
                    <a:pt x="6" y="2"/>
                    <a:pt x="6" y="2"/>
                  </a:cubicBezTo>
                  <a:cubicBezTo>
                    <a:pt x="7" y="3"/>
                    <a:pt x="10" y="2"/>
                    <a:pt x="11" y="2"/>
                  </a:cubicBezTo>
                  <a:cubicBezTo>
                    <a:pt x="12" y="2"/>
                    <a:pt x="12" y="4"/>
                    <a:pt x="13" y="4"/>
                  </a:cubicBezTo>
                  <a:cubicBezTo>
                    <a:pt x="14" y="5"/>
                    <a:pt x="16" y="6"/>
                    <a:pt x="18" y="6"/>
                  </a:cubicBezTo>
                  <a:cubicBezTo>
                    <a:pt x="19" y="7"/>
                    <a:pt x="21" y="8"/>
                    <a:pt x="22" y="8"/>
                  </a:cubicBezTo>
                  <a:cubicBezTo>
                    <a:pt x="24" y="9"/>
                    <a:pt x="26" y="10"/>
                    <a:pt x="28" y="11"/>
                  </a:cubicBezTo>
                  <a:cubicBezTo>
                    <a:pt x="30" y="11"/>
                    <a:pt x="34" y="11"/>
                    <a:pt x="36" y="11"/>
                  </a:cubicBezTo>
                  <a:cubicBezTo>
                    <a:pt x="37" y="10"/>
                    <a:pt x="37" y="8"/>
                    <a:pt x="38" y="7"/>
                  </a:cubicBezTo>
                  <a:cubicBezTo>
                    <a:pt x="39" y="7"/>
                    <a:pt x="40" y="6"/>
                    <a:pt x="41" y="6"/>
                  </a:cubicBezTo>
                  <a:cubicBezTo>
                    <a:pt x="42" y="5"/>
                    <a:pt x="45" y="4"/>
                    <a:pt x="47" y="4"/>
                  </a:cubicBezTo>
                  <a:cubicBezTo>
                    <a:pt x="48" y="5"/>
                    <a:pt x="50" y="6"/>
                    <a:pt x="50" y="6"/>
                  </a:cubicBezTo>
                  <a:cubicBezTo>
                    <a:pt x="51" y="6"/>
                    <a:pt x="53" y="5"/>
                    <a:pt x="54" y="6"/>
                  </a:cubicBezTo>
                  <a:cubicBezTo>
                    <a:pt x="55" y="6"/>
                    <a:pt x="57" y="8"/>
                    <a:pt x="58" y="8"/>
                  </a:cubicBezTo>
                  <a:cubicBezTo>
                    <a:pt x="58" y="9"/>
                    <a:pt x="58" y="11"/>
                    <a:pt x="58" y="12"/>
                  </a:cubicBezTo>
                  <a:cubicBezTo>
                    <a:pt x="59" y="13"/>
                    <a:pt x="59" y="16"/>
                    <a:pt x="58" y="17"/>
                  </a:cubicBezTo>
                  <a:cubicBezTo>
                    <a:pt x="58" y="17"/>
                    <a:pt x="56" y="17"/>
                    <a:pt x="56" y="17"/>
                  </a:cubicBezTo>
                  <a:cubicBezTo>
                    <a:pt x="55" y="18"/>
                    <a:pt x="55" y="18"/>
                    <a:pt x="54" y="19"/>
                  </a:cubicBezTo>
                  <a:cubicBezTo>
                    <a:pt x="54" y="19"/>
                    <a:pt x="54" y="20"/>
                    <a:pt x="54" y="21"/>
                  </a:cubicBezTo>
                  <a:cubicBezTo>
                    <a:pt x="53" y="21"/>
                    <a:pt x="52" y="21"/>
                    <a:pt x="52" y="22"/>
                  </a:cubicBezTo>
                  <a:cubicBezTo>
                    <a:pt x="52" y="23"/>
                    <a:pt x="52" y="25"/>
                    <a:pt x="52" y="26"/>
                  </a:cubicBezTo>
                  <a:cubicBezTo>
                    <a:pt x="52" y="27"/>
                    <a:pt x="53" y="29"/>
                    <a:pt x="54" y="30"/>
                  </a:cubicBezTo>
                  <a:cubicBezTo>
                    <a:pt x="54" y="31"/>
                    <a:pt x="55" y="32"/>
                    <a:pt x="56" y="33"/>
                  </a:cubicBezTo>
                  <a:cubicBezTo>
                    <a:pt x="56" y="34"/>
                    <a:pt x="56" y="35"/>
                    <a:pt x="57" y="36"/>
                  </a:cubicBezTo>
                  <a:cubicBezTo>
                    <a:pt x="57" y="37"/>
                    <a:pt x="59" y="37"/>
                    <a:pt x="59" y="38"/>
                  </a:cubicBezTo>
                  <a:cubicBezTo>
                    <a:pt x="60" y="39"/>
                    <a:pt x="60" y="40"/>
                    <a:pt x="60" y="41"/>
                  </a:cubicBezTo>
                  <a:cubicBezTo>
                    <a:pt x="60" y="42"/>
                    <a:pt x="60" y="45"/>
                    <a:pt x="60" y="46"/>
                  </a:cubicBezTo>
                  <a:cubicBezTo>
                    <a:pt x="60" y="47"/>
                    <a:pt x="60" y="50"/>
                    <a:pt x="60" y="51"/>
                  </a:cubicBezTo>
                  <a:cubicBezTo>
                    <a:pt x="60" y="52"/>
                    <a:pt x="60" y="53"/>
                    <a:pt x="60" y="54"/>
                  </a:cubicBezTo>
                  <a:cubicBezTo>
                    <a:pt x="60" y="55"/>
                    <a:pt x="60" y="57"/>
                    <a:pt x="60" y="58"/>
                  </a:cubicBezTo>
                  <a:cubicBezTo>
                    <a:pt x="60" y="59"/>
                    <a:pt x="62" y="59"/>
                    <a:pt x="63" y="59"/>
                  </a:cubicBezTo>
                  <a:cubicBezTo>
                    <a:pt x="64" y="59"/>
                    <a:pt x="64" y="58"/>
                    <a:pt x="64" y="57"/>
                  </a:cubicBezTo>
                  <a:cubicBezTo>
                    <a:pt x="64" y="56"/>
                    <a:pt x="64" y="55"/>
                    <a:pt x="64" y="54"/>
                  </a:cubicBezTo>
                  <a:cubicBezTo>
                    <a:pt x="65" y="53"/>
                    <a:pt x="66" y="52"/>
                    <a:pt x="66" y="51"/>
                  </a:cubicBezTo>
                  <a:cubicBezTo>
                    <a:pt x="67" y="50"/>
                    <a:pt x="66" y="47"/>
                    <a:pt x="67" y="46"/>
                  </a:cubicBezTo>
                  <a:cubicBezTo>
                    <a:pt x="67" y="46"/>
                    <a:pt x="69" y="45"/>
                    <a:pt x="69" y="44"/>
                  </a:cubicBezTo>
                  <a:cubicBezTo>
                    <a:pt x="71" y="44"/>
                    <a:pt x="73" y="44"/>
                    <a:pt x="74" y="44"/>
                  </a:cubicBezTo>
                  <a:cubicBezTo>
                    <a:pt x="75" y="45"/>
                    <a:pt x="77" y="45"/>
                    <a:pt x="77" y="46"/>
                  </a:cubicBezTo>
                  <a:cubicBezTo>
                    <a:pt x="78" y="46"/>
                    <a:pt x="79" y="45"/>
                    <a:pt x="80" y="45"/>
                  </a:cubicBezTo>
                  <a:cubicBezTo>
                    <a:pt x="81" y="45"/>
                    <a:pt x="83" y="46"/>
                    <a:pt x="83" y="46"/>
                  </a:cubicBezTo>
                  <a:cubicBezTo>
                    <a:pt x="85" y="47"/>
                    <a:pt x="87" y="49"/>
                    <a:pt x="88" y="49"/>
                  </a:cubicBezTo>
                  <a:cubicBezTo>
                    <a:pt x="89" y="50"/>
                    <a:pt x="93" y="51"/>
                    <a:pt x="94" y="51"/>
                  </a:cubicBezTo>
                  <a:cubicBezTo>
                    <a:pt x="96" y="51"/>
                    <a:pt x="100" y="51"/>
                    <a:pt x="102" y="51"/>
                  </a:cubicBezTo>
                  <a:cubicBezTo>
                    <a:pt x="105" y="51"/>
                    <a:pt x="111" y="51"/>
                    <a:pt x="114" y="51"/>
                  </a:cubicBezTo>
                  <a:cubicBezTo>
                    <a:pt x="116" y="51"/>
                    <a:pt x="121" y="53"/>
                    <a:pt x="124" y="54"/>
                  </a:cubicBezTo>
                  <a:cubicBezTo>
                    <a:pt x="126" y="54"/>
                    <a:pt x="130" y="56"/>
                    <a:pt x="132" y="57"/>
                  </a:cubicBezTo>
                  <a:cubicBezTo>
                    <a:pt x="133" y="58"/>
                    <a:pt x="136" y="59"/>
                    <a:pt x="137" y="60"/>
                  </a:cubicBezTo>
                  <a:cubicBezTo>
                    <a:pt x="139" y="60"/>
                    <a:pt x="143" y="60"/>
                    <a:pt x="145" y="60"/>
                  </a:cubicBezTo>
                  <a:cubicBezTo>
                    <a:pt x="147" y="59"/>
                    <a:pt x="152" y="58"/>
                    <a:pt x="154" y="57"/>
                  </a:cubicBezTo>
                  <a:cubicBezTo>
                    <a:pt x="155" y="56"/>
                    <a:pt x="158" y="54"/>
                    <a:pt x="159" y="53"/>
                  </a:cubicBezTo>
                  <a:cubicBezTo>
                    <a:pt x="160" y="52"/>
                    <a:pt x="163" y="49"/>
                    <a:pt x="165" y="48"/>
                  </a:cubicBezTo>
                  <a:cubicBezTo>
                    <a:pt x="166" y="48"/>
                    <a:pt x="168" y="46"/>
                    <a:pt x="169" y="46"/>
                  </a:cubicBezTo>
                  <a:cubicBezTo>
                    <a:pt x="171" y="45"/>
                    <a:pt x="173" y="44"/>
                    <a:pt x="175" y="44"/>
                  </a:cubicBezTo>
                  <a:cubicBezTo>
                    <a:pt x="176" y="44"/>
                    <a:pt x="178" y="44"/>
                    <a:pt x="179" y="44"/>
                  </a:cubicBezTo>
                  <a:cubicBezTo>
                    <a:pt x="179" y="45"/>
                    <a:pt x="179" y="47"/>
                    <a:pt x="179" y="47"/>
                  </a:cubicBezTo>
                  <a:cubicBezTo>
                    <a:pt x="179" y="49"/>
                    <a:pt x="182" y="52"/>
                    <a:pt x="181" y="54"/>
                  </a:cubicBezTo>
                  <a:cubicBezTo>
                    <a:pt x="181" y="55"/>
                    <a:pt x="179" y="56"/>
                    <a:pt x="178" y="57"/>
                  </a:cubicBezTo>
                  <a:cubicBezTo>
                    <a:pt x="178" y="58"/>
                    <a:pt x="179" y="61"/>
                    <a:pt x="180" y="61"/>
                  </a:cubicBezTo>
                  <a:cubicBezTo>
                    <a:pt x="181" y="62"/>
                    <a:pt x="182" y="62"/>
                    <a:pt x="183" y="62"/>
                  </a:cubicBezTo>
                  <a:cubicBezTo>
                    <a:pt x="183" y="62"/>
                    <a:pt x="184" y="63"/>
                    <a:pt x="184" y="64"/>
                  </a:cubicBezTo>
                  <a:cubicBezTo>
                    <a:pt x="184" y="65"/>
                    <a:pt x="184" y="67"/>
                    <a:pt x="184" y="67"/>
                  </a:cubicBezTo>
                  <a:cubicBezTo>
                    <a:pt x="183" y="68"/>
                    <a:pt x="182" y="68"/>
                    <a:pt x="182" y="69"/>
                  </a:cubicBezTo>
                  <a:cubicBezTo>
                    <a:pt x="182" y="70"/>
                    <a:pt x="183" y="71"/>
                    <a:pt x="183" y="72"/>
                  </a:cubicBezTo>
                  <a:cubicBezTo>
                    <a:pt x="184" y="73"/>
                    <a:pt x="185" y="76"/>
                    <a:pt x="186" y="77"/>
                  </a:cubicBezTo>
                  <a:cubicBezTo>
                    <a:pt x="186" y="78"/>
                    <a:pt x="185" y="80"/>
                    <a:pt x="186" y="81"/>
                  </a:cubicBezTo>
                  <a:cubicBezTo>
                    <a:pt x="186" y="82"/>
                    <a:pt x="187" y="84"/>
                    <a:pt x="187" y="86"/>
                  </a:cubicBezTo>
                  <a:cubicBezTo>
                    <a:pt x="188" y="87"/>
                    <a:pt x="188" y="88"/>
                    <a:pt x="187" y="89"/>
                  </a:cubicBezTo>
                  <a:cubicBezTo>
                    <a:pt x="187" y="89"/>
                    <a:pt x="185" y="89"/>
                    <a:pt x="184" y="90"/>
                  </a:cubicBezTo>
                  <a:cubicBezTo>
                    <a:pt x="184" y="90"/>
                    <a:pt x="184" y="92"/>
                    <a:pt x="184" y="92"/>
                  </a:cubicBezTo>
                  <a:cubicBezTo>
                    <a:pt x="184" y="93"/>
                    <a:pt x="185" y="94"/>
                    <a:pt x="186" y="95"/>
                  </a:cubicBezTo>
                  <a:cubicBezTo>
                    <a:pt x="186" y="96"/>
                    <a:pt x="188" y="97"/>
                    <a:pt x="188" y="98"/>
                  </a:cubicBezTo>
                  <a:cubicBezTo>
                    <a:pt x="188" y="99"/>
                    <a:pt x="188" y="102"/>
                    <a:pt x="188" y="103"/>
                  </a:cubicBezTo>
                  <a:cubicBezTo>
                    <a:pt x="187" y="103"/>
                    <a:pt x="186" y="105"/>
                    <a:pt x="186" y="105"/>
                  </a:cubicBezTo>
                  <a:cubicBezTo>
                    <a:pt x="186" y="107"/>
                    <a:pt x="185" y="110"/>
                    <a:pt x="186" y="111"/>
                  </a:cubicBezTo>
                  <a:cubicBezTo>
                    <a:pt x="186" y="112"/>
                    <a:pt x="188" y="112"/>
                    <a:pt x="189" y="113"/>
                  </a:cubicBezTo>
                  <a:cubicBezTo>
                    <a:pt x="189" y="113"/>
                    <a:pt x="191" y="112"/>
                    <a:pt x="192" y="113"/>
                  </a:cubicBezTo>
                  <a:cubicBezTo>
                    <a:pt x="192" y="113"/>
                    <a:pt x="193" y="115"/>
                    <a:pt x="194" y="115"/>
                  </a:cubicBezTo>
                  <a:cubicBezTo>
                    <a:pt x="196" y="116"/>
                    <a:pt x="199" y="115"/>
                    <a:pt x="200" y="114"/>
                  </a:cubicBezTo>
                  <a:cubicBezTo>
                    <a:pt x="200" y="114"/>
                    <a:pt x="200" y="113"/>
                    <a:pt x="200" y="113"/>
                  </a:cubicBezTo>
                  <a:cubicBezTo>
                    <a:pt x="201" y="113"/>
                    <a:pt x="202" y="114"/>
                    <a:pt x="202" y="114"/>
                  </a:cubicBezTo>
                  <a:cubicBezTo>
                    <a:pt x="203" y="115"/>
                    <a:pt x="202" y="116"/>
                    <a:pt x="202" y="117"/>
                  </a:cubicBezTo>
                  <a:cubicBezTo>
                    <a:pt x="203" y="117"/>
                    <a:pt x="204" y="118"/>
                    <a:pt x="204" y="119"/>
                  </a:cubicBezTo>
                  <a:cubicBezTo>
                    <a:pt x="205" y="119"/>
                    <a:pt x="205" y="122"/>
                    <a:pt x="205" y="123"/>
                  </a:cubicBezTo>
                  <a:cubicBezTo>
                    <a:pt x="206" y="123"/>
                    <a:pt x="207" y="125"/>
                    <a:pt x="208" y="125"/>
                  </a:cubicBezTo>
                  <a:cubicBezTo>
                    <a:pt x="209" y="125"/>
                    <a:pt x="211" y="123"/>
                    <a:pt x="212" y="123"/>
                  </a:cubicBezTo>
                  <a:cubicBezTo>
                    <a:pt x="213" y="124"/>
                    <a:pt x="213" y="125"/>
                    <a:pt x="213" y="125"/>
                  </a:cubicBezTo>
                  <a:cubicBezTo>
                    <a:pt x="214" y="126"/>
                    <a:pt x="215" y="128"/>
                    <a:pt x="215" y="129"/>
                  </a:cubicBezTo>
                  <a:cubicBezTo>
                    <a:pt x="215" y="130"/>
                    <a:pt x="213" y="131"/>
                    <a:pt x="213" y="132"/>
                  </a:cubicBezTo>
                  <a:cubicBezTo>
                    <a:pt x="213" y="133"/>
                    <a:pt x="212" y="135"/>
                    <a:pt x="213" y="136"/>
                  </a:cubicBezTo>
                  <a:cubicBezTo>
                    <a:pt x="213" y="136"/>
                    <a:pt x="214" y="137"/>
                    <a:pt x="215" y="137"/>
                  </a:cubicBezTo>
                  <a:cubicBezTo>
                    <a:pt x="215" y="138"/>
                    <a:pt x="216" y="139"/>
                    <a:pt x="217" y="140"/>
                  </a:cubicBezTo>
                  <a:cubicBezTo>
                    <a:pt x="218" y="140"/>
                    <a:pt x="219" y="140"/>
                    <a:pt x="220" y="140"/>
                  </a:cubicBezTo>
                  <a:cubicBezTo>
                    <a:pt x="219" y="140"/>
                    <a:pt x="219" y="142"/>
                    <a:pt x="219" y="142"/>
                  </a:cubicBezTo>
                  <a:cubicBezTo>
                    <a:pt x="219" y="144"/>
                    <a:pt x="219" y="146"/>
                    <a:pt x="220" y="147"/>
                  </a:cubicBezTo>
                  <a:cubicBezTo>
                    <a:pt x="220" y="148"/>
                    <a:pt x="222" y="150"/>
                    <a:pt x="223" y="150"/>
                  </a:cubicBezTo>
                  <a:cubicBezTo>
                    <a:pt x="223" y="151"/>
                    <a:pt x="225" y="150"/>
                    <a:pt x="226" y="151"/>
                  </a:cubicBezTo>
                  <a:cubicBezTo>
                    <a:pt x="227" y="152"/>
                    <a:pt x="227" y="154"/>
                    <a:pt x="228" y="156"/>
                  </a:cubicBezTo>
                  <a:cubicBezTo>
                    <a:pt x="228" y="157"/>
                    <a:pt x="229" y="159"/>
                    <a:pt x="229" y="160"/>
                  </a:cubicBezTo>
                  <a:cubicBezTo>
                    <a:pt x="230" y="161"/>
                    <a:pt x="231" y="161"/>
                    <a:pt x="231" y="162"/>
                  </a:cubicBezTo>
                  <a:cubicBezTo>
                    <a:pt x="232" y="163"/>
                    <a:pt x="232" y="166"/>
                    <a:pt x="232" y="168"/>
                  </a:cubicBezTo>
                  <a:cubicBezTo>
                    <a:pt x="232" y="170"/>
                    <a:pt x="230" y="173"/>
                    <a:pt x="229" y="174"/>
                  </a:cubicBezTo>
                  <a:cubicBezTo>
                    <a:pt x="229" y="175"/>
                    <a:pt x="227" y="177"/>
                    <a:pt x="227" y="178"/>
                  </a:cubicBezTo>
                  <a:cubicBezTo>
                    <a:pt x="226" y="179"/>
                    <a:pt x="223" y="180"/>
                    <a:pt x="222" y="180"/>
                  </a:cubicBezTo>
                  <a:cubicBezTo>
                    <a:pt x="221" y="180"/>
                    <a:pt x="218" y="179"/>
                    <a:pt x="217" y="180"/>
                  </a:cubicBezTo>
                  <a:cubicBezTo>
                    <a:pt x="216" y="180"/>
                    <a:pt x="214" y="182"/>
                    <a:pt x="214" y="184"/>
                  </a:cubicBezTo>
                  <a:cubicBezTo>
                    <a:pt x="214" y="185"/>
                    <a:pt x="215" y="187"/>
                    <a:pt x="216" y="187"/>
                  </a:cubicBezTo>
                  <a:cubicBezTo>
                    <a:pt x="216" y="188"/>
                    <a:pt x="218" y="188"/>
                    <a:pt x="218" y="189"/>
                  </a:cubicBezTo>
                  <a:cubicBezTo>
                    <a:pt x="218" y="190"/>
                    <a:pt x="219" y="191"/>
                    <a:pt x="219" y="192"/>
                  </a:cubicBezTo>
                  <a:cubicBezTo>
                    <a:pt x="219" y="193"/>
                    <a:pt x="217" y="195"/>
                    <a:pt x="217" y="195"/>
                  </a:cubicBezTo>
                  <a:cubicBezTo>
                    <a:pt x="217" y="196"/>
                    <a:pt x="218" y="199"/>
                    <a:pt x="218" y="200"/>
                  </a:cubicBezTo>
                  <a:cubicBezTo>
                    <a:pt x="218" y="200"/>
                    <a:pt x="218" y="200"/>
                    <a:pt x="219" y="201"/>
                  </a:cubicBezTo>
                  <a:cubicBezTo>
                    <a:pt x="218" y="201"/>
                    <a:pt x="217" y="201"/>
                    <a:pt x="217" y="201"/>
                  </a:cubicBezTo>
                  <a:cubicBezTo>
                    <a:pt x="216" y="201"/>
                    <a:pt x="214" y="201"/>
                    <a:pt x="213" y="200"/>
                  </a:cubicBezTo>
                  <a:cubicBezTo>
                    <a:pt x="212" y="199"/>
                    <a:pt x="212" y="197"/>
                    <a:pt x="211" y="196"/>
                  </a:cubicBezTo>
                  <a:cubicBezTo>
                    <a:pt x="210" y="195"/>
                    <a:pt x="208" y="195"/>
                    <a:pt x="208" y="194"/>
                  </a:cubicBezTo>
                  <a:cubicBezTo>
                    <a:pt x="207" y="194"/>
                    <a:pt x="207" y="192"/>
                    <a:pt x="207" y="191"/>
                  </a:cubicBezTo>
                  <a:cubicBezTo>
                    <a:pt x="206" y="190"/>
                    <a:pt x="203" y="189"/>
                    <a:pt x="202" y="190"/>
                  </a:cubicBezTo>
                  <a:cubicBezTo>
                    <a:pt x="201" y="190"/>
                    <a:pt x="202" y="193"/>
                    <a:pt x="201" y="193"/>
                  </a:cubicBezTo>
                  <a:cubicBezTo>
                    <a:pt x="200" y="193"/>
                    <a:pt x="199" y="192"/>
                    <a:pt x="198" y="192"/>
                  </a:cubicBezTo>
                  <a:cubicBezTo>
                    <a:pt x="196" y="191"/>
                    <a:pt x="191" y="191"/>
                    <a:pt x="191" y="190"/>
                  </a:cubicBezTo>
                  <a:cubicBezTo>
                    <a:pt x="191" y="190"/>
                    <a:pt x="192" y="186"/>
                    <a:pt x="191" y="185"/>
                  </a:cubicBezTo>
                  <a:cubicBezTo>
                    <a:pt x="190" y="184"/>
                    <a:pt x="189" y="184"/>
                    <a:pt x="188" y="184"/>
                  </a:cubicBezTo>
                  <a:cubicBezTo>
                    <a:pt x="187" y="183"/>
                    <a:pt x="184" y="184"/>
                    <a:pt x="184" y="184"/>
                  </a:cubicBezTo>
                  <a:cubicBezTo>
                    <a:pt x="184" y="183"/>
                    <a:pt x="183" y="181"/>
                    <a:pt x="183" y="180"/>
                  </a:cubicBezTo>
                  <a:cubicBezTo>
                    <a:pt x="183" y="179"/>
                    <a:pt x="184" y="177"/>
                    <a:pt x="184" y="176"/>
                  </a:cubicBezTo>
                  <a:cubicBezTo>
                    <a:pt x="183" y="175"/>
                    <a:pt x="183" y="173"/>
                    <a:pt x="182" y="171"/>
                  </a:cubicBezTo>
                  <a:cubicBezTo>
                    <a:pt x="182" y="170"/>
                    <a:pt x="183" y="168"/>
                    <a:pt x="182" y="167"/>
                  </a:cubicBezTo>
                  <a:cubicBezTo>
                    <a:pt x="182" y="166"/>
                    <a:pt x="181" y="165"/>
                    <a:pt x="179" y="164"/>
                  </a:cubicBezTo>
                  <a:cubicBezTo>
                    <a:pt x="179" y="164"/>
                    <a:pt x="177" y="163"/>
                    <a:pt x="176" y="163"/>
                  </a:cubicBezTo>
                  <a:cubicBezTo>
                    <a:pt x="174" y="163"/>
                    <a:pt x="170" y="162"/>
                    <a:pt x="168" y="163"/>
                  </a:cubicBezTo>
                  <a:cubicBezTo>
                    <a:pt x="168" y="163"/>
                    <a:pt x="167" y="165"/>
                    <a:pt x="167" y="165"/>
                  </a:cubicBezTo>
                  <a:cubicBezTo>
                    <a:pt x="166" y="166"/>
                    <a:pt x="163" y="166"/>
                    <a:pt x="162" y="167"/>
                  </a:cubicBezTo>
                  <a:cubicBezTo>
                    <a:pt x="162" y="167"/>
                    <a:pt x="163" y="169"/>
                    <a:pt x="162" y="170"/>
                  </a:cubicBezTo>
                  <a:cubicBezTo>
                    <a:pt x="162" y="171"/>
                    <a:pt x="160" y="172"/>
                    <a:pt x="159" y="172"/>
                  </a:cubicBezTo>
                  <a:cubicBezTo>
                    <a:pt x="158" y="173"/>
                    <a:pt x="158" y="174"/>
                    <a:pt x="158" y="174"/>
                  </a:cubicBezTo>
                  <a:cubicBezTo>
                    <a:pt x="157" y="175"/>
                    <a:pt x="155" y="175"/>
                    <a:pt x="154" y="174"/>
                  </a:cubicBezTo>
                  <a:cubicBezTo>
                    <a:pt x="154" y="174"/>
                    <a:pt x="152" y="173"/>
                    <a:pt x="152" y="173"/>
                  </a:cubicBezTo>
                  <a:cubicBezTo>
                    <a:pt x="151" y="173"/>
                    <a:pt x="150" y="174"/>
                    <a:pt x="149" y="174"/>
                  </a:cubicBezTo>
                  <a:cubicBezTo>
                    <a:pt x="148" y="174"/>
                    <a:pt x="147" y="172"/>
                    <a:pt x="147" y="171"/>
                  </a:cubicBezTo>
                  <a:cubicBezTo>
                    <a:pt x="147" y="170"/>
                    <a:pt x="147" y="167"/>
                    <a:pt x="146" y="166"/>
                  </a:cubicBezTo>
                  <a:cubicBezTo>
                    <a:pt x="145" y="165"/>
                    <a:pt x="143" y="165"/>
                    <a:pt x="142" y="164"/>
                  </a:cubicBezTo>
                  <a:cubicBezTo>
                    <a:pt x="141" y="164"/>
                    <a:pt x="140" y="163"/>
                    <a:pt x="140" y="162"/>
                  </a:cubicBezTo>
                  <a:cubicBezTo>
                    <a:pt x="139" y="161"/>
                    <a:pt x="140" y="159"/>
                    <a:pt x="140" y="158"/>
                  </a:cubicBezTo>
                  <a:cubicBezTo>
                    <a:pt x="140" y="157"/>
                    <a:pt x="140" y="155"/>
                    <a:pt x="139" y="154"/>
                  </a:cubicBezTo>
                  <a:cubicBezTo>
                    <a:pt x="139" y="153"/>
                    <a:pt x="138" y="153"/>
                    <a:pt x="137" y="153"/>
                  </a:cubicBezTo>
                  <a:cubicBezTo>
                    <a:pt x="137" y="152"/>
                    <a:pt x="135" y="151"/>
                    <a:pt x="134" y="151"/>
                  </a:cubicBezTo>
                  <a:cubicBezTo>
                    <a:pt x="133" y="151"/>
                    <a:pt x="131" y="151"/>
                    <a:pt x="131" y="151"/>
                  </a:cubicBezTo>
                  <a:cubicBezTo>
                    <a:pt x="130" y="152"/>
                    <a:pt x="132" y="154"/>
                    <a:pt x="132" y="156"/>
                  </a:cubicBezTo>
                  <a:cubicBezTo>
                    <a:pt x="131" y="156"/>
                    <a:pt x="131" y="157"/>
                    <a:pt x="130" y="157"/>
                  </a:cubicBezTo>
                  <a:cubicBezTo>
                    <a:pt x="130" y="157"/>
                    <a:pt x="128" y="156"/>
                    <a:pt x="128" y="156"/>
                  </a:cubicBezTo>
                  <a:cubicBezTo>
                    <a:pt x="127" y="156"/>
                    <a:pt x="125" y="156"/>
                    <a:pt x="125" y="157"/>
                  </a:cubicBezTo>
                  <a:cubicBezTo>
                    <a:pt x="125" y="157"/>
                    <a:pt x="125" y="159"/>
                    <a:pt x="125" y="159"/>
                  </a:cubicBezTo>
                  <a:cubicBezTo>
                    <a:pt x="124" y="160"/>
                    <a:pt x="122" y="159"/>
                    <a:pt x="121" y="159"/>
                  </a:cubicBezTo>
                  <a:cubicBezTo>
                    <a:pt x="120" y="159"/>
                    <a:pt x="118" y="157"/>
                    <a:pt x="118" y="157"/>
                  </a:cubicBezTo>
                  <a:cubicBezTo>
                    <a:pt x="116" y="156"/>
                    <a:pt x="114" y="156"/>
                    <a:pt x="113" y="156"/>
                  </a:cubicBezTo>
                  <a:cubicBezTo>
                    <a:pt x="111" y="156"/>
                    <a:pt x="108" y="157"/>
                    <a:pt x="108" y="159"/>
                  </a:cubicBezTo>
                  <a:cubicBezTo>
                    <a:pt x="107" y="159"/>
                    <a:pt x="108" y="160"/>
                    <a:pt x="108" y="161"/>
                  </a:cubicBezTo>
                  <a:cubicBezTo>
                    <a:pt x="107" y="162"/>
                    <a:pt x="103" y="161"/>
                    <a:pt x="102" y="162"/>
                  </a:cubicBezTo>
                  <a:cubicBezTo>
                    <a:pt x="101" y="162"/>
                    <a:pt x="99" y="164"/>
                    <a:pt x="99" y="163"/>
                  </a:cubicBezTo>
                  <a:cubicBezTo>
                    <a:pt x="98" y="163"/>
                    <a:pt x="98" y="160"/>
                    <a:pt x="97" y="160"/>
                  </a:cubicBezTo>
                  <a:cubicBezTo>
                    <a:pt x="96" y="160"/>
                    <a:pt x="95" y="160"/>
                    <a:pt x="95" y="160"/>
                  </a:cubicBezTo>
                  <a:cubicBezTo>
                    <a:pt x="94" y="160"/>
                    <a:pt x="94" y="162"/>
                    <a:pt x="94" y="163"/>
                  </a:cubicBezTo>
                  <a:cubicBezTo>
                    <a:pt x="94" y="163"/>
                    <a:pt x="93" y="164"/>
                    <a:pt x="93" y="164"/>
                  </a:cubicBezTo>
                  <a:cubicBezTo>
                    <a:pt x="92" y="164"/>
                    <a:pt x="89" y="164"/>
                    <a:pt x="88" y="163"/>
                  </a:cubicBezTo>
                  <a:cubicBezTo>
                    <a:pt x="87" y="163"/>
                    <a:pt x="87" y="162"/>
                    <a:pt x="86" y="161"/>
                  </a:cubicBezTo>
                  <a:cubicBezTo>
                    <a:pt x="86" y="161"/>
                    <a:pt x="83" y="161"/>
                    <a:pt x="83" y="160"/>
                  </a:cubicBezTo>
                  <a:cubicBezTo>
                    <a:pt x="82" y="160"/>
                    <a:pt x="82" y="159"/>
                    <a:pt x="82" y="158"/>
                  </a:cubicBezTo>
                  <a:cubicBezTo>
                    <a:pt x="82" y="158"/>
                    <a:pt x="81" y="158"/>
                    <a:pt x="80" y="158"/>
                  </a:cubicBezTo>
                  <a:cubicBezTo>
                    <a:pt x="79" y="157"/>
                    <a:pt x="78" y="156"/>
                    <a:pt x="77" y="155"/>
                  </a:cubicBezTo>
                  <a:cubicBezTo>
                    <a:pt x="76" y="155"/>
                    <a:pt x="74" y="155"/>
                    <a:pt x="74" y="155"/>
                  </a:cubicBezTo>
                  <a:cubicBezTo>
                    <a:pt x="73" y="155"/>
                    <a:pt x="72" y="156"/>
                    <a:pt x="71" y="157"/>
                  </a:cubicBezTo>
                  <a:cubicBezTo>
                    <a:pt x="70" y="157"/>
                    <a:pt x="68" y="157"/>
                    <a:pt x="67" y="157"/>
                  </a:cubicBezTo>
                  <a:cubicBezTo>
                    <a:pt x="67" y="157"/>
                    <a:pt x="66" y="157"/>
                    <a:pt x="65" y="15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4"/>
            <p:cNvSpPr>
              <a:spLocks/>
            </p:cNvSpPr>
            <p:nvPr/>
          </p:nvSpPr>
          <p:spPr bwMode="auto">
            <a:xfrm>
              <a:off x="4714" y="1238"/>
              <a:ext cx="606" cy="525"/>
            </a:xfrm>
            <a:custGeom>
              <a:avLst/>
              <a:gdLst>
                <a:gd name="T0" fmla="*/ 53 w 232"/>
                <a:gd name="T1" fmla="*/ 152 h 201"/>
                <a:gd name="T2" fmla="*/ 45 w 232"/>
                <a:gd name="T3" fmla="*/ 154 h 201"/>
                <a:gd name="T4" fmla="*/ 35 w 232"/>
                <a:gd name="T5" fmla="*/ 159 h 201"/>
                <a:gd name="T6" fmla="*/ 25 w 232"/>
                <a:gd name="T7" fmla="*/ 142 h 201"/>
                <a:gd name="T8" fmla="*/ 37 w 232"/>
                <a:gd name="T9" fmla="*/ 137 h 201"/>
                <a:gd name="T10" fmla="*/ 36 w 232"/>
                <a:gd name="T11" fmla="*/ 132 h 201"/>
                <a:gd name="T12" fmla="*/ 25 w 232"/>
                <a:gd name="T13" fmla="*/ 117 h 201"/>
                <a:gd name="T14" fmla="*/ 25 w 232"/>
                <a:gd name="T15" fmla="*/ 103 h 201"/>
                <a:gd name="T16" fmla="*/ 30 w 232"/>
                <a:gd name="T17" fmla="*/ 87 h 201"/>
                <a:gd name="T18" fmla="*/ 24 w 232"/>
                <a:gd name="T19" fmla="*/ 81 h 201"/>
                <a:gd name="T20" fmla="*/ 24 w 232"/>
                <a:gd name="T21" fmla="*/ 68 h 201"/>
                <a:gd name="T22" fmla="*/ 21 w 232"/>
                <a:gd name="T23" fmla="*/ 57 h 201"/>
                <a:gd name="T24" fmla="*/ 12 w 232"/>
                <a:gd name="T25" fmla="*/ 45 h 201"/>
                <a:gd name="T26" fmla="*/ 5 w 232"/>
                <a:gd name="T27" fmla="*/ 28 h 201"/>
                <a:gd name="T28" fmla="*/ 9 w 232"/>
                <a:gd name="T29" fmla="*/ 16 h 201"/>
                <a:gd name="T30" fmla="*/ 0 w 232"/>
                <a:gd name="T31" fmla="*/ 4 h 201"/>
                <a:gd name="T32" fmla="*/ 11 w 232"/>
                <a:gd name="T33" fmla="*/ 2 h 201"/>
                <a:gd name="T34" fmla="*/ 28 w 232"/>
                <a:gd name="T35" fmla="*/ 11 h 201"/>
                <a:gd name="T36" fmla="*/ 47 w 232"/>
                <a:gd name="T37" fmla="*/ 4 h 201"/>
                <a:gd name="T38" fmla="*/ 58 w 232"/>
                <a:gd name="T39" fmla="*/ 12 h 201"/>
                <a:gd name="T40" fmla="*/ 54 w 232"/>
                <a:gd name="T41" fmla="*/ 21 h 201"/>
                <a:gd name="T42" fmla="*/ 56 w 232"/>
                <a:gd name="T43" fmla="*/ 33 h 201"/>
                <a:gd name="T44" fmla="*/ 60 w 232"/>
                <a:gd name="T45" fmla="*/ 46 h 201"/>
                <a:gd name="T46" fmla="*/ 63 w 232"/>
                <a:gd name="T47" fmla="*/ 59 h 201"/>
                <a:gd name="T48" fmla="*/ 67 w 232"/>
                <a:gd name="T49" fmla="*/ 46 h 201"/>
                <a:gd name="T50" fmla="*/ 80 w 232"/>
                <a:gd name="T51" fmla="*/ 45 h 201"/>
                <a:gd name="T52" fmla="*/ 102 w 232"/>
                <a:gd name="T53" fmla="*/ 51 h 201"/>
                <a:gd name="T54" fmla="*/ 137 w 232"/>
                <a:gd name="T55" fmla="*/ 60 h 201"/>
                <a:gd name="T56" fmla="*/ 165 w 232"/>
                <a:gd name="T57" fmla="*/ 48 h 201"/>
                <a:gd name="T58" fmla="*/ 179 w 232"/>
                <a:gd name="T59" fmla="*/ 47 h 201"/>
                <a:gd name="T60" fmla="*/ 183 w 232"/>
                <a:gd name="T61" fmla="*/ 62 h 201"/>
                <a:gd name="T62" fmla="*/ 183 w 232"/>
                <a:gd name="T63" fmla="*/ 72 h 201"/>
                <a:gd name="T64" fmla="*/ 187 w 232"/>
                <a:gd name="T65" fmla="*/ 89 h 201"/>
                <a:gd name="T66" fmla="*/ 188 w 232"/>
                <a:gd name="T67" fmla="*/ 98 h 201"/>
                <a:gd name="T68" fmla="*/ 189 w 232"/>
                <a:gd name="T69" fmla="*/ 113 h 201"/>
                <a:gd name="T70" fmla="*/ 200 w 232"/>
                <a:gd name="T71" fmla="*/ 113 h 201"/>
                <a:gd name="T72" fmla="*/ 205 w 232"/>
                <a:gd name="T73" fmla="*/ 123 h 201"/>
                <a:gd name="T74" fmla="*/ 215 w 232"/>
                <a:gd name="T75" fmla="*/ 129 h 201"/>
                <a:gd name="T76" fmla="*/ 217 w 232"/>
                <a:gd name="T77" fmla="*/ 140 h 201"/>
                <a:gd name="T78" fmla="*/ 223 w 232"/>
                <a:gd name="T79" fmla="*/ 150 h 201"/>
                <a:gd name="T80" fmla="*/ 231 w 232"/>
                <a:gd name="T81" fmla="*/ 162 h 201"/>
                <a:gd name="T82" fmla="*/ 222 w 232"/>
                <a:gd name="T83" fmla="*/ 180 h 201"/>
                <a:gd name="T84" fmla="*/ 218 w 232"/>
                <a:gd name="T85" fmla="*/ 189 h 201"/>
                <a:gd name="T86" fmla="*/ 219 w 232"/>
                <a:gd name="T87" fmla="*/ 201 h 201"/>
                <a:gd name="T88" fmla="*/ 208 w 232"/>
                <a:gd name="T89" fmla="*/ 194 h 201"/>
                <a:gd name="T90" fmla="*/ 198 w 232"/>
                <a:gd name="T91" fmla="*/ 192 h 201"/>
                <a:gd name="T92" fmla="*/ 184 w 232"/>
                <a:gd name="T93" fmla="*/ 184 h 201"/>
                <a:gd name="T94" fmla="*/ 182 w 232"/>
                <a:gd name="T95" fmla="*/ 167 h 201"/>
                <a:gd name="T96" fmla="*/ 167 w 232"/>
                <a:gd name="T97" fmla="*/ 165 h 201"/>
                <a:gd name="T98" fmla="*/ 158 w 232"/>
                <a:gd name="T99" fmla="*/ 174 h 201"/>
                <a:gd name="T100" fmla="*/ 147 w 232"/>
                <a:gd name="T101" fmla="*/ 171 h 201"/>
                <a:gd name="T102" fmla="*/ 140 w 232"/>
                <a:gd name="T103" fmla="*/ 158 h 201"/>
                <a:gd name="T104" fmla="*/ 131 w 232"/>
                <a:gd name="T105" fmla="*/ 151 h 201"/>
                <a:gd name="T106" fmla="*/ 125 w 232"/>
                <a:gd name="T107" fmla="*/ 157 h 201"/>
                <a:gd name="T108" fmla="*/ 113 w 232"/>
                <a:gd name="T109" fmla="*/ 156 h 201"/>
                <a:gd name="T110" fmla="*/ 99 w 232"/>
                <a:gd name="T111" fmla="*/ 163 h 201"/>
                <a:gd name="T112" fmla="*/ 93 w 232"/>
                <a:gd name="T113" fmla="*/ 164 h 201"/>
                <a:gd name="T114" fmla="*/ 82 w 232"/>
                <a:gd name="T115" fmla="*/ 158 h 201"/>
                <a:gd name="T116" fmla="*/ 71 w 232"/>
                <a:gd name="T117" fmla="*/ 157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2" h="201">
                  <a:moveTo>
                    <a:pt x="65" y="156"/>
                  </a:moveTo>
                  <a:cubicBezTo>
                    <a:pt x="64" y="156"/>
                    <a:pt x="64" y="156"/>
                    <a:pt x="64" y="156"/>
                  </a:cubicBezTo>
                  <a:cubicBezTo>
                    <a:pt x="62" y="155"/>
                    <a:pt x="59" y="152"/>
                    <a:pt x="58" y="152"/>
                  </a:cubicBezTo>
                  <a:cubicBezTo>
                    <a:pt x="57" y="151"/>
                    <a:pt x="54" y="152"/>
                    <a:pt x="53" y="152"/>
                  </a:cubicBezTo>
                  <a:cubicBezTo>
                    <a:pt x="52" y="152"/>
                    <a:pt x="51" y="150"/>
                    <a:pt x="51" y="150"/>
                  </a:cubicBezTo>
                  <a:cubicBezTo>
                    <a:pt x="50" y="150"/>
                    <a:pt x="50" y="151"/>
                    <a:pt x="49" y="151"/>
                  </a:cubicBezTo>
                  <a:cubicBezTo>
                    <a:pt x="49" y="151"/>
                    <a:pt x="48" y="153"/>
                    <a:pt x="47" y="154"/>
                  </a:cubicBezTo>
                  <a:cubicBezTo>
                    <a:pt x="46" y="154"/>
                    <a:pt x="45" y="154"/>
                    <a:pt x="45" y="154"/>
                  </a:cubicBezTo>
                  <a:cubicBezTo>
                    <a:pt x="44" y="154"/>
                    <a:pt x="42" y="156"/>
                    <a:pt x="41" y="157"/>
                  </a:cubicBezTo>
                  <a:cubicBezTo>
                    <a:pt x="41" y="157"/>
                    <a:pt x="41" y="158"/>
                    <a:pt x="40" y="158"/>
                  </a:cubicBezTo>
                  <a:cubicBezTo>
                    <a:pt x="40" y="159"/>
                    <a:pt x="40" y="159"/>
                    <a:pt x="39" y="159"/>
                  </a:cubicBezTo>
                  <a:cubicBezTo>
                    <a:pt x="38" y="159"/>
                    <a:pt x="36" y="159"/>
                    <a:pt x="35" y="159"/>
                  </a:cubicBezTo>
                  <a:cubicBezTo>
                    <a:pt x="34" y="158"/>
                    <a:pt x="31" y="158"/>
                    <a:pt x="30" y="157"/>
                  </a:cubicBezTo>
                  <a:cubicBezTo>
                    <a:pt x="29" y="156"/>
                    <a:pt x="29" y="154"/>
                    <a:pt x="28" y="153"/>
                  </a:cubicBezTo>
                  <a:cubicBezTo>
                    <a:pt x="27" y="151"/>
                    <a:pt x="25" y="149"/>
                    <a:pt x="25" y="148"/>
                  </a:cubicBezTo>
                  <a:cubicBezTo>
                    <a:pt x="24" y="146"/>
                    <a:pt x="25" y="144"/>
                    <a:pt x="25" y="142"/>
                  </a:cubicBezTo>
                  <a:cubicBezTo>
                    <a:pt x="25" y="140"/>
                    <a:pt x="23" y="138"/>
                    <a:pt x="23" y="136"/>
                  </a:cubicBezTo>
                  <a:cubicBezTo>
                    <a:pt x="24" y="136"/>
                    <a:pt x="26" y="135"/>
                    <a:pt x="27" y="135"/>
                  </a:cubicBezTo>
                  <a:cubicBezTo>
                    <a:pt x="28" y="135"/>
                    <a:pt x="30" y="136"/>
                    <a:pt x="31" y="136"/>
                  </a:cubicBezTo>
                  <a:cubicBezTo>
                    <a:pt x="33" y="136"/>
                    <a:pt x="35" y="137"/>
                    <a:pt x="37" y="137"/>
                  </a:cubicBezTo>
                  <a:cubicBezTo>
                    <a:pt x="37" y="137"/>
                    <a:pt x="39" y="137"/>
                    <a:pt x="40" y="136"/>
                  </a:cubicBezTo>
                  <a:cubicBezTo>
                    <a:pt x="40" y="136"/>
                    <a:pt x="40" y="136"/>
                    <a:pt x="40" y="135"/>
                  </a:cubicBezTo>
                  <a:cubicBezTo>
                    <a:pt x="40" y="135"/>
                    <a:pt x="39" y="134"/>
                    <a:pt x="38" y="134"/>
                  </a:cubicBezTo>
                  <a:cubicBezTo>
                    <a:pt x="38" y="133"/>
                    <a:pt x="36" y="133"/>
                    <a:pt x="36" y="132"/>
                  </a:cubicBezTo>
                  <a:cubicBezTo>
                    <a:pt x="34" y="132"/>
                    <a:pt x="31" y="131"/>
                    <a:pt x="30" y="130"/>
                  </a:cubicBezTo>
                  <a:cubicBezTo>
                    <a:pt x="29" y="129"/>
                    <a:pt x="30" y="126"/>
                    <a:pt x="29" y="125"/>
                  </a:cubicBezTo>
                  <a:cubicBezTo>
                    <a:pt x="29" y="124"/>
                    <a:pt x="27" y="123"/>
                    <a:pt x="27" y="123"/>
                  </a:cubicBezTo>
                  <a:cubicBezTo>
                    <a:pt x="26" y="121"/>
                    <a:pt x="25" y="119"/>
                    <a:pt x="25" y="117"/>
                  </a:cubicBezTo>
                  <a:cubicBezTo>
                    <a:pt x="25" y="116"/>
                    <a:pt x="25" y="114"/>
                    <a:pt x="25" y="113"/>
                  </a:cubicBezTo>
                  <a:cubicBezTo>
                    <a:pt x="24" y="112"/>
                    <a:pt x="24" y="110"/>
                    <a:pt x="24" y="110"/>
                  </a:cubicBezTo>
                  <a:cubicBezTo>
                    <a:pt x="24" y="109"/>
                    <a:pt x="25" y="107"/>
                    <a:pt x="25" y="106"/>
                  </a:cubicBezTo>
                  <a:cubicBezTo>
                    <a:pt x="25" y="106"/>
                    <a:pt x="25" y="104"/>
                    <a:pt x="25" y="103"/>
                  </a:cubicBezTo>
                  <a:cubicBezTo>
                    <a:pt x="25" y="102"/>
                    <a:pt x="27" y="99"/>
                    <a:pt x="27" y="97"/>
                  </a:cubicBezTo>
                  <a:cubicBezTo>
                    <a:pt x="28" y="96"/>
                    <a:pt x="27" y="94"/>
                    <a:pt x="27" y="94"/>
                  </a:cubicBezTo>
                  <a:cubicBezTo>
                    <a:pt x="27" y="93"/>
                    <a:pt x="28" y="91"/>
                    <a:pt x="28" y="90"/>
                  </a:cubicBezTo>
                  <a:cubicBezTo>
                    <a:pt x="28" y="89"/>
                    <a:pt x="30" y="88"/>
                    <a:pt x="30" y="87"/>
                  </a:cubicBezTo>
                  <a:cubicBezTo>
                    <a:pt x="29" y="87"/>
                    <a:pt x="28" y="87"/>
                    <a:pt x="27" y="87"/>
                  </a:cubicBezTo>
                  <a:cubicBezTo>
                    <a:pt x="27" y="87"/>
                    <a:pt x="27" y="88"/>
                    <a:pt x="26" y="88"/>
                  </a:cubicBezTo>
                  <a:cubicBezTo>
                    <a:pt x="26" y="88"/>
                    <a:pt x="25" y="87"/>
                    <a:pt x="24" y="86"/>
                  </a:cubicBezTo>
                  <a:cubicBezTo>
                    <a:pt x="24" y="85"/>
                    <a:pt x="24" y="82"/>
                    <a:pt x="24" y="81"/>
                  </a:cubicBezTo>
                  <a:cubicBezTo>
                    <a:pt x="24" y="81"/>
                    <a:pt x="25" y="79"/>
                    <a:pt x="25" y="78"/>
                  </a:cubicBezTo>
                  <a:cubicBezTo>
                    <a:pt x="25" y="78"/>
                    <a:pt x="25" y="77"/>
                    <a:pt x="25" y="76"/>
                  </a:cubicBezTo>
                  <a:cubicBezTo>
                    <a:pt x="26" y="75"/>
                    <a:pt x="25" y="73"/>
                    <a:pt x="25" y="73"/>
                  </a:cubicBezTo>
                  <a:cubicBezTo>
                    <a:pt x="25" y="72"/>
                    <a:pt x="24" y="69"/>
                    <a:pt x="24" y="68"/>
                  </a:cubicBezTo>
                  <a:cubicBezTo>
                    <a:pt x="24" y="67"/>
                    <a:pt x="25" y="65"/>
                    <a:pt x="25" y="64"/>
                  </a:cubicBezTo>
                  <a:cubicBezTo>
                    <a:pt x="25" y="64"/>
                    <a:pt x="25" y="63"/>
                    <a:pt x="24" y="62"/>
                  </a:cubicBezTo>
                  <a:cubicBezTo>
                    <a:pt x="24" y="62"/>
                    <a:pt x="23" y="62"/>
                    <a:pt x="22" y="62"/>
                  </a:cubicBezTo>
                  <a:cubicBezTo>
                    <a:pt x="22" y="61"/>
                    <a:pt x="22" y="59"/>
                    <a:pt x="21" y="57"/>
                  </a:cubicBezTo>
                  <a:cubicBezTo>
                    <a:pt x="21" y="56"/>
                    <a:pt x="22" y="54"/>
                    <a:pt x="21" y="54"/>
                  </a:cubicBezTo>
                  <a:cubicBezTo>
                    <a:pt x="21" y="53"/>
                    <a:pt x="17" y="53"/>
                    <a:pt x="16" y="52"/>
                  </a:cubicBezTo>
                  <a:cubicBezTo>
                    <a:pt x="15" y="51"/>
                    <a:pt x="15" y="49"/>
                    <a:pt x="15" y="48"/>
                  </a:cubicBezTo>
                  <a:cubicBezTo>
                    <a:pt x="15" y="47"/>
                    <a:pt x="13" y="46"/>
                    <a:pt x="12" y="45"/>
                  </a:cubicBezTo>
                  <a:cubicBezTo>
                    <a:pt x="11" y="44"/>
                    <a:pt x="10" y="42"/>
                    <a:pt x="9" y="42"/>
                  </a:cubicBezTo>
                  <a:cubicBezTo>
                    <a:pt x="9" y="40"/>
                    <a:pt x="10" y="38"/>
                    <a:pt x="10" y="37"/>
                  </a:cubicBezTo>
                  <a:cubicBezTo>
                    <a:pt x="10" y="36"/>
                    <a:pt x="8" y="34"/>
                    <a:pt x="8" y="33"/>
                  </a:cubicBezTo>
                  <a:cubicBezTo>
                    <a:pt x="7" y="32"/>
                    <a:pt x="5" y="30"/>
                    <a:pt x="5" y="28"/>
                  </a:cubicBezTo>
                  <a:cubicBezTo>
                    <a:pt x="4" y="27"/>
                    <a:pt x="4" y="24"/>
                    <a:pt x="5" y="23"/>
                  </a:cubicBezTo>
                  <a:cubicBezTo>
                    <a:pt x="5" y="22"/>
                    <a:pt x="6" y="21"/>
                    <a:pt x="6" y="20"/>
                  </a:cubicBezTo>
                  <a:cubicBezTo>
                    <a:pt x="7" y="20"/>
                    <a:pt x="8" y="20"/>
                    <a:pt x="8" y="20"/>
                  </a:cubicBezTo>
                  <a:cubicBezTo>
                    <a:pt x="9" y="19"/>
                    <a:pt x="9" y="17"/>
                    <a:pt x="9" y="16"/>
                  </a:cubicBezTo>
                  <a:cubicBezTo>
                    <a:pt x="9" y="14"/>
                    <a:pt x="9" y="11"/>
                    <a:pt x="8" y="10"/>
                  </a:cubicBezTo>
                  <a:cubicBezTo>
                    <a:pt x="7" y="9"/>
                    <a:pt x="5" y="8"/>
                    <a:pt x="4" y="8"/>
                  </a:cubicBezTo>
                  <a:cubicBezTo>
                    <a:pt x="4" y="8"/>
                    <a:pt x="1" y="8"/>
                    <a:pt x="1" y="8"/>
                  </a:cubicBezTo>
                  <a:cubicBezTo>
                    <a:pt x="1" y="7"/>
                    <a:pt x="0" y="5"/>
                    <a:pt x="0" y="4"/>
                  </a:cubicBezTo>
                  <a:cubicBezTo>
                    <a:pt x="0" y="3"/>
                    <a:pt x="1" y="1"/>
                    <a:pt x="1" y="0"/>
                  </a:cubicBezTo>
                  <a:cubicBezTo>
                    <a:pt x="2" y="0"/>
                    <a:pt x="4" y="0"/>
                    <a:pt x="4" y="0"/>
                  </a:cubicBezTo>
                  <a:cubicBezTo>
                    <a:pt x="5" y="0"/>
                    <a:pt x="6" y="2"/>
                    <a:pt x="6" y="2"/>
                  </a:cubicBezTo>
                  <a:cubicBezTo>
                    <a:pt x="7" y="3"/>
                    <a:pt x="10" y="2"/>
                    <a:pt x="11" y="2"/>
                  </a:cubicBezTo>
                  <a:cubicBezTo>
                    <a:pt x="12" y="2"/>
                    <a:pt x="12" y="4"/>
                    <a:pt x="13" y="4"/>
                  </a:cubicBezTo>
                  <a:cubicBezTo>
                    <a:pt x="14" y="5"/>
                    <a:pt x="16" y="6"/>
                    <a:pt x="18" y="6"/>
                  </a:cubicBezTo>
                  <a:cubicBezTo>
                    <a:pt x="19" y="7"/>
                    <a:pt x="21" y="8"/>
                    <a:pt x="22" y="8"/>
                  </a:cubicBezTo>
                  <a:cubicBezTo>
                    <a:pt x="24" y="9"/>
                    <a:pt x="26" y="10"/>
                    <a:pt x="28" y="11"/>
                  </a:cubicBezTo>
                  <a:cubicBezTo>
                    <a:pt x="30" y="11"/>
                    <a:pt x="34" y="11"/>
                    <a:pt x="36" y="11"/>
                  </a:cubicBezTo>
                  <a:cubicBezTo>
                    <a:pt x="37" y="10"/>
                    <a:pt x="37" y="8"/>
                    <a:pt x="38" y="7"/>
                  </a:cubicBezTo>
                  <a:cubicBezTo>
                    <a:pt x="39" y="7"/>
                    <a:pt x="40" y="6"/>
                    <a:pt x="41" y="6"/>
                  </a:cubicBezTo>
                  <a:cubicBezTo>
                    <a:pt x="42" y="5"/>
                    <a:pt x="45" y="4"/>
                    <a:pt x="47" y="4"/>
                  </a:cubicBezTo>
                  <a:cubicBezTo>
                    <a:pt x="48" y="5"/>
                    <a:pt x="50" y="6"/>
                    <a:pt x="50" y="6"/>
                  </a:cubicBezTo>
                  <a:cubicBezTo>
                    <a:pt x="51" y="6"/>
                    <a:pt x="53" y="5"/>
                    <a:pt x="54" y="6"/>
                  </a:cubicBezTo>
                  <a:cubicBezTo>
                    <a:pt x="55" y="6"/>
                    <a:pt x="57" y="8"/>
                    <a:pt x="58" y="8"/>
                  </a:cubicBezTo>
                  <a:cubicBezTo>
                    <a:pt x="58" y="9"/>
                    <a:pt x="58" y="11"/>
                    <a:pt x="58" y="12"/>
                  </a:cubicBezTo>
                  <a:cubicBezTo>
                    <a:pt x="59" y="13"/>
                    <a:pt x="59" y="16"/>
                    <a:pt x="58" y="17"/>
                  </a:cubicBezTo>
                  <a:cubicBezTo>
                    <a:pt x="58" y="17"/>
                    <a:pt x="56" y="17"/>
                    <a:pt x="56" y="17"/>
                  </a:cubicBezTo>
                  <a:cubicBezTo>
                    <a:pt x="55" y="18"/>
                    <a:pt x="55" y="18"/>
                    <a:pt x="54" y="19"/>
                  </a:cubicBezTo>
                  <a:cubicBezTo>
                    <a:pt x="54" y="19"/>
                    <a:pt x="54" y="20"/>
                    <a:pt x="54" y="21"/>
                  </a:cubicBezTo>
                  <a:cubicBezTo>
                    <a:pt x="53" y="21"/>
                    <a:pt x="52" y="21"/>
                    <a:pt x="52" y="22"/>
                  </a:cubicBezTo>
                  <a:cubicBezTo>
                    <a:pt x="52" y="23"/>
                    <a:pt x="52" y="25"/>
                    <a:pt x="52" y="26"/>
                  </a:cubicBezTo>
                  <a:cubicBezTo>
                    <a:pt x="52" y="27"/>
                    <a:pt x="53" y="29"/>
                    <a:pt x="54" y="30"/>
                  </a:cubicBezTo>
                  <a:cubicBezTo>
                    <a:pt x="54" y="31"/>
                    <a:pt x="55" y="32"/>
                    <a:pt x="56" y="33"/>
                  </a:cubicBezTo>
                  <a:cubicBezTo>
                    <a:pt x="56" y="34"/>
                    <a:pt x="56" y="35"/>
                    <a:pt x="57" y="36"/>
                  </a:cubicBezTo>
                  <a:cubicBezTo>
                    <a:pt x="57" y="37"/>
                    <a:pt x="59" y="37"/>
                    <a:pt x="59" y="38"/>
                  </a:cubicBezTo>
                  <a:cubicBezTo>
                    <a:pt x="60" y="39"/>
                    <a:pt x="60" y="40"/>
                    <a:pt x="60" y="41"/>
                  </a:cubicBezTo>
                  <a:cubicBezTo>
                    <a:pt x="60" y="42"/>
                    <a:pt x="60" y="45"/>
                    <a:pt x="60" y="46"/>
                  </a:cubicBezTo>
                  <a:cubicBezTo>
                    <a:pt x="60" y="47"/>
                    <a:pt x="60" y="50"/>
                    <a:pt x="60" y="51"/>
                  </a:cubicBezTo>
                  <a:cubicBezTo>
                    <a:pt x="60" y="52"/>
                    <a:pt x="60" y="53"/>
                    <a:pt x="60" y="54"/>
                  </a:cubicBezTo>
                  <a:cubicBezTo>
                    <a:pt x="60" y="55"/>
                    <a:pt x="60" y="57"/>
                    <a:pt x="60" y="58"/>
                  </a:cubicBezTo>
                  <a:cubicBezTo>
                    <a:pt x="60" y="59"/>
                    <a:pt x="62" y="59"/>
                    <a:pt x="63" y="59"/>
                  </a:cubicBezTo>
                  <a:cubicBezTo>
                    <a:pt x="64" y="59"/>
                    <a:pt x="64" y="58"/>
                    <a:pt x="64" y="57"/>
                  </a:cubicBezTo>
                  <a:cubicBezTo>
                    <a:pt x="64" y="56"/>
                    <a:pt x="64" y="55"/>
                    <a:pt x="64" y="54"/>
                  </a:cubicBezTo>
                  <a:cubicBezTo>
                    <a:pt x="65" y="53"/>
                    <a:pt x="66" y="52"/>
                    <a:pt x="66" y="51"/>
                  </a:cubicBezTo>
                  <a:cubicBezTo>
                    <a:pt x="67" y="50"/>
                    <a:pt x="66" y="47"/>
                    <a:pt x="67" y="46"/>
                  </a:cubicBezTo>
                  <a:cubicBezTo>
                    <a:pt x="67" y="46"/>
                    <a:pt x="69" y="45"/>
                    <a:pt x="69" y="44"/>
                  </a:cubicBezTo>
                  <a:cubicBezTo>
                    <a:pt x="71" y="44"/>
                    <a:pt x="73" y="44"/>
                    <a:pt x="74" y="44"/>
                  </a:cubicBezTo>
                  <a:cubicBezTo>
                    <a:pt x="75" y="45"/>
                    <a:pt x="77" y="45"/>
                    <a:pt x="77" y="46"/>
                  </a:cubicBezTo>
                  <a:cubicBezTo>
                    <a:pt x="78" y="46"/>
                    <a:pt x="79" y="45"/>
                    <a:pt x="80" y="45"/>
                  </a:cubicBezTo>
                  <a:cubicBezTo>
                    <a:pt x="81" y="45"/>
                    <a:pt x="83" y="46"/>
                    <a:pt x="83" y="46"/>
                  </a:cubicBezTo>
                  <a:cubicBezTo>
                    <a:pt x="85" y="47"/>
                    <a:pt x="87" y="49"/>
                    <a:pt x="88" y="49"/>
                  </a:cubicBezTo>
                  <a:cubicBezTo>
                    <a:pt x="89" y="50"/>
                    <a:pt x="93" y="51"/>
                    <a:pt x="94" y="51"/>
                  </a:cubicBezTo>
                  <a:cubicBezTo>
                    <a:pt x="96" y="51"/>
                    <a:pt x="100" y="51"/>
                    <a:pt x="102" y="51"/>
                  </a:cubicBezTo>
                  <a:cubicBezTo>
                    <a:pt x="105" y="51"/>
                    <a:pt x="111" y="51"/>
                    <a:pt x="114" y="51"/>
                  </a:cubicBezTo>
                  <a:cubicBezTo>
                    <a:pt x="116" y="51"/>
                    <a:pt x="121" y="53"/>
                    <a:pt x="124" y="54"/>
                  </a:cubicBezTo>
                  <a:cubicBezTo>
                    <a:pt x="126" y="54"/>
                    <a:pt x="130" y="56"/>
                    <a:pt x="132" y="57"/>
                  </a:cubicBezTo>
                  <a:cubicBezTo>
                    <a:pt x="133" y="58"/>
                    <a:pt x="136" y="59"/>
                    <a:pt x="137" y="60"/>
                  </a:cubicBezTo>
                  <a:cubicBezTo>
                    <a:pt x="139" y="60"/>
                    <a:pt x="143" y="60"/>
                    <a:pt x="145" y="60"/>
                  </a:cubicBezTo>
                  <a:cubicBezTo>
                    <a:pt x="147" y="59"/>
                    <a:pt x="152" y="58"/>
                    <a:pt x="154" y="57"/>
                  </a:cubicBezTo>
                  <a:cubicBezTo>
                    <a:pt x="155" y="56"/>
                    <a:pt x="158" y="54"/>
                    <a:pt x="159" y="53"/>
                  </a:cubicBezTo>
                  <a:cubicBezTo>
                    <a:pt x="160" y="52"/>
                    <a:pt x="163" y="49"/>
                    <a:pt x="165" y="48"/>
                  </a:cubicBezTo>
                  <a:cubicBezTo>
                    <a:pt x="166" y="48"/>
                    <a:pt x="168" y="46"/>
                    <a:pt x="169" y="46"/>
                  </a:cubicBezTo>
                  <a:cubicBezTo>
                    <a:pt x="171" y="45"/>
                    <a:pt x="173" y="44"/>
                    <a:pt x="175" y="44"/>
                  </a:cubicBezTo>
                  <a:cubicBezTo>
                    <a:pt x="176" y="44"/>
                    <a:pt x="178" y="44"/>
                    <a:pt x="179" y="44"/>
                  </a:cubicBezTo>
                  <a:cubicBezTo>
                    <a:pt x="179" y="45"/>
                    <a:pt x="179" y="47"/>
                    <a:pt x="179" y="47"/>
                  </a:cubicBezTo>
                  <a:cubicBezTo>
                    <a:pt x="179" y="49"/>
                    <a:pt x="182" y="52"/>
                    <a:pt x="181" y="54"/>
                  </a:cubicBezTo>
                  <a:cubicBezTo>
                    <a:pt x="181" y="55"/>
                    <a:pt x="179" y="56"/>
                    <a:pt x="178" y="57"/>
                  </a:cubicBezTo>
                  <a:cubicBezTo>
                    <a:pt x="178" y="58"/>
                    <a:pt x="179" y="61"/>
                    <a:pt x="180" y="61"/>
                  </a:cubicBezTo>
                  <a:cubicBezTo>
                    <a:pt x="181" y="62"/>
                    <a:pt x="182" y="62"/>
                    <a:pt x="183" y="62"/>
                  </a:cubicBezTo>
                  <a:cubicBezTo>
                    <a:pt x="183" y="62"/>
                    <a:pt x="184" y="63"/>
                    <a:pt x="184" y="64"/>
                  </a:cubicBezTo>
                  <a:cubicBezTo>
                    <a:pt x="184" y="65"/>
                    <a:pt x="184" y="67"/>
                    <a:pt x="184" y="67"/>
                  </a:cubicBezTo>
                  <a:cubicBezTo>
                    <a:pt x="183" y="68"/>
                    <a:pt x="182" y="68"/>
                    <a:pt x="182" y="69"/>
                  </a:cubicBezTo>
                  <a:cubicBezTo>
                    <a:pt x="182" y="70"/>
                    <a:pt x="183" y="71"/>
                    <a:pt x="183" y="72"/>
                  </a:cubicBezTo>
                  <a:cubicBezTo>
                    <a:pt x="184" y="73"/>
                    <a:pt x="185" y="76"/>
                    <a:pt x="186" y="77"/>
                  </a:cubicBezTo>
                  <a:cubicBezTo>
                    <a:pt x="186" y="78"/>
                    <a:pt x="185" y="80"/>
                    <a:pt x="186" y="81"/>
                  </a:cubicBezTo>
                  <a:cubicBezTo>
                    <a:pt x="186" y="82"/>
                    <a:pt x="187" y="84"/>
                    <a:pt x="187" y="86"/>
                  </a:cubicBezTo>
                  <a:cubicBezTo>
                    <a:pt x="188" y="87"/>
                    <a:pt x="188" y="88"/>
                    <a:pt x="187" y="89"/>
                  </a:cubicBezTo>
                  <a:cubicBezTo>
                    <a:pt x="187" y="89"/>
                    <a:pt x="185" y="89"/>
                    <a:pt x="184" y="90"/>
                  </a:cubicBezTo>
                  <a:cubicBezTo>
                    <a:pt x="184" y="90"/>
                    <a:pt x="184" y="92"/>
                    <a:pt x="184" y="92"/>
                  </a:cubicBezTo>
                  <a:cubicBezTo>
                    <a:pt x="184" y="93"/>
                    <a:pt x="185" y="94"/>
                    <a:pt x="186" y="95"/>
                  </a:cubicBezTo>
                  <a:cubicBezTo>
                    <a:pt x="186" y="96"/>
                    <a:pt x="188" y="97"/>
                    <a:pt x="188" y="98"/>
                  </a:cubicBezTo>
                  <a:cubicBezTo>
                    <a:pt x="188" y="99"/>
                    <a:pt x="188" y="102"/>
                    <a:pt x="188" y="103"/>
                  </a:cubicBezTo>
                  <a:cubicBezTo>
                    <a:pt x="187" y="103"/>
                    <a:pt x="186" y="105"/>
                    <a:pt x="186" y="105"/>
                  </a:cubicBezTo>
                  <a:cubicBezTo>
                    <a:pt x="186" y="107"/>
                    <a:pt x="185" y="110"/>
                    <a:pt x="186" y="111"/>
                  </a:cubicBezTo>
                  <a:cubicBezTo>
                    <a:pt x="186" y="112"/>
                    <a:pt x="188" y="112"/>
                    <a:pt x="189" y="113"/>
                  </a:cubicBezTo>
                  <a:cubicBezTo>
                    <a:pt x="189" y="113"/>
                    <a:pt x="191" y="112"/>
                    <a:pt x="192" y="113"/>
                  </a:cubicBezTo>
                  <a:cubicBezTo>
                    <a:pt x="192" y="113"/>
                    <a:pt x="193" y="115"/>
                    <a:pt x="194" y="115"/>
                  </a:cubicBezTo>
                  <a:cubicBezTo>
                    <a:pt x="196" y="116"/>
                    <a:pt x="199" y="115"/>
                    <a:pt x="200" y="114"/>
                  </a:cubicBezTo>
                  <a:cubicBezTo>
                    <a:pt x="200" y="114"/>
                    <a:pt x="200" y="113"/>
                    <a:pt x="200" y="113"/>
                  </a:cubicBezTo>
                  <a:cubicBezTo>
                    <a:pt x="201" y="113"/>
                    <a:pt x="202" y="114"/>
                    <a:pt x="202" y="114"/>
                  </a:cubicBezTo>
                  <a:cubicBezTo>
                    <a:pt x="203" y="115"/>
                    <a:pt x="202" y="116"/>
                    <a:pt x="202" y="117"/>
                  </a:cubicBezTo>
                  <a:cubicBezTo>
                    <a:pt x="203" y="117"/>
                    <a:pt x="204" y="118"/>
                    <a:pt x="204" y="119"/>
                  </a:cubicBezTo>
                  <a:cubicBezTo>
                    <a:pt x="205" y="119"/>
                    <a:pt x="205" y="122"/>
                    <a:pt x="205" y="123"/>
                  </a:cubicBezTo>
                  <a:cubicBezTo>
                    <a:pt x="206" y="123"/>
                    <a:pt x="207" y="125"/>
                    <a:pt x="208" y="125"/>
                  </a:cubicBezTo>
                  <a:cubicBezTo>
                    <a:pt x="209" y="125"/>
                    <a:pt x="211" y="123"/>
                    <a:pt x="212" y="123"/>
                  </a:cubicBezTo>
                  <a:cubicBezTo>
                    <a:pt x="213" y="124"/>
                    <a:pt x="213" y="125"/>
                    <a:pt x="213" y="125"/>
                  </a:cubicBezTo>
                  <a:cubicBezTo>
                    <a:pt x="214" y="126"/>
                    <a:pt x="215" y="128"/>
                    <a:pt x="215" y="129"/>
                  </a:cubicBezTo>
                  <a:cubicBezTo>
                    <a:pt x="215" y="130"/>
                    <a:pt x="213" y="131"/>
                    <a:pt x="213" y="132"/>
                  </a:cubicBezTo>
                  <a:cubicBezTo>
                    <a:pt x="213" y="133"/>
                    <a:pt x="212" y="135"/>
                    <a:pt x="213" y="136"/>
                  </a:cubicBezTo>
                  <a:cubicBezTo>
                    <a:pt x="213" y="136"/>
                    <a:pt x="214" y="137"/>
                    <a:pt x="215" y="137"/>
                  </a:cubicBezTo>
                  <a:cubicBezTo>
                    <a:pt x="215" y="138"/>
                    <a:pt x="216" y="139"/>
                    <a:pt x="217" y="140"/>
                  </a:cubicBezTo>
                  <a:cubicBezTo>
                    <a:pt x="218" y="140"/>
                    <a:pt x="219" y="140"/>
                    <a:pt x="220" y="140"/>
                  </a:cubicBezTo>
                  <a:cubicBezTo>
                    <a:pt x="219" y="140"/>
                    <a:pt x="219" y="142"/>
                    <a:pt x="219" y="142"/>
                  </a:cubicBezTo>
                  <a:cubicBezTo>
                    <a:pt x="219" y="144"/>
                    <a:pt x="219" y="146"/>
                    <a:pt x="220" y="147"/>
                  </a:cubicBezTo>
                  <a:cubicBezTo>
                    <a:pt x="220" y="148"/>
                    <a:pt x="222" y="150"/>
                    <a:pt x="223" y="150"/>
                  </a:cubicBezTo>
                  <a:cubicBezTo>
                    <a:pt x="223" y="151"/>
                    <a:pt x="225" y="150"/>
                    <a:pt x="226" y="151"/>
                  </a:cubicBezTo>
                  <a:cubicBezTo>
                    <a:pt x="227" y="152"/>
                    <a:pt x="227" y="154"/>
                    <a:pt x="228" y="156"/>
                  </a:cubicBezTo>
                  <a:cubicBezTo>
                    <a:pt x="228" y="157"/>
                    <a:pt x="229" y="159"/>
                    <a:pt x="229" y="160"/>
                  </a:cubicBezTo>
                  <a:cubicBezTo>
                    <a:pt x="230" y="161"/>
                    <a:pt x="231" y="161"/>
                    <a:pt x="231" y="162"/>
                  </a:cubicBezTo>
                  <a:cubicBezTo>
                    <a:pt x="232" y="163"/>
                    <a:pt x="232" y="166"/>
                    <a:pt x="232" y="168"/>
                  </a:cubicBezTo>
                  <a:cubicBezTo>
                    <a:pt x="232" y="170"/>
                    <a:pt x="230" y="173"/>
                    <a:pt x="229" y="174"/>
                  </a:cubicBezTo>
                  <a:cubicBezTo>
                    <a:pt x="229" y="175"/>
                    <a:pt x="227" y="177"/>
                    <a:pt x="227" y="178"/>
                  </a:cubicBezTo>
                  <a:cubicBezTo>
                    <a:pt x="226" y="179"/>
                    <a:pt x="223" y="180"/>
                    <a:pt x="222" y="180"/>
                  </a:cubicBezTo>
                  <a:cubicBezTo>
                    <a:pt x="221" y="180"/>
                    <a:pt x="218" y="179"/>
                    <a:pt x="217" y="180"/>
                  </a:cubicBezTo>
                  <a:cubicBezTo>
                    <a:pt x="216" y="180"/>
                    <a:pt x="214" y="182"/>
                    <a:pt x="214" y="184"/>
                  </a:cubicBezTo>
                  <a:cubicBezTo>
                    <a:pt x="214" y="185"/>
                    <a:pt x="215" y="187"/>
                    <a:pt x="216" y="187"/>
                  </a:cubicBezTo>
                  <a:cubicBezTo>
                    <a:pt x="216" y="188"/>
                    <a:pt x="218" y="188"/>
                    <a:pt x="218" y="189"/>
                  </a:cubicBezTo>
                  <a:cubicBezTo>
                    <a:pt x="218" y="190"/>
                    <a:pt x="219" y="191"/>
                    <a:pt x="219" y="192"/>
                  </a:cubicBezTo>
                  <a:cubicBezTo>
                    <a:pt x="219" y="193"/>
                    <a:pt x="217" y="195"/>
                    <a:pt x="217" y="195"/>
                  </a:cubicBezTo>
                  <a:cubicBezTo>
                    <a:pt x="217" y="196"/>
                    <a:pt x="218" y="199"/>
                    <a:pt x="218" y="200"/>
                  </a:cubicBezTo>
                  <a:cubicBezTo>
                    <a:pt x="218" y="200"/>
                    <a:pt x="218" y="200"/>
                    <a:pt x="219" y="201"/>
                  </a:cubicBezTo>
                  <a:cubicBezTo>
                    <a:pt x="218" y="201"/>
                    <a:pt x="217" y="201"/>
                    <a:pt x="217" y="201"/>
                  </a:cubicBezTo>
                  <a:cubicBezTo>
                    <a:pt x="216" y="201"/>
                    <a:pt x="214" y="201"/>
                    <a:pt x="213" y="200"/>
                  </a:cubicBezTo>
                  <a:cubicBezTo>
                    <a:pt x="212" y="199"/>
                    <a:pt x="212" y="197"/>
                    <a:pt x="211" y="196"/>
                  </a:cubicBezTo>
                  <a:cubicBezTo>
                    <a:pt x="210" y="195"/>
                    <a:pt x="208" y="195"/>
                    <a:pt x="208" y="194"/>
                  </a:cubicBezTo>
                  <a:cubicBezTo>
                    <a:pt x="207" y="194"/>
                    <a:pt x="207" y="192"/>
                    <a:pt x="207" y="191"/>
                  </a:cubicBezTo>
                  <a:cubicBezTo>
                    <a:pt x="206" y="190"/>
                    <a:pt x="203" y="189"/>
                    <a:pt x="202" y="190"/>
                  </a:cubicBezTo>
                  <a:cubicBezTo>
                    <a:pt x="201" y="190"/>
                    <a:pt x="202" y="193"/>
                    <a:pt x="201" y="193"/>
                  </a:cubicBezTo>
                  <a:cubicBezTo>
                    <a:pt x="200" y="193"/>
                    <a:pt x="199" y="192"/>
                    <a:pt x="198" y="192"/>
                  </a:cubicBezTo>
                  <a:cubicBezTo>
                    <a:pt x="196" y="191"/>
                    <a:pt x="191" y="191"/>
                    <a:pt x="191" y="190"/>
                  </a:cubicBezTo>
                  <a:cubicBezTo>
                    <a:pt x="191" y="190"/>
                    <a:pt x="192" y="186"/>
                    <a:pt x="191" y="185"/>
                  </a:cubicBezTo>
                  <a:cubicBezTo>
                    <a:pt x="190" y="184"/>
                    <a:pt x="189" y="184"/>
                    <a:pt x="188" y="184"/>
                  </a:cubicBezTo>
                  <a:cubicBezTo>
                    <a:pt x="187" y="183"/>
                    <a:pt x="184" y="184"/>
                    <a:pt x="184" y="184"/>
                  </a:cubicBezTo>
                  <a:cubicBezTo>
                    <a:pt x="184" y="183"/>
                    <a:pt x="183" y="181"/>
                    <a:pt x="183" y="180"/>
                  </a:cubicBezTo>
                  <a:cubicBezTo>
                    <a:pt x="183" y="179"/>
                    <a:pt x="184" y="177"/>
                    <a:pt x="184" y="176"/>
                  </a:cubicBezTo>
                  <a:cubicBezTo>
                    <a:pt x="183" y="175"/>
                    <a:pt x="183" y="173"/>
                    <a:pt x="182" y="171"/>
                  </a:cubicBezTo>
                  <a:cubicBezTo>
                    <a:pt x="182" y="170"/>
                    <a:pt x="183" y="168"/>
                    <a:pt x="182" y="167"/>
                  </a:cubicBezTo>
                  <a:cubicBezTo>
                    <a:pt x="182" y="166"/>
                    <a:pt x="181" y="165"/>
                    <a:pt x="179" y="164"/>
                  </a:cubicBezTo>
                  <a:cubicBezTo>
                    <a:pt x="179" y="164"/>
                    <a:pt x="177" y="163"/>
                    <a:pt x="176" y="163"/>
                  </a:cubicBezTo>
                  <a:cubicBezTo>
                    <a:pt x="174" y="163"/>
                    <a:pt x="170" y="162"/>
                    <a:pt x="168" y="163"/>
                  </a:cubicBezTo>
                  <a:cubicBezTo>
                    <a:pt x="168" y="163"/>
                    <a:pt x="167" y="165"/>
                    <a:pt x="167" y="165"/>
                  </a:cubicBezTo>
                  <a:cubicBezTo>
                    <a:pt x="166" y="166"/>
                    <a:pt x="163" y="166"/>
                    <a:pt x="162" y="167"/>
                  </a:cubicBezTo>
                  <a:cubicBezTo>
                    <a:pt x="162" y="167"/>
                    <a:pt x="163" y="169"/>
                    <a:pt x="162" y="170"/>
                  </a:cubicBezTo>
                  <a:cubicBezTo>
                    <a:pt x="162" y="171"/>
                    <a:pt x="160" y="172"/>
                    <a:pt x="159" y="172"/>
                  </a:cubicBezTo>
                  <a:cubicBezTo>
                    <a:pt x="158" y="173"/>
                    <a:pt x="158" y="174"/>
                    <a:pt x="158" y="174"/>
                  </a:cubicBezTo>
                  <a:cubicBezTo>
                    <a:pt x="157" y="175"/>
                    <a:pt x="155" y="175"/>
                    <a:pt x="154" y="174"/>
                  </a:cubicBezTo>
                  <a:cubicBezTo>
                    <a:pt x="154" y="174"/>
                    <a:pt x="152" y="173"/>
                    <a:pt x="152" y="173"/>
                  </a:cubicBezTo>
                  <a:cubicBezTo>
                    <a:pt x="151" y="173"/>
                    <a:pt x="150" y="174"/>
                    <a:pt x="149" y="174"/>
                  </a:cubicBezTo>
                  <a:cubicBezTo>
                    <a:pt x="148" y="174"/>
                    <a:pt x="147" y="172"/>
                    <a:pt x="147" y="171"/>
                  </a:cubicBezTo>
                  <a:cubicBezTo>
                    <a:pt x="147" y="170"/>
                    <a:pt x="147" y="167"/>
                    <a:pt x="146" y="166"/>
                  </a:cubicBezTo>
                  <a:cubicBezTo>
                    <a:pt x="145" y="165"/>
                    <a:pt x="143" y="165"/>
                    <a:pt x="142" y="164"/>
                  </a:cubicBezTo>
                  <a:cubicBezTo>
                    <a:pt x="141" y="164"/>
                    <a:pt x="140" y="163"/>
                    <a:pt x="140" y="162"/>
                  </a:cubicBezTo>
                  <a:cubicBezTo>
                    <a:pt x="139" y="161"/>
                    <a:pt x="140" y="159"/>
                    <a:pt x="140" y="158"/>
                  </a:cubicBezTo>
                  <a:cubicBezTo>
                    <a:pt x="140" y="157"/>
                    <a:pt x="140" y="155"/>
                    <a:pt x="139" y="154"/>
                  </a:cubicBezTo>
                  <a:cubicBezTo>
                    <a:pt x="139" y="153"/>
                    <a:pt x="138" y="153"/>
                    <a:pt x="137" y="153"/>
                  </a:cubicBezTo>
                  <a:cubicBezTo>
                    <a:pt x="137" y="152"/>
                    <a:pt x="135" y="151"/>
                    <a:pt x="134" y="151"/>
                  </a:cubicBezTo>
                  <a:cubicBezTo>
                    <a:pt x="133" y="151"/>
                    <a:pt x="131" y="151"/>
                    <a:pt x="131" y="151"/>
                  </a:cubicBezTo>
                  <a:cubicBezTo>
                    <a:pt x="130" y="152"/>
                    <a:pt x="132" y="154"/>
                    <a:pt x="132" y="156"/>
                  </a:cubicBezTo>
                  <a:cubicBezTo>
                    <a:pt x="131" y="156"/>
                    <a:pt x="131" y="157"/>
                    <a:pt x="130" y="157"/>
                  </a:cubicBezTo>
                  <a:cubicBezTo>
                    <a:pt x="130" y="157"/>
                    <a:pt x="128" y="156"/>
                    <a:pt x="128" y="156"/>
                  </a:cubicBezTo>
                  <a:cubicBezTo>
                    <a:pt x="127" y="156"/>
                    <a:pt x="125" y="156"/>
                    <a:pt x="125" y="157"/>
                  </a:cubicBezTo>
                  <a:cubicBezTo>
                    <a:pt x="125" y="157"/>
                    <a:pt x="125" y="159"/>
                    <a:pt x="125" y="159"/>
                  </a:cubicBezTo>
                  <a:cubicBezTo>
                    <a:pt x="124" y="160"/>
                    <a:pt x="122" y="159"/>
                    <a:pt x="121" y="159"/>
                  </a:cubicBezTo>
                  <a:cubicBezTo>
                    <a:pt x="120" y="159"/>
                    <a:pt x="118" y="157"/>
                    <a:pt x="118" y="157"/>
                  </a:cubicBezTo>
                  <a:cubicBezTo>
                    <a:pt x="116" y="156"/>
                    <a:pt x="114" y="156"/>
                    <a:pt x="113" y="156"/>
                  </a:cubicBezTo>
                  <a:cubicBezTo>
                    <a:pt x="111" y="156"/>
                    <a:pt x="108" y="157"/>
                    <a:pt x="108" y="159"/>
                  </a:cubicBezTo>
                  <a:cubicBezTo>
                    <a:pt x="107" y="159"/>
                    <a:pt x="108" y="160"/>
                    <a:pt x="108" y="161"/>
                  </a:cubicBezTo>
                  <a:cubicBezTo>
                    <a:pt x="107" y="162"/>
                    <a:pt x="103" y="161"/>
                    <a:pt x="102" y="162"/>
                  </a:cubicBezTo>
                  <a:cubicBezTo>
                    <a:pt x="101" y="162"/>
                    <a:pt x="99" y="164"/>
                    <a:pt x="99" y="163"/>
                  </a:cubicBezTo>
                  <a:cubicBezTo>
                    <a:pt x="98" y="163"/>
                    <a:pt x="98" y="160"/>
                    <a:pt x="97" y="160"/>
                  </a:cubicBezTo>
                  <a:cubicBezTo>
                    <a:pt x="96" y="160"/>
                    <a:pt x="95" y="160"/>
                    <a:pt x="95" y="160"/>
                  </a:cubicBezTo>
                  <a:cubicBezTo>
                    <a:pt x="94" y="160"/>
                    <a:pt x="94" y="162"/>
                    <a:pt x="94" y="163"/>
                  </a:cubicBezTo>
                  <a:cubicBezTo>
                    <a:pt x="94" y="163"/>
                    <a:pt x="93" y="164"/>
                    <a:pt x="93" y="164"/>
                  </a:cubicBezTo>
                  <a:cubicBezTo>
                    <a:pt x="92" y="164"/>
                    <a:pt x="89" y="164"/>
                    <a:pt x="88" y="163"/>
                  </a:cubicBezTo>
                  <a:cubicBezTo>
                    <a:pt x="87" y="163"/>
                    <a:pt x="87" y="162"/>
                    <a:pt x="86" y="161"/>
                  </a:cubicBezTo>
                  <a:cubicBezTo>
                    <a:pt x="86" y="161"/>
                    <a:pt x="83" y="161"/>
                    <a:pt x="83" y="160"/>
                  </a:cubicBezTo>
                  <a:cubicBezTo>
                    <a:pt x="82" y="160"/>
                    <a:pt x="82" y="159"/>
                    <a:pt x="82" y="158"/>
                  </a:cubicBezTo>
                  <a:cubicBezTo>
                    <a:pt x="82" y="158"/>
                    <a:pt x="81" y="158"/>
                    <a:pt x="80" y="158"/>
                  </a:cubicBezTo>
                  <a:cubicBezTo>
                    <a:pt x="79" y="157"/>
                    <a:pt x="78" y="156"/>
                    <a:pt x="77" y="155"/>
                  </a:cubicBezTo>
                  <a:cubicBezTo>
                    <a:pt x="76" y="155"/>
                    <a:pt x="74" y="155"/>
                    <a:pt x="74" y="155"/>
                  </a:cubicBezTo>
                  <a:cubicBezTo>
                    <a:pt x="73" y="155"/>
                    <a:pt x="72" y="156"/>
                    <a:pt x="71" y="157"/>
                  </a:cubicBezTo>
                  <a:cubicBezTo>
                    <a:pt x="70" y="157"/>
                    <a:pt x="68" y="157"/>
                    <a:pt x="67" y="157"/>
                  </a:cubicBezTo>
                  <a:cubicBezTo>
                    <a:pt x="67" y="157"/>
                    <a:pt x="66" y="157"/>
                    <a:pt x="65" y="156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5"/>
            <p:cNvSpPr>
              <a:spLocks/>
            </p:cNvSpPr>
            <p:nvPr/>
          </p:nvSpPr>
          <p:spPr bwMode="auto">
            <a:xfrm>
              <a:off x="4015" y="1586"/>
              <a:ext cx="21" cy="26"/>
            </a:xfrm>
            <a:custGeom>
              <a:avLst/>
              <a:gdLst>
                <a:gd name="T0" fmla="*/ 8 w 8"/>
                <a:gd name="T1" fmla="*/ 5 h 10"/>
                <a:gd name="T2" fmla="*/ 7 w 8"/>
                <a:gd name="T3" fmla="*/ 7 h 10"/>
                <a:gd name="T4" fmla="*/ 7 w 8"/>
                <a:gd name="T5" fmla="*/ 9 h 10"/>
                <a:gd name="T6" fmla="*/ 2 w 8"/>
                <a:gd name="T7" fmla="*/ 9 h 10"/>
                <a:gd name="T8" fmla="*/ 2 w 8"/>
                <a:gd name="T9" fmla="*/ 7 h 10"/>
                <a:gd name="T10" fmla="*/ 0 w 8"/>
                <a:gd name="T11" fmla="*/ 3 h 10"/>
                <a:gd name="T12" fmla="*/ 2 w 8"/>
                <a:gd name="T13" fmla="*/ 2 h 10"/>
                <a:gd name="T14" fmla="*/ 4 w 8"/>
                <a:gd name="T15" fmla="*/ 0 h 10"/>
                <a:gd name="T16" fmla="*/ 7 w 8"/>
                <a:gd name="T17" fmla="*/ 1 h 10"/>
                <a:gd name="T18" fmla="*/ 8 w 8"/>
                <a:gd name="T1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0">
                  <a:moveTo>
                    <a:pt x="8" y="5"/>
                  </a:moveTo>
                  <a:cubicBezTo>
                    <a:pt x="8" y="5"/>
                    <a:pt x="8" y="7"/>
                    <a:pt x="7" y="7"/>
                  </a:cubicBezTo>
                  <a:cubicBezTo>
                    <a:pt x="7" y="8"/>
                    <a:pt x="7" y="9"/>
                    <a:pt x="7" y="9"/>
                  </a:cubicBezTo>
                  <a:cubicBezTo>
                    <a:pt x="6" y="10"/>
                    <a:pt x="3" y="10"/>
                    <a:pt x="2" y="9"/>
                  </a:cubicBezTo>
                  <a:cubicBezTo>
                    <a:pt x="1" y="9"/>
                    <a:pt x="2" y="8"/>
                    <a:pt x="2" y="7"/>
                  </a:cubicBezTo>
                  <a:cubicBezTo>
                    <a:pt x="2" y="6"/>
                    <a:pt x="0" y="4"/>
                    <a:pt x="0" y="3"/>
                  </a:cubicBezTo>
                  <a:cubicBezTo>
                    <a:pt x="1" y="3"/>
                    <a:pt x="2" y="3"/>
                    <a:pt x="2" y="2"/>
                  </a:cubicBezTo>
                  <a:cubicBezTo>
                    <a:pt x="3" y="2"/>
                    <a:pt x="3" y="0"/>
                    <a:pt x="4" y="0"/>
                  </a:cubicBezTo>
                  <a:cubicBezTo>
                    <a:pt x="5" y="0"/>
                    <a:pt x="6" y="1"/>
                    <a:pt x="7" y="1"/>
                  </a:cubicBezTo>
                  <a:cubicBezTo>
                    <a:pt x="7" y="2"/>
                    <a:pt x="8" y="4"/>
                    <a:pt x="8" y="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6"/>
            <p:cNvSpPr>
              <a:spLocks/>
            </p:cNvSpPr>
            <p:nvPr/>
          </p:nvSpPr>
          <p:spPr bwMode="auto">
            <a:xfrm>
              <a:off x="4015" y="1586"/>
              <a:ext cx="21" cy="26"/>
            </a:xfrm>
            <a:custGeom>
              <a:avLst/>
              <a:gdLst>
                <a:gd name="T0" fmla="*/ 8 w 8"/>
                <a:gd name="T1" fmla="*/ 5 h 10"/>
                <a:gd name="T2" fmla="*/ 7 w 8"/>
                <a:gd name="T3" fmla="*/ 7 h 10"/>
                <a:gd name="T4" fmla="*/ 7 w 8"/>
                <a:gd name="T5" fmla="*/ 9 h 10"/>
                <a:gd name="T6" fmla="*/ 2 w 8"/>
                <a:gd name="T7" fmla="*/ 9 h 10"/>
                <a:gd name="T8" fmla="*/ 2 w 8"/>
                <a:gd name="T9" fmla="*/ 7 h 10"/>
                <a:gd name="T10" fmla="*/ 0 w 8"/>
                <a:gd name="T11" fmla="*/ 3 h 10"/>
                <a:gd name="T12" fmla="*/ 2 w 8"/>
                <a:gd name="T13" fmla="*/ 2 h 10"/>
                <a:gd name="T14" fmla="*/ 4 w 8"/>
                <a:gd name="T15" fmla="*/ 0 h 10"/>
                <a:gd name="T16" fmla="*/ 7 w 8"/>
                <a:gd name="T17" fmla="*/ 1 h 10"/>
                <a:gd name="T18" fmla="*/ 8 w 8"/>
                <a:gd name="T1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0">
                  <a:moveTo>
                    <a:pt x="8" y="5"/>
                  </a:moveTo>
                  <a:cubicBezTo>
                    <a:pt x="8" y="5"/>
                    <a:pt x="8" y="7"/>
                    <a:pt x="7" y="7"/>
                  </a:cubicBezTo>
                  <a:cubicBezTo>
                    <a:pt x="7" y="8"/>
                    <a:pt x="7" y="9"/>
                    <a:pt x="7" y="9"/>
                  </a:cubicBezTo>
                  <a:cubicBezTo>
                    <a:pt x="6" y="10"/>
                    <a:pt x="3" y="10"/>
                    <a:pt x="2" y="9"/>
                  </a:cubicBezTo>
                  <a:cubicBezTo>
                    <a:pt x="1" y="9"/>
                    <a:pt x="2" y="8"/>
                    <a:pt x="2" y="7"/>
                  </a:cubicBezTo>
                  <a:cubicBezTo>
                    <a:pt x="2" y="6"/>
                    <a:pt x="0" y="4"/>
                    <a:pt x="0" y="3"/>
                  </a:cubicBezTo>
                  <a:cubicBezTo>
                    <a:pt x="1" y="3"/>
                    <a:pt x="2" y="3"/>
                    <a:pt x="2" y="2"/>
                  </a:cubicBezTo>
                  <a:cubicBezTo>
                    <a:pt x="3" y="2"/>
                    <a:pt x="3" y="0"/>
                    <a:pt x="4" y="0"/>
                  </a:cubicBezTo>
                  <a:cubicBezTo>
                    <a:pt x="5" y="0"/>
                    <a:pt x="6" y="1"/>
                    <a:pt x="7" y="1"/>
                  </a:cubicBezTo>
                  <a:cubicBezTo>
                    <a:pt x="7" y="2"/>
                    <a:pt x="8" y="4"/>
                    <a:pt x="8" y="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7"/>
            <p:cNvSpPr>
              <a:spLocks/>
            </p:cNvSpPr>
            <p:nvPr/>
          </p:nvSpPr>
          <p:spPr bwMode="auto">
            <a:xfrm>
              <a:off x="4389" y="1970"/>
              <a:ext cx="42" cy="39"/>
            </a:xfrm>
            <a:custGeom>
              <a:avLst/>
              <a:gdLst>
                <a:gd name="T0" fmla="*/ 16 w 16"/>
                <a:gd name="T1" fmla="*/ 10 h 15"/>
                <a:gd name="T2" fmla="*/ 16 w 16"/>
                <a:gd name="T3" fmla="*/ 14 h 15"/>
                <a:gd name="T4" fmla="*/ 12 w 16"/>
                <a:gd name="T5" fmla="*/ 15 h 15"/>
                <a:gd name="T6" fmla="*/ 8 w 16"/>
                <a:gd name="T7" fmla="*/ 14 h 15"/>
                <a:gd name="T8" fmla="*/ 5 w 16"/>
                <a:gd name="T9" fmla="*/ 14 h 15"/>
                <a:gd name="T10" fmla="*/ 1 w 16"/>
                <a:gd name="T11" fmla="*/ 11 h 15"/>
                <a:gd name="T12" fmla="*/ 1 w 16"/>
                <a:gd name="T13" fmla="*/ 7 h 15"/>
                <a:gd name="T14" fmla="*/ 0 w 16"/>
                <a:gd name="T15" fmla="*/ 4 h 15"/>
                <a:gd name="T16" fmla="*/ 2 w 16"/>
                <a:gd name="T17" fmla="*/ 0 h 15"/>
                <a:gd name="T18" fmla="*/ 7 w 16"/>
                <a:gd name="T19" fmla="*/ 3 h 15"/>
                <a:gd name="T20" fmla="*/ 8 w 16"/>
                <a:gd name="T21" fmla="*/ 7 h 15"/>
                <a:gd name="T22" fmla="*/ 11 w 16"/>
                <a:gd name="T23" fmla="*/ 7 h 15"/>
                <a:gd name="T24" fmla="*/ 13 w 16"/>
                <a:gd name="T25" fmla="*/ 10 h 15"/>
                <a:gd name="T26" fmla="*/ 16 w 16"/>
                <a:gd name="T27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15">
                  <a:moveTo>
                    <a:pt x="16" y="10"/>
                  </a:moveTo>
                  <a:cubicBezTo>
                    <a:pt x="16" y="11"/>
                    <a:pt x="16" y="13"/>
                    <a:pt x="16" y="14"/>
                  </a:cubicBezTo>
                  <a:cubicBezTo>
                    <a:pt x="15" y="15"/>
                    <a:pt x="13" y="15"/>
                    <a:pt x="12" y="15"/>
                  </a:cubicBezTo>
                  <a:cubicBezTo>
                    <a:pt x="11" y="15"/>
                    <a:pt x="9" y="14"/>
                    <a:pt x="8" y="14"/>
                  </a:cubicBezTo>
                  <a:cubicBezTo>
                    <a:pt x="7" y="13"/>
                    <a:pt x="5" y="14"/>
                    <a:pt x="5" y="14"/>
                  </a:cubicBezTo>
                  <a:cubicBezTo>
                    <a:pt x="4" y="13"/>
                    <a:pt x="2" y="12"/>
                    <a:pt x="1" y="11"/>
                  </a:cubicBezTo>
                  <a:cubicBezTo>
                    <a:pt x="1" y="10"/>
                    <a:pt x="2" y="8"/>
                    <a:pt x="1" y="7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cubicBezTo>
                    <a:pt x="3" y="0"/>
                    <a:pt x="6" y="2"/>
                    <a:pt x="7" y="3"/>
                  </a:cubicBezTo>
                  <a:cubicBezTo>
                    <a:pt x="8" y="4"/>
                    <a:pt x="8" y="6"/>
                    <a:pt x="8" y="7"/>
                  </a:cubicBezTo>
                  <a:cubicBezTo>
                    <a:pt x="9" y="7"/>
                    <a:pt x="10" y="7"/>
                    <a:pt x="11" y="7"/>
                  </a:cubicBezTo>
                  <a:cubicBezTo>
                    <a:pt x="12" y="7"/>
                    <a:pt x="12" y="9"/>
                    <a:pt x="13" y="10"/>
                  </a:cubicBezTo>
                  <a:cubicBezTo>
                    <a:pt x="13" y="10"/>
                    <a:pt x="15" y="10"/>
                    <a:pt x="16" y="1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8"/>
            <p:cNvSpPr>
              <a:spLocks/>
            </p:cNvSpPr>
            <p:nvPr/>
          </p:nvSpPr>
          <p:spPr bwMode="auto">
            <a:xfrm>
              <a:off x="4389" y="1970"/>
              <a:ext cx="42" cy="39"/>
            </a:xfrm>
            <a:custGeom>
              <a:avLst/>
              <a:gdLst>
                <a:gd name="T0" fmla="*/ 16 w 16"/>
                <a:gd name="T1" fmla="*/ 10 h 15"/>
                <a:gd name="T2" fmla="*/ 16 w 16"/>
                <a:gd name="T3" fmla="*/ 14 h 15"/>
                <a:gd name="T4" fmla="*/ 12 w 16"/>
                <a:gd name="T5" fmla="*/ 15 h 15"/>
                <a:gd name="T6" fmla="*/ 8 w 16"/>
                <a:gd name="T7" fmla="*/ 14 h 15"/>
                <a:gd name="T8" fmla="*/ 5 w 16"/>
                <a:gd name="T9" fmla="*/ 14 h 15"/>
                <a:gd name="T10" fmla="*/ 1 w 16"/>
                <a:gd name="T11" fmla="*/ 11 h 15"/>
                <a:gd name="T12" fmla="*/ 1 w 16"/>
                <a:gd name="T13" fmla="*/ 7 h 15"/>
                <a:gd name="T14" fmla="*/ 0 w 16"/>
                <a:gd name="T15" fmla="*/ 4 h 15"/>
                <a:gd name="T16" fmla="*/ 2 w 16"/>
                <a:gd name="T17" fmla="*/ 0 h 15"/>
                <a:gd name="T18" fmla="*/ 7 w 16"/>
                <a:gd name="T19" fmla="*/ 3 h 15"/>
                <a:gd name="T20" fmla="*/ 8 w 16"/>
                <a:gd name="T21" fmla="*/ 7 h 15"/>
                <a:gd name="T22" fmla="*/ 11 w 16"/>
                <a:gd name="T23" fmla="*/ 7 h 15"/>
                <a:gd name="T24" fmla="*/ 13 w 16"/>
                <a:gd name="T25" fmla="*/ 10 h 15"/>
                <a:gd name="T26" fmla="*/ 16 w 16"/>
                <a:gd name="T27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15">
                  <a:moveTo>
                    <a:pt x="16" y="10"/>
                  </a:moveTo>
                  <a:cubicBezTo>
                    <a:pt x="16" y="11"/>
                    <a:pt x="16" y="13"/>
                    <a:pt x="16" y="14"/>
                  </a:cubicBezTo>
                  <a:cubicBezTo>
                    <a:pt x="15" y="15"/>
                    <a:pt x="13" y="15"/>
                    <a:pt x="12" y="15"/>
                  </a:cubicBezTo>
                  <a:cubicBezTo>
                    <a:pt x="11" y="15"/>
                    <a:pt x="9" y="14"/>
                    <a:pt x="8" y="14"/>
                  </a:cubicBezTo>
                  <a:cubicBezTo>
                    <a:pt x="7" y="13"/>
                    <a:pt x="5" y="14"/>
                    <a:pt x="5" y="14"/>
                  </a:cubicBezTo>
                  <a:cubicBezTo>
                    <a:pt x="4" y="13"/>
                    <a:pt x="2" y="12"/>
                    <a:pt x="1" y="11"/>
                  </a:cubicBezTo>
                  <a:cubicBezTo>
                    <a:pt x="1" y="10"/>
                    <a:pt x="2" y="8"/>
                    <a:pt x="1" y="7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cubicBezTo>
                    <a:pt x="3" y="0"/>
                    <a:pt x="6" y="2"/>
                    <a:pt x="7" y="3"/>
                  </a:cubicBezTo>
                  <a:cubicBezTo>
                    <a:pt x="8" y="4"/>
                    <a:pt x="8" y="6"/>
                    <a:pt x="8" y="7"/>
                  </a:cubicBezTo>
                  <a:cubicBezTo>
                    <a:pt x="9" y="7"/>
                    <a:pt x="10" y="7"/>
                    <a:pt x="11" y="7"/>
                  </a:cubicBezTo>
                  <a:cubicBezTo>
                    <a:pt x="12" y="7"/>
                    <a:pt x="12" y="9"/>
                    <a:pt x="13" y="10"/>
                  </a:cubicBezTo>
                  <a:cubicBezTo>
                    <a:pt x="13" y="10"/>
                    <a:pt x="15" y="10"/>
                    <a:pt x="16" y="1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9"/>
            <p:cNvSpPr>
              <a:spLocks/>
            </p:cNvSpPr>
            <p:nvPr/>
          </p:nvSpPr>
          <p:spPr bwMode="auto">
            <a:xfrm>
              <a:off x="4086" y="1497"/>
              <a:ext cx="797" cy="470"/>
            </a:xfrm>
            <a:custGeom>
              <a:avLst/>
              <a:gdLst>
                <a:gd name="T0" fmla="*/ 299 w 305"/>
                <a:gd name="T1" fmla="*/ 100 h 180"/>
                <a:gd name="T2" fmla="*/ 293 w 305"/>
                <a:gd name="T3" fmla="*/ 127 h 180"/>
                <a:gd name="T4" fmla="*/ 273 w 305"/>
                <a:gd name="T5" fmla="*/ 139 h 180"/>
                <a:gd name="T6" fmla="*/ 248 w 305"/>
                <a:gd name="T7" fmla="*/ 154 h 180"/>
                <a:gd name="T8" fmla="*/ 220 w 305"/>
                <a:gd name="T9" fmla="*/ 155 h 180"/>
                <a:gd name="T10" fmla="*/ 209 w 305"/>
                <a:gd name="T11" fmla="*/ 177 h 180"/>
                <a:gd name="T12" fmla="*/ 190 w 305"/>
                <a:gd name="T13" fmla="*/ 179 h 180"/>
                <a:gd name="T14" fmla="*/ 190 w 305"/>
                <a:gd name="T15" fmla="*/ 174 h 180"/>
                <a:gd name="T16" fmla="*/ 171 w 305"/>
                <a:gd name="T17" fmla="*/ 167 h 180"/>
                <a:gd name="T18" fmla="*/ 152 w 305"/>
                <a:gd name="T19" fmla="*/ 170 h 180"/>
                <a:gd name="T20" fmla="*/ 162 w 305"/>
                <a:gd name="T21" fmla="*/ 165 h 180"/>
                <a:gd name="T22" fmla="*/ 158 w 305"/>
                <a:gd name="T23" fmla="*/ 155 h 180"/>
                <a:gd name="T24" fmla="*/ 142 w 305"/>
                <a:gd name="T25" fmla="*/ 151 h 180"/>
                <a:gd name="T26" fmla="*/ 134 w 305"/>
                <a:gd name="T27" fmla="*/ 158 h 180"/>
                <a:gd name="T28" fmla="*/ 129 w 305"/>
                <a:gd name="T29" fmla="*/ 173 h 180"/>
                <a:gd name="T30" fmla="*/ 124 w 305"/>
                <a:gd name="T31" fmla="*/ 153 h 180"/>
                <a:gd name="T32" fmla="*/ 127 w 305"/>
                <a:gd name="T33" fmla="*/ 139 h 180"/>
                <a:gd name="T34" fmla="*/ 114 w 305"/>
                <a:gd name="T35" fmla="*/ 143 h 180"/>
                <a:gd name="T36" fmla="*/ 111 w 305"/>
                <a:gd name="T37" fmla="*/ 139 h 180"/>
                <a:gd name="T38" fmla="*/ 85 w 305"/>
                <a:gd name="T39" fmla="*/ 131 h 180"/>
                <a:gd name="T40" fmla="*/ 69 w 305"/>
                <a:gd name="T41" fmla="*/ 119 h 180"/>
                <a:gd name="T42" fmla="*/ 50 w 305"/>
                <a:gd name="T43" fmla="*/ 115 h 180"/>
                <a:gd name="T44" fmla="*/ 44 w 305"/>
                <a:gd name="T45" fmla="*/ 124 h 180"/>
                <a:gd name="T46" fmla="*/ 33 w 305"/>
                <a:gd name="T47" fmla="*/ 117 h 180"/>
                <a:gd name="T48" fmla="*/ 20 w 305"/>
                <a:gd name="T49" fmla="*/ 99 h 180"/>
                <a:gd name="T50" fmla="*/ 15 w 305"/>
                <a:gd name="T51" fmla="*/ 89 h 180"/>
                <a:gd name="T52" fmla="*/ 38 w 305"/>
                <a:gd name="T53" fmla="*/ 76 h 180"/>
                <a:gd name="T54" fmla="*/ 18 w 305"/>
                <a:gd name="T55" fmla="*/ 78 h 180"/>
                <a:gd name="T56" fmla="*/ 17 w 305"/>
                <a:gd name="T57" fmla="*/ 63 h 180"/>
                <a:gd name="T58" fmla="*/ 25 w 305"/>
                <a:gd name="T59" fmla="*/ 64 h 180"/>
                <a:gd name="T60" fmla="*/ 44 w 305"/>
                <a:gd name="T61" fmla="*/ 62 h 180"/>
                <a:gd name="T62" fmla="*/ 28 w 305"/>
                <a:gd name="T63" fmla="*/ 56 h 180"/>
                <a:gd name="T64" fmla="*/ 37 w 305"/>
                <a:gd name="T65" fmla="*/ 50 h 180"/>
                <a:gd name="T66" fmla="*/ 13 w 305"/>
                <a:gd name="T67" fmla="*/ 56 h 180"/>
                <a:gd name="T68" fmla="*/ 1 w 305"/>
                <a:gd name="T69" fmla="*/ 45 h 180"/>
                <a:gd name="T70" fmla="*/ 12 w 305"/>
                <a:gd name="T71" fmla="*/ 29 h 180"/>
                <a:gd name="T72" fmla="*/ 30 w 305"/>
                <a:gd name="T73" fmla="*/ 23 h 180"/>
                <a:gd name="T74" fmla="*/ 45 w 305"/>
                <a:gd name="T75" fmla="*/ 22 h 180"/>
                <a:gd name="T76" fmla="*/ 65 w 305"/>
                <a:gd name="T77" fmla="*/ 15 h 180"/>
                <a:gd name="T78" fmla="*/ 77 w 305"/>
                <a:gd name="T79" fmla="*/ 27 h 180"/>
                <a:gd name="T80" fmla="*/ 89 w 305"/>
                <a:gd name="T81" fmla="*/ 17 h 180"/>
                <a:gd name="T82" fmla="*/ 105 w 305"/>
                <a:gd name="T83" fmla="*/ 15 h 180"/>
                <a:gd name="T84" fmla="*/ 114 w 305"/>
                <a:gd name="T85" fmla="*/ 4 h 180"/>
                <a:gd name="T86" fmla="*/ 133 w 305"/>
                <a:gd name="T87" fmla="*/ 5 h 180"/>
                <a:gd name="T88" fmla="*/ 138 w 305"/>
                <a:gd name="T89" fmla="*/ 3 h 180"/>
                <a:gd name="T90" fmla="*/ 144 w 305"/>
                <a:gd name="T91" fmla="*/ 11 h 180"/>
                <a:gd name="T92" fmla="*/ 153 w 305"/>
                <a:gd name="T93" fmla="*/ 15 h 180"/>
                <a:gd name="T94" fmla="*/ 161 w 305"/>
                <a:gd name="T95" fmla="*/ 33 h 180"/>
                <a:gd name="T96" fmla="*/ 177 w 305"/>
                <a:gd name="T97" fmla="*/ 45 h 180"/>
                <a:gd name="T98" fmla="*/ 199 w 305"/>
                <a:gd name="T99" fmla="*/ 33 h 180"/>
                <a:gd name="T100" fmla="*/ 204 w 305"/>
                <a:gd name="T101" fmla="*/ 36 h 180"/>
                <a:gd name="T102" fmla="*/ 218 w 305"/>
                <a:gd name="T103" fmla="*/ 35 h 180"/>
                <a:gd name="T104" fmla="*/ 238 w 305"/>
                <a:gd name="T105" fmla="*/ 29 h 180"/>
                <a:gd name="T106" fmla="*/ 248 w 305"/>
                <a:gd name="T107" fmla="*/ 39 h 180"/>
                <a:gd name="T108" fmla="*/ 269 w 305"/>
                <a:gd name="T109" fmla="*/ 54 h 180"/>
                <a:gd name="T110" fmla="*/ 287 w 305"/>
                <a:gd name="T111" fmla="*/ 55 h 180"/>
                <a:gd name="T112" fmla="*/ 303 w 305"/>
                <a:gd name="T113" fmla="*/ 62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5" h="180">
                  <a:moveTo>
                    <a:pt x="304" y="74"/>
                  </a:moveTo>
                  <a:cubicBezTo>
                    <a:pt x="305" y="75"/>
                    <a:pt x="305" y="78"/>
                    <a:pt x="305" y="79"/>
                  </a:cubicBezTo>
                  <a:cubicBezTo>
                    <a:pt x="304" y="80"/>
                    <a:pt x="302" y="81"/>
                    <a:pt x="301" y="82"/>
                  </a:cubicBezTo>
                  <a:cubicBezTo>
                    <a:pt x="301" y="83"/>
                    <a:pt x="300" y="85"/>
                    <a:pt x="300" y="86"/>
                  </a:cubicBezTo>
                  <a:cubicBezTo>
                    <a:pt x="300" y="87"/>
                    <a:pt x="301" y="89"/>
                    <a:pt x="301" y="90"/>
                  </a:cubicBezTo>
                  <a:cubicBezTo>
                    <a:pt x="302" y="91"/>
                    <a:pt x="302" y="95"/>
                    <a:pt x="301" y="97"/>
                  </a:cubicBezTo>
                  <a:cubicBezTo>
                    <a:pt x="301" y="98"/>
                    <a:pt x="300" y="99"/>
                    <a:pt x="299" y="100"/>
                  </a:cubicBezTo>
                  <a:cubicBezTo>
                    <a:pt x="299" y="102"/>
                    <a:pt x="300" y="106"/>
                    <a:pt x="301" y="107"/>
                  </a:cubicBezTo>
                  <a:cubicBezTo>
                    <a:pt x="301" y="108"/>
                    <a:pt x="304" y="110"/>
                    <a:pt x="305" y="111"/>
                  </a:cubicBezTo>
                  <a:cubicBezTo>
                    <a:pt x="305" y="113"/>
                    <a:pt x="304" y="115"/>
                    <a:pt x="304" y="116"/>
                  </a:cubicBezTo>
                  <a:cubicBezTo>
                    <a:pt x="303" y="117"/>
                    <a:pt x="303" y="119"/>
                    <a:pt x="303" y="120"/>
                  </a:cubicBezTo>
                  <a:cubicBezTo>
                    <a:pt x="301" y="121"/>
                    <a:pt x="297" y="119"/>
                    <a:pt x="296" y="120"/>
                  </a:cubicBezTo>
                  <a:cubicBezTo>
                    <a:pt x="295" y="121"/>
                    <a:pt x="293" y="121"/>
                    <a:pt x="293" y="122"/>
                  </a:cubicBezTo>
                  <a:cubicBezTo>
                    <a:pt x="292" y="123"/>
                    <a:pt x="293" y="126"/>
                    <a:pt x="293" y="127"/>
                  </a:cubicBezTo>
                  <a:cubicBezTo>
                    <a:pt x="292" y="128"/>
                    <a:pt x="290" y="129"/>
                    <a:pt x="289" y="130"/>
                  </a:cubicBezTo>
                  <a:cubicBezTo>
                    <a:pt x="289" y="131"/>
                    <a:pt x="289" y="134"/>
                    <a:pt x="289" y="135"/>
                  </a:cubicBezTo>
                  <a:cubicBezTo>
                    <a:pt x="289" y="137"/>
                    <a:pt x="289" y="139"/>
                    <a:pt x="288" y="140"/>
                  </a:cubicBezTo>
                  <a:cubicBezTo>
                    <a:pt x="287" y="141"/>
                    <a:pt x="285" y="144"/>
                    <a:pt x="283" y="144"/>
                  </a:cubicBezTo>
                  <a:cubicBezTo>
                    <a:pt x="282" y="145"/>
                    <a:pt x="279" y="144"/>
                    <a:pt x="278" y="144"/>
                  </a:cubicBezTo>
                  <a:cubicBezTo>
                    <a:pt x="278" y="143"/>
                    <a:pt x="277" y="141"/>
                    <a:pt x="276" y="140"/>
                  </a:cubicBezTo>
                  <a:cubicBezTo>
                    <a:pt x="276" y="140"/>
                    <a:pt x="274" y="139"/>
                    <a:pt x="273" y="139"/>
                  </a:cubicBezTo>
                  <a:cubicBezTo>
                    <a:pt x="272" y="139"/>
                    <a:pt x="270" y="139"/>
                    <a:pt x="269" y="139"/>
                  </a:cubicBezTo>
                  <a:cubicBezTo>
                    <a:pt x="267" y="139"/>
                    <a:pt x="266" y="141"/>
                    <a:pt x="265" y="141"/>
                  </a:cubicBezTo>
                  <a:cubicBezTo>
                    <a:pt x="264" y="142"/>
                    <a:pt x="263" y="141"/>
                    <a:pt x="262" y="142"/>
                  </a:cubicBezTo>
                  <a:cubicBezTo>
                    <a:pt x="261" y="142"/>
                    <a:pt x="259" y="144"/>
                    <a:pt x="258" y="144"/>
                  </a:cubicBezTo>
                  <a:cubicBezTo>
                    <a:pt x="257" y="145"/>
                    <a:pt x="255" y="146"/>
                    <a:pt x="254" y="146"/>
                  </a:cubicBezTo>
                  <a:cubicBezTo>
                    <a:pt x="253" y="147"/>
                    <a:pt x="255" y="150"/>
                    <a:pt x="253" y="151"/>
                  </a:cubicBezTo>
                  <a:cubicBezTo>
                    <a:pt x="253" y="153"/>
                    <a:pt x="250" y="154"/>
                    <a:pt x="248" y="154"/>
                  </a:cubicBezTo>
                  <a:cubicBezTo>
                    <a:pt x="247" y="154"/>
                    <a:pt x="246" y="153"/>
                    <a:pt x="245" y="153"/>
                  </a:cubicBezTo>
                  <a:cubicBezTo>
                    <a:pt x="243" y="153"/>
                    <a:pt x="241" y="154"/>
                    <a:pt x="240" y="154"/>
                  </a:cubicBezTo>
                  <a:cubicBezTo>
                    <a:pt x="238" y="154"/>
                    <a:pt x="236" y="153"/>
                    <a:pt x="235" y="152"/>
                  </a:cubicBezTo>
                  <a:cubicBezTo>
                    <a:pt x="234" y="152"/>
                    <a:pt x="233" y="153"/>
                    <a:pt x="232" y="153"/>
                  </a:cubicBezTo>
                  <a:cubicBezTo>
                    <a:pt x="231" y="153"/>
                    <a:pt x="230" y="155"/>
                    <a:pt x="229" y="155"/>
                  </a:cubicBezTo>
                  <a:cubicBezTo>
                    <a:pt x="228" y="155"/>
                    <a:pt x="226" y="155"/>
                    <a:pt x="225" y="155"/>
                  </a:cubicBezTo>
                  <a:cubicBezTo>
                    <a:pt x="224" y="155"/>
                    <a:pt x="221" y="154"/>
                    <a:pt x="220" y="155"/>
                  </a:cubicBezTo>
                  <a:cubicBezTo>
                    <a:pt x="220" y="155"/>
                    <a:pt x="218" y="156"/>
                    <a:pt x="218" y="157"/>
                  </a:cubicBezTo>
                  <a:cubicBezTo>
                    <a:pt x="217" y="158"/>
                    <a:pt x="217" y="161"/>
                    <a:pt x="216" y="162"/>
                  </a:cubicBezTo>
                  <a:cubicBezTo>
                    <a:pt x="215" y="163"/>
                    <a:pt x="214" y="164"/>
                    <a:pt x="213" y="165"/>
                  </a:cubicBezTo>
                  <a:cubicBezTo>
                    <a:pt x="213" y="166"/>
                    <a:pt x="213" y="167"/>
                    <a:pt x="213" y="168"/>
                  </a:cubicBezTo>
                  <a:cubicBezTo>
                    <a:pt x="213" y="169"/>
                    <a:pt x="214" y="172"/>
                    <a:pt x="213" y="172"/>
                  </a:cubicBezTo>
                  <a:cubicBezTo>
                    <a:pt x="213" y="173"/>
                    <a:pt x="211" y="173"/>
                    <a:pt x="210" y="173"/>
                  </a:cubicBezTo>
                  <a:cubicBezTo>
                    <a:pt x="209" y="174"/>
                    <a:pt x="210" y="176"/>
                    <a:pt x="209" y="177"/>
                  </a:cubicBezTo>
                  <a:cubicBezTo>
                    <a:pt x="208" y="177"/>
                    <a:pt x="206" y="179"/>
                    <a:pt x="205" y="178"/>
                  </a:cubicBezTo>
                  <a:cubicBezTo>
                    <a:pt x="204" y="178"/>
                    <a:pt x="205" y="176"/>
                    <a:pt x="204" y="175"/>
                  </a:cubicBezTo>
                  <a:cubicBezTo>
                    <a:pt x="204" y="175"/>
                    <a:pt x="202" y="174"/>
                    <a:pt x="202" y="174"/>
                  </a:cubicBezTo>
                  <a:cubicBezTo>
                    <a:pt x="201" y="174"/>
                    <a:pt x="199" y="174"/>
                    <a:pt x="198" y="174"/>
                  </a:cubicBezTo>
                  <a:cubicBezTo>
                    <a:pt x="197" y="174"/>
                    <a:pt x="196" y="176"/>
                    <a:pt x="196" y="177"/>
                  </a:cubicBezTo>
                  <a:cubicBezTo>
                    <a:pt x="195" y="178"/>
                    <a:pt x="194" y="179"/>
                    <a:pt x="193" y="180"/>
                  </a:cubicBezTo>
                  <a:cubicBezTo>
                    <a:pt x="192" y="180"/>
                    <a:pt x="191" y="179"/>
                    <a:pt x="190" y="179"/>
                  </a:cubicBezTo>
                  <a:cubicBezTo>
                    <a:pt x="189" y="179"/>
                    <a:pt x="189" y="179"/>
                    <a:pt x="188" y="180"/>
                  </a:cubicBezTo>
                  <a:cubicBezTo>
                    <a:pt x="187" y="180"/>
                    <a:pt x="186" y="180"/>
                    <a:pt x="185" y="180"/>
                  </a:cubicBezTo>
                  <a:cubicBezTo>
                    <a:pt x="184" y="180"/>
                    <a:pt x="183" y="178"/>
                    <a:pt x="182" y="177"/>
                  </a:cubicBezTo>
                  <a:cubicBezTo>
                    <a:pt x="182" y="177"/>
                    <a:pt x="181" y="175"/>
                    <a:pt x="182" y="174"/>
                  </a:cubicBezTo>
                  <a:cubicBezTo>
                    <a:pt x="182" y="174"/>
                    <a:pt x="183" y="174"/>
                    <a:pt x="183" y="174"/>
                  </a:cubicBezTo>
                  <a:cubicBezTo>
                    <a:pt x="184" y="173"/>
                    <a:pt x="186" y="175"/>
                    <a:pt x="187" y="175"/>
                  </a:cubicBezTo>
                  <a:cubicBezTo>
                    <a:pt x="187" y="175"/>
                    <a:pt x="189" y="174"/>
                    <a:pt x="190" y="174"/>
                  </a:cubicBezTo>
                  <a:cubicBezTo>
                    <a:pt x="190" y="173"/>
                    <a:pt x="190" y="172"/>
                    <a:pt x="189" y="172"/>
                  </a:cubicBezTo>
                  <a:cubicBezTo>
                    <a:pt x="189" y="171"/>
                    <a:pt x="187" y="171"/>
                    <a:pt x="187" y="171"/>
                  </a:cubicBezTo>
                  <a:cubicBezTo>
                    <a:pt x="186" y="171"/>
                    <a:pt x="184" y="171"/>
                    <a:pt x="184" y="171"/>
                  </a:cubicBezTo>
                  <a:cubicBezTo>
                    <a:pt x="183" y="170"/>
                    <a:pt x="182" y="169"/>
                    <a:pt x="181" y="169"/>
                  </a:cubicBezTo>
                  <a:cubicBezTo>
                    <a:pt x="181" y="168"/>
                    <a:pt x="178" y="169"/>
                    <a:pt x="178" y="169"/>
                  </a:cubicBezTo>
                  <a:cubicBezTo>
                    <a:pt x="176" y="168"/>
                    <a:pt x="175" y="167"/>
                    <a:pt x="173" y="167"/>
                  </a:cubicBezTo>
                  <a:cubicBezTo>
                    <a:pt x="173" y="167"/>
                    <a:pt x="172" y="167"/>
                    <a:pt x="171" y="167"/>
                  </a:cubicBezTo>
                  <a:cubicBezTo>
                    <a:pt x="171" y="167"/>
                    <a:pt x="170" y="168"/>
                    <a:pt x="170" y="168"/>
                  </a:cubicBezTo>
                  <a:cubicBezTo>
                    <a:pt x="169" y="170"/>
                    <a:pt x="167" y="171"/>
                    <a:pt x="166" y="171"/>
                  </a:cubicBezTo>
                  <a:cubicBezTo>
                    <a:pt x="165" y="171"/>
                    <a:pt x="162" y="171"/>
                    <a:pt x="161" y="171"/>
                  </a:cubicBezTo>
                  <a:cubicBezTo>
                    <a:pt x="161" y="171"/>
                    <a:pt x="160" y="172"/>
                    <a:pt x="160" y="172"/>
                  </a:cubicBezTo>
                  <a:cubicBezTo>
                    <a:pt x="158" y="172"/>
                    <a:pt x="156" y="172"/>
                    <a:pt x="155" y="172"/>
                  </a:cubicBezTo>
                  <a:cubicBezTo>
                    <a:pt x="154" y="172"/>
                    <a:pt x="152" y="173"/>
                    <a:pt x="152" y="172"/>
                  </a:cubicBezTo>
                  <a:cubicBezTo>
                    <a:pt x="152" y="172"/>
                    <a:pt x="152" y="170"/>
                    <a:pt x="152" y="170"/>
                  </a:cubicBezTo>
                  <a:cubicBezTo>
                    <a:pt x="151" y="168"/>
                    <a:pt x="149" y="168"/>
                    <a:pt x="148" y="167"/>
                  </a:cubicBezTo>
                  <a:cubicBezTo>
                    <a:pt x="148" y="166"/>
                    <a:pt x="147" y="165"/>
                    <a:pt x="147" y="164"/>
                  </a:cubicBezTo>
                  <a:cubicBezTo>
                    <a:pt x="147" y="164"/>
                    <a:pt x="148" y="163"/>
                    <a:pt x="148" y="163"/>
                  </a:cubicBezTo>
                  <a:cubicBezTo>
                    <a:pt x="149" y="163"/>
                    <a:pt x="153" y="162"/>
                    <a:pt x="154" y="163"/>
                  </a:cubicBezTo>
                  <a:cubicBezTo>
                    <a:pt x="154" y="164"/>
                    <a:pt x="153" y="165"/>
                    <a:pt x="154" y="166"/>
                  </a:cubicBezTo>
                  <a:cubicBezTo>
                    <a:pt x="155" y="166"/>
                    <a:pt x="157" y="166"/>
                    <a:pt x="158" y="166"/>
                  </a:cubicBezTo>
                  <a:cubicBezTo>
                    <a:pt x="159" y="166"/>
                    <a:pt x="161" y="165"/>
                    <a:pt x="162" y="165"/>
                  </a:cubicBezTo>
                  <a:cubicBezTo>
                    <a:pt x="162" y="164"/>
                    <a:pt x="162" y="162"/>
                    <a:pt x="162" y="162"/>
                  </a:cubicBezTo>
                  <a:cubicBezTo>
                    <a:pt x="163" y="161"/>
                    <a:pt x="165" y="161"/>
                    <a:pt x="165" y="161"/>
                  </a:cubicBezTo>
                  <a:cubicBezTo>
                    <a:pt x="165" y="161"/>
                    <a:pt x="166" y="160"/>
                    <a:pt x="166" y="159"/>
                  </a:cubicBezTo>
                  <a:cubicBezTo>
                    <a:pt x="166" y="159"/>
                    <a:pt x="167" y="157"/>
                    <a:pt x="166" y="157"/>
                  </a:cubicBezTo>
                  <a:cubicBezTo>
                    <a:pt x="166" y="156"/>
                    <a:pt x="165" y="155"/>
                    <a:pt x="164" y="155"/>
                  </a:cubicBezTo>
                  <a:cubicBezTo>
                    <a:pt x="163" y="155"/>
                    <a:pt x="163" y="156"/>
                    <a:pt x="162" y="157"/>
                  </a:cubicBezTo>
                  <a:cubicBezTo>
                    <a:pt x="161" y="157"/>
                    <a:pt x="159" y="156"/>
                    <a:pt x="158" y="155"/>
                  </a:cubicBezTo>
                  <a:cubicBezTo>
                    <a:pt x="158" y="155"/>
                    <a:pt x="156" y="155"/>
                    <a:pt x="155" y="155"/>
                  </a:cubicBezTo>
                  <a:cubicBezTo>
                    <a:pt x="154" y="156"/>
                    <a:pt x="153" y="158"/>
                    <a:pt x="152" y="158"/>
                  </a:cubicBezTo>
                  <a:cubicBezTo>
                    <a:pt x="151" y="158"/>
                    <a:pt x="149" y="158"/>
                    <a:pt x="148" y="158"/>
                  </a:cubicBezTo>
                  <a:cubicBezTo>
                    <a:pt x="147" y="158"/>
                    <a:pt x="146" y="158"/>
                    <a:pt x="146" y="157"/>
                  </a:cubicBezTo>
                  <a:cubicBezTo>
                    <a:pt x="146" y="157"/>
                    <a:pt x="146" y="156"/>
                    <a:pt x="146" y="155"/>
                  </a:cubicBezTo>
                  <a:cubicBezTo>
                    <a:pt x="146" y="154"/>
                    <a:pt x="145" y="152"/>
                    <a:pt x="144" y="151"/>
                  </a:cubicBezTo>
                  <a:cubicBezTo>
                    <a:pt x="144" y="151"/>
                    <a:pt x="142" y="151"/>
                    <a:pt x="142" y="151"/>
                  </a:cubicBezTo>
                  <a:cubicBezTo>
                    <a:pt x="141" y="153"/>
                    <a:pt x="143" y="154"/>
                    <a:pt x="143" y="155"/>
                  </a:cubicBezTo>
                  <a:cubicBezTo>
                    <a:pt x="143" y="156"/>
                    <a:pt x="143" y="157"/>
                    <a:pt x="142" y="157"/>
                  </a:cubicBezTo>
                  <a:cubicBezTo>
                    <a:pt x="142" y="158"/>
                    <a:pt x="142" y="159"/>
                    <a:pt x="142" y="159"/>
                  </a:cubicBezTo>
                  <a:cubicBezTo>
                    <a:pt x="141" y="159"/>
                    <a:pt x="140" y="158"/>
                    <a:pt x="139" y="158"/>
                  </a:cubicBezTo>
                  <a:cubicBezTo>
                    <a:pt x="139" y="157"/>
                    <a:pt x="138" y="156"/>
                    <a:pt x="138" y="156"/>
                  </a:cubicBezTo>
                  <a:cubicBezTo>
                    <a:pt x="137" y="156"/>
                    <a:pt x="138" y="158"/>
                    <a:pt x="138" y="158"/>
                  </a:cubicBezTo>
                  <a:cubicBezTo>
                    <a:pt x="137" y="159"/>
                    <a:pt x="135" y="158"/>
                    <a:pt x="134" y="158"/>
                  </a:cubicBezTo>
                  <a:cubicBezTo>
                    <a:pt x="133" y="159"/>
                    <a:pt x="131" y="159"/>
                    <a:pt x="130" y="160"/>
                  </a:cubicBezTo>
                  <a:cubicBezTo>
                    <a:pt x="130" y="160"/>
                    <a:pt x="130" y="162"/>
                    <a:pt x="130" y="162"/>
                  </a:cubicBezTo>
                  <a:cubicBezTo>
                    <a:pt x="130" y="163"/>
                    <a:pt x="129" y="165"/>
                    <a:pt x="129" y="167"/>
                  </a:cubicBezTo>
                  <a:cubicBezTo>
                    <a:pt x="129" y="167"/>
                    <a:pt x="130" y="168"/>
                    <a:pt x="131" y="169"/>
                  </a:cubicBezTo>
                  <a:cubicBezTo>
                    <a:pt x="131" y="170"/>
                    <a:pt x="132" y="171"/>
                    <a:pt x="132" y="172"/>
                  </a:cubicBezTo>
                  <a:cubicBezTo>
                    <a:pt x="132" y="172"/>
                    <a:pt x="131" y="173"/>
                    <a:pt x="131" y="173"/>
                  </a:cubicBezTo>
                  <a:cubicBezTo>
                    <a:pt x="131" y="174"/>
                    <a:pt x="129" y="174"/>
                    <a:pt x="129" y="173"/>
                  </a:cubicBezTo>
                  <a:cubicBezTo>
                    <a:pt x="128" y="173"/>
                    <a:pt x="128" y="172"/>
                    <a:pt x="128" y="172"/>
                  </a:cubicBezTo>
                  <a:cubicBezTo>
                    <a:pt x="127" y="171"/>
                    <a:pt x="126" y="169"/>
                    <a:pt x="126" y="168"/>
                  </a:cubicBezTo>
                  <a:cubicBezTo>
                    <a:pt x="126" y="167"/>
                    <a:pt x="126" y="165"/>
                    <a:pt x="126" y="164"/>
                  </a:cubicBezTo>
                  <a:cubicBezTo>
                    <a:pt x="127" y="163"/>
                    <a:pt x="128" y="161"/>
                    <a:pt x="128" y="160"/>
                  </a:cubicBezTo>
                  <a:cubicBezTo>
                    <a:pt x="128" y="159"/>
                    <a:pt x="129" y="158"/>
                    <a:pt x="128" y="157"/>
                  </a:cubicBezTo>
                  <a:cubicBezTo>
                    <a:pt x="128" y="157"/>
                    <a:pt x="128" y="156"/>
                    <a:pt x="127" y="155"/>
                  </a:cubicBezTo>
                  <a:cubicBezTo>
                    <a:pt x="127" y="155"/>
                    <a:pt x="124" y="154"/>
                    <a:pt x="124" y="153"/>
                  </a:cubicBezTo>
                  <a:cubicBezTo>
                    <a:pt x="124" y="153"/>
                    <a:pt x="124" y="151"/>
                    <a:pt x="124" y="151"/>
                  </a:cubicBezTo>
                  <a:cubicBezTo>
                    <a:pt x="124" y="150"/>
                    <a:pt x="125" y="149"/>
                    <a:pt x="125" y="149"/>
                  </a:cubicBezTo>
                  <a:cubicBezTo>
                    <a:pt x="126" y="148"/>
                    <a:pt x="127" y="148"/>
                    <a:pt x="128" y="148"/>
                  </a:cubicBezTo>
                  <a:cubicBezTo>
                    <a:pt x="129" y="147"/>
                    <a:pt x="130" y="147"/>
                    <a:pt x="130" y="146"/>
                  </a:cubicBezTo>
                  <a:cubicBezTo>
                    <a:pt x="131" y="145"/>
                    <a:pt x="132" y="143"/>
                    <a:pt x="132" y="142"/>
                  </a:cubicBezTo>
                  <a:cubicBezTo>
                    <a:pt x="132" y="141"/>
                    <a:pt x="131" y="140"/>
                    <a:pt x="131" y="140"/>
                  </a:cubicBezTo>
                  <a:cubicBezTo>
                    <a:pt x="130" y="139"/>
                    <a:pt x="128" y="138"/>
                    <a:pt x="127" y="139"/>
                  </a:cubicBezTo>
                  <a:cubicBezTo>
                    <a:pt x="126" y="139"/>
                    <a:pt x="126" y="141"/>
                    <a:pt x="126" y="142"/>
                  </a:cubicBezTo>
                  <a:cubicBezTo>
                    <a:pt x="126" y="143"/>
                    <a:pt x="126" y="145"/>
                    <a:pt x="126" y="145"/>
                  </a:cubicBezTo>
                  <a:cubicBezTo>
                    <a:pt x="126" y="146"/>
                    <a:pt x="125" y="146"/>
                    <a:pt x="124" y="147"/>
                  </a:cubicBezTo>
                  <a:cubicBezTo>
                    <a:pt x="123" y="147"/>
                    <a:pt x="122" y="148"/>
                    <a:pt x="121" y="148"/>
                  </a:cubicBezTo>
                  <a:cubicBezTo>
                    <a:pt x="120" y="149"/>
                    <a:pt x="118" y="148"/>
                    <a:pt x="117" y="147"/>
                  </a:cubicBezTo>
                  <a:cubicBezTo>
                    <a:pt x="117" y="147"/>
                    <a:pt x="116" y="145"/>
                    <a:pt x="116" y="144"/>
                  </a:cubicBezTo>
                  <a:cubicBezTo>
                    <a:pt x="115" y="144"/>
                    <a:pt x="114" y="144"/>
                    <a:pt x="114" y="143"/>
                  </a:cubicBezTo>
                  <a:cubicBezTo>
                    <a:pt x="113" y="143"/>
                    <a:pt x="113" y="141"/>
                    <a:pt x="114" y="140"/>
                  </a:cubicBezTo>
                  <a:cubicBezTo>
                    <a:pt x="114" y="140"/>
                    <a:pt x="114" y="139"/>
                    <a:pt x="115" y="139"/>
                  </a:cubicBezTo>
                  <a:cubicBezTo>
                    <a:pt x="115" y="138"/>
                    <a:pt x="116" y="138"/>
                    <a:pt x="117" y="138"/>
                  </a:cubicBezTo>
                  <a:cubicBezTo>
                    <a:pt x="117" y="138"/>
                    <a:pt x="117" y="136"/>
                    <a:pt x="117" y="135"/>
                  </a:cubicBezTo>
                  <a:cubicBezTo>
                    <a:pt x="116" y="135"/>
                    <a:pt x="115" y="135"/>
                    <a:pt x="114" y="135"/>
                  </a:cubicBezTo>
                  <a:cubicBezTo>
                    <a:pt x="113" y="136"/>
                    <a:pt x="112" y="136"/>
                    <a:pt x="111" y="137"/>
                  </a:cubicBezTo>
                  <a:cubicBezTo>
                    <a:pt x="111" y="137"/>
                    <a:pt x="112" y="139"/>
                    <a:pt x="111" y="139"/>
                  </a:cubicBezTo>
                  <a:cubicBezTo>
                    <a:pt x="111" y="140"/>
                    <a:pt x="109" y="142"/>
                    <a:pt x="108" y="142"/>
                  </a:cubicBezTo>
                  <a:cubicBezTo>
                    <a:pt x="107" y="142"/>
                    <a:pt x="104" y="142"/>
                    <a:pt x="103" y="142"/>
                  </a:cubicBezTo>
                  <a:cubicBezTo>
                    <a:pt x="102" y="142"/>
                    <a:pt x="100" y="141"/>
                    <a:pt x="100" y="139"/>
                  </a:cubicBezTo>
                  <a:cubicBezTo>
                    <a:pt x="99" y="138"/>
                    <a:pt x="99" y="135"/>
                    <a:pt x="98" y="134"/>
                  </a:cubicBezTo>
                  <a:cubicBezTo>
                    <a:pt x="97" y="133"/>
                    <a:pt x="95" y="132"/>
                    <a:pt x="94" y="131"/>
                  </a:cubicBezTo>
                  <a:cubicBezTo>
                    <a:pt x="93" y="131"/>
                    <a:pt x="91" y="131"/>
                    <a:pt x="90" y="131"/>
                  </a:cubicBezTo>
                  <a:cubicBezTo>
                    <a:pt x="89" y="131"/>
                    <a:pt x="86" y="132"/>
                    <a:pt x="85" y="131"/>
                  </a:cubicBezTo>
                  <a:cubicBezTo>
                    <a:pt x="84" y="131"/>
                    <a:pt x="83" y="129"/>
                    <a:pt x="82" y="129"/>
                  </a:cubicBezTo>
                  <a:cubicBezTo>
                    <a:pt x="81" y="129"/>
                    <a:pt x="79" y="128"/>
                    <a:pt x="78" y="129"/>
                  </a:cubicBezTo>
                  <a:cubicBezTo>
                    <a:pt x="78" y="129"/>
                    <a:pt x="78" y="130"/>
                    <a:pt x="78" y="131"/>
                  </a:cubicBezTo>
                  <a:cubicBezTo>
                    <a:pt x="77" y="131"/>
                    <a:pt x="74" y="131"/>
                    <a:pt x="73" y="130"/>
                  </a:cubicBezTo>
                  <a:cubicBezTo>
                    <a:pt x="72" y="130"/>
                    <a:pt x="71" y="128"/>
                    <a:pt x="70" y="127"/>
                  </a:cubicBezTo>
                  <a:cubicBezTo>
                    <a:pt x="69" y="127"/>
                    <a:pt x="68" y="125"/>
                    <a:pt x="67" y="124"/>
                  </a:cubicBezTo>
                  <a:cubicBezTo>
                    <a:pt x="67" y="123"/>
                    <a:pt x="69" y="121"/>
                    <a:pt x="69" y="119"/>
                  </a:cubicBezTo>
                  <a:cubicBezTo>
                    <a:pt x="68" y="119"/>
                    <a:pt x="66" y="118"/>
                    <a:pt x="66" y="118"/>
                  </a:cubicBezTo>
                  <a:cubicBezTo>
                    <a:pt x="65" y="117"/>
                    <a:pt x="65" y="116"/>
                    <a:pt x="64" y="115"/>
                  </a:cubicBezTo>
                  <a:cubicBezTo>
                    <a:pt x="63" y="115"/>
                    <a:pt x="61" y="115"/>
                    <a:pt x="60" y="116"/>
                  </a:cubicBezTo>
                  <a:cubicBezTo>
                    <a:pt x="59" y="117"/>
                    <a:pt x="61" y="120"/>
                    <a:pt x="60" y="121"/>
                  </a:cubicBezTo>
                  <a:cubicBezTo>
                    <a:pt x="60" y="121"/>
                    <a:pt x="58" y="121"/>
                    <a:pt x="58" y="121"/>
                  </a:cubicBezTo>
                  <a:cubicBezTo>
                    <a:pt x="57" y="121"/>
                    <a:pt x="54" y="119"/>
                    <a:pt x="53" y="118"/>
                  </a:cubicBezTo>
                  <a:cubicBezTo>
                    <a:pt x="52" y="118"/>
                    <a:pt x="50" y="116"/>
                    <a:pt x="50" y="115"/>
                  </a:cubicBezTo>
                  <a:cubicBezTo>
                    <a:pt x="50" y="114"/>
                    <a:pt x="50" y="112"/>
                    <a:pt x="50" y="112"/>
                  </a:cubicBezTo>
                  <a:cubicBezTo>
                    <a:pt x="49" y="111"/>
                    <a:pt x="48" y="111"/>
                    <a:pt x="47" y="112"/>
                  </a:cubicBezTo>
                  <a:cubicBezTo>
                    <a:pt x="47" y="112"/>
                    <a:pt x="47" y="114"/>
                    <a:pt x="47" y="115"/>
                  </a:cubicBezTo>
                  <a:cubicBezTo>
                    <a:pt x="47" y="115"/>
                    <a:pt x="45" y="115"/>
                    <a:pt x="44" y="115"/>
                  </a:cubicBezTo>
                  <a:cubicBezTo>
                    <a:pt x="44" y="116"/>
                    <a:pt x="43" y="117"/>
                    <a:pt x="43" y="117"/>
                  </a:cubicBezTo>
                  <a:cubicBezTo>
                    <a:pt x="43" y="118"/>
                    <a:pt x="44" y="119"/>
                    <a:pt x="44" y="121"/>
                  </a:cubicBezTo>
                  <a:cubicBezTo>
                    <a:pt x="44" y="121"/>
                    <a:pt x="44" y="123"/>
                    <a:pt x="44" y="124"/>
                  </a:cubicBezTo>
                  <a:cubicBezTo>
                    <a:pt x="44" y="125"/>
                    <a:pt x="43" y="125"/>
                    <a:pt x="42" y="126"/>
                  </a:cubicBezTo>
                  <a:cubicBezTo>
                    <a:pt x="41" y="126"/>
                    <a:pt x="39" y="125"/>
                    <a:pt x="38" y="125"/>
                  </a:cubicBezTo>
                  <a:cubicBezTo>
                    <a:pt x="37" y="126"/>
                    <a:pt x="36" y="127"/>
                    <a:pt x="35" y="127"/>
                  </a:cubicBezTo>
                  <a:cubicBezTo>
                    <a:pt x="34" y="127"/>
                    <a:pt x="33" y="125"/>
                    <a:pt x="32" y="125"/>
                  </a:cubicBezTo>
                  <a:cubicBezTo>
                    <a:pt x="32" y="125"/>
                    <a:pt x="29" y="125"/>
                    <a:pt x="29" y="124"/>
                  </a:cubicBezTo>
                  <a:cubicBezTo>
                    <a:pt x="28" y="123"/>
                    <a:pt x="29" y="121"/>
                    <a:pt x="30" y="119"/>
                  </a:cubicBezTo>
                  <a:cubicBezTo>
                    <a:pt x="30" y="119"/>
                    <a:pt x="33" y="118"/>
                    <a:pt x="33" y="117"/>
                  </a:cubicBezTo>
                  <a:cubicBezTo>
                    <a:pt x="33" y="116"/>
                    <a:pt x="32" y="114"/>
                    <a:pt x="32" y="113"/>
                  </a:cubicBezTo>
                  <a:cubicBezTo>
                    <a:pt x="30" y="112"/>
                    <a:pt x="29" y="110"/>
                    <a:pt x="28" y="110"/>
                  </a:cubicBezTo>
                  <a:cubicBezTo>
                    <a:pt x="27" y="110"/>
                    <a:pt x="25" y="112"/>
                    <a:pt x="24" y="111"/>
                  </a:cubicBezTo>
                  <a:cubicBezTo>
                    <a:pt x="24" y="111"/>
                    <a:pt x="24" y="111"/>
                    <a:pt x="24" y="110"/>
                  </a:cubicBezTo>
                  <a:cubicBezTo>
                    <a:pt x="23" y="109"/>
                    <a:pt x="21" y="107"/>
                    <a:pt x="21" y="106"/>
                  </a:cubicBezTo>
                  <a:cubicBezTo>
                    <a:pt x="21" y="106"/>
                    <a:pt x="22" y="104"/>
                    <a:pt x="22" y="103"/>
                  </a:cubicBezTo>
                  <a:cubicBezTo>
                    <a:pt x="22" y="102"/>
                    <a:pt x="21" y="100"/>
                    <a:pt x="20" y="99"/>
                  </a:cubicBezTo>
                  <a:cubicBezTo>
                    <a:pt x="19" y="98"/>
                    <a:pt x="17" y="98"/>
                    <a:pt x="15" y="97"/>
                  </a:cubicBezTo>
                  <a:cubicBezTo>
                    <a:pt x="14" y="97"/>
                    <a:pt x="12" y="98"/>
                    <a:pt x="11" y="97"/>
                  </a:cubicBezTo>
                  <a:cubicBezTo>
                    <a:pt x="10" y="97"/>
                    <a:pt x="9" y="96"/>
                    <a:pt x="8" y="96"/>
                  </a:cubicBezTo>
                  <a:cubicBezTo>
                    <a:pt x="7" y="96"/>
                    <a:pt x="5" y="96"/>
                    <a:pt x="5" y="96"/>
                  </a:cubicBezTo>
                  <a:cubicBezTo>
                    <a:pt x="4" y="96"/>
                    <a:pt x="2" y="95"/>
                    <a:pt x="2" y="94"/>
                  </a:cubicBezTo>
                  <a:cubicBezTo>
                    <a:pt x="2" y="92"/>
                    <a:pt x="5" y="90"/>
                    <a:pt x="6" y="90"/>
                  </a:cubicBezTo>
                  <a:cubicBezTo>
                    <a:pt x="8" y="89"/>
                    <a:pt x="13" y="89"/>
                    <a:pt x="15" y="89"/>
                  </a:cubicBezTo>
                  <a:cubicBezTo>
                    <a:pt x="17" y="89"/>
                    <a:pt x="19" y="89"/>
                    <a:pt x="19" y="89"/>
                  </a:cubicBezTo>
                  <a:cubicBezTo>
                    <a:pt x="21" y="89"/>
                    <a:pt x="25" y="89"/>
                    <a:pt x="27" y="89"/>
                  </a:cubicBezTo>
                  <a:cubicBezTo>
                    <a:pt x="28" y="89"/>
                    <a:pt x="30" y="87"/>
                    <a:pt x="32" y="87"/>
                  </a:cubicBezTo>
                  <a:cubicBezTo>
                    <a:pt x="33" y="87"/>
                    <a:pt x="35" y="88"/>
                    <a:pt x="36" y="88"/>
                  </a:cubicBezTo>
                  <a:cubicBezTo>
                    <a:pt x="36" y="89"/>
                    <a:pt x="38" y="89"/>
                    <a:pt x="38" y="88"/>
                  </a:cubicBezTo>
                  <a:cubicBezTo>
                    <a:pt x="39" y="87"/>
                    <a:pt x="39" y="83"/>
                    <a:pt x="39" y="82"/>
                  </a:cubicBezTo>
                  <a:cubicBezTo>
                    <a:pt x="39" y="80"/>
                    <a:pt x="39" y="77"/>
                    <a:pt x="38" y="76"/>
                  </a:cubicBezTo>
                  <a:cubicBezTo>
                    <a:pt x="37" y="75"/>
                    <a:pt x="34" y="75"/>
                    <a:pt x="33" y="74"/>
                  </a:cubicBezTo>
                  <a:cubicBezTo>
                    <a:pt x="32" y="74"/>
                    <a:pt x="30" y="72"/>
                    <a:pt x="29" y="71"/>
                  </a:cubicBezTo>
                  <a:cubicBezTo>
                    <a:pt x="29" y="71"/>
                    <a:pt x="27" y="70"/>
                    <a:pt x="26" y="70"/>
                  </a:cubicBezTo>
                  <a:cubicBezTo>
                    <a:pt x="25" y="70"/>
                    <a:pt x="24" y="70"/>
                    <a:pt x="23" y="71"/>
                  </a:cubicBezTo>
                  <a:cubicBezTo>
                    <a:pt x="23" y="71"/>
                    <a:pt x="23" y="73"/>
                    <a:pt x="23" y="73"/>
                  </a:cubicBezTo>
                  <a:cubicBezTo>
                    <a:pt x="23" y="74"/>
                    <a:pt x="22" y="76"/>
                    <a:pt x="21" y="77"/>
                  </a:cubicBezTo>
                  <a:cubicBezTo>
                    <a:pt x="21" y="77"/>
                    <a:pt x="19" y="78"/>
                    <a:pt x="18" y="78"/>
                  </a:cubicBezTo>
                  <a:cubicBezTo>
                    <a:pt x="17" y="78"/>
                    <a:pt x="17" y="76"/>
                    <a:pt x="17" y="75"/>
                  </a:cubicBezTo>
                  <a:cubicBezTo>
                    <a:pt x="17" y="74"/>
                    <a:pt x="16" y="73"/>
                    <a:pt x="17" y="72"/>
                  </a:cubicBezTo>
                  <a:cubicBezTo>
                    <a:pt x="17" y="71"/>
                    <a:pt x="19" y="71"/>
                    <a:pt x="19" y="69"/>
                  </a:cubicBezTo>
                  <a:cubicBezTo>
                    <a:pt x="19" y="69"/>
                    <a:pt x="18" y="68"/>
                    <a:pt x="18" y="68"/>
                  </a:cubicBezTo>
                  <a:cubicBezTo>
                    <a:pt x="17" y="67"/>
                    <a:pt x="15" y="68"/>
                    <a:pt x="15" y="68"/>
                  </a:cubicBezTo>
                  <a:cubicBezTo>
                    <a:pt x="14" y="67"/>
                    <a:pt x="14" y="66"/>
                    <a:pt x="14" y="65"/>
                  </a:cubicBezTo>
                  <a:cubicBezTo>
                    <a:pt x="14" y="64"/>
                    <a:pt x="17" y="64"/>
                    <a:pt x="17" y="63"/>
                  </a:cubicBezTo>
                  <a:cubicBezTo>
                    <a:pt x="17" y="63"/>
                    <a:pt x="17" y="61"/>
                    <a:pt x="17" y="60"/>
                  </a:cubicBezTo>
                  <a:cubicBezTo>
                    <a:pt x="17" y="59"/>
                    <a:pt x="18" y="58"/>
                    <a:pt x="18" y="58"/>
                  </a:cubicBezTo>
                  <a:cubicBezTo>
                    <a:pt x="19" y="58"/>
                    <a:pt x="20" y="59"/>
                    <a:pt x="21" y="59"/>
                  </a:cubicBezTo>
                  <a:cubicBezTo>
                    <a:pt x="21" y="59"/>
                    <a:pt x="21" y="60"/>
                    <a:pt x="21" y="61"/>
                  </a:cubicBezTo>
                  <a:cubicBezTo>
                    <a:pt x="21" y="61"/>
                    <a:pt x="21" y="62"/>
                    <a:pt x="21" y="63"/>
                  </a:cubicBezTo>
                  <a:cubicBezTo>
                    <a:pt x="21" y="63"/>
                    <a:pt x="22" y="64"/>
                    <a:pt x="22" y="64"/>
                  </a:cubicBezTo>
                  <a:cubicBezTo>
                    <a:pt x="23" y="65"/>
                    <a:pt x="25" y="64"/>
                    <a:pt x="25" y="64"/>
                  </a:cubicBezTo>
                  <a:cubicBezTo>
                    <a:pt x="26" y="64"/>
                    <a:pt x="28" y="65"/>
                    <a:pt x="29" y="65"/>
                  </a:cubicBezTo>
                  <a:cubicBezTo>
                    <a:pt x="30" y="65"/>
                    <a:pt x="32" y="65"/>
                    <a:pt x="33" y="65"/>
                  </a:cubicBezTo>
                  <a:cubicBezTo>
                    <a:pt x="34" y="65"/>
                    <a:pt x="35" y="66"/>
                    <a:pt x="36" y="66"/>
                  </a:cubicBezTo>
                  <a:cubicBezTo>
                    <a:pt x="37" y="66"/>
                    <a:pt x="41" y="66"/>
                    <a:pt x="42" y="66"/>
                  </a:cubicBezTo>
                  <a:cubicBezTo>
                    <a:pt x="44" y="66"/>
                    <a:pt x="47" y="67"/>
                    <a:pt x="48" y="66"/>
                  </a:cubicBezTo>
                  <a:cubicBezTo>
                    <a:pt x="49" y="66"/>
                    <a:pt x="48" y="64"/>
                    <a:pt x="48" y="64"/>
                  </a:cubicBezTo>
                  <a:cubicBezTo>
                    <a:pt x="47" y="63"/>
                    <a:pt x="45" y="63"/>
                    <a:pt x="44" y="62"/>
                  </a:cubicBezTo>
                  <a:cubicBezTo>
                    <a:pt x="44" y="62"/>
                    <a:pt x="42" y="62"/>
                    <a:pt x="41" y="62"/>
                  </a:cubicBezTo>
                  <a:cubicBezTo>
                    <a:pt x="40" y="62"/>
                    <a:pt x="40" y="60"/>
                    <a:pt x="39" y="60"/>
                  </a:cubicBezTo>
                  <a:cubicBezTo>
                    <a:pt x="39" y="59"/>
                    <a:pt x="37" y="59"/>
                    <a:pt x="37" y="59"/>
                  </a:cubicBezTo>
                  <a:cubicBezTo>
                    <a:pt x="36" y="58"/>
                    <a:pt x="35" y="59"/>
                    <a:pt x="34" y="59"/>
                  </a:cubicBezTo>
                  <a:cubicBezTo>
                    <a:pt x="33" y="60"/>
                    <a:pt x="31" y="60"/>
                    <a:pt x="30" y="60"/>
                  </a:cubicBezTo>
                  <a:cubicBezTo>
                    <a:pt x="29" y="60"/>
                    <a:pt x="27" y="59"/>
                    <a:pt x="27" y="58"/>
                  </a:cubicBezTo>
                  <a:cubicBezTo>
                    <a:pt x="27" y="58"/>
                    <a:pt x="27" y="56"/>
                    <a:pt x="28" y="56"/>
                  </a:cubicBezTo>
                  <a:cubicBezTo>
                    <a:pt x="28" y="56"/>
                    <a:pt x="29" y="56"/>
                    <a:pt x="30" y="56"/>
                  </a:cubicBezTo>
                  <a:cubicBezTo>
                    <a:pt x="31" y="56"/>
                    <a:pt x="33" y="54"/>
                    <a:pt x="34" y="53"/>
                  </a:cubicBezTo>
                  <a:cubicBezTo>
                    <a:pt x="35" y="53"/>
                    <a:pt x="37" y="54"/>
                    <a:pt x="37" y="53"/>
                  </a:cubicBezTo>
                  <a:cubicBezTo>
                    <a:pt x="38" y="53"/>
                    <a:pt x="41" y="52"/>
                    <a:pt x="41" y="51"/>
                  </a:cubicBezTo>
                  <a:cubicBezTo>
                    <a:pt x="42" y="51"/>
                    <a:pt x="42" y="50"/>
                    <a:pt x="41" y="49"/>
                  </a:cubicBezTo>
                  <a:cubicBezTo>
                    <a:pt x="41" y="49"/>
                    <a:pt x="39" y="49"/>
                    <a:pt x="38" y="49"/>
                  </a:cubicBezTo>
                  <a:cubicBezTo>
                    <a:pt x="38" y="49"/>
                    <a:pt x="37" y="50"/>
                    <a:pt x="37" y="50"/>
                  </a:cubicBezTo>
                  <a:cubicBezTo>
                    <a:pt x="36" y="51"/>
                    <a:pt x="34" y="50"/>
                    <a:pt x="33" y="51"/>
                  </a:cubicBezTo>
                  <a:cubicBezTo>
                    <a:pt x="32" y="51"/>
                    <a:pt x="30" y="51"/>
                    <a:pt x="29" y="51"/>
                  </a:cubicBezTo>
                  <a:cubicBezTo>
                    <a:pt x="28" y="51"/>
                    <a:pt x="27" y="52"/>
                    <a:pt x="26" y="52"/>
                  </a:cubicBezTo>
                  <a:cubicBezTo>
                    <a:pt x="25" y="52"/>
                    <a:pt x="24" y="53"/>
                    <a:pt x="23" y="53"/>
                  </a:cubicBezTo>
                  <a:cubicBezTo>
                    <a:pt x="22" y="53"/>
                    <a:pt x="20" y="53"/>
                    <a:pt x="19" y="53"/>
                  </a:cubicBezTo>
                  <a:cubicBezTo>
                    <a:pt x="18" y="54"/>
                    <a:pt x="17" y="55"/>
                    <a:pt x="17" y="55"/>
                  </a:cubicBezTo>
                  <a:cubicBezTo>
                    <a:pt x="15" y="55"/>
                    <a:pt x="14" y="56"/>
                    <a:pt x="13" y="56"/>
                  </a:cubicBezTo>
                  <a:cubicBezTo>
                    <a:pt x="12" y="56"/>
                    <a:pt x="10" y="55"/>
                    <a:pt x="9" y="55"/>
                  </a:cubicBezTo>
                  <a:cubicBezTo>
                    <a:pt x="8" y="55"/>
                    <a:pt x="7" y="55"/>
                    <a:pt x="7" y="55"/>
                  </a:cubicBezTo>
                  <a:cubicBezTo>
                    <a:pt x="6" y="56"/>
                    <a:pt x="6" y="57"/>
                    <a:pt x="5" y="58"/>
                  </a:cubicBezTo>
                  <a:cubicBezTo>
                    <a:pt x="5" y="58"/>
                    <a:pt x="2" y="58"/>
                    <a:pt x="2" y="58"/>
                  </a:cubicBezTo>
                  <a:cubicBezTo>
                    <a:pt x="1" y="58"/>
                    <a:pt x="0" y="56"/>
                    <a:pt x="0" y="56"/>
                  </a:cubicBezTo>
                  <a:cubicBezTo>
                    <a:pt x="0" y="54"/>
                    <a:pt x="0" y="51"/>
                    <a:pt x="0" y="49"/>
                  </a:cubicBezTo>
                  <a:cubicBezTo>
                    <a:pt x="0" y="48"/>
                    <a:pt x="0" y="46"/>
                    <a:pt x="1" y="45"/>
                  </a:cubicBezTo>
                  <a:cubicBezTo>
                    <a:pt x="1" y="45"/>
                    <a:pt x="3" y="44"/>
                    <a:pt x="4" y="44"/>
                  </a:cubicBezTo>
                  <a:cubicBezTo>
                    <a:pt x="4" y="43"/>
                    <a:pt x="4" y="42"/>
                    <a:pt x="4" y="41"/>
                  </a:cubicBezTo>
                  <a:cubicBezTo>
                    <a:pt x="4" y="41"/>
                    <a:pt x="2" y="39"/>
                    <a:pt x="2" y="38"/>
                  </a:cubicBezTo>
                  <a:cubicBezTo>
                    <a:pt x="3" y="36"/>
                    <a:pt x="4" y="34"/>
                    <a:pt x="5" y="33"/>
                  </a:cubicBezTo>
                  <a:cubicBezTo>
                    <a:pt x="5" y="32"/>
                    <a:pt x="5" y="30"/>
                    <a:pt x="6" y="30"/>
                  </a:cubicBezTo>
                  <a:cubicBezTo>
                    <a:pt x="7" y="29"/>
                    <a:pt x="9" y="30"/>
                    <a:pt x="10" y="30"/>
                  </a:cubicBezTo>
                  <a:cubicBezTo>
                    <a:pt x="11" y="30"/>
                    <a:pt x="12" y="29"/>
                    <a:pt x="12" y="29"/>
                  </a:cubicBezTo>
                  <a:cubicBezTo>
                    <a:pt x="13" y="29"/>
                    <a:pt x="15" y="29"/>
                    <a:pt x="16" y="29"/>
                  </a:cubicBezTo>
                  <a:cubicBezTo>
                    <a:pt x="17" y="28"/>
                    <a:pt x="16" y="27"/>
                    <a:pt x="17" y="26"/>
                  </a:cubicBezTo>
                  <a:cubicBezTo>
                    <a:pt x="17" y="26"/>
                    <a:pt x="19" y="27"/>
                    <a:pt x="19" y="26"/>
                  </a:cubicBezTo>
                  <a:cubicBezTo>
                    <a:pt x="20" y="26"/>
                    <a:pt x="21" y="24"/>
                    <a:pt x="21" y="24"/>
                  </a:cubicBezTo>
                  <a:cubicBezTo>
                    <a:pt x="22" y="23"/>
                    <a:pt x="24" y="23"/>
                    <a:pt x="24" y="23"/>
                  </a:cubicBezTo>
                  <a:cubicBezTo>
                    <a:pt x="25" y="23"/>
                    <a:pt x="26" y="24"/>
                    <a:pt x="27" y="24"/>
                  </a:cubicBezTo>
                  <a:cubicBezTo>
                    <a:pt x="28" y="24"/>
                    <a:pt x="30" y="23"/>
                    <a:pt x="30" y="23"/>
                  </a:cubicBezTo>
                  <a:cubicBezTo>
                    <a:pt x="32" y="22"/>
                    <a:pt x="34" y="23"/>
                    <a:pt x="35" y="23"/>
                  </a:cubicBezTo>
                  <a:cubicBezTo>
                    <a:pt x="36" y="22"/>
                    <a:pt x="35" y="19"/>
                    <a:pt x="36" y="18"/>
                  </a:cubicBezTo>
                  <a:cubicBezTo>
                    <a:pt x="37" y="18"/>
                    <a:pt x="39" y="18"/>
                    <a:pt x="39" y="18"/>
                  </a:cubicBezTo>
                  <a:cubicBezTo>
                    <a:pt x="40" y="18"/>
                    <a:pt x="41" y="19"/>
                    <a:pt x="41" y="20"/>
                  </a:cubicBezTo>
                  <a:cubicBezTo>
                    <a:pt x="42" y="21"/>
                    <a:pt x="41" y="22"/>
                    <a:pt x="41" y="23"/>
                  </a:cubicBezTo>
                  <a:cubicBezTo>
                    <a:pt x="42" y="23"/>
                    <a:pt x="43" y="23"/>
                    <a:pt x="44" y="23"/>
                  </a:cubicBezTo>
                  <a:cubicBezTo>
                    <a:pt x="44" y="23"/>
                    <a:pt x="44" y="22"/>
                    <a:pt x="45" y="22"/>
                  </a:cubicBezTo>
                  <a:cubicBezTo>
                    <a:pt x="45" y="22"/>
                    <a:pt x="47" y="22"/>
                    <a:pt x="48" y="22"/>
                  </a:cubicBezTo>
                  <a:cubicBezTo>
                    <a:pt x="49" y="22"/>
                    <a:pt x="51" y="22"/>
                    <a:pt x="52" y="21"/>
                  </a:cubicBezTo>
                  <a:cubicBezTo>
                    <a:pt x="52" y="20"/>
                    <a:pt x="51" y="18"/>
                    <a:pt x="52" y="18"/>
                  </a:cubicBezTo>
                  <a:cubicBezTo>
                    <a:pt x="52" y="17"/>
                    <a:pt x="53" y="18"/>
                    <a:pt x="54" y="18"/>
                  </a:cubicBezTo>
                  <a:cubicBezTo>
                    <a:pt x="55" y="18"/>
                    <a:pt x="58" y="18"/>
                    <a:pt x="59" y="18"/>
                  </a:cubicBezTo>
                  <a:cubicBezTo>
                    <a:pt x="60" y="18"/>
                    <a:pt x="62" y="19"/>
                    <a:pt x="63" y="18"/>
                  </a:cubicBezTo>
                  <a:cubicBezTo>
                    <a:pt x="64" y="18"/>
                    <a:pt x="64" y="16"/>
                    <a:pt x="65" y="15"/>
                  </a:cubicBezTo>
                  <a:cubicBezTo>
                    <a:pt x="66" y="15"/>
                    <a:pt x="69" y="13"/>
                    <a:pt x="70" y="14"/>
                  </a:cubicBezTo>
                  <a:cubicBezTo>
                    <a:pt x="70" y="15"/>
                    <a:pt x="70" y="17"/>
                    <a:pt x="70" y="18"/>
                  </a:cubicBezTo>
                  <a:cubicBezTo>
                    <a:pt x="70" y="19"/>
                    <a:pt x="69" y="20"/>
                    <a:pt x="70" y="21"/>
                  </a:cubicBezTo>
                  <a:cubicBezTo>
                    <a:pt x="70" y="22"/>
                    <a:pt x="73" y="21"/>
                    <a:pt x="74" y="22"/>
                  </a:cubicBezTo>
                  <a:cubicBezTo>
                    <a:pt x="75" y="22"/>
                    <a:pt x="78" y="22"/>
                    <a:pt x="78" y="23"/>
                  </a:cubicBezTo>
                  <a:cubicBezTo>
                    <a:pt x="78" y="24"/>
                    <a:pt x="77" y="24"/>
                    <a:pt x="77" y="25"/>
                  </a:cubicBezTo>
                  <a:cubicBezTo>
                    <a:pt x="77" y="26"/>
                    <a:pt x="77" y="27"/>
                    <a:pt x="77" y="27"/>
                  </a:cubicBezTo>
                  <a:cubicBezTo>
                    <a:pt x="77" y="28"/>
                    <a:pt x="78" y="28"/>
                    <a:pt x="78" y="29"/>
                  </a:cubicBezTo>
                  <a:cubicBezTo>
                    <a:pt x="79" y="29"/>
                    <a:pt x="81" y="28"/>
                    <a:pt x="81" y="27"/>
                  </a:cubicBezTo>
                  <a:cubicBezTo>
                    <a:pt x="82" y="26"/>
                    <a:pt x="81" y="25"/>
                    <a:pt x="81" y="24"/>
                  </a:cubicBezTo>
                  <a:cubicBezTo>
                    <a:pt x="81" y="23"/>
                    <a:pt x="79" y="22"/>
                    <a:pt x="79" y="20"/>
                  </a:cubicBezTo>
                  <a:cubicBezTo>
                    <a:pt x="79" y="19"/>
                    <a:pt x="81" y="17"/>
                    <a:pt x="82" y="16"/>
                  </a:cubicBezTo>
                  <a:cubicBezTo>
                    <a:pt x="83" y="16"/>
                    <a:pt x="85" y="16"/>
                    <a:pt x="86" y="16"/>
                  </a:cubicBezTo>
                  <a:cubicBezTo>
                    <a:pt x="87" y="16"/>
                    <a:pt x="89" y="16"/>
                    <a:pt x="89" y="17"/>
                  </a:cubicBezTo>
                  <a:cubicBezTo>
                    <a:pt x="89" y="17"/>
                    <a:pt x="90" y="18"/>
                    <a:pt x="91" y="19"/>
                  </a:cubicBezTo>
                  <a:cubicBezTo>
                    <a:pt x="92" y="19"/>
                    <a:pt x="95" y="18"/>
                    <a:pt x="96" y="18"/>
                  </a:cubicBezTo>
                  <a:cubicBezTo>
                    <a:pt x="96" y="19"/>
                    <a:pt x="96" y="21"/>
                    <a:pt x="97" y="22"/>
                  </a:cubicBezTo>
                  <a:cubicBezTo>
                    <a:pt x="98" y="22"/>
                    <a:pt x="99" y="22"/>
                    <a:pt x="100" y="22"/>
                  </a:cubicBezTo>
                  <a:cubicBezTo>
                    <a:pt x="100" y="21"/>
                    <a:pt x="100" y="20"/>
                    <a:pt x="100" y="20"/>
                  </a:cubicBezTo>
                  <a:cubicBezTo>
                    <a:pt x="100" y="19"/>
                    <a:pt x="101" y="17"/>
                    <a:pt x="102" y="16"/>
                  </a:cubicBezTo>
                  <a:cubicBezTo>
                    <a:pt x="103" y="16"/>
                    <a:pt x="105" y="16"/>
                    <a:pt x="105" y="15"/>
                  </a:cubicBezTo>
                  <a:cubicBezTo>
                    <a:pt x="105" y="15"/>
                    <a:pt x="106" y="14"/>
                    <a:pt x="105" y="13"/>
                  </a:cubicBezTo>
                  <a:cubicBezTo>
                    <a:pt x="104" y="13"/>
                    <a:pt x="103" y="13"/>
                    <a:pt x="102" y="12"/>
                  </a:cubicBezTo>
                  <a:cubicBezTo>
                    <a:pt x="102" y="11"/>
                    <a:pt x="102" y="10"/>
                    <a:pt x="102" y="9"/>
                  </a:cubicBezTo>
                  <a:cubicBezTo>
                    <a:pt x="103" y="8"/>
                    <a:pt x="106" y="7"/>
                    <a:pt x="107" y="6"/>
                  </a:cubicBezTo>
                  <a:cubicBezTo>
                    <a:pt x="107" y="6"/>
                    <a:pt x="106" y="3"/>
                    <a:pt x="107" y="3"/>
                  </a:cubicBezTo>
                  <a:cubicBezTo>
                    <a:pt x="108" y="2"/>
                    <a:pt x="110" y="2"/>
                    <a:pt x="111" y="2"/>
                  </a:cubicBezTo>
                  <a:cubicBezTo>
                    <a:pt x="112" y="3"/>
                    <a:pt x="114" y="3"/>
                    <a:pt x="114" y="4"/>
                  </a:cubicBezTo>
                  <a:cubicBezTo>
                    <a:pt x="115" y="5"/>
                    <a:pt x="114" y="7"/>
                    <a:pt x="115" y="8"/>
                  </a:cubicBezTo>
                  <a:cubicBezTo>
                    <a:pt x="115" y="8"/>
                    <a:pt x="118" y="9"/>
                    <a:pt x="119" y="8"/>
                  </a:cubicBezTo>
                  <a:cubicBezTo>
                    <a:pt x="119" y="8"/>
                    <a:pt x="119" y="6"/>
                    <a:pt x="120" y="5"/>
                  </a:cubicBezTo>
                  <a:cubicBezTo>
                    <a:pt x="121" y="4"/>
                    <a:pt x="123" y="6"/>
                    <a:pt x="123" y="5"/>
                  </a:cubicBezTo>
                  <a:cubicBezTo>
                    <a:pt x="124" y="5"/>
                    <a:pt x="125" y="4"/>
                    <a:pt x="126" y="3"/>
                  </a:cubicBezTo>
                  <a:cubicBezTo>
                    <a:pt x="127" y="3"/>
                    <a:pt x="130" y="3"/>
                    <a:pt x="131" y="3"/>
                  </a:cubicBezTo>
                  <a:cubicBezTo>
                    <a:pt x="132" y="4"/>
                    <a:pt x="133" y="4"/>
                    <a:pt x="133" y="5"/>
                  </a:cubicBezTo>
                  <a:cubicBezTo>
                    <a:pt x="133" y="6"/>
                    <a:pt x="132" y="7"/>
                    <a:pt x="131" y="8"/>
                  </a:cubicBezTo>
                  <a:cubicBezTo>
                    <a:pt x="131" y="8"/>
                    <a:pt x="131" y="10"/>
                    <a:pt x="131" y="10"/>
                  </a:cubicBezTo>
                  <a:cubicBezTo>
                    <a:pt x="132" y="11"/>
                    <a:pt x="133" y="11"/>
                    <a:pt x="133" y="11"/>
                  </a:cubicBezTo>
                  <a:cubicBezTo>
                    <a:pt x="133" y="11"/>
                    <a:pt x="134" y="10"/>
                    <a:pt x="134" y="9"/>
                  </a:cubicBezTo>
                  <a:cubicBezTo>
                    <a:pt x="134" y="9"/>
                    <a:pt x="134" y="8"/>
                    <a:pt x="134" y="7"/>
                  </a:cubicBezTo>
                  <a:cubicBezTo>
                    <a:pt x="135" y="7"/>
                    <a:pt x="137" y="6"/>
                    <a:pt x="137" y="6"/>
                  </a:cubicBezTo>
                  <a:cubicBezTo>
                    <a:pt x="137" y="5"/>
                    <a:pt x="138" y="4"/>
                    <a:pt x="138" y="3"/>
                  </a:cubicBezTo>
                  <a:cubicBezTo>
                    <a:pt x="138" y="2"/>
                    <a:pt x="139" y="1"/>
                    <a:pt x="140" y="0"/>
                  </a:cubicBezTo>
                  <a:cubicBezTo>
                    <a:pt x="141" y="0"/>
                    <a:pt x="143" y="0"/>
                    <a:pt x="143" y="1"/>
                  </a:cubicBezTo>
                  <a:cubicBezTo>
                    <a:pt x="144" y="1"/>
                    <a:pt x="143" y="3"/>
                    <a:pt x="143" y="3"/>
                  </a:cubicBezTo>
                  <a:cubicBezTo>
                    <a:pt x="143" y="4"/>
                    <a:pt x="143" y="5"/>
                    <a:pt x="142" y="6"/>
                  </a:cubicBezTo>
                  <a:cubicBezTo>
                    <a:pt x="142" y="7"/>
                    <a:pt x="142" y="8"/>
                    <a:pt x="142" y="9"/>
                  </a:cubicBezTo>
                  <a:cubicBezTo>
                    <a:pt x="142" y="9"/>
                    <a:pt x="142" y="10"/>
                    <a:pt x="142" y="11"/>
                  </a:cubicBezTo>
                  <a:cubicBezTo>
                    <a:pt x="143" y="11"/>
                    <a:pt x="143" y="11"/>
                    <a:pt x="144" y="11"/>
                  </a:cubicBezTo>
                  <a:cubicBezTo>
                    <a:pt x="145" y="10"/>
                    <a:pt x="146" y="8"/>
                    <a:pt x="147" y="8"/>
                  </a:cubicBezTo>
                  <a:cubicBezTo>
                    <a:pt x="147" y="7"/>
                    <a:pt x="149" y="8"/>
                    <a:pt x="150" y="8"/>
                  </a:cubicBezTo>
                  <a:cubicBezTo>
                    <a:pt x="151" y="9"/>
                    <a:pt x="151" y="10"/>
                    <a:pt x="150" y="11"/>
                  </a:cubicBezTo>
                  <a:cubicBezTo>
                    <a:pt x="150" y="11"/>
                    <a:pt x="148" y="11"/>
                    <a:pt x="147" y="12"/>
                  </a:cubicBezTo>
                  <a:cubicBezTo>
                    <a:pt x="147" y="12"/>
                    <a:pt x="148" y="13"/>
                    <a:pt x="148" y="14"/>
                  </a:cubicBezTo>
                  <a:cubicBezTo>
                    <a:pt x="148" y="14"/>
                    <a:pt x="148" y="14"/>
                    <a:pt x="149" y="14"/>
                  </a:cubicBezTo>
                  <a:cubicBezTo>
                    <a:pt x="149" y="15"/>
                    <a:pt x="152" y="15"/>
                    <a:pt x="153" y="15"/>
                  </a:cubicBezTo>
                  <a:cubicBezTo>
                    <a:pt x="153" y="15"/>
                    <a:pt x="154" y="15"/>
                    <a:pt x="154" y="15"/>
                  </a:cubicBezTo>
                  <a:cubicBezTo>
                    <a:pt x="155" y="16"/>
                    <a:pt x="155" y="17"/>
                    <a:pt x="155" y="18"/>
                  </a:cubicBezTo>
                  <a:cubicBezTo>
                    <a:pt x="155" y="18"/>
                    <a:pt x="155" y="20"/>
                    <a:pt x="155" y="20"/>
                  </a:cubicBezTo>
                  <a:cubicBezTo>
                    <a:pt x="155" y="22"/>
                    <a:pt x="155" y="24"/>
                    <a:pt x="156" y="24"/>
                  </a:cubicBezTo>
                  <a:cubicBezTo>
                    <a:pt x="157" y="25"/>
                    <a:pt x="160" y="25"/>
                    <a:pt x="161" y="26"/>
                  </a:cubicBezTo>
                  <a:cubicBezTo>
                    <a:pt x="161" y="27"/>
                    <a:pt x="161" y="28"/>
                    <a:pt x="161" y="29"/>
                  </a:cubicBezTo>
                  <a:cubicBezTo>
                    <a:pt x="161" y="30"/>
                    <a:pt x="161" y="32"/>
                    <a:pt x="161" y="33"/>
                  </a:cubicBezTo>
                  <a:cubicBezTo>
                    <a:pt x="161" y="34"/>
                    <a:pt x="161" y="36"/>
                    <a:pt x="162" y="37"/>
                  </a:cubicBezTo>
                  <a:cubicBezTo>
                    <a:pt x="162" y="38"/>
                    <a:pt x="166" y="38"/>
                    <a:pt x="167" y="39"/>
                  </a:cubicBezTo>
                  <a:cubicBezTo>
                    <a:pt x="168" y="40"/>
                    <a:pt x="170" y="41"/>
                    <a:pt x="170" y="41"/>
                  </a:cubicBezTo>
                  <a:cubicBezTo>
                    <a:pt x="171" y="42"/>
                    <a:pt x="171" y="44"/>
                    <a:pt x="171" y="45"/>
                  </a:cubicBezTo>
                  <a:cubicBezTo>
                    <a:pt x="171" y="46"/>
                    <a:pt x="170" y="48"/>
                    <a:pt x="170" y="48"/>
                  </a:cubicBezTo>
                  <a:cubicBezTo>
                    <a:pt x="171" y="49"/>
                    <a:pt x="173" y="48"/>
                    <a:pt x="174" y="48"/>
                  </a:cubicBezTo>
                  <a:cubicBezTo>
                    <a:pt x="175" y="48"/>
                    <a:pt x="176" y="45"/>
                    <a:pt x="177" y="45"/>
                  </a:cubicBezTo>
                  <a:cubicBezTo>
                    <a:pt x="178" y="44"/>
                    <a:pt x="181" y="44"/>
                    <a:pt x="182" y="43"/>
                  </a:cubicBezTo>
                  <a:cubicBezTo>
                    <a:pt x="183" y="42"/>
                    <a:pt x="183" y="40"/>
                    <a:pt x="184" y="39"/>
                  </a:cubicBezTo>
                  <a:cubicBezTo>
                    <a:pt x="184" y="39"/>
                    <a:pt x="185" y="38"/>
                    <a:pt x="186" y="38"/>
                  </a:cubicBezTo>
                  <a:cubicBezTo>
                    <a:pt x="187" y="37"/>
                    <a:pt x="189" y="38"/>
                    <a:pt x="190" y="37"/>
                  </a:cubicBezTo>
                  <a:cubicBezTo>
                    <a:pt x="191" y="36"/>
                    <a:pt x="190" y="33"/>
                    <a:pt x="191" y="32"/>
                  </a:cubicBezTo>
                  <a:cubicBezTo>
                    <a:pt x="192" y="31"/>
                    <a:pt x="195" y="32"/>
                    <a:pt x="196" y="32"/>
                  </a:cubicBezTo>
                  <a:cubicBezTo>
                    <a:pt x="197" y="32"/>
                    <a:pt x="198" y="34"/>
                    <a:pt x="199" y="33"/>
                  </a:cubicBezTo>
                  <a:cubicBezTo>
                    <a:pt x="200" y="33"/>
                    <a:pt x="200" y="32"/>
                    <a:pt x="201" y="32"/>
                  </a:cubicBezTo>
                  <a:cubicBezTo>
                    <a:pt x="201" y="31"/>
                    <a:pt x="201" y="29"/>
                    <a:pt x="201" y="29"/>
                  </a:cubicBezTo>
                  <a:cubicBezTo>
                    <a:pt x="202" y="28"/>
                    <a:pt x="203" y="28"/>
                    <a:pt x="204" y="28"/>
                  </a:cubicBezTo>
                  <a:cubicBezTo>
                    <a:pt x="204" y="28"/>
                    <a:pt x="206" y="29"/>
                    <a:pt x="206" y="29"/>
                  </a:cubicBezTo>
                  <a:cubicBezTo>
                    <a:pt x="206" y="30"/>
                    <a:pt x="206" y="32"/>
                    <a:pt x="206" y="32"/>
                  </a:cubicBezTo>
                  <a:cubicBezTo>
                    <a:pt x="206" y="33"/>
                    <a:pt x="204" y="33"/>
                    <a:pt x="203" y="34"/>
                  </a:cubicBezTo>
                  <a:cubicBezTo>
                    <a:pt x="203" y="34"/>
                    <a:pt x="204" y="35"/>
                    <a:pt x="204" y="36"/>
                  </a:cubicBezTo>
                  <a:cubicBezTo>
                    <a:pt x="205" y="36"/>
                    <a:pt x="207" y="36"/>
                    <a:pt x="208" y="36"/>
                  </a:cubicBezTo>
                  <a:cubicBezTo>
                    <a:pt x="208" y="36"/>
                    <a:pt x="209" y="35"/>
                    <a:pt x="210" y="35"/>
                  </a:cubicBezTo>
                  <a:cubicBezTo>
                    <a:pt x="211" y="35"/>
                    <a:pt x="211" y="36"/>
                    <a:pt x="211" y="37"/>
                  </a:cubicBezTo>
                  <a:cubicBezTo>
                    <a:pt x="211" y="37"/>
                    <a:pt x="211" y="39"/>
                    <a:pt x="212" y="40"/>
                  </a:cubicBezTo>
                  <a:cubicBezTo>
                    <a:pt x="212" y="40"/>
                    <a:pt x="214" y="40"/>
                    <a:pt x="215" y="40"/>
                  </a:cubicBezTo>
                  <a:cubicBezTo>
                    <a:pt x="215" y="39"/>
                    <a:pt x="217" y="39"/>
                    <a:pt x="217" y="38"/>
                  </a:cubicBezTo>
                  <a:cubicBezTo>
                    <a:pt x="218" y="37"/>
                    <a:pt x="217" y="35"/>
                    <a:pt x="218" y="35"/>
                  </a:cubicBezTo>
                  <a:cubicBezTo>
                    <a:pt x="218" y="34"/>
                    <a:pt x="219" y="34"/>
                    <a:pt x="219" y="33"/>
                  </a:cubicBezTo>
                  <a:cubicBezTo>
                    <a:pt x="220" y="33"/>
                    <a:pt x="222" y="33"/>
                    <a:pt x="223" y="33"/>
                  </a:cubicBezTo>
                  <a:cubicBezTo>
                    <a:pt x="225" y="34"/>
                    <a:pt x="226" y="35"/>
                    <a:pt x="227" y="35"/>
                  </a:cubicBezTo>
                  <a:cubicBezTo>
                    <a:pt x="228" y="34"/>
                    <a:pt x="230" y="33"/>
                    <a:pt x="230" y="32"/>
                  </a:cubicBezTo>
                  <a:cubicBezTo>
                    <a:pt x="230" y="32"/>
                    <a:pt x="230" y="30"/>
                    <a:pt x="230" y="30"/>
                  </a:cubicBezTo>
                  <a:cubicBezTo>
                    <a:pt x="231" y="29"/>
                    <a:pt x="233" y="28"/>
                    <a:pt x="235" y="28"/>
                  </a:cubicBezTo>
                  <a:cubicBezTo>
                    <a:pt x="236" y="28"/>
                    <a:pt x="237" y="29"/>
                    <a:pt x="238" y="29"/>
                  </a:cubicBezTo>
                  <a:cubicBezTo>
                    <a:pt x="239" y="28"/>
                    <a:pt x="240" y="27"/>
                    <a:pt x="240" y="26"/>
                  </a:cubicBezTo>
                  <a:cubicBezTo>
                    <a:pt x="241" y="26"/>
                    <a:pt x="243" y="27"/>
                    <a:pt x="244" y="28"/>
                  </a:cubicBezTo>
                  <a:cubicBezTo>
                    <a:pt x="244" y="29"/>
                    <a:pt x="244" y="30"/>
                    <a:pt x="243" y="30"/>
                  </a:cubicBezTo>
                  <a:cubicBezTo>
                    <a:pt x="243" y="31"/>
                    <a:pt x="242" y="32"/>
                    <a:pt x="242" y="32"/>
                  </a:cubicBezTo>
                  <a:cubicBezTo>
                    <a:pt x="241" y="33"/>
                    <a:pt x="241" y="35"/>
                    <a:pt x="241" y="36"/>
                  </a:cubicBezTo>
                  <a:cubicBezTo>
                    <a:pt x="241" y="36"/>
                    <a:pt x="242" y="37"/>
                    <a:pt x="243" y="37"/>
                  </a:cubicBezTo>
                  <a:cubicBezTo>
                    <a:pt x="244" y="38"/>
                    <a:pt x="247" y="39"/>
                    <a:pt x="248" y="39"/>
                  </a:cubicBezTo>
                  <a:cubicBezTo>
                    <a:pt x="249" y="40"/>
                    <a:pt x="250" y="39"/>
                    <a:pt x="251" y="39"/>
                  </a:cubicBezTo>
                  <a:cubicBezTo>
                    <a:pt x="253" y="39"/>
                    <a:pt x="256" y="39"/>
                    <a:pt x="257" y="38"/>
                  </a:cubicBezTo>
                  <a:cubicBezTo>
                    <a:pt x="258" y="38"/>
                    <a:pt x="260" y="39"/>
                    <a:pt x="261" y="39"/>
                  </a:cubicBezTo>
                  <a:cubicBezTo>
                    <a:pt x="261" y="38"/>
                    <a:pt x="262" y="38"/>
                    <a:pt x="263" y="37"/>
                  </a:cubicBezTo>
                  <a:cubicBezTo>
                    <a:pt x="263" y="39"/>
                    <a:pt x="265" y="42"/>
                    <a:pt x="265" y="43"/>
                  </a:cubicBezTo>
                  <a:cubicBezTo>
                    <a:pt x="265" y="45"/>
                    <a:pt x="264" y="47"/>
                    <a:pt x="265" y="49"/>
                  </a:cubicBezTo>
                  <a:cubicBezTo>
                    <a:pt x="265" y="50"/>
                    <a:pt x="267" y="52"/>
                    <a:pt x="269" y="54"/>
                  </a:cubicBezTo>
                  <a:cubicBezTo>
                    <a:pt x="269" y="55"/>
                    <a:pt x="270" y="57"/>
                    <a:pt x="271" y="58"/>
                  </a:cubicBezTo>
                  <a:cubicBezTo>
                    <a:pt x="271" y="59"/>
                    <a:pt x="274" y="59"/>
                    <a:pt x="275" y="60"/>
                  </a:cubicBezTo>
                  <a:cubicBezTo>
                    <a:pt x="276" y="60"/>
                    <a:pt x="278" y="60"/>
                    <a:pt x="279" y="60"/>
                  </a:cubicBezTo>
                  <a:cubicBezTo>
                    <a:pt x="280" y="60"/>
                    <a:pt x="280" y="60"/>
                    <a:pt x="280" y="59"/>
                  </a:cubicBezTo>
                  <a:cubicBezTo>
                    <a:pt x="281" y="59"/>
                    <a:pt x="281" y="58"/>
                    <a:pt x="281" y="58"/>
                  </a:cubicBezTo>
                  <a:cubicBezTo>
                    <a:pt x="282" y="57"/>
                    <a:pt x="284" y="56"/>
                    <a:pt x="285" y="55"/>
                  </a:cubicBezTo>
                  <a:cubicBezTo>
                    <a:pt x="286" y="55"/>
                    <a:pt x="287" y="55"/>
                    <a:pt x="287" y="55"/>
                  </a:cubicBezTo>
                  <a:cubicBezTo>
                    <a:pt x="288" y="55"/>
                    <a:pt x="289" y="52"/>
                    <a:pt x="289" y="52"/>
                  </a:cubicBezTo>
                  <a:cubicBezTo>
                    <a:pt x="290" y="52"/>
                    <a:pt x="290" y="51"/>
                    <a:pt x="291" y="51"/>
                  </a:cubicBezTo>
                  <a:cubicBezTo>
                    <a:pt x="291" y="51"/>
                    <a:pt x="292" y="53"/>
                    <a:pt x="293" y="53"/>
                  </a:cubicBezTo>
                  <a:cubicBezTo>
                    <a:pt x="294" y="53"/>
                    <a:pt x="297" y="52"/>
                    <a:pt x="298" y="53"/>
                  </a:cubicBezTo>
                  <a:cubicBezTo>
                    <a:pt x="300" y="53"/>
                    <a:pt x="302" y="56"/>
                    <a:pt x="304" y="57"/>
                  </a:cubicBezTo>
                  <a:cubicBezTo>
                    <a:pt x="304" y="57"/>
                    <a:pt x="304" y="57"/>
                    <a:pt x="305" y="57"/>
                  </a:cubicBezTo>
                  <a:cubicBezTo>
                    <a:pt x="304" y="59"/>
                    <a:pt x="303" y="60"/>
                    <a:pt x="303" y="62"/>
                  </a:cubicBezTo>
                  <a:cubicBezTo>
                    <a:pt x="302" y="63"/>
                    <a:pt x="302" y="67"/>
                    <a:pt x="303" y="69"/>
                  </a:cubicBezTo>
                  <a:cubicBezTo>
                    <a:pt x="303" y="71"/>
                    <a:pt x="304" y="73"/>
                    <a:pt x="304" y="7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0"/>
            <p:cNvSpPr>
              <a:spLocks/>
            </p:cNvSpPr>
            <p:nvPr/>
          </p:nvSpPr>
          <p:spPr bwMode="auto">
            <a:xfrm>
              <a:off x="4086" y="1497"/>
              <a:ext cx="797" cy="470"/>
            </a:xfrm>
            <a:custGeom>
              <a:avLst/>
              <a:gdLst>
                <a:gd name="T0" fmla="*/ 299 w 305"/>
                <a:gd name="T1" fmla="*/ 100 h 180"/>
                <a:gd name="T2" fmla="*/ 293 w 305"/>
                <a:gd name="T3" fmla="*/ 127 h 180"/>
                <a:gd name="T4" fmla="*/ 273 w 305"/>
                <a:gd name="T5" fmla="*/ 139 h 180"/>
                <a:gd name="T6" fmla="*/ 248 w 305"/>
                <a:gd name="T7" fmla="*/ 154 h 180"/>
                <a:gd name="T8" fmla="*/ 220 w 305"/>
                <a:gd name="T9" fmla="*/ 155 h 180"/>
                <a:gd name="T10" fmla="*/ 209 w 305"/>
                <a:gd name="T11" fmla="*/ 177 h 180"/>
                <a:gd name="T12" fmla="*/ 190 w 305"/>
                <a:gd name="T13" fmla="*/ 179 h 180"/>
                <a:gd name="T14" fmla="*/ 190 w 305"/>
                <a:gd name="T15" fmla="*/ 174 h 180"/>
                <a:gd name="T16" fmla="*/ 171 w 305"/>
                <a:gd name="T17" fmla="*/ 167 h 180"/>
                <a:gd name="T18" fmla="*/ 152 w 305"/>
                <a:gd name="T19" fmla="*/ 170 h 180"/>
                <a:gd name="T20" fmla="*/ 162 w 305"/>
                <a:gd name="T21" fmla="*/ 165 h 180"/>
                <a:gd name="T22" fmla="*/ 158 w 305"/>
                <a:gd name="T23" fmla="*/ 155 h 180"/>
                <a:gd name="T24" fmla="*/ 142 w 305"/>
                <a:gd name="T25" fmla="*/ 151 h 180"/>
                <a:gd name="T26" fmla="*/ 134 w 305"/>
                <a:gd name="T27" fmla="*/ 158 h 180"/>
                <a:gd name="T28" fmla="*/ 129 w 305"/>
                <a:gd name="T29" fmla="*/ 173 h 180"/>
                <a:gd name="T30" fmla="*/ 124 w 305"/>
                <a:gd name="T31" fmla="*/ 153 h 180"/>
                <a:gd name="T32" fmla="*/ 127 w 305"/>
                <a:gd name="T33" fmla="*/ 139 h 180"/>
                <a:gd name="T34" fmla="*/ 114 w 305"/>
                <a:gd name="T35" fmla="*/ 143 h 180"/>
                <a:gd name="T36" fmla="*/ 111 w 305"/>
                <a:gd name="T37" fmla="*/ 139 h 180"/>
                <a:gd name="T38" fmla="*/ 85 w 305"/>
                <a:gd name="T39" fmla="*/ 131 h 180"/>
                <a:gd name="T40" fmla="*/ 69 w 305"/>
                <a:gd name="T41" fmla="*/ 119 h 180"/>
                <a:gd name="T42" fmla="*/ 50 w 305"/>
                <a:gd name="T43" fmla="*/ 115 h 180"/>
                <a:gd name="T44" fmla="*/ 44 w 305"/>
                <a:gd name="T45" fmla="*/ 124 h 180"/>
                <a:gd name="T46" fmla="*/ 33 w 305"/>
                <a:gd name="T47" fmla="*/ 117 h 180"/>
                <a:gd name="T48" fmla="*/ 20 w 305"/>
                <a:gd name="T49" fmla="*/ 99 h 180"/>
                <a:gd name="T50" fmla="*/ 15 w 305"/>
                <a:gd name="T51" fmla="*/ 89 h 180"/>
                <a:gd name="T52" fmla="*/ 38 w 305"/>
                <a:gd name="T53" fmla="*/ 76 h 180"/>
                <a:gd name="T54" fmla="*/ 18 w 305"/>
                <a:gd name="T55" fmla="*/ 78 h 180"/>
                <a:gd name="T56" fmla="*/ 17 w 305"/>
                <a:gd name="T57" fmla="*/ 63 h 180"/>
                <a:gd name="T58" fmla="*/ 25 w 305"/>
                <a:gd name="T59" fmla="*/ 64 h 180"/>
                <a:gd name="T60" fmla="*/ 44 w 305"/>
                <a:gd name="T61" fmla="*/ 62 h 180"/>
                <a:gd name="T62" fmla="*/ 28 w 305"/>
                <a:gd name="T63" fmla="*/ 56 h 180"/>
                <a:gd name="T64" fmla="*/ 37 w 305"/>
                <a:gd name="T65" fmla="*/ 50 h 180"/>
                <a:gd name="T66" fmla="*/ 13 w 305"/>
                <a:gd name="T67" fmla="*/ 56 h 180"/>
                <a:gd name="T68" fmla="*/ 1 w 305"/>
                <a:gd name="T69" fmla="*/ 45 h 180"/>
                <a:gd name="T70" fmla="*/ 12 w 305"/>
                <a:gd name="T71" fmla="*/ 29 h 180"/>
                <a:gd name="T72" fmla="*/ 30 w 305"/>
                <a:gd name="T73" fmla="*/ 23 h 180"/>
                <a:gd name="T74" fmla="*/ 45 w 305"/>
                <a:gd name="T75" fmla="*/ 22 h 180"/>
                <a:gd name="T76" fmla="*/ 65 w 305"/>
                <a:gd name="T77" fmla="*/ 15 h 180"/>
                <a:gd name="T78" fmla="*/ 77 w 305"/>
                <a:gd name="T79" fmla="*/ 27 h 180"/>
                <a:gd name="T80" fmla="*/ 89 w 305"/>
                <a:gd name="T81" fmla="*/ 17 h 180"/>
                <a:gd name="T82" fmla="*/ 105 w 305"/>
                <a:gd name="T83" fmla="*/ 15 h 180"/>
                <a:gd name="T84" fmla="*/ 114 w 305"/>
                <a:gd name="T85" fmla="*/ 4 h 180"/>
                <a:gd name="T86" fmla="*/ 133 w 305"/>
                <a:gd name="T87" fmla="*/ 5 h 180"/>
                <a:gd name="T88" fmla="*/ 138 w 305"/>
                <a:gd name="T89" fmla="*/ 3 h 180"/>
                <a:gd name="T90" fmla="*/ 144 w 305"/>
                <a:gd name="T91" fmla="*/ 11 h 180"/>
                <a:gd name="T92" fmla="*/ 153 w 305"/>
                <a:gd name="T93" fmla="*/ 15 h 180"/>
                <a:gd name="T94" fmla="*/ 161 w 305"/>
                <a:gd name="T95" fmla="*/ 33 h 180"/>
                <a:gd name="T96" fmla="*/ 177 w 305"/>
                <a:gd name="T97" fmla="*/ 45 h 180"/>
                <a:gd name="T98" fmla="*/ 199 w 305"/>
                <a:gd name="T99" fmla="*/ 33 h 180"/>
                <a:gd name="T100" fmla="*/ 204 w 305"/>
                <a:gd name="T101" fmla="*/ 36 h 180"/>
                <a:gd name="T102" fmla="*/ 218 w 305"/>
                <a:gd name="T103" fmla="*/ 35 h 180"/>
                <a:gd name="T104" fmla="*/ 238 w 305"/>
                <a:gd name="T105" fmla="*/ 29 h 180"/>
                <a:gd name="T106" fmla="*/ 248 w 305"/>
                <a:gd name="T107" fmla="*/ 39 h 180"/>
                <a:gd name="T108" fmla="*/ 269 w 305"/>
                <a:gd name="T109" fmla="*/ 54 h 180"/>
                <a:gd name="T110" fmla="*/ 287 w 305"/>
                <a:gd name="T111" fmla="*/ 55 h 180"/>
                <a:gd name="T112" fmla="*/ 303 w 305"/>
                <a:gd name="T113" fmla="*/ 62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5" h="180">
                  <a:moveTo>
                    <a:pt x="304" y="74"/>
                  </a:moveTo>
                  <a:cubicBezTo>
                    <a:pt x="305" y="75"/>
                    <a:pt x="305" y="78"/>
                    <a:pt x="305" y="79"/>
                  </a:cubicBezTo>
                  <a:cubicBezTo>
                    <a:pt x="304" y="80"/>
                    <a:pt x="302" y="81"/>
                    <a:pt x="301" y="82"/>
                  </a:cubicBezTo>
                  <a:cubicBezTo>
                    <a:pt x="301" y="83"/>
                    <a:pt x="300" y="85"/>
                    <a:pt x="300" y="86"/>
                  </a:cubicBezTo>
                  <a:cubicBezTo>
                    <a:pt x="300" y="87"/>
                    <a:pt x="301" y="89"/>
                    <a:pt x="301" y="90"/>
                  </a:cubicBezTo>
                  <a:cubicBezTo>
                    <a:pt x="302" y="91"/>
                    <a:pt x="302" y="95"/>
                    <a:pt x="301" y="97"/>
                  </a:cubicBezTo>
                  <a:cubicBezTo>
                    <a:pt x="301" y="98"/>
                    <a:pt x="300" y="99"/>
                    <a:pt x="299" y="100"/>
                  </a:cubicBezTo>
                  <a:cubicBezTo>
                    <a:pt x="299" y="102"/>
                    <a:pt x="300" y="106"/>
                    <a:pt x="301" y="107"/>
                  </a:cubicBezTo>
                  <a:cubicBezTo>
                    <a:pt x="301" y="108"/>
                    <a:pt x="304" y="110"/>
                    <a:pt x="305" y="111"/>
                  </a:cubicBezTo>
                  <a:cubicBezTo>
                    <a:pt x="305" y="113"/>
                    <a:pt x="304" y="115"/>
                    <a:pt x="304" y="116"/>
                  </a:cubicBezTo>
                  <a:cubicBezTo>
                    <a:pt x="303" y="117"/>
                    <a:pt x="303" y="119"/>
                    <a:pt x="303" y="120"/>
                  </a:cubicBezTo>
                  <a:cubicBezTo>
                    <a:pt x="301" y="121"/>
                    <a:pt x="297" y="119"/>
                    <a:pt x="296" y="120"/>
                  </a:cubicBezTo>
                  <a:cubicBezTo>
                    <a:pt x="295" y="121"/>
                    <a:pt x="293" y="121"/>
                    <a:pt x="293" y="122"/>
                  </a:cubicBezTo>
                  <a:cubicBezTo>
                    <a:pt x="292" y="123"/>
                    <a:pt x="293" y="126"/>
                    <a:pt x="293" y="127"/>
                  </a:cubicBezTo>
                  <a:cubicBezTo>
                    <a:pt x="292" y="128"/>
                    <a:pt x="290" y="129"/>
                    <a:pt x="289" y="130"/>
                  </a:cubicBezTo>
                  <a:cubicBezTo>
                    <a:pt x="289" y="131"/>
                    <a:pt x="289" y="134"/>
                    <a:pt x="289" y="135"/>
                  </a:cubicBezTo>
                  <a:cubicBezTo>
                    <a:pt x="289" y="137"/>
                    <a:pt x="289" y="139"/>
                    <a:pt x="288" y="140"/>
                  </a:cubicBezTo>
                  <a:cubicBezTo>
                    <a:pt x="287" y="141"/>
                    <a:pt x="285" y="144"/>
                    <a:pt x="283" y="144"/>
                  </a:cubicBezTo>
                  <a:cubicBezTo>
                    <a:pt x="282" y="145"/>
                    <a:pt x="279" y="144"/>
                    <a:pt x="278" y="144"/>
                  </a:cubicBezTo>
                  <a:cubicBezTo>
                    <a:pt x="278" y="143"/>
                    <a:pt x="277" y="141"/>
                    <a:pt x="276" y="140"/>
                  </a:cubicBezTo>
                  <a:cubicBezTo>
                    <a:pt x="276" y="140"/>
                    <a:pt x="274" y="139"/>
                    <a:pt x="273" y="139"/>
                  </a:cubicBezTo>
                  <a:cubicBezTo>
                    <a:pt x="272" y="139"/>
                    <a:pt x="270" y="139"/>
                    <a:pt x="269" y="139"/>
                  </a:cubicBezTo>
                  <a:cubicBezTo>
                    <a:pt x="267" y="139"/>
                    <a:pt x="266" y="141"/>
                    <a:pt x="265" y="141"/>
                  </a:cubicBezTo>
                  <a:cubicBezTo>
                    <a:pt x="264" y="142"/>
                    <a:pt x="263" y="141"/>
                    <a:pt x="262" y="142"/>
                  </a:cubicBezTo>
                  <a:cubicBezTo>
                    <a:pt x="261" y="142"/>
                    <a:pt x="259" y="144"/>
                    <a:pt x="258" y="144"/>
                  </a:cubicBezTo>
                  <a:cubicBezTo>
                    <a:pt x="257" y="145"/>
                    <a:pt x="255" y="146"/>
                    <a:pt x="254" y="146"/>
                  </a:cubicBezTo>
                  <a:cubicBezTo>
                    <a:pt x="253" y="147"/>
                    <a:pt x="255" y="150"/>
                    <a:pt x="253" y="151"/>
                  </a:cubicBezTo>
                  <a:cubicBezTo>
                    <a:pt x="253" y="153"/>
                    <a:pt x="250" y="154"/>
                    <a:pt x="248" y="154"/>
                  </a:cubicBezTo>
                  <a:cubicBezTo>
                    <a:pt x="247" y="154"/>
                    <a:pt x="246" y="153"/>
                    <a:pt x="245" y="153"/>
                  </a:cubicBezTo>
                  <a:cubicBezTo>
                    <a:pt x="243" y="153"/>
                    <a:pt x="241" y="154"/>
                    <a:pt x="240" y="154"/>
                  </a:cubicBezTo>
                  <a:cubicBezTo>
                    <a:pt x="238" y="154"/>
                    <a:pt x="236" y="153"/>
                    <a:pt x="235" y="152"/>
                  </a:cubicBezTo>
                  <a:cubicBezTo>
                    <a:pt x="234" y="152"/>
                    <a:pt x="233" y="153"/>
                    <a:pt x="232" y="153"/>
                  </a:cubicBezTo>
                  <a:cubicBezTo>
                    <a:pt x="231" y="153"/>
                    <a:pt x="230" y="155"/>
                    <a:pt x="229" y="155"/>
                  </a:cubicBezTo>
                  <a:cubicBezTo>
                    <a:pt x="228" y="155"/>
                    <a:pt x="226" y="155"/>
                    <a:pt x="225" y="155"/>
                  </a:cubicBezTo>
                  <a:cubicBezTo>
                    <a:pt x="224" y="155"/>
                    <a:pt x="221" y="154"/>
                    <a:pt x="220" y="155"/>
                  </a:cubicBezTo>
                  <a:cubicBezTo>
                    <a:pt x="220" y="155"/>
                    <a:pt x="218" y="156"/>
                    <a:pt x="218" y="157"/>
                  </a:cubicBezTo>
                  <a:cubicBezTo>
                    <a:pt x="217" y="158"/>
                    <a:pt x="217" y="161"/>
                    <a:pt x="216" y="162"/>
                  </a:cubicBezTo>
                  <a:cubicBezTo>
                    <a:pt x="215" y="163"/>
                    <a:pt x="214" y="164"/>
                    <a:pt x="213" y="165"/>
                  </a:cubicBezTo>
                  <a:cubicBezTo>
                    <a:pt x="213" y="166"/>
                    <a:pt x="213" y="167"/>
                    <a:pt x="213" y="168"/>
                  </a:cubicBezTo>
                  <a:cubicBezTo>
                    <a:pt x="213" y="169"/>
                    <a:pt x="214" y="172"/>
                    <a:pt x="213" y="172"/>
                  </a:cubicBezTo>
                  <a:cubicBezTo>
                    <a:pt x="213" y="173"/>
                    <a:pt x="211" y="173"/>
                    <a:pt x="210" y="173"/>
                  </a:cubicBezTo>
                  <a:cubicBezTo>
                    <a:pt x="209" y="174"/>
                    <a:pt x="210" y="176"/>
                    <a:pt x="209" y="177"/>
                  </a:cubicBezTo>
                  <a:cubicBezTo>
                    <a:pt x="208" y="177"/>
                    <a:pt x="206" y="179"/>
                    <a:pt x="205" y="178"/>
                  </a:cubicBezTo>
                  <a:cubicBezTo>
                    <a:pt x="204" y="178"/>
                    <a:pt x="205" y="176"/>
                    <a:pt x="204" y="175"/>
                  </a:cubicBezTo>
                  <a:cubicBezTo>
                    <a:pt x="204" y="175"/>
                    <a:pt x="202" y="174"/>
                    <a:pt x="202" y="174"/>
                  </a:cubicBezTo>
                  <a:cubicBezTo>
                    <a:pt x="201" y="174"/>
                    <a:pt x="199" y="174"/>
                    <a:pt x="198" y="174"/>
                  </a:cubicBezTo>
                  <a:cubicBezTo>
                    <a:pt x="197" y="174"/>
                    <a:pt x="196" y="176"/>
                    <a:pt x="196" y="177"/>
                  </a:cubicBezTo>
                  <a:cubicBezTo>
                    <a:pt x="195" y="178"/>
                    <a:pt x="194" y="179"/>
                    <a:pt x="193" y="180"/>
                  </a:cubicBezTo>
                  <a:cubicBezTo>
                    <a:pt x="192" y="180"/>
                    <a:pt x="191" y="179"/>
                    <a:pt x="190" y="179"/>
                  </a:cubicBezTo>
                  <a:cubicBezTo>
                    <a:pt x="189" y="179"/>
                    <a:pt x="189" y="179"/>
                    <a:pt x="188" y="180"/>
                  </a:cubicBezTo>
                  <a:cubicBezTo>
                    <a:pt x="187" y="180"/>
                    <a:pt x="186" y="180"/>
                    <a:pt x="185" y="180"/>
                  </a:cubicBezTo>
                  <a:cubicBezTo>
                    <a:pt x="184" y="180"/>
                    <a:pt x="183" y="178"/>
                    <a:pt x="182" y="177"/>
                  </a:cubicBezTo>
                  <a:cubicBezTo>
                    <a:pt x="182" y="177"/>
                    <a:pt x="181" y="175"/>
                    <a:pt x="182" y="174"/>
                  </a:cubicBezTo>
                  <a:cubicBezTo>
                    <a:pt x="182" y="174"/>
                    <a:pt x="183" y="174"/>
                    <a:pt x="183" y="174"/>
                  </a:cubicBezTo>
                  <a:cubicBezTo>
                    <a:pt x="184" y="173"/>
                    <a:pt x="186" y="175"/>
                    <a:pt x="187" y="175"/>
                  </a:cubicBezTo>
                  <a:cubicBezTo>
                    <a:pt x="187" y="175"/>
                    <a:pt x="189" y="174"/>
                    <a:pt x="190" y="174"/>
                  </a:cubicBezTo>
                  <a:cubicBezTo>
                    <a:pt x="190" y="173"/>
                    <a:pt x="190" y="172"/>
                    <a:pt x="189" y="172"/>
                  </a:cubicBezTo>
                  <a:cubicBezTo>
                    <a:pt x="189" y="171"/>
                    <a:pt x="187" y="171"/>
                    <a:pt x="187" y="171"/>
                  </a:cubicBezTo>
                  <a:cubicBezTo>
                    <a:pt x="186" y="171"/>
                    <a:pt x="184" y="171"/>
                    <a:pt x="184" y="171"/>
                  </a:cubicBezTo>
                  <a:cubicBezTo>
                    <a:pt x="183" y="170"/>
                    <a:pt x="182" y="169"/>
                    <a:pt x="181" y="169"/>
                  </a:cubicBezTo>
                  <a:cubicBezTo>
                    <a:pt x="181" y="168"/>
                    <a:pt x="178" y="169"/>
                    <a:pt x="178" y="169"/>
                  </a:cubicBezTo>
                  <a:cubicBezTo>
                    <a:pt x="176" y="168"/>
                    <a:pt x="175" y="167"/>
                    <a:pt x="173" y="167"/>
                  </a:cubicBezTo>
                  <a:cubicBezTo>
                    <a:pt x="173" y="167"/>
                    <a:pt x="172" y="167"/>
                    <a:pt x="171" y="167"/>
                  </a:cubicBezTo>
                  <a:cubicBezTo>
                    <a:pt x="171" y="167"/>
                    <a:pt x="170" y="168"/>
                    <a:pt x="170" y="168"/>
                  </a:cubicBezTo>
                  <a:cubicBezTo>
                    <a:pt x="169" y="170"/>
                    <a:pt x="167" y="171"/>
                    <a:pt x="166" y="171"/>
                  </a:cubicBezTo>
                  <a:cubicBezTo>
                    <a:pt x="165" y="171"/>
                    <a:pt x="162" y="171"/>
                    <a:pt x="161" y="171"/>
                  </a:cubicBezTo>
                  <a:cubicBezTo>
                    <a:pt x="161" y="171"/>
                    <a:pt x="160" y="172"/>
                    <a:pt x="160" y="172"/>
                  </a:cubicBezTo>
                  <a:cubicBezTo>
                    <a:pt x="158" y="172"/>
                    <a:pt x="156" y="172"/>
                    <a:pt x="155" y="172"/>
                  </a:cubicBezTo>
                  <a:cubicBezTo>
                    <a:pt x="154" y="172"/>
                    <a:pt x="152" y="173"/>
                    <a:pt x="152" y="172"/>
                  </a:cubicBezTo>
                  <a:cubicBezTo>
                    <a:pt x="152" y="172"/>
                    <a:pt x="152" y="170"/>
                    <a:pt x="152" y="170"/>
                  </a:cubicBezTo>
                  <a:cubicBezTo>
                    <a:pt x="151" y="168"/>
                    <a:pt x="149" y="168"/>
                    <a:pt x="148" y="167"/>
                  </a:cubicBezTo>
                  <a:cubicBezTo>
                    <a:pt x="148" y="166"/>
                    <a:pt x="147" y="165"/>
                    <a:pt x="147" y="164"/>
                  </a:cubicBezTo>
                  <a:cubicBezTo>
                    <a:pt x="147" y="164"/>
                    <a:pt x="148" y="163"/>
                    <a:pt x="148" y="163"/>
                  </a:cubicBezTo>
                  <a:cubicBezTo>
                    <a:pt x="149" y="163"/>
                    <a:pt x="153" y="162"/>
                    <a:pt x="154" y="163"/>
                  </a:cubicBezTo>
                  <a:cubicBezTo>
                    <a:pt x="154" y="164"/>
                    <a:pt x="153" y="165"/>
                    <a:pt x="154" y="166"/>
                  </a:cubicBezTo>
                  <a:cubicBezTo>
                    <a:pt x="155" y="166"/>
                    <a:pt x="157" y="166"/>
                    <a:pt x="158" y="166"/>
                  </a:cubicBezTo>
                  <a:cubicBezTo>
                    <a:pt x="159" y="166"/>
                    <a:pt x="161" y="165"/>
                    <a:pt x="162" y="165"/>
                  </a:cubicBezTo>
                  <a:cubicBezTo>
                    <a:pt x="162" y="164"/>
                    <a:pt x="162" y="162"/>
                    <a:pt x="162" y="162"/>
                  </a:cubicBezTo>
                  <a:cubicBezTo>
                    <a:pt x="163" y="161"/>
                    <a:pt x="165" y="161"/>
                    <a:pt x="165" y="161"/>
                  </a:cubicBezTo>
                  <a:cubicBezTo>
                    <a:pt x="165" y="161"/>
                    <a:pt x="166" y="160"/>
                    <a:pt x="166" y="159"/>
                  </a:cubicBezTo>
                  <a:cubicBezTo>
                    <a:pt x="166" y="159"/>
                    <a:pt x="167" y="157"/>
                    <a:pt x="166" y="157"/>
                  </a:cubicBezTo>
                  <a:cubicBezTo>
                    <a:pt x="166" y="156"/>
                    <a:pt x="165" y="155"/>
                    <a:pt x="164" y="155"/>
                  </a:cubicBezTo>
                  <a:cubicBezTo>
                    <a:pt x="163" y="155"/>
                    <a:pt x="163" y="156"/>
                    <a:pt x="162" y="157"/>
                  </a:cubicBezTo>
                  <a:cubicBezTo>
                    <a:pt x="161" y="157"/>
                    <a:pt x="159" y="156"/>
                    <a:pt x="158" y="155"/>
                  </a:cubicBezTo>
                  <a:cubicBezTo>
                    <a:pt x="158" y="155"/>
                    <a:pt x="156" y="155"/>
                    <a:pt x="155" y="155"/>
                  </a:cubicBezTo>
                  <a:cubicBezTo>
                    <a:pt x="154" y="156"/>
                    <a:pt x="153" y="158"/>
                    <a:pt x="152" y="158"/>
                  </a:cubicBezTo>
                  <a:cubicBezTo>
                    <a:pt x="151" y="158"/>
                    <a:pt x="149" y="158"/>
                    <a:pt x="148" y="158"/>
                  </a:cubicBezTo>
                  <a:cubicBezTo>
                    <a:pt x="147" y="158"/>
                    <a:pt x="146" y="158"/>
                    <a:pt x="146" y="157"/>
                  </a:cubicBezTo>
                  <a:cubicBezTo>
                    <a:pt x="146" y="157"/>
                    <a:pt x="146" y="156"/>
                    <a:pt x="146" y="155"/>
                  </a:cubicBezTo>
                  <a:cubicBezTo>
                    <a:pt x="146" y="154"/>
                    <a:pt x="145" y="152"/>
                    <a:pt x="144" y="151"/>
                  </a:cubicBezTo>
                  <a:cubicBezTo>
                    <a:pt x="144" y="151"/>
                    <a:pt x="142" y="151"/>
                    <a:pt x="142" y="151"/>
                  </a:cubicBezTo>
                  <a:cubicBezTo>
                    <a:pt x="141" y="153"/>
                    <a:pt x="143" y="154"/>
                    <a:pt x="143" y="155"/>
                  </a:cubicBezTo>
                  <a:cubicBezTo>
                    <a:pt x="143" y="156"/>
                    <a:pt x="143" y="157"/>
                    <a:pt x="142" y="157"/>
                  </a:cubicBezTo>
                  <a:cubicBezTo>
                    <a:pt x="142" y="158"/>
                    <a:pt x="142" y="159"/>
                    <a:pt x="142" y="159"/>
                  </a:cubicBezTo>
                  <a:cubicBezTo>
                    <a:pt x="141" y="159"/>
                    <a:pt x="140" y="158"/>
                    <a:pt x="139" y="158"/>
                  </a:cubicBezTo>
                  <a:cubicBezTo>
                    <a:pt x="139" y="157"/>
                    <a:pt x="138" y="156"/>
                    <a:pt x="138" y="156"/>
                  </a:cubicBezTo>
                  <a:cubicBezTo>
                    <a:pt x="137" y="156"/>
                    <a:pt x="138" y="158"/>
                    <a:pt x="138" y="158"/>
                  </a:cubicBezTo>
                  <a:cubicBezTo>
                    <a:pt x="137" y="159"/>
                    <a:pt x="135" y="158"/>
                    <a:pt x="134" y="158"/>
                  </a:cubicBezTo>
                  <a:cubicBezTo>
                    <a:pt x="133" y="159"/>
                    <a:pt x="131" y="159"/>
                    <a:pt x="130" y="160"/>
                  </a:cubicBezTo>
                  <a:cubicBezTo>
                    <a:pt x="130" y="160"/>
                    <a:pt x="130" y="162"/>
                    <a:pt x="130" y="162"/>
                  </a:cubicBezTo>
                  <a:cubicBezTo>
                    <a:pt x="130" y="163"/>
                    <a:pt x="129" y="165"/>
                    <a:pt x="129" y="167"/>
                  </a:cubicBezTo>
                  <a:cubicBezTo>
                    <a:pt x="129" y="167"/>
                    <a:pt x="130" y="168"/>
                    <a:pt x="131" y="169"/>
                  </a:cubicBezTo>
                  <a:cubicBezTo>
                    <a:pt x="131" y="170"/>
                    <a:pt x="132" y="171"/>
                    <a:pt x="132" y="172"/>
                  </a:cubicBezTo>
                  <a:cubicBezTo>
                    <a:pt x="132" y="172"/>
                    <a:pt x="131" y="173"/>
                    <a:pt x="131" y="173"/>
                  </a:cubicBezTo>
                  <a:cubicBezTo>
                    <a:pt x="131" y="174"/>
                    <a:pt x="129" y="174"/>
                    <a:pt x="129" y="173"/>
                  </a:cubicBezTo>
                  <a:cubicBezTo>
                    <a:pt x="128" y="173"/>
                    <a:pt x="128" y="172"/>
                    <a:pt x="128" y="172"/>
                  </a:cubicBezTo>
                  <a:cubicBezTo>
                    <a:pt x="127" y="171"/>
                    <a:pt x="126" y="169"/>
                    <a:pt x="126" y="168"/>
                  </a:cubicBezTo>
                  <a:cubicBezTo>
                    <a:pt x="126" y="167"/>
                    <a:pt x="126" y="165"/>
                    <a:pt x="126" y="164"/>
                  </a:cubicBezTo>
                  <a:cubicBezTo>
                    <a:pt x="127" y="163"/>
                    <a:pt x="128" y="161"/>
                    <a:pt x="128" y="160"/>
                  </a:cubicBezTo>
                  <a:cubicBezTo>
                    <a:pt x="128" y="159"/>
                    <a:pt x="129" y="158"/>
                    <a:pt x="128" y="157"/>
                  </a:cubicBezTo>
                  <a:cubicBezTo>
                    <a:pt x="128" y="157"/>
                    <a:pt x="128" y="156"/>
                    <a:pt x="127" y="155"/>
                  </a:cubicBezTo>
                  <a:cubicBezTo>
                    <a:pt x="127" y="155"/>
                    <a:pt x="124" y="154"/>
                    <a:pt x="124" y="153"/>
                  </a:cubicBezTo>
                  <a:cubicBezTo>
                    <a:pt x="124" y="153"/>
                    <a:pt x="124" y="151"/>
                    <a:pt x="124" y="151"/>
                  </a:cubicBezTo>
                  <a:cubicBezTo>
                    <a:pt x="124" y="150"/>
                    <a:pt x="125" y="149"/>
                    <a:pt x="125" y="149"/>
                  </a:cubicBezTo>
                  <a:cubicBezTo>
                    <a:pt x="126" y="148"/>
                    <a:pt x="127" y="148"/>
                    <a:pt x="128" y="148"/>
                  </a:cubicBezTo>
                  <a:cubicBezTo>
                    <a:pt x="129" y="147"/>
                    <a:pt x="130" y="147"/>
                    <a:pt x="130" y="146"/>
                  </a:cubicBezTo>
                  <a:cubicBezTo>
                    <a:pt x="131" y="145"/>
                    <a:pt x="132" y="143"/>
                    <a:pt x="132" y="142"/>
                  </a:cubicBezTo>
                  <a:cubicBezTo>
                    <a:pt x="132" y="141"/>
                    <a:pt x="131" y="140"/>
                    <a:pt x="131" y="140"/>
                  </a:cubicBezTo>
                  <a:cubicBezTo>
                    <a:pt x="130" y="139"/>
                    <a:pt x="128" y="138"/>
                    <a:pt x="127" y="139"/>
                  </a:cubicBezTo>
                  <a:cubicBezTo>
                    <a:pt x="126" y="139"/>
                    <a:pt x="126" y="141"/>
                    <a:pt x="126" y="142"/>
                  </a:cubicBezTo>
                  <a:cubicBezTo>
                    <a:pt x="126" y="143"/>
                    <a:pt x="126" y="145"/>
                    <a:pt x="126" y="145"/>
                  </a:cubicBezTo>
                  <a:cubicBezTo>
                    <a:pt x="126" y="146"/>
                    <a:pt x="125" y="146"/>
                    <a:pt x="124" y="147"/>
                  </a:cubicBezTo>
                  <a:cubicBezTo>
                    <a:pt x="123" y="147"/>
                    <a:pt x="122" y="148"/>
                    <a:pt x="121" y="148"/>
                  </a:cubicBezTo>
                  <a:cubicBezTo>
                    <a:pt x="120" y="149"/>
                    <a:pt x="118" y="148"/>
                    <a:pt x="117" y="147"/>
                  </a:cubicBezTo>
                  <a:cubicBezTo>
                    <a:pt x="117" y="147"/>
                    <a:pt x="116" y="145"/>
                    <a:pt x="116" y="144"/>
                  </a:cubicBezTo>
                  <a:cubicBezTo>
                    <a:pt x="115" y="144"/>
                    <a:pt x="114" y="144"/>
                    <a:pt x="114" y="143"/>
                  </a:cubicBezTo>
                  <a:cubicBezTo>
                    <a:pt x="113" y="143"/>
                    <a:pt x="113" y="141"/>
                    <a:pt x="114" y="140"/>
                  </a:cubicBezTo>
                  <a:cubicBezTo>
                    <a:pt x="114" y="140"/>
                    <a:pt x="114" y="139"/>
                    <a:pt x="115" y="139"/>
                  </a:cubicBezTo>
                  <a:cubicBezTo>
                    <a:pt x="115" y="138"/>
                    <a:pt x="116" y="138"/>
                    <a:pt x="117" y="138"/>
                  </a:cubicBezTo>
                  <a:cubicBezTo>
                    <a:pt x="117" y="138"/>
                    <a:pt x="117" y="136"/>
                    <a:pt x="117" y="135"/>
                  </a:cubicBezTo>
                  <a:cubicBezTo>
                    <a:pt x="116" y="135"/>
                    <a:pt x="115" y="135"/>
                    <a:pt x="114" y="135"/>
                  </a:cubicBezTo>
                  <a:cubicBezTo>
                    <a:pt x="113" y="136"/>
                    <a:pt x="112" y="136"/>
                    <a:pt x="111" y="137"/>
                  </a:cubicBezTo>
                  <a:cubicBezTo>
                    <a:pt x="111" y="137"/>
                    <a:pt x="112" y="139"/>
                    <a:pt x="111" y="139"/>
                  </a:cubicBezTo>
                  <a:cubicBezTo>
                    <a:pt x="111" y="140"/>
                    <a:pt x="109" y="142"/>
                    <a:pt x="108" y="142"/>
                  </a:cubicBezTo>
                  <a:cubicBezTo>
                    <a:pt x="107" y="142"/>
                    <a:pt x="104" y="142"/>
                    <a:pt x="103" y="142"/>
                  </a:cubicBezTo>
                  <a:cubicBezTo>
                    <a:pt x="102" y="142"/>
                    <a:pt x="100" y="141"/>
                    <a:pt x="100" y="139"/>
                  </a:cubicBezTo>
                  <a:cubicBezTo>
                    <a:pt x="99" y="138"/>
                    <a:pt x="99" y="135"/>
                    <a:pt x="98" y="134"/>
                  </a:cubicBezTo>
                  <a:cubicBezTo>
                    <a:pt x="97" y="133"/>
                    <a:pt x="95" y="132"/>
                    <a:pt x="94" y="131"/>
                  </a:cubicBezTo>
                  <a:cubicBezTo>
                    <a:pt x="93" y="131"/>
                    <a:pt x="91" y="131"/>
                    <a:pt x="90" y="131"/>
                  </a:cubicBezTo>
                  <a:cubicBezTo>
                    <a:pt x="89" y="131"/>
                    <a:pt x="86" y="132"/>
                    <a:pt x="85" y="131"/>
                  </a:cubicBezTo>
                  <a:cubicBezTo>
                    <a:pt x="84" y="131"/>
                    <a:pt x="83" y="129"/>
                    <a:pt x="82" y="129"/>
                  </a:cubicBezTo>
                  <a:cubicBezTo>
                    <a:pt x="81" y="129"/>
                    <a:pt x="79" y="128"/>
                    <a:pt x="78" y="129"/>
                  </a:cubicBezTo>
                  <a:cubicBezTo>
                    <a:pt x="78" y="129"/>
                    <a:pt x="78" y="130"/>
                    <a:pt x="78" y="131"/>
                  </a:cubicBezTo>
                  <a:cubicBezTo>
                    <a:pt x="77" y="131"/>
                    <a:pt x="74" y="131"/>
                    <a:pt x="73" y="130"/>
                  </a:cubicBezTo>
                  <a:cubicBezTo>
                    <a:pt x="72" y="130"/>
                    <a:pt x="71" y="128"/>
                    <a:pt x="70" y="127"/>
                  </a:cubicBezTo>
                  <a:cubicBezTo>
                    <a:pt x="69" y="127"/>
                    <a:pt x="68" y="125"/>
                    <a:pt x="67" y="124"/>
                  </a:cubicBezTo>
                  <a:cubicBezTo>
                    <a:pt x="67" y="123"/>
                    <a:pt x="69" y="121"/>
                    <a:pt x="69" y="119"/>
                  </a:cubicBezTo>
                  <a:cubicBezTo>
                    <a:pt x="68" y="119"/>
                    <a:pt x="66" y="118"/>
                    <a:pt x="66" y="118"/>
                  </a:cubicBezTo>
                  <a:cubicBezTo>
                    <a:pt x="65" y="117"/>
                    <a:pt x="65" y="116"/>
                    <a:pt x="64" y="115"/>
                  </a:cubicBezTo>
                  <a:cubicBezTo>
                    <a:pt x="63" y="115"/>
                    <a:pt x="61" y="115"/>
                    <a:pt x="60" y="116"/>
                  </a:cubicBezTo>
                  <a:cubicBezTo>
                    <a:pt x="59" y="117"/>
                    <a:pt x="61" y="120"/>
                    <a:pt x="60" y="121"/>
                  </a:cubicBezTo>
                  <a:cubicBezTo>
                    <a:pt x="60" y="121"/>
                    <a:pt x="58" y="121"/>
                    <a:pt x="58" y="121"/>
                  </a:cubicBezTo>
                  <a:cubicBezTo>
                    <a:pt x="57" y="121"/>
                    <a:pt x="54" y="119"/>
                    <a:pt x="53" y="118"/>
                  </a:cubicBezTo>
                  <a:cubicBezTo>
                    <a:pt x="52" y="118"/>
                    <a:pt x="50" y="116"/>
                    <a:pt x="50" y="115"/>
                  </a:cubicBezTo>
                  <a:cubicBezTo>
                    <a:pt x="50" y="114"/>
                    <a:pt x="50" y="112"/>
                    <a:pt x="50" y="112"/>
                  </a:cubicBezTo>
                  <a:cubicBezTo>
                    <a:pt x="49" y="111"/>
                    <a:pt x="48" y="111"/>
                    <a:pt x="47" y="112"/>
                  </a:cubicBezTo>
                  <a:cubicBezTo>
                    <a:pt x="47" y="112"/>
                    <a:pt x="47" y="114"/>
                    <a:pt x="47" y="115"/>
                  </a:cubicBezTo>
                  <a:cubicBezTo>
                    <a:pt x="47" y="115"/>
                    <a:pt x="45" y="115"/>
                    <a:pt x="44" y="115"/>
                  </a:cubicBezTo>
                  <a:cubicBezTo>
                    <a:pt x="44" y="116"/>
                    <a:pt x="43" y="117"/>
                    <a:pt x="43" y="117"/>
                  </a:cubicBezTo>
                  <a:cubicBezTo>
                    <a:pt x="43" y="118"/>
                    <a:pt x="44" y="119"/>
                    <a:pt x="44" y="121"/>
                  </a:cubicBezTo>
                  <a:cubicBezTo>
                    <a:pt x="44" y="121"/>
                    <a:pt x="44" y="123"/>
                    <a:pt x="44" y="124"/>
                  </a:cubicBezTo>
                  <a:cubicBezTo>
                    <a:pt x="44" y="125"/>
                    <a:pt x="43" y="125"/>
                    <a:pt x="42" y="126"/>
                  </a:cubicBezTo>
                  <a:cubicBezTo>
                    <a:pt x="41" y="126"/>
                    <a:pt x="39" y="125"/>
                    <a:pt x="38" y="125"/>
                  </a:cubicBezTo>
                  <a:cubicBezTo>
                    <a:pt x="37" y="126"/>
                    <a:pt x="36" y="127"/>
                    <a:pt x="35" y="127"/>
                  </a:cubicBezTo>
                  <a:cubicBezTo>
                    <a:pt x="34" y="127"/>
                    <a:pt x="33" y="125"/>
                    <a:pt x="32" y="125"/>
                  </a:cubicBezTo>
                  <a:cubicBezTo>
                    <a:pt x="32" y="125"/>
                    <a:pt x="29" y="125"/>
                    <a:pt x="29" y="124"/>
                  </a:cubicBezTo>
                  <a:cubicBezTo>
                    <a:pt x="28" y="123"/>
                    <a:pt x="29" y="121"/>
                    <a:pt x="30" y="119"/>
                  </a:cubicBezTo>
                  <a:cubicBezTo>
                    <a:pt x="30" y="119"/>
                    <a:pt x="33" y="118"/>
                    <a:pt x="33" y="117"/>
                  </a:cubicBezTo>
                  <a:cubicBezTo>
                    <a:pt x="33" y="116"/>
                    <a:pt x="32" y="114"/>
                    <a:pt x="32" y="113"/>
                  </a:cubicBezTo>
                  <a:cubicBezTo>
                    <a:pt x="30" y="112"/>
                    <a:pt x="29" y="110"/>
                    <a:pt x="28" y="110"/>
                  </a:cubicBezTo>
                  <a:cubicBezTo>
                    <a:pt x="27" y="110"/>
                    <a:pt x="25" y="112"/>
                    <a:pt x="24" y="111"/>
                  </a:cubicBezTo>
                  <a:cubicBezTo>
                    <a:pt x="24" y="111"/>
                    <a:pt x="24" y="111"/>
                    <a:pt x="24" y="110"/>
                  </a:cubicBezTo>
                  <a:cubicBezTo>
                    <a:pt x="23" y="109"/>
                    <a:pt x="21" y="107"/>
                    <a:pt x="21" y="106"/>
                  </a:cubicBezTo>
                  <a:cubicBezTo>
                    <a:pt x="21" y="106"/>
                    <a:pt x="22" y="104"/>
                    <a:pt x="22" y="103"/>
                  </a:cubicBezTo>
                  <a:cubicBezTo>
                    <a:pt x="22" y="102"/>
                    <a:pt x="21" y="100"/>
                    <a:pt x="20" y="99"/>
                  </a:cubicBezTo>
                  <a:cubicBezTo>
                    <a:pt x="19" y="98"/>
                    <a:pt x="17" y="98"/>
                    <a:pt x="15" y="97"/>
                  </a:cubicBezTo>
                  <a:cubicBezTo>
                    <a:pt x="14" y="97"/>
                    <a:pt x="12" y="98"/>
                    <a:pt x="11" y="97"/>
                  </a:cubicBezTo>
                  <a:cubicBezTo>
                    <a:pt x="10" y="97"/>
                    <a:pt x="9" y="96"/>
                    <a:pt x="8" y="96"/>
                  </a:cubicBezTo>
                  <a:cubicBezTo>
                    <a:pt x="7" y="96"/>
                    <a:pt x="5" y="96"/>
                    <a:pt x="5" y="96"/>
                  </a:cubicBezTo>
                  <a:cubicBezTo>
                    <a:pt x="4" y="96"/>
                    <a:pt x="2" y="95"/>
                    <a:pt x="2" y="94"/>
                  </a:cubicBezTo>
                  <a:cubicBezTo>
                    <a:pt x="2" y="92"/>
                    <a:pt x="5" y="90"/>
                    <a:pt x="6" y="90"/>
                  </a:cubicBezTo>
                  <a:cubicBezTo>
                    <a:pt x="8" y="89"/>
                    <a:pt x="13" y="89"/>
                    <a:pt x="15" y="89"/>
                  </a:cubicBezTo>
                  <a:cubicBezTo>
                    <a:pt x="17" y="89"/>
                    <a:pt x="19" y="89"/>
                    <a:pt x="19" y="89"/>
                  </a:cubicBezTo>
                  <a:cubicBezTo>
                    <a:pt x="21" y="89"/>
                    <a:pt x="25" y="89"/>
                    <a:pt x="27" y="89"/>
                  </a:cubicBezTo>
                  <a:cubicBezTo>
                    <a:pt x="28" y="89"/>
                    <a:pt x="30" y="87"/>
                    <a:pt x="32" y="87"/>
                  </a:cubicBezTo>
                  <a:cubicBezTo>
                    <a:pt x="33" y="87"/>
                    <a:pt x="35" y="88"/>
                    <a:pt x="36" y="88"/>
                  </a:cubicBezTo>
                  <a:cubicBezTo>
                    <a:pt x="36" y="89"/>
                    <a:pt x="38" y="89"/>
                    <a:pt x="38" y="88"/>
                  </a:cubicBezTo>
                  <a:cubicBezTo>
                    <a:pt x="39" y="87"/>
                    <a:pt x="39" y="83"/>
                    <a:pt x="39" y="82"/>
                  </a:cubicBezTo>
                  <a:cubicBezTo>
                    <a:pt x="39" y="80"/>
                    <a:pt x="39" y="77"/>
                    <a:pt x="38" y="76"/>
                  </a:cubicBezTo>
                  <a:cubicBezTo>
                    <a:pt x="37" y="75"/>
                    <a:pt x="34" y="75"/>
                    <a:pt x="33" y="74"/>
                  </a:cubicBezTo>
                  <a:cubicBezTo>
                    <a:pt x="32" y="74"/>
                    <a:pt x="30" y="72"/>
                    <a:pt x="29" y="71"/>
                  </a:cubicBezTo>
                  <a:cubicBezTo>
                    <a:pt x="29" y="71"/>
                    <a:pt x="27" y="70"/>
                    <a:pt x="26" y="70"/>
                  </a:cubicBezTo>
                  <a:cubicBezTo>
                    <a:pt x="25" y="70"/>
                    <a:pt x="24" y="70"/>
                    <a:pt x="23" y="71"/>
                  </a:cubicBezTo>
                  <a:cubicBezTo>
                    <a:pt x="23" y="71"/>
                    <a:pt x="23" y="73"/>
                    <a:pt x="23" y="73"/>
                  </a:cubicBezTo>
                  <a:cubicBezTo>
                    <a:pt x="23" y="74"/>
                    <a:pt x="22" y="76"/>
                    <a:pt x="21" y="77"/>
                  </a:cubicBezTo>
                  <a:cubicBezTo>
                    <a:pt x="21" y="77"/>
                    <a:pt x="19" y="78"/>
                    <a:pt x="18" y="78"/>
                  </a:cubicBezTo>
                  <a:cubicBezTo>
                    <a:pt x="17" y="78"/>
                    <a:pt x="17" y="76"/>
                    <a:pt x="17" y="75"/>
                  </a:cubicBezTo>
                  <a:cubicBezTo>
                    <a:pt x="17" y="74"/>
                    <a:pt x="16" y="73"/>
                    <a:pt x="17" y="72"/>
                  </a:cubicBezTo>
                  <a:cubicBezTo>
                    <a:pt x="17" y="71"/>
                    <a:pt x="19" y="71"/>
                    <a:pt x="19" y="69"/>
                  </a:cubicBezTo>
                  <a:cubicBezTo>
                    <a:pt x="19" y="69"/>
                    <a:pt x="18" y="68"/>
                    <a:pt x="18" y="68"/>
                  </a:cubicBezTo>
                  <a:cubicBezTo>
                    <a:pt x="17" y="67"/>
                    <a:pt x="15" y="68"/>
                    <a:pt x="15" y="68"/>
                  </a:cubicBezTo>
                  <a:cubicBezTo>
                    <a:pt x="14" y="67"/>
                    <a:pt x="14" y="66"/>
                    <a:pt x="14" y="65"/>
                  </a:cubicBezTo>
                  <a:cubicBezTo>
                    <a:pt x="14" y="64"/>
                    <a:pt x="17" y="64"/>
                    <a:pt x="17" y="63"/>
                  </a:cubicBezTo>
                  <a:cubicBezTo>
                    <a:pt x="17" y="63"/>
                    <a:pt x="17" y="61"/>
                    <a:pt x="17" y="60"/>
                  </a:cubicBezTo>
                  <a:cubicBezTo>
                    <a:pt x="17" y="59"/>
                    <a:pt x="18" y="58"/>
                    <a:pt x="18" y="58"/>
                  </a:cubicBezTo>
                  <a:cubicBezTo>
                    <a:pt x="19" y="58"/>
                    <a:pt x="20" y="59"/>
                    <a:pt x="21" y="59"/>
                  </a:cubicBezTo>
                  <a:cubicBezTo>
                    <a:pt x="21" y="59"/>
                    <a:pt x="21" y="60"/>
                    <a:pt x="21" y="61"/>
                  </a:cubicBezTo>
                  <a:cubicBezTo>
                    <a:pt x="21" y="61"/>
                    <a:pt x="21" y="62"/>
                    <a:pt x="21" y="63"/>
                  </a:cubicBezTo>
                  <a:cubicBezTo>
                    <a:pt x="21" y="63"/>
                    <a:pt x="22" y="64"/>
                    <a:pt x="22" y="64"/>
                  </a:cubicBezTo>
                  <a:cubicBezTo>
                    <a:pt x="23" y="65"/>
                    <a:pt x="25" y="64"/>
                    <a:pt x="25" y="64"/>
                  </a:cubicBezTo>
                  <a:cubicBezTo>
                    <a:pt x="26" y="64"/>
                    <a:pt x="28" y="65"/>
                    <a:pt x="29" y="65"/>
                  </a:cubicBezTo>
                  <a:cubicBezTo>
                    <a:pt x="30" y="65"/>
                    <a:pt x="32" y="65"/>
                    <a:pt x="33" y="65"/>
                  </a:cubicBezTo>
                  <a:cubicBezTo>
                    <a:pt x="34" y="65"/>
                    <a:pt x="35" y="66"/>
                    <a:pt x="36" y="66"/>
                  </a:cubicBezTo>
                  <a:cubicBezTo>
                    <a:pt x="37" y="66"/>
                    <a:pt x="41" y="66"/>
                    <a:pt x="42" y="66"/>
                  </a:cubicBezTo>
                  <a:cubicBezTo>
                    <a:pt x="44" y="66"/>
                    <a:pt x="47" y="67"/>
                    <a:pt x="48" y="66"/>
                  </a:cubicBezTo>
                  <a:cubicBezTo>
                    <a:pt x="49" y="66"/>
                    <a:pt x="48" y="64"/>
                    <a:pt x="48" y="64"/>
                  </a:cubicBezTo>
                  <a:cubicBezTo>
                    <a:pt x="47" y="63"/>
                    <a:pt x="45" y="63"/>
                    <a:pt x="44" y="62"/>
                  </a:cubicBezTo>
                  <a:cubicBezTo>
                    <a:pt x="44" y="62"/>
                    <a:pt x="42" y="62"/>
                    <a:pt x="41" y="62"/>
                  </a:cubicBezTo>
                  <a:cubicBezTo>
                    <a:pt x="40" y="62"/>
                    <a:pt x="40" y="60"/>
                    <a:pt x="39" y="60"/>
                  </a:cubicBezTo>
                  <a:cubicBezTo>
                    <a:pt x="39" y="59"/>
                    <a:pt x="37" y="59"/>
                    <a:pt x="37" y="59"/>
                  </a:cubicBezTo>
                  <a:cubicBezTo>
                    <a:pt x="36" y="58"/>
                    <a:pt x="35" y="59"/>
                    <a:pt x="34" y="59"/>
                  </a:cubicBezTo>
                  <a:cubicBezTo>
                    <a:pt x="33" y="60"/>
                    <a:pt x="31" y="60"/>
                    <a:pt x="30" y="60"/>
                  </a:cubicBezTo>
                  <a:cubicBezTo>
                    <a:pt x="29" y="60"/>
                    <a:pt x="27" y="59"/>
                    <a:pt x="27" y="58"/>
                  </a:cubicBezTo>
                  <a:cubicBezTo>
                    <a:pt x="27" y="58"/>
                    <a:pt x="27" y="56"/>
                    <a:pt x="28" y="56"/>
                  </a:cubicBezTo>
                  <a:cubicBezTo>
                    <a:pt x="28" y="56"/>
                    <a:pt x="29" y="56"/>
                    <a:pt x="30" y="56"/>
                  </a:cubicBezTo>
                  <a:cubicBezTo>
                    <a:pt x="31" y="56"/>
                    <a:pt x="33" y="54"/>
                    <a:pt x="34" y="53"/>
                  </a:cubicBezTo>
                  <a:cubicBezTo>
                    <a:pt x="35" y="53"/>
                    <a:pt x="37" y="54"/>
                    <a:pt x="37" y="53"/>
                  </a:cubicBezTo>
                  <a:cubicBezTo>
                    <a:pt x="38" y="53"/>
                    <a:pt x="41" y="52"/>
                    <a:pt x="41" y="51"/>
                  </a:cubicBezTo>
                  <a:cubicBezTo>
                    <a:pt x="42" y="51"/>
                    <a:pt x="42" y="50"/>
                    <a:pt x="41" y="49"/>
                  </a:cubicBezTo>
                  <a:cubicBezTo>
                    <a:pt x="41" y="49"/>
                    <a:pt x="39" y="49"/>
                    <a:pt x="38" y="49"/>
                  </a:cubicBezTo>
                  <a:cubicBezTo>
                    <a:pt x="38" y="49"/>
                    <a:pt x="37" y="50"/>
                    <a:pt x="37" y="50"/>
                  </a:cubicBezTo>
                  <a:cubicBezTo>
                    <a:pt x="36" y="51"/>
                    <a:pt x="34" y="50"/>
                    <a:pt x="33" y="51"/>
                  </a:cubicBezTo>
                  <a:cubicBezTo>
                    <a:pt x="32" y="51"/>
                    <a:pt x="30" y="51"/>
                    <a:pt x="29" y="51"/>
                  </a:cubicBezTo>
                  <a:cubicBezTo>
                    <a:pt x="28" y="51"/>
                    <a:pt x="27" y="52"/>
                    <a:pt x="26" y="52"/>
                  </a:cubicBezTo>
                  <a:cubicBezTo>
                    <a:pt x="25" y="52"/>
                    <a:pt x="24" y="53"/>
                    <a:pt x="23" y="53"/>
                  </a:cubicBezTo>
                  <a:cubicBezTo>
                    <a:pt x="22" y="53"/>
                    <a:pt x="20" y="53"/>
                    <a:pt x="19" y="53"/>
                  </a:cubicBezTo>
                  <a:cubicBezTo>
                    <a:pt x="18" y="54"/>
                    <a:pt x="17" y="55"/>
                    <a:pt x="17" y="55"/>
                  </a:cubicBezTo>
                  <a:cubicBezTo>
                    <a:pt x="15" y="55"/>
                    <a:pt x="14" y="56"/>
                    <a:pt x="13" y="56"/>
                  </a:cubicBezTo>
                  <a:cubicBezTo>
                    <a:pt x="12" y="56"/>
                    <a:pt x="10" y="55"/>
                    <a:pt x="9" y="55"/>
                  </a:cubicBezTo>
                  <a:cubicBezTo>
                    <a:pt x="8" y="55"/>
                    <a:pt x="7" y="55"/>
                    <a:pt x="7" y="55"/>
                  </a:cubicBezTo>
                  <a:cubicBezTo>
                    <a:pt x="6" y="56"/>
                    <a:pt x="6" y="57"/>
                    <a:pt x="5" y="58"/>
                  </a:cubicBezTo>
                  <a:cubicBezTo>
                    <a:pt x="5" y="58"/>
                    <a:pt x="2" y="58"/>
                    <a:pt x="2" y="58"/>
                  </a:cubicBezTo>
                  <a:cubicBezTo>
                    <a:pt x="1" y="58"/>
                    <a:pt x="0" y="56"/>
                    <a:pt x="0" y="56"/>
                  </a:cubicBezTo>
                  <a:cubicBezTo>
                    <a:pt x="0" y="54"/>
                    <a:pt x="0" y="51"/>
                    <a:pt x="0" y="49"/>
                  </a:cubicBezTo>
                  <a:cubicBezTo>
                    <a:pt x="0" y="48"/>
                    <a:pt x="0" y="46"/>
                    <a:pt x="1" y="45"/>
                  </a:cubicBezTo>
                  <a:cubicBezTo>
                    <a:pt x="1" y="45"/>
                    <a:pt x="3" y="44"/>
                    <a:pt x="4" y="44"/>
                  </a:cubicBezTo>
                  <a:cubicBezTo>
                    <a:pt x="4" y="43"/>
                    <a:pt x="4" y="42"/>
                    <a:pt x="4" y="41"/>
                  </a:cubicBezTo>
                  <a:cubicBezTo>
                    <a:pt x="4" y="41"/>
                    <a:pt x="2" y="39"/>
                    <a:pt x="2" y="38"/>
                  </a:cubicBezTo>
                  <a:cubicBezTo>
                    <a:pt x="3" y="36"/>
                    <a:pt x="4" y="34"/>
                    <a:pt x="5" y="33"/>
                  </a:cubicBezTo>
                  <a:cubicBezTo>
                    <a:pt x="5" y="32"/>
                    <a:pt x="5" y="30"/>
                    <a:pt x="6" y="30"/>
                  </a:cubicBezTo>
                  <a:cubicBezTo>
                    <a:pt x="7" y="29"/>
                    <a:pt x="9" y="30"/>
                    <a:pt x="10" y="30"/>
                  </a:cubicBezTo>
                  <a:cubicBezTo>
                    <a:pt x="11" y="30"/>
                    <a:pt x="12" y="29"/>
                    <a:pt x="12" y="29"/>
                  </a:cubicBezTo>
                  <a:cubicBezTo>
                    <a:pt x="13" y="29"/>
                    <a:pt x="15" y="29"/>
                    <a:pt x="16" y="29"/>
                  </a:cubicBezTo>
                  <a:cubicBezTo>
                    <a:pt x="17" y="28"/>
                    <a:pt x="16" y="27"/>
                    <a:pt x="17" y="26"/>
                  </a:cubicBezTo>
                  <a:cubicBezTo>
                    <a:pt x="17" y="26"/>
                    <a:pt x="19" y="27"/>
                    <a:pt x="19" y="26"/>
                  </a:cubicBezTo>
                  <a:cubicBezTo>
                    <a:pt x="20" y="26"/>
                    <a:pt x="21" y="24"/>
                    <a:pt x="21" y="24"/>
                  </a:cubicBezTo>
                  <a:cubicBezTo>
                    <a:pt x="22" y="23"/>
                    <a:pt x="24" y="23"/>
                    <a:pt x="24" y="23"/>
                  </a:cubicBezTo>
                  <a:cubicBezTo>
                    <a:pt x="25" y="23"/>
                    <a:pt x="26" y="24"/>
                    <a:pt x="27" y="24"/>
                  </a:cubicBezTo>
                  <a:cubicBezTo>
                    <a:pt x="28" y="24"/>
                    <a:pt x="30" y="23"/>
                    <a:pt x="30" y="23"/>
                  </a:cubicBezTo>
                  <a:cubicBezTo>
                    <a:pt x="32" y="22"/>
                    <a:pt x="34" y="23"/>
                    <a:pt x="35" y="23"/>
                  </a:cubicBezTo>
                  <a:cubicBezTo>
                    <a:pt x="36" y="22"/>
                    <a:pt x="35" y="19"/>
                    <a:pt x="36" y="18"/>
                  </a:cubicBezTo>
                  <a:cubicBezTo>
                    <a:pt x="37" y="18"/>
                    <a:pt x="39" y="18"/>
                    <a:pt x="39" y="18"/>
                  </a:cubicBezTo>
                  <a:cubicBezTo>
                    <a:pt x="40" y="18"/>
                    <a:pt x="41" y="19"/>
                    <a:pt x="41" y="20"/>
                  </a:cubicBezTo>
                  <a:cubicBezTo>
                    <a:pt x="42" y="21"/>
                    <a:pt x="41" y="22"/>
                    <a:pt x="41" y="23"/>
                  </a:cubicBezTo>
                  <a:cubicBezTo>
                    <a:pt x="42" y="23"/>
                    <a:pt x="43" y="23"/>
                    <a:pt x="44" y="23"/>
                  </a:cubicBezTo>
                  <a:cubicBezTo>
                    <a:pt x="44" y="23"/>
                    <a:pt x="44" y="22"/>
                    <a:pt x="45" y="22"/>
                  </a:cubicBezTo>
                  <a:cubicBezTo>
                    <a:pt x="45" y="22"/>
                    <a:pt x="47" y="22"/>
                    <a:pt x="48" y="22"/>
                  </a:cubicBezTo>
                  <a:cubicBezTo>
                    <a:pt x="49" y="22"/>
                    <a:pt x="51" y="22"/>
                    <a:pt x="52" y="21"/>
                  </a:cubicBezTo>
                  <a:cubicBezTo>
                    <a:pt x="52" y="20"/>
                    <a:pt x="51" y="18"/>
                    <a:pt x="52" y="18"/>
                  </a:cubicBezTo>
                  <a:cubicBezTo>
                    <a:pt x="52" y="17"/>
                    <a:pt x="53" y="18"/>
                    <a:pt x="54" y="18"/>
                  </a:cubicBezTo>
                  <a:cubicBezTo>
                    <a:pt x="55" y="18"/>
                    <a:pt x="58" y="18"/>
                    <a:pt x="59" y="18"/>
                  </a:cubicBezTo>
                  <a:cubicBezTo>
                    <a:pt x="60" y="18"/>
                    <a:pt x="62" y="19"/>
                    <a:pt x="63" y="18"/>
                  </a:cubicBezTo>
                  <a:cubicBezTo>
                    <a:pt x="64" y="18"/>
                    <a:pt x="64" y="16"/>
                    <a:pt x="65" y="15"/>
                  </a:cubicBezTo>
                  <a:cubicBezTo>
                    <a:pt x="66" y="15"/>
                    <a:pt x="69" y="13"/>
                    <a:pt x="70" y="14"/>
                  </a:cubicBezTo>
                  <a:cubicBezTo>
                    <a:pt x="70" y="15"/>
                    <a:pt x="70" y="17"/>
                    <a:pt x="70" y="18"/>
                  </a:cubicBezTo>
                  <a:cubicBezTo>
                    <a:pt x="70" y="19"/>
                    <a:pt x="69" y="20"/>
                    <a:pt x="70" y="21"/>
                  </a:cubicBezTo>
                  <a:cubicBezTo>
                    <a:pt x="70" y="22"/>
                    <a:pt x="73" y="21"/>
                    <a:pt x="74" y="22"/>
                  </a:cubicBezTo>
                  <a:cubicBezTo>
                    <a:pt x="75" y="22"/>
                    <a:pt x="78" y="22"/>
                    <a:pt x="78" y="23"/>
                  </a:cubicBezTo>
                  <a:cubicBezTo>
                    <a:pt x="78" y="24"/>
                    <a:pt x="77" y="24"/>
                    <a:pt x="77" y="25"/>
                  </a:cubicBezTo>
                  <a:cubicBezTo>
                    <a:pt x="77" y="26"/>
                    <a:pt x="77" y="27"/>
                    <a:pt x="77" y="27"/>
                  </a:cubicBezTo>
                  <a:cubicBezTo>
                    <a:pt x="77" y="28"/>
                    <a:pt x="78" y="28"/>
                    <a:pt x="78" y="29"/>
                  </a:cubicBezTo>
                  <a:cubicBezTo>
                    <a:pt x="79" y="29"/>
                    <a:pt x="81" y="28"/>
                    <a:pt x="81" y="27"/>
                  </a:cubicBezTo>
                  <a:cubicBezTo>
                    <a:pt x="82" y="26"/>
                    <a:pt x="81" y="25"/>
                    <a:pt x="81" y="24"/>
                  </a:cubicBezTo>
                  <a:cubicBezTo>
                    <a:pt x="81" y="23"/>
                    <a:pt x="79" y="22"/>
                    <a:pt x="79" y="20"/>
                  </a:cubicBezTo>
                  <a:cubicBezTo>
                    <a:pt x="79" y="19"/>
                    <a:pt x="81" y="17"/>
                    <a:pt x="82" y="16"/>
                  </a:cubicBezTo>
                  <a:cubicBezTo>
                    <a:pt x="83" y="16"/>
                    <a:pt x="85" y="16"/>
                    <a:pt x="86" y="16"/>
                  </a:cubicBezTo>
                  <a:cubicBezTo>
                    <a:pt x="87" y="16"/>
                    <a:pt x="89" y="16"/>
                    <a:pt x="89" y="17"/>
                  </a:cubicBezTo>
                  <a:cubicBezTo>
                    <a:pt x="89" y="17"/>
                    <a:pt x="90" y="18"/>
                    <a:pt x="91" y="19"/>
                  </a:cubicBezTo>
                  <a:cubicBezTo>
                    <a:pt x="92" y="19"/>
                    <a:pt x="95" y="18"/>
                    <a:pt x="96" y="18"/>
                  </a:cubicBezTo>
                  <a:cubicBezTo>
                    <a:pt x="96" y="19"/>
                    <a:pt x="96" y="21"/>
                    <a:pt x="97" y="22"/>
                  </a:cubicBezTo>
                  <a:cubicBezTo>
                    <a:pt x="98" y="22"/>
                    <a:pt x="99" y="22"/>
                    <a:pt x="100" y="22"/>
                  </a:cubicBezTo>
                  <a:cubicBezTo>
                    <a:pt x="100" y="21"/>
                    <a:pt x="100" y="20"/>
                    <a:pt x="100" y="20"/>
                  </a:cubicBezTo>
                  <a:cubicBezTo>
                    <a:pt x="100" y="19"/>
                    <a:pt x="101" y="17"/>
                    <a:pt x="102" y="16"/>
                  </a:cubicBezTo>
                  <a:cubicBezTo>
                    <a:pt x="103" y="16"/>
                    <a:pt x="105" y="16"/>
                    <a:pt x="105" y="15"/>
                  </a:cubicBezTo>
                  <a:cubicBezTo>
                    <a:pt x="105" y="15"/>
                    <a:pt x="106" y="14"/>
                    <a:pt x="105" y="13"/>
                  </a:cubicBezTo>
                  <a:cubicBezTo>
                    <a:pt x="104" y="13"/>
                    <a:pt x="103" y="13"/>
                    <a:pt x="102" y="12"/>
                  </a:cubicBezTo>
                  <a:cubicBezTo>
                    <a:pt x="102" y="11"/>
                    <a:pt x="102" y="10"/>
                    <a:pt x="102" y="9"/>
                  </a:cubicBezTo>
                  <a:cubicBezTo>
                    <a:pt x="103" y="8"/>
                    <a:pt x="106" y="7"/>
                    <a:pt x="107" y="6"/>
                  </a:cubicBezTo>
                  <a:cubicBezTo>
                    <a:pt x="107" y="6"/>
                    <a:pt x="106" y="3"/>
                    <a:pt x="107" y="3"/>
                  </a:cubicBezTo>
                  <a:cubicBezTo>
                    <a:pt x="108" y="2"/>
                    <a:pt x="110" y="2"/>
                    <a:pt x="111" y="2"/>
                  </a:cubicBezTo>
                  <a:cubicBezTo>
                    <a:pt x="112" y="3"/>
                    <a:pt x="114" y="3"/>
                    <a:pt x="114" y="4"/>
                  </a:cubicBezTo>
                  <a:cubicBezTo>
                    <a:pt x="115" y="5"/>
                    <a:pt x="114" y="7"/>
                    <a:pt x="115" y="8"/>
                  </a:cubicBezTo>
                  <a:cubicBezTo>
                    <a:pt x="115" y="8"/>
                    <a:pt x="118" y="9"/>
                    <a:pt x="119" y="8"/>
                  </a:cubicBezTo>
                  <a:cubicBezTo>
                    <a:pt x="119" y="8"/>
                    <a:pt x="119" y="6"/>
                    <a:pt x="120" y="5"/>
                  </a:cubicBezTo>
                  <a:cubicBezTo>
                    <a:pt x="121" y="4"/>
                    <a:pt x="123" y="6"/>
                    <a:pt x="123" y="5"/>
                  </a:cubicBezTo>
                  <a:cubicBezTo>
                    <a:pt x="124" y="5"/>
                    <a:pt x="125" y="4"/>
                    <a:pt x="126" y="3"/>
                  </a:cubicBezTo>
                  <a:cubicBezTo>
                    <a:pt x="127" y="3"/>
                    <a:pt x="130" y="3"/>
                    <a:pt x="131" y="3"/>
                  </a:cubicBezTo>
                  <a:cubicBezTo>
                    <a:pt x="132" y="4"/>
                    <a:pt x="133" y="4"/>
                    <a:pt x="133" y="5"/>
                  </a:cubicBezTo>
                  <a:cubicBezTo>
                    <a:pt x="133" y="6"/>
                    <a:pt x="132" y="7"/>
                    <a:pt x="131" y="8"/>
                  </a:cubicBezTo>
                  <a:cubicBezTo>
                    <a:pt x="131" y="8"/>
                    <a:pt x="131" y="10"/>
                    <a:pt x="131" y="10"/>
                  </a:cubicBezTo>
                  <a:cubicBezTo>
                    <a:pt x="132" y="11"/>
                    <a:pt x="133" y="11"/>
                    <a:pt x="133" y="11"/>
                  </a:cubicBezTo>
                  <a:cubicBezTo>
                    <a:pt x="133" y="11"/>
                    <a:pt x="134" y="10"/>
                    <a:pt x="134" y="9"/>
                  </a:cubicBezTo>
                  <a:cubicBezTo>
                    <a:pt x="134" y="9"/>
                    <a:pt x="134" y="8"/>
                    <a:pt x="134" y="7"/>
                  </a:cubicBezTo>
                  <a:cubicBezTo>
                    <a:pt x="135" y="7"/>
                    <a:pt x="137" y="6"/>
                    <a:pt x="137" y="6"/>
                  </a:cubicBezTo>
                  <a:cubicBezTo>
                    <a:pt x="137" y="5"/>
                    <a:pt x="138" y="4"/>
                    <a:pt x="138" y="3"/>
                  </a:cubicBezTo>
                  <a:cubicBezTo>
                    <a:pt x="138" y="2"/>
                    <a:pt x="139" y="1"/>
                    <a:pt x="140" y="0"/>
                  </a:cubicBezTo>
                  <a:cubicBezTo>
                    <a:pt x="141" y="0"/>
                    <a:pt x="143" y="0"/>
                    <a:pt x="143" y="1"/>
                  </a:cubicBezTo>
                  <a:cubicBezTo>
                    <a:pt x="144" y="1"/>
                    <a:pt x="143" y="3"/>
                    <a:pt x="143" y="3"/>
                  </a:cubicBezTo>
                  <a:cubicBezTo>
                    <a:pt x="143" y="4"/>
                    <a:pt x="143" y="5"/>
                    <a:pt x="142" y="6"/>
                  </a:cubicBezTo>
                  <a:cubicBezTo>
                    <a:pt x="142" y="7"/>
                    <a:pt x="142" y="8"/>
                    <a:pt x="142" y="9"/>
                  </a:cubicBezTo>
                  <a:cubicBezTo>
                    <a:pt x="142" y="9"/>
                    <a:pt x="142" y="10"/>
                    <a:pt x="142" y="11"/>
                  </a:cubicBezTo>
                  <a:cubicBezTo>
                    <a:pt x="143" y="11"/>
                    <a:pt x="143" y="11"/>
                    <a:pt x="144" y="11"/>
                  </a:cubicBezTo>
                  <a:cubicBezTo>
                    <a:pt x="145" y="10"/>
                    <a:pt x="146" y="8"/>
                    <a:pt x="147" y="8"/>
                  </a:cubicBezTo>
                  <a:cubicBezTo>
                    <a:pt x="147" y="7"/>
                    <a:pt x="149" y="8"/>
                    <a:pt x="150" y="8"/>
                  </a:cubicBezTo>
                  <a:cubicBezTo>
                    <a:pt x="151" y="9"/>
                    <a:pt x="151" y="10"/>
                    <a:pt x="150" y="11"/>
                  </a:cubicBezTo>
                  <a:cubicBezTo>
                    <a:pt x="150" y="11"/>
                    <a:pt x="148" y="11"/>
                    <a:pt x="147" y="12"/>
                  </a:cubicBezTo>
                  <a:cubicBezTo>
                    <a:pt x="147" y="12"/>
                    <a:pt x="148" y="13"/>
                    <a:pt x="148" y="14"/>
                  </a:cubicBezTo>
                  <a:cubicBezTo>
                    <a:pt x="148" y="14"/>
                    <a:pt x="148" y="14"/>
                    <a:pt x="149" y="14"/>
                  </a:cubicBezTo>
                  <a:cubicBezTo>
                    <a:pt x="149" y="15"/>
                    <a:pt x="152" y="15"/>
                    <a:pt x="153" y="15"/>
                  </a:cubicBezTo>
                  <a:cubicBezTo>
                    <a:pt x="153" y="15"/>
                    <a:pt x="154" y="15"/>
                    <a:pt x="154" y="15"/>
                  </a:cubicBezTo>
                  <a:cubicBezTo>
                    <a:pt x="155" y="16"/>
                    <a:pt x="155" y="17"/>
                    <a:pt x="155" y="18"/>
                  </a:cubicBezTo>
                  <a:cubicBezTo>
                    <a:pt x="155" y="18"/>
                    <a:pt x="155" y="20"/>
                    <a:pt x="155" y="20"/>
                  </a:cubicBezTo>
                  <a:cubicBezTo>
                    <a:pt x="155" y="22"/>
                    <a:pt x="155" y="24"/>
                    <a:pt x="156" y="24"/>
                  </a:cubicBezTo>
                  <a:cubicBezTo>
                    <a:pt x="157" y="25"/>
                    <a:pt x="160" y="25"/>
                    <a:pt x="161" y="26"/>
                  </a:cubicBezTo>
                  <a:cubicBezTo>
                    <a:pt x="161" y="27"/>
                    <a:pt x="161" y="28"/>
                    <a:pt x="161" y="29"/>
                  </a:cubicBezTo>
                  <a:cubicBezTo>
                    <a:pt x="161" y="30"/>
                    <a:pt x="161" y="32"/>
                    <a:pt x="161" y="33"/>
                  </a:cubicBezTo>
                  <a:cubicBezTo>
                    <a:pt x="161" y="34"/>
                    <a:pt x="161" y="36"/>
                    <a:pt x="162" y="37"/>
                  </a:cubicBezTo>
                  <a:cubicBezTo>
                    <a:pt x="162" y="38"/>
                    <a:pt x="166" y="38"/>
                    <a:pt x="167" y="39"/>
                  </a:cubicBezTo>
                  <a:cubicBezTo>
                    <a:pt x="168" y="40"/>
                    <a:pt x="170" y="41"/>
                    <a:pt x="170" y="41"/>
                  </a:cubicBezTo>
                  <a:cubicBezTo>
                    <a:pt x="171" y="42"/>
                    <a:pt x="171" y="44"/>
                    <a:pt x="171" y="45"/>
                  </a:cubicBezTo>
                  <a:cubicBezTo>
                    <a:pt x="171" y="46"/>
                    <a:pt x="170" y="48"/>
                    <a:pt x="170" y="48"/>
                  </a:cubicBezTo>
                  <a:cubicBezTo>
                    <a:pt x="171" y="49"/>
                    <a:pt x="173" y="48"/>
                    <a:pt x="174" y="48"/>
                  </a:cubicBezTo>
                  <a:cubicBezTo>
                    <a:pt x="175" y="48"/>
                    <a:pt x="176" y="45"/>
                    <a:pt x="177" y="45"/>
                  </a:cubicBezTo>
                  <a:cubicBezTo>
                    <a:pt x="178" y="44"/>
                    <a:pt x="181" y="44"/>
                    <a:pt x="182" y="43"/>
                  </a:cubicBezTo>
                  <a:cubicBezTo>
                    <a:pt x="183" y="42"/>
                    <a:pt x="183" y="40"/>
                    <a:pt x="184" y="39"/>
                  </a:cubicBezTo>
                  <a:cubicBezTo>
                    <a:pt x="184" y="39"/>
                    <a:pt x="185" y="38"/>
                    <a:pt x="186" y="38"/>
                  </a:cubicBezTo>
                  <a:cubicBezTo>
                    <a:pt x="187" y="37"/>
                    <a:pt x="189" y="38"/>
                    <a:pt x="190" y="37"/>
                  </a:cubicBezTo>
                  <a:cubicBezTo>
                    <a:pt x="191" y="36"/>
                    <a:pt x="190" y="33"/>
                    <a:pt x="191" y="32"/>
                  </a:cubicBezTo>
                  <a:cubicBezTo>
                    <a:pt x="192" y="31"/>
                    <a:pt x="195" y="32"/>
                    <a:pt x="196" y="32"/>
                  </a:cubicBezTo>
                  <a:cubicBezTo>
                    <a:pt x="197" y="32"/>
                    <a:pt x="198" y="34"/>
                    <a:pt x="199" y="33"/>
                  </a:cubicBezTo>
                  <a:cubicBezTo>
                    <a:pt x="200" y="33"/>
                    <a:pt x="200" y="32"/>
                    <a:pt x="201" y="32"/>
                  </a:cubicBezTo>
                  <a:cubicBezTo>
                    <a:pt x="201" y="31"/>
                    <a:pt x="201" y="29"/>
                    <a:pt x="201" y="29"/>
                  </a:cubicBezTo>
                  <a:cubicBezTo>
                    <a:pt x="202" y="28"/>
                    <a:pt x="203" y="28"/>
                    <a:pt x="204" y="28"/>
                  </a:cubicBezTo>
                  <a:cubicBezTo>
                    <a:pt x="204" y="28"/>
                    <a:pt x="206" y="29"/>
                    <a:pt x="206" y="29"/>
                  </a:cubicBezTo>
                  <a:cubicBezTo>
                    <a:pt x="206" y="30"/>
                    <a:pt x="206" y="32"/>
                    <a:pt x="206" y="32"/>
                  </a:cubicBezTo>
                  <a:cubicBezTo>
                    <a:pt x="206" y="33"/>
                    <a:pt x="204" y="33"/>
                    <a:pt x="203" y="34"/>
                  </a:cubicBezTo>
                  <a:cubicBezTo>
                    <a:pt x="203" y="34"/>
                    <a:pt x="204" y="35"/>
                    <a:pt x="204" y="36"/>
                  </a:cubicBezTo>
                  <a:cubicBezTo>
                    <a:pt x="205" y="36"/>
                    <a:pt x="207" y="36"/>
                    <a:pt x="208" y="36"/>
                  </a:cubicBezTo>
                  <a:cubicBezTo>
                    <a:pt x="208" y="36"/>
                    <a:pt x="209" y="35"/>
                    <a:pt x="210" y="35"/>
                  </a:cubicBezTo>
                  <a:cubicBezTo>
                    <a:pt x="211" y="35"/>
                    <a:pt x="211" y="36"/>
                    <a:pt x="211" y="37"/>
                  </a:cubicBezTo>
                  <a:cubicBezTo>
                    <a:pt x="211" y="37"/>
                    <a:pt x="211" y="39"/>
                    <a:pt x="212" y="40"/>
                  </a:cubicBezTo>
                  <a:cubicBezTo>
                    <a:pt x="212" y="40"/>
                    <a:pt x="214" y="40"/>
                    <a:pt x="215" y="40"/>
                  </a:cubicBezTo>
                  <a:cubicBezTo>
                    <a:pt x="215" y="39"/>
                    <a:pt x="217" y="39"/>
                    <a:pt x="217" y="38"/>
                  </a:cubicBezTo>
                  <a:cubicBezTo>
                    <a:pt x="218" y="37"/>
                    <a:pt x="217" y="35"/>
                    <a:pt x="218" y="35"/>
                  </a:cubicBezTo>
                  <a:cubicBezTo>
                    <a:pt x="218" y="34"/>
                    <a:pt x="219" y="34"/>
                    <a:pt x="219" y="33"/>
                  </a:cubicBezTo>
                  <a:cubicBezTo>
                    <a:pt x="220" y="33"/>
                    <a:pt x="222" y="33"/>
                    <a:pt x="223" y="33"/>
                  </a:cubicBezTo>
                  <a:cubicBezTo>
                    <a:pt x="225" y="34"/>
                    <a:pt x="226" y="35"/>
                    <a:pt x="227" y="35"/>
                  </a:cubicBezTo>
                  <a:cubicBezTo>
                    <a:pt x="228" y="34"/>
                    <a:pt x="230" y="33"/>
                    <a:pt x="230" y="32"/>
                  </a:cubicBezTo>
                  <a:cubicBezTo>
                    <a:pt x="230" y="32"/>
                    <a:pt x="230" y="30"/>
                    <a:pt x="230" y="30"/>
                  </a:cubicBezTo>
                  <a:cubicBezTo>
                    <a:pt x="231" y="29"/>
                    <a:pt x="233" y="28"/>
                    <a:pt x="235" y="28"/>
                  </a:cubicBezTo>
                  <a:cubicBezTo>
                    <a:pt x="236" y="28"/>
                    <a:pt x="237" y="29"/>
                    <a:pt x="238" y="29"/>
                  </a:cubicBezTo>
                  <a:cubicBezTo>
                    <a:pt x="239" y="28"/>
                    <a:pt x="240" y="27"/>
                    <a:pt x="240" y="26"/>
                  </a:cubicBezTo>
                  <a:cubicBezTo>
                    <a:pt x="241" y="26"/>
                    <a:pt x="243" y="27"/>
                    <a:pt x="244" y="28"/>
                  </a:cubicBezTo>
                  <a:cubicBezTo>
                    <a:pt x="244" y="29"/>
                    <a:pt x="244" y="30"/>
                    <a:pt x="243" y="30"/>
                  </a:cubicBezTo>
                  <a:cubicBezTo>
                    <a:pt x="243" y="31"/>
                    <a:pt x="242" y="32"/>
                    <a:pt x="242" y="32"/>
                  </a:cubicBezTo>
                  <a:cubicBezTo>
                    <a:pt x="241" y="33"/>
                    <a:pt x="241" y="35"/>
                    <a:pt x="241" y="36"/>
                  </a:cubicBezTo>
                  <a:cubicBezTo>
                    <a:pt x="241" y="36"/>
                    <a:pt x="242" y="37"/>
                    <a:pt x="243" y="37"/>
                  </a:cubicBezTo>
                  <a:cubicBezTo>
                    <a:pt x="244" y="38"/>
                    <a:pt x="247" y="39"/>
                    <a:pt x="248" y="39"/>
                  </a:cubicBezTo>
                  <a:cubicBezTo>
                    <a:pt x="249" y="40"/>
                    <a:pt x="250" y="39"/>
                    <a:pt x="251" y="39"/>
                  </a:cubicBezTo>
                  <a:cubicBezTo>
                    <a:pt x="253" y="39"/>
                    <a:pt x="256" y="39"/>
                    <a:pt x="257" y="38"/>
                  </a:cubicBezTo>
                  <a:cubicBezTo>
                    <a:pt x="258" y="38"/>
                    <a:pt x="260" y="39"/>
                    <a:pt x="261" y="39"/>
                  </a:cubicBezTo>
                  <a:cubicBezTo>
                    <a:pt x="261" y="38"/>
                    <a:pt x="262" y="38"/>
                    <a:pt x="263" y="37"/>
                  </a:cubicBezTo>
                  <a:cubicBezTo>
                    <a:pt x="263" y="39"/>
                    <a:pt x="265" y="42"/>
                    <a:pt x="265" y="43"/>
                  </a:cubicBezTo>
                  <a:cubicBezTo>
                    <a:pt x="265" y="45"/>
                    <a:pt x="264" y="47"/>
                    <a:pt x="265" y="49"/>
                  </a:cubicBezTo>
                  <a:cubicBezTo>
                    <a:pt x="265" y="50"/>
                    <a:pt x="267" y="52"/>
                    <a:pt x="269" y="54"/>
                  </a:cubicBezTo>
                  <a:cubicBezTo>
                    <a:pt x="269" y="55"/>
                    <a:pt x="270" y="57"/>
                    <a:pt x="271" y="58"/>
                  </a:cubicBezTo>
                  <a:cubicBezTo>
                    <a:pt x="271" y="59"/>
                    <a:pt x="274" y="59"/>
                    <a:pt x="275" y="60"/>
                  </a:cubicBezTo>
                  <a:cubicBezTo>
                    <a:pt x="276" y="60"/>
                    <a:pt x="278" y="60"/>
                    <a:pt x="279" y="60"/>
                  </a:cubicBezTo>
                  <a:cubicBezTo>
                    <a:pt x="280" y="60"/>
                    <a:pt x="280" y="60"/>
                    <a:pt x="280" y="59"/>
                  </a:cubicBezTo>
                  <a:cubicBezTo>
                    <a:pt x="281" y="59"/>
                    <a:pt x="281" y="58"/>
                    <a:pt x="281" y="58"/>
                  </a:cubicBezTo>
                  <a:cubicBezTo>
                    <a:pt x="282" y="57"/>
                    <a:pt x="284" y="56"/>
                    <a:pt x="285" y="55"/>
                  </a:cubicBezTo>
                  <a:cubicBezTo>
                    <a:pt x="286" y="55"/>
                    <a:pt x="287" y="55"/>
                    <a:pt x="287" y="55"/>
                  </a:cubicBezTo>
                  <a:cubicBezTo>
                    <a:pt x="288" y="55"/>
                    <a:pt x="289" y="52"/>
                    <a:pt x="289" y="52"/>
                  </a:cubicBezTo>
                  <a:cubicBezTo>
                    <a:pt x="290" y="52"/>
                    <a:pt x="290" y="51"/>
                    <a:pt x="291" y="51"/>
                  </a:cubicBezTo>
                  <a:cubicBezTo>
                    <a:pt x="291" y="51"/>
                    <a:pt x="292" y="53"/>
                    <a:pt x="293" y="53"/>
                  </a:cubicBezTo>
                  <a:cubicBezTo>
                    <a:pt x="294" y="53"/>
                    <a:pt x="297" y="52"/>
                    <a:pt x="298" y="53"/>
                  </a:cubicBezTo>
                  <a:cubicBezTo>
                    <a:pt x="300" y="53"/>
                    <a:pt x="302" y="56"/>
                    <a:pt x="304" y="57"/>
                  </a:cubicBezTo>
                  <a:cubicBezTo>
                    <a:pt x="304" y="57"/>
                    <a:pt x="304" y="57"/>
                    <a:pt x="305" y="57"/>
                  </a:cubicBezTo>
                  <a:cubicBezTo>
                    <a:pt x="304" y="59"/>
                    <a:pt x="303" y="60"/>
                    <a:pt x="303" y="62"/>
                  </a:cubicBezTo>
                  <a:cubicBezTo>
                    <a:pt x="302" y="63"/>
                    <a:pt x="302" y="67"/>
                    <a:pt x="303" y="69"/>
                  </a:cubicBezTo>
                  <a:cubicBezTo>
                    <a:pt x="303" y="71"/>
                    <a:pt x="304" y="73"/>
                    <a:pt x="304" y="74"/>
                  </a:cubicBezTo>
                  <a:close/>
                </a:path>
              </a:pathLst>
            </a:custGeom>
            <a:gradFill>
              <a:gsLst>
                <a:gs pos="0">
                  <a:srgbClr val="31548F">
                    <a:lumMod val="67000"/>
                  </a:srgbClr>
                </a:gs>
                <a:gs pos="48000">
                  <a:srgbClr val="34A3C1"/>
                </a:gs>
                <a:gs pos="100000">
                  <a:srgbClr val="6B71C7"/>
                </a:gs>
              </a:gsLst>
              <a:path path="circle">
                <a:fillToRect l="100000" t="100000"/>
              </a:path>
            </a:gra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1"/>
            <p:cNvSpPr>
              <a:spLocks/>
            </p:cNvSpPr>
            <p:nvPr/>
          </p:nvSpPr>
          <p:spPr bwMode="auto">
            <a:xfrm>
              <a:off x="5451" y="820"/>
              <a:ext cx="551" cy="366"/>
            </a:xfrm>
            <a:custGeom>
              <a:avLst/>
              <a:gdLst>
                <a:gd name="T0" fmla="*/ 208 w 211"/>
                <a:gd name="T1" fmla="*/ 107 h 140"/>
                <a:gd name="T2" fmla="*/ 204 w 211"/>
                <a:gd name="T3" fmla="*/ 114 h 140"/>
                <a:gd name="T4" fmla="*/ 207 w 211"/>
                <a:gd name="T5" fmla="*/ 122 h 140"/>
                <a:gd name="T6" fmla="*/ 205 w 211"/>
                <a:gd name="T7" fmla="*/ 128 h 140"/>
                <a:gd name="T8" fmla="*/ 206 w 211"/>
                <a:gd name="T9" fmla="*/ 137 h 140"/>
                <a:gd name="T10" fmla="*/ 202 w 211"/>
                <a:gd name="T11" fmla="*/ 140 h 140"/>
                <a:gd name="T12" fmla="*/ 191 w 211"/>
                <a:gd name="T13" fmla="*/ 131 h 140"/>
                <a:gd name="T14" fmla="*/ 183 w 211"/>
                <a:gd name="T15" fmla="*/ 133 h 140"/>
                <a:gd name="T16" fmla="*/ 170 w 211"/>
                <a:gd name="T17" fmla="*/ 129 h 140"/>
                <a:gd name="T18" fmla="*/ 158 w 211"/>
                <a:gd name="T19" fmla="*/ 131 h 140"/>
                <a:gd name="T20" fmla="*/ 150 w 211"/>
                <a:gd name="T21" fmla="*/ 136 h 140"/>
                <a:gd name="T22" fmla="*/ 143 w 211"/>
                <a:gd name="T23" fmla="*/ 136 h 140"/>
                <a:gd name="T24" fmla="*/ 132 w 211"/>
                <a:gd name="T25" fmla="*/ 134 h 140"/>
                <a:gd name="T26" fmla="*/ 119 w 211"/>
                <a:gd name="T27" fmla="*/ 129 h 140"/>
                <a:gd name="T28" fmla="*/ 112 w 211"/>
                <a:gd name="T29" fmla="*/ 133 h 140"/>
                <a:gd name="T30" fmla="*/ 103 w 211"/>
                <a:gd name="T31" fmla="*/ 136 h 140"/>
                <a:gd name="T32" fmla="*/ 99 w 211"/>
                <a:gd name="T33" fmla="*/ 129 h 140"/>
                <a:gd name="T34" fmla="*/ 94 w 211"/>
                <a:gd name="T35" fmla="*/ 129 h 140"/>
                <a:gd name="T36" fmla="*/ 91 w 211"/>
                <a:gd name="T37" fmla="*/ 122 h 140"/>
                <a:gd name="T38" fmla="*/ 87 w 211"/>
                <a:gd name="T39" fmla="*/ 128 h 140"/>
                <a:gd name="T40" fmla="*/ 79 w 211"/>
                <a:gd name="T41" fmla="*/ 121 h 140"/>
                <a:gd name="T42" fmla="*/ 69 w 211"/>
                <a:gd name="T43" fmla="*/ 126 h 140"/>
                <a:gd name="T44" fmla="*/ 64 w 211"/>
                <a:gd name="T45" fmla="*/ 119 h 140"/>
                <a:gd name="T46" fmla="*/ 71 w 211"/>
                <a:gd name="T47" fmla="*/ 114 h 140"/>
                <a:gd name="T48" fmla="*/ 62 w 211"/>
                <a:gd name="T49" fmla="*/ 109 h 140"/>
                <a:gd name="T50" fmla="*/ 50 w 211"/>
                <a:gd name="T51" fmla="*/ 111 h 140"/>
                <a:gd name="T52" fmla="*/ 39 w 211"/>
                <a:gd name="T53" fmla="*/ 109 h 140"/>
                <a:gd name="T54" fmla="*/ 34 w 211"/>
                <a:gd name="T55" fmla="*/ 100 h 140"/>
                <a:gd name="T56" fmla="*/ 28 w 211"/>
                <a:gd name="T57" fmla="*/ 101 h 140"/>
                <a:gd name="T58" fmla="*/ 21 w 211"/>
                <a:gd name="T59" fmla="*/ 92 h 140"/>
                <a:gd name="T60" fmla="*/ 11 w 211"/>
                <a:gd name="T61" fmla="*/ 95 h 140"/>
                <a:gd name="T62" fmla="*/ 2 w 211"/>
                <a:gd name="T63" fmla="*/ 90 h 140"/>
                <a:gd name="T64" fmla="*/ 1 w 211"/>
                <a:gd name="T65" fmla="*/ 81 h 140"/>
                <a:gd name="T66" fmla="*/ 3 w 211"/>
                <a:gd name="T67" fmla="*/ 66 h 140"/>
                <a:gd name="T68" fmla="*/ 1 w 211"/>
                <a:gd name="T69" fmla="*/ 51 h 140"/>
                <a:gd name="T70" fmla="*/ 3 w 211"/>
                <a:gd name="T71" fmla="*/ 37 h 140"/>
                <a:gd name="T72" fmla="*/ 7 w 211"/>
                <a:gd name="T73" fmla="*/ 27 h 140"/>
                <a:gd name="T74" fmla="*/ 23 w 211"/>
                <a:gd name="T75" fmla="*/ 14 h 140"/>
                <a:gd name="T76" fmla="*/ 48 w 211"/>
                <a:gd name="T77" fmla="*/ 8 h 140"/>
                <a:gd name="T78" fmla="*/ 71 w 211"/>
                <a:gd name="T79" fmla="*/ 4 h 140"/>
                <a:gd name="T80" fmla="*/ 77 w 211"/>
                <a:gd name="T81" fmla="*/ 7 h 140"/>
                <a:gd name="T82" fmla="*/ 83 w 211"/>
                <a:gd name="T83" fmla="*/ 20 h 140"/>
                <a:gd name="T84" fmla="*/ 83 w 211"/>
                <a:gd name="T85" fmla="*/ 31 h 140"/>
                <a:gd name="T86" fmla="*/ 91 w 211"/>
                <a:gd name="T87" fmla="*/ 38 h 140"/>
                <a:gd name="T88" fmla="*/ 97 w 211"/>
                <a:gd name="T89" fmla="*/ 45 h 140"/>
                <a:gd name="T90" fmla="*/ 106 w 211"/>
                <a:gd name="T91" fmla="*/ 47 h 140"/>
                <a:gd name="T92" fmla="*/ 118 w 211"/>
                <a:gd name="T93" fmla="*/ 38 h 140"/>
                <a:gd name="T94" fmla="*/ 128 w 211"/>
                <a:gd name="T95" fmla="*/ 47 h 140"/>
                <a:gd name="T96" fmla="*/ 133 w 211"/>
                <a:gd name="T97" fmla="*/ 54 h 140"/>
                <a:gd name="T98" fmla="*/ 136 w 211"/>
                <a:gd name="T99" fmla="*/ 71 h 140"/>
                <a:gd name="T100" fmla="*/ 149 w 211"/>
                <a:gd name="T101" fmla="*/ 73 h 140"/>
                <a:gd name="T102" fmla="*/ 161 w 211"/>
                <a:gd name="T103" fmla="*/ 75 h 140"/>
                <a:gd name="T104" fmla="*/ 166 w 211"/>
                <a:gd name="T105" fmla="*/ 84 h 140"/>
                <a:gd name="T106" fmla="*/ 165 w 211"/>
                <a:gd name="T107" fmla="*/ 96 h 140"/>
                <a:gd name="T108" fmla="*/ 172 w 211"/>
                <a:gd name="T109" fmla="*/ 90 h 140"/>
                <a:gd name="T110" fmla="*/ 181 w 211"/>
                <a:gd name="T111" fmla="*/ 93 h 140"/>
                <a:gd name="T112" fmla="*/ 188 w 211"/>
                <a:gd name="T113" fmla="*/ 92 h 140"/>
                <a:gd name="T114" fmla="*/ 199 w 211"/>
                <a:gd name="T115" fmla="*/ 94 h 140"/>
                <a:gd name="T116" fmla="*/ 205 w 211"/>
                <a:gd name="T117" fmla="*/ 10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1" h="140">
                  <a:moveTo>
                    <a:pt x="210" y="101"/>
                  </a:moveTo>
                  <a:cubicBezTo>
                    <a:pt x="211" y="102"/>
                    <a:pt x="211" y="104"/>
                    <a:pt x="211" y="105"/>
                  </a:cubicBezTo>
                  <a:cubicBezTo>
                    <a:pt x="210" y="105"/>
                    <a:pt x="209" y="106"/>
                    <a:pt x="208" y="107"/>
                  </a:cubicBezTo>
                  <a:cubicBezTo>
                    <a:pt x="208" y="107"/>
                    <a:pt x="206" y="107"/>
                    <a:pt x="206" y="108"/>
                  </a:cubicBezTo>
                  <a:cubicBezTo>
                    <a:pt x="205" y="108"/>
                    <a:pt x="206" y="111"/>
                    <a:pt x="206" y="111"/>
                  </a:cubicBezTo>
                  <a:cubicBezTo>
                    <a:pt x="205" y="112"/>
                    <a:pt x="204" y="113"/>
                    <a:pt x="204" y="114"/>
                  </a:cubicBezTo>
                  <a:cubicBezTo>
                    <a:pt x="204" y="116"/>
                    <a:pt x="203" y="118"/>
                    <a:pt x="204" y="119"/>
                  </a:cubicBezTo>
                  <a:cubicBezTo>
                    <a:pt x="205" y="120"/>
                    <a:pt x="206" y="120"/>
                    <a:pt x="207" y="120"/>
                  </a:cubicBezTo>
                  <a:cubicBezTo>
                    <a:pt x="207" y="120"/>
                    <a:pt x="207" y="122"/>
                    <a:pt x="207" y="122"/>
                  </a:cubicBezTo>
                  <a:cubicBezTo>
                    <a:pt x="208" y="123"/>
                    <a:pt x="210" y="123"/>
                    <a:pt x="210" y="124"/>
                  </a:cubicBezTo>
                  <a:cubicBezTo>
                    <a:pt x="210" y="125"/>
                    <a:pt x="210" y="126"/>
                    <a:pt x="209" y="126"/>
                  </a:cubicBezTo>
                  <a:cubicBezTo>
                    <a:pt x="209" y="127"/>
                    <a:pt x="205" y="127"/>
                    <a:pt x="205" y="128"/>
                  </a:cubicBezTo>
                  <a:cubicBezTo>
                    <a:pt x="204" y="129"/>
                    <a:pt x="205" y="130"/>
                    <a:pt x="205" y="131"/>
                  </a:cubicBezTo>
                  <a:cubicBezTo>
                    <a:pt x="205" y="132"/>
                    <a:pt x="205" y="134"/>
                    <a:pt x="205" y="135"/>
                  </a:cubicBezTo>
                  <a:cubicBezTo>
                    <a:pt x="205" y="135"/>
                    <a:pt x="206" y="137"/>
                    <a:pt x="206" y="137"/>
                  </a:cubicBezTo>
                  <a:cubicBezTo>
                    <a:pt x="206" y="138"/>
                    <a:pt x="207" y="138"/>
                    <a:pt x="207" y="138"/>
                  </a:cubicBezTo>
                  <a:cubicBezTo>
                    <a:pt x="207" y="139"/>
                    <a:pt x="206" y="140"/>
                    <a:pt x="205" y="140"/>
                  </a:cubicBezTo>
                  <a:cubicBezTo>
                    <a:pt x="205" y="140"/>
                    <a:pt x="203" y="140"/>
                    <a:pt x="202" y="140"/>
                  </a:cubicBezTo>
                  <a:cubicBezTo>
                    <a:pt x="200" y="140"/>
                    <a:pt x="196" y="140"/>
                    <a:pt x="195" y="139"/>
                  </a:cubicBezTo>
                  <a:cubicBezTo>
                    <a:pt x="195" y="138"/>
                    <a:pt x="194" y="135"/>
                    <a:pt x="194" y="134"/>
                  </a:cubicBezTo>
                  <a:cubicBezTo>
                    <a:pt x="193" y="134"/>
                    <a:pt x="192" y="132"/>
                    <a:pt x="191" y="131"/>
                  </a:cubicBezTo>
                  <a:cubicBezTo>
                    <a:pt x="191" y="131"/>
                    <a:pt x="189" y="131"/>
                    <a:pt x="188" y="131"/>
                  </a:cubicBezTo>
                  <a:cubicBezTo>
                    <a:pt x="188" y="132"/>
                    <a:pt x="187" y="133"/>
                    <a:pt x="186" y="133"/>
                  </a:cubicBezTo>
                  <a:cubicBezTo>
                    <a:pt x="185" y="134"/>
                    <a:pt x="184" y="133"/>
                    <a:pt x="183" y="133"/>
                  </a:cubicBezTo>
                  <a:cubicBezTo>
                    <a:pt x="183" y="133"/>
                    <a:pt x="182" y="132"/>
                    <a:pt x="181" y="131"/>
                  </a:cubicBezTo>
                  <a:cubicBezTo>
                    <a:pt x="180" y="130"/>
                    <a:pt x="177" y="129"/>
                    <a:pt x="176" y="129"/>
                  </a:cubicBezTo>
                  <a:cubicBezTo>
                    <a:pt x="175" y="129"/>
                    <a:pt x="172" y="129"/>
                    <a:pt x="170" y="129"/>
                  </a:cubicBezTo>
                  <a:cubicBezTo>
                    <a:pt x="170" y="129"/>
                    <a:pt x="168" y="131"/>
                    <a:pt x="167" y="131"/>
                  </a:cubicBezTo>
                  <a:cubicBezTo>
                    <a:pt x="166" y="132"/>
                    <a:pt x="164" y="133"/>
                    <a:pt x="163" y="133"/>
                  </a:cubicBezTo>
                  <a:cubicBezTo>
                    <a:pt x="161" y="133"/>
                    <a:pt x="159" y="131"/>
                    <a:pt x="158" y="131"/>
                  </a:cubicBezTo>
                  <a:cubicBezTo>
                    <a:pt x="157" y="131"/>
                    <a:pt x="154" y="130"/>
                    <a:pt x="153" y="132"/>
                  </a:cubicBezTo>
                  <a:cubicBezTo>
                    <a:pt x="153" y="132"/>
                    <a:pt x="154" y="135"/>
                    <a:pt x="153" y="136"/>
                  </a:cubicBezTo>
                  <a:cubicBezTo>
                    <a:pt x="153" y="137"/>
                    <a:pt x="151" y="136"/>
                    <a:pt x="150" y="136"/>
                  </a:cubicBezTo>
                  <a:cubicBezTo>
                    <a:pt x="149" y="136"/>
                    <a:pt x="148" y="134"/>
                    <a:pt x="147" y="134"/>
                  </a:cubicBezTo>
                  <a:cubicBezTo>
                    <a:pt x="146" y="133"/>
                    <a:pt x="145" y="133"/>
                    <a:pt x="144" y="133"/>
                  </a:cubicBezTo>
                  <a:cubicBezTo>
                    <a:pt x="143" y="133"/>
                    <a:pt x="143" y="136"/>
                    <a:pt x="143" y="136"/>
                  </a:cubicBezTo>
                  <a:cubicBezTo>
                    <a:pt x="142" y="137"/>
                    <a:pt x="139" y="136"/>
                    <a:pt x="138" y="136"/>
                  </a:cubicBezTo>
                  <a:cubicBezTo>
                    <a:pt x="137" y="136"/>
                    <a:pt x="135" y="134"/>
                    <a:pt x="134" y="134"/>
                  </a:cubicBezTo>
                  <a:cubicBezTo>
                    <a:pt x="134" y="133"/>
                    <a:pt x="132" y="133"/>
                    <a:pt x="132" y="134"/>
                  </a:cubicBezTo>
                  <a:cubicBezTo>
                    <a:pt x="131" y="134"/>
                    <a:pt x="129" y="135"/>
                    <a:pt x="127" y="135"/>
                  </a:cubicBezTo>
                  <a:cubicBezTo>
                    <a:pt x="127" y="135"/>
                    <a:pt x="124" y="134"/>
                    <a:pt x="124" y="134"/>
                  </a:cubicBezTo>
                  <a:cubicBezTo>
                    <a:pt x="122" y="133"/>
                    <a:pt x="120" y="130"/>
                    <a:pt x="119" y="129"/>
                  </a:cubicBezTo>
                  <a:cubicBezTo>
                    <a:pt x="118" y="129"/>
                    <a:pt x="116" y="127"/>
                    <a:pt x="115" y="127"/>
                  </a:cubicBezTo>
                  <a:cubicBezTo>
                    <a:pt x="114" y="127"/>
                    <a:pt x="112" y="127"/>
                    <a:pt x="112" y="128"/>
                  </a:cubicBezTo>
                  <a:cubicBezTo>
                    <a:pt x="111" y="129"/>
                    <a:pt x="112" y="132"/>
                    <a:pt x="112" y="133"/>
                  </a:cubicBezTo>
                  <a:cubicBezTo>
                    <a:pt x="112" y="133"/>
                    <a:pt x="110" y="134"/>
                    <a:pt x="109" y="134"/>
                  </a:cubicBezTo>
                  <a:cubicBezTo>
                    <a:pt x="108" y="135"/>
                    <a:pt x="106" y="134"/>
                    <a:pt x="105" y="134"/>
                  </a:cubicBezTo>
                  <a:cubicBezTo>
                    <a:pt x="105" y="135"/>
                    <a:pt x="104" y="136"/>
                    <a:pt x="103" y="136"/>
                  </a:cubicBezTo>
                  <a:cubicBezTo>
                    <a:pt x="102" y="136"/>
                    <a:pt x="102" y="134"/>
                    <a:pt x="102" y="133"/>
                  </a:cubicBezTo>
                  <a:cubicBezTo>
                    <a:pt x="102" y="132"/>
                    <a:pt x="102" y="129"/>
                    <a:pt x="102" y="129"/>
                  </a:cubicBezTo>
                  <a:cubicBezTo>
                    <a:pt x="101" y="128"/>
                    <a:pt x="100" y="128"/>
                    <a:pt x="99" y="129"/>
                  </a:cubicBezTo>
                  <a:cubicBezTo>
                    <a:pt x="99" y="129"/>
                    <a:pt x="99" y="130"/>
                    <a:pt x="99" y="131"/>
                  </a:cubicBezTo>
                  <a:cubicBezTo>
                    <a:pt x="98" y="132"/>
                    <a:pt x="96" y="132"/>
                    <a:pt x="95" y="132"/>
                  </a:cubicBezTo>
                  <a:cubicBezTo>
                    <a:pt x="94" y="132"/>
                    <a:pt x="94" y="130"/>
                    <a:pt x="94" y="129"/>
                  </a:cubicBezTo>
                  <a:cubicBezTo>
                    <a:pt x="94" y="129"/>
                    <a:pt x="94" y="128"/>
                    <a:pt x="95" y="127"/>
                  </a:cubicBezTo>
                  <a:cubicBezTo>
                    <a:pt x="95" y="126"/>
                    <a:pt x="95" y="124"/>
                    <a:pt x="94" y="124"/>
                  </a:cubicBezTo>
                  <a:cubicBezTo>
                    <a:pt x="94" y="123"/>
                    <a:pt x="92" y="122"/>
                    <a:pt x="91" y="122"/>
                  </a:cubicBezTo>
                  <a:cubicBezTo>
                    <a:pt x="91" y="122"/>
                    <a:pt x="90" y="123"/>
                    <a:pt x="90" y="123"/>
                  </a:cubicBezTo>
                  <a:cubicBezTo>
                    <a:pt x="89" y="124"/>
                    <a:pt x="91" y="127"/>
                    <a:pt x="90" y="128"/>
                  </a:cubicBezTo>
                  <a:cubicBezTo>
                    <a:pt x="89" y="129"/>
                    <a:pt x="87" y="128"/>
                    <a:pt x="87" y="128"/>
                  </a:cubicBezTo>
                  <a:cubicBezTo>
                    <a:pt x="86" y="127"/>
                    <a:pt x="85" y="125"/>
                    <a:pt x="85" y="125"/>
                  </a:cubicBezTo>
                  <a:cubicBezTo>
                    <a:pt x="84" y="124"/>
                    <a:pt x="83" y="124"/>
                    <a:pt x="82" y="124"/>
                  </a:cubicBezTo>
                  <a:cubicBezTo>
                    <a:pt x="82" y="123"/>
                    <a:pt x="80" y="121"/>
                    <a:pt x="79" y="121"/>
                  </a:cubicBezTo>
                  <a:cubicBezTo>
                    <a:pt x="78" y="121"/>
                    <a:pt x="75" y="122"/>
                    <a:pt x="74" y="122"/>
                  </a:cubicBezTo>
                  <a:cubicBezTo>
                    <a:pt x="73" y="122"/>
                    <a:pt x="71" y="121"/>
                    <a:pt x="70" y="122"/>
                  </a:cubicBezTo>
                  <a:cubicBezTo>
                    <a:pt x="69" y="122"/>
                    <a:pt x="70" y="126"/>
                    <a:pt x="69" y="126"/>
                  </a:cubicBezTo>
                  <a:cubicBezTo>
                    <a:pt x="69" y="127"/>
                    <a:pt x="67" y="127"/>
                    <a:pt x="66" y="126"/>
                  </a:cubicBezTo>
                  <a:cubicBezTo>
                    <a:pt x="65" y="126"/>
                    <a:pt x="64" y="124"/>
                    <a:pt x="64" y="123"/>
                  </a:cubicBezTo>
                  <a:cubicBezTo>
                    <a:pt x="64" y="122"/>
                    <a:pt x="63" y="120"/>
                    <a:pt x="64" y="119"/>
                  </a:cubicBezTo>
                  <a:cubicBezTo>
                    <a:pt x="64" y="118"/>
                    <a:pt x="67" y="118"/>
                    <a:pt x="68" y="118"/>
                  </a:cubicBezTo>
                  <a:cubicBezTo>
                    <a:pt x="68" y="117"/>
                    <a:pt x="68" y="115"/>
                    <a:pt x="69" y="114"/>
                  </a:cubicBezTo>
                  <a:cubicBezTo>
                    <a:pt x="69" y="114"/>
                    <a:pt x="71" y="115"/>
                    <a:pt x="71" y="114"/>
                  </a:cubicBezTo>
                  <a:cubicBezTo>
                    <a:pt x="72" y="114"/>
                    <a:pt x="72" y="112"/>
                    <a:pt x="71" y="112"/>
                  </a:cubicBezTo>
                  <a:cubicBezTo>
                    <a:pt x="71" y="111"/>
                    <a:pt x="68" y="110"/>
                    <a:pt x="67" y="109"/>
                  </a:cubicBezTo>
                  <a:cubicBezTo>
                    <a:pt x="66" y="109"/>
                    <a:pt x="63" y="109"/>
                    <a:pt x="62" y="109"/>
                  </a:cubicBezTo>
                  <a:cubicBezTo>
                    <a:pt x="61" y="110"/>
                    <a:pt x="60" y="111"/>
                    <a:pt x="59" y="111"/>
                  </a:cubicBezTo>
                  <a:cubicBezTo>
                    <a:pt x="59" y="112"/>
                    <a:pt x="57" y="112"/>
                    <a:pt x="56" y="111"/>
                  </a:cubicBezTo>
                  <a:cubicBezTo>
                    <a:pt x="55" y="111"/>
                    <a:pt x="52" y="111"/>
                    <a:pt x="50" y="111"/>
                  </a:cubicBezTo>
                  <a:cubicBezTo>
                    <a:pt x="50" y="111"/>
                    <a:pt x="48" y="111"/>
                    <a:pt x="48" y="111"/>
                  </a:cubicBezTo>
                  <a:cubicBezTo>
                    <a:pt x="46" y="112"/>
                    <a:pt x="43" y="113"/>
                    <a:pt x="42" y="113"/>
                  </a:cubicBezTo>
                  <a:cubicBezTo>
                    <a:pt x="42" y="113"/>
                    <a:pt x="40" y="110"/>
                    <a:pt x="39" y="109"/>
                  </a:cubicBezTo>
                  <a:cubicBezTo>
                    <a:pt x="39" y="108"/>
                    <a:pt x="39" y="106"/>
                    <a:pt x="38" y="105"/>
                  </a:cubicBezTo>
                  <a:cubicBezTo>
                    <a:pt x="38" y="104"/>
                    <a:pt x="35" y="104"/>
                    <a:pt x="35" y="104"/>
                  </a:cubicBezTo>
                  <a:cubicBezTo>
                    <a:pt x="34" y="103"/>
                    <a:pt x="34" y="101"/>
                    <a:pt x="34" y="100"/>
                  </a:cubicBezTo>
                  <a:cubicBezTo>
                    <a:pt x="33" y="99"/>
                    <a:pt x="32" y="98"/>
                    <a:pt x="32" y="99"/>
                  </a:cubicBezTo>
                  <a:cubicBezTo>
                    <a:pt x="31" y="99"/>
                    <a:pt x="31" y="102"/>
                    <a:pt x="31" y="102"/>
                  </a:cubicBezTo>
                  <a:cubicBezTo>
                    <a:pt x="30" y="102"/>
                    <a:pt x="29" y="101"/>
                    <a:pt x="28" y="101"/>
                  </a:cubicBezTo>
                  <a:cubicBezTo>
                    <a:pt x="27" y="100"/>
                    <a:pt x="27" y="97"/>
                    <a:pt x="26" y="96"/>
                  </a:cubicBezTo>
                  <a:cubicBezTo>
                    <a:pt x="26" y="96"/>
                    <a:pt x="24" y="96"/>
                    <a:pt x="22" y="96"/>
                  </a:cubicBezTo>
                  <a:cubicBezTo>
                    <a:pt x="22" y="95"/>
                    <a:pt x="22" y="93"/>
                    <a:pt x="21" y="92"/>
                  </a:cubicBezTo>
                  <a:cubicBezTo>
                    <a:pt x="21" y="91"/>
                    <a:pt x="19" y="91"/>
                    <a:pt x="18" y="91"/>
                  </a:cubicBezTo>
                  <a:cubicBezTo>
                    <a:pt x="17" y="91"/>
                    <a:pt x="15" y="92"/>
                    <a:pt x="14" y="92"/>
                  </a:cubicBezTo>
                  <a:cubicBezTo>
                    <a:pt x="13" y="93"/>
                    <a:pt x="12" y="95"/>
                    <a:pt x="11" y="95"/>
                  </a:cubicBezTo>
                  <a:cubicBezTo>
                    <a:pt x="11" y="96"/>
                    <a:pt x="8" y="95"/>
                    <a:pt x="7" y="95"/>
                  </a:cubicBezTo>
                  <a:cubicBezTo>
                    <a:pt x="6" y="94"/>
                    <a:pt x="5" y="92"/>
                    <a:pt x="4" y="91"/>
                  </a:cubicBezTo>
                  <a:cubicBezTo>
                    <a:pt x="4" y="91"/>
                    <a:pt x="3" y="91"/>
                    <a:pt x="2" y="90"/>
                  </a:cubicBezTo>
                  <a:cubicBezTo>
                    <a:pt x="2" y="90"/>
                    <a:pt x="2" y="89"/>
                    <a:pt x="2" y="88"/>
                  </a:cubicBezTo>
                  <a:cubicBezTo>
                    <a:pt x="1" y="87"/>
                    <a:pt x="0" y="86"/>
                    <a:pt x="0" y="84"/>
                  </a:cubicBezTo>
                  <a:cubicBezTo>
                    <a:pt x="0" y="84"/>
                    <a:pt x="0" y="82"/>
                    <a:pt x="1" y="81"/>
                  </a:cubicBezTo>
                  <a:cubicBezTo>
                    <a:pt x="1" y="80"/>
                    <a:pt x="2" y="77"/>
                    <a:pt x="2" y="75"/>
                  </a:cubicBezTo>
                  <a:cubicBezTo>
                    <a:pt x="2" y="74"/>
                    <a:pt x="2" y="72"/>
                    <a:pt x="2" y="70"/>
                  </a:cubicBezTo>
                  <a:cubicBezTo>
                    <a:pt x="2" y="69"/>
                    <a:pt x="4" y="67"/>
                    <a:pt x="3" y="66"/>
                  </a:cubicBezTo>
                  <a:cubicBezTo>
                    <a:pt x="3" y="66"/>
                    <a:pt x="2" y="64"/>
                    <a:pt x="1" y="63"/>
                  </a:cubicBezTo>
                  <a:cubicBezTo>
                    <a:pt x="1" y="62"/>
                    <a:pt x="1" y="60"/>
                    <a:pt x="1" y="58"/>
                  </a:cubicBezTo>
                  <a:cubicBezTo>
                    <a:pt x="1" y="57"/>
                    <a:pt x="1" y="52"/>
                    <a:pt x="1" y="51"/>
                  </a:cubicBezTo>
                  <a:cubicBezTo>
                    <a:pt x="1" y="49"/>
                    <a:pt x="1" y="46"/>
                    <a:pt x="1" y="45"/>
                  </a:cubicBezTo>
                  <a:cubicBezTo>
                    <a:pt x="2" y="44"/>
                    <a:pt x="3" y="43"/>
                    <a:pt x="3" y="42"/>
                  </a:cubicBezTo>
                  <a:cubicBezTo>
                    <a:pt x="4" y="41"/>
                    <a:pt x="4" y="38"/>
                    <a:pt x="3" y="37"/>
                  </a:cubicBezTo>
                  <a:cubicBezTo>
                    <a:pt x="3" y="36"/>
                    <a:pt x="2" y="34"/>
                    <a:pt x="2" y="32"/>
                  </a:cubicBezTo>
                  <a:cubicBezTo>
                    <a:pt x="2" y="31"/>
                    <a:pt x="3" y="29"/>
                    <a:pt x="4" y="28"/>
                  </a:cubicBezTo>
                  <a:cubicBezTo>
                    <a:pt x="4" y="27"/>
                    <a:pt x="6" y="28"/>
                    <a:pt x="7" y="27"/>
                  </a:cubicBezTo>
                  <a:cubicBezTo>
                    <a:pt x="9" y="27"/>
                    <a:pt x="11" y="24"/>
                    <a:pt x="11" y="23"/>
                  </a:cubicBezTo>
                  <a:cubicBezTo>
                    <a:pt x="12" y="22"/>
                    <a:pt x="14" y="19"/>
                    <a:pt x="15" y="18"/>
                  </a:cubicBezTo>
                  <a:cubicBezTo>
                    <a:pt x="17" y="17"/>
                    <a:pt x="21" y="14"/>
                    <a:pt x="23" y="14"/>
                  </a:cubicBezTo>
                  <a:cubicBezTo>
                    <a:pt x="25" y="13"/>
                    <a:pt x="28" y="14"/>
                    <a:pt x="30" y="14"/>
                  </a:cubicBezTo>
                  <a:cubicBezTo>
                    <a:pt x="33" y="13"/>
                    <a:pt x="39" y="12"/>
                    <a:pt x="41" y="11"/>
                  </a:cubicBezTo>
                  <a:cubicBezTo>
                    <a:pt x="43" y="11"/>
                    <a:pt x="46" y="8"/>
                    <a:pt x="48" y="8"/>
                  </a:cubicBezTo>
                  <a:cubicBezTo>
                    <a:pt x="50" y="7"/>
                    <a:pt x="56" y="7"/>
                    <a:pt x="58" y="7"/>
                  </a:cubicBezTo>
                  <a:cubicBezTo>
                    <a:pt x="60" y="7"/>
                    <a:pt x="63" y="6"/>
                    <a:pt x="64" y="5"/>
                  </a:cubicBezTo>
                  <a:cubicBezTo>
                    <a:pt x="66" y="5"/>
                    <a:pt x="70" y="4"/>
                    <a:pt x="71" y="4"/>
                  </a:cubicBezTo>
                  <a:cubicBezTo>
                    <a:pt x="73" y="3"/>
                    <a:pt x="75" y="0"/>
                    <a:pt x="76" y="0"/>
                  </a:cubicBezTo>
                  <a:cubicBezTo>
                    <a:pt x="77" y="1"/>
                    <a:pt x="77" y="4"/>
                    <a:pt x="77" y="5"/>
                  </a:cubicBezTo>
                  <a:cubicBezTo>
                    <a:pt x="77" y="5"/>
                    <a:pt x="77" y="7"/>
                    <a:pt x="77" y="7"/>
                  </a:cubicBezTo>
                  <a:cubicBezTo>
                    <a:pt x="78" y="9"/>
                    <a:pt x="80" y="11"/>
                    <a:pt x="81" y="12"/>
                  </a:cubicBezTo>
                  <a:cubicBezTo>
                    <a:pt x="82" y="13"/>
                    <a:pt x="83" y="15"/>
                    <a:pt x="83" y="15"/>
                  </a:cubicBezTo>
                  <a:cubicBezTo>
                    <a:pt x="83" y="17"/>
                    <a:pt x="83" y="19"/>
                    <a:pt x="83" y="20"/>
                  </a:cubicBezTo>
                  <a:cubicBezTo>
                    <a:pt x="83" y="21"/>
                    <a:pt x="82" y="23"/>
                    <a:pt x="82" y="24"/>
                  </a:cubicBezTo>
                  <a:cubicBezTo>
                    <a:pt x="82" y="24"/>
                    <a:pt x="83" y="27"/>
                    <a:pt x="83" y="28"/>
                  </a:cubicBezTo>
                  <a:cubicBezTo>
                    <a:pt x="83" y="29"/>
                    <a:pt x="82" y="30"/>
                    <a:pt x="83" y="31"/>
                  </a:cubicBezTo>
                  <a:cubicBezTo>
                    <a:pt x="83" y="32"/>
                    <a:pt x="84" y="33"/>
                    <a:pt x="84" y="34"/>
                  </a:cubicBezTo>
                  <a:cubicBezTo>
                    <a:pt x="85" y="35"/>
                    <a:pt x="88" y="34"/>
                    <a:pt x="89" y="35"/>
                  </a:cubicBezTo>
                  <a:cubicBezTo>
                    <a:pt x="90" y="35"/>
                    <a:pt x="90" y="37"/>
                    <a:pt x="91" y="38"/>
                  </a:cubicBezTo>
                  <a:cubicBezTo>
                    <a:pt x="91" y="39"/>
                    <a:pt x="93" y="42"/>
                    <a:pt x="93" y="42"/>
                  </a:cubicBezTo>
                  <a:cubicBezTo>
                    <a:pt x="94" y="43"/>
                    <a:pt x="95" y="43"/>
                    <a:pt x="95" y="43"/>
                  </a:cubicBezTo>
                  <a:cubicBezTo>
                    <a:pt x="96" y="43"/>
                    <a:pt x="96" y="44"/>
                    <a:pt x="97" y="45"/>
                  </a:cubicBezTo>
                  <a:cubicBezTo>
                    <a:pt x="97" y="46"/>
                    <a:pt x="99" y="48"/>
                    <a:pt x="100" y="48"/>
                  </a:cubicBezTo>
                  <a:cubicBezTo>
                    <a:pt x="101" y="49"/>
                    <a:pt x="103" y="50"/>
                    <a:pt x="104" y="50"/>
                  </a:cubicBezTo>
                  <a:cubicBezTo>
                    <a:pt x="105" y="50"/>
                    <a:pt x="105" y="48"/>
                    <a:pt x="106" y="47"/>
                  </a:cubicBezTo>
                  <a:cubicBezTo>
                    <a:pt x="106" y="46"/>
                    <a:pt x="107" y="44"/>
                    <a:pt x="108" y="43"/>
                  </a:cubicBezTo>
                  <a:cubicBezTo>
                    <a:pt x="109" y="42"/>
                    <a:pt x="112" y="42"/>
                    <a:pt x="113" y="42"/>
                  </a:cubicBezTo>
                  <a:cubicBezTo>
                    <a:pt x="114" y="41"/>
                    <a:pt x="117" y="39"/>
                    <a:pt x="118" y="38"/>
                  </a:cubicBezTo>
                  <a:cubicBezTo>
                    <a:pt x="119" y="38"/>
                    <a:pt x="122" y="37"/>
                    <a:pt x="123" y="38"/>
                  </a:cubicBezTo>
                  <a:cubicBezTo>
                    <a:pt x="124" y="38"/>
                    <a:pt x="127" y="41"/>
                    <a:pt x="127" y="42"/>
                  </a:cubicBezTo>
                  <a:cubicBezTo>
                    <a:pt x="128" y="43"/>
                    <a:pt x="127" y="46"/>
                    <a:pt x="128" y="47"/>
                  </a:cubicBezTo>
                  <a:cubicBezTo>
                    <a:pt x="129" y="48"/>
                    <a:pt x="133" y="47"/>
                    <a:pt x="134" y="49"/>
                  </a:cubicBezTo>
                  <a:cubicBezTo>
                    <a:pt x="134" y="49"/>
                    <a:pt x="134" y="51"/>
                    <a:pt x="134" y="52"/>
                  </a:cubicBezTo>
                  <a:cubicBezTo>
                    <a:pt x="134" y="53"/>
                    <a:pt x="133" y="53"/>
                    <a:pt x="133" y="54"/>
                  </a:cubicBezTo>
                  <a:cubicBezTo>
                    <a:pt x="132" y="56"/>
                    <a:pt x="132" y="58"/>
                    <a:pt x="133" y="59"/>
                  </a:cubicBezTo>
                  <a:cubicBezTo>
                    <a:pt x="133" y="61"/>
                    <a:pt x="134" y="64"/>
                    <a:pt x="134" y="65"/>
                  </a:cubicBezTo>
                  <a:cubicBezTo>
                    <a:pt x="135" y="66"/>
                    <a:pt x="136" y="69"/>
                    <a:pt x="136" y="71"/>
                  </a:cubicBezTo>
                  <a:cubicBezTo>
                    <a:pt x="138" y="72"/>
                    <a:pt x="141" y="75"/>
                    <a:pt x="143" y="75"/>
                  </a:cubicBezTo>
                  <a:cubicBezTo>
                    <a:pt x="144" y="75"/>
                    <a:pt x="145" y="72"/>
                    <a:pt x="146" y="72"/>
                  </a:cubicBezTo>
                  <a:cubicBezTo>
                    <a:pt x="147" y="72"/>
                    <a:pt x="148" y="73"/>
                    <a:pt x="149" y="73"/>
                  </a:cubicBezTo>
                  <a:cubicBezTo>
                    <a:pt x="150" y="73"/>
                    <a:pt x="151" y="71"/>
                    <a:pt x="152" y="72"/>
                  </a:cubicBezTo>
                  <a:cubicBezTo>
                    <a:pt x="153" y="72"/>
                    <a:pt x="154" y="73"/>
                    <a:pt x="154" y="73"/>
                  </a:cubicBezTo>
                  <a:cubicBezTo>
                    <a:pt x="156" y="74"/>
                    <a:pt x="159" y="74"/>
                    <a:pt x="161" y="75"/>
                  </a:cubicBezTo>
                  <a:cubicBezTo>
                    <a:pt x="162" y="75"/>
                    <a:pt x="164" y="75"/>
                    <a:pt x="165" y="75"/>
                  </a:cubicBezTo>
                  <a:cubicBezTo>
                    <a:pt x="166" y="76"/>
                    <a:pt x="166" y="79"/>
                    <a:pt x="166" y="80"/>
                  </a:cubicBezTo>
                  <a:cubicBezTo>
                    <a:pt x="166" y="81"/>
                    <a:pt x="166" y="83"/>
                    <a:pt x="166" y="84"/>
                  </a:cubicBezTo>
                  <a:cubicBezTo>
                    <a:pt x="166" y="86"/>
                    <a:pt x="165" y="87"/>
                    <a:pt x="165" y="88"/>
                  </a:cubicBezTo>
                  <a:cubicBezTo>
                    <a:pt x="164" y="89"/>
                    <a:pt x="165" y="91"/>
                    <a:pt x="165" y="92"/>
                  </a:cubicBezTo>
                  <a:cubicBezTo>
                    <a:pt x="166" y="93"/>
                    <a:pt x="165" y="95"/>
                    <a:pt x="165" y="96"/>
                  </a:cubicBezTo>
                  <a:cubicBezTo>
                    <a:pt x="166" y="97"/>
                    <a:pt x="168" y="99"/>
                    <a:pt x="170" y="98"/>
                  </a:cubicBezTo>
                  <a:cubicBezTo>
                    <a:pt x="171" y="98"/>
                    <a:pt x="171" y="96"/>
                    <a:pt x="171" y="95"/>
                  </a:cubicBezTo>
                  <a:cubicBezTo>
                    <a:pt x="172" y="94"/>
                    <a:pt x="171" y="91"/>
                    <a:pt x="172" y="90"/>
                  </a:cubicBezTo>
                  <a:cubicBezTo>
                    <a:pt x="173" y="90"/>
                    <a:pt x="175" y="90"/>
                    <a:pt x="176" y="90"/>
                  </a:cubicBezTo>
                  <a:cubicBezTo>
                    <a:pt x="177" y="90"/>
                    <a:pt x="177" y="92"/>
                    <a:pt x="178" y="92"/>
                  </a:cubicBezTo>
                  <a:cubicBezTo>
                    <a:pt x="179" y="92"/>
                    <a:pt x="181" y="92"/>
                    <a:pt x="181" y="93"/>
                  </a:cubicBezTo>
                  <a:cubicBezTo>
                    <a:pt x="182" y="93"/>
                    <a:pt x="182" y="95"/>
                    <a:pt x="182" y="95"/>
                  </a:cubicBezTo>
                  <a:cubicBezTo>
                    <a:pt x="183" y="96"/>
                    <a:pt x="187" y="96"/>
                    <a:pt x="188" y="95"/>
                  </a:cubicBezTo>
                  <a:cubicBezTo>
                    <a:pt x="188" y="95"/>
                    <a:pt x="188" y="93"/>
                    <a:pt x="188" y="92"/>
                  </a:cubicBezTo>
                  <a:cubicBezTo>
                    <a:pt x="189" y="92"/>
                    <a:pt x="190" y="91"/>
                    <a:pt x="191" y="90"/>
                  </a:cubicBezTo>
                  <a:cubicBezTo>
                    <a:pt x="192" y="90"/>
                    <a:pt x="194" y="91"/>
                    <a:pt x="195" y="92"/>
                  </a:cubicBezTo>
                  <a:cubicBezTo>
                    <a:pt x="196" y="92"/>
                    <a:pt x="198" y="93"/>
                    <a:pt x="199" y="94"/>
                  </a:cubicBezTo>
                  <a:cubicBezTo>
                    <a:pt x="200" y="95"/>
                    <a:pt x="199" y="97"/>
                    <a:pt x="199" y="97"/>
                  </a:cubicBezTo>
                  <a:cubicBezTo>
                    <a:pt x="200" y="98"/>
                    <a:pt x="201" y="99"/>
                    <a:pt x="202" y="100"/>
                  </a:cubicBezTo>
                  <a:cubicBezTo>
                    <a:pt x="202" y="101"/>
                    <a:pt x="204" y="100"/>
                    <a:pt x="205" y="100"/>
                  </a:cubicBezTo>
                  <a:cubicBezTo>
                    <a:pt x="206" y="100"/>
                    <a:pt x="210" y="100"/>
                    <a:pt x="210" y="10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2"/>
            <p:cNvSpPr>
              <a:spLocks/>
            </p:cNvSpPr>
            <p:nvPr/>
          </p:nvSpPr>
          <p:spPr bwMode="auto">
            <a:xfrm>
              <a:off x="5451" y="820"/>
              <a:ext cx="551" cy="366"/>
            </a:xfrm>
            <a:custGeom>
              <a:avLst/>
              <a:gdLst>
                <a:gd name="T0" fmla="*/ 208 w 211"/>
                <a:gd name="T1" fmla="*/ 107 h 140"/>
                <a:gd name="T2" fmla="*/ 204 w 211"/>
                <a:gd name="T3" fmla="*/ 114 h 140"/>
                <a:gd name="T4" fmla="*/ 207 w 211"/>
                <a:gd name="T5" fmla="*/ 122 h 140"/>
                <a:gd name="T6" fmla="*/ 205 w 211"/>
                <a:gd name="T7" fmla="*/ 128 h 140"/>
                <a:gd name="T8" fmla="*/ 206 w 211"/>
                <a:gd name="T9" fmla="*/ 137 h 140"/>
                <a:gd name="T10" fmla="*/ 202 w 211"/>
                <a:gd name="T11" fmla="*/ 140 h 140"/>
                <a:gd name="T12" fmla="*/ 191 w 211"/>
                <a:gd name="T13" fmla="*/ 131 h 140"/>
                <a:gd name="T14" fmla="*/ 183 w 211"/>
                <a:gd name="T15" fmla="*/ 133 h 140"/>
                <a:gd name="T16" fmla="*/ 170 w 211"/>
                <a:gd name="T17" fmla="*/ 129 h 140"/>
                <a:gd name="T18" fmla="*/ 158 w 211"/>
                <a:gd name="T19" fmla="*/ 131 h 140"/>
                <a:gd name="T20" fmla="*/ 150 w 211"/>
                <a:gd name="T21" fmla="*/ 136 h 140"/>
                <a:gd name="T22" fmla="*/ 143 w 211"/>
                <a:gd name="T23" fmla="*/ 136 h 140"/>
                <a:gd name="T24" fmla="*/ 132 w 211"/>
                <a:gd name="T25" fmla="*/ 134 h 140"/>
                <a:gd name="T26" fmla="*/ 119 w 211"/>
                <a:gd name="T27" fmla="*/ 129 h 140"/>
                <a:gd name="T28" fmla="*/ 112 w 211"/>
                <a:gd name="T29" fmla="*/ 133 h 140"/>
                <a:gd name="T30" fmla="*/ 103 w 211"/>
                <a:gd name="T31" fmla="*/ 136 h 140"/>
                <a:gd name="T32" fmla="*/ 99 w 211"/>
                <a:gd name="T33" fmla="*/ 129 h 140"/>
                <a:gd name="T34" fmla="*/ 94 w 211"/>
                <a:gd name="T35" fmla="*/ 129 h 140"/>
                <a:gd name="T36" fmla="*/ 91 w 211"/>
                <a:gd name="T37" fmla="*/ 122 h 140"/>
                <a:gd name="T38" fmla="*/ 87 w 211"/>
                <a:gd name="T39" fmla="*/ 128 h 140"/>
                <a:gd name="T40" fmla="*/ 79 w 211"/>
                <a:gd name="T41" fmla="*/ 121 h 140"/>
                <a:gd name="T42" fmla="*/ 69 w 211"/>
                <a:gd name="T43" fmla="*/ 126 h 140"/>
                <a:gd name="T44" fmla="*/ 64 w 211"/>
                <a:gd name="T45" fmla="*/ 119 h 140"/>
                <a:gd name="T46" fmla="*/ 71 w 211"/>
                <a:gd name="T47" fmla="*/ 114 h 140"/>
                <a:gd name="T48" fmla="*/ 62 w 211"/>
                <a:gd name="T49" fmla="*/ 109 h 140"/>
                <a:gd name="T50" fmla="*/ 50 w 211"/>
                <a:gd name="T51" fmla="*/ 111 h 140"/>
                <a:gd name="T52" fmla="*/ 39 w 211"/>
                <a:gd name="T53" fmla="*/ 109 h 140"/>
                <a:gd name="T54" fmla="*/ 34 w 211"/>
                <a:gd name="T55" fmla="*/ 100 h 140"/>
                <a:gd name="T56" fmla="*/ 28 w 211"/>
                <a:gd name="T57" fmla="*/ 101 h 140"/>
                <a:gd name="T58" fmla="*/ 21 w 211"/>
                <a:gd name="T59" fmla="*/ 92 h 140"/>
                <a:gd name="T60" fmla="*/ 11 w 211"/>
                <a:gd name="T61" fmla="*/ 95 h 140"/>
                <a:gd name="T62" fmla="*/ 2 w 211"/>
                <a:gd name="T63" fmla="*/ 90 h 140"/>
                <a:gd name="T64" fmla="*/ 1 w 211"/>
                <a:gd name="T65" fmla="*/ 81 h 140"/>
                <a:gd name="T66" fmla="*/ 3 w 211"/>
                <a:gd name="T67" fmla="*/ 66 h 140"/>
                <a:gd name="T68" fmla="*/ 1 w 211"/>
                <a:gd name="T69" fmla="*/ 51 h 140"/>
                <a:gd name="T70" fmla="*/ 3 w 211"/>
                <a:gd name="T71" fmla="*/ 37 h 140"/>
                <a:gd name="T72" fmla="*/ 7 w 211"/>
                <a:gd name="T73" fmla="*/ 27 h 140"/>
                <a:gd name="T74" fmla="*/ 23 w 211"/>
                <a:gd name="T75" fmla="*/ 14 h 140"/>
                <a:gd name="T76" fmla="*/ 48 w 211"/>
                <a:gd name="T77" fmla="*/ 8 h 140"/>
                <a:gd name="T78" fmla="*/ 71 w 211"/>
                <a:gd name="T79" fmla="*/ 4 h 140"/>
                <a:gd name="T80" fmla="*/ 77 w 211"/>
                <a:gd name="T81" fmla="*/ 7 h 140"/>
                <a:gd name="T82" fmla="*/ 83 w 211"/>
                <a:gd name="T83" fmla="*/ 20 h 140"/>
                <a:gd name="T84" fmla="*/ 83 w 211"/>
                <a:gd name="T85" fmla="*/ 31 h 140"/>
                <a:gd name="T86" fmla="*/ 91 w 211"/>
                <a:gd name="T87" fmla="*/ 38 h 140"/>
                <a:gd name="T88" fmla="*/ 97 w 211"/>
                <a:gd name="T89" fmla="*/ 45 h 140"/>
                <a:gd name="T90" fmla="*/ 106 w 211"/>
                <a:gd name="T91" fmla="*/ 47 h 140"/>
                <a:gd name="T92" fmla="*/ 118 w 211"/>
                <a:gd name="T93" fmla="*/ 38 h 140"/>
                <a:gd name="T94" fmla="*/ 128 w 211"/>
                <a:gd name="T95" fmla="*/ 47 h 140"/>
                <a:gd name="T96" fmla="*/ 133 w 211"/>
                <a:gd name="T97" fmla="*/ 54 h 140"/>
                <a:gd name="T98" fmla="*/ 136 w 211"/>
                <a:gd name="T99" fmla="*/ 71 h 140"/>
                <a:gd name="T100" fmla="*/ 149 w 211"/>
                <a:gd name="T101" fmla="*/ 73 h 140"/>
                <a:gd name="T102" fmla="*/ 161 w 211"/>
                <a:gd name="T103" fmla="*/ 75 h 140"/>
                <a:gd name="T104" fmla="*/ 166 w 211"/>
                <a:gd name="T105" fmla="*/ 84 h 140"/>
                <a:gd name="T106" fmla="*/ 165 w 211"/>
                <a:gd name="T107" fmla="*/ 96 h 140"/>
                <a:gd name="T108" fmla="*/ 172 w 211"/>
                <a:gd name="T109" fmla="*/ 90 h 140"/>
                <a:gd name="T110" fmla="*/ 181 w 211"/>
                <a:gd name="T111" fmla="*/ 93 h 140"/>
                <a:gd name="T112" fmla="*/ 188 w 211"/>
                <a:gd name="T113" fmla="*/ 92 h 140"/>
                <a:gd name="T114" fmla="*/ 199 w 211"/>
                <a:gd name="T115" fmla="*/ 94 h 140"/>
                <a:gd name="T116" fmla="*/ 205 w 211"/>
                <a:gd name="T117" fmla="*/ 10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1" h="140">
                  <a:moveTo>
                    <a:pt x="210" y="101"/>
                  </a:moveTo>
                  <a:cubicBezTo>
                    <a:pt x="211" y="102"/>
                    <a:pt x="211" y="104"/>
                    <a:pt x="211" y="105"/>
                  </a:cubicBezTo>
                  <a:cubicBezTo>
                    <a:pt x="210" y="105"/>
                    <a:pt x="209" y="106"/>
                    <a:pt x="208" y="107"/>
                  </a:cubicBezTo>
                  <a:cubicBezTo>
                    <a:pt x="208" y="107"/>
                    <a:pt x="206" y="107"/>
                    <a:pt x="206" y="108"/>
                  </a:cubicBezTo>
                  <a:cubicBezTo>
                    <a:pt x="205" y="108"/>
                    <a:pt x="206" y="111"/>
                    <a:pt x="206" y="111"/>
                  </a:cubicBezTo>
                  <a:cubicBezTo>
                    <a:pt x="205" y="112"/>
                    <a:pt x="204" y="113"/>
                    <a:pt x="204" y="114"/>
                  </a:cubicBezTo>
                  <a:cubicBezTo>
                    <a:pt x="204" y="116"/>
                    <a:pt x="203" y="118"/>
                    <a:pt x="204" y="119"/>
                  </a:cubicBezTo>
                  <a:cubicBezTo>
                    <a:pt x="205" y="120"/>
                    <a:pt x="206" y="120"/>
                    <a:pt x="207" y="120"/>
                  </a:cubicBezTo>
                  <a:cubicBezTo>
                    <a:pt x="207" y="120"/>
                    <a:pt x="207" y="122"/>
                    <a:pt x="207" y="122"/>
                  </a:cubicBezTo>
                  <a:cubicBezTo>
                    <a:pt x="208" y="123"/>
                    <a:pt x="210" y="123"/>
                    <a:pt x="210" y="124"/>
                  </a:cubicBezTo>
                  <a:cubicBezTo>
                    <a:pt x="210" y="125"/>
                    <a:pt x="210" y="126"/>
                    <a:pt x="209" y="126"/>
                  </a:cubicBezTo>
                  <a:cubicBezTo>
                    <a:pt x="209" y="127"/>
                    <a:pt x="205" y="127"/>
                    <a:pt x="205" y="128"/>
                  </a:cubicBezTo>
                  <a:cubicBezTo>
                    <a:pt x="204" y="129"/>
                    <a:pt x="205" y="130"/>
                    <a:pt x="205" y="131"/>
                  </a:cubicBezTo>
                  <a:cubicBezTo>
                    <a:pt x="205" y="132"/>
                    <a:pt x="205" y="134"/>
                    <a:pt x="205" y="135"/>
                  </a:cubicBezTo>
                  <a:cubicBezTo>
                    <a:pt x="205" y="135"/>
                    <a:pt x="206" y="137"/>
                    <a:pt x="206" y="137"/>
                  </a:cubicBezTo>
                  <a:cubicBezTo>
                    <a:pt x="206" y="138"/>
                    <a:pt x="207" y="138"/>
                    <a:pt x="207" y="138"/>
                  </a:cubicBezTo>
                  <a:cubicBezTo>
                    <a:pt x="207" y="139"/>
                    <a:pt x="206" y="140"/>
                    <a:pt x="205" y="140"/>
                  </a:cubicBezTo>
                  <a:cubicBezTo>
                    <a:pt x="205" y="140"/>
                    <a:pt x="203" y="140"/>
                    <a:pt x="202" y="140"/>
                  </a:cubicBezTo>
                  <a:cubicBezTo>
                    <a:pt x="200" y="140"/>
                    <a:pt x="196" y="140"/>
                    <a:pt x="195" y="139"/>
                  </a:cubicBezTo>
                  <a:cubicBezTo>
                    <a:pt x="195" y="138"/>
                    <a:pt x="194" y="135"/>
                    <a:pt x="194" y="134"/>
                  </a:cubicBezTo>
                  <a:cubicBezTo>
                    <a:pt x="193" y="134"/>
                    <a:pt x="192" y="132"/>
                    <a:pt x="191" y="131"/>
                  </a:cubicBezTo>
                  <a:cubicBezTo>
                    <a:pt x="191" y="131"/>
                    <a:pt x="189" y="131"/>
                    <a:pt x="188" y="131"/>
                  </a:cubicBezTo>
                  <a:cubicBezTo>
                    <a:pt x="188" y="132"/>
                    <a:pt x="187" y="133"/>
                    <a:pt x="186" y="133"/>
                  </a:cubicBezTo>
                  <a:cubicBezTo>
                    <a:pt x="185" y="134"/>
                    <a:pt x="184" y="133"/>
                    <a:pt x="183" y="133"/>
                  </a:cubicBezTo>
                  <a:cubicBezTo>
                    <a:pt x="183" y="133"/>
                    <a:pt x="182" y="132"/>
                    <a:pt x="181" y="131"/>
                  </a:cubicBezTo>
                  <a:cubicBezTo>
                    <a:pt x="180" y="130"/>
                    <a:pt x="177" y="129"/>
                    <a:pt x="176" y="129"/>
                  </a:cubicBezTo>
                  <a:cubicBezTo>
                    <a:pt x="175" y="129"/>
                    <a:pt x="172" y="129"/>
                    <a:pt x="170" y="129"/>
                  </a:cubicBezTo>
                  <a:cubicBezTo>
                    <a:pt x="170" y="129"/>
                    <a:pt x="168" y="131"/>
                    <a:pt x="167" y="131"/>
                  </a:cubicBezTo>
                  <a:cubicBezTo>
                    <a:pt x="166" y="132"/>
                    <a:pt x="164" y="133"/>
                    <a:pt x="163" y="133"/>
                  </a:cubicBezTo>
                  <a:cubicBezTo>
                    <a:pt x="161" y="133"/>
                    <a:pt x="159" y="131"/>
                    <a:pt x="158" y="131"/>
                  </a:cubicBezTo>
                  <a:cubicBezTo>
                    <a:pt x="157" y="131"/>
                    <a:pt x="154" y="130"/>
                    <a:pt x="153" y="132"/>
                  </a:cubicBezTo>
                  <a:cubicBezTo>
                    <a:pt x="153" y="132"/>
                    <a:pt x="154" y="135"/>
                    <a:pt x="153" y="136"/>
                  </a:cubicBezTo>
                  <a:cubicBezTo>
                    <a:pt x="153" y="137"/>
                    <a:pt x="151" y="136"/>
                    <a:pt x="150" y="136"/>
                  </a:cubicBezTo>
                  <a:cubicBezTo>
                    <a:pt x="149" y="136"/>
                    <a:pt x="148" y="134"/>
                    <a:pt x="147" y="134"/>
                  </a:cubicBezTo>
                  <a:cubicBezTo>
                    <a:pt x="146" y="133"/>
                    <a:pt x="145" y="133"/>
                    <a:pt x="144" y="133"/>
                  </a:cubicBezTo>
                  <a:cubicBezTo>
                    <a:pt x="143" y="133"/>
                    <a:pt x="143" y="136"/>
                    <a:pt x="143" y="136"/>
                  </a:cubicBezTo>
                  <a:cubicBezTo>
                    <a:pt x="142" y="137"/>
                    <a:pt x="139" y="136"/>
                    <a:pt x="138" y="136"/>
                  </a:cubicBezTo>
                  <a:cubicBezTo>
                    <a:pt x="137" y="136"/>
                    <a:pt x="135" y="134"/>
                    <a:pt x="134" y="134"/>
                  </a:cubicBezTo>
                  <a:cubicBezTo>
                    <a:pt x="134" y="133"/>
                    <a:pt x="132" y="133"/>
                    <a:pt x="132" y="134"/>
                  </a:cubicBezTo>
                  <a:cubicBezTo>
                    <a:pt x="131" y="134"/>
                    <a:pt x="129" y="135"/>
                    <a:pt x="127" y="135"/>
                  </a:cubicBezTo>
                  <a:cubicBezTo>
                    <a:pt x="127" y="135"/>
                    <a:pt x="124" y="134"/>
                    <a:pt x="124" y="134"/>
                  </a:cubicBezTo>
                  <a:cubicBezTo>
                    <a:pt x="122" y="133"/>
                    <a:pt x="120" y="130"/>
                    <a:pt x="119" y="129"/>
                  </a:cubicBezTo>
                  <a:cubicBezTo>
                    <a:pt x="118" y="129"/>
                    <a:pt x="116" y="127"/>
                    <a:pt x="115" y="127"/>
                  </a:cubicBezTo>
                  <a:cubicBezTo>
                    <a:pt x="114" y="127"/>
                    <a:pt x="112" y="127"/>
                    <a:pt x="112" y="128"/>
                  </a:cubicBezTo>
                  <a:cubicBezTo>
                    <a:pt x="111" y="129"/>
                    <a:pt x="112" y="132"/>
                    <a:pt x="112" y="133"/>
                  </a:cubicBezTo>
                  <a:cubicBezTo>
                    <a:pt x="112" y="133"/>
                    <a:pt x="110" y="134"/>
                    <a:pt x="109" y="134"/>
                  </a:cubicBezTo>
                  <a:cubicBezTo>
                    <a:pt x="108" y="135"/>
                    <a:pt x="106" y="134"/>
                    <a:pt x="105" y="134"/>
                  </a:cubicBezTo>
                  <a:cubicBezTo>
                    <a:pt x="105" y="135"/>
                    <a:pt x="104" y="136"/>
                    <a:pt x="103" y="136"/>
                  </a:cubicBezTo>
                  <a:cubicBezTo>
                    <a:pt x="102" y="136"/>
                    <a:pt x="102" y="134"/>
                    <a:pt x="102" y="133"/>
                  </a:cubicBezTo>
                  <a:cubicBezTo>
                    <a:pt x="102" y="132"/>
                    <a:pt x="102" y="129"/>
                    <a:pt x="102" y="129"/>
                  </a:cubicBezTo>
                  <a:cubicBezTo>
                    <a:pt x="101" y="128"/>
                    <a:pt x="100" y="128"/>
                    <a:pt x="99" y="129"/>
                  </a:cubicBezTo>
                  <a:cubicBezTo>
                    <a:pt x="99" y="129"/>
                    <a:pt x="99" y="130"/>
                    <a:pt x="99" y="131"/>
                  </a:cubicBezTo>
                  <a:cubicBezTo>
                    <a:pt x="98" y="132"/>
                    <a:pt x="96" y="132"/>
                    <a:pt x="95" y="132"/>
                  </a:cubicBezTo>
                  <a:cubicBezTo>
                    <a:pt x="94" y="132"/>
                    <a:pt x="94" y="130"/>
                    <a:pt x="94" y="129"/>
                  </a:cubicBezTo>
                  <a:cubicBezTo>
                    <a:pt x="94" y="129"/>
                    <a:pt x="94" y="128"/>
                    <a:pt x="95" y="127"/>
                  </a:cubicBezTo>
                  <a:cubicBezTo>
                    <a:pt x="95" y="126"/>
                    <a:pt x="95" y="124"/>
                    <a:pt x="94" y="124"/>
                  </a:cubicBezTo>
                  <a:cubicBezTo>
                    <a:pt x="94" y="123"/>
                    <a:pt x="92" y="122"/>
                    <a:pt x="91" y="122"/>
                  </a:cubicBezTo>
                  <a:cubicBezTo>
                    <a:pt x="91" y="122"/>
                    <a:pt x="90" y="123"/>
                    <a:pt x="90" y="123"/>
                  </a:cubicBezTo>
                  <a:cubicBezTo>
                    <a:pt x="89" y="124"/>
                    <a:pt x="91" y="127"/>
                    <a:pt x="90" y="128"/>
                  </a:cubicBezTo>
                  <a:cubicBezTo>
                    <a:pt x="89" y="129"/>
                    <a:pt x="87" y="128"/>
                    <a:pt x="87" y="128"/>
                  </a:cubicBezTo>
                  <a:cubicBezTo>
                    <a:pt x="86" y="127"/>
                    <a:pt x="85" y="125"/>
                    <a:pt x="85" y="125"/>
                  </a:cubicBezTo>
                  <a:cubicBezTo>
                    <a:pt x="84" y="124"/>
                    <a:pt x="83" y="124"/>
                    <a:pt x="82" y="124"/>
                  </a:cubicBezTo>
                  <a:cubicBezTo>
                    <a:pt x="82" y="123"/>
                    <a:pt x="80" y="121"/>
                    <a:pt x="79" y="121"/>
                  </a:cubicBezTo>
                  <a:cubicBezTo>
                    <a:pt x="78" y="121"/>
                    <a:pt x="75" y="122"/>
                    <a:pt x="74" y="122"/>
                  </a:cubicBezTo>
                  <a:cubicBezTo>
                    <a:pt x="73" y="122"/>
                    <a:pt x="71" y="121"/>
                    <a:pt x="70" y="122"/>
                  </a:cubicBezTo>
                  <a:cubicBezTo>
                    <a:pt x="69" y="122"/>
                    <a:pt x="70" y="126"/>
                    <a:pt x="69" y="126"/>
                  </a:cubicBezTo>
                  <a:cubicBezTo>
                    <a:pt x="69" y="127"/>
                    <a:pt x="67" y="127"/>
                    <a:pt x="66" y="126"/>
                  </a:cubicBezTo>
                  <a:cubicBezTo>
                    <a:pt x="65" y="126"/>
                    <a:pt x="64" y="124"/>
                    <a:pt x="64" y="123"/>
                  </a:cubicBezTo>
                  <a:cubicBezTo>
                    <a:pt x="64" y="122"/>
                    <a:pt x="63" y="120"/>
                    <a:pt x="64" y="119"/>
                  </a:cubicBezTo>
                  <a:cubicBezTo>
                    <a:pt x="64" y="118"/>
                    <a:pt x="67" y="118"/>
                    <a:pt x="68" y="118"/>
                  </a:cubicBezTo>
                  <a:cubicBezTo>
                    <a:pt x="68" y="117"/>
                    <a:pt x="68" y="115"/>
                    <a:pt x="69" y="114"/>
                  </a:cubicBezTo>
                  <a:cubicBezTo>
                    <a:pt x="69" y="114"/>
                    <a:pt x="71" y="115"/>
                    <a:pt x="71" y="114"/>
                  </a:cubicBezTo>
                  <a:cubicBezTo>
                    <a:pt x="72" y="114"/>
                    <a:pt x="72" y="112"/>
                    <a:pt x="71" y="112"/>
                  </a:cubicBezTo>
                  <a:cubicBezTo>
                    <a:pt x="71" y="111"/>
                    <a:pt x="68" y="110"/>
                    <a:pt x="67" y="109"/>
                  </a:cubicBezTo>
                  <a:cubicBezTo>
                    <a:pt x="66" y="109"/>
                    <a:pt x="63" y="109"/>
                    <a:pt x="62" y="109"/>
                  </a:cubicBezTo>
                  <a:cubicBezTo>
                    <a:pt x="61" y="110"/>
                    <a:pt x="60" y="111"/>
                    <a:pt x="59" y="111"/>
                  </a:cubicBezTo>
                  <a:cubicBezTo>
                    <a:pt x="59" y="112"/>
                    <a:pt x="57" y="112"/>
                    <a:pt x="56" y="111"/>
                  </a:cubicBezTo>
                  <a:cubicBezTo>
                    <a:pt x="55" y="111"/>
                    <a:pt x="52" y="111"/>
                    <a:pt x="50" y="111"/>
                  </a:cubicBezTo>
                  <a:cubicBezTo>
                    <a:pt x="50" y="111"/>
                    <a:pt x="48" y="111"/>
                    <a:pt x="48" y="111"/>
                  </a:cubicBezTo>
                  <a:cubicBezTo>
                    <a:pt x="46" y="112"/>
                    <a:pt x="43" y="113"/>
                    <a:pt x="42" y="113"/>
                  </a:cubicBezTo>
                  <a:cubicBezTo>
                    <a:pt x="42" y="113"/>
                    <a:pt x="40" y="110"/>
                    <a:pt x="39" y="109"/>
                  </a:cubicBezTo>
                  <a:cubicBezTo>
                    <a:pt x="39" y="108"/>
                    <a:pt x="39" y="106"/>
                    <a:pt x="38" y="105"/>
                  </a:cubicBezTo>
                  <a:cubicBezTo>
                    <a:pt x="38" y="104"/>
                    <a:pt x="35" y="104"/>
                    <a:pt x="35" y="104"/>
                  </a:cubicBezTo>
                  <a:cubicBezTo>
                    <a:pt x="34" y="103"/>
                    <a:pt x="34" y="101"/>
                    <a:pt x="34" y="100"/>
                  </a:cubicBezTo>
                  <a:cubicBezTo>
                    <a:pt x="33" y="99"/>
                    <a:pt x="32" y="98"/>
                    <a:pt x="32" y="99"/>
                  </a:cubicBezTo>
                  <a:cubicBezTo>
                    <a:pt x="31" y="99"/>
                    <a:pt x="31" y="102"/>
                    <a:pt x="31" y="102"/>
                  </a:cubicBezTo>
                  <a:cubicBezTo>
                    <a:pt x="30" y="102"/>
                    <a:pt x="29" y="101"/>
                    <a:pt x="28" y="101"/>
                  </a:cubicBezTo>
                  <a:cubicBezTo>
                    <a:pt x="27" y="100"/>
                    <a:pt x="27" y="97"/>
                    <a:pt x="26" y="96"/>
                  </a:cubicBezTo>
                  <a:cubicBezTo>
                    <a:pt x="26" y="96"/>
                    <a:pt x="24" y="96"/>
                    <a:pt x="22" y="96"/>
                  </a:cubicBezTo>
                  <a:cubicBezTo>
                    <a:pt x="22" y="95"/>
                    <a:pt x="22" y="93"/>
                    <a:pt x="21" y="92"/>
                  </a:cubicBezTo>
                  <a:cubicBezTo>
                    <a:pt x="21" y="91"/>
                    <a:pt x="19" y="91"/>
                    <a:pt x="18" y="91"/>
                  </a:cubicBezTo>
                  <a:cubicBezTo>
                    <a:pt x="17" y="91"/>
                    <a:pt x="15" y="92"/>
                    <a:pt x="14" y="92"/>
                  </a:cubicBezTo>
                  <a:cubicBezTo>
                    <a:pt x="13" y="93"/>
                    <a:pt x="12" y="95"/>
                    <a:pt x="11" y="95"/>
                  </a:cubicBezTo>
                  <a:cubicBezTo>
                    <a:pt x="11" y="96"/>
                    <a:pt x="8" y="95"/>
                    <a:pt x="7" y="95"/>
                  </a:cubicBezTo>
                  <a:cubicBezTo>
                    <a:pt x="6" y="94"/>
                    <a:pt x="5" y="92"/>
                    <a:pt x="4" y="91"/>
                  </a:cubicBezTo>
                  <a:cubicBezTo>
                    <a:pt x="4" y="91"/>
                    <a:pt x="3" y="91"/>
                    <a:pt x="2" y="90"/>
                  </a:cubicBezTo>
                  <a:cubicBezTo>
                    <a:pt x="2" y="90"/>
                    <a:pt x="2" y="89"/>
                    <a:pt x="2" y="88"/>
                  </a:cubicBezTo>
                  <a:cubicBezTo>
                    <a:pt x="1" y="87"/>
                    <a:pt x="0" y="86"/>
                    <a:pt x="0" y="84"/>
                  </a:cubicBezTo>
                  <a:cubicBezTo>
                    <a:pt x="0" y="84"/>
                    <a:pt x="0" y="82"/>
                    <a:pt x="1" y="81"/>
                  </a:cubicBezTo>
                  <a:cubicBezTo>
                    <a:pt x="1" y="80"/>
                    <a:pt x="2" y="77"/>
                    <a:pt x="2" y="75"/>
                  </a:cubicBezTo>
                  <a:cubicBezTo>
                    <a:pt x="2" y="74"/>
                    <a:pt x="2" y="72"/>
                    <a:pt x="2" y="70"/>
                  </a:cubicBezTo>
                  <a:cubicBezTo>
                    <a:pt x="2" y="69"/>
                    <a:pt x="4" y="67"/>
                    <a:pt x="3" y="66"/>
                  </a:cubicBezTo>
                  <a:cubicBezTo>
                    <a:pt x="3" y="66"/>
                    <a:pt x="2" y="64"/>
                    <a:pt x="1" y="63"/>
                  </a:cubicBezTo>
                  <a:cubicBezTo>
                    <a:pt x="1" y="62"/>
                    <a:pt x="1" y="60"/>
                    <a:pt x="1" y="58"/>
                  </a:cubicBezTo>
                  <a:cubicBezTo>
                    <a:pt x="1" y="57"/>
                    <a:pt x="1" y="52"/>
                    <a:pt x="1" y="51"/>
                  </a:cubicBezTo>
                  <a:cubicBezTo>
                    <a:pt x="1" y="49"/>
                    <a:pt x="1" y="46"/>
                    <a:pt x="1" y="45"/>
                  </a:cubicBezTo>
                  <a:cubicBezTo>
                    <a:pt x="2" y="44"/>
                    <a:pt x="3" y="43"/>
                    <a:pt x="3" y="42"/>
                  </a:cubicBezTo>
                  <a:cubicBezTo>
                    <a:pt x="4" y="41"/>
                    <a:pt x="4" y="38"/>
                    <a:pt x="3" y="37"/>
                  </a:cubicBezTo>
                  <a:cubicBezTo>
                    <a:pt x="3" y="36"/>
                    <a:pt x="2" y="34"/>
                    <a:pt x="2" y="32"/>
                  </a:cubicBezTo>
                  <a:cubicBezTo>
                    <a:pt x="2" y="31"/>
                    <a:pt x="3" y="29"/>
                    <a:pt x="4" y="28"/>
                  </a:cubicBezTo>
                  <a:cubicBezTo>
                    <a:pt x="4" y="27"/>
                    <a:pt x="6" y="28"/>
                    <a:pt x="7" y="27"/>
                  </a:cubicBezTo>
                  <a:cubicBezTo>
                    <a:pt x="9" y="27"/>
                    <a:pt x="11" y="24"/>
                    <a:pt x="11" y="23"/>
                  </a:cubicBezTo>
                  <a:cubicBezTo>
                    <a:pt x="12" y="22"/>
                    <a:pt x="14" y="19"/>
                    <a:pt x="15" y="18"/>
                  </a:cubicBezTo>
                  <a:cubicBezTo>
                    <a:pt x="17" y="17"/>
                    <a:pt x="21" y="14"/>
                    <a:pt x="23" y="14"/>
                  </a:cubicBezTo>
                  <a:cubicBezTo>
                    <a:pt x="25" y="13"/>
                    <a:pt x="28" y="14"/>
                    <a:pt x="30" y="14"/>
                  </a:cubicBezTo>
                  <a:cubicBezTo>
                    <a:pt x="33" y="13"/>
                    <a:pt x="39" y="12"/>
                    <a:pt x="41" y="11"/>
                  </a:cubicBezTo>
                  <a:cubicBezTo>
                    <a:pt x="43" y="11"/>
                    <a:pt x="46" y="8"/>
                    <a:pt x="48" y="8"/>
                  </a:cubicBezTo>
                  <a:cubicBezTo>
                    <a:pt x="50" y="7"/>
                    <a:pt x="56" y="7"/>
                    <a:pt x="58" y="7"/>
                  </a:cubicBezTo>
                  <a:cubicBezTo>
                    <a:pt x="60" y="7"/>
                    <a:pt x="63" y="6"/>
                    <a:pt x="64" y="5"/>
                  </a:cubicBezTo>
                  <a:cubicBezTo>
                    <a:pt x="66" y="5"/>
                    <a:pt x="70" y="4"/>
                    <a:pt x="71" y="4"/>
                  </a:cubicBezTo>
                  <a:cubicBezTo>
                    <a:pt x="73" y="3"/>
                    <a:pt x="75" y="0"/>
                    <a:pt x="76" y="0"/>
                  </a:cubicBezTo>
                  <a:cubicBezTo>
                    <a:pt x="77" y="1"/>
                    <a:pt x="77" y="4"/>
                    <a:pt x="77" y="5"/>
                  </a:cubicBezTo>
                  <a:cubicBezTo>
                    <a:pt x="77" y="5"/>
                    <a:pt x="77" y="7"/>
                    <a:pt x="77" y="7"/>
                  </a:cubicBezTo>
                  <a:cubicBezTo>
                    <a:pt x="78" y="9"/>
                    <a:pt x="80" y="11"/>
                    <a:pt x="81" y="12"/>
                  </a:cubicBezTo>
                  <a:cubicBezTo>
                    <a:pt x="82" y="13"/>
                    <a:pt x="83" y="15"/>
                    <a:pt x="83" y="15"/>
                  </a:cubicBezTo>
                  <a:cubicBezTo>
                    <a:pt x="83" y="17"/>
                    <a:pt x="83" y="19"/>
                    <a:pt x="83" y="20"/>
                  </a:cubicBezTo>
                  <a:cubicBezTo>
                    <a:pt x="83" y="21"/>
                    <a:pt x="82" y="23"/>
                    <a:pt x="82" y="24"/>
                  </a:cubicBezTo>
                  <a:cubicBezTo>
                    <a:pt x="82" y="24"/>
                    <a:pt x="83" y="27"/>
                    <a:pt x="83" y="28"/>
                  </a:cubicBezTo>
                  <a:cubicBezTo>
                    <a:pt x="83" y="29"/>
                    <a:pt x="82" y="30"/>
                    <a:pt x="83" y="31"/>
                  </a:cubicBezTo>
                  <a:cubicBezTo>
                    <a:pt x="83" y="32"/>
                    <a:pt x="84" y="33"/>
                    <a:pt x="84" y="34"/>
                  </a:cubicBezTo>
                  <a:cubicBezTo>
                    <a:pt x="85" y="35"/>
                    <a:pt x="88" y="34"/>
                    <a:pt x="89" y="35"/>
                  </a:cubicBezTo>
                  <a:cubicBezTo>
                    <a:pt x="90" y="35"/>
                    <a:pt x="90" y="37"/>
                    <a:pt x="91" y="38"/>
                  </a:cubicBezTo>
                  <a:cubicBezTo>
                    <a:pt x="91" y="39"/>
                    <a:pt x="93" y="42"/>
                    <a:pt x="93" y="42"/>
                  </a:cubicBezTo>
                  <a:cubicBezTo>
                    <a:pt x="94" y="43"/>
                    <a:pt x="95" y="43"/>
                    <a:pt x="95" y="43"/>
                  </a:cubicBezTo>
                  <a:cubicBezTo>
                    <a:pt x="96" y="43"/>
                    <a:pt x="96" y="44"/>
                    <a:pt x="97" y="45"/>
                  </a:cubicBezTo>
                  <a:cubicBezTo>
                    <a:pt x="97" y="46"/>
                    <a:pt x="99" y="48"/>
                    <a:pt x="100" y="48"/>
                  </a:cubicBezTo>
                  <a:cubicBezTo>
                    <a:pt x="101" y="49"/>
                    <a:pt x="103" y="50"/>
                    <a:pt x="104" y="50"/>
                  </a:cubicBezTo>
                  <a:cubicBezTo>
                    <a:pt x="105" y="50"/>
                    <a:pt x="105" y="48"/>
                    <a:pt x="106" y="47"/>
                  </a:cubicBezTo>
                  <a:cubicBezTo>
                    <a:pt x="106" y="46"/>
                    <a:pt x="107" y="44"/>
                    <a:pt x="108" y="43"/>
                  </a:cubicBezTo>
                  <a:cubicBezTo>
                    <a:pt x="109" y="42"/>
                    <a:pt x="112" y="42"/>
                    <a:pt x="113" y="42"/>
                  </a:cubicBezTo>
                  <a:cubicBezTo>
                    <a:pt x="114" y="41"/>
                    <a:pt x="117" y="39"/>
                    <a:pt x="118" y="38"/>
                  </a:cubicBezTo>
                  <a:cubicBezTo>
                    <a:pt x="119" y="38"/>
                    <a:pt x="122" y="37"/>
                    <a:pt x="123" y="38"/>
                  </a:cubicBezTo>
                  <a:cubicBezTo>
                    <a:pt x="124" y="38"/>
                    <a:pt x="127" y="41"/>
                    <a:pt x="127" y="42"/>
                  </a:cubicBezTo>
                  <a:cubicBezTo>
                    <a:pt x="128" y="43"/>
                    <a:pt x="127" y="46"/>
                    <a:pt x="128" y="47"/>
                  </a:cubicBezTo>
                  <a:cubicBezTo>
                    <a:pt x="129" y="48"/>
                    <a:pt x="133" y="47"/>
                    <a:pt x="134" y="49"/>
                  </a:cubicBezTo>
                  <a:cubicBezTo>
                    <a:pt x="134" y="49"/>
                    <a:pt x="134" y="51"/>
                    <a:pt x="134" y="52"/>
                  </a:cubicBezTo>
                  <a:cubicBezTo>
                    <a:pt x="134" y="53"/>
                    <a:pt x="133" y="53"/>
                    <a:pt x="133" y="54"/>
                  </a:cubicBezTo>
                  <a:cubicBezTo>
                    <a:pt x="132" y="56"/>
                    <a:pt x="132" y="58"/>
                    <a:pt x="133" y="59"/>
                  </a:cubicBezTo>
                  <a:cubicBezTo>
                    <a:pt x="133" y="61"/>
                    <a:pt x="134" y="64"/>
                    <a:pt x="134" y="65"/>
                  </a:cubicBezTo>
                  <a:cubicBezTo>
                    <a:pt x="135" y="66"/>
                    <a:pt x="136" y="69"/>
                    <a:pt x="136" y="71"/>
                  </a:cubicBezTo>
                  <a:cubicBezTo>
                    <a:pt x="138" y="72"/>
                    <a:pt x="141" y="75"/>
                    <a:pt x="143" y="75"/>
                  </a:cubicBezTo>
                  <a:cubicBezTo>
                    <a:pt x="144" y="75"/>
                    <a:pt x="145" y="72"/>
                    <a:pt x="146" y="72"/>
                  </a:cubicBezTo>
                  <a:cubicBezTo>
                    <a:pt x="147" y="72"/>
                    <a:pt x="148" y="73"/>
                    <a:pt x="149" y="73"/>
                  </a:cubicBezTo>
                  <a:cubicBezTo>
                    <a:pt x="150" y="73"/>
                    <a:pt x="151" y="71"/>
                    <a:pt x="152" y="72"/>
                  </a:cubicBezTo>
                  <a:cubicBezTo>
                    <a:pt x="153" y="72"/>
                    <a:pt x="154" y="73"/>
                    <a:pt x="154" y="73"/>
                  </a:cubicBezTo>
                  <a:cubicBezTo>
                    <a:pt x="156" y="74"/>
                    <a:pt x="159" y="74"/>
                    <a:pt x="161" y="75"/>
                  </a:cubicBezTo>
                  <a:cubicBezTo>
                    <a:pt x="162" y="75"/>
                    <a:pt x="164" y="75"/>
                    <a:pt x="165" y="75"/>
                  </a:cubicBezTo>
                  <a:cubicBezTo>
                    <a:pt x="166" y="76"/>
                    <a:pt x="166" y="79"/>
                    <a:pt x="166" y="80"/>
                  </a:cubicBezTo>
                  <a:cubicBezTo>
                    <a:pt x="166" y="81"/>
                    <a:pt x="166" y="83"/>
                    <a:pt x="166" y="84"/>
                  </a:cubicBezTo>
                  <a:cubicBezTo>
                    <a:pt x="166" y="86"/>
                    <a:pt x="165" y="87"/>
                    <a:pt x="165" y="88"/>
                  </a:cubicBezTo>
                  <a:cubicBezTo>
                    <a:pt x="164" y="89"/>
                    <a:pt x="165" y="91"/>
                    <a:pt x="165" y="92"/>
                  </a:cubicBezTo>
                  <a:cubicBezTo>
                    <a:pt x="166" y="93"/>
                    <a:pt x="165" y="95"/>
                    <a:pt x="165" y="96"/>
                  </a:cubicBezTo>
                  <a:cubicBezTo>
                    <a:pt x="166" y="97"/>
                    <a:pt x="168" y="99"/>
                    <a:pt x="170" y="98"/>
                  </a:cubicBezTo>
                  <a:cubicBezTo>
                    <a:pt x="171" y="98"/>
                    <a:pt x="171" y="96"/>
                    <a:pt x="171" y="95"/>
                  </a:cubicBezTo>
                  <a:cubicBezTo>
                    <a:pt x="172" y="94"/>
                    <a:pt x="171" y="91"/>
                    <a:pt x="172" y="90"/>
                  </a:cubicBezTo>
                  <a:cubicBezTo>
                    <a:pt x="173" y="90"/>
                    <a:pt x="175" y="90"/>
                    <a:pt x="176" y="90"/>
                  </a:cubicBezTo>
                  <a:cubicBezTo>
                    <a:pt x="177" y="90"/>
                    <a:pt x="177" y="92"/>
                    <a:pt x="178" y="92"/>
                  </a:cubicBezTo>
                  <a:cubicBezTo>
                    <a:pt x="179" y="92"/>
                    <a:pt x="181" y="92"/>
                    <a:pt x="181" y="93"/>
                  </a:cubicBezTo>
                  <a:cubicBezTo>
                    <a:pt x="182" y="93"/>
                    <a:pt x="182" y="95"/>
                    <a:pt x="182" y="95"/>
                  </a:cubicBezTo>
                  <a:cubicBezTo>
                    <a:pt x="183" y="96"/>
                    <a:pt x="187" y="96"/>
                    <a:pt x="188" y="95"/>
                  </a:cubicBezTo>
                  <a:cubicBezTo>
                    <a:pt x="188" y="95"/>
                    <a:pt x="188" y="93"/>
                    <a:pt x="188" y="92"/>
                  </a:cubicBezTo>
                  <a:cubicBezTo>
                    <a:pt x="189" y="92"/>
                    <a:pt x="190" y="91"/>
                    <a:pt x="191" y="90"/>
                  </a:cubicBezTo>
                  <a:cubicBezTo>
                    <a:pt x="192" y="90"/>
                    <a:pt x="194" y="91"/>
                    <a:pt x="195" y="92"/>
                  </a:cubicBezTo>
                  <a:cubicBezTo>
                    <a:pt x="196" y="92"/>
                    <a:pt x="198" y="93"/>
                    <a:pt x="199" y="94"/>
                  </a:cubicBezTo>
                  <a:cubicBezTo>
                    <a:pt x="200" y="95"/>
                    <a:pt x="199" y="97"/>
                    <a:pt x="199" y="97"/>
                  </a:cubicBezTo>
                  <a:cubicBezTo>
                    <a:pt x="200" y="98"/>
                    <a:pt x="201" y="99"/>
                    <a:pt x="202" y="100"/>
                  </a:cubicBezTo>
                  <a:cubicBezTo>
                    <a:pt x="202" y="101"/>
                    <a:pt x="204" y="100"/>
                    <a:pt x="205" y="100"/>
                  </a:cubicBezTo>
                  <a:cubicBezTo>
                    <a:pt x="206" y="100"/>
                    <a:pt x="210" y="100"/>
                    <a:pt x="210" y="10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3"/>
            <p:cNvSpPr>
              <a:spLocks/>
            </p:cNvSpPr>
            <p:nvPr/>
          </p:nvSpPr>
          <p:spPr bwMode="auto">
            <a:xfrm>
              <a:off x="4745" y="2354"/>
              <a:ext cx="65" cy="45"/>
            </a:xfrm>
            <a:custGeom>
              <a:avLst/>
              <a:gdLst>
                <a:gd name="T0" fmla="*/ 25 w 25"/>
                <a:gd name="T1" fmla="*/ 12 h 17"/>
                <a:gd name="T2" fmla="*/ 25 w 25"/>
                <a:gd name="T3" fmla="*/ 15 h 17"/>
                <a:gd name="T4" fmla="*/ 22 w 25"/>
                <a:gd name="T5" fmla="*/ 17 h 17"/>
                <a:gd name="T6" fmla="*/ 19 w 25"/>
                <a:gd name="T7" fmla="*/ 14 h 17"/>
                <a:gd name="T8" fmla="*/ 15 w 25"/>
                <a:gd name="T9" fmla="*/ 14 h 17"/>
                <a:gd name="T10" fmla="*/ 13 w 25"/>
                <a:gd name="T11" fmla="*/ 12 h 17"/>
                <a:gd name="T12" fmla="*/ 9 w 25"/>
                <a:gd name="T13" fmla="*/ 10 h 17"/>
                <a:gd name="T14" fmla="*/ 6 w 25"/>
                <a:gd name="T15" fmla="*/ 10 h 17"/>
                <a:gd name="T16" fmla="*/ 2 w 25"/>
                <a:gd name="T17" fmla="*/ 9 h 17"/>
                <a:gd name="T18" fmla="*/ 0 w 25"/>
                <a:gd name="T19" fmla="*/ 5 h 17"/>
                <a:gd name="T20" fmla="*/ 0 w 25"/>
                <a:gd name="T21" fmla="*/ 2 h 17"/>
                <a:gd name="T22" fmla="*/ 4 w 25"/>
                <a:gd name="T23" fmla="*/ 1 h 17"/>
                <a:gd name="T24" fmla="*/ 8 w 25"/>
                <a:gd name="T25" fmla="*/ 1 h 17"/>
                <a:gd name="T26" fmla="*/ 9 w 25"/>
                <a:gd name="T27" fmla="*/ 4 h 17"/>
                <a:gd name="T28" fmla="*/ 13 w 25"/>
                <a:gd name="T29" fmla="*/ 5 h 17"/>
                <a:gd name="T30" fmla="*/ 17 w 25"/>
                <a:gd name="T31" fmla="*/ 7 h 17"/>
                <a:gd name="T32" fmla="*/ 19 w 25"/>
                <a:gd name="T33" fmla="*/ 9 h 17"/>
                <a:gd name="T34" fmla="*/ 22 w 25"/>
                <a:gd name="T35" fmla="*/ 9 h 17"/>
                <a:gd name="T36" fmla="*/ 24 w 25"/>
                <a:gd name="T37" fmla="*/ 10 h 17"/>
                <a:gd name="T38" fmla="*/ 25 w 25"/>
                <a:gd name="T39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17">
                  <a:moveTo>
                    <a:pt x="25" y="12"/>
                  </a:moveTo>
                  <a:cubicBezTo>
                    <a:pt x="25" y="13"/>
                    <a:pt x="25" y="14"/>
                    <a:pt x="25" y="15"/>
                  </a:cubicBezTo>
                  <a:cubicBezTo>
                    <a:pt x="24" y="16"/>
                    <a:pt x="23" y="17"/>
                    <a:pt x="22" y="17"/>
                  </a:cubicBezTo>
                  <a:cubicBezTo>
                    <a:pt x="21" y="17"/>
                    <a:pt x="19" y="15"/>
                    <a:pt x="19" y="14"/>
                  </a:cubicBezTo>
                  <a:cubicBezTo>
                    <a:pt x="18" y="14"/>
                    <a:pt x="16" y="14"/>
                    <a:pt x="15" y="14"/>
                  </a:cubicBezTo>
                  <a:cubicBezTo>
                    <a:pt x="14" y="14"/>
                    <a:pt x="13" y="12"/>
                    <a:pt x="13" y="12"/>
                  </a:cubicBezTo>
                  <a:cubicBezTo>
                    <a:pt x="12" y="11"/>
                    <a:pt x="10" y="10"/>
                    <a:pt x="9" y="10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5" y="10"/>
                    <a:pt x="3" y="9"/>
                    <a:pt x="2" y="9"/>
                  </a:cubicBezTo>
                  <a:cubicBezTo>
                    <a:pt x="2" y="8"/>
                    <a:pt x="0" y="7"/>
                    <a:pt x="0" y="5"/>
                  </a:cubicBezTo>
                  <a:cubicBezTo>
                    <a:pt x="0" y="5"/>
                    <a:pt x="0" y="2"/>
                    <a:pt x="0" y="2"/>
                  </a:cubicBezTo>
                  <a:cubicBezTo>
                    <a:pt x="1" y="1"/>
                    <a:pt x="3" y="1"/>
                    <a:pt x="4" y="1"/>
                  </a:cubicBezTo>
                  <a:cubicBezTo>
                    <a:pt x="5" y="1"/>
                    <a:pt x="7" y="0"/>
                    <a:pt x="8" y="1"/>
                  </a:cubicBezTo>
                  <a:cubicBezTo>
                    <a:pt x="8" y="1"/>
                    <a:pt x="8" y="4"/>
                    <a:pt x="9" y="4"/>
                  </a:cubicBezTo>
                  <a:cubicBezTo>
                    <a:pt x="10" y="5"/>
                    <a:pt x="12" y="5"/>
                    <a:pt x="13" y="5"/>
                  </a:cubicBezTo>
                  <a:cubicBezTo>
                    <a:pt x="13" y="5"/>
                    <a:pt x="16" y="6"/>
                    <a:pt x="17" y="7"/>
                  </a:cubicBezTo>
                  <a:cubicBezTo>
                    <a:pt x="17" y="7"/>
                    <a:pt x="18" y="8"/>
                    <a:pt x="19" y="9"/>
                  </a:cubicBezTo>
                  <a:cubicBezTo>
                    <a:pt x="19" y="9"/>
                    <a:pt x="21" y="9"/>
                    <a:pt x="22" y="9"/>
                  </a:cubicBezTo>
                  <a:cubicBezTo>
                    <a:pt x="23" y="9"/>
                    <a:pt x="24" y="10"/>
                    <a:pt x="24" y="10"/>
                  </a:cubicBezTo>
                  <a:cubicBezTo>
                    <a:pt x="25" y="11"/>
                    <a:pt x="25" y="12"/>
                    <a:pt x="25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4"/>
            <p:cNvSpPr>
              <a:spLocks/>
            </p:cNvSpPr>
            <p:nvPr/>
          </p:nvSpPr>
          <p:spPr bwMode="auto">
            <a:xfrm>
              <a:off x="4745" y="2354"/>
              <a:ext cx="65" cy="45"/>
            </a:xfrm>
            <a:custGeom>
              <a:avLst/>
              <a:gdLst>
                <a:gd name="T0" fmla="*/ 25 w 25"/>
                <a:gd name="T1" fmla="*/ 12 h 17"/>
                <a:gd name="T2" fmla="*/ 25 w 25"/>
                <a:gd name="T3" fmla="*/ 15 h 17"/>
                <a:gd name="T4" fmla="*/ 22 w 25"/>
                <a:gd name="T5" fmla="*/ 17 h 17"/>
                <a:gd name="T6" fmla="*/ 19 w 25"/>
                <a:gd name="T7" fmla="*/ 14 h 17"/>
                <a:gd name="T8" fmla="*/ 15 w 25"/>
                <a:gd name="T9" fmla="*/ 14 h 17"/>
                <a:gd name="T10" fmla="*/ 13 w 25"/>
                <a:gd name="T11" fmla="*/ 12 h 17"/>
                <a:gd name="T12" fmla="*/ 9 w 25"/>
                <a:gd name="T13" fmla="*/ 10 h 17"/>
                <a:gd name="T14" fmla="*/ 6 w 25"/>
                <a:gd name="T15" fmla="*/ 10 h 17"/>
                <a:gd name="T16" fmla="*/ 2 w 25"/>
                <a:gd name="T17" fmla="*/ 9 h 17"/>
                <a:gd name="T18" fmla="*/ 0 w 25"/>
                <a:gd name="T19" fmla="*/ 5 h 17"/>
                <a:gd name="T20" fmla="*/ 0 w 25"/>
                <a:gd name="T21" fmla="*/ 2 h 17"/>
                <a:gd name="T22" fmla="*/ 4 w 25"/>
                <a:gd name="T23" fmla="*/ 1 h 17"/>
                <a:gd name="T24" fmla="*/ 8 w 25"/>
                <a:gd name="T25" fmla="*/ 1 h 17"/>
                <a:gd name="T26" fmla="*/ 9 w 25"/>
                <a:gd name="T27" fmla="*/ 4 h 17"/>
                <a:gd name="T28" fmla="*/ 13 w 25"/>
                <a:gd name="T29" fmla="*/ 5 h 17"/>
                <a:gd name="T30" fmla="*/ 17 w 25"/>
                <a:gd name="T31" fmla="*/ 7 h 17"/>
                <a:gd name="T32" fmla="*/ 19 w 25"/>
                <a:gd name="T33" fmla="*/ 9 h 17"/>
                <a:gd name="T34" fmla="*/ 22 w 25"/>
                <a:gd name="T35" fmla="*/ 9 h 17"/>
                <a:gd name="T36" fmla="*/ 24 w 25"/>
                <a:gd name="T37" fmla="*/ 10 h 17"/>
                <a:gd name="T38" fmla="*/ 25 w 25"/>
                <a:gd name="T39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17">
                  <a:moveTo>
                    <a:pt x="25" y="12"/>
                  </a:moveTo>
                  <a:cubicBezTo>
                    <a:pt x="25" y="13"/>
                    <a:pt x="25" y="14"/>
                    <a:pt x="25" y="15"/>
                  </a:cubicBezTo>
                  <a:cubicBezTo>
                    <a:pt x="24" y="16"/>
                    <a:pt x="23" y="17"/>
                    <a:pt x="22" y="17"/>
                  </a:cubicBezTo>
                  <a:cubicBezTo>
                    <a:pt x="21" y="17"/>
                    <a:pt x="19" y="15"/>
                    <a:pt x="19" y="14"/>
                  </a:cubicBezTo>
                  <a:cubicBezTo>
                    <a:pt x="18" y="14"/>
                    <a:pt x="16" y="14"/>
                    <a:pt x="15" y="14"/>
                  </a:cubicBezTo>
                  <a:cubicBezTo>
                    <a:pt x="14" y="14"/>
                    <a:pt x="13" y="12"/>
                    <a:pt x="13" y="12"/>
                  </a:cubicBezTo>
                  <a:cubicBezTo>
                    <a:pt x="12" y="11"/>
                    <a:pt x="10" y="10"/>
                    <a:pt x="9" y="10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5" y="10"/>
                    <a:pt x="3" y="9"/>
                    <a:pt x="2" y="9"/>
                  </a:cubicBezTo>
                  <a:cubicBezTo>
                    <a:pt x="2" y="8"/>
                    <a:pt x="0" y="7"/>
                    <a:pt x="0" y="5"/>
                  </a:cubicBezTo>
                  <a:cubicBezTo>
                    <a:pt x="0" y="5"/>
                    <a:pt x="0" y="2"/>
                    <a:pt x="0" y="2"/>
                  </a:cubicBezTo>
                  <a:cubicBezTo>
                    <a:pt x="1" y="1"/>
                    <a:pt x="3" y="1"/>
                    <a:pt x="4" y="1"/>
                  </a:cubicBezTo>
                  <a:cubicBezTo>
                    <a:pt x="5" y="1"/>
                    <a:pt x="7" y="0"/>
                    <a:pt x="8" y="1"/>
                  </a:cubicBezTo>
                  <a:cubicBezTo>
                    <a:pt x="8" y="1"/>
                    <a:pt x="8" y="4"/>
                    <a:pt x="9" y="4"/>
                  </a:cubicBezTo>
                  <a:cubicBezTo>
                    <a:pt x="10" y="5"/>
                    <a:pt x="12" y="5"/>
                    <a:pt x="13" y="5"/>
                  </a:cubicBezTo>
                  <a:cubicBezTo>
                    <a:pt x="13" y="5"/>
                    <a:pt x="16" y="6"/>
                    <a:pt x="17" y="7"/>
                  </a:cubicBezTo>
                  <a:cubicBezTo>
                    <a:pt x="17" y="7"/>
                    <a:pt x="18" y="8"/>
                    <a:pt x="19" y="9"/>
                  </a:cubicBezTo>
                  <a:cubicBezTo>
                    <a:pt x="19" y="9"/>
                    <a:pt x="21" y="9"/>
                    <a:pt x="22" y="9"/>
                  </a:cubicBezTo>
                  <a:cubicBezTo>
                    <a:pt x="23" y="9"/>
                    <a:pt x="24" y="10"/>
                    <a:pt x="24" y="10"/>
                  </a:cubicBezTo>
                  <a:cubicBezTo>
                    <a:pt x="25" y="11"/>
                    <a:pt x="25" y="12"/>
                    <a:pt x="25" y="1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5"/>
            <p:cNvSpPr>
              <a:spLocks/>
            </p:cNvSpPr>
            <p:nvPr/>
          </p:nvSpPr>
          <p:spPr bwMode="auto">
            <a:xfrm>
              <a:off x="4774" y="2425"/>
              <a:ext cx="47" cy="76"/>
            </a:xfrm>
            <a:custGeom>
              <a:avLst/>
              <a:gdLst>
                <a:gd name="T0" fmla="*/ 18 w 18"/>
                <a:gd name="T1" fmla="*/ 18 h 29"/>
                <a:gd name="T2" fmla="*/ 18 w 18"/>
                <a:gd name="T3" fmla="*/ 20 h 29"/>
                <a:gd name="T4" fmla="*/ 17 w 18"/>
                <a:gd name="T5" fmla="*/ 23 h 29"/>
                <a:gd name="T6" fmla="*/ 17 w 18"/>
                <a:gd name="T7" fmla="*/ 25 h 29"/>
                <a:gd name="T8" fmla="*/ 17 w 18"/>
                <a:gd name="T9" fmla="*/ 27 h 29"/>
                <a:gd name="T10" fmla="*/ 16 w 18"/>
                <a:gd name="T11" fmla="*/ 28 h 29"/>
                <a:gd name="T12" fmla="*/ 15 w 18"/>
                <a:gd name="T13" fmla="*/ 28 h 29"/>
                <a:gd name="T14" fmla="*/ 13 w 18"/>
                <a:gd name="T15" fmla="*/ 26 h 29"/>
                <a:gd name="T16" fmla="*/ 13 w 18"/>
                <a:gd name="T17" fmla="*/ 22 h 29"/>
                <a:gd name="T18" fmla="*/ 10 w 18"/>
                <a:gd name="T19" fmla="*/ 21 h 29"/>
                <a:gd name="T20" fmla="*/ 9 w 18"/>
                <a:gd name="T21" fmla="*/ 18 h 29"/>
                <a:gd name="T22" fmla="*/ 6 w 18"/>
                <a:gd name="T23" fmla="*/ 15 h 29"/>
                <a:gd name="T24" fmla="*/ 2 w 18"/>
                <a:gd name="T25" fmla="*/ 14 h 29"/>
                <a:gd name="T26" fmla="*/ 2 w 18"/>
                <a:gd name="T27" fmla="*/ 10 h 29"/>
                <a:gd name="T28" fmla="*/ 2 w 18"/>
                <a:gd name="T29" fmla="*/ 7 h 29"/>
                <a:gd name="T30" fmla="*/ 0 w 18"/>
                <a:gd name="T31" fmla="*/ 4 h 29"/>
                <a:gd name="T32" fmla="*/ 2 w 18"/>
                <a:gd name="T33" fmla="*/ 0 h 29"/>
                <a:gd name="T34" fmla="*/ 4 w 18"/>
                <a:gd name="T35" fmla="*/ 0 h 29"/>
                <a:gd name="T36" fmla="*/ 6 w 18"/>
                <a:gd name="T37" fmla="*/ 3 h 29"/>
                <a:gd name="T38" fmla="*/ 8 w 18"/>
                <a:gd name="T39" fmla="*/ 6 h 29"/>
                <a:gd name="T40" fmla="*/ 11 w 18"/>
                <a:gd name="T41" fmla="*/ 6 h 29"/>
                <a:gd name="T42" fmla="*/ 14 w 18"/>
                <a:gd name="T43" fmla="*/ 9 h 29"/>
                <a:gd name="T44" fmla="*/ 14 w 18"/>
                <a:gd name="T45" fmla="*/ 13 h 29"/>
                <a:gd name="T46" fmla="*/ 16 w 18"/>
                <a:gd name="T47" fmla="*/ 14 h 29"/>
                <a:gd name="T48" fmla="*/ 18 w 18"/>
                <a:gd name="T49" fmla="*/ 1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" h="29">
                  <a:moveTo>
                    <a:pt x="18" y="18"/>
                  </a:moveTo>
                  <a:cubicBezTo>
                    <a:pt x="18" y="18"/>
                    <a:pt x="18" y="20"/>
                    <a:pt x="18" y="20"/>
                  </a:cubicBezTo>
                  <a:cubicBezTo>
                    <a:pt x="18" y="21"/>
                    <a:pt x="17" y="22"/>
                    <a:pt x="17" y="23"/>
                  </a:cubicBezTo>
                  <a:cubicBezTo>
                    <a:pt x="17" y="23"/>
                    <a:pt x="17" y="24"/>
                    <a:pt x="17" y="25"/>
                  </a:cubicBezTo>
                  <a:cubicBezTo>
                    <a:pt x="17" y="25"/>
                    <a:pt x="17" y="26"/>
                    <a:pt x="17" y="27"/>
                  </a:cubicBezTo>
                  <a:cubicBezTo>
                    <a:pt x="17" y="27"/>
                    <a:pt x="16" y="28"/>
                    <a:pt x="16" y="28"/>
                  </a:cubicBezTo>
                  <a:cubicBezTo>
                    <a:pt x="16" y="29"/>
                    <a:pt x="15" y="29"/>
                    <a:pt x="15" y="28"/>
                  </a:cubicBezTo>
                  <a:cubicBezTo>
                    <a:pt x="14" y="28"/>
                    <a:pt x="13" y="26"/>
                    <a:pt x="13" y="26"/>
                  </a:cubicBezTo>
                  <a:cubicBezTo>
                    <a:pt x="12" y="25"/>
                    <a:pt x="13" y="23"/>
                    <a:pt x="13" y="22"/>
                  </a:cubicBezTo>
                  <a:cubicBezTo>
                    <a:pt x="12" y="22"/>
                    <a:pt x="10" y="22"/>
                    <a:pt x="10" y="21"/>
                  </a:cubicBezTo>
                  <a:cubicBezTo>
                    <a:pt x="9" y="21"/>
                    <a:pt x="9" y="19"/>
                    <a:pt x="9" y="18"/>
                  </a:cubicBezTo>
                  <a:cubicBezTo>
                    <a:pt x="8" y="17"/>
                    <a:pt x="6" y="16"/>
                    <a:pt x="6" y="15"/>
                  </a:cubicBezTo>
                  <a:cubicBezTo>
                    <a:pt x="5" y="14"/>
                    <a:pt x="3" y="14"/>
                    <a:pt x="2" y="14"/>
                  </a:cubicBezTo>
                  <a:cubicBezTo>
                    <a:pt x="2" y="13"/>
                    <a:pt x="1" y="11"/>
                    <a:pt x="2" y="10"/>
                  </a:cubicBezTo>
                  <a:cubicBezTo>
                    <a:pt x="2" y="9"/>
                    <a:pt x="3" y="7"/>
                    <a:pt x="2" y="7"/>
                  </a:cubicBezTo>
                  <a:cubicBezTo>
                    <a:pt x="2" y="7"/>
                    <a:pt x="0" y="5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cubicBezTo>
                    <a:pt x="2" y="0"/>
                    <a:pt x="4" y="0"/>
                    <a:pt x="4" y="0"/>
                  </a:cubicBezTo>
                  <a:cubicBezTo>
                    <a:pt x="5" y="1"/>
                    <a:pt x="5" y="2"/>
                    <a:pt x="6" y="3"/>
                  </a:cubicBezTo>
                  <a:cubicBezTo>
                    <a:pt x="6" y="4"/>
                    <a:pt x="7" y="5"/>
                    <a:pt x="8" y="6"/>
                  </a:cubicBezTo>
                  <a:cubicBezTo>
                    <a:pt x="8" y="6"/>
                    <a:pt x="10" y="6"/>
                    <a:pt x="11" y="6"/>
                  </a:cubicBezTo>
                  <a:cubicBezTo>
                    <a:pt x="12" y="7"/>
                    <a:pt x="14" y="8"/>
                    <a:pt x="14" y="9"/>
                  </a:cubicBezTo>
                  <a:cubicBezTo>
                    <a:pt x="14" y="10"/>
                    <a:pt x="14" y="12"/>
                    <a:pt x="14" y="13"/>
                  </a:cubicBezTo>
                  <a:cubicBezTo>
                    <a:pt x="14" y="13"/>
                    <a:pt x="16" y="14"/>
                    <a:pt x="16" y="14"/>
                  </a:cubicBezTo>
                  <a:cubicBezTo>
                    <a:pt x="17" y="15"/>
                    <a:pt x="17" y="17"/>
                    <a:pt x="18" y="1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6"/>
            <p:cNvSpPr>
              <a:spLocks/>
            </p:cNvSpPr>
            <p:nvPr/>
          </p:nvSpPr>
          <p:spPr bwMode="auto">
            <a:xfrm>
              <a:off x="4774" y="2425"/>
              <a:ext cx="47" cy="76"/>
            </a:xfrm>
            <a:custGeom>
              <a:avLst/>
              <a:gdLst>
                <a:gd name="T0" fmla="*/ 18 w 18"/>
                <a:gd name="T1" fmla="*/ 18 h 29"/>
                <a:gd name="T2" fmla="*/ 18 w 18"/>
                <a:gd name="T3" fmla="*/ 20 h 29"/>
                <a:gd name="T4" fmla="*/ 17 w 18"/>
                <a:gd name="T5" fmla="*/ 23 h 29"/>
                <a:gd name="T6" fmla="*/ 17 w 18"/>
                <a:gd name="T7" fmla="*/ 25 h 29"/>
                <a:gd name="T8" fmla="*/ 17 w 18"/>
                <a:gd name="T9" fmla="*/ 27 h 29"/>
                <a:gd name="T10" fmla="*/ 16 w 18"/>
                <a:gd name="T11" fmla="*/ 28 h 29"/>
                <a:gd name="T12" fmla="*/ 15 w 18"/>
                <a:gd name="T13" fmla="*/ 28 h 29"/>
                <a:gd name="T14" fmla="*/ 13 w 18"/>
                <a:gd name="T15" fmla="*/ 26 h 29"/>
                <a:gd name="T16" fmla="*/ 13 w 18"/>
                <a:gd name="T17" fmla="*/ 22 h 29"/>
                <a:gd name="T18" fmla="*/ 10 w 18"/>
                <a:gd name="T19" fmla="*/ 21 h 29"/>
                <a:gd name="T20" fmla="*/ 9 w 18"/>
                <a:gd name="T21" fmla="*/ 18 h 29"/>
                <a:gd name="T22" fmla="*/ 6 w 18"/>
                <a:gd name="T23" fmla="*/ 15 h 29"/>
                <a:gd name="T24" fmla="*/ 2 w 18"/>
                <a:gd name="T25" fmla="*/ 14 h 29"/>
                <a:gd name="T26" fmla="*/ 2 w 18"/>
                <a:gd name="T27" fmla="*/ 10 h 29"/>
                <a:gd name="T28" fmla="*/ 2 w 18"/>
                <a:gd name="T29" fmla="*/ 7 h 29"/>
                <a:gd name="T30" fmla="*/ 0 w 18"/>
                <a:gd name="T31" fmla="*/ 4 h 29"/>
                <a:gd name="T32" fmla="*/ 2 w 18"/>
                <a:gd name="T33" fmla="*/ 0 h 29"/>
                <a:gd name="T34" fmla="*/ 4 w 18"/>
                <a:gd name="T35" fmla="*/ 0 h 29"/>
                <a:gd name="T36" fmla="*/ 6 w 18"/>
                <a:gd name="T37" fmla="*/ 3 h 29"/>
                <a:gd name="T38" fmla="*/ 8 w 18"/>
                <a:gd name="T39" fmla="*/ 6 h 29"/>
                <a:gd name="T40" fmla="*/ 11 w 18"/>
                <a:gd name="T41" fmla="*/ 6 h 29"/>
                <a:gd name="T42" fmla="*/ 14 w 18"/>
                <a:gd name="T43" fmla="*/ 9 h 29"/>
                <a:gd name="T44" fmla="*/ 14 w 18"/>
                <a:gd name="T45" fmla="*/ 13 h 29"/>
                <a:gd name="T46" fmla="*/ 16 w 18"/>
                <a:gd name="T47" fmla="*/ 14 h 29"/>
                <a:gd name="T48" fmla="*/ 18 w 18"/>
                <a:gd name="T49" fmla="*/ 1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" h="29">
                  <a:moveTo>
                    <a:pt x="18" y="18"/>
                  </a:moveTo>
                  <a:cubicBezTo>
                    <a:pt x="18" y="18"/>
                    <a:pt x="18" y="20"/>
                    <a:pt x="18" y="20"/>
                  </a:cubicBezTo>
                  <a:cubicBezTo>
                    <a:pt x="18" y="21"/>
                    <a:pt x="17" y="22"/>
                    <a:pt x="17" y="23"/>
                  </a:cubicBezTo>
                  <a:cubicBezTo>
                    <a:pt x="17" y="23"/>
                    <a:pt x="17" y="24"/>
                    <a:pt x="17" y="25"/>
                  </a:cubicBezTo>
                  <a:cubicBezTo>
                    <a:pt x="17" y="25"/>
                    <a:pt x="17" y="26"/>
                    <a:pt x="17" y="27"/>
                  </a:cubicBezTo>
                  <a:cubicBezTo>
                    <a:pt x="17" y="27"/>
                    <a:pt x="16" y="28"/>
                    <a:pt x="16" y="28"/>
                  </a:cubicBezTo>
                  <a:cubicBezTo>
                    <a:pt x="16" y="29"/>
                    <a:pt x="15" y="29"/>
                    <a:pt x="15" y="28"/>
                  </a:cubicBezTo>
                  <a:cubicBezTo>
                    <a:pt x="14" y="28"/>
                    <a:pt x="13" y="26"/>
                    <a:pt x="13" y="26"/>
                  </a:cubicBezTo>
                  <a:cubicBezTo>
                    <a:pt x="12" y="25"/>
                    <a:pt x="13" y="23"/>
                    <a:pt x="13" y="22"/>
                  </a:cubicBezTo>
                  <a:cubicBezTo>
                    <a:pt x="12" y="22"/>
                    <a:pt x="10" y="22"/>
                    <a:pt x="10" y="21"/>
                  </a:cubicBezTo>
                  <a:cubicBezTo>
                    <a:pt x="9" y="21"/>
                    <a:pt x="9" y="19"/>
                    <a:pt x="9" y="18"/>
                  </a:cubicBezTo>
                  <a:cubicBezTo>
                    <a:pt x="8" y="17"/>
                    <a:pt x="6" y="16"/>
                    <a:pt x="6" y="15"/>
                  </a:cubicBezTo>
                  <a:cubicBezTo>
                    <a:pt x="5" y="14"/>
                    <a:pt x="3" y="14"/>
                    <a:pt x="2" y="14"/>
                  </a:cubicBezTo>
                  <a:cubicBezTo>
                    <a:pt x="2" y="13"/>
                    <a:pt x="1" y="11"/>
                    <a:pt x="2" y="10"/>
                  </a:cubicBezTo>
                  <a:cubicBezTo>
                    <a:pt x="2" y="9"/>
                    <a:pt x="3" y="7"/>
                    <a:pt x="2" y="7"/>
                  </a:cubicBezTo>
                  <a:cubicBezTo>
                    <a:pt x="2" y="7"/>
                    <a:pt x="0" y="5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cubicBezTo>
                    <a:pt x="2" y="0"/>
                    <a:pt x="4" y="0"/>
                    <a:pt x="4" y="0"/>
                  </a:cubicBezTo>
                  <a:cubicBezTo>
                    <a:pt x="5" y="1"/>
                    <a:pt x="5" y="2"/>
                    <a:pt x="6" y="3"/>
                  </a:cubicBezTo>
                  <a:cubicBezTo>
                    <a:pt x="6" y="4"/>
                    <a:pt x="7" y="5"/>
                    <a:pt x="8" y="6"/>
                  </a:cubicBezTo>
                  <a:cubicBezTo>
                    <a:pt x="8" y="6"/>
                    <a:pt x="10" y="6"/>
                    <a:pt x="11" y="6"/>
                  </a:cubicBezTo>
                  <a:cubicBezTo>
                    <a:pt x="12" y="7"/>
                    <a:pt x="14" y="8"/>
                    <a:pt x="14" y="9"/>
                  </a:cubicBezTo>
                  <a:cubicBezTo>
                    <a:pt x="14" y="10"/>
                    <a:pt x="14" y="12"/>
                    <a:pt x="14" y="13"/>
                  </a:cubicBezTo>
                  <a:cubicBezTo>
                    <a:pt x="14" y="13"/>
                    <a:pt x="16" y="14"/>
                    <a:pt x="16" y="14"/>
                  </a:cubicBezTo>
                  <a:cubicBezTo>
                    <a:pt x="17" y="15"/>
                    <a:pt x="17" y="17"/>
                    <a:pt x="18" y="18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7"/>
            <p:cNvSpPr>
              <a:spLocks/>
            </p:cNvSpPr>
            <p:nvPr/>
          </p:nvSpPr>
          <p:spPr bwMode="auto">
            <a:xfrm>
              <a:off x="4805" y="2082"/>
              <a:ext cx="554" cy="659"/>
            </a:xfrm>
            <a:custGeom>
              <a:avLst/>
              <a:gdLst>
                <a:gd name="T0" fmla="*/ 155 w 212"/>
                <a:gd name="T1" fmla="*/ 186 h 252"/>
                <a:gd name="T2" fmla="*/ 149 w 212"/>
                <a:gd name="T3" fmla="*/ 199 h 252"/>
                <a:gd name="T4" fmla="*/ 133 w 212"/>
                <a:gd name="T5" fmla="*/ 211 h 252"/>
                <a:gd name="T6" fmla="*/ 127 w 212"/>
                <a:gd name="T7" fmla="*/ 225 h 252"/>
                <a:gd name="T8" fmla="*/ 118 w 212"/>
                <a:gd name="T9" fmla="*/ 237 h 252"/>
                <a:gd name="T10" fmla="*/ 107 w 212"/>
                <a:gd name="T11" fmla="*/ 241 h 252"/>
                <a:gd name="T12" fmla="*/ 99 w 212"/>
                <a:gd name="T13" fmla="*/ 252 h 252"/>
                <a:gd name="T14" fmla="*/ 84 w 212"/>
                <a:gd name="T15" fmla="*/ 252 h 252"/>
                <a:gd name="T16" fmla="*/ 75 w 212"/>
                <a:gd name="T17" fmla="*/ 244 h 252"/>
                <a:gd name="T18" fmla="*/ 69 w 212"/>
                <a:gd name="T19" fmla="*/ 234 h 252"/>
                <a:gd name="T20" fmla="*/ 56 w 212"/>
                <a:gd name="T21" fmla="*/ 227 h 252"/>
                <a:gd name="T22" fmla="*/ 47 w 212"/>
                <a:gd name="T23" fmla="*/ 224 h 252"/>
                <a:gd name="T24" fmla="*/ 38 w 212"/>
                <a:gd name="T25" fmla="*/ 204 h 252"/>
                <a:gd name="T26" fmla="*/ 20 w 212"/>
                <a:gd name="T27" fmla="*/ 187 h 252"/>
                <a:gd name="T28" fmla="*/ 4 w 212"/>
                <a:gd name="T29" fmla="*/ 178 h 252"/>
                <a:gd name="T30" fmla="*/ 5 w 212"/>
                <a:gd name="T31" fmla="*/ 162 h 252"/>
                <a:gd name="T32" fmla="*/ 12 w 212"/>
                <a:gd name="T33" fmla="*/ 152 h 252"/>
                <a:gd name="T34" fmla="*/ 13 w 212"/>
                <a:gd name="T35" fmla="*/ 140 h 252"/>
                <a:gd name="T36" fmla="*/ 17 w 212"/>
                <a:gd name="T37" fmla="*/ 133 h 252"/>
                <a:gd name="T38" fmla="*/ 12 w 212"/>
                <a:gd name="T39" fmla="*/ 123 h 252"/>
                <a:gd name="T40" fmla="*/ 6 w 212"/>
                <a:gd name="T41" fmla="*/ 113 h 252"/>
                <a:gd name="T42" fmla="*/ 15 w 212"/>
                <a:gd name="T43" fmla="*/ 104 h 252"/>
                <a:gd name="T44" fmla="*/ 23 w 212"/>
                <a:gd name="T45" fmla="*/ 97 h 252"/>
                <a:gd name="T46" fmla="*/ 31 w 212"/>
                <a:gd name="T47" fmla="*/ 100 h 252"/>
                <a:gd name="T48" fmla="*/ 41 w 212"/>
                <a:gd name="T49" fmla="*/ 103 h 252"/>
                <a:gd name="T50" fmla="*/ 55 w 212"/>
                <a:gd name="T51" fmla="*/ 99 h 252"/>
                <a:gd name="T52" fmla="*/ 59 w 212"/>
                <a:gd name="T53" fmla="*/ 92 h 252"/>
                <a:gd name="T54" fmla="*/ 56 w 212"/>
                <a:gd name="T55" fmla="*/ 87 h 252"/>
                <a:gd name="T56" fmla="*/ 57 w 212"/>
                <a:gd name="T57" fmla="*/ 73 h 252"/>
                <a:gd name="T58" fmla="*/ 55 w 212"/>
                <a:gd name="T59" fmla="*/ 58 h 252"/>
                <a:gd name="T60" fmla="*/ 48 w 212"/>
                <a:gd name="T61" fmla="*/ 47 h 252"/>
                <a:gd name="T62" fmla="*/ 45 w 212"/>
                <a:gd name="T63" fmla="*/ 38 h 252"/>
                <a:gd name="T64" fmla="*/ 38 w 212"/>
                <a:gd name="T65" fmla="*/ 24 h 252"/>
                <a:gd name="T66" fmla="*/ 35 w 212"/>
                <a:gd name="T67" fmla="*/ 15 h 252"/>
                <a:gd name="T68" fmla="*/ 44 w 212"/>
                <a:gd name="T69" fmla="*/ 20 h 252"/>
                <a:gd name="T70" fmla="*/ 60 w 212"/>
                <a:gd name="T71" fmla="*/ 18 h 252"/>
                <a:gd name="T72" fmla="*/ 69 w 212"/>
                <a:gd name="T73" fmla="*/ 9 h 252"/>
                <a:gd name="T74" fmla="*/ 82 w 212"/>
                <a:gd name="T75" fmla="*/ 8 h 252"/>
                <a:gd name="T76" fmla="*/ 98 w 212"/>
                <a:gd name="T77" fmla="*/ 8 h 252"/>
                <a:gd name="T78" fmla="*/ 105 w 212"/>
                <a:gd name="T79" fmla="*/ 13 h 252"/>
                <a:gd name="T80" fmla="*/ 111 w 212"/>
                <a:gd name="T81" fmla="*/ 1 h 252"/>
                <a:gd name="T82" fmla="*/ 120 w 212"/>
                <a:gd name="T83" fmla="*/ 3 h 252"/>
                <a:gd name="T84" fmla="*/ 133 w 212"/>
                <a:gd name="T85" fmla="*/ 13 h 252"/>
                <a:gd name="T86" fmla="*/ 139 w 212"/>
                <a:gd name="T87" fmla="*/ 29 h 252"/>
                <a:gd name="T88" fmla="*/ 152 w 212"/>
                <a:gd name="T89" fmla="*/ 28 h 252"/>
                <a:gd name="T90" fmla="*/ 160 w 212"/>
                <a:gd name="T91" fmla="*/ 21 h 252"/>
                <a:gd name="T92" fmla="*/ 172 w 212"/>
                <a:gd name="T93" fmla="*/ 37 h 252"/>
                <a:gd name="T94" fmla="*/ 186 w 212"/>
                <a:gd name="T95" fmla="*/ 56 h 252"/>
                <a:gd name="T96" fmla="*/ 194 w 212"/>
                <a:gd name="T97" fmla="*/ 75 h 252"/>
                <a:gd name="T98" fmla="*/ 208 w 212"/>
                <a:gd name="T99" fmla="*/ 84 h 252"/>
                <a:gd name="T100" fmla="*/ 209 w 212"/>
                <a:gd name="T101" fmla="*/ 97 h 252"/>
                <a:gd name="T102" fmla="*/ 201 w 212"/>
                <a:gd name="T103" fmla="*/ 101 h 252"/>
                <a:gd name="T104" fmla="*/ 187 w 212"/>
                <a:gd name="T105" fmla="*/ 112 h 252"/>
                <a:gd name="T106" fmla="*/ 176 w 212"/>
                <a:gd name="T107" fmla="*/ 121 h 252"/>
                <a:gd name="T108" fmla="*/ 178 w 212"/>
                <a:gd name="T109" fmla="*/ 140 h 252"/>
                <a:gd name="T110" fmla="*/ 183 w 212"/>
                <a:gd name="T111" fmla="*/ 152 h 252"/>
                <a:gd name="T112" fmla="*/ 176 w 212"/>
                <a:gd name="T113" fmla="*/ 167 h 252"/>
                <a:gd name="T114" fmla="*/ 165 w 212"/>
                <a:gd name="T115" fmla="*/ 173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12" h="252">
                  <a:moveTo>
                    <a:pt x="160" y="181"/>
                  </a:moveTo>
                  <a:cubicBezTo>
                    <a:pt x="159" y="181"/>
                    <a:pt x="159" y="182"/>
                    <a:pt x="158" y="182"/>
                  </a:cubicBezTo>
                  <a:cubicBezTo>
                    <a:pt x="158" y="182"/>
                    <a:pt x="156" y="182"/>
                    <a:pt x="156" y="183"/>
                  </a:cubicBezTo>
                  <a:cubicBezTo>
                    <a:pt x="155" y="183"/>
                    <a:pt x="156" y="186"/>
                    <a:pt x="155" y="186"/>
                  </a:cubicBezTo>
                  <a:cubicBezTo>
                    <a:pt x="155" y="187"/>
                    <a:pt x="153" y="187"/>
                    <a:pt x="152" y="188"/>
                  </a:cubicBezTo>
                  <a:cubicBezTo>
                    <a:pt x="151" y="189"/>
                    <a:pt x="150" y="190"/>
                    <a:pt x="150" y="190"/>
                  </a:cubicBezTo>
                  <a:cubicBezTo>
                    <a:pt x="150" y="191"/>
                    <a:pt x="151" y="194"/>
                    <a:pt x="151" y="195"/>
                  </a:cubicBezTo>
                  <a:cubicBezTo>
                    <a:pt x="151" y="196"/>
                    <a:pt x="150" y="198"/>
                    <a:pt x="149" y="199"/>
                  </a:cubicBezTo>
                  <a:cubicBezTo>
                    <a:pt x="148" y="200"/>
                    <a:pt x="145" y="202"/>
                    <a:pt x="144" y="203"/>
                  </a:cubicBezTo>
                  <a:cubicBezTo>
                    <a:pt x="143" y="203"/>
                    <a:pt x="142" y="206"/>
                    <a:pt x="141" y="207"/>
                  </a:cubicBezTo>
                  <a:cubicBezTo>
                    <a:pt x="140" y="207"/>
                    <a:pt x="139" y="207"/>
                    <a:pt x="138" y="208"/>
                  </a:cubicBezTo>
                  <a:cubicBezTo>
                    <a:pt x="136" y="209"/>
                    <a:pt x="134" y="211"/>
                    <a:pt x="133" y="211"/>
                  </a:cubicBezTo>
                  <a:cubicBezTo>
                    <a:pt x="132" y="212"/>
                    <a:pt x="130" y="212"/>
                    <a:pt x="130" y="213"/>
                  </a:cubicBezTo>
                  <a:cubicBezTo>
                    <a:pt x="129" y="214"/>
                    <a:pt x="130" y="216"/>
                    <a:pt x="129" y="217"/>
                  </a:cubicBezTo>
                  <a:cubicBezTo>
                    <a:pt x="129" y="218"/>
                    <a:pt x="127" y="220"/>
                    <a:pt x="126" y="221"/>
                  </a:cubicBezTo>
                  <a:cubicBezTo>
                    <a:pt x="126" y="222"/>
                    <a:pt x="127" y="224"/>
                    <a:pt x="127" y="225"/>
                  </a:cubicBezTo>
                  <a:cubicBezTo>
                    <a:pt x="127" y="226"/>
                    <a:pt x="128" y="229"/>
                    <a:pt x="127" y="230"/>
                  </a:cubicBezTo>
                  <a:cubicBezTo>
                    <a:pt x="126" y="230"/>
                    <a:pt x="125" y="230"/>
                    <a:pt x="125" y="230"/>
                  </a:cubicBezTo>
                  <a:cubicBezTo>
                    <a:pt x="124" y="231"/>
                    <a:pt x="122" y="232"/>
                    <a:pt x="122" y="233"/>
                  </a:cubicBezTo>
                  <a:cubicBezTo>
                    <a:pt x="121" y="234"/>
                    <a:pt x="119" y="236"/>
                    <a:pt x="118" y="237"/>
                  </a:cubicBezTo>
                  <a:cubicBezTo>
                    <a:pt x="117" y="238"/>
                    <a:pt x="115" y="238"/>
                    <a:pt x="114" y="239"/>
                  </a:cubicBezTo>
                  <a:cubicBezTo>
                    <a:pt x="113" y="239"/>
                    <a:pt x="110" y="238"/>
                    <a:pt x="110" y="239"/>
                  </a:cubicBezTo>
                  <a:cubicBezTo>
                    <a:pt x="109" y="239"/>
                    <a:pt x="110" y="240"/>
                    <a:pt x="110" y="240"/>
                  </a:cubicBezTo>
                  <a:cubicBezTo>
                    <a:pt x="109" y="241"/>
                    <a:pt x="107" y="241"/>
                    <a:pt x="107" y="241"/>
                  </a:cubicBezTo>
                  <a:cubicBezTo>
                    <a:pt x="106" y="242"/>
                    <a:pt x="105" y="243"/>
                    <a:pt x="104" y="243"/>
                  </a:cubicBezTo>
                  <a:cubicBezTo>
                    <a:pt x="104" y="244"/>
                    <a:pt x="105" y="246"/>
                    <a:pt x="104" y="247"/>
                  </a:cubicBezTo>
                  <a:cubicBezTo>
                    <a:pt x="104" y="248"/>
                    <a:pt x="102" y="249"/>
                    <a:pt x="102" y="249"/>
                  </a:cubicBezTo>
                  <a:cubicBezTo>
                    <a:pt x="101" y="250"/>
                    <a:pt x="100" y="252"/>
                    <a:pt x="99" y="252"/>
                  </a:cubicBezTo>
                  <a:cubicBezTo>
                    <a:pt x="98" y="252"/>
                    <a:pt x="98" y="249"/>
                    <a:pt x="97" y="248"/>
                  </a:cubicBezTo>
                  <a:cubicBezTo>
                    <a:pt x="95" y="248"/>
                    <a:pt x="94" y="252"/>
                    <a:pt x="92" y="252"/>
                  </a:cubicBezTo>
                  <a:cubicBezTo>
                    <a:pt x="91" y="252"/>
                    <a:pt x="89" y="252"/>
                    <a:pt x="87" y="252"/>
                  </a:cubicBezTo>
                  <a:cubicBezTo>
                    <a:pt x="86" y="252"/>
                    <a:pt x="85" y="252"/>
                    <a:pt x="84" y="252"/>
                  </a:cubicBezTo>
                  <a:cubicBezTo>
                    <a:pt x="84" y="252"/>
                    <a:pt x="83" y="249"/>
                    <a:pt x="83" y="249"/>
                  </a:cubicBezTo>
                  <a:cubicBezTo>
                    <a:pt x="82" y="248"/>
                    <a:pt x="80" y="248"/>
                    <a:pt x="80" y="247"/>
                  </a:cubicBezTo>
                  <a:cubicBezTo>
                    <a:pt x="79" y="247"/>
                    <a:pt x="79" y="245"/>
                    <a:pt x="79" y="245"/>
                  </a:cubicBezTo>
                  <a:cubicBezTo>
                    <a:pt x="78" y="244"/>
                    <a:pt x="76" y="244"/>
                    <a:pt x="75" y="244"/>
                  </a:cubicBezTo>
                  <a:cubicBezTo>
                    <a:pt x="74" y="244"/>
                    <a:pt x="71" y="245"/>
                    <a:pt x="70" y="245"/>
                  </a:cubicBezTo>
                  <a:cubicBezTo>
                    <a:pt x="69" y="244"/>
                    <a:pt x="69" y="242"/>
                    <a:pt x="69" y="241"/>
                  </a:cubicBezTo>
                  <a:cubicBezTo>
                    <a:pt x="69" y="240"/>
                    <a:pt x="67" y="239"/>
                    <a:pt x="67" y="238"/>
                  </a:cubicBezTo>
                  <a:cubicBezTo>
                    <a:pt x="67" y="237"/>
                    <a:pt x="69" y="236"/>
                    <a:pt x="69" y="234"/>
                  </a:cubicBezTo>
                  <a:cubicBezTo>
                    <a:pt x="69" y="233"/>
                    <a:pt x="69" y="232"/>
                    <a:pt x="69" y="231"/>
                  </a:cubicBezTo>
                  <a:cubicBezTo>
                    <a:pt x="68" y="230"/>
                    <a:pt x="66" y="228"/>
                    <a:pt x="65" y="228"/>
                  </a:cubicBezTo>
                  <a:cubicBezTo>
                    <a:pt x="64" y="228"/>
                    <a:pt x="61" y="228"/>
                    <a:pt x="60" y="228"/>
                  </a:cubicBezTo>
                  <a:cubicBezTo>
                    <a:pt x="59" y="228"/>
                    <a:pt x="56" y="228"/>
                    <a:pt x="56" y="227"/>
                  </a:cubicBezTo>
                  <a:cubicBezTo>
                    <a:pt x="55" y="226"/>
                    <a:pt x="56" y="224"/>
                    <a:pt x="56" y="224"/>
                  </a:cubicBezTo>
                  <a:cubicBezTo>
                    <a:pt x="55" y="223"/>
                    <a:pt x="54" y="223"/>
                    <a:pt x="54" y="222"/>
                  </a:cubicBezTo>
                  <a:cubicBezTo>
                    <a:pt x="53" y="222"/>
                    <a:pt x="52" y="224"/>
                    <a:pt x="51" y="224"/>
                  </a:cubicBezTo>
                  <a:cubicBezTo>
                    <a:pt x="50" y="224"/>
                    <a:pt x="48" y="223"/>
                    <a:pt x="47" y="224"/>
                  </a:cubicBezTo>
                  <a:cubicBezTo>
                    <a:pt x="47" y="224"/>
                    <a:pt x="45" y="224"/>
                    <a:pt x="44" y="225"/>
                  </a:cubicBezTo>
                  <a:cubicBezTo>
                    <a:pt x="43" y="223"/>
                    <a:pt x="42" y="220"/>
                    <a:pt x="42" y="218"/>
                  </a:cubicBezTo>
                  <a:cubicBezTo>
                    <a:pt x="41" y="216"/>
                    <a:pt x="42" y="212"/>
                    <a:pt x="41" y="211"/>
                  </a:cubicBezTo>
                  <a:cubicBezTo>
                    <a:pt x="41" y="209"/>
                    <a:pt x="39" y="206"/>
                    <a:pt x="38" y="204"/>
                  </a:cubicBezTo>
                  <a:cubicBezTo>
                    <a:pt x="37" y="202"/>
                    <a:pt x="35" y="199"/>
                    <a:pt x="34" y="198"/>
                  </a:cubicBezTo>
                  <a:cubicBezTo>
                    <a:pt x="33" y="197"/>
                    <a:pt x="30" y="196"/>
                    <a:pt x="29" y="196"/>
                  </a:cubicBezTo>
                  <a:cubicBezTo>
                    <a:pt x="27" y="195"/>
                    <a:pt x="24" y="194"/>
                    <a:pt x="23" y="193"/>
                  </a:cubicBezTo>
                  <a:cubicBezTo>
                    <a:pt x="22" y="192"/>
                    <a:pt x="21" y="189"/>
                    <a:pt x="20" y="187"/>
                  </a:cubicBezTo>
                  <a:cubicBezTo>
                    <a:pt x="19" y="186"/>
                    <a:pt x="17" y="185"/>
                    <a:pt x="16" y="184"/>
                  </a:cubicBezTo>
                  <a:cubicBezTo>
                    <a:pt x="15" y="184"/>
                    <a:pt x="12" y="183"/>
                    <a:pt x="11" y="182"/>
                  </a:cubicBezTo>
                  <a:cubicBezTo>
                    <a:pt x="10" y="181"/>
                    <a:pt x="9" y="179"/>
                    <a:pt x="8" y="178"/>
                  </a:cubicBezTo>
                  <a:cubicBezTo>
                    <a:pt x="7" y="178"/>
                    <a:pt x="5" y="178"/>
                    <a:pt x="4" y="178"/>
                  </a:cubicBezTo>
                  <a:cubicBezTo>
                    <a:pt x="3" y="178"/>
                    <a:pt x="1" y="176"/>
                    <a:pt x="1" y="175"/>
                  </a:cubicBezTo>
                  <a:cubicBezTo>
                    <a:pt x="1" y="174"/>
                    <a:pt x="0" y="173"/>
                    <a:pt x="0" y="171"/>
                  </a:cubicBezTo>
                  <a:cubicBezTo>
                    <a:pt x="0" y="170"/>
                    <a:pt x="0" y="167"/>
                    <a:pt x="0" y="166"/>
                  </a:cubicBezTo>
                  <a:cubicBezTo>
                    <a:pt x="1" y="164"/>
                    <a:pt x="4" y="163"/>
                    <a:pt x="5" y="162"/>
                  </a:cubicBezTo>
                  <a:cubicBezTo>
                    <a:pt x="5" y="162"/>
                    <a:pt x="5" y="160"/>
                    <a:pt x="6" y="160"/>
                  </a:cubicBezTo>
                  <a:cubicBezTo>
                    <a:pt x="6" y="159"/>
                    <a:pt x="7" y="159"/>
                    <a:pt x="8" y="158"/>
                  </a:cubicBezTo>
                  <a:cubicBezTo>
                    <a:pt x="8" y="157"/>
                    <a:pt x="9" y="155"/>
                    <a:pt x="10" y="154"/>
                  </a:cubicBezTo>
                  <a:cubicBezTo>
                    <a:pt x="11" y="154"/>
                    <a:pt x="11" y="152"/>
                    <a:pt x="12" y="152"/>
                  </a:cubicBezTo>
                  <a:cubicBezTo>
                    <a:pt x="12" y="152"/>
                    <a:pt x="14" y="151"/>
                    <a:pt x="15" y="151"/>
                  </a:cubicBezTo>
                  <a:cubicBezTo>
                    <a:pt x="15" y="150"/>
                    <a:pt x="15" y="148"/>
                    <a:pt x="15" y="147"/>
                  </a:cubicBezTo>
                  <a:cubicBezTo>
                    <a:pt x="15" y="146"/>
                    <a:pt x="14" y="144"/>
                    <a:pt x="14" y="143"/>
                  </a:cubicBezTo>
                  <a:cubicBezTo>
                    <a:pt x="13" y="142"/>
                    <a:pt x="13" y="141"/>
                    <a:pt x="13" y="140"/>
                  </a:cubicBezTo>
                  <a:cubicBezTo>
                    <a:pt x="13" y="140"/>
                    <a:pt x="14" y="139"/>
                    <a:pt x="14" y="139"/>
                  </a:cubicBezTo>
                  <a:cubicBezTo>
                    <a:pt x="15" y="139"/>
                    <a:pt x="16" y="139"/>
                    <a:pt x="16" y="139"/>
                  </a:cubicBezTo>
                  <a:cubicBezTo>
                    <a:pt x="17" y="138"/>
                    <a:pt x="17" y="138"/>
                    <a:pt x="18" y="137"/>
                  </a:cubicBezTo>
                  <a:cubicBezTo>
                    <a:pt x="18" y="136"/>
                    <a:pt x="18" y="134"/>
                    <a:pt x="17" y="133"/>
                  </a:cubicBezTo>
                  <a:cubicBezTo>
                    <a:pt x="17" y="132"/>
                    <a:pt x="16" y="132"/>
                    <a:pt x="16" y="132"/>
                  </a:cubicBezTo>
                  <a:cubicBezTo>
                    <a:pt x="16" y="131"/>
                    <a:pt x="16" y="129"/>
                    <a:pt x="16" y="128"/>
                  </a:cubicBezTo>
                  <a:cubicBezTo>
                    <a:pt x="15" y="128"/>
                    <a:pt x="12" y="127"/>
                    <a:pt x="12" y="127"/>
                  </a:cubicBezTo>
                  <a:cubicBezTo>
                    <a:pt x="11" y="126"/>
                    <a:pt x="12" y="124"/>
                    <a:pt x="12" y="123"/>
                  </a:cubicBezTo>
                  <a:cubicBezTo>
                    <a:pt x="11" y="123"/>
                    <a:pt x="11" y="123"/>
                    <a:pt x="10" y="123"/>
                  </a:cubicBezTo>
                  <a:cubicBezTo>
                    <a:pt x="9" y="123"/>
                    <a:pt x="6" y="122"/>
                    <a:pt x="6" y="121"/>
                  </a:cubicBezTo>
                  <a:cubicBezTo>
                    <a:pt x="5" y="121"/>
                    <a:pt x="5" y="119"/>
                    <a:pt x="5" y="118"/>
                  </a:cubicBezTo>
                  <a:cubicBezTo>
                    <a:pt x="5" y="116"/>
                    <a:pt x="6" y="114"/>
                    <a:pt x="6" y="113"/>
                  </a:cubicBezTo>
                  <a:cubicBezTo>
                    <a:pt x="7" y="112"/>
                    <a:pt x="9" y="111"/>
                    <a:pt x="10" y="110"/>
                  </a:cubicBezTo>
                  <a:cubicBezTo>
                    <a:pt x="11" y="110"/>
                    <a:pt x="11" y="108"/>
                    <a:pt x="12" y="107"/>
                  </a:cubicBezTo>
                  <a:cubicBezTo>
                    <a:pt x="12" y="107"/>
                    <a:pt x="13" y="107"/>
                    <a:pt x="13" y="106"/>
                  </a:cubicBezTo>
                  <a:cubicBezTo>
                    <a:pt x="14" y="106"/>
                    <a:pt x="14" y="105"/>
                    <a:pt x="15" y="104"/>
                  </a:cubicBezTo>
                  <a:cubicBezTo>
                    <a:pt x="15" y="104"/>
                    <a:pt x="14" y="102"/>
                    <a:pt x="14" y="101"/>
                  </a:cubicBezTo>
                  <a:cubicBezTo>
                    <a:pt x="15" y="101"/>
                    <a:pt x="15" y="100"/>
                    <a:pt x="15" y="100"/>
                  </a:cubicBezTo>
                  <a:cubicBezTo>
                    <a:pt x="16" y="99"/>
                    <a:pt x="17" y="98"/>
                    <a:pt x="18" y="98"/>
                  </a:cubicBezTo>
                  <a:cubicBezTo>
                    <a:pt x="19" y="97"/>
                    <a:pt x="22" y="97"/>
                    <a:pt x="23" y="97"/>
                  </a:cubicBezTo>
                  <a:cubicBezTo>
                    <a:pt x="23" y="98"/>
                    <a:pt x="25" y="99"/>
                    <a:pt x="25" y="99"/>
                  </a:cubicBezTo>
                  <a:cubicBezTo>
                    <a:pt x="26" y="100"/>
                    <a:pt x="27" y="102"/>
                    <a:pt x="28" y="102"/>
                  </a:cubicBezTo>
                  <a:cubicBezTo>
                    <a:pt x="28" y="102"/>
                    <a:pt x="29" y="101"/>
                    <a:pt x="30" y="101"/>
                  </a:cubicBezTo>
                  <a:cubicBezTo>
                    <a:pt x="30" y="101"/>
                    <a:pt x="31" y="100"/>
                    <a:pt x="31" y="100"/>
                  </a:cubicBezTo>
                  <a:cubicBezTo>
                    <a:pt x="32" y="100"/>
                    <a:pt x="33" y="100"/>
                    <a:pt x="34" y="100"/>
                  </a:cubicBezTo>
                  <a:cubicBezTo>
                    <a:pt x="35" y="100"/>
                    <a:pt x="36" y="101"/>
                    <a:pt x="37" y="101"/>
                  </a:cubicBezTo>
                  <a:cubicBezTo>
                    <a:pt x="38" y="101"/>
                    <a:pt x="39" y="101"/>
                    <a:pt x="40" y="101"/>
                  </a:cubicBezTo>
                  <a:cubicBezTo>
                    <a:pt x="40" y="101"/>
                    <a:pt x="41" y="103"/>
                    <a:pt x="41" y="103"/>
                  </a:cubicBezTo>
                  <a:cubicBezTo>
                    <a:pt x="42" y="103"/>
                    <a:pt x="44" y="103"/>
                    <a:pt x="45" y="103"/>
                  </a:cubicBezTo>
                  <a:cubicBezTo>
                    <a:pt x="46" y="103"/>
                    <a:pt x="47" y="102"/>
                    <a:pt x="48" y="101"/>
                  </a:cubicBezTo>
                  <a:cubicBezTo>
                    <a:pt x="49" y="101"/>
                    <a:pt x="52" y="102"/>
                    <a:pt x="53" y="101"/>
                  </a:cubicBezTo>
                  <a:cubicBezTo>
                    <a:pt x="54" y="101"/>
                    <a:pt x="55" y="99"/>
                    <a:pt x="55" y="99"/>
                  </a:cubicBezTo>
                  <a:cubicBezTo>
                    <a:pt x="56" y="99"/>
                    <a:pt x="58" y="99"/>
                    <a:pt x="59" y="99"/>
                  </a:cubicBezTo>
                  <a:cubicBezTo>
                    <a:pt x="60" y="98"/>
                    <a:pt x="62" y="97"/>
                    <a:pt x="62" y="97"/>
                  </a:cubicBezTo>
                  <a:cubicBezTo>
                    <a:pt x="62" y="96"/>
                    <a:pt x="61" y="95"/>
                    <a:pt x="61" y="94"/>
                  </a:cubicBezTo>
                  <a:cubicBezTo>
                    <a:pt x="61" y="94"/>
                    <a:pt x="59" y="92"/>
                    <a:pt x="59" y="92"/>
                  </a:cubicBezTo>
                  <a:cubicBezTo>
                    <a:pt x="58" y="92"/>
                    <a:pt x="57" y="94"/>
                    <a:pt x="56" y="94"/>
                  </a:cubicBezTo>
                  <a:cubicBezTo>
                    <a:pt x="55" y="94"/>
                    <a:pt x="54" y="92"/>
                    <a:pt x="54" y="91"/>
                  </a:cubicBezTo>
                  <a:cubicBezTo>
                    <a:pt x="54" y="91"/>
                    <a:pt x="53" y="89"/>
                    <a:pt x="53" y="88"/>
                  </a:cubicBezTo>
                  <a:cubicBezTo>
                    <a:pt x="54" y="87"/>
                    <a:pt x="56" y="87"/>
                    <a:pt x="56" y="87"/>
                  </a:cubicBezTo>
                  <a:cubicBezTo>
                    <a:pt x="57" y="86"/>
                    <a:pt x="56" y="84"/>
                    <a:pt x="56" y="83"/>
                  </a:cubicBezTo>
                  <a:cubicBezTo>
                    <a:pt x="56" y="82"/>
                    <a:pt x="54" y="81"/>
                    <a:pt x="54" y="80"/>
                  </a:cubicBezTo>
                  <a:cubicBezTo>
                    <a:pt x="54" y="79"/>
                    <a:pt x="54" y="77"/>
                    <a:pt x="54" y="76"/>
                  </a:cubicBezTo>
                  <a:cubicBezTo>
                    <a:pt x="55" y="76"/>
                    <a:pt x="56" y="74"/>
                    <a:pt x="57" y="73"/>
                  </a:cubicBezTo>
                  <a:cubicBezTo>
                    <a:pt x="57" y="72"/>
                    <a:pt x="57" y="70"/>
                    <a:pt x="57" y="69"/>
                  </a:cubicBezTo>
                  <a:cubicBezTo>
                    <a:pt x="56" y="68"/>
                    <a:pt x="55" y="67"/>
                    <a:pt x="55" y="67"/>
                  </a:cubicBezTo>
                  <a:cubicBezTo>
                    <a:pt x="54" y="66"/>
                    <a:pt x="54" y="63"/>
                    <a:pt x="54" y="62"/>
                  </a:cubicBezTo>
                  <a:cubicBezTo>
                    <a:pt x="54" y="61"/>
                    <a:pt x="55" y="59"/>
                    <a:pt x="55" y="58"/>
                  </a:cubicBezTo>
                  <a:cubicBezTo>
                    <a:pt x="54" y="57"/>
                    <a:pt x="53" y="56"/>
                    <a:pt x="53" y="55"/>
                  </a:cubicBezTo>
                  <a:cubicBezTo>
                    <a:pt x="52" y="54"/>
                    <a:pt x="52" y="52"/>
                    <a:pt x="52" y="51"/>
                  </a:cubicBezTo>
                  <a:cubicBezTo>
                    <a:pt x="51" y="51"/>
                    <a:pt x="49" y="50"/>
                    <a:pt x="49" y="50"/>
                  </a:cubicBezTo>
                  <a:cubicBezTo>
                    <a:pt x="49" y="50"/>
                    <a:pt x="48" y="48"/>
                    <a:pt x="48" y="47"/>
                  </a:cubicBezTo>
                  <a:cubicBezTo>
                    <a:pt x="48" y="46"/>
                    <a:pt x="50" y="45"/>
                    <a:pt x="50" y="44"/>
                  </a:cubicBezTo>
                  <a:cubicBezTo>
                    <a:pt x="51" y="44"/>
                    <a:pt x="50" y="42"/>
                    <a:pt x="50" y="41"/>
                  </a:cubicBezTo>
                  <a:cubicBezTo>
                    <a:pt x="50" y="40"/>
                    <a:pt x="49" y="39"/>
                    <a:pt x="48" y="38"/>
                  </a:cubicBezTo>
                  <a:cubicBezTo>
                    <a:pt x="47" y="38"/>
                    <a:pt x="45" y="39"/>
                    <a:pt x="45" y="38"/>
                  </a:cubicBezTo>
                  <a:cubicBezTo>
                    <a:pt x="44" y="38"/>
                    <a:pt x="42" y="37"/>
                    <a:pt x="42" y="37"/>
                  </a:cubicBezTo>
                  <a:cubicBezTo>
                    <a:pt x="41" y="36"/>
                    <a:pt x="42" y="34"/>
                    <a:pt x="41" y="33"/>
                  </a:cubicBezTo>
                  <a:cubicBezTo>
                    <a:pt x="41" y="32"/>
                    <a:pt x="40" y="31"/>
                    <a:pt x="40" y="31"/>
                  </a:cubicBezTo>
                  <a:cubicBezTo>
                    <a:pt x="39" y="29"/>
                    <a:pt x="38" y="26"/>
                    <a:pt x="38" y="24"/>
                  </a:cubicBezTo>
                  <a:cubicBezTo>
                    <a:pt x="37" y="24"/>
                    <a:pt x="36" y="22"/>
                    <a:pt x="36" y="21"/>
                  </a:cubicBezTo>
                  <a:cubicBezTo>
                    <a:pt x="35" y="20"/>
                    <a:pt x="33" y="19"/>
                    <a:pt x="33" y="19"/>
                  </a:cubicBezTo>
                  <a:cubicBezTo>
                    <a:pt x="33" y="18"/>
                    <a:pt x="32" y="16"/>
                    <a:pt x="32" y="16"/>
                  </a:cubicBezTo>
                  <a:cubicBezTo>
                    <a:pt x="33" y="15"/>
                    <a:pt x="34" y="14"/>
                    <a:pt x="35" y="15"/>
                  </a:cubicBezTo>
                  <a:cubicBezTo>
                    <a:pt x="35" y="15"/>
                    <a:pt x="36" y="16"/>
                    <a:pt x="37" y="16"/>
                  </a:cubicBezTo>
                  <a:cubicBezTo>
                    <a:pt x="37" y="17"/>
                    <a:pt x="39" y="17"/>
                    <a:pt x="39" y="18"/>
                  </a:cubicBezTo>
                  <a:cubicBezTo>
                    <a:pt x="40" y="19"/>
                    <a:pt x="40" y="20"/>
                    <a:pt x="41" y="20"/>
                  </a:cubicBezTo>
                  <a:cubicBezTo>
                    <a:pt x="41" y="21"/>
                    <a:pt x="44" y="20"/>
                    <a:pt x="44" y="20"/>
                  </a:cubicBezTo>
                  <a:cubicBezTo>
                    <a:pt x="45" y="20"/>
                    <a:pt x="46" y="19"/>
                    <a:pt x="47" y="19"/>
                  </a:cubicBezTo>
                  <a:cubicBezTo>
                    <a:pt x="48" y="19"/>
                    <a:pt x="50" y="20"/>
                    <a:pt x="51" y="21"/>
                  </a:cubicBezTo>
                  <a:cubicBezTo>
                    <a:pt x="52" y="21"/>
                    <a:pt x="55" y="21"/>
                    <a:pt x="56" y="21"/>
                  </a:cubicBezTo>
                  <a:cubicBezTo>
                    <a:pt x="57" y="20"/>
                    <a:pt x="59" y="19"/>
                    <a:pt x="60" y="18"/>
                  </a:cubicBezTo>
                  <a:cubicBezTo>
                    <a:pt x="62" y="18"/>
                    <a:pt x="64" y="18"/>
                    <a:pt x="65" y="17"/>
                  </a:cubicBezTo>
                  <a:cubicBezTo>
                    <a:pt x="66" y="16"/>
                    <a:pt x="64" y="14"/>
                    <a:pt x="64" y="13"/>
                  </a:cubicBezTo>
                  <a:cubicBezTo>
                    <a:pt x="64" y="12"/>
                    <a:pt x="64" y="11"/>
                    <a:pt x="64" y="11"/>
                  </a:cubicBezTo>
                  <a:cubicBezTo>
                    <a:pt x="65" y="10"/>
                    <a:pt x="68" y="9"/>
                    <a:pt x="69" y="9"/>
                  </a:cubicBezTo>
                  <a:cubicBezTo>
                    <a:pt x="70" y="9"/>
                    <a:pt x="71" y="11"/>
                    <a:pt x="72" y="11"/>
                  </a:cubicBezTo>
                  <a:cubicBezTo>
                    <a:pt x="73" y="12"/>
                    <a:pt x="76" y="12"/>
                    <a:pt x="77" y="11"/>
                  </a:cubicBezTo>
                  <a:cubicBezTo>
                    <a:pt x="78" y="11"/>
                    <a:pt x="78" y="9"/>
                    <a:pt x="79" y="8"/>
                  </a:cubicBezTo>
                  <a:cubicBezTo>
                    <a:pt x="79" y="8"/>
                    <a:pt x="81" y="8"/>
                    <a:pt x="82" y="8"/>
                  </a:cubicBezTo>
                  <a:cubicBezTo>
                    <a:pt x="83" y="8"/>
                    <a:pt x="84" y="9"/>
                    <a:pt x="85" y="9"/>
                  </a:cubicBezTo>
                  <a:cubicBezTo>
                    <a:pt x="86" y="9"/>
                    <a:pt x="89" y="8"/>
                    <a:pt x="90" y="8"/>
                  </a:cubicBezTo>
                  <a:cubicBezTo>
                    <a:pt x="91" y="8"/>
                    <a:pt x="92" y="9"/>
                    <a:pt x="93" y="9"/>
                  </a:cubicBezTo>
                  <a:cubicBezTo>
                    <a:pt x="94" y="9"/>
                    <a:pt x="97" y="7"/>
                    <a:pt x="98" y="8"/>
                  </a:cubicBezTo>
                  <a:cubicBezTo>
                    <a:pt x="99" y="8"/>
                    <a:pt x="99" y="10"/>
                    <a:pt x="100" y="11"/>
                  </a:cubicBezTo>
                  <a:cubicBezTo>
                    <a:pt x="100" y="11"/>
                    <a:pt x="99" y="12"/>
                    <a:pt x="100" y="13"/>
                  </a:cubicBezTo>
                  <a:cubicBezTo>
                    <a:pt x="100" y="13"/>
                    <a:pt x="101" y="14"/>
                    <a:pt x="101" y="14"/>
                  </a:cubicBezTo>
                  <a:cubicBezTo>
                    <a:pt x="102" y="14"/>
                    <a:pt x="105" y="14"/>
                    <a:pt x="105" y="13"/>
                  </a:cubicBezTo>
                  <a:cubicBezTo>
                    <a:pt x="106" y="12"/>
                    <a:pt x="105" y="10"/>
                    <a:pt x="106" y="10"/>
                  </a:cubicBezTo>
                  <a:cubicBezTo>
                    <a:pt x="106" y="9"/>
                    <a:pt x="108" y="9"/>
                    <a:pt x="109" y="8"/>
                  </a:cubicBezTo>
                  <a:cubicBezTo>
                    <a:pt x="109" y="7"/>
                    <a:pt x="108" y="5"/>
                    <a:pt x="108" y="4"/>
                  </a:cubicBezTo>
                  <a:cubicBezTo>
                    <a:pt x="109" y="3"/>
                    <a:pt x="110" y="1"/>
                    <a:pt x="111" y="1"/>
                  </a:cubicBezTo>
                  <a:cubicBezTo>
                    <a:pt x="112" y="0"/>
                    <a:pt x="113" y="0"/>
                    <a:pt x="114" y="1"/>
                  </a:cubicBezTo>
                  <a:cubicBezTo>
                    <a:pt x="115" y="1"/>
                    <a:pt x="115" y="3"/>
                    <a:pt x="116" y="3"/>
                  </a:cubicBezTo>
                  <a:cubicBezTo>
                    <a:pt x="116" y="3"/>
                    <a:pt x="118" y="3"/>
                    <a:pt x="119" y="2"/>
                  </a:cubicBezTo>
                  <a:cubicBezTo>
                    <a:pt x="119" y="2"/>
                    <a:pt x="120" y="3"/>
                    <a:pt x="120" y="3"/>
                  </a:cubicBezTo>
                  <a:cubicBezTo>
                    <a:pt x="121" y="4"/>
                    <a:pt x="122" y="8"/>
                    <a:pt x="123" y="9"/>
                  </a:cubicBezTo>
                  <a:cubicBezTo>
                    <a:pt x="124" y="9"/>
                    <a:pt x="127" y="9"/>
                    <a:pt x="127" y="10"/>
                  </a:cubicBezTo>
                  <a:cubicBezTo>
                    <a:pt x="128" y="11"/>
                    <a:pt x="128" y="13"/>
                    <a:pt x="129" y="14"/>
                  </a:cubicBezTo>
                  <a:cubicBezTo>
                    <a:pt x="130" y="14"/>
                    <a:pt x="131" y="13"/>
                    <a:pt x="133" y="13"/>
                  </a:cubicBezTo>
                  <a:cubicBezTo>
                    <a:pt x="133" y="13"/>
                    <a:pt x="135" y="14"/>
                    <a:pt x="135" y="15"/>
                  </a:cubicBezTo>
                  <a:cubicBezTo>
                    <a:pt x="136" y="16"/>
                    <a:pt x="136" y="19"/>
                    <a:pt x="136" y="20"/>
                  </a:cubicBezTo>
                  <a:cubicBezTo>
                    <a:pt x="136" y="21"/>
                    <a:pt x="135" y="24"/>
                    <a:pt x="135" y="25"/>
                  </a:cubicBezTo>
                  <a:cubicBezTo>
                    <a:pt x="136" y="26"/>
                    <a:pt x="138" y="29"/>
                    <a:pt x="139" y="29"/>
                  </a:cubicBezTo>
                  <a:cubicBezTo>
                    <a:pt x="140" y="30"/>
                    <a:pt x="141" y="29"/>
                    <a:pt x="142" y="29"/>
                  </a:cubicBezTo>
                  <a:cubicBezTo>
                    <a:pt x="143" y="29"/>
                    <a:pt x="146" y="30"/>
                    <a:pt x="148" y="31"/>
                  </a:cubicBezTo>
                  <a:cubicBezTo>
                    <a:pt x="149" y="31"/>
                    <a:pt x="150" y="31"/>
                    <a:pt x="150" y="31"/>
                  </a:cubicBezTo>
                  <a:cubicBezTo>
                    <a:pt x="151" y="30"/>
                    <a:pt x="151" y="28"/>
                    <a:pt x="152" y="28"/>
                  </a:cubicBezTo>
                  <a:cubicBezTo>
                    <a:pt x="153" y="27"/>
                    <a:pt x="155" y="28"/>
                    <a:pt x="156" y="28"/>
                  </a:cubicBezTo>
                  <a:cubicBezTo>
                    <a:pt x="157" y="27"/>
                    <a:pt x="158" y="27"/>
                    <a:pt x="158" y="26"/>
                  </a:cubicBezTo>
                  <a:cubicBezTo>
                    <a:pt x="158" y="25"/>
                    <a:pt x="157" y="23"/>
                    <a:pt x="158" y="22"/>
                  </a:cubicBezTo>
                  <a:cubicBezTo>
                    <a:pt x="158" y="21"/>
                    <a:pt x="160" y="21"/>
                    <a:pt x="160" y="21"/>
                  </a:cubicBezTo>
                  <a:cubicBezTo>
                    <a:pt x="161" y="21"/>
                    <a:pt x="163" y="24"/>
                    <a:pt x="164" y="24"/>
                  </a:cubicBezTo>
                  <a:cubicBezTo>
                    <a:pt x="165" y="25"/>
                    <a:pt x="167" y="25"/>
                    <a:pt x="167" y="26"/>
                  </a:cubicBezTo>
                  <a:cubicBezTo>
                    <a:pt x="169" y="27"/>
                    <a:pt x="170" y="31"/>
                    <a:pt x="170" y="33"/>
                  </a:cubicBezTo>
                  <a:cubicBezTo>
                    <a:pt x="171" y="34"/>
                    <a:pt x="171" y="36"/>
                    <a:pt x="172" y="37"/>
                  </a:cubicBezTo>
                  <a:cubicBezTo>
                    <a:pt x="173" y="38"/>
                    <a:pt x="176" y="39"/>
                    <a:pt x="177" y="41"/>
                  </a:cubicBezTo>
                  <a:cubicBezTo>
                    <a:pt x="178" y="42"/>
                    <a:pt x="178" y="47"/>
                    <a:pt x="179" y="48"/>
                  </a:cubicBezTo>
                  <a:cubicBezTo>
                    <a:pt x="180" y="49"/>
                    <a:pt x="182" y="51"/>
                    <a:pt x="183" y="52"/>
                  </a:cubicBezTo>
                  <a:cubicBezTo>
                    <a:pt x="184" y="53"/>
                    <a:pt x="186" y="55"/>
                    <a:pt x="186" y="56"/>
                  </a:cubicBezTo>
                  <a:cubicBezTo>
                    <a:pt x="187" y="58"/>
                    <a:pt x="186" y="60"/>
                    <a:pt x="186" y="61"/>
                  </a:cubicBezTo>
                  <a:cubicBezTo>
                    <a:pt x="186" y="63"/>
                    <a:pt x="185" y="65"/>
                    <a:pt x="185" y="67"/>
                  </a:cubicBezTo>
                  <a:cubicBezTo>
                    <a:pt x="185" y="68"/>
                    <a:pt x="187" y="71"/>
                    <a:pt x="188" y="73"/>
                  </a:cubicBezTo>
                  <a:cubicBezTo>
                    <a:pt x="190" y="73"/>
                    <a:pt x="193" y="74"/>
                    <a:pt x="194" y="75"/>
                  </a:cubicBezTo>
                  <a:cubicBezTo>
                    <a:pt x="196" y="76"/>
                    <a:pt x="196" y="81"/>
                    <a:pt x="197" y="81"/>
                  </a:cubicBezTo>
                  <a:cubicBezTo>
                    <a:pt x="199" y="82"/>
                    <a:pt x="201" y="80"/>
                    <a:pt x="202" y="80"/>
                  </a:cubicBezTo>
                  <a:cubicBezTo>
                    <a:pt x="203" y="80"/>
                    <a:pt x="205" y="79"/>
                    <a:pt x="206" y="80"/>
                  </a:cubicBezTo>
                  <a:cubicBezTo>
                    <a:pt x="207" y="81"/>
                    <a:pt x="208" y="83"/>
                    <a:pt x="208" y="84"/>
                  </a:cubicBezTo>
                  <a:cubicBezTo>
                    <a:pt x="208" y="85"/>
                    <a:pt x="205" y="88"/>
                    <a:pt x="206" y="89"/>
                  </a:cubicBezTo>
                  <a:cubicBezTo>
                    <a:pt x="207" y="90"/>
                    <a:pt x="209" y="90"/>
                    <a:pt x="210" y="91"/>
                  </a:cubicBezTo>
                  <a:cubicBezTo>
                    <a:pt x="211" y="91"/>
                    <a:pt x="211" y="92"/>
                    <a:pt x="212" y="93"/>
                  </a:cubicBezTo>
                  <a:cubicBezTo>
                    <a:pt x="212" y="95"/>
                    <a:pt x="209" y="96"/>
                    <a:pt x="209" y="97"/>
                  </a:cubicBezTo>
                  <a:cubicBezTo>
                    <a:pt x="209" y="98"/>
                    <a:pt x="210" y="98"/>
                    <a:pt x="210" y="98"/>
                  </a:cubicBezTo>
                  <a:cubicBezTo>
                    <a:pt x="209" y="98"/>
                    <a:pt x="208" y="98"/>
                    <a:pt x="208" y="99"/>
                  </a:cubicBezTo>
                  <a:cubicBezTo>
                    <a:pt x="207" y="99"/>
                    <a:pt x="206" y="101"/>
                    <a:pt x="205" y="101"/>
                  </a:cubicBezTo>
                  <a:cubicBezTo>
                    <a:pt x="204" y="102"/>
                    <a:pt x="202" y="101"/>
                    <a:pt x="201" y="101"/>
                  </a:cubicBezTo>
                  <a:cubicBezTo>
                    <a:pt x="200" y="101"/>
                    <a:pt x="196" y="102"/>
                    <a:pt x="196" y="103"/>
                  </a:cubicBezTo>
                  <a:cubicBezTo>
                    <a:pt x="195" y="104"/>
                    <a:pt x="196" y="105"/>
                    <a:pt x="196" y="106"/>
                  </a:cubicBezTo>
                  <a:cubicBezTo>
                    <a:pt x="195" y="107"/>
                    <a:pt x="194" y="108"/>
                    <a:pt x="193" y="108"/>
                  </a:cubicBezTo>
                  <a:cubicBezTo>
                    <a:pt x="192" y="110"/>
                    <a:pt x="189" y="112"/>
                    <a:pt x="187" y="112"/>
                  </a:cubicBezTo>
                  <a:cubicBezTo>
                    <a:pt x="186" y="113"/>
                    <a:pt x="184" y="112"/>
                    <a:pt x="183" y="112"/>
                  </a:cubicBezTo>
                  <a:cubicBezTo>
                    <a:pt x="182" y="113"/>
                    <a:pt x="181" y="115"/>
                    <a:pt x="180" y="116"/>
                  </a:cubicBezTo>
                  <a:cubicBezTo>
                    <a:pt x="179" y="116"/>
                    <a:pt x="178" y="115"/>
                    <a:pt x="177" y="116"/>
                  </a:cubicBezTo>
                  <a:cubicBezTo>
                    <a:pt x="176" y="117"/>
                    <a:pt x="176" y="120"/>
                    <a:pt x="176" y="121"/>
                  </a:cubicBezTo>
                  <a:cubicBezTo>
                    <a:pt x="176" y="122"/>
                    <a:pt x="178" y="124"/>
                    <a:pt x="178" y="125"/>
                  </a:cubicBezTo>
                  <a:cubicBezTo>
                    <a:pt x="178" y="127"/>
                    <a:pt x="176" y="129"/>
                    <a:pt x="176" y="131"/>
                  </a:cubicBezTo>
                  <a:cubicBezTo>
                    <a:pt x="175" y="132"/>
                    <a:pt x="176" y="134"/>
                    <a:pt x="177" y="135"/>
                  </a:cubicBezTo>
                  <a:cubicBezTo>
                    <a:pt x="177" y="136"/>
                    <a:pt x="177" y="139"/>
                    <a:pt x="178" y="140"/>
                  </a:cubicBezTo>
                  <a:cubicBezTo>
                    <a:pt x="178" y="141"/>
                    <a:pt x="179" y="143"/>
                    <a:pt x="180" y="143"/>
                  </a:cubicBezTo>
                  <a:cubicBezTo>
                    <a:pt x="181" y="144"/>
                    <a:pt x="183" y="142"/>
                    <a:pt x="183" y="143"/>
                  </a:cubicBezTo>
                  <a:cubicBezTo>
                    <a:pt x="185" y="143"/>
                    <a:pt x="185" y="147"/>
                    <a:pt x="185" y="148"/>
                  </a:cubicBezTo>
                  <a:cubicBezTo>
                    <a:pt x="185" y="149"/>
                    <a:pt x="184" y="151"/>
                    <a:pt x="183" y="152"/>
                  </a:cubicBezTo>
                  <a:cubicBezTo>
                    <a:pt x="183" y="153"/>
                    <a:pt x="181" y="154"/>
                    <a:pt x="180" y="155"/>
                  </a:cubicBezTo>
                  <a:cubicBezTo>
                    <a:pt x="179" y="155"/>
                    <a:pt x="177" y="153"/>
                    <a:pt x="176" y="154"/>
                  </a:cubicBezTo>
                  <a:cubicBezTo>
                    <a:pt x="175" y="155"/>
                    <a:pt x="175" y="159"/>
                    <a:pt x="175" y="161"/>
                  </a:cubicBezTo>
                  <a:cubicBezTo>
                    <a:pt x="175" y="163"/>
                    <a:pt x="176" y="166"/>
                    <a:pt x="176" y="167"/>
                  </a:cubicBezTo>
                  <a:cubicBezTo>
                    <a:pt x="176" y="168"/>
                    <a:pt x="174" y="170"/>
                    <a:pt x="173" y="170"/>
                  </a:cubicBezTo>
                  <a:cubicBezTo>
                    <a:pt x="172" y="170"/>
                    <a:pt x="170" y="170"/>
                    <a:pt x="169" y="170"/>
                  </a:cubicBezTo>
                  <a:cubicBezTo>
                    <a:pt x="169" y="170"/>
                    <a:pt x="168" y="169"/>
                    <a:pt x="167" y="170"/>
                  </a:cubicBezTo>
                  <a:cubicBezTo>
                    <a:pt x="167" y="170"/>
                    <a:pt x="166" y="172"/>
                    <a:pt x="165" y="173"/>
                  </a:cubicBezTo>
                  <a:cubicBezTo>
                    <a:pt x="164" y="174"/>
                    <a:pt x="163" y="175"/>
                    <a:pt x="162" y="176"/>
                  </a:cubicBezTo>
                  <a:cubicBezTo>
                    <a:pt x="162" y="177"/>
                    <a:pt x="162" y="178"/>
                    <a:pt x="161" y="179"/>
                  </a:cubicBezTo>
                  <a:cubicBezTo>
                    <a:pt x="161" y="180"/>
                    <a:pt x="161" y="180"/>
                    <a:pt x="160" y="18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8"/>
            <p:cNvSpPr>
              <a:spLocks/>
            </p:cNvSpPr>
            <p:nvPr/>
          </p:nvSpPr>
          <p:spPr bwMode="auto">
            <a:xfrm>
              <a:off x="4805" y="2082"/>
              <a:ext cx="554" cy="659"/>
            </a:xfrm>
            <a:custGeom>
              <a:avLst/>
              <a:gdLst>
                <a:gd name="T0" fmla="*/ 155 w 212"/>
                <a:gd name="T1" fmla="*/ 186 h 252"/>
                <a:gd name="T2" fmla="*/ 149 w 212"/>
                <a:gd name="T3" fmla="*/ 199 h 252"/>
                <a:gd name="T4" fmla="*/ 133 w 212"/>
                <a:gd name="T5" fmla="*/ 211 h 252"/>
                <a:gd name="T6" fmla="*/ 127 w 212"/>
                <a:gd name="T7" fmla="*/ 225 h 252"/>
                <a:gd name="T8" fmla="*/ 118 w 212"/>
                <a:gd name="T9" fmla="*/ 237 h 252"/>
                <a:gd name="T10" fmla="*/ 107 w 212"/>
                <a:gd name="T11" fmla="*/ 241 h 252"/>
                <a:gd name="T12" fmla="*/ 99 w 212"/>
                <a:gd name="T13" fmla="*/ 252 h 252"/>
                <a:gd name="T14" fmla="*/ 84 w 212"/>
                <a:gd name="T15" fmla="*/ 252 h 252"/>
                <a:gd name="T16" fmla="*/ 75 w 212"/>
                <a:gd name="T17" fmla="*/ 244 h 252"/>
                <a:gd name="T18" fmla="*/ 69 w 212"/>
                <a:gd name="T19" fmla="*/ 234 h 252"/>
                <a:gd name="T20" fmla="*/ 56 w 212"/>
                <a:gd name="T21" fmla="*/ 227 h 252"/>
                <a:gd name="T22" fmla="*/ 47 w 212"/>
                <a:gd name="T23" fmla="*/ 224 h 252"/>
                <a:gd name="T24" fmla="*/ 38 w 212"/>
                <a:gd name="T25" fmla="*/ 204 h 252"/>
                <a:gd name="T26" fmla="*/ 20 w 212"/>
                <a:gd name="T27" fmla="*/ 187 h 252"/>
                <a:gd name="T28" fmla="*/ 4 w 212"/>
                <a:gd name="T29" fmla="*/ 178 h 252"/>
                <a:gd name="T30" fmla="*/ 5 w 212"/>
                <a:gd name="T31" fmla="*/ 162 h 252"/>
                <a:gd name="T32" fmla="*/ 12 w 212"/>
                <a:gd name="T33" fmla="*/ 152 h 252"/>
                <a:gd name="T34" fmla="*/ 13 w 212"/>
                <a:gd name="T35" fmla="*/ 140 h 252"/>
                <a:gd name="T36" fmla="*/ 17 w 212"/>
                <a:gd name="T37" fmla="*/ 133 h 252"/>
                <a:gd name="T38" fmla="*/ 12 w 212"/>
                <a:gd name="T39" fmla="*/ 123 h 252"/>
                <a:gd name="T40" fmla="*/ 6 w 212"/>
                <a:gd name="T41" fmla="*/ 113 h 252"/>
                <a:gd name="T42" fmla="*/ 15 w 212"/>
                <a:gd name="T43" fmla="*/ 104 h 252"/>
                <a:gd name="T44" fmla="*/ 23 w 212"/>
                <a:gd name="T45" fmla="*/ 97 h 252"/>
                <a:gd name="T46" fmla="*/ 31 w 212"/>
                <a:gd name="T47" fmla="*/ 100 h 252"/>
                <a:gd name="T48" fmla="*/ 41 w 212"/>
                <a:gd name="T49" fmla="*/ 103 h 252"/>
                <a:gd name="T50" fmla="*/ 55 w 212"/>
                <a:gd name="T51" fmla="*/ 99 h 252"/>
                <a:gd name="T52" fmla="*/ 59 w 212"/>
                <a:gd name="T53" fmla="*/ 92 h 252"/>
                <a:gd name="T54" fmla="*/ 56 w 212"/>
                <a:gd name="T55" fmla="*/ 87 h 252"/>
                <a:gd name="T56" fmla="*/ 57 w 212"/>
                <a:gd name="T57" fmla="*/ 73 h 252"/>
                <a:gd name="T58" fmla="*/ 55 w 212"/>
                <a:gd name="T59" fmla="*/ 58 h 252"/>
                <a:gd name="T60" fmla="*/ 48 w 212"/>
                <a:gd name="T61" fmla="*/ 47 h 252"/>
                <a:gd name="T62" fmla="*/ 45 w 212"/>
                <a:gd name="T63" fmla="*/ 38 h 252"/>
                <a:gd name="T64" fmla="*/ 38 w 212"/>
                <a:gd name="T65" fmla="*/ 24 h 252"/>
                <a:gd name="T66" fmla="*/ 35 w 212"/>
                <a:gd name="T67" fmla="*/ 15 h 252"/>
                <a:gd name="T68" fmla="*/ 44 w 212"/>
                <a:gd name="T69" fmla="*/ 20 h 252"/>
                <a:gd name="T70" fmla="*/ 60 w 212"/>
                <a:gd name="T71" fmla="*/ 18 h 252"/>
                <a:gd name="T72" fmla="*/ 69 w 212"/>
                <a:gd name="T73" fmla="*/ 9 h 252"/>
                <a:gd name="T74" fmla="*/ 82 w 212"/>
                <a:gd name="T75" fmla="*/ 8 h 252"/>
                <a:gd name="T76" fmla="*/ 98 w 212"/>
                <a:gd name="T77" fmla="*/ 8 h 252"/>
                <a:gd name="T78" fmla="*/ 105 w 212"/>
                <a:gd name="T79" fmla="*/ 13 h 252"/>
                <a:gd name="T80" fmla="*/ 111 w 212"/>
                <a:gd name="T81" fmla="*/ 1 h 252"/>
                <a:gd name="T82" fmla="*/ 120 w 212"/>
                <a:gd name="T83" fmla="*/ 3 h 252"/>
                <a:gd name="T84" fmla="*/ 133 w 212"/>
                <a:gd name="T85" fmla="*/ 13 h 252"/>
                <a:gd name="T86" fmla="*/ 139 w 212"/>
                <a:gd name="T87" fmla="*/ 29 h 252"/>
                <a:gd name="T88" fmla="*/ 152 w 212"/>
                <a:gd name="T89" fmla="*/ 28 h 252"/>
                <a:gd name="T90" fmla="*/ 160 w 212"/>
                <a:gd name="T91" fmla="*/ 21 h 252"/>
                <a:gd name="T92" fmla="*/ 172 w 212"/>
                <a:gd name="T93" fmla="*/ 37 h 252"/>
                <a:gd name="T94" fmla="*/ 186 w 212"/>
                <a:gd name="T95" fmla="*/ 56 h 252"/>
                <a:gd name="T96" fmla="*/ 194 w 212"/>
                <a:gd name="T97" fmla="*/ 75 h 252"/>
                <a:gd name="T98" fmla="*/ 208 w 212"/>
                <a:gd name="T99" fmla="*/ 84 h 252"/>
                <a:gd name="T100" fmla="*/ 209 w 212"/>
                <a:gd name="T101" fmla="*/ 97 h 252"/>
                <a:gd name="T102" fmla="*/ 201 w 212"/>
                <a:gd name="T103" fmla="*/ 101 h 252"/>
                <a:gd name="T104" fmla="*/ 187 w 212"/>
                <a:gd name="T105" fmla="*/ 112 h 252"/>
                <a:gd name="T106" fmla="*/ 176 w 212"/>
                <a:gd name="T107" fmla="*/ 121 h 252"/>
                <a:gd name="T108" fmla="*/ 178 w 212"/>
                <a:gd name="T109" fmla="*/ 140 h 252"/>
                <a:gd name="T110" fmla="*/ 183 w 212"/>
                <a:gd name="T111" fmla="*/ 152 h 252"/>
                <a:gd name="T112" fmla="*/ 176 w 212"/>
                <a:gd name="T113" fmla="*/ 167 h 252"/>
                <a:gd name="T114" fmla="*/ 165 w 212"/>
                <a:gd name="T115" fmla="*/ 173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12" h="252">
                  <a:moveTo>
                    <a:pt x="160" y="181"/>
                  </a:moveTo>
                  <a:cubicBezTo>
                    <a:pt x="159" y="181"/>
                    <a:pt x="159" y="182"/>
                    <a:pt x="158" y="182"/>
                  </a:cubicBezTo>
                  <a:cubicBezTo>
                    <a:pt x="158" y="182"/>
                    <a:pt x="156" y="182"/>
                    <a:pt x="156" y="183"/>
                  </a:cubicBezTo>
                  <a:cubicBezTo>
                    <a:pt x="155" y="183"/>
                    <a:pt x="156" y="186"/>
                    <a:pt x="155" y="186"/>
                  </a:cubicBezTo>
                  <a:cubicBezTo>
                    <a:pt x="155" y="187"/>
                    <a:pt x="153" y="187"/>
                    <a:pt x="152" y="188"/>
                  </a:cubicBezTo>
                  <a:cubicBezTo>
                    <a:pt x="151" y="189"/>
                    <a:pt x="150" y="190"/>
                    <a:pt x="150" y="190"/>
                  </a:cubicBezTo>
                  <a:cubicBezTo>
                    <a:pt x="150" y="191"/>
                    <a:pt x="151" y="194"/>
                    <a:pt x="151" y="195"/>
                  </a:cubicBezTo>
                  <a:cubicBezTo>
                    <a:pt x="151" y="196"/>
                    <a:pt x="150" y="198"/>
                    <a:pt x="149" y="199"/>
                  </a:cubicBezTo>
                  <a:cubicBezTo>
                    <a:pt x="148" y="200"/>
                    <a:pt x="145" y="202"/>
                    <a:pt x="144" y="203"/>
                  </a:cubicBezTo>
                  <a:cubicBezTo>
                    <a:pt x="143" y="203"/>
                    <a:pt x="142" y="206"/>
                    <a:pt x="141" y="207"/>
                  </a:cubicBezTo>
                  <a:cubicBezTo>
                    <a:pt x="140" y="207"/>
                    <a:pt x="139" y="207"/>
                    <a:pt x="138" y="208"/>
                  </a:cubicBezTo>
                  <a:cubicBezTo>
                    <a:pt x="136" y="209"/>
                    <a:pt x="134" y="211"/>
                    <a:pt x="133" y="211"/>
                  </a:cubicBezTo>
                  <a:cubicBezTo>
                    <a:pt x="132" y="212"/>
                    <a:pt x="130" y="212"/>
                    <a:pt x="130" y="213"/>
                  </a:cubicBezTo>
                  <a:cubicBezTo>
                    <a:pt x="129" y="214"/>
                    <a:pt x="130" y="216"/>
                    <a:pt x="129" y="217"/>
                  </a:cubicBezTo>
                  <a:cubicBezTo>
                    <a:pt x="129" y="218"/>
                    <a:pt x="127" y="220"/>
                    <a:pt x="126" y="221"/>
                  </a:cubicBezTo>
                  <a:cubicBezTo>
                    <a:pt x="126" y="222"/>
                    <a:pt x="127" y="224"/>
                    <a:pt x="127" y="225"/>
                  </a:cubicBezTo>
                  <a:cubicBezTo>
                    <a:pt x="127" y="226"/>
                    <a:pt x="128" y="229"/>
                    <a:pt x="127" y="230"/>
                  </a:cubicBezTo>
                  <a:cubicBezTo>
                    <a:pt x="126" y="230"/>
                    <a:pt x="125" y="230"/>
                    <a:pt x="125" y="230"/>
                  </a:cubicBezTo>
                  <a:cubicBezTo>
                    <a:pt x="124" y="231"/>
                    <a:pt x="122" y="232"/>
                    <a:pt x="122" y="233"/>
                  </a:cubicBezTo>
                  <a:cubicBezTo>
                    <a:pt x="121" y="234"/>
                    <a:pt x="119" y="236"/>
                    <a:pt x="118" y="237"/>
                  </a:cubicBezTo>
                  <a:cubicBezTo>
                    <a:pt x="117" y="238"/>
                    <a:pt x="115" y="238"/>
                    <a:pt x="114" y="239"/>
                  </a:cubicBezTo>
                  <a:cubicBezTo>
                    <a:pt x="113" y="239"/>
                    <a:pt x="110" y="238"/>
                    <a:pt x="110" y="239"/>
                  </a:cubicBezTo>
                  <a:cubicBezTo>
                    <a:pt x="109" y="239"/>
                    <a:pt x="110" y="240"/>
                    <a:pt x="110" y="240"/>
                  </a:cubicBezTo>
                  <a:cubicBezTo>
                    <a:pt x="109" y="241"/>
                    <a:pt x="107" y="241"/>
                    <a:pt x="107" y="241"/>
                  </a:cubicBezTo>
                  <a:cubicBezTo>
                    <a:pt x="106" y="242"/>
                    <a:pt x="105" y="243"/>
                    <a:pt x="104" y="243"/>
                  </a:cubicBezTo>
                  <a:cubicBezTo>
                    <a:pt x="104" y="244"/>
                    <a:pt x="105" y="246"/>
                    <a:pt x="104" y="247"/>
                  </a:cubicBezTo>
                  <a:cubicBezTo>
                    <a:pt x="104" y="248"/>
                    <a:pt x="102" y="249"/>
                    <a:pt x="102" y="249"/>
                  </a:cubicBezTo>
                  <a:cubicBezTo>
                    <a:pt x="101" y="250"/>
                    <a:pt x="100" y="252"/>
                    <a:pt x="99" y="252"/>
                  </a:cubicBezTo>
                  <a:cubicBezTo>
                    <a:pt x="98" y="252"/>
                    <a:pt x="98" y="249"/>
                    <a:pt x="97" y="248"/>
                  </a:cubicBezTo>
                  <a:cubicBezTo>
                    <a:pt x="95" y="248"/>
                    <a:pt x="94" y="252"/>
                    <a:pt x="92" y="252"/>
                  </a:cubicBezTo>
                  <a:cubicBezTo>
                    <a:pt x="91" y="252"/>
                    <a:pt x="89" y="252"/>
                    <a:pt x="87" y="252"/>
                  </a:cubicBezTo>
                  <a:cubicBezTo>
                    <a:pt x="86" y="252"/>
                    <a:pt x="85" y="252"/>
                    <a:pt x="84" y="252"/>
                  </a:cubicBezTo>
                  <a:cubicBezTo>
                    <a:pt x="84" y="252"/>
                    <a:pt x="83" y="249"/>
                    <a:pt x="83" y="249"/>
                  </a:cubicBezTo>
                  <a:cubicBezTo>
                    <a:pt x="82" y="248"/>
                    <a:pt x="80" y="248"/>
                    <a:pt x="80" y="247"/>
                  </a:cubicBezTo>
                  <a:cubicBezTo>
                    <a:pt x="79" y="247"/>
                    <a:pt x="79" y="245"/>
                    <a:pt x="79" y="245"/>
                  </a:cubicBezTo>
                  <a:cubicBezTo>
                    <a:pt x="78" y="244"/>
                    <a:pt x="76" y="244"/>
                    <a:pt x="75" y="244"/>
                  </a:cubicBezTo>
                  <a:cubicBezTo>
                    <a:pt x="74" y="244"/>
                    <a:pt x="71" y="245"/>
                    <a:pt x="70" y="245"/>
                  </a:cubicBezTo>
                  <a:cubicBezTo>
                    <a:pt x="69" y="244"/>
                    <a:pt x="69" y="242"/>
                    <a:pt x="69" y="241"/>
                  </a:cubicBezTo>
                  <a:cubicBezTo>
                    <a:pt x="69" y="240"/>
                    <a:pt x="67" y="239"/>
                    <a:pt x="67" y="238"/>
                  </a:cubicBezTo>
                  <a:cubicBezTo>
                    <a:pt x="67" y="237"/>
                    <a:pt x="69" y="236"/>
                    <a:pt x="69" y="234"/>
                  </a:cubicBezTo>
                  <a:cubicBezTo>
                    <a:pt x="69" y="233"/>
                    <a:pt x="69" y="232"/>
                    <a:pt x="69" y="231"/>
                  </a:cubicBezTo>
                  <a:cubicBezTo>
                    <a:pt x="68" y="230"/>
                    <a:pt x="66" y="228"/>
                    <a:pt x="65" y="228"/>
                  </a:cubicBezTo>
                  <a:cubicBezTo>
                    <a:pt x="64" y="228"/>
                    <a:pt x="61" y="228"/>
                    <a:pt x="60" y="228"/>
                  </a:cubicBezTo>
                  <a:cubicBezTo>
                    <a:pt x="59" y="228"/>
                    <a:pt x="56" y="228"/>
                    <a:pt x="56" y="227"/>
                  </a:cubicBezTo>
                  <a:cubicBezTo>
                    <a:pt x="55" y="226"/>
                    <a:pt x="56" y="224"/>
                    <a:pt x="56" y="224"/>
                  </a:cubicBezTo>
                  <a:cubicBezTo>
                    <a:pt x="55" y="223"/>
                    <a:pt x="54" y="223"/>
                    <a:pt x="54" y="222"/>
                  </a:cubicBezTo>
                  <a:cubicBezTo>
                    <a:pt x="53" y="222"/>
                    <a:pt x="52" y="224"/>
                    <a:pt x="51" y="224"/>
                  </a:cubicBezTo>
                  <a:cubicBezTo>
                    <a:pt x="50" y="224"/>
                    <a:pt x="48" y="223"/>
                    <a:pt x="47" y="224"/>
                  </a:cubicBezTo>
                  <a:cubicBezTo>
                    <a:pt x="47" y="224"/>
                    <a:pt x="45" y="224"/>
                    <a:pt x="44" y="225"/>
                  </a:cubicBezTo>
                  <a:cubicBezTo>
                    <a:pt x="43" y="223"/>
                    <a:pt x="42" y="220"/>
                    <a:pt x="42" y="218"/>
                  </a:cubicBezTo>
                  <a:cubicBezTo>
                    <a:pt x="41" y="216"/>
                    <a:pt x="42" y="212"/>
                    <a:pt x="41" y="211"/>
                  </a:cubicBezTo>
                  <a:cubicBezTo>
                    <a:pt x="41" y="209"/>
                    <a:pt x="39" y="206"/>
                    <a:pt x="38" y="204"/>
                  </a:cubicBezTo>
                  <a:cubicBezTo>
                    <a:pt x="37" y="202"/>
                    <a:pt x="35" y="199"/>
                    <a:pt x="34" y="198"/>
                  </a:cubicBezTo>
                  <a:cubicBezTo>
                    <a:pt x="33" y="197"/>
                    <a:pt x="30" y="196"/>
                    <a:pt x="29" y="196"/>
                  </a:cubicBezTo>
                  <a:cubicBezTo>
                    <a:pt x="27" y="195"/>
                    <a:pt x="24" y="194"/>
                    <a:pt x="23" y="193"/>
                  </a:cubicBezTo>
                  <a:cubicBezTo>
                    <a:pt x="22" y="192"/>
                    <a:pt x="21" y="189"/>
                    <a:pt x="20" y="187"/>
                  </a:cubicBezTo>
                  <a:cubicBezTo>
                    <a:pt x="19" y="186"/>
                    <a:pt x="17" y="185"/>
                    <a:pt x="16" y="184"/>
                  </a:cubicBezTo>
                  <a:cubicBezTo>
                    <a:pt x="15" y="184"/>
                    <a:pt x="12" y="183"/>
                    <a:pt x="11" y="182"/>
                  </a:cubicBezTo>
                  <a:cubicBezTo>
                    <a:pt x="10" y="181"/>
                    <a:pt x="9" y="179"/>
                    <a:pt x="8" y="178"/>
                  </a:cubicBezTo>
                  <a:cubicBezTo>
                    <a:pt x="7" y="178"/>
                    <a:pt x="5" y="178"/>
                    <a:pt x="4" y="178"/>
                  </a:cubicBezTo>
                  <a:cubicBezTo>
                    <a:pt x="3" y="178"/>
                    <a:pt x="1" y="176"/>
                    <a:pt x="1" y="175"/>
                  </a:cubicBezTo>
                  <a:cubicBezTo>
                    <a:pt x="1" y="174"/>
                    <a:pt x="0" y="173"/>
                    <a:pt x="0" y="171"/>
                  </a:cubicBezTo>
                  <a:cubicBezTo>
                    <a:pt x="0" y="170"/>
                    <a:pt x="0" y="167"/>
                    <a:pt x="0" y="166"/>
                  </a:cubicBezTo>
                  <a:cubicBezTo>
                    <a:pt x="1" y="164"/>
                    <a:pt x="4" y="163"/>
                    <a:pt x="5" y="162"/>
                  </a:cubicBezTo>
                  <a:cubicBezTo>
                    <a:pt x="5" y="162"/>
                    <a:pt x="5" y="160"/>
                    <a:pt x="6" y="160"/>
                  </a:cubicBezTo>
                  <a:cubicBezTo>
                    <a:pt x="6" y="159"/>
                    <a:pt x="7" y="159"/>
                    <a:pt x="8" y="158"/>
                  </a:cubicBezTo>
                  <a:cubicBezTo>
                    <a:pt x="8" y="157"/>
                    <a:pt x="9" y="155"/>
                    <a:pt x="10" y="154"/>
                  </a:cubicBezTo>
                  <a:cubicBezTo>
                    <a:pt x="11" y="154"/>
                    <a:pt x="11" y="152"/>
                    <a:pt x="12" y="152"/>
                  </a:cubicBezTo>
                  <a:cubicBezTo>
                    <a:pt x="12" y="152"/>
                    <a:pt x="14" y="151"/>
                    <a:pt x="15" y="151"/>
                  </a:cubicBezTo>
                  <a:cubicBezTo>
                    <a:pt x="15" y="150"/>
                    <a:pt x="15" y="148"/>
                    <a:pt x="15" y="147"/>
                  </a:cubicBezTo>
                  <a:cubicBezTo>
                    <a:pt x="15" y="146"/>
                    <a:pt x="14" y="144"/>
                    <a:pt x="14" y="143"/>
                  </a:cubicBezTo>
                  <a:cubicBezTo>
                    <a:pt x="13" y="142"/>
                    <a:pt x="13" y="141"/>
                    <a:pt x="13" y="140"/>
                  </a:cubicBezTo>
                  <a:cubicBezTo>
                    <a:pt x="13" y="140"/>
                    <a:pt x="14" y="139"/>
                    <a:pt x="14" y="139"/>
                  </a:cubicBezTo>
                  <a:cubicBezTo>
                    <a:pt x="15" y="139"/>
                    <a:pt x="16" y="139"/>
                    <a:pt x="16" y="139"/>
                  </a:cubicBezTo>
                  <a:cubicBezTo>
                    <a:pt x="17" y="138"/>
                    <a:pt x="17" y="138"/>
                    <a:pt x="18" y="137"/>
                  </a:cubicBezTo>
                  <a:cubicBezTo>
                    <a:pt x="18" y="136"/>
                    <a:pt x="18" y="134"/>
                    <a:pt x="17" y="133"/>
                  </a:cubicBezTo>
                  <a:cubicBezTo>
                    <a:pt x="17" y="132"/>
                    <a:pt x="16" y="132"/>
                    <a:pt x="16" y="132"/>
                  </a:cubicBezTo>
                  <a:cubicBezTo>
                    <a:pt x="16" y="131"/>
                    <a:pt x="16" y="129"/>
                    <a:pt x="16" y="128"/>
                  </a:cubicBezTo>
                  <a:cubicBezTo>
                    <a:pt x="15" y="128"/>
                    <a:pt x="12" y="127"/>
                    <a:pt x="12" y="127"/>
                  </a:cubicBezTo>
                  <a:cubicBezTo>
                    <a:pt x="11" y="126"/>
                    <a:pt x="12" y="124"/>
                    <a:pt x="12" y="123"/>
                  </a:cubicBezTo>
                  <a:cubicBezTo>
                    <a:pt x="11" y="123"/>
                    <a:pt x="11" y="123"/>
                    <a:pt x="10" y="123"/>
                  </a:cubicBezTo>
                  <a:cubicBezTo>
                    <a:pt x="9" y="123"/>
                    <a:pt x="6" y="122"/>
                    <a:pt x="6" y="121"/>
                  </a:cubicBezTo>
                  <a:cubicBezTo>
                    <a:pt x="5" y="121"/>
                    <a:pt x="5" y="119"/>
                    <a:pt x="5" y="118"/>
                  </a:cubicBezTo>
                  <a:cubicBezTo>
                    <a:pt x="5" y="116"/>
                    <a:pt x="6" y="114"/>
                    <a:pt x="6" y="113"/>
                  </a:cubicBezTo>
                  <a:cubicBezTo>
                    <a:pt x="7" y="112"/>
                    <a:pt x="9" y="111"/>
                    <a:pt x="10" y="110"/>
                  </a:cubicBezTo>
                  <a:cubicBezTo>
                    <a:pt x="11" y="110"/>
                    <a:pt x="11" y="108"/>
                    <a:pt x="12" y="107"/>
                  </a:cubicBezTo>
                  <a:cubicBezTo>
                    <a:pt x="12" y="107"/>
                    <a:pt x="13" y="107"/>
                    <a:pt x="13" y="106"/>
                  </a:cubicBezTo>
                  <a:cubicBezTo>
                    <a:pt x="14" y="106"/>
                    <a:pt x="14" y="105"/>
                    <a:pt x="15" y="104"/>
                  </a:cubicBezTo>
                  <a:cubicBezTo>
                    <a:pt x="15" y="104"/>
                    <a:pt x="14" y="102"/>
                    <a:pt x="14" y="101"/>
                  </a:cubicBezTo>
                  <a:cubicBezTo>
                    <a:pt x="15" y="101"/>
                    <a:pt x="15" y="100"/>
                    <a:pt x="15" y="100"/>
                  </a:cubicBezTo>
                  <a:cubicBezTo>
                    <a:pt x="16" y="99"/>
                    <a:pt x="17" y="98"/>
                    <a:pt x="18" y="98"/>
                  </a:cubicBezTo>
                  <a:cubicBezTo>
                    <a:pt x="19" y="97"/>
                    <a:pt x="22" y="97"/>
                    <a:pt x="23" y="97"/>
                  </a:cubicBezTo>
                  <a:cubicBezTo>
                    <a:pt x="23" y="98"/>
                    <a:pt x="25" y="99"/>
                    <a:pt x="25" y="99"/>
                  </a:cubicBezTo>
                  <a:cubicBezTo>
                    <a:pt x="26" y="100"/>
                    <a:pt x="27" y="102"/>
                    <a:pt x="28" y="102"/>
                  </a:cubicBezTo>
                  <a:cubicBezTo>
                    <a:pt x="28" y="102"/>
                    <a:pt x="29" y="101"/>
                    <a:pt x="30" y="101"/>
                  </a:cubicBezTo>
                  <a:cubicBezTo>
                    <a:pt x="30" y="101"/>
                    <a:pt x="31" y="100"/>
                    <a:pt x="31" y="100"/>
                  </a:cubicBezTo>
                  <a:cubicBezTo>
                    <a:pt x="32" y="100"/>
                    <a:pt x="33" y="100"/>
                    <a:pt x="34" y="100"/>
                  </a:cubicBezTo>
                  <a:cubicBezTo>
                    <a:pt x="35" y="100"/>
                    <a:pt x="36" y="101"/>
                    <a:pt x="37" y="101"/>
                  </a:cubicBezTo>
                  <a:cubicBezTo>
                    <a:pt x="38" y="101"/>
                    <a:pt x="39" y="101"/>
                    <a:pt x="40" y="101"/>
                  </a:cubicBezTo>
                  <a:cubicBezTo>
                    <a:pt x="40" y="101"/>
                    <a:pt x="41" y="103"/>
                    <a:pt x="41" y="103"/>
                  </a:cubicBezTo>
                  <a:cubicBezTo>
                    <a:pt x="42" y="103"/>
                    <a:pt x="44" y="103"/>
                    <a:pt x="45" y="103"/>
                  </a:cubicBezTo>
                  <a:cubicBezTo>
                    <a:pt x="46" y="103"/>
                    <a:pt x="47" y="102"/>
                    <a:pt x="48" y="101"/>
                  </a:cubicBezTo>
                  <a:cubicBezTo>
                    <a:pt x="49" y="101"/>
                    <a:pt x="52" y="102"/>
                    <a:pt x="53" y="101"/>
                  </a:cubicBezTo>
                  <a:cubicBezTo>
                    <a:pt x="54" y="101"/>
                    <a:pt x="55" y="99"/>
                    <a:pt x="55" y="99"/>
                  </a:cubicBezTo>
                  <a:cubicBezTo>
                    <a:pt x="56" y="99"/>
                    <a:pt x="58" y="99"/>
                    <a:pt x="59" y="99"/>
                  </a:cubicBezTo>
                  <a:cubicBezTo>
                    <a:pt x="60" y="98"/>
                    <a:pt x="62" y="97"/>
                    <a:pt x="62" y="97"/>
                  </a:cubicBezTo>
                  <a:cubicBezTo>
                    <a:pt x="62" y="96"/>
                    <a:pt x="61" y="95"/>
                    <a:pt x="61" y="94"/>
                  </a:cubicBezTo>
                  <a:cubicBezTo>
                    <a:pt x="61" y="94"/>
                    <a:pt x="59" y="92"/>
                    <a:pt x="59" y="92"/>
                  </a:cubicBezTo>
                  <a:cubicBezTo>
                    <a:pt x="58" y="92"/>
                    <a:pt x="57" y="94"/>
                    <a:pt x="56" y="94"/>
                  </a:cubicBezTo>
                  <a:cubicBezTo>
                    <a:pt x="55" y="94"/>
                    <a:pt x="54" y="92"/>
                    <a:pt x="54" y="91"/>
                  </a:cubicBezTo>
                  <a:cubicBezTo>
                    <a:pt x="54" y="91"/>
                    <a:pt x="53" y="89"/>
                    <a:pt x="53" y="88"/>
                  </a:cubicBezTo>
                  <a:cubicBezTo>
                    <a:pt x="54" y="87"/>
                    <a:pt x="56" y="87"/>
                    <a:pt x="56" y="87"/>
                  </a:cubicBezTo>
                  <a:cubicBezTo>
                    <a:pt x="57" y="86"/>
                    <a:pt x="56" y="84"/>
                    <a:pt x="56" y="83"/>
                  </a:cubicBezTo>
                  <a:cubicBezTo>
                    <a:pt x="56" y="82"/>
                    <a:pt x="54" y="81"/>
                    <a:pt x="54" y="80"/>
                  </a:cubicBezTo>
                  <a:cubicBezTo>
                    <a:pt x="54" y="79"/>
                    <a:pt x="54" y="77"/>
                    <a:pt x="54" y="76"/>
                  </a:cubicBezTo>
                  <a:cubicBezTo>
                    <a:pt x="55" y="76"/>
                    <a:pt x="56" y="74"/>
                    <a:pt x="57" y="73"/>
                  </a:cubicBezTo>
                  <a:cubicBezTo>
                    <a:pt x="57" y="72"/>
                    <a:pt x="57" y="70"/>
                    <a:pt x="57" y="69"/>
                  </a:cubicBezTo>
                  <a:cubicBezTo>
                    <a:pt x="56" y="68"/>
                    <a:pt x="55" y="67"/>
                    <a:pt x="55" y="67"/>
                  </a:cubicBezTo>
                  <a:cubicBezTo>
                    <a:pt x="54" y="66"/>
                    <a:pt x="54" y="63"/>
                    <a:pt x="54" y="62"/>
                  </a:cubicBezTo>
                  <a:cubicBezTo>
                    <a:pt x="54" y="61"/>
                    <a:pt x="55" y="59"/>
                    <a:pt x="55" y="58"/>
                  </a:cubicBezTo>
                  <a:cubicBezTo>
                    <a:pt x="54" y="57"/>
                    <a:pt x="53" y="56"/>
                    <a:pt x="53" y="55"/>
                  </a:cubicBezTo>
                  <a:cubicBezTo>
                    <a:pt x="52" y="54"/>
                    <a:pt x="52" y="52"/>
                    <a:pt x="52" y="51"/>
                  </a:cubicBezTo>
                  <a:cubicBezTo>
                    <a:pt x="51" y="51"/>
                    <a:pt x="49" y="50"/>
                    <a:pt x="49" y="50"/>
                  </a:cubicBezTo>
                  <a:cubicBezTo>
                    <a:pt x="49" y="50"/>
                    <a:pt x="48" y="48"/>
                    <a:pt x="48" y="47"/>
                  </a:cubicBezTo>
                  <a:cubicBezTo>
                    <a:pt x="48" y="46"/>
                    <a:pt x="50" y="45"/>
                    <a:pt x="50" y="44"/>
                  </a:cubicBezTo>
                  <a:cubicBezTo>
                    <a:pt x="51" y="44"/>
                    <a:pt x="50" y="42"/>
                    <a:pt x="50" y="41"/>
                  </a:cubicBezTo>
                  <a:cubicBezTo>
                    <a:pt x="50" y="40"/>
                    <a:pt x="49" y="39"/>
                    <a:pt x="48" y="38"/>
                  </a:cubicBezTo>
                  <a:cubicBezTo>
                    <a:pt x="47" y="38"/>
                    <a:pt x="45" y="39"/>
                    <a:pt x="45" y="38"/>
                  </a:cubicBezTo>
                  <a:cubicBezTo>
                    <a:pt x="44" y="38"/>
                    <a:pt x="42" y="37"/>
                    <a:pt x="42" y="37"/>
                  </a:cubicBezTo>
                  <a:cubicBezTo>
                    <a:pt x="41" y="36"/>
                    <a:pt x="42" y="34"/>
                    <a:pt x="41" y="33"/>
                  </a:cubicBezTo>
                  <a:cubicBezTo>
                    <a:pt x="41" y="32"/>
                    <a:pt x="40" y="31"/>
                    <a:pt x="40" y="31"/>
                  </a:cubicBezTo>
                  <a:cubicBezTo>
                    <a:pt x="39" y="29"/>
                    <a:pt x="38" y="26"/>
                    <a:pt x="38" y="24"/>
                  </a:cubicBezTo>
                  <a:cubicBezTo>
                    <a:pt x="37" y="24"/>
                    <a:pt x="36" y="22"/>
                    <a:pt x="36" y="21"/>
                  </a:cubicBezTo>
                  <a:cubicBezTo>
                    <a:pt x="35" y="20"/>
                    <a:pt x="33" y="19"/>
                    <a:pt x="33" y="19"/>
                  </a:cubicBezTo>
                  <a:cubicBezTo>
                    <a:pt x="33" y="18"/>
                    <a:pt x="32" y="16"/>
                    <a:pt x="32" y="16"/>
                  </a:cubicBezTo>
                  <a:cubicBezTo>
                    <a:pt x="33" y="15"/>
                    <a:pt x="34" y="14"/>
                    <a:pt x="35" y="15"/>
                  </a:cubicBezTo>
                  <a:cubicBezTo>
                    <a:pt x="35" y="15"/>
                    <a:pt x="36" y="16"/>
                    <a:pt x="37" y="16"/>
                  </a:cubicBezTo>
                  <a:cubicBezTo>
                    <a:pt x="37" y="17"/>
                    <a:pt x="39" y="17"/>
                    <a:pt x="39" y="18"/>
                  </a:cubicBezTo>
                  <a:cubicBezTo>
                    <a:pt x="40" y="19"/>
                    <a:pt x="40" y="20"/>
                    <a:pt x="41" y="20"/>
                  </a:cubicBezTo>
                  <a:cubicBezTo>
                    <a:pt x="41" y="21"/>
                    <a:pt x="44" y="20"/>
                    <a:pt x="44" y="20"/>
                  </a:cubicBezTo>
                  <a:cubicBezTo>
                    <a:pt x="45" y="20"/>
                    <a:pt x="46" y="19"/>
                    <a:pt x="47" y="19"/>
                  </a:cubicBezTo>
                  <a:cubicBezTo>
                    <a:pt x="48" y="19"/>
                    <a:pt x="50" y="20"/>
                    <a:pt x="51" y="21"/>
                  </a:cubicBezTo>
                  <a:cubicBezTo>
                    <a:pt x="52" y="21"/>
                    <a:pt x="55" y="21"/>
                    <a:pt x="56" y="21"/>
                  </a:cubicBezTo>
                  <a:cubicBezTo>
                    <a:pt x="57" y="20"/>
                    <a:pt x="59" y="19"/>
                    <a:pt x="60" y="18"/>
                  </a:cubicBezTo>
                  <a:cubicBezTo>
                    <a:pt x="62" y="18"/>
                    <a:pt x="64" y="18"/>
                    <a:pt x="65" y="17"/>
                  </a:cubicBezTo>
                  <a:cubicBezTo>
                    <a:pt x="66" y="16"/>
                    <a:pt x="64" y="14"/>
                    <a:pt x="64" y="13"/>
                  </a:cubicBezTo>
                  <a:cubicBezTo>
                    <a:pt x="64" y="12"/>
                    <a:pt x="64" y="11"/>
                    <a:pt x="64" y="11"/>
                  </a:cubicBezTo>
                  <a:cubicBezTo>
                    <a:pt x="65" y="10"/>
                    <a:pt x="68" y="9"/>
                    <a:pt x="69" y="9"/>
                  </a:cubicBezTo>
                  <a:cubicBezTo>
                    <a:pt x="70" y="9"/>
                    <a:pt x="71" y="11"/>
                    <a:pt x="72" y="11"/>
                  </a:cubicBezTo>
                  <a:cubicBezTo>
                    <a:pt x="73" y="12"/>
                    <a:pt x="76" y="12"/>
                    <a:pt x="77" y="11"/>
                  </a:cubicBezTo>
                  <a:cubicBezTo>
                    <a:pt x="78" y="11"/>
                    <a:pt x="78" y="9"/>
                    <a:pt x="79" y="8"/>
                  </a:cubicBezTo>
                  <a:cubicBezTo>
                    <a:pt x="79" y="8"/>
                    <a:pt x="81" y="8"/>
                    <a:pt x="82" y="8"/>
                  </a:cubicBezTo>
                  <a:cubicBezTo>
                    <a:pt x="83" y="8"/>
                    <a:pt x="84" y="9"/>
                    <a:pt x="85" y="9"/>
                  </a:cubicBezTo>
                  <a:cubicBezTo>
                    <a:pt x="86" y="9"/>
                    <a:pt x="89" y="8"/>
                    <a:pt x="90" y="8"/>
                  </a:cubicBezTo>
                  <a:cubicBezTo>
                    <a:pt x="91" y="8"/>
                    <a:pt x="92" y="9"/>
                    <a:pt x="93" y="9"/>
                  </a:cubicBezTo>
                  <a:cubicBezTo>
                    <a:pt x="94" y="9"/>
                    <a:pt x="97" y="7"/>
                    <a:pt x="98" y="8"/>
                  </a:cubicBezTo>
                  <a:cubicBezTo>
                    <a:pt x="99" y="8"/>
                    <a:pt x="99" y="10"/>
                    <a:pt x="100" y="11"/>
                  </a:cubicBezTo>
                  <a:cubicBezTo>
                    <a:pt x="100" y="11"/>
                    <a:pt x="99" y="12"/>
                    <a:pt x="100" y="13"/>
                  </a:cubicBezTo>
                  <a:cubicBezTo>
                    <a:pt x="100" y="13"/>
                    <a:pt x="101" y="14"/>
                    <a:pt x="101" y="14"/>
                  </a:cubicBezTo>
                  <a:cubicBezTo>
                    <a:pt x="102" y="14"/>
                    <a:pt x="105" y="14"/>
                    <a:pt x="105" y="13"/>
                  </a:cubicBezTo>
                  <a:cubicBezTo>
                    <a:pt x="106" y="12"/>
                    <a:pt x="105" y="10"/>
                    <a:pt x="106" y="10"/>
                  </a:cubicBezTo>
                  <a:cubicBezTo>
                    <a:pt x="106" y="9"/>
                    <a:pt x="108" y="9"/>
                    <a:pt x="109" y="8"/>
                  </a:cubicBezTo>
                  <a:cubicBezTo>
                    <a:pt x="109" y="7"/>
                    <a:pt x="108" y="5"/>
                    <a:pt x="108" y="4"/>
                  </a:cubicBezTo>
                  <a:cubicBezTo>
                    <a:pt x="109" y="3"/>
                    <a:pt x="110" y="1"/>
                    <a:pt x="111" y="1"/>
                  </a:cubicBezTo>
                  <a:cubicBezTo>
                    <a:pt x="112" y="0"/>
                    <a:pt x="113" y="0"/>
                    <a:pt x="114" y="1"/>
                  </a:cubicBezTo>
                  <a:cubicBezTo>
                    <a:pt x="115" y="1"/>
                    <a:pt x="115" y="3"/>
                    <a:pt x="116" y="3"/>
                  </a:cubicBezTo>
                  <a:cubicBezTo>
                    <a:pt x="116" y="3"/>
                    <a:pt x="118" y="3"/>
                    <a:pt x="119" y="2"/>
                  </a:cubicBezTo>
                  <a:cubicBezTo>
                    <a:pt x="119" y="2"/>
                    <a:pt x="120" y="3"/>
                    <a:pt x="120" y="3"/>
                  </a:cubicBezTo>
                  <a:cubicBezTo>
                    <a:pt x="121" y="4"/>
                    <a:pt x="122" y="8"/>
                    <a:pt x="123" y="9"/>
                  </a:cubicBezTo>
                  <a:cubicBezTo>
                    <a:pt x="124" y="9"/>
                    <a:pt x="127" y="9"/>
                    <a:pt x="127" y="10"/>
                  </a:cubicBezTo>
                  <a:cubicBezTo>
                    <a:pt x="128" y="11"/>
                    <a:pt x="128" y="13"/>
                    <a:pt x="129" y="14"/>
                  </a:cubicBezTo>
                  <a:cubicBezTo>
                    <a:pt x="130" y="14"/>
                    <a:pt x="131" y="13"/>
                    <a:pt x="133" y="13"/>
                  </a:cubicBezTo>
                  <a:cubicBezTo>
                    <a:pt x="133" y="13"/>
                    <a:pt x="135" y="14"/>
                    <a:pt x="135" y="15"/>
                  </a:cubicBezTo>
                  <a:cubicBezTo>
                    <a:pt x="136" y="16"/>
                    <a:pt x="136" y="19"/>
                    <a:pt x="136" y="20"/>
                  </a:cubicBezTo>
                  <a:cubicBezTo>
                    <a:pt x="136" y="21"/>
                    <a:pt x="135" y="24"/>
                    <a:pt x="135" y="25"/>
                  </a:cubicBezTo>
                  <a:cubicBezTo>
                    <a:pt x="136" y="26"/>
                    <a:pt x="138" y="29"/>
                    <a:pt x="139" y="29"/>
                  </a:cubicBezTo>
                  <a:cubicBezTo>
                    <a:pt x="140" y="30"/>
                    <a:pt x="141" y="29"/>
                    <a:pt x="142" y="29"/>
                  </a:cubicBezTo>
                  <a:cubicBezTo>
                    <a:pt x="143" y="29"/>
                    <a:pt x="146" y="30"/>
                    <a:pt x="148" y="31"/>
                  </a:cubicBezTo>
                  <a:cubicBezTo>
                    <a:pt x="149" y="31"/>
                    <a:pt x="150" y="31"/>
                    <a:pt x="150" y="31"/>
                  </a:cubicBezTo>
                  <a:cubicBezTo>
                    <a:pt x="151" y="30"/>
                    <a:pt x="151" y="28"/>
                    <a:pt x="152" y="28"/>
                  </a:cubicBezTo>
                  <a:cubicBezTo>
                    <a:pt x="153" y="27"/>
                    <a:pt x="155" y="28"/>
                    <a:pt x="156" y="28"/>
                  </a:cubicBezTo>
                  <a:cubicBezTo>
                    <a:pt x="157" y="27"/>
                    <a:pt x="158" y="27"/>
                    <a:pt x="158" y="26"/>
                  </a:cubicBezTo>
                  <a:cubicBezTo>
                    <a:pt x="158" y="25"/>
                    <a:pt x="157" y="23"/>
                    <a:pt x="158" y="22"/>
                  </a:cubicBezTo>
                  <a:cubicBezTo>
                    <a:pt x="158" y="21"/>
                    <a:pt x="160" y="21"/>
                    <a:pt x="160" y="21"/>
                  </a:cubicBezTo>
                  <a:cubicBezTo>
                    <a:pt x="161" y="21"/>
                    <a:pt x="163" y="24"/>
                    <a:pt x="164" y="24"/>
                  </a:cubicBezTo>
                  <a:cubicBezTo>
                    <a:pt x="165" y="25"/>
                    <a:pt x="167" y="25"/>
                    <a:pt x="167" y="26"/>
                  </a:cubicBezTo>
                  <a:cubicBezTo>
                    <a:pt x="169" y="27"/>
                    <a:pt x="170" y="31"/>
                    <a:pt x="170" y="33"/>
                  </a:cubicBezTo>
                  <a:cubicBezTo>
                    <a:pt x="171" y="34"/>
                    <a:pt x="171" y="36"/>
                    <a:pt x="172" y="37"/>
                  </a:cubicBezTo>
                  <a:cubicBezTo>
                    <a:pt x="173" y="38"/>
                    <a:pt x="176" y="39"/>
                    <a:pt x="177" y="41"/>
                  </a:cubicBezTo>
                  <a:cubicBezTo>
                    <a:pt x="178" y="42"/>
                    <a:pt x="178" y="47"/>
                    <a:pt x="179" y="48"/>
                  </a:cubicBezTo>
                  <a:cubicBezTo>
                    <a:pt x="180" y="49"/>
                    <a:pt x="182" y="51"/>
                    <a:pt x="183" y="52"/>
                  </a:cubicBezTo>
                  <a:cubicBezTo>
                    <a:pt x="184" y="53"/>
                    <a:pt x="186" y="55"/>
                    <a:pt x="186" y="56"/>
                  </a:cubicBezTo>
                  <a:cubicBezTo>
                    <a:pt x="187" y="58"/>
                    <a:pt x="186" y="60"/>
                    <a:pt x="186" y="61"/>
                  </a:cubicBezTo>
                  <a:cubicBezTo>
                    <a:pt x="186" y="63"/>
                    <a:pt x="185" y="65"/>
                    <a:pt x="185" y="67"/>
                  </a:cubicBezTo>
                  <a:cubicBezTo>
                    <a:pt x="185" y="68"/>
                    <a:pt x="187" y="71"/>
                    <a:pt x="188" y="73"/>
                  </a:cubicBezTo>
                  <a:cubicBezTo>
                    <a:pt x="190" y="73"/>
                    <a:pt x="193" y="74"/>
                    <a:pt x="194" y="75"/>
                  </a:cubicBezTo>
                  <a:cubicBezTo>
                    <a:pt x="196" y="76"/>
                    <a:pt x="196" y="81"/>
                    <a:pt x="197" y="81"/>
                  </a:cubicBezTo>
                  <a:cubicBezTo>
                    <a:pt x="199" y="82"/>
                    <a:pt x="201" y="80"/>
                    <a:pt x="202" y="80"/>
                  </a:cubicBezTo>
                  <a:cubicBezTo>
                    <a:pt x="203" y="80"/>
                    <a:pt x="205" y="79"/>
                    <a:pt x="206" y="80"/>
                  </a:cubicBezTo>
                  <a:cubicBezTo>
                    <a:pt x="207" y="81"/>
                    <a:pt x="208" y="83"/>
                    <a:pt x="208" y="84"/>
                  </a:cubicBezTo>
                  <a:cubicBezTo>
                    <a:pt x="208" y="85"/>
                    <a:pt x="205" y="88"/>
                    <a:pt x="206" y="89"/>
                  </a:cubicBezTo>
                  <a:cubicBezTo>
                    <a:pt x="207" y="90"/>
                    <a:pt x="209" y="90"/>
                    <a:pt x="210" y="91"/>
                  </a:cubicBezTo>
                  <a:cubicBezTo>
                    <a:pt x="211" y="91"/>
                    <a:pt x="211" y="92"/>
                    <a:pt x="212" y="93"/>
                  </a:cubicBezTo>
                  <a:cubicBezTo>
                    <a:pt x="212" y="95"/>
                    <a:pt x="209" y="96"/>
                    <a:pt x="209" y="97"/>
                  </a:cubicBezTo>
                  <a:cubicBezTo>
                    <a:pt x="209" y="98"/>
                    <a:pt x="210" y="98"/>
                    <a:pt x="210" y="98"/>
                  </a:cubicBezTo>
                  <a:cubicBezTo>
                    <a:pt x="209" y="98"/>
                    <a:pt x="208" y="98"/>
                    <a:pt x="208" y="99"/>
                  </a:cubicBezTo>
                  <a:cubicBezTo>
                    <a:pt x="207" y="99"/>
                    <a:pt x="206" y="101"/>
                    <a:pt x="205" y="101"/>
                  </a:cubicBezTo>
                  <a:cubicBezTo>
                    <a:pt x="204" y="102"/>
                    <a:pt x="202" y="101"/>
                    <a:pt x="201" y="101"/>
                  </a:cubicBezTo>
                  <a:cubicBezTo>
                    <a:pt x="200" y="101"/>
                    <a:pt x="196" y="102"/>
                    <a:pt x="196" y="103"/>
                  </a:cubicBezTo>
                  <a:cubicBezTo>
                    <a:pt x="195" y="104"/>
                    <a:pt x="196" y="105"/>
                    <a:pt x="196" y="106"/>
                  </a:cubicBezTo>
                  <a:cubicBezTo>
                    <a:pt x="195" y="107"/>
                    <a:pt x="194" y="108"/>
                    <a:pt x="193" y="108"/>
                  </a:cubicBezTo>
                  <a:cubicBezTo>
                    <a:pt x="192" y="110"/>
                    <a:pt x="189" y="112"/>
                    <a:pt x="187" y="112"/>
                  </a:cubicBezTo>
                  <a:cubicBezTo>
                    <a:pt x="186" y="113"/>
                    <a:pt x="184" y="112"/>
                    <a:pt x="183" y="112"/>
                  </a:cubicBezTo>
                  <a:cubicBezTo>
                    <a:pt x="182" y="113"/>
                    <a:pt x="181" y="115"/>
                    <a:pt x="180" y="116"/>
                  </a:cubicBezTo>
                  <a:cubicBezTo>
                    <a:pt x="179" y="116"/>
                    <a:pt x="178" y="115"/>
                    <a:pt x="177" y="116"/>
                  </a:cubicBezTo>
                  <a:cubicBezTo>
                    <a:pt x="176" y="117"/>
                    <a:pt x="176" y="120"/>
                    <a:pt x="176" y="121"/>
                  </a:cubicBezTo>
                  <a:cubicBezTo>
                    <a:pt x="176" y="122"/>
                    <a:pt x="178" y="124"/>
                    <a:pt x="178" y="125"/>
                  </a:cubicBezTo>
                  <a:cubicBezTo>
                    <a:pt x="178" y="127"/>
                    <a:pt x="176" y="129"/>
                    <a:pt x="176" y="131"/>
                  </a:cubicBezTo>
                  <a:cubicBezTo>
                    <a:pt x="175" y="132"/>
                    <a:pt x="176" y="134"/>
                    <a:pt x="177" y="135"/>
                  </a:cubicBezTo>
                  <a:cubicBezTo>
                    <a:pt x="177" y="136"/>
                    <a:pt x="177" y="139"/>
                    <a:pt x="178" y="140"/>
                  </a:cubicBezTo>
                  <a:cubicBezTo>
                    <a:pt x="178" y="141"/>
                    <a:pt x="179" y="143"/>
                    <a:pt x="180" y="143"/>
                  </a:cubicBezTo>
                  <a:cubicBezTo>
                    <a:pt x="181" y="144"/>
                    <a:pt x="183" y="142"/>
                    <a:pt x="183" y="143"/>
                  </a:cubicBezTo>
                  <a:cubicBezTo>
                    <a:pt x="185" y="143"/>
                    <a:pt x="185" y="147"/>
                    <a:pt x="185" y="148"/>
                  </a:cubicBezTo>
                  <a:cubicBezTo>
                    <a:pt x="185" y="149"/>
                    <a:pt x="184" y="151"/>
                    <a:pt x="183" y="152"/>
                  </a:cubicBezTo>
                  <a:cubicBezTo>
                    <a:pt x="183" y="153"/>
                    <a:pt x="181" y="154"/>
                    <a:pt x="180" y="155"/>
                  </a:cubicBezTo>
                  <a:cubicBezTo>
                    <a:pt x="179" y="155"/>
                    <a:pt x="177" y="153"/>
                    <a:pt x="176" y="154"/>
                  </a:cubicBezTo>
                  <a:cubicBezTo>
                    <a:pt x="175" y="155"/>
                    <a:pt x="175" y="159"/>
                    <a:pt x="175" y="161"/>
                  </a:cubicBezTo>
                  <a:cubicBezTo>
                    <a:pt x="175" y="163"/>
                    <a:pt x="176" y="166"/>
                    <a:pt x="176" y="167"/>
                  </a:cubicBezTo>
                  <a:cubicBezTo>
                    <a:pt x="176" y="168"/>
                    <a:pt x="174" y="170"/>
                    <a:pt x="173" y="170"/>
                  </a:cubicBezTo>
                  <a:cubicBezTo>
                    <a:pt x="172" y="170"/>
                    <a:pt x="170" y="170"/>
                    <a:pt x="169" y="170"/>
                  </a:cubicBezTo>
                  <a:cubicBezTo>
                    <a:pt x="169" y="170"/>
                    <a:pt x="168" y="169"/>
                    <a:pt x="167" y="170"/>
                  </a:cubicBezTo>
                  <a:cubicBezTo>
                    <a:pt x="167" y="170"/>
                    <a:pt x="166" y="172"/>
                    <a:pt x="165" y="173"/>
                  </a:cubicBezTo>
                  <a:cubicBezTo>
                    <a:pt x="164" y="174"/>
                    <a:pt x="163" y="175"/>
                    <a:pt x="162" y="176"/>
                  </a:cubicBezTo>
                  <a:cubicBezTo>
                    <a:pt x="162" y="177"/>
                    <a:pt x="162" y="178"/>
                    <a:pt x="161" y="179"/>
                  </a:cubicBezTo>
                  <a:cubicBezTo>
                    <a:pt x="161" y="180"/>
                    <a:pt x="161" y="180"/>
                    <a:pt x="160" y="18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9"/>
            <p:cNvSpPr>
              <a:spLocks/>
            </p:cNvSpPr>
            <p:nvPr/>
          </p:nvSpPr>
          <p:spPr bwMode="auto">
            <a:xfrm>
              <a:off x="5409" y="1055"/>
              <a:ext cx="607" cy="494"/>
            </a:xfrm>
            <a:custGeom>
              <a:avLst/>
              <a:gdLst>
                <a:gd name="T0" fmla="*/ 227 w 232"/>
                <a:gd name="T1" fmla="*/ 72 h 189"/>
                <a:gd name="T2" fmla="*/ 223 w 232"/>
                <a:gd name="T3" fmla="*/ 84 h 189"/>
                <a:gd name="T4" fmla="*/ 215 w 232"/>
                <a:gd name="T5" fmla="*/ 92 h 189"/>
                <a:gd name="T6" fmla="*/ 214 w 232"/>
                <a:gd name="T7" fmla="*/ 108 h 189"/>
                <a:gd name="T8" fmla="*/ 213 w 232"/>
                <a:gd name="T9" fmla="*/ 124 h 189"/>
                <a:gd name="T10" fmla="*/ 204 w 232"/>
                <a:gd name="T11" fmla="*/ 123 h 189"/>
                <a:gd name="T12" fmla="*/ 191 w 232"/>
                <a:gd name="T13" fmla="*/ 127 h 189"/>
                <a:gd name="T14" fmla="*/ 184 w 232"/>
                <a:gd name="T15" fmla="*/ 137 h 189"/>
                <a:gd name="T16" fmla="*/ 192 w 232"/>
                <a:gd name="T17" fmla="*/ 151 h 189"/>
                <a:gd name="T18" fmla="*/ 180 w 232"/>
                <a:gd name="T19" fmla="*/ 154 h 189"/>
                <a:gd name="T20" fmla="*/ 179 w 232"/>
                <a:gd name="T21" fmla="*/ 165 h 189"/>
                <a:gd name="T22" fmla="*/ 182 w 232"/>
                <a:gd name="T23" fmla="*/ 172 h 189"/>
                <a:gd name="T24" fmla="*/ 173 w 232"/>
                <a:gd name="T25" fmla="*/ 183 h 189"/>
                <a:gd name="T26" fmla="*/ 168 w 232"/>
                <a:gd name="T27" fmla="*/ 189 h 189"/>
                <a:gd name="T28" fmla="*/ 153 w 232"/>
                <a:gd name="T29" fmla="*/ 178 h 189"/>
                <a:gd name="T30" fmla="*/ 144 w 232"/>
                <a:gd name="T31" fmla="*/ 162 h 189"/>
                <a:gd name="T32" fmla="*/ 132 w 232"/>
                <a:gd name="T33" fmla="*/ 160 h 189"/>
                <a:gd name="T34" fmla="*/ 116 w 232"/>
                <a:gd name="T35" fmla="*/ 160 h 189"/>
                <a:gd name="T36" fmla="*/ 103 w 232"/>
                <a:gd name="T37" fmla="*/ 159 h 189"/>
                <a:gd name="T38" fmla="*/ 83 w 232"/>
                <a:gd name="T39" fmla="*/ 151 h 189"/>
                <a:gd name="T40" fmla="*/ 72 w 232"/>
                <a:gd name="T41" fmla="*/ 151 h 189"/>
                <a:gd name="T42" fmla="*/ 57 w 232"/>
                <a:gd name="T43" fmla="*/ 146 h 189"/>
                <a:gd name="T44" fmla="*/ 41 w 232"/>
                <a:gd name="T45" fmla="*/ 150 h 189"/>
                <a:gd name="T46" fmla="*/ 26 w 232"/>
                <a:gd name="T47" fmla="*/ 144 h 189"/>
                <a:gd name="T48" fmla="*/ 29 w 232"/>
                <a:gd name="T49" fmla="*/ 137 h 189"/>
                <a:gd name="T50" fmla="*/ 31 w 232"/>
                <a:gd name="T51" fmla="*/ 133 h 189"/>
                <a:gd name="T52" fmla="*/ 31 w 232"/>
                <a:gd name="T53" fmla="*/ 114 h 189"/>
                <a:gd name="T54" fmla="*/ 25 w 232"/>
                <a:gd name="T55" fmla="*/ 103 h 189"/>
                <a:gd name="T56" fmla="*/ 29 w 232"/>
                <a:gd name="T57" fmla="*/ 89 h 189"/>
                <a:gd name="T58" fmla="*/ 24 w 232"/>
                <a:gd name="T59" fmla="*/ 81 h 189"/>
                <a:gd name="T60" fmla="*/ 25 w 232"/>
                <a:gd name="T61" fmla="*/ 67 h 189"/>
                <a:gd name="T62" fmla="*/ 17 w 232"/>
                <a:gd name="T63" fmla="*/ 50 h 189"/>
                <a:gd name="T64" fmla="*/ 0 w 232"/>
                <a:gd name="T65" fmla="*/ 39 h 189"/>
                <a:gd name="T66" fmla="*/ 14 w 232"/>
                <a:gd name="T67" fmla="*/ 18 h 189"/>
                <a:gd name="T68" fmla="*/ 24 w 232"/>
                <a:gd name="T69" fmla="*/ 24 h 189"/>
                <a:gd name="T70" fmla="*/ 17 w 232"/>
                <a:gd name="T71" fmla="*/ 13 h 189"/>
                <a:gd name="T72" fmla="*/ 17 w 232"/>
                <a:gd name="T73" fmla="*/ 1 h 189"/>
                <a:gd name="T74" fmla="*/ 27 w 232"/>
                <a:gd name="T75" fmla="*/ 5 h 189"/>
                <a:gd name="T76" fmla="*/ 38 w 232"/>
                <a:gd name="T77" fmla="*/ 6 h 189"/>
                <a:gd name="T78" fmla="*/ 47 w 232"/>
                <a:gd name="T79" fmla="*/ 9 h 189"/>
                <a:gd name="T80" fmla="*/ 55 w 232"/>
                <a:gd name="T81" fmla="*/ 19 h 189"/>
                <a:gd name="T82" fmla="*/ 72 w 232"/>
                <a:gd name="T83" fmla="*/ 21 h 189"/>
                <a:gd name="T84" fmla="*/ 87 w 232"/>
                <a:gd name="T85" fmla="*/ 22 h 189"/>
                <a:gd name="T86" fmla="*/ 80 w 232"/>
                <a:gd name="T87" fmla="*/ 28 h 189"/>
                <a:gd name="T88" fmla="*/ 86 w 232"/>
                <a:gd name="T89" fmla="*/ 31 h 189"/>
                <a:gd name="T90" fmla="*/ 100 w 232"/>
                <a:gd name="T91" fmla="*/ 35 h 189"/>
                <a:gd name="T92" fmla="*/ 107 w 232"/>
                <a:gd name="T93" fmla="*/ 31 h 189"/>
                <a:gd name="T94" fmla="*/ 111 w 232"/>
                <a:gd name="T95" fmla="*/ 42 h 189"/>
                <a:gd name="T96" fmla="*/ 118 w 232"/>
                <a:gd name="T97" fmla="*/ 42 h 189"/>
                <a:gd name="T98" fmla="*/ 127 w 232"/>
                <a:gd name="T99" fmla="*/ 42 h 189"/>
                <a:gd name="T100" fmla="*/ 140 w 232"/>
                <a:gd name="T101" fmla="*/ 43 h 189"/>
                <a:gd name="T102" fmla="*/ 154 w 232"/>
                <a:gd name="T103" fmla="*/ 45 h 189"/>
                <a:gd name="T104" fmla="*/ 165 w 232"/>
                <a:gd name="T105" fmla="*/ 46 h 189"/>
                <a:gd name="T106" fmla="*/ 178 w 232"/>
                <a:gd name="T107" fmla="*/ 42 h 189"/>
                <a:gd name="T108" fmla="*/ 197 w 232"/>
                <a:gd name="T109" fmla="*/ 41 h 189"/>
                <a:gd name="T110" fmla="*/ 207 w 232"/>
                <a:gd name="T111" fmla="*/ 41 h 189"/>
                <a:gd name="T112" fmla="*/ 221 w 232"/>
                <a:gd name="T113" fmla="*/ 50 h 189"/>
                <a:gd name="T114" fmla="*/ 226 w 232"/>
                <a:gd name="T115" fmla="*/ 5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32" h="189">
                  <a:moveTo>
                    <a:pt x="231" y="61"/>
                  </a:moveTo>
                  <a:cubicBezTo>
                    <a:pt x="232" y="62"/>
                    <a:pt x="232" y="64"/>
                    <a:pt x="231" y="65"/>
                  </a:cubicBezTo>
                  <a:cubicBezTo>
                    <a:pt x="231" y="66"/>
                    <a:pt x="228" y="67"/>
                    <a:pt x="228" y="68"/>
                  </a:cubicBezTo>
                  <a:cubicBezTo>
                    <a:pt x="227" y="69"/>
                    <a:pt x="227" y="71"/>
                    <a:pt x="227" y="72"/>
                  </a:cubicBezTo>
                  <a:cubicBezTo>
                    <a:pt x="227" y="73"/>
                    <a:pt x="228" y="74"/>
                    <a:pt x="229" y="75"/>
                  </a:cubicBezTo>
                  <a:cubicBezTo>
                    <a:pt x="229" y="76"/>
                    <a:pt x="229" y="78"/>
                    <a:pt x="229" y="79"/>
                  </a:cubicBezTo>
                  <a:cubicBezTo>
                    <a:pt x="229" y="80"/>
                    <a:pt x="227" y="81"/>
                    <a:pt x="226" y="82"/>
                  </a:cubicBezTo>
                  <a:cubicBezTo>
                    <a:pt x="225" y="83"/>
                    <a:pt x="224" y="84"/>
                    <a:pt x="223" y="84"/>
                  </a:cubicBezTo>
                  <a:cubicBezTo>
                    <a:pt x="223" y="85"/>
                    <a:pt x="222" y="87"/>
                    <a:pt x="221" y="88"/>
                  </a:cubicBezTo>
                  <a:cubicBezTo>
                    <a:pt x="221" y="89"/>
                    <a:pt x="220" y="90"/>
                    <a:pt x="220" y="91"/>
                  </a:cubicBezTo>
                  <a:cubicBezTo>
                    <a:pt x="219" y="91"/>
                    <a:pt x="218" y="90"/>
                    <a:pt x="217" y="90"/>
                  </a:cubicBezTo>
                  <a:cubicBezTo>
                    <a:pt x="217" y="90"/>
                    <a:pt x="215" y="91"/>
                    <a:pt x="215" y="92"/>
                  </a:cubicBezTo>
                  <a:cubicBezTo>
                    <a:pt x="214" y="92"/>
                    <a:pt x="214" y="94"/>
                    <a:pt x="214" y="96"/>
                  </a:cubicBezTo>
                  <a:cubicBezTo>
                    <a:pt x="214" y="97"/>
                    <a:pt x="216" y="98"/>
                    <a:pt x="216" y="99"/>
                  </a:cubicBezTo>
                  <a:cubicBezTo>
                    <a:pt x="216" y="101"/>
                    <a:pt x="215" y="103"/>
                    <a:pt x="215" y="105"/>
                  </a:cubicBezTo>
                  <a:cubicBezTo>
                    <a:pt x="215" y="105"/>
                    <a:pt x="214" y="107"/>
                    <a:pt x="214" y="108"/>
                  </a:cubicBezTo>
                  <a:cubicBezTo>
                    <a:pt x="214" y="109"/>
                    <a:pt x="214" y="112"/>
                    <a:pt x="214" y="114"/>
                  </a:cubicBezTo>
                  <a:cubicBezTo>
                    <a:pt x="215" y="115"/>
                    <a:pt x="216" y="118"/>
                    <a:pt x="217" y="119"/>
                  </a:cubicBezTo>
                  <a:cubicBezTo>
                    <a:pt x="217" y="120"/>
                    <a:pt x="217" y="122"/>
                    <a:pt x="216" y="123"/>
                  </a:cubicBezTo>
                  <a:cubicBezTo>
                    <a:pt x="216" y="124"/>
                    <a:pt x="214" y="124"/>
                    <a:pt x="213" y="124"/>
                  </a:cubicBezTo>
                  <a:cubicBezTo>
                    <a:pt x="212" y="125"/>
                    <a:pt x="210" y="124"/>
                    <a:pt x="209" y="124"/>
                  </a:cubicBezTo>
                  <a:cubicBezTo>
                    <a:pt x="209" y="124"/>
                    <a:pt x="208" y="125"/>
                    <a:pt x="208" y="125"/>
                  </a:cubicBezTo>
                  <a:cubicBezTo>
                    <a:pt x="207" y="125"/>
                    <a:pt x="206" y="125"/>
                    <a:pt x="206" y="125"/>
                  </a:cubicBezTo>
                  <a:cubicBezTo>
                    <a:pt x="205" y="125"/>
                    <a:pt x="205" y="123"/>
                    <a:pt x="204" y="123"/>
                  </a:cubicBezTo>
                  <a:cubicBezTo>
                    <a:pt x="204" y="123"/>
                    <a:pt x="201" y="122"/>
                    <a:pt x="200" y="122"/>
                  </a:cubicBezTo>
                  <a:cubicBezTo>
                    <a:pt x="200" y="122"/>
                    <a:pt x="199" y="124"/>
                    <a:pt x="198" y="124"/>
                  </a:cubicBezTo>
                  <a:cubicBezTo>
                    <a:pt x="198" y="125"/>
                    <a:pt x="197" y="127"/>
                    <a:pt x="197" y="127"/>
                  </a:cubicBezTo>
                  <a:cubicBezTo>
                    <a:pt x="195" y="128"/>
                    <a:pt x="193" y="127"/>
                    <a:pt x="191" y="127"/>
                  </a:cubicBezTo>
                  <a:cubicBezTo>
                    <a:pt x="190" y="127"/>
                    <a:pt x="189" y="129"/>
                    <a:pt x="188" y="129"/>
                  </a:cubicBezTo>
                  <a:cubicBezTo>
                    <a:pt x="187" y="129"/>
                    <a:pt x="186" y="129"/>
                    <a:pt x="185" y="129"/>
                  </a:cubicBezTo>
                  <a:cubicBezTo>
                    <a:pt x="185" y="130"/>
                    <a:pt x="184" y="131"/>
                    <a:pt x="184" y="131"/>
                  </a:cubicBezTo>
                  <a:cubicBezTo>
                    <a:pt x="183" y="133"/>
                    <a:pt x="184" y="135"/>
                    <a:pt x="184" y="137"/>
                  </a:cubicBezTo>
                  <a:cubicBezTo>
                    <a:pt x="184" y="138"/>
                    <a:pt x="183" y="141"/>
                    <a:pt x="183" y="142"/>
                  </a:cubicBezTo>
                  <a:cubicBezTo>
                    <a:pt x="184" y="143"/>
                    <a:pt x="185" y="144"/>
                    <a:pt x="185" y="144"/>
                  </a:cubicBezTo>
                  <a:cubicBezTo>
                    <a:pt x="186" y="145"/>
                    <a:pt x="189" y="145"/>
                    <a:pt x="190" y="146"/>
                  </a:cubicBezTo>
                  <a:cubicBezTo>
                    <a:pt x="190" y="147"/>
                    <a:pt x="192" y="149"/>
                    <a:pt x="192" y="151"/>
                  </a:cubicBezTo>
                  <a:cubicBezTo>
                    <a:pt x="191" y="152"/>
                    <a:pt x="189" y="152"/>
                    <a:pt x="188" y="152"/>
                  </a:cubicBezTo>
                  <a:cubicBezTo>
                    <a:pt x="187" y="152"/>
                    <a:pt x="186" y="151"/>
                    <a:pt x="185" y="151"/>
                  </a:cubicBezTo>
                  <a:cubicBezTo>
                    <a:pt x="184" y="151"/>
                    <a:pt x="182" y="151"/>
                    <a:pt x="182" y="152"/>
                  </a:cubicBezTo>
                  <a:cubicBezTo>
                    <a:pt x="181" y="152"/>
                    <a:pt x="180" y="153"/>
                    <a:pt x="180" y="154"/>
                  </a:cubicBezTo>
                  <a:cubicBezTo>
                    <a:pt x="180" y="155"/>
                    <a:pt x="181" y="156"/>
                    <a:pt x="181" y="157"/>
                  </a:cubicBezTo>
                  <a:cubicBezTo>
                    <a:pt x="180" y="158"/>
                    <a:pt x="179" y="158"/>
                    <a:pt x="179" y="159"/>
                  </a:cubicBezTo>
                  <a:cubicBezTo>
                    <a:pt x="178" y="160"/>
                    <a:pt x="178" y="162"/>
                    <a:pt x="178" y="163"/>
                  </a:cubicBezTo>
                  <a:cubicBezTo>
                    <a:pt x="178" y="164"/>
                    <a:pt x="178" y="165"/>
                    <a:pt x="179" y="165"/>
                  </a:cubicBezTo>
                  <a:cubicBezTo>
                    <a:pt x="180" y="166"/>
                    <a:pt x="182" y="165"/>
                    <a:pt x="183" y="165"/>
                  </a:cubicBezTo>
                  <a:cubicBezTo>
                    <a:pt x="183" y="166"/>
                    <a:pt x="184" y="166"/>
                    <a:pt x="184" y="166"/>
                  </a:cubicBezTo>
                  <a:cubicBezTo>
                    <a:pt x="185" y="167"/>
                    <a:pt x="184" y="169"/>
                    <a:pt x="184" y="169"/>
                  </a:cubicBezTo>
                  <a:cubicBezTo>
                    <a:pt x="184" y="170"/>
                    <a:pt x="183" y="171"/>
                    <a:pt x="182" y="172"/>
                  </a:cubicBezTo>
                  <a:cubicBezTo>
                    <a:pt x="182" y="173"/>
                    <a:pt x="180" y="175"/>
                    <a:pt x="179" y="175"/>
                  </a:cubicBezTo>
                  <a:cubicBezTo>
                    <a:pt x="178" y="175"/>
                    <a:pt x="177" y="175"/>
                    <a:pt x="177" y="175"/>
                  </a:cubicBezTo>
                  <a:cubicBezTo>
                    <a:pt x="176" y="176"/>
                    <a:pt x="175" y="178"/>
                    <a:pt x="175" y="179"/>
                  </a:cubicBezTo>
                  <a:cubicBezTo>
                    <a:pt x="174" y="180"/>
                    <a:pt x="174" y="182"/>
                    <a:pt x="173" y="183"/>
                  </a:cubicBezTo>
                  <a:cubicBezTo>
                    <a:pt x="173" y="183"/>
                    <a:pt x="171" y="182"/>
                    <a:pt x="171" y="183"/>
                  </a:cubicBezTo>
                  <a:cubicBezTo>
                    <a:pt x="170" y="184"/>
                    <a:pt x="170" y="186"/>
                    <a:pt x="169" y="188"/>
                  </a:cubicBezTo>
                  <a:cubicBezTo>
                    <a:pt x="169" y="188"/>
                    <a:pt x="169" y="189"/>
                    <a:pt x="169" y="189"/>
                  </a:cubicBezTo>
                  <a:cubicBezTo>
                    <a:pt x="169" y="189"/>
                    <a:pt x="168" y="189"/>
                    <a:pt x="168" y="189"/>
                  </a:cubicBezTo>
                  <a:cubicBezTo>
                    <a:pt x="167" y="189"/>
                    <a:pt x="164" y="189"/>
                    <a:pt x="163" y="188"/>
                  </a:cubicBezTo>
                  <a:cubicBezTo>
                    <a:pt x="162" y="187"/>
                    <a:pt x="162" y="184"/>
                    <a:pt x="161" y="183"/>
                  </a:cubicBezTo>
                  <a:cubicBezTo>
                    <a:pt x="161" y="182"/>
                    <a:pt x="159" y="181"/>
                    <a:pt x="158" y="180"/>
                  </a:cubicBezTo>
                  <a:cubicBezTo>
                    <a:pt x="157" y="179"/>
                    <a:pt x="154" y="179"/>
                    <a:pt x="153" y="178"/>
                  </a:cubicBezTo>
                  <a:cubicBezTo>
                    <a:pt x="152" y="177"/>
                    <a:pt x="151" y="174"/>
                    <a:pt x="150" y="173"/>
                  </a:cubicBezTo>
                  <a:cubicBezTo>
                    <a:pt x="149" y="173"/>
                    <a:pt x="147" y="173"/>
                    <a:pt x="147" y="172"/>
                  </a:cubicBezTo>
                  <a:cubicBezTo>
                    <a:pt x="146" y="171"/>
                    <a:pt x="145" y="168"/>
                    <a:pt x="144" y="167"/>
                  </a:cubicBezTo>
                  <a:cubicBezTo>
                    <a:pt x="144" y="166"/>
                    <a:pt x="145" y="163"/>
                    <a:pt x="144" y="162"/>
                  </a:cubicBezTo>
                  <a:cubicBezTo>
                    <a:pt x="144" y="161"/>
                    <a:pt x="143" y="159"/>
                    <a:pt x="142" y="158"/>
                  </a:cubicBezTo>
                  <a:cubicBezTo>
                    <a:pt x="141" y="158"/>
                    <a:pt x="139" y="155"/>
                    <a:pt x="138" y="155"/>
                  </a:cubicBezTo>
                  <a:cubicBezTo>
                    <a:pt x="137" y="155"/>
                    <a:pt x="134" y="156"/>
                    <a:pt x="133" y="157"/>
                  </a:cubicBezTo>
                  <a:cubicBezTo>
                    <a:pt x="133" y="158"/>
                    <a:pt x="133" y="159"/>
                    <a:pt x="132" y="160"/>
                  </a:cubicBezTo>
                  <a:cubicBezTo>
                    <a:pt x="131" y="160"/>
                    <a:pt x="129" y="160"/>
                    <a:pt x="128" y="160"/>
                  </a:cubicBezTo>
                  <a:cubicBezTo>
                    <a:pt x="127" y="160"/>
                    <a:pt x="125" y="160"/>
                    <a:pt x="125" y="160"/>
                  </a:cubicBezTo>
                  <a:cubicBezTo>
                    <a:pt x="123" y="160"/>
                    <a:pt x="121" y="164"/>
                    <a:pt x="120" y="164"/>
                  </a:cubicBezTo>
                  <a:cubicBezTo>
                    <a:pt x="118" y="164"/>
                    <a:pt x="117" y="160"/>
                    <a:pt x="116" y="160"/>
                  </a:cubicBezTo>
                  <a:cubicBezTo>
                    <a:pt x="115" y="159"/>
                    <a:pt x="113" y="159"/>
                    <a:pt x="112" y="160"/>
                  </a:cubicBezTo>
                  <a:cubicBezTo>
                    <a:pt x="111" y="160"/>
                    <a:pt x="111" y="164"/>
                    <a:pt x="109" y="164"/>
                  </a:cubicBezTo>
                  <a:cubicBezTo>
                    <a:pt x="108" y="164"/>
                    <a:pt x="107" y="161"/>
                    <a:pt x="106" y="160"/>
                  </a:cubicBezTo>
                  <a:cubicBezTo>
                    <a:pt x="105" y="160"/>
                    <a:pt x="103" y="160"/>
                    <a:pt x="103" y="159"/>
                  </a:cubicBezTo>
                  <a:cubicBezTo>
                    <a:pt x="102" y="159"/>
                    <a:pt x="100" y="158"/>
                    <a:pt x="99" y="158"/>
                  </a:cubicBezTo>
                  <a:cubicBezTo>
                    <a:pt x="97" y="158"/>
                    <a:pt x="95" y="160"/>
                    <a:pt x="93" y="159"/>
                  </a:cubicBezTo>
                  <a:cubicBezTo>
                    <a:pt x="91" y="159"/>
                    <a:pt x="88" y="158"/>
                    <a:pt x="86" y="157"/>
                  </a:cubicBezTo>
                  <a:cubicBezTo>
                    <a:pt x="85" y="156"/>
                    <a:pt x="84" y="152"/>
                    <a:pt x="83" y="151"/>
                  </a:cubicBezTo>
                  <a:cubicBezTo>
                    <a:pt x="82" y="151"/>
                    <a:pt x="80" y="151"/>
                    <a:pt x="79" y="150"/>
                  </a:cubicBezTo>
                  <a:cubicBezTo>
                    <a:pt x="78" y="150"/>
                    <a:pt x="76" y="147"/>
                    <a:pt x="75" y="147"/>
                  </a:cubicBezTo>
                  <a:cubicBezTo>
                    <a:pt x="75" y="147"/>
                    <a:pt x="74" y="148"/>
                    <a:pt x="74" y="148"/>
                  </a:cubicBezTo>
                  <a:cubicBezTo>
                    <a:pt x="74" y="149"/>
                    <a:pt x="73" y="151"/>
                    <a:pt x="72" y="151"/>
                  </a:cubicBezTo>
                  <a:cubicBezTo>
                    <a:pt x="72" y="151"/>
                    <a:pt x="70" y="151"/>
                    <a:pt x="69" y="151"/>
                  </a:cubicBezTo>
                  <a:cubicBezTo>
                    <a:pt x="68" y="150"/>
                    <a:pt x="66" y="148"/>
                    <a:pt x="64" y="147"/>
                  </a:cubicBezTo>
                  <a:cubicBezTo>
                    <a:pt x="63" y="147"/>
                    <a:pt x="61" y="147"/>
                    <a:pt x="60" y="147"/>
                  </a:cubicBezTo>
                  <a:cubicBezTo>
                    <a:pt x="60" y="147"/>
                    <a:pt x="58" y="146"/>
                    <a:pt x="57" y="146"/>
                  </a:cubicBezTo>
                  <a:cubicBezTo>
                    <a:pt x="56" y="146"/>
                    <a:pt x="54" y="146"/>
                    <a:pt x="53" y="146"/>
                  </a:cubicBezTo>
                  <a:cubicBezTo>
                    <a:pt x="52" y="146"/>
                    <a:pt x="51" y="148"/>
                    <a:pt x="50" y="148"/>
                  </a:cubicBezTo>
                  <a:cubicBezTo>
                    <a:pt x="49" y="149"/>
                    <a:pt x="45" y="151"/>
                    <a:pt x="43" y="151"/>
                  </a:cubicBezTo>
                  <a:cubicBezTo>
                    <a:pt x="42" y="151"/>
                    <a:pt x="41" y="150"/>
                    <a:pt x="41" y="150"/>
                  </a:cubicBezTo>
                  <a:cubicBezTo>
                    <a:pt x="40" y="150"/>
                    <a:pt x="38" y="149"/>
                    <a:pt x="37" y="149"/>
                  </a:cubicBezTo>
                  <a:cubicBezTo>
                    <a:pt x="36" y="148"/>
                    <a:pt x="32" y="147"/>
                    <a:pt x="31" y="147"/>
                  </a:cubicBezTo>
                  <a:cubicBezTo>
                    <a:pt x="30" y="147"/>
                    <a:pt x="29" y="147"/>
                    <a:pt x="28" y="147"/>
                  </a:cubicBezTo>
                  <a:cubicBezTo>
                    <a:pt x="28" y="146"/>
                    <a:pt x="27" y="144"/>
                    <a:pt x="26" y="144"/>
                  </a:cubicBezTo>
                  <a:cubicBezTo>
                    <a:pt x="26" y="143"/>
                    <a:pt x="25" y="143"/>
                    <a:pt x="24" y="142"/>
                  </a:cubicBezTo>
                  <a:cubicBezTo>
                    <a:pt x="25" y="142"/>
                    <a:pt x="25" y="141"/>
                    <a:pt x="25" y="140"/>
                  </a:cubicBezTo>
                  <a:cubicBezTo>
                    <a:pt x="26" y="140"/>
                    <a:pt x="25" y="138"/>
                    <a:pt x="25" y="137"/>
                  </a:cubicBezTo>
                  <a:cubicBezTo>
                    <a:pt x="26" y="136"/>
                    <a:pt x="28" y="137"/>
                    <a:pt x="29" y="137"/>
                  </a:cubicBezTo>
                  <a:cubicBezTo>
                    <a:pt x="30" y="137"/>
                    <a:pt x="30" y="139"/>
                    <a:pt x="30" y="139"/>
                  </a:cubicBezTo>
                  <a:cubicBezTo>
                    <a:pt x="31" y="140"/>
                    <a:pt x="32" y="140"/>
                    <a:pt x="33" y="139"/>
                  </a:cubicBezTo>
                  <a:cubicBezTo>
                    <a:pt x="34" y="138"/>
                    <a:pt x="34" y="136"/>
                    <a:pt x="33" y="135"/>
                  </a:cubicBezTo>
                  <a:cubicBezTo>
                    <a:pt x="33" y="134"/>
                    <a:pt x="31" y="134"/>
                    <a:pt x="31" y="133"/>
                  </a:cubicBezTo>
                  <a:cubicBezTo>
                    <a:pt x="30" y="132"/>
                    <a:pt x="30" y="130"/>
                    <a:pt x="30" y="129"/>
                  </a:cubicBezTo>
                  <a:cubicBezTo>
                    <a:pt x="29" y="128"/>
                    <a:pt x="28" y="125"/>
                    <a:pt x="27" y="124"/>
                  </a:cubicBezTo>
                  <a:cubicBezTo>
                    <a:pt x="27" y="122"/>
                    <a:pt x="26" y="118"/>
                    <a:pt x="27" y="116"/>
                  </a:cubicBezTo>
                  <a:cubicBezTo>
                    <a:pt x="28" y="115"/>
                    <a:pt x="30" y="115"/>
                    <a:pt x="31" y="114"/>
                  </a:cubicBezTo>
                  <a:cubicBezTo>
                    <a:pt x="31" y="113"/>
                    <a:pt x="32" y="111"/>
                    <a:pt x="32" y="110"/>
                  </a:cubicBezTo>
                  <a:cubicBezTo>
                    <a:pt x="32" y="109"/>
                    <a:pt x="31" y="106"/>
                    <a:pt x="30" y="106"/>
                  </a:cubicBezTo>
                  <a:cubicBezTo>
                    <a:pt x="29" y="105"/>
                    <a:pt x="28" y="106"/>
                    <a:pt x="27" y="106"/>
                  </a:cubicBezTo>
                  <a:cubicBezTo>
                    <a:pt x="26" y="106"/>
                    <a:pt x="25" y="104"/>
                    <a:pt x="25" y="103"/>
                  </a:cubicBezTo>
                  <a:cubicBezTo>
                    <a:pt x="24" y="102"/>
                    <a:pt x="25" y="100"/>
                    <a:pt x="25" y="99"/>
                  </a:cubicBezTo>
                  <a:cubicBezTo>
                    <a:pt x="25" y="98"/>
                    <a:pt x="25" y="96"/>
                    <a:pt x="25" y="95"/>
                  </a:cubicBezTo>
                  <a:cubicBezTo>
                    <a:pt x="25" y="93"/>
                    <a:pt x="24" y="90"/>
                    <a:pt x="25" y="89"/>
                  </a:cubicBezTo>
                  <a:cubicBezTo>
                    <a:pt x="26" y="89"/>
                    <a:pt x="29" y="89"/>
                    <a:pt x="29" y="89"/>
                  </a:cubicBezTo>
                  <a:cubicBezTo>
                    <a:pt x="30" y="88"/>
                    <a:pt x="30" y="84"/>
                    <a:pt x="29" y="84"/>
                  </a:cubicBezTo>
                  <a:cubicBezTo>
                    <a:pt x="29" y="83"/>
                    <a:pt x="28" y="85"/>
                    <a:pt x="27" y="85"/>
                  </a:cubicBezTo>
                  <a:cubicBezTo>
                    <a:pt x="26" y="85"/>
                    <a:pt x="24" y="85"/>
                    <a:pt x="24" y="84"/>
                  </a:cubicBezTo>
                  <a:cubicBezTo>
                    <a:pt x="23" y="84"/>
                    <a:pt x="24" y="82"/>
                    <a:pt x="24" y="81"/>
                  </a:cubicBezTo>
                  <a:cubicBezTo>
                    <a:pt x="25" y="80"/>
                    <a:pt x="28" y="79"/>
                    <a:pt x="29" y="78"/>
                  </a:cubicBezTo>
                  <a:cubicBezTo>
                    <a:pt x="29" y="78"/>
                    <a:pt x="30" y="76"/>
                    <a:pt x="30" y="75"/>
                  </a:cubicBezTo>
                  <a:cubicBezTo>
                    <a:pt x="30" y="74"/>
                    <a:pt x="30" y="71"/>
                    <a:pt x="29" y="70"/>
                  </a:cubicBezTo>
                  <a:cubicBezTo>
                    <a:pt x="28" y="69"/>
                    <a:pt x="26" y="68"/>
                    <a:pt x="25" y="67"/>
                  </a:cubicBezTo>
                  <a:cubicBezTo>
                    <a:pt x="25" y="67"/>
                    <a:pt x="26" y="65"/>
                    <a:pt x="25" y="64"/>
                  </a:cubicBezTo>
                  <a:cubicBezTo>
                    <a:pt x="25" y="62"/>
                    <a:pt x="24" y="59"/>
                    <a:pt x="23" y="57"/>
                  </a:cubicBezTo>
                  <a:cubicBezTo>
                    <a:pt x="22" y="57"/>
                    <a:pt x="20" y="56"/>
                    <a:pt x="19" y="55"/>
                  </a:cubicBezTo>
                  <a:cubicBezTo>
                    <a:pt x="18" y="54"/>
                    <a:pt x="17" y="51"/>
                    <a:pt x="17" y="50"/>
                  </a:cubicBezTo>
                  <a:cubicBezTo>
                    <a:pt x="16" y="48"/>
                    <a:pt x="14" y="46"/>
                    <a:pt x="13" y="45"/>
                  </a:cubicBezTo>
                  <a:cubicBezTo>
                    <a:pt x="11" y="44"/>
                    <a:pt x="9" y="44"/>
                    <a:pt x="8" y="43"/>
                  </a:cubicBezTo>
                  <a:cubicBezTo>
                    <a:pt x="7" y="43"/>
                    <a:pt x="5" y="41"/>
                    <a:pt x="4" y="40"/>
                  </a:cubicBezTo>
                  <a:cubicBezTo>
                    <a:pt x="3" y="40"/>
                    <a:pt x="1" y="39"/>
                    <a:pt x="0" y="39"/>
                  </a:cubicBezTo>
                  <a:cubicBezTo>
                    <a:pt x="2" y="37"/>
                    <a:pt x="5" y="34"/>
                    <a:pt x="6" y="32"/>
                  </a:cubicBezTo>
                  <a:cubicBezTo>
                    <a:pt x="7" y="30"/>
                    <a:pt x="9" y="26"/>
                    <a:pt x="9" y="24"/>
                  </a:cubicBezTo>
                  <a:cubicBezTo>
                    <a:pt x="10" y="23"/>
                    <a:pt x="11" y="21"/>
                    <a:pt x="11" y="20"/>
                  </a:cubicBezTo>
                  <a:cubicBezTo>
                    <a:pt x="12" y="19"/>
                    <a:pt x="13" y="18"/>
                    <a:pt x="14" y="18"/>
                  </a:cubicBezTo>
                  <a:cubicBezTo>
                    <a:pt x="15" y="18"/>
                    <a:pt x="16" y="19"/>
                    <a:pt x="17" y="20"/>
                  </a:cubicBezTo>
                  <a:cubicBezTo>
                    <a:pt x="17" y="20"/>
                    <a:pt x="17" y="21"/>
                    <a:pt x="17" y="22"/>
                  </a:cubicBezTo>
                  <a:cubicBezTo>
                    <a:pt x="18" y="22"/>
                    <a:pt x="20" y="22"/>
                    <a:pt x="20" y="23"/>
                  </a:cubicBezTo>
                  <a:cubicBezTo>
                    <a:pt x="21" y="23"/>
                    <a:pt x="23" y="25"/>
                    <a:pt x="24" y="24"/>
                  </a:cubicBezTo>
                  <a:cubicBezTo>
                    <a:pt x="24" y="24"/>
                    <a:pt x="24" y="22"/>
                    <a:pt x="24" y="21"/>
                  </a:cubicBezTo>
                  <a:cubicBezTo>
                    <a:pt x="23" y="20"/>
                    <a:pt x="23" y="17"/>
                    <a:pt x="22" y="16"/>
                  </a:cubicBezTo>
                  <a:cubicBezTo>
                    <a:pt x="21" y="16"/>
                    <a:pt x="20" y="16"/>
                    <a:pt x="20" y="16"/>
                  </a:cubicBezTo>
                  <a:cubicBezTo>
                    <a:pt x="19" y="16"/>
                    <a:pt x="18" y="13"/>
                    <a:pt x="17" y="13"/>
                  </a:cubicBezTo>
                  <a:cubicBezTo>
                    <a:pt x="17" y="12"/>
                    <a:pt x="15" y="12"/>
                    <a:pt x="15" y="12"/>
                  </a:cubicBezTo>
                  <a:cubicBezTo>
                    <a:pt x="14" y="11"/>
                    <a:pt x="14" y="9"/>
                    <a:pt x="13" y="8"/>
                  </a:cubicBezTo>
                  <a:cubicBezTo>
                    <a:pt x="13" y="8"/>
                    <a:pt x="14" y="6"/>
                    <a:pt x="14" y="5"/>
                  </a:cubicBezTo>
                  <a:cubicBezTo>
                    <a:pt x="15" y="4"/>
                    <a:pt x="17" y="3"/>
                    <a:pt x="17" y="1"/>
                  </a:cubicBezTo>
                  <a:cubicBezTo>
                    <a:pt x="18" y="1"/>
                    <a:pt x="18" y="0"/>
                    <a:pt x="18" y="0"/>
                  </a:cubicBezTo>
                  <a:cubicBezTo>
                    <a:pt x="19" y="0"/>
                    <a:pt x="20" y="0"/>
                    <a:pt x="20" y="1"/>
                  </a:cubicBezTo>
                  <a:cubicBezTo>
                    <a:pt x="21" y="2"/>
                    <a:pt x="22" y="4"/>
                    <a:pt x="23" y="5"/>
                  </a:cubicBezTo>
                  <a:cubicBezTo>
                    <a:pt x="24" y="5"/>
                    <a:pt x="26" y="6"/>
                    <a:pt x="27" y="5"/>
                  </a:cubicBezTo>
                  <a:cubicBezTo>
                    <a:pt x="28" y="5"/>
                    <a:pt x="28" y="3"/>
                    <a:pt x="29" y="2"/>
                  </a:cubicBezTo>
                  <a:cubicBezTo>
                    <a:pt x="30" y="1"/>
                    <a:pt x="32" y="1"/>
                    <a:pt x="34" y="1"/>
                  </a:cubicBezTo>
                  <a:cubicBezTo>
                    <a:pt x="35" y="1"/>
                    <a:pt x="37" y="1"/>
                    <a:pt x="37" y="1"/>
                  </a:cubicBezTo>
                  <a:cubicBezTo>
                    <a:pt x="38" y="3"/>
                    <a:pt x="38" y="5"/>
                    <a:pt x="38" y="6"/>
                  </a:cubicBezTo>
                  <a:cubicBezTo>
                    <a:pt x="39" y="6"/>
                    <a:pt x="41" y="6"/>
                    <a:pt x="42" y="6"/>
                  </a:cubicBezTo>
                  <a:cubicBezTo>
                    <a:pt x="43" y="7"/>
                    <a:pt x="43" y="10"/>
                    <a:pt x="43" y="10"/>
                  </a:cubicBezTo>
                  <a:cubicBezTo>
                    <a:pt x="44" y="11"/>
                    <a:pt x="46" y="12"/>
                    <a:pt x="46" y="11"/>
                  </a:cubicBezTo>
                  <a:cubicBezTo>
                    <a:pt x="47" y="11"/>
                    <a:pt x="46" y="9"/>
                    <a:pt x="47" y="9"/>
                  </a:cubicBezTo>
                  <a:cubicBezTo>
                    <a:pt x="48" y="8"/>
                    <a:pt x="49" y="9"/>
                    <a:pt x="50" y="10"/>
                  </a:cubicBezTo>
                  <a:cubicBezTo>
                    <a:pt x="50" y="11"/>
                    <a:pt x="50" y="12"/>
                    <a:pt x="51" y="13"/>
                  </a:cubicBezTo>
                  <a:cubicBezTo>
                    <a:pt x="51" y="14"/>
                    <a:pt x="53" y="14"/>
                    <a:pt x="54" y="14"/>
                  </a:cubicBezTo>
                  <a:cubicBezTo>
                    <a:pt x="54" y="15"/>
                    <a:pt x="54" y="17"/>
                    <a:pt x="55" y="19"/>
                  </a:cubicBezTo>
                  <a:cubicBezTo>
                    <a:pt x="55" y="20"/>
                    <a:pt x="57" y="23"/>
                    <a:pt x="58" y="23"/>
                  </a:cubicBezTo>
                  <a:cubicBezTo>
                    <a:pt x="58" y="23"/>
                    <a:pt x="62" y="22"/>
                    <a:pt x="64" y="21"/>
                  </a:cubicBezTo>
                  <a:cubicBezTo>
                    <a:pt x="64" y="21"/>
                    <a:pt x="66" y="21"/>
                    <a:pt x="66" y="21"/>
                  </a:cubicBezTo>
                  <a:cubicBezTo>
                    <a:pt x="68" y="21"/>
                    <a:pt x="70" y="21"/>
                    <a:pt x="72" y="21"/>
                  </a:cubicBezTo>
                  <a:cubicBezTo>
                    <a:pt x="72" y="22"/>
                    <a:pt x="74" y="22"/>
                    <a:pt x="75" y="21"/>
                  </a:cubicBezTo>
                  <a:cubicBezTo>
                    <a:pt x="76" y="21"/>
                    <a:pt x="77" y="20"/>
                    <a:pt x="78" y="19"/>
                  </a:cubicBezTo>
                  <a:cubicBezTo>
                    <a:pt x="79" y="19"/>
                    <a:pt x="82" y="19"/>
                    <a:pt x="83" y="19"/>
                  </a:cubicBezTo>
                  <a:cubicBezTo>
                    <a:pt x="84" y="20"/>
                    <a:pt x="86" y="21"/>
                    <a:pt x="87" y="22"/>
                  </a:cubicBezTo>
                  <a:cubicBezTo>
                    <a:pt x="87" y="22"/>
                    <a:pt x="87" y="24"/>
                    <a:pt x="87" y="24"/>
                  </a:cubicBezTo>
                  <a:cubicBezTo>
                    <a:pt x="86" y="25"/>
                    <a:pt x="85" y="24"/>
                    <a:pt x="84" y="24"/>
                  </a:cubicBezTo>
                  <a:cubicBezTo>
                    <a:pt x="84" y="25"/>
                    <a:pt x="84" y="27"/>
                    <a:pt x="83" y="27"/>
                  </a:cubicBezTo>
                  <a:cubicBezTo>
                    <a:pt x="83" y="28"/>
                    <a:pt x="80" y="28"/>
                    <a:pt x="80" y="28"/>
                  </a:cubicBezTo>
                  <a:cubicBezTo>
                    <a:pt x="79" y="29"/>
                    <a:pt x="80" y="31"/>
                    <a:pt x="80" y="32"/>
                  </a:cubicBezTo>
                  <a:cubicBezTo>
                    <a:pt x="80" y="34"/>
                    <a:pt x="81" y="36"/>
                    <a:pt x="82" y="36"/>
                  </a:cubicBezTo>
                  <a:cubicBezTo>
                    <a:pt x="83" y="37"/>
                    <a:pt x="84" y="37"/>
                    <a:pt x="85" y="36"/>
                  </a:cubicBezTo>
                  <a:cubicBezTo>
                    <a:pt x="86" y="36"/>
                    <a:pt x="85" y="32"/>
                    <a:pt x="86" y="31"/>
                  </a:cubicBezTo>
                  <a:cubicBezTo>
                    <a:pt x="86" y="30"/>
                    <a:pt x="89" y="32"/>
                    <a:pt x="90" y="32"/>
                  </a:cubicBezTo>
                  <a:cubicBezTo>
                    <a:pt x="91" y="32"/>
                    <a:pt x="94" y="30"/>
                    <a:pt x="95" y="31"/>
                  </a:cubicBezTo>
                  <a:cubicBezTo>
                    <a:pt x="96" y="31"/>
                    <a:pt x="97" y="33"/>
                    <a:pt x="98" y="34"/>
                  </a:cubicBezTo>
                  <a:cubicBezTo>
                    <a:pt x="98" y="34"/>
                    <a:pt x="100" y="34"/>
                    <a:pt x="100" y="35"/>
                  </a:cubicBezTo>
                  <a:cubicBezTo>
                    <a:pt x="101" y="35"/>
                    <a:pt x="101" y="37"/>
                    <a:pt x="102" y="38"/>
                  </a:cubicBezTo>
                  <a:cubicBezTo>
                    <a:pt x="103" y="38"/>
                    <a:pt x="105" y="39"/>
                    <a:pt x="105" y="38"/>
                  </a:cubicBezTo>
                  <a:cubicBezTo>
                    <a:pt x="106" y="37"/>
                    <a:pt x="105" y="34"/>
                    <a:pt x="105" y="33"/>
                  </a:cubicBezTo>
                  <a:cubicBezTo>
                    <a:pt x="105" y="32"/>
                    <a:pt x="106" y="31"/>
                    <a:pt x="107" y="31"/>
                  </a:cubicBezTo>
                  <a:cubicBezTo>
                    <a:pt x="108" y="31"/>
                    <a:pt x="110" y="32"/>
                    <a:pt x="110" y="34"/>
                  </a:cubicBezTo>
                  <a:cubicBezTo>
                    <a:pt x="111" y="34"/>
                    <a:pt x="111" y="36"/>
                    <a:pt x="111" y="37"/>
                  </a:cubicBezTo>
                  <a:cubicBezTo>
                    <a:pt x="110" y="38"/>
                    <a:pt x="110" y="39"/>
                    <a:pt x="110" y="39"/>
                  </a:cubicBezTo>
                  <a:cubicBezTo>
                    <a:pt x="110" y="40"/>
                    <a:pt x="110" y="41"/>
                    <a:pt x="111" y="42"/>
                  </a:cubicBezTo>
                  <a:cubicBezTo>
                    <a:pt x="112" y="42"/>
                    <a:pt x="113" y="41"/>
                    <a:pt x="114" y="41"/>
                  </a:cubicBezTo>
                  <a:cubicBezTo>
                    <a:pt x="114" y="40"/>
                    <a:pt x="114" y="39"/>
                    <a:pt x="115" y="39"/>
                  </a:cubicBezTo>
                  <a:cubicBezTo>
                    <a:pt x="115" y="38"/>
                    <a:pt x="117" y="38"/>
                    <a:pt x="117" y="39"/>
                  </a:cubicBezTo>
                  <a:cubicBezTo>
                    <a:pt x="118" y="39"/>
                    <a:pt x="118" y="41"/>
                    <a:pt x="118" y="42"/>
                  </a:cubicBezTo>
                  <a:cubicBezTo>
                    <a:pt x="118" y="43"/>
                    <a:pt x="118" y="45"/>
                    <a:pt x="118" y="45"/>
                  </a:cubicBezTo>
                  <a:cubicBezTo>
                    <a:pt x="119" y="46"/>
                    <a:pt x="120" y="44"/>
                    <a:pt x="121" y="44"/>
                  </a:cubicBezTo>
                  <a:cubicBezTo>
                    <a:pt x="122" y="44"/>
                    <a:pt x="124" y="44"/>
                    <a:pt x="125" y="44"/>
                  </a:cubicBezTo>
                  <a:cubicBezTo>
                    <a:pt x="126" y="44"/>
                    <a:pt x="127" y="43"/>
                    <a:pt x="127" y="42"/>
                  </a:cubicBezTo>
                  <a:cubicBezTo>
                    <a:pt x="128" y="41"/>
                    <a:pt x="127" y="39"/>
                    <a:pt x="127" y="38"/>
                  </a:cubicBezTo>
                  <a:cubicBezTo>
                    <a:pt x="128" y="37"/>
                    <a:pt x="130" y="37"/>
                    <a:pt x="130" y="37"/>
                  </a:cubicBezTo>
                  <a:cubicBezTo>
                    <a:pt x="132" y="37"/>
                    <a:pt x="134" y="39"/>
                    <a:pt x="135" y="39"/>
                  </a:cubicBezTo>
                  <a:cubicBezTo>
                    <a:pt x="136" y="40"/>
                    <a:pt x="138" y="43"/>
                    <a:pt x="140" y="43"/>
                  </a:cubicBezTo>
                  <a:cubicBezTo>
                    <a:pt x="140" y="44"/>
                    <a:pt x="142" y="44"/>
                    <a:pt x="143" y="44"/>
                  </a:cubicBezTo>
                  <a:cubicBezTo>
                    <a:pt x="144" y="44"/>
                    <a:pt x="146" y="43"/>
                    <a:pt x="147" y="43"/>
                  </a:cubicBezTo>
                  <a:cubicBezTo>
                    <a:pt x="148" y="43"/>
                    <a:pt x="149" y="43"/>
                    <a:pt x="150" y="43"/>
                  </a:cubicBezTo>
                  <a:cubicBezTo>
                    <a:pt x="151" y="43"/>
                    <a:pt x="153" y="45"/>
                    <a:pt x="154" y="45"/>
                  </a:cubicBezTo>
                  <a:cubicBezTo>
                    <a:pt x="155" y="46"/>
                    <a:pt x="157" y="46"/>
                    <a:pt x="158" y="46"/>
                  </a:cubicBezTo>
                  <a:cubicBezTo>
                    <a:pt x="159" y="45"/>
                    <a:pt x="159" y="43"/>
                    <a:pt x="159" y="42"/>
                  </a:cubicBezTo>
                  <a:cubicBezTo>
                    <a:pt x="160" y="42"/>
                    <a:pt x="162" y="43"/>
                    <a:pt x="162" y="43"/>
                  </a:cubicBezTo>
                  <a:cubicBezTo>
                    <a:pt x="163" y="44"/>
                    <a:pt x="165" y="45"/>
                    <a:pt x="165" y="46"/>
                  </a:cubicBezTo>
                  <a:cubicBezTo>
                    <a:pt x="167" y="46"/>
                    <a:pt x="169" y="46"/>
                    <a:pt x="169" y="46"/>
                  </a:cubicBezTo>
                  <a:cubicBezTo>
                    <a:pt x="170" y="45"/>
                    <a:pt x="169" y="42"/>
                    <a:pt x="169" y="41"/>
                  </a:cubicBezTo>
                  <a:cubicBezTo>
                    <a:pt x="170" y="40"/>
                    <a:pt x="172" y="41"/>
                    <a:pt x="173" y="41"/>
                  </a:cubicBezTo>
                  <a:cubicBezTo>
                    <a:pt x="175" y="41"/>
                    <a:pt x="177" y="42"/>
                    <a:pt x="178" y="42"/>
                  </a:cubicBezTo>
                  <a:cubicBezTo>
                    <a:pt x="179" y="42"/>
                    <a:pt x="182" y="41"/>
                    <a:pt x="183" y="41"/>
                  </a:cubicBezTo>
                  <a:cubicBezTo>
                    <a:pt x="184" y="41"/>
                    <a:pt x="185" y="39"/>
                    <a:pt x="186" y="39"/>
                  </a:cubicBezTo>
                  <a:cubicBezTo>
                    <a:pt x="187" y="39"/>
                    <a:pt x="190" y="39"/>
                    <a:pt x="191" y="39"/>
                  </a:cubicBezTo>
                  <a:cubicBezTo>
                    <a:pt x="193" y="39"/>
                    <a:pt x="195" y="40"/>
                    <a:pt x="197" y="41"/>
                  </a:cubicBezTo>
                  <a:cubicBezTo>
                    <a:pt x="198" y="41"/>
                    <a:pt x="199" y="42"/>
                    <a:pt x="199" y="43"/>
                  </a:cubicBezTo>
                  <a:cubicBezTo>
                    <a:pt x="200" y="43"/>
                    <a:pt x="201" y="43"/>
                    <a:pt x="201" y="43"/>
                  </a:cubicBezTo>
                  <a:cubicBezTo>
                    <a:pt x="202" y="43"/>
                    <a:pt x="203" y="41"/>
                    <a:pt x="204" y="41"/>
                  </a:cubicBezTo>
                  <a:cubicBezTo>
                    <a:pt x="205" y="41"/>
                    <a:pt x="206" y="41"/>
                    <a:pt x="207" y="41"/>
                  </a:cubicBezTo>
                  <a:cubicBezTo>
                    <a:pt x="208" y="41"/>
                    <a:pt x="209" y="43"/>
                    <a:pt x="209" y="44"/>
                  </a:cubicBezTo>
                  <a:cubicBezTo>
                    <a:pt x="210" y="45"/>
                    <a:pt x="211" y="47"/>
                    <a:pt x="211" y="48"/>
                  </a:cubicBezTo>
                  <a:cubicBezTo>
                    <a:pt x="212" y="50"/>
                    <a:pt x="216" y="50"/>
                    <a:pt x="217" y="50"/>
                  </a:cubicBezTo>
                  <a:cubicBezTo>
                    <a:pt x="218" y="50"/>
                    <a:pt x="220" y="50"/>
                    <a:pt x="221" y="50"/>
                  </a:cubicBezTo>
                  <a:cubicBezTo>
                    <a:pt x="221" y="50"/>
                    <a:pt x="222" y="48"/>
                    <a:pt x="223" y="48"/>
                  </a:cubicBezTo>
                  <a:cubicBezTo>
                    <a:pt x="224" y="48"/>
                    <a:pt x="225" y="49"/>
                    <a:pt x="226" y="49"/>
                  </a:cubicBezTo>
                  <a:cubicBezTo>
                    <a:pt x="226" y="49"/>
                    <a:pt x="226" y="49"/>
                    <a:pt x="227" y="49"/>
                  </a:cubicBezTo>
                  <a:cubicBezTo>
                    <a:pt x="226" y="50"/>
                    <a:pt x="226" y="51"/>
                    <a:pt x="226" y="51"/>
                  </a:cubicBezTo>
                  <a:cubicBezTo>
                    <a:pt x="225" y="53"/>
                    <a:pt x="226" y="55"/>
                    <a:pt x="227" y="56"/>
                  </a:cubicBezTo>
                  <a:cubicBezTo>
                    <a:pt x="227" y="57"/>
                    <a:pt x="229" y="57"/>
                    <a:pt x="229" y="57"/>
                  </a:cubicBezTo>
                  <a:cubicBezTo>
                    <a:pt x="230" y="58"/>
                    <a:pt x="231" y="60"/>
                    <a:pt x="231" y="6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0"/>
            <p:cNvSpPr>
              <a:spLocks/>
            </p:cNvSpPr>
            <p:nvPr/>
          </p:nvSpPr>
          <p:spPr bwMode="auto">
            <a:xfrm>
              <a:off x="5409" y="1055"/>
              <a:ext cx="607" cy="494"/>
            </a:xfrm>
            <a:custGeom>
              <a:avLst/>
              <a:gdLst>
                <a:gd name="T0" fmla="*/ 227 w 232"/>
                <a:gd name="T1" fmla="*/ 72 h 189"/>
                <a:gd name="T2" fmla="*/ 223 w 232"/>
                <a:gd name="T3" fmla="*/ 84 h 189"/>
                <a:gd name="T4" fmla="*/ 215 w 232"/>
                <a:gd name="T5" fmla="*/ 92 h 189"/>
                <a:gd name="T6" fmla="*/ 214 w 232"/>
                <a:gd name="T7" fmla="*/ 108 h 189"/>
                <a:gd name="T8" fmla="*/ 213 w 232"/>
                <a:gd name="T9" fmla="*/ 124 h 189"/>
                <a:gd name="T10" fmla="*/ 204 w 232"/>
                <a:gd name="T11" fmla="*/ 123 h 189"/>
                <a:gd name="T12" fmla="*/ 191 w 232"/>
                <a:gd name="T13" fmla="*/ 127 h 189"/>
                <a:gd name="T14" fmla="*/ 184 w 232"/>
                <a:gd name="T15" fmla="*/ 137 h 189"/>
                <a:gd name="T16" fmla="*/ 192 w 232"/>
                <a:gd name="T17" fmla="*/ 151 h 189"/>
                <a:gd name="T18" fmla="*/ 180 w 232"/>
                <a:gd name="T19" fmla="*/ 154 h 189"/>
                <a:gd name="T20" fmla="*/ 179 w 232"/>
                <a:gd name="T21" fmla="*/ 165 h 189"/>
                <a:gd name="T22" fmla="*/ 182 w 232"/>
                <a:gd name="T23" fmla="*/ 172 h 189"/>
                <a:gd name="T24" fmla="*/ 173 w 232"/>
                <a:gd name="T25" fmla="*/ 183 h 189"/>
                <a:gd name="T26" fmla="*/ 168 w 232"/>
                <a:gd name="T27" fmla="*/ 189 h 189"/>
                <a:gd name="T28" fmla="*/ 153 w 232"/>
                <a:gd name="T29" fmla="*/ 178 h 189"/>
                <a:gd name="T30" fmla="*/ 144 w 232"/>
                <a:gd name="T31" fmla="*/ 162 h 189"/>
                <a:gd name="T32" fmla="*/ 132 w 232"/>
                <a:gd name="T33" fmla="*/ 160 h 189"/>
                <a:gd name="T34" fmla="*/ 116 w 232"/>
                <a:gd name="T35" fmla="*/ 160 h 189"/>
                <a:gd name="T36" fmla="*/ 103 w 232"/>
                <a:gd name="T37" fmla="*/ 159 h 189"/>
                <a:gd name="T38" fmla="*/ 83 w 232"/>
                <a:gd name="T39" fmla="*/ 151 h 189"/>
                <a:gd name="T40" fmla="*/ 72 w 232"/>
                <a:gd name="T41" fmla="*/ 151 h 189"/>
                <a:gd name="T42" fmla="*/ 57 w 232"/>
                <a:gd name="T43" fmla="*/ 146 h 189"/>
                <a:gd name="T44" fmla="*/ 41 w 232"/>
                <a:gd name="T45" fmla="*/ 150 h 189"/>
                <a:gd name="T46" fmla="*/ 26 w 232"/>
                <a:gd name="T47" fmla="*/ 144 h 189"/>
                <a:gd name="T48" fmla="*/ 29 w 232"/>
                <a:gd name="T49" fmla="*/ 137 h 189"/>
                <a:gd name="T50" fmla="*/ 31 w 232"/>
                <a:gd name="T51" fmla="*/ 133 h 189"/>
                <a:gd name="T52" fmla="*/ 31 w 232"/>
                <a:gd name="T53" fmla="*/ 114 h 189"/>
                <a:gd name="T54" fmla="*/ 25 w 232"/>
                <a:gd name="T55" fmla="*/ 103 h 189"/>
                <a:gd name="T56" fmla="*/ 29 w 232"/>
                <a:gd name="T57" fmla="*/ 89 h 189"/>
                <a:gd name="T58" fmla="*/ 24 w 232"/>
                <a:gd name="T59" fmla="*/ 81 h 189"/>
                <a:gd name="T60" fmla="*/ 25 w 232"/>
                <a:gd name="T61" fmla="*/ 67 h 189"/>
                <a:gd name="T62" fmla="*/ 17 w 232"/>
                <a:gd name="T63" fmla="*/ 50 h 189"/>
                <a:gd name="T64" fmla="*/ 0 w 232"/>
                <a:gd name="T65" fmla="*/ 39 h 189"/>
                <a:gd name="T66" fmla="*/ 14 w 232"/>
                <a:gd name="T67" fmla="*/ 18 h 189"/>
                <a:gd name="T68" fmla="*/ 24 w 232"/>
                <a:gd name="T69" fmla="*/ 24 h 189"/>
                <a:gd name="T70" fmla="*/ 17 w 232"/>
                <a:gd name="T71" fmla="*/ 13 h 189"/>
                <a:gd name="T72" fmla="*/ 17 w 232"/>
                <a:gd name="T73" fmla="*/ 1 h 189"/>
                <a:gd name="T74" fmla="*/ 27 w 232"/>
                <a:gd name="T75" fmla="*/ 5 h 189"/>
                <a:gd name="T76" fmla="*/ 38 w 232"/>
                <a:gd name="T77" fmla="*/ 6 h 189"/>
                <a:gd name="T78" fmla="*/ 47 w 232"/>
                <a:gd name="T79" fmla="*/ 9 h 189"/>
                <a:gd name="T80" fmla="*/ 55 w 232"/>
                <a:gd name="T81" fmla="*/ 19 h 189"/>
                <a:gd name="T82" fmla="*/ 72 w 232"/>
                <a:gd name="T83" fmla="*/ 21 h 189"/>
                <a:gd name="T84" fmla="*/ 87 w 232"/>
                <a:gd name="T85" fmla="*/ 22 h 189"/>
                <a:gd name="T86" fmla="*/ 80 w 232"/>
                <a:gd name="T87" fmla="*/ 28 h 189"/>
                <a:gd name="T88" fmla="*/ 86 w 232"/>
                <a:gd name="T89" fmla="*/ 31 h 189"/>
                <a:gd name="T90" fmla="*/ 100 w 232"/>
                <a:gd name="T91" fmla="*/ 35 h 189"/>
                <a:gd name="T92" fmla="*/ 107 w 232"/>
                <a:gd name="T93" fmla="*/ 31 h 189"/>
                <a:gd name="T94" fmla="*/ 111 w 232"/>
                <a:gd name="T95" fmla="*/ 42 h 189"/>
                <a:gd name="T96" fmla="*/ 118 w 232"/>
                <a:gd name="T97" fmla="*/ 42 h 189"/>
                <a:gd name="T98" fmla="*/ 127 w 232"/>
                <a:gd name="T99" fmla="*/ 42 h 189"/>
                <a:gd name="T100" fmla="*/ 140 w 232"/>
                <a:gd name="T101" fmla="*/ 43 h 189"/>
                <a:gd name="T102" fmla="*/ 154 w 232"/>
                <a:gd name="T103" fmla="*/ 45 h 189"/>
                <a:gd name="T104" fmla="*/ 165 w 232"/>
                <a:gd name="T105" fmla="*/ 46 h 189"/>
                <a:gd name="T106" fmla="*/ 178 w 232"/>
                <a:gd name="T107" fmla="*/ 42 h 189"/>
                <a:gd name="T108" fmla="*/ 197 w 232"/>
                <a:gd name="T109" fmla="*/ 41 h 189"/>
                <a:gd name="T110" fmla="*/ 207 w 232"/>
                <a:gd name="T111" fmla="*/ 41 h 189"/>
                <a:gd name="T112" fmla="*/ 221 w 232"/>
                <a:gd name="T113" fmla="*/ 50 h 189"/>
                <a:gd name="T114" fmla="*/ 226 w 232"/>
                <a:gd name="T115" fmla="*/ 5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32" h="189">
                  <a:moveTo>
                    <a:pt x="231" y="61"/>
                  </a:moveTo>
                  <a:cubicBezTo>
                    <a:pt x="232" y="62"/>
                    <a:pt x="232" y="64"/>
                    <a:pt x="231" y="65"/>
                  </a:cubicBezTo>
                  <a:cubicBezTo>
                    <a:pt x="231" y="66"/>
                    <a:pt x="228" y="67"/>
                    <a:pt x="228" y="68"/>
                  </a:cubicBezTo>
                  <a:cubicBezTo>
                    <a:pt x="227" y="69"/>
                    <a:pt x="227" y="71"/>
                    <a:pt x="227" y="72"/>
                  </a:cubicBezTo>
                  <a:cubicBezTo>
                    <a:pt x="227" y="73"/>
                    <a:pt x="228" y="74"/>
                    <a:pt x="229" y="75"/>
                  </a:cubicBezTo>
                  <a:cubicBezTo>
                    <a:pt x="229" y="76"/>
                    <a:pt x="229" y="78"/>
                    <a:pt x="229" y="79"/>
                  </a:cubicBezTo>
                  <a:cubicBezTo>
                    <a:pt x="229" y="80"/>
                    <a:pt x="227" y="81"/>
                    <a:pt x="226" y="82"/>
                  </a:cubicBezTo>
                  <a:cubicBezTo>
                    <a:pt x="225" y="83"/>
                    <a:pt x="224" y="84"/>
                    <a:pt x="223" y="84"/>
                  </a:cubicBezTo>
                  <a:cubicBezTo>
                    <a:pt x="223" y="85"/>
                    <a:pt x="222" y="87"/>
                    <a:pt x="221" y="88"/>
                  </a:cubicBezTo>
                  <a:cubicBezTo>
                    <a:pt x="221" y="89"/>
                    <a:pt x="220" y="90"/>
                    <a:pt x="220" y="91"/>
                  </a:cubicBezTo>
                  <a:cubicBezTo>
                    <a:pt x="219" y="91"/>
                    <a:pt x="218" y="90"/>
                    <a:pt x="217" y="90"/>
                  </a:cubicBezTo>
                  <a:cubicBezTo>
                    <a:pt x="217" y="90"/>
                    <a:pt x="215" y="91"/>
                    <a:pt x="215" y="92"/>
                  </a:cubicBezTo>
                  <a:cubicBezTo>
                    <a:pt x="214" y="92"/>
                    <a:pt x="214" y="94"/>
                    <a:pt x="214" y="96"/>
                  </a:cubicBezTo>
                  <a:cubicBezTo>
                    <a:pt x="214" y="97"/>
                    <a:pt x="216" y="98"/>
                    <a:pt x="216" y="99"/>
                  </a:cubicBezTo>
                  <a:cubicBezTo>
                    <a:pt x="216" y="101"/>
                    <a:pt x="215" y="103"/>
                    <a:pt x="215" y="105"/>
                  </a:cubicBezTo>
                  <a:cubicBezTo>
                    <a:pt x="215" y="105"/>
                    <a:pt x="214" y="107"/>
                    <a:pt x="214" y="108"/>
                  </a:cubicBezTo>
                  <a:cubicBezTo>
                    <a:pt x="214" y="109"/>
                    <a:pt x="214" y="112"/>
                    <a:pt x="214" y="114"/>
                  </a:cubicBezTo>
                  <a:cubicBezTo>
                    <a:pt x="215" y="115"/>
                    <a:pt x="216" y="118"/>
                    <a:pt x="217" y="119"/>
                  </a:cubicBezTo>
                  <a:cubicBezTo>
                    <a:pt x="217" y="120"/>
                    <a:pt x="217" y="122"/>
                    <a:pt x="216" y="123"/>
                  </a:cubicBezTo>
                  <a:cubicBezTo>
                    <a:pt x="216" y="124"/>
                    <a:pt x="214" y="124"/>
                    <a:pt x="213" y="124"/>
                  </a:cubicBezTo>
                  <a:cubicBezTo>
                    <a:pt x="212" y="125"/>
                    <a:pt x="210" y="124"/>
                    <a:pt x="209" y="124"/>
                  </a:cubicBezTo>
                  <a:cubicBezTo>
                    <a:pt x="209" y="124"/>
                    <a:pt x="208" y="125"/>
                    <a:pt x="208" y="125"/>
                  </a:cubicBezTo>
                  <a:cubicBezTo>
                    <a:pt x="207" y="125"/>
                    <a:pt x="206" y="125"/>
                    <a:pt x="206" y="125"/>
                  </a:cubicBezTo>
                  <a:cubicBezTo>
                    <a:pt x="205" y="125"/>
                    <a:pt x="205" y="123"/>
                    <a:pt x="204" y="123"/>
                  </a:cubicBezTo>
                  <a:cubicBezTo>
                    <a:pt x="204" y="123"/>
                    <a:pt x="201" y="122"/>
                    <a:pt x="200" y="122"/>
                  </a:cubicBezTo>
                  <a:cubicBezTo>
                    <a:pt x="200" y="122"/>
                    <a:pt x="199" y="124"/>
                    <a:pt x="198" y="124"/>
                  </a:cubicBezTo>
                  <a:cubicBezTo>
                    <a:pt x="198" y="125"/>
                    <a:pt x="197" y="127"/>
                    <a:pt x="197" y="127"/>
                  </a:cubicBezTo>
                  <a:cubicBezTo>
                    <a:pt x="195" y="128"/>
                    <a:pt x="193" y="127"/>
                    <a:pt x="191" y="127"/>
                  </a:cubicBezTo>
                  <a:cubicBezTo>
                    <a:pt x="190" y="127"/>
                    <a:pt x="189" y="129"/>
                    <a:pt x="188" y="129"/>
                  </a:cubicBezTo>
                  <a:cubicBezTo>
                    <a:pt x="187" y="129"/>
                    <a:pt x="186" y="129"/>
                    <a:pt x="185" y="129"/>
                  </a:cubicBezTo>
                  <a:cubicBezTo>
                    <a:pt x="185" y="130"/>
                    <a:pt x="184" y="131"/>
                    <a:pt x="184" y="131"/>
                  </a:cubicBezTo>
                  <a:cubicBezTo>
                    <a:pt x="183" y="133"/>
                    <a:pt x="184" y="135"/>
                    <a:pt x="184" y="137"/>
                  </a:cubicBezTo>
                  <a:cubicBezTo>
                    <a:pt x="184" y="138"/>
                    <a:pt x="183" y="141"/>
                    <a:pt x="183" y="142"/>
                  </a:cubicBezTo>
                  <a:cubicBezTo>
                    <a:pt x="184" y="143"/>
                    <a:pt x="185" y="144"/>
                    <a:pt x="185" y="144"/>
                  </a:cubicBezTo>
                  <a:cubicBezTo>
                    <a:pt x="186" y="145"/>
                    <a:pt x="189" y="145"/>
                    <a:pt x="190" y="146"/>
                  </a:cubicBezTo>
                  <a:cubicBezTo>
                    <a:pt x="190" y="147"/>
                    <a:pt x="192" y="149"/>
                    <a:pt x="192" y="151"/>
                  </a:cubicBezTo>
                  <a:cubicBezTo>
                    <a:pt x="191" y="152"/>
                    <a:pt x="189" y="152"/>
                    <a:pt x="188" y="152"/>
                  </a:cubicBezTo>
                  <a:cubicBezTo>
                    <a:pt x="187" y="152"/>
                    <a:pt x="186" y="151"/>
                    <a:pt x="185" y="151"/>
                  </a:cubicBezTo>
                  <a:cubicBezTo>
                    <a:pt x="184" y="151"/>
                    <a:pt x="182" y="151"/>
                    <a:pt x="182" y="152"/>
                  </a:cubicBezTo>
                  <a:cubicBezTo>
                    <a:pt x="181" y="152"/>
                    <a:pt x="180" y="153"/>
                    <a:pt x="180" y="154"/>
                  </a:cubicBezTo>
                  <a:cubicBezTo>
                    <a:pt x="180" y="155"/>
                    <a:pt x="181" y="156"/>
                    <a:pt x="181" y="157"/>
                  </a:cubicBezTo>
                  <a:cubicBezTo>
                    <a:pt x="180" y="158"/>
                    <a:pt x="179" y="158"/>
                    <a:pt x="179" y="159"/>
                  </a:cubicBezTo>
                  <a:cubicBezTo>
                    <a:pt x="178" y="160"/>
                    <a:pt x="178" y="162"/>
                    <a:pt x="178" y="163"/>
                  </a:cubicBezTo>
                  <a:cubicBezTo>
                    <a:pt x="178" y="164"/>
                    <a:pt x="178" y="165"/>
                    <a:pt x="179" y="165"/>
                  </a:cubicBezTo>
                  <a:cubicBezTo>
                    <a:pt x="180" y="166"/>
                    <a:pt x="182" y="165"/>
                    <a:pt x="183" y="165"/>
                  </a:cubicBezTo>
                  <a:cubicBezTo>
                    <a:pt x="183" y="166"/>
                    <a:pt x="184" y="166"/>
                    <a:pt x="184" y="166"/>
                  </a:cubicBezTo>
                  <a:cubicBezTo>
                    <a:pt x="185" y="167"/>
                    <a:pt x="184" y="169"/>
                    <a:pt x="184" y="169"/>
                  </a:cubicBezTo>
                  <a:cubicBezTo>
                    <a:pt x="184" y="170"/>
                    <a:pt x="183" y="171"/>
                    <a:pt x="182" y="172"/>
                  </a:cubicBezTo>
                  <a:cubicBezTo>
                    <a:pt x="182" y="173"/>
                    <a:pt x="180" y="175"/>
                    <a:pt x="179" y="175"/>
                  </a:cubicBezTo>
                  <a:cubicBezTo>
                    <a:pt x="178" y="175"/>
                    <a:pt x="177" y="175"/>
                    <a:pt x="177" y="175"/>
                  </a:cubicBezTo>
                  <a:cubicBezTo>
                    <a:pt x="176" y="176"/>
                    <a:pt x="175" y="178"/>
                    <a:pt x="175" y="179"/>
                  </a:cubicBezTo>
                  <a:cubicBezTo>
                    <a:pt x="174" y="180"/>
                    <a:pt x="174" y="182"/>
                    <a:pt x="173" y="183"/>
                  </a:cubicBezTo>
                  <a:cubicBezTo>
                    <a:pt x="173" y="183"/>
                    <a:pt x="171" y="182"/>
                    <a:pt x="171" y="183"/>
                  </a:cubicBezTo>
                  <a:cubicBezTo>
                    <a:pt x="170" y="184"/>
                    <a:pt x="170" y="186"/>
                    <a:pt x="169" y="188"/>
                  </a:cubicBezTo>
                  <a:cubicBezTo>
                    <a:pt x="169" y="188"/>
                    <a:pt x="169" y="189"/>
                    <a:pt x="169" y="189"/>
                  </a:cubicBezTo>
                  <a:cubicBezTo>
                    <a:pt x="169" y="189"/>
                    <a:pt x="168" y="189"/>
                    <a:pt x="168" y="189"/>
                  </a:cubicBezTo>
                  <a:cubicBezTo>
                    <a:pt x="167" y="189"/>
                    <a:pt x="164" y="189"/>
                    <a:pt x="163" y="188"/>
                  </a:cubicBezTo>
                  <a:cubicBezTo>
                    <a:pt x="162" y="187"/>
                    <a:pt x="162" y="184"/>
                    <a:pt x="161" y="183"/>
                  </a:cubicBezTo>
                  <a:cubicBezTo>
                    <a:pt x="161" y="182"/>
                    <a:pt x="159" y="181"/>
                    <a:pt x="158" y="180"/>
                  </a:cubicBezTo>
                  <a:cubicBezTo>
                    <a:pt x="157" y="179"/>
                    <a:pt x="154" y="179"/>
                    <a:pt x="153" y="178"/>
                  </a:cubicBezTo>
                  <a:cubicBezTo>
                    <a:pt x="152" y="177"/>
                    <a:pt x="151" y="174"/>
                    <a:pt x="150" y="173"/>
                  </a:cubicBezTo>
                  <a:cubicBezTo>
                    <a:pt x="149" y="173"/>
                    <a:pt x="147" y="173"/>
                    <a:pt x="147" y="172"/>
                  </a:cubicBezTo>
                  <a:cubicBezTo>
                    <a:pt x="146" y="171"/>
                    <a:pt x="145" y="168"/>
                    <a:pt x="144" y="167"/>
                  </a:cubicBezTo>
                  <a:cubicBezTo>
                    <a:pt x="144" y="166"/>
                    <a:pt x="145" y="163"/>
                    <a:pt x="144" y="162"/>
                  </a:cubicBezTo>
                  <a:cubicBezTo>
                    <a:pt x="144" y="161"/>
                    <a:pt x="143" y="159"/>
                    <a:pt x="142" y="158"/>
                  </a:cubicBezTo>
                  <a:cubicBezTo>
                    <a:pt x="141" y="158"/>
                    <a:pt x="139" y="155"/>
                    <a:pt x="138" y="155"/>
                  </a:cubicBezTo>
                  <a:cubicBezTo>
                    <a:pt x="137" y="155"/>
                    <a:pt x="134" y="156"/>
                    <a:pt x="133" y="157"/>
                  </a:cubicBezTo>
                  <a:cubicBezTo>
                    <a:pt x="133" y="158"/>
                    <a:pt x="133" y="159"/>
                    <a:pt x="132" y="160"/>
                  </a:cubicBezTo>
                  <a:cubicBezTo>
                    <a:pt x="131" y="160"/>
                    <a:pt x="129" y="160"/>
                    <a:pt x="128" y="160"/>
                  </a:cubicBezTo>
                  <a:cubicBezTo>
                    <a:pt x="127" y="160"/>
                    <a:pt x="125" y="160"/>
                    <a:pt x="125" y="160"/>
                  </a:cubicBezTo>
                  <a:cubicBezTo>
                    <a:pt x="123" y="160"/>
                    <a:pt x="121" y="164"/>
                    <a:pt x="120" y="164"/>
                  </a:cubicBezTo>
                  <a:cubicBezTo>
                    <a:pt x="118" y="164"/>
                    <a:pt x="117" y="160"/>
                    <a:pt x="116" y="160"/>
                  </a:cubicBezTo>
                  <a:cubicBezTo>
                    <a:pt x="115" y="159"/>
                    <a:pt x="113" y="159"/>
                    <a:pt x="112" y="160"/>
                  </a:cubicBezTo>
                  <a:cubicBezTo>
                    <a:pt x="111" y="160"/>
                    <a:pt x="111" y="164"/>
                    <a:pt x="109" y="164"/>
                  </a:cubicBezTo>
                  <a:cubicBezTo>
                    <a:pt x="108" y="164"/>
                    <a:pt x="107" y="161"/>
                    <a:pt x="106" y="160"/>
                  </a:cubicBezTo>
                  <a:cubicBezTo>
                    <a:pt x="105" y="160"/>
                    <a:pt x="103" y="160"/>
                    <a:pt x="103" y="159"/>
                  </a:cubicBezTo>
                  <a:cubicBezTo>
                    <a:pt x="102" y="159"/>
                    <a:pt x="100" y="158"/>
                    <a:pt x="99" y="158"/>
                  </a:cubicBezTo>
                  <a:cubicBezTo>
                    <a:pt x="97" y="158"/>
                    <a:pt x="95" y="160"/>
                    <a:pt x="93" y="159"/>
                  </a:cubicBezTo>
                  <a:cubicBezTo>
                    <a:pt x="91" y="159"/>
                    <a:pt x="88" y="158"/>
                    <a:pt x="86" y="157"/>
                  </a:cubicBezTo>
                  <a:cubicBezTo>
                    <a:pt x="85" y="156"/>
                    <a:pt x="84" y="152"/>
                    <a:pt x="83" y="151"/>
                  </a:cubicBezTo>
                  <a:cubicBezTo>
                    <a:pt x="82" y="151"/>
                    <a:pt x="80" y="151"/>
                    <a:pt x="79" y="150"/>
                  </a:cubicBezTo>
                  <a:cubicBezTo>
                    <a:pt x="78" y="150"/>
                    <a:pt x="76" y="147"/>
                    <a:pt x="75" y="147"/>
                  </a:cubicBezTo>
                  <a:cubicBezTo>
                    <a:pt x="75" y="147"/>
                    <a:pt x="74" y="148"/>
                    <a:pt x="74" y="148"/>
                  </a:cubicBezTo>
                  <a:cubicBezTo>
                    <a:pt x="74" y="149"/>
                    <a:pt x="73" y="151"/>
                    <a:pt x="72" y="151"/>
                  </a:cubicBezTo>
                  <a:cubicBezTo>
                    <a:pt x="72" y="151"/>
                    <a:pt x="70" y="151"/>
                    <a:pt x="69" y="151"/>
                  </a:cubicBezTo>
                  <a:cubicBezTo>
                    <a:pt x="68" y="150"/>
                    <a:pt x="66" y="148"/>
                    <a:pt x="64" y="147"/>
                  </a:cubicBezTo>
                  <a:cubicBezTo>
                    <a:pt x="63" y="147"/>
                    <a:pt x="61" y="147"/>
                    <a:pt x="60" y="147"/>
                  </a:cubicBezTo>
                  <a:cubicBezTo>
                    <a:pt x="60" y="147"/>
                    <a:pt x="58" y="146"/>
                    <a:pt x="57" y="146"/>
                  </a:cubicBezTo>
                  <a:cubicBezTo>
                    <a:pt x="56" y="146"/>
                    <a:pt x="54" y="146"/>
                    <a:pt x="53" y="146"/>
                  </a:cubicBezTo>
                  <a:cubicBezTo>
                    <a:pt x="52" y="146"/>
                    <a:pt x="51" y="148"/>
                    <a:pt x="50" y="148"/>
                  </a:cubicBezTo>
                  <a:cubicBezTo>
                    <a:pt x="49" y="149"/>
                    <a:pt x="45" y="151"/>
                    <a:pt x="43" y="151"/>
                  </a:cubicBezTo>
                  <a:cubicBezTo>
                    <a:pt x="42" y="151"/>
                    <a:pt x="41" y="150"/>
                    <a:pt x="41" y="150"/>
                  </a:cubicBezTo>
                  <a:cubicBezTo>
                    <a:pt x="40" y="150"/>
                    <a:pt x="38" y="149"/>
                    <a:pt x="37" y="149"/>
                  </a:cubicBezTo>
                  <a:cubicBezTo>
                    <a:pt x="36" y="148"/>
                    <a:pt x="32" y="147"/>
                    <a:pt x="31" y="147"/>
                  </a:cubicBezTo>
                  <a:cubicBezTo>
                    <a:pt x="30" y="147"/>
                    <a:pt x="29" y="147"/>
                    <a:pt x="28" y="147"/>
                  </a:cubicBezTo>
                  <a:cubicBezTo>
                    <a:pt x="28" y="146"/>
                    <a:pt x="27" y="144"/>
                    <a:pt x="26" y="144"/>
                  </a:cubicBezTo>
                  <a:cubicBezTo>
                    <a:pt x="26" y="143"/>
                    <a:pt x="25" y="143"/>
                    <a:pt x="24" y="142"/>
                  </a:cubicBezTo>
                  <a:cubicBezTo>
                    <a:pt x="25" y="142"/>
                    <a:pt x="25" y="141"/>
                    <a:pt x="25" y="140"/>
                  </a:cubicBezTo>
                  <a:cubicBezTo>
                    <a:pt x="26" y="140"/>
                    <a:pt x="25" y="138"/>
                    <a:pt x="25" y="137"/>
                  </a:cubicBezTo>
                  <a:cubicBezTo>
                    <a:pt x="26" y="136"/>
                    <a:pt x="28" y="137"/>
                    <a:pt x="29" y="137"/>
                  </a:cubicBezTo>
                  <a:cubicBezTo>
                    <a:pt x="30" y="137"/>
                    <a:pt x="30" y="139"/>
                    <a:pt x="30" y="139"/>
                  </a:cubicBezTo>
                  <a:cubicBezTo>
                    <a:pt x="31" y="140"/>
                    <a:pt x="32" y="140"/>
                    <a:pt x="33" y="139"/>
                  </a:cubicBezTo>
                  <a:cubicBezTo>
                    <a:pt x="34" y="138"/>
                    <a:pt x="34" y="136"/>
                    <a:pt x="33" y="135"/>
                  </a:cubicBezTo>
                  <a:cubicBezTo>
                    <a:pt x="33" y="134"/>
                    <a:pt x="31" y="134"/>
                    <a:pt x="31" y="133"/>
                  </a:cubicBezTo>
                  <a:cubicBezTo>
                    <a:pt x="30" y="132"/>
                    <a:pt x="30" y="130"/>
                    <a:pt x="30" y="129"/>
                  </a:cubicBezTo>
                  <a:cubicBezTo>
                    <a:pt x="29" y="128"/>
                    <a:pt x="28" y="125"/>
                    <a:pt x="27" y="124"/>
                  </a:cubicBezTo>
                  <a:cubicBezTo>
                    <a:pt x="27" y="122"/>
                    <a:pt x="26" y="118"/>
                    <a:pt x="27" y="116"/>
                  </a:cubicBezTo>
                  <a:cubicBezTo>
                    <a:pt x="28" y="115"/>
                    <a:pt x="30" y="115"/>
                    <a:pt x="31" y="114"/>
                  </a:cubicBezTo>
                  <a:cubicBezTo>
                    <a:pt x="31" y="113"/>
                    <a:pt x="32" y="111"/>
                    <a:pt x="32" y="110"/>
                  </a:cubicBezTo>
                  <a:cubicBezTo>
                    <a:pt x="32" y="109"/>
                    <a:pt x="31" y="106"/>
                    <a:pt x="30" y="106"/>
                  </a:cubicBezTo>
                  <a:cubicBezTo>
                    <a:pt x="29" y="105"/>
                    <a:pt x="28" y="106"/>
                    <a:pt x="27" y="106"/>
                  </a:cubicBezTo>
                  <a:cubicBezTo>
                    <a:pt x="26" y="106"/>
                    <a:pt x="25" y="104"/>
                    <a:pt x="25" y="103"/>
                  </a:cubicBezTo>
                  <a:cubicBezTo>
                    <a:pt x="24" y="102"/>
                    <a:pt x="25" y="100"/>
                    <a:pt x="25" y="99"/>
                  </a:cubicBezTo>
                  <a:cubicBezTo>
                    <a:pt x="25" y="98"/>
                    <a:pt x="25" y="96"/>
                    <a:pt x="25" y="95"/>
                  </a:cubicBezTo>
                  <a:cubicBezTo>
                    <a:pt x="25" y="93"/>
                    <a:pt x="24" y="90"/>
                    <a:pt x="25" y="89"/>
                  </a:cubicBezTo>
                  <a:cubicBezTo>
                    <a:pt x="26" y="89"/>
                    <a:pt x="29" y="89"/>
                    <a:pt x="29" y="89"/>
                  </a:cubicBezTo>
                  <a:cubicBezTo>
                    <a:pt x="30" y="88"/>
                    <a:pt x="30" y="84"/>
                    <a:pt x="29" y="84"/>
                  </a:cubicBezTo>
                  <a:cubicBezTo>
                    <a:pt x="29" y="83"/>
                    <a:pt x="28" y="85"/>
                    <a:pt x="27" y="85"/>
                  </a:cubicBezTo>
                  <a:cubicBezTo>
                    <a:pt x="26" y="85"/>
                    <a:pt x="24" y="85"/>
                    <a:pt x="24" y="84"/>
                  </a:cubicBezTo>
                  <a:cubicBezTo>
                    <a:pt x="23" y="84"/>
                    <a:pt x="24" y="82"/>
                    <a:pt x="24" y="81"/>
                  </a:cubicBezTo>
                  <a:cubicBezTo>
                    <a:pt x="25" y="80"/>
                    <a:pt x="28" y="79"/>
                    <a:pt x="29" y="78"/>
                  </a:cubicBezTo>
                  <a:cubicBezTo>
                    <a:pt x="29" y="78"/>
                    <a:pt x="30" y="76"/>
                    <a:pt x="30" y="75"/>
                  </a:cubicBezTo>
                  <a:cubicBezTo>
                    <a:pt x="30" y="74"/>
                    <a:pt x="30" y="71"/>
                    <a:pt x="29" y="70"/>
                  </a:cubicBezTo>
                  <a:cubicBezTo>
                    <a:pt x="28" y="69"/>
                    <a:pt x="26" y="68"/>
                    <a:pt x="25" y="67"/>
                  </a:cubicBezTo>
                  <a:cubicBezTo>
                    <a:pt x="25" y="67"/>
                    <a:pt x="26" y="65"/>
                    <a:pt x="25" y="64"/>
                  </a:cubicBezTo>
                  <a:cubicBezTo>
                    <a:pt x="25" y="62"/>
                    <a:pt x="24" y="59"/>
                    <a:pt x="23" y="57"/>
                  </a:cubicBezTo>
                  <a:cubicBezTo>
                    <a:pt x="22" y="57"/>
                    <a:pt x="20" y="56"/>
                    <a:pt x="19" y="55"/>
                  </a:cubicBezTo>
                  <a:cubicBezTo>
                    <a:pt x="18" y="54"/>
                    <a:pt x="17" y="51"/>
                    <a:pt x="17" y="50"/>
                  </a:cubicBezTo>
                  <a:cubicBezTo>
                    <a:pt x="16" y="48"/>
                    <a:pt x="14" y="46"/>
                    <a:pt x="13" y="45"/>
                  </a:cubicBezTo>
                  <a:cubicBezTo>
                    <a:pt x="11" y="44"/>
                    <a:pt x="9" y="44"/>
                    <a:pt x="8" y="43"/>
                  </a:cubicBezTo>
                  <a:cubicBezTo>
                    <a:pt x="7" y="43"/>
                    <a:pt x="5" y="41"/>
                    <a:pt x="4" y="40"/>
                  </a:cubicBezTo>
                  <a:cubicBezTo>
                    <a:pt x="3" y="40"/>
                    <a:pt x="1" y="39"/>
                    <a:pt x="0" y="39"/>
                  </a:cubicBezTo>
                  <a:cubicBezTo>
                    <a:pt x="2" y="37"/>
                    <a:pt x="5" y="34"/>
                    <a:pt x="6" y="32"/>
                  </a:cubicBezTo>
                  <a:cubicBezTo>
                    <a:pt x="7" y="30"/>
                    <a:pt x="9" y="26"/>
                    <a:pt x="9" y="24"/>
                  </a:cubicBezTo>
                  <a:cubicBezTo>
                    <a:pt x="10" y="23"/>
                    <a:pt x="11" y="21"/>
                    <a:pt x="11" y="20"/>
                  </a:cubicBezTo>
                  <a:cubicBezTo>
                    <a:pt x="12" y="19"/>
                    <a:pt x="13" y="18"/>
                    <a:pt x="14" y="18"/>
                  </a:cubicBezTo>
                  <a:cubicBezTo>
                    <a:pt x="15" y="18"/>
                    <a:pt x="16" y="19"/>
                    <a:pt x="17" y="20"/>
                  </a:cubicBezTo>
                  <a:cubicBezTo>
                    <a:pt x="17" y="20"/>
                    <a:pt x="17" y="21"/>
                    <a:pt x="17" y="22"/>
                  </a:cubicBezTo>
                  <a:cubicBezTo>
                    <a:pt x="18" y="22"/>
                    <a:pt x="20" y="22"/>
                    <a:pt x="20" y="23"/>
                  </a:cubicBezTo>
                  <a:cubicBezTo>
                    <a:pt x="21" y="23"/>
                    <a:pt x="23" y="25"/>
                    <a:pt x="24" y="24"/>
                  </a:cubicBezTo>
                  <a:cubicBezTo>
                    <a:pt x="24" y="24"/>
                    <a:pt x="24" y="22"/>
                    <a:pt x="24" y="21"/>
                  </a:cubicBezTo>
                  <a:cubicBezTo>
                    <a:pt x="23" y="20"/>
                    <a:pt x="23" y="17"/>
                    <a:pt x="22" y="16"/>
                  </a:cubicBezTo>
                  <a:cubicBezTo>
                    <a:pt x="21" y="16"/>
                    <a:pt x="20" y="16"/>
                    <a:pt x="20" y="16"/>
                  </a:cubicBezTo>
                  <a:cubicBezTo>
                    <a:pt x="19" y="16"/>
                    <a:pt x="18" y="13"/>
                    <a:pt x="17" y="13"/>
                  </a:cubicBezTo>
                  <a:cubicBezTo>
                    <a:pt x="17" y="12"/>
                    <a:pt x="15" y="12"/>
                    <a:pt x="15" y="12"/>
                  </a:cubicBezTo>
                  <a:cubicBezTo>
                    <a:pt x="14" y="11"/>
                    <a:pt x="14" y="9"/>
                    <a:pt x="13" y="8"/>
                  </a:cubicBezTo>
                  <a:cubicBezTo>
                    <a:pt x="13" y="8"/>
                    <a:pt x="14" y="6"/>
                    <a:pt x="14" y="5"/>
                  </a:cubicBezTo>
                  <a:cubicBezTo>
                    <a:pt x="15" y="4"/>
                    <a:pt x="17" y="3"/>
                    <a:pt x="17" y="1"/>
                  </a:cubicBezTo>
                  <a:cubicBezTo>
                    <a:pt x="18" y="1"/>
                    <a:pt x="18" y="0"/>
                    <a:pt x="18" y="0"/>
                  </a:cubicBezTo>
                  <a:cubicBezTo>
                    <a:pt x="19" y="0"/>
                    <a:pt x="20" y="0"/>
                    <a:pt x="20" y="1"/>
                  </a:cubicBezTo>
                  <a:cubicBezTo>
                    <a:pt x="21" y="2"/>
                    <a:pt x="22" y="4"/>
                    <a:pt x="23" y="5"/>
                  </a:cubicBezTo>
                  <a:cubicBezTo>
                    <a:pt x="24" y="5"/>
                    <a:pt x="26" y="6"/>
                    <a:pt x="27" y="5"/>
                  </a:cubicBezTo>
                  <a:cubicBezTo>
                    <a:pt x="28" y="5"/>
                    <a:pt x="28" y="3"/>
                    <a:pt x="29" y="2"/>
                  </a:cubicBezTo>
                  <a:cubicBezTo>
                    <a:pt x="30" y="1"/>
                    <a:pt x="32" y="1"/>
                    <a:pt x="34" y="1"/>
                  </a:cubicBezTo>
                  <a:cubicBezTo>
                    <a:pt x="35" y="1"/>
                    <a:pt x="37" y="1"/>
                    <a:pt x="37" y="1"/>
                  </a:cubicBezTo>
                  <a:cubicBezTo>
                    <a:pt x="38" y="3"/>
                    <a:pt x="38" y="5"/>
                    <a:pt x="38" y="6"/>
                  </a:cubicBezTo>
                  <a:cubicBezTo>
                    <a:pt x="39" y="6"/>
                    <a:pt x="41" y="6"/>
                    <a:pt x="42" y="6"/>
                  </a:cubicBezTo>
                  <a:cubicBezTo>
                    <a:pt x="43" y="7"/>
                    <a:pt x="43" y="10"/>
                    <a:pt x="43" y="10"/>
                  </a:cubicBezTo>
                  <a:cubicBezTo>
                    <a:pt x="44" y="11"/>
                    <a:pt x="46" y="12"/>
                    <a:pt x="46" y="11"/>
                  </a:cubicBezTo>
                  <a:cubicBezTo>
                    <a:pt x="47" y="11"/>
                    <a:pt x="46" y="9"/>
                    <a:pt x="47" y="9"/>
                  </a:cubicBezTo>
                  <a:cubicBezTo>
                    <a:pt x="48" y="8"/>
                    <a:pt x="49" y="9"/>
                    <a:pt x="50" y="10"/>
                  </a:cubicBezTo>
                  <a:cubicBezTo>
                    <a:pt x="50" y="11"/>
                    <a:pt x="50" y="12"/>
                    <a:pt x="51" y="13"/>
                  </a:cubicBezTo>
                  <a:cubicBezTo>
                    <a:pt x="51" y="14"/>
                    <a:pt x="53" y="14"/>
                    <a:pt x="54" y="14"/>
                  </a:cubicBezTo>
                  <a:cubicBezTo>
                    <a:pt x="54" y="15"/>
                    <a:pt x="54" y="17"/>
                    <a:pt x="55" y="19"/>
                  </a:cubicBezTo>
                  <a:cubicBezTo>
                    <a:pt x="55" y="20"/>
                    <a:pt x="57" y="23"/>
                    <a:pt x="58" y="23"/>
                  </a:cubicBezTo>
                  <a:cubicBezTo>
                    <a:pt x="58" y="23"/>
                    <a:pt x="62" y="22"/>
                    <a:pt x="64" y="21"/>
                  </a:cubicBezTo>
                  <a:cubicBezTo>
                    <a:pt x="64" y="21"/>
                    <a:pt x="66" y="21"/>
                    <a:pt x="66" y="21"/>
                  </a:cubicBezTo>
                  <a:cubicBezTo>
                    <a:pt x="68" y="21"/>
                    <a:pt x="70" y="21"/>
                    <a:pt x="72" y="21"/>
                  </a:cubicBezTo>
                  <a:cubicBezTo>
                    <a:pt x="72" y="22"/>
                    <a:pt x="74" y="22"/>
                    <a:pt x="75" y="21"/>
                  </a:cubicBezTo>
                  <a:cubicBezTo>
                    <a:pt x="76" y="21"/>
                    <a:pt x="77" y="20"/>
                    <a:pt x="78" y="19"/>
                  </a:cubicBezTo>
                  <a:cubicBezTo>
                    <a:pt x="79" y="19"/>
                    <a:pt x="82" y="19"/>
                    <a:pt x="83" y="19"/>
                  </a:cubicBezTo>
                  <a:cubicBezTo>
                    <a:pt x="84" y="20"/>
                    <a:pt x="86" y="21"/>
                    <a:pt x="87" y="22"/>
                  </a:cubicBezTo>
                  <a:cubicBezTo>
                    <a:pt x="87" y="22"/>
                    <a:pt x="87" y="24"/>
                    <a:pt x="87" y="24"/>
                  </a:cubicBezTo>
                  <a:cubicBezTo>
                    <a:pt x="86" y="25"/>
                    <a:pt x="85" y="24"/>
                    <a:pt x="84" y="24"/>
                  </a:cubicBezTo>
                  <a:cubicBezTo>
                    <a:pt x="84" y="25"/>
                    <a:pt x="84" y="27"/>
                    <a:pt x="83" y="27"/>
                  </a:cubicBezTo>
                  <a:cubicBezTo>
                    <a:pt x="83" y="28"/>
                    <a:pt x="80" y="28"/>
                    <a:pt x="80" y="28"/>
                  </a:cubicBezTo>
                  <a:cubicBezTo>
                    <a:pt x="79" y="29"/>
                    <a:pt x="80" y="31"/>
                    <a:pt x="80" y="32"/>
                  </a:cubicBezTo>
                  <a:cubicBezTo>
                    <a:pt x="80" y="34"/>
                    <a:pt x="81" y="36"/>
                    <a:pt x="82" y="36"/>
                  </a:cubicBezTo>
                  <a:cubicBezTo>
                    <a:pt x="83" y="37"/>
                    <a:pt x="84" y="37"/>
                    <a:pt x="85" y="36"/>
                  </a:cubicBezTo>
                  <a:cubicBezTo>
                    <a:pt x="86" y="36"/>
                    <a:pt x="85" y="32"/>
                    <a:pt x="86" y="31"/>
                  </a:cubicBezTo>
                  <a:cubicBezTo>
                    <a:pt x="86" y="30"/>
                    <a:pt x="89" y="32"/>
                    <a:pt x="90" y="32"/>
                  </a:cubicBezTo>
                  <a:cubicBezTo>
                    <a:pt x="91" y="32"/>
                    <a:pt x="94" y="30"/>
                    <a:pt x="95" y="31"/>
                  </a:cubicBezTo>
                  <a:cubicBezTo>
                    <a:pt x="96" y="31"/>
                    <a:pt x="97" y="33"/>
                    <a:pt x="98" y="34"/>
                  </a:cubicBezTo>
                  <a:cubicBezTo>
                    <a:pt x="98" y="34"/>
                    <a:pt x="100" y="34"/>
                    <a:pt x="100" y="35"/>
                  </a:cubicBezTo>
                  <a:cubicBezTo>
                    <a:pt x="101" y="35"/>
                    <a:pt x="101" y="37"/>
                    <a:pt x="102" y="38"/>
                  </a:cubicBezTo>
                  <a:cubicBezTo>
                    <a:pt x="103" y="38"/>
                    <a:pt x="105" y="39"/>
                    <a:pt x="105" y="38"/>
                  </a:cubicBezTo>
                  <a:cubicBezTo>
                    <a:pt x="106" y="37"/>
                    <a:pt x="105" y="34"/>
                    <a:pt x="105" y="33"/>
                  </a:cubicBezTo>
                  <a:cubicBezTo>
                    <a:pt x="105" y="32"/>
                    <a:pt x="106" y="31"/>
                    <a:pt x="107" y="31"/>
                  </a:cubicBezTo>
                  <a:cubicBezTo>
                    <a:pt x="108" y="31"/>
                    <a:pt x="110" y="32"/>
                    <a:pt x="110" y="34"/>
                  </a:cubicBezTo>
                  <a:cubicBezTo>
                    <a:pt x="111" y="34"/>
                    <a:pt x="111" y="36"/>
                    <a:pt x="111" y="37"/>
                  </a:cubicBezTo>
                  <a:cubicBezTo>
                    <a:pt x="110" y="38"/>
                    <a:pt x="110" y="39"/>
                    <a:pt x="110" y="39"/>
                  </a:cubicBezTo>
                  <a:cubicBezTo>
                    <a:pt x="110" y="40"/>
                    <a:pt x="110" y="41"/>
                    <a:pt x="111" y="42"/>
                  </a:cubicBezTo>
                  <a:cubicBezTo>
                    <a:pt x="112" y="42"/>
                    <a:pt x="113" y="41"/>
                    <a:pt x="114" y="41"/>
                  </a:cubicBezTo>
                  <a:cubicBezTo>
                    <a:pt x="114" y="40"/>
                    <a:pt x="114" y="39"/>
                    <a:pt x="115" y="39"/>
                  </a:cubicBezTo>
                  <a:cubicBezTo>
                    <a:pt x="115" y="38"/>
                    <a:pt x="117" y="38"/>
                    <a:pt x="117" y="39"/>
                  </a:cubicBezTo>
                  <a:cubicBezTo>
                    <a:pt x="118" y="39"/>
                    <a:pt x="118" y="41"/>
                    <a:pt x="118" y="42"/>
                  </a:cubicBezTo>
                  <a:cubicBezTo>
                    <a:pt x="118" y="43"/>
                    <a:pt x="118" y="45"/>
                    <a:pt x="118" y="45"/>
                  </a:cubicBezTo>
                  <a:cubicBezTo>
                    <a:pt x="119" y="46"/>
                    <a:pt x="120" y="44"/>
                    <a:pt x="121" y="44"/>
                  </a:cubicBezTo>
                  <a:cubicBezTo>
                    <a:pt x="122" y="44"/>
                    <a:pt x="124" y="44"/>
                    <a:pt x="125" y="44"/>
                  </a:cubicBezTo>
                  <a:cubicBezTo>
                    <a:pt x="126" y="44"/>
                    <a:pt x="127" y="43"/>
                    <a:pt x="127" y="42"/>
                  </a:cubicBezTo>
                  <a:cubicBezTo>
                    <a:pt x="128" y="41"/>
                    <a:pt x="127" y="39"/>
                    <a:pt x="127" y="38"/>
                  </a:cubicBezTo>
                  <a:cubicBezTo>
                    <a:pt x="128" y="37"/>
                    <a:pt x="130" y="37"/>
                    <a:pt x="130" y="37"/>
                  </a:cubicBezTo>
                  <a:cubicBezTo>
                    <a:pt x="132" y="37"/>
                    <a:pt x="134" y="39"/>
                    <a:pt x="135" y="39"/>
                  </a:cubicBezTo>
                  <a:cubicBezTo>
                    <a:pt x="136" y="40"/>
                    <a:pt x="138" y="43"/>
                    <a:pt x="140" y="43"/>
                  </a:cubicBezTo>
                  <a:cubicBezTo>
                    <a:pt x="140" y="44"/>
                    <a:pt x="142" y="44"/>
                    <a:pt x="143" y="44"/>
                  </a:cubicBezTo>
                  <a:cubicBezTo>
                    <a:pt x="144" y="44"/>
                    <a:pt x="146" y="43"/>
                    <a:pt x="147" y="43"/>
                  </a:cubicBezTo>
                  <a:cubicBezTo>
                    <a:pt x="148" y="43"/>
                    <a:pt x="149" y="43"/>
                    <a:pt x="150" y="43"/>
                  </a:cubicBezTo>
                  <a:cubicBezTo>
                    <a:pt x="151" y="43"/>
                    <a:pt x="153" y="45"/>
                    <a:pt x="154" y="45"/>
                  </a:cubicBezTo>
                  <a:cubicBezTo>
                    <a:pt x="155" y="46"/>
                    <a:pt x="157" y="46"/>
                    <a:pt x="158" y="46"/>
                  </a:cubicBezTo>
                  <a:cubicBezTo>
                    <a:pt x="159" y="45"/>
                    <a:pt x="159" y="43"/>
                    <a:pt x="159" y="42"/>
                  </a:cubicBezTo>
                  <a:cubicBezTo>
                    <a:pt x="160" y="42"/>
                    <a:pt x="162" y="43"/>
                    <a:pt x="162" y="43"/>
                  </a:cubicBezTo>
                  <a:cubicBezTo>
                    <a:pt x="163" y="44"/>
                    <a:pt x="165" y="45"/>
                    <a:pt x="165" y="46"/>
                  </a:cubicBezTo>
                  <a:cubicBezTo>
                    <a:pt x="167" y="46"/>
                    <a:pt x="169" y="46"/>
                    <a:pt x="169" y="46"/>
                  </a:cubicBezTo>
                  <a:cubicBezTo>
                    <a:pt x="170" y="45"/>
                    <a:pt x="169" y="42"/>
                    <a:pt x="169" y="41"/>
                  </a:cubicBezTo>
                  <a:cubicBezTo>
                    <a:pt x="170" y="40"/>
                    <a:pt x="172" y="41"/>
                    <a:pt x="173" y="41"/>
                  </a:cubicBezTo>
                  <a:cubicBezTo>
                    <a:pt x="175" y="41"/>
                    <a:pt x="177" y="42"/>
                    <a:pt x="178" y="42"/>
                  </a:cubicBezTo>
                  <a:cubicBezTo>
                    <a:pt x="179" y="42"/>
                    <a:pt x="182" y="41"/>
                    <a:pt x="183" y="41"/>
                  </a:cubicBezTo>
                  <a:cubicBezTo>
                    <a:pt x="184" y="41"/>
                    <a:pt x="185" y="39"/>
                    <a:pt x="186" y="39"/>
                  </a:cubicBezTo>
                  <a:cubicBezTo>
                    <a:pt x="187" y="39"/>
                    <a:pt x="190" y="39"/>
                    <a:pt x="191" y="39"/>
                  </a:cubicBezTo>
                  <a:cubicBezTo>
                    <a:pt x="193" y="39"/>
                    <a:pt x="195" y="40"/>
                    <a:pt x="197" y="41"/>
                  </a:cubicBezTo>
                  <a:cubicBezTo>
                    <a:pt x="198" y="41"/>
                    <a:pt x="199" y="42"/>
                    <a:pt x="199" y="43"/>
                  </a:cubicBezTo>
                  <a:cubicBezTo>
                    <a:pt x="200" y="43"/>
                    <a:pt x="201" y="43"/>
                    <a:pt x="201" y="43"/>
                  </a:cubicBezTo>
                  <a:cubicBezTo>
                    <a:pt x="202" y="43"/>
                    <a:pt x="203" y="41"/>
                    <a:pt x="204" y="41"/>
                  </a:cubicBezTo>
                  <a:cubicBezTo>
                    <a:pt x="205" y="41"/>
                    <a:pt x="206" y="41"/>
                    <a:pt x="207" y="41"/>
                  </a:cubicBezTo>
                  <a:cubicBezTo>
                    <a:pt x="208" y="41"/>
                    <a:pt x="209" y="43"/>
                    <a:pt x="209" y="44"/>
                  </a:cubicBezTo>
                  <a:cubicBezTo>
                    <a:pt x="210" y="45"/>
                    <a:pt x="211" y="47"/>
                    <a:pt x="211" y="48"/>
                  </a:cubicBezTo>
                  <a:cubicBezTo>
                    <a:pt x="212" y="50"/>
                    <a:pt x="216" y="50"/>
                    <a:pt x="217" y="50"/>
                  </a:cubicBezTo>
                  <a:cubicBezTo>
                    <a:pt x="218" y="50"/>
                    <a:pt x="220" y="50"/>
                    <a:pt x="221" y="50"/>
                  </a:cubicBezTo>
                  <a:cubicBezTo>
                    <a:pt x="221" y="50"/>
                    <a:pt x="222" y="48"/>
                    <a:pt x="223" y="48"/>
                  </a:cubicBezTo>
                  <a:cubicBezTo>
                    <a:pt x="224" y="48"/>
                    <a:pt x="225" y="49"/>
                    <a:pt x="226" y="49"/>
                  </a:cubicBezTo>
                  <a:cubicBezTo>
                    <a:pt x="226" y="49"/>
                    <a:pt x="226" y="49"/>
                    <a:pt x="227" y="49"/>
                  </a:cubicBezTo>
                  <a:cubicBezTo>
                    <a:pt x="226" y="50"/>
                    <a:pt x="226" y="51"/>
                    <a:pt x="226" y="51"/>
                  </a:cubicBezTo>
                  <a:cubicBezTo>
                    <a:pt x="225" y="53"/>
                    <a:pt x="226" y="55"/>
                    <a:pt x="227" y="56"/>
                  </a:cubicBezTo>
                  <a:cubicBezTo>
                    <a:pt x="227" y="57"/>
                    <a:pt x="229" y="57"/>
                    <a:pt x="229" y="57"/>
                  </a:cubicBezTo>
                  <a:cubicBezTo>
                    <a:pt x="230" y="58"/>
                    <a:pt x="231" y="60"/>
                    <a:pt x="231" y="6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1"/>
            <p:cNvSpPr>
              <a:spLocks/>
            </p:cNvSpPr>
            <p:nvPr/>
          </p:nvSpPr>
          <p:spPr bwMode="auto">
            <a:xfrm>
              <a:off x="4638" y="2556"/>
              <a:ext cx="768" cy="925"/>
            </a:xfrm>
            <a:custGeom>
              <a:avLst/>
              <a:gdLst>
                <a:gd name="T0" fmla="*/ 293 w 294"/>
                <a:gd name="T1" fmla="*/ 96 h 354"/>
                <a:gd name="T2" fmla="*/ 282 w 294"/>
                <a:gd name="T3" fmla="*/ 111 h 354"/>
                <a:gd name="T4" fmla="*/ 275 w 294"/>
                <a:gd name="T5" fmla="*/ 124 h 354"/>
                <a:gd name="T6" fmla="*/ 261 w 294"/>
                <a:gd name="T7" fmla="*/ 139 h 354"/>
                <a:gd name="T8" fmla="*/ 255 w 294"/>
                <a:gd name="T9" fmla="*/ 151 h 354"/>
                <a:gd name="T10" fmla="*/ 249 w 294"/>
                <a:gd name="T11" fmla="*/ 163 h 354"/>
                <a:gd name="T12" fmla="*/ 247 w 294"/>
                <a:gd name="T13" fmla="*/ 176 h 354"/>
                <a:gd name="T14" fmla="*/ 236 w 294"/>
                <a:gd name="T15" fmla="*/ 190 h 354"/>
                <a:gd name="T16" fmla="*/ 218 w 294"/>
                <a:gd name="T17" fmla="*/ 200 h 354"/>
                <a:gd name="T18" fmla="*/ 192 w 294"/>
                <a:gd name="T19" fmla="*/ 209 h 354"/>
                <a:gd name="T20" fmla="*/ 175 w 294"/>
                <a:gd name="T21" fmla="*/ 210 h 354"/>
                <a:gd name="T22" fmla="*/ 163 w 294"/>
                <a:gd name="T23" fmla="*/ 217 h 354"/>
                <a:gd name="T24" fmla="*/ 151 w 294"/>
                <a:gd name="T25" fmla="*/ 214 h 354"/>
                <a:gd name="T26" fmla="*/ 144 w 294"/>
                <a:gd name="T27" fmla="*/ 230 h 354"/>
                <a:gd name="T28" fmla="*/ 137 w 294"/>
                <a:gd name="T29" fmla="*/ 249 h 354"/>
                <a:gd name="T30" fmla="*/ 157 w 294"/>
                <a:gd name="T31" fmla="*/ 268 h 354"/>
                <a:gd name="T32" fmla="*/ 159 w 294"/>
                <a:gd name="T33" fmla="*/ 289 h 354"/>
                <a:gd name="T34" fmla="*/ 153 w 294"/>
                <a:gd name="T35" fmla="*/ 307 h 354"/>
                <a:gd name="T36" fmla="*/ 139 w 294"/>
                <a:gd name="T37" fmla="*/ 324 h 354"/>
                <a:gd name="T38" fmla="*/ 131 w 294"/>
                <a:gd name="T39" fmla="*/ 344 h 354"/>
                <a:gd name="T40" fmla="*/ 119 w 294"/>
                <a:gd name="T41" fmla="*/ 354 h 354"/>
                <a:gd name="T42" fmla="*/ 102 w 294"/>
                <a:gd name="T43" fmla="*/ 345 h 354"/>
                <a:gd name="T44" fmla="*/ 89 w 294"/>
                <a:gd name="T45" fmla="*/ 329 h 354"/>
                <a:gd name="T46" fmla="*/ 66 w 294"/>
                <a:gd name="T47" fmla="*/ 326 h 354"/>
                <a:gd name="T48" fmla="*/ 46 w 294"/>
                <a:gd name="T49" fmla="*/ 317 h 354"/>
                <a:gd name="T50" fmla="*/ 39 w 294"/>
                <a:gd name="T51" fmla="*/ 317 h 354"/>
                <a:gd name="T52" fmla="*/ 34 w 294"/>
                <a:gd name="T53" fmla="*/ 308 h 354"/>
                <a:gd name="T54" fmla="*/ 29 w 294"/>
                <a:gd name="T55" fmla="*/ 290 h 354"/>
                <a:gd name="T56" fmla="*/ 14 w 294"/>
                <a:gd name="T57" fmla="*/ 285 h 354"/>
                <a:gd name="T58" fmla="*/ 5 w 294"/>
                <a:gd name="T59" fmla="*/ 276 h 354"/>
                <a:gd name="T60" fmla="*/ 33 w 294"/>
                <a:gd name="T61" fmla="*/ 248 h 354"/>
                <a:gd name="T62" fmla="*/ 41 w 294"/>
                <a:gd name="T63" fmla="*/ 216 h 354"/>
                <a:gd name="T64" fmla="*/ 54 w 294"/>
                <a:gd name="T65" fmla="*/ 152 h 354"/>
                <a:gd name="T66" fmla="*/ 63 w 294"/>
                <a:gd name="T67" fmla="*/ 121 h 354"/>
                <a:gd name="T68" fmla="*/ 74 w 294"/>
                <a:gd name="T69" fmla="*/ 115 h 354"/>
                <a:gd name="T70" fmla="*/ 61 w 294"/>
                <a:gd name="T71" fmla="*/ 115 h 354"/>
                <a:gd name="T72" fmla="*/ 57 w 294"/>
                <a:gd name="T73" fmla="*/ 109 h 354"/>
                <a:gd name="T74" fmla="*/ 69 w 294"/>
                <a:gd name="T75" fmla="*/ 48 h 354"/>
                <a:gd name="T76" fmla="*/ 79 w 294"/>
                <a:gd name="T77" fmla="*/ 12 h 354"/>
                <a:gd name="T78" fmla="*/ 93 w 294"/>
                <a:gd name="T79" fmla="*/ 31 h 354"/>
                <a:gd name="T80" fmla="*/ 107 w 294"/>
                <a:gd name="T81" fmla="*/ 61 h 354"/>
                <a:gd name="T82" fmla="*/ 118 w 294"/>
                <a:gd name="T83" fmla="*/ 86 h 354"/>
                <a:gd name="T84" fmla="*/ 121 w 294"/>
                <a:gd name="T85" fmla="*/ 93 h 354"/>
                <a:gd name="T86" fmla="*/ 113 w 294"/>
                <a:gd name="T87" fmla="*/ 73 h 354"/>
                <a:gd name="T88" fmla="*/ 108 w 294"/>
                <a:gd name="T89" fmla="*/ 43 h 354"/>
                <a:gd name="T90" fmla="*/ 124 w 294"/>
                <a:gd name="T91" fmla="*/ 47 h 354"/>
                <a:gd name="T92" fmla="*/ 134 w 294"/>
                <a:gd name="T93" fmla="*/ 64 h 354"/>
                <a:gd name="T94" fmla="*/ 151 w 294"/>
                <a:gd name="T95" fmla="*/ 70 h 354"/>
                <a:gd name="T96" fmla="*/ 168 w 294"/>
                <a:gd name="T97" fmla="*/ 62 h 354"/>
                <a:gd name="T98" fmla="*/ 185 w 294"/>
                <a:gd name="T99" fmla="*/ 52 h 354"/>
                <a:gd name="T100" fmla="*/ 194 w 294"/>
                <a:gd name="T101" fmla="*/ 32 h 354"/>
                <a:gd name="T102" fmla="*/ 214 w 294"/>
                <a:gd name="T103" fmla="*/ 13 h 354"/>
                <a:gd name="T104" fmla="*/ 224 w 294"/>
                <a:gd name="T105" fmla="*/ 0 h 354"/>
                <a:gd name="T106" fmla="*/ 235 w 294"/>
                <a:gd name="T107" fmla="*/ 15 h 354"/>
                <a:gd name="T108" fmla="*/ 260 w 294"/>
                <a:gd name="T109" fmla="*/ 12 h 354"/>
                <a:gd name="T110" fmla="*/ 272 w 294"/>
                <a:gd name="T111" fmla="*/ 30 h 354"/>
                <a:gd name="T112" fmla="*/ 283 w 294"/>
                <a:gd name="T113" fmla="*/ 39 h 354"/>
                <a:gd name="T114" fmla="*/ 277 w 294"/>
                <a:gd name="T115" fmla="*/ 58 h 354"/>
                <a:gd name="T116" fmla="*/ 289 w 294"/>
                <a:gd name="T117" fmla="*/ 7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4" h="354">
                  <a:moveTo>
                    <a:pt x="293" y="81"/>
                  </a:moveTo>
                  <a:cubicBezTo>
                    <a:pt x="293" y="81"/>
                    <a:pt x="294" y="83"/>
                    <a:pt x="294" y="84"/>
                  </a:cubicBezTo>
                  <a:cubicBezTo>
                    <a:pt x="293" y="84"/>
                    <a:pt x="292" y="85"/>
                    <a:pt x="292" y="85"/>
                  </a:cubicBezTo>
                  <a:cubicBezTo>
                    <a:pt x="291" y="86"/>
                    <a:pt x="291" y="88"/>
                    <a:pt x="291" y="88"/>
                  </a:cubicBezTo>
                  <a:cubicBezTo>
                    <a:pt x="291" y="90"/>
                    <a:pt x="291" y="91"/>
                    <a:pt x="292" y="92"/>
                  </a:cubicBezTo>
                  <a:cubicBezTo>
                    <a:pt x="292" y="93"/>
                    <a:pt x="293" y="95"/>
                    <a:pt x="293" y="96"/>
                  </a:cubicBezTo>
                  <a:cubicBezTo>
                    <a:pt x="293" y="97"/>
                    <a:pt x="291" y="97"/>
                    <a:pt x="291" y="98"/>
                  </a:cubicBezTo>
                  <a:cubicBezTo>
                    <a:pt x="290" y="99"/>
                    <a:pt x="291" y="101"/>
                    <a:pt x="291" y="102"/>
                  </a:cubicBezTo>
                  <a:cubicBezTo>
                    <a:pt x="290" y="103"/>
                    <a:pt x="289" y="104"/>
                    <a:pt x="289" y="104"/>
                  </a:cubicBezTo>
                  <a:cubicBezTo>
                    <a:pt x="288" y="106"/>
                    <a:pt x="289" y="109"/>
                    <a:pt x="289" y="110"/>
                  </a:cubicBezTo>
                  <a:cubicBezTo>
                    <a:pt x="288" y="110"/>
                    <a:pt x="287" y="110"/>
                    <a:pt x="286" y="111"/>
                  </a:cubicBezTo>
                  <a:cubicBezTo>
                    <a:pt x="285" y="111"/>
                    <a:pt x="283" y="110"/>
                    <a:pt x="282" y="111"/>
                  </a:cubicBezTo>
                  <a:cubicBezTo>
                    <a:pt x="281" y="111"/>
                    <a:pt x="282" y="112"/>
                    <a:pt x="282" y="112"/>
                  </a:cubicBezTo>
                  <a:cubicBezTo>
                    <a:pt x="282" y="113"/>
                    <a:pt x="281" y="114"/>
                    <a:pt x="281" y="115"/>
                  </a:cubicBezTo>
                  <a:cubicBezTo>
                    <a:pt x="281" y="115"/>
                    <a:pt x="281" y="117"/>
                    <a:pt x="281" y="118"/>
                  </a:cubicBezTo>
                  <a:cubicBezTo>
                    <a:pt x="281" y="119"/>
                    <a:pt x="279" y="121"/>
                    <a:pt x="278" y="122"/>
                  </a:cubicBezTo>
                  <a:cubicBezTo>
                    <a:pt x="278" y="122"/>
                    <a:pt x="276" y="121"/>
                    <a:pt x="275" y="122"/>
                  </a:cubicBezTo>
                  <a:cubicBezTo>
                    <a:pt x="275" y="122"/>
                    <a:pt x="275" y="124"/>
                    <a:pt x="275" y="124"/>
                  </a:cubicBezTo>
                  <a:cubicBezTo>
                    <a:pt x="274" y="125"/>
                    <a:pt x="272" y="125"/>
                    <a:pt x="271" y="125"/>
                  </a:cubicBezTo>
                  <a:cubicBezTo>
                    <a:pt x="270" y="126"/>
                    <a:pt x="268" y="127"/>
                    <a:pt x="267" y="128"/>
                  </a:cubicBezTo>
                  <a:cubicBezTo>
                    <a:pt x="267" y="128"/>
                    <a:pt x="268" y="130"/>
                    <a:pt x="267" y="130"/>
                  </a:cubicBezTo>
                  <a:cubicBezTo>
                    <a:pt x="267" y="131"/>
                    <a:pt x="266" y="132"/>
                    <a:pt x="266" y="133"/>
                  </a:cubicBezTo>
                  <a:cubicBezTo>
                    <a:pt x="265" y="133"/>
                    <a:pt x="264" y="133"/>
                    <a:pt x="263" y="134"/>
                  </a:cubicBezTo>
                  <a:cubicBezTo>
                    <a:pt x="263" y="135"/>
                    <a:pt x="262" y="138"/>
                    <a:pt x="261" y="139"/>
                  </a:cubicBezTo>
                  <a:cubicBezTo>
                    <a:pt x="260" y="139"/>
                    <a:pt x="259" y="139"/>
                    <a:pt x="259" y="139"/>
                  </a:cubicBezTo>
                  <a:cubicBezTo>
                    <a:pt x="258" y="139"/>
                    <a:pt x="256" y="140"/>
                    <a:pt x="255" y="141"/>
                  </a:cubicBezTo>
                  <a:cubicBezTo>
                    <a:pt x="254" y="141"/>
                    <a:pt x="252" y="142"/>
                    <a:pt x="252" y="143"/>
                  </a:cubicBezTo>
                  <a:cubicBezTo>
                    <a:pt x="251" y="144"/>
                    <a:pt x="252" y="146"/>
                    <a:pt x="252" y="147"/>
                  </a:cubicBezTo>
                  <a:cubicBezTo>
                    <a:pt x="253" y="147"/>
                    <a:pt x="254" y="147"/>
                    <a:pt x="254" y="148"/>
                  </a:cubicBezTo>
                  <a:cubicBezTo>
                    <a:pt x="255" y="148"/>
                    <a:pt x="254" y="150"/>
                    <a:pt x="255" y="151"/>
                  </a:cubicBezTo>
                  <a:cubicBezTo>
                    <a:pt x="255" y="152"/>
                    <a:pt x="257" y="153"/>
                    <a:pt x="258" y="154"/>
                  </a:cubicBezTo>
                  <a:cubicBezTo>
                    <a:pt x="258" y="154"/>
                    <a:pt x="258" y="156"/>
                    <a:pt x="258" y="157"/>
                  </a:cubicBezTo>
                  <a:cubicBezTo>
                    <a:pt x="258" y="158"/>
                    <a:pt x="257" y="160"/>
                    <a:pt x="257" y="161"/>
                  </a:cubicBezTo>
                  <a:cubicBezTo>
                    <a:pt x="257" y="162"/>
                    <a:pt x="257" y="163"/>
                    <a:pt x="257" y="164"/>
                  </a:cubicBezTo>
                  <a:cubicBezTo>
                    <a:pt x="256" y="166"/>
                    <a:pt x="253" y="167"/>
                    <a:pt x="252" y="166"/>
                  </a:cubicBezTo>
                  <a:cubicBezTo>
                    <a:pt x="251" y="166"/>
                    <a:pt x="250" y="164"/>
                    <a:pt x="249" y="163"/>
                  </a:cubicBezTo>
                  <a:cubicBezTo>
                    <a:pt x="248" y="163"/>
                    <a:pt x="247" y="162"/>
                    <a:pt x="246" y="162"/>
                  </a:cubicBezTo>
                  <a:cubicBezTo>
                    <a:pt x="244" y="162"/>
                    <a:pt x="242" y="164"/>
                    <a:pt x="242" y="166"/>
                  </a:cubicBezTo>
                  <a:cubicBezTo>
                    <a:pt x="242" y="167"/>
                    <a:pt x="243" y="169"/>
                    <a:pt x="243" y="169"/>
                  </a:cubicBezTo>
                  <a:cubicBezTo>
                    <a:pt x="243" y="170"/>
                    <a:pt x="242" y="172"/>
                    <a:pt x="242" y="172"/>
                  </a:cubicBezTo>
                  <a:cubicBezTo>
                    <a:pt x="243" y="173"/>
                    <a:pt x="245" y="173"/>
                    <a:pt x="245" y="173"/>
                  </a:cubicBezTo>
                  <a:cubicBezTo>
                    <a:pt x="246" y="173"/>
                    <a:pt x="247" y="175"/>
                    <a:pt x="247" y="176"/>
                  </a:cubicBezTo>
                  <a:cubicBezTo>
                    <a:pt x="247" y="177"/>
                    <a:pt x="245" y="178"/>
                    <a:pt x="245" y="179"/>
                  </a:cubicBezTo>
                  <a:cubicBezTo>
                    <a:pt x="245" y="180"/>
                    <a:pt x="245" y="182"/>
                    <a:pt x="245" y="183"/>
                  </a:cubicBezTo>
                  <a:cubicBezTo>
                    <a:pt x="245" y="184"/>
                    <a:pt x="244" y="186"/>
                    <a:pt x="244" y="186"/>
                  </a:cubicBezTo>
                  <a:cubicBezTo>
                    <a:pt x="243" y="187"/>
                    <a:pt x="241" y="186"/>
                    <a:pt x="241" y="186"/>
                  </a:cubicBezTo>
                  <a:cubicBezTo>
                    <a:pt x="240" y="187"/>
                    <a:pt x="240" y="189"/>
                    <a:pt x="239" y="190"/>
                  </a:cubicBezTo>
                  <a:cubicBezTo>
                    <a:pt x="239" y="190"/>
                    <a:pt x="237" y="189"/>
                    <a:pt x="236" y="190"/>
                  </a:cubicBezTo>
                  <a:cubicBezTo>
                    <a:pt x="235" y="190"/>
                    <a:pt x="235" y="193"/>
                    <a:pt x="233" y="194"/>
                  </a:cubicBezTo>
                  <a:cubicBezTo>
                    <a:pt x="233" y="195"/>
                    <a:pt x="231" y="195"/>
                    <a:pt x="230" y="196"/>
                  </a:cubicBezTo>
                  <a:cubicBezTo>
                    <a:pt x="230" y="197"/>
                    <a:pt x="229" y="199"/>
                    <a:pt x="229" y="200"/>
                  </a:cubicBezTo>
                  <a:cubicBezTo>
                    <a:pt x="228" y="201"/>
                    <a:pt x="226" y="203"/>
                    <a:pt x="224" y="203"/>
                  </a:cubicBezTo>
                  <a:cubicBezTo>
                    <a:pt x="223" y="204"/>
                    <a:pt x="221" y="204"/>
                    <a:pt x="220" y="204"/>
                  </a:cubicBezTo>
                  <a:cubicBezTo>
                    <a:pt x="219" y="203"/>
                    <a:pt x="219" y="200"/>
                    <a:pt x="218" y="200"/>
                  </a:cubicBezTo>
                  <a:cubicBezTo>
                    <a:pt x="217" y="199"/>
                    <a:pt x="215" y="199"/>
                    <a:pt x="214" y="199"/>
                  </a:cubicBezTo>
                  <a:cubicBezTo>
                    <a:pt x="213" y="200"/>
                    <a:pt x="212" y="201"/>
                    <a:pt x="211" y="201"/>
                  </a:cubicBezTo>
                  <a:cubicBezTo>
                    <a:pt x="210" y="202"/>
                    <a:pt x="208" y="201"/>
                    <a:pt x="206" y="201"/>
                  </a:cubicBezTo>
                  <a:cubicBezTo>
                    <a:pt x="205" y="201"/>
                    <a:pt x="201" y="203"/>
                    <a:pt x="200" y="204"/>
                  </a:cubicBezTo>
                  <a:cubicBezTo>
                    <a:pt x="199" y="204"/>
                    <a:pt x="197" y="206"/>
                    <a:pt x="196" y="207"/>
                  </a:cubicBezTo>
                  <a:cubicBezTo>
                    <a:pt x="195" y="207"/>
                    <a:pt x="193" y="209"/>
                    <a:pt x="192" y="209"/>
                  </a:cubicBezTo>
                  <a:cubicBezTo>
                    <a:pt x="190" y="209"/>
                    <a:pt x="186" y="208"/>
                    <a:pt x="185" y="207"/>
                  </a:cubicBezTo>
                  <a:cubicBezTo>
                    <a:pt x="184" y="206"/>
                    <a:pt x="184" y="204"/>
                    <a:pt x="184" y="203"/>
                  </a:cubicBezTo>
                  <a:cubicBezTo>
                    <a:pt x="183" y="203"/>
                    <a:pt x="180" y="204"/>
                    <a:pt x="179" y="205"/>
                  </a:cubicBezTo>
                  <a:cubicBezTo>
                    <a:pt x="179" y="205"/>
                    <a:pt x="180" y="207"/>
                    <a:pt x="179" y="208"/>
                  </a:cubicBezTo>
                  <a:cubicBezTo>
                    <a:pt x="179" y="209"/>
                    <a:pt x="178" y="209"/>
                    <a:pt x="177" y="210"/>
                  </a:cubicBezTo>
                  <a:cubicBezTo>
                    <a:pt x="177" y="210"/>
                    <a:pt x="176" y="210"/>
                    <a:pt x="175" y="210"/>
                  </a:cubicBezTo>
                  <a:cubicBezTo>
                    <a:pt x="174" y="209"/>
                    <a:pt x="173" y="207"/>
                    <a:pt x="172" y="207"/>
                  </a:cubicBezTo>
                  <a:cubicBezTo>
                    <a:pt x="171" y="207"/>
                    <a:pt x="169" y="208"/>
                    <a:pt x="169" y="208"/>
                  </a:cubicBezTo>
                  <a:cubicBezTo>
                    <a:pt x="169" y="209"/>
                    <a:pt x="172" y="211"/>
                    <a:pt x="172" y="212"/>
                  </a:cubicBezTo>
                  <a:cubicBezTo>
                    <a:pt x="172" y="213"/>
                    <a:pt x="171" y="216"/>
                    <a:pt x="171" y="217"/>
                  </a:cubicBezTo>
                  <a:cubicBezTo>
                    <a:pt x="170" y="217"/>
                    <a:pt x="169" y="219"/>
                    <a:pt x="168" y="219"/>
                  </a:cubicBezTo>
                  <a:cubicBezTo>
                    <a:pt x="167" y="219"/>
                    <a:pt x="163" y="218"/>
                    <a:pt x="163" y="217"/>
                  </a:cubicBezTo>
                  <a:cubicBezTo>
                    <a:pt x="162" y="216"/>
                    <a:pt x="164" y="214"/>
                    <a:pt x="164" y="213"/>
                  </a:cubicBezTo>
                  <a:cubicBezTo>
                    <a:pt x="164" y="212"/>
                    <a:pt x="163" y="211"/>
                    <a:pt x="163" y="210"/>
                  </a:cubicBezTo>
                  <a:cubicBezTo>
                    <a:pt x="162" y="209"/>
                    <a:pt x="161" y="209"/>
                    <a:pt x="160" y="209"/>
                  </a:cubicBezTo>
                  <a:cubicBezTo>
                    <a:pt x="160" y="210"/>
                    <a:pt x="159" y="211"/>
                    <a:pt x="159" y="211"/>
                  </a:cubicBezTo>
                  <a:cubicBezTo>
                    <a:pt x="158" y="212"/>
                    <a:pt x="157" y="216"/>
                    <a:pt x="155" y="217"/>
                  </a:cubicBezTo>
                  <a:cubicBezTo>
                    <a:pt x="154" y="217"/>
                    <a:pt x="152" y="215"/>
                    <a:pt x="151" y="214"/>
                  </a:cubicBezTo>
                  <a:cubicBezTo>
                    <a:pt x="151" y="214"/>
                    <a:pt x="149" y="214"/>
                    <a:pt x="149" y="214"/>
                  </a:cubicBezTo>
                  <a:cubicBezTo>
                    <a:pt x="147" y="214"/>
                    <a:pt x="144" y="216"/>
                    <a:pt x="143" y="217"/>
                  </a:cubicBezTo>
                  <a:cubicBezTo>
                    <a:pt x="142" y="218"/>
                    <a:pt x="142" y="220"/>
                    <a:pt x="143" y="221"/>
                  </a:cubicBezTo>
                  <a:cubicBezTo>
                    <a:pt x="143" y="221"/>
                    <a:pt x="146" y="221"/>
                    <a:pt x="146" y="222"/>
                  </a:cubicBezTo>
                  <a:cubicBezTo>
                    <a:pt x="147" y="223"/>
                    <a:pt x="147" y="226"/>
                    <a:pt x="146" y="228"/>
                  </a:cubicBezTo>
                  <a:cubicBezTo>
                    <a:pt x="146" y="228"/>
                    <a:pt x="144" y="230"/>
                    <a:pt x="144" y="230"/>
                  </a:cubicBezTo>
                  <a:cubicBezTo>
                    <a:pt x="144" y="231"/>
                    <a:pt x="144" y="234"/>
                    <a:pt x="144" y="235"/>
                  </a:cubicBezTo>
                  <a:cubicBezTo>
                    <a:pt x="144" y="235"/>
                    <a:pt x="146" y="237"/>
                    <a:pt x="146" y="238"/>
                  </a:cubicBezTo>
                  <a:cubicBezTo>
                    <a:pt x="146" y="239"/>
                    <a:pt x="146" y="241"/>
                    <a:pt x="146" y="242"/>
                  </a:cubicBezTo>
                  <a:cubicBezTo>
                    <a:pt x="146" y="243"/>
                    <a:pt x="144" y="244"/>
                    <a:pt x="144" y="244"/>
                  </a:cubicBezTo>
                  <a:cubicBezTo>
                    <a:pt x="143" y="244"/>
                    <a:pt x="140" y="243"/>
                    <a:pt x="139" y="243"/>
                  </a:cubicBezTo>
                  <a:cubicBezTo>
                    <a:pt x="137" y="244"/>
                    <a:pt x="137" y="247"/>
                    <a:pt x="137" y="249"/>
                  </a:cubicBezTo>
                  <a:cubicBezTo>
                    <a:pt x="138" y="250"/>
                    <a:pt x="139" y="254"/>
                    <a:pt x="141" y="255"/>
                  </a:cubicBezTo>
                  <a:cubicBezTo>
                    <a:pt x="141" y="256"/>
                    <a:pt x="144" y="257"/>
                    <a:pt x="145" y="257"/>
                  </a:cubicBezTo>
                  <a:cubicBezTo>
                    <a:pt x="146" y="257"/>
                    <a:pt x="149" y="256"/>
                    <a:pt x="151" y="257"/>
                  </a:cubicBezTo>
                  <a:cubicBezTo>
                    <a:pt x="151" y="257"/>
                    <a:pt x="152" y="260"/>
                    <a:pt x="152" y="261"/>
                  </a:cubicBezTo>
                  <a:cubicBezTo>
                    <a:pt x="153" y="262"/>
                    <a:pt x="157" y="262"/>
                    <a:pt x="158" y="264"/>
                  </a:cubicBezTo>
                  <a:cubicBezTo>
                    <a:pt x="158" y="265"/>
                    <a:pt x="157" y="267"/>
                    <a:pt x="157" y="268"/>
                  </a:cubicBezTo>
                  <a:cubicBezTo>
                    <a:pt x="157" y="269"/>
                    <a:pt x="159" y="270"/>
                    <a:pt x="160" y="270"/>
                  </a:cubicBezTo>
                  <a:cubicBezTo>
                    <a:pt x="161" y="272"/>
                    <a:pt x="162" y="275"/>
                    <a:pt x="162" y="277"/>
                  </a:cubicBezTo>
                  <a:cubicBezTo>
                    <a:pt x="162" y="278"/>
                    <a:pt x="161" y="280"/>
                    <a:pt x="161" y="281"/>
                  </a:cubicBezTo>
                  <a:cubicBezTo>
                    <a:pt x="161" y="283"/>
                    <a:pt x="164" y="283"/>
                    <a:pt x="164" y="284"/>
                  </a:cubicBezTo>
                  <a:cubicBezTo>
                    <a:pt x="165" y="285"/>
                    <a:pt x="165" y="289"/>
                    <a:pt x="164" y="289"/>
                  </a:cubicBezTo>
                  <a:cubicBezTo>
                    <a:pt x="163" y="290"/>
                    <a:pt x="160" y="289"/>
                    <a:pt x="159" y="289"/>
                  </a:cubicBezTo>
                  <a:cubicBezTo>
                    <a:pt x="158" y="290"/>
                    <a:pt x="158" y="291"/>
                    <a:pt x="158" y="292"/>
                  </a:cubicBezTo>
                  <a:cubicBezTo>
                    <a:pt x="158" y="293"/>
                    <a:pt x="158" y="295"/>
                    <a:pt x="158" y="296"/>
                  </a:cubicBezTo>
                  <a:cubicBezTo>
                    <a:pt x="158" y="297"/>
                    <a:pt x="158" y="298"/>
                    <a:pt x="158" y="299"/>
                  </a:cubicBezTo>
                  <a:cubicBezTo>
                    <a:pt x="158" y="300"/>
                    <a:pt x="157" y="300"/>
                    <a:pt x="157" y="300"/>
                  </a:cubicBezTo>
                  <a:cubicBezTo>
                    <a:pt x="157" y="302"/>
                    <a:pt x="157" y="305"/>
                    <a:pt x="156" y="306"/>
                  </a:cubicBezTo>
                  <a:cubicBezTo>
                    <a:pt x="156" y="306"/>
                    <a:pt x="154" y="307"/>
                    <a:pt x="153" y="307"/>
                  </a:cubicBezTo>
                  <a:cubicBezTo>
                    <a:pt x="152" y="308"/>
                    <a:pt x="152" y="310"/>
                    <a:pt x="151" y="311"/>
                  </a:cubicBezTo>
                  <a:cubicBezTo>
                    <a:pt x="151" y="312"/>
                    <a:pt x="150" y="314"/>
                    <a:pt x="150" y="314"/>
                  </a:cubicBezTo>
                  <a:cubicBezTo>
                    <a:pt x="149" y="315"/>
                    <a:pt x="147" y="314"/>
                    <a:pt x="146" y="314"/>
                  </a:cubicBezTo>
                  <a:cubicBezTo>
                    <a:pt x="145" y="315"/>
                    <a:pt x="143" y="317"/>
                    <a:pt x="143" y="319"/>
                  </a:cubicBezTo>
                  <a:cubicBezTo>
                    <a:pt x="142" y="320"/>
                    <a:pt x="144" y="323"/>
                    <a:pt x="143" y="324"/>
                  </a:cubicBezTo>
                  <a:cubicBezTo>
                    <a:pt x="143" y="325"/>
                    <a:pt x="140" y="324"/>
                    <a:pt x="139" y="324"/>
                  </a:cubicBezTo>
                  <a:cubicBezTo>
                    <a:pt x="138" y="325"/>
                    <a:pt x="136" y="326"/>
                    <a:pt x="136" y="327"/>
                  </a:cubicBezTo>
                  <a:cubicBezTo>
                    <a:pt x="135" y="328"/>
                    <a:pt x="135" y="330"/>
                    <a:pt x="135" y="332"/>
                  </a:cubicBezTo>
                  <a:cubicBezTo>
                    <a:pt x="134" y="332"/>
                    <a:pt x="132" y="333"/>
                    <a:pt x="132" y="333"/>
                  </a:cubicBezTo>
                  <a:cubicBezTo>
                    <a:pt x="132" y="334"/>
                    <a:pt x="133" y="336"/>
                    <a:pt x="133" y="337"/>
                  </a:cubicBezTo>
                  <a:cubicBezTo>
                    <a:pt x="133" y="338"/>
                    <a:pt x="132" y="338"/>
                    <a:pt x="132" y="339"/>
                  </a:cubicBezTo>
                  <a:cubicBezTo>
                    <a:pt x="131" y="340"/>
                    <a:pt x="131" y="343"/>
                    <a:pt x="131" y="344"/>
                  </a:cubicBezTo>
                  <a:cubicBezTo>
                    <a:pt x="131" y="345"/>
                    <a:pt x="131" y="346"/>
                    <a:pt x="132" y="347"/>
                  </a:cubicBezTo>
                  <a:cubicBezTo>
                    <a:pt x="131" y="347"/>
                    <a:pt x="130" y="347"/>
                    <a:pt x="130" y="348"/>
                  </a:cubicBezTo>
                  <a:cubicBezTo>
                    <a:pt x="129" y="348"/>
                    <a:pt x="128" y="349"/>
                    <a:pt x="127" y="350"/>
                  </a:cubicBezTo>
                  <a:cubicBezTo>
                    <a:pt x="126" y="351"/>
                    <a:pt x="126" y="353"/>
                    <a:pt x="125" y="353"/>
                  </a:cubicBezTo>
                  <a:cubicBezTo>
                    <a:pt x="124" y="353"/>
                    <a:pt x="123" y="352"/>
                    <a:pt x="121" y="352"/>
                  </a:cubicBezTo>
                  <a:cubicBezTo>
                    <a:pt x="121" y="352"/>
                    <a:pt x="120" y="354"/>
                    <a:pt x="119" y="354"/>
                  </a:cubicBezTo>
                  <a:cubicBezTo>
                    <a:pt x="118" y="353"/>
                    <a:pt x="118" y="350"/>
                    <a:pt x="117" y="350"/>
                  </a:cubicBezTo>
                  <a:cubicBezTo>
                    <a:pt x="116" y="350"/>
                    <a:pt x="114" y="350"/>
                    <a:pt x="114" y="350"/>
                  </a:cubicBezTo>
                  <a:cubicBezTo>
                    <a:pt x="113" y="350"/>
                    <a:pt x="113" y="351"/>
                    <a:pt x="113" y="351"/>
                  </a:cubicBezTo>
                  <a:cubicBezTo>
                    <a:pt x="113" y="352"/>
                    <a:pt x="111" y="354"/>
                    <a:pt x="109" y="354"/>
                  </a:cubicBezTo>
                  <a:cubicBezTo>
                    <a:pt x="109" y="354"/>
                    <a:pt x="108" y="352"/>
                    <a:pt x="107" y="352"/>
                  </a:cubicBezTo>
                  <a:cubicBezTo>
                    <a:pt x="106" y="350"/>
                    <a:pt x="103" y="347"/>
                    <a:pt x="102" y="345"/>
                  </a:cubicBezTo>
                  <a:cubicBezTo>
                    <a:pt x="102" y="344"/>
                    <a:pt x="101" y="341"/>
                    <a:pt x="100" y="341"/>
                  </a:cubicBezTo>
                  <a:cubicBezTo>
                    <a:pt x="99" y="340"/>
                    <a:pt x="97" y="341"/>
                    <a:pt x="96" y="341"/>
                  </a:cubicBezTo>
                  <a:cubicBezTo>
                    <a:pt x="95" y="340"/>
                    <a:pt x="93" y="339"/>
                    <a:pt x="92" y="338"/>
                  </a:cubicBezTo>
                  <a:cubicBezTo>
                    <a:pt x="92" y="337"/>
                    <a:pt x="95" y="336"/>
                    <a:pt x="95" y="335"/>
                  </a:cubicBezTo>
                  <a:cubicBezTo>
                    <a:pt x="95" y="334"/>
                    <a:pt x="94" y="332"/>
                    <a:pt x="93" y="331"/>
                  </a:cubicBezTo>
                  <a:cubicBezTo>
                    <a:pt x="92" y="330"/>
                    <a:pt x="91" y="329"/>
                    <a:pt x="89" y="329"/>
                  </a:cubicBezTo>
                  <a:cubicBezTo>
                    <a:pt x="89" y="330"/>
                    <a:pt x="87" y="331"/>
                    <a:pt x="86" y="331"/>
                  </a:cubicBezTo>
                  <a:cubicBezTo>
                    <a:pt x="85" y="332"/>
                    <a:pt x="83" y="333"/>
                    <a:pt x="81" y="333"/>
                  </a:cubicBezTo>
                  <a:cubicBezTo>
                    <a:pt x="80" y="333"/>
                    <a:pt x="79" y="332"/>
                    <a:pt x="78" y="331"/>
                  </a:cubicBezTo>
                  <a:cubicBezTo>
                    <a:pt x="77" y="330"/>
                    <a:pt x="74" y="329"/>
                    <a:pt x="73" y="329"/>
                  </a:cubicBezTo>
                  <a:cubicBezTo>
                    <a:pt x="72" y="328"/>
                    <a:pt x="69" y="328"/>
                    <a:pt x="68" y="328"/>
                  </a:cubicBezTo>
                  <a:cubicBezTo>
                    <a:pt x="68" y="328"/>
                    <a:pt x="67" y="326"/>
                    <a:pt x="66" y="326"/>
                  </a:cubicBezTo>
                  <a:cubicBezTo>
                    <a:pt x="66" y="326"/>
                    <a:pt x="64" y="326"/>
                    <a:pt x="63" y="326"/>
                  </a:cubicBezTo>
                  <a:cubicBezTo>
                    <a:pt x="62" y="326"/>
                    <a:pt x="60" y="325"/>
                    <a:pt x="60" y="324"/>
                  </a:cubicBezTo>
                  <a:cubicBezTo>
                    <a:pt x="59" y="323"/>
                    <a:pt x="58" y="321"/>
                    <a:pt x="57" y="320"/>
                  </a:cubicBezTo>
                  <a:cubicBezTo>
                    <a:pt x="56" y="319"/>
                    <a:pt x="54" y="320"/>
                    <a:pt x="53" y="320"/>
                  </a:cubicBezTo>
                  <a:cubicBezTo>
                    <a:pt x="52" y="320"/>
                    <a:pt x="50" y="320"/>
                    <a:pt x="49" y="319"/>
                  </a:cubicBezTo>
                  <a:cubicBezTo>
                    <a:pt x="48" y="319"/>
                    <a:pt x="46" y="318"/>
                    <a:pt x="46" y="317"/>
                  </a:cubicBezTo>
                  <a:cubicBezTo>
                    <a:pt x="46" y="316"/>
                    <a:pt x="46" y="313"/>
                    <a:pt x="46" y="313"/>
                  </a:cubicBezTo>
                  <a:cubicBezTo>
                    <a:pt x="46" y="312"/>
                    <a:pt x="47" y="311"/>
                    <a:pt x="47" y="311"/>
                  </a:cubicBezTo>
                  <a:cubicBezTo>
                    <a:pt x="47" y="310"/>
                    <a:pt x="46" y="308"/>
                    <a:pt x="45" y="308"/>
                  </a:cubicBezTo>
                  <a:cubicBezTo>
                    <a:pt x="44" y="307"/>
                    <a:pt x="41" y="308"/>
                    <a:pt x="40" y="309"/>
                  </a:cubicBezTo>
                  <a:cubicBezTo>
                    <a:pt x="40" y="310"/>
                    <a:pt x="40" y="312"/>
                    <a:pt x="39" y="313"/>
                  </a:cubicBezTo>
                  <a:cubicBezTo>
                    <a:pt x="39" y="314"/>
                    <a:pt x="40" y="316"/>
                    <a:pt x="39" y="317"/>
                  </a:cubicBezTo>
                  <a:cubicBezTo>
                    <a:pt x="39" y="318"/>
                    <a:pt x="38" y="319"/>
                    <a:pt x="37" y="319"/>
                  </a:cubicBezTo>
                  <a:cubicBezTo>
                    <a:pt x="36" y="319"/>
                    <a:pt x="35" y="319"/>
                    <a:pt x="34" y="319"/>
                  </a:cubicBezTo>
                  <a:cubicBezTo>
                    <a:pt x="33" y="319"/>
                    <a:pt x="32" y="318"/>
                    <a:pt x="31" y="317"/>
                  </a:cubicBezTo>
                  <a:cubicBezTo>
                    <a:pt x="30" y="317"/>
                    <a:pt x="30" y="315"/>
                    <a:pt x="30" y="314"/>
                  </a:cubicBezTo>
                  <a:cubicBezTo>
                    <a:pt x="29" y="313"/>
                    <a:pt x="30" y="310"/>
                    <a:pt x="31" y="309"/>
                  </a:cubicBezTo>
                  <a:cubicBezTo>
                    <a:pt x="31" y="309"/>
                    <a:pt x="33" y="309"/>
                    <a:pt x="34" y="308"/>
                  </a:cubicBezTo>
                  <a:cubicBezTo>
                    <a:pt x="35" y="307"/>
                    <a:pt x="34" y="304"/>
                    <a:pt x="34" y="303"/>
                  </a:cubicBezTo>
                  <a:cubicBezTo>
                    <a:pt x="34" y="302"/>
                    <a:pt x="35" y="301"/>
                    <a:pt x="36" y="300"/>
                  </a:cubicBezTo>
                  <a:cubicBezTo>
                    <a:pt x="37" y="299"/>
                    <a:pt x="38" y="295"/>
                    <a:pt x="37" y="293"/>
                  </a:cubicBezTo>
                  <a:cubicBezTo>
                    <a:pt x="37" y="293"/>
                    <a:pt x="36" y="292"/>
                    <a:pt x="36" y="292"/>
                  </a:cubicBezTo>
                  <a:cubicBezTo>
                    <a:pt x="35" y="291"/>
                    <a:pt x="33" y="291"/>
                    <a:pt x="32" y="290"/>
                  </a:cubicBezTo>
                  <a:cubicBezTo>
                    <a:pt x="31" y="290"/>
                    <a:pt x="29" y="291"/>
                    <a:pt x="29" y="290"/>
                  </a:cubicBezTo>
                  <a:cubicBezTo>
                    <a:pt x="27" y="290"/>
                    <a:pt x="25" y="288"/>
                    <a:pt x="24" y="288"/>
                  </a:cubicBezTo>
                  <a:cubicBezTo>
                    <a:pt x="23" y="288"/>
                    <a:pt x="22" y="288"/>
                    <a:pt x="22" y="288"/>
                  </a:cubicBezTo>
                  <a:cubicBezTo>
                    <a:pt x="21" y="289"/>
                    <a:pt x="21" y="291"/>
                    <a:pt x="20" y="291"/>
                  </a:cubicBezTo>
                  <a:cubicBezTo>
                    <a:pt x="19" y="292"/>
                    <a:pt x="18" y="292"/>
                    <a:pt x="17" y="291"/>
                  </a:cubicBezTo>
                  <a:cubicBezTo>
                    <a:pt x="16" y="291"/>
                    <a:pt x="14" y="290"/>
                    <a:pt x="14" y="289"/>
                  </a:cubicBezTo>
                  <a:cubicBezTo>
                    <a:pt x="13" y="288"/>
                    <a:pt x="15" y="285"/>
                    <a:pt x="14" y="285"/>
                  </a:cubicBezTo>
                  <a:cubicBezTo>
                    <a:pt x="13" y="284"/>
                    <a:pt x="11" y="283"/>
                    <a:pt x="9" y="283"/>
                  </a:cubicBezTo>
                  <a:cubicBezTo>
                    <a:pt x="8" y="283"/>
                    <a:pt x="5" y="288"/>
                    <a:pt x="4" y="287"/>
                  </a:cubicBezTo>
                  <a:cubicBezTo>
                    <a:pt x="3" y="287"/>
                    <a:pt x="2" y="284"/>
                    <a:pt x="2" y="283"/>
                  </a:cubicBezTo>
                  <a:cubicBezTo>
                    <a:pt x="2" y="282"/>
                    <a:pt x="3" y="282"/>
                    <a:pt x="3" y="281"/>
                  </a:cubicBezTo>
                  <a:cubicBezTo>
                    <a:pt x="3" y="280"/>
                    <a:pt x="0" y="278"/>
                    <a:pt x="0" y="276"/>
                  </a:cubicBezTo>
                  <a:cubicBezTo>
                    <a:pt x="1" y="275"/>
                    <a:pt x="4" y="276"/>
                    <a:pt x="5" y="276"/>
                  </a:cubicBezTo>
                  <a:cubicBezTo>
                    <a:pt x="7" y="275"/>
                    <a:pt x="11" y="276"/>
                    <a:pt x="13" y="275"/>
                  </a:cubicBezTo>
                  <a:cubicBezTo>
                    <a:pt x="15" y="275"/>
                    <a:pt x="18" y="272"/>
                    <a:pt x="19" y="270"/>
                  </a:cubicBezTo>
                  <a:cubicBezTo>
                    <a:pt x="21" y="268"/>
                    <a:pt x="23" y="263"/>
                    <a:pt x="25" y="261"/>
                  </a:cubicBezTo>
                  <a:cubicBezTo>
                    <a:pt x="26" y="260"/>
                    <a:pt x="28" y="257"/>
                    <a:pt x="28" y="256"/>
                  </a:cubicBezTo>
                  <a:cubicBezTo>
                    <a:pt x="29" y="255"/>
                    <a:pt x="29" y="252"/>
                    <a:pt x="30" y="251"/>
                  </a:cubicBezTo>
                  <a:cubicBezTo>
                    <a:pt x="31" y="250"/>
                    <a:pt x="33" y="249"/>
                    <a:pt x="33" y="248"/>
                  </a:cubicBezTo>
                  <a:cubicBezTo>
                    <a:pt x="34" y="247"/>
                    <a:pt x="34" y="244"/>
                    <a:pt x="34" y="242"/>
                  </a:cubicBezTo>
                  <a:cubicBezTo>
                    <a:pt x="34" y="241"/>
                    <a:pt x="34" y="237"/>
                    <a:pt x="34" y="236"/>
                  </a:cubicBezTo>
                  <a:cubicBezTo>
                    <a:pt x="35" y="235"/>
                    <a:pt x="36" y="233"/>
                    <a:pt x="37" y="232"/>
                  </a:cubicBezTo>
                  <a:cubicBezTo>
                    <a:pt x="37" y="231"/>
                    <a:pt x="37" y="228"/>
                    <a:pt x="37" y="227"/>
                  </a:cubicBezTo>
                  <a:cubicBezTo>
                    <a:pt x="37" y="226"/>
                    <a:pt x="37" y="222"/>
                    <a:pt x="37" y="220"/>
                  </a:cubicBezTo>
                  <a:cubicBezTo>
                    <a:pt x="38" y="219"/>
                    <a:pt x="40" y="217"/>
                    <a:pt x="41" y="216"/>
                  </a:cubicBezTo>
                  <a:cubicBezTo>
                    <a:pt x="43" y="213"/>
                    <a:pt x="42" y="206"/>
                    <a:pt x="43" y="202"/>
                  </a:cubicBezTo>
                  <a:cubicBezTo>
                    <a:pt x="44" y="199"/>
                    <a:pt x="46" y="193"/>
                    <a:pt x="47" y="190"/>
                  </a:cubicBezTo>
                  <a:cubicBezTo>
                    <a:pt x="48" y="187"/>
                    <a:pt x="49" y="179"/>
                    <a:pt x="49" y="176"/>
                  </a:cubicBezTo>
                  <a:cubicBezTo>
                    <a:pt x="50" y="173"/>
                    <a:pt x="50" y="168"/>
                    <a:pt x="51" y="166"/>
                  </a:cubicBezTo>
                  <a:cubicBezTo>
                    <a:pt x="51" y="163"/>
                    <a:pt x="53" y="160"/>
                    <a:pt x="53" y="159"/>
                  </a:cubicBezTo>
                  <a:cubicBezTo>
                    <a:pt x="54" y="157"/>
                    <a:pt x="54" y="154"/>
                    <a:pt x="54" y="152"/>
                  </a:cubicBezTo>
                  <a:cubicBezTo>
                    <a:pt x="54" y="149"/>
                    <a:pt x="55" y="145"/>
                    <a:pt x="55" y="143"/>
                  </a:cubicBezTo>
                  <a:cubicBezTo>
                    <a:pt x="55" y="141"/>
                    <a:pt x="55" y="138"/>
                    <a:pt x="55" y="137"/>
                  </a:cubicBezTo>
                  <a:cubicBezTo>
                    <a:pt x="56" y="136"/>
                    <a:pt x="57" y="133"/>
                    <a:pt x="58" y="132"/>
                  </a:cubicBezTo>
                  <a:cubicBezTo>
                    <a:pt x="59" y="132"/>
                    <a:pt x="60" y="130"/>
                    <a:pt x="60" y="129"/>
                  </a:cubicBezTo>
                  <a:cubicBezTo>
                    <a:pt x="61" y="128"/>
                    <a:pt x="61" y="125"/>
                    <a:pt x="61" y="124"/>
                  </a:cubicBezTo>
                  <a:cubicBezTo>
                    <a:pt x="61" y="123"/>
                    <a:pt x="62" y="121"/>
                    <a:pt x="63" y="121"/>
                  </a:cubicBezTo>
                  <a:cubicBezTo>
                    <a:pt x="64" y="121"/>
                    <a:pt x="65" y="122"/>
                    <a:pt x="65" y="122"/>
                  </a:cubicBezTo>
                  <a:cubicBezTo>
                    <a:pt x="66" y="122"/>
                    <a:pt x="67" y="123"/>
                    <a:pt x="68" y="123"/>
                  </a:cubicBezTo>
                  <a:cubicBezTo>
                    <a:pt x="68" y="123"/>
                    <a:pt x="70" y="121"/>
                    <a:pt x="70" y="121"/>
                  </a:cubicBezTo>
                  <a:cubicBezTo>
                    <a:pt x="72" y="121"/>
                    <a:pt x="74" y="123"/>
                    <a:pt x="75" y="123"/>
                  </a:cubicBezTo>
                  <a:cubicBezTo>
                    <a:pt x="76" y="122"/>
                    <a:pt x="76" y="119"/>
                    <a:pt x="76" y="118"/>
                  </a:cubicBezTo>
                  <a:cubicBezTo>
                    <a:pt x="76" y="117"/>
                    <a:pt x="75" y="116"/>
                    <a:pt x="74" y="115"/>
                  </a:cubicBezTo>
                  <a:cubicBezTo>
                    <a:pt x="73" y="114"/>
                    <a:pt x="71" y="113"/>
                    <a:pt x="70" y="112"/>
                  </a:cubicBezTo>
                  <a:cubicBezTo>
                    <a:pt x="69" y="111"/>
                    <a:pt x="69" y="109"/>
                    <a:pt x="68" y="108"/>
                  </a:cubicBezTo>
                  <a:cubicBezTo>
                    <a:pt x="68" y="108"/>
                    <a:pt x="66" y="107"/>
                    <a:pt x="65" y="107"/>
                  </a:cubicBezTo>
                  <a:cubicBezTo>
                    <a:pt x="64" y="108"/>
                    <a:pt x="63" y="109"/>
                    <a:pt x="62" y="109"/>
                  </a:cubicBezTo>
                  <a:cubicBezTo>
                    <a:pt x="62" y="110"/>
                    <a:pt x="62" y="112"/>
                    <a:pt x="62" y="113"/>
                  </a:cubicBezTo>
                  <a:cubicBezTo>
                    <a:pt x="62" y="113"/>
                    <a:pt x="61" y="114"/>
                    <a:pt x="61" y="115"/>
                  </a:cubicBezTo>
                  <a:cubicBezTo>
                    <a:pt x="61" y="116"/>
                    <a:pt x="60" y="117"/>
                    <a:pt x="59" y="118"/>
                  </a:cubicBezTo>
                  <a:cubicBezTo>
                    <a:pt x="59" y="119"/>
                    <a:pt x="59" y="121"/>
                    <a:pt x="58" y="121"/>
                  </a:cubicBezTo>
                  <a:cubicBezTo>
                    <a:pt x="57" y="122"/>
                    <a:pt x="56" y="123"/>
                    <a:pt x="56" y="123"/>
                  </a:cubicBezTo>
                  <a:cubicBezTo>
                    <a:pt x="55" y="122"/>
                    <a:pt x="56" y="121"/>
                    <a:pt x="56" y="120"/>
                  </a:cubicBezTo>
                  <a:cubicBezTo>
                    <a:pt x="56" y="119"/>
                    <a:pt x="56" y="117"/>
                    <a:pt x="56" y="116"/>
                  </a:cubicBezTo>
                  <a:cubicBezTo>
                    <a:pt x="56" y="114"/>
                    <a:pt x="56" y="111"/>
                    <a:pt x="57" y="109"/>
                  </a:cubicBezTo>
                  <a:cubicBezTo>
                    <a:pt x="57" y="107"/>
                    <a:pt x="59" y="104"/>
                    <a:pt x="59" y="102"/>
                  </a:cubicBezTo>
                  <a:cubicBezTo>
                    <a:pt x="60" y="100"/>
                    <a:pt x="60" y="97"/>
                    <a:pt x="60" y="95"/>
                  </a:cubicBezTo>
                  <a:cubicBezTo>
                    <a:pt x="60" y="92"/>
                    <a:pt x="62" y="87"/>
                    <a:pt x="62" y="84"/>
                  </a:cubicBezTo>
                  <a:cubicBezTo>
                    <a:pt x="63" y="81"/>
                    <a:pt x="64" y="72"/>
                    <a:pt x="65" y="68"/>
                  </a:cubicBezTo>
                  <a:cubicBezTo>
                    <a:pt x="65" y="66"/>
                    <a:pt x="65" y="61"/>
                    <a:pt x="65" y="58"/>
                  </a:cubicBezTo>
                  <a:cubicBezTo>
                    <a:pt x="66" y="56"/>
                    <a:pt x="69" y="51"/>
                    <a:pt x="69" y="48"/>
                  </a:cubicBezTo>
                  <a:cubicBezTo>
                    <a:pt x="70" y="45"/>
                    <a:pt x="69" y="38"/>
                    <a:pt x="70" y="35"/>
                  </a:cubicBezTo>
                  <a:cubicBezTo>
                    <a:pt x="70" y="33"/>
                    <a:pt x="69" y="27"/>
                    <a:pt x="70" y="25"/>
                  </a:cubicBezTo>
                  <a:cubicBezTo>
                    <a:pt x="70" y="23"/>
                    <a:pt x="71" y="20"/>
                    <a:pt x="72" y="18"/>
                  </a:cubicBezTo>
                  <a:cubicBezTo>
                    <a:pt x="72" y="17"/>
                    <a:pt x="73" y="15"/>
                    <a:pt x="74" y="13"/>
                  </a:cubicBezTo>
                  <a:cubicBezTo>
                    <a:pt x="75" y="12"/>
                    <a:pt x="77" y="10"/>
                    <a:pt x="78" y="10"/>
                  </a:cubicBezTo>
                  <a:cubicBezTo>
                    <a:pt x="79" y="10"/>
                    <a:pt x="79" y="11"/>
                    <a:pt x="79" y="12"/>
                  </a:cubicBezTo>
                  <a:cubicBezTo>
                    <a:pt x="79" y="13"/>
                    <a:pt x="78" y="15"/>
                    <a:pt x="78" y="16"/>
                  </a:cubicBezTo>
                  <a:cubicBezTo>
                    <a:pt x="78" y="17"/>
                    <a:pt x="81" y="18"/>
                    <a:pt x="81" y="19"/>
                  </a:cubicBezTo>
                  <a:cubicBezTo>
                    <a:pt x="82" y="20"/>
                    <a:pt x="82" y="21"/>
                    <a:pt x="83" y="21"/>
                  </a:cubicBezTo>
                  <a:cubicBezTo>
                    <a:pt x="84" y="22"/>
                    <a:pt x="86" y="22"/>
                    <a:pt x="86" y="22"/>
                  </a:cubicBezTo>
                  <a:cubicBezTo>
                    <a:pt x="88" y="23"/>
                    <a:pt x="91" y="24"/>
                    <a:pt x="92" y="26"/>
                  </a:cubicBezTo>
                  <a:cubicBezTo>
                    <a:pt x="93" y="27"/>
                    <a:pt x="93" y="30"/>
                    <a:pt x="93" y="31"/>
                  </a:cubicBezTo>
                  <a:cubicBezTo>
                    <a:pt x="94" y="32"/>
                    <a:pt x="97" y="33"/>
                    <a:pt x="98" y="34"/>
                  </a:cubicBezTo>
                  <a:cubicBezTo>
                    <a:pt x="98" y="35"/>
                    <a:pt x="100" y="36"/>
                    <a:pt x="100" y="37"/>
                  </a:cubicBezTo>
                  <a:cubicBezTo>
                    <a:pt x="101" y="39"/>
                    <a:pt x="102" y="43"/>
                    <a:pt x="103" y="45"/>
                  </a:cubicBezTo>
                  <a:cubicBezTo>
                    <a:pt x="104" y="46"/>
                    <a:pt x="105" y="49"/>
                    <a:pt x="105" y="51"/>
                  </a:cubicBezTo>
                  <a:cubicBezTo>
                    <a:pt x="105" y="52"/>
                    <a:pt x="105" y="55"/>
                    <a:pt x="105" y="56"/>
                  </a:cubicBezTo>
                  <a:cubicBezTo>
                    <a:pt x="105" y="58"/>
                    <a:pt x="107" y="60"/>
                    <a:pt x="107" y="61"/>
                  </a:cubicBezTo>
                  <a:cubicBezTo>
                    <a:pt x="108" y="62"/>
                    <a:pt x="108" y="64"/>
                    <a:pt x="108" y="65"/>
                  </a:cubicBezTo>
                  <a:cubicBezTo>
                    <a:pt x="108" y="67"/>
                    <a:pt x="107" y="70"/>
                    <a:pt x="108" y="72"/>
                  </a:cubicBezTo>
                  <a:cubicBezTo>
                    <a:pt x="108" y="73"/>
                    <a:pt x="110" y="75"/>
                    <a:pt x="110" y="76"/>
                  </a:cubicBezTo>
                  <a:cubicBezTo>
                    <a:pt x="111" y="76"/>
                    <a:pt x="113" y="78"/>
                    <a:pt x="114" y="78"/>
                  </a:cubicBezTo>
                  <a:cubicBezTo>
                    <a:pt x="115" y="79"/>
                    <a:pt x="116" y="81"/>
                    <a:pt x="116" y="82"/>
                  </a:cubicBezTo>
                  <a:cubicBezTo>
                    <a:pt x="117" y="83"/>
                    <a:pt x="118" y="85"/>
                    <a:pt x="118" y="86"/>
                  </a:cubicBezTo>
                  <a:cubicBezTo>
                    <a:pt x="118" y="87"/>
                    <a:pt x="118" y="88"/>
                    <a:pt x="118" y="90"/>
                  </a:cubicBezTo>
                  <a:cubicBezTo>
                    <a:pt x="118" y="90"/>
                    <a:pt x="119" y="92"/>
                    <a:pt x="118" y="93"/>
                  </a:cubicBezTo>
                  <a:cubicBezTo>
                    <a:pt x="118" y="94"/>
                    <a:pt x="117" y="96"/>
                    <a:pt x="118" y="97"/>
                  </a:cubicBezTo>
                  <a:cubicBezTo>
                    <a:pt x="118" y="97"/>
                    <a:pt x="119" y="97"/>
                    <a:pt x="120" y="97"/>
                  </a:cubicBezTo>
                  <a:cubicBezTo>
                    <a:pt x="120" y="97"/>
                    <a:pt x="120" y="96"/>
                    <a:pt x="120" y="95"/>
                  </a:cubicBezTo>
                  <a:cubicBezTo>
                    <a:pt x="121" y="95"/>
                    <a:pt x="121" y="93"/>
                    <a:pt x="121" y="93"/>
                  </a:cubicBezTo>
                  <a:cubicBezTo>
                    <a:pt x="121" y="92"/>
                    <a:pt x="121" y="89"/>
                    <a:pt x="121" y="88"/>
                  </a:cubicBezTo>
                  <a:cubicBezTo>
                    <a:pt x="121" y="87"/>
                    <a:pt x="121" y="84"/>
                    <a:pt x="121" y="83"/>
                  </a:cubicBezTo>
                  <a:cubicBezTo>
                    <a:pt x="121" y="82"/>
                    <a:pt x="119" y="81"/>
                    <a:pt x="119" y="80"/>
                  </a:cubicBezTo>
                  <a:cubicBezTo>
                    <a:pt x="119" y="80"/>
                    <a:pt x="120" y="78"/>
                    <a:pt x="119" y="78"/>
                  </a:cubicBezTo>
                  <a:cubicBezTo>
                    <a:pt x="119" y="77"/>
                    <a:pt x="117" y="76"/>
                    <a:pt x="117" y="76"/>
                  </a:cubicBezTo>
                  <a:cubicBezTo>
                    <a:pt x="116" y="75"/>
                    <a:pt x="114" y="75"/>
                    <a:pt x="113" y="73"/>
                  </a:cubicBezTo>
                  <a:cubicBezTo>
                    <a:pt x="112" y="73"/>
                    <a:pt x="112" y="71"/>
                    <a:pt x="112" y="70"/>
                  </a:cubicBezTo>
                  <a:cubicBezTo>
                    <a:pt x="111" y="69"/>
                    <a:pt x="111" y="66"/>
                    <a:pt x="111" y="65"/>
                  </a:cubicBezTo>
                  <a:cubicBezTo>
                    <a:pt x="111" y="63"/>
                    <a:pt x="110" y="60"/>
                    <a:pt x="110" y="57"/>
                  </a:cubicBezTo>
                  <a:cubicBezTo>
                    <a:pt x="110" y="55"/>
                    <a:pt x="110" y="51"/>
                    <a:pt x="110" y="49"/>
                  </a:cubicBezTo>
                  <a:cubicBezTo>
                    <a:pt x="110" y="48"/>
                    <a:pt x="109" y="46"/>
                    <a:pt x="108" y="45"/>
                  </a:cubicBezTo>
                  <a:cubicBezTo>
                    <a:pt x="108" y="45"/>
                    <a:pt x="108" y="44"/>
                    <a:pt x="108" y="43"/>
                  </a:cubicBezTo>
                  <a:cubicBezTo>
                    <a:pt x="109" y="43"/>
                    <a:pt x="111" y="42"/>
                    <a:pt x="111" y="42"/>
                  </a:cubicBezTo>
                  <a:cubicBezTo>
                    <a:pt x="112" y="42"/>
                    <a:pt x="114" y="43"/>
                    <a:pt x="115" y="43"/>
                  </a:cubicBezTo>
                  <a:cubicBezTo>
                    <a:pt x="116" y="43"/>
                    <a:pt x="117" y="41"/>
                    <a:pt x="118" y="41"/>
                  </a:cubicBezTo>
                  <a:cubicBezTo>
                    <a:pt x="118" y="41"/>
                    <a:pt x="119" y="42"/>
                    <a:pt x="120" y="42"/>
                  </a:cubicBezTo>
                  <a:cubicBezTo>
                    <a:pt x="120" y="43"/>
                    <a:pt x="119" y="45"/>
                    <a:pt x="120" y="46"/>
                  </a:cubicBezTo>
                  <a:cubicBezTo>
                    <a:pt x="120" y="47"/>
                    <a:pt x="123" y="47"/>
                    <a:pt x="124" y="47"/>
                  </a:cubicBezTo>
                  <a:cubicBezTo>
                    <a:pt x="125" y="47"/>
                    <a:pt x="128" y="47"/>
                    <a:pt x="129" y="47"/>
                  </a:cubicBezTo>
                  <a:cubicBezTo>
                    <a:pt x="130" y="47"/>
                    <a:pt x="132" y="49"/>
                    <a:pt x="133" y="50"/>
                  </a:cubicBezTo>
                  <a:cubicBezTo>
                    <a:pt x="133" y="51"/>
                    <a:pt x="133" y="52"/>
                    <a:pt x="133" y="53"/>
                  </a:cubicBezTo>
                  <a:cubicBezTo>
                    <a:pt x="133" y="54"/>
                    <a:pt x="131" y="55"/>
                    <a:pt x="131" y="56"/>
                  </a:cubicBezTo>
                  <a:cubicBezTo>
                    <a:pt x="131" y="57"/>
                    <a:pt x="133" y="58"/>
                    <a:pt x="133" y="60"/>
                  </a:cubicBezTo>
                  <a:cubicBezTo>
                    <a:pt x="133" y="61"/>
                    <a:pt x="133" y="63"/>
                    <a:pt x="134" y="64"/>
                  </a:cubicBezTo>
                  <a:cubicBezTo>
                    <a:pt x="135" y="64"/>
                    <a:pt x="137" y="63"/>
                    <a:pt x="139" y="63"/>
                  </a:cubicBezTo>
                  <a:cubicBezTo>
                    <a:pt x="140" y="63"/>
                    <a:pt x="142" y="63"/>
                    <a:pt x="143" y="64"/>
                  </a:cubicBezTo>
                  <a:cubicBezTo>
                    <a:pt x="143" y="64"/>
                    <a:pt x="143" y="66"/>
                    <a:pt x="144" y="66"/>
                  </a:cubicBezTo>
                  <a:cubicBezTo>
                    <a:pt x="144" y="67"/>
                    <a:pt x="146" y="67"/>
                    <a:pt x="147" y="68"/>
                  </a:cubicBezTo>
                  <a:cubicBezTo>
                    <a:pt x="147" y="68"/>
                    <a:pt x="148" y="70"/>
                    <a:pt x="148" y="70"/>
                  </a:cubicBezTo>
                  <a:cubicBezTo>
                    <a:pt x="149" y="71"/>
                    <a:pt x="150" y="70"/>
                    <a:pt x="151" y="70"/>
                  </a:cubicBezTo>
                  <a:cubicBezTo>
                    <a:pt x="152" y="70"/>
                    <a:pt x="155" y="71"/>
                    <a:pt x="156" y="70"/>
                  </a:cubicBezTo>
                  <a:cubicBezTo>
                    <a:pt x="158" y="70"/>
                    <a:pt x="159" y="67"/>
                    <a:pt x="161" y="67"/>
                  </a:cubicBezTo>
                  <a:cubicBezTo>
                    <a:pt x="162" y="68"/>
                    <a:pt x="162" y="70"/>
                    <a:pt x="163" y="70"/>
                  </a:cubicBezTo>
                  <a:cubicBezTo>
                    <a:pt x="164" y="71"/>
                    <a:pt x="165" y="69"/>
                    <a:pt x="166" y="68"/>
                  </a:cubicBezTo>
                  <a:cubicBezTo>
                    <a:pt x="166" y="68"/>
                    <a:pt x="168" y="67"/>
                    <a:pt x="168" y="66"/>
                  </a:cubicBezTo>
                  <a:cubicBezTo>
                    <a:pt x="168" y="65"/>
                    <a:pt x="167" y="63"/>
                    <a:pt x="168" y="62"/>
                  </a:cubicBezTo>
                  <a:cubicBezTo>
                    <a:pt x="168" y="62"/>
                    <a:pt x="170" y="61"/>
                    <a:pt x="171" y="60"/>
                  </a:cubicBezTo>
                  <a:cubicBezTo>
                    <a:pt x="171" y="60"/>
                    <a:pt x="173" y="60"/>
                    <a:pt x="174" y="58"/>
                  </a:cubicBezTo>
                  <a:cubicBezTo>
                    <a:pt x="174" y="58"/>
                    <a:pt x="173" y="57"/>
                    <a:pt x="174" y="57"/>
                  </a:cubicBezTo>
                  <a:cubicBezTo>
                    <a:pt x="174" y="56"/>
                    <a:pt x="177" y="57"/>
                    <a:pt x="178" y="57"/>
                  </a:cubicBezTo>
                  <a:cubicBezTo>
                    <a:pt x="179" y="57"/>
                    <a:pt x="181" y="56"/>
                    <a:pt x="182" y="56"/>
                  </a:cubicBezTo>
                  <a:cubicBezTo>
                    <a:pt x="183" y="55"/>
                    <a:pt x="184" y="53"/>
                    <a:pt x="185" y="52"/>
                  </a:cubicBezTo>
                  <a:cubicBezTo>
                    <a:pt x="186" y="51"/>
                    <a:pt x="188" y="50"/>
                    <a:pt x="189" y="49"/>
                  </a:cubicBezTo>
                  <a:cubicBezTo>
                    <a:pt x="189" y="49"/>
                    <a:pt x="190" y="49"/>
                    <a:pt x="191" y="49"/>
                  </a:cubicBezTo>
                  <a:cubicBezTo>
                    <a:pt x="192" y="48"/>
                    <a:pt x="191" y="45"/>
                    <a:pt x="191" y="43"/>
                  </a:cubicBezTo>
                  <a:cubicBezTo>
                    <a:pt x="191" y="42"/>
                    <a:pt x="190" y="40"/>
                    <a:pt x="190" y="39"/>
                  </a:cubicBezTo>
                  <a:cubicBezTo>
                    <a:pt x="191" y="38"/>
                    <a:pt x="193" y="37"/>
                    <a:pt x="193" y="36"/>
                  </a:cubicBezTo>
                  <a:cubicBezTo>
                    <a:pt x="194" y="35"/>
                    <a:pt x="193" y="33"/>
                    <a:pt x="194" y="32"/>
                  </a:cubicBezTo>
                  <a:cubicBezTo>
                    <a:pt x="194" y="31"/>
                    <a:pt x="196" y="31"/>
                    <a:pt x="196" y="30"/>
                  </a:cubicBezTo>
                  <a:cubicBezTo>
                    <a:pt x="198" y="30"/>
                    <a:pt x="200" y="27"/>
                    <a:pt x="201" y="26"/>
                  </a:cubicBezTo>
                  <a:cubicBezTo>
                    <a:pt x="203" y="26"/>
                    <a:pt x="204" y="26"/>
                    <a:pt x="205" y="25"/>
                  </a:cubicBezTo>
                  <a:cubicBezTo>
                    <a:pt x="206" y="25"/>
                    <a:pt x="207" y="22"/>
                    <a:pt x="208" y="22"/>
                  </a:cubicBezTo>
                  <a:cubicBezTo>
                    <a:pt x="209" y="21"/>
                    <a:pt x="212" y="19"/>
                    <a:pt x="213" y="18"/>
                  </a:cubicBezTo>
                  <a:cubicBezTo>
                    <a:pt x="213" y="17"/>
                    <a:pt x="214" y="15"/>
                    <a:pt x="214" y="13"/>
                  </a:cubicBezTo>
                  <a:cubicBezTo>
                    <a:pt x="214" y="12"/>
                    <a:pt x="213" y="10"/>
                    <a:pt x="214" y="9"/>
                  </a:cubicBezTo>
                  <a:cubicBezTo>
                    <a:pt x="214" y="8"/>
                    <a:pt x="215" y="7"/>
                    <a:pt x="215" y="7"/>
                  </a:cubicBezTo>
                  <a:cubicBezTo>
                    <a:pt x="216" y="6"/>
                    <a:pt x="219" y="6"/>
                    <a:pt x="219" y="5"/>
                  </a:cubicBezTo>
                  <a:cubicBezTo>
                    <a:pt x="220" y="5"/>
                    <a:pt x="219" y="2"/>
                    <a:pt x="220" y="2"/>
                  </a:cubicBezTo>
                  <a:cubicBezTo>
                    <a:pt x="220" y="1"/>
                    <a:pt x="222" y="1"/>
                    <a:pt x="222" y="1"/>
                  </a:cubicBezTo>
                  <a:cubicBezTo>
                    <a:pt x="223" y="1"/>
                    <a:pt x="223" y="0"/>
                    <a:pt x="224" y="0"/>
                  </a:cubicBezTo>
                  <a:cubicBezTo>
                    <a:pt x="224" y="0"/>
                    <a:pt x="224" y="0"/>
                    <a:pt x="225" y="0"/>
                  </a:cubicBezTo>
                  <a:cubicBezTo>
                    <a:pt x="226" y="1"/>
                    <a:pt x="229" y="0"/>
                    <a:pt x="230" y="1"/>
                  </a:cubicBezTo>
                  <a:cubicBezTo>
                    <a:pt x="231" y="1"/>
                    <a:pt x="234" y="1"/>
                    <a:pt x="235" y="2"/>
                  </a:cubicBezTo>
                  <a:cubicBezTo>
                    <a:pt x="236" y="3"/>
                    <a:pt x="237" y="5"/>
                    <a:pt x="237" y="6"/>
                  </a:cubicBezTo>
                  <a:cubicBezTo>
                    <a:pt x="237" y="7"/>
                    <a:pt x="235" y="9"/>
                    <a:pt x="235" y="10"/>
                  </a:cubicBezTo>
                  <a:cubicBezTo>
                    <a:pt x="235" y="11"/>
                    <a:pt x="234" y="14"/>
                    <a:pt x="235" y="15"/>
                  </a:cubicBezTo>
                  <a:cubicBezTo>
                    <a:pt x="236" y="16"/>
                    <a:pt x="240" y="16"/>
                    <a:pt x="242" y="15"/>
                  </a:cubicBezTo>
                  <a:cubicBezTo>
                    <a:pt x="243" y="14"/>
                    <a:pt x="242" y="11"/>
                    <a:pt x="243" y="10"/>
                  </a:cubicBezTo>
                  <a:cubicBezTo>
                    <a:pt x="244" y="10"/>
                    <a:pt x="247" y="10"/>
                    <a:pt x="248" y="10"/>
                  </a:cubicBezTo>
                  <a:cubicBezTo>
                    <a:pt x="249" y="11"/>
                    <a:pt x="252" y="12"/>
                    <a:pt x="253" y="12"/>
                  </a:cubicBezTo>
                  <a:cubicBezTo>
                    <a:pt x="254" y="12"/>
                    <a:pt x="256" y="11"/>
                    <a:pt x="257" y="11"/>
                  </a:cubicBezTo>
                  <a:cubicBezTo>
                    <a:pt x="258" y="11"/>
                    <a:pt x="260" y="12"/>
                    <a:pt x="260" y="12"/>
                  </a:cubicBezTo>
                  <a:cubicBezTo>
                    <a:pt x="261" y="14"/>
                    <a:pt x="260" y="17"/>
                    <a:pt x="260" y="19"/>
                  </a:cubicBezTo>
                  <a:cubicBezTo>
                    <a:pt x="261" y="20"/>
                    <a:pt x="263" y="20"/>
                    <a:pt x="263" y="21"/>
                  </a:cubicBezTo>
                  <a:cubicBezTo>
                    <a:pt x="264" y="21"/>
                    <a:pt x="266" y="20"/>
                    <a:pt x="267" y="21"/>
                  </a:cubicBezTo>
                  <a:cubicBezTo>
                    <a:pt x="268" y="21"/>
                    <a:pt x="270" y="22"/>
                    <a:pt x="270" y="23"/>
                  </a:cubicBezTo>
                  <a:cubicBezTo>
                    <a:pt x="270" y="24"/>
                    <a:pt x="268" y="26"/>
                    <a:pt x="268" y="27"/>
                  </a:cubicBezTo>
                  <a:cubicBezTo>
                    <a:pt x="268" y="28"/>
                    <a:pt x="270" y="29"/>
                    <a:pt x="272" y="30"/>
                  </a:cubicBezTo>
                  <a:cubicBezTo>
                    <a:pt x="273" y="30"/>
                    <a:pt x="275" y="29"/>
                    <a:pt x="277" y="30"/>
                  </a:cubicBezTo>
                  <a:cubicBezTo>
                    <a:pt x="277" y="30"/>
                    <a:pt x="279" y="32"/>
                    <a:pt x="279" y="32"/>
                  </a:cubicBezTo>
                  <a:cubicBezTo>
                    <a:pt x="280" y="33"/>
                    <a:pt x="281" y="34"/>
                    <a:pt x="281" y="34"/>
                  </a:cubicBezTo>
                  <a:cubicBezTo>
                    <a:pt x="281" y="35"/>
                    <a:pt x="278" y="36"/>
                    <a:pt x="277" y="37"/>
                  </a:cubicBezTo>
                  <a:cubicBezTo>
                    <a:pt x="277" y="38"/>
                    <a:pt x="278" y="40"/>
                    <a:pt x="278" y="40"/>
                  </a:cubicBezTo>
                  <a:cubicBezTo>
                    <a:pt x="279" y="41"/>
                    <a:pt x="282" y="38"/>
                    <a:pt x="283" y="39"/>
                  </a:cubicBezTo>
                  <a:cubicBezTo>
                    <a:pt x="284" y="40"/>
                    <a:pt x="284" y="42"/>
                    <a:pt x="284" y="43"/>
                  </a:cubicBezTo>
                  <a:cubicBezTo>
                    <a:pt x="283" y="44"/>
                    <a:pt x="281" y="46"/>
                    <a:pt x="280" y="46"/>
                  </a:cubicBezTo>
                  <a:cubicBezTo>
                    <a:pt x="279" y="46"/>
                    <a:pt x="277" y="46"/>
                    <a:pt x="277" y="46"/>
                  </a:cubicBezTo>
                  <a:cubicBezTo>
                    <a:pt x="276" y="47"/>
                    <a:pt x="276" y="50"/>
                    <a:pt x="276" y="51"/>
                  </a:cubicBezTo>
                  <a:cubicBezTo>
                    <a:pt x="276" y="52"/>
                    <a:pt x="278" y="53"/>
                    <a:pt x="278" y="54"/>
                  </a:cubicBezTo>
                  <a:cubicBezTo>
                    <a:pt x="278" y="55"/>
                    <a:pt x="278" y="57"/>
                    <a:pt x="277" y="58"/>
                  </a:cubicBezTo>
                  <a:cubicBezTo>
                    <a:pt x="277" y="60"/>
                    <a:pt x="276" y="62"/>
                    <a:pt x="276" y="64"/>
                  </a:cubicBezTo>
                  <a:cubicBezTo>
                    <a:pt x="276" y="64"/>
                    <a:pt x="278" y="65"/>
                    <a:pt x="278" y="66"/>
                  </a:cubicBezTo>
                  <a:cubicBezTo>
                    <a:pt x="279" y="67"/>
                    <a:pt x="279" y="69"/>
                    <a:pt x="280" y="70"/>
                  </a:cubicBezTo>
                  <a:cubicBezTo>
                    <a:pt x="280" y="70"/>
                    <a:pt x="282" y="71"/>
                    <a:pt x="283" y="71"/>
                  </a:cubicBezTo>
                  <a:cubicBezTo>
                    <a:pt x="284" y="71"/>
                    <a:pt x="287" y="69"/>
                    <a:pt x="288" y="69"/>
                  </a:cubicBezTo>
                  <a:cubicBezTo>
                    <a:pt x="288" y="69"/>
                    <a:pt x="289" y="69"/>
                    <a:pt x="289" y="70"/>
                  </a:cubicBezTo>
                  <a:cubicBezTo>
                    <a:pt x="290" y="70"/>
                    <a:pt x="290" y="72"/>
                    <a:pt x="290" y="73"/>
                  </a:cubicBezTo>
                  <a:cubicBezTo>
                    <a:pt x="290" y="74"/>
                    <a:pt x="288" y="75"/>
                    <a:pt x="288" y="76"/>
                  </a:cubicBezTo>
                  <a:cubicBezTo>
                    <a:pt x="287" y="77"/>
                    <a:pt x="287" y="78"/>
                    <a:pt x="288" y="79"/>
                  </a:cubicBezTo>
                  <a:cubicBezTo>
                    <a:pt x="288" y="80"/>
                    <a:pt x="292" y="80"/>
                    <a:pt x="293" y="8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2"/>
            <p:cNvSpPr>
              <a:spLocks/>
            </p:cNvSpPr>
            <p:nvPr/>
          </p:nvSpPr>
          <p:spPr bwMode="auto">
            <a:xfrm>
              <a:off x="4638" y="2556"/>
              <a:ext cx="768" cy="925"/>
            </a:xfrm>
            <a:custGeom>
              <a:avLst/>
              <a:gdLst>
                <a:gd name="T0" fmla="*/ 293 w 294"/>
                <a:gd name="T1" fmla="*/ 96 h 354"/>
                <a:gd name="T2" fmla="*/ 282 w 294"/>
                <a:gd name="T3" fmla="*/ 111 h 354"/>
                <a:gd name="T4" fmla="*/ 275 w 294"/>
                <a:gd name="T5" fmla="*/ 124 h 354"/>
                <a:gd name="T6" fmla="*/ 261 w 294"/>
                <a:gd name="T7" fmla="*/ 139 h 354"/>
                <a:gd name="T8" fmla="*/ 255 w 294"/>
                <a:gd name="T9" fmla="*/ 151 h 354"/>
                <a:gd name="T10" fmla="*/ 249 w 294"/>
                <a:gd name="T11" fmla="*/ 163 h 354"/>
                <a:gd name="T12" fmla="*/ 247 w 294"/>
                <a:gd name="T13" fmla="*/ 176 h 354"/>
                <a:gd name="T14" fmla="*/ 236 w 294"/>
                <a:gd name="T15" fmla="*/ 190 h 354"/>
                <a:gd name="T16" fmla="*/ 218 w 294"/>
                <a:gd name="T17" fmla="*/ 200 h 354"/>
                <a:gd name="T18" fmla="*/ 192 w 294"/>
                <a:gd name="T19" fmla="*/ 209 h 354"/>
                <a:gd name="T20" fmla="*/ 175 w 294"/>
                <a:gd name="T21" fmla="*/ 210 h 354"/>
                <a:gd name="T22" fmla="*/ 163 w 294"/>
                <a:gd name="T23" fmla="*/ 217 h 354"/>
                <a:gd name="T24" fmla="*/ 151 w 294"/>
                <a:gd name="T25" fmla="*/ 214 h 354"/>
                <a:gd name="T26" fmla="*/ 144 w 294"/>
                <a:gd name="T27" fmla="*/ 230 h 354"/>
                <a:gd name="T28" fmla="*/ 137 w 294"/>
                <a:gd name="T29" fmla="*/ 249 h 354"/>
                <a:gd name="T30" fmla="*/ 157 w 294"/>
                <a:gd name="T31" fmla="*/ 268 h 354"/>
                <a:gd name="T32" fmla="*/ 159 w 294"/>
                <a:gd name="T33" fmla="*/ 289 h 354"/>
                <a:gd name="T34" fmla="*/ 153 w 294"/>
                <a:gd name="T35" fmla="*/ 307 h 354"/>
                <a:gd name="T36" fmla="*/ 139 w 294"/>
                <a:gd name="T37" fmla="*/ 324 h 354"/>
                <a:gd name="T38" fmla="*/ 131 w 294"/>
                <a:gd name="T39" fmla="*/ 344 h 354"/>
                <a:gd name="T40" fmla="*/ 119 w 294"/>
                <a:gd name="T41" fmla="*/ 354 h 354"/>
                <a:gd name="T42" fmla="*/ 102 w 294"/>
                <a:gd name="T43" fmla="*/ 345 h 354"/>
                <a:gd name="T44" fmla="*/ 89 w 294"/>
                <a:gd name="T45" fmla="*/ 329 h 354"/>
                <a:gd name="T46" fmla="*/ 66 w 294"/>
                <a:gd name="T47" fmla="*/ 326 h 354"/>
                <a:gd name="T48" fmla="*/ 46 w 294"/>
                <a:gd name="T49" fmla="*/ 317 h 354"/>
                <a:gd name="T50" fmla="*/ 39 w 294"/>
                <a:gd name="T51" fmla="*/ 317 h 354"/>
                <a:gd name="T52" fmla="*/ 34 w 294"/>
                <a:gd name="T53" fmla="*/ 308 h 354"/>
                <a:gd name="T54" fmla="*/ 29 w 294"/>
                <a:gd name="T55" fmla="*/ 290 h 354"/>
                <a:gd name="T56" fmla="*/ 14 w 294"/>
                <a:gd name="T57" fmla="*/ 285 h 354"/>
                <a:gd name="T58" fmla="*/ 5 w 294"/>
                <a:gd name="T59" fmla="*/ 276 h 354"/>
                <a:gd name="T60" fmla="*/ 33 w 294"/>
                <a:gd name="T61" fmla="*/ 248 h 354"/>
                <a:gd name="T62" fmla="*/ 41 w 294"/>
                <a:gd name="T63" fmla="*/ 216 h 354"/>
                <a:gd name="T64" fmla="*/ 54 w 294"/>
                <a:gd name="T65" fmla="*/ 152 h 354"/>
                <a:gd name="T66" fmla="*/ 63 w 294"/>
                <a:gd name="T67" fmla="*/ 121 h 354"/>
                <a:gd name="T68" fmla="*/ 74 w 294"/>
                <a:gd name="T69" fmla="*/ 115 h 354"/>
                <a:gd name="T70" fmla="*/ 61 w 294"/>
                <a:gd name="T71" fmla="*/ 115 h 354"/>
                <a:gd name="T72" fmla="*/ 57 w 294"/>
                <a:gd name="T73" fmla="*/ 109 h 354"/>
                <a:gd name="T74" fmla="*/ 69 w 294"/>
                <a:gd name="T75" fmla="*/ 48 h 354"/>
                <a:gd name="T76" fmla="*/ 79 w 294"/>
                <a:gd name="T77" fmla="*/ 12 h 354"/>
                <a:gd name="T78" fmla="*/ 93 w 294"/>
                <a:gd name="T79" fmla="*/ 31 h 354"/>
                <a:gd name="T80" fmla="*/ 107 w 294"/>
                <a:gd name="T81" fmla="*/ 61 h 354"/>
                <a:gd name="T82" fmla="*/ 118 w 294"/>
                <a:gd name="T83" fmla="*/ 86 h 354"/>
                <a:gd name="T84" fmla="*/ 121 w 294"/>
                <a:gd name="T85" fmla="*/ 93 h 354"/>
                <a:gd name="T86" fmla="*/ 113 w 294"/>
                <a:gd name="T87" fmla="*/ 73 h 354"/>
                <a:gd name="T88" fmla="*/ 108 w 294"/>
                <a:gd name="T89" fmla="*/ 43 h 354"/>
                <a:gd name="T90" fmla="*/ 124 w 294"/>
                <a:gd name="T91" fmla="*/ 47 h 354"/>
                <a:gd name="T92" fmla="*/ 134 w 294"/>
                <a:gd name="T93" fmla="*/ 64 h 354"/>
                <a:gd name="T94" fmla="*/ 151 w 294"/>
                <a:gd name="T95" fmla="*/ 70 h 354"/>
                <a:gd name="T96" fmla="*/ 168 w 294"/>
                <a:gd name="T97" fmla="*/ 62 h 354"/>
                <a:gd name="T98" fmla="*/ 185 w 294"/>
                <a:gd name="T99" fmla="*/ 52 h 354"/>
                <a:gd name="T100" fmla="*/ 194 w 294"/>
                <a:gd name="T101" fmla="*/ 32 h 354"/>
                <a:gd name="T102" fmla="*/ 214 w 294"/>
                <a:gd name="T103" fmla="*/ 13 h 354"/>
                <a:gd name="T104" fmla="*/ 224 w 294"/>
                <a:gd name="T105" fmla="*/ 0 h 354"/>
                <a:gd name="T106" fmla="*/ 235 w 294"/>
                <a:gd name="T107" fmla="*/ 15 h 354"/>
                <a:gd name="T108" fmla="*/ 260 w 294"/>
                <a:gd name="T109" fmla="*/ 12 h 354"/>
                <a:gd name="T110" fmla="*/ 272 w 294"/>
                <a:gd name="T111" fmla="*/ 30 h 354"/>
                <a:gd name="T112" fmla="*/ 283 w 294"/>
                <a:gd name="T113" fmla="*/ 39 h 354"/>
                <a:gd name="T114" fmla="*/ 277 w 294"/>
                <a:gd name="T115" fmla="*/ 58 h 354"/>
                <a:gd name="T116" fmla="*/ 289 w 294"/>
                <a:gd name="T117" fmla="*/ 7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4" h="354">
                  <a:moveTo>
                    <a:pt x="293" y="81"/>
                  </a:moveTo>
                  <a:cubicBezTo>
                    <a:pt x="293" y="81"/>
                    <a:pt x="294" y="83"/>
                    <a:pt x="294" y="84"/>
                  </a:cubicBezTo>
                  <a:cubicBezTo>
                    <a:pt x="293" y="84"/>
                    <a:pt x="292" y="85"/>
                    <a:pt x="292" y="85"/>
                  </a:cubicBezTo>
                  <a:cubicBezTo>
                    <a:pt x="291" y="86"/>
                    <a:pt x="291" y="88"/>
                    <a:pt x="291" y="88"/>
                  </a:cubicBezTo>
                  <a:cubicBezTo>
                    <a:pt x="291" y="90"/>
                    <a:pt x="291" y="91"/>
                    <a:pt x="292" y="92"/>
                  </a:cubicBezTo>
                  <a:cubicBezTo>
                    <a:pt x="292" y="93"/>
                    <a:pt x="293" y="95"/>
                    <a:pt x="293" y="96"/>
                  </a:cubicBezTo>
                  <a:cubicBezTo>
                    <a:pt x="293" y="97"/>
                    <a:pt x="291" y="97"/>
                    <a:pt x="291" y="98"/>
                  </a:cubicBezTo>
                  <a:cubicBezTo>
                    <a:pt x="290" y="99"/>
                    <a:pt x="291" y="101"/>
                    <a:pt x="291" y="102"/>
                  </a:cubicBezTo>
                  <a:cubicBezTo>
                    <a:pt x="290" y="103"/>
                    <a:pt x="289" y="104"/>
                    <a:pt x="289" y="104"/>
                  </a:cubicBezTo>
                  <a:cubicBezTo>
                    <a:pt x="288" y="106"/>
                    <a:pt x="289" y="109"/>
                    <a:pt x="289" y="110"/>
                  </a:cubicBezTo>
                  <a:cubicBezTo>
                    <a:pt x="288" y="110"/>
                    <a:pt x="287" y="110"/>
                    <a:pt x="286" y="111"/>
                  </a:cubicBezTo>
                  <a:cubicBezTo>
                    <a:pt x="285" y="111"/>
                    <a:pt x="283" y="110"/>
                    <a:pt x="282" y="111"/>
                  </a:cubicBezTo>
                  <a:cubicBezTo>
                    <a:pt x="281" y="111"/>
                    <a:pt x="282" y="112"/>
                    <a:pt x="282" y="112"/>
                  </a:cubicBezTo>
                  <a:cubicBezTo>
                    <a:pt x="282" y="113"/>
                    <a:pt x="281" y="114"/>
                    <a:pt x="281" y="115"/>
                  </a:cubicBezTo>
                  <a:cubicBezTo>
                    <a:pt x="281" y="115"/>
                    <a:pt x="281" y="117"/>
                    <a:pt x="281" y="118"/>
                  </a:cubicBezTo>
                  <a:cubicBezTo>
                    <a:pt x="281" y="119"/>
                    <a:pt x="279" y="121"/>
                    <a:pt x="278" y="122"/>
                  </a:cubicBezTo>
                  <a:cubicBezTo>
                    <a:pt x="278" y="122"/>
                    <a:pt x="276" y="121"/>
                    <a:pt x="275" y="122"/>
                  </a:cubicBezTo>
                  <a:cubicBezTo>
                    <a:pt x="275" y="122"/>
                    <a:pt x="275" y="124"/>
                    <a:pt x="275" y="124"/>
                  </a:cubicBezTo>
                  <a:cubicBezTo>
                    <a:pt x="274" y="125"/>
                    <a:pt x="272" y="125"/>
                    <a:pt x="271" y="125"/>
                  </a:cubicBezTo>
                  <a:cubicBezTo>
                    <a:pt x="270" y="126"/>
                    <a:pt x="268" y="127"/>
                    <a:pt x="267" y="128"/>
                  </a:cubicBezTo>
                  <a:cubicBezTo>
                    <a:pt x="267" y="128"/>
                    <a:pt x="268" y="130"/>
                    <a:pt x="267" y="130"/>
                  </a:cubicBezTo>
                  <a:cubicBezTo>
                    <a:pt x="267" y="131"/>
                    <a:pt x="266" y="132"/>
                    <a:pt x="266" y="133"/>
                  </a:cubicBezTo>
                  <a:cubicBezTo>
                    <a:pt x="265" y="133"/>
                    <a:pt x="264" y="133"/>
                    <a:pt x="263" y="134"/>
                  </a:cubicBezTo>
                  <a:cubicBezTo>
                    <a:pt x="263" y="135"/>
                    <a:pt x="262" y="138"/>
                    <a:pt x="261" y="139"/>
                  </a:cubicBezTo>
                  <a:cubicBezTo>
                    <a:pt x="260" y="139"/>
                    <a:pt x="259" y="139"/>
                    <a:pt x="259" y="139"/>
                  </a:cubicBezTo>
                  <a:cubicBezTo>
                    <a:pt x="258" y="139"/>
                    <a:pt x="256" y="140"/>
                    <a:pt x="255" y="141"/>
                  </a:cubicBezTo>
                  <a:cubicBezTo>
                    <a:pt x="254" y="141"/>
                    <a:pt x="252" y="142"/>
                    <a:pt x="252" y="143"/>
                  </a:cubicBezTo>
                  <a:cubicBezTo>
                    <a:pt x="251" y="144"/>
                    <a:pt x="252" y="146"/>
                    <a:pt x="252" y="147"/>
                  </a:cubicBezTo>
                  <a:cubicBezTo>
                    <a:pt x="253" y="147"/>
                    <a:pt x="254" y="147"/>
                    <a:pt x="254" y="148"/>
                  </a:cubicBezTo>
                  <a:cubicBezTo>
                    <a:pt x="255" y="148"/>
                    <a:pt x="254" y="150"/>
                    <a:pt x="255" y="151"/>
                  </a:cubicBezTo>
                  <a:cubicBezTo>
                    <a:pt x="255" y="152"/>
                    <a:pt x="257" y="153"/>
                    <a:pt x="258" y="154"/>
                  </a:cubicBezTo>
                  <a:cubicBezTo>
                    <a:pt x="258" y="154"/>
                    <a:pt x="258" y="156"/>
                    <a:pt x="258" y="157"/>
                  </a:cubicBezTo>
                  <a:cubicBezTo>
                    <a:pt x="258" y="158"/>
                    <a:pt x="257" y="160"/>
                    <a:pt x="257" y="161"/>
                  </a:cubicBezTo>
                  <a:cubicBezTo>
                    <a:pt x="257" y="162"/>
                    <a:pt x="257" y="163"/>
                    <a:pt x="257" y="164"/>
                  </a:cubicBezTo>
                  <a:cubicBezTo>
                    <a:pt x="256" y="166"/>
                    <a:pt x="253" y="167"/>
                    <a:pt x="252" y="166"/>
                  </a:cubicBezTo>
                  <a:cubicBezTo>
                    <a:pt x="251" y="166"/>
                    <a:pt x="250" y="164"/>
                    <a:pt x="249" y="163"/>
                  </a:cubicBezTo>
                  <a:cubicBezTo>
                    <a:pt x="248" y="163"/>
                    <a:pt x="247" y="162"/>
                    <a:pt x="246" y="162"/>
                  </a:cubicBezTo>
                  <a:cubicBezTo>
                    <a:pt x="244" y="162"/>
                    <a:pt x="242" y="164"/>
                    <a:pt x="242" y="166"/>
                  </a:cubicBezTo>
                  <a:cubicBezTo>
                    <a:pt x="242" y="167"/>
                    <a:pt x="243" y="169"/>
                    <a:pt x="243" y="169"/>
                  </a:cubicBezTo>
                  <a:cubicBezTo>
                    <a:pt x="243" y="170"/>
                    <a:pt x="242" y="172"/>
                    <a:pt x="242" y="172"/>
                  </a:cubicBezTo>
                  <a:cubicBezTo>
                    <a:pt x="243" y="173"/>
                    <a:pt x="245" y="173"/>
                    <a:pt x="245" y="173"/>
                  </a:cubicBezTo>
                  <a:cubicBezTo>
                    <a:pt x="246" y="173"/>
                    <a:pt x="247" y="175"/>
                    <a:pt x="247" y="176"/>
                  </a:cubicBezTo>
                  <a:cubicBezTo>
                    <a:pt x="247" y="177"/>
                    <a:pt x="245" y="178"/>
                    <a:pt x="245" y="179"/>
                  </a:cubicBezTo>
                  <a:cubicBezTo>
                    <a:pt x="245" y="180"/>
                    <a:pt x="245" y="182"/>
                    <a:pt x="245" y="183"/>
                  </a:cubicBezTo>
                  <a:cubicBezTo>
                    <a:pt x="245" y="184"/>
                    <a:pt x="244" y="186"/>
                    <a:pt x="244" y="186"/>
                  </a:cubicBezTo>
                  <a:cubicBezTo>
                    <a:pt x="243" y="187"/>
                    <a:pt x="241" y="186"/>
                    <a:pt x="241" y="186"/>
                  </a:cubicBezTo>
                  <a:cubicBezTo>
                    <a:pt x="240" y="187"/>
                    <a:pt x="240" y="189"/>
                    <a:pt x="239" y="190"/>
                  </a:cubicBezTo>
                  <a:cubicBezTo>
                    <a:pt x="239" y="190"/>
                    <a:pt x="237" y="189"/>
                    <a:pt x="236" y="190"/>
                  </a:cubicBezTo>
                  <a:cubicBezTo>
                    <a:pt x="235" y="190"/>
                    <a:pt x="235" y="193"/>
                    <a:pt x="233" y="194"/>
                  </a:cubicBezTo>
                  <a:cubicBezTo>
                    <a:pt x="233" y="195"/>
                    <a:pt x="231" y="195"/>
                    <a:pt x="230" y="196"/>
                  </a:cubicBezTo>
                  <a:cubicBezTo>
                    <a:pt x="230" y="197"/>
                    <a:pt x="229" y="199"/>
                    <a:pt x="229" y="200"/>
                  </a:cubicBezTo>
                  <a:cubicBezTo>
                    <a:pt x="228" y="201"/>
                    <a:pt x="226" y="203"/>
                    <a:pt x="224" y="203"/>
                  </a:cubicBezTo>
                  <a:cubicBezTo>
                    <a:pt x="223" y="204"/>
                    <a:pt x="221" y="204"/>
                    <a:pt x="220" y="204"/>
                  </a:cubicBezTo>
                  <a:cubicBezTo>
                    <a:pt x="219" y="203"/>
                    <a:pt x="219" y="200"/>
                    <a:pt x="218" y="200"/>
                  </a:cubicBezTo>
                  <a:cubicBezTo>
                    <a:pt x="217" y="199"/>
                    <a:pt x="215" y="199"/>
                    <a:pt x="214" y="199"/>
                  </a:cubicBezTo>
                  <a:cubicBezTo>
                    <a:pt x="213" y="200"/>
                    <a:pt x="212" y="201"/>
                    <a:pt x="211" y="201"/>
                  </a:cubicBezTo>
                  <a:cubicBezTo>
                    <a:pt x="210" y="202"/>
                    <a:pt x="208" y="201"/>
                    <a:pt x="206" y="201"/>
                  </a:cubicBezTo>
                  <a:cubicBezTo>
                    <a:pt x="205" y="201"/>
                    <a:pt x="201" y="203"/>
                    <a:pt x="200" y="204"/>
                  </a:cubicBezTo>
                  <a:cubicBezTo>
                    <a:pt x="199" y="204"/>
                    <a:pt x="197" y="206"/>
                    <a:pt x="196" y="207"/>
                  </a:cubicBezTo>
                  <a:cubicBezTo>
                    <a:pt x="195" y="207"/>
                    <a:pt x="193" y="209"/>
                    <a:pt x="192" y="209"/>
                  </a:cubicBezTo>
                  <a:cubicBezTo>
                    <a:pt x="190" y="209"/>
                    <a:pt x="186" y="208"/>
                    <a:pt x="185" y="207"/>
                  </a:cubicBezTo>
                  <a:cubicBezTo>
                    <a:pt x="184" y="206"/>
                    <a:pt x="184" y="204"/>
                    <a:pt x="184" y="203"/>
                  </a:cubicBezTo>
                  <a:cubicBezTo>
                    <a:pt x="183" y="203"/>
                    <a:pt x="180" y="204"/>
                    <a:pt x="179" y="205"/>
                  </a:cubicBezTo>
                  <a:cubicBezTo>
                    <a:pt x="179" y="205"/>
                    <a:pt x="180" y="207"/>
                    <a:pt x="179" y="208"/>
                  </a:cubicBezTo>
                  <a:cubicBezTo>
                    <a:pt x="179" y="209"/>
                    <a:pt x="178" y="209"/>
                    <a:pt x="177" y="210"/>
                  </a:cubicBezTo>
                  <a:cubicBezTo>
                    <a:pt x="177" y="210"/>
                    <a:pt x="176" y="210"/>
                    <a:pt x="175" y="210"/>
                  </a:cubicBezTo>
                  <a:cubicBezTo>
                    <a:pt x="174" y="209"/>
                    <a:pt x="173" y="207"/>
                    <a:pt x="172" y="207"/>
                  </a:cubicBezTo>
                  <a:cubicBezTo>
                    <a:pt x="171" y="207"/>
                    <a:pt x="169" y="208"/>
                    <a:pt x="169" y="208"/>
                  </a:cubicBezTo>
                  <a:cubicBezTo>
                    <a:pt x="169" y="209"/>
                    <a:pt x="172" y="211"/>
                    <a:pt x="172" y="212"/>
                  </a:cubicBezTo>
                  <a:cubicBezTo>
                    <a:pt x="172" y="213"/>
                    <a:pt x="171" y="216"/>
                    <a:pt x="171" y="217"/>
                  </a:cubicBezTo>
                  <a:cubicBezTo>
                    <a:pt x="170" y="217"/>
                    <a:pt x="169" y="219"/>
                    <a:pt x="168" y="219"/>
                  </a:cubicBezTo>
                  <a:cubicBezTo>
                    <a:pt x="167" y="219"/>
                    <a:pt x="163" y="218"/>
                    <a:pt x="163" y="217"/>
                  </a:cubicBezTo>
                  <a:cubicBezTo>
                    <a:pt x="162" y="216"/>
                    <a:pt x="164" y="214"/>
                    <a:pt x="164" y="213"/>
                  </a:cubicBezTo>
                  <a:cubicBezTo>
                    <a:pt x="164" y="212"/>
                    <a:pt x="163" y="211"/>
                    <a:pt x="163" y="210"/>
                  </a:cubicBezTo>
                  <a:cubicBezTo>
                    <a:pt x="162" y="209"/>
                    <a:pt x="161" y="209"/>
                    <a:pt x="160" y="209"/>
                  </a:cubicBezTo>
                  <a:cubicBezTo>
                    <a:pt x="160" y="210"/>
                    <a:pt x="159" y="211"/>
                    <a:pt x="159" y="211"/>
                  </a:cubicBezTo>
                  <a:cubicBezTo>
                    <a:pt x="158" y="212"/>
                    <a:pt x="157" y="216"/>
                    <a:pt x="155" y="217"/>
                  </a:cubicBezTo>
                  <a:cubicBezTo>
                    <a:pt x="154" y="217"/>
                    <a:pt x="152" y="215"/>
                    <a:pt x="151" y="214"/>
                  </a:cubicBezTo>
                  <a:cubicBezTo>
                    <a:pt x="151" y="214"/>
                    <a:pt x="149" y="214"/>
                    <a:pt x="149" y="214"/>
                  </a:cubicBezTo>
                  <a:cubicBezTo>
                    <a:pt x="147" y="214"/>
                    <a:pt x="144" y="216"/>
                    <a:pt x="143" y="217"/>
                  </a:cubicBezTo>
                  <a:cubicBezTo>
                    <a:pt x="142" y="218"/>
                    <a:pt x="142" y="220"/>
                    <a:pt x="143" y="221"/>
                  </a:cubicBezTo>
                  <a:cubicBezTo>
                    <a:pt x="143" y="221"/>
                    <a:pt x="146" y="221"/>
                    <a:pt x="146" y="222"/>
                  </a:cubicBezTo>
                  <a:cubicBezTo>
                    <a:pt x="147" y="223"/>
                    <a:pt x="147" y="226"/>
                    <a:pt x="146" y="228"/>
                  </a:cubicBezTo>
                  <a:cubicBezTo>
                    <a:pt x="146" y="228"/>
                    <a:pt x="144" y="230"/>
                    <a:pt x="144" y="230"/>
                  </a:cubicBezTo>
                  <a:cubicBezTo>
                    <a:pt x="144" y="231"/>
                    <a:pt x="144" y="234"/>
                    <a:pt x="144" y="235"/>
                  </a:cubicBezTo>
                  <a:cubicBezTo>
                    <a:pt x="144" y="235"/>
                    <a:pt x="146" y="237"/>
                    <a:pt x="146" y="238"/>
                  </a:cubicBezTo>
                  <a:cubicBezTo>
                    <a:pt x="146" y="239"/>
                    <a:pt x="146" y="241"/>
                    <a:pt x="146" y="242"/>
                  </a:cubicBezTo>
                  <a:cubicBezTo>
                    <a:pt x="146" y="243"/>
                    <a:pt x="144" y="244"/>
                    <a:pt x="144" y="244"/>
                  </a:cubicBezTo>
                  <a:cubicBezTo>
                    <a:pt x="143" y="244"/>
                    <a:pt x="140" y="243"/>
                    <a:pt x="139" y="243"/>
                  </a:cubicBezTo>
                  <a:cubicBezTo>
                    <a:pt x="137" y="244"/>
                    <a:pt x="137" y="247"/>
                    <a:pt x="137" y="249"/>
                  </a:cubicBezTo>
                  <a:cubicBezTo>
                    <a:pt x="138" y="250"/>
                    <a:pt x="139" y="254"/>
                    <a:pt x="141" y="255"/>
                  </a:cubicBezTo>
                  <a:cubicBezTo>
                    <a:pt x="141" y="256"/>
                    <a:pt x="144" y="257"/>
                    <a:pt x="145" y="257"/>
                  </a:cubicBezTo>
                  <a:cubicBezTo>
                    <a:pt x="146" y="257"/>
                    <a:pt x="149" y="256"/>
                    <a:pt x="151" y="257"/>
                  </a:cubicBezTo>
                  <a:cubicBezTo>
                    <a:pt x="151" y="257"/>
                    <a:pt x="152" y="260"/>
                    <a:pt x="152" y="261"/>
                  </a:cubicBezTo>
                  <a:cubicBezTo>
                    <a:pt x="153" y="262"/>
                    <a:pt x="157" y="262"/>
                    <a:pt x="158" y="264"/>
                  </a:cubicBezTo>
                  <a:cubicBezTo>
                    <a:pt x="158" y="265"/>
                    <a:pt x="157" y="267"/>
                    <a:pt x="157" y="268"/>
                  </a:cubicBezTo>
                  <a:cubicBezTo>
                    <a:pt x="157" y="269"/>
                    <a:pt x="159" y="270"/>
                    <a:pt x="160" y="270"/>
                  </a:cubicBezTo>
                  <a:cubicBezTo>
                    <a:pt x="161" y="272"/>
                    <a:pt x="162" y="275"/>
                    <a:pt x="162" y="277"/>
                  </a:cubicBezTo>
                  <a:cubicBezTo>
                    <a:pt x="162" y="278"/>
                    <a:pt x="161" y="280"/>
                    <a:pt x="161" y="281"/>
                  </a:cubicBezTo>
                  <a:cubicBezTo>
                    <a:pt x="161" y="283"/>
                    <a:pt x="164" y="283"/>
                    <a:pt x="164" y="284"/>
                  </a:cubicBezTo>
                  <a:cubicBezTo>
                    <a:pt x="165" y="285"/>
                    <a:pt x="165" y="289"/>
                    <a:pt x="164" y="289"/>
                  </a:cubicBezTo>
                  <a:cubicBezTo>
                    <a:pt x="163" y="290"/>
                    <a:pt x="160" y="289"/>
                    <a:pt x="159" y="289"/>
                  </a:cubicBezTo>
                  <a:cubicBezTo>
                    <a:pt x="158" y="290"/>
                    <a:pt x="158" y="291"/>
                    <a:pt x="158" y="292"/>
                  </a:cubicBezTo>
                  <a:cubicBezTo>
                    <a:pt x="158" y="293"/>
                    <a:pt x="158" y="295"/>
                    <a:pt x="158" y="296"/>
                  </a:cubicBezTo>
                  <a:cubicBezTo>
                    <a:pt x="158" y="297"/>
                    <a:pt x="158" y="298"/>
                    <a:pt x="158" y="299"/>
                  </a:cubicBezTo>
                  <a:cubicBezTo>
                    <a:pt x="158" y="300"/>
                    <a:pt x="157" y="300"/>
                    <a:pt x="157" y="300"/>
                  </a:cubicBezTo>
                  <a:cubicBezTo>
                    <a:pt x="157" y="302"/>
                    <a:pt x="157" y="305"/>
                    <a:pt x="156" y="306"/>
                  </a:cubicBezTo>
                  <a:cubicBezTo>
                    <a:pt x="156" y="306"/>
                    <a:pt x="154" y="307"/>
                    <a:pt x="153" y="307"/>
                  </a:cubicBezTo>
                  <a:cubicBezTo>
                    <a:pt x="152" y="308"/>
                    <a:pt x="152" y="310"/>
                    <a:pt x="151" y="311"/>
                  </a:cubicBezTo>
                  <a:cubicBezTo>
                    <a:pt x="151" y="312"/>
                    <a:pt x="150" y="314"/>
                    <a:pt x="150" y="314"/>
                  </a:cubicBezTo>
                  <a:cubicBezTo>
                    <a:pt x="149" y="315"/>
                    <a:pt x="147" y="314"/>
                    <a:pt x="146" y="314"/>
                  </a:cubicBezTo>
                  <a:cubicBezTo>
                    <a:pt x="145" y="315"/>
                    <a:pt x="143" y="317"/>
                    <a:pt x="143" y="319"/>
                  </a:cubicBezTo>
                  <a:cubicBezTo>
                    <a:pt x="142" y="320"/>
                    <a:pt x="144" y="323"/>
                    <a:pt x="143" y="324"/>
                  </a:cubicBezTo>
                  <a:cubicBezTo>
                    <a:pt x="143" y="325"/>
                    <a:pt x="140" y="324"/>
                    <a:pt x="139" y="324"/>
                  </a:cubicBezTo>
                  <a:cubicBezTo>
                    <a:pt x="138" y="325"/>
                    <a:pt x="136" y="326"/>
                    <a:pt x="136" y="327"/>
                  </a:cubicBezTo>
                  <a:cubicBezTo>
                    <a:pt x="135" y="328"/>
                    <a:pt x="135" y="330"/>
                    <a:pt x="135" y="332"/>
                  </a:cubicBezTo>
                  <a:cubicBezTo>
                    <a:pt x="134" y="332"/>
                    <a:pt x="132" y="333"/>
                    <a:pt x="132" y="333"/>
                  </a:cubicBezTo>
                  <a:cubicBezTo>
                    <a:pt x="132" y="334"/>
                    <a:pt x="133" y="336"/>
                    <a:pt x="133" y="337"/>
                  </a:cubicBezTo>
                  <a:cubicBezTo>
                    <a:pt x="133" y="338"/>
                    <a:pt x="132" y="338"/>
                    <a:pt x="132" y="339"/>
                  </a:cubicBezTo>
                  <a:cubicBezTo>
                    <a:pt x="131" y="340"/>
                    <a:pt x="131" y="343"/>
                    <a:pt x="131" y="344"/>
                  </a:cubicBezTo>
                  <a:cubicBezTo>
                    <a:pt x="131" y="345"/>
                    <a:pt x="131" y="346"/>
                    <a:pt x="132" y="347"/>
                  </a:cubicBezTo>
                  <a:cubicBezTo>
                    <a:pt x="131" y="347"/>
                    <a:pt x="130" y="347"/>
                    <a:pt x="130" y="348"/>
                  </a:cubicBezTo>
                  <a:cubicBezTo>
                    <a:pt x="129" y="348"/>
                    <a:pt x="128" y="349"/>
                    <a:pt x="127" y="350"/>
                  </a:cubicBezTo>
                  <a:cubicBezTo>
                    <a:pt x="126" y="351"/>
                    <a:pt x="126" y="353"/>
                    <a:pt x="125" y="353"/>
                  </a:cubicBezTo>
                  <a:cubicBezTo>
                    <a:pt x="124" y="353"/>
                    <a:pt x="123" y="352"/>
                    <a:pt x="121" y="352"/>
                  </a:cubicBezTo>
                  <a:cubicBezTo>
                    <a:pt x="121" y="352"/>
                    <a:pt x="120" y="354"/>
                    <a:pt x="119" y="354"/>
                  </a:cubicBezTo>
                  <a:cubicBezTo>
                    <a:pt x="118" y="353"/>
                    <a:pt x="118" y="350"/>
                    <a:pt x="117" y="350"/>
                  </a:cubicBezTo>
                  <a:cubicBezTo>
                    <a:pt x="116" y="350"/>
                    <a:pt x="114" y="350"/>
                    <a:pt x="114" y="350"/>
                  </a:cubicBezTo>
                  <a:cubicBezTo>
                    <a:pt x="113" y="350"/>
                    <a:pt x="113" y="351"/>
                    <a:pt x="113" y="351"/>
                  </a:cubicBezTo>
                  <a:cubicBezTo>
                    <a:pt x="113" y="352"/>
                    <a:pt x="111" y="354"/>
                    <a:pt x="109" y="354"/>
                  </a:cubicBezTo>
                  <a:cubicBezTo>
                    <a:pt x="109" y="354"/>
                    <a:pt x="108" y="352"/>
                    <a:pt x="107" y="352"/>
                  </a:cubicBezTo>
                  <a:cubicBezTo>
                    <a:pt x="106" y="350"/>
                    <a:pt x="103" y="347"/>
                    <a:pt x="102" y="345"/>
                  </a:cubicBezTo>
                  <a:cubicBezTo>
                    <a:pt x="102" y="344"/>
                    <a:pt x="101" y="341"/>
                    <a:pt x="100" y="341"/>
                  </a:cubicBezTo>
                  <a:cubicBezTo>
                    <a:pt x="99" y="340"/>
                    <a:pt x="97" y="341"/>
                    <a:pt x="96" y="341"/>
                  </a:cubicBezTo>
                  <a:cubicBezTo>
                    <a:pt x="95" y="340"/>
                    <a:pt x="93" y="339"/>
                    <a:pt x="92" y="338"/>
                  </a:cubicBezTo>
                  <a:cubicBezTo>
                    <a:pt x="92" y="337"/>
                    <a:pt x="95" y="336"/>
                    <a:pt x="95" y="335"/>
                  </a:cubicBezTo>
                  <a:cubicBezTo>
                    <a:pt x="95" y="334"/>
                    <a:pt x="94" y="332"/>
                    <a:pt x="93" y="331"/>
                  </a:cubicBezTo>
                  <a:cubicBezTo>
                    <a:pt x="92" y="330"/>
                    <a:pt x="91" y="329"/>
                    <a:pt x="89" y="329"/>
                  </a:cubicBezTo>
                  <a:cubicBezTo>
                    <a:pt x="89" y="330"/>
                    <a:pt x="87" y="331"/>
                    <a:pt x="86" y="331"/>
                  </a:cubicBezTo>
                  <a:cubicBezTo>
                    <a:pt x="85" y="332"/>
                    <a:pt x="83" y="333"/>
                    <a:pt x="81" y="333"/>
                  </a:cubicBezTo>
                  <a:cubicBezTo>
                    <a:pt x="80" y="333"/>
                    <a:pt x="79" y="332"/>
                    <a:pt x="78" y="331"/>
                  </a:cubicBezTo>
                  <a:cubicBezTo>
                    <a:pt x="77" y="330"/>
                    <a:pt x="74" y="329"/>
                    <a:pt x="73" y="329"/>
                  </a:cubicBezTo>
                  <a:cubicBezTo>
                    <a:pt x="72" y="328"/>
                    <a:pt x="69" y="328"/>
                    <a:pt x="68" y="328"/>
                  </a:cubicBezTo>
                  <a:cubicBezTo>
                    <a:pt x="68" y="328"/>
                    <a:pt x="67" y="326"/>
                    <a:pt x="66" y="326"/>
                  </a:cubicBezTo>
                  <a:cubicBezTo>
                    <a:pt x="66" y="326"/>
                    <a:pt x="64" y="326"/>
                    <a:pt x="63" y="326"/>
                  </a:cubicBezTo>
                  <a:cubicBezTo>
                    <a:pt x="62" y="326"/>
                    <a:pt x="60" y="325"/>
                    <a:pt x="60" y="324"/>
                  </a:cubicBezTo>
                  <a:cubicBezTo>
                    <a:pt x="59" y="323"/>
                    <a:pt x="58" y="321"/>
                    <a:pt x="57" y="320"/>
                  </a:cubicBezTo>
                  <a:cubicBezTo>
                    <a:pt x="56" y="319"/>
                    <a:pt x="54" y="320"/>
                    <a:pt x="53" y="320"/>
                  </a:cubicBezTo>
                  <a:cubicBezTo>
                    <a:pt x="52" y="320"/>
                    <a:pt x="50" y="320"/>
                    <a:pt x="49" y="319"/>
                  </a:cubicBezTo>
                  <a:cubicBezTo>
                    <a:pt x="48" y="319"/>
                    <a:pt x="46" y="318"/>
                    <a:pt x="46" y="317"/>
                  </a:cubicBezTo>
                  <a:cubicBezTo>
                    <a:pt x="46" y="316"/>
                    <a:pt x="46" y="313"/>
                    <a:pt x="46" y="313"/>
                  </a:cubicBezTo>
                  <a:cubicBezTo>
                    <a:pt x="46" y="312"/>
                    <a:pt x="47" y="311"/>
                    <a:pt x="47" y="311"/>
                  </a:cubicBezTo>
                  <a:cubicBezTo>
                    <a:pt x="47" y="310"/>
                    <a:pt x="46" y="308"/>
                    <a:pt x="45" y="308"/>
                  </a:cubicBezTo>
                  <a:cubicBezTo>
                    <a:pt x="44" y="307"/>
                    <a:pt x="41" y="308"/>
                    <a:pt x="40" y="309"/>
                  </a:cubicBezTo>
                  <a:cubicBezTo>
                    <a:pt x="40" y="310"/>
                    <a:pt x="40" y="312"/>
                    <a:pt x="39" y="313"/>
                  </a:cubicBezTo>
                  <a:cubicBezTo>
                    <a:pt x="39" y="314"/>
                    <a:pt x="40" y="316"/>
                    <a:pt x="39" y="317"/>
                  </a:cubicBezTo>
                  <a:cubicBezTo>
                    <a:pt x="39" y="318"/>
                    <a:pt x="38" y="319"/>
                    <a:pt x="37" y="319"/>
                  </a:cubicBezTo>
                  <a:cubicBezTo>
                    <a:pt x="36" y="319"/>
                    <a:pt x="35" y="319"/>
                    <a:pt x="34" y="319"/>
                  </a:cubicBezTo>
                  <a:cubicBezTo>
                    <a:pt x="33" y="319"/>
                    <a:pt x="32" y="318"/>
                    <a:pt x="31" y="317"/>
                  </a:cubicBezTo>
                  <a:cubicBezTo>
                    <a:pt x="30" y="317"/>
                    <a:pt x="30" y="315"/>
                    <a:pt x="30" y="314"/>
                  </a:cubicBezTo>
                  <a:cubicBezTo>
                    <a:pt x="29" y="313"/>
                    <a:pt x="30" y="310"/>
                    <a:pt x="31" y="309"/>
                  </a:cubicBezTo>
                  <a:cubicBezTo>
                    <a:pt x="31" y="309"/>
                    <a:pt x="33" y="309"/>
                    <a:pt x="34" y="308"/>
                  </a:cubicBezTo>
                  <a:cubicBezTo>
                    <a:pt x="35" y="307"/>
                    <a:pt x="34" y="304"/>
                    <a:pt x="34" y="303"/>
                  </a:cubicBezTo>
                  <a:cubicBezTo>
                    <a:pt x="34" y="302"/>
                    <a:pt x="35" y="301"/>
                    <a:pt x="36" y="300"/>
                  </a:cubicBezTo>
                  <a:cubicBezTo>
                    <a:pt x="37" y="299"/>
                    <a:pt x="38" y="295"/>
                    <a:pt x="37" y="293"/>
                  </a:cubicBezTo>
                  <a:cubicBezTo>
                    <a:pt x="37" y="293"/>
                    <a:pt x="36" y="292"/>
                    <a:pt x="36" y="292"/>
                  </a:cubicBezTo>
                  <a:cubicBezTo>
                    <a:pt x="35" y="291"/>
                    <a:pt x="33" y="291"/>
                    <a:pt x="32" y="290"/>
                  </a:cubicBezTo>
                  <a:cubicBezTo>
                    <a:pt x="31" y="290"/>
                    <a:pt x="29" y="291"/>
                    <a:pt x="29" y="290"/>
                  </a:cubicBezTo>
                  <a:cubicBezTo>
                    <a:pt x="27" y="290"/>
                    <a:pt x="25" y="288"/>
                    <a:pt x="24" y="288"/>
                  </a:cubicBezTo>
                  <a:cubicBezTo>
                    <a:pt x="23" y="288"/>
                    <a:pt x="22" y="288"/>
                    <a:pt x="22" y="288"/>
                  </a:cubicBezTo>
                  <a:cubicBezTo>
                    <a:pt x="21" y="289"/>
                    <a:pt x="21" y="291"/>
                    <a:pt x="20" y="291"/>
                  </a:cubicBezTo>
                  <a:cubicBezTo>
                    <a:pt x="19" y="292"/>
                    <a:pt x="18" y="292"/>
                    <a:pt x="17" y="291"/>
                  </a:cubicBezTo>
                  <a:cubicBezTo>
                    <a:pt x="16" y="291"/>
                    <a:pt x="14" y="290"/>
                    <a:pt x="14" y="289"/>
                  </a:cubicBezTo>
                  <a:cubicBezTo>
                    <a:pt x="13" y="288"/>
                    <a:pt x="15" y="285"/>
                    <a:pt x="14" y="285"/>
                  </a:cubicBezTo>
                  <a:cubicBezTo>
                    <a:pt x="13" y="284"/>
                    <a:pt x="11" y="283"/>
                    <a:pt x="9" y="283"/>
                  </a:cubicBezTo>
                  <a:cubicBezTo>
                    <a:pt x="8" y="283"/>
                    <a:pt x="5" y="288"/>
                    <a:pt x="4" y="287"/>
                  </a:cubicBezTo>
                  <a:cubicBezTo>
                    <a:pt x="3" y="287"/>
                    <a:pt x="2" y="284"/>
                    <a:pt x="2" y="283"/>
                  </a:cubicBezTo>
                  <a:cubicBezTo>
                    <a:pt x="2" y="282"/>
                    <a:pt x="3" y="282"/>
                    <a:pt x="3" y="281"/>
                  </a:cubicBezTo>
                  <a:cubicBezTo>
                    <a:pt x="3" y="280"/>
                    <a:pt x="0" y="278"/>
                    <a:pt x="0" y="276"/>
                  </a:cubicBezTo>
                  <a:cubicBezTo>
                    <a:pt x="1" y="275"/>
                    <a:pt x="4" y="276"/>
                    <a:pt x="5" y="276"/>
                  </a:cubicBezTo>
                  <a:cubicBezTo>
                    <a:pt x="7" y="275"/>
                    <a:pt x="11" y="276"/>
                    <a:pt x="13" y="275"/>
                  </a:cubicBezTo>
                  <a:cubicBezTo>
                    <a:pt x="15" y="275"/>
                    <a:pt x="18" y="272"/>
                    <a:pt x="19" y="270"/>
                  </a:cubicBezTo>
                  <a:cubicBezTo>
                    <a:pt x="21" y="268"/>
                    <a:pt x="23" y="263"/>
                    <a:pt x="25" y="261"/>
                  </a:cubicBezTo>
                  <a:cubicBezTo>
                    <a:pt x="26" y="260"/>
                    <a:pt x="28" y="257"/>
                    <a:pt x="28" y="256"/>
                  </a:cubicBezTo>
                  <a:cubicBezTo>
                    <a:pt x="29" y="255"/>
                    <a:pt x="29" y="252"/>
                    <a:pt x="30" y="251"/>
                  </a:cubicBezTo>
                  <a:cubicBezTo>
                    <a:pt x="31" y="250"/>
                    <a:pt x="33" y="249"/>
                    <a:pt x="33" y="248"/>
                  </a:cubicBezTo>
                  <a:cubicBezTo>
                    <a:pt x="34" y="247"/>
                    <a:pt x="34" y="244"/>
                    <a:pt x="34" y="242"/>
                  </a:cubicBezTo>
                  <a:cubicBezTo>
                    <a:pt x="34" y="241"/>
                    <a:pt x="34" y="237"/>
                    <a:pt x="34" y="236"/>
                  </a:cubicBezTo>
                  <a:cubicBezTo>
                    <a:pt x="35" y="235"/>
                    <a:pt x="36" y="233"/>
                    <a:pt x="37" y="232"/>
                  </a:cubicBezTo>
                  <a:cubicBezTo>
                    <a:pt x="37" y="231"/>
                    <a:pt x="37" y="228"/>
                    <a:pt x="37" y="227"/>
                  </a:cubicBezTo>
                  <a:cubicBezTo>
                    <a:pt x="37" y="226"/>
                    <a:pt x="37" y="222"/>
                    <a:pt x="37" y="220"/>
                  </a:cubicBezTo>
                  <a:cubicBezTo>
                    <a:pt x="38" y="219"/>
                    <a:pt x="40" y="217"/>
                    <a:pt x="41" y="216"/>
                  </a:cubicBezTo>
                  <a:cubicBezTo>
                    <a:pt x="43" y="213"/>
                    <a:pt x="42" y="206"/>
                    <a:pt x="43" y="202"/>
                  </a:cubicBezTo>
                  <a:cubicBezTo>
                    <a:pt x="44" y="199"/>
                    <a:pt x="46" y="193"/>
                    <a:pt x="47" y="190"/>
                  </a:cubicBezTo>
                  <a:cubicBezTo>
                    <a:pt x="48" y="187"/>
                    <a:pt x="49" y="179"/>
                    <a:pt x="49" y="176"/>
                  </a:cubicBezTo>
                  <a:cubicBezTo>
                    <a:pt x="50" y="173"/>
                    <a:pt x="50" y="168"/>
                    <a:pt x="51" y="166"/>
                  </a:cubicBezTo>
                  <a:cubicBezTo>
                    <a:pt x="51" y="163"/>
                    <a:pt x="53" y="160"/>
                    <a:pt x="53" y="159"/>
                  </a:cubicBezTo>
                  <a:cubicBezTo>
                    <a:pt x="54" y="157"/>
                    <a:pt x="54" y="154"/>
                    <a:pt x="54" y="152"/>
                  </a:cubicBezTo>
                  <a:cubicBezTo>
                    <a:pt x="54" y="149"/>
                    <a:pt x="55" y="145"/>
                    <a:pt x="55" y="143"/>
                  </a:cubicBezTo>
                  <a:cubicBezTo>
                    <a:pt x="55" y="141"/>
                    <a:pt x="55" y="138"/>
                    <a:pt x="55" y="137"/>
                  </a:cubicBezTo>
                  <a:cubicBezTo>
                    <a:pt x="56" y="136"/>
                    <a:pt x="57" y="133"/>
                    <a:pt x="58" y="132"/>
                  </a:cubicBezTo>
                  <a:cubicBezTo>
                    <a:pt x="59" y="132"/>
                    <a:pt x="60" y="130"/>
                    <a:pt x="60" y="129"/>
                  </a:cubicBezTo>
                  <a:cubicBezTo>
                    <a:pt x="61" y="128"/>
                    <a:pt x="61" y="125"/>
                    <a:pt x="61" y="124"/>
                  </a:cubicBezTo>
                  <a:cubicBezTo>
                    <a:pt x="61" y="123"/>
                    <a:pt x="62" y="121"/>
                    <a:pt x="63" y="121"/>
                  </a:cubicBezTo>
                  <a:cubicBezTo>
                    <a:pt x="64" y="121"/>
                    <a:pt x="65" y="122"/>
                    <a:pt x="65" y="122"/>
                  </a:cubicBezTo>
                  <a:cubicBezTo>
                    <a:pt x="66" y="122"/>
                    <a:pt x="67" y="123"/>
                    <a:pt x="68" y="123"/>
                  </a:cubicBezTo>
                  <a:cubicBezTo>
                    <a:pt x="68" y="123"/>
                    <a:pt x="70" y="121"/>
                    <a:pt x="70" y="121"/>
                  </a:cubicBezTo>
                  <a:cubicBezTo>
                    <a:pt x="72" y="121"/>
                    <a:pt x="74" y="123"/>
                    <a:pt x="75" y="123"/>
                  </a:cubicBezTo>
                  <a:cubicBezTo>
                    <a:pt x="76" y="122"/>
                    <a:pt x="76" y="119"/>
                    <a:pt x="76" y="118"/>
                  </a:cubicBezTo>
                  <a:cubicBezTo>
                    <a:pt x="76" y="117"/>
                    <a:pt x="75" y="116"/>
                    <a:pt x="74" y="115"/>
                  </a:cubicBezTo>
                  <a:cubicBezTo>
                    <a:pt x="73" y="114"/>
                    <a:pt x="71" y="113"/>
                    <a:pt x="70" y="112"/>
                  </a:cubicBezTo>
                  <a:cubicBezTo>
                    <a:pt x="69" y="111"/>
                    <a:pt x="69" y="109"/>
                    <a:pt x="68" y="108"/>
                  </a:cubicBezTo>
                  <a:cubicBezTo>
                    <a:pt x="68" y="108"/>
                    <a:pt x="66" y="107"/>
                    <a:pt x="65" y="107"/>
                  </a:cubicBezTo>
                  <a:cubicBezTo>
                    <a:pt x="64" y="108"/>
                    <a:pt x="63" y="109"/>
                    <a:pt x="62" y="109"/>
                  </a:cubicBezTo>
                  <a:cubicBezTo>
                    <a:pt x="62" y="110"/>
                    <a:pt x="62" y="112"/>
                    <a:pt x="62" y="113"/>
                  </a:cubicBezTo>
                  <a:cubicBezTo>
                    <a:pt x="62" y="113"/>
                    <a:pt x="61" y="114"/>
                    <a:pt x="61" y="115"/>
                  </a:cubicBezTo>
                  <a:cubicBezTo>
                    <a:pt x="61" y="116"/>
                    <a:pt x="60" y="117"/>
                    <a:pt x="59" y="118"/>
                  </a:cubicBezTo>
                  <a:cubicBezTo>
                    <a:pt x="59" y="119"/>
                    <a:pt x="59" y="121"/>
                    <a:pt x="58" y="121"/>
                  </a:cubicBezTo>
                  <a:cubicBezTo>
                    <a:pt x="57" y="122"/>
                    <a:pt x="56" y="123"/>
                    <a:pt x="56" y="123"/>
                  </a:cubicBezTo>
                  <a:cubicBezTo>
                    <a:pt x="55" y="122"/>
                    <a:pt x="56" y="121"/>
                    <a:pt x="56" y="120"/>
                  </a:cubicBezTo>
                  <a:cubicBezTo>
                    <a:pt x="56" y="119"/>
                    <a:pt x="56" y="117"/>
                    <a:pt x="56" y="116"/>
                  </a:cubicBezTo>
                  <a:cubicBezTo>
                    <a:pt x="56" y="114"/>
                    <a:pt x="56" y="111"/>
                    <a:pt x="57" y="109"/>
                  </a:cubicBezTo>
                  <a:cubicBezTo>
                    <a:pt x="57" y="107"/>
                    <a:pt x="59" y="104"/>
                    <a:pt x="59" y="102"/>
                  </a:cubicBezTo>
                  <a:cubicBezTo>
                    <a:pt x="60" y="100"/>
                    <a:pt x="60" y="97"/>
                    <a:pt x="60" y="95"/>
                  </a:cubicBezTo>
                  <a:cubicBezTo>
                    <a:pt x="60" y="92"/>
                    <a:pt x="62" y="87"/>
                    <a:pt x="62" y="84"/>
                  </a:cubicBezTo>
                  <a:cubicBezTo>
                    <a:pt x="63" y="81"/>
                    <a:pt x="64" y="72"/>
                    <a:pt x="65" y="68"/>
                  </a:cubicBezTo>
                  <a:cubicBezTo>
                    <a:pt x="65" y="66"/>
                    <a:pt x="65" y="61"/>
                    <a:pt x="65" y="58"/>
                  </a:cubicBezTo>
                  <a:cubicBezTo>
                    <a:pt x="66" y="56"/>
                    <a:pt x="69" y="51"/>
                    <a:pt x="69" y="48"/>
                  </a:cubicBezTo>
                  <a:cubicBezTo>
                    <a:pt x="70" y="45"/>
                    <a:pt x="69" y="38"/>
                    <a:pt x="70" y="35"/>
                  </a:cubicBezTo>
                  <a:cubicBezTo>
                    <a:pt x="70" y="33"/>
                    <a:pt x="69" y="27"/>
                    <a:pt x="70" y="25"/>
                  </a:cubicBezTo>
                  <a:cubicBezTo>
                    <a:pt x="70" y="23"/>
                    <a:pt x="71" y="20"/>
                    <a:pt x="72" y="18"/>
                  </a:cubicBezTo>
                  <a:cubicBezTo>
                    <a:pt x="72" y="17"/>
                    <a:pt x="73" y="15"/>
                    <a:pt x="74" y="13"/>
                  </a:cubicBezTo>
                  <a:cubicBezTo>
                    <a:pt x="75" y="12"/>
                    <a:pt x="77" y="10"/>
                    <a:pt x="78" y="10"/>
                  </a:cubicBezTo>
                  <a:cubicBezTo>
                    <a:pt x="79" y="10"/>
                    <a:pt x="79" y="11"/>
                    <a:pt x="79" y="12"/>
                  </a:cubicBezTo>
                  <a:cubicBezTo>
                    <a:pt x="79" y="13"/>
                    <a:pt x="78" y="15"/>
                    <a:pt x="78" y="16"/>
                  </a:cubicBezTo>
                  <a:cubicBezTo>
                    <a:pt x="78" y="17"/>
                    <a:pt x="81" y="18"/>
                    <a:pt x="81" y="19"/>
                  </a:cubicBezTo>
                  <a:cubicBezTo>
                    <a:pt x="82" y="20"/>
                    <a:pt x="82" y="21"/>
                    <a:pt x="83" y="21"/>
                  </a:cubicBezTo>
                  <a:cubicBezTo>
                    <a:pt x="84" y="22"/>
                    <a:pt x="86" y="22"/>
                    <a:pt x="86" y="22"/>
                  </a:cubicBezTo>
                  <a:cubicBezTo>
                    <a:pt x="88" y="23"/>
                    <a:pt x="91" y="24"/>
                    <a:pt x="92" y="26"/>
                  </a:cubicBezTo>
                  <a:cubicBezTo>
                    <a:pt x="93" y="27"/>
                    <a:pt x="93" y="30"/>
                    <a:pt x="93" y="31"/>
                  </a:cubicBezTo>
                  <a:cubicBezTo>
                    <a:pt x="94" y="32"/>
                    <a:pt x="97" y="33"/>
                    <a:pt x="98" y="34"/>
                  </a:cubicBezTo>
                  <a:cubicBezTo>
                    <a:pt x="98" y="35"/>
                    <a:pt x="100" y="36"/>
                    <a:pt x="100" y="37"/>
                  </a:cubicBezTo>
                  <a:cubicBezTo>
                    <a:pt x="101" y="39"/>
                    <a:pt x="102" y="43"/>
                    <a:pt x="103" y="45"/>
                  </a:cubicBezTo>
                  <a:cubicBezTo>
                    <a:pt x="104" y="46"/>
                    <a:pt x="105" y="49"/>
                    <a:pt x="105" y="51"/>
                  </a:cubicBezTo>
                  <a:cubicBezTo>
                    <a:pt x="105" y="52"/>
                    <a:pt x="105" y="55"/>
                    <a:pt x="105" y="56"/>
                  </a:cubicBezTo>
                  <a:cubicBezTo>
                    <a:pt x="105" y="58"/>
                    <a:pt x="107" y="60"/>
                    <a:pt x="107" y="61"/>
                  </a:cubicBezTo>
                  <a:cubicBezTo>
                    <a:pt x="108" y="62"/>
                    <a:pt x="108" y="64"/>
                    <a:pt x="108" y="65"/>
                  </a:cubicBezTo>
                  <a:cubicBezTo>
                    <a:pt x="108" y="67"/>
                    <a:pt x="107" y="70"/>
                    <a:pt x="108" y="72"/>
                  </a:cubicBezTo>
                  <a:cubicBezTo>
                    <a:pt x="108" y="73"/>
                    <a:pt x="110" y="75"/>
                    <a:pt x="110" y="76"/>
                  </a:cubicBezTo>
                  <a:cubicBezTo>
                    <a:pt x="111" y="76"/>
                    <a:pt x="113" y="78"/>
                    <a:pt x="114" y="78"/>
                  </a:cubicBezTo>
                  <a:cubicBezTo>
                    <a:pt x="115" y="79"/>
                    <a:pt x="116" y="81"/>
                    <a:pt x="116" y="82"/>
                  </a:cubicBezTo>
                  <a:cubicBezTo>
                    <a:pt x="117" y="83"/>
                    <a:pt x="118" y="85"/>
                    <a:pt x="118" y="86"/>
                  </a:cubicBezTo>
                  <a:cubicBezTo>
                    <a:pt x="118" y="87"/>
                    <a:pt x="118" y="88"/>
                    <a:pt x="118" y="90"/>
                  </a:cubicBezTo>
                  <a:cubicBezTo>
                    <a:pt x="118" y="90"/>
                    <a:pt x="119" y="92"/>
                    <a:pt x="118" y="93"/>
                  </a:cubicBezTo>
                  <a:cubicBezTo>
                    <a:pt x="118" y="94"/>
                    <a:pt x="117" y="96"/>
                    <a:pt x="118" y="97"/>
                  </a:cubicBezTo>
                  <a:cubicBezTo>
                    <a:pt x="118" y="97"/>
                    <a:pt x="119" y="97"/>
                    <a:pt x="120" y="97"/>
                  </a:cubicBezTo>
                  <a:cubicBezTo>
                    <a:pt x="120" y="97"/>
                    <a:pt x="120" y="96"/>
                    <a:pt x="120" y="95"/>
                  </a:cubicBezTo>
                  <a:cubicBezTo>
                    <a:pt x="121" y="95"/>
                    <a:pt x="121" y="93"/>
                    <a:pt x="121" y="93"/>
                  </a:cubicBezTo>
                  <a:cubicBezTo>
                    <a:pt x="121" y="92"/>
                    <a:pt x="121" y="89"/>
                    <a:pt x="121" y="88"/>
                  </a:cubicBezTo>
                  <a:cubicBezTo>
                    <a:pt x="121" y="87"/>
                    <a:pt x="121" y="84"/>
                    <a:pt x="121" y="83"/>
                  </a:cubicBezTo>
                  <a:cubicBezTo>
                    <a:pt x="121" y="82"/>
                    <a:pt x="119" y="81"/>
                    <a:pt x="119" y="80"/>
                  </a:cubicBezTo>
                  <a:cubicBezTo>
                    <a:pt x="119" y="80"/>
                    <a:pt x="120" y="78"/>
                    <a:pt x="119" y="78"/>
                  </a:cubicBezTo>
                  <a:cubicBezTo>
                    <a:pt x="119" y="77"/>
                    <a:pt x="117" y="76"/>
                    <a:pt x="117" y="76"/>
                  </a:cubicBezTo>
                  <a:cubicBezTo>
                    <a:pt x="116" y="75"/>
                    <a:pt x="114" y="75"/>
                    <a:pt x="113" y="73"/>
                  </a:cubicBezTo>
                  <a:cubicBezTo>
                    <a:pt x="112" y="73"/>
                    <a:pt x="112" y="71"/>
                    <a:pt x="112" y="70"/>
                  </a:cubicBezTo>
                  <a:cubicBezTo>
                    <a:pt x="111" y="69"/>
                    <a:pt x="111" y="66"/>
                    <a:pt x="111" y="65"/>
                  </a:cubicBezTo>
                  <a:cubicBezTo>
                    <a:pt x="111" y="63"/>
                    <a:pt x="110" y="60"/>
                    <a:pt x="110" y="57"/>
                  </a:cubicBezTo>
                  <a:cubicBezTo>
                    <a:pt x="110" y="55"/>
                    <a:pt x="110" y="51"/>
                    <a:pt x="110" y="49"/>
                  </a:cubicBezTo>
                  <a:cubicBezTo>
                    <a:pt x="110" y="48"/>
                    <a:pt x="109" y="46"/>
                    <a:pt x="108" y="45"/>
                  </a:cubicBezTo>
                  <a:cubicBezTo>
                    <a:pt x="108" y="45"/>
                    <a:pt x="108" y="44"/>
                    <a:pt x="108" y="43"/>
                  </a:cubicBezTo>
                  <a:cubicBezTo>
                    <a:pt x="109" y="43"/>
                    <a:pt x="111" y="42"/>
                    <a:pt x="111" y="42"/>
                  </a:cubicBezTo>
                  <a:cubicBezTo>
                    <a:pt x="112" y="42"/>
                    <a:pt x="114" y="43"/>
                    <a:pt x="115" y="43"/>
                  </a:cubicBezTo>
                  <a:cubicBezTo>
                    <a:pt x="116" y="43"/>
                    <a:pt x="117" y="41"/>
                    <a:pt x="118" y="41"/>
                  </a:cubicBezTo>
                  <a:cubicBezTo>
                    <a:pt x="118" y="41"/>
                    <a:pt x="119" y="42"/>
                    <a:pt x="120" y="42"/>
                  </a:cubicBezTo>
                  <a:cubicBezTo>
                    <a:pt x="120" y="43"/>
                    <a:pt x="119" y="45"/>
                    <a:pt x="120" y="46"/>
                  </a:cubicBezTo>
                  <a:cubicBezTo>
                    <a:pt x="120" y="47"/>
                    <a:pt x="123" y="47"/>
                    <a:pt x="124" y="47"/>
                  </a:cubicBezTo>
                  <a:cubicBezTo>
                    <a:pt x="125" y="47"/>
                    <a:pt x="128" y="47"/>
                    <a:pt x="129" y="47"/>
                  </a:cubicBezTo>
                  <a:cubicBezTo>
                    <a:pt x="130" y="47"/>
                    <a:pt x="132" y="49"/>
                    <a:pt x="133" y="50"/>
                  </a:cubicBezTo>
                  <a:cubicBezTo>
                    <a:pt x="133" y="51"/>
                    <a:pt x="133" y="52"/>
                    <a:pt x="133" y="53"/>
                  </a:cubicBezTo>
                  <a:cubicBezTo>
                    <a:pt x="133" y="54"/>
                    <a:pt x="131" y="55"/>
                    <a:pt x="131" y="56"/>
                  </a:cubicBezTo>
                  <a:cubicBezTo>
                    <a:pt x="131" y="57"/>
                    <a:pt x="133" y="58"/>
                    <a:pt x="133" y="60"/>
                  </a:cubicBezTo>
                  <a:cubicBezTo>
                    <a:pt x="133" y="61"/>
                    <a:pt x="133" y="63"/>
                    <a:pt x="134" y="64"/>
                  </a:cubicBezTo>
                  <a:cubicBezTo>
                    <a:pt x="135" y="64"/>
                    <a:pt x="137" y="63"/>
                    <a:pt x="139" y="63"/>
                  </a:cubicBezTo>
                  <a:cubicBezTo>
                    <a:pt x="140" y="63"/>
                    <a:pt x="142" y="63"/>
                    <a:pt x="143" y="64"/>
                  </a:cubicBezTo>
                  <a:cubicBezTo>
                    <a:pt x="143" y="64"/>
                    <a:pt x="143" y="66"/>
                    <a:pt x="144" y="66"/>
                  </a:cubicBezTo>
                  <a:cubicBezTo>
                    <a:pt x="144" y="67"/>
                    <a:pt x="146" y="67"/>
                    <a:pt x="147" y="68"/>
                  </a:cubicBezTo>
                  <a:cubicBezTo>
                    <a:pt x="147" y="68"/>
                    <a:pt x="148" y="70"/>
                    <a:pt x="148" y="70"/>
                  </a:cubicBezTo>
                  <a:cubicBezTo>
                    <a:pt x="149" y="71"/>
                    <a:pt x="150" y="70"/>
                    <a:pt x="151" y="70"/>
                  </a:cubicBezTo>
                  <a:cubicBezTo>
                    <a:pt x="152" y="70"/>
                    <a:pt x="155" y="71"/>
                    <a:pt x="156" y="70"/>
                  </a:cubicBezTo>
                  <a:cubicBezTo>
                    <a:pt x="158" y="70"/>
                    <a:pt x="159" y="67"/>
                    <a:pt x="161" y="67"/>
                  </a:cubicBezTo>
                  <a:cubicBezTo>
                    <a:pt x="162" y="68"/>
                    <a:pt x="162" y="70"/>
                    <a:pt x="163" y="70"/>
                  </a:cubicBezTo>
                  <a:cubicBezTo>
                    <a:pt x="164" y="71"/>
                    <a:pt x="165" y="69"/>
                    <a:pt x="166" y="68"/>
                  </a:cubicBezTo>
                  <a:cubicBezTo>
                    <a:pt x="166" y="68"/>
                    <a:pt x="168" y="67"/>
                    <a:pt x="168" y="66"/>
                  </a:cubicBezTo>
                  <a:cubicBezTo>
                    <a:pt x="168" y="65"/>
                    <a:pt x="167" y="63"/>
                    <a:pt x="168" y="62"/>
                  </a:cubicBezTo>
                  <a:cubicBezTo>
                    <a:pt x="168" y="62"/>
                    <a:pt x="170" y="61"/>
                    <a:pt x="171" y="60"/>
                  </a:cubicBezTo>
                  <a:cubicBezTo>
                    <a:pt x="171" y="60"/>
                    <a:pt x="173" y="60"/>
                    <a:pt x="174" y="58"/>
                  </a:cubicBezTo>
                  <a:cubicBezTo>
                    <a:pt x="174" y="58"/>
                    <a:pt x="173" y="57"/>
                    <a:pt x="174" y="57"/>
                  </a:cubicBezTo>
                  <a:cubicBezTo>
                    <a:pt x="174" y="56"/>
                    <a:pt x="177" y="57"/>
                    <a:pt x="178" y="57"/>
                  </a:cubicBezTo>
                  <a:cubicBezTo>
                    <a:pt x="179" y="57"/>
                    <a:pt x="181" y="56"/>
                    <a:pt x="182" y="56"/>
                  </a:cubicBezTo>
                  <a:cubicBezTo>
                    <a:pt x="183" y="55"/>
                    <a:pt x="184" y="53"/>
                    <a:pt x="185" y="52"/>
                  </a:cubicBezTo>
                  <a:cubicBezTo>
                    <a:pt x="186" y="51"/>
                    <a:pt x="188" y="50"/>
                    <a:pt x="189" y="49"/>
                  </a:cubicBezTo>
                  <a:cubicBezTo>
                    <a:pt x="189" y="49"/>
                    <a:pt x="190" y="49"/>
                    <a:pt x="191" y="49"/>
                  </a:cubicBezTo>
                  <a:cubicBezTo>
                    <a:pt x="192" y="48"/>
                    <a:pt x="191" y="45"/>
                    <a:pt x="191" y="43"/>
                  </a:cubicBezTo>
                  <a:cubicBezTo>
                    <a:pt x="191" y="42"/>
                    <a:pt x="190" y="40"/>
                    <a:pt x="190" y="39"/>
                  </a:cubicBezTo>
                  <a:cubicBezTo>
                    <a:pt x="191" y="38"/>
                    <a:pt x="193" y="37"/>
                    <a:pt x="193" y="36"/>
                  </a:cubicBezTo>
                  <a:cubicBezTo>
                    <a:pt x="194" y="35"/>
                    <a:pt x="193" y="33"/>
                    <a:pt x="194" y="32"/>
                  </a:cubicBezTo>
                  <a:cubicBezTo>
                    <a:pt x="194" y="31"/>
                    <a:pt x="196" y="31"/>
                    <a:pt x="196" y="30"/>
                  </a:cubicBezTo>
                  <a:cubicBezTo>
                    <a:pt x="198" y="30"/>
                    <a:pt x="200" y="27"/>
                    <a:pt x="201" y="26"/>
                  </a:cubicBezTo>
                  <a:cubicBezTo>
                    <a:pt x="203" y="26"/>
                    <a:pt x="204" y="26"/>
                    <a:pt x="205" y="25"/>
                  </a:cubicBezTo>
                  <a:cubicBezTo>
                    <a:pt x="206" y="25"/>
                    <a:pt x="207" y="22"/>
                    <a:pt x="208" y="22"/>
                  </a:cubicBezTo>
                  <a:cubicBezTo>
                    <a:pt x="209" y="21"/>
                    <a:pt x="212" y="19"/>
                    <a:pt x="213" y="18"/>
                  </a:cubicBezTo>
                  <a:cubicBezTo>
                    <a:pt x="213" y="17"/>
                    <a:pt x="214" y="15"/>
                    <a:pt x="214" y="13"/>
                  </a:cubicBezTo>
                  <a:cubicBezTo>
                    <a:pt x="214" y="12"/>
                    <a:pt x="213" y="10"/>
                    <a:pt x="214" y="9"/>
                  </a:cubicBezTo>
                  <a:cubicBezTo>
                    <a:pt x="214" y="8"/>
                    <a:pt x="215" y="7"/>
                    <a:pt x="215" y="7"/>
                  </a:cubicBezTo>
                  <a:cubicBezTo>
                    <a:pt x="216" y="6"/>
                    <a:pt x="219" y="6"/>
                    <a:pt x="219" y="5"/>
                  </a:cubicBezTo>
                  <a:cubicBezTo>
                    <a:pt x="220" y="5"/>
                    <a:pt x="219" y="2"/>
                    <a:pt x="220" y="2"/>
                  </a:cubicBezTo>
                  <a:cubicBezTo>
                    <a:pt x="220" y="1"/>
                    <a:pt x="222" y="1"/>
                    <a:pt x="222" y="1"/>
                  </a:cubicBezTo>
                  <a:cubicBezTo>
                    <a:pt x="223" y="1"/>
                    <a:pt x="223" y="0"/>
                    <a:pt x="224" y="0"/>
                  </a:cubicBezTo>
                  <a:cubicBezTo>
                    <a:pt x="224" y="0"/>
                    <a:pt x="224" y="0"/>
                    <a:pt x="225" y="0"/>
                  </a:cubicBezTo>
                  <a:cubicBezTo>
                    <a:pt x="226" y="1"/>
                    <a:pt x="229" y="0"/>
                    <a:pt x="230" y="1"/>
                  </a:cubicBezTo>
                  <a:cubicBezTo>
                    <a:pt x="231" y="1"/>
                    <a:pt x="234" y="1"/>
                    <a:pt x="235" y="2"/>
                  </a:cubicBezTo>
                  <a:cubicBezTo>
                    <a:pt x="236" y="3"/>
                    <a:pt x="237" y="5"/>
                    <a:pt x="237" y="6"/>
                  </a:cubicBezTo>
                  <a:cubicBezTo>
                    <a:pt x="237" y="7"/>
                    <a:pt x="235" y="9"/>
                    <a:pt x="235" y="10"/>
                  </a:cubicBezTo>
                  <a:cubicBezTo>
                    <a:pt x="235" y="11"/>
                    <a:pt x="234" y="14"/>
                    <a:pt x="235" y="15"/>
                  </a:cubicBezTo>
                  <a:cubicBezTo>
                    <a:pt x="236" y="16"/>
                    <a:pt x="240" y="16"/>
                    <a:pt x="242" y="15"/>
                  </a:cubicBezTo>
                  <a:cubicBezTo>
                    <a:pt x="243" y="14"/>
                    <a:pt x="242" y="11"/>
                    <a:pt x="243" y="10"/>
                  </a:cubicBezTo>
                  <a:cubicBezTo>
                    <a:pt x="244" y="10"/>
                    <a:pt x="247" y="10"/>
                    <a:pt x="248" y="10"/>
                  </a:cubicBezTo>
                  <a:cubicBezTo>
                    <a:pt x="249" y="11"/>
                    <a:pt x="252" y="12"/>
                    <a:pt x="253" y="12"/>
                  </a:cubicBezTo>
                  <a:cubicBezTo>
                    <a:pt x="254" y="12"/>
                    <a:pt x="256" y="11"/>
                    <a:pt x="257" y="11"/>
                  </a:cubicBezTo>
                  <a:cubicBezTo>
                    <a:pt x="258" y="11"/>
                    <a:pt x="260" y="12"/>
                    <a:pt x="260" y="12"/>
                  </a:cubicBezTo>
                  <a:cubicBezTo>
                    <a:pt x="261" y="14"/>
                    <a:pt x="260" y="17"/>
                    <a:pt x="260" y="19"/>
                  </a:cubicBezTo>
                  <a:cubicBezTo>
                    <a:pt x="261" y="20"/>
                    <a:pt x="263" y="20"/>
                    <a:pt x="263" y="21"/>
                  </a:cubicBezTo>
                  <a:cubicBezTo>
                    <a:pt x="264" y="21"/>
                    <a:pt x="266" y="20"/>
                    <a:pt x="267" y="21"/>
                  </a:cubicBezTo>
                  <a:cubicBezTo>
                    <a:pt x="268" y="21"/>
                    <a:pt x="270" y="22"/>
                    <a:pt x="270" y="23"/>
                  </a:cubicBezTo>
                  <a:cubicBezTo>
                    <a:pt x="270" y="24"/>
                    <a:pt x="268" y="26"/>
                    <a:pt x="268" y="27"/>
                  </a:cubicBezTo>
                  <a:cubicBezTo>
                    <a:pt x="268" y="28"/>
                    <a:pt x="270" y="29"/>
                    <a:pt x="272" y="30"/>
                  </a:cubicBezTo>
                  <a:cubicBezTo>
                    <a:pt x="273" y="30"/>
                    <a:pt x="275" y="29"/>
                    <a:pt x="277" y="30"/>
                  </a:cubicBezTo>
                  <a:cubicBezTo>
                    <a:pt x="277" y="30"/>
                    <a:pt x="279" y="32"/>
                    <a:pt x="279" y="32"/>
                  </a:cubicBezTo>
                  <a:cubicBezTo>
                    <a:pt x="280" y="33"/>
                    <a:pt x="281" y="34"/>
                    <a:pt x="281" y="34"/>
                  </a:cubicBezTo>
                  <a:cubicBezTo>
                    <a:pt x="281" y="35"/>
                    <a:pt x="278" y="36"/>
                    <a:pt x="277" y="37"/>
                  </a:cubicBezTo>
                  <a:cubicBezTo>
                    <a:pt x="277" y="38"/>
                    <a:pt x="278" y="40"/>
                    <a:pt x="278" y="40"/>
                  </a:cubicBezTo>
                  <a:cubicBezTo>
                    <a:pt x="279" y="41"/>
                    <a:pt x="282" y="38"/>
                    <a:pt x="283" y="39"/>
                  </a:cubicBezTo>
                  <a:cubicBezTo>
                    <a:pt x="284" y="40"/>
                    <a:pt x="284" y="42"/>
                    <a:pt x="284" y="43"/>
                  </a:cubicBezTo>
                  <a:cubicBezTo>
                    <a:pt x="283" y="44"/>
                    <a:pt x="281" y="46"/>
                    <a:pt x="280" y="46"/>
                  </a:cubicBezTo>
                  <a:cubicBezTo>
                    <a:pt x="279" y="46"/>
                    <a:pt x="277" y="46"/>
                    <a:pt x="277" y="46"/>
                  </a:cubicBezTo>
                  <a:cubicBezTo>
                    <a:pt x="276" y="47"/>
                    <a:pt x="276" y="50"/>
                    <a:pt x="276" y="51"/>
                  </a:cubicBezTo>
                  <a:cubicBezTo>
                    <a:pt x="276" y="52"/>
                    <a:pt x="278" y="53"/>
                    <a:pt x="278" y="54"/>
                  </a:cubicBezTo>
                  <a:cubicBezTo>
                    <a:pt x="278" y="55"/>
                    <a:pt x="278" y="57"/>
                    <a:pt x="277" y="58"/>
                  </a:cubicBezTo>
                  <a:cubicBezTo>
                    <a:pt x="277" y="60"/>
                    <a:pt x="276" y="62"/>
                    <a:pt x="276" y="64"/>
                  </a:cubicBezTo>
                  <a:cubicBezTo>
                    <a:pt x="276" y="64"/>
                    <a:pt x="278" y="65"/>
                    <a:pt x="278" y="66"/>
                  </a:cubicBezTo>
                  <a:cubicBezTo>
                    <a:pt x="279" y="67"/>
                    <a:pt x="279" y="69"/>
                    <a:pt x="280" y="70"/>
                  </a:cubicBezTo>
                  <a:cubicBezTo>
                    <a:pt x="280" y="70"/>
                    <a:pt x="282" y="71"/>
                    <a:pt x="283" y="71"/>
                  </a:cubicBezTo>
                  <a:cubicBezTo>
                    <a:pt x="284" y="71"/>
                    <a:pt x="287" y="69"/>
                    <a:pt x="288" y="69"/>
                  </a:cubicBezTo>
                  <a:cubicBezTo>
                    <a:pt x="288" y="69"/>
                    <a:pt x="289" y="69"/>
                    <a:pt x="289" y="70"/>
                  </a:cubicBezTo>
                  <a:cubicBezTo>
                    <a:pt x="290" y="70"/>
                    <a:pt x="290" y="72"/>
                    <a:pt x="290" y="73"/>
                  </a:cubicBezTo>
                  <a:cubicBezTo>
                    <a:pt x="290" y="74"/>
                    <a:pt x="288" y="75"/>
                    <a:pt x="288" y="76"/>
                  </a:cubicBezTo>
                  <a:cubicBezTo>
                    <a:pt x="287" y="77"/>
                    <a:pt x="287" y="78"/>
                    <a:pt x="288" y="79"/>
                  </a:cubicBezTo>
                  <a:cubicBezTo>
                    <a:pt x="288" y="80"/>
                    <a:pt x="292" y="80"/>
                    <a:pt x="293" y="8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33"/>
            <p:cNvSpPr>
              <a:spLocks/>
            </p:cNvSpPr>
            <p:nvPr/>
          </p:nvSpPr>
          <p:spPr bwMode="auto">
            <a:xfrm>
              <a:off x="6246" y="1803"/>
              <a:ext cx="410" cy="567"/>
            </a:xfrm>
            <a:custGeom>
              <a:avLst/>
              <a:gdLst>
                <a:gd name="T0" fmla="*/ 10 w 157"/>
                <a:gd name="T1" fmla="*/ 49 h 217"/>
                <a:gd name="T2" fmla="*/ 16 w 157"/>
                <a:gd name="T3" fmla="*/ 42 h 217"/>
                <a:gd name="T4" fmla="*/ 25 w 157"/>
                <a:gd name="T5" fmla="*/ 45 h 217"/>
                <a:gd name="T6" fmla="*/ 35 w 157"/>
                <a:gd name="T7" fmla="*/ 41 h 217"/>
                <a:gd name="T8" fmla="*/ 36 w 157"/>
                <a:gd name="T9" fmla="*/ 31 h 217"/>
                <a:gd name="T10" fmla="*/ 42 w 157"/>
                <a:gd name="T11" fmla="*/ 20 h 217"/>
                <a:gd name="T12" fmla="*/ 49 w 157"/>
                <a:gd name="T13" fmla="*/ 12 h 217"/>
                <a:gd name="T14" fmla="*/ 53 w 157"/>
                <a:gd name="T15" fmla="*/ 10 h 217"/>
                <a:gd name="T16" fmla="*/ 59 w 157"/>
                <a:gd name="T17" fmla="*/ 7 h 217"/>
                <a:gd name="T18" fmla="*/ 66 w 157"/>
                <a:gd name="T19" fmla="*/ 0 h 217"/>
                <a:gd name="T20" fmla="*/ 74 w 157"/>
                <a:gd name="T21" fmla="*/ 7 h 217"/>
                <a:gd name="T22" fmla="*/ 84 w 157"/>
                <a:gd name="T23" fmla="*/ 9 h 217"/>
                <a:gd name="T24" fmla="*/ 96 w 157"/>
                <a:gd name="T25" fmla="*/ 8 h 217"/>
                <a:gd name="T26" fmla="*/ 107 w 157"/>
                <a:gd name="T27" fmla="*/ 11 h 217"/>
                <a:gd name="T28" fmla="*/ 116 w 157"/>
                <a:gd name="T29" fmla="*/ 11 h 217"/>
                <a:gd name="T30" fmla="*/ 127 w 157"/>
                <a:gd name="T31" fmla="*/ 18 h 217"/>
                <a:gd name="T32" fmla="*/ 134 w 157"/>
                <a:gd name="T33" fmla="*/ 23 h 217"/>
                <a:gd name="T34" fmla="*/ 146 w 157"/>
                <a:gd name="T35" fmla="*/ 30 h 217"/>
                <a:gd name="T36" fmla="*/ 151 w 157"/>
                <a:gd name="T37" fmla="*/ 44 h 217"/>
                <a:gd name="T38" fmla="*/ 157 w 157"/>
                <a:gd name="T39" fmla="*/ 54 h 217"/>
                <a:gd name="T40" fmla="*/ 149 w 157"/>
                <a:gd name="T41" fmla="*/ 58 h 217"/>
                <a:gd name="T42" fmla="*/ 144 w 157"/>
                <a:gd name="T43" fmla="*/ 62 h 217"/>
                <a:gd name="T44" fmla="*/ 138 w 157"/>
                <a:gd name="T45" fmla="*/ 70 h 217"/>
                <a:gd name="T46" fmla="*/ 138 w 157"/>
                <a:gd name="T47" fmla="*/ 76 h 217"/>
                <a:gd name="T48" fmla="*/ 148 w 157"/>
                <a:gd name="T49" fmla="*/ 76 h 217"/>
                <a:gd name="T50" fmla="*/ 142 w 157"/>
                <a:gd name="T51" fmla="*/ 84 h 217"/>
                <a:gd name="T52" fmla="*/ 132 w 157"/>
                <a:gd name="T53" fmla="*/ 97 h 217"/>
                <a:gd name="T54" fmla="*/ 122 w 157"/>
                <a:gd name="T55" fmla="*/ 109 h 217"/>
                <a:gd name="T56" fmla="*/ 117 w 157"/>
                <a:gd name="T57" fmla="*/ 119 h 217"/>
                <a:gd name="T58" fmla="*/ 105 w 157"/>
                <a:gd name="T59" fmla="*/ 124 h 217"/>
                <a:gd name="T60" fmla="*/ 103 w 157"/>
                <a:gd name="T61" fmla="*/ 135 h 217"/>
                <a:gd name="T62" fmla="*/ 99 w 157"/>
                <a:gd name="T63" fmla="*/ 145 h 217"/>
                <a:gd name="T64" fmla="*/ 89 w 157"/>
                <a:gd name="T65" fmla="*/ 160 h 217"/>
                <a:gd name="T66" fmla="*/ 77 w 157"/>
                <a:gd name="T67" fmla="*/ 169 h 217"/>
                <a:gd name="T68" fmla="*/ 78 w 157"/>
                <a:gd name="T69" fmla="*/ 178 h 217"/>
                <a:gd name="T70" fmla="*/ 69 w 157"/>
                <a:gd name="T71" fmla="*/ 187 h 217"/>
                <a:gd name="T72" fmla="*/ 72 w 157"/>
                <a:gd name="T73" fmla="*/ 194 h 217"/>
                <a:gd name="T74" fmla="*/ 65 w 157"/>
                <a:gd name="T75" fmla="*/ 203 h 217"/>
                <a:gd name="T76" fmla="*/ 54 w 157"/>
                <a:gd name="T77" fmla="*/ 215 h 217"/>
                <a:gd name="T78" fmla="*/ 43 w 157"/>
                <a:gd name="T79" fmla="*/ 210 h 217"/>
                <a:gd name="T80" fmla="*/ 33 w 157"/>
                <a:gd name="T81" fmla="*/ 209 h 217"/>
                <a:gd name="T82" fmla="*/ 26 w 157"/>
                <a:gd name="T83" fmla="*/ 217 h 217"/>
                <a:gd name="T84" fmla="*/ 20 w 157"/>
                <a:gd name="T85" fmla="*/ 209 h 217"/>
                <a:gd name="T86" fmla="*/ 13 w 157"/>
                <a:gd name="T87" fmla="*/ 202 h 217"/>
                <a:gd name="T88" fmla="*/ 8 w 157"/>
                <a:gd name="T89" fmla="*/ 194 h 217"/>
                <a:gd name="T90" fmla="*/ 18 w 157"/>
                <a:gd name="T91" fmla="*/ 191 h 217"/>
                <a:gd name="T92" fmla="*/ 13 w 157"/>
                <a:gd name="T93" fmla="*/ 184 h 217"/>
                <a:gd name="T94" fmla="*/ 17 w 157"/>
                <a:gd name="T95" fmla="*/ 176 h 217"/>
                <a:gd name="T96" fmla="*/ 16 w 157"/>
                <a:gd name="T97" fmla="*/ 162 h 217"/>
                <a:gd name="T98" fmla="*/ 11 w 157"/>
                <a:gd name="T99" fmla="*/ 152 h 217"/>
                <a:gd name="T100" fmla="*/ 19 w 157"/>
                <a:gd name="T101" fmla="*/ 145 h 217"/>
                <a:gd name="T102" fmla="*/ 10 w 157"/>
                <a:gd name="T103" fmla="*/ 139 h 217"/>
                <a:gd name="T104" fmla="*/ 1 w 157"/>
                <a:gd name="T105" fmla="*/ 130 h 217"/>
                <a:gd name="T106" fmla="*/ 7 w 157"/>
                <a:gd name="T107" fmla="*/ 125 h 217"/>
                <a:gd name="T108" fmla="*/ 9 w 157"/>
                <a:gd name="T109" fmla="*/ 119 h 217"/>
                <a:gd name="T110" fmla="*/ 16 w 157"/>
                <a:gd name="T111" fmla="*/ 109 h 217"/>
                <a:gd name="T112" fmla="*/ 22 w 157"/>
                <a:gd name="T113" fmla="*/ 93 h 217"/>
                <a:gd name="T114" fmla="*/ 20 w 157"/>
                <a:gd name="T115" fmla="*/ 82 h 217"/>
                <a:gd name="T116" fmla="*/ 15 w 157"/>
                <a:gd name="T117" fmla="*/ 73 h 217"/>
                <a:gd name="T118" fmla="*/ 19 w 157"/>
                <a:gd name="T119" fmla="*/ 61 h 217"/>
                <a:gd name="T120" fmla="*/ 17 w 157"/>
                <a:gd name="T121" fmla="*/ 51 h 217"/>
                <a:gd name="T122" fmla="*/ 13 w 157"/>
                <a:gd name="T123" fmla="*/ 55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7" h="217">
                  <a:moveTo>
                    <a:pt x="10" y="53"/>
                  </a:moveTo>
                  <a:cubicBezTo>
                    <a:pt x="10" y="53"/>
                    <a:pt x="10" y="52"/>
                    <a:pt x="10" y="52"/>
                  </a:cubicBezTo>
                  <a:cubicBezTo>
                    <a:pt x="9" y="51"/>
                    <a:pt x="9" y="49"/>
                    <a:pt x="10" y="49"/>
                  </a:cubicBezTo>
                  <a:cubicBezTo>
                    <a:pt x="10" y="48"/>
                    <a:pt x="11" y="47"/>
                    <a:pt x="12" y="46"/>
                  </a:cubicBezTo>
                  <a:cubicBezTo>
                    <a:pt x="12" y="45"/>
                    <a:pt x="12" y="44"/>
                    <a:pt x="12" y="43"/>
                  </a:cubicBezTo>
                  <a:cubicBezTo>
                    <a:pt x="13" y="43"/>
                    <a:pt x="15" y="42"/>
                    <a:pt x="16" y="42"/>
                  </a:cubicBezTo>
                  <a:cubicBezTo>
                    <a:pt x="17" y="42"/>
                    <a:pt x="18" y="42"/>
                    <a:pt x="19" y="42"/>
                  </a:cubicBezTo>
                  <a:cubicBezTo>
                    <a:pt x="20" y="42"/>
                    <a:pt x="21" y="44"/>
                    <a:pt x="21" y="44"/>
                  </a:cubicBezTo>
                  <a:cubicBezTo>
                    <a:pt x="22" y="45"/>
                    <a:pt x="24" y="45"/>
                    <a:pt x="25" y="45"/>
                  </a:cubicBezTo>
                  <a:cubicBezTo>
                    <a:pt x="26" y="45"/>
                    <a:pt x="27" y="43"/>
                    <a:pt x="28" y="43"/>
                  </a:cubicBezTo>
                  <a:cubicBezTo>
                    <a:pt x="29" y="43"/>
                    <a:pt x="32" y="44"/>
                    <a:pt x="33" y="44"/>
                  </a:cubicBezTo>
                  <a:cubicBezTo>
                    <a:pt x="34" y="43"/>
                    <a:pt x="35" y="42"/>
                    <a:pt x="35" y="41"/>
                  </a:cubicBezTo>
                  <a:cubicBezTo>
                    <a:pt x="35" y="40"/>
                    <a:pt x="36" y="39"/>
                    <a:pt x="36" y="38"/>
                  </a:cubicBezTo>
                  <a:cubicBezTo>
                    <a:pt x="36" y="37"/>
                    <a:pt x="36" y="35"/>
                    <a:pt x="36" y="34"/>
                  </a:cubicBezTo>
                  <a:cubicBezTo>
                    <a:pt x="36" y="33"/>
                    <a:pt x="36" y="32"/>
                    <a:pt x="36" y="31"/>
                  </a:cubicBezTo>
                  <a:cubicBezTo>
                    <a:pt x="36" y="29"/>
                    <a:pt x="35" y="27"/>
                    <a:pt x="36" y="26"/>
                  </a:cubicBezTo>
                  <a:cubicBezTo>
                    <a:pt x="36" y="25"/>
                    <a:pt x="39" y="25"/>
                    <a:pt x="39" y="25"/>
                  </a:cubicBezTo>
                  <a:cubicBezTo>
                    <a:pt x="40" y="24"/>
                    <a:pt x="41" y="21"/>
                    <a:pt x="42" y="20"/>
                  </a:cubicBezTo>
                  <a:cubicBezTo>
                    <a:pt x="42" y="20"/>
                    <a:pt x="43" y="20"/>
                    <a:pt x="44" y="19"/>
                  </a:cubicBezTo>
                  <a:cubicBezTo>
                    <a:pt x="45" y="19"/>
                    <a:pt x="48" y="17"/>
                    <a:pt x="48" y="16"/>
                  </a:cubicBezTo>
                  <a:cubicBezTo>
                    <a:pt x="49" y="15"/>
                    <a:pt x="49" y="13"/>
                    <a:pt x="49" y="12"/>
                  </a:cubicBezTo>
                  <a:cubicBezTo>
                    <a:pt x="49" y="12"/>
                    <a:pt x="50" y="12"/>
                    <a:pt x="51" y="11"/>
                  </a:cubicBezTo>
                  <a:cubicBezTo>
                    <a:pt x="51" y="11"/>
                    <a:pt x="51" y="11"/>
                    <a:pt x="51" y="10"/>
                  </a:cubicBezTo>
                  <a:cubicBezTo>
                    <a:pt x="52" y="10"/>
                    <a:pt x="52" y="10"/>
                    <a:pt x="53" y="10"/>
                  </a:cubicBezTo>
                  <a:cubicBezTo>
                    <a:pt x="53" y="10"/>
                    <a:pt x="54" y="10"/>
                    <a:pt x="55" y="9"/>
                  </a:cubicBezTo>
                  <a:cubicBezTo>
                    <a:pt x="55" y="9"/>
                    <a:pt x="55" y="8"/>
                    <a:pt x="56" y="7"/>
                  </a:cubicBezTo>
                  <a:cubicBezTo>
                    <a:pt x="57" y="7"/>
                    <a:pt x="58" y="8"/>
                    <a:pt x="59" y="7"/>
                  </a:cubicBezTo>
                  <a:cubicBezTo>
                    <a:pt x="60" y="7"/>
                    <a:pt x="61" y="6"/>
                    <a:pt x="61" y="5"/>
                  </a:cubicBezTo>
                  <a:cubicBezTo>
                    <a:pt x="63" y="5"/>
                    <a:pt x="64" y="5"/>
                    <a:pt x="64" y="4"/>
                  </a:cubicBezTo>
                  <a:cubicBezTo>
                    <a:pt x="65" y="4"/>
                    <a:pt x="65" y="1"/>
                    <a:pt x="66" y="0"/>
                  </a:cubicBezTo>
                  <a:cubicBezTo>
                    <a:pt x="67" y="0"/>
                    <a:pt x="68" y="0"/>
                    <a:pt x="68" y="0"/>
                  </a:cubicBezTo>
                  <a:cubicBezTo>
                    <a:pt x="69" y="1"/>
                    <a:pt x="72" y="1"/>
                    <a:pt x="73" y="3"/>
                  </a:cubicBezTo>
                  <a:cubicBezTo>
                    <a:pt x="74" y="3"/>
                    <a:pt x="74" y="6"/>
                    <a:pt x="74" y="7"/>
                  </a:cubicBezTo>
                  <a:cubicBezTo>
                    <a:pt x="74" y="8"/>
                    <a:pt x="75" y="10"/>
                    <a:pt x="75" y="10"/>
                  </a:cubicBezTo>
                  <a:cubicBezTo>
                    <a:pt x="75" y="11"/>
                    <a:pt x="80" y="11"/>
                    <a:pt x="81" y="10"/>
                  </a:cubicBezTo>
                  <a:cubicBezTo>
                    <a:pt x="82" y="10"/>
                    <a:pt x="83" y="9"/>
                    <a:pt x="84" y="9"/>
                  </a:cubicBezTo>
                  <a:cubicBezTo>
                    <a:pt x="85" y="9"/>
                    <a:pt x="86" y="8"/>
                    <a:pt x="87" y="7"/>
                  </a:cubicBezTo>
                  <a:cubicBezTo>
                    <a:pt x="88" y="7"/>
                    <a:pt x="91" y="6"/>
                    <a:pt x="93" y="7"/>
                  </a:cubicBezTo>
                  <a:cubicBezTo>
                    <a:pt x="94" y="7"/>
                    <a:pt x="95" y="8"/>
                    <a:pt x="96" y="8"/>
                  </a:cubicBezTo>
                  <a:cubicBezTo>
                    <a:pt x="97" y="9"/>
                    <a:pt x="99" y="11"/>
                    <a:pt x="100" y="12"/>
                  </a:cubicBezTo>
                  <a:cubicBezTo>
                    <a:pt x="101" y="12"/>
                    <a:pt x="103" y="12"/>
                    <a:pt x="104" y="12"/>
                  </a:cubicBezTo>
                  <a:cubicBezTo>
                    <a:pt x="105" y="12"/>
                    <a:pt x="106" y="12"/>
                    <a:pt x="107" y="11"/>
                  </a:cubicBezTo>
                  <a:cubicBezTo>
                    <a:pt x="108" y="11"/>
                    <a:pt x="108" y="9"/>
                    <a:pt x="110" y="8"/>
                  </a:cubicBezTo>
                  <a:cubicBezTo>
                    <a:pt x="110" y="8"/>
                    <a:pt x="112" y="8"/>
                    <a:pt x="112" y="8"/>
                  </a:cubicBezTo>
                  <a:cubicBezTo>
                    <a:pt x="113" y="8"/>
                    <a:pt x="115" y="10"/>
                    <a:pt x="116" y="11"/>
                  </a:cubicBezTo>
                  <a:cubicBezTo>
                    <a:pt x="117" y="12"/>
                    <a:pt x="118" y="14"/>
                    <a:pt x="119" y="15"/>
                  </a:cubicBezTo>
                  <a:cubicBezTo>
                    <a:pt x="119" y="15"/>
                    <a:pt x="120" y="16"/>
                    <a:pt x="121" y="17"/>
                  </a:cubicBezTo>
                  <a:cubicBezTo>
                    <a:pt x="122" y="18"/>
                    <a:pt x="125" y="18"/>
                    <a:pt x="127" y="18"/>
                  </a:cubicBezTo>
                  <a:cubicBezTo>
                    <a:pt x="128" y="19"/>
                    <a:pt x="131" y="21"/>
                    <a:pt x="131" y="22"/>
                  </a:cubicBezTo>
                  <a:cubicBezTo>
                    <a:pt x="132" y="23"/>
                    <a:pt x="132" y="23"/>
                    <a:pt x="133" y="23"/>
                  </a:cubicBezTo>
                  <a:cubicBezTo>
                    <a:pt x="133" y="23"/>
                    <a:pt x="134" y="23"/>
                    <a:pt x="134" y="23"/>
                  </a:cubicBezTo>
                  <a:cubicBezTo>
                    <a:pt x="135" y="24"/>
                    <a:pt x="136" y="28"/>
                    <a:pt x="137" y="28"/>
                  </a:cubicBezTo>
                  <a:cubicBezTo>
                    <a:pt x="138" y="29"/>
                    <a:pt x="142" y="28"/>
                    <a:pt x="143" y="28"/>
                  </a:cubicBezTo>
                  <a:cubicBezTo>
                    <a:pt x="144" y="28"/>
                    <a:pt x="145" y="29"/>
                    <a:pt x="146" y="30"/>
                  </a:cubicBezTo>
                  <a:cubicBezTo>
                    <a:pt x="147" y="31"/>
                    <a:pt x="148" y="32"/>
                    <a:pt x="148" y="33"/>
                  </a:cubicBezTo>
                  <a:cubicBezTo>
                    <a:pt x="148" y="35"/>
                    <a:pt x="148" y="38"/>
                    <a:pt x="148" y="39"/>
                  </a:cubicBezTo>
                  <a:cubicBezTo>
                    <a:pt x="148" y="41"/>
                    <a:pt x="150" y="43"/>
                    <a:pt x="151" y="44"/>
                  </a:cubicBezTo>
                  <a:cubicBezTo>
                    <a:pt x="151" y="45"/>
                    <a:pt x="152" y="47"/>
                    <a:pt x="153" y="48"/>
                  </a:cubicBezTo>
                  <a:cubicBezTo>
                    <a:pt x="153" y="48"/>
                    <a:pt x="154" y="49"/>
                    <a:pt x="155" y="50"/>
                  </a:cubicBezTo>
                  <a:cubicBezTo>
                    <a:pt x="155" y="50"/>
                    <a:pt x="157" y="53"/>
                    <a:pt x="157" y="54"/>
                  </a:cubicBezTo>
                  <a:cubicBezTo>
                    <a:pt x="157" y="55"/>
                    <a:pt x="157" y="57"/>
                    <a:pt x="157" y="59"/>
                  </a:cubicBezTo>
                  <a:cubicBezTo>
                    <a:pt x="156" y="59"/>
                    <a:pt x="156" y="59"/>
                    <a:pt x="156" y="59"/>
                  </a:cubicBezTo>
                  <a:cubicBezTo>
                    <a:pt x="154" y="58"/>
                    <a:pt x="151" y="58"/>
                    <a:pt x="149" y="58"/>
                  </a:cubicBezTo>
                  <a:cubicBezTo>
                    <a:pt x="148" y="58"/>
                    <a:pt x="147" y="59"/>
                    <a:pt x="146" y="59"/>
                  </a:cubicBezTo>
                  <a:cubicBezTo>
                    <a:pt x="146" y="60"/>
                    <a:pt x="144" y="60"/>
                    <a:pt x="144" y="60"/>
                  </a:cubicBezTo>
                  <a:cubicBezTo>
                    <a:pt x="143" y="60"/>
                    <a:pt x="144" y="62"/>
                    <a:pt x="144" y="62"/>
                  </a:cubicBezTo>
                  <a:cubicBezTo>
                    <a:pt x="143" y="64"/>
                    <a:pt x="143" y="65"/>
                    <a:pt x="142" y="66"/>
                  </a:cubicBezTo>
                  <a:cubicBezTo>
                    <a:pt x="141" y="66"/>
                    <a:pt x="139" y="66"/>
                    <a:pt x="139" y="67"/>
                  </a:cubicBezTo>
                  <a:cubicBezTo>
                    <a:pt x="138" y="68"/>
                    <a:pt x="138" y="70"/>
                    <a:pt x="138" y="70"/>
                  </a:cubicBezTo>
                  <a:cubicBezTo>
                    <a:pt x="137" y="70"/>
                    <a:pt x="136" y="71"/>
                    <a:pt x="135" y="71"/>
                  </a:cubicBezTo>
                  <a:cubicBezTo>
                    <a:pt x="134" y="72"/>
                    <a:pt x="133" y="74"/>
                    <a:pt x="134" y="75"/>
                  </a:cubicBezTo>
                  <a:cubicBezTo>
                    <a:pt x="134" y="76"/>
                    <a:pt x="137" y="76"/>
                    <a:pt x="138" y="76"/>
                  </a:cubicBezTo>
                  <a:cubicBezTo>
                    <a:pt x="138" y="76"/>
                    <a:pt x="139" y="74"/>
                    <a:pt x="141" y="74"/>
                  </a:cubicBezTo>
                  <a:cubicBezTo>
                    <a:pt x="142" y="74"/>
                    <a:pt x="144" y="74"/>
                    <a:pt x="145" y="74"/>
                  </a:cubicBezTo>
                  <a:cubicBezTo>
                    <a:pt x="146" y="74"/>
                    <a:pt x="147" y="75"/>
                    <a:pt x="148" y="76"/>
                  </a:cubicBezTo>
                  <a:cubicBezTo>
                    <a:pt x="148" y="77"/>
                    <a:pt x="148" y="80"/>
                    <a:pt x="148" y="80"/>
                  </a:cubicBezTo>
                  <a:cubicBezTo>
                    <a:pt x="147" y="81"/>
                    <a:pt x="145" y="81"/>
                    <a:pt x="144" y="82"/>
                  </a:cubicBezTo>
                  <a:cubicBezTo>
                    <a:pt x="143" y="82"/>
                    <a:pt x="142" y="83"/>
                    <a:pt x="142" y="84"/>
                  </a:cubicBezTo>
                  <a:cubicBezTo>
                    <a:pt x="141" y="85"/>
                    <a:pt x="142" y="88"/>
                    <a:pt x="142" y="89"/>
                  </a:cubicBezTo>
                  <a:cubicBezTo>
                    <a:pt x="141" y="91"/>
                    <a:pt x="139" y="93"/>
                    <a:pt x="138" y="94"/>
                  </a:cubicBezTo>
                  <a:cubicBezTo>
                    <a:pt x="137" y="95"/>
                    <a:pt x="133" y="96"/>
                    <a:pt x="132" y="97"/>
                  </a:cubicBezTo>
                  <a:cubicBezTo>
                    <a:pt x="131" y="98"/>
                    <a:pt x="129" y="102"/>
                    <a:pt x="128" y="103"/>
                  </a:cubicBezTo>
                  <a:cubicBezTo>
                    <a:pt x="127" y="104"/>
                    <a:pt x="126" y="105"/>
                    <a:pt x="125" y="106"/>
                  </a:cubicBezTo>
                  <a:cubicBezTo>
                    <a:pt x="125" y="107"/>
                    <a:pt x="123" y="108"/>
                    <a:pt x="122" y="109"/>
                  </a:cubicBezTo>
                  <a:cubicBezTo>
                    <a:pt x="122" y="110"/>
                    <a:pt x="122" y="112"/>
                    <a:pt x="121" y="113"/>
                  </a:cubicBezTo>
                  <a:cubicBezTo>
                    <a:pt x="121" y="114"/>
                    <a:pt x="120" y="117"/>
                    <a:pt x="119" y="118"/>
                  </a:cubicBezTo>
                  <a:cubicBezTo>
                    <a:pt x="119" y="118"/>
                    <a:pt x="117" y="119"/>
                    <a:pt x="117" y="119"/>
                  </a:cubicBezTo>
                  <a:cubicBezTo>
                    <a:pt x="116" y="119"/>
                    <a:pt x="114" y="122"/>
                    <a:pt x="113" y="122"/>
                  </a:cubicBezTo>
                  <a:cubicBezTo>
                    <a:pt x="113" y="122"/>
                    <a:pt x="109" y="124"/>
                    <a:pt x="107" y="124"/>
                  </a:cubicBezTo>
                  <a:cubicBezTo>
                    <a:pt x="107" y="124"/>
                    <a:pt x="105" y="124"/>
                    <a:pt x="105" y="124"/>
                  </a:cubicBezTo>
                  <a:cubicBezTo>
                    <a:pt x="104" y="125"/>
                    <a:pt x="102" y="126"/>
                    <a:pt x="101" y="127"/>
                  </a:cubicBezTo>
                  <a:cubicBezTo>
                    <a:pt x="101" y="128"/>
                    <a:pt x="101" y="131"/>
                    <a:pt x="101" y="132"/>
                  </a:cubicBezTo>
                  <a:cubicBezTo>
                    <a:pt x="101" y="133"/>
                    <a:pt x="103" y="134"/>
                    <a:pt x="103" y="135"/>
                  </a:cubicBezTo>
                  <a:cubicBezTo>
                    <a:pt x="103" y="136"/>
                    <a:pt x="102" y="139"/>
                    <a:pt x="102" y="140"/>
                  </a:cubicBezTo>
                  <a:cubicBezTo>
                    <a:pt x="101" y="142"/>
                    <a:pt x="99" y="142"/>
                    <a:pt x="99" y="143"/>
                  </a:cubicBezTo>
                  <a:cubicBezTo>
                    <a:pt x="99" y="144"/>
                    <a:pt x="99" y="145"/>
                    <a:pt x="99" y="145"/>
                  </a:cubicBezTo>
                  <a:cubicBezTo>
                    <a:pt x="99" y="146"/>
                    <a:pt x="100" y="147"/>
                    <a:pt x="100" y="148"/>
                  </a:cubicBezTo>
                  <a:cubicBezTo>
                    <a:pt x="100" y="150"/>
                    <a:pt x="98" y="153"/>
                    <a:pt x="97" y="154"/>
                  </a:cubicBezTo>
                  <a:cubicBezTo>
                    <a:pt x="95" y="155"/>
                    <a:pt x="91" y="158"/>
                    <a:pt x="89" y="160"/>
                  </a:cubicBezTo>
                  <a:cubicBezTo>
                    <a:pt x="88" y="160"/>
                    <a:pt x="84" y="161"/>
                    <a:pt x="83" y="162"/>
                  </a:cubicBezTo>
                  <a:cubicBezTo>
                    <a:pt x="83" y="163"/>
                    <a:pt x="83" y="166"/>
                    <a:pt x="82" y="166"/>
                  </a:cubicBezTo>
                  <a:cubicBezTo>
                    <a:pt x="81" y="167"/>
                    <a:pt x="78" y="168"/>
                    <a:pt x="77" y="169"/>
                  </a:cubicBezTo>
                  <a:cubicBezTo>
                    <a:pt x="76" y="169"/>
                    <a:pt x="76" y="171"/>
                    <a:pt x="76" y="173"/>
                  </a:cubicBezTo>
                  <a:cubicBezTo>
                    <a:pt x="76" y="173"/>
                    <a:pt x="76" y="174"/>
                    <a:pt x="76" y="175"/>
                  </a:cubicBezTo>
                  <a:cubicBezTo>
                    <a:pt x="76" y="176"/>
                    <a:pt x="78" y="177"/>
                    <a:pt x="78" y="178"/>
                  </a:cubicBezTo>
                  <a:cubicBezTo>
                    <a:pt x="78" y="179"/>
                    <a:pt x="75" y="180"/>
                    <a:pt x="75" y="181"/>
                  </a:cubicBezTo>
                  <a:cubicBezTo>
                    <a:pt x="75" y="182"/>
                    <a:pt x="75" y="184"/>
                    <a:pt x="74" y="185"/>
                  </a:cubicBezTo>
                  <a:cubicBezTo>
                    <a:pt x="73" y="186"/>
                    <a:pt x="70" y="186"/>
                    <a:pt x="69" y="187"/>
                  </a:cubicBezTo>
                  <a:cubicBezTo>
                    <a:pt x="69" y="188"/>
                    <a:pt x="69" y="190"/>
                    <a:pt x="69" y="191"/>
                  </a:cubicBezTo>
                  <a:cubicBezTo>
                    <a:pt x="70" y="192"/>
                    <a:pt x="71" y="193"/>
                    <a:pt x="71" y="194"/>
                  </a:cubicBezTo>
                  <a:cubicBezTo>
                    <a:pt x="71" y="194"/>
                    <a:pt x="72" y="194"/>
                    <a:pt x="72" y="194"/>
                  </a:cubicBezTo>
                  <a:cubicBezTo>
                    <a:pt x="72" y="195"/>
                    <a:pt x="72" y="198"/>
                    <a:pt x="71" y="198"/>
                  </a:cubicBezTo>
                  <a:cubicBezTo>
                    <a:pt x="70" y="199"/>
                    <a:pt x="68" y="199"/>
                    <a:pt x="68" y="200"/>
                  </a:cubicBezTo>
                  <a:cubicBezTo>
                    <a:pt x="67" y="200"/>
                    <a:pt x="65" y="202"/>
                    <a:pt x="65" y="203"/>
                  </a:cubicBezTo>
                  <a:cubicBezTo>
                    <a:pt x="64" y="205"/>
                    <a:pt x="64" y="208"/>
                    <a:pt x="63" y="210"/>
                  </a:cubicBezTo>
                  <a:cubicBezTo>
                    <a:pt x="61" y="211"/>
                    <a:pt x="58" y="211"/>
                    <a:pt x="57" y="212"/>
                  </a:cubicBezTo>
                  <a:cubicBezTo>
                    <a:pt x="56" y="213"/>
                    <a:pt x="55" y="214"/>
                    <a:pt x="54" y="215"/>
                  </a:cubicBezTo>
                  <a:cubicBezTo>
                    <a:pt x="53" y="215"/>
                    <a:pt x="50" y="215"/>
                    <a:pt x="48" y="215"/>
                  </a:cubicBezTo>
                  <a:cubicBezTo>
                    <a:pt x="47" y="215"/>
                    <a:pt x="43" y="215"/>
                    <a:pt x="43" y="214"/>
                  </a:cubicBezTo>
                  <a:cubicBezTo>
                    <a:pt x="42" y="213"/>
                    <a:pt x="43" y="211"/>
                    <a:pt x="43" y="210"/>
                  </a:cubicBezTo>
                  <a:cubicBezTo>
                    <a:pt x="42" y="209"/>
                    <a:pt x="41" y="207"/>
                    <a:pt x="40" y="207"/>
                  </a:cubicBezTo>
                  <a:cubicBezTo>
                    <a:pt x="39" y="207"/>
                    <a:pt x="37" y="207"/>
                    <a:pt x="36" y="207"/>
                  </a:cubicBezTo>
                  <a:cubicBezTo>
                    <a:pt x="35" y="207"/>
                    <a:pt x="33" y="208"/>
                    <a:pt x="33" y="209"/>
                  </a:cubicBezTo>
                  <a:cubicBezTo>
                    <a:pt x="32" y="210"/>
                    <a:pt x="33" y="212"/>
                    <a:pt x="33" y="213"/>
                  </a:cubicBezTo>
                  <a:cubicBezTo>
                    <a:pt x="32" y="214"/>
                    <a:pt x="29" y="215"/>
                    <a:pt x="28" y="215"/>
                  </a:cubicBezTo>
                  <a:cubicBezTo>
                    <a:pt x="28" y="216"/>
                    <a:pt x="27" y="217"/>
                    <a:pt x="26" y="217"/>
                  </a:cubicBezTo>
                  <a:cubicBezTo>
                    <a:pt x="25" y="217"/>
                    <a:pt x="24" y="215"/>
                    <a:pt x="23" y="214"/>
                  </a:cubicBezTo>
                  <a:cubicBezTo>
                    <a:pt x="23" y="213"/>
                    <a:pt x="23" y="210"/>
                    <a:pt x="22" y="209"/>
                  </a:cubicBezTo>
                  <a:cubicBezTo>
                    <a:pt x="22" y="209"/>
                    <a:pt x="20" y="209"/>
                    <a:pt x="20" y="209"/>
                  </a:cubicBezTo>
                  <a:cubicBezTo>
                    <a:pt x="19" y="209"/>
                    <a:pt x="19" y="207"/>
                    <a:pt x="18" y="206"/>
                  </a:cubicBezTo>
                  <a:cubicBezTo>
                    <a:pt x="17" y="206"/>
                    <a:pt x="15" y="207"/>
                    <a:pt x="14" y="206"/>
                  </a:cubicBezTo>
                  <a:cubicBezTo>
                    <a:pt x="13" y="206"/>
                    <a:pt x="14" y="203"/>
                    <a:pt x="13" y="202"/>
                  </a:cubicBezTo>
                  <a:cubicBezTo>
                    <a:pt x="13" y="201"/>
                    <a:pt x="11" y="201"/>
                    <a:pt x="11" y="200"/>
                  </a:cubicBezTo>
                  <a:cubicBezTo>
                    <a:pt x="10" y="200"/>
                    <a:pt x="8" y="199"/>
                    <a:pt x="8" y="198"/>
                  </a:cubicBezTo>
                  <a:cubicBezTo>
                    <a:pt x="7" y="197"/>
                    <a:pt x="8" y="195"/>
                    <a:pt x="8" y="194"/>
                  </a:cubicBezTo>
                  <a:cubicBezTo>
                    <a:pt x="8" y="193"/>
                    <a:pt x="8" y="193"/>
                    <a:pt x="9" y="192"/>
                  </a:cubicBezTo>
                  <a:cubicBezTo>
                    <a:pt x="9" y="192"/>
                    <a:pt x="11" y="191"/>
                    <a:pt x="12" y="191"/>
                  </a:cubicBezTo>
                  <a:cubicBezTo>
                    <a:pt x="13" y="191"/>
                    <a:pt x="17" y="192"/>
                    <a:pt x="18" y="191"/>
                  </a:cubicBezTo>
                  <a:cubicBezTo>
                    <a:pt x="19" y="191"/>
                    <a:pt x="19" y="189"/>
                    <a:pt x="18" y="188"/>
                  </a:cubicBezTo>
                  <a:cubicBezTo>
                    <a:pt x="18" y="187"/>
                    <a:pt x="17" y="186"/>
                    <a:pt x="16" y="185"/>
                  </a:cubicBezTo>
                  <a:cubicBezTo>
                    <a:pt x="16" y="185"/>
                    <a:pt x="14" y="185"/>
                    <a:pt x="13" y="184"/>
                  </a:cubicBezTo>
                  <a:cubicBezTo>
                    <a:pt x="13" y="184"/>
                    <a:pt x="12" y="182"/>
                    <a:pt x="12" y="181"/>
                  </a:cubicBezTo>
                  <a:cubicBezTo>
                    <a:pt x="12" y="180"/>
                    <a:pt x="13" y="178"/>
                    <a:pt x="14" y="177"/>
                  </a:cubicBezTo>
                  <a:cubicBezTo>
                    <a:pt x="15" y="177"/>
                    <a:pt x="16" y="177"/>
                    <a:pt x="17" y="176"/>
                  </a:cubicBezTo>
                  <a:cubicBezTo>
                    <a:pt x="17" y="175"/>
                    <a:pt x="18" y="172"/>
                    <a:pt x="18" y="171"/>
                  </a:cubicBezTo>
                  <a:cubicBezTo>
                    <a:pt x="18" y="170"/>
                    <a:pt x="16" y="168"/>
                    <a:pt x="16" y="167"/>
                  </a:cubicBezTo>
                  <a:cubicBezTo>
                    <a:pt x="15" y="166"/>
                    <a:pt x="16" y="163"/>
                    <a:pt x="16" y="162"/>
                  </a:cubicBezTo>
                  <a:cubicBezTo>
                    <a:pt x="15" y="161"/>
                    <a:pt x="13" y="160"/>
                    <a:pt x="13" y="160"/>
                  </a:cubicBezTo>
                  <a:cubicBezTo>
                    <a:pt x="12" y="159"/>
                    <a:pt x="13" y="156"/>
                    <a:pt x="13" y="155"/>
                  </a:cubicBezTo>
                  <a:cubicBezTo>
                    <a:pt x="13" y="154"/>
                    <a:pt x="12" y="153"/>
                    <a:pt x="11" y="152"/>
                  </a:cubicBezTo>
                  <a:cubicBezTo>
                    <a:pt x="11" y="151"/>
                    <a:pt x="11" y="149"/>
                    <a:pt x="11" y="149"/>
                  </a:cubicBezTo>
                  <a:cubicBezTo>
                    <a:pt x="12" y="148"/>
                    <a:pt x="15" y="149"/>
                    <a:pt x="15" y="149"/>
                  </a:cubicBezTo>
                  <a:cubicBezTo>
                    <a:pt x="16" y="148"/>
                    <a:pt x="18" y="146"/>
                    <a:pt x="19" y="145"/>
                  </a:cubicBezTo>
                  <a:cubicBezTo>
                    <a:pt x="19" y="144"/>
                    <a:pt x="19" y="142"/>
                    <a:pt x="18" y="142"/>
                  </a:cubicBezTo>
                  <a:cubicBezTo>
                    <a:pt x="18" y="141"/>
                    <a:pt x="16" y="140"/>
                    <a:pt x="15" y="140"/>
                  </a:cubicBezTo>
                  <a:cubicBezTo>
                    <a:pt x="13" y="140"/>
                    <a:pt x="11" y="140"/>
                    <a:pt x="10" y="139"/>
                  </a:cubicBezTo>
                  <a:cubicBezTo>
                    <a:pt x="9" y="139"/>
                    <a:pt x="8" y="137"/>
                    <a:pt x="7" y="136"/>
                  </a:cubicBezTo>
                  <a:cubicBezTo>
                    <a:pt x="5" y="135"/>
                    <a:pt x="2" y="135"/>
                    <a:pt x="1" y="134"/>
                  </a:cubicBezTo>
                  <a:cubicBezTo>
                    <a:pt x="0" y="133"/>
                    <a:pt x="0" y="131"/>
                    <a:pt x="1" y="130"/>
                  </a:cubicBezTo>
                  <a:cubicBezTo>
                    <a:pt x="1" y="129"/>
                    <a:pt x="2" y="128"/>
                    <a:pt x="2" y="127"/>
                  </a:cubicBezTo>
                  <a:cubicBezTo>
                    <a:pt x="3" y="127"/>
                    <a:pt x="5" y="128"/>
                    <a:pt x="5" y="127"/>
                  </a:cubicBezTo>
                  <a:cubicBezTo>
                    <a:pt x="6" y="127"/>
                    <a:pt x="7" y="126"/>
                    <a:pt x="7" y="125"/>
                  </a:cubicBezTo>
                  <a:cubicBezTo>
                    <a:pt x="7" y="124"/>
                    <a:pt x="6" y="123"/>
                    <a:pt x="6" y="123"/>
                  </a:cubicBezTo>
                  <a:cubicBezTo>
                    <a:pt x="5" y="122"/>
                    <a:pt x="6" y="120"/>
                    <a:pt x="6" y="119"/>
                  </a:cubicBezTo>
                  <a:cubicBezTo>
                    <a:pt x="7" y="119"/>
                    <a:pt x="8" y="119"/>
                    <a:pt x="9" y="119"/>
                  </a:cubicBezTo>
                  <a:cubicBezTo>
                    <a:pt x="10" y="119"/>
                    <a:pt x="11" y="118"/>
                    <a:pt x="12" y="117"/>
                  </a:cubicBezTo>
                  <a:cubicBezTo>
                    <a:pt x="13" y="116"/>
                    <a:pt x="12" y="112"/>
                    <a:pt x="13" y="111"/>
                  </a:cubicBezTo>
                  <a:cubicBezTo>
                    <a:pt x="14" y="111"/>
                    <a:pt x="16" y="109"/>
                    <a:pt x="16" y="109"/>
                  </a:cubicBezTo>
                  <a:cubicBezTo>
                    <a:pt x="18" y="108"/>
                    <a:pt x="19" y="105"/>
                    <a:pt x="20" y="104"/>
                  </a:cubicBezTo>
                  <a:cubicBezTo>
                    <a:pt x="20" y="102"/>
                    <a:pt x="19" y="99"/>
                    <a:pt x="20" y="97"/>
                  </a:cubicBezTo>
                  <a:cubicBezTo>
                    <a:pt x="20" y="96"/>
                    <a:pt x="22" y="95"/>
                    <a:pt x="22" y="93"/>
                  </a:cubicBezTo>
                  <a:cubicBezTo>
                    <a:pt x="23" y="92"/>
                    <a:pt x="22" y="90"/>
                    <a:pt x="22" y="89"/>
                  </a:cubicBezTo>
                  <a:cubicBezTo>
                    <a:pt x="22" y="88"/>
                    <a:pt x="21" y="87"/>
                    <a:pt x="21" y="86"/>
                  </a:cubicBezTo>
                  <a:cubicBezTo>
                    <a:pt x="20" y="85"/>
                    <a:pt x="21" y="83"/>
                    <a:pt x="20" y="82"/>
                  </a:cubicBezTo>
                  <a:cubicBezTo>
                    <a:pt x="20" y="80"/>
                    <a:pt x="19" y="77"/>
                    <a:pt x="18" y="77"/>
                  </a:cubicBezTo>
                  <a:cubicBezTo>
                    <a:pt x="17" y="76"/>
                    <a:pt x="16" y="76"/>
                    <a:pt x="15" y="76"/>
                  </a:cubicBezTo>
                  <a:cubicBezTo>
                    <a:pt x="15" y="75"/>
                    <a:pt x="15" y="73"/>
                    <a:pt x="15" y="73"/>
                  </a:cubicBezTo>
                  <a:cubicBezTo>
                    <a:pt x="14" y="71"/>
                    <a:pt x="14" y="68"/>
                    <a:pt x="15" y="67"/>
                  </a:cubicBezTo>
                  <a:cubicBezTo>
                    <a:pt x="15" y="66"/>
                    <a:pt x="17" y="65"/>
                    <a:pt x="18" y="64"/>
                  </a:cubicBezTo>
                  <a:cubicBezTo>
                    <a:pt x="18" y="64"/>
                    <a:pt x="19" y="62"/>
                    <a:pt x="19" y="61"/>
                  </a:cubicBezTo>
                  <a:cubicBezTo>
                    <a:pt x="20" y="60"/>
                    <a:pt x="20" y="58"/>
                    <a:pt x="19" y="57"/>
                  </a:cubicBezTo>
                  <a:cubicBezTo>
                    <a:pt x="19" y="56"/>
                    <a:pt x="18" y="56"/>
                    <a:pt x="18" y="55"/>
                  </a:cubicBezTo>
                  <a:cubicBezTo>
                    <a:pt x="17" y="54"/>
                    <a:pt x="18" y="52"/>
                    <a:pt x="17" y="51"/>
                  </a:cubicBezTo>
                  <a:cubicBezTo>
                    <a:pt x="16" y="51"/>
                    <a:pt x="15" y="51"/>
                    <a:pt x="14" y="51"/>
                  </a:cubicBezTo>
                  <a:cubicBezTo>
                    <a:pt x="14" y="51"/>
                    <a:pt x="15" y="52"/>
                    <a:pt x="14" y="53"/>
                  </a:cubicBezTo>
                  <a:cubicBezTo>
                    <a:pt x="14" y="53"/>
                    <a:pt x="13" y="55"/>
                    <a:pt x="13" y="55"/>
                  </a:cubicBezTo>
                  <a:cubicBezTo>
                    <a:pt x="12" y="55"/>
                    <a:pt x="11" y="54"/>
                    <a:pt x="11" y="54"/>
                  </a:cubicBezTo>
                  <a:cubicBezTo>
                    <a:pt x="10" y="54"/>
                    <a:pt x="10" y="54"/>
                    <a:pt x="10" y="5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4"/>
            <p:cNvSpPr>
              <a:spLocks/>
            </p:cNvSpPr>
            <p:nvPr/>
          </p:nvSpPr>
          <p:spPr bwMode="auto">
            <a:xfrm>
              <a:off x="6246" y="1803"/>
              <a:ext cx="410" cy="567"/>
            </a:xfrm>
            <a:custGeom>
              <a:avLst/>
              <a:gdLst>
                <a:gd name="T0" fmla="*/ 10 w 157"/>
                <a:gd name="T1" fmla="*/ 49 h 217"/>
                <a:gd name="T2" fmla="*/ 16 w 157"/>
                <a:gd name="T3" fmla="*/ 42 h 217"/>
                <a:gd name="T4" fmla="*/ 25 w 157"/>
                <a:gd name="T5" fmla="*/ 45 h 217"/>
                <a:gd name="T6" fmla="*/ 35 w 157"/>
                <a:gd name="T7" fmla="*/ 41 h 217"/>
                <a:gd name="T8" fmla="*/ 36 w 157"/>
                <a:gd name="T9" fmla="*/ 31 h 217"/>
                <a:gd name="T10" fmla="*/ 42 w 157"/>
                <a:gd name="T11" fmla="*/ 20 h 217"/>
                <a:gd name="T12" fmla="*/ 49 w 157"/>
                <a:gd name="T13" fmla="*/ 12 h 217"/>
                <a:gd name="T14" fmla="*/ 53 w 157"/>
                <a:gd name="T15" fmla="*/ 10 h 217"/>
                <a:gd name="T16" fmla="*/ 59 w 157"/>
                <a:gd name="T17" fmla="*/ 7 h 217"/>
                <a:gd name="T18" fmla="*/ 66 w 157"/>
                <a:gd name="T19" fmla="*/ 0 h 217"/>
                <a:gd name="T20" fmla="*/ 74 w 157"/>
                <a:gd name="T21" fmla="*/ 7 h 217"/>
                <a:gd name="T22" fmla="*/ 84 w 157"/>
                <a:gd name="T23" fmla="*/ 9 h 217"/>
                <a:gd name="T24" fmla="*/ 96 w 157"/>
                <a:gd name="T25" fmla="*/ 8 h 217"/>
                <a:gd name="T26" fmla="*/ 107 w 157"/>
                <a:gd name="T27" fmla="*/ 11 h 217"/>
                <a:gd name="T28" fmla="*/ 116 w 157"/>
                <a:gd name="T29" fmla="*/ 11 h 217"/>
                <a:gd name="T30" fmla="*/ 127 w 157"/>
                <a:gd name="T31" fmla="*/ 18 h 217"/>
                <a:gd name="T32" fmla="*/ 134 w 157"/>
                <a:gd name="T33" fmla="*/ 23 h 217"/>
                <a:gd name="T34" fmla="*/ 146 w 157"/>
                <a:gd name="T35" fmla="*/ 30 h 217"/>
                <a:gd name="T36" fmla="*/ 151 w 157"/>
                <a:gd name="T37" fmla="*/ 44 h 217"/>
                <a:gd name="T38" fmla="*/ 157 w 157"/>
                <a:gd name="T39" fmla="*/ 54 h 217"/>
                <a:gd name="T40" fmla="*/ 149 w 157"/>
                <a:gd name="T41" fmla="*/ 58 h 217"/>
                <a:gd name="T42" fmla="*/ 144 w 157"/>
                <a:gd name="T43" fmla="*/ 62 h 217"/>
                <a:gd name="T44" fmla="*/ 138 w 157"/>
                <a:gd name="T45" fmla="*/ 70 h 217"/>
                <a:gd name="T46" fmla="*/ 138 w 157"/>
                <a:gd name="T47" fmla="*/ 76 h 217"/>
                <a:gd name="T48" fmla="*/ 148 w 157"/>
                <a:gd name="T49" fmla="*/ 76 h 217"/>
                <a:gd name="T50" fmla="*/ 142 w 157"/>
                <a:gd name="T51" fmla="*/ 84 h 217"/>
                <a:gd name="T52" fmla="*/ 132 w 157"/>
                <a:gd name="T53" fmla="*/ 97 h 217"/>
                <a:gd name="T54" fmla="*/ 122 w 157"/>
                <a:gd name="T55" fmla="*/ 109 h 217"/>
                <a:gd name="T56" fmla="*/ 117 w 157"/>
                <a:gd name="T57" fmla="*/ 119 h 217"/>
                <a:gd name="T58" fmla="*/ 105 w 157"/>
                <a:gd name="T59" fmla="*/ 124 h 217"/>
                <a:gd name="T60" fmla="*/ 103 w 157"/>
                <a:gd name="T61" fmla="*/ 135 h 217"/>
                <a:gd name="T62" fmla="*/ 99 w 157"/>
                <a:gd name="T63" fmla="*/ 145 h 217"/>
                <a:gd name="T64" fmla="*/ 89 w 157"/>
                <a:gd name="T65" fmla="*/ 160 h 217"/>
                <a:gd name="T66" fmla="*/ 77 w 157"/>
                <a:gd name="T67" fmla="*/ 169 h 217"/>
                <a:gd name="T68" fmla="*/ 78 w 157"/>
                <a:gd name="T69" fmla="*/ 178 h 217"/>
                <a:gd name="T70" fmla="*/ 69 w 157"/>
                <a:gd name="T71" fmla="*/ 187 h 217"/>
                <a:gd name="T72" fmla="*/ 72 w 157"/>
                <a:gd name="T73" fmla="*/ 194 h 217"/>
                <a:gd name="T74" fmla="*/ 65 w 157"/>
                <a:gd name="T75" fmla="*/ 203 h 217"/>
                <a:gd name="T76" fmla="*/ 54 w 157"/>
                <a:gd name="T77" fmla="*/ 215 h 217"/>
                <a:gd name="T78" fmla="*/ 43 w 157"/>
                <a:gd name="T79" fmla="*/ 210 h 217"/>
                <a:gd name="T80" fmla="*/ 33 w 157"/>
                <a:gd name="T81" fmla="*/ 209 h 217"/>
                <a:gd name="T82" fmla="*/ 26 w 157"/>
                <a:gd name="T83" fmla="*/ 217 h 217"/>
                <a:gd name="T84" fmla="*/ 20 w 157"/>
                <a:gd name="T85" fmla="*/ 209 h 217"/>
                <a:gd name="T86" fmla="*/ 13 w 157"/>
                <a:gd name="T87" fmla="*/ 202 h 217"/>
                <a:gd name="T88" fmla="*/ 8 w 157"/>
                <a:gd name="T89" fmla="*/ 194 h 217"/>
                <a:gd name="T90" fmla="*/ 18 w 157"/>
                <a:gd name="T91" fmla="*/ 191 h 217"/>
                <a:gd name="T92" fmla="*/ 13 w 157"/>
                <a:gd name="T93" fmla="*/ 184 h 217"/>
                <a:gd name="T94" fmla="*/ 17 w 157"/>
                <a:gd name="T95" fmla="*/ 176 h 217"/>
                <a:gd name="T96" fmla="*/ 16 w 157"/>
                <a:gd name="T97" fmla="*/ 162 h 217"/>
                <a:gd name="T98" fmla="*/ 11 w 157"/>
                <a:gd name="T99" fmla="*/ 152 h 217"/>
                <a:gd name="T100" fmla="*/ 19 w 157"/>
                <a:gd name="T101" fmla="*/ 145 h 217"/>
                <a:gd name="T102" fmla="*/ 10 w 157"/>
                <a:gd name="T103" fmla="*/ 139 h 217"/>
                <a:gd name="T104" fmla="*/ 1 w 157"/>
                <a:gd name="T105" fmla="*/ 130 h 217"/>
                <a:gd name="T106" fmla="*/ 7 w 157"/>
                <a:gd name="T107" fmla="*/ 125 h 217"/>
                <a:gd name="T108" fmla="*/ 9 w 157"/>
                <a:gd name="T109" fmla="*/ 119 h 217"/>
                <a:gd name="T110" fmla="*/ 16 w 157"/>
                <a:gd name="T111" fmla="*/ 109 h 217"/>
                <a:gd name="T112" fmla="*/ 22 w 157"/>
                <a:gd name="T113" fmla="*/ 93 h 217"/>
                <a:gd name="T114" fmla="*/ 20 w 157"/>
                <a:gd name="T115" fmla="*/ 82 h 217"/>
                <a:gd name="T116" fmla="*/ 15 w 157"/>
                <a:gd name="T117" fmla="*/ 73 h 217"/>
                <a:gd name="T118" fmla="*/ 19 w 157"/>
                <a:gd name="T119" fmla="*/ 61 h 217"/>
                <a:gd name="T120" fmla="*/ 17 w 157"/>
                <a:gd name="T121" fmla="*/ 51 h 217"/>
                <a:gd name="T122" fmla="*/ 13 w 157"/>
                <a:gd name="T123" fmla="*/ 55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7" h="217">
                  <a:moveTo>
                    <a:pt x="10" y="53"/>
                  </a:moveTo>
                  <a:cubicBezTo>
                    <a:pt x="10" y="53"/>
                    <a:pt x="10" y="52"/>
                    <a:pt x="10" y="52"/>
                  </a:cubicBezTo>
                  <a:cubicBezTo>
                    <a:pt x="9" y="51"/>
                    <a:pt x="9" y="49"/>
                    <a:pt x="10" y="49"/>
                  </a:cubicBezTo>
                  <a:cubicBezTo>
                    <a:pt x="10" y="48"/>
                    <a:pt x="11" y="47"/>
                    <a:pt x="12" y="46"/>
                  </a:cubicBezTo>
                  <a:cubicBezTo>
                    <a:pt x="12" y="45"/>
                    <a:pt x="12" y="44"/>
                    <a:pt x="12" y="43"/>
                  </a:cubicBezTo>
                  <a:cubicBezTo>
                    <a:pt x="13" y="43"/>
                    <a:pt x="15" y="42"/>
                    <a:pt x="16" y="42"/>
                  </a:cubicBezTo>
                  <a:cubicBezTo>
                    <a:pt x="17" y="42"/>
                    <a:pt x="18" y="42"/>
                    <a:pt x="19" y="42"/>
                  </a:cubicBezTo>
                  <a:cubicBezTo>
                    <a:pt x="20" y="42"/>
                    <a:pt x="21" y="44"/>
                    <a:pt x="21" y="44"/>
                  </a:cubicBezTo>
                  <a:cubicBezTo>
                    <a:pt x="22" y="45"/>
                    <a:pt x="24" y="45"/>
                    <a:pt x="25" y="45"/>
                  </a:cubicBezTo>
                  <a:cubicBezTo>
                    <a:pt x="26" y="45"/>
                    <a:pt x="27" y="43"/>
                    <a:pt x="28" y="43"/>
                  </a:cubicBezTo>
                  <a:cubicBezTo>
                    <a:pt x="29" y="43"/>
                    <a:pt x="32" y="44"/>
                    <a:pt x="33" y="44"/>
                  </a:cubicBezTo>
                  <a:cubicBezTo>
                    <a:pt x="34" y="43"/>
                    <a:pt x="35" y="42"/>
                    <a:pt x="35" y="41"/>
                  </a:cubicBezTo>
                  <a:cubicBezTo>
                    <a:pt x="35" y="40"/>
                    <a:pt x="36" y="39"/>
                    <a:pt x="36" y="38"/>
                  </a:cubicBezTo>
                  <a:cubicBezTo>
                    <a:pt x="36" y="37"/>
                    <a:pt x="36" y="35"/>
                    <a:pt x="36" y="34"/>
                  </a:cubicBezTo>
                  <a:cubicBezTo>
                    <a:pt x="36" y="33"/>
                    <a:pt x="36" y="32"/>
                    <a:pt x="36" y="31"/>
                  </a:cubicBezTo>
                  <a:cubicBezTo>
                    <a:pt x="36" y="29"/>
                    <a:pt x="35" y="27"/>
                    <a:pt x="36" y="26"/>
                  </a:cubicBezTo>
                  <a:cubicBezTo>
                    <a:pt x="36" y="25"/>
                    <a:pt x="39" y="25"/>
                    <a:pt x="39" y="25"/>
                  </a:cubicBezTo>
                  <a:cubicBezTo>
                    <a:pt x="40" y="24"/>
                    <a:pt x="41" y="21"/>
                    <a:pt x="42" y="20"/>
                  </a:cubicBezTo>
                  <a:cubicBezTo>
                    <a:pt x="42" y="20"/>
                    <a:pt x="43" y="20"/>
                    <a:pt x="44" y="19"/>
                  </a:cubicBezTo>
                  <a:cubicBezTo>
                    <a:pt x="45" y="19"/>
                    <a:pt x="48" y="17"/>
                    <a:pt x="48" y="16"/>
                  </a:cubicBezTo>
                  <a:cubicBezTo>
                    <a:pt x="49" y="15"/>
                    <a:pt x="49" y="13"/>
                    <a:pt x="49" y="12"/>
                  </a:cubicBezTo>
                  <a:cubicBezTo>
                    <a:pt x="49" y="12"/>
                    <a:pt x="50" y="12"/>
                    <a:pt x="51" y="11"/>
                  </a:cubicBezTo>
                  <a:cubicBezTo>
                    <a:pt x="51" y="11"/>
                    <a:pt x="51" y="11"/>
                    <a:pt x="51" y="10"/>
                  </a:cubicBezTo>
                  <a:cubicBezTo>
                    <a:pt x="52" y="10"/>
                    <a:pt x="52" y="10"/>
                    <a:pt x="53" y="10"/>
                  </a:cubicBezTo>
                  <a:cubicBezTo>
                    <a:pt x="53" y="10"/>
                    <a:pt x="54" y="10"/>
                    <a:pt x="55" y="9"/>
                  </a:cubicBezTo>
                  <a:cubicBezTo>
                    <a:pt x="55" y="9"/>
                    <a:pt x="55" y="8"/>
                    <a:pt x="56" y="7"/>
                  </a:cubicBezTo>
                  <a:cubicBezTo>
                    <a:pt x="57" y="7"/>
                    <a:pt x="58" y="8"/>
                    <a:pt x="59" y="7"/>
                  </a:cubicBezTo>
                  <a:cubicBezTo>
                    <a:pt x="60" y="7"/>
                    <a:pt x="61" y="6"/>
                    <a:pt x="61" y="5"/>
                  </a:cubicBezTo>
                  <a:cubicBezTo>
                    <a:pt x="63" y="5"/>
                    <a:pt x="64" y="5"/>
                    <a:pt x="64" y="4"/>
                  </a:cubicBezTo>
                  <a:cubicBezTo>
                    <a:pt x="65" y="4"/>
                    <a:pt x="65" y="1"/>
                    <a:pt x="66" y="0"/>
                  </a:cubicBezTo>
                  <a:cubicBezTo>
                    <a:pt x="67" y="0"/>
                    <a:pt x="68" y="0"/>
                    <a:pt x="68" y="0"/>
                  </a:cubicBezTo>
                  <a:cubicBezTo>
                    <a:pt x="69" y="1"/>
                    <a:pt x="72" y="1"/>
                    <a:pt x="73" y="3"/>
                  </a:cubicBezTo>
                  <a:cubicBezTo>
                    <a:pt x="74" y="3"/>
                    <a:pt x="74" y="6"/>
                    <a:pt x="74" y="7"/>
                  </a:cubicBezTo>
                  <a:cubicBezTo>
                    <a:pt x="74" y="8"/>
                    <a:pt x="75" y="10"/>
                    <a:pt x="75" y="10"/>
                  </a:cubicBezTo>
                  <a:cubicBezTo>
                    <a:pt x="75" y="11"/>
                    <a:pt x="80" y="11"/>
                    <a:pt x="81" y="10"/>
                  </a:cubicBezTo>
                  <a:cubicBezTo>
                    <a:pt x="82" y="10"/>
                    <a:pt x="83" y="9"/>
                    <a:pt x="84" y="9"/>
                  </a:cubicBezTo>
                  <a:cubicBezTo>
                    <a:pt x="85" y="9"/>
                    <a:pt x="86" y="8"/>
                    <a:pt x="87" y="7"/>
                  </a:cubicBezTo>
                  <a:cubicBezTo>
                    <a:pt x="88" y="7"/>
                    <a:pt x="91" y="6"/>
                    <a:pt x="93" y="7"/>
                  </a:cubicBezTo>
                  <a:cubicBezTo>
                    <a:pt x="94" y="7"/>
                    <a:pt x="95" y="8"/>
                    <a:pt x="96" y="8"/>
                  </a:cubicBezTo>
                  <a:cubicBezTo>
                    <a:pt x="97" y="9"/>
                    <a:pt x="99" y="11"/>
                    <a:pt x="100" y="12"/>
                  </a:cubicBezTo>
                  <a:cubicBezTo>
                    <a:pt x="101" y="12"/>
                    <a:pt x="103" y="12"/>
                    <a:pt x="104" y="12"/>
                  </a:cubicBezTo>
                  <a:cubicBezTo>
                    <a:pt x="105" y="12"/>
                    <a:pt x="106" y="12"/>
                    <a:pt x="107" y="11"/>
                  </a:cubicBezTo>
                  <a:cubicBezTo>
                    <a:pt x="108" y="11"/>
                    <a:pt x="108" y="9"/>
                    <a:pt x="110" y="8"/>
                  </a:cubicBezTo>
                  <a:cubicBezTo>
                    <a:pt x="110" y="8"/>
                    <a:pt x="112" y="8"/>
                    <a:pt x="112" y="8"/>
                  </a:cubicBezTo>
                  <a:cubicBezTo>
                    <a:pt x="113" y="8"/>
                    <a:pt x="115" y="10"/>
                    <a:pt x="116" y="11"/>
                  </a:cubicBezTo>
                  <a:cubicBezTo>
                    <a:pt x="117" y="12"/>
                    <a:pt x="118" y="14"/>
                    <a:pt x="119" y="15"/>
                  </a:cubicBezTo>
                  <a:cubicBezTo>
                    <a:pt x="119" y="15"/>
                    <a:pt x="120" y="16"/>
                    <a:pt x="121" y="17"/>
                  </a:cubicBezTo>
                  <a:cubicBezTo>
                    <a:pt x="122" y="18"/>
                    <a:pt x="125" y="18"/>
                    <a:pt x="127" y="18"/>
                  </a:cubicBezTo>
                  <a:cubicBezTo>
                    <a:pt x="128" y="19"/>
                    <a:pt x="131" y="21"/>
                    <a:pt x="131" y="22"/>
                  </a:cubicBezTo>
                  <a:cubicBezTo>
                    <a:pt x="132" y="23"/>
                    <a:pt x="132" y="23"/>
                    <a:pt x="133" y="23"/>
                  </a:cubicBezTo>
                  <a:cubicBezTo>
                    <a:pt x="133" y="23"/>
                    <a:pt x="134" y="23"/>
                    <a:pt x="134" y="23"/>
                  </a:cubicBezTo>
                  <a:cubicBezTo>
                    <a:pt x="135" y="24"/>
                    <a:pt x="136" y="28"/>
                    <a:pt x="137" y="28"/>
                  </a:cubicBezTo>
                  <a:cubicBezTo>
                    <a:pt x="138" y="29"/>
                    <a:pt x="142" y="28"/>
                    <a:pt x="143" y="28"/>
                  </a:cubicBezTo>
                  <a:cubicBezTo>
                    <a:pt x="144" y="28"/>
                    <a:pt x="145" y="29"/>
                    <a:pt x="146" y="30"/>
                  </a:cubicBezTo>
                  <a:cubicBezTo>
                    <a:pt x="147" y="31"/>
                    <a:pt x="148" y="32"/>
                    <a:pt x="148" y="33"/>
                  </a:cubicBezTo>
                  <a:cubicBezTo>
                    <a:pt x="148" y="35"/>
                    <a:pt x="148" y="38"/>
                    <a:pt x="148" y="39"/>
                  </a:cubicBezTo>
                  <a:cubicBezTo>
                    <a:pt x="148" y="41"/>
                    <a:pt x="150" y="43"/>
                    <a:pt x="151" y="44"/>
                  </a:cubicBezTo>
                  <a:cubicBezTo>
                    <a:pt x="151" y="45"/>
                    <a:pt x="152" y="47"/>
                    <a:pt x="153" y="48"/>
                  </a:cubicBezTo>
                  <a:cubicBezTo>
                    <a:pt x="153" y="48"/>
                    <a:pt x="154" y="49"/>
                    <a:pt x="155" y="50"/>
                  </a:cubicBezTo>
                  <a:cubicBezTo>
                    <a:pt x="155" y="50"/>
                    <a:pt x="157" y="53"/>
                    <a:pt x="157" y="54"/>
                  </a:cubicBezTo>
                  <a:cubicBezTo>
                    <a:pt x="157" y="55"/>
                    <a:pt x="157" y="57"/>
                    <a:pt x="157" y="59"/>
                  </a:cubicBezTo>
                  <a:cubicBezTo>
                    <a:pt x="156" y="59"/>
                    <a:pt x="156" y="59"/>
                    <a:pt x="156" y="59"/>
                  </a:cubicBezTo>
                  <a:cubicBezTo>
                    <a:pt x="154" y="58"/>
                    <a:pt x="151" y="58"/>
                    <a:pt x="149" y="58"/>
                  </a:cubicBezTo>
                  <a:cubicBezTo>
                    <a:pt x="148" y="58"/>
                    <a:pt x="147" y="59"/>
                    <a:pt x="146" y="59"/>
                  </a:cubicBezTo>
                  <a:cubicBezTo>
                    <a:pt x="146" y="60"/>
                    <a:pt x="144" y="60"/>
                    <a:pt x="144" y="60"/>
                  </a:cubicBezTo>
                  <a:cubicBezTo>
                    <a:pt x="143" y="60"/>
                    <a:pt x="144" y="62"/>
                    <a:pt x="144" y="62"/>
                  </a:cubicBezTo>
                  <a:cubicBezTo>
                    <a:pt x="143" y="64"/>
                    <a:pt x="143" y="65"/>
                    <a:pt x="142" y="66"/>
                  </a:cubicBezTo>
                  <a:cubicBezTo>
                    <a:pt x="141" y="66"/>
                    <a:pt x="139" y="66"/>
                    <a:pt x="139" y="67"/>
                  </a:cubicBezTo>
                  <a:cubicBezTo>
                    <a:pt x="138" y="68"/>
                    <a:pt x="138" y="70"/>
                    <a:pt x="138" y="70"/>
                  </a:cubicBezTo>
                  <a:cubicBezTo>
                    <a:pt x="137" y="70"/>
                    <a:pt x="136" y="71"/>
                    <a:pt x="135" y="71"/>
                  </a:cubicBezTo>
                  <a:cubicBezTo>
                    <a:pt x="134" y="72"/>
                    <a:pt x="133" y="74"/>
                    <a:pt x="134" y="75"/>
                  </a:cubicBezTo>
                  <a:cubicBezTo>
                    <a:pt x="134" y="76"/>
                    <a:pt x="137" y="76"/>
                    <a:pt x="138" y="76"/>
                  </a:cubicBezTo>
                  <a:cubicBezTo>
                    <a:pt x="138" y="76"/>
                    <a:pt x="139" y="74"/>
                    <a:pt x="141" y="74"/>
                  </a:cubicBezTo>
                  <a:cubicBezTo>
                    <a:pt x="142" y="74"/>
                    <a:pt x="144" y="74"/>
                    <a:pt x="145" y="74"/>
                  </a:cubicBezTo>
                  <a:cubicBezTo>
                    <a:pt x="146" y="74"/>
                    <a:pt x="147" y="75"/>
                    <a:pt x="148" y="76"/>
                  </a:cubicBezTo>
                  <a:cubicBezTo>
                    <a:pt x="148" y="77"/>
                    <a:pt x="148" y="80"/>
                    <a:pt x="148" y="80"/>
                  </a:cubicBezTo>
                  <a:cubicBezTo>
                    <a:pt x="147" y="81"/>
                    <a:pt x="145" y="81"/>
                    <a:pt x="144" y="82"/>
                  </a:cubicBezTo>
                  <a:cubicBezTo>
                    <a:pt x="143" y="82"/>
                    <a:pt x="142" y="83"/>
                    <a:pt x="142" y="84"/>
                  </a:cubicBezTo>
                  <a:cubicBezTo>
                    <a:pt x="141" y="85"/>
                    <a:pt x="142" y="88"/>
                    <a:pt x="142" y="89"/>
                  </a:cubicBezTo>
                  <a:cubicBezTo>
                    <a:pt x="141" y="91"/>
                    <a:pt x="139" y="93"/>
                    <a:pt x="138" y="94"/>
                  </a:cubicBezTo>
                  <a:cubicBezTo>
                    <a:pt x="137" y="95"/>
                    <a:pt x="133" y="96"/>
                    <a:pt x="132" y="97"/>
                  </a:cubicBezTo>
                  <a:cubicBezTo>
                    <a:pt x="131" y="98"/>
                    <a:pt x="129" y="102"/>
                    <a:pt x="128" y="103"/>
                  </a:cubicBezTo>
                  <a:cubicBezTo>
                    <a:pt x="127" y="104"/>
                    <a:pt x="126" y="105"/>
                    <a:pt x="125" y="106"/>
                  </a:cubicBezTo>
                  <a:cubicBezTo>
                    <a:pt x="125" y="107"/>
                    <a:pt x="123" y="108"/>
                    <a:pt x="122" y="109"/>
                  </a:cubicBezTo>
                  <a:cubicBezTo>
                    <a:pt x="122" y="110"/>
                    <a:pt x="122" y="112"/>
                    <a:pt x="121" y="113"/>
                  </a:cubicBezTo>
                  <a:cubicBezTo>
                    <a:pt x="121" y="114"/>
                    <a:pt x="120" y="117"/>
                    <a:pt x="119" y="118"/>
                  </a:cubicBezTo>
                  <a:cubicBezTo>
                    <a:pt x="119" y="118"/>
                    <a:pt x="117" y="119"/>
                    <a:pt x="117" y="119"/>
                  </a:cubicBezTo>
                  <a:cubicBezTo>
                    <a:pt x="116" y="119"/>
                    <a:pt x="114" y="122"/>
                    <a:pt x="113" y="122"/>
                  </a:cubicBezTo>
                  <a:cubicBezTo>
                    <a:pt x="113" y="122"/>
                    <a:pt x="109" y="124"/>
                    <a:pt x="107" y="124"/>
                  </a:cubicBezTo>
                  <a:cubicBezTo>
                    <a:pt x="107" y="124"/>
                    <a:pt x="105" y="124"/>
                    <a:pt x="105" y="124"/>
                  </a:cubicBezTo>
                  <a:cubicBezTo>
                    <a:pt x="104" y="125"/>
                    <a:pt x="102" y="126"/>
                    <a:pt x="101" y="127"/>
                  </a:cubicBezTo>
                  <a:cubicBezTo>
                    <a:pt x="101" y="128"/>
                    <a:pt x="101" y="131"/>
                    <a:pt x="101" y="132"/>
                  </a:cubicBezTo>
                  <a:cubicBezTo>
                    <a:pt x="101" y="133"/>
                    <a:pt x="103" y="134"/>
                    <a:pt x="103" y="135"/>
                  </a:cubicBezTo>
                  <a:cubicBezTo>
                    <a:pt x="103" y="136"/>
                    <a:pt x="102" y="139"/>
                    <a:pt x="102" y="140"/>
                  </a:cubicBezTo>
                  <a:cubicBezTo>
                    <a:pt x="101" y="142"/>
                    <a:pt x="99" y="142"/>
                    <a:pt x="99" y="143"/>
                  </a:cubicBezTo>
                  <a:cubicBezTo>
                    <a:pt x="99" y="144"/>
                    <a:pt x="99" y="145"/>
                    <a:pt x="99" y="145"/>
                  </a:cubicBezTo>
                  <a:cubicBezTo>
                    <a:pt x="99" y="146"/>
                    <a:pt x="100" y="147"/>
                    <a:pt x="100" y="148"/>
                  </a:cubicBezTo>
                  <a:cubicBezTo>
                    <a:pt x="100" y="150"/>
                    <a:pt x="98" y="153"/>
                    <a:pt x="97" y="154"/>
                  </a:cubicBezTo>
                  <a:cubicBezTo>
                    <a:pt x="95" y="155"/>
                    <a:pt x="91" y="158"/>
                    <a:pt x="89" y="160"/>
                  </a:cubicBezTo>
                  <a:cubicBezTo>
                    <a:pt x="88" y="160"/>
                    <a:pt x="84" y="161"/>
                    <a:pt x="83" y="162"/>
                  </a:cubicBezTo>
                  <a:cubicBezTo>
                    <a:pt x="83" y="163"/>
                    <a:pt x="83" y="166"/>
                    <a:pt x="82" y="166"/>
                  </a:cubicBezTo>
                  <a:cubicBezTo>
                    <a:pt x="81" y="167"/>
                    <a:pt x="78" y="168"/>
                    <a:pt x="77" y="169"/>
                  </a:cubicBezTo>
                  <a:cubicBezTo>
                    <a:pt x="76" y="169"/>
                    <a:pt x="76" y="171"/>
                    <a:pt x="76" y="173"/>
                  </a:cubicBezTo>
                  <a:cubicBezTo>
                    <a:pt x="76" y="173"/>
                    <a:pt x="76" y="174"/>
                    <a:pt x="76" y="175"/>
                  </a:cubicBezTo>
                  <a:cubicBezTo>
                    <a:pt x="76" y="176"/>
                    <a:pt x="78" y="177"/>
                    <a:pt x="78" y="178"/>
                  </a:cubicBezTo>
                  <a:cubicBezTo>
                    <a:pt x="78" y="179"/>
                    <a:pt x="75" y="180"/>
                    <a:pt x="75" y="181"/>
                  </a:cubicBezTo>
                  <a:cubicBezTo>
                    <a:pt x="75" y="182"/>
                    <a:pt x="75" y="184"/>
                    <a:pt x="74" y="185"/>
                  </a:cubicBezTo>
                  <a:cubicBezTo>
                    <a:pt x="73" y="186"/>
                    <a:pt x="70" y="186"/>
                    <a:pt x="69" y="187"/>
                  </a:cubicBezTo>
                  <a:cubicBezTo>
                    <a:pt x="69" y="188"/>
                    <a:pt x="69" y="190"/>
                    <a:pt x="69" y="191"/>
                  </a:cubicBezTo>
                  <a:cubicBezTo>
                    <a:pt x="70" y="192"/>
                    <a:pt x="71" y="193"/>
                    <a:pt x="71" y="194"/>
                  </a:cubicBezTo>
                  <a:cubicBezTo>
                    <a:pt x="71" y="194"/>
                    <a:pt x="72" y="194"/>
                    <a:pt x="72" y="194"/>
                  </a:cubicBezTo>
                  <a:cubicBezTo>
                    <a:pt x="72" y="195"/>
                    <a:pt x="72" y="198"/>
                    <a:pt x="71" y="198"/>
                  </a:cubicBezTo>
                  <a:cubicBezTo>
                    <a:pt x="70" y="199"/>
                    <a:pt x="68" y="199"/>
                    <a:pt x="68" y="200"/>
                  </a:cubicBezTo>
                  <a:cubicBezTo>
                    <a:pt x="67" y="200"/>
                    <a:pt x="65" y="202"/>
                    <a:pt x="65" y="203"/>
                  </a:cubicBezTo>
                  <a:cubicBezTo>
                    <a:pt x="64" y="205"/>
                    <a:pt x="64" y="208"/>
                    <a:pt x="63" y="210"/>
                  </a:cubicBezTo>
                  <a:cubicBezTo>
                    <a:pt x="61" y="211"/>
                    <a:pt x="58" y="211"/>
                    <a:pt x="57" y="212"/>
                  </a:cubicBezTo>
                  <a:cubicBezTo>
                    <a:pt x="56" y="213"/>
                    <a:pt x="55" y="214"/>
                    <a:pt x="54" y="215"/>
                  </a:cubicBezTo>
                  <a:cubicBezTo>
                    <a:pt x="53" y="215"/>
                    <a:pt x="50" y="215"/>
                    <a:pt x="48" y="215"/>
                  </a:cubicBezTo>
                  <a:cubicBezTo>
                    <a:pt x="47" y="215"/>
                    <a:pt x="43" y="215"/>
                    <a:pt x="43" y="214"/>
                  </a:cubicBezTo>
                  <a:cubicBezTo>
                    <a:pt x="42" y="213"/>
                    <a:pt x="43" y="211"/>
                    <a:pt x="43" y="210"/>
                  </a:cubicBezTo>
                  <a:cubicBezTo>
                    <a:pt x="42" y="209"/>
                    <a:pt x="41" y="207"/>
                    <a:pt x="40" y="207"/>
                  </a:cubicBezTo>
                  <a:cubicBezTo>
                    <a:pt x="39" y="207"/>
                    <a:pt x="37" y="207"/>
                    <a:pt x="36" y="207"/>
                  </a:cubicBezTo>
                  <a:cubicBezTo>
                    <a:pt x="35" y="207"/>
                    <a:pt x="33" y="208"/>
                    <a:pt x="33" y="209"/>
                  </a:cubicBezTo>
                  <a:cubicBezTo>
                    <a:pt x="32" y="210"/>
                    <a:pt x="33" y="212"/>
                    <a:pt x="33" y="213"/>
                  </a:cubicBezTo>
                  <a:cubicBezTo>
                    <a:pt x="32" y="214"/>
                    <a:pt x="29" y="215"/>
                    <a:pt x="28" y="215"/>
                  </a:cubicBezTo>
                  <a:cubicBezTo>
                    <a:pt x="28" y="216"/>
                    <a:pt x="27" y="217"/>
                    <a:pt x="26" y="217"/>
                  </a:cubicBezTo>
                  <a:cubicBezTo>
                    <a:pt x="25" y="217"/>
                    <a:pt x="24" y="215"/>
                    <a:pt x="23" y="214"/>
                  </a:cubicBezTo>
                  <a:cubicBezTo>
                    <a:pt x="23" y="213"/>
                    <a:pt x="23" y="210"/>
                    <a:pt x="22" y="209"/>
                  </a:cubicBezTo>
                  <a:cubicBezTo>
                    <a:pt x="22" y="209"/>
                    <a:pt x="20" y="209"/>
                    <a:pt x="20" y="209"/>
                  </a:cubicBezTo>
                  <a:cubicBezTo>
                    <a:pt x="19" y="209"/>
                    <a:pt x="19" y="207"/>
                    <a:pt x="18" y="206"/>
                  </a:cubicBezTo>
                  <a:cubicBezTo>
                    <a:pt x="17" y="206"/>
                    <a:pt x="15" y="207"/>
                    <a:pt x="14" y="206"/>
                  </a:cubicBezTo>
                  <a:cubicBezTo>
                    <a:pt x="13" y="206"/>
                    <a:pt x="14" y="203"/>
                    <a:pt x="13" y="202"/>
                  </a:cubicBezTo>
                  <a:cubicBezTo>
                    <a:pt x="13" y="201"/>
                    <a:pt x="11" y="201"/>
                    <a:pt x="11" y="200"/>
                  </a:cubicBezTo>
                  <a:cubicBezTo>
                    <a:pt x="10" y="200"/>
                    <a:pt x="8" y="199"/>
                    <a:pt x="8" y="198"/>
                  </a:cubicBezTo>
                  <a:cubicBezTo>
                    <a:pt x="7" y="197"/>
                    <a:pt x="8" y="195"/>
                    <a:pt x="8" y="194"/>
                  </a:cubicBezTo>
                  <a:cubicBezTo>
                    <a:pt x="8" y="193"/>
                    <a:pt x="8" y="193"/>
                    <a:pt x="9" y="192"/>
                  </a:cubicBezTo>
                  <a:cubicBezTo>
                    <a:pt x="9" y="192"/>
                    <a:pt x="11" y="191"/>
                    <a:pt x="12" y="191"/>
                  </a:cubicBezTo>
                  <a:cubicBezTo>
                    <a:pt x="13" y="191"/>
                    <a:pt x="17" y="192"/>
                    <a:pt x="18" y="191"/>
                  </a:cubicBezTo>
                  <a:cubicBezTo>
                    <a:pt x="19" y="191"/>
                    <a:pt x="19" y="189"/>
                    <a:pt x="18" y="188"/>
                  </a:cubicBezTo>
                  <a:cubicBezTo>
                    <a:pt x="18" y="187"/>
                    <a:pt x="17" y="186"/>
                    <a:pt x="16" y="185"/>
                  </a:cubicBezTo>
                  <a:cubicBezTo>
                    <a:pt x="16" y="185"/>
                    <a:pt x="14" y="185"/>
                    <a:pt x="13" y="184"/>
                  </a:cubicBezTo>
                  <a:cubicBezTo>
                    <a:pt x="13" y="184"/>
                    <a:pt x="12" y="182"/>
                    <a:pt x="12" y="181"/>
                  </a:cubicBezTo>
                  <a:cubicBezTo>
                    <a:pt x="12" y="180"/>
                    <a:pt x="13" y="178"/>
                    <a:pt x="14" y="177"/>
                  </a:cubicBezTo>
                  <a:cubicBezTo>
                    <a:pt x="15" y="177"/>
                    <a:pt x="16" y="177"/>
                    <a:pt x="17" y="176"/>
                  </a:cubicBezTo>
                  <a:cubicBezTo>
                    <a:pt x="17" y="175"/>
                    <a:pt x="18" y="172"/>
                    <a:pt x="18" y="171"/>
                  </a:cubicBezTo>
                  <a:cubicBezTo>
                    <a:pt x="18" y="170"/>
                    <a:pt x="16" y="168"/>
                    <a:pt x="16" y="167"/>
                  </a:cubicBezTo>
                  <a:cubicBezTo>
                    <a:pt x="15" y="166"/>
                    <a:pt x="16" y="163"/>
                    <a:pt x="16" y="162"/>
                  </a:cubicBezTo>
                  <a:cubicBezTo>
                    <a:pt x="15" y="161"/>
                    <a:pt x="13" y="160"/>
                    <a:pt x="13" y="160"/>
                  </a:cubicBezTo>
                  <a:cubicBezTo>
                    <a:pt x="12" y="159"/>
                    <a:pt x="13" y="156"/>
                    <a:pt x="13" y="155"/>
                  </a:cubicBezTo>
                  <a:cubicBezTo>
                    <a:pt x="13" y="154"/>
                    <a:pt x="12" y="153"/>
                    <a:pt x="11" y="152"/>
                  </a:cubicBezTo>
                  <a:cubicBezTo>
                    <a:pt x="11" y="151"/>
                    <a:pt x="11" y="149"/>
                    <a:pt x="11" y="149"/>
                  </a:cubicBezTo>
                  <a:cubicBezTo>
                    <a:pt x="12" y="148"/>
                    <a:pt x="15" y="149"/>
                    <a:pt x="15" y="149"/>
                  </a:cubicBezTo>
                  <a:cubicBezTo>
                    <a:pt x="16" y="148"/>
                    <a:pt x="18" y="146"/>
                    <a:pt x="19" y="145"/>
                  </a:cubicBezTo>
                  <a:cubicBezTo>
                    <a:pt x="19" y="144"/>
                    <a:pt x="19" y="142"/>
                    <a:pt x="18" y="142"/>
                  </a:cubicBezTo>
                  <a:cubicBezTo>
                    <a:pt x="18" y="141"/>
                    <a:pt x="16" y="140"/>
                    <a:pt x="15" y="140"/>
                  </a:cubicBezTo>
                  <a:cubicBezTo>
                    <a:pt x="13" y="140"/>
                    <a:pt x="11" y="140"/>
                    <a:pt x="10" y="139"/>
                  </a:cubicBezTo>
                  <a:cubicBezTo>
                    <a:pt x="9" y="139"/>
                    <a:pt x="8" y="137"/>
                    <a:pt x="7" y="136"/>
                  </a:cubicBezTo>
                  <a:cubicBezTo>
                    <a:pt x="5" y="135"/>
                    <a:pt x="2" y="135"/>
                    <a:pt x="1" y="134"/>
                  </a:cubicBezTo>
                  <a:cubicBezTo>
                    <a:pt x="0" y="133"/>
                    <a:pt x="0" y="131"/>
                    <a:pt x="1" y="130"/>
                  </a:cubicBezTo>
                  <a:cubicBezTo>
                    <a:pt x="1" y="129"/>
                    <a:pt x="2" y="128"/>
                    <a:pt x="2" y="127"/>
                  </a:cubicBezTo>
                  <a:cubicBezTo>
                    <a:pt x="3" y="127"/>
                    <a:pt x="5" y="128"/>
                    <a:pt x="5" y="127"/>
                  </a:cubicBezTo>
                  <a:cubicBezTo>
                    <a:pt x="6" y="127"/>
                    <a:pt x="7" y="126"/>
                    <a:pt x="7" y="125"/>
                  </a:cubicBezTo>
                  <a:cubicBezTo>
                    <a:pt x="7" y="124"/>
                    <a:pt x="6" y="123"/>
                    <a:pt x="6" y="123"/>
                  </a:cubicBezTo>
                  <a:cubicBezTo>
                    <a:pt x="5" y="122"/>
                    <a:pt x="6" y="120"/>
                    <a:pt x="6" y="119"/>
                  </a:cubicBezTo>
                  <a:cubicBezTo>
                    <a:pt x="7" y="119"/>
                    <a:pt x="8" y="119"/>
                    <a:pt x="9" y="119"/>
                  </a:cubicBezTo>
                  <a:cubicBezTo>
                    <a:pt x="10" y="119"/>
                    <a:pt x="11" y="118"/>
                    <a:pt x="12" y="117"/>
                  </a:cubicBezTo>
                  <a:cubicBezTo>
                    <a:pt x="13" y="116"/>
                    <a:pt x="12" y="112"/>
                    <a:pt x="13" y="111"/>
                  </a:cubicBezTo>
                  <a:cubicBezTo>
                    <a:pt x="14" y="111"/>
                    <a:pt x="16" y="109"/>
                    <a:pt x="16" y="109"/>
                  </a:cubicBezTo>
                  <a:cubicBezTo>
                    <a:pt x="18" y="108"/>
                    <a:pt x="19" y="105"/>
                    <a:pt x="20" y="104"/>
                  </a:cubicBezTo>
                  <a:cubicBezTo>
                    <a:pt x="20" y="102"/>
                    <a:pt x="19" y="99"/>
                    <a:pt x="20" y="97"/>
                  </a:cubicBezTo>
                  <a:cubicBezTo>
                    <a:pt x="20" y="96"/>
                    <a:pt x="22" y="95"/>
                    <a:pt x="22" y="93"/>
                  </a:cubicBezTo>
                  <a:cubicBezTo>
                    <a:pt x="23" y="92"/>
                    <a:pt x="22" y="90"/>
                    <a:pt x="22" y="89"/>
                  </a:cubicBezTo>
                  <a:cubicBezTo>
                    <a:pt x="22" y="88"/>
                    <a:pt x="21" y="87"/>
                    <a:pt x="21" y="86"/>
                  </a:cubicBezTo>
                  <a:cubicBezTo>
                    <a:pt x="20" y="85"/>
                    <a:pt x="21" y="83"/>
                    <a:pt x="20" y="82"/>
                  </a:cubicBezTo>
                  <a:cubicBezTo>
                    <a:pt x="20" y="80"/>
                    <a:pt x="19" y="77"/>
                    <a:pt x="18" y="77"/>
                  </a:cubicBezTo>
                  <a:cubicBezTo>
                    <a:pt x="17" y="76"/>
                    <a:pt x="16" y="76"/>
                    <a:pt x="15" y="76"/>
                  </a:cubicBezTo>
                  <a:cubicBezTo>
                    <a:pt x="15" y="75"/>
                    <a:pt x="15" y="73"/>
                    <a:pt x="15" y="73"/>
                  </a:cubicBezTo>
                  <a:cubicBezTo>
                    <a:pt x="14" y="71"/>
                    <a:pt x="14" y="68"/>
                    <a:pt x="15" y="67"/>
                  </a:cubicBezTo>
                  <a:cubicBezTo>
                    <a:pt x="15" y="66"/>
                    <a:pt x="17" y="65"/>
                    <a:pt x="18" y="64"/>
                  </a:cubicBezTo>
                  <a:cubicBezTo>
                    <a:pt x="18" y="64"/>
                    <a:pt x="19" y="62"/>
                    <a:pt x="19" y="61"/>
                  </a:cubicBezTo>
                  <a:cubicBezTo>
                    <a:pt x="20" y="60"/>
                    <a:pt x="20" y="58"/>
                    <a:pt x="19" y="57"/>
                  </a:cubicBezTo>
                  <a:cubicBezTo>
                    <a:pt x="19" y="56"/>
                    <a:pt x="18" y="56"/>
                    <a:pt x="18" y="55"/>
                  </a:cubicBezTo>
                  <a:cubicBezTo>
                    <a:pt x="17" y="54"/>
                    <a:pt x="18" y="52"/>
                    <a:pt x="17" y="51"/>
                  </a:cubicBezTo>
                  <a:cubicBezTo>
                    <a:pt x="16" y="51"/>
                    <a:pt x="15" y="51"/>
                    <a:pt x="14" y="51"/>
                  </a:cubicBezTo>
                  <a:cubicBezTo>
                    <a:pt x="14" y="51"/>
                    <a:pt x="15" y="52"/>
                    <a:pt x="14" y="53"/>
                  </a:cubicBezTo>
                  <a:cubicBezTo>
                    <a:pt x="14" y="53"/>
                    <a:pt x="13" y="55"/>
                    <a:pt x="13" y="55"/>
                  </a:cubicBezTo>
                  <a:cubicBezTo>
                    <a:pt x="12" y="55"/>
                    <a:pt x="11" y="54"/>
                    <a:pt x="11" y="54"/>
                  </a:cubicBezTo>
                  <a:cubicBezTo>
                    <a:pt x="10" y="54"/>
                    <a:pt x="10" y="54"/>
                    <a:pt x="10" y="5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5"/>
            <p:cNvSpPr>
              <a:spLocks/>
            </p:cNvSpPr>
            <p:nvPr/>
          </p:nvSpPr>
          <p:spPr bwMode="auto">
            <a:xfrm>
              <a:off x="4614" y="2124"/>
              <a:ext cx="13" cy="19"/>
            </a:xfrm>
            <a:custGeom>
              <a:avLst/>
              <a:gdLst>
                <a:gd name="T0" fmla="*/ 5 w 5"/>
                <a:gd name="T1" fmla="*/ 2 h 7"/>
                <a:gd name="T2" fmla="*/ 4 w 5"/>
                <a:gd name="T3" fmla="*/ 5 h 7"/>
                <a:gd name="T4" fmla="*/ 3 w 5"/>
                <a:gd name="T5" fmla="*/ 7 h 7"/>
                <a:gd name="T6" fmla="*/ 1 w 5"/>
                <a:gd name="T7" fmla="*/ 5 h 7"/>
                <a:gd name="T8" fmla="*/ 2 w 5"/>
                <a:gd name="T9" fmla="*/ 3 h 7"/>
                <a:gd name="T10" fmla="*/ 0 w 5"/>
                <a:gd name="T11" fmla="*/ 1 h 7"/>
                <a:gd name="T12" fmla="*/ 3 w 5"/>
                <a:gd name="T13" fmla="*/ 0 h 7"/>
                <a:gd name="T14" fmla="*/ 4 w 5"/>
                <a:gd name="T15" fmla="*/ 2 h 7"/>
                <a:gd name="T16" fmla="*/ 5 w 5"/>
                <a:gd name="T1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cubicBezTo>
                    <a:pt x="5" y="3"/>
                    <a:pt x="5" y="5"/>
                    <a:pt x="4" y="5"/>
                  </a:cubicBezTo>
                  <a:cubicBezTo>
                    <a:pt x="4" y="6"/>
                    <a:pt x="3" y="7"/>
                    <a:pt x="3" y="7"/>
                  </a:cubicBezTo>
                  <a:cubicBezTo>
                    <a:pt x="2" y="7"/>
                    <a:pt x="1" y="6"/>
                    <a:pt x="1" y="5"/>
                  </a:cubicBezTo>
                  <a:cubicBezTo>
                    <a:pt x="1" y="5"/>
                    <a:pt x="2" y="3"/>
                    <a:pt x="2" y="3"/>
                  </a:cubicBezTo>
                  <a:cubicBezTo>
                    <a:pt x="2" y="2"/>
                    <a:pt x="0" y="2"/>
                    <a:pt x="0" y="1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3" y="1"/>
                    <a:pt x="3" y="1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6"/>
            <p:cNvSpPr>
              <a:spLocks/>
            </p:cNvSpPr>
            <p:nvPr/>
          </p:nvSpPr>
          <p:spPr bwMode="auto">
            <a:xfrm>
              <a:off x="4614" y="2124"/>
              <a:ext cx="13" cy="19"/>
            </a:xfrm>
            <a:custGeom>
              <a:avLst/>
              <a:gdLst>
                <a:gd name="T0" fmla="*/ 5 w 5"/>
                <a:gd name="T1" fmla="*/ 2 h 7"/>
                <a:gd name="T2" fmla="*/ 4 w 5"/>
                <a:gd name="T3" fmla="*/ 5 h 7"/>
                <a:gd name="T4" fmla="*/ 3 w 5"/>
                <a:gd name="T5" fmla="*/ 7 h 7"/>
                <a:gd name="T6" fmla="*/ 1 w 5"/>
                <a:gd name="T7" fmla="*/ 5 h 7"/>
                <a:gd name="T8" fmla="*/ 2 w 5"/>
                <a:gd name="T9" fmla="*/ 3 h 7"/>
                <a:gd name="T10" fmla="*/ 0 w 5"/>
                <a:gd name="T11" fmla="*/ 1 h 7"/>
                <a:gd name="T12" fmla="*/ 3 w 5"/>
                <a:gd name="T13" fmla="*/ 0 h 7"/>
                <a:gd name="T14" fmla="*/ 4 w 5"/>
                <a:gd name="T15" fmla="*/ 2 h 7"/>
                <a:gd name="T16" fmla="*/ 5 w 5"/>
                <a:gd name="T1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cubicBezTo>
                    <a:pt x="5" y="3"/>
                    <a:pt x="5" y="5"/>
                    <a:pt x="4" y="5"/>
                  </a:cubicBezTo>
                  <a:cubicBezTo>
                    <a:pt x="4" y="6"/>
                    <a:pt x="3" y="7"/>
                    <a:pt x="3" y="7"/>
                  </a:cubicBezTo>
                  <a:cubicBezTo>
                    <a:pt x="2" y="7"/>
                    <a:pt x="1" y="6"/>
                    <a:pt x="1" y="5"/>
                  </a:cubicBezTo>
                  <a:cubicBezTo>
                    <a:pt x="1" y="5"/>
                    <a:pt x="2" y="3"/>
                    <a:pt x="2" y="3"/>
                  </a:cubicBezTo>
                  <a:cubicBezTo>
                    <a:pt x="2" y="2"/>
                    <a:pt x="0" y="2"/>
                    <a:pt x="0" y="1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3" y="1"/>
                    <a:pt x="3" y="1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7"/>
            <p:cNvSpPr>
              <a:spLocks/>
            </p:cNvSpPr>
            <p:nvPr/>
          </p:nvSpPr>
          <p:spPr bwMode="auto">
            <a:xfrm>
              <a:off x="4567" y="2190"/>
              <a:ext cx="24" cy="23"/>
            </a:xfrm>
            <a:custGeom>
              <a:avLst/>
              <a:gdLst>
                <a:gd name="T0" fmla="*/ 9 w 9"/>
                <a:gd name="T1" fmla="*/ 6 h 9"/>
                <a:gd name="T2" fmla="*/ 8 w 9"/>
                <a:gd name="T3" fmla="*/ 8 h 9"/>
                <a:gd name="T4" fmla="*/ 5 w 9"/>
                <a:gd name="T5" fmla="*/ 7 h 9"/>
                <a:gd name="T6" fmla="*/ 2 w 9"/>
                <a:gd name="T7" fmla="*/ 8 h 9"/>
                <a:gd name="T8" fmla="*/ 0 w 9"/>
                <a:gd name="T9" fmla="*/ 7 h 9"/>
                <a:gd name="T10" fmla="*/ 0 w 9"/>
                <a:gd name="T11" fmla="*/ 4 h 9"/>
                <a:gd name="T12" fmla="*/ 2 w 9"/>
                <a:gd name="T13" fmla="*/ 3 h 9"/>
                <a:gd name="T14" fmla="*/ 3 w 9"/>
                <a:gd name="T15" fmla="*/ 1 h 9"/>
                <a:gd name="T16" fmla="*/ 6 w 9"/>
                <a:gd name="T17" fmla="*/ 3 h 9"/>
                <a:gd name="T18" fmla="*/ 9 w 9"/>
                <a:gd name="T1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9">
                  <a:moveTo>
                    <a:pt x="9" y="6"/>
                  </a:moveTo>
                  <a:cubicBezTo>
                    <a:pt x="9" y="6"/>
                    <a:pt x="9" y="8"/>
                    <a:pt x="8" y="8"/>
                  </a:cubicBezTo>
                  <a:cubicBezTo>
                    <a:pt x="8" y="9"/>
                    <a:pt x="6" y="7"/>
                    <a:pt x="5" y="7"/>
                  </a:cubicBezTo>
                  <a:cubicBezTo>
                    <a:pt x="4" y="7"/>
                    <a:pt x="3" y="8"/>
                    <a:pt x="2" y="8"/>
                  </a:cubicBezTo>
                  <a:cubicBezTo>
                    <a:pt x="2" y="8"/>
                    <a:pt x="1" y="8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1" y="3"/>
                    <a:pt x="2" y="4"/>
                    <a:pt x="2" y="3"/>
                  </a:cubicBezTo>
                  <a:cubicBezTo>
                    <a:pt x="3" y="3"/>
                    <a:pt x="2" y="1"/>
                    <a:pt x="3" y="1"/>
                  </a:cubicBezTo>
                  <a:cubicBezTo>
                    <a:pt x="4" y="0"/>
                    <a:pt x="6" y="2"/>
                    <a:pt x="6" y="3"/>
                  </a:cubicBezTo>
                  <a:cubicBezTo>
                    <a:pt x="7" y="3"/>
                    <a:pt x="9" y="5"/>
                    <a:pt x="9" y="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8"/>
            <p:cNvSpPr>
              <a:spLocks/>
            </p:cNvSpPr>
            <p:nvPr/>
          </p:nvSpPr>
          <p:spPr bwMode="auto">
            <a:xfrm>
              <a:off x="4567" y="2190"/>
              <a:ext cx="24" cy="23"/>
            </a:xfrm>
            <a:custGeom>
              <a:avLst/>
              <a:gdLst>
                <a:gd name="T0" fmla="*/ 9 w 9"/>
                <a:gd name="T1" fmla="*/ 6 h 9"/>
                <a:gd name="T2" fmla="*/ 8 w 9"/>
                <a:gd name="T3" fmla="*/ 8 h 9"/>
                <a:gd name="T4" fmla="*/ 5 w 9"/>
                <a:gd name="T5" fmla="*/ 7 h 9"/>
                <a:gd name="T6" fmla="*/ 2 w 9"/>
                <a:gd name="T7" fmla="*/ 8 h 9"/>
                <a:gd name="T8" fmla="*/ 0 w 9"/>
                <a:gd name="T9" fmla="*/ 7 h 9"/>
                <a:gd name="T10" fmla="*/ 0 w 9"/>
                <a:gd name="T11" fmla="*/ 4 h 9"/>
                <a:gd name="T12" fmla="*/ 2 w 9"/>
                <a:gd name="T13" fmla="*/ 3 h 9"/>
                <a:gd name="T14" fmla="*/ 3 w 9"/>
                <a:gd name="T15" fmla="*/ 1 h 9"/>
                <a:gd name="T16" fmla="*/ 6 w 9"/>
                <a:gd name="T17" fmla="*/ 3 h 9"/>
                <a:gd name="T18" fmla="*/ 9 w 9"/>
                <a:gd name="T1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9">
                  <a:moveTo>
                    <a:pt x="9" y="6"/>
                  </a:moveTo>
                  <a:cubicBezTo>
                    <a:pt x="9" y="6"/>
                    <a:pt x="9" y="8"/>
                    <a:pt x="8" y="8"/>
                  </a:cubicBezTo>
                  <a:cubicBezTo>
                    <a:pt x="8" y="9"/>
                    <a:pt x="6" y="7"/>
                    <a:pt x="5" y="7"/>
                  </a:cubicBezTo>
                  <a:cubicBezTo>
                    <a:pt x="4" y="7"/>
                    <a:pt x="3" y="8"/>
                    <a:pt x="2" y="8"/>
                  </a:cubicBezTo>
                  <a:cubicBezTo>
                    <a:pt x="2" y="8"/>
                    <a:pt x="1" y="8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1" y="3"/>
                    <a:pt x="2" y="4"/>
                    <a:pt x="2" y="3"/>
                  </a:cubicBezTo>
                  <a:cubicBezTo>
                    <a:pt x="3" y="3"/>
                    <a:pt x="2" y="1"/>
                    <a:pt x="3" y="1"/>
                  </a:cubicBezTo>
                  <a:cubicBezTo>
                    <a:pt x="4" y="0"/>
                    <a:pt x="6" y="2"/>
                    <a:pt x="6" y="3"/>
                  </a:cubicBezTo>
                  <a:cubicBezTo>
                    <a:pt x="7" y="3"/>
                    <a:pt x="9" y="5"/>
                    <a:pt x="9" y="6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39"/>
            <p:cNvSpPr>
              <a:spLocks/>
            </p:cNvSpPr>
            <p:nvPr/>
          </p:nvSpPr>
          <p:spPr bwMode="auto">
            <a:xfrm>
              <a:off x="4596" y="2101"/>
              <a:ext cx="21" cy="23"/>
            </a:xfrm>
            <a:custGeom>
              <a:avLst/>
              <a:gdLst>
                <a:gd name="T0" fmla="*/ 8 w 8"/>
                <a:gd name="T1" fmla="*/ 3 h 9"/>
                <a:gd name="T2" fmla="*/ 7 w 8"/>
                <a:gd name="T3" fmla="*/ 7 h 9"/>
                <a:gd name="T4" fmla="*/ 5 w 8"/>
                <a:gd name="T5" fmla="*/ 8 h 9"/>
                <a:gd name="T6" fmla="*/ 2 w 8"/>
                <a:gd name="T7" fmla="*/ 8 h 9"/>
                <a:gd name="T8" fmla="*/ 1 w 8"/>
                <a:gd name="T9" fmla="*/ 7 h 9"/>
                <a:gd name="T10" fmla="*/ 0 w 8"/>
                <a:gd name="T11" fmla="*/ 4 h 9"/>
                <a:gd name="T12" fmla="*/ 1 w 8"/>
                <a:gd name="T13" fmla="*/ 2 h 9"/>
                <a:gd name="T14" fmla="*/ 1 w 8"/>
                <a:gd name="T15" fmla="*/ 0 h 9"/>
                <a:gd name="T16" fmla="*/ 6 w 8"/>
                <a:gd name="T17" fmla="*/ 0 h 9"/>
                <a:gd name="T18" fmla="*/ 8 w 8"/>
                <a:gd name="T1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9">
                  <a:moveTo>
                    <a:pt x="8" y="3"/>
                  </a:moveTo>
                  <a:cubicBezTo>
                    <a:pt x="8" y="4"/>
                    <a:pt x="8" y="6"/>
                    <a:pt x="7" y="7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4" y="8"/>
                    <a:pt x="3" y="9"/>
                    <a:pt x="2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2" y="0"/>
                    <a:pt x="5" y="0"/>
                    <a:pt x="6" y="0"/>
                  </a:cubicBezTo>
                  <a:cubicBezTo>
                    <a:pt x="6" y="1"/>
                    <a:pt x="8" y="2"/>
                    <a:pt x="8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0"/>
            <p:cNvSpPr>
              <a:spLocks/>
            </p:cNvSpPr>
            <p:nvPr/>
          </p:nvSpPr>
          <p:spPr bwMode="auto">
            <a:xfrm>
              <a:off x="4596" y="2101"/>
              <a:ext cx="21" cy="23"/>
            </a:xfrm>
            <a:custGeom>
              <a:avLst/>
              <a:gdLst>
                <a:gd name="T0" fmla="*/ 8 w 8"/>
                <a:gd name="T1" fmla="*/ 3 h 9"/>
                <a:gd name="T2" fmla="*/ 7 w 8"/>
                <a:gd name="T3" fmla="*/ 7 h 9"/>
                <a:gd name="T4" fmla="*/ 5 w 8"/>
                <a:gd name="T5" fmla="*/ 8 h 9"/>
                <a:gd name="T6" fmla="*/ 2 w 8"/>
                <a:gd name="T7" fmla="*/ 8 h 9"/>
                <a:gd name="T8" fmla="*/ 1 w 8"/>
                <a:gd name="T9" fmla="*/ 7 h 9"/>
                <a:gd name="T10" fmla="*/ 0 w 8"/>
                <a:gd name="T11" fmla="*/ 4 h 9"/>
                <a:gd name="T12" fmla="*/ 1 w 8"/>
                <a:gd name="T13" fmla="*/ 2 h 9"/>
                <a:gd name="T14" fmla="*/ 1 w 8"/>
                <a:gd name="T15" fmla="*/ 0 h 9"/>
                <a:gd name="T16" fmla="*/ 6 w 8"/>
                <a:gd name="T17" fmla="*/ 0 h 9"/>
                <a:gd name="T18" fmla="*/ 8 w 8"/>
                <a:gd name="T1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9">
                  <a:moveTo>
                    <a:pt x="8" y="3"/>
                  </a:moveTo>
                  <a:cubicBezTo>
                    <a:pt x="8" y="4"/>
                    <a:pt x="8" y="6"/>
                    <a:pt x="7" y="7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4" y="8"/>
                    <a:pt x="3" y="9"/>
                    <a:pt x="2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2" y="0"/>
                    <a:pt x="5" y="0"/>
                    <a:pt x="6" y="0"/>
                  </a:cubicBezTo>
                  <a:cubicBezTo>
                    <a:pt x="6" y="1"/>
                    <a:pt x="8" y="2"/>
                    <a:pt x="8" y="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41"/>
            <p:cNvSpPr>
              <a:spLocks/>
            </p:cNvSpPr>
            <p:nvPr/>
          </p:nvSpPr>
          <p:spPr bwMode="auto">
            <a:xfrm>
              <a:off x="4549" y="1633"/>
              <a:ext cx="753" cy="719"/>
            </a:xfrm>
            <a:custGeom>
              <a:avLst/>
              <a:gdLst>
                <a:gd name="T0" fmla="*/ 280 w 288"/>
                <a:gd name="T1" fmla="*/ 66 h 275"/>
                <a:gd name="T2" fmla="*/ 277 w 288"/>
                <a:gd name="T3" fmla="*/ 89 h 275"/>
                <a:gd name="T4" fmla="*/ 263 w 288"/>
                <a:gd name="T5" fmla="*/ 111 h 275"/>
                <a:gd name="T6" fmla="*/ 243 w 288"/>
                <a:gd name="T7" fmla="*/ 121 h 275"/>
                <a:gd name="T8" fmla="*/ 228 w 288"/>
                <a:gd name="T9" fmla="*/ 135 h 275"/>
                <a:gd name="T10" fmla="*/ 217 w 288"/>
                <a:gd name="T11" fmla="*/ 165 h 275"/>
                <a:gd name="T12" fmla="*/ 206 w 288"/>
                <a:gd name="T13" fmla="*/ 176 h 275"/>
                <a:gd name="T14" fmla="*/ 198 w 288"/>
                <a:gd name="T15" fmla="*/ 183 h 275"/>
                <a:gd name="T16" fmla="*/ 177 w 288"/>
                <a:gd name="T17" fmla="*/ 180 h 275"/>
                <a:gd name="T18" fmla="*/ 163 w 288"/>
                <a:gd name="T19" fmla="*/ 189 h 275"/>
                <a:gd name="T20" fmla="*/ 139 w 288"/>
                <a:gd name="T21" fmla="*/ 192 h 275"/>
                <a:gd name="T22" fmla="*/ 134 w 288"/>
                <a:gd name="T23" fmla="*/ 193 h 275"/>
                <a:gd name="T24" fmla="*/ 146 w 288"/>
                <a:gd name="T25" fmla="*/ 210 h 275"/>
                <a:gd name="T26" fmla="*/ 151 w 288"/>
                <a:gd name="T27" fmla="*/ 227 h 275"/>
                <a:gd name="T28" fmla="*/ 153 w 288"/>
                <a:gd name="T29" fmla="*/ 248 h 275"/>
                <a:gd name="T30" fmla="*/ 154 w 288"/>
                <a:gd name="T31" fmla="*/ 265 h 275"/>
                <a:gd name="T32" fmla="*/ 152 w 288"/>
                <a:gd name="T33" fmla="*/ 273 h 275"/>
                <a:gd name="T34" fmla="*/ 132 w 288"/>
                <a:gd name="T35" fmla="*/ 272 h 275"/>
                <a:gd name="T36" fmla="*/ 116 w 288"/>
                <a:gd name="T37" fmla="*/ 270 h 275"/>
                <a:gd name="T38" fmla="*/ 104 w 288"/>
                <a:gd name="T39" fmla="*/ 272 h 275"/>
                <a:gd name="T40" fmla="*/ 94 w 288"/>
                <a:gd name="T41" fmla="*/ 269 h 275"/>
                <a:gd name="T42" fmla="*/ 82 w 288"/>
                <a:gd name="T43" fmla="*/ 262 h 275"/>
                <a:gd name="T44" fmla="*/ 68 w 288"/>
                <a:gd name="T45" fmla="*/ 254 h 275"/>
                <a:gd name="T46" fmla="*/ 54 w 288"/>
                <a:gd name="T47" fmla="*/ 242 h 275"/>
                <a:gd name="T48" fmla="*/ 44 w 288"/>
                <a:gd name="T49" fmla="*/ 221 h 275"/>
                <a:gd name="T50" fmla="*/ 30 w 288"/>
                <a:gd name="T51" fmla="*/ 205 h 275"/>
                <a:gd name="T52" fmla="*/ 38 w 288"/>
                <a:gd name="T53" fmla="*/ 189 h 275"/>
                <a:gd name="T54" fmla="*/ 39 w 288"/>
                <a:gd name="T55" fmla="*/ 173 h 275"/>
                <a:gd name="T56" fmla="*/ 29 w 288"/>
                <a:gd name="T57" fmla="*/ 164 h 275"/>
                <a:gd name="T58" fmla="*/ 46 w 288"/>
                <a:gd name="T59" fmla="*/ 150 h 275"/>
                <a:gd name="T60" fmla="*/ 66 w 288"/>
                <a:gd name="T61" fmla="*/ 160 h 275"/>
                <a:gd name="T62" fmla="*/ 53 w 288"/>
                <a:gd name="T63" fmla="*/ 149 h 275"/>
                <a:gd name="T64" fmla="*/ 31 w 288"/>
                <a:gd name="T65" fmla="*/ 146 h 275"/>
                <a:gd name="T66" fmla="*/ 11 w 288"/>
                <a:gd name="T67" fmla="*/ 148 h 275"/>
                <a:gd name="T68" fmla="*/ 4 w 288"/>
                <a:gd name="T69" fmla="*/ 146 h 275"/>
                <a:gd name="T70" fmla="*/ 3 w 288"/>
                <a:gd name="T71" fmla="*/ 133 h 275"/>
                <a:gd name="T72" fmla="*/ 13 w 288"/>
                <a:gd name="T73" fmla="*/ 127 h 275"/>
                <a:gd name="T74" fmla="*/ 28 w 288"/>
                <a:gd name="T75" fmla="*/ 127 h 275"/>
                <a:gd name="T76" fmla="*/ 39 w 288"/>
                <a:gd name="T77" fmla="*/ 110 h 275"/>
                <a:gd name="T78" fmla="*/ 58 w 288"/>
                <a:gd name="T79" fmla="*/ 100 h 275"/>
                <a:gd name="T80" fmla="*/ 81 w 288"/>
                <a:gd name="T81" fmla="*/ 93 h 275"/>
                <a:gd name="T82" fmla="*/ 101 w 288"/>
                <a:gd name="T83" fmla="*/ 92 h 275"/>
                <a:gd name="T84" fmla="*/ 116 w 288"/>
                <a:gd name="T85" fmla="*/ 70 h 275"/>
                <a:gd name="T86" fmla="*/ 122 w 288"/>
                <a:gd name="T87" fmla="*/ 49 h 275"/>
                <a:gd name="T88" fmla="*/ 127 w 288"/>
                <a:gd name="T89" fmla="*/ 22 h 275"/>
                <a:gd name="T90" fmla="*/ 137 w 288"/>
                <a:gd name="T91" fmla="*/ 4 h 275"/>
                <a:gd name="T92" fmla="*/ 151 w 288"/>
                <a:gd name="T93" fmla="*/ 13 h 275"/>
                <a:gd name="T94" fmla="*/ 165 w 288"/>
                <a:gd name="T95" fmla="*/ 11 h 275"/>
                <a:gd name="T96" fmla="*/ 188 w 288"/>
                <a:gd name="T97" fmla="*/ 8 h 275"/>
                <a:gd name="T98" fmla="*/ 197 w 288"/>
                <a:gd name="T99" fmla="*/ 1 h 275"/>
                <a:gd name="T100" fmla="*/ 209 w 288"/>
                <a:gd name="T101" fmla="*/ 15 h 275"/>
                <a:gd name="T102" fmla="*/ 222 w 288"/>
                <a:gd name="T103" fmla="*/ 21 h 275"/>
                <a:gd name="T104" fmla="*/ 243 w 288"/>
                <a:gd name="T105" fmla="*/ 14 h 275"/>
                <a:gd name="T106" fmla="*/ 251 w 288"/>
                <a:gd name="T107" fmla="*/ 33 h 275"/>
                <a:gd name="T108" fmla="*/ 270 w 288"/>
                <a:gd name="T109" fmla="*/ 40 h 275"/>
                <a:gd name="T110" fmla="*/ 284 w 288"/>
                <a:gd name="T111" fmla="*/ 52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8" h="275">
                  <a:moveTo>
                    <a:pt x="288" y="53"/>
                  </a:moveTo>
                  <a:cubicBezTo>
                    <a:pt x="288" y="54"/>
                    <a:pt x="288" y="55"/>
                    <a:pt x="287" y="56"/>
                  </a:cubicBezTo>
                  <a:cubicBezTo>
                    <a:pt x="287" y="56"/>
                    <a:pt x="284" y="56"/>
                    <a:pt x="284" y="57"/>
                  </a:cubicBezTo>
                  <a:cubicBezTo>
                    <a:pt x="283" y="58"/>
                    <a:pt x="284" y="60"/>
                    <a:pt x="284" y="61"/>
                  </a:cubicBezTo>
                  <a:cubicBezTo>
                    <a:pt x="284" y="61"/>
                    <a:pt x="282" y="62"/>
                    <a:pt x="282" y="63"/>
                  </a:cubicBezTo>
                  <a:cubicBezTo>
                    <a:pt x="281" y="63"/>
                    <a:pt x="279" y="65"/>
                    <a:pt x="280" y="66"/>
                  </a:cubicBezTo>
                  <a:cubicBezTo>
                    <a:pt x="280" y="67"/>
                    <a:pt x="283" y="67"/>
                    <a:pt x="283" y="68"/>
                  </a:cubicBezTo>
                  <a:cubicBezTo>
                    <a:pt x="284" y="69"/>
                    <a:pt x="282" y="72"/>
                    <a:pt x="282" y="74"/>
                  </a:cubicBezTo>
                  <a:cubicBezTo>
                    <a:pt x="282" y="75"/>
                    <a:pt x="282" y="77"/>
                    <a:pt x="282" y="77"/>
                  </a:cubicBezTo>
                  <a:cubicBezTo>
                    <a:pt x="282" y="79"/>
                    <a:pt x="282" y="82"/>
                    <a:pt x="281" y="83"/>
                  </a:cubicBezTo>
                  <a:cubicBezTo>
                    <a:pt x="280" y="83"/>
                    <a:pt x="277" y="83"/>
                    <a:pt x="276" y="85"/>
                  </a:cubicBezTo>
                  <a:cubicBezTo>
                    <a:pt x="275" y="86"/>
                    <a:pt x="277" y="88"/>
                    <a:pt x="277" y="89"/>
                  </a:cubicBezTo>
                  <a:cubicBezTo>
                    <a:pt x="277" y="91"/>
                    <a:pt x="275" y="92"/>
                    <a:pt x="275" y="93"/>
                  </a:cubicBezTo>
                  <a:cubicBezTo>
                    <a:pt x="274" y="95"/>
                    <a:pt x="274" y="98"/>
                    <a:pt x="273" y="99"/>
                  </a:cubicBezTo>
                  <a:cubicBezTo>
                    <a:pt x="273" y="100"/>
                    <a:pt x="271" y="102"/>
                    <a:pt x="270" y="102"/>
                  </a:cubicBezTo>
                  <a:cubicBezTo>
                    <a:pt x="269" y="103"/>
                    <a:pt x="266" y="102"/>
                    <a:pt x="265" y="103"/>
                  </a:cubicBezTo>
                  <a:cubicBezTo>
                    <a:pt x="264" y="103"/>
                    <a:pt x="263" y="105"/>
                    <a:pt x="263" y="106"/>
                  </a:cubicBezTo>
                  <a:cubicBezTo>
                    <a:pt x="262" y="108"/>
                    <a:pt x="263" y="110"/>
                    <a:pt x="263" y="111"/>
                  </a:cubicBezTo>
                  <a:cubicBezTo>
                    <a:pt x="262" y="112"/>
                    <a:pt x="261" y="113"/>
                    <a:pt x="261" y="113"/>
                  </a:cubicBezTo>
                  <a:cubicBezTo>
                    <a:pt x="259" y="114"/>
                    <a:pt x="257" y="113"/>
                    <a:pt x="256" y="113"/>
                  </a:cubicBezTo>
                  <a:cubicBezTo>
                    <a:pt x="255" y="114"/>
                    <a:pt x="253" y="115"/>
                    <a:pt x="252" y="116"/>
                  </a:cubicBezTo>
                  <a:cubicBezTo>
                    <a:pt x="251" y="116"/>
                    <a:pt x="250" y="116"/>
                    <a:pt x="249" y="116"/>
                  </a:cubicBezTo>
                  <a:cubicBezTo>
                    <a:pt x="248" y="116"/>
                    <a:pt x="246" y="116"/>
                    <a:pt x="245" y="117"/>
                  </a:cubicBezTo>
                  <a:cubicBezTo>
                    <a:pt x="244" y="118"/>
                    <a:pt x="244" y="121"/>
                    <a:pt x="243" y="121"/>
                  </a:cubicBezTo>
                  <a:cubicBezTo>
                    <a:pt x="243" y="122"/>
                    <a:pt x="241" y="122"/>
                    <a:pt x="241" y="122"/>
                  </a:cubicBezTo>
                  <a:cubicBezTo>
                    <a:pt x="239" y="121"/>
                    <a:pt x="238" y="120"/>
                    <a:pt x="237" y="120"/>
                  </a:cubicBezTo>
                  <a:cubicBezTo>
                    <a:pt x="236" y="120"/>
                    <a:pt x="234" y="120"/>
                    <a:pt x="233" y="120"/>
                  </a:cubicBezTo>
                  <a:cubicBezTo>
                    <a:pt x="232" y="121"/>
                    <a:pt x="230" y="123"/>
                    <a:pt x="230" y="124"/>
                  </a:cubicBezTo>
                  <a:cubicBezTo>
                    <a:pt x="229" y="126"/>
                    <a:pt x="230" y="129"/>
                    <a:pt x="230" y="130"/>
                  </a:cubicBezTo>
                  <a:cubicBezTo>
                    <a:pt x="229" y="132"/>
                    <a:pt x="228" y="134"/>
                    <a:pt x="228" y="135"/>
                  </a:cubicBezTo>
                  <a:cubicBezTo>
                    <a:pt x="227" y="136"/>
                    <a:pt x="226" y="140"/>
                    <a:pt x="226" y="142"/>
                  </a:cubicBezTo>
                  <a:cubicBezTo>
                    <a:pt x="226" y="143"/>
                    <a:pt x="226" y="146"/>
                    <a:pt x="226" y="147"/>
                  </a:cubicBezTo>
                  <a:cubicBezTo>
                    <a:pt x="225" y="148"/>
                    <a:pt x="223" y="151"/>
                    <a:pt x="222" y="152"/>
                  </a:cubicBezTo>
                  <a:cubicBezTo>
                    <a:pt x="221" y="153"/>
                    <a:pt x="219" y="154"/>
                    <a:pt x="218" y="155"/>
                  </a:cubicBezTo>
                  <a:cubicBezTo>
                    <a:pt x="218" y="156"/>
                    <a:pt x="218" y="158"/>
                    <a:pt x="218" y="159"/>
                  </a:cubicBezTo>
                  <a:cubicBezTo>
                    <a:pt x="218" y="160"/>
                    <a:pt x="217" y="163"/>
                    <a:pt x="217" y="165"/>
                  </a:cubicBezTo>
                  <a:cubicBezTo>
                    <a:pt x="216" y="167"/>
                    <a:pt x="216" y="172"/>
                    <a:pt x="217" y="174"/>
                  </a:cubicBezTo>
                  <a:cubicBezTo>
                    <a:pt x="217" y="174"/>
                    <a:pt x="217" y="174"/>
                    <a:pt x="217" y="174"/>
                  </a:cubicBezTo>
                  <a:cubicBezTo>
                    <a:pt x="216" y="175"/>
                    <a:pt x="215" y="175"/>
                    <a:pt x="214" y="175"/>
                  </a:cubicBezTo>
                  <a:cubicBezTo>
                    <a:pt x="213" y="175"/>
                    <a:pt x="213" y="173"/>
                    <a:pt x="212" y="173"/>
                  </a:cubicBezTo>
                  <a:cubicBezTo>
                    <a:pt x="212" y="172"/>
                    <a:pt x="210" y="172"/>
                    <a:pt x="209" y="173"/>
                  </a:cubicBezTo>
                  <a:cubicBezTo>
                    <a:pt x="208" y="173"/>
                    <a:pt x="207" y="175"/>
                    <a:pt x="206" y="176"/>
                  </a:cubicBezTo>
                  <a:cubicBezTo>
                    <a:pt x="206" y="177"/>
                    <a:pt x="207" y="179"/>
                    <a:pt x="207" y="180"/>
                  </a:cubicBezTo>
                  <a:cubicBezTo>
                    <a:pt x="206" y="181"/>
                    <a:pt x="204" y="181"/>
                    <a:pt x="204" y="182"/>
                  </a:cubicBezTo>
                  <a:cubicBezTo>
                    <a:pt x="203" y="182"/>
                    <a:pt x="204" y="184"/>
                    <a:pt x="203" y="185"/>
                  </a:cubicBezTo>
                  <a:cubicBezTo>
                    <a:pt x="203" y="186"/>
                    <a:pt x="201" y="186"/>
                    <a:pt x="200" y="186"/>
                  </a:cubicBezTo>
                  <a:cubicBezTo>
                    <a:pt x="199" y="186"/>
                    <a:pt x="198" y="185"/>
                    <a:pt x="198" y="185"/>
                  </a:cubicBezTo>
                  <a:cubicBezTo>
                    <a:pt x="198" y="184"/>
                    <a:pt x="198" y="183"/>
                    <a:pt x="198" y="183"/>
                  </a:cubicBezTo>
                  <a:cubicBezTo>
                    <a:pt x="198" y="182"/>
                    <a:pt x="197" y="180"/>
                    <a:pt x="196" y="180"/>
                  </a:cubicBezTo>
                  <a:cubicBezTo>
                    <a:pt x="195" y="179"/>
                    <a:pt x="192" y="181"/>
                    <a:pt x="191" y="181"/>
                  </a:cubicBezTo>
                  <a:cubicBezTo>
                    <a:pt x="190" y="181"/>
                    <a:pt x="189" y="180"/>
                    <a:pt x="188" y="180"/>
                  </a:cubicBezTo>
                  <a:cubicBezTo>
                    <a:pt x="187" y="180"/>
                    <a:pt x="185" y="181"/>
                    <a:pt x="183" y="181"/>
                  </a:cubicBezTo>
                  <a:cubicBezTo>
                    <a:pt x="183" y="181"/>
                    <a:pt x="181" y="180"/>
                    <a:pt x="180" y="180"/>
                  </a:cubicBezTo>
                  <a:cubicBezTo>
                    <a:pt x="180" y="180"/>
                    <a:pt x="177" y="180"/>
                    <a:pt x="177" y="180"/>
                  </a:cubicBezTo>
                  <a:cubicBezTo>
                    <a:pt x="176" y="181"/>
                    <a:pt x="176" y="183"/>
                    <a:pt x="175" y="183"/>
                  </a:cubicBezTo>
                  <a:cubicBezTo>
                    <a:pt x="174" y="184"/>
                    <a:pt x="171" y="184"/>
                    <a:pt x="170" y="183"/>
                  </a:cubicBezTo>
                  <a:cubicBezTo>
                    <a:pt x="169" y="183"/>
                    <a:pt x="168" y="181"/>
                    <a:pt x="168" y="181"/>
                  </a:cubicBezTo>
                  <a:cubicBezTo>
                    <a:pt x="166" y="181"/>
                    <a:pt x="163" y="182"/>
                    <a:pt x="162" y="183"/>
                  </a:cubicBezTo>
                  <a:cubicBezTo>
                    <a:pt x="162" y="183"/>
                    <a:pt x="162" y="184"/>
                    <a:pt x="162" y="185"/>
                  </a:cubicBezTo>
                  <a:cubicBezTo>
                    <a:pt x="162" y="186"/>
                    <a:pt x="164" y="188"/>
                    <a:pt x="163" y="189"/>
                  </a:cubicBezTo>
                  <a:cubicBezTo>
                    <a:pt x="162" y="190"/>
                    <a:pt x="160" y="190"/>
                    <a:pt x="158" y="190"/>
                  </a:cubicBezTo>
                  <a:cubicBezTo>
                    <a:pt x="157" y="191"/>
                    <a:pt x="156" y="192"/>
                    <a:pt x="155" y="193"/>
                  </a:cubicBezTo>
                  <a:cubicBezTo>
                    <a:pt x="153" y="193"/>
                    <a:pt x="151" y="193"/>
                    <a:pt x="149" y="193"/>
                  </a:cubicBezTo>
                  <a:cubicBezTo>
                    <a:pt x="148" y="192"/>
                    <a:pt x="146" y="191"/>
                    <a:pt x="145" y="191"/>
                  </a:cubicBezTo>
                  <a:cubicBezTo>
                    <a:pt x="144" y="191"/>
                    <a:pt x="143" y="192"/>
                    <a:pt x="142" y="192"/>
                  </a:cubicBezTo>
                  <a:cubicBezTo>
                    <a:pt x="142" y="192"/>
                    <a:pt x="140" y="193"/>
                    <a:pt x="139" y="192"/>
                  </a:cubicBezTo>
                  <a:cubicBezTo>
                    <a:pt x="139" y="192"/>
                    <a:pt x="138" y="191"/>
                    <a:pt x="138" y="190"/>
                  </a:cubicBezTo>
                  <a:cubicBezTo>
                    <a:pt x="137" y="189"/>
                    <a:pt x="136" y="189"/>
                    <a:pt x="135" y="188"/>
                  </a:cubicBezTo>
                  <a:cubicBezTo>
                    <a:pt x="135" y="188"/>
                    <a:pt x="134" y="187"/>
                    <a:pt x="133" y="187"/>
                  </a:cubicBezTo>
                  <a:cubicBezTo>
                    <a:pt x="132" y="186"/>
                    <a:pt x="131" y="187"/>
                    <a:pt x="130" y="188"/>
                  </a:cubicBezTo>
                  <a:cubicBezTo>
                    <a:pt x="130" y="188"/>
                    <a:pt x="131" y="190"/>
                    <a:pt x="131" y="191"/>
                  </a:cubicBezTo>
                  <a:cubicBezTo>
                    <a:pt x="131" y="191"/>
                    <a:pt x="133" y="192"/>
                    <a:pt x="134" y="193"/>
                  </a:cubicBezTo>
                  <a:cubicBezTo>
                    <a:pt x="135" y="194"/>
                    <a:pt x="136" y="196"/>
                    <a:pt x="136" y="196"/>
                  </a:cubicBezTo>
                  <a:cubicBezTo>
                    <a:pt x="137" y="198"/>
                    <a:pt x="138" y="201"/>
                    <a:pt x="138" y="202"/>
                  </a:cubicBezTo>
                  <a:cubicBezTo>
                    <a:pt x="139" y="203"/>
                    <a:pt x="140" y="204"/>
                    <a:pt x="140" y="205"/>
                  </a:cubicBezTo>
                  <a:cubicBezTo>
                    <a:pt x="140" y="206"/>
                    <a:pt x="140" y="208"/>
                    <a:pt x="140" y="209"/>
                  </a:cubicBezTo>
                  <a:cubicBezTo>
                    <a:pt x="141" y="209"/>
                    <a:pt x="142" y="210"/>
                    <a:pt x="143" y="210"/>
                  </a:cubicBezTo>
                  <a:cubicBezTo>
                    <a:pt x="143" y="211"/>
                    <a:pt x="145" y="210"/>
                    <a:pt x="146" y="210"/>
                  </a:cubicBezTo>
                  <a:cubicBezTo>
                    <a:pt x="147" y="211"/>
                    <a:pt x="148" y="212"/>
                    <a:pt x="148" y="213"/>
                  </a:cubicBezTo>
                  <a:cubicBezTo>
                    <a:pt x="148" y="214"/>
                    <a:pt x="149" y="216"/>
                    <a:pt x="148" y="216"/>
                  </a:cubicBezTo>
                  <a:cubicBezTo>
                    <a:pt x="148" y="217"/>
                    <a:pt x="146" y="218"/>
                    <a:pt x="146" y="218"/>
                  </a:cubicBezTo>
                  <a:cubicBezTo>
                    <a:pt x="146" y="220"/>
                    <a:pt x="147" y="222"/>
                    <a:pt x="147" y="222"/>
                  </a:cubicBezTo>
                  <a:cubicBezTo>
                    <a:pt x="147" y="222"/>
                    <a:pt x="150" y="223"/>
                    <a:pt x="150" y="223"/>
                  </a:cubicBezTo>
                  <a:cubicBezTo>
                    <a:pt x="151" y="224"/>
                    <a:pt x="151" y="226"/>
                    <a:pt x="151" y="227"/>
                  </a:cubicBezTo>
                  <a:cubicBezTo>
                    <a:pt x="152" y="228"/>
                    <a:pt x="153" y="229"/>
                    <a:pt x="153" y="230"/>
                  </a:cubicBezTo>
                  <a:cubicBezTo>
                    <a:pt x="153" y="231"/>
                    <a:pt x="153" y="233"/>
                    <a:pt x="153" y="234"/>
                  </a:cubicBezTo>
                  <a:cubicBezTo>
                    <a:pt x="153" y="235"/>
                    <a:pt x="153" y="238"/>
                    <a:pt x="153" y="239"/>
                  </a:cubicBezTo>
                  <a:cubicBezTo>
                    <a:pt x="153" y="239"/>
                    <a:pt x="155" y="240"/>
                    <a:pt x="155" y="241"/>
                  </a:cubicBezTo>
                  <a:cubicBezTo>
                    <a:pt x="156" y="242"/>
                    <a:pt x="156" y="244"/>
                    <a:pt x="155" y="245"/>
                  </a:cubicBezTo>
                  <a:cubicBezTo>
                    <a:pt x="155" y="246"/>
                    <a:pt x="153" y="248"/>
                    <a:pt x="153" y="248"/>
                  </a:cubicBezTo>
                  <a:cubicBezTo>
                    <a:pt x="152" y="249"/>
                    <a:pt x="152" y="250"/>
                    <a:pt x="153" y="252"/>
                  </a:cubicBezTo>
                  <a:cubicBezTo>
                    <a:pt x="153" y="253"/>
                    <a:pt x="154" y="254"/>
                    <a:pt x="155" y="255"/>
                  </a:cubicBezTo>
                  <a:cubicBezTo>
                    <a:pt x="155" y="256"/>
                    <a:pt x="155" y="258"/>
                    <a:pt x="155" y="259"/>
                  </a:cubicBezTo>
                  <a:cubicBezTo>
                    <a:pt x="154" y="259"/>
                    <a:pt x="152" y="259"/>
                    <a:pt x="152" y="260"/>
                  </a:cubicBezTo>
                  <a:cubicBezTo>
                    <a:pt x="152" y="261"/>
                    <a:pt x="152" y="263"/>
                    <a:pt x="152" y="263"/>
                  </a:cubicBezTo>
                  <a:cubicBezTo>
                    <a:pt x="153" y="264"/>
                    <a:pt x="154" y="265"/>
                    <a:pt x="154" y="265"/>
                  </a:cubicBezTo>
                  <a:cubicBezTo>
                    <a:pt x="155" y="265"/>
                    <a:pt x="156" y="264"/>
                    <a:pt x="157" y="264"/>
                  </a:cubicBezTo>
                  <a:cubicBezTo>
                    <a:pt x="157" y="264"/>
                    <a:pt x="159" y="265"/>
                    <a:pt x="159" y="266"/>
                  </a:cubicBezTo>
                  <a:cubicBezTo>
                    <a:pt x="159" y="266"/>
                    <a:pt x="160" y="268"/>
                    <a:pt x="160" y="269"/>
                  </a:cubicBezTo>
                  <a:cubicBezTo>
                    <a:pt x="160" y="269"/>
                    <a:pt x="158" y="270"/>
                    <a:pt x="157" y="271"/>
                  </a:cubicBezTo>
                  <a:cubicBezTo>
                    <a:pt x="156" y="271"/>
                    <a:pt x="155" y="271"/>
                    <a:pt x="154" y="271"/>
                  </a:cubicBezTo>
                  <a:cubicBezTo>
                    <a:pt x="153" y="271"/>
                    <a:pt x="152" y="273"/>
                    <a:pt x="152" y="273"/>
                  </a:cubicBezTo>
                  <a:cubicBezTo>
                    <a:pt x="150" y="274"/>
                    <a:pt x="147" y="273"/>
                    <a:pt x="146" y="273"/>
                  </a:cubicBezTo>
                  <a:cubicBezTo>
                    <a:pt x="145" y="274"/>
                    <a:pt x="144" y="275"/>
                    <a:pt x="143" y="275"/>
                  </a:cubicBezTo>
                  <a:cubicBezTo>
                    <a:pt x="142" y="275"/>
                    <a:pt x="141" y="275"/>
                    <a:pt x="140" y="275"/>
                  </a:cubicBezTo>
                  <a:cubicBezTo>
                    <a:pt x="139" y="275"/>
                    <a:pt x="139" y="273"/>
                    <a:pt x="138" y="273"/>
                  </a:cubicBezTo>
                  <a:cubicBezTo>
                    <a:pt x="137" y="273"/>
                    <a:pt x="136" y="273"/>
                    <a:pt x="135" y="273"/>
                  </a:cubicBezTo>
                  <a:cubicBezTo>
                    <a:pt x="135" y="273"/>
                    <a:pt x="133" y="272"/>
                    <a:pt x="132" y="272"/>
                  </a:cubicBezTo>
                  <a:cubicBezTo>
                    <a:pt x="131" y="272"/>
                    <a:pt x="130" y="272"/>
                    <a:pt x="129" y="272"/>
                  </a:cubicBezTo>
                  <a:cubicBezTo>
                    <a:pt x="129" y="272"/>
                    <a:pt x="128" y="273"/>
                    <a:pt x="128" y="273"/>
                  </a:cubicBezTo>
                  <a:cubicBezTo>
                    <a:pt x="127" y="273"/>
                    <a:pt x="127" y="274"/>
                    <a:pt x="126" y="274"/>
                  </a:cubicBezTo>
                  <a:cubicBezTo>
                    <a:pt x="125" y="274"/>
                    <a:pt x="125" y="272"/>
                    <a:pt x="124" y="271"/>
                  </a:cubicBezTo>
                  <a:cubicBezTo>
                    <a:pt x="123" y="271"/>
                    <a:pt x="122" y="270"/>
                    <a:pt x="121" y="269"/>
                  </a:cubicBezTo>
                  <a:cubicBezTo>
                    <a:pt x="120" y="269"/>
                    <a:pt x="117" y="269"/>
                    <a:pt x="116" y="270"/>
                  </a:cubicBezTo>
                  <a:cubicBezTo>
                    <a:pt x="115" y="270"/>
                    <a:pt x="114" y="271"/>
                    <a:pt x="113" y="272"/>
                  </a:cubicBezTo>
                  <a:cubicBezTo>
                    <a:pt x="113" y="272"/>
                    <a:pt x="113" y="273"/>
                    <a:pt x="112" y="273"/>
                  </a:cubicBezTo>
                  <a:cubicBezTo>
                    <a:pt x="112" y="273"/>
                    <a:pt x="112" y="272"/>
                    <a:pt x="112" y="272"/>
                  </a:cubicBezTo>
                  <a:cubicBezTo>
                    <a:pt x="111" y="272"/>
                    <a:pt x="110" y="271"/>
                    <a:pt x="110" y="271"/>
                  </a:cubicBezTo>
                  <a:cubicBezTo>
                    <a:pt x="109" y="271"/>
                    <a:pt x="107" y="271"/>
                    <a:pt x="106" y="271"/>
                  </a:cubicBezTo>
                  <a:cubicBezTo>
                    <a:pt x="106" y="271"/>
                    <a:pt x="104" y="272"/>
                    <a:pt x="104" y="272"/>
                  </a:cubicBezTo>
                  <a:cubicBezTo>
                    <a:pt x="103" y="273"/>
                    <a:pt x="104" y="274"/>
                    <a:pt x="103" y="275"/>
                  </a:cubicBezTo>
                  <a:cubicBezTo>
                    <a:pt x="102" y="275"/>
                    <a:pt x="101" y="275"/>
                    <a:pt x="100" y="275"/>
                  </a:cubicBezTo>
                  <a:cubicBezTo>
                    <a:pt x="100" y="275"/>
                    <a:pt x="99" y="274"/>
                    <a:pt x="99" y="274"/>
                  </a:cubicBezTo>
                  <a:cubicBezTo>
                    <a:pt x="98" y="273"/>
                    <a:pt x="99" y="272"/>
                    <a:pt x="98" y="272"/>
                  </a:cubicBezTo>
                  <a:cubicBezTo>
                    <a:pt x="98" y="271"/>
                    <a:pt x="95" y="271"/>
                    <a:pt x="95" y="270"/>
                  </a:cubicBezTo>
                  <a:cubicBezTo>
                    <a:pt x="94" y="270"/>
                    <a:pt x="94" y="269"/>
                    <a:pt x="94" y="269"/>
                  </a:cubicBezTo>
                  <a:cubicBezTo>
                    <a:pt x="93" y="268"/>
                    <a:pt x="92" y="267"/>
                    <a:pt x="91" y="267"/>
                  </a:cubicBezTo>
                  <a:cubicBezTo>
                    <a:pt x="90" y="267"/>
                    <a:pt x="89" y="267"/>
                    <a:pt x="89" y="268"/>
                  </a:cubicBezTo>
                  <a:cubicBezTo>
                    <a:pt x="88" y="268"/>
                    <a:pt x="86" y="268"/>
                    <a:pt x="85" y="268"/>
                  </a:cubicBezTo>
                  <a:cubicBezTo>
                    <a:pt x="85" y="268"/>
                    <a:pt x="84" y="267"/>
                    <a:pt x="83" y="266"/>
                  </a:cubicBezTo>
                  <a:cubicBezTo>
                    <a:pt x="83" y="266"/>
                    <a:pt x="83" y="264"/>
                    <a:pt x="83" y="264"/>
                  </a:cubicBezTo>
                  <a:cubicBezTo>
                    <a:pt x="83" y="264"/>
                    <a:pt x="82" y="263"/>
                    <a:pt x="82" y="262"/>
                  </a:cubicBezTo>
                  <a:cubicBezTo>
                    <a:pt x="82" y="261"/>
                    <a:pt x="82" y="259"/>
                    <a:pt x="81" y="259"/>
                  </a:cubicBezTo>
                  <a:cubicBezTo>
                    <a:pt x="81" y="258"/>
                    <a:pt x="80" y="257"/>
                    <a:pt x="79" y="257"/>
                  </a:cubicBezTo>
                  <a:cubicBezTo>
                    <a:pt x="78" y="257"/>
                    <a:pt x="77" y="257"/>
                    <a:pt x="76" y="257"/>
                  </a:cubicBezTo>
                  <a:cubicBezTo>
                    <a:pt x="75" y="257"/>
                    <a:pt x="74" y="257"/>
                    <a:pt x="74" y="257"/>
                  </a:cubicBezTo>
                  <a:cubicBezTo>
                    <a:pt x="72" y="257"/>
                    <a:pt x="69" y="257"/>
                    <a:pt x="69" y="256"/>
                  </a:cubicBezTo>
                  <a:cubicBezTo>
                    <a:pt x="68" y="256"/>
                    <a:pt x="68" y="255"/>
                    <a:pt x="68" y="254"/>
                  </a:cubicBezTo>
                  <a:cubicBezTo>
                    <a:pt x="67" y="253"/>
                    <a:pt x="64" y="253"/>
                    <a:pt x="63" y="252"/>
                  </a:cubicBezTo>
                  <a:cubicBezTo>
                    <a:pt x="63" y="252"/>
                    <a:pt x="62" y="250"/>
                    <a:pt x="62" y="249"/>
                  </a:cubicBezTo>
                  <a:cubicBezTo>
                    <a:pt x="61" y="249"/>
                    <a:pt x="60" y="248"/>
                    <a:pt x="60" y="248"/>
                  </a:cubicBezTo>
                  <a:cubicBezTo>
                    <a:pt x="59" y="248"/>
                    <a:pt x="58" y="248"/>
                    <a:pt x="57" y="248"/>
                  </a:cubicBezTo>
                  <a:cubicBezTo>
                    <a:pt x="56" y="248"/>
                    <a:pt x="56" y="246"/>
                    <a:pt x="55" y="246"/>
                  </a:cubicBezTo>
                  <a:cubicBezTo>
                    <a:pt x="55" y="245"/>
                    <a:pt x="54" y="243"/>
                    <a:pt x="54" y="242"/>
                  </a:cubicBezTo>
                  <a:cubicBezTo>
                    <a:pt x="53" y="241"/>
                    <a:pt x="53" y="239"/>
                    <a:pt x="53" y="238"/>
                  </a:cubicBezTo>
                  <a:cubicBezTo>
                    <a:pt x="52" y="237"/>
                    <a:pt x="53" y="236"/>
                    <a:pt x="53" y="234"/>
                  </a:cubicBezTo>
                  <a:cubicBezTo>
                    <a:pt x="53" y="233"/>
                    <a:pt x="52" y="231"/>
                    <a:pt x="52" y="230"/>
                  </a:cubicBezTo>
                  <a:cubicBezTo>
                    <a:pt x="51" y="229"/>
                    <a:pt x="49" y="229"/>
                    <a:pt x="49" y="228"/>
                  </a:cubicBezTo>
                  <a:cubicBezTo>
                    <a:pt x="48" y="227"/>
                    <a:pt x="47" y="224"/>
                    <a:pt x="46" y="223"/>
                  </a:cubicBezTo>
                  <a:cubicBezTo>
                    <a:pt x="46" y="223"/>
                    <a:pt x="44" y="222"/>
                    <a:pt x="44" y="221"/>
                  </a:cubicBezTo>
                  <a:cubicBezTo>
                    <a:pt x="43" y="220"/>
                    <a:pt x="42" y="219"/>
                    <a:pt x="41" y="218"/>
                  </a:cubicBezTo>
                  <a:cubicBezTo>
                    <a:pt x="41" y="217"/>
                    <a:pt x="41" y="215"/>
                    <a:pt x="40" y="214"/>
                  </a:cubicBezTo>
                  <a:cubicBezTo>
                    <a:pt x="40" y="214"/>
                    <a:pt x="39" y="213"/>
                    <a:pt x="38" y="212"/>
                  </a:cubicBezTo>
                  <a:cubicBezTo>
                    <a:pt x="37" y="212"/>
                    <a:pt x="36" y="211"/>
                    <a:pt x="35" y="211"/>
                  </a:cubicBezTo>
                  <a:cubicBezTo>
                    <a:pt x="35" y="211"/>
                    <a:pt x="33" y="209"/>
                    <a:pt x="33" y="209"/>
                  </a:cubicBezTo>
                  <a:cubicBezTo>
                    <a:pt x="32" y="208"/>
                    <a:pt x="31" y="206"/>
                    <a:pt x="30" y="205"/>
                  </a:cubicBezTo>
                  <a:cubicBezTo>
                    <a:pt x="30" y="205"/>
                    <a:pt x="30" y="202"/>
                    <a:pt x="30" y="201"/>
                  </a:cubicBezTo>
                  <a:cubicBezTo>
                    <a:pt x="30" y="200"/>
                    <a:pt x="31" y="199"/>
                    <a:pt x="31" y="198"/>
                  </a:cubicBezTo>
                  <a:cubicBezTo>
                    <a:pt x="31" y="197"/>
                    <a:pt x="31" y="195"/>
                    <a:pt x="32" y="194"/>
                  </a:cubicBezTo>
                  <a:cubicBezTo>
                    <a:pt x="32" y="194"/>
                    <a:pt x="34" y="193"/>
                    <a:pt x="34" y="193"/>
                  </a:cubicBezTo>
                  <a:cubicBezTo>
                    <a:pt x="35" y="192"/>
                    <a:pt x="37" y="192"/>
                    <a:pt x="37" y="191"/>
                  </a:cubicBezTo>
                  <a:cubicBezTo>
                    <a:pt x="38" y="191"/>
                    <a:pt x="38" y="190"/>
                    <a:pt x="38" y="189"/>
                  </a:cubicBezTo>
                  <a:cubicBezTo>
                    <a:pt x="38" y="188"/>
                    <a:pt x="38" y="186"/>
                    <a:pt x="38" y="186"/>
                  </a:cubicBezTo>
                  <a:cubicBezTo>
                    <a:pt x="38" y="185"/>
                    <a:pt x="40" y="184"/>
                    <a:pt x="40" y="184"/>
                  </a:cubicBezTo>
                  <a:cubicBezTo>
                    <a:pt x="40" y="183"/>
                    <a:pt x="41" y="182"/>
                    <a:pt x="42" y="182"/>
                  </a:cubicBezTo>
                  <a:cubicBezTo>
                    <a:pt x="42" y="181"/>
                    <a:pt x="42" y="180"/>
                    <a:pt x="42" y="179"/>
                  </a:cubicBezTo>
                  <a:cubicBezTo>
                    <a:pt x="43" y="179"/>
                    <a:pt x="43" y="177"/>
                    <a:pt x="42" y="176"/>
                  </a:cubicBezTo>
                  <a:cubicBezTo>
                    <a:pt x="41" y="175"/>
                    <a:pt x="40" y="173"/>
                    <a:pt x="39" y="173"/>
                  </a:cubicBezTo>
                  <a:cubicBezTo>
                    <a:pt x="37" y="172"/>
                    <a:pt x="35" y="169"/>
                    <a:pt x="34" y="169"/>
                  </a:cubicBezTo>
                  <a:cubicBezTo>
                    <a:pt x="33" y="169"/>
                    <a:pt x="31" y="170"/>
                    <a:pt x="31" y="170"/>
                  </a:cubicBezTo>
                  <a:cubicBezTo>
                    <a:pt x="29" y="170"/>
                    <a:pt x="26" y="170"/>
                    <a:pt x="25" y="169"/>
                  </a:cubicBezTo>
                  <a:cubicBezTo>
                    <a:pt x="25" y="168"/>
                    <a:pt x="24" y="167"/>
                    <a:pt x="24" y="166"/>
                  </a:cubicBezTo>
                  <a:cubicBezTo>
                    <a:pt x="23" y="166"/>
                    <a:pt x="24" y="164"/>
                    <a:pt x="24" y="164"/>
                  </a:cubicBezTo>
                  <a:cubicBezTo>
                    <a:pt x="25" y="163"/>
                    <a:pt x="28" y="164"/>
                    <a:pt x="29" y="164"/>
                  </a:cubicBezTo>
                  <a:cubicBezTo>
                    <a:pt x="30" y="163"/>
                    <a:pt x="30" y="161"/>
                    <a:pt x="30" y="160"/>
                  </a:cubicBezTo>
                  <a:cubicBezTo>
                    <a:pt x="30" y="160"/>
                    <a:pt x="30" y="158"/>
                    <a:pt x="30" y="157"/>
                  </a:cubicBezTo>
                  <a:cubicBezTo>
                    <a:pt x="30" y="156"/>
                    <a:pt x="29" y="153"/>
                    <a:pt x="29" y="152"/>
                  </a:cubicBezTo>
                  <a:cubicBezTo>
                    <a:pt x="29" y="151"/>
                    <a:pt x="31" y="151"/>
                    <a:pt x="31" y="150"/>
                  </a:cubicBezTo>
                  <a:cubicBezTo>
                    <a:pt x="33" y="150"/>
                    <a:pt x="37" y="149"/>
                    <a:pt x="39" y="149"/>
                  </a:cubicBezTo>
                  <a:cubicBezTo>
                    <a:pt x="40" y="149"/>
                    <a:pt x="44" y="149"/>
                    <a:pt x="46" y="150"/>
                  </a:cubicBezTo>
                  <a:cubicBezTo>
                    <a:pt x="46" y="150"/>
                    <a:pt x="46" y="152"/>
                    <a:pt x="47" y="153"/>
                  </a:cubicBezTo>
                  <a:cubicBezTo>
                    <a:pt x="48" y="153"/>
                    <a:pt x="49" y="153"/>
                    <a:pt x="50" y="153"/>
                  </a:cubicBezTo>
                  <a:cubicBezTo>
                    <a:pt x="51" y="153"/>
                    <a:pt x="54" y="156"/>
                    <a:pt x="55" y="157"/>
                  </a:cubicBezTo>
                  <a:cubicBezTo>
                    <a:pt x="56" y="157"/>
                    <a:pt x="57" y="159"/>
                    <a:pt x="58" y="159"/>
                  </a:cubicBezTo>
                  <a:cubicBezTo>
                    <a:pt x="59" y="160"/>
                    <a:pt x="63" y="161"/>
                    <a:pt x="64" y="161"/>
                  </a:cubicBezTo>
                  <a:cubicBezTo>
                    <a:pt x="65" y="161"/>
                    <a:pt x="66" y="161"/>
                    <a:pt x="66" y="160"/>
                  </a:cubicBezTo>
                  <a:cubicBezTo>
                    <a:pt x="67" y="160"/>
                    <a:pt x="65" y="158"/>
                    <a:pt x="64" y="158"/>
                  </a:cubicBezTo>
                  <a:cubicBezTo>
                    <a:pt x="64" y="158"/>
                    <a:pt x="62" y="158"/>
                    <a:pt x="62" y="158"/>
                  </a:cubicBezTo>
                  <a:cubicBezTo>
                    <a:pt x="61" y="158"/>
                    <a:pt x="61" y="156"/>
                    <a:pt x="61" y="156"/>
                  </a:cubicBezTo>
                  <a:cubicBezTo>
                    <a:pt x="60" y="154"/>
                    <a:pt x="58" y="153"/>
                    <a:pt x="58" y="153"/>
                  </a:cubicBezTo>
                  <a:cubicBezTo>
                    <a:pt x="57" y="152"/>
                    <a:pt x="56" y="151"/>
                    <a:pt x="55" y="151"/>
                  </a:cubicBezTo>
                  <a:cubicBezTo>
                    <a:pt x="54" y="150"/>
                    <a:pt x="53" y="149"/>
                    <a:pt x="53" y="149"/>
                  </a:cubicBezTo>
                  <a:cubicBezTo>
                    <a:pt x="52" y="148"/>
                    <a:pt x="50" y="149"/>
                    <a:pt x="50" y="149"/>
                  </a:cubicBezTo>
                  <a:cubicBezTo>
                    <a:pt x="49" y="149"/>
                    <a:pt x="48" y="148"/>
                    <a:pt x="48" y="147"/>
                  </a:cubicBezTo>
                  <a:cubicBezTo>
                    <a:pt x="46" y="146"/>
                    <a:pt x="41" y="144"/>
                    <a:pt x="39" y="144"/>
                  </a:cubicBezTo>
                  <a:cubicBezTo>
                    <a:pt x="38" y="144"/>
                    <a:pt x="37" y="146"/>
                    <a:pt x="37" y="146"/>
                  </a:cubicBezTo>
                  <a:cubicBezTo>
                    <a:pt x="36" y="146"/>
                    <a:pt x="35" y="146"/>
                    <a:pt x="34" y="146"/>
                  </a:cubicBezTo>
                  <a:cubicBezTo>
                    <a:pt x="33" y="146"/>
                    <a:pt x="32" y="146"/>
                    <a:pt x="31" y="146"/>
                  </a:cubicBezTo>
                  <a:cubicBezTo>
                    <a:pt x="30" y="146"/>
                    <a:pt x="28" y="148"/>
                    <a:pt x="27" y="148"/>
                  </a:cubicBezTo>
                  <a:cubicBezTo>
                    <a:pt x="26" y="149"/>
                    <a:pt x="25" y="150"/>
                    <a:pt x="25" y="150"/>
                  </a:cubicBezTo>
                  <a:cubicBezTo>
                    <a:pt x="24" y="151"/>
                    <a:pt x="23" y="152"/>
                    <a:pt x="22" y="153"/>
                  </a:cubicBezTo>
                  <a:cubicBezTo>
                    <a:pt x="20" y="153"/>
                    <a:pt x="16" y="153"/>
                    <a:pt x="16" y="153"/>
                  </a:cubicBezTo>
                  <a:cubicBezTo>
                    <a:pt x="16" y="152"/>
                    <a:pt x="15" y="150"/>
                    <a:pt x="15" y="150"/>
                  </a:cubicBezTo>
                  <a:cubicBezTo>
                    <a:pt x="14" y="149"/>
                    <a:pt x="13" y="148"/>
                    <a:pt x="11" y="148"/>
                  </a:cubicBezTo>
                  <a:cubicBezTo>
                    <a:pt x="11" y="148"/>
                    <a:pt x="10" y="149"/>
                    <a:pt x="9" y="149"/>
                  </a:cubicBezTo>
                  <a:cubicBezTo>
                    <a:pt x="8" y="150"/>
                    <a:pt x="5" y="150"/>
                    <a:pt x="4" y="149"/>
                  </a:cubicBezTo>
                  <a:cubicBezTo>
                    <a:pt x="3" y="149"/>
                    <a:pt x="2" y="148"/>
                    <a:pt x="1" y="148"/>
                  </a:cubicBezTo>
                  <a:cubicBezTo>
                    <a:pt x="1" y="147"/>
                    <a:pt x="0" y="146"/>
                    <a:pt x="1" y="146"/>
                  </a:cubicBezTo>
                  <a:cubicBezTo>
                    <a:pt x="1" y="145"/>
                    <a:pt x="2" y="145"/>
                    <a:pt x="2" y="145"/>
                  </a:cubicBezTo>
                  <a:cubicBezTo>
                    <a:pt x="3" y="145"/>
                    <a:pt x="4" y="146"/>
                    <a:pt x="4" y="146"/>
                  </a:cubicBezTo>
                  <a:cubicBezTo>
                    <a:pt x="5" y="146"/>
                    <a:pt x="6" y="147"/>
                    <a:pt x="7" y="146"/>
                  </a:cubicBezTo>
                  <a:cubicBezTo>
                    <a:pt x="7" y="146"/>
                    <a:pt x="8" y="144"/>
                    <a:pt x="7" y="144"/>
                  </a:cubicBezTo>
                  <a:cubicBezTo>
                    <a:pt x="7" y="143"/>
                    <a:pt x="5" y="143"/>
                    <a:pt x="4" y="142"/>
                  </a:cubicBezTo>
                  <a:cubicBezTo>
                    <a:pt x="4" y="142"/>
                    <a:pt x="3" y="141"/>
                    <a:pt x="3" y="140"/>
                  </a:cubicBezTo>
                  <a:cubicBezTo>
                    <a:pt x="2" y="139"/>
                    <a:pt x="0" y="137"/>
                    <a:pt x="0" y="136"/>
                  </a:cubicBezTo>
                  <a:cubicBezTo>
                    <a:pt x="0" y="135"/>
                    <a:pt x="2" y="133"/>
                    <a:pt x="3" y="133"/>
                  </a:cubicBezTo>
                  <a:cubicBezTo>
                    <a:pt x="4" y="133"/>
                    <a:pt x="5" y="132"/>
                    <a:pt x="6" y="132"/>
                  </a:cubicBezTo>
                  <a:cubicBezTo>
                    <a:pt x="7" y="132"/>
                    <a:pt x="9" y="134"/>
                    <a:pt x="10" y="133"/>
                  </a:cubicBezTo>
                  <a:cubicBezTo>
                    <a:pt x="11" y="133"/>
                    <a:pt x="11" y="133"/>
                    <a:pt x="11" y="132"/>
                  </a:cubicBezTo>
                  <a:cubicBezTo>
                    <a:pt x="12" y="131"/>
                    <a:pt x="13" y="129"/>
                    <a:pt x="11" y="128"/>
                  </a:cubicBezTo>
                  <a:cubicBezTo>
                    <a:pt x="11" y="128"/>
                    <a:pt x="11" y="128"/>
                    <a:pt x="11" y="128"/>
                  </a:cubicBezTo>
                  <a:cubicBezTo>
                    <a:pt x="12" y="128"/>
                    <a:pt x="13" y="128"/>
                    <a:pt x="13" y="127"/>
                  </a:cubicBezTo>
                  <a:cubicBezTo>
                    <a:pt x="14" y="127"/>
                    <a:pt x="16" y="129"/>
                    <a:pt x="16" y="128"/>
                  </a:cubicBezTo>
                  <a:cubicBezTo>
                    <a:pt x="17" y="128"/>
                    <a:pt x="18" y="126"/>
                    <a:pt x="19" y="125"/>
                  </a:cubicBezTo>
                  <a:cubicBezTo>
                    <a:pt x="19" y="125"/>
                    <a:pt x="20" y="122"/>
                    <a:pt x="21" y="122"/>
                  </a:cubicBezTo>
                  <a:cubicBezTo>
                    <a:pt x="22" y="122"/>
                    <a:pt x="24" y="122"/>
                    <a:pt x="25" y="122"/>
                  </a:cubicBezTo>
                  <a:cubicBezTo>
                    <a:pt x="25" y="122"/>
                    <a:pt x="28" y="123"/>
                    <a:pt x="28" y="124"/>
                  </a:cubicBezTo>
                  <a:cubicBezTo>
                    <a:pt x="28" y="124"/>
                    <a:pt x="28" y="126"/>
                    <a:pt x="28" y="127"/>
                  </a:cubicBezTo>
                  <a:cubicBezTo>
                    <a:pt x="29" y="127"/>
                    <a:pt x="31" y="126"/>
                    <a:pt x="32" y="125"/>
                  </a:cubicBezTo>
                  <a:cubicBezTo>
                    <a:pt x="33" y="124"/>
                    <a:pt x="32" y="122"/>
                    <a:pt x="33" y="121"/>
                  </a:cubicBezTo>
                  <a:cubicBezTo>
                    <a:pt x="34" y="121"/>
                    <a:pt x="36" y="121"/>
                    <a:pt x="36" y="120"/>
                  </a:cubicBezTo>
                  <a:cubicBezTo>
                    <a:pt x="37" y="120"/>
                    <a:pt x="36" y="117"/>
                    <a:pt x="36" y="116"/>
                  </a:cubicBezTo>
                  <a:cubicBezTo>
                    <a:pt x="36" y="116"/>
                    <a:pt x="36" y="114"/>
                    <a:pt x="36" y="113"/>
                  </a:cubicBezTo>
                  <a:cubicBezTo>
                    <a:pt x="37" y="112"/>
                    <a:pt x="38" y="111"/>
                    <a:pt x="39" y="110"/>
                  </a:cubicBezTo>
                  <a:cubicBezTo>
                    <a:pt x="40" y="109"/>
                    <a:pt x="40" y="106"/>
                    <a:pt x="41" y="105"/>
                  </a:cubicBezTo>
                  <a:cubicBezTo>
                    <a:pt x="41" y="104"/>
                    <a:pt x="43" y="103"/>
                    <a:pt x="44" y="103"/>
                  </a:cubicBezTo>
                  <a:cubicBezTo>
                    <a:pt x="45" y="102"/>
                    <a:pt x="47" y="103"/>
                    <a:pt x="48" y="103"/>
                  </a:cubicBezTo>
                  <a:cubicBezTo>
                    <a:pt x="49" y="103"/>
                    <a:pt x="51" y="103"/>
                    <a:pt x="52" y="103"/>
                  </a:cubicBezTo>
                  <a:cubicBezTo>
                    <a:pt x="53" y="103"/>
                    <a:pt x="54" y="101"/>
                    <a:pt x="55" y="101"/>
                  </a:cubicBezTo>
                  <a:cubicBezTo>
                    <a:pt x="56" y="101"/>
                    <a:pt x="58" y="100"/>
                    <a:pt x="58" y="100"/>
                  </a:cubicBezTo>
                  <a:cubicBezTo>
                    <a:pt x="60" y="101"/>
                    <a:pt x="62" y="102"/>
                    <a:pt x="63" y="102"/>
                  </a:cubicBezTo>
                  <a:cubicBezTo>
                    <a:pt x="64" y="102"/>
                    <a:pt x="66" y="101"/>
                    <a:pt x="68" y="101"/>
                  </a:cubicBezTo>
                  <a:cubicBezTo>
                    <a:pt x="69" y="101"/>
                    <a:pt x="70" y="102"/>
                    <a:pt x="71" y="102"/>
                  </a:cubicBezTo>
                  <a:cubicBezTo>
                    <a:pt x="73" y="102"/>
                    <a:pt x="76" y="101"/>
                    <a:pt x="77" y="100"/>
                  </a:cubicBezTo>
                  <a:cubicBezTo>
                    <a:pt x="78" y="99"/>
                    <a:pt x="77" y="96"/>
                    <a:pt x="77" y="95"/>
                  </a:cubicBezTo>
                  <a:cubicBezTo>
                    <a:pt x="78" y="94"/>
                    <a:pt x="80" y="93"/>
                    <a:pt x="81" y="93"/>
                  </a:cubicBezTo>
                  <a:cubicBezTo>
                    <a:pt x="82" y="92"/>
                    <a:pt x="84" y="91"/>
                    <a:pt x="85" y="90"/>
                  </a:cubicBezTo>
                  <a:cubicBezTo>
                    <a:pt x="86" y="89"/>
                    <a:pt x="87" y="90"/>
                    <a:pt x="88" y="89"/>
                  </a:cubicBezTo>
                  <a:cubicBezTo>
                    <a:pt x="90" y="89"/>
                    <a:pt x="91" y="87"/>
                    <a:pt x="92" y="87"/>
                  </a:cubicBezTo>
                  <a:cubicBezTo>
                    <a:pt x="93" y="87"/>
                    <a:pt x="95" y="87"/>
                    <a:pt x="96" y="87"/>
                  </a:cubicBezTo>
                  <a:cubicBezTo>
                    <a:pt x="97" y="87"/>
                    <a:pt x="99" y="88"/>
                    <a:pt x="99" y="88"/>
                  </a:cubicBezTo>
                  <a:cubicBezTo>
                    <a:pt x="100" y="89"/>
                    <a:pt x="101" y="92"/>
                    <a:pt x="101" y="92"/>
                  </a:cubicBezTo>
                  <a:cubicBezTo>
                    <a:pt x="102" y="93"/>
                    <a:pt x="105" y="93"/>
                    <a:pt x="106" y="93"/>
                  </a:cubicBezTo>
                  <a:cubicBezTo>
                    <a:pt x="108" y="92"/>
                    <a:pt x="110" y="89"/>
                    <a:pt x="111" y="88"/>
                  </a:cubicBezTo>
                  <a:cubicBezTo>
                    <a:pt x="112" y="87"/>
                    <a:pt x="112" y="85"/>
                    <a:pt x="112" y="83"/>
                  </a:cubicBezTo>
                  <a:cubicBezTo>
                    <a:pt x="112" y="82"/>
                    <a:pt x="112" y="79"/>
                    <a:pt x="112" y="78"/>
                  </a:cubicBezTo>
                  <a:cubicBezTo>
                    <a:pt x="113" y="77"/>
                    <a:pt x="115" y="76"/>
                    <a:pt x="116" y="75"/>
                  </a:cubicBezTo>
                  <a:cubicBezTo>
                    <a:pt x="116" y="74"/>
                    <a:pt x="115" y="71"/>
                    <a:pt x="116" y="70"/>
                  </a:cubicBezTo>
                  <a:cubicBezTo>
                    <a:pt x="116" y="69"/>
                    <a:pt x="118" y="69"/>
                    <a:pt x="119" y="68"/>
                  </a:cubicBezTo>
                  <a:cubicBezTo>
                    <a:pt x="121" y="68"/>
                    <a:pt x="124" y="69"/>
                    <a:pt x="126" y="68"/>
                  </a:cubicBezTo>
                  <a:cubicBezTo>
                    <a:pt x="126" y="68"/>
                    <a:pt x="126" y="66"/>
                    <a:pt x="127" y="65"/>
                  </a:cubicBezTo>
                  <a:cubicBezTo>
                    <a:pt x="127" y="64"/>
                    <a:pt x="128" y="61"/>
                    <a:pt x="128" y="60"/>
                  </a:cubicBezTo>
                  <a:cubicBezTo>
                    <a:pt x="127" y="58"/>
                    <a:pt x="124" y="56"/>
                    <a:pt x="124" y="55"/>
                  </a:cubicBezTo>
                  <a:cubicBezTo>
                    <a:pt x="123" y="54"/>
                    <a:pt x="122" y="50"/>
                    <a:pt x="122" y="49"/>
                  </a:cubicBezTo>
                  <a:cubicBezTo>
                    <a:pt x="123" y="48"/>
                    <a:pt x="124" y="46"/>
                    <a:pt x="124" y="46"/>
                  </a:cubicBezTo>
                  <a:cubicBezTo>
                    <a:pt x="125" y="44"/>
                    <a:pt x="125" y="39"/>
                    <a:pt x="124" y="38"/>
                  </a:cubicBezTo>
                  <a:cubicBezTo>
                    <a:pt x="124" y="37"/>
                    <a:pt x="123" y="35"/>
                    <a:pt x="123" y="34"/>
                  </a:cubicBezTo>
                  <a:cubicBezTo>
                    <a:pt x="123" y="33"/>
                    <a:pt x="124" y="32"/>
                    <a:pt x="124" y="31"/>
                  </a:cubicBezTo>
                  <a:cubicBezTo>
                    <a:pt x="125" y="30"/>
                    <a:pt x="127" y="28"/>
                    <a:pt x="128" y="27"/>
                  </a:cubicBezTo>
                  <a:cubicBezTo>
                    <a:pt x="128" y="26"/>
                    <a:pt x="128" y="23"/>
                    <a:pt x="127" y="22"/>
                  </a:cubicBezTo>
                  <a:cubicBezTo>
                    <a:pt x="127" y="21"/>
                    <a:pt x="126" y="19"/>
                    <a:pt x="126" y="18"/>
                  </a:cubicBezTo>
                  <a:cubicBezTo>
                    <a:pt x="125" y="16"/>
                    <a:pt x="125" y="12"/>
                    <a:pt x="126" y="10"/>
                  </a:cubicBezTo>
                  <a:cubicBezTo>
                    <a:pt x="126" y="8"/>
                    <a:pt x="127" y="7"/>
                    <a:pt x="128" y="5"/>
                  </a:cubicBezTo>
                  <a:cubicBezTo>
                    <a:pt x="129" y="6"/>
                    <a:pt x="130" y="6"/>
                    <a:pt x="130" y="6"/>
                  </a:cubicBezTo>
                  <a:cubicBezTo>
                    <a:pt x="131" y="6"/>
                    <a:pt x="134" y="6"/>
                    <a:pt x="135" y="6"/>
                  </a:cubicBezTo>
                  <a:cubicBezTo>
                    <a:pt x="135" y="5"/>
                    <a:pt x="137" y="4"/>
                    <a:pt x="137" y="4"/>
                  </a:cubicBezTo>
                  <a:cubicBezTo>
                    <a:pt x="138" y="4"/>
                    <a:pt x="139" y="4"/>
                    <a:pt x="140" y="4"/>
                  </a:cubicBezTo>
                  <a:cubicBezTo>
                    <a:pt x="141" y="5"/>
                    <a:pt x="142" y="6"/>
                    <a:pt x="143" y="7"/>
                  </a:cubicBezTo>
                  <a:cubicBezTo>
                    <a:pt x="144" y="7"/>
                    <a:pt x="145" y="7"/>
                    <a:pt x="145" y="7"/>
                  </a:cubicBezTo>
                  <a:cubicBezTo>
                    <a:pt x="145" y="8"/>
                    <a:pt x="145" y="9"/>
                    <a:pt x="146" y="9"/>
                  </a:cubicBezTo>
                  <a:cubicBezTo>
                    <a:pt x="146" y="11"/>
                    <a:pt x="149" y="10"/>
                    <a:pt x="150" y="11"/>
                  </a:cubicBezTo>
                  <a:cubicBezTo>
                    <a:pt x="150" y="11"/>
                    <a:pt x="151" y="12"/>
                    <a:pt x="151" y="13"/>
                  </a:cubicBezTo>
                  <a:cubicBezTo>
                    <a:pt x="152" y="13"/>
                    <a:pt x="155" y="14"/>
                    <a:pt x="156" y="14"/>
                  </a:cubicBezTo>
                  <a:cubicBezTo>
                    <a:pt x="156" y="13"/>
                    <a:pt x="157" y="13"/>
                    <a:pt x="157" y="12"/>
                  </a:cubicBezTo>
                  <a:cubicBezTo>
                    <a:pt x="157" y="12"/>
                    <a:pt x="157" y="9"/>
                    <a:pt x="158" y="9"/>
                  </a:cubicBezTo>
                  <a:cubicBezTo>
                    <a:pt x="158" y="9"/>
                    <a:pt x="159" y="9"/>
                    <a:pt x="160" y="9"/>
                  </a:cubicBezTo>
                  <a:cubicBezTo>
                    <a:pt x="161" y="9"/>
                    <a:pt x="161" y="13"/>
                    <a:pt x="162" y="13"/>
                  </a:cubicBezTo>
                  <a:cubicBezTo>
                    <a:pt x="162" y="13"/>
                    <a:pt x="164" y="11"/>
                    <a:pt x="165" y="11"/>
                  </a:cubicBezTo>
                  <a:cubicBezTo>
                    <a:pt x="166" y="11"/>
                    <a:pt x="170" y="11"/>
                    <a:pt x="171" y="10"/>
                  </a:cubicBezTo>
                  <a:cubicBezTo>
                    <a:pt x="171" y="9"/>
                    <a:pt x="170" y="8"/>
                    <a:pt x="171" y="8"/>
                  </a:cubicBezTo>
                  <a:cubicBezTo>
                    <a:pt x="171" y="6"/>
                    <a:pt x="174" y="5"/>
                    <a:pt x="176" y="5"/>
                  </a:cubicBezTo>
                  <a:cubicBezTo>
                    <a:pt x="177" y="5"/>
                    <a:pt x="180" y="5"/>
                    <a:pt x="181" y="6"/>
                  </a:cubicBezTo>
                  <a:cubicBezTo>
                    <a:pt x="182" y="6"/>
                    <a:pt x="183" y="8"/>
                    <a:pt x="184" y="8"/>
                  </a:cubicBezTo>
                  <a:cubicBezTo>
                    <a:pt x="185" y="8"/>
                    <a:pt x="187" y="9"/>
                    <a:pt x="188" y="8"/>
                  </a:cubicBezTo>
                  <a:cubicBezTo>
                    <a:pt x="188" y="8"/>
                    <a:pt x="188" y="6"/>
                    <a:pt x="188" y="6"/>
                  </a:cubicBezTo>
                  <a:cubicBezTo>
                    <a:pt x="188" y="5"/>
                    <a:pt x="190" y="5"/>
                    <a:pt x="191" y="5"/>
                  </a:cubicBezTo>
                  <a:cubicBezTo>
                    <a:pt x="191" y="5"/>
                    <a:pt x="193" y="6"/>
                    <a:pt x="193" y="6"/>
                  </a:cubicBezTo>
                  <a:cubicBezTo>
                    <a:pt x="194" y="6"/>
                    <a:pt x="195" y="5"/>
                    <a:pt x="195" y="5"/>
                  </a:cubicBezTo>
                  <a:cubicBezTo>
                    <a:pt x="195" y="4"/>
                    <a:pt x="193" y="1"/>
                    <a:pt x="194" y="1"/>
                  </a:cubicBezTo>
                  <a:cubicBezTo>
                    <a:pt x="195" y="0"/>
                    <a:pt x="197" y="0"/>
                    <a:pt x="197" y="1"/>
                  </a:cubicBezTo>
                  <a:cubicBezTo>
                    <a:pt x="198" y="1"/>
                    <a:pt x="200" y="2"/>
                    <a:pt x="200" y="2"/>
                  </a:cubicBezTo>
                  <a:cubicBezTo>
                    <a:pt x="201" y="2"/>
                    <a:pt x="202" y="3"/>
                    <a:pt x="202" y="3"/>
                  </a:cubicBezTo>
                  <a:cubicBezTo>
                    <a:pt x="203" y="4"/>
                    <a:pt x="203" y="6"/>
                    <a:pt x="203" y="7"/>
                  </a:cubicBezTo>
                  <a:cubicBezTo>
                    <a:pt x="203" y="8"/>
                    <a:pt x="202" y="11"/>
                    <a:pt x="203" y="12"/>
                  </a:cubicBezTo>
                  <a:cubicBezTo>
                    <a:pt x="203" y="13"/>
                    <a:pt x="204" y="13"/>
                    <a:pt x="205" y="14"/>
                  </a:cubicBezTo>
                  <a:cubicBezTo>
                    <a:pt x="206" y="14"/>
                    <a:pt x="208" y="14"/>
                    <a:pt x="209" y="15"/>
                  </a:cubicBezTo>
                  <a:cubicBezTo>
                    <a:pt x="211" y="16"/>
                    <a:pt x="210" y="19"/>
                    <a:pt x="211" y="20"/>
                  </a:cubicBezTo>
                  <a:cubicBezTo>
                    <a:pt x="211" y="21"/>
                    <a:pt x="212" y="23"/>
                    <a:pt x="212" y="23"/>
                  </a:cubicBezTo>
                  <a:cubicBezTo>
                    <a:pt x="213" y="23"/>
                    <a:pt x="214" y="22"/>
                    <a:pt x="215" y="22"/>
                  </a:cubicBezTo>
                  <a:cubicBezTo>
                    <a:pt x="215" y="22"/>
                    <a:pt x="217" y="23"/>
                    <a:pt x="217" y="23"/>
                  </a:cubicBezTo>
                  <a:cubicBezTo>
                    <a:pt x="218" y="24"/>
                    <a:pt x="220" y="24"/>
                    <a:pt x="221" y="23"/>
                  </a:cubicBezTo>
                  <a:cubicBezTo>
                    <a:pt x="221" y="23"/>
                    <a:pt x="221" y="22"/>
                    <a:pt x="222" y="21"/>
                  </a:cubicBezTo>
                  <a:cubicBezTo>
                    <a:pt x="223" y="21"/>
                    <a:pt x="225" y="20"/>
                    <a:pt x="226" y="19"/>
                  </a:cubicBezTo>
                  <a:cubicBezTo>
                    <a:pt x="226" y="18"/>
                    <a:pt x="225" y="17"/>
                    <a:pt x="226" y="16"/>
                  </a:cubicBezTo>
                  <a:cubicBezTo>
                    <a:pt x="226" y="15"/>
                    <a:pt x="229" y="15"/>
                    <a:pt x="230" y="15"/>
                  </a:cubicBezTo>
                  <a:cubicBezTo>
                    <a:pt x="230" y="14"/>
                    <a:pt x="231" y="13"/>
                    <a:pt x="231" y="13"/>
                  </a:cubicBezTo>
                  <a:cubicBezTo>
                    <a:pt x="233" y="12"/>
                    <a:pt x="237" y="12"/>
                    <a:pt x="239" y="13"/>
                  </a:cubicBezTo>
                  <a:cubicBezTo>
                    <a:pt x="240" y="13"/>
                    <a:pt x="242" y="13"/>
                    <a:pt x="243" y="14"/>
                  </a:cubicBezTo>
                  <a:cubicBezTo>
                    <a:pt x="244" y="14"/>
                    <a:pt x="245" y="16"/>
                    <a:pt x="245" y="16"/>
                  </a:cubicBezTo>
                  <a:cubicBezTo>
                    <a:pt x="246" y="17"/>
                    <a:pt x="245" y="19"/>
                    <a:pt x="245" y="20"/>
                  </a:cubicBezTo>
                  <a:cubicBezTo>
                    <a:pt x="246" y="22"/>
                    <a:pt x="246" y="24"/>
                    <a:pt x="247" y="25"/>
                  </a:cubicBezTo>
                  <a:cubicBezTo>
                    <a:pt x="247" y="26"/>
                    <a:pt x="246" y="28"/>
                    <a:pt x="246" y="30"/>
                  </a:cubicBezTo>
                  <a:cubicBezTo>
                    <a:pt x="246" y="30"/>
                    <a:pt x="247" y="32"/>
                    <a:pt x="247" y="33"/>
                  </a:cubicBezTo>
                  <a:cubicBezTo>
                    <a:pt x="247" y="33"/>
                    <a:pt x="250" y="32"/>
                    <a:pt x="251" y="33"/>
                  </a:cubicBezTo>
                  <a:cubicBezTo>
                    <a:pt x="252" y="33"/>
                    <a:pt x="253" y="33"/>
                    <a:pt x="254" y="34"/>
                  </a:cubicBezTo>
                  <a:cubicBezTo>
                    <a:pt x="255" y="35"/>
                    <a:pt x="254" y="39"/>
                    <a:pt x="254" y="39"/>
                  </a:cubicBezTo>
                  <a:cubicBezTo>
                    <a:pt x="254" y="40"/>
                    <a:pt x="259" y="40"/>
                    <a:pt x="261" y="41"/>
                  </a:cubicBezTo>
                  <a:cubicBezTo>
                    <a:pt x="262" y="41"/>
                    <a:pt x="263" y="43"/>
                    <a:pt x="264" y="43"/>
                  </a:cubicBezTo>
                  <a:cubicBezTo>
                    <a:pt x="265" y="42"/>
                    <a:pt x="264" y="39"/>
                    <a:pt x="265" y="39"/>
                  </a:cubicBezTo>
                  <a:cubicBezTo>
                    <a:pt x="266" y="38"/>
                    <a:pt x="269" y="39"/>
                    <a:pt x="270" y="40"/>
                  </a:cubicBezTo>
                  <a:cubicBezTo>
                    <a:pt x="271" y="41"/>
                    <a:pt x="271" y="43"/>
                    <a:pt x="271" y="44"/>
                  </a:cubicBezTo>
                  <a:cubicBezTo>
                    <a:pt x="272" y="45"/>
                    <a:pt x="273" y="45"/>
                    <a:pt x="274" y="46"/>
                  </a:cubicBezTo>
                  <a:cubicBezTo>
                    <a:pt x="275" y="46"/>
                    <a:pt x="275" y="48"/>
                    <a:pt x="276" y="49"/>
                  </a:cubicBezTo>
                  <a:cubicBezTo>
                    <a:pt x="277" y="50"/>
                    <a:pt x="279" y="50"/>
                    <a:pt x="280" y="50"/>
                  </a:cubicBezTo>
                  <a:cubicBezTo>
                    <a:pt x="280" y="50"/>
                    <a:pt x="281" y="50"/>
                    <a:pt x="282" y="50"/>
                  </a:cubicBezTo>
                  <a:cubicBezTo>
                    <a:pt x="282" y="51"/>
                    <a:pt x="283" y="52"/>
                    <a:pt x="284" y="52"/>
                  </a:cubicBezTo>
                  <a:cubicBezTo>
                    <a:pt x="284" y="52"/>
                    <a:pt x="285" y="52"/>
                    <a:pt x="286" y="52"/>
                  </a:cubicBezTo>
                  <a:cubicBezTo>
                    <a:pt x="287" y="52"/>
                    <a:pt x="288" y="53"/>
                    <a:pt x="288" y="5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2"/>
            <p:cNvSpPr>
              <a:spLocks/>
            </p:cNvSpPr>
            <p:nvPr/>
          </p:nvSpPr>
          <p:spPr bwMode="auto">
            <a:xfrm>
              <a:off x="4549" y="1633"/>
              <a:ext cx="753" cy="719"/>
            </a:xfrm>
            <a:custGeom>
              <a:avLst/>
              <a:gdLst>
                <a:gd name="T0" fmla="*/ 280 w 288"/>
                <a:gd name="T1" fmla="*/ 66 h 275"/>
                <a:gd name="T2" fmla="*/ 277 w 288"/>
                <a:gd name="T3" fmla="*/ 89 h 275"/>
                <a:gd name="T4" fmla="*/ 263 w 288"/>
                <a:gd name="T5" fmla="*/ 111 h 275"/>
                <a:gd name="T6" fmla="*/ 243 w 288"/>
                <a:gd name="T7" fmla="*/ 121 h 275"/>
                <a:gd name="T8" fmla="*/ 228 w 288"/>
                <a:gd name="T9" fmla="*/ 135 h 275"/>
                <a:gd name="T10" fmla="*/ 217 w 288"/>
                <a:gd name="T11" fmla="*/ 165 h 275"/>
                <a:gd name="T12" fmla="*/ 206 w 288"/>
                <a:gd name="T13" fmla="*/ 176 h 275"/>
                <a:gd name="T14" fmla="*/ 198 w 288"/>
                <a:gd name="T15" fmla="*/ 183 h 275"/>
                <a:gd name="T16" fmla="*/ 177 w 288"/>
                <a:gd name="T17" fmla="*/ 180 h 275"/>
                <a:gd name="T18" fmla="*/ 163 w 288"/>
                <a:gd name="T19" fmla="*/ 189 h 275"/>
                <a:gd name="T20" fmla="*/ 139 w 288"/>
                <a:gd name="T21" fmla="*/ 192 h 275"/>
                <a:gd name="T22" fmla="*/ 134 w 288"/>
                <a:gd name="T23" fmla="*/ 193 h 275"/>
                <a:gd name="T24" fmla="*/ 146 w 288"/>
                <a:gd name="T25" fmla="*/ 210 h 275"/>
                <a:gd name="T26" fmla="*/ 151 w 288"/>
                <a:gd name="T27" fmla="*/ 227 h 275"/>
                <a:gd name="T28" fmla="*/ 153 w 288"/>
                <a:gd name="T29" fmla="*/ 248 h 275"/>
                <a:gd name="T30" fmla="*/ 154 w 288"/>
                <a:gd name="T31" fmla="*/ 265 h 275"/>
                <a:gd name="T32" fmla="*/ 152 w 288"/>
                <a:gd name="T33" fmla="*/ 273 h 275"/>
                <a:gd name="T34" fmla="*/ 132 w 288"/>
                <a:gd name="T35" fmla="*/ 272 h 275"/>
                <a:gd name="T36" fmla="*/ 116 w 288"/>
                <a:gd name="T37" fmla="*/ 270 h 275"/>
                <a:gd name="T38" fmla="*/ 104 w 288"/>
                <a:gd name="T39" fmla="*/ 272 h 275"/>
                <a:gd name="T40" fmla="*/ 94 w 288"/>
                <a:gd name="T41" fmla="*/ 269 h 275"/>
                <a:gd name="T42" fmla="*/ 82 w 288"/>
                <a:gd name="T43" fmla="*/ 262 h 275"/>
                <a:gd name="T44" fmla="*/ 68 w 288"/>
                <a:gd name="T45" fmla="*/ 254 h 275"/>
                <a:gd name="T46" fmla="*/ 54 w 288"/>
                <a:gd name="T47" fmla="*/ 242 h 275"/>
                <a:gd name="T48" fmla="*/ 44 w 288"/>
                <a:gd name="T49" fmla="*/ 221 h 275"/>
                <a:gd name="T50" fmla="*/ 30 w 288"/>
                <a:gd name="T51" fmla="*/ 205 h 275"/>
                <a:gd name="T52" fmla="*/ 38 w 288"/>
                <a:gd name="T53" fmla="*/ 189 h 275"/>
                <a:gd name="T54" fmla="*/ 39 w 288"/>
                <a:gd name="T55" fmla="*/ 173 h 275"/>
                <a:gd name="T56" fmla="*/ 29 w 288"/>
                <a:gd name="T57" fmla="*/ 164 h 275"/>
                <a:gd name="T58" fmla="*/ 46 w 288"/>
                <a:gd name="T59" fmla="*/ 150 h 275"/>
                <a:gd name="T60" fmla="*/ 66 w 288"/>
                <a:gd name="T61" fmla="*/ 160 h 275"/>
                <a:gd name="T62" fmla="*/ 53 w 288"/>
                <a:gd name="T63" fmla="*/ 149 h 275"/>
                <a:gd name="T64" fmla="*/ 31 w 288"/>
                <a:gd name="T65" fmla="*/ 146 h 275"/>
                <a:gd name="T66" fmla="*/ 11 w 288"/>
                <a:gd name="T67" fmla="*/ 148 h 275"/>
                <a:gd name="T68" fmla="*/ 4 w 288"/>
                <a:gd name="T69" fmla="*/ 146 h 275"/>
                <a:gd name="T70" fmla="*/ 3 w 288"/>
                <a:gd name="T71" fmla="*/ 133 h 275"/>
                <a:gd name="T72" fmla="*/ 13 w 288"/>
                <a:gd name="T73" fmla="*/ 127 h 275"/>
                <a:gd name="T74" fmla="*/ 28 w 288"/>
                <a:gd name="T75" fmla="*/ 127 h 275"/>
                <a:gd name="T76" fmla="*/ 39 w 288"/>
                <a:gd name="T77" fmla="*/ 110 h 275"/>
                <a:gd name="T78" fmla="*/ 58 w 288"/>
                <a:gd name="T79" fmla="*/ 100 h 275"/>
                <a:gd name="T80" fmla="*/ 81 w 288"/>
                <a:gd name="T81" fmla="*/ 93 h 275"/>
                <a:gd name="T82" fmla="*/ 101 w 288"/>
                <a:gd name="T83" fmla="*/ 92 h 275"/>
                <a:gd name="T84" fmla="*/ 116 w 288"/>
                <a:gd name="T85" fmla="*/ 70 h 275"/>
                <a:gd name="T86" fmla="*/ 122 w 288"/>
                <a:gd name="T87" fmla="*/ 49 h 275"/>
                <a:gd name="T88" fmla="*/ 127 w 288"/>
                <a:gd name="T89" fmla="*/ 22 h 275"/>
                <a:gd name="T90" fmla="*/ 137 w 288"/>
                <a:gd name="T91" fmla="*/ 4 h 275"/>
                <a:gd name="T92" fmla="*/ 151 w 288"/>
                <a:gd name="T93" fmla="*/ 13 h 275"/>
                <a:gd name="T94" fmla="*/ 165 w 288"/>
                <a:gd name="T95" fmla="*/ 11 h 275"/>
                <a:gd name="T96" fmla="*/ 188 w 288"/>
                <a:gd name="T97" fmla="*/ 8 h 275"/>
                <a:gd name="T98" fmla="*/ 197 w 288"/>
                <a:gd name="T99" fmla="*/ 1 h 275"/>
                <a:gd name="T100" fmla="*/ 209 w 288"/>
                <a:gd name="T101" fmla="*/ 15 h 275"/>
                <a:gd name="T102" fmla="*/ 222 w 288"/>
                <a:gd name="T103" fmla="*/ 21 h 275"/>
                <a:gd name="T104" fmla="*/ 243 w 288"/>
                <a:gd name="T105" fmla="*/ 14 h 275"/>
                <a:gd name="T106" fmla="*/ 251 w 288"/>
                <a:gd name="T107" fmla="*/ 33 h 275"/>
                <a:gd name="T108" fmla="*/ 270 w 288"/>
                <a:gd name="T109" fmla="*/ 40 h 275"/>
                <a:gd name="T110" fmla="*/ 284 w 288"/>
                <a:gd name="T111" fmla="*/ 52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8" h="275">
                  <a:moveTo>
                    <a:pt x="288" y="53"/>
                  </a:moveTo>
                  <a:cubicBezTo>
                    <a:pt x="288" y="54"/>
                    <a:pt x="288" y="55"/>
                    <a:pt x="287" y="56"/>
                  </a:cubicBezTo>
                  <a:cubicBezTo>
                    <a:pt x="287" y="56"/>
                    <a:pt x="284" y="56"/>
                    <a:pt x="284" y="57"/>
                  </a:cubicBezTo>
                  <a:cubicBezTo>
                    <a:pt x="283" y="58"/>
                    <a:pt x="284" y="60"/>
                    <a:pt x="284" y="61"/>
                  </a:cubicBezTo>
                  <a:cubicBezTo>
                    <a:pt x="284" y="61"/>
                    <a:pt x="282" y="62"/>
                    <a:pt x="282" y="63"/>
                  </a:cubicBezTo>
                  <a:cubicBezTo>
                    <a:pt x="281" y="63"/>
                    <a:pt x="279" y="65"/>
                    <a:pt x="280" y="66"/>
                  </a:cubicBezTo>
                  <a:cubicBezTo>
                    <a:pt x="280" y="67"/>
                    <a:pt x="283" y="67"/>
                    <a:pt x="283" y="68"/>
                  </a:cubicBezTo>
                  <a:cubicBezTo>
                    <a:pt x="284" y="69"/>
                    <a:pt x="282" y="72"/>
                    <a:pt x="282" y="74"/>
                  </a:cubicBezTo>
                  <a:cubicBezTo>
                    <a:pt x="282" y="75"/>
                    <a:pt x="282" y="77"/>
                    <a:pt x="282" y="77"/>
                  </a:cubicBezTo>
                  <a:cubicBezTo>
                    <a:pt x="282" y="79"/>
                    <a:pt x="282" y="82"/>
                    <a:pt x="281" y="83"/>
                  </a:cubicBezTo>
                  <a:cubicBezTo>
                    <a:pt x="280" y="83"/>
                    <a:pt x="277" y="83"/>
                    <a:pt x="276" y="85"/>
                  </a:cubicBezTo>
                  <a:cubicBezTo>
                    <a:pt x="275" y="86"/>
                    <a:pt x="277" y="88"/>
                    <a:pt x="277" y="89"/>
                  </a:cubicBezTo>
                  <a:cubicBezTo>
                    <a:pt x="277" y="91"/>
                    <a:pt x="275" y="92"/>
                    <a:pt x="275" y="93"/>
                  </a:cubicBezTo>
                  <a:cubicBezTo>
                    <a:pt x="274" y="95"/>
                    <a:pt x="274" y="98"/>
                    <a:pt x="273" y="99"/>
                  </a:cubicBezTo>
                  <a:cubicBezTo>
                    <a:pt x="273" y="100"/>
                    <a:pt x="271" y="102"/>
                    <a:pt x="270" y="102"/>
                  </a:cubicBezTo>
                  <a:cubicBezTo>
                    <a:pt x="269" y="103"/>
                    <a:pt x="266" y="102"/>
                    <a:pt x="265" y="103"/>
                  </a:cubicBezTo>
                  <a:cubicBezTo>
                    <a:pt x="264" y="103"/>
                    <a:pt x="263" y="105"/>
                    <a:pt x="263" y="106"/>
                  </a:cubicBezTo>
                  <a:cubicBezTo>
                    <a:pt x="262" y="108"/>
                    <a:pt x="263" y="110"/>
                    <a:pt x="263" y="111"/>
                  </a:cubicBezTo>
                  <a:cubicBezTo>
                    <a:pt x="262" y="112"/>
                    <a:pt x="261" y="113"/>
                    <a:pt x="261" y="113"/>
                  </a:cubicBezTo>
                  <a:cubicBezTo>
                    <a:pt x="259" y="114"/>
                    <a:pt x="257" y="113"/>
                    <a:pt x="256" y="113"/>
                  </a:cubicBezTo>
                  <a:cubicBezTo>
                    <a:pt x="255" y="114"/>
                    <a:pt x="253" y="115"/>
                    <a:pt x="252" y="116"/>
                  </a:cubicBezTo>
                  <a:cubicBezTo>
                    <a:pt x="251" y="116"/>
                    <a:pt x="250" y="116"/>
                    <a:pt x="249" y="116"/>
                  </a:cubicBezTo>
                  <a:cubicBezTo>
                    <a:pt x="248" y="116"/>
                    <a:pt x="246" y="116"/>
                    <a:pt x="245" y="117"/>
                  </a:cubicBezTo>
                  <a:cubicBezTo>
                    <a:pt x="244" y="118"/>
                    <a:pt x="244" y="121"/>
                    <a:pt x="243" y="121"/>
                  </a:cubicBezTo>
                  <a:cubicBezTo>
                    <a:pt x="243" y="122"/>
                    <a:pt x="241" y="122"/>
                    <a:pt x="241" y="122"/>
                  </a:cubicBezTo>
                  <a:cubicBezTo>
                    <a:pt x="239" y="121"/>
                    <a:pt x="238" y="120"/>
                    <a:pt x="237" y="120"/>
                  </a:cubicBezTo>
                  <a:cubicBezTo>
                    <a:pt x="236" y="120"/>
                    <a:pt x="234" y="120"/>
                    <a:pt x="233" y="120"/>
                  </a:cubicBezTo>
                  <a:cubicBezTo>
                    <a:pt x="232" y="121"/>
                    <a:pt x="230" y="123"/>
                    <a:pt x="230" y="124"/>
                  </a:cubicBezTo>
                  <a:cubicBezTo>
                    <a:pt x="229" y="126"/>
                    <a:pt x="230" y="129"/>
                    <a:pt x="230" y="130"/>
                  </a:cubicBezTo>
                  <a:cubicBezTo>
                    <a:pt x="229" y="132"/>
                    <a:pt x="228" y="134"/>
                    <a:pt x="228" y="135"/>
                  </a:cubicBezTo>
                  <a:cubicBezTo>
                    <a:pt x="227" y="136"/>
                    <a:pt x="226" y="140"/>
                    <a:pt x="226" y="142"/>
                  </a:cubicBezTo>
                  <a:cubicBezTo>
                    <a:pt x="226" y="143"/>
                    <a:pt x="226" y="146"/>
                    <a:pt x="226" y="147"/>
                  </a:cubicBezTo>
                  <a:cubicBezTo>
                    <a:pt x="225" y="148"/>
                    <a:pt x="223" y="151"/>
                    <a:pt x="222" y="152"/>
                  </a:cubicBezTo>
                  <a:cubicBezTo>
                    <a:pt x="221" y="153"/>
                    <a:pt x="219" y="154"/>
                    <a:pt x="218" y="155"/>
                  </a:cubicBezTo>
                  <a:cubicBezTo>
                    <a:pt x="218" y="156"/>
                    <a:pt x="218" y="158"/>
                    <a:pt x="218" y="159"/>
                  </a:cubicBezTo>
                  <a:cubicBezTo>
                    <a:pt x="218" y="160"/>
                    <a:pt x="217" y="163"/>
                    <a:pt x="217" y="165"/>
                  </a:cubicBezTo>
                  <a:cubicBezTo>
                    <a:pt x="216" y="167"/>
                    <a:pt x="216" y="172"/>
                    <a:pt x="217" y="174"/>
                  </a:cubicBezTo>
                  <a:cubicBezTo>
                    <a:pt x="217" y="174"/>
                    <a:pt x="217" y="174"/>
                    <a:pt x="217" y="174"/>
                  </a:cubicBezTo>
                  <a:cubicBezTo>
                    <a:pt x="216" y="175"/>
                    <a:pt x="215" y="175"/>
                    <a:pt x="214" y="175"/>
                  </a:cubicBezTo>
                  <a:cubicBezTo>
                    <a:pt x="213" y="175"/>
                    <a:pt x="213" y="173"/>
                    <a:pt x="212" y="173"/>
                  </a:cubicBezTo>
                  <a:cubicBezTo>
                    <a:pt x="212" y="172"/>
                    <a:pt x="210" y="172"/>
                    <a:pt x="209" y="173"/>
                  </a:cubicBezTo>
                  <a:cubicBezTo>
                    <a:pt x="208" y="173"/>
                    <a:pt x="207" y="175"/>
                    <a:pt x="206" y="176"/>
                  </a:cubicBezTo>
                  <a:cubicBezTo>
                    <a:pt x="206" y="177"/>
                    <a:pt x="207" y="179"/>
                    <a:pt x="207" y="180"/>
                  </a:cubicBezTo>
                  <a:cubicBezTo>
                    <a:pt x="206" y="181"/>
                    <a:pt x="204" y="181"/>
                    <a:pt x="204" y="182"/>
                  </a:cubicBezTo>
                  <a:cubicBezTo>
                    <a:pt x="203" y="182"/>
                    <a:pt x="204" y="184"/>
                    <a:pt x="203" y="185"/>
                  </a:cubicBezTo>
                  <a:cubicBezTo>
                    <a:pt x="203" y="186"/>
                    <a:pt x="201" y="186"/>
                    <a:pt x="200" y="186"/>
                  </a:cubicBezTo>
                  <a:cubicBezTo>
                    <a:pt x="199" y="186"/>
                    <a:pt x="198" y="185"/>
                    <a:pt x="198" y="185"/>
                  </a:cubicBezTo>
                  <a:cubicBezTo>
                    <a:pt x="198" y="184"/>
                    <a:pt x="198" y="183"/>
                    <a:pt x="198" y="183"/>
                  </a:cubicBezTo>
                  <a:cubicBezTo>
                    <a:pt x="198" y="182"/>
                    <a:pt x="197" y="180"/>
                    <a:pt x="196" y="180"/>
                  </a:cubicBezTo>
                  <a:cubicBezTo>
                    <a:pt x="195" y="179"/>
                    <a:pt x="192" y="181"/>
                    <a:pt x="191" y="181"/>
                  </a:cubicBezTo>
                  <a:cubicBezTo>
                    <a:pt x="190" y="181"/>
                    <a:pt x="189" y="180"/>
                    <a:pt x="188" y="180"/>
                  </a:cubicBezTo>
                  <a:cubicBezTo>
                    <a:pt x="187" y="180"/>
                    <a:pt x="185" y="181"/>
                    <a:pt x="183" y="181"/>
                  </a:cubicBezTo>
                  <a:cubicBezTo>
                    <a:pt x="183" y="181"/>
                    <a:pt x="181" y="180"/>
                    <a:pt x="180" y="180"/>
                  </a:cubicBezTo>
                  <a:cubicBezTo>
                    <a:pt x="180" y="180"/>
                    <a:pt x="177" y="180"/>
                    <a:pt x="177" y="180"/>
                  </a:cubicBezTo>
                  <a:cubicBezTo>
                    <a:pt x="176" y="181"/>
                    <a:pt x="176" y="183"/>
                    <a:pt x="175" y="183"/>
                  </a:cubicBezTo>
                  <a:cubicBezTo>
                    <a:pt x="174" y="184"/>
                    <a:pt x="171" y="184"/>
                    <a:pt x="170" y="183"/>
                  </a:cubicBezTo>
                  <a:cubicBezTo>
                    <a:pt x="169" y="183"/>
                    <a:pt x="168" y="181"/>
                    <a:pt x="168" y="181"/>
                  </a:cubicBezTo>
                  <a:cubicBezTo>
                    <a:pt x="166" y="181"/>
                    <a:pt x="163" y="182"/>
                    <a:pt x="162" y="183"/>
                  </a:cubicBezTo>
                  <a:cubicBezTo>
                    <a:pt x="162" y="183"/>
                    <a:pt x="162" y="184"/>
                    <a:pt x="162" y="185"/>
                  </a:cubicBezTo>
                  <a:cubicBezTo>
                    <a:pt x="162" y="186"/>
                    <a:pt x="164" y="188"/>
                    <a:pt x="163" y="189"/>
                  </a:cubicBezTo>
                  <a:cubicBezTo>
                    <a:pt x="162" y="190"/>
                    <a:pt x="160" y="190"/>
                    <a:pt x="158" y="190"/>
                  </a:cubicBezTo>
                  <a:cubicBezTo>
                    <a:pt x="157" y="191"/>
                    <a:pt x="156" y="192"/>
                    <a:pt x="155" y="193"/>
                  </a:cubicBezTo>
                  <a:cubicBezTo>
                    <a:pt x="153" y="193"/>
                    <a:pt x="151" y="193"/>
                    <a:pt x="149" y="193"/>
                  </a:cubicBezTo>
                  <a:cubicBezTo>
                    <a:pt x="148" y="192"/>
                    <a:pt x="146" y="191"/>
                    <a:pt x="145" y="191"/>
                  </a:cubicBezTo>
                  <a:cubicBezTo>
                    <a:pt x="144" y="191"/>
                    <a:pt x="143" y="192"/>
                    <a:pt x="142" y="192"/>
                  </a:cubicBezTo>
                  <a:cubicBezTo>
                    <a:pt x="142" y="192"/>
                    <a:pt x="140" y="193"/>
                    <a:pt x="139" y="192"/>
                  </a:cubicBezTo>
                  <a:cubicBezTo>
                    <a:pt x="139" y="192"/>
                    <a:pt x="138" y="191"/>
                    <a:pt x="138" y="190"/>
                  </a:cubicBezTo>
                  <a:cubicBezTo>
                    <a:pt x="137" y="189"/>
                    <a:pt x="136" y="189"/>
                    <a:pt x="135" y="188"/>
                  </a:cubicBezTo>
                  <a:cubicBezTo>
                    <a:pt x="135" y="188"/>
                    <a:pt x="134" y="187"/>
                    <a:pt x="133" y="187"/>
                  </a:cubicBezTo>
                  <a:cubicBezTo>
                    <a:pt x="132" y="186"/>
                    <a:pt x="131" y="187"/>
                    <a:pt x="130" y="188"/>
                  </a:cubicBezTo>
                  <a:cubicBezTo>
                    <a:pt x="130" y="188"/>
                    <a:pt x="131" y="190"/>
                    <a:pt x="131" y="191"/>
                  </a:cubicBezTo>
                  <a:cubicBezTo>
                    <a:pt x="131" y="191"/>
                    <a:pt x="133" y="192"/>
                    <a:pt x="134" y="193"/>
                  </a:cubicBezTo>
                  <a:cubicBezTo>
                    <a:pt x="135" y="194"/>
                    <a:pt x="136" y="196"/>
                    <a:pt x="136" y="196"/>
                  </a:cubicBezTo>
                  <a:cubicBezTo>
                    <a:pt x="137" y="198"/>
                    <a:pt x="138" y="201"/>
                    <a:pt x="138" y="202"/>
                  </a:cubicBezTo>
                  <a:cubicBezTo>
                    <a:pt x="139" y="203"/>
                    <a:pt x="140" y="204"/>
                    <a:pt x="140" y="205"/>
                  </a:cubicBezTo>
                  <a:cubicBezTo>
                    <a:pt x="140" y="206"/>
                    <a:pt x="140" y="208"/>
                    <a:pt x="140" y="209"/>
                  </a:cubicBezTo>
                  <a:cubicBezTo>
                    <a:pt x="141" y="209"/>
                    <a:pt x="142" y="210"/>
                    <a:pt x="143" y="210"/>
                  </a:cubicBezTo>
                  <a:cubicBezTo>
                    <a:pt x="143" y="211"/>
                    <a:pt x="145" y="210"/>
                    <a:pt x="146" y="210"/>
                  </a:cubicBezTo>
                  <a:cubicBezTo>
                    <a:pt x="147" y="211"/>
                    <a:pt x="148" y="212"/>
                    <a:pt x="148" y="213"/>
                  </a:cubicBezTo>
                  <a:cubicBezTo>
                    <a:pt x="148" y="214"/>
                    <a:pt x="149" y="216"/>
                    <a:pt x="148" y="216"/>
                  </a:cubicBezTo>
                  <a:cubicBezTo>
                    <a:pt x="148" y="217"/>
                    <a:pt x="146" y="218"/>
                    <a:pt x="146" y="218"/>
                  </a:cubicBezTo>
                  <a:cubicBezTo>
                    <a:pt x="146" y="220"/>
                    <a:pt x="147" y="222"/>
                    <a:pt x="147" y="222"/>
                  </a:cubicBezTo>
                  <a:cubicBezTo>
                    <a:pt x="147" y="222"/>
                    <a:pt x="150" y="223"/>
                    <a:pt x="150" y="223"/>
                  </a:cubicBezTo>
                  <a:cubicBezTo>
                    <a:pt x="151" y="224"/>
                    <a:pt x="151" y="226"/>
                    <a:pt x="151" y="227"/>
                  </a:cubicBezTo>
                  <a:cubicBezTo>
                    <a:pt x="152" y="228"/>
                    <a:pt x="153" y="229"/>
                    <a:pt x="153" y="230"/>
                  </a:cubicBezTo>
                  <a:cubicBezTo>
                    <a:pt x="153" y="231"/>
                    <a:pt x="153" y="233"/>
                    <a:pt x="153" y="234"/>
                  </a:cubicBezTo>
                  <a:cubicBezTo>
                    <a:pt x="153" y="235"/>
                    <a:pt x="153" y="238"/>
                    <a:pt x="153" y="239"/>
                  </a:cubicBezTo>
                  <a:cubicBezTo>
                    <a:pt x="153" y="239"/>
                    <a:pt x="155" y="240"/>
                    <a:pt x="155" y="241"/>
                  </a:cubicBezTo>
                  <a:cubicBezTo>
                    <a:pt x="156" y="242"/>
                    <a:pt x="156" y="244"/>
                    <a:pt x="155" y="245"/>
                  </a:cubicBezTo>
                  <a:cubicBezTo>
                    <a:pt x="155" y="246"/>
                    <a:pt x="153" y="248"/>
                    <a:pt x="153" y="248"/>
                  </a:cubicBezTo>
                  <a:cubicBezTo>
                    <a:pt x="152" y="249"/>
                    <a:pt x="152" y="250"/>
                    <a:pt x="153" y="252"/>
                  </a:cubicBezTo>
                  <a:cubicBezTo>
                    <a:pt x="153" y="253"/>
                    <a:pt x="154" y="254"/>
                    <a:pt x="155" y="255"/>
                  </a:cubicBezTo>
                  <a:cubicBezTo>
                    <a:pt x="155" y="256"/>
                    <a:pt x="155" y="258"/>
                    <a:pt x="155" y="259"/>
                  </a:cubicBezTo>
                  <a:cubicBezTo>
                    <a:pt x="154" y="259"/>
                    <a:pt x="152" y="259"/>
                    <a:pt x="152" y="260"/>
                  </a:cubicBezTo>
                  <a:cubicBezTo>
                    <a:pt x="152" y="261"/>
                    <a:pt x="152" y="263"/>
                    <a:pt x="152" y="263"/>
                  </a:cubicBezTo>
                  <a:cubicBezTo>
                    <a:pt x="153" y="264"/>
                    <a:pt x="154" y="265"/>
                    <a:pt x="154" y="265"/>
                  </a:cubicBezTo>
                  <a:cubicBezTo>
                    <a:pt x="155" y="265"/>
                    <a:pt x="156" y="264"/>
                    <a:pt x="157" y="264"/>
                  </a:cubicBezTo>
                  <a:cubicBezTo>
                    <a:pt x="157" y="264"/>
                    <a:pt x="159" y="265"/>
                    <a:pt x="159" y="266"/>
                  </a:cubicBezTo>
                  <a:cubicBezTo>
                    <a:pt x="159" y="266"/>
                    <a:pt x="160" y="268"/>
                    <a:pt x="160" y="269"/>
                  </a:cubicBezTo>
                  <a:cubicBezTo>
                    <a:pt x="160" y="269"/>
                    <a:pt x="158" y="270"/>
                    <a:pt x="157" y="271"/>
                  </a:cubicBezTo>
                  <a:cubicBezTo>
                    <a:pt x="156" y="271"/>
                    <a:pt x="155" y="271"/>
                    <a:pt x="154" y="271"/>
                  </a:cubicBezTo>
                  <a:cubicBezTo>
                    <a:pt x="153" y="271"/>
                    <a:pt x="152" y="273"/>
                    <a:pt x="152" y="273"/>
                  </a:cubicBezTo>
                  <a:cubicBezTo>
                    <a:pt x="150" y="274"/>
                    <a:pt x="147" y="273"/>
                    <a:pt x="146" y="273"/>
                  </a:cubicBezTo>
                  <a:cubicBezTo>
                    <a:pt x="145" y="274"/>
                    <a:pt x="144" y="275"/>
                    <a:pt x="143" y="275"/>
                  </a:cubicBezTo>
                  <a:cubicBezTo>
                    <a:pt x="142" y="275"/>
                    <a:pt x="141" y="275"/>
                    <a:pt x="140" y="275"/>
                  </a:cubicBezTo>
                  <a:cubicBezTo>
                    <a:pt x="139" y="275"/>
                    <a:pt x="139" y="273"/>
                    <a:pt x="138" y="273"/>
                  </a:cubicBezTo>
                  <a:cubicBezTo>
                    <a:pt x="137" y="273"/>
                    <a:pt x="136" y="273"/>
                    <a:pt x="135" y="273"/>
                  </a:cubicBezTo>
                  <a:cubicBezTo>
                    <a:pt x="135" y="273"/>
                    <a:pt x="133" y="272"/>
                    <a:pt x="132" y="272"/>
                  </a:cubicBezTo>
                  <a:cubicBezTo>
                    <a:pt x="131" y="272"/>
                    <a:pt x="130" y="272"/>
                    <a:pt x="129" y="272"/>
                  </a:cubicBezTo>
                  <a:cubicBezTo>
                    <a:pt x="129" y="272"/>
                    <a:pt x="128" y="273"/>
                    <a:pt x="128" y="273"/>
                  </a:cubicBezTo>
                  <a:cubicBezTo>
                    <a:pt x="127" y="273"/>
                    <a:pt x="127" y="274"/>
                    <a:pt x="126" y="274"/>
                  </a:cubicBezTo>
                  <a:cubicBezTo>
                    <a:pt x="125" y="274"/>
                    <a:pt x="125" y="272"/>
                    <a:pt x="124" y="271"/>
                  </a:cubicBezTo>
                  <a:cubicBezTo>
                    <a:pt x="123" y="271"/>
                    <a:pt x="122" y="270"/>
                    <a:pt x="121" y="269"/>
                  </a:cubicBezTo>
                  <a:cubicBezTo>
                    <a:pt x="120" y="269"/>
                    <a:pt x="117" y="269"/>
                    <a:pt x="116" y="270"/>
                  </a:cubicBezTo>
                  <a:cubicBezTo>
                    <a:pt x="115" y="270"/>
                    <a:pt x="114" y="271"/>
                    <a:pt x="113" y="272"/>
                  </a:cubicBezTo>
                  <a:cubicBezTo>
                    <a:pt x="113" y="272"/>
                    <a:pt x="113" y="273"/>
                    <a:pt x="112" y="273"/>
                  </a:cubicBezTo>
                  <a:cubicBezTo>
                    <a:pt x="112" y="273"/>
                    <a:pt x="112" y="272"/>
                    <a:pt x="112" y="272"/>
                  </a:cubicBezTo>
                  <a:cubicBezTo>
                    <a:pt x="111" y="272"/>
                    <a:pt x="110" y="271"/>
                    <a:pt x="110" y="271"/>
                  </a:cubicBezTo>
                  <a:cubicBezTo>
                    <a:pt x="109" y="271"/>
                    <a:pt x="107" y="271"/>
                    <a:pt x="106" y="271"/>
                  </a:cubicBezTo>
                  <a:cubicBezTo>
                    <a:pt x="106" y="271"/>
                    <a:pt x="104" y="272"/>
                    <a:pt x="104" y="272"/>
                  </a:cubicBezTo>
                  <a:cubicBezTo>
                    <a:pt x="103" y="273"/>
                    <a:pt x="104" y="274"/>
                    <a:pt x="103" y="275"/>
                  </a:cubicBezTo>
                  <a:cubicBezTo>
                    <a:pt x="102" y="275"/>
                    <a:pt x="101" y="275"/>
                    <a:pt x="100" y="275"/>
                  </a:cubicBezTo>
                  <a:cubicBezTo>
                    <a:pt x="100" y="275"/>
                    <a:pt x="99" y="274"/>
                    <a:pt x="99" y="274"/>
                  </a:cubicBezTo>
                  <a:cubicBezTo>
                    <a:pt x="98" y="273"/>
                    <a:pt x="99" y="272"/>
                    <a:pt x="98" y="272"/>
                  </a:cubicBezTo>
                  <a:cubicBezTo>
                    <a:pt x="98" y="271"/>
                    <a:pt x="95" y="271"/>
                    <a:pt x="95" y="270"/>
                  </a:cubicBezTo>
                  <a:cubicBezTo>
                    <a:pt x="94" y="270"/>
                    <a:pt x="94" y="269"/>
                    <a:pt x="94" y="269"/>
                  </a:cubicBezTo>
                  <a:cubicBezTo>
                    <a:pt x="93" y="268"/>
                    <a:pt x="92" y="267"/>
                    <a:pt x="91" y="267"/>
                  </a:cubicBezTo>
                  <a:cubicBezTo>
                    <a:pt x="90" y="267"/>
                    <a:pt x="89" y="267"/>
                    <a:pt x="89" y="268"/>
                  </a:cubicBezTo>
                  <a:cubicBezTo>
                    <a:pt x="88" y="268"/>
                    <a:pt x="86" y="268"/>
                    <a:pt x="85" y="268"/>
                  </a:cubicBezTo>
                  <a:cubicBezTo>
                    <a:pt x="85" y="268"/>
                    <a:pt x="84" y="267"/>
                    <a:pt x="83" y="266"/>
                  </a:cubicBezTo>
                  <a:cubicBezTo>
                    <a:pt x="83" y="266"/>
                    <a:pt x="83" y="264"/>
                    <a:pt x="83" y="264"/>
                  </a:cubicBezTo>
                  <a:cubicBezTo>
                    <a:pt x="83" y="264"/>
                    <a:pt x="82" y="263"/>
                    <a:pt x="82" y="262"/>
                  </a:cubicBezTo>
                  <a:cubicBezTo>
                    <a:pt x="82" y="261"/>
                    <a:pt x="82" y="259"/>
                    <a:pt x="81" y="259"/>
                  </a:cubicBezTo>
                  <a:cubicBezTo>
                    <a:pt x="81" y="258"/>
                    <a:pt x="80" y="257"/>
                    <a:pt x="79" y="257"/>
                  </a:cubicBezTo>
                  <a:cubicBezTo>
                    <a:pt x="78" y="257"/>
                    <a:pt x="77" y="257"/>
                    <a:pt x="76" y="257"/>
                  </a:cubicBezTo>
                  <a:cubicBezTo>
                    <a:pt x="75" y="257"/>
                    <a:pt x="74" y="257"/>
                    <a:pt x="74" y="257"/>
                  </a:cubicBezTo>
                  <a:cubicBezTo>
                    <a:pt x="72" y="257"/>
                    <a:pt x="69" y="257"/>
                    <a:pt x="69" y="256"/>
                  </a:cubicBezTo>
                  <a:cubicBezTo>
                    <a:pt x="68" y="256"/>
                    <a:pt x="68" y="255"/>
                    <a:pt x="68" y="254"/>
                  </a:cubicBezTo>
                  <a:cubicBezTo>
                    <a:pt x="67" y="253"/>
                    <a:pt x="64" y="253"/>
                    <a:pt x="63" y="252"/>
                  </a:cubicBezTo>
                  <a:cubicBezTo>
                    <a:pt x="63" y="252"/>
                    <a:pt x="62" y="250"/>
                    <a:pt x="62" y="249"/>
                  </a:cubicBezTo>
                  <a:cubicBezTo>
                    <a:pt x="61" y="249"/>
                    <a:pt x="60" y="248"/>
                    <a:pt x="60" y="248"/>
                  </a:cubicBezTo>
                  <a:cubicBezTo>
                    <a:pt x="59" y="248"/>
                    <a:pt x="58" y="248"/>
                    <a:pt x="57" y="248"/>
                  </a:cubicBezTo>
                  <a:cubicBezTo>
                    <a:pt x="56" y="248"/>
                    <a:pt x="56" y="246"/>
                    <a:pt x="55" y="246"/>
                  </a:cubicBezTo>
                  <a:cubicBezTo>
                    <a:pt x="55" y="245"/>
                    <a:pt x="54" y="243"/>
                    <a:pt x="54" y="242"/>
                  </a:cubicBezTo>
                  <a:cubicBezTo>
                    <a:pt x="53" y="241"/>
                    <a:pt x="53" y="239"/>
                    <a:pt x="53" y="238"/>
                  </a:cubicBezTo>
                  <a:cubicBezTo>
                    <a:pt x="52" y="237"/>
                    <a:pt x="53" y="236"/>
                    <a:pt x="53" y="234"/>
                  </a:cubicBezTo>
                  <a:cubicBezTo>
                    <a:pt x="53" y="233"/>
                    <a:pt x="52" y="231"/>
                    <a:pt x="52" y="230"/>
                  </a:cubicBezTo>
                  <a:cubicBezTo>
                    <a:pt x="51" y="229"/>
                    <a:pt x="49" y="229"/>
                    <a:pt x="49" y="228"/>
                  </a:cubicBezTo>
                  <a:cubicBezTo>
                    <a:pt x="48" y="227"/>
                    <a:pt x="47" y="224"/>
                    <a:pt x="46" y="223"/>
                  </a:cubicBezTo>
                  <a:cubicBezTo>
                    <a:pt x="46" y="223"/>
                    <a:pt x="44" y="222"/>
                    <a:pt x="44" y="221"/>
                  </a:cubicBezTo>
                  <a:cubicBezTo>
                    <a:pt x="43" y="220"/>
                    <a:pt x="42" y="219"/>
                    <a:pt x="41" y="218"/>
                  </a:cubicBezTo>
                  <a:cubicBezTo>
                    <a:pt x="41" y="217"/>
                    <a:pt x="41" y="215"/>
                    <a:pt x="40" y="214"/>
                  </a:cubicBezTo>
                  <a:cubicBezTo>
                    <a:pt x="40" y="214"/>
                    <a:pt x="39" y="213"/>
                    <a:pt x="38" y="212"/>
                  </a:cubicBezTo>
                  <a:cubicBezTo>
                    <a:pt x="37" y="212"/>
                    <a:pt x="36" y="211"/>
                    <a:pt x="35" y="211"/>
                  </a:cubicBezTo>
                  <a:cubicBezTo>
                    <a:pt x="35" y="211"/>
                    <a:pt x="33" y="209"/>
                    <a:pt x="33" y="209"/>
                  </a:cubicBezTo>
                  <a:cubicBezTo>
                    <a:pt x="32" y="208"/>
                    <a:pt x="31" y="206"/>
                    <a:pt x="30" y="205"/>
                  </a:cubicBezTo>
                  <a:cubicBezTo>
                    <a:pt x="30" y="205"/>
                    <a:pt x="30" y="202"/>
                    <a:pt x="30" y="201"/>
                  </a:cubicBezTo>
                  <a:cubicBezTo>
                    <a:pt x="30" y="200"/>
                    <a:pt x="31" y="199"/>
                    <a:pt x="31" y="198"/>
                  </a:cubicBezTo>
                  <a:cubicBezTo>
                    <a:pt x="31" y="197"/>
                    <a:pt x="31" y="195"/>
                    <a:pt x="32" y="194"/>
                  </a:cubicBezTo>
                  <a:cubicBezTo>
                    <a:pt x="32" y="194"/>
                    <a:pt x="34" y="193"/>
                    <a:pt x="34" y="193"/>
                  </a:cubicBezTo>
                  <a:cubicBezTo>
                    <a:pt x="35" y="192"/>
                    <a:pt x="37" y="192"/>
                    <a:pt x="37" y="191"/>
                  </a:cubicBezTo>
                  <a:cubicBezTo>
                    <a:pt x="38" y="191"/>
                    <a:pt x="38" y="190"/>
                    <a:pt x="38" y="189"/>
                  </a:cubicBezTo>
                  <a:cubicBezTo>
                    <a:pt x="38" y="188"/>
                    <a:pt x="38" y="186"/>
                    <a:pt x="38" y="186"/>
                  </a:cubicBezTo>
                  <a:cubicBezTo>
                    <a:pt x="38" y="185"/>
                    <a:pt x="40" y="184"/>
                    <a:pt x="40" y="184"/>
                  </a:cubicBezTo>
                  <a:cubicBezTo>
                    <a:pt x="40" y="183"/>
                    <a:pt x="41" y="182"/>
                    <a:pt x="42" y="182"/>
                  </a:cubicBezTo>
                  <a:cubicBezTo>
                    <a:pt x="42" y="181"/>
                    <a:pt x="42" y="180"/>
                    <a:pt x="42" y="179"/>
                  </a:cubicBezTo>
                  <a:cubicBezTo>
                    <a:pt x="43" y="179"/>
                    <a:pt x="43" y="177"/>
                    <a:pt x="42" y="176"/>
                  </a:cubicBezTo>
                  <a:cubicBezTo>
                    <a:pt x="41" y="175"/>
                    <a:pt x="40" y="173"/>
                    <a:pt x="39" y="173"/>
                  </a:cubicBezTo>
                  <a:cubicBezTo>
                    <a:pt x="37" y="172"/>
                    <a:pt x="35" y="169"/>
                    <a:pt x="34" y="169"/>
                  </a:cubicBezTo>
                  <a:cubicBezTo>
                    <a:pt x="33" y="169"/>
                    <a:pt x="31" y="170"/>
                    <a:pt x="31" y="170"/>
                  </a:cubicBezTo>
                  <a:cubicBezTo>
                    <a:pt x="29" y="170"/>
                    <a:pt x="26" y="170"/>
                    <a:pt x="25" y="169"/>
                  </a:cubicBezTo>
                  <a:cubicBezTo>
                    <a:pt x="25" y="168"/>
                    <a:pt x="24" y="167"/>
                    <a:pt x="24" y="166"/>
                  </a:cubicBezTo>
                  <a:cubicBezTo>
                    <a:pt x="23" y="166"/>
                    <a:pt x="24" y="164"/>
                    <a:pt x="24" y="164"/>
                  </a:cubicBezTo>
                  <a:cubicBezTo>
                    <a:pt x="25" y="163"/>
                    <a:pt x="28" y="164"/>
                    <a:pt x="29" y="164"/>
                  </a:cubicBezTo>
                  <a:cubicBezTo>
                    <a:pt x="30" y="163"/>
                    <a:pt x="30" y="161"/>
                    <a:pt x="30" y="160"/>
                  </a:cubicBezTo>
                  <a:cubicBezTo>
                    <a:pt x="30" y="160"/>
                    <a:pt x="30" y="158"/>
                    <a:pt x="30" y="157"/>
                  </a:cubicBezTo>
                  <a:cubicBezTo>
                    <a:pt x="30" y="156"/>
                    <a:pt x="29" y="153"/>
                    <a:pt x="29" y="152"/>
                  </a:cubicBezTo>
                  <a:cubicBezTo>
                    <a:pt x="29" y="151"/>
                    <a:pt x="31" y="151"/>
                    <a:pt x="31" y="150"/>
                  </a:cubicBezTo>
                  <a:cubicBezTo>
                    <a:pt x="33" y="150"/>
                    <a:pt x="37" y="149"/>
                    <a:pt x="39" y="149"/>
                  </a:cubicBezTo>
                  <a:cubicBezTo>
                    <a:pt x="40" y="149"/>
                    <a:pt x="44" y="149"/>
                    <a:pt x="46" y="150"/>
                  </a:cubicBezTo>
                  <a:cubicBezTo>
                    <a:pt x="46" y="150"/>
                    <a:pt x="46" y="152"/>
                    <a:pt x="47" y="153"/>
                  </a:cubicBezTo>
                  <a:cubicBezTo>
                    <a:pt x="48" y="153"/>
                    <a:pt x="49" y="153"/>
                    <a:pt x="50" y="153"/>
                  </a:cubicBezTo>
                  <a:cubicBezTo>
                    <a:pt x="51" y="153"/>
                    <a:pt x="54" y="156"/>
                    <a:pt x="55" y="157"/>
                  </a:cubicBezTo>
                  <a:cubicBezTo>
                    <a:pt x="56" y="157"/>
                    <a:pt x="57" y="159"/>
                    <a:pt x="58" y="159"/>
                  </a:cubicBezTo>
                  <a:cubicBezTo>
                    <a:pt x="59" y="160"/>
                    <a:pt x="63" y="161"/>
                    <a:pt x="64" y="161"/>
                  </a:cubicBezTo>
                  <a:cubicBezTo>
                    <a:pt x="65" y="161"/>
                    <a:pt x="66" y="161"/>
                    <a:pt x="66" y="160"/>
                  </a:cubicBezTo>
                  <a:cubicBezTo>
                    <a:pt x="67" y="160"/>
                    <a:pt x="65" y="158"/>
                    <a:pt x="64" y="158"/>
                  </a:cubicBezTo>
                  <a:cubicBezTo>
                    <a:pt x="64" y="158"/>
                    <a:pt x="62" y="158"/>
                    <a:pt x="62" y="158"/>
                  </a:cubicBezTo>
                  <a:cubicBezTo>
                    <a:pt x="61" y="158"/>
                    <a:pt x="61" y="156"/>
                    <a:pt x="61" y="156"/>
                  </a:cubicBezTo>
                  <a:cubicBezTo>
                    <a:pt x="60" y="154"/>
                    <a:pt x="58" y="153"/>
                    <a:pt x="58" y="153"/>
                  </a:cubicBezTo>
                  <a:cubicBezTo>
                    <a:pt x="57" y="152"/>
                    <a:pt x="56" y="151"/>
                    <a:pt x="55" y="151"/>
                  </a:cubicBezTo>
                  <a:cubicBezTo>
                    <a:pt x="54" y="150"/>
                    <a:pt x="53" y="149"/>
                    <a:pt x="53" y="149"/>
                  </a:cubicBezTo>
                  <a:cubicBezTo>
                    <a:pt x="52" y="148"/>
                    <a:pt x="50" y="149"/>
                    <a:pt x="50" y="149"/>
                  </a:cubicBezTo>
                  <a:cubicBezTo>
                    <a:pt x="49" y="149"/>
                    <a:pt x="48" y="148"/>
                    <a:pt x="48" y="147"/>
                  </a:cubicBezTo>
                  <a:cubicBezTo>
                    <a:pt x="46" y="146"/>
                    <a:pt x="41" y="144"/>
                    <a:pt x="39" y="144"/>
                  </a:cubicBezTo>
                  <a:cubicBezTo>
                    <a:pt x="38" y="144"/>
                    <a:pt x="37" y="146"/>
                    <a:pt x="37" y="146"/>
                  </a:cubicBezTo>
                  <a:cubicBezTo>
                    <a:pt x="36" y="146"/>
                    <a:pt x="35" y="146"/>
                    <a:pt x="34" y="146"/>
                  </a:cubicBezTo>
                  <a:cubicBezTo>
                    <a:pt x="33" y="146"/>
                    <a:pt x="32" y="146"/>
                    <a:pt x="31" y="146"/>
                  </a:cubicBezTo>
                  <a:cubicBezTo>
                    <a:pt x="30" y="146"/>
                    <a:pt x="28" y="148"/>
                    <a:pt x="27" y="148"/>
                  </a:cubicBezTo>
                  <a:cubicBezTo>
                    <a:pt x="26" y="149"/>
                    <a:pt x="25" y="150"/>
                    <a:pt x="25" y="150"/>
                  </a:cubicBezTo>
                  <a:cubicBezTo>
                    <a:pt x="24" y="151"/>
                    <a:pt x="23" y="152"/>
                    <a:pt x="22" y="153"/>
                  </a:cubicBezTo>
                  <a:cubicBezTo>
                    <a:pt x="20" y="153"/>
                    <a:pt x="16" y="153"/>
                    <a:pt x="16" y="153"/>
                  </a:cubicBezTo>
                  <a:cubicBezTo>
                    <a:pt x="16" y="152"/>
                    <a:pt x="15" y="150"/>
                    <a:pt x="15" y="150"/>
                  </a:cubicBezTo>
                  <a:cubicBezTo>
                    <a:pt x="14" y="149"/>
                    <a:pt x="13" y="148"/>
                    <a:pt x="11" y="148"/>
                  </a:cubicBezTo>
                  <a:cubicBezTo>
                    <a:pt x="11" y="148"/>
                    <a:pt x="10" y="149"/>
                    <a:pt x="9" y="149"/>
                  </a:cubicBezTo>
                  <a:cubicBezTo>
                    <a:pt x="8" y="150"/>
                    <a:pt x="5" y="150"/>
                    <a:pt x="4" y="149"/>
                  </a:cubicBezTo>
                  <a:cubicBezTo>
                    <a:pt x="3" y="149"/>
                    <a:pt x="2" y="148"/>
                    <a:pt x="1" y="148"/>
                  </a:cubicBezTo>
                  <a:cubicBezTo>
                    <a:pt x="1" y="147"/>
                    <a:pt x="0" y="146"/>
                    <a:pt x="1" y="146"/>
                  </a:cubicBezTo>
                  <a:cubicBezTo>
                    <a:pt x="1" y="145"/>
                    <a:pt x="2" y="145"/>
                    <a:pt x="2" y="145"/>
                  </a:cubicBezTo>
                  <a:cubicBezTo>
                    <a:pt x="3" y="145"/>
                    <a:pt x="4" y="146"/>
                    <a:pt x="4" y="146"/>
                  </a:cubicBezTo>
                  <a:cubicBezTo>
                    <a:pt x="5" y="146"/>
                    <a:pt x="6" y="147"/>
                    <a:pt x="7" y="146"/>
                  </a:cubicBezTo>
                  <a:cubicBezTo>
                    <a:pt x="7" y="146"/>
                    <a:pt x="8" y="144"/>
                    <a:pt x="7" y="144"/>
                  </a:cubicBezTo>
                  <a:cubicBezTo>
                    <a:pt x="7" y="143"/>
                    <a:pt x="5" y="143"/>
                    <a:pt x="4" y="142"/>
                  </a:cubicBezTo>
                  <a:cubicBezTo>
                    <a:pt x="4" y="142"/>
                    <a:pt x="3" y="141"/>
                    <a:pt x="3" y="140"/>
                  </a:cubicBezTo>
                  <a:cubicBezTo>
                    <a:pt x="2" y="139"/>
                    <a:pt x="0" y="137"/>
                    <a:pt x="0" y="136"/>
                  </a:cubicBezTo>
                  <a:cubicBezTo>
                    <a:pt x="0" y="135"/>
                    <a:pt x="2" y="133"/>
                    <a:pt x="3" y="133"/>
                  </a:cubicBezTo>
                  <a:cubicBezTo>
                    <a:pt x="4" y="133"/>
                    <a:pt x="5" y="132"/>
                    <a:pt x="6" y="132"/>
                  </a:cubicBezTo>
                  <a:cubicBezTo>
                    <a:pt x="7" y="132"/>
                    <a:pt x="9" y="134"/>
                    <a:pt x="10" y="133"/>
                  </a:cubicBezTo>
                  <a:cubicBezTo>
                    <a:pt x="11" y="133"/>
                    <a:pt x="11" y="133"/>
                    <a:pt x="11" y="132"/>
                  </a:cubicBezTo>
                  <a:cubicBezTo>
                    <a:pt x="12" y="131"/>
                    <a:pt x="13" y="129"/>
                    <a:pt x="11" y="128"/>
                  </a:cubicBezTo>
                  <a:cubicBezTo>
                    <a:pt x="11" y="128"/>
                    <a:pt x="11" y="128"/>
                    <a:pt x="11" y="128"/>
                  </a:cubicBezTo>
                  <a:cubicBezTo>
                    <a:pt x="12" y="128"/>
                    <a:pt x="13" y="128"/>
                    <a:pt x="13" y="127"/>
                  </a:cubicBezTo>
                  <a:cubicBezTo>
                    <a:pt x="14" y="127"/>
                    <a:pt x="16" y="129"/>
                    <a:pt x="16" y="128"/>
                  </a:cubicBezTo>
                  <a:cubicBezTo>
                    <a:pt x="17" y="128"/>
                    <a:pt x="18" y="126"/>
                    <a:pt x="19" y="125"/>
                  </a:cubicBezTo>
                  <a:cubicBezTo>
                    <a:pt x="19" y="125"/>
                    <a:pt x="20" y="122"/>
                    <a:pt x="21" y="122"/>
                  </a:cubicBezTo>
                  <a:cubicBezTo>
                    <a:pt x="22" y="122"/>
                    <a:pt x="24" y="122"/>
                    <a:pt x="25" y="122"/>
                  </a:cubicBezTo>
                  <a:cubicBezTo>
                    <a:pt x="25" y="122"/>
                    <a:pt x="28" y="123"/>
                    <a:pt x="28" y="124"/>
                  </a:cubicBezTo>
                  <a:cubicBezTo>
                    <a:pt x="28" y="124"/>
                    <a:pt x="28" y="126"/>
                    <a:pt x="28" y="127"/>
                  </a:cubicBezTo>
                  <a:cubicBezTo>
                    <a:pt x="29" y="127"/>
                    <a:pt x="31" y="126"/>
                    <a:pt x="32" y="125"/>
                  </a:cubicBezTo>
                  <a:cubicBezTo>
                    <a:pt x="33" y="124"/>
                    <a:pt x="32" y="122"/>
                    <a:pt x="33" y="121"/>
                  </a:cubicBezTo>
                  <a:cubicBezTo>
                    <a:pt x="34" y="121"/>
                    <a:pt x="36" y="121"/>
                    <a:pt x="36" y="120"/>
                  </a:cubicBezTo>
                  <a:cubicBezTo>
                    <a:pt x="37" y="120"/>
                    <a:pt x="36" y="117"/>
                    <a:pt x="36" y="116"/>
                  </a:cubicBezTo>
                  <a:cubicBezTo>
                    <a:pt x="36" y="116"/>
                    <a:pt x="36" y="114"/>
                    <a:pt x="36" y="113"/>
                  </a:cubicBezTo>
                  <a:cubicBezTo>
                    <a:pt x="37" y="112"/>
                    <a:pt x="38" y="111"/>
                    <a:pt x="39" y="110"/>
                  </a:cubicBezTo>
                  <a:cubicBezTo>
                    <a:pt x="40" y="109"/>
                    <a:pt x="40" y="106"/>
                    <a:pt x="41" y="105"/>
                  </a:cubicBezTo>
                  <a:cubicBezTo>
                    <a:pt x="41" y="104"/>
                    <a:pt x="43" y="103"/>
                    <a:pt x="44" y="103"/>
                  </a:cubicBezTo>
                  <a:cubicBezTo>
                    <a:pt x="45" y="102"/>
                    <a:pt x="47" y="103"/>
                    <a:pt x="48" y="103"/>
                  </a:cubicBezTo>
                  <a:cubicBezTo>
                    <a:pt x="49" y="103"/>
                    <a:pt x="51" y="103"/>
                    <a:pt x="52" y="103"/>
                  </a:cubicBezTo>
                  <a:cubicBezTo>
                    <a:pt x="53" y="103"/>
                    <a:pt x="54" y="101"/>
                    <a:pt x="55" y="101"/>
                  </a:cubicBezTo>
                  <a:cubicBezTo>
                    <a:pt x="56" y="101"/>
                    <a:pt x="58" y="100"/>
                    <a:pt x="58" y="100"/>
                  </a:cubicBezTo>
                  <a:cubicBezTo>
                    <a:pt x="60" y="101"/>
                    <a:pt x="62" y="102"/>
                    <a:pt x="63" y="102"/>
                  </a:cubicBezTo>
                  <a:cubicBezTo>
                    <a:pt x="64" y="102"/>
                    <a:pt x="66" y="101"/>
                    <a:pt x="68" y="101"/>
                  </a:cubicBezTo>
                  <a:cubicBezTo>
                    <a:pt x="69" y="101"/>
                    <a:pt x="70" y="102"/>
                    <a:pt x="71" y="102"/>
                  </a:cubicBezTo>
                  <a:cubicBezTo>
                    <a:pt x="73" y="102"/>
                    <a:pt x="76" y="101"/>
                    <a:pt x="77" y="100"/>
                  </a:cubicBezTo>
                  <a:cubicBezTo>
                    <a:pt x="78" y="99"/>
                    <a:pt x="77" y="96"/>
                    <a:pt x="77" y="95"/>
                  </a:cubicBezTo>
                  <a:cubicBezTo>
                    <a:pt x="78" y="94"/>
                    <a:pt x="80" y="93"/>
                    <a:pt x="81" y="93"/>
                  </a:cubicBezTo>
                  <a:cubicBezTo>
                    <a:pt x="82" y="92"/>
                    <a:pt x="84" y="91"/>
                    <a:pt x="85" y="90"/>
                  </a:cubicBezTo>
                  <a:cubicBezTo>
                    <a:pt x="86" y="89"/>
                    <a:pt x="87" y="90"/>
                    <a:pt x="88" y="89"/>
                  </a:cubicBezTo>
                  <a:cubicBezTo>
                    <a:pt x="90" y="89"/>
                    <a:pt x="91" y="87"/>
                    <a:pt x="92" y="87"/>
                  </a:cubicBezTo>
                  <a:cubicBezTo>
                    <a:pt x="93" y="87"/>
                    <a:pt x="95" y="87"/>
                    <a:pt x="96" y="87"/>
                  </a:cubicBezTo>
                  <a:cubicBezTo>
                    <a:pt x="97" y="87"/>
                    <a:pt x="99" y="88"/>
                    <a:pt x="99" y="88"/>
                  </a:cubicBezTo>
                  <a:cubicBezTo>
                    <a:pt x="100" y="89"/>
                    <a:pt x="101" y="92"/>
                    <a:pt x="101" y="92"/>
                  </a:cubicBezTo>
                  <a:cubicBezTo>
                    <a:pt x="102" y="93"/>
                    <a:pt x="105" y="93"/>
                    <a:pt x="106" y="93"/>
                  </a:cubicBezTo>
                  <a:cubicBezTo>
                    <a:pt x="108" y="92"/>
                    <a:pt x="110" y="89"/>
                    <a:pt x="111" y="88"/>
                  </a:cubicBezTo>
                  <a:cubicBezTo>
                    <a:pt x="112" y="87"/>
                    <a:pt x="112" y="85"/>
                    <a:pt x="112" y="83"/>
                  </a:cubicBezTo>
                  <a:cubicBezTo>
                    <a:pt x="112" y="82"/>
                    <a:pt x="112" y="79"/>
                    <a:pt x="112" y="78"/>
                  </a:cubicBezTo>
                  <a:cubicBezTo>
                    <a:pt x="113" y="77"/>
                    <a:pt x="115" y="76"/>
                    <a:pt x="116" y="75"/>
                  </a:cubicBezTo>
                  <a:cubicBezTo>
                    <a:pt x="116" y="74"/>
                    <a:pt x="115" y="71"/>
                    <a:pt x="116" y="70"/>
                  </a:cubicBezTo>
                  <a:cubicBezTo>
                    <a:pt x="116" y="69"/>
                    <a:pt x="118" y="69"/>
                    <a:pt x="119" y="68"/>
                  </a:cubicBezTo>
                  <a:cubicBezTo>
                    <a:pt x="121" y="68"/>
                    <a:pt x="124" y="69"/>
                    <a:pt x="126" y="68"/>
                  </a:cubicBezTo>
                  <a:cubicBezTo>
                    <a:pt x="126" y="68"/>
                    <a:pt x="126" y="66"/>
                    <a:pt x="127" y="65"/>
                  </a:cubicBezTo>
                  <a:cubicBezTo>
                    <a:pt x="127" y="64"/>
                    <a:pt x="128" y="61"/>
                    <a:pt x="128" y="60"/>
                  </a:cubicBezTo>
                  <a:cubicBezTo>
                    <a:pt x="127" y="58"/>
                    <a:pt x="124" y="56"/>
                    <a:pt x="124" y="55"/>
                  </a:cubicBezTo>
                  <a:cubicBezTo>
                    <a:pt x="123" y="54"/>
                    <a:pt x="122" y="50"/>
                    <a:pt x="122" y="49"/>
                  </a:cubicBezTo>
                  <a:cubicBezTo>
                    <a:pt x="123" y="48"/>
                    <a:pt x="124" y="46"/>
                    <a:pt x="124" y="46"/>
                  </a:cubicBezTo>
                  <a:cubicBezTo>
                    <a:pt x="125" y="44"/>
                    <a:pt x="125" y="39"/>
                    <a:pt x="124" y="38"/>
                  </a:cubicBezTo>
                  <a:cubicBezTo>
                    <a:pt x="124" y="37"/>
                    <a:pt x="123" y="35"/>
                    <a:pt x="123" y="34"/>
                  </a:cubicBezTo>
                  <a:cubicBezTo>
                    <a:pt x="123" y="33"/>
                    <a:pt x="124" y="32"/>
                    <a:pt x="124" y="31"/>
                  </a:cubicBezTo>
                  <a:cubicBezTo>
                    <a:pt x="125" y="30"/>
                    <a:pt x="127" y="28"/>
                    <a:pt x="128" y="27"/>
                  </a:cubicBezTo>
                  <a:cubicBezTo>
                    <a:pt x="128" y="26"/>
                    <a:pt x="128" y="23"/>
                    <a:pt x="127" y="22"/>
                  </a:cubicBezTo>
                  <a:cubicBezTo>
                    <a:pt x="127" y="21"/>
                    <a:pt x="126" y="19"/>
                    <a:pt x="126" y="18"/>
                  </a:cubicBezTo>
                  <a:cubicBezTo>
                    <a:pt x="125" y="16"/>
                    <a:pt x="125" y="12"/>
                    <a:pt x="126" y="10"/>
                  </a:cubicBezTo>
                  <a:cubicBezTo>
                    <a:pt x="126" y="8"/>
                    <a:pt x="127" y="7"/>
                    <a:pt x="128" y="5"/>
                  </a:cubicBezTo>
                  <a:cubicBezTo>
                    <a:pt x="129" y="6"/>
                    <a:pt x="130" y="6"/>
                    <a:pt x="130" y="6"/>
                  </a:cubicBezTo>
                  <a:cubicBezTo>
                    <a:pt x="131" y="6"/>
                    <a:pt x="134" y="6"/>
                    <a:pt x="135" y="6"/>
                  </a:cubicBezTo>
                  <a:cubicBezTo>
                    <a:pt x="135" y="5"/>
                    <a:pt x="137" y="4"/>
                    <a:pt x="137" y="4"/>
                  </a:cubicBezTo>
                  <a:cubicBezTo>
                    <a:pt x="138" y="4"/>
                    <a:pt x="139" y="4"/>
                    <a:pt x="140" y="4"/>
                  </a:cubicBezTo>
                  <a:cubicBezTo>
                    <a:pt x="141" y="5"/>
                    <a:pt x="142" y="6"/>
                    <a:pt x="143" y="7"/>
                  </a:cubicBezTo>
                  <a:cubicBezTo>
                    <a:pt x="144" y="7"/>
                    <a:pt x="145" y="7"/>
                    <a:pt x="145" y="7"/>
                  </a:cubicBezTo>
                  <a:cubicBezTo>
                    <a:pt x="145" y="8"/>
                    <a:pt x="145" y="9"/>
                    <a:pt x="146" y="9"/>
                  </a:cubicBezTo>
                  <a:cubicBezTo>
                    <a:pt x="146" y="11"/>
                    <a:pt x="149" y="10"/>
                    <a:pt x="150" y="11"/>
                  </a:cubicBezTo>
                  <a:cubicBezTo>
                    <a:pt x="150" y="11"/>
                    <a:pt x="151" y="12"/>
                    <a:pt x="151" y="13"/>
                  </a:cubicBezTo>
                  <a:cubicBezTo>
                    <a:pt x="152" y="13"/>
                    <a:pt x="155" y="14"/>
                    <a:pt x="156" y="14"/>
                  </a:cubicBezTo>
                  <a:cubicBezTo>
                    <a:pt x="156" y="13"/>
                    <a:pt x="157" y="13"/>
                    <a:pt x="157" y="12"/>
                  </a:cubicBezTo>
                  <a:cubicBezTo>
                    <a:pt x="157" y="12"/>
                    <a:pt x="157" y="9"/>
                    <a:pt x="158" y="9"/>
                  </a:cubicBezTo>
                  <a:cubicBezTo>
                    <a:pt x="158" y="9"/>
                    <a:pt x="159" y="9"/>
                    <a:pt x="160" y="9"/>
                  </a:cubicBezTo>
                  <a:cubicBezTo>
                    <a:pt x="161" y="9"/>
                    <a:pt x="161" y="13"/>
                    <a:pt x="162" y="13"/>
                  </a:cubicBezTo>
                  <a:cubicBezTo>
                    <a:pt x="162" y="13"/>
                    <a:pt x="164" y="11"/>
                    <a:pt x="165" y="11"/>
                  </a:cubicBezTo>
                  <a:cubicBezTo>
                    <a:pt x="166" y="11"/>
                    <a:pt x="170" y="11"/>
                    <a:pt x="171" y="10"/>
                  </a:cubicBezTo>
                  <a:cubicBezTo>
                    <a:pt x="171" y="9"/>
                    <a:pt x="170" y="8"/>
                    <a:pt x="171" y="8"/>
                  </a:cubicBezTo>
                  <a:cubicBezTo>
                    <a:pt x="171" y="6"/>
                    <a:pt x="174" y="5"/>
                    <a:pt x="176" y="5"/>
                  </a:cubicBezTo>
                  <a:cubicBezTo>
                    <a:pt x="177" y="5"/>
                    <a:pt x="180" y="5"/>
                    <a:pt x="181" y="6"/>
                  </a:cubicBezTo>
                  <a:cubicBezTo>
                    <a:pt x="182" y="6"/>
                    <a:pt x="183" y="8"/>
                    <a:pt x="184" y="8"/>
                  </a:cubicBezTo>
                  <a:cubicBezTo>
                    <a:pt x="185" y="8"/>
                    <a:pt x="187" y="9"/>
                    <a:pt x="188" y="8"/>
                  </a:cubicBezTo>
                  <a:cubicBezTo>
                    <a:pt x="188" y="8"/>
                    <a:pt x="188" y="6"/>
                    <a:pt x="188" y="6"/>
                  </a:cubicBezTo>
                  <a:cubicBezTo>
                    <a:pt x="188" y="5"/>
                    <a:pt x="190" y="5"/>
                    <a:pt x="191" y="5"/>
                  </a:cubicBezTo>
                  <a:cubicBezTo>
                    <a:pt x="191" y="5"/>
                    <a:pt x="193" y="6"/>
                    <a:pt x="193" y="6"/>
                  </a:cubicBezTo>
                  <a:cubicBezTo>
                    <a:pt x="194" y="6"/>
                    <a:pt x="195" y="5"/>
                    <a:pt x="195" y="5"/>
                  </a:cubicBezTo>
                  <a:cubicBezTo>
                    <a:pt x="195" y="4"/>
                    <a:pt x="193" y="1"/>
                    <a:pt x="194" y="1"/>
                  </a:cubicBezTo>
                  <a:cubicBezTo>
                    <a:pt x="195" y="0"/>
                    <a:pt x="197" y="0"/>
                    <a:pt x="197" y="1"/>
                  </a:cubicBezTo>
                  <a:cubicBezTo>
                    <a:pt x="198" y="1"/>
                    <a:pt x="200" y="2"/>
                    <a:pt x="200" y="2"/>
                  </a:cubicBezTo>
                  <a:cubicBezTo>
                    <a:pt x="201" y="2"/>
                    <a:pt x="202" y="3"/>
                    <a:pt x="202" y="3"/>
                  </a:cubicBezTo>
                  <a:cubicBezTo>
                    <a:pt x="203" y="4"/>
                    <a:pt x="203" y="6"/>
                    <a:pt x="203" y="7"/>
                  </a:cubicBezTo>
                  <a:cubicBezTo>
                    <a:pt x="203" y="8"/>
                    <a:pt x="202" y="11"/>
                    <a:pt x="203" y="12"/>
                  </a:cubicBezTo>
                  <a:cubicBezTo>
                    <a:pt x="203" y="13"/>
                    <a:pt x="204" y="13"/>
                    <a:pt x="205" y="14"/>
                  </a:cubicBezTo>
                  <a:cubicBezTo>
                    <a:pt x="206" y="14"/>
                    <a:pt x="208" y="14"/>
                    <a:pt x="209" y="15"/>
                  </a:cubicBezTo>
                  <a:cubicBezTo>
                    <a:pt x="211" y="16"/>
                    <a:pt x="210" y="19"/>
                    <a:pt x="211" y="20"/>
                  </a:cubicBezTo>
                  <a:cubicBezTo>
                    <a:pt x="211" y="21"/>
                    <a:pt x="212" y="23"/>
                    <a:pt x="212" y="23"/>
                  </a:cubicBezTo>
                  <a:cubicBezTo>
                    <a:pt x="213" y="23"/>
                    <a:pt x="214" y="22"/>
                    <a:pt x="215" y="22"/>
                  </a:cubicBezTo>
                  <a:cubicBezTo>
                    <a:pt x="215" y="22"/>
                    <a:pt x="217" y="23"/>
                    <a:pt x="217" y="23"/>
                  </a:cubicBezTo>
                  <a:cubicBezTo>
                    <a:pt x="218" y="24"/>
                    <a:pt x="220" y="24"/>
                    <a:pt x="221" y="23"/>
                  </a:cubicBezTo>
                  <a:cubicBezTo>
                    <a:pt x="221" y="23"/>
                    <a:pt x="221" y="22"/>
                    <a:pt x="222" y="21"/>
                  </a:cubicBezTo>
                  <a:cubicBezTo>
                    <a:pt x="223" y="21"/>
                    <a:pt x="225" y="20"/>
                    <a:pt x="226" y="19"/>
                  </a:cubicBezTo>
                  <a:cubicBezTo>
                    <a:pt x="226" y="18"/>
                    <a:pt x="225" y="17"/>
                    <a:pt x="226" y="16"/>
                  </a:cubicBezTo>
                  <a:cubicBezTo>
                    <a:pt x="226" y="15"/>
                    <a:pt x="229" y="15"/>
                    <a:pt x="230" y="15"/>
                  </a:cubicBezTo>
                  <a:cubicBezTo>
                    <a:pt x="230" y="14"/>
                    <a:pt x="231" y="13"/>
                    <a:pt x="231" y="13"/>
                  </a:cubicBezTo>
                  <a:cubicBezTo>
                    <a:pt x="233" y="12"/>
                    <a:pt x="237" y="12"/>
                    <a:pt x="239" y="13"/>
                  </a:cubicBezTo>
                  <a:cubicBezTo>
                    <a:pt x="240" y="13"/>
                    <a:pt x="242" y="13"/>
                    <a:pt x="243" y="14"/>
                  </a:cubicBezTo>
                  <a:cubicBezTo>
                    <a:pt x="244" y="14"/>
                    <a:pt x="245" y="16"/>
                    <a:pt x="245" y="16"/>
                  </a:cubicBezTo>
                  <a:cubicBezTo>
                    <a:pt x="246" y="17"/>
                    <a:pt x="245" y="19"/>
                    <a:pt x="245" y="20"/>
                  </a:cubicBezTo>
                  <a:cubicBezTo>
                    <a:pt x="246" y="22"/>
                    <a:pt x="246" y="24"/>
                    <a:pt x="247" y="25"/>
                  </a:cubicBezTo>
                  <a:cubicBezTo>
                    <a:pt x="247" y="26"/>
                    <a:pt x="246" y="28"/>
                    <a:pt x="246" y="30"/>
                  </a:cubicBezTo>
                  <a:cubicBezTo>
                    <a:pt x="246" y="30"/>
                    <a:pt x="247" y="32"/>
                    <a:pt x="247" y="33"/>
                  </a:cubicBezTo>
                  <a:cubicBezTo>
                    <a:pt x="247" y="33"/>
                    <a:pt x="250" y="32"/>
                    <a:pt x="251" y="33"/>
                  </a:cubicBezTo>
                  <a:cubicBezTo>
                    <a:pt x="252" y="33"/>
                    <a:pt x="253" y="33"/>
                    <a:pt x="254" y="34"/>
                  </a:cubicBezTo>
                  <a:cubicBezTo>
                    <a:pt x="255" y="35"/>
                    <a:pt x="254" y="39"/>
                    <a:pt x="254" y="39"/>
                  </a:cubicBezTo>
                  <a:cubicBezTo>
                    <a:pt x="254" y="40"/>
                    <a:pt x="259" y="40"/>
                    <a:pt x="261" y="41"/>
                  </a:cubicBezTo>
                  <a:cubicBezTo>
                    <a:pt x="262" y="41"/>
                    <a:pt x="263" y="43"/>
                    <a:pt x="264" y="43"/>
                  </a:cubicBezTo>
                  <a:cubicBezTo>
                    <a:pt x="265" y="42"/>
                    <a:pt x="264" y="39"/>
                    <a:pt x="265" y="39"/>
                  </a:cubicBezTo>
                  <a:cubicBezTo>
                    <a:pt x="266" y="38"/>
                    <a:pt x="269" y="39"/>
                    <a:pt x="270" y="40"/>
                  </a:cubicBezTo>
                  <a:cubicBezTo>
                    <a:pt x="271" y="41"/>
                    <a:pt x="271" y="43"/>
                    <a:pt x="271" y="44"/>
                  </a:cubicBezTo>
                  <a:cubicBezTo>
                    <a:pt x="272" y="45"/>
                    <a:pt x="273" y="45"/>
                    <a:pt x="274" y="46"/>
                  </a:cubicBezTo>
                  <a:cubicBezTo>
                    <a:pt x="275" y="46"/>
                    <a:pt x="275" y="48"/>
                    <a:pt x="276" y="49"/>
                  </a:cubicBezTo>
                  <a:cubicBezTo>
                    <a:pt x="277" y="50"/>
                    <a:pt x="279" y="50"/>
                    <a:pt x="280" y="50"/>
                  </a:cubicBezTo>
                  <a:cubicBezTo>
                    <a:pt x="280" y="50"/>
                    <a:pt x="281" y="50"/>
                    <a:pt x="282" y="50"/>
                  </a:cubicBezTo>
                  <a:cubicBezTo>
                    <a:pt x="282" y="51"/>
                    <a:pt x="283" y="52"/>
                    <a:pt x="284" y="52"/>
                  </a:cubicBezTo>
                  <a:cubicBezTo>
                    <a:pt x="284" y="52"/>
                    <a:pt x="285" y="52"/>
                    <a:pt x="286" y="52"/>
                  </a:cubicBezTo>
                  <a:cubicBezTo>
                    <a:pt x="287" y="52"/>
                    <a:pt x="288" y="53"/>
                    <a:pt x="288" y="5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43"/>
            <p:cNvSpPr>
              <a:spLocks/>
            </p:cNvSpPr>
            <p:nvPr/>
          </p:nvSpPr>
          <p:spPr bwMode="auto">
            <a:xfrm>
              <a:off x="5422" y="1426"/>
              <a:ext cx="437" cy="361"/>
            </a:xfrm>
            <a:custGeom>
              <a:avLst/>
              <a:gdLst>
                <a:gd name="T0" fmla="*/ 3 w 167"/>
                <a:gd name="T1" fmla="*/ 30 h 138"/>
                <a:gd name="T2" fmla="*/ 2 w 167"/>
                <a:gd name="T3" fmla="*/ 21 h 138"/>
                <a:gd name="T4" fmla="*/ 15 w 167"/>
                <a:gd name="T5" fmla="*/ 18 h 138"/>
                <a:gd name="T6" fmla="*/ 18 w 167"/>
                <a:gd name="T7" fmla="*/ 5 h 138"/>
                <a:gd name="T8" fmla="*/ 21 w 167"/>
                <a:gd name="T9" fmla="*/ 2 h 138"/>
                <a:gd name="T10" fmla="*/ 33 w 167"/>
                <a:gd name="T11" fmla="*/ 7 h 138"/>
                <a:gd name="T12" fmla="*/ 46 w 167"/>
                <a:gd name="T13" fmla="*/ 6 h 138"/>
                <a:gd name="T14" fmla="*/ 56 w 167"/>
                <a:gd name="T15" fmla="*/ 5 h 138"/>
                <a:gd name="T16" fmla="*/ 68 w 167"/>
                <a:gd name="T17" fmla="*/ 9 h 138"/>
                <a:gd name="T18" fmla="*/ 74 w 167"/>
                <a:gd name="T19" fmla="*/ 8 h 138"/>
                <a:gd name="T20" fmla="*/ 88 w 167"/>
                <a:gd name="T21" fmla="*/ 17 h 138"/>
                <a:gd name="T22" fmla="*/ 101 w 167"/>
                <a:gd name="T23" fmla="*/ 18 h 138"/>
                <a:gd name="T24" fmla="*/ 111 w 167"/>
                <a:gd name="T25" fmla="*/ 18 h 138"/>
                <a:gd name="T26" fmla="*/ 123 w 167"/>
                <a:gd name="T27" fmla="*/ 18 h 138"/>
                <a:gd name="T28" fmla="*/ 133 w 167"/>
                <a:gd name="T29" fmla="*/ 13 h 138"/>
                <a:gd name="T30" fmla="*/ 139 w 167"/>
                <a:gd name="T31" fmla="*/ 25 h 138"/>
                <a:gd name="T32" fmla="*/ 148 w 167"/>
                <a:gd name="T33" fmla="*/ 36 h 138"/>
                <a:gd name="T34" fmla="*/ 158 w 167"/>
                <a:gd name="T35" fmla="*/ 46 h 138"/>
                <a:gd name="T36" fmla="*/ 164 w 167"/>
                <a:gd name="T37" fmla="*/ 50 h 138"/>
                <a:gd name="T38" fmla="*/ 158 w 167"/>
                <a:gd name="T39" fmla="*/ 59 h 138"/>
                <a:gd name="T40" fmla="*/ 163 w 167"/>
                <a:gd name="T41" fmla="*/ 69 h 138"/>
                <a:gd name="T42" fmla="*/ 166 w 167"/>
                <a:gd name="T43" fmla="*/ 78 h 138"/>
                <a:gd name="T44" fmla="*/ 163 w 167"/>
                <a:gd name="T45" fmla="*/ 85 h 138"/>
                <a:gd name="T46" fmla="*/ 160 w 167"/>
                <a:gd name="T47" fmla="*/ 92 h 138"/>
                <a:gd name="T48" fmla="*/ 157 w 167"/>
                <a:gd name="T49" fmla="*/ 102 h 138"/>
                <a:gd name="T50" fmla="*/ 152 w 167"/>
                <a:gd name="T51" fmla="*/ 105 h 138"/>
                <a:gd name="T52" fmla="*/ 138 w 167"/>
                <a:gd name="T53" fmla="*/ 106 h 138"/>
                <a:gd name="T54" fmla="*/ 126 w 167"/>
                <a:gd name="T55" fmla="*/ 110 h 138"/>
                <a:gd name="T56" fmla="*/ 128 w 167"/>
                <a:gd name="T57" fmla="*/ 122 h 138"/>
                <a:gd name="T58" fmla="*/ 120 w 167"/>
                <a:gd name="T59" fmla="*/ 130 h 138"/>
                <a:gd name="T60" fmla="*/ 117 w 167"/>
                <a:gd name="T61" fmla="*/ 134 h 138"/>
                <a:gd name="T62" fmla="*/ 109 w 167"/>
                <a:gd name="T63" fmla="*/ 132 h 138"/>
                <a:gd name="T64" fmla="*/ 100 w 167"/>
                <a:gd name="T65" fmla="*/ 137 h 138"/>
                <a:gd name="T66" fmla="*/ 88 w 167"/>
                <a:gd name="T67" fmla="*/ 137 h 138"/>
                <a:gd name="T68" fmla="*/ 83 w 167"/>
                <a:gd name="T69" fmla="*/ 134 h 138"/>
                <a:gd name="T70" fmla="*/ 84 w 167"/>
                <a:gd name="T71" fmla="*/ 123 h 138"/>
                <a:gd name="T72" fmla="*/ 79 w 167"/>
                <a:gd name="T73" fmla="*/ 114 h 138"/>
                <a:gd name="T74" fmla="*/ 70 w 167"/>
                <a:gd name="T75" fmla="*/ 111 h 138"/>
                <a:gd name="T76" fmla="*/ 64 w 167"/>
                <a:gd name="T77" fmla="*/ 113 h 138"/>
                <a:gd name="T78" fmla="*/ 57 w 167"/>
                <a:gd name="T79" fmla="*/ 114 h 138"/>
                <a:gd name="T80" fmla="*/ 50 w 167"/>
                <a:gd name="T81" fmla="*/ 115 h 138"/>
                <a:gd name="T82" fmla="*/ 43 w 167"/>
                <a:gd name="T83" fmla="*/ 118 h 138"/>
                <a:gd name="T84" fmla="*/ 43 w 167"/>
                <a:gd name="T85" fmla="*/ 111 h 138"/>
                <a:gd name="T86" fmla="*/ 38 w 167"/>
                <a:gd name="T87" fmla="*/ 98 h 138"/>
                <a:gd name="T88" fmla="*/ 30 w 167"/>
                <a:gd name="T89" fmla="*/ 95 h 138"/>
                <a:gd name="T90" fmla="*/ 26 w 167"/>
                <a:gd name="T91" fmla="*/ 85 h 138"/>
                <a:gd name="T92" fmla="*/ 19 w 167"/>
                <a:gd name="T93" fmla="*/ 77 h 138"/>
                <a:gd name="T94" fmla="*/ 13 w 167"/>
                <a:gd name="T95" fmla="*/ 68 h 138"/>
                <a:gd name="T96" fmla="*/ 10 w 167"/>
                <a:gd name="T97" fmla="*/ 55 h 138"/>
                <a:gd name="T98" fmla="*/ 9 w 167"/>
                <a:gd name="T99" fmla="*/ 45 h 138"/>
                <a:gd name="T100" fmla="*/ 4 w 167"/>
                <a:gd name="T101" fmla="*/ 3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7" h="138">
                  <a:moveTo>
                    <a:pt x="4" y="35"/>
                  </a:moveTo>
                  <a:cubicBezTo>
                    <a:pt x="3" y="34"/>
                    <a:pt x="3" y="34"/>
                    <a:pt x="3" y="33"/>
                  </a:cubicBezTo>
                  <a:cubicBezTo>
                    <a:pt x="3" y="33"/>
                    <a:pt x="3" y="31"/>
                    <a:pt x="3" y="30"/>
                  </a:cubicBezTo>
                  <a:cubicBezTo>
                    <a:pt x="3" y="30"/>
                    <a:pt x="1" y="30"/>
                    <a:pt x="1" y="29"/>
                  </a:cubicBezTo>
                  <a:cubicBezTo>
                    <a:pt x="1" y="28"/>
                    <a:pt x="0" y="27"/>
                    <a:pt x="0" y="26"/>
                  </a:cubicBezTo>
                  <a:cubicBezTo>
                    <a:pt x="0" y="25"/>
                    <a:pt x="1" y="22"/>
                    <a:pt x="2" y="21"/>
                  </a:cubicBezTo>
                  <a:cubicBezTo>
                    <a:pt x="3" y="20"/>
                    <a:pt x="6" y="21"/>
                    <a:pt x="8" y="21"/>
                  </a:cubicBezTo>
                  <a:cubicBezTo>
                    <a:pt x="9" y="21"/>
                    <a:pt x="10" y="21"/>
                    <a:pt x="12" y="21"/>
                  </a:cubicBezTo>
                  <a:cubicBezTo>
                    <a:pt x="13" y="20"/>
                    <a:pt x="14" y="18"/>
                    <a:pt x="15" y="18"/>
                  </a:cubicBezTo>
                  <a:cubicBezTo>
                    <a:pt x="15" y="17"/>
                    <a:pt x="16" y="14"/>
                    <a:pt x="16" y="13"/>
                  </a:cubicBezTo>
                  <a:cubicBezTo>
                    <a:pt x="17" y="12"/>
                    <a:pt x="16" y="9"/>
                    <a:pt x="16" y="8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8" y="4"/>
                    <a:pt x="18" y="2"/>
                    <a:pt x="19" y="2"/>
                  </a:cubicBezTo>
                  <a:cubicBezTo>
                    <a:pt x="19" y="1"/>
                    <a:pt x="19" y="1"/>
                    <a:pt x="20" y="0"/>
                  </a:cubicBezTo>
                  <a:cubicBezTo>
                    <a:pt x="20" y="1"/>
                    <a:pt x="21" y="1"/>
                    <a:pt x="21" y="2"/>
                  </a:cubicBezTo>
                  <a:cubicBezTo>
                    <a:pt x="22" y="2"/>
                    <a:pt x="23" y="4"/>
                    <a:pt x="24" y="5"/>
                  </a:cubicBezTo>
                  <a:cubicBezTo>
                    <a:pt x="25" y="5"/>
                    <a:pt x="26" y="5"/>
                    <a:pt x="27" y="5"/>
                  </a:cubicBezTo>
                  <a:cubicBezTo>
                    <a:pt x="28" y="5"/>
                    <a:pt x="31" y="6"/>
                    <a:pt x="33" y="7"/>
                  </a:cubicBezTo>
                  <a:cubicBezTo>
                    <a:pt x="33" y="7"/>
                    <a:pt x="35" y="8"/>
                    <a:pt x="36" y="8"/>
                  </a:cubicBezTo>
                  <a:cubicBezTo>
                    <a:pt x="37" y="8"/>
                    <a:pt x="38" y="9"/>
                    <a:pt x="38" y="9"/>
                  </a:cubicBezTo>
                  <a:cubicBezTo>
                    <a:pt x="40" y="9"/>
                    <a:pt x="44" y="7"/>
                    <a:pt x="46" y="6"/>
                  </a:cubicBezTo>
                  <a:cubicBezTo>
                    <a:pt x="47" y="6"/>
                    <a:pt x="48" y="4"/>
                    <a:pt x="49" y="4"/>
                  </a:cubicBezTo>
                  <a:cubicBezTo>
                    <a:pt x="50" y="4"/>
                    <a:pt x="52" y="4"/>
                    <a:pt x="53" y="4"/>
                  </a:cubicBezTo>
                  <a:cubicBezTo>
                    <a:pt x="54" y="4"/>
                    <a:pt x="55" y="5"/>
                    <a:pt x="56" y="5"/>
                  </a:cubicBezTo>
                  <a:cubicBezTo>
                    <a:pt x="57" y="5"/>
                    <a:pt x="58" y="5"/>
                    <a:pt x="59" y="5"/>
                  </a:cubicBezTo>
                  <a:cubicBezTo>
                    <a:pt x="61" y="6"/>
                    <a:pt x="63" y="8"/>
                    <a:pt x="65" y="9"/>
                  </a:cubicBezTo>
                  <a:cubicBezTo>
                    <a:pt x="66" y="9"/>
                    <a:pt x="67" y="9"/>
                    <a:pt x="68" y="9"/>
                  </a:cubicBezTo>
                  <a:cubicBezTo>
                    <a:pt x="69" y="9"/>
                    <a:pt x="69" y="7"/>
                    <a:pt x="70" y="6"/>
                  </a:cubicBezTo>
                  <a:cubicBezTo>
                    <a:pt x="70" y="6"/>
                    <a:pt x="70" y="5"/>
                    <a:pt x="71" y="5"/>
                  </a:cubicBezTo>
                  <a:cubicBezTo>
                    <a:pt x="72" y="5"/>
                    <a:pt x="73" y="8"/>
                    <a:pt x="74" y="8"/>
                  </a:cubicBezTo>
                  <a:cubicBezTo>
                    <a:pt x="75" y="9"/>
                    <a:pt x="77" y="9"/>
                    <a:pt x="78" y="9"/>
                  </a:cubicBezTo>
                  <a:cubicBezTo>
                    <a:pt x="79" y="10"/>
                    <a:pt x="81" y="14"/>
                    <a:pt x="82" y="15"/>
                  </a:cubicBezTo>
                  <a:cubicBezTo>
                    <a:pt x="83" y="16"/>
                    <a:pt x="87" y="17"/>
                    <a:pt x="88" y="17"/>
                  </a:cubicBezTo>
                  <a:cubicBezTo>
                    <a:pt x="90" y="18"/>
                    <a:pt x="92" y="16"/>
                    <a:pt x="94" y="16"/>
                  </a:cubicBezTo>
                  <a:cubicBezTo>
                    <a:pt x="95" y="16"/>
                    <a:pt x="97" y="17"/>
                    <a:pt x="98" y="17"/>
                  </a:cubicBezTo>
                  <a:cubicBezTo>
                    <a:pt x="99" y="18"/>
                    <a:pt x="100" y="18"/>
                    <a:pt x="101" y="18"/>
                  </a:cubicBezTo>
                  <a:cubicBezTo>
                    <a:pt x="102" y="19"/>
                    <a:pt x="103" y="22"/>
                    <a:pt x="104" y="22"/>
                  </a:cubicBezTo>
                  <a:cubicBezTo>
                    <a:pt x="106" y="22"/>
                    <a:pt x="106" y="18"/>
                    <a:pt x="107" y="18"/>
                  </a:cubicBezTo>
                  <a:cubicBezTo>
                    <a:pt x="108" y="17"/>
                    <a:pt x="110" y="17"/>
                    <a:pt x="111" y="18"/>
                  </a:cubicBezTo>
                  <a:cubicBezTo>
                    <a:pt x="113" y="18"/>
                    <a:pt x="114" y="22"/>
                    <a:pt x="115" y="22"/>
                  </a:cubicBezTo>
                  <a:cubicBezTo>
                    <a:pt x="117" y="22"/>
                    <a:pt x="118" y="18"/>
                    <a:pt x="120" y="18"/>
                  </a:cubicBezTo>
                  <a:cubicBezTo>
                    <a:pt x="120" y="18"/>
                    <a:pt x="122" y="18"/>
                    <a:pt x="123" y="18"/>
                  </a:cubicBezTo>
                  <a:cubicBezTo>
                    <a:pt x="124" y="18"/>
                    <a:pt x="126" y="18"/>
                    <a:pt x="128" y="18"/>
                  </a:cubicBezTo>
                  <a:cubicBezTo>
                    <a:pt x="128" y="17"/>
                    <a:pt x="128" y="16"/>
                    <a:pt x="129" y="15"/>
                  </a:cubicBezTo>
                  <a:cubicBezTo>
                    <a:pt x="129" y="14"/>
                    <a:pt x="132" y="13"/>
                    <a:pt x="133" y="13"/>
                  </a:cubicBezTo>
                  <a:cubicBezTo>
                    <a:pt x="134" y="13"/>
                    <a:pt x="136" y="16"/>
                    <a:pt x="137" y="16"/>
                  </a:cubicBezTo>
                  <a:cubicBezTo>
                    <a:pt x="138" y="17"/>
                    <a:pt x="139" y="19"/>
                    <a:pt x="139" y="20"/>
                  </a:cubicBezTo>
                  <a:cubicBezTo>
                    <a:pt x="140" y="21"/>
                    <a:pt x="139" y="24"/>
                    <a:pt x="139" y="25"/>
                  </a:cubicBezTo>
                  <a:cubicBezTo>
                    <a:pt x="140" y="26"/>
                    <a:pt x="141" y="29"/>
                    <a:pt x="142" y="30"/>
                  </a:cubicBezTo>
                  <a:cubicBezTo>
                    <a:pt x="142" y="31"/>
                    <a:pt x="145" y="31"/>
                    <a:pt x="145" y="31"/>
                  </a:cubicBezTo>
                  <a:cubicBezTo>
                    <a:pt x="146" y="32"/>
                    <a:pt x="147" y="35"/>
                    <a:pt x="148" y="36"/>
                  </a:cubicBezTo>
                  <a:cubicBezTo>
                    <a:pt x="149" y="37"/>
                    <a:pt x="152" y="37"/>
                    <a:pt x="153" y="38"/>
                  </a:cubicBezTo>
                  <a:cubicBezTo>
                    <a:pt x="154" y="39"/>
                    <a:pt x="156" y="40"/>
                    <a:pt x="156" y="41"/>
                  </a:cubicBezTo>
                  <a:cubicBezTo>
                    <a:pt x="157" y="42"/>
                    <a:pt x="157" y="45"/>
                    <a:pt x="158" y="46"/>
                  </a:cubicBezTo>
                  <a:cubicBezTo>
                    <a:pt x="159" y="47"/>
                    <a:pt x="162" y="47"/>
                    <a:pt x="163" y="47"/>
                  </a:cubicBezTo>
                  <a:cubicBezTo>
                    <a:pt x="163" y="47"/>
                    <a:pt x="164" y="47"/>
                    <a:pt x="164" y="47"/>
                  </a:cubicBezTo>
                  <a:cubicBezTo>
                    <a:pt x="164" y="48"/>
                    <a:pt x="164" y="49"/>
                    <a:pt x="164" y="50"/>
                  </a:cubicBezTo>
                  <a:cubicBezTo>
                    <a:pt x="164" y="51"/>
                    <a:pt x="161" y="51"/>
                    <a:pt x="161" y="51"/>
                  </a:cubicBezTo>
                  <a:cubicBezTo>
                    <a:pt x="160" y="52"/>
                    <a:pt x="158" y="54"/>
                    <a:pt x="158" y="55"/>
                  </a:cubicBezTo>
                  <a:cubicBezTo>
                    <a:pt x="158" y="56"/>
                    <a:pt x="158" y="57"/>
                    <a:pt x="158" y="59"/>
                  </a:cubicBezTo>
                  <a:cubicBezTo>
                    <a:pt x="159" y="59"/>
                    <a:pt x="161" y="59"/>
                    <a:pt x="162" y="60"/>
                  </a:cubicBezTo>
                  <a:cubicBezTo>
                    <a:pt x="162" y="61"/>
                    <a:pt x="163" y="63"/>
                    <a:pt x="163" y="64"/>
                  </a:cubicBezTo>
                  <a:cubicBezTo>
                    <a:pt x="163" y="65"/>
                    <a:pt x="163" y="68"/>
                    <a:pt x="163" y="69"/>
                  </a:cubicBezTo>
                  <a:cubicBezTo>
                    <a:pt x="163" y="70"/>
                    <a:pt x="164" y="71"/>
                    <a:pt x="165" y="71"/>
                  </a:cubicBezTo>
                  <a:cubicBezTo>
                    <a:pt x="165" y="72"/>
                    <a:pt x="166" y="73"/>
                    <a:pt x="166" y="73"/>
                  </a:cubicBezTo>
                  <a:cubicBezTo>
                    <a:pt x="167" y="74"/>
                    <a:pt x="166" y="78"/>
                    <a:pt x="166" y="78"/>
                  </a:cubicBezTo>
                  <a:cubicBezTo>
                    <a:pt x="166" y="79"/>
                    <a:pt x="164" y="79"/>
                    <a:pt x="164" y="79"/>
                  </a:cubicBezTo>
                  <a:cubicBezTo>
                    <a:pt x="163" y="80"/>
                    <a:pt x="164" y="81"/>
                    <a:pt x="164" y="82"/>
                  </a:cubicBezTo>
                  <a:cubicBezTo>
                    <a:pt x="164" y="82"/>
                    <a:pt x="164" y="84"/>
                    <a:pt x="163" y="85"/>
                  </a:cubicBezTo>
                  <a:cubicBezTo>
                    <a:pt x="162" y="85"/>
                    <a:pt x="161" y="85"/>
                    <a:pt x="161" y="85"/>
                  </a:cubicBezTo>
                  <a:cubicBezTo>
                    <a:pt x="160" y="85"/>
                    <a:pt x="159" y="86"/>
                    <a:pt x="159" y="86"/>
                  </a:cubicBezTo>
                  <a:cubicBezTo>
                    <a:pt x="158" y="88"/>
                    <a:pt x="160" y="91"/>
                    <a:pt x="160" y="92"/>
                  </a:cubicBezTo>
                  <a:cubicBezTo>
                    <a:pt x="160" y="92"/>
                    <a:pt x="158" y="93"/>
                    <a:pt x="158" y="94"/>
                  </a:cubicBezTo>
                  <a:cubicBezTo>
                    <a:pt x="157" y="95"/>
                    <a:pt x="158" y="98"/>
                    <a:pt x="158" y="99"/>
                  </a:cubicBezTo>
                  <a:cubicBezTo>
                    <a:pt x="158" y="100"/>
                    <a:pt x="157" y="101"/>
                    <a:pt x="157" y="102"/>
                  </a:cubicBezTo>
                  <a:cubicBezTo>
                    <a:pt x="156" y="103"/>
                    <a:pt x="156" y="104"/>
                    <a:pt x="156" y="105"/>
                  </a:cubicBezTo>
                  <a:cubicBezTo>
                    <a:pt x="155" y="105"/>
                    <a:pt x="155" y="105"/>
                    <a:pt x="155" y="105"/>
                  </a:cubicBezTo>
                  <a:cubicBezTo>
                    <a:pt x="155" y="105"/>
                    <a:pt x="153" y="105"/>
                    <a:pt x="152" y="105"/>
                  </a:cubicBezTo>
                  <a:cubicBezTo>
                    <a:pt x="152" y="105"/>
                    <a:pt x="150" y="105"/>
                    <a:pt x="150" y="105"/>
                  </a:cubicBezTo>
                  <a:cubicBezTo>
                    <a:pt x="148" y="105"/>
                    <a:pt x="142" y="107"/>
                    <a:pt x="142" y="107"/>
                  </a:cubicBezTo>
                  <a:cubicBezTo>
                    <a:pt x="142" y="107"/>
                    <a:pt x="139" y="106"/>
                    <a:pt x="138" y="106"/>
                  </a:cubicBezTo>
                  <a:cubicBezTo>
                    <a:pt x="137" y="105"/>
                    <a:pt x="135" y="105"/>
                    <a:pt x="135" y="105"/>
                  </a:cubicBezTo>
                  <a:cubicBezTo>
                    <a:pt x="133" y="105"/>
                    <a:pt x="131" y="106"/>
                    <a:pt x="130" y="107"/>
                  </a:cubicBezTo>
                  <a:cubicBezTo>
                    <a:pt x="129" y="107"/>
                    <a:pt x="127" y="109"/>
                    <a:pt x="126" y="110"/>
                  </a:cubicBezTo>
                  <a:cubicBezTo>
                    <a:pt x="126" y="111"/>
                    <a:pt x="127" y="113"/>
                    <a:pt x="127" y="114"/>
                  </a:cubicBezTo>
                  <a:cubicBezTo>
                    <a:pt x="128" y="115"/>
                    <a:pt x="128" y="118"/>
                    <a:pt x="128" y="119"/>
                  </a:cubicBezTo>
                  <a:cubicBezTo>
                    <a:pt x="128" y="119"/>
                    <a:pt x="128" y="121"/>
                    <a:pt x="128" y="122"/>
                  </a:cubicBezTo>
                  <a:cubicBezTo>
                    <a:pt x="128" y="122"/>
                    <a:pt x="126" y="124"/>
                    <a:pt x="125" y="124"/>
                  </a:cubicBezTo>
                  <a:cubicBezTo>
                    <a:pt x="125" y="125"/>
                    <a:pt x="123" y="125"/>
                    <a:pt x="122" y="126"/>
                  </a:cubicBezTo>
                  <a:cubicBezTo>
                    <a:pt x="121" y="126"/>
                    <a:pt x="121" y="129"/>
                    <a:pt x="120" y="130"/>
                  </a:cubicBezTo>
                  <a:cubicBezTo>
                    <a:pt x="120" y="131"/>
                    <a:pt x="120" y="131"/>
                    <a:pt x="121" y="131"/>
                  </a:cubicBezTo>
                  <a:cubicBezTo>
                    <a:pt x="120" y="131"/>
                    <a:pt x="119" y="131"/>
                    <a:pt x="118" y="131"/>
                  </a:cubicBezTo>
                  <a:cubicBezTo>
                    <a:pt x="118" y="132"/>
                    <a:pt x="117" y="133"/>
                    <a:pt x="117" y="134"/>
                  </a:cubicBezTo>
                  <a:cubicBezTo>
                    <a:pt x="116" y="134"/>
                    <a:pt x="115" y="135"/>
                    <a:pt x="114" y="135"/>
                  </a:cubicBezTo>
                  <a:cubicBezTo>
                    <a:pt x="113" y="135"/>
                    <a:pt x="112" y="133"/>
                    <a:pt x="112" y="133"/>
                  </a:cubicBezTo>
                  <a:cubicBezTo>
                    <a:pt x="111" y="133"/>
                    <a:pt x="109" y="132"/>
                    <a:pt x="109" y="132"/>
                  </a:cubicBezTo>
                  <a:cubicBezTo>
                    <a:pt x="108" y="132"/>
                    <a:pt x="106" y="133"/>
                    <a:pt x="106" y="133"/>
                  </a:cubicBezTo>
                  <a:cubicBezTo>
                    <a:pt x="105" y="134"/>
                    <a:pt x="105" y="135"/>
                    <a:pt x="104" y="136"/>
                  </a:cubicBezTo>
                  <a:cubicBezTo>
                    <a:pt x="104" y="136"/>
                    <a:pt x="101" y="137"/>
                    <a:pt x="100" y="137"/>
                  </a:cubicBezTo>
                  <a:cubicBezTo>
                    <a:pt x="99" y="137"/>
                    <a:pt x="97" y="136"/>
                    <a:pt x="96" y="136"/>
                  </a:cubicBezTo>
                  <a:cubicBezTo>
                    <a:pt x="95" y="136"/>
                    <a:pt x="93" y="135"/>
                    <a:pt x="91" y="135"/>
                  </a:cubicBezTo>
                  <a:cubicBezTo>
                    <a:pt x="91" y="135"/>
                    <a:pt x="89" y="136"/>
                    <a:pt x="88" y="137"/>
                  </a:cubicBezTo>
                  <a:cubicBezTo>
                    <a:pt x="87" y="137"/>
                    <a:pt x="86" y="138"/>
                    <a:pt x="85" y="138"/>
                  </a:cubicBezTo>
                  <a:cubicBezTo>
                    <a:pt x="84" y="138"/>
                    <a:pt x="83" y="137"/>
                    <a:pt x="83" y="137"/>
                  </a:cubicBezTo>
                  <a:cubicBezTo>
                    <a:pt x="82" y="136"/>
                    <a:pt x="82" y="134"/>
                    <a:pt x="83" y="134"/>
                  </a:cubicBezTo>
                  <a:cubicBezTo>
                    <a:pt x="83" y="133"/>
                    <a:pt x="85" y="132"/>
                    <a:pt x="85" y="132"/>
                  </a:cubicBezTo>
                  <a:cubicBezTo>
                    <a:pt x="86" y="131"/>
                    <a:pt x="86" y="129"/>
                    <a:pt x="86" y="128"/>
                  </a:cubicBezTo>
                  <a:cubicBezTo>
                    <a:pt x="85" y="127"/>
                    <a:pt x="85" y="124"/>
                    <a:pt x="84" y="123"/>
                  </a:cubicBezTo>
                  <a:cubicBezTo>
                    <a:pt x="83" y="122"/>
                    <a:pt x="81" y="123"/>
                    <a:pt x="80" y="122"/>
                  </a:cubicBezTo>
                  <a:cubicBezTo>
                    <a:pt x="80" y="121"/>
                    <a:pt x="81" y="119"/>
                    <a:pt x="80" y="118"/>
                  </a:cubicBezTo>
                  <a:cubicBezTo>
                    <a:pt x="80" y="117"/>
                    <a:pt x="80" y="114"/>
                    <a:pt x="79" y="114"/>
                  </a:cubicBezTo>
                  <a:cubicBezTo>
                    <a:pt x="78" y="113"/>
                    <a:pt x="75" y="114"/>
                    <a:pt x="74" y="114"/>
                  </a:cubicBezTo>
                  <a:cubicBezTo>
                    <a:pt x="73" y="113"/>
                    <a:pt x="73" y="112"/>
                    <a:pt x="72" y="111"/>
                  </a:cubicBezTo>
                  <a:cubicBezTo>
                    <a:pt x="72" y="111"/>
                    <a:pt x="70" y="111"/>
                    <a:pt x="70" y="111"/>
                  </a:cubicBezTo>
                  <a:cubicBezTo>
                    <a:pt x="69" y="111"/>
                    <a:pt x="69" y="113"/>
                    <a:pt x="69" y="113"/>
                  </a:cubicBezTo>
                  <a:cubicBezTo>
                    <a:pt x="68" y="114"/>
                    <a:pt x="67" y="115"/>
                    <a:pt x="66" y="115"/>
                  </a:cubicBezTo>
                  <a:cubicBezTo>
                    <a:pt x="65" y="115"/>
                    <a:pt x="64" y="114"/>
                    <a:pt x="64" y="113"/>
                  </a:cubicBezTo>
                  <a:cubicBezTo>
                    <a:pt x="63" y="112"/>
                    <a:pt x="61" y="111"/>
                    <a:pt x="60" y="111"/>
                  </a:cubicBezTo>
                  <a:cubicBezTo>
                    <a:pt x="59" y="110"/>
                    <a:pt x="58" y="111"/>
                    <a:pt x="57" y="111"/>
                  </a:cubicBezTo>
                  <a:cubicBezTo>
                    <a:pt x="57" y="112"/>
                    <a:pt x="58" y="113"/>
                    <a:pt x="57" y="114"/>
                  </a:cubicBezTo>
                  <a:cubicBezTo>
                    <a:pt x="57" y="114"/>
                    <a:pt x="56" y="115"/>
                    <a:pt x="56" y="115"/>
                  </a:cubicBezTo>
                  <a:cubicBezTo>
                    <a:pt x="55" y="115"/>
                    <a:pt x="54" y="115"/>
                    <a:pt x="53" y="115"/>
                  </a:cubicBezTo>
                  <a:cubicBezTo>
                    <a:pt x="52" y="115"/>
                    <a:pt x="50" y="115"/>
                    <a:pt x="50" y="115"/>
                  </a:cubicBezTo>
                  <a:cubicBezTo>
                    <a:pt x="49" y="115"/>
                    <a:pt x="49" y="117"/>
                    <a:pt x="49" y="118"/>
                  </a:cubicBezTo>
                  <a:cubicBezTo>
                    <a:pt x="49" y="118"/>
                    <a:pt x="47" y="118"/>
                    <a:pt x="47" y="118"/>
                  </a:cubicBezTo>
                  <a:cubicBezTo>
                    <a:pt x="46" y="118"/>
                    <a:pt x="44" y="118"/>
                    <a:pt x="43" y="118"/>
                  </a:cubicBezTo>
                  <a:cubicBezTo>
                    <a:pt x="43" y="118"/>
                    <a:pt x="42" y="117"/>
                    <a:pt x="42" y="116"/>
                  </a:cubicBezTo>
                  <a:cubicBezTo>
                    <a:pt x="42" y="115"/>
                    <a:pt x="43" y="114"/>
                    <a:pt x="43" y="114"/>
                  </a:cubicBezTo>
                  <a:cubicBezTo>
                    <a:pt x="43" y="113"/>
                    <a:pt x="44" y="111"/>
                    <a:pt x="43" y="111"/>
                  </a:cubicBezTo>
                  <a:cubicBezTo>
                    <a:pt x="43" y="110"/>
                    <a:pt x="41" y="109"/>
                    <a:pt x="41" y="108"/>
                  </a:cubicBezTo>
                  <a:cubicBezTo>
                    <a:pt x="40" y="107"/>
                    <a:pt x="41" y="105"/>
                    <a:pt x="41" y="103"/>
                  </a:cubicBezTo>
                  <a:cubicBezTo>
                    <a:pt x="40" y="102"/>
                    <a:pt x="40" y="99"/>
                    <a:pt x="38" y="98"/>
                  </a:cubicBezTo>
                  <a:cubicBezTo>
                    <a:pt x="38" y="97"/>
                    <a:pt x="36" y="97"/>
                    <a:pt x="35" y="97"/>
                  </a:cubicBezTo>
                  <a:cubicBezTo>
                    <a:pt x="34" y="97"/>
                    <a:pt x="33" y="95"/>
                    <a:pt x="33" y="95"/>
                  </a:cubicBezTo>
                  <a:cubicBezTo>
                    <a:pt x="32" y="94"/>
                    <a:pt x="31" y="95"/>
                    <a:pt x="30" y="95"/>
                  </a:cubicBezTo>
                  <a:cubicBezTo>
                    <a:pt x="29" y="94"/>
                    <a:pt x="27" y="94"/>
                    <a:pt x="27" y="93"/>
                  </a:cubicBezTo>
                  <a:cubicBezTo>
                    <a:pt x="26" y="93"/>
                    <a:pt x="25" y="91"/>
                    <a:pt x="25" y="90"/>
                  </a:cubicBezTo>
                  <a:cubicBezTo>
                    <a:pt x="25" y="89"/>
                    <a:pt x="26" y="86"/>
                    <a:pt x="26" y="85"/>
                  </a:cubicBezTo>
                  <a:cubicBezTo>
                    <a:pt x="26" y="84"/>
                    <a:pt x="24" y="83"/>
                    <a:pt x="24" y="83"/>
                  </a:cubicBezTo>
                  <a:cubicBezTo>
                    <a:pt x="23" y="82"/>
                    <a:pt x="21" y="82"/>
                    <a:pt x="20" y="81"/>
                  </a:cubicBezTo>
                  <a:cubicBezTo>
                    <a:pt x="19" y="80"/>
                    <a:pt x="20" y="77"/>
                    <a:pt x="19" y="77"/>
                  </a:cubicBezTo>
                  <a:cubicBezTo>
                    <a:pt x="19" y="76"/>
                    <a:pt x="17" y="74"/>
                    <a:pt x="16" y="74"/>
                  </a:cubicBezTo>
                  <a:cubicBezTo>
                    <a:pt x="16" y="73"/>
                    <a:pt x="15" y="73"/>
                    <a:pt x="15" y="73"/>
                  </a:cubicBezTo>
                  <a:cubicBezTo>
                    <a:pt x="14" y="71"/>
                    <a:pt x="14" y="69"/>
                    <a:pt x="13" y="68"/>
                  </a:cubicBezTo>
                  <a:cubicBezTo>
                    <a:pt x="13" y="67"/>
                    <a:pt x="10" y="67"/>
                    <a:pt x="10" y="66"/>
                  </a:cubicBezTo>
                  <a:cubicBezTo>
                    <a:pt x="10" y="65"/>
                    <a:pt x="12" y="62"/>
                    <a:pt x="12" y="61"/>
                  </a:cubicBezTo>
                  <a:cubicBezTo>
                    <a:pt x="12" y="59"/>
                    <a:pt x="11" y="57"/>
                    <a:pt x="10" y="55"/>
                  </a:cubicBezTo>
                  <a:cubicBezTo>
                    <a:pt x="10" y="55"/>
                    <a:pt x="9" y="53"/>
                    <a:pt x="9" y="53"/>
                  </a:cubicBezTo>
                  <a:cubicBezTo>
                    <a:pt x="8" y="52"/>
                    <a:pt x="9" y="49"/>
                    <a:pt x="9" y="48"/>
                  </a:cubicBezTo>
                  <a:cubicBezTo>
                    <a:pt x="9" y="48"/>
                    <a:pt x="9" y="46"/>
                    <a:pt x="9" y="45"/>
                  </a:cubicBezTo>
                  <a:cubicBezTo>
                    <a:pt x="8" y="44"/>
                    <a:pt x="6" y="42"/>
                    <a:pt x="6" y="41"/>
                  </a:cubicBezTo>
                  <a:cubicBezTo>
                    <a:pt x="5" y="40"/>
                    <a:pt x="6" y="39"/>
                    <a:pt x="6" y="38"/>
                  </a:cubicBezTo>
                  <a:cubicBezTo>
                    <a:pt x="5" y="37"/>
                    <a:pt x="4" y="36"/>
                    <a:pt x="4" y="3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44"/>
            <p:cNvSpPr>
              <a:spLocks/>
            </p:cNvSpPr>
            <p:nvPr/>
          </p:nvSpPr>
          <p:spPr bwMode="auto">
            <a:xfrm>
              <a:off x="5422" y="1426"/>
              <a:ext cx="437" cy="361"/>
            </a:xfrm>
            <a:custGeom>
              <a:avLst/>
              <a:gdLst>
                <a:gd name="T0" fmla="*/ 3 w 167"/>
                <a:gd name="T1" fmla="*/ 30 h 138"/>
                <a:gd name="T2" fmla="*/ 2 w 167"/>
                <a:gd name="T3" fmla="*/ 21 h 138"/>
                <a:gd name="T4" fmla="*/ 15 w 167"/>
                <a:gd name="T5" fmla="*/ 18 h 138"/>
                <a:gd name="T6" fmla="*/ 18 w 167"/>
                <a:gd name="T7" fmla="*/ 5 h 138"/>
                <a:gd name="T8" fmla="*/ 21 w 167"/>
                <a:gd name="T9" fmla="*/ 2 h 138"/>
                <a:gd name="T10" fmla="*/ 33 w 167"/>
                <a:gd name="T11" fmla="*/ 7 h 138"/>
                <a:gd name="T12" fmla="*/ 46 w 167"/>
                <a:gd name="T13" fmla="*/ 6 h 138"/>
                <a:gd name="T14" fmla="*/ 56 w 167"/>
                <a:gd name="T15" fmla="*/ 5 h 138"/>
                <a:gd name="T16" fmla="*/ 68 w 167"/>
                <a:gd name="T17" fmla="*/ 9 h 138"/>
                <a:gd name="T18" fmla="*/ 74 w 167"/>
                <a:gd name="T19" fmla="*/ 8 h 138"/>
                <a:gd name="T20" fmla="*/ 88 w 167"/>
                <a:gd name="T21" fmla="*/ 17 h 138"/>
                <a:gd name="T22" fmla="*/ 101 w 167"/>
                <a:gd name="T23" fmla="*/ 18 h 138"/>
                <a:gd name="T24" fmla="*/ 111 w 167"/>
                <a:gd name="T25" fmla="*/ 18 h 138"/>
                <a:gd name="T26" fmla="*/ 123 w 167"/>
                <a:gd name="T27" fmla="*/ 18 h 138"/>
                <a:gd name="T28" fmla="*/ 133 w 167"/>
                <a:gd name="T29" fmla="*/ 13 h 138"/>
                <a:gd name="T30" fmla="*/ 139 w 167"/>
                <a:gd name="T31" fmla="*/ 25 h 138"/>
                <a:gd name="T32" fmla="*/ 148 w 167"/>
                <a:gd name="T33" fmla="*/ 36 h 138"/>
                <a:gd name="T34" fmla="*/ 158 w 167"/>
                <a:gd name="T35" fmla="*/ 46 h 138"/>
                <a:gd name="T36" fmla="*/ 164 w 167"/>
                <a:gd name="T37" fmla="*/ 50 h 138"/>
                <a:gd name="T38" fmla="*/ 158 w 167"/>
                <a:gd name="T39" fmla="*/ 59 h 138"/>
                <a:gd name="T40" fmla="*/ 163 w 167"/>
                <a:gd name="T41" fmla="*/ 69 h 138"/>
                <a:gd name="T42" fmla="*/ 166 w 167"/>
                <a:gd name="T43" fmla="*/ 78 h 138"/>
                <a:gd name="T44" fmla="*/ 163 w 167"/>
                <a:gd name="T45" fmla="*/ 85 h 138"/>
                <a:gd name="T46" fmla="*/ 160 w 167"/>
                <a:gd name="T47" fmla="*/ 92 h 138"/>
                <a:gd name="T48" fmla="*/ 157 w 167"/>
                <a:gd name="T49" fmla="*/ 102 h 138"/>
                <a:gd name="T50" fmla="*/ 152 w 167"/>
                <a:gd name="T51" fmla="*/ 105 h 138"/>
                <a:gd name="T52" fmla="*/ 138 w 167"/>
                <a:gd name="T53" fmla="*/ 106 h 138"/>
                <a:gd name="T54" fmla="*/ 126 w 167"/>
                <a:gd name="T55" fmla="*/ 110 h 138"/>
                <a:gd name="T56" fmla="*/ 128 w 167"/>
                <a:gd name="T57" fmla="*/ 122 h 138"/>
                <a:gd name="T58" fmla="*/ 120 w 167"/>
                <a:gd name="T59" fmla="*/ 130 h 138"/>
                <a:gd name="T60" fmla="*/ 117 w 167"/>
                <a:gd name="T61" fmla="*/ 134 h 138"/>
                <a:gd name="T62" fmla="*/ 109 w 167"/>
                <a:gd name="T63" fmla="*/ 132 h 138"/>
                <a:gd name="T64" fmla="*/ 100 w 167"/>
                <a:gd name="T65" fmla="*/ 137 h 138"/>
                <a:gd name="T66" fmla="*/ 88 w 167"/>
                <a:gd name="T67" fmla="*/ 137 h 138"/>
                <a:gd name="T68" fmla="*/ 83 w 167"/>
                <a:gd name="T69" fmla="*/ 134 h 138"/>
                <a:gd name="T70" fmla="*/ 84 w 167"/>
                <a:gd name="T71" fmla="*/ 123 h 138"/>
                <a:gd name="T72" fmla="*/ 79 w 167"/>
                <a:gd name="T73" fmla="*/ 114 h 138"/>
                <a:gd name="T74" fmla="*/ 70 w 167"/>
                <a:gd name="T75" fmla="*/ 111 h 138"/>
                <a:gd name="T76" fmla="*/ 64 w 167"/>
                <a:gd name="T77" fmla="*/ 113 h 138"/>
                <a:gd name="T78" fmla="*/ 57 w 167"/>
                <a:gd name="T79" fmla="*/ 114 h 138"/>
                <a:gd name="T80" fmla="*/ 50 w 167"/>
                <a:gd name="T81" fmla="*/ 115 h 138"/>
                <a:gd name="T82" fmla="*/ 43 w 167"/>
                <a:gd name="T83" fmla="*/ 118 h 138"/>
                <a:gd name="T84" fmla="*/ 43 w 167"/>
                <a:gd name="T85" fmla="*/ 111 h 138"/>
                <a:gd name="T86" fmla="*/ 38 w 167"/>
                <a:gd name="T87" fmla="*/ 98 h 138"/>
                <a:gd name="T88" fmla="*/ 30 w 167"/>
                <a:gd name="T89" fmla="*/ 95 h 138"/>
                <a:gd name="T90" fmla="*/ 26 w 167"/>
                <a:gd name="T91" fmla="*/ 85 h 138"/>
                <a:gd name="T92" fmla="*/ 19 w 167"/>
                <a:gd name="T93" fmla="*/ 77 h 138"/>
                <a:gd name="T94" fmla="*/ 13 w 167"/>
                <a:gd name="T95" fmla="*/ 68 h 138"/>
                <a:gd name="T96" fmla="*/ 10 w 167"/>
                <a:gd name="T97" fmla="*/ 55 h 138"/>
                <a:gd name="T98" fmla="*/ 9 w 167"/>
                <a:gd name="T99" fmla="*/ 45 h 138"/>
                <a:gd name="T100" fmla="*/ 4 w 167"/>
                <a:gd name="T101" fmla="*/ 3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7" h="138">
                  <a:moveTo>
                    <a:pt x="4" y="35"/>
                  </a:moveTo>
                  <a:cubicBezTo>
                    <a:pt x="3" y="34"/>
                    <a:pt x="3" y="34"/>
                    <a:pt x="3" y="33"/>
                  </a:cubicBezTo>
                  <a:cubicBezTo>
                    <a:pt x="3" y="33"/>
                    <a:pt x="3" y="31"/>
                    <a:pt x="3" y="30"/>
                  </a:cubicBezTo>
                  <a:cubicBezTo>
                    <a:pt x="3" y="30"/>
                    <a:pt x="1" y="30"/>
                    <a:pt x="1" y="29"/>
                  </a:cubicBezTo>
                  <a:cubicBezTo>
                    <a:pt x="1" y="28"/>
                    <a:pt x="0" y="27"/>
                    <a:pt x="0" y="26"/>
                  </a:cubicBezTo>
                  <a:cubicBezTo>
                    <a:pt x="0" y="25"/>
                    <a:pt x="1" y="22"/>
                    <a:pt x="2" y="21"/>
                  </a:cubicBezTo>
                  <a:cubicBezTo>
                    <a:pt x="3" y="20"/>
                    <a:pt x="6" y="21"/>
                    <a:pt x="8" y="21"/>
                  </a:cubicBezTo>
                  <a:cubicBezTo>
                    <a:pt x="9" y="21"/>
                    <a:pt x="10" y="21"/>
                    <a:pt x="12" y="21"/>
                  </a:cubicBezTo>
                  <a:cubicBezTo>
                    <a:pt x="13" y="20"/>
                    <a:pt x="14" y="18"/>
                    <a:pt x="15" y="18"/>
                  </a:cubicBezTo>
                  <a:cubicBezTo>
                    <a:pt x="15" y="17"/>
                    <a:pt x="16" y="14"/>
                    <a:pt x="16" y="13"/>
                  </a:cubicBezTo>
                  <a:cubicBezTo>
                    <a:pt x="17" y="12"/>
                    <a:pt x="16" y="9"/>
                    <a:pt x="16" y="8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8" y="4"/>
                    <a:pt x="18" y="2"/>
                    <a:pt x="19" y="2"/>
                  </a:cubicBezTo>
                  <a:cubicBezTo>
                    <a:pt x="19" y="1"/>
                    <a:pt x="19" y="1"/>
                    <a:pt x="20" y="0"/>
                  </a:cubicBezTo>
                  <a:cubicBezTo>
                    <a:pt x="20" y="1"/>
                    <a:pt x="21" y="1"/>
                    <a:pt x="21" y="2"/>
                  </a:cubicBezTo>
                  <a:cubicBezTo>
                    <a:pt x="22" y="2"/>
                    <a:pt x="23" y="4"/>
                    <a:pt x="24" y="5"/>
                  </a:cubicBezTo>
                  <a:cubicBezTo>
                    <a:pt x="25" y="5"/>
                    <a:pt x="26" y="5"/>
                    <a:pt x="27" y="5"/>
                  </a:cubicBezTo>
                  <a:cubicBezTo>
                    <a:pt x="28" y="5"/>
                    <a:pt x="31" y="6"/>
                    <a:pt x="33" y="7"/>
                  </a:cubicBezTo>
                  <a:cubicBezTo>
                    <a:pt x="33" y="7"/>
                    <a:pt x="35" y="8"/>
                    <a:pt x="36" y="8"/>
                  </a:cubicBezTo>
                  <a:cubicBezTo>
                    <a:pt x="37" y="8"/>
                    <a:pt x="38" y="9"/>
                    <a:pt x="38" y="9"/>
                  </a:cubicBezTo>
                  <a:cubicBezTo>
                    <a:pt x="40" y="9"/>
                    <a:pt x="44" y="7"/>
                    <a:pt x="46" y="6"/>
                  </a:cubicBezTo>
                  <a:cubicBezTo>
                    <a:pt x="47" y="6"/>
                    <a:pt x="48" y="4"/>
                    <a:pt x="49" y="4"/>
                  </a:cubicBezTo>
                  <a:cubicBezTo>
                    <a:pt x="50" y="4"/>
                    <a:pt x="52" y="4"/>
                    <a:pt x="53" y="4"/>
                  </a:cubicBezTo>
                  <a:cubicBezTo>
                    <a:pt x="54" y="4"/>
                    <a:pt x="55" y="5"/>
                    <a:pt x="56" y="5"/>
                  </a:cubicBezTo>
                  <a:cubicBezTo>
                    <a:pt x="57" y="5"/>
                    <a:pt x="58" y="5"/>
                    <a:pt x="59" y="5"/>
                  </a:cubicBezTo>
                  <a:cubicBezTo>
                    <a:pt x="61" y="6"/>
                    <a:pt x="63" y="8"/>
                    <a:pt x="65" y="9"/>
                  </a:cubicBezTo>
                  <a:cubicBezTo>
                    <a:pt x="66" y="9"/>
                    <a:pt x="67" y="9"/>
                    <a:pt x="68" y="9"/>
                  </a:cubicBezTo>
                  <a:cubicBezTo>
                    <a:pt x="69" y="9"/>
                    <a:pt x="69" y="7"/>
                    <a:pt x="70" y="6"/>
                  </a:cubicBezTo>
                  <a:cubicBezTo>
                    <a:pt x="70" y="6"/>
                    <a:pt x="70" y="5"/>
                    <a:pt x="71" y="5"/>
                  </a:cubicBezTo>
                  <a:cubicBezTo>
                    <a:pt x="72" y="5"/>
                    <a:pt x="73" y="8"/>
                    <a:pt x="74" y="8"/>
                  </a:cubicBezTo>
                  <a:cubicBezTo>
                    <a:pt x="75" y="9"/>
                    <a:pt x="77" y="9"/>
                    <a:pt x="78" y="9"/>
                  </a:cubicBezTo>
                  <a:cubicBezTo>
                    <a:pt x="79" y="10"/>
                    <a:pt x="81" y="14"/>
                    <a:pt x="82" y="15"/>
                  </a:cubicBezTo>
                  <a:cubicBezTo>
                    <a:pt x="83" y="16"/>
                    <a:pt x="87" y="17"/>
                    <a:pt x="88" y="17"/>
                  </a:cubicBezTo>
                  <a:cubicBezTo>
                    <a:pt x="90" y="18"/>
                    <a:pt x="92" y="16"/>
                    <a:pt x="94" y="16"/>
                  </a:cubicBezTo>
                  <a:cubicBezTo>
                    <a:pt x="95" y="16"/>
                    <a:pt x="97" y="17"/>
                    <a:pt x="98" y="17"/>
                  </a:cubicBezTo>
                  <a:cubicBezTo>
                    <a:pt x="99" y="18"/>
                    <a:pt x="100" y="18"/>
                    <a:pt x="101" y="18"/>
                  </a:cubicBezTo>
                  <a:cubicBezTo>
                    <a:pt x="102" y="19"/>
                    <a:pt x="103" y="22"/>
                    <a:pt x="104" y="22"/>
                  </a:cubicBezTo>
                  <a:cubicBezTo>
                    <a:pt x="106" y="22"/>
                    <a:pt x="106" y="18"/>
                    <a:pt x="107" y="18"/>
                  </a:cubicBezTo>
                  <a:cubicBezTo>
                    <a:pt x="108" y="17"/>
                    <a:pt x="110" y="17"/>
                    <a:pt x="111" y="18"/>
                  </a:cubicBezTo>
                  <a:cubicBezTo>
                    <a:pt x="113" y="18"/>
                    <a:pt x="114" y="22"/>
                    <a:pt x="115" y="22"/>
                  </a:cubicBezTo>
                  <a:cubicBezTo>
                    <a:pt x="117" y="22"/>
                    <a:pt x="118" y="18"/>
                    <a:pt x="120" y="18"/>
                  </a:cubicBezTo>
                  <a:cubicBezTo>
                    <a:pt x="120" y="18"/>
                    <a:pt x="122" y="18"/>
                    <a:pt x="123" y="18"/>
                  </a:cubicBezTo>
                  <a:cubicBezTo>
                    <a:pt x="124" y="18"/>
                    <a:pt x="126" y="18"/>
                    <a:pt x="128" y="18"/>
                  </a:cubicBezTo>
                  <a:cubicBezTo>
                    <a:pt x="128" y="17"/>
                    <a:pt x="128" y="16"/>
                    <a:pt x="129" y="15"/>
                  </a:cubicBezTo>
                  <a:cubicBezTo>
                    <a:pt x="129" y="14"/>
                    <a:pt x="132" y="13"/>
                    <a:pt x="133" y="13"/>
                  </a:cubicBezTo>
                  <a:cubicBezTo>
                    <a:pt x="134" y="13"/>
                    <a:pt x="136" y="16"/>
                    <a:pt x="137" y="16"/>
                  </a:cubicBezTo>
                  <a:cubicBezTo>
                    <a:pt x="138" y="17"/>
                    <a:pt x="139" y="19"/>
                    <a:pt x="139" y="20"/>
                  </a:cubicBezTo>
                  <a:cubicBezTo>
                    <a:pt x="140" y="21"/>
                    <a:pt x="139" y="24"/>
                    <a:pt x="139" y="25"/>
                  </a:cubicBezTo>
                  <a:cubicBezTo>
                    <a:pt x="140" y="26"/>
                    <a:pt x="141" y="29"/>
                    <a:pt x="142" y="30"/>
                  </a:cubicBezTo>
                  <a:cubicBezTo>
                    <a:pt x="142" y="31"/>
                    <a:pt x="145" y="31"/>
                    <a:pt x="145" y="31"/>
                  </a:cubicBezTo>
                  <a:cubicBezTo>
                    <a:pt x="146" y="32"/>
                    <a:pt x="147" y="35"/>
                    <a:pt x="148" y="36"/>
                  </a:cubicBezTo>
                  <a:cubicBezTo>
                    <a:pt x="149" y="37"/>
                    <a:pt x="152" y="37"/>
                    <a:pt x="153" y="38"/>
                  </a:cubicBezTo>
                  <a:cubicBezTo>
                    <a:pt x="154" y="39"/>
                    <a:pt x="156" y="40"/>
                    <a:pt x="156" y="41"/>
                  </a:cubicBezTo>
                  <a:cubicBezTo>
                    <a:pt x="157" y="42"/>
                    <a:pt x="157" y="45"/>
                    <a:pt x="158" y="46"/>
                  </a:cubicBezTo>
                  <a:cubicBezTo>
                    <a:pt x="159" y="47"/>
                    <a:pt x="162" y="47"/>
                    <a:pt x="163" y="47"/>
                  </a:cubicBezTo>
                  <a:cubicBezTo>
                    <a:pt x="163" y="47"/>
                    <a:pt x="164" y="47"/>
                    <a:pt x="164" y="47"/>
                  </a:cubicBezTo>
                  <a:cubicBezTo>
                    <a:pt x="164" y="48"/>
                    <a:pt x="164" y="49"/>
                    <a:pt x="164" y="50"/>
                  </a:cubicBezTo>
                  <a:cubicBezTo>
                    <a:pt x="164" y="51"/>
                    <a:pt x="161" y="51"/>
                    <a:pt x="161" y="51"/>
                  </a:cubicBezTo>
                  <a:cubicBezTo>
                    <a:pt x="160" y="52"/>
                    <a:pt x="158" y="54"/>
                    <a:pt x="158" y="55"/>
                  </a:cubicBezTo>
                  <a:cubicBezTo>
                    <a:pt x="158" y="56"/>
                    <a:pt x="158" y="57"/>
                    <a:pt x="158" y="59"/>
                  </a:cubicBezTo>
                  <a:cubicBezTo>
                    <a:pt x="159" y="59"/>
                    <a:pt x="161" y="59"/>
                    <a:pt x="162" y="60"/>
                  </a:cubicBezTo>
                  <a:cubicBezTo>
                    <a:pt x="162" y="61"/>
                    <a:pt x="163" y="63"/>
                    <a:pt x="163" y="64"/>
                  </a:cubicBezTo>
                  <a:cubicBezTo>
                    <a:pt x="163" y="65"/>
                    <a:pt x="163" y="68"/>
                    <a:pt x="163" y="69"/>
                  </a:cubicBezTo>
                  <a:cubicBezTo>
                    <a:pt x="163" y="70"/>
                    <a:pt x="164" y="71"/>
                    <a:pt x="165" y="71"/>
                  </a:cubicBezTo>
                  <a:cubicBezTo>
                    <a:pt x="165" y="72"/>
                    <a:pt x="166" y="73"/>
                    <a:pt x="166" y="73"/>
                  </a:cubicBezTo>
                  <a:cubicBezTo>
                    <a:pt x="167" y="74"/>
                    <a:pt x="166" y="78"/>
                    <a:pt x="166" y="78"/>
                  </a:cubicBezTo>
                  <a:cubicBezTo>
                    <a:pt x="166" y="79"/>
                    <a:pt x="164" y="79"/>
                    <a:pt x="164" y="79"/>
                  </a:cubicBezTo>
                  <a:cubicBezTo>
                    <a:pt x="163" y="80"/>
                    <a:pt x="164" y="81"/>
                    <a:pt x="164" y="82"/>
                  </a:cubicBezTo>
                  <a:cubicBezTo>
                    <a:pt x="164" y="82"/>
                    <a:pt x="164" y="84"/>
                    <a:pt x="163" y="85"/>
                  </a:cubicBezTo>
                  <a:cubicBezTo>
                    <a:pt x="162" y="85"/>
                    <a:pt x="161" y="85"/>
                    <a:pt x="161" y="85"/>
                  </a:cubicBezTo>
                  <a:cubicBezTo>
                    <a:pt x="160" y="85"/>
                    <a:pt x="159" y="86"/>
                    <a:pt x="159" y="86"/>
                  </a:cubicBezTo>
                  <a:cubicBezTo>
                    <a:pt x="158" y="88"/>
                    <a:pt x="160" y="91"/>
                    <a:pt x="160" y="92"/>
                  </a:cubicBezTo>
                  <a:cubicBezTo>
                    <a:pt x="160" y="92"/>
                    <a:pt x="158" y="93"/>
                    <a:pt x="158" y="94"/>
                  </a:cubicBezTo>
                  <a:cubicBezTo>
                    <a:pt x="157" y="95"/>
                    <a:pt x="158" y="98"/>
                    <a:pt x="158" y="99"/>
                  </a:cubicBezTo>
                  <a:cubicBezTo>
                    <a:pt x="158" y="100"/>
                    <a:pt x="157" y="101"/>
                    <a:pt x="157" y="102"/>
                  </a:cubicBezTo>
                  <a:cubicBezTo>
                    <a:pt x="156" y="103"/>
                    <a:pt x="156" y="104"/>
                    <a:pt x="156" y="105"/>
                  </a:cubicBezTo>
                  <a:cubicBezTo>
                    <a:pt x="155" y="105"/>
                    <a:pt x="155" y="105"/>
                    <a:pt x="155" y="105"/>
                  </a:cubicBezTo>
                  <a:cubicBezTo>
                    <a:pt x="155" y="105"/>
                    <a:pt x="153" y="105"/>
                    <a:pt x="152" y="105"/>
                  </a:cubicBezTo>
                  <a:cubicBezTo>
                    <a:pt x="152" y="105"/>
                    <a:pt x="150" y="105"/>
                    <a:pt x="150" y="105"/>
                  </a:cubicBezTo>
                  <a:cubicBezTo>
                    <a:pt x="148" y="105"/>
                    <a:pt x="142" y="107"/>
                    <a:pt x="142" y="107"/>
                  </a:cubicBezTo>
                  <a:cubicBezTo>
                    <a:pt x="142" y="107"/>
                    <a:pt x="139" y="106"/>
                    <a:pt x="138" y="106"/>
                  </a:cubicBezTo>
                  <a:cubicBezTo>
                    <a:pt x="137" y="105"/>
                    <a:pt x="135" y="105"/>
                    <a:pt x="135" y="105"/>
                  </a:cubicBezTo>
                  <a:cubicBezTo>
                    <a:pt x="133" y="105"/>
                    <a:pt x="131" y="106"/>
                    <a:pt x="130" y="107"/>
                  </a:cubicBezTo>
                  <a:cubicBezTo>
                    <a:pt x="129" y="107"/>
                    <a:pt x="127" y="109"/>
                    <a:pt x="126" y="110"/>
                  </a:cubicBezTo>
                  <a:cubicBezTo>
                    <a:pt x="126" y="111"/>
                    <a:pt x="127" y="113"/>
                    <a:pt x="127" y="114"/>
                  </a:cubicBezTo>
                  <a:cubicBezTo>
                    <a:pt x="128" y="115"/>
                    <a:pt x="128" y="118"/>
                    <a:pt x="128" y="119"/>
                  </a:cubicBezTo>
                  <a:cubicBezTo>
                    <a:pt x="128" y="119"/>
                    <a:pt x="128" y="121"/>
                    <a:pt x="128" y="122"/>
                  </a:cubicBezTo>
                  <a:cubicBezTo>
                    <a:pt x="128" y="122"/>
                    <a:pt x="126" y="124"/>
                    <a:pt x="125" y="124"/>
                  </a:cubicBezTo>
                  <a:cubicBezTo>
                    <a:pt x="125" y="125"/>
                    <a:pt x="123" y="125"/>
                    <a:pt x="122" y="126"/>
                  </a:cubicBezTo>
                  <a:cubicBezTo>
                    <a:pt x="121" y="126"/>
                    <a:pt x="121" y="129"/>
                    <a:pt x="120" y="130"/>
                  </a:cubicBezTo>
                  <a:cubicBezTo>
                    <a:pt x="120" y="131"/>
                    <a:pt x="120" y="131"/>
                    <a:pt x="121" y="131"/>
                  </a:cubicBezTo>
                  <a:cubicBezTo>
                    <a:pt x="120" y="131"/>
                    <a:pt x="119" y="131"/>
                    <a:pt x="118" y="131"/>
                  </a:cubicBezTo>
                  <a:cubicBezTo>
                    <a:pt x="118" y="132"/>
                    <a:pt x="117" y="133"/>
                    <a:pt x="117" y="134"/>
                  </a:cubicBezTo>
                  <a:cubicBezTo>
                    <a:pt x="116" y="134"/>
                    <a:pt x="115" y="135"/>
                    <a:pt x="114" y="135"/>
                  </a:cubicBezTo>
                  <a:cubicBezTo>
                    <a:pt x="113" y="135"/>
                    <a:pt x="112" y="133"/>
                    <a:pt x="112" y="133"/>
                  </a:cubicBezTo>
                  <a:cubicBezTo>
                    <a:pt x="111" y="133"/>
                    <a:pt x="109" y="132"/>
                    <a:pt x="109" y="132"/>
                  </a:cubicBezTo>
                  <a:cubicBezTo>
                    <a:pt x="108" y="132"/>
                    <a:pt x="106" y="133"/>
                    <a:pt x="106" y="133"/>
                  </a:cubicBezTo>
                  <a:cubicBezTo>
                    <a:pt x="105" y="134"/>
                    <a:pt x="105" y="135"/>
                    <a:pt x="104" y="136"/>
                  </a:cubicBezTo>
                  <a:cubicBezTo>
                    <a:pt x="104" y="136"/>
                    <a:pt x="101" y="137"/>
                    <a:pt x="100" y="137"/>
                  </a:cubicBezTo>
                  <a:cubicBezTo>
                    <a:pt x="99" y="137"/>
                    <a:pt x="97" y="136"/>
                    <a:pt x="96" y="136"/>
                  </a:cubicBezTo>
                  <a:cubicBezTo>
                    <a:pt x="95" y="136"/>
                    <a:pt x="93" y="135"/>
                    <a:pt x="91" y="135"/>
                  </a:cubicBezTo>
                  <a:cubicBezTo>
                    <a:pt x="91" y="135"/>
                    <a:pt x="89" y="136"/>
                    <a:pt x="88" y="137"/>
                  </a:cubicBezTo>
                  <a:cubicBezTo>
                    <a:pt x="87" y="137"/>
                    <a:pt x="86" y="138"/>
                    <a:pt x="85" y="138"/>
                  </a:cubicBezTo>
                  <a:cubicBezTo>
                    <a:pt x="84" y="138"/>
                    <a:pt x="83" y="137"/>
                    <a:pt x="83" y="137"/>
                  </a:cubicBezTo>
                  <a:cubicBezTo>
                    <a:pt x="82" y="136"/>
                    <a:pt x="82" y="134"/>
                    <a:pt x="83" y="134"/>
                  </a:cubicBezTo>
                  <a:cubicBezTo>
                    <a:pt x="83" y="133"/>
                    <a:pt x="85" y="132"/>
                    <a:pt x="85" y="132"/>
                  </a:cubicBezTo>
                  <a:cubicBezTo>
                    <a:pt x="86" y="131"/>
                    <a:pt x="86" y="129"/>
                    <a:pt x="86" y="128"/>
                  </a:cubicBezTo>
                  <a:cubicBezTo>
                    <a:pt x="85" y="127"/>
                    <a:pt x="85" y="124"/>
                    <a:pt x="84" y="123"/>
                  </a:cubicBezTo>
                  <a:cubicBezTo>
                    <a:pt x="83" y="122"/>
                    <a:pt x="81" y="123"/>
                    <a:pt x="80" y="122"/>
                  </a:cubicBezTo>
                  <a:cubicBezTo>
                    <a:pt x="80" y="121"/>
                    <a:pt x="81" y="119"/>
                    <a:pt x="80" y="118"/>
                  </a:cubicBezTo>
                  <a:cubicBezTo>
                    <a:pt x="80" y="117"/>
                    <a:pt x="80" y="114"/>
                    <a:pt x="79" y="114"/>
                  </a:cubicBezTo>
                  <a:cubicBezTo>
                    <a:pt x="78" y="113"/>
                    <a:pt x="75" y="114"/>
                    <a:pt x="74" y="114"/>
                  </a:cubicBezTo>
                  <a:cubicBezTo>
                    <a:pt x="73" y="113"/>
                    <a:pt x="73" y="112"/>
                    <a:pt x="72" y="111"/>
                  </a:cubicBezTo>
                  <a:cubicBezTo>
                    <a:pt x="72" y="111"/>
                    <a:pt x="70" y="111"/>
                    <a:pt x="70" y="111"/>
                  </a:cubicBezTo>
                  <a:cubicBezTo>
                    <a:pt x="69" y="111"/>
                    <a:pt x="69" y="113"/>
                    <a:pt x="69" y="113"/>
                  </a:cubicBezTo>
                  <a:cubicBezTo>
                    <a:pt x="68" y="114"/>
                    <a:pt x="67" y="115"/>
                    <a:pt x="66" y="115"/>
                  </a:cubicBezTo>
                  <a:cubicBezTo>
                    <a:pt x="65" y="115"/>
                    <a:pt x="64" y="114"/>
                    <a:pt x="64" y="113"/>
                  </a:cubicBezTo>
                  <a:cubicBezTo>
                    <a:pt x="63" y="112"/>
                    <a:pt x="61" y="111"/>
                    <a:pt x="60" y="111"/>
                  </a:cubicBezTo>
                  <a:cubicBezTo>
                    <a:pt x="59" y="110"/>
                    <a:pt x="58" y="111"/>
                    <a:pt x="57" y="111"/>
                  </a:cubicBezTo>
                  <a:cubicBezTo>
                    <a:pt x="57" y="112"/>
                    <a:pt x="58" y="113"/>
                    <a:pt x="57" y="114"/>
                  </a:cubicBezTo>
                  <a:cubicBezTo>
                    <a:pt x="57" y="114"/>
                    <a:pt x="56" y="115"/>
                    <a:pt x="56" y="115"/>
                  </a:cubicBezTo>
                  <a:cubicBezTo>
                    <a:pt x="55" y="115"/>
                    <a:pt x="54" y="115"/>
                    <a:pt x="53" y="115"/>
                  </a:cubicBezTo>
                  <a:cubicBezTo>
                    <a:pt x="52" y="115"/>
                    <a:pt x="50" y="115"/>
                    <a:pt x="50" y="115"/>
                  </a:cubicBezTo>
                  <a:cubicBezTo>
                    <a:pt x="49" y="115"/>
                    <a:pt x="49" y="117"/>
                    <a:pt x="49" y="118"/>
                  </a:cubicBezTo>
                  <a:cubicBezTo>
                    <a:pt x="49" y="118"/>
                    <a:pt x="47" y="118"/>
                    <a:pt x="47" y="118"/>
                  </a:cubicBezTo>
                  <a:cubicBezTo>
                    <a:pt x="46" y="118"/>
                    <a:pt x="44" y="118"/>
                    <a:pt x="43" y="118"/>
                  </a:cubicBezTo>
                  <a:cubicBezTo>
                    <a:pt x="43" y="118"/>
                    <a:pt x="42" y="117"/>
                    <a:pt x="42" y="116"/>
                  </a:cubicBezTo>
                  <a:cubicBezTo>
                    <a:pt x="42" y="115"/>
                    <a:pt x="43" y="114"/>
                    <a:pt x="43" y="114"/>
                  </a:cubicBezTo>
                  <a:cubicBezTo>
                    <a:pt x="43" y="113"/>
                    <a:pt x="44" y="111"/>
                    <a:pt x="43" y="111"/>
                  </a:cubicBezTo>
                  <a:cubicBezTo>
                    <a:pt x="43" y="110"/>
                    <a:pt x="41" y="109"/>
                    <a:pt x="41" y="108"/>
                  </a:cubicBezTo>
                  <a:cubicBezTo>
                    <a:pt x="40" y="107"/>
                    <a:pt x="41" y="105"/>
                    <a:pt x="41" y="103"/>
                  </a:cubicBezTo>
                  <a:cubicBezTo>
                    <a:pt x="40" y="102"/>
                    <a:pt x="40" y="99"/>
                    <a:pt x="38" y="98"/>
                  </a:cubicBezTo>
                  <a:cubicBezTo>
                    <a:pt x="38" y="97"/>
                    <a:pt x="36" y="97"/>
                    <a:pt x="35" y="97"/>
                  </a:cubicBezTo>
                  <a:cubicBezTo>
                    <a:pt x="34" y="97"/>
                    <a:pt x="33" y="95"/>
                    <a:pt x="33" y="95"/>
                  </a:cubicBezTo>
                  <a:cubicBezTo>
                    <a:pt x="32" y="94"/>
                    <a:pt x="31" y="95"/>
                    <a:pt x="30" y="95"/>
                  </a:cubicBezTo>
                  <a:cubicBezTo>
                    <a:pt x="29" y="94"/>
                    <a:pt x="27" y="94"/>
                    <a:pt x="27" y="93"/>
                  </a:cubicBezTo>
                  <a:cubicBezTo>
                    <a:pt x="26" y="93"/>
                    <a:pt x="25" y="91"/>
                    <a:pt x="25" y="90"/>
                  </a:cubicBezTo>
                  <a:cubicBezTo>
                    <a:pt x="25" y="89"/>
                    <a:pt x="26" y="86"/>
                    <a:pt x="26" y="85"/>
                  </a:cubicBezTo>
                  <a:cubicBezTo>
                    <a:pt x="26" y="84"/>
                    <a:pt x="24" y="83"/>
                    <a:pt x="24" y="83"/>
                  </a:cubicBezTo>
                  <a:cubicBezTo>
                    <a:pt x="23" y="82"/>
                    <a:pt x="21" y="82"/>
                    <a:pt x="20" y="81"/>
                  </a:cubicBezTo>
                  <a:cubicBezTo>
                    <a:pt x="19" y="80"/>
                    <a:pt x="20" y="77"/>
                    <a:pt x="19" y="77"/>
                  </a:cubicBezTo>
                  <a:cubicBezTo>
                    <a:pt x="19" y="76"/>
                    <a:pt x="17" y="74"/>
                    <a:pt x="16" y="74"/>
                  </a:cubicBezTo>
                  <a:cubicBezTo>
                    <a:pt x="16" y="73"/>
                    <a:pt x="15" y="73"/>
                    <a:pt x="15" y="73"/>
                  </a:cubicBezTo>
                  <a:cubicBezTo>
                    <a:pt x="14" y="71"/>
                    <a:pt x="14" y="69"/>
                    <a:pt x="13" y="68"/>
                  </a:cubicBezTo>
                  <a:cubicBezTo>
                    <a:pt x="13" y="67"/>
                    <a:pt x="10" y="67"/>
                    <a:pt x="10" y="66"/>
                  </a:cubicBezTo>
                  <a:cubicBezTo>
                    <a:pt x="10" y="65"/>
                    <a:pt x="12" y="62"/>
                    <a:pt x="12" y="61"/>
                  </a:cubicBezTo>
                  <a:cubicBezTo>
                    <a:pt x="12" y="59"/>
                    <a:pt x="11" y="57"/>
                    <a:pt x="10" y="55"/>
                  </a:cubicBezTo>
                  <a:cubicBezTo>
                    <a:pt x="10" y="55"/>
                    <a:pt x="9" y="53"/>
                    <a:pt x="9" y="53"/>
                  </a:cubicBezTo>
                  <a:cubicBezTo>
                    <a:pt x="8" y="52"/>
                    <a:pt x="9" y="49"/>
                    <a:pt x="9" y="48"/>
                  </a:cubicBezTo>
                  <a:cubicBezTo>
                    <a:pt x="9" y="48"/>
                    <a:pt x="9" y="46"/>
                    <a:pt x="9" y="45"/>
                  </a:cubicBezTo>
                  <a:cubicBezTo>
                    <a:pt x="8" y="44"/>
                    <a:pt x="6" y="42"/>
                    <a:pt x="6" y="41"/>
                  </a:cubicBezTo>
                  <a:cubicBezTo>
                    <a:pt x="5" y="40"/>
                    <a:pt x="6" y="39"/>
                    <a:pt x="6" y="38"/>
                  </a:cubicBezTo>
                  <a:cubicBezTo>
                    <a:pt x="5" y="37"/>
                    <a:pt x="4" y="36"/>
                    <a:pt x="4" y="3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45"/>
            <p:cNvSpPr>
              <a:spLocks/>
            </p:cNvSpPr>
            <p:nvPr/>
          </p:nvSpPr>
          <p:spPr bwMode="auto">
            <a:xfrm>
              <a:off x="5134" y="1157"/>
              <a:ext cx="364" cy="447"/>
            </a:xfrm>
            <a:custGeom>
              <a:avLst/>
              <a:gdLst>
                <a:gd name="T0" fmla="*/ 128 w 139"/>
                <a:gd name="T1" fmla="*/ 108 h 171"/>
                <a:gd name="T2" fmla="*/ 124 w 139"/>
                <a:gd name="T3" fmla="*/ 121 h 171"/>
                <a:gd name="T4" fmla="*/ 112 w 139"/>
                <a:gd name="T5" fmla="*/ 124 h 171"/>
                <a:gd name="T6" fmla="*/ 113 w 139"/>
                <a:gd name="T7" fmla="*/ 133 h 171"/>
                <a:gd name="T8" fmla="*/ 110 w 139"/>
                <a:gd name="T9" fmla="*/ 140 h 171"/>
                <a:gd name="T10" fmla="*/ 108 w 139"/>
                <a:gd name="T11" fmla="*/ 148 h 171"/>
                <a:gd name="T12" fmla="*/ 101 w 139"/>
                <a:gd name="T13" fmla="*/ 157 h 171"/>
                <a:gd name="T14" fmla="*/ 90 w 139"/>
                <a:gd name="T15" fmla="*/ 159 h 171"/>
                <a:gd name="T16" fmla="*/ 75 w 139"/>
                <a:gd name="T17" fmla="*/ 162 h 171"/>
                <a:gd name="T18" fmla="*/ 60 w 139"/>
                <a:gd name="T19" fmla="*/ 169 h 171"/>
                <a:gd name="T20" fmla="*/ 54 w 139"/>
                <a:gd name="T21" fmla="*/ 168 h 171"/>
                <a:gd name="T22" fmla="*/ 54 w 139"/>
                <a:gd name="T23" fmla="*/ 160 h 171"/>
                <a:gd name="T24" fmla="*/ 47 w 139"/>
                <a:gd name="T25" fmla="*/ 156 h 171"/>
                <a:gd name="T26" fmla="*/ 41 w 139"/>
                <a:gd name="T27" fmla="*/ 147 h 171"/>
                <a:gd name="T28" fmla="*/ 39 w 139"/>
                <a:gd name="T29" fmla="*/ 145 h 171"/>
                <a:gd name="T30" fmla="*/ 28 w 139"/>
                <a:gd name="T31" fmla="*/ 144 h 171"/>
                <a:gd name="T32" fmla="*/ 27 w 139"/>
                <a:gd name="T33" fmla="*/ 134 h 171"/>
                <a:gd name="T34" fmla="*/ 22 w 139"/>
                <a:gd name="T35" fmla="*/ 123 h 171"/>
                <a:gd name="T36" fmla="*/ 26 w 139"/>
                <a:gd name="T37" fmla="*/ 117 h 171"/>
                <a:gd name="T38" fmla="*/ 22 w 139"/>
                <a:gd name="T39" fmla="*/ 103 h 171"/>
                <a:gd name="T40" fmla="*/ 22 w 139"/>
                <a:gd name="T41" fmla="*/ 95 h 171"/>
                <a:gd name="T42" fmla="*/ 17 w 139"/>
                <a:gd name="T43" fmla="*/ 88 h 171"/>
                <a:gd name="T44" fmla="*/ 18 w 139"/>
                <a:gd name="T45" fmla="*/ 75 h 171"/>
                <a:gd name="T46" fmla="*/ 28 w 139"/>
                <a:gd name="T47" fmla="*/ 73 h 171"/>
                <a:gd name="T48" fmla="*/ 25 w 139"/>
                <a:gd name="T49" fmla="*/ 71 h 171"/>
                <a:gd name="T50" fmla="*/ 10 w 139"/>
                <a:gd name="T51" fmla="*/ 72 h 171"/>
                <a:gd name="T52" fmla="*/ 0 w 139"/>
                <a:gd name="T53" fmla="*/ 61 h 171"/>
                <a:gd name="T54" fmla="*/ 7 w 139"/>
                <a:gd name="T55" fmla="*/ 49 h 171"/>
                <a:gd name="T56" fmla="*/ 17 w 139"/>
                <a:gd name="T57" fmla="*/ 39 h 171"/>
                <a:gd name="T58" fmla="*/ 32 w 139"/>
                <a:gd name="T59" fmla="*/ 31 h 171"/>
                <a:gd name="T60" fmla="*/ 47 w 139"/>
                <a:gd name="T61" fmla="*/ 23 h 171"/>
                <a:gd name="T62" fmla="*/ 71 w 139"/>
                <a:gd name="T63" fmla="*/ 17 h 171"/>
                <a:gd name="T64" fmla="*/ 92 w 139"/>
                <a:gd name="T65" fmla="*/ 11 h 171"/>
                <a:gd name="T66" fmla="*/ 105 w 139"/>
                <a:gd name="T67" fmla="*/ 0 h 171"/>
                <a:gd name="T68" fmla="*/ 118 w 139"/>
                <a:gd name="T69" fmla="*/ 6 h 171"/>
                <a:gd name="T70" fmla="*/ 129 w 139"/>
                <a:gd name="T71" fmla="*/ 18 h 171"/>
                <a:gd name="T72" fmla="*/ 134 w 139"/>
                <a:gd name="T73" fmla="*/ 31 h 171"/>
                <a:gd name="T74" fmla="*/ 130 w 139"/>
                <a:gd name="T75" fmla="*/ 42 h 171"/>
                <a:gd name="T76" fmla="*/ 135 w 139"/>
                <a:gd name="T77" fmla="*/ 45 h 171"/>
                <a:gd name="T78" fmla="*/ 130 w 139"/>
                <a:gd name="T79" fmla="*/ 56 h 171"/>
                <a:gd name="T80" fmla="*/ 133 w 139"/>
                <a:gd name="T81" fmla="*/ 67 h 171"/>
                <a:gd name="T82" fmla="*/ 136 w 139"/>
                <a:gd name="T83" fmla="*/ 75 h 171"/>
                <a:gd name="T84" fmla="*/ 135 w 139"/>
                <a:gd name="T85" fmla="*/ 90 h 171"/>
                <a:gd name="T86" fmla="*/ 138 w 139"/>
                <a:gd name="T87" fmla="*/ 100 h 171"/>
                <a:gd name="T88" fmla="*/ 131 w 139"/>
                <a:gd name="T89" fmla="*/ 98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39" h="171">
                  <a:moveTo>
                    <a:pt x="130" y="103"/>
                  </a:moveTo>
                  <a:cubicBezTo>
                    <a:pt x="129" y="104"/>
                    <a:pt x="129" y="104"/>
                    <a:pt x="129" y="105"/>
                  </a:cubicBezTo>
                  <a:cubicBezTo>
                    <a:pt x="128" y="105"/>
                    <a:pt x="128" y="107"/>
                    <a:pt x="128" y="108"/>
                  </a:cubicBezTo>
                  <a:cubicBezTo>
                    <a:pt x="127" y="109"/>
                    <a:pt x="126" y="110"/>
                    <a:pt x="126" y="111"/>
                  </a:cubicBezTo>
                  <a:cubicBezTo>
                    <a:pt x="126" y="112"/>
                    <a:pt x="127" y="115"/>
                    <a:pt x="126" y="116"/>
                  </a:cubicBezTo>
                  <a:cubicBezTo>
                    <a:pt x="126" y="118"/>
                    <a:pt x="125" y="120"/>
                    <a:pt x="124" y="121"/>
                  </a:cubicBezTo>
                  <a:cubicBezTo>
                    <a:pt x="124" y="121"/>
                    <a:pt x="122" y="123"/>
                    <a:pt x="121" y="124"/>
                  </a:cubicBezTo>
                  <a:cubicBezTo>
                    <a:pt x="120" y="124"/>
                    <a:pt x="119" y="124"/>
                    <a:pt x="118" y="124"/>
                  </a:cubicBezTo>
                  <a:cubicBezTo>
                    <a:pt x="116" y="124"/>
                    <a:pt x="113" y="123"/>
                    <a:pt x="112" y="124"/>
                  </a:cubicBezTo>
                  <a:cubicBezTo>
                    <a:pt x="111" y="125"/>
                    <a:pt x="110" y="128"/>
                    <a:pt x="110" y="129"/>
                  </a:cubicBezTo>
                  <a:cubicBezTo>
                    <a:pt x="110" y="130"/>
                    <a:pt x="110" y="131"/>
                    <a:pt x="111" y="132"/>
                  </a:cubicBezTo>
                  <a:cubicBezTo>
                    <a:pt x="111" y="132"/>
                    <a:pt x="113" y="132"/>
                    <a:pt x="113" y="133"/>
                  </a:cubicBezTo>
                  <a:cubicBezTo>
                    <a:pt x="113" y="134"/>
                    <a:pt x="113" y="136"/>
                    <a:pt x="113" y="136"/>
                  </a:cubicBezTo>
                  <a:cubicBezTo>
                    <a:pt x="113" y="137"/>
                    <a:pt x="113" y="137"/>
                    <a:pt x="114" y="138"/>
                  </a:cubicBezTo>
                  <a:cubicBezTo>
                    <a:pt x="113" y="139"/>
                    <a:pt x="111" y="139"/>
                    <a:pt x="110" y="140"/>
                  </a:cubicBezTo>
                  <a:cubicBezTo>
                    <a:pt x="110" y="140"/>
                    <a:pt x="109" y="141"/>
                    <a:pt x="109" y="142"/>
                  </a:cubicBezTo>
                  <a:cubicBezTo>
                    <a:pt x="109" y="143"/>
                    <a:pt x="110" y="145"/>
                    <a:pt x="110" y="146"/>
                  </a:cubicBezTo>
                  <a:cubicBezTo>
                    <a:pt x="110" y="146"/>
                    <a:pt x="108" y="148"/>
                    <a:pt x="108" y="148"/>
                  </a:cubicBezTo>
                  <a:cubicBezTo>
                    <a:pt x="107" y="149"/>
                    <a:pt x="105" y="149"/>
                    <a:pt x="104" y="150"/>
                  </a:cubicBezTo>
                  <a:cubicBezTo>
                    <a:pt x="103" y="151"/>
                    <a:pt x="103" y="153"/>
                    <a:pt x="102" y="154"/>
                  </a:cubicBezTo>
                  <a:cubicBezTo>
                    <a:pt x="102" y="155"/>
                    <a:pt x="101" y="157"/>
                    <a:pt x="101" y="157"/>
                  </a:cubicBezTo>
                  <a:cubicBezTo>
                    <a:pt x="100" y="158"/>
                    <a:pt x="97" y="160"/>
                    <a:pt x="95" y="160"/>
                  </a:cubicBezTo>
                  <a:cubicBezTo>
                    <a:pt x="94" y="161"/>
                    <a:pt x="93" y="161"/>
                    <a:pt x="92" y="161"/>
                  </a:cubicBezTo>
                  <a:cubicBezTo>
                    <a:pt x="91" y="161"/>
                    <a:pt x="91" y="159"/>
                    <a:pt x="90" y="159"/>
                  </a:cubicBezTo>
                  <a:cubicBezTo>
                    <a:pt x="88" y="158"/>
                    <a:pt x="85" y="160"/>
                    <a:pt x="83" y="160"/>
                  </a:cubicBezTo>
                  <a:cubicBezTo>
                    <a:pt x="82" y="160"/>
                    <a:pt x="80" y="160"/>
                    <a:pt x="79" y="160"/>
                  </a:cubicBezTo>
                  <a:cubicBezTo>
                    <a:pt x="78" y="160"/>
                    <a:pt x="76" y="161"/>
                    <a:pt x="75" y="162"/>
                  </a:cubicBezTo>
                  <a:cubicBezTo>
                    <a:pt x="74" y="162"/>
                    <a:pt x="72" y="165"/>
                    <a:pt x="71" y="166"/>
                  </a:cubicBezTo>
                  <a:cubicBezTo>
                    <a:pt x="69" y="166"/>
                    <a:pt x="66" y="166"/>
                    <a:pt x="64" y="166"/>
                  </a:cubicBezTo>
                  <a:cubicBezTo>
                    <a:pt x="63" y="167"/>
                    <a:pt x="61" y="168"/>
                    <a:pt x="60" y="169"/>
                  </a:cubicBezTo>
                  <a:cubicBezTo>
                    <a:pt x="60" y="169"/>
                    <a:pt x="59" y="170"/>
                    <a:pt x="59" y="171"/>
                  </a:cubicBezTo>
                  <a:cubicBezTo>
                    <a:pt x="58" y="171"/>
                    <a:pt x="57" y="171"/>
                    <a:pt x="56" y="171"/>
                  </a:cubicBezTo>
                  <a:cubicBezTo>
                    <a:pt x="55" y="170"/>
                    <a:pt x="54" y="169"/>
                    <a:pt x="54" y="168"/>
                  </a:cubicBezTo>
                  <a:cubicBezTo>
                    <a:pt x="53" y="168"/>
                    <a:pt x="52" y="167"/>
                    <a:pt x="51" y="167"/>
                  </a:cubicBezTo>
                  <a:cubicBezTo>
                    <a:pt x="51" y="166"/>
                    <a:pt x="51" y="163"/>
                    <a:pt x="51" y="163"/>
                  </a:cubicBezTo>
                  <a:cubicBezTo>
                    <a:pt x="52" y="162"/>
                    <a:pt x="54" y="161"/>
                    <a:pt x="54" y="160"/>
                  </a:cubicBezTo>
                  <a:cubicBezTo>
                    <a:pt x="54" y="159"/>
                    <a:pt x="53" y="157"/>
                    <a:pt x="52" y="156"/>
                  </a:cubicBezTo>
                  <a:cubicBezTo>
                    <a:pt x="52" y="156"/>
                    <a:pt x="51" y="155"/>
                    <a:pt x="51" y="154"/>
                  </a:cubicBezTo>
                  <a:cubicBezTo>
                    <a:pt x="50" y="154"/>
                    <a:pt x="48" y="156"/>
                    <a:pt x="47" y="156"/>
                  </a:cubicBezTo>
                  <a:cubicBezTo>
                    <a:pt x="46" y="156"/>
                    <a:pt x="45" y="154"/>
                    <a:pt x="44" y="154"/>
                  </a:cubicBezTo>
                  <a:cubicBezTo>
                    <a:pt x="44" y="153"/>
                    <a:pt x="44" y="150"/>
                    <a:pt x="43" y="150"/>
                  </a:cubicBezTo>
                  <a:cubicBezTo>
                    <a:pt x="43" y="149"/>
                    <a:pt x="42" y="148"/>
                    <a:pt x="41" y="147"/>
                  </a:cubicBezTo>
                  <a:cubicBezTo>
                    <a:pt x="41" y="147"/>
                    <a:pt x="42" y="145"/>
                    <a:pt x="41" y="145"/>
                  </a:cubicBezTo>
                  <a:cubicBezTo>
                    <a:pt x="41" y="144"/>
                    <a:pt x="40" y="144"/>
                    <a:pt x="39" y="144"/>
                  </a:cubicBezTo>
                  <a:cubicBezTo>
                    <a:pt x="39" y="144"/>
                    <a:pt x="39" y="145"/>
                    <a:pt x="39" y="145"/>
                  </a:cubicBezTo>
                  <a:cubicBezTo>
                    <a:pt x="38" y="146"/>
                    <a:pt x="34" y="146"/>
                    <a:pt x="33" y="146"/>
                  </a:cubicBezTo>
                  <a:cubicBezTo>
                    <a:pt x="32" y="146"/>
                    <a:pt x="31" y="144"/>
                    <a:pt x="31" y="144"/>
                  </a:cubicBezTo>
                  <a:cubicBezTo>
                    <a:pt x="30" y="143"/>
                    <a:pt x="28" y="144"/>
                    <a:pt x="28" y="144"/>
                  </a:cubicBezTo>
                  <a:cubicBezTo>
                    <a:pt x="27" y="143"/>
                    <a:pt x="25" y="143"/>
                    <a:pt x="25" y="142"/>
                  </a:cubicBezTo>
                  <a:cubicBezTo>
                    <a:pt x="24" y="141"/>
                    <a:pt x="25" y="138"/>
                    <a:pt x="25" y="136"/>
                  </a:cubicBezTo>
                  <a:cubicBezTo>
                    <a:pt x="25" y="136"/>
                    <a:pt x="26" y="134"/>
                    <a:pt x="27" y="134"/>
                  </a:cubicBezTo>
                  <a:cubicBezTo>
                    <a:pt x="27" y="132"/>
                    <a:pt x="27" y="130"/>
                    <a:pt x="27" y="129"/>
                  </a:cubicBezTo>
                  <a:cubicBezTo>
                    <a:pt x="27" y="128"/>
                    <a:pt x="25" y="127"/>
                    <a:pt x="25" y="126"/>
                  </a:cubicBezTo>
                  <a:cubicBezTo>
                    <a:pt x="24" y="125"/>
                    <a:pt x="22" y="124"/>
                    <a:pt x="22" y="123"/>
                  </a:cubicBezTo>
                  <a:cubicBezTo>
                    <a:pt x="22" y="123"/>
                    <a:pt x="22" y="121"/>
                    <a:pt x="23" y="121"/>
                  </a:cubicBezTo>
                  <a:cubicBezTo>
                    <a:pt x="24" y="120"/>
                    <a:pt x="26" y="120"/>
                    <a:pt x="26" y="120"/>
                  </a:cubicBezTo>
                  <a:cubicBezTo>
                    <a:pt x="27" y="119"/>
                    <a:pt x="27" y="118"/>
                    <a:pt x="26" y="117"/>
                  </a:cubicBezTo>
                  <a:cubicBezTo>
                    <a:pt x="26" y="115"/>
                    <a:pt x="25" y="113"/>
                    <a:pt x="25" y="112"/>
                  </a:cubicBezTo>
                  <a:cubicBezTo>
                    <a:pt x="24" y="111"/>
                    <a:pt x="25" y="109"/>
                    <a:pt x="25" y="108"/>
                  </a:cubicBezTo>
                  <a:cubicBezTo>
                    <a:pt x="24" y="107"/>
                    <a:pt x="22" y="104"/>
                    <a:pt x="22" y="103"/>
                  </a:cubicBezTo>
                  <a:cubicBezTo>
                    <a:pt x="22" y="102"/>
                    <a:pt x="20" y="101"/>
                    <a:pt x="20" y="100"/>
                  </a:cubicBezTo>
                  <a:cubicBezTo>
                    <a:pt x="21" y="99"/>
                    <a:pt x="22" y="99"/>
                    <a:pt x="22" y="98"/>
                  </a:cubicBezTo>
                  <a:cubicBezTo>
                    <a:pt x="23" y="98"/>
                    <a:pt x="22" y="96"/>
                    <a:pt x="22" y="95"/>
                  </a:cubicBezTo>
                  <a:cubicBezTo>
                    <a:pt x="22" y="94"/>
                    <a:pt x="22" y="93"/>
                    <a:pt x="21" y="93"/>
                  </a:cubicBezTo>
                  <a:cubicBezTo>
                    <a:pt x="21" y="93"/>
                    <a:pt x="19" y="93"/>
                    <a:pt x="19" y="92"/>
                  </a:cubicBezTo>
                  <a:cubicBezTo>
                    <a:pt x="18" y="92"/>
                    <a:pt x="17" y="89"/>
                    <a:pt x="17" y="88"/>
                  </a:cubicBezTo>
                  <a:cubicBezTo>
                    <a:pt x="18" y="87"/>
                    <a:pt x="20" y="86"/>
                    <a:pt x="20" y="85"/>
                  </a:cubicBezTo>
                  <a:cubicBezTo>
                    <a:pt x="20" y="83"/>
                    <a:pt x="18" y="80"/>
                    <a:pt x="18" y="78"/>
                  </a:cubicBezTo>
                  <a:cubicBezTo>
                    <a:pt x="18" y="78"/>
                    <a:pt x="18" y="76"/>
                    <a:pt x="18" y="75"/>
                  </a:cubicBezTo>
                  <a:cubicBezTo>
                    <a:pt x="19" y="75"/>
                    <a:pt x="19" y="75"/>
                    <a:pt x="19" y="75"/>
                  </a:cubicBezTo>
                  <a:cubicBezTo>
                    <a:pt x="20" y="75"/>
                    <a:pt x="22" y="75"/>
                    <a:pt x="24" y="75"/>
                  </a:cubicBezTo>
                  <a:cubicBezTo>
                    <a:pt x="25" y="74"/>
                    <a:pt x="27" y="74"/>
                    <a:pt x="28" y="73"/>
                  </a:cubicBezTo>
                  <a:cubicBezTo>
                    <a:pt x="29" y="73"/>
                    <a:pt x="30" y="72"/>
                    <a:pt x="30" y="72"/>
                  </a:cubicBezTo>
                  <a:cubicBezTo>
                    <a:pt x="30" y="71"/>
                    <a:pt x="28" y="70"/>
                    <a:pt x="27" y="70"/>
                  </a:cubicBezTo>
                  <a:cubicBezTo>
                    <a:pt x="26" y="70"/>
                    <a:pt x="25" y="71"/>
                    <a:pt x="25" y="71"/>
                  </a:cubicBezTo>
                  <a:cubicBezTo>
                    <a:pt x="24" y="72"/>
                    <a:pt x="22" y="72"/>
                    <a:pt x="20" y="72"/>
                  </a:cubicBezTo>
                  <a:cubicBezTo>
                    <a:pt x="19" y="73"/>
                    <a:pt x="17" y="72"/>
                    <a:pt x="16" y="72"/>
                  </a:cubicBezTo>
                  <a:cubicBezTo>
                    <a:pt x="14" y="72"/>
                    <a:pt x="12" y="72"/>
                    <a:pt x="10" y="72"/>
                  </a:cubicBezTo>
                  <a:cubicBezTo>
                    <a:pt x="9" y="71"/>
                    <a:pt x="5" y="70"/>
                    <a:pt x="4" y="69"/>
                  </a:cubicBezTo>
                  <a:cubicBezTo>
                    <a:pt x="3" y="68"/>
                    <a:pt x="1" y="66"/>
                    <a:pt x="1" y="65"/>
                  </a:cubicBezTo>
                  <a:cubicBezTo>
                    <a:pt x="0" y="64"/>
                    <a:pt x="0" y="62"/>
                    <a:pt x="0" y="61"/>
                  </a:cubicBezTo>
                  <a:cubicBezTo>
                    <a:pt x="0" y="60"/>
                    <a:pt x="1" y="57"/>
                    <a:pt x="2" y="56"/>
                  </a:cubicBezTo>
                  <a:cubicBezTo>
                    <a:pt x="2" y="55"/>
                    <a:pt x="5" y="54"/>
                    <a:pt x="5" y="53"/>
                  </a:cubicBezTo>
                  <a:cubicBezTo>
                    <a:pt x="6" y="52"/>
                    <a:pt x="7" y="50"/>
                    <a:pt x="7" y="49"/>
                  </a:cubicBezTo>
                  <a:cubicBezTo>
                    <a:pt x="8" y="47"/>
                    <a:pt x="9" y="45"/>
                    <a:pt x="9" y="43"/>
                  </a:cubicBezTo>
                  <a:cubicBezTo>
                    <a:pt x="10" y="42"/>
                    <a:pt x="10" y="40"/>
                    <a:pt x="11" y="39"/>
                  </a:cubicBezTo>
                  <a:cubicBezTo>
                    <a:pt x="12" y="39"/>
                    <a:pt x="15" y="39"/>
                    <a:pt x="17" y="39"/>
                  </a:cubicBezTo>
                  <a:cubicBezTo>
                    <a:pt x="18" y="38"/>
                    <a:pt x="22" y="36"/>
                    <a:pt x="24" y="35"/>
                  </a:cubicBezTo>
                  <a:cubicBezTo>
                    <a:pt x="25" y="34"/>
                    <a:pt x="26" y="32"/>
                    <a:pt x="27" y="31"/>
                  </a:cubicBezTo>
                  <a:cubicBezTo>
                    <a:pt x="28" y="30"/>
                    <a:pt x="31" y="31"/>
                    <a:pt x="32" y="31"/>
                  </a:cubicBezTo>
                  <a:cubicBezTo>
                    <a:pt x="34" y="30"/>
                    <a:pt x="36" y="27"/>
                    <a:pt x="38" y="26"/>
                  </a:cubicBezTo>
                  <a:cubicBezTo>
                    <a:pt x="39" y="25"/>
                    <a:pt x="41" y="24"/>
                    <a:pt x="43" y="23"/>
                  </a:cubicBezTo>
                  <a:cubicBezTo>
                    <a:pt x="44" y="23"/>
                    <a:pt x="46" y="23"/>
                    <a:pt x="47" y="23"/>
                  </a:cubicBezTo>
                  <a:cubicBezTo>
                    <a:pt x="50" y="22"/>
                    <a:pt x="55" y="20"/>
                    <a:pt x="58" y="20"/>
                  </a:cubicBezTo>
                  <a:cubicBezTo>
                    <a:pt x="59" y="20"/>
                    <a:pt x="60" y="20"/>
                    <a:pt x="61" y="20"/>
                  </a:cubicBezTo>
                  <a:cubicBezTo>
                    <a:pt x="63" y="20"/>
                    <a:pt x="68" y="17"/>
                    <a:pt x="71" y="17"/>
                  </a:cubicBezTo>
                  <a:cubicBezTo>
                    <a:pt x="73" y="16"/>
                    <a:pt x="76" y="15"/>
                    <a:pt x="78" y="15"/>
                  </a:cubicBezTo>
                  <a:cubicBezTo>
                    <a:pt x="80" y="15"/>
                    <a:pt x="84" y="15"/>
                    <a:pt x="86" y="15"/>
                  </a:cubicBezTo>
                  <a:cubicBezTo>
                    <a:pt x="88" y="14"/>
                    <a:pt x="91" y="12"/>
                    <a:pt x="92" y="11"/>
                  </a:cubicBezTo>
                  <a:cubicBezTo>
                    <a:pt x="94" y="10"/>
                    <a:pt x="96" y="7"/>
                    <a:pt x="98" y="5"/>
                  </a:cubicBezTo>
                  <a:cubicBezTo>
                    <a:pt x="99" y="3"/>
                    <a:pt x="103" y="1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6" y="0"/>
                    <a:pt x="108" y="1"/>
                    <a:pt x="109" y="1"/>
                  </a:cubicBezTo>
                  <a:cubicBezTo>
                    <a:pt x="110" y="2"/>
                    <a:pt x="112" y="4"/>
                    <a:pt x="113" y="4"/>
                  </a:cubicBezTo>
                  <a:cubicBezTo>
                    <a:pt x="114" y="5"/>
                    <a:pt x="117" y="5"/>
                    <a:pt x="118" y="6"/>
                  </a:cubicBezTo>
                  <a:cubicBezTo>
                    <a:pt x="119" y="7"/>
                    <a:pt x="121" y="10"/>
                    <a:pt x="122" y="11"/>
                  </a:cubicBezTo>
                  <a:cubicBezTo>
                    <a:pt x="123" y="12"/>
                    <a:pt x="123" y="15"/>
                    <a:pt x="124" y="16"/>
                  </a:cubicBezTo>
                  <a:cubicBezTo>
                    <a:pt x="125" y="17"/>
                    <a:pt x="128" y="18"/>
                    <a:pt x="129" y="18"/>
                  </a:cubicBezTo>
                  <a:cubicBezTo>
                    <a:pt x="130" y="20"/>
                    <a:pt x="131" y="23"/>
                    <a:pt x="131" y="25"/>
                  </a:cubicBezTo>
                  <a:cubicBezTo>
                    <a:pt x="131" y="26"/>
                    <a:pt x="130" y="28"/>
                    <a:pt x="131" y="28"/>
                  </a:cubicBezTo>
                  <a:cubicBezTo>
                    <a:pt x="131" y="29"/>
                    <a:pt x="134" y="30"/>
                    <a:pt x="134" y="31"/>
                  </a:cubicBezTo>
                  <a:cubicBezTo>
                    <a:pt x="135" y="32"/>
                    <a:pt x="135" y="35"/>
                    <a:pt x="135" y="36"/>
                  </a:cubicBezTo>
                  <a:cubicBezTo>
                    <a:pt x="135" y="37"/>
                    <a:pt x="135" y="39"/>
                    <a:pt x="134" y="40"/>
                  </a:cubicBezTo>
                  <a:cubicBezTo>
                    <a:pt x="134" y="41"/>
                    <a:pt x="131" y="41"/>
                    <a:pt x="130" y="42"/>
                  </a:cubicBezTo>
                  <a:cubicBezTo>
                    <a:pt x="129" y="43"/>
                    <a:pt x="129" y="45"/>
                    <a:pt x="129" y="45"/>
                  </a:cubicBezTo>
                  <a:cubicBezTo>
                    <a:pt x="130" y="46"/>
                    <a:pt x="132" y="46"/>
                    <a:pt x="132" y="46"/>
                  </a:cubicBezTo>
                  <a:cubicBezTo>
                    <a:pt x="133" y="46"/>
                    <a:pt x="134" y="44"/>
                    <a:pt x="135" y="45"/>
                  </a:cubicBezTo>
                  <a:cubicBezTo>
                    <a:pt x="136" y="45"/>
                    <a:pt x="136" y="49"/>
                    <a:pt x="135" y="50"/>
                  </a:cubicBezTo>
                  <a:cubicBezTo>
                    <a:pt x="134" y="50"/>
                    <a:pt x="131" y="50"/>
                    <a:pt x="130" y="50"/>
                  </a:cubicBezTo>
                  <a:cubicBezTo>
                    <a:pt x="130" y="51"/>
                    <a:pt x="130" y="55"/>
                    <a:pt x="130" y="56"/>
                  </a:cubicBezTo>
                  <a:cubicBezTo>
                    <a:pt x="130" y="57"/>
                    <a:pt x="131" y="59"/>
                    <a:pt x="131" y="60"/>
                  </a:cubicBezTo>
                  <a:cubicBezTo>
                    <a:pt x="131" y="61"/>
                    <a:pt x="130" y="63"/>
                    <a:pt x="130" y="64"/>
                  </a:cubicBezTo>
                  <a:cubicBezTo>
                    <a:pt x="130" y="65"/>
                    <a:pt x="132" y="67"/>
                    <a:pt x="133" y="67"/>
                  </a:cubicBezTo>
                  <a:cubicBezTo>
                    <a:pt x="133" y="67"/>
                    <a:pt x="135" y="66"/>
                    <a:pt x="135" y="67"/>
                  </a:cubicBezTo>
                  <a:cubicBezTo>
                    <a:pt x="137" y="67"/>
                    <a:pt x="137" y="70"/>
                    <a:pt x="138" y="72"/>
                  </a:cubicBezTo>
                  <a:cubicBezTo>
                    <a:pt x="138" y="72"/>
                    <a:pt x="137" y="74"/>
                    <a:pt x="136" y="75"/>
                  </a:cubicBezTo>
                  <a:cubicBezTo>
                    <a:pt x="136" y="76"/>
                    <a:pt x="133" y="76"/>
                    <a:pt x="133" y="77"/>
                  </a:cubicBezTo>
                  <a:cubicBezTo>
                    <a:pt x="132" y="79"/>
                    <a:pt x="132" y="83"/>
                    <a:pt x="133" y="85"/>
                  </a:cubicBezTo>
                  <a:cubicBezTo>
                    <a:pt x="133" y="87"/>
                    <a:pt x="135" y="89"/>
                    <a:pt x="135" y="90"/>
                  </a:cubicBezTo>
                  <a:cubicBezTo>
                    <a:pt x="135" y="91"/>
                    <a:pt x="136" y="93"/>
                    <a:pt x="136" y="94"/>
                  </a:cubicBezTo>
                  <a:cubicBezTo>
                    <a:pt x="137" y="95"/>
                    <a:pt x="138" y="95"/>
                    <a:pt x="138" y="96"/>
                  </a:cubicBezTo>
                  <a:cubicBezTo>
                    <a:pt x="139" y="97"/>
                    <a:pt x="139" y="99"/>
                    <a:pt x="138" y="100"/>
                  </a:cubicBezTo>
                  <a:cubicBezTo>
                    <a:pt x="138" y="101"/>
                    <a:pt x="136" y="101"/>
                    <a:pt x="136" y="100"/>
                  </a:cubicBezTo>
                  <a:cubicBezTo>
                    <a:pt x="135" y="100"/>
                    <a:pt x="135" y="98"/>
                    <a:pt x="134" y="98"/>
                  </a:cubicBezTo>
                  <a:cubicBezTo>
                    <a:pt x="134" y="98"/>
                    <a:pt x="132" y="97"/>
                    <a:pt x="131" y="98"/>
                  </a:cubicBezTo>
                  <a:cubicBezTo>
                    <a:pt x="130" y="99"/>
                    <a:pt x="131" y="101"/>
                    <a:pt x="131" y="102"/>
                  </a:cubicBezTo>
                  <a:cubicBezTo>
                    <a:pt x="131" y="102"/>
                    <a:pt x="130" y="103"/>
                    <a:pt x="130" y="10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46"/>
            <p:cNvSpPr>
              <a:spLocks/>
            </p:cNvSpPr>
            <p:nvPr/>
          </p:nvSpPr>
          <p:spPr bwMode="auto">
            <a:xfrm>
              <a:off x="5134" y="1157"/>
              <a:ext cx="364" cy="447"/>
            </a:xfrm>
            <a:custGeom>
              <a:avLst/>
              <a:gdLst>
                <a:gd name="T0" fmla="*/ 128 w 139"/>
                <a:gd name="T1" fmla="*/ 108 h 171"/>
                <a:gd name="T2" fmla="*/ 124 w 139"/>
                <a:gd name="T3" fmla="*/ 121 h 171"/>
                <a:gd name="T4" fmla="*/ 112 w 139"/>
                <a:gd name="T5" fmla="*/ 124 h 171"/>
                <a:gd name="T6" fmla="*/ 113 w 139"/>
                <a:gd name="T7" fmla="*/ 133 h 171"/>
                <a:gd name="T8" fmla="*/ 110 w 139"/>
                <a:gd name="T9" fmla="*/ 140 h 171"/>
                <a:gd name="T10" fmla="*/ 108 w 139"/>
                <a:gd name="T11" fmla="*/ 148 h 171"/>
                <a:gd name="T12" fmla="*/ 101 w 139"/>
                <a:gd name="T13" fmla="*/ 157 h 171"/>
                <a:gd name="T14" fmla="*/ 90 w 139"/>
                <a:gd name="T15" fmla="*/ 159 h 171"/>
                <a:gd name="T16" fmla="*/ 75 w 139"/>
                <a:gd name="T17" fmla="*/ 162 h 171"/>
                <a:gd name="T18" fmla="*/ 60 w 139"/>
                <a:gd name="T19" fmla="*/ 169 h 171"/>
                <a:gd name="T20" fmla="*/ 54 w 139"/>
                <a:gd name="T21" fmla="*/ 168 h 171"/>
                <a:gd name="T22" fmla="*/ 54 w 139"/>
                <a:gd name="T23" fmla="*/ 160 h 171"/>
                <a:gd name="T24" fmla="*/ 47 w 139"/>
                <a:gd name="T25" fmla="*/ 156 h 171"/>
                <a:gd name="T26" fmla="*/ 41 w 139"/>
                <a:gd name="T27" fmla="*/ 147 h 171"/>
                <a:gd name="T28" fmla="*/ 39 w 139"/>
                <a:gd name="T29" fmla="*/ 145 h 171"/>
                <a:gd name="T30" fmla="*/ 28 w 139"/>
                <a:gd name="T31" fmla="*/ 144 h 171"/>
                <a:gd name="T32" fmla="*/ 27 w 139"/>
                <a:gd name="T33" fmla="*/ 134 h 171"/>
                <a:gd name="T34" fmla="*/ 22 w 139"/>
                <a:gd name="T35" fmla="*/ 123 h 171"/>
                <a:gd name="T36" fmla="*/ 26 w 139"/>
                <a:gd name="T37" fmla="*/ 117 h 171"/>
                <a:gd name="T38" fmla="*/ 22 w 139"/>
                <a:gd name="T39" fmla="*/ 103 h 171"/>
                <a:gd name="T40" fmla="*/ 22 w 139"/>
                <a:gd name="T41" fmla="*/ 95 h 171"/>
                <a:gd name="T42" fmla="*/ 17 w 139"/>
                <a:gd name="T43" fmla="*/ 88 h 171"/>
                <a:gd name="T44" fmla="*/ 18 w 139"/>
                <a:gd name="T45" fmla="*/ 75 h 171"/>
                <a:gd name="T46" fmla="*/ 28 w 139"/>
                <a:gd name="T47" fmla="*/ 73 h 171"/>
                <a:gd name="T48" fmla="*/ 25 w 139"/>
                <a:gd name="T49" fmla="*/ 71 h 171"/>
                <a:gd name="T50" fmla="*/ 10 w 139"/>
                <a:gd name="T51" fmla="*/ 72 h 171"/>
                <a:gd name="T52" fmla="*/ 0 w 139"/>
                <a:gd name="T53" fmla="*/ 61 h 171"/>
                <a:gd name="T54" fmla="*/ 7 w 139"/>
                <a:gd name="T55" fmla="*/ 49 h 171"/>
                <a:gd name="T56" fmla="*/ 17 w 139"/>
                <a:gd name="T57" fmla="*/ 39 h 171"/>
                <a:gd name="T58" fmla="*/ 32 w 139"/>
                <a:gd name="T59" fmla="*/ 31 h 171"/>
                <a:gd name="T60" fmla="*/ 47 w 139"/>
                <a:gd name="T61" fmla="*/ 23 h 171"/>
                <a:gd name="T62" fmla="*/ 71 w 139"/>
                <a:gd name="T63" fmla="*/ 17 h 171"/>
                <a:gd name="T64" fmla="*/ 92 w 139"/>
                <a:gd name="T65" fmla="*/ 11 h 171"/>
                <a:gd name="T66" fmla="*/ 105 w 139"/>
                <a:gd name="T67" fmla="*/ 0 h 171"/>
                <a:gd name="T68" fmla="*/ 118 w 139"/>
                <a:gd name="T69" fmla="*/ 6 h 171"/>
                <a:gd name="T70" fmla="*/ 129 w 139"/>
                <a:gd name="T71" fmla="*/ 18 h 171"/>
                <a:gd name="T72" fmla="*/ 134 w 139"/>
                <a:gd name="T73" fmla="*/ 31 h 171"/>
                <a:gd name="T74" fmla="*/ 130 w 139"/>
                <a:gd name="T75" fmla="*/ 42 h 171"/>
                <a:gd name="T76" fmla="*/ 135 w 139"/>
                <a:gd name="T77" fmla="*/ 45 h 171"/>
                <a:gd name="T78" fmla="*/ 130 w 139"/>
                <a:gd name="T79" fmla="*/ 56 h 171"/>
                <a:gd name="T80" fmla="*/ 133 w 139"/>
                <a:gd name="T81" fmla="*/ 67 h 171"/>
                <a:gd name="T82" fmla="*/ 136 w 139"/>
                <a:gd name="T83" fmla="*/ 75 h 171"/>
                <a:gd name="T84" fmla="*/ 135 w 139"/>
                <a:gd name="T85" fmla="*/ 90 h 171"/>
                <a:gd name="T86" fmla="*/ 138 w 139"/>
                <a:gd name="T87" fmla="*/ 100 h 171"/>
                <a:gd name="T88" fmla="*/ 131 w 139"/>
                <a:gd name="T89" fmla="*/ 98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39" h="171">
                  <a:moveTo>
                    <a:pt x="130" y="103"/>
                  </a:moveTo>
                  <a:cubicBezTo>
                    <a:pt x="129" y="104"/>
                    <a:pt x="129" y="104"/>
                    <a:pt x="129" y="105"/>
                  </a:cubicBezTo>
                  <a:cubicBezTo>
                    <a:pt x="128" y="105"/>
                    <a:pt x="128" y="107"/>
                    <a:pt x="128" y="108"/>
                  </a:cubicBezTo>
                  <a:cubicBezTo>
                    <a:pt x="127" y="109"/>
                    <a:pt x="126" y="110"/>
                    <a:pt x="126" y="111"/>
                  </a:cubicBezTo>
                  <a:cubicBezTo>
                    <a:pt x="126" y="112"/>
                    <a:pt x="127" y="115"/>
                    <a:pt x="126" y="116"/>
                  </a:cubicBezTo>
                  <a:cubicBezTo>
                    <a:pt x="126" y="118"/>
                    <a:pt x="125" y="120"/>
                    <a:pt x="124" y="121"/>
                  </a:cubicBezTo>
                  <a:cubicBezTo>
                    <a:pt x="124" y="121"/>
                    <a:pt x="122" y="123"/>
                    <a:pt x="121" y="124"/>
                  </a:cubicBezTo>
                  <a:cubicBezTo>
                    <a:pt x="120" y="124"/>
                    <a:pt x="119" y="124"/>
                    <a:pt x="118" y="124"/>
                  </a:cubicBezTo>
                  <a:cubicBezTo>
                    <a:pt x="116" y="124"/>
                    <a:pt x="113" y="123"/>
                    <a:pt x="112" y="124"/>
                  </a:cubicBezTo>
                  <a:cubicBezTo>
                    <a:pt x="111" y="125"/>
                    <a:pt x="110" y="128"/>
                    <a:pt x="110" y="129"/>
                  </a:cubicBezTo>
                  <a:cubicBezTo>
                    <a:pt x="110" y="130"/>
                    <a:pt x="110" y="131"/>
                    <a:pt x="111" y="132"/>
                  </a:cubicBezTo>
                  <a:cubicBezTo>
                    <a:pt x="111" y="132"/>
                    <a:pt x="113" y="132"/>
                    <a:pt x="113" y="133"/>
                  </a:cubicBezTo>
                  <a:cubicBezTo>
                    <a:pt x="113" y="134"/>
                    <a:pt x="113" y="136"/>
                    <a:pt x="113" y="136"/>
                  </a:cubicBezTo>
                  <a:cubicBezTo>
                    <a:pt x="113" y="137"/>
                    <a:pt x="113" y="137"/>
                    <a:pt x="114" y="138"/>
                  </a:cubicBezTo>
                  <a:cubicBezTo>
                    <a:pt x="113" y="139"/>
                    <a:pt x="111" y="139"/>
                    <a:pt x="110" y="140"/>
                  </a:cubicBezTo>
                  <a:cubicBezTo>
                    <a:pt x="110" y="140"/>
                    <a:pt x="109" y="141"/>
                    <a:pt x="109" y="142"/>
                  </a:cubicBezTo>
                  <a:cubicBezTo>
                    <a:pt x="109" y="143"/>
                    <a:pt x="110" y="145"/>
                    <a:pt x="110" y="146"/>
                  </a:cubicBezTo>
                  <a:cubicBezTo>
                    <a:pt x="110" y="146"/>
                    <a:pt x="108" y="148"/>
                    <a:pt x="108" y="148"/>
                  </a:cubicBezTo>
                  <a:cubicBezTo>
                    <a:pt x="107" y="149"/>
                    <a:pt x="105" y="149"/>
                    <a:pt x="104" y="150"/>
                  </a:cubicBezTo>
                  <a:cubicBezTo>
                    <a:pt x="103" y="151"/>
                    <a:pt x="103" y="153"/>
                    <a:pt x="102" y="154"/>
                  </a:cubicBezTo>
                  <a:cubicBezTo>
                    <a:pt x="102" y="155"/>
                    <a:pt x="101" y="157"/>
                    <a:pt x="101" y="157"/>
                  </a:cubicBezTo>
                  <a:cubicBezTo>
                    <a:pt x="100" y="158"/>
                    <a:pt x="97" y="160"/>
                    <a:pt x="95" y="160"/>
                  </a:cubicBezTo>
                  <a:cubicBezTo>
                    <a:pt x="94" y="161"/>
                    <a:pt x="93" y="161"/>
                    <a:pt x="92" y="161"/>
                  </a:cubicBezTo>
                  <a:cubicBezTo>
                    <a:pt x="91" y="161"/>
                    <a:pt x="91" y="159"/>
                    <a:pt x="90" y="159"/>
                  </a:cubicBezTo>
                  <a:cubicBezTo>
                    <a:pt x="88" y="158"/>
                    <a:pt x="85" y="160"/>
                    <a:pt x="83" y="160"/>
                  </a:cubicBezTo>
                  <a:cubicBezTo>
                    <a:pt x="82" y="160"/>
                    <a:pt x="80" y="160"/>
                    <a:pt x="79" y="160"/>
                  </a:cubicBezTo>
                  <a:cubicBezTo>
                    <a:pt x="78" y="160"/>
                    <a:pt x="76" y="161"/>
                    <a:pt x="75" y="162"/>
                  </a:cubicBezTo>
                  <a:cubicBezTo>
                    <a:pt x="74" y="162"/>
                    <a:pt x="72" y="165"/>
                    <a:pt x="71" y="166"/>
                  </a:cubicBezTo>
                  <a:cubicBezTo>
                    <a:pt x="69" y="166"/>
                    <a:pt x="66" y="166"/>
                    <a:pt x="64" y="166"/>
                  </a:cubicBezTo>
                  <a:cubicBezTo>
                    <a:pt x="63" y="167"/>
                    <a:pt x="61" y="168"/>
                    <a:pt x="60" y="169"/>
                  </a:cubicBezTo>
                  <a:cubicBezTo>
                    <a:pt x="60" y="169"/>
                    <a:pt x="59" y="170"/>
                    <a:pt x="59" y="171"/>
                  </a:cubicBezTo>
                  <a:cubicBezTo>
                    <a:pt x="58" y="171"/>
                    <a:pt x="57" y="171"/>
                    <a:pt x="56" y="171"/>
                  </a:cubicBezTo>
                  <a:cubicBezTo>
                    <a:pt x="55" y="170"/>
                    <a:pt x="54" y="169"/>
                    <a:pt x="54" y="168"/>
                  </a:cubicBezTo>
                  <a:cubicBezTo>
                    <a:pt x="53" y="168"/>
                    <a:pt x="52" y="167"/>
                    <a:pt x="51" y="167"/>
                  </a:cubicBezTo>
                  <a:cubicBezTo>
                    <a:pt x="51" y="166"/>
                    <a:pt x="51" y="163"/>
                    <a:pt x="51" y="163"/>
                  </a:cubicBezTo>
                  <a:cubicBezTo>
                    <a:pt x="52" y="162"/>
                    <a:pt x="54" y="161"/>
                    <a:pt x="54" y="160"/>
                  </a:cubicBezTo>
                  <a:cubicBezTo>
                    <a:pt x="54" y="159"/>
                    <a:pt x="53" y="157"/>
                    <a:pt x="52" y="156"/>
                  </a:cubicBezTo>
                  <a:cubicBezTo>
                    <a:pt x="52" y="156"/>
                    <a:pt x="51" y="155"/>
                    <a:pt x="51" y="154"/>
                  </a:cubicBezTo>
                  <a:cubicBezTo>
                    <a:pt x="50" y="154"/>
                    <a:pt x="48" y="156"/>
                    <a:pt x="47" y="156"/>
                  </a:cubicBezTo>
                  <a:cubicBezTo>
                    <a:pt x="46" y="156"/>
                    <a:pt x="45" y="154"/>
                    <a:pt x="44" y="154"/>
                  </a:cubicBezTo>
                  <a:cubicBezTo>
                    <a:pt x="44" y="153"/>
                    <a:pt x="44" y="150"/>
                    <a:pt x="43" y="150"/>
                  </a:cubicBezTo>
                  <a:cubicBezTo>
                    <a:pt x="43" y="149"/>
                    <a:pt x="42" y="148"/>
                    <a:pt x="41" y="147"/>
                  </a:cubicBezTo>
                  <a:cubicBezTo>
                    <a:pt x="41" y="147"/>
                    <a:pt x="42" y="145"/>
                    <a:pt x="41" y="145"/>
                  </a:cubicBezTo>
                  <a:cubicBezTo>
                    <a:pt x="41" y="144"/>
                    <a:pt x="40" y="144"/>
                    <a:pt x="39" y="144"/>
                  </a:cubicBezTo>
                  <a:cubicBezTo>
                    <a:pt x="39" y="144"/>
                    <a:pt x="39" y="145"/>
                    <a:pt x="39" y="145"/>
                  </a:cubicBezTo>
                  <a:cubicBezTo>
                    <a:pt x="38" y="146"/>
                    <a:pt x="34" y="146"/>
                    <a:pt x="33" y="146"/>
                  </a:cubicBezTo>
                  <a:cubicBezTo>
                    <a:pt x="32" y="146"/>
                    <a:pt x="31" y="144"/>
                    <a:pt x="31" y="144"/>
                  </a:cubicBezTo>
                  <a:cubicBezTo>
                    <a:pt x="30" y="143"/>
                    <a:pt x="28" y="144"/>
                    <a:pt x="28" y="144"/>
                  </a:cubicBezTo>
                  <a:cubicBezTo>
                    <a:pt x="27" y="143"/>
                    <a:pt x="25" y="143"/>
                    <a:pt x="25" y="142"/>
                  </a:cubicBezTo>
                  <a:cubicBezTo>
                    <a:pt x="24" y="141"/>
                    <a:pt x="25" y="138"/>
                    <a:pt x="25" y="136"/>
                  </a:cubicBezTo>
                  <a:cubicBezTo>
                    <a:pt x="25" y="136"/>
                    <a:pt x="26" y="134"/>
                    <a:pt x="27" y="134"/>
                  </a:cubicBezTo>
                  <a:cubicBezTo>
                    <a:pt x="27" y="132"/>
                    <a:pt x="27" y="130"/>
                    <a:pt x="27" y="129"/>
                  </a:cubicBezTo>
                  <a:cubicBezTo>
                    <a:pt x="27" y="128"/>
                    <a:pt x="25" y="127"/>
                    <a:pt x="25" y="126"/>
                  </a:cubicBezTo>
                  <a:cubicBezTo>
                    <a:pt x="24" y="125"/>
                    <a:pt x="22" y="124"/>
                    <a:pt x="22" y="123"/>
                  </a:cubicBezTo>
                  <a:cubicBezTo>
                    <a:pt x="22" y="123"/>
                    <a:pt x="22" y="121"/>
                    <a:pt x="23" y="121"/>
                  </a:cubicBezTo>
                  <a:cubicBezTo>
                    <a:pt x="24" y="120"/>
                    <a:pt x="26" y="120"/>
                    <a:pt x="26" y="120"/>
                  </a:cubicBezTo>
                  <a:cubicBezTo>
                    <a:pt x="27" y="119"/>
                    <a:pt x="27" y="118"/>
                    <a:pt x="26" y="117"/>
                  </a:cubicBezTo>
                  <a:cubicBezTo>
                    <a:pt x="26" y="115"/>
                    <a:pt x="25" y="113"/>
                    <a:pt x="25" y="112"/>
                  </a:cubicBezTo>
                  <a:cubicBezTo>
                    <a:pt x="24" y="111"/>
                    <a:pt x="25" y="109"/>
                    <a:pt x="25" y="108"/>
                  </a:cubicBezTo>
                  <a:cubicBezTo>
                    <a:pt x="24" y="107"/>
                    <a:pt x="22" y="104"/>
                    <a:pt x="22" y="103"/>
                  </a:cubicBezTo>
                  <a:cubicBezTo>
                    <a:pt x="22" y="102"/>
                    <a:pt x="20" y="101"/>
                    <a:pt x="20" y="100"/>
                  </a:cubicBezTo>
                  <a:cubicBezTo>
                    <a:pt x="21" y="99"/>
                    <a:pt x="22" y="99"/>
                    <a:pt x="22" y="98"/>
                  </a:cubicBezTo>
                  <a:cubicBezTo>
                    <a:pt x="23" y="98"/>
                    <a:pt x="22" y="96"/>
                    <a:pt x="22" y="95"/>
                  </a:cubicBezTo>
                  <a:cubicBezTo>
                    <a:pt x="22" y="94"/>
                    <a:pt x="22" y="93"/>
                    <a:pt x="21" y="93"/>
                  </a:cubicBezTo>
                  <a:cubicBezTo>
                    <a:pt x="21" y="93"/>
                    <a:pt x="19" y="93"/>
                    <a:pt x="19" y="92"/>
                  </a:cubicBezTo>
                  <a:cubicBezTo>
                    <a:pt x="18" y="92"/>
                    <a:pt x="17" y="89"/>
                    <a:pt x="17" y="88"/>
                  </a:cubicBezTo>
                  <a:cubicBezTo>
                    <a:pt x="18" y="87"/>
                    <a:pt x="20" y="86"/>
                    <a:pt x="20" y="85"/>
                  </a:cubicBezTo>
                  <a:cubicBezTo>
                    <a:pt x="20" y="83"/>
                    <a:pt x="18" y="80"/>
                    <a:pt x="18" y="78"/>
                  </a:cubicBezTo>
                  <a:cubicBezTo>
                    <a:pt x="18" y="78"/>
                    <a:pt x="18" y="76"/>
                    <a:pt x="18" y="75"/>
                  </a:cubicBezTo>
                  <a:cubicBezTo>
                    <a:pt x="19" y="75"/>
                    <a:pt x="19" y="75"/>
                    <a:pt x="19" y="75"/>
                  </a:cubicBezTo>
                  <a:cubicBezTo>
                    <a:pt x="20" y="75"/>
                    <a:pt x="22" y="75"/>
                    <a:pt x="24" y="75"/>
                  </a:cubicBezTo>
                  <a:cubicBezTo>
                    <a:pt x="25" y="74"/>
                    <a:pt x="27" y="74"/>
                    <a:pt x="28" y="73"/>
                  </a:cubicBezTo>
                  <a:cubicBezTo>
                    <a:pt x="29" y="73"/>
                    <a:pt x="30" y="72"/>
                    <a:pt x="30" y="72"/>
                  </a:cubicBezTo>
                  <a:cubicBezTo>
                    <a:pt x="30" y="71"/>
                    <a:pt x="28" y="70"/>
                    <a:pt x="27" y="70"/>
                  </a:cubicBezTo>
                  <a:cubicBezTo>
                    <a:pt x="26" y="70"/>
                    <a:pt x="25" y="71"/>
                    <a:pt x="25" y="71"/>
                  </a:cubicBezTo>
                  <a:cubicBezTo>
                    <a:pt x="24" y="72"/>
                    <a:pt x="22" y="72"/>
                    <a:pt x="20" y="72"/>
                  </a:cubicBezTo>
                  <a:cubicBezTo>
                    <a:pt x="19" y="73"/>
                    <a:pt x="17" y="72"/>
                    <a:pt x="16" y="72"/>
                  </a:cubicBezTo>
                  <a:cubicBezTo>
                    <a:pt x="14" y="72"/>
                    <a:pt x="12" y="72"/>
                    <a:pt x="10" y="72"/>
                  </a:cubicBezTo>
                  <a:cubicBezTo>
                    <a:pt x="9" y="71"/>
                    <a:pt x="5" y="70"/>
                    <a:pt x="4" y="69"/>
                  </a:cubicBezTo>
                  <a:cubicBezTo>
                    <a:pt x="3" y="68"/>
                    <a:pt x="1" y="66"/>
                    <a:pt x="1" y="65"/>
                  </a:cubicBezTo>
                  <a:cubicBezTo>
                    <a:pt x="0" y="64"/>
                    <a:pt x="0" y="62"/>
                    <a:pt x="0" y="61"/>
                  </a:cubicBezTo>
                  <a:cubicBezTo>
                    <a:pt x="0" y="60"/>
                    <a:pt x="1" y="57"/>
                    <a:pt x="2" y="56"/>
                  </a:cubicBezTo>
                  <a:cubicBezTo>
                    <a:pt x="2" y="55"/>
                    <a:pt x="5" y="54"/>
                    <a:pt x="5" y="53"/>
                  </a:cubicBezTo>
                  <a:cubicBezTo>
                    <a:pt x="6" y="52"/>
                    <a:pt x="7" y="50"/>
                    <a:pt x="7" y="49"/>
                  </a:cubicBezTo>
                  <a:cubicBezTo>
                    <a:pt x="8" y="47"/>
                    <a:pt x="9" y="45"/>
                    <a:pt x="9" y="43"/>
                  </a:cubicBezTo>
                  <a:cubicBezTo>
                    <a:pt x="10" y="42"/>
                    <a:pt x="10" y="40"/>
                    <a:pt x="11" y="39"/>
                  </a:cubicBezTo>
                  <a:cubicBezTo>
                    <a:pt x="12" y="39"/>
                    <a:pt x="15" y="39"/>
                    <a:pt x="17" y="39"/>
                  </a:cubicBezTo>
                  <a:cubicBezTo>
                    <a:pt x="18" y="38"/>
                    <a:pt x="22" y="36"/>
                    <a:pt x="24" y="35"/>
                  </a:cubicBezTo>
                  <a:cubicBezTo>
                    <a:pt x="25" y="34"/>
                    <a:pt x="26" y="32"/>
                    <a:pt x="27" y="31"/>
                  </a:cubicBezTo>
                  <a:cubicBezTo>
                    <a:pt x="28" y="30"/>
                    <a:pt x="31" y="31"/>
                    <a:pt x="32" y="31"/>
                  </a:cubicBezTo>
                  <a:cubicBezTo>
                    <a:pt x="34" y="30"/>
                    <a:pt x="36" y="27"/>
                    <a:pt x="38" y="26"/>
                  </a:cubicBezTo>
                  <a:cubicBezTo>
                    <a:pt x="39" y="25"/>
                    <a:pt x="41" y="24"/>
                    <a:pt x="43" y="23"/>
                  </a:cubicBezTo>
                  <a:cubicBezTo>
                    <a:pt x="44" y="23"/>
                    <a:pt x="46" y="23"/>
                    <a:pt x="47" y="23"/>
                  </a:cubicBezTo>
                  <a:cubicBezTo>
                    <a:pt x="50" y="22"/>
                    <a:pt x="55" y="20"/>
                    <a:pt x="58" y="20"/>
                  </a:cubicBezTo>
                  <a:cubicBezTo>
                    <a:pt x="59" y="20"/>
                    <a:pt x="60" y="20"/>
                    <a:pt x="61" y="20"/>
                  </a:cubicBezTo>
                  <a:cubicBezTo>
                    <a:pt x="63" y="20"/>
                    <a:pt x="68" y="17"/>
                    <a:pt x="71" y="17"/>
                  </a:cubicBezTo>
                  <a:cubicBezTo>
                    <a:pt x="73" y="16"/>
                    <a:pt x="76" y="15"/>
                    <a:pt x="78" y="15"/>
                  </a:cubicBezTo>
                  <a:cubicBezTo>
                    <a:pt x="80" y="15"/>
                    <a:pt x="84" y="15"/>
                    <a:pt x="86" y="15"/>
                  </a:cubicBezTo>
                  <a:cubicBezTo>
                    <a:pt x="88" y="14"/>
                    <a:pt x="91" y="12"/>
                    <a:pt x="92" y="11"/>
                  </a:cubicBezTo>
                  <a:cubicBezTo>
                    <a:pt x="94" y="10"/>
                    <a:pt x="96" y="7"/>
                    <a:pt x="98" y="5"/>
                  </a:cubicBezTo>
                  <a:cubicBezTo>
                    <a:pt x="99" y="3"/>
                    <a:pt x="103" y="1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6" y="0"/>
                    <a:pt x="108" y="1"/>
                    <a:pt x="109" y="1"/>
                  </a:cubicBezTo>
                  <a:cubicBezTo>
                    <a:pt x="110" y="2"/>
                    <a:pt x="112" y="4"/>
                    <a:pt x="113" y="4"/>
                  </a:cubicBezTo>
                  <a:cubicBezTo>
                    <a:pt x="114" y="5"/>
                    <a:pt x="117" y="5"/>
                    <a:pt x="118" y="6"/>
                  </a:cubicBezTo>
                  <a:cubicBezTo>
                    <a:pt x="119" y="7"/>
                    <a:pt x="121" y="10"/>
                    <a:pt x="122" y="11"/>
                  </a:cubicBezTo>
                  <a:cubicBezTo>
                    <a:pt x="123" y="12"/>
                    <a:pt x="123" y="15"/>
                    <a:pt x="124" y="16"/>
                  </a:cubicBezTo>
                  <a:cubicBezTo>
                    <a:pt x="125" y="17"/>
                    <a:pt x="128" y="18"/>
                    <a:pt x="129" y="18"/>
                  </a:cubicBezTo>
                  <a:cubicBezTo>
                    <a:pt x="130" y="20"/>
                    <a:pt x="131" y="23"/>
                    <a:pt x="131" y="25"/>
                  </a:cubicBezTo>
                  <a:cubicBezTo>
                    <a:pt x="131" y="26"/>
                    <a:pt x="130" y="28"/>
                    <a:pt x="131" y="28"/>
                  </a:cubicBezTo>
                  <a:cubicBezTo>
                    <a:pt x="131" y="29"/>
                    <a:pt x="134" y="30"/>
                    <a:pt x="134" y="31"/>
                  </a:cubicBezTo>
                  <a:cubicBezTo>
                    <a:pt x="135" y="32"/>
                    <a:pt x="135" y="35"/>
                    <a:pt x="135" y="36"/>
                  </a:cubicBezTo>
                  <a:cubicBezTo>
                    <a:pt x="135" y="37"/>
                    <a:pt x="135" y="39"/>
                    <a:pt x="134" y="40"/>
                  </a:cubicBezTo>
                  <a:cubicBezTo>
                    <a:pt x="134" y="41"/>
                    <a:pt x="131" y="41"/>
                    <a:pt x="130" y="42"/>
                  </a:cubicBezTo>
                  <a:cubicBezTo>
                    <a:pt x="129" y="43"/>
                    <a:pt x="129" y="45"/>
                    <a:pt x="129" y="45"/>
                  </a:cubicBezTo>
                  <a:cubicBezTo>
                    <a:pt x="130" y="46"/>
                    <a:pt x="132" y="46"/>
                    <a:pt x="132" y="46"/>
                  </a:cubicBezTo>
                  <a:cubicBezTo>
                    <a:pt x="133" y="46"/>
                    <a:pt x="134" y="44"/>
                    <a:pt x="135" y="45"/>
                  </a:cubicBezTo>
                  <a:cubicBezTo>
                    <a:pt x="136" y="45"/>
                    <a:pt x="136" y="49"/>
                    <a:pt x="135" y="50"/>
                  </a:cubicBezTo>
                  <a:cubicBezTo>
                    <a:pt x="134" y="50"/>
                    <a:pt x="131" y="50"/>
                    <a:pt x="130" y="50"/>
                  </a:cubicBezTo>
                  <a:cubicBezTo>
                    <a:pt x="130" y="51"/>
                    <a:pt x="130" y="55"/>
                    <a:pt x="130" y="56"/>
                  </a:cubicBezTo>
                  <a:cubicBezTo>
                    <a:pt x="130" y="57"/>
                    <a:pt x="131" y="59"/>
                    <a:pt x="131" y="60"/>
                  </a:cubicBezTo>
                  <a:cubicBezTo>
                    <a:pt x="131" y="61"/>
                    <a:pt x="130" y="63"/>
                    <a:pt x="130" y="64"/>
                  </a:cubicBezTo>
                  <a:cubicBezTo>
                    <a:pt x="130" y="65"/>
                    <a:pt x="132" y="67"/>
                    <a:pt x="133" y="67"/>
                  </a:cubicBezTo>
                  <a:cubicBezTo>
                    <a:pt x="133" y="67"/>
                    <a:pt x="135" y="66"/>
                    <a:pt x="135" y="67"/>
                  </a:cubicBezTo>
                  <a:cubicBezTo>
                    <a:pt x="137" y="67"/>
                    <a:pt x="137" y="70"/>
                    <a:pt x="138" y="72"/>
                  </a:cubicBezTo>
                  <a:cubicBezTo>
                    <a:pt x="138" y="72"/>
                    <a:pt x="137" y="74"/>
                    <a:pt x="136" y="75"/>
                  </a:cubicBezTo>
                  <a:cubicBezTo>
                    <a:pt x="136" y="76"/>
                    <a:pt x="133" y="76"/>
                    <a:pt x="133" y="77"/>
                  </a:cubicBezTo>
                  <a:cubicBezTo>
                    <a:pt x="132" y="79"/>
                    <a:pt x="132" y="83"/>
                    <a:pt x="133" y="85"/>
                  </a:cubicBezTo>
                  <a:cubicBezTo>
                    <a:pt x="133" y="87"/>
                    <a:pt x="135" y="89"/>
                    <a:pt x="135" y="90"/>
                  </a:cubicBezTo>
                  <a:cubicBezTo>
                    <a:pt x="135" y="91"/>
                    <a:pt x="136" y="93"/>
                    <a:pt x="136" y="94"/>
                  </a:cubicBezTo>
                  <a:cubicBezTo>
                    <a:pt x="137" y="95"/>
                    <a:pt x="138" y="95"/>
                    <a:pt x="138" y="96"/>
                  </a:cubicBezTo>
                  <a:cubicBezTo>
                    <a:pt x="139" y="97"/>
                    <a:pt x="139" y="99"/>
                    <a:pt x="138" y="100"/>
                  </a:cubicBezTo>
                  <a:cubicBezTo>
                    <a:pt x="138" y="101"/>
                    <a:pt x="136" y="101"/>
                    <a:pt x="136" y="100"/>
                  </a:cubicBezTo>
                  <a:cubicBezTo>
                    <a:pt x="135" y="100"/>
                    <a:pt x="135" y="98"/>
                    <a:pt x="134" y="98"/>
                  </a:cubicBezTo>
                  <a:cubicBezTo>
                    <a:pt x="134" y="98"/>
                    <a:pt x="132" y="97"/>
                    <a:pt x="131" y="98"/>
                  </a:cubicBezTo>
                  <a:cubicBezTo>
                    <a:pt x="130" y="99"/>
                    <a:pt x="131" y="101"/>
                    <a:pt x="131" y="102"/>
                  </a:cubicBezTo>
                  <a:cubicBezTo>
                    <a:pt x="131" y="102"/>
                    <a:pt x="130" y="103"/>
                    <a:pt x="130" y="10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47"/>
            <p:cNvSpPr>
              <a:spLocks/>
            </p:cNvSpPr>
            <p:nvPr/>
          </p:nvSpPr>
          <p:spPr bwMode="auto">
            <a:xfrm>
              <a:off x="5830" y="1112"/>
              <a:ext cx="549" cy="832"/>
            </a:xfrm>
            <a:custGeom>
              <a:avLst/>
              <a:gdLst>
                <a:gd name="T0" fmla="*/ 14 w 210"/>
                <a:gd name="T1" fmla="*/ 157 h 318"/>
                <a:gd name="T2" fmla="*/ 23 w 210"/>
                <a:gd name="T3" fmla="*/ 144 h 318"/>
                <a:gd name="T4" fmla="*/ 20 w 210"/>
                <a:gd name="T5" fmla="*/ 135 h 318"/>
                <a:gd name="T6" fmla="*/ 31 w 210"/>
                <a:gd name="T7" fmla="*/ 129 h 318"/>
                <a:gd name="T8" fmla="*/ 23 w 210"/>
                <a:gd name="T9" fmla="*/ 109 h 318"/>
                <a:gd name="T10" fmla="*/ 37 w 210"/>
                <a:gd name="T11" fmla="*/ 102 h 318"/>
                <a:gd name="T12" fmla="*/ 49 w 210"/>
                <a:gd name="T13" fmla="*/ 102 h 318"/>
                <a:gd name="T14" fmla="*/ 53 w 210"/>
                <a:gd name="T15" fmla="*/ 86 h 318"/>
                <a:gd name="T16" fmla="*/ 56 w 210"/>
                <a:gd name="T17" fmla="*/ 68 h 318"/>
                <a:gd name="T18" fmla="*/ 68 w 210"/>
                <a:gd name="T19" fmla="*/ 57 h 318"/>
                <a:gd name="T20" fmla="*/ 70 w 210"/>
                <a:gd name="T21" fmla="*/ 39 h 318"/>
                <a:gd name="T22" fmla="*/ 68 w 210"/>
                <a:gd name="T23" fmla="*/ 26 h 318"/>
                <a:gd name="T24" fmla="*/ 89 w 210"/>
                <a:gd name="T25" fmla="*/ 29 h 318"/>
                <a:gd name="T26" fmla="*/ 101 w 210"/>
                <a:gd name="T27" fmla="*/ 14 h 318"/>
                <a:gd name="T28" fmla="*/ 112 w 210"/>
                <a:gd name="T29" fmla="*/ 0 h 318"/>
                <a:gd name="T30" fmla="*/ 114 w 210"/>
                <a:gd name="T31" fmla="*/ 13 h 318"/>
                <a:gd name="T32" fmla="*/ 115 w 210"/>
                <a:gd name="T33" fmla="*/ 29 h 318"/>
                <a:gd name="T34" fmla="*/ 118 w 210"/>
                <a:gd name="T35" fmla="*/ 47 h 318"/>
                <a:gd name="T36" fmla="*/ 135 w 210"/>
                <a:gd name="T37" fmla="*/ 49 h 318"/>
                <a:gd name="T38" fmla="*/ 148 w 210"/>
                <a:gd name="T39" fmla="*/ 60 h 318"/>
                <a:gd name="T40" fmla="*/ 157 w 210"/>
                <a:gd name="T41" fmla="*/ 66 h 318"/>
                <a:gd name="T42" fmla="*/ 157 w 210"/>
                <a:gd name="T43" fmla="*/ 74 h 318"/>
                <a:gd name="T44" fmla="*/ 145 w 210"/>
                <a:gd name="T45" fmla="*/ 74 h 318"/>
                <a:gd name="T46" fmla="*/ 138 w 210"/>
                <a:gd name="T47" fmla="*/ 86 h 318"/>
                <a:gd name="T48" fmla="*/ 133 w 210"/>
                <a:gd name="T49" fmla="*/ 106 h 318"/>
                <a:gd name="T50" fmla="*/ 126 w 210"/>
                <a:gd name="T51" fmla="*/ 125 h 318"/>
                <a:gd name="T52" fmla="*/ 133 w 210"/>
                <a:gd name="T53" fmla="*/ 142 h 318"/>
                <a:gd name="T54" fmla="*/ 126 w 210"/>
                <a:gd name="T55" fmla="*/ 160 h 318"/>
                <a:gd name="T56" fmla="*/ 125 w 210"/>
                <a:gd name="T57" fmla="*/ 172 h 318"/>
                <a:gd name="T58" fmla="*/ 134 w 210"/>
                <a:gd name="T59" fmla="*/ 190 h 318"/>
                <a:gd name="T60" fmla="*/ 148 w 210"/>
                <a:gd name="T61" fmla="*/ 201 h 318"/>
                <a:gd name="T62" fmla="*/ 165 w 210"/>
                <a:gd name="T63" fmla="*/ 211 h 318"/>
                <a:gd name="T64" fmla="*/ 170 w 210"/>
                <a:gd name="T65" fmla="*/ 226 h 318"/>
                <a:gd name="T66" fmla="*/ 178 w 210"/>
                <a:gd name="T67" fmla="*/ 230 h 318"/>
                <a:gd name="T68" fmla="*/ 192 w 210"/>
                <a:gd name="T69" fmla="*/ 242 h 318"/>
                <a:gd name="T70" fmla="*/ 193 w 210"/>
                <a:gd name="T71" fmla="*/ 258 h 318"/>
                <a:gd name="T72" fmla="*/ 207 w 210"/>
                <a:gd name="T73" fmla="*/ 274 h 318"/>
                <a:gd name="T74" fmla="*/ 203 w 210"/>
                <a:gd name="T75" fmla="*/ 283 h 318"/>
                <a:gd name="T76" fmla="*/ 194 w 210"/>
                <a:gd name="T77" fmla="*/ 298 h 318"/>
                <a:gd name="T78" fmla="*/ 184 w 210"/>
                <a:gd name="T79" fmla="*/ 309 h 318"/>
                <a:gd name="T80" fmla="*/ 171 w 210"/>
                <a:gd name="T81" fmla="*/ 310 h 318"/>
                <a:gd name="T82" fmla="*/ 165 w 210"/>
                <a:gd name="T83" fmla="*/ 317 h 318"/>
                <a:gd name="T84" fmla="*/ 153 w 210"/>
                <a:gd name="T85" fmla="*/ 309 h 318"/>
                <a:gd name="T86" fmla="*/ 141 w 210"/>
                <a:gd name="T87" fmla="*/ 306 h 318"/>
                <a:gd name="T88" fmla="*/ 132 w 210"/>
                <a:gd name="T89" fmla="*/ 303 h 318"/>
                <a:gd name="T90" fmla="*/ 133 w 210"/>
                <a:gd name="T91" fmla="*/ 286 h 318"/>
                <a:gd name="T92" fmla="*/ 123 w 210"/>
                <a:gd name="T93" fmla="*/ 283 h 318"/>
                <a:gd name="T94" fmla="*/ 111 w 210"/>
                <a:gd name="T95" fmla="*/ 270 h 318"/>
                <a:gd name="T96" fmla="*/ 97 w 210"/>
                <a:gd name="T97" fmla="*/ 275 h 318"/>
                <a:gd name="T98" fmla="*/ 82 w 210"/>
                <a:gd name="T99" fmla="*/ 278 h 318"/>
                <a:gd name="T100" fmla="*/ 65 w 210"/>
                <a:gd name="T101" fmla="*/ 278 h 318"/>
                <a:gd name="T102" fmla="*/ 44 w 210"/>
                <a:gd name="T103" fmla="*/ 274 h 318"/>
                <a:gd name="T104" fmla="*/ 31 w 210"/>
                <a:gd name="T105" fmla="*/ 253 h 318"/>
                <a:gd name="T106" fmla="*/ 20 w 210"/>
                <a:gd name="T107" fmla="*/ 236 h 318"/>
                <a:gd name="T108" fmla="*/ 0 w 210"/>
                <a:gd name="T109" fmla="*/ 225 h 318"/>
                <a:gd name="T110" fmla="*/ 3 w 210"/>
                <a:gd name="T111" fmla="*/ 206 h 318"/>
                <a:gd name="T112" fmla="*/ 10 w 210"/>
                <a:gd name="T113" fmla="*/ 198 h 318"/>
                <a:gd name="T114" fmla="*/ 6 w 210"/>
                <a:gd name="T115" fmla="*/ 180 h 318"/>
                <a:gd name="T116" fmla="*/ 8 w 210"/>
                <a:gd name="T117" fmla="*/ 167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0" h="318">
                  <a:moveTo>
                    <a:pt x="8" y="167"/>
                  </a:moveTo>
                  <a:cubicBezTo>
                    <a:pt x="8" y="167"/>
                    <a:pt x="8" y="166"/>
                    <a:pt x="8" y="166"/>
                  </a:cubicBezTo>
                  <a:cubicBezTo>
                    <a:pt x="9" y="165"/>
                    <a:pt x="9" y="162"/>
                    <a:pt x="10" y="161"/>
                  </a:cubicBezTo>
                  <a:cubicBezTo>
                    <a:pt x="10" y="160"/>
                    <a:pt x="12" y="161"/>
                    <a:pt x="13" y="161"/>
                  </a:cubicBezTo>
                  <a:cubicBezTo>
                    <a:pt x="14" y="160"/>
                    <a:pt x="14" y="158"/>
                    <a:pt x="14" y="157"/>
                  </a:cubicBezTo>
                  <a:cubicBezTo>
                    <a:pt x="15" y="156"/>
                    <a:pt x="15" y="154"/>
                    <a:pt x="16" y="153"/>
                  </a:cubicBezTo>
                  <a:cubicBezTo>
                    <a:pt x="17" y="153"/>
                    <a:pt x="18" y="153"/>
                    <a:pt x="18" y="153"/>
                  </a:cubicBezTo>
                  <a:cubicBezTo>
                    <a:pt x="19" y="153"/>
                    <a:pt x="21" y="151"/>
                    <a:pt x="21" y="150"/>
                  </a:cubicBezTo>
                  <a:cubicBezTo>
                    <a:pt x="22" y="150"/>
                    <a:pt x="23" y="148"/>
                    <a:pt x="23" y="147"/>
                  </a:cubicBezTo>
                  <a:cubicBezTo>
                    <a:pt x="23" y="147"/>
                    <a:pt x="24" y="145"/>
                    <a:pt x="23" y="144"/>
                  </a:cubicBezTo>
                  <a:cubicBezTo>
                    <a:pt x="23" y="144"/>
                    <a:pt x="22" y="144"/>
                    <a:pt x="22" y="143"/>
                  </a:cubicBezTo>
                  <a:cubicBezTo>
                    <a:pt x="21" y="143"/>
                    <a:pt x="19" y="144"/>
                    <a:pt x="18" y="143"/>
                  </a:cubicBezTo>
                  <a:cubicBezTo>
                    <a:pt x="18" y="143"/>
                    <a:pt x="17" y="142"/>
                    <a:pt x="17" y="141"/>
                  </a:cubicBezTo>
                  <a:cubicBezTo>
                    <a:pt x="17" y="140"/>
                    <a:pt x="18" y="138"/>
                    <a:pt x="18" y="137"/>
                  </a:cubicBezTo>
                  <a:cubicBezTo>
                    <a:pt x="18" y="136"/>
                    <a:pt x="20" y="136"/>
                    <a:pt x="20" y="135"/>
                  </a:cubicBezTo>
                  <a:cubicBezTo>
                    <a:pt x="20" y="135"/>
                    <a:pt x="20" y="133"/>
                    <a:pt x="20" y="132"/>
                  </a:cubicBezTo>
                  <a:cubicBezTo>
                    <a:pt x="20" y="131"/>
                    <a:pt x="20" y="130"/>
                    <a:pt x="21" y="130"/>
                  </a:cubicBezTo>
                  <a:cubicBezTo>
                    <a:pt x="21" y="129"/>
                    <a:pt x="23" y="129"/>
                    <a:pt x="24" y="129"/>
                  </a:cubicBezTo>
                  <a:cubicBezTo>
                    <a:pt x="25" y="129"/>
                    <a:pt x="27" y="130"/>
                    <a:pt x="28" y="130"/>
                  </a:cubicBezTo>
                  <a:cubicBezTo>
                    <a:pt x="28" y="130"/>
                    <a:pt x="31" y="130"/>
                    <a:pt x="31" y="129"/>
                  </a:cubicBezTo>
                  <a:cubicBezTo>
                    <a:pt x="31" y="127"/>
                    <a:pt x="30" y="125"/>
                    <a:pt x="29" y="124"/>
                  </a:cubicBezTo>
                  <a:cubicBezTo>
                    <a:pt x="28" y="123"/>
                    <a:pt x="25" y="123"/>
                    <a:pt x="24" y="122"/>
                  </a:cubicBezTo>
                  <a:cubicBezTo>
                    <a:pt x="24" y="122"/>
                    <a:pt x="23" y="121"/>
                    <a:pt x="22" y="120"/>
                  </a:cubicBezTo>
                  <a:cubicBezTo>
                    <a:pt x="22" y="119"/>
                    <a:pt x="23" y="116"/>
                    <a:pt x="23" y="115"/>
                  </a:cubicBezTo>
                  <a:cubicBezTo>
                    <a:pt x="23" y="113"/>
                    <a:pt x="22" y="111"/>
                    <a:pt x="23" y="109"/>
                  </a:cubicBezTo>
                  <a:cubicBezTo>
                    <a:pt x="23" y="109"/>
                    <a:pt x="24" y="108"/>
                    <a:pt x="24" y="107"/>
                  </a:cubicBezTo>
                  <a:cubicBezTo>
                    <a:pt x="25" y="107"/>
                    <a:pt x="27" y="107"/>
                    <a:pt x="27" y="107"/>
                  </a:cubicBezTo>
                  <a:cubicBezTo>
                    <a:pt x="28" y="107"/>
                    <a:pt x="30" y="105"/>
                    <a:pt x="31" y="105"/>
                  </a:cubicBezTo>
                  <a:cubicBezTo>
                    <a:pt x="32" y="105"/>
                    <a:pt x="35" y="106"/>
                    <a:pt x="36" y="105"/>
                  </a:cubicBezTo>
                  <a:cubicBezTo>
                    <a:pt x="36" y="105"/>
                    <a:pt x="37" y="103"/>
                    <a:pt x="37" y="102"/>
                  </a:cubicBezTo>
                  <a:cubicBezTo>
                    <a:pt x="38" y="102"/>
                    <a:pt x="39" y="100"/>
                    <a:pt x="39" y="100"/>
                  </a:cubicBezTo>
                  <a:cubicBezTo>
                    <a:pt x="40" y="100"/>
                    <a:pt x="43" y="101"/>
                    <a:pt x="44" y="101"/>
                  </a:cubicBezTo>
                  <a:cubicBezTo>
                    <a:pt x="44" y="101"/>
                    <a:pt x="45" y="103"/>
                    <a:pt x="45" y="103"/>
                  </a:cubicBezTo>
                  <a:cubicBezTo>
                    <a:pt x="46" y="103"/>
                    <a:pt x="47" y="103"/>
                    <a:pt x="48" y="103"/>
                  </a:cubicBezTo>
                  <a:cubicBezTo>
                    <a:pt x="48" y="103"/>
                    <a:pt x="48" y="102"/>
                    <a:pt x="49" y="102"/>
                  </a:cubicBezTo>
                  <a:cubicBezTo>
                    <a:pt x="49" y="102"/>
                    <a:pt x="51" y="103"/>
                    <a:pt x="52" y="102"/>
                  </a:cubicBezTo>
                  <a:cubicBezTo>
                    <a:pt x="53" y="102"/>
                    <a:pt x="55" y="102"/>
                    <a:pt x="55" y="101"/>
                  </a:cubicBezTo>
                  <a:cubicBezTo>
                    <a:pt x="56" y="100"/>
                    <a:pt x="56" y="98"/>
                    <a:pt x="56" y="97"/>
                  </a:cubicBezTo>
                  <a:cubicBezTo>
                    <a:pt x="55" y="96"/>
                    <a:pt x="54" y="93"/>
                    <a:pt x="53" y="92"/>
                  </a:cubicBezTo>
                  <a:cubicBezTo>
                    <a:pt x="53" y="90"/>
                    <a:pt x="53" y="87"/>
                    <a:pt x="53" y="86"/>
                  </a:cubicBezTo>
                  <a:cubicBezTo>
                    <a:pt x="53" y="85"/>
                    <a:pt x="54" y="83"/>
                    <a:pt x="54" y="83"/>
                  </a:cubicBezTo>
                  <a:cubicBezTo>
                    <a:pt x="54" y="81"/>
                    <a:pt x="55" y="79"/>
                    <a:pt x="55" y="77"/>
                  </a:cubicBezTo>
                  <a:cubicBezTo>
                    <a:pt x="55" y="76"/>
                    <a:pt x="53" y="74"/>
                    <a:pt x="53" y="73"/>
                  </a:cubicBezTo>
                  <a:cubicBezTo>
                    <a:pt x="53" y="72"/>
                    <a:pt x="53" y="70"/>
                    <a:pt x="54" y="70"/>
                  </a:cubicBezTo>
                  <a:cubicBezTo>
                    <a:pt x="54" y="69"/>
                    <a:pt x="56" y="68"/>
                    <a:pt x="56" y="68"/>
                  </a:cubicBezTo>
                  <a:cubicBezTo>
                    <a:pt x="57" y="68"/>
                    <a:pt x="59" y="69"/>
                    <a:pt x="59" y="69"/>
                  </a:cubicBezTo>
                  <a:cubicBezTo>
                    <a:pt x="60" y="68"/>
                    <a:pt x="60" y="67"/>
                    <a:pt x="61" y="66"/>
                  </a:cubicBezTo>
                  <a:cubicBezTo>
                    <a:pt x="61" y="65"/>
                    <a:pt x="62" y="63"/>
                    <a:pt x="63" y="62"/>
                  </a:cubicBezTo>
                  <a:cubicBezTo>
                    <a:pt x="63" y="62"/>
                    <a:pt x="64" y="61"/>
                    <a:pt x="65" y="60"/>
                  </a:cubicBezTo>
                  <a:cubicBezTo>
                    <a:pt x="66" y="59"/>
                    <a:pt x="68" y="58"/>
                    <a:pt x="68" y="57"/>
                  </a:cubicBezTo>
                  <a:cubicBezTo>
                    <a:pt x="68" y="56"/>
                    <a:pt x="68" y="54"/>
                    <a:pt x="68" y="53"/>
                  </a:cubicBezTo>
                  <a:cubicBezTo>
                    <a:pt x="67" y="52"/>
                    <a:pt x="66" y="51"/>
                    <a:pt x="66" y="50"/>
                  </a:cubicBezTo>
                  <a:cubicBezTo>
                    <a:pt x="66" y="49"/>
                    <a:pt x="66" y="47"/>
                    <a:pt x="67" y="46"/>
                  </a:cubicBezTo>
                  <a:cubicBezTo>
                    <a:pt x="67" y="44"/>
                    <a:pt x="70" y="44"/>
                    <a:pt x="70" y="43"/>
                  </a:cubicBezTo>
                  <a:cubicBezTo>
                    <a:pt x="71" y="42"/>
                    <a:pt x="71" y="40"/>
                    <a:pt x="70" y="39"/>
                  </a:cubicBezTo>
                  <a:cubicBezTo>
                    <a:pt x="70" y="38"/>
                    <a:pt x="69" y="36"/>
                    <a:pt x="68" y="35"/>
                  </a:cubicBezTo>
                  <a:cubicBezTo>
                    <a:pt x="68" y="35"/>
                    <a:pt x="66" y="35"/>
                    <a:pt x="66" y="34"/>
                  </a:cubicBezTo>
                  <a:cubicBezTo>
                    <a:pt x="65" y="33"/>
                    <a:pt x="64" y="30"/>
                    <a:pt x="65" y="29"/>
                  </a:cubicBezTo>
                  <a:cubicBezTo>
                    <a:pt x="65" y="28"/>
                    <a:pt x="65" y="27"/>
                    <a:pt x="66" y="27"/>
                  </a:cubicBezTo>
                  <a:cubicBezTo>
                    <a:pt x="67" y="27"/>
                    <a:pt x="68" y="26"/>
                    <a:pt x="68" y="26"/>
                  </a:cubicBezTo>
                  <a:cubicBezTo>
                    <a:pt x="69" y="26"/>
                    <a:pt x="70" y="25"/>
                    <a:pt x="71" y="25"/>
                  </a:cubicBezTo>
                  <a:cubicBezTo>
                    <a:pt x="72" y="25"/>
                    <a:pt x="74" y="26"/>
                    <a:pt x="75" y="26"/>
                  </a:cubicBezTo>
                  <a:cubicBezTo>
                    <a:pt x="76" y="27"/>
                    <a:pt x="77" y="29"/>
                    <a:pt x="78" y="30"/>
                  </a:cubicBezTo>
                  <a:cubicBezTo>
                    <a:pt x="79" y="31"/>
                    <a:pt x="82" y="32"/>
                    <a:pt x="83" y="31"/>
                  </a:cubicBezTo>
                  <a:cubicBezTo>
                    <a:pt x="85" y="31"/>
                    <a:pt x="87" y="30"/>
                    <a:pt x="89" y="29"/>
                  </a:cubicBezTo>
                  <a:cubicBezTo>
                    <a:pt x="90" y="28"/>
                    <a:pt x="90" y="25"/>
                    <a:pt x="91" y="25"/>
                  </a:cubicBezTo>
                  <a:cubicBezTo>
                    <a:pt x="92" y="24"/>
                    <a:pt x="94" y="24"/>
                    <a:pt x="95" y="24"/>
                  </a:cubicBezTo>
                  <a:cubicBezTo>
                    <a:pt x="96" y="24"/>
                    <a:pt x="98" y="23"/>
                    <a:pt x="99" y="22"/>
                  </a:cubicBezTo>
                  <a:cubicBezTo>
                    <a:pt x="100" y="22"/>
                    <a:pt x="103" y="20"/>
                    <a:pt x="103" y="19"/>
                  </a:cubicBezTo>
                  <a:cubicBezTo>
                    <a:pt x="104" y="18"/>
                    <a:pt x="101" y="15"/>
                    <a:pt x="101" y="14"/>
                  </a:cubicBezTo>
                  <a:cubicBezTo>
                    <a:pt x="101" y="13"/>
                    <a:pt x="101" y="10"/>
                    <a:pt x="101" y="9"/>
                  </a:cubicBezTo>
                  <a:cubicBezTo>
                    <a:pt x="102" y="9"/>
                    <a:pt x="103" y="9"/>
                    <a:pt x="104" y="8"/>
                  </a:cubicBezTo>
                  <a:cubicBezTo>
                    <a:pt x="105" y="8"/>
                    <a:pt x="107" y="6"/>
                    <a:pt x="107" y="5"/>
                  </a:cubicBezTo>
                  <a:cubicBezTo>
                    <a:pt x="108" y="4"/>
                    <a:pt x="109" y="2"/>
                    <a:pt x="109" y="1"/>
                  </a:cubicBezTo>
                  <a:cubicBezTo>
                    <a:pt x="110" y="0"/>
                    <a:pt x="112" y="0"/>
                    <a:pt x="112" y="0"/>
                  </a:cubicBezTo>
                  <a:cubicBezTo>
                    <a:pt x="113" y="0"/>
                    <a:pt x="116" y="0"/>
                    <a:pt x="117" y="2"/>
                  </a:cubicBezTo>
                  <a:cubicBezTo>
                    <a:pt x="118" y="2"/>
                    <a:pt x="118" y="5"/>
                    <a:pt x="118" y="6"/>
                  </a:cubicBezTo>
                  <a:cubicBezTo>
                    <a:pt x="118" y="7"/>
                    <a:pt x="118" y="8"/>
                    <a:pt x="117" y="9"/>
                  </a:cubicBezTo>
                  <a:cubicBezTo>
                    <a:pt x="117" y="9"/>
                    <a:pt x="115" y="10"/>
                    <a:pt x="115" y="10"/>
                  </a:cubicBezTo>
                  <a:cubicBezTo>
                    <a:pt x="115" y="11"/>
                    <a:pt x="114" y="13"/>
                    <a:pt x="114" y="13"/>
                  </a:cubicBezTo>
                  <a:cubicBezTo>
                    <a:pt x="114" y="15"/>
                    <a:pt x="114" y="18"/>
                    <a:pt x="113" y="20"/>
                  </a:cubicBezTo>
                  <a:cubicBezTo>
                    <a:pt x="112" y="20"/>
                    <a:pt x="110" y="20"/>
                    <a:pt x="110" y="21"/>
                  </a:cubicBezTo>
                  <a:cubicBezTo>
                    <a:pt x="109" y="22"/>
                    <a:pt x="109" y="25"/>
                    <a:pt x="110" y="26"/>
                  </a:cubicBezTo>
                  <a:cubicBezTo>
                    <a:pt x="110" y="27"/>
                    <a:pt x="111" y="28"/>
                    <a:pt x="112" y="28"/>
                  </a:cubicBezTo>
                  <a:cubicBezTo>
                    <a:pt x="113" y="29"/>
                    <a:pt x="114" y="29"/>
                    <a:pt x="115" y="29"/>
                  </a:cubicBezTo>
                  <a:cubicBezTo>
                    <a:pt x="116" y="30"/>
                    <a:pt x="117" y="32"/>
                    <a:pt x="117" y="33"/>
                  </a:cubicBezTo>
                  <a:cubicBezTo>
                    <a:pt x="116" y="35"/>
                    <a:pt x="114" y="36"/>
                    <a:pt x="114" y="37"/>
                  </a:cubicBezTo>
                  <a:cubicBezTo>
                    <a:pt x="113" y="38"/>
                    <a:pt x="114" y="41"/>
                    <a:pt x="115" y="42"/>
                  </a:cubicBezTo>
                  <a:cubicBezTo>
                    <a:pt x="116" y="42"/>
                    <a:pt x="118" y="42"/>
                    <a:pt x="118" y="43"/>
                  </a:cubicBezTo>
                  <a:cubicBezTo>
                    <a:pt x="119" y="43"/>
                    <a:pt x="117" y="46"/>
                    <a:pt x="118" y="47"/>
                  </a:cubicBezTo>
                  <a:cubicBezTo>
                    <a:pt x="119" y="48"/>
                    <a:pt x="121" y="48"/>
                    <a:pt x="121" y="47"/>
                  </a:cubicBezTo>
                  <a:cubicBezTo>
                    <a:pt x="122" y="47"/>
                    <a:pt x="123" y="46"/>
                    <a:pt x="124" y="46"/>
                  </a:cubicBezTo>
                  <a:cubicBezTo>
                    <a:pt x="125" y="46"/>
                    <a:pt x="127" y="46"/>
                    <a:pt x="128" y="46"/>
                  </a:cubicBezTo>
                  <a:cubicBezTo>
                    <a:pt x="129" y="46"/>
                    <a:pt x="129" y="48"/>
                    <a:pt x="130" y="48"/>
                  </a:cubicBezTo>
                  <a:cubicBezTo>
                    <a:pt x="131" y="49"/>
                    <a:pt x="134" y="48"/>
                    <a:pt x="135" y="49"/>
                  </a:cubicBezTo>
                  <a:cubicBezTo>
                    <a:pt x="136" y="49"/>
                    <a:pt x="137" y="50"/>
                    <a:pt x="138" y="51"/>
                  </a:cubicBezTo>
                  <a:cubicBezTo>
                    <a:pt x="138" y="52"/>
                    <a:pt x="137" y="53"/>
                    <a:pt x="138" y="54"/>
                  </a:cubicBezTo>
                  <a:cubicBezTo>
                    <a:pt x="138" y="55"/>
                    <a:pt x="141" y="56"/>
                    <a:pt x="142" y="57"/>
                  </a:cubicBezTo>
                  <a:cubicBezTo>
                    <a:pt x="142" y="57"/>
                    <a:pt x="143" y="58"/>
                    <a:pt x="144" y="58"/>
                  </a:cubicBezTo>
                  <a:cubicBezTo>
                    <a:pt x="145" y="59"/>
                    <a:pt x="147" y="61"/>
                    <a:pt x="148" y="60"/>
                  </a:cubicBezTo>
                  <a:cubicBezTo>
                    <a:pt x="148" y="60"/>
                    <a:pt x="149" y="58"/>
                    <a:pt x="149" y="58"/>
                  </a:cubicBezTo>
                  <a:cubicBezTo>
                    <a:pt x="151" y="58"/>
                    <a:pt x="153" y="59"/>
                    <a:pt x="153" y="59"/>
                  </a:cubicBezTo>
                  <a:cubicBezTo>
                    <a:pt x="153" y="60"/>
                    <a:pt x="153" y="62"/>
                    <a:pt x="153" y="63"/>
                  </a:cubicBezTo>
                  <a:cubicBezTo>
                    <a:pt x="153" y="64"/>
                    <a:pt x="154" y="65"/>
                    <a:pt x="155" y="65"/>
                  </a:cubicBezTo>
                  <a:cubicBezTo>
                    <a:pt x="156" y="66"/>
                    <a:pt x="157" y="66"/>
                    <a:pt x="157" y="66"/>
                  </a:cubicBezTo>
                  <a:cubicBezTo>
                    <a:pt x="158" y="66"/>
                    <a:pt x="161" y="67"/>
                    <a:pt x="161" y="67"/>
                  </a:cubicBezTo>
                  <a:cubicBezTo>
                    <a:pt x="162" y="68"/>
                    <a:pt x="163" y="69"/>
                    <a:pt x="163" y="70"/>
                  </a:cubicBezTo>
                  <a:cubicBezTo>
                    <a:pt x="162" y="71"/>
                    <a:pt x="161" y="71"/>
                    <a:pt x="160" y="71"/>
                  </a:cubicBezTo>
                  <a:cubicBezTo>
                    <a:pt x="160" y="72"/>
                    <a:pt x="159" y="73"/>
                    <a:pt x="159" y="74"/>
                  </a:cubicBezTo>
                  <a:cubicBezTo>
                    <a:pt x="158" y="74"/>
                    <a:pt x="157" y="74"/>
                    <a:pt x="157" y="74"/>
                  </a:cubicBezTo>
                  <a:cubicBezTo>
                    <a:pt x="156" y="76"/>
                    <a:pt x="156" y="78"/>
                    <a:pt x="156" y="78"/>
                  </a:cubicBezTo>
                  <a:cubicBezTo>
                    <a:pt x="155" y="79"/>
                    <a:pt x="152" y="79"/>
                    <a:pt x="152" y="78"/>
                  </a:cubicBezTo>
                  <a:cubicBezTo>
                    <a:pt x="151" y="78"/>
                    <a:pt x="151" y="76"/>
                    <a:pt x="151" y="76"/>
                  </a:cubicBezTo>
                  <a:cubicBezTo>
                    <a:pt x="150" y="75"/>
                    <a:pt x="147" y="77"/>
                    <a:pt x="146" y="76"/>
                  </a:cubicBezTo>
                  <a:cubicBezTo>
                    <a:pt x="146" y="76"/>
                    <a:pt x="145" y="75"/>
                    <a:pt x="145" y="74"/>
                  </a:cubicBezTo>
                  <a:cubicBezTo>
                    <a:pt x="145" y="74"/>
                    <a:pt x="144" y="73"/>
                    <a:pt x="143" y="74"/>
                  </a:cubicBezTo>
                  <a:cubicBezTo>
                    <a:pt x="142" y="74"/>
                    <a:pt x="142" y="77"/>
                    <a:pt x="141" y="77"/>
                  </a:cubicBezTo>
                  <a:cubicBezTo>
                    <a:pt x="140" y="77"/>
                    <a:pt x="138" y="77"/>
                    <a:pt x="137" y="78"/>
                  </a:cubicBezTo>
                  <a:cubicBezTo>
                    <a:pt x="137" y="79"/>
                    <a:pt x="136" y="82"/>
                    <a:pt x="137" y="83"/>
                  </a:cubicBezTo>
                  <a:cubicBezTo>
                    <a:pt x="137" y="84"/>
                    <a:pt x="138" y="85"/>
                    <a:pt x="138" y="86"/>
                  </a:cubicBezTo>
                  <a:cubicBezTo>
                    <a:pt x="139" y="87"/>
                    <a:pt x="138" y="91"/>
                    <a:pt x="138" y="91"/>
                  </a:cubicBezTo>
                  <a:cubicBezTo>
                    <a:pt x="138" y="91"/>
                    <a:pt x="140" y="95"/>
                    <a:pt x="140" y="96"/>
                  </a:cubicBezTo>
                  <a:cubicBezTo>
                    <a:pt x="140" y="97"/>
                    <a:pt x="139" y="99"/>
                    <a:pt x="138" y="100"/>
                  </a:cubicBezTo>
                  <a:cubicBezTo>
                    <a:pt x="138" y="100"/>
                    <a:pt x="136" y="100"/>
                    <a:pt x="136" y="101"/>
                  </a:cubicBezTo>
                  <a:cubicBezTo>
                    <a:pt x="134" y="102"/>
                    <a:pt x="133" y="105"/>
                    <a:pt x="133" y="106"/>
                  </a:cubicBezTo>
                  <a:cubicBezTo>
                    <a:pt x="133" y="107"/>
                    <a:pt x="134" y="109"/>
                    <a:pt x="134" y="111"/>
                  </a:cubicBezTo>
                  <a:cubicBezTo>
                    <a:pt x="134" y="112"/>
                    <a:pt x="133" y="114"/>
                    <a:pt x="132" y="115"/>
                  </a:cubicBezTo>
                  <a:cubicBezTo>
                    <a:pt x="131" y="115"/>
                    <a:pt x="130" y="116"/>
                    <a:pt x="130" y="117"/>
                  </a:cubicBezTo>
                  <a:cubicBezTo>
                    <a:pt x="129" y="117"/>
                    <a:pt x="129" y="120"/>
                    <a:pt x="129" y="121"/>
                  </a:cubicBezTo>
                  <a:cubicBezTo>
                    <a:pt x="128" y="122"/>
                    <a:pt x="127" y="124"/>
                    <a:pt x="126" y="125"/>
                  </a:cubicBezTo>
                  <a:cubicBezTo>
                    <a:pt x="126" y="126"/>
                    <a:pt x="128" y="127"/>
                    <a:pt x="128" y="128"/>
                  </a:cubicBezTo>
                  <a:cubicBezTo>
                    <a:pt x="129" y="130"/>
                    <a:pt x="129" y="132"/>
                    <a:pt x="130" y="133"/>
                  </a:cubicBezTo>
                  <a:cubicBezTo>
                    <a:pt x="130" y="135"/>
                    <a:pt x="129" y="137"/>
                    <a:pt x="129" y="138"/>
                  </a:cubicBezTo>
                  <a:cubicBezTo>
                    <a:pt x="129" y="139"/>
                    <a:pt x="130" y="141"/>
                    <a:pt x="130" y="141"/>
                  </a:cubicBezTo>
                  <a:cubicBezTo>
                    <a:pt x="131" y="142"/>
                    <a:pt x="133" y="142"/>
                    <a:pt x="133" y="142"/>
                  </a:cubicBezTo>
                  <a:cubicBezTo>
                    <a:pt x="134" y="143"/>
                    <a:pt x="134" y="147"/>
                    <a:pt x="134" y="147"/>
                  </a:cubicBezTo>
                  <a:cubicBezTo>
                    <a:pt x="134" y="147"/>
                    <a:pt x="133" y="152"/>
                    <a:pt x="133" y="153"/>
                  </a:cubicBezTo>
                  <a:cubicBezTo>
                    <a:pt x="132" y="154"/>
                    <a:pt x="131" y="156"/>
                    <a:pt x="130" y="156"/>
                  </a:cubicBezTo>
                  <a:cubicBezTo>
                    <a:pt x="129" y="156"/>
                    <a:pt x="128" y="156"/>
                    <a:pt x="127" y="156"/>
                  </a:cubicBezTo>
                  <a:cubicBezTo>
                    <a:pt x="126" y="157"/>
                    <a:pt x="126" y="159"/>
                    <a:pt x="126" y="160"/>
                  </a:cubicBezTo>
                  <a:cubicBezTo>
                    <a:pt x="126" y="161"/>
                    <a:pt x="125" y="163"/>
                    <a:pt x="126" y="163"/>
                  </a:cubicBezTo>
                  <a:cubicBezTo>
                    <a:pt x="126" y="165"/>
                    <a:pt x="127" y="166"/>
                    <a:pt x="127" y="166"/>
                  </a:cubicBezTo>
                  <a:cubicBezTo>
                    <a:pt x="127" y="167"/>
                    <a:pt x="127" y="168"/>
                    <a:pt x="127" y="168"/>
                  </a:cubicBezTo>
                  <a:cubicBezTo>
                    <a:pt x="127" y="168"/>
                    <a:pt x="125" y="169"/>
                    <a:pt x="125" y="169"/>
                  </a:cubicBezTo>
                  <a:cubicBezTo>
                    <a:pt x="125" y="170"/>
                    <a:pt x="124" y="172"/>
                    <a:pt x="125" y="172"/>
                  </a:cubicBezTo>
                  <a:cubicBezTo>
                    <a:pt x="125" y="173"/>
                    <a:pt x="127" y="174"/>
                    <a:pt x="128" y="174"/>
                  </a:cubicBezTo>
                  <a:cubicBezTo>
                    <a:pt x="129" y="175"/>
                    <a:pt x="132" y="176"/>
                    <a:pt x="132" y="176"/>
                  </a:cubicBezTo>
                  <a:cubicBezTo>
                    <a:pt x="132" y="176"/>
                    <a:pt x="133" y="180"/>
                    <a:pt x="133" y="181"/>
                  </a:cubicBezTo>
                  <a:cubicBezTo>
                    <a:pt x="133" y="182"/>
                    <a:pt x="132" y="185"/>
                    <a:pt x="132" y="186"/>
                  </a:cubicBezTo>
                  <a:cubicBezTo>
                    <a:pt x="132" y="187"/>
                    <a:pt x="133" y="189"/>
                    <a:pt x="134" y="190"/>
                  </a:cubicBezTo>
                  <a:cubicBezTo>
                    <a:pt x="134" y="190"/>
                    <a:pt x="135" y="192"/>
                    <a:pt x="136" y="192"/>
                  </a:cubicBezTo>
                  <a:cubicBezTo>
                    <a:pt x="137" y="193"/>
                    <a:pt x="139" y="194"/>
                    <a:pt x="139" y="194"/>
                  </a:cubicBezTo>
                  <a:cubicBezTo>
                    <a:pt x="140" y="195"/>
                    <a:pt x="141" y="196"/>
                    <a:pt x="141" y="196"/>
                  </a:cubicBezTo>
                  <a:cubicBezTo>
                    <a:pt x="142" y="197"/>
                    <a:pt x="143" y="199"/>
                    <a:pt x="144" y="199"/>
                  </a:cubicBezTo>
                  <a:cubicBezTo>
                    <a:pt x="144" y="200"/>
                    <a:pt x="147" y="200"/>
                    <a:pt x="148" y="201"/>
                  </a:cubicBezTo>
                  <a:cubicBezTo>
                    <a:pt x="149" y="202"/>
                    <a:pt x="151" y="204"/>
                    <a:pt x="152" y="204"/>
                  </a:cubicBezTo>
                  <a:cubicBezTo>
                    <a:pt x="152" y="204"/>
                    <a:pt x="154" y="204"/>
                    <a:pt x="155" y="204"/>
                  </a:cubicBezTo>
                  <a:cubicBezTo>
                    <a:pt x="155" y="204"/>
                    <a:pt x="157" y="204"/>
                    <a:pt x="158" y="204"/>
                  </a:cubicBezTo>
                  <a:cubicBezTo>
                    <a:pt x="159" y="205"/>
                    <a:pt x="160" y="207"/>
                    <a:pt x="161" y="207"/>
                  </a:cubicBezTo>
                  <a:cubicBezTo>
                    <a:pt x="162" y="209"/>
                    <a:pt x="164" y="210"/>
                    <a:pt x="165" y="211"/>
                  </a:cubicBezTo>
                  <a:cubicBezTo>
                    <a:pt x="166" y="211"/>
                    <a:pt x="168" y="211"/>
                    <a:pt x="169" y="212"/>
                  </a:cubicBezTo>
                  <a:cubicBezTo>
                    <a:pt x="170" y="213"/>
                    <a:pt x="170" y="215"/>
                    <a:pt x="170" y="216"/>
                  </a:cubicBezTo>
                  <a:cubicBezTo>
                    <a:pt x="170" y="216"/>
                    <a:pt x="169" y="218"/>
                    <a:pt x="169" y="219"/>
                  </a:cubicBezTo>
                  <a:cubicBezTo>
                    <a:pt x="169" y="220"/>
                    <a:pt x="167" y="221"/>
                    <a:pt x="167" y="221"/>
                  </a:cubicBezTo>
                  <a:cubicBezTo>
                    <a:pt x="168" y="222"/>
                    <a:pt x="170" y="225"/>
                    <a:pt x="170" y="226"/>
                  </a:cubicBezTo>
                  <a:cubicBezTo>
                    <a:pt x="170" y="226"/>
                    <a:pt x="172" y="227"/>
                    <a:pt x="172" y="227"/>
                  </a:cubicBezTo>
                  <a:cubicBezTo>
                    <a:pt x="172" y="226"/>
                    <a:pt x="172" y="226"/>
                    <a:pt x="173" y="225"/>
                  </a:cubicBezTo>
                  <a:cubicBezTo>
                    <a:pt x="173" y="225"/>
                    <a:pt x="174" y="224"/>
                    <a:pt x="175" y="224"/>
                  </a:cubicBezTo>
                  <a:cubicBezTo>
                    <a:pt x="176" y="224"/>
                    <a:pt x="178" y="225"/>
                    <a:pt x="178" y="226"/>
                  </a:cubicBezTo>
                  <a:cubicBezTo>
                    <a:pt x="179" y="227"/>
                    <a:pt x="178" y="229"/>
                    <a:pt x="178" y="230"/>
                  </a:cubicBezTo>
                  <a:cubicBezTo>
                    <a:pt x="179" y="231"/>
                    <a:pt x="182" y="232"/>
                    <a:pt x="183" y="232"/>
                  </a:cubicBezTo>
                  <a:cubicBezTo>
                    <a:pt x="184" y="232"/>
                    <a:pt x="187" y="232"/>
                    <a:pt x="188" y="233"/>
                  </a:cubicBezTo>
                  <a:cubicBezTo>
                    <a:pt x="189" y="233"/>
                    <a:pt x="188" y="237"/>
                    <a:pt x="189" y="238"/>
                  </a:cubicBezTo>
                  <a:cubicBezTo>
                    <a:pt x="189" y="238"/>
                    <a:pt x="190" y="238"/>
                    <a:pt x="191" y="238"/>
                  </a:cubicBezTo>
                  <a:cubicBezTo>
                    <a:pt x="192" y="239"/>
                    <a:pt x="192" y="241"/>
                    <a:pt x="192" y="242"/>
                  </a:cubicBezTo>
                  <a:cubicBezTo>
                    <a:pt x="192" y="243"/>
                    <a:pt x="193" y="245"/>
                    <a:pt x="193" y="246"/>
                  </a:cubicBezTo>
                  <a:cubicBezTo>
                    <a:pt x="193" y="247"/>
                    <a:pt x="193" y="249"/>
                    <a:pt x="192" y="250"/>
                  </a:cubicBezTo>
                  <a:cubicBezTo>
                    <a:pt x="192" y="250"/>
                    <a:pt x="190" y="251"/>
                    <a:pt x="190" y="252"/>
                  </a:cubicBezTo>
                  <a:cubicBezTo>
                    <a:pt x="190" y="253"/>
                    <a:pt x="190" y="256"/>
                    <a:pt x="191" y="257"/>
                  </a:cubicBezTo>
                  <a:cubicBezTo>
                    <a:pt x="191" y="257"/>
                    <a:pt x="192" y="257"/>
                    <a:pt x="193" y="258"/>
                  </a:cubicBezTo>
                  <a:cubicBezTo>
                    <a:pt x="194" y="258"/>
                    <a:pt x="195" y="260"/>
                    <a:pt x="196" y="261"/>
                  </a:cubicBezTo>
                  <a:cubicBezTo>
                    <a:pt x="197" y="261"/>
                    <a:pt x="198" y="263"/>
                    <a:pt x="199" y="264"/>
                  </a:cubicBezTo>
                  <a:cubicBezTo>
                    <a:pt x="200" y="265"/>
                    <a:pt x="200" y="268"/>
                    <a:pt x="201" y="269"/>
                  </a:cubicBezTo>
                  <a:cubicBezTo>
                    <a:pt x="202" y="270"/>
                    <a:pt x="204" y="271"/>
                    <a:pt x="204" y="271"/>
                  </a:cubicBezTo>
                  <a:cubicBezTo>
                    <a:pt x="205" y="272"/>
                    <a:pt x="206" y="274"/>
                    <a:pt x="207" y="274"/>
                  </a:cubicBezTo>
                  <a:cubicBezTo>
                    <a:pt x="208" y="274"/>
                    <a:pt x="209" y="274"/>
                    <a:pt x="210" y="274"/>
                  </a:cubicBezTo>
                  <a:cubicBezTo>
                    <a:pt x="210" y="275"/>
                    <a:pt x="209" y="275"/>
                    <a:pt x="209" y="275"/>
                  </a:cubicBezTo>
                  <a:cubicBezTo>
                    <a:pt x="209" y="276"/>
                    <a:pt x="208" y="276"/>
                    <a:pt x="208" y="276"/>
                  </a:cubicBezTo>
                  <a:cubicBezTo>
                    <a:pt x="207" y="277"/>
                    <a:pt x="207" y="279"/>
                    <a:pt x="207" y="280"/>
                  </a:cubicBezTo>
                  <a:cubicBezTo>
                    <a:pt x="206" y="281"/>
                    <a:pt x="204" y="283"/>
                    <a:pt x="203" y="283"/>
                  </a:cubicBezTo>
                  <a:cubicBezTo>
                    <a:pt x="202" y="284"/>
                    <a:pt x="201" y="284"/>
                    <a:pt x="201" y="284"/>
                  </a:cubicBezTo>
                  <a:cubicBezTo>
                    <a:pt x="200" y="285"/>
                    <a:pt x="199" y="288"/>
                    <a:pt x="198" y="289"/>
                  </a:cubicBezTo>
                  <a:cubicBezTo>
                    <a:pt x="198" y="289"/>
                    <a:pt x="195" y="289"/>
                    <a:pt x="194" y="290"/>
                  </a:cubicBezTo>
                  <a:cubicBezTo>
                    <a:pt x="194" y="291"/>
                    <a:pt x="195" y="293"/>
                    <a:pt x="195" y="295"/>
                  </a:cubicBezTo>
                  <a:cubicBezTo>
                    <a:pt x="195" y="295"/>
                    <a:pt x="194" y="297"/>
                    <a:pt x="194" y="298"/>
                  </a:cubicBezTo>
                  <a:cubicBezTo>
                    <a:pt x="194" y="299"/>
                    <a:pt x="195" y="301"/>
                    <a:pt x="195" y="302"/>
                  </a:cubicBezTo>
                  <a:cubicBezTo>
                    <a:pt x="195" y="303"/>
                    <a:pt x="194" y="304"/>
                    <a:pt x="194" y="305"/>
                  </a:cubicBezTo>
                  <a:cubicBezTo>
                    <a:pt x="193" y="306"/>
                    <a:pt x="192" y="307"/>
                    <a:pt x="192" y="308"/>
                  </a:cubicBezTo>
                  <a:cubicBezTo>
                    <a:pt x="191" y="308"/>
                    <a:pt x="188" y="307"/>
                    <a:pt x="187" y="307"/>
                  </a:cubicBezTo>
                  <a:cubicBezTo>
                    <a:pt x="186" y="307"/>
                    <a:pt x="185" y="309"/>
                    <a:pt x="184" y="309"/>
                  </a:cubicBezTo>
                  <a:cubicBezTo>
                    <a:pt x="183" y="309"/>
                    <a:pt x="181" y="309"/>
                    <a:pt x="180" y="308"/>
                  </a:cubicBezTo>
                  <a:cubicBezTo>
                    <a:pt x="179" y="308"/>
                    <a:pt x="178" y="306"/>
                    <a:pt x="177" y="306"/>
                  </a:cubicBezTo>
                  <a:cubicBezTo>
                    <a:pt x="177" y="306"/>
                    <a:pt x="175" y="306"/>
                    <a:pt x="174" y="306"/>
                  </a:cubicBezTo>
                  <a:cubicBezTo>
                    <a:pt x="173" y="306"/>
                    <a:pt x="172" y="307"/>
                    <a:pt x="171" y="307"/>
                  </a:cubicBezTo>
                  <a:cubicBezTo>
                    <a:pt x="171" y="308"/>
                    <a:pt x="171" y="309"/>
                    <a:pt x="171" y="310"/>
                  </a:cubicBezTo>
                  <a:cubicBezTo>
                    <a:pt x="170" y="311"/>
                    <a:pt x="169" y="312"/>
                    <a:pt x="169" y="313"/>
                  </a:cubicBezTo>
                  <a:cubicBezTo>
                    <a:pt x="168" y="313"/>
                    <a:pt x="168" y="315"/>
                    <a:pt x="169" y="316"/>
                  </a:cubicBezTo>
                  <a:cubicBezTo>
                    <a:pt x="169" y="316"/>
                    <a:pt x="169" y="317"/>
                    <a:pt x="169" y="317"/>
                  </a:cubicBezTo>
                  <a:cubicBezTo>
                    <a:pt x="168" y="318"/>
                    <a:pt x="168" y="318"/>
                    <a:pt x="167" y="318"/>
                  </a:cubicBezTo>
                  <a:cubicBezTo>
                    <a:pt x="167" y="318"/>
                    <a:pt x="166" y="317"/>
                    <a:pt x="165" y="317"/>
                  </a:cubicBezTo>
                  <a:cubicBezTo>
                    <a:pt x="164" y="317"/>
                    <a:pt x="163" y="318"/>
                    <a:pt x="162" y="318"/>
                  </a:cubicBezTo>
                  <a:cubicBezTo>
                    <a:pt x="161" y="318"/>
                    <a:pt x="159" y="318"/>
                    <a:pt x="158" y="318"/>
                  </a:cubicBezTo>
                  <a:cubicBezTo>
                    <a:pt x="157" y="317"/>
                    <a:pt x="157" y="315"/>
                    <a:pt x="156" y="314"/>
                  </a:cubicBezTo>
                  <a:cubicBezTo>
                    <a:pt x="156" y="314"/>
                    <a:pt x="154" y="313"/>
                    <a:pt x="154" y="313"/>
                  </a:cubicBezTo>
                  <a:cubicBezTo>
                    <a:pt x="153" y="312"/>
                    <a:pt x="154" y="310"/>
                    <a:pt x="153" y="309"/>
                  </a:cubicBezTo>
                  <a:cubicBezTo>
                    <a:pt x="153" y="309"/>
                    <a:pt x="151" y="309"/>
                    <a:pt x="150" y="309"/>
                  </a:cubicBezTo>
                  <a:cubicBezTo>
                    <a:pt x="150" y="309"/>
                    <a:pt x="150" y="310"/>
                    <a:pt x="149" y="310"/>
                  </a:cubicBezTo>
                  <a:cubicBezTo>
                    <a:pt x="148" y="312"/>
                    <a:pt x="145" y="313"/>
                    <a:pt x="143" y="312"/>
                  </a:cubicBezTo>
                  <a:cubicBezTo>
                    <a:pt x="143" y="312"/>
                    <a:pt x="141" y="310"/>
                    <a:pt x="141" y="310"/>
                  </a:cubicBezTo>
                  <a:cubicBezTo>
                    <a:pt x="141" y="309"/>
                    <a:pt x="142" y="307"/>
                    <a:pt x="141" y="306"/>
                  </a:cubicBezTo>
                  <a:cubicBezTo>
                    <a:pt x="141" y="305"/>
                    <a:pt x="140" y="305"/>
                    <a:pt x="139" y="305"/>
                  </a:cubicBezTo>
                  <a:cubicBezTo>
                    <a:pt x="139" y="305"/>
                    <a:pt x="138" y="306"/>
                    <a:pt x="138" y="306"/>
                  </a:cubicBezTo>
                  <a:cubicBezTo>
                    <a:pt x="137" y="306"/>
                    <a:pt x="137" y="308"/>
                    <a:pt x="137" y="308"/>
                  </a:cubicBezTo>
                  <a:cubicBezTo>
                    <a:pt x="136" y="308"/>
                    <a:pt x="133" y="308"/>
                    <a:pt x="132" y="307"/>
                  </a:cubicBezTo>
                  <a:cubicBezTo>
                    <a:pt x="132" y="306"/>
                    <a:pt x="132" y="304"/>
                    <a:pt x="132" y="303"/>
                  </a:cubicBezTo>
                  <a:cubicBezTo>
                    <a:pt x="132" y="303"/>
                    <a:pt x="133" y="301"/>
                    <a:pt x="133" y="301"/>
                  </a:cubicBezTo>
                  <a:cubicBezTo>
                    <a:pt x="133" y="300"/>
                    <a:pt x="131" y="299"/>
                    <a:pt x="131" y="298"/>
                  </a:cubicBezTo>
                  <a:cubicBezTo>
                    <a:pt x="131" y="297"/>
                    <a:pt x="132" y="295"/>
                    <a:pt x="132" y="294"/>
                  </a:cubicBezTo>
                  <a:cubicBezTo>
                    <a:pt x="132" y="293"/>
                    <a:pt x="133" y="292"/>
                    <a:pt x="133" y="291"/>
                  </a:cubicBezTo>
                  <a:cubicBezTo>
                    <a:pt x="133" y="291"/>
                    <a:pt x="134" y="287"/>
                    <a:pt x="133" y="286"/>
                  </a:cubicBezTo>
                  <a:cubicBezTo>
                    <a:pt x="132" y="285"/>
                    <a:pt x="130" y="285"/>
                    <a:pt x="129" y="284"/>
                  </a:cubicBezTo>
                  <a:cubicBezTo>
                    <a:pt x="128" y="284"/>
                    <a:pt x="128" y="282"/>
                    <a:pt x="128" y="281"/>
                  </a:cubicBezTo>
                  <a:cubicBezTo>
                    <a:pt x="127" y="281"/>
                    <a:pt x="126" y="281"/>
                    <a:pt x="126" y="281"/>
                  </a:cubicBezTo>
                  <a:cubicBezTo>
                    <a:pt x="126" y="282"/>
                    <a:pt x="126" y="283"/>
                    <a:pt x="126" y="283"/>
                  </a:cubicBezTo>
                  <a:cubicBezTo>
                    <a:pt x="126" y="284"/>
                    <a:pt x="124" y="284"/>
                    <a:pt x="123" y="283"/>
                  </a:cubicBezTo>
                  <a:cubicBezTo>
                    <a:pt x="123" y="283"/>
                    <a:pt x="122" y="281"/>
                    <a:pt x="122" y="281"/>
                  </a:cubicBezTo>
                  <a:cubicBezTo>
                    <a:pt x="123" y="280"/>
                    <a:pt x="124" y="279"/>
                    <a:pt x="124" y="279"/>
                  </a:cubicBezTo>
                  <a:cubicBezTo>
                    <a:pt x="124" y="278"/>
                    <a:pt x="124" y="276"/>
                    <a:pt x="123" y="275"/>
                  </a:cubicBezTo>
                  <a:cubicBezTo>
                    <a:pt x="122" y="273"/>
                    <a:pt x="119" y="271"/>
                    <a:pt x="117" y="270"/>
                  </a:cubicBezTo>
                  <a:cubicBezTo>
                    <a:pt x="116" y="269"/>
                    <a:pt x="113" y="270"/>
                    <a:pt x="111" y="270"/>
                  </a:cubicBezTo>
                  <a:cubicBezTo>
                    <a:pt x="110" y="270"/>
                    <a:pt x="108" y="268"/>
                    <a:pt x="106" y="268"/>
                  </a:cubicBezTo>
                  <a:cubicBezTo>
                    <a:pt x="105" y="267"/>
                    <a:pt x="102" y="267"/>
                    <a:pt x="101" y="268"/>
                  </a:cubicBezTo>
                  <a:cubicBezTo>
                    <a:pt x="100" y="268"/>
                    <a:pt x="99" y="269"/>
                    <a:pt x="99" y="270"/>
                  </a:cubicBezTo>
                  <a:cubicBezTo>
                    <a:pt x="99" y="271"/>
                    <a:pt x="100" y="273"/>
                    <a:pt x="99" y="274"/>
                  </a:cubicBezTo>
                  <a:cubicBezTo>
                    <a:pt x="99" y="274"/>
                    <a:pt x="98" y="275"/>
                    <a:pt x="97" y="275"/>
                  </a:cubicBezTo>
                  <a:cubicBezTo>
                    <a:pt x="96" y="275"/>
                    <a:pt x="94" y="274"/>
                    <a:pt x="93" y="275"/>
                  </a:cubicBezTo>
                  <a:cubicBezTo>
                    <a:pt x="92" y="275"/>
                    <a:pt x="92" y="276"/>
                    <a:pt x="92" y="276"/>
                  </a:cubicBezTo>
                  <a:cubicBezTo>
                    <a:pt x="91" y="276"/>
                    <a:pt x="89" y="276"/>
                    <a:pt x="87" y="276"/>
                  </a:cubicBezTo>
                  <a:cubicBezTo>
                    <a:pt x="86" y="276"/>
                    <a:pt x="84" y="275"/>
                    <a:pt x="83" y="276"/>
                  </a:cubicBezTo>
                  <a:cubicBezTo>
                    <a:pt x="83" y="276"/>
                    <a:pt x="82" y="277"/>
                    <a:pt x="82" y="278"/>
                  </a:cubicBezTo>
                  <a:cubicBezTo>
                    <a:pt x="81" y="278"/>
                    <a:pt x="78" y="279"/>
                    <a:pt x="77" y="279"/>
                  </a:cubicBezTo>
                  <a:cubicBezTo>
                    <a:pt x="76" y="278"/>
                    <a:pt x="74" y="276"/>
                    <a:pt x="72" y="276"/>
                  </a:cubicBezTo>
                  <a:cubicBezTo>
                    <a:pt x="72" y="276"/>
                    <a:pt x="70" y="275"/>
                    <a:pt x="69" y="276"/>
                  </a:cubicBezTo>
                  <a:cubicBezTo>
                    <a:pt x="68" y="276"/>
                    <a:pt x="69" y="277"/>
                    <a:pt x="69" y="278"/>
                  </a:cubicBezTo>
                  <a:cubicBezTo>
                    <a:pt x="68" y="278"/>
                    <a:pt x="66" y="278"/>
                    <a:pt x="65" y="278"/>
                  </a:cubicBezTo>
                  <a:cubicBezTo>
                    <a:pt x="64" y="278"/>
                    <a:pt x="62" y="278"/>
                    <a:pt x="61" y="278"/>
                  </a:cubicBezTo>
                  <a:cubicBezTo>
                    <a:pt x="60" y="278"/>
                    <a:pt x="59" y="279"/>
                    <a:pt x="58" y="279"/>
                  </a:cubicBezTo>
                  <a:cubicBezTo>
                    <a:pt x="55" y="279"/>
                    <a:pt x="52" y="281"/>
                    <a:pt x="50" y="281"/>
                  </a:cubicBezTo>
                  <a:cubicBezTo>
                    <a:pt x="48" y="281"/>
                    <a:pt x="45" y="279"/>
                    <a:pt x="45" y="279"/>
                  </a:cubicBezTo>
                  <a:cubicBezTo>
                    <a:pt x="45" y="278"/>
                    <a:pt x="44" y="274"/>
                    <a:pt x="44" y="274"/>
                  </a:cubicBezTo>
                  <a:cubicBezTo>
                    <a:pt x="44" y="274"/>
                    <a:pt x="41" y="273"/>
                    <a:pt x="41" y="272"/>
                  </a:cubicBezTo>
                  <a:cubicBezTo>
                    <a:pt x="40" y="272"/>
                    <a:pt x="41" y="269"/>
                    <a:pt x="41" y="268"/>
                  </a:cubicBezTo>
                  <a:cubicBezTo>
                    <a:pt x="40" y="266"/>
                    <a:pt x="37" y="264"/>
                    <a:pt x="36" y="263"/>
                  </a:cubicBezTo>
                  <a:cubicBezTo>
                    <a:pt x="35" y="261"/>
                    <a:pt x="35" y="258"/>
                    <a:pt x="34" y="257"/>
                  </a:cubicBezTo>
                  <a:cubicBezTo>
                    <a:pt x="33" y="256"/>
                    <a:pt x="32" y="253"/>
                    <a:pt x="31" y="253"/>
                  </a:cubicBezTo>
                  <a:cubicBezTo>
                    <a:pt x="30" y="251"/>
                    <a:pt x="27" y="253"/>
                    <a:pt x="25" y="253"/>
                  </a:cubicBezTo>
                  <a:cubicBezTo>
                    <a:pt x="24" y="253"/>
                    <a:pt x="22" y="251"/>
                    <a:pt x="22" y="251"/>
                  </a:cubicBezTo>
                  <a:cubicBezTo>
                    <a:pt x="21" y="250"/>
                    <a:pt x="20" y="248"/>
                    <a:pt x="20" y="246"/>
                  </a:cubicBezTo>
                  <a:cubicBezTo>
                    <a:pt x="20" y="245"/>
                    <a:pt x="21" y="243"/>
                    <a:pt x="21" y="242"/>
                  </a:cubicBezTo>
                  <a:cubicBezTo>
                    <a:pt x="21" y="241"/>
                    <a:pt x="21" y="238"/>
                    <a:pt x="20" y="236"/>
                  </a:cubicBezTo>
                  <a:cubicBezTo>
                    <a:pt x="19" y="235"/>
                    <a:pt x="16" y="234"/>
                    <a:pt x="14" y="233"/>
                  </a:cubicBezTo>
                  <a:cubicBezTo>
                    <a:pt x="14" y="232"/>
                    <a:pt x="12" y="230"/>
                    <a:pt x="11" y="229"/>
                  </a:cubicBezTo>
                  <a:cubicBezTo>
                    <a:pt x="10" y="228"/>
                    <a:pt x="9" y="226"/>
                    <a:pt x="8" y="226"/>
                  </a:cubicBezTo>
                  <a:cubicBezTo>
                    <a:pt x="7" y="226"/>
                    <a:pt x="5" y="226"/>
                    <a:pt x="4" y="226"/>
                  </a:cubicBezTo>
                  <a:cubicBezTo>
                    <a:pt x="3" y="226"/>
                    <a:pt x="2" y="225"/>
                    <a:pt x="0" y="225"/>
                  </a:cubicBezTo>
                  <a:cubicBezTo>
                    <a:pt x="1" y="224"/>
                    <a:pt x="1" y="222"/>
                    <a:pt x="1" y="222"/>
                  </a:cubicBezTo>
                  <a:cubicBezTo>
                    <a:pt x="2" y="221"/>
                    <a:pt x="2" y="220"/>
                    <a:pt x="3" y="219"/>
                  </a:cubicBezTo>
                  <a:cubicBezTo>
                    <a:pt x="3" y="218"/>
                    <a:pt x="2" y="215"/>
                    <a:pt x="2" y="214"/>
                  </a:cubicBezTo>
                  <a:cubicBezTo>
                    <a:pt x="2" y="213"/>
                    <a:pt x="4" y="212"/>
                    <a:pt x="4" y="212"/>
                  </a:cubicBezTo>
                  <a:cubicBezTo>
                    <a:pt x="4" y="211"/>
                    <a:pt x="3" y="208"/>
                    <a:pt x="3" y="206"/>
                  </a:cubicBezTo>
                  <a:cubicBezTo>
                    <a:pt x="3" y="206"/>
                    <a:pt x="4" y="205"/>
                    <a:pt x="5" y="205"/>
                  </a:cubicBezTo>
                  <a:cubicBezTo>
                    <a:pt x="5" y="205"/>
                    <a:pt x="6" y="205"/>
                    <a:pt x="7" y="205"/>
                  </a:cubicBezTo>
                  <a:cubicBezTo>
                    <a:pt x="8" y="204"/>
                    <a:pt x="8" y="202"/>
                    <a:pt x="8" y="202"/>
                  </a:cubicBezTo>
                  <a:cubicBezTo>
                    <a:pt x="8" y="201"/>
                    <a:pt x="7" y="200"/>
                    <a:pt x="8" y="199"/>
                  </a:cubicBezTo>
                  <a:cubicBezTo>
                    <a:pt x="8" y="199"/>
                    <a:pt x="10" y="199"/>
                    <a:pt x="10" y="198"/>
                  </a:cubicBezTo>
                  <a:cubicBezTo>
                    <a:pt x="10" y="198"/>
                    <a:pt x="11" y="194"/>
                    <a:pt x="10" y="193"/>
                  </a:cubicBezTo>
                  <a:cubicBezTo>
                    <a:pt x="10" y="192"/>
                    <a:pt x="9" y="192"/>
                    <a:pt x="9" y="191"/>
                  </a:cubicBezTo>
                  <a:cubicBezTo>
                    <a:pt x="8" y="191"/>
                    <a:pt x="7" y="190"/>
                    <a:pt x="7" y="189"/>
                  </a:cubicBezTo>
                  <a:cubicBezTo>
                    <a:pt x="7" y="188"/>
                    <a:pt x="7" y="185"/>
                    <a:pt x="7" y="184"/>
                  </a:cubicBezTo>
                  <a:cubicBezTo>
                    <a:pt x="7" y="183"/>
                    <a:pt x="6" y="181"/>
                    <a:pt x="6" y="180"/>
                  </a:cubicBezTo>
                  <a:cubicBezTo>
                    <a:pt x="5" y="179"/>
                    <a:pt x="3" y="179"/>
                    <a:pt x="3" y="179"/>
                  </a:cubicBezTo>
                  <a:cubicBezTo>
                    <a:pt x="2" y="177"/>
                    <a:pt x="2" y="176"/>
                    <a:pt x="2" y="175"/>
                  </a:cubicBezTo>
                  <a:cubicBezTo>
                    <a:pt x="2" y="174"/>
                    <a:pt x="4" y="172"/>
                    <a:pt x="5" y="171"/>
                  </a:cubicBezTo>
                  <a:cubicBezTo>
                    <a:pt x="5" y="171"/>
                    <a:pt x="8" y="171"/>
                    <a:pt x="8" y="170"/>
                  </a:cubicBezTo>
                  <a:cubicBezTo>
                    <a:pt x="8" y="169"/>
                    <a:pt x="8" y="168"/>
                    <a:pt x="8" y="16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48"/>
            <p:cNvSpPr>
              <a:spLocks/>
            </p:cNvSpPr>
            <p:nvPr/>
          </p:nvSpPr>
          <p:spPr bwMode="auto">
            <a:xfrm>
              <a:off x="5830" y="1112"/>
              <a:ext cx="549" cy="832"/>
            </a:xfrm>
            <a:custGeom>
              <a:avLst/>
              <a:gdLst>
                <a:gd name="T0" fmla="*/ 14 w 210"/>
                <a:gd name="T1" fmla="*/ 157 h 318"/>
                <a:gd name="T2" fmla="*/ 23 w 210"/>
                <a:gd name="T3" fmla="*/ 144 h 318"/>
                <a:gd name="T4" fmla="*/ 20 w 210"/>
                <a:gd name="T5" fmla="*/ 135 h 318"/>
                <a:gd name="T6" fmla="*/ 31 w 210"/>
                <a:gd name="T7" fmla="*/ 129 h 318"/>
                <a:gd name="T8" fmla="*/ 23 w 210"/>
                <a:gd name="T9" fmla="*/ 109 h 318"/>
                <a:gd name="T10" fmla="*/ 37 w 210"/>
                <a:gd name="T11" fmla="*/ 102 h 318"/>
                <a:gd name="T12" fmla="*/ 49 w 210"/>
                <a:gd name="T13" fmla="*/ 102 h 318"/>
                <a:gd name="T14" fmla="*/ 53 w 210"/>
                <a:gd name="T15" fmla="*/ 86 h 318"/>
                <a:gd name="T16" fmla="*/ 56 w 210"/>
                <a:gd name="T17" fmla="*/ 68 h 318"/>
                <a:gd name="T18" fmla="*/ 68 w 210"/>
                <a:gd name="T19" fmla="*/ 57 h 318"/>
                <a:gd name="T20" fmla="*/ 70 w 210"/>
                <a:gd name="T21" fmla="*/ 39 h 318"/>
                <a:gd name="T22" fmla="*/ 68 w 210"/>
                <a:gd name="T23" fmla="*/ 26 h 318"/>
                <a:gd name="T24" fmla="*/ 89 w 210"/>
                <a:gd name="T25" fmla="*/ 29 h 318"/>
                <a:gd name="T26" fmla="*/ 101 w 210"/>
                <a:gd name="T27" fmla="*/ 14 h 318"/>
                <a:gd name="T28" fmla="*/ 112 w 210"/>
                <a:gd name="T29" fmla="*/ 0 h 318"/>
                <a:gd name="T30" fmla="*/ 114 w 210"/>
                <a:gd name="T31" fmla="*/ 13 h 318"/>
                <a:gd name="T32" fmla="*/ 115 w 210"/>
                <a:gd name="T33" fmla="*/ 29 h 318"/>
                <a:gd name="T34" fmla="*/ 118 w 210"/>
                <a:gd name="T35" fmla="*/ 47 h 318"/>
                <a:gd name="T36" fmla="*/ 135 w 210"/>
                <a:gd name="T37" fmla="*/ 49 h 318"/>
                <a:gd name="T38" fmla="*/ 148 w 210"/>
                <a:gd name="T39" fmla="*/ 60 h 318"/>
                <a:gd name="T40" fmla="*/ 157 w 210"/>
                <a:gd name="T41" fmla="*/ 66 h 318"/>
                <a:gd name="T42" fmla="*/ 157 w 210"/>
                <a:gd name="T43" fmla="*/ 74 h 318"/>
                <a:gd name="T44" fmla="*/ 145 w 210"/>
                <a:gd name="T45" fmla="*/ 74 h 318"/>
                <a:gd name="T46" fmla="*/ 138 w 210"/>
                <a:gd name="T47" fmla="*/ 86 h 318"/>
                <a:gd name="T48" fmla="*/ 133 w 210"/>
                <a:gd name="T49" fmla="*/ 106 h 318"/>
                <a:gd name="T50" fmla="*/ 126 w 210"/>
                <a:gd name="T51" fmla="*/ 125 h 318"/>
                <a:gd name="T52" fmla="*/ 133 w 210"/>
                <a:gd name="T53" fmla="*/ 142 h 318"/>
                <a:gd name="T54" fmla="*/ 126 w 210"/>
                <a:gd name="T55" fmla="*/ 160 h 318"/>
                <a:gd name="T56" fmla="*/ 125 w 210"/>
                <a:gd name="T57" fmla="*/ 172 h 318"/>
                <a:gd name="T58" fmla="*/ 134 w 210"/>
                <a:gd name="T59" fmla="*/ 190 h 318"/>
                <a:gd name="T60" fmla="*/ 148 w 210"/>
                <a:gd name="T61" fmla="*/ 201 h 318"/>
                <a:gd name="T62" fmla="*/ 165 w 210"/>
                <a:gd name="T63" fmla="*/ 211 h 318"/>
                <a:gd name="T64" fmla="*/ 170 w 210"/>
                <a:gd name="T65" fmla="*/ 226 h 318"/>
                <a:gd name="T66" fmla="*/ 178 w 210"/>
                <a:gd name="T67" fmla="*/ 230 h 318"/>
                <a:gd name="T68" fmla="*/ 192 w 210"/>
                <a:gd name="T69" fmla="*/ 242 h 318"/>
                <a:gd name="T70" fmla="*/ 193 w 210"/>
                <a:gd name="T71" fmla="*/ 258 h 318"/>
                <a:gd name="T72" fmla="*/ 207 w 210"/>
                <a:gd name="T73" fmla="*/ 274 h 318"/>
                <a:gd name="T74" fmla="*/ 203 w 210"/>
                <a:gd name="T75" fmla="*/ 283 h 318"/>
                <a:gd name="T76" fmla="*/ 194 w 210"/>
                <a:gd name="T77" fmla="*/ 298 h 318"/>
                <a:gd name="T78" fmla="*/ 184 w 210"/>
                <a:gd name="T79" fmla="*/ 309 h 318"/>
                <a:gd name="T80" fmla="*/ 171 w 210"/>
                <a:gd name="T81" fmla="*/ 310 h 318"/>
                <a:gd name="T82" fmla="*/ 165 w 210"/>
                <a:gd name="T83" fmla="*/ 317 h 318"/>
                <a:gd name="T84" fmla="*/ 153 w 210"/>
                <a:gd name="T85" fmla="*/ 309 h 318"/>
                <a:gd name="T86" fmla="*/ 141 w 210"/>
                <a:gd name="T87" fmla="*/ 306 h 318"/>
                <a:gd name="T88" fmla="*/ 132 w 210"/>
                <a:gd name="T89" fmla="*/ 303 h 318"/>
                <a:gd name="T90" fmla="*/ 133 w 210"/>
                <a:gd name="T91" fmla="*/ 286 h 318"/>
                <a:gd name="T92" fmla="*/ 123 w 210"/>
                <a:gd name="T93" fmla="*/ 283 h 318"/>
                <a:gd name="T94" fmla="*/ 111 w 210"/>
                <a:gd name="T95" fmla="*/ 270 h 318"/>
                <a:gd name="T96" fmla="*/ 97 w 210"/>
                <a:gd name="T97" fmla="*/ 275 h 318"/>
                <a:gd name="T98" fmla="*/ 82 w 210"/>
                <a:gd name="T99" fmla="*/ 278 h 318"/>
                <a:gd name="T100" fmla="*/ 65 w 210"/>
                <a:gd name="T101" fmla="*/ 278 h 318"/>
                <a:gd name="T102" fmla="*/ 44 w 210"/>
                <a:gd name="T103" fmla="*/ 274 h 318"/>
                <a:gd name="T104" fmla="*/ 31 w 210"/>
                <a:gd name="T105" fmla="*/ 253 h 318"/>
                <a:gd name="T106" fmla="*/ 20 w 210"/>
                <a:gd name="T107" fmla="*/ 236 h 318"/>
                <a:gd name="T108" fmla="*/ 0 w 210"/>
                <a:gd name="T109" fmla="*/ 225 h 318"/>
                <a:gd name="T110" fmla="*/ 3 w 210"/>
                <a:gd name="T111" fmla="*/ 206 h 318"/>
                <a:gd name="T112" fmla="*/ 10 w 210"/>
                <a:gd name="T113" fmla="*/ 198 h 318"/>
                <a:gd name="T114" fmla="*/ 6 w 210"/>
                <a:gd name="T115" fmla="*/ 180 h 318"/>
                <a:gd name="T116" fmla="*/ 8 w 210"/>
                <a:gd name="T117" fmla="*/ 167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0" h="318">
                  <a:moveTo>
                    <a:pt x="8" y="167"/>
                  </a:moveTo>
                  <a:cubicBezTo>
                    <a:pt x="8" y="167"/>
                    <a:pt x="8" y="166"/>
                    <a:pt x="8" y="166"/>
                  </a:cubicBezTo>
                  <a:cubicBezTo>
                    <a:pt x="9" y="165"/>
                    <a:pt x="9" y="162"/>
                    <a:pt x="10" y="161"/>
                  </a:cubicBezTo>
                  <a:cubicBezTo>
                    <a:pt x="10" y="160"/>
                    <a:pt x="12" y="161"/>
                    <a:pt x="13" y="161"/>
                  </a:cubicBezTo>
                  <a:cubicBezTo>
                    <a:pt x="14" y="160"/>
                    <a:pt x="14" y="158"/>
                    <a:pt x="14" y="157"/>
                  </a:cubicBezTo>
                  <a:cubicBezTo>
                    <a:pt x="15" y="156"/>
                    <a:pt x="15" y="154"/>
                    <a:pt x="16" y="153"/>
                  </a:cubicBezTo>
                  <a:cubicBezTo>
                    <a:pt x="17" y="153"/>
                    <a:pt x="18" y="153"/>
                    <a:pt x="18" y="153"/>
                  </a:cubicBezTo>
                  <a:cubicBezTo>
                    <a:pt x="19" y="153"/>
                    <a:pt x="21" y="151"/>
                    <a:pt x="21" y="150"/>
                  </a:cubicBezTo>
                  <a:cubicBezTo>
                    <a:pt x="22" y="150"/>
                    <a:pt x="23" y="148"/>
                    <a:pt x="23" y="147"/>
                  </a:cubicBezTo>
                  <a:cubicBezTo>
                    <a:pt x="23" y="147"/>
                    <a:pt x="24" y="145"/>
                    <a:pt x="23" y="144"/>
                  </a:cubicBezTo>
                  <a:cubicBezTo>
                    <a:pt x="23" y="144"/>
                    <a:pt x="22" y="144"/>
                    <a:pt x="22" y="143"/>
                  </a:cubicBezTo>
                  <a:cubicBezTo>
                    <a:pt x="21" y="143"/>
                    <a:pt x="19" y="144"/>
                    <a:pt x="18" y="143"/>
                  </a:cubicBezTo>
                  <a:cubicBezTo>
                    <a:pt x="18" y="143"/>
                    <a:pt x="17" y="142"/>
                    <a:pt x="17" y="141"/>
                  </a:cubicBezTo>
                  <a:cubicBezTo>
                    <a:pt x="17" y="140"/>
                    <a:pt x="18" y="138"/>
                    <a:pt x="18" y="137"/>
                  </a:cubicBezTo>
                  <a:cubicBezTo>
                    <a:pt x="18" y="136"/>
                    <a:pt x="20" y="136"/>
                    <a:pt x="20" y="135"/>
                  </a:cubicBezTo>
                  <a:cubicBezTo>
                    <a:pt x="20" y="135"/>
                    <a:pt x="20" y="133"/>
                    <a:pt x="20" y="132"/>
                  </a:cubicBezTo>
                  <a:cubicBezTo>
                    <a:pt x="20" y="131"/>
                    <a:pt x="20" y="130"/>
                    <a:pt x="21" y="130"/>
                  </a:cubicBezTo>
                  <a:cubicBezTo>
                    <a:pt x="21" y="129"/>
                    <a:pt x="23" y="129"/>
                    <a:pt x="24" y="129"/>
                  </a:cubicBezTo>
                  <a:cubicBezTo>
                    <a:pt x="25" y="129"/>
                    <a:pt x="27" y="130"/>
                    <a:pt x="28" y="130"/>
                  </a:cubicBezTo>
                  <a:cubicBezTo>
                    <a:pt x="28" y="130"/>
                    <a:pt x="31" y="130"/>
                    <a:pt x="31" y="129"/>
                  </a:cubicBezTo>
                  <a:cubicBezTo>
                    <a:pt x="31" y="127"/>
                    <a:pt x="30" y="125"/>
                    <a:pt x="29" y="124"/>
                  </a:cubicBezTo>
                  <a:cubicBezTo>
                    <a:pt x="28" y="123"/>
                    <a:pt x="25" y="123"/>
                    <a:pt x="24" y="122"/>
                  </a:cubicBezTo>
                  <a:cubicBezTo>
                    <a:pt x="24" y="122"/>
                    <a:pt x="23" y="121"/>
                    <a:pt x="22" y="120"/>
                  </a:cubicBezTo>
                  <a:cubicBezTo>
                    <a:pt x="22" y="119"/>
                    <a:pt x="23" y="116"/>
                    <a:pt x="23" y="115"/>
                  </a:cubicBezTo>
                  <a:cubicBezTo>
                    <a:pt x="23" y="113"/>
                    <a:pt x="22" y="111"/>
                    <a:pt x="23" y="109"/>
                  </a:cubicBezTo>
                  <a:cubicBezTo>
                    <a:pt x="23" y="109"/>
                    <a:pt x="24" y="108"/>
                    <a:pt x="24" y="107"/>
                  </a:cubicBezTo>
                  <a:cubicBezTo>
                    <a:pt x="25" y="107"/>
                    <a:pt x="27" y="107"/>
                    <a:pt x="27" y="107"/>
                  </a:cubicBezTo>
                  <a:cubicBezTo>
                    <a:pt x="28" y="107"/>
                    <a:pt x="30" y="105"/>
                    <a:pt x="31" y="105"/>
                  </a:cubicBezTo>
                  <a:cubicBezTo>
                    <a:pt x="32" y="105"/>
                    <a:pt x="35" y="106"/>
                    <a:pt x="36" y="105"/>
                  </a:cubicBezTo>
                  <a:cubicBezTo>
                    <a:pt x="36" y="105"/>
                    <a:pt x="37" y="103"/>
                    <a:pt x="37" y="102"/>
                  </a:cubicBezTo>
                  <a:cubicBezTo>
                    <a:pt x="38" y="102"/>
                    <a:pt x="39" y="100"/>
                    <a:pt x="39" y="100"/>
                  </a:cubicBezTo>
                  <a:cubicBezTo>
                    <a:pt x="40" y="100"/>
                    <a:pt x="43" y="101"/>
                    <a:pt x="44" y="101"/>
                  </a:cubicBezTo>
                  <a:cubicBezTo>
                    <a:pt x="44" y="101"/>
                    <a:pt x="45" y="103"/>
                    <a:pt x="45" y="103"/>
                  </a:cubicBezTo>
                  <a:cubicBezTo>
                    <a:pt x="46" y="103"/>
                    <a:pt x="47" y="103"/>
                    <a:pt x="48" y="103"/>
                  </a:cubicBezTo>
                  <a:cubicBezTo>
                    <a:pt x="48" y="103"/>
                    <a:pt x="48" y="102"/>
                    <a:pt x="49" y="102"/>
                  </a:cubicBezTo>
                  <a:cubicBezTo>
                    <a:pt x="49" y="102"/>
                    <a:pt x="51" y="103"/>
                    <a:pt x="52" y="102"/>
                  </a:cubicBezTo>
                  <a:cubicBezTo>
                    <a:pt x="53" y="102"/>
                    <a:pt x="55" y="102"/>
                    <a:pt x="55" y="101"/>
                  </a:cubicBezTo>
                  <a:cubicBezTo>
                    <a:pt x="56" y="100"/>
                    <a:pt x="56" y="98"/>
                    <a:pt x="56" y="97"/>
                  </a:cubicBezTo>
                  <a:cubicBezTo>
                    <a:pt x="55" y="96"/>
                    <a:pt x="54" y="93"/>
                    <a:pt x="53" y="92"/>
                  </a:cubicBezTo>
                  <a:cubicBezTo>
                    <a:pt x="53" y="90"/>
                    <a:pt x="53" y="87"/>
                    <a:pt x="53" y="86"/>
                  </a:cubicBezTo>
                  <a:cubicBezTo>
                    <a:pt x="53" y="85"/>
                    <a:pt x="54" y="83"/>
                    <a:pt x="54" y="83"/>
                  </a:cubicBezTo>
                  <a:cubicBezTo>
                    <a:pt x="54" y="81"/>
                    <a:pt x="55" y="79"/>
                    <a:pt x="55" y="77"/>
                  </a:cubicBezTo>
                  <a:cubicBezTo>
                    <a:pt x="55" y="76"/>
                    <a:pt x="53" y="74"/>
                    <a:pt x="53" y="73"/>
                  </a:cubicBezTo>
                  <a:cubicBezTo>
                    <a:pt x="53" y="72"/>
                    <a:pt x="53" y="70"/>
                    <a:pt x="54" y="70"/>
                  </a:cubicBezTo>
                  <a:cubicBezTo>
                    <a:pt x="54" y="69"/>
                    <a:pt x="56" y="68"/>
                    <a:pt x="56" y="68"/>
                  </a:cubicBezTo>
                  <a:cubicBezTo>
                    <a:pt x="57" y="68"/>
                    <a:pt x="59" y="69"/>
                    <a:pt x="59" y="69"/>
                  </a:cubicBezTo>
                  <a:cubicBezTo>
                    <a:pt x="60" y="68"/>
                    <a:pt x="60" y="67"/>
                    <a:pt x="61" y="66"/>
                  </a:cubicBezTo>
                  <a:cubicBezTo>
                    <a:pt x="61" y="65"/>
                    <a:pt x="62" y="63"/>
                    <a:pt x="63" y="62"/>
                  </a:cubicBezTo>
                  <a:cubicBezTo>
                    <a:pt x="63" y="62"/>
                    <a:pt x="64" y="61"/>
                    <a:pt x="65" y="60"/>
                  </a:cubicBezTo>
                  <a:cubicBezTo>
                    <a:pt x="66" y="59"/>
                    <a:pt x="68" y="58"/>
                    <a:pt x="68" y="57"/>
                  </a:cubicBezTo>
                  <a:cubicBezTo>
                    <a:pt x="68" y="56"/>
                    <a:pt x="68" y="54"/>
                    <a:pt x="68" y="53"/>
                  </a:cubicBezTo>
                  <a:cubicBezTo>
                    <a:pt x="67" y="52"/>
                    <a:pt x="66" y="51"/>
                    <a:pt x="66" y="50"/>
                  </a:cubicBezTo>
                  <a:cubicBezTo>
                    <a:pt x="66" y="49"/>
                    <a:pt x="66" y="47"/>
                    <a:pt x="67" y="46"/>
                  </a:cubicBezTo>
                  <a:cubicBezTo>
                    <a:pt x="67" y="44"/>
                    <a:pt x="70" y="44"/>
                    <a:pt x="70" y="43"/>
                  </a:cubicBezTo>
                  <a:cubicBezTo>
                    <a:pt x="71" y="42"/>
                    <a:pt x="71" y="40"/>
                    <a:pt x="70" y="39"/>
                  </a:cubicBezTo>
                  <a:cubicBezTo>
                    <a:pt x="70" y="38"/>
                    <a:pt x="69" y="36"/>
                    <a:pt x="68" y="35"/>
                  </a:cubicBezTo>
                  <a:cubicBezTo>
                    <a:pt x="68" y="35"/>
                    <a:pt x="66" y="35"/>
                    <a:pt x="66" y="34"/>
                  </a:cubicBezTo>
                  <a:cubicBezTo>
                    <a:pt x="65" y="33"/>
                    <a:pt x="64" y="30"/>
                    <a:pt x="65" y="29"/>
                  </a:cubicBezTo>
                  <a:cubicBezTo>
                    <a:pt x="65" y="28"/>
                    <a:pt x="65" y="27"/>
                    <a:pt x="66" y="27"/>
                  </a:cubicBezTo>
                  <a:cubicBezTo>
                    <a:pt x="67" y="27"/>
                    <a:pt x="68" y="26"/>
                    <a:pt x="68" y="26"/>
                  </a:cubicBezTo>
                  <a:cubicBezTo>
                    <a:pt x="69" y="26"/>
                    <a:pt x="70" y="25"/>
                    <a:pt x="71" y="25"/>
                  </a:cubicBezTo>
                  <a:cubicBezTo>
                    <a:pt x="72" y="25"/>
                    <a:pt x="74" y="26"/>
                    <a:pt x="75" y="26"/>
                  </a:cubicBezTo>
                  <a:cubicBezTo>
                    <a:pt x="76" y="27"/>
                    <a:pt x="77" y="29"/>
                    <a:pt x="78" y="30"/>
                  </a:cubicBezTo>
                  <a:cubicBezTo>
                    <a:pt x="79" y="31"/>
                    <a:pt x="82" y="32"/>
                    <a:pt x="83" y="31"/>
                  </a:cubicBezTo>
                  <a:cubicBezTo>
                    <a:pt x="85" y="31"/>
                    <a:pt x="87" y="30"/>
                    <a:pt x="89" y="29"/>
                  </a:cubicBezTo>
                  <a:cubicBezTo>
                    <a:pt x="90" y="28"/>
                    <a:pt x="90" y="25"/>
                    <a:pt x="91" y="25"/>
                  </a:cubicBezTo>
                  <a:cubicBezTo>
                    <a:pt x="92" y="24"/>
                    <a:pt x="94" y="24"/>
                    <a:pt x="95" y="24"/>
                  </a:cubicBezTo>
                  <a:cubicBezTo>
                    <a:pt x="96" y="24"/>
                    <a:pt x="98" y="23"/>
                    <a:pt x="99" y="22"/>
                  </a:cubicBezTo>
                  <a:cubicBezTo>
                    <a:pt x="100" y="22"/>
                    <a:pt x="103" y="20"/>
                    <a:pt x="103" y="19"/>
                  </a:cubicBezTo>
                  <a:cubicBezTo>
                    <a:pt x="104" y="18"/>
                    <a:pt x="101" y="15"/>
                    <a:pt x="101" y="14"/>
                  </a:cubicBezTo>
                  <a:cubicBezTo>
                    <a:pt x="101" y="13"/>
                    <a:pt x="101" y="10"/>
                    <a:pt x="101" y="9"/>
                  </a:cubicBezTo>
                  <a:cubicBezTo>
                    <a:pt x="102" y="9"/>
                    <a:pt x="103" y="9"/>
                    <a:pt x="104" y="8"/>
                  </a:cubicBezTo>
                  <a:cubicBezTo>
                    <a:pt x="105" y="8"/>
                    <a:pt x="107" y="6"/>
                    <a:pt x="107" y="5"/>
                  </a:cubicBezTo>
                  <a:cubicBezTo>
                    <a:pt x="108" y="4"/>
                    <a:pt x="109" y="2"/>
                    <a:pt x="109" y="1"/>
                  </a:cubicBezTo>
                  <a:cubicBezTo>
                    <a:pt x="110" y="0"/>
                    <a:pt x="112" y="0"/>
                    <a:pt x="112" y="0"/>
                  </a:cubicBezTo>
                  <a:cubicBezTo>
                    <a:pt x="113" y="0"/>
                    <a:pt x="116" y="0"/>
                    <a:pt x="117" y="2"/>
                  </a:cubicBezTo>
                  <a:cubicBezTo>
                    <a:pt x="118" y="2"/>
                    <a:pt x="118" y="5"/>
                    <a:pt x="118" y="6"/>
                  </a:cubicBezTo>
                  <a:cubicBezTo>
                    <a:pt x="118" y="7"/>
                    <a:pt x="118" y="8"/>
                    <a:pt x="117" y="9"/>
                  </a:cubicBezTo>
                  <a:cubicBezTo>
                    <a:pt x="117" y="9"/>
                    <a:pt x="115" y="10"/>
                    <a:pt x="115" y="10"/>
                  </a:cubicBezTo>
                  <a:cubicBezTo>
                    <a:pt x="115" y="11"/>
                    <a:pt x="114" y="13"/>
                    <a:pt x="114" y="13"/>
                  </a:cubicBezTo>
                  <a:cubicBezTo>
                    <a:pt x="114" y="15"/>
                    <a:pt x="114" y="18"/>
                    <a:pt x="113" y="20"/>
                  </a:cubicBezTo>
                  <a:cubicBezTo>
                    <a:pt x="112" y="20"/>
                    <a:pt x="110" y="20"/>
                    <a:pt x="110" y="21"/>
                  </a:cubicBezTo>
                  <a:cubicBezTo>
                    <a:pt x="109" y="22"/>
                    <a:pt x="109" y="25"/>
                    <a:pt x="110" y="26"/>
                  </a:cubicBezTo>
                  <a:cubicBezTo>
                    <a:pt x="110" y="27"/>
                    <a:pt x="111" y="28"/>
                    <a:pt x="112" y="28"/>
                  </a:cubicBezTo>
                  <a:cubicBezTo>
                    <a:pt x="113" y="29"/>
                    <a:pt x="114" y="29"/>
                    <a:pt x="115" y="29"/>
                  </a:cubicBezTo>
                  <a:cubicBezTo>
                    <a:pt x="116" y="30"/>
                    <a:pt x="117" y="32"/>
                    <a:pt x="117" y="33"/>
                  </a:cubicBezTo>
                  <a:cubicBezTo>
                    <a:pt x="116" y="35"/>
                    <a:pt x="114" y="36"/>
                    <a:pt x="114" y="37"/>
                  </a:cubicBezTo>
                  <a:cubicBezTo>
                    <a:pt x="113" y="38"/>
                    <a:pt x="114" y="41"/>
                    <a:pt x="115" y="42"/>
                  </a:cubicBezTo>
                  <a:cubicBezTo>
                    <a:pt x="116" y="42"/>
                    <a:pt x="118" y="42"/>
                    <a:pt x="118" y="43"/>
                  </a:cubicBezTo>
                  <a:cubicBezTo>
                    <a:pt x="119" y="43"/>
                    <a:pt x="117" y="46"/>
                    <a:pt x="118" y="47"/>
                  </a:cubicBezTo>
                  <a:cubicBezTo>
                    <a:pt x="119" y="48"/>
                    <a:pt x="121" y="48"/>
                    <a:pt x="121" y="47"/>
                  </a:cubicBezTo>
                  <a:cubicBezTo>
                    <a:pt x="122" y="47"/>
                    <a:pt x="123" y="46"/>
                    <a:pt x="124" y="46"/>
                  </a:cubicBezTo>
                  <a:cubicBezTo>
                    <a:pt x="125" y="46"/>
                    <a:pt x="127" y="46"/>
                    <a:pt x="128" y="46"/>
                  </a:cubicBezTo>
                  <a:cubicBezTo>
                    <a:pt x="129" y="46"/>
                    <a:pt x="129" y="48"/>
                    <a:pt x="130" y="48"/>
                  </a:cubicBezTo>
                  <a:cubicBezTo>
                    <a:pt x="131" y="49"/>
                    <a:pt x="134" y="48"/>
                    <a:pt x="135" y="49"/>
                  </a:cubicBezTo>
                  <a:cubicBezTo>
                    <a:pt x="136" y="49"/>
                    <a:pt x="137" y="50"/>
                    <a:pt x="138" y="51"/>
                  </a:cubicBezTo>
                  <a:cubicBezTo>
                    <a:pt x="138" y="52"/>
                    <a:pt x="137" y="53"/>
                    <a:pt x="138" y="54"/>
                  </a:cubicBezTo>
                  <a:cubicBezTo>
                    <a:pt x="138" y="55"/>
                    <a:pt x="141" y="56"/>
                    <a:pt x="142" y="57"/>
                  </a:cubicBezTo>
                  <a:cubicBezTo>
                    <a:pt x="142" y="57"/>
                    <a:pt x="143" y="58"/>
                    <a:pt x="144" y="58"/>
                  </a:cubicBezTo>
                  <a:cubicBezTo>
                    <a:pt x="145" y="59"/>
                    <a:pt x="147" y="61"/>
                    <a:pt x="148" y="60"/>
                  </a:cubicBezTo>
                  <a:cubicBezTo>
                    <a:pt x="148" y="60"/>
                    <a:pt x="149" y="58"/>
                    <a:pt x="149" y="58"/>
                  </a:cubicBezTo>
                  <a:cubicBezTo>
                    <a:pt x="151" y="58"/>
                    <a:pt x="153" y="59"/>
                    <a:pt x="153" y="59"/>
                  </a:cubicBezTo>
                  <a:cubicBezTo>
                    <a:pt x="153" y="60"/>
                    <a:pt x="153" y="62"/>
                    <a:pt x="153" y="63"/>
                  </a:cubicBezTo>
                  <a:cubicBezTo>
                    <a:pt x="153" y="64"/>
                    <a:pt x="154" y="65"/>
                    <a:pt x="155" y="65"/>
                  </a:cubicBezTo>
                  <a:cubicBezTo>
                    <a:pt x="156" y="66"/>
                    <a:pt x="157" y="66"/>
                    <a:pt x="157" y="66"/>
                  </a:cubicBezTo>
                  <a:cubicBezTo>
                    <a:pt x="158" y="66"/>
                    <a:pt x="161" y="67"/>
                    <a:pt x="161" y="67"/>
                  </a:cubicBezTo>
                  <a:cubicBezTo>
                    <a:pt x="162" y="68"/>
                    <a:pt x="163" y="69"/>
                    <a:pt x="163" y="70"/>
                  </a:cubicBezTo>
                  <a:cubicBezTo>
                    <a:pt x="162" y="71"/>
                    <a:pt x="161" y="71"/>
                    <a:pt x="160" y="71"/>
                  </a:cubicBezTo>
                  <a:cubicBezTo>
                    <a:pt x="160" y="72"/>
                    <a:pt x="159" y="73"/>
                    <a:pt x="159" y="74"/>
                  </a:cubicBezTo>
                  <a:cubicBezTo>
                    <a:pt x="158" y="74"/>
                    <a:pt x="157" y="74"/>
                    <a:pt x="157" y="74"/>
                  </a:cubicBezTo>
                  <a:cubicBezTo>
                    <a:pt x="156" y="76"/>
                    <a:pt x="156" y="78"/>
                    <a:pt x="156" y="78"/>
                  </a:cubicBezTo>
                  <a:cubicBezTo>
                    <a:pt x="155" y="79"/>
                    <a:pt x="152" y="79"/>
                    <a:pt x="152" y="78"/>
                  </a:cubicBezTo>
                  <a:cubicBezTo>
                    <a:pt x="151" y="78"/>
                    <a:pt x="151" y="76"/>
                    <a:pt x="151" y="76"/>
                  </a:cubicBezTo>
                  <a:cubicBezTo>
                    <a:pt x="150" y="75"/>
                    <a:pt x="147" y="77"/>
                    <a:pt x="146" y="76"/>
                  </a:cubicBezTo>
                  <a:cubicBezTo>
                    <a:pt x="146" y="76"/>
                    <a:pt x="145" y="75"/>
                    <a:pt x="145" y="74"/>
                  </a:cubicBezTo>
                  <a:cubicBezTo>
                    <a:pt x="145" y="74"/>
                    <a:pt x="144" y="73"/>
                    <a:pt x="143" y="74"/>
                  </a:cubicBezTo>
                  <a:cubicBezTo>
                    <a:pt x="142" y="74"/>
                    <a:pt x="142" y="77"/>
                    <a:pt x="141" y="77"/>
                  </a:cubicBezTo>
                  <a:cubicBezTo>
                    <a:pt x="140" y="77"/>
                    <a:pt x="138" y="77"/>
                    <a:pt x="137" y="78"/>
                  </a:cubicBezTo>
                  <a:cubicBezTo>
                    <a:pt x="137" y="79"/>
                    <a:pt x="136" y="82"/>
                    <a:pt x="137" y="83"/>
                  </a:cubicBezTo>
                  <a:cubicBezTo>
                    <a:pt x="137" y="84"/>
                    <a:pt x="138" y="85"/>
                    <a:pt x="138" y="86"/>
                  </a:cubicBezTo>
                  <a:cubicBezTo>
                    <a:pt x="139" y="87"/>
                    <a:pt x="138" y="91"/>
                    <a:pt x="138" y="91"/>
                  </a:cubicBezTo>
                  <a:cubicBezTo>
                    <a:pt x="138" y="91"/>
                    <a:pt x="140" y="95"/>
                    <a:pt x="140" y="96"/>
                  </a:cubicBezTo>
                  <a:cubicBezTo>
                    <a:pt x="140" y="97"/>
                    <a:pt x="139" y="99"/>
                    <a:pt x="138" y="100"/>
                  </a:cubicBezTo>
                  <a:cubicBezTo>
                    <a:pt x="138" y="100"/>
                    <a:pt x="136" y="100"/>
                    <a:pt x="136" y="101"/>
                  </a:cubicBezTo>
                  <a:cubicBezTo>
                    <a:pt x="134" y="102"/>
                    <a:pt x="133" y="105"/>
                    <a:pt x="133" y="106"/>
                  </a:cubicBezTo>
                  <a:cubicBezTo>
                    <a:pt x="133" y="107"/>
                    <a:pt x="134" y="109"/>
                    <a:pt x="134" y="111"/>
                  </a:cubicBezTo>
                  <a:cubicBezTo>
                    <a:pt x="134" y="112"/>
                    <a:pt x="133" y="114"/>
                    <a:pt x="132" y="115"/>
                  </a:cubicBezTo>
                  <a:cubicBezTo>
                    <a:pt x="131" y="115"/>
                    <a:pt x="130" y="116"/>
                    <a:pt x="130" y="117"/>
                  </a:cubicBezTo>
                  <a:cubicBezTo>
                    <a:pt x="129" y="117"/>
                    <a:pt x="129" y="120"/>
                    <a:pt x="129" y="121"/>
                  </a:cubicBezTo>
                  <a:cubicBezTo>
                    <a:pt x="128" y="122"/>
                    <a:pt x="127" y="124"/>
                    <a:pt x="126" y="125"/>
                  </a:cubicBezTo>
                  <a:cubicBezTo>
                    <a:pt x="126" y="126"/>
                    <a:pt x="128" y="127"/>
                    <a:pt x="128" y="128"/>
                  </a:cubicBezTo>
                  <a:cubicBezTo>
                    <a:pt x="129" y="130"/>
                    <a:pt x="129" y="132"/>
                    <a:pt x="130" y="133"/>
                  </a:cubicBezTo>
                  <a:cubicBezTo>
                    <a:pt x="130" y="135"/>
                    <a:pt x="129" y="137"/>
                    <a:pt x="129" y="138"/>
                  </a:cubicBezTo>
                  <a:cubicBezTo>
                    <a:pt x="129" y="139"/>
                    <a:pt x="130" y="141"/>
                    <a:pt x="130" y="141"/>
                  </a:cubicBezTo>
                  <a:cubicBezTo>
                    <a:pt x="131" y="142"/>
                    <a:pt x="133" y="142"/>
                    <a:pt x="133" y="142"/>
                  </a:cubicBezTo>
                  <a:cubicBezTo>
                    <a:pt x="134" y="143"/>
                    <a:pt x="134" y="147"/>
                    <a:pt x="134" y="147"/>
                  </a:cubicBezTo>
                  <a:cubicBezTo>
                    <a:pt x="134" y="147"/>
                    <a:pt x="133" y="152"/>
                    <a:pt x="133" y="153"/>
                  </a:cubicBezTo>
                  <a:cubicBezTo>
                    <a:pt x="132" y="154"/>
                    <a:pt x="131" y="156"/>
                    <a:pt x="130" y="156"/>
                  </a:cubicBezTo>
                  <a:cubicBezTo>
                    <a:pt x="129" y="156"/>
                    <a:pt x="128" y="156"/>
                    <a:pt x="127" y="156"/>
                  </a:cubicBezTo>
                  <a:cubicBezTo>
                    <a:pt x="126" y="157"/>
                    <a:pt x="126" y="159"/>
                    <a:pt x="126" y="160"/>
                  </a:cubicBezTo>
                  <a:cubicBezTo>
                    <a:pt x="126" y="161"/>
                    <a:pt x="125" y="163"/>
                    <a:pt x="126" y="163"/>
                  </a:cubicBezTo>
                  <a:cubicBezTo>
                    <a:pt x="126" y="165"/>
                    <a:pt x="127" y="166"/>
                    <a:pt x="127" y="166"/>
                  </a:cubicBezTo>
                  <a:cubicBezTo>
                    <a:pt x="127" y="167"/>
                    <a:pt x="127" y="168"/>
                    <a:pt x="127" y="168"/>
                  </a:cubicBezTo>
                  <a:cubicBezTo>
                    <a:pt x="127" y="168"/>
                    <a:pt x="125" y="169"/>
                    <a:pt x="125" y="169"/>
                  </a:cubicBezTo>
                  <a:cubicBezTo>
                    <a:pt x="125" y="170"/>
                    <a:pt x="124" y="172"/>
                    <a:pt x="125" y="172"/>
                  </a:cubicBezTo>
                  <a:cubicBezTo>
                    <a:pt x="125" y="173"/>
                    <a:pt x="127" y="174"/>
                    <a:pt x="128" y="174"/>
                  </a:cubicBezTo>
                  <a:cubicBezTo>
                    <a:pt x="129" y="175"/>
                    <a:pt x="132" y="176"/>
                    <a:pt x="132" y="176"/>
                  </a:cubicBezTo>
                  <a:cubicBezTo>
                    <a:pt x="132" y="176"/>
                    <a:pt x="133" y="180"/>
                    <a:pt x="133" y="181"/>
                  </a:cubicBezTo>
                  <a:cubicBezTo>
                    <a:pt x="133" y="182"/>
                    <a:pt x="132" y="185"/>
                    <a:pt x="132" y="186"/>
                  </a:cubicBezTo>
                  <a:cubicBezTo>
                    <a:pt x="132" y="187"/>
                    <a:pt x="133" y="189"/>
                    <a:pt x="134" y="190"/>
                  </a:cubicBezTo>
                  <a:cubicBezTo>
                    <a:pt x="134" y="190"/>
                    <a:pt x="135" y="192"/>
                    <a:pt x="136" y="192"/>
                  </a:cubicBezTo>
                  <a:cubicBezTo>
                    <a:pt x="137" y="193"/>
                    <a:pt x="139" y="194"/>
                    <a:pt x="139" y="194"/>
                  </a:cubicBezTo>
                  <a:cubicBezTo>
                    <a:pt x="140" y="195"/>
                    <a:pt x="141" y="196"/>
                    <a:pt x="141" y="196"/>
                  </a:cubicBezTo>
                  <a:cubicBezTo>
                    <a:pt x="142" y="197"/>
                    <a:pt x="143" y="199"/>
                    <a:pt x="144" y="199"/>
                  </a:cubicBezTo>
                  <a:cubicBezTo>
                    <a:pt x="144" y="200"/>
                    <a:pt x="147" y="200"/>
                    <a:pt x="148" y="201"/>
                  </a:cubicBezTo>
                  <a:cubicBezTo>
                    <a:pt x="149" y="202"/>
                    <a:pt x="151" y="204"/>
                    <a:pt x="152" y="204"/>
                  </a:cubicBezTo>
                  <a:cubicBezTo>
                    <a:pt x="152" y="204"/>
                    <a:pt x="154" y="204"/>
                    <a:pt x="155" y="204"/>
                  </a:cubicBezTo>
                  <a:cubicBezTo>
                    <a:pt x="155" y="204"/>
                    <a:pt x="157" y="204"/>
                    <a:pt x="158" y="204"/>
                  </a:cubicBezTo>
                  <a:cubicBezTo>
                    <a:pt x="159" y="205"/>
                    <a:pt x="160" y="207"/>
                    <a:pt x="161" y="207"/>
                  </a:cubicBezTo>
                  <a:cubicBezTo>
                    <a:pt x="162" y="209"/>
                    <a:pt x="164" y="210"/>
                    <a:pt x="165" y="211"/>
                  </a:cubicBezTo>
                  <a:cubicBezTo>
                    <a:pt x="166" y="211"/>
                    <a:pt x="168" y="211"/>
                    <a:pt x="169" y="212"/>
                  </a:cubicBezTo>
                  <a:cubicBezTo>
                    <a:pt x="170" y="213"/>
                    <a:pt x="170" y="215"/>
                    <a:pt x="170" y="216"/>
                  </a:cubicBezTo>
                  <a:cubicBezTo>
                    <a:pt x="170" y="216"/>
                    <a:pt x="169" y="218"/>
                    <a:pt x="169" y="219"/>
                  </a:cubicBezTo>
                  <a:cubicBezTo>
                    <a:pt x="169" y="220"/>
                    <a:pt x="167" y="221"/>
                    <a:pt x="167" y="221"/>
                  </a:cubicBezTo>
                  <a:cubicBezTo>
                    <a:pt x="168" y="222"/>
                    <a:pt x="170" y="225"/>
                    <a:pt x="170" y="226"/>
                  </a:cubicBezTo>
                  <a:cubicBezTo>
                    <a:pt x="170" y="226"/>
                    <a:pt x="172" y="227"/>
                    <a:pt x="172" y="227"/>
                  </a:cubicBezTo>
                  <a:cubicBezTo>
                    <a:pt x="172" y="226"/>
                    <a:pt x="172" y="226"/>
                    <a:pt x="173" y="225"/>
                  </a:cubicBezTo>
                  <a:cubicBezTo>
                    <a:pt x="173" y="225"/>
                    <a:pt x="174" y="224"/>
                    <a:pt x="175" y="224"/>
                  </a:cubicBezTo>
                  <a:cubicBezTo>
                    <a:pt x="176" y="224"/>
                    <a:pt x="178" y="225"/>
                    <a:pt x="178" y="226"/>
                  </a:cubicBezTo>
                  <a:cubicBezTo>
                    <a:pt x="179" y="227"/>
                    <a:pt x="178" y="229"/>
                    <a:pt x="178" y="230"/>
                  </a:cubicBezTo>
                  <a:cubicBezTo>
                    <a:pt x="179" y="231"/>
                    <a:pt x="182" y="232"/>
                    <a:pt x="183" y="232"/>
                  </a:cubicBezTo>
                  <a:cubicBezTo>
                    <a:pt x="184" y="232"/>
                    <a:pt x="187" y="232"/>
                    <a:pt x="188" y="233"/>
                  </a:cubicBezTo>
                  <a:cubicBezTo>
                    <a:pt x="189" y="233"/>
                    <a:pt x="188" y="237"/>
                    <a:pt x="189" y="238"/>
                  </a:cubicBezTo>
                  <a:cubicBezTo>
                    <a:pt x="189" y="238"/>
                    <a:pt x="190" y="238"/>
                    <a:pt x="191" y="238"/>
                  </a:cubicBezTo>
                  <a:cubicBezTo>
                    <a:pt x="192" y="239"/>
                    <a:pt x="192" y="241"/>
                    <a:pt x="192" y="242"/>
                  </a:cubicBezTo>
                  <a:cubicBezTo>
                    <a:pt x="192" y="243"/>
                    <a:pt x="193" y="245"/>
                    <a:pt x="193" y="246"/>
                  </a:cubicBezTo>
                  <a:cubicBezTo>
                    <a:pt x="193" y="247"/>
                    <a:pt x="193" y="249"/>
                    <a:pt x="192" y="250"/>
                  </a:cubicBezTo>
                  <a:cubicBezTo>
                    <a:pt x="192" y="250"/>
                    <a:pt x="190" y="251"/>
                    <a:pt x="190" y="252"/>
                  </a:cubicBezTo>
                  <a:cubicBezTo>
                    <a:pt x="190" y="253"/>
                    <a:pt x="190" y="256"/>
                    <a:pt x="191" y="257"/>
                  </a:cubicBezTo>
                  <a:cubicBezTo>
                    <a:pt x="191" y="257"/>
                    <a:pt x="192" y="257"/>
                    <a:pt x="193" y="258"/>
                  </a:cubicBezTo>
                  <a:cubicBezTo>
                    <a:pt x="194" y="258"/>
                    <a:pt x="195" y="260"/>
                    <a:pt x="196" y="261"/>
                  </a:cubicBezTo>
                  <a:cubicBezTo>
                    <a:pt x="197" y="261"/>
                    <a:pt x="198" y="263"/>
                    <a:pt x="199" y="264"/>
                  </a:cubicBezTo>
                  <a:cubicBezTo>
                    <a:pt x="200" y="265"/>
                    <a:pt x="200" y="268"/>
                    <a:pt x="201" y="269"/>
                  </a:cubicBezTo>
                  <a:cubicBezTo>
                    <a:pt x="202" y="270"/>
                    <a:pt x="204" y="271"/>
                    <a:pt x="204" y="271"/>
                  </a:cubicBezTo>
                  <a:cubicBezTo>
                    <a:pt x="205" y="272"/>
                    <a:pt x="206" y="274"/>
                    <a:pt x="207" y="274"/>
                  </a:cubicBezTo>
                  <a:cubicBezTo>
                    <a:pt x="208" y="274"/>
                    <a:pt x="209" y="274"/>
                    <a:pt x="210" y="274"/>
                  </a:cubicBezTo>
                  <a:cubicBezTo>
                    <a:pt x="210" y="275"/>
                    <a:pt x="209" y="275"/>
                    <a:pt x="209" y="275"/>
                  </a:cubicBezTo>
                  <a:cubicBezTo>
                    <a:pt x="209" y="276"/>
                    <a:pt x="208" y="276"/>
                    <a:pt x="208" y="276"/>
                  </a:cubicBezTo>
                  <a:cubicBezTo>
                    <a:pt x="207" y="277"/>
                    <a:pt x="207" y="279"/>
                    <a:pt x="207" y="280"/>
                  </a:cubicBezTo>
                  <a:cubicBezTo>
                    <a:pt x="206" y="281"/>
                    <a:pt x="204" y="283"/>
                    <a:pt x="203" y="283"/>
                  </a:cubicBezTo>
                  <a:cubicBezTo>
                    <a:pt x="202" y="284"/>
                    <a:pt x="201" y="284"/>
                    <a:pt x="201" y="284"/>
                  </a:cubicBezTo>
                  <a:cubicBezTo>
                    <a:pt x="200" y="285"/>
                    <a:pt x="199" y="288"/>
                    <a:pt x="198" y="289"/>
                  </a:cubicBezTo>
                  <a:cubicBezTo>
                    <a:pt x="198" y="289"/>
                    <a:pt x="195" y="289"/>
                    <a:pt x="194" y="290"/>
                  </a:cubicBezTo>
                  <a:cubicBezTo>
                    <a:pt x="194" y="291"/>
                    <a:pt x="195" y="293"/>
                    <a:pt x="195" y="295"/>
                  </a:cubicBezTo>
                  <a:cubicBezTo>
                    <a:pt x="195" y="295"/>
                    <a:pt x="194" y="297"/>
                    <a:pt x="194" y="298"/>
                  </a:cubicBezTo>
                  <a:cubicBezTo>
                    <a:pt x="194" y="299"/>
                    <a:pt x="195" y="301"/>
                    <a:pt x="195" y="302"/>
                  </a:cubicBezTo>
                  <a:cubicBezTo>
                    <a:pt x="195" y="303"/>
                    <a:pt x="194" y="304"/>
                    <a:pt x="194" y="305"/>
                  </a:cubicBezTo>
                  <a:cubicBezTo>
                    <a:pt x="193" y="306"/>
                    <a:pt x="192" y="307"/>
                    <a:pt x="192" y="308"/>
                  </a:cubicBezTo>
                  <a:cubicBezTo>
                    <a:pt x="191" y="308"/>
                    <a:pt x="188" y="307"/>
                    <a:pt x="187" y="307"/>
                  </a:cubicBezTo>
                  <a:cubicBezTo>
                    <a:pt x="186" y="307"/>
                    <a:pt x="185" y="309"/>
                    <a:pt x="184" y="309"/>
                  </a:cubicBezTo>
                  <a:cubicBezTo>
                    <a:pt x="183" y="309"/>
                    <a:pt x="181" y="309"/>
                    <a:pt x="180" y="308"/>
                  </a:cubicBezTo>
                  <a:cubicBezTo>
                    <a:pt x="179" y="308"/>
                    <a:pt x="178" y="306"/>
                    <a:pt x="177" y="306"/>
                  </a:cubicBezTo>
                  <a:cubicBezTo>
                    <a:pt x="177" y="306"/>
                    <a:pt x="175" y="306"/>
                    <a:pt x="174" y="306"/>
                  </a:cubicBezTo>
                  <a:cubicBezTo>
                    <a:pt x="173" y="306"/>
                    <a:pt x="172" y="307"/>
                    <a:pt x="171" y="307"/>
                  </a:cubicBezTo>
                  <a:cubicBezTo>
                    <a:pt x="171" y="308"/>
                    <a:pt x="171" y="309"/>
                    <a:pt x="171" y="310"/>
                  </a:cubicBezTo>
                  <a:cubicBezTo>
                    <a:pt x="170" y="311"/>
                    <a:pt x="169" y="312"/>
                    <a:pt x="169" y="313"/>
                  </a:cubicBezTo>
                  <a:cubicBezTo>
                    <a:pt x="168" y="313"/>
                    <a:pt x="168" y="315"/>
                    <a:pt x="169" y="316"/>
                  </a:cubicBezTo>
                  <a:cubicBezTo>
                    <a:pt x="169" y="316"/>
                    <a:pt x="169" y="317"/>
                    <a:pt x="169" y="317"/>
                  </a:cubicBezTo>
                  <a:cubicBezTo>
                    <a:pt x="168" y="318"/>
                    <a:pt x="168" y="318"/>
                    <a:pt x="167" y="318"/>
                  </a:cubicBezTo>
                  <a:cubicBezTo>
                    <a:pt x="167" y="318"/>
                    <a:pt x="166" y="317"/>
                    <a:pt x="165" y="317"/>
                  </a:cubicBezTo>
                  <a:cubicBezTo>
                    <a:pt x="164" y="317"/>
                    <a:pt x="163" y="318"/>
                    <a:pt x="162" y="318"/>
                  </a:cubicBezTo>
                  <a:cubicBezTo>
                    <a:pt x="161" y="318"/>
                    <a:pt x="159" y="318"/>
                    <a:pt x="158" y="318"/>
                  </a:cubicBezTo>
                  <a:cubicBezTo>
                    <a:pt x="157" y="317"/>
                    <a:pt x="157" y="315"/>
                    <a:pt x="156" y="314"/>
                  </a:cubicBezTo>
                  <a:cubicBezTo>
                    <a:pt x="156" y="314"/>
                    <a:pt x="154" y="313"/>
                    <a:pt x="154" y="313"/>
                  </a:cubicBezTo>
                  <a:cubicBezTo>
                    <a:pt x="153" y="312"/>
                    <a:pt x="154" y="310"/>
                    <a:pt x="153" y="309"/>
                  </a:cubicBezTo>
                  <a:cubicBezTo>
                    <a:pt x="153" y="309"/>
                    <a:pt x="151" y="309"/>
                    <a:pt x="150" y="309"/>
                  </a:cubicBezTo>
                  <a:cubicBezTo>
                    <a:pt x="150" y="309"/>
                    <a:pt x="150" y="310"/>
                    <a:pt x="149" y="310"/>
                  </a:cubicBezTo>
                  <a:cubicBezTo>
                    <a:pt x="148" y="312"/>
                    <a:pt x="145" y="313"/>
                    <a:pt x="143" y="312"/>
                  </a:cubicBezTo>
                  <a:cubicBezTo>
                    <a:pt x="143" y="312"/>
                    <a:pt x="141" y="310"/>
                    <a:pt x="141" y="310"/>
                  </a:cubicBezTo>
                  <a:cubicBezTo>
                    <a:pt x="141" y="309"/>
                    <a:pt x="142" y="307"/>
                    <a:pt x="141" y="306"/>
                  </a:cubicBezTo>
                  <a:cubicBezTo>
                    <a:pt x="141" y="305"/>
                    <a:pt x="140" y="305"/>
                    <a:pt x="139" y="305"/>
                  </a:cubicBezTo>
                  <a:cubicBezTo>
                    <a:pt x="139" y="305"/>
                    <a:pt x="138" y="306"/>
                    <a:pt x="138" y="306"/>
                  </a:cubicBezTo>
                  <a:cubicBezTo>
                    <a:pt x="137" y="306"/>
                    <a:pt x="137" y="308"/>
                    <a:pt x="137" y="308"/>
                  </a:cubicBezTo>
                  <a:cubicBezTo>
                    <a:pt x="136" y="308"/>
                    <a:pt x="133" y="308"/>
                    <a:pt x="132" y="307"/>
                  </a:cubicBezTo>
                  <a:cubicBezTo>
                    <a:pt x="132" y="306"/>
                    <a:pt x="132" y="304"/>
                    <a:pt x="132" y="303"/>
                  </a:cubicBezTo>
                  <a:cubicBezTo>
                    <a:pt x="132" y="303"/>
                    <a:pt x="133" y="301"/>
                    <a:pt x="133" y="301"/>
                  </a:cubicBezTo>
                  <a:cubicBezTo>
                    <a:pt x="133" y="300"/>
                    <a:pt x="131" y="299"/>
                    <a:pt x="131" y="298"/>
                  </a:cubicBezTo>
                  <a:cubicBezTo>
                    <a:pt x="131" y="297"/>
                    <a:pt x="132" y="295"/>
                    <a:pt x="132" y="294"/>
                  </a:cubicBezTo>
                  <a:cubicBezTo>
                    <a:pt x="132" y="293"/>
                    <a:pt x="133" y="292"/>
                    <a:pt x="133" y="291"/>
                  </a:cubicBezTo>
                  <a:cubicBezTo>
                    <a:pt x="133" y="291"/>
                    <a:pt x="134" y="287"/>
                    <a:pt x="133" y="286"/>
                  </a:cubicBezTo>
                  <a:cubicBezTo>
                    <a:pt x="132" y="285"/>
                    <a:pt x="130" y="285"/>
                    <a:pt x="129" y="284"/>
                  </a:cubicBezTo>
                  <a:cubicBezTo>
                    <a:pt x="128" y="284"/>
                    <a:pt x="128" y="282"/>
                    <a:pt x="128" y="281"/>
                  </a:cubicBezTo>
                  <a:cubicBezTo>
                    <a:pt x="127" y="281"/>
                    <a:pt x="126" y="281"/>
                    <a:pt x="126" y="281"/>
                  </a:cubicBezTo>
                  <a:cubicBezTo>
                    <a:pt x="126" y="282"/>
                    <a:pt x="126" y="283"/>
                    <a:pt x="126" y="283"/>
                  </a:cubicBezTo>
                  <a:cubicBezTo>
                    <a:pt x="126" y="284"/>
                    <a:pt x="124" y="284"/>
                    <a:pt x="123" y="283"/>
                  </a:cubicBezTo>
                  <a:cubicBezTo>
                    <a:pt x="123" y="283"/>
                    <a:pt x="122" y="281"/>
                    <a:pt x="122" y="281"/>
                  </a:cubicBezTo>
                  <a:cubicBezTo>
                    <a:pt x="123" y="280"/>
                    <a:pt x="124" y="279"/>
                    <a:pt x="124" y="279"/>
                  </a:cubicBezTo>
                  <a:cubicBezTo>
                    <a:pt x="124" y="278"/>
                    <a:pt x="124" y="276"/>
                    <a:pt x="123" y="275"/>
                  </a:cubicBezTo>
                  <a:cubicBezTo>
                    <a:pt x="122" y="273"/>
                    <a:pt x="119" y="271"/>
                    <a:pt x="117" y="270"/>
                  </a:cubicBezTo>
                  <a:cubicBezTo>
                    <a:pt x="116" y="269"/>
                    <a:pt x="113" y="270"/>
                    <a:pt x="111" y="270"/>
                  </a:cubicBezTo>
                  <a:cubicBezTo>
                    <a:pt x="110" y="270"/>
                    <a:pt x="108" y="268"/>
                    <a:pt x="106" y="268"/>
                  </a:cubicBezTo>
                  <a:cubicBezTo>
                    <a:pt x="105" y="267"/>
                    <a:pt x="102" y="267"/>
                    <a:pt x="101" y="268"/>
                  </a:cubicBezTo>
                  <a:cubicBezTo>
                    <a:pt x="100" y="268"/>
                    <a:pt x="99" y="269"/>
                    <a:pt x="99" y="270"/>
                  </a:cubicBezTo>
                  <a:cubicBezTo>
                    <a:pt x="99" y="271"/>
                    <a:pt x="100" y="273"/>
                    <a:pt x="99" y="274"/>
                  </a:cubicBezTo>
                  <a:cubicBezTo>
                    <a:pt x="99" y="274"/>
                    <a:pt x="98" y="275"/>
                    <a:pt x="97" y="275"/>
                  </a:cubicBezTo>
                  <a:cubicBezTo>
                    <a:pt x="96" y="275"/>
                    <a:pt x="94" y="274"/>
                    <a:pt x="93" y="275"/>
                  </a:cubicBezTo>
                  <a:cubicBezTo>
                    <a:pt x="92" y="275"/>
                    <a:pt x="92" y="276"/>
                    <a:pt x="92" y="276"/>
                  </a:cubicBezTo>
                  <a:cubicBezTo>
                    <a:pt x="91" y="276"/>
                    <a:pt x="89" y="276"/>
                    <a:pt x="87" y="276"/>
                  </a:cubicBezTo>
                  <a:cubicBezTo>
                    <a:pt x="86" y="276"/>
                    <a:pt x="84" y="275"/>
                    <a:pt x="83" y="276"/>
                  </a:cubicBezTo>
                  <a:cubicBezTo>
                    <a:pt x="83" y="276"/>
                    <a:pt x="82" y="277"/>
                    <a:pt x="82" y="278"/>
                  </a:cubicBezTo>
                  <a:cubicBezTo>
                    <a:pt x="81" y="278"/>
                    <a:pt x="78" y="279"/>
                    <a:pt x="77" y="279"/>
                  </a:cubicBezTo>
                  <a:cubicBezTo>
                    <a:pt x="76" y="278"/>
                    <a:pt x="74" y="276"/>
                    <a:pt x="72" y="276"/>
                  </a:cubicBezTo>
                  <a:cubicBezTo>
                    <a:pt x="72" y="276"/>
                    <a:pt x="70" y="275"/>
                    <a:pt x="69" y="276"/>
                  </a:cubicBezTo>
                  <a:cubicBezTo>
                    <a:pt x="68" y="276"/>
                    <a:pt x="69" y="277"/>
                    <a:pt x="69" y="278"/>
                  </a:cubicBezTo>
                  <a:cubicBezTo>
                    <a:pt x="68" y="278"/>
                    <a:pt x="66" y="278"/>
                    <a:pt x="65" y="278"/>
                  </a:cubicBezTo>
                  <a:cubicBezTo>
                    <a:pt x="64" y="278"/>
                    <a:pt x="62" y="278"/>
                    <a:pt x="61" y="278"/>
                  </a:cubicBezTo>
                  <a:cubicBezTo>
                    <a:pt x="60" y="278"/>
                    <a:pt x="59" y="279"/>
                    <a:pt x="58" y="279"/>
                  </a:cubicBezTo>
                  <a:cubicBezTo>
                    <a:pt x="55" y="279"/>
                    <a:pt x="52" y="281"/>
                    <a:pt x="50" y="281"/>
                  </a:cubicBezTo>
                  <a:cubicBezTo>
                    <a:pt x="48" y="281"/>
                    <a:pt x="45" y="279"/>
                    <a:pt x="45" y="279"/>
                  </a:cubicBezTo>
                  <a:cubicBezTo>
                    <a:pt x="45" y="278"/>
                    <a:pt x="44" y="274"/>
                    <a:pt x="44" y="274"/>
                  </a:cubicBezTo>
                  <a:cubicBezTo>
                    <a:pt x="44" y="274"/>
                    <a:pt x="41" y="273"/>
                    <a:pt x="41" y="272"/>
                  </a:cubicBezTo>
                  <a:cubicBezTo>
                    <a:pt x="40" y="272"/>
                    <a:pt x="41" y="269"/>
                    <a:pt x="41" y="268"/>
                  </a:cubicBezTo>
                  <a:cubicBezTo>
                    <a:pt x="40" y="266"/>
                    <a:pt x="37" y="264"/>
                    <a:pt x="36" y="263"/>
                  </a:cubicBezTo>
                  <a:cubicBezTo>
                    <a:pt x="35" y="261"/>
                    <a:pt x="35" y="258"/>
                    <a:pt x="34" y="257"/>
                  </a:cubicBezTo>
                  <a:cubicBezTo>
                    <a:pt x="33" y="256"/>
                    <a:pt x="32" y="253"/>
                    <a:pt x="31" y="253"/>
                  </a:cubicBezTo>
                  <a:cubicBezTo>
                    <a:pt x="30" y="251"/>
                    <a:pt x="27" y="253"/>
                    <a:pt x="25" y="253"/>
                  </a:cubicBezTo>
                  <a:cubicBezTo>
                    <a:pt x="24" y="253"/>
                    <a:pt x="22" y="251"/>
                    <a:pt x="22" y="251"/>
                  </a:cubicBezTo>
                  <a:cubicBezTo>
                    <a:pt x="21" y="250"/>
                    <a:pt x="20" y="248"/>
                    <a:pt x="20" y="246"/>
                  </a:cubicBezTo>
                  <a:cubicBezTo>
                    <a:pt x="20" y="245"/>
                    <a:pt x="21" y="243"/>
                    <a:pt x="21" y="242"/>
                  </a:cubicBezTo>
                  <a:cubicBezTo>
                    <a:pt x="21" y="241"/>
                    <a:pt x="21" y="238"/>
                    <a:pt x="20" y="236"/>
                  </a:cubicBezTo>
                  <a:cubicBezTo>
                    <a:pt x="19" y="235"/>
                    <a:pt x="16" y="234"/>
                    <a:pt x="14" y="233"/>
                  </a:cubicBezTo>
                  <a:cubicBezTo>
                    <a:pt x="14" y="232"/>
                    <a:pt x="12" y="230"/>
                    <a:pt x="11" y="229"/>
                  </a:cubicBezTo>
                  <a:cubicBezTo>
                    <a:pt x="10" y="228"/>
                    <a:pt x="9" y="226"/>
                    <a:pt x="8" y="226"/>
                  </a:cubicBezTo>
                  <a:cubicBezTo>
                    <a:pt x="7" y="226"/>
                    <a:pt x="5" y="226"/>
                    <a:pt x="4" y="226"/>
                  </a:cubicBezTo>
                  <a:cubicBezTo>
                    <a:pt x="3" y="226"/>
                    <a:pt x="2" y="225"/>
                    <a:pt x="0" y="225"/>
                  </a:cubicBezTo>
                  <a:cubicBezTo>
                    <a:pt x="1" y="224"/>
                    <a:pt x="1" y="222"/>
                    <a:pt x="1" y="222"/>
                  </a:cubicBezTo>
                  <a:cubicBezTo>
                    <a:pt x="2" y="221"/>
                    <a:pt x="2" y="220"/>
                    <a:pt x="3" y="219"/>
                  </a:cubicBezTo>
                  <a:cubicBezTo>
                    <a:pt x="3" y="218"/>
                    <a:pt x="2" y="215"/>
                    <a:pt x="2" y="214"/>
                  </a:cubicBezTo>
                  <a:cubicBezTo>
                    <a:pt x="2" y="213"/>
                    <a:pt x="4" y="212"/>
                    <a:pt x="4" y="212"/>
                  </a:cubicBezTo>
                  <a:cubicBezTo>
                    <a:pt x="4" y="211"/>
                    <a:pt x="3" y="208"/>
                    <a:pt x="3" y="206"/>
                  </a:cubicBezTo>
                  <a:cubicBezTo>
                    <a:pt x="3" y="206"/>
                    <a:pt x="4" y="205"/>
                    <a:pt x="5" y="205"/>
                  </a:cubicBezTo>
                  <a:cubicBezTo>
                    <a:pt x="5" y="205"/>
                    <a:pt x="6" y="205"/>
                    <a:pt x="7" y="205"/>
                  </a:cubicBezTo>
                  <a:cubicBezTo>
                    <a:pt x="8" y="204"/>
                    <a:pt x="8" y="202"/>
                    <a:pt x="8" y="202"/>
                  </a:cubicBezTo>
                  <a:cubicBezTo>
                    <a:pt x="8" y="201"/>
                    <a:pt x="7" y="200"/>
                    <a:pt x="8" y="199"/>
                  </a:cubicBezTo>
                  <a:cubicBezTo>
                    <a:pt x="8" y="199"/>
                    <a:pt x="10" y="199"/>
                    <a:pt x="10" y="198"/>
                  </a:cubicBezTo>
                  <a:cubicBezTo>
                    <a:pt x="10" y="198"/>
                    <a:pt x="11" y="194"/>
                    <a:pt x="10" y="193"/>
                  </a:cubicBezTo>
                  <a:cubicBezTo>
                    <a:pt x="10" y="192"/>
                    <a:pt x="9" y="192"/>
                    <a:pt x="9" y="191"/>
                  </a:cubicBezTo>
                  <a:cubicBezTo>
                    <a:pt x="8" y="191"/>
                    <a:pt x="7" y="190"/>
                    <a:pt x="7" y="189"/>
                  </a:cubicBezTo>
                  <a:cubicBezTo>
                    <a:pt x="7" y="188"/>
                    <a:pt x="7" y="185"/>
                    <a:pt x="7" y="184"/>
                  </a:cubicBezTo>
                  <a:cubicBezTo>
                    <a:pt x="7" y="183"/>
                    <a:pt x="6" y="181"/>
                    <a:pt x="6" y="180"/>
                  </a:cubicBezTo>
                  <a:cubicBezTo>
                    <a:pt x="5" y="179"/>
                    <a:pt x="3" y="179"/>
                    <a:pt x="3" y="179"/>
                  </a:cubicBezTo>
                  <a:cubicBezTo>
                    <a:pt x="2" y="177"/>
                    <a:pt x="2" y="176"/>
                    <a:pt x="2" y="175"/>
                  </a:cubicBezTo>
                  <a:cubicBezTo>
                    <a:pt x="2" y="174"/>
                    <a:pt x="4" y="172"/>
                    <a:pt x="5" y="171"/>
                  </a:cubicBezTo>
                  <a:cubicBezTo>
                    <a:pt x="5" y="171"/>
                    <a:pt x="8" y="171"/>
                    <a:pt x="8" y="170"/>
                  </a:cubicBezTo>
                  <a:cubicBezTo>
                    <a:pt x="8" y="169"/>
                    <a:pt x="8" y="168"/>
                    <a:pt x="8" y="167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49"/>
            <p:cNvSpPr>
              <a:spLocks/>
            </p:cNvSpPr>
            <p:nvPr/>
          </p:nvSpPr>
          <p:spPr bwMode="auto">
            <a:xfrm>
              <a:off x="6593" y="1447"/>
              <a:ext cx="262" cy="533"/>
            </a:xfrm>
            <a:custGeom>
              <a:avLst/>
              <a:gdLst>
                <a:gd name="T0" fmla="*/ 98 w 100"/>
                <a:gd name="T1" fmla="*/ 13 h 204"/>
                <a:gd name="T2" fmla="*/ 92 w 100"/>
                <a:gd name="T3" fmla="*/ 21 h 204"/>
                <a:gd name="T4" fmla="*/ 85 w 100"/>
                <a:gd name="T5" fmla="*/ 32 h 204"/>
                <a:gd name="T6" fmla="*/ 79 w 100"/>
                <a:gd name="T7" fmla="*/ 41 h 204"/>
                <a:gd name="T8" fmla="*/ 73 w 100"/>
                <a:gd name="T9" fmla="*/ 49 h 204"/>
                <a:gd name="T10" fmla="*/ 69 w 100"/>
                <a:gd name="T11" fmla="*/ 65 h 204"/>
                <a:gd name="T12" fmla="*/ 64 w 100"/>
                <a:gd name="T13" fmla="*/ 81 h 204"/>
                <a:gd name="T14" fmla="*/ 60 w 100"/>
                <a:gd name="T15" fmla="*/ 95 h 204"/>
                <a:gd name="T16" fmla="*/ 55 w 100"/>
                <a:gd name="T17" fmla="*/ 108 h 204"/>
                <a:gd name="T18" fmla="*/ 53 w 100"/>
                <a:gd name="T19" fmla="*/ 124 h 204"/>
                <a:gd name="T20" fmla="*/ 56 w 100"/>
                <a:gd name="T21" fmla="*/ 139 h 204"/>
                <a:gd name="T22" fmla="*/ 53 w 100"/>
                <a:gd name="T23" fmla="*/ 154 h 204"/>
                <a:gd name="T24" fmla="*/ 51 w 100"/>
                <a:gd name="T25" fmla="*/ 168 h 204"/>
                <a:gd name="T26" fmla="*/ 56 w 100"/>
                <a:gd name="T27" fmla="*/ 181 h 204"/>
                <a:gd name="T28" fmla="*/ 53 w 100"/>
                <a:gd name="T29" fmla="*/ 193 h 204"/>
                <a:gd name="T30" fmla="*/ 45 w 100"/>
                <a:gd name="T31" fmla="*/ 197 h 204"/>
                <a:gd name="T32" fmla="*/ 32 w 100"/>
                <a:gd name="T33" fmla="*/ 203 h 204"/>
                <a:gd name="T34" fmla="*/ 23 w 100"/>
                <a:gd name="T35" fmla="*/ 195 h 204"/>
                <a:gd name="T36" fmla="*/ 20 w 100"/>
                <a:gd name="T37" fmla="*/ 184 h 204"/>
                <a:gd name="T38" fmla="*/ 15 w 100"/>
                <a:gd name="T39" fmla="*/ 169 h 204"/>
                <a:gd name="T40" fmla="*/ 4 w 100"/>
                <a:gd name="T41" fmla="*/ 164 h 204"/>
                <a:gd name="T42" fmla="*/ 0 w 100"/>
                <a:gd name="T43" fmla="*/ 157 h 204"/>
                <a:gd name="T44" fmla="*/ 2 w 100"/>
                <a:gd name="T45" fmla="*/ 150 h 204"/>
                <a:gd name="T46" fmla="*/ 5 w 100"/>
                <a:gd name="T47" fmla="*/ 143 h 204"/>
                <a:gd name="T48" fmla="*/ 9 w 100"/>
                <a:gd name="T49" fmla="*/ 132 h 204"/>
                <a:gd name="T50" fmla="*/ 15 w 100"/>
                <a:gd name="T51" fmla="*/ 123 h 204"/>
                <a:gd name="T52" fmla="*/ 15 w 100"/>
                <a:gd name="T53" fmla="*/ 112 h 204"/>
                <a:gd name="T54" fmla="*/ 21 w 100"/>
                <a:gd name="T55" fmla="*/ 102 h 204"/>
                <a:gd name="T56" fmla="*/ 21 w 100"/>
                <a:gd name="T57" fmla="*/ 93 h 204"/>
                <a:gd name="T58" fmla="*/ 13 w 100"/>
                <a:gd name="T59" fmla="*/ 87 h 204"/>
                <a:gd name="T60" fmla="*/ 15 w 100"/>
                <a:gd name="T61" fmla="*/ 77 h 204"/>
                <a:gd name="T62" fmla="*/ 21 w 100"/>
                <a:gd name="T63" fmla="*/ 68 h 204"/>
                <a:gd name="T64" fmla="*/ 27 w 100"/>
                <a:gd name="T65" fmla="*/ 62 h 204"/>
                <a:gd name="T66" fmla="*/ 27 w 100"/>
                <a:gd name="T67" fmla="*/ 51 h 204"/>
                <a:gd name="T68" fmla="*/ 24 w 100"/>
                <a:gd name="T69" fmla="*/ 40 h 204"/>
                <a:gd name="T70" fmla="*/ 20 w 100"/>
                <a:gd name="T71" fmla="*/ 31 h 204"/>
                <a:gd name="T72" fmla="*/ 15 w 100"/>
                <a:gd name="T73" fmla="*/ 36 h 204"/>
                <a:gd name="T74" fmla="*/ 11 w 100"/>
                <a:gd name="T75" fmla="*/ 30 h 204"/>
                <a:gd name="T76" fmla="*/ 2 w 100"/>
                <a:gd name="T77" fmla="*/ 22 h 204"/>
                <a:gd name="T78" fmla="*/ 6 w 100"/>
                <a:gd name="T79" fmla="*/ 10 h 204"/>
                <a:gd name="T80" fmla="*/ 10 w 100"/>
                <a:gd name="T81" fmla="*/ 3 h 204"/>
                <a:gd name="T82" fmla="*/ 12 w 100"/>
                <a:gd name="T83" fmla="*/ 10 h 204"/>
                <a:gd name="T84" fmla="*/ 21 w 100"/>
                <a:gd name="T85" fmla="*/ 12 h 204"/>
                <a:gd name="T86" fmla="*/ 30 w 100"/>
                <a:gd name="T87" fmla="*/ 17 h 204"/>
                <a:gd name="T88" fmla="*/ 41 w 100"/>
                <a:gd name="T89" fmla="*/ 16 h 204"/>
                <a:gd name="T90" fmla="*/ 51 w 100"/>
                <a:gd name="T91" fmla="*/ 14 h 204"/>
                <a:gd name="T92" fmla="*/ 54 w 100"/>
                <a:gd name="T93" fmla="*/ 6 h 204"/>
                <a:gd name="T94" fmla="*/ 61 w 100"/>
                <a:gd name="T95" fmla="*/ 3 h 204"/>
                <a:gd name="T96" fmla="*/ 68 w 100"/>
                <a:gd name="T97" fmla="*/ 3 h 204"/>
                <a:gd name="T98" fmla="*/ 83 w 100"/>
                <a:gd name="T99" fmla="*/ 4 h 204"/>
                <a:gd name="T100" fmla="*/ 97 w 100"/>
                <a:gd name="T101" fmla="*/ 7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0" h="204">
                  <a:moveTo>
                    <a:pt x="99" y="7"/>
                  </a:moveTo>
                  <a:cubicBezTo>
                    <a:pt x="100" y="8"/>
                    <a:pt x="100" y="9"/>
                    <a:pt x="100" y="10"/>
                  </a:cubicBezTo>
                  <a:cubicBezTo>
                    <a:pt x="100" y="11"/>
                    <a:pt x="99" y="12"/>
                    <a:pt x="98" y="13"/>
                  </a:cubicBezTo>
                  <a:cubicBezTo>
                    <a:pt x="98" y="13"/>
                    <a:pt x="96" y="14"/>
                    <a:pt x="96" y="14"/>
                  </a:cubicBezTo>
                  <a:cubicBezTo>
                    <a:pt x="95" y="15"/>
                    <a:pt x="95" y="17"/>
                    <a:pt x="95" y="18"/>
                  </a:cubicBezTo>
                  <a:cubicBezTo>
                    <a:pt x="94" y="19"/>
                    <a:pt x="93" y="20"/>
                    <a:pt x="92" y="21"/>
                  </a:cubicBezTo>
                  <a:cubicBezTo>
                    <a:pt x="92" y="22"/>
                    <a:pt x="92" y="24"/>
                    <a:pt x="92" y="25"/>
                  </a:cubicBezTo>
                  <a:cubicBezTo>
                    <a:pt x="92" y="27"/>
                    <a:pt x="92" y="29"/>
                    <a:pt x="90" y="30"/>
                  </a:cubicBezTo>
                  <a:cubicBezTo>
                    <a:pt x="89" y="31"/>
                    <a:pt x="86" y="31"/>
                    <a:pt x="85" y="32"/>
                  </a:cubicBezTo>
                  <a:cubicBezTo>
                    <a:pt x="85" y="32"/>
                    <a:pt x="85" y="34"/>
                    <a:pt x="85" y="35"/>
                  </a:cubicBezTo>
                  <a:cubicBezTo>
                    <a:pt x="84" y="36"/>
                    <a:pt x="80" y="36"/>
                    <a:pt x="79" y="37"/>
                  </a:cubicBezTo>
                  <a:cubicBezTo>
                    <a:pt x="79" y="38"/>
                    <a:pt x="79" y="40"/>
                    <a:pt x="79" y="41"/>
                  </a:cubicBezTo>
                  <a:cubicBezTo>
                    <a:pt x="79" y="42"/>
                    <a:pt x="78" y="44"/>
                    <a:pt x="78" y="45"/>
                  </a:cubicBezTo>
                  <a:cubicBezTo>
                    <a:pt x="77" y="45"/>
                    <a:pt x="76" y="45"/>
                    <a:pt x="76" y="46"/>
                  </a:cubicBezTo>
                  <a:cubicBezTo>
                    <a:pt x="74" y="46"/>
                    <a:pt x="73" y="48"/>
                    <a:pt x="73" y="49"/>
                  </a:cubicBezTo>
                  <a:cubicBezTo>
                    <a:pt x="73" y="49"/>
                    <a:pt x="71" y="50"/>
                    <a:pt x="71" y="51"/>
                  </a:cubicBezTo>
                  <a:cubicBezTo>
                    <a:pt x="70" y="53"/>
                    <a:pt x="69" y="56"/>
                    <a:pt x="69" y="59"/>
                  </a:cubicBezTo>
                  <a:cubicBezTo>
                    <a:pt x="69" y="60"/>
                    <a:pt x="69" y="64"/>
                    <a:pt x="69" y="65"/>
                  </a:cubicBezTo>
                  <a:cubicBezTo>
                    <a:pt x="69" y="67"/>
                    <a:pt x="67" y="68"/>
                    <a:pt x="67" y="69"/>
                  </a:cubicBezTo>
                  <a:cubicBezTo>
                    <a:pt x="66" y="70"/>
                    <a:pt x="67" y="73"/>
                    <a:pt x="67" y="74"/>
                  </a:cubicBezTo>
                  <a:cubicBezTo>
                    <a:pt x="66" y="76"/>
                    <a:pt x="64" y="79"/>
                    <a:pt x="64" y="81"/>
                  </a:cubicBezTo>
                  <a:cubicBezTo>
                    <a:pt x="64" y="82"/>
                    <a:pt x="65" y="85"/>
                    <a:pt x="65" y="86"/>
                  </a:cubicBezTo>
                  <a:cubicBezTo>
                    <a:pt x="65" y="87"/>
                    <a:pt x="64" y="91"/>
                    <a:pt x="63" y="92"/>
                  </a:cubicBezTo>
                  <a:cubicBezTo>
                    <a:pt x="63" y="93"/>
                    <a:pt x="61" y="94"/>
                    <a:pt x="60" y="95"/>
                  </a:cubicBezTo>
                  <a:cubicBezTo>
                    <a:pt x="59" y="96"/>
                    <a:pt x="61" y="98"/>
                    <a:pt x="60" y="99"/>
                  </a:cubicBezTo>
                  <a:cubicBezTo>
                    <a:pt x="60" y="100"/>
                    <a:pt x="59" y="103"/>
                    <a:pt x="58" y="104"/>
                  </a:cubicBezTo>
                  <a:cubicBezTo>
                    <a:pt x="58" y="106"/>
                    <a:pt x="56" y="107"/>
                    <a:pt x="55" y="108"/>
                  </a:cubicBezTo>
                  <a:cubicBezTo>
                    <a:pt x="55" y="110"/>
                    <a:pt x="56" y="113"/>
                    <a:pt x="55" y="114"/>
                  </a:cubicBezTo>
                  <a:cubicBezTo>
                    <a:pt x="55" y="115"/>
                    <a:pt x="54" y="117"/>
                    <a:pt x="54" y="118"/>
                  </a:cubicBezTo>
                  <a:cubicBezTo>
                    <a:pt x="53" y="120"/>
                    <a:pt x="53" y="123"/>
                    <a:pt x="53" y="124"/>
                  </a:cubicBezTo>
                  <a:cubicBezTo>
                    <a:pt x="54" y="126"/>
                    <a:pt x="57" y="128"/>
                    <a:pt x="57" y="130"/>
                  </a:cubicBezTo>
                  <a:cubicBezTo>
                    <a:pt x="58" y="131"/>
                    <a:pt x="58" y="133"/>
                    <a:pt x="57" y="134"/>
                  </a:cubicBezTo>
                  <a:cubicBezTo>
                    <a:pt x="57" y="135"/>
                    <a:pt x="57" y="138"/>
                    <a:pt x="56" y="139"/>
                  </a:cubicBezTo>
                  <a:cubicBezTo>
                    <a:pt x="56" y="140"/>
                    <a:pt x="56" y="144"/>
                    <a:pt x="55" y="145"/>
                  </a:cubicBezTo>
                  <a:cubicBezTo>
                    <a:pt x="55" y="146"/>
                    <a:pt x="53" y="147"/>
                    <a:pt x="53" y="147"/>
                  </a:cubicBezTo>
                  <a:cubicBezTo>
                    <a:pt x="52" y="149"/>
                    <a:pt x="53" y="153"/>
                    <a:pt x="53" y="154"/>
                  </a:cubicBezTo>
                  <a:cubicBezTo>
                    <a:pt x="53" y="155"/>
                    <a:pt x="52" y="157"/>
                    <a:pt x="52" y="158"/>
                  </a:cubicBezTo>
                  <a:cubicBezTo>
                    <a:pt x="52" y="159"/>
                    <a:pt x="54" y="162"/>
                    <a:pt x="54" y="163"/>
                  </a:cubicBezTo>
                  <a:cubicBezTo>
                    <a:pt x="54" y="164"/>
                    <a:pt x="51" y="166"/>
                    <a:pt x="51" y="168"/>
                  </a:cubicBezTo>
                  <a:cubicBezTo>
                    <a:pt x="50" y="169"/>
                    <a:pt x="50" y="171"/>
                    <a:pt x="51" y="172"/>
                  </a:cubicBezTo>
                  <a:cubicBezTo>
                    <a:pt x="52" y="173"/>
                    <a:pt x="56" y="174"/>
                    <a:pt x="56" y="176"/>
                  </a:cubicBezTo>
                  <a:cubicBezTo>
                    <a:pt x="57" y="177"/>
                    <a:pt x="57" y="180"/>
                    <a:pt x="56" y="181"/>
                  </a:cubicBezTo>
                  <a:cubicBezTo>
                    <a:pt x="56" y="182"/>
                    <a:pt x="54" y="183"/>
                    <a:pt x="54" y="183"/>
                  </a:cubicBezTo>
                  <a:cubicBezTo>
                    <a:pt x="54" y="184"/>
                    <a:pt x="54" y="186"/>
                    <a:pt x="54" y="187"/>
                  </a:cubicBezTo>
                  <a:cubicBezTo>
                    <a:pt x="54" y="188"/>
                    <a:pt x="54" y="192"/>
                    <a:pt x="53" y="193"/>
                  </a:cubicBezTo>
                  <a:cubicBezTo>
                    <a:pt x="52" y="194"/>
                    <a:pt x="50" y="192"/>
                    <a:pt x="48" y="192"/>
                  </a:cubicBezTo>
                  <a:cubicBezTo>
                    <a:pt x="47" y="193"/>
                    <a:pt x="44" y="193"/>
                    <a:pt x="44" y="194"/>
                  </a:cubicBezTo>
                  <a:cubicBezTo>
                    <a:pt x="43" y="195"/>
                    <a:pt x="46" y="196"/>
                    <a:pt x="45" y="197"/>
                  </a:cubicBezTo>
                  <a:cubicBezTo>
                    <a:pt x="45" y="199"/>
                    <a:pt x="43" y="200"/>
                    <a:pt x="43" y="201"/>
                  </a:cubicBezTo>
                  <a:cubicBezTo>
                    <a:pt x="41" y="201"/>
                    <a:pt x="38" y="200"/>
                    <a:pt x="37" y="201"/>
                  </a:cubicBezTo>
                  <a:cubicBezTo>
                    <a:pt x="36" y="201"/>
                    <a:pt x="34" y="203"/>
                    <a:pt x="32" y="203"/>
                  </a:cubicBezTo>
                  <a:cubicBezTo>
                    <a:pt x="31" y="204"/>
                    <a:pt x="29" y="203"/>
                    <a:pt x="28" y="202"/>
                  </a:cubicBezTo>
                  <a:cubicBezTo>
                    <a:pt x="27" y="201"/>
                    <a:pt x="28" y="197"/>
                    <a:pt x="27" y="196"/>
                  </a:cubicBezTo>
                  <a:cubicBezTo>
                    <a:pt x="26" y="195"/>
                    <a:pt x="23" y="195"/>
                    <a:pt x="23" y="195"/>
                  </a:cubicBezTo>
                  <a:cubicBezTo>
                    <a:pt x="23" y="195"/>
                    <a:pt x="23" y="191"/>
                    <a:pt x="23" y="190"/>
                  </a:cubicBezTo>
                  <a:cubicBezTo>
                    <a:pt x="23" y="189"/>
                    <a:pt x="22" y="186"/>
                    <a:pt x="22" y="186"/>
                  </a:cubicBezTo>
                  <a:cubicBezTo>
                    <a:pt x="21" y="185"/>
                    <a:pt x="20" y="184"/>
                    <a:pt x="20" y="184"/>
                  </a:cubicBezTo>
                  <a:cubicBezTo>
                    <a:pt x="19" y="183"/>
                    <a:pt x="18" y="181"/>
                    <a:pt x="18" y="180"/>
                  </a:cubicBezTo>
                  <a:cubicBezTo>
                    <a:pt x="17" y="179"/>
                    <a:pt x="15" y="177"/>
                    <a:pt x="15" y="175"/>
                  </a:cubicBezTo>
                  <a:cubicBezTo>
                    <a:pt x="15" y="174"/>
                    <a:pt x="15" y="171"/>
                    <a:pt x="15" y="169"/>
                  </a:cubicBezTo>
                  <a:cubicBezTo>
                    <a:pt x="15" y="168"/>
                    <a:pt x="13" y="167"/>
                    <a:pt x="13" y="166"/>
                  </a:cubicBezTo>
                  <a:cubicBezTo>
                    <a:pt x="12" y="165"/>
                    <a:pt x="10" y="164"/>
                    <a:pt x="9" y="164"/>
                  </a:cubicBezTo>
                  <a:cubicBezTo>
                    <a:pt x="8" y="164"/>
                    <a:pt x="5" y="165"/>
                    <a:pt x="4" y="164"/>
                  </a:cubicBezTo>
                  <a:cubicBezTo>
                    <a:pt x="3" y="164"/>
                    <a:pt x="2" y="160"/>
                    <a:pt x="1" y="159"/>
                  </a:cubicBezTo>
                  <a:cubicBezTo>
                    <a:pt x="1" y="159"/>
                    <a:pt x="0" y="159"/>
                    <a:pt x="0" y="159"/>
                  </a:cubicBezTo>
                  <a:cubicBezTo>
                    <a:pt x="0" y="159"/>
                    <a:pt x="0" y="157"/>
                    <a:pt x="0" y="157"/>
                  </a:cubicBezTo>
                  <a:cubicBezTo>
                    <a:pt x="1" y="156"/>
                    <a:pt x="3" y="156"/>
                    <a:pt x="3" y="156"/>
                  </a:cubicBezTo>
                  <a:cubicBezTo>
                    <a:pt x="4" y="155"/>
                    <a:pt x="4" y="154"/>
                    <a:pt x="3" y="154"/>
                  </a:cubicBezTo>
                  <a:cubicBezTo>
                    <a:pt x="3" y="153"/>
                    <a:pt x="2" y="151"/>
                    <a:pt x="2" y="150"/>
                  </a:cubicBezTo>
                  <a:cubicBezTo>
                    <a:pt x="1" y="149"/>
                    <a:pt x="2" y="148"/>
                    <a:pt x="3" y="147"/>
                  </a:cubicBezTo>
                  <a:cubicBezTo>
                    <a:pt x="3" y="147"/>
                    <a:pt x="4" y="146"/>
                    <a:pt x="4" y="146"/>
                  </a:cubicBezTo>
                  <a:cubicBezTo>
                    <a:pt x="4" y="145"/>
                    <a:pt x="5" y="144"/>
                    <a:pt x="5" y="143"/>
                  </a:cubicBezTo>
                  <a:cubicBezTo>
                    <a:pt x="5" y="142"/>
                    <a:pt x="4" y="140"/>
                    <a:pt x="5" y="139"/>
                  </a:cubicBezTo>
                  <a:cubicBezTo>
                    <a:pt x="5" y="138"/>
                    <a:pt x="7" y="137"/>
                    <a:pt x="7" y="137"/>
                  </a:cubicBezTo>
                  <a:cubicBezTo>
                    <a:pt x="8" y="135"/>
                    <a:pt x="9" y="133"/>
                    <a:pt x="9" y="132"/>
                  </a:cubicBezTo>
                  <a:cubicBezTo>
                    <a:pt x="10" y="131"/>
                    <a:pt x="11" y="129"/>
                    <a:pt x="11" y="128"/>
                  </a:cubicBezTo>
                  <a:cubicBezTo>
                    <a:pt x="11" y="127"/>
                    <a:pt x="11" y="125"/>
                    <a:pt x="12" y="124"/>
                  </a:cubicBezTo>
                  <a:cubicBezTo>
                    <a:pt x="12" y="124"/>
                    <a:pt x="14" y="123"/>
                    <a:pt x="15" y="123"/>
                  </a:cubicBezTo>
                  <a:cubicBezTo>
                    <a:pt x="15" y="122"/>
                    <a:pt x="15" y="121"/>
                    <a:pt x="15" y="120"/>
                  </a:cubicBezTo>
                  <a:cubicBezTo>
                    <a:pt x="15" y="119"/>
                    <a:pt x="13" y="117"/>
                    <a:pt x="13" y="116"/>
                  </a:cubicBezTo>
                  <a:cubicBezTo>
                    <a:pt x="13" y="114"/>
                    <a:pt x="15" y="112"/>
                    <a:pt x="15" y="112"/>
                  </a:cubicBezTo>
                  <a:cubicBezTo>
                    <a:pt x="16" y="111"/>
                    <a:pt x="17" y="110"/>
                    <a:pt x="17" y="109"/>
                  </a:cubicBezTo>
                  <a:cubicBezTo>
                    <a:pt x="18" y="108"/>
                    <a:pt x="19" y="106"/>
                    <a:pt x="19" y="104"/>
                  </a:cubicBezTo>
                  <a:cubicBezTo>
                    <a:pt x="19" y="103"/>
                    <a:pt x="20" y="103"/>
                    <a:pt x="21" y="102"/>
                  </a:cubicBezTo>
                  <a:cubicBezTo>
                    <a:pt x="21" y="101"/>
                    <a:pt x="22" y="100"/>
                    <a:pt x="22" y="99"/>
                  </a:cubicBezTo>
                  <a:cubicBezTo>
                    <a:pt x="22" y="98"/>
                    <a:pt x="22" y="96"/>
                    <a:pt x="22" y="95"/>
                  </a:cubicBezTo>
                  <a:cubicBezTo>
                    <a:pt x="22" y="95"/>
                    <a:pt x="21" y="93"/>
                    <a:pt x="21" y="93"/>
                  </a:cubicBezTo>
                  <a:cubicBezTo>
                    <a:pt x="20" y="93"/>
                    <a:pt x="18" y="93"/>
                    <a:pt x="17" y="93"/>
                  </a:cubicBezTo>
                  <a:cubicBezTo>
                    <a:pt x="17" y="93"/>
                    <a:pt x="15" y="92"/>
                    <a:pt x="14" y="91"/>
                  </a:cubicBezTo>
                  <a:cubicBezTo>
                    <a:pt x="13" y="91"/>
                    <a:pt x="13" y="88"/>
                    <a:pt x="13" y="87"/>
                  </a:cubicBezTo>
                  <a:cubicBezTo>
                    <a:pt x="13" y="86"/>
                    <a:pt x="13" y="83"/>
                    <a:pt x="13" y="82"/>
                  </a:cubicBezTo>
                  <a:cubicBezTo>
                    <a:pt x="13" y="81"/>
                    <a:pt x="12" y="78"/>
                    <a:pt x="13" y="77"/>
                  </a:cubicBezTo>
                  <a:cubicBezTo>
                    <a:pt x="13" y="77"/>
                    <a:pt x="15" y="77"/>
                    <a:pt x="15" y="77"/>
                  </a:cubicBezTo>
                  <a:cubicBezTo>
                    <a:pt x="16" y="76"/>
                    <a:pt x="16" y="74"/>
                    <a:pt x="16" y="74"/>
                  </a:cubicBezTo>
                  <a:cubicBezTo>
                    <a:pt x="16" y="72"/>
                    <a:pt x="17" y="71"/>
                    <a:pt x="18" y="70"/>
                  </a:cubicBezTo>
                  <a:cubicBezTo>
                    <a:pt x="19" y="70"/>
                    <a:pt x="20" y="69"/>
                    <a:pt x="21" y="68"/>
                  </a:cubicBezTo>
                  <a:cubicBezTo>
                    <a:pt x="21" y="67"/>
                    <a:pt x="21" y="64"/>
                    <a:pt x="22" y="64"/>
                  </a:cubicBezTo>
                  <a:cubicBezTo>
                    <a:pt x="23" y="63"/>
                    <a:pt x="23" y="64"/>
                    <a:pt x="24" y="64"/>
                  </a:cubicBezTo>
                  <a:cubicBezTo>
                    <a:pt x="25" y="63"/>
                    <a:pt x="26" y="62"/>
                    <a:pt x="27" y="62"/>
                  </a:cubicBezTo>
                  <a:cubicBezTo>
                    <a:pt x="27" y="61"/>
                    <a:pt x="28" y="59"/>
                    <a:pt x="28" y="57"/>
                  </a:cubicBezTo>
                  <a:cubicBezTo>
                    <a:pt x="27" y="57"/>
                    <a:pt x="27" y="56"/>
                    <a:pt x="27" y="55"/>
                  </a:cubicBezTo>
                  <a:cubicBezTo>
                    <a:pt x="26" y="54"/>
                    <a:pt x="27" y="52"/>
                    <a:pt x="27" y="51"/>
                  </a:cubicBezTo>
                  <a:cubicBezTo>
                    <a:pt x="27" y="50"/>
                    <a:pt x="27" y="49"/>
                    <a:pt x="27" y="48"/>
                  </a:cubicBezTo>
                  <a:cubicBezTo>
                    <a:pt x="26" y="47"/>
                    <a:pt x="24" y="46"/>
                    <a:pt x="24" y="45"/>
                  </a:cubicBezTo>
                  <a:cubicBezTo>
                    <a:pt x="24" y="44"/>
                    <a:pt x="24" y="41"/>
                    <a:pt x="24" y="40"/>
                  </a:cubicBezTo>
                  <a:cubicBezTo>
                    <a:pt x="24" y="39"/>
                    <a:pt x="25" y="37"/>
                    <a:pt x="25" y="36"/>
                  </a:cubicBezTo>
                  <a:cubicBezTo>
                    <a:pt x="25" y="35"/>
                    <a:pt x="24" y="33"/>
                    <a:pt x="23" y="32"/>
                  </a:cubicBezTo>
                  <a:cubicBezTo>
                    <a:pt x="23" y="32"/>
                    <a:pt x="21" y="31"/>
                    <a:pt x="20" y="31"/>
                  </a:cubicBezTo>
                  <a:cubicBezTo>
                    <a:pt x="20" y="31"/>
                    <a:pt x="20" y="32"/>
                    <a:pt x="19" y="33"/>
                  </a:cubicBezTo>
                  <a:cubicBezTo>
                    <a:pt x="19" y="34"/>
                    <a:pt x="19" y="36"/>
                    <a:pt x="18" y="36"/>
                  </a:cubicBezTo>
                  <a:cubicBezTo>
                    <a:pt x="17" y="37"/>
                    <a:pt x="16" y="37"/>
                    <a:pt x="15" y="36"/>
                  </a:cubicBezTo>
                  <a:cubicBezTo>
                    <a:pt x="13" y="36"/>
                    <a:pt x="11" y="35"/>
                    <a:pt x="11" y="34"/>
                  </a:cubicBezTo>
                  <a:cubicBezTo>
                    <a:pt x="10" y="34"/>
                    <a:pt x="9" y="33"/>
                    <a:pt x="9" y="33"/>
                  </a:cubicBezTo>
                  <a:cubicBezTo>
                    <a:pt x="9" y="32"/>
                    <a:pt x="11" y="31"/>
                    <a:pt x="11" y="30"/>
                  </a:cubicBezTo>
                  <a:cubicBezTo>
                    <a:pt x="11" y="29"/>
                    <a:pt x="8" y="27"/>
                    <a:pt x="7" y="27"/>
                  </a:cubicBezTo>
                  <a:cubicBezTo>
                    <a:pt x="6" y="26"/>
                    <a:pt x="4" y="27"/>
                    <a:pt x="4" y="27"/>
                  </a:cubicBezTo>
                  <a:cubicBezTo>
                    <a:pt x="3" y="25"/>
                    <a:pt x="2" y="23"/>
                    <a:pt x="2" y="22"/>
                  </a:cubicBezTo>
                  <a:cubicBezTo>
                    <a:pt x="2" y="21"/>
                    <a:pt x="2" y="18"/>
                    <a:pt x="2" y="16"/>
                  </a:cubicBezTo>
                  <a:cubicBezTo>
                    <a:pt x="3" y="16"/>
                    <a:pt x="5" y="15"/>
                    <a:pt x="5" y="14"/>
                  </a:cubicBezTo>
                  <a:cubicBezTo>
                    <a:pt x="6" y="14"/>
                    <a:pt x="5" y="12"/>
                    <a:pt x="6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8" y="8"/>
                    <a:pt x="7" y="6"/>
                    <a:pt x="7" y="5"/>
                  </a:cubicBezTo>
                  <a:cubicBezTo>
                    <a:pt x="8" y="4"/>
                    <a:pt x="9" y="3"/>
                    <a:pt x="10" y="3"/>
                  </a:cubicBezTo>
                  <a:cubicBezTo>
                    <a:pt x="11" y="3"/>
                    <a:pt x="12" y="4"/>
                    <a:pt x="12" y="4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2" y="8"/>
                    <a:pt x="12" y="9"/>
                    <a:pt x="12" y="10"/>
                  </a:cubicBezTo>
                  <a:cubicBezTo>
                    <a:pt x="13" y="11"/>
                    <a:pt x="15" y="10"/>
                    <a:pt x="16" y="10"/>
                  </a:cubicBezTo>
                  <a:cubicBezTo>
                    <a:pt x="16" y="11"/>
                    <a:pt x="18" y="10"/>
                    <a:pt x="19" y="11"/>
                  </a:cubicBezTo>
                  <a:cubicBezTo>
                    <a:pt x="19" y="11"/>
                    <a:pt x="21" y="12"/>
                    <a:pt x="21" y="12"/>
                  </a:cubicBezTo>
                  <a:cubicBezTo>
                    <a:pt x="22" y="13"/>
                    <a:pt x="22" y="15"/>
                    <a:pt x="23" y="15"/>
                  </a:cubicBezTo>
                  <a:cubicBezTo>
                    <a:pt x="24" y="16"/>
                    <a:pt x="26" y="15"/>
                    <a:pt x="27" y="15"/>
                  </a:cubicBezTo>
                  <a:cubicBezTo>
                    <a:pt x="28" y="15"/>
                    <a:pt x="29" y="17"/>
                    <a:pt x="30" y="17"/>
                  </a:cubicBezTo>
                  <a:cubicBezTo>
                    <a:pt x="31" y="17"/>
                    <a:pt x="34" y="18"/>
                    <a:pt x="35" y="17"/>
                  </a:cubicBezTo>
                  <a:cubicBezTo>
                    <a:pt x="36" y="17"/>
                    <a:pt x="37" y="16"/>
                    <a:pt x="37" y="16"/>
                  </a:cubicBezTo>
                  <a:cubicBezTo>
                    <a:pt x="38" y="15"/>
                    <a:pt x="40" y="15"/>
                    <a:pt x="41" y="16"/>
                  </a:cubicBezTo>
                  <a:cubicBezTo>
                    <a:pt x="42" y="16"/>
                    <a:pt x="43" y="17"/>
                    <a:pt x="44" y="17"/>
                  </a:cubicBezTo>
                  <a:cubicBezTo>
                    <a:pt x="46" y="17"/>
                    <a:pt x="48" y="17"/>
                    <a:pt x="49" y="17"/>
                  </a:cubicBezTo>
                  <a:cubicBezTo>
                    <a:pt x="50" y="16"/>
                    <a:pt x="51" y="15"/>
                    <a:pt x="51" y="14"/>
                  </a:cubicBezTo>
                  <a:cubicBezTo>
                    <a:pt x="51" y="13"/>
                    <a:pt x="50" y="11"/>
                    <a:pt x="50" y="10"/>
                  </a:cubicBezTo>
                  <a:cubicBezTo>
                    <a:pt x="51" y="9"/>
                    <a:pt x="51" y="8"/>
                    <a:pt x="52" y="7"/>
                  </a:cubicBezTo>
                  <a:cubicBezTo>
                    <a:pt x="52" y="7"/>
                    <a:pt x="53" y="6"/>
                    <a:pt x="54" y="6"/>
                  </a:cubicBezTo>
                  <a:cubicBezTo>
                    <a:pt x="54" y="5"/>
                    <a:pt x="55" y="2"/>
                    <a:pt x="55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7" y="2"/>
                    <a:pt x="60" y="3"/>
                    <a:pt x="61" y="3"/>
                  </a:cubicBezTo>
                  <a:cubicBezTo>
                    <a:pt x="62" y="3"/>
                    <a:pt x="63" y="1"/>
                    <a:pt x="64" y="1"/>
                  </a:cubicBezTo>
                  <a:cubicBezTo>
                    <a:pt x="64" y="1"/>
                    <a:pt x="65" y="2"/>
                    <a:pt x="66" y="2"/>
                  </a:cubicBezTo>
                  <a:cubicBezTo>
                    <a:pt x="67" y="2"/>
                    <a:pt x="68" y="3"/>
                    <a:pt x="68" y="3"/>
                  </a:cubicBezTo>
                  <a:cubicBezTo>
                    <a:pt x="70" y="3"/>
                    <a:pt x="72" y="1"/>
                    <a:pt x="74" y="1"/>
                  </a:cubicBezTo>
                  <a:cubicBezTo>
                    <a:pt x="76" y="0"/>
                    <a:pt x="79" y="1"/>
                    <a:pt x="81" y="2"/>
                  </a:cubicBezTo>
                  <a:cubicBezTo>
                    <a:pt x="81" y="2"/>
                    <a:pt x="82" y="3"/>
                    <a:pt x="83" y="4"/>
                  </a:cubicBezTo>
                  <a:cubicBezTo>
                    <a:pt x="84" y="4"/>
                    <a:pt x="86" y="6"/>
                    <a:pt x="88" y="6"/>
                  </a:cubicBezTo>
                  <a:cubicBezTo>
                    <a:pt x="89" y="7"/>
                    <a:pt x="92" y="7"/>
                    <a:pt x="93" y="8"/>
                  </a:cubicBezTo>
                  <a:cubicBezTo>
                    <a:pt x="94" y="8"/>
                    <a:pt x="96" y="7"/>
                    <a:pt x="97" y="7"/>
                  </a:cubicBezTo>
                  <a:cubicBezTo>
                    <a:pt x="97" y="7"/>
                    <a:pt x="99" y="7"/>
                    <a:pt x="99" y="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50"/>
            <p:cNvSpPr>
              <a:spLocks/>
            </p:cNvSpPr>
            <p:nvPr/>
          </p:nvSpPr>
          <p:spPr bwMode="auto">
            <a:xfrm>
              <a:off x="6593" y="1447"/>
              <a:ext cx="262" cy="533"/>
            </a:xfrm>
            <a:custGeom>
              <a:avLst/>
              <a:gdLst>
                <a:gd name="T0" fmla="*/ 98 w 100"/>
                <a:gd name="T1" fmla="*/ 13 h 204"/>
                <a:gd name="T2" fmla="*/ 92 w 100"/>
                <a:gd name="T3" fmla="*/ 21 h 204"/>
                <a:gd name="T4" fmla="*/ 85 w 100"/>
                <a:gd name="T5" fmla="*/ 32 h 204"/>
                <a:gd name="T6" fmla="*/ 79 w 100"/>
                <a:gd name="T7" fmla="*/ 41 h 204"/>
                <a:gd name="T8" fmla="*/ 73 w 100"/>
                <a:gd name="T9" fmla="*/ 49 h 204"/>
                <a:gd name="T10" fmla="*/ 69 w 100"/>
                <a:gd name="T11" fmla="*/ 65 h 204"/>
                <a:gd name="T12" fmla="*/ 64 w 100"/>
                <a:gd name="T13" fmla="*/ 81 h 204"/>
                <a:gd name="T14" fmla="*/ 60 w 100"/>
                <a:gd name="T15" fmla="*/ 95 h 204"/>
                <a:gd name="T16" fmla="*/ 55 w 100"/>
                <a:gd name="T17" fmla="*/ 108 h 204"/>
                <a:gd name="T18" fmla="*/ 53 w 100"/>
                <a:gd name="T19" fmla="*/ 124 h 204"/>
                <a:gd name="T20" fmla="*/ 56 w 100"/>
                <a:gd name="T21" fmla="*/ 139 h 204"/>
                <a:gd name="T22" fmla="*/ 53 w 100"/>
                <a:gd name="T23" fmla="*/ 154 h 204"/>
                <a:gd name="T24" fmla="*/ 51 w 100"/>
                <a:gd name="T25" fmla="*/ 168 h 204"/>
                <a:gd name="T26" fmla="*/ 56 w 100"/>
                <a:gd name="T27" fmla="*/ 181 h 204"/>
                <a:gd name="T28" fmla="*/ 53 w 100"/>
                <a:gd name="T29" fmla="*/ 193 h 204"/>
                <a:gd name="T30" fmla="*/ 45 w 100"/>
                <a:gd name="T31" fmla="*/ 197 h 204"/>
                <a:gd name="T32" fmla="*/ 32 w 100"/>
                <a:gd name="T33" fmla="*/ 203 h 204"/>
                <a:gd name="T34" fmla="*/ 23 w 100"/>
                <a:gd name="T35" fmla="*/ 195 h 204"/>
                <a:gd name="T36" fmla="*/ 20 w 100"/>
                <a:gd name="T37" fmla="*/ 184 h 204"/>
                <a:gd name="T38" fmla="*/ 15 w 100"/>
                <a:gd name="T39" fmla="*/ 169 h 204"/>
                <a:gd name="T40" fmla="*/ 4 w 100"/>
                <a:gd name="T41" fmla="*/ 164 h 204"/>
                <a:gd name="T42" fmla="*/ 0 w 100"/>
                <a:gd name="T43" fmla="*/ 157 h 204"/>
                <a:gd name="T44" fmla="*/ 2 w 100"/>
                <a:gd name="T45" fmla="*/ 150 h 204"/>
                <a:gd name="T46" fmla="*/ 5 w 100"/>
                <a:gd name="T47" fmla="*/ 143 h 204"/>
                <a:gd name="T48" fmla="*/ 9 w 100"/>
                <a:gd name="T49" fmla="*/ 132 h 204"/>
                <a:gd name="T50" fmla="*/ 15 w 100"/>
                <a:gd name="T51" fmla="*/ 123 h 204"/>
                <a:gd name="T52" fmla="*/ 15 w 100"/>
                <a:gd name="T53" fmla="*/ 112 h 204"/>
                <a:gd name="T54" fmla="*/ 21 w 100"/>
                <a:gd name="T55" fmla="*/ 102 h 204"/>
                <a:gd name="T56" fmla="*/ 21 w 100"/>
                <a:gd name="T57" fmla="*/ 93 h 204"/>
                <a:gd name="T58" fmla="*/ 13 w 100"/>
                <a:gd name="T59" fmla="*/ 87 h 204"/>
                <a:gd name="T60" fmla="*/ 15 w 100"/>
                <a:gd name="T61" fmla="*/ 77 h 204"/>
                <a:gd name="T62" fmla="*/ 21 w 100"/>
                <a:gd name="T63" fmla="*/ 68 h 204"/>
                <a:gd name="T64" fmla="*/ 27 w 100"/>
                <a:gd name="T65" fmla="*/ 62 h 204"/>
                <a:gd name="T66" fmla="*/ 27 w 100"/>
                <a:gd name="T67" fmla="*/ 51 h 204"/>
                <a:gd name="T68" fmla="*/ 24 w 100"/>
                <a:gd name="T69" fmla="*/ 40 h 204"/>
                <a:gd name="T70" fmla="*/ 20 w 100"/>
                <a:gd name="T71" fmla="*/ 31 h 204"/>
                <a:gd name="T72" fmla="*/ 15 w 100"/>
                <a:gd name="T73" fmla="*/ 36 h 204"/>
                <a:gd name="T74" fmla="*/ 11 w 100"/>
                <a:gd name="T75" fmla="*/ 30 h 204"/>
                <a:gd name="T76" fmla="*/ 2 w 100"/>
                <a:gd name="T77" fmla="*/ 22 h 204"/>
                <a:gd name="T78" fmla="*/ 6 w 100"/>
                <a:gd name="T79" fmla="*/ 10 h 204"/>
                <a:gd name="T80" fmla="*/ 10 w 100"/>
                <a:gd name="T81" fmla="*/ 3 h 204"/>
                <a:gd name="T82" fmla="*/ 12 w 100"/>
                <a:gd name="T83" fmla="*/ 10 h 204"/>
                <a:gd name="T84" fmla="*/ 21 w 100"/>
                <a:gd name="T85" fmla="*/ 12 h 204"/>
                <a:gd name="T86" fmla="*/ 30 w 100"/>
                <a:gd name="T87" fmla="*/ 17 h 204"/>
                <a:gd name="T88" fmla="*/ 41 w 100"/>
                <a:gd name="T89" fmla="*/ 16 h 204"/>
                <a:gd name="T90" fmla="*/ 51 w 100"/>
                <a:gd name="T91" fmla="*/ 14 h 204"/>
                <a:gd name="T92" fmla="*/ 54 w 100"/>
                <a:gd name="T93" fmla="*/ 6 h 204"/>
                <a:gd name="T94" fmla="*/ 61 w 100"/>
                <a:gd name="T95" fmla="*/ 3 h 204"/>
                <a:gd name="T96" fmla="*/ 68 w 100"/>
                <a:gd name="T97" fmla="*/ 3 h 204"/>
                <a:gd name="T98" fmla="*/ 83 w 100"/>
                <a:gd name="T99" fmla="*/ 4 h 204"/>
                <a:gd name="T100" fmla="*/ 97 w 100"/>
                <a:gd name="T101" fmla="*/ 7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0" h="204">
                  <a:moveTo>
                    <a:pt x="99" y="7"/>
                  </a:moveTo>
                  <a:cubicBezTo>
                    <a:pt x="100" y="8"/>
                    <a:pt x="100" y="9"/>
                    <a:pt x="100" y="10"/>
                  </a:cubicBezTo>
                  <a:cubicBezTo>
                    <a:pt x="100" y="11"/>
                    <a:pt x="99" y="12"/>
                    <a:pt x="98" y="13"/>
                  </a:cubicBezTo>
                  <a:cubicBezTo>
                    <a:pt x="98" y="13"/>
                    <a:pt x="96" y="14"/>
                    <a:pt x="96" y="14"/>
                  </a:cubicBezTo>
                  <a:cubicBezTo>
                    <a:pt x="95" y="15"/>
                    <a:pt x="95" y="17"/>
                    <a:pt x="95" y="18"/>
                  </a:cubicBezTo>
                  <a:cubicBezTo>
                    <a:pt x="94" y="19"/>
                    <a:pt x="93" y="20"/>
                    <a:pt x="92" y="21"/>
                  </a:cubicBezTo>
                  <a:cubicBezTo>
                    <a:pt x="92" y="22"/>
                    <a:pt x="92" y="24"/>
                    <a:pt x="92" y="25"/>
                  </a:cubicBezTo>
                  <a:cubicBezTo>
                    <a:pt x="92" y="27"/>
                    <a:pt x="92" y="29"/>
                    <a:pt x="90" y="30"/>
                  </a:cubicBezTo>
                  <a:cubicBezTo>
                    <a:pt x="89" y="31"/>
                    <a:pt x="86" y="31"/>
                    <a:pt x="85" y="32"/>
                  </a:cubicBezTo>
                  <a:cubicBezTo>
                    <a:pt x="85" y="32"/>
                    <a:pt x="85" y="34"/>
                    <a:pt x="85" y="35"/>
                  </a:cubicBezTo>
                  <a:cubicBezTo>
                    <a:pt x="84" y="36"/>
                    <a:pt x="80" y="36"/>
                    <a:pt x="79" y="37"/>
                  </a:cubicBezTo>
                  <a:cubicBezTo>
                    <a:pt x="79" y="38"/>
                    <a:pt x="79" y="40"/>
                    <a:pt x="79" y="41"/>
                  </a:cubicBezTo>
                  <a:cubicBezTo>
                    <a:pt x="79" y="42"/>
                    <a:pt x="78" y="44"/>
                    <a:pt x="78" y="45"/>
                  </a:cubicBezTo>
                  <a:cubicBezTo>
                    <a:pt x="77" y="45"/>
                    <a:pt x="76" y="45"/>
                    <a:pt x="76" y="46"/>
                  </a:cubicBezTo>
                  <a:cubicBezTo>
                    <a:pt x="74" y="46"/>
                    <a:pt x="73" y="48"/>
                    <a:pt x="73" y="49"/>
                  </a:cubicBezTo>
                  <a:cubicBezTo>
                    <a:pt x="73" y="49"/>
                    <a:pt x="71" y="50"/>
                    <a:pt x="71" y="51"/>
                  </a:cubicBezTo>
                  <a:cubicBezTo>
                    <a:pt x="70" y="53"/>
                    <a:pt x="69" y="56"/>
                    <a:pt x="69" y="59"/>
                  </a:cubicBezTo>
                  <a:cubicBezTo>
                    <a:pt x="69" y="60"/>
                    <a:pt x="69" y="64"/>
                    <a:pt x="69" y="65"/>
                  </a:cubicBezTo>
                  <a:cubicBezTo>
                    <a:pt x="69" y="67"/>
                    <a:pt x="67" y="68"/>
                    <a:pt x="67" y="69"/>
                  </a:cubicBezTo>
                  <a:cubicBezTo>
                    <a:pt x="66" y="70"/>
                    <a:pt x="67" y="73"/>
                    <a:pt x="67" y="74"/>
                  </a:cubicBezTo>
                  <a:cubicBezTo>
                    <a:pt x="66" y="76"/>
                    <a:pt x="64" y="79"/>
                    <a:pt x="64" y="81"/>
                  </a:cubicBezTo>
                  <a:cubicBezTo>
                    <a:pt x="64" y="82"/>
                    <a:pt x="65" y="85"/>
                    <a:pt x="65" y="86"/>
                  </a:cubicBezTo>
                  <a:cubicBezTo>
                    <a:pt x="65" y="87"/>
                    <a:pt x="64" y="91"/>
                    <a:pt x="63" y="92"/>
                  </a:cubicBezTo>
                  <a:cubicBezTo>
                    <a:pt x="63" y="93"/>
                    <a:pt x="61" y="94"/>
                    <a:pt x="60" y="95"/>
                  </a:cubicBezTo>
                  <a:cubicBezTo>
                    <a:pt x="59" y="96"/>
                    <a:pt x="61" y="98"/>
                    <a:pt x="60" y="99"/>
                  </a:cubicBezTo>
                  <a:cubicBezTo>
                    <a:pt x="60" y="100"/>
                    <a:pt x="59" y="103"/>
                    <a:pt x="58" y="104"/>
                  </a:cubicBezTo>
                  <a:cubicBezTo>
                    <a:pt x="58" y="106"/>
                    <a:pt x="56" y="107"/>
                    <a:pt x="55" y="108"/>
                  </a:cubicBezTo>
                  <a:cubicBezTo>
                    <a:pt x="55" y="110"/>
                    <a:pt x="56" y="113"/>
                    <a:pt x="55" y="114"/>
                  </a:cubicBezTo>
                  <a:cubicBezTo>
                    <a:pt x="55" y="115"/>
                    <a:pt x="54" y="117"/>
                    <a:pt x="54" y="118"/>
                  </a:cubicBezTo>
                  <a:cubicBezTo>
                    <a:pt x="53" y="120"/>
                    <a:pt x="53" y="123"/>
                    <a:pt x="53" y="124"/>
                  </a:cubicBezTo>
                  <a:cubicBezTo>
                    <a:pt x="54" y="126"/>
                    <a:pt x="57" y="128"/>
                    <a:pt x="57" y="130"/>
                  </a:cubicBezTo>
                  <a:cubicBezTo>
                    <a:pt x="58" y="131"/>
                    <a:pt x="58" y="133"/>
                    <a:pt x="57" y="134"/>
                  </a:cubicBezTo>
                  <a:cubicBezTo>
                    <a:pt x="57" y="135"/>
                    <a:pt x="57" y="138"/>
                    <a:pt x="56" y="139"/>
                  </a:cubicBezTo>
                  <a:cubicBezTo>
                    <a:pt x="56" y="140"/>
                    <a:pt x="56" y="144"/>
                    <a:pt x="55" y="145"/>
                  </a:cubicBezTo>
                  <a:cubicBezTo>
                    <a:pt x="55" y="146"/>
                    <a:pt x="53" y="147"/>
                    <a:pt x="53" y="147"/>
                  </a:cubicBezTo>
                  <a:cubicBezTo>
                    <a:pt x="52" y="149"/>
                    <a:pt x="53" y="153"/>
                    <a:pt x="53" y="154"/>
                  </a:cubicBezTo>
                  <a:cubicBezTo>
                    <a:pt x="53" y="155"/>
                    <a:pt x="52" y="157"/>
                    <a:pt x="52" y="158"/>
                  </a:cubicBezTo>
                  <a:cubicBezTo>
                    <a:pt x="52" y="159"/>
                    <a:pt x="54" y="162"/>
                    <a:pt x="54" y="163"/>
                  </a:cubicBezTo>
                  <a:cubicBezTo>
                    <a:pt x="54" y="164"/>
                    <a:pt x="51" y="166"/>
                    <a:pt x="51" y="168"/>
                  </a:cubicBezTo>
                  <a:cubicBezTo>
                    <a:pt x="50" y="169"/>
                    <a:pt x="50" y="171"/>
                    <a:pt x="51" y="172"/>
                  </a:cubicBezTo>
                  <a:cubicBezTo>
                    <a:pt x="52" y="173"/>
                    <a:pt x="56" y="174"/>
                    <a:pt x="56" y="176"/>
                  </a:cubicBezTo>
                  <a:cubicBezTo>
                    <a:pt x="57" y="177"/>
                    <a:pt x="57" y="180"/>
                    <a:pt x="56" y="181"/>
                  </a:cubicBezTo>
                  <a:cubicBezTo>
                    <a:pt x="56" y="182"/>
                    <a:pt x="54" y="183"/>
                    <a:pt x="54" y="183"/>
                  </a:cubicBezTo>
                  <a:cubicBezTo>
                    <a:pt x="54" y="184"/>
                    <a:pt x="54" y="186"/>
                    <a:pt x="54" y="187"/>
                  </a:cubicBezTo>
                  <a:cubicBezTo>
                    <a:pt x="54" y="188"/>
                    <a:pt x="54" y="192"/>
                    <a:pt x="53" y="193"/>
                  </a:cubicBezTo>
                  <a:cubicBezTo>
                    <a:pt x="52" y="194"/>
                    <a:pt x="50" y="192"/>
                    <a:pt x="48" y="192"/>
                  </a:cubicBezTo>
                  <a:cubicBezTo>
                    <a:pt x="47" y="193"/>
                    <a:pt x="44" y="193"/>
                    <a:pt x="44" y="194"/>
                  </a:cubicBezTo>
                  <a:cubicBezTo>
                    <a:pt x="43" y="195"/>
                    <a:pt x="46" y="196"/>
                    <a:pt x="45" y="197"/>
                  </a:cubicBezTo>
                  <a:cubicBezTo>
                    <a:pt x="45" y="199"/>
                    <a:pt x="43" y="200"/>
                    <a:pt x="43" y="201"/>
                  </a:cubicBezTo>
                  <a:cubicBezTo>
                    <a:pt x="41" y="201"/>
                    <a:pt x="38" y="200"/>
                    <a:pt x="37" y="201"/>
                  </a:cubicBezTo>
                  <a:cubicBezTo>
                    <a:pt x="36" y="201"/>
                    <a:pt x="34" y="203"/>
                    <a:pt x="32" y="203"/>
                  </a:cubicBezTo>
                  <a:cubicBezTo>
                    <a:pt x="31" y="204"/>
                    <a:pt x="29" y="203"/>
                    <a:pt x="28" y="202"/>
                  </a:cubicBezTo>
                  <a:cubicBezTo>
                    <a:pt x="27" y="201"/>
                    <a:pt x="28" y="197"/>
                    <a:pt x="27" y="196"/>
                  </a:cubicBezTo>
                  <a:cubicBezTo>
                    <a:pt x="26" y="195"/>
                    <a:pt x="23" y="195"/>
                    <a:pt x="23" y="195"/>
                  </a:cubicBezTo>
                  <a:cubicBezTo>
                    <a:pt x="23" y="195"/>
                    <a:pt x="23" y="191"/>
                    <a:pt x="23" y="190"/>
                  </a:cubicBezTo>
                  <a:cubicBezTo>
                    <a:pt x="23" y="189"/>
                    <a:pt x="22" y="186"/>
                    <a:pt x="22" y="186"/>
                  </a:cubicBezTo>
                  <a:cubicBezTo>
                    <a:pt x="21" y="185"/>
                    <a:pt x="20" y="184"/>
                    <a:pt x="20" y="184"/>
                  </a:cubicBezTo>
                  <a:cubicBezTo>
                    <a:pt x="19" y="183"/>
                    <a:pt x="18" y="181"/>
                    <a:pt x="18" y="180"/>
                  </a:cubicBezTo>
                  <a:cubicBezTo>
                    <a:pt x="17" y="179"/>
                    <a:pt x="15" y="177"/>
                    <a:pt x="15" y="175"/>
                  </a:cubicBezTo>
                  <a:cubicBezTo>
                    <a:pt x="15" y="174"/>
                    <a:pt x="15" y="171"/>
                    <a:pt x="15" y="169"/>
                  </a:cubicBezTo>
                  <a:cubicBezTo>
                    <a:pt x="15" y="168"/>
                    <a:pt x="13" y="167"/>
                    <a:pt x="13" y="166"/>
                  </a:cubicBezTo>
                  <a:cubicBezTo>
                    <a:pt x="12" y="165"/>
                    <a:pt x="10" y="164"/>
                    <a:pt x="9" y="164"/>
                  </a:cubicBezTo>
                  <a:cubicBezTo>
                    <a:pt x="8" y="164"/>
                    <a:pt x="5" y="165"/>
                    <a:pt x="4" y="164"/>
                  </a:cubicBezTo>
                  <a:cubicBezTo>
                    <a:pt x="3" y="164"/>
                    <a:pt x="2" y="160"/>
                    <a:pt x="1" y="159"/>
                  </a:cubicBezTo>
                  <a:cubicBezTo>
                    <a:pt x="1" y="159"/>
                    <a:pt x="0" y="159"/>
                    <a:pt x="0" y="159"/>
                  </a:cubicBezTo>
                  <a:cubicBezTo>
                    <a:pt x="0" y="159"/>
                    <a:pt x="0" y="157"/>
                    <a:pt x="0" y="157"/>
                  </a:cubicBezTo>
                  <a:cubicBezTo>
                    <a:pt x="1" y="156"/>
                    <a:pt x="3" y="156"/>
                    <a:pt x="3" y="156"/>
                  </a:cubicBezTo>
                  <a:cubicBezTo>
                    <a:pt x="4" y="155"/>
                    <a:pt x="4" y="154"/>
                    <a:pt x="3" y="154"/>
                  </a:cubicBezTo>
                  <a:cubicBezTo>
                    <a:pt x="3" y="153"/>
                    <a:pt x="2" y="151"/>
                    <a:pt x="2" y="150"/>
                  </a:cubicBezTo>
                  <a:cubicBezTo>
                    <a:pt x="1" y="149"/>
                    <a:pt x="2" y="148"/>
                    <a:pt x="3" y="147"/>
                  </a:cubicBezTo>
                  <a:cubicBezTo>
                    <a:pt x="3" y="147"/>
                    <a:pt x="4" y="146"/>
                    <a:pt x="4" y="146"/>
                  </a:cubicBezTo>
                  <a:cubicBezTo>
                    <a:pt x="4" y="145"/>
                    <a:pt x="5" y="144"/>
                    <a:pt x="5" y="143"/>
                  </a:cubicBezTo>
                  <a:cubicBezTo>
                    <a:pt x="5" y="142"/>
                    <a:pt x="4" y="140"/>
                    <a:pt x="5" y="139"/>
                  </a:cubicBezTo>
                  <a:cubicBezTo>
                    <a:pt x="5" y="138"/>
                    <a:pt x="7" y="137"/>
                    <a:pt x="7" y="137"/>
                  </a:cubicBezTo>
                  <a:cubicBezTo>
                    <a:pt x="8" y="135"/>
                    <a:pt x="9" y="133"/>
                    <a:pt x="9" y="132"/>
                  </a:cubicBezTo>
                  <a:cubicBezTo>
                    <a:pt x="10" y="131"/>
                    <a:pt x="11" y="129"/>
                    <a:pt x="11" y="128"/>
                  </a:cubicBezTo>
                  <a:cubicBezTo>
                    <a:pt x="11" y="127"/>
                    <a:pt x="11" y="125"/>
                    <a:pt x="12" y="124"/>
                  </a:cubicBezTo>
                  <a:cubicBezTo>
                    <a:pt x="12" y="124"/>
                    <a:pt x="14" y="123"/>
                    <a:pt x="15" y="123"/>
                  </a:cubicBezTo>
                  <a:cubicBezTo>
                    <a:pt x="15" y="122"/>
                    <a:pt x="15" y="121"/>
                    <a:pt x="15" y="120"/>
                  </a:cubicBezTo>
                  <a:cubicBezTo>
                    <a:pt x="15" y="119"/>
                    <a:pt x="13" y="117"/>
                    <a:pt x="13" y="116"/>
                  </a:cubicBezTo>
                  <a:cubicBezTo>
                    <a:pt x="13" y="114"/>
                    <a:pt x="15" y="112"/>
                    <a:pt x="15" y="112"/>
                  </a:cubicBezTo>
                  <a:cubicBezTo>
                    <a:pt x="16" y="111"/>
                    <a:pt x="17" y="110"/>
                    <a:pt x="17" y="109"/>
                  </a:cubicBezTo>
                  <a:cubicBezTo>
                    <a:pt x="18" y="108"/>
                    <a:pt x="19" y="106"/>
                    <a:pt x="19" y="104"/>
                  </a:cubicBezTo>
                  <a:cubicBezTo>
                    <a:pt x="19" y="103"/>
                    <a:pt x="20" y="103"/>
                    <a:pt x="21" y="102"/>
                  </a:cubicBezTo>
                  <a:cubicBezTo>
                    <a:pt x="21" y="101"/>
                    <a:pt x="22" y="100"/>
                    <a:pt x="22" y="99"/>
                  </a:cubicBezTo>
                  <a:cubicBezTo>
                    <a:pt x="22" y="98"/>
                    <a:pt x="22" y="96"/>
                    <a:pt x="22" y="95"/>
                  </a:cubicBezTo>
                  <a:cubicBezTo>
                    <a:pt x="22" y="95"/>
                    <a:pt x="21" y="93"/>
                    <a:pt x="21" y="93"/>
                  </a:cubicBezTo>
                  <a:cubicBezTo>
                    <a:pt x="20" y="93"/>
                    <a:pt x="18" y="93"/>
                    <a:pt x="17" y="93"/>
                  </a:cubicBezTo>
                  <a:cubicBezTo>
                    <a:pt x="17" y="93"/>
                    <a:pt x="15" y="92"/>
                    <a:pt x="14" y="91"/>
                  </a:cubicBezTo>
                  <a:cubicBezTo>
                    <a:pt x="13" y="91"/>
                    <a:pt x="13" y="88"/>
                    <a:pt x="13" y="87"/>
                  </a:cubicBezTo>
                  <a:cubicBezTo>
                    <a:pt x="13" y="86"/>
                    <a:pt x="13" y="83"/>
                    <a:pt x="13" y="82"/>
                  </a:cubicBezTo>
                  <a:cubicBezTo>
                    <a:pt x="13" y="81"/>
                    <a:pt x="12" y="78"/>
                    <a:pt x="13" y="77"/>
                  </a:cubicBezTo>
                  <a:cubicBezTo>
                    <a:pt x="13" y="77"/>
                    <a:pt x="15" y="77"/>
                    <a:pt x="15" y="77"/>
                  </a:cubicBezTo>
                  <a:cubicBezTo>
                    <a:pt x="16" y="76"/>
                    <a:pt x="16" y="74"/>
                    <a:pt x="16" y="74"/>
                  </a:cubicBezTo>
                  <a:cubicBezTo>
                    <a:pt x="16" y="72"/>
                    <a:pt x="17" y="71"/>
                    <a:pt x="18" y="70"/>
                  </a:cubicBezTo>
                  <a:cubicBezTo>
                    <a:pt x="19" y="70"/>
                    <a:pt x="20" y="69"/>
                    <a:pt x="21" y="68"/>
                  </a:cubicBezTo>
                  <a:cubicBezTo>
                    <a:pt x="21" y="67"/>
                    <a:pt x="21" y="64"/>
                    <a:pt x="22" y="64"/>
                  </a:cubicBezTo>
                  <a:cubicBezTo>
                    <a:pt x="23" y="63"/>
                    <a:pt x="23" y="64"/>
                    <a:pt x="24" y="64"/>
                  </a:cubicBezTo>
                  <a:cubicBezTo>
                    <a:pt x="25" y="63"/>
                    <a:pt x="26" y="62"/>
                    <a:pt x="27" y="62"/>
                  </a:cubicBezTo>
                  <a:cubicBezTo>
                    <a:pt x="27" y="61"/>
                    <a:pt x="28" y="59"/>
                    <a:pt x="28" y="57"/>
                  </a:cubicBezTo>
                  <a:cubicBezTo>
                    <a:pt x="27" y="57"/>
                    <a:pt x="27" y="56"/>
                    <a:pt x="27" y="55"/>
                  </a:cubicBezTo>
                  <a:cubicBezTo>
                    <a:pt x="26" y="54"/>
                    <a:pt x="27" y="52"/>
                    <a:pt x="27" y="51"/>
                  </a:cubicBezTo>
                  <a:cubicBezTo>
                    <a:pt x="27" y="50"/>
                    <a:pt x="27" y="49"/>
                    <a:pt x="27" y="48"/>
                  </a:cubicBezTo>
                  <a:cubicBezTo>
                    <a:pt x="26" y="47"/>
                    <a:pt x="24" y="46"/>
                    <a:pt x="24" y="45"/>
                  </a:cubicBezTo>
                  <a:cubicBezTo>
                    <a:pt x="24" y="44"/>
                    <a:pt x="24" y="41"/>
                    <a:pt x="24" y="40"/>
                  </a:cubicBezTo>
                  <a:cubicBezTo>
                    <a:pt x="24" y="39"/>
                    <a:pt x="25" y="37"/>
                    <a:pt x="25" y="36"/>
                  </a:cubicBezTo>
                  <a:cubicBezTo>
                    <a:pt x="25" y="35"/>
                    <a:pt x="24" y="33"/>
                    <a:pt x="23" y="32"/>
                  </a:cubicBezTo>
                  <a:cubicBezTo>
                    <a:pt x="23" y="32"/>
                    <a:pt x="21" y="31"/>
                    <a:pt x="20" y="31"/>
                  </a:cubicBezTo>
                  <a:cubicBezTo>
                    <a:pt x="20" y="31"/>
                    <a:pt x="20" y="32"/>
                    <a:pt x="19" y="33"/>
                  </a:cubicBezTo>
                  <a:cubicBezTo>
                    <a:pt x="19" y="34"/>
                    <a:pt x="19" y="36"/>
                    <a:pt x="18" y="36"/>
                  </a:cubicBezTo>
                  <a:cubicBezTo>
                    <a:pt x="17" y="37"/>
                    <a:pt x="16" y="37"/>
                    <a:pt x="15" y="36"/>
                  </a:cubicBezTo>
                  <a:cubicBezTo>
                    <a:pt x="13" y="36"/>
                    <a:pt x="11" y="35"/>
                    <a:pt x="11" y="34"/>
                  </a:cubicBezTo>
                  <a:cubicBezTo>
                    <a:pt x="10" y="34"/>
                    <a:pt x="9" y="33"/>
                    <a:pt x="9" y="33"/>
                  </a:cubicBezTo>
                  <a:cubicBezTo>
                    <a:pt x="9" y="32"/>
                    <a:pt x="11" y="31"/>
                    <a:pt x="11" y="30"/>
                  </a:cubicBezTo>
                  <a:cubicBezTo>
                    <a:pt x="11" y="29"/>
                    <a:pt x="8" y="27"/>
                    <a:pt x="7" y="27"/>
                  </a:cubicBezTo>
                  <a:cubicBezTo>
                    <a:pt x="6" y="26"/>
                    <a:pt x="4" y="27"/>
                    <a:pt x="4" y="27"/>
                  </a:cubicBezTo>
                  <a:cubicBezTo>
                    <a:pt x="3" y="25"/>
                    <a:pt x="2" y="23"/>
                    <a:pt x="2" y="22"/>
                  </a:cubicBezTo>
                  <a:cubicBezTo>
                    <a:pt x="2" y="21"/>
                    <a:pt x="2" y="18"/>
                    <a:pt x="2" y="16"/>
                  </a:cubicBezTo>
                  <a:cubicBezTo>
                    <a:pt x="3" y="16"/>
                    <a:pt x="5" y="15"/>
                    <a:pt x="5" y="14"/>
                  </a:cubicBezTo>
                  <a:cubicBezTo>
                    <a:pt x="6" y="14"/>
                    <a:pt x="5" y="12"/>
                    <a:pt x="6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8" y="8"/>
                    <a:pt x="7" y="6"/>
                    <a:pt x="7" y="5"/>
                  </a:cubicBezTo>
                  <a:cubicBezTo>
                    <a:pt x="8" y="4"/>
                    <a:pt x="9" y="3"/>
                    <a:pt x="10" y="3"/>
                  </a:cubicBezTo>
                  <a:cubicBezTo>
                    <a:pt x="11" y="3"/>
                    <a:pt x="12" y="4"/>
                    <a:pt x="12" y="4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2" y="8"/>
                    <a:pt x="12" y="9"/>
                    <a:pt x="12" y="10"/>
                  </a:cubicBezTo>
                  <a:cubicBezTo>
                    <a:pt x="13" y="11"/>
                    <a:pt x="15" y="10"/>
                    <a:pt x="16" y="10"/>
                  </a:cubicBezTo>
                  <a:cubicBezTo>
                    <a:pt x="16" y="11"/>
                    <a:pt x="18" y="10"/>
                    <a:pt x="19" y="11"/>
                  </a:cubicBezTo>
                  <a:cubicBezTo>
                    <a:pt x="19" y="11"/>
                    <a:pt x="21" y="12"/>
                    <a:pt x="21" y="12"/>
                  </a:cubicBezTo>
                  <a:cubicBezTo>
                    <a:pt x="22" y="13"/>
                    <a:pt x="22" y="15"/>
                    <a:pt x="23" y="15"/>
                  </a:cubicBezTo>
                  <a:cubicBezTo>
                    <a:pt x="24" y="16"/>
                    <a:pt x="26" y="15"/>
                    <a:pt x="27" y="15"/>
                  </a:cubicBezTo>
                  <a:cubicBezTo>
                    <a:pt x="28" y="15"/>
                    <a:pt x="29" y="17"/>
                    <a:pt x="30" y="17"/>
                  </a:cubicBezTo>
                  <a:cubicBezTo>
                    <a:pt x="31" y="17"/>
                    <a:pt x="34" y="18"/>
                    <a:pt x="35" y="17"/>
                  </a:cubicBezTo>
                  <a:cubicBezTo>
                    <a:pt x="36" y="17"/>
                    <a:pt x="37" y="16"/>
                    <a:pt x="37" y="16"/>
                  </a:cubicBezTo>
                  <a:cubicBezTo>
                    <a:pt x="38" y="15"/>
                    <a:pt x="40" y="15"/>
                    <a:pt x="41" y="16"/>
                  </a:cubicBezTo>
                  <a:cubicBezTo>
                    <a:pt x="42" y="16"/>
                    <a:pt x="43" y="17"/>
                    <a:pt x="44" y="17"/>
                  </a:cubicBezTo>
                  <a:cubicBezTo>
                    <a:pt x="46" y="17"/>
                    <a:pt x="48" y="17"/>
                    <a:pt x="49" y="17"/>
                  </a:cubicBezTo>
                  <a:cubicBezTo>
                    <a:pt x="50" y="16"/>
                    <a:pt x="51" y="15"/>
                    <a:pt x="51" y="14"/>
                  </a:cubicBezTo>
                  <a:cubicBezTo>
                    <a:pt x="51" y="13"/>
                    <a:pt x="50" y="11"/>
                    <a:pt x="50" y="10"/>
                  </a:cubicBezTo>
                  <a:cubicBezTo>
                    <a:pt x="51" y="9"/>
                    <a:pt x="51" y="8"/>
                    <a:pt x="52" y="7"/>
                  </a:cubicBezTo>
                  <a:cubicBezTo>
                    <a:pt x="52" y="7"/>
                    <a:pt x="53" y="6"/>
                    <a:pt x="54" y="6"/>
                  </a:cubicBezTo>
                  <a:cubicBezTo>
                    <a:pt x="54" y="5"/>
                    <a:pt x="55" y="2"/>
                    <a:pt x="55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7" y="2"/>
                    <a:pt x="60" y="3"/>
                    <a:pt x="61" y="3"/>
                  </a:cubicBezTo>
                  <a:cubicBezTo>
                    <a:pt x="62" y="3"/>
                    <a:pt x="63" y="1"/>
                    <a:pt x="64" y="1"/>
                  </a:cubicBezTo>
                  <a:cubicBezTo>
                    <a:pt x="64" y="1"/>
                    <a:pt x="65" y="2"/>
                    <a:pt x="66" y="2"/>
                  </a:cubicBezTo>
                  <a:cubicBezTo>
                    <a:pt x="67" y="2"/>
                    <a:pt x="68" y="3"/>
                    <a:pt x="68" y="3"/>
                  </a:cubicBezTo>
                  <a:cubicBezTo>
                    <a:pt x="70" y="3"/>
                    <a:pt x="72" y="1"/>
                    <a:pt x="74" y="1"/>
                  </a:cubicBezTo>
                  <a:cubicBezTo>
                    <a:pt x="76" y="0"/>
                    <a:pt x="79" y="1"/>
                    <a:pt x="81" y="2"/>
                  </a:cubicBezTo>
                  <a:cubicBezTo>
                    <a:pt x="81" y="2"/>
                    <a:pt x="82" y="3"/>
                    <a:pt x="83" y="4"/>
                  </a:cubicBezTo>
                  <a:cubicBezTo>
                    <a:pt x="84" y="4"/>
                    <a:pt x="86" y="6"/>
                    <a:pt x="88" y="6"/>
                  </a:cubicBezTo>
                  <a:cubicBezTo>
                    <a:pt x="89" y="7"/>
                    <a:pt x="92" y="7"/>
                    <a:pt x="93" y="8"/>
                  </a:cubicBezTo>
                  <a:cubicBezTo>
                    <a:pt x="94" y="8"/>
                    <a:pt x="96" y="7"/>
                    <a:pt x="97" y="7"/>
                  </a:cubicBezTo>
                  <a:cubicBezTo>
                    <a:pt x="97" y="7"/>
                    <a:pt x="99" y="7"/>
                    <a:pt x="99" y="7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51"/>
            <p:cNvSpPr>
              <a:spLocks/>
            </p:cNvSpPr>
            <p:nvPr/>
          </p:nvSpPr>
          <p:spPr bwMode="auto">
            <a:xfrm>
              <a:off x="4980" y="2770"/>
              <a:ext cx="886" cy="792"/>
            </a:xfrm>
            <a:custGeom>
              <a:avLst/>
              <a:gdLst>
                <a:gd name="T0" fmla="*/ 181 w 339"/>
                <a:gd name="T1" fmla="*/ 2 h 303"/>
                <a:gd name="T2" fmla="*/ 200 w 339"/>
                <a:gd name="T3" fmla="*/ 11 h 303"/>
                <a:gd name="T4" fmla="*/ 216 w 339"/>
                <a:gd name="T5" fmla="*/ 8 h 303"/>
                <a:gd name="T6" fmla="*/ 219 w 339"/>
                <a:gd name="T7" fmla="*/ 25 h 303"/>
                <a:gd name="T8" fmla="*/ 224 w 339"/>
                <a:gd name="T9" fmla="*/ 50 h 303"/>
                <a:gd name="T10" fmla="*/ 243 w 339"/>
                <a:gd name="T11" fmla="*/ 48 h 303"/>
                <a:gd name="T12" fmla="*/ 262 w 339"/>
                <a:gd name="T13" fmla="*/ 25 h 303"/>
                <a:gd name="T14" fmla="*/ 285 w 339"/>
                <a:gd name="T15" fmla="*/ 26 h 303"/>
                <a:gd name="T16" fmla="*/ 292 w 339"/>
                <a:gd name="T17" fmla="*/ 45 h 303"/>
                <a:gd name="T18" fmla="*/ 305 w 339"/>
                <a:gd name="T19" fmla="*/ 63 h 303"/>
                <a:gd name="T20" fmla="*/ 310 w 339"/>
                <a:gd name="T21" fmla="*/ 86 h 303"/>
                <a:gd name="T22" fmla="*/ 318 w 339"/>
                <a:gd name="T23" fmla="*/ 106 h 303"/>
                <a:gd name="T24" fmla="*/ 326 w 339"/>
                <a:gd name="T25" fmla="*/ 113 h 303"/>
                <a:gd name="T26" fmla="*/ 337 w 339"/>
                <a:gd name="T27" fmla="*/ 130 h 303"/>
                <a:gd name="T28" fmla="*/ 319 w 339"/>
                <a:gd name="T29" fmla="*/ 142 h 303"/>
                <a:gd name="T30" fmla="*/ 302 w 339"/>
                <a:gd name="T31" fmla="*/ 152 h 303"/>
                <a:gd name="T32" fmla="*/ 294 w 339"/>
                <a:gd name="T33" fmla="*/ 165 h 303"/>
                <a:gd name="T34" fmla="*/ 271 w 339"/>
                <a:gd name="T35" fmla="*/ 172 h 303"/>
                <a:gd name="T36" fmla="*/ 268 w 339"/>
                <a:gd name="T37" fmla="*/ 194 h 303"/>
                <a:gd name="T38" fmla="*/ 244 w 339"/>
                <a:gd name="T39" fmla="*/ 199 h 303"/>
                <a:gd name="T40" fmla="*/ 227 w 339"/>
                <a:gd name="T41" fmla="*/ 206 h 303"/>
                <a:gd name="T42" fmla="*/ 212 w 339"/>
                <a:gd name="T43" fmla="*/ 200 h 303"/>
                <a:gd name="T44" fmla="*/ 193 w 339"/>
                <a:gd name="T45" fmla="*/ 201 h 303"/>
                <a:gd name="T46" fmla="*/ 182 w 339"/>
                <a:gd name="T47" fmla="*/ 220 h 303"/>
                <a:gd name="T48" fmla="*/ 198 w 339"/>
                <a:gd name="T49" fmla="*/ 236 h 303"/>
                <a:gd name="T50" fmla="*/ 207 w 339"/>
                <a:gd name="T51" fmla="*/ 252 h 303"/>
                <a:gd name="T52" fmla="*/ 207 w 339"/>
                <a:gd name="T53" fmla="*/ 266 h 303"/>
                <a:gd name="T54" fmla="*/ 198 w 339"/>
                <a:gd name="T55" fmla="*/ 272 h 303"/>
                <a:gd name="T56" fmla="*/ 208 w 339"/>
                <a:gd name="T57" fmla="*/ 284 h 303"/>
                <a:gd name="T58" fmla="*/ 222 w 339"/>
                <a:gd name="T59" fmla="*/ 290 h 303"/>
                <a:gd name="T60" fmla="*/ 205 w 339"/>
                <a:gd name="T61" fmla="*/ 296 h 303"/>
                <a:gd name="T62" fmla="*/ 193 w 339"/>
                <a:gd name="T63" fmla="*/ 301 h 303"/>
                <a:gd name="T64" fmla="*/ 183 w 339"/>
                <a:gd name="T65" fmla="*/ 296 h 303"/>
                <a:gd name="T66" fmla="*/ 161 w 339"/>
                <a:gd name="T67" fmla="*/ 293 h 303"/>
                <a:gd name="T68" fmla="*/ 146 w 339"/>
                <a:gd name="T69" fmla="*/ 284 h 303"/>
                <a:gd name="T70" fmla="*/ 126 w 339"/>
                <a:gd name="T71" fmla="*/ 277 h 303"/>
                <a:gd name="T72" fmla="*/ 96 w 339"/>
                <a:gd name="T73" fmla="*/ 268 h 303"/>
                <a:gd name="T74" fmla="*/ 87 w 339"/>
                <a:gd name="T75" fmla="*/ 284 h 303"/>
                <a:gd name="T76" fmla="*/ 70 w 339"/>
                <a:gd name="T77" fmla="*/ 286 h 303"/>
                <a:gd name="T78" fmla="*/ 57 w 339"/>
                <a:gd name="T79" fmla="*/ 286 h 303"/>
                <a:gd name="T80" fmla="*/ 35 w 339"/>
                <a:gd name="T81" fmla="*/ 283 h 303"/>
                <a:gd name="T82" fmla="*/ 12 w 339"/>
                <a:gd name="T83" fmla="*/ 272 h 303"/>
                <a:gd name="T84" fmla="*/ 2 w 339"/>
                <a:gd name="T85" fmla="*/ 255 h 303"/>
                <a:gd name="T86" fmla="*/ 12 w 339"/>
                <a:gd name="T87" fmla="*/ 237 h 303"/>
                <a:gd name="T88" fmla="*/ 27 w 339"/>
                <a:gd name="T89" fmla="*/ 219 h 303"/>
                <a:gd name="T90" fmla="*/ 34 w 339"/>
                <a:gd name="T91" fmla="*/ 203 h 303"/>
                <a:gd name="T92" fmla="*/ 22 w 339"/>
                <a:gd name="T93" fmla="*/ 179 h 303"/>
                <a:gd name="T94" fmla="*/ 13 w 339"/>
                <a:gd name="T95" fmla="*/ 162 h 303"/>
                <a:gd name="T96" fmla="*/ 16 w 339"/>
                <a:gd name="T97" fmla="*/ 141 h 303"/>
                <a:gd name="T98" fmla="*/ 28 w 339"/>
                <a:gd name="T99" fmla="*/ 129 h 303"/>
                <a:gd name="T100" fmla="*/ 40 w 339"/>
                <a:gd name="T101" fmla="*/ 135 h 303"/>
                <a:gd name="T102" fmla="*/ 49 w 339"/>
                <a:gd name="T103" fmla="*/ 126 h 303"/>
                <a:gd name="T104" fmla="*/ 69 w 339"/>
                <a:gd name="T105" fmla="*/ 122 h 303"/>
                <a:gd name="T106" fmla="*/ 94 w 339"/>
                <a:gd name="T107" fmla="*/ 122 h 303"/>
                <a:gd name="T108" fmla="*/ 110 w 339"/>
                <a:gd name="T109" fmla="*/ 104 h 303"/>
                <a:gd name="T110" fmla="*/ 112 w 339"/>
                <a:gd name="T111" fmla="*/ 91 h 303"/>
                <a:gd name="T112" fmla="*/ 126 w 339"/>
                <a:gd name="T113" fmla="*/ 82 h 303"/>
                <a:gd name="T114" fmla="*/ 122 w 339"/>
                <a:gd name="T115" fmla="*/ 65 h 303"/>
                <a:gd name="T116" fmla="*/ 136 w 339"/>
                <a:gd name="T117" fmla="*/ 51 h 303"/>
                <a:gd name="T118" fmla="*/ 148 w 339"/>
                <a:gd name="T119" fmla="*/ 40 h 303"/>
                <a:gd name="T120" fmla="*/ 158 w 339"/>
                <a:gd name="T121" fmla="*/ 28 h 303"/>
                <a:gd name="T122" fmla="*/ 160 w 339"/>
                <a:gd name="T123" fmla="*/ 7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9" h="303">
                  <a:moveTo>
                    <a:pt x="164" y="3"/>
                  </a:moveTo>
                  <a:cubicBezTo>
                    <a:pt x="164" y="3"/>
                    <a:pt x="164" y="2"/>
                    <a:pt x="165" y="2"/>
                  </a:cubicBezTo>
                  <a:cubicBezTo>
                    <a:pt x="166" y="2"/>
                    <a:pt x="167" y="0"/>
                    <a:pt x="169" y="0"/>
                  </a:cubicBezTo>
                  <a:cubicBezTo>
                    <a:pt x="170" y="0"/>
                    <a:pt x="171" y="2"/>
                    <a:pt x="172" y="2"/>
                  </a:cubicBezTo>
                  <a:cubicBezTo>
                    <a:pt x="173" y="2"/>
                    <a:pt x="175" y="1"/>
                    <a:pt x="176" y="1"/>
                  </a:cubicBezTo>
                  <a:cubicBezTo>
                    <a:pt x="177" y="1"/>
                    <a:pt x="179" y="1"/>
                    <a:pt x="181" y="2"/>
                  </a:cubicBezTo>
                  <a:cubicBezTo>
                    <a:pt x="181" y="3"/>
                    <a:pt x="180" y="5"/>
                    <a:pt x="181" y="6"/>
                  </a:cubicBezTo>
                  <a:cubicBezTo>
                    <a:pt x="181" y="7"/>
                    <a:pt x="184" y="7"/>
                    <a:pt x="185" y="8"/>
                  </a:cubicBezTo>
                  <a:cubicBezTo>
                    <a:pt x="186" y="9"/>
                    <a:pt x="187" y="11"/>
                    <a:pt x="188" y="13"/>
                  </a:cubicBezTo>
                  <a:cubicBezTo>
                    <a:pt x="189" y="13"/>
                    <a:pt x="191" y="13"/>
                    <a:pt x="192" y="14"/>
                  </a:cubicBezTo>
                  <a:cubicBezTo>
                    <a:pt x="193" y="14"/>
                    <a:pt x="195" y="15"/>
                    <a:pt x="196" y="15"/>
                  </a:cubicBezTo>
                  <a:cubicBezTo>
                    <a:pt x="197" y="15"/>
                    <a:pt x="199" y="13"/>
                    <a:pt x="200" y="11"/>
                  </a:cubicBezTo>
                  <a:cubicBezTo>
                    <a:pt x="200" y="11"/>
                    <a:pt x="200" y="10"/>
                    <a:pt x="201" y="10"/>
                  </a:cubicBezTo>
                  <a:cubicBezTo>
                    <a:pt x="201" y="9"/>
                    <a:pt x="203" y="10"/>
                    <a:pt x="204" y="10"/>
                  </a:cubicBezTo>
                  <a:cubicBezTo>
                    <a:pt x="205" y="10"/>
                    <a:pt x="206" y="11"/>
                    <a:pt x="207" y="11"/>
                  </a:cubicBezTo>
                  <a:cubicBezTo>
                    <a:pt x="208" y="11"/>
                    <a:pt x="209" y="11"/>
                    <a:pt x="210" y="10"/>
                  </a:cubicBezTo>
                  <a:cubicBezTo>
                    <a:pt x="210" y="10"/>
                    <a:pt x="211" y="8"/>
                    <a:pt x="212" y="8"/>
                  </a:cubicBezTo>
                  <a:cubicBezTo>
                    <a:pt x="213" y="8"/>
                    <a:pt x="215" y="8"/>
                    <a:pt x="216" y="8"/>
                  </a:cubicBezTo>
                  <a:cubicBezTo>
                    <a:pt x="216" y="8"/>
                    <a:pt x="217" y="8"/>
                    <a:pt x="218" y="9"/>
                  </a:cubicBezTo>
                  <a:cubicBezTo>
                    <a:pt x="218" y="9"/>
                    <a:pt x="218" y="10"/>
                    <a:pt x="218" y="11"/>
                  </a:cubicBezTo>
                  <a:cubicBezTo>
                    <a:pt x="218" y="13"/>
                    <a:pt x="218" y="16"/>
                    <a:pt x="218" y="17"/>
                  </a:cubicBezTo>
                  <a:cubicBezTo>
                    <a:pt x="218" y="17"/>
                    <a:pt x="217" y="18"/>
                    <a:pt x="216" y="18"/>
                  </a:cubicBezTo>
                  <a:cubicBezTo>
                    <a:pt x="216" y="19"/>
                    <a:pt x="216" y="20"/>
                    <a:pt x="216" y="21"/>
                  </a:cubicBezTo>
                  <a:cubicBezTo>
                    <a:pt x="217" y="22"/>
                    <a:pt x="218" y="24"/>
                    <a:pt x="219" y="25"/>
                  </a:cubicBezTo>
                  <a:cubicBezTo>
                    <a:pt x="220" y="26"/>
                    <a:pt x="223" y="27"/>
                    <a:pt x="224" y="28"/>
                  </a:cubicBezTo>
                  <a:cubicBezTo>
                    <a:pt x="224" y="30"/>
                    <a:pt x="224" y="32"/>
                    <a:pt x="224" y="34"/>
                  </a:cubicBezTo>
                  <a:cubicBezTo>
                    <a:pt x="223" y="34"/>
                    <a:pt x="222" y="35"/>
                    <a:pt x="222" y="36"/>
                  </a:cubicBezTo>
                  <a:cubicBezTo>
                    <a:pt x="221" y="37"/>
                    <a:pt x="221" y="39"/>
                    <a:pt x="222" y="40"/>
                  </a:cubicBezTo>
                  <a:cubicBezTo>
                    <a:pt x="222" y="41"/>
                    <a:pt x="224" y="45"/>
                    <a:pt x="224" y="47"/>
                  </a:cubicBezTo>
                  <a:cubicBezTo>
                    <a:pt x="224" y="47"/>
                    <a:pt x="224" y="49"/>
                    <a:pt x="224" y="50"/>
                  </a:cubicBezTo>
                  <a:cubicBezTo>
                    <a:pt x="224" y="51"/>
                    <a:pt x="226" y="52"/>
                    <a:pt x="227" y="52"/>
                  </a:cubicBezTo>
                  <a:cubicBezTo>
                    <a:pt x="228" y="52"/>
                    <a:pt x="229" y="51"/>
                    <a:pt x="230" y="51"/>
                  </a:cubicBezTo>
                  <a:cubicBezTo>
                    <a:pt x="231" y="50"/>
                    <a:pt x="231" y="48"/>
                    <a:pt x="232" y="48"/>
                  </a:cubicBezTo>
                  <a:cubicBezTo>
                    <a:pt x="233" y="47"/>
                    <a:pt x="235" y="47"/>
                    <a:pt x="236" y="47"/>
                  </a:cubicBezTo>
                  <a:cubicBezTo>
                    <a:pt x="237" y="47"/>
                    <a:pt x="238" y="49"/>
                    <a:pt x="239" y="49"/>
                  </a:cubicBezTo>
                  <a:cubicBezTo>
                    <a:pt x="240" y="49"/>
                    <a:pt x="242" y="48"/>
                    <a:pt x="243" y="48"/>
                  </a:cubicBezTo>
                  <a:cubicBezTo>
                    <a:pt x="244" y="48"/>
                    <a:pt x="246" y="48"/>
                    <a:pt x="247" y="48"/>
                  </a:cubicBezTo>
                  <a:cubicBezTo>
                    <a:pt x="248" y="48"/>
                    <a:pt x="251" y="47"/>
                    <a:pt x="252" y="46"/>
                  </a:cubicBezTo>
                  <a:cubicBezTo>
                    <a:pt x="253" y="45"/>
                    <a:pt x="254" y="42"/>
                    <a:pt x="255" y="41"/>
                  </a:cubicBezTo>
                  <a:cubicBezTo>
                    <a:pt x="256" y="40"/>
                    <a:pt x="258" y="39"/>
                    <a:pt x="259" y="38"/>
                  </a:cubicBezTo>
                  <a:cubicBezTo>
                    <a:pt x="260" y="36"/>
                    <a:pt x="260" y="32"/>
                    <a:pt x="260" y="30"/>
                  </a:cubicBezTo>
                  <a:cubicBezTo>
                    <a:pt x="261" y="29"/>
                    <a:pt x="261" y="26"/>
                    <a:pt x="262" y="25"/>
                  </a:cubicBezTo>
                  <a:cubicBezTo>
                    <a:pt x="263" y="24"/>
                    <a:pt x="265" y="21"/>
                    <a:pt x="267" y="19"/>
                  </a:cubicBezTo>
                  <a:cubicBezTo>
                    <a:pt x="268" y="18"/>
                    <a:pt x="270" y="15"/>
                    <a:pt x="272" y="15"/>
                  </a:cubicBezTo>
                  <a:cubicBezTo>
                    <a:pt x="274" y="14"/>
                    <a:pt x="276" y="15"/>
                    <a:pt x="277" y="15"/>
                  </a:cubicBezTo>
                  <a:cubicBezTo>
                    <a:pt x="278" y="16"/>
                    <a:pt x="277" y="17"/>
                    <a:pt x="277" y="17"/>
                  </a:cubicBezTo>
                  <a:cubicBezTo>
                    <a:pt x="278" y="19"/>
                    <a:pt x="282" y="19"/>
                    <a:pt x="283" y="21"/>
                  </a:cubicBezTo>
                  <a:cubicBezTo>
                    <a:pt x="284" y="22"/>
                    <a:pt x="285" y="25"/>
                    <a:pt x="285" y="26"/>
                  </a:cubicBezTo>
                  <a:cubicBezTo>
                    <a:pt x="285" y="28"/>
                    <a:pt x="285" y="31"/>
                    <a:pt x="285" y="31"/>
                  </a:cubicBezTo>
                  <a:cubicBezTo>
                    <a:pt x="286" y="32"/>
                    <a:pt x="288" y="31"/>
                    <a:pt x="289" y="31"/>
                  </a:cubicBezTo>
                  <a:cubicBezTo>
                    <a:pt x="290" y="32"/>
                    <a:pt x="291" y="33"/>
                    <a:pt x="291" y="34"/>
                  </a:cubicBezTo>
                  <a:cubicBezTo>
                    <a:pt x="291" y="35"/>
                    <a:pt x="291" y="37"/>
                    <a:pt x="291" y="37"/>
                  </a:cubicBezTo>
                  <a:cubicBezTo>
                    <a:pt x="291" y="39"/>
                    <a:pt x="290" y="41"/>
                    <a:pt x="291" y="42"/>
                  </a:cubicBezTo>
                  <a:cubicBezTo>
                    <a:pt x="291" y="43"/>
                    <a:pt x="292" y="44"/>
                    <a:pt x="292" y="45"/>
                  </a:cubicBezTo>
                  <a:cubicBezTo>
                    <a:pt x="293" y="46"/>
                    <a:pt x="294" y="47"/>
                    <a:pt x="294" y="48"/>
                  </a:cubicBezTo>
                  <a:cubicBezTo>
                    <a:pt x="295" y="48"/>
                    <a:pt x="295" y="49"/>
                    <a:pt x="296" y="49"/>
                  </a:cubicBezTo>
                  <a:cubicBezTo>
                    <a:pt x="297" y="50"/>
                    <a:pt x="298" y="50"/>
                    <a:pt x="298" y="51"/>
                  </a:cubicBezTo>
                  <a:cubicBezTo>
                    <a:pt x="299" y="52"/>
                    <a:pt x="300" y="54"/>
                    <a:pt x="300" y="55"/>
                  </a:cubicBezTo>
                  <a:cubicBezTo>
                    <a:pt x="301" y="56"/>
                    <a:pt x="303" y="57"/>
                    <a:pt x="303" y="59"/>
                  </a:cubicBezTo>
                  <a:cubicBezTo>
                    <a:pt x="305" y="60"/>
                    <a:pt x="305" y="62"/>
                    <a:pt x="305" y="63"/>
                  </a:cubicBezTo>
                  <a:cubicBezTo>
                    <a:pt x="305" y="64"/>
                    <a:pt x="304" y="66"/>
                    <a:pt x="304" y="66"/>
                  </a:cubicBezTo>
                  <a:cubicBezTo>
                    <a:pt x="304" y="68"/>
                    <a:pt x="306" y="70"/>
                    <a:pt x="306" y="71"/>
                  </a:cubicBezTo>
                  <a:cubicBezTo>
                    <a:pt x="307" y="72"/>
                    <a:pt x="310" y="73"/>
                    <a:pt x="311" y="74"/>
                  </a:cubicBezTo>
                  <a:cubicBezTo>
                    <a:pt x="312" y="75"/>
                    <a:pt x="311" y="78"/>
                    <a:pt x="311" y="79"/>
                  </a:cubicBezTo>
                  <a:cubicBezTo>
                    <a:pt x="311" y="80"/>
                    <a:pt x="309" y="81"/>
                    <a:pt x="309" y="82"/>
                  </a:cubicBezTo>
                  <a:cubicBezTo>
                    <a:pt x="309" y="83"/>
                    <a:pt x="310" y="85"/>
                    <a:pt x="310" y="86"/>
                  </a:cubicBezTo>
                  <a:cubicBezTo>
                    <a:pt x="310" y="87"/>
                    <a:pt x="308" y="90"/>
                    <a:pt x="307" y="91"/>
                  </a:cubicBezTo>
                  <a:cubicBezTo>
                    <a:pt x="307" y="92"/>
                    <a:pt x="308" y="94"/>
                    <a:pt x="308" y="95"/>
                  </a:cubicBezTo>
                  <a:cubicBezTo>
                    <a:pt x="309" y="96"/>
                    <a:pt x="310" y="98"/>
                    <a:pt x="311" y="99"/>
                  </a:cubicBezTo>
                  <a:cubicBezTo>
                    <a:pt x="312" y="99"/>
                    <a:pt x="315" y="98"/>
                    <a:pt x="316" y="99"/>
                  </a:cubicBezTo>
                  <a:cubicBezTo>
                    <a:pt x="317" y="99"/>
                    <a:pt x="319" y="101"/>
                    <a:pt x="319" y="102"/>
                  </a:cubicBezTo>
                  <a:cubicBezTo>
                    <a:pt x="319" y="103"/>
                    <a:pt x="318" y="104"/>
                    <a:pt x="318" y="106"/>
                  </a:cubicBezTo>
                  <a:cubicBezTo>
                    <a:pt x="319" y="106"/>
                    <a:pt x="322" y="107"/>
                    <a:pt x="323" y="107"/>
                  </a:cubicBezTo>
                  <a:cubicBezTo>
                    <a:pt x="323" y="107"/>
                    <a:pt x="325" y="105"/>
                    <a:pt x="326" y="105"/>
                  </a:cubicBezTo>
                  <a:cubicBezTo>
                    <a:pt x="326" y="105"/>
                    <a:pt x="328" y="106"/>
                    <a:pt x="329" y="106"/>
                  </a:cubicBezTo>
                  <a:cubicBezTo>
                    <a:pt x="329" y="107"/>
                    <a:pt x="329" y="108"/>
                    <a:pt x="329" y="109"/>
                  </a:cubicBezTo>
                  <a:cubicBezTo>
                    <a:pt x="328" y="109"/>
                    <a:pt x="327" y="109"/>
                    <a:pt x="326" y="110"/>
                  </a:cubicBezTo>
                  <a:cubicBezTo>
                    <a:pt x="326" y="110"/>
                    <a:pt x="327" y="112"/>
                    <a:pt x="326" y="113"/>
                  </a:cubicBezTo>
                  <a:cubicBezTo>
                    <a:pt x="326" y="113"/>
                    <a:pt x="324" y="114"/>
                    <a:pt x="324" y="115"/>
                  </a:cubicBezTo>
                  <a:cubicBezTo>
                    <a:pt x="323" y="116"/>
                    <a:pt x="325" y="120"/>
                    <a:pt x="327" y="121"/>
                  </a:cubicBezTo>
                  <a:cubicBezTo>
                    <a:pt x="328" y="121"/>
                    <a:pt x="330" y="121"/>
                    <a:pt x="331" y="121"/>
                  </a:cubicBezTo>
                  <a:cubicBezTo>
                    <a:pt x="332" y="121"/>
                    <a:pt x="333" y="122"/>
                    <a:pt x="334" y="123"/>
                  </a:cubicBezTo>
                  <a:cubicBezTo>
                    <a:pt x="336" y="123"/>
                    <a:pt x="338" y="125"/>
                    <a:pt x="338" y="126"/>
                  </a:cubicBezTo>
                  <a:cubicBezTo>
                    <a:pt x="339" y="127"/>
                    <a:pt x="338" y="130"/>
                    <a:pt x="337" y="130"/>
                  </a:cubicBezTo>
                  <a:cubicBezTo>
                    <a:pt x="336" y="131"/>
                    <a:pt x="332" y="131"/>
                    <a:pt x="331" y="132"/>
                  </a:cubicBezTo>
                  <a:cubicBezTo>
                    <a:pt x="331" y="133"/>
                    <a:pt x="331" y="134"/>
                    <a:pt x="331" y="134"/>
                  </a:cubicBezTo>
                  <a:cubicBezTo>
                    <a:pt x="330" y="135"/>
                    <a:pt x="330" y="137"/>
                    <a:pt x="329" y="138"/>
                  </a:cubicBezTo>
                  <a:cubicBezTo>
                    <a:pt x="329" y="139"/>
                    <a:pt x="328" y="140"/>
                    <a:pt x="327" y="140"/>
                  </a:cubicBezTo>
                  <a:cubicBezTo>
                    <a:pt x="326" y="141"/>
                    <a:pt x="323" y="140"/>
                    <a:pt x="321" y="141"/>
                  </a:cubicBezTo>
                  <a:cubicBezTo>
                    <a:pt x="321" y="141"/>
                    <a:pt x="320" y="141"/>
                    <a:pt x="319" y="142"/>
                  </a:cubicBezTo>
                  <a:cubicBezTo>
                    <a:pt x="319" y="143"/>
                    <a:pt x="321" y="146"/>
                    <a:pt x="319" y="147"/>
                  </a:cubicBezTo>
                  <a:cubicBezTo>
                    <a:pt x="319" y="148"/>
                    <a:pt x="318" y="149"/>
                    <a:pt x="317" y="149"/>
                  </a:cubicBezTo>
                  <a:cubicBezTo>
                    <a:pt x="316" y="150"/>
                    <a:pt x="314" y="151"/>
                    <a:pt x="313" y="151"/>
                  </a:cubicBezTo>
                  <a:cubicBezTo>
                    <a:pt x="311" y="150"/>
                    <a:pt x="309" y="148"/>
                    <a:pt x="307" y="148"/>
                  </a:cubicBezTo>
                  <a:cubicBezTo>
                    <a:pt x="306" y="147"/>
                    <a:pt x="304" y="147"/>
                    <a:pt x="303" y="148"/>
                  </a:cubicBezTo>
                  <a:cubicBezTo>
                    <a:pt x="302" y="148"/>
                    <a:pt x="303" y="150"/>
                    <a:pt x="302" y="152"/>
                  </a:cubicBezTo>
                  <a:cubicBezTo>
                    <a:pt x="302" y="153"/>
                    <a:pt x="301" y="154"/>
                    <a:pt x="301" y="154"/>
                  </a:cubicBezTo>
                  <a:cubicBezTo>
                    <a:pt x="301" y="156"/>
                    <a:pt x="303" y="158"/>
                    <a:pt x="303" y="159"/>
                  </a:cubicBezTo>
                  <a:cubicBezTo>
                    <a:pt x="303" y="160"/>
                    <a:pt x="303" y="161"/>
                    <a:pt x="303" y="162"/>
                  </a:cubicBezTo>
                  <a:cubicBezTo>
                    <a:pt x="303" y="163"/>
                    <a:pt x="303" y="164"/>
                    <a:pt x="302" y="165"/>
                  </a:cubicBezTo>
                  <a:cubicBezTo>
                    <a:pt x="301" y="165"/>
                    <a:pt x="299" y="165"/>
                    <a:pt x="298" y="165"/>
                  </a:cubicBezTo>
                  <a:cubicBezTo>
                    <a:pt x="297" y="165"/>
                    <a:pt x="295" y="164"/>
                    <a:pt x="294" y="165"/>
                  </a:cubicBezTo>
                  <a:cubicBezTo>
                    <a:pt x="292" y="166"/>
                    <a:pt x="291" y="170"/>
                    <a:pt x="289" y="171"/>
                  </a:cubicBezTo>
                  <a:cubicBezTo>
                    <a:pt x="288" y="171"/>
                    <a:pt x="286" y="172"/>
                    <a:pt x="285" y="172"/>
                  </a:cubicBezTo>
                  <a:cubicBezTo>
                    <a:pt x="284" y="172"/>
                    <a:pt x="282" y="172"/>
                    <a:pt x="281" y="173"/>
                  </a:cubicBezTo>
                  <a:cubicBezTo>
                    <a:pt x="280" y="173"/>
                    <a:pt x="279" y="176"/>
                    <a:pt x="278" y="176"/>
                  </a:cubicBezTo>
                  <a:cubicBezTo>
                    <a:pt x="277" y="177"/>
                    <a:pt x="274" y="175"/>
                    <a:pt x="272" y="174"/>
                  </a:cubicBezTo>
                  <a:cubicBezTo>
                    <a:pt x="272" y="174"/>
                    <a:pt x="272" y="173"/>
                    <a:pt x="271" y="172"/>
                  </a:cubicBezTo>
                  <a:cubicBezTo>
                    <a:pt x="270" y="171"/>
                    <a:pt x="265" y="171"/>
                    <a:pt x="263" y="172"/>
                  </a:cubicBezTo>
                  <a:cubicBezTo>
                    <a:pt x="263" y="173"/>
                    <a:pt x="263" y="175"/>
                    <a:pt x="263" y="176"/>
                  </a:cubicBezTo>
                  <a:cubicBezTo>
                    <a:pt x="263" y="177"/>
                    <a:pt x="264" y="179"/>
                    <a:pt x="264" y="180"/>
                  </a:cubicBezTo>
                  <a:cubicBezTo>
                    <a:pt x="264" y="181"/>
                    <a:pt x="264" y="183"/>
                    <a:pt x="264" y="184"/>
                  </a:cubicBezTo>
                  <a:cubicBezTo>
                    <a:pt x="264" y="185"/>
                    <a:pt x="265" y="186"/>
                    <a:pt x="266" y="187"/>
                  </a:cubicBezTo>
                  <a:cubicBezTo>
                    <a:pt x="267" y="189"/>
                    <a:pt x="269" y="192"/>
                    <a:pt x="268" y="194"/>
                  </a:cubicBezTo>
                  <a:cubicBezTo>
                    <a:pt x="268" y="195"/>
                    <a:pt x="265" y="195"/>
                    <a:pt x="265" y="196"/>
                  </a:cubicBezTo>
                  <a:cubicBezTo>
                    <a:pt x="264" y="196"/>
                    <a:pt x="263" y="198"/>
                    <a:pt x="262" y="199"/>
                  </a:cubicBezTo>
                  <a:cubicBezTo>
                    <a:pt x="261" y="199"/>
                    <a:pt x="261" y="199"/>
                    <a:pt x="260" y="199"/>
                  </a:cubicBezTo>
                  <a:cubicBezTo>
                    <a:pt x="259" y="199"/>
                    <a:pt x="257" y="197"/>
                    <a:pt x="256" y="197"/>
                  </a:cubicBezTo>
                  <a:cubicBezTo>
                    <a:pt x="254" y="196"/>
                    <a:pt x="252" y="196"/>
                    <a:pt x="250" y="197"/>
                  </a:cubicBezTo>
                  <a:cubicBezTo>
                    <a:pt x="249" y="197"/>
                    <a:pt x="245" y="199"/>
                    <a:pt x="244" y="199"/>
                  </a:cubicBezTo>
                  <a:cubicBezTo>
                    <a:pt x="241" y="199"/>
                    <a:pt x="237" y="198"/>
                    <a:pt x="235" y="198"/>
                  </a:cubicBezTo>
                  <a:cubicBezTo>
                    <a:pt x="234" y="197"/>
                    <a:pt x="233" y="196"/>
                    <a:pt x="232" y="196"/>
                  </a:cubicBezTo>
                  <a:cubicBezTo>
                    <a:pt x="231" y="196"/>
                    <a:pt x="230" y="197"/>
                    <a:pt x="230" y="198"/>
                  </a:cubicBezTo>
                  <a:cubicBezTo>
                    <a:pt x="230" y="199"/>
                    <a:pt x="231" y="201"/>
                    <a:pt x="231" y="202"/>
                  </a:cubicBezTo>
                  <a:cubicBezTo>
                    <a:pt x="231" y="203"/>
                    <a:pt x="231" y="206"/>
                    <a:pt x="229" y="207"/>
                  </a:cubicBezTo>
                  <a:cubicBezTo>
                    <a:pt x="229" y="207"/>
                    <a:pt x="228" y="206"/>
                    <a:pt x="227" y="206"/>
                  </a:cubicBezTo>
                  <a:cubicBezTo>
                    <a:pt x="227" y="205"/>
                    <a:pt x="228" y="203"/>
                    <a:pt x="227" y="202"/>
                  </a:cubicBezTo>
                  <a:cubicBezTo>
                    <a:pt x="226" y="202"/>
                    <a:pt x="225" y="202"/>
                    <a:pt x="225" y="202"/>
                  </a:cubicBezTo>
                  <a:cubicBezTo>
                    <a:pt x="224" y="202"/>
                    <a:pt x="222" y="202"/>
                    <a:pt x="221" y="202"/>
                  </a:cubicBezTo>
                  <a:cubicBezTo>
                    <a:pt x="221" y="202"/>
                    <a:pt x="219" y="204"/>
                    <a:pt x="218" y="203"/>
                  </a:cubicBezTo>
                  <a:cubicBezTo>
                    <a:pt x="217" y="203"/>
                    <a:pt x="216" y="202"/>
                    <a:pt x="216" y="202"/>
                  </a:cubicBezTo>
                  <a:cubicBezTo>
                    <a:pt x="215" y="201"/>
                    <a:pt x="213" y="200"/>
                    <a:pt x="212" y="200"/>
                  </a:cubicBezTo>
                  <a:cubicBezTo>
                    <a:pt x="210" y="199"/>
                    <a:pt x="206" y="199"/>
                    <a:pt x="205" y="200"/>
                  </a:cubicBezTo>
                  <a:cubicBezTo>
                    <a:pt x="205" y="200"/>
                    <a:pt x="205" y="201"/>
                    <a:pt x="204" y="202"/>
                  </a:cubicBezTo>
                  <a:cubicBezTo>
                    <a:pt x="204" y="202"/>
                    <a:pt x="202" y="204"/>
                    <a:pt x="201" y="203"/>
                  </a:cubicBezTo>
                  <a:cubicBezTo>
                    <a:pt x="200" y="203"/>
                    <a:pt x="200" y="200"/>
                    <a:pt x="199" y="199"/>
                  </a:cubicBezTo>
                  <a:cubicBezTo>
                    <a:pt x="198" y="199"/>
                    <a:pt x="196" y="198"/>
                    <a:pt x="195" y="198"/>
                  </a:cubicBezTo>
                  <a:cubicBezTo>
                    <a:pt x="194" y="198"/>
                    <a:pt x="193" y="200"/>
                    <a:pt x="193" y="201"/>
                  </a:cubicBezTo>
                  <a:cubicBezTo>
                    <a:pt x="192" y="202"/>
                    <a:pt x="193" y="204"/>
                    <a:pt x="193" y="205"/>
                  </a:cubicBezTo>
                  <a:cubicBezTo>
                    <a:pt x="192" y="205"/>
                    <a:pt x="191" y="207"/>
                    <a:pt x="191" y="207"/>
                  </a:cubicBezTo>
                  <a:cubicBezTo>
                    <a:pt x="190" y="208"/>
                    <a:pt x="189" y="209"/>
                    <a:pt x="188" y="209"/>
                  </a:cubicBezTo>
                  <a:cubicBezTo>
                    <a:pt x="187" y="210"/>
                    <a:pt x="184" y="211"/>
                    <a:pt x="184" y="212"/>
                  </a:cubicBezTo>
                  <a:cubicBezTo>
                    <a:pt x="183" y="212"/>
                    <a:pt x="184" y="215"/>
                    <a:pt x="184" y="215"/>
                  </a:cubicBezTo>
                  <a:cubicBezTo>
                    <a:pt x="184" y="217"/>
                    <a:pt x="182" y="219"/>
                    <a:pt x="182" y="220"/>
                  </a:cubicBezTo>
                  <a:cubicBezTo>
                    <a:pt x="182" y="222"/>
                    <a:pt x="183" y="224"/>
                    <a:pt x="183" y="226"/>
                  </a:cubicBezTo>
                  <a:cubicBezTo>
                    <a:pt x="183" y="227"/>
                    <a:pt x="184" y="229"/>
                    <a:pt x="185" y="230"/>
                  </a:cubicBezTo>
                  <a:cubicBezTo>
                    <a:pt x="186" y="231"/>
                    <a:pt x="187" y="233"/>
                    <a:pt x="188" y="233"/>
                  </a:cubicBezTo>
                  <a:cubicBezTo>
                    <a:pt x="190" y="234"/>
                    <a:pt x="193" y="233"/>
                    <a:pt x="194" y="233"/>
                  </a:cubicBezTo>
                  <a:cubicBezTo>
                    <a:pt x="195" y="233"/>
                    <a:pt x="196" y="233"/>
                    <a:pt x="197" y="234"/>
                  </a:cubicBezTo>
                  <a:cubicBezTo>
                    <a:pt x="197" y="234"/>
                    <a:pt x="197" y="236"/>
                    <a:pt x="198" y="236"/>
                  </a:cubicBezTo>
                  <a:cubicBezTo>
                    <a:pt x="199" y="237"/>
                    <a:pt x="201" y="236"/>
                    <a:pt x="202" y="237"/>
                  </a:cubicBezTo>
                  <a:cubicBezTo>
                    <a:pt x="203" y="237"/>
                    <a:pt x="203" y="239"/>
                    <a:pt x="203" y="239"/>
                  </a:cubicBezTo>
                  <a:cubicBezTo>
                    <a:pt x="203" y="240"/>
                    <a:pt x="203" y="241"/>
                    <a:pt x="203" y="242"/>
                  </a:cubicBezTo>
                  <a:cubicBezTo>
                    <a:pt x="203" y="243"/>
                    <a:pt x="204" y="245"/>
                    <a:pt x="205" y="246"/>
                  </a:cubicBezTo>
                  <a:cubicBezTo>
                    <a:pt x="205" y="247"/>
                    <a:pt x="205" y="248"/>
                    <a:pt x="206" y="249"/>
                  </a:cubicBezTo>
                  <a:cubicBezTo>
                    <a:pt x="206" y="250"/>
                    <a:pt x="207" y="251"/>
                    <a:pt x="207" y="252"/>
                  </a:cubicBezTo>
                  <a:cubicBezTo>
                    <a:pt x="207" y="252"/>
                    <a:pt x="207" y="254"/>
                    <a:pt x="207" y="254"/>
                  </a:cubicBezTo>
                  <a:cubicBezTo>
                    <a:pt x="207" y="255"/>
                    <a:pt x="207" y="256"/>
                    <a:pt x="206" y="256"/>
                  </a:cubicBezTo>
                  <a:cubicBezTo>
                    <a:pt x="206" y="257"/>
                    <a:pt x="204" y="257"/>
                    <a:pt x="204" y="258"/>
                  </a:cubicBezTo>
                  <a:cubicBezTo>
                    <a:pt x="204" y="258"/>
                    <a:pt x="203" y="260"/>
                    <a:pt x="204" y="260"/>
                  </a:cubicBezTo>
                  <a:cubicBezTo>
                    <a:pt x="204" y="261"/>
                    <a:pt x="206" y="262"/>
                    <a:pt x="206" y="262"/>
                  </a:cubicBezTo>
                  <a:cubicBezTo>
                    <a:pt x="207" y="263"/>
                    <a:pt x="207" y="265"/>
                    <a:pt x="207" y="266"/>
                  </a:cubicBezTo>
                  <a:cubicBezTo>
                    <a:pt x="207" y="266"/>
                    <a:pt x="207" y="267"/>
                    <a:pt x="206" y="267"/>
                  </a:cubicBezTo>
                  <a:cubicBezTo>
                    <a:pt x="206" y="267"/>
                    <a:pt x="205" y="268"/>
                    <a:pt x="205" y="268"/>
                  </a:cubicBezTo>
                  <a:cubicBezTo>
                    <a:pt x="204" y="268"/>
                    <a:pt x="203" y="267"/>
                    <a:pt x="202" y="268"/>
                  </a:cubicBezTo>
                  <a:cubicBezTo>
                    <a:pt x="201" y="268"/>
                    <a:pt x="202" y="269"/>
                    <a:pt x="201" y="270"/>
                  </a:cubicBezTo>
                  <a:cubicBezTo>
                    <a:pt x="201" y="270"/>
                    <a:pt x="200" y="269"/>
                    <a:pt x="199" y="270"/>
                  </a:cubicBezTo>
                  <a:cubicBezTo>
                    <a:pt x="199" y="270"/>
                    <a:pt x="198" y="271"/>
                    <a:pt x="198" y="272"/>
                  </a:cubicBezTo>
                  <a:cubicBezTo>
                    <a:pt x="198" y="272"/>
                    <a:pt x="200" y="274"/>
                    <a:pt x="200" y="275"/>
                  </a:cubicBezTo>
                  <a:cubicBezTo>
                    <a:pt x="200" y="276"/>
                    <a:pt x="200" y="277"/>
                    <a:pt x="200" y="278"/>
                  </a:cubicBezTo>
                  <a:cubicBezTo>
                    <a:pt x="200" y="279"/>
                    <a:pt x="200" y="280"/>
                    <a:pt x="200" y="281"/>
                  </a:cubicBezTo>
                  <a:cubicBezTo>
                    <a:pt x="201" y="281"/>
                    <a:pt x="202" y="282"/>
                    <a:pt x="203" y="282"/>
                  </a:cubicBezTo>
                  <a:cubicBezTo>
                    <a:pt x="204" y="282"/>
                    <a:pt x="204" y="284"/>
                    <a:pt x="205" y="284"/>
                  </a:cubicBezTo>
                  <a:cubicBezTo>
                    <a:pt x="206" y="284"/>
                    <a:pt x="207" y="284"/>
                    <a:pt x="208" y="284"/>
                  </a:cubicBezTo>
                  <a:cubicBezTo>
                    <a:pt x="208" y="284"/>
                    <a:pt x="209" y="283"/>
                    <a:pt x="209" y="283"/>
                  </a:cubicBezTo>
                  <a:cubicBezTo>
                    <a:pt x="210" y="283"/>
                    <a:pt x="212" y="283"/>
                    <a:pt x="213" y="283"/>
                  </a:cubicBezTo>
                  <a:cubicBezTo>
                    <a:pt x="214" y="283"/>
                    <a:pt x="215" y="284"/>
                    <a:pt x="216" y="284"/>
                  </a:cubicBezTo>
                  <a:cubicBezTo>
                    <a:pt x="216" y="285"/>
                    <a:pt x="217" y="286"/>
                    <a:pt x="217" y="286"/>
                  </a:cubicBezTo>
                  <a:cubicBezTo>
                    <a:pt x="218" y="287"/>
                    <a:pt x="220" y="287"/>
                    <a:pt x="220" y="287"/>
                  </a:cubicBezTo>
                  <a:cubicBezTo>
                    <a:pt x="221" y="288"/>
                    <a:pt x="222" y="289"/>
                    <a:pt x="222" y="290"/>
                  </a:cubicBezTo>
                  <a:cubicBezTo>
                    <a:pt x="222" y="291"/>
                    <a:pt x="220" y="291"/>
                    <a:pt x="220" y="292"/>
                  </a:cubicBezTo>
                  <a:cubicBezTo>
                    <a:pt x="219" y="292"/>
                    <a:pt x="218" y="293"/>
                    <a:pt x="217" y="293"/>
                  </a:cubicBezTo>
                  <a:cubicBezTo>
                    <a:pt x="216" y="293"/>
                    <a:pt x="215" y="292"/>
                    <a:pt x="214" y="291"/>
                  </a:cubicBezTo>
                  <a:cubicBezTo>
                    <a:pt x="213" y="291"/>
                    <a:pt x="210" y="291"/>
                    <a:pt x="209" y="291"/>
                  </a:cubicBezTo>
                  <a:cubicBezTo>
                    <a:pt x="209" y="292"/>
                    <a:pt x="208" y="293"/>
                    <a:pt x="208" y="293"/>
                  </a:cubicBezTo>
                  <a:cubicBezTo>
                    <a:pt x="207" y="294"/>
                    <a:pt x="205" y="295"/>
                    <a:pt x="205" y="296"/>
                  </a:cubicBezTo>
                  <a:cubicBezTo>
                    <a:pt x="204" y="297"/>
                    <a:pt x="205" y="298"/>
                    <a:pt x="205" y="299"/>
                  </a:cubicBezTo>
                  <a:cubicBezTo>
                    <a:pt x="204" y="300"/>
                    <a:pt x="204" y="301"/>
                    <a:pt x="204" y="302"/>
                  </a:cubicBezTo>
                  <a:cubicBezTo>
                    <a:pt x="203" y="302"/>
                    <a:pt x="202" y="302"/>
                    <a:pt x="202" y="302"/>
                  </a:cubicBezTo>
                  <a:cubicBezTo>
                    <a:pt x="201" y="302"/>
                    <a:pt x="200" y="303"/>
                    <a:pt x="200" y="303"/>
                  </a:cubicBezTo>
                  <a:cubicBezTo>
                    <a:pt x="199" y="303"/>
                    <a:pt x="197" y="302"/>
                    <a:pt x="197" y="302"/>
                  </a:cubicBezTo>
                  <a:cubicBezTo>
                    <a:pt x="195" y="302"/>
                    <a:pt x="194" y="301"/>
                    <a:pt x="193" y="301"/>
                  </a:cubicBezTo>
                  <a:cubicBezTo>
                    <a:pt x="192" y="301"/>
                    <a:pt x="190" y="302"/>
                    <a:pt x="189" y="302"/>
                  </a:cubicBezTo>
                  <a:cubicBezTo>
                    <a:pt x="188" y="302"/>
                    <a:pt x="187" y="303"/>
                    <a:pt x="186" y="303"/>
                  </a:cubicBezTo>
                  <a:cubicBezTo>
                    <a:pt x="186" y="303"/>
                    <a:pt x="185" y="303"/>
                    <a:pt x="185" y="303"/>
                  </a:cubicBezTo>
                  <a:cubicBezTo>
                    <a:pt x="185" y="302"/>
                    <a:pt x="185" y="302"/>
                    <a:pt x="185" y="302"/>
                  </a:cubicBezTo>
                  <a:cubicBezTo>
                    <a:pt x="185" y="302"/>
                    <a:pt x="185" y="301"/>
                    <a:pt x="184" y="300"/>
                  </a:cubicBezTo>
                  <a:cubicBezTo>
                    <a:pt x="184" y="299"/>
                    <a:pt x="184" y="297"/>
                    <a:pt x="183" y="296"/>
                  </a:cubicBezTo>
                  <a:cubicBezTo>
                    <a:pt x="182" y="295"/>
                    <a:pt x="179" y="294"/>
                    <a:pt x="178" y="295"/>
                  </a:cubicBezTo>
                  <a:cubicBezTo>
                    <a:pt x="177" y="295"/>
                    <a:pt x="177" y="296"/>
                    <a:pt x="177" y="296"/>
                  </a:cubicBezTo>
                  <a:cubicBezTo>
                    <a:pt x="175" y="297"/>
                    <a:pt x="171" y="297"/>
                    <a:pt x="170" y="296"/>
                  </a:cubicBezTo>
                  <a:cubicBezTo>
                    <a:pt x="169" y="295"/>
                    <a:pt x="169" y="293"/>
                    <a:pt x="169" y="292"/>
                  </a:cubicBezTo>
                  <a:cubicBezTo>
                    <a:pt x="168" y="292"/>
                    <a:pt x="167" y="292"/>
                    <a:pt x="166" y="292"/>
                  </a:cubicBezTo>
                  <a:cubicBezTo>
                    <a:pt x="165" y="292"/>
                    <a:pt x="162" y="292"/>
                    <a:pt x="161" y="293"/>
                  </a:cubicBezTo>
                  <a:cubicBezTo>
                    <a:pt x="160" y="294"/>
                    <a:pt x="160" y="295"/>
                    <a:pt x="160" y="296"/>
                  </a:cubicBezTo>
                  <a:cubicBezTo>
                    <a:pt x="159" y="296"/>
                    <a:pt x="158" y="298"/>
                    <a:pt x="158" y="298"/>
                  </a:cubicBezTo>
                  <a:cubicBezTo>
                    <a:pt x="157" y="298"/>
                    <a:pt x="156" y="297"/>
                    <a:pt x="156" y="297"/>
                  </a:cubicBezTo>
                  <a:cubicBezTo>
                    <a:pt x="156" y="297"/>
                    <a:pt x="155" y="293"/>
                    <a:pt x="154" y="292"/>
                  </a:cubicBezTo>
                  <a:cubicBezTo>
                    <a:pt x="154" y="291"/>
                    <a:pt x="152" y="288"/>
                    <a:pt x="151" y="287"/>
                  </a:cubicBezTo>
                  <a:cubicBezTo>
                    <a:pt x="150" y="286"/>
                    <a:pt x="147" y="284"/>
                    <a:pt x="146" y="284"/>
                  </a:cubicBezTo>
                  <a:cubicBezTo>
                    <a:pt x="145" y="284"/>
                    <a:pt x="144" y="285"/>
                    <a:pt x="143" y="285"/>
                  </a:cubicBezTo>
                  <a:cubicBezTo>
                    <a:pt x="141" y="285"/>
                    <a:pt x="140" y="283"/>
                    <a:pt x="138" y="283"/>
                  </a:cubicBezTo>
                  <a:cubicBezTo>
                    <a:pt x="137" y="283"/>
                    <a:pt x="136" y="285"/>
                    <a:pt x="135" y="285"/>
                  </a:cubicBezTo>
                  <a:cubicBezTo>
                    <a:pt x="134" y="285"/>
                    <a:pt x="132" y="284"/>
                    <a:pt x="131" y="283"/>
                  </a:cubicBezTo>
                  <a:cubicBezTo>
                    <a:pt x="130" y="282"/>
                    <a:pt x="129" y="280"/>
                    <a:pt x="128" y="279"/>
                  </a:cubicBezTo>
                  <a:cubicBezTo>
                    <a:pt x="127" y="278"/>
                    <a:pt x="126" y="277"/>
                    <a:pt x="126" y="277"/>
                  </a:cubicBezTo>
                  <a:cubicBezTo>
                    <a:pt x="125" y="276"/>
                    <a:pt x="123" y="275"/>
                    <a:pt x="122" y="275"/>
                  </a:cubicBezTo>
                  <a:cubicBezTo>
                    <a:pt x="121" y="275"/>
                    <a:pt x="118" y="275"/>
                    <a:pt x="117" y="275"/>
                  </a:cubicBezTo>
                  <a:cubicBezTo>
                    <a:pt x="115" y="275"/>
                    <a:pt x="112" y="276"/>
                    <a:pt x="110" y="275"/>
                  </a:cubicBezTo>
                  <a:cubicBezTo>
                    <a:pt x="109" y="275"/>
                    <a:pt x="106" y="272"/>
                    <a:pt x="105" y="271"/>
                  </a:cubicBezTo>
                  <a:cubicBezTo>
                    <a:pt x="104" y="270"/>
                    <a:pt x="101" y="269"/>
                    <a:pt x="100" y="268"/>
                  </a:cubicBezTo>
                  <a:cubicBezTo>
                    <a:pt x="99" y="268"/>
                    <a:pt x="97" y="268"/>
                    <a:pt x="96" y="268"/>
                  </a:cubicBezTo>
                  <a:cubicBezTo>
                    <a:pt x="96" y="268"/>
                    <a:pt x="94" y="267"/>
                    <a:pt x="93" y="267"/>
                  </a:cubicBezTo>
                  <a:cubicBezTo>
                    <a:pt x="92" y="266"/>
                    <a:pt x="89" y="266"/>
                    <a:pt x="88" y="267"/>
                  </a:cubicBezTo>
                  <a:cubicBezTo>
                    <a:pt x="87" y="267"/>
                    <a:pt x="85" y="270"/>
                    <a:pt x="85" y="271"/>
                  </a:cubicBezTo>
                  <a:cubicBezTo>
                    <a:pt x="85" y="273"/>
                    <a:pt x="87" y="276"/>
                    <a:pt x="87" y="277"/>
                  </a:cubicBezTo>
                  <a:cubicBezTo>
                    <a:pt x="88" y="278"/>
                    <a:pt x="87" y="281"/>
                    <a:pt x="87" y="282"/>
                  </a:cubicBezTo>
                  <a:cubicBezTo>
                    <a:pt x="87" y="283"/>
                    <a:pt x="87" y="284"/>
                    <a:pt x="87" y="284"/>
                  </a:cubicBezTo>
                  <a:cubicBezTo>
                    <a:pt x="87" y="285"/>
                    <a:pt x="87" y="286"/>
                    <a:pt x="85" y="286"/>
                  </a:cubicBezTo>
                  <a:cubicBezTo>
                    <a:pt x="83" y="286"/>
                    <a:pt x="82" y="284"/>
                    <a:pt x="81" y="285"/>
                  </a:cubicBezTo>
                  <a:cubicBezTo>
                    <a:pt x="80" y="285"/>
                    <a:pt x="79" y="287"/>
                    <a:pt x="79" y="287"/>
                  </a:cubicBezTo>
                  <a:cubicBezTo>
                    <a:pt x="78" y="287"/>
                    <a:pt x="77" y="284"/>
                    <a:pt x="76" y="284"/>
                  </a:cubicBezTo>
                  <a:cubicBezTo>
                    <a:pt x="76" y="284"/>
                    <a:pt x="75" y="285"/>
                    <a:pt x="74" y="286"/>
                  </a:cubicBezTo>
                  <a:cubicBezTo>
                    <a:pt x="74" y="286"/>
                    <a:pt x="71" y="286"/>
                    <a:pt x="70" y="286"/>
                  </a:cubicBezTo>
                  <a:cubicBezTo>
                    <a:pt x="70" y="285"/>
                    <a:pt x="69" y="284"/>
                    <a:pt x="68" y="284"/>
                  </a:cubicBezTo>
                  <a:cubicBezTo>
                    <a:pt x="68" y="284"/>
                    <a:pt x="66" y="285"/>
                    <a:pt x="65" y="284"/>
                  </a:cubicBezTo>
                  <a:cubicBezTo>
                    <a:pt x="65" y="284"/>
                    <a:pt x="65" y="282"/>
                    <a:pt x="64" y="282"/>
                  </a:cubicBezTo>
                  <a:cubicBezTo>
                    <a:pt x="63" y="282"/>
                    <a:pt x="62" y="282"/>
                    <a:pt x="61" y="282"/>
                  </a:cubicBezTo>
                  <a:cubicBezTo>
                    <a:pt x="61" y="282"/>
                    <a:pt x="60" y="282"/>
                    <a:pt x="59" y="283"/>
                  </a:cubicBezTo>
                  <a:cubicBezTo>
                    <a:pt x="58" y="283"/>
                    <a:pt x="58" y="286"/>
                    <a:pt x="57" y="286"/>
                  </a:cubicBezTo>
                  <a:cubicBezTo>
                    <a:pt x="57" y="287"/>
                    <a:pt x="54" y="287"/>
                    <a:pt x="53" y="287"/>
                  </a:cubicBezTo>
                  <a:cubicBezTo>
                    <a:pt x="53" y="287"/>
                    <a:pt x="52" y="284"/>
                    <a:pt x="51" y="284"/>
                  </a:cubicBezTo>
                  <a:cubicBezTo>
                    <a:pt x="51" y="283"/>
                    <a:pt x="51" y="281"/>
                    <a:pt x="50" y="281"/>
                  </a:cubicBezTo>
                  <a:cubicBezTo>
                    <a:pt x="49" y="280"/>
                    <a:pt x="46" y="281"/>
                    <a:pt x="44" y="281"/>
                  </a:cubicBezTo>
                  <a:cubicBezTo>
                    <a:pt x="43" y="281"/>
                    <a:pt x="40" y="281"/>
                    <a:pt x="38" y="281"/>
                  </a:cubicBezTo>
                  <a:cubicBezTo>
                    <a:pt x="38" y="281"/>
                    <a:pt x="36" y="283"/>
                    <a:pt x="35" y="283"/>
                  </a:cubicBezTo>
                  <a:cubicBezTo>
                    <a:pt x="34" y="284"/>
                    <a:pt x="32" y="285"/>
                    <a:pt x="31" y="285"/>
                  </a:cubicBezTo>
                  <a:cubicBezTo>
                    <a:pt x="29" y="286"/>
                    <a:pt x="26" y="286"/>
                    <a:pt x="24" y="285"/>
                  </a:cubicBezTo>
                  <a:cubicBezTo>
                    <a:pt x="23" y="285"/>
                    <a:pt x="22" y="282"/>
                    <a:pt x="21" y="281"/>
                  </a:cubicBezTo>
                  <a:cubicBezTo>
                    <a:pt x="20" y="281"/>
                    <a:pt x="18" y="280"/>
                    <a:pt x="18" y="279"/>
                  </a:cubicBezTo>
                  <a:cubicBezTo>
                    <a:pt x="17" y="278"/>
                    <a:pt x="17" y="276"/>
                    <a:pt x="17" y="275"/>
                  </a:cubicBezTo>
                  <a:cubicBezTo>
                    <a:pt x="16" y="273"/>
                    <a:pt x="13" y="272"/>
                    <a:pt x="12" y="272"/>
                  </a:cubicBezTo>
                  <a:cubicBezTo>
                    <a:pt x="11" y="271"/>
                    <a:pt x="9" y="271"/>
                    <a:pt x="8" y="270"/>
                  </a:cubicBezTo>
                  <a:cubicBezTo>
                    <a:pt x="7" y="269"/>
                    <a:pt x="6" y="267"/>
                    <a:pt x="6" y="266"/>
                  </a:cubicBezTo>
                  <a:cubicBezTo>
                    <a:pt x="5" y="266"/>
                    <a:pt x="3" y="265"/>
                    <a:pt x="1" y="265"/>
                  </a:cubicBezTo>
                  <a:cubicBezTo>
                    <a:pt x="1" y="264"/>
                    <a:pt x="0" y="263"/>
                    <a:pt x="0" y="263"/>
                  </a:cubicBezTo>
                  <a:cubicBezTo>
                    <a:pt x="0" y="261"/>
                    <a:pt x="0" y="258"/>
                    <a:pt x="1" y="257"/>
                  </a:cubicBezTo>
                  <a:cubicBezTo>
                    <a:pt x="1" y="256"/>
                    <a:pt x="2" y="256"/>
                    <a:pt x="2" y="255"/>
                  </a:cubicBezTo>
                  <a:cubicBezTo>
                    <a:pt x="3" y="254"/>
                    <a:pt x="1" y="252"/>
                    <a:pt x="1" y="251"/>
                  </a:cubicBezTo>
                  <a:cubicBezTo>
                    <a:pt x="2" y="251"/>
                    <a:pt x="4" y="250"/>
                    <a:pt x="4" y="250"/>
                  </a:cubicBezTo>
                  <a:cubicBezTo>
                    <a:pt x="5" y="249"/>
                    <a:pt x="4" y="246"/>
                    <a:pt x="5" y="245"/>
                  </a:cubicBezTo>
                  <a:cubicBezTo>
                    <a:pt x="6" y="244"/>
                    <a:pt x="7" y="243"/>
                    <a:pt x="8" y="242"/>
                  </a:cubicBezTo>
                  <a:cubicBezTo>
                    <a:pt x="10" y="242"/>
                    <a:pt x="12" y="243"/>
                    <a:pt x="13" y="242"/>
                  </a:cubicBezTo>
                  <a:cubicBezTo>
                    <a:pt x="14" y="241"/>
                    <a:pt x="12" y="238"/>
                    <a:pt x="12" y="237"/>
                  </a:cubicBezTo>
                  <a:cubicBezTo>
                    <a:pt x="13" y="235"/>
                    <a:pt x="15" y="233"/>
                    <a:pt x="16" y="233"/>
                  </a:cubicBezTo>
                  <a:cubicBezTo>
                    <a:pt x="17" y="232"/>
                    <a:pt x="18" y="233"/>
                    <a:pt x="19" y="233"/>
                  </a:cubicBezTo>
                  <a:cubicBezTo>
                    <a:pt x="20" y="232"/>
                    <a:pt x="20" y="230"/>
                    <a:pt x="21" y="229"/>
                  </a:cubicBezTo>
                  <a:cubicBezTo>
                    <a:pt x="21" y="229"/>
                    <a:pt x="22" y="226"/>
                    <a:pt x="23" y="225"/>
                  </a:cubicBezTo>
                  <a:cubicBezTo>
                    <a:pt x="23" y="225"/>
                    <a:pt x="25" y="224"/>
                    <a:pt x="26" y="224"/>
                  </a:cubicBezTo>
                  <a:cubicBezTo>
                    <a:pt x="26" y="223"/>
                    <a:pt x="26" y="220"/>
                    <a:pt x="27" y="219"/>
                  </a:cubicBezTo>
                  <a:cubicBezTo>
                    <a:pt x="27" y="219"/>
                    <a:pt x="27" y="218"/>
                    <a:pt x="27" y="218"/>
                  </a:cubicBezTo>
                  <a:cubicBezTo>
                    <a:pt x="28" y="217"/>
                    <a:pt x="27" y="215"/>
                    <a:pt x="27" y="214"/>
                  </a:cubicBezTo>
                  <a:cubicBezTo>
                    <a:pt x="27" y="213"/>
                    <a:pt x="28" y="211"/>
                    <a:pt x="28" y="210"/>
                  </a:cubicBezTo>
                  <a:cubicBezTo>
                    <a:pt x="28" y="209"/>
                    <a:pt x="28" y="208"/>
                    <a:pt x="29" y="207"/>
                  </a:cubicBezTo>
                  <a:cubicBezTo>
                    <a:pt x="29" y="207"/>
                    <a:pt x="32" y="208"/>
                    <a:pt x="33" y="207"/>
                  </a:cubicBezTo>
                  <a:cubicBezTo>
                    <a:pt x="34" y="207"/>
                    <a:pt x="34" y="204"/>
                    <a:pt x="34" y="203"/>
                  </a:cubicBezTo>
                  <a:cubicBezTo>
                    <a:pt x="33" y="202"/>
                    <a:pt x="31" y="201"/>
                    <a:pt x="30" y="200"/>
                  </a:cubicBezTo>
                  <a:cubicBezTo>
                    <a:pt x="30" y="199"/>
                    <a:pt x="32" y="196"/>
                    <a:pt x="32" y="195"/>
                  </a:cubicBezTo>
                  <a:cubicBezTo>
                    <a:pt x="31" y="193"/>
                    <a:pt x="30" y="190"/>
                    <a:pt x="29" y="189"/>
                  </a:cubicBezTo>
                  <a:cubicBezTo>
                    <a:pt x="29" y="188"/>
                    <a:pt x="27" y="187"/>
                    <a:pt x="27" y="186"/>
                  </a:cubicBezTo>
                  <a:cubicBezTo>
                    <a:pt x="26" y="185"/>
                    <a:pt x="28" y="183"/>
                    <a:pt x="27" y="182"/>
                  </a:cubicBezTo>
                  <a:cubicBezTo>
                    <a:pt x="27" y="180"/>
                    <a:pt x="23" y="180"/>
                    <a:pt x="22" y="179"/>
                  </a:cubicBezTo>
                  <a:cubicBezTo>
                    <a:pt x="21" y="178"/>
                    <a:pt x="21" y="175"/>
                    <a:pt x="20" y="175"/>
                  </a:cubicBezTo>
                  <a:cubicBezTo>
                    <a:pt x="19" y="174"/>
                    <a:pt x="16" y="175"/>
                    <a:pt x="14" y="175"/>
                  </a:cubicBezTo>
                  <a:cubicBezTo>
                    <a:pt x="13" y="175"/>
                    <a:pt x="11" y="174"/>
                    <a:pt x="10" y="173"/>
                  </a:cubicBezTo>
                  <a:cubicBezTo>
                    <a:pt x="8" y="172"/>
                    <a:pt x="7" y="169"/>
                    <a:pt x="7" y="167"/>
                  </a:cubicBezTo>
                  <a:cubicBezTo>
                    <a:pt x="7" y="165"/>
                    <a:pt x="7" y="162"/>
                    <a:pt x="8" y="161"/>
                  </a:cubicBezTo>
                  <a:cubicBezTo>
                    <a:pt x="9" y="161"/>
                    <a:pt x="12" y="162"/>
                    <a:pt x="13" y="162"/>
                  </a:cubicBezTo>
                  <a:cubicBezTo>
                    <a:pt x="14" y="162"/>
                    <a:pt x="15" y="161"/>
                    <a:pt x="15" y="160"/>
                  </a:cubicBezTo>
                  <a:cubicBezTo>
                    <a:pt x="16" y="159"/>
                    <a:pt x="16" y="157"/>
                    <a:pt x="15" y="156"/>
                  </a:cubicBezTo>
                  <a:cubicBezTo>
                    <a:pt x="15" y="155"/>
                    <a:pt x="14" y="154"/>
                    <a:pt x="13" y="153"/>
                  </a:cubicBezTo>
                  <a:cubicBezTo>
                    <a:pt x="13" y="152"/>
                    <a:pt x="13" y="149"/>
                    <a:pt x="13" y="148"/>
                  </a:cubicBezTo>
                  <a:cubicBezTo>
                    <a:pt x="14" y="148"/>
                    <a:pt x="16" y="146"/>
                    <a:pt x="16" y="146"/>
                  </a:cubicBezTo>
                  <a:cubicBezTo>
                    <a:pt x="16" y="144"/>
                    <a:pt x="16" y="142"/>
                    <a:pt x="16" y="141"/>
                  </a:cubicBezTo>
                  <a:cubicBezTo>
                    <a:pt x="15" y="140"/>
                    <a:pt x="13" y="140"/>
                    <a:pt x="13" y="139"/>
                  </a:cubicBezTo>
                  <a:cubicBezTo>
                    <a:pt x="12" y="138"/>
                    <a:pt x="12" y="136"/>
                    <a:pt x="13" y="135"/>
                  </a:cubicBezTo>
                  <a:cubicBezTo>
                    <a:pt x="13" y="134"/>
                    <a:pt x="17" y="132"/>
                    <a:pt x="18" y="132"/>
                  </a:cubicBezTo>
                  <a:cubicBezTo>
                    <a:pt x="19" y="132"/>
                    <a:pt x="20" y="132"/>
                    <a:pt x="21" y="132"/>
                  </a:cubicBezTo>
                  <a:cubicBezTo>
                    <a:pt x="22" y="133"/>
                    <a:pt x="23" y="135"/>
                    <a:pt x="24" y="135"/>
                  </a:cubicBezTo>
                  <a:cubicBezTo>
                    <a:pt x="27" y="134"/>
                    <a:pt x="27" y="130"/>
                    <a:pt x="28" y="129"/>
                  </a:cubicBezTo>
                  <a:cubicBezTo>
                    <a:pt x="28" y="129"/>
                    <a:pt x="29" y="128"/>
                    <a:pt x="29" y="128"/>
                  </a:cubicBezTo>
                  <a:cubicBezTo>
                    <a:pt x="30" y="128"/>
                    <a:pt x="32" y="128"/>
                    <a:pt x="32" y="128"/>
                  </a:cubicBezTo>
                  <a:cubicBezTo>
                    <a:pt x="33" y="129"/>
                    <a:pt x="34" y="130"/>
                    <a:pt x="34" y="131"/>
                  </a:cubicBezTo>
                  <a:cubicBezTo>
                    <a:pt x="34" y="132"/>
                    <a:pt x="32" y="134"/>
                    <a:pt x="32" y="136"/>
                  </a:cubicBezTo>
                  <a:cubicBezTo>
                    <a:pt x="33" y="137"/>
                    <a:pt x="36" y="137"/>
                    <a:pt x="37" y="137"/>
                  </a:cubicBezTo>
                  <a:cubicBezTo>
                    <a:pt x="38" y="137"/>
                    <a:pt x="39" y="136"/>
                    <a:pt x="40" y="135"/>
                  </a:cubicBezTo>
                  <a:cubicBezTo>
                    <a:pt x="40" y="134"/>
                    <a:pt x="42" y="131"/>
                    <a:pt x="41" y="130"/>
                  </a:cubicBezTo>
                  <a:cubicBezTo>
                    <a:pt x="41" y="129"/>
                    <a:pt x="39" y="128"/>
                    <a:pt x="39" y="127"/>
                  </a:cubicBezTo>
                  <a:cubicBezTo>
                    <a:pt x="39" y="126"/>
                    <a:pt x="40" y="125"/>
                    <a:pt x="41" y="125"/>
                  </a:cubicBezTo>
                  <a:cubicBezTo>
                    <a:pt x="42" y="125"/>
                    <a:pt x="44" y="128"/>
                    <a:pt x="45" y="128"/>
                  </a:cubicBezTo>
                  <a:cubicBezTo>
                    <a:pt x="45" y="128"/>
                    <a:pt x="46" y="128"/>
                    <a:pt x="47" y="128"/>
                  </a:cubicBezTo>
                  <a:cubicBezTo>
                    <a:pt x="48" y="128"/>
                    <a:pt x="49" y="127"/>
                    <a:pt x="49" y="126"/>
                  </a:cubicBezTo>
                  <a:cubicBezTo>
                    <a:pt x="49" y="126"/>
                    <a:pt x="48" y="124"/>
                    <a:pt x="49" y="123"/>
                  </a:cubicBezTo>
                  <a:cubicBezTo>
                    <a:pt x="50" y="122"/>
                    <a:pt x="52" y="121"/>
                    <a:pt x="53" y="122"/>
                  </a:cubicBezTo>
                  <a:cubicBezTo>
                    <a:pt x="54" y="122"/>
                    <a:pt x="53" y="125"/>
                    <a:pt x="54" y="126"/>
                  </a:cubicBezTo>
                  <a:cubicBezTo>
                    <a:pt x="55" y="127"/>
                    <a:pt x="60" y="128"/>
                    <a:pt x="61" y="128"/>
                  </a:cubicBezTo>
                  <a:cubicBezTo>
                    <a:pt x="62" y="127"/>
                    <a:pt x="64" y="126"/>
                    <a:pt x="65" y="125"/>
                  </a:cubicBezTo>
                  <a:cubicBezTo>
                    <a:pt x="66" y="124"/>
                    <a:pt x="68" y="123"/>
                    <a:pt x="69" y="122"/>
                  </a:cubicBezTo>
                  <a:cubicBezTo>
                    <a:pt x="71" y="121"/>
                    <a:pt x="74" y="119"/>
                    <a:pt x="76" y="119"/>
                  </a:cubicBezTo>
                  <a:cubicBezTo>
                    <a:pt x="77" y="119"/>
                    <a:pt x="79" y="120"/>
                    <a:pt x="80" y="119"/>
                  </a:cubicBezTo>
                  <a:cubicBezTo>
                    <a:pt x="81" y="119"/>
                    <a:pt x="83" y="118"/>
                    <a:pt x="84" y="117"/>
                  </a:cubicBezTo>
                  <a:cubicBezTo>
                    <a:pt x="85" y="117"/>
                    <a:pt x="87" y="117"/>
                    <a:pt x="88" y="118"/>
                  </a:cubicBezTo>
                  <a:cubicBezTo>
                    <a:pt x="89" y="118"/>
                    <a:pt x="89" y="122"/>
                    <a:pt x="90" y="122"/>
                  </a:cubicBezTo>
                  <a:cubicBezTo>
                    <a:pt x="91" y="123"/>
                    <a:pt x="93" y="122"/>
                    <a:pt x="94" y="122"/>
                  </a:cubicBezTo>
                  <a:cubicBezTo>
                    <a:pt x="95" y="121"/>
                    <a:pt x="97" y="119"/>
                    <a:pt x="98" y="118"/>
                  </a:cubicBezTo>
                  <a:cubicBezTo>
                    <a:pt x="99" y="117"/>
                    <a:pt x="99" y="115"/>
                    <a:pt x="100" y="114"/>
                  </a:cubicBezTo>
                  <a:cubicBezTo>
                    <a:pt x="100" y="113"/>
                    <a:pt x="102" y="113"/>
                    <a:pt x="103" y="113"/>
                  </a:cubicBezTo>
                  <a:cubicBezTo>
                    <a:pt x="104" y="112"/>
                    <a:pt x="105" y="109"/>
                    <a:pt x="106" y="108"/>
                  </a:cubicBezTo>
                  <a:cubicBezTo>
                    <a:pt x="107" y="108"/>
                    <a:pt x="108" y="109"/>
                    <a:pt x="109" y="108"/>
                  </a:cubicBezTo>
                  <a:cubicBezTo>
                    <a:pt x="110" y="108"/>
                    <a:pt x="109" y="105"/>
                    <a:pt x="110" y="104"/>
                  </a:cubicBezTo>
                  <a:cubicBezTo>
                    <a:pt x="111" y="104"/>
                    <a:pt x="112" y="105"/>
                    <a:pt x="113" y="104"/>
                  </a:cubicBezTo>
                  <a:cubicBezTo>
                    <a:pt x="114" y="104"/>
                    <a:pt x="114" y="102"/>
                    <a:pt x="114" y="101"/>
                  </a:cubicBezTo>
                  <a:cubicBezTo>
                    <a:pt x="114" y="100"/>
                    <a:pt x="114" y="98"/>
                    <a:pt x="114" y="97"/>
                  </a:cubicBezTo>
                  <a:cubicBezTo>
                    <a:pt x="115" y="96"/>
                    <a:pt x="116" y="95"/>
                    <a:pt x="116" y="94"/>
                  </a:cubicBezTo>
                  <a:cubicBezTo>
                    <a:pt x="116" y="93"/>
                    <a:pt x="115" y="92"/>
                    <a:pt x="115" y="92"/>
                  </a:cubicBezTo>
                  <a:cubicBezTo>
                    <a:pt x="114" y="91"/>
                    <a:pt x="112" y="91"/>
                    <a:pt x="112" y="91"/>
                  </a:cubicBezTo>
                  <a:cubicBezTo>
                    <a:pt x="112" y="90"/>
                    <a:pt x="113" y="88"/>
                    <a:pt x="113" y="87"/>
                  </a:cubicBezTo>
                  <a:cubicBezTo>
                    <a:pt x="112" y="87"/>
                    <a:pt x="111" y="85"/>
                    <a:pt x="111" y="84"/>
                  </a:cubicBezTo>
                  <a:cubicBezTo>
                    <a:pt x="112" y="83"/>
                    <a:pt x="114" y="81"/>
                    <a:pt x="115" y="81"/>
                  </a:cubicBezTo>
                  <a:cubicBezTo>
                    <a:pt x="116" y="80"/>
                    <a:pt x="118" y="81"/>
                    <a:pt x="119" y="82"/>
                  </a:cubicBezTo>
                  <a:cubicBezTo>
                    <a:pt x="120" y="82"/>
                    <a:pt x="121" y="84"/>
                    <a:pt x="121" y="84"/>
                  </a:cubicBezTo>
                  <a:cubicBezTo>
                    <a:pt x="123" y="85"/>
                    <a:pt x="126" y="84"/>
                    <a:pt x="126" y="82"/>
                  </a:cubicBezTo>
                  <a:cubicBezTo>
                    <a:pt x="127" y="82"/>
                    <a:pt x="126" y="80"/>
                    <a:pt x="126" y="79"/>
                  </a:cubicBezTo>
                  <a:cubicBezTo>
                    <a:pt x="127" y="78"/>
                    <a:pt x="128" y="76"/>
                    <a:pt x="128" y="75"/>
                  </a:cubicBezTo>
                  <a:cubicBezTo>
                    <a:pt x="128" y="74"/>
                    <a:pt x="128" y="72"/>
                    <a:pt x="127" y="72"/>
                  </a:cubicBezTo>
                  <a:cubicBezTo>
                    <a:pt x="127" y="71"/>
                    <a:pt x="125" y="70"/>
                    <a:pt x="124" y="69"/>
                  </a:cubicBezTo>
                  <a:cubicBezTo>
                    <a:pt x="124" y="68"/>
                    <a:pt x="124" y="67"/>
                    <a:pt x="124" y="66"/>
                  </a:cubicBezTo>
                  <a:cubicBezTo>
                    <a:pt x="123" y="66"/>
                    <a:pt x="122" y="66"/>
                    <a:pt x="122" y="65"/>
                  </a:cubicBezTo>
                  <a:cubicBezTo>
                    <a:pt x="121" y="64"/>
                    <a:pt x="121" y="62"/>
                    <a:pt x="121" y="61"/>
                  </a:cubicBezTo>
                  <a:cubicBezTo>
                    <a:pt x="122" y="60"/>
                    <a:pt x="124" y="59"/>
                    <a:pt x="125" y="59"/>
                  </a:cubicBezTo>
                  <a:cubicBezTo>
                    <a:pt x="126" y="59"/>
                    <a:pt x="127" y="57"/>
                    <a:pt x="128" y="57"/>
                  </a:cubicBezTo>
                  <a:cubicBezTo>
                    <a:pt x="129" y="57"/>
                    <a:pt x="130" y="57"/>
                    <a:pt x="130" y="57"/>
                  </a:cubicBezTo>
                  <a:cubicBezTo>
                    <a:pt x="131" y="56"/>
                    <a:pt x="132" y="53"/>
                    <a:pt x="133" y="52"/>
                  </a:cubicBezTo>
                  <a:cubicBezTo>
                    <a:pt x="133" y="52"/>
                    <a:pt x="135" y="51"/>
                    <a:pt x="136" y="51"/>
                  </a:cubicBezTo>
                  <a:cubicBezTo>
                    <a:pt x="136" y="51"/>
                    <a:pt x="137" y="49"/>
                    <a:pt x="137" y="49"/>
                  </a:cubicBezTo>
                  <a:cubicBezTo>
                    <a:pt x="137" y="48"/>
                    <a:pt x="137" y="47"/>
                    <a:pt x="137" y="46"/>
                  </a:cubicBezTo>
                  <a:cubicBezTo>
                    <a:pt x="137" y="45"/>
                    <a:pt x="139" y="44"/>
                    <a:pt x="140" y="44"/>
                  </a:cubicBezTo>
                  <a:cubicBezTo>
                    <a:pt x="141" y="43"/>
                    <a:pt x="143" y="43"/>
                    <a:pt x="144" y="42"/>
                  </a:cubicBezTo>
                  <a:cubicBezTo>
                    <a:pt x="145" y="42"/>
                    <a:pt x="144" y="40"/>
                    <a:pt x="145" y="40"/>
                  </a:cubicBezTo>
                  <a:cubicBezTo>
                    <a:pt x="145" y="39"/>
                    <a:pt x="147" y="40"/>
                    <a:pt x="148" y="40"/>
                  </a:cubicBezTo>
                  <a:cubicBezTo>
                    <a:pt x="149" y="39"/>
                    <a:pt x="151" y="37"/>
                    <a:pt x="151" y="36"/>
                  </a:cubicBezTo>
                  <a:cubicBezTo>
                    <a:pt x="151" y="36"/>
                    <a:pt x="151" y="34"/>
                    <a:pt x="151" y="33"/>
                  </a:cubicBezTo>
                  <a:cubicBezTo>
                    <a:pt x="151" y="33"/>
                    <a:pt x="152" y="32"/>
                    <a:pt x="152" y="31"/>
                  </a:cubicBezTo>
                  <a:cubicBezTo>
                    <a:pt x="152" y="30"/>
                    <a:pt x="151" y="29"/>
                    <a:pt x="152" y="29"/>
                  </a:cubicBezTo>
                  <a:cubicBezTo>
                    <a:pt x="152" y="28"/>
                    <a:pt x="154" y="29"/>
                    <a:pt x="155" y="29"/>
                  </a:cubicBezTo>
                  <a:cubicBezTo>
                    <a:pt x="156" y="29"/>
                    <a:pt x="158" y="29"/>
                    <a:pt x="158" y="28"/>
                  </a:cubicBezTo>
                  <a:cubicBezTo>
                    <a:pt x="159" y="27"/>
                    <a:pt x="158" y="24"/>
                    <a:pt x="158" y="23"/>
                  </a:cubicBezTo>
                  <a:cubicBezTo>
                    <a:pt x="159" y="22"/>
                    <a:pt x="160" y="21"/>
                    <a:pt x="160" y="21"/>
                  </a:cubicBezTo>
                  <a:cubicBezTo>
                    <a:pt x="161" y="20"/>
                    <a:pt x="160" y="18"/>
                    <a:pt x="160" y="17"/>
                  </a:cubicBezTo>
                  <a:cubicBezTo>
                    <a:pt x="160" y="16"/>
                    <a:pt x="162" y="15"/>
                    <a:pt x="162" y="15"/>
                  </a:cubicBezTo>
                  <a:cubicBezTo>
                    <a:pt x="163" y="14"/>
                    <a:pt x="162" y="11"/>
                    <a:pt x="161" y="10"/>
                  </a:cubicBezTo>
                  <a:cubicBezTo>
                    <a:pt x="161" y="9"/>
                    <a:pt x="160" y="8"/>
                    <a:pt x="160" y="7"/>
                  </a:cubicBezTo>
                  <a:cubicBezTo>
                    <a:pt x="160" y="6"/>
                    <a:pt x="161" y="4"/>
                    <a:pt x="161" y="4"/>
                  </a:cubicBezTo>
                  <a:cubicBezTo>
                    <a:pt x="162" y="3"/>
                    <a:pt x="163" y="3"/>
                    <a:pt x="164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52"/>
            <p:cNvSpPr>
              <a:spLocks/>
            </p:cNvSpPr>
            <p:nvPr/>
          </p:nvSpPr>
          <p:spPr bwMode="auto">
            <a:xfrm>
              <a:off x="4980" y="2770"/>
              <a:ext cx="886" cy="792"/>
            </a:xfrm>
            <a:custGeom>
              <a:avLst/>
              <a:gdLst>
                <a:gd name="T0" fmla="*/ 181 w 339"/>
                <a:gd name="T1" fmla="*/ 2 h 303"/>
                <a:gd name="T2" fmla="*/ 200 w 339"/>
                <a:gd name="T3" fmla="*/ 11 h 303"/>
                <a:gd name="T4" fmla="*/ 216 w 339"/>
                <a:gd name="T5" fmla="*/ 8 h 303"/>
                <a:gd name="T6" fmla="*/ 219 w 339"/>
                <a:gd name="T7" fmla="*/ 25 h 303"/>
                <a:gd name="T8" fmla="*/ 224 w 339"/>
                <a:gd name="T9" fmla="*/ 50 h 303"/>
                <a:gd name="T10" fmla="*/ 243 w 339"/>
                <a:gd name="T11" fmla="*/ 48 h 303"/>
                <a:gd name="T12" fmla="*/ 262 w 339"/>
                <a:gd name="T13" fmla="*/ 25 h 303"/>
                <a:gd name="T14" fmla="*/ 285 w 339"/>
                <a:gd name="T15" fmla="*/ 26 h 303"/>
                <a:gd name="T16" fmla="*/ 292 w 339"/>
                <a:gd name="T17" fmla="*/ 45 h 303"/>
                <a:gd name="T18" fmla="*/ 305 w 339"/>
                <a:gd name="T19" fmla="*/ 63 h 303"/>
                <a:gd name="T20" fmla="*/ 310 w 339"/>
                <a:gd name="T21" fmla="*/ 86 h 303"/>
                <a:gd name="T22" fmla="*/ 318 w 339"/>
                <a:gd name="T23" fmla="*/ 106 h 303"/>
                <a:gd name="T24" fmla="*/ 326 w 339"/>
                <a:gd name="T25" fmla="*/ 113 h 303"/>
                <a:gd name="T26" fmla="*/ 337 w 339"/>
                <a:gd name="T27" fmla="*/ 130 h 303"/>
                <a:gd name="T28" fmla="*/ 319 w 339"/>
                <a:gd name="T29" fmla="*/ 142 h 303"/>
                <a:gd name="T30" fmla="*/ 302 w 339"/>
                <a:gd name="T31" fmla="*/ 152 h 303"/>
                <a:gd name="T32" fmla="*/ 294 w 339"/>
                <a:gd name="T33" fmla="*/ 165 h 303"/>
                <a:gd name="T34" fmla="*/ 271 w 339"/>
                <a:gd name="T35" fmla="*/ 172 h 303"/>
                <a:gd name="T36" fmla="*/ 268 w 339"/>
                <a:gd name="T37" fmla="*/ 194 h 303"/>
                <a:gd name="T38" fmla="*/ 244 w 339"/>
                <a:gd name="T39" fmla="*/ 199 h 303"/>
                <a:gd name="T40" fmla="*/ 227 w 339"/>
                <a:gd name="T41" fmla="*/ 206 h 303"/>
                <a:gd name="T42" fmla="*/ 212 w 339"/>
                <a:gd name="T43" fmla="*/ 200 h 303"/>
                <a:gd name="T44" fmla="*/ 193 w 339"/>
                <a:gd name="T45" fmla="*/ 201 h 303"/>
                <a:gd name="T46" fmla="*/ 182 w 339"/>
                <a:gd name="T47" fmla="*/ 220 h 303"/>
                <a:gd name="T48" fmla="*/ 198 w 339"/>
                <a:gd name="T49" fmla="*/ 236 h 303"/>
                <a:gd name="T50" fmla="*/ 207 w 339"/>
                <a:gd name="T51" fmla="*/ 252 h 303"/>
                <a:gd name="T52" fmla="*/ 207 w 339"/>
                <a:gd name="T53" fmla="*/ 266 h 303"/>
                <a:gd name="T54" fmla="*/ 198 w 339"/>
                <a:gd name="T55" fmla="*/ 272 h 303"/>
                <a:gd name="T56" fmla="*/ 208 w 339"/>
                <a:gd name="T57" fmla="*/ 284 h 303"/>
                <a:gd name="T58" fmla="*/ 222 w 339"/>
                <a:gd name="T59" fmla="*/ 290 h 303"/>
                <a:gd name="T60" fmla="*/ 205 w 339"/>
                <a:gd name="T61" fmla="*/ 296 h 303"/>
                <a:gd name="T62" fmla="*/ 193 w 339"/>
                <a:gd name="T63" fmla="*/ 301 h 303"/>
                <a:gd name="T64" fmla="*/ 183 w 339"/>
                <a:gd name="T65" fmla="*/ 296 h 303"/>
                <a:gd name="T66" fmla="*/ 161 w 339"/>
                <a:gd name="T67" fmla="*/ 293 h 303"/>
                <a:gd name="T68" fmla="*/ 146 w 339"/>
                <a:gd name="T69" fmla="*/ 284 h 303"/>
                <a:gd name="T70" fmla="*/ 126 w 339"/>
                <a:gd name="T71" fmla="*/ 277 h 303"/>
                <a:gd name="T72" fmla="*/ 96 w 339"/>
                <a:gd name="T73" fmla="*/ 268 h 303"/>
                <a:gd name="T74" fmla="*/ 87 w 339"/>
                <a:gd name="T75" fmla="*/ 284 h 303"/>
                <a:gd name="T76" fmla="*/ 70 w 339"/>
                <a:gd name="T77" fmla="*/ 286 h 303"/>
                <a:gd name="T78" fmla="*/ 57 w 339"/>
                <a:gd name="T79" fmla="*/ 286 h 303"/>
                <a:gd name="T80" fmla="*/ 35 w 339"/>
                <a:gd name="T81" fmla="*/ 283 h 303"/>
                <a:gd name="T82" fmla="*/ 12 w 339"/>
                <a:gd name="T83" fmla="*/ 272 h 303"/>
                <a:gd name="T84" fmla="*/ 2 w 339"/>
                <a:gd name="T85" fmla="*/ 255 h 303"/>
                <a:gd name="T86" fmla="*/ 12 w 339"/>
                <a:gd name="T87" fmla="*/ 237 h 303"/>
                <a:gd name="T88" fmla="*/ 27 w 339"/>
                <a:gd name="T89" fmla="*/ 219 h 303"/>
                <a:gd name="T90" fmla="*/ 34 w 339"/>
                <a:gd name="T91" fmla="*/ 203 h 303"/>
                <a:gd name="T92" fmla="*/ 22 w 339"/>
                <a:gd name="T93" fmla="*/ 179 h 303"/>
                <a:gd name="T94" fmla="*/ 13 w 339"/>
                <a:gd name="T95" fmla="*/ 162 h 303"/>
                <a:gd name="T96" fmla="*/ 16 w 339"/>
                <a:gd name="T97" fmla="*/ 141 h 303"/>
                <a:gd name="T98" fmla="*/ 28 w 339"/>
                <a:gd name="T99" fmla="*/ 129 h 303"/>
                <a:gd name="T100" fmla="*/ 40 w 339"/>
                <a:gd name="T101" fmla="*/ 135 h 303"/>
                <a:gd name="T102" fmla="*/ 49 w 339"/>
                <a:gd name="T103" fmla="*/ 126 h 303"/>
                <a:gd name="T104" fmla="*/ 69 w 339"/>
                <a:gd name="T105" fmla="*/ 122 h 303"/>
                <a:gd name="T106" fmla="*/ 94 w 339"/>
                <a:gd name="T107" fmla="*/ 122 h 303"/>
                <a:gd name="T108" fmla="*/ 110 w 339"/>
                <a:gd name="T109" fmla="*/ 104 h 303"/>
                <a:gd name="T110" fmla="*/ 112 w 339"/>
                <a:gd name="T111" fmla="*/ 91 h 303"/>
                <a:gd name="T112" fmla="*/ 126 w 339"/>
                <a:gd name="T113" fmla="*/ 82 h 303"/>
                <a:gd name="T114" fmla="*/ 122 w 339"/>
                <a:gd name="T115" fmla="*/ 65 h 303"/>
                <a:gd name="T116" fmla="*/ 136 w 339"/>
                <a:gd name="T117" fmla="*/ 51 h 303"/>
                <a:gd name="T118" fmla="*/ 148 w 339"/>
                <a:gd name="T119" fmla="*/ 40 h 303"/>
                <a:gd name="T120" fmla="*/ 158 w 339"/>
                <a:gd name="T121" fmla="*/ 28 h 303"/>
                <a:gd name="T122" fmla="*/ 160 w 339"/>
                <a:gd name="T123" fmla="*/ 7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9" h="303">
                  <a:moveTo>
                    <a:pt x="164" y="3"/>
                  </a:moveTo>
                  <a:cubicBezTo>
                    <a:pt x="164" y="3"/>
                    <a:pt x="164" y="2"/>
                    <a:pt x="165" y="2"/>
                  </a:cubicBezTo>
                  <a:cubicBezTo>
                    <a:pt x="166" y="2"/>
                    <a:pt x="167" y="0"/>
                    <a:pt x="169" y="0"/>
                  </a:cubicBezTo>
                  <a:cubicBezTo>
                    <a:pt x="170" y="0"/>
                    <a:pt x="171" y="2"/>
                    <a:pt x="172" y="2"/>
                  </a:cubicBezTo>
                  <a:cubicBezTo>
                    <a:pt x="173" y="2"/>
                    <a:pt x="175" y="1"/>
                    <a:pt x="176" y="1"/>
                  </a:cubicBezTo>
                  <a:cubicBezTo>
                    <a:pt x="177" y="1"/>
                    <a:pt x="179" y="1"/>
                    <a:pt x="181" y="2"/>
                  </a:cubicBezTo>
                  <a:cubicBezTo>
                    <a:pt x="181" y="3"/>
                    <a:pt x="180" y="5"/>
                    <a:pt x="181" y="6"/>
                  </a:cubicBezTo>
                  <a:cubicBezTo>
                    <a:pt x="181" y="7"/>
                    <a:pt x="184" y="7"/>
                    <a:pt x="185" y="8"/>
                  </a:cubicBezTo>
                  <a:cubicBezTo>
                    <a:pt x="186" y="9"/>
                    <a:pt x="187" y="11"/>
                    <a:pt x="188" y="13"/>
                  </a:cubicBezTo>
                  <a:cubicBezTo>
                    <a:pt x="189" y="13"/>
                    <a:pt x="191" y="13"/>
                    <a:pt x="192" y="14"/>
                  </a:cubicBezTo>
                  <a:cubicBezTo>
                    <a:pt x="193" y="14"/>
                    <a:pt x="195" y="15"/>
                    <a:pt x="196" y="15"/>
                  </a:cubicBezTo>
                  <a:cubicBezTo>
                    <a:pt x="197" y="15"/>
                    <a:pt x="199" y="13"/>
                    <a:pt x="200" y="11"/>
                  </a:cubicBezTo>
                  <a:cubicBezTo>
                    <a:pt x="200" y="11"/>
                    <a:pt x="200" y="10"/>
                    <a:pt x="201" y="10"/>
                  </a:cubicBezTo>
                  <a:cubicBezTo>
                    <a:pt x="201" y="9"/>
                    <a:pt x="203" y="10"/>
                    <a:pt x="204" y="10"/>
                  </a:cubicBezTo>
                  <a:cubicBezTo>
                    <a:pt x="205" y="10"/>
                    <a:pt x="206" y="11"/>
                    <a:pt x="207" y="11"/>
                  </a:cubicBezTo>
                  <a:cubicBezTo>
                    <a:pt x="208" y="11"/>
                    <a:pt x="209" y="11"/>
                    <a:pt x="210" y="10"/>
                  </a:cubicBezTo>
                  <a:cubicBezTo>
                    <a:pt x="210" y="10"/>
                    <a:pt x="211" y="8"/>
                    <a:pt x="212" y="8"/>
                  </a:cubicBezTo>
                  <a:cubicBezTo>
                    <a:pt x="213" y="8"/>
                    <a:pt x="215" y="8"/>
                    <a:pt x="216" y="8"/>
                  </a:cubicBezTo>
                  <a:cubicBezTo>
                    <a:pt x="216" y="8"/>
                    <a:pt x="217" y="8"/>
                    <a:pt x="218" y="9"/>
                  </a:cubicBezTo>
                  <a:cubicBezTo>
                    <a:pt x="218" y="9"/>
                    <a:pt x="218" y="10"/>
                    <a:pt x="218" y="11"/>
                  </a:cubicBezTo>
                  <a:cubicBezTo>
                    <a:pt x="218" y="13"/>
                    <a:pt x="218" y="16"/>
                    <a:pt x="218" y="17"/>
                  </a:cubicBezTo>
                  <a:cubicBezTo>
                    <a:pt x="218" y="17"/>
                    <a:pt x="217" y="18"/>
                    <a:pt x="216" y="18"/>
                  </a:cubicBezTo>
                  <a:cubicBezTo>
                    <a:pt x="216" y="19"/>
                    <a:pt x="216" y="20"/>
                    <a:pt x="216" y="21"/>
                  </a:cubicBezTo>
                  <a:cubicBezTo>
                    <a:pt x="217" y="22"/>
                    <a:pt x="218" y="24"/>
                    <a:pt x="219" y="25"/>
                  </a:cubicBezTo>
                  <a:cubicBezTo>
                    <a:pt x="220" y="26"/>
                    <a:pt x="223" y="27"/>
                    <a:pt x="224" y="28"/>
                  </a:cubicBezTo>
                  <a:cubicBezTo>
                    <a:pt x="224" y="30"/>
                    <a:pt x="224" y="32"/>
                    <a:pt x="224" y="34"/>
                  </a:cubicBezTo>
                  <a:cubicBezTo>
                    <a:pt x="223" y="34"/>
                    <a:pt x="222" y="35"/>
                    <a:pt x="222" y="36"/>
                  </a:cubicBezTo>
                  <a:cubicBezTo>
                    <a:pt x="221" y="37"/>
                    <a:pt x="221" y="39"/>
                    <a:pt x="222" y="40"/>
                  </a:cubicBezTo>
                  <a:cubicBezTo>
                    <a:pt x="222" y="41"/>
                    <a:pt x="224" y="45"/>
                    <a:pt x="224" y="47"/>
                  </a:cubicBezTo>
                  <a:cubicBezTo>
                    <a:pt x="224" y="47"/>
                    <a:pt x="224" y="49"/>
                    <a:pt x="224" y="50"/>
                  </a:cubicBezTo>
                  <a:cubicBezTo>
                    <a:pt x="224" y="51"/>
                    <a:pt x="226" y="52"/>
                    <a:pt x="227" y="52"/>
                  </a:cubicBezTo>
                  <a:cubicBezTo>
                    <a:pt x="228" y="52"/>
                    <a:pt x="229" y="51"/>
                    <a:pt x="230" y="51"/>
                  </a:cubicBezTo>
                  <a:cubicBezTo>
                    <a:pt x="231" y="50"/>
                    <a:pt x="231" y="48"/>
                    <a:pt x="232" y="48"/>
                  </a:cubicBezTo>
                  <a:cubicBezTo>
                    <a:pt x="233" y="47"/>
                    <a:pt x="235" y="47"/>
                    <a:pt x="236" y="47"/>
                  </a:cubicBezTo>
                  <a:cubicBezTo>
                    <a:pt x="237" y="47"/>
                    <a:pt x="238" y="49"/>
                    <a:pt x="239" y="49"/>
                  </a:cubicBezTo>
                  <a:cubicBezTo>
                    <a:pt x="240" y="49"/>
                    <a:pt x="242" y="48"/>
                    <a:pt x="243" y="48"/>
                  </a:cubicBezTo>
                  <a:cubicBezTo>
                    <a:pt x="244" y="48"/>
                    <a:pt x="246" y="48"/>
                    <a:pt x="247" y="48"/>
                  </a:cubicBezTo>
                  <a:cubicBezTo>
                    <a:pt x="248" y="48"/>
                    <a:pt x="251" y="47"/>
                    <a:pt x="252" y="46"/>
                  </a:cubicBezTo>
                  <a:cubicBezTo>
                    <a:pt x="253" y="45"/>
                    <a:pt x="254" y="42"/>
                    <a:pt x="255" y="41"/>
                  </a:cubicBezTo>
                  <a:cubicBezTo>
                    <a:pt x="256" y="40"/>
                    <a:pt x="258" y="39"/>
                    <a:pt x="259" y="38"/>
                  </a:cubicBezTo>
                  <a:cubicBezTo>
                    <a:pt x="260" y="36"/>
                    <a:pt x="260" y="32"/>
                    <a:pt x="260" y="30"/>
                  </a:cubicBezTo>
                  <a:cubicBezTo>
                    <a:pt x="261" y="29"/>
                    <a:pt x="261" y="26"/>
                    <a:pt x="262" y="25"/>
                  </a:cubicBezTo>
                  <a:cubicBezTo>
                    <a:pt x="263" y="24"/>
                    <a:pt x="265" y="21"/>
                    <a:pt x="267" y="19"/>
                  </a:cubicBezTo>
                  <a:cubicBezTo>
                    <a:pt x="268" y="18"/>
                    <a:pt x="270" y="15"/>
                    <a:pt x="272" y="15"/>
                  </a:cubicBezTo>
                  <a:cubicBezTo>
                    <a:pt x="274" y="14"/>
                    <a:pt x="276" y="15"/>
                    <a:pt x="277" y="15"/>
                  </a:cubicBezTo>
                  <a:cubicBezTo>
                    <a:pt x="278" y="16"/>
                    <a:pt x="277" y="17"/>
                    <a:pt x="277" y="17"/>
                  </a:cubicBezTo>
                  <a:cubicBezTo>
                    <a:pt x="278" y="19"/>
                    <a:pt x="282" y="19"/>
                    <a:pt x="283" y="21"/>
                  </a:cubicBezTo>
                  <a:cubicBezTo>
                    <a:pt x="284" y="22"/>
                    <a:pt x="285" y="25"/>
                    <a:pt x="285" y="26"/>
                  </a:cubicBezTo>
                  <a:cubicBezTo>
                    <a:pt x="285" y="28"/>
                    <a:pt x="285" y="31"/>
                    <a:pt x="285" y="31"/>
                  </a:cubicBezTo>
                  <a:cubicBezTo>
                    <a:pt x="286" y="32"/>
                    <a:pt x="288" y="31"/>
                    <a:pt x="289" y="31"/>
                  </a:cubicBezTo>
                  <a:cubicBezTo>
                    <a:pt x="290" y="32"/>
                    <a:pt x="291" y="33"/>
                    <a:pt x="291" y="34"/>
                  </a:cubicBezTo>
                  <a:cubicBezTo>
                    <a:pt x="291" y="35"/>
                    <a:pt x="291" y="37"/>
                    <a:pt x="291" y="37"/>
                  </a:cubicBezTo>
                  <a:cubicBezTo>
                    <a:pt x="291" y="39"/>
                    <a:pt x="290" y="41"/>
                    <a:pt x="291" y="42"/>
                  </a:cubicBezTo>
                  <a:cubicBezTo>
                    <a:pt x="291" y="43"/>
                    <a:pt x="292" y="44"/>
                    <a:pt x="292" y="45"/>
                  </a:cubicBezTo>
                  <a:cubicBezTo>
                    <a:pt x="293" y="46"/>
                    <a:pt x="294" y="47"/>
                    <a:pt x="294" y="48"/>
                  </a:cubicBezTo>
                  <a:cubicBezTo>
                    <a:pt x="295" y="48"/>
                    <a:pt x="295" y="49"/>
                    <a:pt x="296" y="49"/>
                  </a:cubicBezTo>
                  <a:cubicBezTo>
                    <a:pt x="297" y="50"/>
                    <a:pt x="298" y="50"/>
                    <a:pt x="298" y="51"/>
                  </a:cubicBezTo>
                  <a:cubicBezTo>
                    <a:pt x="299" y="52"/>
                    <a:pt x="300" y="54"/>
                    <a:pt x="300" y="55"/>
                  </a:cubicBezTo>
                  <a:cubicBezTo>
                    <a:pt x="301" y="56"/>
                    <a:pt x="303" y="57"/>
                    <a:pt x="303" y="59"/>
                  </a:cubicBezTo>
                  <a:cubicBezTo>
                    <a:pt x="305" y="60"/>
                    <a:pt x="305" y="62"/>
                    <a:pt x="305" y="63"/>
                  </a:cubicBezTo>
                  <a:cubicBezTo>
                    <a:pt x="305" y="64"/>
                    <a:pt x="304" y="66"/>
                    <a:pt x="304" y="66"/>
                  </a:cubicBezTo>
                  <a:cubicBezTo>
                    <a:pt x="304" y="68"/>
                    <a:pt x="306" y="70"/>
                    <a:pt x="306" y="71"/>
                  </a:cubicBezTo>
                  <a:cubicBezTo>
                    <a:pt x="307" y="72"/>
                    <a:pt x="310" y="73"/>
                    <a:pt x="311" y="74"/>
                  </a:cubicBezTo>
                  <a:cubicBezTo>
                    <a:pt x="312" y="75"/>
                    <a:pt x="311" y="78"/>
                    <a:pt x="311" y="79"/>
                  </a:cubicBezTo>
                  <a:cubicBezTo>
                    <a:pt x="311" y="80"/>
                    <a:pt x="309" y="81"/>
                    <a:pt x="309" y="82"/>
                  </a:cubicBezTo>
                  <a:cubicBezTo>
                    <a:pt x="309" y="83"/>
                    <a:pt x="310" y="85"/>
                    <a:pt x="310" y="86"/>
                  </a:cubicBezTo>
                  <a:cubicBezTo>
                    <a:pt x="310" y="87"/>
                    <a:pt x="308" y="90"/>
                    <a:pt x="307" y="91"/>
                  </a:cubicBezTo>
                  <a:cubicBezTo>
                    <a:pt x="307" y="92"/>
                    <a:pt x="308" y="94"/>
                    <a:pt x="308" y="95"/>
                  </a:cubicBezTo>
                  <a:cubicBezTo>
                    <a:pt x="309" y="96"/>
                    <a:pt x="310" y="98"/>
                    <a:pt x="311" y="99"/>
                  </a:cubicBezTo>
                  <a:cubicBezTo>
                    <a:pt x="312" y="99"/>
                    <a:pt x="315" y="98"/>
                    <a:pt x="316" y="99"/>
                  </a:cubicBezTo>
                  <a:cubicBezTo>
                    <a:pt x="317" y="99"/>
                    <a:pt x="319" y="101"/>
                    <a:pt x="319" y="102"/>
                  </a:cubicBezTo>
                  <a:cubicBezTo>
                    <a:pt x="319" y="103"/>
                    <a:pt x="318" y="104"/>
                    <a:pt x="318" y="106"/>
                  </a:cubicBezTo>
                  <a:cubicBezTo>
                    <a:pt x="319" y="106"/>
                    <a:pt x="322" y="107"/>
                    <a:pt x="323" y="107"/>
                  </a:cubicBezTo>
                  <a:cubicBezTo>
                    <a:pt x="323" y="107"/>
                    <a:pt x="325" y="105"/>
                    <a:pt x="326" y="105"/>
                  </a:cubicBezTo>
                  <a:cubicBezTo>
                    <a:pt x="326" y="105"/>
                    <a:pt x="328" y="106"/>
                    <a:pt x="329" y="106"/>
                  </a:cubicBezTo>
                  <a:cubicBezTo>
                    <a:pt x="329" y="107"/>
                    <a:pt x="329" y="108"/>
                    <a:pt x="329" y="109"/>
                  </a:cubicBezTo>
                  <a:cubicBezTo>
                    <a:pt x="328" y="109"/>
                    <a:pt x="327" y="109"/>
                    <a:pt x="326" y="110"/>
                  </a:cubicBezTo>
                  <a:cubicBezTo>
                    <a:pt x="326" y="110"/>
                    <a:pt x="327" y="112"/>
                    <a:pt x="326" y="113"/>
                  </a:cubicBezTo>
                  <a:cubicBezTo>
                    <a:pt x="326" y="113"/>
                    <a:pt x="324" y="114"/>
                    <a:pt x="324" y="115"/>
                  </a:cubicBezTo>
                  <a:cubicBezTo>
                    <a:pt x="323" y="116"/>
                    <a:pt x="325" y="120"/>
                    <a:pt x="327" y="121"/>
                  </a:cubicBezTo>
                  <a:cubicBezTo>
                    <a:pt x="328" y="121"/>
                    <a:pt x="330" y="121"/>
                    <a:pt x="331" y="121"/>
                  </a:cubicBezTo>
                  <a:cubicBezTo>
                    <a:pt x="332" y="121"/>
                    <a:pt x="333" y="122"/>
                    <a:pt x="334" y="123"/>
                  </a:cubicBezTo>
                  <a:cubicBezTo>
                    <a:pt x="336" y="123"/>
                    <a:pt x="338" y="125"/>
                    <a:pt x="338" y="126"/>
                  </a:cubicBezTo>
                  <a:cubicBezTo>
                    <a:pt x="339" y="127"/>
                    <a:pt x="338" y="130"/>
                    <a:pt x="337" y="130"/>
                  </a:cubicBezTo>
                  <a:cubicBezTo>
                    <a:pt x="336" y="131"/>
                    <a:pt x="332" y="131"/>
                    <a:pt x="331" y="132"/>
                  </a:cubicBezTo>
                  <a:cubicBezTo>
                    <a:pt x="331" y="133"/>
                    <a:pt x="331" y="134"/>
                    <a:pt x="331" y="134"/>
                  </a:cubicBezTo>
                  <a:cubicBezTo>
                    <a:pt x="330" y="135"/>
                    <a:pt x="330" y="137"/>
                    <a:pt x="329" y="138"/>
                  </a:cubicBezTo>
                  <a:cubicBezTo>
                    <a:pt x="329" y="139"/>
                    <a:pt x="328" y="140"/>
                    <a:pt x="327" y="140"/>
                  </a:cubicBezTo>
                  <a:cubicBezTo>
                    <a:pt x="326" y="141"/>
                    <a:pt x="323" y="140"/>
                    <a:pt x="321" y="141"/>
                  </a:cubicBezTo>
                  <a:cubicBezTo>
                    <a:pt x="321" y="141"/>
                    <a:pt x="320" y="141"/>
                    <a:pt x="319" y="142"/>
                  </a:cubicBezTo>
                  <a:cubicBezTo>
                    <a:pt x="319" y="143"/>
                    <a:pt x="321" y="146"/>
                    <a:pt x="319" y="147"/>
                  </a:cubicBezTo>
                  <a:cubicBezTo>
                    <a:pt x="319" y="148"/>
                    <a:pt x="318" y="149"/>
                    <a:pt x="317" y="149"/>
                  </a:cubicBezTo>
                  <a:cubicBezTo>
                    <a:pt x="316" y="150"/>
                    <a:pt x="314" y="151"/>
                    <a:pt x="313" y="151"/>
                  </a:cubicBezTo>
                  <a:cubicBezTo>
                    <a:pt x="311" y="150"/>
                    <a:pt x="309" y="148"/>
                    <a:pt x="307" y="148"/>
                  </a:cubicBezTo>
                  <a:cubicBezTo>
                    <a:pt x="306" y="147"/>
                    <a:pt x="304" y="147"/>
                    <a:pt x="303" y="148"/>
                  </a:cubicBezTo>
                  <a:cubicBezTo>
                    <a:pt x="302" y="148"/>
                    <a:pt x="303" y="150"/>
                    <a:pt x="302" y="152"/>
                  </a:cubicBezTo>
                  <a:cubicBezTo>
                    <a:pt x="302" y="153"/>
                    <a:pt x="301" y="154"/>
                    <a:pt x="301" y="154"/>
                  </a:cubicBezTo>
                  <a:cubicBezTo>
                    <a:pt x="301" y="156"/>
                    <a:pt x="303" y="158"/>
                    <a:pt x="303" y="159"/>
                  </a:cubicBezTo>
                  <a:cubicBezTo>
                    <a:pt x="303" y="160"/>
                    <a:pt x="303" y="161"/>
                    <a:pt x="303" y="162"/>
                  </a:cubicBezTo>
                  <a:cubicBezTo>
                    <a:pt x="303" y="163"/>
                    <a:pt x="303" y="164"/>
                    <a:pt x="302" y="165"/>
                  </a:cubicBezTo>
                  <a:cubicBezTo>
                    <a:pt x="301" y="165"/>
                    <a:pt x="299" y="165"/>
                    <a:pt x="298" y="165"/>
                  </a:cubicBezTo>
                  <a:cubicBezTo>
                    <a:pt x="297" y="165"/>
                    <a:pt x="295" y="164"/>
                    <a:pt x="294" y="165"/>
                  </a:cubicBezTo>
                  <a:cubicBezTo>
                    <a:pt x="292" y="166"/>
                    <a:pt x="291" y="170"/>
                    <a:pt x="289" y="171"/>
                  </a:cubicBezTo>
                  <a:cubicBezTo>
                    <a:pt x="288" y="171"/>
                    <a:pt x="286" y="172"/>
                    <a:pt x="285" y="172"/>
                  </a:cubicBezTo>
                  <a:cubicBezTo>
                    <a:pt x="284" y="172"/>
                    <a:pt x="282" y="172"/>
                    <a:pt x="281" y="173"/>
                  </a:cubicBezTo>
                  <a:cubicBezTo>
                    <a:pt x="280" y="173"/>
                    <a:pt x="279" y="176"/>
                    <a:pt x="278" y="176"/>
                  </a:cubicBezTo>
                  <a:cubicBezTo>
                    <a:pt x="277" y="177"/>
                    <a:pt x="274" y="175"/>
                    <a:pt x="272" y="174"/>
                  </a:cubicBezTo>
                  <a:cubicBezTo>
                    <a:pt x="272" y="174"/>
                    <a:pt x="272" y="173"/>
                    <a:pt x="271" y="172"/>
                  </a:cubicBezTo>
                  <a:cubicBezTo>
                    <a:pt x="270" y="171"/>
                    <a:pt x="265" y="171"/>
                    <a:pt x="263" y="172"/>
                  </a:cubicBezTo>
                  <a:cubicBezTo>
                    <a:pt x="263" y="173"/>
                    <a:pt x="263" y="175"/>
                    <a:pt x="263" y="176"/>
                  </a:cubicBezTo>
                  <a:cubicBezTo>
                    <a:pt x="263" y="177"/>
                    <a:pt x="264" y="179"/>
                    <a:pt x="264" y="180"/>
                  </a:cubicBezTo>
                  <a:cubicBezTo>
                    <a:pt x="264" y="181"/>
                    <a:pt x="264" y="183"/>
                    <a:pt x="264" y="184"/>
                  </a:cubicBezTo>
                  <a:cubicBezTo>
                    <a:pt x="264" y="185"/>
                    <a:pt x="265" y="186"/>
                    <a:pt x="266" y="187"/>
                  </a:cubicBezTo>
                  <a:cubicBezTo>
                    <a:pt x="267" y="189"/>
                    <a:pt x="269" y="192"/>
                    <a:pt x="268" y="194"/>
                  </a:cubicBezTo>
                  <a:cubicBezTo>
                    <a:pt x="268" y="195"/>
                    <a:pt x="265" y="195"/>
                    <a:pt x="265" y="196"/>
                  </a:cubicBezTo>
                  <a:cubicBezTo>
                    <a:pt x="264" y="196"/>
                    <a:pt x="263" y="198"/>
                    <a:pt x="262" y="199"/>
                  </a:cubicBezTo>
                  <a:cubicBezTo>
                    <a:pt x="261" y="199"/>
                    <a:pt x="261" y="199"/>
                    <a:pt x="260" y="199"/>
                  </a:cubicBezTo>
                  <a:cubicBezTo>
                    <a:pt x="259" y="199"/>
                    <a:pt x="257" y="197"/>
                    <a:pt x="256" y="197"/>
                  </a:cubicBezTo>
                  <a:cubicBezTo>
                    <a:pt x="254" y="196"/>
                    <a:pt x="252" y="196"/>
                    <a:pt x="250" y="197"/>
                  </a:cubicBezTo>
                  <a:cubicBezTo>
                    <a:pt x="249" y="197"/>
                    <a:pt x="245" y="199"/>
                    <a:pt x="244" y="199"/>
                  </a:cubicBezTo>
                  <a:cubicBezTo>
                    <a:pt x="241" y="199"/>
                    <a:pt x="237" y="198"/>
                    <a:pt x="235" y="198"/>
                  </a:cubicBezTo>
                  <a:cubicBezTo>
                    <a:pt x="234" y="197"/>
                    <a:pt x="233" y="196"/>
                    <a:pt x="232" y="196"/>
                  </a:cubicBezTo>
                  <a:cubicBezTo>
                    <a:pt x="231" y="196"/>
                    <a:pt x="230" y="197"/>
                    <a:pt x="230" y="198"/>
                  </a:cubicBezTo>
                  <a:cubicBezTo>
                    <a:pt x="230" y="199"/>
                    <a:pt x="231" y="201"/>
                    <a:pt x="231" y="202"/>
                  </a:cubicBezTo>
                  <a:cubicBezTo>
                    <a:pt x="231" y="203"/>
                    <a:pt x="231" y="206"/>
                    <a:pt x="229" y="207"/>
                  </a:cubicBezTo>
                  <a:cubicBezTo>
                    <a:pt x="229" y="207"/>
                    <a:pt x="228" y="206"/>
                    <a:pt x="227" y="206"/>
                  </a:cubicBezTo>
                  <a:cubicBezTo>
                    <a:pt x="227" y="205"/>
                    <a:pt x="228" y="203"/>
                    <a:pt x="227" y="202"/>
                  </a:cubicBezTo>
                  <a:cubicBezTo>
                    <a:pt x="226" y="202"/>
                    <a:pt x="225" y="202"/>
                    <a:pt x="225" y="202"/>
                  </a:cubicBezTo>
                  <a:cubicBezTo>
                    <a:pt x="224" y="202"/>
                    <a:pt x="222" y="202"/>
                    <a:pt x="221" y="202"/>
                  </a:cubicBezTo>
                  <a:cubicBezTo>
                    <a:pt x="221" y="202"/>
                    <a:pt x="219" y="204"/>
                    <a:pt x="218" y="203"/>
                  </a:cubicBezTo>
                  <a:cubicBezTo>
                    <a:pt x="217" y="203"/>
                    <a:pt x="216" y="202"/>
                    <a:pt x="216" y="202"/>
                  </a:cubicBezTo>
                  <a:cubicBezTo>
                    <a:pt x="215" y="201"/>
                    <a:pt x="213" y="200"/>
                    <a:pt x="212" y="200"/>
                  </a:cubicBezTo>
                  <a:cubicBezTo>
                    <a:pt x="210" y="199"/>
                    <a:pt x="206" y="199"/>
                    <a:pt x="205" y="200"/>
                  </a:cubicBezTo>
                  <a:cubicBezTo>
                    <a:pt x="205" y="200"/>
                    <a:pt x="205" y="201"/>
                    <a:pt x="204" y="202"/>
                  </a:cubicBezTo>
                  <a:cubicBezTo>
                    <a:pt x="204" y="202"/>
                    <a:pt x="202" y="204"/>
                    <a:pt x="201" y="203"/>
                  </a:cubicBezTo>
                  <a:cubicBezTo>
                    <a:pt x="200" y="203"/>
                    <a:pt x="200" y="200"/>
                    <a:pt x="199" y="199"/>
                  </a:cubicBezTo>
                  <a:cubicBezTo>
                    <a:pt x="198" y="199"/>
                    <a:pt x="196" y="198"/>
                    <a:pt x="195" y="198"/>
                  </a:cubicBezTo>
                  <a:cubicBezTo>
                    <a:pt x="194" y="198"/>
                    <a:pt x="193" y="200"/>
                    <a:pt x="193" y="201"/>
                  </a:cubicBezTo>
                  <a:cubicBezTo>
                    <a:pt x="192" y="202"/>
                    <a:pt x="193" y="204"/>
                    <a:pt x="193" y="205"/>
                  </a:cubicBezTo>
                  <a:cubicBezTo>
                    <a:pt x="192" y="205"/>
                    <a:pt x="191" y="207"/>
                    <a:pt x="191" y="207"/>
                  </a:cubicBezTo>
                  <a:cubicBezTo>
                    <a:pt x="190" y="208"/>
                    <a:pt x="189" y="209"/>
                    <a:pt x="188" y="209"/>
                  </a:cubicBezTo>
                  <a:cubicBezTo>
                    <a:pt x="187" y="210"/>
                    <a:pt x="184" y="211"/>
                    <a:pt x="184" y="212"/>
                  </a:cubicBezTo>
                  <a:cubicBezTo>
                    <a:pt x="183" y="212"/>
                    <a:pt x="184" y="215"/>
                    <a:pt x="184" y="215"/>
                  </a:cubicBezTo>
                  <a:cubicBezTo>
                    <a:pt x="184" y="217"/>
                    <a:pt x="182" y="219"/>
                    <a:pt x="182" y="220"/>
                  </a:cubicBezTo>
                  <a:cubicBezTo>
                    <a:pt x="182" y="222"/>
                    <a:pt x="183" y="224"/>
                    <a:pt x="183" y="226"/>
                  </a:cubicBezTo>
                  <a:cubicBezTo>
                    <a:pt x="183" y="227"/>
                    <a:pt x="184" y="229"/>
                    <a:pt x="185" y="230"/>
                  </a:cubicBezTo>
                  <a:cubicBezTo>
                    <a:pt x="186" y="231"/>
                    <a:pt x="187" y="233"/>
                    <a:pt x="188" y="233"/>
                  </a:cubicBezTo>
                  <a:cubicBezTo>
                    <a:pt x="190" y="234"/>
                    <a:pt x="193" y="233"/>
                    <a:pt x="194" y="233"/>
                  </a:cubicBezTo>
                  <a:cubicBezTo>
                    <a:pt x="195" y="233"/>
                    <a:pt x="196" y="233"/>
                    <a:pt x="197" y="234"/>
                  </a:cubicBezTo>
                  <a:cubicBezTo>
                    <a:pt x="197" y="234"/>
                    <a:pt x="197" y="236"/>
                    <a:pt x="198" y="236"/>
                  </a:cubicBezTo>
                  <a:cubicBezTo>
                    <a:pt x="199" y="237"/>
                    <a:pt x="201" y="236"/>
                    <a:pt x="202" y="237"/>
                  </a:cubicBezTo>
                  <a:cubicBezTo>
                    <a:pt x="203" y="237"/>
                    <a:pt x="203" y="239"/>
                    <a:pt x="203" y="239"/>
                  </a:cubicBezTo>
                  <a:cubicBezTo>
                    <a:pt x="203" y="240"/>
                    <a:pt x="203" y="241"/>
                    <a:pt x="203" y="242"/>
                  </a:cubicBezTo>
                  <a:cubicBezTo>
                    <a:pt x="203" y="243"/>
                    <a:pt x="204" y="245"/>
                    <a:pt x="205" y="246"/>
                  </a:cubicBezTo>
                  <a:cubicBezTo>
                    <a:pt x="205" y="247"/>
                    <a:pt x="205" y="248"/>
                    <a:pt x="206" y="249"/>
                  </a:cubicBezTo>
                  <a:cubicBezTo>
                    <a:pt x="206" y="250"/>
                    <a:pt x="207" y="251"/>
                    <a:pt x="207" y="252"/>
                  </a:cubicBezTo>
                  <a:cubicBezTo>
                    <a:pt x="207" y="252"/>
                    <a:pt x="207" y="254"/>
                    <a:pt x="207" y="254"/>
                  </a:cubicBezTo>
                  <a:cubicBezTo>
                    <a:pt x="207" y="255"/>
                    <a:pt x="207" y="256"/>
                    <a:pt x="206" y="256"/>
                  </a:cubicBezTo>
                  <a:cubicBezTo>
                    <a:pt x="206" y="257"/>
                    <a:pt x="204" y="257"/>
                    <a:pt x="204" y="258"/>
                  </a:cubicBezTo>
                  <a:cubicBezTo>
                    <a:pt x="204" y="258"/>
                    <a:pt x="203" y="260"/>
                    <a:pt x="204" y="260"/>
                  </a:cubicBezTo>
                  <a:cubicBezTo>
                    <a:pt x="204" y="261"/>
                    <a:pt x="206" y="262"/>
                    <a:pt x="206" y="262"/>
                  </a:cubicBezTo>
                  <a:cubicBezTo>
                    <a:pt x="207" y="263"/>
                    <a:pt x="207" y="265"/>
                    <a:pt x="207" y="266"/>
                  </a:cubicBezTo>
                  <a:cubicBezTo>
                    <a:pt x="207" y="266"/>
                    <a:pt x="207" y="267"/>
                    <a:pt x="206" y="267"/>
                  </a:cubicBezTo>
                  <a:cubicBezTo>
                    <a:pt x="206" y="267"/>
                    <a:pt x="205" y="268"/>
                    <a:pt x="205" y="268"/>
                  </a:cubicBezTo>
                  <a:cubicBezTo>
                    <a:pt x="204" y="268"/>
                    <a:pt x="203" y="267"/>
                    <a:pt x="202" y="268"/>
                  </a:cubicBezTo>
                  <a:cubicBezTo>
                    <a:pt x="201" y="268"/>
                    <a:pt x="202" y="269"/>
                    <a:pt x="201" y="270"/>
                  </a:cubicBezTo>
                  <a:cubicBezTo>
                    <a:pt x="201" y="270"/>
                    <a:pt x="200" y="269"/>
                    <a:pt x="199" y="270"/>
                  </a:cubicBezTo>
                  <a:cubicBezTo>
                    <a:pt x="199" y="270"/>
                    <a:pt x="198" y="271"/>
                    <a:pt x="198" y="272"/>
                  </a:cubicBezTo>
                  <a:cubicBezTo>
                    <a:pt x="198" y="272"/>
                    <a:pt x="200" y="274"/>
                    <a:pt x="200" y="275"/>
                  </a:cubicBezTo>
                  <a:cubicBezTo>
                    <a:pt x="200" y="276"/>
                    <a:pt x="200" y="277"/>
                    <a:pt x="200" y="278"/>
                  </a:cubicBezTo>
                  <a:cubicBezTo>
                    <a:pt x="200" y="279"/>
                    <a:pt x="200" y="280"/>
                    <a:pt x="200" y="281"/>
                  </a:cubicBezTo>
                  <a:cubicBezTo>
                    <a:pt x="201" y="281"/>
                    <a:pt x="202" y="282"/>
                    <a:pt x="203" y="282"/>
                  </a:cubicBezTo>
                  <a:cubicBezTo>
                    <a:pt x="204" y="282"/>
                    <a:pt x="204" y="284"/>
                    <a:pt x="205" y="284"/>
                  </a:cubicBezTo>
                  <a:cubicBezTo>
                    <a:pt x="206" y="284"/>
                    <a:pt x="207" y="284"/>
                    <a:pt x="208" y="284"/>
                  </a:cubicBezTo>
                  <a:cubicBezTo>
                    <a:pt x="208" y="284"/>
                    <a:pt x="209" y="283"/>
                    <a:pt x="209" y="283"/>
                  </a:cubicBezTo>
                  <a:cubicBezTo>
                    <a:pt x="210" y="283"/>
                    <a:pt x="212" y="283"/>
                    <a:pt x="213" y="283"/>
                  </a:cubicBezTo>
                  <a:cubicBezTo>
                    <a:pt x="214" y="283"/>
                    <a:pt x="215" y="284"/>
                    <a:pt x="216" y="284"/>
                  </a:cubicBezTo>
                  <a:cubicBezTo>
                    <a:pt x="216" y="285"/>
                    <a:pt x="217" y="286"/>
                    <a:pt x="217" y="286"/>
                  </a:cubicBezTo>
                  <a:cubicBezTo>
                    <a:pt x="218" y="287"/>
                    <a:pt x="220" y="287"/>
                    <a:pt x="220" y="287"/>
                  </a:cubicBezTo>
                  <a:cubicBezTo>
                    <a:pt x="221" y="288"/>
                    <a:pt x="222" y="289"/>
                    <a:pt x="222" y="290"/>
                  </a:cubicBezTo>
                  <a:cubicBezTo>
                    <a:pt x="222" y="291"/>
                    <a:pt x="220" y="291"/>
                    <a:pt x="220" y="292"/>
                  </a:cubicBezTo>
                  <a:cubicBezTo>
                    <a:pt x="219" y="292"/>
                    <a:pt x="218" y="293"/>
                    <a:pt x="217" y="293"/>
                  </a:cubicBezTo>
                  <a:cubicBezTo>
                    <a:pt x="216" y="293"/>
                    <a:pt x="215" y="292"/>
                    <a:pt x="214" y="291"/>
                  </a:cubicBezTo>
                  <a:cubicBezTo>
                    <a:pt x="213" y="291"/>
                    <a:pt x="210" y="291"/>
                    <a:pt x="209" y="291"/>
                  </a:cubicBezTo>
                  <a:cubicBezTo>
                    <a:pt x="209" y="292"/>
                    <a:pt x="208" y="293"/>
                    <a:pt x="208" y="293"/>
                  </a:cubicBezTo>
                  <a:cubicBezTo>
                    <a:pt x="207" y="294"/>
                    <a:pt x="205" y="295"/>
                    <a:pt x="205" y="296"/>
                  </a:cubicBezTo>
                  <a:cubicBezTo>
                    <a:pt x="204" y="297"/>
                    <a:pt x="205" y="298"/>
                    <a:pt x="205" y="299"/>
                  </a:cubicBezTo>
                  <a:cubicBezTo>
                    <a:pt x="204" y="300"/>
                    <a:pt x="204" y="301"/>
                    <a:pt x="204" y="302"/>
                  </a:cubicBezTo>
                  <a:cubicBezTo>
                    <a:pt x="203" y="302"/>
                    <a:pt x="202" y="302"/>
                    <a:pt x="202" y="302"/>
                  </a:cubicBezTo>
                  <a:cubicBezTo>
                    <a:pt x="201" y="302"/>
                    <a:pt x="200" y="303"/>
                    <a:pt x="200" y="303"/>
                  </a:cubicBezTo>
                  <a:cubicBezTo>
                    <a:pt x="199" y="303"/>
                    <a:pt x="197" y="302"/>
                    <a:pt x="197" y="302"/>
                  </a:cubicBezTo>
                  <a:cubicBezTo>
                    <a:pt x="195" y="302"/>
                    <a:pt x="194" y="301"/>
                    <a:pt x="193" y="301"/>
                  </a:cubicBezTo>
                  <a:cubicBezTo>
                    <a:pt x="192" y="301"/>
                    <a:pt x="190" y="302"/>
                    <a:pt x="189" y="302"/>
                  </a:cubicBezTo>
                  <a:cubicBezTo>
                    <a:pt x="188" y="302"/>
                    <a:pt x="187" y="303"/>
                    <a:pt x="186" y="303"/>
                  </a:cubicBezTo>
                  <a:cubicBezTo>
                    <a:pt x="186" y="303"/>
                    <a:pt x="185" y="303"/>
                    <a:pt x="185" y="303"/>
                  </a:cubicBezTo>
                  <a:cubicBezTo>
                    <a:pt x="185" y="302"/>
                    <a:pt x="185" y="302"/>
                    <a:pt x="185" y="302"/>
                  </a:cubicBezTo>
                  <a:cubicBezTo>
                    <a:pt x="185" y="302"/>
                    <a:pt x="185" y="301"/>
                    <a:pt x="184" y="300"/>
                  </a:cubicBezTo>
                  <a:cubicBezTo>
                    <a:pt x="184" y="299"/>
                    <a:pt x="184" y="297"/>
                    <a:pt x="183" y="296"/>
                  </a:cubicBezTo>
                  <a:cubicBezTo>
                    <a:pt x="182" y="295"/>
                    <a:pt x="179" y="294"/>
                    <a:pt x="178" y="295"/>
                  </a:cubicBezTo>
                  <a:cubicBezTo>
                    <a:pt x="177" y="295"/>
                    <a:pt x="177" y="296"/>
                    <a:pt x="177" y="296"/>
                  </a:cubicBezTo>
                  <a:cubicBezTo>
                    <a:pt x="175" y="297"/>
                    <a:pt x="171" y="297"/>
                    <a:pt x="170" y="296"/>
                  </a:cubicBezTo>
                  <a:cubicBezTo>
                    <a:pt x="169" y="295"/>
                    <a:pt x="169" y="293"/>
                    <a:pt x="169" y="292"/>
                  </a:cubicBezTo>
                  <a:cubicBezTo>
                    <a:pt x="168" y="292"/>
                    <a:pt x="167" y="292"/>
                    <a:pt x="166" y="292"/>
                  </a:cubicBezTo>
                  <a:cubicBezTo>
                    <a:pt x="165" y="292"/>
                    <a:pt x="162" y="292"/>
                    <a:pt x="161" y="293"/>
                  </a:cubicBezTo>
                  <a:cubicBezTo>
                    <a:pt x="160" y="294"/>
                    <a:pt x="160" y="295"/>
                    <a:pt x="160" y="296"/>
                  </a:cubicBezTo>
                  <a:cubicBezTo>
                    <a:pt x="159" y="296"/>
                    <a:pt x="158" y="298"/>
                    <a:pt x="158" y="298"/>
                  </a:cubicBezTo>
                  <a:cubicBezTo>
                    <a:pt x="157" y="298"/>
                    <a:pt x="156" y="297"/>
                    <a:pt x="156" y="297"/>
                  </a:cubicBezTo>
                  <a:cubicBezTo>
                    <a:pt x="156" y="297"/>
                    <a:pt x="155" y="293"/>
                    <a:pt x="154" y="292"/>
                  </a:cubicBezTo>
                  <a:cubicBezTo>
                    <a:pt x="154" y="291"/>
                    <a:pt x="152" y="288"/>
                    <a:pt x="151" y="287"/>
                  </a:cubicBezTo>
                  <a:cubicBezTo>
                    <a:pt x="150" y="286"/>
                    <a:pt x="147" y="284"/>
                    <a:pt x="146" y="284"/>
                  </a:cubicBezTo>
                  <a:cubicBezTo>
                    <a:pt x="145" y="284"/>
                    <a:pt x="144" y="285"/>
                    <a:pt x="143" y="285"/>
                  </a:cubicBezTo>
                  <a:cubicBezTo>
                    <a:pt x="141" y="285"/>
                    <a:pt x="140" y="283"/>
                    <a:pt x="138" y="283"/>
                  </a:cubicBezTo>
                  <a:cubicBezTo>
                    <a:pt x="137" y="283"/>
                    <a:pt x="136" y="285"/>
                    <a:pt x="135" y="285"/>
                  </a:cubicBezTo>
                  <a:cubicBezTo>
                    <a:pt x="134" y="285"/>
                    <a:pt x="132" y="284"/>
                    <a:pt x="131" y="283"/>
                  </a:cubicBezTo>
                  <a:cubicBezTo>
                    <a:pt x="130" y="282"/>
                    <a:pt x="129" y="280"/>
                    <a:pt x="128" y="279"/>
                  </a:cubicBezTo>
                  <a:cubicBezTo>
                    <a:pt x="127" y="278"/>
                    <a:pt x="126" y="277"/>
                    <a:pt x="126" y="277"/>
                  </a:cubicBezTo>
                  <a:cubicBezTo>
                    <a:pt x="125" y="276"/>
                    <a:pt x="123" y="275"/>
                    <a:pt x="122" y="275"/>
                  </a:cubicBezTo>
                  <a:cubicBezTo>
                    <a:pt x="121" y="275"/>
                    <a:pt x="118" y="275"/>
                    <a:pt x="117" y="275"/>
                  </a:cubicBezTo>
                  <a:cubicBezTo>
                    <a:pt x="115" y="275"/>
                    <a:pt x="112" y="276"/>
                    <a:pt x="110" y="275"/>
                  </a:cubicBezTo>
                  <a:cubicBezTo>
                    <a:pt x="109" y="275"/>
                    <a:pt x="106" y="272"/>
                    <a:pt x="105" y="271"/>
                  </a:cubicBezTo>
                  <a:cubicBezTo>
                    <a:pt x="104" y="270"/>
                    <a:pt x="101" y="269"/>
                    <a:pt x="100" y="268"/>
                  </a:cubicBezTo>
                  <a:cubicBezTo>
                    <a:pt x="99" y="268"/>
                    <a:pt x="97" y="268"/>
                    <a:pt x="96" y="268"/>
                  </a:cubicBezTo>
                  <a:cubicBezTo>
                    <a:pt x="96" y="268"/>
                    <a:pt x="94" y="267"/>
                    <a:pt x="93" y="267"/>
                  </a:cubicBezTo>
                  <a:cubicBezTo>
                    <a:pt x="92" y="266"/>
                    <a:pt x="89" y="266"/>
                    <a:pt x="88" y="267"/>
                  </a:cubicBezTo>
                  <a:cubicBezTo>
                    <a:pt x="87" y="267"/>
                    <a:pt x="85" y="270"/>
                    <a:pt x="85" y="271"/>
                  </a:cubicBezTo>
                  <a:cubicBezTo>
                    <a:pt x="85" y="273"/>
                    <a:pt x="87" y="276"/>
                    <a:pt x="87" y="277"/>
                  </a:cubicBezTo>
                  <a:cubicBezTo>
                    <a:pt x="88" y="278"/>
                    <a:pt x="87" y="281"/>
                    <a:pt x="87" y="282"/>
                  </a:cubicBezTo>
                  <a:cubicBezTo>
                    <a:pt x="87" y="283"/>
                    <a:pt x="87" y="284"/>
                    <a:pt x="87" y="284"/>
                  </a:cubicBezTo>
                  <a:cubicBezTo>
                    <a:pt x="87" y="285"/>
                    <a:pt x="87" y="286"/>
                    <a:pt x="85" y="286"/>
                  </a:cubicBezTo>
                  <a:cubicBezTo>
                    <a:pt x="83" y="286"/>
                    <a:pt x="82" y="284"/>
                    <a:pt x="81" y="285"/>
                  </a:cubicBezTo>
                  <a:cubicBezTo>
                    <a:pt x="80" y="285"/>
                    <a:pt x="79" y="287"/>
                    <a:pt x="79" y="287"/>
                  </a:cubicBezTo>
                  <a:cubicBezTo>
                    <a:pt x="78" y="287"/>
                    <a:pt x="77" y="284"/>
                    <a:pt x="76" y="284"/>
                  </a:cubicBezTo>
                  <a:cubicBezTo>
                    <a:pt x="76" y="284"/>
                    <a:pt x="75" y="285"/>
                    <a:pt x="74" y="286"/>
                  </a:cubicBezTo>
                  <a:cubicBezTo>
                    <a:pt x="74" y="286"/>
                    <a:pt x="71" y="286"/>
                    <a:pt x="70" y="286"/>
                  </a:cubicBezTo>
                  <a:cubicBezTo>
                    <a:pt x="70" y="285"/>
                    <a:pt x="69" y="284"/>
                    <a:pt x="68" y="284"/>
                  </a:cubicBezTo>
                  <a:cubicBezTo>
                    <a:pt x="68" y="284"/>
                    <a:pt x="66" y="285"/>
                    <a:pt x="65" y="284"/>
                  </a:cubicBezTo>
                  <a:cubicBezTo>
                    <a:pt x="65" y="284"/>
                    <a:pt x="65" y="282"/>
                    <a:pt x="64" y="282"/>
                  </a:cubicBezTo>
                  <a:cubicBezTo>
                    <a:pt x="63" y="282"/>
                    <a:pt x="62" y="282"/>
                    <a:pt x="61" y="282"/>
                  </a:cubicBezTo>
                  <a:cubicBezTo>
                    <a:pt x="61" y="282"/>
                    <a:pt x="60" y="282"/>
                    <a:pt x="59" y="283"/>
                  </a:cubicBezTo>
                  <a:cubicBezTo>
                    <a:pt x="58" y="283"/>
                    <a:pt x="58" y="286"/>
                    <a:pt x="57" y="286"/>
                  </a:cubicBezTo>
                  <a:cubicBezTo>
                    <a:pt x="57" y="287"/>
                    <a:pt x="54" y="287"/>
                    <a:pt x="53" y="287"/>
                  </a:cubicBezTo>
                  <a:cubicBezTo>
                    <a:pt x="53" y="287"/>
                    <a:pt x="52" y="284"/>
                    <a:pt x="51" y="284"/>
                  </a:cubicBezTo>
                  <a:cubicBezTo>
                    <a:pt x="51" y="283"/>
                    <a:pt x="51" y="281"/>
                    <a:pt x="50" y="281"/>
                  </a:cubicBezTo>
                  <a:cubicBezTo>
                    <a:pt x="49" y="280"/>
                    <a:pt x="46" y="281"/>
                    <a:pt x="44" y="281"/>
                  </a:cubicBezTo>
                  <a:cubicBezTo>
                    <a:pt x="43" y="281"/>
                    <a:pt x="40" y="281"/>
                    <a:pt x="38" y="281"/>
                  </a:cubicBezTo>
                  <a:cubicBezTo>
                    <a:pt x="38" y="281"/>
                    <a:pt x="36" y="283"/>
                    <a:pt x="35" y="283"/>
                  </a:cubicBezTo>
                  <a:cubicBezTo>
                    <a:pt x="34" y="284"/>
                    <a:pt x="32" y="285"/>
                    <a:pt x="31" y="285"/>
                  </a:cubicBezTo>
                  <a:cubicBezTo>
                    <a:pt x="29" y="286"/>
                    <a:pt x="26" y="286"/>
                    <a:pt x="24" y="285"/>
                  </a:cubicBezTo>
                  <a:cubicBezTo>
                    <a:pt x="23" y="285"/>
                    <a:pt x="22" y="282"/>
                    <a:pt x="21" y="281"/>
                  </a:cubicBezTo>
                  <a:cubicBezTo>
                    <a:pt x="20" y="281"/>
                    <a:pt x="18" y="280"/>
                    <a:pt x="18" y="279"/>
                  </a:cubicBezTo>
                  <a:cubicBezTo>
                    <a:pt x="17" y="278"/>
                    <a:pt x="17" y="276"/>
                    <a:pt x="17" y="275"/>
                  </a:cubicBezTo>
                  <a:cubicBezTo>
                    <a:pt x="16" y="273"/>
                    <a:pt x="13" y="272"/>
                    <a:pt x="12" y="272"/>
                  </a:cubicBezTo>
                  <a:cubicBezTo>
                    <a:pt x="11" y="271"/>
                    <a:pt x="9" y="271"/>
                    <a:pt x="8" y="270"/>
                  </a:cubicBezTo>
                  <a:cubicBezTo>
                    <a:pt x="7" y="269"/>
                    <a:pt x="6" y="267"/>
                    <a:pt x="6" y="266"/>
                  </a:cubicBezTo>
                  <a:cubicBezTo>
                    <a:pt x="5" y="266"/>
                    <a:pt x="3" y="265"/>
                    <a:pt x="1" y="265"/>
                  </a:cubicBezTo>
                  <a:cubicBezTo>
                    <a:pt x="1" y="264"/>
                    <a:pt x="0" y="263"/>
                    <a:pt x="0" y="263"/>
                  </a:cubicBezTo>
                  <a:cubicBezTo>
                    <a:pt x="0" y="261"/>
                    <a:pt x="0" y="258"/>
                    <a:pt x="1" y="257"/>
                  </a:cubicBezTo>
                  <a:cubicBezTo>
                    <a:pt x="1" y="256"/>
                    <a:pt x="2" y="256"/>
                    <a:pt x="2" y="255"/>
                  </a:cubicBezTo>
                  <a:cubicBezTo>
                    <a:pt x="3" y="254"/>
                    <a:pt x="1" y="252"/>
                    <a:pt x="1" y="251"/>
                  </a:cubicBezTo>
                  <a:cubicBezTo>
                    <a:pt x="2" y="251"/>
                    <a:pt x="4" y="250"/>
                    <a:pt x="4" y="250"/>
                  </a:cubicBezTo>
                  <a:cubicBezTo>
                    <a:pt x="5" y="249"/>
                    <a:pt x="4" y="246"/>
                    <a:pt x="5" y="245"/>
                  </a:cubicBezTo>
                  <a:cubicBezTo>
                    <a:pt x="6" y="244"/>
                    <a:pt x="7" y="243"/>
                    <a:pt x="8" y="242"/>
                  </a:cubicBezTo>
                  <a:cubicBezTo>
                    <a:pt x="10" y="242"/>
                    <a:pt x="12" y="243"/>
                    <a:pt x="13" y="242"/>
                  </a:cubicBezTo>
                  <a:cubicBezTo>
                    <a:pt x="14" y="241"/>
                    <a:pt x="12" y="238"/>
                    <a:pt x="12" y="237"/>
                  </a:cubicBezTo>
                  <a:cubicBezTo>
                    <a:pt x="13" y="235"/>
                    <a:pt x="15" y="233"/>
                    <a:pt x="16" y="233"/>
                  </a:cubicBezTo>
                  <a:cubicBezTo>
                    <a:pt x="17" y="232"/>
                    <a:pt x="18" y="233"/>
                    <a:pt x="19" y="233"/>
                  </a:cubicBezTo>
                  <a:cubicBezTo>
                    <a:pt x="20" y="232"/>
                    <a:pt x="20" y="230"/>
                    <a:pt x="21" y="229"/>
                  </a:cubicBezTo>
                  <a:cubicBezTo>
                    <a:pt x="21" y="229"/>
                    <a:pt x="22" y="226"/>
                    <a:pt x="23" y="225"/>
                  </a:cubicBezTo>
                  <a:cubicBezTo>
                    <a:pt x="23" y="225"/>
                    <a:pt x="25" y="224"/>
                    <a:pt x="26" y="224"/>
                  </a:cubicBezTo>
                  <a:cubicBezTo>
                    <a:pt x="26" y="223"/>
                    <a:pt x="26" y="220"/>
                    <a:pt x="27" y="219"/>
                  </a:cubicBezTo>
                  <a:cubicBezTo>
                    <a:pt x="27" y="219"/>
                    <a:pt x="27" y="218"/>
                    <a:pt x="27" y="218"/>
                  </a:cubicBezTo>
                  <a:cubicBezTo>
                    <a:pt x="28" y="217"/>
                    <a:pt x="27" y="215"/>
                    <a:pt x="27" y="214"/>
                  </a:cubicBezTo>
                  <a:cubicBezTo>
                    <a:pt x="27" y="213"/>
                    <a:pt x="28" y="211"/>
                    <a:pt x="28" y="210"/>
                  </a:cubicBezTo>
                  <a:cubicBezTo>
                    <a:pt x="28" y="209"/>
                    <a:pt x="28" y="208"/>
                    <a:pt x="29" y="207"/>
                  </a:cubicBezTo>
                  <a:cubicBezTo>
                    <a:pt x="29" y="207"/>
                    <a:pt x="32" y="208"/>
                    <a:pt x="33" y="207"/>
                  </a:cubicBezTo>
                  <a:cubicBezTo>
                    <a:pt x="34" y="207"/>
                    <a:pt x="34" y="204"/>
                    <a:pt x="34" y="203"/>
                  </a:cubicBezTo>
                  <a:cubicBezTo>
                    <a:pt x="33" y="202"/>
                    <a:pt x="31" y="201"/>
                    <a:pt x="30" y="200"/>
                  </a:cubicBezTo>
                  <a:cubicBezTo>
                    <a:pt x="30" y="199"/>
                    <a:pt x="32" y="196"/>
                    <a:pt x="32" y="195"/>
                  </a:cubicBezTo>
                  <a:cubicBezTo>
                    <a:pt x="31" y="193"/>
                    <a:pt x="30" y="190"/>
                    <a:pt x="29" y="189"/>
                  </a:cubicBezTo>
                  <a:cubicBezTo>
                    <a:pt x="29" y="188"/>
                    <a:pt x="27" y="187"/>
                    <a:pt x="27" y="186"/>
                  </a:cubicBezTo>
                  <a:cubicBezTo>
                    <a:pt x="26" y="185"/>
                    <a:pt x="28" y="183"/>
                    <a:pt x="27" y="182"/>
                  </a:cubicBezTo>
                  <a:cubicBezTo>
                    <a:pt x="27" y="180"/>
                    <a:pt x="23" y="180"/>
                    <a:pt x="22" y="179"/>
                  </a:cubicBezTo>
                  <a:cubicBezTo>
                    <a:pt x="21" y="178"/>
                    <a:pt x="21" y="175"/>
                    <a:pt x="20" y="175"/>
                  </a:cubicBezTo>
                  <a:cubicBezTo>
                    <a:pt x="19" y="174"/>
                    <a:pt x="16" y="175"/>
                    <a:pt x="14" y="175"/>
                  </a:cubicBezTo>
                  <a:cubicBezTo>
                    <a:pt x="13" y="175"/>
                    <a:pt x="11" y="174"/>
                    <a:pt x="10" y="173"/>
                  </a:cubicBezTo>
                  <a:cubicBezTo>
                    <a:pt x="8" y="172"/>
                    <a:pt x="7" y="169"/>
                    <a:pt x="7" y="167"/>
                  </a:cubicBezTo>
                  <a:cubicBezTo>
                    <a:pt x="7" y="165"/>
                    <a:pt x="7" y="162"/>
                    <a:pt x="8" y="161"/>
                  </a:cubicBezTo>
                  <a:cubicBezTo>
                    <a:pt x="9" y="161"/>
                    <a:pt x="12" y="162"/>
                    <a:pt x="13" y="162"/>
                  </a:cubicBezTo>
                  <a:cubicBezTo>
                    <a:pt x="14" y="162"/>
                    <a:pt x="15" y="161"/>
                    <a:pt x="15" y="160"/>
                  </a:cubicBezTo>
                  <a:cubicBezTo>
                    <a:pt x="16" y="159"/>
                    <a:pt x="16" y="157"/>
                    <a:pt x="15" y="156"/>
                  </a:cubicBezTo>
                  <a:cubicBezTo>
                    <a:pt x="15" y="155"/>
                    <a:pt x="14" y="154"/>
                    <a:pt x="13" y="153"/>
                  </a:cubicBezTo>
                  <a:cubicBezTo>
                    <a:pt x="13" y="152"/>
                    <a:pt x="13" y="149"/>
                    <a:pt x="13" y="148"/>
                  </a:cubicBezTo>
                  <a:cubicBezTo>
                    <a:pt x="14" y="148"/>
                    <a:pt x="16" y="146"/>
                    <a:pt x="16" y="146"/>
                  </a:cubicBezTo>
                  <a:cubicBezTo>
                    <a:pt x="16" y="144"/>
                    <a:pt x="16" y="142"/>
                    <a:pt x="16" y="141"/>
                  </a:cubicBezTo>
                  <a:cubicBezTo>
                    <a:pt x="15" y="140"/>
                    <a:pt x="13" y="140"/>
                    <a:pt x="13" y="139"/>
                  </a:cubicBezTo>
                  <a:cubicBezTo>
                    <a:pt x="12" y="138"/>
                    <a:pt x="12" y="136"/>
                    <a:pt x="13" y="135"/>
                  </a:cubicBezTo>
                  <a:cubicBezTo>
                    <a:pt x="13" y="134"/>
                    <a:pt x="17" y="132"/>
                    <a:pt x="18" y="132"/>
                  </a:cubicBezTo>
                  <a:cubicBezTo>
                    <a:pt x="19" y="132"/>
                    <a:pt x="20" y="132"/>
                    <a:pt x="21" y="132"/>
                  </a:cubicBezTo>
                  <a:cubicBezTo>
                    <a:pt x="22" y="133"/>
                    <a:pt x="23" y="135"/>
                    <a:pt x="24" y="135"/>
                  </a:cubicBezTo>
                  <a:cubicBezTo>
                    <a:pt x="27" y="134"/>
                    <a:pt x="27" y="130"/>
                    <a:pt x="28" y="129"/>
                  </a:cubicBezTo>
                  <a:cubicBezTo>
                    <a:pt x="28" y="129"/>
                    <a:pt x="29" y="128"/>
                    <a:pt x="29" y="128"/>
                  </a:cubicBezTo>
                  <a:cubicBezTo>
                    <a:pt x="30" y="128"/>
                    <a:pt x="32" y="128"/>
                    <a:pt x="32" y="128"/>
                  </a:cubicBezTo>
                  <a:cubicBezTo>
                    <a:pt x="33" y="129"/>
                    <a:pt x="34" y="130"/>
                    <a:pt x="34" y="131"/>
                  </a:cubicBezTo>
                  <a:cubicBezTo>
                    <a:pt x="34" y="132"/>
                    <a:pt x="32" y="134"/>
                    <a:pt x="32" y="136"/>
                  </a:cubicBezTo>
                  <a:cubicBezTo>
                    <a:pt x="33" y="137"/>
                    <a:pt x="36" y="137"/>
                    <a:pt x="37" y="137"/>
                  </a:cubicBezTo>
                  <a:cubicBezTo>
                    <a:pt x="38" y="137"/>
                    <a:pt x="39" y="136"/>
                    <a:pt x="40" y="135"/>
                  </a:cubicBezTo>
                  <a:cubicBezTo>
                    <a:pt x="40" y="134"/>
                    <a:pt x="42" y="131"/>
                    <a:pt x="41" y="130"/>
                  </a:cubicBezTo>
                  <a:cubicBezTo>
                    <a:pt x="41" y="129"/>
                    <a:pt x="39" y="128"/>
                    <a:pt x="39" y="127"/>
                  </a:cubicBezTo>
                  <a:cubicBezTo>
                    <a:pt x="39" y="126"/>
                    <a:pt x="40" y="125"/>
                    <a:pt x="41" y="125"/>
                  </a:cubicBezTo>
                  <a:cubicBezTo>
                    <a:pt x="42" y="125"/>
                    <a:pt x="44" y="128"/>
                    <a:pt x="45" y="128"/>
                  </a:cubicBezTo>
                  <a:cubicBezTo>
                    <a:pt x="45" y="128"/>
                    <a:pt x="46" y="128"/>
                    <a:pt x="47" y="128"/>
                  </a:cubicBezTo>
                  <a:cubicBezTo>
                    <a:pt x="48" y="128"/>
                    <a:pt x="49" y="127"/>
                    <a:pt x="49" y="126"/>
                  </a:cubicBezTo>
                  <a:cubicBezTo>
                    <a:pt x="49" y="126"/>
                    <a:pt x="48" y="124"/>
                    <a:pt x="49" y="123"/>
                  </a:cubicBezTo>
                  <a:cubicBezTo>
                    <a:pt x="50" y="122"/>
                    <a:pt x="52" y="121"/>
                    <a:pt x="53" y="122"/>
                  </a:cubicBezTo>
                  <a:cubicBezTo>
                    <a:pt x="54" y="122"/>
                    <a:pt x="53" y="125"/>
                    <a:pt x="54" y="126"/>
                  </a:cubicBezTo>
                  <a:cubicBezTo>
                    <a:pt x="55" y="127"/>
                    <a:pt x="60" y="128"/>
                    <a:pt x="61" y="128"/>
                  </a:cubicBezTo>
                  <a:cubicBezTo>
                    <a:pt x="62" y="127"/>
                    <a:pt x="64" y="126"/>
                    <a:pt x="65" y="125"/>
                  </a:cubicBezTo>
                  <a:cubicBezTo>
                    <a:pt x="66" y="124"/>
                    <a:pt x="68" y="123"/>
                    <a:pt x="69" y="122"/>
                  </a:cubicBezTo>
                  <a:cubicBezTo>
                    <a:pt x="71" y="121"/>
                    <a:pt x="74" y="119"/>
                    <a:pt x="76" y="119"/>
                  </a:cubicBezTo>
                  <a:cubicBezTo>
                    <a:pt x="77" y="119"/>
                    <a:pt x="79" y="120"/>
                    <a:pt x="80" y="119"/>
                  </a:cubicBezTo>
                  <a:cubicBezTo>
                    <a:pt x="81" y="119"/>
                    <a:pt x="83" y="118"/>
                    <a:pt x="84" y="117"/>
                  </a:cubicBezTo>
                  <a:cubicBezTo>
                    <a:pt x="85" y="117"/>
                    <a:pt x="87" y="117"/>
                    <a:pt x="88" y="118"/>
                  </a:cubicBezTo>
                  <a:cubicBezTo>
                    <a:pt x="89" y="118"/>
                    <a:pt x="89" y="122"/>
                    <a:pt x="90" y="122"/>
                  </a:cubicBezTo>
                  <a:cubicBezTo>
                    <a:pt x="91" y="123"/>
                    <a:pt x="93" y="122"/>
                    <a:pt x="94" y="122"/>
                  </a:cubicBezTo>
                  <a:cubicBezTo>
                    <a:pt x="95" y="121"/>
                    <a:pt x="97" y="119"/>
                    <a:pt x="98" y="118"/>
                  </a:cubicBezTo>
                  <a:cubicBezTo>
                    <a:pt x="99" y="117"/>
                    <a:pt x="99" y="115"/>
                    <a:pt x="100" y="114"/>
                  </a:cubicBezTo>
                  <a:cubicBezTo>
                    <a:pt x="100" y="113"/>
                    <a:pt x="102" y="113"/>
                    <a:pt x="103" y="113"/>
                  </a:cubicBezTo>
                  <a:cubicBezTo>
                    <a:pt x="104" y="112"/>
                    <a:pt x="105" y="109"/>
                    <a:pt x="106" y="108"/>
                  </a:cubicBezTo>
                  <a:cubicBezTo>
                    <a:pt x="107" y="108"/>
                    <a:pt x="108" y="109"/>
                    <a:pt x="109" y="108"/>
                  </a:cubicBezTo>
                  <a:cubicBezTo>
                    <a:pt x="110" y="108"/>
                    <a:pt x="109" y="105"/>
                    <a:pt x="110" y="104"/>
                  </a:cubicBezTo>
                  <a:cubicBezTo>
                    <a:pt x="111" y="104"/>
                    <a:pt x="112" y="105"/>
                    <a:pt x="113" y="104"/>
                  </a:cubicBezTo>
                  <a:cubicBezTo>
                    <a:pt x="114" y="104"/>
                    <a:pt x="114" y="102"/>
                    <a:pt x="114" y="101"/>
                  </a:cubicBezTo>
                  <a:cubicBezTo>
                    <a:pt x="114" y="100"/>
                    <a:pt x="114" y="98"/>
                    <a:pt x="114" y="97"/>
                  </a:cubicBezTo>
                  <a:cubicBezTo>
                    <a:pt x="115" y="96"/>
                    <a:pt x="116" y="95"/>
                    <a:pt x="116" y="94"/>
                  </a:cubicBezTo>
                  <a:cubicBezTo>
                    <a:pt x="116" y="93"/>
                    <a:pt x="115" y="92"/>
                    <a:pt x="115" y="92"/>
                  </a:cubicBezTo>
                  <a:cubicBezTo>
                    <a:pt x="114" y="91"/>
                    <a:pt x="112" y="91"/>
                    <a:pt x="112" y="91"/>
                  </a:cubicBezTo>
                  <a:cubicBezTo>
                    <a:pt x="112" y="90"/>
                    <a:pt x="113" y="88"/>
                    <a:pt x="113" y="87"/>
                  </a:cubicBezTo>
                  <a:cubicBezTo>
                    <a:pt x="112" y="87"/>
                    <a:pt x="111" y="85"/>
                    <a:pt x="111" y="84"/>
                  </a:cubicBezTo>
                  <a:cubicBezTo>
                    <a:pt x="112" y="83"/>
                    <a:pt x="114" y="81"/>
                    <a:pt x="115" y="81"/>
                  </a:cubicBezTo>
                  <a:cubicBezTo>
                    <a:pt x="116" y="80"/>
                    <a:pt x="118" y="81"/>
                    <a:pt x="119" y="82"/>
                  </a:cubicBezTo>
                  <a:cubicBezTo>
                    <a:pt x="120" y="82"/>
                    <a:pt x="121" y="84"/>
                    <a:pt x="121" y="84"/>
                  </a:cubicBezTo>
                  <a:cubicBezTo>
                    <a:pt x="123" y="85"/>
                    <a:pt x="126" y="84"/>
                    <a:pt x="126" y="82"/>
                  </a:cubicBezTo>
                  <a:cubicBezTo>
                    <a:pt x="127" y="82"/>
                    <a:pt x="126" y="80"/>
                    <a:pt x="126" y="79"/>
                  </a:cubicBezTo>
                  <a:cubicBezTo>
                    <a:pt x="127" y="78"/>
                    <a:pt x="128" y="76"/>
                    <a:pt x="128" y="75"/>
                  </a:cubicBezTo>
                  <a:cubicBezTo>
                    <a:pt x="128" y="74"/>
                    <a:pt x="128" y="72"/>
                    <a:pt x="127" y="72"/>
                  </a:cubicBezTo>
                  <a:cubicBezTo>
                    <a:pt x="127" y="71"/>
                    <a:pt x="125" y="70"/>
                    <a:pt x="124" y="69"/>
                  </a:cubicBezTo>
                  <a:cubicBezTo>
                    <a:pt x="124" y="68"/>
                    <a:pt x="124" y="67"/>
                    <a:pt x="124" y="66"/>
                  </a:cubicBezTo>
                  <a:cubicBezTo>
                    <a:pt x="123" y="66"/>
                    <a:pt x="122" y="66"/>
                    <a:pt x="122" y="65"/>
                  </a:cubicBezTo>
                  <a:cubicBezTo>
                    <a:pt x="121" y="64"/>
                    <a:pt x="121" y="62"/>
                    <a:pt x="121" y="61"/>
                  </a:cubicBezTo>
                  <a:cubicBezTo>
                    <a:pt x="122" y="60"/>
                    <a:pt x="124" y="59"/>
                    <a:pt x="125" y="59"/>
                  </a:cubicBezTo>
                  <a:cubicBezTo>
                    <a:pt x="126" y="59"/>
                    <a:pt x="127" y="57"/>
                    <a:pt x="128" y="57"/>
                  </a:cubicBezTo>
                  <a:cubicBezTo>
                    <a:pt x="129" y="57"/>
                    <a:pt x="130" y="57"/>
                    <a:pt x="130" y="57"/>
                  </a:cubicBezTo>
                  <a:cubicBezTo>
                    <a:pt x="131" y="56"/>
                    <a:pt x="132" y="53"/>
                    <a:pt x="133" y="52"/>
                  </a:cubicBezTo>
                  <a:cubicBezTo>
                    <a:pt x="133" y="52"/>
                    <a:pt x="135" y="51"/>
                    <a:pt x="136" y="51"/>
                  </a:cubicBezTo>
                  <a:cubicBezTo>
                    <a:pt x="136" y="51"/>
                    <a:pt x="137" y="49"/>
                    <a:pt x="137" y="49"/>
                  </a:cubicBezTo>
                  <a:cubicBezTo>
                    <a:pt x="137" y="48"/>
                    <a:pt x="137" y="47"/>
                    <a:pt x="137" y="46"/>
                  </a:cubicBezTo>
                  <a:cubicBezTo>
                    <a:pt x="137" y="45"/>
                    <a:pt x="139" y="44"/>
                    <a:pt x="140" y="44"/>
                  </a:cubicBezTo>
                  <a:cubicBezTo>
                    <a:pt x="141" y="43"/>
                    <a:pt x="143" y="43"/>
                    <a:pt x="144" y="42"/>
                  </a:cubicBezTo>
                  <a:cubicBezTo>
                    <a:pt x="145" y="42"/>
                    <a:pt x="144" y="40"/>
                    <a:pt x="145" y="40"/>
                  </a:cubicBezTo>
                  <a:cubicBezTo>
                    <a:pt x="145" y="39"/>
                    <a:pt x="147" y="40"/>
                    <a:pt x="148" y="40"/>
                  </a:cubicBezTo>
                  <a:cubicBezTo>
                    <a:pt x="149" y="39"/>
                    <a:pt x="151" y="37"/>
                    <a:pt x="151" y="36"/>
                  </a:cubicBezTo>
                  <a:cubicBezTo>
                    <a:pt x="151" y="36"/>
                    <a:pt x="151" y="34"/>
                    <a:pt x="151" y="33"/>
                  </a:cubicBezTo>
                  <a:cubicBezTo>
                    <a:pt x="151" y="33"/>
                    <a:pt x="152" y="32"/>
                    <a:pt x="152" y="31"/>
                  </a:cubicBezTo>
                  <a:cubicBezTo>
                    <a:pt x="152" y="30"/>
                    <a:pt x="151" y="29"/>
                    <a:pt x="152" y="29"/>
                  </a:cubicBezTo>
                  <a:cubicBezTo>
                    <a:pt x="152" y="28"/>
                    <a:pt x="154" y="29"/>
                    <a:pt x="155" y="29"/>
                  </a:cubicBezTo>
                  <a:cubicBezTo>
                    <a:pt x="156" y="29"/>
                    <a:pt x="158" y="29"/>
                    <a:pt x="158" y="28"/>
                  </a:cubicBezTo>
                  <a:cubicBezTo>
                    <a:pt x="159" y="27"/>
                    <a:pt x="158" y="24"/>
                    <a:pt x="158" y="23"/>
                  </a:cubicBezTo>
                  <a:cubicBezTo>
                    <a:pt x="159" y="22"/>
                    <a:pt x="160" y="21"/>
                    <a:pt x="160" y="21"/>
                  </a:cubicBezTo>
                  <a:cubicBezTo>
                    <a:pt x="161" y="20"/>
                    <a:pt x="160" y="18"/>
                    <a:pt x="160" y="17"/>
                  </a:cubicBezTo>
                  <a:cubicBezTo>
                    <a:pt x="160" y="16"/>
                    <a:pt x="162" y="15"/>
                    <a:pt x="162" y="15"/>
                  </a:cubicBezTo>
                  <a:cubicBezTo>
                    <a:pt x="163" y="14"/>
                    <a:pt x="162" y="11"/>
                    <a:pt x="161" y="10"/>
                  </a:cubicBezTo>
                  <a:cubicBezTo>
                    <a:pt x="161" y="9"/>
                    <a:pt x="160" y="8"/>
                    <a:pt x="160" y="7"/>
                  </a:cubicBezTo>
                  <a:cubicBezTo>
                    <a:pt x="160" y="6"/>
                    <a:pt x="161" y="4"/>
                    <a:pt x="161" y="4"/>
                  </a:cubicBezTo>
                  <a:cubicBezTo>
                    <a:pt x="162" y="3"/>
                    <a:pt x="163" y="3"/>
                    <a:pt x="164" y="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53"/>
            <p:cNvSpPr>
              <a:spLocks/>
            </p:cNvSpPr>
            <p:nvPr/>
          </p:nvSpPr>
          <p:spPr bwMode="auto">
            <a:xfrm>
              <a:off x="5906" y="2292"/>
              <a:ext cx="789" cy="763"/>
            </a:xfrm>
            <a:custGeom>
              <a:avLst/>
              <a:gdLst>
                <a:gd name="T0" fmla="*/ 30 w 302"/>
                <a:gd name="T1" fmla="*/ 205 h 292"/>
                <a:gd name="T2" fmla="*/ 51 w 302"/>
                <a:gd name="T3" fmla="*/ 192 h 292"/>
                <a:gd name="T4" fmla="*/ 60 w 302"/>
                <a:gd name="T5" fmla="*/ 175 h 292"/>
                <a:gd name="T6" fmla="*/ 69 w 302"/>
                <a:gd name="T7" fmla="*/ 157 h 292"/>
                <a:gd name="T8" fmla="*/ 55 w 302"/>
                <a:gd name="T9" fmla="*/ 139 h 292"/>
                <a:gd name="T10" fmla="*/ 34 w 302"/>
                <a:gd name="T11" fmla="*/ 144 h 292"/>
                <a:gd name="T12" fmla="*/ 24 w 302"/>
                <a:gd name="T13" fmla="*/ 134 h 292"/>
                <a:gd name="T14" fmla="*/ 13 w 302"/>
                <a:gd name="T15" fmla="*/ 110 h 292"/>
                <a:gd name="T16" fmla="*/ 5 w 302"/>
                <a:gd name="T17" fmla="*/ 81 h 292"/>
                <a:gd name="T18" fmla="*/ 10 w 302"/>
                <a:gd name="T19" fmla="*/ 58 h 292"/>
                <a:gd name="T20" fmla="*/ 18 w 302"/>
                <a:gd name="T21" fmla="*/ 35 h 292"/>
                <a:gd name="T22" fmla="*/ 32 w 302"/>
                <a:gd name="T23" fmla="*/ 42 h 292"/>
                <a:gd name="T24" fmla="*/ 55 w 302"/>
                <a:gd name="T25" fmla="*/ 44 h 292"/>
                <a:gd name="T26" fmla="*/ 68 w 302"/>
                <a:gd name="T27" fmla="*/ 32 h 292"/>
                <a:gd name="T28" fmla="*/ 80 w 302"/>
                <a:gd name="T29" fmla="*/ 29 h 292"/>
                <a:gd name="T30" fmla="*/ 95 w 302"/>
                <a:gd name="T31" fmla="*/ 42 h 292"/>
                <a:gd name="T32" fmla="*/ 103 w 302"/>
                <a:gd name="T33" fmla="*/ 11 h 292"/>
                <a:gd name="T34" fmla="*/ 122 w 302"/>
                <a:gd name="T35" fmla="*/ 1 h 292"/>
                <a:gd name="T36" fmla="*/ 141 w 302"/>
                <a:gd name="T37" fmla="*/ 14 h 292"/>
                <a:gd name="T38" fmla="*/ 156 w 302"/>
                <a:gd name="T39" fmla="*/ 31 h 292"/>
                <a:gd name="T40" fmla="*/ 173 w 302"/>
                <a:gd name="T41" fmla="*/ 27 h 292"/>
                <a:gd name="T42" fmla="*/ 201 w 302"/>
                <a:gd name="T43" fmla="*/ 12 h 292"/>
                <a:gd name="T44" fmla="*/ 201 w 302"/>
                <a:gd name="T45" fmla="*/ 28 h 292"/>
                <a:gd name="T46" fmla="*/ 211 w 302"/>
                <a:gd name="T47" fmla="*/ 38 h 292"/>
                <a:gd name="T48" fmla="*/ 217 w 302"/>
                <a:gd name="T49" fmla="*/ 14 h 292"/>
                <a:gd name="T50" fmla="*/ 238 w 302"/>
                <a:gd name="T51" fmla="*/ 0 h 292"/>
                <a:gd name="T52" fmla="*/ 263 w 302"/>
                <a:gd name="T53" fmla="*/ 4 h 292"/>
                <a:gd name="T54" fmla="*/ 264 w 302"/>
                <a:gd name="T55" fmla="*/ 29 h 292"/>
                <a:gd name="T56" fmla="*/ 270 w 302"/>
                <a:gd name="T57" fmla="*/ 45 h 292"/>
                <a:gd name="T58" fmla="*/ 284 w 302"/>
                <a:gd name="T59" fmla="*/ 63 h 292"/>
                <a:gd name="T60" fmla="*/ 265 w 302"/>
                <a:gd name="T61" fmla="*/ 81 h 292"/>
                <a:gd name="T62" fmla="*/ 283 w 302"/>
                <a:gd name="T63" fmla="*/ 98 h 292"/>
                <a:gd name="T64" fmla="*/ 290 w 302"/>
                <a:gd name="T65" fmla="*/ 117 h 292"/>
                <a:gd name="T66" fmla="*/ 299 w 302"/>
                <a:gd name="T67" fmla="*/ 130 h 292"/>
                <a:gd name="T68" fmla="*/ 288 w 302"/>
                <a:gd name="T69" fmla="*/ 149 h 292"/>
                <a:gd name="T70" fmla="*/ 268 w 302"/>
                <a:gd name="T71" fmla="*/ 158 h 292"/>
                <a:gd name="T72" fmla="*/ 247 w 302"/>
                <a:gd name="T73" fmla="*/ 168 h 292"/>
                <a:gd name="T74" fmla="*/ 234 w 302"/>
                <a:gd name="T75" fmla="*/ 168 h 292"/>
                <a:gd name="T76" fmla="*/ 222 w 302"/>
                <a:gd name="T77" fmla="*/ 176 h 292"/>
                <a:gd name="T78" fmla="*/ 232 w 302"/>
                <a:gd name="T79" fmla="*/ 185 h 292"/>
                <a:gd name="T80" fmla="*/ 230 w 302"/>
                <a:gd name="T81" fmla="*/ 199 h 292"/>
                <a:gd name="T82" fmla="*/ 205 w 302"/>
                <a:gd name="T83" fmla="*/ 205 h 292"/>
                <a:gd name="T84" fmla="*/ 188 w 302"/>
                <a:gd name="T85" fmla="*/ 216 h 292"/>
                <a:gd name="T86" fmla="*/ 179 w 302"/>
                <a:gd name="T87" fmla="*/ 228 h 292"/>
                <a:gd name="T88" fmla="*/ 175 w 302"/>
                <a:gd name="T89" fmla="*/ 242 h 292"/>
                <a:gd name="T90" fmla="*/ 165 w 302"/>
                <a:gd name="T91" fmla="*/ 247 h 292"/>
                <a:gd name="T92" fmla="*/ 158 w 302"/>
                <a:gd name="T93" fmla="*/ 255 h 292"/>
                <a:gd name="T94" fmla="*/ 166 w 302"/>
                <a:gd name="T95" fmla="*/ 266 h 292"/>
                <a:gd name="T96" fmla="*/ 178 w 302"/>
                <a:gd name="T97" fmla="*/ 275 h 292"/>
                <a:gd name="T98" fmla="*/ 175 w 302"/>
                <a:gd name="T99" fmla="*/ 284 h 292"/>
                <a:gd name="T100" fmla="*/ 156 w 302"/>
                <a:gd name="T101" fmla="*/ 289 h 292"/>
                <a:gd name="T102" fmla="*/ 141 w 302"/>
                <a:gd name="T103" fmla="*/ 280 h 292"/>
                <a:gd name="T104" fmla="*/ 127 w 302"/>
                <a:gd name="T105" fmla="*/ 273 h 292"/>
                <a:gd name="T106" fmla="*/ 101 w 302"/>
                <a:gd name="T107" fmla="*/ 273 h 292"/>
                <a:gd name="T108" fmla="*/ 87 w 302"/>
                <a:gd name="T109" fmla="*/ 273 h 292"/>
                <a:gd name="T110" fmla="*/ 69 w 302"/>
                <a:gd name="T111" fmla="*/ 275 h 292"/>
                <a:gd name="T112" fmla="*/ 55 w 302"/>
                <a:gd name="T113" fmla="*/ 274 h 292"/>
                <a:gd name="T114" fmla="*/ 36 w 302"/>
                <a:gd name="T115" fmla="*/ 261 h 292"/>
                <a:gd name="T116" fmla="*/ 22 w 302"/>
                <a:gd name="T117" fmla="*/ 24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02" h="292">
                  <a:moveTo>
                    <a:pt x="19" y="219"/>
                  </a:moveTo>
                  <a:cubicBezTo>
                    <a:pt x="19" y="218"/>
                    <a:pt x="19" y="217"/>
                    <a:pt x="20" y="217"/>
                  </a:cubicBezTo>
                  <a:cubicBezTo>
                    <a:pt x="20" y="216"/>
                    <a:pt x="23" y="216"/>
                    <a:pt x="24" y="215"/>
                  </a:cubicBezTo>
                  <a:cubicBezTo>
                    <a:pt x="24" y="214"/>
                    <a:pt x="24" y="213"/>
                    <a:pt x="25" y="211"/>
                  </a:cubicBezTo>
                  <a:cubicBezTo>
                    <a:pt x="25" y="211"/>
                    <a:pt x="26" y="209"/>
                    <a:pt x="26" y="209"/>
                  </a:cubicBezTo>
                  <a:cubicBezTo>
                    <a:pt x="27" y="208"/>
                    <a:pt x="29" y="209"/>
                    <a:pt x="30" y="209"/>
                  </a:cubicBezTo>
                  <a:cubicBezTo>
                    <a:pt x="30" y="208"/>
                    <a:pt x="30" y="206"/>
                    <a:pt x="30" y="205"/>
                  </a:cubicBezTo>
                  <a:cubicBezTo>
                    <a:pt x="30" y="204"/>
                    <a:pt x="31" y="204"/>
                    <a:pt x="32" y="204"/>
                  </a:cubicBezTo>
                  <a:cubicBezTo>
                    <a:pt x="34" y="204"/>
                    <a:pt x="36" y="204"/>
                    <a:pt x="37" y="204"/>
                  </a:cubicBezTo>
                  <a:cubicBezTo>
                    <a:pt x="38" y="204"/>
                    <a:pt x="41" y="203"/>
                    <a:pt x="41" y="202"/>
                  </a:cubicBezTo>
                  <a:cubicBezTo>
                    <a:pt x="42" y="202"/>
                    <a:pt x="42" y="199"/>
                    <a:pt x="42" y="199"/>
                  </a:cubicBezTo>
                  <a:cubicBezTo>
                    <a:pt x="43" y="198"/>
                    <a:pt x="45" y="199"/>
                    <a:pt x="46" y="198"/>
                  </a:cubicBezTo>
                  <a:cubicBezTo>
                    <a:pt x="46" y="197"/>
                    <a:pt x="45" y="195"/>
                    <a:pt x="46" y="194"/>
                  </a:cubicBezTo>
                  <a:cubicBezTo>
                    <a:pt x="47" y="193"/>
                    <a:pt x="50" y="192"/>
                    <a:pt x="51" y="192"/>
                  </a:cubicBezTo>
                  <a:cubicBezTo>
                    <a:pt x="52" y="192"/>
                    <a:pt x="54" y="192"/>
                    <a:pt x="54" y="192"/>
                  </a:cubicBezTo>
                  <a:cubicBezTo>
                    <a:pt x="55" y="191"/>
                    <a:pt x="54" y="189"/>
                    <a:pt x="54" y="187"/>
                  </a:cubicBezTo>
                  <a:cubicBezTo>
                    <a:pt x="54" y="187"/>
                    <a:pt x="55" y="185"/>
                    <a:pt x="56" y="184"/>
                  </a:cubicBezTo>
                  <a:cubicBezTo>
                    <a:pt x="56" y="184"/>
                    <a:pt x="57" y="184"/>
                    <a:pt x="58" y="184"/>
                  </a:cubicBezTo>
                  <a:cubicBezTo>
                    <a:pt x="59" y="184"/>
                    <a:pt x="61" y="183"/>
                    <a:pt x="61" y="183"/>
                  </a:cubicBezTo>
                  <a:cubicBezTo>
                    <a:pt x="61" y="182"/>
                    <a:pt x="59" y="180"/>
                    <a:pt x="59" y="179"/>
                  </a:cubicBezTo>
                  <a:cubicBezTo>
                    <a:pt x="59" y="178"/>
                    <a:pt x="59" y="176"/>
                    <a:pt x="60" y="175"/>
                  </a:cubicBezTo>
                  <a:cubicBezTo>
                    <a:pt x="60" y="174"/>
                    <a:pt x="62" y="173"/>
                    <a:pt x="63" y="173"/>
                  </a:cubicBezTo>
                  <a:cubicBezTo>
                    <a:pt x="64" y="173"/>
                    <a:pt x="65" y="173"/>
                    <a:pt x="65" y="173"/>
                  </a:cubicBezTo>
                  <a:cubicBezTo>
                    <a:pt x="66" y="172"/>
                    <a:pt x="66" y="171"/>
                    <a:pt x="67" y="171"/>
                  </a:cubicBezTo>
                  <a:cubicBezTo>
                    <a:pt x="67" y="170"/>
                    <a:pt x="67" y="169"/>
                    <a:pt x="67" y="168"/>
                  </a:cubicBezTo>
                  <a:cubicBezTo>
                    <a:pt x="68" y="167"/>
                    <a:pt x="69" y="167"/>
                    <a:pt x="70" y="166"/>
                  </a:cubicBezTo>
                  <a:cubicBezTo>
                    <a:pt x="70" y="165"/>
                    <a:pt x="70" y="163"/>
                    <a:pt x="70" y="162"/>
                  </a:cubicBezTo>
                  <a:cubicBezTo>
                    <a:pt x="70" y="161"/>
                    <a:pt x="70" y="158"/>
                    <a:pt x="69" y="157"/>
                  </a:cubicBezTo>
                  <a:cubicBezTo>
                    <a:pt x="69" y="156"/>
                    <a:pt x="67" y="154"/>
                    <a:pt x="66" y="154"/>
                  </a:cubicBezTo>
                  <a:cubicBezTo>
                    <a:pt x="65" y="153"/>
                    <a:pt x="61" y="155"/>
                    <a:pt x="60" y="154"/>
                  </a:cubicBezTo>
                  <a:cubicBezTo>
                    <a:pt x="60" y="154"/>
                    <a:pt x="59" y="153"/>
                    <a:pt x="59" y="153"/>
                  </a:cubicBezTo>
                  <a:cubicBezTo>
                    <a:pt x="59" y="151"/>
                    <a:pt x="60" y="148"/>
                    <a:pt x="60" y="147"/>
                  </a:cubicBezTo>
                  <a:cubicBezTo>
                    <a:pt x="60" y="146"/>
                    <a:pt x="60" y="144"/>
                    <a:pt x="60" y="143"/>
                  </a:cubicBezTo>
                  <a:cubicBezTo>
                    <a:pt x="59" y="141"/>
                    <a:pt x="58" y="138"/>
                    <a:pt x="57" y="138"/>
                  </a:cubicBezTo>
                  <a:cubicBezTo>
                    <a:pt x="56" y="138"/>
                    <a:pt x="55" y="138"/>
                    <a:pt x="55" y="139"/>
                  </a:cubicBezTo>
                  <a:cubicBezTo>
                    <a:pt x="54" y="139"/>
                    <a:pt x="55" y="141"/>
                    <a:pt x="54" y="141"/>
                  </a:cubicBezTo>
                  <a:cubicBezTo>
                    <a:pt x="53" y="142"/>
                    <a:pt x="52" y="142"/>
                    <a:pt x="51" y="142"/>
                  </a:cubicBezTo>
                  <a:cubicBezTo>
                    <a:pt x="50" y="142"/>
                    <a:pt x="49" y="140"/>
                    <a:pt x="49" y="140"/>
                  </a:cubicBezTo>
                  <a:cubicBezTo>
                    <a:pt x="48" y="140"/>
                    <a:pt x="45" y="140"/>
                    <a:pt x="44" y="140"/>
                  </a:cubicBezTo>
                  <a:cubicBezTo>
                    <a:pt x="44" y="140"/>
                    <a:pt x="43" y="141"/>
                    <a:pt x="42" y="142"/>
                  </a:cubicBezTo>
                  <a:cubicBezTo>
                    <a:pt x="41" y="143"/>
                    <a:pt x="39" y="144"/>
                    <a:pt x="38" y="144"/>
                  </a:cubicBezTo>
                  <a:cubicBezTo>
                    <a:pt x="37" y="144"/>
                    <a:pt x="35" y="144"/>
                    <a:pt x="34" y="144"/>
                  </a:cubicBezTo>
                  <a:cubicBezTo>
                    <a:pt x="34" y="144"/>
                    <a:pt x="34" y="145"/>
                    <a:pt x="34" y="145"/>
                  </a:cubicBezTo>
                  <a:cubicBezTo>
                    <a:pt x="33" y="146"/>
                    <a:pt x="30" y="146"/>
                    <a:pt x="29" y="145"/>
                  </a:cubicBezTo>
                  <a:cubicBezTo>
                    <a:pt x="28" y="145"/>
                    <a:pt x="27" y="144"/>
                    <a:pt x="26" y="144"/>
                  </a:cubicBezTo>
                  <a:cubicBezTo>
                    <a:pt x="24" y="144"/>
                    <a:pt x="21" y="146"/>
                    <a:pt x="20" y="144"/>
                  </a:cubicBezTo>
                  <a:cubicBezTo>
                    <a:pt x="19" y="144"/>
                    <a:pt x="19" y="142"/>
                    <a:pt x="20" y="141"/>
                  </a:cubicBezTo>
                  <a:cubicBezTo>
                    <a:pt x="20" y="140"/>
                    <a:pt x="21" y="137"/>
                    <a:pt x="22" y="135"/>
                  </a:cubicBezTo>
                  <a:cubicBezTo>
                    <a:pt x="23" y="135"/>
                    <a:pt x="24" y="134"/>
                    <a:pt x="24" y="134"/>
                  </a:cubicBezTo>
                  <a:cubicBezTo>
                    <a:pt x="25" y="133"/>
                    <a:pt x="26" y="131"/>
                    <a:pt x="26" y="130"/>
                  </a:cubicBezTo>
                  <a:cubicBezTo>
                    <a:pt x="26" y="130"/>
                    <a:pt x="25" y="127"/>
                    <a:pt x="24" y="126"/>
                  </a:cubicBezTo>
                  <a:cubicBezTo>
                    <a:pt x="24" y="125"/>
                    <a:pt x="22" y="125"/>
                    <a:pt x="21" y="124"/>
                  </a:cubicBezTo>
                  <a:cubicBezTo>
                    <a:pt x="21" y="123"/>
                    <a:pt x="22" y="121"/>
                    <a:pt x="22" y="120"/>
                  </a:cubicBezTo>
                  <a:cubicBezTo>
                    <a:pt x="22" y="119"/>
                    <a:pt x="21" y="117"/>
                    <a:pt x="20" y="116"/>
                  </a:cubicBezTo>
                  <a:cubicBezTo>
                    <a:pt x="20" y="115"/>
                    <a:pt x="17" y="114"/>
                    <a:pt x="15" y="113"/>
                  </a:cubicBezTo>
                  <a:cubicBezTo>
                    <a:pt x="14" y="113"/>
                    <a:pt x="13" y="111"/>
                    <a:pt x="13" y="110"/>
                  </a:cubicBezTo>
                  <a:cubicBezTo>
                    <a:pt x="12" y="108"/>
                    <a:pt x="10" y="104"/>
                    <a:pt x="9" y="103"/>
                  </a:cubicBezTo>
                  <a:cubicBezTo>
                    <a:pt x="8" y="101"/>
                    <a:pt x="7" y="99"/>
                    <a:pt x="7" y="98"/>
                  </a:cubicBezTo>
                  <a:cubicBezTo>
                    <a:pt x="6" y="98"/>
                    <a:pt x="4" y="97"/>
                    <a:pt x="4" y="96"/>
                  </a:cubicBezTo>
                  <a:cubicBezTo>
                    <a:pt x="3" y="95"/>
                    <a:pt x="1" y="92"/>
                    <a:pt x="2" y="91"/>
                  </a:cubicBezTo>
                  <a:cubicBezTo>
                    <a:pt x="2" y="90"/>
                    <a:pt x="4" y="88"/>
                    <a:pt x="4" y="88"/>
                  </a:cubicBezTo>
                  <a:cubicBezTo>
                    <a:pt x="4" y="87"/>
                    <a:pt x="3" y="85"/>
                    <a:pt x="3" y="84"/>
                  </a:cubicBezTo>
                  <a:cubicBezTo>
                    <a:pt x="4" y="83"/>
                    <a:pt x="5" y="82"/>
                    <a:pt x="5" y="81"/>
                  </a:cubicBezTo>
                  <a:cubicBezTo>
                    <a:pt x="5" y="79"/>
                    <a:pt x="2" y="77"/>
                    <a:pt x="2" y="75"/>
                  </a:cubicBezTo>
                  <a:cubicBezTo>
                    <a:pt x="1" y="74"/>
                    <a:pt x="0" y="73"/>
                    <a:pt x="0" y="72"/>
                  </a:cubicBezTo>
                  <a:cubicBezTo>
                    <a:pt x="1" y="71"/>
                    <a:pt x="4" y="69"/>
                    <a:pt x="5" y="69"/>
                  </a:cubicBezTo>
                  <a:cubicBezTo>
                    <a:pt x="6" y="69"/>
                    <a:pt x="8" y="69"/>
                    <a:pt x="9" y="69"/>
                  </a:cubicBezTo>
                  <a:cubicBezTo>
                    <a:pt x="10" y="68"/>
                    <a:pt x="11" y="67"/>
                    <a:pt x="11" y="66"/>
                  </a:cubicBezTo>
                  <a:cubicBezTo>
                    <a:pt x="11" y="65"/>
                    <a:pt x="12" y="64"/>
                    <a:pt x="11" y="63"/>
                  </a:cubicBezTo>
                  <a:cubicBezTo>
                    <a:pt x="11" y="62"/>
                    <a:pt x="10" y="60"/>
                    <a:pt x="10" y="58"/>
                  </a:cubicBezTo>
                  <a:cubicBezTo>
                    <a:pt x="9" y="57"/>
                    <a:pt x="10" y="53"/>
                    <a:pt x="10" y="52"/>
                  </a:cubicBezTo>
                  <a:cubicBezTo>
                    <a:pt x="10" y="52"/>
                    <a:pt x="10" y="46"/>
                    <a:pt x="10" y="46"/>
                  </a:cubicBezTo>
                  <a:cubicBezTo>
                    <a:pt x="10" y="46"/>
                    <a:pt x="9" y="42"/>
                    <a:pt x="9" y="42"/>
                  </a:cubicBezTo>
                  <a:cubicBezTo>
                    <a:pt x="9" y="41"/>
                    <a:pt x="9" y="36"/>
                    <a:pt x="10" y="35"/>
                  </a:cubicBezTo>
                  <a:cubicBezTo>
                    <a:pt x="11" y="34"/>
                    <a:pt x="13" y="34"/>
                    <a:pt x="14" y="34"/>
                  </a:cubicBezTo>
                  <a:cubicBezTo>
                    <a:pt x="14" y="34"/>
                    <a:pt x="15" y="33"/>
                    <a:pt x="15" y="33"/>
                  </a:cubicBezTo>
                  <a:cubicBezTo>
                    <a:pt x="17" y="33"/>
                    <a:pt x="17" y="34"/>
                    <a:pt x="18" y="35"/>
                  </a:cubicBezTo>
                  <a:cubicBezTo>
                    <a:pt x="18" y="36"/>
                    <a:pt x="18" y="37"/>
                    <a:pt x="18" y="38"/>
                  </a:cubicBezTo>
                  <a:cubicBezTo>
                    <a:pt x="18" y="38"/>
                    <a:pt x="19" y="40"/>
                    <a:pt x="20" y="41"/>
                  </a:cubicBezTo>
                  <a:cubicBezTo>
                    <a:pt x="20" y="41"/>
                    <a:pt x="22" y="41"/>
                    <a:pt x="23" y="42"/>
                  </a:cubicBezTo>
                  <a:cubicBezTo>
                    <a:pt x="24" y="42"/>
                    <a:pt x="25" y="42"/>
                    <a:pt x="26" y="43"/>
                  </a:cubicBezTo>
                  <a:cubicBezTo>
                    <a:pt x="26" y="43"/>
                    <a:pt x="26" y="45"/>
                    <a:pt x="27" y="45"/>
                  </a:cubicBezTo>
                  <a:cubicBezTo>
                    <a:pt x="28" y="46"/>
                    <a:pt x="29" y="45"/>
                    <a:pt x="30" y="45"/>
                  </a:cubicBezTo>
                  <a:cubicBezTo>
                    <a:pt x="31" y="44"/>
                    <a:pt x="31" y="43"/>
                    <a:pt x="32" y="42"/>
                  </a:cubicBezTo>
                  <a:cubicBezTo>
                    <a:pt x="33" y="42"/>
                    <a:pt x="34" y="42"/>
                    <a:pt x="35" y="42"/>
                  </a:cubicBezTo>
                  <a:cubicBezTo>
                    <a:pt x="35" y="42"/>
                    <a:pt x="36" y="43"/>
                    <a:pt x="36" y="43"/>
                  </a:cubicBezTo>
                  <a:cubicBezTo>
                    <a:pt x="37" y="44"/>
                    <a:pt x="39" y="44"/>
                    <a:pt x="40" y="44"/>
                  </a:cubicBezTo>
                  <a:cubicBezTo>
                    <a:pt x="40" y="44"/>
                    <a:pt x="41" y="43"/>
                    <a:pt x="42" y="43"/>
                  </a:cubicBezTo>
                  <a:cubicBezTo>
                    <a:pt x="42" y="43"/>
                    <a:pt x="44" y="43"/>
                    <a:pt x="44" y="43"/>
                  </a:cubicBezTo>
                  <a:cubicBezTo>
                    <a:pt x="46" y="43"/>
                    <a:pt x="48" y="44"/>
                    <a:pt x="50" y="44"/>
                  </a:cubicBezTo>
                  <a:cubicBezTo>
                    <a:pt x="51" y="44"/>
                    <a:pt x="54" y="44"/>
                    <a:pt x="55" y="44"/>
                  </a:cubicBezTo>
                  <a:cubicBezTo>
                    <a:pt x="57" y="43"/>
                    <a:pt x="59" y="42"/>
                    <a:pt x="59" y="41"/>
                  </a:cubicBezTo>
                  <a:cubicBezTo>
                    <a:pt x="59" y="40"/>
                    <a:pt x="59" y="38"/>
                    <a:pt x="59" y="37"/>
                  </a:cubicBezTo>
                  <a:cubicBezTo>
                    <a:pt x="59" y="36"/>
                    <a:pt x="60" y="35"/>
                    <a:pt x="61" y="34"/>
                  </a:cubicBezTo>
                  <a:cubicBezTo>
                    <a:pt x="61" y="33"/>
                    <a:pt x="60" y="32"/>
                    <a:pt x="61" y="31"/>
                  </a:cubicBezTo>
                  <a:cubicBezTo>
                    <a:pt x="61" y="31"/>
                    <a:pt x="62" y="29"/>
                    <a:pt x="63" y="29"/>
                  </a:cubicBezTo>
                  <a:cubicBezTo>
                    <a:pt x="64" y="29"/>
                    <a:pt x="65" y="30"/>
                    <a:pt x="66" y="30"/>
                  </a:cubicBezTo>
                  <a:cubicBezTo>
                    <a:pt x="66" y="30"/>
                    <a:pt x="68" y="32"/>
                    <a:pt x="68" y="32"/>
                  </a:cubicBezTo>
                  <a:cubicBezTo>
                    <a:pt x="69" y="32"/>
                    <a:pt x="71" y="32"/>
                    <a:pt x="71" y="31"/>
                  </a:cubicBezTo>
                  <a:cubicBezTo>
                    <a:pt x="72" y="31"/>
                    <a:pt x="72" y="30"/>
                    <a:pt x="72" y="29"/>
                  </a:cubicBezTo>
                  <a:cubicBezTo>
                    <a:pt x="73" y="29"/>
                    <a:pt x="74" y="29"/>
                    <a:pt x="74" y="29"/>
                  </a:cubicBezTo>
                  <a:cubicBezTo>
                    <a:pt x="74" y="29"/>
                    <a:pt x="75" y="30"/>
                    <a:pt x="76" y="31"/>
                  </a:cubicBezTo>
                  <a:cubicBezTo>
                    <a:pt x="76" y="31"/>
                    <a:pt x="76" y="32"/>
                    <a:pt x="76" y="32"/>
                  </a:cubicBezTo>
                  <a:cubicBezTo>
                    <a:pt x="78" y="33"/>
                    <a:pt x="80" y="33"/>
                    <a:pt x="81" y="33"/>
                  </a:cubicBezTo>
                  <a:cubicBezTo>
                    <a:pt x="81" y="32"/>
                    <a:pt x="80" y="30"/>
                    <a:pt x="80" y="29"/>
                  </a:cubicBezTo>
                  <a:cubicBezTo>
                    <a:pt x="81" y="29"/>
                    <a:pt x="84" y="30"/>
                    <a:pt x="84" y="30"/>
                  </a:cubicBezTo>
                  <a:cubicBezTo>
                    <a:pt x="85" y="30"/>
                    <a:pt x="86" y="31"/>
                    <a:pt x="86" y="32"/>
                  </a:cubicBezTo>
                  <a:cubicBezTo>
                    <a:pt x="87" y="33"/>
                    <a:pt x="89" y="34"/>
                    <a:pt x="89" y="35"/>
                  </a:cubicBezTo>
                  <a:cubicBezTo>
                    <a:pt x="89" y="36"/>
                    <a:pt x="88" y="37"/>
                    <a:pt x="88" y="38"/>
                  </a:cubicBezTo>
                  <a:cubicBezTo>
                    <a:pt x="88" y="39"/>
                    <a:pt x="88" y="41"/>
                    <a:pt x="89" y="42"/>
                  </a:cubicBezTo>
                  <a:cubicBezTo>
                    <a:pt x="89" y="43"/>
                    <a:pt x="90" y="44"/>
                    <a:pt x="91" y="44"/>
                  </a:cubicBezTo>
                  <a:cubicBezTo>
                    <a:pt x="92" y="44"/>
                    <a:pt x="94" y="43"/>
                    <a:pt x="95" y="42"/>
                  </a:cubicBezTo>
                  <a:cubicBezTo>
                    <a:pt x="96" y="41"/>
                    <a:pt x="96" y="38"/>
                    <a:pt x="96" y="37"/>
                  </a:cubicBezTo>
                  <a:cubicBezTo>
                    <a:pt x="96" y="36"/>
                    <a:pt x="95" y="35"/>
                    <a:pt x="96" y="34"/>
                  </a:cubicBezTo>
                  <a:cubicBezTo>
                    <a:pt x="96" y="33"/>
                    <a:pt x="97" y="32"/>
                    <a:pt x="97" y="32"/>
                  </a:cubicBezTo>
                  <a:cubicBezTo>
                    <a:pt x="97" y="31"/>
                    <a:pt x="98" y="29"/>
                    <a:pt x="98" y="28"/>
                  </a:cubicBezTo>
                  <a:cubicBezTo>
                    <a:pt x="99" y="26"/>
                    <a:pt x="100" y="22"/>
                    <a:pt x="101" y="20"/>
                  </a:cubicBezTo>
                  <a:cubicBezTo>
                    <a:pt x="101" y="19"/>
                    <a:pt x="103" y="17"/>
                    <a:pt x="104" y="16"/>
                  </a:cubicBezTo>
                  <a:cubicBezTo>
                    <a:pt x="104" y="14"/>
                    <a:pt x="103" y="12"/>
                    <a:pt x="103" y="11"/>
                  </a:cubicBezTo>
                  <a:cubicBezTo>
                    <a:pt x="103" y="10"/>
                    <a:pt x="103" y="7"/>
                    <a:pt x="104" y="6"/>
                  </a:cubicBezTo>
                  <a:cubicBezTo>
                    <a:pt x="104" y="4"/>
                    <a:pt x="106" y="2"/>
                    <a:pt x="107" y="1"/>
                  </a:cubicBezTo>
                  <a:cubicBezTo>
                    <a:pt x="107" y="1"/>
                    <a:pt x="109" y="0"/>
                    <a:pt x="110" y="0"/>
                  </a:cubicBezTo>
                  <a:cubicBezTo>
                    <a:pt x="111" y="0"/>
                    <a:pt x="113" y="2"/>
                    <a:pt x="114" y="2"/>
                  </a:cubicBezTo>
                  <a:cubicBezTo>
                    <a:pt x="114" y="2"/>
                    <a:pt x="116" y="4"/>
                    <a:pt x="117" y="4"/>
                  </a:cubicBezTo>
                  <a:cubicBezTo>
                    <a:pt x="117" y="4"/>
                    <a:pt x="119" y="3"/>
                    <a:pt x="119" y="3"/>
                  </a:cubicBezTo>
                  <a:cubicBezTo>
                    <a:pt x="120" y="3"/>
                    <a:pt x="121" y="1"/>
                    <a:pt x="122" y="1"/>
                  </a:cubicBezTo>
                  <a:cubicBezTo>
                    <a:pt x="122" y="1"/>
                    <a:pt x="125" y="1"/>
                    <a:pt x="126" y="1"/>
                  </a:cubicBezTo>
                  <a:cubicBezTo>
                    <a:pt x="126" y="1"/>
                    <a:pt x="128" y="2"/>
                    <a:pt x="128" y="2"/>
                  </a:cubicBezTo>
                  <a:cubicBezTo>
                    <a:pt x="129" y="3"/>
                    <a:pt x="130" y="5"/>
                    <a:pt x="131" y="5"/>
                  </a:cubicBezTo>
                  <a:cubicBezTo>
                    <a:pt x="132" y="6"/>
                    <a:pt x="134" y="6"/>
                    <a:pt x="134" y="6"/>
                  </a:cubicBezTo>
                  <a:cubicBezTo>
                    <a:pt x="135" y="6"/>
                    <a:pt x="136" y="6"/>
                    <a:pt x="138" y="7"/>
                  </a:cubicBezTo>
                  <a:cubicBezTo>
                    <a:pt x="137" y="8"/>
                    <a:pt x="137" y="10"/>
                    <a:pt x="137" y="11"/>
                  </a:cubicBezTo>
                  <a:cubicBezTo>
                    <a:pt x="137" y="12"/>
                    <a:pt x="140" y="13"/>
                    <a:pt x="141" y="14"/>
                  </a:cubicBezTo>
                  <a:cubicBezTo>
                    <a:pt x="141" y="14"/>
                    <a:pt x="143" y="15"/>
                    <a:pt x="143" y="15"/>
                  </a:cubicBezTo>
                  <a:cubicBezTo>
                    <a:pt x="144" y="16"/>
                    <a:pt x="143" y="19"/>
                    <a:pt x="144" y="19"/>
                  </a:cubicBezTo>
                  <a:cubicBezTo>
                    <a:pt x="144" y="20"/>
                    <a:pt x="147" y="19"/>
                    <a:pt x="147" y="19"/>
                  </a:cubicBezTo>
                  <a:cubicBezTo>
                    <a:pt x="148" y="20"/>
                    <a:pt x="149" y="22"/>
                    <a:pt x="149" y="22"/>
                  </a:cubicBezTo>
                  <a:cubicBezTo>
                    <a:pt x="150" y="22"/>
                    <a:pt x="151" y="22"/>
                    <a:pt x="152" y="22"/>
                  </a:cubicBezTo>
                  <a:cubicBezTo>
                    <a:pt x="153" y="23"/>
                    <a:pt x="152" y="26"/>
                    <a:pt x="153" y="27"/>
                  </a:cubicBezTo>
                  <a:cubicBezTo>
                    <a:pt x="154" y="28"/>
                    <a:pt x="155" y="31"/>
                    <a:pt x="156" y="31"/>
                  </a:cubicBezTo>
                  <a:cubicBezTo>
                    <a:pt x="157" y="31"/>
                    <a:pt x="158" y="29"/>
                    <a:pt x="158" y="29"/>
                  </a:cubicBezTo>
                  <a:cubicBezTo>
                    <a:pt x="159" y="28"/>
                    <a:pt x="162" y="27"/>
                    <a:pt x="162" y="26"/>
                  </a:cubicBezTo>
                  <a:cubicBezTo>
                    <a:pt x="163" y="25"/>
                    <a:pt x="162" y="23"/>
                    <a:pt x="162" y="22"/>
                  </a:cubicBezTo>
                  <a:cubicBezTo>
                    <a:pt x="163" y="21"/>
                    <a:pt x="165" y="20"/>
                    <a:pt x="166" y="20"/>
                  </a:cubicBezTo>
                  <a:cubicBezTo>
                    <a:pt x="167" y="20"/>
                    <a:pt x="168" y="20"/>
                    <a:pt x="170" y="20"/>
                  </a:cubicBezTo>
                  <a:cubicBezTo>
                    <a:pt x="171" y="20"/>
                    <a:pt x="172" y="22"/>
                    <a:pt x="173" y="23"/>
                  </a:cubicBezTo>
                  <a:cubicBezTo>
                    <a:pt x="173" y="24"/>
                    <a:pt x="172" y="26"/>
                    <a:pt x="173" y="27"/>
                  </a:cubicBezTo>
                  <a:cubicBezTo>
                    <a:pt x="173" y="28"/>
                    <a:pt x="176" y="29"/>
                    <a:pt x="177" y="29"/>
                  </a:cubicBezTo>
                  <a:cubicBezTo>
                    <a:pt x="179" y="29"/>
                    <a:pt x="183" y="29"/>
                    <a:pt x="184" y="28"/>
                  </a:cubicBezTo>
                  <a:cubicBezTo>
                    <a:pt x="185" y="28"/>
                    <a:pt x="186" y="26"/>
                    <a:pt x="187" y="26"/>
                  </a:cubicBezTo>
                  <a:cubicBezTo>
                    <a:pt x="188" y="25"/>
                    <a:pt x="191" y="24"/>
                    <a:pt x="192" y="23"/>
                  </a:cubicBezTo>
                  <a:cubicBezTo>
                    <a:pt x="193" y="21"/>
                    <a:pt x="193" y="18"/>
                    <a:pt x="194" y="17"/>
                  </a:cubicBezTo>
                  <a:cubicBezTo>
                    <a:pt x="195" y="16"/>
                    <a:pt x="196" y="14"/>
                    <a:pt x="197" y="13"/>
                  </a:cubicBezTo>
                  <a:cubicBezTo>
                    <a:pt x="198" y="13"/>
                    <a:pt x="200" y="13"/>
                    <a:pt x="201" y="12"/>
                  </a:cubicBezTo>
                  <a:cubicBezTo>
                    <a:pt x="202" y="11"/>
                    <a:pt x="202" y="9"/>
                    <a:pt x="202" y="7"/>
                  </a:cubicBezTo>
                  <a:cubicBezTo>
                    <a:pt x="203" y="8"/>
                    <a:pt x="204" y="9"/>
                    <a:pt x="205" y="9"/>
                  </a:cubicBezTo>
                  <a:cubicBezTo>
                    <a:pt x="205" y="10"/>
                    <a:pt x="206" y="12"/>
                    <a:pt x="206" y="13"/>
                  </a:cubicBezTo>
                  <a:cubicBezTo>
                    <a:pt x="206" y="14"/>
                    <a:pt x="205" y="16"/>
                    <a:pt x="205" y="18"/>
                  </a:cubicBezTo>
                  <a:cubicBezTo>
                    <a:pt x="205" y="19"/>
                    <a:pt x="206" y="22"/>
                    <a:pt x="206" y="24"/>
                  </a:cubicBezTo>
                  <a:cubicBezTo>
                    <a:pt x="205" y="25"/>
                    <a:pt x="206" y="28"/>
                    <a:pt x="205" y="28"/>
                  </a:cubicBezTo>
                  <a:cubicBezTo>
                    <a:pt x="204" y="29"/>
                    <a:pt x="202" y="28"/>
                    <a:pt x="201" y="28"/>
                  </a:cubicBezTo>
                  <a:cubicBezTo>
                    <a:pt x="200" y="29"/>
                    <a:pt x="197" y="29"/>
                    <a:pt x="197" y="30"/>
                  </a:cubicBezTo>
                  <a:cubicBezTo>
                    <a:pt x="196" y="31"/>
                    <a:pt x="196" y="32"/>
                    <a:pt x="196" y="33"/>
                  </a:cubicBezTo>
                  <a:cubicBezTo>
                    <a:pt x="196" y="34"/>
                    <a:pt x="195" y="36"/>
                    <a:pt x="195" y="37"/>
                  </a:cubicBezTo>
                  <a:cubicBezTo>
                    <a:pt x="196" y="37"/>
                    <a:pt x="197" y="38"/>
                    <a:pt x="197" y="39"/>
                  </a:cubicBezTo>
                  <a:cubicBezTo>
                    <a:pt x="198" y="39"/>
                    <a:pt x="201" y="40"/>
                    <a:pt x="203" y="40"/>
                  </a:cubicBezTo>
                  <a:cubicBezTo>
                    <a:pt x="204" y="40"/>
                    <a:pt x="206" y="39"/>
                    <a:pt x="207" y="38"/>
                  </a:cubicBezTo>
                  <a:cubicBezTo>
                    <a:pt x="208" y="38"/>
                    <a:pt x="210" y="39"/>
                    <a:pt x="211" y="38"/>
                  </a:cubicBezTo>
                  <a:cubicBezTo>
                    <a:pt x="212" y="38"/>
                    <a:pt x="213" y="37"/>
                    <a:pt x="213" y="36"/>
                  </a:cubicBezTo>
                  <a:cubicBezTo>
                    <a:pt x="214" y="35"/>
                    <a:pt x="215" y="33"/>
                    <a:pt x="215" y="32"/>
                  </a:cubicBezTo>
                  <a:cubicBezTo>
                    <a:pt x="216" y="31"/>
                    <a:pt x="217" y="31"/>
                    <a:pt x="217" y="30"/>
                  </a:cubicBezTo>
                  <a:cubicBezTo>
                    <a:pt x="218" y="30"/>
                    <a:pt x="219" y="28"/>
                    <a:pt x="219" y="27"/>
                  </a:cubicBezTo>
                  <a:cubicBezTo>
                    <a:pt x="218" y="26"/>
                    <a:pt x="217" y="24"/>
                    <a:pt x="216" y="23"/>
                  </a:cubicBezTo>
                  <a:cubicBezTo>
                    <a:pt x="216" y="22"/>
                    <a:pt x="215" y="19"/>
                    <a:pt x="215" y="18"/>
                  </a:cubicBezTo>
                  <a:cubicBezTo>
                    <a:pt x="215" y="17"/>
                    <a:pt x="216" y="15"/>
                    <a:pt x="217" y="14"/>
                  </a:cubicBezTo>
                  <a:cubicBezTo>
                    <a:pt x="217" y="13"/>
                    <a:pt x="219" y="13"/>
                    <a:pt x="219" y="12"/>
                  </a:cubicBezTo>
                  <a:cubicBezTo>
                    <a:pt x="220" y="12"/>
                    <a:pt x="220" y="10"/>
                    <a:pt x="220" y="9"/>
                  </a:cubicBezTo>
                  <a:cubicBezTo>
                    <a:pt x="221" y="8"/>
                    <a:pt x="222" y="7"/>
                    <a:pt x="223" y="7"/>
                  </a:cubicBezTo>
                  <a:cubicBezTo>
                    <a:pt x="224" y="7"/>
                    <a:pt x="226" y="7"/>
                    <a:pt x="227" y="7"/>
                  </a:cubicBezTo>
                  <a:cubicBezTo>
                    <a:pt x="227" y="7"/>
                    <a:pt x="229" y="7"/>
                    <a:pt x="230" y="7"/>
                  </a:cubicBezTo>
                  <a:cubicBezTo>
                    <a:pt x="231" y="6"/>
                    <a:pt x="232" y="4"/>
                    <a:pt x="233" y="3"/>
                  </a:cubicBezTo>
                  <a:cubicBezTo>
                    <a:pt x="234" y="2"/>
                    <a:pt x="237" y="1"/>
                    <a:pt x="238" y="0"/>
                  </a:cubicBezTo>
                  <a:cubicBezTo>
                    <a:pt x="239" y="0"/>
                    <a:pt x="241" y="1"/>
                    <a:pt x="242" y="0"/>
                  </a:cubicBezTo>
                  <a:cubicBezTo>
                    <a:pt x="243" y="0"/>
                    <a:pt x="246" y="0"/>
                    <a:pt x="247" y="0"/>
                  </a:cubicBezTo>
                  <a:cubicBezTo>
                    <a:pt x="247" y="0"/>
                    <a:pt x="249" y="0"/>
                    <a:pt x="249" y="0"/>
                  </a:cubicBezTo>
                  <a:cubicBezTo>
                    <a:pt x="250" y="0"/>
                    <a:pt x="252" y="1"/>
                    <a:pt x="252" y="1"/>
                  </a:cubicBezTo>
                  <a:cubicBezTo>
                    <a:pt x="254" y="1"/>
                    <a:pt x="257" y="1"/>
                    <a:pt x="258" y="1"/>
                  </a:cubicBezTo>
                  <a:cubicBezTo>
                    <a:pt x="259" y="1"/>
                    <a:pt x="261" y="1"/>
                    <a:pt x="262" y="2"/>
                  </a:cubicBezTo>
                  <a:cubicBezTo>
                    <a:pt x="263" y="2"/>
                    <a:pt x="263" y="4"/>
                    <a:pt x="263" y="4"/>
                  </a:cubicBezTo>
                  <a:cubicBezTo>
                    <a:pt x="264" y="6"/>
                    <a:pt x="264" y="9"/>
                    <a:pt x="263" y="10"/>
                  </a:cubicBezTo>
                  <a:cubicBezTo>
                    <a:pt x="263" y="10"/>
                    <a:pt x="262" y="11"/>
                    <a:pt x="262" y="12"/>
                  </a:cubicBezTo>
                  <a:cubicBezTo>
                    <a:pt x="262" y="13"/>
                    <a:pt x="262" y="14"/>
                    <a:pt x="263" y="15"/>
                  </a:cubicBezTo>
                  <a:cubicBezTo>
                    <a:pt x="263" y="16"/>
                    <a:pt x="265" y="17"/>
                    <a:pt x="265" y="18"/>
                  </a:cubicBezTo>
                  <a:cubicBezTo>
                    <a:pt x="266" y="18"/>
                    <a:pt x="267" y="20"/>
                    <a:pt x="267" y="20"/>
                  </a:cubicBezTo>
                  <a:cubicBezTo>
                    <a:pt x="267" y="21"/>
                    <a:pt x="267" y="25"/>
                    <a:pt x="267" y="26"/>
                  </a:cubicBezTo>
                  <a:cubicBezTo>
                    <a:pt x="266" y="27"/>
                    <a:pt x="265" y="28"/>
                    <a:pt x="264" y="29"/>
                  </a:cubicBezTo>
                  <a:cubicBezTo>
                    <a:pt x="264" y="30"/>
                    <a:pt x="264" y="32"/>
                    <a:pt x="264" y="33"/>
                  </a:cubicBezTo>
                  <a:cubicBezTo>
                    <a:pt x="264" y="34"/>
                    <a:pt x="263" y="36"/>
                    <a:pt x="263" y="37"/>
                  </a:cubicBezTo>
                  <a:cubicBezTo>
                    <a:pt x="263" y="37"/>
                    <a:pt x="264" y="38"/>
                    <a:pt x="264" y="39"/>
                  </a:cubicBezTo>
                  <a:cubicBezTo>
                    <a:pt x="265" y="39"/>
                    <a:pt x="266" y="39"/>
                    <a:pt x="266" y="39"/>
                  </a:cubicBezTo>
                  <a:cubicBezTo>
                    <a:pt x="267" y="39"/>
                    <a:pt x="269" y="38"/>
                    <a:pt x="270" y="39"/>
                  </a:cubicBezTo>
                  <a:cubicBezTo>
                    <a:pt x="270" y="39"/>
                    <a:pt x="271" y="41"/>
                    <a:pt x="271" y="42"/>
                  </a:cubicBezTo>
                  <a:cubicBezTo>
                    <a:pt x="271" y="43"/>
                    <a:pt x="270" y="44"/>
                    <a:pt x="270" y="45"/>
                  </a:cubicBezTo>
                  <a:cubicBezTo>
                    <a:pt x="270" y="46"/>
                    <a:pt x="269" y="49"/>
                    <a:pt x="270" y="49"/>
                  </a:cubicBezTo>
                  <a:cubicBezTo>
                    <a:pt x="271" y="50"/>
                    <a:pt x="272" y="48"/>
                    <a:pt x="273" y="48"/>
                  </a:cubicBezTo>
                  <a:cubicBezTo>
                    <a:pt x="273" y="48"/>
                    <a:pt x="275" y="49"/>
                    <a:pt x="276" y="49"/>
                  </a:cubicBezTo>
                  <a:cubicBezTo>
                    <a:pt x="277" y="50"/>
                    <a:pt x="277" y="53"/>
                    <a:pt x="277" y="54"/>
                  </a:cubicBezTo>
                  <a:cubicBezTo>
                    <a:pt x="278" y="55"/>
                    <a:pt x="280" y="54"/>
                    <a:pt x="281" y="55"/>
                  </a:cubicBezTo>
                  <a:cubicBezTo>
                    <a:pt x="282" y="56"/>
                    <a:pt x="283" y="57"/>
                    <a:pt x="283" y="58"/>
                  </a:cubicBezTo>
                  <a:cubicBezTo>
                    <a:pt x="284" y="59"/>
                    <a:pt x="285" y="62"/>
                    <a:pt x="284" y="63"/>
                  </a:cubicBezTo>
                  <a:cubicBezTo>
                    <a:pt x="284" y="64"/>
                    <a:pt x="283" y="66"/>
                    <a:pt x="282" y="66"/>
                  </a:cubicBezTo>
                  <a:cubicBezTo>
                    <a:pt x="282" y="67"/>
                    <a:pt x="283" y="69"/>
                    <a:pt x="282" y="70"/>
                  </a:cubicBezTo>
                  <a:cubicBezTo>
                    <a:pt x="282" y="72"/>
                    <a:pt x="280" y="73"/>
                    <a:pt x="279" y="73"/>
                  </a:cubicBezTo>
                  <a:cubicBezTo>
                    <a:pt x="277" y="73"/>
                    <a:pt x="274" y="72"/>
                    <a:pt x="273" y="73"/>
                  </a:cubicBezTo>
                  <a:cubicBezTo>
                    <a:pt x="272" y="73"/>
                    <a:pt x="272" y="74"/>
                    <a:pt x="272" y="74"/>
                  </a:cubicBezTo>
                  <a:cubicBezTo>
                    <a:pt x="271" y="75"/>
                    <a:pt x="268" y="75"/>
                    <a:pt x="267" y="75"/>
                  </a:cubicBezTo>
                  <a:cubicBezTo>
                    <a:pt x="266" y="76"/>
                    <a:pt x="266" y="80"/>
                    <a:pt x="265" y="81"/>
                  </a:cubicBezTo>
                  <a:cubicBezTo>
                    <a:pt x="265" y="82"/>
                    <a:pt x="267" y="84"/>
                    <a:pt x="267" y="85"/>
                  </a:cubicBezTo>
                  <a:cubicBezTo>
                    <a:pt x="267" y="86"/>
                    <a:pt x="267" y="89"/>
                    <a:pt x="267" y="89"/>
                  </a:cubicBezTo>
                  <a:cubicBezTo>
                    <a:pt x="267" y="90"/>
                    <a:pt x="269" y="92"/>
                    <a:pt x="269" y="93"/>
                  </a:cubicBezTo>
                  <a:cubicBezTo>
                    <a:pt x="270" y="94"/>
                    <a:pt x="271" y="95"/>
                    <a:pt x="272" y="95"/>
                  </a:cubicBezTo>
                  <a:cubicBezTo>
                    <a:pt x="273" y="96"/>
                    <a:pt x="275" y="95"/>
                    <a:pt x="276" y="95"/>
                  </a:cubicBezTo>
                  <a:cubicBezTo>
                    <a:pt x="277" y="96"/>
                    <a:pt x="279" y="96"/>
                    <a:pt x="280" y="97"/>
                  </a:cubicBezTo>
                  <a:cubicBezTo>
                    <a:pt x="281" y="97"/>
                    <a:pt x="283" y="97"/>
                    <a:pt x="283" y="98"/>
                  </a:cubicBezTo>
                  <a:cubicBezTo>
                    <a:pt x="284" y="98"/>
                    <a:pt x="284" y="99"/>
                    <a:pt x="283" y="100"/>
                  </a:cubicBezTo>
                  <a:cubicBezTo>
                    <a:pt x="283" y="100"/>
                    <a:pt x="282" y="102"/>
                    <a:pt x="282" y="103"/>
                  </a:cubicBezTo>
                  <a:cubicBezTo>
                    <a:pt x="282" y="104"/>
                    <a:pt x="283" y="105"/>
                    <a:pt x="284" y="106"/>
                  </a:cubicBezTo>
                  <a:cubicBezTo>
                    <a:pt x="284" y="108"/>
                    <a:pt x="283" y="110"/>
                    <a:pt x="284" y="112"/>
                  </a:cubicBezTo>
                  <a:cubicBezTo>
                    <a:pt x="284" y="112"/>
                    <a:pt x="284" y="114"/>
                    <a:pt x="284" y="115"/>
                  </a:cubicBezTo>
                  <a:cubicBezTo>
                    <a:pt x="285" y="115"/>
                    <a:pt x="287" y="115"/>
                    <a:pt x="288" y="115"/>
                  </a:cubicBezTo>
                  <a:cubicBezTo>
                    <a:pt x="288" y="115"/>
                    <a:pt x="289" y="117"/>
                    <a:pt x="290" y="117"/>
                  </a:cubicBezTo>
                  <a:cubicBezTo>
                    <a:pt x="291" y="117"/>
                    <a:pt x="293" y="118"/>
                    <a:pt x="293" y="119"/>
                  </a:cubicBezTo>
                  <a:cubicBezTo>
                    <a:pt x="294" y="119"/>
                    <a:pt x="294" y="121"/>
                    <a:pt x="295" y="121"/>
                  </a:cubicBezTo>
                  <a:cubicBezTo>
                    <a:pt x="295" y="122"/>
                    <a:pt x="295" y="123"/>
                    <a:pt x="296" y="123"/>
                  </a:cubicBezTo>
                  <a:cubicBezTo>
                    <a:pt x="296" y="124"/>
                    <a:pt x="298" y="125"/>
                    <a:pt x="299" y="125"/>
                  </a:cubicBezTo>
                  <a:cubicBezTo>
                    <a:pt x="299" y="125"/>
                    <a:pt x="300" y="125"/>
                    <a:pt x="301" y="126"/>
                  </a:cubicBezTo>
                  <a:cubicBezTo>
                    <a:pt x="301" y="126"/>
                    <a:pt x="302" y="128"/>
                    <a:pt x="301" y="128"/>
                  </a:cubicBezTo>
                  <a:cubicBezTo>
                    <a:pt x="301" y="129"/>
                    <a:pt x="300" y="129"/>
                    <a:pt x="299" y="130"/>
                  </a:cubicBezTo>
                  <a:cubicBezTo>
                    <a:pt x="299" y="130"/>
                    <a:pt x="299" y="132"/>
                    <a:pt x="299" y="133"/>
                  </a:cubicBezTo>
                  <a:cubicBezTo>
                    <a:pt x="299" y="134"/>
                    <a:pt x="298" y="135"/>
                    <a:pt x="298" y="135"/>
                  </a:cubicBezTo>
                  <a:cubicBezTo>
                    <a:pt x="297" y="136"/>
                    <a:pt x="295" y="137"/>
                    <a:pt x="295" y="138"/>
                  </a:cubicBezTo>
                  <a:cubicBezTo>
                    <a:pt x="295" y="139"/>
                    <a:pt x="297" y="141"/>
                    <a:pt x="298" y="142"/>
                  </a:cubicBezTo>
                  <a:cubicBezTo>
                    <a:pt x="298" y="143"/>
                    <a:pt x="297" y="145"/>
                    <a:pt x="297" y="146"/>
                  </a:cubicBezTo>
                  <a:cubicBezTo>
                    <a:pt x="296" y="147"/>
                    <a:pt x="294" y="149"/>
                    <a:pt x="293" y="149"/>
                  </a:cubicBezTo>
                  <a:cubicBezTo>
                    <a:pt x="292" y="150"/>
                    <a:pt x="289" y="148"/>
                    <a:pt x="288" y="149"/>
                  </a:cubicBezTo>
                  <a:cubicBezTo>
                    <a:pt x="288" y="149"/>
                    <a:pt x="287" y="150"/>
                    <a:pt x="287" y="151"/>
                  </a:cubicBezTo>
                  <a:cubicBezTo>
                    <a:pt x="286" y="151"/>
                    <a:pt x="284" y="152"/>
                    <a:pt x="284" y="152"/>
                  </a:cubicBezTo>
                  <a:cubicBezTo>
                    <a:pt x="283" y="152"/>
                    <a:pt x="282" y="156"/>
                    <a:pt x="281" y="158"/>
                  </a:cubicBezTo>
                  <a:cubicBezTo>
                    <a:pt x="280" y="158"/>
                    <a:pt x="278" y="159"/>
                    <a:pt x="277" y="159"/>
                  </a:cubicBezTo>
                  <a:cubicBezTo>
                    <a:pt x="277" y="159"/>
                    <a:pt x="276" y="161"/>
                    <a:pt x="276" y="161"/>
                  </a:cubicBezTo>
                  <a:cubicBezTo>
                    <a:pt x="274" y="161"/>
                    <a:pt x="271" y="160"/>
                    <a:pt x="270" y="159"/>
                  </a:cubicBezTo>
                  <a:cubicBezTo>
                    <a:pt x="269" y="159"/>
                    <a:pt x="269" y="158"/>
                    <a:pt x="268" y="158"/>
                  </a:cubicBezTo>
                  <a:cubicBezTo>
                    <a:pt x="267" y="157"/>
                    <a:pt x="264" y="158"/>
                    <a:pt x="262" y="158"/>
                  </a:cubicBezTo>
                  <a:cubicBezTo>
                    <a:pt x="261" y="159"/>
                    <a:pt x="259" y="160"/>
                    <a:pt x="258" y="161"/>
                  </a:cubicBezTo>
                  <a:cubicBezTo>
                    <a:pt x="257" y="161"/>
                    <a:pt x="257" y="164"/>
                    <a:pt x="256" y="166"/>
                  </a:cubicBezTo>
                  <a:cubicBezTo>
                    <a:pt x="256" y="166"/>
                    <a:pt x="255" y="166"/>
                    <a:pt x="255" y="166"/>
                  </a:cubicBezTo>
                  <a:cubicBezTo>
                    <a:pt x="254" y="166"/>
                    <a:pt x="254" y="168"/>
                    <a:pt x="253" y="169"/>
                  </a:cubicBezTo>
                  <a:cubicBezTo>
                    <a:pt x="252" y="169"/>
                    <a:pt x="250" y="169"/>
                    <a:pt x="250" y="169"/>
                  </a:cubicBezTo>
                  <a:cubicBezTo>
                    <a:pt x="249" y="169"/>
                    <a:pt x="248" y="168"/>
                    <a:pt x="247" y="168"/>
                  </a:cubicBezTo>
                  <a:cubicBezTo>
                    <a:pt x="247" y="169"/>
                    <a:pt x="247" y="170"/>
                    <a:pt x="247" y="171"/>
                  </a:cubicBezTo>
                  <a:cubicBezTo>
                    <a:pt x="247" y="172"/>
                    <a:pt x="247" y="173"/>
                    <a:pt x="246" y="174"/>
                  </a:cubicBezTo>
                  <a:cubicBezTo>
                    <a:pt x="246" y="175"/>
                    <a:pt x="244" y="175"/>
                    <a:pt x="244" y="175"/>
                  </a:cubicBezTo>
                  <a:cubicBezTo>
                    <a:pt x="243" y="175"/>
                    <a:pt x="242" y="174"/>
                    <a:pt x="241" y="174"/>
                  </a:cubicBezTo>
                  <a:cubicBezTo>
                    <a:pt x="240" y="174"/>
                    <a:pt x="237" y="174"/>
                    <a:pt x="237" y="174"/>
                  </a:cubicBezTo>
                  <a:cubicBezTo>
                    <a:pt x="236" y="173"/>
                    <a:pt x="236" y="172"/>
                    <a:pt x="236" y="171"/>
                  </a:cubicBezTo>
                  <a:cubicBezTo>
                    <a:pt x="236" y="170"/>
                    <a:pt x="235" y="168"/>
                    <a:pt x="234" y="168"/>
                  </a:cubicBezTo>
                  <a:cubicBezTo>
                    <a:pt x="233" y="167"/>
                    <a:pt x="231" y="167"/>
                    <a:pt x="230" y="168"/>
                  </a:cubicBezTo>
                  <a:cubicBezTo>
                    <a:pt x="230" y="168"/>
                    <a:pt x="229" y="169"/>
                    <a:pt x="228" y="169"/>
                  </a:cubicBezTo>
                  <a:cubicBezTo>
                    <a:pt x="228" y="169"/>
                    <a:pt x="226" y="168"/>
                    <a:pt x="226" y="169"/>
                  </a:cubicBezTo>
                  <a:cubicBezTo>
                    <a:pt x="225" y="169"/>
                    <a:pt x="224" y="169"/>
                    <a:pt x="224" y="169"/>
                  </a:cubicBezTo>
                  <a:cubicBezTo>
                    <a:pt x="223" y="170"/>
                    <a:pt x="224" y="172"/>
                    <a:pt x="224" y="172"/>
                  </a:cubicBezTo>
                  <a:cubicBezTo>
                    <a:pt x="224" y="173"/>
                    <a:pt x="223" y="174"/>
                    <a:pt x="223" y="174"/>
                  </a:cubicBezTo>
                  <a:cubicBezTo>
                    <a:pt x="223" y="175"/>
                    <a:pt x="222" y="175"/>
                    <a:pt x="222" y="176"/>
                  </a:cubicBezTo>
                  <a:cubicBezTo>
                    <a:pt x="222" y="177"/>
                    <a:pt x="221" y="178"/>
                    <a:pt x="221" y="179"/>
                  </a:cubicBezTo>
                  <a:cubicBezTo>
                    <a:pt x="222" y="179"/>
                    <a:pt x="222" y="180"/>
                    <a:pt x="223" y="181"/>
                  </a:cubicBezTo>
                  <a:cubicBezTo>
                    <a:pt x="223" y="181"/>
                    <a:pt x="223" y="182"/>
                    <a:pt x="224" y="182"/>
                  </a:cubicBezTo>
                  <a:cubicBezTo>
                    <a:pt x="225" y="182"/>
                    <a:pt x="226" y="181"/>
                    <a:pt x="227" y="181"/>
                  </a:cubicBezTo>
                  <a:cubicBezTo>
                    <a:pt x="228" y="181"/>
                    <a:pt x="230" y="181"/>
                    <a:pt x="231" y="181"/>
                  </a:cubicBezTo>
                  <a:cubicBezTo>
                    <a:pt x="231" y="181"/>
                    <a:pt x="232" y="182"/>
                    <a:pt x="232" y="182"/>
                  </a:cubicBezTo>
                  <a:cubicBezTo>
                    <a:pt x="232" y="183"/>
                    <a:pt x="232" y="184"/>
                    <a:pt x="232" y="185"/>
                  </a:cubicBezTo>
                  <a:cubicBezTo>
                    <a:pt x="232" y="185"/>
                    <a:pt x="232" y="187"/>
                    <a:pt x="233" y="188"/>
                  </a:cubicBezTo>
                  <a:cubicBezTo>
                    <a:pt x="233" y="188"/>
                    <a:pt x="235" y="188"/>
                    <a:pt x="235" y="189"/>
                  </a:cubicBezTo>
                  <a:cubicBezTo>
                    <a:pt x="236" y="190"/>
                    <a:pt x="236" y="191"/>
                    <a:pt x="236" y="192"/>
                  </a:cubicBezTo>
                  <a:cubicBezTo>
                    <a:pt x="236" y="193"/>
                    <a:pt x="235" y="194"/>
                    <a:pt x="235" y="195"/>
                  </a:cubicBezTo>
                  <a:cubicBezTo>
                    <a:pt x="234" y="195"/>
                    <a:pt x="234" y="197"/>
                    <a:pt x="234" y="198"/>
                  </a:cubicBezTo>
                  <a:cubicBezTo>
                    <a:pt x="234" y="198"/>
                    <a:pt x="233" y="199"/>
                    <a:pt x="232" y="199"/>
                  </a:cubicBezTo>
                  <a:cubicBezTo>
                    <a:pt x="232" y="199"/>
                    <a:pt x="231" y="199"/>
                    <a:pt x="230" y="199"/>
                  </a:cubicBezTo>
                  <a:cubicBezTo>
                    <a:pt x="229" y="199"/>
                    <a:pt x="227" y="199"/>
                    <a:pt x="226" y="200"/>
                  </a:cubicBezTo>
                  <a:cubicBezTo>
                    <a:pt x="225" y="200"/>
                    <a:pt x="224" y="201"/>
                    <a:pt x="224" y="201"/>
                  </a:cubicBezTo>
                  <a:cubicBezTo>
                    <a:pt x="223" y="202"/>
                    <a:pt x="221" y="201"/>
                    <a:pt x="220" y="201"/>
                  </a:cubicBezTo>
                  <a:cubicBezTo>
                    <a:pt x="219" y="201"/>
                    <a:pt x="217" y="200"/>
                    <a:pt x="215" y="200"/>
                  </a:cubicBezTo>
                  <a:cubicBezTo>
                    <a:pt x="214" y="200"/>
                    <a:pt x="211" y="201"/>
                    <a:pt x="210" y="202"/>
                  </a:cubicBezTo>
                  <a:cubicBezTo>
                    <a:pt x="210" y="203"/>
                    <a:pt x="210" y="205"/>
                    <a:pt x="209" y="205"/>
                  </a:cubicBezTo>
                  <a:cubicBezTo>
                    <a:pt x="209" y="206"/>
                    <a:pt x="206" y="205"/>
                    <a:pt x="205" y="205"/>
                  </a:cubicBezTo>
                  <a:cubicBezTo>
                    <a:pt x="205" y="205"/>
                    <a:pt x="203" y="205"/>
                    <a:pt x="203" y="205"/>
                  </a:cubicBezTo>
                  <a:cubicBezTo>
                    <a:pt x="203" y="206"/>
                    <a:pt x="203" y="208"/>
                    <a:pt x="203" y="208"/>
                  </a:cubicBezTo>
                  <a:cubicBezTo>
                    <a:pt x="203" y="209"/>
                    <a:pt x="202" y="211"/>
                    <a:pt x="201" y="211"/>
                  </a:cubicBezTo>
                  <a:cubicBezTo>
                    <a:pt x="201" y="212"/>
                    <a:pt x="199" y="212"/>
                    <a:pt x="198" y="212"/>
                  </a:cubicBezTo>
                  <a:cubicBezTo>
                    <a:pt x="197" y="213"/>
                    <a:pt x="195" y="213"/>
                    <a:pt x="195" y="214"/>
                  </a:cubicBezTo>
                  <a:cubicBezTo>
                    <a:pt x="194" y="214"/>
                    <a:pt x="192" y="213"/>
                    <a:pt x="192" y="214"/>
                  </a:cubicBezTo>
                  <a:cubicBezTo>
                    <a:pt x="191" y="214"/>
                    <a:pt x="189" y="215"/>
                    <a:pt x="188" y="216"/>
                  </a:cubicBezTo>
                  <a:cubicBezTo>
                    <a:pt x="188" y="216"/>
                    <a:pt x="188" y="218"/>
                    <a:pt x="188" y="218"/>
                  </a:cubicBezTo>
                  <a:cubicBezTo>
                    <a:pt x="188" y="219"/>
                    <a:pt x="190" y="219"/>
                    <a:pt x="190" y="219"/>
                  </a:cubicBezTo>
                  <a:cubicBezTo>
                    <a:pt x="190" y="220"/>
                    <a:pt x="189" y="222"/>
                    <a:pt x="189" y="223"/>
                  </a:cubicBezTo>
                  <a:cubicBezTo>
                    <a:pt x="189" y="223"/>
                    <a:pt x="188" y="225"/>
                    <a:pt x="187" y="225"/>
                  </a:cubicBezTo>
                  <a:cubicBezTo>
                    <a:pt x="186" y="225"/>
                    <a:pt x="185" y="225"/>
                    <a:pt x="185" y="225"/>
                  </a:cubicBezTo>
                  <a:cubicBezTo>
                    <a:pt x="183" y="225"/>
                    <a:pt x="183" y="227"/>
                    <a:pt x="182" y="228"/>
                  </a:cubicBezTo>
                  <a:cubicBezTo>
                    <a:pt x="182" y="228"/>
                    <a:pt x="180" y="228"/>
                    <a:pt x="179" y="228"/>
                  </a:cubicBezTo>
                  <a:cubicBezTo>
                    <a:pt x="179" y="228"/>
                    <a:pt x="178" y="227"/>
                    <a:pt x="177" y="227"/>
                  </a:cubicBezTo>
                  <a:cubicBezTo>
                    <a:pt x="176" y="227"/>
                    <a:pt x="175" y="229"/>
                    <a:pt x="174" y="229"/>
                  </a:cubicBezTo>
                  <a:cubicBezTo>
                    <a:pt x="174" y="230"/>
                    <a:pt x="175" y="232"/>
                    <a:pt x="174" y="232"/>
                  </a:cubicBezTo>
                  <a:cubicBezTo>
                    <a:pt x="174" y="233"/>
                    <a:pt x="172" y="234"/>
                    <a:pt x="172" y="235"/>
                  </a:cubicBezTo>
                  <a:cubicBezTo>
                    <a:pt x="171" y="236"/>
                    <a:pt x="171" y="237"/>
                    <a:pt x="171" y="238"/>
                  </a:cubicBezTo>
                  <a:cubicBezTo>
                    <a:pt x="171" y="239"/>
                    <a:pt x="172" y="240"/>
                    <a:pt x="172" y="241"/>
                  </a:cubicBezTo>
                  <a:cubicBezTo>
                    <a:pt x="173" y="241"/>
                    <a:pt x="175" y="241"/>
                    <a:pt x="175" y="242"/>
                  </a:cubicBezTo>
                  <a:cubicBezTo>
                    <a:pt x="176" y="242"/>
                    <a:pt x="177" y="244"/>
                    <a:pt x="176" y="245"/>
                  </a:cubicBezTo>
                  <a:cubicBezTo>
                    <a:pt x="176" y="245"/>
                    <a:pt x="175" y="246"/>
                    <a:pt x="175" y="246"/>
                  </a:cubicBezTo>
                  <a:cubicBezTo>
                    <a:pt x="175" y="246"/>
                    <a:pt x="173" y="246"/>
                    <a:pt x="173" y="246"/>
                  </a:cubicBezTo>
                  <a:cubicBezTo>
                    <a:pt x="172" y="247"/>
                    <a:pt x="173" y="249"/>
                    <a:pt x="172" y="249"/>
                  </a:cubicBezTo>
                  <a:cubicBezTo>
                    <a:pt x="172" y="249"/>
                    <a:pt x="170" y="249"/>
                    <a:pt x="169" y="249"/>
                  </a:cubicBezTo>
                  <a:cubicBezTo>
                    <a:pt x="168" y="249"/>
                    <a:pt x="167" y="249"/>
                    <a:pt x="166" y="249"/>
                  </a:cubicBezTo>
                  <a:cubicBezTo>
                    <a:pt x="166" y="249"/>
                    <a:pt x="165" y="247"/>
                    <a:pt x="165" y="247"/>
                  </a:cubicBezTo>
                  <a:cubicBezTo>
                    <a:pt x="164" y="247"/>
                    <a:pt x="162" y="247"/>
                    <a:pt x="161" y="247"/>
                  </a:cubicBezTo>
                  <a:cubicBezTo>
                    <a:pt x="161" y="247"/>
                    <a:pt x="160" y="247"/>
                    <a:pt x="160" y="248"/>
                  </a:cubicBezTo>
                  <a:cubicBezTo>
                    <a:pt x="160" y="248"/>
                    <a:pt x="160" y="249"/>
                    <a:pt x="160" y="249"/>
                  </a:cubicBezTo>
                  <a:cubicBezTo>
                    <a:pt x="160" y="250"/>
                    <a:pt x="161" y="250"/>
                    <a:pt x="161" y="251"/>
                  </a:cubicBezTo>
                  <a:cubicBezTo>
                    <a:pt x="162" y="251"/>
                    <a:pt x="162" y="253"/>
                    <a:pt x="162" y="253"/>
                  </a:cubicBezTo>
                  <a:cubicBezTo>
                    <a:pt x="162" y="254"/>
                    <a:pt x="162" y="256"/>
                    <a:pt x="161" y="256"/>
                  </a:cubicBezTo>
                  <a:cubicBezTo>
                    <a:pt x="160" y="256"/>
                    <a:pt x="159" y="255"/>
                    <a:pt x="158" y="255"/>
                  </a:cubicBezTo>
                  <a:cubicBezTo>
                    <a:pt x="158" y="255"/>
                    <a:pt x="157" y="256"/>
                    <a:pt x="157" y="256"/>
                  </a:cubicBezTo>
                  <a:cubicBezTo>
                    <a:pt x="157" y="257"/>
                    <a:pt x="156" y="259"/>
                    <a:pt x="156" y="259"/>
                  </a:cubicBezTo>
                  <a:cubicBezTo>
                    <a:pt x="157" y="260"/>
                    <a:pt x="159" y="260"/>
                    <a:pt x="159" y="261"/>
                  </a:cubicBezTo>
                  <a:cubicBezTo>
                    <a:pt x="160" y="261"/>
                    <a:pt x="160" y="263"/>
                    <a:pt x="160" y="263"/>
                  </a:cubicBezTo>
                  <a:cubicBezTo>
                    <a:pt x="161" y="264"/>
                    <a:pt x="162" y="264"/>
                    <a:pt x="163" y="264"/>
                  </a:cubicBezTo>
                  <a:cubicBezTo>
                    <a:pt x="163" y="264"/>
                    <a:pt x="165" y="264"/>
                    <a:pt x="166" y="264"/>
                  </a:cubicBezTo>
                  <a:cubicBezTo>
                    <a:pt x="166" y="266"/>
                    <a:pt x="166" y="266"/>
                    <a:pt x="166" y="266"/>
                  </a:cubicBezTo>
                  <a:cubicBezTo>
                    <a:pt x="166" y="266"/>
                    <a:pt x="168" y="266"/>
                    <a:pt x="168" y="266"/>
                  </a:cubicBezTo>
                  <a:cubicBezTo>
                    <a:pt x="170" y="266"/>
                    <a:pt x="172" y="266"/>
                    <a:pt x="173" y="266"/>
                  </a:cubicBezTo>
                  <a:cubicBezTo>
                    <a:pt x="173" y="266"/>
                    <a:pt x="174" y="267"/>
                    <a:pt x="174" y="267"/>
                  </a:cubicBezTo>
                  <a:cubicBezTo>
                    <a:pt x="174" y="268"/>
                    <a:pt x="174" y="269"/>
                    <a:pt x="174" y="269"/>
                  </a:cubicBezTo>
                  <a:cubicBezTo>
                    <a:pt x="174" y="270"/>
                    <a:pt x="174" y="271"/>
                    <a:pt x="175" y="271"/>
                  </a:cubicBezTo>
                  <a:cubicBezTo>
                    <a:pt x="175" y="272"/>
                    <a:pt x="177" y="272"/>
                    <a:pt x="178" y="272"/>
                  </a:cubicBezTo>
                  <a:cubicBezTo>
                    <a:pt x="178" y="273"/>
                    <a:pt x="178" y="274"/>
                    <a:pt x="178" y="275"/>
                  </a:cubicBezTo>
                  <a:cubicBezTo>
                    <a:pt x="178" y="275"/>
                    <a:pt x="178" y="277"/>
                    <a:pt x="178" y="277"/>
                  </a:cubicBezTo>
                  <a:cubicBezTo>
                    <a:pt x="178" y="278"/>
                    <a:pt x="179" y="279"/>
                    <a:pt x="179" y="280"/>
                  </a:cubicBezTo>
                  <a:cubicBezTo>
                    <a:pt x="179" y="281"/>
                    <a:pt x="180" y="282"/>
                    <a:pt x="180" y="282"/>
                  </a:cubicBezTo>
                  <a:cubicBezTo>
                    <a:pt x="180" y="283"/>
                    <a:pt x="180" y="285"/>
                    <a:pt x="180" y="286"/>
                  </a:cubicBezTo>
                  <a:cubicBezTo>
                    <a:pt x="180" y="287"/>
                    <a:pt x="178" y="288"/>
                    <a:pt x="178" y="288"/>
                  </a:cubicBezTo>
                  <a:cubicBezTo>
                    <a:pt x="177" y="288"/>
                    <a:pt x="176" y="287"/>
                    <a:pt x="176" y="286"/>
                  </a:cubicBezTo>
                  <a:cubicBezTo>
                    <a:pt x="176" y="286"/>
                    <a:pt x="175" y="284"/>
                    <a:pt x="175" y="284"/>
                  </a:cubicBezTo>
                  <a:cubicBezTo>
                    <a:pt x="174" y="284"/>
                    <a:pt x="172" y="283"/>
                    <a:pt x="171" y="284"/>
                  </a:cubicBezTo>
                  <a:cubicBezTo>
                    <a:pt x="170" y="284"/>
                    <a:pt x="171" y="286"/>
                    <a:pt x="170" y="287"/>
                  </a:cubicBezTo>
                  <a:cubicBezTo>
                    <a:pt x="169" y="288"/>
                    <a:pt x="167" y="289"/>
                    <a:pt x="166" y="290"/>
                  </a:cubicBezTo>
                  <a:cubicBezTo>
                    <a:pt x="166" y="290"/>
                    <a:pt x="166" y="291"/>
                    <a:pt x="165" y="291"/>
                  </a:cubicBezTo>
                  <a:cubicBezTo>
                    <a:pt x="164" y="292"/>
                    <a:pt x="162" y="292"/>
                    <a:pt x="161" y="291"/>
                  </a:cubicBezTo>
                  <a:cubicBezTo>
                    <a:pt x="161" y="291"/>
                    <a:pt x="160" y="290"/>
                    <a:pt x="159" y="289"/>
                  </a:cubicBezTo>
                  <a:cubicBezTo>
                    <a:pt x="158" y="289"/>
                    <a:pt x="157" y="289"/>
                    <a:pt x="156" y="289"/>
                  </a:cubicBezTo>
                  <a:cubicBezTo>
                    <a:pt x="155" y="289"/>
                    <a:pt x="154" y="287"/>
                    <a:pt x="154" y="286"/>
                  </a:cubicBezTo>
                  <a:cubicBezTo>
                    <a:pt x="153" y="285"/>
                    <a:pt x="154" y="283"/>
                    <a:pt x="153" y="282"/>
                  </a:cubicBezTo>
                  <a:cubicBezTo>
                    <a:pt x="152" y="282"/>
                    <a:pt x="150" y="281"/>
                    <a:pt x="149" y="281"/>
                  </a:cubicBezTo>
                  <a:cubicBezTo>
                    <a:pt x="149" y="281"/>
                    <a:pt x="148" y="281"/>
                    <a:pt x="147" y="281"/>
                  </a:cubicBezTo>
                  <a:cubicBezTo>
                    <a:pt x="147" y="281"/>
                    <a:pt x="146" y="281"/>
                    <a:pt x="145" y="281"/>
                  </a:cubicBezTo>
                  <a:cubicBezTo>
                    <a:pt x="144" y="281"/>
                    <a:pt x="143" y="280"/>
                    <a:pt x="143" y="280"/>
                  </a:cubicBezTo>
                  <a:cubicBezTo>
                    <a:pt x="142" y="280"/>
                    <a:pt x="141" y="280"/>
                    <a:pt x="141" y="280"/>
                  </a:cubicBezTo>
                  <a:cubicBezTo>
                    <a:pt x="140" y="280"/>
                    <a:pt x="137" y="281"/>
                    <a:pt x="136" y="281"/>
                  </a:cubicBezTo>
                  <a:cubicBezTo>
                    <a:pt x="135" y="281"/>
                    <a:pt x="135" y="281"/>
                    <a:pt x="134" y="281"/>
                  </a:cubicBezTo>
                  <a:cubicBezTo>
                    <a:pt x="134" y="280"/>
                    <a:pt x="133" y="278"/>
                    <a:pt x="133" y="277"/>
                  </a:cubicBezTo>
                  <a:cubicBezTo>
                    <a:pt x="133" y="276"/>
                    <a:pt x="134" y="275"/>
                    <a:pt x="134" y="273"/>
                  </a:cubicBezTo>
                  <a:cubicBezTo>
                    <a:pt x="134" y="272"/>
                    <a:pt x="132" y="271"/>
                    <a:pt x="132" y="271"/>
                  </a:cubicBezTo>
                  <a:cubicBezTo>
                    <a:pt x="131" y="271"/>
                    <a:pt x="130" y="271"/>
                    <a:pt x="129" y="271"/>
                  </a:cubicBezTo>
                  <a:cubicBezTo>
                    <a:pt x="129" y="271"/>
                    <a:pt x="128" y="273"/>
                    <a:pt x="127" y="273"/>
                  </a:cubicBezTo>
                  <a:cubicBezTo>
                    <a:pt x="126" y="273"/>
                    <a:pt x="123" y="272"/>
                    <a:pt x="122" y="273"/>
                  </a:cubicBezTo>
                  <a:cubicBezTo>
                    <a:pt x="121" y="273"/>
                    <a:pt x="119" y="274"/>
                    <a:pt x="119" y="275"/>
                  </a:cubicBezTo>
                  <a:cubicBezTo>
                    <a:pt x="117" y="275"/>
                    <a:pt x="114" y="276"/>
                    <a:pt x="112" y="277"/>
                  </a:cubicBezTo>
                  <a:cubicBezTo>
                    <a:pt x="111" y="277"/>
                    <a:pt x="109" y="278"/>
                    <a:pt x="108" y="279"/>
                  </a:cubicBezTo>
                  <a:cubicBezTo>
                    <a:pt x="107" y="279"/>
                    <a:pt x="106" y="280"/>
                    <a:pt x="105" y="280"/>
                  </a:cubicBezTo>
                  <a:cubicBezTo>
                    <a:pt x="103" y="280"/>
                    <a:pt x="100" y="278"/>
                    <a:pt x="100" y="278"/>
                  </a:cubicBezTo>
                  <a:cubicBezTo>
                    <a:pt x="100" y="277"/>
                    <a:pt x="101" y="274"/>
                    <a:pt x="101" y="273"/>
                  </a:cubicBezTo>
                  <a:cubicBezTo>
                    <a:pt x="100" y="272"/>
                    <a:pt x="99" y="270"/>
                    <a:pt x="98" y="269"/>
                  </a:cubicBezTo>
                  <a:cubicBezTo>
                    <a:pt x="97" y="269"/>
                    <a:pt x="97" y="269"/>
                    <a:pt x="97" y="269"/>
                  </a:cubicBezTo>
                  <a:cubicBezTo>
                    <a:pt x="96" y="269"/>
                    <a:pt x="94" y="268"/>
                    <a:pt x="93" y="268"/>
                  </a:cubicBezTo>
                  <a:cubicBezTo>
                    <a:pt x="93" y="268"/>
                    <a:pt x="91" y="269"/>
                    <a:pt x="90" y="269"/>
                  </a:cubicBezTo>
                  <a:cubicBezTo>
                    <a:pt x="90" y="269"/>
                    <a:pt x="91" y="271"/>
                    <a:pt x="90" y="271"/>
                  </a:cubicBezTo>
                  <a:cubicBezTo>
                    <a:pt x="90" y="272"/>
                    <a:pt x="88" y="272"/>
                    <a:pt x="87" y="272"/>
                  </a:cubicBezTo>
                  <a:cubicBezTo>
                    <a:pt x="87" y="273"/>
                    <a:pt x="87" y="273"/>
                    <a:pt x="87" y="273"/>
                  </a:cubicBezTo>
                  <a:cubicBezTo>
                    <a:pt x="86" y="273"/>
                    <a:pt x="84" y="273"/>
                    <a:pt x="84" y="272"/>
                  </a:cubicBezTo>
                  <a:cubicBezTo>
                    <a:pt x="83" y="272"/>
                    <a:pt x="82" y="270"/>
                    <a:pt x="81" y="270"/>
                  </a:cubicBezTo>
                  <a:cubicBezTo>
                    <a:pt x="80" y="269"/>
                    <a:pt x="79" y="268"/>
                    <a:pt x="78" y="268"/>
                  </a:cubicBezTo>
                  <a:cubicBezTo>
                    <a:pt x="78" y="268"/>
                    <a:pt x="76" y="268"/>
                    <a:pt x="76" y="267"/>
                  </a:cubicBezTo>
                  <a:cubicBezTo>
                    <a:pt x="74" y="267"/>
                    <a:pt x="72" y="267"/>
                    <a:pt x="71" y="267"/>
                  </a:cubicBezTo>
                  <a:cubicBezTo>
                    <a:pt x="70" y="268"/>
                    <a:pt x="72" y="270"/>
                    <a:pt x="72" y="271"/>
                  </a:cubicBezTo>
                  <a:cubicBezTo>
                    <a:pt x="72" y="272"/>
                    <a:pt x="70" y="275"/>
                    <a:pt x="69" y="275"/>
                  </a:cubicBezTo>
                  <a:cubicBezTo>
                    <a:pt x="68" y="275"/>
                    <a:pt x="66" y="275"/>
                    <a:pt x="65" y="275"/>
                  </a:cubicBezTo>
                  <a:cubicBezTo>
                    <a:pt x="64" y="273"/>
                    <a:pt x="64" y="271"/>
                    <a:pt x="64" y="270"/>
                  </a:cubicBezTo>
                  <a:cubicBezTo>
                    <a:pt x="64" y="270"/>
                    <a:pt x="66" y="268"/>
                    <a:pt x="66" y="268"/>
                  </a:cubicBezTo>
                  <a:cubicBezTo>
                    <a:pt x="65" y="267"/>
                    <a:pt x="63" y="268"/>
                    <a:pt x="62" y="268"/>
                  </a:cubicBezTo>
                  <a:cubicBezTo>
                    <a:pt x="61" y="269"/>
                    <a:pt x="60" y="270"/>
                    <a:pt x="59" y="270"/>
                  </a:cubicBezTo>
                  <a:cubicBezTo>
                    <a:pt x="58" y="271"/>
                    <a:pt x="56" y="271"/>
                    <a:pt x="55" y="272"/>
                  </a:cubicBezTo>
                  <a:cubicBezTo>
                    <a:pt x="55" y="272"/>
                    <a:pt x="56" y="273"/>
                    <a:pt x="55" y="274"/>
                  </a:cubicBezTo>
                  <a:cubicBezTo>
                    <a:pt x="54" y="275"/>
                    <a:pt x="51" y="276"/>
                    <a:pt x="49" y="275"/>
                  </a:cubicBezTo>
                  <a:cubicBezTo>
                    <a:pt x="48" y="275"/>
                    <a:pt x="47" y="273"/>
                    <a:pt x="46" y="272"/>
                  </a:cubicBezTo>
                  <a:cubicBezTo>
                    <a:pt x="45" y="271"/>
                    <a:pt x="43" y="270"/>
                    <a:pt x="41" y="270"/>
                  </a:cubicBezTo>
                  <a:cubicBezTo>
                    <a:pt x="41" y="270"/>
                    <a:pt x="39" y="271"/>
                    <a:pt x="39" y="271"/>
                  </a:cubicBezTo>
                  <a:cubicBezTo>
                    <a:pt x="38" y="271"/>
                    <a:pt x="34" y="270"/>
                    <a:pt x="35" y="270"/>
                  </a:cubicBezTo>
                  <a:cubicBezTo>
                    <a:pt x="35" y="270"/>
                    <a:pt x="34" y="267"/>
                    <a:pt x="35" y="265"/>
                  </a:cubicBezTo>
                  <a:cubicBezTo>
                    <a:pt x="35" y="264"/>
                    <a:pt x="36" y="262"/>
                    <a:pt x="36" y="261"/>
                  </a:cubicBezTo>
                  <a:cubicBezTo>
                    <a:pt x="36" y="261"/>
                    <a:pt x="35" y="259"/>
                    <a:pt x="35" y="259"/>
                  </a:cubicBezTo>
                  <a:cubicBezTo>
                    <a:pt x="34" y="258"/>
                    <a:pt x="32" y="257"/>
                    <a:pt x="31" y="256"/>
                  </a:cubicBezTo>
                  <a:cubicBezTo>
                    <a:pt x="31" y="255"/>
                    <a:pt x="30" y="254"/>
                    <a:pt x="29" y="253"/>
                  </a:cubicBezTo>
                  <a:cubicBezTo>
                    <a:pt x="29" y="252"/>
                    <a:pt x="30" y="250"/>
                    <a:pt x="29" y="249"/>
                  </a:cubicBezTo>
                  <a:cubicBezTo>
                    <a:pt x="29" y="249"/>
                    <a:pt x="28" y="247"/>
                    <a:pt x="28" y="246"/>
                  </a:cubicBezTo>
                  <a:cubicBezTo>
                    <a:pt x="27" y="245"/>
                    <a:pt x="27" y="242"/>
                    <a:pt x="26" y="241"/>
                  </a:cubicBezTo>
                  <a:cubicBezTo>
                    <a:pt x="26" y="240"/>
                    <a:pt x="23" y="241"/>
                    <a:pt x="22" y="240"/>
                  </a:cubicBezTo>
                  <a:cubicBezTo>
                    <a:pt x="21" y="239"/>
                    <a:pt x="21" y="235"/>
                    <a:pt x="21" y="234"/>
                  </a:cubicBezTo>
                  <a:cubicBezTo>
                    <a:pt x="21" y="233"/>
                    <a:pt x="21" y="230"/>
                    <a:pt x="21" y="229"/>
                  </a:cubicBezTo>
                  <a:cubicBezTo>
                    <a:pt x="21" y="228"/>
                    <a:pt x="20" y="225"/>
                    <a:pt x="20" y="224"/>
                  </a:cubicBezTo>
                  <a:cubicBezTo>
                    <a:pt x="19" y="222"/>
                    <a:pt x="19" y="220"/>
                    <a:pt x="19" y="21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54"/>
            <p:cNvSpPr>
              <a:spLocks/>
            </p:cNvSpPr>
            <p:nvPr/>
          </p:nvSpPr>
          <p:spPr bwMode="auto">
            <a:xfrm>
              <a:off x="5906" y="2292"/>
              <a:ext cx="789" cy="763"/>
            </a:xfrm>
            <a:custGeom>
              <a:avLst/>
              <a:gdLst>
                <a:gd name="T0" fmla="*/ 30 w 302"/>
                <a:gd name="T1" fmla="*/ 205 h 292"/>
                <a:gd name="T2" fmla="*/ 51 w 302"/>
                <a:gd name="T3" fmla="*/ 192 h 292"/>
                <a:gd name="T4" fmla="*/ 60 w 302"/>
                <a:gd name="T5" fmla="*/ 175 h 292"/>
                <a:gd name="T6" fmla="*/ 69 w 302"/>
                <a:gd name="T7" fmla="*/ 157 h 292"/>
                <a:gd name="T8" fmla="*/ 55 w 302"/>
                <a:gd name="T9" fmla="*/ 139 h 292"/>
                <a:gd name="T10" fmla="*/ 34 w 302"/>
                <a:gd name="T11" fmla="*/ 144 h 292"/>
                <a:gd name="T12" fmla="*/ 24 w 302"/>
                <a:gd name="T13" fmla="*/ 134 h 292"/>
                <a:gd name="T14" fmla="*/ 13 w 302"/>
                <a:gd name="T15" fmla="*/ 110 h 292"/>
                <a:gd name="T16" fmla="*/ 5 w 302"/>
                <a:gd name="T17" fmla="*/ 81 h 292"/>
                <a:gd name="T18" fmla="*/ 10 w 302"/>
                <a:gd name="T19" fmla="*/ 58 h 292"/>
                <a:gd name="T20" fmla="*/ 18 w 302"/>
                <a:gd name="T21" fmla="*/ 35 h 292"/>
                <a:gd name="T22" fmla="*/ 32 w 302"/>
                <a:gd name="T23" fmla="*/ 42 h 292"/>
                <a:gd name="T24" fmla="*/ 55 w 302"/>
                <a:gd name="T25" fmla="*/ 44 h 292"/>
                <a:gd name="T26" fmla="*/ 68 w 302"/>
                <a:gd name="T27" fmla="*/ 32 h 292"/>
                <a:gd name="T28" fmla="*/ 80 w 302"/>
                <a:gd name="T29" fmla="*/ 29 h 292"/>
                <a:gd name="T30" fmla="*/ 95 w 302"/>
                <a:gd name="T31" fmla="*/ 42 h 292"/>
                <a:gd name="T32" fmla="*/ 103 w 302"/>
                <a:gd name="T33" fmla="*/ 11 h 292"/>
                <a:gd name="T34" fmla="*/ 122 w 302"/>
                <a:gd name="T35" fmla="*/ 1 h 292"/>
                <a:gd name="T36" fmla="*/ 141 w 302"/>
                <a:gd name="T37" fmla="*/ 14 h 292"/>
                <a:gd name="T38" fmla="*/ 156 w 302"/>
                <a:gd name="T39" fmla="*/ 31 h 292"/>
                <a:gd name="T40" fmla="*/ 173 w 302"/>
                <a:gd name="T41" fmla="*/ 27 h 292"/>
                <a:gd name="T42" fmla="*/ 201 w 302"/>
                <a:gd name="T43" fmla="*/ 12 h 292"/>
                <a:gd name="T44" fmla="*/ 201 w 302"/>
                <a:gd name="T45" fmla="*/ 28 h 292"/>
                <a:gd name="T46" fmla="*/ 211 w 302"/>
                <a:gd name="T47" fmla="*/ 38 h 292"/>
                <a:gd name="T48" fmla="*/ 217 w 302"/>
                <a:gd name="T49" fmla="*/ 14 h 292"/>
                <a:gd name="T50" fmla="*/ 238 w 302"/>
                <a:gd name="T51" fmla="*/ 0 h 292"/>
                <a:gd name="T52" fmla="*/ 263 w 302"/>
                <a:gd name="T53" fmla="*/ 4 h 292"/>
                <a:gd name="T54" fmla="*/ 264 w 302"/>
                <a:gd name="T55" fmla="*/ 29 h 292"/>
                <a:gd name="T56" fmla="*/ 270 w 302"/>
                <a:gd name="T57" fmla="*/ 45 h 292"/>
                <a:gd name="T58" fmla="*/ 284 w 302"/>
                <a:gd name="T59" fmla="*/ 63 h 292"/>
                <a:gd name="T60" fmla="*/ 265 w 302"/>
                <a:gd name="T61" fmla="*/ 81 h 292"/>
                <a:gd name="T62" fmla="*/ 283 w 302"/>
                <a:gd name="T63" fmla="*/ 98 h 292"/>
                <a:gd name="T64" fmla="*/ 290 w 302"/>
                <a:gd name="T65" fmla="*/ 117 h 292"/>
                <a:gd name="T66" fmla="*/ 299 w 302"/>
                <a:gd name="T67" fmla="*/ 130 h 292"/>
                <a:gd name="T68" fmla="*/ 288 w 302"/>
                <a:gd name="T69" fmla="*/ 149 h 292"/>
                <a:gd name="T70" fmla="*/ 268 w 302"/>
                <a:gd name="T71" fmla="*/ 158 h 292"/>
                <a:gd name="T72" fmla="*/ 247 w 302"/>
                <a:gd name="T73" fmla="*/ 168 h 292"/>
                <a:gd name="T74" fmla="*/ 234 w 302"/>
                <a:gd name="T75" fmla="*/ 168 h 292"/>
                <a:gd name="T76" fmla="*/ 222 w 302"/>
                <a:gd name="T77" fmla="*/ 176 h 292"/>
                <a:gd name="T78" fmla="*/ 232 w 302"/>
                <a:gd name="T79" fmla="*/ 185 h 292"/>
                <a:gd name="T80" fmla="*/ 230 w 302"/>
                <a:gd name="T81" fmla="*/ 199 h 292"/>
                <a:gd name="T82" fmla="*/ 205 w 302"/>
                <a:gd name="T83" fmla="*/ 205 h 292"/>
                <a:gd name="T84" fmla="*/ 188 w 302"/>
                <a:gd name="T85" fmla="*/ 216 h 292"/>
                <a:gd name="T86" fmla="*/ 179 w 302"/>
                <a:gd name="T87" fmla="*/ 228 h 292"/>
                <a:gd name="T88" fmla="*/ 175 w 302"/>
                <a:gd name="T89" fmla="*/ 242 h 292"/>
                <a:gd name="T90" fmla="*/ 165 w 302"/>
                <a:gd name="T91" fmla="*/ 247 h 292"/>
                <a:gd name="T92" fmla="*/ 158 w 302"/>
                <a:gd name="T93" fmla="*/ 255 h 292"/>
                <a:gd name="T94" fmla="*/ 166 w 302"/>
                <a:gd name="T95" fmla="*/ 266 h 292"/>
                <a:gd name="T96" fmla="*/ 178 w 302"/>
                <a:gd name="T97" fmla="*/ 275 h 292"/>
                <a:gd name="T98" fmla="*/ 175 w 302"/>
                <a:gd name="T99" fmla="*/ 284 h 292"/>
                <a:gd name="T100" fmla="*/ 156 w 302"/>
                <a:gd name="T101" fmla="*/ 289 h 292"/>
                <a:gd name="T102" fmla="*/ 141 w 302"/>
                <a:gd name="T103" fmla="*/ 280 h 292"/>
                <a:gd name="T104" fmla="*/ 127 w 302"/>
                <a:gd name="T105" fmla="*/ 273 h 292"/>
                <a:gd name="T106" fmla="*/ 101 w 302"/>
                <a:gd name="T107" fmla="*/ 273 h 292"/>
                <a:gd name="T108" fmla="*/ 87 w 302"/>
                <a:gd name="T109" fmla="*/ 273 h 292"/>
                <a:gd name="T110" fmla="*/ 69 w 302"/>
                <a:gd name="T111" fmla="*/ 275 h 292"/>
                <a:gd name="T112" fmla="*/ 55 w 302"/>
                <a:gd name="T113" fmla="*/ 274 h 292"/>
                <a:gd name="T114" fmla="*/ 36 w 302"/>
                <a:gd name="T115" fmla="*/ 261 h 292"/>
                <a:gd name="T116" fmla="*/ 22 w 302"/>
                <a:gd name="T117" fmla="*/ 24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02" h="292">
                  <a:moveTo>
                    <a:pt x="19" y="219"/>
                  </a:moveTo>
                  <a:cubicBezTo>
                    <a:pt x="19" y="218"/>
                    <a:pt x="19" y="217"/>
                    <a:pt x="20" y="217"/>
                  </a:cubicBezTo>
                  <a:cubicBezTo>
                    <a:pt x="20" y="216"/>
                    <a:pt x="23" y="216"/>
                    <a:pt x="24" y="215"/>
                  </a:cubicBezTo>
                  <a:cubicBezTo>
                    <a:pt x="24" y="214"/>
                    <a:pt x="24" y="213"/>
                    <a:pt x="25" y="211"/>
                  </a:cubicBezTo>
                  <a:cubicBezTo>
                    <a:pt x="25" y="211"/>
                    <a:pt x="26" y="209"/>
                    <a:pt x="26" y="209"/>
                  </a:cubicBezTo>
                  <a:cubicBezTo>
                    <a:pt x="27" y="208"/>
                    <a:pt x="29" y="209"/>
                    <a:pt x="30" y="209"/>
                  </a:cubicBezTo>
                  <a:cubicBezTo>
                    <a:pt x="30" y="208"/>
                    <a:pt x="30" y="206"/>
                    <a:pt x="30" y="205"/>
                  </a:cubicBezTo>
                  <a:cubicBezTo>
                    <a:pt x="30" y="204"/>
                    <a:pt x="31" y="204"/>
                    <a:pt x="32" y="204"/>
                  </a:cubicBezTo>
                  <a:cubicBezTo>
                    <a:pt x="34" y="204"/>
                    <a:pt x="36" y="204"/>
                    <a:pt x="37" y="204"/>
                  </a:cubicBezTo>
                  <a:cubicBezTo>
                    <a:pt x="38" y="204"/>
                    <a:pt x="41" y="203"/>
                    <a:pt x="41" y="202"/>
                  </a:cubicBezTo>
                  <a:cubicBezTo>
                    <a:pt x="42" y="202"/>
                    <a:pt x="42" y="199"/>
                    <a:pt x="42" y="199"/>
                  </a:cubicBezTo>
                  <a:cubicBezTo>
                    <a:pt x="43" y="198"/>
                    <a:pt x="45" y="199"/>
                    <a:pt x="46" y="198"/>
                  </a:cubicBezTo>
                  <a:cubicBezTo>
                    <a:pt x="46" y="197"/>
                    <a:pt x="45" y="195"/>
                    <a:pt x="46" y="194"/>
                  </a:cubicBezTo>
                  <a:cubicBezTo>
                    <a:pt x="47" y="193"/>
                    <a:pt x="50" y="192"/>
                    <a:pt x="51" y="192"/>
                  </a:cubicBezTo>
                  <a:cubicBezTo>
                    <a:pt x="52" y="192"/>
                    <a:pt x="54" y="192"/>
                    <a:pt x="54" y="192"/>
                  </a:cubicBezTo>
                  <a:cubicBezTo>
                    <a:pt x="55" y="191"/>
                    <a:pt x="54" y="189"/>
                    <a:pt x="54" y="187"/>
                  </a:cubicBezTo>
                  <a:cubicBezTo>
                    <a:pt x="54" y="187"/>
                    <a:pt x="55" y="185"/>
                    <a:pt x="56" y="184"/>
                  </a:cubicBezTo>
                  <a:cubicBezTo>
                    <a:pt x="56" y="184"/>
                    <a:pt x="57" y="184"/>
                    <a:pt x="58" y="184"/>
                  </a:cubicBezTo>
                  <a:cubicBezTo>
                    <a:pt x="59" y="184"/>
                    <a:pt x="61" y="183"/>
                    <a:pt x="61" y="183"/>
                  </a:cubicBezTo>
                  <a:cubicBezTo>
                    <a:pt x="61" y="182"/>
                    <a:pt x="59" y="180"/>
                    <a:pt x="59" y="179"/>
                  </a:cubicBezTo>
                  <a:cubicBezTo>
                    <a:pt x="59" y="178"/>
                    <a:pt x="59" y="176"/>
                    <a:pt x="60" y="175"/>
                  </a:cubicBezTo>
                  <a:cubicBezTo>
                    <a:pt x="60" y="174"/>
                    <a:pt x="62" y="173"/>
                    <a:pt x="63" y="173"/>
                  </a:cubicBezTo>
                  <a:cubicBezTo>
                    <a:pt x="64" y="173"/>
                    <a:pt x="65" y="173"/>
                    <a:pt x="65" y="173"/>
                  </a:cubicBezTo>
                  <a:cubicBezTo>
                    <a:pt x="66" y="172"/>
                    <a:pt x="66" y="171"/>
                    <a:pt x="67" y="171"/>
                  </a:cubicBezTo>
                  <a:cubicBezTo>
                    <a:pt x="67" y="170"/>
                    <a:pt x="67" y="169"/>
                    <a:pt x="67" y="168"/>
                  </a:cubicBezTo>
                  <a:cubicBezTo>
                    <a:pt x="68" y="167"/>
                    <a:pt x="69" y="167"/>
                    <a:pt x="70" y="166"/>
                  </a:cubicBezTo>
                  <a:cubicBezTo>
                    <a:pt x="70" y="165"/>
                    <a:pt x="70" y="163"/>
                    <a:pt x="70" y="162"/>
                  </a:cubicBezTo>
                  <a:cubicBezTo>
                    <a:pt x="70" y="161"/>
                    <a:pt x="70" y="158"/>
                    <a:pt x="69" y="157"/>
                  </a:cubicBezTo>
                  <a:cubicBezTo>
                    <a:pt x="69" y="156"/>
                    <a:pt x="67" y="154"/>
                    <a:pt x="66" y="154"/>
                  </a:cubicBezTo>
                  <a:cubicBezTo>
                    <a:pt x="65" y="153"/>
                    <a:pt x="61" y="155"/>
                    <a:pt x="60" y="154"/>
                  </a:cubicBezTo>
                  <a:cubicBezTo>
                    <a:pt x="60" y="154"/>
                    <a:pt x="59" y="153"/>
                    <a:pt x="59" y="153"/>
                  </a:cubicBezTo>
                  <a:cubicBezTo>
                    <a:pt x="59" y="151"/>
                    <a:pt x="60" y="148"/>
                    <a:pt x="60" y="147"/>
                  </a:cubicBezTo>
                  <a:cubicBezTo>
                    <a:pt x="60" y="146"/>
                    <a:pt x="60" y="144"/>
                    <a:pt x="60" y="143"/>
                  </a:cubicBezTo>
                  <a:cubicBezTo>
                    <a:pt x="59" y="141"/>
                    <a:pt x="58" y="138"/>
                    <a:pt x="57" y="138"/>
                  </a:cubicBezTo>
                  <a:cubicBezTo>
                    <a:pt x="56" y="138"/>
                    <a:pt x="55" y="138"/>
                    <a:pt x="55" y="139"/>
                  </a:cubicBezTo>
                  <a:cubicBezTo>
                    <a:pt x="54" y="139"/>
                    <a:pt x="55" y="141"/>
                    <a:pt x="54" y="141"/>
                  </a:cubicBezTo>
                  <a:cubicBezTo>
                    <a:pt x="53" y="142"/>
                    <a:pt x="52" y="142"/>
                    <a:pt x="51" y="142"/>
                  </a:cubicBezTo>
                  <a:cubicBezTo>
                    <a:pt x="50" y="142"/>
                    <a:pt x="49" y="140"/>
                    <a:pt x="49" y="140"/>
                  </a:cubicBezTo>
                  <a:cubicBezTo>
                    <a:pt x="48" y="140"/>
                    <a:pt x="45" y="140"/>
                    <a:pt x="44" y="140"/>
                  </a:cubicBezTo>
                  <a:cubicBezTo>
                    <a:pt x="44" y="140"/>
                    <a:pt x="43" y="141"/>
                    <a:pt x="42" y="142"/>
                  </a:cubicBezTo>
                  <a:cubicBezTo>
                    <a:pt x="41" y="143"/>
                    <a:pt x="39" y="144"/>
                    <a:pt x="38" y="144"/>
                  </a:cubicBezTo>
                  <a:cubicBezTo>
                    <a:pt x="37" y="144"/>
                    <a:pt x="35" y="144"/>
                    <a:pt x="34" y="144"/>
                  </a:cubicBezTo>
                  <a:cubicBezTo>
                    <a:pt x="34" y="144"/>
                    <a:pt x="34" y="145"/>
                    <a:pt x="34" y="145"/>
                  </a:cubicBezTo>
                  <a:cubicBezTo>
                    <a:pt x="33" y="146"/>
                    <a:pt x="30" y="146"/>
                    <a:pt x="29" y="145"/>
                  </a:cubicBezTo>
                  <a:cubicBezTo>
                    <a:pt x="28" y="145"/>
                    <a:pt x="27" y="144"/>
                    <a:pt x="26" y="144"/>
                  </a:cubicBezTo>
                  <a:cubicBezTo>
                    <a:pt x="24" y="144"/>
                    <a:pt x="21" y="146"/>
                    <a:pt x="20" y="144"/>
                  </a:cubicBezTo>
                  <a:cubicBezTo>
                    <a:pt x="19" y="144"/>
                    <a:pt x="19" y="142"/>
                    <a:pt x="20" y="141"/>
                  </a:cubicBezTo>
                  <a:cubicBezTo>
                    <a:pt x="20" y="140"/>
                    <a:pt x="21" y="137"/>
                    <a:pt x="22" y="135"/>
                  </a:cubicBezTo>
                  <a:cubicBezTo>
                    <a:pt x="23" y="135"/>
                    <a:pt x="24" y="134"/>
                    <a:pt x="24" y="134"/>
                  </a:cubicBezTo>
                  <a:cubicBezTo>
                    <a:pt x="25" y="133"/>
                    <a:pt x="26" y="131"/>
                    <a:pt x="26" y="130"/>
                  </a:cubicBezTo>
                  <a:cubicBezTo>
                    <a:pt x="26" y="130"/>
                    <a:pt x="25" y="127"/>
                    <a:pt x="24" y="126"/>
                  </a:cubicBezTo>
                  <a:cubicBezTo>
                    <a:pt x="24" y="125"/>
                    <a:pt x="22" y="125"/>
                    <a:pt x="21" y="124"/>
                  </a:cubicBezTo>
                  <a:cubicBezTo>
                    <a:pt x="21" y="123"/>
                    <a:pt x="22" y="121"/>
                    <a:pt x="22" y="120"/>
                  </a:cubicBezTo>
                  <a:cubicBezTo>
                    <a:pt x="22" y="119"/>
                    <a:pt x="21" y="117"/>
                    <a:pt x="20" y="116"/>
                  </a:cubicBezTo>
                  <a:cubicBezTo>
                    <a:pt x="20" y="115"/>
                    <a:pt x="17" y="114"/>
                    <a:pt x="15" y="113"/>
                  </a:cubicBezTo>
                  <a:cubicBezTo>
                    <a:pt x="14" y="113"/>
                    <a:pt x="13" y="111"/>
                    <a:pt x="13" y="110"/>
                  </a:cubicBezTo>
                  <a:cubicBezTo>
                    <a:pt x="12" y="108"/>
                    <a:pt x="10" y="104"/>
                    <a:pt x="9" y="103"/>
                  </a:cubicBezTo>
                  <a:cubicBezTo>
                    <a:pt x="8" y="101"/>
                    <a:pt x="7" y="99"/>
                    <a:pt x="7" y="98"/>
                  </a:cubicBezTo>
                  <a:cubicBezTo>
                    <a:pt x="6" y="98"/>
                    <a:pt x="4" y="97"/>
                    <a:pt x="4" y="96"/>
                  </a:cubicBezTo>
                  <a:cubicBezTo>
                    <a:pt x="3" y="95"/>
                    <a:pt x="1" y="92"/>
                    <a:pt x="2" y="91"/>
                  </a:cubicBezTo>
                  <a:cubicBezTo>
                    <a:pt x="2" y="90"/>
                    <a:pt x="4" y="88"/>
                    <a:pt x="4" y="88"/>
                  </a:cubicBezTo>
                  <a:cubicBezTo>
                    <a:pt x="4" y="87"/>
                    <a:pt x="3" y="85"/>
                    <a:pt x="3" y="84"/>
                  </a:cubicBezTo>
                  <a:cubicBezTo>
                    <a:pt x="4" y="83"/>
                    <a:pt x="5" y="82"/>
                    <a:pt x="5" y="81"/>
                  </a:cubicBezTo>
                  <a:cubicBezTo>
                    <a:pt x="5" y="79"/>
                    <a:pt x="2" y="77"/>
                    <a:pt x="2" y="75"/>
                  </a:cubicBezTo>
                  <a:cubicBezTo>
                    <a:pt x="1" y="74"/>
                    <a:pt x="0" y="73"/>
                    <a:pt x="0" y="72"/>
                  </a:cubicBezTo>
                  <a:cubicBezTo>
                    <a:pt x="1" y="71"/>
                    <a:pt x="4" y="69"/>
                    <a:pt x="5" y="69"/>
                  </a:cubicBezTo>
                  <a:cubicBezTo>
                    <a:pt x="6" y="69"/>
                    <a:pt x="8" y="69"/>
                    <a:pt x="9" y="69"/>
                  </a:cubicBezTo>
                  <a:cubicBezTo>
                    <a:pt x="10" y="68"/>
                    <a:pt x="11" y="67"/>
                    <a:pt x="11" y="66"/>
                  </a:cubicBezTo>
                  <a:cubicBezTo>
                    <a:pt x="11" y="65"/>
                    <a:pt x="12" y="64"/>
                    <a:pt x="11" y="63"/>
                  </a:cubicBezTo>
                  <a:cubicBezTo>
                    <a:pt x="11" y="62"/>
                    <a:pt x="10" y="60"/>
                    <a:pt x="10" y="58"/>
                  </a:cubicBezTo>
                  <a:cubicBezTo>
                    <a:pt x="9" y="57"/>
                    <a:pt x="10" y="53"/>
                    <a:pt x="10" y="52"/>
                  </a:cubicBezTo>
                  <a:cubicBezTo>
                    <a:pt x="10" y="52"/>
                    <a:pt x="10" y="46"/>
                    <a:pt x="10" y="46"/>
                  </a:cubicBezTo>
                  <a:cubicBezTo>
                    <a:pt x="10" y="46"/>
                    <a:pt x="9" y="42"/>
                    <a:pt x="9" y="42"/>
                  </a:cubicBezTo>
                  <a:cubicBezTo>
                    <a:pt x="9" y="41"/>
                    <a:pt x="9" y="36"/>
                    <a:pt x="10" y="35"/>
                  </a:cubicBezTo>
                  <a:cubicBezTo>
                    <a:pt x="11" y="34"/>
                    <a:pt x="13" y="34"/>
                    <a:pt x="14" y="34"/>
                  </a:cubicBezTo>
                  <a:cubicBezTo>
                    <a:pt x="14" y="34"/>
                    <a:pt x="15" y="33"/>
                    <a:pt x="15" y="33"/>
                  </a:cubicBezTo>
                  <a:cubicBezTo>
                    <a:pt x="17" y="33"/>
                    <a:pt x="17" y="34"/>
                    <a:pt x="18" y="35"/>
                  </a:cubicBezTo>
                  <a:cubicBezTo>
                    <a:pt x="18" y="36"/>
                    <a:pt x="18" y="37"/>
                    <a:pt x="18" y="38"/>
                  </a:cubicBezTo>
                  <a:cubicBezTo>
                    <a:pt x="18" y="38"/>
                    <a:pt x="19" y="40"/>
                    <a:pt x="20" y="41"/>
                  </a:cubicBezTo>
                  <a:cubicBezTo>
                    <a:pt x="20" y="41"/>
                    <a:pt x="22" y="41"/>
                    <a:pt x="23" y="42"/>
                  </a:cubicBezTo>
                  <a:cubicBezTo>
                    <a:pt x="24" y="42"/>
                    <a:pt x="25" y="42"/>
                    <a:pt x="26" y="43"/>
                  </a:cubicBezTo>
                  <a:cubicBezTo>
                    <a:pt x="26" y="43"/>
                    <a:pt x="26" y="45"/>
                    <a:pt x="27" y="45"/>
                  </a:cubicBezTo>
                  <a:cubicBezTo>
                    <a:pt x="28" y="46"/>
                    <a:pt x="29" y="45"/>
                    <a:pt x="30" y="45"/>
                  </a:cubicBezTo>
                  <a:cubicBezTo>
                    <a:pt x="31" y="44"/>
                    <a:pt x="31" y="43"/>
                    <a:pt x="32" y="42"/>
                  </a:cubicBezTo>
                  <a:cubicBezTo>
                    <a:pt x="33" y="42"/>
                    <a:pt x="34" y="42"/>
                    <a:pt x="35" y="42"/>
                  </a:cubicBezTo>
                  <a:cubicBezTo>
                    <a:pt x="35" y="42"/>
                    <a:pt x="36" y="43"/>
                    <a:pt x="36" y="43"/>
                  </a:cubicBezTo>
                  <a:cubicBezTo>
                    <a:pt x="37" y="44"/>
                    <a:pt x="39" y="44"/>
                    <a:pt x="40" y="44"/>
                  </a:cubicBezTo>
                  <a:cubicBezTo>
                    <a:pt x="40" y="44"/>
                    <a:pt x="41" y="43"/>
                    <a:pt x="42" y="43"/>
                  </a:cubicBezTo>
                  <a:cubicBezTo>
                    <a:pt x="42" y="43"/>
                    <a:pt x="44" y="43"/>
                    <a:pt x="44" y="43"/>
                  </a:cubicBezTo>
                  <a:cubicBezTo>
                    <a:pt x="46" y="43"/>
                    <a:pt x="48" y="44"/>
                    <a:pt x="50" y="44"/>
                  </a:cubicBezTo>
                  <a:cubicBezTo>
                    <a:pt x="51" y="44"/>
                    <a:pt x="54" y="44"/>
                    <a:pt x="55" y="44"/>
                  </a:cubicBezTo>
                  <a:cubicBezTo>
                    <a:pt x="57" y="43"/>
                    <a:pt x="59" y="42"/>
                    <a:pt x="59" y="41"/>
                  </a:cubicBezTo>
                  <a:cubicBezTo>
                    <a:pt x="59" y="40"/>
                    <a:pt x="59" y="38"/>
                    <a:pt x="59" y="37"/>
                  </a:cubicBezTo>
                  <a:cubicBezTo>
                    <a:pt x="59" y="36"/>
                    <a:pt x="60" y="35"/>
                    <a:pt x="61" y="34"/>
                  </a:cubicBezTo>
                  <a:cubicBezTo>
                    <a:pt x="61" y="33"/>
                    <a:pt x="60" y="32"/>
                    <a:pt x="61" y="31"/>
                  </a:cubicBezTo>
                  <a:cubicBezTo>
                    <a:pt x="61" y="31"/>
                    <a:pt x="62" y="29"/>
                    <a:pt x="63" y="29"/>
                  </a:cubicBezTo>
                  <a:cubicBezTo>
                    <a:pt x="64" y="29"/>
                    <a:pt x="65" y="30"/>
                    <a:pt x="66" y="30"/>
                  </a:cubicBezTo>
                  <a:cubicBezTo>
                    <a:pt x="66" y="30"/>
                    <a:pt x="68" y="32"/>
                    <a:pt x="68" y="32"/>
                  </a:cubicBezTo>
                  <a:cubicBezTo>
                    <a:pt x="69" y="32"/>
                    <a:pt x="71" y="32"/>
                    <a:pt x="71" y="31"/>
                  </a:cubicBezTo>
                  <a:cubicBezTo>
                    <a:pt x="72" y="31"/>
                    <a:pt x="72" y="30"/>
                    <a:pt x="72" y="29"/>
                  </a:cubicBezTo>
                  <a:cubicBezTo>
                    <a:pt x="73" y="29"/>
                    <a:pt x="74" y="29"/>
                    <a:pt x="74" y="29"/>
                  </a:cubicBezTo>
                  <a:cubicBezTo>
                    <a:pt x="74" y="29"/>
                    <a:pt x="75" y="30"/>
                    <a:pt x="76" y="31"/>
                  </a:cubicBezTo>
                  <a:cubicBezTo>
                    <a:pt x="76" y="31"/>
                    <a:pt x="76" y="32"/>
                    <a:pt x="76" y="32"/>
                  </a:cubicBezTo>
                  <a:cubicBezTo>
                    <a:pt x="78" y="33"/>
                    <a:pt x="80" y="33"/>
                    <a:pt x="81" y="33"/>
                  </a:cubicBezTo>
                  <a:cubicBezTo>
                    <a:pt x="81" y="32"/>
                    <a:pt x="80" y="30"/>
                    <a:pt x="80" y="29"/>
                  </a:cubicBezTo>
                  <a:cubicBezTo>
                    <a:pt x="81" y="29"/>
                    <a:pt x="84" y="30"/>
                    <a:pt x="84" y="30"/>
                  </a:cubicBezTo>
                  <a:cubicBezTo>
                    <a:pt x="85" y="30"/>
                    <a:pt x="86" y="31"/>
                    <a:pt x="86" y="32"/>
                  </a:cubicBezTo>
                  <a:cubicBezTo>
                    <a:pt x="87" y="33"/>
                    <a:pt x="89" y="34"/>
                    <a:pt x="89" y="35"/>
                  </a:cubicBezTo>
                  <a:cubicBezTo>
                    <a:pt x="89" y="36"/>
                    <a:pt x="88" y="37"/>
                    <a:pt x="88" y="38"/>
                  </a:cubicBezTo>
                  <a:cubicBezTo>
                    <a:pt x="88" y="39"/>
                    <a:pt x="88" y="41"/>
                    <a:pt x="89" y="42"/>
                  </a:cubicBezTo>
                  <a:cubicBezTo>
                    <a:pt x="89" y="43"/>
                    <a:pt x="90" y="44"/>
                    <a:pt x="91" y="44"/>
                  </a:cubicBezTo>
                  <a:cubicBezTo>
                    <a:pt x="92" y="44"/>
                    <a:pt x="94" y="43"/>
                    <a:pt x="95" y="42"/>
                  </a:cubicBezTo>
                  <a:cubicBezTo>
                    <a:pt x="96" y="41"/>
                    <a:pt x="96" y="38"/>
                    <a:pt x="96" y="37"/>
                  </a:cubicBezTo>
                  <a:cubicBezTo>
                    <a:pt x="96" y="36"/>
                    <a:pt x="95" y="35"/>
                    <a:pt x="96" y="34"/>
                  </a:cubicBezTo>
                  <a:cubicBezTo>
                    <a:pt x="96" y="33"/>
                    <a:pt x="97" y="32"/>
                    <a:pt x="97" y="32"/>
                  </a:cubicBezTo>
                  <a:cubicBezTo>
                    <a:pt x="97" y="31"/>
                    <a:pt x="98" y="29"/>
                    <a:pt x="98" y="28"/>
                  </a:cubicBezTo>
                  <a:cubicBezTo>
                    <a:pt x="99" y="26"/>
                    <a:pt x="100" y="22"/>
                    <a:pt x="101" y="20"/>
                  </a:cubicBezTo>
                  <a:cubicBezTo>
                    <a:pt x="101" y="19"/>
                    <a:pt x="103" y="17"/>
                    <a:pt x="104" y="16"/>
                  </a:cubicBezTo>
                  <a:cubicBezTo>
                    <a:pt x="104" y="14"/>
                    <a:pt x="103" y="12"/>
                    <a:pt x="103" y="11"/>
                  </a:cubicBezTo>
                  <a:cubicBezTo>
                    <a:pt x="103" y="10"/>
                    <a:pt x="103" y="7"/>
                    <a:pt x="104" y="6"/>
                  </a:cubicBezTo>
                  <a:cubicBezTo>
                    <a:pt x="104" y="4"/>
                    <a:pt x="106" y="2"/>
                    <a:pt x="107" y="1"/>
                  </a:cubicBezTo>
                  <a:cubicBezTo>
                    <a:pt x="107" y="1"/>
                    <a:pt x="109" y="0"/>
                    <a:pt x="110" y="0"/>
                  </a:cubicBezTo>
                  <a:cubicBezTo>
                    <a:pt x="111" y="0"/>
                    <a:pt x="113" y="2"/>
                    <a:pt x="114" y="2"/>
                  </a:cubicBezTo>
                  <a:cubicBezTo>
                    <a:pt x="114" y="2"/>
                    <a:pt x="116" y="4"/>
                    <a:pt x="117" y="4"/>
                  </a:cubicBezTo>
                  <a:cubicBezTo>
                    <a:pt x="117" y="4"/>
                    <a:pt x="119" y="3"/>
                    <a:pt x="119" y="3"/>
                  </a:cubicBezTo>
                  <a:cubicBezTo>
                    <a:pt x="120" y="3"/>
                    <a:pt x="121" y="1"/>
                    <a:pt x="122" y="1"/>
                  </a:cubicBezTo>
                  <a:cubicBezTo>
                    <a:pt x="122" y="1"/>
                    <a:pt x="125" y="1"/>
                    <a:pt x="126" y="1"/>
                  </a:cubicBezTo>
                  <a:cubicBezTo>
                    <a:pt x="126" y="1"/>
                    <a:pt x="128" y="2"/>
                    <a:pt x="128" y="2"/>
                  </a:cubicBezTo>
                  <a:cubicBezTo>
                    <a:pt x="129" y="3"/>
                    <a:pt x="130" y="5"/>
                    <a:pt x="131" y="5"/>
                  </a:cubicBezTo>
                  <a:cubicBezTo>
                    <a:pt x="132" y="6"/>
                    <a:pt x="134" y="6"/>
                    <a:pt x="134" y="6"/>
                  </a:cubicBezTo>
                  <a:cubicBezTo>
                    <a:pt x="135" y="6"/>
                    <a:pt x="136" y="6"/>
                    <a:pt x="138" y="7"/>
                  </a:cubicBezTo>
                  <a:cubicBezTo>
                    <a:pt x="137" y="8"/>
                    <a:pt x="137" y="10"/>
                    <a:pt x="137" y="11"/>
                  </a:cubicBezTo>
                  <a:cubicBezTo>
                    <a:pt x="137" y="12"/>
                    <a:pt x="140" y="13"/>
                    <a:pt x="141" y="14"/>
                  </a:cubicBezTo>
                  <a:cubicBezTo>
                    <a:pt x="141" y="14"/>
                    <a:pt x="143" y="15"/>
                    <a:pt x="143" y="15"/>
                  </a:cubicBezTo>
                  <a:cubicBezTo>
                    <a:pt x="144" y="16"/>
                    <a:pt x="143" y="19"/>
                    <a:pt x="144" y="19"/>
                  </a:cubicBezTo>
                  <a:cubicBezTo>
                    <a:pt x="144" y="20"/>
                    <a:pt x="147" y="19"/>
                    <a:pt x="147" y="19"/>
                  </a:cubicBezTo>
                  <a:cubicBezTo>
                    <a:pt x="148" y="20"/>
                    <a:pt x="149" y="22"/>
                    <a:pt x="149" y="22"/>
                  </a:cubicBezTo>
                  <a:cubicBezTo>
                    <a:pt x="150" y="22"/>
                    <a:pt x="151" y="22"/>
                    <a:pt x="152" y="22"/>
                  </a:cubicBezTo>
                  <a:cubicBezTo>
                    <a:pt x="153" y="23"/>
                    <a:pt x="152" y="26"/>
                    <a:pt x="153" y="27"/>
                  </a:cubicBezTo>
                  <a:cubicBezTo>
                    <a:pt x="154" y="28"/>
                    <a:pt x="155" y="31"/>
                    <a:pt x="156" y="31"/>
                  </a:cubicBezTo>
                  <a:cubicBezTo>
                    <a:pt x="157" y="31"/>
                    <a:pt x="158" y="29"/>
                    <a:pt x="158" y="29"/>
                  </a:cubicBezTo>
                  <a:cubicBezTo>
                    <a:pt x="159" y="28"/>
                    <a:pt x="162" y="27"/>
                    <a:pt x="162" y="26"/>
                  </a:cubicBezTo>
                  <a:cubicBezTo>
                    <a:pt x="163" y="25"/>
                    <a:pt x="162" y="23"/>
                    <a:pt x="162" y="22"/>
                  </a:cubicBezTo>
                  <a:cubicBezTo>
                    <a:pt x="163" y="21"/>
                    <a:pt x="165" y="20"/>
                    <a:pt x="166" y="20"/>
                  </a:cubicBezTo>
                  <a:cubicBezTo>
                    <a:pt x="167" y="20"/>
                    <a:pt x="168" y="20"/>
                    <a:pt x="170" y="20"/>
                  </a:cubicBezTo>
                  <a:cubicBezTo>
                    <a:pt x="171" y="20"/>
                    <a:pt x="172" y="22"/>
                    <a:pt x="173" y="23"/>
                  </a:cubicBezTo>
                  <a:cubicBezTo>
                    <a:pt x="173" y="24"/>
                    <a:pt x="172" y="26"/>
                    <a:pt x="173" y="27"/>
                  </a:cubicBezTo>
                  <a:cubicBezTo>
                    <a:pt x="173" y="28"/>
                    <a:pt x="176" y="29"/>
                    <a:pt x="177" y="29"/>
                  </a:cubicBezTo>
                  <a:cubicBezTo>
                    <a:pt x="179" y="29"/>
                    <a:pt x="183" y="29"/>
                    <a:pt x="184" y="28"/>
                  </a:cubicBezTo>
                  <a:cubicBezTo>
                    <a:pt x="185" y="28"/>
                    <a:pt x="186" y="26"/>
                    <a:pt x="187" y="26"/>
                  </a:cubicBezTo>
                  <a:cubicBezTo>
                    <a:pt x="188" y="25"/>
                    <a:pt x="191" y="24"/>
                    <a:pt x="192" y="23"/>
                  </a:cubicBezTo>
                  <a:cubicBezTo>
                    <a:pt x="193" y="21"/>
                    <a:pt x="193" y="18"/>
                    <a:pt x="194" y="17"/>
                  </a:cubicBezTo>
                  <a:cubicBezTo>
                    <a:pt x="195" y="16"/>
                    <a:pt x="196" y="14"/>
                    <a:pt x="197" y="13"/>
                  </a:cubicBezTo>
                  <a:cubicBezTo>
                    <a:pt x="198" y="13"/>
                    <a:pt x="200" y="13"/>
                    <a:pt x="201" y="12"/>
                  </a:cubicBezTo>
                  <a:cubicBezTo>
                    <a:pt x="202" y="11"/>
                    <a:pt x="202" y="9"/>
                    <a:pt x="202" y="7"/>
                  </a:cubicBezTo>
                  <a:cubicBezTo>
                    <a:pt x="203" y="8"/>
                    <a:pt x="204" y="9"/>
                    <a:pt x="205" y="9"/>
                  </a:cubicBezTo>
                  <a:cubicBezTo>
                    <a:pt x="205" y="10"/>
                    <a:pt x="206" y="12"/>
                    <a:pt x="206" y="13"/>
                  </a:cubicBezTo>
                  <a:cubicBezTo>
                    <a:pt x="206" y="14"/>
                    <a:pt x="205" y="16"/>
                    <a:pt x="205" y="18"/>
                  </a:cubicBezTo>
                  <a:cubicBezTo>
                    <a:pt x="205" y="19"/>
                    <a:pt x="206" y="22"/>
                    <a:pt x="206" y="24"/>
                  </a:cubicBezTo>
                  <a:cubicBezTo>
                    <a:pt x="205" y="25"/>
                    <a:pt x="206" y="28"/>
                    <a:pt x="205" y="28"/>
                  </a:cubicBezTo>
                  <a:cubicBezTo>
                    <a:pt x="204" y="29"/>
                    <a:pt x="202" y="28"/>
                    <a:pt x="201" y="28"/>
                  </a:cubicBezTo>
                  <a:cubicBezTo>
                    <a:pt x="200" y="29"/>
                    <a:pt x="197" y="29"/>
                    <a:pt x="197" y="30"/>
                  </a:cubicBezTo>
                  <a:cubicBezTo>
                    <a:pt x="196" y="31"/>
                    <a:pt x="196" y="32"/>
                    <a:pt x="196" y="33"/>
                  </a:cubicBezTo>
                  <a:cubicBezTo>
                    <a:pt x="196" y="34"/>
                    <a:pt x="195" y="36"/>
                    <a:pt x="195" y="37"/>
                  </a:cubicBezTo>
                  <a:cubicBezTo>
                    <a:pt x="196" y="37"/>
                    <a:pt x="197" y="38"/>
                    <a:pt x="197" y="39"/>
                  </a:cubicBezTo>
                  <a:cubicBezTo>
                    <a:pt x="198" y="39"/>
                    <a:pt x="201" y="40"/>
                    <a:pt x="203" y="40"/>
                  </a:cubicBezTo>
                  <a:cubicBezTo>
                    <a:pt x="204" y="40"/>
                    <a:pt x="206" y="39"/>
                    <a:pt x="207" y="38"/>
                  </a:cubicBezTo>
                  <a:cubicBezTo>
                    <a:pt x="208" y="38"/>
                    <a:pt x="210" y="39"/>
                    <a:pt x="211" y="38"/>
                  </a:cubicBezTo>
                  <a:cubicBezTo>
                    <a:pt x="212" y="38"/>
                    <a:pt x="213" y="37"/>
                    <a:pt x="213" y="36"/>
                  </a:cubicBezTo>
                  <a:cubicBezTo>
                    <a:pt x="214" y="35"/>
                    <a:pt x="215" y="33"/>
                    <a:pt x="215" y="32"/>
                  </a:cubicBezTo>
                  <a:cubicBezTo>
                    <a:pt x="216" y="31"/>
                    <a:pt x="217" y="31"/>
                    <a:pt x="217" y="30"/>
                  </a:cubicBezTo>
                  <a:cubicBezTo>
                    <a:pt x="218" y="30"/>
                    <a:pt x="219" y="28"/>
                    <a:pt x="219" y="27"/>
                  </a:cubicBezTo>
                  <a:cubicBezTo>
                    <a:pt x="218" y="26"/>
                    <a:pt x="217" y="24"/>
                    <a:pt x="216" y="23"/>
                  </a:cubicBezTo>
                  <a:cubicBezTo>
                    <a:pt x="216" y="22"/>
                    <a:pt x="215" y="19"/>
                    <a:pt x="215" y="18"/>
                  </a:cubicBezTo>
                  <a:cubicBezTo>
                    <a:pt x="215" y="17"/>
                    <a:pt x="216" y="15"/>
                    <a:pt x="217" y="14"/>
                  </a:cubicBezTo>
                  <a:cubicBezTo>
                    <a:pt x="217" y="13"/>
                    <a:pt x="219" y="13"/>
                    <a:pt x="219" y="12"/>
                  </a:cubicBezTo>
                  <a:cubicBezTo>
                    <a:pt x="220" y="12"/>
                    <a:pt x="220" y="10"/>
                    <a:pt x="220" y="9"/>
                  </a:cubicBezTo>
                  <a:cubicBezTo>
                    <a:pt x="221" y="8"/>
                    <a:pt x="222" y="7"/>
                    <a:pt x="223" y="7"/>
                  </a:cubicBezTo>
                  <a:cubicBezTo>
                    <a:pt x="224" y="7"/>
                    <a:pt x="226" y="7"/>
                    <a:pt x="227" y="7"/>
                  </a:cubicBezTo>
                  <a:cubicBezTo>
                    <a:pt x="227" y="7"/>
                    <a:pt x="229" y="7"/>
                    <a:pt x="230" y="7"/>
                  </a:cubicBezTo>
                  <a:cubicBezTo>
                    <a:pt x="231" y="6"/>
                    <a:pt x="232" y="4"/>
                    <a:pt x="233" y="3"/>
                  </a:cubicBezTo>
                  <a:cubicBezTo>
                    <a:pt x="234" y="2"/>
                    <a:pt x="237" y="1"/>
                    <a:pt x="238" y="0"/>
                  </a:cubicBezTo>
                  <a:cubicBezTo>
                    <a:pt x="239" y="0"/>
                    <a:pt x="241" y="1"/>
                    <a:pt x="242" y="0"/>
                  </a:cubicBezTo>
                  <a:cubicBezTo>
                    <a:pt x="243" y="0"/>
                    <a:pt x="246" y="0"/>
                    <a:pt x="247" y="0"/>
                  </a:cubicBezTo>
                  <a:cubicBezTo>
                    <a:pt x="247" y="0"/>
                    <a:pt x="249" y="0"/>
                    <a:pt x="249" y="0"/>
                  </a:cubicBezTo>
                  <a:cubicBezTo>
                    <a:pt x="250" y="0"/>
                    <a:pt x="252" y="1"/>
                    <a:pt x="252" y="1"/>
                  </a:cubicBezTo>
                  <a:cubicBezTo>
                    <a:pt x="254" y="1"/>
                    <a:pt x="257" y="1"/>
                    <a:pt x="258" y="1"/>
                  </a:cubicBezTo>
                  <a:cubicBezTo>
                    <a:pt x="259" y="1"/>
                    <a:pt x="261" y="1"/>
                    <a:pt x="262" y="2"/>
                  </a:cubicBezTo>
                  <a:cubicBezTo>
                    <a:pt x="263" y="2"/>
                    <a:pt x="263" y="4"/>
                    <a:pt x="263" y="4"/>
                  </a:cubicBezTo>
                  <a:cubicBezTo>
                    <a:pt x="264" y="6"/>
                    <a:pt x="264" y="9"/>
                    <a:pt x="263" y="10"/>
                  </a:cubicBezTo>
                  <a:cubicBezTo>
                    <a:pt x="263" y="10"/>
                    <a:pt x="262" y="11"/>
                    <a:pt x="262" y="12"/>
                  </a:cubicBezTo>
                  <a:cubicBezTo>
                    <a:pt x="262" y="13"/>
                    <a:pt x="262" y="14"/>
                    <a:pt x="263" y="15"/>
                  </a:cubicBezTo>
                  <a:cubicBezTo>
                    <a:pt x="263" y="16"/>
                    <a:pt x="265" y="17"/>
                    <a:pt x="265" y="18"/>
                  </a:cubicBezTo>
                  <a:cubicBezTo>
                    <a:pt x="266" y="18"/>
                    <a:pt x="267" y="20"/>
                    <a:pt x="267" y="20"/>
                  </a:cubicBezTo>
                  <a:cubicBezTo>
                    <a:pt x="267" y="21"/>
                    <a:pt x="267" y="25"/>
                    <a:pt x="267" y="26"/>
                  </a:cubicBezTo>
                  <a:cubicBezTo>
                    <a:pt x="266" y="27"/>
                    <a:pt x="265" y="28"/>
                    <a:pt x="264" y="29"/>
                  </a:cubicBezTo>
                  <a:cubicBezTo>
                    <a:pt x="264" y="30"/>
                    <a:pt x="264" y="32"/>
                    <a:pt x="264" y="33"/>
                  </a:cubicBezTo>
                  <a:cubicBezTo>
                    <a:pt x="264" y="34"/>
                    <a:pt x="263" y="36"/>
                    <a:pt x="263" y="37"/>
                  </a:cubicBezTo>
                  <a:cubicBezTo>
                    <a:pt x="263" y="37"/>
                    <a:pt x="264" y="38"/>
                    <a:pt x="264" y="39"/>
                  </a:cubicBezTo>
                  <a:cubicBezTo>
                    <a:pt x="265" y="39"/>
                    <a:pt x="266" y="39"/>
                    <a:pt x="266" y="39"/>
                  </a:cubicBezTo>
                  <a:cubicBezTo>
                    <a:pt x="267" y="39"/>
                    <a:pt x="269" y="38"/>
                    <a:pt x="270" y="39"/>
                  </a:cubicBezTo>
                  <a:cubicBezTo>
                    <a:pt x="270" y="39"/>
                    <a:pt x="271" y="41"/>
                    <a:pt x="271" y="42"/>
                  </a:cubicBezTo>
                  <a:cubicBezTo>
                    <a:pt x="271" y="43"/>
                    <a:pt x="270" y="44"/>
                    <a:pt x="270" y="45"/>
                  </a:cubicBezTo>
                  <a:cubicBezTo>
                    <a:pt x="270" y="46"/>
                    <a:pt x="269" y="49"/>
                    <a:pt x="270" y="49"/>
                  </a:cubicBezTo>
                  <a:cubicBezTo>
                    <a:pt x="271" y="50"/>
                    <a:pt x="272" y="48"/>
                    <a:pt x="273" y="48"/>
                  </a:cubicBezTo>
                  <a:cubicBezTo>
                    <a:pt x="273" y="48"/>
                    <a:pt x="275" y="49"/>
                    <a:pt x="276" y="49"/>
                  </a:cubicBezTo>
                  <a:cubicBezTo>
                    <a:pt x="277" y="50"/>
                    <a:pt x="277" y="53"/>
                    <a:pt x="277" y="54"/>
                  </a:cubicBezTo>
                  <a:cubicBezTo>
                    <a:pt x="278" y="55"/>
                    <a:pt x="280" y="54"/>
                    <a:pt x="281" y="55"/>
                  </a:cubicBezTo>
                  <a:cubicBezTo>
                    <a:pt x="282" y="56"/>
                    <a:pt x="283" y="57"/>
                    <a:pt x="283" y="58"/>
                  </a:cubicBezTo>
                  <a:cubicBezTo>
                    <a:pt x="284" y="59"/>
                    <a:pt x="285" y="62"/>
                    <a:pt x="284" y="63"/>
                  </a:cubicBezTo>
                  <a:cubicBezTo>
                    <a:pt x="284" y="64"/>
                    <a:pt x="283" y="66"/>
                    <a:pt x="282" y="66"/>
                  </a:cubicBezTo>
                  <a:cubicBezTo>
                    <a:pt x="282" y="67"/>
                    <a:pt x="283" y="69"/>
                    <a:pt x="282" y="70"/>
                  </a:cubicBezTo>
                  <a:cubicBezTo>
                    <a:pt x="282" y="72"/>
                    <a:pt x="280" y="73"/>
                    <a:pt x="279" y="73"/>
                  </a:cubicBezTo>
                  <a:cubicBezTo>
                    <a:pt x="277" y="73"/>
                    <a:pt x="274" y="72"/>
                    <a:pt x="273" y="73"/>
                  </a:cubicBezTo>
                  <a:cubicBezTo>
                    <a:pt x="272" y="73"/>
                    <a:pt x="272" y="74"/>
                    <a:pt x="272" y="74"/>
                  </a:cubicBezTo>
                  <a:cubicBezTo>
                    <a:pt x="271" y="75"/>
                    <a:pt x="268" y="75"/>
                    <a:pt x="267" y="75"/>
                  </a:cubicBezTo>
                  <a:cubicBezTo>
                    <a:pt x="266" y="76"/>
                    <a:pt x="266" y="80"/>
                    <a:pt x="265" y="81"/>
                  </a:cubicBezTo>
                  <a:cubicBezTo>
                    <a:pt x="265" y="82"/>
                    <a:pt x="267" y="84"/>
                    <a:pt x="267" y="85"/>
                  </a:cubicBezTo>
                  <a:cubicBezTo>
                    <a:pt x="267" y="86"/>
                    <a:pt x="267" y="89"/>
                    <a:pt x="267" y="89"/>
                  </a:cubicBezTo>
                  <a:cubicBezTo>
                    <a:pt x="267" y="90"/>
                    <a:pt x="269" y="92"/>
                    <a:pt x="269" y="93"/>
                  </a:cubicBezTo>
                  <a:cubicBezTo>
                    <a:pt x="270" y="94"/>
                    <a:pt x="271" y="95"/>
                    <a:pt x="272" y="95"/>
                  </a:cubicBezTo>
                  <a:cubicBezTo>
                    <a:pt x="273" y="96"/>
                    <a:pt x="275" y="95"/>
                    <a:pt x="276" y="95"/>
                  </a:cubicBezTo>
                  <a:cubicBezTo>
                    <a:pt x="277" y="96"/>
                    <a:pt x="279" y="96"/>
                    <a:pt x="280" y="97"/>
                  </a:cubicBezTo>
                  <a:cubicBezTo>
                    <a:pt x="281" y="97"/>
                    <a:pt x="283" y="97"/>
                    <a:pt x="283" y="98"/>
                  </a:cubicBezTo>
                  <a:cubicBezTo>
                    <a:pt x="284" y="98"/>
                    <a:pt x="284" y="99"/>
                    <a:pt x="283" y="100"/>
                  </a:cubicBezTo>
                  <a:cubicBezTo>
                    <a:pt x="283" y="100"/>
                    <a:pt x="282" y="102"/>
                    <a:pt x="282" y="103"/>
                  </a:cubicBezTo>
                  <a:cubicBezTo>
                    <a:pt x="282" y="104"/>
                    <a:pt x="283" y="105"/>
                    <a:pt x="284" y="106"/>
                  </a:cubicBezTo>
                  <a:cubicBezTo>
                    <a:pt x="284" y="108"/>
                    <a:pt x="283" y="110"/>
                    <a:pt x="284" y="112"/>
                  </a:cubicBezTo>
                  <a:cubicBezTo>
                    <a:pt x="284" y="112"/>
                    <a:pt x="284" y="114"/>
                    <a:pt x="284" y="115"/>
                  </a:cubicBezTo>
                  <a:cubicBezTo>
                    <a:pt x="285" y="115"/>
                    <a:pt x="287" y="115"/>
                    <a:pt x="288" y="115"/>
                  </a:cubicBezTo>
                  <a:cubicBezTo>
                    <a:pt x="288" y="115"/>
                    <a:pt x="289" y="117"/>
                    <a:pt x="290" y="117"/>
                  </a:cubicBezTo>
                  <a:cubicBezTo>
                    <a:pt x="291" y="117"/>
                    <a:pt x="293" y="118"/>
                    <a:pt x="293" y="119"/>
                  </a:cubicBezTo>
                  <a:cubicBezTo>
                    <a:pt x="294" y="119"/>
                    <a:pt x="294" y="121"/>
                    <a:pt x="295" y="121"/>
                  </a:cubicBezTo>
                  <a:cubicBezTo>
                    <a:pt x="295" y="122"/>
                    <a:pt x="295" y="123"/>
                    <a:pt x="296" y="123"/>
                  </a:cubicBezTo>
                  <a:cubicBezTo>
                    <a:pt x="296" y="124"/>
                    <a:pt x="298" y="125"/>
                    <a:pt x="299" y="125"/>
                  </a:cubicBezTo>
                  <a:cubicBezTo>
                    <a:pt x="299" y="125"/>
                    <a:pt x="300" y="125"/>
                    <a:pt x="301" y="126"/>
                  </a:cubicBezTo>
                  <a:cubicBezTo>
                    <a:pt x="301" y="126"/>
                    <a:pt x="302" y="128"/>
                    <a:pt x="301" y="128"/>
                  </a:cubicBezTo>
                  <a:cubicBezTo>
                    <a:pt x="301" y="129"/>
                    <a:pt x="300" y="129"/>
                    <a:pt x="299" y="130"/>
                  </a:cubicBezTo>
                  <a:cubicBezTo>
                    <a:pt x="299" y="130"/>
                    <a:pt x="299" y="132"/>
                    <a:pt x="299" y="133"/>
                  </a:cubicBezTo>
                  <a:cubicBezTo>
                    <a:pt x="299" y="134"/>
                    <a:pt x="298" y="135"/>
                    <a:pt x="298" y="135"/>
                  </a:cubicBezTo>
                  <a:cubicBezTo>
                    <a:pt x="297" y="136"/>
                    <a:pt x="295" y="137"/>
                    <a:pt x="295" y="138"/>
                  </a:cubicBezTo>
                  <a:cubicBezTo>
                    <a:pt x="295" y="139"/>
                    <a:pt x="297" y="141"/>
                    <a:pt x="298" y="142"/>
                  </a:cubicBezTo>
                  <a:cubicBezTo>
                    <a:pt x="298" y="143"/>
                    <a:pt x="297" y="145"/>
                    <a:pt x="297" y="146"/>
                  </a:cubicBezTo>
                  <a:cubicBezTo>
                    <a:pt x="296" y="147"/>
                    <a:pt x="294" y="149"/>
                    <a:pt x="293" y="149"/>
                  </a:cubicBezTo>
                  <a:cubicBezTo>
                    <a:pt x="292" y="150"/>
                    <a:pt x="289" y="148"/>
                    <a:pt x="288" y="149"/>
                  </a:cubicBezTo>
                  <a:cubicBezTo>
                    <a:pt x="288" y="149"/>
                    <a:pt x="287" y="150"/>
                    <a:pt x="287" y="151"/>
                  </a:cubicBezTo>
                  <a:cubicBezTo>
                    <a:pt x="286" y="151"/>
                    <a:pt x="284" y="152"/>
                    <a:pt x="284" y="152"/>
                  </a:cubicBezTo>
                  <a:cubicBezTo>
                    <a:pt x="283" y="152"/>
                    <a:pt x="282" y="156"/>
                    <a:pt x="281" y="158"/>
                  </a:cubicBezTo>
                  <a:cubicBezTo>
                    <a:pt x="280" y="158"/>
                    <a:pt x="278" y="159"/>
                    <a:pt x="277" y="159"/>
                  </a:cubicBezTo>
                  <a:cubicBezTo>
                    <a:pt x="277" y="159"/>
                    <a:pt x="276" y="161"/>
                    <a:pt x="276" y="161"/>
                  </a:cubicBezTo>
                  <a:cubicBezTo>
                    <a:pt x="274" y="161"/>
                    <a:pt x="271" y="160"/>
                    <a:pt x="270" y="159"/>
                  </a:cubicBezTo>
                  <a:cubicBezTo>
                    <a:pt x="269" y="159"/>
                    <a:pt x="269" y="158"/>
                    <a:pt x="268" y="158"/>
                  </a:cubicBezTo>
                  <a:cubicBezTo>
                    <a:pt x="267" y="157"/>
                    <a:pt x="264" y="158"/>
                    <a:pt x="262" y="158"/>
                  </a:cubicBezTo>
                  <a:cubicBezTo>
                    <a:pt x="261" y="159"/>
                    <a:pt x="259" y="160"/>
                    <a:pt x="258" y="161"/>
                  </a:cubicBezTo>
                  <a:cubicBezTo>
                    <a:pt x="257" y="161"/>
                    <a:pt x="257" y="164"/>
                    <a:pt x="256" y="166"/>
                  </a:cubicBezTo>
                  <a:cubicBezTo>
                    <a:pt x="256" y="166"/>
                    <a:pt x="255" y="166"/>
                    <a:pt x="255" y="166"/>
                  </a:cubicBezTo>
                  <a:cubicBezTo>
                    <a:pt x="254" y="166"/>
                    <a:pt x="254" y="168"/>
                    <a:pt x="253" y="169"/>
                  </a:cubicBezTo>
                  <a:cubicBezTo>
                    <a:pt x="252" y="169"/>
                    <a:pt x="250" y="169"/>
                    <a:pt x="250" y="169"/>
                  </a:cubicBezTo>
                  <a:cubicBezTo>
                    <a:pt x="249" y="169"/>
                    <a:pt x="248" y="168"/>
                    <a:pt x="247" y="168"/>
                  </a:cubicBezTo>
                  <a:cubicBezTo>
                    <a:pt x="247" y="169"/>
                    <a:pt x="247" y="170"/>
                    <a:pt x="247" y="171"/>
                  </a:cubicBezTo>
                  <a:cubicBezTo>
                    <a:pt x="247" y="172"/>
                    <a:pt x="247" y="173"/>
                    <a:pt x="246" y="174"/>
                  </a:cubicBezTo>
                  <a:cubicBezTo>
                    <a:pt x="246" y="175"/>
                    <a:pt x="244" y="175"/>
                    <a:pt x="244" y="175"/>
                  </a:cubicBezTo>
                  <a:cubicBezTo>
                    <a:pt x="243" y="175"/>
                    <a:pt x="242" y="174"/>
                    <a:pt x="241" y="174"/>
                  </a:cubicBezTo>
                  <a:cubicBezTo>
                    <a:pt x="240" y="174"/>
                    <a:pt x="237" y="174"/>
                    <a:pt x="237" y="174"/>
                  </a:cubicBezTo>
                  <a:cubicBezTo>
                    <a:pt x="236" y="173"/>
                    <a:pt x="236" y="172"/>
                    <a:pt x="236" y="171"/>
                  </a:cubicBezTo>
                  <a:cubicBezTo>
                    <a:pt x="236" y="170"/>
                    <a:pt x="235" y="168"/>
                    <a:pt x="234" y="168"/>
                  </a:cubicBezTo>
                  <a:cubicBezTo>
                    <a:pt x="233" y="167"/>
                    <a:pt x="231" y="167"/>
                    <a:pt x="230" y="168"/>
                  </a:cubicBezTo>
                  <a:cubicBezTo>
                    <a:pt x="230" y="168"/>
                    <a:pt x="229" y="169"/>
                    <a:pt x="228" y="169"/>
                  </a:cubicBezTo>
                  <a:cubicBezTo>
                    <a:pt x="228" y="169"/>
                    <a:pt x="226" y="168"/>
                    <a:pt x="226" y="169"/>
                  </a:cubicBezTo>
                  <a:cubicBezTo>
                    <a:pt x="225" y="169"/>
                    <a:pt x="224" y="169"/>
                    <a:pt x="224" y="169"/>
                  </a:cubicBezTo>
                  <a:cubicBezTo>
                    <a:pt x="223" y="170"/>
                    <a:pt x="224" y="172"/>
                    <a:pt x="224" y="172"/>
                  </a:cubicBezTo>
                  <a:cubicBezTo>
                    <a:pt x="224" y="173"/>
                    <a:pt x="223" y="174"/>
                    <a:pt x="223" y="174"/>
                  </a:cubicBezTo>
                  <a:cubicBezTo>
                    <a:pt x="223" y="175"/>
                    <a:pt x="222" y="175"/>
                    <a:pt x="222" y="176"/>
                  </a:cubicBezTo>
                  <a:cubicBezTo>
                    <a:pt x="222" y="177"/>
                    <a:pt x="221" y="178"/>
                    <a:pt x="221" y="179"/>
                  </a:cubicBezTo>
                  <a:cubicBezTo>
                    <a:pt x="222" y="179"/>
                    <a:pt x="222" y="180"/>
                    <a:pt x="223" y="181"/>
                  </a:cubicBezTo>
                  <a:cubicBezTo>
                    <a:pt x="223" y="181"/>
                    <a:pt x="223" y="182"/>
                    <a:pt x="224" y="182"/>
                  </a:cubicBezTo>
                  <a:cubicBezTo>
                    <a:pt x="225" y="182"/>
                    <a:pt x="226" y="181"/>
                    <a:pt x="227" y="181"/>
                  </a:cubicBezTo>
                  <a:cubicBezTo>
                    <a:pt x="228" y="181"/>
                    <a:pt x="230" y="181"/>
                    <a:pt x="231" y="181"/>
                  </a:cubicBezTo>
                  <a:cubicBezTo>
                    <a:pt x="231" y="181"/>
                    <a:pt x="232" y="182"/>
                    <a:pt x="232" y="182"/>
                  </a:cubicBezTo>
                  <a:cubicBezTo>
                    <a:pt x="232" y="183"/>
                    <a:pt x="232" y="184"/>
                    <a:pt x="232" y="185"/>
                  </a:cubicBezTo>
                  <a:cubicBezTo>
                    <a:pt x="232" y="185"/>
                    <a:pt x="232" y="187"/>
                    <a:pt x="233" y="188"/>
                  </a:cubicBezTo>
                  <a:cubicBezTo>
                    <a:pt x="233" y="188"/>
                    <a:pt x="235" y="188"/>
                    <a:pt x="235" y="189"/>
                  </a:cubicBezTo>
                  <a:cubicBezTo>
                    <a:pt x="236" y="190"/>
                    <a:pt x="236" y="191"/>
                    <a:pt x="236" y="192"/>
                  </a:cubicBezTo>
                  <a:cubicBezTo>
                    <a:pt x="236" y="193"/>
                    <a:pt x="235" y="194"/>
                    <a:pt x="235" y="195"/>
                  </a:cubicBezTo>
                  <a:cubicBezTo>
                    <a:pt x="234" y="195"/>
                    <a:pt x="234" y="197"/>
                    <a:pt x="234" y="198"/>
                  </a:cubicBezTo>
                  <a:cubicBezTo>
                    <a:pt x="234" y="198"/>
                    <a:pt x="233" y="199"/>
                    <a:pt x="232" y="199"/>
                  </a:cubicBezTo>
                  <a:cubicBezTo>
                    <a:pt x="232" y="199"/>
                    <a:pt x="231" y="199"/>
                    <a:pt x="230" y="199"/>
                  </a:cubicBezTo>
                  <a:cubicBezTo>
                    <a:pt x="229" y="199"/>
                    <a:pt x="227" y="199"/>
                    <a:pt x="226" y="200"/>
                  </a:cubicBezTo>
                  <a:cubicBezTo>
                    <a:pt x="225" y="200"/>
                    <a:pt x="224" y="201"/>
                    <a:pt x="224" y="201"/>
                  </a:cubicBezTo>
                  <a:cubicBezTo>
                    <a:pt x="223" y="202"/>
                    <a:pt x="221" y="201"/>
                    <a:pt x="220" y="201"/>
                  </a:cubicBezTo>
                  <a:cubicBezTo>
                    <a:pt x="219" y="201"/>
                    <a:pt x="217" y="200"/>
                    <a:pt x="215" y="200"/>
                  </a:cubicBezTo>
                  <a:cubicBezTo>
                    <a:pt x="214" y="200"/>
                    <a:pt x="211" y="201"/>
                    <a:pt x="210" y="202"/>
                  </a:cubicBezTo>
                  <a:cubicBezTo>
                    <a:pt x="210" y="203"/>
                    <a:pt x="210" y="205"/>
                    <a:pt x="209" y="205"/>
                  </a:cubicBezTo>
                  <a:cubicBezTo>
                    <a:pt x="209" y="206"/>
                    <a:pt x="206" y="205"/>
                    <a:pt x="205" y="205"/>
                  </a:cubicBezTo>
                  <a:cubicBezTo>
                    <a:pt x="205" y="205"/>
                    <a:pt x="203" y="205"/>
                    <a:pt x="203" y="205"/>
                  </a:cubicBezTo>
                  <a:cubicBezTo>
                    <a:pt x="203" y="206"/>
                    <a:pt x="203" y="208"/>
                    <a:pt x="203" y="208"/>
                  </a:cubicBezTo>
                  <a:cubicBezTo>
                    <a:pt x="203" y="209"/>
                    <a:pt x="202" y="211"/>
                    <a:pt x="201" y="211"/>
                  </a:cubicBezTo>
                  <a:cubicBezTo>
                    <a:pt x="201" y="212"/>
                    <a:pt x="199" y="212"/>
                    <a:pt x="198" y="212"/>
                  </a:cubicBezTo>
                  <a:cubicBezTo>
                    <a:pt x="197" y="213"/>
                    <a:pt x="195" y="213"/>
                    <a:pt x="195" y="214"/>
                  </a:cubicBezTo>
                  <a:cubicBezTo>
                    <a:pt x="194" y="214"/>
                    <a:pt x="192" y="213"/>
                    <a:pt x="192" y="214"/>
                  </a:cubicBezTo>
                  <a:cubicBezTo>
                    <a:pt x="191" y="214"/>
                    <a:pt x="189" y="215"/>
                    <a:pt x="188" y="216"/>
                  </a:cubicBezTo>
                  <a:cubicBezTo>
                    <a:pt x="188" y="216"/>
                    <a:pt x="188" y="218"/>
                    <a:pt x="188" y="218"/>
                  </a:cubicBezTo>
                  <a:cubicBezTo>
                    <a:pt x="188" y="219"/>
                    <a:pt x="190" y="219"/>
                    <a:pt x="190" y="219"/>
                  </a:cubicBezTo>
                  <a:cubicBezTo>
                    <a:pt x="190" y="220"/>
                    <a:pt x="189" y="222"/>
                    <a:pt x="189" y="223"/>
                  </a:cubicBezTo>
                  <a:cubicBezTo>
                    <a:pt x="189" y="223"/>
                    <a:pt x="188" y="225"/>
                    <a:pt x="187" y="225"/>
                  </a:cubicBezTo>
                  <a:cubicBezTo>
                    <a:pt x="186" y="225"/>
                    <a:pt x="185" y="225"/>
                    <a:pt x="185" y="225"/>
                  </a:cubicBezTo>
                  <a:cubicBezTo>
                    <a:pt x="183" y="225"/>
                    <a:pt x="183" y="227"/>
                    <a:pt x="182" y="228"/>
                  </a:cubicBezTo>
                  <a:cubicBezTo>
                    <a:pt x="182" y="228"/>
                    <a:pt x="180" y="228"/>
                    <a:pt x="179" y="228"/>
                  </a:cubicBezTo>
                  <a:cubicBezTo>
                    <a:pt x="179" y="228"/>
                    <a:pt x="178" y="227"/>
                    <a:pt x="177" y="227"/>
                  </a:cubicBezTo>
                  <a:cubicBezTo>
                    <a:pt x="176" y="227"/>
                    <a:pt x="175" y="229"/>
                    <a:pt x="174" y="229"/>
                  </a:cubicBezTo>
                  <a:cubicBezTo>
                    <a:pt x="174" y="230"/>
                    <a:pt x="175" y="232"/>
                    <a:pt x="174" y="232"/>
                  </a:cubicBezTo>
                  <a:cubicBezTo>
                    <a:pt x="174" y="233"/>
                    <a:pt x="172" y="234"/>
                    <a:pt x="172" y="235"/>
                  </a:cubicBezTo>
                  <a:cubicBezTo>
                    <a:pt x="171" y="236"/>
                    <a:pt x="171" y="237"/>
                    <a:pt x="171" y="238"/>
                  </a:cubicBezTo>
                  <a:cubicBezTo>
                    <a:pt x="171" y="239"/>
                    <a:pt x="172" y="240"/>
                    <a:pt x="172" y="241"/>
                  </a:cubicBezTo>
                  <a:cubicBezTo>
                    <a:pt x="173" y="241"/>
                    <a:pt x="175" y="241"/>
                    <a:pt x="175" y="242"/>
                  </a:cubicBezTo>
                  <a:cubicBezTo>
                    <a:pt x="176" y="242"/>
                    <a:pt x="177" y="244"/>
                    <a:pt x="176" y="245"/>
                  </a:cubicBezTo>
                  <a:cubicBezTo>
                    <a:pt x="176" y="245"/>
                    <a:pt x="175" y="246"/>
                    <a:pt x="175" y="246"/>
                  </a:cubicBezTo>
                  <a:cubicBezTo>
                    <a:pt x="175" y="246"/>
                    <a:pt x="173" y="246"/>
                    <a:pt x="173" y="246"/>
                  </a:cubicBezTo>
                  <a:cubicBezTo>
                    <a:pt x="172" y="247"/>
                    <a:pt x="173" y="249"/>
                    <a:pt x="172" y="249"/>
                  </a:cubicBezTo>
                  <a:cubicBezTo>
                    <a:pt x="172" y="249"/>
                    <a:pt x="170" y="249"/>
                    <a:pt x="169" y="249"/>
                  </a:cubicBezTo>
                  <a:cubicBezTo>
                    <a:pt x="168" y="249"/>
                    <a:pt x="167" y="249"/>
                    <a:pt x="166" y="249"/>
                  </a:cubicBezTo>
                  <a:cubicBezTo>
                    <a:pt x="166" y="249"/>
                    <a:pt x="165" y="247"/>
                    <a:pt x="165" y="247"/>
                  </a:cubicBezTo>
                  <a:cubicBezTo>
                    <a:pt x="164" y="247"/>
                    <a:pt x="162" y="247"/>
                    <a:pt x="161" y="247"/>
                  </a:cubicBezTo>
                  <a:cubicBezTo>
                    <a:pt x="161" y="247"/>
                    <a:pt x="160" y="247"/>
                    <a:pt x="160" y="248"/>
                  </a:cubicBezTo>
                  <a:cubicBezTo>
                    <a:pt x="160" y="248"/>
                    <a:pt x="160" y="249"/>
                    <a:pt x="160" y="249"/>
                  </a:cubicBezTo>
                  <a:cubicBezTo>
                    <a:pt x="160" y="250"/>
                    <a:pt x="161" y="250"/>
                    <a:pt x="161" y="251"/>
                  </a:cubicBezTo>
                  <a:cubicBezTo>
                    <a:pt x="162" y="251"/>
                    <a:pt x="162" y="253"/>
                    <a:pt x="162" y="253"/>
                  </a:cubicBezTo>
                  <a:cubicBezTo>
                    <a:pt x="162" y="254"/>
                    <a:pt x="162" y="256"/>
                    <a:pt x="161" y="256"/>
                  </a:cubicBezTo>
                  <a:cubicBezTo>
                    <a:pt x="160" y="256"/>
                    <a:pt x="159" y="255"/>
                    <a:pt x="158" y="255"/>
                  </a:cubicBezTo>
                  <a:cubicBezTo>
                    <a:pt x="158" y="255"/>
                    <a:pt x="157" y="256"/>
                    <a:pt x="157" y="256"/>
                  </a:cubicBezTo>
                  <a:cubicBezTo>
                    <a:pt x="157" y="257"/>
                    <a:pt x="156" y="259"/>
                    <a:pt x="156" y="259"/>
                  </a:cubicBezTo>
                  <a:cubicBezTo>
                    <a:pt x="157" y="260"/>
                    <a:pt x="159" y="260"/>
                    <a:pt x="159" y="261"/>
                  </a:cubicBezTo>
                  <a:cubicBezTo>
                    <a:pt x="160" y="261"/>
                    <a:pt x="160" y="263"/>
                    <a:pt x="160" y="263"/>
                  </a:cubicBezTo>
                  <a:cubicBezTo>
                    <a:pt x="161" y="264"/>
                    <a:pt x="162" y="264"/>
                    <a:pt x="163" y="264"/>
                  </a:cubicBezTo>
                  <a:cubicBezTo>
                    <a:pt x="163" y="264"/>
                    <a:pt x="165" y="264"/>
                    <a:pt x="166" y="264"/>
                  </a:cubicBezTo>
                  <a:cubicBezTo>
                    <a:pt x="166" y="266"/>
                    <a:pt x="166" y="266"/>
                    <a:pt x="166" y="266"/>
                  </a:cubicBezTo>
                  <a:cubicBezTo>
                    <a:pt x="166" y="266"/>
                    <a:pt x="168" y="266"/>
                    <a:pt x="168" y="266"/>
                  </a:cubicBezTo>
                  <a:cubicBezTo>
                    <a:pt x="170" y="266"/>
                    <a:pt x="172" y="266"/>
                    <a:pt x="173" y="266"/>
                  </a:cubicBezTo>
                  <a:cubicBezTo>
                    <a:pt x="173" y="266"/>
                    <a:pt x="174" y="267"/>
                    <a:pt x="174" y="267"/>
                  </a:cubicBezTo>
                  <a:cubicBezTo>
                    <a:pt x="174" y="268"/>
                    <a:pt x="174" y="269"/>
                    <a:pt x="174" y="269"/>
                  </a:cubicBezTo>
                  <a:cubicBezTo>
                    <a:pt x="174" y="270"/>
                    <a:pt x="174" y="271"/>
                    <a:pt x="175" y="271"/>
                  </a:cubicBezTo>
                  <a:cubicBezTo>
                    <a:pt x="175" y="272"/>
                    <a:pt x="177" y="272"/>
                    <a:pt x="178" y="272"/>
                  </a:cubicBezTo>
                  <a:cubicBezTo>
                    <a:pt x="178" y="273"/>
                    <a:pt x="178" y="274"/>
                    <a:pt x="178" y="275"/>
                  </a:cubicBezTo>
                  <a:cubicBezTo>
                    <a:pt x="178" y="275"/>
                    <a:pt x="178" y="277"/>
                    <a:pt x="178" y="277"/>
                  </a:cubicBezTo>
                  <a:cubicBezTo>
                    <a:pt x="178" y="278"/>
                    <a:pt x="179" y="279"/>
                    <a:pt x="179" y="280"/>
                  </a:cubicBezTo>
                  <a:cubicBezTo>
                    <a:pt x="179" y="281"/>
                    <a:pt x="180" y="282"/>
                    <a:pt x="180" y="282"/>
                  </a:cubicBezTo>
                  <a:cubicBezTo>
                    <a:pt x="180" y="283"/>
                    <a:pt x="180" y="285"/>
                    <a:pt x="180" y="286"/>
                  </a:cubicBezTo>
                  <a:cubicBezTo>
                    <a:pt x="180" y="287"/>
                    <a:pt x="178" y="288"/>
                    <a:pt x="178" y="288"/>
                  </a:cubicBezTo>
                  <a:cubicBezTo>
                    <a:pt x="177" y="288"/>
                    <a:pt x="176" y="287"/>
                    <a:pt x="176" y="286"/>
                  </a:cubicBezTo>
                  <a:cubicBezTo>
                    <a:pt x="176" y="286"/>
                    <a:pt x="175" y="284"/>
                    <a:pt x="175" y="284"/>
                  </a:cubicBezTo>
                  <a:cubicBezTo>
                    <a:pt x="174" y="284"/>
                    <a:pt x="172" y="283"/>
                    <a:pt x="171" y="284"/>
                  </a:cubicBezTo>
                  <a:cubicBezTo>
                    <a:pt x="170" y="284"/>
                    <a:pt x="171" y="286"/>
                    <a:pt x="170" y="287"/>
                  </a:cubicBezTo>
                  <a:cubicBezTo>
                    <a:pt x="169" y="288"/>
                    <a:pt x="167" y="289"/>
                    <a:pt x="166" y="290"/>
                  </a:cubicBezTo>
                  <a:cubicBezTo>
                    <a:pt x="166" y="290"/>
                    <a:pt x="166" y="291"/>
                    <a:pt x="165" y="291"/>
                  </a:cubicBezTo>
                  <a:cubicBezTo>
                    <a:pt x="164" y="292"/>
                    <a:pt x="162" y="292"/>
                    <a:pt x="161" y="291"/>
                  </a:cubicBezTo>
                  <a:cubicBezTo>
                    <a:pt x="161" y="291"/>
                    <a:pt x="160" y="290"/>
                    <a:pt x="159" y="289"/>
                  </a:cubicBezTo>
                  <a:cubicBezTo>
                    <a:pt x="158" y="289"/>
                    <a:pt x="157" y="289"/>
                    <a:pt x="156" y="289"/>
                  </a:cubicBezTo>
                  <a:cubicBezTo>
                    <a:pt x="155" y="289"/>
                    <a:pt x="154" y="287"/>
                    <a:pt x="154" y="286"/>
                  </a:cubicBezTo>
                  <a:cubicBezTo>
                    <a:pt x="153" y="285"/>
                    <a:pt x="154" y="283"/>
                    <a:pt x="153" y="282"/>
                  </a:cubicBezTo>
                  <a:cubicBezTo>
                    <a:pt x="152" y="282"/>
                    <a:pt x="150" y="281"/>
                    <a:pt x="149" y="281"/>
                  </a:cubicBezTo>
                  <a:cubicBezTo>
                    <a:pt x="149" y="281"/>
                    <a:pt x="148" y="281"/>
                    <a:pt x="147" y="281"/>
                  </a:cubicBezTo>
                  <a:cubicBezTo>
                    <a:pt x="147" y="281"/>
                    <a:pt x="146" y="281"/>
                    <a:pt x="145" y="281"/>
                  </a:cubicBezTo>
                  <a:cubicBezTo>
                    <a:pt x="144" y="281"/>
                    <a:pt x="143" y="280"/>
                    <a:pt x="143" y="280"/>
                  </a:cubicBezTo>
                  <a:cubicBezTo>
                    <a:pt x="142" y="280"/>
                    <a:pt x="141" y="280"/>
                    <a:pt x="141" y="280"/>
                  </a:cubicBezTo>
                  <a:cubicBezTo>
                    <a:pt x="140" y="280"/>
                    <a:pt x="137" y="281"/>
                    <a:pt x="136" y="281"/>
                  </a:cubicBezTo>
                  <a:cubicBezTo>
                    <a:pt x="135" y="281"/>
                    <a:pt x="135" y="281"/>
                    <a:pt x="134" y="281"/>
                  </a:cubicBezTo>
                  <a:cubicBezTo>
                    <a:pt x="134" y="280"/>
                    <a:pt x="133" y="278"/>
                    <a:pt x="133" y="277"/>
                  </a:cubicBezTo>
                  <a:cubicBezTo>
                    <a:pt x="133" y="276"/>
                    <a:pt x="134" y="275"/>
                    <a:pt x="134" y="273"/>
                  </a:cubicBezTo>
                  <a:cubicBezTo>
                    <a:pt x="134" y="272"/>
                    <a:pt x="132" y="271"/>
                    <a:pt x="132" y="271"/>
                  </a:cubicBezTo>
                  <a:cubicBezTo>
                    <a:pt x="131" y="271"/>
                    <a:pt x="130" y="271"/>
                    <a:pt x="129" y="271"/>
                  </a:cubicBezTo>
                  <a:cubicBezTo>
                    <a:pt x="129" y="271"/>
                    <a:pt x="128" y="273"/>
                    <a:pt x="127" y="273"/>
                  </a:cubicBezTo>
                  <a:cubicBezTo>
                    <a:pt x="126" y="273"/>
                    <a:pt x="123" y="272"/>
                    <a:pt x="122" y="273"/>
                  </a:cubicBezTo>
                  <a:cubicBezTo>
                    <a:pt x="121" y="273"/>
                    <a:pt x="119" y="274"/>
                    <a:pt x="119" y="275"/>
                  </a:cubicBezTo>
                  <a:cubicBezTo>
                    <a:pt x="117" y="275"/>
                    <a:pt x="114" y="276"/>
                    <a:pt x="112" y="277"/>
                  </a:cubicBezTo>
                  <a:cubicBezTo>
                    <a:pt x="111" y="277"/>
                    <a:pt x="109" y="278"/>
                    <a:pt x="108" y="279"/>
                  </a:cubicBezTo>
                  <a:cubicBezTo>
                    <a:pt x="107" y="279"/>
                    <a:pt x="106" y="280"/>
                    <a:pt x="105" y="280"/>
                  </a:cubicBezTo>
                  <a:cubicBezTo>
                    <a:pt x="103" y="280"/>
                    <a:pt x="100" y="278"/>
                    <a:pt x="100" y="278"/>
                  </a:cubicBezTo>
                  <a:cubicBezTo>
                    <a:pt x="100" y="277"/>
                    <a:pt x="101" y="274"/>
                    <a:pt x="101" y="273"/>
                  </a:cubicBezTo>
                  <a:cubicBezTo>
                    <a:pt x="100" y="272"/>
                    <a:pt x="99" y="270"/>
                    <a:pt x="98" y="269"/>
                  </a:cubicBezTo>
                  <a:cubicBezTo>
                    <a:pt x="97" y="269"/>
                    <a:pt x="97" y="269"/>
                    <a:pt x="97" y="269"/>
                  </a:cubicBezTo>
                  <a:cubicBezTo>
                    <a:pt x="96" y="269"/>
                    <a:pt x="94" y="268"/>
                    <a:pt x="93" y="268"/>
                  </a:cubicBezTo>
                  <a:cubicBezTo>
                    <a:pt x="93" y="268"/>
                    <a:pt x="91" y="269"/>
                    <a:pt x="90" y="269"/>
                  </a:cubicBezTo>
                  <a:cubicBezTo>
                    <a:pt x="90" y="269"/>
                    <a:pt x="91" y="271"/>
                    <a:pt x="90" y="271"/>
                  </a:cubicBezTo>
                  <a:cubicBezTo>
                    <a:pt x="90" y="272"/>
                    <a:pt x="88" y="272"/>
                    <a:pt x="87" y="272"/>
                  </a:cubicBezTo>
                  <a:cubicBezTo>
                    <a:pt x="87" y="273"/>
                    <a:pt x="87" y="273"/>
                    <a:pt x="87" y="273"/>
                  </a:cubicBezTo>
                  <a:cubicBezTo>
                    <a:pt x="86" y="273"/>
                    <a:pt x="84" y="273"/>
                    <a:pt x="84" y="272"/>
                  </a:cubicBezTo>
                  <a:cubicBezTo>
                    <a:pt x="83" y="272"/>
                    <a:pt x="82" y="270"/>
                    <a:pt x="81" y="270"/>
                  </a:cubicBezTo>
                  <a:cubicBezTo>
                    <a:pt x="80" y="269"/>
                    <a:pt x="79" y="268"/>
                    <a:pt x="78" y="268"/>
                  </a:cubicBezTo>
                  <a:cubicBezTo>
                    <a:pt x="78" y="268"/>
                    <a:pt x="76" y="268"/>
                    <a:pt x="76" y="267"/>
                  </a:cubicBezTo>
                  <a:cubicBezTo>
                    <a:pt x="74" y="267"/>
                    <a:pt x="72" y="267"/>
                    <a:pt x="71" y="267"/>
                  </a:cubicBezTo>
                  <a:cubicBezTo>
                    <a:pt x="70" y="268"/>
                    <a:pt x="72" y="270"/>
                    <a:pt x="72" y="271"/>
                  </a:cubicBezTo>
                  <a:cubicBezTo>
                    <a:pt x="72" y="272"/>
                    <a:pt x="70" y="275"/>
                    <a:pt x="69" y="275"/>
                  </a:cubicBezTo>
                  <a:cubicBezTo>
                    <a:pt x="68" y="275"/>
                    <a:pt x="66" y="275"/>
                    <a:pt x="65" y="275"/>
                  </a:cubicBezTo>
                  <a:cubicBezTo>
                    <a:pt x="64" y="273"/>
                    <a:pt x="64" y="271"/>
                    <a:pt x="64" y="270"/>
                  </a:cubicBezTo>
                  <a:cubicBezTo>
                    <a:pt x="64" y="270"/>
                    <a:pt x="66" y="268"/>
                    <a:pt x="66" y="268"/>
                  </a:cubicBezTo>
                  <a:cubicBezTo>
                    <a:pt x="65" y="267"/>
                    <a:pt x="63" y="268"/>
                    <a:pt x="62" y="268"/>
                  </a:cubicBezTo>
                  <a:cubicBezTo>
                    <a:pt x="61" y="269"/>
                    <a:pt x="60" y="270"/>
                    <a:pt x="59" y="270"/>
                  </a:cubicBezTo>
                  <a:cubicBezTo>
                    <a:pt x="58" y="271"/>
                    <a:pt x="56" y="271"/>
                    <a:pt x="55" y="272"/>
                  </a:cubicBezTo>
                  <a:cubicBezTo>
                    <a:pt x="55" y="272"/>
                    <a:pt x="56" y="273"/>
                    <a:pt x="55" y="274"/>
                  </a:cubicBezTo>
                  <a:cubicBezTo>
                    <a:pt x="54" y="275"/>
                    <a:pt x="51" y="276"/>
                    <a:pt x="49" y="275"/>
                  </a:cubicBezTo>
                  <a:cubicBezTo>
                    <a:pt x="48" y="275"/>
                    <a:pt x="47" y="273"/>
                    <a:pt x="46" y="272"/>
                  </a:cubicBezTo>
                  <a:cubicBezTo>
                    <a:pt x="45" y="271"/>
                    <a:pt x="43" y="270"/>
                    <a:pt x="41" y="270"/>
                  </a:cubicBezTo>
                  <a:cubicBezTo>
                    <a:pt x="41" y="270"/>
                    <a:pt x="39" y="271"/>
                    <a:pt x="39" y="271"/>
                  </a:cubicBezTo>
                  <a:cubicBezTo>
                    <a:pt x="38" y="271"/>
                    <a:pt x="34" y="270"/>
                    <a:pt x="35" y="270"/>
                  </a:cubicBezTo>
                  <a:cubicBezTo>
                    <a:pt x="35" y="270"/>
                    <a:pt x="34" y="267"/>
                    <a:pt x="35" y="265"/>
                  </a:cubicBezTo>
                  <a:cubicBezTo>
                    <a:pt x="35" y="264"/>
                    <a:pt x="36" y="262"/>
                    <a:pt x="36" y="261"/>
                  </a:cubicBezTo>
                  <a:cubicBezTo>
                    <a:pt x="36" y="261"/>
                    <a:pt x="35" y="259"/>
                    <a:pt x="35" y="259"/>
                  </a:cubicBezTo>
                  <a:cubicBezTo>
                    <a:pt x="34" y="258"/>
                    <a:pt x="32" y="257"/>
                    <a:pt x="31" y="256"/>
                  </a:cubicBezTo>
                  <a:cubicBezTo>
                    <a:pt x="31" y="255"/>
                    <a:pt x="30" y="254"/>
                    <a:pt x="29" y="253"/>
                  </a:cubicBezTo>
                  <a:cubicBezTo>
                    <a:pt x="29" y="252"/>
                    <a:pt x="30" y="250"/>
                    <a:pt x="29" y="249"/>
                  </a:cubicBezTo>
                  <a:cubicBezTo>
                    <a:pt x="29" y="249"/>
                    <a:pt x="28" y="247"/>
                    <a:pt x="28" y="246"/>
                  </a:cubicBezTo>
                  <a:cubicBezTo>
                    <a:pt x="27" y="245"/>
                    <a:pt x="27" y="242"/>
                    <a:pt x="26" y="241"/>
                  </a:cubicBezTo>
                  <a:cubicBezTo>
                    <a:pt x="26" y="240"/>
                    <a:pt x="23" y="241"/>
                    <a:pt x="22" y="240"/>
                  </a:cubicBezTo>
                  <a:cubicBezTo>
                    <a:pt x="21" y="239"/>
                    <a:pt x="21" y="235"/>
                    <a:pt x="21" y="234"/>
                  </a:cubicBezTo>
                  <a:cubicBezTo>
                    <a:pt x="21" y="233"/>
                    <a:pt x="21" y="230"/>
                    <a:pt x="21" y="229"/>
                  </a:cubicBezTo>
                  <a:cubicBezTo>
                    <a:pt x="21" y="228"/>
                    <a:pt x="20" y="225"/>
                    <a:pt x="20" y="224"/>
                  </a:cubicBezTo>
                  <a:cubicBezTo>
                    <a:pt x="19" y="222"/>
                    <a:pt x="19" y="220"/>
                    <a:pt x="19" y="219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55"/>
            <p:cNvSpPr>
              <a:spLocks/>
            </p:cNvSpPr>
            <p:nvPr/>
          </p:nvSpPr>
          <p:spPr bwMode="auto">
            <a:xfrm>
              <a:off x="5545" y="2208"/>
              <a:ext cx="544" cy="698"/>
            </a:xfrm>
            <a:custGeom>
              <a:avLst/>
              <a:gdLst>
                <a:gd name="T0" fmla="*/ 6 w 208"/>
                <a:gd name="T1" fmla="*/ 216 h 267"/>
                <a:gd name="T2" fmla="*/ 11 w 208"/>
                <a:gd name="T3" fmla="*/ 204 h 267"/>
                <a:gd name="T4" fmla="*/ 11 w 208"/>
                <a:gd name="T5" fmla="*/ 194 h 267"/>
                <a:gd name="T6" fmla="*/ 22 w 208"/>
                <a:gd name="T7" fmla="*/ 184 h 267"/>
                <a:gd name="T8" fmla="*/ 26 w 208"/>
                <a:gd name="T9" fmla="*/ 169 h 267"/>
                <a:gd name="T10" fmla="*/ 38 w 208"/>
                <a:gd name="T11" fmla="*/ 166 h 267"/>
                <a:gd name="T12" fmla="*/ 37 w 208"/>
                <a:gd name="T13" fmla="*/ 144 h 267"/>
                <a:gd name="T14" fmla="*/ 32 w 208"/>
                <a:gd name="T15" fmla="*/ 125 h 267"/>
                <a:gd name="T16" fmla="*/ 35 w 208"/>
                <a:gd name="T17" fmla="*/ 114 h 267"/>
                <a:gd name="T18" fmla="*/ 44 w 208"/>
                <a:gd name="T19" fmla="*/ 98 h 267"/>
                <a:gd name="T20" fmla="*/ 40 w 208"/>
                <a:gd name="T21" fmla="*/ 73 h 267"/>
                <a:gd name="T22" fmla="*/ 28 w 208"/>
                <a:gd name="T23" fmla="*/ 60 h 267"/>
                <a:gd name="T24" fmla="*/ 19 w 208"/>
                <a:gd name="T25" fmla="*/ 45 h 267"/>
                <a:gd name="T26" fmla="*/ 31 w 208"/>
                <a:gd name="T27" fmla="*/ 34 h 267"/>
                <a:gd name="T28" fmla="*/ 48 w 208"/>
                <a:gd name="T29" fmla="*/ 30 h 267"/>
                <a:gd name="T30" fmla="*/ 46 w 208"/>
                <a:gd name="T31" fmla="*/ 18 h 267"/>
                <a:gd name="T32" fmla="*/ 59 w 208"/>
                <a:gd name="T33" fmla="*/ 11 h 267"/>
                <a:gd name="T34" fmla="*/ 70 w 208"/>
                <a:gd name="T35" fmla="*/ 4 h 267"/>
                <a:gd name="T36" fmla="*/ 83 w 208"/>
                <a:gd name="T37" fmla="*/ 4 h 267"/>
                <a:gd name="T38" fmla="*/ 96 w 208"/>
                <a:gd name="T39" fmla="*/ 15 h 267"/>
                <a:gd name="T40" fmla="*/ 112 w 208"/>
                <a:gd name="T41" fmla="*/ 12 h 267"/>
                <a:gd name="T42" fmla="*/ 123 w 208"/>
                <a:gd name="T43" fmla="*/ 16 h 267"/>
                <a:gd name="T44" fmla="*/ 132 w 208"/>
                <a:gd name="T45" fmla="*/ 7 h 267"/>
                <a:gd name="T46" fmla="*/ 143 w 208"/>
                <a:gd name="T47" fmla="*/ 27 h 267"/>
                <a:gd name="T48" fmla="*/ 163 w 208"/>
                <a:gd name="T49" fmla="*/ 41 h 267"/>
                <a:gd name="T50" fmla="*/ 157 w 208"/>
                <a:gd name="T51" fmla="*/ 62 h 267"/>
                <a:gd name="T52" fmla="*/ 148 w 208"/>
                <a:gd name="T53" fmla="*/ 78 h 267"/>
                <a:gd name="T54" fmla="*/ 147 w 208"/>
                <a:gd name="T55" fmla="*/ 101 h 267"/>
                <a:gd name="T56" fmla="*/ 141 w 208"/>
                <a:gd name="T57" fmla="*/ 116 h 267"/>
                <a:gd name="T58" fmla="*/ 147 w 208"/>
                <a:gd name="T59" fmla="*/ 135 h 267"/>
                <a:gd name="T60" fmla="*/ 159 w 208"/>
                <a:gd name="T61" fmla="*/ 156 h 267"/>
                <a:gd name="T62" fmla="*/ 157 w 208"/>
                <a:gd name="T63" fmla="*/ 173 h 267"/>
                <a:gd name="T64" fmla="*/ 171 w 208"/>
                <a:gd name="T65" fmla="*/ 176 h 267"/>
                <a:gd name="T66" fmla="*/ 188 w 208"/>
                <a:gd name="T67" fmla="*/ 174 h 267"/>
                <a:gd name="T68" fmla="*/ 198 w 208"/>
                <a:gd name="T69" fmla="*/ 179 h 267"/>
                <a:gd name="T70" fmla="*/ 208 w 208"/>
                <a:gd name="T71" fmla="*/ 194 h 267"/>
                <a:gd name="T72" fmla="*/ 200 w 208"/>
                <a:gd name="T73" fmla="*/ 205 h 267"/>
                <a:gd name="T74" fmla="*/ 194 w 208"/>
                <a:gd name="T75" fmla="*/ 216 h 267"/>
                <a:gd name="T76" fmla="*/ 184 w 208"/>
                <a:gd name="T77" fmla="*/ 230 h 267"/>
                <a:gd name="T78" fmla="*/ 168 w 208"/>
                <a:gd name="T79" fmla="*/ 237 h 267"/>
                <a:gd name="T80" fmla="*/ 157 w 208"/>
                <a:gd name="T81" fmla="*/ 249 h 267"/>
                <a:gd name="T82" fmla="*/ 143 w 208"/>
                <a:gd name="T83" fmla="*/ 242 h 267"/>
                <a:gd name="T84" fmla="*/ 130 w 208"/>
                <a:gd name="T85" fmla="*/ 235 h 267"/>
                <a:gd name="T86" fmla="*/ 119 w 208"/>
                <a:gd name="T87" fmla="*/ 238 h 267"/>
                <a:gd name="T88" fmla="*/ 107 w 208"/>
                <a:gd name="T89" fmla="*/ 226 h 267"/>
                <a:gd name="T90" fmla="*/ 99 w 208"/>
                <a:gd name="T91" fmla="*/ 236 h 267"/>
                <a:gd name="T92" fmla="*/ 90 w 208"/>
                <a:gd name="T93" fmla="*/ 237 h 267"/>
                <a:gd name="T94" fmla="*/ 84 w 208"/>
                <a:gd name="T95" fmla="*/ 248 h 267"/>
                <a:gd name="T96" fmla="*/ 80 w 208"/>
                <a:gd name="T97" fmla="*/ 264 h 267"/>
                <a:gd name="T98" fmla="*/ 74 w 208"/>
                <a:gd name="T99" fmla="*/ 249 h 267"/>
                <a:gd name="T100" fmla="*/ 61 w 208"/>
                <a:gd name="T101" fmla="*/ 232 h 267"/>
                <a:gd name="T102" fmla="*/ 44 w 208"/>
                <a:gd name="T103" fmla="*/ 245 h 267"/>
                <a:gd name="T104" fmla="*/ 27 w 208"/>
                <a:gd name="T105" fmla="*/ 263 h 267"/>
                <a:gd name="T106" fmla="*/ 11 w 208"/>
                <a:gd name="T107" fmla="*/ 267 h 267"/>
                <a:gd name="T108" fmla="*/ 8 w 208"/>
                <a:gd name="T109" fmla="*/ 249 h 267"/>
                <a:gd name="T110" fmla="*/ 2 w 208"/>
                <a:gd name="T111" fmla="*/ 232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8" h="267">
                  <a:moveTo>
                    <a:pt x="2" y="224"/>
                  </a:moveTo>
                  <a:cubicBezTo>
                    <a:pt x="2" y="223"/>
                    <a:pt x="2" y="223"/>
                    <a:pt x="2" y="223"/>
                  </a:cubicBezTo>
                  <a:cubicBezTo>
                    <a:pt x="2" y="222"/>
                    <a:pt x="3" y="221"/>
                    <a:pt x="4" y="220"/>
                  </a:cubicBezTo>
                  <a:cubicBezTo>
                    <a:pt x="4" y="220"/>
                    <a:pt x="5" y="219"/>
                    <a:pt x="6" y="219"/>
                  </a:cubicBezTo>
                  <a:cubicBezTo>
                    <a:pt x="6" y="218"/>
                    <a:pt x="6" y="217"/>
                    <a:pt x="6" y="216"/>
                  </a:cubicBezTo>
                  <a:cubicBezTo>
                    <a:pt x="5" y="215"/>
                    <a:pt x="4" y="214"/>
                    <a:pt x="4" y="213"/>
                  </a:cubicBezTo>
                  <a:cubicBezTo>
                    <a:pt x="5" y="212"/>
                    <a:pt x="6" y="212"/>
                    <a:pt x="7" y="212"/>
                  </a:cubicBezTo>
                  <a:cubicBezTo>
                    <a:pt x="7" y="211"/>
                    <a:pt x="8" y="211"/>
                    <a:pt x="8" y="211"/>
                  </a:cubicBezTo>
                  <a:cubicBezTo>
                    <a:pt x="9" y="211"/>
                    <a:pt x="11" y="209"/>
                    <a:pt x="11" y="208"/>
                  </a:cubicBezTo>
                  <a:cubicBezTo>
                    <a:pt x="12" y="207"/>
                    <a:pt x="11" y="205"/>
                    <a:pt x="11" y="204"/>
                  </a:cubicBezTo>
                  <a:cubicBezTo>
                    <a:pt x="12" y="204"/>
                    <a:pt x="12" y="204"/>
                    <a:pt x="13" y="204"/>
                  </a:cubicBezTo>
                  <a:cubicBezTo>
                    <a:pt x="13" y="204"/>
                    <a:pt x="14" y="201"/>
                    <a:pt x="14" y="200"/>
                  </a:cubicBezTo>
                  <a:cubicBezTo>
                    <a:pt x="14" y="199"/>
                    <a:pt x="12" y="199"/>
                    <a:pt x="12" y="198"/>
                  </a:cubicBezTo>
                  <a:cubicBezTo>
                    <a:pt x="12" y="198"/>
                    <a:pt x="11" y="197"/>
                    <a:pt x="11" y="196"/>
                  </a:cubicBezTo>
                  <a:cubicBezTo>
                    <a:pt x="11" y="196"/>
                    <a:pt x="11" y="194"/>
                    <a:pt x="11" y="194"/>
                  </a:cubicBezTo>
                  <a:cubicBezTo>
                    <a:pt x="12" y="193"/>
                    <a:pt x="13" y="193"/>
                    <a:pt x="13" y="192"/>
                  </a:cubicBezTo>
                  <a:cubicBezTo>
                    <a:pt x="14" y="192"/>
                    <a:pt x="14" y="191"/>
                    <a:pt x="14" y="190"/>
                  </a:cubicBezTo>
                  <a:cubicBezTo>
                    <a:pt x="15" y="189"/>
                    <a:pt x="16" y="187"/>
                    <a:pt x="17" y="187"/>
                  </a:cubicBezTo>
                  <a:cubicBezTo>
                    <a:pt x="18" y="186"/>
                    <a:pt x="19" y="186"/>
                    <a:pt x="20" y="186"/>
                  </a:cubicBezTo>
                  <a:cubicBezTo>
                    <a:pt x="21" y="185"/>
                    <a:pt x="22" y="184"/>
                    <a:pt x="22" y="184"/>
                  </a:cubicBezTo>
                  <a:cubicBezTo>
                    <a:pt x="23" y="183"/>
                    <a:pt x="23" y="181"/>
                    <a:pt x="24" y="181"/>
                  </a:cubicBezTo>
                  <a:cubicBezTo>
                    <a:pt x="24" y="180"/>
                    <a:pt x="25" y="180"/>
                    <a:pt x="25" y="179"/>
                  </a:cubicBezTo>
                  <a:cubicBezTo>
                    <a:pt x="27" y="178"/>
                    <a:pt x="26" y="176"/>
                    <a:pt x="26" y="175"/>
                  </a:cubicBezTo>
                  <a:cubicBezTo>
                    <a:pt x="26" y="174"/>
                    <a:pt x="25" y="172"/>
                    <a:pt x="25" y="171"/>
                  </a:cubicBezTo>
                  <a:cubicBezTo>
                    <a:pt x="25" y="170"/>
                    <a:pt x="25" y="169"/>
                    <a:pt x="26" y="169"/>
                  </a:cubicBezTo>
                  <a:cubicBezTo>
                    <a:pt x="27" y="168"/>
                    <a:pt x="29" y="169"/>
                    <a:pt x="29" y="170"/>
                  </a:cubicBezTo>
                  <a:cubicBezTo>
                    <a:pt x="30" y="170"/>
                    <a:pt x="29" y="172"/>
                    <a:pt x="30" y="172"/>
                  </a:cubicBezTo>
                  <a:cubicBezTo>
                    <a:pt x="31" y="174"/>
                    <a:pt x="34" y="175"/>
                    <a:pt x="35" y="174"/>
                  </a:cubicBezTo>
                  <a:cubicBezTo>
                    <a:pt x="36" y="174"/>
                    <a:pt x="38" y="173"/>
                    <a:pt x="38" y="172"/>
                  </a:cubicBezTo>
                  <a:cubicBezTo>
                    <a:pt x="39" y="171"/>
                    <a:pt x="38" y="168"/>
                    <a:pt x="38" y="166"/>
                  </a:cubicBezTo>
                  <a:cubicBezTo>
                    <a:pt x="38" y="166"/>
                    <a:pt x="40" y="164"/>
                    <a:pt x="40" y="163"/>
                  </a:cubicBezTo>
                  <a:cubicBezTo>
                    <a:pt x="40" y="162"/>
                    <a:pt x="39" y="159"/>
                    <a:pt x="38" y="158"/>
                  </a:cubicBezTo>
                  <a:cubicBezTo>
                    <a:pt x="38" y="157"/>
                    <a:pt x="36" y="156"/>
                    <a:pt x="36" y="155"/>
                  </a:cubicBezTo>
                  <a:cubicBezTo>
                    <a:pt x="35" y="153"/>
                    <a:pt x="35" y="150"/>
                    <a:pt x="35" y="148"/>
                  </a:cubicBezTo>
                  <a:cubicBezTo>
                    <a:pt x="35" y="147"/>
                    <a:pt x="36" y="145"/>
                    <a:pt x="37" y="144"/>
                  </a:cubicBezTo>
                  <a:cubicBezTo>
                    <a:pt x="37" y="143"/>
                    <a:pt x="39" y="142"/>
                    <a:pt x="39" y="142"/>
                  </a:cubicBezTo>
                  <a:cubicBezTo>
                    <a:pt x="40" y="140"/>
                    <a:pt x="40" y="137"/>
                    <a:pt x="40" y="136"/>
                  </a:cubicBezTo>
                  <a:cubicBezTo>
                    <a:pt x="39" y="135"/>
                    <a:pt x="39" y="133"/>
                    <a:pt x="38" y="133"/>
                  </a:cubicBezTo>
                  <a:cubicBezTo>
                    <a:pt x="38" y="132"/>
                    <a:pt x="37" y="130"/>
                    <a:pt x="36" y="129"/>
                  </a:cubicBezTo>
                  <a:cubicBezTo>
                    <a:pt x="35" y="128"/>
                    <a:pt x="33" y="126"/>
                    <a:pt x="32" y="125"/>
                  </a:cubicBezTo>
                  <a:cubicBezTo>
                    <a:pt x="31" y="125"/>
                    <a:pt x="30" y="125"/>
                    <a:pt x="29" y="125"/>
                  </a:cubicBezTo>
                  <a:cubicBezTo>
                    <a:pt x="28" y="124"/>
                    <a:pt x="28" y="122"/>
                    <a:pt x="28" y="121"/>
                  </a:cubicBezTo>
                  <a:cubicBezTo>
                    <a:pt x="29" y="120"/>
                    <a:pt x="29" y="117"/>
                    <a:pt x="30" y="116"/>
                  </a:cubicBezTo>
                  <a:cubicBezTo>
                    <a:pt x="31" y="115"/>
                    <a:pt x="32" y="114"/>
                    <a:pt x="33" y="114"/>
                  </a:cubicBezTo>
                  <a:cubicBezTo>
                    <a:pt x="33" y="114"/>
                    <a:pt x="35" y="114"/>
                    <a:pt x="35" y="114"/>
                  </a:cubicBezTo>
                  <a:cubicBezTo>
                    <a:pt x="36" y="114"/>
                    <a:pt x="37" y="113"/>
                    <a:pt x="38" y="113"/>
                  </a:cubicBezTo>
                  <a:cubicBezTo>
                    <a:pt x="39" y="112"/>
                    <a:pt x="41" y="112"/>
                    <a:pt x="41" y="112"/>
                  </a:cubicBezTo>
                  <a:cubicBezTo>
                    <a:pt x="42" y="111"/>
                    <a:pt x="43" y="108"/>
                    <a:pt x="44" y="106"/>
                  </a:cubicBezTo>
                  <a:cubicBezTo>
                    <a:pt x="44" y="105"/>
                    <a:pt x="45" y="103"/>
                    <a:pt x="45" y="102"/>
                  </a:cubicBezTo>
                  <a:cubicBezTo>
                    <a:pt x="45" y="101"/>
                    <a:pt x="44" y="99"/>
                    <a:pt x="44" y="98"/>
                  </a:cubicBezTo>
                  <a:cubicBezTo>
                    <a:pt x="45" y="97"/>
                    <a:pt x="45" y="95"/>
                    <a:pt x="45" y="94"/>
                  </a:cubicBezTo>
                  <a:cubicBezTo>
                    <a:pt x="45" y="92"/>
                    <a:pt x="44" y="90"/>
                    <a:pt x="43" y="88"/>
                  </a:cubicBezTo>
                  <a:cubicBezTo>
                    <a:pt x="43" y="87"/>
                    <a:pt x="42" y="85"/>
                    <a:pt x="42" y="83"/>
                  </a:cubicBezTo>
                  <a:cubicBezTo>
                    <a:pt x="42" y="82"/>
                    <a:pt x="42" y="80"/>
                    <a:pt x="42" y="79"/>
                  </a:cubicBezTo>
                  <a:cubicBezTo>
                    <a:pt x="42" y="77"/>
                    <a:pt x="41" y="74"/>
                    <a:pt x="40" y="73"/>
                  </a:cubicBezTo>
                  <a:cubicBezTo>
                    <a:pt x="39" y="72"/>
                    <a:pt x="36" y="71"/>
                    <a:pt x="36" y="70"/>
                  </a:cubicBezTo>
                  <a:cubicBezTo>
                    <a:pt x="35" y="69"/>
                    <a:pt x="36" y="66"/>
                    <a:pt x="36" y="66"/>
                  </a:cubicBezTo>
                  <a:cubicBezTo>
                    <a:pt x="35" y="65"/>
                    <a:pt x="33" y="63"/>
                    <a:pt x="32" y="63"/>
                  </a:cubicBezTo>
                  <a:cubicBezTo>
                    <a:pt x="32" y="63"/>
                    <a:pt x="30" y="63"/>
                    <a:pt x="30" y="63"/>
                  </a:cubicBezTo>
                  <a:cubicBezTo>
                    <a:pt x="29" y="63"/>
                    <a:pt x="29" y="60"/>
                    <a:pt x="28" y="60"/>
                  </a:cubicBezTo>
                  <a:cubicBezTo>
                    <a:pt x="28" y="59"/>
                    <a:pt x="27" y="57"/>
                    <a:pt x="25" y="57"/>
                  </a:cubicBezTo>
                  <a:cubicBezTo>
                    <a:pt x="24" y="56"/>
                    <a:pt x="22" y="56"/>
                    <a:pt x="22" y="55"/>
                  </a:cubicBezTo>
                  <a:cubicBezTo>
                    <a:pt x="21" y="55"/>
                    <a:pt x="21" y="53"/>
                    <a:pt x="20" y="53"/>
                  </a:cubicBezTo>
                  <a:cubicBezTo>
                    <a:pt x="20" y="51"/>
                    <a:pt x="18" y="49"/>
                    <a:pt x="18" y="48"/>
                  </a:cubicBezTo>
                  <a:cubicBezTo>
                    <a:pt x="18" y="47"/>
                    <a:pt x="18" y="45"/>
                    <a:pt x="19" y="45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9" y="44"/>
                    <a:pt x="21" y="44"/>
                    <a:pt x="22" y="42"/>
                  </a:cubicBezTo>
                  <a:cubicBezTo>
                    <a:pt x="22" y="42"/>
                    <a:pt x="21" y="40"/>
                    <a:pt x="22" y="39"/>
                  </a:cubicBezTo>
                  <a:cubicBezTo>
                    <a:pt x="23" y="37"/>
                    <a:pt x="28" y="36"/>
                    <a:pt x="29" y="35"/>
                  </a:cubicBezTo>
                  <a:cubicBezTo>
                    <a:pt x="30" y="35"/>
                    <a:pt x="31" y="34"/>
                    <a:pt x="31" y="34"/>
                  </a:cubicBezTo>
                  <a:cubicBezTo>
                    <a:pt x="32" y="33"/>
                    <a:pt x="33" y="32"/>
                    <a:pt x="34" y="32"/>
                  </a:cubicBezTo>
                  <a:cubicBezTo>
                    <a:pt x="35" y="32"/>
                    <a:pt x="36" y="33"/>
                    <a:pt x="37" y="34"/>
                  </a:cubicBezTo>
                  <a:cubicBezTo>
                    <a:pt x="39" y="34"/>
                    <a:pt x="42" y="34"/>
                    <a:pt x="44" y="33"/>
                  </a:cubicBezTo>
                  <a:cubicBezTo>
                    <a:pt x="45" y="32"/>
                    <a:pt x="46" y="30"/>
                    <a:pt x="46" y="30"/>
                  </a:cubicBezTo>
                  <a:cubicBezTo>
                    <a:pt x="47" y="30"/>
                    <a:pt x="48" y="30"/>
                    <a:pt x="48" y="30"/>
                  </a:cubicBezTo>
                  <a:cubicBezTo>
                    <a:pt x="48" y="29"/>
                    <a:pt x="47" y="26"/>
                    <a:pt x="47" y="25"/>
                  </a:cubicBezTo>
                  <a:cubicBezTo>
                    <a:pt x="46" y="25"/>
                    <a:pt x="45" y="24"/>
                    <a:pt x="45" y="23"/>
                  </a:cubicBezTo>
                  <a:cubicBezTo>
                    <a:pt x="45" y="23"/>
                    <a:pt x="46" y="22"/>
                    <a:pt x="46" y="21"/>
                  </a:cubicBezTo>
                  <a:cubicBezTo>
                    <a:pt x="46" y="21"/>
                    <a:pt x="45" y="21"/>
                    <a:pt x="45" y="20"/>
                  </a:cubicBezTo>
                  <a:cubicBezTo>
                    <a:pt x="45" y="20"/>
                    <a:pt x="46" y="18"/>
                    <a:pt x="46" y="18"/>
                  </a:cubicBezTo>
                  <a:cubicBezTo>
                    <a:pt x="47" y="17"/>
                    <a:pt x="49" y="17"/>
                    <a:pt x="49" y="16"/>
                  </a:cubicBezTo>
                  <a:cubicBezTo>
                    <a:pt x="50" y="16"/>
                    <a:pt x="49" y="14"/>
                    <a:pt x="49" y="13"/>
                  </a:cubicBezTo>
                  <a:cubicBezTo>
                    <a:pt x="50" y="12"/>
                    <a:pt x="52" y="14"/>
                    <a:pt x="52" y="13"/>
                  </a:cubicBezTo>
                  <a:cubicBezTo>
                    <a:pt x="53" y="13"/>
                    <a:pt x="54" y="11"/>
                    <a:pt x="55" y="11"/>
                  </a:cubicBezTo>
                  <a:cubicBezTo>
                    <a:pt x="56" y="11"/>
                    <a:pt x="58" y="11"/>
                    <a:pt x="59" y="11"/>
                  </a:cubicBezTo>
                  <a:cubicBezTo>
                    <a:pt x="60" y="11"/>
                    <a:pt x="61" y="12"/>
                    <a:pt x="62" y="11"/>
                  </a:cubicBezTo>
                  <a:cubicBezTo>
                    <a:pt x="62" y="11"/>
                    <a:pt x="61" y="9"/>
                    <a:pt x="61" y="9"/>
                  </a:cubicBezTo>
                  <a:cubicBezTo>
                    <a:pt x="62" y="8"/>
                    <a:pt x="65" y="9"/>
                    <a:pt x="66" y="9"/>
                  </a:cubicBezTo>
                  <a:cubicBezTo>
                    <a:pt x="67" y="9"/>
                    <a:pt x="68" y="8"/>
                    <a:pt x="69" y="7"/>
                  </a:cubicBezTo>
                  <a:cubicBezTo>
                    <a:pt x="69" y="6"/>
                    <a:pt x="69" y="5"/>
                    <a:pt x="70" y="4"/>
                  </a:cubicBezTo>
                  <a:cubicBezTo>
                    <a:pt x="71" y="3"/>
                    <a:pt x="73" y="3"/>
                    <a:pt x="74" y="2"/>
                  </a:cubicBezTo>
                  <a:cubicBezTo>
                    <a:pt x="75" y="2"/>
                    <a:pt x="76" y="0"/>
                    <a:pt x="77" y="0"/>
                  </a:cubicBezTo>
                  <a:cubicBezTo>
                    <a:pt x="78" y="0"/>
                    <a:pt x="80" y="1"/>
                    <a:pt x="81" y="1"/>
                  </a:cubicBezTo>
                  <a:cubicBezTo>
                    <a:pt x="81" y="1"/>
                    <a:pt x="82" y="1"/>
                    <a:pt x="82" y="2"/>
                  </a:cubicBezTo>
                  <a:cubicBezTo>
                    <a:pt x="83" y="2"/>
                    <a:pt x="83" y="3"/>
                    <a:pt x="83" y="4"/>
                  </a:cubicBezTo>
                  <a:cubicBezTo>
                    <a:pt x="83" y="5"/>
                    <a:pt x="83" y="7"/>
                    <a:pt x="84" y="8"/>
                  </a:cubicBezTo>
                  <a:cubicBezTo>
                    <a:pt x="85" y="8"/>
                    <a:pt x="87" y="8"/>
                    <a:pt x="88" y="8"/>
                  </a:cubicBezTo>
                  <a:cubicBezTo>
                    <a:pt x="89" y="8"/>
                    <a:pt x="90" y="8"/>
                    <a:pt x="91" y="8"/>
                  </a:cubicBezTo>
                  <a:cubicBezTo>
                    <a:pt x="91" y="8"/>
                    <a:pt x="93" y="9"/>
                    <a:pt x="94" y="10"/>
                  </a:cubicBezTo>
                  <a:cubicBezTo>
                    <a:pt x="95" y="10"/>
                    <a:pt x="95" y="14"/>
                    <a:pt x="96" y="15"/>
                  </a:cubicBezTo>
                  <a:cubicBezTo>
                    <a:pt x="97" y="15"/>
                    <a:pt x="100" y="15"/>
                    <a:pt x="101" y="15"/>
                  </a:cubicBezTo>
                  <a:cubicBezTo>
                    <a:pt x="101" y="14"/>
                    <a:pt x="102" y="12"/>
                    <a:pt x="102" y="11"/>
                  </a:cubicBezTo>
                  <a:cubicBezTo>
                    <a:pt x="103" y="11"/>
                    <a:pt x="105" y="11"/>
                    <a:pt x="106" y="11"/>
                  </a:cubicBezTo>
                  <a:cubicBezTo>
                    <a:pt x="107" y="12"/>
                    <a:pt x="108" y="15"/>
                    <a:pt x="109" y="15"/>
                  </a:cubicBezTo>
                  <a:cubicBezTo>
                    <a:pt x="110" y="15"/>
                    <a:pt x="111" y="12"/>
                    <a:pt x="112" y="12"/>
                  </a:cubicBezTo>
                  <a:cubicBezTo>
                    <a:pt x="113" y="11"/>
                    <a:pt x="115" y="11"/>
                    <a:pt x="116" y="11"/>
                  </a:cubicBezTo>
                  <a:cubicBezTo>
                    <a:pt x="117" y="11"/>
                    <a:pt x="118" y="13"/>
                    <a:pt x="119" y="14"/>
                  </a:cubicBezTo>
                  <a:cubicBezTo>
                    <a:pt x="119" y="15"/>
                    <a:pt x="119" y="18"/>
                    <a:pt x="120" y="18"/>
                  </a:cubicBezTo>
                  <a:cubicBezTo>
                    <a:pt x="120" y="19"/>
                    <a:pt x="122" y="19"/>
                    <a:pt x="123" y="19"/>
                  </a:cubicBezTo>
                  <a:cubicBezTo>
                    <a:pt x="124" y="18"/>
                    <a:pt x="123" y="16"/>
                    <a:pt x="123" y="16"/>
                  </a:cubicBezTo>
                  <a:cubicBezTo>
                    <a:pt x="124" y="15"/>
                    <a:pt x="126" y="16"/>
                    <a:pt x="126" y="16"/>
                  </a:cubicBezTo>
                  <a:cubicBezTo>
                    <a:pt x="127" y="16"/>
                    <a:pt x="128" y="15"/>
                    <a:pt x="129" y="14"/>
                  </a:cubicBezTo>
                  <a:cubicBezTo>
                    <a:pt x="129" y="13"/>
                    <a:pt x="128" y="11"/>
                    <a:pt x="129" y="9"/>
                  </a:cubicBezTo>
                  <a:cubicBezTo>
                    <a:pt x="129" y="9"/>
                    <a:pt x="129" y="7"/>
                    <a:pt x="130" y="7"/>
                  </a:cubicBezTo>
                  <a:cubicBezTo>
                    <a:pt x="130" y="7"/>
                    <a:pt x="132" y="7"/>
                    <a:pt x="132" y="7"/>
                  </a:cubicBezTo>
                  <a:cubicBezTo>
                    <a:pt x="133" y="7"/>
                    <a:pt x="135" y="10"/>
                    <a:pt x="135" y="10"/>
                  </a:cubicBezTo>
                  <a:cubicBezTo>
                    <a:pt x="136" y="12"/>
                    <a:pt x="136" y="15"/>
                    <a:pt x="137" y="16"/>
                  </a:cubicBezTo>
                  <a:cubicBezTo>
                    <a:pt x="138" y="16"/>
                    <a:pt x="139" y="16"/>
                    <a:pt x="140" y="17"/>
                  </a:cubicBezTo>
                  <a:cubicBezTo>
                    <a:pt x="142" y="18"/>
                    <a:pt x="143" y="20"/>
                    <a:pt x="143" y="22"/>
                  </a:cubicBezTo>
                  <a:cubicBezTo>
                    <a:pt x="144" y="23"/>
                    <a:pt x="142" y="26"/>
                    <a:pt x="143" y="27"/>
                  </a:cubicBezTo>
                  <a:cubicBezTo>
                    <a:pt x="143" y="29"/>
                    <a:pt x="144" y="29"/>
                    <a:pt x="145" y="29"/>
                  </a:cubicBezTo>
                  <a:cubicBezTo>
                    <a:pt x="146" y="30"/>
                    <a:pt x="146" y="32"/>
                    <a:pt x="147" y="33"/>
                  </a:cubicBezTo>
                  <a:cubicBezTo>
                    <a:pt x="148" y="35"/>
                    <a:pt x="154" y="37"/>
                    <a:pt x="154" y="38"/>
                  </a:cubicBezTo>
                  <a:cubicBezTo>
                    <a:pt x="154" y="38"/>
                    <a:pt x="158" y="37"/>
                    <a:pt x="159" y="38"/>
                  </a:cubicBezTo>
                  <a:cubicBezTo>
                    <a:pt x="160" y="38"/>
                    <a:pt x="162" y="39"/>
                    <a:pt x="163" y="41"/>
                  </a:cubicBezTo>
                  <a:cubicBezTo>
                    <a:pt x="164" y="42"/>
                    <a:pt x="164" y="46"/>
                    <a:pt x="164" y="47"/>
                  </a:cubicBezTo>
                  <a:cubicBezTo>
                    <a:pt x="164" y="49"/>
                    <a:pt x="164" y="53"/>
                    <a:pt x="164" y="53"/>
                  </a:cubicBezTo>
                  <a:cubicBezTo>
                    <a:pt x="164" y="53"/>
                    <a:pt x="165" y="58"/>
                    <a:pt x="165" y="59"/>
                  </a:cubicBezTo>
                  <a:cubicBezTo>
                    <a:pt x="165" y="59"/>
                    <a:pt x="164" y="61"/>
                    <a:pt x="163" y="61"/>
                  </a:cubicBezTo>
                  <a:cubicBezTo>
                    <a:pt x="162" y="61"/>
                    <a:pt x="159" y="61"/>
                    <a:pt x="157" y="62"/>
                  </a:cubicBezTo>
                  <a:cubicBezTo>
                    <a:pt x="156" y="62"/>
                    <a:pt x="155" y="64"/>
                    <a:pt x="153" y="65"/>
                  </a:cubicBezTo>
                  <a:cubicBezTo>
                    <a:pt x="153" y="65"/>
                    <a:pt x="152" y="66"/>
                    <a:pt x="152" y="66"/>
                  </a:cubicBezTo>
                  <a:cubicBezTo>
                    <a:pt x="151" y="66"/>
                    <a:pt x="149" y="66"/>
                    <a:pt x="148" y="67"/>
                  </a:cubicBezTo>
                  <a:cubicBezTo>
                    <a:pt x="147" y="68"/>
                    <a:pt x="147" y="73"/>
                    <a:pt x="147" y="73"/>
                  </a:cubicBezTo>
                  <a:cubicBezTo>
                    <a:pt x="147" y="74"/>
                    <a:pt x="148" y="78"/>
                    <a:pt x="148" y="78"/>
                  </a:cubicBezTo>
                  <a:cubicBezTo>
                    <a:pt x="148" y="78"/>
                    <a:pt x="148" y="84"/>
                    <a:pt x="148" y="84"/>
                  </a:cubicBezTo>
                  <a:cubicBezTo>
                    <a:pt x="148" y="85"/>
                    <a:pt x="147" y="88"/>
                    <a:pt x="148" y="90"/>
                  </a:cubicBezTo>
                  <a:cubicBezTo>
                    <a:pt x="148" y="92"/>
                    <a:pt x="149" y="94"/>
                    <a:pt x="149" y="95"/>
                  </a:cubicBezTo>
                  <a:cubicBezTo>
                    <a:pt x="150" y="96"/>
                    <a:pt x="149" y="97"/>
                    <a:pt x="149" y="98"/>
                  </a:cubicBezTo>
                  <a:cubicBezTo>
                    <a:pt x="149" y="99"/>
                    <a:pt x="148" y="100"/>
                    <a:pt x="147" y="101"/>
                  </a:cubicBezTo>
                  <a:cubicBezTo>
                    <a:pt x="146" y="101"/>
                    <a:pt x="144" y="101"/>
                    <a:pt x="143" y="101"/>
                  </a:cubicBezTo>
                  <a:cubicBezTo>
                    <a:pt x="142" y="101"/>
                    <a:pt x="139" y="103"/>
                    <a:pt x="138" y="104"/>
                  </a:cubicBezTo>
                  <a:cubicBezTo>
                    <a:pt x="138" y="105"/>
                    <a:pt x="139" y="106"/>
                    <a:pt x="139" y="107"/>
                  </a:cubicBezTo>
                  <a:cubicBezTo>
                    <a:pt x="140" y="109"/>
                    <a:pt x="143" y="111"/>
                    <a:pt x="143" y="113"/>
                  </a:cubicBezTo>
                  <a:cubicBezTo>
                    <a:pt x="143" y="114"/>
                    <a:pt x="142" y="115"/>
                    <a:pt x="141" y="116"/>
                  </a:cubicBezTo>
                  <a:cubicBezTo>
                    <a:pt x="141" y="117"/>
                    <a:pt x="142" y="119"/>
                    <a:pt x="142" y="120"/>
                  </a:cubicBezTo>
                  <a:cubicBezTo>
                    <a:pt x="142" y="120"/>
                    <a:pt x="139" y="122"/>
                    <a:pt x="139" y="123"/>
                  </a:cubicBezTo>
                  <a:cubicBezTo>
                    <a:pt x="139" y="124"/>
                    <a:pt x="140" y="127"/>
                    <a:pt x="142" y="128"/>
                  </a:cubicBezTo>
                  <a:cubicBezTo>
                    <a:pt x="142" y="129"/>
                    <a:pt x="144" y="130"/>
                    <a:pt x="145" y="130"/>
                  </a:cubicBezTo>
                  <a:cubicBezTo>
                    <a:pt x="145" y="131"/>
                    <a:pt x="146" y="133"/>
                    <a:pt x="147" y="135"/>
                  </a:cubicBezTo>
                  <a:cubicBezTo>
                    <a:pt x="148" y="136"/>
                    <a:pt x="150" y="140"/>
                    <a:pt x="151" y="142"/>
                  </a:cubicBezTo>
                  <a:cubicBezTo>
                    <a:pt x="151" y="143"/>
                    <a:pt x="152" y="145"/>
                    <a:pt x="153" y="145"/>
                  </a:cubicBezTo>
                  <a:cubicBezTo>
                    <a:pt x="154" y="146"/>
                    <a:pt x="157" y="147"/>
                    <a:pt x="158" y="148"/>
                  </a:cubicBezTo>
                  <a:cubicBezTo>
                    <a:pt x="159" y="149"/>
                    <a:pt x="160" y="151"/>
                    <a:pt x="160" y="152"/>
                  </a:cubicBezTo>
                  <a:cubicBezTo>
                    <a:pt x="160" y="153"/>
                    <a:pt x="159" y="155"/>
                    <a:pt x="159" y="156"/>
                  </a:cubicBezTo>
                  <a:cubicBezTo>
                    <a:pt x="160" y="157"/>
                    <a:pt x="162" y="157"/>
                    <a:pt x="162" y="158"/>
                  </a:cubicBezTo>
                  <a:cubicBezTo>
                    <a:pt x="163" y="159"/>
                    <a:pt x="164" y="162"/>
                    <a:pt x="164" y="162"/>
                  </a:cubicBezTo>
                  <a:cubicBezTo>
                    <a:pt x="164" y="163"/>
                    <a:pt x="163" y="165"/>
                    <a:pt x="162" y="166"/>
                  </a:cubicBezTo>
                  <a:cubicBezTo>
                    <a:pt x="162" y="166"/>
                    <a:pt x="161" y="167"/>
                    <a:pt x="160" y="167"/>
                  </a:cubicBezTo>
                  <a:cubicBezTo>
                    <a:pt x="159" y="169"/>
                    <a:pt x="157" y="172"/>
                    <a:pt x="157" y="173"/>
                  </a:cubicBezTo>
                  <a:cubicBezTo>
                    <a:pt x="157" y="174"/>
                    <a:pt x="156" y="176"/>
                    <a:pt x="157" y="176"/>
                  </a:cubicBezTo>
                  <a:cubicBezTo>
                    <a:pt x="159" y="178"/>
                    <a:pt x="162" y="176"/>
                    <a:pt x="164" y="176"/>
                  </a:cubicBezTo>
                  <a:cubicBezTo>
                    <a:pt x="165" y="176"/>
                    <a:pt x="166" y="177"/>
                    <a:pt x="167" y="177"/>
                  </a:cubicBezTo>
                  <a:cubicBezTo>
                    <a:pt x="168" y="178"/>
                    <a:pt x="170" y="178"/>
                    <a:pt x="171" y="177"/>
                  </a:cubicBezTo>
                  <a:cubicBezTo>
                    <a:pt x="171" y="177"/>
                    <a:pt x="171" y="176"/>
                    <a:pt x="171" y="176"/>
                  </a:cubicBezTo>
                  <a:cubicBezTo>
                    <a:pt x="172" y="176"/>
                    <a:pt x="175" y="176"/>
                    <a:pt x="176" y="176"/>
                  </a:cubicBezTo>
                  <a:cubicBezTo>
                    <a:pt x="177" y="176"/>
                    <a:pt x="179" y="175"/>
                    <a:pt x="180" y="174"/>
                  </a:cubicBezTo>
                  <a:cubicBezTo>
                    <a:pt x="181" y="173"/>
                    <a:pt x="182" y="172"/>
                    <a:pt x="182" y="172"/>
                  </a:cubicBezTo>
                  <a:cubicBezTo>
                    <a:pt x="183" y="172"/>
                    <a:pt x="185" y="172"/>
                    <a:pt x="186" y="172"/>
                  </a:cubicBezTo>
                  <a:cubicBezTo>
                    <a:pt x="187" y="172"/>
                    <a:pt x="188" y="174"/>
                    <a:pt x="188" y="174"/>
                  </a:cubicBezTo>
                  <a:cubicBezTo>
                    <a:pt x="189" y="174"/>
                    <a:pt x="191" y="174"/>
                    <a:pt x="192" y="173"/>
                  </a:cubicBezTo>
                  <a:cubicBezTo>
                    <a:pt x="193" y="173"/>
                    <a:pt x="192" y="171"/>
                    <a:pt x="193" y="171"/>
                  </a:cubicBezTo>
                  <a:cubicBezTo>
                    <a:pt x="193" y="170"/>
                    <a:pt x="194" y="170"/>
                    <a:pt x="195" y="170"/>
                  </a:cubicBezTo>
                  <a:cubicBezTo>
                    <a:pt x="196" y="170"/>
                    <a:pt x="197" y="173"/>
                    <a:pt x="198" y="175"/>
                  </a:cubicBezTo>
                  <a:cubicBezTo>
                    <a:pt x="198" y="176"/>
                    <a:pt x="198" y="178"/>
                    <a:pt x="198" y="179"/>
                  </a:cubicBezTo>
                  <a:cubicBezTo>
                    <a:pt x="198" y="181"/>
                    <a:pt x="197" y="183"/>
                    <a:pt x="197" y="185"/>
                  </a:cubicBezTo>
                  <a:cubicBezTo>
                    <a:pt x="197" y="185"/>
                    <a:pt x="198" y="186"/>
                    <a:pt x="198" y="186"/>
                  </a:cubicBezTo>
                  <a:cubicBezTo>
                    <a:pt x="199" y="187"/>
                    <a:pt x="202" y="185"/>
                    <a:pt x="204" y="186"/>
                  </a:cubicBezTo>
                  <a:cubicBezTo>
                    <a:pt x="205" y="186"/>
                    <a:pt x="206" y="188"/>
                    <a:pt x="207" y="189"/>
                  </a:cubicBezTo>
                  <a:cubicBezTo>
                    <a:pt x="208" y="190"/>
                    <a:pt x="208" y="193"/>
                    <a:pt x="208" y="194"/>
                  </a:cubicBezTo>
                  <a:cubicBezTo>
                    <a:pt x="208" y="195"/>
                    <a:pt x="208" y="197"/>
                    <a:pt x="208" y="198"/>
                  </a:cubicBezTo>
                  <a:cubicBezTo>
                    <a:pt x="207" y="199"/>
                    <a:pt x="205" y="199"/>
                    <a:pt x="205" y="200"/>
                  </a:cubicBezTo>
                  <a:cubicBezTo>
                    <a:pt x="204" y="201"/>
                    <a:pt x="204" y="202"/>
                    <a:pt x="204" y="203"/>
                  </a:cubicBezTo>
                  <a:cubicBezTo>
                    <a:pt x="204" y="203"/>
                    <a:pt x="203" y="204"/>
                    <a:pt x="203" y="205"/>
                  </a:cubicBezTo>
                  <a:cubicBezTo>
                    <a:pt x="202" y="205"/>
                    <a:pt x="201" y="205"/>
                    <a:pt x="200" y="205"/>
                  </a:cubicBezTo>
                  <a:cubicBezTo>
                    <a:pt x="200" y="205"/>
                    <a:pt x="198" y="206"/>
                    <a:pt x="198" y="207"/>
                  </a:cubicBezTo>
                  <a:cubicBezTo>
                    <a:pt x="197" y="208"/>
                    <a:pt x="197" y="211"/>
                    <a:pt x="197" y="212"/>
                  </a:cubicBezTo>
                  <a:cubicBezTo>
                    <a:pt x="197" y="212"/>
                    <a:pt x="199" y="214"/>
                    <a:pt x="199" y="215"/>
                  </a:cubicBezTo>
                  <a:cubicBezTo>
                    <a:pt x="199" y="215"/>
                    <a:pt x="197" y="216"/>
                    <a:pt x="196" y="216"/>
                  </a:cubicBezTo>
                  <a:cubicBezTo>
                    <a:pt x="195" y="216"/>
                    <a:pt x="194" y="216"/>
                    <a:pt x="194" y="216"/>
                  </a:cubicBezTo>
                  <a:cubicBezTo>
                    <a:pt x="193" y="217"/>
                    <a:pt x="192" y="219"/>
                    <a:pt x="192" y="219"/>
                  </a:cubicBezTo>
                  <a:cubicBezTo>
                    <a:pt x="192" y="221"/>
                    <a:pt x="193" y="223"/>
                    <a:pt x="192" y="224"/>
                  </a:cubicBezTo>
                  <a:cubicBezTo>
                    <a:pt x="192" y="224"/>
                    <a:pt x="190" y="224"/>
                    <a:pt x="189" y="224"/>
                  </a:cubicBezTo>
                  <a:cubicBezTo>
                    <a:pt x="188" y="224"/>
                    <a:pt x="185" y="226"/>
                    <a:pt x="184" y="227"/>
                  </a:cubicBezTo>
                  <a:cubicBezTo>
                    <a:pt x="183" y="227"/>
                    <a:pt x="184" y="229"/>
                    <a:pt x="184" y="230"/>
                  </a:cubicBezTo>
                  <a:cubicBezTo>
                    <a:pt x="183" y="231"/>
                    <a:pt x="181" y="230"/>
                    <a:pt x="180" y="231"/>
                  </a:cubicBezTo>
                  <a:cubicBezTo>
                    <a:pt x="180" y="231"/>
                    <a:pt x="180" y="234"/>
                    <a:pt x="179" y="234"/>
                  </a:cubicBezTo>
                  <a:cubicBezTo>
                    <a:pt x="179" y="235"/>
                    <a:pt x="176" y="236"/>
                    <a:pt x="175" y="236"/>
                  </a:cubicBezTo>
                  <a:cubicBezTo>
                    <a:pt x="173" y="236"/>
                    <a:pt x="171" y="236"/>
                    <a:pt x="170" y="236"/>
                  </a:cubicBezTo>
                  <a:cubicBezTo>
                    <a:pt x="169" y="236"/>
                    <a:pt x="168" y="236"/>
                    <a:pt x="168" y="237"/>
                  </a:cubicBezTo>
                  <a:cubicBezTo>
                    <a:pt x="168" y="238"/>
                    <a:pt x="168" y="240"/>
                    <a:pt x="168" y="241"/>
                  </a:cubicBezTo>
                  <a:cubicBezTo>
                    <a:pt x="167" y="242"/>
                    <a:pt x="165" y="241"/>
                    <a:pt x="164" y="241"/>
                  </a:cubicBezTo>
                  <a:cubicBezTo>
                    <a:pt x="164" y="242"/>
                    <a:pt x="163" y="243"/>
                    <a:pt x="163" y="244"/>
                  </a:cubicBezTo>
                  <a:cubicBezTo>
                    <a:pt x="162" y="245"/>
                    <a:pt x="162" y="246"/>
                    <a:pt x="162" y="247"/>
                  </a:cubicBezTo>
                  <a:cubicBezTo>
                    <a:pt x="161" y="248"/>
                    <a:pt x="158" y="248"/>
                    <a:pt x="157" y="249"/>
                  </a:cubicBezTo>
                  <a:cubicBezTo>
                    <a:pt x="157" y="249"/>
                    <a:pt x="157" y="250"/>
                    <a:pt x="157" y="251"/>
                  </a:cubicBezTo>
                  <a:cubicBezTo>
                    <a:pt x="155" y="251"/>
                    <a:pt x="153" y="251"/>
                    <a:pt x="153" y="250"/>
                  </a:cubicBezTo>
                  <a:cubicBezTo>
                    <a:pt x="151" y="250"/>
                    <a:pt x="149" y="248"/>
                    <a:pt x="149" y="247"/>
                  </a:cubicBezTo>
                  <a:cubicBezTo>
                    <a:pt x="148" y="246"/>
                    <a:pt x="148" y="243"/>
                    <a:pt x="147" y="242"/>
                  </a:cubicBezTo>
                  <a:cubicBezTo>
                    <a:pt x="146" y="241"/>
                    <a:pt x="144" y="242"/>
                    <a:pt x="143" y="242"/>
                  </a:cubicBezTo>
                  <a:cubicBezTo>
                    <a:pt x="143" y="242"/>
                    <a:pt x="141" y="242"/>
                    <a:pt x="140" y="242"/>
                  </a:cubicBezTo>
                  <a:cubicBezTo>
                    <a:pt x="139" y="242"/>
                    <a:pt x="138" y="241"/>
                    <a:pt x="137" y="241"/>
                  </a:cubicBezTo>
                  <a:cubicBezTo>
                    <a:pt x="137" y="239"/>
                    <a:pt x="139" y="237"/>
                    <a:pt x="139" y="235"/>
                  </a:cubicBezTo>
                  <a:cubicBezTo>
                    <a:pt x="138" y="234"/>
                    <a:pt x="135" y="234"/>
                    <a:pt x="133" y="234"/>
                  </a:cubicBezTo>
                  <a:cubicBezTo>
                    <a:pt x="133" y="234"/>
                    <a:pt x="130" y="234"/>
                    <a:pt x="130" y="235"/>
                  </a:cubicBezTo>
                  <a:cubicBezTo>
                    <a:pt x="130" y="236"/>
                    <a:pt x="131" y="237"/>
                    <a:pt x="131" y="238"/>
                  </a:cubicBezTo>
                  <a:cubicBezTo>
                    <a:pt x="132" y="239"/>
                    <a:pt x="132" y="241"/>
                    <a:pt x="131" y="241"/>
                  </a:cubicBezTo>
                  <a:cubicBezTo>
                    <a:pt x="131" y="242"/>
                    <a:pt x="128" y="243"/>
                    <a:pt x="126" y="243"/>
                  </a:cubicBezTo>
                  <a:cubicBezTo>
                    <a:pt x="124" y="243"/>
                    <a:pt x="121" y="244"/>
                    <a:pt x="120" y="243"/>
                  </a:cubicBezTo>
                  <a:cubicBezTo>
                    <a:pt x="119" y="242"/>
                    <a:pt x="120" y="239"/>
                    <a:pt x="119" y="238"/>
                  </a:cubicBezTo>
                  <a:cubicBezTo>
                    <a:pt x="119" y="237"/>
                    <a:pt x="117" y="235"/>
                    <a:pt x="116" y="234"/>
                  </a:cubicBezTo>
                  <a:cubicBezTo>
                    <a:pt x="116" y="233"/>
                    <a:pt x="116" y="232"/>
                    <a:pt x="116" y="231"/>
                  </a:cubicBezTo>
                  <a:cubicBezTo>
                    <a:pt x="116" y="230"/>
                    <a:pt x="117" y="228"/>
                    <a:pt x="116" y="227"/>
                  </a:cubicBezTo>
                  <a:cubicBezTo>
                    <a:pt x="116" y="227"/>
                    <a:pt x="114" y="226"/>
                    <a:pt x="114" y="226"/>
                  </a:cubicBezTo>
                  <a:cubicBezTo>
                    <a:pt x="112" y="226"/>
                    <a:pt x="108" y="225"/>
                    <a:pt x="107" y="226"/>
                  </a:cubicBezTo>
                  <a:cubicBezTo>
                    <a:pt x="106" y="227"/>
                    <a:pt x="107" y="229"/>
                    <a:pt x="106" y="230"/>
                  </a:cubicBezTo>
                  <a:cubicBezTo>
                    <a:pt x="106" y="230"/>
                    <a:pt x="104" y="230"/>
                    <a:pt x="103" y="230"/>
                  </a:cubicBezTo>
                  <a:cubicBezTo>
                    <a:pt x="102" y="230"/>
                    <a:pt x="101" y="231"/>
                    <a:pt x="101" y="232"/>
                  </a:cubicBezTo>
                  <a:cubicBezTo>
                    <a:pt x="100" y="232"/>
                    <a:pt x="101" y="233"/>
                    <a:pt x="101" y="234"/>
                  </a:cubicBezTo>
                  <a:cubicBezTo>
                    <a:pt x="100" y="234"/>
                    <a:pt x="100" y="235"/>
                    <a:pt x="99" y="236"/>
                  </a:cubicBezTo>
                  <a:cubicBezTo>
                    <a:pt x="98" y="236"/>
                    <a:pt x="95" y="237"/>
                    <a:pt x="94" y="236"/>
                  </a:cubicBezTo>
                  <a:cubicBezTo>
                    <a:pt x="93" y="236"/>
                    <a:pt x="93" y="234"/>
                    <a:pt x="93" y="234"/>
                  </a:cubicBezTo>
                  <a:cubicBezTo>
                    <a:pt x="93" y="234"/>
                    <a:pt x="91" y="234"/>
                    <a:pt x="91" y="234"/>
                  </a:cubicBezTo>
                  <a:cubicBezTo>
                    <a:pt x="90" y="234"/>
                    <a:pt x="89" y="234"/>
                    <a:pt x="89" y="235"/>
                  </a:cubicBezTo>
                  <a:cubicBezTo>
                    <a:pt x="89" y="235"/>
                    <a:pt x="90" y="236"/>
                    <a:pt x="90" y="237"/>
                  </a:cubicBezTo>
                  <a:cubicBezTo>
                    <a:pt x="90" y="238"/>
                    <a:pt x="90" y="240"/>
                    <a:pt x="89" y="241"/>
                  </a:cubicBezTo>
                  <a:cubicBezTo>
                    <a:pt x="89" y="241"/>
                    <a:pt x="88" y="241"/>
                    <a:pt x="88" y="242"/>
                  </a:cubicBezTo>
                  <a:cubicBezTo>
                    <a:pt x="87" y="242"/>
                    <a:pt x="86" y="242"/>
                    <a:pt x="86" y="243"/>
                  </a:cubicBezTo>
                  <a:cubicBezTo>
                    <a:pt x="85" y="243"/>
                    <a:pt x="86" y="245"/>
                    <a:pt x="86" y="245"/>
                  </a:cubicBezTo>
                  <a:cubicBezTo>
                    <a:pt x="86" y="246"/>
                    <a:pt x="84" y="247"/>
                    <a:pt x="84" y="248"/>
                  </a:cubicBezTo>
                  <a:cubicBezTo>
                    <a:pt x="84" y="248"/>
                    <a:pt x="83" y="250"/>
                    <a:pt x="83" y="251"/>
                  </a:cubicBezTo>
                  <a:cubicBezTo>
                    <a:pt x="83" y="252"/>
                    <a:pt x="82" y="253"/>
                    <a:pt x="82" y="254"/>
                  </a:cubicBezTo>
                  <a:cubicBezTo>
                    <a:pt x="82" y="256"/>
                    <a:pt x="82" y="257"/>
                    <a:pt x="82" y="258"/>
                  </a:cubicBezTo>
                  <a:cubicBezTo>
                    <a:pt x="82" y="259"/>
                    <a:pt x="81" y="259"/>
                    <a:pt x="81" y="260"/>
                  </a:cubicBezTo>
                  <a:cubicBezTo>
                    <a:pt x="80" y="261"/>
                    <a:pt x="80" y="263"/>
                    <a:pt x="80" y="264"/>
                  </a:cubicBezTo>
                  <a:cubicBezTo>
                    <a:pt x="79" y="264"/>
                    <a:pt x="79" y="263"/>
                    <a:pt x="78" y="263"/>
                  </a:cubicBezTo>
                  <a:cubicBezTo>
                    <a:pt x="78" y="262"/>
                    <a:pt x="77" y="261"/>
                    <a:pt x="76" y="260"/>
                  </a:cubicBezTo>
                  <a:cubicBezTo>
                    <a:pt x="76" y="259"/>
                    <a:pt x="74" y="258"/>
                    <a:pt x="74" y="258"/>
                  </a:cubicBezTo>
                  <a:cubicBezTo>
                    <a:pt x="74" y="257"/>
                    <a:pt x="74" y="254"/>
                    <a:pt x="74" y="252"/>
                  </a:cubicBezTo>
                  <a:cubicBezTo>
                    <a:pt x="74" y="252"/>
                    <a:pt x="75" y="250"/>
                    <a:pt x="74" y="249"/>
                  </a:cubicBezTo>
                  <a:cubicBezTo>
                    <a:pt x="74" y="248"/>
                    <a:pt x="73" y="247"/>
                    <a:pt x="73" y="246"/>
                  </a:cubicBezTo>
                  <a:cubicBezTo>
                    <a:pt x="72" y="246"/>
                    <a:pt x="70" y="247"/>
                    <a:pt x="69" y="246"/>
                  </a:cubicBezTo>
                  <a:cubicBezTo>
                    <a:pt x="69" y="246"/>
                    <a:pt x="69" y="243"/>
                    <a:pt x="69" y="242"/>
                  </a:cubicBezTo>
                  <a:cubicBezTo>
                    <a:pt x="69" y="240"/>
                    <a:pt x="68" y="237"/>
                    <a:pt x="67" y="236"/>
                  </a:cubicBezTo>
                  <a:cubicBezTo>
                    <a:pt x="66" y="234"/>
                    <a:pt x="62" y="234"/>
                    <a:pt x="61" y="232"/>
                  </a:cubicBezTo>
                  <a:cubicBezTo>
                    <a:pt x="61" y="232"/>
                    <a:pt x="62" y="231"/>
                    <a:pt x="61" y="230"/>
                  </a:cubicBezTo>
                  <a:cubicBezTo>
                    <a:pt x="60" y="230"/>
                    <a:pt x="57" y="229"/>
                    <a:pt x="56" y="230"/>
                  </a:cubicBezTo>
                  <a:cubicBezTo>
                    <a:pt x="54" y="230"/>
                    <a:pt x="52" y="233"/>
                    <a:pt x="51" y="234"/>
                  </a:cubicBezTo>
                  <a:cubicBezTo>
                    <a:pt x="49" y="236"/>
                    <a:pt x="47" y="239"/>
                    <a:pt x="46" y="241"/>
                  </a:cubicBezTo>
                  <a:cubicBezTo>
                    <a:pt x="45" y="242"/>
                    <a:pt x="45" y="244"/>
                    <a:pt x="44" y="245"/>
                  </a:cubicBezTo>
                  <a:cubicBezTo>
                    <a:pt x="44" y="247"/>
                    <a:pt x="44" y="251"/>
                    <a:pt x="42" y="253"/>
                  </a:cubicBezTo>
                  <a:cubicBezTo>
                    <a:pt x="42" y="254"/>
                    <a:pt x="40" y="255"/>
                    <a:pt x="39" y="256"/>
                  </a:cubicBezTo>
                  <a:cubicBezTo>
                    <a:pt x="38" y="257"/>
                    <a:pt x="37" y="260"/>
                    <a:pt x="36" y="261"/>
                  </a:cubicBezTo>
                  <a:cubicBezTo>
                    <a:pt x="35" y="262"/>
                    <a:pt x="32" y="263"/>
                    <a:pt x="31" y="263"/>
                  </a:cubicBezTo>
                  <a:cubicBezTo>
                    <a:pt x="30" y="263"/>
                    <a:pt x="28" y="263"/>
                    <a:pt x="27" y="263"/>
                  </a:cubicBezTo>
                  <a:cubicBezTo>
                    <a:pt x="26" y="263"/>
                    <a:pt x="24" y="264"/>
                    <a:pt x="23" y="264"/>
                  </a:cubicBezTo>
                  <a:cubicBezTo>
                    <a:pt x="22" y="264"/>
                    <a:pt x="21" y="262"/>
                    <a:pt x="20" y="262"/>
                  </a:cubicBezTo>
                  <a:cubicBezTo>
                    <a:pt x="19" y="262"/>
                    <a:pt x="17" y="262"/>
                    <a:pt x="16" y="263"/>
                  </a:cubicBezTo>
                  <a:cubicBezTo>
                    <a:pt x="15" y="263"/>
                    <a:pt x="15" y="265"/>
                    <a:pt x="14" y="266"/>
                  </a:cubicBezTo>
                  <a:cubicBezTo>
                    <a:pt x="13" y="266"/>
                    <a:pt x="12" y="267"/>
                    <a:pt x="11" y="267"/>
                  </a:cubicBezTo>
                  <a:cubicBezTo>
                    <a:pt x="10" y="267"/>
                    <a:pt x="8" y="266"/>
                    <a:pt x="8" y="265"/>
                  </a:cubicBezTo>
                  <a:cubicBezTo>
                    <a:pt x="8" y="264"/>
                    <a:pt x="8" y="262"/>
                    <a:pt x="8" y="262"/>
                  </a:cubicBezTo>
                  <a:cubicBezTo>
                    <a:pt x="8" y="260"/>
                    <a:pt x="6" y="257"/>
                    <a:pt x="6" y="255"/>
                  </a:cubicBezTo>
                  <a:cubicBezTo>
                    <a:pt x="5" y="254"/>
                    <a:pt x="5" y="252"/>
                    <a:pt x="6" y="251"/>
                  </a:cubicBezTo>
                  <a:cubicBezTo>
                    <a:pt x="6" y="250"/>
                    <a:pt x="7" y="249"/>
                    <a:pt x="8" y="249"/>
                  </a:cubicBezTo>
                  <a:cubicBezTo>
                    <a:pt x="8" y="247"/>
                    <a:pt x="8" y="245"/>
                    <a:pt x="8" y="243"/>
                  </a:cubicBezTo>
                  <a:cubicBezTo>
                    <a:pt x="7" y="242"/>
                    <a:pt x="4" y="241"/>
                    <a:pt x="3" y="240"/>
                  </a:cubicBezTo>
                  <a:cubicBezTo>
                    <a:pt x="2" y="239"/>
                    <a:pt x="1" y="237"/>
                    <a:pt x="0" y="236"/>
                  </a:cubicBezTo>
                  <a:cubicBezTo>
                    <a:pt x="0" y="235"/>
                    <a:pt x="0" y="234"/>
                    <a:pt x="0" y="233"/>
                  </a:cubicBezTo>
                  <a:cubicBezTo>
                    <a:pt x="1" y="233"/>
                    <a:pt x="2" y="232"/>
                    <a:pt x="2" y="232"/>
                  </a:cubicBezTo>
                  <a:cubicBezTo>
                    <a:pt x="2" y="231"/>
                    <a:pt x="2" y="228"/>
                    <a:pt x="2" y="227"/>
                  </a:cubicBezTo>
                  <a:cubicBezTo>
                    <a:pt x="2" y="226"/>
                    <a:pt x="2" y="224"/>
                    <a:pt x="2" y="22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56"/>
            <p:cNvSpPr>
              <a:spLocks/>
            </p:cNvSpPr>
            <p:nvPr/>
          </p:nvSpPr>
          <p:spPr bwMode="auto">
            <a:xfrm>
              <a:off x="5545" y="2208"/>
              <a:ext cx="544" cy="698"/>
            </a:xfrm>
            <a:custGeom>
              <a:avLst/>
              <a:gdLst>
                <a:gd name="T0" fmla="*/ 6 w 208"/>
                <a:gd name="T1" fmla="*/ 216 h 267"/>
                <a:gd name="T2" fmla="*/ 11 w 208"/>
                <a:gd name="T3" fmla="*/ 204 h 267"/>
                <a:gd name="T4" fmla="*/ 11 w 208"/>
                <a:gd name="T5" fmla="*/ 194 h 267"/>
                <a:gd name="T6" fmla="*/ 22 w 208"/>
                <a:gd name="T7" fmla="*/ 184 h 267"/>
                <a:gd name="T8" fmla="*/ 26 w 208"/>
                <a:gd name="T9" fmla="*/ 169 h 267"/>
                <a:gd name="T10" fmla="*/ 38 w 208"/>
                <a:gd name="T11" fmla="*/ 166 h 267"/>
                <a:gd name="T12" fmla="*/ 37 w 208"/>
                <a:gd name="T13" fmla="*/ 144 h 267"/>
                <a:gd name="T14" fmla="*/ 32 w 208"/>
                <a:gd name="T15" fmla="*/ 125 h 267"/>
                <a:gd name="T16" fmla="*/ 35 w 208"/>
                <a:gd name="T17" fmla="*/ 114 h 267"/>
                <a:gd name="T18" fmla="*/ 44 w 208"/>
                <a:gd name="T19" fmla="*/ 98 h 267"/>
                <a:gd name="T20" fmla="*/ 40 w 208"/>
                <a:gd name="T21" fmla="*/ 73 h 267"/>
                <a:gd name="T22" fmla="*/ 28 w 208"/>
                <a:gd name="T23" fmla="*/ 60 h 267"/>
                <a:gd name="T24" fmla="*/ 19 w 208"/>
                <a:gd name="T25" fmla="*/ 45 h 267"/>
                <a:gd name="T26" fmla="*/ 31 w 208"/>
                <a:gd name="T27" fmla="*/ 34 h 267"/>
                <a:gd name="T28" fmla="*/ 48 w 208"/>
                <a:gd name="T29" fmla="*/ 30 h 267"/>
                <a:gd name="T30" fmla="*/ 46 w 208"/>
                <a:gd name="T31" fmla="*/ 18 h 267"/>
                <a:gd name="T32" fmla="*/ 59 w 208"/>
                <a:gd name="T33" fmla="*/ 11 h 267"/>
                <a:gd name="T34" fmla="*/ 70 w 208"/>
                <a:gd name="T35" fmla="*/ 4 h 267"/>
                <a:gd name="T36" fmla="*/ 83 w 208"/>
                <a:gd name="T37" fmla="*/ 4 h 267"/>
                <a:gd name="T38" fmla="*/ 96 w 208"/>
                <a:gd name="T39" fmla="*/ 15 h 267"/>
                <a:gd name="T40" fmla="*/ 112 w 208"/>
                <a:gd name="T41" fmla="*/ 12 h 267"/>
                <a:gd name="T42" fmla="*/ 123 w 208"/>
                <a:gd name="T43" fmla="*/ 16 h 267"/>
                <a:gd name="T44" fmla="*/ 132 w 208"/>
                <a:gd name="T45" fmla="*/ 7 h 267"/>
                <a:gd name="T46" fmla="*/ 143 w 208"/>
                <a:gd name="T47" fmla="*/ 27 h 267"/>
                <a:gd name="T48" fmla="*/ 163 w 208"/>
                <a:gd name="T49" fmla="*/ 41 h 267"/>
                <a:gd name="T50" fmla="*/ 157 w 208"/>
                <a:gd name="T51" fmla="*/ 62 h 267"/>
                <a:gd name="T52" fmla="*/ 148 w 208"/>
                <a:gd name="T53" fmla="*/ 78 h 267"/>
                <a:gd name="T54" fmla="*/ 147 w 208"/>
                <a:gd name="T55" fmla="*/ 101 h 267"/>
                <a:gd name="T56" fmla="*/ 141 w 208"/>
                <a:gd name="T57" fmla="*/ 116 h 267"/>
                <a:gd name="T58" fmla="*/ 147 w 208"/>
                <a:gd name="T59" fmla="*/ 135 h 267"/>
                <a:gd name="T60" fmla="*/ 159 w 208"/>
                <a:gd name="T61" fmla="*/ 156 h 267"/>
                <a:gd name="T62" fmla="*/ 157 w 208"/>
                <a:gd name="T63" fmla="*/ 173 h 267"/>
                <a:gd name="T64" fmla="*/ 171 w 208"/>
                <a:gd name="T65" fmla="*/ 176 h 267"/>
                <a:gd name="T66" fmla="*/ 188 w 208"/>
                <a:gd name="T67" fmla="*/ 174 h 267"/>
                <a:gd name="T68" fmla="*/ 198 w 208"/>
                <a:gd name="T69" fmla="*/ 179 h 267"/>
                <a:gd name="T70" fmla="*/ 208 w 208"/>
                <a:gd name="T71" fmla="*/ 194 h 267"/>
                <a:gd name="T72" fmla="*/ 200 w 208"/>
                <a:gd name="T73" fmla="*/ 205 h 267"/>
                <a:gd name="T74" fmla="*/ 194 w 208"/>
                <a:gd name="T75" fmla="*/ 216 h 267"/>
                <a:gd name="T76" fmla="*/ 184 w 208"/>
                <a:gd name="T77" fmla="*/ 230 h 267"/>
                <a:gd name="T78" fmla="*/ 168 w 208"/>
                <a:gd name="T79" fmla="*/ 237 h 267"/>
                <a:gd name="T80" fmla="*/ 157 w 208"/>
                <a:gd name="T81" fmla="*/ 249 h 267"/>
                <a:gd name="T82" fmla="*/ 143 w 208"/>
                <a:gd name="T83" fmla="*/ 242 h 267"/>
                <a:gd name="T84" fmla="*/ 130 w 208"/>
                <a:gd name="T85" fmla="*/ 235 h 267"/>
                <a:gd name="T86" fmla="*/ 119 w 208"/>
                <a:gd name="T87" fmla="*/ 238 h 267"/>
                <a:gd name="T88" fmla="*/ 107 w 208"/>
                <a:gd name="T89" fmla="*/ 226 h 267"/>
                <a:gd name="T90" fmla="*/ 99 w 208"/>
                <a:gd name="T91" fmla="*/ 236 h 267"/>
                <a:gd name="T92" fmla="*/ 90 w 208"/>
                <a:gd name="T93" fmla="*/ 237 h 267"/>
                <a:gd name="T94" fmla="*/ 84 w 208"/>
                <a:gd name="T95" fmla="*/ 248 h 267"/>
                <a:gd name="T96" fmla="*/ 80 w 208"/>
                <a:gd name="T97" fmla="*/ 264 h 267"/>
                <a:gd name="T98" fmla="*/ 74 w 208"/>
                <a:gd name="T99" fmla="*/ 249 h 267"/>
                <a:gd name="T100" fmla="*/ 61 w 208"/>
                <a:gd name="T101" fmla="*/ 232 h 267"/>
                <a:gd name="T102" fmla="*/ 44 w 208"/>
                <a:gd name="T103" fmla="*/ 245 h 267"/>
                <a:gd name="T104" fmla="*/ 27 w 208"/>
                <a:gd name="T105" fmla="*/ 263 h 267"/>
                <a:gd name="T106" fmla="*/ 11 w 208"/>
                <a:gd name="T107" fmla="*/ 267 h 267"/>
                <a:gd name="T108" fmla="*/ 8 w 208"/>
                <a:gd name="T109" fmla="*/ 249 h 267"/>
                <a:gd name="T110" fmla="*/ 2 w 208"/>
                <a:gd name="T111" fmla="*/ 232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8" h="267">
                  <a:moveTo>
                    <a:pt x="2" y="224"/>
                  </a:moveTo>
                  <a:cubicBezTo>
                    <a:pt x="2" y="223"/>
                    <a:pt x="2" y="223"/>
                    <a:pt x="2" y="223"/>
                  </a:cubicBezTo>
                  <a:cubicBezTo>
                    <a:pt x="2" y="222"/>
                    <a:pt x="3" y="221"/>
                    <a:pt x="4" y="220"/>
                  </a:cubicBezTo>
                  <a:cubicBezTo>
                    <a:pt x="4" y="220"/>
                    <a:pt x="5" y="219"/>
                    <a:pt x="6" y="219"/>
                  </a:cubicBezTo>
                  <a:cubicBezTo>
                    <a:pt x="6" y="218"/>
                    <a:pt x="6" y="217"/>
                    <a:pt x="6" y="216"/>
                  </a:cubicBezTo>
                  <a:cubicBezTo>
                    <a:pt x="5" y="215"/>
                    <a:pt x="4" y="214"/>
                    <a:pt x="4" y="213"/>
                  </a:cubicBezTo>
                  <a:cubicBezTo>
                    <a:pt x="5" y="212"/>
                    <a:pt x="6" y="212"/>
                    <a:pt x="7" y="212"/>
                  </a:cubicBezTo>
                  <a:cubicBezTo>
                    <a:pt x="7" y="211"/>
                    <a:pt x="8" y="211"/>
                    <a:pt x="8" y="211"/>
                  </a:cubicBezTo>
                  <a:cubicBezTo>
                    <a:pt x="9" y="211"/>
                    <a:pt x="11" y="209"/>
                    <a:pt x="11" y="208"/>
                  </a:cubicBezTo>
                  <a:cubicBezTo>
                    <a:pt x="12" y="207"/>
                    <a:pt x="11" y="205"/>
                    <a:pt x="11" y="204"/>
                  </a:cubicBezTo>
                  <a:cubicBezTo>
                    <a:pt x="12" y="204"/>
                    <a:pt x="12" y="204"/>
                    <a:pt x="13" y="204"/>
                  </a:cubicBezTo>
                  <a:cubicBezTo>
                    <a:pt x="13" y="204"/>
                    <a:pt x="14" y="201"/>
                    <a:pt x="14" y="200"/>
                  </a:cubicBezTo>
                  <a:cubicBezTo>
                    <a:pt x="14" y="199"/>
                    <a:pt x="12" y="199"/>
                    <a:pt x="12" y="198"/>
                  </a:cubicBezTo>
                  <a:cubicBezTo>
                    <a:pt x="12" y="198"/>
                    <a:pt x="11" y="197"/>
                    <a:pt x="11" y="196"/>
                  </a:cubicBezTo>
                  <a:cubicBezTo>
                    <a:pt x="11" y="196"/>
                    <a:pt x="11" y="194"/>
                    <a:pt x="11" y="194"/>
                  </a:cubicBezTo>
                  <a:cubicBezTo>
                    <a:pt x="12" y="193"/>
                    <a:pt x="13" y="193"/>
                    <a:pt x="13" y="192"/>
                  </a:cubicBezTo>
                  <a:cubicBezTo>
                    <a:pt x="14" y="192"/>
                    <a:pt x="14" y="191"/>
                    <a:pt x="14" y="190"/>
                  </a:cubicBezTo>
                  <a:cubicBezTo>
                    <a:pt x="15" y="189"/>
                    <a:pt x="16" y="187"/>
                    <a:pt x="17" y="187"/>
                  </a:cubicBezTo>
                  <a:cubicBezTo>
                    <a:pt x="18" y="186"/>
                    <a:pt x="19" y="186"/>
                    <a:pt x="20" y="186"/>
                  </a:cubicBezTo>
                  <a:cubicBezTo>
                    <a:pt x="21" y="185"/>
                    <a:pt x="22" y="184"/>
                    <a:pt x="22" y="184"/>
                  </a:cubicBezTo>
                  <a:cubicBezTo>
                    <a:pt x="23" y="183"/>
                    <a:pt x="23" y="181"/>
                    <a:pt x="24" y="181"/>
                  </a:cubicBezTo>
                  <a:cubicBezTo>
                    <a:pt x="24" y="180"/>
                    <a:pt x="25" y="180"/>
                    <a:pt x="25" y="179"/>
                  </a:cubicBezTo>
                  <a:cubicBezTo>
                    <a:pt x="27" y="178"/>
                    <a:pt x="26" y="176"/>
                    <a:pt x="26" y="175"/>
                  </a:cubicBezTo>
                  <a:cubicBezTo>
                    <a:pt x="26" y="174"/>
                    <a:pt x="25" y="172"/>
                    <a:pt x="25" y="171"/>
                  </a:cubicBezTo>
                  <a:cubicBezTo>
                    <a:pt x="25" y="170"/>
                    <a:pt x="25" y="169"/>
                    <a:pt x="26" y="169"/>
                  </a:cubicBezTo>
                  <a:cubicBezTo>
                    <a:pt x="27" y="168"/>
                    <a:pt x="29" y="169"/>
                    <a:pt x="29" y="170"/>
                  </a:cubicBezTo>
                  <a:cubicBezTo>
                    <a:pt x="30" y="170"/>
                    <a:pt x="29" y="172"/>
                    <a:pt x="30" y="172"/>
                  </a:cubicBezTo>
                  <a:cubicBezTo>
                    <a:pt x="31" y="174"/>
                    <a:pt x="34" y="175"/>
                    <a:pt x="35" y="174"/>
                  </a:cubicBezTo>
                  <a:cubicBezTo>
                    <a:pt x="36" y="174"/>
                    <a:pt x="38" y="173"/>
                    <a:pt x="38" y="172"/>
                  </a:cubicBezTo>
                  <a:cubicBezTo>
                    <a:pt x="39" y="171"/>
                    <a:pt x="38" y="168"/>
                    <a:pt x="38" y="166"/>
                  </a:cubicBezTo>
                  <a:cubicBezTo>
                    <a:pt x="38" y="166"/>
                    <a:pt x="40" y="164"/>
                    <a:pt x="40" y="163"/>
                  </a:cubicBezTo>
                  <a:cubicBezTo>
                    <a:pt x="40" y="162"/>
                    <a:pt x="39" y="159"/>
                    <a:pt x="38" y="158"/>
                  </a:cubicBezTo>
                  <a:cubicBezTo>
                    <a:pt x="38" y="157"/>
                    <a:pt x="36" y="156"/>
                    <a:pt x="36" y="155"/>
                  </a:cubicBezTo>
                  <a:cubicBezTo>
                    <a:pt x="35" y="153"/>
                    <a:pt x="35" y="150"/>
                    <a:pt x="35" y="148"/>
                  </a:cubicBezTo>
                  <a:cubicBezTo>
                    <a:pt x="35" y="147"/>
                    <a:pt x="36" y="145"/>
                    <a:pt x="37" y="144"/>
                  </a:cubicBezTo>
                  <a:cubicBezTo>
                    <a:pt x="37" y="143"/>
                    <a:pt x="39" y="142"/>
                    <a:pt x="39" y="142"/>
                  </a:cubicBezTo>
                  <a:cubicBezTo>
                    <a:pt x="40" y="140"/>
                    <a:pt x="40" y="137"/>
                    <a:pt x="40" y="136"/>
                  </a:cubicBezTo>
                  <a:cubicBezTo>
                    <a:pt x="39" y="135"/>
                    <a:pt x="39" y="133"/>
                    <a:pt x="38" y="133"/>
                  </a:cubicBezTo>
                  <a:cubicBezTo>
                    <a:pt x="38" y="132"/>
                    <a:pt x="37" y="130"/>
                    <a:pt x="36" y="129"/>
                  </a:cubicBezTo>
                  <a:cubicBezTo>
                    <a:pt x="35" y="128"/>
                    <a:pt x="33" y="126"/>
                    <a:pt x="32" y="125"/>
                  </a:cubicBezTo>
                  <a:cubicBezTo>
                    <a:pt x="31" y="125"/>
                    <a:pt x="30" y="125"/>
                    <a:pt x="29" y="125"/>
                  </a:cubicBezTo>
                  <a:cubicBezTo>
                    <a:pt x="28" y="124"/>
                    <a:pt x="28" y="122"/>
                    <a:pt x="28" y="121"/>
                  </a:cubicBezTo>
                  <a:cubicBezTo>
                    <a:pt x="29" y="120"/>
                    <a:pt x="29" y="117"/>
                    <a:pt x="30" y="116"/>
                  </a:cubicBezTo>
                  <a:cubicBezTo>
                    <a:pt x="31" y="115"/>
                    <a:pt x="32" y="114"/>
                    <a:pt x="33" y="114"/>
                  </a:cubicBezTo>
                  <a:cubicBezTo>
                    <a:pt x="33" y="114"/>
                    <a:pt x="35" y="114"/>
                    <a:pt x="35" y="114"/>
                  </a:cubicBezTo>
                  <a:cubicBezTo>
                    <a:pt x="36" y="114"/>
                    <a:pt x="37" y="113"/>
                    <a:pt x="38" y="113"/>
                  </a:cubicBezTo>
                  <a:cubicBezTo>
                    <a:pt x="39" y="112"/>
                    <a:pt x="41" y="112"/>
                    <a:pt x="41" y="112"/>
                  </a:cubicBezTo>
                  <a:cubicBezTo>
                    <a:pt x="42" y="111"/>
                    <a:pt x="43" y="108"/>
                    <a:pt x="44" y="106"/>
                  </a:cubicBezTo>
                  <a:cubicBezTo>
                    <a:pt x="44" y="105"/>
                    <a:pt x="45" y="103"/>
                    <a:pt x="45" y="102"/>
                  </a:cubicBezTo>
                  <a:cubicBezTo>
                    <a:pt x="45" y="101"/>
                    <a:pt x="44" y="99"/>
                    <a:pt x="44" y="98"/>
                  </a:cubicBezTo>
                  <a:cubicBezTo>
                    <a:pt x="45" y="97"/>
                    <a:pt x="45" y="95"/>
                    <a:pt x="45" y="94"/>
                  </a:cubicBezTo>
                  <a:cubicBezTo>
                    <a:pt x="45" y="92"/>
                    <a:pt x="44" y="90"/>
                    <a:pt x="43" y="88"/>
                  </a:cubicBezTo>
                  <a:cubicBezTo>
                    <a:pt x="43" y="87"/>
                    <a:pt x="42" y="85"/>
                    <a:pt x="42" y="83"/>
                  </a:cubicBezTo>
                  <a:cubicBezTo>
                    <a:pt x="42" y="82"/>
                    <a:pt x="42" y="80"/>
                    <a:pt x="42" y="79"/>
                  </a:cubicBezTo>
                  <a:cubicBezTo>
                    <a:pt x="42" y="77"/>
                    <a:pt x="41" y="74"/>
                    <a:pt x="40" y="73"/>
                  </a:cubicBezTo>
                  <a:cubicBezTo>
                    <a:pt x="39" y="72"/>
                    <a:pt x="36" y="71"/>
                    <a:pt x="36" y="70"/>
                  </a:cubicBezTo>
                  <a:cubicBezTo>
                    <a:pt x="35" y="69"/>
                    <a:pt x="36" y="66"/>
                    <a:pt x="36" y="66"/>
                  </a:cubicBezTo>
                  <a:cubicBezTo>
                    <a:pt x="35" y="65"/>
                    <a:pt x="33" y="63"/>
                    <a:pt x="32" y="63"/>
                  </a:cubicBezTo>
                  <a:cubicBezTo>
                    <a:pt x="32" y="63"/>
                    <a:pt x="30" y="63"/>
                    <a:pt x="30" y="63"/>
                  </a:cubicBezTo>
                  <a:cubicBezTo>
                    <a:pt x="29" y="63"/>
                    <a:pt x="29" y="60"/>
                    <a:pt x="28" y="60"/>
                  </a:cubicBezTo>
                  <a:cubicBezTo>
                    <a:pt x="28" y="59"/>
                    <a:pt x="27" y="57"/>
                    <a:pt x="25" y="57"/>
                  </a:cubicBezTo>
                  <a:cubicBezTo>
                    <a:pt x="24" y="56"/>
                    <a:pt x="22" y="56"/>
                    <a:pt x="22" y="55"/>
                  </a:cubicBezTo>
                  <a:cubicBezTo>
                    <a:pt x="21" y="55"/>
                    <a:pt x="21" y="53"/>
                    <a:pt x="20" y="53"/>
                  </a:cubicBezTo>
                  <a:cubicBezTo>
                    <a:pt x="20" y="51"/>
                    <a:pt x="18" y="49"/>
                    <a:pt x="18" y="48"/>
                  </a:cubicBezTo>
                  <a:cubicBezTo>
                    <a:pt x="18" y="47"/>
                    <a:pt x="18" y="45"/>
                    <a:pt x="19" y="45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9" y="44"/>
                    <a:pt x="21" y="44"/>
                    <a:pt x="22" y="42"/>
                  </a:cubicBezTo>
                  <a:cubicBezTo>
                    <a:pt x="22" y="42"/>
                    <a:pt x="21" y="40"/>
                    <a:pt x="22" y="39"/>
                  </a:cubicBezTo>
                  <a:cubicBezTo>
                    <a:pt x="23" y="37"/>
                    <a:pt x="28" y="36"/>
                    <a:pt x="29" y="35"/>
                  </a:cubicBezTo>
                  <a:cubicBezTo>
                    <a:pt x="30" y="35"/>
                    <a:pt x="31" y="34"/>
                    <a:pt x="31" y="34"/>
                  </a:cubicBezTo>
                  <a:cubicBezTo>
                    <a:pt x="32" y="33"/>
                    <a:pt x="33" y="32"/>
                    <a:pt x="34" y="32"/>
                  </a:cubicBezTo>
                  <a:cubicBezTo>
                    <a:pt x="35" y="32"/>
                    <a:pt x="36" y="33"/>
                    <a:pt x="37" y="34"/>
                  </a:cubicBezTo>
                  <a:cubicBezTo>
                    <a:pt x="39" y="34"/>
                    <a:pt x="42" y="34"/>
                    <a:pt x="44" y="33"/>
                  </a:cubicBezTo>
                  <a:cubicBezTo>
                    <a:pt x="45" y="32"/>
                    <a:pt x="46" y="30"/>
                    <a:pt x="46" y="30"/>
                  </a:cubicBezTo>
                  <a:cubicBezTo>
                    <a:pt x="47" y="30"/>
                    <a:pt x="48" y="30"/>
                    <a:pt x="48" y="30"/>
                  </a:cubicBezTo>
                  <a:cubicBezTo>
                    <a:pt x="48" y="29"/>
                    <a:pt x="47" y="26"/>
                    <a:pt x="47" y="25"/>
                  </a:cubicBezTo>
                  <a:cubicBezTo>
                    <a:pt x="46" y="25"/>
                    <a:pt x="45" y="24"/>
                    <a:pt x="45" y="23"/>
                  </a:cubicBezTo>
                  <a:cubicBezTo>
                    <a:pt x="45" y="23"/>
                    <a:pt x="46" y="22"/>
                    <a:pt x="46" y="21"/>
                  </a:cubicBezTo>
                  <a:cubicBezTo>
                    <a:pt x="46" y="21"/>
                    <a:pt x="45" y="21"/>
                    <a:pt x="45" y="20"/>
                  </a:cubicBezTo>
                  <a:cubicBezTo>
                    <a:pt x="45" y="20"/>
                    <a:pt x="46" y="18"/>
                    <a:pt x="46" y="18"/>
                  </a:cubicBezTo>
                  <a:cubicBezTo>
                    <a:pt x="47" y="17"/>
                    <a:pt x="49" y="17"/>
                    <a:pt x="49" y="16"/>
                  </a:cubicBezTo>
                  <a:cubicBezTo>
                    <a:pt x="50" y="16"/>
                    <a:pt x="49" y="14"/>
                    <a:pt x="49" y="13"/>
                  </a:cubicBezTo>
                  <a:cubicBezTo>
                    <a:pt x="50" y="12"/>
                    <a:pt x="52" y="14"/>
                    <a:pt x="52" y="13"/>
                  </a:cubicBezTo>
                  <a:cubicBezTo>
                    <a:pt x="53" y="13"/>
                    <a:pt x="54" y="11"/>
                    <a:pt x="55" y="11"/>
                  </a:cubicBezTo>
                  <a:cubicBezTo>
                    <a:pt x="56" y="11"/>
                    <a:pt x="58" y="11"/>
                    <a:pt x="59" y="11"/>
                  </a:cubicBezTo>
                  <a:cubicBezTo>
                    <a:pt x="60" y="11"/>
                    <a:pt x="61" y="12"/>
                    <a:pt x="62" y="11"/>
                  </a:cubicBezTo>
                  <a:cubicBezTo>
                    <a:pt x="62" y="11"/>
                    <a:pt x="61" y="9"/>
                    <a:pt x="61" y="9"/>
                  </a:cubicBezTo>
                  <a:cubicBezTo>
                    <a:pt x="62" y="8"/>
                    <a:pt x="65" y="9"/>
                    <a:pt x="66" y="9"/>
                  </a:cubicBezTo>
                  <a:cubicBezTo>
                    <a:pt x="67" y="9"/>
                    <a:pt x="68" y="8"/>
                    <a:pt x="69" y="7"/>
                  </a:cubicBezTo>
                  <a:cubicBezTo>
                    <a:pt x="69" y="6"/>
                    <a:pt x="69" y="5"/>
                    <a:pt x="70" y="4"/>
                  </a:cubicBezTo>
                  <a:cubicBezTo>
                    <a:pt x="71" y="3"/>
                    <a:pt x="73" y="3"/>
                    <a:pt x="74" y="2"/>
                  </a:cubicBezTo>
                  <a:cubicBezTo>
                    <a:pt x="75" y="2"/>
                    <a:pt x="76" y="0"/>
                    <a:pt x="77" y="0"/>
                  </a:cubicBezTo>
                  <a:cubicBezTo>
                    <a:pt x="78" y="0"/>
                    <a:pt x="80" y="1"/>
                    <a:pt x="81" y="1"/>
                  </a:cubicBezTo>
                  <a:cubicBezTo>
                    <a:pt x="81" y="1"/>
                    <a:pt x="82" y="1"/>
                    <a:pt x="82" y="2"/>
                  </a:cubicBezTo>
                  <a:cubicBezTo>
                    <a:pt x="83" y="2"/>
                    <a:pt x="83" y="3"/>
                    <a:pt x="83" y="4"/>
                  </a:cubicBezTo>
                  <a:cubicBezTo>
                    <a:pt x="83" y="5"/>
                    <a:pt x="83" y="7"/>
                    <a:pt x="84" y="8"/>
                  </a:cubicBezTo>
                  <a:cubicBezTo>
                    <a:pt x="85" y="8"/>
                    <a:pt x="87" y="8"/>
                    <a:pt x="88" y="8"/>
                  </a:cubicBezTo>
                  <a:cubicBezTo>
                    <a:pt x="89" y="8"/>
                    <a:pt x="90" y="8"/>
                    <a:pt x="91" y="8"/>
                  </a:cubicBezTo>
                  <a:cubicBezTo>
                    <a:pt x="91" y="8"/>
                    <a:pt x="93" y="9"/>
                    <a:pt x="94" y="10"/>
                  </a:cubicBezTo>
                  <a:cubicBezTo>
                    <a:pt x="95" y="10"/>
                    <a:pt x="95" y="14"/>
                    <a:pt x="96" y="15"/>
                  </a:cubicBezTo>
                  <a:cubicBezTo>
                    <a:pt x="97" y="15"/>
                    <a:pt x="100" y="15"/>
                    <a:pt x="101" y="15"/>
                  </a:cubicBezTo>
                  <a:cubicBezTo>
                    <a:pt x="101" y="14"/>
                    <a:pt x="102" y="12"/>
                    <a:pt x="102" y="11"/>
                  </a:cubicBezTo>
                  <a:cubicBezTo>
                    <a:pt x="103" y="11"/>
                    <a:pt x="105" y="11"/>
                    <a:pt x="106" y="11"/>
                  </a:cubicBezTo>
                  <a:cubicBezTo>
                    <a:pt x="107" y="12"/>
                    <a:pt x="108" y="15"/>
                    <a:pt x="109" y="15"/>
                  </a:cubicBezTo>
                  <a:cubicBezTo>
                    <a:pt x="110" y="15"/>
                    <a:pt x="111" y="12"/>
                    <a:pt x="112" y="12"/>
                  </a:cubicBezTo>
                  <a:cubicBezTo>
                    <a:pt x="113" y="11"/>
                    <a:pt x="115" y="11"/>
                    <a:pt x="116" y="11"/>
                  </a:cubicBezTo>
                  <a:cubicBezTo>
                    <a:pt x="117" y="11"/>
                    <a:pt x="118" y="13"/>
                    <a:pt x="119" y="14"/>
                  </a:cubicBezTo>
                  <a:cubicBezTo>
                    <a:pt x="119" y="15"/>
                    <a:pt x="119" y="18"/>
                    <a:pt x="120" y="18"/>
                  </a:cubicBezTo>
                  <a:cubicBezTo>
                    <a:pt x="120" y="19"/>
                    <a:pt x="122" y="19"/>
                    <a:pt x="123" y="19"/>
                  </a:cubicBezTo>
                  <a:cubicBezTo>
                    <a:pt x="124" y="18"/>
                    <a:pt x="123" y="16"/>
                    <a:pt x="123" y="16"/>
                  </a:cubicBezTo>
                  <a:cubicBezTo>
                    <a:pt x="124" y="15"/>
                    <a:pt x="126" y="16"/>
                    <a:pt x="126" y="16"/>
                  </a:cubicBezTo>
                  <a:cubicBezTo>
                    <a:pt x="127" y="16"/>
                    <a:pt x="128" y="15"/>
                    <a:pt x="129" y="14"/>
                  </a:cubicBezTo>
                  <a:cubicBezTo>
                    <a:pt x="129" y="13"/>
                    <a:pt x="128" y="11"/>
                    <a:pt x="129" y="9"/>
                  </a:cubicBezTo>
                  <a:cubicBezTo>
                    <a:pt x="129" y="9"/>
                    <a:pt x="129" y="7"/>
                    <a:pt x="130" y="7"/>
                  </a:cubicBezTo>
                  <a:cubicBezTo>
                    <a:pt x="130" y="7"/>
                    <a:pt x="132" y="7"/>
                    <a:pt x="132" y="7"/>
                  </a:cubicBezTo>
                  <a:cubicBezTo>
                    <a:pt x="133" y="7"/>
                    <a:pt x="135" y="10"/>
                    <a:pt x="135" y="10"/>
                  </a:cubicBezTo>
                  <a:cubicBezTo>
                    <a:pt x="136" y="12"/>
                    <a:pt x="136" y="15"/>
                    <a:pt x="137" y="16"/>
                  </a:cubicBezTo>
                  <a:cubicBezTo>
                    <a:pt x="138" y="16"/>
                    <a:pt x="139" y="16"/>
                    <a:pt x="140" y="17"/>
                  </a:cubicBezTo>
                  <a:cubicBezTo>
                    <a:pt x="142" y="18"/>
                    <a:pt x="143" y="20"/>
                    <a:pt x="143" y="22"/>
                  </a:cubicBezTo>
                  <a:cubicBezTo>
                    <a:pt x="144" y="23"/>
                    <a:pt x="142" y="26"/>
                    <a:pt x="143" y="27"/>
                  </a:cubicBezTo>
                  <a:cubicBezTo>
                    <a:pt x="143" y="29"/>
                    <a:pt x="144" y="29"/>
                    <a:pt x="145" y="29"/>
                  </a:cubicBezTo>
                  <a:cubicBezTo>
                    <a:pt x="146" y="30"/>
                    <a:pt x="146" y="32"/>
                    <a:pt x="147" y="33"/>
                  </a:cubicBezTo>
                  <a:cubicBezTo>
                    <a:pt x="148" y="35"/>
                    <a:pt x="154" y="37"/>
                    <a:pt x="154" y="38"/>
                  </a:cubicBezTo>
                  <a:cubicBezTo>
                    <a:pt x="154" y="38"/>
                    <a:pt x="158" y="37"/>
                    <a:pt x="159" y="38"/>
                  </a:cubicBezTo>
                  <a:cubicBezTo>
                    <a:pt x="160" y="38"/>
                    <a:pt x="162" y="39"/>
                    <a:pt x="163" y="41"/>
                  </a:cubicBezTo>
                  <a:cubicBezTo>
                    <a:pt x="164" y="42"/>
                    <a:pt x="164" y="46"/>
                    <a:pt x="164" y="47"/>
                  </a:cubicBezTo>
                  <a:cubicBezTo>
                    <a:pt x="164" y="49"/>
                    <a:pt x="164" y="53"/>
                    <a:pt x="164" y="53"/>
                  </a:cubicBezTo>
                  <a:cubicBezTo>
                    <a:pt x="164" y="53"/>
                    <a:pt x="165" y="58"/>
                    <a:pt x="165" y="59"/>
                  </a:cubicBezTo>
                  <a:cubicBezTo>
                    <a:pt x="165" y="59"/>
                    <a:pt x="164" y="61"/>
                    <a:pt x="163" y="61"/>
                  </a:cubicBezTo>
                  <a:cubicBezTo>
                    <a:pt x="162" y="61"/>
                    <a:pt x="159" y="61"/>
                    <a:pt x="157" y="62"/>
                  </a:cubicBezTo>
                  <a:cubicBezTo>
                    <a:pt x="156" y="62"/>
                    <a:pt x="155" y="64"/>
                    <a:pt x="153" y="65"/>
                  </a:cubicBezTo>
                  <a:cubicBezTo>
                    <a:pt x="153" y="65"/>
                    <a:pt x="152" y="66"/>
                    <a:pt x="152" y="66"/>
                  </a:cubicBezTo>
                  <a:cubicBezTo>
                    <a:pt x="151" y="66"/>
                    <a:pt x="149" y="66"/>
                    <a:pt x="148" y="67"/>
                  </a:cubicBezTo>
                  <a:cubicBezTo>
                    <a:pt x="147" y="68"/>
                    <a:pt x="147" y="73"/>
                    <a:pt x="147" y="73"/>
                  </a:cubicBezTo>
                  <a:cubicBezTo>
                    <a:pt x="147" y="74"/>
                    <a:pt x="148" y="78"/>
                    <a:pt x="148" y="78"/>
                  </a:cubicBezTo>
                  <a:cubicBezTo>
                    <a:pt x="148" y="78"/>
                    <a:pt x="148" y="84"/>
                    <a:pt x="148" y="84"/>
                  </a:cubicBezTo>
                  <a:cubicBezTo>
                    <a:pt x="148" y="85"/>
                    <a:pt x="147" y="88"/>
                    <a:pt x="148" y="90"/>
                  </a:cubicBezTo>
                  <a:cubicBezTo>
                    <a:pt x="148" y="92"/>
                    <a:pt x="149" y="94"/>
                    <a:pt x="149" y="95"/>
                  </a:cubicBezTo>
                  <a:cubicBezTo>
                    <a:pt x="150" y="96"/>
                    <a:pt x="149" y="97"/>
                    <a:pt x="149" y="98"/>
                  </a:cubicBezTo>
                  <a:cubicBezTo>
                    <a:pt x="149" y="99"/>
                    <a:pt x="148" y="100"/>
                    <a:pt x="147" y="101"/>
                  </a:cubicBezTo>
                  <a:cubicBezTo>
                    <a:pt x="146" y="101"/>
                    <a:pt x="144" y="101"/>
                    <a:pt x="143" y="101"/>
                  </a:cubicBezTo>
                  <a:cubicBezTo>
                    <a:pt x="142" y="101"/>
                    <a:pt x="139" y="103"/>
                    <a:pt x="138" y="104"/>
                  </a:cubicBezTo>
                  <a:cubicBezTo>
                    <a:pt x="138" y="105"/>
                    <a:pt x="139" y="106"/>
                    <a:pt x="139" y="107"/>
                  </a:cubicBezTo>
                  <a:cubicBezTo>
                    <a:pt x="140" y="109"/>
                    <a:pt x="143" y="111"/>
                    <a:pt x="143" y="113"/>
                  </a:cubicBezTo>
                  <a:cubicBezTo>
                    <a:pt x="143" y="114"/>
                    <a:pt x="142" y="115"/>
                    <a:pt x="141" y="116"/>
                  </a:cubicBezTo>
                  <a:cubicBezTo>
                    <a:pt x="141" y="117"/>
                    <a:pt x="142" y="119"/>
                    <a:pt x="142" y="120"/>
                  </a:cubicBezTo>
                  <a:cubicBezTo>
                    <a:pt x="142" y="120"/>
                    <a:pt x="139" y="122"/>
                    <a:pt x="139" y="123"/>
                  </a:cubicBezTo>
                  <a:cubicBezTo>
                    <a:pt x="139" y="124"/>
                    <a:pt x="140" y="127"/>
                    <a:pt x="142" y="128"/>
                  </a:cubicBezTo>
                  <a:cubicBezTo>
                    <a:pt x="142" y="129"/>
                    <a:pt x="144" y="130"/>
                    <a:pt x="145" y="130"/>
                  </a:cubicBezTo>
                  <a:cubicBezTo>
                    <a:pt x="145" y="131"/>
                    <a:pt x="146" y="133"/>
                    <a:pt x="147" y="135"/>
                  </a:cubicBezTo>
                  <a:cubicBezTo>
                    <a:pt x="148" y="136"/>
                    <a:pt x="150" y="140"/>
                    <a:pt x="151" y="142"/>
                  </a:cubicBezTo>
                  <a:cubicBezTo>
                    <a:pt x="151" y="143"/>
                    <a:pt x="152" y="145"/>
                    <a:pt x="153" y="145"/>
                  </a:cubicBezTo>
                  <a:cubicBezTo>
                    <a:pt x="154" y="146"/>
                    <a:pt x="157" y="147"/>
                    <a:pt x="158" y="148"/>
                  </a:cubicBezTo>
                  <a:cubicBezTo>
                    <a:pt x="159" y="149"/>
                    <a:pt x="160" y="151"/>
                    <a:pt x="160" y="152"/>
                  </a:cubicBezTo>
                  <a:cubicBezTo>
                    <a:pt x="160" y="153"/>
                    <a:pt x="159" y="155"/>
                    <a:pt x="159" y="156"/>
                  </a:cubicBezTo>
                  <a:cubicBezTo>
                    <a:pt x="160" y="157"/>
                    <a:pt x="162" y="157"/>
                    <a:pt x="162" y="158"/>
                  </a:cubicBezTo>
                  <a:cubicBezTo>
                    <a:pt x="163" y="159"/>
                    <a:pt x="164" y="162"/>
                    <a:pt x="164" y="162"/>
                  </a:cubicBezTo>
                  <a:cubicBezTo>
                    <a:pt x="164" y="163"/>
                    <a:pt x="163" y="165"/>
                    <a:pt x="162" y="166"/>
                  </a:cubicBezTo>
                  <a:cubicBezTo>
                    <a:pt x="162" y="166"/>
                    <a:pt x="161" y="167"/>
                    <a:pt x="160" y="167"/>
                  </a:cubicBezTo>
                  <a:cubicBezTo>
                    <a:pt x="159" y="169"/>
                    <a:pt x="157" y="172"/>
                    <a:pt x="157" y="173"/>
                  </a:cubicBezTo>
                  <a:cubicBezTo>
                    <a:pt x="157" y="174"/>
                    <a:pt x="156" y="176"/>
                    <a:pt x="157" y="176"/>
                  </a:cubicBezTo>
                  <a:cubicBezTo>
                    <a:pt x="159" y="178"/>
                    <a:pt x="162" y="176"/>
                    <a:pt x="164" y="176"/>
                  </a:cubicBezTo>
                  <a:cubicBezTo>
                    <a:pt x="165" y="176"/>
                    <a:pt x="166" y="177"/>
                    <a:pt x="167" y="177"/>
                  </a:cubicBezTo>
                  <a:cubicBezTo>
                    <a:pt x="168" y="178"/>
                    <a:pt x="170" y="178"/>
                    <a:pt x="171" y="177"/>
                  </a:cubicBezTo>
                  <a:cubicBezTo>
                    <a:pt x="171" y="177"/>
                    <a:pt x="171" y="176"/>
                    <a:pt x="171" y="176"/>
                  </a:cubicBezTo>
                  <a:cubicBezTo>
                    <a:pt x="172" y="176"/>
                    <a:pt x="175" y="176"/>
                    <a:pt x="176" y="176"/>
                  </a:cubicBezTo>
                  <a:cubicBezTo>
                    <a:pt x="177" y="176"/>
                    <a:pt x="179" y="175"/>
                    <a:pt x="180" y="174"/>
                  </a:cubicBezTo>
                  <a:cubicBezTo>
                    <a:pt x="181" y="173"/>
                    <a:pt x="182" y="172"/>
                    <a:pt x="182" y="172"/>
                  </a:cubicBezTo>
                  <a:cubicBezTo>
                    <a:pt x="183" y="172"/>
                    <a:pt x="185" y="172"/>
                    <a:pt x="186" y="172"/>
                  </a:cubicBezTo>
                  <a:cubicBezTo>
                    <a:pt x="187" y="172"/>
                    <a:pt x="188" y="174"/>
                    <a:pt x="188" y="174"/>
                  </a:cubicBezTo>
                  <a:cubicBezTo>
                    <a:pt x="189" y="174"/>
                    <a:pt x="191" y="174"/>
                    <a:pt x="192" y="173"/>
                  </a:cubicBezTo>
                  <a:cubicBezTo>
                    <a:pt x="193" y="173"/>
                    <a:pt x="192" y="171"/>
                    <a:pt x="193" y="171"/>
                  </a:cubicBezTo>
                  <a:cubicBezTo>
                    <a:pt x="193" y="170"/>
                    <a:pt x="194" y="170"/>
                    <a:pt x="195" y="170"/>
                  </a:cubicBezTo>
                  <a:cubicBezTo>
                    <a:pt x="196" y="170"/>
                    <a:pt x="197" y="173"/>
                    <a:pt x="198" y="175"/>
                  </a:cubicBezTo>
                  <a:cubicBezTo>
                    <a:pt x="198" y="176"/>
                    <a:pt x="198" y="178"/>
                    <a:pt x="198" y="179"/>
                  </a:cubicBezTo>
                  <a:cubicBezTo>
                    <a:pt x="198" y="181"/>
                    <a:pt x="197" y="183"/>
                    <a:pt x="197" y="185"/>
                  </a:cubicBezTo>
                  <a:cubicBezTo>
                    <a:pt x="197" y="185"/>
                    <a:pt x="198" y="186"/>
                    <a:pt x="198" y="186"/>
                  </a:cubicBezTo>
                  <a:cubicBezTo>
                    <a:pt x="199" y="187"/>
                    <a:pt x="202" y="185"/>
                    <a:pt x="204" y="186"/>
                  </a:cubicBezTo>
                  <a:cubicBezTo>
                    <a:pt x="205" y="186"/>
                    <a:pt x="206" y="188"/>
                    <a:pt x="207" y="189"/>
                  </a:cubicBezTo>
                  <a:cubicBezTo>
                    <a:pt x="208" y="190"/>
                    <a:pt x="208" y="193"/>
                    <a:pt x="208" y="194"/>
                  </a:cubicBezTo>
                  <a:cubicBezTo>
                    <a:pt x="208" y="195"/>
                    <a:pt x="208" y="197"/>
                    <a:pt x="208" y="198"/>
                  </a:cubicBezTo>
                  <a:cubicBezTo>
                    <a:pt x="207" y="199"/>
                    <a:pt x="205" y="199"/>
                    <a:pt x="205" y="200"/>
                  </a:cubicBezTo>
                  <a:cubicBezTo>
                    <a:pt x="204" y="201"/>
                    <a:pt x="204" y="202"/>
                    <a:pt x="204" y="203"/>
                  </a:cubicBezTo>
                  <a:cubicBezTo>
                    <a:pt x="204" y="203"/>
                    <a:pt x="203" y="204"/>
                    <a:pt x="203" y="205"/>
                  </a:cubicBezTo>
                  <a:cubicBezTo>
                    <a:pt x="202" y="205"/>
                    <a:pt x="201" y="205"/>
                    <a:pt x="200" y="205"/>
                  </a:cubicBezTo>
                  <a:cubicBezTo>
                    <a:pt x="200" y="205"/>
                    <a:pt x="198" y="206"/>
                    <a:pt x="198" y="207"/>
                  </a:cubicBezTo>
                  <a:cubicBezTo>
                    <a:pt x="197" y="208"/>
                    <a:pt x="197" y="211"/>
                    <a:pt x="197" y="212"/>
                  </a:cubicBezTo>
                  <a:cubicBezTo>
                    <a:pt x="197" y="212"/>
                    <a:pt x="199" y="214"/>
                    <a:pt x="199" y="215"/>
                  </a:cubicBezTo>
                  <a:cubicBezTo>
                    <a:pt x="199" y="215"/>
                    <a:pt x="197" y="216"/>
                    <a:pt x="196" y="216"/>
                  </a:cubicBezTo>
                  <a:cubicBezTo>
                    <a:pt x="195" y="216"/>
                    <a:pt x="194" y="216"/>
                    <a:pt x="194" y="216"/>
                  </a:cubicBezTo>
                  <a:cubicBezTo>
                    <a:pt x="193" y="217"/>
                    <a:pt x="192" y="219"/>
                    <a:pt x="192" y="219"/>
                  </a:cubicBezTo>
                  <a:cubicBezTo>
                    <a:pt x="192" y="221"/>
                    <a:pt x="193" y="223"/>
                    <a:pt x="192" y="224"/>
                  </a:cubicBezTo>
                  <a:cubicBezTo>
                    <a:pt x="192" y="224"/>
                    <a:pt x="190" y="224"/>
                    <a:pt x="189" y="224"/>
                  </a:cubicBezTo>
                  <a:cubicBezTo>
                    <a:pt x="188" y="224"/>
                    <a:pt x="185" y="226"/>
                    <a:pt x="184" y="227"/>
                  </a:cubicBezTo>
                  <a:cubicBezTo>
                    <a:pt x="183" y="227"/>
                    <a:pt x="184" y="229"/>
                    <a:pt x="184" y="230"/>
                  </a:cubicBezTo>
                  <a:cubicBezTo>
                    <a:pt x="183" y="231"/>
                    <a:pt x="181" y="230"/>
                    <a:pt x="180" y="231"/>
                  </a:cubicBezTo>
                  <a:cubicBezTo>
                    <a:pt x="180" y="231"/>
                    <a:pt x="180" y="234"/>
                    <a:pt x="179" y="234"/>
                  </a:cubicBezTo>
                  <a:cubicBezTo>
                    <a:pt x="179" y="235"/>
                    <a:pt x="176" y="236"/>
                    <a:pt x="175" y="236"/>
                  </a:cubicBezTo>
                  <a:cubicBezTo>
                    <a:pt x="173" y="236"/>
                    <a:pt x="171" y="236"/>
                    <a:pt x="170" y="236"/>
                  </a:cubicBezTo>
                  <a:cubicBezTo>
                    <a:pt x="169" y="236"/>
                    <a:pt x="168" y="236"/>
                    <a:pt x="168" y="237"/>
                  </a:cubicBezTo>
                  <a:cubicBezTo>
                    <a:pt x="168" y="238"/>
                    <a:pt x="168" y="240"/>
                    <a:pt x="168" y="241"/>
                  </a:cubicBezTo>
                  <a:cubicBezTo>
                    <a:pt x="167" y="242"/>
                    <a:pt x="165" y="241"/>
                    <a:pt x="164" y="241"/>
                  </a:cubicBezTo>
                  <a:cubicBezTo>
                    <a:pt x="164" y="242"/>
                    <a:pt x="163" y="243"/>
                    <a:pt x="163" y="244"/>
                  </a:cubicBezTo>
                  <a:cubicBezTo>
                    <a:pt x="162" y="245"/>
                    <a:pt x="162" y="246"/>
                    <a:pt x="162" y="247"/>
                  </a:cubicBezTo>
                  <a:cubicBezTo>
                    <a:pt x="161" y="248"/>
                    <a:pt x="158" y="248"/>
                    <a:pt x="157" y="249"/>
                  </a:cubicBezTo>
                  <a:cubicBezTo>
                    <a:pt x="157" y="249"/>
                    <a:pt x="157" y="250"/>
                    <a:pt x="157" y="251"/>
                  </a:cubicBezTo>
                  <a:cubicBezTo>
                    <a:pt x="155" y="251"/>
                    <a:pt x="153" y="251"/>
                    <a:pt x="153" y="250"/>
                  </a:cubicBezTo>
                  <a:cubicBezTo>
                    <a:pt x="151" y="250"/>
                    <a:pt x="149" y="248"/>
                    <a:pt x="149" y="247"/>
                  </a:cubicBezTo>
                  <a:cubicBezTo>
                    <a:pt x="148" y="246"/>
                    <a:pt x="148" y="243"/>
                    <a:pt x="147" y="242"/>
                  </a:cubicBezTo>
                  <a:cubicBezTo>
                    <a:pt x="146" y="241"/>
                    <a:pt x="144" y="242"/>
                    <a:pt x="143" y="242"/>
                  </a:cubicBezTo>
                  <a:cubicBezTo>
                    <a:pt x="143" y="242"/>
                    <a:pt x="141" y="242"/>
                    <a:pt x="140" y="242"/>
                  </a:cubicBezTo>
                  <a:cubicBezTo>
                    <a:pt x="139" y="242"/>
                    <a:pt x="138" y="241"/>
                    <a:pt x="137" y="241"/>
                  </a:cubicBezTo>
                  <a:cubicBezTo>
                    <a:pt x="137" y="239"/>
                    <a:pt x="139" y="237"/>
                    <a:pt x="139" y="235"/>
                  </a:cubicBezTo>
                  <a:cubicBezTo>
                    <a:pt x="138" y="234"/>
                    <a:pt x="135" y="234"/>
                    <a:pt x="133" y="234"/>
                  </a:cubicBezTo>
                  <a:cubicBezTo>
                    <a:pt x="133" y="234"/>
                    <a:pt x="130" y="234"/>
                    <a:pt x="130" y="235"/>
                  </a:cubicBezTo>
                  <a:cubicBezTo>
                    <a:pt x="130" y="236"/>
                    <a:pt x="131" y="237"/>
                    <a:pt x="131" y="238"/>
                  </a:cubicBezTo>
                  <a:cubicBezTo>
                    <a:pt x="132" y="239"/>
                    <a:pt x="132" y="241"/>
                    <a:pt x="131" y="241"/>
                  </a:cubicBezTo>
                  <a:cubicBezTo>
                    <a:pt x="131" y="242"/>
                    <a:pt x="128" y="243"/>
                    <a:pt x="126" y="243"/>
                  </a:cubicBezTo>
                  <a:cubicBezTo>
                    <a:pt x="124" y="243"/>
                    <a:pt x="121" y="244"/>
                    <a:pt x="120" y="243"/>
                  </a:cubicBezTo>
                  <a:cubicBezTo>
                    <a:pt x="119" y="242"/>
                    <a:pt x="120" y="239"/>
                    <a:pt x="119" y="238"/>
                  </a:cubicBezTo>
                  <a:cubicBezTo>
                    <a:pt x="119" y="237"/>
                    <a:pt x="117" y="235"/>
                    <a:pt x="116" y="234"/>
                  </a:cubicBezTo>
                  <a:cubicBezTo>
                    <a:pt x="116" y="233"/>
                    <a:pt x="116" y="232"/>
                    <a:pt x="116" y="231"/>
                  </a:cubicBezTo>
                  <a:cubicBezTo>
                    <a:pt x="116" y="230"/>
                    <a:pt x="117" y="228"/>
                    <a:pt x="116" y="227"/>
                  </a:cubicBezTo>
                  <a:cubicBezTo>
                    <a:pt x="116" y="227"/>
                    <a:pt x="114" y="226"/>
                    <a:pt x="114" y="226"/>
                  </a:cubicBezTo>
                  <a:cubicBezTo>
                    <a:pt x="112" y="226"/>
                    <a:pt x="108" y="225"/>
                    <a:pt x="107" y="226"/>
                  </a:cubicBezTo>
                  <a:cubicBezTo>
                    <a:pt x="106" y="227"/>
                    <a:pt x="107" y="229"/>
                    <a:pt x="106" y="230"/>
                  </a:cubicBezTo>
                  <a:cubicBezTo>
                    <a:pt x="106" y="230"/>
                    <a:pt x="104" y="230"/>
                    <a:pt x="103" y="230"/>
                  </a:cubicBezTo>
                  <a:cubicBezTo>
                    <a:pt x="102" y="230"/>
                    <a:pt x="101" y="231"/>
                    <a:pt x="101" y="232"/>
                  </a:cubicBezTo>
                  <a:cubicBezTo>
                    <a:pt x="100" y="232"/>
                    <a:pt x="101" y="233"/>
                    <a:pt x="101" y="234"/>
                  </a:cubicBezTo>
                  <a:cubicBezTo>
                    <a:pt x="100" y="234"/>
                    <a:pt x="100" y="235"/>
                    <a:pt x="99" y="236"/>
                  </a:cubicBezTo>
                  <a:cubicBezTo>
                    <a:pt x="98" y="236"/>
                    <a:pt x="95" y="237"/>
                    <a:pt x="94" y="236"/>
                  </a:cubicBezTo>
                  <a:cubicBezTo>
                    <a:pt x="93" y="236"/>
                    <a:pt x="93" y="234"/>
                    <a:pt x="93" y="234"/>
                  </a:cubicBezTo>
                  <a:cubicBezTo>
                    <a:pt x="93" y="234"/>
                    <a:pt x="91" y="234"/>
                    <a:pt x="91" y="234"/>
                  </a:cubicBezTo>
                  <a:cubicBezTo>
                    <a:pt x="90" y="234"/>
                    <a:pt x="89" y="234"/>
                    <a:pt x="89" y="235"/>
                  </a:cubicBezTo>
                  <a:cubicBezTo>
                    <a:pt x="89" y="235"/>
                    <a:pt x="90" y="236"/>
                    <a:pt x="90" y="237"/>
                  </a:cubicBezTo>
                  <a:cubicBezTo>
                    <a:pt x="90" y="238"/>
                    <a:pt x="90" y="240"/>
                    <a:pt x="89" y="241"/>
                  </a:cubicBezTo>
                  <a:cubicBezTo>
                    <a:pt x="89" y="241"/>
                    <a:pt x="88" y="241"/>
                    <a:pt x="88" y="242"/>
                  </a:cubicBezTo>
                  <a:cubicBezTo>
                    <a:pt x="87" y="242"/>
                    <a:pt x="86" y="242"/>
                    <a:pt x="86" y="243"/>
                  </a:cubicBezTo>
                  <a:cubicBezTo>
                    <a:pt x="85" y="243"/>
                    <a:pt x="86" y="245"/>
                    <a:pt x="86" y="245"/>
                  </a:cubicBezTo>
                  <a:cubicBezTo>
                    <a:pt x="86" y="246"/>
                    <a:pt x="84" y="247"/>
                    <a:pt x="84" y="248"/>
                  </a:cubicBezTo>
                  <a:cubicBezTo>
                    <a:pt x="84" y="248"/>
                    <a:pt x="83" y="250"/>
                    <a:pt x="83" y="251"/>
                  </a:cubicBezTo>
                  <a:cubicBezTo>
                    <a:pt x="83" y="252"/>
                    <a:pt x="82" y="253"/>
                    <a:pt x="82" y="254"/>
                  </a:cubicBezTo>
                  <a:cubicBezTo>
                    <a:pt x="82" y="256"/>
                    <a:pt x="82" y="257"/>
                    <a:pt x="82" y="258"/>
                  </a:cubicBezTo>
                  <a:cubicBezTo>
                    <a:pt x="82" y="259"/>
                    <a:pt x="81" y="259"/>
                    <a:pt x="81" y="260"/>
                  </a:cubicBezTo>
                  <a:cubicBezTo>
                    <a:pt x="80" y="261"/>
                    <a:pt x="80" y="263"/>
                    <a:pt x="80" y="264"/>
                  </a:cubicBezTo>
                  <a:cubicBezTo>
                    <a:pt x="79" y="264"/>
                    <a:pt x="79" y="263"/>
                    <a:pt x="78" y="263"/>
                  </a:cubicBezTo>
                  <a:cubicBezTo>
                    <a:pt x="78" y="262"/>
                    <a:pt x="77" y="261"/>
                    <a:pt x="76" y="260"/>
                  </a:cubicBezTo>
                  <a:cubicBezTo>
                    <a:pt x="76" y="259"/>
                    <a:pt x="74" y="258"/>
                    <a:pt x="74" y="258"/>
                  </a:cubicBezTo>
                  <a:cubicBezTo>
                    <a:pt x="74" y="257"/>
                    <a:pt x="74" y="254"/>
                    <a:pt x="74" y="252"/>
                  </a:cubicBezTo>
                  <a:cubicBezTo>
                    <a:pt x="74" y="252"/>
                    <a:pt x="75" y="250"/>
                    <a:pt x="74" y="249"/>
                  </a:cubicBezTo>
                  <a:cubicBezTo>
                    <a:pt x="74" y="248"/>
                    <a:pt x="73" y="247"/>
                    <a:pt x="73" y="246"/>
                  </a:cubicBezTo>
                  <a:cubicBezTo>
                    <a:pt x="72" y="246"/>
                    <a:pt x="70" y="247"/>
                    <a:pt x="69" y="246"/>
                  </a:cubicBezTo>
                  <a:cubicBezTo>
                    <a:pt x="69" y="246"/>
                    <a:pt x="69" y="243"/>
                    <a:pt x="69" y="242"/>
                  </a:cubicBezTo>
                  <a:cubicBezTo>
                    <a:pt x="69" y="240"/>
                    <a:pt x="68" y="237"/>
                    <a:pt x="67" y="236"/>
                  </a:cubicBezTo>
                  <a:cubicBezTo>
                    <a:pt x="66" y="234"/>
                    <a:pt x="62" y="234"/>
                    <a:pt x="61" y="232"/>
                  </a:cubicBezTo>
                  <a:cubicBezTo>
                    <a:pt x="61" y="232"/>
                    <a:pt x="62" y="231"/>
                    <a:pt x="61" y="230"/>
                  </a:cubicBezTo>
                  <a:cubicBezTo>
                    <a:pt x="60" y="230"/>
                    <a:pt x="57" y="229"/>
                    <a:pt x="56" y="230"/>
                  </a:cubicBezTo>
                  <a:cubicBezTo>
                    <a:pt x="54" y="230"/>
                    <a:pt x="52" y="233"/>
                    <a:pt x="51" y="234"/>
                  </a:cubicBezTo>
                  <a:cubicBezTo>
                    <a:pt x="49" y="236"/>
                    <a:pt x="47" y="239"/>
                    <a:pt x="46" y="241"/>
                  </a:cubicBezTo>
                  <a:cubicBezTo>
                    <a:pt x="45" y="242"/>
                    <a:pt x="45" y="244"/>
                    <a:pt x="44" y="245"/>
                  </a:cubicBezTo>
                  <a:cubicBezTo>
                    <a:pt x="44" y="247"/>
                    <a:pt x="44" y="251"/>
                    <a:pt x="42" y="253"/>
                  </a:cubicBezTo>
                  <a:cubicBezTo>
                    <a:pt x="42" y="254"/>
                    <a:pt x="40" y="255"/>
                    <a:pt x="39" y="256"/>
                  </a:cubicBezTo>
                  <a:cubicBezTo>
                    <a:pt x="38" y="257"/>
                    <a:pt x="37" y="260"/>
                    <a:pt x="36" y="261"/>
                  </a:cubicBezTo>
                  <a:cubicBezTo>
                    <a:pt x="35" y="262"/>
                    <a:pt x="32" y="263"/>
                    <a:pt x="31" y="263"/>
                  </a:cubicBezTo>
                  <a:cubicBezTo>
                    <a:pt x="30" y="263"/>
                    <a:pt x="28" y="263"/>
                    <a:pt x="27" y="263"/>
                  </a:cubicBezTo>
                  <a:cubicBezTo>
                    <a:pt x="26" y="263"/>
                    <a:pt x="24" y="264"/>
                    <a:pt x="23" y="264"/>
                  </a:cubicBezTo>
                  <a:cubicBezTo>
                    <a:pt x="22" y="264"/>
                    <a:pt x="21" y="262"/>
                    <a:pt x="20" y="262"/>
                  </a:cubicBezTo>
                  <a:cubicBezTo>
                    <a:pt x="19" y="262"/>
                    <a:pt x="17" y="262"/>
                    <a:pt x="16" y="263"/>
                  </a:cubicBezTo>
                  <a:cubicBezTo>
                    <a:pt x="15" y="263"/>
                    <a:pt x="15" y="265"/>
                    <a:pt x="14" y="266"/>
                  </a:cubicBezTo>
                  <a:cubicBezTo>
                    <a:pt x="13" y="266"/>
                    <a:pt x="12" y="267"/>
                    <a:pt x="11" y="267"/>
                  </a:cubicBezTo>
                  <a:cubicBezTo>
                    <a:pt x="10" y="267"/>
                    <a:pt x="8" y="266"/>
                    <a:pt x="8" y="265"/>
                  </a:cubicBezTo>
                  <a:cubicBezTo>
                    <a:pt x="8" y="264"/>
                    <a:pt x="8" y="262"/>
                    <a:pt x="8" y="262"/>
                  </a:cubicBezTo>
                  <a:cubicBezTo>
                    <a:pt x="8" y="260"/>
                    <a:pt x="6" y="257"/>
                    <a:pt x="6" y="255"/>
                  </a:cubicBezTo>
                  <a:cubicBezTo>
                    <a:pt x="5" y="254"/>
                    <a:pt x="5" y="252"/>
                    <a:pt x="6" y="251"/>
                  </a:cubicBezTo>
                  <a:cubicBezTo>
                    <a:pt x="6" y="250"/>
                    <a:pt x="7" y="249"/>
                    <a:pt x="8" y="249"/>
                  </a:cubicBezTo>
                  <a:cubicBezTo>
                    <a:pt x="8" y="247"/>
                    <a:pt x="8" y="245"/>
                    <a:pt x="8" y="243"/>
                  </a:cubicBezTo>
                  <a:cubicBezTo>
                    <a:pt x="7" y="242"/>
                    <a:pt x="4" y="241"/>
                    <a:pt x="3" y="240"/>
                  </a:cubicBezTo>
                  <a:cubicBezTo>
                    <a:pt x="2" y="239"/>
                    <a:pt x="1" y="237"/>
                    <a:pt x="0" y="236"/>
                  </a:cubicBezTo>
                  <a:cubicBezTo>
                    <a:pt x="0" y="235"/>
                    <a:pt x="0" y="234"/>
                    <a:pt x="0" y="233"/>
                  </a:cubicBezTo>
                  <a:cubicBezTo>
                    <a:pt x="1" y="233"/>
                    <a:pt x="2" y="232"/>
                    <a:pt x="2" y="232"/>
                  </a:cubicBezTo>
                  <a:cubicBezTo>
                    <a:pt x="2" y="231"/>
                    <a:pt x="2" y="228"/>
                    <a:pt x="2" y="227"/>
                  </a:cubicBezTo>
                  <a:cubicBezTo>
                    <a:pt x="2" y="226"/>
                    <a:pt x="2" y="224"/>
                    <a:pt x="2" y="22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57"/>
            <p:cNvSpPr>
              <a:spLocks/>
            </p:cNvSpPr>
            <p:nvPr/>
          </p:nvSpPr>
          <p:spPr bwMode="auto">
            <a:xfrm>
              <a:off x="6047" y="2723"/>
              <a:ext cx="795" cy="690"/>
            </a:xfrm>
            <a:custGeom>
              <a:avLst/>
              <a:gdLst>
                <a:gd name="T0" fmla="*/ 293 w 304"/>
                <a:gd name="T1" fmla="*/ 138 h 264"/>
                <a:gd name="T2" fmla="*/ 287 w 304"/>
                <a:gd name="T3" fmla="*/ 155 h 264"/>
                <a:gd name="T4" fmla="*/ 270 w 304"/>
                <a:gd name="T5" fmla="*/ 171 h 264"/>
                <a:gd name="T6" fmla="*/ 256 w 304"/>
                <a:gd name="T7" fmla="*/ 186 h 264"/>
                <a:gd name="T8" fmla="*/ 241 w 304"/>
                <a:gd name="T9" fmla="*/ 199 h 264"/>
                <a:gd name="T10" fmla="*/ 221 w 304"/>
                <a:gd name="T11" fmla="*/ 217 h 264"/>
                <a:gd name="T12" fmla="*/ 218 w 304"/>
                <a:gd name="T13" fmla="*/ 227 h 264"/>
                <a:gd name="T14" fmla="*/ 211 w 304"/>
                <a:gd name="T15" fmla="*/ 238 h 264"/>
                <a:gd name="T16" fmla="*/ 191 w 304"/>
                <a:gd name="T17" fmla="*/ 247 h 264"/>
                <a:gd name="T18" fmla="*/ 173 w 304"/>
                <a:gd name="T19" fmla="*/ 249 h 264"/>
                <a:gd name="T20" fmla="*/ 165 w 304"/>
                <a:gd name="T21" fmla="*/ 261 h 264"/>
                <a:gd name="T22" fmla="*/ 158 w 304"/>
                <a:gd name="T23" fmla="*/ 249 h 264"/>
                <a:gd name="T24" fmla="*/ 140 w 304"/>
                <a:gd name="T25" fmla="*/ 253 h 264"/>
                <a:gd name="T26" fmla="*/ 127 w 304"/>
                <a:gd name="T27" fmla="*/ 241 h 264"/>
                <a:gd name="T28" fmla="*/ 100 w 304"/>
                <a:gd name="T29" fmla="*/ 236 h 264"/>
                <a:gd name="T30" fmla="*/ 91 w 304"/>
                <a:gd name="T31" fmla="*/ 222 h 264"/>
                <a:gd name="T32" fmla="*/ 69 w 304"/>
                <a:gd name="T33" fmla="*/ 218 h 264"/>
                <a:gd name="T34" fmla="*/ 84 w 304"/>
                <a:gd name="T35" fmla="*/ 204 h 264"/>
                <a:gd name="T36" fmla="*/ 58 w 304"/>
                <a:gd name="T37" fmla="*/ 205 h 264"/>
                <a:gd name="T38" fmla="*/ 50 w 304"/>
                <a:gd name="T39" fmla="*/ 220 h 264"/>
                <a:gd name="T40" fmla="*/ 32 w 304"/>
                <a:gd name="T41" fmla="*/ 217 h 264"/>
                <a:gd name="T42" fmla="*/ 2 w 304"/>
                <a:gd name="T43" fmla="*/ 210 h 264"/>
                <a:gd name="T44" fmla="*/ 10 w 304"/>
                <a:gd name="T45" fmla="*/ 201 h 264"/>
                <a:gd name="T46" fmla="*/ 18 w 304"/>
                <a:gd name="T47" fmla="*/ 185 h 264"/>
                <a:gd name="T48" fmla="*/ 34 w 304"/>
                <a:gd name="T49" fmla="*/ 177 h 264"/>
                <a:gd name="T50" fmla="*/ 40 w 304"/>
                <a:gd name="T51" fmla="*/ 158 h 264"/>
                <a:gd name="T52" fmla="*/ 52 w 304"/>
                <a:gd name="T53" fmla="*/ 141 h 264"/>
                <a:gd name="T54" fmla="*/ 42 w 304"/>
                <a:gd name="T55" fmla="*/ 121 h 264"/>
                <a:gd name="T56" fmla="*/ 36 w 304"/>
                <a:gd name="T57" fmla="*/ 104 h 264"/>
                <a:gd name="T58" fmla="*/ 54 w 304"/>
                <a:gd name="T59" fmla="*/ 114 h 264"/>
                <a:gd name="T60" fmla="*/ 80 w 304"/>
                <a:gd name="T61" fmla="*/ 109 h 264"/>
                <a:gd name="T62" fmla="*/ 93 w 304"/>
                <a:gd name="T63" fmla="*/ 116 h 264"/>
                <a:gd name="T64" fmla="*/ 111 w 304"/>
                <a:gd name="T65" fmla="*/ 126 h 264"/>
                <a:gd name="T66" fmla="*/ 126 w 304"/>
                <a:gd name="T67" fmla="*/ 121 h 264"/>
                <a:gd name="T68" fmla="*/ 120 w 304"/>
                <a:gd name="T69" fmla="*/ 104 h 264"/>
                <a:gd name="T70" fmla="*/ 106 w 304"/>
                <a:gd name="T71" fmla="*/ 98 h 264"/>
                <a:gd name="T72" fmla="*/ 107 w 304"/>
                <a:gd name="T73" fmla="*/ 86 h 264"/>
                <a:gd name="T74" fmla="*/ 118 w 304"/>
                <a:gd name="T75" fmla="*/ 84 h 264"/>
                <a:gd name="T76" fmla="*/ 118 w 304"/>
                <a:gd name="T77" fmla="*/ 70 h 264"/>
                <a:gd name="T78" fmla="*/ 133 w 304"/>
                <a:gd name="T79" fmla="*/ 60 h 264"/>
                <a:gd name="T80" fmla="*/ 144 w 304"/>
                <a:gd name="T81" fmla="*/ 47 h 264"/>
                <a:gd name="T82" fmla="*/ 161 w 304"/>
                <a:gd name="T83" fmla="*/ 35 h 264"/>
                <a:gd name="T84" fmla="*/ 181 w 304"/>
                <a:gd name="T85" fmla="*/ 30 h 264"/>
                <a:gd name="T86" fmla="*/ 173 w 304"/>
                <a:gd name="T87" fmla="*/ 16 h 264"/>
                <a:gd name="T88" fmla="*/ 170 w 304"/>
                <a:gd name="T89" fmla="*/ 4 h 264"/>
                <a:gd name="T90" fmla="*/ 187 w 304"/>
                <a:gd name="T91" fmla="*/ 9 h 264"/>
                <a:gd name="T92" fmla="*/ 201 w 304"/>
                <a:gd name="T93" fmla="*/ 0 h 264"/>
                <a:gd name="T94" fmla="*/ 213 w 304"/>
                <a:gd name="T95" fmla="*/ 17 h 264"/>
                <a:gd name="T96" fmla="*/ 232 w 304"/>
                <a:gd name="T97" fmla="*/ 29 h 264"/>
                <a:gd name="T98" fmla="*/ 242 w 304"/>
                <a:gd name="T99" fmla="*/ 50 h 264"/>
                <a:gd name="T100" fmla="*/ 226 w 304"/>
                <a:gd name="T101" fmla="*/ 67 h 264"/>
                <a:gd name="T102" fmla="*/ 229 w 304"/>
                <a:gd name="T103" fmla="*/ 88 h 264"/>
                <a:gd name="T104" fmla="*/ 254 w 304"/>
                <a:gd name="T105" fmla="*/ 107 h 264"/>
                <a:gd name="T106" fmla="*/ 276 w 304"/>
                <a:gd name="T107" fmla="*/ 117 h 264"/>
                <a:gd name="T108" fmla="*/ 299 w 304"/>
                <a:gd name="T109" fmla="*/ 111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4" h="264">
                  <a:moveTo>
                    <a:pt x="303" y="119"/>
                  </a:moveTo>
                  <a:cubicBezTo>
                    <a:pt x="304" y="120"/>
                    <a:pt x="303" y="121"/>
                    <a:pt x="303" y="123"/>
                  </a:cubicBezTo>
                  <a:cubicBezTo>
                    <a:pt x="303" y="124"/>
                    <a:pt x="303" y="125"/>
                    <a:pt x="302" y="126"/>
                  </a:cubicBezTo>
                  <a:cubicBezTo>
                    <a:pt x="301" y="126"/>
                    <a:pt x="300" y="126"/>
                    <a:pt x="299" y="127"/>
                  </a:cubicBezTo>
                  <a:cubicBezTo>
                    <a:pt x="298" y="128"/>
                    <a:pt x="298" y="131"/>
                    <a:pt x="297" y="132"/>
                  </a:cubicBezTo>
                  <a:cubicBezTo>
                    <a:pt x="297" y="133"/>
                    <a:pt x="296" y="135"/>
                    <a:pt x="296" y="135"/>
                  </a:cubicBezTo>
                  <a:cubicBezTo>
                    <a:pt x="295" y="136"/>
                    <a:pt x="293" y="136"/>
                    <a:pt x="293" y="138"/>
                  </a:cubicBezTo>
                  <a:cubicBezTo>
                    <a:pt x="292" y="138"/>
                    <a:pt x="292" y="140"/>
                    <a:pt x="291" y="141"/>
                  </a:cubicBezTo>
                  <a:cubicBezTo>
                    <a:pt x="291" y="142"/>
                    <a:pt x="292" y="144"/>
                    <a:pt x="291" y="144"/>
                  </a:cubicBezTo>
                  <a:cubicBezTo>
                    <a:pt x="290" y="145"/>
                    <a:pt x="288" y="144"/>
                    <a:pt x="288" y="144"/>
                  </a:cubicBezTo>
                  <a:cubicBezTo>
                    <a:pt x="287" y="145"/>
                    <a:pt x="285" y="146"/>
                    <a:pt x="285" y="147"/>
                  </a:cubicBezTo>
                  <a:cubicBezTo>
                    <a:pt x="285" y="147"/>
                    <a:pt x="286" y="148"/>
                    <a:pt x="286" y="149"/>
                  </a:cubicBezTo>
                  <a:cubicBezTo>
                    <a:pt x="286" y="150"/>
                    <a:pt x="285" y="152"/>
                    <a:pt x="286" y="153"/>
                  </a:cubicBezTo>
                  <a:cubicBezTo>
                    <a:pt x="286" y="154"/>
                    <a:pt x="287" y="154"/>
                    <a:pt x="287" y="155"/>
                  </a:cubicBezTo>
                  <a:cubicBezTo>
                    <a:pt x="288" y="155"/>
                    <a:pt x="289" y="157"/>
                    <a:pt x="289" y="158"/>
                  </a:cubicBezTo>
                  <a:cubicBezTo>
                    <a:pt x="289" y="159"/>
                    <a:pt x="289" y="160"/>
                    <a:pt x="288" y="161"/>
                  </a:cubicBezTo>
                  <a:cubicBezTo>
                    <a:pt x="288" y="161"/>
                    <a:pt x="286" y="161"/>
                    <a:pt x="286" y="161"/>
                  </a:cubicBezTo>
                  <a:cubicBezTo>
                    <a:pt x="285" y="162"/>
                    <a:pt x="284" y="163"/>
                    <a:pt x="283" y="164"/>
                  </a:cubicBezTo>
                  <a:cubicBezTo>
                    <a:pt x="282" y="165"/>
                    <a:pt x="278" y="165"/>
                    <a:pt x="277" y="166"/>
                  </a:cubicBezTo>
                  <a:cubicBezTo>
                    <a:pt x="276" y="167"/>
                    <a:pt x="275" y="169"/>
                    <a:pt x="274" y="169"/>
                  </a:cubicBezTo>
                  <a:cubicBezTo>
                    <a:pt x="274" y="170"/>
                    <a:pt x="271" y="170"/>
                    <a:pt x="270" y="171"/>
                  </a:cubicBezTo>
                  <a:cubicBezTo>
                    <a:pt x="269" y="171"/>
                    <a:pt x="270" y="173"/>
                    <a:pt x="269" y="173"/>
                  </a:cubicBezTo>
                  <a:cubicBezTo>
                    <a:pt x="268" y="174"/>
                    <a:pt x="267" y="174"/>
                    <a:pt x="266" y="174"/>
                  </a:cubicBezTo>
                  <a:cubicBezTo>
                    <a:pt x="265" y="174"/>
                    <a:pt x="264" y="174"/>
                    <a:pt x="263" y="175"/>
                  </a:cubicBezTo>
                  <a:cubicBezTo>
                    <a:pt x="262" y="175"/>
                    <a:pt x="260" y="176"/>
                    <a:pt x="259" y="177"/>
                  </a:cubicBezTo>
                  <a:cubicBezTo>
                    <a:pt x="259" y="177"/>
                    <a:pt x="258" y="178"/>
                    <a:pt x="257" y="178"/>
                  </a:cubicBezTo>
                  <a:cubicBezTo>
                    <a:pt x="257" y="179"/>
                    <a:pt x="257" y="180"/>
                    <a:pt x="257" y="182"/>
                  </a:cubicBezTo>
                  <a:cubicBezTo>
                    <a:pt x="256" y="183"/>
                    <a:pt x="257" y="185"/>
                    <a:pt x="256" y="186"/>
                  </a:cubicBezTo>
                  <a:cubicBezTo>
                    <a:pt x="256" y="187"/>
                    <a:pt x="255" y="187"/>
                    <a:pt x="254" y="187"/>
                  </a:cubicBezTo>
                  <a:cubicBezTo>
                    <a:pt x="253" y="188"/>
                    <a:pt x="251" y="188"/>
                    <a:pt x="250" y="189"/>
                  </a:cubicBezTo>
                  <a:cubicBezTo>
                    <a:pt x="249" y="189"/>
                    <a:pt x="247" y="190"/>
                    <a:pt x="246" y="190"/>
                  </a:cubicBezTo>
                  <a:cubicBezTo>
                    <a:pt x="246" y="190"/>
                    <a:pt x="244" y="190"/>
                    <a:pt x="244" y="190"/>
                  </a:cubicBezTo>
                  <a:cubicBezTo>
                    <a:pt x="243" y="191"/>
                    <a:pt x="243" y="192"/>
                    <a:pt x="243" y="192"/>
                  </a:cubicBezTo>
                  <a:cubicBezTo>
                    <a:pt x="242" y="193"/>
                    <a:pt x="241" y="194"/>
                    <a:pt x="241" y="195"/>
                  </a:cubicBezTo>
                  <a:cubicBezTo>
                    <a:pt x="241" y="196"/>
                    <a:pt x="241" y="199"/>
                    <a:pt x="241" y="199"/>
                  </a:cubicBezTo>
                  <a:cubicBezTo>
                    <a:pt x="240" y="201"/>
                    <a:pt x="237" y="203"/>
                    <a:pt x="236" y="204"/>
                  </a:cubicBezTo>
                  <a:cubicBezTo>
                    <a:pt x="235" y="205"/>
                    <a:pt x="234" y="207"/>
                    <a:pt x="233" y="207"/>
                  </a:cubicBezTo>
                  <a:cubicBezTo>
                    <a:pt x="232" y="207"/>
                    <a:pt x="230" y="207"/>
                    <a:pt x="229" y="207"/>
                  </a:cubicBezTo>
                  <a:cubicBezTo>
                    <a:pt x="228" y="207"/>
                    <a:pt x="226" y="206"/>
                    <a:pt x="225" y="207"/>
                  </a:cubicBezTo>
                  <a:cubicBezTo>
                    <a:pt x="224" y="207"/>
                    <a:pt x="224" y="208"/>
                    <a:pt x="223" y="209"/>
                  </a:cubicBezTo>
                  <a:cubicBezTo>
                    <a:pt x="223" y="210"/>
                    <a:pt x="223" y="212"/>
                    <a:pt x="222" y="213"/>
                  </a:cubicBezTo>
                  <a:cubicBezTo>
                    <a:pt x="222" y="214"/>
                    <a:pt x="222" y="216"/>
                    <a:pt x="221" y="217"/>
                  </a:cubicBezTo>
                  <a:cubicBezTo>
                    <a:pt x="221" y="217"/>
                    <a:pt x="219" y="216"/>
                    <a:pt x="219" y="217"/>
                  </a:cubicBezTo>
                  <a:cubicBezTo>
                    <a:pt x="218" y="218"/>
                    <a:pt x="219" y="220"/>
                    <a:pt x="219" y="220"/>
                  </a:cubicBezTo>
                  <a:cubicBezTo>
                    <a:pt x="218" y="221"/>
                    <a:pt x="215" y="220"/>
                    <a:pt x="214" y="220"/>
                  </a:cubicBezTo>
                  <a:cubicBezTo>
                    <a:pt x="213" y="221"/>
                    <a:pt x="210" y="222"/>
                    <a:pt x="211" y="223"/>
                  </a:cubicBezTo>
                  <a:cubicBezTo>
                    <a:pt x="211" y="224"/>
                    <a:pt x="213" y="225"/>
                    <a:pt x="213" y="225"/>
                  </a:cubicBezTo>
                  <a:cubicBezTo>
                    <a:pt x="214" y="226"/>
                    <a:pt x="215" y="225"/>
                    <a:pt x="216" y="225"/>
                  </a:cubicBezTo>
                  <a:cubicBezTo>
                    <a:pt x="217" y="226"/>
                    <a:pt x="218" y="227"/>
                    <a:pt x="218" y="227"/>
                  </a:cubicBezTo>
                  <a:cubicBezTo>
                    <a:pt x="219" y="228"/>
                    <a:pt x="218" y="229"/>
                    <a:pt x="218" y="230"/>
                  </a:cubicBezTo>
                  <a:cubicBezTo>
                    <a:pt x="218" y="230"/>
                    <a:pt x="217" y="231"/>
                    <a:pt x="217" y="231"/>
                  </a:cubicBezTo>
                  <a:cubicBezTo>
                    <a:pt x="217" y="232"/>
                    <a:pt x="218" y="233"/>
                    <a:pt x="218" y="234"/>
                  </a:cubicBezTo>
                  <a:cubicBezTo>
                    <a:pt x="217" y="235"/>
                    <a:pt x="216" y="235"/>
                    <a:pt x="216" y="235"/>
                  </a:cubicBezTo>
                  <a:cubicBezTo>
                    <a:pt x="215" y="235"/>
                    <a:pt x="216" y="237"/>
                    <a:pt x="215" y="237"/>
                  </a:cubicBezTo>
                  <a:cubicBezTo>
                    <a:pt x="215" y="238"/>
                    <a:pt x="213" y="240"/>
                    <a:pt x="213" y="240"/>
                  </a:cubicBezTo>
                  <a:cubicBezTo>
                    <a:pt x="212" y="240"/>
                    <a:pt x="211" y="238"/>
                    <a:pt x="211" y="238"/>
                  </a:cubicBezTo>
                  <a:cubicBezTo>
                    <a:pt x="210" y="238"/>
                    <a:pt x="209" y="237"/>
                    <a:pt x="208" y="237"/>
                  </a:cubicBezTo>
                  <a:cubicBezTo>
                    <a:pt x="207" y="237"/>
                    <a:pt x="205" y="237"/>
                    <a:pt x="205" y="237"/>
                  </a:cubicBezTo>
                  <a:cubicBezTo>
                    <a:pt x="204" y="237"/>
                    <a:pt x="202" y="239"/>
                    <a:pt x="202" y="240"/>
                  </a:cubicBezTo>
                  <a:cubicBezTo>
                    <a:pt x="200" y="240"/>
                    <a:pt x="198" y="240"/>
                    <a:pt x="197" y="240"/>
                  </a:cubicBezTo>
                  <a:cubicBezTo>
                    <a:pt x="196" y="241"/>
                    <a:pt x="193" y="241"/>
                    <a:pt x="193" y="242"/>
                  </a:cubicBezTo>
                  <a:cubicBezTo>
                    <a:pt x="192" y="242"/>
                    <a:pt x="191" y="243"/>
                    <a:pt x="191" y="244"/>
                  </a:cubicBezTo>
                  <a:cubicBezTo>
                    <a:pt x="190" y="244"/>
                    <a:pt x="191" y="246"/>
                    <a:pt x="191" y="247"/>
                  </a:cubicBezTo>
                  <a:cubicBezTo>
                    <a:pt x="191" y="247"/>
                    <a:pt x="190" y="249"/>
                    <a:pt x="190" y="249"/>
                  </a:cubicBezTo>
                  <a:cubicBezTo>
                    <a:pt x="189" y="250"/>
                    <a:pt x="188" y="249"/>
                    <a:pt x="187" y="249"/>
                  </a:cubicBezTo>
                  <a:cubicBezTo>
                    <a:pt x="186" y="249"/>
                    <a:pt x="185" y="248"/>
                    <a:pt x="184" y="247"/>
                  </a:cubicBezTo>
                  <a:cubicBezTo>
                    <a:pt x="184" y="247"/>
                    <a:pt x="183" y="246"/>
                    <a:pt x="182" y="246"/>
                  </a:cubicBezTo>
                  <a:cubicBezTo>
                    <a:pt x="181" y="246"/>
                    <a:pt x="179" y="245"/>
                    <a:pt x="178" y="245"/>
                  </a:cubicBezTo>
                  <a:cubicBezTo>
                    <a:pt x="177" y="246"/>
                    <a:pt x="175" y="246"/>
                    <a:pt x="174" y="246"/>
                  </a:cubicBezTo>
                  <a:cubicBezTo>
                    <a:pt x="174" y="247"/>
                    <a:pt x="173" y="248"/>
                    <a:pt x="173" y="249"/>
                  </a:cubicBezTo>
                  <a:cubicBezTo>
                    <a:pt x="173" y="249"/>
                    <a:pt x="173" y="251"/>
                    <a:pt x="173" y="252"/>
                  </a:cubicBezTo>
                  <a:cubicBezTo>
                    <a:pt x="173" y="253"/>
                    <a:pt x="175" y="255"/>
                    <a:pt x="175" y="256"/>
                  </a:cubicBezTo>
                  <a:cubicBezTo>
                    <a:pt x="175" y="256"/>
                    <a:pt x="174" y="258"/>
                    <a:pt x="174" y="258"/>
                  </a:cubicBezTo>
                  <a:cubicBezTo>
                    <a:pt x="173" y="259"/>
                    <a:pt x="173" y="261"/>
                    <a:pt x="173" y="262"/>
                  </a:cubicBezTo>
                  <a:cubicBezTo>
                    <a:pt x="173" y="262"/>
                    <a:pt x="172" y="263"/>
                    <a:pt x="171" y="264"/>
                  </a:cubicBezTo>
                  <a:cubicBezTo>
                    <a:pt x="171" y="264"/>
                    <a:pt x="170" y="264"/>
                    <a:pt x="169" y="264"/>
                  </a:cubicBezTo>
                  <a:cubicBezTo>
                    <a:pt x="168" y="263"/>
                    <a:pt x="166" y="262"/>
                    <a:pt x="165" y="261"/>
                  </a:cubicBezTo>
                  <a:cubicBezTo>
                    <a:pt x="165" y="261"/>
                    <a:pt x="165" y="259"/>
                    <a:pt x="165" y="259"/>
                  </a:cubicBezTo>
                  <a:cubicBezTo>
                    <a:pt x="165" y="258"/>
                    <a:pt x="166" y="257"/>
                    <a:pt x="167" y="257"/>
                  </a:cubicBezTo>
                  <a:cubicBezTo>
                    <a:pt x="167" y="256"/>
                    <a:pt x="169" y="255"/>
                    <a:pt x="169" y="255"/>
                  </a:cubicBezTo>
                  <a:cubicBezTo>
                    <a:pt x="169" y="253"/>
                    <a:pt x="169" y="251"/>
                    <a:pt x="169" y="250"/>
                  </a:cubicBezTo>
                  <a:cubicBezTo>
                    <a:pt x="168" y="249"/>
                    <a:pt x="166" y="249"/>
                    <a:pt x="165" y="249"/>
                  </a:cubicBezTo>
                  <a:cubicBezTo>
                    <a:pt x="164" y="249"/>
                    <a:pt x="161" y="250"/>
                    <a:pt x="160" y="250"/>
                  </a:cubicBezTo>
                  <a:cubicBezTo>
                    <a:pt x="160" y="250"/>
                    <a:pt x="158" y="249"/>
                    <a:pt x="158" y="249"/>
                  </a:cubicBezTo>
                  <a:cubicBezTo>
                    <a:pt x="157" y="249"/>
                    <a:pt x="156" y="248"/>
                    <a:pt x="155" y="248"/>
                  </a:cubicBezTo>
                  <a:cubicBezTo>
                    <a:pt x="154" y="248"/>
                    <a:pt x="153" y="249"/>
                    <a:pt x="152" y="249"/>
                  </a:cubicBezTo>
                  <a:cubicBezTo>
                    <a:pt x="152" y="250"/>
                    <a:pt x="151" y="250"/>
                    <a:pt x="150" y="250"/>
                  </a:cubicBezTo>
                  <a:cubicBezTo>
                    <a:pt x="150" y="251"/>
                    <a:pt x="149" y="253"/>
                    <a:pt x="148" y="254"/>
                  </a:cubicBezTo>
                  <a:cubicBezTo>
                    <a:pt x="147" y="255"/>
                    <a:pt x="146" y="256"/>
                    <a:pt x="146" y="256"/>
                  </a:cubicBezTo>
                  <a:cubicBezTo>
                    <a:pt x="145" y="256"/>
                    <a:pt x="143" y="255"/>
                    <a:pt x="142" y="255"/>
                  </a:cubicBezTo>
                  <a:cubicBezTo>
                    <a:pt x="142" y="254"/>
                    <a:pt x="140" y="254"/>
                    <a:pt x="140" y="253"/>
                  </a:cubicBezTo>
                  <a:cubicBezTo>
                    <a:pt x="139" y="253"/>
                    <a:pt x="140" y="252"/>
                    <a:pt x="140" y="251"/>
                  </a:cubicBezTo>
                  <a:cubicBezTo>
                    <a:pt x="140" y="251"/>
                    <a:pt x="140" y="250"/>
                    <a:pt x="140" y="249"/>
                  </a:cubicBezTo>
                  <a:cubicBezTo>
                    <a:pt x="139" y="248"/>
                    <a:pt x="138" y="247"/>
                    <a:pt x="138" y="247"/>
                  </a:cubicBezTo>
                  <a:cubicBezTo>
                    <a:pt x="137" y="246"/>
                    <a:pt x="136" y="245"/>
                    <a:pt x="136" y="245"/>
                  </a:cubicBezTo>
                  <a:cubicBezTo>
                    <a:pt x="135" y="244"/>
                    <a:pt x="132" y="245"/>
                    <a:pt x="131" y="245"/>
                  </a:cubicBezTo>
                  <a:cubicBezTo>
                    <a:pt x="130" y="244"/>
                    <a:pt x="130" y="242"/>
                    <a:pt x="130" y="242"/>
                  </a:cubicBezTo>
                  <a:cubicBezTo>
                    <a:pt x="129" y="241"/>
                    <a:pt x="128" y="241"/>
                    <a:pt x="127" y="241"/>
                  </a:cubicBezTo>
                  <a:cubicBezTo>
                    <a:pt x="126" y="241"/>
                    <a:pt x="125" y="241"/>
                    <a:pt x="124" y="241"/>
                  </a:cubicBezTo>
                  <a:cubicBezTo>
                    <a:pt x="123" y="241"/>
                    <a:pt x="121" y="242"/>
                    <a:pt x="120" y="241"/>
                  </a:cubicBezTo>
                  <a:cubicBezTo>
                    <a:pt x="120" y="241"/>
                    <a:pt x="119" y="240"/>
                    <a:pt x="118" y="239"/>
                  </a:cubicBezTo>
                  <a:cubicBezTo>
                    <a:pt x="117" y="238"/>
                    <a:pt x="115" y="237"/>
                    <a:pt x="113" y="237"/>
                  </a:cubicBezTo>
                  <a:cubicBezTo>
                    <a:pt x="112" y="237"/>
                    <a:pt x="110" y="238"/>
                    <a:pt x="109" y="238"/>
                  </a:cubicBezTo>
                  <a:cubicBezTo>
                    <a:pt x="108" y="238"/>
                    <a:pt x="105" y="238"/>
                    <a:pt x="104" y="237"/>
                  </a:cubicBezTo>
                  <a:cubicBezTo>
                    <a:pt x="103" y="237"/>
                    <a:pt x="101" y="237"/>
                    <a:pt x="100" y="236"/>
                  </a:cubicBezTo>
                  <a:cubicBezTo>
                    <a:pt x="100" y="235"/>
                    <a:pt x="99" y="233"/>
                    <a:pt x="99" y="232"/>
                  </a:cubicBezTo>
                  <a:cubicBezTo>
                    <a:pt x="99" y="232"/>
                    <a:pt x="99" y="230"/>
                    <a:pt x="99" y="229"/>
                  </a:cubicBezTo>
                  <a:cubicBezTo>
                    <a:pt x="99" y="228"/>
                    <a:pt x="100" y="226"/>
                    <a:pt x="100" y="225"/>
                  </a:cubicBezTo>
                  <a:cubicBezTo>
                    <a:pt x="100" y="224"/>
                    <a:pt x="99" y="223"/>
                    <a:pt x="99" y="222"/>
                  </a:cubicBezTo>
                  <a:cubicBezTo>
                    <a:pt x="98" y="222"/>
                    <a:pt x="97" y="221"/>
                    <a:pt x="96" y="221"/>
                  </a:cubicBezTo>
                  <a:cubicBezTo>
                    <a:pt x="96" y="221"/>
                    <a:pt x="94" y="221"/>
                    <a:pt x="94" y="221"/>
                  </a:cubicBezTo>
                  <a:cubicBezTo>
                    <a:pt x="93" y="221"/>
                    <a:pt x="92" y="221"/>
                    <a:pt x="91" y="222"/>
                  </a:cubicBezTo>
                  <a:cubicBezTo>
                    <a:pt x="90" y="222"/>
                    <a:pt x="89" y="223"/>
                    <a:pt x="89" y="223"/>
                  </a:cubicBezTo>
                  <a:cubicBezTo>
                    <a:pt x="88" y="223"/>
                    <a:pt x="86" y="223"/>
                    <a:pt x="85" y="223"/>
                  </a:cubicBezTo>
                  <a:cubicBezTo>
                    <a:pt x="84" y="223"/>
                    <a:pt x="83" y="223"/>
                    <a:pt x="82" y="223"/>
                  </a:cubicBezTo>
                  <a:cubicBezTo>
                    <a:pt x="81" y="224"/>
                    <a:pt x="79" y="223"/>
                    <a:pt x="78" y="223"/>
                  </a:cubicBezTo>
                  <a:cubicBezTo>
                    <a:pt x="77" y="223"/>
                    <a:pt x="75" y="223"/>
                    <a:pt x="75" y="223"/>
                  </a:cubicBezTo>
                  <a:cubicBezTo>
                    <a:pt x="74" y="223"/>
                    <a:pt x="72" y="222"/>
                    <a:pt x="71" y="221"/>
                  </a:cubicBezTo>
                  <a:cubicBezTo>
                    <a:pt x="70" y="221"/>
                    <a:pt x="69" y="219"/>
                    <a:pt x="69" y="218"/>
                  </a:cubicBezTo>
                  <a:cubicBezTo>
                    <a:pt x="69" y="217"/>
                    <a:pt x="69" y="216"/>
                    <a:pt x="69" y="215"/>
                  </a:cubicBezTo>
                  <a:cubicBezTo>
                    <a:pt x="70" y="214"/>
                    <a:pt x="72" y="214"/>
                    <a:pt x="73" y="214"/>
                  </a:cubicBezTo>
                  <a:cubicBezTo>
                    <a:pt x="74" y="214"/>
                    <a:pt x="76" y="215"/>
                    <a:pt x="77" y="215"/>
                  </a:cubicBezTo>
                  <a:cubicBezTo>
                    <a:pt x="78" y="215"/>
                    <a:pt x="79" y="214"/>
                    <a:pt x="80" y="214"/>
                  </a:cubicBezTo>
                  <a:cubicBezTo>
                    <a:pt x="81" y="213"/>
                    <a:pt x="83" y="213"/>
                    <a:pt x="84" y="212"/>
                  </a:cubicBezTo>
                  <a:cubicBezTo>
                    <a:pt x="84" y="211"/>
                    <a:pt x="85" y="210"/>
                    <a:pt x="85" y="209"/>
                  </a:cubicBezTo>
                  <a:cubicBezTo>
                    <a:pt x="85" y="208"/>
                    <a:pt x="85" y="205"/>
                    <a:pt x="84" y="204"/>
                  </a:cubicBezTo>
                  <a:cubicBezTo>
                    <a:pt x="84" y="204"/>
                    <a:pt x="82" y="205"/>
                    <a:pt x="81" y="205"/>
                  </a:cubicBezTo>
                  <a:cubicBezTo>
                    <a:pt x="80" y="205"/>
                    <a:pt x="77" y="204"/>
                    <a:pt x="76" y="204"/>
                  </a:cubicBezTo>
                  <a:cubicBezTo>
                    <a:pt x="76" y="204"/>
                    <a:pt x="74" y="205"/>
                    <a:pt x="74" y="205"/>
                  </a:cubicBezTo>
                  <a:cubicBezTo>
                    <a:pt x="73" y="205"/>
                    <a:pt x="72" y="206"/>
                    <a:pt x="71" y="206"/>
                  </a:cubicBezTo>
                  <a:cubicBezTo>
                    <a:pt x="70" y="206"/>
                    <a:pt x="69" y="206"/>
                    <a:pt x="68" y="206"/>
                  </a:cubicBezTo>
                  <a:cubicBezTo>
                    <a:pt x="66" y="206"/>
                    <a:pt x="63" y="205"/>
                    <a:pt x="62" y="205"/>
                  </a:cubicBezTo>
                  <a:cubicBezTo>
                    <a:pt x="61" y="205"/>
                    <a:pt x="59" y="205"/>
                    <a:pt x="58" y="205"/>
                  </a:cubicBezTo>
                  <a:cubicBezTo>
                    <a:pt x="57" y="205"/>
                    <a:pt x="56" y="206"/>
                    <a:pt x="55" y="206"/>
                  </a:cubicBezTo>
                  <a:cubicBezTo>
                    <a:pt x="54" y="206"/>
                    <a:pt x="53" y="207"/>
                    <a:pt x="52" y="207"/>
                  </a:cubicBezTo>
                  <a:cubicBezTo>
                    <a:pt x="51" y="207"/>
                    <a:pt x="50" y="207"/>
                    <a:pt x="49" y="208"/>
                  </a:cubicBezTo>
                  <a:cubicBezTo>
                    <a:pt x="48" y="208"/>
                    <a:pt x="47" y="210"/>
                    <a:pt x="46" y="211"/>
                  </a:cubicBezTo>
                  <a:cubicBezTo>
                    <a:pt x="46" y="212"/>
                    <a:pt x="46" y="214"/>
                    <a:pt x="46" y="214"/>
                  </a:cubicBezTo>
                  <a:cubicBezTo>
                    <a:pt x="46" y="215"/>
                    <a:pt x="48" y="216"/>
                    <a:pt x="48" y="217"/>
                  </a:cubicBezTo>
                  <a:cubicBezTo>
                    <a:pt x="49" y="217"/>
                    <a:pt x="50" y="219"/>
                    <a:pt x="50" y="220"/>
                  </a:cubicBezTo>
                  <a:cubicBezTo>
                    <a:pt x="50" y="220"/>
                    <a:pt x="50" y="221"/>
                    <a:pt x="49" y="221"/>
                  </a:cubicBezTo>
                  <a:cubicBezTo>
                    <a:pt x="48" y="222"/>
                    <a:pt x="45" y="222"/>
                    <a:pt x="44" y="222"/>
                  </a:cubicBezTo>
                  <a:cubicBezTo>
                    <a:pt x="42" y="222"/>
                    <a:pt x="38" y="222"/>
                    <a:pt x="37" y="222"/>
                  </a:cubicBezTo>
                  <a:cubicBezTo>
                    <a:pt x="36" y="222"/>
                    <a:pt x="34" y="221"/>
                    <a:pt x="33" y="221"/>
                  </a:cubicBezTo>
                  <a:cubicBezTo>
                    <a:pt x="33" y="221"/>
                    <a:pt x="31" y="222"/>
                    <a:pt x="30" y="222"/>
                  </a:cubicBezTo>
                  <a:cubicBezTo>
                    <a:pt x="30" y="221"/>
                    <a:pt x="30" y="219"/>
                    <a:pt x="30" y="219"/>
                  </a:cubicBezTo>
                  <a:cubicBezTo>
                    <a:pt x="30" y="218"/>
                    <a:pt x="32" y="217"/>
                    <a:pt x="32" y="217"/>
                  </a:cubicBezTo>
                  <a:cubicBezTo>
                    <a:pt x="32" y="215"/>
                    <a:pt x="31" y="213"/>
                    <a:pt x="30" y="212"/>
                  </a:cubicBezTo>
                  <a:cubicBezTo>
                    <a:pt x="30" y="211"/>
                    <a:pt x="28" y="211"/>
                    <a:pt x="27" y="211"/>
                  </a:cubicBezTo>
                  <a:cubicBezTo>
                    <a:pt x="26" y="210"/>
                    <a:pt x="24" y="209"/>
                    <a:pt x="23" y="209"/>
                  </a:cubicBezTo>
                  <a:cubicBezTo>
                    <a:pt x="22" y="209"/>
                    <a:pt x="20" y="211"/>
                    <a:pt x="19" y="211"/>
                  </a:cubicBezTo>
                  <a:cubicBezTo>
                    <a:pt x="18" y="211"/>
                    <a:pt x="16" y="212"/>
                    <a:pt x="15" y="212"/>
                  </a:cubicBezTo>
                  <a:cubicBezTo>
                    <a:pt x="13" y="212"/>
                    <a:pt x="8" y="212"/>
                    <a:pt x="6" y="211"/>
                  </a:cubicBezTo>
                  <a:cubicBezTo>
                    <a:pt x="5" y="211"/>
                    <a:pt x="3" y="210"/>
                    <a:pt x="2" y="210"/>
                  </a:cubicBezTo>
                  <a:cubicBezTo>
                    <a:pt x="1" y="210"/>
                    <a:pt x="1" y="209"/>
                    <a:pt x="1" y="209"/>
                  </a:cubicBezTo>
                  <a:cubicBezTo>
                    <a:pt x="0" y="209"/>
                    <a:pt x="0" y="208"/>
                    <a:pt x="0" y="208"/>
                  </a:cubicBezTo>
                  <a:cubicBezTo>
                    <a:pt x="1" y="207"/>
                    <a:pt x="3" y="207"/>
                    <a:pt x="4" y="206"/>
                  </a:cubicBezTo>
                  <a:cubicBezTo>
                    <a:pt x="4" y="206"/>
                    <a:pt x="4" y="204"/>
                    <a:pt x="4" y="204"/>
                  </a:cubicBezTo>
                  <a:cubicBezTo>
                    <a:pt x="5" y="204"/>
                    <a:pt x="5" y="204"/>
                    <a:pt x="5" y="204"/>
                  </a:cubicBezTo>
                  <a:cubicBezTo>
                    <a:pt x="6" y="204"/>
                    <a:pt x="7" y="203"/>
                    <a:pt x="8" y="203"/>
                  </a:cubicBezTo>
                  <a:cubicBezTo>
                    <a:pt x="9" y="203"/>
                    <a:pt x="10" y="201"/>
                    <a:pt x="10" y="201"/>
                  </a:cubicBezTo>
                  <a:cubicBezTo>
                    <a:pt x="11" y="200"/>
                    <a:pt x="12" y="200"/>
                    <a:pt x="13" y="200"/>
                  </a:cubicBezTo>
                  <a:cubicBezTo>
                    <a:pt x="13" y="200"/>
                    <a:pt x="15" y="199"/>
                    <a:pt x="15" y="199"/>
                  </a:cubicBezTo>
                  <a:cubicBezTo>
                    <a:pt x="16" y="198"/>
                    <a:pt x="17" y="197"/>
                    <a:pt x="17" y="197"/>
                  </a:cubicBezTo>
                  <a:cubicBezTo>
                    <a:pt x="17" y="196"/>
                    <a:pt x="18" y="194"/>
                    <a:pt x="18" y="194"/>
                  </a:cubicBezTo>
                  <a:cubicBezTo>
                    <a:pt x="18" y="193"/>
                    <a:pt x="16" y="192"/>
                    <a:pt x="16" y="191"/>
                  </a:cubicBezTo>
                  <a:cubicBezTo>
                    <a:pt x="16" y="191"/>
                    <a:pt x="17" y="189"/>
                    <a:pt x="17" y="189"/>
                  </a:cubicBezTo>
                  <a:cubicBezTo>
                    <a:pt x="18" y="188"/>
                    <a:pt x="17" y="186"/>
                    <a:pt x="18" y="185"/>
                  </a:cubicBezTo>
                  <a:cubicBezTo>
                    <a:pt x="18" y="185"/>
                    <a:pt x="21" y="184"/>
                    <a:pt x="21" y="183"/>
                  </a:cubicBezTo>
                  <a:cubicBezTo>
                    <a:pt x="22" y="183"/>
                    <a:pt x="22" y="181"/>
                    <a:pt x="22" y="180"/>
                  </a:cubicBezTo>
                  <a:cubicBezTo>
                    <a:pt x="23" y="180"/>
                    <a:pt x="23" y="181"/>
                    <a:pt x="24" y="180"/>
                  </a:cubicBezTo>
                  <a:cubicBezTo>
                    <a:pt x="25" y="180"/>
                    <a:pt x="27" y="179"/>
                    <a:pt x="28" y="180"/>
                  </a:cubicBezTo>
                  <a:cubicBezTo>
                    <a:pt x="29" y="180"/>
                    <a:pt x="29" y="181"/>
                    <a:pt x="30" y="181"/>
                  </a:cubicBezTo>
                  <a:cubicBezTo>
                    <a:pt x="31" y="182"/>
                    <a:pt x="32" y="182"/>
                    <a:pt x="32" y="181"/>
                  </a:cubicBezTo>
                  <a:cubicBezTo>
                    <a:pt x="33" y="180"/>
                    <a:pt x="33" y="178"/>
                    <a:pt x="34" y="177"/>
                  </a:cubicBezTo>
                  <a:cubicBezTo>
                    <a:pt x="34" y="176"/>
                    <a:pt x="33" y="175"/>
                    <a:pt x="33" y="174"/>
                  </a:cubicBezTo>
                  <a:cubicBezTo>
                    <a:pt x="33" y="173"/>
                    <a:pt x="35" y="170"/>
                    <a:pt x="35" y="170"/>
                  </a:cubicBezTo>
                  <a:cubicBezTo>
                    <a:pt x="35" y="169"/>
                    <a:pt x="36" y="166"/>
                    <a:pt x="36" y="165"/>
                  </a:cubicBezTo>
                  <a:cubicBezTo>
                    <a:pt x="36" y="165"/>
                    <a:pt x="35" y="164"/>
                    <a:pt x="35" y="164"/>
                  </a:cubicBezTo>
                  <a:cubicBezTo>
                    <a:pt x="35" y="163"/>
                    <a:pt x="35" y="161"/>
                    <a:pt x="35" y="160"/>
                  </a:cubicBezTo>
                  <a:cubicBezTo>
                    <a:pt x="35" y="159"/>
                    <a:pt x="36" y="158"/>
                    <a:pt x="37" y="158"/>
                  </a:cubicBezTo>
                  <a:cubicBezTo>
                    <a:pt x="38" y="157"/>
                    <a:pt x="40" y="158"/>
                    <a:pt x="40" y="158"/>
                  </a:cubicBezTo>
                  <a:cubicBezTo>
                    <a:pt x="40" y="157"/>
                    <a:pt x="40" y="155"/>
                    <a:pt x="41" y="155"/>
                  </a:cubicBezTo>
                  <a:cubicBezTo>
                    <a:pt x="41" y="154"/>
                    <a:pt x="43" y="154"/>
                    <a:pt x="43" y="154"/>
                  </a:cubicBezTo>
                  <a:cubicBezTo>
                    <a:pt x="44" y="153"/>
                    <a:pt x="45" y="153"/>
                    <a:pt x="46" y="152"/>
                  </a:cubicBezTo>
                  <a:cubicBezTo>
                    <a:pt x="46" y="151"/>
                    <a:pt x="47" y="149"/>
                    <a:pt x="47" y="149"/>
                  </a:cubicBezTo>
                  <a:cubicBezTo>
                    <a:pt x="47" y="148"/>
                    <a:pt x="49" y="147"/>
                    <a:pt x="49" y="147"/>
                  </a:cubicBezTo>
                  <a:cubicBezTo>
                    <a:pt x="50" y="146"/>
                    <a:pt x="52" y="145"/>
                    <a:pt x="53" y="144"/>
                  </a:cubicBezTo>
                  <a:cubicBezTo>
                    <a:pt x="53" y="143"/>
                    <a:pt x="53" y="141"/>
                    <a:pt x="52" y="141"/>
                  </a:cubicBezTo>
                  <a:cubicBezTo>
                    <a:pt x="51" y="139"/>
                    <a:pt x="48" y="138"/>
                    <a:pt x="47" y="136"/>
                  </a:cubicBezTo>
                  <a:cubicBezTo>
                    <a:pt x="47" y="136"/>
                    <a:pt x="46" y="134"/>
                    <a:pt x="46" y="133"/>
                  </a:cubicBezTo>
                  <a:cubicBezTo>
                    <a:pt x="45" y="133"/>
                    <a:pt x="44" y="132"/>
                    <a:pt x="43" y="132"/>
                  </a:cubicBezTo>
                  <a:cubicBezTo>
                    <a:pt x="43" y="132"/>
                    <a:pt x="42" y="132"/>
                    <a:pt x="42" y="132"/>
                  </a:cubicBezTo>
                  <a:cubicBezTo>
                    <a:pt x="42" y="132"/>
                    <a:pt x="41" y="131"/>
                    <a:pt x="41" y="130"/>
                  </a:cubicBezTo>
                  <a:cubicBezTo>
                    <a:pt x="40" y="129"/>
                    <a:pt x="42" y="128"/>
                    <a:pt x="42" y="127"/>
                  </a:cubicBezTo>
                  <a:cubicBezTo>
                    <a:pt x="42" y="126"/>
                    <a:pt x="42" y="123"/>
                    <a:pt x="42" y="121"/>
                  </a:cubicBezTo>
                  <a:cubicBezTo>
                    <a:pt x="41" y="120"/>
                    <a:pt x="39" y="119"/>
                    <a:pt x="38" y="118"/>
                  </a:cubicBezTo>
                  <a:cubicBezTo>
                    <a:pt x="37" y="117"/>
                    <a:pt x="36" y="114"/>
                    <a:pt x="35" y="113"/>
                  </a:cubicBezTo>
                  <a:cubicBezTo>
                    <a:pt x="35" y="112"/>
                    <a:pt x="33" y="110"/>
                    <a:pt x="33" y="109"/>
                  </a:cubicBezTo>
                  <a:cubicBezTo>
                    <a:pt x="33" y="109"/>
                    <a:pt x="33" y="109"/>
                    <a:pt x="33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4" y="107"/>
                    <a:pt x="36" y="107"/>
                    <a:pt x="36" y="106"/>
                  </a:cubicBezTo>
                  <a:cubicBezTo>
                    <a:pt x="37" y="106"/>
                    <a:pt x="36" y="104"/>
                    <a:pt x="36" y="104"/>
                  </a:cubicBezTo>
                  <a:cubicBezTo>
                    <a:pt x="37" y="104"/>
                    <a:pt x="38" y="103"/>
                    <a:pt x="39" y="103"/>
                  </a:cubicBezTo>
                  <a:cubicBezTo>
                    <a:pt x="40" y="103"/>
                    <a:pt x="42" y="104"/>
                    <a:pt x="43" y="104"/>
                  </a:cubicBezTo>
                  <a:cubicBezTo>
                    <a:pt x="43" y="104"/>
                    <a:pt x="43" y="104"/>
                    <a:pt x="44" y="104"/>
                  </a:cubicBezTo>
                  <a:cubicBezTo>
                    <a:pt x="45" y="105"/>
                    <a:pt x="46" y="107"/>
                    <a:pt x="47" y="109"/>
                  </a:cubicBezTo>
                  <a:cubicBezTo>
                    <a:pt x="47" y="109"/>
                    <a:pt x="46" y="112"/>
                    <a:pt x="46" y="113"/>
                  </a:cubicBezTo>
                  <a:cubicBezTo>
                    <a:pt x="46" y="113"/>
                    <a:pt x="49" y="115"/>
                    <a:pt x="51" y="115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5" y="113"/>
                    <a:pt x="57" y="112"/>
                    <a:pt x="58" y="112"/>
                  </a:cubicBezTo>
                  <a:cubicBezTo>
                    <a:pt x="60" y="111"/>
                    <a:pt x="63" y="110"/>
                    <a:pt x="65" y="110"/>
                  </a:cubicBezTo>
                  <a:cubicBezTo>
                    <a:pt x="65" y="109"/>
                    <a:pt x="67" y="108"/>
                    <a:pt x="68" y="108"/>
                  </a:cubicBezTo>
                  <a:cubicBezTo>
                    <a:pt x="69" y="107"/>
                    <a:pt x="72" y="109"/>
                    <a:pt x="73" y="108"/>
                  </a:cubicBezTo>
                  <a:cubicBezTo>
                    <a:pt x="74" y="108"/>
                    <a:pt x="75" y="106"/>
                    <a:pt x="75" y="106"/>
                  </a:cubicBezTo>
                  <a:cubicBezTo>
                    <a:pt x="76" y="106"/>
                    <a:pt x="77" y="106"/>
                    <a:pt x="78" y="106"/>
                  </a:cubicBezTo>
                  <a:cubicBezTo>
                    <a:pt x="78" y="106"/>
                    <a:pt x="80" y="107"/>
                    <a:pt x="80" y="109"/>
                  </a:cubicBezTo>
                  <a:cubicBezTo>
                    <a:pt x="80" y="110"/>
                    <a:pt x="79" y="111"/>
                    <a:pt x="79" y="112"/>
                  </a:cubicBezTo>
                  <a:cubicBezTo>
                    <a:pt x="79" y="113"/>
                    <a:pt x="80" y="115"/>
                    <a:pt x="80" y="116"/>
                  </a:cubicBezTo>
                  <a:cubicBezTo>
                    <a:pt x="81" y="116"/>
                    <a:pt x="81" y="116"/>
                    <a:pt x="82" y="116"/>
                  </a:cubicBezTo>
                  <a:cubicBezTo>
                    <a:pt x="83" y="116"/>
                    <a:pt x="85" y="115"/>
                    <a:pt x="87" y="115"/>
                  </a:cubicBezTo>
                  <a:cubicBezTo>
                    <a:pt x="87" y="115"/>
                    <a:pt x="88" y="115"/>
                    <a:pt x="89" y="115"/>
                  </a:cubicBezTo>
                  <a:cubicBezTo>
                    <a:pt x="89" y="115"/>
                    <a:pt x="90" y="116"/>
                    <a:pt x="91" y="116"/>
                  </a:cubicBezTo>
                  <a:cubicBezTo>
                    <a:pt x="92" y="116"/>
                    <a:pt x="93" y="116"/>
                    <a:pt x="93" y="116"/>
                  </a:cubicBezTo>
                  <a:cubicBezTo>
                    <a:pt x="94" y="116"/>
                    <a:pt x="95" y="116"/>
                    <a:pt x="95" y="116"/>
                  </a:cubicBezTo>
                  <a:cubicBezTo>
                    <a:pt x="96" y="116"/>
                    <a:pt x="98" y="117"/>
                    <a:pt x="99" y="117"/>
                  </a:cubicBezTo>
                  <a:cubicBezTo>
                    <a:pt x="99" y="118"/>
                    <a:pt x="99" y="120"/>
                    <a:pt x="99" y="121"/>
                  </a:cubicBezTo>
                  <a:cubicBezTo>
                    <a:pt x="100" y="122"/>
                    <a:pt x="101" y="124"/>
                    <a:pt x="102" y="125"/>
                  </a:cubicBezTo>
                  <a:cubicBezTo>
                    <a:pt x="103" y="125"/>
                    <a:pt x="104" y="125"/>
                    <a:pt x="105" y="125"/>
                  </a:cubicBezTo>
                  <a:cubicBezTo>
                    <a:pt x="106" y="125"/>
                    <a:pt x="107" y="126"/>
                    <a:pt x="107" y="126"/>
                  </a:cubicBezTo>
                  <a:cubicBezTo>
                    <a:pt x="108" y="127"/>
                    <a:pt x="110" y="127"/>
                    <a:pt x="111" y="126"/>
                  </a:cubicBezTo>
                  <a:cubicBezTo>
                    <a:pt x="112" y="126"/>
                    <a:pt x="112" y="125"/>
                    <a:pt x="112" y="125"/>
                  </a:cubicBezTo>
                  <a:cubicBezTo>
                    <a:pt x="113" y="124"/>
                    <a:pt x="115" y="123"/>
                    <a:pt x="116" y="123"/>
                  </a:cubicBezTo>
                  <a:cubicBezTo>
                    <a:pt x="116" y="121"/>
                    <a:pt x="116" y="119"/>
                    <a:pt x="117" y="119"/>
                  </a:cubicBezTo>
                  <a:cubicBezTo>
                    <a:pt x="118" y="118"/>
                    <a:pt x="120" y="119"/>
                    <a:pt x="121" y="119"/>
                  </a:cubicBezTo>
                  <a:cubicBezTo>
                    <a:pt x="121" y="119"/>
                    <a:pt x="122" y="121"/>
                    <a:pt x="122" y="121"/>
                  </a:cubicBezTo>
                  <a:cubicBezTo>
                    <a:pt x="122" y="122"/>
                    <a:pt x="123" y="123"/>
                    <a:pt x="124" y="123"/>
                  </a:cubicBezTo>
                  <a:cubicBezTo>
                    <a:pt x="124" y="123"/>
                    <a:pt x="126" y="122"/>
                    <a:pt x="126" y="121"/>
                  </a:cubicBezTo>
                  <a:cubicBezTo>
                    <a:pt x="126" y="120"/>
                    <a:pt x="126" y="118"/>
                    <a:pt x="126" y="117"/>
                  </a:cubicBezTo>
                  <a:cubicBezTo>
                    <a:pt x="126" y="117"/>
                    <a:pt x="125" y="116"/>
                    <a:pt x="125" y="115"/>
                  </a:cubicBezTo>
                  <a:cubicBezTo>
                    <a:pt x="125" y="114"/>
                    <a:pt x="124" y="113"/>
                    <a:pt x="124" y="112"/>
                  </a:cubicBezTo>
                  <a:cubicBezTo>
                    <a:pt x="124" y="112"/>
                    <a:pt x="124" y="110"/>
                    <a:pt x="124" y="110"/>
                  </a:cubicBezTo>
                  <a:cubicBezTo>
                    <a:pt x="124" y="109"/>
                    <a:pt x="124" y="108"/>
                    <a:pt x="124" y="107"/>
                  </a:cubicBezTo>
                  <a:cubicBezTo>
                    <a:pt x="123" y="107"/>
                    <a:pt x="121" y="107"/>
                    <a:pt x="121" y="106"/>
                  </a:cubicBezTo>
                  <a:cubicBezTo>
                    <a:pt x="120" y="106"/>
                    <a:pt x="120" y="105"/>
                    <a:pt x="120" y="104"/>
                  </a:cubicBezTo>
                  <a:cubicBezTo>
                    <a:pt x="120" y="104"/>
                    <a:pt x="120" y="103"/>
                    <a:pt x="120" y="102"/>
                  </a:cubicBezTo>
                  <a:cubicBezTo>
                    <a:pt x="120" y="102"/>
                    <a:pt x="119" y="101"/>
                    <a:pt x="119" y="101"/>
                  </a:cubicBezTo>
                  <a:cubicBezTo>
                    <a:pt x="118" y="101"/>
                    <a:pt x="115" y="101"/>
                    <a:pt x="114" y="101"/>
                  </a:cubicBezTo>
                  <a:cubicBezTo>
                    <a:pt x="114" y="101"/>
                    <a:pt x="112" y="101"/>
                    <a:pt x="112" y="101"/>
                  </a:cubicBezTo>
                  <a:cubicBezTo>
                    <a:pt x="112" y="99"/>
                    <a:pt x="112" y="99"/>
                    <a:pt x="112" y="99"/>
                  </a:cubicBezTo>
                  <a:cubicBezTo>
                    <a:pt x="111" y="99"/>
                    <a:pt x="109" y="99"/>
                    <a:pt x="109" y="99"/>
                  </a:cubicBezTo>
                  <a:cubicBezTo>
                    <a:pt x="108" y="99"/>
                    <a:pt x="107" y="99"/>
                    <a:pt x="106" y="98"/>
                  </a:cubicBezTo>
                  <a:cubicBezTo>
                    <a:pt x="106" y="98"/>
                    <a:pt x="106" y="96"/>
                    <a:pt x="105" y="96"/>
                  </a:cubicBezTo>
                  <a:cubicBezTo>
                    <a:pt x="105" y="95"/>
                    <a:pt x="103" y="95"/>
                    <a:pt x="102" y="94"/>
                  </a:cubicBezTo>
                  <a:cubicBezTo>
                    <a:pt x="102" y="94"/>
                    <a:pt x="103" y="92"/>
                    <a:pt x="103" y="91"/>
                  </a:cubicBezTo>
                  <a:cubicBezTo>
                    <a:pt x="103" y="91"/>
                    <a:pt x="104" y="90"/>
                    <a:pt x="104" y="90"/>
                  </a:cubicBezTo>
                  <a:cubicBezTo>
                    <a:pt x="105" y="90"/>
                    <a:pt x="106" y="91"/>
                    <a:pt x="107" y="91"/>
                  </a:cubicBezTo>
                  <a:cubicBezTo>
                    <a:pt x="108" y="91"/>
                    <a:pt x="108" y="89"/>
                    <a:pt x="108" y="88"/>
                  </a:cubicBezTo>
                  <a:cubicBezTo>
                    <a:pt x="108" y="88"/>
                    <a:pt x="108" y="86"/>
                    <a:pt x="107" y="86"/>
                  </a:cubicBezTo>
                  <a:cubicBezTo>
                    <a:pt x="107" y="85"/>
                    <a:pt x="106" y="85"/>
                    <a:pt x="106" y="84"/>
                  </a:cubicBezTo>
                  <a:cubicBezTo>
                    <a:pt x="106" y="84"/>
                    <a:pt x="106" y="83"/>
                    <a:pt x="106" y="83"/>
                  </a:cubicBezTo>
                  <a:cubicBezTo>
                    <a:pt x="106" y="82"/>
                    <a:pt x="107" y="82"/>
                    <a:pt x="107" y="82"/>
                  </a:cubicBezTo>
                  <a:cubicBezTo>
                    <a:pt x="108" y="82"/>
                    <a:pt x="110" y="82"/>
                    <a:pt x="111" y="82"/>
                  </a:cubicBezTo>
                  <a:cubicBezTo>
                    <a:pt x="111" y="82"/>
                    <a:pt x="112" y="84"/>
                    <a:pt x="112" y="84"/>
                  </a:cubicBezTo>
                  <a:cubicBezTo>
                    <a:pt x="113" y="84"/>
                    <a:pt x="114" y="84"/>
                    <a:pt x="115" y="84"/>
                  </a:cubicBezTo>
                  <a:cubicBezTo>
                    <a:pt x="115" y="84"/>
                    <a:pt x="118" y="84"/>
                    <a:pt x="118" y="84"/>
                  </a:cubicBezTo>
                  <a:cubicBezTo>
                    <a:pt x="119" y="84"/>
                    <a:pt x="118" y="82"/>
                    <a:pt x="119" y="81"/>
                  </a:cubicBezTo>
                  <a:cubicBezTo>
                    <a:pt x="119" y="81"/>
                    <a:pt x="121" y="81"/>
                    <a:pt x="121" y="81"/>
                  </a:cubicBezTo>
                  <a:cubicBezTo>
                    <a:pt x="121" y="81"/>
                    <a:pt x="122" y="80"/>
                    <a:pt x="122" y="80"/>
                  </a:cubicBezTo>
                  <a:cubicBezTo>
                    <a:pt x="123" y="79"/>
                    <a:pt x="122" y="77"/>
                    <a:pt x="121" y="77"/>
                  </a:cubicBezTo>
                  <a:cubicBezTo>
                    <a:pt x="121" y="76"/>
                    <a:pt x="119" y="76"/>
                    <a:pt x="118" y="76"/>
                  </a:cubicBezTo>
                  <a:cubicBezTo>
                    <a:pt x="118" y="75"/>
                    <a:pt x="117" y="74"/>
                    <a:pt x="117" y="73"/>
                  </a:cubicBezTo>
                  <a:cubicBezTo>
                    <a:pt x="117" y="72"/>
                    <a:pt x="117" y="71"/>
                    <a:pt x="118" y="70"/>
                  </a:cubicBezTo>
                  <a:cubicBezTo>
                    <a:pt x="118" y="69"/>
                    <a:pt x="120" y="68"/>
                    <a:pt x="120" y="67"/>
                  </a:cubicBezTo>
                  <a:cubicBezTo>
                    <a:pt x="121" y="67"/>
                    <a:pt x="120" y="65"/>
                    <a:pt x="120" y="64"/>
                  </a:cubicBezTo>
                  <a:cubicBezTo>
                    <a:pt x="121" y="63"/>
                    <a:pt x="122" y="62"/>
                    <a:pt x="123" y="62"/>
                  </a:cubicBezTo>
                  <a:cubicBezTo>
                    <a:pt x="124" y="62"/>
                    <a:pt x="125" y="62"/>
                    <a:pt x="125" y="62"/>
                  </a:cubicBezTo>
                  <a:cubicBezTo>
                    <a:pt x="126" y="62"/>
                    <a:pt x="128" y="63"/>
                    <a:pt x="128" y="62"/>
                  </a:cubicBezTo>
                  <a:cubicBezTo>
                    <a:pt x="129" y="62"/>
                    <a:pt x="129" y="60"/>
                    <a:pt x="130" y="60"/>
                  </a:cubicBezTo>
                  <a:cubicBezTo>
                    <a:pt x="131" y="60"/>
                    <a:pt x="132" y="60"/>
                    <a:pt x="133" y="60"/>
                  </a:cubicBezTo>
                  <a:cubicBezTo>
                    <a:pt x="134" y="60"/>
                    <a:pt x="135" y="58"/>
                    <a:pt x="135" y="58"/>
                  </a:cubicBezTo>
                  <a:cubicBezTo>
                    <a:pt x="135" y="57"/>
                    <a:pt x="136" y="55"/>
                    <a:pt x="136" y="54"/>
                  </a:cubicBezTo>
                  <a:cubicBezTo>
                    <a:pt x="136" y="54"/>
                    <a:pt x="134" y="54"/>
                    <a:pt x="134" y="53"/>
                  </a:cubicBezTo>
                  <a:cubicBezTo>
                    <a:pt x="134" y="53"/>
                    <a:pt x="134" y="51"/>
                    <a:pt x="134" y="51"/>
                  </a:cubicBezTo>
                  <a:cubicBezTo>
                    <a:pt x="135" y="50"/>
                    <a:pt x="137" y="48"/>
                    <a:pt x="138" y="48"/>
                  </a:cubicBezTo>
                  <a:cubicBezTo>
                    <a:pt x="138" y="48"/>
                    <a:pt x="140" y="48"/>
                    <a:pt x="141" y="48"/>
                  </a:cubicBezTo>
                  <a:cubicBezTo>
                    <a:pt x="141" y="48"/>
                    <a:pt x="143" y="47"/>
                    <a:pt x="144" y="47"/>
                  </a:cubicBezTo>
                  <a:cubicBezTo>
                    <a:pt x="145" y="47"/>
                    <a:pt x="146" y="47"/>
                    <a:pt x="147" y="46"/>
                  </a:cubicBezTo>
                  <a:cubicBezTo>
                    <a:pt x="148" y="46"/>
                    <a:pt x="149" y="44"/>
                    <a:pt x="149" y="43"/>
                  </a:cubicBezTo>
                  <a:cubicBezTo>
                    <a:pt x="149" y="43"/>
                    <a:pt x="149" y="41"/>
                    <a:pt x="149" y="40"/>
                  </a:cubicBezTo>
                  <a:cubicBezTo>
                    <a:pt x="149" y="40"/>
                    <a:pt x="151" y="40"/>
                    <a:pt x="151" y="40"/>
                  </a:cubicBezTo>
                  <a:cubicBezTo>
                    <a:pt x="152" y="40"/>
                    <a:pt x="155" y="41"/>
                    <a:pt x="155" y="40"/>
                  </a:cubicBezTo>
                  <a:cubicBezTo>
                    <a:pt x="156" y="40"/>
                    <a:pt x="156" y="38"/>
                    <a:pt x="156" y="37"/>
                  </a:cubicBezTo>
                  <a:cubicBezTo>
                    <a:pt x="157" y="36"/>
                    <a:pt x="160" y="35"/>
                    <a:pt x="161" y="35"/>
                  </a:cubicBezTo>
                  <a:cubicBezTo>
                    <a:pt x="162" y="35"/>
                    <a:pt x="165" y="36"/>
                    <a:pt x="166" y="36"/>
                  </a:cubicBezTo>
                  <a:cubicBezTo>
                    <a:pt x="167" y="36"/>
                    <a:pt x="169" y="37"/>
                    <a:pt x="170" y="36"/>
                  </a:cubicBezTo>
                  <a:cubicBezTo>
                    <a:pt x="170" y="36"/>
                    <a:pt x="171" y="34"/>
                    <a:pt x="172" y="34"/>
                  </a:cubicBezTo>
                  <a:cubicBezTo>
                    <a:pt x="173" y="34"/>
                    <a:pt x="175" y="34"/>
                    <a:pt x="175" y="34"/>
                  </a:cubicBezTo>
                  <a:cubicBezTo>
                    <a:pt x="176" y="33"/>
                    <a:pt x="177" y="34"/>
                    <a:pt x="178" y="34"/>
                  </a:cubicBezTo>
                  <a:cubicBezTo>
                    <a:pt x="178" y="33"/>
                    <a:pt x="180" y="33"/>
                    <a:pt x="180" y="32"/>
                  </a:cubicBezTo>
                  <a:cubicBezTo>
                    <a:pt x="180" y="32"/>
                    <a:pt x="180" y="30"/>
                    <a:pt x="181" y="30"/>
                  </a:cubicBezTo>
                  <a:cubicBezTo>
                    <a:pt x="181" y="29"/>
                    <a:pt x="182" y="28"/>
                    <a:pt x="182" y="27"/>
                  </a:cubicBezTo>
                  <a:cubicBezTo>
                    <a:pt x="182" y="26"/>
                    <a:pt x="182" y="25"/>
                    <a:pt x="181" y="24"/>
                  </a:cubicBezTo>
                  <a:cubicBezTo>
                    <a:pt x="181" y="23"/>
                    <a:pt x="179" y="23"/>
                    <a:pt x="178" y="23"/>
                  </a:cubicBezTo>
                  <a:cubicBezTo>
                    <a:pt x="178" y="22"/>
                    <a:pt x="177" y="20"/>
                    <a:pt x="177" y="19"/>
                  </a:cubicBezTo>
                  <a:cubicBezTo>
                    <a:pt x="177" y="18"/>
                    <a:pt x="178" y="17"/>
                    <a:pt x="178" y="17"/>
                  </a:cubicBezTo>
                  <a:cubicBezTo>
                    <a:pt x="177" y="16"/>
                    <a:pt x="177" y="15"/>
                    <a:pt x="176" y="15"/>
                  </a:cubicBezTo>
                  <a:cubicBezTo>
                    <a:pt x="175" y="15"/>
                    <a:pt x="174" y="16"/>
                    <a:pt x="173" y="16"/>
                  </a:cubicBezTo>
                  <a:cubicBezTo>
                    <a:pt x="172" y="16"/>
                    <a:pt x="171" y="17"/>
                    <a:pt x="170" y="17"/>
                  </a:cubicBezTo>
                  <a:cubicBezTo>
                    <a:pt x="169" y="16"/>
                    <a:pt x="169" y="15"/>
                    <a:pt x="169" y="15"/>
                  </a:cubicBezTo>
                  <a:cubicBezTo>
                    <a:pt x="168" y="15"/>
                    <a:pt x="168" y="14"/>
                    <a:pt x="167" y="14"/>
                  </a:cubicBezTo>
                  <a:cubicBezTo>
                    <a:pt x="167" y="13"/>
                    <a:pt x="168" y="12"/>
                    <a:pt x="168" y="11"/>
                  </a:cubicBezTo>
                  <a:cubicBezTo>
                    <a:pt x="168" y="10"/>
                    <a:pt x="169" y="10"/>
                    <a:pt x="169" y="9"/>
                  </a:cubicBezTo>
                  <a:cubicBezTo>
                    <a:pt x="169" y="9"/>
                    <a:pt x="170" y="8"/>
                    <a:pt x="170" y="7"/>
                  </a:cubicBezTo>
                  <a:cubicBezTo>
                    <a:pt x="170" y="7"/>
                    <a:pt x="169" y="5"/>
                    <a:pt x="170" y="4"/>
                  </a:cubicBezTo>
                  <a:cubicBezTo>
                    <a:pt x="170" y="4"/>
                    <a:pt x="171" y="3"/>
                    <a:pt x="172" y="3"/>
                  </a:cubicBezTo>
                  <a:cubicBezTo>
                    <a:pt x="172" y="3"/>
                    <a:pt x="174" y="4"/>
                    <a:pt x="174" y="4"/>
                  </a:cubicBezTo>
                  <a:cubicBezTo>
                    <a:pt x="175" y="3"/>
                    <a:pt x="175" y="2"/>
                    <a:pt x="176" y="2"/>
                  </a:cubicBezTo>
                  <a:cubicBezTo>
                    <a:pt x="176" y="2"/>
                    <a:pt x="178" y="2"/>
                    <a:pt x="180" y="2"/>
                  </a:cubicBezTo>
                  <a:cubicBezTo>
                    <a:pt x="181" y="3"/>
                    <a:pt x="182" y="5"/>
                    <a:pt x="182" y="6"/>
                  </a:cubicBezTo>
                  <a:cubicBezTo>
                    <a:pt x="182" y="7"/>
                    <a:pt x="182" y="8"/>
                    <a:pt x="183" y="9"/>
                  </a:cubicBezTo>
                  <a:cubicBezTo>
                    <a:pt x="183" y="9"/>
                    <a:pt x="186" y="9"/>
                    <a:pt x="187" y="9"/>
                  </a:cubicBezTo>
                  <a:cubicBezTo>
                    <a:pt x="188" y="9"/>
                    <a:pt x="189" y="10"/>
                    <a:pt x="190" y="10"/>
                  </a:cubicBezTo>
                  <a:cubicBezTo>
                    <a:pt x="190" y="10"/>
                    <a:pt x="191" y="10"/>
                    <a:pt x="192" y="9"/>
                  </a:cubicBezTo>
                  <a:cubicBezTo>
                    <a:pt x="192" y="8"/>
                    <a:pt x="193" y="7"/>
                    <a:pt x="193" y="5"/>
                  </a:cubicBezTo>
                  <a:cubicBezTo>
                    <a:pt x="193" y="5"/>
                    <a:pt x="192" y="3"/>
                    <a:pt x="193" y="3"/>
                  </a:cubicBezTo>
                  <a:cubicBezTo>
                    <a:pt x="193" y="2"/>
                    <a:pt x="195" y="3"/>
                    <a:pt x="196" y="3"/>
                  </a:cubicBezTo>
                  <a:cubicBezTo>
                    <a:pt x="196" y="3"/>
                    <a:pt x="198" y="4"/>
                    <a:pt x="199" y="3"/>
                  </a:cubicBezTo>
                  <a:cubicBezTo>
                    <a:pt x="200" y="3"/>
                    <a:pt x="200" y="1"/>
                    <a:pt x="201" y="0"/>
                  </a:cubicBezTo>
                  <a:cubicBezTo>
                    <a:pt x="201" y="0"/>
                    <a:pt x="202" y="0"/>
                    <a:pt x="202" y="0"/>
                  </a:cubicBezTo>
                  <a:cubicBezTo>
                    <a:pt x="202" y="1"/>
                    <a:pt x="202" y="1"/>
                    <a:pt x="202" y="1"/>
                  </a:cubicBezTo>
                  <a:cubicBezTo>
                    <a:pt x="202" y="2"/>
                    <a:pt x="202" y="5"/>
                    <a:pt x="202" y="7"/>
                  </a:cubicBezTo>
                  <a:cubicBezTo>
                    <a:pt x="203" y="8"/>
                    <a:pt x="204" y="10"/>
                    <a:pt x="205" y="10"/>
                  </a:cubicBezTo>
                  <a:cubicBezTo>
                    <a:pt x="206" y="11"/>
                    <a:pt x="209" y="10"/>
                    <a:pt x="211" y="11"/>
                  </a:cubicBezTo>
                  <a:cubicBezTo>
                    <a:pt x="211" y="11"/>
                    <a:pt x="212" y="12"/>
                    <a:pt x="212" y="12"/>
                  </a:cubicBezTo>
                  <a:cubicBezTo>
                    <a:pt x="213" y="13"/>
                    <a:pt x="213" y="15"/>
                    <a:pt x="213" y="17"/>
                  </a:cubicBezTo>
                  <a:cubicBezTo>
                    <a:pt x="213" y="18"/>
                    <a:pt x="211" y="20"/>
                    <a:pt x="211" y="21"/>
                  </a:cubicBezTo>
                  <a:cubicBezTo>
                    <a:pt x="211" y="23"/>
                    <a:pt x="212" y="25"/>
                    <a:pt x="213" y="25"/>
                  </a:cubicBezTo>
                  <a:cubicBezTo>
                    <a:pt x="214" y="26"/>
                    <a:pt x="216" y="26"/>
                    <a:pt x="217" y="26"/>
                  </a:cubicBezTo>
                  <a:cubicBezTo>
                    <a:pt x="218" y="26"/>
                    <a:pt x="220" y="28"/>
                    <a:pt x="221" y="28"/>
                  </a:cubicBezTo>
                  <a:cubicBezTo>
                    <a:pt x="222" y="29"/>
                    <a:pt x="223" y="32"/>
                    <a:pt x="224" y="32"/>
                  </a:cubicBezTo>
                  <a:cubicBezTo>
                    <a:pt x="225" y="32"/>
                    <a:pt x="227" y="31"/>
                    <a:pt x="228" y="30"/>
                  </a:cubicBezTo>
                  <a:cubicBezTo>
                    <a:pt x="229" y="30"/>
                    <a:pt x="231" y="29"/>
                    <a:pt x="232" y="29"/>
                  </a:cubicBezTo>
                  <a:cubicBezTo>
                    <a:pt x="233" y="29"/>
                    <a:pt x="236" y="29"/>
                    <a:pt x="237" y="30"/>
                  </a:cubicBezTo>
                  <a:cubicBezTo>
                    <a:pt x="237" y="31"/>
                    <a:pt x="238" y="33"/>
                    <a:pt x="238" y="34"/>
                  </a:cubicBezTo>
                  <a:cubicBezTo>
                    <a:pt x="238" y="36"/>
                    <a:pt x="236" y="38"/>
                    <a:pt x="236" y="39"/>
                  </a:cubicBezTo>
                  <a:cubicBezTo>
                    <a:pt x="236" y="40"/>
                    <a:pt x="237" y="41"/>
                    <a:pt x="237" y="42"/>
                  </a:cubicBezTo>
                  <a:cubicBezTo>
                    <a:pt x="238" y="43"/>
                    <a:pt x="241" y="44"/>
                    <a:pt x="242" y="45"/>
                  </a:cubicBezTo>
                  <a:cubicBezTo>
                    <a:pt x="242" y="45"/>
                    <a:pt x="243" y="46"/>
                    <a:pt x="244" y="47"/>
                  </a:cubicBezTo>
                  <a:cubicBezTo>
                    <a:pt x="244" y="48"/>
                    <a:pt x="243" y="49"/>
                    <a:pt x="242" y="50"/>
                  </a:cubicBezTo>
                  <a:cubicBezTo>
                    <a:pt x="242" y="50"/>
                    <a:pt x="240" y="51"/>
                    <a:pt x="239" y="51"/>
                  </a:cubicBezTo>
                  <a:cubicBezTo>
                    <a:pt x="237" y="51"/>
                    <a:pt x="235" y="49"/>
                    <a:pt x="234" y="50"/>
                  </a:cubicBezTo>
                  <a:cubicBezTo>
                    <a:pt x="233" y="50"/>
                    <a:pt x="233" y="52"/>
                    <a:pt x="233" y="53"/>
                  </a:cubicBezTo>
                  <a:cubicBezTo>
                    <a:pt x="232" y="53"/>
                    <a:pt x="232" y="55"/>
                    <a:pt x="232" y="56"/>
                  </a:cubicBezTo>
                  <a:cubicBezTo>
                    <a:pt x="232" y="57"/>
                    <a:pt x="232" y="60"/>
                    <a:pt x="231" y="61"/>
                  </a:cubicBezTo>
                  <a:cubicBezTo>
                    <a:pt x="231" y="62"/>
                    <a:pt x="231" y="65"/>
                    <a:pt x="230" y="66"/>
                  </a:cubicBezTo>
                  <a:cubicBezTo>
                    <a:pt x="229" y="66"/>
                    <a:pt x="227" y="67"/>
                    <a:pt x="226" y="67"/>
                  </a:cubicBezTo>
                  <a:cubicBezTo>
                    <a:pt x="226" y="68"/>
                    <a:pt x="225" y="69"/>
                    <a:pt x="225" y="70"/>
                  </a:cubicBezTo>
                  <a:cubicBezTo>
                    <a:pt x="224" y="71"/>
                    <a:pt x="224" y="72"/>
                    <a:pt x="224" y="73"/>
                  </a:cubicBezTo>
                  <a:cubicBezTo>
                    <a:pt x="224" y="74"/>
                    <a:pt x="227" y="75"/>
                    <a:pt x="228" y="76"/>
                  </a:cubicBezTo>
                  <a:cubicBezTo>
                    <a:pt x="228" y="77"/>
                    <a:pt x="230" y="78"/>
                    <a:pt x="230" y="79"/>
                  </a:cubicBezTo>
                  <a:cubicBezTo>
                    <a:pt x="231" y="80"/>
                    <a:pt x="231" y="81"/>
                    <a:pt x="230" y="81"/>
                  </a:cubicBezTo>
                  <a:cubicBezTo>
                    <a:pt x="230" y="82"/>
                    <a:pt x="229" y="83"/>
                    <a:pt x="229" y="84"/>
                  </a:cubicBezTo>
                  <a:cubicBezTo>
                    <a:pt x="228" y="85"/>
                    <a:pt x="228" y="87"/>
                    <a:pt x="229" y="88"/>
                  </a:cubicBezTo>
                  <a:cubicBezTo>
                    <a:pt x="229" y="89"/>
                    <a:pt x="231" y="92"/>
                    <a:pt x="231" y="94"/>
                  </a:cubicBezTo>
                  <a:cubicBezTo>
                    <a:pt x="232" y="95"/>
                    <a:pt x="231" y="97"/>
                    <a:pt x="232" y="98"/>
                  </a:cubicBezTo>
                  <a:cubicBezTo>
                    <a:pt x="233" y="100"/>
                    <a:pt x="236" y="101"/>
                    <a:pt x="237" y="102"/>
                  </a:cubicBezTo>
                  <a:cubicBezTo>
                    <a:pt x="237" y="103"/>
                    <a:pt x="238" y="105"/>
                    <a:pt x="238" y="105"/>
                  </a:cubicBezTo>
                  <a:cubicBezTo>
                    <a:pt x="240" y="106"/>
                    <a:pt x="244" y="105"/>
                    <a:pt x="246" y="106"/>
                  </a:cubicBezTo>
                  <a:cubicBezTo>
                    <a:pt x="247" y="106"/>
                    <a:pt x="248" y="107"/>
                    <a:pt x="249" y="107"/>
                  </a:cubicBezTo>
                  <a:cubicBezTo>
                    <a:pt x="250" y="107"/>
                    <a:pt x="253" y="106"/>
                    <a:pt x="254" y="107"/>
                  </a:cubicBezTo>
                  <a:cubicBezTo>
                    <a:pt x="255" y="107"/>
                    <a:pt x="255" y="109"/>
                    <a:pt x="256" y="109"/>
                  </a:cubicBezTo>
                  <a:cubicBezTo>
                    <a:pt x="257" y="110"/>
                    <a:pt x="258" y="113"/>
                    <a:pt x="260" y="114"/>
                  </a:cubicBezTo>
                  <a:cubicBezTo>
                    <a:pt x="261" y="114"/>
                    <a:pt x="263" y="114"/>
                    <a:pt x="264" y="114"/>
                  </a:cubicBezTo>
                  <a:cubicBezTo>
                    <a:pt x="265" y="114"/>
                    <a:pt x="266" y="114"/>
                    <a:pt x="267" y="114"/>
                  </a:cubicBezTo>
                  <a:cubicBezTo>
                    <a:pt x="268" y="114"/>
                    <a:pt x="270" y="114"/>
                    <a:pt x="270" y="115"/>
                  </a:cubicBezTo>
                  <a:cubicBezTo>
                    <a:pt x="271" y="115"/>
                    <a:pt x="272" y="117"/>
                    <a:pt x="273" y="117"/>
                  </a:cubicBezTo>
                  <a:cubicBezTo>
                    <a:pt x="273" y="117"/>
                    <a:pt x="275" y="118"/>
                    <a:pt x="276" y="117"/>
                  </a:cubicBezTo>
                  <a:cubicBezTo>
                    <a:pt x="277" y="117"/>
                    <a:pt x="279" y="116"/>
                    <a:pt x="280" y="116"/>
                  </a:cubicBezTo>
                  <a:cubicBezTo>
                    <a:pt x="281" y="116"/>
                    <a:pt x="282" y="114"/>
                    <a:pt x="282" y="114"/>
                  </a:cubicBezTo>
                  <a:cubicBezTo>
                    <a:pt x="283" y="114"/>
                    <a:pt x="285" y="114"/>
                    <a:pt x="287" y="114"/>
                  </a:cubicBezTo>
                  <a:cubicBezTo>
                    <a:pt x="288" y="114"/>
                    <a:pt x="290" y="113"/>
                    <a:pt x="291" y="112"/>
                  </a:cubicBezTo>
                  <a:cubicBezTo>
                    <a:pt x="292" y="112"/>
                    <a:pt x="292" y="111"/>
                    <a:pt x="292" y="110"/>
                  </a:cubicBezTo>
                  <a:cubicBezTo>
                    <a:pt x="293" y="109"/>
                    <a:pt x="295" y="108"/>
                    <a:pt x="296" y="109"/>
                  </a:cubicBezTo>
                  <a:cubicBezTo>
                    <a:pt x="297" y="109"/>
                    <a:pt x="298" y="110"/>
                    <a:pt x="299" y="111"/>
                  </a:cubicBezTo>
                  <a:cubicBezTo>
                    <a:pt x="299" y="112"/>
                    <a:pt x="298" y="114"/>
                    <a:pt x="298" y="115"/>
                  </a:cubicBezTo>
                  <a:cubicBezTo>
                    <a:pt x="298" y="116"/>
                    <a:pt x="300" y="117"/>
                    <a:pt x="300" y="118"/>
                  </a:cubicBezTo>
                  <a:cubicBezTo>
                    <a:pt x="301" y="118"/>
                    <a:pt x="303" y="118"/>
                    <a:pt x="303" y="11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58"/>
            <p:cNvSpPr>
              <a:spLocks/>
            </p:cNvSpPr>
            <p:nvPr/>
          </p:nvSpPr>
          <p:spPr bwMode="auto">
            <a:xfrm>
              <a:off x="6047" y="2723"/>
              <a:ext cx="795" cy="690"/>
            </a:xfrm>
            <a:custGeom>
              <a:avLst/>
              <a:gdLst>
                <a:gd name="T0" fmla="*/ 293 w 304"/>
                <a:gd name="T1" fmla="*/ 138 h 264"/>
                <a:gd name="T2" fmla="*/ 287 w 304"/>
                <a:gd name="T3" fmla="*/ 155 h 264"/>
                <a:gd name="T4" fmla="*/ 270 w 304"/>
                <a:gd name="T5" fmla="*/ 171 h 264"/>
                <a:gd name="T6" fmla="*/ 256 w 304"/>
                <a:gd name="T7" fmla="*/ 186 h 264"/>
                <a:gd name="T8" fmla="*/ 241 w 304"/>
                <a:gd name="T9" fmla="*/ 199 h 264"/>
                <a:gd name="T10" fmla="*/ 221 w 304"/>
                <a:gd name="T11" fmla="*/ 217 h 264"/>
                <a:gd name="T12" fmla="*/ 218 w 304"/>
                <a:gd name="T13" fmla="*/ 227 h 264"/>
                <a:gd name="T14" fmla="*/ 211 w 304"/>
                <a:gd name="T15" fmla="*/ 238 h 264"/>
                <a:gd name="T16" fmla="*/ 191 w 304"/>
                <a:gd name="T17" fmla="*/ 247 h 264"/>
                <a:gd name="T18" fmla="*/ 173 w 304"/>
                <a:gd name="T19" fmla="*/ 249 h 264"/>
                <a:gd name="T20" fmla="*/ 165 w 304"/>
                <a:gd name="T21" fmla="*/ 261 h 264"/>
                <a:gd name="T22" fmla="*/ 158 w 304"/>
                <a:gd name="T23" fmla="*/ 249 h 264"/>
                <a:gd name="T24" fmla="*/ 140 w 304"/>
                <a:gd name="T25" fmla="*/ 253 h 264"/>
                <a:gd name="T26" fmla="*/ 127 w 304"/>
                <a:gd name="T27" fmla="*/ 241 h 264"/>
                <a:gd name="T28" fmla="*/ 100 w 304"/>
                <a:gd name="T29" fmla="*/ 236 h 264"/>
                <a:gd name="T30" fmla="*/ 91 w 304"/>
                <a:gd name="T31" fmla="*/ 222 h 264"/>
                <a:gd name="T32" fmla="*/ 69 w 304"/>
                <a:gd name="T33" fmla="*/ 218 h 264"/>
                <a:gd name="T34" fmla="*/ 84 w 304"/>
                <a:gd name="T35" fmla="*/ 204 h 264"/>
                <a:gd name="T36" fmla="*/ 58 w 304"/>
                <a:gd name="T37" fmla="*/ 205 h 264"/>
                <a:gd name="T38" fmla="*/ 50 w 304"/>
                <a:gd name="T39" fmla="*/ 220 h 264"/>
                <a:gd name="T40" fmla="*/ 32 w 304"/>
                <a:gd name="T41" fmla="*/ 217 h 264"/>
                <a:gd name="T42" fmla="*/ 2 w 304"/>
                <a:gd name="T43" fmla="*/ 210 h 264"/>
                <a:gd name="T44" fmla="*/ 10 w 304"/>
                <a:gd name="T45" fmla="*/ 201 h 264"/>
                <a:gd name="T46" fmla="*/ 18 w 304"/>
                <a:gd name="T47" fmla="*/ 185 h 264"/>
                <a:gd name="T48" fmla="*/ 34 w 304"/>
                <a:gd name="T49" fmla="*/ 177 h 264"/>
                <a:gd name="T50" fmla="*/ 40 w 304"/>
                <a:gd name="T51" fmla="*/ 158 h 264"/>
                <a:gd name="T52" fmla="*/ 52 w 304"/>
                <a:gd name="T53" fmla="*/ 141 h 264"/>
                <a:gd name="T54" fmla="*/ 42 w 304"/>
                <a:gd name="T55" fmla="*/ 121 h 264"/>
                <a:gd name="T56" fmla="*/ 36 w 304"/>
                <a:gd name="T57" fmla="*/ 104 h 264"/>
                <a:gd name="T58" fmla="*/ 54 w 304"/>
                <a:gd name="T59" fmla="*/ 114 h 264"/>
                <a:gd name="T60" fmla="*/ 80 w 304"/>
                <a:gd name="T61" fmla="*/ 109 h 264"/>
                <a:gd name="T62" fmla="*/ 93 w 304"/>
                <a:gd name="T63" fmla="*/ 116 h 264"/>
                <a:gd name="T64" fmla="*/ 111 w 304"/>
                <a:gd name="T65" fmla="*/ 126 h 264"/>
                <a:gd name="T66" fmla="*/ 126 w 304"/>
                <a:gd name="T67" fmla="*/ 121 h 264"/>
                <a:gd name="T68" fmla="*/ 120 w 304"/>
                <a:gd name="T69" fmla="*/ 104 h 264"/>
                <a:gd name="T70" fmla="*/ 106 w 304"/>
                <a:gd name="T71" fmla="*/ 98 h 264"/>
                <a:gd name="T72" fmla="*/ 107 w 304"/>
                <a:gd name="T73" fmla="*/ 86 h 264"/>
                <a:gd name="T74" fmla="*/ 118 w 304"/>
                <a:gd name="T75" fmla="*/ 84 h 264"/>
                <a:gd name="T76" fmla="*/ 118 w 304"/>
                <a:gd name="T77" fmla="*/ 70 h 264"/>
                <a:gd name="T78" fmla="*/ 133 w 304"/>
                <a:gd name="T79" fmla="*/ 60 h 264"/>
                <a:gd name="T80" fmla="*/ 144 w 304"/>
                <a:gd name="T81" fmla="*/ 47 h 264"/>
                <a:gd name="T82" fmla="*/ 161 w 304"/>
                <a:gd name="T83" fmla="*/ 35 h 264"/>
                <a:gd name="T84" fmla="*/ 181 w 304"/>
                <a:gd name="T85" fmla="*/ 30 h 264"/>
                <a:gd name="T86" fmla="*/ 173 w 304"/>
                <a:gd name="T87" fmla="*/ 16 h 264"/>
                <a:gd name="T88" fmla="*/ 170 w 304"/>
                <a:gd name="T89" fmla="*/ 4 h 264"/>
                <a:gd name="T90" fmla="*/ 187 w 304"/>
                <a:gd name="T91" fmla="*/ 9 h 264"/>
                <a:gd name="T92" fmla="*/ 201 w 304"/>
                <a:gd name="T93" fmla="*/ 0 h 264"/>
                <a:gd name="T94" fmla="*/ 213 w 304"/>
                <a:gd name="T95" fmla="*/ 17 h 264"/>
                <a:gd name="T96" fmla="*/ 232 w 304"/>
                <a:gd name="T97" fmla="*/ 29 h 264"/>
                <a:gd name="T98" fmla="*/ 242 w 304"/>
                <a:gd name="T99" fmla="*/ 50 h 264"/>
                <a:gd name="T100" fmla="*/ 226 w 304"/>
                <a:gd name="T101" fmla="*/ 67 h 264"/>
                <a:gd name="T102" fmla="*/ 229 w 304"/>
                <a:gd name="T103" fmla="*/ 88 h 264"/>
                <a:gd name="T104" fmla="*/ 254 w 304"/>
                <a:gd name="T105" fmla="*/ 107 h 264"/>
                <a:gd name="T106" fmla="*/ 276 w 304"/>
                <a:gd name="T107" fmla="*/ 117 h 264"/>
                <a:gd name="T108" fmla="*/ 299 w 304"/>
                <a:gd name="T109" fmla="*/ 111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4" h="264">
                  <a:moveTo>
                    <a:pt x="303" y="119"/>
                  </a:moveTo>
                  <a:cubicBezTo>
                    <a:pt x="304" y="120"/>
                    <a:pt x="303" y="121"/>
                    <a:pt x="303" y="123"/>
                  </a:cubicBezTo>
                  <a:cubicBezTo>
                    <a:pt x="303" y="124"/>
                    <a:pt x="303" y="125"/>
                    <a:pt x="302" y="126"/>
                  </a:cubicBezTo>
                  <a:cubicBezTo>
                    <a:pt x="301" y="126"/>
                    <a:pt x="300" y="126"/>
                    <a:pt x="299" y="127"/>
                  </a:cubicBezTo>
                  <a:cubicBezTo>
                    <a:pt x="298" y="128"/>
                    <a:pt x="298" y="131"/>
                    <a:pt x="297" y="132"/>
                  </a:cubicBezTo>
                  <a:cubicBezTo>
                    <a:pt x="297" y="133"/>
                    <a:pt x="296" y="135"/>
                    <a:pt x="296" y="135"/>
                  </a:cubicBezTo>
                  <a:cubicBezTo>
                    <a:pt x="295" y="136"/>
                    <a:pt x="293" y="136"/>
                    <a:pt x="293" y="138"/>
                  </a:cubicBezTo>
                  <a:cubicBezTo>
                    <a:pt x="292" y="138"/>
                    <a:pt x="292" y="140"/>
                    <a:pt x="291" y="141"/>
                  </a:cubicBezTo>
                  <a:cubicBezTo>
                    <a:pt x="291" y="142"/>
                    <a:pt x="292" y="144"/>
                    <a:pt x="291" y="144"/>
                  </a:cubicBezTo>
                  <a:cubicBezTo>
                    <a:pt x="290" y="145"/>
                    <a:pt x="288" y="144"/>
                    <a:pt x="288" y="144"/>
                  </a:cubicBezTo>
                  <a:cubicBezTo>
                    <a:pt x="287" y="145"/>
                    <a:pt x="285" y="146"/>
                    <a:pt x="285" y="147"/>
                  </a:cubicBezTo>
                  <a:cubicBezTo>
                    <a:pt x="285" y="147"/>
                    <a:pt x="286" y="148"/>
                    <a:pt x="286" y="149"/>
                  </a:cubicBezTo>
                  <a:cubicBezTo>
                    <a:pt x="286" y="150"/>
                    <a:pt x="285" y="152"/>
                    <a:pt x="286" y="153"/>
                  </a:cubicBezTo>
                  <a:cubicBezTo>
                    <a:pt x="286" y="154"/>
                    <a:pt x="287" y="154"/>
                    <a:pt x="287" y="155"/>
                  </a:cubicBezTo>
                  <a:cubicBezTo>
                    <a:pt x="288" y="155"/>
                    <a:pt x="289" y="157"/>
                    <a:pt x="289" y="158"/>
                  </a:cubicBezTo>
                  <a:cubicBezTo>
                    <a:pt x="289" y="159"/>
                    <a:pt x="289" y="160"/>
                    <a:pt x="288" y="161"/>
                  </a:cubicBezTo>
                  <a:cubicBezTo>
                    <a:pt x="288" y="161"/>
                    <a:pt x="286" y="161"/>
                    <a:pt x="286" y="161"/>
                  </a:cubicBezTo>
                  <a:cubicBezTo>
                    <a:pt x="285" y="162"/>
                    <a:pt x="284" y="163"/>
                    <a:pt x="283" y="164"/>
                  </a:cubicBezTo>
                  <a:cubicBezTo>
                    <a:pt x="282" y="165"/>
                    <a:pt x="278" y="165"/>
                    <a:pt x="277" y="166"/>
                  </a:cubicBezTo>
                  <a:cubicBezTo>
                    <a:pt x="276" y="167"/>
                    <a:pt x="275" y="169"/>
                    <a:pt x="274" y="169"/>
                  </a:cubicBezTo>
                  <a:cubicBezTo>
                    <a:pt x="274" y="170"/>
                    <a:pt x="271" y="170"/>
                    <a:pt x="270" y="171"/>
                  </a:cubicBezTo>
                  <a:cubicBezTo>
                    <a:pt x="269" y="171"/>
                    <a:pt x="270" y="173"/>
                    <a:pt x="269" y="173"/>
                  </a:cubicBezTo>
                  <a:cubicBezTo>
                    <a:pt x="268" y="174"/>
                    <a:pt x="267" y="174"/>
                    <a:pt x="266" y="174"/>
                  </a:cubicBezTo>
                  <a:cubicBezTo>
                    <a:pt x="265" y="174"/>
                    <a:pt x="264" y="174"/>
                    <a:pt x="263" y="175"/>
                  </a:cubicBezTo>
                  <a:cubicBezTo>
                    <a:pt x="262" y="175"/>
                    <a:pt x="260" y="176"/>
                    <a:pt x="259" y="177"/>
                  </a:cubicBezTo>
                  <a:cubicBezTo>
                    <a:pt x="259" y="177"/>
                    <a:pt x="258" y="178"/>
                    <a:pt x="257" y="178"/>
                  </a:cubicBezTo>
                  <a:cubicBezTo>
                    <a:pt x="257" y="179"/>
                    <a:pt x="257" y="180"/>
                    <a:pt x="257" y="182"/>
                  </a:cubicBezTo>
                  <a:cubicBezTo>
                    <a:pt x="256" y="183"/>
                    <a:pt x="257" y="185"/>
                    <a:pt x="256" y="186"/>
                  </a:cubicBezTo>
                  <a:cubicBezTo>
                    <a:pt x="256" y="187"/>
                    <a:pt x="255" y="187"/>
                    <a:pt x="254" y="187"/>
                  </a:cubicBezTo>
                  <a:cubicBezTo>
                    <a:pt x="253" y="188"/>
                    <a:pt x="251" y="188"/>
                    <a:pt x="250" y="189"/>
                  </a:cubicBezTo>
                  <a:cubicBezTo>
                    <a:pt x="249" y="189"/>
                    <a:pt x="247" y="190"/>
                    <a:pt x="246" y="190"/>
                  </a:cubicBezTo>
                  <a:cubicBezTo>
                    <a:pt x="246" y="190"/>
                    <a:pt x="244" y="190"/>
                    <a:pt x="244" y="190"/>
                  </a:cubicBezTo>
                  <a:cubicBezTo>
                    <a:pt x="243" y="191"/>
                    <a:pt x="243" y="192"/>
                    <a:pt x="243" y="192"/>
                  </a:cubicBezTo>
                  <a:cubicBezTo>
                    <a:pt x="242" y="193"/>
                    <a:pt x="241" y="194"/>
                    <a:pt x="241" y="195"/>
                  </a:cubicBezTo>
                  <a:cubicBezTo>
                    <a:pt x="241" y="196"/>
                    <a:pt x="241" y="199"/>
                    <a:pt x="241" y="199"/>
                  </a:cubicBezTo>
                  <a:cubicBezTo>
                    <a:pt x="240" y="201"/>
                    <a:pt x="237" y="203"/>
                    <a:pt x="236" y="204"/>
                  </a:cubicBezTo>
                  <a:cubicBezTo>
                    <a:pt x="235" y="205"/>
                    <a:pt x="234" y="207"/>
                    <a:pt x="233" y="207"/>
                  </a:cubicBezTo>
                  <a:cubicBezTo>
                    <a:pt x="232" y="207"/>
                    <a:pt x="230" y="207"/>
                    <a:pt x="229" y="207"/>
                  </a:cubicBezTo>
                  <a:cubicBezTo>
                    <a:pt x="228" y="207"/>
                    <a:pt x="226" y="206"/>
                    <a:pt x="225" y="207"/>
                  </a:cubicBezTo>
                  <a:cubicBezTo>
                    <a:pt x="224" y="207"/>
                    <a:pt x="224" y="208"/>
                    <a:pt x="223" y="209"/>
                  </a:cubicBezTo>
                  <a:cubicBezTo>
                    <a:pt x="223" y="210"/>
                    <a:pt x="223" y="212"/>
                    <a:pt x="222" y="213"/>
                  </a:cubicBezTo>
                  <a:cubicBezTo>
                    <a:pt x="222" y="214"/>
                    <a:pt x="222" y="216"/>
                    <a:pt x="221" y="217"/>
                  </a:cubicBezTo>
                  <a:cubicBezTo>
                    <a:pt x="221" y="217"/>
                    <a:pt x="219" y="216"/>
                    <a:pt x="219" y="217"/>
                  </a:cubicBezTo>
                  <a:cubicBezTo>
                    <a:pt x="218" y="218"/>
                    <a:pt x="219" y="220"/>
                    <a:pt x="219" y="220"/>
                  </a:cubicBezTo>
                  <a:cubicBezTo>
                    <a:pt x="218" y="221"/>
                    <a:pt x="215" y="220"/>
                    <a:pt x="214" y="220"/>
                  </a:cubicBezTo>
                  <a:cubicBezTo>
                    <a:pt x="213" y="221"/>
                    <a:pt x="210" y="222"/>
                    <a:pt x="211" y="223"/>
                  </a:cubicBezTo>
                  <a:cubicBezTo>
                    <a:pt x="211" y="224"/>
                    <a:pt x="213" y="225"/>
                    <a:pt x="213" y="225"/>
                  </a:cubicBezTo>
                  <a:cubicBezTo>
                    <a:pt x="214" y="226"/>
                    <a:pt x="215" y="225"/>
                    <a:pt x="216" y="225"/>
                  </a:cubicBezTo>
                  <a:cubicBezTo>
                    <a:pt x="217" y="226"/>
                    <a:pt x="218" y="227"/>
                    <a:pt x="218" y="227"/>
                  </a:cubicBezTo>
                  <a:cubicBezTo>
                    <a:pt x="219" y="228"/>
                    <a:pt x="218" y="229"/>
                    <a:pt x="218" y="230"/>
                  </a:cubicBezTo>
                  <a:cubicBezTo>
                    <a:pt x="218" y="230"/>
                    <a:pt x="217" y="231"/>
                    <a:pt x="217" y="231"/>
                  </a:cubicBezTo>
                  <a:cubicBezTo>
                    <a:pt x="217" y="232"/>
                    <a:pt x="218" y="233"/>
                    <a:pt x="218" y="234"/>
                  </a:cubicBezTo>
                  <a:cubicBezTo>
                    <a:pt x="217" y="235"/>
                    <a:pt x="216" y="235"/>
                    <a:pt x="216" y="235"/>
                  </a:cubicBezTo>
                  <a:cubicBezTo>
                    <a:pt x="215" y="235"/>
                    <a:pt x="216" y="237"/>
                    <a:pt x="215" y="237"/>
                  </a:cubicBezTo>
                  <a:cubicBezTo>
                    <a:pt x="215" y="238"/>
                    <a:pt x="213" y="240"/>
                    <a:pt x="213" y="240"/>
                  </a:cubicBezTo>
                  <a:cubicBezTo>
                    <a:pt x="212" y="240"/>
                    <a:pt x="211" y="238"/>
                    <a:pt x="211" y="238"/>
                  </a:cubicBezTo>
                  <a:cubicBezTo>
                    <a:pt x="210" y="238"/>
                    <a:pt x="209" y="237"/>
                    <a:pt x="208" y="237"/>
                  </a:cubicBezTo>
                  <a:cubicBezTo>
                    <a:pt x="207" y="237"/>
                    <a:pt x="205" y="237"/>
                    <a:pt x="205" y="237"/>
                  </a:cubicBezTo>
                  <a:cubicBezTo>
                    <a:pt x="204" y="237"/>
                    <a:pt x="202" y="239"/>
                    <a:pt x="202" y="240"/>
                  </a:cubicBezTo>
                  <a:cubicBezTo>
                    <a:pt x="200" y="240"/>
                    <a:pt x="198" y="240"/>
                    <a:pt x="197" y="240"/>
                  </a:cubicBezTo>
                  <a:cubicBezTo>
                    <a:pt x="196" y="241"/>
                    <a:pt x="193" y="241"/>
                    <a:pt x="193" y="242"/>
                  </a:cubicBezTo>
                  <a:cubicBezTo>
                    <a:pt x="192" y="242"/>
                    <a:pt x="191" y="243"/>
                    <a:pt x="191" y="244"/>
                  </a:cubicBezTo>
                  <a:cubicBezTo>
                    <a:pt x="190" y="244"/>
                    <a:pt x="191" y="246"/>
                    <a:pt x="191" y="247"/>
                  </a:cubicBezTo>
                  <a:cubicBezTo>
                    <a:pt x="191" y="247"/>
                    <a:pt x="190" y="249"/>
                    <a:pt x="190" y="249"/>
                  </a:cubicBezTo>
                  <a:cubicBezTo>
                    <a:pt x="189" y="250"/>
                    <a:pt x="188" y="249"/>
                    <a:pt x="187" y="249"/>
                  </a:cubicBezTo>
                  <a:cubicBezTo>
                    <a:pt x="186" y="249"/>
                    <a:pt x="185" y="248"/>
                    <a:pt x="184" y="247"/>
                  </a:cubicBezTo>
                  <a:cubicBezTo>
                    <a:pt x="184" y="247"/>
                    <a:pt x="183" y="246"/>
                    <a:pt x="182" y="246"/>
                  </a:cubicBezTo>
                  <a:cubicBezTo>
                    <a:pt x="181" y="246"/>
                    <a:pt x="179" y="245"/>
                    <a:pt x="178" y="245"/>
                  </a:cubicBezTo>
                  <a:cubicBezTo>
                    <a:pt x="177" y="246"/>
                    <a:pt x="175" y="246"/>
                    <a:pt x="174" y="246"/>
                  </a:cubicBezTo>
                  <a:cubicBezTo>
                    <a:pt x="174" y="247"/>
                    <a:pt x="173" y="248"/>
                    <a:pt x="173" y="249"/>
                  </a:cubicBezTo>
                  <a:cubicBezTo>
                    <a:pt x="173" y="249"/>
                    <a:pt x="173" y="251"/>
                    <a:pt x="173" y="252"/>
                  </a:cubicBezTo>
                  <a:cubicBezTo>
                    <a:pt x="173" y="253"/>
                    <a:pt x="175" y="255"/>
                    <a:pt x="175" y="256"/>
                  </a:cubicBezTo>
                  <a:cubicBezTo>
                    <a:pt x="175" y="256"/>
                    <a:pt x="174" y="258"/>
                    <a:pt x="174" y="258"/>
                  </a:cubicBezTo>
                  <a:cubicBezTo>
                    <a:pt x="173" y="259"/>
                    <a:pt x="173" y="261"/>
                    <a:pt x="173" y="262"/>
                  </a:cubicBezTo>
                  <a:cubicBezTo>
                    <a:pt x="173" y="262"/>
                    <a:pt x="172" y="263"/>
                    <a:pt x="171" y="264"/>
                  </a:cubicBezTo>
                  <a:cubicBezTo>
                    <a:pt x="171" y="264"/>
                    <a:pt x="170" y="264"/>
                    <a:pt x="169" y="264"/>
                  </a:cubicBezTo>
                  <a:cubicBezTo>
                    <a:pt x="168" y="263"/>
                    <a:pt x="166" y="262"/>
                    <a:pt x="165" y="261"/>
                  </a:cubicBezTo>
                  <a:cubicBezTo>
                    <a:pt x="165" y="261"/>
                    <a:pt x="165" y="259"/>
                    <a:pt x="165" y="259"/>
                  </a:cubicBezTo>
                  <a:cubicBezTo>
                    <a:pt x="165" y="258"/>
                    <a:pt x="166" y="257"/>
                    <a:pt x="167" y="257"/>
                  </a:cubicBezTo>
                  <a:cubicBezTo>
                    <a:pt x="167" y="256"/>
                    <a:pt x="169" y="255"/>
                    <a:pt x="169" y="255"/>
                  </a:cubicBezTo>
                  <a:cubicBezTo>
                    <a:pt x="169" y="253"/>
                    <a:pt x="169" y="251"/>
                    <a:pt x="169" y="250"/>
                  </a:cubicBezTo>
                  <a:cubicBezTo>
                    <a:pt x="168" y="249"/>
                    <a:pt x="166" y="249"/>
                    <a:pt x="165" y="249"/>
                  </a:cubicBezTo>
                  <a:cubicBezTo>
                    <a:pt x="164" y="249"/>
                    <a:pt x="161" y="250"/>
                    <a:pt x="160" y="250"/>
                  </a:cubicBezTo>
                  <a:cubicBezTo>
                    <a:pt x="160" y="250"/>
                    <a:pt x="158" y="249"/>
                    <a:pt x="158" y="249"/>
                  </a:cubicBezTo>
                  <a:cubicBezTo>
                    <a:pt x="157" y="249"/>
                    <a:pt x="156" y="248"/>
                    <a:pt x="155" y="248"/>
                  </a:cubicBezTo>
                  <a:cubicBezTo>
                    <a:pt x="154" y="248"/>
                    <a:pt x="153" y="249"/>
                    <a:pt x="152" y="249"/>
                  </a:cubicBezTo>
                  <a:cubicBezTo>
                    <a:pt x="152" y="250"/>
                    <a:pt x="151" y="250"/>
                    <a:pt x="150" y="250"/>
                  </a:cubicBezTo>
                  <a:cubicBezTo>
                    <a:pt x="150" y="251"/>
                    <a:pt x="149" y="253"/>
                    <a:pt x="148" y="254"/>
                  </a:cubicBezTo>
                  <a:cubicBezTo>
                    <a:pt x="147" y="255"/>
                    <a:pt x="146" y="256"/>
                    <a:pt x="146" y="256"/>
                  </a:cubicBezTo>
                  <a:cubicBezTo>
                    <a:pt x="145" y="256"/>
                    <a:pt x="143" y="255"/>
                    <a:pt x="142" y="255"/>
                  </a:cubicBezTo>
                  <a:cubicBezTo>
                    <a:pt x="142" y="254"/>
                    <a:pt x="140" y="254"/>
                    <a:pt x="140" y="253"/>
                  </a:cubicBezTo>
                  <a:cubicBezTo>
                    <a:pt x="139" y="253"/>
                    <a:pt x="140" y="252"/>
                    <a:pt x="140" y="251"/>
                  </a:cubicBezTo>
                  <a:cubicBezTo>
                    <a:pt x="140" y="251"/>
                    <a:pt x="140" y="250"/>
                    <a:pt x="140" y="249"/>
                  </a:cubicBezTo>
                  <a:cubicBezTo>
                    <a:pt x="139" y="248"/>
                    <a:pt x="138" y="247"/>
                    <a:pt x="138" y="247"/>
                  </a:cubicBezTo>
                  <a:cubicBezTo>
                    <a:pt x="137" y="246"/>
                    <a:pt x="136" y="245"/>
                    <a:pt x="136" y="245"/>
                  </a:cubicBezTo>
                  <a:cubicBezTo>
                    <a:pt x="135" y="244"/>
                    <a:pt x="132" y="245"/>
                    <a:pt x="131" y="245"/>
                  </a:cubicBezTo>
                  <a:cubicBezTo>
                    <a:pt x="130" y="244"/>
                    <a:pt x="130" y="242"/>
                    <a:pt x="130" y="242"/>
                  </a:cubicBezTo>
                  <a:cubicBezTo>
                    <a:pt x="129" y="241"/>
                    <a:pt x="128" y="241"/>
                    <a:pt x="127" y="241"/>
                  </a:cubicBezTo>
                  <a:cubicBezTo>
                    <a:pt x="126" y="241"/>
                    <a:pt x="125" y="241"/>
                    <a:pt x="124" y="241"/>
                  </a:cubicBezTo>
                  <a:cubicBezTo>
                    <a:pt x="123" y="241"/>
                    <a:pt x="121" y="242"/>
                    <a:pt x="120" y="241"/>
                  </a:cubicBezTo>
                  <a:cubicBezTo>
                    <a:pt x="120" y="241"/>
                    <a:pt x="119" y="240"/>
                    <a:pt x="118" y="239"/>
                  </a:cubicBezTo>
                  <a:cubicBezTo>
                    <a:pt x="117" y="238"/>
                    <a:pt x="115" y="237"/>
                    <a:pt x="113" y="237"/>
                  </a:cubicBezTo>
                  <a:cubicBezTo>
                    <a:pt x="112" y="237"/>
                    <a:pt x="110" y="238"/>
                    <a:pt x="109" y="238"/>
                  </a:cubicBezTo>
                  <a:cubicBezTo>
                    <a:pt x="108" y="238"/>
                    <a:pt x="105" y="238"/>
                    <a:pt x="104" y="237"/>
                  </a:cubicBezTo>
                  <a:cubicBezTo>
                    <a:pt x="103" y="237"/>
                    <a:pt x="101" y="237"/>
                    <a:pt x="100" y="236"/>
                  </a:cubicBezTo>
                  <a:cubicBezTo>
                    <a:pt x="100" y="235"/>
                    <a:pt x="99" y="233"/>
                    <a:pt x="99" y="232"/>
                  </a:cubicBezTo>
                  <a:cubicBezTo>
                    <a:pt x="99" y="232"/>
                    <a:pt x="99" y="230"/>
                    <a:pt x="99" y="229"/>
                  </a:cubicBezTo>
                  <a:cubicBezTo>
                    <a:pt x="99" y="228"/>
                    <a:pt x="100" y="226"/>
                    <a:pt x="100" y="225"/>
                  </a:cubicBezTo>
                  <a:cubicBezTo>
                    <a:pt x="100" y="224"/>
                    <a:pt x="99" y="223"/>
                    <a:pt x="99" y="222"/>
                  </a:cubicBezTo>
                  <a:cubicBezTo>
                    <a:pt x="98" y="222"/>
                    <a:pt x="97" y="221"/>
                    <a:pt x="96" y="221"/>
                  </a:cubicBezTo>
                  <a:cubicBezTo>
                    <a:pt x="96" y="221"/>
                    <a:pt x="94" y="221"/>
                    <a:pt x="94" y="221"/>
                  </a:cubicBezTo>
                  <a:cubicBezTo>
                    <a:pt x="93" y="221"/>
                    <a:pt x="92" y="221"/>
                    <a:pt x="91" y="222"/>
                  </a:cubicBezTo>
                  <a:cubicBezTo>
                    <a:pt x="90" y="222"/>
                    <a:pt x="89" y="223"/>
                    <a:pt x="89" y="223"/>
                  </a:cubicBezTo>
                  <a:cubicBezTo>
                    <a:pt x="88" y="223"/>
                    <a:pt x="86" y="223"/>
                    <a:pt x="85" y="223"/>
                  </a:cubicBezTo>
                  <a:cubicBezTo>
                    <a:pt x="84" y="223"/>
                    <a:pt x="83" y="223"/>
                    <a:pt x="82" y="223"/>
                  </a:cubicBezTo>
                  <a:cubicBezTo>
                    <a:pt x="81" y="224"/>
                    <a:pt x="79" y="223"/>
                    <a:pt x="78" y="223"/>
                  </a:cubicBezTo>
                  <a:cubicBezTo>
                    <a:pt x="77" y="223"/>
                    <a:pt x="75" y="223"/>
                    <a:pt x="75" y="223"/>
                  </a:cubicBezTo>
                  <a:cubicBezTo>
                    <a:pt x="74" y="223"/>
                    <a:pt x="72" y="222"/>
                    <a:pt x="71" y="221"/>
                  </a:cubicBezTo>
                  <a:cubicBezTo>
                    <a:pt x="70" y="221"/>
                    <a:pt x="69" y="219"/>
                    <a:pt x="69" y="218"/>
                  </a:cubicBezTo>
                  <a:cubicBezTo>
                    <a:pt x="69" y="217"/>
                    <a:pt x="69" y="216"/>
                    <a:pt x="69" y="215"/>
                  </a:cubicBezTo>
                  <a:cubicBezTo>
                    <a:pt x="70" y="214"/>
                    <a:pt x="72" y="214"/>
                    <a:pt x="73" y="214"/>
                  </a:cubicBezTo>
                  <a:cubicBezTo>
                    <a:pt x="74" y="214"/>
                    <a:pt x="76" y="215"/>
                    <a:pt x="77" y="215"/>
                  </a:cubicBezTo>
                  <a:cubicBezTo>
                    <a:pt x="78" y="215"/>
                    <a:pt x="79" y="214"/>
                    <a:pt x="80" y="214"/>
                  </a:cubicBezTo>
                  <a:cubicBezTo>
                    <a:pt x="81" y="213"/>
                    <a:pt x="83" y="213"/>
                    <a:pt x="84" y="212"/>
                  </a:cubicBezTo>
                  <a:cubicBezTo>
                    <a:pt x="84" y="211"/>
                    <a:pt x="85" y="210"/>
                    <a:pt x="85" y="209"/>
                  </a:cubicBezTo>
                  <a:cubicBezTo>
                    <a:pt x="85" y="208"/>
                    <a:pt x="85" y="205"/>
                    <a:pt x="84" y="204"/>
                  </a:cubicBezTo>
                  <a:cubicBezTo>
                    <a:pt x="84" y="204"/>
                    <a:pt x="82" y="205"/>
                    <a:pt x="81" y="205"/>
                  </a:cubicBezTo>
                  <a:cubicBezTo>
                    <a:pt x="80" y="205"/>
                    <a:pt x="77" y="204"/>
                    <a:pt x="76" y="204"/>
                  </a:cubicBezTo>
                  <a:cubicBezTo>
                    <a:pt x="76" y="204"/>
                    <a:pt x="74" y="205"/>
                    <a:pt x="74" y="205"/>
                  </a:cubicBezTo>
                  <a:cubicBezTo>
                    <a:pt x="73" y="205"/>
                    <a:pt x="72" y="206"/>
                    <a:pt x="71" y="206"/>
                  </a:cubicBezTo>
                  <a:cubicBezTo>
                    <a:pt x="70" y="206"/>
                    <a:pt x="69" y="206"/>
                    <a:pt x="68" y="206"/>
                  </a:cubicBezTo>
                  <a:cubicBezTo>
                    <a:pt x="66" y="206"/>
                    <a:pt x="63" y="205"/>
                    <a:pt x="62" y="205"/>
                  </a:cubicBezTo>
                  <a:cubicBezTo>
                    <a:pt x="61" y="205"/>
                    <a:pt x="59" y="205"/>
                    <a:pt x="58" y="205"/>
                  </a:cubicBezTo>
                  <a:cubicBezTo>
                    <a:pt x="57" y="205"/>
                    <a:pt x="56" y="206"/>
                    <a:pt x="55" y="206"/>
                  </a:cubicBezTo>
                  <a:cubicBezTo>
                    <a:pt x="54" y="206"/>
                    <a:pt x="53" y="207"/>
                    <a:pt x="52" y="207"/>
                  </a:cubicBezTo>
                  <a:cubicBezTo>
                    <a:pt x="51" y="207"/>
                    <a:pt x="50" y="207"/>
                    <a:pt x="49" y="208"/>
                  </a:cubicBezTo>
                  <a:cubicBezTo>
                    <a:pt x="48" y="208"/>
                    <a:pt x="47" y="210"/>
                    <a:pt x="46" y="211"/>
                  </a:cubicBezTo>
                  <a:cubicBezTo>
                    <a:pt x="46" y="212"/>
                    <a:pt x="46" y="214"/>
                    <a:pt x="46" y="214"/>
                  </a:cubicBezTo>
                  <a:cubicBezTo>
                    <a:pt x="46" y="215"/>
                    <a:pt x="48" y="216"/>
                    <a:pt x="48" y="217"/>
                  </a:cubicBezTo>
                  <a:cubicBezTo>
                    <a:pt x="49" y="217"/>
                    <a:pt x="50" y="219"/>
                    <a:pt x="50" y="220"/>
                  </a:cubicBezTo>
                  <a:cubicBezTo>
                    <a:pt x="50" y="220"/>
                    <a:pt x="50" y="221"/>
                    <a:pt x="49" y="221"/>
                  </a:cubicBezTo>
                  <a:cubicBezTo>
                    <a:pt x="48" y="222"/>
                    <a:pt x="45" y="222"/>
                    <a:pt x="44" y="222"/>
                  </a:cubicBezTo>
                  <a:cubicBezTo>
                    <a:pt x="42" y="222"/>
                    <a:pt x="38" y="222"/>
                    <a:pt x="37" y="222"/>
                  </a:cubicBezTo>
                  <a:cubicBezTo>
                    <a:pt x="36" y="222"/>
                    <a:pt x="34" y="221"/>
                    <a:pt x="33" y="221"/>
                  </a:cubicBezTo>
                  <a:cubicBezTo>
                    <a:pt x="33" y="221"/>
                    <a:pt x="31" y="222"/>
                    <a:pt x="30" y="222"/>
                  </a:cubicBezTo>
                  <a:cubicBezTo>
                    <a:pt x="30" y="221"/>
                    <a:pt x="30" y="219"/>
                    <a:pt x="30" y="219"/>
                  </a:cubicBezTo>
                  <a:cubicBezTo>
                    <a:pt x="30" y="218"/>
                    <a:pt x="32" y="217"/>
                    <a:pt x="32" y="217"/>
                  </a:cubicBezTo>
                  <a:cubicBezTo>
                    <a:pt x="32" y="215"/>
                    <a:pt x="31" y="213"/>
                    <a:pt x="30" y="212"/>
                  </a:cubicBezTo>
                  <a:cubicBezTo>
                    <a:pt x="30" y="211"/>
                    <a:pt x="28" y="211"/>
                    <a:pt x="27" y="211"/>
                  </a:cubicBezTo>
                  <a:cubicBezTo>
                    <a:pt x="26" y="210"/>
                    <a:pt x="24" y="209"/>
                    <a:pt x="23" y="209"/>
                  </a:cubicBezTo>
                  <a:cubicBezTo>
                    <a:pt x="22" y="209"/>
                    <a:pt x="20" y="211"/>
                    <a:pt x="19" y="211"/>
                  </a:cubicBezTo>
                  <a:cubicBezTo>
                    <a:pt x="18" y="211"/>
                    <a:pt x="16" y="212"/>
                    <a:pt x="15" y="212"/>
                  </a:cubicBezTo>
                  <a:cubicBezTo>
                    <a:pt x="13" y="212"/>
                    <a:pt x="8" y="212"/>
                    <a:pt x="6" y="211"/>
                  </a:cubicBezTo>
                  <a:cubicBezTo>
                    <a:pt x="5" y="211"/>
                    <a:pt x="3" y="210"/>
                    <a:pt x="2" y="210"/>
                  </a:cubicBezTo>
                  <a:cubicBezTo>
                    <a:pt x="1" y="210"/>
                    <a:pt x="1" y="209"/>
                    <a:pt x="1" y="209"/>
                  </a:cubicBezTo>
                  <a:cubicBezTo>
                    <a:pt x="0" y="209"/>
                    <a:pt x="0" y="208"/>
                    <a:pt x="0" y="208"/>
                  </a:cubicBezTo>
                  <a:cubicBezTo>
                    <a:pt x="1" y="207"/>
                    <a:pt x="3" y="207"/>
                    <a:pt x="4" y="206"/>
                  </a:cubicBezTo>
                  <a:cubicBezTo>
                    <a:pt x="4" y="206"/>
                    <a:pt x="4" y="204"/>
                    <a:pt x="4" y="204"/>
                  </a:cubicBezTo>
                  <a:cubicBezTo>
                    <a:pt x="5" y="204"/>
                    <a:pt x="5" y="204"/>
                    <a:pt x="5" y="204"/>
                  </a:cubicBezTo>
                  <a:cubicBezTo>
                    <a:pt x="6" y="204"/>
                    <a:pt x="7" y="203"/>
                    <a:pt x="8" y="203"/>
                  </a:cubicBezTo>
                  <a:cubicBezTo>
                    <a:pt x="9" y="203"/>
                    <a:pt x="10" y="201"/>
                    <a:pt x="10" y="201"/>
                  </a:cubicBezTo>
                  <a:cubicBezTo>
                    <a:pt x="11" y="200"/>
                    <a:pt x="12" y="200"/>
                    <a:pt x="13" y="200"/>
                  </a:cubicBezTo>
                  <a:cubicBezTo>
                    <a:pt x="13" y="200"/>
                    <a:pt x="15" y="199"/>
                    <a:pt x="15" y="199"/>
                  </a:cubicBezTo>
                  <a:cubicBezTo>
                    <a:pt x="16" y="198"/>
                    <a:pt x="17" y="197"/>
                    <a:pt x="17" y="197"/>
                  </a:cubicBezTo>
                  <a:cubicBezTo>
                    <a:pt x="17" y="196"/>
                    <a:pt x="18" y="194"/>
                    <a:pt x="18" y="194"/>
                  </a:cubicBezTo>
                  <a:cubicBezTo>
                    <a:pt x="18" y="193"/>
                    <a:pt x="16" y="192"/>
                    <a:pt x="16" y="191"/>
                  </a:cubicBezTo>
                  <a:cubicBezTo>
                    <a:pt x="16" y="191"/>
                    <a:pt x="17" y="189"/>
                    <a:pt x="17" y="189"/>
                  </a:cubicBezTo>
                  <a:cubicBezTo>
                    <a:pt x="18" y="188"/>
                    <a:pt x="17" y="186"/>
                    <a:pt x="18" y="185"/>
                  </a:cubicBezTo>
                  <a:cubicBezTo>
                    <a:pt x="18" y="185"/>
                    <a:pt x="21" y="184"/>
                    <a:pt x="21" y="183"/>
                  </a:cubicBezTo>
                  <a:cubicBezTo>
                    <a:pt x="22" y="183"/>
                    <a:pt x="22" y="181"/>
                    <a:pt x="22" y="180"/>
                  </a:cubicBezTo>
                  <a:cubicBezTo>
                    <a:pt x="23" y="180"/>
                    <a:pt x="23" y="181"/>
                    <a:pt x="24" y="180"/>
                  </a:cubicBezTo>
                  <a:cubicBezTo>
                    <a:pt x="25" y="180"/>
                    <a:pt x="27" y="179"/>
                    <a:pt x="28" y="180"/>
                  </a:cubicBezTo>
                  <a:cubicBezTo>
                    <a:pt x="29" y="180"/>
                    <a:pt x="29" y="181"/>
                    <a:pt x="30" y="181"/>
                  </a:cubicBezTo>
                  <a:cubicBezTo>
                    <a:pt x="31" y="182"/>
                    <a:pt x="32" y="182"/>
                    <a:pt x="32" y="181"/>
                  </a:cubicBezTo>
                  <a:cubicBezTo>
                    <a:pt x="33" y="180"/>
                    <a:pt x="33" y="178"/>
                    <a:pt x="34" y="177"/>
                  </a:cubicBezTo>
                  <a:cubicBezTo>
                    <a:pt x="34" y="176"/>
                    <a:pt x="33" y="175"/>
                    <a:pt x="33" y="174"/>
                  </a:cubicBezTo>
                  <a:cubicBezTo>
                    <a:pt x="33" y="173"/>
                    <a:pt x="35" y="170"/>
                    <a:pt x="35" y="170"/>
                  </a:cubicBezTo>
                  <a:cubicBezTo>
                    <a:pt x="35" y="169"/>
                    <a:pt x="36" y="166"/>
                    <a:pt x="36" y="165"/>
                  </a:cubicBezTo>
                  <a:cubicBezTo>
                    <a:pt x="36" y="165"/>
                    <a:pt x="35" y="164"/>
                    <a:pt x="35" y="164"/>
                  </a:cubicBezTo>
                  <a:cubicBezTo>
                    <a:pt x="35" y="163"/>
                    <a:pt x="35" y="161"/>
                    <a:pt x="35" y="160"/>
                  </a:cubicBezTo>
                  <a:cubicBezTo>
                    <a:pt x="35" y="159"/>
                    <a:pt x="36" y="158"/>
                    <a:pt x="37" y="158"/>
                  </a:cubicBezTo>
                  <a:cubicBezTo>
                    <a:pt x="38" y="157"/>
                    <a:pt x="40" y="158"/>
                    <a:pt x="40" y="158"/>
                  </a:cubicBezTo>
                  <a:cubicBezTo>
                    <a:pt x="40" y="157"/>
                    <a:pt x="40" y="155"/>
                    <a:pt x="41" y="155"/>
                  </a:cubicBezTo>
                  <a:cubicBezTo>
                    <a:pt x="41" y="154"/>
                    <a:pt x="43" y="154"/>
                    <a:pt x="43" y="154"/>
                  </a:cubicBezTo>
                  <a:cubicBezTo>
                    <a:pt x="44" y="153"/>
                    <a:pt x="45" y="153"/>
                    <a:pt x="46" y="152"/>
                  </a:cubicBezTo>
                  <a:cubicBezTo>
                    <a:pt x="46" y="151"/>
                    <a:pt x="47" y="149"/>
                    <a:pt x="47" y="149"/>
                  </a:cubicBezTo>
                  <a:cubicBezTo>
                    <a:pt x="47" y="148"/>
                    <a:pt x="49" y="147"/>
                    <a:pt x="49" y="147"/>
                  </a:cubicBezTo>
                  <a:cubicBezTo>
                    <a:pt x="50" y="146"/>
                    <a:pt x="52" y="145"/>
                    <a:pt x="53" y="144"/>
                  </a:cubicBezTo>
                  <a:cubicBezTo>
                    <a:pt x="53" y="143"/>
                    <a:pt x="53" y="141"/>
                    <a:pt x="52" y="141"/>
                  </a:cubicBezTo>
                  <a:cubicBezTo>
                    <a:pt x="51" y="139"/>
                    <a:pt x="48" y="138"/>
                    <a:pt x="47" y="136"/>
                  </a:cubicBezTo>
                  <a:cubicBezTo>
                    <a:pt x="47" y="136"/>
                    <a:pt x="46" y="134"/>
                    <a:pt x="46" y="133"/>
                  </a:cubicBezTo>
                  <a:cubicBezTo>
                    <a:pt x="45" y="133"/>
                    <a:pt x="44" y="132"/>
                    <a:pt x="43" y="132"/>
                  </a:cubicBezTo>
                  <a:cubicBezTo>
                    <a:pt x="43" y="132"/>
                    <a:pt x="42" y="132"/>
                    <a:pt x="42" y="132"/>
                  </a:cubicBezTo>
                  <a:cubicBezTo>
                    <a:pt x="42" y="132"/>
                    <a:pt x="41" y="131"/>
                    <a:pt x="41" y="130"/>
                  </a:cubicBezTo>
                  <a:cubicBezTo>
                    <a:pt x="40" y="129"/>
                    <a:pt x="42" y="128"/>
                    <a:pt x="42" y="127"/>
                  </a:cubicBezTo>
                  <a:cubicBezTo>
                    <a:pt x="42" y="126"/>
                    <a:pt x="42" y="123"/>
                    <a:pt x="42" y="121"/>
                  </a:cubicBezTo>
                  <a:cubicBezTo>
                    <a:pt x="41" y="120"/>
                    <a:pt x="39" y="119"/>
                    <a:pt x="38" y="118"/>
                  </a:cubicBezTo>
                  <a:cubicBezTo>
                    <a:pt x="37" y="117"/>
                    <a:pt x="36" y="114"/>
                    <a:pt x="35" y="113"/>
                  </a:cubicBezTo>
                  <a:cubicBezTo>
                    <a:pt x="35" y="112"/>
                    <a:pt x="33" y="110"/>
                    <a:pt x="33" y="109"/>
                  </a:cubicBezTo>
                  <a:cubicBezTo>
                    <a:pt x="33" y="109"/>
                    <a:pt x="33" y="109"/>
                    <a:pt x="33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4" y="107"/>
                    <a:pt x="36" y="107"/>
                    <a:pt x="36" y="106"/>
                  </a:cubicBezTo>
                  <a:cubicBezTo>
                    <a:pt x="37" y="106"/>
                    <a:pt x="36" y="104"/>
                    <a:pt x="36" y="104"/>
                  </a:cubicBezTo>
                  <a:cubicBezTo>
                    <a:pt x="37" y="104"/>
                    <a:pt x="38" y="103"/>
                    <a:pt x="39" y="103"/>
                  </a:cubicBezTo>
                  <a:cubicBezTo>
                    <a:pt x="40" y="103"/>
                    <a:pt x="42" y="104"/>
                    <a:pt x="43" y="104"/>
                  </a:cubicBezTo>
                  <a:cubicBezTo>
                    <a:pt x="43" y="104"/>
                    <a:pt x="43" y="104"/>
                    <a:pt x="44" y="104"/>
                  </a:cubicBezTo>
                  <a:cubicBezTo>
                    <a:pt x="45" y="105"/>
                    <a:pt x="46" y="107"/>
                    <a:pt x="47" y="109"/>
                  </a:cubicBezTo>
                  <a:cubicBezTo>
                    <a:pt x="47" y="109"/>
                    <a:pt x="46" y="112"/>
                    <a:pt x="46" y="113"/>
                  </a:cubicBezTo>
                  <a:cubicBezTo>
                    <a:pt x="46" y="113"/>
                    <a:pt x="49" y="115"/>
                    <a:pt x="51" y="115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5" y="113"/>
                    <a:pt x="57" y="112"/>
                    <a:pt x="58" y="112"/>
                  </a:cubicBezTo>
                  <a:cubicBezTo>
                    <a:pt x="60" y="111"/>
                    <a:pt x="63" y="110"/>
                    <a:pt x="65" y="110"/>
                  </a:cubicBezTo>
                  <a:cubicBezTo>
                    <a:pt x="65" y="109"/>
                    <a:pt x="67" y="108"/>
                    <a:pt x="68" y="108"/>
                  </a:cubicBezTo>
                  <a:cubicBezTo>
                    <a:pt x="69" y="107"/>
                    <a:pt x="72" y="109"/>
                    <a:pt x="73" y="108"/>
                  </a:cubicBezTo>
                  <a:cubicBezTo>
                    <a:pt x="74" y="108"/>
                    <a:pt x="75" y="106"/>
                    <a:pt x="75" y="106"/>
                  </a:cubicBezTo>
                  <a:cubicBezTo>
                    <a:pt x="76" y="106"/>
                    <a:pt x="77" y="106"/>
                    <a:pt x="78" y="106"/>
                  </a:cubicBezTo>
                  <a:cubicBezTo>
                    <a:pt x="78" y="106"/>
                    <a:pt x="80" y="107"/>
                    <a:pt x="80" y="109"/>
                  </a:cubicBezTo>
                  <a:cubicBezTo>
                    <a:pt x="80" y="110"/>
                    <a:pt x="79" y="111"/>
                    <a:pt x="79" y="112"/>
                  </a:cubicBezTo>
                  <a:cubicBezTo>
                    <a:pt x="79" y="113"/>
                    <a:pt x="80" y="115"/>
                    <a:pt x="80" y="116"/>
                  </a:cubicBezTo>
                  <a:cubicBezTo>
                    <a:pt x="81" y="116"/>
                    <a:pt x="81" y="116"/>
                    <a:pt x="82" y="116"/>
                  </a:cubicBezTo>
                  <a:cubicBezTo>
                    <a:pt x="83" y="116"/>
                    <a:pt x="85" y="115"/>
                    <a:pt x="87" y="115"/>
                  </a:cubicBezTo>
                  <a:cubicBezTo>
                    <a:pt x="87" y="115"/>
                    <a:pt x="88" y="115"/>
                    <a:pt x="89" y="115"/>
                  </a:cubicBezTo>
                  <a:cubicBezTo>
                    <a:pt x="89" y="115"/>
                    <a:pt x="90" y="116"/>
                    <a:pt x="91" y="116"/>
                  </a:cubicBezTo>
                  <a:cubicBezTo>
                    <a:pt x="92" y="116"/>
                    <a:pt x="93" y="116"/>
                    <a:pt x="93" y="116"/>
                  </a:cubicBezTo>
                  <a:cubicBezTo>
                    <a:pt x="94" y="116"/>
                    <a:pt x="95" y="116"/>
                    <a:pt x="95" y="116"/>
                  </a:cubicBezTo>
                  <a:cubicBezTo>
                    <a:pt x="96" y="116"/>
                    <a:pt x="98" y="117"/>
                    <a:pt x="99" y="117"/>
                  </a:cubicBezTo>
                  <a:cubicBezTo>
                    <a:pt x="99" y="118"/>
                    <a:pt x="99" y="120"/>
                    <a:pt x="99" y="121"/>
                  </a:cubicBezTo>
                  <a:cubicBezTo>
                    <a:pt x="100" y="122"/>
                    <a:pt x="101" y="124"/>
                    <a:pt x="102" y="125"/>
                  </a:cubicBezTo>
                  <a:cubicBezTo>
                    <a:pt x="103" y="125"/>
                    <a:pt x="104" y="125"/>
                    <a:pt x="105" y="125"/>
                  </a:cubicBezTo>
                  <a:cubicBezTo>
                    <a:pt x="106" y="125"/>
                    <a:pt x="107" y="126"/>
                    <a:pt x="107" y="126"/>
                  </a:cubicBezTo>
                  <a:cubicBezTo>
                    <a:pt x="108" y="127"/>
                    <a:pt x="110" y="127"/>
                    <a:pt x="111" y="126"/>
                  </a:cubicBezTo>
                  <a:cubicBezTo>
                    <a:pt x="112" y="126"/>
                    <a:pt x="112" y="125"/>
                    <a:pt x="112" y="125"/>
                  </a:cubicBezTo>
                  <a:cubicBezTo>
                    <a:pt x="113" y="124"/>
                    <a:pt x="115" y="123"/>
                    <a:pt x="116" y="123"/>
                  </a:cubicBezTo>
                  <a:cubicBezTo>
                    <a:pt x="116" y="121"/>
                    <a:pt x="116" y="119"/>
                    <a:pt x="117" y="119"/>
                  </a:cubicBezTo>
                  <a:cubicBezTo>
                    <a:pt x="118" y="118"/>
                    <a:pt x="120" y="119"/>
                    <a:pt x="121" y="119"/>
                  </a:cubicBezTo>
                  <a:cubicBezTo>
                    <a:pt x="121" y="119"/>
                    <a:pt x="122" y="121"/>
                    <a:pt x="122" y="121"/>
                  </a:cubicBezTo>
                  <a:cubicBezTo>
                    <a:pt x="122" y="122"/>
                    <a:pt x="123" y="123"/>
                    <a:pt x="124" y="123"/>
                  </a:cubicBezTo>
                  <a:cubicBezTo>
                    <a:pt x="124" y="123"/>
                    <a:pt x="126" y="122"/>
                    <a:pt x="126" y="121"/>
                  </a:cubicBezTo>
                  <a:cubicBezTo>
                    <a:pt x="126" y="120"/>
                    <a:pt x="126" y="118"/>
                    <a:pt x="126" y="117"/>
                  </a:cubicBezTo>
                  <a:cubicBezTo>
                    <a:pt x="126" y="117"/>
                    <a:pt x="125" y="116"/>
                    <a:pt x="125" y="115"/>
                  </a:cubicBezTo>
                  <a:cubicBezTo>
                    <a:pt x="125" y="114"/>
                    <a:pt x="124" y="113"/>
                    <a:pt x="124" y="112"/>
                  </a:cubicBezTo>
                  <a:cubicBezTo>
                    <a:pt x="124" y="112"/>
                    <a:pt x="124" y="110"/>
                    <a:pt x="124" y="110"/>
                  </a:cubicBezTo>
                  <a:cubicBezTo>
                    <a:pt x="124" y="109"/>
                    <a:pt x="124" y="108"/>
                    <a:pt x="124" y="107"/>
                  </a:cubicBezTo>
                  <a:cubicBezTo>
                    <a:pt x="123" y="107"/>
                    <a:pt x="121" y="107"/>
                    <a:pt x="121" y="106"/>
                  </a:cubicBezTo>
                  <a:cubicBezTo>
                    <a:pt x="120" y="106"/>
                    <a:pt x="120" y="105"/>
                    <a:pt x="120" y="104"/>
                  </a:cubicBezTo>
                  <a:cubicBezTo>
                    <a:pt x="120" y="104"/>
                    <a:pt x="120" y="103"/>
                    <a:pt x="120" y="102"/>
                  </a:cubicBezTo>
                  <a:cubicBezTo>
                    <a:pt x="120" y="102"/>
                    <a:pt x="119" y="101"/>
                    <a:pt x="119" y="101"/>
                  </a:cubicBezTo>
                  <a:cubicBezTo>
                    <a:pt x="118" y="101"/>
                    <a:pt x="115" y="101"/>
                    <a:pt x="114" y="101"/>
                  </a:cubicBezTo>
                  <a:cubicBezTo>
                    <a:pt x="114" y="101"/>
                    <a:pt x="112" y="101"/>
                    <a:pt x="112" y="101"/>
                  </a:cubicBezTo>
                  <a:cubicBezTo>
                    <a:pt x="112" y="99"/>
                    <a:pt x="112" y="99"/>
                    <a:pt x="112" y="99"/>
                  </a:cubicBezTo>
                  <a:cubicBezTo>
                    <a:pt x="111" y="99"/>
                    <a:pt x="109" y="99"/>
                    <a:pt x="109" y="99"/>
                  </a:cubicBezTo>
                  <a:cubicBezTo>
                    <a:pt x="108" y="99"/>
                    <a:pt x="107" y="99"/>
                    <a:pt x="106" y="98"/>
                  </a:cubicBezTo>
                  <a:cubicBezTo>
                    <a:pt x="106" y="98"/>
                    <a:pt x="106" y="96"/>
                    <a:pt x="105" y="96"/>
                  </a:cubicBezTo>
                  <a:cubicBezTo>
                    <a:pt x="105" y="95"/>
                    <a:pt x="103" y="95"/>
                    <a:pt x="102" y="94"/>
                  </a:cubicBezTo>
                  <a:cubicBezTo>
                    <a:pt x="102" y="94"/>
                    <a:pt x="103" y="92"/>
                    <a:pt x="103" y="91"/>
                  </a:cubicBezTo>
                  <a:cubicBezTo>
                    <a:pt x="103" y="91"/>
                    <a:pt x="104" y="90"/>
                    <a:pt x="104" y="90"/>
                  </a:cubicBezTo>
                  <a:cubicBezTo>
                    <a:pt x="105" y="90"/>
                    <a:pt x="106" y="91"/>
                    <a:pt x="107" y="91"/>
                  </a:cubicBezTo>
                  <a:cubicBezTo>
                    <a:pt x="108" y="91"/>
                    <a:pt x="108" y="89"/>
                    <a:pt x="108" y="88"/>
                  </a:cubicBezTo>
                  <a:cubicBezTo>
                    <a:pt x="108" y="88"/>
                    <a:pt x="108" y="86"/>
                    <a:pt x="107" y="86"/>
                  </a:cubicBezTo>
                  <a:cubicBezTo>
                    <a:pt x="107" y="85"/>
                    <a:pt x="106" y="85"/>
                    <a:pt x="106" y="84"/>
                  </a:cubicBezTo>
                  <a:cubicBezTo>
                    <a:pt x="106" y="84"/>
                    <a:pt x="106" y="83"/>
                    <a:pt x="106" y="83"/>
                  </a:cubicBezTo>
                  <a:cubicBezTo>
                    <a:pt x="106" y="82"/>
                    <a:pt x="107" y="82"/>
                    <a:pt x="107" y="82"/>
                  </a:cubicBezTo>
                  <a:cubicBezTo>
                    <a:pt x="108" y="82"/>
                    <a:pt x="110" y="82"/>
                    <a:pt x="111" y="82"/>
                  </a:cubicBezTo>
                  <a:cubicBezTo>
                    <a:pt x="111" y="82"/>
                    <a:pt x="112" y="84"/>
                    <a:pt x="112" y="84"/>
                  </a:cubicBezTo>
                  <a:cubicBezTo>
                    <a:pt x="113" y="84"/>
                    <a:pt x="114" y="84"/>
                    <a:pt x="115" y="84"/>
                  </a:cubicBezTo>
                  <a:cubicBezTo>
                    <a:pt x="115" y="84"/>
                    <a:pt x="118" y="84"/>
                    <a:pt x="118" y="84"/>
                  </a:cubicBezTo>
                  <a:cubicBezTo>
                    <a:pt x="119" y="84"/>
                    <a:pt x="118" y="82"/>
                    <a:pt x="119" y="81"/>
                  </a:cubicBezTo>
                  <a:cubicBezTo>
                    <a:pt x="119" y="81"/>
                    <a:pt x="121" y="81"/>
                    <a:pt x="121" y="81"/>
                  </a:cubicBezTo>
                  <a:cubicBezTo>
                    <a:pt x="121" y="81"/>
                    <a:pt x="122" y="80"/>
                    <a:pt x="122" y="80"/>
                  </a:cubicBezTo>
                  <a:cubicBezTo>
                    <a:pt x="123" y="79"/>
                    <a:pt x="122" y="77"/>
                    <a:pt x="121" y="77"/>
                  </a:cubicBezTo>
                  <a:cubicBezTo>
                    <a:pt x="121" y="76"/>
                    <a:pt x="119" y="76"/>
                    <a:pt x="118" y="76"/>
                  </a:cubicBezTo>
                  <a:cubicBezTo>
                    <a:pt x="118" y="75"/>
                    <a:pt x="117" y="74"/>
                    <a:pt x="117" y="73"/>
                  </a:cubicBezTo>
                  <a:cubicBezTo>
                    <a:pt x="117" y="72"/>
                    <a:pt x="117" y="71"/>
                    <a:pt x="118" y="70"/>
                  </a:cubicBezTo>
                  <a:cubicBezTo>
                    <a:pt x="118" y="69"/>
                    <a:pt x="120" y="68"/>
                    <a:pt x="120" y="67"/>
                  </a:cubicBezTo>
                  <a:cubicBezTo>
                    <a:pt x="121" y="67"/>
                    <a:pt x="120" y="65"/>
                    <a:pt x="120" y="64"/>
                  </a:cubicBezTo>
                  <a:cubicBezTo>
                    <a:pt x="121" y="63"/>
                    <a:pt x="122" y="62"/>
                    <a:pt x="123" y="62"/>
                  </a:cubicBezTo>
                  <a:cubicBezTo>
                    <a:pt x="124" y="62"/>
                    <a:pt x="125" y="62"/>
                    <a:pt x="125" y="62"/>
                  </a:cubicBezTo>
                  <a:cubicBezTo>
                    <a:pt x="126" y="62"/>
                    <a:pt x="128" y="63"/>
                    <a:pt x="128" y="62"/>
                  </a:cubicBezTo>
                  <a:cubicBezTo>
                    <a:pt x="129" y="62"/>
                    <a:pt x="129" y="60"/>
                    <a:pt x="130" y="60"/>
                  </a:cubicBezTo>
                  <a:cubicBezTo>
                    <a:pt x="131" y="60"/>
                    <a:pt x="132" y="60"/>
                    <a:pt x="133" y="60"/>
                  </a:cubicBezTo>
                  <a:cubicBezTo>
                    <a:pt x="134" y="60"/>
                    <a:pt x="135" y="58"/>
                    <a:pt x="135" y="58"/>
                  </a:cubicBezTo>
                  <a:cubicBezTo>
                    <a:pt x="135" y="57"/>
                    <a:pt x="136" y="55"/>
                    <a:pt x="136" y="54"/>
                  </a:cubicBezTo>
                  <a:cubicBezTo>
                    <a:pt x="136" y="54"/>
                    <a:pt x="134" y="54"/>
                    <a:pt x="134" y="53"/>
                  </a:cubicBezTo>
                  <a:cubicBezTo>
                    <a:pt x="134" y="53"/>
                    <a:pt x="134" y="51"/>
                    <a:pt x="134" y="51"/>
                  </a:cubicBezTo>
                  <a:cubicBezTo>
                    <a:pt x="135" y="50"/>
                    <a:pt x="137" y="48"/>
                    <a:pt x="138" y="48"/>
                  </a:cubicBezTo>
                  <a:cubicBezTo>
                    <a:pt x="138" y="48"/>
                    <a:pt x="140" y="48"/>
                    <a:pt x="141" y="48"/>
                  </a:cubicBezTo>
                  <a:cubicBezTo>
                    <a:pt x="141" y="48"/>
                    <a:pt x="143" y="47"/>
                    <a:pt x="144" y="47"/>
                  </a:cubicBezTo>
                  <a:cubicBezTo>
                    <a:pt x="145" y="47"/>
                    <a:pt x="146" y="47"/>
                    <a:pt x="147" y="46"/>
                  </a:cubicBezTo>
                  <a:cubicBezTo>
                    <a:pt x="148" y="46"/>
                    <a:pt x="149" y="44"/>
                    <a:pt x="149" y="43"/>
                  </a:cubicBezTo>
                  <a:cubicBezTo>
                    <a:pt x="149" y="43"/>
                    <a:pt x="149" y="41"/>
                    <a:pt x="149" y="40"/>
                  </a:cubicBezTo>
                  <a:cubicBezTo>
                    <a:pt x="149" y="40"/>
                    <a:pt x="151" y="40"/>
                    <a:pt x="151" y="40"/>
                  </a:cubicBezTo>
                  <a:cubicBezTo>
                    <a:pt x="152" y="40"/>
                    <a:pt x="155" y="41"/>
                    <a:pt x="155" y="40"/>
                  </a:cubicBezTo>
                  <a:cubicBezTo>
                    <a:pt x="156" y="40"/>
                    <a:pt x="156" y="38"/>
                    <a:pt x="156" y="37"/>
                  </a:cubicBezTo>
                  <a:cubicBezTo>
                    <a:pt x="157" y="36"/>
                    <a:pt x="160" y="35"/>
                    <a:pt x="161" y="35"/>
                  </a:cubicBezTo>
                  <a:cubicBezTo>
                    <a:pt x="162" y="35"/>
                    <a:pt x="165" y="36"/>
                    <a:pt x="166" y="36"/>
                  </a:cubicBezTo>
                  <a:cubicBezTo>
                    <a:pt x="167" y="36"/>
                    <a:pt x="169" y="37"/>
                    <a:pt x="170" y="36"/>
                  </a:cubicBezTo>
                  <a:cubicBezTo>
                    <a:pt x="170" y="36"/>
                    <a:pt x="171" y="34"/>
                    <a:pt x="172" y="34"/>
                  </a:cubicBezTo>
                  <a:cubicBezTo>
                    <a:pt x="173" y="34"/>
                    <a:pt x="175" y="34"/>
                    <a:pt x="175" y="34"/>
                  </a:cubicBezTo>
                  <a:cubicBezTo>
                    <a:pt x="176" y="33"/>
                    <a:pt x="177" y="34"/>
                    <a:pt x="178" y="34"/>
                  </a:cubicBezTo>
                  <a:cubicBezTo>
                    <a:pt x="178" y="33"/>
                    <a:pt x="180" y="33"/>
                    <a:pt x="180" y="32"/>
                  </a:cubicBezTo>
                  <a:cubicBezTo>
                    <a:pt x="180" y="32"/>
                    <a:pt x="180" y="30"/>
                    <a:pt x="181" y="30"/>
                  </a:cubicBezTo>
                  <a:cubicBezTo>
                    <a:pt x="181" y="29"/>
                    <a:pt x="182" y="28"/>
                    <a:pt x="182" y="27"/>
                  </a:cubicBezTo>
                  <a:cubicBezTo>
                    <a:pt x="182" y="26"/>
                    <a:pt x="182" y="25"/>
                    <a:pt x="181" y="24"/>
                  </a:cubicBezTo>
                  <a:cubicBezTo>
                    <a:pt x="181" y="23"/>
                    <a:pt x="179" y="23"/>
                    <a:pt x="178" y="23"/>
                  </a:cubicBezTo>
                  <a:cubicBezTo>
                    <a:pt x="178" y="22"/>
                    <a:pt x="177" y="20"/>
                    <a:pt x="177" y="19"/>
                  </a:cubicBezTo>
                  <a:cubicBezTo>
                    <a:pt x="177" y="18"/>
                    <a:pt x="178" y="17"/>
                    <a:pt x="178" y="17"/>
                  </a:cubicBezTo>
                  <a:cubicBezTo>
                    <a:pt x="177" y="16"/>
                    <a:pt x="177" y="15"/>
                    <a:pt x="176" y="15"/>
                  </a:cubicBezTo>
                  <a:cubicBezTo>
                    <a:pt x="175" y="15"/>
                    <a:pt x="174" y="16"/>
                    <a:pt x="173" y="16"/>
                  </a:cubicBezTo>
                  <a:cubicBezTo>
                    <a:pt x="172" y="16"/>
                    <a:pt x="171" y="17"/>
                    <a:pt x="170" y="17"/>
                  </a:cubicBezTo>
                  <a:cubicBezTo>
                    <a:pt x="169" y="16"/>
                    <a:pt x="169" y="15"/>
                    <a:pt x="169" y="15"/>
                  </a:cubicBezTo>
                  <a:cubicBezTo>
                    <a:pt x="168" y="15"/>
                    <a:pt x="168" y="14"/>
                    <a:pt x="167" y="14"/>
                  </a:cubicBezTo>
                  <a:cubicBezTo>
                    <a:pt x="167" y="13"/>
                    <a:pt x="168" y="12"/>
                    <a:pt x="168" y="11"/>
                  </a:cubicBezTo>
                  <a:cubicBezTo>
                    <a:pt x="168" y="10"/>
                    <a:pt x="169" y="10"/>
                    <a:pt x="169" y="9"/>
                  </a:cubicBezTo>
                  <a:cubicBezTo>
                    <a:pt x="169" y="9"/>
                    <a:pt x="170" y="8"/>
                    <a:pt x="170" y="7"/>
                  </a:cubicBezTo>
                  <a:cubicBezTo>
                    <a:pt x="170" y="7"/>
                    <a:pt x="169" y="5"/>
                    <a:pt x="170" y="4"/>
                  </a:cubicBezTo>
                  <a:cubicBezTo>
                    <a:pt x="170" y="4"/>
                    <a:pt x="171" y="3"/>
                    <a:pt x="172" y="3"/>
                  </a:cubicBezTo>
                  <a:cubicBezTo>
                    <a:pt x="172" y="3"/>
                    <a:pt x="174" y="4"/>
                    <a:pt x="174" y="4"/>
                  </a:cubicBezTo>
                  <a:cubicBezTo>
                    <a:pt x="175" y="3"/>
                    <a:pt x="175" y="2"/>
                    <a:pt x="176" y="2"/>
                  </a:cubicBezTo>
                  <a:cubicBezTo>
                    <a:pt x="176" y="2"/>
                    <a:pt x="178" y="2"/>
                    <a:pt x="180" y="2"/>
                  </a:cubicBezTo>
                  <a:cubicBezTo>
                    <a:pt x="181" y="3"/>
                    <a:pt x="182" y="5"/>
                    <a:pt x="182" y="6"/>
                  </a:cubicBezTo>
                  <a:cubicBezTo>
                    <a:pt x="182" y="7"/>
                    <a:pt x="182" y="8"/>
                    <a:pt x="183" y="9"/>
                  </a:cubicBezTo>
                  <a:cubicBezTo>
                    <a:pt x="183" y="9"/>
                    <a:pt x="186" y="9"/>
                    <a:pt x="187" y="9"/>
                  </a:cubicBezTo>
                  <a:cubicBezTo>
                    <a:pt x="188" y="9"/>
                    <a:pt x="189" y="10"/>
                    <a:pt x="190" y="10"/>
                  </a:cubicBezTo>
                  <a:cubicBezTo>
                    <a:pt x="190" y="10"/>
                    <a:pt x="191" y="10"/>
                    <a:pt x="192" y="9"/>
                  </a:cubicBezTo>
                  <a:cubicBezTo>
                    <a:pt x="192" y="8"/>
                    <a:pt x="193" y="7"/>
                    <a:pt x="193" y="5"/>
                  </a:cubicBezTo>
                  <a:cubicBezTo>
                    <a:pt x="193" y="5"/>
                    <a:pt x="192" y="3"/>
                    <a:pt x="193" y="3"/>
                  </a:cubicBezTo>
                  <a:cubicBezTo>
                    <a:pt x="193" y="2"/>
                    <a:pt x="195" y="3"/>
                    <a:pt x="196" y="3"/>
                  </a:cubicBezTo>
                  <a:cubicBezTo>
                    <a:pt x="196" y="3"/>
                    <a:pt x="198" y="4"/>
                    <a:pt x="199" y="3"/>
                  </a:cubicBezTo>
                  <a:cubicBezTo>
                    <a:pt x="200" y="3"/>
                    <a:pt x="200" y="1"/>
                    <a:pt x="201" y="0"/>
                  </a:cubicBezTo>
                  <a:cubicBezTo>
                    <a:pt x="201" y="0"/>
                    <a:pt x="202" y="0"/>
                    <a:pt x="202" y="0"/>
                  </a:cubicBezTo>
                  <a:cubicBezTo>
                    <a:pt x="202" y="1"/>
                    <a:pt x="202" y="1"/>
                    <a:pt x="202" y="1"/>
                  </a:cubicBezTo>
                  <a:cubicBezTo>
                    <a:pt x="202" y="2"/>
                    <a:pt x="202" y="5"/>
                    <a:pt x="202" y="7"/>
                  </a:cubicBezTo>
                  <a:cubicBezTo>
                    <a:pt x="203" y="8"/>
                    <a:pt x="204" y="10"/>
                    <a:pt x="205" y="10"/>
                  </a:cubicBezTo>
                  <a:cubicBezTo>
                    <a:pt x="206" y="11"/>
                    <a:pt x="209" y="10"/>
                    <a:pt x="211" y="11"/>
                  </a:cubicBezTo>
                  <a:cubicBezTo>
                    <a:pt x="211" y="11"/>
                    <a:pt x="212" y="12"/>
                    <a:pt x="212" y="12"/>
                  </a:cubicBezTo>
                  <a:cubicBezTo>
                    <a:pt x="213" y="13"/>
                    <a:pt x="213" y="15"/>
                    <a:pt x="213" y="17"/>
                  </a:cubicBezTo>
                  <a:cubicBezTo>
                    <a:pt x="213" y="18"/>
                    <a:pt x="211" y="20"/>
                    <a:pt x="211" y="21"/>
                  </a:cubicBezTo>
                  <a:cubicBezTo>
                    <a:pt x="211" y="23"/>
                    <a:pt x="212" y="25"/>
                    <a:pt x="213" y="25"/>
                  </a:cubicBezTo>
                  <a:cubicBezTo>
                    <a:pt x="214" y="26"/>
                    <a:pt x="216" y="26"/>
                    <a:pt x="217" y="26"/>
                  </a:cubicBezTo>
                  <a:cubicBezTo>
                    <a:pt x="218" y="26"/>
                    <a:pt x="220" y="28"/>
                    <a:pt x="221" y="28"/>
                  </a:cubicBezTo>
                  <a:cubicBezTo>
                    <a:pt x="222" y="29"/>
                    <a:pt x="223" y="32"/>
                    <a:pt x="224" y="32"/>
                  </a:cubicBezTo>
                  <a:cubicBezTo>
                    <a:pt x="225" y="32"/>
                    <a:pt x="227" y="31"/>
                    <a:pt x="228" y="30"/>
                  </a:cubicBezTo>
                  <a:cubicBezTo>
                    <a:pt x="229" y="30"/>
                    <a:pt x="231" y="29"/>
                    <a:pt x="232" y="29"/>
                  </a:cubicBezTo>
                  <a:cubicBezTo>
                    <a:pt x="233" y="29"/>
                    <a:pt x="236" y="29"/>
                    <a:pt x="237" y="30"/>
                  </a:cubicBezTo>
                  <a:cubicBezTo>
                    <a:pt x="237" y="31"/>
                    <a:pt x="238" y="33"/>
                    <a:pt x="238" y="34"/>
                  </a:cubicBezTo>
                  <a:cubicBezTo>
                    <a:pt x="238" y="36"/>
                    <a:pt x="236" y="38"/>
                    <a:pt x="236" y="39"/>
                  </a:cubicBezTo>
                  <a:cubicBezTo>
                    <a:pt x="236" y="40"/>
                    <a:pt x="237" y="41"/>
                    <a:pt x="237" y="42"/>
                  </a:cubicBezTo>
                  <a:cubicBezTo>
                    <a:pt x="238" y="43"/>
                    <a:pt x="241" y="44"/>
                    <a:pt x="242" y="45"/>
                  </a:cubicBezTo>
                  <a:cubicBezTo>
                    <a:pt x="242" y="45"/>
                    <a:pt x="243" y="46"/>
                    <a:pt x="244" y="47"/>
                  </a:cubicBezTo>
                  <a:cubicBezTo>
                    <a:pt x="244" y="48"/>
                    <a:pt x="243" y="49"/>
                    <a:pt x="242" y="50"/>
                  </a:cubicBezTo>
                  <a:cubicBezTo>
                    <a:pt x="242" y="50"/>
                    <a:pt x="240" y="51"/>
                    <a:pt x="239" y="51"/>
                  </a:cubicBezTo>
                  <a:cubicBezTo>
                    <a:pt x="237" y="51"/>
                    <a:pt x="235" y="49"/>
                    <a:pt x="234" y="50"/>
                  </a:cubicBezTo>
                  <a:cubicBezTo>
                    <a:pt x="233" y="50"/>
                    <a:pt x="233" y="52"/>
                    <a:pt x="233" y="53"/>
                  </a:cubicBezTo>
                  <a:cubicBezTo>
                    <a:pt x="232" y="53"/>
                    <a:pt x="232" y="55"/>
                    <a:pt x="232" y="56"/>
                  </a:cubicBezTo>
                  <a:cubicBezTo>
                    <a:pt x="232" y="57"/>
                    <a:pt x="232" y="60"/>
                    <a:pt x="231" y="61"/>
                  </a:cubicBezTo>
                  <a:cubicBezTo>
                    <a:pt x="231" y="62"/>
                    <a:pt x="231" y="65"/>
                    <a:pt x="230" y="66"/>
                  </a:cubicBezTo>
                  <a:cubicBezTo>
                    <a:pt x="229" y="66"/>
                    <a:pt x="227" y="67"/>
                    <a:pt x="226" y="67"/>
                  </a:cubicBezTo>
                  <a:cubicBezTo>
                    <a:pt x="226" y="68"/>
                    <a:pt x="225" y="69"/>
                    <a:pt x="225" y="70"/>
                  </a:cubicBezTo>
                  <a:cubicBezTo>
                    <a:pt x="224" y="71"/>
                    <a:pt x="224" y="72"/>
                    <a:pt x="224" y="73"/>
                  </a:cubicBezTo>
                  <a:cubicBezTo>
                    <a:pt x="224" y="74"/>
                    <a:pt x="227" y="75"/>
                    <a:pt x="228" y="76"/>
                  </a:cubicBezTo>
                  <a:cubicBezTo>
                    <a:pt x="228" y="77"/>
                    <a:pt x="230" y="78"/>
                    <a:pt x="230" y="79"/>
                  </a:cubicBezTo>
                  <a:cubicBezTo>
                    <a:pt x="231" y="80"/>
                    <a:pt x="231" y="81"/>
                    <a:pt x="230" y="81"/>
                  </a:cubicBezTo>
                  <a:cubicBezTo>
                    <a:pt x="230" y="82"/>
                    <a:pt x="229" y="83"/>
                    <a:pt x="229" y="84"/>
                  </a:cubicBezTo>
                  <a:cubicBezTo>
                    <a:pt x="228" y="85"/>
                    <a:pt x="228" y="87"/>
                    <a:pt x="229" y="88"/>
                  </a:cubicBezTo>
                  <a:cubicBezTo>
                    <a:pt x="229" y="89"/>
                    <a:pt x="231" y="92"/>
                    <a:pt x="231" y="94"/>
                  </a:cubicBezTo>
                  <a:cubicBezTo>
                    <a:pt x="232" y="95"/>
                    <a:pt x="231" y="97"/>
                    <a:pt x="232" y="98"/>
                  </a:cubicBezTo>
                  <a:cubicBezTo>
                    <a:pt x="233" y="100"/>
                    <a:pt x="236" y="101"/>
                    <a:pt x="237" y="102"/>
                  </a:cubicBezTo>
                  <a:cubicBezTo>
                    <a:pt x="237" y="103"/>
                    <a:pt x="238" y="105"/>
                    <a:pt x="238" y="105"/>
                  </a:cubicBezTo>
                  <a:cubicBezTo>
                    <a:pt x="240" y="106"/>
                    <a:pt x="244" y="105"/>
                    <a:pt x="246" y="106"/>
                  </a:cubicBezTo>
                  <a:cubicBezTo>
                    <a:pt x="247" y="106"/>
                    <a:pt x="248" y="107"/>
                    <a:pt x="249" y="107"/>
                  </a:cubicBezTo>
                  <a:cubicBezTo>
                    <a:pt x="250" y="107"/>
                    <a:pt x="253" y="106"/>
                    <a:pt x="254" y="107"/>
                  </a:cubicBezTo>
                  <a:cubicBezTo>
                    <a:pt x="255" y="107"/>
                    <a:pt x="255" y="109"/>
                    <a:pt x="256" y="109"/>
                  </a:cubicBezTo>
                  <a:cubicBezTo>
                    <a:pt x="257" y="110"/>
                    <a:pt x="258" y="113"/>
                    <a:pt x="260" y="114"/>
                  </a:cubicBezTo>
                  <a:cubicBezTo>
                    <a:pt x="261" y="114"/>
                    <a:pt x="263" y="114"/>
                    <a:pt x="264" y="114"/>
                  </a:cubicBezTo>
                  <a:cubicBezTo>
                    <a:pt x="265" y="114"/>
                    <a:pt x="266" y="114"/>
                    <a:pt x="267" y="114"/>
                  </a:cubicBezTo>
                  <a:cubicBezTo>
                    <a:pt x="268" y="114"/>
                    <a:pt x="270" y="114"/>
                    <a:pt x="270" y="115"/>
                  </a:cubicBezTo>
                  <a:cubicBezTo>
                    <a:pt x="271" y="115"/>
                    <a:pt x="272" y="117"/>
                    <a:pt x="273" y="117"/>
                  </a:cubicBezTo>
                  <a:cubicBezTo>
                    <a:pt x="273" y="117"/>
                    <a:pt x="275" y="118"/>
                    <a:pt x="276" y="117"/>
                  </a:cubicBezTo>
                  <a:cubicBezTo>
                    <a:pt x="277" y="117"/>
                    <a:pt x="279" y="116"/>
                    <a:pt x="280" y="116"/>
                  </a:cubicBezTo>
                  <a:cubicBezTo>
                    <a:pt x="281" y="116"/>
                    <a:pt x="282" y="114"/>
                    <a:pt x="282" y="114"/>
                  </a:cubicBezTo>
                  <a:cubicBezTo>
                    <a:pt x="283" y="114"/>
                    <a:pt x="285" y="114"/>
                    <a:pt x="287" y="114"/>
                  </a:cubicBezTo>
                  <a:cubicBezTo>
                    <a:pt x="288" y="114"/>
                    <a:pt x="290" y="113"/>
                    <a:pt x="291" y="112"/>
                  </a:cubicBezTo>
                  <a:cubicBezTo>
                    <a:pt x="292" y="112"/>
                    <a:pt x="292" y="111"/>
                    <a:pt x="292" y="110"/>
                  </a:cubicBezTo>
                  <a:cubicBezTo>
                    <a:pt x="293" y="109"/>
                    <a:pt x="295" y="108"/>
                    <a:pt x="296" y="109"/>
                  </a:cubicBezTo>
                  <a:cubicBezTo>
                    <a:pt x="297" y="109"/>
                    <a:pt x="298" y="110"/>
                    <a:pt x="299" y="111"/>
                  </a:cubicBezTo>
                  <a:cubicBezTo>
                    <a:pt x="299" y="112"/>
                    <a:pt x="298" y="114"/>
                    <a:pt x="298" y="115"/>
                  </a:cubicBezTo>
                  <a:cubicBezTo>
                    <a:pt x="298" y="116"/>
                    <a:pt x="300" y="117"/>
                    <a:pt x="300" y="118"/>
                  </a:cubicBezTo>
                  <a:cubicBezTo>
                    <a:pt x="301" y="118"/>
                    <a:pt x="303" y="118"/>
                    <a:pt x="303" y="119"/>
                  </a:cubicBezTo>
                  <a:close/>
                </a:path>
              </a:pathLst>
            </a:custGeom>
            <a:gradFill>
              <a:gsLst>
                <a:gs pos="0">
                  <a:srgbClr val="31548F">
                    <a:lumMod val="67000"/>
                  </a:srgbClr>
                </a:gs>
                <a:gs pos="48000">
                  <a:srgbClr val="34A3C1"/>
                </a:gs>
                <a:gs pos="100000">
                  <a:srgbClr val="6B71C7"/>
                </a:gs>
              </a:gsLst>
              <a:path path="circle">
                <a:fillToRect l="100000" t="100000"/>
              </a:path>
            </a:gra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59"/>
            <p:cNvSpPr>
              <a:spLocks/>
            </p:cNvSpPr>
            <p:nvPr/>
          </p:nvSpPr>
          <p:spPr bwMode="auto">
            <a:xfrm>
              <a:off x="5456" y="2796"/>
              <a:ext cx="729" cy="847"/>
            </a:xfrm>
            <a:custGeom>
              <a:avLst/>
              <a:gdLst>
                <a:gd name="T0" fmla="*/ 269 w 279"/>
                <a:gd name="T1" fmla="*/ 125 h 324"/>
                <a:gd name="T2" fmla="*/ 262 w 279"/>
                <a:gd name="T3" fmla="*/ 137 h 324"/>
                <a:gd name="T4" fmla="*/ 254 w 279"/>
                <a:gd name="T5" fmla="*/ 152 h 324"/>
                <a:gd name="T6" fmla="*/ 242 w 279"/>
                <a:gd name="T7" fmla="*/ 163 h 324"/>
                <a:gd name="T8" fmla="*/ 234 w 279"/>
                <a:gd name="T9" fmla="*/ 175 h 324"/>
                <a:gd name="T10" fmla="*/ 223 w 279"/>
                <a:gd name="T11" fmla="*/ 182 h 324"/>
                <a:gd name="T12" fmla="*/ 201 w 279"/>
                <a:gd name="T13" fmla="*/ 174 h 324"/>
                <a:gd name="T14" fmla="*/ 177 w 279"/>
                <a:gd name="T15" fmla="*/ 189 h 324"/>
                <a:gd name="T16" fmla="*/ 154 w 279"/>
                <a:gd name="T17" fmla="*/ 203 h 324"/>
                <a:gd name="T18" fmla="*/ 129 w 279"/>
                <a:gd name="T19" fmla="*/ 223 h 324"/>
                <a:gd name="T20" fmla="*/ 118 w 279"/>
                <a:gd name="T21" fmla="*/ 229 h 324"/>
                <a:gd name="T22" fmla="*/ 120 w 279"/>
                <a:gd name="T23" fmla="*/ 239 h 324"/>
                <a:gd name="T24" fmla="*/ 117 w 279"/>
                <a:gd name="T25" fmla="*/ 246 h 324"/>
                <a:gd name="T26" fmla="*/ 112 w 279"/>
                <a:gd name="T27" fmla="*/ 254 h 324"/>
                <a:gd name="T28" fmla="*/ 123 w 279"/>
                <a:gd name="T29" fmla="*/ 268 h 324"/>
                <a:gd name="T30" fmla="*/ 121 w 279"/>
                <a:gd name="T31" fmla="*/ 285 h 324"/>
                <a:gd name="T32" fmla="*/ 132 w 279"/>
                <a:gd name="T33" fmla="*/ 306 h 324"/>
                <a:gd name="T34" fmla="*/ 113 w 279"/>
                <a:gd name="T35" fmla="*/ 307 h 324"/>
                <a:gd name="T36" fmla="*/ 91 w 279"/>
                <a:gd name="T37" fmla="*/ 311 h 324"/>
                <a:gd name="T38" fmla="*/ 81 w 279"/>
                <a:gd name="T39" fmla="*/ 320 h 324"/>
                <a:gd name="T40" fmla="*/ 64 w 279"/>
                <a:gd name="T41" fmla="*/ 317 h 324"/>
                <a:gd name="T42" fmla="*/ 45 w 279"/>
                <a:gd name="T43" fmla="*/ 312 h 324"/>
                <a:gd name="T44" fmla="*/ 29 w 279"/>
                <a:gd name="T45" fmla="*/ 320 h 324"/>
                <a:gd name="T46" fmla="*/ 26 w 279"/>
                <a:gd name="T47" fmla="*/ 307 h 324"/>
                <a:gd name="T48" fmla="*/ 16 w 279"/>
                <a:gd name="T49" fmla="*/ 307 h 324"/>
                <a:gd name="T50" fmla="*/ 1 w 279"/>
                <a:gd name="T51" fmla="*/ 294 h 324"/>
                <a:gd name="T52" fmla="*/ 17 w 279"/>
                <a:gd name="T53" fmla="*/ 294 h 324"/>
                <a:gd name="T54" fmla="*/ 27 w 279"/>
                <a:gd name="T55" fmla="*/ 281 h 324"/>
                <a:gd name="T56" fmla="*/ 35 w 279"/>
                <a:gd name="T57" fmla="*/ 277 h 324"/>
                <a:gd name="T58" fmla="*/ 20 w 279"/>
                <a:gd name="T59" fmla="*/ 272 h 324"/>
                <a:gd name="T60" fmla="*/ 19 w 279"/>
                <a:gd name="T61" fmla="*/ 260 h 324"/>
                <a:gd name="T62" fmla="*/ 21 w 279"/>
                <a:gd name="T63" fmla="*/ 250 h 324"/>
                <a:gd name="T64" fmla="*/ 22 w 279"/>
                <a:gd name="T65" fmla="*/ 236 h 324"/>
                <a:gd name="T66" fmla="*/ 12 w 279"/>
                <a:gd name="T67" fmla="*/ 223 h 324"/>
                <a:gd name="T68" fmla="*/ 1 w 279"/>
                <a:gd name="T69" fmla="*/ 202 h 324"/>
                <a:gd name="T70" fmla="*/ 17 w 279"/>
                <a:gd name="T71" fmla="*/ 189 h 324"/>
                <a:gd name="T72" fmla="*/ 35 w 279"/>
                <a:gd name="T73" fmla="*/ 193 h 324"/>
                <a:gd name="T74" fmla="*/ 48 w 279"/>
                <a:gd name="T75" fmla="*/ 192 h 324"/>
                <a:gd name="T76" fmla="*/ 74 w 279"/>
                <a:gd name="T77" fmla="*/ 187 h 324"/>
                <a:gd name="T78" fmla="*/ 81 w 279"/>
                <a:gd name="T79" fmla="*/ 174 h 324"/>
                <a:gd name="T80" fmla="*/ 96 w 279"/>
                <a:gd name="T81" fmla="*/ 166 h 324"/>
                <a:gd name="T82" fmla="*/ 120 w 279"/>
                <a:gd name="T83" fmla="*/ 155 h 324"/>
                <a:gd name="T84" fmla="*/ 125 w 279"/>
                <a:gd name="T85" fmla="*/ 138 h 324"/>
                <a:gd name="T86" fmla="*/ 145 w 279"/>
                <a:gd name="T87" fmla="*/ 130 h 324"/>
                <a:gd name="T88" fmla="*/ 152 w 279"/>
                <a:gd name="T89" fmla="*/ 113 h 324"/>
                <a:gd name="T90" fmla="*/ 147 w 279"/>
                <a:gd name="T91" fmla="*/ 99 h 324"/>
                <a:gd name="T92" fmla="*/ 134 w 279"/>
                <a:gd name="T93" fmla="*/ 89 h 324"/>
                <a:gd name="T94" fmla="*/ 129 w 279"/>
                <a:gd name="T95" fmla="*/ 69 h 324"/>
                <a:gd name="T96" fmla="*/ 118 w 279"/>
                <a:gd name="T97" fmla="*/ 45 h 324"/>
                <a:gd name="T98" fmla="*/ 117 w 279"/>
                <a:gd name="T99" fmla="*/ 26 h 324"/>
                <a:gd name="T100" fmla="*/ 124 w 279"/>
                <a:gd name="T101" fmla="*/ 12 h 324"/>
                <a:gd name="T102" fmla="*/ 135 w 279"/>
                <a:gd name="T103" fmla="*/ 8 h 324"/>
                <a:gd name="T104" fmla="*/ 150 w 279"/>
                <a:gd name="T105" fmla="*/ 2 h 324"/>
                <a:gd name="T106" fmla="*/ 165 w 279"/>
                <a:gd name="T107" fmla="*/ 16 h 324"/>
                <a:gd name="T108" fmla="*/ 174 w 279"/>
                <a:gd name="T109" fmla="*/ 17 h 324"/>
                <a:gd name="T110" fmla="*/ 192 w 279"/>
                <a:gd name="T111" fmla="*/ 31 h 324"/>
                <a:gd name="T112" fmla="*/ 201 w 279"/>
                <a:gd name="T113" fmla="*/ 56 h 324"/>
                <a:gd name="T114" fmla="*/ 207 w 279"/>
                <a:gd name="T115" fmla="*/ 77 h 324"/>
                <a:gd name="T116" fmla="*/ 227 w 279"/>
                <a:gd name="T117" fmla="*/ 79 h 324"/>
                <a:gd name="T118" fmla="*/ 241 w 279"/>
                <a:gd name="T119" fmla="*/ 81 h 324"/>
                <a:gd name="T120" fmla="*/ 256 w 279"/>
                <a:gd name="T121" fmla="*/ 79 h 324"/>
                <a:gd name="T122" fmla="*/ 268 w 279"/>
                <a:gd name="T123" fmla="*/ 99 h 324"/>
                <a:gd name="T124" fmla="*/ 278 w 279"/>
                <a:gd name="T125" fmla="*/ 113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9" h="324">
                  <a:moveTo>
                    <a:pt x="278" y="113"/>
                  </a:moveTo>
                  <a:cubicBezTo>
                    <a:pt x="279" y="113"/>
                    <a:pt x="279" y="115"/>
                    <a:pt x="279" y="116"/>
                  </a:cubicBezTo>
                  <a:cubicBezTo>
                    <a:pt x="278" y="117"/>
                    <a:pt x="276" y="118"/>
                    <a:pt x="275" y="119"/>
                  </a:cubicBezTo>
                  <a:cubicBezTo>
                    <a:pt x="275" y="119"/>
                    <a:pt x="273" y="120"/>
                    <a:pt x="273" y="121"/>
                  </a:cubicBezTo>
                  <a:cubicBezTo>
                    <a:pt x="273" y="121"/>
                    <a:pt x="272" y="123"/>
                    <a:pt x="272" y="124"/>
                  </a:cubicBezTo>
                  <a:cubicBezTo>
                    <a:pt x="271" y="124"/>
                    <a:pt x="270" y="125"/>
                    <a:pt x="269" y="125"/>
                  </a:cubicBezTo>
                  <a:cubicBezTo>
                    <a:pt x="269" y="126"/>
                    <a:pt x="267" y="126"/>
                    <a:pt x="267" y="126"/>
                  </a:cubicBezTo>
                  <a:cubicBezTo>
                    <a:pt x="266" y="127"/>
                    <a:pt x="266" y="129"/>
                    <a:pt x="266" y="130"/>
                  </a:cubicBezTo>
                  <a:cubicBezTo>
                    <a:pt x="266" y="130"/>
                    <a:pt x="264" y="129"/>
                    <a:pt x="263" y="130"/>
                  </a:cubicBezTo>
                  <a:cubicBezTo>
                    <a:pt x="262" y="130"/>
                    <a:pt x="261" y="131"/>
                    <a:pt x="261" y="132"/>
                  </a:cubicBezTo>
                  <a:cubicBezTo>
                    <a:pt x="261" y="133"/>
                    <a:pt x="261" y="135"/>
                    <a:pt x="261" y="136"/>
                  </a:cubicBezTo>
                  <a:cubicBezTo>
                    <a:pt x="261" y="136"/>
                    <a:pt x="262" y="137"/>
                    <a:pt x="262" y="137"/>
                  </a:cubicBezTo>
                  <a:cubicBezTo>
                    <a:pt x="262" y="138"/>
                    <a:pt x="261" y="141"/>
                    <a:pt x="261" y="141"/>
                  </a:cubicBezTo>
                  <a:cubicBezTo>
                    <a:pt x="261" y="141"/>
                    <a:pt x="259" y="145"/>
                    <a:pt x="259" y="146"/>
                  </a:cubicBezTo>
                  <a:cubicBezTo>
                    <a:pt x="259" y="147"/>
                    <a:pt x="260" y="148"/>
                    <a:pt x="260" y="149"/>
                  </a:cubicBezTo>
                  <a:cubicBezTo>
                    <a:pt x="259" y="150"/>
                    <a:pt x="259" y="152"/>
                    <a:pt x="258" y="153"/>
                  </a:cubicBezTo>
                  <a:cubicBezTo>
                    <a:pt x="258" y="153"/>
                    <a:pt x="257" y="153"/>
                    <a:pt x="256" y="153"/>
                  </a:cubicBezTo>
                  <a:cubicBezTo>
                    <a:pt x="255" y="153"/>
                    <a:pt x="255" y="152"/>
                    <a:pt x="254" y="152"/>
                  </a:cubicBezTo>
                  <a:cubicBezTo>
                    <a:pt x="253" y="151"/>
                    <a:pt x="251" y="152"/>
                    <a:pt x="250" y="152"/>
                  </a:cubicBezTo>
                  <a:cubicBezTo>
                    <a:pt x="249" y="153"/>
                    <a:pt x="249" y="152"/>
                    <a:pt x="248" y="152"/>
                  </a:cubicBezTo>
                  <a:cubicBezTo>
                    <a:pt x="248" y="153"/>
                    <a:pt x="248" y="154"/>
                    <a:pt x="247" y="155"/>
                  </a:cubicBezTo>
                  <a:cubicBezTo>
                    <a:pt x="247" y="156"/>
                    <a:pt x="244" y="157"/>
                    <a:pt x="244" y="157"/>
                  </a:cubicBezTo>
                  <a:cubicBezTo>
                    <a:pt x="243" y="158"/>
                    <a:pt x="244" y="160"/>
                    <a:pt x="243" y="161"/>
                  </a:cubicBezTo>
                  <a:cubicBezTo>
                    <a:pt x="243" y="161"/>
                    <a:pt x="242" y="163"/>
                    <a:pt x="242" y="163"/>
                  </a:cubicBezTo>
                  <a:cubicBezTo>
                    <a:pt x="242" y="164"/>
                    <a:pt x="244" y="165"/>
                    <a:pt x="244" y="166"/>
                  </a:cubicBezTo>
                  <a:cubicBezTo>
                    <a:pt x="244" y="166"/>
                    <a:pt x="243" y="168"/>
                    <a:pt x="243" y="168"/>
                  </a:cubicBezTo>
                  <a:cubicBezTo>
                    <a:pt x="243" y="169"/>
                    <a:pt x="242" y="170"/>
                    <a:pt x="241" y="170"/>
                  </a:cubicBezTo>
                  <a:cubicBezTo>
                    <a:pt x="241" y="171"/>
                    <a:pt x="239" y="172"/>
                    <a:pt x="239" y="172"/>
                  </a:cubicBezTo>
                  <a:cubicBezTo>
                    <a:pt x="238" y="172"/>
                    <a:pt x="237" y="172"/>
                    <a:pt x="236" y="173"/>
                  </a:cubicBezTo>
                  <a:cubicBezTo>
                    <a:pt x="236" y="173"/>
                    <a:pt x="235" y="175"/>
                    <a:pt x="234" y="175"/>
                  </a:cubicBezTo>
                  <a:cubicBezTo>
                    <a:pt x="233" y="175"/>
                    <a:pt x="232" y="176"/>
                    <a:pt x="231" y="176"/>
                  </a:cubicBezTo>
                  <a:cubicBezTo>
                    <a:pt x="231" y="176"/>
                    <a:pt x="231" y="176"/>
                    <a:pt x="230" y="176"/>
                  </a:cubicBezTo>
                  <a:cubicBezTo>
                    <a:pt x="230" y="176"/>
                    <a:pt x="230" y="178"/>
                    <a:pt x="230" y="178"/>
                  </a:cubicBezTo>
                  <a:cubicBezTo>
                    <a:pt x="229" y="179"/>
                    <a:pt x="227" y="179"/>
                    <a:pt x="226" y="180"/>
                  </a:cubicBezTo>
                  <a:cubicBezTo>
                    <a:pt x="226" y="180"/>
                    <a:pt x="226" y="181"/>
                    <a:pt x="227" y="181"/>
                  </a:cubicBezTo>
                  <a:cubicBezTo>
                    <a:pt x="225" y="181"/>
                    <a:pt x="224" y="182"/>
                    <a:pt x="223" y="182"/>
                  </a:cubicBezTo>
                  <a:cubicBezTo>
                    <a:pt x="222" y="181"/>
                    <a:pt x="219" y="181"/>
                    <a:pt x="218" y="181"/>
                  </a:cubicBezTo>
                  <a:cubicBezTo>
                    <a:pt x="217" y="180"/>
                    <a:pt x="216" y="180"/>
                    <a:pt x="215" y="179"/>
                  </a:cubicBezTo>
                  <a:cubicBezTo>
                    <a:pt x="215" y="178"/>
                    <a:pt x="217" y="176"/>
                    <a:pt x="216" y="175"/>
                  </a:cubicBezTo>
                  <a:cubicBezTo>
                    <a:pt x="216" y="174"/>
                    <a:pt x="215" y="173"/>
                    <a:pt x="214" y="172"/>
                  </a:cubicBezTo>
                  <a:cubicBezTo>
                    <a:pt x="213" y="171"/>
                    <a:pt x="210" y="171"/>
                    <a:pt x="209" y="171"/>
                  </a:cubicBezTo>
                  <a:cubicBezTo>
                    <a:pt x="207" y="171"/>
                    <a:pt x="203" y="173"/>
                    <a:pt x="201" y="174"/>
                  </a:cubicBezTo>
                  <a:cubicBezTo>
                    <a:pt x="200" y="174"/>
                    <a:pt x="197" y="175"/>
                    <a:pt x="196" y="176"/>
                  </a:cubicBezTo>
                  <a:cubicBezTo>
                    <a:pt x="195" y="177"/>
                    <a:pt x="193" y="179"/>
                    <a:pt x="192" y="180"/>
                  </a:cubicBezTo>
                  <a:cubicBezTo>
                    <a:pt x="192" y="181"/>
                    <a:pt x="189" y="182"/>
                    <a:pt x="189" y="183"/>
                  </a:cubicBezTo>
                  <a:cubicBezTo>
                    <a:pt x="188" y="184"/>
                    <a:pt x="186" y="185"/>
                    <a:pt x="185" y="185"/>
                  </a:cubicBezTo>
                  <a:cubicBezTo>
                    <a:pt x="184" y="185"/>
                    <a:pt x="181" y="185"/>
                    <a:pt x="180" y="186"/>
                  </a:cubicBezTo>
                  <a:cubicBezTo>
                    <a:pt x="179" y="187"/>
                    <a:pt x="178" y="188"/>
                    <a:pt x="177" y="189"/>
                  </a:cubicBezTo>
                  <a:cubicBezTo>
                    <a:pt x="177" y="190"/>
                    <a:pt x="176" y="191"/>
                    <a:pt x="175" y="191"/>
                  </a:cubicBezTo>
                  <a:cubicBezTo>
                    <a:pt x="174" y="192"/>
                    <a:pt x="173" y="195"/>
                    <a:pt x="172" y="196"/>
                  </a:cubicBezTo>
                  <a:cubicBezTo>
                    <a:pt x="171" y="197"/>
                    <a:pt x="169" y="197"/>
                    <a:pt x="168" y="198"/>
                  </a:cubicBezTo>
                  <a:cubicBezTo>
                    <a:pt x="166" y="198"/>
                    <a:pt x="164" y="201"/>
                    <a:pt x="163" y="202"/>
                  </a:cubicBezTo>
                  <a:cubicBezTo>
                    <a:pt x="162" y="202"/>
                    <a:pt x="158" y="203"/>
                    <a:pt x="157" y="203"/>
                  </a:cubicBezTo>
                  <a:cubicBezTo>
                    <a:pt x="156" y="203"/>
                    <a:pt x="155" y="203"/>
                    <a:pt x="154" y="203"/>
                  </a:cubicBezTo>
                  <a:cubicBezTo>
                    <a:pt x="152" y="203"/>
                    <a:pt x="149" y="202"/>
                    <a:pt x="147" y="203"/>
                  </a:cubicBezTo>
                  <a:cubicBezTo>
                    <a:pt x="146" y="203"/>
                    <a:pt x="143" y="205"/>
                    <a:pt x="142" y="206"/>
                  </a:cubicBezTo>
                  <a:cubicBezTo>
                    <a:pt x="141" y="207"/>
                    <a:pt x="139" y="211"/>
                    <a:pt x="138" y="212"/>
                  </a:cubicBezTo>
                  <a:cubicBezTo>
                    <a:pt x="137" y="213"/>
                    <a:pt x="136" y="214"/>
                    <a:pt x="135" y="215"/>
                  </a:cubicBezTo>
                  <a:cubicBezTo>
                    <a:pt x="134" y="216"/>
                    <a:pt x="133" y="219"/>
                    <a:pt x="132" y="220"/>
                  </a:cubicBezTo>
                  <a:cubicBezTo>
                    <a:pt x="131" y="221"/>
                    <a:pt x="129" y="222"/>
                    <a:pt x="129" y="223"/>
                  </a:cubicBezTo>
                  <a:cubicBezTo>
                    <a:pt x="128" y="224"/>
                    <a:pt x="129" y="225"/>
                    <a:pt x="128" y="226"/>
                  </a:cubicBezTo>
                  <a:cubicBezTo>
                    <a:pt x="128" y="227"/>
                    <a:pt x="127" y="228"/>
                    <a:pt x="126" y="229"/>
                  </a:cubicBezTo>
                  <a:cubicBezTo>
                    <a:pt x="126" y="229"/>
                    <a:pt x="125" y="231"/>
                    <a:pt x="124" y="231"/>
                  </a:cubicBezTo>
                  <a:cubicBezTo>
                    <a:pt x="123" y="231"/>
                    <a:pt x="122" y="231"/>
                    <a:pt x="121" y="230"/>
                  </a:cubicBezTo>
                  <a:cubicBezTo>
                    <a:pt x="121" y="230"/>
                    <a:pt x="121" y="228"/>
                    <a:pt x="121" y="228"/>
                  </a:cubicBezTo>
                  <a:cubicBezTo>
                    <a:pt x="120" y="228"/>
                    <a:pt x="119" y="228"/>
                    <a:pt x="118" y="229"/>
                  </a:cubicBezTo>
                  <a:cubicBezTo>
                    <a:pt x="118" y="230"/>
                    <a:pt x="118" y="232"/>
                    <a:pt x="118" y="232"/>
                  </a:cubicBezTo>
                  <a:cubicBezTo>
                    <a:pt x="118" y="233"/>
                    <a:pt x="119" y="234"/>
                    <a:pt x="120" y="234"/>
                  </a:cubicBezTo>
                  <a:cubicBezTo>
                    <a:pt x="120" y="234"/>
                    <a:pt x="121" y="234"/>
                    <a:pt x="121" y="234"/>
                  </a:cubicBezTo>
                  <a:cubicBezTo>
                    <a:pt x="121" y="235"/>
                    <a:pt x="121" y="236"/>
                    <a:pt x="121" y="236"/>
                  </a:cubicBezTo>
                  <a:cubicBezTo>
                    <a:pt x="121" y="237"/>
                    <a:pt x="121" y="238"/>
                    <a:pt x="121" y="238"/>
                  </a:cubicBezTo>
                  <a:cubicBezTo>
                    <a:pt x="121" y="239"/>
                    <a:pt x="121" y="239"/>
                    <a:pt x="120" y="239"/>
                  </a:cubicBezTo>
                  <a:cubicBezTo>
                    <a:pt x="120" y="240"/>
                    <a:pt x="120" y="241"/>
                    <a:pt x="120" y="242"/>
                  </a:cubicBezTo>
                  <a:cubicBezTo>
                    <a:pt x="120" y="242"/>
                    <a:pt x="121" y="243"/>
                    <a:pt x="120" y="244"/>
                  </a:cubicBezTo>
                  <a:cubicBezTo>
                    <a:pt x="120" y="244"/>
                    <a:pt x="120" y="246"/>
                    <a:pt x="120" y="246"/>
                  </a:cubicBezTo>
                  <a:cubicBezTo>
                    <a:pt x="119" y="246"/>
                    <a:pt x="119" y="246"/>
                    <a:pt x="118" y="246"/>
                  </a:cubicBezTo>
                  <a:cubicBezTo>
                    <a:pt x="118" y="245"/>
                    <a:pt x="117" y="243"/>
                    <a:pt x="117" y="243"/>
                  </a:cubicBezTo>
                  <a:cubicBezTo>
                    <a:pt x="116" y="244"/>
                    <a:pt x="117" y="245"/>
                    <a:pt x="117" y="246"/>
                  </a:cubicBezTo>
                  <a:cubicBezTo>
                    <a:pt x="117" y="247"/>
                    <a:pt x="118" y="249"/>
                    <a:pt x="119" y="250"/>
                  </a:cubicBezTo>
                  <a:cubicBezTo>
                    <a:pt x="120" y="250"/>
                    <a:pt x="121" y="251"/>
                    <a:pt x="122" y="252"/>
                  </a:cubicBezTo>
                  <a:cubicBezTo>
                    <a:pt x="122" y="252"/>
                    <a:pt x="122" y="253"/>
                    <a:pt x="121" y="254"/>
                  </a:cubicBezTo>
                  <a:cubicBezTo>
                    <a:pt x="121" y="254"/>
                    <a:pt x="119" y="255"/>
                    <a:pt x="118" y="254"/>
                  </a:cubicBezTo>
                  <a:cubicBezTo>
                    <a:pt x="118" y="254"/>
                    <a:pt x="117" y="252"/>
                    <a:pt x="116" y="252"/>
                  </a:cubicBezTo>
                  <a:cubicBezTo>
                    <a:pt x="115" y="252"/>
                    <a:pt x="113" y="253"/>
                    <a:pt x="112" y="254"/>
                  </a:cubicBezTo>
                  <a:cubicBezTo>
                    <a:pt x="112" y="255"/>
                    <a:pt x="114" y="256"/>
                    <a:pt x="114" y="256"/>
                  </a:cubicBezTo>
                  <a:cubicBezTo>
                    <a:pt x="114" y="257"/>
                    <a:pt x="112" y="258"/>
                    <a:pt x="112" y="259"/>
                  </a:cubicBezTo>
                  <a:cubicBezTo>
                    <a:pt x="112" y="260"/>
                    <a:pt x="112" y="262"/>
                    <a:pt x="112" y="263"/>
                  </a:cubicBezTo>
                  <a:cubicBezTo>
                    <a:pt x="113" y="264"/>
                    <a:pt x="114" y="265"/>
                    <a:pt x="115" y="265"/>
                  </a:cubicBezTo>
                  <a:cubicBezTo>
                    <a:pt x="116" y="265"/>
                    <a:pt x="118" y="264"/>
                    <a:pt x="119" y="264"/>
                  </a:cubicBezTo>
                  <a:cubicBezTo>
                    <a:pt x="121" y="265"/>
                    <a:pt x="122" y="267"/>
                    <a:pt x="123" y="268"/>
                  </a:cubicBezTo>
                  <a:cubicBezTo>
                    <a:pt x="123" y="268"/>
                    <a:pt x="123" y="269"/>
                    <a:pt x="123" y="270"/>
                  </a:cubicBezTo>
                  <a:cubicBezTo>
                    <a:pt x="123" y="271"/>
                    <a:pt x="123" y="273"/>
                    <a:pt x="122" y="273"/>
                  </a:cubicBezTo>
                  <a:cubicBezTo>
                    <a:pt x="122" y="274"/>
                    <a:pt x="121" y="275"/>
                    <a:pt x="121" y="276"/>
                  </a:cubicBezTo>
                  <a:cubicBezTo>
                    <a:pt x="120" y="277"/>
                    <a:pt x="122" y="279"/>
                    <a:pt x="122" y="280"/>
                  </a:cubicBezTo>
                  <a:cubicBezTo>
                    <a:pt x="122" y="281"/>
                    <a:pt x="121" y="282"/>
                    <a:pt x="121" y="283"/>
                  </a:cubicBezTo>
                  <a:cubicBezTo>
                    <a:pt x="121" y="283"/>
                    <a:pt x="121" y="284"/>
                    <a:pt x="121" y="285"/>
                  </a:cubicBezTo>
                  <a:cubicBezTo>
                    <a:pt x="121" y="286"/>
                    <a:pt x="119" y="290"/>
                    <a:pt x="119" y="291"/>
                  </a:cubicBezTo>
                  <a:cubicBezTo>
                    <a:pt x="119" y="293"/>
                    <a:pt x="120" y="298"/>
                    <a:pt x="121" y="299"/>
                  </a:cubicBezTo>
                  <a:cubicBezTo>
                    <a:pt x="122" y="299"/>
                    <a:pt x="124" y="299"/>
                    <a:pt x="125" y="299"/>
                  </a:cubicBezTo>
                  <a:cubicBezTo>
                    <a:pt x="126" y="299"/>
                    <a:pt x="128" y="299"/>
                    <a:pt x="129" y="300"/>
                  </a:cubicBezTo>
                  <a:cubicBezTo>
                    <a:pt x="129" y="301"/>
                    <a:pt x="129" y="303"/>
                    <a:pt x="129" y="304"/>
                  </a:cubicBezTo>
                  <a:cubicBezTo>
                    <a:pt x="130" y="305"/>
                    <a:pt x="132" y="305"/>
                    <a:pt x="132" y="306"/>
                  </a:cubicBezTo>
                  <a:cubicBezTo>
                    <a:pt x="133" y="307"/>
                    <a:pt x="132" y="309"/>
                    <a:pt x="131" y="310"/>
                  </a:cubicBezTo>
                  <a:cubicBezTo>
                    <a:pt x="131" y="310"/>
                    <a:pt x="128" y="311"/>
                    <a:pt x="127" y="311"/>
                  </a:cubicBezTo>
                  <a:cubicBezTo>
                    <a:pt x="125" y="311"/>
                    <a:pt x="123" y="310"/>
                    <a:pt x="122" y="309"/>
                  </a:cubicBezTo>
                  <a:cubicBezTo>
                    <a:pt x="121" y="308"/>
                    <a:pt x="120" y="307"/>
                    <a:pt x="120" y="306"/>
                  </a:cubicBezTo>
                  <a:cubicBezTo>
                    <a:pt x="119" y="306"/>
                    <a:pt x="117" y="305"/>
                    <a:pt x="116" y="305"/>
                  </a:cubicBezTo>
                  <a:cubicBezTo>
                    <a:pt x="115" y="305"/>
                    <a:pt x="113" y="306"/>
                    <a:pt x="113" y="307"/>
                  </a:cubicBezTo>
                  <a:cubicBezTo>
                    <a:pt x="112" y="307"/>
                    <a:pt x="110" y="307"/>
                    <a:pt x="109" y="307"/>
                  </a:cubicBezTo>
                  <a:cubicBezTo>
                    <a:pt x="108" y="307"/>
                    <a:pt x="106" y="306"/>
                    <a:pt x="105" y="306"/>
                  </a:cubicBezTo>
                  <a:cubicBezTo>
                    <a:pt x="104" y="306"/>
                    <a:pt x="103" y="307"/>
                    <a:pt x="103" y="307"/>
                  </a:cubicBezTo>
                  <a:cubicBezTo>
                    <a:pt x="102" y="308"/>
                    <a:pt x="101" y="310"/>
                    <a:pt x="99" y="311"/>
                  </a:cubicBezTo>
                  <a:cubicBezTo>
                    <a:pt x="98" y="312"/>
                    <a:pt x="96" y="312"/>
                    <a:pt x="94" y="312"/>
                  </a:cubicBezTo>
                  <a:cubicBezTo>
                    <a:pt x="93" y="312"/>
                    <a:pt x="92" y="311"/>
                    <a:pt x="91" y="311"/>
                  </a:cubicBezTo>
                  <a:cubicBezTo>
                    <a:pt x="90" y="311"/>
                    <a:pt x="90" y="314"/>
                    <a:pt x="90" y="314"/>
                  </a:cubicBezTo>
                  <a:cubicBezTo>
                    <a:pt x="89" y="315"/>
                    <a:pt x="86" y="313"/>
                    <a:pt x="86" y="314"/>
                  </a:cubicBezTo>
                  <a:cubicBezTo>
                    <a:pt x="84" y="315"/>
                    <a:pt x="85" y="317"/>
                    <a:pt x="86" y="318"/>
                  </a:cubicBezTo>
                  <a:cubicBezTo>
                    <a:pt x="86" y="319"/>
                    <a:pt x="89" y="322"/>
                    <a:pt x="88" y="323"/>
                  </a:cubicBezTo>
                  <a:cubicBezTo>
                    <a:pt x="87" y="324"/>
                    <a:pt x="84" y="323"/>
                    <a:pt x="83" y="323"/>
                  </a:cubicBezTo>
                  <a:cubicBezTo>
                    <a:pt x="82" y="322"/>
                    <a:pt x="81" y="320"/>
                    <a:pt x="81" y="320"/>
                  </a:cubicBezTo>
                  <a:cubicBezTo>
                    <a:pt x="80" y="320"/>
                    <a:pt x="79" y="319"/>
                    <a:pt x="78" y="319"/>
                  </a:cubicBezTo>
                  <a:cubicBezTo>
                    <a:pt x="77" y="319"/>
                    <a:pt x="75" y="318"/>
                    <a:pt x="74" y="319"/>
                  </a:cubicBezTo>
                  <a:cubicBezTo>
                    <a:pt x="74" y="320"/>
                    <a:pt x="75" y="321"/>
                    <a:pt x="74" y="322"/>
                  </a:cubicBezTo>
                  <a:cubicBezTo>
                    <a:pt x="74" y="323"/>
                    <a:pt x="71" y="323"/>
                    <a:pt x="71" y="323"/>
                  </a:cubicBezTo>
                  <a:cubicBezTo>
                    <a:pt x="69" y="322"/>
                    <a:pt x="70" y="320"/>
                    <a:pt x="69" y="319"/>
                  </a:cubicBezTo>
                  <a:cubicBezTo>
                    <a:pt x="68" y="317"/>
                    <a:pt x="65" y="318"/>
                    <a:pt x="64" y="317"/>
                  </a:cubicBezTo>
                  <a:cubicBezTo>
                    <a:pt x="63" y="316"/>
                    <a:pt x="63" y="315"/>
                    <a:pt x="63" y="314"/>
                  </a:cubicBezTo>
                  <a:cubicBezTo>
                    <a:pt x="62" y="313"/>
                    <a:pt x="59" y="314"/>
                    <a:pt x="57" y="313"/>
                  </a:cubicBezTo>
                  <a:cubicBezTo>
                    <a:pt x="57" y="313"/>
                    <a:pt x="55" y="311"/>
                    <a:pt x="54" y="311"/>
                  </a:cubicBezTo>
                  <a:cubicBezTo>
                    <a:pt x="53" y="310"/>
                    <a:pt x="51" y="310"/>
                    <a:pt x="50" y="310"/>
                  </a:cubicBezTo>
                  <a:cubicBezTo>
                    <a:pt x="49" y="310"/>
                    <a:pt x="47" y="309"/>
                    <a:pt x="46" y="310"/>
                  </a:cubicBezTo>
                  <a:cubicBezTo>
                    <a:pt x="46" y="310"/>
                    <a:pt x="45" y="312"/>
                    <a:pt x="45" y="312"/>
                  </a:cubicBezTo>
                  <a:cubicBezTo>
                    <a:pt x="44" y="312"/>
                    <a:pt x="43" y="312"/>
                    <a:pt x="43" y="312"/>
                  </a:cubicBezTo>
                  <a:cubicBezTo>
                    <a:pt x="42" y="312"/>
                    <a:pt x="39" y="312"/>
                    <a:pt x="38" y="312"/>
                  </a:cubicBezTo>
                  <a:cubicBezTo>
                    <a:pt x="37" y="312"/>
                    <a:pt x="36" y="312"/>
                    <a:pt x="35" y="313"/>
                  </a:cubicBezTo>
                  <a:cubicBezTo>
                    <a:pt x="35" y="313"/>
                    <a:pt x="36" y="314"/>
                    <a:pt x="35" y="315"/>
                  </a:cubicBezTo>
                  <a:cubicBezTo>
                    <a:pt x="35" y="316"/>
                    <a:pt x="33" y="318"/>
                    <a:pt x="32" y="319"/>
                  </a:cubicBezTo>
                  <a:cubicBezTo>
                    <a:pt x="31" y="319"/>
                    <a:pt x="30" y="320"/>
                    <a:pt x="29" y="320"/>
                  </a:cubicBezTo>
                  <a:cubicBezTo>
                    <a:pt x="28" y="320"/>
                    <a:pt x="26" y="319"/>
                    <a:pt x="24" y="318"/>
                  </a:cubicBezTo>
                  <a:cubicBezTo>
                    <a:pt x="24" y="317"/>
                    <a:pt x="22" y="316"/>
                    <a:pt x="22" y="315"/>
                  </a:cubicBezTo>
                  <a:cubicBezTo>
                    <a:pt x="21" y="314"/>
                    <a:pt x="20" y="312"/>
                    <a:pt x="20" y="311"/>
                  </a:cubicBezTo>
                  <a:cubicBezTo>
                    <a:pt x="21" y="311"/>
                    <a:pt x="21" y="311"/>
                    <a:pt x="22" y="310"/>
                  </a:cubicBezTo>
                  <a:cubicBezTo>
                    <a:pt x="22" y="310"/>
                    <a:pt x="24" y="310"/>
                    <a:pt x="24" y="310"/>
                  </a:cubicBezTo>
                  <a:cubicBezTo>
                    <a:pt x="25" y="309"/>
                    <a:pt x="26" y="307"/>
                    <a:pt x="26" y="307"/>
                  </a:cubicBezTo>
                  <a:cubicBezTo>
                    <a:pt x="26" y="306"/>
                    <a:pt x="26" y="304"/>
                    <a:pt x="25" y="303"/>
                  </a:cubicBezTo>
                  <a:cubicBezTo>
                    <a:pt x="25" y="302"/>
                    <a:pt x="24" y="299"/>
                    <a:pt x="23" y="299"/>
                  </a:cubicBezTo>
                  <a:cubicBezTo>
                    <a:pt x="23" y="299"/>
                    <a:pt x="21" y="299"/>
                    <a:pt x="21" y="300"/>
                  </a:cubicBezTo>
                  <a:cubicBezTo>
                    <a:pt x="20" y="301"/>
                    <a:pt x="21" y="303"/>
                    <a:pt x="20" y="305"/>
                  </a:cubicBezTo>
                  <a:cubicBezTo>
                    <a:pt x="20" y="305"/>
                    <a:pt x="19" y="306"/>
                    <a:pt x="19" y="307"/>
                  </a:cubicBezTo>
                  <a:cubicBezTo>
                    <a:pt x="18" y="307"/>
                    <a:pt x="16" y="307"/>
                    <a:pt x="16" y="307"/>
                  </a:cubicBezTo>
                  <a:cubicBezTo>
                    <a:pt x="15" y="307"/>
                    <a:pt x="13" y="306"/>
                    <a:pt x="12" y="306"/>
                  </a:cubicBezTo>
                  <a:cubicBezTo>
                    <a:pt x="11" y="305"/>
                    <a:pt x="9" y="303"/>
                    <a:pt x="7" y="303"/>
                  </a:cubicBezTo>
                  <a:cubicBezTo>
                    <a:pt x="7" y="302"/>
                    <a:pt x="6" y="303"/>
                    <a:pt x="5" y="302"/>
                  </a:cubicBezTo>
                  <a:cubicBezTo>
                    <a:pt x="4" y="302"/>
                    <a:pt x="2" y="302"/>
                    <a:pt x="1" y="301"/>
                  </a:cubicBezTo>
                  <a:cubicBezTo>
                    <a:pt x="0" y="300"/>
                    <a:pt x="0" y="299"/>
                    <a:pt x="0" y="298"/>
                  </a:cubicBezTo>
                  <a:cubicBezTo>
                    <a:pt x="0" y="297"/>
                    <a:pt x="0" y="295"/>
                    <a:pt x="1" y="294"/>
                  </a:cubicBezTo>
                  <a:cubicBezTo>
                    <a:pt x="1" y="294"/>
                    <a:pt x="2" y="293"/>
                    <a:pt x="2" y="293"/>
                  </a:cubicBezTo>
                  <a:cubicBezTo>
                    <a:pt x="3" y="293"/>
                    <a:pt x="3" y="293"/>
                    <a:pt x="4" y="293"/>
                  </a:cubicBezTo>
                  <a:cubicBezTo>
                    <a:pt x="5" y="293"/>
                    <a:pt x="6" y="293"/>
                    <a:pt x="6" y="293"/>
                  </a:cubicBezTo>
                  <a:cubicBezTo>
                    <a:pt x="7" y="292"/>
                    <a:pt x="10" y="292"/>
                    <a:pt x="11" y="292"/>
                  </a:cubicBezTo>
                  <a:cubicBezTo>
                    <a:pt x="12" y="292"/>
                    <a:pt x="13" y="292"/>
                    <a:pt x="14" y="293"/>
                  </a:cubicBezTo>
                  <a:cubicBezTo>
                    <a:pt x="15" y="293"/>
                    <a:pt x="16" y="294"/>
                    <a:pt x="17" y="294"/>
                  </a:cubicBezTo>
                  <a:cubicBezTo>
                    <a:pt x="18" y="294"/>
                    <a:pt x="19" y="292"/>
                    <a:pt x="19" y="292"/>
                  </a:cubicBezTo>
                  <a:cubicBezTo>
                    <a:pt x="20" y="292"/>
                    <a:pt x="21" y="293"/>
                    <a:pt x="21" y="292"/>
                  </a:cubicBezTo>
                  <a:cubicBezTo>
                    <a:pt x="22" y="292"/>
                    <a:pt x="22" y="290"/>
                    <a:pt x="22" y="289"/>
                  </a:cubicBezTo>
                  <a:cubicBezTo>
                    <a:pt x="22" y="288"/>
                    <a:pt x="22" y="287"/>
                    <a:pt x="22" y="286"/>
                  </a:cubicBezTo>
                  <a:cubicBezTo>
                    <a:pt x="23" y="285"/>
                    <a:pt x="25" y="284"/>
                    <a:pt x="26" y="283"/>
                  </a:cubicBezTo>
                  <a:cubicBezTo>
                    <a:pt x="26" y="283"/>
                    <a:pt x="27" y="282"/>
                    <a:pt x="27" y="281"/>
                  </a:cubicBezTo>
                  <a:cubicBezTo>
                    <a:pt x="28" y="281"/>
                    <a:pt x="30" y="281"/>
                    <a:pt x="31" y="281"/>
                  </a:cubicBezTo>
                  <a:cubicBezTo>
                    <a:pt x="32" y="282"/>
                    <a:pt x="34" y="283"/>
                    <a:pt x="35" y="283"/>
                  </a:cubicBezTo>
                  <a:cubicBezTo>
                    <a:pt x="35" y="283"/>
                    <a:pt x="37" y="282"/>
                    <a:pt x="37" y="282"/>
                  </a:cubicBezTo>
                  <a:cubicBezTo>
                    <a:pt x="38" y="281"/>
                    <a:pt x="39" y="281"/>
                    <a:pt x="39" y="280"/>
                  </a:cubicBezTo>
                  <a:cubicBezTo>
                    <a:pt x="39" y="279"/>
                    <a:pt x="38" y="278"/>
                    <a:pt x="38" y="278"/>
                  </a:cubicBezTo>
                  <a:cubicBezTo>
                    <a:pt x="37" y="277"/>
                    <a:pt x="35" y="277"/>
                    <a:pt x="35" y="277"/>
                  </a:cubicBezTo>
                  <a:cubicBezTo>
                    <a:pt x="34" y="276"/>
                    <a:pt x="34" y="275"/>
                    <a:pt x="34" y="275"/>
                  </a:cubicBezTo>
                  <a:cubicBezTo>
                    <a:pt x="33" y="274"/>
                    <a:pt x="31" y="273"/>
                    <a:pt x="31" y="273"/>
                  </a:cubicBezTo>
                  <a:cubicBezTo>
                    <a:pt x="30" y="273"/>
                    <a:pt x="28" y="273"/>
                    <a:pt x="27" y="273"/>
                  </a:cubicBezTo>
                  <a:cubicBezTo>
                    <a:pt x="27" y="273"/>
                    <a:pt x="26" y="274"/>
                    <a:pt x="26" y="275"/>
                  </a:cubicBezTo>
                  <a:cubicBezTo>
                    <a:pt x="25" y="275"/>
                    <a:pt x="23" y="275"/>
                    <a:pt x="22" y="275"/>
                  </a:cubicBezTo>
                  <a:cubicBezTo>
                    <a:pt x="22" y="274"/>
                    <a:pt x="21" y="272"/>
                    <a:pt x="20" y="272"/>
                  </a:cubicBezTo>
                  <a:cubicBezTo>
                    <a:pt x="20" y="272"/>
                    <a:pt x="18" y="271"/>
                    <a:pt x="18" y="271"/>
                  </a:cubicBezTo>
                  <a:cubicBezTo>
                    <a:pt x="17" y="270"/>
                    <a:pt x="17" y="269"/>
                    <a:pt x="17" y="268"/>
                  </a:cubicBezTo>
                  <a:cubicBezTo>
                    <a:pt x="17" y="267"/>
                    <a:pt x="17" y="266"/>
                    <a:pt x="17" y="265"/>
                  </a:cubicBezTo>
                  <a:cubicBezTo>
                    <a:pt x="17" y="264"/>
                    <a:pt x="15" y="263"/>
                    <a:pt x="15" y="262"/>
                  </a:cubicBezTo>
                  <a:cubicBezTo>
                    <a:pt x="15" y="262"/>
                    <a:pt x="16" y="260"/>
                    <a:pt x="17" y="260"/>
                  </a:cubicBezTo>
                  <a:cubicBezTo>
                    <a:pt x="17" y="260"/>
                    <a:pt x="18" y="260"/>
                    <a:pt x="19" y="260"/>
                  </a:cubicBezTo>
                  <a:cubicBezTo>
                    <a:pt x="19" y="260"/>
                    <a:pt x="19" y="258"/>
                    <a:pt x="19" y="258"/>
                  </a:cubicBezTo>
                  <a:cubicBezTo>
                    <a:pt x="20" y="257"/>
                    <a:pt x="22" y="258"/>
                    <a:pt x="22" y="258"/>
                  </a:cubicBezTo>
                  <a:cubicBezTo>
                    <a:pt x="23" y="258"/>
                    <a:pt x="24" y="257"/>
                    <a:pt x="24" y="257"/>
                  </a:cubicBezTo>
                  <a:cubicBezTo>
                    <a:pt x="24" y="257"/>
                    <a:pt x="24" y="256"/>
                    <a:pt x="24" y="256"/>
                  </a:cubicBezTo>
                  <a:cubicBezTo>
                    <a:pt x="24" y="255"/>
                    <a:pt x="24" y="253"/>
                    <a:pt x="24" y="252"/>
                  </a:cubicBezTo>
                  <a:cubicBezTo>
                    <a:pt x="24" y="252"/>
                    <a:pt x="21" y="251"/>
                    <a:pt x="21" y="250"/>
                  </a:cubicBezTo>
                  <a:cubicBezTo>
                    <a:pt x="21" y="250"/>
                    <a:pt x="21" y="249"/>
                    <a:pt x="22" y="249"/>
                  </a:cubicBezTo>
                  <a:cubicBezTo>
                    <a:pt x="22" y="248"/>
                    <a:pt x="23" y="247"/>
                    <a:pt x="24" y="247"/>
                  </a:cubicBezTo>
                  <a:cubicBezTo>
                    <a:pt x="24" y="246"/>
                    <a:pt x="25" y="245"/>
                    <a:pt x="25" y="244"/>
                  </a:cubicBezTo>
                  <a:cubicBezTo>
                    <a:pt x="25" y="244"/>
                    <a:pt x="25" y="242"/>
                    <a:pt x="25" y="242"/>
                  </a:cubicBezTo>
                  <a:cubicBezTo>
                    <a:pt x="25" y="241"/>
                    <a:pt x="23" y="240"/>
                    <a:pt x="23" y="239"/>
                  </a:cubicBezTo>
                  <a:cubicBezTo>
                    <a:pt x="23" y="238"/>
                    <a:pt x="22" y="237"/>
                    <a:pt x="22" y="236"/>
                  </a:cubicBezTo>
                  <a:cubicBezTo>
                    <a:pt x="22" y="235"/>
                    <a:pt x="21" y="233"/>
                    <a:pt x="21" y="232"/>
                  </a:cubicBezTo>
                  <a:cubicBezTo>
                    <a:pt x="21" y="231"/>
                    <a:pt x="21" y="230"/>
                    <a:pt x="21" y="229"/>
                  </a:cubicBezTo>
                  <a:cubicBezTo>
                    <a:pt x="21" y="229"/>
                    <a:pt x="20" y="227"/>
                    <a:pt x="20" y="227"/>
                  </a:cubicBezTo>
                  <a:cubicBezTo>
                    <a:pt x="19" y="226"/>
                    <a:pt x="16" y="227"/>
                    <a:pt x="15" y="226"/>
                  </a:cubicBezTo>
                  <a:cubicBezTo>
                    <a:pt x="15" y="226"/>
                    <a:pt x="15" y="224"/>
                    <a:pt x="14" y="224"/>
                  </a:cubicBezTo>
                  <a:cubicBezTo>
                    <a:pt x="14" y="223"/>
                    <a:pt x="13" y="223"/>
                    <a:pt x="12" y="223"/>
                  </a:cubicBezTo>
                  <a:cubicBezTo>
                    <a:pt x="11" y="223"/>
                    <a:pt x="7" y="224"/>
                    <a:pt x="6" y="223"/>
                  </a:cubicBezTo>
                  <a:cubicBezTo>
                    <a:pt x="5" y="223"/>
                    <a:pt x="3" y="221"/>
                    <a:pt x="3" y="220"/>
                  </a:cubicBezTo>
                  <a:cubicBezTo>
                    <a:pt x="2" y="219"/>
                    <a:pt x="1" y="217"/>
                    <a:pt x="1" y="216"/>
                  </a:cubicBezTo>
                  <a:cubicBezTo>
                    <a:pt x="0" y="214"/>
                    <a:pt x="0" y="212"/>
                    <a:pt x="0" y="210"/>
                  </a:cubicBezTo>
                  <a:cubicBezTo>
                    <a:pt x="0" y="209"/>
                    <a:pt x="1" y="207"/>
                    <a:pt x="1" y="205"/>
                  </a:cubicBezTo>
                  <a:cubicBezTo>
                    <a:pt x="1" y="205"/>
                    <a:pt x="1" y="203"/>
                    <a:pt x="1" y="202"/>
                  </a:cubicBezTo>
                  <a:cubicBezTo>
                    <a:pt x="2" y="201"/>
                    <a:pt x="4" y="200"/>
                    <a:pt x="6" y="199"/>
                  </a:cubicBezTo>
                  <a:cubicBezTo>
                    <a:pt x="6" y="199"/>
                    <a:pt x="8" y="198"/>
                    <a:pt x="8" y="197"/>
                  </a:cubicBezTo>
                  <a:cubicBezTo>
                    <a:pt x="9" y="197"/>
                    <a:pt x="10" y="195"/>
                    <a:pt x="11" y="195"/>
                  </a:cubicBezTo>
                  <a:cubicBezTo>
                    <a:pt x="11" y="194"/>
                    <a:pt x="10" y="192"/>
                    <a:pt x="11" y="191"/>
                  </a:cubicBezTo>
                  <a:cubicBezTo>
                    <a:pt x="11" y="190"/>
                    <a:pt x="12" y="188"/>
                    <a:pt x="13" y="188"/>
                  </a:cubicBezTo>
                  <a:cubicBezTo>
                    <a:pt x="14" y="188"/>
                    <a:pt x="16" y="189"/>
                    <a:pt x="17" y="189"/>
                  </a:cubicBezTo>
                  <a:cubicBezTo>
                    <a:pt x="17" y="190"/>
                    <a:pt x="17" y="193"/>
                    <a:pt x="18" y="193"/>
                  </a:cubicBezTo>
                  <a:cubicBezTo>
                    <a:pt x="19" y="194"/>
                    <a:pt x="21" y="192"/>
                    <a:pt x="22" y="192"/>
                  </a:cubicBezTo>
                  <a:cubicBezTo>
                    <a:pt x="22" y="191"/>
                    <a:pt x="22" y="190"/>
                    <a:pt x="23" y="190"/>
                  </a:cubicBezTo>
                  <a:cubicBezTo>
                    <a:pt x="24" y="189"/>
                    <a:pt x="28" y="189"/>
                    <a:pt x="30" y="190"/>
                  </a:cubicBezTo>
                  <a:cubicBezTo>
                    <a:pt x="31" y="190"/>
                    <a:pt x="32" y="191"/>
                    <a:pt x="33" y="192"/>
                  </a:cubicBezTo>
                  <a:cubicBezTo>
                    <a:pt x="34" y="192"/>
                    <a:pt x="35" y="193"/>
                    <a:pt x="35" y="193"/>
                  </a:cubicBezTo>
                  <a:cubicBezTo>
                    <a:pt x="36" y="194"/>
                    <a:pt x="38" y="192"/>
                    <a:pt x="39" y="192"/>
                  </a:cubicBezTo>
                  <a:cubicBezTo>
                    <a:pt x="40" y="192"/>
                    <a:pt x="42" y="192"/>
                    <a:pt x="43" y="192"/>
                  </a:cubicBezTo>
                  <a:cubicBezTo>
                    <a:pt x="43" y="192"/>
                    <a:pt x="44" y="192"/>
                    <a:pt x="45" y="192"/>
                  </a:cubicBezTo>
                  <a:cubicBezTo>
                    <a:pt x="45" y="193"/>
                    <a:pt x="45" y="195"/>
                    <a:pt x="45" y="196"/>
                  </a:cubicBezTo>
                  <a:cubicBezTo>
                    <a:pt x="45" y="196"/>
                    <a:pt x="46" y="197"/>
                    <a:pt x="47" y="197"/>
                  </a:cubicBezTo>
                  <a:cubicBezTo>
                    <a:pt x="48" y="196"/>
                    <a:pt x="48" y="193"/>
                    <a:pt x="48" y="192"/>
                  </a:cubicBezTo>
                  <a:cubicBezTo>
                    <a:pt x="49" y="191"/>
                    <a:pt x="47" y="189"/>
                    <a:pt x="48" y="188"/>
                  </a:cubicBezTo>
                  <a:cubicBezTo>
                    <a:pt x="48" y="187"/>
                    <a:pt x="49" y="187"/>
                    <a:pt x="49" y="187"/>
                  </a:cubicBezTo>
                  <a:cubicBezTo>
                    <a:pt x="50" y="187"/>
                    <a:pt x="52" y="187"/>
                    <a:pt x="53" y="188"/>
                  </a:cubicBezTo>
                  <a:cubicBezTo>
                    <a:pt x="55" y="188"/>
                    <a:pt x="59" y="189"/>
                    <a:pt x="61" y="189"/>
                  </a:cubicBezTo>
                  <a:cubicBezTo>
                    <a:pt x="63" y="189"/>
                    <a:pt x="66" y="187"/>
                    <a:pt x="68" y="187"/>
                  </a:cubicBezTo>
                  <a:cubicBezTo>
                    <a:pt x="69" y="187"/>
                    <a:pt x="72" y="187"/>
                    <a:pt x="74" y="187"/>
                  </a:cubicBezTo>
                  <a:cubicBezTo>
                    <a:pt x="75" y="187"/>
                    <a:pt x="77" y="189"/>
                    <a:pt x="78" y="189"/>
                  </a:cubicBezTo>
                  <a:cubicBezTo>
                    <a:pt x="78" y="189"/>
                    <a:pt x="79" y="189"/>
                    <a:pt x="79" y="189"/>
                  </a:cubicBezTo>
                  <a:cubicBezTo>
                    <a:pt x="80" y="188"/>
                    <a:pt x="81" y="187"/>
                    <a:pt x="82" y="186"/>
                  </a:cubicBezTo>
                  <a:cubicBezTo>
                    <a:pt x="83" y="185"/>
                    <a:pt x="86" y="185"/>
                    <a:pt x="86" y="184"/>
                  </a:cubicBezTo>
                  <a:cubicBezTo>
                    <a:pt x="87" y="182"/>
                    <a:pt x="84" y="179"/>
                    <a:pt x="83" y="177"/>
                  </a:cubicBezTo>
                  <a:cubicBezTo>
                    <a:pt x="83" y="176"/>
                    <a:pt x="82" y="175"/>
                    <a:pt x="81" y="174"/>
                  </a:cubicBezTo>
                  <a:cubicBezTo>
                    <a:pt x="81" y="173"/>
                    <a:pt x="81" y="172"/>
                    <a:pt x="81" y="170"/>
                  </a:cubicBezTo>
                  <a:cubicBezTo>
                    <a:pt x="81" y="169"/>
                    <a:pt x="81" y="167"/>
                    <a:pt x="81" y="166"/>
                  </a:cubicBezTo>
                  <a:cubicBezTo>
                    <a:pt x="80" y="165"/>
                    <a:pt x="80" y="163"/>
                    <a:pt x="81" y="162"/>
                  </a:cubicBezTo>
                  <a:cubicBezTo>
                    <a:pt x="82" y="161"/>
                    <a:pt x="88" y="161"/>
                    <a:pt x="89" y="162"/>
                  </a:cubicBezTo>
                  <a:cubicBezTo>
                    <a:pt x="90" y="163"/>
                    <a:pt x="90" y="164"/>
                    <a:pt x="90" y="164"/>
                  </a:cubicBezTo>
                  <a:cubicBezTo>
                    <a:pt x="91" y="165"/>
                    <a:pt x="95" y="167"/>
                    <a:pt x="96" y="166"/>
                  </a:cubicBezTo>
                  <a:cubicBezTo>
                    <a:pt x="97" y="166"/>
                    <a:pt x="98" y="163"/>
                    <a:pt x="99" y="163"/>
                  </a:cubicBezTo>
                  <a:cubicBezTo>
                    <a:pt x="99" y="162"/>
                    <a:pt x="102" y="162"/>
                    <a:pt x="103" y="162"/>
                  </a:cubicBezTo>
                  <a:cubicBezTo>
                    <a:pt x="104" y="162"/>
                    <a:pt x="106" y="161"/>
                    <a:pt x="107" y="161"/>
                  </a:cubicBezTo>
                  <a:cubicBezTo>
                    <a:pt x="108" y="160"/>
                    <a:pt x="110" y="156"/>
                    <a:pt x="111" y="155"/>
                  </a:cubicBezTo>
                  <a:cubicBezTo>
                    <a:pt x="112" y="154"/>
                    <a:pt x="115" y="155"/>
                    <a:pt x="116" y="155"/>
                  </a:cubicBezTo>
                  <a:cubicBezTo>
                    <a:pt x="117" y="155"/>
                    <a:pt x="119" y="155"/>
                    <a:pt x="120" y="155"/>
                  </a:cubicBezTo>
                  <a:cubicBezTo>
                    <a:pt x="121" y="154"/>
                    <a:pt x="121" y="153"/>
                    <a:pt x="121" y="152"/>
                  </a:cubicBezTo>
                  <a:cubicBezTo>
                    <a:pt x="121" y="151"/>
                    <a:pt x="121" y="150"/>
                    <a:pt x="121" y="149"/>
                  </a:cubicBezTo>
                  <a:cubicBezTo>
                    <a:pt x="121" y="148"/>
                    <a:pt x="119" y="146"/>
                    <a:pt x="119" y="144"/>
                  </a:cubicBezTo>
                  <a:cubicBezTo>
                    <a:pt x="119" y="144"/>
                    <a:pt x="120" y="143"/>
                    <a:pt x="120" y="141"/>
                  </a:cubicBezTo>
                  <a:cubicBezTo>
                    <a:pt x="121" y="140"/>
                    <a:pt x="120" y="138"/>
                    <a:pt x="121" y="138"/>
                  </a:cubicBezTo>
                  <a:cubicBezTo>
                    <a:pt x="122" y="137"/>
                    <a:pt x="124" y="137"/>
                    <a:pt x="125" y="138"/>
                  </a:cubicBezTo>
                  <a:cubicBezTo>
                    <a:pt x="126" y="138"/>
                    <a:pt x="129" y="140"/>
                    <a:pt x="131" y="141"/>
                  </a:cubicBezTo>
                  <a:cubicBezTo>
                    <a:pt x="132" y="141"/>
                    <a:pt x="134" y="140"/>
                    <a:pt x="135" y="139"/>
                  </a:cubicBezTo>
                  <a:cubicBezTo>
                    <a:pt x="136" y="139"/>
                    <a:pt x="137" y="138"/>
                    <a:pt x="137" y="137"/>
                  </a:cubicBezTo>
                  <a:cubicBezTo>
                    <a:pt x="138" y="136"/>
                    <a:pt x="137" y="133"/>
                    <a:pt x="137" y="132"/>
                  </a:cubicBezTo>
                  <a:cubicBezTo>
                    <a:pt x="138" y="131"/>
                    <a:pt x="138" y="131"/>
                    <a:pt x="139" y="131"/>
                  </a:cubicBezTo>
                  <a:cubicBezTo>
                    <a:pt x="140" y="130"/>
                    <a:pt x="143" y="131"/>
                    <a:pt x="145" y="130"/>
                  </a:cubicBezTo>
                  <a:cubicBezTo>
                    <a:pt x="146" y="130"/>
                    <a:pt x="147" y="129"/>
                    <a:pt x="147" y="128"/>
                  </a:cubicBezTo>
                  <a:cubicBezTo>
                    <a:pt x="148" y="127"/>
                    <a:pt x="148" y="125"/>
                    <a:pt x="149" y="124"/>
                  </a:cubicBezTo>
                  <a:cubicBezTo>
                    <a:pt x="149" y="124"/>
                    <a:pt x="149" y="123"/>
                    <a:pt x="149" y="122"/>
                  </a:cubicBezTo>
                  <a:cubicBezTo>
                    <a:pt x="150" y="121"/>
                    <a:pt x="153" y="121"/>
                    <a:pt x="154" y="120"/>
                  </a:cubicBezTo>
                  <a:cubicBezTo>
                    <a:pt x="155" y="120"/>
                    <a:pt x="156" y="117"/>
                    <a:pt x="156" y="116"/>
                  </a:cubicBezTo>
                  <a:cubicBezTo>
                    <a:pt x="156" y="115"/>
                    <a:pt x="153" y="113"/>
                    <a:pt x="152" y="113"/>
                  </a:cubicBezTo>
                  <a:cubicBezTo>
                    <a:pt x="151" y="112"/>
                    <a:pt x="150" y="111"/>
                    <a:pt x="149" y="110"/>
                  </a:cubicBezTo>
                  <a:cubicBezTo>
                    <a:pt x="148" y="110"/>
                    <a:pt x="146" y="111"/>
                    <a:pt x="144" y="110"/>
                  </a:cubicBezTo>
                  <a:cubicBezTo>
                    <a:pt x="143" y="110"/>
                    <a:pt x="141" y="106"/>
                    <a:pt x="141" y="105"/>
                  </a:cubicBezTo>
                  <a:cubicBezTo>
                    <a:pt x="141" y="104"/>
                    <a:pt x="143" y="103"/>
                    <a:pt x="144" y="103"/>
                  </a:cubicBezTo>
                  <a:cubicBezTo>
                    <a:pt x="144" y="102"/>
                    <a:pt x="144" y="100"/>
                    <a:pt x="144" y="100"/>
                  </a:cubicBezTo>
                  <a:cubicBezTo>
                    <a:pt x="144" y="99"/>
                    <a:pt x="146" y="99"/>
                    <a:pt x="147" y="99"/>
                  </a:cubicBezTo>
                  <a:cubicBezTo>
                    <a:pt x="147" y="98"/>
                    <a:pt x="147" y="96"/>
                    <a:pt x="147" y="96"/>
                  </a:cubicBezTo>
                  <a:cubicBezTo>
                    <a:pt x="146" y="95"/>
                    <a:pt x="144" y="95"/>
                    <a:pt x="143" y="95"/>
                  </a:cubicBezTo>
                  <a:cubicBezTo>
                    <a:pt x="142" y="95"/>
                    <a:pt x="141" y="96"/>
                    <a:pt x="140" y="96"/>
                  </a:cubicBezTo>
                  <a:cubicBezTo>
                    <a:pt x="139" y="96"/>
                    <a:pt x="137" y="96"/>
                    <a:pt x="136" y="95"/>
                  </a:cubicBezTo>
                  <a:cubicBezTo>
                    <a:pt x="136" y="94"/>
                    <a:pt x="137" y="93"/>
                    <a:pt x="137" y="92"/>
                  </a:cubicBezTo>
                  <a:cubicBezTo>
                    <a:pt x="137" y="91"/>
                    <a:pt x="135" y="89"/>
                    <a:pt x="134" y="89"/>
                  </a:cubicBezTo>
                  <a:cubicBezTo>
                    <a:pt x="133" y="88"/>
                    <a:pt x="130" y="89"/>
                    <a:pt x="129" y="89"/>
                  </a:cubicBezTo>
                  <a:cubicBezTo>
                    <a:pt x="128" y="88"/>
                    <a:pt x="126" y="86"/>
                    <a:pt x="126" y="85"/>
                  </a:cubicBezTo>
                  <a:cubicBezTo>
                    <a:pt x="125" y="84"/>
                    <a:pt x="125" y="82"/>
                    <a:pt x="125" y="81"/>
                  </a:cubicBezTo>
                  <a:cubicBezTo>
                    <a:pt x="125" y="79"/>
                    <a:pt x="127" y="77"/>
                    <a:pt x="127" y="76"/>
                  </a:cubicBezTo>
                  <a:cubicBezTo>
                    <a:pt x="127" y="75"/>
                    <a:pt x="126" y="73"/>
                    <a:pt x="127" y="72"/>
                  </a:cubicBezTo>
                  <a:cubicBezTo>
                    <a:pt x="127" y="71"/>
                    <a:pt x="128" y="70"/>
                    <a:pt x="129" y="69"/>
                  </a:cubicBezTo>
                  <a:cubicBezTo>
                    <a:pt x="129" y="67"/>
                    <a:pt x="129" y="65"/>
                    <a:pt x="129" y="64"/>
                  </a:cubicBezTo>
                  <a:cubicBezTo>
                    <a:pt x="128" y="63"/>
                    <a:pt x="125" y="62"/>
                    <a:pt x="124" y="61"/>
                  </a:cubicBezTo>
                  <a:cubicBezTo>
                    <a:pt x="123" y="60"/>
                    <a:pt x="122" y="58"/>
                    <a:pt x="122" y="56"/>
                  </a:cubicBezTo>
                  <a:cubicBezTo>
                    <a:pt x="122" y="56"/>
                    <a:pt x="123" y="54"/>
                    <a:pt x="123" y="53"/>
                  </a:cubicBezTo>
                  <a:cubicBezTo>
                    <a:pt x="123" y="51"/>
                    <a:pt x="122" y="49"/>
                    <a:pt x="121" y="48"/>
                  </a:cubicBezTo>
                  <a:cubicBezTo>
                    <a:pt x="121" y="47"/>
                    <a:pt x="119" y="46"/>
                    <a:pt x="118" y="45"/>
                  </a:cubicBezTo>
                  <a:cubicBezTo>
                    <a:pt x="118" y="44"/>
                    <a:pt x="117" y="42"/>
                    <a:pt x="116" y="41"/>
                  </a:cubicBezTo>
                  <a:cubicBezTo>
                    <a:pt x="116" y="40"/>
                    <a:pt x="114" y="40"/>
                    <a:pt x="113" y="39"/>
                  </a:cubicBezTo>
                  <a:cubicBezTo>
                    <a:pt x="113" y="37"/>
                    <a:pt x="114" y="35"/>
                    <a:pt x="114" y="34"/>
                  </a:cubicBezTo>
                  <a:cubicBezTo>
                    <a:pt x="114" y="34"/>
                    <a:pt x="116" y="33"/>
                    <a:pt x="116" y="33"/>
                  </a:cubicBezTo>
                  <a:cubicBezTo>
                    <a:pt x="116" y="32"/>
                    <a:pt x="116" y="30"/>
                    <a:pt x="116" y="29"/>
                  </a:cubicBezTo>
                  <a:cubicBezTo>
                    <a:pt x="116" y="28"/>
                    <a:pt x="117" y="27"/>
                    <a:pt x="117" y="26"/>
                  </a:cubicBezTo>
                  <a:cubicBezTo>
                    <a:pt x="117" y="25"/>
                    <a:pt x="118" y="23"/>
                    <a:pt x="118" y="22"/>
                  </a:cubicBezTo>
                  <a:cubicBezTo>
                    <a:pt x="118" y="22"/>
                    <a:pt x="120" y="21"/>
                    <a:pt x="120" y="20"/>
                  </a:cubicBezTo>
                  <a:cubicBezTo>
                    <a:pt x="120" y="19"/>
                    <a:pt x="119" y="18"/>
                    <a:pt x="120" y="17"/>
                  </a:cubicBezTo>
                  <a:cubicBezTo>
                    <a:pt x="120" y="17"/>
                    <a:pt x="121" y="16"/>
                    <a:pt x="122" y="16"/>
                  </a:cubicBezTo>
                  <a:cubicBezTo>
                    <a:pt x="122" y="16"/>
                    <a:pt x="123" y="16"/>
                    <a:pt x="123" y="15"/>
                  </a:cubicBezTo>
                  <a:cubicBezTo>
                    <a:pt x="124" y="15"/>
                    <a:pt x="124" y="13"/>
                    <a:pt x="124" y="12"/>
                  </a:cubicBezTo>
                  <a:cubicBezTo>
                    <a:pt x="124" y="11"/>
                    <a:pt x="123" y="10"/>
                    <a:pt x="123" y="10"/>
                  </a:cubicBezTo>
                  <a:cubicBezTo>
                    <a:pt x="123" y="9"/>
                    <a:pt x="124" y="8"/>
                    <a:pt x="125" y="8"/>
                  </a:cubicBezTo>
                  <a:cubicBezTo>
                    <a:pt x="125" y="8"/>
                    <a:pt x="126" y="8"/>
                    <a:pt x="126" y="8"/>
                  </a:cubicBezTo>
                  <a:cubicBezTo>
                    <a:pt x="127" y="9"/>
                    <a:pt x="127" y="11"/>
                    <a:pt x="127" y="11"/>
                  </a:cubicBezTo>
                  <a:cubicBezTo>
                    <a:pt x="129" y="12"/>
                    <a:pt x="132" y="11"/>
                    <a:pt x="133" y="11"/>
                  </a:cubicBezTo>
                  <a:cubicBezTo>
                    <a:pt x="134" y="10"/>
                    <a:pt x="134" y="9"/>
                    <a:pt x="135" y="8"/>
                  </a:cubicBezTo>
                  <a:cubicBezTo>
                    <a:pt x="135" y="8"/>
                    <a:pt x="134" y="7"/>
                    <a:pt x="135" y="6"/>
                  </a:cubicBezTo>
                  <a:cubicBezTo>
                    <a:pt x="135" y="6"/>
                    <a:pt x="136" y="5"/>
                    <a:pt x="137" y="4"/>
                  </a:cubicBezTo>
                  <a:cubicBezTo>
                    <a:pt x="138" y="4"/>
                    <a:pt x="140" y="5"/>
                    <a:pt x="140" y="4"/>
                  </a:cubicBezTo>
                  <a:cubicBezTo>
                    <a:pt x="141" y="4"/>
                    <a:pt x="140" y="1"/>
                    <a:pt x="141" y="1"/>
                  </a:cubicBezTo>
                  <a:cubicBezTo>
                    <a:pt x="142" y="0"/>
                    <a:pt x="146" y="0"/>
                    <a:pt x="148" y="1"/>
                  </a:cubicBezTo>
                  <a:cubicBezTo>
                    <a:pt x="148" y="1"/>
                    <a:pt x="150" y="1"/>
                    <a:pt x="150" y="2"/>
                  </a:cubicBezTo>
                  <a:cubicBezTo>
                    <a:pt x="151" y="3"/>
                    <a:pt x="150" y="5"/>
                    <a:pt x="150" y="5"/>
                  </a:cubicBezTo>
                  <a:cubicBezTo>
                    <a:pt x="150" y="6"/>
                    <a:pt x="150" y="8"/>
                    <a:pt x="150" y="8"/>
                  </a:cubicBezTo>
                  <a:cubicBezTo>
                    <a:pt x="151" y="10"/>
                    <a:pt x="153" y="12"/>
                    <a:pt x="153" y="13"/>
                  </a:cubicBezTo>
                  <a:cubicBezTo>
                    <a:pt x="154" y="14"/>
                    <a:pt x="153" y="17"/>
                    <a:pt x="154" y="18"/>
                  </a:cubicBezTo>
                  <a:cubicBezTo>
                    <a:pt x="155" y="18"/>
                    <a:pt x="158" y="18"/>
                    <a:pt x="160" y="18"/>
                  </a:cubicBezTo>
                  <a:cubicBezTo>
                    <a:pt x="162" y="17"/>
                    <a:pt x="165" y="17"/>
                    <a:pt x="165" y="16"/>
                  </a:cubicBezTo>
                  <a:cubicBezTo>
                    <a:pt x="166" y="15"/>
                    <a:pt x="166" y="14"/>
                    <a:pt x="165" y="13"/>
                  </a:cubicBezTo>
                  <a:cubicBezTo>
                    <a:pt x="165" y="12"/>
                    <a:pt x="164" y="11"/>
                    <a:pt x="164" y="10"/>
                  </a:cubicBezTo>
                  <a:cubicBezTo>
                    <a:pt x="164" y="9"/>
                    <a:pt x="167" y="8"/>
                    <a:pt x="167" y="8"/>
                  </a:cubicBezTo>
                  <a:cubicBezTo>
                    <a:pt x="169" y="8"/>
                    <a:pt x="172" y="9"/>
                    <a:pt x="173" y="10"/>
                  </a:cubicBezTo>
                  <a:cubicBezTo>
                    <a:pt x="173" y="12"/>
                    <a:pt x="171" y="14"/>
                    <a:pt x="171" y="15"/>
                  </a:cubicBezTo>
                  <a:cubicBezTo>
                    <a:pt x="172" y="16"/>
                    <a:pt x="173" y="16"/>
                    <a:pt x="174" y="17"/>
                  </a:cubicBezTo>
                  <a:cubicBezTo>
                    <a:pt x="175" y="17"/>
                    <a:pt x="177" y="16"/>
                    <a:pt x="177" y="16"/>
                  </a:cubicBezTo>
                  <a:cubicBezTo>
                    <a:pt x="178" y="16"/>
                    <a:pt x="180" y="16"/>
                    <a:pt x="181" y="17"/>
                  </a:cubicBezTo>
                  <a:cubicBezTo>
                    <a:pt x="182" y="17"/>
                    <a:pt x="182" y="21"/>
                    <a:pt x="183" y="22"/>
                  </a:cubicBezTo>
                  <a:cubicBezTo>
                    <a:pt x="183" y="23"/>
                    <a:pt x="185" y="25"/>
                    <a:pt x="187" y="25"/>
                  </a:cubicBezTo>
                  <a:cubicBezTo>
                    <a:pt x="187" y="26"/>
                    <a:pt x="189" y="26"/>
                    <a:pt x="191" y="26"/>
                  </a:cubicBezTo>
                  <a:cubicBezTo>
                    <a:pt x="191" y="27"/>
                    <a:pt x="191" y="29"/>
                    <a:pt x="192" y="31"/>
                  </a:cubicBezTo>
                  <a:cubicBezTo>
                    <a:pt x="192" y="32"/>
                    <a:pt x="193" y="34"/>
                    <a:pt x="193" y="36"/>
                  </a:cubicBezTo>
                  <a:cubicBezTo>
                    <a:pt x="193" y="37"/>
                    <a:pt x="193" y="40"/>
                    <a:pt x="193" y="41"/>
                  </a:cubicBezTo>
                  <a:cubicBezTo>
                    <a:pt x="193" y="42"/>
                    <a:pt x="193" y="46"/>
                    <a:pt x="194" y="47"/>
                  </a:cubicBezTo>
                  <a:cubicBezTo>
                    <a:pt x="195" y="48"/>
                    <a:pt x="198" y="47"/>
                    <a:pt x="198" y="48"/>
                  </a:cubicBezTo>
                  <a:cubicBezTo>
                    <a:pt x="199" y="49"/>
                    <a:pt x="199" y="52"/>
                    <a:pt x="200" y="53"/>
                  </a:cubicBezTo>
                  <a:cubicBezTo>
                    <a:pt x="200" y="54"/>
                    <a:pt x="201" y="56"/>
                    <a:pt x="201" y="56"/>
                  </a:cubicBezTo>
                  <a:cubicBezTo>
                    <a:pt x="202" y="57"/>
                    <a:pt x="201" y="59"/>
                    <a:pt x="201" y="60"/>
                  </a:cubicBezTo>
                  <a:cubicBezTo>
                    <a:pt x="202" y="61"/>
                    <a:pt x="203" y="62"/>
                    <a:pt x="203" y="63"/>
                  </a:cubicBezTo>
                  <a:cubicBezTo>
                    <a:pt x="204" y="64"/>
                    <a:pt x="206" y="65"/>
                    <a:pt x="207" y="65"/>
                  </a:cubicBezTo>
                  <a:cubicBezTo>
                    <a:pt x="207" y="66"/>
                    <a:pt x="208" y="67"/>
                    <a:pt x="208" y="68"/>
                  </a:cubicBezTo>
                  <a:cubicBezTo>
                    <a:pt x="208" y="69"/>
                    <a:pt x="207" y="71"/>
                    <a:pt x="207" y="72"/>
                  </a:cubicBezTo>
                  <a:cubicBezTo>
                    <a:pt x="206" y="74"/>
                    <a:pt x="207" y="77"/>
                    <a:pt x="207" y="77"/>
                  </a:cubicBezTo>
                  <a:cubicBezTo>
                    <a:pt x="206" y="77"/>
                    <a:pt x="210" y="78"/>
                    <a:pt x="211" y="78"/>
                  </a:cubicBezTo>
                  <a:cubicBezTo>
                    <a:pt x="211" y="78"/>
                    <a:pt x="213" y="77"/>
                    <a:pt x="213" y="77"/>
                  </a:cubicBezTo>
                  <a:cubicBezTo>
                    <a:pt x="215" y="77"/>
                    <a:pt x="217" y="78"/>
                    <a:pt x="218" y="79"/>
                  </a:cubicBezTo>
                  <a:cubicBezTo>
                    <a:pt x="219" y="80"/>
                    <a:pt x="220" y="82"/>
                    <a:pt x="221" y="82"/>
                  </a:cubicBezTo>
                  <a:cubicBezTo>
                    <a:pt x="223" y="82"/>
                    <a:pt x="226" y="82"/>
                    <a:pt x="227" y="81"/>
                  </a:cubicBezTo>
                  <a:cubicBezTo>
                    <a:pt x="228" y="80"/>
                    <a:pt x="227" y="79"/>
                    <a:pt x="227" y="79"/>
                  </a:cubicBezTo>
                  <a:cubicBezTo>
                    <a:pt x="228" y="78"/>
                    <a:pt x="230" y="78"/>
                    <a:pt x="231" y="77"/>
                  </a:cubicBezTo>
                  <a:cubicBezTo>
                    <a:pt x="232" y="77"/>
                    <a:pt x="233" y="76"/>
                    <a:pt x="234" y="75"/>
                  </a:cubicBezTo>
                  <a:cubicBezTo>
                    <a:pt x="234" y="75"/>
                    <a:pt x="237" y="74"/>
                    <a:pt x="238" y="75"/>
                  </a:cubicBezTo>
                  <a:cubicBezTo>
                    <a:pt x="238" y="75"/>
                    <a:pt x="236" y="77"/>
                    <a:pt x="236" y="77"/>
                  </a:cubicBezTo>
                  <a:cubicBezTo>
                    <a:pt x="236" y="78"/>
                    <a:pt x="236" y="80"/>
                    <a:pt x="237" y="81"/>
                  </a:cubicBezTo>
                  <a:cubicBezTo>
                    <a:pt x="238" y="82"/>
                    <a:pt x="240" y="82"/>
                    <a:pt x="241" y="81"/>
                  </a:cubicBezTo>
                  <a:cubicBezTo>
                    <a:pt x="242" y="81"/>
                    <a:pt x="244" y="79"/>
                    <a:pt x="244" y="78"/>
                  </a:cubicBezTo>
                  <a:cubicBezTo>
                    <a:pt x="244" y="77"/>
                    <a:pt x="242" y="75"/>
                    <a:pt x="243" y="74"/>
                  </a:cubicBezTo>
                  <a:cubicBezTo>
                    <a:pt x="244" y="74"/>
                    <a:pt x="246" y="74"/>
                    <a:pt x="248" y="74"/>
                  </a:cubicBezTo>
                  <a:cubicBezTo>
                    <a:pt x="248" y="75"/>
                    <a:pt x="249" y="75"/>
                    <a:pt x="249" y="75"/>
                  </a:cubicBezTo>
                  <a:cubicBezTo>
                    <a:pt x="251" y="75"/>
                    <a:pt x="252" y="76"/>
                    <a:pt x="253" y="77"/>
                  </a:cubicBezTo>
                  <a:cubicBezTo>
                    <a:pt x="254" y="77"/>
                    <a:pt x="255" y="79"/>
                    <a:pt x="256" y="79"/>
                  </a:cubicBezTo>
                  <a:cubicBezTo>
                    <a:pt x="256" y="80"/>
                    <a:pt x="258" y="80"/>
                    <a:pt x="259" y="80"/>
                  </a:cubicBezTo>
                  <a:cubicBezTo>
                    <a:pt x="259" y="80"/>
                    <a:pt x="259" y="80"/>
                    <a:pt x="259" y="81"/>
                  </a:cubicBezTo>
                  <a:cubicBezTo>
                    <a:pt x="259" y="82"/>
                    <a:pt x="261" y="84"/>
                    <a:pt x="261" y="85"/>
                  </a:cubicBezTo>
                  <a:cubicBezTo>
                    <a:pt x="262" y="86"/>
                    <a:pt x="263" y="89"/>
                    <a:pt x="264" y="90"/>
                  </a:cubicBezTo>
                  <a:cubicBezTo>
                    <a:pt x="265" y="91"/>
                    <a:pt x="267" y="92"/>
                    <a:pt x="268" y="93"/>
                  </a:cubicBezTo>
                  <a:cubicBezTo>
                    <a:pt x="268" y="94"/>
                    <a:pt x="268" y="98"/>
                    <a:pt x="268" y="99"/>
                  </a:cubicBezTo>
                  <a:cubicBezTo>
                    <a:pt x="268" y="100"/>
                    <a:pt x="266" y="101"/>
                    <a:pt x="267" y="102"/>
                  </a:cubicBezTo>
                  <a:cubicBezTo>
                    <a:pt x="267" y="103"/>
                    <a:pt x="268" y="104"/>
                    <a:pt x="268" y="104"/>
                  </a:cubicBezTo>
                  <a:cubicBezTo>
                    <a:pt x="268" y="104"/>
                    <a:pt x="269" y="104"/>
                    <a:pt x="269" y="104"/>
                  </a:cubicBezTo>
                  <a:cubicBezTo>
                    <a:pt x="270" y="104"/>
                    <a:pt x="271" y="105"/>
                    <a:pt x="272" y="105"/>
                  </a:cubicBezTo>
                  <a:cubicBezTo>
                    <a:pt x="272" y="106"/>
                    <a:pt x="273" y="108"/>
                    <a:pt x="273" y="108"/>
                  </a:cubicBezTo>
                  <a:cubicBezTo>
                    <a:pt x="274" y="109"/>
                    <a:pt x="277" y="111"/>
                    <a:pt x="278" y="11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60"/>
            <p:cNvSpPr>
              <a:spLocks/>
            </p:cNvSpPr>
            <p:nvPr/>
          </p:nvSpPr>
          <p:spPr bwMode="auto">
            <a:xfrm>
              <a:off x="5456" y="2796"/>
              <a:ext cx="729" cy="847"/>
            </a:xfrm>
            <a:custGeom>
              <a:avLst/>
              <a:gdLst>
                <a:gd name="T0" fmla="*/ 269 w 279"/>
                <a:gd name="T1" fmla="*/ 125 h 324"/>
                <a:gd name="T2" fmla="*/ 262 w 279"/>
                <a:gd name="T3" fmla="*/ 137 h 324"/>
                <a:gd name="T4" fmla="*/ 254 w 279"/>
                <a:gd name="T5" fmla="*/ 152 h 324"/>
                <a:gd name="T6" fmla="*/ 242 w 279"/>
                <a:gd name="T7" fmla="*/ 163 h 324"/>
                <a:gd name="T8" fmla="*/ 234 w 279"/>
                <a:gd name="T9" fmla="*/ 175 h 324"/>
                <a:gd name="T10" fmla="*/ 223 w 279"/>
                <a:gd name="T11" fmla="*/ 182 h 324"/>
                <a:gd name="T12" fmla="*/ 201 w 279"/>
                <a:gd name="T13" fmla="*/ 174 h 324"/>
                <a:gd name="T14" fmla="*/ 177 w 279"/>
                <a:gd name="T15" fmla="*/ 189 h 324"/>
                <a:gd name="T16" fmla="*/ 154 w 279"/>
                <a:gd name="T17" fmla="*/ 203 h 324"/>
                <a:gd name="T18" fmla="*/ 129 w 279"/>
                <a:gd name="T19" fmla="*/ 223 h 324"/>
                <a:gd name="T20" fmla="*/ 118 w 279"/>
                <a:gd name="T21" fmla="*/ 229 h 324"/>
                <a:gd name="T22" fmla="*/ 120 w 279"/>
                <a:gd name="T23" fmla="*/ 239 h 324"/>
                <a:gd name="T24" fmla="*/ 117 w 279"/>
                <a:gd name="T25" fmla="*/ 246 h 324"/>
                <a:gd name="T26" fmla="*/ 112 w 279"/>
                <a:gd name="T27" fmla="*/ 254 h 324"/>
                <a:gd name="T28" fmla="*/ 123 w 279"/>
                <a:gd name="T29" fmla="*/ 268 h 324"/>
                <a:gd name="T30" fmla="*/ 121 w 279"/>
                <a:gd name="T31" fmla="*/ 285 h 324"/>
                <a:gd name="T32" fmla="*/ 132 w 279"/>
                <a:gd name="T33" fmla="*/ 306 h 324"/>
                <a:gd name="T34" fmla="*/ 113 w 279"/>
                <a:gd name="T35" fmla="*/ 307 h 324"/>
                <a:gd name="T36" fmla="*/ 91 w 279"/>
                <a:gd name="T37" fmla="*/ 311 h 324"/>
                <a:gd name="T38" fmla="*/ 81 w 279"/>
                <a:gd name="T39" fmla="*/ 320 h 324"/>
                <a:gd name="T40" fmla="*/ 64 w 279"/>
                <a:gd name="T41" fmla="*/ 317 h 324"/>
                <a:gd name="T42" fmla="*/ 45 w 279"/>
                <a:gd name="T43" fmla="*/ 312 h 324"/>
                <a:gd name="T44" fmla="*/ 29 w 279"/>
                <a:gd name="T45" fmla="*/ 320 h 324"/>
                <a:gd name="T46" fmla="*/ 26 w 279"/>
                <a:gd name="T47" fmla="*/ 307 h 324"/>
                <a:gd name="T48" fmla="*/ 16 w 279"/>
                <a:gd name="T49" fmla="*/ 307 h 324"/>
                <a:gd name="T50" fmla="*/ 1 w 279"/>
                <a:gd name="T51" fmla="*/ 294 h 324"/>
                <a:gd name="T52" fmla="*/ 17 w 279"/>
                <a:gd name="T53" fmla="*/ 294 h 324"/>
                <a:gd name="T54" fmla="*/ 27 w 279"/>
                <a:gd name="T55" fmla="*/ 281 h 324"/>
                <a:gd name="T56" fmla="*/ 35 w 279"/>
                <a:gd name="T57" fmla="*/ 277 h 324"/>
                <a:gd name="T58" fmla="*/ 20 w 279"/>
                <a:gd name="T59" fmla="*/ 272 h 324"/>
                <a:gd name="T60" fmla="*/ 19 w 279"/>
                <a:gd name="T61" fmla="*/ 260 h 324"/>
                <a:gd name="T62" fmla="*/ 21 w 279"/>
                <a:gd name="T63" fmla="*/ 250 h 324"/>
                <a:gd name="T64" fmla="*/ 22 w 279"/>
                <a:gd name="T65" fmla="*/ 236 h 324"/>
                <a:gd name="T66" fmla="*/ 12 w 279"/>
                <a:gd name="T67" fmla="*/ 223 h 324"/>
                <a:gd name="T68" fmla="*/ 1 w 279"/>
                <a:gd name="T69" fmla="*/ 202 h 324"/>
                <a:gd name="T70" fmla="*/ 17 w 279"/>
                <a:gd name="T71" fmla="*/ 189 h 324"/>
                <a:gd name="T72" fmla="*/ 35 w 279"/>
                <a:gd name="T73" fmla="*/ 193 h 324"/>
                <a:gd name="T74" fmla="*/ 48 w 279"/>
                <a:gd name="T75" fmla="*/ 192 h 324"/>
                <a:gd name="T76" fmla="*/ 74 w 279"/>
                <a:gd name="T77" fmla="*/ 187 h 324"/>
                <a:gd name="T78" fmla="*/ 81 w 279"/>
                <a:gd name="T79" fmla="*/ 174 h 324"/>
                <a:gd name="T80" fmla="*/ 96 w 279"/>
                <a:gd name="T81" fmla="*/ 166 h 324"/>
                <a:gd name="T82" fmla="*/ 120 w 279"/>
                <a:gd name="T83" fmla="*/ 155 h 324"/>
                <a:gd name="T84" fmla="*/ 125 w 279"/>
                <a:gd name="T85" fmla="*/ 138 h 324"/>
                <a:gd name="T86" fmla="*/ 145 w 279"/>
                <a:gd name="T87" fmla="*/ 130 h 324"/>
                <a:gd name="T88" fmla="*/ 152 w 279"/>
                <a:gd name="T89" fmla="*/ 113 h 324"/>
                <a:gd name="T90" fmla="*/ 147 w 279"/>
                <a:gd name="T91" fmla="*/ 99 h 324"/>
                <a:gd name="T92" fmla="*/ 134 w 279"/>
                <a:gd name="T93" fmla="*/ 89 h 324"/>
                <a:gd name="T94" fmla="*/ 129 w 279"/>
                <a:gd name="T95" fmla="*/ 69 h 324"/>
                <a:gd name="T96" fmla="*/ 118 w 279"/>
                <a:gd name="T97" fmla="*/ 45 h 324"/>
                <a:gd name="T98" fmla="*/ 117 w 279"/>
                <a:gd name="T99" fmla="*/ 26 h 324"/>
                <a:gd name="T100" fmla="*/ 124 w 279"/>
                <a:gd name="T101" fmla="*/ 12 h 324"/>
                <a:gd name="T102" fmla="*/ 135 w 279"/>
                <a:gd name="T103" fmla="*/ 8 h 324"/>
                <a:gd name="T104" fmla="*/ 150 w 279"/>
                <a:gd name="T105" fmla="*/ 2 h 324"/>
                <a:gd name="T106" fmla="*/ 165 w 279"/>
                <a:gd name="T107" fmla="*/ 16 h 324"/>
                <a:gd name="T108" fmla="*/ 174 w 279"/>
                <a:gd name="T109" fmla="*/ 17 h 324"/>
                <a:gd name="T110" fmla="*/ 192 w 279"/>
                <a:gd name="T111" fmla="*/ 31 h 324"/>
                <a:gd name="T112" fmla="*/ 201 w 279"/>
                <a:gd name="T113" fmla="*/ 56 h 324"/>
                <a:gd name="T114" fmla="*/ 207 w 279"/>
                <a:gd name="T115" fmla="*/ 77 h 324"/>
                <a:gd name="T116" fmla="*/ 227 w 279"/>
                <a:gd name="T117" fmla="*/ 79 h 324"/>
                <a:gd name="T118" fmla="*/ 241 w 279"/>
                <a:gd name="T119" fmla="*/ 81 h 324"/>
                <a:gd name="T120" fmla="*/ 256 w 279"/>
                <a:gd name="T121" fmla="*/ 79 h 324"/>
                <a:gd name="T122" fmla="*/ 268 w 279"/>
                <a:gd name="T123" fmla="*/ 99 h 324"/>
                <a:gd name="T124" fmla="*/ 278 w 279"/>
                <a:gd name="T125" fmla="*/ 113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9" h="324">
                  <a:moveTo>
                    <a:pt x="278" y="113"/>
                  </a:moveTo>
                  <a:cubicBezTo>
                    <a:pt x="279" y="113"/>
                    <a:pt x="279" y="115"/>
                    <a:pt x="279" y="116"/>
                  </a:cubicBezTo>
                  <a:cubicBezTo>
                    <a:pt x="278" y="117"/>
                    <a:pt x="276" y="118"/>
                    <a:pt x="275" y="119"/>
                  </a:cubicBezTo>
                  <a:cubicBezTo>
                    <a:pt x="275" y="119"/>
                    <a:pt x="273" y="120"/>
                    <a:pt x="273" y="121"/>
                  </a:cubicBezTo>
                  <a:cubicBezTo>
                    <a:pt x="273" y="121"/>
                    <a:pt x="272" y="123"/>
                    <a:pt x="272" y="124"/>
                  </a:cubicBezTo>
                  <a:cubicBezTo>
                    <a:pt x="271" y="124"/>
                    <a:pt x="270" y="125"/>
                    <a:pt x="269" y="125"/>
                  </a:cubicBezTo>
                  <a:cubicBezTo>
                    <a:pt x="269" y="126"/>
                    <a:pt x="267" y="126"/>
                    <a:pt x="267" y="126"/>
                  </a:cubicBezTo>
                  <a:cubicBezTo>
                    <a:pt x="266" y="127"/>
                    <a:pt x="266" y="129"/>
                    <a:pt x="266" y="130"/>
                  </a:cubicBezTo>
                  <a:cubicBezTo>
                    <a:pt x="266" y="130"/>
                    <a:pt x="264" y="129"/>
                    <a:pt x="263" y="130"/>
                  </a:cubicBezTo>
                  <a:cubicBezTo>
                    <a:pt x="262" y="130"/>
                    <a:pt x="261" y="131"/>
                    <a:pt x="261" y="132"/>
                  </a:cubicBezTo>
                  <a:cubicBezTo>
                    <a:pt x="261" y="133"/>
                    <a:pt x="261" y="135"/>
                    <a:pt x="261" y="136"/>
                  </a:cubicBezTo>
                  <a:cubicBezTo>
                    <a:pt x="261" y="136"/>
                    <a:pt x="262" y="137"/>
                    <a:pt x="262" y="137"/>
                  </a:cubicBezTo>
                  <a:cubicBezTo>
                    <a:pt x="262" y="138"/>
                    <a:pt x="261" y="141"/>
                    <a:pt x="261" y="141"/>
                  </a:cubicBezTo>
                  <a:cubicBezTo>
                    <a:pt x="261" y="141"/>
                    <a:pt x="259" y="145"/>
                    <a:pt x="259" y="146"/>
                  </a:cubicBezTo>
                  <a:cubicBezTo>
                    <a:pt x="259" y="147"/>
                    <a:pt x="260" y="148"/>
                    <a:pt x="260" y="149"/>
                  </a:cubicBezTo>
                  <a:cubicBezTo>
                    <a:pt x="259" y="150"/>
                    <a:pt x="259" y="152"/>
                    <a:pt x="258" y="153"/>
                  </a:cubicBezTo>
                  <a:cubicBezTo>
                    <a:pt x="258" y="153"/>
                    <a:pt x="257" y="153"/>
                    <a:pt x="256" y="153"/>
                  </a:cubicBezTo>
                  <a:cubicBezTo>
                    <a:pt x="255" y="153"/>
                    <a:pt x="255" y="152"/>
                    <a:pt x="254" y="152"/>
                  </a:cubicBezTo>
                  <a:cubicBezTo>
                    <a:pt x="253" y="151"/>
                    <a:pt x="251" y="152"/>
                    <a:pt x="250" y="152"/>
                  </a:cubicBezTo>
                  <a:cubicBezTo>
                    <a:pt x="249" y="153"/>
                    <a:pt x="249" y="152"/>
                    <a:pt x="248" y="152"/>
                  </a:cubicBezTo>
                  <a:cubicBezTo>
                    <a:pt x="248" y="153"/>
                    <a:pt x="248" y="154"/>
                    <a:pt x="247" y="155"/>
                  </a:cubicBezTo>
                  <a:cubicBezTo>
                    <a:pt x="247" y="156"/>
                    <a:pt x="244" y="157"/>
                    <a:pt x="244" y="157"/>
                  </a:cubicBezTo>
                  <a:cubicBezTo>
                    <a:pt x="243" y="158"/>
                    <a:pt x="244" y="160"/>
                    <a:pt x="243" y="161"/>
                  </a:cubicBezTo>
                  <a:cubicBezTo>
                    <a:pt x="243" y="161"/>
                    <a:pt x="242" y="163"/>
                    <a:pt x="242" y="163"/>
                  </a:cubicBezTo>
                  <a:cubicBezTo>
                    <a:pt x="242" y="164"/>
                    <a:pt x="244" y="165"/>
                    <a:pt x="244" y="166"/>
                  </a:cubicBezTo>
                  <a:cubicBezTo>
                    <a:pt x="244" y="166"/>
                    <a:pt x="243" y="168"/>
                    <a:pt x="243" y="168"/>
                  </a:cubicBezTo>
                  <a:cubicBezTo>
                    <a:pt x="243" y="169"/>
                    <a:pt x="242" y="170"/>
                    <a:pt x="241" y="170"/>
                  </a:cubicBezTo>
                  <a:cubicBezTo>
                    <a:pt x="241" y="171"/>
                    <a:pt x="239" y="172"/>
                    <a:pt x="239" y="172"/>
                  </a:cubicBezTo>
                  <a:cubicBezTo>
                    <a:pt x="238" y="172"/>
                    <a:pt x="237" y="172"/>
                    <a:pt x="236" y="173"/>
                  </a:cubicBezTo>
                  <a:cubicBezTo>
                    <a:pt x="236" y="173"/>
                    <a:pt x="235" y="175"/>
                    <a:pt x="234" y="175"/>
                  </a:cubicBezTo>
                  <a:cubicBezTo>
                    <a:pt x="233" y="175"/>
                    <a:pt x="232" y="176"/>
                    <a:pt x="231" y="176"/>
                  </a:cubicBezTo>
                  <a:cubicBezTo>
                    <a:pt x="231" y="176"/>
                    <a:pt x="231" y="176"/>
                    <a:pt x="230" y="176"/>
                  </a:cubicBezTo>
                  <a:cubicBezTo>
                    <a:pt x="230" y="176"/>
                    <a:pt x="230" y="178"/>
                    <a:pt x="230" y="178"/>
                  </a:cubicBezTo>
                  <a:cubicBezTo>
                    <a:pt x="229" y="179"/>
                    <a:pt x="227" y="179"/>
                    <a:pt x="226" y="180"/>
                  </a:cubicBezTo>
                  <a:cubicBezTo>
                    <a:pt x="226" y="180"/>
                    <a:pt x="226" y="181"/>
                    <a:pt x="227" y="181"/>
                  </a:cubicBezTo>
                  <a:cubicBezTo>
                    <a:pt x="225" y="181"/>
                    <a:pt x="224" y="182"/>
                    <a:pt x="223" y="182"/>
                  </a:cubicBezTo>
                  <a:cubicBezTo>
                    <a:pt x="222" y="181"/>
                    <a:pt x="219" y="181"/>
                    <a:pt x="218" y="181"/>
                  </a:cubicBezTo>
                  <a:cubicBezTo>
                    <a:pt x="217" y="180"/>
                    <a:pt x="216" y="180"/>
                    <a:pt x="215" y="179"/>
                  </a:cubicBezTo>
                  <a:cubicBezTo>
                    <a:pt x="215" y="178"/>
                    <a:pt x="217" y="176"/>
                    <a:pt x="216" y="175"/>
                  </a:cubicBezTo>
                  <a:cubicBezTo>
                    <a:pt x="216" y="174"/>
                    <a:pt x="215" y="173"/>
                    <a:pt x="214" y="172"/>
                  </a:cubicBezTo>
                  <a:cubicBezTo>
                    <a:pt x="213" y="171"/>
                    <a:pt x="210" y="171"/>
                    <a:pt x="209" y="171"/>
                  </a:cubicBezTo>
                  <a:cubicBezTo>
                    <a:pt x="207" y="171"/>
                    <a:pt x="203" y="173"/>
                    <a:pt x="201" y="174"/>
                  </a:cubicBezTo>
                  <a:cubicBezTo>
                    <a:pt x="200" y="174"/>
                    <a:pt x="197" y="175"/>
                    <a:pt x="196" y="176"/>
                  </a:cubicBezTo>
                  <a:cubicBezTo>
                    <a:pt x="195" y="177"/>
                    <a:pt x="193" y="179"/>
                    <a:pt x="192" y="180"/>
                  </a:cubicBezTo>
                  <a:cubicBezTo>
                    <a:pt x="192" y="181"/>
                    <a:pt x="189" y="182"/>
                    <a:pt x="189" y="183"/>
                  </a:cubicBezTo>
                  <a:cubicBezTo>
                    <a:pt x="188" y="184"/>
                    <a:pt x="186" y="185"/>
                    <a:pt x="185" y="185"/>
                  </a:cubicBezTo>
                  <a:cubicBezTo>
                    <a:pt x="184" y="185"/>
                    <a:pt x="181" y="185"/>
                    <a:pt x="180" y="186"/>
                  </a:cubicBezTo>
                  <a:cubicBezTo>
                    <a:pt x="179" y="187"/>
                    <a:pt x="178" y="188"/>
                    <a:pt x="177" y="189"/>
                  </a:cubicBezTo>
                  <a:cubicBezTo>
                    <a:pt x="177" y="190"/>
                    <a:pt x="176" y="191"/>
                    <a:pt x="175" y="191"/>
                  </a:cubicBezTo>
                  <a:cubicBezTo>
                    <a:pt x="174" y="192"/>
                    <a:pt x="173" y="195"/>
                    <a:pt x="172" y="196"/>
                  </a:cubicBezTo>
                  <a:cubicBezTo>
                    <a:pt x="171" y="197"/>
                    <a:pt x="169" y="197"/>
                    <a:pt x="168" y="198"/>
                  </a:cubicBezTo>
                  <a:cubicBezTo>
                    <a:pt x="166" y="198"/>
                    <a:pt x="164" y="201"/>
                    <a:pt x="163" y="202"/>
                  </a:cubicBezTo>
                  <a:cubicBezTo>
                    <a:pt x="162" y="202"/>
                    <a:pt x="158" y="203"/>
                    <a:pt x="157" y="203"/>
                  </a:cubicBezTo>
                  <a:cubicBezTo>
                    <a:pt x="156" y="203"/>
                    <a:pt x="155" y="203"/>
                    <a:pt x="154" y="203"/>
                  </a:cubicBezTo>
                  <a:cubicBezTo>
                    <a:pt x="152" y="203"/>
                    <a:pt x="149" y="202"/>
                    <a:pt x="147" y="203"/>
                  </a:cubicBezTo>
                  <a:cubicBezTo>
                    <a:pt x="146" y="203"/>
                    <a:pt x="143" y="205"/>
                    <a:pt x="142" y="206"/>
                  </a:cubicBezTo>
                  <a:cubicBezTo>
                    <a:pt x="141" y="207"/>
                    <a:pt x="139" y="211"/>
                    <a:pt x="138" y="212"/>
                  </a:cubicBezTo>
                  <a:cubicBezTo>
                    <a:pt x="137" y="213"/>
                    <a:pt x="136" y="214"/>
                    <a:pt x="135" y="215"/>
                  </a:cubicBezTo>
                  <a:cubicBezTo>
                    <a:pt x="134" y="216"/>
                    <a:pt x="133" y="219"/>
                    <a:pt x="132" y="220"/>
                  </a:cubicBezTo>
                  <a:cubicBezTo>
                    <a:pt x="131" y="221"/>
                    <a:pt x="129" y="222"/>
                    <a:pt x="129" y="223"/>
                  </a:cubicBezTo>
                  <a:cubicBezTo>
                    <a:pt x="128" y="224"/>
                    <a:pt x="129" y="225"/>
                    <a:pt x="128" y="226"/>
                  </a:cubicBezTo>
                  <a:cubicBezTo>
                    <a:pt x="128" y="227"/>
                    <a:pt x="127" y="228"/>
                    <a:pt x="126" y="229"/>
                  </a:cubicBezTo>
                  <a:cubicBezTo>
                    <a:pt x="126" y="229"/>
                    <a:pt x="125" y="231"/>
                    <a:pt x="124" y="231"/>
                  </a:cubicBezTo>
                  <a:cubicBezTo>
                    <a:pt x="123" y="231"/>
                    <a:pt x="122" y="231"/>
                    <a:pt x="121" y="230"/>
                  </a:cubicBezTo>
                  <a:cubicBezTo>
                    <a:pt x="121" y="230"/>
                    <a:pt x="121" y="228"/>
                    <a:pt x="121" y="228"/>
                  </a:cubicBezTo>
                  <a:cubicBezTo>
                    <a:pt x="120" y="228"/>
                    <a:pt x="119" y="228"/>
                    <a:pt x="118" y="229"/>
                  </a:cubicBezTo>
                  <a:cubicBezTo>
                    <a:pt x="118" y="230"/>
                    <a:pt x="118" y="232"/>
                    <a:pt x="118" y="232"/>
                  </a:cubicBezTo>
                  <a:cubicBezTo>
                    <a:pt x="118" y="233"/>
                    <a:pt x="119" y="234"/>
                    <a:pt x="120" y="234"/>
                  </a:cubicBezTo>
                  <a:cubicBezTo>
                    <a:pt x="120" y="234"/>
                    <a:pt x="121" y="234"/>
                    <a:pt x="121" y="234"/>
                  </a:cubicBezTo>
                  <a:cubicBezTo>
                    <a:pt x="121" y="235"/>
                    <a:pt x="121" y="236"/>
                    <a:pt x="121" y="236"/>
                  </a:cubicBezTo>
                  <a:cubicBezTo>
                    <a:pt x="121" y="237"/>
                    <a:pt x="121" y="238"/>
                    <a:pt x="121" y="238"/>
                  </a:cubicBezTo>
                  <a:cubicBezTo>
                    <a:pt x="121" y="239"/>
                    <a:pt x="121" y="239"/>
                    <a:pt x="120" y="239"/>
                  </a:cubicBezTo>
                  <a:cubicBezTo>
                    <a:pt x="120" y="240"/>
                    <a:pt x="120" y="241"/>
                    <a:pt x="120" y="242"/>
                  </a:cubicBezTo>
                  <a:cubicBezTo>
                    <a:pt x="120" y="242"/>
                    <a:pt x="121" y="243"/>
                    <a:pt x="120" y="244"/>
                  </a:cubicBezTo>
                  <a:cubicBezTo>
                    <a:pt x="120" y="244"/>
                    <a:pt x="120" y="246"/>
                    <a:pt x="120" y="246"/>
                  </a:cubicBezTo>
                  <a:cubicBezTo>
                    <a:pt x="119" y="246"/>
                    <a:pt x="119" y="246"/>
                    <a:pt x="118" y="246"/>
                  </a:cubicBezTo>
                  <a:cubicBezTo>
                    <a:pt x="118" y="245"/>
                    <a:pt x="117" y="243"/>
                    <a:pt x="117" y="243"/>
                  </a:cubicBezTo>
                  <a:cubicBezTo>
                    <a:pt x="116" y="244"/>
                    <a:pt x="117" y="245"/>
                    <a:pt x="117" y="246"/>
                  </a:cubicBezTo>
                  <a:cubicBezTo>
                    <a:pt x="117" y="247"/>
                    <a:pt x="118" y="249"/>
                    <a:pt x="119" y="250"/>
                  </a:cubicBezTo>
                  <a:cubicBezTo>
                    <a:pt x="120" y="250"/>
                    <a:pt x="121" y="251"/>
                    <a:pt x="122" y="252"/>
                  </a:cubicBezTo>
                  <a:cubicBezTo>
                    <a:pt x="122" y="252"/>
                    <a:pt x="122" y="253"/>
                    <a:pt x="121" y="254"/>
                  </a:cubicBezTo>
                  <a:cubicBezTo>
                    <a:pt x="121" y="254"/>
                    <a:pt x="119" y="255"/>
                    <a:pt x="118" y="254"/>
                  </a:cubicBezTo>
                  <a:cubicBezTo>
                    <a:pt x="118" y="254"/>
                    <a:pt x="117" y="252"/>
                    <a:pt x="116" y="252"/>
                  </a:cubicBezTo>
                  <a:cubicBezTo>
                    <a:pt x="115" y="252"/>
                    <a:pt x="113" y="253"/>
                    <a:pt x="112" y="254"/>
                  </a:cubicBezTo>
                  <a:cubicBezTo>
                    <a:pt x="112" y="255"/>
                    <a:pt x="114" y="256"/>
                    <a:pt x="114" y="256"/>
                  </a:cubicBezTo>
                  <a:cubicBezTo>
                    <a:pt x="114" y="257"/>
                    <a:pt x="112" y="258"/>
                    <a:pt x="112" y="259"/>
                  </a:cubicBezTo>
                  <a:cubicBezTo>
                    <a:pt x="112" y="260"/>
                    <a:pt x="112" y="262"/>
                    <a:pt x="112" y="263"/>
                  </a:cubicBezTo>
                  <a:cubicBezTo>
                    <a:pt x="113" y="264"/>
                    <a:pt x="114" y="265"/>
                    <a:pt x="115" y="265"/>
                  </a:cubicBezTo>
                  <a:cubicBezTo>
                    <a:pt x="116" y="265"/>
                    <a:pt x="118" y="264"/>
                    <a:pt x="119" y="264"/>
                  </a:cubicBezTo>
                  <a:cubicBezTo>
                    <a:pt x="121" y="265"/>
                    <a:pt x="122" y="267"/>
                    <a:pt x="123" y="268"/>
                  </a:cubicBezTo>
                  <a:cubicBezTo>
                    <a:pt x="123" y="268"/>
                    <a:pt x="123" y="269"/>
                    <a:pt x="123" y="270"/>
                  </a:cubicBezTo>
                  <a:cubicBezTo>
                    <a:pt x="123" y="271"/>
                    <a:pt x="123" y="273"/>
                    <a:pt x="122" y="273"/>
                  </a:cubicBezTo>
                  <a:cubicBezTo>
                    <a:pt x="122" y="274"/>
                    <a:pt x="121" y="275"/>
                    <a:pt x="121" y="276"/>
                  </a:cubicBezTo>
                  <a:cubicBezTo>
                    <a:pt x="120" y="277"/>
                    <a:pt x="122" y="279"/>
                    <a:pt x="122" y="280"/>
                  </a:cubicBezTo>
                  <a:cubicBezTo>
                    <a:pt x="122" y="281"/>
                    <a:pt x="121" y="282"/>
                    <a:pt x="121" y="283"/>
                  </a:cubicBezTo>
                  <a:cubicBezTo>
                    <a:pt x="121" y="283"/>
                    <a:pt x="121" y="284"/>
                    <a:pt x="121" y="285"/>
                  </a:cubicBezTo>
                  <a:cubicBezTo>
                    <a:pt x="121" y="286"/>
                    <a:pt x="119" y="290"/>
                    <a:pt x="119" y="291"/>
                  </a:cubicBezTo>
                  <a:cubicBezTo>
                    <a:pt x="119" y="293"/>
                    <a:pt x="120" y="298"/>
                    <a:pt x="121" y="299"/>
                  </a:cubicBezTo>
                  <a:cubicBezTo>
                    <a:pt x="122" y="299"/>
                    <a:pt x="124" y="299"/>
                    <a:pt x="125" y="299"/>
                  </a:cubicBezTo>
                  <a:cubicBezTo>
                    <a:pt x="126" y="299"/>
                    <a:pt x="128" y="299"/>
                    <a:pt x="129" y="300"/>
                  </a:cubicBezTo>
                  <a:cubicBezTo>
                    <a:pt x="129" y="301"/>
                    <a:pt x="129" y="303"/>
                    <a:pt x="129" y="304"/>
                  </a:cubicBezTo>
                  <a:cubicBezTo>
                    <a:pt x="130" y="305"/>
                    <a:pt x="132" y="305"/>
                    <a:pt x="132" y="306"/>
                  </a:cubicBezTo>
                  <a:cubicBezTo>
                    <a:pt x="133" y="307"/>
                    <a:pt x="132" y="309"/>
                    <a:pt x="131" y="310"/>
                  </a:cubicBezTo>
                  <a:cubicBezTo>
                    <a:pt x="131" y="310"/>
                    <a:pt x="128" y="311"/>
                    <a:pt x="127" y="311"/>
                  </a:cubicBezTo>
                  <a:cubicBezTo>
                    <a:pt x="125" y="311"/>
                    <a:pt x="123" y="310"/>
                    <a:pt x="122" y="309"/>
                  </a:cubicBezTo>
                  <a:cubicBezTo>
                    <a:pt x="121" y="308"/>
                    <a:pt x="120" y="307"/>
                    <a:pt x="120" y="306"/>
                  </a:cubicBezTo>
                  <a:cubicBezTo>
                    <a:pt x="119" y="306"/>
                    <a:pt x="117" y="305"/>
                    <a:pt x="116" y="305"/>
                  </a:cubicBezTo>
                  <a:cubicBezTo>
                    <a:pt x="115" y="305"/>
                    <a:pt x="113" y="306"/>
                    <a:pt x="113" y="307"/>
                  </a:cubicBezTo>
                  <a:cubicBezTo>
                    <a:pt x="112" y="307"/>
                    <a:pt x="110" y="307"/>
                    <a:pt x="109" y="307"/>
                  </a:cubicBezTo>
                  <a:cubicBezTo>
                    <a:pt x="108" y="307"/>
                    <a:pt x="106" y="306"/>
                    <a:pt x="105" y="306"/>
                  </a:cubicBezTo>
                  <a:cubicBezTo>
                    <a:pt x="104" y="306"/>
                    <a:pt x="103" y="307"/>
                    <a:pt x="103" y="307"/>
                  </a:cubicBezTo>
                  <a:cubicBezTo>
                    <a:pt x="102" y="308"/>
                    <a:pt x="101" y="310"/>
                    <a:pt x="99" y="311"/>
                  </a:cubicBezTo>
                  <a:cubicBezTo>
                    <a:pt x="98" y="312"/>
                    <a:pt x="96" y="312"/>
                    <a:pt x="94" y="312"/>
                  </a:cubicBezTo>
                  <a:cubicBezTo>
                    <a:pt x="93" y="312"/>
                    <a:pt x="92" y="311"/>
                    <a:pt x="91" y="311"/>
                  </a:cubicBezTo>
                  <a:cubicBezTo>
                    <a:pt x="90" y="311"/>
                    <a:pt x="90" y="314"/>
                    <a:pt x="90" y="314"/>
                  </a:cubicBezTo>
                  <a:cubicBezTo>
                    <a:pt x="89" y="315"/>
                    <a:pt x="86" y="313"/>
                    <a:pt x="86" y="314"/>
                  </a:cubicBezTo>
                  <a:cubicBezTo>
                    <a:pt x="84" y="315"/>
                    <a:pt x="85" y="317"/>
                    <a:pt x="86" y="318"/>
                  </a:cubicBezTo>
                  <a:cubicBezTo>
                    <a:pt x="86" y="319"/>
                    <a:pt x="89" y="322"/>
                    <a:pt x="88" y="323"/>
                  </a:cubicBezTo>
                  <a:cubicBezTo>
                    <a:pt x="87" y="324"/>
                    <a:pt x="84" y="323"/>
                    <a:pt x="83" y="323"/>
                  </a:cubicBezTo>
                  <a:cubicBezTo>
                    <a:pt x="82" y="322"/>
                    <a:pt x="81" y="320"/>
                    <a:pt x="81" y="320"/>
                  </a:cubicBezTo>
                  <a:cubicBezTo>
                    <a:pt x="80" y="320"/>
                    <a:pt x="79" y="319"/>
                    <a:pt x="78" y="319"/>
                  </a:cubicBezTo>
                  <a:cubicBezTo>
                    <a:pt x="77" y="319"/>
                    <a:pt x="75" y="318"/>
                    <a:pt x="74" y="319"/>
                  </a:cubicBezTo>
                  <a:cubicBezTo>
                    <a:pt x="74" y="320"/>
                    <a:pt x="75" y="321"/>
                    <a:pt x="74" y="322"/>
                  </a:cubicBezTo>
                  <a:cubicBezTo>
                    <a:pt x="74" y="323"/>
                    <a:pt x="71" y="323"/>
                    <a:pt x="71" y="323"/>
                  </a:cubicBezTo>
                  <a:cubicBezTo>
                    <a:pt x="69" y="322"/>
                    <a:pt x="70" y="320"/>
                    <a:pt x="69" y="319"/>
                  </a:cubicBezTo>
                  <a:cubicBezTo>
                    <a:pt x="68" y="317"/>
                    <a:pt x="65" y="318"/>
                    <a:pt x="64" y="317"/>
                  </a:cubicBezTo>
                  <a:cubicBezTo>
                    <a:pt x="63" y="316"/>
                    <a:pt x="63" y="315"/>
                    <a:pt x="63" y="314"/>
                  </a:cubicBezTo>
                  <a:cubicBezTo>
                    <a:pt x="62" y="313"/>
                    <a:pt x="59" y="314"/>
                    <a:pt x="57" y="313"/>
                  </a:cubicBezTo>
                  <a:cubicBezTo>
                    <a:pt x="57" y="313"/>
                    <a:pt x="55" y="311"/>
                    <a:pt x="54" y="311"/>
                  </a:cubicBezTo>
                  <a:cubicBezTo>
                    <a:pt x="53" y="310"/>
                    <a:pt x="51" y="310"/>
                    <a:pt x="50" y="310"/>
                  </a:cubicBezTo>
                  <a:cubicBezTo>
                    <a:pt x="49" y="310"/>
                    <a:pt x="47" y="309"/>
                    <a:pt x="46" y="310"/>
                  </a:cubicBezTo>
                  <a:cubicBezTo>
                    <a:pt x="46" y="310"/>
                    <a:pt x="45" y="312"/>
                    <a:pt x="45" y="312"/>
                  </a:cubicBezTo>
                  <a:cubicBezTo>
                    <a:pt x="44" y="312"/>
                    <a:pt x="43" y="312"/>
                    <a:pt x="43" y="312"/>
                  </a:cubicBezTo>
                  <a:cubicBezTo>
                    <a:pt x="42" y="312"/>
                    <a:pt x="39" y="312"/>
                    <a:pt x="38" y="312"/>
                  </a:cubicBezTo>
                  <a:cubicBezTo>
                    <a:pt x="37" y="312"/>
                    <a:pt x="36" y="312"/>
                    <a:pt x="35" y="313"/>
                  </a:cubicBezTo>
                  <a:cubicBezTo>
                    <a:pt x="35" y="313"/>
                    <a:pt x="36" y="314"/>
                    <a:pt x="35" y="315"/>
                  </a:cubicBezTo>
                  <a:cubicBezTo>
                    <a:pt x="35" y="316"/>
                    <a:pt x="33" y="318"/>
                    <a:pt x="32" y="319"/>
                  </a:cubicBezTo>
                  <a:cubicBezTo>
                    <a:pt x="31" y="319"/>
                    <a:pt x="30" y="320"/>
                    <a:pt x="29" y="320"/>
                  </a:cubicBezTo>
                  <a:cubicBezTo>
                    <a:pt x="28" y="320"/>
                    <a:pt x="26" y="319"/>
                    <a:pt x="24" y="318"/>
                  </a:cubicBezTo>
                  <a:cubicBezTo>
                    <a:pt x="24" y="317"/>
                    <a:pt x="22" y="316"/>
                    <a:pt x="22" y="315"/>
                  </a:cubicBezTo>
                  <a:cubicBezTo>
                    <a:pt x="21" y="314"/>
                    <a:pt x="20" y="312"/>
                    <a:pt x="20" y="311"/>
                  </a:cubicBezTo>
                  <a:cubicBezTo>
                    <a:pt x="21" y="311"/>
                    <a:pt x="21" y="311"/>
                    <a:pt x="22" y="310"/>
                  </a:cubicBezTo>
                  <a:cubicBezTo>
                    <a:pt x="22" y="310"/>
                    <a:pt x="24" y="310"/>
                    <a:pt x="24" y="310"/>
                  </a:cubicBezTo>
                  <a:cubicBezTo>
                    <a:pt x="25" y="309"/>
                    <a:pt x="26" y="307"/>
                    <a:pt x="26" y="307"/>
                  </a:cubicBezTo>
                  <a:cubicBezTo>
                    <a:pt x="26" y="306"/>
                    <a:pt x="26" y="304"/>
                    <a:pt x="25" y="303"/>
                  </a:cubicBezTo>
                  <a:cubicBezTo>
                    <a:pt x="25" y="302"/>
                    <a:pt x="24" y="299"/>
                    <a:pt x="23" y="299"/>
                  </a:cubicBezTo>
                  <a:cubicBezTo>
                    <a:pt x="23" y="299"/>
                    <a:pt x="21" y="299"/>
                    <a:pt x="21" y="300"/>
                  </a:cubicBezTo>
                  <a:cubicBezTo>
                    <a:pt x="20" y="301"/>
                    <a:pt x="21" y="303"/>
                    <a:pt x="20" y="305"/>
                  </a:cubicBezTo>
                  <a:cubicBezTo>
                    <a:pt x="20" y="305"/>
                    <a:pt x="19" y="306"/>
                    <a:pt x="19" y="307"/>
                  </a:cubicBezTo>
                  <a:cubicBezTo>
                    <a:pt x="18" y="307"/>
                    <a:pt x="16" y="307"/>
                    <a:pt x="16" y="307"/>
                  </a:cubicBezTo>
                  <a:cubicBezTo>
                    <a:pt x="15" y="307"/>
                    <a:pt x="13" y="306"/>
                    <a:pt x="12" y="306"/>
                  </a:cubicBezTo>
                  <a:cubicBezTo>
                    <a:pt x="11" y="305"/>
                    <a:pt x="9" y="303"/>
                    <a:pt x="7" y="303"/>
                  </a:cubicBezTo>
                  <a:cubicBezTo>
                    <a:pt x="7" y="302"/>
                    <a:pt x="6" y="303"/>
                    <a:pt x="5" y="302"/>
                  </a:cubicBezTo>
                  <a:cubicBezTo>
                    <a:pt x="4" y="302"/>
                    <a:pt x="2" y="302"/>
                    <a:pt x="1" y="301"/>
                  </a:cubicBezTo>
                  <a:cubicBezTo>
                    <a:pt x="0" y="300"/>
                    <a:pt x="0" y="299"/>
                    <a:pt x="0" y="298"/>
                  </a:cubicBezTo>
                  <a:cubicBezTo>
                    <a:pt x="0" y="297"/>
                    <a:pt x="0" y="295"/>
                    <a:pt x="1" y="294"/>
                  </a:cubicBezTo>
                  <a:cubicBezTo>
                    <a:pt x="1" y="294"/>
                    <a:pt x="2" y="293"/>
                    <a:pt x="2" y="293"/>
                  </a:cubicBezTo>
                  <a:cubicBezTo>
                    <a:pt x="3" y="293"/>
                    <a:pt x="3" y="293"/>
                    <a:pt x="4" y="293"/>
                  </a:cubicBezTo>
                  <a:cubicBezTo>
                    <a:pt x="5" y="293"/>
                    <a:pt x="6" y="293"/>
                    <a:pt x="6" y="293"/>
                  </a:cubicBezTo>
                  <a:cubicBezTo>
                    <a:pt x="7" y="292"/>
                    <a:pt x="10" y="292"/>
                    <a:pt x="11" y="292"/>
                  </a:cubicBezTo>
                  <a:cubicBezTo>
                    <a:pt x="12" y="292"/>
                    <a:pt x="13" y="292"/>
                    <a:pt x="14" y="293"/>
                  </a:cubicBezTo>
                  <a:cubicBezTo>
                    <a:pt x="15" y="293"/>
                    <a:pt x="16" y="294"/>
                    <a:pt x="17" y="294"/>
                  </a:cubicBezTo>
                  <a:cubicBezTo>
                    <a:pt x="18" y="294"/>
                    <a:pt x="19" y="292"/>
                    <a:pt x="19" y="292"/>
                  </a:cubicBezTo>
                  <a:cubicBezTo>
                    <a:pt x="20" y="292"/>
                    <a:pt x="21" y="293"/>
                    <a:pt x="21" y="292"/>
                  </a:cubicBezTo>
                  <a:cubicBezTo>
                    <a:pt x="22" y="292"/>
                    <a:pt x="22" y="290"/>
                    <a:pt x="22" y="289"/>
                  </a:cubicBezTo>
                  <a:cubicBezTo>
                    <a:pt x="22" y="288"/>
                    <a:pt x="22" y="287"/>
                    <a:pt x="22" y="286"/>
                  </a:cubicBezTo>
                  <a:cubicBezTo>
                    <a:pt x="23" y="285"/>
                    <a:pt x="25" y="284"/>
                    <a:pt x="26" y="283"/>
                  </a:cubicBezTo>
                  <a:cubicBezTo>
                    <a:pt x="26" y="283"/>
                    <a:pt x="27" y="282"/>
                    <a:pt x="27" y="281"/>
                  </a:cubicBezTo>
                  <a:cubicBezTo>
                    <a:pt x="28" y="281"/>
                    <a:pt x="30" y="281"/>
                    <a:pt x="31" y="281"/>
                  </a:cubicBezTo>
                  <a:cubicBezTo>
                    <a:pt x="32" y="282"/>
                    <a:pt x="34" y="283"/>
                    <a:pt x="35" y="283"/>
                  </a:cubicBezTo>
                  <a:cubicBezTo>
                    <a:pt x="35" y="283"/>
                    <a:pt x="37" y="282"/>
                    <a:pt x="37" y="282"/>
                  </a:cubicBezTo>
                  <a:cubicBezTo>
                    <a:pt x="38" y="281"/>
                    <a:pt x="39" y="281"/>
                    <a:pt x="39" y="280"/>
                  </a:cubicBezTo>
                  <a:cubicBezTo>
                    <a:pt x="39" y="279"/>
                    <a:pt x="38" y="278"/>
                    <a:pt x="38" y="278"/>
                  </a:cubicBezTo>
                  <a:cubicBezTo>
                    <a:pt x="37" y="277"/>
                    <a:pt x="35" y="277"/>
                    <a:pt x="35" y="277"/>
                  </a:cubicBezTo>
                  <a:cubicBezTo>
                    <a:pt x="34" y="276"/>
                    <a:pt x="34" y="275"/>
                    <a:pt x="34" y="275"/>
                  </a:cubicBezTo>
                  <a:cubicBezTo>
                    <a:pt x="33" y="274"/>
                    <a:pt x="31" y="273"/>
                    <a:pt x="31" y="273"/>
                  </a:cubicBezTo>
                  <a:cubicBezTo>
                    <a:pt x="30" y="273"/>
                    <a:pt x="28" y="273"/>
                    <a:pt x="27" y="273"/>
                  </a:cubicBezTo>
                  <a:cubicBezTo>
                    <a:pt x="27" y="273"/>
                    <a:pt x="26" y="274"/>
                    <a:pt x="26" y="275"/>
                  </a:cubicBezTo>
                  <a:cubicBezTo>
                    <a:pt x="25" y="275"/>
                    <a:pt x="23" y="275"/>
                    <a:pt x="22" y="275"/>
                  </a:cubicBezTo>
                  <a:cubicBezTo>
                    <a:pt x="22" y="274"/>
                    <a:pt x="21" y="272"/>
                    <a:pt x="20" y="272"/>
                  </a:cubicBezTo>
                  <a:cubicBezTo>
                    <a:pt x="20" y="272"/>
                    <a:pt x="18" y="271"/>
                    <a:pt x="18" y="271"/>
                  </a:cubicBezTo>
                  <a:cubicBezTo>
                    <a:pt x="17" y="270"/>
                    <a:pt x="17" y="269"/>
                    <a:pt x="17" y="268"/>
                  </a:cubicBezTo>
                  <a:cubicBezTo>
                    <a:pt x="17" y="267"/>
                    <a:pt x="17" y="266"/>
                    <a:pt x="17" y="265"/>
                  </a:cubicBezTo>
                  <a:cubicBezTo>
                    <a:pt x="17" y="264"/>
                    <a:pt x="15" y="263"/>
                    <a:pt x="15" y="262"/>
                  </a:cubicBezTo>
                  <a:cubicBezTo>
                    <a:pt x="15" y="262"/>
                    <a:pt x="16" y="260"/>
                    <a:pt x="17" y="260"/>
                  </a:cubicBezTo>
                  <a:cubicBezTo>
                    <a:pt x="17" y="260"/>
                    <a:pt x="18" y="260"/>
                    <a:pt x="19" y="260"/>
                  </a:cubicBezTo>
                  <a:cubicBezTo>
                    <a:pt x="19" y="260"/>
                    <a:pt x="19" y="258"/>
                    <a:pt x="19" y="258"/>
                  </a:cubicBezTo>
                  <a:cubicBezTo>
                    <a:pt x="20" y="257"/>
                    <a:pt x="22" y="258"/>
                    <a:pt x="22" y="258"/>
                  </a:cubicBezTo>
                  <a:cubicBezTo>
                    <a:pt x="23" y="258"/>
                    <a:pt x="24" y="257"/>
                    <a:pt x="24" y="257"/>
                  </a:cubicBezTo>
                  <a:cubicBezTo>
                    <a:pt x="24" y="257"/>
                    <a:pt x="24" y="256"/>
                    <a:pt x="24" y="256"/>
                  </a:cubicBezTo>
                  <a:cubicBezTo>
                    <a:pt x="24" y="255"/>
                    <a:pt x="24" y="253"/>
                    <a:pt x="24" y="252"/>
                  </a:cubicBezTo>
                  <a:cubicBezTo>
                    <a:pt x="24" y="252"/>
                    <a:pt x="21" y="251"/>
                    <a:pt x="21" y="250"/>
                  </a:cubicBezTo>
                  <a:cubicBezTo>
                    <a:pt x="21" y="250"/>
                    <a:pt x="21" y="249"/>
                    <a:pt x="22" y="249"/>
                  </a:cubicBezTo>
                  <a:cubicBezTo>
                    <a:pt x="22" y="248"/>
                    <a:pt x="23" y="247"/>
                    <a:pt x="24" y="247"/>
                  </a:cubicBezTo>
                  <a:cubicBezTo>
                    <a:pt x="24" y="246"/>
                    <a:pt x="25" y="245"/>
                    <a:pt x="25" y="244"/>
                  </a:cubicBezTo>
                  <a:cubicBezTo>
                    <a:pt x="25" y="244"/>
                    <a:pt x="25" y="242"/>
                    <a:pt x="25" y="242"/>
                  </a:cubicBezTo>
                  <a:cubicBezTo>
                    <a:pt x="25" y="241"/>
                    <a:pt x="23" y="240"/>
                    <a:pt x="23" y="239"/>
                  </a:cubicBezTo>
                  <a:cubicBezTo>
                    <a:pt x="23" y="238"/>
                    <a:pt x="22" y="237"/>
                    <a:pt x="22" y="236"/>
                  </a:cubicBezTo>
                  <a:cubicBezTo>
                    <a:pt x="22" y="235"/>
                    <a:pt x="21" y="233"/>
                    <a:pt x="21" y="232"/>
                  </a:cubicBezTo>
                  <a:cubicBezTo>
                    <a:pt x="21" y="231"/>
                    <a:pt x="21" y="230"/>
                    <a:pt x="21" y="229"/>
                  </a:cubicBezTo>
                  <a:cubicBezTo>
                    <a:pt x="21" y="229"/>
                    <a:pt x="20" y="227"/>
                    <a:pt x="20" y="227"/>
                  </a:cubicBezTo>
                  <a:cubicBezTo>
                    <a:pt x="19" y="226"/>
                    <a:pt x="16" y="227"/>
                    <a:pt x="15" y="226"/>
                  </a:cubicBezTo>
                  <a:cubicBezTo>
                    <a:pt x="15" y="226"/>
                    <a:pt x="15" y="224"/>
                    <a:pt x="14" y="224"/>
                  </a:cubicBezTo>
                  <a:cubicBezTo>
                    <a:pt x="14" y="223"/>
                    <a:pt x="13" y="223"/>
                    <a:pt x="12" y="223"/>
                  </a:cubicBezTo>
                  <a:cubicBezTo>
                    <a:pt x="11" y="223"/>
                    <a:pt x="7" y="224"/>
                    <a:pt x="6" y="223"/>
                  </a:cubicBezTo>
                  <a:cubicBezTo>
                    <a:pt x="5" y="223"/>
                    <a:pt x="3" y="221"/>
                    <a:pt x="3" y="220"/>
                  </a:cubicBezTo>
                  <a:cubicBezTo>
                    <a:pt x="2" y="219"/>
                    <a:pt x="1" y="217"/>
                    <a:pt x="1" y="216"/>
                  </a:cubicBezTo>
                  <a:cubicBezTo>
                    <a:pt x="0" y="214"/>
                    <a:pt x="0" y="212"/>
                    <a:pt x="0" y="210"/>
                  </a:cubicBezTo>
                  <a:cubicBezTo>
                    <a:pt x="0" y="209"/>
                    <a:pt x="1" y="207"/>
                    <a:pt x="1" y="205"/>
                  </a:cubicBezTo>
                  <a:cubicBezTo>
                    <a:pt x="1" y="205"/>
                    <a:pt x="1" y="203"/>
                    <a:pt x="1" y="202"/>
                  </a:cubicBezTo>
                  <a:cubicBezTo>
                    <a:pt x="2" y="201"/>
                    <a:pt x="4" y="200"/>
                    <a:pt x="6" y="199"/>
                  </a:cubicBezTo>
                  <a:cubicBezTo>
                    <a:pt x="6" y="199"/>
                    <a:pt x="8" y="198"/>
                    <a:pt x="8" y="197"/>
                  </a:cubicBezTo>
                  <a:cubicBezTo>
                    <a:pt x="9" y="197"/>
                    <a:pt x="10" y="195"/>
                    <a:pt x="11" y="195"/>
                  </a:cubicBezTo>
                  <a:cubicBezTo>
                    <a:pt x="11" y="194"/>
                    <a:pt x="10" y="192"/>
                    <a:pt x="11" y="191"/>
                  </a:cubicBezTo>
                  <a:cubicBezTo>
                    <a:pt x="11" y="190"/>
                    <a:pt x="12" y="188"/>
                    <a:pt x="13" y="188"/>
                  </a:cubicBezTo>
                  <a:cubicBezTo>
                    <a:pt x="14" y="188"/>
                    <a:pt x="16" y="189"/>
                    <a:pt x="17" y="189"/>
                  </a:cubicBezTo>
                  <a:cubicBezTo>
                    <a:pt x="17" y="190"/>
                    <a:pt x="17" y="193"/>
                    <a:pt x="18" y="193"/>
                  </a:cubicBezTo>
                  <a:cubicBezTo>
                    <a:pt x="19" y="194"/>
                    <a:pt x="21" y="192"/>
                    <a:pt x="22" y="192"/>
                  </a:cubicBezTo>
                  <a:cubicBezTo>
                    <a:pt x="22" y="191"/>
                    <a:pt x="22" y="190"/>
                    <a:pt x="23" y="190"/>
                  </a:cubicBezTo>
                  <a:cubicBezTo>
                    <a:pt x="24" y="189"/>
                    <a:pt x="28" y="189"/>
                    <a:pt x="30" y="190"/>
                  </a:cubicBezTo>
                  <a:cubicBezTo>
                    <a:pt x="31" y="190"/>
                    <a:pt x="32" y="191"/>
                    <a:pt x="33" y="192"/>
                  </a:cubicBezTo>
                  <a:cubicBezTo>
                    <a:pt x="34" y="192"/>
                    <a:pt x="35" y="193"/>
                    <a:pt x="35" y="193"/>
                  </a:cubicBezTo>
                  <a:cubicBezTo>
                    <a:pt x="36" y="194"/>
                    <a:pt x="38" y="192"/>
                    <a:pt x="39" y="192"/>
                  </a:cubicBezTo>
                  <a:cubicBezTo>
                    <a:pt x="40" y="192"/>
                    <a:pt x="42" y="192"/>
                    <a:pt x="43" y="192"/>
                  </a:cubicBezTo>
                  <a:cubicBezTo>
                    <a:pt x="43" y="192"/>
                    <a:pt x="44" y="192"/>
                    <a:pt x="45" y="192"/>
                  </a:cubicBezTo>
                  <a:cubicBezTo>
                    <a:pt x="45" y="193"/>
                    <a:pt x="45" y="195"/>
                    <a:pt x="45" y="196"/>
                  </a:cubicBezTo>
                  <a:cubicBezTo>
                    <a:pt x="45" y="196"/>
                    <a:pt x="46" y="197"/>
                    <a:pt x="47" y="197"/>
                  </a:cubicBezTo>
                  <a:cubicBezTo>
                    <a:pt x="48" y="196"/>
                    <a:pt x="48" y="193"/>
                    <a:pt x="48" y="192"/>
                  </a:cubicBezTo>
                  <a:cubicBezTo>
                    <a:pt x="49" y="191"/>
                    <a:pt x="47" y="189"/>
                    <a:pt x="48" y="188"/>
                  </a:cubicBezTo>
                  <a:cubicBezTo>
                    <a:pt x="48" y="187"/>
                    <a:pt x="49" y="187"/>
                    <a:pt x="49" y="187"/>
                  </a:cubicBezTo>
                  <a:cubicBezTo>
                    <a:pt x="50" y="187"/>
                    <a:pt x="52" y="187"/>
                    <a:pt x="53" y="188"/>
                  </a:cubicBezTo>
                  <a:cubicBezTo>
                    <a:pt x="55" y="188"/>
                    <a:pt x="59" y="189"/>
                    <a:pt x="61" y="189"/>
                  </a:cubicBezTo>
                  <a:cubicBezTo>
                    <a:pt x="63" y="189"/>
                    <a:pt x="66" y="187"/>
                    <a:pt x="68" y="187"/>
                  </a:cubicBezTo>
                  <a:cubicBezTo>
                    <a:pt x="69" y="187"/>
                    <a:pt x="72" y="187"/>
                    <a:pt x="74" y="187"/>
                  </a:cubicBezTo>
                  <a:cubicBezTo>
                    <a:pt x="75" y="187"/>
                    <a:pt x="77" y="189"/>
                    <a:pt x="78" y="189"/>
                  </a:cubicBezTo>
                  <a:cubicBezTo>
                    <a:pt x="78" y="189"/>
                    <a:pt x="79" y="189"/>
                    <a:pt x="79" y="189"/>
                  </a:cubicBezTo>
                  <a:cubicBezTo>
                    <a:pt x="80" y="188"/>
                    <a:pt x="81" y="187"/>
                    <a:pt x="82" y="186"/>
                  </a:cubicBezTo>
                  <a:cubicBezTo>
                    <a:pt x="83" y="185"/>
                    <a:pt x="86" y="185"/>
                    <a:pt x="86" y="184"/>
                  </a:cubicBezTo>
                  <a:cubicBezTo>
                    <a:pt x="87" y="182"/>
                    <a:pt x="84" y="179"/>
                    <a:pt x="83" y="177"/>
                  </a:cubicBezTo>
                  <a:cubicBezTo>
                    <a:pt x="83" y="176"/>
                    <a:pt x="82" y="175"/>
                    <a:pt x="81" y="174"/>
                  </a:cubicBezTo>
                  <a:cubicBezTo>
                    <a:pt x="81" y="173"/>
                    <a:pt x="81" y="172"/>
                    <a:pt x="81" y="170"/>
                  </a:cubicBezTo>
                  <a:cubicBezTo>
                    <a:pt x="81" y="169"/>
                    <a:pt x="81" y="167"/>
                    <a:pt x="81" y="166"/>
                  </a:cubicBezTo>
                  <a:cubicBezTo>
                    <a:pt x="80" y="165"/>
                    <a:pt x="80" y="163"/>
                    <a:pt x="81" y="162"/>
                  </a:cubicBezTo>
                  <a:cubicBezTo>
                    <a:pt x="82" y="161"/>
                    <a:pt x="88" y="161"/>
                    <a:pt x="89" y="162"/>
                  </a:cubicBezTo>
                  <a:cubicBezTo>
                    <a:pt x="90" y="163"/>
                    <a:pt x="90" y="164"/>
                    <a:pt x="90" y="164"/>
                  </a:cubicBezTo>
                  <a:cubicBezTo>
                    <a:pt x="91" y="165"/>
                    <a:pt x="95" y="167"/>
                    <a:pt x="96" y="166"/>
                  </a:cubicBezTo>
                  <a:cubicBezTo>
                    <a:pt x="97" y="166"/>
                    <a:pt x="98" y="163"/>
                    <a:pt x="99" y="163"/>
                  </a:cubicBezTo>
                  <a:cubicBezTo>
                    <a:pt x="99" y="162"/>
                    <a:pt x="102" y="162"/>
                    <a:pt x="103" y="162"/>
                  </a:cubicBezTo>
                  <a:cubicBezTo>
                    <a:pt x="104" y="162"/>
                    <a:pt x="106" y="161"/>
                    <a:pt x="107" y="161"/>
                  </a:cubicBezTo>
                  <a:cubicBezTo>
                    <a:pt x="108" y="160"/>
                    <a:pt x="110" y="156"/>
                    <a:pt x="111" y="155"/>
                  </a:cubicBezTo>
                  <a:cubicBezTo>
                    <a:pt x="112" y="154"/>
                    <a:pt x="115" y="155"/>
                    <a:pt x="116" y="155"/>
                  </a:cubicBezTo>
                  <a:cubicBezTo>
                    <a:pt x="117" y="155"/>
                    <a:pt x="119" y="155"/>
                    <a:pt x="120" y="155"/>
                  </a:cubicBezTo>
                  <a:cubicBezTo>
                    <a:pt x="121" y="154"/>
                    <a:pt x="121" y="153"/>
                    <a:pt x="121" y="152"/>
                  </a:cubicBezTo>
                  <a:cubicBezTo>
                    <a:pt x="121" y="151"/>
                    <a:pt x="121" y="150"/>
                    <a:pt x="121" y="149"/>
                  </a:cubicBezTo>
                  <a:cubicBezTo>
                    <a:pt x="121" y="148"/>
                    <a:pt x="119" y="146"/>
                    <a:pt x="119" y="144"/>
                  </a:cubicBezTo>
                  <a:cubicBezTo>
                    <a:pt x="119" y="144"/>
                    <a:pt x="120" y="143"/>
                    <a:pt x="120" y="141"/>
                  </a:cubicBezTo>
                  <a:cubicBezTo>
                    <a:pt x="121" y="140"/>
                    <a:pt x="120" y="138"/>
                    <a:pt x="121" y="138"/>
                  </a:cubicBezTo>
                  <a:cubicBezTo>
                    <a:pt x="122" y="137"/>
                    <a:pt x="124" y="137"/>
                    <a:pt x="125" y="138"/>
                  </a:cubicBezTo>
                  <a:cubicBezTo>
                    <a:pt x="126" y="138"/>
                    <a:pt x="129" y="140"/>
                    <a:pt x="131" y="141"/>
                  </a:cubicBezTo>
                  <a:cubicBezTo>
                    <a:pt x="132" y="141"/>
                    <a:pt x="134" y="140"/>
                    <a:pt x="135" y="139"/>
                  </a:cubicBezTo>
                  <a:cubicBezTo>
                    <a:pt x="136" y="139"/>
                    <a:pt x="137" y="138"/>
                    <a:pt x="137" y="137"/>
                  </a:cubicBezTo>
                  <a:cubicBezTo>
                    <a:pt x="138" y="136"/>
                    <a:pt x="137" y="133"/>
                    <a:pt x="137" y="132"/>
                  </a:cubicBezTo>
                  <a:cubicBezTo>
                    <a:pt x="138" y="131"/>
                    <a:pt x="138" y="131"/>
                    <a:pt x="139" y="131"/>
                  </a:cubicBezTo>
                  <a:cubicBezTo>
                    <a:pt x="140" y="130"/>
                    <a:pt x="143" y="131"/>
                    <a:pt x="145" y="130"/>
                  </a:cubicBezTo>
                  <a:cubicBezTo>
                    <a:pt x="146" y="130"/>
                    <a:pt x="147" y="129"/>
                    <a:pt x="147" y="128"/>
                  </a:cubicBezTo>
                  <a:cubicBezTo>
                    <a:pt x="148" y="127"/>
                    <a:pt x="148" y="125"/>
                    <a:pt x="149" y="124"/>
                  </a:cubicBezTo>
                  <a:cubicBezTo>
                    <a:pt x="149" y="124"/>
                    <a:pt x="149" y="123"/>
                    <a:pt x="149" y="122"/>
                  </a:cubicBezTo>
                  <a:cubicBezTo>
                    <a:pt x="150" y="121"/>
                    <a:pt x="153" y="121"/>
                    <a:pt x="154" y="120"/>
                  </a:cubicBezTo>
                  <a:cubicBezTo>
                    <a:pt x="155" y="120"/>
                    <a:pt x="156" y="117"/>
                    <a:pt x="156" y="116"/>
                  </a:cubicBezTo>
                  <a:cubicBezTo>
                    <a:pt x="156" y="115"/>
                    <a:pt x="153" y="113"/>
                    <a:pt x="152" y="113"/>
                  </a:cubicBezTo>
                  <a:cubicBezTo>
                    <a:pt x="151" y="112"/>
                    <a:pt x="150" y="111"/>
                    <a:pt x="149" y="110"/>
                  </a:cubicBezTo>
                  <a:cubicBezTo>
                    <a:pt x="148" y="110"/>
                    <a:pt x="146" y="111"/>
                    <a:pt x="144" y="110"/>
                  </a:cubicBezTo>
                  <a:cubicBezTo>
                    <a:pt x="143" y="110"/>
                    <a:pt x="141" y="106"/>
                    <a:pt x="141" y="105"/>
                  </a:cubicBezTo>
                  <a:cubicBezTo>
                    <a:pt x="141" y="104"/>
                    <a:pt x="143" y="103"/>
                    <a:pt x="144" y="103"/>
                  </a:cubicBezTo>
                  <a:cubicBezTo>
                    <a:pt x="144" y="102"/>
                    <a:pt x="144" y="100"/>
                    <a:pt x="144" y="100"/>
                  </a:cubicBezTo>
                  <a:cubicBezTo>
                    <a:pt x="144" y="99"/>
                    <a:pt x="146" y="99"/>
                    <a:pt x="147" y="99"/>
                  </a:cubicBezTo>
                  <a:cubicBezTo>
                    <a:pt x="147" y="98"/>
                    <a:pt x="147" y="96"/>
                    <a:pt x="147" y="96"/>
                  </a:cubicBezTo>
                  <a:cubicBezTo>
                    <a:pt x="146" y="95"/>
                    <a:pt x="144" y="95"/>
                    <a:pt x="143" y="95"/>
                  </a:cubicBezTo>
                  <a:cubicBezTo>
                    <a:pt x="142" y="95"/>
                    <a:pt x="141" y="96"/>
                    <a:pt x="140" y="96"/>
                  </a:cubicBezTo>
                  <a:cubicBezTo>
                    <a:pt x="139" y="96"/>
                    <a:pt x="137" y="96"/>
                    <a:pt x="136" y="95"/>
                  </a:cubicBezTo>
                  <a:cubicBezTo>
                    <a:pt x="136" y="94"/>
                    <a:pt x="137" y="93"/>
                    <a:pt x="137" y="92"/>
                  </a:cubicBezTo>
                  <a:cubicBezTo>
                    <a:pt x="137" y="91"/>
                    <a:pt x="135" y="89"/>
                    <a:pt x="134" y="89"/>
                  </a:cubicBezTo>
                  <a:cubicBezTo>
                    <a:pt x="133" y="88"/>
                    <a:pt x="130" y="89"/>
                    <a:pt x="129" y="89"/>
                  </a:cubicBezTo>
                  <a:cubicBezTo>
                    <a:pt x="128" y="88"/>
                    <a:pt x="126" y="86"/>
                    <a:pt x="126" y="85"/>
                  </a:cubicBezTo>
                  <a:cubicBezTo>
                    <a:pt x="125" y="84"/>
                    <a:pt x="125" y="82"/>
                    <a:pt x="125" y="81"/>
                  </a:cubicBezTo>
                  <a:cubicBezTo>
                    <a:pt x="125" y="79"/>
                    <a:pt x="127" y="77"/>
                    <a:pt x="127" y="76"/>
                  </a:cubicBezTo>
                  <a:cubicBezTo>
                    <a:pt x="127" y="75"/>
                    <a:pt x="126" y="73"/>
                    <a:pt x="127" y="72"/>
                  </a:cubicBezTo>
                  <a:cubicBezTo>
                    <a:pt x="127" y="71"/>
                    <a:pt x="128" y="70"/>
                    <a:pt x="129" y="69"/>
                  </a:cubicBezTo>
                  <a:cubicBezTo>
                    <a:pt x="129" y="67"/>
                    <a:pt x="129" y="65"/>
                    <a:pt x="129" y="64"/>
                  </a:cubicBezTo>
                  <a:cubicBezTo>
                    <a:pt x="128" y="63"/>
                    <a:pt x="125" y="62"/>
                    <a:pt x="124" y="61"/>
                  </a:cubicBezTo>
                  <a:cubicBezTo>
                    <a:pt x="123" y="60"/>
                    <a:pt x="122" y="58"/>
                    <a:pt x="122" y="56"/>
                  </a:cubicBezTo>
                  <a:cubicBezTo>
                    <a:pt x="122" y="56"/>
                    <a:pt x="123" y="54"/>
                    <a:pt x="123" y="53"/>
                  </a:cubicBezTo>
                  <a:cubicBezTo>
                    <a:pt x="123" y="51"/>
                    <a:pt x="122" y="49"/>
                    <a:pt x="121" y="48"/>
                  </a:cubicBezTo>
                  <a:cubicBezTo>
                    <a:pt x="121" y="47"/>
                    <a:pt x="119" y="46"/>
                    <a:pt x="118" y="45"/>
                  </a:cubicBezTo>
                  <a:cubicBezTo>
                    <a:pt x="118" y="44"/>
                    <a:pt x="117" y="42"/>
                    <a:pt x="116" y="41"/>
                  </a:cubicBezTo>
                  <a:cubicBezTo>
                    <a:pt x="116" y="40"/>
                    <a:pt x="114" y="40"/>
                    <a:pt x="113" y="39"/>
                  </a:cubicBezTo>
                  <a:cubicBezTo>
                    <a:pt x="113" y="37"/>
                    <a:pt x="114" y="35"/>
                    <a:pt x="114" y="34"/>
                  </a:cubicBezTo>
                  <a:cubicBezTo>
                    <a:pt x="114" y="34"/>
                    <a:pt x="116" y="33"/>
                    <a:pt x="116" y="33"/>
                  </a:cubicBezTo>
                  <a:cubicBezTo>
                    <a:pt x="116" y="32"/>
                    <a:pt x="116" y="30"/>
                    <a:pt x="116" y="29"/>
                  </a:cubicBezTo>
                  <a:cubicBezTo>
                    <a:pt x="116" y="28"/>
                    <a:pt x="117" y="27"/>
                    <a:pt x="117" y="26"/>
                  </a:cubicBezTo>
                  <a:cubicBezTo>
                    <a:pt x="117" y="25"/>
                    <a:pt x="118" y="23"/>
                    <a:pt x="118" y="22"/>
                  </a:cubicBezTo>
                  <a:cubicBezTo>
                    <a:pt x="118" y="22"/>
                    <a:pt x="120" y="21"/>
                    <a:pt x="120" y="20"/>
                  </a:cubicBezTo>
                  <a:cubicBezTo>
                    <a:pt x="120" y="19"/>
                    <a:pt x="119" y="18"/>
                    <a:pt x="120" y="17"/>
                  </a:cubicBezTo>
                  <a:cubicBezTo>
                    <a:pt x="120" y="17"/>
                    <a:pt x="121" y="16"/>
                    <a:pt x="122" y="16"/>
                  </a:cubicBezTo>
                  <a:cubicBezTo>
                    <a:pt x="122" y="16"/>
                    <a:pt x="123" y="16"/>
                    <a:pt x="123" y="15"/>
                  </a:cubicBezTo>
                  <a:cubicBezTo>
                    <a:pt x="124" y="15"/>
                    <a:pt x="124" y="13"/>
                    <a:pt x="124" y="12"/>
                  </a:cubicBezTo>
                  <a:cubicBezTo>
                    <a:pt x="124" y="11"/>
                    <a:pt x="123" y="10"/>
                    <a:pt x="123" y="10"/>
                  </a:cubicBezTo>
                  <a:cubicBezTo>
                    <a:pt x="123" y="9"/>
                    <a:pt x="124" y="8"/>
                    <a:pt x="125" y="8"/>
                  </a:cubicBezTo>
                  <a:cubicBezTo>
                    <a:pt x="125" y="8"/>
                    <a:pt x="126" y="8"/>
                    <a:pt x="126" y="8"/>
                  </a:cubicBezTo>
                  <a:cubicBezTo>
                    <a:pt x="127" y="9"/>
                    <a:pt x="127" y="11"/>
                    <a:pt x="127" y="11"/>
                  </a:cubicBezTo>
                  <a:cubicBezTo>
                    <a:pt x="129" y="12"/>
                    <a:pt x="132" y="11"/>
                    <a:pt x="133" y="11"/>
                  </a:cubicBezTo>
                  <a:cubicBezTo>
                    <a:pt x="134" y="10"/>
                    <a:pt x="134" y="9"/>
                    <a:pt x="135" y="8"/>
                  </a:cubicBezTo>
                  <a:cubicBezTo>
                    <a:pt x="135" y="8"/>
                    <a:pt x="134" y="7"/>
                    <a:pt x="135" y="6"/>
                  </a:cubicBezTo>
                  <a:cubicBezTo>
                    <a:pt x="135" y="6"/>
                    <a:pt x="136" y="5"/>
                    <a:pt x="137" y="4"/>
                  </a:cubicBezTo>
                  <a:cubicBezTo>
                    <a:pt x="138" y="4"/>
                    <a:pt x="140" y="5"/>
                    <a:pt x="140" y="4"/>
                  </a:cubicBezTo>
                  <a:cubicBezTo>
                    <a:pt x="141" y="4"/>
                    <a:pt x="140" y="1"/>
                    <a:pt x="141" y="1"/>
                  </a:cubicBezTo>
                  <a:cubicBezTo>
                    <a:pt x="142" y="0"/>
                    <a:pt x="146" y="0"/>
                    <a:pt x="148" y="1"/>
                  </a:cubicBezTo>
                  <a:cubicBezTo>
                    <a:pt x="148" y="1"/>
                    <a:pt x="150" y="1"/>
                    <a:pt x="150" y="2"/>
                  </a:cubicBezTo>
                  <a:cubicBezTo>
                    <a:pt x="151" y="3"/>
                    <a:pt x="150" y="5"/>
                    <a:pt x="150" y="5"/>
                  </a:cubicBezTo>
                  <a:cubicBezTo>
                    <a:pt x="150" y="6"/>
                    <a:pt x="150" y="8"/>
                    <a:pt x="150" y="8"/>
                  </a:cubicBezTo>
                  <a:cubicBezTo>
                    <a:pt x="151" y="10"/>
                    <a:pt x="153" y="12"/>
                    <a:pt x="153" y="13"/>
                  </a:cubicBezTo>
                  <a:cubicBezTo>
                    <a:pt x="154" y="14"/>
                    <a:pt x="153" y="17"/>
                    <a:pt x="154" y="18"/>
                  </a:cubicBezTo>
                  <a:cubicBezTo>
                    <a:pt x="155" y="18"/>
                    <a:pt x="158" y="18"/>
                    <a:pt x="160" y="18"/>
                  </a:cubicBezTo>
                  <a:cubicBezTo>
                    <a:pt x="162" y="17"/>
                    <a:pt x="165" y="17"/>
                    <a:pt x="165" y="16"/>
                  </a:cubicBezTo>
                  <a:cubicBezTo>
                    <a:pt x="166" y="15"/>
                    <a:pt x="166" y="14"/>
                    <a:pt x="165" y="13"/>
                  </a:cubicBezTo>
                  <a:cubicBezTo>
                    <a:pt x="165" y="12"/>
                    <a:pt x="164" y="11"/>
                    <a:pt x="164" y="10"/>
                  </a:cubicBezTo>
                  <a:cubicBezTo>
                    <a:pt x="164" y="9"/>
                    <a:pt x="167" y="8"/>
                    <a:pt x="167" y="8"/>
                  </a:cubicBezTo>
                  <a:cubicBezTo>
                    <a:pt x="169" y="8"/>
                    <a:pt x="172" y="9"/>
                    <a:pt x="173" y="10"/>
                  </a:cubicBezTo>
                  <a:cubicBezTo>
                    <a:pt x="173" y="12"/>
                    <a:pt x="171" y="14"/>
                    <a:pt x="171" y="15"/>
                  </a:cubicBezTo>
                  <a:cubicBezTo>
                    <a:pt x="172" y="16"/>
                    <a:pt x="173" y="16"/>
                    <a:pt x="174" y="17"/>
                  </a:cubicBezTo>
                  <a:cubicBezTo>
                    <a:pt x="175" y="17"/>
                    <a:pt x="177" y="16"/>
                    <a:pt x="177" y="16"/>
                  </a:cubicBezTo>
                  <a:cubicBezTo>
                    <a:pt x="178" y="16"/>
                    <a:pt x="180" y="16"/>
                    <a:pt x="181" y="17"/>
                  </a:cubicBezTo>
                  <a:cubicBezTo>
                    <a:pt x="182" y="17"/>
                    <a:pt x="182" y="21"/>
                    <a:pt x="183" y="22"/>
                  </a:cubicBezTo>
                  <a:cubicBezTo>
                    <a:pt x="183" y="23"/>
                    <a:pt x="185" y="25"/>
                    <a:pt x="187" y="25"/>
                  </a:cubicBezTo>
                  <a:cubicBezTo>
                    <a:pt x="187" y="26"/>
                    <a:pt x="189" y="26"/>
                    <a:pt x="191" y="26"/>
                  </a:cubicBezTo>
                  <a:cubicBezTo>
                    <a:pt x="191" y="27"/>
                    <a:pt x="191" y="29"/>
                    <a:pt x="192" y="31"/>
                  </a:cubicBezTo>
                  <a:cubicBezTo>
                    <a:pt x="192" y="32"/>
                    <a:pt x="193" y="34"/>
                    <a:pt x="193" y="36"/>
                  </a:cubicBezTo>
                  <a:cubicBezTo>
                    <a:pt x="193" y="37"/>
                    <a:pt x="193" y="40"/>
                    <a:pt x="193" y="41"/>
                  </a:cubicBezTo>
                  <a:cubicBezTo>
                    <a:pt x="193" y="42"/>
                    <a:pt x="193" y="46"/>
                    <a:pt x="194" y="47"/>
                  </a:cubicBezTo>
                  <a:cubicBezTo>
                    <a:pt x="195" y="48"/>
                    <a:pt x="198" y="47"/>
                    <a:pt x="198" y="48"/>
                  </a:cubicBezTo>
                  <a:cubicBezTo>
                    <a:pt x="199" y="49"/>
                    <a:pt x="199" y="52"/>
                    <a:pt x="200" y="53"/>
                  </a:cubicBezTo>
                  <a:cubicBezTo>
                    <a:pt x="200" y="54"/>
                    <a:pt x="201" y="56"/>
                    <a:pt x="201" y="56"/>
                  </a:cubicBezTo>
                  <a:cubicBezTo>
                    <a:pt x="202" y="57"/>
                    <a:pt x="201" y="59"/>
                    <a:pt x="201" y="60"/>
                  </a:cubicBezTo>
                  <a:cubicBezTo>
                    <a:pt x="202" y="61"/>
                    <a:pt x="203" y="62"/>
                    <a:pt x="203" y="63"/>
                  </a:cubicBezTo>
                  <a:cubicBezTo>
                    <a:pt x="204" y="64"/>
                    <a:pt x="206" y="65"/>
                    <a:pt x="207" y="65"/>
                  </a:cubicBezTo>
                  <a:cubicBezTo>
                    <a:pt x="207" y="66"/>
                    <a:pt x="208" y="67"/>
                    <a:pt x="208" y="68"/>
                  </a:cubicBezTo>
                  <a:cubicBezTo>
                    <a:pt x="208" y="69"/>
                    <a:pt x="207" y="71"/>
                    <a:pt x="207" y="72"/>
                  </a:cubicBezTo>
                  <a:cubicBezTo>
                    <a:pt x="206" y="74"/>
                    <a:pt x="207" y="77"/>
                    <a:pt x="207" y="77"/>
                  </a:cubicBezTo>
                  <a:cubicBezTo>
                    <a:pt x="206" y="77"/>
                    <a:pt x="210" y="78"/>
                    <a:pt x="211" y="78"/>
                  </a:cubicBezTo>
                  <a:cubicBezTo>
                    <a:pt x="211" y="78"/>
                    <a:pt x="213" y="77"/>
                    <a:pt x="213" y="77"/>
                  </a:cubicBezTo>
                  <a:cubicBezTo>
                    <a:pt x="215" y="77"/>
                    <a:pt x="217" y="78"/>
                    <a:pt x="218" y="79"/>
                  </a:cubicBezTo>
                  <a:cubicBezTo>
                    <a:pt x="219" y="80"/>
                    <a:pt x="220" y="82"/>
                    <a:pt x="221" y="82"/>
                  </a:cubicBezTo>
                  <a:cubicBezTo>
                    <a:pt x="223" y="82"/>
                    <a:pt x="226" y="82"/>
                    <a:pt x="227" y="81"/>
                  </a:cubicBezTo>
                  <a:cubicBezTo>
                    <a:pt x="228" y="80"/>
                    <a:pt x="227" y="79"/>
                    <a:pt x="227" y="79"/>
                  </a:cubicBezTo>
                  <a:cubicBezTo>
                    <a:pt x="228" y="78"/>
                    <a:pt x="230" y="78"/>
                    <a:pt x="231" y="77"/>
                  </a:cubicBezTo>
                  <a:cubicBezTo>
                    <a:pt x="232" y="77"/>
                    <a:pt x="233" y="76"/>
                    <a:pt x="234" y="75"/>
                  </a:cubicBezTo>
                  <a:cubicBezTo>
                    <a:pt x="234" y="75"/>
                    <a:pt x="237" y="74"/>
                    <a:pt x="238" y="75"/>
                  </a:cubicBezTo>
                  <a:cubicBezTo>
                    <a:pt x="238" y="75"/>
                    <a:pt x="236" y="77"/>
                    <a:pt x="236" y="77"/>
                  </a:cubicBezTo>
                  <a:cubicBezTo>
                    <a:pt x="236" y="78"/>
                    <a:pt x="236" y="80"/>
                    <a:pt x="237" y="81"/>
                  </a:cubicBezTo>
                  <a:cubicBezTo>
                    <a:pt x="238" y="82"/>
                    <a:pt x="240" y="82"/>
                    <a:pt x="241" y="81"/>
                  </a:cubicBezTo>
                  <a:cubicBezTo>
                    <a:pt x="242" y="81"/>
                    <a:pt x="244" y="79"/>
                    <a:pt x="244" y="78"/>
                  </a:cubicBezTo>
                  <a:cubicBezTo>
                    <a:pt x="244" y="77"/>
                    <a:pt x="242" y="75"/>
                    <a:pt x="243" y="74"/>
                  </a:cubicBezTo>
                  <a:cubicBezTo>
                    <a:pt x="244" y="74"/>
                    <a:pt x="246" y="74"/>
                    <a:pt x="248" y="74"/>
                  </a:cubicBezTo>
                  <a:cubicBezTo>
                    <a:pt x="248" y="75"/>
                    <a:pt x="249" y="75"/>
                    <a:pt x="249" y="75"/>
                  </a:cubicBezTo>
                  <a:cubicBezTo>
                    <a:pt x="251" y="75"/>
                    <a:pt x="252" y="76"/>
                    <a:pt x="253" y="77"/>
                  </a:cubicBezTo>
                  <a:cubicBezTo>
                    <a:pt x="254" y="77"/>
                    <a:pt x="255" y="79"/>
                    <a:pt x="256" y="79"/>
                  </a:cubicBezTo>
                  <a:cubicBezTo>
                    <a:pt x="256" y="80"/>
                    <a:pt x="258" y="80"/>
                    <a:pt x="259" y="80"/>
                  </a:cubicBezTo>
                  <a:cubicBezTo>
                    <a:pt x="259" y="80"/>
                    <a:pt x="259" y="80"/>
                    <a:pt x="259" y="81"/>
                  </a:cubicBezTo>
                  <a:cubicBezTo>
                    <a:pt x="259" y="82"/>
                    <a:pt x="261" y="84"/>
                    <a:pt x="261" y="85"/>
                  </a:cubicBezTo>
                  <a:cubicBezTo>
                    <a:pt x="262" y="86"/>
                    <a:pt x="263" y="89"/>
                    <a:pt x="264" y="90"/>
                  </a:cubicBezTo>
                  <a:cubicBezTo>
                    <a:pt x="265" y="91"/>
                    <a:pt x="267" y="92"/>
                    <a:pt x="268" y="93"/>
                  </a:cubicBezTo>
                  <a:cubicBezTo>
                    <a:pt x="268" y="94"/>
                    <a:pt x="268" y="98"/>
                    <a:pt x="268" y="99"/>
                  </a:cubicBezTo>
                  <a:cubicBezTo>
                    <a:pt x="268" y="100"/>
                    <a:pt x="266" y="101"/>
                    <a:pt x="267" y="102"/>
                  </a:cubicBezTo>
                  <a:cubicBezTo>
                    <a:pt x="267" y="103"/>
                    <a:pt x="268" y="104"/>
                    <a:pt x="268" y="104"/>
                  </a:cubicBezTo>
                  <a:cubicBezTo>
                    <a:pt x="268" y="104"/>
                    <a:pt x="269" y="104"/>
                    <a:pt x="269" y="104"/>
                  </a:cubicBezTo>
                  <a:cubicBezTo>
                    <a:pt x="270" y="104"/>
                    <a:pt x="271" y="105"/>
                    <a:pt x="272" y="105"/>
                  </a:cubicBezTo>
                  <a:cubicBezTo>
                    <a:pt x="272" y="106"/>
                    <a:pt x="273" y="108"/>
                    <a:pt x="273" y="108"/>
                  </a:cubicBezTo>
                  <a:cubicBezTo>
                    <a:pt x="274" y="109"/>
                    <a:pt x="277" y="111"/>
                    <a:pt x="278" y="11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61"/>
            <p:cNvSpPr>
              <a:spLocks/>
            </p:cNvSpPr>
            <p:nvPr/>
          </p:nvSpPr>
          <p:spPr bwMode="auto">
            <a:xfrm>
              <a:off x="6831" y="3301"/>
              <a:ext cx="243" cy="528"/>
            </a:xfrm>
            <a:custGeom>
              <a:avLst/>
              <a:gdLst>
                <a:gd name="T0" fmla="*/ 89 w 93"/>
                <a:gd name="T1" fmla="*/ 114 h 202"/>
                <a:gd name="T2" fmla="*/ 80 w 93"/>
                <a:gd name="T3" fmla="*/ 129 h 202"/>
                <a:gd name="T4" fmla="*/ 81 w 93"/>
                <a:gd name="T5" fmla="*/ 157 h 202"/>
                <a:gd name="T6" fmla="*/ 77 w 93"/>
                <a:gd name="T7" fmla="*/ 168 h 202"/>
                <a:gd name="T8" fmla="*/ 72 w 93"/>
                <a:gd name="T9" fmla="*/ 174 h 202"/>
                <a:gd name="T10" fmla="*/ 79 w 93"/>
                <a:gd name="T11" fmla="*/ 175 h 202"/>
                <a:gd name="T12" fmla="*/ 72 w 93"/>
                <a:gd name="T13" fmla="*/ 181 h 202"/>
                <a:gd name="T14" fmla="*/ 68 w 93"/>
                <a:gd name="T15" fmla="*/ 191 h 202"/>
                <a:gd name="T16" fmla="*/ 69 w 93"/>
                <a:gd name="T17" fmla="*/ 201 h 202"/>
                <a:gd name="T18" fmla="*/ 58 w 93"/>
                <a:gd name="T19" fmla="*/ 198 h 202"/>
                <a:gd name="T20" fmla="*/ 53 w 93"/>
                <a:gd name="T21" fmla="*/ 191 h 202"/>
                <a:gd name="T22" fmla="*/ 38 w 93"/>
                <a:gd name="T23" fmla="*/ 187 h 202"/>
                <a:gd name="T24" fmla="*/ 27 w 93"/>
                <a:gd name="T25" fmla="*/ 177 h 202"/>
                <a:gd name="T26" fmla="*/ 33 w 93"/>
                <a:gd name="T27" fmla="*/ 172 h 202"/>
                <a:gd name="T28" fmla="*/ 40 w 93"/>
                <a:gd name="T29" fmla="*/ 166 h 202"/>
                <a:gd name="T30" fmla="*/ 33 w 93"/>
                <a:gd name="T31" fmla="*/ 163 h 202"/>
                <a:gd name="T32" fmla="*/ 24 w 93"/>
                <a:gd name="T33" fmla="*/ 161 h 202"/>
                <a:gd name="T34" fmla="*/ 21 w 93"/>
                <a:gd name="T35" fmla="*/ 161 h 202"/>
                <a:gd name="T36" fmla="*/ 19 w 93"/>
                <a:gd name="T37" fmla="*/ 157 h 202"/>
                <a:gd name="T38" fmla="*/ 26 w 93"/>
                <a:gd name="T39" fmla="*/ 149 h 202"/>
                <a:gd name="T40" fmla="*/ 25 w 93"/>
                <a:gd name="T41" fmla="*/ 141 h 202"/>
                <a:gd name="T42" fmla="*/ 17 w 93"/>
                <a:gd name="T43" fmla="*/ 141 h 202"/>
                <a:gd name="T44" fmla="*/ 9 w 93"/>
                <a:gd name="T45" fmla="*/ 137 h 202"/>
                <a:gd name="T46" fmla="*/ 9 w 93"/>
                <a:gd name="T47" fmla="*/ 132 h 202"/>
                <a:gd name="T48" fmla="*/ 14 w 93"/>
                <a:gd name="T49" fmla="*/ 123 h 202"/>
                <a:gd name="T50" fmla="*/ 16 w 93"/>
                <a:gd name="T51" fmla="*/ 116 h 202"/>
                <a:gd name="T52" fmla="*/ 7 w 93"/>
                <a:gd name="T53" fmla="*/ 113 h 202"/>
                <a:gd name="T54" fmla="*/ 1 w 93"/>
                <a:gd name="T55" fmla="*/ 103 h 202"/>
                <a:gd name="T56" fmla="*/ 6 w 93"/>
                <a:gd name="T57" fmla="*/ 96 h 202"/>
                <a:gd name="T58" fmla="*/ 11 w 93"/>
                <a:gd name="T59" fmla="*/ 92 h 202"/>
                <a:gd name="T60" fmla="*/ 6 w 93"/>
                <a:gd name="T61" fmla="*/ 86 h 202"/>
                <a:gd name="T62" fmla="*/ 3 w 93"/>
                <a:gd name="T63" fmla="*/ 86 h 202"/>
                <a:gd name="T64" fmla="*/ 0 w 93"/>
                <a:gd name="T65" fmla="*/ 82 h 202"/>
                <a:gd name="T66" fmla="*/ 5 w 93"/>
                <a:gd name="T67" fmla="*/ 76 h 202"/>
                <a:gd name="T68" fmla="*/ 8 w 93"/>
                <a:gd name="T69" fmla="*/ 68 h 202"/>
                <a:gd name="T70" fmla="*/ 13 w 93"/>
                <a:gd name="T71" fmla="*/ 61 h 202"/>
                <a:gd name="T72" fmla="*/ 15 w 93"/>
                <a:gd name="T73" fmla="*/ 58 h 202"/>
                <a:gd name="T74" fmla="*/ 21 w 93"/>
                <a:gd name="T75" fmla="*/ 51 h 202"/>
                <a:gd name="T76" fmla="*/ 30 w 93"/>
                <a:gd name="T77" fmla="*/ 48 h 202"/>
                <a:gd name="T78" fmla="*/ 40 w 93"/>
                <a:gd name="T79" fmla="*/ 46 h 202"/>
                <a:gd name="T80" fmla="*/ 47 w 93"/>
                <a:gd name="T81" fmla="*/ 35 h 202"/>
                <a:gd name="T82" fmla="*/ 57 w 93"/>
                <a:gd name="T83" fmla="*/ 34 h 202"/>
                <a:gd name="T84" fmla="*/ 64 w 93"/>
                <a:gd name="T85" fmla="*/ 39 h 202"/>
                <a:gd name="T86" fmla="*/ 66 w 93"/>
                <a:gd name="T87" fmla="*/ 31 h 202"/>
                <a:gd name="T88" fmla="*/ 64 w 93"/>
                <a:gd name="T89" fmla="*/ 20 h 202"/>
                <a:gd name="T90" fmla="*/ 66 w 93"/>
                <a:gd name="T91" fmla="*/ 11 h 202"/>
                <a:gd name="T92" fmla="*/ 65 w 93"/>
                <a:gd name="T93" fmla="*/ 2 h 202"/>
                <a:gd name="T94" fmla="*/ 73 w 93"/>
                <a:gd name="T95" fmla="*/ 1 h 202"/>
                <a:gd name="T96" fmla="*/ 77 w 93"/>
                <a:gd name="T97" fmla="*/ 13 h 202"/>
                <a:gd name="T98" fmla="*/ 80 w 93"/>
                <a:gd name="T99" fmla="*/ 25 h 202"/>
                <a:gd name="T100" fmla="*/ 80 w 93"/>
                <a:gd name="T101" fmla="*/ 36 h 202"/>
                <a:gd name="T102" fmla="*/ 82 w 93"/>
                <a:gd name="T103" fmla="*/ 50 h 202"/>
                <a:gd name="T104" fmla="*/ 86 w 93"/>
                <a:gd name="T105" fmla="*/ 60 h 202"/>
                <a:gd name="T106" fmla="*/ 87 w 93"/>
                <a:gd name="T107" fmla="*/ 76 h 202"/>
                <a:gd name="T108" fmla="*/ 91 w 93"/>
                <a:gd name="T109" fmla="*/ 89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3" h="202">
                  <a:moveTo>
                    <a:pt x="93" y="104"/>
                  </a:moveTo>
                  <a:cubicBezTo>
                    <a:pt x="93" y="105"/>
                    <a:pt x="93" y="107"/>
                    <a:pt x="93" y="108"/>
                  </a:cubicBezTo>
                  <a:cubicBezTo>
                    <a:pt x="92" y="110"/>
                    <a:pt x="90" y="112"/>
                    <a:pt x="89" y="114"/>
                  </a:cubicBezTo>
                  <a:cubicBezTo>
                    <a:pt x="89" y="114"/>
                    <a:pt x="88" y="116"/>
                    <a:pt x="88" y="117"/>
                  </a:cubicBezTo>
                  <a:cubicBezTo>
                    <a:pt x="87" y="119"/>
                    <a:pt x="84" y="122"/>
                    <a:pt x="83" y="123"/>
                  </a:cubicBezTo>
                  <a:cubicBezTo>
                    <a:pt x="82" y="125"/>
                    <a:pt x="80" y="128"/>
                    <a:pt x="80" y="129"/>
                  </a:cubicBezTo>
                  <a:cubicBezTo>
                    <a:pt x="80" y="132"/>
                    <a:pt x="80" y="136"/>
                    <a:pt x="80" y="139"/>
                  </a:cubicBezTo>
                  <a:cubicBezTo>
                    <a:pt x="80" y="142"/>
                    <a:pt x="81" y="147"/>
                    <a:pt x="81" y="149"/>
                  </a:cubicBezTo>
                  <a:cubicBezTo>
                    <a:pt x="81" y="151"/>
                    <a:pt x="82" y="155"/>
                    <a:pt x="81" y="157"/>
                  </a:cubicBezTo>
                  <a:cubicBezTo>
                    <a:pt x="81" y="158"/>
                    <a:pt x="79" y="160"/>
                    <a:pt x="79" y="162"/>
                  </a:cubicBezTo>
                  <a:cubicBezTo>
                    <a:pt x="79" y="163"/>
                    <a:pt x="81" y="165"/>
                    <a:pt x="80" y="166"/>
                  </a:cubicBezTo>
                  <a:cubicBezTo>
                    <a:pt x="80" y="168"/>
                    <a:pt x="78" y="168"/>
                    <a:pt x="77" y="168"/>
                  </a:cubicBezTo>
                  <a:cubicBezTo>
                    <a:pt x="76" y="168"/>
                    <a:pt x="75" y="168"/>
                    <a:pt x="74" y="168"/>
                  </a:cubicBezTo>
                  <a:cubicBezTo>
                    <a:pt x="73" y="168"/>
                    <a:pt x="73" y="170"/>
                    <a:pt x="72" y="171"/>
                  </a:cubicBezTo>
                  <a:cubicBezTo>
                    <a:pt x="72" y="172"/>
                    <a:pt x="72" y="174"/>
                    <a:pt x="72" y="174"/>
                  </a:cubicBezTo>
                  <a:cubicBezTo>
                    <a:pt x="73" y="175"/>
                    <a:pt x="74" y="174"/>
                    <a:pt x="75" y="174"/>
                  </a:cubicBezTo>
                  <a:cubicBezTo>
                    <a:pt x="76" y="173"/>
                    <a:pt x="77" y="172"/>
                    <a:pt x="77" y="172"/>
                  </a:cubicBezTo>
                  <a:cubicBezTo>
                    <a:pt x="78" y="172"/>
                    <a:pt x="79" y="174"/>
                    <a:pt x="79" y="175"/>
                  </a:cubicBezTo>
                  <a:cubicBezTo>
                    <a:pt x="79" y="176"/>
                    <a:pt x="79" y="177"/>
                    <a:pt x="79" y="177"/>
                  </a:cubicBezTo>
                  <a:cubicBezTo>
                    <a:pt x="78" y="178"/>
                    <a:pt x="76" y="179"/>
                    <a:pt x="75" y="179"/>
                  </a:cubicBezTo>
                  <a:cubicBezTo>
                    <a:pt x="75" y="180"/>
                    <a:pt x="72" y="180"/>
                    <a:pt x="72" y="181"/>
                  </a:cubicBezTo>
                  <a:cubicBezTo>
                    <a:pt x="71" y="182"/>
                    <a:pt x="73" y="185"/>
                    <a:pt x="73" y="186"/>
                  </a:cubicBezTo>
                  <a:cubicBezTo>
                    <a:pt x="73" y="187"/>
                    <a:pt x="72" y="189"/>
                    <a:pt x="71" y="189"/>
                  </a:cubicBezTo>
                  <a:cubicBezTo>
                    <a:pt x="71" y="190"/>
                    <a:pt x="68" y="191"/>
                    <a:pt x="68" y="191"/>
                  </a:cubicBezTo>
                  <a:cubicBezTo>
                    <a:pt x="68" y="192"/>
                    <a:pt x="70" y="194"/>
                    <a:pt x="70" y="194"/>
                  </a:cubicBezTo>
                  <a:cubicBezTo>
                    <a:pt x="70" y="196"/>
                    <a:pt x="71" y="197"/>
                    <a:pt x="71" y="198"/>
                  </a:cubicBezTo>
                  <a:cubicBezTo>
                    <a:pt x="71" y="199"/>
                    <a:pt x="70" y="200"/>
                    <a:pt x="69" y="201"/>
                  </a:cubicBezTo>
                  <a:cubicBezTo>
                    <a:pt x="68" y="201"/>
                    <a:pt x="66" y="202"/>
                    <a:pt x="64" y="202"/>
                  </a:cubicBezTo>
                  <a:cubicBezTo>
                    <a:pt x="64" y="201"/>
                    <a:pt x="62" y="200"/>
                    <a:pt x="61" y="199"/>
                  </a:cubicBezTo>
                  <a:cubicBezTo>
                    <a:pt x="61" y="199"/>
                    <a:pt x="59" y="199"/>
                    <a:pt x="58" y="198"/>
                  </a:cubicBezTo>
                  <a:cubicBezTo>
                    <a:pt x="58" y="197"/>
                    <a:pt x="59" y="195"/>
                    <a:pt x="58" y="194"/>
                  </a:cubicBezTo>
                  <a:cubicBezTo>
                    <a:pt x="58" y="193"/>
                    <a:pt x="56" y="191"/>
                    <a:pt x="55" y="191"/>
                  </a:cubicBezTo>
                  <a:cubicBezTo>
                    <a:pt x="55" y="191"/>
                    <a:pt x="54" y="191"/>
                    <a:pt x="53" y="191"/>
                  </a:cubicBezTo>
                  <a:cubicBezTo>
                    <a:pt x="51" y="190"/>
                    <a:pt x="49" y="189"/>
                    <a:pt x="48" y="189"/>
                  </a:cubicBezTo>
                  <a:cubicBezTo>
                    <a:pt x="46" y="189"/>
                    <a:pt x="44" y="189"/>
                    <a:pt x="43" y="189"/>
                  </a:cubicBezTo>
                  <a:cubicBezTo>
                    <a:pt x="42" y="188"/>
                    <a:pt x="39" y="188"/>
                    <a:pt x="38" y="187"/>
                  </a:cubicBezTo>
                  <a:cubicBezTo>
                    <a:pt x="36" y="186"/>
                    <a:pt x="35" y="184"/>
                    <a:pt x="34" y="183"/>
                  </a:cubicBezTo>
                  <a:cubicBezTo>
                    <a:pt x="32" y="182"/>
                    <a:pt x="30" y="182"/>
                    <a:pt x="29" y="180"/>
                  </a:cubicBezTo>
                  <a:cubicBezTo>
                    <a:pt x="28" y="180"/>
                    <a:pt x="27" y="178"/>
                    <a:pt x="27" y="177"/>
                  </a:cubicBezTo>
                  <a:cubicBezTo>
                    <a:pt x="26" y="177"/>
                    <a:pt x="26" y="175"/>
                    <a:pt x="27" y="174"/>
                  </a:cubicBezTo>
                  <a:cubicBezTo>
                    <a:pt x="27" y="173"/>
                    <a:pt x="28" y="172"/>
                    <a:pt x="28" y="172"/>
                  </a:cubicBezTo>
                  <a:cubicBezTo>
                    <a:pt x="29" y="171"/>
                    <a:pt x="32" y="172"/>
                    <a:pt x="33" y="172"/>
                  </a:cubicBezTo>
                  <a:cubicBezTo>
                    <a:pt x="33" y="171"/>
                    <a:pt x="33" y="170"/>
                    <a:pt x="33" y="169"/>
                  </a:cubicBezTo>
                  <a:cubicBezTo>
                    <a:pt x="33" y="169"/>
                    <a:pt x="35" y="169"/>
                    <a:pt x="35" y="169"/>
                  </a:cubicBezTo>
                  <a:cubicBezTo>
                    <a:pt x="36" y="168"/>
                    <a:pt x="39" y="168"/>
                    <a:pt x="40" y="166"/>
                  </a:cubicBezTo>
                  <a:cubicBezTo>
                    <a:pt x="40" y="166"/>
                    <a:pt x="40" y="164"/>
                    <a:pt x="39" y="163"/>
                  </a:cubicBezTo>
                  <a:cubicBezTo>
                    <a:pt x="39" y="162"/>
                    <a:pt x="37" y="162"/>
                    <a:pt x="36" y="162"/>
                  </a:cubicBezTo>
                  <a:cubicBezTo>
                    <a:pt x="35" y="162"/>
                    <a:pt x="34" y="163"/>
                    <a:pt x="33" y="163"/>
                  </a:cubicBezTo>
                  <a:cubicBezTo>
                    <a:pt x="32" y="164"/>
                    <a:pt x="31" y="163"/>
                    <a:pt x="30" y="163"/>
                  </a:cubicBezTo>
                  <a:cubicBezTo>
                    <a:pt x="29" y="163"/>
                    <a:pt x="28" y="162"/>
                    <a:pt x="27" y="161"/>
                  </a:cubicBezTo>
                  <a:cubicBezTo>
                    <a:pt x="26" y="161"/>
                    <a:pt x="24" y="162"/>
                    <a:pt x="24" y="161"/>
                  </a:cubicBezTo>
                  <a:cubicBezTo>
                    <a:pt x="23" y="161"/>
                    <a:pt x="24" y="159"/>
                    <a:pt x="24" y="159"/>
                  </a:cubicBezTo>
                  <a:cubicBezTo>
                    <a:pt x="23" y="158"/>
                    <a:pt x="21" y="159"/>
                    <a:pt x="21" y="159"/>
                  </a:cubicBezTo>
                  <a:cubicBezTo>
                    <a:pt x="20" y="160"/>
                    <a:pt x="21" y="161"/>
                    <a:pt x="21" y="161"/>
                  </a:cubicBezTo>
                  <a:cubicBezTo>
                    <a:pt x="20" y="161"/>
                    <a:pt x="18" y="161"/>
                    <a:pt x="17" y="161"/>
                  </a:cubicBezTo>
                  <a:cubicBezTo>
                    <a:pt x="16" y="160"/>
                    <a:pt x="16" y="159"/>
                    <a:pt x="16" y="158"/>
                  </a:cubicBezTo>
                  <a:cubicBezTo>
                    <a:pt x="17" y="157"/>
                    <a:pt x="18" y="157"/>
                    <a:pt x="19" y="157"/>
                  </a:cubicBezTo>
                  <a:cubicBezTo>
                    <a:pt x="19" y="156"/>
                    <a:pt x="18" y="154"/>
                    <a:pt x="19" y="152"/>
                  </a:cubicBezTo>
                  <a:cubicBezTo>
                    <a:pt x="19" y="151"/>
                    <a:pt x="21" y="150"/>
                    <a:pt x="22" y="150"/>
                  </a:cubicBezTo>
                  <a:cubicBezTo>
                    <a:pt x="23" y="150"/>
                    <a:pt x="25" y="150"/>
                    <a:pt x="26" y="149"/>
                  </a:cubicBezTo>
                  <a:cubicBezTo>
                    <a:pt x="26" y="149"/>
                    <a:pt x="24" y="148"/>
                    <a:pt x="24" y="147"/>
                  </a:cubicBezTo>
                  <a:cubicBezTo>
                    <a:pt x="24" y="146"/>
                    <a:pt x="25" y="145"/>
                    <a:pt x="25" y="144"/>
                  </a:cubicBezTo>
                  <a:cubicBezTo>
                    <a:pt x="25" y="144"/>
                    <a:pt x="25" y="142"/>
                    <a:pt x="25" y="141"/>
                  </a:cubicBezTo>
                  <a:cubicBezTo>
                    <a:pt x="25" y="141"/>
                    <a:pt x="24" y="140"/>
                    <a:pt x="24" y="140"/>
                  </a:cubicBezTo>
                  <a:cubicBezTo>
                    <a:pt x="23" y="140"/>
                    <a:pt x="22" y="141"/>
                    <a:pt x="22" y="141"/>
                  </a:cubicBezTo>
                  <a:cubicBezTo>
                    <a:pt x="20" y="141"/>
                    <a:pt x="18" y="141"/>
                    <a:pt x="17" y="141"/>
                  </a:cubicBezTo>
                  <a:cubicBezTo>
                    <a:pt x="16" y="141"/>
                    <a:pt x="16" y="140"/>
                    <a:pt x="16" y="140"/>
                  </a:cubicBezTo>
                  <a:cubicBezTo>
                    <a:pt x="15" y="139"/>
                    <a:pt x="12" y="140"/>
                    <a:pt x="11" y="140"/>
                  </a:cubicBezTo>
                  <a:cubicBezTo>
                    <a:pt x="11" y="139"/>
                    <a:pt x="10" y="138"/>
                    <a:pt x="9" y="137"/>
                  </a:cubicBezTo>
                  <a:cubicBezTo>
                    <a:pt x="8" y="136"/>
                    <a:pt x="6" y="135"/>
                    <a:pt x="6" y="134"/>
                  </a:cubicBezTo>
                  <a:cubicBezTo>
                    <a:pt x="6" y="133"/>
                    <a:pt x="6" y="132"/>
                    <a:pt x="6" y="132"/>
                  </a:cubicBezTo>
                  <a:cubicBezTo>
                    <a:pt x="7" y="131"/>
                    <a:pt x="8" y="132"/>
                    <a:pt x="9" y="132"/>
                  </a:cubicBezTo>
                  <a:cubicBezTo>
                    <a:pt x="10" y="131"/>
                    <a:pt x="11" y="131"/>
                    <a:pt x="12" y="130"/>
                  </a:cubicBezTo>
                  <a:cubicBezTo>
                    <a:pt x="12" y="130"/>
                    <a:pt x="12" y="128"/>
                    <a:pt x="12" y="127"/>
                  </a:cubicBezTo>
                  <a:cubicBezTo>
                    <a:pt x="13" y="127"/>
                    <a:pt x="13" y="124"/>
                    <a:pt x="14" y="123"/>
                  </a:cubicBezTo>
                  <a:cubicBezTo>
                    <a:pt x="14" y="123"/>
                    <a:pt x="16" y="124"/>
                    <a:pt x="17" y="123"/>
                  </a:cubicBezTo>
                  <a:cubicBezTo>
                    <a:pt x="17" y="123"/>
                    <a:pt x="18" y="121"/>
                    <a:pt x="18" y="121"/>
                  </a:cubicBezTo>
                  <a:cubicBezTo>
                    <a:pt x="18" y="119"/>
                    <a:pt x="17" y="117"/>
                    <a:pt x="16" y="116"/>
                  </a:cubicBezTo>
                  <a:cubicBezTo>
                    <a:pt x="15" y="116"/>
                    <a:pt x="14" y="115"/>
                    <a:pt x="13" y="114"/>
                  </a:cubicBezTo>
                  <a:cubicBezTo>
                    <a:pt x="13" y="114"/>
                    <a:pt x="11" y="113"/>
                    <a:pt x="10" y="113"/>
                  </a:cubicBezTo>
                  <a:cubicBezTo>
                    <a:pt x="9" y="113"/>
                    <a:pt x="7" y="113"/>
                    <a:pt x="7" y="113"/>
                  </a:cubicBezTo>
                  <a:cubicBezTo>
                    <a:pt x="6" y="112"/>
                    <a:pt x="4" y="111"/>
                    <a:pt x="3" y="111"/>
                  </a:cubicBezTo>
                  <a:cubicBezTo>
                    <a:pt x="3" y="109"/>
                    <a:pt x="4" y="107"/>
                    <a:pt x="3" y="106"/>
                  </a:cubicBezTo>
                  <a:cubicBezTo>
                    <a:pt x="3" y="105"/>
                    <a:pt x="1" y="104"/>
                    <a:pt x="1" y="103"/>
                  </a:cubicBezTo>
                  <a:cubicBezTo>
                    <a:pt x="1" y="103"/>
                    <a:pt x="0" y="101"/>
                    <a:pt x="1" y="100"/>
                  </a:cubicBezTo>
                  <a:cubicBezTo>
                    <a:pt x="1" y="99"/>
                    <a:pt x="1" y="98"/>
                    <a:pt x="2" y="98"/>
                  </a:cubicBezTo>
                  <a:cubicBezTo>
                    <a:pt x="2" y="97"/>
                    <a:pt x="5" y="96"/>
                    <a:pt x="6" y="96"/>
                  </a:cubicBezTo>
                  <a:cubicBezTo>
                    <a:pt x="7" y="96"/>
                    <a:pt x="9" y="98"/>
                    <a:pt x="10" y="98"/>
                  </a:cubicBezTo>
                  <a:cubicBezTo>
                    <a:pt x="11" y="98"/>
                    <a:pt x="12" y="97"/>
                    <a:pt x="12" y="95"/>
                  </a:cubicBezTo>
                  <a:cubicBezTo>
                    <a:pt x="12" y="95"/>
                    <a:pt x="12" y="93"/>
                    <a:pt x="11" y="92"/>
                  </a:cubicBezTo>
                  <a:cubicBezTo>
                    <a:pt x="11" y="91"/>
                    <a:pt x="10" y="90"/>
                    <a:pt x="9" y="90"/>
                  </a:cubicBezTo>
                  <a:cubicBezTo>
                    <a:pt x="8" y="90"/>
                    <a:pt x="6" y="90"/>
                    <a:pt x="6" y="90"/>
                  </a:cubicBezTo>
                  <a:cubicBezTo>
                    <a:pt x="5" y="89"/>
                    <a:pt x="6" y="87"/>
                    <a:pt x="6" y="86"/>
                  </a:cubicBezTo>
                  <a:cubicBezTo>
                    <a:pt x="6" y="86"/>
                    <a:pt x="5" y="85"/>
                    <a:pt x="5" y="85"/>
                  </a:cubicBezTo>
                  <a:cubicBezTo>
                    <a:pt x="5" y="85"/>
                    <a:pt x="4" y="85"/>
                    <a:pt x="4" y="85"/>
                  </a:cubicBezTo>
                  <a:cubicBezTo>
                    <a:pt x="3" y="85"/>
                    <a:pt x="3" y="86"/>
                    <a:pt x="3" y="86"/>
                  </a:cubicBezTo>
                  <a:cubicBezTo>
                    <a:pt x="2" y="87"/>
                    <a:pt x="1" y="87"/>
                    <a:pt x="0" y="86"/>
                  </a:cubicBezTo>
                  <a:cubicBezTo>
                    <a:pt x="0" y="86"/>
                    <a:pt x="0" y="85"/>
                    <a:pt x="0" y="84"/>
                  </a:cubicBezTo>
                  <a:cubicBezTo>
                    <a:pt x="0" y="84"/>
                    <a:pt x="0" y="83"/>
                    <a:pt x="0" y="82"/>
                  </a:cubicBezTo>
                  <a:cubicBezTo>
                    <a:pt x="0" y="82"/>
                    <a:pt x="2" y="82"/>
                    <a:pt x="2" y="81"/>
                  </a:cubicBezTo>
                  <a:cubicBezTo>
                    <a:pt x="2" y="80"/>
                    <a:pt x="2" y="79"/>
                    <a:pt x="3" y="79"/>
                  </a:cubicBezTo>
                  <a:cubicBezTo>
                    <a:pt x="3" y="78"/>
                    <a:pt x="5" y="76"/>
                    <a:pt x="5" y="76"/>
                  </a:cubicBezTo>
                  <a:cubicBezTo>
                    <a:pt x="6" y="75"/>
                    <a:pt x="7" y="76"/>
                    <a:pt x="8" y="76"/>
                  </a:cubicBezTo>
                  <a:cubicBezTo>
                    <a:pt x="9" y="75"/>
                    <a:pt x="9" y="73"/>
                    <a:pt x="9" y="72"/>
                  </a:cubicBezTo>
                  <a:cubicBezTo>
                    <a:pt x="9" y="71"/>
                    <a:pt x="8" y="69"/>
                    <a:pt x="8" y="68"/>
                  </a:cubicBezTo>
                  <a:cubicBezTo>
                    <a:pt x="8" y="67"/>
                    <a:pt x="9" y="65"/>
                    <a:pt x="9" y="64"/>
                  </a:cubicBezTo>
                  <a:cubicBezTo>
                    <a:pt x="9" y="64"/>
                    <a:pt x="10" y="63"/>
                    <a:pt x="11" y="63"/>
                  </a:cubicBezTo>
                  <a:cubicBezTo>
                    <a:pt x="11" y="63"/>
                    <a:pt x="13" y="62"/>
                    <a:pt x="13" y="61"/>
                  </a:cubicBezTo>
                  <a:cubicBezTo>
                    <a:pt x="13" y="60"/>
                    <a:pt x="11" y="57"/>
                    <a:pt x="12" y="56"/>
                  </a:cubicBezTo>
                  <a:cubicBezTo>
                    <a:pt x="12" y="56"/>
                    <a:pt x="14" y="56"/>
                    <a:pt x="14" y="56"/>
                  </a:cubicBezTo>
                  <a:cubicBezTo>
                    <a:pt x="15" y="57"/>
                    <a:pt x="15" y="58"/>
                    <a:pt x="15" y="58"/>
                  </a:cubicBezTo>
                  <a:cubicBezTo>
                    <a:pt x="16" y="58"/>
                    <a:pt x="18" y="59"/>
                    <a:pt x="18" y="58"/>
                  </a:cubicBezTo>
                  <a:cubicBezTo>
                    <a:pt x="19" y="58"/>
                    <a:pt x="20" y="55"/>
                    <a:pt x="20" y="54"/>
                  </a:cubicBezTo>
                  <a:cubicBezTo>
                    <a:pt x="20" y="54"/>
                    <a:pt x="20" y="52"/>
                    <a:pt x="21" y="51"/>
                  </a:cubicBezTo>
                  <a:cubicBezTo>
                    <a:pt x="21" y="51"/>
                    <a:pt x="24" y="52"/>
                    <a:pt x="25" y="51"/>
                  </a:cubicBezTo>
                  <a:cubicBezTo>
                    <a:pt x="26" y="51"/>
                    <a:pt x="27" y="50"/>
                    <a:pt x="28" y="49"/>
                  </a:cubicBezTo>
                  <a:cubicBezTo>
                    <a:pt x="29" y="49"/>
                    <a:pt x="30" y="48"/>
                    <a:pt x="30" y="48"/>
                  </a:cubicBezTo>
                  <a:cubicBezTo>
                    <a:pt x="31" y="48"/>
                    <a:pt x="32" y="48"/>
                    <a:pt x="33" y="48"/>
                  </a:cubicBezTo>
                  <a:cubicBezTo>
                    <a:pt x="34" y="48"/>
                    <a:pt x="35" y="48"/>
                    <a:pt x="36" y="48"/>
                  </a:cubicBezTo>
                  <a:cubicBezTo>
                    <a:pt x="37" y="48"/>
                    <a:pt x="40" y="47"/>
                    <a:pt x="40" y="46"/>
                  </a:cubicBezTo>
                  <a:cubicBezTo>
                    <a:pt x="41" y="45"/>
                    <a:pt x="41" y="42"/>
                    <a:pt x="41" y="41"/>
                  </a:cubicBezTo>
                  <a:cubicBezTo>
                    <a:pt x="41" y="41"/>
                    <a:pt x="42" y="39"/>
                    <a:pt x="43" y="39"/>
                  </a:cubicBezTo>
                  <a:cubicBezTo>
                    <a:pt x="44" y="37"/>
                    <a:pt x="46" y="35"/>
                    <a:pt x="47" y="35"/>
                  </a:cubicBezTo>
                  <a:cubicBezTo>
                    <a:pt x="48" y="35"/>
                    <a:pt x="49" y="36"/>
                    <a:pt x="50" y="36"/>
                  </a:cubicBezTo>
                  <a:cubicBezTo>
                    <a:pt x="51" y="35"/>
                    <a:pt x="53" y="34"/>
                    <a:pt x="54" y="34"/>
                  </a:cubicBezTo>
                  <a:cubicBezTo>
                    <a:pt x="55" y="33"/>
                    <a:pt x="56" y="34"/>
                    <a:pt x="57" y="34"/>
                  </a:cubicBezTo>
                  <a:cubicBezTo>
                    <a:pt x="57" y="35"/>
                    <a:pt x="58" y="36"/>
                    <a:pt x="59" y="36"/>
                  </a:cubicBezTo>
                  <a:cubicBezTo>
                    <a:pt x="59" y="37"/>
                    <a:pt x="60" y="39"/>
                    <a:pt x="61" y="39"/>
                  </a:cubicBezTo>
                  <a:cubicBezTo>
                    <a:pt x="62" y="40"/>
                    <a:pt x="63" y="39"/>
                    <a:pt x="64" y="39"/>
                  </a:cubicBezTo>
                  <a:cubicBezTo>
                    <a:pt x="65" y="39"/>
                    <a:pt x="65" y="37"/>
                    <a:pt x="65" y="36"/>
                  </a:cubicBezTo>
                  <a:cubicBezTo>
                    <a:pt x="65" y="36"/>
                    <a:pt x="65" y="35"/>
                    <a:pt x="65" y="34"/>
                  </a:cubicBezTo>
                  <a:cubicBezTo>
                    <a:pt x="65" y="33"/>
                    <a:pt x="66" y="32"/>
                    <a:pt x="66" y="31"/>
                  </a:cubicBezTo>
                  <a:cubicBezTo>
                    <a:pt x="66" y="31"/>
                    <a:pt x="66" y="29"/>
                    <a:pt x="66" y="29"/>
                  </a:cubicBezTo>
                  <a:cubicBezTo>
                    <a:pt x="66" y="28"/>
                    <a:pt x="65" y="25"/>
                    <a:pt x="65" y="23"/>
                  </a:cubicBezTo>
                  <a:cubicBezTo>
                    <a:pt x="65" y="23"/>
                    <a:pt x="64" y="21"/>
                    <a:pt x="64" y="20"/>
                  </a:cubicBezTo>
                  <a:cubicBezTo>
                    <a:pt x="64" y="19"/>
                    <a:pt x="65" y="17"/>
                    <a:pt x="65" y="16"/>
                  </a:cubicBezTo>
                  <a:cubicBezTo>
                    <a:pt x="65" y="15"/>
                    <a:pt x="64" y="13"/>
                    <a:pt x="64" y="12"/>
                  </a:cubicBezTo>
                  <a:cubicBezTo>
                    <a:pt x="64" y="11"/>
                    <a:pt x="66" y="11"/>
                    <a:pt x="66" y="11"/>
                  </a:cubicBezTo>
                  <a:cubicBezTo>
                    <a:pt x="67" y="9"/>
                    <a:pt x="66" y="8"/>
                    <a:pt x="66" y="7"/>
                  </a:cubicBezTo>
                  <a:cubicBezTo>
                    <a:pt x="66" y="6"/>
                    <a:pt x="65" y="6"/>
                    <a:pt x="65" y="5"/>
                  </a:cubicBezTo>
                  <a:cubicBezTo>
                    <a:pt x="65" y="4"/>
                    <a:pt x="64" y="2"/>
                    <a:pt x="65" y="2"/>
                  </a:cubicBezTo>
                  <a:cubicBezTo>
                    <a:pt x="65" y="1"/>
                    <a:pt x="67" y="0"/>
                    <a:pt x="67" y="0"/>
                  </a:cubicBezTo>
                  <a:cubicBezTo>
                    <a:pt x="68" y="0"/>
                    <a:pt x="70" y="0"/>
                    <a:pt x="70" y="0"/>
                  </a:cubicBezTo>
                  <a:cubicBezTo>
                    <a:pt x="71" y="0"/>
                    <a:pt x="73" y="0"/>
                    <a:pt x="73" y="1"/>
                  </a:cubicBezTo>
                  <a:cubicBezTo>
                    <a:pt x="74" y="1"/>
                    <a:pt x="74" y="3"/>
                    <a:pt x="74" y="4"/>
                  </a:cubicBezTo>
                  <a:cubicBezTo>
                    <a:pt x="75" y="5"/>
                    <a:pt x="77" y="7"/>
                    <a:pt x="77" y="8"/>
                  </a:cubicBezTo>
                  <a:cubicBezTo>
                    <a:pt x="78" y="9"/>
                    <a:pt x="77" y="12"/>
                    <a:pt x="77" y="13"/>
                  </a:cubicBezTo>
                  <a:cubicBezTo>
                    <a:pt x="77" y="14"/>
                    <a:pt x="78" y="16"/>
                    <a:pt x="78" y="17"/>
                  </a:cubicBezTo>
                  <a:cubicBezTo>
                    <a:pt x="78" y="18"/>
                    <a:pt x="80" y="20"/>
                    <a:pt x="80" y="22"/>
                  </a:cubicBezTo>
                  <a:cubicBezTo>
                    <a:pt x="80" y="22"/>
                    <a:pt x="80" y="24"/>
                    <a:pt x="80" y="25"/>
                  </a:cubicBezTo>
                  <a:cubicBezTo>
                    <a:pt x="80" y="26"/>
                    <a:pt x="79" y="27"/>
                    <a:pt x="79" y="28"/>
                  </a:cubicBezTo>
                  <a:cubicBezTo>
                    <a:pt x="79" y="29"/>
                    <a:pt x="80" y="31"/>
                    <a:pt x="80" y="31"/>
                  </a:cubicBezTo>
                  <a:cubicBezTo>
                    <a:pt x="80" y="33"/>
                    <a:pt x="80" y="35"/>
                    <a:pt x="80" y="36"/>
                  </a:cubicBezTo>
                  <a:cubicBezTo>
                    <a:pt x="80" y="37"/>
                    <a:pt x="79" y="39"/>
                    <a:pt x="79" y="40"/>
                  </a:cubicBezTo>
                  <a:cubicBezTo>
                    <a:pt x="79" y="41"/>
                    <a:pt x="78" y="44"/>
                    <a:pt x="79" y="46"/>
                  </a:cubicBezTo>
                  <a:cubicBezTo>
                    <a:pt x="79" y="47"/>
                    <a:pt x="81" y="49"/>
                    <a:pt x="82" y="50"/>
                  </a:cubicBezTo>
                  <a:cubicBezTo>
                    <a:pt x="82" y="50"/>
                    <a:pt x="85" y="51"/>
                    <a:pt x="85" y="52"/>
                  </a:cubicBezTo>
                  <a:cubicBezTo>
                    <a:pt x="86" y="53"/>
                    <a:pt x="87" y="56"/>
                    <a:pt x="87" y="57"/>
                  </a:cubicBezTo>
                  <a:cubicBezTo>
                    <a:pt x="87" y="58"/>
                    <a:pt x="86" y="59"/>
                    <a:pt x="86" y="60"/>
                  </a:cubicBezTo>
                  <a:cubicBezTo>
                    <a:pt x="86" y="61"/>
                    <a:pt x="87" y="63"/>
                    <a:pt x="87" y="64"/>
                  </a:cubicBezTo>
                  <a:cubicBezTo>
                    <a:pt x="88" y="66"/>
                    <a:pt x="87" y="69"/>
                    <a:pt x="87" y="70"/>
                  </a:cubicBezTo>
                  <a:cubicBezTo>
                    <a:pt x="87" y="71"/>
                    <a:pt x="87" y="74"/>
                    <a:pt x="87" y="76"/>
                  </a:cubicBezTo>
                  <a:cubicBezTo>
                    <a:pt x="88" y="77"/>
                    <a:pt x="88" y="78"/>
                    <a:pt x="89" y="79"/>
                  </a:cubicBezTo>
                  <a:cubicBezTo>
                    <a:pt x="89" y="81"/>
                    <a:pt x="90" y="83"/>
                    <a:pt x="90" y="85"/>
                  </a:cubicBezTo>
                  <a:cubicBezTo>
                    <a:pt x="90" y="86"/>
                    <a:pt x="91" y="88"/>
                    <a:pt x="91" y="89"/>
                  </a:cubicBezTo>
                  <a:cubicBezTo>
                    <a:pt x="91" y="91"/>
                    <a:pt x="90" y="94"/>
                    <a:pt x="91" y="96"/>
                  </a:cubicBezTo>
                  <a:cubicBezTo>
                    <a:pt x="91" y="98"/>
                    <a:pt x="93" y="102"/>
                    <a:pt x="93" y="10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62"/>
            <p:cNvSpPr>
              <a:spLocks/>
            </p:cNvSpPr>
            <p:nvPr/>
          </p:nvSpPr>
          <p:spPr bwMode="auto">
            <a:xfrm>
              <a:off x="6831" y="3301"/>
              <a:ext cx="243" cy="528"/>
            </a:xfrm>
            <a:custGeom>
              <a:avLst/>
              <a:gdLst>
                <a:gd name="T0" fmla="*/ 89 w 93"/>
                <a:gd name="T1" fmla="*/ 114 h 202"/>
                <a:gd name="T2" fmla="*/ 80 w 93"/>
                <a:gd name="T3" fmla="*/ 129 h 202"/>
                <a:gd name="T4" fmla="*/ 81 w 93"/>
                <a:gd name="T5" fmla="*/ 157 h 202"/>
                <a:gd name="T6" fmla="*/ 77 w 93"/>
                <a:gd name="T7" fmla="*/ 168 h 202"/>
                <a:gd name="T8" fmla="*/ 72 w 93"/>
                <a:gd name="T9" fmla="*/ 174 h 202"/>
                <a:gd name="T10" fmla="*/ 79 w 93"/>
                <a:gd name="T11" fmla="*/ 175 h 202"/>
                <a:gd name="T12" fmla="*/ 72 w 93"/>
                <a:gd name="T13" fmla="*/ 181 h 202"/>
                <a:gd name="T14" fmla="*/ 68 w 93"/>
                <a:gd name="T15" fmla="*/ 191 h 202"/>
                <a:gd name="T16" fmla="*/ 69 w 93"/>
                <a:gd name="T17" fmla="*/ 201 h 202"/>
                <a:gd name="T18" fmla="*/ 58 w 93"/>
                <a:gd name="T19" fmla="*/ 198 h 202"/>
                <a:gd name="T20" fmla="*/ 53 w 93"/>
                <a:gd name="T21" fmla="*/ 191 h 202"/>
                <a:gd name="T22" fmla="*/ 38 w 93"/>
                <a:gd name="T23" fmla="*/ 187 h 202"/>
                <a:gd name="T24" fmla="*/ 27 w 93"/>
                <a:gd name="T25" fmla="*/ 177 h 202"/>
                <a:gd name="T26" fmla="*/ 33 w 93"/>
                <a:gd name="T27" fmla="*/ 172 h 202"/>
                <a:gd name="T28" fmla="*/ 40 w 93"/>
                <a:gd name="T29" fmla="*/ 166 h 202"/>
                <a:gd name="T30" fmla="*/ 33 w 93"/>
                <a:gd name="T31" fmla="*/ 163 h 202"/>
                <a:gd name="T32" fmla="*/ 24 w 93"/>
                <a:gd name="T33" fmla="*/ 161 h 202"/>
                <a:gd name="T34" fmla="*/ 21 w 93"/>
                <a:gd name="T35" fmla="*/ 161 h 202"/>
                <a:gd name="T36" fmla="*/ 19 w 93"/>
                <a:gd name="T37" fmla="*/ 157 h 202"/>
                <a:gd name="T38" fmla="*/ 26 w 93"/>
                <a:gd name="T39" fmla="*/ 149 h 202"/>
                <a:gd name="T40" fmla="*/ 25 w 93"/>
                <a:gd name="T41" fmla="*/ 141 h 202"/>
                <a:gd name="T42" fmla="*/ 17 w 93"/>
                <a:gd name="T43" fmla="*/ 141 h 202"/>
                <a:gd name="T44" fmla="*/ 9 w 93"/>
                <a:gd name="T45" fmla="*/ 137 h 202"/>
                <a:gd name="T46" fmla="*/ 9 w 93"/>
                <a:gd name="T47" fmla="*/ 132 h 202"/>
                <a:gd name="T48" fmla="*/ 14 w 93"/>
                <a:gd name="T49" fmla="*/ 123 h 202"/>
                <a:gd name="T50" fmla="*/ 16 w 93"/>
                <a:gd name="T51" fmla="*/ 116 h 202"/>
                <a:gd name="T52" fmla="*/ 7 w 93"/>
                <a:gd name="T53" fmla="*/ 113 h 202"/>
                <a:gd name="T54" fmla="*/ 1 w 93"/>
                <a:gd name="T55" fmla="*/ 103 h 202"/>
                <a:gd name="T56" fmla="*/ 6 w 93"/>
                <a:gd name="T57" fmla="*/ 96 h 202"/>
                <a:gd name="T58" fmla="*/ 11 w 93"/>
                <a:gd name="T59" fmla="*/ 92 h 202"/>
                <a:gd name="T60" fmla="*/ 6 w 93"/>
                <a:gd name="T61" fmla="*/ 86 h 202"/>
                <a:gd name="T62" fmla="*/ 3 w 93"/>
                <a:gd name="T63" fmla="*/ 86 h 202"/>
                <a:gd name="T64" fmla="*/ 0 w 93"/>
                <a:gd name="T65" fmla="*/ 82 h 202"/>
                <a:gd name="T66" fmla="*/ 5 w 93"/>
                <a:gd name="T67" fmla="*/ 76 h 202"/>
                <a:gd name="T68" fmla="*/ 8 w 93"/>
                <a:gd name="T69" fmla="*/ 68 h 202"/>
                <a:gd name="T70" fmla="*/ 13 w 93"/>
                <a:gd name="T71" fmla="*/ 61 h 202"/>
                <a:gd name="T72" fmla="*/ 15 w 93"/>
                <a:gd name="T73" fmla="*/ 58 h 202"/>
                <a:gd name="T74" fmla="*/ 21 w 93"/>
                <a:gd name="T75" fmla="*/ 51 h 202"/>
                <a:gd name="T76" fmla="*/ 30 w 93"/>
                <a:gd name="T77" fmla="*/ 48 h 202"/>
                <a:gd name="T78" fmla="*/ 40 w 93"/>
                <a:gd name="T79" fmla="*/ 46 h 202"/>
                <a:gd name="T80" fmla="*/ 47 w 93"/>
                <a:gd name="T81" fmla="*/ 35 h 202"/>
                <a:gd name="T82" fmla="*/ 57 w 93"/>
                <a:gd name="T83" fmla="*/ 34 h 202"/>
                <a:gd name="T84" fmla="*/ 64 w 93"/>
                <a:gd name="T85" fmla="*/ 39 h 202"/>
                <a:gd name="T86" fmla="*/ 66 w 93"/>
                <a:gd name="T87" fmla="*/ 31 h 202"/>
                <a:gd name="T88" fmla="*/ 64 w 93"/>
                <a:gd name="T89" fmla="*/ 20 h 202"/>
                <a:gd name="T90" fmla="*/ 66 w 93"/>
                <a:gd name="T91" fmla="*/ 11 h 202"/>
                <a:gd name="T92" fmla="*/ 65 w 93"/>
                <a:gd name="T93" fmla="*/ 2 h 202"/>
                <a:gd name="T94" fmla="*/ 73 w 93"/>
                <a:gd name="T95" fmla="*/ 1 h 202"/>
                <a:gd name="T96" fmla="*/ 77 w 93"/>
                <a:gd name="T97" fmla="*/ 13 h 202"/>
                <a:gd name="T98" fmla="*/ 80 w 93"/>
                <a:gd name="T99" fmla="*/ 25 h 202"/>
                <a:gd name="T100" fmla="*/ 80 w 93"/>
                <a:gd name="T101" fmla="*/ 36 h 202"/>
                <a:gd name="T102" fmla="*/ 82 w 93"/>
                <a:gd name="T103" fmla="*/ 50 h 202"/>
                <a:gd name="T104" fmla="*/ 86 w 93"/>
                <a:gd name="T105" fmla="*/ 60 h 202"/>
                <a:gd name="T106" fmla="*/ 87 w 93"/>
                <a:gd name="T107" fmla="*/ 76 h 202"/>
                <a:gd name="T108" fmla="*/ 91 w 93"/>
                <a:gd name="T109" fmla="*/ 89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3" h="202">
                  <a:moveTo>
                    <a:pt x="93" y="104"/>
                  </a:moveTo>
                  <a:cubicBezTo>
                    <a:pt x="93" y="105"/>
                    <a:pt x="93" y="107"/>
                    <a:pt x="93" y="108"/>
                  </a:cubicBezTo>
                  <a:cubicBezTo>
                    <a:pt x="92" y="110"/>
                    <a:pt x="90" y="112"/>
                    <a:pt x="89" y="114"/>
                  </a:cubicBezTo>
                  <a:cubicBezTo>
                    <a:pt x="89" y="114"/>
                    <a:pt x="88" y="116"/>
                    <a:pt x="88" y="117"/>
                  </a:cubicBezTo>
                  <a:cubicBezTo>
                    <a:pt x="87" y="119"/>
                    <a:pt x="84" y="122"/>
                    <a:pt x="83" y="123"/>
                  </a:cubicBezTo>
                  <a:cubicBezTo>
                    <a:pt x="82" y="125"/>
                    <a:pt x="80" y="128"/>
                    <a:pt x="80" y="129"/>
                  </a:cubicBezTo>
                  <a:cubicBezTo>
                    <a:pt x="80" y="132"/>
                    <a:pt x="80" y="136"/>
                    <a:pt x="80" y="139"/>
                  </a:cubicBezTo>
                  <a:cubicBezTo>
                    <a:pt x="80" y="142"/>
                    <a:pt x="81" y="147"/>
                    <a:pt x="81" y="149"/>
                  </a:cubicBezTo>
                  <a:cubicBezTo>
                    <a:pt x="81" y="151"/>
                    <a:pt x="82" y="155"/>
                    <a:pt x="81" y="157"/>
                  </a:cubicBezTo>
                  <a:cubicBezTo>
                    <a:pt x="81" y="158"/>
                    <a:pt x="79" y="160"/>
                    <a:pt x="79" y="162"/>
                  </a:cubicBezTo>
                  <a:cubicBezTo>
                    <a:pt x="79" y="163"/>
                    <a:pt x="81" y="165"/>
                    <a:pt x="80" y="166"/>
                  </a:cubicBezTo>
                  <a:cubicBezTo>
                    <a:pt x="80" y="168"/>
                    <a:pt x="78" y="168"/>
                    <a:pt x="77" y="168"/>
                  </a:cubicBezTo>
                  <a:cubicBezTo>
                    <a:pt x="76" y="168"/>
                    <a:pt x="75" y="168"/>
                    <a:pt x="74" y="168"/>
                  </a:cubicBezTo>
                  <a:cubicBezTo>
                    <a:pt x="73" y="168"/>
                    <a:pt x="73" y="170"/>
                    <a:pt x="72" y="171"/>
                  </a:cubicBezTo>
                  <a:cubicBezTo>
                    <a:pt x="72" y="172"/>
                    <a:pt x="72" y="174"/>
                    <a:pt x="72" y="174"/>
                  </a:cubicBezTo>
                  <a:cubicBezTo>
                    <a:pt x="73" y="175"/>
                    <a:pt x="74" y="174"/>
                    <a:pt x="75" y="174"/>
                  </a:cubicBezTo>
                  <a:cubicBezTo>
                    <a:pt x="76" y="173"/>
                    <a:pt x="77" y="172"/>
                    <a:pt x="77" y="172"/>
                  </a:cubicBezTo>
                  <a:cubicBezTo>
                    <a:pt x="78" y="172"/>
                    <a:pt x="79" y="174"/>
                    <a:pt x="79" y="175"/>
                  </a:cubicBezTo>
                  <a:cubicBezTo>
                    <a:pt x="79" y="176"/>
                    <a:pt x="79" y="177"/>
                    <a:pt x="79" y="177"/>
                  </a:cubicBezTo>
                  <a:cubicBezTo>
                    <a:pt x="78" y="178"/>
                    <a:pt x="76" y="179"/>
                    <a:pt x="75" y="179"/>
                  </a:cubicBezTo>
                  <a:cubicBezTo>
                    <a:pt x="75" y="180"/>
                    <a:pt x="72" y="180"/>
                    <a:pt x="72" y="181"/>
                  </a:cubicBezTo>
                  <a:cubicBezTo>
                    <a:pt x="71" y="182"/>
                    <a:pt x="73" y="185"/>
                    <a:pt x="73" y="186"/>
                  </a:cubicBezTo>
                  <a:cubicBezTo>
                    <a:pt x="73" y="187"/>
                    <a:pt x="72" y="189"/>
                    <a:pt x="71" y="189"/>
                  </a:cubicBezTo>
                  <a:cubicBezTo>
                    <a:pt x="71" y="190"/>
                    <a:pt x="68" y="191"/>
                    <a:pt x="68" y="191"/>
                  </a:cubicBezTo>
                  <a:cubicBezTo>
                    <a:pt x="68" y="192"/>
                    <a:pt x="70" y="194"/>
                    <a:pt x="70" y="194"/>
                  </a:cubicBezTo>
                  <a:cubicBezTo>
                    <a:pt x="70" y="196"/>
                    <a:pt x="71" y="197"/>
                    <a:pt x="71" y="198"/>
                  </a:cubicBezTo>
                  <a:cubicBezTo>
                    <a:pt x="71" y="199"/>
                    <a:pt x="70" y="200"/>
                    <a:pt x="69" y="201"/>
                  </a:cubicBezTo>
                  <a:cubicBezTo>
                    <a:pt x="68" y="201"/>
                    <a:pt x="66" y="202"/>
                    <a:pt x="64" y="202"/>
                  </a:cubicBezTo>
                  <a:cubicBezTo>
                    <a:pt x="64" y="201"/>
                    <a:pt x="62" y="200"/>
                    <a:pt x="61" y="199"/>
                  </a:cubicBezTo>
                  <a:cubicBezTo>
                    <a:pt x="61" y="199"/>
                    <a:pt x="59" y="199"/>
                    <a:pt x="58" y="198"/>
                  </a:cubicBezTo>
                  <a:cubicBezTo>
                    <a:pt x="58" y="197"/>
                    <a:pt x="59" y="195"/>
                    <a:pt x="58" y="194"/>
                  </a:cubicBezTo>
                  <a:cubicBezTo>
                    <a:pt x="58" y="193"/>
                    <a:pt x="56" y="191"/>
                    <a:pt x="55" y="191"/>
                  </a:cubicBezTo>
                  <a:cubicBezTo>
                    <a:pt x="55" y="191"/>
                    <a:pt x="54" y="191"/>
                    <a:pt x="53" y="191"/>
                  </a:cubicBezTo>
                  <a:cubicBezTo>
                    <a:pt x="51" y="190"/>
                    <a:pt x="49" y="189"/>
                    <a:pt x="48" y="189"/>
                  </a:cubicBezTo>
                  <a:cubicBezTo>
                    <a:pt x="46" y="189"/>
                    <a:pt x="44" y="189"/>
                    <a:pt x="43" y="189"/>
                  </a:cubicBezTo>
                  <a:cubicBezTo>
                    <a:pt x="42" y="188"/>
                    <a:pt x="39" y="188"/>
                    <a:pt x="38" y="187"/>
                  </a:cubicBezTo>
                  <a:cubicBezTo>
                    <a:pt x="36" y="186"/>
                    <a:pt x="35" y="184"/>
                    <a:pt x="34" y="183"/>
                  </a:cubicBezTo>
                  <a:cubicBezTo>
                    <a:pt x="32" y="182"/>
                    <a:pt x="30" y="182"/>
                    <a:pt x="29" y="180"/>
                  </a:cubicBezTo>
                  <a:cubicBezTo>
                    <a:pt x="28" y="180"/>
                    <a:pt x="27" y="178"/>
                    <a:pt x="27" y="177"/>
                  </a:cubicBezTo>
                  <a:cubicBezTo>
                    <a:pt x="26" y="177"/>
                    <a:pt x="26" y="175"/>
                    <a:pt x="27" y="174"/>
                  </a:cubicBezTo>
                  <a:cubicBezTo>
                    <a:pt x="27" y="173"/>
                    <a:pt x="28" y="172"/>
                    <a:pt x="28" y="172"/>
                  </a:cubicBezTo>
                  <a:cubicBezTo>
                    <a:pt x="29" y="171"/>
                    <a:pt x="32" y="172"/>
                    <a:pt x="33" y="172"/>
                  </a:cubicBezTo>
                  <a:cubicBezTo>
                    <a:pt x="33" y="171"/>
                    <a:pt x="33" y="170"/>
                    <a:pt x="33" y="169"/>
                  </a:cubicBezTo>
                  <a:cubicBezTo>
                    <a:pt x="33" y="169"/>
                    <a:pt x="35" y="169"/>
                    <a:pt x="35" y="169"/>
                  </a:cubicBezTo>
                  <a:cubicBezTo>
                    <a:pt x="36" y="168"/>
                    <a:pt x="39" y="168"/>
                    <a:pt x="40" y="166"/>
                  </a:cubicBezTo>
                  <a:cubicBezTo>
                    <a:pt x="40" y="166"/>
                    <a:pt x="40" y="164"/>
                    <a:pt x="39" y="163"/>
                  </a:cubicBezTo>
                  <a:cubicBezTo>
                    <a:pt x="39" y="162"/>
                    <a:pt x="37" y="162"/>
                    <a:pt x="36" y="162"/>
                  </a:cubicBezTo>
                  <a:cubicBezTo>
                    <a:pt x="35" y="162"/>
                    <a:pt x="34" y="163"/>
                    <a:pt x="33" y="163"/>
                  </a:cubicBezTo>
                  <a:cubicBezTo>
                    <a:pt x="32" y="164"/>
                    <a:pt x="31" y="163"/>
                    <a:pt x="30" y="163"/>
                  </a:cubicBezTo>
                  <a:cubicBezTo>
                    <a:pt x="29" y="163"/>
                    <a:pt x="28" y="162"/>
                    <a:pt x="27" y="161"/>
                  </a:cubicBezTo>
                  <a:cubicBezTo>
                    <a:pt x="26" y="161"/>
                    <a:pt x="24" y="162"/>
                    <a:pt x="24" y="161"/>
                  </a:cubicBezTo>
                  <a:cubicBezTo>
                    <a:pt x="23" y="161"/>
                    <a:pt x="24" y="159"/>
                    <a:pt x="24" y="159"/>
                  </a:cubicBezTo>
                  <a:cubicBezTo>
                    <a:pt x="23" y="158"/>
                    <a:pt x="21" y="159"/>
                    <a:pt x="21" y="159"/>
                  </a:cubicBezTo>
                  <a:cubicBezTo>
                    <a:pt x="20" y="160"/>
                    <a:pt x="21" y="161"/>
                    <a:pt x="21" y="161"/>
                  </a:cubicBezTo>
                  <a:cubicBezTo>
                    <a:pt x="20" y="161"/>
                    <a:pt x="18" y="161"/>
                    <a:pt x="17" y="161"/>
                  </a:cubicBezTo>
                  <a:cubicBezTo>
                    <a:pt x="16" y="160"/>
                    <a:pt x="16" y="159"/>
                    <a:pt x="16" y="158"/>
                  </a:cubicBezTo>
                  <a:cubicBezTo>
                    <a:pt x="17" y="157"/>
                    <a:pt x="18" y="157"/>
                    <a:pt x="19" y="157"/>
                  </a:cubicBezTo>
                  <a:cubicBezTo>
                    <a:pt x="19" y="156"/>
                    <a:pt x="18" y="154"/>
                    <a:pt x="19" y="152"/>
                  </a:cubicBezTo>
                  <a:cubicBezTo>
                    <a:pt x="19" y="151"/>
                    <a:pt x="21" y="150"/>
                    <a:pt x="22" y="150"/>
                  </a:cubicBezTo>
                  <a:cubicBezTo>
                    <a:pt x="23" y="150"/>
                    <a:pt x="25" y="150"/>
                    <a:pt x="26" y="149"/>
                  </a:cubicBezTo>
                  <a:cubicBezTo>
                    <a:pt x="26" y="149"/>
                    <a:pt x="24" y="148"/>
                    <a:pt x="24" y="147"/>
                  </a:cubicBezTo>
                  <a:cubicBezTo>
                    <a:pt x="24" y="146"/>
                    <a:pt x="25" y="145"/>
                    <a:pt x="25" y="144"/>
                  </a:cubicBezTo>
                  <a:cubicBezTo>
                    <a:pt x="25" y="144"/>
                    <a:pt x="25" y="142"/>
                    <a:pt x="25" y="141"/>
                  </a:cubicBezTo>
                  <a:cubicBezTo>
                    <a:pt x="25" y="141"/>
                    <a:pt x="24" y="140"/>
                    <a:pt x="24" y="140"/>
                  </a:cubicBezTo>
                  <a:cubicBezTo>
                    <a:pt x="23" y="140"/>
                    <a:pt x="22" y="141"/>
                    <a:pt x="22" y="141"/>
                  </a:cubicBezTo>
                  <a:cubicBezTo>
                    <a:pt x="20" y="141"/>
                    <a:pt x="18" y="141"/>
                    <a:pt x="17" y="141"/>
                  </a:cubicBezTo>
                  <a:cubicBezTo>
                    <a:pt x="16" y="141"/>
                    <a:pt x="16" y="140"/>
                    <a:pt x="16" y="140"/>
                  </a:cubicBezTo>
                  <a:cubicBezTo>
                    <a:pt x="15" y="139"/>
                    <a:pt x="12" y="140"/>
                    <a:pt x="11" y="140"/>
                  </a:cubicBezTo>
                  <a:cubicBezTo>
                    <a:pt x="11" y="139"/>
                    <a:pt x="10" y="138"/>
                    <a:pt x="9" y="137"/>
                  </a:cubicBezTo>
                  <a:cubicBezTo>
                    <a:pt x="8" y="136"/>
                    <a:pt x="6" y="135"/>
                    <a:pt x="6" y="134"/>
                  </a:cubicBezTo>
                  <a:cubicBezTo>
                    <a:pt x="6" y="133"/>
                    <a:pt x="6" y="132"/>
                    <a:pt x="6" y="132"/>
                  </a:cubicBezTo>
                  <a:cubicBezTo>
                    <a:pt x="7" y="131"/>
                    <a:pt x="8" y="132"/>
                    <a:pt x="9" y="132"/>
                  </a:cubicBezTo>
                  <a:cubicBezTo>
                    <a:pt x="10" y="131"/>
                    <a:pt x="11" y="131"/>
                    <a:pt x="12" y="130"/>
                  </a:cubicBezTo>
                  <a:cubicBezTo>
                    <a:pt x="12" y="130"/>
                    <a:pt x="12" y="128"/>
                    <a:pt x="12" y="127"/>
                  </a:cubicBezTo>
                  <a:cubicBezTo>
                    <a:pt x="13" y="127"/>
                    <a:pt x="13" y="124"/>
                    <a:pt x="14" y="123"/>
                  </a:cubicBezTo>
                  <a:cubicBezTo>
                    <a:pt x="14" y="123"/>
                    <a:pt x="16" y="124"/>
                    <a:pt x="17" y="123"/>
                  </a:cubicBezTo>
                  <a:cubicBezTo>
                    <a:pt x="17" y="123"/>
                    <a:pt x="18" y="121"/>
                    <a:pt x="18" y="121"/>
                  </a:cubicBezTo>
                  <a:cubicBezTo>
                    <a:pt x="18" y="119"/>
                    <a:pt x="17" y="117"/>
                    <a:pt x="16" y="116"/>
                  </a:cubicBezTo>
                  <a:cubicBezTo>
                    <a:pt x="15" y="116"/>
                    <a:pt x="14" y="115"/>
                    <a:pt x="13" y="114"/>
                  </a:cubicBezTo>
                  <a:cubicBezTo>
                    <a:pt x="13" y="114"/>
                    <a:pt x="11" y="113"/>
                    <a:pt x="10" y="113"/>
                  </a:cubicBezTo>
                  <a:cubicBezTo>
                    <a:pt x="9" y="113"/>
                    <a:pt x="7" y="113"/>
                    <a:pt x="7" y="113"/>
                  </a:cubicBezTo>
                  <a:cubicBezTo>
                    <a:pt x="6" y="112"/>
                    <a:pt x="4" y="111"/>
                    <a:pt x="3" y="111"/>
                  </a:cubicBezTo>
                  <a:cubicBezTo>
                    <a:pt x="3" y="109"/>
                    <a:pt x="4" y="107"/>
                    <a:pt x="3" y="106"/>
                  </a:cubicBezTo>
                  <a:cubicBezTo>
                    <a:pt x="3" y="105"/>
                    <a:pt x="1" y="104"/>
                    <a:pt x="1" y="103"/>
                  </a:cubicBezTo>
                  <a:cubicBezTo>
                    <a:pt x="1" y="103"/>
                    <a:pt x="0" y="101"/>
                    <a:pt x="1" y="100"/>
                  </a:cubicBezTo>
                  <a:cubicBezTo>
                    <a:pt x="1" y="99"/>
                    <a:pt x="1" y="98"/>
                    <a:pt x="2" y="98"/>
                  </a:cubicBezTo>
                  <a:cubicBezTo>
                    <a:pt x="2" y="97"/>
                    <a:pt x="5" y="96"/>
                    <a:pt x="6" y="96"/>
                  </a:cubicBezTo>
                  <a:cubicBezTo>
                    <a:pt x="7" y="96"/>
                    <a:pt x="9" y="98"/>
                    <a:pt x="10" y="98"/>
                  </a:cubicBezTo>
                  <a:cubicBezTo>
                    <a:pt x="11" y="98"/>
                    <a:pt x="12" y="97"/>
                    <a:pt x="12" y="95"/>
                  </a:cubicBezTo>
                  <a:cubicBezTo>
                    <a:pt x="12" y="95"/>
                    <a:pt x="12" y="93"/>
                    <a:pt x="11" y="92"/>
                  </a:cubicBezTo>
                  <a:cubicBezTo>
                    <a:pt x="11" y="91"/>
                    <a:pt x="10" y="90"/>
                    <a:pt x="9" y="90"/>
                  </a:cubicBezTo>
                  <a:cubicBezTo>
                    <a:pt x="8" y="90"/>
                    <a:pt x="6" y="90"/>
                    <a:pt x="6" y="90"/>
                  </a:cubicBezTo>
                  <a:cubicBezTo>
                    <a:pt x="5" y="89"/>
                    <a:pt x="6" y="87"/>
                    <a:pt x="6" y="86"/>
                  </a:cubicBezTo>
                  <a:cubicBezTo>
                    <a:pt x="6" y="86"/>
                    <a:pt x="5" y="85"/>
                    <a:pt x="5" y="85"/>
                  </a:cubicBezTo>
                  <a:cubicBezTo>
                    <a:pt x="5" y="85"/>
                    <a:pt x="4" y="85"/>
                    <a:pt x="4" y="85"/>
                  </a:cubicBezTo>
                  <a:cubicBezTo>
                    <a:pt x="3" y="85"/>
                    <a:pt x="3" y="86"/>
                    <a:pt x="3" y="86"/>
                  </a:cubicBezTo>
                  <a:cubicBezTo>
                    <a:pt x="2" y="87"/>
                    <a:pt x="1" y="87"/>
                    <a:pt x="0" y="86"/>
                  </a:cubicBezTo>
                  <a:cubicBezTo>
                    <a:pt x="0" y="86"/>
                    <a:pt x="0" y="85"/>
                    <a:pt x="0" y="84"/>
                  </a:cubicBezTo>
                  <a:cubicBezTo>
                    <a:pt x="0" y="84"/>
                    <a:pt x="0" y="83"/>
                    <a:pt x="0" y="82"/>
                  </a:cubicBezTo>
                  <a:cubicBezTo>
                    <a:pt x="0" y="82"/>
                    <a:pt x="2" y="82"/>
                    <a:pt x="2" y="81"/>
                  </a:cubicBezTo>
                  <a:cubicBezTo>
                    <a:pt x="2" y="80"/>
                    <a:pt x="2" y="79"/>
                    <a:pt x="3" y="79"/>
                  </a:cubicBezTo>
                  <a:cubicBezTo>
                    <a:pt x="3" y="78"/>
                    <a:pt x="5" y="76"/>
                    <a:pt x="5" y="76"/>
                  </a:cubicBezTo>
                  <a:cubicBezTo>
                    <a:pt x="6" y="75"/>
                    <a:pt x="7" y="76"/>
                    <a:pt x="8" y="76"/>
                  </a:cubicBezTo>
                  <a:cubicBezTo>
                    <a:pt x="9" y="75"/>
                    <a:pt x="9" y="73"/>
                    <a:pt x="9" y="72"/>
                  </a:cubicBezTo>
                  <a:cubicBezTo>
                    <a:pt x="9" y="71"/>
                    <a:pt x="8" y="69"/>
                    <a:pt x="8" y="68"/>
                  </a:cubicBezTo>
                  <a:cubicBezTo>
                    <a:pt x="8" y="67"/>
                    <a:pt x="9" y="65"/>
                    <a:pt x="9" y="64"/>
                  </a:cubicBezTo>
                  <a:cubicBezTo>
                    <a:pt x="9" y="64"/>
                    <a:pt x="10" y="63"/>
                    <a:pt x="11" y="63"/>
                  </a:cubicBezTo>
                  <a:cubicBezTo>
                    <a:pt x="11" y="63"/>
                    <a:pt x="13" y="62"/>
                    <a:pt x="13" y="61"/>
                  </a:cubicBezTo>
                  <a:cubicBezTo>
                    <a:pt x="13" y="60"/>
                    <a:pt x="11" y="57"/>
                    <a:pt x="12" y="56"/>
                  </a:cubicBezTo>
                  <a:cubicBezTo>
                    <a:pt x="12" y="56"/>
                    <a:pt x="14" y="56"/>
                    <a:pt x="14" y="56"/>
                  </a:cubicBezTo>
                  <a:cubicBezTo>
                    <a:pt x="15" y="57"/>
                    <a:pt x="15" y="58"/>
                    <a:pt x="15" y="58"/>
                  </a:cubicBezTo>
                  <a:cubicBezTo>
                    <a:pt x="16" y="58"/>
                    <a:pt x="18" y="59"/>
                    <a:pt x="18" y="58"/>
                  </a:cubicBezTo>
                  <a:cubicBezTo>
                    <a:pt x="19" y="58"/>
                    <a:pt x="20" y="55"/>
                    <a:pt x="20" y="54"/>
                  </a:cubicBezTo>
                  <a:cubicBezTo>
                    <a:pt x="20" y="54"/>
                    <a:pt x="20" y="52"/>
                    <a:pt x="21" y="51"/>
                  </a:cubicBezTo>
                  <a:cubicBezTo>
                    <a:pt x="21" y="51"/>
                    <a:pt x="24" y="52"/>
                    <a:pt x="25" y="51"/>
                  </a:cubicBezTo>
                  <a:cubicBezTo>
                    <a:pt x="26" y="51"/>
                    <a:pt x="27" y="50"/>
                    <a:pt x="28" y="49"/>
                  </a:cubicBezTo>
                  <a:cubicBezTo>
                    <a:pt x="29" y="49"/>
                    <a:pt x="30" y="48"/>
                    <a:pt x="30" y="48"/>
                  </a:cubicBezTo>
                  <a:cubicBezTo>
                    <a:pt x="31" y="48"/>
                    <a:pt x="32" y="48"/>
                    <a:pt x="33" y="48"/>
                  </a:cubicBezTo>
                  <a:cubicBezTo>
                    <a:pt x="34" y="48"/>
                    <a:pt x="35" y="48"/>
                    <a:pt x="36" y="48"/>
                  </a:cubicBezTo>
                  <a:cubicBezTo>
                    <a:pt x="37" y="48"/>
                    <a:pt x="40" y="47"/>
                    <a:pt x="40" y="46"/>
                  </a:cubicBezTo>
                  <a:cubicBezTo>
                    <a:pt x="41" y="45"/>
                    <a:pt x="41" y="42"/>
                    <a:pt x="41" y="41"/>
                  </a:cubicBezTo>
                  <a:cubicBezTo>
                    <a:pt x="41" y="41"/>
                    <a:pt x="42" y="39"/>
                    <a:pt x="43" y="39"/>
                  </a:cubicBezTo>
                  <a:cubicBezTo>
                    <a:pt x="44" y="37"/>
                    <a:pt x="46" y="35"/>
                    <a:pt x="47" y="35"/>
                  </a:cubicBezTo>
                  <a:cubicBezTo>
                    <a:pt x="48" y="35"/>
                    <a:pt x="49" y="36"/>
                    <a:pt x="50" y="36"/>
                  </a:cubicBezTo>
                  <a:cubicBezTo>
                    <a:pt x="51" y="35"/>
                    <a:pt x="53" y="34"/>
                    <a:pt x="54" y="34"/>
                  </a:cubicBezTo>
                  <a:cubicBezTo>
                    <a:pt x="55" y="33"/>
                    <a:pt x="56" y="34"/>
                    <a:pt x="57" y="34"/>
                  </a:cubicBezTo>
                  <a:cubicBezTo>
                    <a:pt x="57" y="35"/>
                    <a:pt x="58" y="36"/>
                    <a:pt x="59" y="36"/>
                  </a:cubicBezTo>
                  <a:cubicBezTo>
                    <a:pt x="59" y="37"/>
                    <a:pt x="60" y="39"/>
                    <a:pt x="61" y="39"/>
                  </a:cubicBezTo>
                  <a:cubicBezTo>
                    <a:pt x="62" y="40"/>
                    <a:pt x="63" y="39"/>
                    <a:pt x="64" y="39"/>
                  </a:cubicBezTo>
                  <a:cubicBezTo>
                    <a:pt x="65" y="39"/>
                    <a:pt x="65" y="37"/>
                    <a:pt x="65" y="36"/>
                  </a:cubicBezTo>
                  <a:cubicBezTo>
                    <a:pt x="65" y="36"/>
                    <a:pt x="65" y="35"/>
                    <a:pt x="65" y="34"/>
                  </a:cubicBezTo>
                  <a:cubicBezTo>
                    <a:pt x="65" y="33"/>
                    <a:pt x="66" y="32"/>
                    <a:pt x="66" y="31"/>
                  </a:cubicBezTo>
                  <a:cubicBezTo>
                    <a:pt x="66" y="31"/>
                    <a:pt x="66" y="29"/>
                    <a:pt x="66" y="29"/>
                  </a:cubicBezTo>
                  <a:cubicBezTo>
                    <a:pt x="66" y="28"/>
                    <a:pt x="65" y="25"/>
                    <a:pt x="65" y="23"/>
                  </a:cubicBezTo>
                  <a:cubicBezTo>
                    <a:pt x="65" y="23"/>
                    <a:pt x="64" y="21"/>
                    <a:pt x="64" y="20"/>
                  </a:cubicBezTo>
                  <a:cubicBezTo>
                    <a:pt x="64" y="19"/>
                    <a:pt x="65" y="17"/>
                    <a:pt x="65" y="16"/>
                  </a:cubicBezTo>
                  <a:cubicBezTo>
                    <a:pt x="65" y="15"/>
                    <a:pt x="64" y="13"/>
                    <a:pt x="64" y="12"/>
                  </a:cubicBezTo>
                  <a:cubicBezTo>
                    <a:pt x="64" y="11"/>
                    <a:pt x="66" y="11"/>
                    <a:pt x="66" y="11"/>
                  </a:cubicBezTo>
                  <a:cubicBezTo>
                    <a:pt x="67" y="9"/>
                    <a:pt x="66" y="8"/>
                    <a:pt x="66" y="7"/>
                  </a:cubicBezTo>
                  <a:cubicBezTo>
                    <a:pt x="66" y="6"/>
                    <a:pt x="65" y="6"/>
                    <a:pt x="65" y="5"/>
                  </a:cubicBezTo>
                  <a:cubicBezTo>
                    <a:pt x="65" y="4"/>
                    <a:pt x="64" y="2"/>
                    <a:pt x="65" y="2"/>
                  </a:cubicBezTo>
                  <a:cubicBezTo>
                    <a:pt x="65" y="1"/>
                    <a:pt x="67" y="0"/>
                    <a:pt x="67" y="0"/>
                  </a:cubicBezTo>
                  <a:cubicBezTo>
                    <a:pt x="68" y="0"/>
                    <a:pt x="70" y="0"/>
                    <a:pt x="70" y="0"/>
                  </a:cubicBezTo>
                  <a:cubicBezTo>
                    <a:pt x="71" y="0"/>
                    <a:pt x="73" y="0"/>
                    <a:pt x="73" y="1"/>
                  </a:cubicBezTo>
                  <a:cubicBezTo>
                    <a:pt x="74" y="1"/>
                    <a:pt x="74" y="3"/>
                    <a:pt x="74" y="4"/>
                  </a:cubicBezTo>
                  <a:cubicBezTo>
                    <a:pt x="75" y="5"/>
                    <a:pt x="77" y="7"/>
                    <a:pt x="77" y="8"/>
                  </a:cubicBezTo>
                  <a:cubicBezTo>
                    <a:pt x="78" y="9"/>
                    <a:pt x="77" y="12"/>
                    <a:pt x="77" y="13"/>
                  </a:cubicBezTo>
                  <a:cubicBezTo>
                    <a:pt x="77" y="14"/>
                    <a:pt x="78" y="16"/>
                    <a:pt x="78" y="17"/>
                  </a:cubicBezTo>
                  <a:cubicBezTo>
                    <a:pt x="78" y="18"/>
                    <a:pt x="80" y="20"/>
                    <a:pt x="80" y="22"/>
                  </a:cubicBezTo>
                  <a:cubicBezTo>
                    <a:pt x="80" y="22"/>
                    <a:pt x="80" y="24"/>
                    <a:pt x="80" y="25"/>
                  </a:cubicBezTo>
                  <a:cubicBezTo>
                    <a:pt x="80" y="26"/>
                    <a:pt x="79" y="27"/>
                    <a:pt x="79" y="28"/>
                  </a:cubicBezTo>
                  <a:cubicBezTo>
                    <a:pt x="79" y="29"/>
                    <a:pt x="80" y="31"/>
                    <a:pt x="80" y="31"/>
                  </a:cubicBezTo>
                  <a:cubicBezTo>
                    <a:pt x="80" y="33"/>
                    <a:pt x="80" y="35"/>
                    <a:pt x="80" y="36"/>
                  </a:cubicBezTo>
                  <a:cubicBezTo>
                    <a:pt x="80" y="37"/>
                    <a:pt x="79" y="39"/>
                    <a:pt x="79" y="40"/>
                  </a:cubicBezTo>
                  <a:cubicBezTo>
                    <a:pt x="79" y="41"/>
                    <a:pt x="78" y="44"/>
                    <a:pt x="79" y="46"/>
                  </a:cubicBezTo>
                  <a:cubicBezTo>
                    <a:pt x="79" y="47"/>
                    <a:pt x="81" y="49"/>
                    <a:pt x="82" y="50"/>
                  </a:cubicBezTo>
                  <a:cubicBezTo>
                    <a:pt x="82" y="50"/>
                    <a:pt x="85" y="51"/>
                    <a:pt x="85" y="52"/>
                  </a:cubicBezTo>
                  <a:cubicBezTo>
                    <a:pt x="86" y="53"/>
                    <a:pt x="87" y="56"/>
                    <a:pt x="87" y="57"/>
                  </a:cubicBezTo>
                  <a:cubicBezTo>
                    <a:pt x="87" y="58"/>
                    <a:pt x="86" y="59"/>
                    <a:pt x="86" y="60"/>
                  </a:cubicBezTo>
                  <a:cubicBezTo>
                    <a:pt x="86" y="61"/>
                    <a:pt x="87" y="63"/>
                    <a:pt x="87" y="64"/>
                  </a:cubicBezTo>
                  <a:cubicBezTo>
                    <a:pt x="88" y="66"/>
                    <a:pt x="87" y="69"/>
                    <a:pt x="87" y="70"/>
                  </a:cubicBezTo>
                  <a:cubicBezTo>
                    <a:pt x="87" y="71"/>
                    <a:pt x="87" y="74"/>
                    <a:pt x="87" y="76"/>
                  </a:cubicBezTo>
                  <a:cubicBezTo>
                    <a:pt x="88" y="77"/>
                    <a:pt x="88" y="78"/>
                    <a:pt x="89" y="79"/>
                  </a:cubicBezTo>
                  <a:cubicBezTo>
                    <a:pt x="89" y="81"/>
                    <a:pt x="90" y="83"/>
                    <a:pt x="90" y="85"/>
                  </a:cubicBezTo>
                  <a:cubicBezTo>
                    <a:pt x="90" y="86"/>
                    <a:pt x="91" y="88"/>
                    <a:pt x="91" y="89"/>
                  </a:cubicBezTo>
                  <a:cubicBezTo>
                    <a:pt x="91" y="91"/>
                    <a:pt x="90" y="94"/>
                    <a:pt x="91" y="96"/>
                  </a:cubicBezTo>
                  <a:cubicBezTo>
                    <a:pt x="91" y="98"/>
                    <a:pt x="93" y="102"/>
                    <a:pt x="93" y="10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8" name="TextBox 67"/>
          <p:cNvSpPr txBox="1"/>
          <p:nvPr/>
        </p:nvSpPr>
        <p:spPr>
          <a:xfrm>
            <a:off x="602553" y="2326726"/>
            <a:ext cx="4988807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I’m a </a:t>
            </a:r>
            <a:r>
              <a:rPr lang="en-US" sz="2400" b="1" dirty="0">
                <a:latin typeface="Source Sans Pro" panose="020B0503030403020204" pitchFamily="34" charset="0"/>
              </a:rPr>
              <a:t>big fan </a:t>
            </a:r>
            <a:r>
              <a:rPr lang="en-US" sz="2400" dirty="0">
                <a:latin typeface="Source Sans Pro" panose="020B0503030403020204" pitchFamily="34" charset="0"/>
              </a:rPr>
              <a:t>of doing what you are </a:t>
            </a:r>
            <a:r>
              <a:rPr lang="en-US" sz="2400" i="1" dirty="0">
                <a:latin typeface="Source Sans Pro" panose="020B0503030403020204" pitchFamily="34" charset="0"/>
              </a:rPr>
              <a:t>really</a:t>
            </a:r>
            <a:r>
              <a:rPr lang="en-US" sz="2400" dirty="0">
                <a:latin typeface="Source Sans Pro" panose="020B0503030403020204" pitchFamily="34" charset="0"/>
              </a:rPr>
              <a:t> bad at. A </a:t>
            </a:r>
            <a:r>
              <a:rPr lang="en-US" sz="2400" b="1" dirty="0">
                <a:latin typeface="Source Sans Pro" panose="020B0503030403020204" pitchFamily="34" charset="0"/>
              </a:rPr>
              <a:t>lot</a:t>
            </a:r>
            <a:r>
              <a:rPr lang="en-US" sz="24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69" name="Rectangle 68"/>
          <p:cNvSpPr/>
          <p:nvPr/>
        </p:nvSpPr>
        <p:spPr>
          <a:xfrm>
            <a:off x="602553" y="3209195"/>
            <a:ext cx="4864539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</a:t>
            </a:r>
            <a:r>
              <a:rPr lang="en-US" sz="1200" dirty="0" smtClean="0">
                <a:latin typeface="Source Sans Pro Light" panose="020B0403030403020204" pitchFamily="34" charset="0"/>
              </a:rPr>
              <a:t>offal.</a:t>
            </a:r>
            <a:endParaRPr lang="en-US" sz="1200" dirty="0">
              <a:latin typeface="Source Sans Pro Light" panose="020B0403030403020204" pitchFamily="34" charset="0"/>
            </a:endParaRPr>
          </a:p>
        </p:txBody>
      </p:sp>
      <p:grpSp>
        <p:nvGrpSpPr>
          <p:cNvPr id="70" name="Group 69"/>
          <p:cNvGrpSpPr/>
          <p:nvPr/>
        </p:nvGrpSpPr>
        <p:grpSpPr>
          <a:xfrm>
            <a:off x="608298" y="4318817"/>
            <a:ext cx="5485811" cy="769649"/>
            <a:chOff x="6101350" y="4500002"/>
            <a:chExt cx="5485811" cy="769649"/>
          </a:xfrm>
        </p:grpSpPr>
        <p:sp>
          <p:nvSpPr>
            <p:cNvPr id="71" name="Donut 70"/>
            <p:cNvSpPr/>
            <p:nvPr/>
          </p:nvSpPr>
          <p:spPr>
            <a:xfrm>
              <a:off x="10317804" y="4500002"/>
              <a:ext cx="708704" cy="731273"/>
            </a:xfrm>
            <a:prstGeom prst="donut">
              <a:avLst/>
            </a:prstGeom>
            <a:solidFill>
              <a:srgbClr val="D8DAD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2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72" name="Block Arc 71"/>
            <p:cNvSpPr/>
            <p:nvPr/>
          </p:nvSpPr>
          <p:spPr>
            <a:xfrm>
              <a:off x="10317804" y="4508846"/>
              <a:ext cx="708704" cy="731273"/>
            </a:xfrm>
            <a:prstGeom prst="blockArc">
              <a:avLst>
                <a:gd name="adj1" fmla="val 15313566"/>
                <a:gd name="adj2" fmla="val 9303865"/>
                <a:gd name="adj3" fmla="val 25694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2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73" name="Text Placeholder 33"/>
            <p:cNvSpPr txBox="1">
              <a:spLocks/>
            </p:cNvSpPr>
            <p:nvPr/>
          </p:nvSpPr>
          <p:spPr>
            <a:xfrm flipH="1">
              <a:off x="11136838" y="4654843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rgbClr val="4892C3"/>
                  </a:solidFill>
                  <a:latin typeface="Source Sans Pro" panose="020B0503030403020204" pitchFamily="34" charset="0"/>
                  <a:ea typeface="Roboto Black" panose="02000000000000000000" pitchFamily="2" charset="0"/>
                  <a:cs typeface="Roboto Black" panose="02000000000000000000" pitchFamily="2" charset="0"/>
                </a:rPr>
                <a:t>60%</a:t>
              </a:r>
              <a:endParaRPr lang="en-AU" sz="1600" b="1" dirty="0">
                <a:solidFill>
                  <a:srgbClr val="4892C3"/>
                </a:solidFill>
                <a:latin typeface="Source Sans Pro" panose="020B0503030403020204" pitchFamily="34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74" name="Text Placeholder 32"/>
            <p:cNvSpPr txBox="1">
              <a:spLocks/>
            </p:cNvSpPr>
            <p:nvPr/>
          </p:nvSpPr>
          <p:spPr>
            <a:xfrm flipH="1">
              <a:off x="11136838" y="4928506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D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75" name="Group 74"/>
            <p:cNvGrpSpPr/>
            <p:nvPr/>
          </p:nvGrpSpPr>
          <p:grpSpPr>
            <a:xfrm>
              <a:off x="6101350" y="4535203"/>
              <a:ext cx="708704" cy="731856"/>
              <a:chOff x="6815964" y="4544568"/>
              <a:chExt cx="802117" cy="779299"/>
            </a:xfrm>
          </p:grpSpPr>
          <p:sp>
            <p:nvSpPr>
              <p:cNvPr id="87" name="Donut 86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D8DAD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2"/>
                  </a:solidFill>
                  <a:latin typeface="Source Sans Pro" panose="020B0503030403020204" pitchFamily="34" charset="0"/>
                </a:endParaRPr>
              </a:p>
            </p:txBody>
          </p:sp>
          <p:sp>
            <p:nvSpPr>
              <p:cNvPr id="88" name="Block Arc 87"/>
              <p:cNvSpPr/>
              <p:nvPr/>
            </p:nvSpPr>
            <p:spPr>
              <a:xfrm>
                <a:off x="6815964" y="4544568"/>
                <a:ext cx="802117" cy="778678"/>
              </a:xfrm>
              <a:prstGeom prst="blockArc">
                <a:avLst>
                  <a:gd name="adj1" fmla="val 16263629"/>
                  <a:gd name="adj2" fmla="val 4832971"/>
                  <a:gd name="adj3" fmla="val 2422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2"/>
                  </a:solidFill>
                  <a:latin typeface="Source Sans Pro" panose="020B0503030403020204" pitchFamily="34" charset="0"/>
                </a:endParaRPr>
              </a:p>
            </p:txBody>
          </p:sp>
        </p:grpSp>
        <p:sp>
          <p:nvSpPr>
            <p:cNvPr id="76" name="Text Placeholder 33"/>
            <p:cNvSpPr txBox="1">
              <a:spLocks/>
            </p:cNvSpPr>
            <p:nvPr/>
          </p:nvSpPr>
          <p:spPr>
            <a:xfrm flipH="1">
              <a:off x="6888806" y="4674586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rgbClr val="0FC2BE"/>
                  </a:solidFill>
                  <a:latin typeface="Source Sans Pro" panose="020B0503030403020204" pitchFamily="34" charset="0"/>
                  <a:ea typeface="Roboto Black" panose="02000000000000000000" pitchFamily="2" charset="0"/>
                  <a:cs typeface="Roboto Black" panose="02000000000000000000" pitchFamily="2" charset="0"/>
                </a:rPr>
                <a:t>20%</a:t>
              </a:r>
              <a:endParaRPr lang="en-AU" sz="1600" b="1" dirty="0">
                <a:solidFill>
                  <a:srgbClr val="0FC2BE"/>
                </a:solidFill>
                <a:latin typeface="Source Sans Pro" panose="020B0503030403020204" pitchFamily="34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77" name="Text Placeholder 32"/>
            <p:cNvSpPr txBox="1">
              <a:spLocks/>
            </p:cNvSpPr>
            <p:nvPr/>
          </p:nvSpPr>
          <p:spPr>
            <a:xfrm flipH="1">
              <a:off x="6888806" y="4948249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A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78" name="Group 77"/>
            <p:cNvGrpSpPr/>
            <p:nvPr/>
          </p:nvGrpSpPr>
          <p:grpSpPr>
            <a:xfrm>
              <a:off x="7451303" y="4537743"/>
              <a:ext cx="708704" cy="731857"/>
              <a:chOff x="6815964" y="4544567"/>
              <a:chExt cx="802117" cy="779300"/>
            </a:xfrm>
          </p:grpSpPr>
          <p:sp>
            <p:nvSpPr>
              <p:cNvPr id="85" name="Donut 84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D8DAD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2"/>
                  </a:solidFill>
                  <a:latin typeface="Source Sans Pro" panose="020B0503030403020204" pitchFamily="34" charset="0"/>
                </a:endParaRPr>
              </a:p>
            </p:txBody>
          </p:sp>
          <p:sp>
            <p:nvSpPr>
              <p:cNvPr id="86" name="Block Arc 85"/>
              <p:cNvSpPr/>
              <p:nvPr/>
            </p:nvSpPr>
            <p:spPr>
              <a:xfrm>
                <a:off x="6815964" y="4544567"/>
                <a:ext cx="802117" cy="778678"/>
              </a:xfrm>
              <a:prstGeom prst="blockArc">
                <a:avLst>
                  <a:gd name="adj1" fmla="val 16263629"/>
                  <a:gd name="adj2" fmla="val 5366597"/>
                  <a:gd name="adj3" fmla="val 23937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2"/>
                  </a:solidFill>
                  <a:latin typeface="Source Sans Pro" panose="020B0503030403020204" pitchFamily="34" charset="0"/>
                </a:endParaRPr>
              </a:p>
            </p:txBody>
          </p:sp>
        </p:grpSp>
        <p:sp>
          <p:nvSpPr>
            <p:cNvPr id="79" name="Text Placeholder 33"/>
            <p:cNvSpPr txBox="1">
              <a:spLocks/>
            </p:cNvSpPr>
            <p:nvPr/>
          </p:nvSpPr>
          <p:spPr>
            <a:xfrm flipH="1">
              <a:off x="8253796" y="4677711"/>
              <a:ext cx="450323" cy="26200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rgbClr val="23B2C0"/>
                  </a:solidFill>
                  <a:latin typeface="Source Sans Pro" panose="020B0503030403020204" pitchFamily="34" charset="0"/>
                  <a:ea typeface="Roboto Black" panose="02000000000000000000" pitchFamily="2" charset="0"/>
                  <a:cs typeface="Roboto Black" panose="02000000000000000000" pitchFamily="2" charset="0"/>
                </a:rPr>
                <a:t>50%</a:t>
              </a:r>
              <a:endParaRPr lang="en-AU" sz="1600" b="1" dirty="0">
                <a:solidFill>
                  <a:srgbClr val="23B2C0"/>
                </a:solidFill>
                <a:latin typeface="Source Sans Pro" panose="020B0503030403020204" pitchFamily="34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80" name="Text Placeholder 32"/>
            <p:cNvSpPr txBox="1">
              <a:spLocks/>
            </p:cNvSpPr>
            <p:nvPr/>
          </p:nvSpPr>
          <p:spPr>
            <a:xfrm flipH="1">
              <a:off x="8253797" y="4951374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B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81" name="Donut 80"/>
            <p:cNvSpPr/>
            <p:nvPr/>
          </p:nvSpPr>
          <p:spPr>
            <a:xfrm>
              <a:off x="8928167" y="4538326"/>
              <a:ext cx="708704" cy="731273"/>
            </a:xfrm>
            <a:prstGeom prst="donut">
              <a:avLst/>
            </a:prstGeom>
            <a:solidFill>
              <a:srgbClr val="D8DAD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2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82" name="Block Arc 81"/>
            <p:cNvSpPr/>
            <p:nvPr/>
          </p:nvSpPr>
          <p:spPr>
            <a:xfrm>
              <a:off x="8928167" y="4538378"/>
              <a:ext cx="708704" cy="731273"/>
            </a:xfrm>
            <a:prstGeom prst="blockArc">
              <a:avLst>
                <a:gd name="adj1" fmla="val 15313566"/>
                <a:gd name="adj2" fmla="val 11272707"/>
                <a:gd name="adj3" fmla="val 24966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2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83" name="Text Placeholder 33"/>
            <p:cNvSpPr txBox="1">
              <a:spLocks/>
            </p:cNvSpPr>
            <p:nvPr/>
          </p:nvSpPr>
          <p:spPr>
            <a:xfrm flipH="1">
              <a:off x="9715623" y="4677126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rgbClr val="34A3C1"/>
                  </a:solidFill>
                  <a:latin typeface="Source Sans Pro" panose="020B0503030403020204" pitchFamily="34" charset="0"/>
                  <a:ea typeface="Roboto Black" panose="02000000000000000000" pitchFamily="2" charset="0"/>
                  <a:cs typeface="Roboto Black" panose="02000000000000000000" pitchFamily="2" charset="0"/>
                </a:rPr>
                <a:t>80%</a:t>
              </a:r>
              <a:endParaRPr lang="en-AU" sz="1600" b="1" dirty="0">
                <a:solidFill>
                  <a:srgbClr val="34A3C1"/>
                </a:solidFill>
                <a:latin typeface="Source Sans Pro" panose="020B0503030403020204" pitchFamily="34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84" name="Text Placeholder 32"/>
            <p:cNvSpPr txBox="1">
              <a:spLocks/>
            </p:cNvSpPr>
            <p:nvPr/>
          </p:nvSpPr>
          <p:spPr>
            <a:xfrm flipH="1">
              <a:off x="9715623" y="4950789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C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583087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68" grpId="0"/>
      <p:bldP spid="69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3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4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5" name="TextBox 4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Ireland Map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731838" y="1350963"/>
            <a:ext cx="4164013" cy="5159375"/>
            <a:chOff x="461" y="851"/>
            <a:chExt cx="2623" cy="3250"/>
          </a:xfrm>
          <a:solidFill>
            <a:schemeClr val="tx2">
              <a:lumMod val="20000"/>
              <a:lumOff val="80000"/>
            </a:schemeClr>
          </a:solidFill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2123" y="1747"/>
              <a:ext cx="608" cy="559"/>
            </a:xfrm>
            <a:custGeom>
              <a:avLst/>
              <a:gdLst>
                <a:gd name="T0" fmla="*/ 1 w 227"/>
                <a:gd name="T1" fmla="*/ 19 h 209"/>
                <a:gd name="T2" fmla="*/ 2 w 227"/>
                <a:gd name="T3" fmla="*/ 31 h 209"/>
                <a:gd name="T4" fmla="*/ 11 w 227"/>
                <a:gd name="T5" fmla="*/ 40 h 209"/>
                <a:gd name="T6" fmla="*/ 24 w 227"/>
                <a:gd name="T7" fmla="*/ 53 h 209"/>
                <a:gd name="T8" fmla="*/ 33 w 227"/>
                <a:gd name="T9" fmla="*/ 69 h 209"/>
                <a:gd name="T10" fmla="*/ 43 w 227"/>
                <a:gd name="T11" fmla="*/ 67 h 209"/>
                <a:gd name="T12" fmla="*/ 51 w 227"/>
                <a:gd name="T13" fmla="*/ 78 h 209"/>
                <a:gd name="T14" fmla="*/ 64 w 227"/>
                <a:gd name="T15" fmla="*/ 97 h 209"/>
                <a:gd name="T16" fmla="*/ 73 w 227"/>
                <a:gd name="T17" fmla="*/ 110 h 209"/>
                <a:gd name="T18" fmla="*/ 73 w 227"/>
                <a:gd name="T19" fmla="*/ 121 h 209"/>
                <a:gd name="T20" fmla="*/ 70 w 227"/>
                <a:gd name="T21" fmla="*/ 139 h 209"/>
                <a:gd name="T22" fmla="*/ 71 w 227"/>
                <a:gd name="T23" fmla="*/ 150 h 209"/>
                <a:gd name="T24" fmla="*/ 67 w 227"/>
                <a:gd name="T25" fmla="*/ 165 h 209"/>
                <a:gd name="T26" fmla="*/ 83 w 227"/>
                <a:gd name="T27" fmla="*/ 169 h 209"/>
                <a:gd name="T28" fmla="*/ 87 w 227"/>
                <a:gd name="T29" fmla="*/ 185 h 209"/>
                <a:gd name="T30" fmla="*/ 108 w 227"/>
                <a:gd name="T31" fmla="*/ 189 h 209"/>
                <a:gd name="T32" fmla="*/ 118 w 227"/>
                <a:gd name="T33" fmla="*/ 194 h 209"/>
                <a:gd name="T34" fmla="*/ 131 w 227"/>
                <a:gd name="T35" fmla="*/ 198 h 209"/>
                <a:gd name="T36" fmla="*/ 135 w 227"/>
                <a:gd name="T37" fmla="*/ 194 h 209"/>
                <a:gd name="T38" fmla="*/ 146 w 227"/>
                <a:gd name="T39" fmla="*/ 191 h 209"/>
                <a:gd name="T40" fmla="*/ 152 w 227"/>
                <a:gd name="T41" fmla="*/ 201 h 209"/>
                <a:gd name="T42" fmla="*/ 165 w 227"/>
                <a:gd name="T43" fmla="*/ 204 h 209"/>
                <a:gd name="T44" fmla="*/ 179 w 227"/>
                <a:gd name="T45" fmla="*/ 204 h 209"/>
                <a:gd name="T46" fmla="*/ 187 w 227"/>
                <a:gd name="T47" fmla="*/ 205 h 209"/>
                <a:gd name="T48" fmla="*/ 188 w 227"/>
                <a:gd name="T49" fmla="*/ 197 h 209"/>
                <a:gd name="T50" fmla="*/ 184 w 227"/>
                <a:gd name="T51" fmla="*/ 179 h 209"/>
                <a:gd name="T52" fmla="*/ 191 w 227"/>
                <a:gd name="T53" fmla="*/ 173 h 209"/>
                <a:gd name="T54" fmla="*/ 209 w 227"/>
                <a:gd name="T55" fmla="*/ 176 h 209"/>
                <a:gd name="T56" fmla="*/ 218 w 227"/>
                <a:gd name="T57" fmla="*/ 176 h 209"/>
                <a:gd name="T58" fmla="*/ 227 w 227"/>
                <a:gd name="T59" fmla="*/ 167 h 209"/>
                <a:gd name="T60" fmla="*/ 209 w 227"/>
                <a:gd name="T61" fmla="*/ 145 h 209"/>
                <a:gd name="T62" fmla="*/ 204 w 227"/>
                <a:gd name="T63" fmla="*/ 128 h 209"/>
                <a:gd name="T64" fmla="*/ 197 w 227"/>
                <a:gd name="T65" fmla="*/ 120 h 209"/>
                <a:gd name="T66" fmla="*/ 191 w 227"/>
                <a:gd name="T67" fmla="*/ 110 h 209"/>
                <a:gd name="T68" fmla="*/ 185 w 227"/>
                <a:gd name="T69" fmla="*/ 99 h 209"/>
                <a:gd name="T70" fmla="*/ 161 w 227"/>
                <a:gd name="T71" fmla="*/ 101 h 209"/>
                <a:gd name="T72" fmla="*/ 150 w 227"/>
                <a:gd name="T73" fmla="*/ 95 h 209"/>
                <a:gd name="T74" fmla="*/ 141 w 227"/>
                <a:gd name="T75" fmla="*/ 94 h 209"/>
                <a:gd name="T76" fmla="*/ 131 w 227"/>
                <a:gd name="T77" fmla="*/ 83 h 209"/>
                <a:gd name="T78" fmla="*/ 120 w 227"/>
                <a:gd name="T79" fmla="*/ 82 h 209"/>
                <a:gd name="T80" fmla="*/ 118 w 227"/>
                <a:gd name="T81" fmla="*/ 77 h 209"/>
                <a:gd name="T82" fmla="*/ 107 w 227"/>
                <a:gd name="T83" fmla="*/ 70 h 209"/>
                <a:gd name="T84" fmla="*/ 95 w 227"/>
                <a:gd name="T85" fmla="*/ 73 h 209"/>
                <a:gd name="T86" fmla="*/ 82 w 227"/>
                <a:gd name="T87" fmla="*/ 67 h 209"/>
                <a:gd name="T88" fmla="*/ 72 w 227"/>
                <a:gd name="T89" fmla="*/ 50 h 209"/>
                <a:gd name="T90" fmla="*/ 65 w 227"/>
                <a:gd name="T91" fmla="*/ 39 h 209"/>
                <a:gd name="T92" fmla="*/ 36 w 227"/>
                <a:gd name="T93" fmla="*/ 30 h 209"/>
                <a:gd name="T94" fmla="*/ 38 w 227"/>
                <a:gd name="T95" fmla="*/ 9 h 209"/>
                <a:gd name="T96" fmla="*/ 16 w 227"/>
                <a:gd name="T97" fmla="*/ 14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7" h="209">
                  <a:moveTo>
                    <a:pt x="16" y="14"/>
                  </a:moveTo>
                  <a:cubicBezTo>
                    <a:pt x="15" y="15"/>
                    <a:pt x="12" y="19"/>
                    <a:pt x="11" y="19"/>
                  </a:cubicBezTo>
                  <a:cubicBezTo>
                    <a:pt x="8" y="20"/>
                    <a:pt x="5" y="17"/>
                    <a:pt x="3" y="17"/>
                  </a:cubicBezTo>
                  <a:cubicBezTo>
                    <a:pt x="2" y="17"/>
                    <a:pt x="2" y="18"/>
                    <a:pt x="1" y="19"/>
                  </a:cubicBezTo>
                  <a:cubicBezTo>
                    <a:pt x="1" y="19"/>
                    <a:pt x="0" y="21"/>
                    <a:pt x="1" y="21"/>
                  </a:cubicBezTo>
                  <a:cubicBezTo>
                    <a:pt x="2" y="23"/>
                    <a:pt x="5" y="25"/>
                    <a:pt x="5" y="27"/>
                  </a:cubicBezTo>
                  <a:cubicBezTo>
                    <a:pt x="5" y="27"/>
                    <a:pt x="5" y="28"/>
                    <a:pt x="5" y="29"/>
                  </a:cubicBezTo>
                  <a:cubicBezTo>
                    <a:pt x="4" y="29"/>
                    <a:pt x="3" y="30"/>
                    <a:pt x="2" y="31"/>
                  </a:cubicBezTo>
                  <a:cubicBezTo>
                    <a:pt x="2" y="32"/>
                    <a:pt x="0" y="34"/>
                    <a:pt x="0" y="34"/>
                  </a:cubicBezTo>
                  <a:cubicBezTo>
                    <a:pt x="1" y="35"/>
                    <a:pt x="2" y="36"/>
                    <a:pt x="2" y="36"/>
                  </a:cubicBezTo>
                  <a:cubicBezTo>
                    <a:pt x="3" y="36"/>
                    <a:pt x="6" y="35"/>
                    <a:pt x="7" y="35"/>
                  </a:cubicBezTo>
                  <a:cubicBezTo>
                    <a:pt x="8" y="36"/>
                    <a:pt x="9" y="39"/>
                    <a:pt x="11" y="40"/>
                  </a:cubicBezTo>
                  <a:cubicBezTo>
                    <a:pt x="11" y="40"/>
                    <a:pt x="14" y="40"/>
                    <a:pt x="15" y="41"/>
                  </a:cubicBezTo>
                  <a:cubicBezTo>
                    <a:pt x="17" y="42"/>
                    <a:pt x="19" y="43"/>
                    <a:pt x="20" y="44"/>
                  </a:cubicBezTo>
                  <a:cubicBezTo>
                    <a:pt x="20" y="45"/>
                    <a:pt x="19" y="47"/>
                    <a:pt x="19" y="48"/>
                  </a:cubicBezTo>
                  <a:cubicBezTo>
                    <a:pt x="20" y="50"/>
                    <a:pt x="23" y="52"/>
                    <a:pt x="24" y="53"/>
                  </a:cubicBezTo>
                  <a:cubicBezTo>
                    <a:pt x="26" y="55"/>
                    <a:pt x="26" y="61"/>
                    <a:pt x="28" y="62"/>
                  </a:cubicBezTo>
                  <a:cubicBezTo>
                    <a:pt x="29" y="63"/>
                    <a:pt x="30" y="62"/>
                    <a:pt x="31" y="63"/>
                  </a:cubicBezTo>
                  <a:cubicBezTo>
                    <a:pt x="32" y="63"/>
                    <a:pt x="34" y="65"/>
                    <a:pt x="34" y="66"/>
                  </a:cubicBezTo>
                  <a:cubicBezTo>
                    <a:pt x="34" y="67"/>
                    <a:pt x="33" y="68"/>
                    <a:pt x="33" y="69"/>
                  </a:cubicBezTo>
                  <a:cubicBezTo>
                    <a:pt x="34" y="70"/>
                    <a:pt x="35" y="73"/>
                    <a:pt x="36" y="73"/>
                  </a:cubicBezTo>
                  <a:cubicBezTo>
                    <a:pt x="37" y="73"/>
                    <a:pt x="38" y="73"/>
                    <a:pt x="38" y="72"/>
                  </a:cubicBezTo>
                  <a:cubicBezTo>
                    <a:pt x="39" y="71"/>
                    <a:pt x="38" y="68"/>
                    <a:pt x="39" y="67"/>
                  </a:cubicBezTo>
                  <a:cubicBezTo>
                    <a:pt x="40" y="66"/>
                    <a:pt x="42" y="67"/>
                    <a:pt x="43" y="67"/>
                  </a:cubicBezTo>
                  <a:cubicBezTo>
                    <a:pt x="44" y="68"/>
                    <a:pt x="47" y="71"/>
                    <a:pt x="48" y="73"/>
                  </a:cubicBezTo>
                  <a:cubicBezTo>
                    <a:pt x="49" y="73"/>
                    <a:pt x="51" y="74"/>
                    <a:pt x="51" y="74"/>
                  </a:cubicBezTo>
                  <a:cubicBezTo>
                    <a:pt x="52" y="75"/>
                    <a:pt x="52" y="76"/>
                    <a:pt x="52" y="76"/>
                  </a:cubicBezTo>
                  <a:cubicBezTo>
                    <a:pt x="52" y="77"/>
                    <a:pt x="51" y="78"/>
                    <a:pt x="51" y="78"/>
                  </a:cubicBezTo>
                  <a:cubicBezTo>
                    <a:pt x="51" y="79"/>
                    <a:pt x="51" y="80"/>
                    <a:pt x="52" y="81"/>
                  </a:cubicBezTo>
                  <a:cubicBezTo>
                    <a:pt x="53" y="82"/>
                    <a:pt x="57" y="81"/>
                    <a:pt x="58" y="82"/>
                  </a:cubicBezTo>
                  <a:cubicBezTo>
                    <a:pt x="60" y="83"/>
                    <a:pt x="63" y="89"/>
                    <a:pt x="64" y="92"/>
                  </a:cubicBezTo>
                  <a:cubicBezTo>
                    <a:pt x="64" y="93"/>
                    <a:pt x="64" y="95"/>
                    <a:pt x="64" y="97"/>
                  </a:cubicBezTo>
                  <a:cubicBezTo>
                    <a:pt x="64" y="98"/>
                    <a:pt x="66" y="103"/>
                    <a:pt x="68" y="103"/>
                  </a:cubicBezTo>
                  <a:cubicBezTo>
                    <a:pt x="69" y="103"/>
                    <a:pt x="69" y="101"/>
                    <a:pt x="70" y="101"/>
                  </a:cubicBezTo>
                  <a:cubicBezTo>
                    <a:pt x="71" y="101"/>
                    <a:pt x="74" y="103"/>
                    <a:pt x="74" y="104"/>
                  </a:cubicBezTo>
                  <a:cubicBezTo>
                    <a:pt x="75" y="106"/>
                    <a:pt x="74" y="109"/>
                    <a:pt x="73" y="110"/>
                  </a:cubicBezTo>
                  <a:cubicBezTo>
                    <a:pt x="73" y="111"/>
                    <a:pt x="72" y="113"/>
                    <a:pt x="72" y="114"/>
                  </a:cubicBezTo>
                  <a:cubicBezTo>
                    <a:pt x="72" y="115"/>
                    <a:pt x="74" y="116"/>
                    <a:pt x="75" y="116"/>
                  </a:cubicBezTo>
                  <a:cubicBezTo>
                    <a:pt x="75" y="117"/>
                    <a:pt x="75" y="119"/>
                    <a:pt x="75" y="120"/>
                  </a:cubicBezTo>
                  <a:cubicBezTo>
                    <a:pt x="74" y="120"/>
                    <a:pt x="73" y="121"/>
                    <a:pt x="73" y="121"/>
                  </a:cubicBezTo>
                  <a:cubicBezTo>
                    <a:pt x="72" y="122"/>
                    <a:pt x="72" y="125"/>
                    <a:pt x="71" y="126"/>
                  </a:cubicBezTo>
                  <a:cubicBezTo>
                    <a:pt x="70" y="127"/>
                    <a:pt x="66" y="130"/>
                    <a:pt x="66" y="130"/>
                  </a:cubicBezTo>
                  <a:cubicBezTo>
                    <a:pt x="66" y="130"/>
                    <a:pt x="68" y="132"/>
                    <a:pt x="68" y="133"/>
                  </a:cubicBezTo>
                  <a:cubicBezTo>
                    <a:pt x="69" y="134"/>
                    <a:pt x="68" y="138"/>
                    <a:pt x="70" y="139"/>
                  </a:cubicBezTo>
                  <a:cubicBezTo>
                    <a:pt x="70" y="140"/>
                    <a:pt x="72" y="139"/>
                    <a:pt x="73" y="139"/>
                  </a:cubicBezTo>
                  <a:cubicBezTo>
                    <a:pt x="74" y="140"/>
                    <a:pt x="74" y="142"/>
                    <a:pt x="75" y="144"/>
                  </a:cubicBezTo>
                  <a:cubicBezTo>
                    <a:pt x="75" y="145"/>
                    <a:pt x="75" y="146"/>
                    <a:pt x="75" y="147"/>
                  </a:cubicBezTo>
                  <a:cubicBezTo>
                    <a:pt x="74" y="148"/>
                    <a:pt x="71" y="149"/>
                    <a:pt x="71" y="150"/>
                  </a:cubicBezTo>
                  <a:cubicBezTo>
                    <a:pt x="70" y="151"/>
                    <a:pt x="72" y="153"/>
                    <a:pt x="72" y="154"/>
                  </a:cubicBezTo>
                  <a:cubicBezTo>
                    <a:pt x="72" y="155"/>
                    <a:pt x="71" y="158"/>
                    <a:pt x="71" y="160"/>
                  </a:cubicBezTo>
                  <a:cubicBezTo>
                    <a:pt x="70" y="161"/>
                    <a:pt x="67" y="162"/>
                    <a:pt x="67" y="163"/>
                  </a:cubicBezTo>
                  <a:cubicBezTo>
                    <a:pt x="67" y="164"/>
                    <a:pt x="67" y="165"/>
                    <a:pt x="67" y="165"/>
                  </a:cubicBezTo>
                  <a:cubicBezTo>
                    <a:pt x="68" y="166"/>
                    <a:pt x="71" y="165"/>
                    <a:pt x="72" y="165"/>
                  </a:cubicBezTo>
                  <a:cubicBezTo>
                    <a:pt x="73" y="164"/>
                    <a:pt x="75" y="163"/>
                    <a:pt x="77" y="163"/>
                  </a:cubicBezTo>
                  <a:cubicBezTo>
                    <a:pt x="79" y="163"/>
                    <a:pt x="83" y="164"/>
                    <a:pt x="84" y="166"/>
                  </a:cubicBezTo>
                  <a:cubicBezTo>
                    <a:pt x="84" y="167"/>
                    <a:pt x="83" y="169"/>
                    <a:pt x="83" y="169"/>
                  </a:cubicBezTo>
                  <a:cubicBezTo>
                    <a:pt x="84" y="170"/>
                    <a:pt x="86" y="172"/>
                    <a:pt x="86" y="174"/>
                  </a:cubicBezTo>
                  <a:cubicBezTo>
                    <a:pt x="86" y="176"/>
                    <a:pt x="83" y="178"/>
                    <a:pt x="83" y="179"/>
                  </a:cubicBezTo>
                  <a:cubicBezTo>
                    <a:pt x="83" y="179"/>
                    <a:pt x="83" y="180"/>
                    <a:pt x="83" y="181"/>
                  </a:cubicBezTo>
                  <a:cubicBezTo>
                    <a:pt x="84" y="183"/>
                    <a:pt x="86" y="184"/>
                    <a:pt x="87" y="185"/>
                  </a:cubicBezTo>
                  <a:cubicBezTo>
                    <a:pt x="88" y="186"/>
                    <a:pt x="91" y="186"/>
                    <a:pt x="92" y="186"/>
                  </a:cubicBezTo>
                  <a:cubicBezTo>
                    <a:pt x="93" y="187"/>
                    <a:pt x="95" y="192"/>
                    <a:pt x="96" y="192"/>
                  </a:cubicBezTo>
                  <a:cubicBezTo>
                    <a:pt x="97" y="193"/>
                    <a:pt x="100" y="193"/>
                    <a:pt x="100" y="193"/>
                  </a:cubicBezTo>
                  <a:cubicBezTo>
                    <a:pt x="100" y="193"/>
                    <a:pt x="107" y="191"/>
                    <a:pt x="108" y="189"/>
                  </a:cubicBezTo>
                  <a:cubicBezTo>
                    <a:pt x="109" y="189"/>
                    <a:pt x="109" y="186"/>
                    <a:pt x="110" y="186"/>
                  </a:cubicBezTo>
                  <a:cubicBezTo>
                    <a:pt x="111" y="185"/>
                    <a:pt x="114" y="185"/>
                    <a:pt x="115" y="185"/>
                  </a:cubicBezTo>
                  <a:cubicBezTo>
                    <a:pt x="117" y="186"/>
                    <a:pt x="118" y="188"/>
                    <a:pt x="119" y="189"/>
                  </a:cubicBezTo>
                  <a:cubicBezTo>
                    <a:pt x="119" y="191"/>
                    <a:pt x="118" y="193"/>
                    <a:pt x="118" y="194"/>
                  </a:cubicBezTo>
                  <a:cubicBezTo>
                    <a:pt x="118" y="195"/>
                    <a:pt x="120" y="198"/>
                    <a:pt x="120" y="198"/>
                  </a:cubicBezTo>
                  <a:cubicBezTo>
                    <a:pt x="120" y="198"/>
                    <a:pt x="123" y="196"/>
                    <a:pt x="124" y="196"/>
                  </a:cubicBezTo>
                  <a:cubicBezTo>
                    <a:pt x="125" y="197"/>
                    <a:pt x="127" y="200"/>
                    <a:pt x="128" y="200"/>
                  </a:cubicBezTo>
                  <a:cubicBezTo>
                    <a:pt x="129" y="200"/>
                    <a:pt x="131" y="198"/>
                    <a:pt x="131" y="198"/>
                  </a:cubicBezTo>
                  <a:cubicBezTo>
                    <a:pt x="131" y="197"/>
                    <a:pt x="131" y="196"/>
                    <a:pt x="131" y="195"/>
                  </a:cubicBezTo>
                  <a:cubicBezTo>
                    <a:pt x="131" y="194"/>
                    <a:pt x="131" y="193"/>
                    <a:pt x="132" y="192"/>
                  </a:cubicBezTo>
                  <a:cubicBezTo>
                    <a:pt x="132" y="192"/>
                    <a:pt x="133" y="192"/>
                    <a:pt x="134" y="192"/>
                  </a:cubicBezTo>
                  <a:cubicBezTo>
                    <a:pt x="135" y="192"/>
                    <a:pt x="135" y="194"/>
                    <a:pt x="135" y="194"/>
                  </a:cubicBezTo>
                  <a:cubicBezTo>
                    <a:pt x="137" y="194"/>
                    <a:pt x="138" y="193"/>
                    <a:pt x="139" y="193"/>
                  </a:cubicBezTo>
                  <a:cubicBezTo>
                    <a:pt x="140" y="192"/>
                    <a:pt x="142" y="194"/>
                    <a:pt x="143" y="194"/>
                  </a:cubicBezTo>
                  <a:cubicBezTo>
                    <a:pt x="144" y="194"/>
                    <a:pt x="144" y="192"/>
                    <a:pt x="144" y="192"/>
                  </a:cubicBezTo>
                  <a:cubicBezTo>
                    <a:pt x="145" y="192"/>
                    <a:pt x="146" y="191"/>
                    <a:pt x="146" y="191"/>
                  </a:cubicBezTo>
                  <a:cubicBezTo>
                    <a:pt x="147" y="191"/>
                    <a:pt x="147" y="193"/>
                    <a:pt x="148" y="194"/>
                  </a:cubicBezTo>
                  <a:cubicBezTo>
                    <a:pt x="149" y="194"/>
                    <a:pt x="152" y="195"/>
                    <a:pt x="152" y="196"/>
                  </a:cubicBezTo>
                  <a:cubicBezTo>
                    <a:pt x="153" y="197"/>
                    <a:pt x="152" y="199"/>
                    <a:pt x="152" y="200"/>
                  </a:cubicBezTo>
                  <a:cubicBezTo>
                    <a:pt x="152" y="200"/>
                    <a:pt x="152" y="201"/>
                    <a:pt x="152" y="201"/>
                  </a:cubicBezTo>
                  <a:cubicBezTo>
                    <a:pt x="154" y="202"/>
                    <a:pt x="158" y="201"/>
                    <a:pt x="160" y="202"/>
                  </a:cubicBezTo>
                  <a:cubicBezTo>
                    <a:pt x="160" y="202"/>
                    <a:pt x="161" y="204"/>
                    <a:pt x="161" y="204"/>
                  </a:cubicBezTo>
                  <a:cubicBezTo>
                    <a:pt x="161" y="205"/>
                    <a:pt x="162" y="206"/>
                    <a:pt x="163" y="206"/>
                  </a:cubicBezTo>
                  <a:cubicBezTo>
                    <a:pt x="163" y="206"/>
                    <a:pt x="164" y="204"/>
                    <a:pt x="165" y="204"/>
                  </a:cubicBezTo>
                  <a:cubicBezTo>
                    <a:pt x="167" y="204"/>
                    <a:pt x="169" y="209"/>
                    <a:pt x="171" y="209"/>
                  </a:cubicBezTo>
                  <a:cubicBezTo>
                    <a:pt x="172" y="208"/>
                    <a:pt x="172" y="206"/>
                    <a:pt x="173" y="205"/>
                  </a:cubicBezTo>
                  <a:cubicBezTo>
                    <a:pt x="174" y="205"/>
                    <a:pt x="175" y="206"/>
                    <a:pt x="175" y="206"/>
                  </a:cubicBezTo>
                  <a:cubicBezTo>
                    <a:pt x="176" y="206"/>
                    <a:pt x="179" y="205"/>
                    <a:pt x="179" y="204"/>
                  </a:cubicBezTo>
                  <a:cubicBezTo>
                    <a:pt x="180" y="204"/>
                    <a:pt x="179" y="202"/>
                    <a:pt x="180" y="202"/>
                  </a:cubicBezTo>
                  <a:cubicBezTo>
                    <a:pt x="180" y="202"/>
                    <a:pt x="181" y="201"/>
                    <a:pt x="182" y="201"/>
                  </a:cubicBezTo>
                  <a:cubicBezTo>
                    <a:pt x="183" y="202"/>
                    <a:pt x="183" y="204"/>
                    <a:pt x="184" y="205"/>
                  </a:cubicBezTo>
                  <a:cubicBezTo>
                    <a:pt x="185" y="206"/>
                    <a:pt x="187" y="205"/>
                    <a:pt x="187" y="205"/>
                  </a:cubicBezTo>
                  <a:cubicBezTo>
                    <a:pt x="188" y="204"/>
                    <a:pt x="188" y="203"/>
                    <a:pt x="188" y="203"/>
                  </a:cubicBezTo>
                  <a:cubicBezTo>
                    <a:pt x="188" y="202"/>
                    <a:pt x="187" y="201"/>
                    <a:pt x="187" y="201"/>
                  </a:cubicBezTo>
                  <a:cubicBezTo>
                    <a:pt x="187" y="200"/>
                    <a:pt x="187" y="199"/>
                    <a:pt x="187" y="198"/>
                  </a:cubicBezTo>
                  <a:cubicBezTo>
                    <a:pt x="187" y="198"/>
                    <a:pt x="188" y="197"/>
                    <a:pt x="188" y="197"/>
                  </a:cubicBezTo>
                  <a:cubicBezTo>
                    <a:pt x="189" y="196"/>
                    <a:pt x="191" y="196"/>
                    <a:pt x="192" y="196"/>
                  </a:cubicBezTo>
                  <a:cubicBezTo>
                    <a:pt x="192" y="195"/>
                    <a:pt x="192" y="194"/>
                    <a:pt x="192" y="194"/>
                  </a:cubicBezTo>
                  <a:cubicBezTo>
                    <a:pt x="191" y="191"/>
                    <a:pt x="186" y="186"/>
                    <a:pt x="185" y="183"/>
                  </a:cubicBezTo>
                  <a:cubicBezTo>
                    <a:pt x="184" y="182"/>
                    <a:pt x="184" y="180"/>
                    <a:pt x="184" y="179"/>
                  </a:cubicBezTo>
                  <a:cubicBezTo>
                    <a:pt x="184" y="179"/>
                    <a:pt x="184" y="178"/>
                    <a:pt x="185" y="178"/>
                  </a:cubicBezTo>
                  <a:cubicBezTo>
                    <a:pt x="186" y="177"/>
                    <a:pt x="188" y="179"/>
                    <a:pt x="190" y="179"/>
                  </a:cubicBezTo>
                  <a:cubicBezTo>
                    <a:pt x="191" y="178"/>
                    <a:pt x="193" y="177"/>
                    <a:pt x="193" y="177"/>
                  </a:cubicBezTo>
                  <a:cubicBezTo>
                    <a:pt x="193" y="176"/>
                    <a:pt x="192" y="174"/>
                    <a:pt x="191" y="173"/>
                  </a:cubicBezTo>
                  <a:cubicBezTo>
                    <a:pt x="191" y="172"/>
                    <a:pt x="192" y="170"/>
                    <a:pt x="193" y="170"/>
                  </a:cubicBezTo>
                  <a:cubicBezTo>
                    <a:pt x="194" y="170"/>
                    <a:pt x="195" y="172"/>
                    <a:pt x="197" y="173"/>
                  </a:cubicBezTo>
                  <a:cubicBezTo>
                    <a:pt x="199" y="174"/>
                    <a:pt x="203" y="176"/>
                    <a:pt x="206" y="176"/>
                  </a:cubicBezTo>
                  <a:cubicBezTo>
                    <a:pt x="207" y="176"/>
                    <a:pt x="209" y="177"/>
                    <a:pt x="209" y="176"/>
                  </a:cubicBezTo>
                  <a:cubicBezTo>
                    <a:pt x="210" y="176"/>
                    <a:pt x="210" y="173"/>
                    <a:pt x="210" y="172"/>
                  </a:cubicBezTo>
                  <a:cubicBezTo>
                    <a:pt x="211" y="171"/>
                    <a:pt x="213" y="170"/>
                    <a:pt x="214" y="171"/>
                  </a:cubicBezTo>
                  <a:cubicBezTo>
                    <a:pt x="214" y="171"/>
                    <a:pt x="214" y="173"/>
                    <a:pt x="214" y="174"/>
                  </a:cubicBezTo>
                  <a:cubicBezTo>
                    <a:pt x="215" y="175"/>
                    <a:pt x="217" y="176"/>
                    <a:pt x="218" y="176"/>
                  </a:cubicBezTo>
                  <a:cubicBezTo>
                    <a:pt x="220" y="175"/>
                    <a:pt x="222" y="173"/>
                    <a:pt x="222" y="172"/>
                  </a:cubicBezTo>
                  <a:cubicBezTo>
                    <a:pt x="223" y="171"/>
                    <a:pt x="222" y="168"/>
                    <a:pt x="223" y="167"/>
                  </a:cubicBezTo>
                  <a:cubicBezTo>
                    <a:pt x="224" y="167"/>
                    <a:pt x="224" y="169"/>
                    <a:pt x="225" y="168"/>
                  </a:cubicBezTo>
                  <a:cubicBezTo>
                    <a:pt x="226" y="168"/>
                    <a:pt x="227" y="167"/>
                    <a:pt x="227" y="167"/>
                  </a:cubicBezTo>
                  <a:cubicBezTo>
                    <a:pt x="227" y="167"/>
                    <a:pt x="225" y="164"/>
                    <a:pt x="224" y="163"/>
                  </a:cubicBezTo>
                  <a:cubicBezTo>
                    <a:pt x="222" y="162"/>
                    <a:pt x="216" y="163"/>
                    <a:pt x="214" y="162"/>
                  </a:cubicBezTo>
                  <a:cubicBezTo>
                    <a:pt x="213" y="161"/>
                    <a:pt x="212" y="158"/>
                    <a:pt x="212" y="157"/>
                  </a:cubicBezTo>
                  <a:cubicBezTo>
                    <a:pt x="210" y="154"/>
                    <a:pt x="210" y="148"/>
                    <a:pt x="209" y="145"/>
                  </a:cubicBezTo>
                  <a:cubicBezTo>
                    <a:pt x="209" y="143"/>
                    <a:pt x="206" y="139"/>
                    <a:pt x="205" y="137"/>
                  </a:cubicBezTo>
                  <a:cubicBezTo>
                    <a:pt x="205" y="136"/>
                    <a:pt x="207" y="133"/>
                    <a:pt x="207" y="132"/>
                  </a:cubicBezTo>
                  <a:cubicBezTo>
                    <a:pt x="206" y="132"/>
                    <a:pt x="205" y="131"/>
                    <a:pt x="204" y="130"/>
                  </a:cubicBezTo>
                  <a:cubicBezTo>
                    <a:pt x="204" y="130"/>
                    <a:pt x="205" y="129"/>
                    <a:pt x="204" y="128"/>
                  </a:cubicBezTo>
                  <a:cubicBezTo>
                    <a:pt x="203" y="128"/>
                    <a:pt x="202" y="130"/>
                    <a:pt x="201" y="130"/>
                  </a:cubicBezTo>
                  <a:cubicBezTo>
                    <a:pt x="199" y="129"/>
                    <a:pt x="198" y="125"/>
                    <a:pt x="197" y="123"/>
                  </a:cubicBezTo>
                  <a:cubicBezTo>
                    <a:pt x="197" y="123"/>
                    <a:pt x="198" y="121"/>
                    <a:pt x="198" y="121"/>
                  </a:cubicBezTo>
                  <a:cubicBezTo>
                    <a:pt x="198" y="120"/>
                    <a:pt x="197" y="120"/>
                    <a:pt x="197" y="120"/>
                  </a:cubicBezTo>
                  <a:cubicBezTo>
                    <a:pt x="196" y="119"/>
                    <a:pt x="195" y="120"/>
                    <a:pt x="195" y="120"/>
                  </a:cubicBezTo>
                  <a:cubicBezTo>
                    <a:pt x="194" y="119"/>
                    <a:pt x="192" y="116"/>
                    <a:pt x="192" y="115"/>
                  </a:cubicBezTo>
                  <a:cubicBezTo>
                    <a:pt x="192" y="114"/>
                    <a:pt x="193" y="113"/>
                    <a:pt x="193" y="113"/>
                  </a:cubicBezTo>
                  <a:cubicBezTo>
                    <a:pt x="193" y="112"/>
                    <a:pt x="192" y="111"/>
                    <a:pt x="191" y="110"/>
                  </a:cubicBezTo>
                  <a:cubicBezTo>
                    <a:pt x="190" y="110"/>
                    <a:pt x="188" y="110"/>
                    <a:pt x="187" y="109"/>
                  </a:cubicBezTo>
                  <a:cubicBezTo>
                    <a:pt x="186" y="108"/>
                    <a:pt x="183" y="106"/>
                    <a:pt x="183" y="105"/>
                  </a:cubicBezTo>
                  <a:cubicBezTo>
                    <a:pt x="183" y="103"/>
                    <a:pt x="185" y="102"/>
                    <a:pt x="185" y="102"/>
                  </a:cubicBezTo>
                  <a:cubicBezTo>
                    <a:pt x="185" y="101"/>
                    <a:pt x="185" y="100"/>
                    <a:pt x="185" y="99"/>
                  </a:cubicBezTo>
                  <a:cubicBezTo>
                    <a:pt x="184" y="99"/>
                    <a:pt x="182" y="98"/>
                    <a:pt x="181" y="98"/>
                  </a:cubicBezTo>
                  <a:cubicBezTo>
                    <a:pt x="179" y="98"/>
                    <a:pt x="176" y="102"/>
                    <a:pt x="173" y="101"/>
                  </a:cubicBezTo>
                  <a:cubicBezTo>
                    <a:pt x="172" y="101"/>
                    <a:pt x="171" y="99"/>
                    <a:pt x="170" y="99"/>
                  </a:cubicBezTo>
                  <a:cubicBezTo>
                    <a:pt x="168" y="98"/>
                    <a:pt x="163" y="102"/>
                    <a:pt x="161" y="101"/>
                  </a:cubicBezTo>
                  <a:cubicBezTo>
                    <a:pt x="160" y="101"/>
                    <a:pt x="160" y="99"/>
                    <a:pt x="159" y="98"/>
                  </a:cubicBezTo>
                  <a:cubicBezTo>
                    <a:pt x="158" y="98"/>
                    <a:pt x="157" y="99"/>
                    <a:pt x="156" y="99"/>
                  </a:cubicBezTo>
                  <a:cubicBezTo>
                    <a:pt x="155" y="98"/>
                    <a:pt x="155" y="97"/>
                    <a:pt x="155" y="96"/>
                  </a:cubicBezTo>
                  <a:cubicBezTo>
                    <a:pt x="154" y="95"/>
                    <a:pt x="151" y="97"/>
                    <a:pt x="150" y="95"/>
                  </a:cubicBezTo>
                  <a:cubicBezTo>
                    <a:pt x="149" y="95"/>
                    <a:pt x="150" y="94"/>
                    <a:pt x="149" y="94"/>
                  </a:cubicBezTo>
                  <a:cubicBezTo>
                    <a:pt x="149" y="93"/>
                    <a:pt x="148" y="93"/>
                    <a:pt x="148" y="93"/>
                  </a:cubicBezTo>
                  <a:cubicBezTo>
                    <a:pt x="147" y="93"/>
                    <a:pt x="146" y="94"/>
                    <a:pt x="145" y="94"/>
                  </a:cubicBezTo>
                  <a:cubicBezTo>
                    <a:pt x="144" y="94"/>
                    <a:pt x="142" y="94"/>
                    <a:pt x="141" y="94"/>
                  </a:cubicBezTo>
                  <a:cubicBezTo>
                    <a:pt x="141" y="93"/>
                    <a:pt x="140" y="92"/>
                    <a:pt x="140" y="92"/>
                  </a:cubicBezTo>
                  <a:cubicBezTo>
                    <a:pt x="139" y="91"/>
                    <a:pt x="137" y="89"/>
                    <a:pt x="135" y="89"/>
                  </a:cubicBezTo>
                  <a:cubicBezTo>
                    <a:pt x="134" y="89"/>
                    <a:pt x="132" y="90"/>
                    <a:pt x="131" y="89"/>
                  </a:cubicBezTo>
                  <a:cubicBezTo>
                    <a:pt x="130" y="88"/>
                    <a:pt x="131" y="83"/>
                    <a:pt x="131" y="83"/>
                  </a:cubicBezTo>
                  <a:cubicBezTo>
                    <a:pt x="131" y="83"/>
                    <a:pt x="128" y="85"/>
                    <a:pt x="127" y="85"/>
                  </a:cubicBezTo>
                  <a:cubicBezTo>
                    <a:pt x="126" y="86"/>
                    <a:pt x="125" y="84"/>
                    <a:pt x="124" y="83"/>
                  </a:cubicBezTo>
                  <a:cubicBezTo>
                    <a:pt x="123" y="83"/>
                    <a:pt x="122" y="83"/>
                    <a:pt x="121" y="83"/>
                  </a:cubicBezTo>
                  <a:cubicBezTo>
                    <a:pt x="121" y="82"/>
                    <a:pt x="120" y="82"/>
                    <a:pt x="120" y="82"/>
                  </a:cubicBezTo>
                  <a:cubicBezTo>
                    <a:pt x="121" y="81"/>
                    <a:pt x="122" y="81"/>
                    <a:pt x="122" y="81"/>
                  </a:cubicBezTo>
                  <a:cubicBezTo>
                    <a:pt x="122" y="80"/>
                    <a:pt x="121" y="79"/>
                    <a:pt x="120" y="79"/>
                  </a:cubicBezTo>
                  <a:cubicBezTo>
                    <a:pt x="120" y="79"/>
                    <a:pt x="119" y="79"/>
                    <a:pt x="118" y="79"/>
                  </a:cubicBezTo>
                  <a:cubicBezTo>
                    <a:pt x="118" y="79"/>
                    <a:pt x="118" y="78"/>
                    <a:pt x="118" y="77"/>
                  </a:cubicBezTo>
                  <a:cubicBezTo>
                    <a:pt x="118" y="77"/>
                    <a:pt x="119" y="76"/>
                    <a:pt x="119" y="76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7" y="74"/>
                    <a:pt x="113" y="75"/>
                    <a:pt x="111" y="75"/>
                  </a:cubicBezTo>
                  <a:cubicBezTo>
                    <a:pt x="110" y="74"/>
                    <a:pt x="108" y="70"/>
                    <a:pt x="107" y="70"/>
                  </a:cubicBezTo>
                  <a:cubicBezTo>
                    <a:pt x="105" y="70"/>
                    <a:pt x="103" y="71"/>
                    <a:pt x="103" y="71"/>
                  </a:cubicBezTo>
                  <a:cubicBezTo>
                    <a:pt x="102" y="73"/>
                    <a:pt x="103" y="76"/>
                    <a:pt x="102" y="77"/>
                  </a:cubicBezTo>
                  <a:cubicBezTo>
                    <a:pt x="101" y="77"/>
                    <a:pt x="100" y="78"/>
                    <a:pt x="99" y="78"/>
                  </a:cubicBezTo>
                  <a:cubicBezTo>
                    <a:pt x="97" y="77"/>
                    <a:pt x="97" y="74"/>
                    <a:pt x="95" y="73"/>
                  </a:cubicBezTo>
                  <a:cubicBezTo>
                    <a:pt x="95" y="72"/>
                    <a:pt x="93" y="72"/>
                    <a:pt x="93" y="72"/>
                  </a:cubicBezTo>
                  <a:cubicBezTo>
                    <a:pt x="92" y="73"/>
                    <a:pt x="91" y="74"/>
                    <a:pt x="90" y="74"/>
                  </a:cubicBezTo>
                  <a:cubicBezTo>
                    <a:pt x="90" y="74"/>
                    <a:pt x="88" y="74"/>
                    <a:pt x="87" y="74"/>
                  </a:cubicBezTo>
                  <a:cubicBezTo>
                    <a:pt x="86" y="73"/>
                    <a:pt x="85" y="68"/>
                    <a:pt x="82" y="67"/>
                  </a:cubicBezTo>
                  <a:cubicBezTo>
                    <a:pt x="82" y="66"/>
                    <a:pt x="80" y="67"/>
                    <a:pt x="80" y="67"/>
                  </a:cubicBezTo>
                  <a:cubicBezTo>
                    <a:pt x="79" y="66"/>
                    <a:pt x="78" y="65"/>
                    <a:pt x="77" y="64"/>
                  </a:cubicBezTo>
                  <a:cubicBezTo>
                    <a:pt x="76" y="62"/>
                    <a:pt x="76" y="59"/>
                    <a:pt x="75" y="57"/>
                  </a:cubicBezTo>
                  <a:cubicBezTo>
                    <a:pt x="74" y="55"/>
                    <a:pt x="73" y="51"/>
                    <a:pt x="72" y="50"/>
                  </a:cubicBezTo>
                  <a:cubicBezTo>
                    <a:pt x="71" y="50"/>
                    <a:pt x="69" y="50"/>
                    <a:pt x="68" y="50"/>
                  </a:cubicBezTo>
                  <a:cubicBezTo>
                    <a:pt x="67" y="50"/>
                    <a:pt x="66" y="48"/>
                    <a:pt x="66" y="47"/>
                  </a:cubicBezTo>
                  <a:cubicBezTo>
                    <a:pt x="66" y="46"/>
                    <a:pt x="67" y="43"/>
                    <a:pt x="67" y="42"/>
                  </a:cubicBezTo>
                  <a:cubicBezTo>
                    <a:pt x="67" y="41"/>
                    <a:pt x="66" y="39"/>
                    <a:pt x="65" y="39"/>
                  </a:cubicBezTo>
                  <a:cubicBezTo>
                    <a:pt x="64" y="39"/>
                    <a:pt x="63" y="41"/>
                    <a:pt x="62" y="41"/>
                  </a:cubicBezTo>
                  <a:cubicBezTo>
                    <a:pt x="58" y="42"/>
                    <a:pt x="52" y="39"/>
                    <a:pt x="49" y="39"/>
                  </a:cubicBezTo>
                  <a:cubicBezTo>
                    <a:pt x="46" y="38"/>
                    <a:pt x="40" y="36"/>
                    <a:pt x="38" y="34"/>
                  </a:cubicBezTo>
                  <a:cubicBezTo>
                    <a:pt x="37" y="33"/>
                    <a:pt x="37" y="31"/>
                    <a:pt x="36" y="30"/>
                  </a:cubicBezTo>
                  <a:cubicBezTo>
                    <a:pt x="36" y="29"/>
                    <a:pt x="37" y="26"/>
                    <a:pt x="37" y="24"/>
                  </a:cubicBezTo>
                  <a:cubicBezTo>
                    <a:pt x="37" y="23"/>
                    <a:pt x="36" y="20"/>
                    <a:pt x="36" y="19"/>
                  </a:cubicBezTo>
                  <a:cubicBezTo>
                    <a:pt x="36" y="17"/>
                    <a:pt x="36" y="15"/>
                    <a:pt x="36" y="14"/>
                  </a:cubicBezTo>
                  <a:cubicBezTo>
                    <a:pt x="36" y="13"/>
                    <a:pt x="38" y="11"/>
                    <a:pt x="38" y="9"/>
                  </a:cubicBezTo>
                  <a:cubicBezTo>
                    <a:pt x="37" y="8"/>
                    <a:pt x="36" y="5"/>
                    <a:pt x="35" y="5"/>
                  </a:cubicBezTo>
                  <a:cubicBezTo>
                    <a:pt x="33" y="3"/>
                    <a:pt x="25" y="0"/>
                    <a:pt x="25" y="0"/>
                  </a:cubicBezTo>
                  <a:cubicBezTo>
                    <a:pt x="25" y="0"/>
                    <a:pt x="22" y="4"/>
                    <a:pt x="22" y="5"/>
                  </a:cubicBezTo>
                  <a:cubicBezTo>
                    <a:pt x="20" y="7"/>
                    <a:pt x="18" y="12"/>
                    <a:pt x="16" y="1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6"/>
            <p:cNvSpPr>
              <a:spLocks/>
            </p:cNvSpPr>
            <p:nvPr/>
          </p:nvSpPr>
          <p:spPr bwMode="auto">
            <a:xfrm>
              <a:off x="2123" y="1747"/>
              <a:ext cx="608" cy="559"/>
            </a:xfrm>
            <a:custGeom>
              <a:avLst/>
              <a:gdLst>
                <a:gd name="T0" fmla="*/ 1 w 227"/>
                <a:gd name="T1" fmla="*/ 19 h 209"/>
                <a:gd name="T2" fmla="*/ 2 w 227"/>
                <a:gd name="T3" fmla="*/ 31 h 209"/>
                <a:gd name="T4" fmla="*/ 11 w 227"/>
                <a:gd name="T5" fmla="*/ 40 h 209"/>
                <a:gd name="T6" fmla="*/ 24 w 227"/>
                <a:gd name="T7" fmla="*/ 53 h 209"/>
                <a:gd name="T8" fmla="*/ 33 w 227"/>
                <a:gd name="T9" fmla="*/ 69 h 209"/>
                <a:gd name="T10" fmla="*/ 43 w 227"/>
                <a:gd name="T11" fmla="*/ 67 h 209"/>
                <a:gd name="T12" fmla="*/ 51 w 227"/>
                <a:gd name="T13" fmla="*/ 78 h 209"/>
                <a:gd name="T14" fmla="*/ 64 w 227"/>
                <a:gd name="T15" fmla="*/ 97 h 209"/>
                <a:gd name="T16" fmla="*/ 73 w 227"/>
                <a:gd name="T17" fmla="*/ 110 h 209"/>
                <a:gd name="T18" fmla="*/ 73 w 227"/>
                <a:gd name="T19" fmla="*/ 121 h 209"/>
                <a:gd name="T20" fmla="*/ 70 w 227"/>
                <a:gd name="T21" fmla="*/ 139 h 209"/>
                <a:gd name="T22" fmla="*/ 71 w 227"/>
                <a:gd name="T23" fmla="*/ 150 h 209"/>
                <a:gd name="T24" fmla="*/ 67 w 227"/>
                <a:gd name="T25" fmla="*/ 165 h 209"/>
                <a:gd name="T26" fmla="*/ 83 w 227"/>
                <a:gd name="T27" fmla="*/ 169 h 209"/>
                <a:gd name="T28" fmla="*/ 87 w 227"/>
                <a:gd name="T29" fmla="*/ 185 h 209"/>
                <a:gd name="T30" fmla="*/ 108 w 227"/>
                <a:gd name="T31" fmla="*/ 189 h 209"/>
                <a:gd name="T32" fmla="*/ 118 w 227"/>
                <a:gd name="T33" fmla="*/ 194 h 209"/>
                <a:gd name="T34" fmla="*/ 131 w 227"/>
                <a:gd name="T35" fmla="*/ 198 h 209"/>
                <a:gd name="T36" fmla="*/ 135 w 227"/>
                <a:gd name="T37" fmla="*/ 194 h 209"/>
                <a:gd name="T38" fmla="*/ 146 w 227"/>
                <a:gd name="T39" fmla="*/ 191 h 209"/>
                <a:gd name="T40" fmla="*/ 152 w 227"/>
                <a:gd name="T41" fmla="*/ 201 h 209"/>
                <a:gd name="T42" fmla="*/ 165 w 227"/>
                <a:gd name="T43" fmla="*/ 204 h 209"/>
                <a:gd name="T44" fmla="*/ 179 w 227"/>
                <a:gd name="T45" fmla="*/ 204 h 209"/>
                <a:gd name="T46" fmla="*/ 187 w 227"/>
                <a:gd name="T47" fmla="*/ 205 h 209"/>
                <a:gd name="T48" fmla="*/ 188 w 227"/>
                <a:gd name="T49" fmla="*/ 197 h 209"/>
                <a:gd name="T50" fmla="*/ 184 w 227"/>
                <a:gd name="T51" fmla="*/ 179 h 209"/>
                <a:gd name="T52" fmla="*/ 191 w 227"/>
                <a:gd name="T53" fmla="*/ 173 h 209"/>
                <a:gd name="T54" fmla="*/ 209 w 227"/>
                <a:gd name="T55" fmla="*/ 176 h 209"/>
                <a:gd name="T56" fmla="*/ 218 w 227"/>
                <a:gd name="T57" fmla="*/ 176 h 209"/>
                <a:gd name="T58" fmla="*/ 227 w 227"/>
                <a:gd name="T59" fmla="*/ 167 h 209"/>
                <a:gd name="T60" fmla="*/ 209 w 227"/>
                <a:gd name="T61" fmla="*/ 145 h 209"/>
                <a:gd name="T62" fmla="*/ 204 w 227"/>
                <a:gd name="T63" fmla="*/ 128 h 209"/>
                <a:gd name="T64" fmla="*/ 197 w 227"/>
                <a:gd name="T65" fmla="*/ 120 h 209"/>
                <a:gd name="T66" fmla="*/ 191 w 227"/>
                <a:gd name="T67" fmla="*/ 110 h 209"/>
                <a:gd name="T68" fmla="*/ 185 w 227"/>
                <a:gd name="T69" fmla="*/ 99 h 209"/>
                <a:gd name="T70" fmla="*/ 161 w 227"/>
                <a:gd name="T71" fmla="*/ 101 h 209"/>
                <a:gd name="T72" fmla="*/ 150 w 227"/>
                <a:gd name="T73" fmla="*/ 95 h 209"/>
                <a:gd name="T74" fmla="*/ 141 w 227"/>
                <a:gd name="T75" fmla="*/ 94 h 209"/>
                <a:gd name="T76" fmla="*/ 131 w 227"/>
                <a:gd name="T77" fmla="*/ 83 h 209"/>
                <a:gd name="T78" fmla="*/ 120 w 227"/>
                <a:gd name="T79" fmla="*/ 82 h 209"/>
                <a:gd name="T80" fmla="*/ 118 w 227"/>
                <a:gd name="T81" fmla="*/ 77 h 209"/>
                <a:gd name="T82" fmla="*/ 107 w 227"/>
                <a:gd name="T83" fmla="*/ 70 h 209"/>
                <a:gd name="T84" fmla="*/ 95 w 227"/>
                <a:gd name="T85" fmla="*/ 73 h 209"/>
                <a:gd name="T86" fmla="*/ 82 w 227"/>
                <a:gd name="T87" fmla="*/ 67 h 209"/>
                <a:gd name="T88" fmla="*/ 72 w 227"/>
                <a:gd name="T89" fmla="*/ 50 h 209"/>
                <a:gd name="T90" fmla="*/ 65 w 227"/>
                <a:gd name="T91" fmla="*/ 39 h 209"/>
                <a:gd name="T92" fmla="*/ 36 w 227"/>
                <a:gd name="T93" fmla="*/ 30 h 209"/>
                <a:gd name="T94" fmla="*/ 38 w 227"/>
                <a:gd name="T95" fmla="*/ 9 h 209"/>
                <a:gd name="T96" fmla="*/ 16 w 227"/>
                <a:gd name="T97" fmla="*/ 14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7" h="209">
                  <a:moveTo>
                    <a:pt x="16" y="14"/>
                  </a:moveTo>
                  <a:cubicBezTo>
                    <a:pt x="15" y="15"/>
                    <a:pt x="12" y="19"/>
                    <a:pt x="11" y="19"/>
                  </a:cubicBezTo>
                  <a:cubicBezTo>
                    <a:pt x="8" y="20"/>
                    <a:pt x="5" y="17"/>
                    <a:pt x="3" y="17"/>
                  </a:cubicBezTo>
                  <a:cubicBezTo>
                    <a:pt x="2" y="17"/>
                    <a:pt x="2" y="18"/>
                    <a:pt x="1" y="19"/>
                  </a:cubicBezTo>
                  <a:cubicBezTo>
                    <a:pt x="1" y="19"/>
                    <a:pt x="0" y="21"/>
                    <a:pt x="1" y="21"/>
                  </a:cubicBezTo>
                  <a:cubicBezTo>
                    <a:pt x="2" y="23"/>
                    <a:pt x="5" y="25"/>
                    <a:pt x="5" y="27"/>
                  </a:cubicBezTo>
                  <a:cubicBezTo>
                    <a:pt x="5" y="27"/>
                    <a:pt x="5" y="28"/>
                    <a:pt x="5" y="29"/>
                  </a:cubicBezTo>
                  <a:cubicBezTo>
                    <a:pt x="4" y="29"/>
                    <a:pt x="3" y="30"/>
                    <a:pt x="2" y="31"/>
                  </a:cubicBezTo>
                  <a:cubicBezTo>
                    <a:pt x="2" y="32"/>
                    <a:pt x="0" y="34"/>
                    <a:pt x="0" y="34"/>
                  </a:cubicBezTo>
                  <a:cubicBezTo>
                    <a:pt x="1" y="35"/>
                    <a:pt x="2" y="36"/>
                    <a:pt x="2" y="36"/>
                  </a:cubicBezTo>
                  <a:cubicBezTo>
                    <a:pt x="3" y="36"/>
                    <a:pt x="6" y="35"/>
                    <a:pt x="7" y="35"/>
                  </a:cubicBezTo>
                  <a:cubicBezTo>
                    <a:pt x="8" y="36"/>
                    <a:pt x="9" y="39"/>
                    <a:pt x="11" y="40"/>
                  </a:cubicBezTo>
                  <a:cubicBezTo>
                    <a:pt x="11" y="40"/>
                    <a:pt x="14" y="40"/>
                    <a:pt x="15" y="41"/>
                  </a:cubicBezTo>
                  <a:cubicBezTo>
                    <a:pt x="17" y="42"/>
                    <a:pt x="19" y="43"/>
                    <a:pt x="20" y="44"/>
                  </a:cubicBezTo>
                  <a:cubicBezTo>
                    <a:pt x="20" y="45"/>
                    <a:pt x="19" y="47"/>
                    <a:pt x="19" y="48"/>
                  </a:cubicBezTo>
                  <a:cubicBezTo>
                    <a:pt x="20" y="50"/>
                    <a:pt x="23" y="52"/>
                    <a:pt x="24" y="53"/>
                  </a:cubicBezTo>
                  <a:cubicBezTo>
                    <a:pt x="26" y="55"/>
                    <a:pt x="26" y="61"/>
                    <a:pt x="28" y="62"/>
                  </a:cubicBezTo>
                  <a:cubicBezTo>
                    <a:pt x="29" y="63"/>
                    <a:pt x="30" y="62"/>
                    <a:pt x="31" y="63"/>
                  </a:cubicBezTo>
                  <a:cubicBezTo>
                    <a:pt x="32" y="63"/>
                    <a:pt x="34" y="65"/>
                    <a:pt x="34" y="66"/>
                  </a:cubicBezTo>
                  <a:cubicBezTo>
                    <a:pt x="34" y="67"/>
                    <a:pt x="33" y="68"/>
                    <a:pt x="33" y="69"/>
                  </a:cubicBezTo>
                  <a:cubicBezTo>
                    <a:pt x="34" y="70"/>
                    <a:pt x="35" y="73"/>
                    <a:pt x="36" y="73"/>
                  </a:cubicBezTo>
                  <a:cubicBezTo>
                    <a:pt x="37" y="73"/>
                    <a:pt x="38" y="73"/>
                    <a:pt x="38" y="72"/>
                  </a:cubicBezTo>
                  <a:cubicBezTo>
                    <a:pt x="39" y="71"/>
                    <a:pt x="38" y="68"/>
                    <a:pt x="39" y="67"/>
                  </a:cubicBezTo>
                  <a:cubicBezTo>
                    <a:pt x="40" y="66"/>
                    <a:pt x="42" y="67"/>
                    <a:pt x="43" y="67"/>
                  </a:cubicBezTo>
                  <a:cubicBezTo>
                    <a:pt x="44" y="68"/>
                    <a:pt x="47" y="71"/>
                    <a:pt x="48" y="73"/>
                  </a:cubicBezTo>
                  <a:cubicBezTo>
                    <a:pt x="49" y="73"/>
                    <a:pt x="51" y="74"/>
                    <a:pt x="51" y="74"/>
                  </a:cubicBezTo>
                  <a:cubicBezTo>
                    <a:pt x="52" y="75"/>
                    <a:pt x="52" y="76"/>
                    <a:pt x="52" y="76"/>
                  </a:cubicBezTo>
                  <a:cubicBezTo>
                    <a:pt x="52" y="77"/>
                    <a:pt x="51" y="78"/>
                    <a:pt x="51" y="78"/>
                  </a:cubicBezTo>
                  <a:cubicBezTo>
                    <a:pt x="51" y="79"/>
                    <a:pt x="51" y="80"/>
                    <a:pt x="52" y="81"/>
                  </a:cubicBezTo>
                  <a:cubicBezTo>
                    <a:pt x="53" y="82"/>
                    <a:pt x="57" y="81"/>
                    <a:pt x="58" y="82"/>
                  </a:cubicBezTo>
                  <a:cubicBezTo>
                    <a:pt x="60" y="83"/>
                    <a:pt x="63" y="89"/>
                    <a:pt x="64" y="92"/>
                  </a:cubicBezTo>
                  <a:cubicBezTo>
                    <a:pt x="64" y="93"/>
                    <a:pt x="64" y="95"/>
                    <a:pt x="64" y="97"/>
                  </a:cubicBezTo>
                  <a:cubicBezTo>
                    <a:pt x="64" y="98"/>
                    <a:pt x="66" y="103"/>
                    <a:pt x="68" y="103"/>
                  </a:cubicBezTo>
                  <a:cubicBezTo>
                    <a:pt x="69" y="103"/>
                    <a:pt x="69" y="101"/>
                    <a:pt x="70" y="101"/>
                  </a:cubicBezTo>
                  <a:cubicBezTo>
                    <a:pt x="71" y="101"/>
                    <a:pt x="74" y="103"/>
                    <a:pt x="74" y="104"/>
                  </a:cubicBezTo>
                  <a:cubicBezTo>
                    <a:pt x="75" y="106"/>
                    <a:pt x="74" y="109"/>
                    <a:pt x="73" y="110"/>
                  </a:cubicBezTo>
                  <a:cubicBezTo>
                    <a:pt x="73" y="111"/>
                    <a:pt x="72" y="113"/>
                    <a:pt x="72" y="114"/>
                  </a:cubicBezTo>
                  <a:cubicBezTo>
                    <a:pt x="72" y="115"/>
                    <a:pt x="74" y="116"/>
                    <a:pt x="75" y="116"/>
                  </a:cubicBezTo>
                  <a:cubicBezTo>
                    <a:pt x="75" y="117"/>
                    <a:pt x="75" y="119"/>
                    <a:pt x="75" y="120"/>
                  </a:cubicBezTo>
                  <a:cubicBezTo>
                    <a:pt x="74" y="120"/>
                    <a:pt x="73" y="121"/>
                    <a:pt x="73" y="121"/>
                  </a:cubicBezTo>
                  <a:cubicBezTo>
                    <a:pt x="72" y="122"/>
                    <a:pt x="72" y="125"/>
                    <a:pt x="71" y="126"/>
                  </a:cubicBezTo>
                  <a:cubicBezTo>
                    <a:pt x="70" y="127"/>
                    <a:pt x="66" y="130"/>
                    <a:pt x="66" y="130"/>
                  </a:cubicBezTo>
                  <a:cubicBezTo>
                    <a:pt x="66" y="130"/>
                    <a:pt x="68" y="132"/>
                    <a:pt x="68" y="133"/>
                  </a:cubicBezTo>
                  <a:cubicBezTo>
                    <a:pt x="69" y="134"/>
                    <a:pt x="68" y="138"/>
                    <a:pt x="70" y="139"/>
                  </a:cubicBezTo>
                  <a:cubicBezTo>
                    <a:pt x="70" y="140"/>
                    <a:pt x="72" y="139"/>
                    <a:pt x="73" y="139"/>
                  </a:cubicBezTo>
                  <a:cubicBezTo>
                    <a:pt x="74" y="140"/>
                    <a:pt x="74" y="142"/>
                    <a:pt x="75" y="144"/>
                  </a:cubicBezTo>
                  <a:cubicBezTo>
                    <a:pt x="75" y="145"/>
                    <a:pt x="75" y="146"/>
                    <a:pt x="75" y="147"/>
                  </a:cubicBezTo>
                  <a:cubicBezTo>
                    <a:pt x="74" y="148"/>
                    <a:pt x="71" y="149"/>
                    <a:pt x="71" y="150"/>
                  </a:cubicBezTo>
                  <a:cubicBezTo>
                    <a:pt x="70" y="151"/>
                    <a:pt x="72" y="153"/>
                    <a:pt x="72" y="154"/>
                  </a:cubicBezTo>
                  <a:cubicBezTo>
                    <a:pt x="72" y="155"/>
                    <a:pt x="71" y="158"/>
                    <a:pt x="71" y="160"/>
                  </a:cubicBezTo>
                  <a:cubicBezTo>
                    <a:pt x="70" y="161"/>
                    <a:pt x="67" y="162"/>
                    <a:pt x="67" y="163"/>
                  </a:cubicBezTo>
                  <a:cubicBezTo>
                    <a:pt x="67" y="164"/>
                    <a:pt x="67" y="165"/>
                    <a:pt x="67" y="165"/>
                  </a:cubicBezTo>
                  <a:cubicBezTo>
                    <a:pt x="68" y="166"/>
                    <a:pt x="71" y="165"/>
                    <a:pt x="72" y="165"/>
                  </a:cubicBezTo>
                  <a:cubicBezTo>
                    <a:pt x="73" y="164"/>
                    <a:pt x="75" y="163"/>
                    <a:pt x="77" y="163"/>
                  </a:cubicBezTo>
                  <a:cubicBezTo>
                    <a:pt x="79" y="163"/>
                    <a:pt x="83" y="164"/>
                    <a:pt x="84" y="166"/>
                  </a:cubicBezTo>
                  <a:cubicBezTo>
                    <a:pt x="84" y="167"/>
                    <a:pt x="83" y="169"/>
                    <a:pt x="83" y="169"/>
                  </a:cubicBezTo>
                  <a:cubicBezTo>
                    <a:pt x="84" y="170"/>
                    <a:pt x="86" y="172"/>
                    <a:pt x="86" y="174"/>
                  </a:cubicBezTo>
                  <a:cubicBezTo>
                    <a:pt x="86" y="176"/>
                    <a:pt x="83" y="178"/>
                    <a:pt x="83" y="179"/>
                  </a:cubicBezTo>
                  <a:cubicBezTo>
                    <a:pt x="83" y="179"/>
                    <a:pt x="83" y="180"/>
                    <a:pt x="83" y="181"/>
                  </a:cubicBezTo>
                  <a:cubicBezTo>
                    <a:pt x="84" y="183"/>
                    <a:pt x="86" y="184"/>
                    <a:pt x="87" y="185"/>
                  </a:cubicBezTo>
                  <a:cubicBezTo>
                    <a:pt x="88" y="186"/>
                    <a:pt x="91" y="186"/>
                    <a:pt x="92" y="186"/>
                  </a:cubicBezTo>
                  <a:cubicBezTo>
                    <a:pt x="93" y="187"/>
                    <a:pt x="95" y="192"/>
                    <a:pt x="96" y="192"/>
                  </a:cubicBezTo>
                  <a:cubicBezTo>
                    <a:pt x="97" y="193"/>
                    <a:pt x="100" y="193"/>
                    <a:pt x="100" y="193"/>
                  </a:cubicBezTo>
                  <a:cubicBezTo>
                    <a:pt x="100" y="193"/>
                    <a:pt x="107" y="191"/>
                    <a:pt x="108" y="189"/>
                  </a:cubicBezTo>
                  <a:cubicBezTo>
                    <a:pt x="109" y="189"/>
                    <a:pt x="109" y="186"/>
                    <a:pt x="110" y="186"/>
                  </a:cubicBezTo>
                  <a:cubicBezTo>
                    <a:pt x="111" y="185"/>
                    <a:pt x="114" y="185"/>
                    <a:pt x="115" y="185"/>
                  </a:cubicBezTo>
                  <a:cubicBezTo>
                    <a:pt x="117" y="186"/>
                    <a:pt x="118" y="188"/>
                    <a:pt x="119" y="189"/>
                  </a:cubicBezTo>
                  <a:cubicBezTo>
                    <a:pt x="119" y="191"/>
                    <a:pt x="118" y="193"/>
                    <a:pt x="118" y="194"/>
                  </a:cubicBezTo>
                  <a:cubicBezTo>
                    <a:pt x="118" y="195"/>
                    <a:pt x="120" y="198"/>
                    <a:pt x="120" y="198"/>
                  </a:cubicBezTo>
                  <a:cubicBezTo>
                    <a:pt x="120" y="198"/>
                    <a:pt x="123" y="196"/>
                    <a:pt x="124" y="196"/>
                  </a:cubicBezTo>
                  <a:cubicBezTo>
                    <a:pt x="125" y="197"/>
                    <a:pt x="127" y="200"/>
                    <a:pt x="128" y="200"/>
                  </a:cubicBezTo>
                  <a:cubicBezTo>
                    <a:pt x="129" y="200"/>
                    <a:pt x="131" y="198"/>
                    <a:pt x="131" y="198"/>
                  </a:cubicBezTo>
                  <a:cubicBezTo>
                    <a:pt x="131" y="197"/>
                    <a:pt x="131" y="196"/>
                    <a:pt x="131" y="195"/>
                  </a:cubicBezTo>
                  <a:cubicBezTo>
                    <a:pt x="131" y="194"/>
                    <a:pt x="131" y="193"/>
                    <a:pt x="132" y="192"/>
                  </a:cubicBezTo>
                  <a:cubicBezTo>
                    <a:pt x="132" y="192"/>
                    <a:pt x="133" y="192"/>
                    <a:pt x="134" y="192"/>
                  </a:cubicBezTo>
                  <a:cubicBezTo>
                    <a:pt x="135" y="192"/>
                    <a:pt x="135" y="194"/>
                    <a:pt x="135" y="194"/>
                  </a:cubicBezTo>
                  <a:cubicBezTo>
                    <a:pt x="137" y="194"/>
                    <a:pt x="138" y="193"/>
                    <a:pt x="139" y="193"/>
                  </a:cubicBezTo>
                  <a:cubicBezTo>
                    <a:pt x="140" y="192"/>
                    <a:pt x="142" y="194"/>
                    <a:pt x="143" y="194"/>
                  </a:cubicBezTo>
                  <a:cubicBezTo>
                    <a:pt x="144" y="194"/>
                    <a:pt x="144" y="192"/>
                    <a:pt x="144" y="192"/>
                  </a:cubicBezTo>
                  <a:cubicBezTo>
                    <a:pt x="145" y="192"/>
                    <a:pt x="146" y="191"/>
                    <a:pt x="146" y="191"/>
                  </a:cubicBezTo>
                  <a:cubicBezTo>
                    <a:pt x="147" y="191"/>
                    <a:pt x="147" y="193"/>
                    <a:pt x="148" y="194"/>
                  </a:cubicBezTo>
                  <a:cubicBezTo>
                    <a:pt x="149" y="194"/>
                    <a:pt x="152" y="195"/>
                    <a:pt x="152" y="196"/>
                  </a:cubicBezTo>
                  <a:cubicBezTo>
                    <a:pt x="153" y="197"/>
                    <a:pt x="152" y="199"/>
                    <a:pt x="152" y="200"/>
                  </a:cubicBezTo>
                  <a:cubicBezTo>
                    <a:pt x="152" y="200"/>
                    <a:pt x="152" y="201"/>
                    <a:pt x="152" y="201"/>
                  </a:cubicBezTo>
                  <a:cubicBezTo>
                    <a:pt x="154" y="202"/>
                    <a:pt x="158" y="201"/>
                    <a:pt x="160" y="202"/>
                  </a:cubicBezTo>
                  <a:cubicBezTo>
                    <a:pt x="160" y="202"/>
                    <a:pt x="161" y="204"/>
                    <a:pt x="161" y="204"/>
                  </a:cubicBezTo>
                  <a:cubicBezTo>
                    <a:pt x="161" y="205"/>
                    <a:pt x="162" y="206"/>
                    <a:pt x="163" y="206"/>
                  </a:cubicBezTo>
                  <a:cubicBezTo>
                    <a:pt x="163" y="206"/>
                    <a:pt x="164" y="204"/>
                    <a:pt x="165" y="204"/>
                  </a:cubicBezTo>
                  <a:cubicBezTo>
                    <a:pt x="167" y="204"/>
                    <a:pt x="169" y="209"/>
                    <a:pt x="171" y="209"/>
                  </a:cubicBezTo>
                  <a:cubicBezTo>
                    <a:pt x="172" y="208"/>
                    <a:pt x="172" y="206"/>
                    <a:pt x="173" y="205"/>
                  </a:cubicBezTo>
                  <a:cubicBezTo>
                    <a:pt x="174" y="205"/>
                    <a:pt x="175" y="206"/>
                    <a:pt x="175" y="206"/>
                  </a:cubicBezTo>
                  <a:cubicBezTo>
                    <a:pt x="176" y="206"/>
                    <a:pt x="179" y="205"/>
                    <a:pt x="179" y="204"/>
                  </a:cubicBezTo>
                  <a:cubicBezTo>
                    <a:pt x="180" y="204"/>
                    <a:pt x="179" y="202"/>
                    <a:pt x="180" y="202"/>
                  </a:cubicBezTo>
                  <a:cubicBezTo>
                    <a:pt x="180" y="202"/>
                    <a:pt x="181" y="201"/>
                    <a:pt x="182" y="201"/>
                  </a:cubicBezTo>
                  <a:cubicBezTo>
                    <a:pt x="183" y="202"/>
                    <a:pt x="183" y="204"/>
                    <a:pt x="184" y="205"/>
                  </a:cubicBezTo>
                  <a:cubicBezTo>
                    <a:pt x="185" y="206"/>
                    <a:pt x="187" y="205"/>
                    <a:pt x="187" y="205"/>
                  </a:cubicBezTo>
                  <a:cubicBezTo>
                    <a:pt x="188" y="204"/>
                    <a:pt x="188" y="203"/>
                    <a:pt x="188" y="203"/>
                  </a:cubicBezTo>
                  <a:cubicBezTo>
                    <a:pt x="188" y="202"/>
                    <a:pt x="187" y="201"/>
                    <a:pt x="187" y="201"/>
                  </a:cubicBezTo>
                  <a:cubicBezTo>
                    <a:pt x="187" y="200"/>
                    <a:pt x="187" y="199"/>
                    <a:pt x="187" y="198"/>
                  </a:cubicBezTo>
                  <a:cubicBezTo>
                    <a:pt x="187" y="198"/>
                    <a:pt x="188" y="197"/>
                    <a:pt x="188" y="197"/>
                  </a:cubicBezTo>
                  <a:cubicBezTo>
                    <a:pt x="189" y="196"/>
                    <a:pt x="191" y="196"/>
                    <a:pt x="192" y="196"/>
                  </a:cubicBezTo>
                  <a:cubicBezTo>
                    <a:pt x="192" y="195"/>
                    <a:pt x="192" y="194"/>
                    <a:pt x="192" y="194"/>
                  </a:cubicBezTo>
                  <a:cubicBezTo>
                    <a:pt x="191" y="191"/>
                    <a:pt x="186" y="186"/>
                    <a:pt x="185" y="183"/>
                  </a:cubicBezTo>
                  <a:cubicBezTo>
                    <a:pt x="184" y="182"/>
                    <a:pt x="184" y="180"/>
                    <a:pt x="184" y="179"/>
                  </a:cubicBezTo>
                  <a:cubicBezTo>
                    <a:pt x="184" y="179"/>
                    <a:pt x="184" y="178"/>
                    <a:pt x="185" y="178"/>
                  </a:cubicBezTo>
                  <a:cubicBezTo>
                    <a:pt x="186" y="177"/>
                    <a:pt x="188" y="179"/>
                    <a:pt x="190" y="179"/>
                  </a:cubicBezTo>
                  <a:cubicBezTo>
                    <a:pt x="191" y="178"/>
                    <a:pt x="193" y="177"/>
                    <a:pt x="193" y="177"/>
                  </a:cubicBezTo>
                  <a:cubicBezTo>
                    <a:pt x="193" y="176"/>
                    <a:pt x="192" y="174"/>
                    <a:pt x="191" y="173"/>
                  </a:cubicBezTo>
                  <a:cubicBezTo>
                    <a:pt x="191" y="172"/>
                    <a:pt x="192" y="170"/>
                    <a:pt x="193" y="170"/>
                  </a:cubicBezTo>
                  <a:cubicBezTo>
                    <a:pt x="194" y="170"/>
                    <a:pt x="195" y="172"/>
                    <a:pt x="197" y="173"/>
                  </a:cubicBezTo>
                  <a:cubicBezTo>
                    <a:pt x="199" y="174"/>
                    <a:pt x="203" y="176"/>
                    <a:pt x="206" y="176"/>
                  </a:cubicBezTo>
                  <a:cubicBezTo>
                    <a:pt x="207" y="176"/>
                    <a:pt x="209" y="177"/>
                    <a:pt x="209" y="176"/>
                  </a:cubicBezTo>
                  <a:cubicBezTo>
                    <a:pt x="210" y="176"/>
                    <a:pt x="210" y="173"/>
                    <a:pt x="210" y="172"/>
                  </a:cubicBezTo>
                  <a:cubicBezTo>
                    <a:pt x="211" y="171"/>
                    <a:pt x="213" y="170"/>
                    <a:pt x="214" y="171"/>
                  </a:cubicBezTo>
                  <a:cubicBezTo>
                    <a:pt x="214" y="171"/>
                    <a:pt x="214" y="173"/>
                    <a:pt x="214" y="174"/>
                  </a:cubicBezTo>
                  <a:cubicBezTo>
                    <a:pt x="215" y="175"/>
                    <a:pt x="217" y="176"/>
                    <a:pt x="218" y="176"/>
                  </a:cubicBezTo>
                  <a:cubicBezTo>
                    <a:pt x="220" y="175"/>
                    <a:pt x="222" y="173"/>
                    <a:pt x="222" y="172"/>
                  </a:cubicBezTo>
                  <a:cubicBezTo>
                    <a:pt x="223" y="171"/>
                    <a:pt x="222" y="168"/>
                    <a:pt x="223" y="167"/>
                  </a:cubicBezTo>
                  <a:cubicBezTo>
                    <a:pt x="224" y="167"/>
                    <a:pt x="224" y="169"/>
                    <a:pt x="225" y="168"/>
                  </a:cubicBezTo>
                  <a:cubicBezTo>
                    <a:pt x="226" y="168"/>
                    <a:pt x="227" y="167"/>
                    <a:pt x="227" y="167"/>
                  </a:cubicBezTo>
                  <a:cubicBezTo>
                    <a:pt x="227" y="167"/>
                    <a:pt x="225" y="164"/>
                    <a:pt x="224" y="163"/>
                  </a:cubicBezTo>
                  <a:cubicBezTo>
                    <a:pt x="222" y="162"/>
                    <a:pt x="216" y="163"/>
                    <a:pt x="214" y="162"/>
                  </a:cubicBezTo>
                  <a:cubicBezTo>
                    <a:pt x="213" y="161"/>
                    <a:pt x="212" y="158"/>
                    <a:pt x="212" y="157"/>
                  </a:cubicBezTo>
                  <a:cubicBezTo>
                    <a:pt x="210" y="154"/>
                    <a:pt x="210" y="148"/>
                    <a:pt x="209" y="145"/>
                  </a:cubicBezTo>
                  <a:cubicBezTo>
                    <a:pt x="209" y="143"/>
                    <a:pt x="206" y="139"/>
                    <a:pt x="205" y="137"/>
                  </a:cubicBezTo>
                  <a:cubicBezTo>
                    <a:pt x="205" y="136"/>
                    <a:pt x="207" y="133"/>
                    <a:pt x="207" y="132"/>
                  </a:cubicBezTo>
                  <a:cubicBezTo>
                    <a:pt x="206" y="132"/>
                    <a:pt x="205" y="131"/>
                    <a:pt x="204" y="130"/>
                  </a:cubicBezTo>
                  <a:cubicBezTo>
                    <a:pt x="204" y="130"/>
                    <a:pt x="205" y="129"/>
                    <a:pt x="204" y="128"/>
                  </a:cubicBezTo>
                  <a:cubicBezTo>
                    <a:pt x="203" y="128"/>
                    <a:pt x="202" y="130"/>
                    <a:pt x="201" y="130"/>
                  </a:cubicBezTo>
                  <a:cubicBezTo>
                    <a:pt x="199" y="129"/>
                    <a:pt x="198" y="125"/>
                    <a:pt x="197" y="123"/>
                  </a:cubicBezTo>
                  <a:cubicBezTo>
                    <a:pt x="197" y="123"/>
                    <a:pt x="198" y="121"/>
                    <a:pt x="198" y="121"/>
                  </a:cubicBezTo>
                  <a:cubicBezTo>
                    <a:pt x="198" y="120"/>
                    <a:pt x="197" y="120"/>
                    <a:pt x="197" y="120"/>
                  </a:cubicBezTo>
                  <a:cubicBezTo>
                    <a:pt x="196" y="119"/>
                    <a:pt x="195" y="120"/>
                    <a:pt x="195" y="120"/>
                  </a:cubicBezTo>
                  <a:cubicBezTo>
                    <a:pt x="194" y="119"/>
                    <a:pt x="192" y="116"/>
                    <a:pt x="192" y="115"/>
                  </a:cubicBezTo>
                  <a:cubicBezTo>
                    <a:pt x="192" y="114"/>
                    <a:pt x="193" y="113"/>
                    <a:pt x="193" y="113"/>
                  </a:cubicBezTo>
                  <a:cubicBezTo>
                    <a:pt x="193" y="112"/>
                    <a:pt x="192" y="111"/>
                    <a:pt x="191" y="110"/>
                  </a:cubicBezTo>
                  <a:cubicBezTo>
                    <a:pt x="190" y="110"/>
                    <a:pt x="188" y="110"/>
                    <a:pt x="187" y="109"/>
                  </a:cubicBezTo>
                  <a:cubicBezTo>
                    <a:pt x="186" y="108"/>
                    <a:pt x="183" y="106"/>
                    <a:pt x="183" y="105"/>
                  </a:cubicBezTo>
                  <a:cubicBezTo>
                    <a:pt x="183" y="103"/>
                    <a:pt x="185" y="102"/>
                    <a:pt x="185" y="102"/>
                  </a:cubicBezTo>
                  <a:cubicBezTo>
                    <a:pt x="185" y="101"/>
                    <a:pt x="185" y="100"/>
                    <a:pt x="185" y="99"/>
                  </a:cubicBezTo>
                  <a:cubicBezTo>
                    <a:pt x="184" y="99"/>
                    <a:pt x="182" y="98"/>
                    <a:pt x="181" y="98"/>
                  </a:cubicBezTo>
                  <a:cubicBezTo>
                    <a:pt x="179" y="98"/>
                    <a:pt x="176" y="102"/>
                    <a:pt x="173" y="101"/>
                  </a:cubicBezTo>
                  <a:cubicBezTo>
                    <a:pt x="172" y="101"/>
                    <a:pt x="171" y="99"/>
                    <a:pt x="170" y="99"/>
                  </a:cubicBezTo>
                  <a:cubicBezTo>
                    <a:pt x="168" y="98"/>
                    <a:pt x="163" y="102"/>
                    <a:pt x="161" y="101"/>
                  </a:cubicBezTo>
                  <a:cubicBezTo>
                    <a:pt x="160" y="101"/>
                    <a:pt x="160" y="99"/>
                    <a:pt x="159" y="98"/>
                  </a:cubicBezTo>
                  <a:cubicBezTo>
                    <a:pt x="158" y="98"/>
                    <a:pt x="157" y="99"/>
                    <a:pt x="156" y="99"/>
                  </a:cubicBezTo>
                  <a:cubicBezTo>
                    <a:pt x="155" y="98"/>
                    <a:pt x="155" y="97"/>
                    <a:pt x="155" y="96"/>
                  </a:cubicBezTo>
                  <a:cubicBezTo>
                    <a:pt x="154" y="95"/>
                    <a:pt x="151" y="97"/>
                    <a:pt x="150" y="95"/>
                  </a:cubicBezTo>
                  <a:cubicBezTo>
                    <a:pt x="149" y="95"/>
                    <a:pt x="150" y="94"/>
                    <a:pt x="149" y="94"/>
                  </a:cubicBezTo>
                  <a:cubicBezTo>
                    <a:pt x="149" y="93"/>
                    <a:pt x="148" y="93"/>
                    <a:pt x="148" y="93"/>
                  </a:cubicBezTo>
                  <a:cubicBezTo>
                    <a:pt x="147" y="93"/>
                    <a:pt x="146" y="94"/>
                    <a:pt x="145" y="94"/>
                  </a:cubicBezTo>
                  <a:cubicBezTo>
                    <a:pt x="144" y="94"/>
                    <a:pt x="142" y="94"/>
                    <a:pt x="141" y="94"/>
                  </a:cubicBezTo>
                  <a:cubicBezTo>
                    <a:pt x="141" y="93"/>
                    <a:pt x="140" y="92"/>
                    <a:pt x="140" y="92"/>
                  </a:cubicBezTo>
                  <a:cubicBezTo>
                    <a:pt x="139" y="91"/>
                    <a:pt x="137" y="89"/>
                    <a:pt x="135" y="89"/>
                  </a:cubicBezTo>
                  <a:cubicBezTo>
                    <a:pt x="134" y="89"/>
                    <a:pt x="132" y="90"/>
                    <a:pt x="131" y="89"/>
                  </a:cubicBezTo>
                  <a:cubicBezTo>
                    <a:pt x="130" y="88"/>
                    <a:pt x="131" y="83"/>
                    <a:pt x="131" y="83"/>
                  </a:cubicBezTo>
                  <a:cubicBezTo>
                    <a:pt x="131" y="83"/>
                    <a:pt x="128" y="85"/>
                    <a:pt x="127" y="85"/>
                  </a:cubicBezTo>
                  <a:cubicBezTo>
                    <a:pt x="126" y="86"/>
                    <a:pt x="125" y="84"/>
                    <a:pt x="124" y="83"/>
                  </a:cubicBezTo>
                  <a:cubicBezTo>
                    <a:pt x="123" y="83"/>
                    <a:pt x="122" y="83"/>
                    <a:pt x="121" y="83"/>
                  </a:cubicBezTo>
                  <a:cubicBezTo>
                    <a:pt x="121" y="82"/>
                    <a:pt x="120" y="82"/>
                    <a:pt x="120" y="82"/>
                  </a:cubicBezTo>
                  <a:cubicBezTo>
                    <a:pt x="121" y="81"/>
                    <a:pt x="122" y="81"/>
                    <a:pt x="122" y="81"/>
                  </a:cubicBezTo>
                  <a:cubicBezTo>
                    <a:pt x="122" y="80"/>
                    <a:pt x="121" y="79"/>
                    <a:pt x="120" y="79"/>
                  </a:cubicBezTo>
                  <a:cubicBezTo>
                    <a:pt x="120" y="79"/>
                    <a:pt x="119" y="79"/>
                    <a:pt x="118" y="79"/>
                  </a:cubicBezTo>
                  <a:cubicBezTo>
                    <a:pt x="118" y="79"/>
                    <a:pt x="118" y="78"/>
                    <a:pt x="118" y="77"/>
                  </a:cubicBezTo>
                  <a:cubicBezTo>
                    <a:pt x="118" y="77"/>
                    <a:pt x="119" y="76"/>
                    <a:pt x="119" y="76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7" y="74"/>
                    <a:pt x="113" y="75"/>
                    <a:pt x="111" y="75"/>
                  </a:cubicBezTo>
                  <a:cubicBezTo>
                    <a:pt x="110" y="74"/>
                    <a:pt x="108" y="70"/>
                    <a:pt x="107" y="70"/>
                  </a:cubicBezTo>
                  <a:cubicBezTo>
                    <a:pt x="105" y="70"/>
                    <a:pt x="103" y="71"/>
                    <a:pt x="103" y="71"/>
                  </a:cubicBezTo>
                  <a:cubicBezTo>
                    <a:pt x="102" y="73"/>
                    <a:pt x="103" y="76"/>
                    <a:pt x="102" y="77"/>
                  </a:cubicBezTo>
                  <a:cubicBezTo>
                    <a:pt x="101" y="77"/>
                    <a:pt x="100" y="78"/>
                    <a:pt x="99" y="78"/>
                  </a:cubicBezTo>
                  <a:cubicBezTo>
                    <a:pt x="97" y="77"/>
                    <a:pt x="97" y="74"/>
                    <a:pt x="95" y="73"/>
                  </a:cubicBezTo>
                  <a:cubicBezTo>
                    <a:pt x="95" y="72"/>
                    <a:pt x="93" y="72"/>
                    <a:pt x="93" y="72"/>
                  </a:cubicBezTo>
                  <a:cubicBezTo>
                    <a:pt x="92" y="73"/>
                    <a:pt x="91" y="74"/>
                    <a:pt x="90" y="74"/>
                  </a:cubicBezTo>
                  <a:cubicBezTo>
                    <a:pt x="90" y="74"/>
                    <a:pt x="88" y="74"/>
                    <a:pt x="87" y="74"/>
                  </a:cubicBezTo>
                  <a:cubicBezTo>
                    <a:pt x="86" y="73"/>
                    <a:pt x="85" y="68"/>
                    <a:pt x="82" y="67"/>
                  </a:cubicBezTo>
                  <a:cubicBezTo>
                    <a:pt x="82" y="66"/>
                    <a:pt x="80" y="67"/>
                    <a:pt x="80" y="67"/>
                  </a:cubicBezTo>
                  <a:cubicBezTo>
                    <a:pt x="79" y="66"/>
                    <a:pt x="78" y="65"/>
                    <a:pt x="77" y="64"/>
                  </a:cubicBezTo>
                  <a:cubicBezTo>
                    <a:pt x="76" y="62"/>
                    <a:pt x="76" y="59"/>
                    <a:pt x="75" y="57"/>
                  </a:cubicBezTo>
                  <a:cubicBezTo>
                    <a:pt x="74" y="55"/>
                    <a:pt x="73" y="51"/>
                    <a:pt x="72" y="50"/>
                  </a:cubicBezTo>
                  <a:cubicBezTo>
                    <a:pt x="71" y="50"/>
                    <a:pt x="69" y="50"/>
                    <a:pt x="68" y="50"/>
                  </a:cubicBezTo>
                  <a:cubicBezTo>
                    <a:pt x="67" y="50"/>
                    <a:pt x="66" y="48"/>
                    <a:pt x="66" y="47"/>
                  </a:cubicBezTo>
                  <a:cubicBezTo>
                    <a:pt x="66" y="46"/>
                    <a:pt x="67" y="43"/>
                    <a:pt x="67" y="42"/>
                  </a:cubicBezTo>
                  <a:cubicBezTo>
                    <a:pt x="67" y="41"/>
                    <a:pt x="66" y="39"/>
                    <a:pt x="65" y="39"/>
                  </a:cubicBezTo>
                  <a:cubicBezTo>
                    <a:pt x="64" y="39"/>
                    <a:pt x="63" y="41"/>
                    <a:pt x="62" y="41"/>
                  </a:cubicBezTo>
                  <a:cubicBezTo>
                    <a:pt x="58" y="42"/>
                    <a:pt x="52" y="39"/>
                    <a:pt x="49" y="39"/>
                  </a:cubicBezTo>
                  <a:cubicBezTo>
                    <a:pt x="46" y="38"/>
                    <a:pt x="40" y="36"/>
                    <a:pt x="38" y="34"/>
                  </a:cubicBezTo>
                  <a:cubicBezTo>
                    <a:pt x="37" y="33"/>
                    <a:pt x="37" y="31"/>
                    <a:pt x="36" y="30"/>
                  </a:cubicBezTo>
                  <a:cubicBezTo>
                    <a:pt x="36" y="29"/>
                    <a:pt x="37" y="26"/>
                    <a:pt x="37" y="24"/>
                  </a:cubicBezTo>
                  <a:cubicBezTo>
                    <a:pt x="37" y="23"/>
                    <a:pt x="36" y="20"/>
                    <a:pt x="36" y="19"/>
                  </a:cubicBezTo>
                  <a:cubicBezTo>
                    <a:pt x="36" y="17"/>
                    <a:pt x="36" y="15"/>
                    <a:pt x="36" y="14"/>
                  </a:cubicBezTo>
                  <a:cubicBezTo>
                    <a:pt x="36" y="13"/>
                    <a:pt x="38" y="11"/>
                    <a:pt x="38" y="9"/>
                  </a:cubicBezTo>
                  <a:cubicBezTo>
                    <a:pt x="37" y="8"/>
                    <a:pt x="36" y="5"/>
                    <a:pt x="35" y="5"/>
                  </a:cubicBezTo>
                  <a:cubicBezTo>
                    <a:pt x="33" y="3"/>
                    <a:pt x="25" y="0"/>
                    <a:pt x="25" y="0"/>
                  </a:cubicBezTo>
                  <a:cubicBezTo>
                    <a:pt x="25" y="0"/>
                    <a:pt x="22" y="4"/>
                    <a:pt x="22" y="5"/>
                  </a:cubicBezTo>
                  <a:cubicBezTo>
                    <a:pt x="20" y="7"/>
                    <a:pt x="18" y="12"/>
                    <a:pt x="16" y="1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7"/>
            <p:cNvSpPr>
              <a:spLocks/>
            </p:cNvSpPr>
            <p:nvPr/>
          </p:nvSpPr>
          <p:spPr bwMode="auto">
            <a:xfrm>
              <a:off x="2471" y="1731"/>
              <a:ext cx="375" cy="476"/>
            </a:xfrm>
            <a:custGeom>
              <a:avLst/>
              <a:gdLst>
                <a:gd name="T0" fmla="*/ 10 w 140"/>
                <a:gd name="T1" fmla="*/ 97 h 178"/>
                <a:gd name="T2" fmla="*/ 15 w 140"/>
                <a:gd name="T3" fmla="*/ 100 h 178"/>
                <a:gd name="T4" fmla="*/ 19 w 140"/>
                <a:gd name="T5" fmla="*/ 100 h 178"/>
                <a:gd name="T6" fmla="*/ 25 w 140"/>
                <a:gd name="T7" fmla="*/ 102 h 178"/>
                <a:gd name="T8" fmla="*/ 29 w 140"/>
                <a:gd name="T9" fmla="*/ 104 h 178"/>
                <a:gd name="T10" fmla="*/ 40 w 140"/>
                <a:gd name="T11" fmla="*/ 104 h 178"/>
                <a:gd name="T12" fmla="*/ 51 w 140"/>
                <a:gd name="T13" fmla="*/ 104 h 178"/>
                <a:gd name="T14" fmla="*/ 54 w 140"/>
                <a:gd name="T15" fmla="*/ 108 h 178"/>
                <a:gd name="T16" fmla="*/ 57 w 140"/>
                <a:gd name="T17" fmla="*/ 115 h 178"/>
                <a:gd name="T18" fmla="*/ 62 w 140"/>
                <a:gd name="T19" fmla="*/ 118 h 178"/>
                <a:gd name="T20" fmla="*/ 65 w 140"/>
                <a:gd name="T21" fmla="*/ 125 h 178"/>
                <a:gd name="T22" fmla="*/ 67 w 140"/>
                <a:gd name="T23" fmla="*/ 126 h 178"/>
                <a:gd name="T24" fmla="*/ 70 w 140"/>
                <a:gd name="T25" fmla="*/ 135 h 178"/>
                <a:gd name="T26" fmla="*/ 74 w 140"/>
                <a:gd name="T27" fmla="*/ 136 h 178"/>
                <a:gd name="T28" fmla="*/ 75 w 140"/>
                <a:gd name="T29" fmla="*/ 142 h 178"/>
                <a:gd name="T30" fmla="*/ 81 w 140"/>
                <a:gd name="T31" fmla="*/ 163 h 178"/>
                <a:gd name="T32" fmla="*/ 93 w 140"/>
                <a:gd name="T33" fmla="*/ 169 h 178"/>
                <a:gd name="T34" fmla="*/ 107 w 140"/>
                <a:gd name="T35" fmla="*/ 178 h 178"/>
                <a:gd name="T36" fmla="*/ 111 w 140"/>
                <a:gd name="T37" fmla="*/ 177 h 178"/>
                <a:gd name="T38" fmla="*/ 122 w 140"/>
                <a:gd name="T39" fmla="*/ 172 h 178"/>
                <a:gd name="T40" fmla="*/ 118 w 140"/>
                <a:gd name="T41" fmla="*/ 168 h 178"/>
                <a:gd name="T42" fmla="*/ 120 w 140"/>
                <a:gd name="T43" fmla="*/ 162 h 178"/>
                <a:gd name="T44" fmla="*/ 125 w 140"/>
                <a:gd name="T45" fmla="*/ 155 h 178"/>
                <a:gd name="T46" fmla="*/ 131 w 140"/>
                <a:gd name="T47" fmla="*/ 161 h 178"/>
                <a:gd name="T48" fmla="*/ 137 w 140"/>
                <a:gd name="T49" fmla="*/ 161 h 178"/>
                <a:gd name="T50" fmla="*/ 140 w 140"/>
                <a:gd name="T51" fmla="*/ 151 h 178"/>
                <a:gd name="T52" fmla="*/ 136 w 140"/>
                <a:gd name="T53" fmla="*/ 140 h 178"/>
                <a:gd name="T54" fmla="*/ 135 w 140"/>
                <a:gd name="T55" fmla="*/ 133 h 178"/>
                <a:gd name="T56" fmla="*/ 130 w 140"/>
                <a:gd name="T57" fmla="*/ 135 h 178"/>
                <a:gd name="T58" fmla="*/ 125 w 140"/>
                <a:gd name="T59" fmla="*/ 126 h 178"/>
                <a:gd name="T60" fmla="*/ 129 w 140"/>
                <a:gd name="T61" fmla="*/ 120 h 178"/>
                <a:gd name="T62" fmla="*/ 128 w 140"/>
                <a:gd name="T63" fmla="*/ 109 h 178"/>
                <a:gd name="T64" fmla="*/ 132 w 140"/>
                <a:gd name="T65" fmla="*/ 101 h 178"/>
                <a:gd name="T66" fmla="*/ 135 w 140"/>
                <a:gd name="T67" fmla="*/ 93 h 178"/>
                <a:gd name="T68" fmla="*/ 125 w 140"/>
                <a:gd name="T69" fmla="*/ 81 h 178"/>
                <a:gd name="T70" fmla="*/ 120 w 140"/>
                <a:gd name="T71" fmla="*/ 85 h 178"/>
                <a:gd name="T72" fmla="*/ 116 w 140"/>
                <a:gd name="T73" fmla="*/ 82 h 178"/>
                <a:gd name="T74" fmla="*/ 104 w 140"/>
                <a:gd name="T75" fmla="*/ 69 h 178"/>
                <a:gd name="T76" fmla="*/ 97 w 140"/>
                <a:gd name="T77" fmla="*/ 52 h 178"/>
                <a:gd name="T78" fmla="*/ 96 w 140"/>
                <a:gd name="T79" fmla="*/ 48 h 178"/>
                <a:gd name="T80" fmla="*/ 100 w 140"/>
                <a:gd name="T81" fmla="*/ 45 h 178"/>
                <a:gd name="T82" fmla="*/ 87 w 140"/>
                <a:gd name="T83" fmla="*/ 11 h 178"/>
                <a:gd name="T84" fmla="*/ 76 w 140"/>
                <a:gd name="T85" fmla="*/ 1 h 178"/>
                <a:gd name="T86" fmla="*/ 61 w 140"/>
                <a:gd name="T87" fmla="*/ 8 h 178"/>
                <a:gd name="T88" fmla="*/ 49 w 140"/>
                <a:gd name="T89" fmla="*/ 21 h 178"/>
                <a:gd name="T90" fmla="*/ 39 w 140"/>
                <a:gd name="T91" fmla="*/ 29 h 178"/>
                <a:gd name="T92" fmla="*/ 34 w 140"/>
                <a:gd name="T93" fmla="*/ 30 h 178"/>
                <a:gd name="T94" fmla="*/ 34 w 140"/>
                <a:gd name="T95" fmla="*/ 39 h 178"/>
                <a:gd name="T96" fmla="*/ 43 w 140"/>
                <a:gd name="T97" fmla="*/ 46 h 178"/>
                <a:gd name="T98" fmla="*/ 41 w 140"/>
                <a:gd name="T99" fmla="*/ 53 h 178"/>
                <a:gd name="T100" fmla="*/ 35 w 140"/>
                <a:gd name="T101" fmla="*/ 58 h 178"/>
                <a:gd name="T102" fmla="*/ 23 w 140"/>
                <a:gd name="T103" fmla="*/ 60 h 178"/>
                <a:gd name="T104" fmla="*/ 18 w 140"/>
                <a:gd name="T105" fmla="*/ 67 h 178"/>
                <a:gd name="T106" fmla="*/ 20 w 140"/>
                <a:gd name="T107" fmla="*/ 71 h 178"/>
                <a:gd name="T108" fmla="*/ 15 w 140"/>
                <a:gd name="T109" fmla="*/ 78 h 178"/>
                <a:gd name="T110" fmla="*/ 10 w 140"/>
                <a:gd name="T111" fmla="*/ 87 h 178"/>
                <a:gd name="T112" fmla="*/ 8 w 140"/>
                <a:gd name="T113" fmla="*/ 81 h 178"/>
                <a:gd name="T114" fmla="*/ 13 w 140"/>
                <a:gd name="T115" fmla="*/ 76 h 178"/>
                <a:gd name="T116" fmla="*/ 10 w 140"/>
                <a:gd name="T117" fmla="*/ 71 h 178"/>
                <a:gd name="T118" fmla="*/ 3 w 140"/>
                <a:gd name="T119" fmla="*/ 79 h 178"/>
                <a:gd name="T120" fmla="*/ 4 w 140"/>
                <a:gd name="T121" fmla="*/ 87 h 178"/>
                <a:gd name="T122" fmla="*/ 1 w 140"/>
                <a:gd name="T123" fmla="*/ 9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0" h="178">
                  <a:moveTo>
                    <a:pt x="5" y="94"/>
                  </a:moveTo>
                  <a:cubicBezTo>
                    <a:pt x="6" y="95"/>
                    <a:pt x="9" y="96"/>
                    <a:pt x="10" y="97"/>
                  </a:cubicBezTo>
                  <a:cubicBezTo>
                    <a:pt x="10" y="97"/>
                    <a:pt x="11" y="99"/>
                    <a:pt x="11" y="100"/>
                  </a:cubicBezTo>
                  <a:cubicBezTo>
                    <a:pt x="12" y="100"/>
                    <a:pt x="14" y="100"/>
                    <a:pt x="15" y="100"/>
                  </a:cubicBezTo>
                  <a:cubicBezTo>
                    <a:pt x="16" y="100"/>
                    <a:pt x="17" y="99"/>
                    <a:pt x="18" y="99"/>
                  </a:cubicBezTo>
                  <a:cubicBezTo>
                    <a:pt x="18" y="99"/>
                    <a:pt x="19" y="99"/>
                    <a:pt x="19" y="100"/>
                  </a:cubicBezTo>
                  <a:cubicBezTo>
                    <a:pt x="20" y="100"/>
                    <a:pt x="19" y="101"/>
                    <a:pt x="20" y="101"/>
                  </a:cubicBezTo>
                  <a:cubicBezTo>
                    <a:pt x="21" y="102"/>
                    <a:pt x="23" y="101"/>
                    <a:pt x="25" y="102"/>
                  </a:cubicBezTo>
                  <a:cubicBezTo>
                    <a:pt x="25" y="102"/>
                    <a:pt x="25" y="104"/>
                    <a:pt x="26" y="104"/>
                  </a:cubicBezTo>
                  <a:cubicBezTo>
                    <a:pt x="27" y="104"/>
                    <a:pt x="28" y="103"/>
                    <a:pt x="29" y="104"/>
                  </a:cubicBezTo>
                  <a:cubicBezTo>
                    <a:pt x="30" y="104"/>
                    <a:pt x="30" y="107"/>
                    <a:pt x="30" y="107"/>
                  </a:cubicBezTo>
                  <a:cubicBezTo>
                    <a:pt x="33" y="108"/>
                    <a:pt x="38" y="104"/>
                    <a:pt x="40" y="104"/>
                  </a:cubicBezTo>
                  <a:cubicBezTo>
                    <a:pt x="41" y="105"/>
                    <a:pt x="42" y="107"/>
                    <a:pt x="43" y="107"/>
                  </a:cubicBezTo>
                  <a:cubicBezTo>
                    <a:pt x="45" y="108"/>
                    <a:pt x="49" y="104"/>
                    <a:pt x="51" y="104"/>
                  </a:cubicBezTo>
                  <a:cubicBezTo>
                    <a:pt x="52" y="104"/>
                    <a:pt x="54" y="104"/>
                    <a:pt x="54" y="105"/>
                  </a:cubicBezTo>
                  <a:cubicBezTo>
                    <a:pt x="55" y="106"/>
                    <a:pt x="54" y="107"/>
                    <a:pt x="54" y="108"/>
                  </a:cubicBezTo>
                  <a:cubicBezTo>
                    <a:pt x="54" y="108"/>
                    <a:pt x="53" y="109"/>
                    <a:pt x="53" y="110"/>
                  </a:cubicBezTo>
                  <a:cubicBezTo>
                    <a:pt x="53" y="112"/>
                    <a:pt x="55" y="114"/>
                    <a:pt x="57" y="115"/>
                  </a:cubicBezTo>
                  <a:cubicBezTo>
                    <a:pt x="58" y="116"/>
                    <a:pt x="60" y="116"/>
                    <a:pt x="61" y="116"/>
                  </a:cubicBezTo>
                  <a:cubicBezTo>
                    <a:pt x="61" y="117"/>
                    <a:pt x="62" y="118"/>
                    <a:pt x="62" y="118"/>
                  </a:cubicBezTo>
                  <a:cubicBezTo>
                    <a:pt x="62" y="119"/>
                    <a:pt x="62" y="120"/>
                    <a:pt x="62" y="121"/>
                  </a:cubicBezTo>
                  <a:cubicBezTo>
                    <a:pt x="62" y="122"/>
                    <a:pt x="63" y="125"/>
                    <a:pt x="65" y="125"/>
                  </a:cubicBezTo>
                  <a:cubicBezTo>
                    <a:pt x="65" y="125"/>
                    <a:pt x="66" y="125"/>
                    <a:pt x="66" y="125"/>
                  </a:cubicBezTo>
                  <a:cubicBezTo>
                    <a:pt x="67" y="125"/>
                    <a:pt x="67" y="126"/>
                    <a:pt x="67" y="126"/>
                  </a:cubicBezTo>
                  <a:cubicBezTo>
                    <a:pt x="67" y="127"/>
                    <a:pt x="67" y="129"/>
                    <a:pt x="67" y="129"/>
                  </a:cubicBezTo>
                  <a:cubicBezTo>
                    <a:pt x="67" y="131"/>
                    <a:pt x="69" y="135"/>
                    <a:pt x="70" y="135"/>
                  </a:cubicBezTo>
                  <a:cubicBezTo>
                    <a:pt x="71" y="135"/>
                    <a:pt x="73" y="133"/>
                    <a:pt x="74" y="134"/>
                  </a:cubicBezTo>
                  <a:cubicBezTo>
                    <a:pt x="74" y="134"/>
                    <a:pt x="74" y="135"/>
                    <a:pt x="74" y="136"/>
                  </a:cubicBezTo>
                  <a:cubicBezTo>
                    <a:pt x="74" y="137"/>
                    <a:pt x="76" y="138"/>
                    <a:pt x="76" y="138"/>
                  </a:cubicBezTo>
                  <a:cubicBezTo>
                    <a:pt x="76" y="139"/>
                    <a:pt x="75" y="141"/>
                    <a:pt x="75" y="142"/>
                  </a:cubicBezTo>
                  <a:cubicBezTo>
                    <a:pt x="75" y="145"/>
                    <a:pt x="78" y="149"/>
                    <a:pt x="79" y="151"/>
                  </a:cubicBezTo>
                  <a:cubicBezTo>
                    <a:pt x="80" y="154"/>
                    <a:pt x="80" y="160"/>
                    <a:pt x="81" y="163"/>
                  </a:cubicBezTo>
                  <a:cubicBezTo>
                    <a:pt x="82" y="164"/>
                    <a:pt x="83" y="167"/>
                    <a:pt x="84" y="168"/>
                  </a:cubicBezTo>
                  <a:cubicBezTo>
                    <a:pt x="86" y="169"/>
                    <a:pt x="91" y="168"/>
                    <a:pt x="93" y="169"/>
                  </a:cubicBezTo>
                  <a:cubicBezTo>
                    <a:pt x="94" y="170"/>
                    <a:pt x="96" y="172"/>
                    <a:pt x="96" y="172"/>
                  </a:cubicBezTo>
                  <a:cubicBezTo>
                    <a:pt x="107" y="178"/>
                    <a:pt x="107" y="178"/>
                    <a:pt x="107" y="178"/>
                  </a:cubicBezTo>
                  <a:cubicBezTo>
                    <a:pt x="107" y="178"/>
                    <a:pt x="108" y="177"/>
                    <a:pt x="109" y="177"/>
                  </a:cubicBezTo>
                  <a:cubicBezTo>
                    <a:pt x="109" y="177"/>
                    <a:pt x="111" y="177"/>
                    <a:pt x="111" y="177"/>
                  </a:cubicBezTo>
                  <a:cubicBezTo>
                    <a:pt x="112" y="177"/>
                    <a:pt x="115" y="177"/>
                    <a:pt x="116" y="177"/>
                  </a:cubicBezTo>
                  <a:cubicBezTo>
                    <a:pt x="118" y="176"/>
                    <a:pt x="121" y="173"/>
                    <a:pt x="122" y="172"/>
                  </a:cubicBezTo>
                  <a:cubicBezTo>
                    <a:pt x="122" y="171"/>
                    <a:pt x="121" y="171"/>
                    <a:pt x="121" y="170"/>
                  </a:cubicBezTo>
                  <a:cubicBezTo>
                    <a:pt x="120" y="170"/>
                    <a:pt x="119" y="169"/>
                    <a:pt x="118" y="168"/>
                  </a:cubicBezTo>
                  <a:cubicBezTo>
                    <a:pt x="118" y="167"/>
                    <a:pt x="118" y="165"/>
                    <a:pt x="118" y="165"/>
                  </a:cubicBezTo>
                  <a:cubicBezTo>
                    <a:pt x="118" y="164"/>
                    <a:pt x="120" y="162"/>
                    <a:pt x="120" y="162"/>
                  </a:cubicBezTo>
                  <a:cubicBezTo>
                    <a:pt x="121" y="161"/>
                    <a:pt x="122" y="157"/>
                    <a:pt x="123" y="156"/>
                  </a:cubicBezTo>
                  <a:cubicBezTo>
                    <a:pt x="124" y="156"/>
                    <a:pt x="125" y="156"/>
                    <a:pt x="125" y="155"/>
                  </a:cubicBezTo>
                  <a:cubicBezTo>
                    <a:pt x="126" y="155"/>
                    <a:pt x="127" y="156"/>
                    <a:pt x="127" y="156"/>
                  </a:cubicBezTo>
                  <a:cubicBezTo>
                    <a:pt x="128" y="157"/>
                    <a:pt x="130" y="160"/>
                    <a:pt x="131" y="161"/>
                  </a:cubicBezTo>
                  <a:cubicBezTo>
                    <a:pt x="131" y="162"/>
                    <a:pt x="133" y="162"/>
                    <a:pt x="134" y="162"/>
                  </a:cubicBezTo>
                  <a:cubicBezTo>
                    <a:pt x="135" y="162"/>
                    <a:pt x="136" y="161"/>
                    <a:pt x="137" y="161"/>
                  </a:cubicBezTo>
                  <a:cubicBezTo>
                    <a:pt x="138" y="160"/>
                    <a:pt x="136" y="157"/>
                    <a:pt x="136" y="157"/>
                  </a:cubicBezTo>
                  <a:cubicBezTo>
                    <a:pt x="137" y="155"/>
                    <a:pt x="139" y="153"/>
                    <a:pt x="140" y="151"/>
                  </a:cubicBezTo>
                  <a:cubicBezTo>
                    <a:pt x="140" y="149"/>
                    <a:pt x="140" y="145"/>
                    <a:pt x="139" y="143"/>
                  </a:cubicBezTo>
                  <a:cubicBezTo>
                    <a:pt x="139" y="142"/>
                    <a:pt x="136" y="141"/>
                    <a:pt x="136" y="140"/>
                  </a:cubicBezTo>
                  <a:cubicBezTo>
                    <a:pt x="136" y="139"/>
                    <a:pt x="137" y="137"/>
                    <a:pt x="137" y="136"/>
                  </a:cubicBezTo>
                  <a:cubicBezTo>
                    <a:pt x="136" y="135"/>
                    <a:pt x="135" y="133"/>
                    <a:pt x="135" y="133"/>
                  </a:cubicBezTo>
                  <a:cubicBezTo>
                    <a:pt x="135" y="133"/>
                    <a:pt x="133" y="134"/>
                    <a:pt x="132" y="134"/>
                  </a:cubicBezTo>
                  <a:cubicBezTo>
                    <a:pt x="132" y="135"/>
                    <a:pt x="131" y="135"/>
                    <a:pt x="130" y="135"/>
                  </a:cubicBezTo>
                  <a:cubicBezTo>
                    <a:pt x="130" y="134"/>
                    <a:pt x="128" y="134"/>
                    <a:pt x="128" y="133"/>
                  </a:cubicBezTo>
                  <a:cubicBezTo>
                    <a:pt x="127" y="132"/>
                    <a:pt x="126" y="127"/>
                    <a:pt x="125" y="126"/>
                  </a:cubicBezTo>
                  <a:cubicBezTo>
                    <a:pt x="125" y="125"/>
                    <a:pt x="125" y="123"/>
                    <a:pt x="125" y="122"/>
                  </a:cubicBezTo>
                  <a:cubicBezTo>
                    <a:pt x="126" y="121"/>
                    <a:pt x="128" y="121"/>
                    <a:pt x="129" y="120"/>
                  </a:cubicBezTo>
                  <a:cubicBezTo>
                    <a:pt x="130" y="119"/>
                    <a:pt x="130" y="115"/>
                    <a:pt x="130" y="114"/>
                  </a:cubicBezTo>
                  <a:cubicBezTo>
                    <a:pt x="130" y="112"/>
                    <a:pt x="128" y="110"/>
                    <a:pt x="128" y="109"/>
                  </a:cubicBezTo>
                  <a:cubicBezTo>
                    <a:pt x="127" y="109"/>
                    <a:pt x="127" y="107"/>
                    <a:pt x="127" y="106"/>
                  </a:cubicBezTo>
                  <a:cubicBezTo>
                    <a:pt x="128" y="104"/>
                    <a:pt x="132" y="103"/>
                    <a:pt x="132" y="101"/>
                  </a:cubicBezTo>
                  <a:cubicBezTo>
                    <a:pt x="133" y="100"/>
                    <a:pt x="135" y="96"/>
                    <a:pt x="135" y="94"/>
                  </a:cubicBezTo>
                  <a:cubicBezTo>
                    <a:pt x="135" y="93"/>
                    <a:pt x="135" y="93"/>
                    <a:pt x="135" y="93"/>
                  </a:cubicBezTo>
                  <a:cubicBezTo>
                    <a:pt x="135" y="90"/>
                    <a:pt x="132" y="85"/>
                    <a:pt x="130" y="84"/>
                  </a:cubicBezTo>
                  <a:cubicBezTo>
                    <a:pt x="128" y="83"/>
                    <a:pt x="126" y="81"/>
                    <a:pt x="125" y="81"/>
                  </a:cubicBezTo>
                  <a:cubicBezTo>
                    <a:pt x="125" y="80"/>
                    <a:pt x="123" y="81"/>
                    <a:pt x="122" y="82"/>
                  </a:cubicBezTo>
                  <a:cubicBezTo>
                    <a:pt x="122" y="83"/>
                    <a:pt x="122" y="84"/>
                    <a:pt x="120" y="85"/>
                  </a:cubicBezTo>
                  <a:cubicBezTo>
                    <a:pt x="120" y="85"/>
                    <a:pt x="119" y="85"/>
                    <a:pt x="119" y="85"/>
                  </a:cubicBezTo>
                  <a:cubicBezTo>
                    <a:pt x="118" y="85"/>
                    <a:pt x="117" y="83"/>
                    <a:pt x="116" y="82"/>
                  </a:cubicBezTo>
                  <a:cubicBezTo>
                    <a:pt x="115" y="81"/>
                    <a:pt x="112" y="81"/>
                    <a:pt x="111" y="80"/>
                  </a:cubicBezTo>
                  <a:cubicBezTo>
                    <a:pt x="109" y="78"/>
                    <a:pt x="106" y="72"/>
                    <a:pt x="104" y="69"/>
                  </a:cubicBezTo>
                  <a:cubicBezTo>
                    <a:pt x="103" y="65"/>
                    <a:pt x="103" y="56"/>
                    <a:pt x="101" y="54"/>
                  </a:cubicBezTo>
                  <a:cubicBezTo>
                    <a:pt x="100" y="53"/>
                    <a:pt x="98" y="53"/>
                    <a:pt x="97" y="52"/>
                  </a:cubicBezTo>
                  <a:cubicBezTo>
                    <a:pt x="96" y="51"/>
                    <a:pt x="95" y="51"/>
                    <a:pt x="95" y="50"/>
                  </a:cubicBezTo>
                  <a:cubicBezTo>
                    <a:pt x="95" y="49"/>
                    <a:pt x="95" y="48"/>
                    <a:pt x="96" y="48"/>
                  </a:cubicBezTo>
                  <a:cubicBezTo>
                    <a:pt x="96" y="47"/>
                    <a:pt x="98" y="47"/>
                    <a:pt x="99" y="47"/>
                  </a:cubicBezTo>
                  <a:cubicBezTo>
                    <a:pt x="99" y="46"/>
                    <a:pt x="100" y="45"/>
                    <a:pt x="100" y="45"/>
                  </a:cubicBezTo>
                  <a:cubicBezTo>
                    <a:pt x="100" y="41"/>
                    <a:pt x="99" y="35"/>
                    <a:pt x="98" y="33"/>
                  </a:cubicBezTo>
                  <a:cubicBezTo>
                    <a:pt x="96" y="27"/>
                    <a:pt x="90" y="17"/>
                    <a:pt x="87" y="11"/>
                  </a:cubicBezTo>
                  <a:cubicBezTo>
                    <a:pt x="86" y="9"/>
                    <a:pt x="84" y="5"/>
                    <a:pt x="82" y="3"/>
                  </a:cubicBezTo>
                  <a:cubicBezTo>
                    <a:pt x="81" y="2"/>
                    <a:pt x="78" y="2"/>
                    <a:pt x="76" y="1"/>
                  </a:cubicBezTo>
                  <a:cubicBezTo>
                    <a:pt x="75" y="1"/>
                    <a:pt x="72" y="0"/>
                    <a:pt x="70" y="1"/>
                  </a:cubicBezTo>
                  <a:cubicBezTo>
                    <a:pt x="68" y="2"/>
                    <a:pt x="63" y="6"/>
                    <a:pt x="61" y="8"/>
                  </a:cubicBezTo>
                  <a:cubicBezTo>
                    <a:pt x="60" y="9"/>
                    <a:pt x="60" y="11"/>
                    <a:pt x="59" y="12"/>
                  </a:cubicBezTo>
                  <a:cubicBezTo>
                    <a:pt x="57" y="15"/>
                    <a:pt x="52" y="19"/>
                    <a:pt x="49" y="21"/>
                  </a:cubicBezTo>
                  <a:cubicBezTo>
                    <a:pt x="46" y="22"/>
                    <a:pt x="41" y="19"/>
                    <a:pt x="39" y="21"/>
                  </a:cubicBezTo>
                  <a:cubicBezTo>
                    <a:pt x="38" y="23"/>
                    <a:pt x="40" y="27"/>
                    <a:pt x="39" y="29"/>
                  </a:cubicBezTo>
                  <a:cubicBezTo>
                    <a:pt x="39" y="30"/>
                    <a:pt x="38" y="30"/>
                    <a:pt x="37" y="31"/>
                  </a:cubicBezTo>
                  <a:cubicBezTo>
                    <a:pt x="37" y="31"/>
                    <a:pt x="35" y="29"/>
                    <a:pt x="34" y="30"/>
                  </a:cubicBezTo>
                  <a:cubicBezTo>
                    <a:pt x="32" y="31"/>
                    <a:pt x="31" y="35"/>
                    <a:pt x="32" y="37"/>
                  </a:cubicBezTo>
                  <a:cubicBezTo>
                    <a:pt x="32" y="38"/>
                    <a:pt x="33" y="39"/>
                    <a:pt x="34" y="39"/>
                  </a:cubicBezTo>
                  <a:cubicBezTo>
                    <a:pt x="35" y="41"/>
                    <a:pt x="39" y="41"/>
                    <a:pt x="41" y="42"/>
                  </a:cubicBezTo>
                  <a:cubicBezTo>
                    <a:pt x="42" y="43"/>
                    <a:pt x="43" y="45"/>
                    <a:pt x="43" y="46"/>
                  </a:cubicBezTo>
                  <a:cubicBezTo>
                    <a:pt x="43" y="47"/>
                    <a:pt x="41" y="49"/>
                    <a:pt x="41" y="50"/>
                  </a:cubicBezTo>
                  <a:cubicBezTo>
                    <a:pt x="41" y="50"/>
                    <a:pt x="41" y="52"/>
                    <a:pt x="41" y="53"/>
                  </a:cubicBezTo>
                  <a:cubicBezTo>
                    <a:pt x="41" y="54"/>
                    <a:pt x="39" y="56"/>
                    <a:pt x="39" y="57"/>
                  </a:cubicBezTo>
                  <a:cubicBezTo>
                    <a:pt x="38" y="57"/>
                    <a:pt x="36" y="58"/>
                    <a:pt x="35" y="58"/>
                  </a:cubicBezTo>
                  <a:cubicBezTo>
                    <a:pt x="33" y="58"/>
                    <a:pt x="30" y="57"/>
                    <a:pt x="28" y="57"/>
                  </a:cubicBezTo>
                  <a:cubicBezTo>
                    <a:pt x="27" y="57"/>
                    <a:pt x="24" y="59"/>
                    <a:pt x="23" y="60"/>
                  </a:cubicBezTo>
                  <a:cubicBezTo>
                    <a:pt x="22" y="61"/>
                    <a:pt x="23" y="64"/>
                    <a:pt x="22" y="65"/>
                  </a:cubicBezTo>
                  <a:cubicBezTo>
                    <a:pt x="21" y="66"/>
                    <a:pt x="19" y="66"/>
                    <a:pt x="18" y="67"/>
                  </a:cubicBezTo>
                  <a:cubicBezTo>
                    <a:pt x="18" y="68"/>
                    <a:pt x="18" y="70"/>
                    <a:pt x="18" y="71"/>
                  </a:cubicBezTo>
                  <a:cubicBezTo>
                    <a:pt x="19" y="71"/>
                    <a:pt x="20" y="71"/>
                    <a:pt x="20" y="71"/>
                  </a:cubicBezTo>
                  <a:cubicBezTo>
                    <a:pt x="21" y="72"/>
                    <a:pt x="22" y="74"/>
                    <a:pt x="21" y="75"/>
                  </a:cubicBezTo>
                  <a:cubicBezTo>
                    <a:pt x="21" y="77"/>
                    <a:pt x="17" y="77"/>
                    <a:pt x="15" y="78"/>
                  </a:cubicBezTo>
                  <a:cubicBezTo>
                    <a:pt x="14" y="80"/>
                    <a:pt x="13" y="85"/>
                    <a:pt x="12" y="87"/>
                  </a:cubicBezTo>
                  <a:cubicBezTo>
                    <a:pt x="11" y="87"/>
                    <a:pt x="10" y="87"/>
                    <a:pt x="10" y="87"/>
                  </a:cubicBezTo>
                  <a:cubicBezTo>
                    <a:pt x="9" y="87"/>
                    <a:pt x="7" y="86"/>
                    <a:pt x="7" y="85"/>
                  </a:cubicBezTo>
                  <a:cubicBezTo>
                    <a:pt x="7" y="84"/>
                    <a:pt x="7" y="82"/>
                    <a:pt x="8" y="81"/>
                  </a:cubicBezTo>
                  <a:cubicBezTo>
                    <a:pt x="9" y="80"/>
                    <a:pt x="10" y="80"/>
                    <a:pt x="11" y="79"/>
                  </a:cubicBezTo>
                  <a:cubicBezTo>
                    <a:pt x="12" y="79"/>
                    <a:pt x="13" y="77"/>
                    <a:pt x="13" y="76"/>
                  </a:cubicBezTo>
                  <a:cubicBezTo>
                    <a:pt x="13" y="75"/>
                    <a:pt x="13" y="73"/>
                    <a:pt x="13" y="72"/>
                  </a:cubicBezTo>
                  <a:cubicBezTo>
                    <a:pt x="12" y="72"/>
                    <a:pt x="11" y="71"/>
                    <a:pt x="10" y="71"/>
                  </a:cubicBezTo>
                  <a:cubicBezTo>
                    <a:pt x="8" y="71"/>
                    <a:pt x="4" y="73"/>
                    <a:pt x="3" y="76"/>
                  </a:cubicBezTo>
                  <a:cubicBezTo>
                    <a:pt x="3" y="76"/>
                    <a:pt x="3" y="78"/>
                    <a:pt x="3" y="79"/>
                  </a:cubicBezTo>
                  <a:cubicBezTo>
                    <a:pt x="3" y="80"/>
                    <a:pt x="5" y="83"/>
                    <a:pt x="5" y="85"/>
                  </a:cubicBezTo>
                  <a:cubicBezTo>
                    <a:pt x="5" y="85"/>
                    <a:pt x="5" y="87"/>
                    <a:pt x="4" y="87"/>
                  </a:cubicBezTo>
                  <a:cubicBezTo>
                    <a:pt x="4" y="88"/>
                    <a:pt x="1" y="89"/>
                    <a:pt x="1" y="89"/>
                  </a:cubicBezTo>
                  <a:cubicBezTo>
                    <a:pt x="1" y="89"/>
                    <a:pt x="0" y="94"/>
                    <a:pt x="1" y="95"/>
                  </a:cubicBezTo>
                  <a:cubicBezTo>
                    <a:pt x="2" y="95"/>
                    <a:pt x="4" y="94"/>
                    <a:pt x="5" y="9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8"/>
            <p:cNvSpPr>
              <a:spLocks/>
            </p:cNvSpPr>
            <p:nvPr/>
          </p:nvSpPr>
          <p:spPr bwMode="auto">
            <a:xfrm>
              <a:off x="2471" y="1731"/>
              <a:ext cx="375" cy="476"/>
            </a:xfrm>
            <a:custGeom>
              <a:avLst/>
              <a:gdLst>
                <a:gd name="T0" fmla="*/ 10 w 140"/>
                <a:gd name="T1" fmla="*/ 97 h 178"/>
                <a:gd name="T2" fmla="*/ 15 w 140"/>
                <a:gd name="T3" fmla="*/ 100 h 178"/>
                <a:gd name="T4" fmla="*/ 19 w 140"/>
                <a:gd name="T5" fmla="*/ 100 h 178"/>
                <a:gd name="T6" fmla="*/ 25 w 140"/>
                <a:gd name="T7" fmla="*/ 102 h 178"/>
                <a:gd name="T8" fmla="*/ 29 w 140"/>
                <a:gd name="T9" fmla="*/ 104 h 178"/>
                <a:gd name="T10" fmla="*/ 40 w 140"/>
                <a:gd name="T11" fmla="*/ 104 h 178"/>
                <a:gd name="T12" fmla="*/ 51 w 140"/>
                <a:gd name="T13" fmla="*/ 104 h 178"/>
                <a:gd name="T14" fmla="*/ 54 w 140"/>
                <a:gd name="T15" fmla="*/ 108 h 178"/>
                <a:gd name="T16" fmla="*/ 57 w 140"/>
                <a:gd name="T17" fmla="*/ 115 h 178"/>
                <a:gd name="T18" fmla="*/ 62 w 140"/>
                <a:gd name="T19" fmla="*/ 118 h 178"/>
                <a:gd name="T20" fmla="*/ 65 w 140"/>
                <a:gd name="T21" fmla="*/ 125 h 178"/>
                <a:gd name="T22" fmla="*/ 67 w 140"/>
                <a:gd name="T23" fmla="*/ 126 h 178"/>
                <a:gd name="T24" fmla="*/ 70 w 140"/>
                <a:gd name="T25" fmla="*/ 135 h 178"/>
                <a:gd name="T26" fmla="*/ 74 w 140"/>
                <a:gd name="T27" fmla="*/ 136 h 178"/>
                <a:gd name="T28" fmla="*/ 75 w 140"/>
                <a:gd name="T29" fmla="*/ 142 h 178"/>
                <a:gd name="T30" fmla="*/ 81 w 140"/>
                <a:gd name="T31" fmla="*/ 163 h 178"/>
                <a:gd name="T32" fmla="*/ 93 w 140"/>
                <a:gd name="T33" fmla="*/ 169 h 178"/>
                <a:gd name="T34" fmla="*/ 107 w 140"/>
                <a:gd name="T35" fmla="*/ 178 h 178"/>
                <a:gd name="T36" fmla="*/ 111 w 140"/>
                <a:gd name="T37" fmla="*/ 177 h 178"/>
                <a:gd name="T38" fmla="*/ 122 w 140"/>
                <a:gd name="T39" fmla="*/ 172 h 178"/>
                <a:gd name="T40" fmla="*/ 118 w 140"/>
                <a:gd name="T41" fmla="*/ 168 h 178"/>
                <a:gd name="T42" fmla="*/ 120 w 140"/>
                <a:gd name="T43" fmla="*/ 162 h 178"/>
                <a:gd name="T44" fmla="*/ 125 w 140"/>
                <a:gd name="T45" fmla="*/ 155 h 178"/>
                <a:gd name="T46" fmla="*/ 131 w 140"/>
                <a:gd name="T47" fmla="*/ 161 h 178"/>
                <a:gd name="T48" fmla="*/ 137 w 140"/>
                <a:gd name="T49" fmla="*/ 161 h 178"/>
                <a:gd name="T50" fmla="*/ 140 w 140"/>
                <a:gd name="T51" fmla="*/ 151 h 178"/>
                <a:gd name="T52" fmla="*/ 136 w 140"/>
                <a:gd name="T53" fmla="*/ 140 h 178"/>
                <a:gd name="T54" fmla="*/ 135 w 140"/>
                <a:gd name="T55" fmla="*/ 133 h 178"/>
                <a:gd name="T56" fmla="*/ 130 w 140"/>
                <a:gd name="T57" fmla="*/ 135 h 178"/>
                <a:gd name="T58" fmla="*/ 125 w 140"/>
                <a:gd name="T59" fmla="*/ 126 h 178"/>
                <a:gd name="T60" fmla="*/ 129 w 140"/>
                <a:gd name="T61" fmla="*/ 120 h 178"/>
                <a:gd name="T62" fmla="*/ 128 w 140"/>
                <a:gd name="T63" fmla="*/ 109 h 178"/>
                <a:gd name="T64" fmla="*/ 132 w 140"/>
                <a:gd name="T65" fmla="*/ 101 h 178"/>
                <a:gd name="T66" fmla="*/ 135 w 140"/>
                <a:gd name="T67" fmla="*/ 93 h 178"/>
                <a:gd name="T68" fmla="*/ 125 w 140"/>
                <a:gd name="T69" fmla="*/ 81 h 178"/>
                <a:gd name="T70" fmla="*/ 120 w 140"/>
                <a:gd name="T71" fmla="*/ 85 h 178"/>
                <a:gd name="T72" fmla="*/ 116 w 140"/>
                <a:gd name="T73" fmla="*/ 82 h 178"/>
                <a:gd name="T74" fmla="*/ 104 w 140"/>
                <a:gd name="T75" fmla="*/ 69 h 178"/>
                <a:gd name="T76" fmla="*/ 97 w 140"/>
                <a:gd name="T77" fmla="*/ 52 h 178"/>
                <a:gd name="T78" fmla="*/ 96 w 140"/>
                <a:gd name="T79" fmla="*/ 48 h 178"/>
                <a:gd name="T80" fmla="*/ 100 w 140"/>
                <a:gd name="T81" fmla="*/ 45 h 178"/>
                <a:gd name="T82" fmla="*/ 87 w 140"/>
                <a:gd name="T83" fmla="*/ 11 h 178"/>
                <a:gd name="T84" fmla="*/ 76 w 140"/>
                <a:gd name="T85" fmla="*/ 1 h 178"/>
                <a:gd name="T86" fmla="*/ 61 w 140"/>
                <a:gd name="T87" fmla="*/ 8 h 178"/>
                <a:gd name="T88" fmla="*/ 49 w 140"/>
                <a:gd name="T89" fmla="*/ 21 h 178"/>
                <a:gd name="T90" fmla="*/ 39 w 140"/>
                <a:gd name="T91" fmla="*/ 29 h 178"/>
                <a:gd name="T92" fmla="*/ 34 w 140"/>
                <a:gd name="T93" fmla="*/ 30 h 178"/>
                <a:gd name="T94" fmla="*/ 34 w 140"/>
                <a:gd name="T95" fmla="*/ 39 h 178"/>
                <a:gd name="T96" fmla="*/ 43 w 140"/>
                <a:gd name="T97" fmla="*/ 46 h 178"/>
                <a:gd name="T98" fmla="*/ 41 w 140"/>
                <a:gd name="T99" fmla="*/ 53 h 178"/>
                <a:gd name="T100" fmla="*/ 35 w 140"/>
                <a:gd name="T101" fmla="*/ 58 h 178"/>
                <a:gd name="T102" fmla="*/ 23 w 140"/>
                <a:gd name="T103" fmla="*/ 60 h 178"/>
                <a:gd name="T104" fmla="*/ 18 w 140"/>
                <a:gd name="T105" fmla="*/ 67 h 178"/>
                <a:gd name="T106" fmla="*/ 20 w 140"/>
                <a:gd name="T107" fmla="*/ 71 h 178"/>
                <a:gd name="T108" fmla="*/ 15 w 140"/>
                <a:gd name="T109" fmla="*/ 78 h 178"/>
                <a:gd name="T110" fmla="*/ 10 w 140"/>
                <a:gd name="T111" fmla="*/ 87 h 178"/>
                <a:gd name="T112" fmla="*/ 8 w 140"/>
                <a:gd name="T113" fmla="*/ 81 h 178"/>
                <a:gd name="T114" fmla="*/ 13 w 140"/>
                <a:gd name="T115" fmla="*/ 76 h 178"/>
                <a:gd name="T116" fmla="*/ 10 w 140"/>
                <a:gd name="T117" fmla="*/ 71 h 178"/>
                <a:gd name="T118" fmla="*/ 3 w 140"/>
                <a:gd name="T119" fmla="*/ 79 h 178"/>
                <a:gd name="T120" fmla="*/ 4 w 140"/>
                <a:gd name="T121" fmla="*/ 87 h 178"/>
                <a:gd name="T122" fmla="*/ 1 w 140"/>
                <a:gd name="T123" fmla="*/ 9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0" h="178">
                  <a:moveTo>
                    <a:pt x="5" y="94"/>
                  </a:moveTo>
                  <a:cubicBezTo>
                    <a:pt x="6" y="95"/>
                    <a:pt x="9" y="96"/>
                    <a:pt x="10" y="97"/>
                  </a:cubicBezTo>
                  <a:cubicBezTo>
                    <a:pt x="10" y="97"/>
                    <a:pt x="11" y="99"/>
                    <a:pt x="11" y="100"/>
                  </a:cubicBezTo>
                  <a:cubicBezTo>
                    <a:pt x="12" y="100"/>
                    <a:pt x="14" y="100"/>
                    <a:pt x="15" y="100"/>
                  </a:cubicBezTo>
                  <a:cubicBezTo>
                    <a:pt x="16" y="100"/>
                    <a:pt x="17" y="99"/>
                    <a:pt x="18" y="99"/>
                  </a:cubicBezTo>
                  <a:cubicBezTo>
                    <a:pt x="18" y="99"/>
                    <a:pt x="19" y="99"/>
                    <a:pt x="19" y="100"/>
                  </a:cubicBezTo>
                  <a:cubicBezTo>
                    <a:pt x="20" y="100"/>
                    <a:pt x="19" y="101"/>
                    <a:pt x="20" y="101"/>
                  </a:cubicBezTo>
                  <a:cubicBezTo>
                    <a:pt x="21" y="102"/>
                    <a:pt x="23" y="101"/>
                    <a:pt x="25" y="102"/>
                  </a:cubicBezTo>
                  <a:cubicBezTo>
                    <a:pt x="25" y="102"/>
                    <a:pt x="25" y="104"/>
                    <a:pt x="26" y="104"/>
                  </a:cubicBezTo>
                  <a:cubicBezTo>
                    <a:pt x="27" y="104"/>
                    <a:pt x="28" y="103"/>
                    <a:pt x="29" y="104"/>
                  </a:cubicBezTo>
                  <a:cubicBezTo>
                    <a:pt x="30" y="104"/>
                    <a:pt x="30" y="107"/>
                    <a:pt x="30" y="107"/>
                  </a:cubicBezTo>
                  <a:cubicBezTo>
                    <a:pt x="33" y="108"/>
                    <a:pt x="38" y="104"/>
                    <a:pt x="40" y="104"/>
                  </a:cubicBezTo>
                  <a:cubicBezTo>
                    <a:pt x="41" y="105"/>
                    <a:pt x="42" y="107"/>
                    <a:pt x="43" y="107"/>
                  </a:cubicBezTo>
                  <a:cubicBezTo>
                    <a:pt x="45" y="108"/>
                    <a:pt x="49" y="104"/>
                    <a:pt x="51" y="104"/>
                  </a:cubicBezTo>
                  <a:cubicBezTo>
                    <a:pt x="52" y="104"/>
                    <a:pt x="54" y="104"/>
                    <a:pt x="54" y="105"/>
                  </a:cubicBezTo>
                  <a:cubicBezTo>
                    <a:pt x="55" y="106"/>
                    <a:pt x="54" y="107"/>
                    <a:pt x="54" y="108"/>
                  </a:cubicBezTo>
                  <a:cubicBezTo>
                    <a:pt x="54" y="108"/>
                    <a:pt x="53" y="109"/>
                    <a:pt x="53" y="110"/>
                  </a:cubicBezTo>
                  <a:cubicBezTo>
                    <a:pt x="53" y="112"/>
                    <a:pt x="55" y="114"/>
                    <a:pt x="57" y="115"/>
                  </a:cubicBezTo>
                  <a:cubicBezTo>
                    <a:pt x="58" y="116"/>
                    <a:pt x="60" y="116"/>
                    <a:pt x="61" y="116"/>
                  </a:cubicBezTo>
                  <a:cubicBezTo>
                    <a:pt x="61" y="117"/>
                    <a:pt x="62" y="118"/>
                    <a:pt x="62" y="118"/>
                  </a:cubicBezTo>
                  <a:cubicBezTo>
                    <a:pt x="62" y="119"/>
                    <a:pt x="62" y="120"/>
                    <a:pt x="62" y="121"/>
                  </a:cubicBezTo>
                  <a:cubicBezTo>
                    <a:pt x="62" y="122"/>
                    <a:pt x="63" y="125"/>
                    <a:pt x="65" y="125"/>
                  </a:cubicBezTo>
                  <a:cubicBezTo>
                    <a:pt x="65" y="125"/>
                    <a:pt x="66" y="125"/>
                    <a:pt x="66" y="125"/>
                  </a:cubicBezTo>
                  <a:cubicBezTo>
                    <a:pt x="67" y="125"/>
                    <a:pt x="67" y="126"/>
                    <a:pt x="67" y="126"/>
                  </a:cubicBezTo>
                  <a:cubicBezTo>
                    <a:pt x="67" y="127"/>
                    <a:pt x="67" y="129"/>
                    <a:pt x="67" y="129"/>
                  </a:cubicBezTo>
                  <a:cubicBezTo>
                    <a:pt x="67" y="131"/>
                    <a:pt x="69" y="135"/>
                    <a:pt x="70" y="135"/>
                  </a:cubicBezTo>
                  <a:cubicBezTo>
                    <a:pt x="71" y="135"/>
                    <a:pt x="73" y="133"/>
                    <a:pt x="74" y="134"/>
                  </a:cubicBezTo>
                  <a:cubicBezTo>
                    <a:pt x="74" y="134"/>
                    <a:pt x="74" y="135"/>
                    <a:pt x="74" y="136"/>
                  </a:cubicBezTo>
                  <a:cubicBezTo>
                    <a:pt x="74" y="137"/>
                    <a:pt x="76" y="138"/>
                    <a:pt x="76" y="138"/>
                  </a:cubicBezTo>
                  <a:cubicBezTo>
                    <a:pt x="76" y="139"/>
                    <a:pt x="75" y="141"/>
                    <a:pt x="75" y="142"/>
                  </a:cubicBezTo>
                  <a:cubicBezTo>
                    <a:pt x="75" y="145"/>
                    <a:pt x="78" y="149"/>
                    <a:pt x="79" y="151"/>
                  </a:cubicBezTo>
                  <a:cubicBezTo>
                    <a:pt x="80" y="154"/>
                    <a:pt x="80" y="160"/>
                    <a:pt x="81" y="163"/>
                  </a:cubicBezTo>
                  <a:cubicBezTo>
                    <a:pt x="82" y="164"/>
                    <a:pt x="83" y="167"/>
                    <a:pt x="84" y="168"/>
                  </a:cubicBezTo>
                  <a:cubicBezTo>
                    <a:pt x="86" y="169"/>
                    <a:pt x="91" y="168"/>
                    <a:pt x="93" y="169"/>
                  </a:cubicBezTo>
                  <a:cubicBezTo>
                    <a:pt x="94" y="170"/>
                    <a:pt x="96" y="172"/>
                    <a:pt x="96" y="172"/>
                  </a:cubicBezTo>
                  <a:cubicBezTo>
                    <a:pt x="107" y="178"/>
                    <a:pt x="107" y="178"/>
                    <a:pt x="107" y="178"/>
                  </a:cubicBezTo>
                  <a:cubicBezTo>
                    <a:pt x="107" y="178"/>
                    <a:pt x="108" y="177"/>
                    <a:pt x="109" y="177"/>
                  </a:cubicBezTo>
                  <a:cubicBezTo>
                    <a:pt x="109" y="177"/>
                    <a:pt x="111" y="177"/>
                    <a:pt x="111" y="177"/>
                  </a:cubicBezTo>
                  <a:cubicBezTo>
                    <a:pt x="112" y="177"/>
                    <a:pt x="115" y="177"/>
                    <a:pt x="116" y="177"/>
                  </a:cubicBezTo>
                  <a:cubicBezTo>
                    <a:pt x="118" y="176"/>
                    <a:pt x="121" y="173"/>
                    <a:pt x="122" y="172"/>
                  </a:cubicBezTo>
                  <a:cubicBezTo>
                    <a:pt x="122" y="171"/>
                    <a:pt x="121" y="171"/>
                    <a:pt x="121" y="170"/>
                  </a:cubicBezTo>
                  <a:cubicBezTo>
                    <a:pt x="120" y="170"/>
                    <a:pt x="119" y="169"/>
                    <a:pt x="118" y="168"/>
                  </a:cubicBezTo>
                  <a:cubicBezTo>
                    <a:pt x="118" y="167"/>
                    <a:pt x="118" y="165"/>
                    <a:pt x="118" y="165"/>
                  </a:cubicBezTo>
                  <a:cubicBezTo>
                    <a:pt x="118" y="164"/>
                    <a:pt x="120" y="162"/>
                    <a:pt x="120" y="162"/>
                  </a:cubicBezTo>
                  <a:cubicBezTo>
                    <a:pt x="121" y="161"/>
                    <a:pt x="122" y="157"/>
                    <a:pt x="123" y="156"/>
                  </a:cubicBezTo>
                  <a:cubicBezTo>
                    <a:pt x="124" y="156"/>
                    <a:pt x="125" y="156"/>
                    <a:pt x="125" y="155"/>
                  </a:cubicBezTo>
                  <a:cubicBezTo>
                    <a:pt x="126" y="155"/>
                    <a:pt x="127" y="156"/>
                    <a:pt x="127" y="156"/>
                  </a:cubicBezTo>
                  <a:cubicBezTo>
                    <a:pt x="128" y="157"/>
                    <a:pt x="130" y="160"/>
                    <a:pt x="131" y="161"/>
                  </a:cubicBezTo>
                  <a:cubicBezTo>
                    <a:pt x="131" y="162"/>
                    <a:pt x="133" y="162"/>
                    <a:pt x="134" y="162"/>
                  </a:cubicBezTo>
                  <a:cubicBezTo>
                    <a:pt x="135" y="162"/>
                    <a:pt x="136" y="161"/>
                    <a:pt x="137" y="161"/>
                  </a:cubicBezTo>
                  <a:cubicBezTo>
                    <a:pt x="138" y="160"/>
                    <a:pt x="136" y="157"/>
                    <a:pt x="136" y="157"/>
                  </a:cubicBezTo>
                  <a:cubicBezTo>
                    <a:pt x="137" y="155"/>
                    <a:pt x="139" y="153"/>
                    <a:pt x="140" y="151"/>
                  </a:cubicBezTo>
                  <a:cubicBezTo>
                    <a:pt x="140" y="149"/>
                    <a:pt x="140" y="145"/>
                    <a:pt x="139" y="143"/>
                  </a:cubicBezTo>
                  <a:cubicBezTo>
                    <a:pt x="139" y="142"/>
                    <a:pt x="136" y="141"/>
                    <a:pt x="136" y="140"/>
                  </a:cubicBezTo>
                  <a:cubicBezTo>
                    <a:pt x="136" y="139"/>
                    <a:pt x="137" y="137"/>
                    <a:pt x="137" y="136"/>
                  </a:cubicBezTo>
                  <a:cubicBezTo>
                    <a:pt x="136" y="135"/>
                    <a:pt x="135" y="133"/>
                    <a:pt x="135" y="133"/>
                  </a:cubicBezTo>
                  <a:cubicBezTo>
                    <a:pt x="135" y="133"/>
                    <a:pt x="133" y="134"/>
                    <a:pt x="132" y="134"/>
                  </a:cubicBezTo>
                  <a:cubicBezTo>
                    <a:pt x="132" y="135"/>
                    <a:pt x="131" y="135"/>
                    <a:pt x="130" y="135"/>
                  </a:cubicBezTo>
                  <a:cubicBezTo>
                    <a:pt x="130" y="134"/>
                    <a:pt x="128" y="134"/>
                    <a:pt x="128" y="133"/>
                  </a:cubicBezTo>
                  <a:cubicBezTo>
                    <a:pt x="127" y="132"/>
                    <a:pt x="126" y="127"/>
                    <a:pt x="125" y="126"/>
                  </a:cubicBezTo>
                  <a:cubicBezTo>
                    <a:pt x="125" y="125"/>
                    <a:pt x="125" y="123"/>
                    <a:pt x="125" y="122"/>
                  </a:cubicBezTo>
                  <a:cubicBezTo>
                    <a:pt x="126" y="121"/>
                    <a:pt x="128" y="121"/>
                    <a:pt x="129" y="120"/>
                  </a:cubicBezTo>
                  <a:cubicBezTo>
                    <a:pt x="130" y="119"/>
                    <a:pt x="130" y="115"/>
                    <a:pt x="130" y="114"/>
                  </a:cubicBezTo>
                  <a:cubicBezTo>
                    <a:pt x="130" y="112"/>
                    <a:pt x="128" y="110"/>
                    <a:pt x="128" y="109"/>
                  </a:cubicBezTo>
                  <a:cubicBezTo>
                    <a:pt x="127" y="109"/>
                    <a:pt x="127" y="107"/>
                    <a:pt x="127" y="106"/>
                  </a:cubicBezTo>
                  <a:cubicBezTo>
                    <a:pt x="128" y="104"/>
                    <a:pt x="132" y="103"/>
                    <a:pt x="132" y="101"/>
                  </a:cubicBezTo>
                  <a:cubicBezTo>
                    <a:pt x="133" y="100"/>
                    <a:pt x="135" y="96"/>
                    <a:pt x="135" y="94"/>
                  </a:cubicBezTo>
                  <a:cubicBezTo>
                    <a:pt x="135" y="93"/>
                    <a:pt x="135" y="93"/>
                    <a:pt x="135" y="93"/>
                  </a:cubicBezTo>
                  <a:cubicBezTo>
                    <a:pt x="135" y="90"/>
                    <a:pt x="132" y="85"/>
                    <a:pt x="130" y="84"/>
                  </a:cubicBezTo>
                  <a:cubicBezTo>
                    <a:pt x="128" y="83"/>
                    <a:pt x="126" y="81"/>
                    <a:pt x="125" y="81"/>
                  </a:cubicBezTo>
                  <a:cubicBezTo>
                    <a:pt x="125" y="80"/>
                    <a:pt x="123" y="81"/>
                    <a:pt x="122" y="82"/>
                  </a:cubicBezTo>
                  <a:cubicBezTo>
                    <a:pt x="122" y="83"/>
                    <a:pt x="122" y="84"/>
                    <a:pt x="120" y="85"/>
                  </a:cubicBezTo>
                  <a:cubicBezTo>
                    <a:pt x="120" y="85"/>
                    <a:pt x="119" y="85"/>
                    <a:pt x="119" y="85"/>
                  </a:cubicBezTo>
                  <a:cubicBezTo>
                    <a:pt x="118" y="85"/>
                    <a:pt x="117" y="83"/>
                    <a:pt x="116" y="82"/>
                  </a:cubicBezTo>
                  <a:cubicBezTo>
                    <a:pt x="115" y="81"/>
                    <a:pt x="112" y="81"/>
                    <a:pt x="111" y="80"/>
                  </a:cubicBezTo>
                  <a:cubicBezTo>
                    <a:pt x="109" y="78"/>
                    <a:pt x="106" y="72"/>
                    <a:pt x="104" y="69"/>
                  </a:cubicBezTo>
                  <a:cubicBezTo>
                    <a:pt x="103" y="65"/>
                    <a:pt x="103" y="56"/>
                    <a:pt x="101" y="54"/>
                  </a:cubicBezTo>
                  <a:cubicBezTo>
                    <a:pt x="100" y="53"/>
                    <a:pt x="98" y="53"/>
                    <a:pt x="97" y="52"/>
                  </a:cubicBezTo>
                  <a:cubicBezTo>
                    <a:pt x="96" y="51"/>
                    <a:pt x="95" y="51"/>
                    <a:pt x="95" y="50"/>
                  </a:cubicBezTo>
                  <a:cubicBezTo>
                    <a:pt x="95" y="49"/>
                    <a:pt x="95" y="48"/>
                    <a:pt x="96" y="48"/>
                  </a:cubicBezTo>
                  <a:cubicBezTo>
                    <a:pt x="96" y="47"/>
                    <a:pt x="98" y="47"/>
                    <a:pt x="99" y="47"/>
                  </a:cubicBezTo>
                  <a:cubicBezTo>
                    <a:pt x="99" y="46"/>
                    <a:pt x="100" y="45"/>
                    <a:pt x="100" y="45"/>
                  </a:cubicBezTo>
                  <a:cubicBezTo>
                    <a:pt x="100" y="41"/>
                    <a:pt x="99" y="35"/>
                    <a:pt x="98" y="33"/>
                  </a:cubicBezTo>
                  <a:cubicBezTo>
                    <a:pt x="96" y="27"/>
                    <a:pt x="90" y="17"/>
                    <a:pt x="87" y="11"/>
                  </a:cubicBezTo>
                  <a:cubicBezTo>
                    <a:pt x="86" y="9"/>
                    <a:pt x="84" y="5"/>
                    <a:pt x="82" y="3"/>
                  </a:cubicBezTo>
                  <a:cubicBezTo>
                    <a:pt x="81" y="2"/>
                    <a:pt x="78" y="2"/>
                    <a:pt x="76" y="1"/>
                  </a:cubicBezTo>
                  <a:cubicBezTo>
                    <a:pt x="75" y="1"/>
                    <a:pt x="72" y="0"/>
                    <a:pt x="70" y="1"/>
                  </a:cubicBezTo>
                  <a:cubicBezTo>
                    <a:pt x="68" y="2"/>
                    <a:pt x="63" y="6"/>
                    <a:pt x="61" y="8"/>
                  </a:cubicBezTo>
                  <a:cubicBezTo>
                    <a:pt x="60" y="9"/>
                    <a:pt x="60" y="11"/>
                    <a:pt x="59" y="12"/>
                  </a:cubicBezTo>
                  <a:cubicBezTo>
                    <a:pt x="57" y="15"/>
                    <a:pt x="52" y="19"/>
                    <a:pt x="49" y="21"/>
                  </a:cubicBezTo>
                  <a:cubicBezTo>
                    <a:pt x="46" y="22"/>
                    <a:pt x="41" y="19"/>
                    <a:pt x="39" y="21"/>
                  </a:cubicBezTo>
                  <a:cubicBezTo>
                    <a:pt x="38" y="23"/>
                    <a:pt x="40" y="27"/>
                    <a:pt x="39" y="29"/>
                  </a:cubicBezTo>
                  <a:cubicBezTo>
                    <a:pt x="39" y="30"/>
                    <a:pt x="38" y="30"/>
                    <a:pt x="37" y="31"/>
                  </a:cubicBezTo>
                  <a:cubicBezTo>
                    <a:pt x="37" y="31"/>
                    <a:pt x="35" y="29"/>
                    <a:pt x="34" y="30"/>
                  </a:cubicBezTo>
                  <a:cubicBezTo>
                    <a:pt x="32" y="31"/>
                    <a:pt x="31" y="35"/>
                    <a:pt x="32" y="37"/>
                  </a:cubicBezTo>
                  <a:cubicBezTo>
                    <a:pt x="32" y="38"/>
                    <a:pt x="33" y="39"/>
                    <a:pt x="34" y="39"/>
                  </a:cubicBezTo>
                  <a:cubicBezTo>
                    <a:pt x="35" y="41"/>
                    <a:pt x="39" y="41"/>
                    <a:pt x="41" y="42"/>
                  </a:cubicBezTo>
                  <a:cubicBezTo>
                    <a:pt x="42" y="43"/>
                    <a:pt x="43" y="45"/>
                    <a:pt x="43" y="46"/>
                  </a:cubicBezTo>
                  <a:cubicBezTo>
                    <a:pt x="43" y="47"/>
                    <a:pt x="41" y="49"/>
                    <a:pt x="41" y="50"/>
                  </a:cubicBezTo>
                  <a:cubicBezTo>
                    <a:pt x="41" y="50"/>
                    <a:pt x="41" y="52"/>
                    <a:pt x="41" y="53"/>
                  </a:cubicBezTo>
                  <a:cubicBezTo>
                    <a:pt x="41" y="54"/>
                    <a:pt x="39" y="56"/>
                    <a:pt x="39" y="57"/>
                  </a:cubicBezTo>
                  <a:cubicBezTo>
                    <a:pt x="38" y="57"/>
                    <a:pt x="36" y="58"/>
                    <a:pt x="35" y="58"/>
                  </a:cubicBezTo>
                  <a:cubicBezTo>
                    <a:pt x="33" y="58"/>
                    <a:pt x="30" y="57"/>
                    <a:pt x="28" y="57"/>
                  </a:cubicBezTo>
                  <a:cubicBezTo>
                    <a:pt x="27" y="57"/>
                    <a:pt x="24" y="59"/>
                    <a:pt x="23" y="60"/>
                  </a:cubicBezTo>
                  <a:cubicBezTo>
                    <a:pt x="22" y="61"/>
                    <a:pt x="23" y="64"/>
                    <a:pt x="22" y="65"/>
                  </a:cubicBezTo>
                  <a:cubicBezTo>
                    <a:pt x="21" y="66"/>
                    <a:pt x="19" y="66"/>
                    <a:pt x="18" y="67"/>
                  </a:cubicBezTo>
                  <a:cubicBezTo>
                    <a:pt x="18" y="68"/>
                    <a:pt x="18" y="70"/>
                    <a:pt x="18" y="71"/>
                  </a:cubicBezTo>
                  <a:cubicBezTo>
                    <a:pt x="19" y="71"/>
                    <a:pt x="20" y="71"/>
                    <a:pt x="20" y="71"/>
                  </a:cubicBezTo>
                  <a:cubicBezTo>
                    <a:pt x="21" y="72"/>
                    <a:pt x="22" y="74"/>
                    <a:pt x="21" y="75"/>
                  </a:cubicBezTo>
                  <a:cubicBezTo>
                    <a:pt x="21" y="77"/>
                    <a:pt x="17" y="77"/>
                    <a:pt x="15" y="78"/>
                  </a:cubicBezTo>
                  <a:cubicBezTo>
                    <a:pt x="14" y="80"/>
                    <a:pt x="13" y="85"/>
                    <a:pt x="12" y="87"/>
                  </a:cubicBezTo>
                  <a:cubicBezTo>
                    <a:pt x="11" y="87"/>
                    <a:pt x="10" y="87"/>
                    <a:pt x="10" y="87"/>
                  </a:cubicBezTo>
                  <a:cubicBezTo>
                    <a:pt x="9" y="87"/>
                    <a:pt x="7" y="86"/>
                    <a:pt x="7" y="85"/>
                  </a:cubicBezTo>
                  <a:cubicBezTo>
                    <a:pt x="7" y="84"/>
                    <a:pt x="7" y="82"/>
                    <a:pt x="8" y="81"/>
                  </a:cubicBezTo>
                  <a:cubicBezTo>
                    <a:pt x="9" y="80"/>
                    <a:pt x="10" y="80"/>
                    <a:pt x="11" y="79"/>
                  </a:cubicBezTo>
                  <a:cubicBezTo>
                    <a:pt x="12" y="79"/>
                    <a:pt x="13" y="77"/>
                    <a:pt x="13" y="76"/>
                  </a:cubicBezTo>
                  <a:cubicBezTo>
                    <a:pt x="13" y="75"/>
                    <a:pt x="13" y="73"/>
                    <a:pt x="13" y="72"/>
                  </a:cubicBezTo>
                  <a:cubicBezTo>
                    <a:pt x="12" y="72"/>
                    <a:pt x="11" y="71"/>
                    <a:pt x="10" y="71"/>
                  </a:cubicBezTo>
                  <a:cubicBezTo>
                    <a:pt x="8" y="71"/>
                    <a:pt x="4" y="73"/>
                    <a:pt x="3" y="76"/>
                  </a:cubicBezTo>
                  <a:cubicBezTo>
                    <a:pt x="3" y="76"/>
                    <a:pt x="3" y="78"/>
                    <a:pt x="3" y="79"/>
                  </a:cubicBezTo>
                  <a:cubicBezTo>
                    <a:pt x="3" y="80"/>
                    <a:pt x="5" y="83"/>
                    <a:pt x="5" y="85"/>
                  </a:cubicBezTo>
                  <a:cubicBezTo>
                    <a:pt x="5" y="85"/>
                    <a:pt x="5" y="87"/>
                    <a:pt x="4" y="87"/>
                  </a:cubicBezTo>
                  <a:cubicBezTo>
                    <a:pt x="4" y="88"/>
                    <a:pt x="1" y="89"/>
                    <a:pt x="1" y="89"/>
                  </a:cubicBezTo>
                  <a:cubicBezTo>
                    <a:pt x="1" y="89"/>
                    <a:pt x="0" y="94"/>
                    <a:pt x="1" y="95"/>
                  </a:cubicBezTo>
                  <a:cubicBezTo>
                    <a:pt x="2" y="95"/>
                    <a:pt x="4" y="94"/>
                    <a:pt x="5" y="9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9"/>
            <p:cNvSpPr>
              <a:spLocks/>
            </p:cNvSpPr>
            <p:nvPr/>
          </p:nvSpPr>
          <p:spPr bwMode="auto">
            <a:xfrm>
              <a:off x="2043" y="2242"/>
              <a:ext cx="548" cy="412"/>
            </a:xfrm>
            <a:custGeom>
              <a:avLst/>
              <a:gdLst>
                <a:gd name="T0" fmla="*/ 139 w 205"/>
                <a:gd name="T1" fmla="*/ 1 h 154"/>
                <a:gd name="T2" fmla="*/ 131 w 205"/>
                <a:gd name="T3" fmla="*/ 12 h 154"/>
                <a:gd name="T4" fmla="*/ 126 w 205"/>
                <a:gd name="T5" fmla="*/ 22 h 154"/>
                <a:gd name="T6" fmla="*/ 117 w 205"/>
                <a:gd name="T7" fmla="*/ 23 h 154"/>
                <a:gd name="T8" fmla="*/ 113 w 205"/>
                <a:gd name="T9" fmla="*/ 23 h 154"/>
                <a:gd name="T10" fmla="*/ 107 w 205"/>
                <a:gd name="T11" fmla="*/ 25 h 154"/>
                <a:gd name="T12" fmla="*/ 104 w 205"/>
                <a:gd name="T13" fmla="*/ 31 h 154"/>
                <a:gd name="T14" fmla="*/ 100 w 205"/>
                <a:gd name="T15" fmla="*/ 30 h 154"/>
                <a:gd name="T16" fmla="*/ 92 w 205"/>
                <a:gd name="T17" fmla="*/ 37 h 154"/>
                <a:gd name="T18" fmla="*/ 91 w 205"/>
                <a:gd name="T19" fmla="*/ 40 h 154"/>
                <a:gd name="T20" fmla="*/ 83 w 205"/>
                <a:gd name="T21" fmla="*/ 38 h 154"/>
                <a:gd name="T22" fmla="*/ 86 w 205"/>
                <a:gd name="T23" fmla="*/ 47 h 154"/>
                <a:gd name="T24" fmla="*/ 89 w 205"/>
                <a:gd name="T25" fmla="*/ 53 h 154"/>
                <a:gd name="T26" fmla="*/ 82 w 205"/>
                <a:gd name="T27" fmla="*/ 55 h 154"/>
                <a:gd name="T28" fmla="*/ 79 w 205"/>
                <a:gd name="T29" fmla="*/ 59 h 154"/>
                <a:gd name="T30" fmla="*/ 71 w 205"/>
                <a:gd name="T31" fmla="*/ 67 h 154"/>
                <a:gd name="T32" fmla="*/ 67 w 205"/>
                <a:gd name="T33" fmla="*/ 72 h 154"/>
                <a:gd name="T34" fmla="*/ 54 w 205"/>
                <a:gd name="T35" fmla="*/ 74 h 154"/>
                <a:gd name="T36" fmla="*/ 39 w 205"/>
                <a:gd name="T37" fmla="*/ 71 h 154"/>
                <a:gd name="T38" fmla="*/ 15 w 205"/>
                <a:gd name="T39" fmla="*/ 66 h 154"/>
                <a:gd name="T40" fmla="*/ 3 w 205"/>
                <a:gd name="T41" fmla="*/ 81 h 154"/>
                <a:gd name="T42" fmla="*/ 4 w 205"/>
                <a:gd name="T43" fmla="*/ 105 h 154"/>
                <a:gd name="T44" fmla="*/ 7 w 205"/>
                <a:gd name="T45" fmla="*/ 115 h 154"/>
                <a:gd name="T46" fmla="*/ 7 w 205"/>
                <a:gd name="T47" fmla="*/ 125 h 154"/>
                <a:gd name="T48" fmla="*/ 22 w 205"/>
                <a:gd name="T49" fmla="*/ 130 h 154"/>
                <a:gd name="T50" fmla="*/ 46 w 205"/>
                <a:gd name="T51" fmla="*/ 130 h 154"/>
                <a:gd name="T52" fmla="*/ 60 w 205"/>
                <a:gd name="T53" fmla="*/ 121 h 154"/>
                <a:gd name="T54" fmla="*/ 66 w 205"/>
                <a:gd name="T55" fmla="*/ 124 h 154"/>
                <a:gd name="T56" fmla="*/ 76 w 205"/>
                <a:gd name="T57" fmla="*/ 148 h 154"/>
                <a:gd name="T58" fmla="*/ 80 w 205"/>
                <a:gd name="T59" fmla="*/ 145 h 154"/>
                <a:gd name="T60" fmla="*/ 88 w 205"/>
                <a:gd name="T61" fmla="*/ 152 h 154"/>
                <a:gd name="T62" fmla="*/ 97 w 205"/>
                <a:gd name="T63" fmla="*/ 151 h 154"/>
                <a:gd name="T64" fmla="*/ 131 w 205"/>
                <a:gd name="T65" fmla="*/ 137 h 154"/>
                <a:gd name="T66" fmla="*/ 144 w 205"/>
                <a:gd name="T67" fmla="*/ 133 h 154"/>
                <a:gd name="T68" fmla="*/ 147 w 205"/>
                <a:gd name="T69" fmla="*/ 126 h 154"/>
                <a:gd name="T70" fmla="*/ 154 w 205"/>
                <a:gd name="T71" fmla="*/ 123 h 154"/>
                <a:gd name="T72" fmla="*/ 162 w 205"/>
                <a:gd name="T73" fmla="*/ 122 h 154"/>
                <a:gd name="T74" fmla="*/ 174 w 205"/>
                <a:gd name="T75" fmla="*/ 111 h 154"/>
                <a:gd name="T76" fmla="*/ 182 w 205"/>
                <a:gd name="T77" fmla="*/ 103 h 154"/>
                <a:gd name="T78" fmla="*/ 186 w 205"/>
                <a:gd name="T79" fmla="*/ 84 h 154"/>
                <a:gd name="T80" fmla="*/ 193 w 205"/>
                <a:gd name="T81" fmla="*/ 82 h 154"/>
                <a:gd name="T82" fmla="*/ 197 w 205"/>
                <a:gd name="T83" fmla="*/ 78 h 154"/>
                <a:gd name="T84" fmla="*/ 201 w 205"/>
                <a:gd name="T85" fmla="*/ 68 h 154"/>
                <a:gd name="T86" fmla="*/ 204 w 205"/>
                <a:gd name="T87" fmla="*/ 60 h 154"/>
                <a:gd name="T88" fmla="*/ 198 w 205"/>
                <a:gd name="T89" fmla="*/ 52 h 154"/>
                <a:gd name="T90" fmla="*/ 191 w 205"/>
                <a:gd name="T91" fmla="*/ 55 h 154"/>
                <a:gd name="T92" fmla="*/ 180 w 205"/>
                <a:gd name="T93" fmla="*/ 55 h 154"/>
                <a:gd name="T94" fmla="*/ 173 w 205"/>
                <a:gd name="T95" fmla="*/ 49 h 154"/>
                <a:gd name="T96" fmla="*/ 162 w 205"/>
                <a:gd name="T97" fmla="*/ 41 h 154"/>
                <a:gd name="T98" fmla="*/ 157 w 205"/>
                <a:gd name="T99" fmla="*/ 35 h 154"/>
                <a:gd name="T100" fmla="*/ 155 w 205"/>
                <a:gd name="T101" fmla="*/ 23 h 154"/>
                <a:gd name="T102" fmla="*/ 150 w 205"/>
                <a:gd name="T103" fmla="*/ 1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5" h="154">
                  <a:moveTo>
                    <a:pt x="148" y="5"/>
                  </a:moveTo>
                  <a:cubicBezTo>
                    <a:pt x="148" y="3"/>
                    <a:pt x="146" y="1"/>
                    <a:pt x="145" y="0"/>
                  </a:cubicBezTo>
                  <a:cubicBezTo>
                    <a:pt x="144" y="0"/>
                    <a:pt x="140" y="0"/>
                    <a:pt x="139" y="1"/>
                  </a:cubicBezTo>
                  <a:cubicBezTo>
                    <a:pt x="138" y="1"/>
                    <a:pt x="138" y="4"/>
                    <a:pt x="138" y="5"/>
                  </a:cubicBezTo>
                  <a:cubicBezTo>
                    <a:pt x="136" y="6"/>
                    <a:pt x="130" y="8"/>
                    <a:pt x="130" y="8"/>
                  </a:cubicBezTo>
                  <a:cubicBezTo>
                    <a:pt x="130" y="8"/>
                    <a:pt x="131" y="11"/>
                    <a:pt x="131" y="12"/>
                  </a:cubicBezTo>
                  <a:cubicBezTo>
                    <a:pt x="131" y="14"/>
                    <a:pt x="130" y="16"/>
                    <a:pt x="129" y="18"/>
                  </a:cubicBezTo>
                  <a:cubicBezTo>
                    <a:pt x="129" y="18"/>
                    <a:pt x="127" y="18"/>
                    <a:pt x="127" y="19"/>
                  </a:cubicBezTo>
                  <a:cubicBezTo>
                    <a:pt x="126" y="20"/>
                    <a:pt x="127" y="22"/>
                    <a:pt x="126" y="22"/>
                  </a:cubicBezTo>
                  <a:cubicBezTo>
                    <a:pt x="125" y="22"/>
                    <a:pt x="123" y="21"/>
                    <a:pt x="123" y="22"/>
                  </a:cubicBezTo>
                  <a:cubicBezTo>
                    <a:pt x="122" y="22"/>
                    <a:pt x="122" y="24"/>
                    <a:pt x="121" y="24"/>
                  </a:cubicBezTo>
                  <a:cubicBezTo>
                    <a:pt x="120" y="24"/>
                    <a:pt x="118" y="23"/>
                    <a:pt x="117" y="23"/>
                  </a:cubicBezTo>
                  <a:cubicBezTo>
                    <a:pt x="117" y="22"/>
                    <a:pt x="117" y="21"/>
                    <a:pt x="116" y="21"/>
                  </a:cubicBezTo>
                  <a:cubicBezTo>
                    <a:pt x="116" y="21"/>
                    <a:pt x="114" y="21"/>
                    <a:pt x="114" y="21"/>
                  </a:cubicBezTo>
                  <a:cubicBezTo>
                    <a:pt x="113" y="21"/>
                    <a:pt x="113" y="22"/>
                    <a:pt x="113" y="23"/>
                  </a:cubicBezTo>
                  <a:cubicBezTo>
                    <a:pt x="113" y="23"/>
                    <a:pt x="113" y="24"/>
                    <a:pt x="113" y="25"/>
                  </a:cubicBezTo>
                  <a:cubicBezTo>
                    <a:pt x="112" y="25"/>
                    <a:pt x="111" y="26"/>
                    <a:pt x="110" y="26"/>
                  </a:cubicBezTo>
                  <a:cubicBezTo>
                    <a:pt x="109" y="26"/>
                    <a:pt x="108" y="25"/>
                    <a:pt x="107" y="25"/>
                  </a:cubicBezTo>
                  <a:cubicBezTo>
                    <a:pt x="107" y="25"/>
                    <a:pt x="106" y="26"/>
                    <a:pt x="106" y="26"/>
                  </a:cubicBezTo>
                  <a:cubicBezTo>
                    <a:pt x="106" y="28"/>
                    <a:pt x="106" y="29"/>
                    <a:pt x="106" y="30"/>
                  </a:cubicBezTo>
                  <a:cubicBezTo>
                    <a:pt x="105" y="30"/>
                    <a:pt x="105" y="31"/>
                    <a:pt x="104" y="31"/>
                  </a:cubicBezTo>
                  <a:cubicBezTo>
                    <a:pt x="104" y="31"/>
                    <a:pt x="103" y="30"/>
                    <a:pt x="102" y="30"/>
                  </a:cubicBezTo>
                  <a:cubicBezTo>
                    <a:pt x="102" y="29"/>
                    <a:pt x="101" y="28"/>
                    <a:pt x="101" y="28"/>
                  </a:cubicBezTo>
                  <a:cubicBezTo>
                    <a:pt x="100" y="28"/>
                    <a:pt x="100" y="30"/>
                    <a:pt x="100" y="30"/>
                  </a:cubicBezTo>
                  <a:cubicBezTo>
                    <a:pt x="99" y="30"/>
                    <a:pt x="98" y="30"/>
                    <a:pt x="97" y="30"/>
                  </a:cubicBezTo>
                  <a:cubicBezTo>
                    <a:pt x="96" y="31"/>
                    <a:pt x="97" y="34"/>
                    <a:pt x="96" y="34"/>
                  </a:cubicBezTo>
                  <a:cubicBezTo>
                    <a:pt x="95" y="36"/>
                    <a:pt x="93" y="37"/>
                    <a:pt x="92" y="37"/>
                  </a:cubicBezTo>
                  <a:cubicBezTo>
                    <a:pt x="91" y="37"/>
                    <a:pt x="90" y="36"/>
                    <a:pt x="90" y="37"/>
                  </a:cubicBezTo>
                  <a:cubicBezTo>
                    <a:pt x="89" y="37"/>
                    <a:pt x="89" y="37"/>
                    <a:pt x="89" y="37"/>
                  </a:cubicBezTo>
                  <a:cubicBezTo>
                    <a:pt x="89" y="38"/>
                    <a:pt x="91" y="40"/>
                    <a:pt x="91" y="40"/>
                  </a:cubicBezTo>
                  <a:cubicBezTo>
                    <a:pt x="91" y="41"/>
                    <a:pt x="90" y="43"/>
                    <a:pt x="89" y="44"/>
                  </a:cubicBezTo>
                  <a:cubicBezTo>
                    <a:pt x="88" y="44"/>
                    <a:pt x="86" y="43"/>
                    <a:pt x="86" y="42"/>
                  </a:cubicBezTo>
                  <a:cubicBezTo>
                    <a:pt x="85" y="41"/>
                    <a:pt x="84" y="39"/>
                    <a:pt x="83" y="38"/>
                  </a:cubicBezTo>
                  <a:cubicBezTo>
                    <a:pt x="82" y="38"/>
                    <a:pt x="80" y="38"/>
                    <a:pt x="80" y="39"/>
                  </a:cubicBezTo>
                  <a:cubicBezTo>
                    <a:pt x="79" y="40"/>
                    <a:pt x="81" y="41"/>
                    <a:pt x="82" y="43"/>
                  </a:cubicBezTo>
                  <a:cubicBezTo>
                    <a:pt x="83" y="44"/>
                    <a:pt x="85" y="46"/>
                    <a:pt x="86" y="47"/>
                  </a:cubicBezTo>
                  <a:cubicBezTo>
                    <a:pt x="87" y="47"/>
                    <a:pt x="87" y="48"/>
                    <a:pt x="87" y="48"/>
                  </a:cubicBezTo>
                  <a:cubicBezTo>
                    <a:pt x="87" y="49"/>
                    <a:pt x="86" y="49"/>
                    <a:pt x="86" y="50"/>
                  </a:cubicBezTo>
                  <a:cubicBezTo>
                    <a:pt x="86" y="51"/>
                    <a:pt x="89" y="52"/>
                    <a:pt x="89" y="53"/>
                  </a:cubicBezTo>
                  <a:cubicBezTo>
                    <a:pt x="89" y="53"/>
                    <a:pt x="88" y="55"/>
                    <a:pt x="88" y="55"/>
                  </a:cubicBezTo>
                  <a:cubicBezTo>
                    <a:pt x="87" y="56"/>
                    <a:pt x="87" y="56"/>
                    <a:pt x="86" y="56"/>
                  </a:cubicBezTo>
                  <a:cubicBezTo>
                    <a:pt x="85" y="56"/>
                    <a:pt x="83" y="55"/>
                    <a:pt x="82" y="55"/>
                  </a:cubicBezTo>
                  <a:cubicBezTo>
                    <a:pt x="81" y="55"/>
                    <a:pt x="79" y="55"/>
                    <a:pt x="79" y="55"/>
                  </a:cubicBezTo>
                  <a:cubicBezTo>
                    <a:pt x="79" y="55"/>
                    <a:pt x="78" y="56"/>
                    <a:pt x="78" y="56"/>
                  </a:cubicBezTo>
                  <a:cubicBezTo>
                    <a:pt x="78" y="57"/>
                    <a:pt x="79" y="59"/>
                    <a:pt x="79" y="59"/>
                  </a:cubicBezTo>
                  <a:cubicBezTo>
                    <a:pt x="79" y="60"/>
                    <a:pt x="77" y="61"/>
                    <a:pt x="77" y="61"/>
                  </a:cubicBezTo>
                  <a:cubicBezTo>
                    <a:pt x="76" y="61"/>
                    <a:pt x="75" y="61"/>
                    <a:pt x="74" y="61"/>
                  </a:cubicBezTo>
                  <a:cubicBezTo>
                    <a:pt x="72" y="62"/>
                    <a:pt x="72" y="66"/>
                    <a:pt x="71" y="67"/>
                  </a:cubicBezTo>
                  <a:cubicBezTo>
                    <a:pt x="70" y="67"/>
                    <a:pt x="68" y="68"/>
                    <a:pt x="68" y="68"/>
                  </a:cubicBezTo>
                  <a:cubicBezTo>
                    <a:pt x="67" y="68"/>
                    <a:pt x="67" y="68"/>
                    <a:pt x="66" y="69"/>
                  </a:cubicBezTo>
                  <a:cubicBezTo>
                    <a:pt x="66" y="69"/>
                    <a:pt x="67" y="71"/>
                    <a:pt x="67" y="72"/>
                  </a:cubicBezTo>
                  <a:cubicBezTo>
                    <a:pt x="67" y="72"/>
                    <a:pt x="67" y="74"/>
                    <a:pt x="67" y="75"/>
                  </a:cubicBezTo>
                  <a:cubicBezTo>
                    <a:pt x="66" y="75"/>
                    <a:pt x="63" y="76"/>
                    <a:pt x="62" y="76"/>
                  </a:cubicBezTo>
                  <a:cubicBezTo>
                    <a:pt x="60" y="76"/>
                    <a:pt x="56" y="74"/>
                    <a:pt x="54" y="74"/>
                  </a:cubicBezTo>
                  <a:cubicBezTo>
                    <a:pt x="52" y="74"/>
                    <a:pt x="49" y="77"/>
                    <a:pt x="48" y="77"/>
                  </a:cubicBezTo>
                  <a:cubicBezTo>
                    <a:pt x="47" y="77"/>
                    <a:pt x="45" y="76"/>
                    <a:pt x="44" y="75"/>
                  </a:cubicBezTo>
                  <a:cubicBezTo>
                    <a:pt x="42" y="75"/>
                    <a:pt x="40" y="72"/>
                    <a:pt x="39" y="71"/>
                  </a:cubicBezTo>
                  <a:cubicBezTo>
                    <a:pt x="36" y="69"/>
                    <a:pt x="28" y="66"/>
                    <a:pt x="24" y="66"/>
                  </a:cubicBezTo>
                  <a:cubicBezTo>
                    <a:pt x="23" y="66"/>
                    <a:pt x="20" y="67"/>
                    <a:pt x="18" y="67"/>
                  </a:cubicBezTo>
                  <a:cubicBezTo>
                    <a:pt x="17" y="67"/>
                    <a:pt x="16" y="66"/>
                    <a:pt x="15" y="66"/>
                  </a:cubicBezTo>
                  <a:cubicBezTo>
                    <a:pt x="13" y="66"/>
                    <a:pt x="7" y="71"/>
                    <a:pt x="7" y="71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3" y="71"/>
                    <a:pt x="3" y="78"/>
                    <a:pt x="3" y="81"/>
                  </a:cubicBezTo>
                  <a:cubicBezTo>
                    <a:pt x="3" y="84"/>
                    <a:pt x="0" y="91"/>
                    <a:pt x="1" y="94"/>
                  </a:cubicBezTo>
                  <a:cubicBezTo>
                    <a:pt x="1" y="95"/>
                    <a:pt x="3" y="98"/>
                    <a:pt x="3" y="100"/>
                  </a:cubicBezTo>
                  <a:cubicBezTo>
                    <a:pt x="4" y="101"/>
                    <a:pt x="4" y="103"/>
                    <a:pt x="4" y="105"/>
                  </a:cubicBezTo>
                  <a:cubicBezTo>
                    <a:pt x="4" y="106"/>
                    <a:pt x="6" y="108"/>
                    <a:pt x="6" y="109"/>
                  </a:cubicBezTo>
                  <a:cubicBezTo>
                    <a:pt x="6" y="110"/>
                    <a:pt x="4" y="111"/>
                    <a:pt x="4" y="113"/>
                  </a:cubicBezTo>
                  <a:cubicBezTo>
                    <a:pt x="4" y="114"/>
                    <a:pt x="7" y="114"/>
                    <a:pt x="7" y="115"/>
                  </a:cubicBezTo>
                  <a:cubicBezTo>
                    <a:pt x="7" y="116"/>
                    <a:pt x="7" y="118"/>
                    <a:pt x="6" y="119"/>
                  </a:cubicBezTo>
                  <a:cubicBezTo>
                    <a:pt x="6" y="121"/>
                    <a:pt x="2" y="123"/>
                    <a:pt x="2" y="123"/>
                  </a:cubicBezTo>
                  <a:cubicBezTo>
                    <a:pt x="2" y="123"/>
                    <a:pt x="6" y="124"/>
                    <a:pt x="7" y="125"/>
                  </a:cubicBezTo>
                  <a:cubicBezTo>
                    <a:pt x="9" y="126"/>
                    <a:pt x="9" y="130"/>
                    <a:pt x="11" y="131"/>
                  </a:cubicBezTo>
                  <a:cubicBezTo>
                    <a:pt x="13" y="132"/>
                    <a:pt x="16" y="132"/>
                    <a:pt x="17" y="132"/>
                  </a:cubicBezTo>
                  <a:cubicBezTo>
                    <a:pt x="18" y="132"/>
                    <a:pt x="21" y="130"/>
                    <a:pt x="22" y="130"/>
                  </a:cubicBezTo>
                  <a:cubicBezTo>
                    <a:pt x="25" y="129"/>
                    <a:pt x="30" y="132"/>
                    <a:pt x="33" y="133"/>
                  </a:cubicBezTo>
                  <a:cubicBezTo>
                    <a:pt x="35" y="133"/>
                    <a:pt x="40" y="133"/>
                    <a:pt x="42" y="133"/>
                  </a:cubicBezTo>
                  <a:cubicBezTo>
                    <a:pt x="43" y="132"/>
                    <a:pt x="45" y="131"/>
                    <a:pt x="46" y="130"/>
                  </a:cubicBezTo>
                  <a:cubicBezTo>
                    <a:pt x="47" y="129"/>
                    <a:pt x="48" y="124"/>
                    <a:pt x="50" y="123"/>
                  </a:cubicBezTo>
                  <a:cubicBezTo>
                    <a:pt x="52" y="122"/>
                    <a:pt x="55" y="120"/>
                    <a:pt x="57" y="120"/>
                  </a:cubicBezTo>
                  <a:cubicBezTo>
                    <a:pt x="57" y="120"/>
                    <a:pt x="59" y="121"/>
                    <a:pt x="60" y="121"/>
                  </a:cubicBezTo>
                  <a:cubicBezTo>
                    <a:pt x="61" y="121"/>
                    <a:pt x="61" y="120"/>
                    <a:pt x="62" y="119"/>
                  </a:cubicBezTo>
                  <a:cubicBezTo>
                    <a:pt x="63" y="119"/>
                    <a:pt x="65" y="119"/>
                    <a:pt x="66" y="120"/>
                  </a:cubicBezTo>
                  <a:cubicBezTo>
                    <a:pt x="67" y="120"/>
                    <a:pt x="65" y="123"/>
                    <a:pt x="66" y="124"/>
                  </a:cubicBezTo>
                  <a:cubicBezTo>
                    <a:pt x="67" y="125"/>
                    <a:pt x="69" y="126"/>
                    <a:pt x="70" y="127"/>
                  </a:cubicBezTo>
                  <a:cubicBezTo>
                    <a:pt x="72" y="130"/>
                    <a:pt x="71" y="139"/>
                    <a:pt x="72" y="143"/>
                  </a:cubicBezTo>
                  <a:cubicBezTo>
                    <a:pt x="73" y="144"/>
                    <a:pt x="75" y="148"/>
                    <a:pt x="76" y="148"/>
                  </a:cubicBezTo>
                  <a:cubicBezTo>
                    <a:pt x="77" y="148"/>
                    <a:pt x="78" y="147"/>
                    <a:pt x="78" y="147"/>
                  </a:cubicBezTo>
                  <a:cubicBezTo>
                    <a:pt x="78" y="146"/>
                    <a:pt x="78" y="144"/>
                    <a:pt x="78" y="144"/>
                  </a:cubicBezTo>
                  <a:cubicBezTo>
                    <a:pt x="79" y="144"/>
                    <a:pt x="80" y="144"/>
                    <a:pt x="80" y="145"/>
                  </a:cubicBezTo>
                  <a:cubicBezTo>
                    <a:pt x="82" y="145"/>
                    <a:pt x="83" y="147"/>
                    <a:pt x="83" y="148"/>
                  </a:cubicBezTo>
                  <a:cubicBezTo>
                    <a:pt x="83" y="148"/>
                    <a:pt x="83" y="150"/>
                    <a:pt x="83" y="151"/>
                  </a:cubicBezTo>
                  <a:cubicBezTo>
                    <a:pt x="84" y="152"/>
                    <a:pt x="87" y="151"/>
                    <a:pt x="88" y="152"/>
                  </a:cubicBezTo>
                  <a:cubicBezTo>
                    <a:pt x="89" y="152"/>
                    <a:pt x="90" y="154"/>
                    <a:pt x="91" y="154"/>
                  </a:cubicBezTo>
                  <a:cubicBezTo>
                    <a:pt x="92" y="154"/>
                    <a:pt x="93" y="152"/>
                    <a:pt x="94" y="151"/>
                  </a:cubicBezTo>
                  <a:cubicBezTo>
                    <a:pt x="94" y="151"/>
                    <a:pt x="96" y="151"/>
                    <a:pt x="97" y="151"/>
                  </a:cubicBezTo>
                  <a:cubicBezTo>
                    <a:pt x="98" y="151"/>
                    <a:pt x="100" y="152"/>
                    <a:pt x="100" y="152"/>
                  </a:cubicBezTo>
                  <a:cubicBezTo>
                    <a:pt x="108" y="151"/>
                    <a:pt x="121" y="139"/>
                    <a:pt x="128" y="137"/>
                  </a:cubicBezTo>
                  <a:cubicBezTo>
                    <a:pt x="129" y="137"/>
                    <a:pt x="130" y="137"/>
                    <a:pt x="131" y="137"/>
                  </a:cubicBezTo>
                  <a:cubicBezTo>
                    <a:pt x="132" y="136"/>
                    <a:pt x="133" y="135"/>
                    <a:pt x="134" y="134"/>
                  </a:cubicBezTo>
                  <a:cubicBezTo>
                    <a:pt x="135" y="134"/>
                    <a:pt x="137" y="135"/>
                    <a:pt x="138" y="135"/>
                  </a:cubicBezTo>
                  <a:cubicBezTo>
                    <a:pt x="140" y="134"/>
                    <a:pt x="143" y="134"/>
                    <a:pt x="144" y="133"/>
                  </a:cubicBezTo>
                  <a:cubicBezTo>
                    <a:pt x="145" y="132"/>
                    <a:pt x="145" y="131"/>
                    <a:pt x="145" y="131"/>
                  </a:cubicBezTo>
                  <a:cubicBezTo>
                    <a:pt x="145" y="130"/>
                    <a:pt x="146" y="130"/>
                    <a:pt x="146" y="130"/>
                  </a:cubicBezTo>
                  <a:cubicBezTo>
                    <a:pt x="146" y="130"/>
                    <a:pt x="147" y="127"/>
                    <a:pt x="147" y="126"/>
                  </a:cubicBezTo>
                  <a:cubicBezTo>
                    <a:pt x="147" y="126"/>
                    <a:pt x="148" y="125"/>
                    <a:pt x="148" y="125"/>
                  </a:cubicBezTo>
                  <a:cubicBezTo>
                    <a:pt x="149" y="125"/>
                    <a:pt x="151" y="124"/>
                    <a:pt x="152" y="124"/>
                  </a:cubicBezTo>
                  <a:cubicBezTo>
                    <a:pt x="153" y="124"/>
                    <a:pt x="154" y="124"/>
                    <a:pt x="154" y="123"/>
                  </a:cubicBezTo>
                  <a:cubicBezTo>
                    <a:pt x="154" y="123"/>
                    <a:pt x="153" y="121"/>
                    <a:pt x="153" y="121"/>
                  </a:cubicBezTo>
                  <a:cubicBezTo>
                    <a:pt x="154" y="120"/>
                    <a:pt x="156" y="120"/>
                    <a:pt x="158" y="120"/>
                  </a:cubicBezTo>
                  <a:cubicBezTo>
                    <a:pt x="159" y="120"/>
                    <a:pt x="161" y="122"/>
                    <a:pt x="162" y="122"/>
                  </a:cubicBezTo>
                  <a:cubicBezTo>
                    <a:pt x="165" y="122"/>
                    <a:pt x="169" y="120"/>
                    <a:pt x="171" y="118"/>
                  </a:cubicBezTo>
                  <a:cubicBezTo>
                    <a:pt x="172" y="118"/>
                    <a:pt x="173" y="117"/>
                    <a:pt x="173" y="116"/>
                  </a:cubicBezTo>
                  <a:cubicBezTo>
                    <a:pt x="174" y="115"/>
                    <a:pt x="173" y="112"/>
                    <a:pt x="174" y="111"/>
                  </a:cubicBezTo>
                  <a:cubicBezTo>
                    <a:pt x="174" y="110"/>
                    <a:pt x="175" y="108"/>
                    <a:pt x="175" y="107"/>
                  </a:cubicBezTo>
                  <a:cubicBezTo>
                    <a:pt x="177" y="106"/>
                    <a:pt x="181" y="107"/>
                    <a:pt x="182" y="106"/>
                  </a:cubicBezTo>
                  <a:cubicBezTo>
                    <a:pt x="182" y="105"/>
                    <a:pt x="182" y="103"/>
                    <a:pt x="182" y="103"/>
                  </a:cubicBezTo>
                  <a:cubicBezTo>
                    <a:pt x="182" y="101"/>
                    <a:pt x="186" y="98"/>
                    <a:pt x="186" y="96"/>
                  </a:cubicBezTo>
                  <a:cubicBezTo>
                    <a:pt x="187" y="94"/>
                    <a:pt x="184" y="90"/>
                    <a:pt x="185" y="88"/>
                  </a:cubicBezTo>
                  <a:cubicBezTo>
                    <a:pt x="185" y="87"/>
                    <a:pt x="186" y="85"/>
                    <a:pt x="186" y="84"/>
                  </a:cubicBezTo>
                  <a:cubicBezTo>
                    <a:pt x="187" y="83"/>
                    <a:pt x="189" y="82"/>
                    <a:pt x="189" y="82"/>
                  </a:cubicBezTo>
                  <a:cubicBezTo>
                    <a:pt x="190" y="82"/>
                    <a:pt x="191" y="83"/>
                    <a:pt x="192" y="83"/>
                  </a:cubicBezTo>
                  <a:cubicBezTo>
                    <a:pt x="193" y="83"/>
                    <a:pt x="193" y="82"/>
                    <a:pt x="193" y="82"/>
                  </a:cubicBezTo>
                  <a:cubicBezTo>
                    <a:pt x="194" y="81"/>
                    <a:pt x="193" y="79"/>
                    <a:pt x="193" y="78"/>
                  </a:cubicBezTo>
                  <a:cubicBezTo>
                    <a:pt x="193" y="78"/>
                    <a:pt x="194" y="78"/>
                    <a:pt x="194" y="78"/>
                  </a:cubicBezTo>
                  <a:cubicBezTo>
                    <a:pt x="195" y="77"/>
                    <a:pt x="196" y="78"/>
                    <a:pt x="197" y="78"/>
                  </a:cubicBezTo>
                  <a:cubicBezTo>
                    <a:pt x="197" y="77"/>
                    <a:pt x="198" y="77"/>
                    <a:pt x="198" y="77"/>
                  </a:cubicBezTo>
                  <a:cubicBezTo>
                    <a:pt x="198" y="75"/>
                    <a:pt x="196" y="72"/>
                    <a:pt x="197" y="70"/>
                  </a:cubicBezTo>
                  <a:cubicBezTo>
                    <a:pt x="197" y="69"/>
                    <a:pt x="200" y="69"/>
                    <a:pt x="201" y="68"/>
                  </a:cubicBezTo>
                  <a:cubicBezTo>
                    <a:pt x="202" y="67"/>
                    <a:pt x="201" y="64"/>
                    <a:pt x="202" y="63"/>
                  </a:cubicBezTo>
                  <a:cubicBezTo>
                    <a:pt x="203" y="62"/>
                    <a:pt x="204" y="62"/>
                    <a:pt x="205" y="61"/>
                  </a:cubicBezTo>
                  <a:cubicBezTo>
                    <a:pt x="205" y="61"/>
                    <a:pt x="205" y="60"/>
                    <a:pt x="204" y="60"/>
                  </a:cubicBezTo>
                  <a:cubicBezTo>
                    <a:pt x="204" y="59"/>
                    <a:pt x="202" y="59"/>
                    <a:pt x="201" y="58"/>
                  </a:cubicBezTo>
                  <a:cubicBezTo>
                    <a:pt x="201" y="57"/>
                    <a:pt x="201" y="55"/>
                    <a:pt x="200" y="54"/>
                  </a:cubicBezTo>
                  <a:cubicBezTo>
                    <a:pt x="200" y="53"/>
                    <a:pt x="199" y="52"/>
                    <a:pt x="198" y="52"/>
                  </a:cubicBezTo>
                  <a:cubicBezTo>
                    <a:pt x="198" y="52"/>
                    <a:pt x="197" y="53"/>
                    <a:pt x="197" y="53"/>
                  </a:cubicBezTo>
                  <a:cubicBezTo>
                    <a:pt x="196" y="53"/>
                    <a:pt x="194" y="51"/>
                    <a:pt x="193" y="52"/>
                  </a:cubicBezTo>
                  <a:cubicBezTo>
                    <a:pt x="192" y="52"/>
                    <a:pt x="192" y="55"/>
                    <a:pt x="191" y="55"/>
                  </a:cubicBezTo>
                  <a:cubicBezTo>
                    <a:pt x="190" y="56"/>
                    <a:pt x="188" y="54"/>
                    <a:pt x="186" y="54"/>
                  </a:cubicBezTo>
                  <a:cubicBezTo>
                    <a:pt x="185" y="55"/>
                    <a:pt x="184" y="57"/>
                    <a:pt x="183" y="57"/>
                  </a:cubicBezTo>
                  <a:cubicBezTo>
                    <a:pt x="182" y="57"/>
                    <a:pt x="181" y="56"/>
                    <a:pt x="180" y="55"/>
                  </a:cubicBezTo>
                  <a:cubicBezTo>
                    <a:pt x="178" y="54"/>
                    <a:pt x="178" y="49"/>
                    <a:pt x="176" y="47"/>
                  </a:cubicBezTo>
                  <a:cubicBezTo>
                    <a:pt x="176" y="47"/>
                    <a:pt x="175" y="46"/>
                    <a:pt x="174" y="46"/>
                  </a:cubicBezTo>
                  <a:cubicBezTo>
                    <a:pt x="174" y="46"/>
                    <a:pt x="173" y="49"/>
                    <a:pt x="173" y="49"/>
                  </a:cubicBezTo>
                  <a:cubicBezTo>
                    <a:pt x="172" y="49"/>
                    <a:pt x="171" y="48"/>
                    <a:pt x="171" y="48"/>
                  </a:cubicBezTo>
                  <a:cubicBezTo>
                    <a:pt x="170" y="47"/>
                    <a:pt x="169" y="45"/>
                    <a:pt x="168" y="44"/>
                  </a:cubicBezTo>
                  <a:cubicBezTo>
                    <a:pt x="167" y="43"/>
                    <a:pt x="163" y="43"/>
                    <a:pt x="162" y="41"/>
                  </a:cubicBezTo>
                  <a:cubicBezTo>
                    <a:pt x="161" y="40"/>
                    <a:pt x="161" y="38"/>
                    <a:pt x="160" y="38"/>
                  </a:cubicBezTo>
                  <a:cubicBezTo>
                    <a:pt x="160" y="37"/>
                    <a:pt x="158" y="37"/>
                    <a:pt x="158" y="37"/>
                  </a:cubicBezTo>
                  <a:cubicBezTo>
                    <a:pt x="158" y="36"/>
                    <a:pt x="157" y="36"/>
                    <a:pt x="157" y="35"/>
                  </a:cubicBezTo>
                  <a:cubicBezTo>
                    <a:pt x="156" y="34"/>
                    <a:pt x="154" y="32"/>
                    <a:pt x="153" y="31"/>
                  </a:cubicBezTo>
                  <a:cubicBezTo>
                    <a:pt x="153" y="30"/>
                    <a:pt x="153" y="29"/>
                    <a:pt x="153" y="29"/>
                  </a:cubicBezTo>
                  <a:cubicBezTo>
                    <a:pt x="153" y="27"/>
                    <a:pt x="156" y="25"/>
                    <a:pt x="155" y="23"/>
                  </a:cubicBezTo>
                  <a:cubicBezTo>
                    <a:pt x="155" y="22"/>
                    <a:pt x="152" y="22"/>
                    <a:pt x="151" y="20"/>
                  </a:cubicBezTo>
                  <a:cubicBezTo>
                    <a:pt x="150" y="19"/>
                    <a:pt x="149" y="16"/>
                    <a:pt x="149" y="15"/>
                  </a:cubicBezTo>
                  <a:cubicBezTo>
                    <a:pt x="149" y="14"/>
                    <a:pt x="150" y="13"/>
                    <a:pt x="150" y="13"/>
                  </a:cubicBezTo>
                  <a:cubicBezTo>
                    <a:pt x="150" y="13"/>
                    <a:pt x="148" y="10"/>
                    <a:pt x="148" y="9"/>
                  </a:cubicBezTo>
                  <a:cubicBezTo>
                    <a:pt x="148" y="8"/>
                    <a:pt x="148" y="6"/>
                    <a:pt x="148" y="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0"/>
            <p:cNvSpPr>
              <a:spLocks/>
            </p:cNvSpPr>
            <p:nvPr/>
          </p:nvSpPr>
          <p:spPr bwMode="auto">
            <a:xfrm>
              <a:off x="2043" y="2242"/>
              <a:ext cx="548" cy="412"/>
            </a:xfrm>
            <a:custGeom>
              <a:avLst/>
              <a:gdLst>
                <a:gd name="T0" fmla="*/ 139 w 205"/>
                <a:gd name="T1" fmla="*/ 1 h 154"/>
                <a:gd name="T2" fmla="*/ 131 w 205"/>
                <a:gd name="T3" fmla="*/ 12 h 154"/>
                <a:gd name="T4" fmla="*/ 126 w 205"/>
                <a:gd name="T5" fmla="*/ 22 h 154"/>
                <a:gd name="T6" fmla="*/ 117 w 205"/>
                <a:gd name="T7" fmla="*/ 23 h 154"/>
                <a:gd name="T8" fmla="*/ 113 w 205"/>
                <a:gd name="T9" fmla="*/ 23 h 154"/>
                <a:gd name="T10" fmla="*/ 107 w 205"/>
                <a:gd name="T11" fmla="*/ 25 h 154"/>
                <a:gd name="T12" fmla="*/ 104 w 205"/>
                <a:gd name="T13" fmla="*/ 31 h 154"/>
                <a:gd name="T14" fmla="*/ 100 w 205"/>
                <a:gd name="T15" fmla="*/ 30 h 154"/>
                <a:gd name="T16" fmla="*/ 92 w 205"/>
                <a:gd name="T17" fmla="*/ 37 h 154"/>
                <a:gd name="T18" fmla="*/ 91 w 205"/>
                <a:gd name="T19" fmla="*/ 40 h 154"/>
                <a:gd name="T20" fmla="*/ 83 w 205"/>
                <a:gd name="T21" fmla="*/ 38 h 154"/>
                <a:gd name="T22" fmla="*/ 86 w 205"/>
                <a:gd name="T23" fmla="*/ 47 h 154"/>
                <a:gd name="T24" fmla="*/ 89 w 205"/>
                <a:gd name="T25" fmla="*/ 53 h 154"/>
                <a:gd name="T26" fmla="*/ 82 w 205"/>
                <a:gd name="T27" fmla="*/ 55 h 154"/>
                <a:gd name="T28" fmla="*/ 79 w 205"/>
                <a:gd name="T29" fmla="*/ 59 h 154"/>
                <a:gd name="T30" fmla="*/ 71 w 205"/>
                <a:gd name="T31" fmla="*/ 67 h 154"/>
                <a:gd name="T32" fmla="*/ 67 w 205"/>
                <a:gd name="T33" fmla="*/ 72 h 154"/>
                <a:gd name="T34" fmla="*/ 54 w 205"/>
                <a:gd name="T35" fmla="*/ 74 h 154"/>
                <a:gd name="T36" fmla="*/ 39 w 205"/>
                <a:gd name="T37" fmla="*/ 71 h 154"/>
                <a:gd name="T38" fmla="*/ 15 w 205"/>
                <a:gd name="T39" fmla="*/ 66 h 154"/>
                <a:gd name="T40" fmla="*/ 3 w 205"/>
                <a:gd name="T41" fmla="*/ 81 h 154"/>
                <a:gd name="T42" fmla="*/ 4 w 205"/>
                <a:gd name="T43" fmla="*/ 105 h 154"/>
                <a:gd name="T44" fmla="*/ 7 w 205"/>
                <a:gd name="T45" fmla="*/ 115 h 154"/>
                <a:gd name="T46" fmla="*/ 7 w 205"/>
                <a:gd name="T47" fmla="*/ 125 h 154"/>
                <a:gd name="T48" fmla="*/ 22 w 205"/>
                <a:gd name="T49" fmla="*/ 130 h 154"/>
                <a:gd name="T50" fmla="*/ 46 w 205"/>
                <a:gd name="T51" fmla="*/ 130 h 154"/>
                <a:gd name="T52" fmla="*/ 60 w 205"/>
                <a:gd name="T53" fmla="*/ 121 h 154"/>
                <a:gd name="T54" fmla="*/ 66 w 205"/>
                <a:gd name="T55" fmla="*/ 124 h 154"/>
                <a:gd name="T56" fmla="*/ 76 w 205"/>
                <a:gd name="T57" fmla="*/ 148 h 154"/>
                <a:gd name="T58" fmla="*/ 80 w 205"/>
                <a:gd name="T59" fmla="*/ 145 h 154"/>
                <a:gd name="T60" fmla="*/ 88 w 205"/>
                <a:gd name="T61" fmla="*/ 152 h 154"/>
                <a:gd name="T62" fmla="*/ 97 w 205"/>
                <a:gd name="T63" fmla="*/ 151 h 154"/>
                <a:gd name="T64" fmla="*/ 131 w 205"/>
                <a:gd name="T65" fmla="*/ 137 h 154"/>
                <a:gd name="T66" fmla="*/ 144 w 205"/>
                <a:gd name="T67" fmla="*/ 133 h 154"/>
                <a:gd name="T68" fmla="*/ 147 w 205"/>
                <a:gd name="T69" fmla="*/ 126 h 154"/>
                <a:gd name="T70" fmla="*/ 154 w 205"/>
                <a:gd name="T71" fmla="*/ 123 h 154"/>
                <a:gd name="T72" fmla="*/ 162 w 205"/>
                <a:gd name="T73" fmla="*/ 122 h 154"/>
                <a:gd name="T74" fmla="*/ 174 w 205"/>
                <a:gd name="T75" fmla="*/ 111 h 154"/>
                <a:gd name="T76" fmla="*/ 182 w 205"/>
                <a:gd name="T77" fmla="*/ 103 h 154"/>
                <a:gd name="T78" fmla="*/ 186 w 205"/>
                <a:gd name="T79" fmla="*/ 84 h 154"/>
                <a:gd name="T80" fmla="*/ 193 w 205"/>
                <a:gd name="T81" fmla="*/ 82 h 154"/>
                <a:gd name="T82" fmla="*/ 197 w 205"/>
                <a:gd name="T83" fmla="*/ 78 h 154"/>
                <a:gd name="T84" fmla="*/ 201 w 205"/>
                <a:gd name="T85" fmla="*/ 68 h 154"/>
                <a:gd name="T86" fmla="*/ 204 w 205"/>
                <a:gd name="T87" fmla="*/ 60 h 154"/>
                <a:gd name="T88" fmla="*/ 198 w 205"/>
                <a:gd name="T89" fmla="*/ 52 h 154"/>
                <a:gd name="T90" fmla="*/ 191 w 205"/>
                <a:gd name="T91" fmla="*/ 55 h 154"/>
                <a:gd name="T92" fmla="*/ 180 w 205"/>
                <a:gd name="T93" fmla="*/ 55 h 154"/>
                <a:gd name="T94" fmla="*/ 173 w 205"/>
                <a:gd name="T95" fmla="*/ 49 h 154"/>
                <a:gd name="T96" fmla="*/ 162 w 205"/>
                <a:gd name="T97" fmla="*/ 41 h 154"/>
                <a:gd name="T98" fmla="*/ 157 w 205"/>
                <a:gd name="T99" fmla="*/ 35 h 154"/>
                <a:gd name="T100" fmla="*/ 155 w 205"/>
                <a:gd name="T101" fmla="*/ 23 h 154"/>
                <a:gd name="T102" fmla="*/ 150 w 205"/>
                <a:gd name="T103" fmla="*/ 1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5" h="154">
                  <a:moveTo>
                    <a:pt x="148" y="5"/>
                  </a:moveTo>
                  <a:cubicBezTo>
                    <a:pt x="148" y="3"/>
                    <a:pt x="146" y="1"/>
                    <a:pt x="145" y="0"/>
                  </a:cubicBezTo>
                  <a:cubicBezTo>
                    <a:pt x="144" y="0"/>
                    <a:pt x="140" y="0"/>
                    <a:pt x="139" y="1"/>
                  </a:cubicBezTo>
                  <a:cubicBezTo>
                    <a:pt x="138" y="1"/>
                    <a:pt x="138" y="4"/>
                    <a:pt x="138" y="5"/>
                  </a:cubicBezTo>
                  <a:cubicBezTo>
                    <a:pt x="136" y="6"/>
                    <a:pt x="130" y="8"/>
                    <a:pt x="130" y="8"/>
                  </a:cubicBezTo>
                  <a:cubicBezTo>
                    <a:pt x="130" y="8"/>
                    <a:pt x="131" y="11"/>
                    <a:pt x="131" y="12"/>
                  </a:cubicBezTo>
                  <a:cubicBezTo>
                    <a:pt x="131" y="14"/>
                    <a:pt x="130" y="16"/>
                    <a:pt x="129" y="18"/>
                  </a:cubicBezTo>
                  <a:cubicBezTo>
                    <a:pt x="129" y="18"/>
                    <a:pt x="127" y="18"/>
                    <a:pt x="127" y="19"/>
                  </a:cubicBezTo>
                  <a:cubicBezTo>
                    <a:pt x="126" y="20"/>
                    <a:pt x="127" y="22"/>
                    <a:pt x="126" y="22"/>
                  </a:cubicBezTo>
                  <a:cubicBezTo>
                    <a:pt x="125" y="22"/>
                    <a:pt x="123" y="21"/>
                    <a:pt x="123" y="22"/>
                  </a:cubicBezTo>
                  <a:cubicBezTo>
                    <a:pt x="122" y="22"/>
                    <a:pt x="122" y="24"/>
                    <a:pt x="121" y="24"/>
                  </a:cubicBezTo>
                  <a:cubicBezTo>
                    <a:pt x="120" y="24"/>
                    <a:pt x="118" y="23"/>
                    <a:pt x="117" y="23"/>
                  </a:cubicBezTo>
                  <a:cubicBezTo>
                    <a:pt x="117" y="22"/>
                    <a:pt x="117" y="21"/>
                    <a:pt x="116" y="21"/>
                  </a:cubicBezTo>
                  <a:cubicBezTo>
                    <a:pt x="116" y="21"/>
                    <a:pt x="114" y="21"/>
                    <a:pt x="114" y="21"/>
                  </a:cubicBezTo>
                  <a:cubicBezTo>
                    <a:pt x="113" y="21"/>
                    <a:pt x="113" y="22"/>
                    <a:pt x="113" y="23"/>
                  </a:cubicBezTo>
                  <a:cubicBezTo>
                    <a:pt x="113" y="23"/>
                    <a:pt x="113" y="24"/>
                    <a:pt x="113" y="25"/>
                  </a:cubicBezTo>
                  <a:cubicBezTo>
                    <a:pt x="112" y="25"/>
                    <a:pt x="111" y="26"/>
                    <a:pt x="110" y="26"/>
                  </a:cubicBezTo>
                  <a:cubicBezTo>
                    <a:pt x="109" y="26"/>
                    <a:pt x="108" y="25"/>
                    <a:pt x="107" y="25"/>
                  </a:cubicBezTo>
                  <a:cubicBezTo>
                    <a:pt x="107" y="25"/>
                    <a:pt x="106" y="26"/>
                    <a:pt x="106" y="26"/>
                  </a:cubicBezTo>
                  <a:cubicBezTo>
                    <a:pt x="106" y="28"/>
                    <a:pt x="106" y="29"/>
                    <a:pt x="106" y="30"/>
                  </a:cubicBezTo>
                  <a:cubicBezTo>
                    <a:pt x="105" y="30"/>
                    <a:pt x="105" y="31"/>
                    <a:pt x="104" y="31"/>
                  </a:cubicBezTo>
                  <a:cubicBezTo>
                    <a:pt x="104" y="31"/>
                    <a:pt x="103" y="30"/>
                    <a:pt x="102" y="30"/>
                  </a:cubicBezTo>
                  <a:cubicBezTo>
                    <a:pt x="102" y="29"/>
                    <a:pt x="101" y="28"/>
                    <a:pt x="101" y="28"/>
                  </a:cubicBezTo>
                  <a:cubicBezTo>
                    <a:pt x="100" y="28"/>
                    <a:pt x="100" y="30"/>
                    <a:pt x="100" y="30"/>
                  </a:cubicBezTo>
                  <a:cubicBezTo>
                    <a:pt x="99" y="30"/>
                    <a:pt x="98" y="30"/>
                    <a:pt x="97" y="30"/>
                  </a:cubicBezTo>
                  <a:cubicBezTo>
                    <a:pt x="96" y="31"/>
                    <a:pt x="97" y="34"/>
                    <a:pt x="96" y="34"/>
                  </a:cubicBezTo>
                  <a:cubicBezTo>
                    <a:pt x="95" y="36"/>
                    <a:pt x="93" y="37"/>
                    <a:pt x="92" y="37"/>
                  </a:cubicBezTo>
                  <a:cubicBezTo>
                    <a:pt x="91" y="37"/>
                    <a:pt x="90" y="36"/>
                    <a:pt x="90" y="37"/>
                  </a:cubicBezTo>
                  <a:cubicBezTo>
                    <a:pt x="89" y="37"/>
                    <a:pt x="89" y="37"/>
                    <a:pt x="89" y="37"/>
                  </a:cubicBezTo>
                  <a:cubicBezTo>
                    <a:pt x="89" y="38"/>
                    <a:pt x="91" y="40"/>
                    <a:pt x="91" y="40"/>
                  </a:cubicBezTo>
                  <a:cubicBezTo>
                    <a:pt x="91" y="41"/>
                    <a:pt x="90" y="43"/>
                    <a:pt x="89" y="44"/>
                  </a:cubicBezTo>
                  <a:cubicBezTo>
                    <a:pt x="88" y="44"/>
                    <a:pt x="86" y="43"/>
                    <a:pt x="86" y="42"/>
                  </a:cubicBezTo>
                  <a:cubicBezTo>
                    <a:pt x="85" y="41"/>
                    <a:pt x="84" y="39"/>
                    <a:pt x="83" y="38"/>
                  </a:cubicBezTo>
                  <a:cubicBezTo>
                    <a:pt x="82" y="38"/>
                    <a:pt x="80" y="38"/>
                    <a:pt x="80" y="39"/>
                  </a:cubicBezTo>
                  <a:cubicBezTo>
                    <a:pt x="79" y="40"/>
                    <a:pt x="81" y="41"/>
                    <a:pt x="82" y="43"/>
                  </a:cubicBezTo>
                  <a:cubicBezTo>
                    <a:pt x="83" y="44"/>
                    <a:pt x="85" y="46"/>
                    <a:pt x="86" y="47"/>
                  </a:cubicBezTo>
                  <a:cubicBezTo>
                    <a:pt x="87" y="47"/>
                    <a:pt x="87" y="48"/>
                    <a:pt x="87" y="48"/>
                  </a:cubicBezTo>
                  <a:cubicBezTo>
                    <a:pt x="87" y="49"/>
                    <a:pt x="86" y="49"/>
                    <a:pt x="86" y="50"/>
                  </a:cubicBezTo>
                  <a:cubicBezTo>
                    <a:pt x="86" y="51"/>
                    <a:pt x="89" y="52"/>
                    <a:pt x="89" y="53"/>
                  </a:cubicBezTo>
                  <a:cubicBezTo>
                    <a:pt x="89" y="53"/>
                    <a:pt x="88" y="55"/>
                    <a:pt x="88" y="55"/>
                  </a:cubicBezTo>
                  <a:cubicBezTo>
                    <a:pt x="87" y="56"/>
                    <a:pt x="87" y="56"/>
                    <a:pt x="86" y="56"/>
                  </a:cubicBezTo>
                  <a:cubicBezTo>
                    <a:pt x="85" y="56"/>
                    <a:pt x="83" y="55"/>
                    <a:pt x="82" y="55"/>
                  </a:cubicBezTo>
                  <a:cubicBezTo>
                    <a:pt x="81" y="55"/>
                    <a:pt x="79" y="55"/>
                    <a:pt x="79" y="55"/>
                  </a:cubicBezTo>
                  <a:cubicBezTo>
                    <a:pt x="79" y="55"/>
                    <a:pt x="78" y="56"/>
                    <a:pt x="78" y="56"/>
                  </a:cubicBezTo>
                  <a:cubicBezTo>
                    <a:pt x="78" y="57"/>
                    <a:pt x="79" y="59"/>
                    <a:pt x="79" y="59"/>
                  </a:cubicBezTo>
                  <a:cubicBezTo>
                    <a:pt x="79" y="60"/>
                    <a:pt x="77" y="61"/>
                    <a:pt x="77" y="61"/>
                  </a:cubicBezTo>
                  <a:cubicBezTo>
                    <a:pt x="76" y="61"/>
                    <a:pt x="75" y="61"/>
                    <a:pt x="74" y="61"/>
                  </a:cubicBezTo>
                  <a:cubicBezTo>
                    <a:pt x="72" y="62"/>
                    <a:pt x="72" y="66"/>
                    <a:pt x="71" y="67"/>
                  </a:cubicBezTo>
                  <a:cubicBezTo>
                    <a:pt x="70" y="67"/>
                    <a:pt x="68" y="68"/>
                    <a:pt x="68" y="68"/>
                  </a:cubicBezTo>
                  <a:cubicBezTo>
                    <a:pt x="67" y="68"/>
                    <a:pt x="67" y="68"/>
                    <a:pt x="66" y="69"/>
                  </a:cubicBezTo>
                  <a:cubicBezTo>
                    <a:pt x="66" y="69"/>
                    <a:pt x="67" y="71"/>
                    <a:pt x="67" y="72"/>
                  </a:cubicBezTo>
                  <a:cubicBezTo>
                    <a:pt x="67" y="72"/>
                    <a:pt x="67" y="74"/>
                    <a:pt x="67" y="75"/>
                  </a:cubicBezTo>
                  <a:cubicBezTo>
                    <a:pt x="66" y="75"/>
                    <a:pt x="63" y="76"/>
                    <a:pt x="62" y="76"/>
                  </a:cubicBezTo>
                  <a:cubicBezTo>
                    <a:pt x="60" y="76"/>
                    <a:pt x="56" y="74"/>
                    <a:pt x="54" y="74"/>
                  </a:cubicBezTo>
                  <a:cubicBezTo>
                    <a:pt x="52" y="74"/>
                    <a:pt x="49" y="77"/>
                    <a:pt x="48" y="77"/>
                  </a:cubicBezTo>
                  <a:cubicBezTo>
                    <a:pt x="47" y="77"/>
                    <a:pt x="45" y="76"/>
                    <a:pt x="44" y="75"/>
                  </a:cubicBezTo>
                  <a:cubicBezTo>
                    <a:pt x="42" y="75"/>
                    <a:pt x="40" y="72"/>
                    <a:pt x="39" y="71"/>
                  </a:cubicBezTo>
                  <a:cubicBezTo>
                    <a:pt x="36" y="69"/>
                    <a:pt x="28" y="66"/>
                    <a:pt x="24" y="66"/>
                  </a:cubicBezTo>
                  <a:cubicBezTo>
                    <a:pt x="23" y="66"/>
                    <a:pt x="20" y="67"/>
                    <a:pt x="18" y="67"/>
                  </a:cubicBezTo>
                  <a:cubicBezTo>
                    <a:pt x="17" y="67"/>
                    <a:pt x="16" y="66"/>
                    <a:pt x="15" y="66"/>
                  </a:cubicBezTo>
                  <a:cubicBezTo>
                    <a:pt x="13" y="66"/>
                    <a:pt x="7" y="71"/>
                    <a:pt x="7" y="71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3" y="71"/>
                    <a:pt x="3" y="78"/>
                    <a:pt x="3" y="81"/>
                  </a:cubicBezTo>
                  <a:cubicBezTo>
                    <a:pt x="3" y="84"/>
                    <a:pt x="0" y="91"/>
                    <a:pt x="1" y="94"/>
                  </a:cubicBezTo>
                  <a:cubicBezTo>
                    <a:pt x="1" y="95"/>
                    <a:pt x="3" y="98"/>
                    <a:pt x="3" y="100"/>
                  </a:cubicBezTo>
                  <a:cubicBezTo>
                    <a:pt x="4" y="101"/>
                    <a:pt x="4" y="103"/>
                    <a:pt x="4" y="105"/>
                  </a:cubicBezTo>
                  <a:cubicBezTo>
                    <a:pt x="4" y="106"/>
                    <a:pt x="6" y="108"/>
                    <a:pt x="6" y="109"/>
                  </a:cubicBezTo>
                  <a:cubicBezTo>
                    <a:pt x="6" y="110"/>
                    <a:pt x="4" y="111"/>
                    <a:pt x="4" y="113"/>
                  </a:cubicBezTo>
                  <a:cubicBezTo>
                    <a:pt x="4" y="114"/>
                    <a:pt x="7" y="114"/>
                    <a:pt x="7" y="115"/>
                  </a:cubicBezTo>
                  <a:cubicBezTo>
                    <a:pt x="7" y="116"/>
                    <a:pt x="7" y="118"/>
                    <a:pt x="6" y="119"/>
                  </a:cubicBezTo>
                  <a:cubicBezTo>
                    <a:pt x="6" y="121"/>
                    <a:pt x="2" y="123"/>
                    <a:pt x="2" y="123"/>
                  </a:cubicBezTo>
                  <a:cubicBezTo>
                    <a:pt x="2" y="123"/>
                    <a:pt x="6" y="124"/>
                    <a:pt x="7" y="125"/>
                  </a:cubicBezTo>
                  <a:cubicBezTo>
                    <a:pt x="9" y="126"/>
                    <a:pt x="9" y="130"/>
                    <a:pt x="11" y="131"/>
                  </a:cubicBezTo>
                  <a:cubicBezTo>
                    <a:pt x="13" y="132"/>
                    <a:pt x="16" y="132"/>
                    <a:pt x="17" y="132"/>
                  </a:cubicBezTo>
                  <a:cubicBezTo>
                    <a:pt x="18" y="132"/>
                    <a:pt x="21" y="130"/>
                    <a:pt x="22" y="130"/>
                  </a:cubicBezTo>
                  <a:cubicBezTo>
                    <a:pt x="25" y="129"/>
                    <a:pt x="30" y="132"/>
                    <a:pt x="33" y="133"/>
                  </a:cubicBezTo>
                  <a:cubicBezTo>
                    <a:pt x="35" y="133"/>
                    <a:pt x="40" y="133"/>
                    <a:pt x="42" y="133"/>
                  </a:cubicBezTo>
                  <a:cubicBezTo>
                    <a:pt x="43" y="132"/>
                    <a:pt x="45" y="131"/>
                    <a:pt x="46" y="130"/>
                  </a:cubicBezTo>
                  <a:cubicBezTo>
                    <a:pt x="47" y="129"/>
                    <a:pt x="48" y="124"/>
                    <a:pt x="50" y="123"/>
                  </a:cubicBezTo>
                  <a:cubicBezTo>
                    <a:pt x="52" y="122"/>
                    <a:pt x="55" y="120"/>
                    <a:pt x="57" y="120"/>
                  </a:cubicBezTo>
                  <a:cubicBezTo>
                    <a:pt x="57" y="120"/>
                    <a:pt x="59" y="121"/>
                    <a:pt x="60" y="121"/>
                  </a:cubicBezTo>
                  <a:cubicBezTo>
                    <a:pt x="61" y="121"/>
                    <a:pt x="61" y="120"/>
                    <a:pt x="62" y="119"/>
                  </a:cubicBezTo>
                  <a:cubicBezTo>
                    <a:pt x="63" y="119"/>
                    <a:pt x="65" y="119"/>
                    <a:pt x="66" y="120"/>
                  </a:cubicBezTo>
                  <a:cubicBezTo>
                    <a:pt x="67" y="120"/>
                    <a:pt x="65" y="123"/>
                    <a:pt x="66" y="124"/>
                  </a:cubicBezTo>
                  <a:cubicBezTo>
                    <a:pt x="67" y="125"/>
                    <a:pt x="69" y="126"/>
                    <a:pt x="70" y="127"/>
                  </a:cubicBezTo>
                  <a:cubicBezTo>
                    <a:pt x="72" y="130"/>
                    <a:pt x="71" y="139"/>
                    <a:pt x="72" y="143"/>
                  </a:cubicBezTo>
                  <a:cubicBezTo>
                    <a:pt x="73" y="144"/>
                    <a:pt x="75" y="148"/>
                    <a:pt x="76" y="148"/>
                  </a:cubicBezTo>
                  <a:cubicBezTo>
                    <a:pt x="77" y="148"/>
                    <a:pt x="78" y="147"/>
                    <a:pt x="78" y="147"/>
                  </a:cubicBezTo>
                  <a:cubicBezTo>
                    <a:pt x="78" y="146"/>
                    <a:pt x="78" y="144"/>
                    <a:pt x="78" y="144"/>
                  </a:cubicBezTo>
                  <a:cubicBezTo>
                    <a:pt x="79" y="144"/>
                    <a:pt x="80" y="144"/>
                    <a:pt x="80" y="145"/>
                  </a:cubicBezTo>
                  <a:cubicBezTo>
                    <a:pt x="82" y="145"/>
                    <a:pt x="83" y="147"/>
                    <a:pt x="83" y="148"/>
                  </a:cubicBezTo>
                  <a:cubicBezTo>
                    <a:pt x="83" y="148"/>
                    <a:pt x="83" y="150"/>
                    <a:pt x="83" y="151"/>
                  </a:cubicBezTo>
                  <a:cubicBezTo>
                    <a:pt x="84" y="152"/>
                    <a:pt x="87" y="151"/>
                    <a:pt x="88" y="152"/>
                  </a:cubicBezTo>
                  <a:cubicBezTo>
                    <a:pt x="89" y="152"/>
                    <a:pt x="90" y="154"/>
                    <a:pt x="91" y="154"/>
                  </a:cubicBezTo>
                  <a:cubicBezTo>
                    <a:pt x="92" y="154"/>
                    <a:pt x="93" y="152"/>
                    <a:pt x="94" y="151"/>
                  </a:cubicBezTo>
                  <a:cubicBezTo>
                    <a:pt x="94" y="151"/>
                    <a:pt x="96" y="151"/>
                    <a:pt x="97" y="151"/>
                  </a:cubicBezTo>
                  <a:cubicBezTo>
                    <a:pt x="98" y="151"/>
                    <a:pt x="100" y="152"/>
                    <a:pt x="100" y="152"/>
                  </a:cubicBezTo>
                  <a:cubicBezTo>
                    <a:pt x="108" y="151"/>
                    <a:pt x="121" y="139"/>
                    <a:pt x="128" y="137"/>
                  </a:cubicBezTo>
                  <a:cubicBezTo>
                    <a:pt x="129" y="137"/>
                    <a:pt x="130" y="137"/>
                    <a:pt x="131" y="137"/>
                  </a:cubicBezTo>
                  <a:cubicBezTo>
                    <a:pt x="132" y="136"/>
                    <a:pt x="133" y="135"/>
                    <a:pt x="134" y="134"/>
                  </a:cubicBezTo>
                  <a:cubicBezTo>
                    <a:pt x="135" y="134"/>
                    <a:pt x="137" y="135"/>
                    <a:pt x="138" y="135"/>
                  </a:cubicBezTo>
                  <a:cubicBezTo>
                    <a:pt x="140" y="134"/>
                    <a:pt x="143" y="134"/>
                    <a:pt x="144" y="133"/>
                  </a:cubicBezTo>
                  <a:cubicBezTo>
                    <a:pt x="145" y="132"/>
                    <a:pt x="145" y="131"/>
                    <a:pt x="145" y="131"/>
                  </a:cubicBezTo>
                  <a:cubicBezTo>
                    <a:pt x="145" y="130"/>
                    <a:pt x="146" y="130"/>
                    <a:pt x="146" y="130"/>
                  </a:cubicBezTo>
                  <a:cubicBezTo>
                    <a:pt x="146" y="130"/>
                    <a:pt x="147" y="127"/>
                    <a:pt x="147" y="126"/>
                  </a:cubicBezTo>
                  <a:cubicBezTo>
                    <a:pt x="147" y="126"/>
                    <a:pt x="148" y="125"/>
                    <a:pt x="148" y="125"/>
                  </a:cubicBezTo>
                  <a:cubicBezTo>
                    <a:pt x="149" y="125"/>
                    <a:pt x="151" y="124"/>
                    <a:pt x="152" y="124"/>
                  </a:cubicBezTo>
                  <a:cubicBezTo>
                    <a:pt x="153" y="124"/>
                    <a:pt x="154" y="124"/>
                    <a:pt x="154" y="123"/>
                  </a:cubicBezTo>
                  <a:cubicBezTo>
                    <a:pt x="154" y="123"/>
                    <a:pt x="153" y="121"/>
                    <a:pt x="153" y="121"/>
                  </a:cubicBezTo>
                  <a:cubicBezTo>
                    <a:pt x="154" y="120"/>
                    <a:pt x="156" y="120"/>
                    <a:pt x="158" y="120"/>
                  </a:cubicBezTo>
                  <a:cubicBezTo>
                    <a:pt x="159" y="120"/>
                    <a:pt x="161" y="122"/>
                    <a:pt x="162" y="122"/>
                  </a:cubicBezTo>
                  <a:cubicBezTo>
                    <a:pt x="165" y="122"/>
                    <a:pt x="169" y="120"/>
                    <a:pt x="171" y="118"/>
                  </a:cubicBezTo>
                  <a:cubicBezTo>
                    <a:pt x="172" y="118"/>
                    <a:pt x="173" y="117"/>
                    <a:pt x="173" y="116"/>
                  </a:cubicBezTo>
                  <a:cubicBezTo>
                    <a:pt x="174" y="115"/>
                    <a:pt x="173" y="112"/>
                    <a:pt x="174" y="111"/>
                  </a:cubicBezTo>
                  <a:cubicBezTo>
                    <a:pt x="174" y="110"/>
                    <a:pt x="175" y="108"/>
                    <a:pt x="175" y="107"/>
                  </a:cubicBezTo>
                  <a:cubicBezTo>
                    <a:pt x="177" y="106"/>
                    <a:pt x="181" y="107"/>
                    <a:pt x="182" y="106"/>
                  </a:cubicBezTo>
                  <a:cubicBezTo>
                    <a:pt x="182" y="105"/>
                    <a:pt x="182" y="103"/>
                    <a:pt x="182" y="103"/>
                  </a:cubicBezTo>
                  <a:cubicBezTo>
                    <a:pt x="182" y="101"/>
                    <a:pt x="186" y="98"/>
                    <a:pt x="186" y="96"/>
                  </a:cubicBezTo>
                  <a:cubicBezTo>
                    <a:pt x="187" y="94"/>
                    <a:pt x="184" y="90"/>
                    <a:pt x="185" y="88"/>
                  </a:cubicBezTo>
                  <a:cubicBezTo>
                    <a:pt x="185" y="87"/>
                    <a:pt x="186" y="85"/>
                    <a:pt x="186" y="84"/>
                  </a:cubicBezTo>
                  <a:cubicBezTo>
                    <a:pt x="187" y="83"/>
                    <a:pt x="189" y="82"/>
                    <a:pt x="189" y="82"/>
                  </a:cubicBezTo>
                  <a:cubicBezTo>
                    <a:pt x="190" y="82"/>
                    <a:pt x="191" y="83"/>
                    <a:pt x="192" y="83"/>
                  </a:cubicBezTo>
                  <a:cubicBezTo>
                    <a:pt x="193" y="83"/>
                    <a:pt x="193" y="82"/>
                    <a:pt x="193" y="82"/>
                  </a:cubicBezTo>
                  <a:cubicBezTo>
                    <a:pt x="194" y="81"/>
                    <a:pt x="193" y="79"/>
                    <a:pt x="193" y="78"/>
                  </a:cubicBezTo>
                  <a:cubicBezTo>
                    <a:pt x="193" y="78"/>
                    <a:pt x="194" y="78"/>
                    <a:pt x="194" y="78"/>
                  </a:cubicBezTo>
                  <a:cubicBezTo>
                    <a:pt x="195" y="77"/>
                    <a:pt x="196" y="78"/>
                    <a:pt x="197" y="78"/>
                  </a:cubicBezTo>
                  <a:cubicBezTo>
                    <a:pt x="197" y="77"/>
                    <a:pt x="198" y="77"/>
                    <a:pt x="198" y="77"/>
                  </a:cubicBezTo>
                  <a:cubicBezTo>
                    <a:pt x="198" y="75"/>
                    <a:pt x="196" y="72"/>
                    <a:pt x="197" y="70"/>
                  </a:cubicBezTo>
                  <a:cubicBezTo>
                    <a:pt x="197" y="69"/>
                    <a:pt x="200" y="69"/>
                    <a:pt x="201" y="68"/>
                  </a:cubicBezTo>
                  <a:cubicBezTo>
                    <a:pt x="202" y="67"/>
                    <a:pt x="201" y="64"/>
                    <a:pt x="202" y="63"/>
                  </a:cubicBezTo>
                  <a:cubicBezTo>
                    <a:pt x="203" y="62"/>
                    <a:pt x="204" y="62"/>
                    <a:pt x="205" y="61"/>
                  </a:cubicBezTo>
                  <a:cubicBezTo>
                    <a:pt x="205" y="61"/>
                    <a:pt x="205" y="60"/>
                    <a:pt x="204" y="60"/>
                  </a:cubicBezTo>
                  <a:cubicBezTo>
                    <a:pt x="204" y="59"/>
                    <a:pt x="202" y="59"/>
                    <a:pt x="201" y="58"/>
                  </a:cubicBezTo>
                  <a:cubicBezTo>
                    <a:pt x="201" y="57"/>
                    <a:pt x="201" y="55"/>
                    <a:pt x="200" y="54"/>
                  </a:cubicBezTo>
                  <a:cubicBezTo>
                    <a:pt x="200" y="53"/>
                    <a:pt x="199" y="52"/>
                    <a:pt x="198" y="52"/>
                  </a:cubicBezTo>
                  <a:cubicBezTo>
                    <a:pt x="198" y="52"/>
                    <a:pt x="197" y="53"/>
                    <a:pt x="197" y="53"/>
                  </a:cubicBezTo>
                  <a:cubicBezTo>
                    <a:pt x="196" y="53"/>
                    <a:pt x="194" y="51"/>
                    <a:pt x="193" y="52"/>
                  </a:cubicBezTo>
                  <a:cubicBezTo>
                    <a:pt x="192" y="52"/>
                    <a:pt x="192" y="55"/>
                    <a:pt x="191" y="55"/>
                  </a:cubicBezTo>
                  <a:cubicBezTo>
                    <a:pt x="190" y="56"/>
                    <a:pt x="188" y="54"/>
                    <a:pt x="186" y="54"/>
                  </a:cubicBezTo>
                  <a:cubicBezTo>
                    <a:pt x="185" y="55"/>
                    <a:pt x="184" y="57"/>
                    <a:pt x="183" y="57"/>
                  </a:cubicBezTo>
                  <a:cubicBezTo>
                    <a:pt x="182" y="57"/>
                    <a:pt x="181" y="56"/>
                    <a:pt x="180" y="55"/>
                  </a:cubicBezTo>
                  <a:cubicBezTo>
                    <a:pt x="178" y="54"/>
                    <a:pt x="178" y="49"/>
                    <a:pt x="176" y="47"/>
                  </a:cubicBezTo>
                  <a:cubicBezTo>
                    <a:pt x="176" y="47"/>
                    <a:pt x="175" y="46"/>
                    <a:pt x="174" y="46"/>
                  </a:cubicBezTo>
                  <a:cubicBezTo>
                    <a:pt x="174" y="46"/>
                    <a:pt x="173" y="49"/>
                    <a:pt x="173" y="49"/>
                  </a:cubicBezTo>
                  <a:cubicBezTo>
                    <a:pt x="172" y="49"/>
                    <a:pt x="171" y="48"/>
                    <a:pt x="171" y="48"/>
                  </a:cubicBezTo>
                  <a:cubicBezTo>
                    <a:pt x="170" y="47"/>
                    <a:pt x="169" y="45"/>
                    <a:pt x="168" y="44"/>
                  </a:cubicBezTo>
                  <a:cubicBezTo>
                    <a:pt x="167" y="43"/>
                    <a:pt x="163" y="43"/>
                    <a:pt x="162" y="41"/>
                  </a:cubicBezTo>
                  <a:cubicBezTo>
                    <a:pt x="161" y="40"/>
                    <a:pt x="161" y="38"/>
                    <a:pt x="160" y="38"/>
                  </a:cubicBezTo>
                  <a:cubicBezTo>
                    <a:pt x="160" y="37"/>
                    <a:pt x="158" y="37"/>
                    <a:pt x="158" y="37"/>
                  </a:cubicBezTo>
                  <a:cubicBezTo>
                    <a:pt x="158" y="36"/>
                    <a:pt x="157" y="36"/>
                    <a:pt x="157" y="35"/>
                  </a:cubicBezTo>
                  <a:cubicBezTo>
                    <a:pt x="156" y="34"/>
                    <a:pt x="154" y="32"/>
                    <a:pt x="153" y="31"/>
                  </a:cubicBezTo>
                  <a:cubicBezTo>
                    <a:pt x="153" y="30"/>
                    <a:pt x="153" y="29"/>
                    <a:pt x="153" y="29"/>
                  </a:cubicBezTo>
                  <a:cubicBezTo>
                    <a:pt x="153" y="27"/>
                    <a:pt x="156" y="25"/>
                    <a:pt x="155" y="23"/>
                  </a:cubicBezTo>
                  <a:cubicBezTo>
                    <a:pt x="155" y="22"/>
                    <a:pt x="152" y="22"/>
                    <a:pt x="151" y="20"/>
                  </a:cubicBezTo>
                  <a:cubicBezTo>
                    <a:pt x="150" y="19"/>
                    <a:pt x="149" y="16"/>
                    <a:pt x="149" y="15"/>
                  </a:cubicBezTo>
                  <a:cubicBezTo>
                    <a:pt x="149" y="14"/>
                    <a:pt x="150" y="13"/>
                    <a:pt x="150" y="13"/>
                  </a:cubicBezTo>
                  <a:cubicBezTo>
                    <a:pt x="150" y="13"/>
                    <a:pt x="148" y="10"/>
                    <a:pt x="148" y="9"/>
                  </a:cubicBezTo>
                  <a:cubicBezTo>
                    <a:pt x="148" y="8"/>
                    <a:pt x="148" y="6"/>
                    <a:pt x="148" y="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1"/>
            <p:cNvSpPr>
              <a:spLocks/>
            </p:cNvSpPr>
            <p:nvPr/>
          </p:nvSpPr>
          <p:spPr bwMode="auto">
            <a:xfrm>
              <a:off x="2434" y="2194"/>
              <a:ext cx="532" cy="476"/>
            </a:xfrm>
            <a:custGeom>
              <a:avLst/>
              <a:gdLst>
                <a:gd name="T0" fmla="*/ 171 w 199"/>
                <a:gd name="T1" fmla="*/ 81 h 178"/>
                <a:gd name="T2" fmla="*/ 157 w 199"/>
                <a:gd name="T3" fmla="*/ 79 h 178"/>
                <a:gd name="T4" fmla="*/ 155 w 199"/>
                <a:gd name="T5" fmla="*/ 65 h 178"/>
                <a:gd name="T6" fmla="*/ 157 w 199"/>
                <a:gd name="T7" fmla="*/ 56 h 178"/>
                <a:gd name="T8" fmla="*/ 141 w 199"/>
                <a:gd name="T9" fmla="*/ 48 h 178"/>
                <a:gd name="T10" fmla="*/ 139 w 199"/>
                <a:gd name="T11" fmla="*/ 35 h 178"/>
                <a:gd name="T12" fmla="*/ 121 w 199"/>
                <a:gd name="T13" fmla="*/ 6 h 178"/>
                <a:gd name="T14" fmla="*/ 107 w 199"/>
                <a:gd name="T15" fmla="*/ 0 h 178"/>
                <a:gd name="T16" fmla="*/ 98 w 199"/>
                <a:gd name="T17" fmla="*/ 7 h 178"/>
                <a:gd name="T18" fmla="*/ 93 w 199"/>
                <a:gd name="T19" fmla="*/ 10 h 178"/>
                <a:gd name="T20" fmla="*/ 76 w 199"/>
                <a:gd name="T21" fmla="*/ 3 h 178"/>
                <a:gd name="T22" fmla="*/ 73 w 199"/>
                <a:gd name="T23" fmla="*/ 12 h 178"/>
                <a:gd name="T24" fmla="*/ 68 w 199"/>
                <a:gd name="T25" fmla="*/ 17 h 178"/>
                <a:gd name="T26" fmla="*/ 72 w 199"/>
                <a:gd name="T27" fmla="*/ 30 h 178"/>
                <a:gd name="T28" fmla="*/ 72 w 199"/>
                <a:gd name="T29" fmla="*/ 37 h 178"/>
                <a:gd name="T30" fmla="*/ 65 w 199"/>
                <a:gd name="T31" fmla="*/ 35 h 178"/>
                <a:gd name="T32" fmla="*/ 58 w 199"/>
                <a:gd name="T33" fmla="*/ 39 h 178"/>
                <a:gd name="T34" fmla="*/ 49 w 199"/>
                <a:gd name="T35" fmla="*/ 38 h 178"/>
                <a:gd name="T36" fmla="*/ 43 w 199"/>
                <a:gd name="T37" fmla="*/ 35 h 178"/>
                <a:gd name="T38" fmla="*/ 35 w 199"/>
                <a:gd name="T39" fmla="*/ 30 h 178"/>
                <a:gd name="T40" fmla="*/ 27 w 199"/>
                <a:gd name="T41" fmla="*/ 25 h 178"/>
                <a:gd name="T42" fmla="*/ 19 w 199"/>
                <a:gd name="T43" fmla="*/ 28 h 178"/>
                <a:gd name="T44" fmla="*/ 14 w 199"/>
                <a:gd name="T45" fmla="*/ 29 h 178"/>
                <a:gd name="T46" fmla="*/ 8 w 199"/>
                <a:gd name="T47" fmla="*/ 30 h 178"/>
                <a:gd name="T48" fmla="*/ 4 w 199"/>
                <a:gd name="T49" fmla="*/ 38 h 178"/>
                <a:gd name="T50" fmla="*/ 7 w 199"/>
                <a:gd name="T51" fmla="*/ 49 h 178"/>
                <a:gd name="T52" fmla="*/ 14 w 199"/>
                <a:gd name="T53" fmla="*/ 56 h 178"/>
                <a:gd name="T54" fmla="*/ 25 w 199"/>
                <a:gd name="T55" fmla="*/ 67 h 178"/>
                <a:gd name="T56" fmla="*/ 30 w 199"/>
                <a:gd name="T57" fmla="*/ 66 h 178"/>
                <a:gd name="T58" fmla="*/ 40 w 199"/>
                <a:gd name="T59" fmla="*/ 73 h 178"/>
                <a:gd name="T60" fmla="*/ 50 w 199"/>
                <a:gd name="T61" fmla="*/ 72 h 178"/>
                <a:gd name="T62" fmla="*/ 55 w 199"/>
                <a:gd name="T63" fmla="*/ 76 h 178"/>
                <a:gd name="T64" fmla="*/ 56 w 199"/>
                <a:gd name="T65" fmla="*/ 81 h 178"/>
                <a:gd name="T66" fmla="*/ 52 w 199"/>
                <a:gd name="T67" fmla="*/ 95 h 178"/>
                <a:gd name="T68" fmla="*/ 47 w 199"/>
                <a:gd name="T69" fmla="*/ 97 h 178"/>
                <a:gd name="T70" fmla="*/ 43 w 199"/>
                <a:gd name="T71" fmla="*/ 101 h 178"/>
                <a:gd name="T72" fmla="*/ 40 w 199"/>
                <a:gd name="T73" fmla="*/ 114 h 178"/>
                <a:gd name="T74" fmla="*/ 29 w 199"/>
                <a:gd name="T75" fmla="*/ 126 h 178"/>
                <a:gd name="T76" fmla="*/ 25 w 199"/>
                <a:gd name="T77" fmla="*/ 137 h 178"/>
                <a:gd name="T78" fmla="*/ 7 w 199"/>
                <a:gd name="T79" fmla="*/ 139 h 178"/>
                <a:gd name="T80" fmla="*/ 2 w 199"/>
                <a:gd name="T81" fmla="*/ 143 h 178"/>
                <a:gd name="T82" fmla="*/ 10 w 199"/>
                <a:gd name="T83" fmla="*/ 156 h 178"/>
                <a:gd name="T84" fmla="*/ 24 w 199"/>
                <a:gd name="T85" fmla="*/ 162 h 178"/>
                <a:gd name="T86" fmla="*/ 34 w 199"/>
                <a:gd name="T87" fmla="*/ 151 h 178"/>
                <a:gd name="T88" fmla="*/ 56 w 199"/>
                <a:gd name="T89" fmla="*/ 151 h 178"/>
                <a:gd name="T90" fmla="*/ 75 w 199"/>
                <a:gd name="T91" fmla="*/ 165 h 178"/>
                <a:gd name="T92" fmla="*/ 94 w 199"/>
                <a:gd name="T93" fmla="*/ 165 h 178"/>
                <a:gd name="T94" fmla="*/ 113 w 199"/>
                <a:gd name="T95" fmla="*/ 174 h 178"/>
                <a:gd name="T96" fmla="*/ 124 w 199"/>
                <a:gd name="T97" fmla="*/ 172 h 178"/>
                <a:gd name="T98" fmla="*/ 139 w 199"/>
                <a:gd name="T99" fmla="*/ 177 h 178"/>
                <a:gd name="T100" fmla="*/ 148 w 199"/>
                <a:gd name="T101" fmla="*/ 161 h 178"/>
                <a:gd name="T102" fmla="*/ 165 w 199"/>
                <a:gd name="T103" fmla="*/ 154 h 178"/>
                <a:gd name="T104" fmla="*/ 166 w 199"/>
                <a:gd name="T105" fmla="*/ 147 h 178"/>
                <a:gd name="T106" fmla="*/ 159 w 199"/>
                <a:gd name="T107" fmla="*/ 134 h 178"/>
                <a:gd name="T108" fmla="*/ 163 w 199"/>
                <a:gd name="T109" fmla="*/ 122 h 178"/>
                <a:gd name="T110" fmla="*/ 174 w 199"/>
                <a:gd name="T111" fmla="*/ 121 h 178"/>
                <a:gd name="T112" fmla="*/ 192 w 199"/>
                <a:gd name="T113" fmla="*/ 109 h 178"/>
                <a:gd name="T114" fmla="*/ 191 w 199"/>
                <a:gd name="T115" fmla="*/ 83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9" h="178">
                  <a:moveTo>
                    <a:pt x="184" y="86"/>
                  </a:moveTo>
                  <a:cubicBezTo>
                    <a:pt x="183" y="86"/>
                    <a:pt x="181" y="86"/>
                    <a:pt x="180" y="86"/>
                  </a:cubicBezTo>
                  <a:cubicBezTo>
                    <a:pt x="177" y="86"/>
                    <a:pt x="173" y="82"/>
                    <a:pt x="171" y="81"/>
                  </a:cubicBezTo>
                  <a:cubicBezTo>
                    <a:pt x="170" y="81"/>
                    <a:pt x="168" y="80"/>
                    <a:pt x="167" y="79"/>
                  </a:cubicBezTo>
                  <a:cubicBezTo>
                    <a:pt x="165" y="79"/>
                    <a:pt x="162" y="80"/>
                    <a:pt x="160" y="80"/>
                  </a:cubicBezTo>
                  <a:cubicBezTo>
                    <a:pt x="159" y="80"/>
                    <a:pt x="158" y="80"/>
                    <a:pt x="157" y="79"/>
                  </a:cubicBezTo>
                  <a:cubicBezTo>
                    <a:pt x="155" y="78"/>
                    <a:pt x="153" y="75"/>
                    <a:pt x="152" y="73"/>
                  </a:cubicBezTo>
                  <a:cubicBezTo>
                    <a:pt x="152" y="72"/>
                    <a:pt x="152" y="68"/>
                    <a:pt x="153" y="67"/>
                  </a:cubicBezTo>
                  <a:cubicBezTo>
                    <a:pt x="153" y="66"/>
                    <a:pt x="154" y="65"/>
                    <a:pt x="155" y="65"/>
                  </a:cubicBezTo>
                  <a:cubicBezTo>
                    <a:pt x="156" y="64"/>
                    <a:pt x="159" y="63"/>
                    <a:pt x="160" y="62"/>
                  </a:cubicBezTo>
                  <a:cubicBezTo>
                    <a:pt x="160" y="61"/>
                    <a:pt x="160" y="60"/>
                    <a:pt x="160" y="59"/>
                  </a:cubicBezTo>
                  <a:cubicBezTo>
                    <a:pt x="159" y="58"/>
                    <a:pt x="158" y="56"/>
                    <a:pt x="157" y="56"/>
                  </a:cubicBezTo>
                  <a:cubicBezTo>
                    <a:pt x="155" y="55"/>
                    <a:pt x="151" y="57"/>
                    <a:pt x="149" y="56"/>
                  </a:cubicBezTo>
                  <a:cubicBezTo>
                    <a:pt x="147" y="56"/>
                    <a:pt x="145" y="54"/>
                    <a:pt x="145" y="53"/>
                  </a:cubicBezTo>
                  <a:cubicBezTo>
                    <a:pt x="144" y="52"/>
                    <a:pt x="142" y="50"/>
                    <a:pt x="141" y="48"/>
                  </a:cubicBezTo>
                  <a:cubicBezTo>
                    <a:pt x="141" y="48"/>
                    <a:pt x="142" y="46"/>
                    <a:pt x="142" y="45"/>
                  </a:cubicBezTo>
                  <a:cubicBezTo>
                    <a:pt x="142" y="44"/>
                    <a:pt x="138" y="42"/>
                    <a:pt x="138" y="40"/>
                  </a:cubicBezTo>
                  <a:cubicBezTo>
                    <a:pt x="138" y="39"/>
                    <a:pt x="140" y="36"/>
                    <a:pt x="139" y="35"/>
                  </a:cubicBezTo>
                  <a:cubicBezTo>
                    <a:pt x="139" y="34"/>
                    <a:pt x="137" y="34"/>
                    <a:pt x="137" y="33"/>
                  </a:cubicBezTo>
                  <a:cubicBezTo>
                    <a:pt x="136" y="30"/>
                    <a:pt x="138" y="23"/>
                    <a:pt x="137" y="21"/>
                  </a:cubicBezTo>
                  <a:cubicBezTo>
                    <a:pt x="135" y="16"/>
                    <a:pt x="121" y="6"/>
                    <a:pt x="121" y="6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0" y="0"/>
                    <a:pt x="109" y="2"/>
                    <a:pt x="109" y="2"/>
                  </a:cubicBezTo>
                  <a:cubicBezTo>
                    <a:pt x="108" y="2"/>
                    <a:pt x="107" y="0"/>
                    <a:pt x="107" y="0"/>
                  </a:cubicBezTo>
                  <a:cubicBezTo>
                    <a:pt x="106" y="1"/>
                    <a:pt x="106" y="4"/>
                    <a:pt x="106" y="5"/>
                  </a:cubicBezTo>
                  <a:cubicBezTo>
                    <a:pt x="105" y="6"/>
                    <a:pt x="103" y="9"/>
                    <a:pt x="101" y="9"/>
                  </a:cubicBezTo>
                  <a:cubicBezTo>
                    <a:pt x="100" y="9"/>
                    <a:pt x="99" y="8"/>
                    <a:pt x="98" y="7"/>
                  </a:cubicBezTo>
                  <a:cubicBezTo>
                    <a:pt x="97" y="7"/>
                    <a:pt x="98" y="4"/>
                    <a:pt x="97" y="4"/>
                  </a:cubicBezTo>
                  <a:cubicBezTo>
                    <a:pt x="96" y="4"/>
                    <a:pt x="94" y="5"/>
                    <a:pt x="94" y="5"/>
                  </a:cubicBezTo>
                  <a:cubicBezTo>
                    <a:pt x="93" y="6"/>
                    <a:pt x="94" y="9"/>
                    <a:pt x="93" y="10"/>
                  </a:cubicBezTo>
                  <a:cubicBezTo>
                    <a:pt x="92" y="10"/>
                    <a:pt x="90" y="10"/>
                    <a:pt x="90" y="10"/>
                  </a:cubicBezTo>
                  <a:cubicBezTo>
                    <a:pt x="87" y="9"/>
                    <a:pt x="82" y="7"/>
                    <a:pt x="80" y="6"/>
                  </a:cubicBezTo>
                  <a:cubicBezTo>
                    <a:pt x="79" y="6"/>
                    <a:pt x="77" y="3"/>
                    <a:pt x="76" y="3"/>
                  </a:cubicBezTo>
                  <a:cubicBezTo>
                    <a:pt x="75" y="4"/>
                    <a:pt x="75" y="6"/>
                    <a:pt x="75" y="6"/>
                  </a:cubicBezTo>
                  <a:cubicBezTo>
                    <a:pt x="75" y="7"/>
                    <a:pt x="77" y="9"/>
                    <a:pt x="77" y="10"/>
                  </a:cubicBezTo>
                  <a:cubicBezTo>
                    <a:pt x="76" y="11"/>
                    <a:pt x="74" y="12"/>
                    <a:pt x="73" y="12"/>
                  </a:cubicBezTo>
                  <a:cubicBezTo>
                    <a:pt x="72" y="12"/>
                    <a:pt x="69" y="11"/>
                    <a:pt x="68" y="11"/>
                  </a:cubicBezTo>
                  <a:cubicBezTo>
                    <a:pt x="68" y="11"/>
                    <a:pt x="68" y="12"/>
                    <a:pt x="67" y="13"/>
                  </a:cubicBezTo>
                  <a:cubicBezTo>
                    <a:pt x="67" y="14"/>
                    <a:pt x="68" y="15"/>
                    <a:pt x="68" y="17"/>
                  </a:cubicBezTo>
                  <a:cubicBezTo>
                    <a:pt x="69" y="20"/>
                    <a:pt x="75" y="24"/>
                    <a:pt x="76" y="27"/>
                  </a:cubicBezTo>
                  <a:cubicBezTo>
                    <a:pt x="76" y="28"/>
                    <a:pt x="76" y="29"/>
                    <a:pt x="75" y="29"/>
                  </a:cubicBezTo>
                  <a:cubicBezTo>
                    <a:pt x="75" y="30"/>
                    <a:pt x="72" y="30"/>
                    <a:pt x="72" y="30"/>
                  </a:cubicBezTo>
                  <a:cubicBezTo>
                    <a:pt x="71" y="30"/>
                    <a:pt x="71" y="31"/>
                    <a:pt x="71" y="32"/>
                  </a:cubicBezTo>
                  <a:cubicBezTo>
                    <a:pt x="71" y="32"/>
                    <a:pt x="70" y="34"/>
                    <a:pt x="70" y="34"/>
                  </a:cubicBezTo>
                  <a:cubicBezTo>
                    <a:pt x="70" y="35"/>
                    <a:pt x="72" y="36"/>
                    <a:pt x="72" y="37"/>
                  </a:cubicBezTo>
                  <a:cubicBezTo>
                    <a:pt x="72" y="37"/>
                    <a:pt x="71" y="38"/>
                    <a:pt x="71" y="38"/>
                  </a:cubicBezTo>
                  <a:cubicBezTo>
                    <a:pt x="70" y="38"/>
                    <a:pt x="68" y="39"/>
                    <a:pt x="68" y="38"/>
                  </a:cubicBezTo>
                  <a:cubicBezTo>
                    <a:pt x="67" y="38"/>
                    <a:pt x="66" y="35"/>
                    <a:pt x="65" y="35"/>
                  </a:cubicBezTo>
                  <a:cubicBezTo>
                    <a:pt x="64" y="35"/>
                    <a:pt x="63" y="35"/>
                    <a:pt x="63" y="35"/>
                  </a:cubicBezTo>
                  <a:cubicBezTo>
                    <a:pt x="63" y="36"/>
                    <a:pt x="63" y="37"/>
                    <a:pt x="63" y="38"/>
                  </a:cubicBezTo>
                  <a:cubicBezTo>
                    <a:pt x="62" y="38"/>
                    <a:pt x="60" y="39"/>
                    <a:pt x="58" y="39"/>
                  </a:cubicBezTo>
                  <a:cubicBezTo>
                    <a:pt x="58" y="39"/>
                    <a:pt x="57" y="38"/>
                    <a:pt x="57" y="38"/>
                  </a:cubicBezTo>
                  <a:cubicBezTo>
                    <a:pt x="56" y="39"/>
                    <a:pt x="55" y="42"/>
                    <a:pt x="54" y="42"/>
                  </a:cubicBezTo>
                  <a:cubicBezTo>
                    <a:pt x="53" y="42"/>
                    <a:pt x="50" y="38"/>
                    <a:pt x="49" y="38"/>
                  </a:cubicBezTo>
                  <a:cubicBezTo>
                    <a:pt x="48" y="37"/>
                    <a:pt x="47" y="39"/>
                    <a:pt x="46" y="39"/>
                  </a:cubicBezTo>
                  <a:cubicBezTo>
                    <a:pt x="46" y="39"/>
                    <a:pt x="45" y="38"/>
                    <a:pt x="45" y="38"/>
                  </a:cubicBezTo>
                  <a:cubicBezTo>
                    <a:pt x="44" y="38"/>
                    <a:pt x="43" y="36"/>
                    <a:pt x="43" y="35"/>
                  </a:cubicBezTo>
                  <a:cubicBezTo>
                    <a:pt x="41" y="35"/>
                    <a:pt x="37" y="36"/>
                    <a:pt x="35" y="35"/>
                  </a:cubicBezTo>
                  <a:cubicBezTo>
                    <a:pt x="35" y="34"/>
                    <a:pt x="35" y="33"/>
                    <a:pt x="35" y="33"/>
                  </a:cubicBezTo>
                  <a:cubicBezTo>
                    <a:pt x="35" y="32"/>
                    <a:pt x="36" y="30"/>
                    <a:pt x="35" y="30"/>
                  </a:cubicBezTo>
                  <a:cubicBezTo>
                    <a:pt x="35" y="29"/>
                    <a:pt x="32" y="28"/>
                    <a:pt x="32" y="27"/>
                  </a:cubicBezTo>
                  <a:cubicBezTo>
                    <a:pt x="31" y="27"/>
                    <a:pt x="30" y="25"/>
                    <a:pt x="30" y="25"/>
                  </a:cubicBezTo>
                  <a:cubicBezTo>
                    <a:pt x="29" y="25"/>
                    <a:pt x="28" y="25"/>
                    <a:pt x="27" y="25"/>
                  </a:cubicBezTo>
                  <a:cubicBezTo>
                    <a:pt x="27" y="26"/>
                    <a:pt x="27" y="27"/>
                    <a:pt x="27" y="27"/>
                  </a:cubicBezTo>
                  <a:cubicBezTo>
                    <a:pt x="26" y="28"/>
                    <a:pt x="23" y="26"/>
                    <a:pt x="22" y="26"/>
                  </a:cubicBezTo>
                  <a:cubicBezTo>
                    <a:pt x="21" y="26"/>
                    <a:pt x="20" y="28"/>
                    <a:pt x="19" y="28"/>
                  </a:cubicBezTo>
                  <a:cubicBezTo>
                    <a:pt x="18" y="27"/>
                    <a:pt x="18" y="25"/>
                    <a:pt x="17" y="25"/>
                  </a:cubicBezTo>
                  <a:cubicBezTo>
                    <a:pt x="17" y="25"/>
                    <a:pt x="16" y="26"/>
                    <a:pt x="15" y="26"/>
                  </a:cubicBezTo>
                  <a:cubicBezTo>
                    <a:pt x="15" y="26"/>
                    <a:pt x="14" y="28"/>
                    <a:pt x="14" y="29"/>
                  </a:cubicBezTo>
                  <a:cubicBezTo>
                    <a:pt x="14" y="29"/>
                    <a:pt x="15" y="30"/>
                    <a:pt x="15" y="31"/>
                  </a:cubicBezTo>
                  <a:cubicBezTo>
                    <a:pt x="15" y="32"/>
                    <a:pt x="12" y="33"/>
                    <a:pt x="11" y="33"/>
                  </a:cubicBezTo>
                  <a:cubicBezTo>
                    <a:pt x="10" y="33"/>
                    <a:pt x="9" y="30"/>
                    <a:pt x="8" y="30"/>
                  </a:cubicBezTo>
                  <a:cubicBezTo>
                    <a:pt x="7" y="30"/>
                    <a:pt x="3" y="31"/>
                    <a:pt x="3" y="31"/>
                  </a:cubicBezTo>
                  <a:cubicBezTo>
                    <a:pt x="3" y="31"/>
                    <a:pt x="3" y="33"/>
                    <a:pt x="3" y="34"/>
                  </a:cubicBezTo>
                  <a:cubicBezTo>
                    <a:pt x="3" y="35"/>
                    <a:pt x="4" y="37"/>
                    <a:pt x="4" y="38"/>
                  </a:cubicBezTo>
                  <a:cubicBezTo>
                    <a:pt x="5" y="40"/>
                    <a:pt x="9" y="40"/>
                    <a:pt x="9" y="42"/>
                  </a:cubicBezTo>
                  <a:cubicBezTo>
                    <a:pt x="10" y="43"/>
                    <a:pt x="7" y="45"/>
                    <a:pt x="7" y="47"/>
                  </a:cubicBezTo>
                  <a:cubicBezTo>
                    <a:pt x="7" y="48"/>
                    <a:pt x="7" y="49"/>
                    <a:pt x="7" y="49"/>
                  </a:cubicBezTo>
                  <a:cubicBezTo>
                    <a:pt x="8" y="51"/>
                    <a:pt x="10" y="52"/>
                    <a:pt x="11" y="53"/>
                  </a:cubicBezTo>
                  <a:cubicBezTo>
                    <a:pt x="11" y="54"/>
                    <a:pt x="11" y="55"/>
                    <a:pt x="11" y="55"/>
                  </a:cubicBezTo>
                  <a:cubicBezTo>
                    <a:pt x="12" y="56"/>
                    <a:pt x="14" y="56"/>
                    <a:pt x="14" y="56"/>
                  </a:cubicBezTo>
                  <a:cubicBezTo>
                    <a:pt x="15" y="57"/>
                    <a:pt x="15" y="59"/>
                    <a:pt x="16" y="60"/>
                  </a:cubicBezTo>
                  <a:cubicBezTo>
                    <a:pt x="17" y="61"/>
                    <a:pt x="21" y="61"/>
                    <a:pt x="22" y="63"/>
                  </a:cubicBezTo>
                  <a:cubicBezTo>
                    <a:pt x="23" y="64"/>
                    <a:pt x="24" y="66"/>
                    <a:pt x="25" y="67"/>
                  </a:cubicBezTo>
                  <a:cubicBezTo>
                    <a:pt x="25" y="67"/>
                    <a:pt x="26" y="67"/>
                    <a:pt x="26" y="67"/>
                  </a:cubicBezTo>
                  <a:cubicBezTo>
                    <a:pt x="27" y="67"/>
                    <a:pt x="27" y="65"/>
                    <a:pt x="28" y="64"/>
                  </a:cubicBezTo>
                  <a:cubicBezTo>
                    <a:pt x="29" y="64"/>
                    <a:pt x="30" y="65"/>
                    <a:pt x="30" y="66"/>
                  </a:cubicBezTo>
                  <a:cubicBezTo>
                    <a:pt x="32" y="67"/>
                    <a:pt x="32" y="72"/>
                    <a:pt x="34" y="74"/>
                  </a:cubicBezTo>
                  <a:cubicBezTo>
                    <a:pt x="34" y="75"/>
                    <a:pt x="36" y="76"/>
                    <a:pt x="37" y="76"/>
                  </a:cubicBezTo>
                  <a:cubicBezTo>
                    <a:pt x="38" y="76"/>
                    <a:pt x="39" y="73"/>
                    <a:pt x="40" y="73"/>
                  </a:cubicBezTo>
                  <a:cubicBezTo>
                    <a:pt x="41" y="72"/>
                    <a:pt x="44" y="74"/>
                    <a:pt x="45" y="74"/>
                  </a:cubicBezTo>
                  <a:cubicBezTo>
                    <a:pt x="46" y="73"/>
                    <a:pt x="46" y="71"/>
                    <a:pt x="47" y="70"/>
                  </a:cubicBezTo>
                  <a:cubicBezTo>
                    <a:pt x="48" y="69"/>
                    <a:pt x="49" y="72"/>
                    <a:pt x="50" y="72"/>
                  </a:cubicBezTo>
                  <a:cubicBezTo>
                    <a:pt x="51" y="71"/>
                    <a:pt x="52" y="70"/>
                    <a:pt x="52" y="70"/>
                  </a:cubicBezTo>
                  <a:cubicBezTo>
                    <a:pt x="53" y="70"/>
                    <a:pt x="54" y="72"/>
                    <a:pt x="54" y="72"/>
                  </a:cubicBezTo>
                  <a:cubicBezTo>
                    <a:pt x="55" y="73"/>
                    <a:pt x="55" y="75"/>
                    <a:pt x="55" y="76"/>
                  </a:cubicBezTo>
                  <a:cubicBezTo>
                    <a:pt x="56" y="77"/>
                    <a:pt x="57" y="77"/>
                    <a:pt x="58" y="78"/>
                  </a:cubicBezTo>
                  <a:cubicBezTo>
                    <a:pt x="58" y="78"/>
                    <a:pt x="58" y="79"/>
                    <a:pt x="58" y="79"/>
                  </a:cubicBezTo>
                  <a:cubicBezTo>
                    <a:pt x="58" y="80"/>
                    <a:pt x="56" y="81"/>
                    <a:pt x="56" y="81"/>
                  </a:cubicBezTo>
                  <a:cubicBezTo>
                    <a:pt x="55" y="82"/>
                    <a:pt x="56" y="85"/>
                    <a:pt x="55" y="86"/>
                  </a:cubicBezTo>
                  <a:cubicBezTo>
                    <a:pt x="54" y="87"/>
                    <a:pt x="51" y="88"/>
                    <a:pt x="50" y="89"/>
                  </a:cubicBezTo>
                  <a:cubicBezTo>
                    <a:pt x="49" y="90"/>
                    <a:pt x="52" y="94"/>
                    <a:pt x="52" y="95"/>
                  </a:cubicBezTo>
                  <a:cubicBezTo>
                    <a:pt x="52" y="95"/>
                    <a:pt x="51" y="96"/>
                    <a:pt x="50" y="96"/>
                  </a:cubicBezTo>
                  <a:cubicBezTo>
                    <a:pt x="50" y="96"/>
                    <a:pt x="49" y="96"/>
                    <a:pt x="48" y="96"/>
                  </a:cubicBezTo>
                  <a:cubicBezTo>
                    <a:pt x="48" y="96"/>
                    <a:pt x="47" y="96"/>
                    <a:pt x="47" y="97"/>
                  </a:cubicBezTo>
                  <a:cubicBezTo>
                    <a:pt x="47" y="98"/>
                    <a:pt x="48" y="99"/>
                    <a:pt x="47" y="101"/>
                  </a:cubicBezTo>
                  <a:cubicBezTo>
                    <a:pt x="47" y="101"/>
                    <a:pt x="47" y="102"/>
                    <a:pt x="46" y="102"/>
                  </a:cubicBezTo>
                  <a:cubicBezTo>
                    <a:pt x="45" y="102"/>
                    <a:pt x="44" y="101"/>
                    <a:pt x="43" y="101"/>
                  </a:cubicBezTo>
                  <a:cubicBezTo>
                    <a:pt x="42" y="101"/>
                    <a:pt x="41" y="102"/>
                    <a:pt x="40" y="102"/>
                  </a:cubicBezTo>
                  <a:cubicBezTo>
                    <a:pt x="40" y="103"/>
                    <a:pt x="39" y="105"/>
                    <a:pt x="39" y="106"/>
                  </a:cubicBezTo>
                  <a:cubicBezTo>
                    <a:pt x="38" y="109"/>
                    <a:pt x="41" y="112"/>
                    <a:pt x="40" y="114"/>
                  </a:cubicBezTo>
                  <a:cubicBezTo>
                    <a:pt x="40" y="117"/>
                    <a:pt x="36" y="119"/>
                    <a:pt x="35" y="121"/>
                  </a:cubicBezTo>
                  <a:cubicBezTo>
                    <a:pt x="35" y="122"/>
                    <a:pt x="36" y="123"/>
                    <a:pt x="35" y="124"/>
                  </a:cubicBezTo>
                  <a:cubicBezTo>
                    <a:pt x="34" y="125"/>
                    <a:pt x="31" y="125"/>
                    <a:pt x="29" y="126"/>
                  </a:cubicBezTo>
                  <a:cubicBezTo>
                    <a:pt x="29" y="126"/>
                    <a:pt x="28" y="128"/>
                    <a:pt x="27" y="129"/>
                  </a:cubicBezTo>
                  <a:cubicBezTo>
                    <a:pt x="27" y="130"/>
                    <a:pt x="27" y="134"/>
                    <a:pt x="27" y="135"/>
                  </a:cubicBezTo>
                  <a:cubicBezTo>
                    <a:pt x="27" y="135"/>
                    <a:pt x="26" y="137"/>
                    <a:pt x="25" y="137"/>
                  </a:cubicBezTo>
                  <a:cubicBezTo>
                    <a:pt x="23" y="138"/>
                    <a:pt x="19" y="141"/>
                    <a:pt x="16" y="141"/>
                  </a:cubicBezTo>
                  <a:cubicBezTo>
                    <a:pt x="15" y="141"/>
                    <a:pt x="13" y="138"/>
                    <a:pt x="11" y="138"/>
                  </a:cubicBezTo>
                  <a:cubicBezTo>
                    <a:pt x="10" y="138"/>
                    <a:pt x="8" y="138"/>
                    <a:pt x="7" y="139"/>
                  </a:cubicBezTo>
                  <a:cubicBezTo>
                    <a:pt x="7" y="140"/>
                    <a:pt x="8" y="141"/>
                    <a:pt x="8" y="142"/>
                  </a:cubicBezTo>
                  <a:cubicBezTo>
                    <a:pt x="8" y="142"/>
                    <a:pt x="7" y="142"/>
                    <a:pt x="6" y="143"/>
                  </a:cubicBezTo>
                  <a:cubicBezTo>
                    <a:pt x="5" y="143"/>
                    <a:pt x="3" y="143"/>
                    <a:pt x="2" y="143"/>
                  </a:cubicBezTo>
                  <a:cubicBezTo>
                    <a:pt x="2" y="144"/>
                    <a:pt x="1" y="144"/>
                    <a:pt x="1" y="145"/>
                  </a:cubicBezTo>
                  <a:cubicBezTo>
                    <a:pt x="1" y="145"/>
                    <a:pt x="0" y="149"/>
                    <a:pt x="0" y="149"/>
                  </a:cubicBezTo>
                  <a:cubicBezTo>
                    <a:pt x="0" y="149"/>
                    <a:pt x="8" y="153"/>
                    <a:pt x="10" y="156"/>
                  </a:cubicBezTo>
                  <a:cubicBezTo>
                    <a:pt x="11" y="157"/>
                    <a:pt x="13" y="160"/>
                    <a:pt x="14" y="161"/>
                  </a:cubicBezTo>
                  <a:cubicBezTo>
                    <a:pt x="16" y="163"/>
                    <a:pt x="23" y="165"/>
                    <a:pt x="23" y="165"/>
                  </a:cubicBezTo>
                  <a:cubicBezTo>
                    <a:pt x="24" y="162"/>
                    <a:pt x="24" y="162"/>
                    <a:pt x="24" y="162"/>
                  </a:cubicBezTo>
                  <a:cubicBezTo>
                    <a:pt x="24" y="162"/>
                    <a:pt x="26" y="161"/>
                    <a:pt x="27" y="160"/>
                  </a:cubicBezTo>
                  <a:cubicBezTo>
                    <a:pt x="28" y="159"/>
                    <a:pt x="30" y="156"/>
                    <a:pt x="31" y="155"/>
                  </a:cubicBezTo>
                  <a:cubicBezTo>
                    <a:pt x="32" y="153"/>
                    <a:pt x="33" y="152"/>
                    <a:pt x="34" y="151"/>
                  </a:cubicBezTo>
                  <a:cubicBezTo>
                    <a:pt x="36" y="150"/>
                    <a:pt x="39" y="149"/>
                    <a:pt x="41" y="149"/>
                  </a:cubicBezTo>
                  <a:cubicBezTo>
                    <a:pt x="42" y="148"/>
                    <a:pt x="43" y="147"/>
                    <a:pt x="45" y="147"/>
                  </a:cubicBezTo>
                  <a:cubicBezTo>
                    <a:pt x="47" y="146"/>
                    <a:pt x="53" y="149"/>
                    <a:pt x="56" y="151"/>
                  </a:cubicBezTo>
                  <a:cubicBezTo>
                    <a:pt x="58" y="153"/>
                    <a:pt x="60" y="158"/>
                    <a:pt x="62" y="160"/>
                  </a:cubicBezTo>
                  <a:cubicBezTo>
                    <a:pt x="63" y="161"/>
                    <a:pt x="66" y="163"/>
                    <a:pt x="68" y="164"/>
                  </a:cubicBezTo>
                  <a:cubicBezTo>
                    <a:pt x="69" y="164"/>
                    <a:pt x="73" y="165"/>
                    <a:pt x="75" y="165"/>
                  </a:cubicBezTo>
                  <a:cubicBezTo>
                    <a:pt x="77" y="164"/>
                    <a:pt x="78" y="158"/>
                    <a:pt x="80" y="158"/>
                  </a:cubicBezTo>
                  <a:cubicBezTo>
                    <a:pt x="83" y="157"/>
                    <a:pt x="87" y="158"/>
                    <a:pt x="88" y="159"/>
                  </a:cubicBezTo>
                  <a:cubicBezTo>
                    <a:pt x="91" y="160"/>
                    <a:pt x="93" y="164"/>
                    <a:pt x="94" y="165"/>
                  </a:cubicBezTo>
                  <a:cubicBezTo>
                    <a:pt x="97" y="167"/>
                    <a:pt x="103" y="171"/>
                    <a:pt x="106" y="171"/>
                  </a:cubicBezTo>
                  <a:cubicBezTo>
                    <a:pt x="107" y="171"/>
                    <a:pt x="109" y="170"/>
                    <a:pt x="109" y="171"/>
                  </a:cubicBezTo>
                  <a:cubicBezTo>
                    <a:pt x="110" y="171"/>
                    <a:pt x="112" y="173"/>
                    <a:pt x="113" y="174"/>
                  </a:cubicBezTo>
                  <a:cubicBezTo>
                    <a:pt x="114" y="174"/>
                    <a:pt x="117" y="176"/>
                    <a:pt x="120" y="175"/>
                  </a:cubicBezTo>
                  <a:cubicBezTo>
                    <a:pt x="120" y="175"/>
                    <a:pt x="121" y="173"/>
                    <a:pt x="121" y="173"/>
                  </a:cubicBezTo>
                  <a:cubicBezTo>
                    <a:pt x="122" y="172"/>
                    <a:pt x="124" y="172"/>
                    <a:pt x="124" y="172"/>
                  </a:cubicBezTo>
                  <a:cubicBezTo>
                    <a:pt x="125" y="173"/>
                    <a:pt x="125" y="176"/>
                    <a:pt x="127" y="176"/>
                  </a:cubicBezTo>
                  <a:cubicBezTo>
                    <a:pt x="128" y="178"/>
                    <a:pt x="134" y="178"/>
                    <a:pt x="134" y="178"/>
                  </a:cubicBezTo>
                  <a:cubicBezTo>
                    <a:pt x="134" y="178"/>
                    <a:pt x="138" y="178"/>
                    <a:pt x="139" y="177"/>
                  </a:cubicBezTo>
                  <a:cubicBezTo>
                    <a:pt x="140" y="176"/>
                    <a:pt x="140" y="173"/>
                    <a:pt x="141" y="172"/>
                  </a:cubicBezTo>
                  <a:cubicBezTo>
                    <a:pt x="142" y="171"/>
                    <a:pt x="144" y="170"/>
                    <a:pt x="145" y="169"/>
                  </a:cubicBezTo>
                  <a:cubicBezTo>
                    <a:pt x="146" y="167"/>
                    <a:pt x="146" y="162"/>
                    <a:pt x="148" y="161"/>
                  </a:cubicBezTo>
                  <a:cubicBezTo>
                    <a:pt x="150" y="159"/>
                    <a:pt x="155" y="161"/>
                    <a:pt x="157" y="160"/>
                  </a:cubicBezTo>
                  <a:cubicBezTo>
                    <a:pt x="158" y="160"/>
                    <a:pt x="160" y="159"/>
                    <a:pt x="161" y="159"/>
                  </a:cubicBezTo>
                  <a:cubicBezTo>
                    <a:pt x="162" y="158"/>
                    <a:pt x="163" y="155"/>
                    <a:pt x="165" y="154"/>
                  </a:cubicBezTo>
                  <a:cubicBezTo>
                    <a:pt x="166" y="153"/>
                    <a:pt x="168" y="152"/>
                    <a:pt x="169" y="151"/>
                  </a:cubicBezTo>
                  <a:cubicBezTo>
                    <a:pt x="170" y="151"/>
                    <a:pt x="170" y="149"/>
                    <a:pt x="170" y="149"/>
                  </a:cubicBezTo>
                  <a:cubicBezTo>
                    <a:pt x="170" y="148"/>
                    <a:pt x="167" y="148"/>
                    <a:pt x="166" y="147"/>
                  </a:cubicBezTo>
                  <a:cubicBezTo>
                    <a:pt x="165" y="146"/>
                    <a:pt x="165" y="145"/>
                    <a:pt x="165" y="144"/>
                  </a:cubicBezTo>
                  <a:cubicBezTo>
                    <a:pt x="164" y="142"/>
                    <a:pt x="165" y="139"/>
                    <a:pt x="165" y="137"/>
                  </a:cubicBezTo>
                  <a:cubicBezTo>
                    <a:pt x="163" y="136"/>
                    <a:pt x="160" y="135"/>
                    <a:pt x="159" y="134"/>
                  </a:cubicBezTo>
                  <a:cubicBezTo>
                    <a:pt x="158" y="134"/>
                    <a:pt x="157" y="131"/>
                    <a:pt x="156" y="130"/>
                  </a:cubicBezTo>
                  <a:cubicBezTo>
                    <a:pt x="155" y="128"/>
                    <a:pt x="154" y="125"/>
                    <a:pt x="155" y="123"/>
                  </a:cubicBezTo>
                  <a:cubicBezTo>
                    <a:pt x="156" y="121"/>
                    <a:pt x="161" y="123"/>
                    <a:pt x="163" y="122"/>
                  </a:cubicBezTo>
                  <a:cubicBezTo>
                    <a:pt x="164" y="121"/>
                    <a:pt x="163" y="117"/>
                    <a:pt x="165" y="116"/>
                  </a:cubicBezTo>
                  <a:cubicBezTo>
                    <a:pt x="166" y="115"/>
                    <a:pt x="170" y="116"/>
                    <a:pt x="171" y="117"/>
                  </a:cubicBezTo>
                  <a:cubicBezTo>
                    <a:pt x="172" y="118"/>
                    <a:pt x="173" y="121"/>
                    <a:pt x="174" y="121"/>
                  </a:cubicBezTo>
                  <a:cubicBezTo>
                    <a:pt x="177" y="122"/>
                    <a:pt x="185" y="120"/>
                    <a:pt x="188" y="118"/>
                  </a:cubicBezTo>
                  <a:cubicBezTo>
                    <a:pt x="189" y="117"/>
                    <a:pt x="188" y="113"/>
                    <a:pt x="189" y="112"/>
                  </a:cubicBezTo>
                  <a:cubicBezTo>
                    <a:pt x="189" y="111"/>
                    <a:pt x="191" y="109"/>
                    <a:pt x="192" y="109"/>
                  </a:cubicBezTo>
                  <a:cubicBezTo>
                    <a:pt x="193" y="109"/>
                    <a:pt x="198" y="111"/>
                    <a:pt x="198" y="111"/>
                  </a:cubicBezTo>
                  <a:cubicBezTo>
                    <a:pt x="198" y="111"/>
                    <a:pt x="199" y="90"/>
                    <a:pt x="195" y="84"/>
                  </a:cubicBezTo>
                  <a:cubicBezTo>
                    <a:pt x="195" y="84"/>
                    <a:pt x="191" y="83"/>
                    <a:pt x="191" y="83"/>
                  </a:cubicBezTo>
                  <a:cubicBezTo>
                    <a:pt x="191" y="83"/>
                    <a:pt x="190" y="83"/>
                    <a:pt x="189" y="83"/>
                  </a:cubicBezTo>
                  <a:cubicBezTo>
                    <a:pt x="188" y="83"/>
                    <a:pt x="185" y="85"/>
                    <a:pt x="184" y="8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2"/>
            <p:cNvSpPr>
              <a:spLocks/>
            </p:cNvSpPr>
            <p:nvPr/>
          </p:nvSpPr>
          <p:spPr bwMode="auto">
            <a:xfrm>
              <a:off x="2434" y="2194"/>
              <a:ext cx="532" cy="476"/>
            </a:xfrm>
            <a:custGeom>
              <a:avLst/>
              <a:gdLst>
                <a:gd name="T0" fmla="*/ 171 w 199"/>
                <a:gd name="T1" fmla="*/ 81 h 178"/>
                <a:gd name="T2" fmla="*/ 157 w 199"/>
                <a:gd name="T3" fmla="*/ 79 h 178"/>
                <a:gd name="T4" fmla="*/ 155 w 199"/>
                <a:gd name="T5" fmla="*/ 65 h 178"/>
                <a:gd name="T6" fmla="*/ 157 w 199"/>
                <a:gd name="T7" fmla="*/ 56 h 178"/>
                <a:gd name="T8" fmla="*/ 141 w 199"/>
                <a:gd name="T9" fmla="*/ 48 h 178"/>
                <a:gd name="T10" fmla="*/ 139 w 199"/>
                <a:gd name="T11" fmla="*/ 35 h 178"/>
                <a:gd name="T12" fmla="*/ 121 w 199"/>
                <a:gd name="T13" fmla="*/ 6 h 178"/>
                <a:gd name="T14" fmla="*/ 107 w 199"/>
                <a:gd name="T15" fmla="*/ 0 h 178"/>
                <a:gd name="T16" fmla="*/ 98 w 199"/>
                <a:gd name="T17" fmla="*/ 7 h 178"/>
                <a:gd name="T18" fmla="*/ 93 w 199"/>
                <a:gd name="T19" fmla="*/ 10 h 178"/>
                <a:gd name="T20" fmla="*/ 76 w 199"/>
                <a:gd name="T21" fmla="*/ 3 h 178"/>
                <a:gd name="T22" fmla="*/ 73 w 199"/>
                <a:gd name="T23" fmla="*/ 12 h 178"/>
                <a:gd name="T24" fmla="*/ 68 w 199"/>
                <a:gd name="T25" fmla="*/ 17 h 178"/>
                <a:gd name="T26" fmla="*/ 72 w 199"/>
                <a:gd name="T27" fmla="*/ 30 h 178"/>
                <a:gd name="T28" fmla="*/ 72 w 199"/>
                <a:gd name="T29" fmla="*/ 37 h 178"/>
                <a:gd name="T30" fmla="*/ 65 w 199"/>
                <a:gd name="T31" fmla="*/ 35 h 178"/>
                <a:gd name="T32" fmla="*/ 58 w 199"/>
                <a:gd name="T33" fmla="*/ 39 h 178"/>
                <a:gd name="T34" fmla="*/ 49 w 199"/>
                <a:gd name="T35" fmla="*/ 38 h 178"/>
                <a:gd name="T36" fmla="*/ 43 w 199"/>
                <a:gd name="T37" fmla="*/ 35 h 178"/>
                <a:gd name="T38" fmla="*/ 35 w 199"/>
                <a:gd name="T39" fmla="*/ 30 h 178"/>
                <a:gd name="T40" fmla="*/ 27 w 199"/>
                <a:gd name="T41" fmla="*/ 25 h 178"/>
                <a:gd name="T42" fmla="*/ 19 w 199"/>
                <a:gd name="T43" fmla="*/ 28 h 178"/>
                <a:gd name="T44" fmla="*/ 14 w 199"/>
                <a:gd name="T45" fmla="*/ 29 h 178"/>
                <a:gd name="T46" fmla="*/ 8 w 199"/>
                <a:gd name="T47" fmla="*/ 30 h 178"/>
                <a:gd name="T48" fmla="*/ 4 w 199"/>
                <a:gd name="T49" fmla="*/ 38 h 178"/>
                <a:gd name="T50" fmla="*/ 7 w 199"/>
                <a:gd name="T51" fmla="*/ 49 h 178"/>
                <a:gd name="T52" fmla="*/ 14 w 199"/>
                <a:gd name="T53" fmla="*/ 56 h 178"/>
                <a:gd name="T54" fmla="*/ 25 w 199"/>
                <a:gd name="T55" fmla="*/ 67 h 178"/>
                <a:gd name="T56" fmla="*/ 30 w 199"/>
                <a:gd name="T57" fmla="*/ 66 h 178"/>
                <a:gd name="T58" fmla="*/ 40 w 199"/>
                <a:gd name="T59" fmla="*/ 73 h 178"/>
                <a:gd name="T60" fmla="*/ 50 w 199"/>
                <a:gd name="T61" fmla="*/ 72 h 178"/>
                <a:gd name="T62" fmla="*/ 55 w 199"/>
                <a:gd name="T63" fmla="*/ 76 h 178"/>
                <a:gd name="T64" fmla="*/ 56 w 199"/>
                <a:gd name="T65" fmla="*/ 81 h 178"/>
                <a:gd name="T66" fmla="*/ 52 w 199"/>
                <a:gd name="T67" fmla="*/ 95 h 178"/>
                <a:gd name="T68" fmla="*/ 47 w 199"/>
                <a:gd name="T69" fmla="*/ 97 h 178"/>
                <a:gd name="T70" fmla="*/ 43 w 199"/>
                <a:gd name="T71" fmla="*/ 101 h 178"/>
                <a:gd name="T72" fmla="*/ 40 w 199"/>
                <a:gd name="T73" fmla="*/ 114 h 178"/>
                <a:gd name="T74" fmla="*/ 29 w 199"/>
                <a:gd name="T75" fmla="*/ 126 h 178"/>
                <a:gd name="T76" fmla="*/ 25 w 199"/>
                <a:gd name="T77" fmla="*/ 137 h 178"/>
                <a:gd name="T78" fmla="*/ 7 w 199"/>
                <a:gd name="T79" fmla="*/ 139 h 178"/>
                <a:gd name="T80" fmla="*/ 2 w 199"/>
                <a:gd name="T81" fmla="*/ 143 h 178"/>
                <a:gd name="T82" fmla="*/ 10 w 199"/>
                <a:gd name="T83" fmla="*/ 156 h 178"/>
                <a:gd name="T84" fmla="*/ 24 w 199"/>
                <a:gd name="T85" fmla="*/ 162 h 178"/>
                <a:gd name="T86" fmla="*/ 34 w 199"/>
                <a:gd name="T87" fmla="*/ 151 h 178"/>
                <a:gd name="T88" fmla="*/ 56 w 199"/>
                <a:gd name="T89" fmla="*/ 151 h 178"/>
                <a:gd name="T90" fmla="*/ 75 w 199"/>
                <a:gd name="T91" fmla="*/ 165 h 178"/>
                <a:gd name="T92" fmla="*/ 94 w 199"/>
                <a:gd name="T93" fmla="*/ 165 h 178"/>
                <a:gd name="T94" fmla="*/ 113 w 199"/>
                <a:gd name="T95" fmla="*/ 174 h 178"/>
                <a:gd name="T96" fmla="*/ 124 w 199"/>
                <a:gd name="T97" fmla="*/ 172 h 178"/>
                <a:gd name="T98" fmla="*/ 139 w 199"/>
                <a:gd name="T99" fmla="*/ 177 h 178"/>
                <a:gd name="T100" fmla="*/ 148 w 199"/>
                <a:gd name="T101" fmla="*/ 161 h 178"/>
                <a:gd name="T102" fmla="*/ 165 w 199"/>
                <a:gd name="T103" fmla="*/ 154 h 178"/>
                <a:gd name="T104" fmla="*/ 166 w 199"/>
                <a:gd name="T105" fmla="*/ 147 h 178"/>
                <a:gd name="T106" fmla="*/ 159 w 199"/>
                <a:gd name="T107" fmla="*/ 134 h 178"/>
                <a:gd name="T108" fmla="*/ 163 w 199"/>
                <a:gd name="T109" fmla="*/ 122 h 178"/>
                <a:gd name="T110" fmla="*/ 174 w 199"/>
                <a:gd name="T111" fmla="*/ 121 h 178"/>
                <a:gd name="T112" fmla="*/ 192 w 199"/>
                <a:gd name="T113" fmla="*/ 109 h 178"/>
                <a:gd name="T114" fmla="*/ 191 w 199"/>
                <a:gd name="T115" fmla="*/ 83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9" h="178">
                  <a:moveTo>
                    <a:pt x="184" y="86"/>
                  </a:moveTo>
                  <a:cubicBezTo>
                    <a:pt x="183" y="86"/>
                    <a:pt x="181" y="86"/>
                    <a:pt x="180" y="86"/>
                  </a:cubicBezTo>
                  <a:cubicBezTo>
                    <a:pt x="177" y="86"/>
                    <a:pt x="173" y="82"/>
                    <a:pt x="171" y="81"/>
                  </a:cubicBezTo>
                  <a:cubicBezTo>
                    <a:pt x="170" y="81"/>
                    <a:pt x="168" y="80"/>
                    <a:pt x="167" y="79"/>
                  </a:cubicBezTo>
                  <a:cubicBezTo>
                    <a:pt x="165" y="79"/>
                    <a:pt x="162" y="80"/>
                    <a:pt x="160" y="80"/>
                  </a:cubicBezTo>
                  <a:cubicBezTo>
                    <a:pt x="159" y="80"/>
                    <a:pt x="158" y="80"/>
                    <a:pt x="157" y="79"/>
                  </a:cubicBezTo>
                  <a:cubicBezTo>
                    <a:pt x="155" y="78"/>
                    <a:pt x="153" y="75"/>
                    <a:pt x="152" y="73"/>
                  </a:cubicBezTo>
                  <a:cubicBezTo>
                    <a:pt x="152" y="72"/>
                    <a:pt x="152" y="68"/>
                    <a:pt x="153" y="67"/>
                  </a:cubicBezTo>
                  <a:cubicBezTo>
                    <a:pt x="153" y="66"/>
                    <a:pt x="154" y="65"/>
                    <a:pt x="155" y="65"/>
                  </a:cubicBezTo>
                  <a:cubicBezTo>
                    <a:pt x="156" y="64"/>
                    <a:pt x="159" y="63"/>
                    <a:pt x="160" y="62"/>
                  </a:cubicBezTo>
                  <a:cubicBezTo>
                    <a:pt x="160" y="61"/>
                    <a:pt x="160" y="60"/>
                    <a:pt x="160" y="59"/>
                  </a:cubicBezTo>
                  <a:cubicBezTo>
                    <a:pt x="159" y="58"/>
                    <a:pt x="158" y="56"/>
                    <a:pt x="157" y="56"/>
                  </a:cubicBezTo>
                  <a:cubicBezTo>
                    <a:pt x="155" y="55"/>
                    <a:pt x="151" y="57"/>
                    <a:pt x="149" y="56"/>
                  </a:cubicBezTo>
                  <a:cubicBezTo>
                    <a:pt x="147" y="56"/>
                    <a:pt x="145" y="54"/>
                    <a:pt x="145" y="53"/>
                  </a:cubicBezTo>
                  <a:cubicBezTo>
                    <a:pt x="144" y="52"/>
                    <a:pt x="142" y="50"/>
                    <a:pt x="141" y="48"/>
                  </a:cubicBezTo>
                  <a:cubicBezTo>
                    <a:pt x="141" y="48"/>
                    <a:pt x="142" y="46"/>
                    <a:pt x="142" y="45"/>
                  </a:cubicBezTo>
                  <a:cubicBezTo>
                    <a:pt x="142" y="44"/>
                    <a:pt x="138" y="42"/>
                    <a:pt x="138" y="40"/>
                  </a:cubicBezTo>
                  <a:cubicBezTo>
                    <a:pt x="138" y="39"/>
                    <a:pt x="140" y="36"/>
                    <a:pt x="139" y="35"/>
                  </a:cubicBezTo>
                  <a:cubicBezTo>
                    <a:pt x="139" y="34"/>
                    <a:pt x="137" y="34"/>
                    <a:pt x="137" y="33"/>
                  </a:cubicBezTo>
                  <a:cubicBezTo>
                    <a:pt x="136" y="30"/>
                    <a:pt x="138" y="23"/>
                    <a:pt x="137" y="21"/>
                  </a:cubicBezTo>
                  <a:cubicBezTo>
                    <a:pt x="135" y="16"/>
                    <a:pt x="121" y="6"/>
                    <a:pt x="121" y="6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0" y="0"/>
                    <a:pt x="109" y="2"/>
                    <a:pt x="109" y="2"/>
                  </a:cubicBezTo>
                  <a:cubicBezTo>
                    <a:pt x="108" y="2"/>
                    <a:pt x="107" y="0"/>
                    <a:pt x="107" y="0"/>
                  </a:cubicBezTo>
                  <a:cubicBezTo>
                    <a:pt x="106" y="1"/>
                    <a:pt x="106" y="4"/>
                    <a:pt x="106" y="5"/>
                  </a:cubicBezTo>
                  <a:cubicBezTo>
                    <a:pt x="105" y="6"/>
                    <a:pt x="103" y="9"/>
                    <a:pt x="101" y="9"/>
                  </a:cubicBezTo>
                  <a:cubicBezTo>
                    <a:pt x="100" y="9"/>
                    <a:pt x="99" y="8"/>
                    <a:pt x="98" y="7"/>
                  </a:cubicBezTo>
                  <a:cubicBezTo>
                    <a:pt x="97" y="7"/>
                    <a:pt x="98" y="4"/>
                    <a:pt x="97" y="4"/>
                  </a:cubicBezTo>
                  <a:cubicBezTo>
                    <a:pt x="96" y="4"/>
                    <a:pt x="94" y="5"/>
                    <a:pt x="94" y="5"/>
                  </a:cubicBezTo>
                  <a:cubicBezTo>
                    <a:pt x="93" y="6"/>
                    <a:pt x="94" y="9"/>
                    <a:pt x="93" y="10"/>
                  </a:cubicBezTo>
                  <a:cubicBezTo>
                    <a:pt x="92" y="10"/>
                    <a:pt x="90" y="10"/>
                    <a:pt x="90" y="10"/>
                  </a:cubicBezTo>
                  <a:cubicBezTo>
                    <a:pt x="87" y="9"/>
                    <a:pt x="82" y="7"/>
                    <a:pt x="80" y="6"/>
                  </a:cubicBezTo>
                  <a:cubicBezTo>
                    <a:pt x="79" y="6"/>
                    <a:pt x="77" y="3"/>
                    <a:pt x="76" y="3"/>
                  </a:cubicBezTo>
                  <a:cubicBezTo>
                    <a:pt x="75" y="4"/>
                    <a:pt x="75" y="6"/>
                    <a:pt x="75" y="6"/>
                  </a:cubicBezTo>
                  <a:cubicBezTo>
                    <a:pt x="75" y="7"/>
                    <a:pt x="77" y="9"/>
                    <a:pt x="77" y="10"/>
                  </a:cubicBezTo>
                  <a:cubicBezTo>
                    <a:pt x="76" y="11"/>
                    <a:pt x="74" y="12"/>
                    <a:pt x="73" y="12"/>
                  </a:cubicBezTo>
                  <a:cubicBezTo>
                    <a:pt x="72" y="12"/>
                    <a:pt x="69" y="11"/>
                    <a:pt x="68" y="11"/>
                  </a:cubicBezTo>
                  <a:cubicBezTo>
                    <a:pt x="68" y="11"/>
                    <a:pt x="68" y="12"/>
                    <a:pt x="67" y="13"/>
                  </a:cubicBezTo>
                  <a:cubicBezTo>
                    <a:pt x="67" y="14"/>
                    <a:pt x="68" y="15"/>
                    <a:pt x="68" y="17"/>
                  </a:cubicBezTo>
                  <a:cubicBezTo>
                    <a:pt x="69" y="20"/>
                    <a:pt x="75" y="24"/>
                    <a:pt x="76" y="27"/>
                  </a:cubicBezTo>
                  <a:cubicBezTo>
                    <a:pt x="76" y="28"/>
                    <a:pt x="76" y="29"/>
                    <a:pt x="75" y="29"/>
                  </a:cubicBezTo>
                  <a:cubicBezTo>
                    <a:pt x="75" y="30"/>
                    <a:pt x="72" y="30"/>
                    <a:pt x="72" y="30"/>
                  </a:cubicBezTo>
                  <a:cubicBezTo>
                    <a:pt x="71" y="30"/>
                    <a:pt x="71" y="31"/>
                    <a:pt x="71" y="32"/>
                  </a:cubicBezTo>
                  <a:cubicBezTo>
                    <a:pt x="71" y="32"/>
                    <a:pt x="70" y="34"/>
                    <a:pt x="70" y="34"/>
                  </a:cubicBezTo>
                  <a:cubicBezTo>
                    <a:pt x="70" y="35"/>
                    <a:pt x="72" y="36"/>
                    <a:pt x="72" y="37"/>
                  </a:cubicBezTo>
                  <a:cubicBezTo>
                    <a:pt x="72" y="37"/>
                    <a:pt x="71" y="38"/>
                    <a:pt x="71" y="38"/>
                  </a:cubicBezTo>
                  <a:cubicBezTo>
                    <a:pt x="70" y="38"/>
                    <a:pt x="68" y="39"/>
                    <a:pt x="68" y="38"/>
                  </a:cubicBezTo>
                  <a:cubicBezTo>
                    <a:pt x="67" y="38"/>
                    <a:pt x="66" y="35"/>
                    <a:pt x="65" y="35"/>
                  </a:cubicBezTo>
                  <a:cubicBezTo>
                    <a:pt x="64" y="35"/>
                    <a:pt x="63" y="35"/>
                    <a:pt x="63" y="35"/>
                  </a:cubicBezTo>
                  <a:cubicBezTo>
                    <a:pt x="63" y="36"/>
                    <a:pt x="63" y="37"/>
                    <a:pt x="63" y="38"/>
                  </a:cubicBezTo>
                  <a:cubicBezTo>
                    <a:pt x="62" y="38"/>
                    <a:pt x="60" y="39"/>
                    <a:pt x="58" y="39"/>
                  </a:cubicBezTo>
                  <a:cubicBezTo>
                    <a:pt x="58" y="39"/>
                    <a:pt x="57" y="38"/>
                    <a:pt x="57" y="38"/>
                  </a:cubicBezTo>
                  <a:cubicBezTo>
                    <a:pt x="56" y="39"/>
                    <a:pt x="55" y="42"/>
                    <a:pt x="54" y="42"/>
                  </a:cubicBezTo>
                  <a:cubicBezTo>
                    <a:pt x="53" y="42"/>
                    <a:pt x="50" y="38"/>
                    <a:pt x="49" y="38"/>
                  </a:cubicBezTo>
                  <a:cubicBezTo>
                    <a:pt x="48" y="37"/>
                    <a:pt x="47" y="39"/>
                    <a:pt x="46" y="39"/>
                  </a:cubicBezTo>
                  <a:cubicBezTo>
                    <a:pt x="46" y="39"/>
                    <a:pt x="45" y="38"/>
                    <a:pt x="45" y="38"/>
                  </a:cubicBezTo>
                  <a:cubicBezTo>
                    <a:pt x="44" y="38"/>
                    <a:pt x="43" y="36"/>
                    <a:pt x="43" y="35"/>
                  </a:cubicBezTo>
                  <a:cubicBezTo>
                    <a:pt x="41" y="35"/>
                    <a:pt x="37" y="36"/>
                    <a:pt x="35" y="35"/>
                  </a:cubicBezTo>
                  <a:cubicBezTo>
                    <a:pt x="35" y="34"/>
                    <a:pt x="35" y="33"/>
                    <a:pt x="35" y="33"/>
                  </a:cubicBezTo>
                  <a:cubicBezTo>
                    <a:pt x="35" y="32"/>
                    <a:pt x="36" y="30"/>
                    <a:pt x="35" y="30"/>
                  </a:cubicBezTo>
                  <a:cubicBezTo>
                    <a:pt x="35" y="29"/>
                    <a:pt x="32" y="28"/>
                    <a:pt x="32" y="27"/>
                  </a:cubicBezTo>
                  <a:cubicBezTo>
                    <a:pt x="31" y="27"/>
                    <a:pt x="30" y="25"/>
                    <a:pt x="30" y="25"/>
                  </a:cubicBezTo>
                  <a:cubicBezTo>
                    <a:pt x="29" y="25"/>
                    <a:pt x="28" y="25"/>
                    <a:pt x="27" y="25"/>
                  </a:cubicBezTo>
                  <a:cubicBezTo>
                    <a:pt x="27" y="26"/>
                    <a:pt x="27" y="27"/>
                    <a:pt x="27" y="27"/>
                  </a:cubicBezTo>
                  <a:cubicBezTo>
                    <a:pt x="26" y="28"/>
                    <a:pt x="23" y="26"/>
                    <a:pt x="22" y="26"/>
                  </a:cubicBezTo>
                  <a:cubicBezTo>
                    <a:pt x="21" y="26"/>
                    <a:pt x="20" y="28"/>
                    <a:pt x="19" y="28"/>
                  </a:cubicBezTo>
                  <a:cubicBezTo>
                    <a:pt x="18" y="27"/>
                    <a:pt x="18" y="25"/>
                    <a:pt x="17" y="25"/>
                  </a:cubicBezTo>
                  <a:cubicBezTo>
                    <a:pt x="17" y="25"/>
                    <a:pt x="16" y="26"/>
                    <a:pt x="15" y="26"/>
                  </a:cubicBezTo>
                  <a:cubicBezTo>
                    <a:pt x="15" y="26"/>
                    <a:pt x="14" y="28"/>
                    <a:pt x="14" y="29"/>
                  </a:cubicBezTo>
                  <a:cubicBezTo>
                    <a:pt x="14" y="29"/>
                    <a:pt x="15" y="30"/>
                    <a:pt x="15" y="31"/>
                  </a:cubicBezTo>
                  <a:cubicBezTo>
                    <a:pt x="15" y="32"/>
                    <a:pt x="12" y="33"/>
                    <a:pt x="11" y="33"/>
                  </a:cubicBezTo>
                  <a:cubicBezTo>
                    <a:pt x="10" y="33"/>
                    <a:pt x="9" y="30"/>
                    <a:pt x="8" y="30"/>
                  </a:cubicBezTo>
                  <a:cubicBezTo>
                    <a:pt x="7" y="30"/>
                    <a:pt x="3" y="31"/>
                    <a:pt x="3" y="31"/>
                  </a:cubicBezTo>
                  <a:cubicBezTo>
                    <a:pt x="3" y="31"/>
                    <a:pt x="3" y="33"/>
                    <a:pt x="3" y="34"/>
                  </a:cubicBezTo>
                  <a:cubicBezTo>
                    <a:pt x="3" y="35"/>
                    <a:pt x="4" y="37"/>
                    <a:pt x="4" y="38"/>
                  </a:cubicBezTo>
                  <a:cubicBezTo>
                    <a:pt x="5" y="40"/>
                    <a:pt x="9" y="40"/>
                    <a:pt x="9" y="42"/>
                  </a:cubicBezTo>
                  <a:cubicBezTo>
                    <a:pt x="10" y="43"/>
                    <a:pt x="7" y="45"/>
                    <a:pt x="7" y="47"/>
                  </a:cubicBezTo>
                  <a:cubicBezTo>
                    <a:pt x="7" y="48"/>
                    <a:pt x="7" y="49"/>
                    <a:pt x="7" y="49"/>
                  </a:cubicBezTo>
                  <a:cubicBezTo>
                    <a:pt x="8" y="51"/>
                    <a:pt x="10" y="52"/>
                    <a:pt x="11" y="53"/>
                  </a:cubicBezTo>
                  <a:cubicBezTo>
                    <a:pt x="11" y="54"/>
                    <a:pt x="11" y="55"/>
                    <a:pt x="11" y="55"/>
                  </a:cubicBezTo>
                  <a:cubicBezTo>
                    <a:pt x="12" y="56"/>
                    <a:pt x="14" y="56"/>
                    <a:pt x="14" y="56"/>
                  </a:cubicBezTo>
                  <a:cubicBezTo>
                    <a:pt x="15" y="57"/>
                    <a:pt x="15" y="59"/>
                    <a:pt x="16" y="60"/>
                  </a:cubicBezTo>
                  <a:cubicBezTo>
                    <a:pt x="17" y="61"/>
                    <a:pt x="21" y="61"/>
                    <a:pt x="22" y="63"/>
                  </a:cubicBezTo>
                  <a:cubicBezTo>
                    <a:pt x="23" y="64"/>
                    <a:pt x="24" y="66"/>
                    <a:pt x="25" y="67"/>
                  </a:cubicBezTo>
                  <a:cubicBezTo>
                    <a:pt x="25" y="67"/>
                    <a:pt x="26" y="67"/>
                    <a:pt x="26" y="67"/>
                  </a:cubicBezTo>
                  <a:cubicBezTo>
                    <a:pt x="27" y="67"/>
                    <a:pt x="27" y="65"/>
                    <a:pt x="28" y="64"/>
                  </a:cubicBezTo>
                  <a:cubicBezTo>
                    <a:pt x="29" y="64"/>
                    <a:pt x="30" y="65"/>
                    <a:pt x="30" y="66"/>
                  </a:cubicBezTo>
                  <a:cubicBezTo>
                    <a:pt x="32" y="67"/>
                    <a:pt x="32" y="72"/>
                    <a:pt x="34" y="74"/>
                  </a:cubicBezTo>
                  <a:cubicBezTo>
                    <a:pt x="34" y="75"/>
                    <a:pt x="36" y="76"/>
                    <a:pt x="37" y="76"/>
                  </a:cubicBezTo>
                  <a:cubicBezTo>
                    <a:pt x="38" y="76"/>
                    <a:pt x="39" y="73"/>
                    <a:pt x="40" y="73"/>
                  </a:cubicBezTo>
                  <a:cubicBezTo>
                    <a:pt x="41" y="72"/>
                    <a:pt x="44" y="74"/>
                    <a:pt x="45" y="74"/>
                  </a:cubicBezTo>
                  <a:cubicBezTo>
                    <a:pt x="46" y="73"/>
                    <a:pt x="46" y="71"/>
                    <a:pt x="47" y="70"/>
                  </a:cubicBezTo>
                  <a:cubicBezTo>
                    <a:pt x="48" y="69"/>
                    <a:pt x="49" y="72"/>
                    <a:pt x="50" y="72"/>
                  </a:cubicBezTo>
                  <a:cubicBezTo>
                    <a:pt x="51" y="71"/>
                    <a:pt x="52" y="70"/>
                    <a:pt x="52" y="70"/>
                  </a:cubicBezTo>
                  <a:cubicBezTo>
                    <a:pt x="53" y="70"/>
                    <a:pt x="54" y="72"/>
                    <a:pt x="54" y="72"/>
                  </a:cubicBezTo>
                  <a:cubicBezTo>
                    <a:pt x="55" y="73"/>
                    <a:pt x="55" y="75"/>
                    <a:pt x="55" y="76"/>
                  </a:cubicBezTo>
                  <a:cubicBezTo>
                    <a:pt x="56" y="77"/>
                    <a:pt x="57" y="77"/>
                    <a:pt x="58" y="78"/>
                  </a:cubicBezTo>
                  <a:cubicBezTo>
                    <a:pt x="58" y="78"/>
                    <a:pt x="58" y="79"/>
                    <a:pt x="58" y="79"/>
                  </a:cubicBezTo>
                  <a:cubicBezTo>
                    <a:pt x="58" y="80"/>
                    <a:pt x="56" y="81"/>
                    <a:pt x="56" y="81"/>
                  </a:cubicBezTo>
                  <a:cubicBezTo>
                    <a:pt x="55" y="82"/>
                    <a:pt x="56" y="85"/>
                    <a:pt x="55" y="86"/>
                  </a:cubicBezTo>
                  <a:cubicBezTo>
                    <a:pt x="54" y="87"/>
                    <a:pt x="51" y="88"/>
                    <a:pt x="50" y="89"/>
                  </a:cubicBezTo>
                  <a:cubicBezTo>
                    <a:pt x="49" y="90"/>
                    <a:pt x="52" y="94"/>
                    <a:pt x="52" y="95"/>
                  </a:cubicBezTo>
                  <a:cubicBezTo>
                    <a:pt x="52" y="95"/>
                    <a:pt x="51" y="96"/>
                    <a:pt x="50" y="96"/>
                  </a:cubicBezTo>
                  <a:cubicBezTo>
                    <a:pt x="50" y="96"/>
                    <a:pt x="49" y="96"/>
                    <a:pt x="48" y="96"/>
                  </a:cubicBezTo>
                  <a:cubicBezTo>
                    <a:pt x="48" y="96"/>
                    <a:pt x="47" y="96"/>
                    <a:pt x="47" y="97"/>
                  </a:cubicBezTo>
                  <a:cubicBezTo>
                    <a:pt x="47" y="98"/>
                    <a:pt x="48" y="99"/>
                    <a:pt x="47" y="101"/>
                  </a:cubicBezTo>
                  <a:cubicBezTo>
                    <a:pt x="47" y="101"/>
                    <a:pt x="47" y="102"/>
                    <a:pt x="46" y="102"/>
                  </a:cubicBezTo>
                  <a:cubicBezTo>
                    <a:pt x="45" y="102"/>
                    <a:pt x="44" y="101"/>
                    <a:pt x="43" y="101"/>
                  </a:cubicBezTo>
                  <a:cubicBezTo>
                    <a:pt x="42" y="101"/>
                    <a:pt x="41" y="102"/>
                    <a:pt x="40" y="102"/>
                  </a:cubicBezTo>
                  <a:cubicBezTo>
                    <a:pt x="40" y="103"/>
                    <a:pt x="39" y="105"/>
                    <a:pt x="39" y="106"/>
                  </a:cubicBezTo>
                  <a:cubicBezTo>
                    <a:pt x="38" y="109"/>
                    <a:pt x="41" y="112"/>
                    <a:pt x="40" y="114"/>
                  </a:cubicBezTo>
                  <a:cubicBezTo>
                    <a:pt x="40" y="117"/>
                    <a:pt x="36" y="119"/>
                    <a:pt x="35" y="121"/>
                  </a:cubicBezTo>
                  <a:cubicBezTo>
                    <a:pt x="35" y="122"/>
                    <a:pt x="36" y="123"/>
                    <a:pt x="35" y="124"/>
                  </a:cubicBezTo>
                  <a:cubicBezTo>
                    <a:pt x="34" y="125"/>
                    <a:pt x="31" y="125"/>
                    <a:pt x="29" y="126"/>
                  </a:cubicBezTo>
                  <a:cubicBezTo>
                    <a:pt x="29" y="126"/>
                    <a:pt x="28" y="128"/>
                    <a:pt x="27" y="129"/>
                  </a:cubicBezTo>
                  <a:cubicBezTo>
                    <a:pt x="27" y="130"/>
                    <a:pt x="27" y="134"/>
                    <a:pt x="27" y="135"/>
                  </a:cubicBezTo>
                  <a:cubicBezTo>
                    <a:pt x="27" y="135"/>
                    <a:pt x="26" y="137"/>
                    <a:pt x="25" y="137"/>
                  </a:cubicBezTo>
                  <a:cubicBezTo>
                    <a:pt x="23" y="138"/>
                    <a:pt x="19" y="141"/>
                    <a:pt x="16" y="141"/>
                  </a:cubicBezTo>
                  <a:cubicBezTo>
                    <a:pt x="15" y="141"/>
                    <a:pt x="13" y="138"/>
                    <a:pt x="11" y="138"/>
                  </a:cubicBezTo>
                  <a:cubicBezTo>
                    <a:pt x="10" y="138"/>
                    <a:pt x="8" y="138"/>
                    <a:pt x="7" y="139"/>
                  </a:cubicBezTo>
                  <a:cubicBezTo>
                    <a:pt x="7" y="140"/>
                    <a:pt x="8" y="141"/>
                    <a:pt x="8" y="142"/>
                  </a:cubicBezTo>
                  <a:cubicBezTo>
                    <a:pt x="8" y="142"/>
                    <a:pt x="7" y="142"/>
                    <a:pt x="6" y="143"/>
                  </a:cubicBezTo>
                  <a:cubicBezTo>
                    <a:pt x="5" y="143"/>
                    <a:pt x="3" y="143"/>
                    <a:pt x="2" y="143"/>
                  </a:cubicBezTo>
                  <a:cubicBezTo>
                    <a:pt x="2" y="144"/>
                    <a:pt x="1" y="144"/>
                    <a:pt x="1" y="145"/>
                  </a:cubicBezTo>
                  <a:cubicBezTo>
                    <a:pt x="1" y="145"/>
                    <a:pt x="0" y="149"/>
                    <a:pt x="0" y="149"/>
                  </a:cubicBezTo>
                  <a:cubicBezTo>
                    <a:pt x="0" y="149"/>
                    <a:pt x="8" y="153"/>
                    <a:pt x="10" y="156"/>
                  </a:cubicBezTo>
                  <a:cubicBezTo>
                    <a:pt x="11" y="157"/>
                    <a:pt x="13" y="160"/>
                    <a:pt x="14" y="161"/>
                  </a:cubicBezTo>
                  <a:cubicBezTo>
                    <a:pt x="16" y="163"/>
                    <a:pt x="23" y="165"/>
                    <a:pt x="23" y="165"/>
                  </a:cubicBezTo>
                  <a:cubicBezTo>
                    <a:pt x="24" y="162"/>
                    <a:pt x="24" y="162"/>
                    <a:pt x="24" y="162"/>
                  </a:cubicBezTo>
                  <a:cubicBezTo>
                    <a:pt x="24" y="162"/>
                    <a:pt x="26" y="161"/>
                    <a:pt x="27" y="160"/>
                  </a:cubicBezTo>
                  <a:cubicBezTo>
                    <a:pt x="28" y="159"/>
                    <a:pt x="30" y="156"/>
                    <a:pt x="31" y="155"/>
                  </a:cubicBezTo>
                  <a:cubicBezTo>
                    <a:pt x="32" y="153"/>
                    <a:pt x="33" y="152"/>
                    <a:pt x="34" y="151"/>
                  </a:cubicBezTo>
                  <a:cubicBezTo>
                    <a:pt x="36" y="150"/>
                    <a:pt x="39" y="149"/>
                    <a:pt x="41" y="149"/>
                  </a:cubicBezTo>
                  <a:cubicBezTo>
                    <a:pt x="42" y="148"/>
                    <a:pt x="43" y="147"/>
                    <a:pt x="45" y="147"/>
                  </a:cubicBezTo>
                  <a:cubicBezTo>
                    <a:pt x="47" y="146"/>
                    <a:pt x="53" y="149"/>
                    <a:pt x="56" y="151"/>
                  </a:cubicBezTo>
                  <a:cubicBezTo>
                    <a:pt x="58" y="153"/>
                    <a:pt x="60" y="158"/>
                    <a:pt x="62" y="160"/>
                  </a:cubicBezTo>
                  <a:cubicBezTo>
                    <a:pt x="63" y="161"/>
                    <a:pt x="66" y="163"/>
                    <a:pt x="68" y="164"/>
                  </a:cubicBezTo>
                  <a:cubicBezTo>
                    <a:pt x="69" y="164"/>
                    <a:pt x="73" y="165"/>
                    <a:pt x="75" y="165"/>
                  </a:cubicBezTo>
                  <a:cubicBezTo>
                    <a:pt x="77" y="164"/>
                    <a:pt x="78" y="158"/>
                    <a:pt x="80" y="158"/>
                  </a:cubicBezTo>
                  <a:cubicBezTo>
                    <a:pt x="83" y="157"/>
                    <a:pt x="87" y="158"/>
                    <a:pt x="88" y="159"/>
                  </a:cubicBezTo>
                  <a:cubicBezTo>
                    <a:pt x="91" y="160"/>
                    <a:pt x="93" y="164"/>
                    <a:pt x="94" y="165"/>
                  </a:cubicBezTo>
                  <a:cubicBezTo>
                    <a:pt x="97" y="167"/>
                    <a:pt x="103" y="171"/>
                    <a:pt x="106" y="171"/>
                  </a:cubicBezTo>
                  <a:cubicBezTo>
                    <a:pt x="107" y="171"/>
                    <a:pt x="109" y="170"/>
                    <a:pt x="109" y="171"/>
                  </a:cubicBezTo>
                  <a:cubicBezTo>
                    <a:pt x="110" y="171"/>
                    <a:pt x="112" y="173"/>
                    <a:pt x="113" y="174"/>
                  </a:cubicBezTo>
                  <a:cubicBezTo>
                    <a:pt x="114" y="174"/>
                    <a:pt x="117" y="176"/>
                    <a:pt x="120" y="175"/>
                  </a:cubicBezTo>
                  <a:cubicBezTo>
                    <a:pt x="120" y="175"/>
                    <a:pt x="121" y="173"/>
                    <a:pt x="121" y="173"/>
                  </a:cubicBezTo>
                  <a:cubicBezTo>
                    <a:pt x="122" y="172"/>
                    <a:pt x="124" y="172"/>
                    <a:pt x="124" y="172"/>
                  </a:cubicBezTo>
                  <a:cubicBezTo>
                    <a:pt x="125" y="173"/>
                    <a:pt x="125" y="176"/>
                    <a:pt x="127" y="176"/>
                  </a:cubicBezTo>
                  <a:cubicBezTo>
                    <a:pt x="128" y="178"/>
                    <a:pt x="134" y="178"/>
                    <a:pt x="134" y="178"/>
                  </a:cubicBezTo>
                  <a:cubicBezTo>
                    <a:pt x="134" y="178"/>
                    <a:pt x="138" y="178"/>
                    <a:pt x="139" y="177"/>
                  </a:cubicBezTo>
                  <a:cubicBezTo>
                    <a:pt x="140" y="176"/>
                    <a:pt x="140" y="173"/>
                    <a:pt x="141" y="172"/>
                  </a:cubicBezTo>
                  <a:cubicBezTo>
                    <a:pt x="142" y="171"/>
                    <a:pt x="144" y="170"/>
                    <a:pt x="145" y="169"/>
                  </a:cubicBezTo>
                  <a:cubicBezTo>
                    <a:pt x="146" y="167"/>
                    <a:pt x="146" y="162"/>
                    <a:pt x="148" y="161"/>
                  </a:cubicBezTo>
                  <a:cubicBezTo>
                    <a:pt x="150" y="159"/>
                    <a:pt x="155" y="161"/>
                    <a:pt x="157" y="160"/>
                  </a:cubicBezTo>
                  <a:cubicBezTo>
                    <a:pt x="158" y="160"/>
                    <a:pt x="160" y="159"/>
                    <a:pt x="161" y="159"/>
                  </a:cubicBezTo>
                  <a:cubicBezTo>
                    <a:pt x="162" y="158"/>
                    <a:pt x="163" y="155"/>
                    <a:pt x="165" y="154"/>
                  </a:cubicBezTo>
                  <a:cubicBezTo>
                    <a:pt x="166" y="153"/>
                    <a:pt x="168" y="152"/>
                    <a:pt x="169" y="151"/>
                  </a:cubicBezTo>
                  <a:cubicBezTo>
                    <a:pt x="170" y="151"/>
                    <a:pt x="170" y="149"/>
                    <a:pt x="170" y="149"/>
                  </a:cubicBezTo>
                  <a:cubicBezTo>
                    <a:pt x="170" y="148"/>
                    <a:pt x="167" y="148"/>
                    <a:pt x="166" y="147"/>
                  </a:cubicBezTo>
                  <a:cubicBezTo>
                    <a:pt x="165" y="146"/>
                    <a:pt x="165" y="145"/>
                    <a:pt x="165" y="144"/>
                  </a:cubicBezTo>
                  <a:cubicBezTo>
                    <a:pt x="164" y="142"/>
                    <a:pt x="165" y="139"/>
                    <a:pt x="165" y="137"/>
                  </a:cubicBezTo>
                  <a:cubicBezTo>
                    <a:pt x="163" y="136"/>
                    <a:pt x="160" y="135"/>
                    <a:pt x="159" y="134"/>
                  </a:cubicBezTo>
                  <a:cubicBezTo>
                    <a:pt x="158" y="134"/>
                    <a:pt x="157" y="131"/>
                    <a:pt x="156" y="130"/>
                  </a:cubicBezTo>
                  <a:cubicBezTo>
                    <a:pt x="155" y="128"/>
                    <a:pt x="154" y="125"/>
                    <a:pt x="155" y="123"/>
                  </a:cubicBezTo>
                  <a:cubicBezTo>
                    <a:pt x="156" y="121"/>
                    <a:pt x="161" y="123"/>
                    <a:pt x="163" y="122"/>
                  </a:cubicBezTo>
                  <a:cubicBezTo>
                    <a:pt x="164" y="121"/>
                    <a:pt x="163" y="117"/>
                    <a:pt x="165" y="116"/>
                  </a:cubicBezTo>
                  <a:cubicBezTo>
                    <a:pt x="166" y="115"/>
                    <a:pt x="170" y="116"/>
                    <a:pt x="171" y="117"/>
                  </a:cubicBezTo>
                  <a:cubicBezTo>
                    <a:pt x="172" y="118"/>
                    <a:pt x="173" y="121"/>
                    <a:pt x="174" y="121"/>
                  </a:cubicBezTo>
                  <a:cubicBezTo>
                    <a:pt x="177" y="122"/>
                    <a:pt x="185" y="120"/>
                    <a:pt x="188" y="118"/>
                  </a:cubicBezTo>
                  <a:cubicBezTo>
                    <a:pt x="189" y="117"/>
                    <a:pt x="188" y="113"/>
                    <a:pt x="189" y="112"/>
                  </a:cubicBezTo>
                  <a:cubicBezTo>
                    <a:pt x="189" y="111"/>
                    <a:pt x="191" y="109"/>
                    <a:pt x="192" y="109"/>
                  </a:cubicBezTo>
                  <a:cubicBezTo>
                    <a:pt x="193" y="109"/>
                    <a:pt x="198" y="111"/>
                    <a:pt x="198" y="111"/>
                  </a:cubicBezTo>
                  <a:cubicBezTo>
                    <a:pt x="198" y="111"/>
                    <a:pt x="199" y="90"/>
                    <a:pt x="195" y="84"/>
                  </a:cubicBezTo>
                  <a:cubicBezTo>
                    <a:pt x="195" y="84"/>
                    <a:pt x="191" y="83"/>
                    <a:pt x="191" y="83"/>
                  </a:cubicBezTo>
                  <a:cubicBezTo>
                    <a:pt x="191" y="83"/>
                    <a:pt x="190" y="83"/>
                    <a:pt x="189" y="83"/>
                  </a:cubicBezTo>
                  <a:cubicBezTo>
                    <a:pt x="188" y="83"/>
                    <a:pt x="185" y="85"/>
                    <a:pt x="184" y="86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3"/>
            <p:cNvSpPr>
              <a:spLocks/>
            </p:cNvSpPr>
            <p:nvPr/>
          </p:nvSpPr>
          <p:spPr bwMode="auto">
            <a:xfrm>
              <a:off x="1722" y="3462"/>
              <a:ext cx="655" cy="358"/>
            </a:xfrm>
            <a:custGeom>
              <a:avLst/>
              <a:gdLst>
                <a:gd name="T0" fmla="*/ 217 w 245"/>
                <a:gd name="T1" fmla="*/ 44 h 134"/>
                <a:gd name="T2" fmla="*/ 205 w 245"/>
                <a:gd name="T3" fmla="*/ 50 h 134"/>
                <a:gd name="T4" fmla="*/ 198 w 245"/>
                <a:gd name="T5" fmla="*/ 40 h 134"/>
                <a:gd name="T6" fmla="*/ 188 w 245"/>
                <a:gd name="T7" fmla="*/ 35 h 134"/>
                <a:gd name="T8" fmla="*/ 180 w 245"/>
                <a:gd name="T9" fmla="*/ 19 h 134"/>
                <a:gd name="T10" fmla="*/ 169 w 245"/>
                <a:gd name="T11" fmla="*/ 14 h 134"/>
                <a:gd name="T12" fmla="*/ 139 w 245"/>
                <a:gd name="T13" fmla="*/ 4 h 134"/>
                <a:gd name="T14" fmla="*/ 123 w 245"/>
                <a:gd name="T15" fmla="*/ 2 h 134"/>
                <a:gd name="T16" fmla="*/ 112 w 245"/>
                <a:gd name="T17" fmla="*/ 1 h 134"/>
                <a:gd name="T18" fmla="*/ 102 w 245"/>
                <a:gd name="T19" fmla="*/ 2 h 134"/>
                <a:gd name="T20" fmla="*/ 90 w 245"/>
                <a:gd name="T21" fmla="*/ 6 h 134"/>
                <a:gd name="T22" fmla="*/ 88 w 245"/>
                <a:gd name="T23" fmla="*/ 18 h 134"/>
                <a:gd name="T24" fmla="*/ 92 w 245"/>
                <a:gd name="T25" fmla="*/ 32 h 134"/>
                <a:gd name="T26" fmla="*/ 89 w 245"/>
                <a:gd name="T27" fmla="*/ 38 h 134"/>
                <a:gd name="T28" fmla="*/ 85 w 245"/>
                <a:gd name="T29" fmla="*/ 43 h 134"/>
                <a:gd name="T30" fmla="*/ 65 w 245"/>
                <a:gd name="T31" fmla="*/ 37 h 134"/>
                <a:gd name="T32" fmla="*/ 52 w 245"/>
                <a:gd name="T33" fmla="*/ 34 h 134"/>
                <a:gd name="T34" fmla="*/ 39 w 245"/>
                <a:gd name="T35" fmla="*/ 33 h 134"/>
                <a:gd name="T36" fmla="*/ 36 w 245"/>
                <a:gd name="T37" fmla="*/ 40 h 134"/>
                <a:gd name="T38" fmla="*/ 13 w 245"/>
                <a:gd name="T39" fmla="*/ 32 h 134"/>
                <a:gd name="T40" fmla="*/ 3 w 245"/>
                <a:gd name="T41" fmla="*/ 46 h 134"/>
                <a:gd name="T42" fmla="*/ 1 w 245"/>
                <a:gd name="T43" fmla="*/ 50 h 134"/>
                <a:gd name="T44" fmla="*/ 18 w 245"/>
                <a:gd name="T45" fmla="*/ 55 h 134"/>
                <a:gd name="T46" fmla="*/ 22 w 245"/>
                <a:gd name="T47" fmla="*/ 66 h 134"/>
                <a:gd name="T48" fmla="*/ 23 w 245"/>
                <a:gd name="T49" fmla="*/ 81 h 134"/>
                <a:gd name="T50" fmla="*/ 32 w 245"/>
                <a:gd name="T51" fmla="*/ 92 h 134"/>
                <a:gd name="T52" fmla="*/ 37 w 245"/>
                <a:gd name="T53" fmla="*/ 100 h 134"/>
                <a:gd name="T54" fmla="*/ 46 w 245"/>
                <a:gd name="T55" fmla="*/ 112 h 134"/>
                <a:gd name="T56" fmla="*/ 56 w 245"/>
                <a:gd name="T57" fmla="*/ 117 h 134"/>
                <a:gd name="T58" fmla="*/ 58 w 245"/>
                <a:gd name="T59" fmla="*/ 124 h 134"/>
                <a:gd name="T60" fmla="*/ 67 w 245"/>
                <a:gd name="T61" fmla="*/ 133 h 134"/>
                <a:gd name="T62" fmla="*/ 81 w 245"/>
                <a:gd name="T63" fmla="*/ 130 h 134"/>
                <a:gd name="T64" fmla="*/ 90 w 245"/>
                <a:gd name="T65" fmla="*/ 126 h 134"/>
                <a:gd name="T66" fmla="*/ 106 w 245"/>
                <a:gd name="T67" fmla="*/ 118 h 134"/>
                <a:gd name="T68" fmla="*/ 112 w 245"/>
                <a:gd name="T69" fmla="*/ 109 h 134"/>
                <a:gd name="T70" fmla="*/ 117 w 245"/>
                <a:gd name="T71" fmla="*/ 103 h 134"/>
                <a:gd name="T72" fmla="*/ 108 w 245"/>
                <a:gd name="T73" fmla="*/ 103 h 134"/>
                <a:gd name="T74" fmla="*/ 108 w 245"/>
                <a:gd name="T75" fmla="*/ 97 h 134"/>
                <a:gd name="T76" fmla="*/ 104 w 245"/>
                <a:gd name="T77" fmla="*/ 94 h 134"/>
                <a:gd name="T78" fmla="*/ 114 w 245"/>
                <a:gd name="T79" fmla="*/ 94 h 134"/>
                <a:gd name="T80" fmla="*/ 122 w 245"/>
                <a:gd name="T81" fmla="*/ 95 h 134"/>
                <a:gd name="T82" fmla="*/ 144 w 245"/>
                <a:gd name="T83" fmla="*/ 84 h 134"/>
                <a:gd name="T84" fmla="*/ 169 w 245"/>
                <a:gd name="T85" fmla="*/ 83 h 134"/>
                <a:gd name="T86" fmla="*/ 195 w 245"/>
                <a:gd name="T87" fmla="*/ 89 h 134"/>
                <a:gd name="T88" fmla="*/ 206 w 245"/>
                <a:gd name="T89" fmla="*/ 87 h 134"/>
                <a:gd name="T90" fmla="*/ 207 w 245"/>
                <a:gd name="T91" fmla="*/ 84 h 134"/>
                <a:gd name="T92" fmla="*/ 216 w 245"/>
                <a:gd name="T93" fmla="*/ 83 h 134"/>
                <a:gd name="T94" fmla="*/ 210 w 245"/>
                <a:gd name="T95" fmla="*/ 95 h 134"/>
                <a:gd name="T96" fmla="*/ 221 w 245"/>
                <a:gd name="T97" fmla="*/ 93 h 134"/>
                <a:gd name="T98" fmla="*/ 235 w 245"/>
                <a:gd name="T99" fmla="*/ 91 h 134"/>
                <a:gd name="T100" fmla="*/ 244 w 245"/>
                <a:gd name="T101" fmla="*/ 82 h 134"/>
                <a:gd name="T102" fmla="*/ 240 w 245"/>
                <a:gd name="T103" fmla="*/ 76 h 134"/>
                <a:gd name="T104" fmla="*/ 244 w 245"/>
                <a:gd name="T105" fmla="*/ 65 h 134"/>
                <a:gd name="T106" fmla="*/ 240 w 245"/>
                <a:gd name="T107" fmla="*/ 56 h 134"/>
                <a:gd name="T108" fmla="*/ 230 w 245"/>
                <a:gd name="T109" fmla="*/ 60 h 134"/>
                <a:gd name="T110" fmla="*/ 221 w 245"/>
                <a:gd name="T111" fmla="*/ 5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45" h="134">
                  <a:moveTo>
                    <a:pt x="221" y="52"/>
                  </a:moveTo>
                  <a:cubicBezTo>
                    <a:pt x="220" y="51"/>
                    <a:pt x="220" y="48"/>
                    <a:pt x="219" y="47"/>
                  </a:cubicBezTo>
                  <a:cubicBezTo>
                    <a:pt x="219" y="46"/>
                    <a:pt x="218" y="45"/>
                    <a:pt x="217" y="44"/>
                  </a:cubicBezTo>
                  <a:cubicBezTo>
                    <a:pt x="217" y="43"/>
                    <a:pt x="215" y="43"/>
                    <a:pt x="214" y="43"/>
                  </a:cubicBezTo>
                  <a:cubicBezTo>
                    <a:pt x="213" y="44"/>
                    <a:pt x="211" y="48"/>
                    <a:pt x="210" y="48"/>
                  </a:cubicBezTo>
                  <a:cubicBezTo>
                    <a:pt x="209" y="49"/>
                    <a:pt x="206" y="50"/>
                    <a:pt x="205" y="50"/>
                  </a:cubicBezTo>
                  <a:cubicBezTo>
                    <a:pt x="204" y="50"/>
                    <a:pt x="203" y="49"/>
                    <a:pt x="202" y="49"/>
                  </a:cubicBezTo>
                  <a:cubicBezTo>
                    <a:pt x="202" y="48"/>
                    <a:pt x="201" y="47"/>
                    <a:pt x="200" y="47"/>
                  </a:cubicBezTo>
                  <a:cubicBezTo>
                    <a:pt x="199" y="45"/>
                    <a:pt x="199" y="41"/>
                    <a:pt x="198" y="40"/>
                  </a:cubicBezTo>
                  <a:cubicBezTo>
                    <a:pt x="197" y="39"/>
                    <a:pt x="195" y="39"/>
                    <a:pt x="194" y="38"/>
                  </a:cubicBezTo>
                  <a:cubicBezTo>
                    <a:pt x="193" y="38"/>
                    <a:pt x="190" y="39"/>
                    <a:pt x="189" y="38"/>
                  </a:cubicBezTo>
                  <a:cubicBezTo>
                    <a:pt x="189" y="38"/>
                    <a:pt x="188" y="36"/>
                    <a:pt x="188" y="35"/>
                  </a:cubicBezTo>
                  <a:cubicBezTo>
                    <a:pt x="187" y="34"/>
                    <a:pt x="187" y="32"/>
                    <a:pt x="187" y="31"/>
                  </a:cubicBezTo>
                  <a:cubicBezTo>
                    <a:pt x="186" y="28"/>
                    <a:pt x="184" y="24"/>
                    <a:pt x="182" y="22"/>
                  </a:cubicBezTo>
                  <a:cubicBezTo>
                    <a:pt x="182" y="21"/>
                    <a:pt x="181" y="19"/>
                    <a:pt x="180" y="19"/>
                  </a:cubicBezTo>
                  <a:cubicBezTo>
                    <a:pt x="179" y="18"/>
                    <a:pt x="177" y="17"/>
                    <a:pt x="176" y="16"/>
                  </a:cubicBezTo>
                  <a:cubicBezTo>
                    <a:pt x="176" y="16"/>
                    <a:pt x="174" y="16"/>
                    <a:pt x="173" y="15"/>
                  </a:cubicBezTo>
                  <a:cubicBezTo>
                    <a:pt x="172" y="15"/>
                    <a:pt x="170" y="14"/>
                    <a:pt x="169" y="14"/>
                  </a:cubicBezTo>
                  <a:cubicBezTo>
                    <a:pt x="167" y="13"/>
                    <a:pt x="163" y="10"/>
                    <a:pt x="160" y="9"/>
                  </a:cubicBezTo>
                  <a:cubicBezTo>
                    <a:pt x="158" y="7"/>
                    <a:pt x="152" y="5"/>
                    <a:pt x="149" y="5"/>
                  </a:cubicBezTo>
                  <a:cubicBezTo>
                    <a:pt x="146" y="4"/>
                    <a:pt x="141" y="5"/>
                    <a:pt x="139" y="4"/>
                  </a:cubicBezTo>
                  <a:cubicBezTo>
                    <a:pt x="138" y="3"/>
                    <a:pt x="136" y="2"/>
                    <a:pt x="135" y="2"/>
                  </a:cubicBezTo>
                  <a:cubicBezTo>
                    <a:pt x="133" y="1"/>
                    <a:pt x="129" y="2"/>
                    <a:pt x="127" y="2"/>
                  </a:cubicBezTo>
                  <a:cubicBezTo>
                    <a:pt x="126" y="2"/>
                    <a:pt x="124" y="2"/>
                    <a:pt x="123" y="2"/>
                  </a:cubicBezTo>
                  <a:cubicBezTo>
                    <a:pt x="122" y="1"/>
                    <a:pt x="120" y="0"/>
                    <a:pt x="119" y="0"/>
                  </a:cubicBezTo>
                  <a:cubicBezTo>
                    <a:pt x="118" y="0"/>
                    <a:pt x="116" y="0"/>
                    <a:pt x="115" y="0"/>
                  </a:cubicBezTo>
                  <a:cubicBezTo>
                    <a:pt x="115" y="0"/>
                    <a:pt x="113" y="1"/>
                    <a:pt x="112" y="1"/>
                  </a:cubicBezTo>
                  <a:cubicBezTo>
                    <a:pt x="112" y="1"/>
                    <a:pt x="110" y="0"/>
                    <a:pt x="109" y="0"/>
                  </a:cubicBezTo>
                  <a:cubicBezTo>
                    <a:pt x="108" y="0"/>
                    <a:pt x="106" y="0"/>
                    <a:pt x="105" y="1"/>
                  </a:cubicBezTo>
                  <a:cubicBezTo>
                    <a:pt x="104" y="1"/>
                    <a:pt x="103" y="2"/>
                    <a:pt x="102" y="2"/>
                  </a:cubicBezTo>
                  <a:cubicBezTo>
                    <a:pt x="101" y="3"/>
                    <a:pt x="99" y="3"/>
                    <a:pt x="97" y="3"/>
                  </a:cubicBezTo>
                  <a:cubicBezTo>
                    <a:pt x="97" y="4"/>
                    <a:pt x="95" y="4"/>
                    <a:pt x="94" y="4"/>
                  </a:cubicBezTo>
                  <a:cubicBezTo>
                    <a:pt x="93" y="5"/>
                    <a:pt x="91" y="5"/>
                    <a:pt x="90" y="6"/>
                  </a:cubicBezTo>
                  <a:cubicBezTo>
                    <a:pt x="89" y="6"/>
                    <a:pt x="87" y="9"/>
                    <a:pt x="86" y="10"/>
                  </a:cubicBezTo>
                  <a:cubicBezTo>
                    <a:pt x="86" y="11"/>
                    <a:pt x="86" y="12"/>
                    <a:pt x="86" y="13"/>
                  </a:cubicBezTo>
                  <a:cubicBezTo>
                    <a:pt x="86" y="14"/>
                    <a:pt x="87" y="17"/>
                    <a:pt x="88" y="18"/>
                  </a:cubicBezTo>
                  <a:cubicBezTo>
                    <a:pt x="88" y="19"/>
                    <a:pt x="90" y="22"/>
                    <a:pt x="91" y="23"/>
                  </a:cubicBezTo>
                  <a:cubicBezTo>
                    <a:pt x="91" y="25"/>
                    <a:pt x="91" y="29"/>
                    <a:pt x="91" y="30"/>
                  </a:cubicBezTo>
                  <a:cubicBezTo>
                    <a:pt x="91" y="31"/>
                    <a:pt x="92" y="32"/>
                    <a:pt x="92" y="32"/>
                  </a:cubicBezTo>
                  <a:cubicBezTo>
                    <a:pt x="92" y="33"/>
                    <a:pt x="93" y="34"/>
                    <a:pt x="92" y="34"/>
                  </a:cubicBezTo>
                  <a:cubicBezTo>
                    <a:pt x="92" y="35"/>
                    <a:pt x="90" y="34"/>
                    <a:pt x="90" y="35"/>
                  </a:cubicBezTo>
                  <a:cubicBezTo>
                    <a:pt x="89" y="35"/>
                    <a:pt x="89" y="38"/>
                    <a:pt x="89" y="38"/>
                  </a:cubicBezTo>
                  <a:cubicBezTo>
                    <a:pt x="89" y="39"/>
                    <a:pt x="91" y="40"/>
                    <a:pt x="91" y="41"/>
                  </a:cubicBezTo>
                  <a:cubicBezTo>
                    <a:pt x="91" y="42"/>
                    <a:pt x="91" y="44"/>
                    <a:pt x="90" y="45"/>
                  </a:cubicBezTo>
                  <a:cubicBezTo>
                    <a:pt x="89" y="45"/>
                    <a:pt x="86" y="44"/>
                    <a:pt x="85" y="43"/>
                  </a:cubicBezTo>
                  <a:cubicBezTo>
                    <a:pt x="83" y="43"/>
                    <a:pt x="81" y="40"/>
                    <a:pt x="79" y="40"/>
                  </a:cubicBezTo>
                  <a:cubicBezTo>
                    <a:pt x="78" y="40"/>
                    <a:pt x="76" y="41"/>
                    <a:pt x="75" y="41"/>
                  </a:cubicBezTo>
                  <a:cubicBezTo>
                    <a:pt x="72" y="41"/>
                    <a:pt x="68" y="37"/>
                    <a:pt x="65" y="37"/>
                  </a:cubicBezTo>
                  <a:cubicBezTo>
                    <a:pt x="64" y="36"/>
                    <a:pt x="62" y="37"/>
                    <a:pt x="62" y="37"/>
                  </a:cubicBezTo>
                  <a:cubicBezTo>
                    <a:pt x="60" y="37"/>
                    <a:pt x="58" y="34"/>
                    <a:pt x="57" y="34"/>
                  </a:cubicBezTo>
                  <a:cubicBezTo>
                    <a:pt x="56" y="34"/>
                    <a:pt x="53" y="34"/>
                    <a:pt x="52" y="34"/>
                  </a:cubicBezTo>
                  <a:cubicBezTo>
                    <a:pt x="51" y="33"/>
                    <a:pt x="51" y="30"/>
                    <a:pt x="50" y="29"/>
                  </a:cubicBezTo>
                  <a:cubicBezTo>
                    <a:pt x="49" y="29"/>
                    <a:pt x="48" y="28"/>
                    <a:pt x="47" y="28"/>
                  </a:cubicBezTo>
                  <a:cubicBezTo>
                    <a:pt x="45" y="29"/>
                    <a:pt x="40" y="31"/>
                    <a:pt x="39" y="33"/>
                  </a:cubicBezTo>
                  <a:cubicBezTo>
                    <a:pt x="39" y="34"/>
                    <a:pt x="40" y="37"/>
                    <a:pt x="40" y="38"/>
                  </a:cubicBezTo>
                  <a:cubicBezTo>
                    <a:pt x="40" y="38"/>
                    <a:pt x="39" y="40"/>
                    <a:pt x="38" y="40"/>
                  </a:cubicBezTo>
                  <a:cubicBezTo>
                    <a:pt x="38" y="40"/>
                    <a:pt x="36" y="40"/>
                    <a:pt x="36" y="40"/>
                  </a:cubicBezTo>
                  <a:cubicBezTo>
                    <a:pt x="34" y="40"/>
                    <a:pt x="32" y="37"/>
                    <a:pt x="30" y="37"/>
                  </a:cubicBezTo>
                  <a:cubicBezTo>
                    <a:pt x="28" y="36"/>
                    <a:pt x="24" y="38"/>
                    <a:pt x="22" y="37"/>
                  </a:cubicBezTo>
                  <a:cubicBezTo>
                    <a:pt x="19" y="37"/>
                    <a:pt x="13" y="32"/>
                    <a:pt x="13" y="32"/>
                  </a:cubicBezTo>
                  <a:cubicBezTo>
                    <a:pt x="13" y="32"/>
                    <a:pt x="10" y="34"/>
                    <a:pt x="9" y="35"/>
                  </a:cubicBezTo>
                  <a:cubicBezTo>
                    <a:pt x="8" y="38"/>
                    <a:pt x="7" y="42"/>
                    <a:pt x="6" y="45"/>
                  </a:cubicBezTo>
                  <a:cubicBezTo>
                    <a:pt x="6" y="45"/>
                    <a:pt x="4" y="46"/>
                    <a:pt x="3" y="46"/>
                  </a:cubicBezTo>
                  <a:cubicBezTo>
                    <a:pt x="2" y="46"/>
                    <a:pt x="1" y="44"/>
                    <a:pt x="1" y="45"/>
                  </a:cubicBezTo>
                  <a:cubicBezTo>
                    <a:pt x="0" y="45"/>
                    <a:pt x="0" y="47"/>
                    <a:pt x="0" y="47"/>
                  </a:cubicBezTo>
                  <a:cubicBezTo>
                    <a:pt x="0" y="48"/>
                    <a:pt x="1" y="50"/>
                    <a:pt x="1" y="50"/>
                  </a:cubicBezTo>
                  <a:cubicBezTo>
                    <a:pt x="3" y="51"/>
                    <a:pt x="8" y="50"/>
                    <a:pt x="10" y="51"/>
                  </a:cubicBezTo>
                  <a:cubicBezTo>
                    <a:pt x="11" y="51"/>
                    <a:pt x="11" y="53"/>
                    <a:pt x="12" y="53"/>
                  </a:cubicBezTo>
                  <a:cubicBezTo>
                    <a:pt x="13" y="54"/>
                    <a:pt x="17" y="54"/>
                    <a:pt x="18" y="55"/>
                  </a:cubicBezTo>
                  <a:cubicBezTo>
                    <a:pt x="18" y="55"/>
                    <a:pt x="18" y="58"/>
                    <a:pt x="18" y="59"/>
                  </a:cubicBezTo>
                  <a:cubicBezTo>
                    <a:pt x="18" y="60"/>
                    <a:pt x="15" y="61"/>
                    <a:pt x="15" y="62"/>
                  </a:cubicBezTo>
                  <a:cubicBezTo>
                    <a:pt x="16" y="63"/>
                    <a:pt x="21" y="64"/>
                    <a:pt x="22" y="66"/>
                  </a:cubicBezTo>
                  <a:cubicBezTo>
                    <a:pt x="23" y="67"/>
                    <a:pt x="24" y="72"/>
                    <a:pt x="24" y="74"/>
                  </a:cubicBezTo>
                  <a:cubicBezTo>
                    <a:pt x="24" y="75"/>
                    <a:pt x="24" y="77"/>
                    <a:pt x="24" y="78"/>
                  </a:cubicBezTo>
                  <a:cubicBezTo>
                    <a:pt x="24" y="79"/>
                    <a:pt x="23" y="80"/>
                    <a:pt x="23" y="81"/>
                  </a:cubicBezTo>
                  <a:cubicBezTo>
                    <a:pt x="23" y="82"/>
                    <a:pt x="24" y="85"/>
                    <a:pt x="24" y="86"/>
                  </a:cubicBezTo>
                  <a:cubicBezTo>
                    <a:pt x="25" y="88"/>
                    <a:pt x="28" y="90"/>
                    <a:pt x="29" y="91"/>
                  </a:cubicBezTo>
                  <a:cubicBezTo>
                    <a:pt x="30" y="91"/>
                    <a:pt x="32" y="91"/>
                    <a:pt x="32" y="92"/>
                  </a:cubicBezTo>
                  <a:cubicBezTo>
                    <a:pt x="33" y="93"/>
                    <a:pt x="33" y="94"/>
                    <a:pt x="33" y="95"/>
                  </a:cubicBezTo>
                  <a:cubicBezTo>
                    <a:pt x="34" y="95"/>
                    <a:pt x="33" y="96"/>
                    <a:pt x="33" y="96"/>
                  </a:cubicBezTo>
                  <a:cubicBezTo>
                    <a:pt x="34" y="97"/>
                    <a:pt x="37" y="99"/>
                    <a:pt x="37" y="100"/>
                  </a:cubicBezTo>
                  <a:cubicBezTo>
                    <a:pt x="38" y="102"/>
                    <a:pt x="37" y="107"/>
                    <a:pt x="38" y="109"/>
                  </a:cubicBezTo>
                  <a:cubicBezTo>
                    <a:pt x="39" y="110"/>
                    <a:pt x="40" y="111"/>
                    <a:pt x="41" y="111"/>
                  </a:cubicBezTo>
                  <a:cubicBezTo>
                    <a:pt x="42" y="112"/>
                    <a:pt x="45" y="111"/>
                    <a:pt x="46" y="112"/>
                  </a:cubicBezTo>
                  <a:cubicBezTo>
                    <a:pt x="47" y="113"/>
                    <a:pt x="51" y="119"/>
                    <a:pt x="51" y="119"/>
                  </a:cubicBezTo>
                  <a:cubicBezTo>
                    <a:pt x="51" y="119"/>
                    <a:pt x="52" y="117"/>
                    <a:pt x="52" y="117"/>
                  </a:cubicBezTo>
                  <a:cubicBezTo>
                    <a:pt x="53" y="116"/>
                    <a:pt x="55" y="117"/>
                    <a:pt x="56" y="117"/>
                  </a:cubicBezTo>
                  <a:cubicBezTo>
                    <a:pt x="58" y="117"/>
                    <a:pt x="60" y="118"/>
                    <a:pt x="61" y="119"/>
                  </a:cubicBezTo>
                  <a:cubicBezTo>
                    <a:pt x="61" y="120"/>
                    <a:pt x="61" y="121"/>
                    <a:pt x="61" y="121"/>
                  </a:cubicBezTo>
                  <a:cubicBezTo>
                    <a:pt x="61" y="122"/>
                    <a:pt x="59" y="124"/>
                    <a:pt x="58" y="124"/>
                  </a:cubicBezTo>
                  <a:cubicBezTo>
                    <a:pt x="58" y="125"/>
                    <a:pt x="57" y="126"/>
                    <a:pt x="58" y="127"/>
                  </a:cubicBezTo>
                  <a:cubicBezTo>
                    <a:pt x="58" y="128"/>
                    <a:pt x="60" y="129"/>
                    <a:pt x="60" y="130"/>
                  </a:cubicBezTo>
                  <a:cubicBezTo>
                    <a:pt x="62" y="131"/>
                    <a:pt x="65" y="132"/>
                    <a:pt x="67" y="133"/>
                  </a:cubicBezTo>
                  <a:cubicBezTo>
                    <a:pt x="69" y="133"/>
                    <a:pt x="74" y="134"/>
                    <a:pt x="76" y="134"/>
                  </a:cubicBezTo>
                  <a:cubicBezTo>
                    <a:pt x="77" y="133"/>
                    <a:pt x="79" y="133"/>
                    <a:pt x="80" y="132"/>
                  </a:cubicBezTo>
                  <a:cubicBezTo>
                    <a:pt x="81" y="131"/>
                    <a:pt x="81" y="130"/>
                    <a:pt x="81" y="130"/>
                  </a:cubicBezTo>
                  <a:cubicBezTo>
                    <a:pt x="81" y="129"/>
                    <a:pt x="78" y="129"/>
                    <a:pt x="78" y="128"/>
                  </a:cubicBezTo>
                  <a:cubicBezTo>
                    <a:pt x="78" y="128"/>
                    <a:pt x="78" y="127"/>
                    <a:pt x="79" y="127"/>
                  </a:cubicBezTo>
                  <a:cubicBezTo>
                    <a:pt x="81" y="125"/>
                    <a:pt x="87" y="127"/>
                    <a:pt x="90" y="126"/>
                  </a:cubicBezTo>
                  <a:cubicBezTo>
                    <a:pt x="92" y="126"/>
                    <a:pt x="99" y="126"/>
                    <a:pt x="101" y="125"/>
                  </a:cubicBezTo>
                  <a:cubicBezTo>
                    <a:pt x="103" y="124"/>
                    <a:pt x="105" y="122"/>
                    <a:pt x="105" y="121"/>
                  </a:cubicBezTo>
                  <a:cubicBezTo>
                    <a:pt x="106" y="120"/>
                    <a:pt x="105" y="119"/>
                    <a:pt x="106" y="118"/>
                  </a:cubicBezTo>
                  <a:cubicBezTo>
                    <a:pt x="106" y="118"/>
                    <a:pt x="108" y="117"/>
                    <a:pt x="108" y="116"/>
                  </a:cubicBezTo>
                  <a:cubicBezTo>
                    <a:pt x="108" y="115"/>
                    <a:pt x="107" y="113"/>
                    <a:pt x="108" y="112"/>
                  </a:cubicBezTo>
                  <a:cubicBezTo>
                    <a:pt x="108" y="111"/>
                    <a:pt x="111" y="109"/>
                    <a:pt x="112" y="109"/>
                  </a:cubicBezTo>
                  <a:cubicBezTo>
                    <a:pt x="113" y="108"/>
                    <a:pt x="116" y="109"/>
                    <a:pt x="117" y="108"/>
                  </a:cubicBezTo>
                  <a:cubicBezTo>
                    <a:pt x="118" y="107"/>
                    <a:pt x="118" y="106"/>
                    <a:pt x="118" y="105"/>
                  </a:cubicBezTo>
                  <a:cubicBezTo>
                    <a:pt x="118" y="104"/>
                    <a:pt x="118" y="103"/>
                    <a:pt x="117" y="103"/>
                  </a:cubicBezTo>
                  <a:cubicBezTo>
                    <a:pt x="116" y="103"/>
                    <a:pt x="115" y="105"/>
                    <a:pt x="114" y="105"/>
                  </a:cubicBezTo>
                  <a:cubicBezTo>
                    <a:pt x="113" y="105"/>
                    <a:pt x="112" y="105"/>
                    <a:pt x="111" y="104"/>
                  </a:cubicBezTo>
                  <a:cubicBezTo>
                    <a:pt x="110" y="104"/>
                    <a:pt x="108" y="104"/>
                    <a:pt x="108" y="103"/>
                  </a:cubicBezTo>
                  <a:cubicBezTo>
                    <a:pt x="107" y="103"/>
                    <a:pt x="107" y="101"/>
                    <a:pt x="107" y="101"/>
                  </a:cubicBezTo>
                  <a:cubicBezTo>
                    <a:pt x="108" y="99"/>
                    <a:pt x="111" y="97"/>
                    <a:pt x="109" y="96"/>
                  </a:cubicBezTo>
                  <a:cubicBezTo>
                    <a:pt x="109" y="96"/>
                    <a:pt x="108" y="97"/>
                    <a:pt x="108" y="97"/>
                  </a:cubicBezTo>
                  <a:cubicBezTo>
                    <a:pt x="106" y="98"/>
                    <a:pt x="103" y="98"/>
                    <a:pt x="102" y="97"/>
                  </a:cubicBezTo>
                  <a:cubicBezTo>
                    <a:pt x="102" y="97"/>
                    <a:pt x="101" y="95"/>
                    <a:pt x="101" y="95"/>
                  </a:cubicBezTo>
                  <a:cubicBezTo>
                    <a:pt x="102" y="94"/>
                    <a:pt x="103" y="94"/>
                    <a:pt x="104" y="94"/>
                  </a:cubicBezTo>
                  <a:cubicBezTo>
                    <a:pt x="105" y="94"/>
                    <a:pt x="106" y="95"/>
                    <a:pt x="107" y="95"/>
                  </a:cubicBezTo>
                  <a:cubicBezTo>
                    <a:pt x="108" y="95"/>
                    <a:pt x="109" y="94"/>
                    <a:pt x="111" y="93"/>
                  </a:cubicBezTo>
                  <a:cubicBezTo>
                    <a:pt x="112" y="93"/>
                    <a:pt x="114" y="93"/>
                    <a:pt x="114" y="94"/>
                  </a:cubicBezTo>
                  <a:cubicBezTo>
                    <a:pt x="115" y="94"/>
                    <a:pt x="114" y="96"/>
                    <a:pt x="115" y="97"/>
                  </a:cubicBezTo>
                  <a:cubicBezTo>
                    <a:pt x="116" y="97"/>
                    <a:pt x="118" y="98"/>
                    <a:pt x="118" y="97"/>
                  </a:cubicBezTo>
                  <a:cubicBezTo>
                    <a:pt x="119" y="97"/>
                    <a:pt x="121" y="96"/>
                    <a:pt x="122" y="95"/>
                  </a:cubicBezTo>
                  <a:cubicBezTo>
                    <a:pt x="123" y="95"/>
                    <a:pt x="124" y="93"/>
                    <a:pt x="126" y="93"/>
                  </a:cubicBezTo>
                  <a:cubicBezTo>
                    <a:pt x="129" y="91"/>
                    <a:pt x="135" y="91"/>
                    <a:pt x="138" y="89"/>
                  </a:cubicBezTo>
                  <a:cubicBezTo>
                    <a:pt x="139" y="88"/>
                    <a:pt x="142" y="85"/>
                    <a:pt x="144" y="84"/>
                  </a:cubicBezTo>
                  <a:cubicBezTo>
                    <a:pt x="145" y="83"/>
                    <a:pt x="148" y="82"/>
                    <a:pt x="149" y="81"/>
                  </a:cubicBezTo>
                  <a:cubicBezTo>
                    <a:pt x="152" y="81"/>
                    <a:pt x="159" y="83"/>
                    <a:pt x="163" y="83"/>
                  </a:cubicBezTo>
                  <a:cubicBezTo>
                    <a:pt x="165" y="83"/>
                    <a:pt x="168" y="83"/>
                    <a:pt x="169" y="83"/>
                  </a:cubicBezTo>
                  <a:cubicBezTo>
                    <a:pt x="172" y="83"/>
                    <a:pt x="175" y="83"/>
                    <a:pt x="177" y="84"/>
                  </a:cubicBezTo>
                  <a:cubicBezTo>
                    <a:pt x="181" y="85"/>
                    <a:pt x="186" y="89"/>
                    <a:pt x="189" y="89"/>
                  </a:cubicBezTo>
                  <a:cubicBezTo>
                    <a:pt x="190" y="90"/>
                    <a:pt x="194" y="90"/>
                    <a:pt x="195" y="89"/>
                  </a:cubicBezTo>
                  <a:cubicBezTo>
                    <a:pt x="196" y="88"/>
                    <a:pt x="197" y="86"/>
                    <a:pt x="198" y="86"/>
                  </a:cubicBezTo>
                  <a:cubicBezTo>
                    <a:pt x="199" y="85"/>
                    <a:pt x="201" y="84"/>
                    <a:pt x="202" y="85"/>
                  </a:cubicBezTo>
                  <a:cubicBezTo>
                    <a:pt x="203" y="85"/>
                    <a:pt x="205" y="87"/>
                    <a:pt x="206" y="87"/>
                  </a:cubicBezTo>
                  <a:cubicBezTo>
                    <a:pt x="207" y="87"/>
                    <a:pt x="210" y="87"/>
                    <a:pt x="211" y="86"/>
                  </a:cubicBezTo>
                  <a:cubicBezTo>
                    <a:pt x="212" y="86"/>
                    <a:pt x="212" y="85"/>
                    <a:pt x="212" y="85"/>
                  </a:cubicBezTo>
                  <a:cubicBezTo>
                    <a:pt x="211" y="84"/>
                    <a:pt x="208" y="85"/>
                    <a:pt x="207" y="84"/>
                  </a:cubicBezTo>
                  <a:cubicBezTo>
                    <a:pt x="206" y="83"/>
                    <a:pt x="206" y="81"/>
                    <a:pt x="206" y="80"/>
                  </a:cubicBezTo>
                  <a:cubicBezTo>
                    <a:pt x="207" y="79"/>
                    <a:pt x="209" y="79"/>
                    <a:pt x="210" y="79"/>
                  </a:cubicBezTo>
                  <a:cubicBezTo>
                    <a:pt x="212" y="79"/>
                    <a:pt x="216" y="82"/>
                    <a:pt x="216" y="83"/>
                  </a:cubicBezTo>
                  <a:cubicBezTo>
                    <a:pt x="217" y="84"/>
                    <a:pt x="217" y="87"/>
                    <a:pt x="217" y="88"/>
                  </a:cubicBezTo>
                  <a:cubicBezTo>
                    <a:pt x="216" y="89"/>
                    <a:pt x="212" y="90"/>
                    <a:pt x="211" y="91"/>
                  </a:cubicBezTo>
                  <a:cubicBezTo>
                    <a:pt x="211" y="92"/>
                    <a:pt x="210" y="94"/>
                    <a:pt x="210" y="95"/>
                  </a:cubicBezTo>
                  <a:cubicBezTo>
                    <a:pt x="210" y="96"/>
                    <a:pt x="211" y="96"/>
                    <a:pt x="212" y="96"/>
                  </a:cubicBezTo>
                  <a:cubicBezTo>
                    <a:pt x="214" y="96"/>
                    <a:pt x="216" y="94"/>
                    <a:pt x="218" y="93"/>
                  </a:cubicBezTo>
                  <a:cubicBezTo>
                    <a:pt x="219" y="93"/>
                    <a:pt x="220" y="93"/>
                    <a:pt x="221" y="93"/>
                  </a:cubicBezTo>
                  <a:cubicBezTo>
                    <a:pt x="222" y="94"/>
                    <a:pt x="224" y="96"/>
                    <a:pt x="225" y="96"/>
                  </a:cubicBezTo>
                  <a:cubicBezTo>
                    <a:pt x="227" y="97"/>
                    <a:pt x="231" y="95"/>
                    <a:pt x="232" y="94"/>
                  </a:cubicBezTo>
                  <a:cubicBezTo>
                    <a:pt x="233" y="94"/>
                    <a:pt x="235" y="92"/>
                    <a:pt x="235" y="91"/>
                  </a:cubicBezTo>
                  <a:cubicBezTo>
                    <a:pt x="236" y="90"/>
                    <a:pt x="236" y="87"/>
                    <a:pt x="237" y="86"/>
                  </a:cubicBezTo>
                  <a:cubicBezTo>
                    <a:pt x="238" y="86"/>
                    <a:pt x="240" y="86"/>
                    <a:pt x="241" y="85"/>
                  </a:cubicBezTo>
                  <a:cubicBezTo>
                    <a:pt x="242" y="85"/>
                    <a:pt x="244" y="83"/>
                    <a:pt x="244" y="82"/>
                  </a:cubicBezTo>
                  <a:cubicBezTo>
                    <a:pt x="245" y="82"/>
                    <a:pt x="245" y="80"/>
                    <a:pt x="244" y="80"/>
                  </a:cubicBezTo>
                  <a:cubicBezTo>
                    <a:pt x="244" y="79"/>
                    <a:pt x="243" y="79"/>
                    <a:pt x="242" y="78"/>
                  </a:cubicBezTo>
                  <a:cubicBezTo>
                    <a:pt x="242" y="78"/>
                    <a:pt x="241" y="77"/>
                    <a:pt x="240" y="76"/>
                  </a:cubicBezTo>
                  <a:cubicBezTo>
                    <a:pt x="240" y="74"/>
                    <a:pt x="240" y="72"/>
                    <a:pt x="241" y="71"/>
                  </a:cubicBezTo>
                  <a:cubicBezTo>
                    <a:pt x="241" y="70"/>
                    <a:pt x="243" y="68"/>
                    <a:pt x="244" y="66"/>
                  </a:cubicBezTo>
                  <a:cubicBezTo>
                    <a:pt x="244" y="66"/>
                    <a:pt x="244" y="65"/>
                    <a:pt x="244" y="65"/>
                  </a:cubicBezTo>
                  <a:cubicBezTo>
                    <a:pt x="244" y="64"/>
                    <a:pt x="242" y="64"/>
                    <a:pt x="242" y="63"/>
                  </a:cubicBezTo>
                  <a:cubicBezTo>
                    <a:pt x="242" y="62"/>
                    <a:pt x="243" y="61"/>
                    <a:pt x="243" y="61"/>
                  </a:cubicBezTo>
                  <a:cubicBezTo>
                    <a:pt x="243" y="59"/>
                    <a:pt x="241" y="56"/>
                    <a:pt x="240" y="56"/>
                  </a:cubicBezTo>
                  <a:cubicBezTo>
                    <a:pt x="239" y="55"/>
                    <a:pt x="236" y="57"/>
                    <a:pt x="236" y="58"/>
                  </a:cubicBezTo>
                  <a:cubicBezTo>
                    <a:pt x="235" y="59"/>
                    <a:pt x="235" y="62"/>
                    <a:pt x="234" y="62"/>
                  </a:cubicBezTo>
                  <a:cubicBezTo>
                    <a:pt x="233" y="62"/>
                    <a:pt x="231" y="61"/>
                    <a:pt x="230" y="60"/>
                  </a:cubicBezTo>
                  <a:cubicBezTo>
                    <a:pt x="229" y="59"/>
                    <a:pt x="227" y="57"/>
                    <a:pt x="226" y="56"/>
                  </a:cubicBezTo>
                  <a:cubicBezTo>
                    <a:pt x="225" y="56"/>
                    <a:pt x="224" y="56"/>
                    <a:pt x="224" y="55"/>
                  </a:cubicBezTo>
                  <a:cubicBezTo>
                    <a:pt x="223" y="55"/>
                    <a:pt x="222" y="53"/>
                    <a:pt x="221" y="5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4"/>
            <p:cNvSpPr>
              <a:spLocks/>
            </p:cNvSpPr>
            <p:nvPr/>
          </p:nvSpPr>
          <p:spPr bwMode="auto">
            <a:xfrm>
              <a:off x="1722" y="3462"/>
              <a:ext cx="655" cy="358"/>
            </a:xfrm>
            <a:custGeom>
              <a:avLst/>
              <a:gdLst>
                <a:gd name="T0" fmla="*/ 217 w 245"/>
                <a:gd name="T1" fmla="*/ 44 h 134"/>
                <a:gd name="T2" fmla="*/ 205 w 245"/>
                <a:gd name="T3" fmla="*/ 50 h 134"/>
                <a:gd name="T4" fmla="*/ 198 w 245"/>
                <a:gd name="T5" fmla="*/ 40 h 134"/>
                <a:gd name="T6" fmla="*/ 188 w 245"/>
                <a:gd name="T7" fmla="*/ 35 h 134"/>
                <a:gd name="T8" fmla="*/ 180 w 245"/>
                <a:gd name="T9" fmla="*/ 19 h 134"/>
                <a:gd name="T10" fmla="*/ 169 w 245"/>
                <a:gd name="T11" fmla="*/ 14 h 134"/>
                <a:gd name="T12" fmla="*/ 139 w 245"/>
                <a:gd name="T13" fmla="*/ 4 h 134"/>
                <a:gd name="T14" fmla="*/ 123 w 245"/>
                <a:gd name="T15" fmla="*/ 2 h 134"/>
                <a:gd name="T16" fmla="*/ 112 w 245"/>
                <a:gd name="T17" fmla="*/ 1 h 134"/>
                <a:gd name="T18" fmla="*/ 102 w 245"/>
                <a:gd name="T19" fmla="*/ 2 h 134"/>
                <a:gd name="T20" fmla="*/ 90 w 245"/>
                <a:gd name="T21" fmla="*/ 6 h 134"/>
                <a:gd name="T22" fmla="*/ 88 w 245"/>
                <a:gd name="T23" fmla="*/ 18 h 134"/>
                <a:gd name="T24" fmla="*/ 92 w 245"/>
                <a:gd name="T25" fmla="*/ 32 h 134"/>
                <a:gd name="T26" fmla="*/ 89 w 245"/>
                <a:gd name="T27" fmla="*/ 38 h 134"/>
                <a:gd name="T28" fmla="*/ 85 w 245"/>
                <a:gd name="T29" fmla="*/ 43 h 134"/>
                <a:gd name="T30" fmla="*/ 65 w 245"/>
                <a:gd name="T31" fmla="*/ 37 h 134"/>
                <a:gd name="T32" fmla="*/ 52 w 245"/>
                <a:gd name="T33" fmla="*/ 34 h 134"/>
                <a:gd name="T34" fmla="*/ 39 w 245"/>
                <a:gd name="T35" fmla="*/ 33 h 134"/>
                <a:gd name="T36" fmla="*/ 36 w 245"/>
                <a:gd name="T37" fmla="*/ 40 h 134"/>
                <a:gd name="T38" fmla="*/ 13 w 245"/>
                <a:gd name="T39" fmla="*/ 32 h 134"/>
                <a:gd name="T40" fmla="*/ 3 w 245"/>
                <a:gd name="T41" fmla="*/ 46 h 134"/>
                <a:gd name="T42" fmla="*/ 1 w 245"/>
                <a:gd name="T43" fmla="*/ 50 h 134"/>
                <a:gd name="T44" fmla="*/ 18 w 245"/>
                <a:gd name="T45" fmla="*/ 55 h 134"/>
                <a:gd name="T46" fmla="*/ 22 w 245"/>
                <a:gd name="T47" fmla="*/ 66 h 134"/>
                <a:gd name="T48" fmla="*/ 23 w 245"/>
                <a:gd name="T49" fmla="*/ 81 h 134"/>
                <a:gd name="T50" fmla="*/ 32 w 245"/>
                <a:gd name="T51" fmla="*/ 92 h 134"/>
                <a:gd name="T52" fmla="*/ 37 w 245"/>
                <a:gd name="T53" fmla="*/ 100 h 134"/>
                <a:gd name="T54" fmla="*/ 46 w 245"/>
                <a:gd name="T55" fmla="*/ 112 h 134"/>
                <a:gd name="T56" fmla="*/ 56 w 245"/>
                <a:gd name="T57" fmla="*/ 117 h 134"/>
                <a:gd name="T58" fmla="*/ 58 w 245"/>
                <a:gd name="T59" fmla="*/ 124 h 134"/>
                <a:gd name="T60" fmla="*/ 67 w 245"/>
                <a:gd name="T61" fmla="*/ 133 h 134"/>
                <a:gd name="T62" fmla="*/ 81 w 245"/>
                <a:gd name="T63" fmla="*/ 130 h 134"/>
                <a:gd name="T64" fmla="*/ 90 w 245"/>
                <a:gd name="T65" fmla="*/ 126 h 134"/>
                <a:gd name="T66" fmla="*/ 106 w 245"/>
                <a:gd name="T67" fmla="*/ 118 h 134"/>
                <a:gd name="T68" fmla="*/ 112 w 245"/>
                <a:gd name="T69" fmla="*/ 109 h 134"/>
                <a:gd name="T70" fmla="*/ 117 w 245"/>
                <a:gd name="T71" fmla="*/ 103 h 134"/>
                <a:gd name="T72" fmla="*/ 108 w 245"/>
                <a:gd name="T73" fmla="*/ 103 h 134"/>
                <a:gd name="T74" fmla="*/ 108 w 245"/>
                <a:gd name="T75" fmla="*/ 97 h 134"/>
                <a:gd name="T76" fmla="*/ 104 w 245"/>
                <a:gd name="T77" fmla="*/ 94 h 134"/>
                <a:gd name="T78" fmla="*/ 114 w 245"/>
                <a:gd name="T79" fmla="*/ 94 h 134"/>
                <a:gd name="T80" fmla="*/ 122 w 245"/>
                <a:gd name="T81" fmla="*/ 95 h 134"/>
                <a:gd name="T82" fmla="*/ 144 w 245"/>
                <a:gd name="T83" fmla="*/ 84 h 134"/>
                <a:gd name="T84" fmla="*/ 169 w 245"/>
                <a:gd name="T85" fmla="*/ 83 h 134"/>
                <a:gd name="T86" fmla="*/ 195 w 245"/>
                <a:gd name="T87" fmla="*/ 89 h 134"/>
                <a:gd name="T88" fmla="*/ 206 w 245"/>
                <a:gd name="T89" fmla="*/ 87 h 134"/>
                <a:gd name="T90" fmla="*/ 207 w 245"/>
                <a:gd name="T91" fmla="*/ 84 h 134"/>
                <a:gd name="T92" fmla="*/ 216 w 245"/>
                <a:gd name="T93" fmla="*/ 83 h 134"/>
                <a:gd name="T94" fmla="*/ 210 w 245"/>
                <a:gd name="T95" fmla="*/ 95 h 134"/>
                <a:gd name="T96" fmla="*/ 221 w 245"/>
                <a:gd name="T97" fmla="*/ 93 h 134"/>
                <a:gd name="T98" fmla="*/ 235 w 245"/>
                <a:gd name="T99" fmla="*/ 91 h 134"/>
                <a:gd name="T100" fmla="*/ 244 w 245"/>
                <a:gd name="T101" fmla="*/ 82 h 134"/>
                <a:gd name="T102" fmla="*/ 240 w 245"/>
                <a:gd name="T103" fmla="*/ 76 h 134"/>
                <a:gd name="T104" fmla="*/ 244 w 245"/>
                <a:gd name="T105" fmla="*/ 65 h 134"/>
                <a:gd name="T106" fmla="*/ 240 w 245"/>
                <a:gd name="T107" fmla="*/ 56 h 134"/>
                <a:gd name="T108" fmla="*/ 230 w 245"/>
                <a:gd name="T109" fmla="*/ 60 h 134"/>
                <a:gd name="T110" fmla="*/ 221 w 245"/>
                <a:gd name="T111" fmla="*/ 5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45" h="134">
                  <a:moveTo>
                    <a:pt x="221" y="52"/>
                  </a:moveTo>
                  <a:cubicBezTo>
                    <a:pt x="220" y="51"/>
                    <a:pt x="220" y="48"/>
                    <a:pt x="219" y="47"/>
                  </a:cubicBezTo>
                  <a:cubicBezTo>
                    <a:pt x="219" y="46"/>
                    <a:pt x="218" y="45"/>
                    <a:pt x="217" y="44"/>
                  </a:cubicBezTo>
                  <a:cubicBezTo>
                    <a:pt x="217" y="43"/>
                    <a:pt x="215" y="43"/>
                    <a:pt x="214" y="43"/>
                  </a:cubicBezTo>
                  <a:cubicBezTo>
                    <a:pt x="213" y="44"/>
                    <a:pt x="211" y="48"/>
                    <a:pt x="210" y="48"/>
                  </a:cubicBezTo>
                  <a:cubicBezTo>
                    <a:pt x="209" y="49"/>
                    <a:pt x="206" y="50"/>
                    <a:pt x="205" y="50"/>
                  </a:cubicBezTo>
                  <a:cubicBezTo>
                    <a:pt x="204" y="50"/>
                    <a:pt x="203" y="49"/>
                    <a:pt x="202" y="49"/>
                  </a:cubicBezTo>
                  <a:cubicBezTo>
                    <a:pt x="202" y="48"/>
                    <a:pt x="201" y="47"/>
                    <a:pt x="200" y="47"/>
                  </a:cubicBezTo>
                  <a:cubicBezTo>
                    <a:pt x="199" y="45"/>
                    <a:pt x="199" y="41"/>
                    <a:pt x="198" y="40"/>
                  </a:cubicBezTo>
                  <a:cubicBezTo>
                    <a:pt x="197" y="39"/>
                    <a:pt x="195" y="39"/>
                    <a:pt x="194" y="38"/>
                  </a:cubicBezTo>
                  <a:cubicBezTo>
                    <a:pt x="193" y="38"/>
                    <a:pt x="190" y="39"/>
                    <a:pt x="189" y="38"/>
                  </a:cubicBezTo>
                  <a:cubicBezTo>
                    <a:pt x="189" y="38"/>
                    <a:pt x="188" y="36"/>
                    <a:pt x="188" y="35"/>
                  </a:cubicBezTo>
                  <a:cubicBezTo>
                    <a:pt x="187" y="34"/>
                    <a:pt x="187" y="32"/>
                    <a:pt x="187" y="31"/>
                  </a:cubicBezTo>
                  <a:cubicBezTo>
                    <a:pt x="186" y="28"/>
                    <a:pt x="184" y="24"/>
                    <a:pt x="182" y="22"/>
                  </a:cubicBezTo>
                  <a:cubicBezTo>
                    <a:pt x="182" y="21"/>
                    <a:pt x="181" y="19"/>
                    <a:pt x="180" y="19"/>
                  </a:cubicBezTo>
                  <a:cubicBezTo>
                    <a:pt x="179" y="18"/>
                    <a:pt x="177" y="17"/>
                    <a:pt x="176" y="16"/>
                  </a:cubicBezTo>
                  <a:cubicBezTo>
                    <a:pt x="176" y="16"/>
                    <a:pt x="174" y="16"/>
                    <a:pt x="173" y="15"/>
                  </a:cubicBezTo>
                  <a:cubicBezTo>
                    <a:pt x="172" y="15"/>
                    <a:pt x="170" y="14"/>
                    <a:pt x="169" y="14"/>
                  </a:cubicBezTo>
                  <a:cubicBezTo>
                    <a:pt x="167" y="13"/>
                    <a:pt x="163" y="10"/>
                    <a:pt x="160" y="9"/>
                  </a:cubicBezTo>
                  <a:cubicBezTo>
                    <a:pt x="158" y="7"/>
                    <a:pt x="152" y="5"/>
                    <a:pt x="149" y="5"/>
                  </a:cubicBezTo>
                  <a:cubicBezTo>
                    <a:pt x="146" y="4"/>
                    <a:pt x="141" y="5"/>
                    <a:pt x="139" y="4"/>
                  </a:cubicBezTo>
                  <a:cubicBezTo>
                    <a:pt x="138" y="3"/>
                    <a:pt x="136" y="2"/>
                    <a:pt x="135" y="2"/>
                  </a:cubicBezTo>
                  <a:cubicBezTo>
                    <a:pt x="133" y="1"/>
                    <a:pt x="129" y="2"/>
                    <a:pt x="127" y="2"/>
                  </a:cubicBezTo>
                  <a:cubicBezTo>
                    <a:pt x="126" y="2"/>
                    <a:pt x="124" y="2"/>
                    <a:pt x="123" y="2"/>
                  </a:cubicBezTo>
                  <a:cubicBezTo>
                    <a:pt x="122" y="1"/>
                    <a:pt x="120" y="0"/>
                    <a:pt x="119" y="0"/>
                  </a:cubicBezTo>
                  <a:cubicBezTo>
                    <a:pt x="118" y="0"/>
                    <a:pt x="116" y="0"/>
                    <a:pt x="115" y="0"/>
                  </a:cubicBezTo>
                  <a:cubicBezTo>
                    <a:pt x="115" y="0"/>
                    <a:pt x="113" y="1"/>
                    <a:pt x="112" y="1"/>
                  </a:cubicBezTo>
                  <a:cubicBezTo>
                    <a:pt x="112" y="1"/>
                    <a:pt x="110" y="0"/>
                    <a:pt x="109" y="0"/>
                  </a:cubicBezTo>
                  <a:cubicBezTo>
                    <a:pt x="108" y="0"/>
                    <a:pt x="106" y="0"/>
                    <a:pt x="105" y="1"/>
                  </a:cubicBezTo>
                  <a:cubicBezTo>
                    <a:pt x="104" y="1"/>
                    <a:pt x="103" y="2"/>
                    <a:pt x="102" y="2"/>
                  </a:cubicBezTo>
                  <a:cubicBezTo>
                    <a:pt x="101" y="3"/>
                    <a:pt x="99" y="3"/>
                    <a:pt x="97" y="3"/>
                  </a:cubicBezTo>
                  <a:cubicBezTo>
                    <a:pt x="97" y="4"/>
                    <a:pt x="95" y="4"/>
                    <a:pt x="94" y="4"/>
                  </a:cubicBezTo>
                  <a:cubicBezTo>
                    <a:pt x="93" y="5"/>
                    <a:pt x="91" y="5"/>
                    <a:pt x="90" y="6"/>
                  </a:cubicBezTo>
                  <a:cubicBezTo>
                    <a:pt x="89" y="6"/>
                    <a:pt x="87" y="9"/>
                    <a:pt x="86" y="10"/>
                  </a:cubicBezTo>
                  <a:cubicBezTo>
                    <a:pt x="86" y="11"/>
                    <a:pt x="86" y="12"/>
                    <a:pt x="86" y="13"/>
                  </a:cubicBezTo>
                  <a:cubicBezTo>
                    <a:pt x="86" y="14"/>
                    <a:pt x="87" y="17"/>
                    <a:pt x="88" y="18"/>
                  </a:cubicBezTo>
                  <a:cubicBezTo>
                    <a:pt x="88" y="19"/>
                    <a:pt x="90" y="22"/>
                    <a:pt x="91" y="23"/>
                  </a:cubicBezTo>
                  <a:cubicBezTo>
                    <a:pt x="91" y="25"/>
                    <a:pt x="91" y="29"/>
                    <a:pt x="91" y="30"/>
                  </a:cubicBezTo>
                  <a:cubicBezTo>
                    <a:pt x="91" y="31"/>
                    <a:pt x="92" y="32"/>
                    <a:pt x="92" y="32"/>
                  </a:cubicBezTo>
                  <a:cubicBezTo>
                    <a:pt x="92" y="33"/>
                    <a:pt x="93" y="34"/>
                    <a:pt x="92" y="34"/>
                  </a:cubicBezTo>
                  <a:cubicBezTo>
                    <a:pt x="92" y="35"/>
                    <a:pt x="90" y="34"/>
                    <a:pt x="90" y="35"/>
                  </a:cubicBezTo>
                  <a:cubicBezTo>
                    <a:pt x="89" y="35"/>
                    <a:pt x="89" y="38"/>
                    <a:pt x="89" y="38"/>
                  </a:cubicBezTo>
                  <a:cubicBezTo>
                    <a:pt x="89" y="39"/>
                    <a:pt x="91" y="40"/>
                    <a:pt x="91" y="41"/>
                  </a:cubicBezTo>
                  <a:cubicBezTo>
                    <a:pt x="91" y="42"/>
                    <a:pt x="91" y="44"/>
                    <a:pt x="90" y="45"/>
                  </a:cubicBezTo>
                  <a:cubicBezTo>
                    <a:pt x="89" y="45"/>
                    <a:pt x="86" y="44"/>
                    <a:pt x="85" y="43"/>
                  </a:cubicBezTo>
                  <a:cubicBezTo>
                    <a:pt x="83" y="43"/>
                    <a:pt x="81" y="40"/>
                    <a:pt x="79" y="40"/>
                  </a:cubicBezTo>
                  <a:cubicBezTo>
                    <a:pt x="78" y="40"/>
                    <a:pt x="76" y="41"/>
                    <a:pt x="75" y="41"/>
                  </a:cubicBezTo>
                  <a:cubicBezTo>
                    <a:pt x="72" y="41"/>
                    <a:pt x="68" y="37"/>
                    <a:pt x="65" y="37"/>
                  </a:cubicBezTo>
                  <a:cubicBezTo>
                    <a:pt x="64" y="36"/>
                    <a:pt x="62" y="37"/>
                    <a:pt x="62" y="37"/>
                  </a:cubicBezTo>
                  <a:cubicBezTo>
                    <a:pt x="60" y="37"/>
                    <a:pt x="58" y="34"/>
                    <a:pt x="57" y="34"/>
                  </a:cubicBezTo>
                  <a:cubicBezTo>
                    <a:pt x="56" y="34"/>
                    <a:pt x="53" y="34"/>
                    <a:pt x="52" y="34"/>
                  </a:cubicBezTo>
                  <a:cubicBezTo>
                    <a:pt x="51" y="33"/>
                    <a:pt x="51" y="30"/>
                    <a:pt x="50" y="29"/>
                  </a:cubicBezTo>
                  <a:cubicBezTo>
                    <a:pt x="49" y="29"/>
                    <a:pt x="48" y="28"/>
                    <a:pt x="47" y="28"/>
                  </a:cubicBezTo>
                  <a:cubicBezTo>
                    <a:pt x="45" y="29"/>
                    <a:pt x="40" y="31"/>
                    <a:pt x="39" y="33"/>
                  </a:cubicBezTo>
                  <a:cubicBezTo>
                    <a:pt x="39" y="34"/>
                    <a:pt x="40" y="37"/>
                    <a:pt x="40" y="38"/>
                  </a:cubicBezTo>
                  <a:cubicBezTo>
                    <a:pt x="40" y="38"/>
                    <a:pt x="39" y="40"/>
                    <a:pt x="38" y="40"/>
                  </a:cubicBezTo>
                  <a:cubicBezTo>
                    <a:pt x="38" y="40"/>
                    <a:pt x="36" y="40"/>
                    <a:pt x="36" y="40"/>
                  </a:cubicBezTo>
                  <a:cubicBezTo>
                    <a:pt x="34" y="40"/>
                    <a:pt x="32" y="37"/>
                    <a:pt x="30" y="37"/>
                  </a:cubicBezTo>
                  <a:cubicBezTo>
                    <a:pt x="28" y="36"/>
                    <a:pt x="24" y="38"/>
                    <a:pt x="22" y="37"/>
                  </a:cubicBezTo>
                  <a:cubicBezTo>
                    <a:pt x="19" y="37"/>
                    <a:pt x="13" y="32"/>
                    <a:pt x="13" y="32"/>
                  </a:cubicBezTo>
                  <a:cubicBezTo>
                    <a:pt x="13" y="32"/>
                    <a:pt x="10" y="34"/>
                    <a:pt x="9" y="35"/>
                  </a:cubicBezTo>
                  <a:cubicBezTo>
                    <a:pt x="8" y="38"/>
                    <a:pt x="7" y="42"/>
                    <a:pt x="6" y="45"/>
                  </a:cubicBezTo>
                  <a:cubicBezTo>
                    <a:pt x="6" y="45"/>
                    <a:pt x="4" y="46"/>
                    <a:pt x="3" y="46"/>
                  </a:cubicBezTo>
                  <a:cubicBezTo>
                    <a:pt x="2" y="46"/>
                    <a:pt x="1" y="44"/>
                    <a:pt x="1" y="45"/>
                  </a:cubicBezTo>
                  <a:cubicBezTo>
                    <a:pt x="0" y="45"/>
                    <a:pt x="0" y="47"/>
                    <a:pt x="0" y="47"/>
                  </a:cubicBezTo>
                  <a:cubicBezTo>
                    <a:pt x="0" y="48"/>
                    <a:pt x="1" y="50"/>
                    <a:pt x="1" y="50"/>
                  </a:cubicBezTo>
                  <a:cubicBezTo>
                    <a:pt x="3" y="51"/>
                    <a:pt x="8" y="50"/>
                    <a:pt x="10" y="51"/>
                  </a:cubicBezTo>
                  <a:cubicBezTo>
                    <a:pt x="11" y="51"/>
                    <a:pt x="11" y="53"/>
                    <a:pt x="12" y="53"/>
                  </a:cubicBezTo>
                  <a:cubicBezTo>
                    <a:pt x="13" y="54"/>
                    <a:pt x="17" y="54"/>
                    <a:pt x="18" y="55"/>
                  </a:cubicBezTo>
                  <a:cubicBezTo>
                    <a:pt x="18" y="55"/>
                    <a:pt x="18" y="58"/>
                    <a:pt x="18" y="59"/>
                  </a:cubicBezTo>
                  <a:cubicBezTo>
                    <a:pt x="18" y="60"/>
                    <a:pt x="15" y="61"/>
                    <a:pt x="15" y="62"/>
                  </a:cubicBezTo>
                  <a:cubicBezTo>
                    <a:pt x="16" y="63"/>
                    <a:pt x="21" y="64"/>
                    <a:pt x="22" y="66"/>
                  </a:cubicBezTo>
                  <a:cubicBezTo>
                    <a:pt x="23" y="67"/>
                    <a:pt x="24" y="72"/>
                    <a:pt x="24" y="74"/>
                  </a:cubicBezTo>
                  <a:cubicBezTo>
                    <a:pt x="24" y="75"/>
                    <a:pt x="24" y="77"/>
                    <a:pt x="24" y="78"/>
                  </a:cubicBezTo>
                  <a:cubicBezTo>
                    <a:pt x="24" y="79"/>
                    <a:pt x="23" y="80"/>
                    <a:pt x="23" y="81"/>
                  </a:cubicBezTo>
                  <a:cubicBezTo>
                    <a:pt x="23" y="82"/>
                    <a:pt x="24" y="85"/>
                    <a:pt x="24" y="86"/>
                  </a:cubicBezTo>
                  <a:cubicBezTo>
                    <a:pt x="25" y="88"/>
                    <a:pt x="28" y="90"/>
                    <a:pt x="29" y="91"/>
                  </a:cubicBezTo>
                  <a:cubicBezTo>
                    <a:pt x="30" y="91"/>
                    <a:pt x="32" y="91"/>
                    <a:pt x="32" y="92"/>
                  </a:cubicBezTo>
                  <a:cubicBezTo>
                    <a:pt x="33" y="93"/>
                    <a:pt x="33" y="94"/>
                    <a:pt x="33" y="95"/>
                  </a:cubicBezTo>
                  <a:cubicBezTo>
                    <a:pt x="34" y="95"/>
                    <a:pt x="33" y="96"/>
                    <a:pt x="33" y="96"/>
                  </a:cubicBezTo>
                  <a:cubicBezTo>
                    <a:pt x="34" y="97"/>
                    <a:pt x="37" y="99"/>
                    <a:pt x="37" y="100"/>
                  </a:cubicBezTo>
                  <a:cubicBezTo>
                    <a:pt x="38" y="102"/>
                    <a:pt x="37" y="107"/>
                    <a:pt x="38" y="109"/>
                  </a:cubicBezTo>
                  <a:cubicBezTo>
                    <a:pt x="39" y="110"/>
                    <a:pt x="40" y="111"/>
                    <a:pt x="41" y="111"/>
                  </a:cubicBezTo>
                  <a:cubicBezTo>
                    <a:pt x="42" y="112"/>
                    <a:pt x="45" y="111"/>
                    <a:pt x="46" y="112"/>
                  </a:cubicBezTo>
                  <a:cubicBezTo>
                    <a:pt x="47" y="113"/>
                    <a:pt x="51" y="119"/>
                    <a:pt x="51" y="119"/>
                  </a:cubicBezTo>
                  <a:cubicBezTo>
                    <a:pt x="51" y="119"/>
                    <a:pt x="52" y="117"/>
                    <a:pt x="52" y="117"/>
                  </a:cubicBezTo>
                  <a:cubicBezTo>
                    <a:pt x="53" y="116"/>
                    <a:pt x="55" y="117"/>
                    <a:pt x="56" y="117"/>
                  </a:cubicBezTo>
                  <a:cubicBezTo>
                    <a:pt x="58" y="117"/>
                    <a:pt x="60" y="118"/>
                    <a:pt x="61" y="119"/>
                  </a:cubicBezTo>
                  <a:cubicBezTo>
                    <a:pt x="61" y="120"/>
                    <a:pt x="61" y="121"/>
                    <a:pt x="61" y="121"/>
                  </a:cubicBezTo>
                  <a:cubicBezTo>
                    <a:pt x="61" y="122"/>
                    <a:pt x="59" y="124"/>
                    <a:pt x="58" y="124"/>
                  </a:cubicBezTo>
                  <a:cubicBezTo>
                    <a:pt x="58" y="125"/>
                    <a:pt x="57" y="126"/>
                    <a:pt x="58" y="127"/>
                  </a:cubicBezTo>
                  <a:cubicBezTo>
                    <a:pt x="58" y="128"/>
                    <a:pt x="60" y="129"/>
                    <a:pt x="60" y="130"/>
                  </a:cubicBezTo>
                  <a:cubicBezTo>
                    <a:pt x="62" y="131"/>
                    <a:pt x="65" y="132"/>
                    <a:pt x="67" y="133"/>
                  </a:cubicBezTo>
                  <a:cubicBezTo>
                    <a:pt x="69" y="133"/>
                    <a:pt x="74" y="134"/>
                    <a:pt x="76" y="134"/>
                  </a:cubicBezTo>
                  <a:cubicBezTo>
                    <a:pt x="77" y="133"/>
                    <a:pt x="79" y="133"/>
                    <a:pt x="80" y="132"/>
                  </a:cubicBezTo>
                  <a:cubicBezTo>
                    <a:pt x="81" y="131"/>
                    <a:pt x="81" y="130"/>
                    <a:pt x="81" y="130"/>
                  </a:cubicBezTo>
                  <a:cubicBezTo>
                    <a:pt x="81" y="129"/>
                    <a:pt x="78" y="129"/>
                    <a:pt x="78" y="128"/>
                  </a:cubicBezTo>
                  <a:cubicBezTo>
                    <a:pt x="78" y="128"/>
                    <a:pt x="78" y="127"/>
                    <a:pt x="79" y="127"/>
                  </a:cubicBezTo>
                  <a:cubicBezTo>
                    <a:pt x="81" y="125"/>
                    <a:pt x="87" y="127"/>
                    <a:pt x="90" y="126"/>
                  </a:cubicBezTo>
                  <a:cubicBezTo>
                    <a:pt x="92" y="126"/>
                    <a:pt x="99" y="126"/>
                    <a:pt x="101" y="125"/>
                  </a:cubicBezTo>
                  <a:cubicBezTo>
                    <a:pt x="103" y="124"/>
                    <a:pt x="105" y="122"/>
                    <a:pt x="105" y="121"/>
                  </a:cubicBezTo>
                  <a:cubicBezTo>
                    <a:pt x="106" y="120"/>
                    <a:pt x="105" y="119"/>
                    <a:pt x="106" y="118"/>
                  </a:cubicBezTo>
                  <a:cubicBezTo>
                    <a:pt x="106" y="118"/>
                    <a:pt x="108" y="117"/>
                    <a:pt x="108" y="116"/>
                  </a:cubicBezTo>
                  <a:cubicBezTo>
                    <a:pt x="108" y="115"/>
                    <a:pt x="107" y="113"/>
                    <a:pt x="108" y="112"/>
                  </a:cubicBezTo>
                  <a:cubicBezTo>
                    <a:pt x="108" y="111"/>
                    <a:pt x="111" y="109"/>
                    <a:pt x="112" y="109"/>
                  </a:cubicBezTo>
                  <a:cubicBezTo>
                    <a:pt x="113" y="108"/>
                    <a:pt x="116" y="109"/>
                    <a:pt x="117" y="108"/>
                  </a:cubicBezTo>
                  <a:cubicBezTo>
                    <a:pt x="118" y="107"/>
                    <a:pt x="118" y="106"/>
                    <a:pt x="118" y="105"/>
                  </a:cubicBezTo>
                  <a:cubicBezTo>
                    <a:pt x="118" y="104"/>
                    <a:pt x="118" y="103"/>
                    <a:pt x="117" y="103"/>
                  </a:cubicBezTo>
                  <a:cubicBezTo>
                    <a:pt x="116" y="103"/>
                    <a:pt x="115" y="105"/>
                    <a:pt x="114" y="105"/>
                  </a:cubicBezTo>
                  <a:cubicBezTo>
                    <a:pt x="113" y="105"/>
                    <a:pt x="112" y="105"/>
                    <a:pt x="111" y="104"/>
                  </a:cubicBezTo>
                  <a:cubicBezTo>
                    <a:pt x="110" y="104"/>
                    <a:pt x="108" y="104"/>
                    <a:pt x="108" y="103"/>
                  </a:cubicBezTo>
                  <a:cubicBezTo>
                    <a:pt x="107" y="103"/>
                    <a:pt x="107" y="101"/>
                    <a:pt x="107" y="101"/>
                  </a:cubicBezTo>
                  <a:cubicBezTo>
                    <a:pt x="108" y="99"/>
                    <a:pt x="111" y="97"/>
                    <a:pt x="109" y="96"/>
                  </a:cubicBezTo>
                  <a:cubicBezTo>
                    <a:pt x="109" y="96"/>
                    <a:pt x="108" y="97"/>
                    <a:pt x="108" y="97"/>
                  </a:cubicBezTo>
                  <a:cubicBezTo>
                    <a:pt x="106" y="98"/>
                    <a:pt x="103" y="98"/>
                    <a:pt x="102" y="97"/>
                  </a:cubicBezTo>
                  <a:cubicBezTo>
                    <a:pt x="102" y="97"/>
                    <a:pt x="101" y="95"/>
                    <a:pt x="101" y="95"/>
                  </a:cubicBezTo>
                  <a:cubicBezTo>
                    <a:pt x="102" y="94"/>
                    <a:pt x="103" y="94"/>
                    <a:pt x="104" y="94"/>
                  </a:cubicBezTo>
                  <a:cubicBezTo>
                    <a:pt x="105" y="94"/>
                    <a:pt x="106" y="95"/>
                    <a:pt x="107" y="95"/>
                  </a:cubicBezTo>
                  <a:cubicBezTo>
                    <a:pt x="108" y="95"/>
                    <a:pt x="109" y="94"/>
                    <a:pt x="111" y="93"/>
                  </a:cubicBezTo>
                  <a:cubicBezTo>
                    <a:pt x="112" y="93"/>
                    <a:pt x="114" y="93"/>
                    <a:pt x="114" y="94"/>
                  </a:cubicBezTo>
                  <a:cubicBezTo>
                    <a:pt x="115" y="94"/>
                    <a:pt x="114" y="96"/>
                    <a:pt x="115" y="97"/>
                  </a:cubicBezTo>
                  <a:cubicBezTo>
                    <a:pt x="116" y="97"/>
                    <a:pt x="118" y="98"/>
                    <a:pt x="118" y="97"/>
                  </a:cubicBezTo>
                  <a:cubicBezTo>
                    <a:pt x="119" y="97"/>
                    <a:pt x="121" y="96"/>
                    <a:pt x="122" y="95"/>
                  </a:cubicBezTo>
                  <a:cubicBezTo>
                    <a:pt x="123" y="95"/>
                    <a:pt x="124" y="93"/>
                    <a:pt x="126" y="93"/>
                  </a:cubicBezTo>
                  <a:cubicBezTo>
                    <a:pt x="129" y="91"/>
                    <a:pt x="135" y="91"/>
                    <a:pt x="138" y="89"/>
                  </a:cubicBezTo>
                  <a:cubicBezTo>
                    <a:pt x="139" y="88"/>
                    <a:pt x="142" y="85"/>
                    <a:pt x="144" y="84"/>
                  </a:cubicBezTo>
                  <a:cubicBezTo>
                    <a:pt x="145" y="83"/>
                    <a:pt x="148" y="82"/>
                    <a:pt x="149" y="81"/>
                  </a:cubicBezTo>
                  <a:cubicBezTo>
                    <a:pt x="152" y="81"/>
                    <a:pt x="159" y="83"/>
                    <a:pt x="163" y="83"/>
                  </a:cubicBezTo>
                  <a:cubicBezTo>
                    <a:pt x="165" y="83"/>
                    <a:pt x="168" y="83"/>
                    <a:pt x="169" y="83"/>
                  </a:cubicBezTo>
                  <a:cubicBezTo>
                    <a:pt x="172" y="83"/>
                    <a:pt x="175" y="83"/>
                    <a:pt x="177" y="84"/>
                  </a:cubicBezTo>
                  <a:cubicBezTo>
                    <a:pt x="181" y="85"/>
                    <a:pt x="186" y="89"/>
                    <a:pt x="189" y="89"/>
                  </a:cubicBezTo>
                  <a:cubicBezTo>
                    <a:pt x="190" y="90"/>
                    <a:pt x="194" y="90"/>
                    <a:pt x="195" y="89"/>
                  </a:cubicBezTo>
                  <a:cubicBezTo>
                    <a:pt x="196" y="88"/>
                    <a:pt x="197" y="86"/>
                    <a:pt x="198" y="86"/>
                  </a:cubicBezTo>
                  <a:cubicBezTo>
                    <a:pt x="199" y="85"/>
                    <a:pt x="201" y="84"/>
                    <a:pt x="202" y="85"/>
                  </a:cubicBezTo>
                  <a:cubicBezTo>
                    <a:pt x="203" y="85"/>
                    <a:pt x="205" y="87"/>
                    <a:pt x="206" y="87"/>
                  </a:cubicBezTo>
                  <a:cubicBezTo>
                    <a:pt x="207" y="87"/>
                    <a:pt x="210" y="87"/>
                    <a:pt x="211" y="86"/>
                  </a:cubicBezTo>
                  <a:cubicBezTo>
                    <a:pt x="212" y="86"/>
                    <a:pt x="212" y="85"/>
                    <a:pt x="212" y="85"/>
                  </a:cubicBezTo>
                  <a:cubicBezTo>
                    <a:pt x="211" y="84"/>
                    <a:pt x="208" y="85"/>
                    <a:pt x="207" y="84"/>
                  </a:cubicBezTo>
                  <a:cubicBezTo>
                    <a:pt x="206" y="83"/>
                    <a:pt x="206" y="81"/>
                    <a:pt x="206" y="80"/>
                  </a:cubicBezTo>
                  <a:cubicBezTo>
                    <a:pt x="207" y="79"/>
                    <a:pt x="209" y="79"/>
                    <a:pt x="210" y="79"/>
                  </a:cubicBezTo>
                  <a:cubicBezTo>
                    <a:pt x="212" y="79"/>
                    <a:pt x="216" y="82"/>
                    <a:pt x="216" y="83"/>
                  </a:cubicBezTo>
                  <a:cubicBezTo>
                    <a:pt x="217" y="84"/>
                    <a:pt x="217" y="87"/>
                    <a:pt x="217" y="88"/>
                  </a:cubicBezTo>
                  <a:cubicBezTo>
                    <a:pt x="216" y="89"/>
                    <a:pt x="212" y="90"/>
                    <a:pt x="211" y="91"/>
                  </a:cubicBezTo>
                  <a:cubicBezTo>
                    <a:pt x="211" y="92"/>
                    <a:pt x="210" y="94"/>
                    <a:pt x="210" y="95"/>
                  </a:cubicBezTo>
                  <a:cubicBezTo>
                    <a:pt x="210" y="96"/>
                    <a:pt x="211" y="96"/>
                    <a:pt x="212" y="96"/>
                  </a:cubicBezTo>
                  <a:cubicBezTo>
                    <a:pt x="214" y="96"/>
                    <a:pt x="216" y="94"/>
                    <a:pt x="218" y="93"/>
                  </a:cubicBezTo>
                  <a:cubicBezTo>
                    <a:pt x="219" y="93"/>
                    <a:pt x="220" y="93"/>
                    <a:pt x="221" y="93"/>
                  </a:cubicBezTo>
                  <a:cubicBezTo>
                    <a:pt x="222" y="94"/>
                    <a:pt x="224" y="96"/>
                    <a:pt x="225" y="96"/>
                  </a:cubicBezTo>
                  <a:cubicBezTo>
                    <a:pt x="227" y="97"/>
                    <a:pt x="231" y="95"/>
                    <a:pt x="232" y="94"/>
                  </a:cubicBezTo>
                  <a:cubicBezTo>
                    <a:pt x="233" y="94"/>
                    <a:pt x="235" y="92"/>
                    <a:pt x="235" y="91"/>
                  </a:cubicBezTo>
                  <a:cubicBezTo>
                    <a:pt x="236" y="90"/>
                    <a:pt x="236" y="87"/>
                    <a:pt x="237" y="86"/>
                  </a:cubicBezTo>
                  <a:cubicBezTo>
                    <a:pt x="238" y="86"/>
                    <a:pt x="240" y="86"/>
                    <a:pt x="241" y="85"/>
                  </a:cubicBezTo>
                  <a:cubicBezTo>
                    <a:pt x="242" y="85"/>
                    <a:pt x="244" y="83"/>
                    <a:pt x="244" y="82"/>
                  </a:cubicBezTo>
                  <a:cubicBezTo>
                    <a:pt x="245" y="82"/>
                    <a:pt x="245" y="80"/>
                    <a:pt x="244" y="80"/>
                  </a:cubicBezTo>
                  <a:cubicBezTo>
                    <a:pt x="244" y="79"/>
                    <a:pt x="243" y="79"/>
                    <a:pt x="242" y="78"/>
                  </a:cubicBezTo>
                  <a:cubicBezTo>
                    <a:pt x="242" y="78"/>
                    <a:pt x="241" y="77"/>
                    <a:pt x="240" y="76"/>
                  </a:cubicBezTo>
                  <a:cubicBezTo>
                    <a:pt x="240" y="74"/>
                    <a:pt x="240" y="72"/>
                    <a:pt x="241" y="71"/>
                  </a:cubicBezTo>
                  <a:cubicBezTo>
                    <a:pt x="241" y="70"/>
                    <a:pt x="243" y="68"/>
                    <a:pt x="244" y="66"/>
                  </a:cubicBezTo>
                  <a:cubicBezTo>
                    <a:pt x="244" y="66"/>
                    <a:pt x="244" y="65"/>
                    <a:pt x="244" y="65"/>
                  </a:cubicBezTo>
                  <a:cubicBezTo>
                    <a:pt x="244" y="64"/>
                    <a:pt x="242" y="64"/>
                    <a:pt x="242" y="63"/>
                  </a:cubicBezTo>
                  <a:cubicBezTo>
                    <a:pt x="242" y="62"/>
                    <a:pt x="243" y="61"/>
                    <a:pt x="243" y="61"/>
                  </a:cubicBezTo>
                  <a:cubicBezTo>
                    <a:pt x="243" y="59"/>
                    <a:pt x="241" y="56"/>
                    <a:pt x="240" y="56"/>
                  </a:cubicBezTo>
                  <a:cubicBezTo>
                    <a:pt x="239" y="55"/>
                    <a:pt x="236" y="57"/>
                    <a:pt x="236" y="58"/>
                  </a:cubicBezTo>
                  <a:cubicBezTo>
                    <a:pt x="235" y="59"/>
                    <a:pt x="235" y="62"/>
                    <a:pt x="234" y="62"/>
                  </a:cubicBezTo>
                  <a:cubicBezTo>
                    <a:pt x="233" y="62"/>
                    <a:pt x="231" y="61"/>
                    <a:pt x="230" y="60"/>
                  </a:cubicBezTo>
                  <a:cubicBezTo>
                    <a:pt x="229" y="59"/>
                    <a:pt x="227" y="57"/>
                    <a:pt x="226" y="56"/>
                  </a:cubicBezTo>
                  <a:cubicBezTo>
                    <a:pt x="225" y="56"/>
                    <a:pt x="224" y="56"/>
                    <a:pt x="224" y="55"/>
                  </a:cubicBezTo>
                  <a:cubicBezTo>
                    <a:pt x="223" y="55"/>
                    <a:pt x="222" y="53"/>
                    <a:pt x="221" y="5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5"/>
            <p:cNvSpPr>
              <a:spLocks/>
            </p:cNvSpPr>
            <p:nvPr/>
          </p:nvSpPr>
          <p:spPr bwMode="auto">
            <a:xfrm>
              <a:off x="1652" y="2723"/>
              <a:ext cx="535" cy="859"/>
            </a:xfrm>
            <a:custGeom>
              <a:avLst/>
              <a:gdLst>
                <a:gd name="T0" fmla="*/ 156 w 200"/>
                <a:gd name="T1" fmla="*/ 116 h 321"/>
                <a:gd name="T2" fmla="*/ 164 w 200"/>
                <a:gd name="T3" fmla="*/ 104 h 321"/>
                <a:gd name="T4" fmla="*/ 166 w 200"/>
                <a:gd name="T5" fmla="*/ 89 h 321"/>
                <a:gd name="T6" fmla="*/ 151 w 200"/>
                <a:gd name="T7" fmla="*/ 71 h 321"/>
                <a:gd name="T8" fmla="*/ 139 w 200"/>
                <a:gd name="T9" fmla="*/ 83 h 321"/>
                <a:gd name="T10" fmla="*/ 124 w 200"/>
                <a:gd name="T11" fmla="*/ 93 h 321"/>
                <a:gd name="T12" fmla="*/ 115 w 200"/>
                <a:gd name="T13" fmla="*/ 96 h 321"/>
                <a:gd name="T14" fmla="*/ 107 w 200"/>
                <a:gd name="T15" fmla="*/ 100 h 321"/>
                <a:gd name="T16" fmla="*/ 102 w 200"/>
                <a:gd name="T17" fmla="*/ 85 h 321"/>
                <a:gd name="T18" fmla="*/ 113 w 200"/>
                <a:gd name="T19" fmla="*/ 77 h 321"/>
                <a:gd name="T20" fmla="*/ 112 w 200"/>
                <a:gd name="T21" fmla="*/ 63 h 321"/>
                <a:gd name="T22" fmla="*/ 122 w 200"/>
                <a:gd name="T23" fmla="*/ 60 h 321"/>
                <a:gd name="T24" fmla="*/ 128 w 200"/>
                <a:gd name="T25" fmla="*/ 46 h 321"/>
                <a:gd name="T26" fmla="*/ 130 w 200"/>
                <a:gd name="T27" fmla="*/ 22 h 321"/>
                <a:gd name="T28" fmla="*/ 98 w 200"/>
                <a:gd name="T29" fmla="*/ 2 h 321"/>
                <a:gd name="T30" fmla="*/ 60 w 200"/>
                <a:gd name="T31" fmla="*/ 41 h 321"/>
                <a:gd name="T32" fmla="*/ 54 w 200"/>
                <a:gd name="T33" fmla="*/ 60 h 321"/>
                <a:gd name="T34" fmla="*/ 28 w 200"/>
                <a:gd name="T35" fmla="*/ 72 h 321"/>
                <a:gd name="T36" fmla="*/ 15 w 200"/>
                <a:gd name="T37" fmla="*/ 107 h 321"/>
                <a:gd name="T38" fmla="*/ 7 w 200"/>
                <a:gd name="T39" fmla="*/ 142 h 321"/>
                <a:gd name="T40" fmla="*/ 18 w 200"/>
                <a:gd name="T41" fmla="*/ 144 h 321"/>
                <a:gd name="T42" fmla="*/ 40 w 200"/>
                <a:gd name="T43" fmla="*/ 146 h 321"/>
                <a:gd name="T44" fmla="*/ 51 w 200"/>
                <a:gd name="T45" fmla="*/ 162 h 321"/>
                <a:gd name="T46" fmla="*/ 46 w 200"/>
                <a:gd name="T47" fmla="*/ 177 h 321"/>
                <a:gd name="T48" fmla="*/ 40 w 200"/>
                <a:gd name="T49" fmla="*/ 186 h 321"/>
                <a:gd name="T50" fmla="*/ 32 w 200"/>
                <a:gd name="T51" fmla="*/ 204 h 321"/>
                <a:gd name="T52" fmla="*/ 22 w 200"/>
                <a:gd name="T53" fmla="*/ 203 h 321"/>
                <a:gd name="T54" fmla="*/ 14 w 200"/>
                <a:gd name="T55" fmla="*/ 208 h 321"/>
                <a:gd name="T56" fmla="*/ 8 w 200"/>
                <a:gd name="T57" fmla="*/ 200 h 321"/>
                <a:gd name="T58" fmla="*/ 6 w 200"/>
                <a:gd name="T59" fmla="*/ 219 h 321"/>
                <a:gd name="T60" fmla="*/ 15 w 200"/>
                <a:gd name="T61" fmla="*/ 224 h 321"/>
                <a:gd name="T62" fmla="*/ 20 w 200"/>
                <a:gd name="T63" fmla="*/ 237 h 321"/>
                <a:gd name="T64" fmla="*/ 31 w 200"/>
                <a:gd name="T65" fmla="*/ 250 h 321"/>
                <a:gd name="T66" fmla="*/ 40 w 200"/>
                <a:gd name="T67" fmla="*/ 254 h 321"/>
                <a:gd name="T68" fmla="*/ 38 w 200"/>
                <a:gd name="T69" fmla="*/ 276 h 321"/>
                <a:gd name="T70" fmla="*/ 32 w 200"/>
                <a:gd name="T71" fmla="*/ 296 h 321"/>
                <a:gd name="T72" fmla="*/ 57 w 200"/>
                <a:gd name="T73" fmla="*/ 313 h 321"/>
                <a:gd name="T74" fmla="*/ 73 w 200"/>
                <a:gd name="T75" fmla="*/ 304 h 321"/>
                <a:gd name="T76" fmla="*/ 91 w 200"/>
                <a:gd name="T77" fmla="*/ 313 h 321"/>
                <a:gd name="T78" fmla="*/ 118 w 200"/>
                <a:gd name="T79" fmla="*/ 317 h 321"/>
                <a:gd name="T80" fmla="*/ 118 w 200"/>
                <a:gd name="T81" fmla="*/ 306 h 321"/>
                <a:gd name="T82" fmla="*/ 116 w 200"/>
                <a:gd name="T83" fmla="*/ 282 h 321"/>
                <a:gd name="T84" fmla="*/ 135 w 200"/>
                <a:gd name="T85" fmla="*/ 276 h 321"/>
                <a:gd name="T86" fmla="*/ 153 w 200"/>
                <a:gd name="T87" fmla="*/ 278 h 321"/>
                <a:gd name="T88" fmla="*/ 195 w 200"/>
                <a:gd name="T89" fmla="*/ 290 h 321"/>
                <a:gd name="T90" fmla="*/ 198 w 200"/>
                <a:gd name="T91" fmla="*/ 270 h 321"/>
                <a:gd name="T92" fmla="*/ 186 w 200"/>
                <a:gd name="T93" fmla="*/ 248 h 321"/>
                <a:gd name="T94" fmla="*/ 196 w 200"/>
                <a:gd name="T95" fmla="*/ 234 h 321"/>
                <a:gd name="T96" fmla="*/ 193 w 200"/>
                <a:gd name="T97" fmla="*/ 216 h 321"/>
                <a:gd name="T98" fmla="*/ 183 w 200"/>
                <a:gd name="T99" fmla="*/ 171 h 321"/>
                <a:gd name="T100" fmla="*/ 164 w 200"/>
                <a:gd name="T101" fmla="*/ 142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0" h="321">
                  <a:moveTo>
                    <a:pt x="163" y="133"/>
                  </a:moveTo>
                  <a:cubicBezTo>
                    <a:pt x="162" y="131"/>
                    <a:pt x="165" y="127"/>
                    <a:pt x="164" y="124"/>
                  </a:cubicBezTo>
                  <a:cubicBezTo>
                    <a:pt x="163" y="123"/>
                    <a:pt x="161" y="123"/>
                    <a:pt x="160" y="122"/>
                  </a:cubicBezTo>
                  <a:cubicBezTo>
                    <a:pt x="160" y="121"/>
                    <a:pt x="160" y="118"/>
                    <a:pt x="160" y="117"/>
                  </a:cubicBezTo>
                  <a:cubicBezTo>
                    <a:pt x="159" y="116"/>
                    <a:pt x="157" y="117"/>
                    <a:pt x="156" y="116"/>
                  </a:cubicBezTo>
                  <a:cubicBezTo>
                    <a:pt x="156" y="116"/>
                    <a:pt x="155" y="114"/>
                    <a:pt x="155" y="114"/>
                  </a:cubicBezTo>
                  <a:cubicBezTo>
                    <a:pt x="156" y="113"/>
                    <a:pt x="159" y="112"/>
                    <a:pt x="159" y="111"/>
                  </a:cubicBezTo>
                  <a:cubicBezTo>
                    <a:pt x="160" y="110"/>
                    <a:pt x="158" y="106"/>
                    <a:pt x="159" y="105"/>
                  </a:cubicBezTo>
                  <a:cubicBezTo>
                    <a:pt x="159" y="104"/>
                    <a:pt x="160" y="103"/>
                    <a:pt x="161" y="103"/>
                  </a:cubicBezTo>
                  <a:cubicBezTo>
                    <a:pt x="162" y="103"/>
                    <a:pt x="164" y="104"/>
                    <a:pt x="164" y="104"/>
                  </a:cubicBezTo>
                  <a:cubicBezTo>
                    <a:pt x="165" y="103"/>
                    <a:pt x="166" y="100"/>
                    <a:pt x="166" y="99"/>
                  </a:cubicBezTo>
                  <a:cubicBezTo>
                    <a:pt x="168" y="98"/>
                    <a:pt x="172" y="97"/>
                    <a:pt x="173" y="96"/>
                  </a:cubicBezTo>
                  <a:cubicBezTo>
                    <a:pt x="174" y="96"/>
                    <a:pt x="175" y="93"/>
                    <a:pt x="175" y="92"/>
                  </a:cubicBezTo>
                  <a:cubicBezTo>
                    <a:pt x="175" y="91"/>
                    <a:pt x="175" y="91"/>
                    <a:pt x="174" y="90"/>
                  </a:cubicBezTo>
                  <a:cubicBezTo>
                    <a:pt x="173" y="89"/>
                    <a:pt x="168" y="90"/>
                    <a:pt x="166" y="89"/>
                  </a:cubicBezTo>
                  <a:cubicBezTo>
                    <a:pt x="164" y="88"/>
                    <a:pt x="162" y="82"/>
                    <a:pt x="162" y="82"/>
                  </a:cubicBezTo>
                  <a:cubicBezTo>
                    <a:pt x="162" y="81"/>
                    <a:pt x="162" y="81"/>
                    <a:pt x="162" y="81"/>
                  </a:cubicBezTo>
                  <a:cubicBezTo>
                    <a:pt x="162" y="81"/>
                    <a:pt x="155" y="78"/>
                    <a:pt x="153" y="76"/>
                  </a:cubicBezTo>
                  <a:cubicBezTo>
                    <a:pt x="153" y="75"/>
                    <a:pt x="154" y="73"/>
                    <a:pt x="153" y="72"/>
                  </a:cubicBezTo>
                  <a:cubicBezTo>
                    <a:pt x="153" y="72"/>
                    <a:pt x="152" y="71"/>
                    <a:pt x="151" y="71"/>
                  </a:cubicBezTo>
                  <a:cubicBezTo>
                    <a:pt x="149" y="72"/>
                    <a:pt x="145" y="75"/>
                    <a:pt x="143" y="76"/>
                  </a:cubicBezTo>
                  <a:cubicBezTo>
                    <a:pt x="142" y="76"/>
                    <a:pt x="139" y="75"/>
                    <a:pt x="138" y="75"/>
                  </a:cubicBezTo>
                  <a:cubicBezTo>
                    <a:pt x="138" y="75"/>
                    <a:pt x="137" y="76"/>
                    <a:pt x="136" y="77"/>
                  </a:cubicBezTo>
                  <a:cubicBezTo>
                    <a:pt x="136" y="78"/>
                    <a:pt x="135" y="79"/>
                    <a:pt x="135" y="80"/>
                  </a:cubicBezTo>
                  <a:cubicBezTo>
                    <a:pt x="135" y="82"/>
                    <a:pt x="139" y="82"/>
                    <a:pt x="139" y="83"/>
                  </a:cubicBezTo>
                  <a:cubicBezTo>
                    <a:pt x="139" y="85"/>
                    <a:pt x="135" y="85"/>
                    <a:pt x="134" y="86"/>
                  </a:cubicBezTo>
                  <a:cubicBezTo>
                    <a:pt x="134" y="86"/>
                    <a:pt x="134" y="89"/>
                    <a:pt x="134" y="89"/>
                  </a:cubicBezTo>
                  <a:cubicBezTo>
                    <a:pt x="133" y="90"/>
                    <a:pt x="130" y="90"/>
                    <a:pt x="130" y="90"/>
                  </a:cubicBezTo>
                  <a:cubicBezTo>
                    <a:pt x="129" y="91"/>
                    <a:pt x="130" y="93"/>
                    <a:pt x="129" y="94"/>
                  </a:cubicBezTo>
                  <a:cubicBezTo>
                    <a:pt x="128" y="95"/>
                    <a:pt x="124" y="92"/>
                    <a:pt x="124" y="93"/>
                  </a:cubicBezTo>
                  <a:cubicBezTo>
                    <a:pt x="123" y="94"/>
                    <a:pt x="124" y="97"/>
                    <a:pt x="124" y="97"/>
                  </a:cubicBezTo>
                  <a:cubicBezTo>
                    <a:pt x="124" y="98"/>
                    <a:pt x="123" y="99"/>
                    <a:pt x="122" y="99"/>
                  </a:cubicBezTo>
                  <a:cubicBezTo>
                    <a:pt x="121" y="99"/>
                    <a:pt x="121" y="96"/>
                    <a:pt x="120" y="94"/>
                  </a:cubicBezTo>
                  <a:cubicBezTo>
                    <a:pt x="119" y="94"/>
                    <a:pt x="118" y="94"/>
                    <a:pt x="117" y="94"/>
                  </a:cubicBezTo>
                  <a:cubicBezTo>
                    <a:pt x="116" y="94"/>
                    <a:pt x="115" y="95"/>
                    <a:pt x="115" y="96"/>
                  </a:cubicBezTo>
                  <a:cubicBezTo>
                    <a:pt x="115" y="97"/>
                    <a:pt x="117" y="98"/>
                    <a:pt x="117" y="99"/>
                  </a:cubicBezTo>
                  <a:cubicBezTo>
                    <a:pt x="117" y="100"/>
                    <a:pt x="116" y="102"/>
                    <a:pt x="115" y="102"/>
                  </a:cubicBezTo>
                  <a:cubicBezTo>
                    <a:pt x="115" y="103"/>
                    <a:pt x="114" y="103"/>
                    <a:pt x="113" y="103"/>
                  </a:cubicBezTo>
                  <a:cubicBezTo>
                    <a:pt x="112" y="104"/>
                    <a:pt x="110" y="106"/>
                    <a:pt x="110" y="106"/>
                  </a:cubicBezTo>
                  <a:cubicBezTo>
                    <a:pt x="110" y="107"/>
                    <a:pt x="107" y="101"/>
                    <a:pt x="107" y="100"/>
                  </a:cubicBezTo>
                  <a:cubicBezTo>
                    <a:pt x="107" y="99"/>
                    <a:pt x="108" y="97"/>
                    <a:pt x="108" y="97"/>
                  </a:cubicBezTo>
                  <a:cubicBezTo>
                    <a:pt x="108" y="96"/>
                    <a:pt x="107" y="95"/>
                    <a:pt x="107" y="94"/>
                  </a:cubicBezTo>
                  <a:cubicBezTo>
                    <a:pt x="105" y="94"/>
                    <a:pt x="103" y="94"/>
                    <a:pt x="101" y="93"/>
                  </a:cubicBezTo>
                  <a:cubicBezTo>
                    <a:pt x="100" y="93"/>
                    <a:pt x="100" y="92"/>
                    <a:pt x="100" y="91"/>
                  </a:cubicBezTo>
                  <a:cubicBezTo>
                    <a:pt x="99" y="90"/>
                    <a:pt x="102" y="86"/>
                    <a:pt x="102" y="85"/>
                  </a:cubicBezTo>
                  <a:cubicBezTo>
                    <a:pt x="101" y="84"/>
                    <a:pt x="100" y="82"/>
                    <a:pt x="100" y="81"/>
                  </a:cubicBezTo>
                  <a:cubicBezTo>
                    <a:pt x="100" y="81"/>
                    <a:pt x="101" y="79"/>
                    <a:pt x="101" y="79"/>
                  </a:cubicBezTo>
                  <a:cubicBezTo>
                    <a:pt x="103" y="78"/>
                    <a:pt x="106" y="82"/>
                    <a:pt x="108" y="82"/>
                  </a:cubicBezTo>
                  <a:cubicBezTo>
                    <a:pt x="109" y="82"/>
                    <a:pt x="111" y="83"/>
                    <a:pt x="111" y="82"/>
                  </a:cubicBezTo>
                  <a:cubicBezTo>
                    <a:pt x="112" y="81"/>
                    <a:pt x="113" y="78"/>
                    <a:pt x="113" y="77"/>
                  </a:cubicBezTo>
                  <a:cubicBezTo>
                    <a:pt x="114" y="77"/>
                    <a:pt x="115" y="77"/>
                    <a:pt x="115" y="76"/>
                  </a:cubicBezTo>
                  <a:cubicBezTo>
                    <a:pt x="116" y="76"/>
                    <a:pt x="116" y="74"/>
                    <a:pt x="116" y="73"/>
                  </a:cubicBezTo>
                  <a:cubicBezTo>
                    <a:pt x="116" y="72"/>
                    <a:pt x="114" y="71"/>
                    <a:pt x="114" y="71"/>
                  </a:cubicBezTo>
                  <a:cubicBezTo>
                    <a:pt x="113" y="70"/>
                    <a:pt x="114" y="68"/>
                    <a:pt x="114" y="67"/>
                  </a:cubicBezTo>
                  <a:cubicBezTo>
                    <a:pt x="114" y="66"/>
                    <a:pt x="112" y="64"/>
                    <a:pt x="112" y="63"/>
                  </a:cubicBezTo>
                  <a:cubicBezTo>
                    <a:pt x="112" y="63"/>
                    <a:pt x="112" y="62"/>
                    <a:pt x="113" y="62"/>
                  </a:cubicBezTo>
                  <a:cubicBezTo>
                    <a:pt x="113" y="61"/>
                    <a:pt x="115" y="61"/>
                    <a:pt x="116" y="61"/>
                  </a:cubicBezTo>
                  <a:cubicBezTo>
                    <a:pt x="118" y="61"/>
                    <a:pt x="119" y="63"/>
                    <a:pt x="120" y="63"/>
                  </a:cubicBezTo>
                  <a:cubicBezTo>
                    <a:pt x="121" y="63"/>
                    <a:pt x="121" y="63"/>
                    <a:pt x="122" y="62"/>
                  </a:cubicBezTo>
                  <a:cubicBezTo>
                    <a:pt x="122" y="62"/>
                    <a:pt x="122" y="61"/>
                    <a:pt x="122" y="60"/>
                  </a:cubicBezTo>
                  <a:cubicBezTo>
                    <a:pt x="122" y="58"/>
                    <a:pt x="120" y="55"/>
                    <a:pt x="120" y="53"/>
                  </a:cubicBezTo>
                  <a:cubicBezTo>
                    <a:pt x="121" y="52"/>
                    <a:pt x="123" y="50"/>
                    <a:pt x="123" y="49"/>
                  </a:cubicBezTo>
                  <a:cubicBezTo>
                    <a:pt x="123" y="48"/>
                    <a:pt x="122" y="47"/>
                    <a:pt x="122" y="46"/>
                  </a:cubicBezTo>
                  <a:cubicBezTo>
                    <a:pt x="122" y="45"/>
                    <a:pt x="123" y="44"/>
                    <a:pt x="124" y="44"/>
                  </a:cubicBezTo>
                  <a:cubicBezTo>
                    <a:pt x="125" y="44"/>
                    <a:pt x="127" y="46"/>
                    <a:pt x="128" y="46"/>
                  </a:cubicBezTo>
                  <a:cubicBezTo>
                    <a:pt x="128" y="45"/>
                    <a:pt x="128" y="44"/>
                    <a:pt x="128" y="44"/>
                  </a:cubicBezTo>
                  <a:cubicBezTo>
                    <a:pt x="129" y="42"/>
                    <a:pt x="133" y="39"/>
                    <a:pt x="133" y="38"/>
                  </a:cubicBezTo>
                  <a:cubicBezTo>
                    <a:pt x="133" y="36"/>
                    <a:pt x="131" y="34"/>
                    <a:pt x="131" y="32"/>
                  </a:cubicBezTo>
                  <a:cubicBezTo>
                    <a:pt x="131" y="31"/>
                    <a:pt x="134" y="30"/>
                    <a:pt x="134" y="29"/>
                  </a:cubicBezTo>
                  <a:cubicBezTo>
                    <a:pt x="134" y="27"/>
                    <a:pt x="131" y="24"/>
                    <a:pt x="130" y="22"/>
                  </a:cubicBezTo>
                  <a:cubicBezTo>
                    <a:pt x="130" y="22"/>
                    <a:pt x="129" y="20"/>
                    <a:pt x="128" y="19"/>
                  </a:cubicBezTo>
                  <a:cubicBezTo>
                    <a:pt x="127" y="18"/>
                    <a:pt x="123" y="16"/>
                    <a:pt x="122" y="15"/>
                  </a:cubicBezTo>
                  <a:cubicBezTo>
                    <a:pt x="119" y="13"/>
                    <a:pt x="111" y="10"/>
                    <a:pt x="109" y="7"/>
                  </a:cubicBezTo>
                  <a:cubicBezTo>
                    <a:pt x="108" y="5"/>
                    <a:pt x="107" y="0"/>
                    <a:pt x="107" y="0"/>
                  </a:cubicBezTo>
                  <a:cubicBezTo>
                    <a:pt x="107" y="0"/>
                    <a:pt x="100" y="2"/>
                    <a:pt x="98" y="2"/>
                  </a:cubicBezTo>
                  <a:cubicBezTo>
                    <a:pt x="97" y="3"/>
                    <a:pt x="94" y="3"/>
                    <a:pt x="93" y="3"/>
                  </a:cubicBezTo>
                  <a:cubicBezTo>
                    <a:pt x="89" y="6"/>
                    <a:pt x="82" y="11"/>
                    <a:pt x="79" y="15"/>
                  </a:cubicBezTo>
                  <a:cubicBezTo>
                    <a:pt x="77" y="17"/>
                    <a:pt x="75" y="22"/>
                    <a:pt x="73" y="24"/>
                  </a:cubicBezTo>
                  <a:cubicBezTo>
                    <a:pt x="71" y="27"/>
                    <a:pt x="65" y="30"/>
                    <a:pt x="63" y="32"/>
                  </a:cubicBezTo>
                  <a:cubicBezTo>
                    <a:pt x="62" y="34"/>
                    <a:pt x="62" y="39"/>
                    <a:pt x="60" y="41"/>
                  </a:cubicBezTo>
                  <a:cubicBezTo>
                    <a:pt x="59" y="43"/>
                    <a:pt x="54" y="44"/>
                    <a:pt x="53" y="46"/>
                  </a:cubicBezTo>
                  <a:cubicBezTo>
                    <a:pt x="52" y="47"/>
                    <a:pt x="51" y="51"/>
                    <a:pt x="51" y="51"/>
                  </a:cubicBezTo>
                  <a:cubicBezTo>
                    <a:pt x="51" y="51"/>
                    <a:pt x="51" y="53"/>
                    <a:pt x="51" y="54"/>
                  </a:cubicBezTo>
                  <a:cubicBezTo>
                    <a:pt x="52" y="55"/>
                    <a:pt x="54" y="55"/>
                    <a:pt x="54" y="56"/>
                  </a:cubicBezTo>
                  <a:cubicBezTo>
                    <a:pt x="55" y="57"/>
                    <a:pt x="55" y="59"/>
                    <a:pt x="54" y="60"/>
                  </a:cubicBezTo>
                  <a:cubicBezTo>
                    <a:pt x="54" y="61"/>
                    <a:pt x="50" y="63"/>
                    <a:pt x="48" y="64"/>
                  </a:cubicBezTo>
                  <a:cubicBezTo>
                    <a:pt x="47" y="66"/>
                    <a:pt x="48" y="69"/>
                    <a:pt x="47" y="70"/>
                  </a:cubicBezTo>
                  <a:cubicBezTo>
                    <a:pt x="46" y="71"/>
                    <a:pt x="44" y="72"/>
                    <a:pt x="43" y="72"/>
                  </a:cubicBezTo>
                  <a:cubicBezTo>
                    <a:pt x="40" y="72"/>
                    <a:pt x="35" y="71"/>
                    <a:pt x="32" y="71"/>
                  </a:cubicBezTo>
                  <a:cubicBezTo>
                    <a:pt x="31" y="71"/>
                    <a:pt x="28" y="71"/>
                    <a:pt x="28" y="72"/>
                  </a:cubicBezTo>
                  <a:cubicBezTo>
                    <a:pt x="25" y="75"/>
                    <a:pt x="26" y="81"/>
                    <a:pt x="25" y="83"/>
                  </a:cubicBezTo>
                  <a:cubicBezTo>
                    <a:pt x="24" y="85"/>
                    <a:pt x="20" y="86"/>
                    <a:pt x="19" y="88"/>
                  </a:cubicBezTo>
                  <a:cubicBezTo>
                    <a:pt x="18" y="89"/>
                    <a:pt x="17" y="93"/>
                    <a:pt x="17" y="95"/>
                  </a:cubicBezTo>
                  <a:cubicBezTo>
                    <a:pt x="16" y="97"/>
                    <a:pt x="17" y="100"/>
                    <a:pt x="17" y="102"/>
                  </a:cubicBezTo>
                  <a:cubicBezTo>
                    <a:pt x="17" y="104"/>
                    <a:pt x="15" y="106"/>
                    <a:pt x="15" y="107"/>
                  </a:cubicBezTo>
                  <a:cubicBezTo>
                    <a:pt x="15" y="108"/>
                    <a:pt x="14" y="110"/>
                    <a:pt x="13" y="110"/>
                  </a:cubicBezTo>
                  <a:cubicBezTo>
                    <a:pt x="13" y="112"/>
                    <a:pt x="10" y="112"/>
                    <a:pt x="9" y="113"/>
                  </a:cubicBezTo>
                  <a:cubicBezTo>
                    <a:pt x="8" y="113"/>
                    <a:pt x="4" y="117"/>
                    <a:pt x="4" y="117"/>
                  </a:cubicBezTo>
                  <a:cubicBezTo>
                    <a:pt x="4" y="117"/>
                    <a:pt x="2" y="135"/>
                    <a:pt x="5" y="139"/>
                  </a:cubicBezTo>
                  <a:cubicBezTo>
                    <a:pt x="5" y="140"/>
                    <a:pt x="7" y="141"/>
                    <a:pt x="7" y="142"/>
                  </a:cubicBezTo>
                  <a:cubicBezTo>
                    <a:pt x="8" y="142"/>
                    <a:pt x="8" y="144"/>
                    <a:pt x="9" y="144"/>
                  </a:cubicBezTo>
                  <a:cubicBezTo>
                    <a:pt x="9" y="144"/>
                    <a:pt x="10" y="144"/>
                    <a:pt x="11" y="144"/>
                  </a:cubicBezTo>
                  <a:cubicBezTo>
                    <a:pt x="12" y="143"/>
                    <a:pt x="11" y="142"/>
                    <a:pt x="12" y="141"/>
                  </a:cubicBezTo>
                  <a:cubicBezTo>
                    <a:pt x="12" y="140"/>
                    <a:pt x="13" y="140"/>
                    <a:pt x="13" y="140"/>
                  </a:cubicBezTo>
                  <a:cubicBezTo>
                    <a:pt x="15" y="140"/>
                    <a:pt x="17" y="144"/>
                    <a:pt x="18" y="144"/>
                  </a:cubicBezTo>
                  <a:cubicBezTo>
                    <a:pt x="19" y="144"/>
                    <a:pt x="20" y="143"/>
                    <a:pt x="21" y="144"/>
                  </a:cubicBezTo>
                  <a:cubicBezTo>
                    <a:pt x="21" y="144"/>
                    <a:pt x="21" y="144"/>
                    <a:pt x="22" y="145"/>
                  </a:cubicBezTo>
                  <a:cubicBezTo>
                    <a:pt x="24" y="146"/>
                    <a:pt x="31" y="144"/>
                    <a:pt x="34" y="145"/>
                  </a:cubicBezTo>
                  <a:cubicBezTo>
                    <a:pt x="35" y="145"/>
                    <a:pt x="36" y="145"/>
                    <a:pt x="37" y="145"/>
                  </a:cubicBezTo>
                  <a:cubicBezTo>
                    <a:pt x="38" y="145"/>
                    <a:pt x="39" y="146"/>
                    <a:pt x="40" y="146"/>
                  </a:cubicBezTo>
                  <a:cubicBezTo>
                    <a:pt x="40" y="147"/>
                    <a:pt x="42" y="149"/>
                    <a:pt x="43" y="150"/>
                  </a:cubicBezTo>
                  <a:cubicBezTo>
                    <a:pt x="43" y="151"/>
                    <a:pt x="42" y="153"/>
                    <a:pt x="43" y="154"/>
                  </a:cubicBezTo>
                  <a:cubicBezTo>
                    <a:pt x="44" y="155"/>
                    <a:pt x="46" y="155"/>
                    <a:pt x="48" y="155"/>
                  </a:cubicBezTo>
                  <a:cubicBezTo>
                    <a:pt x="49" y="156"/>
                    <a:pt x="52" y="154"/>
                    <a:pt x="53" y="156"/>
                  </a:cubicBezTo>
                  <a:cubicBezTo>
                    <a:pt x="54" y="157"/>
                    <a:pt x="51" y="160"/>
                    <a:pt x="51" y="162"/>
                  </a:cubicBezTo>
                  <a:cubicBezTo>
                    <a:pt x="51" y="163"/>
                    <a:pt x="51" y="165"/>
                    <a:pt x="50" y="166"/>
                  </a:cubicBezTo>
                  <a:cubicBezTo>
                    <a:pt x="49" y="166"/>
                    <a:pt x="47" y="166"/>
                    <a:pt x="46" y="166"/>
                  </a:cubicBezTo>
                  <a:cubicBezTo>
                    <a:pt x="46" y="167"/>
                    <a:pt x="45" y="169"/>
                    <a:pt x="45" y="170"/>
                  </a:cubicBezTo>
                  <a:cubicBezTo>
                    <a:pt x="45" y="171"/>
                    <a:pt x="45" y="174"/>
                    <a:pt x="45" y="175"/>
                  </a:cubicBezTo>
                  <a:cubicBezTo>
                    <a:pt x="45" y="176"/>
                    <a:pt x="46" y="177"/>
                    <a:pt x="46" y="177"/>
                  </a:cubicBezTo>
                  <a:cubicBezTo>
                    <a:pt x="46" y="178"/>
                    <a:pt x="45" y="179"/>
                    <a:pt x="45" y="180"/>
                  </a:cubicBezTo>
                  <a:cubicBezTo>
                    <a:pt x="44" y="181"/>
                    <a:pt x="40" y="181"/>
                    <a:pt x="39" y="182"/>
                  </a:cubicBezTo>
                  <a:cubicBezTo>
                    <a:pt x="39" y="183"/>
                    <a:pt x="39" y="184"/>
                    <a:pt x="39" y="184"/>
                  </a:cubicBezTo>
                  <a:cubicBezTo>
                    <a:pt x="40" y="184"/>
                    <a:pt x="40" y="184"/>
                    <a:pt x="40" y="184"/>
                  </a:cubicBezTo>
                  <a:cubicBezTo>
                    <a:pt x="40" y="185"/>
                    <a:pt x="40" y="186"/>
                    <a:pt x="40" y="186"/>
                  </a:cubicBezTo>
                  <a:cubicBezTo>
                    <a:pt x="40" y="187"/>
                    <a:pt x="38" y="188"/>
                    <a:pt x="38" y="188"/>
                  </a:cubicBezTo>
                  <a:cubicBezTo>
                    <a:pt x="38" y="189"/>
                    <a:pt x="38" y="190"/>
                    <a:pt x="39" y="191"/>
                  </a:cubicBezTo>
                  <a:cubicBezTo>
                    <a:pt x="39" y="191"/>
                    <a:pt x="40" y="192"/>
                    <a:pt x="40" y="193"/>
                  </a:cubicBezTo>
                  <a:cubicBezTo>
                    <a:pt x="41" y="195"/>
                    <a:pt x="38" y="200"/>
                    <a:pt x="36" y="202"/>
                  </a:cubicBezTo>
                  <a:cubicBezTo>
                    <a:pt x="36" y="203"/>
                    <a:pt x="34" y="204"/>
                    <a:pt x="32" y="204"/>
                  </a:cubicBezTo>
                  <a:cubicBezTo>
                    <a:pt x="32" y="203"/>
                    <a:pt x="32" y="201"/>
                    <a:pt x="32" y="200"/>
                  </a:cubicBezTo>
                  <a:cubicBezTo>
                    <a:pt x="31" y="200"/>
                    <a:pt x="29" y="200"/>
                    <a:pt x="28" y="200"/>
                  </a:cubicBezTo>
                  <a:cubicBezTo>
                    <a:pt x="28" y="199"/>
                    <a:pt x="28" y="197"/>
                    <a:pt x="27" y="197"/>
                  </a:cubicBezTo>
                  <a:cubicBezTo>
                    <a:pt x="26" y="197"/>
                    <a:pt x="25" y="199"/>
                    <a:pt x="24" y="200"/>
                  </a:cubicBezTo>
                  <a:cubicBezTo>
                    <a:pt x="23" y="200"/>
                    <a:pt x="23" y="203"/>
                    <a:pt x="22" y="203"/>
                  </a:cubicBezTo>
                  <a:cubicBezTo>
                    <a:pt x="21" y="204"/>
                    <a:pt x="19" y="201"/>
                    <a:pt x="18" y="202"/>
                  </a:cubicBezTo>
                  <a:cubicBezTo>
                    <a:pt x="17" y="203"/>
                    <a:pt x="17" y="204"/>
                    <a:pt x="17" y="205"/>
                  </a:cubicBezTo>
                  <a:cubicBezTo>
                    <a:pt x="17" y="206"/>
                    <a:pt x="18" y="207"/>
                    <a:pt x="18" y="207"/>
                  </a:cubicBezTo>
                  <a:cubicBezTo>
                    <a:pt x="18" y="207"/>
                    <a:pt x="17" y="208"/>
                    <a:pt x="16" y="208"/>
                  </a:cubicBezTo>
                  <a:cubicBezTo>
                    <a:pt x="16" y="209"/>
                    <a:pt x="14" y="209"/>
                    <a:pt x="14" y="208"/>
                  </a:cubicBezTo>
                  <a:cubicBezTo>
                    <a:pt x="13" y="208"/>
                    <a:pt x="13" y="207"/>
                    <a:pt x="13" y="206"/>
                  </a:cubicBezTo>
                  <a:cubicBezTo>
                    <a:pt x="13" y="205"/>
                    <a:pt x="16" y="201"/>
                    <a:pt x="15" y="199"/>
                  </a:cubicBezTo>
                  <a:cubicBezTo>
                    <a:pt x="15" y="199"/>
                    <a:pt x="14" y="198"/>
                    <a:pt x="13" y="198"/>
                  </a:cubicBezTo>
                  <a:cubicBezTo>
                    <a:pt x="13" y="198"/>
                    <a:pt x="11" y="199"/>
                    <a:pt x="10" y="199"/>
                  </a:cubicBezTo>
                  <a:cubicBezTo>
                    <a:pt x="10" y="199"/>
                    <a:pt x="9" y="200"/>
                    <a:pt x="8" y="200"/>
                  </a:cubicBezTo>
                  <a:cubicBezTo>
                    <a:pt x="8" y="201"/>
                    <a:pt x="8" y="203"/>
                    <a:pt x="8" y="204"/>
                  </a:cubicBezTo>
                  <a:cubicBezTo>
                    <a:pt x="7" y="205"/>
                    <a:pt x="4" y="205"/>
                    <a:pt x="4" y="206"/>
                  </a:cubicBezTo>
                  <a:cubicBezTo>
                    <a:pt x="1" y="208"/>
                    <a:pt x="0" y="214"/>
                    <a:pt x="0" y="217"/>
                  </a:cubicBezTo>
                  <a:cubicBezTo>
                    <a:pt x="0" y="218"/>
                    <a:pt x="0" y="221"/>
                    <a:pt x="1" y="221"/>
                  </a:cubicBezTo>
                  <a:cubicBezTo>
                    <a:pt x="2" y="222"/>
                    <a:pt x="5" y="219"/>
                    <a:pt x="6" y="219"/>
                  </a:cubicBezTo>
                  <a:cubicBezTo>
                    <a:pt x="7" y="219"/>
                    <a:pt x="8" y="222"/>
                    <a:pt x="8" y="222"/>
                  </a:cubicBezTo>
                  <a:cubicBezTo>
                    <a:pt x="9" y="222"/>
                    <a:pt x="10" y="222"/>
                    <a:pt x="11" y="222"/>
                  </a:cubicBezTo>
                  <a:cubicBezTo>
                    <a:pt x="12" y="222"/>
                    <a:pt x="12" y="221"/>
                    <a:pt x="12" y="221"/>
                  </a:cubicBezTo>
                  <a:cubicBezTo>
                    <a:pt x="13" y="221"/>
                    <a:pt x="14" y="221"/>
                    <a:pt x="14" y="222"/>
                  </a:cubicBezTo>
                  <a:cubicBezTo>
                    <a:pt x="14" y="222"/>
                    <a:pt x="15" y="223"/>
                    <a:pt x="15" y="224"/>
                  </a:cubicBezTo>
                  <a:cubicBezTo>
                    <a:pt x="15" y="225"/>
                    <a:pt x="14" y="226"/>
                    <a:pt x="14" y="227"/>
                  </a:cubicBezTo>
                  <a:cubicBezTo>
                    <a:pt x="14" y="228"/>
                    <a:pt x="15" y="229"/>
                    <a:pt x="15" y="229"/>
                  </a:cubicBezTo>
                  <a:cubicBezTo>
                    <a:pt x="16" y="230"/>
                    <a:pt x="18" y="230"/>
                    <a:pt x="19" y="230"/>
                  </a:cubicBezTo>
                  <a:cubicBezTo>
                    <a:pt x="20" y="231"/>
                    <a:pt x="21" y="232"/>
                    <a:pt x="21" y="232"/>
                  </a:cubicBezTo>
                  <a:cubicBezTo>
                    <a:pt x="21" y="234"/>
                    <a:pt x="20" y="236"/>
                    <a:pt x="20" y="237"/>
                  </a:cubicBezTo>
                  <a:cubicBezTo>
                    <a:pt x="20" y="238"/>
                    <a:pt x="21" y="238"/>
                    <a:pt x="22" y="238"/>
                  </a:cubicBezTo>
                  <a:cubicBezTo>
                    <a:pt x="23" y="238"/>
                    <a:pt x="27" y="236"/>
                    <a:pt x="28" y="237"/>
                  </a:cubicBezTo>
                  <a:cubicBezTo>
                    <a:pt x="29" y="237"/>
                    <a:pt x="29" y="238"/>
                    <a:pt x="30" y="239"/>
                  </a:cubicBezTo>
                  <a:cubicBezTo>
                    <a:pt x="30" y="241"/>
                    <a:pt x="28" y="245"/>
                    <a:pt x="29" y="247"/>
                  </a:cubicBezTo>
                  <a:cubicBezTo>
                    <a:pt x="29" y="248"/>
                    <a:pt x="30" y="250"/>
                    <a:pt x="31" y="250"/>
                  </a:cubicBezTo>
                  <a:cubicBezTo>
                    <a:pt x="32" y="250"/>
                    <a:pt x="33" y="250"/>
                    <a:pt x="34" y="250"/>
                  </a:cubicBezTo>
                  <a:cubicBezTo>
                    <a:pt x="34" y="250"/>
                    <a:pt x="35" y="250"/>
                    <a:pt x="36" y="251"/>
                  </a:cubicBezTo>
                  <a:cubicBezTo>
                    <a:pt x="36" y="251"/>
                    <a:pt x="37" y="252"/>
                    <a:pt x="37" y="253"/>
                  </a:cubicBezTo>
                  <a:cubicBezTo>
                    <a:pt x="38" y="253"/>
                    <a:pt x="39" y="252"/>
                    <a:pt x="40" y="252"/>
                  </a:cubicBezTo>
                  <a:cubicBezTo>
                    <a:pt x="40" y="252"/>
                    <a:pt x="40" y="253"/>
                    <a:pt x="40" y="254"/>
                  </a:cubicBezTo>
                  <a:cubicBezTo>
                    <a:pt x="41" y="256"/>
                    <a:pt x="40" y="261"/>
                    <a:pt x="39" y="264"/>
                  </a:cubicBezTo>
                  <a:cubicBezTo>
                    <a:pt x="39" y="265"/>
                    <a:pt x="35" y="267"/>
                    <a:pt x="35" y="268"/>
                  </a:cubicBezTo>
                  <a:cubicBezTo>
                    <a:pt x="35" y="269"/>
                    <a:pt x="37" y="270"/>
                    <a:pt x="37" y="271"/>
                  </a:cubicBezTo>
                  <a:cubicBezTo>
                    <a:pt x="37" y="272"/>
                    <a:pt x="36" y="274"/>
                    <a:pt x="37" y="274"/>
                  </a:cubicBezTo>
                  <a:cubicBezTo>
                    <a:pt x="37" y="275"/>
                    <a:pt x="38" y="275"/>
                    <a:pt x="38" y="276"/>
                  </a:cubicBezTo>
                  <a:cubicBezTo>
                    <a:pt x="39" y="276"/>
                    <a:pt x="38" y="277"/>
                    <a:pt x="38" y="278"/>
                  </a:cubicBezTo>
                  <a:cubicBezTo>
                    <a:pt x="36" y="280"/>
                    <a:pt x="28" y="281"/>
                    <a:pt x="28" y="281"/>
                  </a:cubicBezTo>
                  <a:cubicBezTo>
                    <a:pt x="29" y="283"/>
                    <a:pt x="29" y="283"/>
                    <a:pt x="29" y="283"/>
                  </a:cubicBezTo>
                  <a:cubicBezTo>
                    <a:pt x="29" y="283"/>
                    <a:pt x="31" y="284"/>
                    <a:pt x="32" y="285"/>
                  </a:cubicBezTo>
                  <a:cubicBezTo>
                    <a:pt x="33" y="287"/>
                    <a:pt x="31" y="293"/>
                    <a:pt x="32" y="296"/>
                  </a:cubicBezTo>
                  <a:cubicBezTo>
                    <a:pt x="32" y="297"/>
                    <a:pt x="34" y="298"/>
                    <a:pt x="34" y="299"/>
                  </a:cubicBezTo>
                  <a:cubicBezTo>
                    <a:pt x="36" y="300"/>
                    <a:pt x="40" y="300"/>
                    <a:pt x="40" y="302"/>
                  </a:cubicBezTo>
                  <a:cubicBezTo>
                    <a:pt x="42" y="303"/>
                    <a:pt x="39" y="308"/>
                    <a:pt x="39" y="308"/>
                  </a:cubicBezTo>
                  <a:cubicBezTo>
                    <a:pt x="39" y="308"/>
                    <a:pt x="46" y="313"/>
                    <a:pt x="48" y="313"/>
                  </a:cubicBezTo>
                  <a:cubicBezTo>
                    <a:pt x="50" y="314"/>
                    <a:pt x="54" y="312"/>
                    <a:pt x="57" y="313"/>
                  </a:cubicBezTo>
                  <a:cubicBezTo>
                    <a:pt x="58" y="313"/>
                    <a:pt x="60" y="316"/>
                    <a:pt x="62" y="317"/>
                  </a:cubicBezTo>
                  <a:cubicBezTo>
                    <a:pt x="62" y="317"/>
                    <a:pt x="64" y="317"/>
                    <a:pt x="65" y="316"/>
                  </a:cubicBezTo>
                  <a:cubicBezTo>
                    <a:pt x="66" y="316"/>
                    <a:pt x="67" y="314"/>
                    <a:pt x="67" y="314"/>
                  </a:cubicBezTo>
                  <a:cubicBezTo>
                    <a:pt x="67" y="313"/>
                    <a:pt x="65" y="311"/>
                    <a:pt x="66" y="310"/>
                  </a:cubicBezTo>
                  <a:cubicBezTo>
                    <a:pt x="66" y="307"/>
                    <a:pt x="71" y="305"/>
                    <a:pt x="73" y="304"/>
                  </a:cubicBezTo>
                  <a:cubicBezTo>
                    <a:pt x="74" y="304"/>
                    <a:pt x="76" y="305"/>
                    <a:pt x="76" y="305"/>
                  </a:cubicBezTo>
                  <a:cubicBezTo>
                    <a:pt x="77" y="306"/>
                    <a:pt x="77" y="309"/>
                    <a:pt x="78" y="310"/>
                  </a:cubicBezTo>
                  <a:cubicBezTo>
                    <a:pt x="80" y="311"/>
                    <a:pt x="82" y="310"/>
                    <a:pt x="83" y="310"/>
                  </a:cubicBezTo>
                  <a:cubicBezTo>
                    <a:pt x="84" y="311"/>
                    <a:pt x="86" y="313"/>
                    <a:pt x="88" y="313"/>
                  </a:cubicBezTo>
                  <a:cubicBezTo>
                    <a:pt x="89" y="313"/>
                    <a:pt x="91" y="312"/>
                    <a:pt x="91" y="313"/>
                  </a:cubicBezTo>
                  <a:cubicBezTo>
                    <a:pt x="94" y="313"/>
                    <a:pt x="98" y="317"/>
                    <a:pt x="101" y="318"/>
                  </a:cubicBezTo>
                  <a:cubicBezTo>
                    <a:pt x="102" y="318"/>
                    <a:pt x="104" y="316"/>
                    <a:pt x="105" y="316"/>
                  </a:cubicBezTo>
                  <a:cubicBezTo>
                    <a:pt x="107" y="316"/>
                    <a:pt x="110" y="319"/>
                    <a:pt x="111" y="320"/>
                  </a:cubicBezTo>
                  <a:cubicBezTo>
                    <a:pt x="112" y="320"/>
                    <a:pt x="115" y="321"/>
                    <a:pt x="116" y="321"/>
                  </a:cubicBezTo>
                  <a:cubicBezTo>
                    <a:pt x="117" y="320"/>
                    <a:pt x="118" y="318"/>
                    <a:pt x="118" y="317"/>
                  </a:cubicBezTo>
                  <a:cubicBezTo>
                    <a:pt x="118" y="317"/>
                    <a:pt x="115" y="315"/>
                    <a:pt x="115" y="314"/>
                  </a:cubicBezTo>
                  <a:cubicBezTo>
                    <a:pt x="115" y="314"/>
                    <a:pt x="115" y="312"/>
                    <a:pt x="116" y="311"/>
                  </a:cubicBezTo>
                  <a:cubicBezTo>
                    <a:pt x="116" y="311"/>
                    <a:pt x="118" y="311"/>
                    <a:pt x="119" y="311"/>
                  </a:cubicBezTo>
                  <a:cubicBezTo>
                    <a:pt x="119" y="310"/>
                    <a:pt x="119" y="309"/>
                    <a:pt x="119" y="308"/>
                  </a:cubicBezTo>
                  <a:cubicBezTo>
                    <a:pt x="119" y="308"/>
                    <a:pt x="118" y="307"/>
                    <a:pt x="118" y="306"/>
                  </a:cubicBezTo>
                  <a:cubicBezTo>
                    <a:pt x="117" y="305"/>
                    <a:pt x="118" y="301"/>
                    <a:pt x="117" y="299"/>
                  </a:cubicBezTo>
                  <a:cubicBezTo>
                    <a:pt x="116" y="298"/>
                    <a:pt x="114" y="296"/>
                    <a:pt x="114" y="295"/>
                  </a:cubicBezTo>
                  <a:cubicBezTo>
                    <a:pt x="113" y="293"/>
                    <a:pt x="113" y="290"/>
                    <a:pt x="113" y="289"/>
                  </a:cubicBezTo>
                  <a:cubicBezTo>
                    <a:pt x="113" y="288"/>
                    <a:pt x="113" y="287"/>
                    <a:pt x="113" y="287"/>
                  </a:cubicBezTo>
                  <a:cubicBezTo>
                    <a:pt x="113" y="285"/>
                    <a:pt x="115" y="282"/>
                    <a:pt x="116" y="282"/>
                  </a:cubicBezTo>
                  <a:cubicBezTo>
                    <a:pt x="118" y="281"/>
                    <a:pt x="120" y="281"/>
                    <a:pt x="121" y="280"/>
                  </a:cubicBezTo>
                  <a:cubicBezTo>
                    <a:pt x="121" y="280"/>
                    <a:pt x="123" y="280"/>
                    <a:pt x="123" y="280"/>
                  </a:cubicBezTo>
                  <a:cubicBezTo>
                    <a:pt x="125" y="280"/>
                    <a:pt x="127" y="279"/>
                    <a:pt x="128" y="279"/>
                  </a:cubicBezTo>
                  <a:cubicBezTo>
                    <a:pt x="129" y="278"/>
                    <a:pt x="130" y="277"/>
                    <a:pt x="131" y="277"/>
                  </a:cubicBezTo>
                  <a:cubicBezTo>
                    <a:pt x="132" y="276"/>
                    <a:pt x="134" y="276"/>
                    <a:pt x="135" y="276"/>
                  </a:cubicBezTo>
                  <a:cubicBezTo>
                    <a:pt x="136" y="276"/>
                    <a:pt x="138" y="277"/>
                    <a:pt x="138" y="277"/>
                  </a:cubicBezTo>
                  <a:cubicBezTo>
                    <a:pt x="139" y="277"/>
                    <a:pt x="141" y="276"/>
                    <a:pt x="142" y="276"/>
                  </a:cubicBezTo>
                  <a:cubicBezTo>
                    <a:pt x="143" y="276"/>
                    <a:pt x="144" y="276"/>
                    <a:pt x="145" y="276"/>
                  </a:cubicBezTo>
                  <a:cubicBezTo>
                    <a:pt x="146" y="276"/>
                    <a:pt x="149" y="277"/>
                    <a:pt x="150" y="278"/>
                  </a:cubicBezTo>
                  <a:cubicBezTo>
                    <a:pt x="151" y="278"/>
                    <a:pt x="152" y="278"/>
                    <a:pt x="153" y="278"/>
                  </a:cubicBezTo>
                  <a:cubicBezTo>
                    <a:pt x="155" y="278"/>
                    <a:pt x="159" y="277"/>
                    <a:pt x="161" y="278"/>
                  </a:cubicBezTo>
                  <a:cubicBezTo>
                    <a:pt x="162" y="278"/>
                    <a:pt x="164" y="280"/>
                    <a:pt x="165" y="280"/>
                  </a:cubicBezTo>
                  <a:cubicBezTo>
                    <a:pt x="167" y="281"/>
                    <a:pt x="173" y="280"/>
                    <a:pt x="175" y="281"/>
                  </a:cubicBezTo>
                  <a:cubicBezTo>
                    <a:pt x="178" y="281"/>
                    <a:pt x="184" y="283"/>
                    <a:pt x="187" y="285"/>
                  </a:cubicBezTo>
                  <a:cubicBezTo>
                    <a:pt x="189" y="286"/>
                    <a:pt x="193" y="289"/>
                    <a:pt x="195" y="290"/>
                  </a:cubicBezTo>
                  <a:cubicBezTo>
                    <a:pt x="196" y="290"/>
                    <a:pt x="198" y="292"/>
                    <a:pt x="199" y="291"/>
                  </a:cubicBezTo>
                  <a:cubicBezTo>
                    <a:pt x="200" y="291"/>
                    <a:pt x="198" y="288"/>
                    <a:pt x="198" y="287"/>
                  </a:cubicBezTo>
                  <a:cubicBezTo>
                    <a:pt x="197" y="285"/>
                    <a:pt x="196" y="282"/>
                    <a:pt x="196" y="280"/>
                  </a:cubicBezTo>
                  <a:cubicBezTo>
                    <a:pt x="195" y="278"/>
                    <a:pt x="196" y="274"/>
                    <a:pt x="196" y="272"/>
                  </a:cubicBezTo>
                  <a:cubicBezTo>
                    <a:pt x="197" y="272"/>
                    <a:pt x="198" y="270"/>
                    <a:pt x="198" y="270"/>
                  </a:cubicBezTo>
                  <a:cubicBezTo>
                    <a:pt x="198" y="269"/>
                    <a:pt x="199" y="267"/>
                    <a:pt x="199" y="266"/>
                  </a:cubicBezTo>
                  <a:cubicBezTo>
                    <a:pt x="198" y="265"/>
                    <a:pt x="196" y="265"/>
                    <a:pt x="196" y="264"/>
                  </a:cubicBezTo>
                  <a:cubicBezTo>
                    <a:pt x="195" y="263"/>
                    <a:pt x="193" y="261"/>
                    <a:pt x="193" y="260"/>
                  </a:cubicBezTo>
                  <a:cubicBezTo>
                    <a:pt x="192" y="258"/>
                    <a:pt x="193" y="253"/>
                    <a:pt x="191" y="251"/>
                  </a:cubicBezTo>
                  <a:cubicBezTo>
                    <a:pt x="190" y="250"/>
                    <a:pt x="187" y="250"/>
                    <a:pt x="186" y="248"/>
                  </a:cubicBezTo>
                  <a:cubicBezTo>
                    <a:pt x="186" y="247"/>
                    <a:pt x="188" y="245"/>
                    <a:pt x="189" y="244"/>
                  </a:cubicBezTo>
                  <a:cubicBezTo>
                    <a:pt x="190" y="243"/>
                    <a:pt x="194" y="243"/>
                    <a:pt x="195" y="242"/>
                  </a:cubicBezTo>
                  <a:cubicBezTo>
                    <a:pt x="196" y="241"/>
                    <a:pt x="197" y="239"/>
                    <a:pt x="197" y="238"/>
                  </a:cubicBezTo>
                  <a:cubicBezTo>
                    <a:pt x="198" y="237"/>
                    <a:pt x="198" y="235"/>
                    <a:pt x="197" y="235"/>
                  </a:cubicBezTo>
                  <a:cubicBezTo>
                    <a:pt x="197" y="234"/>
                    <a:pt x="196" y="234"/>
                    <a:pt x="196" y="234"/>
                  </a:cubicBezTo>
                  <a:cubicBezTo>
                    <a:pt x="195" y="234"/>
                    <a:pt x="194" y="235"/>
                    <a:pt x="194" y="235"/>
                  </a:cubicBezTo>
                  <a:cubicBezTo>
                    <a:pt x="193" y="235"/>
                    <a:pt x="191" y="235"/>
                    <a:pt x="191" y="235"/>
                  </a:cubicBezTo>
                  <a:cubicBezTo>
                    <a:pt x="189" y="233"/>
                    <a:pt x="190" y="227"/>
                    <a:pt x="191" y="225"/>
                  </a:cubicBezTo>
                  <a:cubicBezTo>
                    <a:pt x="191" y="224"/>
                    <a:pt x="194" y="222"/>
                    <a:pt x="194" y="221"/>
                  </a:cubicBezTo>
                  <a:cubicBezTo>
                    <a:pt x="194" y="220"/>
                    <a:pt x="193" y="217"/>
                    <a:pt x="193" y="216"/>
                  </a:cubicBezTo>
                  <a:cubicBezTo>
                    <a:pt x="193" y="215"/>
                    <a:pt x="194" y="214"/>
                    <a:pt x="194" y="213"/>
                  </a:cubicBezTo>
                  <a:cubicBezTo>
                    <a:pt x="194" y="211"/>
                    <a:pt x="190" y="208"/>
                    <a:pt x="190" y="206"/>
                  </a:cubicBezTo>
                  <a:cubicBezTo>
                    <a:pt x="190" y="205"/>
                    <a:pt x="192" y="202"/>
                    <a:pt x="192" y="200"/>
                  </a:cubicBezTo>
                  <a:cubicBezTo>
                    <a:pt x="192" y="199"/>
                    <a:pt x="189" y="198"/>
                    <a:pt x="189" y="197"/>
                  </a:cubicBezTo>
                  <a:cubicBezTo>
                    <a:pt x="186" y="191"/>
                    <a:pt x="187" y="176"/>
                    <a:pt x="183" y="171"/>
                  </a:cubicBezTo>
                  <a:cubicBezTo>
                    <a:pt x="182" y="168"/>
                    <a:pt x="176" y="166"/>
                    <a:pt x="175" y="164"/>
                  </a:cubicBezTo>
                  <a:cubicBezTo>
                    <a:pt x="173" y="162"/>
                    <a:pt x="172" y="159"/>
                    <a:pt x="170" y="158"/>
                  </a:cubicBezTo>
                  <a:cubicBezTo>
                    <a:pt x="169" y="158"/>
                    <a:pt x="167" y="158"/>
                    <a:pt x="166" y="157"/>
                  </a:cubicBezTo>
                  <a:cubicBezTo>
                    <a:pt x="165" y="157"/>
                    <a:pt x="164" y="153"/>
                    <a:pt x="164" y="152"/>
                  </a:cubicBezTo>
                  <a:cubicBezTo>
                    <a:pt x="163" y="150"/>
                    <a:pt x="164" y="142"/>
                    <a:pt x="164" y="142"/>
                  </a:cubicBezTo>
                  <a:cubicBezTo>
                    <a:pt x="164" y="142"/>
                    <a:pt x="165" y="138"/>
                    <a:pt x="165" y="137"/>
                  </a:cubicBezTo>
                  <a:cubicBezTo>
                    <a:pt x="164" y="136"/>
                    <a:pt x="163" y="135"/>
                    <a:pt x="163" y="13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6"/>
            <p:cNvSpPr>
              <a:spLocks/>
            </p:cNvSpPr>
            <p:nvPr/>
          </p:nvSpPr>
          <p:spPr bwMode="auto">
            <a:xfrm>
              <a:off x="1652" y="2723"/>
              <a:ext cx="535" cy="859"/>
            </a:xfrm>
            <a:custGeom>
              <a:avLst/>
              <a:gdLst>
                <a:gd name="T0" fmla="*/ 156 w 200"/>
                <a:gd name="T1" fmla="*/ 116 h 321"/>
                <a:gd name="T2" fmla="*/ 164 w 200"/>
                <a:gd name="T3" fmla="*/ 104 h 321"/>
                <a:gd name="T4" fmla="*/ 166 w 200"/>
                <a:gd name="T5" fmla="*/ 89 h 321"/>
                <a:gd name="T6" fmla="*/ 151 w 200"/>
                <a:gd name="T7" fmla="*/ 71 h 321"/>
                <a:gd name="T8" fmla="*/ 139 w 200"/>
                <a:gd name="T9" fmla="*/ 83 h 321"/>
                <a:gd name="T10" fmla="*/ 124 w 200"/>
                <a:gd name="T11" fmla="*/ 93 h 321"/>
                <a:gd name="T12" fmla="*/ 115 w 200"/>
                <a:gd name="T13" fmla="*/ 96 h 321"/>
                <a:gd name="T14" fmla="*/ 107 w 200"/>
                <a:gd name="T15" fmla="*/ 100 h 321"/>
                <a:gd name="T16" fmla="*/ 102 w 200"/>
                <a:gd name="T17" fmla="*/ 85 h 321"/>
                <a:gd name="T18" fmla="*/ 113 w 200"/>
                <a:gd name="T19" fmla="*/ 77 h 321"/>
                <a:gd name="T20" fmla="*/ 112 w 200"/>
                <a:gd name="T21" fmla="*/ 63 h 321"/>
                <a:gd name="T22" fmla="*/ 122 w 200"/>
                <a:gd name="T23" fmla="*/ 60 h 321"/>
                <a:gd name="T24" fmla="*/ 128 w 200"/>
                <a:gd name="T25" fmla="*/ 46 h 321"/>
                <a:gd name="T26" fmla="*/ 130 w 200"/>
                <a:gd name="T27" fmla="*/ 22 h 321"/>
                <a:gd name="T28" fmla="*/ 98 w 200"/>
                <a:gd name="T29" fmla="*/ 2 h 321"/>
                <a:gd name="T30" fmla="*/ 60 w 200"/>
                <a:gd name="T31" fmla="*/ 41 h 321"/>
                <a:gd name="T32" fmla="*/ 54 w 200"/>
                <a:gd name="T33" fmla="*/ 60 h 321"/>
                <a:gd name="T34" fmla="*/ 28 w 200"/>
                <a:gd name="T35" fmla="*/ 72 h 321"/>
                <a:gd name="T36" fmla="*/ 15 w 200"/>
                <a:gd name="T37" fmla="*/ 107 h 321"/>
                <a:gd name="T38" fmla="*/ 7 w 200"/>
                <a:gd name="T39" fmla="*/ 142 h 321"/>
                <a:gd name="T40" fmla="*/ 18 w 200"/>
                <a:gd name="T41" fmla="*/ 144 h 321"/>
                <a:gd name="T42" fmla="*/ 40 w 200"/>
                <a:gd name="T43" fmla="*/ 146 h 321"/>
                <a:gd name="T44" fmla="*/ 51 w 200"/>
                <a:gd name="T45" fmla="*/ 162 h 321"/>
                <a:gd name="T46" fmla="*/ 46 w 200"/>
                <a:gd name="T47" fmla="*/ 177 h 321"/>
                <a:gd name="T48" fmla="*/ 40 w 200"/>
                <a:gd name="T49" fmla="*/ 186 h 321"/>
                <a:gd name="T50" fmla="*/ 32 w 200"/>
                <a:gd name="T51" fmla="*/ 204 h 321"/>
                <a:gd name="T52" fmla="*/ 22 w 200"/>
                <a:gd name="T53" fmla="*/ 203 h 321"/>
                <a:gd name="T54" fmla="*/ 14 w 200"/>
                <a:gd name="T55" fmla="*/ 208 h 321"/>
                <a:gd name="T56" fmla="*/ 8 w 200"/>
                <a:gd name="T57" fmla="*/ 200 h 321"/>
                <a:gd name="T58" fmla="*/ 6 w 200"/>
                <a:gd name="T59" fmla="*/ 219 h 321"/>
                <a:gd name="T60" fmla="*/ 15 w 200"/>
                <a:gd name="T61" fmla="*/ 224 h 321"/>
                <a:gd name="T62" fmla="*/ 20 w 200"/>
                <a:gd name="T63" fmla="*/ 237 h 321"/>
                <a:gd name="T64" fmla="*/ 31 w 200"/>
                <a:gd name="T65" fmla="*/ 250 h 321"/>
                <a:gd name="T66" fmla="*/ 40 w 200"/>
                <a:gd name="T67" fmla="*/ 254 h 321"/>
                <a:gd name="T68" fmla="*/ 38 w 200"/>
                <a:gd name="T69" fmla="*/ 276 h 321"/>
                <a:gd name="T70" fmla="*/ 32 w 200"/>
                <a:gd name="T71" fmla="*/ 296 h 321"/>
                <a:gd name="T72" fmla="*/ 57 w 200"/>
                <a:gd name="T73" fmla="*/ 313 h 321"/>
                <a:gd name="T74" fmla="*/ 73 w 200"/>
                <a:gd name="T75" fmla="*/ 304 h 321"/>
                <a:gd name="T76" fmla="*/ 91 w 200"/>
                <a:gd name="T77" fmla="*/ 313 h 321"/>
                <a:gd name="T78" fmla="*/ 118 w 200"/>
                <a:gd name="T79" fmla="*/ 317 h 321"/>
                <a:gd name="T80" fmla="*/ 118 w 200"/>
                <a:gd name="T81" fmla="*/ 306 h 321"/>
                <a:gd name="T82" fmla="*/ 116 w 200"/>
                <a:gd name="T83" fmla="*/ 282 h 321"/>
                <a:gd name="T84" fmla="*/ 135 w 200"/>
                <a:gd name="T85" fmla="*/ 276 h 321"/>
                <a:gd name="T86" fmla="*/ 153 w 200"/>
                <a:gd name="T87" fmla="*/ 278 h 321"/>
                <a:gd name="T88" fmla="*/ 195 w 200"/>
                <a:gd name="T89" fmla="*/ 290 h 321"/>
                <a:gd name="T90" fmla="*/ 198 w 200"/>
                <a:gd name="T91" fmla="*/ 270 h 321"/>
                <a:gd name="T92" fmla="*/ 186 w 200"/>
                <a:gd name="T93" fmla="*/ 248 h 321"/>
                <a:gd name="T94" fmla="*/ 196 w 200"/>
                <a:gd name="T95" fmla="*/ 234 h 321"/>
                <a:gd name="T96" fmla="*/ 193 w 200"/>
                <a:gd name="T97" fmla="*/ 216 h 321"/>
                <a:gd name="T98" fmla="*/ 183 w 200"/>
                <a:gd name="T99" fmla="*/ 171 h 321"/>
                <a:gd name="T100" fmla="*/ 164 w 200"/>
                <a:gd name="T101" fmla="*/ 142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0" h="321">
                  <a:moveTo>
                    <a:pt x="163" y="133"/>
                  </a:moveTo>
                  <a:cubicBezTo>
                    <a:pt x="162" y="131"/>
                    <a:pt x="165" y="127"/>
                    <a:pt x="164" y="124"/>
                  </a:cubicBezTo>
                  <a:cubicBezTo>
                    <a:pt x="163" y="123"/>
                    <a:pt x="161" y="123"/>
                    <a:pt x="160" y="122"/>
                  </a:cubicBezTo>
                  <a:cubicBezTo>
                    <a:pt x="160" y="121"/>
                    <a:pt x="160" y="118"/>
                    <a:pt x="160" y="117"/>
                  </a:cubicBezTo>
                  <a:cubicBezTo>
                    <a:pt x="159" y="116"/>
                    <a:pt x="157" y="117"/>
                    <a:pt x="156" y="116"/>
                  </a:cubicBezTo>
                  <a:cubicBezTo>
                    <a:pt x="156" y="116"/>
                    <a:pt x="155" y="114"/>
                    <a:pt x="155" y="114"/>
                  </a:cubicBezTo>
                  <a:cubicBezTo>
                    <a:pt x="156" y="113"/>
                    <a:pt x="159" y="112"/>
                    <a:pt x="159" y="111"/>
                  </a:cubicBezTo>
                  <a:cubicBezTo>
                    <a:pt x="160" y="110"/>
                    <a:pt x="158" y="106"/>
                    <a:pt x="159" y="105"/>
                  </a:cubicBezTo>
                  <a:cubicBezTo>
                    <a:pt x="159" y="104"/>
                    <a:pt x="160" y="103"/>
                    <a:pt x="161" y="103"/>
                  </a:cubicBezTo>
                  <a:cubicBezTo>
                    <a:pt x="162" y="103"/>
                    <a:pt x="164" y="104"/>
                    <a:pt x="164" y="104"/>
                  </a:cubicBezTo>
                  <a:cubicBezTo>
                    <a:pt x="165" y="103"/>
                    <a:pt x="166" y="100"/>
                    <a:pt x="166" y="99"/>
                  </a:cubicBezTo>
                  <a:cubicBezTo>
                    <a:pt x="168" y="98"/>
                    <a:pt x="172" y="97"/>
                    <a:pt x="173" y="96"/>
                  </a:cubicBezTo>
                  <a:cubicBezTo>
                    <a:pt x="174" y="96"/>
                    <a:pt x="175" y="93"/>
                    <a:pt x="175" y="92"/>
                  </a:cubicBezTo>
                  <a:cubicBezTo>
                    <a:pt x="175" y="91"/>
                    <a:pt x="175" y="91"/>
                    <a:pt x="174" y="90"/>
                  </a:cubicBezTo>
                  <a:cubicBezTo>
                    <a:pt x="173" y="89"/>
                    <a:pt x="168" y="90"/>
                    <a:pt x="166" y="89"/>
                  </a:cubicBezTo>
                  <a:cubicBezTo>
                    <a:pt x="164" y="88"/>
                    <a:pt x="162" y="82"/>
                    <a:pt x="162" y="82"/>
                  </a:cubicBezTo>
                  <a:cubicBezTo>
                    <a:pt x="162" y="81"/>
                    <a:pt x="162" y="81"/>
                    <a:pt x="162" y="81"/>
                  </a:cubicBezTo>
                  <a:cubicBezTo>
                    <a:pt x="162" y="81"/>
                    <a:pt x="155" y="78"/>
                    <a:pt x="153" y="76"/>
                  </a:cubicBezTo>
                  <a:cubicBezTo>
                    <a:pt x="153" y="75"/>
                    <a:pt x="154" y="73"/>
                    <a:pt x="153" y="72"/>
                  </a:cubicBezTo>
                  <a:cubicBezTo>
                    <a:pt x="153" y="72"/>
                    <a:pt x="152" y="71"/>
                    <a:pt x="151" y="71"/>
                  </a:cubicBezTo>
                  <a:cubicBezTo>
                    <a:pt x="149" y="72"/>
                    <a:pt x="145" y="75"/>
                    <a:pt x="143" y="76"/>
                  </a:cubicBezTo>
                  <a:cubicBezTo>
                    <a:pt x="142" y="76"/>
                    <a:pt x="139" y="75"/>
                    <a:pt x="138" y="75"/>
                  </a:cubicBezTo>
                  <a:cubicBezTo>
                    <a:pt x="138" y="75"/>
                    <a:pt x="137" y="76"/>
                    <a:pt x="136" y="77"/>
                  </a:cubicBezTo>
                  <a:cubicBezTo>
                    <a:pt x="136" y="78"/>
                    <a:pt x="135" y="79"/>
                    <a:pt x="135" y="80"/>
                  </a:cubicBezTo>
                  <a:cubicBezTo>
                    <a:pt x="135" y="82"/>
                    <a:pt x="139" y="82"/>
                    <a:pt x="139" y="83"/>
                  </a:cubicBezTo>
                  <a:cubicBezTo>
                    <a:pt x="139" y="85"/>
                    <a:pt x="135" y="85"/>
                    <a:pt x="134" y="86"/>
                  </a:cubicBezTo>
                  <a:cubicBezTo>
                    <a:pt x="134" y="86"/>
                    <a:pt x="134" y="89"/>
                    <a:pt x="134" y="89"/>
                  </a:cubicBezTo>
                  <a:cubicBezTo>
                    <a:pt x="133" y="90"/>
                    <a:pt x="130" y="90"/>
                    <a:pt x="130" y="90"/>
                  </a:cubicBezTo>
                  <a:cubicBezTo>
                    <a:pt x="129" y="91"/>
                    <a:pt x="130" y="93"/>
                    <a:pt x="129" y="94"/>
                  </a:cubicBezTo>
                  <a:cubicBezTo>
                    <a:pt x="128" y="95"/>
                    <a:pt x="124" y="92"/>
                    <a:pt x="124" y="93"/>
                  </a:cubicBezTo>
                  <a:cubicBezTo>
                    <a:pt x="123" y="94"/>
                    <a:pt x="124" y="97"/>
                    <a:pt x="124" y="97"/>
                  </a:cubicBezTo>
                  <a:cubicBezTo>
                    <a:pt x="124" y="98"/>
                    <a:pt x="123" y="99"/>
                    <a:pt x="122" y="99"/>
                  </a:cubicBezTo>
                  <a:cubicBezTo>
                    <a:pt x="121" y="99"/>
                    <a:pt x="121" y="96"/>
                    <a:pt x="120" y="94"/>
                  </a:cubicBezTo>
                  <a:cubicBezTo>
                    <a:pt x="119" y="94"/>
                    <a:pt x="118" y="94"/>
                    <a:pt x="117" y="94"/>
                  </a:cubicBezTo>
                  <a:cubicBezTo>
                    <a:pt x="116" y="94"/>
                    <a:pt x="115" y="95"/>
                    <a:pt x="115" y="96"/>
                  </a:cubicBezTo>
                  <a:cubicBezTo>
                    <a:pt x="115" y="97"/>
                    <a:pt x="117" y="98"/>
                    <a:pt x="117" y="99"/>
                  </a:cubicBezTo>
                  <a:cubicBezTo>
                    <a:pt x="117" y="100"/>
                    <a:pt x="116" y="102"/>
                    <a:pt x="115" y="102"/>
                  </a:cubicBezTo>
                  <a:cubicBezTo>
                    <a:pt x="115" y="103"/>
                    <a:pt x="114" y="103"/>
                    <a:pt x="113" y="103"/>
                  </a:cubicBezTo>
                  <a:cubicBezTo>
                    <a:pt x="112" y="104"/>
                    <a:pt x="110" y="106"/>
                    <a:pt x="110" y="106"/>
                  </a:cubicBezTo>
                  <a:cubicBezTo>
                    <a:pt x="110" y="107"/>
                    <a:pt x="107" y="101"/>
                    <a:pt x="107" y="100"/>
                  </a:cubicBezTo>
                  <a:cubicBezTo>
                    <a:pt x="107" y="99"/>
                    <a:pt x="108" y="97"/>
                    <a:pt x="108" y="97"/>
                  </a:cubicBezTo>
                  <a:cubicBezTo>
                    <a:pt x="108" y="96"/>
                    <a:pt x="107" y="95"/>
                    <a:pt x="107" y="94"/>
                  </a:cubicBezTo>
                  <a:cubicBezTo>
                    <a:pt x="105" y="94"/>
                    <a:pt x="103" y="94"/>
                    <a:pt x="101" y="93"/>
                  </a:cubicBezTo>
                  <a:cubicBezTo>
                    <a:pt x="100" y="93"/>
                    <a:pt x="100" y="92"/>
                    <a:pt x="100" y="91"/>
                  </a:cubicBezTo>
                  <a:cubicBezTo>
                    <a:pt x="99" y="90"/>
                    <a:pt x="102" y="86"/>
                    <a:pt x="102" y="85"/>
                  </a:cubicBezTo>
                  <a:cubicBezTo>
                    <a:pt x="101" y="84"/>
                    <a:pt x="100" y="82"/>
                    <a:pt x="100" y="81"/>
                  </a:cubicBezTo>
                  <a:cubicBezTo>
                    <a:pt x="100" y="81"/>
                    <a:pt x="101" y="79"/>
                    <a:pt x="101" y="79"/>
                  </a:cubicBezTo>
                  <a:cubicBezTo>
                    <a:pt x="103" y="78"/>
                    <a:pt x="106" y="82"/>
                    <a:pt x="108" y="82"/>
                  </a:cubicBezTo>
                  <a:cubicBezTo>
                    <a:pt x="109" y="82"/>
                    <a:pt x="111" y="83"/>
                    <a:pt x="111" y="82"/>
                  </a:cubicBezTo>
                  <a:cubicBezTo>
                    <a:pt x="112" y="81"/>
                    <a:pt x="113" y="78"/>
                    <a:pt x="113" y="77"/>
                  </a:cubicBezTo>
                  <a:cubicBezTo>
                    <a:pt x="114" y="77"/>
                    <a:pt x="115" y="77"/>
                    <a:pt x="115" y="76"/>
                  </a:cubicBezTo>
                  <a:cubicBezTo>
                    <a:pt x="116" y="76"/>
                    <a:pt x="116" y="74"/>
                    <a:pt x="116" y="73"/>
                  </a:cubicBezTo>
                  <a:cubicBezTo>
                    <a:pt x="116" y="72"/>
                    <a:pt x="114" y="71"/>
                    <a:pt x="114" y="71"/>
                  </a:cubicBezTo>
                  <a:cubicBezTo>
                    <a:pt x="113" y="70"/>
                    <a:pt x="114" y="68"/>
                    <a:pt x="114" y="67"/>
                  </a:cubicBezTo>
                  <a:cubicBezTo>
                    <a:pt x="114" y="66"/>
                    <a:pt x="112" y="64"/>
                    <a:pt x="112" y="63"/>
                  </a:cubicBezTo>
                  <a:cubicBezTo>
                    <a:pt x="112" y="63"/>
                    <a:pt x="112" y="62"/>
                    <a:pt x="113" y="62"/>
                  </a:cubicBezTo>
                  <a:cubicBezTo>
                    <a:pt x="113" y="61"/>
                    <a:pt x="115" y="61"/>
                    <a:pt x="116" y="61"/>
                  </a:cubicBezTo>
                  <a:cubicBezTo>
                    <a:pt x="118" y="61"/>
                    <a:pt x="119" y="63"/>
                    <a:pt x="120" y="63"/>
                  </a:cubicBezTo>
                  <a:cubicBezTo>
                    <a:pt x="121" y="63"/>
                    <a:pt x="121" y="63"/>
                    <a:pt x="122" y="62"/>
                  </a:cubicBezTo>
                  <a:cubicBezTo>
                    <a:pt x="122" y="62"/>
                    <a:pt x="122" y="61"/>
                    <a:pt x="122" y="60"/>
                  </a:cubicBezTo>
                  <a:cubicBezTo>
                    <a:pt x="122" y="58"/>
                    <a:pt x="120" y="55"/>
                    <a:pt x="120" y="53"/>
                  </a:cubicBezTo>
                  <a:cubicBezTo>
                    <a:pt x="121" y="52"/>
                    <a:pt x="123" y="50"/>
                    <a:pt x="123" y="49"/>
                  </a:cubicBezTo>
                  <a:cubicBezTo>
                    <a:pt x="123" y="48"/>
                    <a:pt x="122" y="47"/>
                    <a:pt x="122" y="46"/>
                  </a:cubicBezTo>
                  <a:cubicBezTo>
                    <a:pt x="122" y="45"/>
                    <a:pt x="123" y="44"/>
                    <a:pt x="124" y="44"/>
                  </a:cubicBezTo>
                  <a:cubicBezTo>
                    <a:pt x="125" y="44"/>
                    <a:pt x="127" y="46"/>
                    <a:pt x="128" y="46"/>
                  </a:cubicBezTo>
                  <a:cubicBezTo>
                    <a:pt x="128" y="45"/>
                    <a:pt x="128" y="44"/>
                    <a:pt x="128" y="44"/>
                  </a:cubicBezTo>
                  <a:cubicBezTo>
                    <a:pt x="129" y="42"/>
                    <a:pt x="133" y="39"/>
                    <a:pt x="133" y="38"/>
                  </a:cubicBezTo>
                  <a:cubicBezTo>
                    <a:pt x="133" y="36"/>
                    <a:pt x="131" y="34"/>
                    <a:pt x="131" y="32"/>
                  </a:cubicBezTo>
                  <a:cubicBezTo>
                    <a:pt x="131" y="31"/>
                    <a:pt x="134" y="30"/>
                    <a:pt x="134" y="29"/>
                  </a:cubicBezTo>
                  <a:cubicBezTo>
                    <a:pt x="134" y="27"/>
                    <a:pt x="131" y="24"/>
                    <a:pt x="130" y="22"/>
                  </a:cubicBezTo>
                  <a:cubicBezTo>
                    <a:pt x="130" y="22"/>
                    <a:pt x="129" y="20"/>
                    <a:pt x="128" y="19"/>
                  </a:cubicBezTo>
                  <a:cubicBezTo>
                    <a:pt x="127" y="18"/>
                    <a:pt x="123" y="16"/>
                    <a:pt x="122" y="15"/>
                  </a:cubicBezTo>
                  <a:cubicBezTo>
                    <a:pt x="119" y="13"/>
                    <a:pt x="111" y="10"/>
                    <a:pt x="109" y="7"/>
                  </a:cubicBezTo>
                  <a:cubicBezTo>
                    <a:pt x="108" y="5"/>
                    <a:pt x="107" y="0"/>
                    <a:pt x="107" y="0"/>
                  </a:cubicBezTo>
                  <a:cubicBezTo>
                    <a:pt x="107" y="0"/>
                    <a:pt x="100" y="2"/>
                    <a:pt x="98" y="2"/>
                  </a:cubicBezTo>
                  <a:cubicBezTo>
                    <a:pt x="97" y="3"/>
                    <a:pt x="94" y="3"/>
                    <a:pt x="93" y="3"/>
                  </a:cubicBezTo>
                  <a:cubicBezTo>
                    <a:pt x="89" y="6"/>
                    <a:pt x="82" y="11"/>
                    <a:pt x="79" y="15"/>
                  </a:cubicBezTo>
                  <a:cubicBezTo>
                    <a:pt x="77" y="17"/>
                    <a:pt x="75" y="22"/>
                    <a:pt x="73" y="24"/>
                  </a:cubicBezTo>
                  <a:cubicBezTo>
                    <a:pt x="71" y="27"/>
                    <a:pt x="65" y="30"/>
                    <a:pt x="63" y="32"/>
                  </a:cubicBezTo>
                  <a:cubicBezTo>
                    <a:pt x="62" y="34"/>
                    <a:pt x="62" y="39"/>
                    <a:pt x="60" y="41"/>
                  </a:cubicBezTo>
                  <a:cubicBezTo>
                    <a:pt x="59" y="43"/>
                    <a:pt x="54" y="44"/>
                    <a:pt x="53" y="46"/>
                  </a:cubicBezTo>
                  <a:cubicBezTo>
                    <a:pt x="52" y="47"/>
                    <a:pt x="51" y="51"/>
                    <a:pt x="51" y="51"/>
                  </a:cubicBezTo>
                  <a:cubicBezTo>
                    <a:pt x="51" y="51"/>
                    <a:pt x="51" y="53"/>
                    <a:pt x="51" y="54"/>
                  </a:cubicBezTo>
                  <a:cubicBezTo>
                    <a:pt x="52" y="55"/>
                    <a:pt x="54" y="55"/>
                    <a:pt x="54" y="56"/>
                  </a:cubicBezTo>
                  <a:cubicBezTo>
                    <a:pt x="55" y="57"/>
                    <a:pt x="55" y="59"/>
                    <a:pt x="54" y="60"/>
                  </a:cubicBezTo>
                  <a:cubicBezTo>
                    <a:pt x="54" y="61"/>
                    <a:pt x="50" y="63"/>
                    <a:pt x="48" y="64"/>
                  </a:cubicBezTo>
                  <a:cubicBezTo>
                    <a:pt x="47" y="66"/>
                    <a:pt x="48" y="69"/>
                    <a:pt x="47" y="70"/>
                  </a:cubicBezTo>
                  <a:cubicBezTo>
                    <a:pt x="46" y="71"/>
                    <a:pt x="44" y="72"/>
                    <a:pt x="43" y="72"/>
                  </a:cubicBezTo>
                  <a:cubicBezTo>
                    <a:pt x="40" y="72"/>
                    <a:pt x="35" y="71"/>
                    <a:pt x="32" y="71"/>
                  </a:cubicBezTo>
                  <a:cubicBezTo>
                    <a:pt x="31" y="71"/>
                    <a:pt x="28" y="71"/>
                    <a:pt x="28" y="72"/>
                  </a:cubicBezTo>
                  <a:cubicBezTo>
                    <a:pt x="25" y="75"/>
                    <a:pt x="26" y="81"/>
                    <a:pt x="25" y="83"/>
                  </a:cubicBezTo>
                  <a:cubicBezTo>
                    <a:pt x="24" y="85"/>
                    <a:pt x="20" y="86"/>
                    <a:pt x="19" y="88"/>
                  </a:cubicBezTo>
                  <a:cubicBezTo>
                    <a:pt x="18" y="89"/>
                    <a:pt x="17" y="93"/>
                    <a:pt x="17" y="95"/>
                  </a:cubicBezTo>
                  <a:cubicBezTo>
                    <a:pt x="16" y="97"/>
                    <a:pt x="17" y="100"/>
                    <a:pt x="17" y="102"/>
                  </a:cubicBezTo>
                  <a:cubicBezTo>
                    <a:pt x="17" y="104"/>
                    <a:pt x="15" y="106"/>
                    <a:pt x="15" y="107"/>
                  </a:cubicBezTo>
                  <a:cubicBezTo>
                    <a:pt x="15" y="108"/>
                    <a:pt x="14" y="110"/>
                    <a:pt x="13" y="110"/>
                  </a:cubicBezTo>
                  <a:cubicBezTo>
                    <a:pt x="13" y="112"/>
                    <a:pt x="10" y="112"/>
                    <a:pt x="9" y="113"/>
                  </a:cubicBezTo>
                  <a:cubicBezTo>
                    <a:pt x="8" y="113"/>
                    <a:pt x="4" y="117"/>
                    <a:pt x="4" y="117"/>
                  </a:cubicBezTo>
                  <a:cubicBezTo>
                    <a:pt x="4" y="117"/>
                    <a:pt x="2" y="135"/>
                    <a:pt x="5" y="139"/>
                  </a:cubicBezTo>
                  <a:cubicBezTo>
                    <a:pt x="5" y="140"/>
                    <a:pt x="7" y="141"/>
                    <a:pt x="7" y="142"/>
                  </a:cubicBezTo>
                  <a:cubicBezTo>
                    <a:pt x="8" y="142"/>
                    <a:pt x="8" y="144"/>
                    <a:pt x="9" y="144"/>
                  </a:cubicBezTo>
                  <a:cubicBezTo>
                    <a:pt x="9" y="144"/>
                    <a:pt x="10" y="144"/>
                    <a:pt x="11" y="144"/>
                  </a:cubicBezTo>
                  <a:cubicBezTo>
                    <a:pt x="12" y="143"/>
                    <a:pt x="11" y="142"/>
                    <a:pt x="12" y="141"/>
                  </a:cubicBezTo>
                  <a:cubicBezTo>
                    <a:pt x="12" y="140"/>
                    <a:pt x="13" y="140"/>
                    <a:pt x="13" y="140"/>
                  </a:cubicBezTo>
                  <a:cubicBezTo>
                    <a:pt x="15" y="140"/>
                    <a:pt x="17" y="144"/>
                    <a:pt x="18" y="144"/>
                  </a:cubicBezTo>
                  <a:cubicBezTo>
                    <a:pt x="19" y="144"/>
                    <a:pt x="20" y="143"/>
                    <a:pt x="21" y="144"/>
                  </a:cubicBezTo>
                  <a:cubicBezTo>
                    <a:pt x="21" y="144"/>
                    <a:pt x="21" y="144"/>
                    <a:pt x="22" y="145"/>
                  </a:cubicBezTo>
                  <a:cubicBezTo>
                    <a:pt x="24" y="146"/>
                    <a:pt x="31" y="144"/>
                    <a:pt x="34" y="145"/>
                  </a:cubicBezTo>
                  <a:cubicBezTo>
                    <a:pt x="35" y="145"/>
                    <a:pt x="36" y="145"/>
                    <a:pt x="37" y="145"/>
                  </a:cubicBezTo>
                  <a:cubicBezTo>
                    <a:pt x="38" y="145"/>
                    <a:pt x="39" y="146"/>
                    <a:pt x="40" y="146"/>
                  </a:cubicBezTo>
                  <a:cubicBezTo>
                    <a:pt x="40" y="147"/>
                    <a:pt x="42" y="149"/>
                    <a:pt x="43" y="150"/>
                  </a:cubicBezTo>
                  <a:cubicBezTo>
                    <a:pt x="43" y="151"/>
                    <a:pt x="42" y="153"/>
                    <a:pt x="43" y="154"/>
                  </a:cubicBezTo>
                  <a:cubicBezTo>
                    <a:pt x="44" y="155"/>
                    <a:pt x="46" y="155"/>
                    <a:pt x="48" y="155"/>
                  </a:cubicBezTo>
                  <a:cubicBezTo>
                    <a:pt x="49" y="156"/>
                    <a:pt x="52" y="154"/>
                    <a:pt x="53" y="156"/>
                  </a:cubicBezTo>
                  <a:cubicBezTo>
                    <a:pt x="54" y="157"/>
                    <a:pt x="51" y="160"/>
                    <a:pt x="51" y="162"/>
                  </a:cubicBezTo>
                  <a:cubicBezTo>
                    <a:pt x="51" y="163"/>
                    <a:pt x="51" y="165"/>
                    <a:pt x="50" y="166"/>
                  </a:cubicBezTo>
                  <a:cubicBezTo>
                    <a:pt x="49" y="166"/>
                    <a:pt x="47" y="166"/>
                    <a:pt x="46" y="166"/>
                  </a:cubicBezTo>
                  <a:cubicBezTo>
                    <a:pt x="46" y="167"/>
                    <a:pt x="45" y="169"/>
                    <a:pt x="45" y="170"/>
                  </a:cubicBezTo>
                  <a:cubicBezTo>
                    <a:pt x="45" y="171"/>
                    <a:pt x="45" y="174"/>
                    <a:pt x="45" y="175"/>
                  </a:cubicBezTo>
                  <a:cubicBezTo>
                    <a:pt x="45" y="176"/>
                    <a:pt x="46" y="177"/>
                    <a:pt x="46" y="177"/>
                  </a:cubicBezTo>
                  <a:cubicBezTo>
                    <a:pt x="46" y="178"/>
                    <a:pt x="45" y="179"/>
                    <a:pt x="45" y="180"/>
                  </a:cubicBezTo>
                  <a:cubicBezTo>
                    <a:pt x="44" y="181"/>
                    <a:pt x="40" y="181"/>
                    <a:pt x="39" y="182"/>
                  </a:cubicBezTo>
                  <a:cubicBezTo>
                    <a:pt x="39" y="183"/>
                    <a:pt x="39" y="184"/>
                    <a:pt x="39" y="184"/>
                  </a:cubicBezTo>
                  <a:cubicBezTo>
                    <a:pt x="40" y="184"/>
                    <a:pt x="40" y="184"/>
                    <a:pt x="40" y="184"/>
                  </a:cubicBezTo>
                  <a:cubicBezTo>
                    <a:pt x="40" y="185"/>
                    <a:pt x="40" y="186"/>
                    <a:pt x="40" y="186"/>
                  </a:cubicBezTo>
                  <a:cubicBezTo>
                    <a:pt x="40" y="187"/>
                    <a:pt x="38" y="188"/>
                    <a:pt x="38" y="188"/>
                  </a:cubicBezTo>
                  <a:cubicBezTo>
                    <a:pt x="38" y="189"/>
                    <a:pt x="38" y="190"/>
                    <a:pt x="39" y="191"/>
                  </a:cubicBezTo>
                  <a:cubicBezTo>
                    <a:pt x="39" y="191"/>
                    <a:pt x="40" y="192"/>
                    <a:pt x="40" y="193"/>
                  </a:cubicBezTo>
                  <a:cubicBezTo>
                    <a:pt x="41" y="195"/>
                    <a:pt x="38" y="200"/>
                    <a:pt x="36" y="202"/>
                  </a:cubicBezTo>
                  <a:cubicBezTo>
                    <a:pt x="36" y="203"/>
                    <a:pt x="34" y="204"/>
                    <a:pt x="32" y="204"/>
                  </a:cubicBezTo>
                  <a:cubicBezTo>
                    <a:pt x="32" y="203"/>
                    <a:pt x="32" y="201"/>
                    <a:pt x="32" y="200"/>
                  </a:cubicBezTo>
                  <a:cubicBezTo>
                    <a:pt x="31" y="200"/>
                    <a:pt x="29" y="200"/>
                    <a:pt x="28" y="200"/>
                  </a:cubicBezTo>
                  <a:cubicBezTo>
                    <a:pt x="28" y="199"/>
                    <a:pt x="28" y="197"/>
                    <a:pt x="27" y="197"/>
                  </a:cubicBezTo>
                  <a:cubicBezTo>
                    <a:pt x="26" y="197"/>
                    <a:pt x="25" y="199"/>
                    <a:pt x="24" y="200"/>
                  </a:cubicBezTo>
                  <a:cubicBezTo>
                    <a:pt x="23" y="200"/>
                    <a:pt x="23" y="203"/>
                    <a:pt x="22" y="203"/>
                  </a:cubicBezTo>
                  <a:cubicBezTo>
                    <a:pt x="21" y="204"/>
                    <a:pt x="19" y="201"/>
                    <a:pt x="18" y="202"/>
                  </a:cubicBezTo>
                  <a:cubicBezTo>
                    <a:pt x="17" y="203"/>
                    <a:pt x="17" y="204"/>
                    <a:pt x="17" y="205"/>
                  </a:cubicBezTo>
                  <a:cubicBezTo>
                    <a:pt x="17" y="206"/>
                    <a:pt x="18" y="207"/>
                    <a:pt x="18" y="207"/>
                  </a:cubicBezTo>
                  <a:cubicBezTo>
                    <a:pt x="18" y="207"/>
                    <a:pt x="17" y="208"/>
                    <a:pt x="16" y="208"/>
                  </a:cubicBezTo>
                  <a:cubicBezTo>
                    <a:pt x="16" y="209"/>
                    <a:pt x="14" y="209"/>
                    <a:pt x="14" y="208"/>
                  </a:cubicBezTo>
                  <a:cubicBezTo>
                    <a:pt x="13" y="208"/>
                    <a:pt x="13" y="207"/>
                    <a:pt x="13" y="206"/>
                  </a:cubicBezTo>
                  <a:cubicBezTo>
                    <a:pt x="13" y="205"/>
                    <a:pt x="16" y="201"/>
                    <a:pt x="15" y="199"/>
                  </a:cubicBezTo>
                  <a:cubicBezTo>
                    <a:pt x="15" y="199"/>
                    <a:pt x="14" y="198"/>
                    <a:pt x="13" y="198"/>
                  </a:cubicBezTo>
                  <a:cubicBezTo>
                    <a:pt x="13" y="198"/>
                    <a:pt x="11" y="199"/>
                    <a:pt x="10" y="199"/>
                  </a:cubicBezTo>
                  <a:cubicBezTo>
                    <a:pt x="10" y="199"/>
                    <a:pt x="9" y="200"/>
                    <a:pt x="8" y="200"/>
                  </a:cubicBezTo>
                  <a:cubicBezTo>
                    <a:pt x="8" y="201"/>
                    <a:pt x="8" y="203"/>
                    <a:pt x="8" y="204"/>
                  </a:cubicBezTo>
                  <a:cubicBezTo>
                    <a:pt x="7" y="205"/>
                    <a:pt x="4" y="205"/>
                    <a:pt x="4" y="206"/>
                  </a:cubicBezTo>
                  <a:cubicBezTo>
                    <a:pt x="1" y="208"/>
                    <a:pt x="0" y="214"/>
                    <a:pt x="0" y="217"/>
                  </a:cubicBezTo>
                  <a:cubicBezTo>
                    <a:pt x="0" y="218"/>
                    <a:pt x="0" y="221"/>
                    <a:pt x="1" y="221"/>
                  </a:cubicBezTo>
                  <a:cubicBezTo>
                    <a:pt x="2" y="222"/>
                    <a:pt x="5" y="219"/>
                    <a:pt x="6" y="219"/>
                  </a:cubicBezTo>
                  <a:cubicBezTo>
                    <a:pt x="7" y="219"/>
                    <a:pt x="8" y="222"/>
                    <a:pt x="8" y="222"/>
                  </a:cubicBezTo>
                  <a:cubicBezTo>
                    <a:pt x="9" y="222"/>
                    <a:pt x="10" y="222"/>
                    <a:pt x="11" y="222"/>
                  </a:cubicBezTo>
                  <a:cubicBezTo>
                    <a:pt x="12" y="222"/>
                    <a:pt x="12" y="221"/>
                    <a:pt x="12" y="221"/>
                  </a:cubicBezTo>
                  <a:cubicBezTo>
                    <a:pt x="13" y="221"/>
                    <a:pt x="14" y="221"/>
                    <a:pt x="14" y="222"/>
                  </a:cubicBezTo>
                  <a:cubicBezTo>
                    <a:pt x="14" y="222"/>
                    <a:pt x="15" y="223"/>
                    <a:pt x="15" y="224"/>
                  </a:cubicBezTo>
                  <a:cubicBezTo>
                    <a:pt x="15" y="225"/>
                    <a:pt x="14" y="226"/>
                    <a:pt x="14" y="227"/>
                  </a:cubicBezTo>
                  <a:cubicBezTo>
                    <a:pt x="14" y="228"/>
                    <a:pt x="15" y="229"/>
                    <a:pt x="15" y="229"/>
                  </a:cubicBezTo>
                  <a:cubicBezTo>
                    <a:pt x="16" y="230"/>
                    <a:pt x="18" y="230"/>
                    <a:pt x="19" y="230"/>
                  </a:cubicBezTo>
                  <a:cubicBezTo>
                    <a:pt x="20" y="231"/>
                    <a:pt x="21" y="232"/>
                    <a:pt x="21" y="232"/>
                  </a:cubicBezTo>
                  <a:cubicBezTo>
                    <a:pt x="21" y="234"/>
                    <a:pt x="20" y="236"/>
                    <a:pt x="20" y="237"/>
                  </a:cubicBezTo>
                  <a:cubicBezTo>
                    <a:pt x="20" y="238"/>
                    <a:pt x="21" y="238"/>
                    <a:pt x="22" y="238"/>
                  </a:cubicBezTo>
                  <a:cubicBezTo>
                    <a:pt x="23" y="238"/>
                    <a:pt x="27" y="236"/>
                    <a:pt x="28" y="237"/>
                  </a:cubicBezTo>
                  <a:cubicBezTo>
                    <a:pt x="29" y="237"/>
                    <a:pt x="29" y="238"/>
                    <a:pt x="30" y="239"/>
                  </a:cubicBezTo>
                  <a:cubicBezTo>
                    <a:pt x="30" y="241"/>
                    <a:pt x="28" y="245"/>
                    <a:pt x="29" y="247"/>
                  </a:cubicBezTo>
                  <a:cubicBezTo>
                    <a:pt x="29" y="248"/>
                    <a:pt x="30" y="250"/>
                    <a:pt x="31" y="250"/>
                  </a:cubicBezTo>
                  <a:cubicBezTo>
                    <a:pt x="32" y="250"/>
                    <a:pt x="33" y="250"/>
                    <a:pt x="34" y="250"/>
                  </a:cubicBezTo>
                  <a:cubicBezTo>
                    <a:pt x="34" y="250"/>
                    <a:pt x="35" y="250"/>
                    <a:pt x="36" y="251"/>
                  </a:cubicBezTo>
                  <a:cubicBezTo>
                    <a:pt x="36" y="251"/>
                    <a:pt x="37" y="252"/>
                    <a:pt x="37" y="253"/>
                  </a:cubicBezTo>
                  <a:cubicBezTo>
                    <a:pt x="38" y="253"/>
                    <a:pt x="39" y="252"/>
                    <a:pt x="40" y="252"/>
                  </a:cubicBezTo>
                  <a:cubicBezTo>
                    <a:pt x="40" y="252"/>
                    <a:pt x="40" y="253"/>
                    <a:pt x="40" y="254"/>
                  </a:cubicBezTo>
                  <a:cubicBezTo>
                    <a:pt x="41" y="256"/>
                    <a:pt x="40" y="261"/>
                    <a:pt x="39" y="264"/>
                  </a:cubicBezTo>
                  <a:cubicBezTo>
                    <a:pt x="39" y="265"/>
                    <a:pt x="35" y="267"/>
                    <a:pt x="35" y="268"/>
                  </a:cubicBezTo>
                  <a:cubicBezTo>
                    <a:pt x="35" y="269"/>
                    <a:pt x="37" y="270"/>
                    <a:pt x="37" y="271"/>
                  </a:cubicBezTo>
                  <a:cubicBezTo>
                    <a:pt x="37" y="272"/>
                    <a:pt x="36" y="274"/>
                    <a:pt x="37" y="274"/>
                  </a:cubicBezTo>
                  <a:cubicBezTo>
                    <a:pt x="37" y="275"/>
                    <a:pt x="38" y="275"/>
                    <a:pt x="38" y="276"/>
                  </a:cubicBezTo>
                  <a:cubicBezTo>
                    <a:pt x="39" y="276"/>
                    <a:pt x="38" y="277"/>
                    <a:pt x="38" y="278"/>
                  </a:cubicBezTo>
                  <a:cubicBezTo>
                    <a:pt x="36" y="280"/>
                    <a:pt x="28" y="281"/>
                    <a:pt x="28" y="281"/>
                  </a:cubicBezTo>
                  <a:cubicBezTo>
                    <a:pt x="29" y="283"/>
                    <a:pt x="29" y="283"/>
                    <a:pt x="29" y="283"/>
                  </a:cubicBezTo>
                  <a:cubicBezTo>
                    <a:pt x="29" y="283"/>
                    <a:pt x="31" y="284"/>
                    <a:pt x="32" y="285"/>
                  </a:cubicBezTo>
                  <a:cubicBezTo>
                    <a:pt x="33" y="287"/>
                    <a:pt x="31" y="293"/>
                    <a:pt x="32" y="296"/>
                  </a:cubicBezTo>
                  <a:cubicBezTo>
                    <a:pt x="32" y="297"/>
                    <a:pt x="34" y="298"/>
                    <a:pt x="34" y="299"/>
                  </a:cubicBezTo>
                  <a:cubicBezTo>
                    <a:pt x="36" y="300"/>
                    <a:pt x="40" y="300"/>
                    <a:pt x="40" y="302"/>
                  </a:cubicBezTo>
                  <a:cubicBezTo>
                    <a:pt x="42" y="303"/>
                    <a:pt x="39" y="308"/>
                    <a:pt x="39" y="308"/>
                  </a:cubicBezTo>
                  <a:cubicBezTo>
                    <a:pt x="39" y="308"/>
                    <a:pt x="46" y="313"/>
                    <a:pt x="48" y="313"/>
                  </a:cubicBezTo>
                  <a:cubicBezTo>
                    <a:pt x="50" y="314"/>
                    <a:pt x="54" y="312"/>
                    <a:pt x="57" y="313"/>
                  </a:cubicBezTo>
                  <a:cubicBezTo>
                    <a:pt x="58" y="313"/>
                    <a:pt x="60" y="316"/>
                    <a:pt x="62" y="317"/>
                  </a:cubicBezTo>
                  <a:cubicBezTo>
                    <a:pt x="62" y="317"/>
                    <a:pt x="64" y="317"/>
                    <a:pt x="65" y="316"/>
                  </a:cubicBezTo>
                  <a:cubicBezTo>
                    <a:pt x="66" y="316"/>
                    <a:pt x="67" y="314"/>
                    <a:pt x="67" y="314"/>
                  </a:cubicBezTo>
                  <a:cubicBezTo>
                    <a:pt x="67" y="313"/>
                    <a:pt x="65" y="311"/>
                    <a:pt x="66" y="310"/>
                  </a:cubicBezTo>
                  <a:cubicBezTo>
                    <a:pt x="66" y="307"/>
                    <a:pt x="71" y="305"/>
                    <a:pt x="73" y="304"/>
                  </a:cubicBezTo>
                  <a:cubicBezTo>
                    <a:pt x="74" y="304"/>
                    <a:pt x="76" y="305"/>
                    <a:pt x="76" y="305"/>
                  </a:cubicBezTo>
                  <a:cubicBezTo>
                    <a:pt x="77" y="306"/>
                    <a:pt x="77" y="309"/>
                    <a:pt x="78" y="310"/>
                  </a:cubicBezTo>
                  <a:cubicBezTo>
                    <a:pt x="80" y="311"/>
                    <a:pt x="82" y="310"/>
                    <a:pt x="83" y="310"/>
                  </a:cubicBezTo>
                  <a:cubicBezTo>
                    <a:pt x="84" y="311"/>
                    <a:pt x="86" y="313"/>
                    <a:pt x="88" y="313"/>
                  </a:cubicBezTo>
                  <a:cubicBezTo>
                    <a:pt x="89" y="313"/>
                    <a:pt x="91" y="312"/>
                    <a:pt x="91" y="313"/>
                  </a:cubicBezTo>
                  <a:cubicBezTo>
                    <a:pt x="94" y="313"/>
                    <a:pt x="98" y="317"/>
                    <a:pt x="101" y="318"/>
                  </a:cubicBezTo>
                  <a:cubicBezTo>
                    <a:pt x="102" y="318"/>
                    <a:pt x="104" y="316"/>
                    <a:pt x="105" y="316"/>
                  </a:cubicBezTo>
                  <a:cubicBezTo>
                    <a:pt x="107" y="316"/>
                    <a:pt x="110" y="319"/>
                    <a:pt x="111" y="320"/>
                  </a:cubicBezTo>
                  <a:cubicBezTo>
                    <a:pt x="112" y="320"/>
                    <a:pt x="115" y="321"/>
                    <a:pt x="116" y="321"/>
                  </a:cubicBezTo>
                  <a:cubicBezTo>
                    <a:pt x="117" y="320"/>
                    <a:pt x="118" y="318"/>
                    <a:pt x="118" y="317"/>
                  </a:cubicBezTo>
                  <a:cubicBezTo>
                    <a:pt x="118" y="317"/>
                    <a:pt x="115" y="315"/>
                    <a:pt x="115" y="314"/>
                  </a:cubicBezTo>
                  <a:cubicBezTo>
                    <a:pt x="115" y="314"/>
                    <a:pt x="115" y="312"/>
                    <a:pt x="116" y="311"/>
                  </a:cubicBezTo>
                  <a:cubicBezTo>
                    <a:pt x="116" y="311"/>
                    <a:pt x="118" y="311"/>
                    <a:pt x="119" y="311"/>
                  </a:cubicBezTo>
                  <a:cubicBezTo>
                    <a:pt x="119" y="310"/>
                    <a:pt x="119" y="309"/>
                    <a:pt x="119" y="308"/>
                  </a:cubicBezTo>
                  <a:cubicBezTo>
                    <a:pt x="119" y="308"/>
                    <a:pt x="118" y="307"/>
                    <a:pt x="118" y="306"/>
                  </a:cubicBezTo>
                  <a:cubicBezTo>
                    <a:pt x="117" y="305"/>
                    <a:pt x="118" y="301"/>
                    <a:pt x="117" y="299"/>
                  </a:cubicBezTo>
                  <a:cubicBezTo>
                    <a:pt x="116" y="298"/>
                    <a:pt x="114" y="296"/>
                    <a:pt x="114" y="295"/>
                  </a:cubicBezTo>
                  <a:cubicBezTo>
                    <a:pt x="113" y="293"/>
                    <a:pt x="113" y="290"/>
                    <a:pt x="113" y="289"/>
                  </a:cubicBezTo>
                  <a:cubicBezTo>
                    <a:pt x="113" y="288"/>
                    <a:pt x="113" y="287"/>
                    <a:pt x="113" y="287"/>
                  </a:cubicBezTo>
                  <a:cubicBezTo>
                    <a:pt x="113" y="285"/>
                    <a:pt x="115" y="282"/>
                    <a:pt x="116" y="282"/>
                  </a:cubicBezTo>
                  <a:cubicBezTo>
                    <a:pt x="118" y="281"/>
                    <a:pt x="120" y="281"/>
                    <a:pt x="121" y="280"/>
                  </a:cubicBezTo>
                  <a:cubicBezTo>
                    <a:pt x="121" y="280"/>
                    <a:pt x="123" y="280"/>
                    <a:pt x="123" y="280"/>
                  </a:cubicBezTo>
                  <a:cubicBezTo>
                    <a:pt x="125" y="280"/>
                    <a:pt x="127" y="279"/>
                    <a:pt x="128" y="279"/>
                  </a:cubicBezTo>
                  <a:cubicBezTo>
                    <a:pt x="129" y="278"/>
                    <a:pt x="130" y="277"/>
                    <a:pt x="131" y="277"/>
                  </a:cubicBezTo>
                  <a:cubicBezTo>
                    <a:pt x="132" y="276"/>
                    <a:pt x="134" y="276"/>
                    <a:pt x="135" y="276"/>
                  </a:cubicBezTo>
                  <a:cubicBezTo>
                    <a:pt x="136" y="276"/>
                    <a:pt x="138" y="277"/>
                    <a:pt x="138" y="277"/>
                  </a:cubicBezTo>
                  <a:cubicBezTo>
                    <a:pt x="139" y="277"/>
                    <a:pt x="141" y="276"/>
                    <a:pt x="142" y="276"/>
                  </a:cubicBezTo>
                  <a:cubicBezTo>
                    <a:pt x="143" y="276"/>
                    <a:pt x="144" y="276"/>
                    <a:pt x="145" y="276"/>
                  </a:cubicBezTo>
                  <a:cubicBezTo>
                    <a:pt x="146" y="276"/>
                    <a:pt x="149" y="277"/>
                    <a:pt x="150" y="278"/>
                  </a:cubicBezTo>
                  <a:cubicBezTo>
                    <a:pt x="151" y="278"/>
                    <a:pt x="152" y="278"/>
                    <a:pt x="153" y="278"/>
                  </a:cubicBezTo>
                  <a:cubicBezTo>
                    <a:pt x="155" y="278"/>
                    <a:pt x="159" y="277"/>
                    <a:pt x="161" y="278"/>
                  </a:cubicBezTo>
                  <a:cubicBezTo>
                    <a:pt x="162" y="278"/>
                    <a:pt x="164" y="280"/>
                    <a:pt x="165" y="280"/>
                  </a:cubicBezTo>
                  <a:cubicBezTo>
                    <a:pt x="167" y="281"/>
                    <a:pt x="173" y="280"/>
                    <a:pt x="175" y="281"/>
                  </a:cubicBezTo>
                  <a:cubicBezTo>
                    <a:pt x="178" y="281"/>
                    <a:pt x="184" y="283"/>
                    <a:pt x="187" y="285"/>
                  </a:cubicBezTo>
                  <a:cubicBezTo>
                    <a:pt x="189" y="286"/>
                    <a:pt x="193" y="289"/>
                    <a:pt x="195" y="290"/>
                  </a:cubicBezTo>
                  <a:cubicBezTo>
                    <a:pt x="196" y="290"/>
                    <a:pt x="198" y="292"/>
                    <a:pt x="199" y="291"/>
                  </a:cubicBezTo>
                  <a:cubicBezTo>
                    <a:pt x="200" y="291"/>
                    <a:pt x="198" y="288"/>
                    <a:pt x="198" y="287"/>
                  </a:cubicBezTo>
                  <a:cubicBezTo>
                    <a:pt x="197" y="285"/>
                    <a:pt x="196" y="282"/>
                    <a:pt x="196" y="280"/>
                  </a:cubicBezTo>
                  <a:cubicBezTo>
                    <a:pt x="195" y="278"/>
                    <a:pt x="196" y="274"/>
                    <a:pt x="196" y="272"/>
                  </a:cubicBezTo>
                  <a:cubicBezTo>
                    <a:pt x="197" y="272"/>
                    <a:pt x="198" y="270"/>
                    <a:pt x="198" y="270"/>
                  </a:cubicBezTo>
                  <a:cubicBezTo>
                    <a:pt x="198" y="269"/>
                    <a:pt x="199" y="267"/>
                    <a:pt x="199" y="266"/>
                  </a:cubicBezTo>
                  <a:cubicBezTo>
                    <a:pt x="198" y="265"/>
                    <a:pt x="196" y="265"/>
                    <a:pt x="196" y="264"/>
                  </a:cubicBezTo>
                  <a:cubicBezTo>
                    <a:pt x="195" y="263"/>
                    <a:pt x="193" y="261"/>
                    <a:pt x="193" y="260"/>
                  </a:cubicBezTo>
                  <a:cubicBezTo>
                    <a:pt x="192" y="258"/>
                    <a:pt x="193" y="253"/>
                    <a:pt x="191" y="251"/>
                  </a:cubicBezTo>
                  <a:cubicBezTo>
                    <a:pt x="190" y="250"/>
                    <a:pt x="187" y="250"/>
                    <a:pt x="186" y="248"/>
                  </a:cubicBezTo>
                  <a:cubicBezTo>
                    <a:pt x="186" y="247"/>
                    <a:pt x="188" y="245"/>
                    <a:pt x="189" y="244"/>
                  </a:cubicBezTo>
                  <a:cubicBezTo>
                    <a:pt x="190" y="243"/>
                    <a:pt x="194" y="243"/>
                    <a:pt x="195" y="242"/>
                  </a:cubicBezTo>
                  <a:cubicBezTo>
                    <a:pt x="196" y="241"/>
                    <a:pt x="197" y="239"/>
                    <a:pt x="197" y="238"/>
                  </a:cubicBezTo>
                  <a:cubicBezTo>
                    <a:pt x="198" y="237"/>
                    <a:pt x="198" y="235"/>
                    <a:pt x="197" y="235"/>
                  </a:cubicBezTo>
                  <a:cubicBezTo>
                    <a:pt x="197" y="234"/>
                    <a:pt x="196" y="234"/>
                    <a:pt x="196" y="234"/>
                  </a:cubicBezTo>
                  <a:cubicBezTo>
                    <a:pt x="195" y="234"/>
                    <a:pt x="194" y="235"/>
                    <a:pt x="194" y="235"/>
                  </a:cubicBezTo>
                  <a:cubicBezTo>
                    <a:pt x="193" y="235"/>
                    <a:pt x="191" y="235"/>
                    <a:pt x="191" y="235"/>
                  </a:cubicBezTo>
                  <a:cubicBezTo>
                    <a:pt x="189" y="233"/>
                    <a:pt x="190" y="227"/>
                    <a:pt x="191" y="225"/>
                  </a:cubicBezTo>
                  <a:cubicBezTo>
                    <a:pt x="191" y="224"/>
                    <a:pt x="194" y="222"/>
                    <a:pt x="194" y="221"/>
                  </a:cubicBezTo>
                  <a:cubicBezTo>
                    <a:pt x="194" y="220"/>
                    <a:pt x="193" y="217"/>
                    <a:pt x="193" y="216"/>
                  </a:cubicBezTo>
                  <a:cubicBezTo>
                    <a:pt x="193" y="215"/>
                    <a:pt x="194" y="214"/>
                    <a:pt x="194" y="213"/>
                  </a:cubicBezTo>
                  <a:cubicBezTo>
                    <a:pt x="194" y="211"/>
                    <a:pt x="190" y="208"/>
                    <a:pt x="190" y="206"/>
                  </a:cubicBezTo>
                  <a:cubicBezTo>
                    <a:pt x="190" y="205"/>
                    <a:pt x="192" y="202"/>
                    <a:pt x="192" y="200"/>
                  </a:cubicBezTo>
                  <a:cubicBezTo>
                    <a:pt x="192" y="199"/>
                    <a:pt x="189" y="198"/>
                    <a:pt x="189" y="197"/>
                  </a:cubicBezTo>
                  <a:cubicBezTo>
                    <a:pt x="186" y="191"/>
                    <a:pt x="187" y="176"/>
                    <a:pt x="183" y="171"/>
                  </a:cubicBezTo>
                  <a:cubicBezTo>
                    <a:pt x="182" y="168"/>
                    <a:pt x="176" y="166"/>
                    <a:pt x="175" y="164"/>
                  </a:cubicBezTo>
                  <a:cubicBezTo>
                    <a:pt x="173" y="162"/>
                    <a:pt x="172" y="159"/>
                    <a:pt x="170" y="158"/>
                  </a:cubicBezTo>
                  <a:cubicBezTo>
                    <a:pt x="169" y="158"/>
                    <a:pt x="167" y="158"/>
                    <a:pt x="166" y="157"/>
                  </a:cubicBezTo>
                  <a:cubicBezTo>
                    <a:pt x="165" y="157"/>
                    <a:pt x="164" y="153"/>
                    <a:pt x="164" y="152"/>
                  </a:cubicBezTo>
                  <a:cubicBezTo>
                    <a:pt x="163" y="150"/>
                    <a:pt x="164" y="142"/>
                    <a:pt x="164" y="142"/>
                  </a:cubicBezTo>
                  <a:cubicBezTo>
                    <a:pt x="164" y="142"/>
                    <a:pt x="165" y="138"/>
                    <a:pt x="165" y="137"/>
                  </a:cubicBezTo>
                  <a:cubicBezTo>
                    <a:pt x="164" y="136"/>
                    <a:pt x="163" y="135"/>
                    <a:pt x="163" y="133"/>
                  </a:cubicBezTo>
                  <a:close/>
                </a:path>
              </a:pathLst>
            </a:custGeom>
            <a:gradFill>
              <a:gsLst>
                <a:gs pos="0">
                  <a:srgbClr val="31548F">
                    <a:lumMod val="67000"/>
                  </a:srgbClr>
                </a:gs>
                <a:gs pos="48000">
                  <a:srgbClr val="34A3C1"/>
                </a:gs>
                <a:gs pos="100000">
                  <a:srgbClr val="6B71C7"/>
                </a:gs>
              </a:gsLst>
              <a:path path="circle">
                <a:fillToRect l="100000" t="100000"/>
              </a:path>
            </a:gra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7"/>
            <p:cNvSpPr>
              <a:spLocks/>
            </p:cNvSpPr>
            <p:nvPr/>
          </p:nvSpPr>
          <p:spPr bwMode="auto">
            <a:xfrm>
              <a:off x="544" y="3842"/>
              <a:ext cx="37" cy="29"/>
            </a:xfrm>
            <a:custGeom>
              <a:avLst/>
              <a:gdLst>
                <a:gd name="T0" fmla="*/ 14 w 14"/>
                <a:gd name="T1" fmla="*/ 4 h 11"/>
                <a:gd name="T2" fmla="*/ 14 w 14"/>
                <a:gd name="T3" fmla="*/ 1 h 11"/>
                <a:gd name="T4" fmla="*/ 13 w 14"/>
                <a:gd name="T5" fmla="*/ 0 h 11"/>
                <a:gd name="T6" fmla="*/ 9 w 14"/>
                <a:gd name="T7" fmla="*/ 1 h 11"/>
                <a:gd name="T8" fmla="*/ 3 w 14"/>
                <a:gd name="T9" fmla="*/ 5 h 11"/>
                <a:gd name="T10" fmla="*/ 0 w 14"/>
                <a:gd name="T11" fmla="*/ 10 h 11"/>
                <a:gd name="T12" fmla="*/ 1 w 14"/>
                <a:gd name="T13" fmla="*/ 11 h 11"/>
                <a:gd name="T14" fmla="*/ 4 w 14"/>
                <a:gd name="T15" fmla="*/ 8 h 11"/>
                <a:gd name="T16" fmla="*/ 7 w 14"/>
                <a:gd name="T17" fmla="*/ 8 h 11"/>
                <a:gd name="T18" fmla="*/ 9 w 14"/>
                <a:gd name="T19" fmla="*/ 5 h 11"/>
                <a:gd name="T20" fmla="*/ 12 w 14"/>
                <a:gd name="T21" fmla="*/ 5 h 11"/>
                <a:gd name="T22" fmla="*/ 14 w 14"/>
                <a:gd name="T23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1">
                  <a:moveTo>
                    <a:pt x="14" y="4"/>
                  </a:moveTo>
                  <a:cubicBezTo>
                    <a:pt x="14" y="4"/>
                    <a:pt x="14" y="2"/>
                    <a:pt x="14" y="1"/>
                  </a:cubicBezTo>
                  <a:cubicBezTo>
                    <a:pt x="14" y="1"/>
                    <a:pt x="13" y="0"/>
                    <a:pt x="13" y="0"/>
                  </a:cubicBezTo>
                  <a:cubicBezTo>
                    <a:pt x="12" y="0"/>
                    <a:pt x="10" y="1"/>
                    <a:pt x="9" y="1"/>
                  </a:cubicBezTo>
                  <a:cubicBezTo>
                    <a:pt x="7" y="2"/>
                    <a:pt x="4" y="4"/>
                    <a:pt x="3" y="5"/>
                  </a:cubicBezTo>
                  <a:cubicBezTo>
                    <a:pt x="2" y="6"/>
                    <a:pt x="0" y="9"/>
                    <a:pt x="0" y="10"/>
                  </a:cubicBezTo>
                  <a:cubicBezTo>
                    <a:pt x="0" y="10"/>
                    <a:pt x="1" y="11"/>
                    <a:pt x="1" y="11"/>
                  </a:cubicBezTo>
                  <a:cubicBezTo>
                    <a:pt x="2" y="11"/>
                    <a:pt x="3" y="8"/>
                    <a:pt x="4" y="8"/>
                  </a:cubicBezTo>
                  <a:cubicBezTo>
                    <a:pt x="4" y="8"/>
                    <a:pt x="6" y="8"/>
                    <a:pt x="7" y="8"/>
                  </a:cubicBezTo>
                  <a:cubicBezTo>
                    <a:pt x="7" y="7"/>
                    <a:pt x="9" y="6"/>
                    <a:pt x="9" y="5"/>
                  </a:cubicBezTo>
                  <a:cubicBezTo>
                    <a:pt x="10" y="5"/>
                    <a:pt x="11" y="5"/>
                    <a:pt x="12" y="5"/>
                  </a:cubicBezTo>
                  <a:cubicBezTo>
                    <a:pt x="12" y="5"/>
                    <a:pt x="14" y="5"/>
                    <a:pt x="14" y="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8"/>
            <p:cNvSpPr>
              <a:spLocks/>
            </p:cNvSpPr>
            <p:nvPr/>
          </p:nvSpPr>
          <p:spPr bwMode="auto">
            <a:xfrm>
              <a:off x="544" y="3842"/>
              <a:ext cx="37" cy="29"/>
            </a:xfrm>
            <a:custGeom>
              <a:avLst/>
              <a:gdLst>
                <a:gd name="T0" fmla="*/ 14 w 14"/>
                <a:gd name="T1" fmla="*/ 4 h 11"/>
                <a:gd name="T2" fmla="*/ 14 w 14"/>
                <a:gd name="T3" fmla="*/ 1 h 11"/>
                <a:gd name="T4" fmla="*/ 13 w 14"/>
                <a:gd name="T5" fmla="*/ 0 h 11"/>
                <a:gd name="T6" fmla="*/ 9 w 14"/>
                <a:gd name="T7" fmla="*/ 1 h 11"/>
                <a:gd name="T8" fmla="*/ 3 w 14"/>
                <a:gd name="T9" fmla="*/ 5 h 11"/>
                <a:gd name="T10" fmla="*/ 0 w 14"/>
                <a:gd name="T11" fmla="*/ 10 h 11"/>
                <a:gd name="T12" fmla="*/ 1 w 14"/>
                <a:gd name="T13" fmla="*/ 11 h 11"/>
                <a:gd name="T14" fmla="*/ 4 w 14"/>
                <a:gd name="T15" fmla="*/ 8 h 11"/>
                <a:gd name="T16" fmla="*/ 7 w 14"/>
                <a:gd name="T17" fmla="*/ 8 h 11"/>
                <a:gd name="T18" fmla="*/ 9 w 14"/>
                <a:gd name="T19" fmla="*/ 5 h 11"/>
                <a:gd name="T20" fmla="*/ 12 w 14"/>
                <a:gd name="T21" fmla="*/ 5 h 11"/>
                <a:gd name="T22" fmla="*/ 14 w 14"/>
                <a:gd name="T23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1">
                  <a:moveTo>
                    <a:pt x="14" y="4"/>
                  </a:moveTo>
                  <a:cubicBezTo>
                    <a:pt x="14" y="4"/>
                    <a:pt x="14" y="2"/>
                    <a:pt x="14" y="1"/>
                  </a:cubicBezTo>
                  <a:cubicBezTo>
                    <a:pt x="14" y="1"/>
                    <a:pt x="13" y="0"/>
                    <a:pt x="13" y="0"/>
                  </a:cubicBezTo>
                  <a:cubicBezTo>
                    <a:pt x="12" y="0"/>
                    <a:pt x="10" y="1"/>
                    <a:pt x="9" y="1"/>
                  </a:cubicBezTo>
                  <a:cubicBezTo>
                    <a:pt x="7" y="2"/>
                    <a:pt x="4" y="4"/>
                    <a:pt x="3" y="5"/>
                  </a:cubicBezTo>
                  <a:cubicBezTo>
                    <a:pt x="2" y="6"/>
                    <a:pt x="0" y="9"/>
                    <a:pt x="0" y="10"/>
                  </a:cubicBezTo>
                  <a:cubicBezTo>
                    <a:pt x="0" y="10"/>
                    <a:pt x="1" y="11"/>
                    <a:pt x="1" y="11"/>
                  </a:cubicBezTo>
                  <a:cubicBezTo>
                    <a:pt x="2" y="11"/>
                    <a:pt x="3" y="8"/>
                    <a:pt x="4" y="8"/>
                  </a:cubicBezTo>
                  <a:cubicBezTo>
                    <a:pt x="4" y="8"/>
                    <a:pt x="6" y="8"/>
                    <a:pt x="7" y="8"/>
                  </a:cubicBezTo>
                  <a:cubicBezTo>
                    <a:pt x="7" y="7"/>
                    <a:pt x="9" y="6"/>
                    <a:pt x="9" y="5"/>
                  </a:cubicBezTo>
                  <a:cubicBezTo>
                    <a:pt x="10" y="5"/>
                    <a:pt x="11" y="5"/>
                    <a:pt x="12" y="5"/>
                  </a:cubicBezTo>
                  <a:cubicBezTo>
                    <a:pt x="12" y="5"/>
                    <a:pt x="14" y="5"/>
                    <a:pt x="14" y="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9"/>
            <p:cNvSpPr>
              <a:spLocks/>
            </p:cNvSpPr>
            <p:nvPr/>
          </p:nvSpPr>
          <p:spPr bwMode="auto">
            <a:xfrm>
              <a:off x="1593" y="3807"/>
              <a:ext cx="51" cy="32"/>
            </a:xfrm>
            <a:custGeom>
              <a:avLst/>
              <a:gdLst>
                <a:gd name="T0" fmla="*/ 7 w 19"/>
                <a:gd name="T1" fmla="*/ 12 h 12"/>
                <a:gd name="T2" fmla="*/ 10 w 19"/>
                <a:gd name="T3" fmla="*/ 10 h 12"/>
                <a:gd name="T4" fmla="*/ 12 w 19"/>
                <a:gd name="T5" fmla="*/ 8 h 12"/>
                <a:gd name="T6" fmla="*/ 17 w 19"/>
                <a:gd name="T7" fmla="*/ 8 h 12"/>
                <a:gd name="T8" fmla="*/ 18 w 19"/>
                <a:gd name="T9" fmla="*/ 7 h 12"/>
                <a:gd name="T10" fmla="*/ 18 w 19"/>
                <a:gd name="T11" fmla="*/ 5 h 12"/>
                <a:gd name="T12" fmla="*/ 16 w 19"/>
                <a:gd name="T13" fmla="*/ 5 h 12"/>
                <a:gd name="T14" fmla="*/ 10 w 19"/>
                <a:gd name="T15" fmla="*/ 3 h 12"/>
                <a:gd name="T16" fmla="*/ 7 w 19"/>
                <a:gd name="T17" fmla="*/ 1 h 12"/>
                <a:gd name="T18" fmla="*/ 4 w 19"/>
                <a:gd name="T19" fmla="*/ 1 h 12"/>
                <a:gd name="T20" fmla="*/ 1 w 19"/>
                <a:gd name="T21" fmla="*/ 3 h 12"/>
                <a:gd name="T22" fmla="*/ 1 w 19"/>
                <a:gd name="T23" fmla="*/ 6 h 12"/>
                <a:gd name="T24" fmla="*/ 3 w 19"/>
                <a:gd name="T25" fmla="*/ 9 h 12"/>
                <a:gd name="T26" fmla="*/ 3 w 19"/>
                <a:gd name="T27" fmla="*/ 11 h 12"/>
                <a:gd name="T28" fmla="*/ 7 w 19"/>
                <a:gd name="T2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12">
                  <a:moveTo>
                    <a:pt x="7" y="12"/>
                  </a:moveTo>
                  <a:cubicBezTo>
                    <a:pt x="8" y="12"/>
                    <a:pt x="10" y="11"/>
                    <a:pt x="10" y="10"/>
                  </a:cubicBezTo>
                  <a:cubicBezTo>
                    <a:pt x="11" y="10"/>
                    <a:pt x="12" y="9"/>
                    <a:pt x="12" y="8"/>
                  </a:cubicBezTo>
                  <a:cubicBezTo>
                    <a:pt x="14" y="8"/>
                    <a:pt x="16" y="8"/>
                    <a:pt x="17" y="8"/>
                  </a:cubicBezTo>
                  <a:cubicBezTo>
                    <a:pt x="17" y="7"/>
                    <a:pt x="18" y="7"/>
                    <a:pt x="18" y="7"/>
                  </a:cubicBezTo>
                  <a:cubicBezTo>
                    <a:pt x="19" y="6"/>
                    <a:pt x="18" y="5"/>
                    <a:pt x="18" y="5"/>
                  </a:cubicBezTo>
                  <a:cubicBezTo>
                    <a:pt x="18" y="5"/>
                    <a:pt x="17" y="5"/>
                    <a:pt x="16" y="5"/>
                  </a:cubicBezTo>
                  <a:cubicBezTo>
                    <a:pt x="15" y="5"/>
                    <a:pt x="11" y="4"/>
                    <a:pt x="10" y="3"/>
                  </a:cubicBezTo>
                  <a:cubicBezTo>
                    <a:pt x="9" y="3"/>
                    <a:pt x="8" y="1"/>
                    <a:pt x="7" y="1"/>
                  </a:cubicBezTo>
                  <a:cubicBezTo>
                    <a:pt x="6" y="1"/>
                    <a:pt x="4" y="0"/>
                    <a:pt x="4" y="1"/>
                  </a:cubicBezTo>
                  <a:cubicBezTo>
                    <a:pt x="3" y="1"/>
                    <a:pt x="1" y="2"/>
                    <a:pt x="1" y="3"/>
                  </a:cubicBezTo>
                  <a:cubicBezTo>
                    <a:pt x="0" y="3"/>
                    <a:pt x="1" y="6"/>
                    <a:pt x="1" y="6"/>
                  </a:cubicBezTo>
                  <a:cubicBezTo>
                    <a:pt x="1" y="7"/>
                    <a:pt x="3" y="8"/>
                    <a:pt x="3" y="9"/>
                  </a:cubicBezTo>
                  <a:cubicBezTo>
                    <a:pt x="3" y="10"/>
                    <a:pt x="3" y="10"/>
                    <a:pt x="3" y="11"/>
                  </a:cubicBezTo>
                  <a:cubicBezTo>
                    <a:pt x="3" y="11"/>
                    <a:pt x="6" y="12"/>
                    <a:pt x="7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0"/>
            <p:cNvSpPr>
              <a:spLocks/>
            </p:cNvSpPr>
            <p:nvPr/>
          </p:nvSpPr>
          <p:spPr bwMode="auto">
            <a:xfrm>
              <a:off x="1593" y="3807"/>
              <a:ext cx="51" cy="32"/>
            </a:xfrm>
            <a:custGeom>
              <a:avLst/>
              <a:gdLst>
                <a:gd name="T0" fmla="*/ 7 w 19"/>
                <a:gd name="T1" fmla="*/ 12 h 12"/>
                <a:gd name="T2" fmla="*/ 10 w 19"/>
                <a:gd name="T3" fmla="*/ 10 h 12"/>
                <a:gd name="T4" fmla="*/ 12 w 19"/>
                <a:gd name="T5" fmla="*/ 8 h 12"/>
                <a:gd name="T6" fmla="*/ 17 w 19"/>
                <a:gd name="T7" fmla="*/ 8 h 12"/>
                <a:gd name="T8" fmla="*/ 18 w 19"/>
                <a:gd name="T9" fmla="*/ 7 h 12"/>
                <a:gd name="T10" fmla="*/ 18 w 19"/>
                <a:gd name="T11" fmla="*/ 5 h 12"/>
                <a:gd name="T12" fmla="*/ 16 w 19"/>
                <a:gd name="T13" fmla="*/ 5 h 12"/>
                <a:gd name="T14" fmla="*/ 10 w 19"/>
                <a:gd name="T15" fmla="*/ 3 h 12"/>
                <a:gd name="T16" fmla="*/ 7 w 19"/>
                <a:gd name="T17" fmla="*/ 1 h 12"/>
                <a:gd name="T18" fmla="*/ 4 w 19"/>
                <a:gd name="T19" fmla="*/ 1 h 12"/>
                <a:gd name="T20" fmla="*/ 1 w 19"/>
                <a:gd name="T21" fmla="*/ 3 h 12"/>
                <a:gd name="T22" fmla="*/ 1 w 19"/>
                <a:gd name="T23" fmla="*/ 6 h 12"/>
                <a:gd name="T24" fmla="*/ 3 w 19"/>
                <a:gd name="T25" fmla="*/ 9 h 12"/>
                <a:gd name="T26" fmla="*/ 3 w 19"/>
                <a:gd name="T27" fmla="*/ 11 h 12"/>
                <a:gd name="T28" fmla="*/ 7 w 19"/>
                <a:gd name="T2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12">
                  <a:moveTo>
                    <a:pt x="7" y="12"/>
                  </a:moveTo>
                  <a:cubicBezTo>
                    <a:pt x="8" y="12"/>
                    <a:pt x="10" y="11"/>
                    <a:pt x="10" y="10"/>
                  </a:cubicBezTo>
                  <a:cubicBezTo>
                    <a:pt x="11" y="10"/>
                    <a:pt x="12" y="9"/>
                    <a:pt x="12" y="8"/>
                  </a:cubicBezTo>
                  <a:cubicBezTo>
                    <a:pt x="14" y="8"/>
                    <a:pt x="16" y="8"/>
                    <a:pt x="17" y="8"/>
                  </a:cubicBezTo>
                  <a:cubicBezTo>
                    <a:pt x="17" y="7"/>
                    <a:pt x="18" y="7"/>
                    <a:pt x="18" y="7"/>
                  </a:cubicBezTo>
                  <a:cubicBezTo>
                    <a:pt x="19" y="6"/>
                    <a:pt x="18" y="5"/>
                    <a:pt x="18" y="5"/>
                  </a:cubicBezTo>
                  <a:cubicBezTo>
                    <a:pt x="18" y="5"/>
                    <a:pt x="17" y="5"/>
                    <a:pt x="16" y="5"/>
                  </a:cubicBezTo>
                  <a:cubicBezTo>
                    <a:pt x="15" y="5"/>
                    <a:pt x="11" y="4"/>
                    <a:pt x="10" y="3"/>
                  </a:cubicBezTo>
                  <a:cubicBezTo>
                    <a:pt x="9" y="3"/>
                    <a:pt x="8" y="1"/>
                    <a:pt x="7" y="1"/>
                  </a:cubicBezTo>
                  <a:cubicBezTo>
                    <a:pt x="6" y="1"/>
                    <a:pt x="4" y="0"/>
                    <a:pt x="4" y="1"/>
                  </a:cubicBezTo>
                  <a:cubicBezTo>
                    <a:pt x="3" y="1"/>
                    <a:pt x="1" y="2"/>
                    <a:pt x="1" y="3"/>
                  </a:cubicBezTo>
                  <a:cubicBezTo>
                    <a:pt x="0" y="3"/>
                    <a:pt x="1" y="6"/>
                    <a:pt x="1" y="6"/>
                  </a:cubicBezTo>
                  <a:cubicBezTo>
                    <a:pt x="1" y="7"/>
                    <a:pt x="3" y="8"/>
                    <a:pt x="3" y="9"/>
                  </a:cubicBezTo>
                  <a:cubicBezTo>
                    <a:pt x="3" y="10"/>
                    <a:pt x="3" y="10"/>
                    <a:pt x="3" y="11"/>
                  </a:cubicBezTo>
                  <a:cubicBezTo>
                    <a:pt x="3" y="11"/>
                    <a:pt x="6" y="12"/>
                    <a:pt x="7" y="1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1"/>
            <p:cNvSpPr>
              <a:spLocks/>
            </p:cNvSpPr>
            <p:nvPr/>
          </p:nvSpPr>
          <p:spPr bwMode="auto">
            <a:xfrm>
              <a:off x="929" y="3823"/>
              <a:ext cx="35" cy="24"/>
            </a:xfrm>
            <a:custGeom>
              <a:avLst/>
              <a:gdLst>
                <a:gd name="T0" fmla="*/ 5 w 13"/>
                <a:gd name="T1" fmla="*/ 9 h 9"/>
                <a:gd name="T2" fmla="*/ 9 w 13"/>
                <a:gd name="T3" fmla="*/ 8 h 9"/>
                <a:gd name="T4" fmla="*/ 9 w 13"/>
                <a:gd name="T5" fmla="*/ 6 h 9"/>
                <a:gd name="T6" fmla="*/ 11 w 13"/>
                <a:gd name="T7" fmla="*/ 5 h 9"/>
                <a:gd name="T8" fmla="*/ 12 w 13"/>
                <a:gd name="T9" fmla="*/ 1 h 9"/>
                <a:gd name="T10" fmla="*/ 11 w 13"/>
                <a:gd name="T11" fmla="*/ 0 h 9"/>
                <a:gd name="T12" fmla="*/ 10 w 13"/>
                <a:gd name="T13" fmla="*/ 2 h 9"/>
                <a:gd name="T14" fmla="*/ 8 w 13"/>
                <a:gd name="T15" fmla="*/ 2 h 9"/>
                <a:gd name="T16" fmla="*/ 3 w 13"/>
                <a:gd name="T17" fmla="*/ 4 h 9"/>
                <a:gd name="T18" fmla="*/ 0 w 13"/>
                <a:gd name="T19" fmla="*/ 8 h 9"/>
                <a:gd name="T20" fmla="*/ 0 w 13"/>
                <a:gd name="T21" fmla="*/ 9 h 9"/>
                <a:gd name="T22" fmla="*/ 3 w 13"/>
                <a:gd name="T23" fmla="*/ 8 h 9"/>
                <a:gd name="T24" fmla="*/ 5 w 13"/>
                <a:gd name="T2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9">
                  <a:moveTo>
                    <a:pt x="5" y="9"/>
                  </a:moveTo>
                  <a:cubicBezTo>
                    <a:pt x="6" y="9"/>
                    <a:pt x="8" y="8"/>
                    <a:pt x="9" y="8"/>
                  </a:cubicBezTo>
                  <a:cubicBezTo>
                    <a:pt x="9" y="7"/>
                    <a:pt x="9" y="6"/>
                    <a:pt x="9" y="6"/>
                  </a:cubicBezTo>
                  <a:cubicBezTo>
                    <a:pt x="10" y="6"/>
                    <a:pt x="11" y="5"/>
                    <a:pt x="11" y="5"/>
                  </a:cubicBezTo>
                  <a:cubicBezTo>
                    <a:pt x="11" y="4"/>
                    <a:pt x="13" y="2"/>
                    <a:pt x="12" y="1"/>
                  </a:cubicBezTo>
                  <a:cubicBezTo>
                    <a:pt x="12" y="1"/>
                    <a:pt x="12" y="0"/>
                    <a:pt x="11" y="0"/>
                  </a:cubicBezTo>
                  <a:cubicBezTo>
                    <a:pt x="11" y="0"/>
                    <a:pt x="10" y="1"/>
                    <a:pt x="10" y="2"/>
                  </a:cubicBezTo>
                  <a:cubicBezTo>
                    <a:pt x="10" y="2"/>
                    <a:pt x="8" y="2"/>
                    <a:pt x="8" y="2"/>
                  </a:cubicBezTo>
                  <a:cubicBezTo>
                    <a:pt x="7" y="2"/>
                    <a:pt x="4" y="3"/>
                    <a:pt x="3" y="4"/>
                  </a:cubicBezTo>
                  <a:cubicBezTo>
                    <a:pt x="2" y="5"/>
                    <a:pt x="0" y="6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2" y="8"/>
                    <a:pt x="3" y="8"/>
                  </a:cubicBezTo>
                  <a:cubicBezTo>
                    <a:pt x="3" y="8"/>
                    <a:pt x="5" y="9"/>
                    <a:pt x="5" y="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2"/>
            <p:cNvSpPr>
              <a:spLocks/>
            </p:cNvSpPr>
            <p:nvPr/>
          </p:nvSpPr>
          <p:spPr bwMode="auto">
            <a:xfrm>
              <a:off x="929" y="3823"/>
              <a:ext cx="35" cy="24"/>
            </a:xfrm>
            <a:custGeom>
              <a:avLst/>
              <a:gdLst>
                <a:gd name="T0" fmla="*/ 5 w 13"/>
                <a:gd name="T1" fmla="*/ 9 h 9"/>
                <a:gd name="T2" fmla="*/ 9 w 13"/>
                <a:gd name="T3" fmla="*/ 8 h 9"/>
                <a:gd name="T4" fmla="*/ 9 w 13"/>
                <a:gd name="T5" fmla="*/ 6 h 9"/>
                <a:gd name="T6" fmla="*/ 11 w 13"/>
                <a:gd name="T7" fmla="*/ 5 h 9"/>
                <a:gd name="T8" fmla="*/ 12 w 13"/>
                <a:gd name="T9" fmla="*/ 1 h 9"/>
                <a:gd name="T10" fmla="*/ 11 w 13"/>
                <a:gd name="T11" fmla="*/ 0 h 9"/>
                <a:gd name="T12" fmla="*/ 10 w 13"/>
                <a:gd name="T13" fmla="*/ 2 h 9"/>
                <a:gd name="T14" fmla="*/ 8 w 13"/>
                <a:gd name="T15" fmla="*/ 2 h 9"/>
                <a:gd name="T16" fmla="*/ 3 w 13"/>
                <a:gd name="T17" fmla="*/ 4 h 9"/>
                <a:gd name="T18" fmla="*/ 0 w 13"/>
                <a:gd name="T19" fmla="*/ 8 h 9"/>
                <a:gd name="T20" fmla="*/ 0 w 13"/>
                <a:gd name="T21" fmla="*/ 9 h 9"/>
                <a:gd name="T22" fmla="*/ 3 w 13"/>
                <a:gd name="T23" fmla="*/ 8 h 9"/>
                <a:gd name="T24" fmla="*/ 5 w 13"/>
                <a:gd name="T2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9">
                  <a:moveTo>
                    <a:pt x="5" y="9"/>
                  </a:moveTo>
                  <a:cubicBezTo>
                    <a:pt x="6" y="9"/>
                    <a:pt x="8" y="8"/>
                    <a:pt x="9" y="8"/>
                  </a:cubicBezTo>
                  <a:cubicBezTo>
                    <a:pt x="9" y="7"/>
                    <a:pt x="9" y="6"/>
                    <a:pt x="9" y="6"/>
                  </a:cubicBezTo>
                  <a:cubicBezTo>
                    <a:pt x="10" y="6"/>
                    <a:pt x="11" y="5"/>
                    <a:pt x="11" y="5"/>
                  </a:cubicBezTo>
                  <a:cubicBezTo>
                    <a:pt x="11" y="4"/>
                    <a:pt x="13" y="2"/>
                    <a:pt x="12" y="1"/>
                  </a:cubicBezTo>
                  <a:cubicBezTo>
                    <a:pt x="12" y="1"/>
                    <a:pt x="12" y="0"/>
                    <a:pt x="11" y="0"/>
                  </a:cubicBezTo>
                  <a:cubicBezTo>
                    <a:pt x="11" y="0"/>
                    <a:pt x="10" y="1"/>
                    <a:pt x="10" y="2"/>
                  </a:cubicBezTo>
                  <a:cubicBezTo>
                    <a:pt x="10" y="2"/>
                    <a:pt x="8" y="2"/>
                    <a:pt x="8" y="2"/>
                  </a:cubicBezTo>
                  <a:cubicBezTo>
                    <a:pt x="7" y="2"/>
                    <a:pt x="4" y="3"/>
                    <a:pt x="3" y="4"/>
                  </a:cubicBezTo>
                  <a:cubicBezTo>
                    <a:pt x="2" y="5"/>
                    <a:pt x="0" y="6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2" y="8"/>
                    <a:pt x="3" y="8"/>
                  </a:cubicBezTo>
                  <a:cubicBezTo>
                    <a:pt x="3" y="8"/>
                    <a:pt x="5" y="9"/>
                    <a:pt x="5" y="9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3"/>
            <p:cNvSpPr>
              <a:spLocks/>
            </p:cNvSpPr>
            <p:nvPr/>
          </p:nvSpPr>
          <p:spPr bwMode="auto">
            <a:xfrm>
              <a:off x="712" y="3847"/>
              <a:ext cx="73" cy="29"/>
            </a:xfrm>
            <a:custGeom>
              <a:avLst/>
              <a:gdLst>
                <a:gd name="T0" fmla="*/ 8 w 27"/>
                <a:gd name="T1" fmla="*/ 8 h 11"/>
                <a:gd name="T2" fmla="*/ 15 w 27"/>
                <a:gd name="T3" fmla="*/ 7 h 11"/>
                <a:gd name="T4" fmla="*/ 18 w 27"/>
                <a:gd name="T5" fmla="*/ 4 h 11"/>
                <a:gd name="T6" fmla="*/ 22 w 27"/>
                <a:gd name="T7" fmla="*/ 5 h 11"/>
                <a:gd name="T8" fmla="*/ 24 w 27"/>
                <a:gd name="T9" fmla="*/ 4 h 11"/>
                <a:gd name="T10" fmla="*/ 24 w 27"/>
                <a:gd name="T11" fmla="*/ 2 h 11"/>
                <a:gd name="T12" fmla="*/ 27 w 27"/>
                <a:gd name="T13" fmla="*/ 2 h 11"/>
                <a:gd name="T14" fmla="*/ 25 w 27"/>
                <a:gd name="T15" fmla="*/ 1 h 11"/>
                <a:gd name="T16" fmla="*/ 21 w 27"/>
                <a:gd name="T17" fmla="*/ 2 h 11"/>
                <a:gd name="T18" fmla="*/ 17 w 27"/>
                <a:gd name="T19" fmla="*/ 4 h 11"/>
                <a:gd name="T20" fmla="*/ 11 w 27"/>
                <a:gd name="T21" fmla="*/ 1 h 11"/>
                <a:gd name="T22" fmla="*/ 4 w 27"/>
                <a:gd name="T23" fmla="*/ 1 h 11"/>
                <a:gd name="T24" fmla="*/ 1 w 27"/>
                <a:gd name="T25" fmla="*/ 5 h 11"/>
                <a:gd name="T26" fmla="*/ 1 w 27"/>
                <a:gd name="T27" fmla="*/ 8 h 11"/>
                <a:gd name="T28" fmla="*/ 3 w 27"/>
                <a:gd name="T29" fmla="*/ 9 h 11"/>
                <a:gd name="T30" fmla="*/ 5 w 27"/>
                <a:gd name="T31" fmla="*/ 11 h 11"/>
                <a:gd name="T32" fmla="*/ 6 w 27"/>
                <a:gd name="T33" fmla="*/ 11 h 11"/>
                <a:gd name="T34" fmla="*/ 8 w 27"/>
                <a:gd name="T35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11">
                  <a:moveTo>
                    <a:pt x="8" y="8"/>
                  </a:moveTo>
                  <a:cubicBezTo>
                    <a:pt x="10" y="7"/>
                    <a:pt x="14" y="7"/>
                    <a:pt x="15" y="7"/>
                  </a:cubicBezTo>
                  <a:cubicBezTo>
                    <a:pt x="16" y="6"/>
                    <a:pt x="18" y="5"/>
                    <a:pt x="18" y="4"/>
                  </a:cubicBezTo>
                  <a:cubicBezTo>
                    <a:pt x="19" y="4"/>
                    <a:pt x="21" y="5"/>
                    <a:pt x="22" y="5"/>
                  </a:cubicBezTo>
                  <a:cubicBezTo>
                    <a:pt x="22" y="4"/>
                    <a:pt x="24" y="4"/>
                    <a:pt x="24" y="4"/>
                  </a:cubicBezTo>
                  <a:cubicBezTo>
                    <a:pt x="24" y="4"/>
                    <a:pt x="24" y="3"/>
                    <a:pt x="24" y="2"/>
                  </a:cubicBezTo>
                  <a:cubicBezTo>
                    <a:pt x="25" y="2"/>
                    <a:pt x="27" y="3"/>
                    <a:pt x="27" y="2"/>
                  </a:cubicBezTo>
                  <a:cubicBezTo>
                    <a:pt x="27" y="1"/>
                    <a:pt x="26" y="1"/>
                    <a:pt x="25" y="1"/>
                  </a:cubicBezTo>
                  <a:cubicBezTo>
                    <a:pt x="24" y="1"/>
                    <a:pt x="22" y="1"/>
                    <a:pt x="21" y="2"/>
                  </a:cubicBezTo>
                  <a:cubicBezTo>
                    <a:pt x="20" y="2"/>
                    <a:pt x="18" y="4"/>
                    <a:pt x="17" y="4"/>
                  </a:cubicBezTo>
                  <a:cubicBezTo>
                    <a:pt x="15" y="4"/>
                    <a:pt x="13" y="1"/>
                    <a:pt x="11" y="1"/>
                  </a:cubicBezTo>
                  <a:cubicBezTo>
                    <a:pt x="10" y="0"/>
                    <a:pt x="5" y="0"/>
                    <a:pt x="4" y="1"/>
                  </a:cubicBezTo>
                  <a:cubicBezTo>
                    <a:pt x="3" y="2"/>
                    <a:pt x="1" y="4"/>
                    <a:pt x="1" y="5"/>
                  </a:cubicBezTo>
                  <a:cubicBezTo>
                    <a:pt x="0" y="6"/>
                    <a:pt x="1" y="7"/>
                    <a:pt x="1" y="8"/>
                  </a:cubicBezTo>
                  <a:cubicBezTo>
                    <a:pt x="1" y="9"/>
                    <a:pt x="3" y="9"/>
                    <a:pt x="3" y="9"/>
                  </a:cubicBezTo>
                  <a:cubicBezTo>
                    <a:pt x="4" y="10"/>
                    <a:pt x="4" y="11"/>
                    <a:pt x="5" y="11"/>
                  </a:cubicBezTo>
                  <a:cubicBezTo>
                    <a:pt x="5" y="11"/>
                    <a:pt x="6" y="11"/>
                    <a:pt x="6" y="11"/>
                  </a:cubicBezTo>
                  <a:cubicBezTo>
                    <a:pt x="7" y="10"/>
                    <a:pt x="7" y="8"/>
                    <a:pt x="8" y="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4"/>
            <p:cNvSpPr>
              <a:spLocks/>
            </p:cNvSpPr>
            <p:nvPr/>
          </p:nvSpPr>
          <p:spPr bwMode="auto">
            <a:xfrm>
              <a:off x="712" y="3847"/>
              <a:ext cx="73" cy="29"/>
            </a:xfrm>
            <a:custGeom>
              <a:avLst/>
              <a:gdLst>
                <a:gd name="T0" fmla="*/ 8 w 27"/>
                <a:gd name="T1" fmla="*/ 8 h 11"/>
                <a:gd name="T2" fmla="*/ 15 w 27"/>
                <a:gd name="T3" fmla="*/ 7 h 11"/>
                <a:gd name="T4" fmla="*/ 18 w 27"/>
                <a:gd name="T5" fmla="*/ 4 h 11"/>
                <a:gd name="T6" fmla="*/ 22 w 27"/>
                <a:gd name="T7" fmla="*/ 5 h 11"/>
                <a:gd name="T8" fmla="*/ 24 w 27"/>
                <a:gd name="T9" fmla="*/ 4 h 11"/>
                <a:gd name="T10" fmla="*/ 24 w 27"/>
                <a:gd name="T11" fmla="*/ 2 h 11"/>
                <a:gd name="T12" fmla="*/ 27 w 27"/>
                <a:gd name="T13" fmla="*/ 2 h 11"/>
                <a:gd name="T14" fmla="*/ 25 w 27"/>
                <a:gd name="T15" fmla="*/ 1 h 11"/>
                <a:gd name="T16" fmla="*/ 21 w 27"/>
                <a:gd name="T17" fmla="*/ 2 h 11"/>
                <a:gd name="T18" fmla="*/ 17 w 27"/>
                <a:gd name="T19" fmla="*/ 4 h 11"/>
                <a:gd name="T20" fmla="*/ 11 w 27"/>
                <a:gd name="T21" fmla="*/ 1 h 11"/>
                <a:gd name="T22" fmla="*/ 4 w 27"/>
                <a:gd name="T23" fmla="*/ 1 h 11"/>
                <a:gd name="T24" fmla="*/ 1 w 27"/>
                <a:gd name="T25" fmla="*/ 5 h 11"/>
                <a:gd name="T26" fmla="*/ 1 w 27"/>
                <a:gd name="T27" fmla="*/ 8 h 11"/>
                <a:gd name="T28" fmla="*/ 3 w 27"/>
                <a:gd name="T29" fmla="*/ 9 h 11"/>
                <a:gd name="T30" fmla="*/ 5 w 27"/>
                <a:gd name="T31" fmla="*/ 11 h 11"/>
                <a:gd name="T32" fmla="*/ 6 w 27"/>
                <a:gd name="T33" fmla="*/ 11 h 11"/>
                <a:gd name="T34" fmla="*/ 8 w 27"/>
                <a:gd name="T35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11">
                  <a:moveTo>
                    <a:pt x="8" y="8"/>
                  </a:moveTo>
                  <a:cubicBezTo>
                    <a:pt x="10" y="7"/>
                    <a:pt x="14" y="7"/>
                    <a:pt x="15" y="7"/>
                  </a:cubicBezTo>
                  <a:cubicBezTo>
                    <a:pt x="16" y="6"/>
                    <a:pt x="18" y="5"/>
                    <a:pt x="18" y="4"/>
                  </a:cubicBezTo>
                  <a:cubicBezTo>
                    <a:pt x="19" y="4"/>
                    <a:pt x="21" y="5"/>
                    <a:pt x="22" y="5"/>
                  </a:cubicBezTo>
                  <a:cubicBezTo>
                    <a:pt x="22" y="4"/>
                    <a:pt x="24" y="4"/>
                    <a:pt x="24" y="4"/>
                  </a:cubicBezTo>
                  <a:cubicBezTo>
                    <a:pt x="24" y="4"/>
                    <a:pt x="24" y="3"/>
                    <a:pt x="24" y="2"/>
                  </a:cubicBezTo>
                  <a:cubicBezTo>
                    <a:pt x="25" y="2"/>
                    <a:pt x="27" y="3"/>
                    <a:pt x="27" y="2"/>
                  </a:cubicBezTo>
                  <a:cubicBezTo>
                    <a:pt x="27" y="1"/>
                    <a:pt x="26" y="1"/>
                    <a:pt x="25" y="1"/>
                  </a:cubicBezTo>
                  <a:cubicBezTo>
                    <a:pt x="24" y="1"/>
                    <a:pt x="22" y="1"/>
                    <a:pt x="21" y="2"/>
                  </a:cubicBezTo>
                  <a:cubicBezTo>
                    <a:pt x="20" y="2"/>
                    <a:pt x="18" y="4"/>
                    <a:pt x="17" y="4"/>
                  </a:cubicBezTo>
                  <a:cubicBezTo>
                    <a:pt x="15" y="4"/>
                    <a:pt x="13" y="1"/>
                    <a:pt x="11" y="1"/>
                  </a:cubicBezTo>
                  <a:cubicBezTo>
                    <a:pt x="10" y="0"/>
                    <a:pt x="5" y="0"/>
                    <a:pt x="4" y="1"/>
                  </a:cubicBezTo>
                  <a:cubicBezTo>
                    <a:pt x="3" y="2"/>
                    <a:pt x="1" y="4"/>
                    <a:pt x="1" y="5"/>
                  </a:cubicBezTo>
                  <a:cubicBezTo>
                    <a:pt x="0" y="6"/>
                    <a:pt x="1" y="7"/>
                    <a:pt x="1" y="8"/>
                  </a:cubicBezTo>
                  <a:cubicBezTo>
                    <a:pt x="1" y="9"/>
                    <a:pt x="3" y="9"/>
                    <a:pt x="3" y="9"/>
                  </a:cubicBezTo>
                  <a:cubicBezTo>
                    <a:pt x="4" y="10"/>
                    <a:pt x="4" y="11"/>
                    <a:pt x="5" y="11"/>
                  </a:cubicBezTo>
                  <a:cubicBezTo>
                    <a:pt x="5" y="11"/>
                    <a:pt x="6" y="11"/>
                    <a:pt x="6" y="11"/>
                  </a:cubicBezTo>
                  <a:cubicBezTo>
                    <a:pt x="7" y="10"/>
                    <a:pt x="7" y="8"/>
                    <a:pt x="8" y="8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5"/>
            <p:cNvSpPr>
              <a:spLocks/>
            </p:cNvSpPr>
            <p:nvPr/>
          </p:nvSpPr>
          <p:spPr bwMode="auto">
            <a:xfrm>
              <a:off x="894" y="4072"/>
              <a:ext cx="33" cy="29"/>
            </a:xfrm>
            <a:custGeom>
              <a:avLst/>
              <a:gdLst>
                <a:gd name="T0" fmla="*/ 5 w 12"/>
                <a:gd name="T1" fmla="*/ 4 h 11"/>
                <a:gd name="T2" fmla="*/ 3 w 12"/>
                <a:gd name="T3" fmla="*/ 3 h 11"/>
                <a:gd name="T4" fmla="*/ 2 w 12"/>
                <a:gd name="T5" fmla="*/ 5 h 11"/>
                <a:gd name="T6" fmla="*/ 0 w 12"/>
                <a:gd name="T7" fmla="*/ 8 h 11"/>
                <a:gd name="T8" fmla="*/ 0 w 12"/>
                <a:gd name="T9" fmla="*/ 10 h 11"/>
                <a:gd name="T10" fmla="*/ 3 w 12"/>
                <a:gd name="T11" fmla="*/ 10 h 11"/>
                <a:gd name="T12" fmla="*/ 3 w 12"/>
                <a:gd name="T13" fmla="*/ 8 h 11"/>
                <a:gd name="T14" fmla="*/ 5 w 12"/>
                <a:gd name="T15" fmla="*/ 9 h 11"/>
                <a:gd name="T16" fmla="*/ 7 w 12"/>
                <a:gd name="T17" fmla="*/ 8 h 11"/>
                <a:gd name="T18" fmla="*/ 9 w 12"/>
                <a:gd name="T19" fmla="*/ 6 h 11"/>
                <a:gd name="T20" fmla="*/ 12 w 12"/>
                <a:gd name="T21" fmla="*/ 2 h 11"/>
                <a:gd name="T22" fmla="*/ 12 w 12"/>
                <a:gd name="T23" fmla="*/ 1 h 11"/>
                <a:gd name="T24" fmla="*/ 8 w 12"/>
                <a:gd name="T25" fmla="*/ 2 h 11"/>
                <a:gd name="T26" fmla="*/ 5 w 12"/>
                <a:gd name="T2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11">
                  <a:moveTo>
                    <a:pt x="5" y="4"/>
                  </a:moveTo>
                  <a:cubicBezTo>
                    <a:pt x="5" y="4"/>
                    <a:pt x="3" y="3"/>
                    <a:pt x="3" y="3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1" y="6"/>
                    <a:pt x="0" y="7"/>
                    <a:pt x="0" y="8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1" y="10"/>
                    <a:pt x="2" y="11"/>
                    <a:pt x="3" y="10"/>
                  </a:cubicBezTo>
                  <a:cubicBezTo>
                    <a:pt x="3" y="10"/>
                    <a:pt x="3" y="9"/>
                    <a:pt x="3" y="8"/>
                  </a:cubicBezTo>
                  <a:cubicBezTo>
                    <a:pt x="3" y="8"/>
                    <a:pt x="5" y="9"/>
                    <a:pt x="5" y="9"/>
                  </a:cubicBezTo>
                  <a:cubicBezTo>
                    <a:pt x="6" y="9"/>
                    <a:pt x="7" y="9"/>
                    <a:pt x="7" y="8"/>
                  </a:cubicBezTo>
                  <a:cubicBezTo>
                    <a:pt x="8" y="8"/>
                    <a:pt x="8" y="7"/>
                    <a:pt x="9" y="6"/>
                  </a:cubicBezTo>
                  <a:cubicBezTo>
                    <a:pt x="9" y="5"/>
                    <a:pt x="11" y="3"/>
                    <a:pt x="12" y="2"/>
                  </a:cubicBezTo>
                  <a:cubicBezTo>
                    <a:pt x="12" y="2"/>
                    <a:pt x="12" y="1"/>
                    <a:pt x="12" y="1"/>
                  </a:cubicBezTo>
                  <a:cubicBezTo>
                    <a:pt x="11" y="0"/>
                    <a:pt x="9" y="2"/>
                    <a:pt x="8" y="2"/>
                  </a:cubicBezTo>
                  <a:cubicBezTo>
                    <a:pt x="7" y="2"/>
                    <a:pt x="6" y="4"/>
                    <a:pt x="5" y="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6"/>
            <p:cNvSpPr>
              <a:spLocks/>
            </p:cNvSpPr>
            <p:nvPr/>
          </p:nvSpPr>
          <p:spPr bwMode="auto">
            <a:xfrm>
              <a:off x="894" y="4072"/>
              <a:ext cx="33" cy="29"/>
            </a:xfrm>
            <a:custGeom>
              <a:avLst/>
              <a:gdLst>
                <a:gd name="T0" fmla="*/ 5 w 12"/>
                <a:gd name="T1" fmla="*/ 4 h 11"/>
                <a:gd name="T2" fmla="*/ 3 w 12"/>
                <a:gd name="T3" fmla="*/ 3 h 11"/>
                <a:gd name="T4" fmla="*/ 2 w 12"/>
                <a:gd name="T5" fmla="*/ 5 h 11"/>
                <a:gd name="T6" fmla="*/ 0 w 12"/>
                <a:gd name="T7" fmla="*/ 8 h 11"/>
                <a:gd name="T8" fmla="*/ 0 w 12"/>
                <a:gd name="T9" fmla="*/ 10 h 11"/>
                <a:gd name="T10" fmla="*/ 3 w 12"/>
                <a:gd name="T11" fmla="*/ 10 h 11"/>
                <a:gd name="T12" fmla="*/ 3 w 12"/>
                <a:gd name="T13" fmla="*/ 8 h 11"/>
                <a:gd name="T14" fmla="*/ 5 w 12"/>
                <a:gd name="T15" fmla="*/ 9 h 11"/>
                <a:gd name="T16" fmla="*/ 7 w 12"/>
                <a:gd name="T17" fmla="*/ 8 h 11"/>
                <a:gd name="T18" fmla="*/ 9 w 12"/>
                <a:gd name="T19" fmla="*/ 6 h 11"/>
                <a:gd name="T20" fmla="*/ 12 w 12"/>
                <a:gd name="T21" fmla="*/ 2 h 11"/>
                <a:gd name="T22" fmla="*/ 12 w 12"/>
                <a:gd name="T23" fmla="*/ 1 h 11"/>
                <a:gd name="T24" fmla="*/ 8 w 12"/>
                <a:gd name="T25" fmla="*/ 2 h 11"/>
                <a:gd name="T26" fmla="*/ 5 w 12"/>
                <a:gd name="T2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11">
                  <a:moveTo>
                    <a:pt x="5" y="4"/>
                  </a:moveTo>
                  <a:cubicBezTo>
                    <a:pt x="5" y="4"/>
                    <a:pt x="3" y="3"/>
                    <a:pt x="3" y="3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1" y="6"/>
                    <a:pt x="0" y="7"/>
                    <a:pt x="0" y="8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1" y="10"/>
                    <a:pt x="2" y="11"/>
                    <a:pt x="3" y="10"/>
                  </a:cubicBezTo>
                  <a:cubicBezTo>
                    <a:pt x="3" y="10"/>
                    <a:pt x="3" y="9"/>
                    <a:pt x="3" y="8"/>
                  </a:cubicBezTo>
                  <a:cubicBezTo>
                    <a:pt x="3" y="8"/>
                    <a:pt x="5" y="9"/>
                    <a:pt x="5" y="9"/>
                  </a:cubicBezTo>
                  <a:cubicBezTo>
                    <a:pt x="6" y="9"/>
                    <a:pt x="7" y="9"/>
                    <a:pt x="7" y="8"/>
                  </a:cubicBezTo>
                  <a:cubicBezTo>
                    <a:pt x="8" y="8"/>
                    <a:pt x="8" y="7"/>
                    <a:pt x="9" y="6"/>
                  </a:cubicBezTo>
                  <a:cubicBezTo>
                    <a:pt x="9" y="5"/>
                    <a:pt x="11" y="3"/>
                    <a:pt x="12" y="2"/>
                  </a:cubicBezTo>
                  <a:cubicBezTo>
                    <a:pt x="12" y="2"/>
                    <a:pt x="12" y="1"/>
                    <a:pt x="12" y="1"/>
                  </a:cubicBezTo>
                  <a:cubicBezTo>
                    <a:pt x="11" y="0"/>
                    <a:pt x="9" y="2"/>
                    <a:pt x="8" y="2"/>
                  </a:cubicBezTo>
                  <a:cubicBezTo>
                    <a:pt x="7" y="2"/>
                    <a:pt x="6" y="4"/>
                    <a:pt x="5" y="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7"/>
            <p:cNvSpPr>
              <a:spLocks/>
            </p:cNvSpPr>
            <p:nvPr/>
          </p:nvSpPr>
          <p:spPr bwMode="auto">
            <a:xfrm>
              <a:off x="937" y="4037"/>
              <a:ext cx="27" cy="32"/>
            </a:xfrm>
            <a:custGeom>
              <a:avLst/>
              <a:gdLst>
                <a:gd name="T0" fmla="*/ 9 w 10"/>
                <a:gd name="T1" fmla="*/ 4 h 12"/>
                <a:gd name="T2" fmla="*/ 8 w 10"/>
                <a:gd name="T3" fmla="*/ 3 h 12"/>
                <a:gd name="T4" fmla="*/ 8 w 10"/>
                <a:gd name="T5" fmla="*/ 1 h 12"/>
                <a:gd name="T6" fmla="*/ 6 w 10"/>
                <a:gd name="T7" fmla="*/ 1 h 12"/>
                <a:gd name="T8" fmla="*/ 6 w 10"/>
                <a:gd name="T9" fmla="*/ 4 h 12"/>
                <a:gd name="T10" fmla="*/ 5 w 10"/>
                <a:gd name="T11" fmla="*/ 5 h 12"/>
                <a:gd name="T12" fmla="*/ 3 w 10"/>
                <a:gd name="T13" fmla="*/ 4 h 12"/>
                <a:gd name="T14" fmla="*/ 2 w 10"/>
                <a:gd name="T15" fmla="*/ 5 h 12"/>
                <a:gd name="T16" fmla="*/ 3 w 10"/>
                <a:gd name="T17" fmla="*/ 7 h 12"/>
                <a:gd name="T18" fmla="*/ 0 w 10"/>
                <a:gd name="T19" fmla="*/ 11 h 12"/>
                <a:gd name="T20" fmla="*/ 2 w 10"/>
                <a:gd name="T21" fmla="*/ 12 h 12"/>
                <a:gd name="T22" fmla="*/ 4 w 10"/>
                <a:gd name="T23" fmla="*/ 8 h 12"/>
                <a:gd name="T24" fmla="*/ 8 w 10"/>
                <a:gd name="T25" fmla="*/ 7 h 12"/>
                <a:gd name="T26" fmla="*/ 9 w 10"/>
                <a:gd name="T2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12">
                  <a:moveTo>
                    <a:pt x="9" y="4"/>
                  </a:moveTo>
                  <a:cubicBezTo>
                    <a:pt x="9" y="4"/>
                    <a:pt x="8" y="4"/>
                    <a:pt x="8" y="3"/>
                  </a:cubicBezTo>
                  <a:cubicBezTo>
                    <a:pt x="8" y="3"/>
                    <a:pt x="8" y="1"/>
                    <a:pt x="8" y="1"/>
                  </a:cubicBezTo>
                  <a:cubicBezTo>
                    <a:pt x="7" y="1"/>
                    <a:pt x="6" y="0"/>
                    <a:pt x="6" y="1"/>
                  </a:cubicBezTo>
                  <a:cubicBezTo>
                    <a:pt x="5" y="1"/>
                    <a:pt x="7" y="3"/>
                    <a:pt x="6" y="4"/>
                  </a:cubicBezTo>
                  <a:cubicBezTo>
                    <a:pt x="6" y="4"/>
                    <a:pt x="5" y="5"/>
                    <a:pt x="5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2" y="5"/>
                    <a:pt x="3" y="6"/>
                    <a:pt x="3" y="7"/>
                  </a:cubicBezTo>
                  <a:cubicBezTo>
                    <a:pt x="3" y="8"/>
                    <a:pt x="0" y="10"/>
                    <a:pt x="0" y="11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3" y="12"/>
                    <a:pt x="3" y="9"/>
                    <a:pt x="4" y="8"/>
                  </a:cubicBezTo>
                  <a:cubicBezTo>
                    <a:pt x="5" y="8"/>
                    <a:pt x="7" y="8"/>
                    <a:pt x="8" y="7"/>
                  </a:cubicBezTo>
                  <a:cubicBezTo>
                    <a:pt x="8" y="7"/>
                    <a:pt x="10" y="5"/>
                    <a:pt x="9" y="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8"/>
            <p:cNvSpPr>
              <a:spLocks/>
            </p:cNvSpPr>
            <p:nvPr/>
          </p:nvSpPr>
          <p:spPr bwMode="auto">
            <a:xfrm>
              <a:off x="937" y="4037"/>
              <a:ext cx="27" cy="32"/>
            </a:xfrm>
            <a:custGeom>
              <a:avLst/>
              <a:gdLst>
                <a:gd name="T0" fmla="*/ 9 w 10"/>
                <a:gd name="T1" fmla="*/ 4 h 12"/>
                <a:gd name="T2" fmla="*/ 8 w 10"/>
                <a:gd name="T3" fmla="*/ 3 h 12"/>
                <a:gd name="T4" fmla="*/ 8 w 10"/>
                <a:gd name="T5" fmla="*/ 1 h 12"/>
                <a:gd name="T6" fmla="*/ 6 w 10"/>
                <a:gd name="T7" fmla="*/ 1 h 12"/>
                <a:gd name="T8" fmla="*/ 6 w 10"/>
                <a:gd name="T9" fmla="*/ 4 h 12"/>
                <a:gd name="T10" fmla="*/ 5 w 10"/>
                <a:gd name="T11" fmla="*/ 5 h 12"/>
                <a:gd name="T12" fmla="*/ 3 w 10"/>
                <a:gd name="T13" fmla="*/ 4 h 12"/>
                <a:gd name="T14" fmla="*/ 2 w 10"/>
                <a:gd name="T15" fmla="*/ 5 h 12"/>
                <a:gd name="T16" fmla="*/ 3 w 10"/>
                <a:gd name="T17" fmla="*/ 7 h 12"/>
                <a:gd name="T18" fmla="*/ 0 w 10"/>
                <a:gd name="T19" fmla="*/ 11 h 12"/>
                <a:gd name="T20" fmla="*/ 2 w 10"/>
                <a:gd name="T21" fmla="*/ 12 h 12"/>
                <a:gd name="T22" fmla="*/ 4 w 10"/>
                <a:gd name="T23" fmla="*/ 8 h 12"/>
                <a:gd name="T24" fmla="*/ 8 w 10"/>
                <a:gd name="T25" fmla="*/ 7 h 12"/>
                <a:gd name="T26" fmla="*/ 9 w 10"/>
                <a:gd name="T2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12">
                  <a:moveTo>
                    <a:pt x="9" y="4"/>
                  </a:moveTo>
                  <a:cubicBezTo>
                    <a:pt x="9" y="4"/>
                    <a:pt x="8" y="4"/>
                    <a:pt x="8" y="3"/>
                  </a:cubicBezTo>
                  <a:cubicBezTo>
                    <a:pt x="8" y="3"/>
                    <a:pt x="8" y="1"/>
                    <a:pt x="8" y="1"/>
                  </a:cubicBezTo>
                  <a:cubicBezTo>
                    <a:pt x="7" y="1"/>
                    <a:pt x="6" y="0"/>
                    <a:pt x="6" y="1"/>
                  </a:cubicBezTo>
                  <a:cubicBezTo>
                    <a:pt x="5" y="1"/>
                    <a:pt x="7" y="3"/>
                    <a:pt x="6" y="4"/>
                  </a:cubicBezTo>
                  <a:cubicBezTo>
                    <a:pt x="6" y="4"/>
                    <a:pt x="5" y="5"/>
                    <a:pt x="5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2" y="5"/>
                    <a:pt x="3" y="6"/>
                    <a:pt x="3" y="7"/>
                  </a:cubicBezTo>
                  <a:cubicBezTo>
                    <a:pt x="3" y="8"/>
                    <a:pt x="0" y="10"/>
                    <a:pt x="0" y="11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3" y="12"/>
                    <a:pt x="3" y="9"/>
                    <a:pt x="4" y="8"/>
                  </a:cubicBezTo>
                  <a:cubicBezTo>
                    <a:pt x="5" y="8"/>
                    <a:pt x="7" y="8"/>
                    <a:pt x="8" y="7"/>
                  </a:cubicBezTo>
                  <a:cubicBezTo>
                    <a:pt x="8" y="7"/>
                    <a:pt x="10" y="5"/>
                    <a:pt x="9" y="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9"/>
            <p:cNvSpPr>
              <a:spLocks/>
            </p:cNvSpPr>
            <p:nvPr/>
          </p:nvSpPr>
          <p:spPr bwMode="auto">
            <a:xfrm>
              <a:off x="972" y="4010"/>
              <a:ext cx="19" cy="21"/>
            </a:xfrm>
            <a:custGeom>
              <a:avLst/>
              <a:gdLst>
                <a:gd name="T0" fmla="*/ 6 w 7"/>
                <a:gd name="T1" fmla="*/ 1 h 8"/>
                <a:gd name="T2" fmla="*/ 3 w 7"/>
                <a:gd name="T3" fmla="*/ 2 h 8"/>
                <a:gd name="T4" fmla="*/ 1 w 7"/>
                <a:gd name="T5" fmla="*/ 3 h 8"/>
                <a:gd name="T6" fmla="*/ 1 w 7"/>
                <a:gd name="T7" fmla="*/ 6 h 8"/>
                <a:gd name="T8" fmla="*/ 1 w 7"/>
                <a:gd name="T9" fmla="*/ 8 h 8"/>
                <a:gd name="T10" fmla="*/ 2 w 7"/>
                <a:gd name="T11" fmla="*/ 8 h 8"/>
                <a:gd name="T12" fmla="*/ 3 w 7"/>
                <a:gd name="T13" fmla="*/ 6 h 8"/>
                <a:gd name="T14" fmla="*/ 5 w 7"/>
                <a:gd name="T15" fmla="*/ 5 h 8"/>
                <a:gd name="T16" fmla="*/ 5 w 7"/>
                <a:gd name="T17" fmla="*/ 3 h 8"/>
                <a:gd name="T18" fmla="*/ 6 w 7"/>
                <a:gd name="T19" fmla="*/ 2 h 8"/>
                <a:gd name="T20" fmla="*/ 6 w 7"/>
                <a:gd name="T2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8">
                  <a:moveTo>
                    <a:pt x="6" y="1"/>
                  </a:moveTo>
                  <a:cubicBezTo>
                    <a:pt x="5" y="0"/>
                    <a:pt x="3" y="2"/>
                    <a:pt x="3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1" y="6"/>
                    <a:pt x="0" y="7"/>
                    <a:pt x="1" y="8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2" y="8"/>
                    <a:pt x="3" y="7"/>
                    <a:pt x="3" y="6"/>
                  </a:cubicBezTo>
                  <a:cubicBezTo>
                    <a:pt x="4" y="6"/>
                    <a:pt x="5" y="5"/>
                    <a:pt x="5" y="5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3"/>
                    <a:pt x="6" y="2"/>
                    <a:pt x="6" y="2"/>
                  </a:cubicBezTo>
                  <a:cubicBezTo>
                    <a:pt x="7" y="2"/>
                    <a:pt x="6" y="1"/>
                    <a:pt x="6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0"/>
            <p:cNvSpPr>
              <a:spLocks/>
            </p:cNvSpPr>
            <p:nvPr/>
          </p:nvSpPr>
          <p:spPr bwMode="auto">
            <a:xfrm>
              <a:off x="972" y="4010"/>
              <a:ext cx="19" cy="21"/>
            </a:xfrm>
            <a:custGeom>
              <a:avLst/>
              <a:gdLst>
                <a:gd name="T0" fmla="*/ 6 w 7"/>
                <a:gd name="T1" fmla="*/ 1 h 8"/>
                <a:gd name="T2" fmla="*/ 3 w 7"/>
                <a:gd name="T3" fmla="*/ 2 h 8"/>
                <a:gd name="T4" fmla="*/ 1 w 7"/>
                <a:gd name="T5" fmla="*/ 3 h 8"/>
                <a:gd name="T6" fmla="*/ 1 w 7"/>
                <a:gd name="T7" fmla="*/ 6 h 8"/>
                <a:gd name="T8" fmla="*/ 1 w 7"/>
                <a:gd name="T9" fmla="*/ 8 h 8"/>
                <a:gd name="T10" fmla="*/ 2 w 7"/>
                <a:gd name="T11" fmla="*/ 8 h 8"/>
                <a:gd name="T12" fmla="*/ 3 w 7"/>
                <a:gd name="T13" fmla="*/ 6 h 8"/>
                <a:gd name="T14" fmla="*/ 5 w 7"/>
                <a:gd name="T15" fmla="*/ 5 h 8"/>
                <a:gd name="T16" fmla="*/ 5 w 7"/>
                <a:gd name="T17" fmla="*/ 3 h 8"/>
                <a:gd name="T18" fmla="*/ 6 w 7"/>
                <a:gd name="T19" fmla="*/ 2 h 8"/>
                <a:gd name="T20" fmla="*/ 6 w 7"/>
                <a:gd name="T2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8">
                  <a:moveTo>
                    <a:pt x="6" y="1"/>
                  </a:moveTo>
                  <a:cubicBezTo>
                    <a:pt x="5" y="0"/>
                    <a:pt x="3" y="2"/>
                    <a:pt x="3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1" y="6"/>
                    <a:pt x="0" y="7"/>
                    <a:pt x="1" y="8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2" y="8"/>
                    <a:pt x="3" y="7"/>
                    <a:pt x="3" y="6"/>
                  </a:cubicBezTo>
                  <a:cubicBezTo>
                    <a:pt x="4" y="6"/>
                    <a:pt x="5" y="5"/>
                    <a:pt x="5" y="5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3"/>
                    <a:pt x="6" y="2"/>
                    <a:pt x="6" y="2"/>
                  </a:cubicBezTo>
                  <a:cubicBezTo>
                    <a:pt x="7" y="2"/>
                    <a:pt x="6" y="1"/>
                    <a:pt x="6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1"/>
            <p:cNvSpPr>
              <a:spLocks/>
            </p:cNvSpPr>
            <p:nvPr/>
          </p:nvSpPr>
          <p:spPr bwMode="auto">
            <a:xfrm>
              <a:off x="570" y="3315"/>
              <a:ext cx="1293" cy="759"/>
            </a:xfrm>
            <a:custGeom>
              <a:avLst/>
              <a:gdLst>
                <a:gd name="T0" fmla="*/ 455 w 483"/>
                <a:gd name="T1" fmla="*/ 133 h 284"/>
                <a:gd name="T2" fmla="*/ 431 w 483"/>
                <a:gd name="T3" fmla="*/ 100 h 284"/>
                <a:gd name="T4" fmla="*/ 432 w 483"/>
                <a:gd name="T5" fmla="*/ 60 h 284"/>
                <a:gd name="T6" fmla="*/ 390 w 483"/>
                <a:gd name="T7" fmla="*/ 51 h 284"/>
                <a:gd name="T8" fmla="*/ 344 w 483"/>
                <a:gd name="T9" fmla="*/ 26 h 284"/>
                <a:gd name="T10" fmla="*/ 316 w 483"/>
                <a:gd name="T11" fmla="*/ 4 h 284"/>
                <a:gd name="T12" fmla="*/ 286 w 483"/>
                <a:gd name="T13" fmla="*/ 24 h 284"/>
                <a:gd name="T14" fmla="*/ 246 w 483"/>
                <a:gd name="T15" fmla="*/ 9 h 284"/>
                <a:gd name="T16" fmla="*/ 220 w 483"/>
                <a:gd name="T17" fmla="*/ 29 h 284"/>
                <a:gd name="T18" fmla="*/ 215 w 483"/>
                <a:gd name="T19" fmla="*/ 71 h 284"/>
                <a:gd name="T20" fmla="*/ 226 w 483"/>
                <a:gd name="T21" fmla="*/ 114 h 284"/>
                <a:gd name="T22" fmla="*/ 192 w 483"/>
                <a:gd name="T23" fmla="*/ 147 h 284"/>
                <a:gd name="T24" fmla="*/ 148 w 483"/>
                <a:gd name="T25" fmla="*/ 171 h 284"/>
                <a:gd name="T26" fmla="*/ 106 w 483"/>
                <a:gd name="T27" fmla="*/ 179 h 284"/>
                <a:gd name="T28" fmla="*/ 67 w 483"/>
                <a:gd name="T29" fmla="*/ 191 h 284"/>
                <a:gd name="T30" fmla="*/ 62 w 483"/>
                <a:gd name="T31" fmla="*/ 169 h 284"/>
                <a:gd name="T32" fmla="*/ 42 w 483"/>
                <a:gd name="T33" fmla="*/ 171 h 284"/>
                <a:gd name="T34" fmla="*/ 18 w 483"/>
                <a:gd name="T35" fmla="*/ 178 h 284"/>
                <a:gd name="T36" fmla="*/ 11 w 483"/>
                <a:gd name="T37" fmla="*/ 200 h 284"/>
                <a:gd name="T38" fmla="*/ 17 w 483"/>
                <a:gd name="T39" fmla="*/ 207 h 284"/>
                <a:gd name="T40" fmla="*/ 44 w 483"/>
                <a:gd name="T41" fmla="*/ 206 h 284"/>
                <a:gd name="T42" fmla="*/ 92 w 483"/>
                <a:gd name="T43" fmla="*/ 189 h 284"/>
                <a:gd name="T44" fmla="*/ 122 w 483"/>
                <a:gd name="T45" fmla="*/ 191 h 284"/>
                <a:gd name="T46" fmla="*/ 145 w 483"/>
                <a:gd name="T47" fmla="*/ 189 h 284"/>
                <a:gd name="T48" fmla="*/ 146 w 483"/>
                <a:gd name="T49" fmla="*/ 201 h 284"/>
                <a:gd name="T50" fmla="*/ 81 w 483"/>
                <a:gd name="T51" fmla="*/ 222 h 284"/>
                <a:gd name="T52" fmla="*/ 103 w 483"/>
                <a:gd name="T53" fmla="*/ 232 h 284"/>
                <a:gd name="T54" fmla="*/ 115 w 483"/>
                <a:gd name="T55" fmla="*/ 231 h 284"/>
                <a:gd name="T56" fmla="*/ 73 w 483"/>
                <a:gd name="T57" fmla="*/ 247 h 284"/>
                <a:gd name="T58" fmla="*/ 63 w 483"/>
                <a:gd name="T59" fmla="*/ 265 h 284"/>
                <a:gd name="T60" fmla="*/ 75 w 483"/>
                <a:gd name="T61" fmla="*/ 265 h 284"/>
                <a:gd name="T62" fmla="*/ 84 w 483"/>
                <a:gd name="T63" fmla="*/ 270 h 284"/>
                <a:gd name="T64" fmla="*/ 97 w 483"/>
                <a:gd name="T65" fmla="*/ 255 h 284"/>
                <a:gd name="T66" fmla="*/ 105 w 483"/>
                <a:gd name="T67" fmla="*/ 257 h 284"/>
                <a:gd name="T68" fmla="*/ 124 w 483"/>
                <a:gd name="T69" fmla="*/ 256 h 284"/>
                <a:gd name="T70" fmla="*/ 140 w 483"/>
                <a:gd name="T71" fmla="*/ 242 h 284"/>
                <a:gd name="T72" fmla="*/ 144 w 483"/>
                <a:gd name="T73" fmla="*/ 256 h 284"/>
                <a:gd name="T74" fmla="*/ 155 w 483"/>
                <a:gd name="T75" fmla="*/ 257 h 284"/>
                <a:gd name="T76" fmla="*/ 147 w 483"/>
                <a:gd name="T77" fmla="*/ 277 h 284"/>
                <a:gd name="T78" fmla="*/ 170 w 483"/>
                <a:gd name="T79" fmla="*/ 270 h 284"/>
                <a:gd name="T80" fmla="*/ 194 w 483"/>
                <a:gd name="T81" fmla="*/ 260 h 284"/>
                <a:gd name="T82" fmla="*/ 198 w 483"/>
                <a:gd name="T83" fmla="*/ 252 h 284"/>
                <a:gd name="T84" fmla="*/ 221 w 483"/>
                <a:gd name="T85" fmla="*/ 262 h 284"/>
                <a:gd name="T86" fmla="*/ 235 w 483"/>
                <a:gd name="T87" fmla="*/ 271 h 284"/>
                <a:gd name="T88" fmla="*/ 255 w 483"/>
                <a:gd name="T89" fmla="*/ 262 h 284"/>
                <a:gd name="T90" fmla="*/ 276 w 483"/>
                <a:gd name="T91" fmla="*/ 269 h 284"/>
                <a:gd name="T92" fmla="*/ 295 w 483"/>
                <a:gd name="T93" fmla="*/ 256 h 284"/>
                <a:gd name="T94" fmla="*/ 301 w 483"/>
                <a:gd name="T95" fmla="*/ 255 h 284"/>
                <a:gd name="T96" fmla="*/ 326 w 483"/>
                <a:gd name="T97" fmla="*/ 254 h 284"/>
                <a:gd name="T98" fmla="*/ 332 w 483"/>
                <a:gd name="T99" fmla="*/ 237 h 284"/>
                <a:gd name="T100" fmla="*/ 339 w 483"/>
                <a:gd name="T101" fmla="*/ 239 h 284"/>
                <a:gd name="T102" fmla="*/ 352 w 483"/>
                <a:gd name="T103" fmla="*/ 240 h 284"/>
                <a:gd name="T104" fmla="*/ 376 w 483"/>
                <a:gd name="T105" fmla="*/ 221 h 284"/>
                <a:gd name="T106" fmla="*/ 376 w 483"/>
                <a:gd name="T107" fmla="*/ 208 h 284"/>
                <a:gd name="T108" fmla="*/ 376 w 483"/>
                <a:gd name="T109" fmla="*/ 183 h 284"/>
                <a:gd name="T110" fmla="*/ 383 w 483"/>
                <a:gd name="T111" fmla="*/ 179 h 284"/>
                <a:gd name="T112" fmla="*/ 411 w 483"/>
                <a:gd name="T113" fmla="*/ 187 h 284"/>
                <a:gd name="T114" fmla="*/ 396 w 483"/>
                <a:gd name="T115" fmla="*/ 206 h 284"/>
                <a:gd name="T116" fmla="*/ 408 w 483"/>
                <a:gd name="T117" fmla="*/ 225 h 284"/>
                <a:gd name="T118" fmla="*/ 443 w 483"/>
                <a:gd name="T119" fmla="*/ 209 h 284"/>
                <a:gd name="T120" fmla="*/ 465 w 483"/>
                <a:gd name="T121" fmla="*/ 190 h 284"/>
                <a:gd name="T122" fmla="*/ 476 w 483"/>
                <a:gd name="T123" fmla="*/ 167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3" h="284">
                  <a:moveTo>
                    <a:pt x="471" y="166"/>
                  </a:moveTo>
                  <a:cubicBezTo>
                    <a:pt x="471" y="166"/>
                    <a:pt x="469" y="165"/>
                    <a:pt x="468" y="164"/>
                  </a:cubicBezTo>
                  <a:cubicBezTo>
                    <a:pt x="467" y="162"/>
                    <a:pt x="468" y="157"/>
                    <a:pt x="467" y="155"/>
                  </a:cubicBezTo>
                  <a:cubicBezTo>
                    <a:pt x="467" y="154"/>
                    <a:pt x="464" y="153"/>
                    <a:pt x="464" y="152"/>
                  </a:cubicBezTo>
                  <a:cubicBezTo>
                    <a:pt x="464" y="151"/>
                    <a:pt x="464" y="150"/>
                    <a:pt x="464" y="150"/>
                  </a:cubicBezTo>
                  <a:cubicBezTo>
                    <a:pt x="464" y="149"/>
                    <a:pt x="463" y="148"/>
                    <a:pt x="463" y="147"/>
                  </a:cubicBezTo>
                  <a:cubicBezTo>
                    <a:pt x="462" y="147"/>
                    <a:pt x="460" y="147"/>
                    <a:pt x="459" y="146"/>
                  </a:cubicBezTo>
                  <a:cubicBezTo>
                    <a:pt x="458" y="146"/>
                    <a:pt x="455" y="143"/>
                    <a:pt x="455" y="141"/>
                  </a:cubicBezTo>
                  <a:cubicBezTo>
                    <a:pt x="454" y="140"/>
                    <a:pt x="453" y="138"/>
                    <a:pt x="453" y="137"/>
                  </a:cubicBezTo>
                  <a:cubicBezTo>
                    <a:pt x="453" y="135"/>
                    <a:pt x="455" y="134"/>
                    <a:pt x="455" y="133"/>
                  </a:cubicBezTo>
                  <a:cubicBezTo>
                    <a:pt x="455" y="132"/>
                    <a:pt x="455" y="130"/>
                    <a:pt x="455" y="130"/>
                  </a:cubicBezTo>
                  <a:cubicBezTo>
                    <a:pt x="455" y="127"/>
                    <a:pt x="453" y="123"/>
                    <a:pt x="452" y="121"/>
                  </a:cubicBezTo>
                  <a:cubicBezTo>
                    <a:pt x="451" y="119"/>
                    <a:pt x="446" y="118"/>
                    <a:pt x="445" y="117"/>
                  </a:cubicBezTo>
                  <a:cubicBezTo>
                    <a:pt x="445" y="116"/>
                    <a:pt x="448" y="115"/>
                    <a:pt x="448" y="114"/>
                  </a:cubicBezTo>
                  <a:cubicBezTo>
                    <a:pt x="449" y="113"/>
                    <a:pt x="449" y="110"/>
                    <a:pt x="448" y="110"/>
                  </a:cubicBezTo>
                  <a:cubicBezTo>
                    <a:pt x="447" y="109"/>
                    <a:pt x="443" y="109"/>
                    <a:pt x="442" y="108"/>
                  </a:cubicBezTo>
                  <a:cubicBezTo>
                    <a:pt x="442" y="108"/>
                    <a:pt x="441" y="107"/>
                    <a:pt x="441" y="107"/>
                  </a:cubicBezTo>
                  <a:cubicBezTo>
                    <a:pt x="438" y="105"/>
                    <a:pt x="433" y="107"/>
                    <a:pt x="431" y="105"/>
                  </a:cubicBezTo>
                  <a:cubicBezTo>
                    <a:pt x="431" y="105"/>
                    <a:pt x="430" y="103"/>
                    <a:pt x="430" y="102"/>
                  </a:cubicBezTo>
                  <a:cubicBezTo>
                    <a:pt x="430" y="102"/>
                    <a:pt x="430" y="100"/>
                    <a:pt x="431" y="100"/>
                  </a:cubicBezTo>
                  <a:cubicBezTo>
                    <a:pt x="431" y="99"/>
                    <a:pt x="433" y="101"/>
                    <a:pt x="433" y="101"/>
                  </a:cubicBezTo>
                  <a:cubicBezTo>
                    <a:pt x="434" y="101"/>
                    <a:pt x="436" y="100"/>
                    <a:pt x="436" y="100"/>
                  </a:cubicBezTo>
                  <a:cubicBezTo>
                    <a:pt x="437" y="97"/>
                    <a:pt x="438" y="93"/>
                    <a:pt x="439" y="90"/>
                  </a:cubicBezTo>
                  <a:cubicBezTo>
                    <a:pt x="440" y="89"/>
                    <a:pt x="443" y="87"/>
                    <a:pt x="443" y="87"/>
                  </a:cubicBezTo>
                  <a:cubicBezTo>
                    <a:pt x="443" y="87"/>
                    <a:pt x="445" y="82"/>
                    <a:pt x="444" y="80"/>
                  </a:cubicBezTo>
                  <a:cubicBezTo>
                    <a:pt x="444" y="79"/>
                    <a:pt x="440" y="79"/>
                    <a:pt x="438" y="78"/>
                  </a:cubicBezTo>
                  <a:cubicBezTo>
                    <a:pt x="437" y="77"/>
                    <a:pt x="436" y="76"/>
                    <a:pt x="436" y="74"/>
                  </a:cubicBezTo>
                  <a:cubicBezTo>
                    <a:pt x="435" y="72"/>
                    <a:pt x="437" y="66"/>
                    <a:pt x="436" y="64"/>
                  </a:cubicBezTo>
                  <a:cubicBezTo>
                    <a:pt x="435" y="63"/>
                    <a:pt x="433" y="62"/>
                    <a:pt x="433" y="62"/>
                  </a:cubicBezTo>
                  <a:cubicBezTo>
                    <a:pt x="432" y="60"/>
                    <a:pt x="432" y="60"/>
                    <a:pt x="432" y="60"/>
                  </a:cubicBezTo>
                  <a:cubicBezTo>
                    <a:pt x="432" y="60"/>
                    <a:pt x="431" y="60"/>
                    <a:pt x="430" y="59"/>
                  </a:cubicBezTo>
                  <a:cubicBezTo>
                    <a:pt x="429" y="58"/>
                    <a:pt x="426" y="55"/>
                    <a:pt x="424" y="55"/>
                  </a:cubicBezTo>
                  <a:cubicBezTo>
                    <a:pt x="421" y="54"/>
                    <a:pt x="415" y="57"/>
                    <a:pt x="412" y="57"/>
                  </a:cubicBezTo>
                  <a:cubicBezTo>
                    <a:pt x="412" y="57"/>
                    <a:pt x="411" y="56"/>
                    <a:pt x="410" y="56"/>
                  </a:cubicBezTo>
                  <a:cubicBezTo>
                    <a:pt x="408" y="53"/>
                    <a:pt x="410" y="46"/>
                    <a:pt x="408" y="43"/>
                  </a:cubicBezTo>
                  <a:cubicBezTo>
                    <a:pt x="407" y="42"/>
                    <a:pt x="404" y="43"/>
                    <a:pt x="403" y="42"/>
                  </a:cubicBezTo>
                  <a:cubicBezTo>
                    <a:pt x="403" y="42"/>
                    <a:pt x="403" y="41"/>
                    <a:pt x="402" y="41"/>
                  </a:cubicBezTo>
                  <a:cubicBezTo>
                    <a:pt x="400" y="40"/>
                    <a:pt x="398" y="42"/>
                    <a:pt x="397" y="43"/>
                  </a:cubicBezTo>
                  <a:cubicBezTo>
                    <a:pt x="397" y="44"/>
                    <a:pt x="398" y="46"/>
                    <a:pt x="397" y="47"/>
                  </a:cubicBezTo>
                  <a:cubicBezTo>
                    <a:pt x="396" y="49"/>
                    <a:pt x="392" y="51"/>
                    <a:pt x="390" y="51"/>
                  </a:cubicBezTo>
                  <a:cubicBezTo>
                    <a:pt x="387" y="53"/>
                    <a:pt x="380" y="50"/>
                    <a:pt x="376" y="50"/>
                  </a:cubicBezTo>
                  <a:cubicBezTo>
                    <a:pt x="374" y="50"/>
                    <a:pt x="369" y="51"/>
                    <a:pt x="367" y="50"/>
                  </a:cubicBezTo>
                  <a:cubicBezTo>
                    <a:pt x="365" y="50"/>
                    <a:pt x="361" y="48"/>
                    <a:pt x="360" y="47"/>
                  </a:cubicBezTo>
                  <a:cubicBezTo>
                    <a:pt x="359" y="45"/>
                    <a:pt x="359" y="41"/>
                    <a:pt x="358" y="40"/>
                  </a:cubicBezTo>
                  <a:cubicBezTo>
                    <a:pt x="356" y="39"/>
                    <a:pt x="353" y="41"/>
                    <a:pt x="351" y="40"/>
                  </a:cubicBezTo>
                  <a:cubicBezTo>
                    <a:pt x="350" y="39"/>
                    <a:pt x="348" y="34"/>
                    <a:pt x="348" y="33"/>
                  </a:cubicBezTo>
                  <a:cubicBezTo>
                    <a:pt x="348" y="32"/>
                    <a:pt x="350" y="31"/>
                    <a:pt x="350" y="31"/>
                  </a:cubicBezTo>
                  <a:cubicBezTo>
                    <a:pt x="350" y="30"/>
                    <a:pt x="348" y="29"/>
                    <a:pt x="348" y="29"/>
                  </a:cubicBezTo>
                  <a:cubicBezTo>
                    <a:pt x="347" y="28"/>
                    <a:pt x="346" y="29"/>
                    <a:pt x="345" y="29"/>
                  </a:cubicBezTo>
                  <a:cubicBezTo>
                    <a:pt x="345" y="28"/>
                    <a:pt x="345" y="27"/>
                    <a:pt x="344" y="26"/>
                  </a:cubicBezTo>
                  <a:cubicBezTo>
                    <a:pt x="344" y="25"/>
                    <a:pt x="343" y="25"/>
                    <a:pt x="343" y="24"/>
                  </a:cubicBezTo>
                  <a:cubicBezTo>
                    <a:pt x="341" y="23"/>
                    <a:pt x="342" y="19"/>
                    <a:pt x="341" y="17"/>
                  </a:cubicBezTo>
                  <a:cubicBezTo>
                    <a:pt x="341" y="16"/>
                    <a:pt x="339" y="15"/>
                    <a:pt x="338" y="13"/>
                  </a:cubicBezTo>
                  <a:cubicBezTo>
                    <a:pt x="338" y="12"/>
                    <a:pt x="339" y="10"/>
                    <a:pt x="338" y="8"/>
                  </a:cubicBezTo>
                  <a:cubicBezTo>
                    <a:pt x="338" y="8"/>
                    <a:pt x="337" y="8"/>
                    <a:pt x="337" y="8"/>
                  </a:cubicBezTo>
                  <a:cubicBezTo>
                    <a:pt x="336" y="6"/>
                    <a:pt x="332" y="9"/>
                    <a:pt x="330" y="8"/>
                  </a:cubicBezTo>
                  <a:cubicBezTo>
                    <a:pt x="329" y="8"/>
                    <a:pt x="326" y="7"/>
                    <a:pt x="325" y="6"/>
                  </a:cubicBezTo>
                  <a:cubicBezTo>
                    <a:pt x="323" y="6"/>
                    <a:pt x="322" y="4"/>
                    <a:pt x="320" y="4"/>
                  </a:cubicBezTo>
                  <a:cubicBezTo>
                    <a:pt x="319" y="4"/>
                    <a:pt x="318" y="5"/>
                    <a:pt x="318" y="5"/>
                  </a:cubicBezTo>
                  <a:cubicBezTo>
                    <a:pt x="317" y="5"/>
                    <a:pt x="316" y="5"/>
                    <a:pt x="316" y="4"/>
                  </a:cubicBezTo>
                  <a:cubicBezTo>
                    <a:pt x="315" y="4"/>
                    <a:pt x="315" y="0"/>
                    <a:pt x="314" y="0"/>
                  </a:cubicBezTo>
                  <a:cubicBezTo>
                    <a:pt x="313" y="0"/>
                    <a:pt x="310" y="3"/>
                    <a:pt x="309" y="3"/>
                  </a:cubicBezTo>
                  <a:cubicBezTo>
                    <a:pt x="308" y="4"/>
                    <a:pt x="307" y="3"/>
                    <a:pt x="306" y="4"/>
                  </a:cubicBezTo>
                  <a:cubicBezTo>
                    <a:pt x="305" y="4"/>
                    <a:pt x="304" y="8"/>
                    <a:pt x="303" y="9"/>
                  </a:cubicBezTo>
                  <a:cubicBezTo>
                    <a:pt x="302" y="10"/>
                    <a:pt x="301" y="11"/>
                    <a:pt x="300" y="12"/>
                  </a:cubicBezTo>
                  <a:cubicBezTo>
                    <a:pt x="299" y="12"/>
                    <a:pt x="298" y="11"/>
                    <a:pt x="296" y="12"/>
                  </a:cubicBezTo>
                  <a:cubicBezTo>
                    <a:pt x="295" y="12"/>
                    <a:pt x="292" y="14"/>
                    <a:pt x="291" y="16"/>
                  </a:cubicBezTo>
                  <a:cubicBezTo>
                    <a:pt x="291" y="16"/>
                    <a:pt x="291" y="17"/>
                    <a:pt x="292" y="17"/>
                  </a:cubicBezTo>
                  <a:cubicBezTo>
                    <a:pt x="292" y="18"/>
                    <a:pt x="295" y="19"/>
                    <a:pt x="295" y="20"/>
                  </a:cubicBezTo>
                  <a:cubicBezTo>
                    <a:pt x="295" y="23"/>
                    <a:pt x="289" y="23"/>
                    <a:pt x="286" y="24"/>
                  </a:cubicBezTo>
                  <a:cubicBezTo>
                    <a:pt x="284" y="24"/>
                    <a:pt x="280" y="23"/>
                    <a:pt x="278" y="23"/>
                  </a:cubicBezTo>
                  <a:cubicBezTo>
                    <a:pt x="277" y="23"/>
                    <a:pt x="274" y="24"/>
                    <a:pt x="273" y="25"/>
                  </a:cubicBezTo>
                  <a:cubicBezTo>
                    <a:pt x="273" y="26"/>
                    <a:pt x="277" y="28"/>
                    <a:pt x="277" y="29"/>
                  </a:cubicBezTo>
                  <a:cubicBezTo>
                    <a:pt x="276" y="29"/>
                    <a:pt x="276" y="31"/>
                    <a:pt x="276" y="31"/>
                  </a:cubicBezTo>
                  <a:cubicBezTo>
                    <a:pt x="275" y="31"/>
                    <a:pt x="273" y="31"/>
                    <a:pt x="273" y="30"/>
                  </a:cubicBezTo>
                  <a:cubicBezTo>
                    <a:pt x="270" y="28"/>
                    <a:pt x="268" y="22"/>
                    <a:pt x="265" y="20"/>
                  </a:cubicBezTo>
                  <a:cubicBezTo>
                    <a:pt x="264" y="19"/>
                    <a:pt x="260" y="19"/>
                    <a:pt x="259" y="18"/>
                  </a:cubicBezTo>
                  <a:cubicBezTo>
                    <a:pt x="257" y="17"/>
                    <a:pt x="256" y="14"/>
                    <a:pt x="255" y="13"/>
                  </a:cubicBezTo>
                  <a:cubicBezTo>
                    <a:pt x="254" y="12"/>
                    <a:pt x="251" y="13"/>
                    <a:pt x="249" y="12"/>
                  </a:cubicBezTo>
                  <a:cubicBezTo>
                    <a:pt x="248" y="12"/>
                    <a:pt x="247" y="9"/>
                    <a:pt x="246" y="9"/>
                  </a:cubicBezTo>
                  <a:cubicBezTo>
                    <a:pt x="244" y="9"/>
                    <a:pt x="241" y="13"/>
                    <a:pt x="240" y="15"/>
                  </a:cubicBezTo>
                  <a:cubicBezTo>
                    <a:pt x="240" y="15"/>
                    <a:pt x="239" y="16"/>
                    <a:pt x="239" y="16"/>
                  </a:cubicBezTo>
                  <a:cubicBezTo>
                    <a:pt x="238" y="17"/>
                    <a:pt x="234" y="17"/>
                    <a:pt x="233" y="18"/>
                  </a:cubicBezTo>
                  <a:cubicBezTo>
                    <a:pt x="232" y="18"/>
                    <a:pt x="231" y="19"/>
                    <a:pt x="231" y="19"/>
                  </a:cubicBezTo>
                  <a:cubicBezTo>
                    <a:pt x="230" y="20"/>
                    <a:pt x="229" y="19"/>
                    <a:pt x="228" y="19"/>
                  </a:cubicBezTo>
                  <a:cubicBezTo>
                    <a:pt x="227" y="20"/>
                    <a:pt x="229" y="26"/>
                    <a:pt x="229" y="26"/>
                  </a:cubicBezTo>
                  <a:cubicBezTo>
                    <a:pt x="229" y="26"/>
                    <a:pt x="227" y="26"/>
                    <a:pt x="226" y="26"/>
                  </a:cubicBezTo>
                  <a:cubicBezTo>
                    <a:pt x="225" y="26"/>
                    <a:pt x="224" y="24"/>
                    <a:pt x="223" y="24"/>
                  </a:cubicBezTo>
                  <a:cubicBezTo>
                    <a:pt x="223" y="25"/>
                    <a:pt x="221" y="26"/>
                    <a:pt x="220" y="26"/>
                  </a:cubicBezTo>
                  <a:cubicBezTo>
                    <a:pt x="220" y="27"/>
                    <a:pt x="220" y="28"/>
                    <a:pt x="220" y="29"/>
                  </a:cubicBezTo>
                  <a:cubicBezTo>
                    <a:pt x="220" y="30"/>
                    <a:pt x="219" y="31"/>
                    <a:pt x="218" y="32"/>
                  </a:cubicBezTo>
                  <a:cubicBezTo>
                    <a:pt x="218" y="32"/>
                    <a:pt x="216" y="31"/>
                    <a:pt x="216" y="32"/>
                  </a:cubicBezTo>
                  <a:cubicBezTo>
                    <a:pt x="215" y="32"/>
                    <a:pt x="214" y="34"/>
                    <a:pt x="214" y="34"/>
                  </a:cubicBezTo>
                  <a:cubicBezTo>
                    <a:pt x="213" y="36"/>
                    <a:pt x="213" y="39"/>
                    <a:pt x="213" y="40"/>
                  </a:cubicBezTo>
                  <a:cubicBezTo>
                    <a:pt x="213" y="42"/>
                    <a:pt x="216" y="46"/>
                    <a:pt x="216" y="48"/>
                  </a:cubicBezTo>
                  <a:cubicBezTo>
                    <a:pt x="217" y="49"/>
                    <a:pt x="216" y="51"/>
                    <a:pt x="216" y="53"/>
                  </a:cubicBezTo>
                  <a:cubicBezTo>
                    <a:pt x="216" y="54"/>
                    <a:pt x="216" y="56"/>
                    <a:pt x="217" y="57"/>
                  </a:cubicBezTo>
                  <a:cubicBezTo>
                    <a:pt x="217" y="58"/>
                    <a:pt x="219" y="58"/>
                    <a:pt x="219" y="58"/>
                  </a:cubicBezTo>
                  <a:cubicBezTo>
                    <a:pt x="219" y="60"/>
                    <a:pt x="217" y="63"/>
                    <a:pt x="216" y="65"/>
                  </a:cubicBezTo>
                  <a:cubicBezTo>
                    <a:pt x="216" y="66"/>
                    <a:pt x="215" y="69"/>
                    <a:pt x="215" y="71"/>
                  </a:cubicBezTo>
                  <a:cubicBezTo>
                    <a:pt x="216" y="72"/>
                    <a:pt x="218" y="76"/>
                    <a:pt x="218" y="78"/>
                  </a:cubicBezTo>
                  <a:cubicBezTo>
                    <a:pt x="219" y="80"/>
                    <a:pt x="218" y="85"/>
                    <a:pt x="219" y="87"/>
                  </a:cubicBezTo>
                  <a:cubicBezTo>
                    <a:pt x="219" y="88"/>
                    <a:pt x="220" y="88"/>
                    <a:pt x="220" y="89"/>
                  </a:cubicBezTo>
                  <a:cubicBezTo>
                    <a:pt x="220" y="89"/>
                    <a:pt x="219" y="91"/>
                    <a:pt x="219" y="92"/>
                  </a:cubicBezTo>
                  <a:cubicBezTo>
                    <a:pt x="218" y="92"/>
                    <a:pt x="217" y="92"/>
                    <a:pt x="216" y="92"/>
                  </a:cubicBezTo>
                  <a:cubicBezTo>
                    <a:pt x="214" y="93"/>
                    <a:pt x="213" y="98"/>
                    <a:pt x="213" y="100"/>
                  </a:cubicBezTo>
                  <a:cubicBezTo>
                    <a:pt x="213" y="102"/>
                    <a:pt x="213" y="104"/>
                    <a:pt x="214" y="105"/>
                  </a:cubicBezTo>
                  <a:cubicBezTo>
                    <a:pt x="215" y="106"/>
                    <a:pt x="218" y="105"/>
                    <a:pt x="219" y="106"/>
                  </a:cubicBezTo>
                  <a:cubicBezTo>
                    <a:pt x="219" y="107"/>
                    <a:pt x="219" y="109"/>
                    <a:pt x="220" y="110"/>
                  </a:cubicBezTo>
                  <a:cubicBezTo>
                    <a:pt x="221" y="112"/>
                    <a:pt x="225" y="112"/>
                    <a:pt x="226" y="114"/>
                  </a:cubicBezTo>
                  <a:cubicBezTo>
                    <a:pt x="227" y="114"/>
                    <a:pt x="229" y="115"/>
                    <a:pt x="229" y="116"/>
                  </a:cubicBezTo>
                  <a:cubicBezTo>
                    <a:pt x="229" y="117"/>
                    <a:pt x="228" y="119"/>
                    <a:pt x="227" y="120"/>
                  </a:cubicBezTo>
                  <a:cubicBezTo>
                    <a:pt x="227" y="122"/>
                    <a:pt x="226" y="124"/>
                    <a:pt x="225" y="124"/>
                  </a:cubicBezTo>
                  <a:cubicBezTo>
                    <a:pt x="221" y="125"/>
                    <a:pt x="216" y="123"/>
                    <a:pt x="212" y="123"/>
                  </a:cubicBezTo>
                  <a:cubicBezTo>
                    <a:pt x="208" y="123"/>
                    <a:pt x="199" y="124"/>
                    <a:pt x="195" y="125"/>
                  </a:cubicBezTo>
                  <a:cubicBezTo>
                    <a:pt x="194" y="126"/>
                    <a:pt x="190" y="127"/>
                    <a:pt x="189" y="128"/>
                  </a:cubicBezTo>
                  <a:cubicBezTo>
                    <a:pt x="188" y="130"/>
                    <a:pt x="188" y="134"/>
                    <a:pt x="189" y="136"/>
                  </a:cubicBezTo>
                  <a:cubicBezTo>
                    <a:pt x="189" y="137"/>
                    <a:pt x="192" y="138"/>
                    <a:pt x="192" y="139"/>
                  </a:cubicBezTo>
                  <a:cubicBezTo>
                    <a:pt x="192" y="139"/>
                    <a:pt x="190" y="140"/>
                    <a:pt x="190" y="141"/>
                  </a:cubicBezTo>
                  <a:cubicBezTo>
                    <a:pt x="190" y="143"/>
                    <a:pt x="194" y="146"/>
                    <a:pt x="192" y="147"/>
                  </a:cubicBezTo>
                  <a:cubicBezTo>
                    <a:pt x="192" y="148"/>
                    <a:pt x="190" y="148"/>
                    <a:pt x="189" y="148"/>
                  </a:cubicBezTo>
                  <a:cubicBezTo>
                    <a:pt x="188" y="149"/>
                    <a:pt x="187" y="152"/>
                    <a:pt x="186" y="153"/>
                  </a:cubicBezTo>
                  <a:cubicBezTo>
                    <a:pt x="184" y="155"/>
                    <a:pt x="181" y="157"/>
                    <a:pt x="180" y="158"/>
                  </a:cubicBezTo>
                  <a:cubicBezTo>
                    <a:pt x="177" y="160"/>
                    <a:pt x="173" y="163"/>
                    <a:pt x="170" y="163"/>
                  </a:cubicBezTo>
                  <a:cubicBezTo>
                    <a:pt x="169" y="163"/>
                    <a:pt x="167" y="160"/>
                    <a:pt x="166" y="160"/>
                  </a:cubicBezTo>
                  <a:cubicBezTo>
                    <a:pt x="164" y="160"/>
                    <a:pt x="162" y="163"/>
                    <a:pt x="161" y="163"/>
                  </a:cubicBezTo>
                  <a:cubicBezTo>
                    <a:pt x="160" y="164"/>
                    <a:pt x="157" y="162"/>
                    <a:pt x="155" y="162"/>
                  </a:cubicBezTo>
                  <a:cubicBezTo>
                    <a:pt x="154" y="163"/>
                    <a:pt x="153" y="164"/>
                    <a:pt x="153" y="165"/>
                  </a:cubicBezTo>
                  <a:cubicBezTo>
                    <a:pt x="152" y="166"/>
                    <a:pt x="152" y="169"/>
                    <a:pt x="151" y="170"/>
                  </a:cubicBezTo>
                  <a:cubicBezTo>
                    <a:pt x="151" y="170"/>
                    <a:pt x="149" y="171"/>
                    <a:pt x="148" y="171"/>
                  </a:cubicBezTo>
                  <a:cubicBezTo>
                    <a:pt x="148" y="171"/>
                    <a:pt x="147" y="171"/>
                    <a:pt x="146" y="171"/>
                  </a:cubicBezTo>
                  <a:cubicBezTo>
                    <a:pt x="146" y="171"/>
                    <a:pt x="146" y="172"/>
                    <a:pt x="145" y="172"/>
                  </a:cubicBezTo>
                  <a:cubicBezTo>
                    <a:pt x="144" y="173"/>
                    <a:pt x="142" y="173"/>
                    <a:pt x="140" y="173"/>
                  </a:cubicBezTo>
                  <a:cubicBezTo>
                    <a:pt x="138" y="173"/>
                    <a:pt x="135" y="173"/>
                    <a:pt x="132" y="172"/>
                  </a:cubicBezTo>
                  <a:cubicBezTo>
                    <a:pt x="131" y="172"/>
                    <a:pt x="129" y="170"/>
                    <a:pt x="128" y="170"/>
                  </a:cubicBezTo>
                  <a:cubicBezTo>
                    <a:pt x="128" y="170"/>
                    <a:pt x="127" y="170"/>
                    <a:pt x="126" y="170"/>
                  </a:cubicBezTo>
                  <a:cubicBezTo>
                    <a:pt x="126" y="170"/>
                    <a:pt x="125" y="171"/>
                    <a:pt x="124" y="171"/>
                  </a:cubicBezTo>
                  <a:cubicBezTo>
                    <a:pt x="122" y="172"/>
                    <a:pt x="116" y="168"/>
                    <a:pt x="114" y="168"/>
                  </a:cubicBezTo>
                  <a:cubicBezTo>
                    <a:pt x="111" y="169"/>
                    <a:pt x="107" y="174"/>
                    <a:pt x="106" y="177"/>
                  </a:cubicBezTo>
                  <a:cubicBezTo>
                    <a:pt x="106" y="177"/>
                    <a:pt x="106" y="179"/>
                    <a:pt x="106" y="179"/>
                  </a:cubicBezTo>
                  <a:cubicBezTo>
                    <a:pt x="106" y="180"/>
                    <a:pt x="104" y="180"/>
                    <a:pt x="104" y="181"/>
                  </a:cubicBezTo>
                  <a:cubicBezTo>
                    <a:pt x="103" y="181"/>
                    <a:pt x="101" y="181"/>
                    <a:pt x="101" y="180"/>
                  </a:cubicBezTo>
                  <a:cubicBezTo>
                    <a:pt x="99" y="180"/>
                    <a:pt x="97" y="178"/>
                    <a:pt x="95" y="178"/>
                  </a:cubicBezTo>
                  <a:cubicBezTo>
                    <a:pt x="93" y="178"/>
                    <a:pt x="91" y="182"/>
                    <a:pt x="89" y="183"/>
                  </a:cubicBezTo>
                  <a:cubicBezTo>
                    <a:pt x="88" y="183"/>
                    <a:pt x="86" y="182"/>
                    <a:pt x="86" y="182"/>
                  </a:cubicBezTo>
                  <a:cubicBezTo>
                    <a:pt x="84" y="183"/>
                    <a:pt x="82" y="187"/>
                    <a:pt x="80" y="188"/>
                  </a:cubicBezTo>
                  <a:cubicBezTo>
                    <a:pt x="78" y="189"/>
                    <a:pt x="76" y="192"/>
                    <a:pt x="75" y="192"/>
                  </a:cubicBezTo>
                  <a:cubicBezTo>
                    <a:pt x="74" y="192"/>
                    <a:pt x="72" y="190"/>
                    <a:pt x="71" y="190"/>
                  </a:cubicBezTo>
                  <a:cubicBezTo>
                    <a:pt x="70" y="190"/>
                    <a:pt x="69" y="192"/>
                    <a:pt x="68" y="192"/>
                  </a:cubicBezTo>
                  <a:cubicBezTo>
                    <a:pt x="68" y="192"/>
                    <a:pt x="67" y="191"/>
                    <a:pt x="67" y="191"/>
                  </a:cubicBezTo>
                  <a:cubicBezTo>
                    <a:pt x="67" y="189"/>
                    <a:pt x="67" y="189"/>
                    <a:pt x="67" y="189"/>
                  </a:cubicBezTo>
                  <a:cubicBezTo>
                    <a:pt x="67" y="188"/>
                    <a:pt x="70" y="186"/>
                    <a:pt x="71" y="184"/>
                  </a:cubicBezTo>
                  <a:cubicBezTo>
                    <a:pt x="71" y="184"/>
                    <a:pt x="71" y="183"/>
                    <a:pt x="71" y="183"/>
                  </a:cubicBezTo>
                  <a:cubicBezTo>
                    <a:pt x="70" y="181"/>
                    <a:pt x="68" y="181"/>
                    <a:pt x="68" y="180"/>
                  </a:cubicBezTo>
                  <a:cubicBezTo>
                    <a:pt x="68" y="179"/>
                    <a:pt x="68" y="178"/>
                    <a:pt x="68" y="177"/>
                  </a:cubicBezTo>
                  <a:cubicBezTo>
                    <a:pt x="68" y="177"/>
                    <a:pt x="69" y="177"/>
                    <a:pt x="69" y="176"/>
                  </a:cubicBezTo>
                  <a:cubicBezTo>
                    <a:pt x="70" y="176"/>
                    <a:pt x="70" y="175"/>
                    <a:pt x="70" y="175"/>
                  </a:cubicBezTo>
                  <a:cubicBezTo>
                    <a:pt x="69" y="174"/>
                    <a:pt x="68" y="172"/>
                    <a:pt x="67" y="172"/>
                  </a:cubicBezTo>
                  <a:cubicBezTo>
                    <a:pt x="67" y="171"/>
                    <a:pt x="66" y="169"/>
                    <a:pt x="66" y="169"/>
                  </a:cubicBezTo>
                  <a:cubicBezTo>
                    <a:pt x="66" y="169"/>
                    <a:pt x="63" y="170"/>
                    <a:pt x="62" y="169"/>
                  </a:cubicBezTo>
                  <a:cubicBezTo>
                    <a:pt x="62" y="168"/>
                    <a:pt x="64" y="165"/>
                    <a:pt x="65" y="164"/>
                  </a:cubicBezTo>
                  <a:cubicBezTo>
                    <a:pt x="65" y="164"/>
                    <a:pt x="67" y="163"/>
                    <a:pt x="67" y="162"/>
                  </a:cubicBezTo>
                  <a:cubicBezTo>
                    <a:pt x="67" y="161"/>
                    <a:pt x="67" y="161"/>
                    <a:pt x="67" y="161"/>
                  </a:cubicBezTo>
                  <a:cubicBezTo>
                    <a:pt x="67" y="160"/>
                    <a:pt x="65" y="160"/>
                    <a:pt x="65" y="160"/>
                  </a:cubicBezTo>
                  <a:cubicBezTo>
                    <a:pt x="64" y="160"/>
                    <a:pt x="62" y="162"/>
                    <a:pt x="61" y="163"/>
                  </a:cubicBezTo>
                  <a:cubicBezTo>
                    <a:pt x="60" y="164"/>
                    <a:pt x="57" y="164"/>
                    <a:pt x="57" y="165"/>
                  </a:cubicBezTo>
                  <a:cubicBezTo>
                    <a:pt x="56" y="165"/>
                    <a:pt x="56" y="166"/>
                    <a:pt x="55" y="166"/>
                  </a:cubicBezTo>
                  <a:cubicBezTo>
                    <a:pt x="53" y="168"/>
                    <a:pt x="49" y="166"/>
                    <a:pt x="47" y="167"/>
                  </a:cubicBezTo>
                  <a:cubicBezTo>
                    <a:pt x="46" y="167"/>
                    <a:pt x="44" y="169"/>
                    <a:pt x="42" y="169"/>
                  </a:cubicBezTo>
                  <a:cubicBezTo>
                    <a:pt x="42" y="170"/>
                    <a:pt x="42" y="171"/>
                    <a:pt x="42" y="171"/>
                  </a:cubicBezTo>
                  <a:cubicBezTo>
                    <a:pt x="43" y="172"/>
                    <a:pt x="45" y="173"/>
                    <a:pt x="46" y="173"/>
                  </a:cubicBezTo>
                  <a:cubicBezTo>
                    <a:pt x="47" y="173"/>
                    <a:pt x="48" y="171"/>
                    <a:pt x="49" y="171"/>
                  </a:cubicBezTo>
                  <a:cubicBezTo>
                    <a:pt x="50" y="171"/>
                    <a:pt x="53" y="170"/>
                    <a:pt x="53" y="171"/>
                  </a:cubicBezTo>
                  <a:cubicBezTo>
                    <a:pt x="53" y="171"/>
                    <a:pt x="53" y="172"/>
                    <a:pt x="53" y="172"/>
                  </a:cubicBezTo>
                  <a:cubicBezTo>
                    <a:pt x="52" y="173"/>
                    <a:pt x="49" y="173"/>
                    <a:pt x="48" y="173"/>
                  </a:cubicBezTo>
                  <a:cubicBezTo>
                    <a:pt x="47" y="175"/>
                    <a:pt x="46" y="179"/>
                    <a:pt x="45" y="179"/>
                  </a:cubicBezTo>
                  <a:cubicBezTo>
                    <a:pt x="43" y="180"/>
                    <a:pt x="40" y="179"/>
                    <a:pt x="38" y="179"/>
                  </a:cubicBezTo>
                  <a:cubicBezTo>
                    <a:pt x="37" y="179"/>
                    <a:pt x="35" y="180"/>
                    <a:pt x="33" y="180"/>
                  </a:cubicBezTo>
                  <a:cubicBezTo>
                    <a:pt x="31" y="180"/>
                    <a:pt x="27" y="178"/>
                    <a:pt x="25" y="178"/>
                  </a:cubicBezTo>
                  <a:cubicBezTo>
                    <a:pt x="23" y="177"/>
                    <a:pt x="19" y="177"/>
                    <a:pt x="18" y="178"/>
                  </a:cubicBezTo>
                  <a:cubicBezTo>
                    <a:pt x="17" y="178"/>
                    <a:pt x="16" y="180"/>
                    <a:pt x="16" y="180"/>
                  </a:cubicBezTo>
                  <a:cubicBezTo>
                    <a:pt x="16" y="181"/>
                    <a:pt x="18" y="181"/>
                    <a:pt x="18" y="181"/>
                  </a:cubicBezTo>
                  <a:cubicBezTo>
                    <a:pt x="19" y="182"/>
                    <a:pt x="18" y="184"/>
                    <a:pt x="19" y="185"/>
                  </a:cubicBezTo>
                  <a:cubicBezTo>
                    <a:pt x="19" y="186"/>
                    <a:pt x="22" y="186"/>
                    <a:pt x="22" y="187"/>
                  </a:cubicBezTo>
                  <a:cubicBezTo>
                    <a:pt x="23" y="187"/>
                    <a:pt x="24" y="189"/>
                    <a:pt x="24" y="191"/>
                  </a:cubicBezTo>
                  <a:cubicBezTo>
                    <a:pt x="24" y="191"/>
                    <a:pt x="23" y="192"/>
                    <a:pt x="23" y="193"/>
                  </a:cubicBezTo>
                  <a:cubicBezTo>
                    <a:pt x="23" y="194"/>
                    <a:pt x="24" y="195"/>
                    <a:pt x="24" y="196"/>
                  </a:cubicBezTo>
                  <a:cubicBezTo>
                    <a:pt x="23" y="198"/>
                    <a:pt x="20" y="199"/>
                    <a:pt x="19" y="200"/>
                  </a:cubicBezTo>
                  <a:cubicBezTo>
                    <a:pt x="18" y="200"/>
                    <a:pt x="16" y="198"/>
                    <a:pt x="15" y="198"/>
                  </a:cubicBezTo>
                  <a:cubicBezTo>
                    <a:pt x="14" y="198"/>
                    <a:pt x="12" y="200"/>
                    <a:pt x="11" y="200"/>
                  </a:cubicBezTo>
                  <a:cubicBezTo>
                    <a:pt x="9" y="200"/>
                    <a:pt x="8" y="198"/>
                    <a:pt x="7" y="198"/>
                  </a:cubicBezTo>
                  <a:cubicBezTo>
                    <a:pt x="6" y="198"/>
                    <a:pt x="4" y="199"/>
                    <a:pt x="4" y="200"/>
                  </a:cubicBezTo>
                  <a:cubicBezTo>
                    <a:pt x="4" y="201"/>
                    <a:pt x="5" y="202"/>
                    <a:pt x="5" y="203"/>
                  </a:cubicBezTo>
                  <a:cubicBezTo>
                    <a:pt x="5" y="204"/>
                    <a:pt x="4" y="207"/>
                    <a:pt x="3" y="208"/>
                  </a:cubicBezTo>
                  <a:cubicBezTo>
                    <a:pt x="3" y="208"/>
                    <a:pt x="1" y="209"/>
                    <a:pt x="1" y="210"/>
                  </a:cubicBezTo>
                  <a:cubicBezTo>
                    <a:pt x="1" y="210"/>
                    <a:pt x="0" y="211"/>
                    <a:pt x="1" y="211"/>
                  </a:cubicBezTo>
                  <a:cubicBezTo>
                    <a:pt x="2" y="213"/>
                    <a:pt x="5" y="210"/>
                    <a:pt x="7" y="209"/>
                  </a:cubicBezTo>
                  <a:cubicBezTo>
                    <a:pt x="8" y="209"/>
                    <a:pt x="10" y="207"/>
                    <a:pt x="11" y="207"/>
                  </a:cubicBezTo>
                  <a:cubicBezTo>
                    <a:pt x="12" y="206"/>
                    <a:pt x="14" y="205"/>
                    <a:pt x="15" y="205"/>
                  </a:cubicBezTo>
                  <a:cubicBezTo>
                    <a:pt x="16" y="206"/>
                    <a:pt x="16" y="207"/>
                    <a:pt x="17" y="207"/>
                  </a:cubicBezTo>
                  <a:cubicBezTo>
                    <a:pt x="18" y="207"/>
                    <a:pt x="20" y="205"/>
                    <a:pt x="21" y="206"/>
                  </a:cubicBezTo>
                  <a:cubicBezTo>
                    <a:pt x="21" y="206"/>
                    <a:pt x="20" y="207"/>
                    <a:pt x="20" y="208"/>
                  </a:cubicBezTo>
                  <a:cubicBezTo>
                    <a:pt x="21" y="208"/>
                    <a:pt x="23" y="207"/>
                    <a:pt x="24" y="207"/>
                  </a:cubicBezTo>
                  <a:cubicBezTo>
                    <a:pt x="24" y="208"/>
                    <a:pt x="23" y="209"/>
                    <a:pt x="23" y="209"/>
                  </a:cubicBezTo>
                  <a:cubicBezTo>
                    <a:pt x="23" y="210"/>
                    <a:pt x="25" y="210"/>
                    <a:pt x="26" y="210"/>
                  </a:cubicBezTo>
                  <a:cubicBezTo>
                    <a:pt x="27" y="211"/>
                    <a:pt x="30" y="209"/>
                    <a:pt x="32" y="208"/>
                  </a:cubicBezTo>
                  <a:cubicBezTo>
                    <a:pt x="32" y="208"/>
                    <a:pt x="34" y="206"/>
                    <a:pt x="34" y="206"/>
                  </a:cubicBezTo>
                  <a:cubicBezTo>
                    <a:pt x="35" y="206"/>
                    <a:pt x="37" y="204"/>
                    <a:pt x="38" y="204"/>
                  </a:cubicBezTo>
                  <a:cubicBezTo>
                    <a:pt x="39" y="204"/>
                    <a:pt x="40" y="206"/>
                    <a:pt x="40" y="206"/>
                  </a:cubicBezTo>
                  <a:cubicBezTo>
                    <a:pt x="41" y="206"/>
                    <a:pt x="44" y="206"/>
                    <a:pt x="44" y="206"/>
                  </a:cubicBezTo>
                  <a:cubicBezTo>
                    <a:pt x="46" y="205"/>
                    <a:pt x="48" y="201"/>
                    <a:pt x="49" y="200"/>
                  </a:cubicBezTo>
                  <a:cubicBezTo>
                    <a:pt x="50" y="199"/>
                    <a:pt x="54" y="197"/>
                    <a:pt x="55" y="196"/>
                  </a:cubicBezTo>
                  <a:cubicBezTo>
                    <a:pt x="57" y="196"/>
                    <a:pt x="61" y="196"/>
                    <a:pt x="62" y="195"/>
                  </a:cubicBezTo>
                  <a:cubicBezTo>
                    <a:pt x="64" y="195"/>
                    <a:pt x="67" y="193"/>
                    <a:pt x="69" y="193"/>
                  </a:cubicBezTo>
                  <a:cubicBezTo>
                    <a:pt x="71" y="193"/>
                    <a:pt x="74" y="196"/>
                    <a:pt x="75" y="196"/>
                  </a:cubicBezTo>
                  <a:cubicBezTo>
                    <a:pt x="76" y="197"/>
                    <a:pt x="78" y="196"/>
                    <a:pt x="78" y="196"/>
                  </a:cubicBezTo>
                  <a:cubicBezTo>
                    <a:pt x="79" y="196"/>
                    <a:pt x="82" y="198"/>
                    <a:pt x="83" y="198"/>
                  </a:cubicBezTo>
                  <a:cubicBezTo>
                    <a:pt x="85" y="198"/>
                    <a:pt x="87" y="195"/>
                    <a:pt x="89" y="194"/>
                  </a:cubicBezTo>
                  <a:cubicBezTo>
                    <a:pt x="89" y="193"/>
                    <a:pt x="88" y="191"/>
                    <a:pt x="89" y="191"/>
                  </a:cubicBezTo>
                  <a:cubicBezTo>
                    <a:pt x="90" y="189"/>
                    <a:pt x="91" y="189"/>
                    <a:pt x="92" y="189"/>
                  </a:cubicBezTo>
                  <a:cubicBezTo>
                    <a:pt x="93" y="189"/>
                    <a:pt x="94" y="193"/>
                    <a:pt x="95" y="194"/>
                  </a:cubicBezTo>
                  <a:cubicBezTo>
                    <a:pt x="96" y="194"/>
                    <a:pt x="98" y="195"/>
                    <a:pt x="100" y="196"/>
                  </a:cubicBezTo>
                  <a:cubicBezTo>
                    <a:pt x="101" y="196"/>
                    <a:pt x="105" y="194"/>
                    <a:pt x="106" y="195"/>
                  </a:cubicBezTo>
                  <a:cubicBezTo>
                    <a:pt x="106" y="196"/>
                    <a:pt x="105" y="196"/>
                    <a:pt x="104" y="197"/>
                  </a:cubicBezTo>
                  <a:cubicBezTo>
                    <a:pt x="104" y="198"/>
                    <a:pt x="104" y="198"/>
                    <a:pt x="104" y="198"/>
                  </a:cubicBezTo>
                  <a:cubicBezTo>
                    <a:pt x="104" y="199"/>
                    <a:pt x="106" y="199"/>
                    <a:pt x="106" y="198"/>
                  </a:cubicBezTo>
                  <a:cubicBezTo>
                    <a:pt x="107" y="198"/>
                    <a:pt x="109" y="198"/>
                    <a:pt x="109" y="198"/>
                  </a:cubicBezTo>
                  <a:cubicBezTo>
                    <a:pt x="111" y="197"/>
                    <a:pt x="114" y="198"/>
                    <a:pt x="115" y="198"/>
                  </a:cubicBezTo>
                  <a:cubicBezTo>
                    <a:pt x="116" y="198"/>
                    <a:pt x="119" y="195"/>
                    <a:pt x="120" y="194"/>
                  </a:cubicBezTo>
                  <a:cubicBezTo>
                    <a:pt x="120" y="194"/>
                    <a:pt x="121" y="191"/>
                    <a:pt x="122" y="191"/>
                  </a:cubicBezTo>
                  <a:cubicBezTo>
                    <a:pt x="123" y="190"/>
                    <a:pt x="126" y="189"/>
                    <a:pt x="127" y="189"/>
                  </a:cubicBezTo>
                  <a:cubicBezTo>
                    <a:pt x="128" y="189"/>
                    <a:pt x="130" y="189"/>
                    <a:pt x="131" y="189"/>
                  </a:cubicBezTo>
                  <a:cubicBezTo>
                    <a:pt x="131" y="188"/>
                    <a:pt x="133" y="187"/>
                    <a:pt x="134" y="187"/>
                  </a:cubicBezTo>
                  <a:cubicBezTo>
                    <a:pt x="134" y="186"/>
                    <a:pt x="134" y="184"/>
                    <a:pt x="134" y="183"/>
                  </a:cubicBezTo>
                  <a:cubicBezTo>
                    <a:pt x="134" y="182"/>
                    <a:pt x="135" y="180"/>
                    <a:pt x="136" y="179"/>
                  </a:cubicBezTo>
                  <a:cubicBezTo>
                    <a:pt x="136" y="179"/>
                    <a:pt x="138" y="178"/>
                    <a:pt x="139" y="178"/>
                  </a:cubicBezTo>
                  <a:cubicBezTo>
                    <a:pt x="140" y="179"/>
                    <a:pt x="141" y="181"/>
                    <a:pt x="141" y="183"/>
                  </a:cubicBezTo>
                  <a:cubicBezTo>
                    <a:pt x="141" y="183"/>
                    <a:pt x="141" y="185"/>
                    <a:pt x="141" y="185"/>
                  </a:cubicBezTo>
                  <a:cubicBezTo>
                    <a:pt x="141" y="186"/>
                    <a:pt x="142" y="188"/>
                    <a:pt x="142" y="188"/>
                  </a:cubicBezTo>
                  <a:cubicBezTo>
                    <a:pt x="143" y="189"/>
                    <a:pt x="144" y="189"/>
                    <a:pt x="145" y="189"/>
                  </a:cubicBezTo>
                  <a:cubicBezTo>
                    <a:pt x="145" y="189"/>
                    <a:pt x="146" y="188"/>
                    <a:pt x="147" y="188"/>
                  </a:cubicBezTo>
                  <a:cubicBezTo>
                    <a:pt x="147" y="188"/>
                    <a:pt x="148" y="189"/>
                    <a:pt x="149" y="189"/>
                  </a:cubicBezTo>
                  <a:cubicBezTo>
                    <a:pt x="149" y="189"/>
                    <a:pt x="149" y="191"/>
                    <a:pt x="148" y="191"/>
                  </a:cubicBezTo>
                  <a:cubicBezTo>
                    <a:pt x="148" y="192"/>
                    <a:pt x="146" y="192"/>
                    <a:pt x="145" y="193"/>
                  </a:cubicBezTo>
                  <a:cubicBezTo>
                    <a:pt x="145" y="193"/>
                    <a:pt x="145" y="194"/>
                    <a:pt x="145" y="194"/>
                  </a:cubicBezTo>
                  <a:cubicBezTo>
                    <a:pt x="145" y="195"/>
                    <a:pt x="146" y="195"/>
                    <a:pt x="146" y="196"/>
                  </a:cubicBezTo>
                  <a:cubicBezTo>
                    <a:pt x="147" y="196"/>
                    <a:pt x="148" y="196"/>
                    <a:pt x="149" y="197"/>
                  </a:cubicBezTo>
                  <a:cubicBezTo>
                    <a:pt x="149" y="197"/>
                    <a:pt x="149" y="199"/>
                    <a:pt x="149" y="199"/>
                  </a:cubicBezTo>
                  <a:cubicBezTo>
                    <a:pt x="149" y="199"/>
                    <a:pt x="147" y="199"/>
                    <a:pt x="147" y="199"/>
                  </a:cubicBezTo>
                  <a:cubicBezTo>
                    <a:pt x="147" y="200"/>
                    <a:pt x="146" y="201"/>
                    <a:pt x="146" y="201"/>
                  </a:cubicBezTo>
                  <a:cubicBezTo>
                    <a:pt x="146" y="202"/>
                    <a:pt x="146" y="203"/>
                    <a:pt x="146" y="204"/>
                  </a:cubicBezTo>
                  <a:cubicBezTo>
                    <a:pt x="145" y="206"/>
                    <a:pt x="141" y="204"/>
                    <a:pt x="139" y="205"/>
                  </a:cubicBezTo>
                  <a:cubicBezTo>
                    <a:pt x="137" y="206"/>
                    <a:pt x="134" y="207"/>
                    <a:pt x="133" y="208"/>
                  </a:cubicBezTo>
                  <a:cubicBezTo>
                    <a:pt x="132" y="208"/>
                    <a:pt x="132" y="211"/>
                    <a:pt x="131" y="211"/>
                  </a:cubicBezTo>
                  <a:cubicBezTo>
                    <a:pt x="129" y="213"/>
                    <a:pt x="123" y="214"/>
                    <a:pt x="121" y="214"/>
                  </a:cubicBezTo>
                  <a:cubicBezTo>
                    <a:pt x="116" y="214"/>
                    <a:pt x="109" y="214"/>
                    <a:pt x="105" y="215"/>
                  </a:cubicBezTo>
                  <a:cubicBezTo>
                    <a:pt x="102" y="215"/>
                    <a:pt x="96" y="217"/>
                    <a:pt x="93" y="218"/>
                  </a:cubicBezTo>
                  <a:cubicBezTo>
                    <a:pt x="92" y="219"/>
                    <a:pt x="89" y="222"/>
                    <a:pt x="87" y="222"/>
                  </a:cubicBezTo>
                  <a:cubicBezTo>
                    <a:pt x="86" y="222"/>
                    <a:pt x="84" y="221"/>
                    <a:pt x="83" y="222"/>
                  </a:cubicBezTo>
                  <a:cubicBezTo>
                    <a:pt x="82" y="222"/>
                    <a:pt x="82" y="222"/>
                    <a:pt x="81" y="222"/>
                  </a:cubicBezTo>
                  <a:cubicBezTo>
                    <a:pt x="80" y="223"/>
                    <a:pt x="79" y="225"/>
                    <a:pt x="78" y="226"/>
                  </a:cubicBezTo>
                  <a:cubicBezTo>
                    <a:pt x="76" y="229"/>
                    <a:pt x="68" y="231"/>
                    <a:pt x="66" y="233"/>
                  </a:cubicBezTo>
                  <a:cubicBezTo>
                    <a:pt x="65" y="234"/>
                    <a:pt x="65" y="235"/>
                    <a:pt x="65" y="236"/>
                  </a:cubicBezTo>
                  <a:cubicBezTo>
                    <a:pt x="65" y="237"/>
                    <a:pt x="67" y="238"/>
                    <a:pt x="68" y="238"/>
                  </a:cubicBezTo>
                  <a:cubicBezTo>
                    <a:pt x="70" y="239"/>
                    <a:pt x="75" y="238"/>
                    <a:pt x="77" y="238"/>
                  </a:cubicBezTo>
                  <a:cubicBezTo>
                    <a:pt x="79" y="238"/>
                    <a:pt x="81" y="236"/>
                    <a:pt x="82" y="236"/>
                  </a:cubicBezTo>
                  <a:cubicBezTo>
                    <a:pt x="84" y="235"/>
                    <a:pt x="88" y="234"/>
                    <a:pt x="90" y="234"/>
                  </a:cubicBezTo>
                  <a:cubicBezTo>
                    <a:pt x="91" y="234"/>
                    <a:pt x="94" y="235"/>
                    <a:pt x="95" y="234"/>
                  </a:cubicBezTo>
                  <a:cubicBezTo>
                    <a:pt x="96" y="234"/>
                    <a:pt x="97" y="233"/>
                    <a:pt x="98" y="232"/>
                  </a:cubicBezTo>
                  <a:cubicBezTo>
                    <a:pt x="99" y="232"/>
                    <a:pt x="102" y="232"/>
                    <a:pt x="103" y="232"/>
                  </a:cubicBezTo>
                  <a:cubicBezTo>
                    <a:pt x="104" y="231"/>
                    <a:pt x="105" y="230"/>
                    <a:pt x="106" y="229"/>
                  </a:cubicBezTo>
                  <a:cubicBezTo>
                    <a:pt x="107" y="229"/>
                    <a:pt x="108" y="229"/>
                    <a:pt x="109" y="229"/>
                  </a:cubicBezTo>
                  <a:cubicBezTo>
                    <a:pt x="111" y="229"/>
                    <a:pt x="113" y="228"/>
                    <a:pt x="115" y="227"/>
                  </a:cubicBezTo>
                  <a:cubicBezTo>
                    <a:pt x="115" y="227"/>
                    <a:pt x="115" y="226"/>
                    <a:pt x="116" y="226"/>
                  </a:cubicBezTo>
                  <a:cubicBezTo>
                    <a:pt x="117" y="225"/>
                    <a:pt x="120" y="225"/>
                    <a:pt x="121" y="225"/>
                  </a:cubicBezTo>
                  <a:cubicBezTo>
                    <a:pt x="122" y="225"/>
                    <a:pt x="124" y="225"/>
                    <a:pt x="126" y="226"/>
                  </a:cubicBezTo>
                  <a:cubicBezTo>
                    <a:pt x="126" y="227"/>
                    <a:pt x="126" y="227"/>
                    <a:pt x="126" y="227"/>
                  </a:cubicBezTo>
                  <a:cubicBezTo>
                    <a:pt x="125" y="227"/>
                    <a:pt x="123" y="227"/>
                    <a:pt x="123" y="227"/>
                  </a:cubicBezTo>
                  <a:cubicBezTo>
                    <a:pt x="122" y="228"/>
                    <a:pt x="121" y="229"/>
                    <a:pt x="120" y="229"/>
                  </a:cubicBezTo>
                  <a:cubicBezTo>
                    <a:pt x="119" y="230"/>
                    <a:pt x="116" y="231"/>
                    <a:pt x="115" y="231"/>
                  </a:cubicBezTo>
                  <a:cubicBezTo>
                    <a:pt x="114" y="232"/>
                    <a:pt x="113" y="235"/>
                    <a:pt x="112" y="236"/>
                  </a:cubicBezTo>
                  <a:cubicBezTo>
                    <a:pt x="112" y="236"/>
                    <a:pt x="110" y="236"/>
                    <a:pt x="109" y="237"/>
                  </a:cubicBezTo>
                  <a:cubicBezTo>
                    <a:pt x="109" y="237"/>
                    <a:pt x="108" y="238"/>
                    <a:pt x="107" y="239"/>
                  </a:cubicBezTo>
                  <a:cubicBezTo>
                    <a:pt x="107" y="240"/>
                    <a:pt x="106" y="241"/>
                    <a:pt x="105" y="242"/>
                  </a:cubicBezTo>
                  <a:cubicBezTo>
                    <a:pt x="104" y="242"/>
                    <a:pt x="102" y="244"/>
                    <a:pt x="101" y="244"/>
                  </a:cubicBezTo>
                  <a:cubicBezTo>
                    <a:pt x="100" y="245"/>
                    <a:pt x="96" y="244"/>
                    <a:pt x="94" y="245"/>
                  </a:cubicBezTo>
                  <a:cubicBezTo>
                    <a:pt x="92" y="245"/>
                    <a:pt x="88" y="247"/>
                    <a:pt x="86" y="248"/>
                  </a:cubicBezTo>
                  <a:cubicBezTo>
                    <a:pt x="84" y="248"/>
                    <a:pt x="80" y="247"/>
                    <a:pt x="79" y="247"/>
                  </a:cubicBezTo>
                  <a:cubicBezTo>
                    <a:pt x="78" y="247"/>
                    <a:pt x="77" y="247"/>
                    <a:pt x="76" y="247"/>
                  </a:cubicBezTo>
                  <a:cubicBezTo>
                    <a:pt x="75" y="247"/>
                    <a:pt x="74" y="247"/>
                    <a:pt x="73" y="247"/>
                  </a:cubicBezTo>
                  <a:cubicBezTo>
                    <a:pt x="72" y="247"/>
                    <a:pt x="71" y="248"/>
                    <a:pt x="71" y="248"/>
                  </a:cubicBezTo>
                  <a:cubicBezTo>
                    <a:pt x="70" y="249"/>
                    <a:pt x="70" y="251"/>
                    <a:pt x="69" y="252"/>
                  </a:cubicBezTo>
                  <a:cubicBezTo>
                    <a:pt x="68" y="253"/>
                    <a:pt x="64" y="255"/>
                    <a:pt x="63" y="255"/>
                  </a:cubicBezTo>
                  <a:cubicBezTo>
                    <a:pt x="62" y="256"/>
                    <a:pt x="60" y="256"/>
                    <a:pt x="60" y="256"/>
                  </a:cubicBezTo>
                  <a:cubicBezTo>
                    <a:pt x="59" y="257"/>
                    <a:pt x="59" y="257"/>
                    <a:pt x="59" y="258"/>
                  </a:cubicBezTo>
                  <a:cubicBezTo>
                    <a:pt x="59" y="259"/>
                    <a:pt x="59" y="259"/>
                    <a:pt x="60" y="260"/>
                  </a:cubicBezTo>
                  <a:cubicBezTo>
                    <a:pt x="60" y="260"/>
                    <a:pt x="60" y="260"/>
                    <a:pt x="60" y="260"/>
                  </a:cubicBezTo>
                  <a:cubicBezTo>
                    <a:pt x="61" y="261"/>
                    <a:pt x="62" y="260"/>
                    <a:pt x="63" y="260"/>
                  </a:cubicBezTo>
                  <a:cubicBezTo>
                    <a:pt x="63" y="260"/>
                    <a:pt x="64" y="261"/>
                    <a:pt x="64" y="261"/>
                  </a:cubicBezTo>
                  <a:cubicBezTo>
                    <a:pt x="64" y="262"/>
                    <a:pt x="63" y="264"/>
                    <a:pt x="63" y="265"/>
                  </a:cubicBezTo>
                  <a:cubicBezTo>
                    <a:pt x="62" y="265"/>
                    <a:pt x="61" y="266"/>
                    <a:pt x="60" y="267"/>
                  </a:cubicBezTo>
                  <a:cubicBezTo>
                    <a:pt x="60" y="267"/>
                    <a:pt x="60" y="268"/>
                    <a:pt x="60" y="268"/>
                  </a:cubicBezTo>
                  <a:cubicBezTo>
                    <a:pt x="60" y="269"/>
                    <a:pt x="60" y="271"/>
                    <a:pt x="60" y="272"/>
                  </a:cubicBezTo>
                  <a:cubicBezTo>
                    <a:pt x="60" y="272"/>
                    <a:pt x="59" y="272"/>
                    <a:pt x="59" y="273"/>
                  </a:cubicBezTo>
                  <a:cubicBezTo>
                    <a:pt x="59" y="274"/>
                    <a:pt x="60" y="274"/>
                    <a:pt x="60" y="274"/>
                  </a:cubicBezTo>
                  <a:cubicBezTo>
                    <a:pt x="61" y="275"/>
                    <a:pt x="63" y="274"/>
                    <a:pt x="64" y="274"/>
                  </a:cubicBezTo>
                  <a:cubicBezTo>
                    <a:pt x="65" y="274"/>
                    <a:pt x="67" y="272"/>
                    <a:pt x="67" y="271"/>
                  </a:cubicBezTo>
                  <a:cubicBezTo>
                    <a:pt x="68" y="271"/>
                    <a:pt x="69" y="268"/>
                    <a:pt x="69" y="268"/>
                  </a:cubicBezTo>
                  <a:cubicBezTo>
                    <a:pt x="70" y="266"/>
                    <a:pt x="72" y="263"/>
                    <a:pt x="74" y="264"/>
                  </a:cubicBezTo>
                  <a:cubicBezTo>
                    <a:pt x="75" y="264"/>
                    <a:pt x="75" y="265"/>
                    <a:pt x="75" y="265"/>
                  </a:cubicBezTo>
                  <a:cubicBezTo>
                    <a:pt x="75" y="267"/>
                    <a:pt x="72" y="268"/>
                    <a:pt x="72" y="269"/>
                  </a:cubicBezTo>
                  <a:cubicBezTo>
                    <a:pt x="72" y="270"/>
                    <a:pt x="71" y="271"/>
                    <a:pt x="72" y="272"/>
                  </a:cubicBezTo>
                  <a:cubicBezTo>
                    <a:pt x="72" y="272"/>
                    <a:pt x="74" y="273"/>
                    <a:pt x="74" y="273"/>
                  </a:cubicBezTo>
                  <a:cubicBezTo>
                    <a:pt x="73" y="274"/>
                    <a:pt x="72" y="274"/>
                    <a:pt x="71" y="274"/>
                  </a:cubicBezTo>
                  <a:cubicBezTo>
                    <a:pt x="71" y="275"/>
                    <a:pt x="70" y="276"/>
                    <a:pt x="70" y="276"/>
                  </a:cubicBezTo>
                  <a:cubicBezTo>
                    <a:pt x="70" y="277"/>
                    <a:pt x="72" y="277"/>
                    <a:pt x="73" y="277"/>
                  </a:cubicBezTo>
                  <a:cubicBezTo>
                    <a:pt x="74" y="277"/>
                    <a:pt x="74" y="275"/>
                    <a:pt x="75" y="275"/>
                  </a:cubicBezTo>
                  <a:cubicBezTo>
                    <a:pt x="75" y="274"/>
                    <a:pt x="78" y="275"/>
                    <a:pt x="79" y="274"/>
                  </a:cubicBezTo>
                  <a:cubicBezTo>
                    <a:pt x="79" y="274"/>
                    <a:pt x="79" y="272"/>
                    <a:pt x="79" y="271"/>
                  </a:cubicBezTo>
                  <a:cubicBezTo>
                    <a:pt x="80" y="271"/>
                    <a:pt x="83" y="271"/>
                    <a:pt x="84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2" y="269"/>
                    <a:pt x="78" y="272"/>
                    <a:pt x="77" y="270"/>
                  </a:cubicBezTo>
                  <a:cubicBezTo>
                    <a:pt x="77" y="270"/>
                    <a:pt x="78" y="269"/>
                    <a:pt x="78" y="268"/>
                  </a:cubicBezTo>
                  <a:cubicBezTo>
                    <a:pt x="78" y="268"/>
                    <a:pt x="80" y="266"/>
                    <a:pt x="82" y="265"/>
                  </a:cubicBezTo>
                  <a:cubicBezTo>
                    <a:pt x="82" y="265"/>
                    <a:pt x="84" y="267"/>
                    <a:pt x="85" y="266"/>
                  </a:cubicBezTo>
                  <a:cubicBezTo>
                    <a:pt x="85" y="266"/>
                    <a:pt x="86" y="264"/>
                    <a:pt x="87" y="264"/>
                  </a:cubicBezTo>
                  <a:cubicBezTo>
                    <a:pt x="87" y="263"/>
                    <a:pt x="86" y="261"/>
                    <a:pt x="87" y="260"/>
                  </a:cubicBezTo>
                  <a:cubicBezTo>
                    <a:pt x="87" y="259"/>
                    <a:pt x="90" y="258"/>
                    <a:pt x="90" y="258"/>
                  </a:cubicBezTo>
                  <a:cubicBezTo>
                    <a:pt x="91" y="257"/>
                    <a:pt x="93" y="257"/>
                    <a:pt x="94" y="257"/>
                  </a:cubicBezTo>
                  <a:cubicBezTo>
                    <a:pt x="95" y="256"/>
                    <a:pt x="97" y="255"/>
                    <a:pt x="97" y="255"/>
                  </a:cubicBezTo>
                  <a:cubicBezTo>
                    <a:pt x="97" y="254"/>
                    <a:pt x="97" y="253"/>
                    <a:pt x="97" y="253"/>
                  </a:cubicBezTo>
                  <a:cubicBezTo>
                    <a:pt x="97" y="253"/>
                    <a:pt x="98" y="253"/>
                    <a:pt x="99" y="253"/>
                  </a:cubicBezTo>
                  <a:cubicBezTo>
                    <a:pt x="100" y="254"/>
                    <a:pt x="101" y="256"/>
                    <a:pt x="101" y="257"/>
                  </a:cubicBezTo>
                  <a:cubicBezTo>
                    <a:pt x="101" y="258"/>
                    <a:pt x="100" y="259"/>
                    <a:pt x="100" y="260"/>
                  </a:cubicBezTo>
                  <a:cubicBezTo>
                    <a:pt x="100" y="260"/>
                    <a:pt x="100" y="261"/>
                    <a:pt x="101" y="261"/>
                  </a:cubicBezTo>
                  <a:cubicBezTo>
                    <a:pt x="101" y="262"/>
                    <a:pt x="102" y="262"/>
                    <a:pt x="102" y="262"/>
                  </a:cubicBezTo>
                  <a:cubicBezTo>
                    <a:pt x="104" y="262"/>
                    <a:pt x="106" y="261"/>
                    <a:pt x="106" y="261"/>
                  </a:cubicBezTo>
                  <a:cubicBezTo>
                    <a:pt x="106" y="260"/>
                    <a:pt x="105" y="260"/>
                    <a:pt x="105" y="260"/>
                  </a:cubicBezTo>
                  <a:cubicBezTo>
                    <a:pt x="105" y="260"/>
                    <a:pt x="104" y="260"/>
                    <a:pt x="104" y="260"/>
                  </a:cubicBezTo>
                  <a:cubicBezTo>
                    <a:pt x="103" y="259"/>
                    <a:pt x="105" y="257"/>
                    <a:pt x="105" y="257"/>
                  </a:cubicBezTo>
                  <a:cubicBezTo>
                    <a:pt x="106" y="257"/>
                    <a:pt x="108" y="258"/>
                    <a:pt x="108" y="257"/>
                  </a:cubicBezTo>
                  <a:cubicBezTo>
                    <a:pt x="109" y="257"/>
                    <a:pt x="109" y="256"/>
                    <a:pt x="111" y="255"/>
                  </a:cubicBezTo>
                  <a:cubicBezTo>
                    <a:pt x="111" y="255"/>
                    <a:pt x="112" y="256"/>
                    <a:pt x="112" y="256"/>
                  </a:cubicBezTo>
                  <a:cubicBezTo>
                    <a:pt x="112" y="257"/>
                    <a:pt x="110" y="258"/>
                    <a:pt x="111" y="259"/>
                  </a:cubicBezTo>
                  <a:cubicBezTo>
                    <a:pt x="111" y="259"/>
                    <a:pt x="112" y="259"/>
                    <a:pt x="112" y="259"/>
                  </a:cubicBezTo>
                  <a:cubicBezTo>
                    <a:pt x="113" y="260"/>
                    <a:pt x="115" y="259"/>
                    <a:pt x="116" y="259"/>
                  </a:cubicBezTo>
                  <a:cubicBezTo>
                    <a:pt x="117" y="259"/>
                    <a:pt x="118" y="257"/>
                    <a:pt x="119" y="257"/>
                  </a:cubicBezTo>
                  <a:cubicBezTo>
                    <a:pt x="119" y="256"/>
                    <a:pt x="121" y="254"/>
                    <a:pt x="121" y="254"/>
                  </a:cubicBezTo>
                  <a:cubicBezTo>
                    <a:pt x="122" y="254"/>
                    <a:pt x="123" y="254"/>
                    <a:pt x="124" y="254"/>
                  </a:cubicBezTo>
                  <a:cubicBezTo>
                    <a:pt x="124" y="255"/>
                    <a:pt x="124" y="256"/>
                    <a:pt x="124" y="256"/>
                  </a:cubicBezTo>
                  <a:cubicBezTo>
                    <a:pt x="125" y="256"/>
                    <a:pt x="126" y="257"/>
                    <a:pt x="126" y="257"/>
                  </a:cubicBezTo>
                  <a:cubicBezTo>
                    <a:pt x="127" y="257"/>
                    <a:pt x="128" y="255"/>
                    <a:pt x="129" y="254"/>
                  </a:cubicBezTo>
                  <a:cubicBezTo>
                    <a:pt x="129" y="254"/>
                    <a:pt x="131" y="253"/>
                    <a:pt x="131" y="253"/>
                  </a:cubicBezTo>
                  <a:cubicBezTo>
                    <a:pt x="133" y="253"/>
                    <a:pt x="136" y="254"/>
                    <a:pt x="137" y="254"/>
                  </a:cubicBezTo>
                  <a:cubicBezTo>
                    <a:pt x="138" y="254"/>
                    <a:pt x="139" y="253"/>
                    <a:pt x="140" y="252"/>
                  </a:cubicBezTo>
                  <a:cubicBezTo>
                    <a:pt x="140" y="252"/>
                    <a:pt x="142" y="253"/>
                    <a:pt x="142" y="252"/>
                  </a:cubicBezTo>
                  <a:cubicBezTo>
                    <a:pt x="142" y="252"/>
                    <a:pt x="143" y="250"/>
                    <a:pt x="142" y="249"/>
                  </a:cubicBezTo>
                  <a:cubicBezTo>
                    <a:pt x="142" y="249"/>
                    <a:pt x="141" y="249"/>
                    <a:pt x="141" y="249"/>
                  </a:cubicBezTo>
                  <a:cubicBezTo>
                    <a:pt x="140" y="248"/>
                    <a:pt x="142" y="247"/>
                    <a:pt x="142" y="246"/>
                  </a:cubicBezTo>
                  <a:cubicBezTo>
                    <a:pt x="142" y="245"/>
                    <a:pt x="139" y="242"/>
                    <a:pt x="140" y="242"/>
                  </a:cubicBezTo>
                  <a:cubicBezTo>
                    <a:pt x="141" y="241"/>
                    <a:pt x="141" y="241"/>
                    <a:pt x="141" y="241"/>
                  </a:cubicBezTo>
                  <a:cubicBezTo>
                    <a:pt x="143" y="242"/>
                    <a:pt x="144" y="245"/>
                    <a:pt x="144" y="246"/>
                  </a:cubicBezTo>
                  <a:cubicBezTo>
                    <a:pt x="144" y="246"/>
                    <a:pt x="144" y="247"/>
                    <a:pt x="144" y="248"/>
                  </a:cubicBezTo>
                  <a:cubicBezTo>
                    <a:pt x="144" y="248"/>
                    <a:pt x="144" y="249"/>
                    <a:pt x="145" y="249"/>
                  </a:cubicBezTo>
                  <a:cubicBezTo>
                    <a:pt x="145" y="249"/>
                    <a:pt x="146" y="247"/>
                    <a:pt x="147" y="247"/>
                  </a:cubicBezTo>
                  <a:cubicBezTo>
                    <a:pt x="147" y="247"/>
                    <a:pt x="146" y="250"/>
                    <a:pt x="147" y="251"/>
                  </a:cubicBezTo>
                  <a:cubicBezTo>
                    <a:pt x="148" y="251"/>
                    <a:pt x="150" y="249"/>
                    <a:pt x="150" y="249"/>
                  </a:cubicBezTo>
                  <a:cubicBezTo>
                    <a:pt x="151" y="249"/>
                    <a:pt x="151" y="251"/>
                    <a:pt x="151" y="251"/>
                  </a:cubicBezTo>
                  <a:cubicBezTo>
                    <a:pt x="151" y="252"/>
                    <a:pt x="151" y="253"/>
                    <a:pt x="150" y="253"/>
                  </a:cubicBezTo>
                  <a:cubicBezTo>
                    <a:pt x="149" y="255"/>
                    <a:pt x="145" y="255"/>
                    <a:pt x="144" y="256"/>
                  </a:cubicBezTo>
                  <a:cubicBezTo>
                    <a:pt x="143" y="256"/>
                    <a:pt x="142" y="258"/>
                    <a:pt x="142" y="259"/>
                  </a:cubicBezTo>
                  <a:cubicBezTo>
                    <a:pt x="142" y="259"/>
                    <a:pt x="141" y="259"/>
                    <a:pt x="140" y="260"/>
                  </a:cubicBezTo>
                  <a:cubicBezTo>
                    <a:pt x="140" y="260"/>
                    <a:pt x="140" y="261"/>
                    <a:pt x="141" y="261"/>
                  </a:cubicBezTo>
                  <a:cubicBezTo>
                    <a:pt x="141" y="262"/>
                    <a:pt x="143" y="261"/>
                    <a:pt x="144" y="262"/>
                  </a:cubicBezTo>
                  <a:cubicBezTo>
                    <a:pt x="144" y="262"/>
                    <a:pt x="143" y="263"/>
                    <a:pt x="144" y="264"/>
                  </a:cubicBezTo>
                  <a:cubicBezTo>
                    <a:pt x="144" y="264"/>
                    <a:pt x="145" y="264"/>
                    <a:pt x="145" y="264"/>
                  </a:cubicBezTo>
                  <a:cubicBezTo>
                    <a:pt x="146" y="264"/>
                    <a:pt x="146" y="262"/>
                    <a:pt x="147" y="262"/>
                  </a:cubicBezTo>
                  <a:cubicBezTo>
                    <a:pt x="147" y="261"/>
                    <a:pt x="150" y="261"/>
                    <a:pt x="151" y="260"/>
                  </a:cubicBezTo>
                  <a:cubicBezTo>
                    <a:pt x="151" y="260"/>
                    <a:pt x="151" y="259"/>
                    <a:pt x="151" y="259"/>
                  </a:cubicBezTo>
                  <a:cubicBezTo>
                    <a:pt x="152" y="258"/>
                    <a:pt x="154" y="257"/>
                    <a:pt x="155" y="257"/>
                  </a:cubicBezTo>
                  <a:cubicBezTo>
                    <a:pt x="156" y="257"/>
                    <a:pt x="157" y="259"/>
                    <a:pt x="157" y="259"/>
                  </a:cubicBezTo>
                  <a:cubicBezTo>
                    <a:pt x="158" y="259"/>
                    <a:pt x="160" y="259"/>
                    <a:pt x="161" y="259"/>
                  </a:cubicBezTo>
                  <a:cubicBezTo>
                    <a:pt x="161" y="259"/>
                    <a:pt x="161" y="257"/>
                    <a:pt x="162" y="257"/>
                  </a:cubicBezTo>
                  <a:cubicBezTo>
                    <a:pt x="162" y="257"/>
                    <a:pt x="163" y="258"/>
                    <a:pt x="164" y="258"/>
                  </a:cubicBezTo>
                  <a:cubicBezTo>
                    <a:pt x="164" y="259"/>
                    <a:pt x="163" y="260"/>
                    <a:pt x="163" y="261"/>
                  </a:cubicBezTo>
                  <a:cubicBezTo>
                    <a:pt x="162" y="262"/>
                    <a:pt x="159" y="262"/>
                    <a:pt x="158" y="263"/>
                  </a:cubicBezTo>
                  <a:cubicBezTo>
                    <a:pt x="157" y="263"/>
                    <a:pt x="158" y="265"/>
                    <a:pt x="157" y="267"/>
                  </a:cubicBezTo>
                  <a:cubicBezTo>
                    <a:pt x="156" y="268"/>
                    <a:pt x="152" y="270"/>
                    <a:pt x="150" y="271"/>
                  </a:cubicBezTo>
                  <a:cubicBezTo>
                    <a:pt x="150" y="272"/>
                    <a:pt x="150" y="275"/>
                    <a:pt x="149" y="276"/>
                  </a:cubicBezTo>
                  <a:cubicBezTo>
                    <a:pt x="149" y="277"/>
                    <a:pt x="148" y="277"/>
                    <a:pt x="147" y="277"/>
                  </a:cubicBezTo>
                  <a:cubicBezTo>
                    <a:pt x="147" y="277"/>
                    <a:pt x="147" y="278"/>
                    <a:pt x="147" y="279"/>
                  </a:cubicBezTo>
                  <a:cubicBezTo>
                    <a:pt x="147" y="279"/>
                    <a:pt x="146" y="280"/>
                    <a:pt x="146" y="280"/>
                  </a:cubicBezTo>
                  <a:cubicBezTo>
                    <a:pt x="145" y="281"/>
                    <a:pt x="145" y="282"/>
                    <a:pt x="146" y="282"/>
                  </a:cubicBezTo>
                  <a:cubicBezTo>
                    <a:pt x="146" y="283"/>
                    <a:pt x="149" y="284"/>
                    <a:pt x="149" y="284"/>
                  </a:cubicBezTo>
                  <a:cubicBezTo>
                    <a:pt x="151" y="284"/>
                    <a:pt x="154" y="283"/>
                    <a:pt x="156" y="282"/>
                  </a:cubicBezTo>
                  <a:cubicBezTo>
                    <a:pt x="157" y="281"/>
                    <a:pt x="160" y="279"/>
                    <a:pt x="162" y="278"/>
                  </a:cubicBezTo>
                  <a:cubicBezTo>
                    <a:pt x="163" y="277"/>
                    <a:pt x="165" y="275"/>
                    <a:pt x="166" y="274"/>
                  </a:cubicBezTo>
                  <a:cubicBezTo>
                    <a:pt x="166" y="273"/>
                    <a:pt x="166" y="271"/>
                    <a:pt x="167" y="270"/>
                  </a:cubicBezTo>
                  <a:cubicBezTo>
                    <a:pt x="168" y="271"/>
                    <a:pt x="168" y="271"/>
                    <a:pt x="168" y="271"/>
                  </a:cubicBezTo>
                  <a:cubicBezTo>
                    <a:pt x="168" y="271"/>
                    <a:pt x="169" y="270"/>
                    <a:pt x="170" y="270"/>
                  </a:cubicBezTo>
                  <a:cubicBezTo>
                    <a:pt x="171" y="271"/>
                    <a:pt x="170" y="274"/>
                    <a:pt x="171" y="274"/>
                  </a:cubicBezTo>
                  <a:cubicBezTo>
                    <a:pt x="172" y="275"/>
                    <a:pt x="174" y="274"/>
                    <a:pt x="176" y="274"/>
                  </a:cubicBezTo>
                  <a:cubicBezTo>
                    <a:pt x="176" y="274"/>
                    <a:pt x="177" y="275"/>
                    <a:pt x="177" y="275"/>
                  </a:cubicBezTo>
                  <a:cubicBezTo>
                    <a:pt x="177" y="276"/>
                    <a:pt x="176" y="276"/>
                    <a:pt x="176" y="277"/>
                  </a:cubicBezTo>
                  <a:cubicBezTo>
                    <a:pt x="177" y="278"/>
                    <a:pt x="177" y="278"/>
                    <a:pt x="177" y="278"/>
                  </a:cubicBezTo>
                  <a:cubicBezTo>
                    <a:pt x="178" y="278"/>
                    <a:pt x="181" y="277"/>
                    <a:pt x="182" y="276"/>
                  </a:cubicBezTo>
                  <a:cubicBezTo>
                    <a:pt x="183" y="275"/>
                    <a:pt x="187" y="272"/>
                    <a:pt x="188" y="271"/>
                  </a:cubicBezTo>
                  <a:cubicBezTo>
                    <a:pt x="188" y="270"/>
                    <a:pt x="188" y="268"/>
                    <a:pt x="188" y="267"/>
                  </a:cubicBezTo>
                  <a:cubicBezTo>
                    <a:pt x="188" y="266"/>
                    <a:pt x="189" y="264"/>
                    <a:pt x="189" y="263"/>
                  </a:cubicBezTo>
                  <a:cubicBezTo>
                    <a:pt x="190" y="262"/>
                    <a:pt x="192" y="260"/>
                    <a:pt x="194" y="260"/>
                  </a:cubicBezTo>
                  <a:cubicBezTo>
                    <a:pt x="194" y="261"/>
                    <a:pt x="194" y="261"/>
                    <a:pt x="194" y="261"/>
                  </a:cubicBezTo>
                  <a:cubicBezTo>
                    <a:pt x="195" y="262"/>
                    <a:pt x="194" y="264"/>
                    <a:pt x="194" y="265"/>
                  </a:cubicBezTo>
                  <a:cubicBezTo>
                    <a:pt x="194" y="266"/>
                    <a:pt x="194" y="268"/>
                    <a:pt x="195" y="268"/>
                  </a:cubicBezTo>
                  <a:cubicBezTo>
                    <a:pt x="196" y="269"/>
                    <a:pt x="197" y="269"/>
                    <a:pt x="198" y="268"/>
                  </a:cubicBezTo>
                  <a:cubicBezTo>
                    <a:pt x="198" y="268"/>
                    <a:pt x="199" y="266"/>
                    <a:pt x="199" y="265"/>
                  </a:cubicBezTo>
                  <a:cubicBezTo>
                    <a:pt x="199" y="265"/>
                    <a:pt x="201" y="265"/>
                    <a:pt x="201" y="264"/>
                  </a:cubicBezTo>
                  <a:cubicBezTo>
                    <a:pt x="201" y="264"/>
                    <a:pt x="202" y="263"/>
                    <a:pt x="201" y="262"/>
                  </a:cubicBezTo>
                  <a:cubicBezTo>
                    <a:pt x="201" y="261"/>
                    <a:pt x="199" y="260"/>
                    <a:pt x="198" y="259"/>
                  </a:cubicBezTo>
                  <a:cubicBezTo>
                    <a:pt x="198" y="258"/>
                    <a:pt x="197" y="257"/>
                    <a:pt x="197" y="256"/>
                  </a:cubicBezTo>
                  <a:cubicBezTo>
                    <a:pt x="196" y="255"/>
                    <a:pt x="197" y="253"/>
                    <a:pt x="198" y="252"/>
                  </a:cubicBezTo>
                  <a:cubicBezTo>
                    <a:pt x="198" y="252"/>
                    <a:pt x="199" y="252"/>
                    <a:pt x="199" y="253"/>
                  </a:cubicBezTo>
                  <a:cubicBezTo>
                    <a:pt x="199" y="253"/>
                    <a:pt x="199" y="255"/>
                    <a:pt x="199" y="255"/>
                  </a:cubicBezTo>
                  <a:cubicBezTo>
                    <a:pt x="201" y="256"/>
                    <a:pt x="203" y="256"/>
                    <a:pt x="204" y="257"/>
                  </a:cubicBezTo>
                  <a:cubicBezTo>
                    <a:pt x="204" y="259"/>
                    <a:pt x="204" y="261"/>
                    <a:pt x="204" y="262"/>
                  </a:cubicBezTo>
                  <a:cubicBezTo>
                    <a:pt x="204" y="263"/>
                    <a:pt x="206" y="265"/>
                    <a:pt x="207" y="265"/>
                  </a:cubicBezTo>
                  <a:cubicBezTo>
                    <a:pt x="207" y="266"/>
                    <a:pt x="209" y="267"/>
                    <a:pt x="210" y="267"/>
                  </a:cubicBezTo>
                  <a:cubicBezTo>
                    <a:pt x="211" y="267"/>
                    <a:pt x="213" y="266"/>
                    <a:pt x="214" y="265"/>
                  </a:cubicBezTo>
                  <a:cubicBezTo>
                    <a:pt x="214" y="265"/>
                    <a:pt x="214" y="264"/>
                    <a:pt x="215" y="264"/>
                  </a:cubicBezTo>
                  <a:cubicBezTo>
                    <a:pt x="216" y="264"/>
                    <a:pt x="216" y="266"/>
                    <a:pt x="216" y="266"/>
                  </a:cubicBezTo>
                  <a:cubicBezTo>
                    <a:pt x="218" y="266"/>
                    <a:pt x="220" y="263"/>
                    <a:pt x="221" y="262"/>
                  </a:cubicBezTo>
                  <a:cubicBezTo>
                    <a:pt x="221" y="261"/>
                    <a:pt x="219" y="259"/>
                    <a:pt x="220" y="258"/>
                  </a:cubicBezTo>
                  <a:cubicBezTo>
                    <a:pt x="220" y="257"/>
                    <a:pt x="220" y="256"/>
                    <a:pt x="221" y="256"/>
                  </a:cubicBezTo>
                  <a:cubicBezTo>
                    <a:pt x="222" y="256"/>
                    <a:pt x="224" y="257"/>
                    <a:pt x="225" y="257"/>
                  </a:cubicBezTo>
                  <a:cubicBezTo>
                    <a:pt x="226" y="259"/>
                    <a:pt x="226" y="262"/>
                    <a:pt x="227" y="264"/>
                  </a:cubicBezTo>
                  <a:cubicBezTo>
                    <a:pt x="227" y="264"/>
                    <a:pt x="226" y="265"/>
                    <a:pt x="226" y="266"/>
                  </a:cubicBezTo>
                  <a:cubicBezTo>
                    <a:pt x="227" y="267"/>
                    <a:pt x="228" y="268"/>
                    <a:pt x="228" y="268"/>
                  </a:cubicBezTo>
                  <a:cubicBezTo>
                    <a:pt x="229" y="268"/>
                    <a:pt x="231" y="267"/>
                    <a:pt x="232" y="266"/>
                  </a:cubicBezTo>
                  <a:cubicBezTo>
                    <a:pt x="233" y="266"/>
                    <a:pt x="235" y="267"/>
                    <a:pt x="235" y="267"/>
                  </a:cubicBezTo>
                  <a:cubicBezTo>
                    <a:pt x="236" y="268"/>
                    <a:pt x="237" y="269"/>
                    <a:pt x="237" y="270"/>
                  </a:cubicBezTo>
                  <a:cubicBezTo>
                    <a:pt x="237" y="270"/>
                    <a:pt x="235" y="270"/>
                    <a:pt x="235" y="271"/>
                  </a:cubicBezTo>
                  <a:cubicBezTo>
                    <a:pt x="235" y="272"/>
                    <a:pt x="237" y="275"/>
                    <a:pt x="238" y="276"/>
                  </a:cubicBezTo>
                  <a:cubicBezTo>
                    <a:pt x="239" y="277"/>
                    <a:pt x="241" y="278"/>
                    <a:pt x="241" y="278"/>
                  </a:cubicBezTo>
                  <a:cubicBezTo>
                    <a:pt x="242" y="278"/>
                    <a:pt x="243" y="277"/>
                    <a:pt x="244" y="276"/>
                  </a:cubicBezTo>
                  <a:cubicBezTo>
                    <a:pt x="244" y="276"/>
                    <a:pt x="246" y="274"/>
                    <a:pt x="246" y="274"/>
                  </a:cubicBezTo>
                  <a:cubicBezTo>
                    <a:pt x="247" y="273"/>
                    <a:pt x="249" y="273"/>
                    <a:pt x="250" y="272"/>
                  </a:cubicBezTo>
                  <a:cubicBezTo>
                    <a:pt x="251" y="271"/>
                    <a:pt x="254" y="269"/>
                    <a:pt x="254" y="267"/>
                  </a:cubicBezTo>
                  <a:cubicBezTo>
                    <a:pt x="254" y="267"/>
                    <a:pt x="254" y="265"/>
                    <a:pt x="254" y="265"/>
                  </a:cubicBezTo>
                  <a:cubicBezTo>
                    <a:pt x="254" y="264"/>
                    <a:pt x="253" y="264"/>
                    <a:pt x="253" y="263"/>
                  </a:cubicBezTo>
                  <a:cubicBezTo>
                    <a:pt x="252" y="263"/>
                    <a:pt x="252" y="262"/>
                    <a:pt x="253" y="262"/>
                  </a:cubicBezTo>
                  <a:cubicBezTo>
                    <a:pt x="253" y="261"/>
                    <a:pt x="255" y="262"/>
                    <a:pt x="255" y="262"/>
                  </a:cubicBezTo>
                  <a:cubicBezTo>
                    <a:pt x="256" y="262"/>
                    <a:pt x="257" y="261"/>
                    <a:pt x="257" y="261"/>
                  </a:cubicBezTo>
                  <a:cubicBezTo>
                    <a:pt x="258" y="260"/>
                    <a:pt x="258" y="259"/>
                    <a:pt x="258" y="257"/>
                  </a:cubicBezTo>
                  <a:cubicBezTo>
                    <a:pt x="257" y="257"/>
                    <a:pt x="255" y="256"/>
                    <a:pt x="255" y="255"/>
                  </a:cubicBezTo>
                  <a:cubicBezTo>
                    <a:pt x="255" y="255"/>
                    <a:pt x="254" y="254"/>
                    <a:pt x="255" y="254"/>
                  </a:cubicBezTo>
                  <a:cubicBezTo>
                    <a:pt x="255" y="253"/>
                    <a:pt x="258" y="254"/>
                    <a:pt x="258" y="254"/>
                  </a:cubicBezTo>
                  <a:cubicBezTo>
                    <a:pt x="259" y="255"/>
                    <a:pt x="261" y="257"/>
                    <a:pt x="262" y="259"/>
                  </a:cubicBezTo>
                  <a:cubicBezTo>
                    <a:pt x="262" y="261"/>
                    <a:pt x="262" y="264"/>
                    <a:pt x="263" y="265"/>
                  </a:cubicBezTo>
                  <a:cubicBezTo>
                    <a:pt x="264" y="267"/>
                    <a:pt x="265" y="269"/>
                    <a:pt x="267" y="269"/>
                  </a:cubicBezTo>
                  <a:cubicBezTo>
                    <a:pt x="268" y="269"/>
                    <a:pt x="270" y="268"/>
                    <a:pt x="271" y="267"/>
                  </a:cubicBezTo>
                  <a:cubicBezTo>
                    <a:pt x="272" y="267"/>
                    <a:pt x="274" y="268"/>
                    <a:pt x="276" y="269"/>
                  </a:cubicBezTo>
                  <a:cubicBezTo>
                    <a:pt x="276" y="269"/>
                    <a:pt x="276" y="271"/>
                    <a:pt x="277" y="272"/>
                  </a:cubicBezTo>
                  <a:cubicBezTo>
                    <a:pt x="278" y="273"/>
                    <a:pt x="279" y="275"/>
                    <a:pt x="280" y="275"/>
                  </a:cubicBezTo>
                  <a:cubicBezTo>
                    <a:pt x="281" y="275"/>
                    <a:pt x="283" y="275"/>
                    <a:pt x="283" y="275"/>
                  </a:cubicBezTo>
                  <a:cubicBezTo>
                    <a:pt x="284" y="275"/>
                    <a:pt x="286" y="273"/>
                    <a:pt x="286" y="272"/>
                  </a:cubicBezTo>
                  <a:cubicBezTo>
                    <a:pt x="287" y="271"/>
                    <a:pt x="287" y="268"/>
                    <a:pt x="288" y="267"/>
                  </a:cubicBezTo>
                  <a:cubicBezTo>
                    <a:pt x="289" y="266"/>
                    <a:pt x="294" y="267"/>
                    <a:pt x="295" y="265"/>
                  </a:cubicBezTo>
                  <a:cubicBezTo>
                    <a:pt x="295" y="264"/>
                    <a:pt x="295" y="263"/>
                    <a:pt x="295" y="263"/>
                  </a:cubicBezTo>
                  <a:cubicBezTo>
                    <a:pt x="295" y="262"/>
                    <a:pt x="293" y="262"/>
                    <a:pt x="293" y="261"/>
                  </a:cubicBezTo>
                  <a:cubicBezTo>
                    <a:pt x="292" y="260"/>
                    <a:pt x="291" y="259"/>
                    <a:pt x="292" y="258"/>
                  </a:cubicBezTo>
                  <a:cubicBezTo>
                    <a:pt x="292" y="257"/>
                    <a:pt x="294" y="257"/>
                    <a:pt x="295" y="256"/>
                  </a:cubicBezTo>
                  <a:cubicBezTo>
                    <a:pt x="295" y="256"/>
                    <a:pt x="295" y="255"/>
                    <a:pt x="295" y="254"/>
                  </a:cubicBezTo>
                  <a:cubicBezTo>
                    <a:pt x="293" y="253"/>
                    <a:pt x="288" y="256"/>
                    <a:pt x="287" y="255"/>
                  </a:cubicBezTo>
                  <a:cubicBezTo>
                    <a:pt x="286" y="255"/>
                    <a:pt x="285" y="254"/>
                    <a:pt x="285" y="253"/>
                  </a:cubicBezTo>
                  <a:cubicBezTo>
                    <a:pt x="285" y="253"/>
                    <a:pt x="285" y="251"/>
                    <a:pt x="286" y="251"/>
                  </a:cubicBezTo>
                  <a:cubicBezTo>
                    <a:pt x="287" y="250"/>
                    <a:pt x="291" y="252"/>
                    <a:pt x="292" y="251"/>
                  </a:cubicBezTo>
                  <a:cubicBezTo>
                    <a:pt x="293" y="251"/>
                    <a:pt x="295" y="247"/>
                    <a:pt x="296" y="246"/>
                  </a:cubicBezTo>
                  <a:cubicBezTo>
                    <a:pt x="298" y="246"/>
                    <a:pt x="300" y="246"/>
                    <a:pt x="301" y="246"/>
                  </a:cubicBezTo>
                  <a:cubicBezTo>
                    <a:pt x="302" y="247"/>
                    <a:pt x="304" y="250"/>
                    <a:pt x="303" y="251"/>
                  </a:cubicBezTo>
                  <a:cubicBezTo>
                    <a:pt x="303" y="252"/>
                    <a:pt x="301" y="252"/>
                    <a:pt x="301" y="252"/>
                  </a:cubicBezTo>
                  <a:cubicBezTo>
                    <a:pt x="301" y="253"/>
                    <a:pt x="301" y="255"/>
                    <a:pt x="301" y="255"/>
                  </a:cubicBezTo>
                  <a:cubicBezTo>
                    <a:pt x="302" y="256"/>
                    <a:pt x="304" y="257"/>
                    <a:pt x="306" y="257"/>
                  </a:cubicBezTo>
                  <a:cubicBezTo>
                    <a:pt x="307" y="256"/>
                    <a:pt x="309" y="254"/>
                    <a:pt x="311" y="254"/>
                  </a:cubicBezTo>
                  <a:cubicBezTo>
                    <a:pt x="313" y="254"/>
                    <a:pt x="316" y="255"/>
                    <a:pt x="317" y="256"/>
                  </a:cubicBezTo>
                  <a:cubicBezTo>
                    <a:pt x="318" y="258"/>
                    <a:pt x="318" y="262"/>
                    <a:pt x="319" y="263"/>
                  </a:cubicBezTo>
                  <a:cubicBezTo>
                    <a:pt x="320" y="264"/>
                    <a:pt x="322" y="265"/>
                    <a:pt x="323" y="267"/>
                  </a:cubicBezTo>
                  <a:cubicBezTo>
                    <a:pt x="324" y="267"/>
                    <a:pt x="325" y="270"/>
                    <a:pt x="326" y="270"/>
                  </a:cubicBezTo>
                  <a:cubicBezTo>
                    <a:pt x="327" y="270"/>
                    <a:pt x="328" y="269"/>
                    <a:pt x="329" y="269"/>
                  </a:cubicBezTo>
                  <a:cubicBezTo>
                    <a:pt x="329" y="268"/>
                    <a:pt x="329" y="265"/>
                    <a:pt x="329" y="264"/>
                  </a:cubicBezTo>
                  <a:cubicBezTo>
                    <a:pt x="329" y="263"/>
                    <a:pt x="326" y="261"/>
                    <a:pt x="326" y="260"/>
                  </a:cubicBezTo>
                  <a:cubicBezTo>
                    <a:pt x="325" y="258"/>
                    <a:pt x="325" y="255"/>
                    <a:pt x="326" y="254"/>
                  </a:cubicBezTo>
                  <a:cubicBezTo>
                    <a:pt x="326" y="253"/>
                    <a:pt x="329" y="252"/>
                    <a:pt x="329" y="251"/>
                  </a:cubicBezTo>
                  <a:cubicBezTo>
                    <a:pt x="329" y="250"/>
                    <a:pt x="329" y="248"/>
                    <a:pt x="329" y="248"/>
                  </a:cubicBezTo>
                  <a:cubicBezTo>
                    <a:pt x="328" y="247"/>
                    <a:pt x="325" y="247"/>
                    <a:pt x="325" y="247"/>
                  </a:cubicBezTo>
                  <a:cubicBezTo>
                    <a:pt x="324" y="247"/>
                    <a:pt x="323" y="246"/>
                    <a:pt x="323" y="246"/>
                  </a:cubicBezTo>
                  <a:cubicBezTo>
                    <a:pt x="323" y="245"/>
                    <a:pt x="324" y="243"/>
                    <a:pt x="325" y="242"/>
                  </a:cubicBezTo>
                  <a:cubicBezTo>
                    <a:pt x="326" y="242"/>
                    <a:pt x="328" y="245"/>
                    <a:pt x="329" y="245"/>
                  </a:cubicBezTo>
                  <a:cubicBezTo>
                    <a:pt x="330" y="245"/>
                    <a:pt x="333" y="244"/>
                    <a:pt x="334" y="243"/>
                  </a:cubicBezTo>
                  <a:cubicBezTo>
                    <a:pt x="336" y="242"/>
                    <a:pt x="337" y="240"/>
                    <a:pt x="337" y="239"/>
                  </a:cubicBezTo>
                  <a:cubicBezTo>
                    <a:pt x="337" y="238"/>
                    <a:pt x="336" y="237"/>
                    <a:pt x="336" y="237"/>
                  </a:cubicBezTo>
                  <a:cubicBezTo>
                    <a:pt x="335" y="236"/>
                    <a:pt x="333" y="237"/>
                    <a:pt x="332" y="237"/>
                  </a:cubicBezTo>
                  <a:cubicBezTo>
                    <a:pt x="330" y="237"/>
                    <a:pt x="328" y="238"/>
                    <a:pt x="326" y="238"/>
                  </a:cubicBezTo>
                  <a:cubicBezTo>
                    <a:pt x="324" y="238"/>
                    <a:pt x="319" y="236"/>
                    <a:pt x="317" y="234"/>
                  </a:cubicBezTo>
                  <a:cubicBezTo>
                    <a:pt x="317" y="233"/>
                    <a:pt x="317" y="233"/>
                    <a:pt x="317" y="233"/>
                  </a:cubicBezTo>
                  <a:cubicBezTo>
                    <a:pt x="318" y="232"/>
                    <a:pt x="322" y="232"/>
                    <a:pt x="323" y="233"/>
                  </a:cubicBezTo>
                  <a:cubicBezTo>
                    <a:pt x="324" y="233"/>
                    <a:pt x="327" y="234"/>
                    <a:pt x="328" y="234"/>
                  </a:cubicBezTo>
                  <a:cubicBezTo>
                    <a:pt x="329" y="234"/>
                    <a:pt x="331" y="234"/>
                    <a:pt x="332" y="233"/>
                  </a:cubicBezTo>
                  <a:cubicBezTo>
                    <a:pt x="332" y="233"/>
                    <a:pt x="333" y="231"/>
                    <a:pt x="334" y="231"/>
                  </a:cubicBezTo>
                  <a:cubicBezTo>
                    <a:pt x="335" y="231"/>
                    <a:pt x="338" y="230"/>
                    <a:pt x="339" y="231"/>
                  </a:cubicBezTo>
                  <a:cubicBezTo>
                    <a:pt x="340" y="232"/>
                    <a:pt x="340" y="234"/>
                    <a:pt x="340" y="236"/>
                  </a:cubicBezTo>
                  <a:cubicBezTo>
                    <a:pt x="340" y="237"/>
                    <a:pt x="339" y="239"/>
                    <a:pt x="339" y="239"/>
                  </a:cubicBezTo>
                  <a:cubicBezTo>
                    <a:pt x="339" y="240"/>
                    <a:pt x="340" y="243"/>
                    <a:pt x="340" y="243"/>
                  </a:cubicBezTo>
                  <a:cubicBezTo>
                    <a:pt x="342" y="244"/>
                    <a:pt x="345" y="242"/>
                    <a:pt x="346" y="242"/>
                  </a:cubicBezTo>
                  <a:cubicBezTo>
                    <a:pt x="346" y="241"/>
                    <a:pt x="347" y="239"/>
                    <a:pt x="347" y="238"/>
                  </a:cubicBezTo>
                  <a:cubicBezTo>
                    <a:pt x="347" y="238"/>
                    <a:pt x="347" y="237"/>
                    <a:pt x="347" y="236"/>
                  </a:cubicBezTo>
                  <a:cubicBezTo>
                    <a:pt x="346" y="236"/>
                    <a:pt x="344" y="235"/>
                    <a:pt x="343" y="234"/>
                  </a:cubicBezTo>
                  <a:cubicBezTo>
                    <a:pt x="343" y="233"/>
                    <a:pt x="343" y="232"/>
                    <a:pt x="343" y="232"/>
                  </a:cubicBezTo>
                  <a:cubicBezTo>
                    <a:pt x="344" y="231"/>
                    <a:pt x="348" y="231"/>
                    <a:pt x="349" y="232"/>
                  </a:cubicBezTo>
                  <a:cubicBezTo>
                    <a:pt x="350" y="232"/>
                    <a:pt x="352" y="233"/>
                    <a:pt x="352" y="233"/>
                  </a:cubicBezTo>
                  <a:cubicBezTo>
                    <a:pt x="352" y="234"/>
                    <a:pt x="351" y="236"/>
                    <a:pt x="351" y="237"/>
                  </a:cubicBezTo>
                  <a:cubicBezTo>
                    <a:pt x="351" y="238"/>
                    <a:pt x="351" y="240"/>
                    <a:pt x="352" y="240"/>
                  </a:cubicBezTo>
                  <a:cubicBezTo>
                    <a:pt x="353" y="241"/>
                    <a:pt x="354" y="238"/>
                    <a:pt x="354" y="237"/>
                  </a:cubicBezTo>
                  <a:cubicBezTo>
                    <a:pt x="355" y="237"/>
                    <a:pt x="356" y="236"/>
                    <a:pt x="358" y="236"/>
                  </a:cubicBezTo>
                  <a:cubicBezTo>
                    <a:pt x="360" y="236"/>
                    <a:pt x="364" y="236"/>
                    <a:pt x="366" y="235"/>
                  </a:cubicBezTo>
                  <a:cubicBezTo>
                    <a:pt x="367" y="235"/>
                    <a:pt x="369" y="233"/>
                    <a:pt x="370" y="233"/>
                  </a:cubicBezTo>
                  <a:cubicBezTo>
                    <a:pt x="371" y="233"/>
                    <a:pt x="374" y="232"/>
                    <a:pt x="375" y="232"/>
                  </a:cubicBezTo>
                  <a:cubicBezTo>
                    <a:pt x="376" y="231"/>
                    <a:pt x="378" y="230"/>
                    <a:pt x="379" y="228"/>
                  </a:cubicBezTo>
                  <a:cubicBezTo>
                    <a:pt x="380" y="227"/>
                    <a:pt x="380" y="226"/>
                    <a:pt x="380" y="225"/>
                  </a:cubicBezTo>
                  <a:cubicBezTo>
                    <a:pt x="380" y="224"/>
                    <a:pt x="379" y="223"/>
                    <a:pt x="378" y="223"/>
                  </a:cubicBezTo>
                  <a:cubicBezTo>
                    <a:pt x="378" y="222"/>
                    <a:pt x="376" y="223"/>
                    <a:pt x="376" y="222"/>
                  </a:cubicBezTo>
                  <a:cubicBezTo>
                    <a:pt x="376" y="221"/>
                    <a:pt x="376" y="221"/>
                    <a:pt x="376" y="221"/>
                  </a:cubicBezTo>
                  <a:cubicBezTo>
                    <a:pt x="377" y="218"/>
                    <a:pt x="383" y="218"/>
                    <a:pt x="384" y="216"/>
                  </a:cubicBezTo>
                  <a:cubicBezTo>
                    <a:pt x="385" y="215"/>
                    <a:pt x="385" y="214"/>
                    <a:pt x="386" y="213"/>
                  </a:cubicBezTo>
                  <a:cubicBezTo>
                    <a:pt x="386" y="212"/>
                    <a:pt x="385" y="210"/>
                    <a:pt x="385" y="210"/>
                  </a:cubicBezTo>
                  <a:cubicBezTo>
                    <a:pt x="384" y="209"/>
                    <a:pt x="384" y="208"/>
                    <a:pt x="383" y="208"/>
                  </a:cubicBezTo>
                  <a:cubicBezTo>
                    <a:pt x="382" y="208"/>
                    <a:pt x="381" y="210"/>
                    <a:pt x="380" y="210"/>
                  </a:cubicBezTo>
                  <a:cubicBezTo>
                    <a:pt x="378" y="210"/>
                    <a:pt x="376" y="210"/>
                    <a:pt x="375" y="210"/>
                  </a:cubicBezTo>
                  <a:cubicBezTo>
                    <a:pt x="373" y="210"/>
                    <a:pt x="371" y="209"/>
                    <a:pt x="370" y="209"/>
                  </a:cubicBezTo>
                  <a:cubicBezTo>
                    <a:pt x="370" y="208"/>
                    <a:pt x="369" y="207"/>
                    <a:pt x="369" y="206"/>
                  </a:cubicBezTo>
                  <a:cubicBezTo>
                    <a:pt x="370" y="205"/>
                    <a:pt x="370" y="205"/>
                    <a:pt x="370" y="205"/>
                  </a:cubicBezTo>
                  <a:cubicBezTo>
                    <a:pt x="372" y="204"/>
                    <a:pt x="375" y="208"/>
                    <a:pt x="376" y="208"/>
                  </a:cubicBezTo>
                  <a:cubicBezTo>
                    <a:pt x="378" y="208"/>
                    <a:pt x="381" y="207"/>
                    <a:pt x="382" y="206"/>
                  </a:cubicBezTo>
                  <a:cubicBezTo>
                    <a:pt x="382" y="206"/>
                    <a:pt x="382" y="204"/>
                    <a:pt x="382" y="204"/>
                  </a:cubicBezTo>
                  <a:cubicBezTo>
                    <a:pt x="382" y="203"/>
                    <a:pt x="380" y="203"/>
                    <a:pt x="379" y="203"/>
                  </a:cubicBezTo>
                  <a:cubicBezTo>
                    <a:pt x="378" y="202"/>
                    <a:pt x="376" y="201"/>
                    <a:pt x="376" y="201"/>
                  </a:cubicBezTo>
                  <a:cubicBezTo>
                    <a:pt x="376" y="200"/>
                    <a:pt x="378" y="200"/>
                    <a:pt x="378" y="199"/>
                  </a:cubicBezTo>
                  <a:cubicBezTo>
                    <a:pt x="378" y="199"/>
                    <a:pt x="377" y="198"/>
                    <a:pt x="377" y="198"/>
                  </a:cubicBezTo>
                  <a:cubicBezTo>
                    <a:pt x="377" y="197"/>
                    <a:pt x="375" y="196"/>
                    <a:pt x="375" y="195"/>
                  </a:cubicBezTo>
                  <a:cubicBezTo>
                    <a:pt x="375" y="194"/>
                    <a:pt x="377" y="193"/>
                    <a:pt x="378" y="192"/>
                  </a:cubicBezTo>
                  <a:cubicBezTo>
                    <a:pt x="378" y="191"/>
                    <a:pt x="378" y="188"/>
                    <a:pt x="378" y="187"/>
                  </a:cubicBezTo>
                  <a:cubicBezTo>
                    <a:pt x="378" y="186"/>
                    <a:pt x="377" y="183"/>
                    <a:pt x="376" y="183"/>
                  </a:cubicBezTo>
                  <a:cubicBezTo>
                    <a:pt x="375" y="181"/>
                    <a:pt x="371" y="181"/>
                    <a:pt x="370" y="180"/>
                  </a:cubicBezTo>
                  <a:cubicBezTo>
                    <a:pt x="368" y="180"/>
                    <a:pt x="366" y="179"/>
                    <a:pt x="365" y="178"/>
                  </a:cubicBezTo>
                  <a:cubicBezTo>
                    <a:pt x="365" y="177"/>
                    <a:pt x="365" y="175"/>
                    <a:pt x="365" y="175"/>
                  </a:cubicBezTo>
                  <a:cubicBezTo>
                    <a:pt x="366" y="173"/>
                    <a:pt x="368" y="173"/>
                    <a:pt x="368" y="173"/>
                  </a:cubicBezTo>
                  <a:cubicBezTo>
                    <a:pt x="369" y="173"/>
                    <a:pt x="369" y="176"/>
                    <a:pt x="370" y="176"/>
                  </a:cubicBezTo>
                  <a:cubicBezTo>
                    <a:pt x="370" y="177"/>
                    <a:pt x="373" y="177"/>
                    <a:pt x="374" y="177"/>
                  </a:cubicBezTo>
                  <a:cubicBezTo>
                    <a:pt x="377" y="177"/>
                    <a:pt x="383" y="175"/>
                    <a:pt x="386" y="175"/>
                  </a:cubicBezTo>
                  <a:cubicBezTo>
                    <a:pt x="388" y="175"/>
                    <a:pt x="390" y="175"/>
                    <a:pt x="391" y="176"/>
                  </a:cubicBezTo>
                  <a:cubicBezTo>
                    <a:pt x="391" y="177"/>
                    <a:pt x="390" y="178"/>
                    <a:pt x="389" y="178"/>
                  </a:cubicBezTo>
                  <a:cubicBezTo>
                    <a:pt x="388" y="179"/>
                    <a:pt x="384" y="178"/>
                    <a:pt x="383" y="179"/>
                  </a:cubicBezTo>
                  <a:cubicBezTo>
                    <a:pt x="382" y="179"/>
                    <a:pt x="382" y="180"/>
                    <a:pt x="382" y="180"/>
                  </a:cubicBezTo>
                  <a:cubicBezTo>
                    <a:pt x="383" y="181"/>
                    <a:pt x="384" y="183"/>
                    <a:pt x="384" y="183"/>
                  </a:cubicBezTo>
                  <a:cubicBezTo>
                    <a:pt x="386" y="184"/>
                    <a:pt x="390" y="183"/>
                    <a:pt x="391" y="183"/>
                  </a:cubicBezTo>
                  <a:cubicBezTo>
                    <a:pt x="393" y="184"/>
                    <a:pt x="396" y="187"/>
                    <a:pt x="397" y="187"/>
                  </a:cubicBezTo>
                  <a:cubicBezTo>
                    <a:pt x="399" y="187"/>
                    <a:pt x="402" y="187"/>
                    <a:pt x="404" y="186"/>
                  </a:cubicBezTo>
                  <a:cubicBezTo>
                    <a:pt x="405" y="185"/>
                    <a:pt x="407" y="183"/>
                    <a:pt x="408" y="183"/>
                  </a:cubicBezTo>
                  <a:cubicBezTo>
                    <a:pt x="409" y="182"/>
                    <a:pt x="412" y="181"/>
                    <a:pt x="413" y="182"/>
                  </a:cubicBezTo>
                  <a:cubicBezTo>
                    <a:pt x="413" y="182"/>
                    <a:pt x="414" y="183"/>
                    <a:pt x="413" y="184"/>
                  </a:cubicBezTo>
                  <a:cubicBezTo>
                    <a:pt x="413" y="184"/>
                    <a:pt x="412" y="184"/>
                    <a:pt x="411" y="184"/>
                  </a:cubicBezTo>
                  <a:cubicBezTo>
                    <a:pt x="411" y="185"/>
                    <a:pt x="411" y="187"/>
                    <a:pt x="411" y="187"/>
                  </a:cubicBezTo>
                  <a:cubicBezTo>
                    <a:pt x="410" y="189"/>
                    <a:pt x="405" y="188"/>
                    <a:pt x="404" y="189"/>
                  </a:cubicBezTo>
                  <a:cubicBezTo>
                    <a:pt x="403" y="190"/>
                    <a:pt x="403" y="192"/>
                    <a:pt x="403" y="193"/>
                  </a:cubicBezTo>
                  <a:cubicBezTo>
                    <a:pt x="403" y="194"/>
                    <a:pt x="404" y="195"/>
                    <a:pt x="404" y="196"/>
                  </a:cubicBezTo>
                  <a:cubicBezTo>
                    <a:pt x="405" y="197"/>
                    <a:pt x="410" y="198"/>
                    <a:pt x="410" y="199"/>
                  </a:cubicBezTo>
                  <a:cubicBezTo>
                    <a:pt x="411" y="200"/>
                    <a:pt x="410" y="202"/>
                    <a:pt x="409" y="202"/>
                  </a:cubicBezTo>
                  <a:cubicBezTo>
                    <a:pt x="408" y="203"/>
                    <a:pt x="406" y="203"/>
                    <a:pt x="406" y="202"/>
                  </a:cubicBezTo>
                  <a:cubicBezTo>
                    <a:pt x="405" y="202"/>
                    <a:pt x="405" y="201"/>
                    <a:pt x="405" y="201"/>
                  </a:cubicBezTo>
                  <a:cubicBezTo>
                    <a:pt x="404" y="200"/>
                    <a:pt x="403" y="201"/>
                    <a:pt x="401" y="201"/>
                  </a:cubicBezTo>
                  <a:cubicBezTo>
                    <a:pt x="401" y="202"/>
                    <a:pt x="400" y="203"/>
                    <a:pt x="400" y="204"/>
                  </a:cubicBezTo>
                  <a:cubicBezTo>
                    <a:pt x="399" y="205"/>
                    <a:pt x="397" y="205"/>
                    <a:pt x="396" y="206"/>
                  </a:cubicBezTo>
                  <a:cubicBezTo>
                    <a:pt x="395" y="206"/>
                    <a:pt x="393" y="207"/>
                    <a:pt x="393" y="207"/>
                  </a:cubicBezTo>
                  <a:cubicBezTo>
                    <a:pt x="392" y="208"/>
                    <a:pt x="392" y="209"/>
                    <a:pt x="392" y="210"/>
                  </a:cubicBezTo>
                  <a:cubicBezTo>
                    <a:pt x="392" y="211"/>
                    <a:pt x="392" y="213"/>
                    <a:pt x="392" y="213"/>
                  </a:cubicBezTo>
                  <a:cubicBezTo>
                    <a:pt x="393" y="214"/>
                    <a:pt x="395" y="215"/>
                    <a:pt x="395" y="216"/>
                  </a:cubicBezTo>
                  <a:cubicBezTo>
                    <a:pt x="395" y="216"/>
                    <a:pt x="395" y="218"/>
                    <a:pt x="395" y="218"/>
                  </a:cubicBezTo>
                  <a:cubicBezTo>
                    <a:pt x="396" y="219"/>
                    <a:pt x="399" y="218"/>
                    <a:pt x="400" y="219"/>
                  </a:cubicBezTo>
                  <a:cubicBezTo>
                    <a:pt x="401" y="219"/>
                    <a:pt x="400" y="221"/>
                    <a:pt x="401" y="221"/>
                  </a:cubicBezTo>
                  <a:cubicBezTo>
                    <a:pt x="401" y="221"/>
                    <a:pt x="403" y="221"/>
                    <a:pt x="403" y="220"/>
                  </a:cubicBezTo>
                  <a:cubicBezTo>
                    <a:pt x="404" y="220"/>
                    <a:pt x="405" y="220"/>
                    <a:pt x="406" y="221"/>
                  </a:cubicBezTo>
                  <a:cubicBezTo>
                    <a:pt x="407" y="221"/>
                    <a:pt x="407" y="224"/>
                    <a:pt x="408" y="225"/>
                  </a:cubicBezTo>
                  <a:cubicBezTo>
                    <a:pt x="408" y="225"/>
                    <a:pt x="410" y="225"/>
                    <a:pt x="410" y="225"/>
                  </a:cubicBezTo>
                  <a:cubicBezTo>
                    <a:pt x="411" y="225"/>
                    <a:pt x="412" y="224"/>
                    <a:pt x="413" y="223"/>
                  </a:cubicBezTo>
                  <a:cubicBezTo>
                    <a:pt x="414" y="222"/>
                    <a:pt x="417" y="219"/>
                    <a:pt x="419" y="218"/>
                  </a:cubicBezTo>
                  <a:cubicBezTo>
                    <a:pt x="420" y="218"/>
                    <a:pt x="421" y="218"/>
                    <a:pt x="422" y="218"/>
                  </a:cubicBezTo>
                  <a:cubicBezTo>
                    <a:pt x="423" y="218"/>
                    <a:pt x="425" y="219"/>
                    <a:pt x="426" y="219"/>
                  </a:cubicBezTo>
                  <a:cubicBezTo>
                    <a:pt x="427" y="220"/>
                    <a:pt x="431" y="219"/>
                    <a:pt x="433" y="219"/>
                  </a:cubicBezTo>
                  <a:cubicBezTo>
                    <a:pt x="434" y="218"/>
                    <a:pt x="435" y="216"/>
                    <a:pt x="436" y="215"/>
                  </a:cubicBezTo>
                  <a:cubicBezTo>
                    <a:pt x="437" y="214"/>
                    <a:pt x="440" y="214"/>
                    <a:pt x="441" y="214"/>
                  </a:cubicBezTo>
                  <a:cubicBezTo>
                    <a:pt x="442" y="214"/>
                    <a:pt x="443" y="213"/>
                    <a:pt x="443" y="213"/>
                  </a:cubicBezTo>
                  <a:cubicBezTo>
                    <a:pt x="443" y="211"/>
                    <a:pt x="443" y="210"/>
                    <a:pt x="443" y="209"/>
                  </a:cubicBezTo>
                  <a:cubicBezTo>
                    <a:pt x="443" y="209"/>
                    <a:pt x="444" y="208"/>
                    <a:pt x="444" y="208"/>
                  </a:cubicBezTo>
                  <a:cubicBezTo>
                    <a:pt x="445" y="207"/>
                    <a:pt x="448" y="207"/>
                    <a:pt x="449" y="207"/>
                  </a:cubicBezTo>
                  <a:cubicBezTo>
                    <a:pt x="449" y="207"/>
                    <a:pt x="450" y="205"/>
                    <a:pt x="451" y="205"/>
                  </a:cubicBezTo>
                  <a:cubicBezTo>
                    <a:pt x="453" y="203"/>
                    <a:pt x="458" y="201"/>
                    <a:pt x="460" y="201"/>
                  </a:cubicBezTo>
                  <a:cubicBezTo>
                    <a:pt x="462" y="201"/>
                    <a:pt x="465" y="202"/>
                    <a:pt x="467" y="202"/>
                  </a:cubicBezTo>
                  <a:cubicBezTo>
                    <a:pt x="469" y="202"/>
                    <a:pt x="474" y="203"/>
                    <a:pt x="475" y="202"/>
                  </a:cubicBezTo>
                  <a:cubicBezTo>
                    <a:pt x="476" y="202"/>
                    <a:pt x="477" y="201"/>
                    <a:pt x="476" y="200"/>
                  </a:cubicBezTo>
                  <a:cubicBezTo>
                    <a:pt x="476" y="199"/>
                    <a:pt x="472" y="196"/>
                    <a:pt x="471" y="195"/>
                  </a:cubicBezTo>
                  <a:cubicBezTo>
                    <a:pt x="471" y="194"/>
                    <a:pt x="470" y="193"/>
                    <a:pt x="469" y="192"/>
                  </a:cubicBezTo>
                  <a:cubicBezTo>
                    <a:pt x="468" y="191"/>
                    <a:pt x="465" y="191"/>
                    <a:pt x="465" y="190"/>
                  </a:cubicBezTo>
                  <a:cubicBezTo>
                    <a:pt x="465" y="189"/>
                    <a:pt x="466" y="187"/>
                    <a:pt x="466" y="187"/>
                  </a:cubicBezTo>
                  <a:cubicBezTo>
                    <a:pt x="467" y="186"/>
                    <a:pt x="469" y="187"/>
                    <a:pt x="470" y="187"/>
                  </a:cubicBezTo>
                  <a:cubicBezTo>
                    <a:pt x="471" y="187"/>
                    <a:pt x="472" y="188"/>
                    <a:pt x="473" y="187"/>
                  </a:cubicBezTo>
                  <a:cubicBezTo>
                    <a:pt x="474" y="187"/>
                    <a:pt x="475" y="187"/>
                    <a:pt x="477" y="186"/>
                  </a:cubicBezTo>
                  <a:cubicBezTo>
                    <a:pt x="477" y="185"/>
                    <a:pt x="478" y="184"/>
                    <a:pt x="479" y="183"/>
                  </a:cubicBezTo>
                  <a:cubicBezTo>
                    <a:pt x="479" y="182"/>
                    <a:pt x="482" y="181"/>
                    <a:pt x="483" y="180"/>
                  </a:cubicBezTo>
                  <a:cubicBezTo>
                    <a:pt x="483" y="180"/>
                    <a:pt x="483" y="178"/>
                    <a:pt x="483" y="178"/>
                  </a:cubicBezTo>
                  <a:cubicBezTo>
                    <a:pt x="483" y="177"/>
                    <a:pt x="482" y="177"/>
                    <a:pt x="482" y="176"/>
                  </a:cubicBezTo>
                  <a:cubicBezTo>
                    <a:pt x="481" y="176"/>
                    <a:pt x="481" y="174"/>
                    <a:pt x="481" y="174"/>
                  </a:cubicBezTo>
                  <a:cubicBezTo>
                    <a:pt x="481" y="174"/>
                    <a:pt x="478" y="168"/>
                    <a:pt x="476" y="167"/>
                  </a:cubicBezTo>
                  <a:cubicBezTo>
                    <a:pt x="475" y="166"/>
                    <a:pt x="472" y="167"/>
                    <a:pt x="471" y="16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2"/>
            <p:cNvSpPr>
              <a:spLocks/>
            </p:cNvSpPr>
            <p:nvPr/>
          </p:nvSpPr>
          <p:spPr bwMode="auto">
            <a:xfrm>
              <a:off x="570" y="3315"/>
              <a:ext cx="1293" cy="759"/>
            </a:xfrm>
            <a:custGeom>
              <a:avLst/>
              <a:gdLst>
                <a:gd name="T0" fmla="*/ 455 w 483"/>
                <a:gd name="T1" fmla="*/ 133 h 284"/>
                <a:gd name="T2" fmla="*/ 431 w 483"/>
                <a:gd name="T3" fmla="*/ 100 h 284"/>
                <a:gd name="T4" fmla="*/ 432 w 483"/>
                <a:gd name="T5" fmla="*/ 60 h 284"/>
                <a:gd name="T6" fmla="*/ 390 w 483"/>
                <a:gd name="T7" fmla="*/ 51 h 284"/>
                <a:gd name="T8" fmla="*/ 344 w 483"/>
                <a:gd name="T9" fmla="*/ 26 h 284"/>
                <a:gd name="T10" fmla="*/ 316 w 483"/>
                <a:gd name="T11" fmla="*/ 4 h 284"/>
                <a:gd name="T12" fmla="*/ 286 w 483"/>
                <a:gd name="T13" fmla="*/ 24 h 284"/>
                <a:gd name="T14" fmla="*/ 246 w 483"/>
                <a:gd name="T15" fmla="*/ 9 h 284"/>
                <a:gd name="T16" fmla="*/ 220 w 483"/>
                <a:gd name="T17" fmla="*/ 29 h 284"/>
                <a:gd name="T18" fmla="*/ 215 w 483"/>
                <a:gd name="T19" fmla="*/ 71 h 284"/>
                <a:gd name="T20" fmla="*/ 226 w 483"/>
                <a:gd name="T21" fmla="*/ 114 h 284"/>
                <a:gd name="T22" fmla="*/ 192 w 483"/>
                <a:gd name="T23" fmla="*/ 147 h 284"/>
                <a:gd name="T24" fmla="*/ 148 w 483"/>
                <a:gd name="T25" fmla="*/ 171 h 284"/>
                <a:gd name="T26" fmla="*/ 106 w 483"/>
                <a:gd name="T27" fmla="*/ 179 h 284"/>
                <a:gd name="T28" fmla="*/ 67 w 483"/>
                <a:gd name="T29" fmla="*/ 191 h 284"/>
                <a:gd name="T30" fmla="*/ 62 w 483"/>
                <a:gd name="T31" fmla="*/ 169 h 284"/>
                <a:gd name="T32" fmla="*/ 42 w 483"/>
                <a:gd name="T33" fmla="*/ 171 h 284"/>
                <a:gd name="T34" fmla="*/ 18 w 483"/>
                <a:gd name="T35" fmla="*/ 178 h 284"/>
                <a:gd name="T36" fmla="*/ 11 w 483"/>
                <a:gd name="T37" fmla="*/ 200 h 284"/>
                <a:gd name="T38" fmla="*/ 17 w 483"/>
                <a:gd name="T39" fmla="*/ 207 h 284"/>
                <a:gd name="T40" fmla="*/ 44 w 483"/>
                <a:gd name="T41" fmla="*/ 206 h 284"/>
                <a:gd name="T42" fmla="*/ 92 w 483"/>
                <a:gd name="T43" fmla="*/ 189 h 284"/>
                <a:gd name="T44" fmla="*/ 122 w 483"/>
                <a:gd name="T45" fmla="*/ 191 h 284"/>
                <a:gd name="T46" fmla="*/ 145 w 483"/>
                <a:gd name="T47" fmla="*/ 189 h 284"/>
                <a:gd name="T48" fmla="*/ 146 w 483"/>
                <a:gd name="T49" fmla="*/ 201 h 284"/>
                <a:gd name="T50" fmla="*/ 81 w 483"/>
                <a:gd name="T51" fmla="*/ 222 h 284"/>
                <a:gd name="T52" fmla="*/ 103 w 483"/>
                <a:gd name="T53" fmla="*/ 232 h 284"/>
                <a:gd name="T54" fmla="*/ 115 w 483"/>
                <a:gd name="T55" fmla="*/ 231 h 284"/>
                <a:gd name="T56" fmla="*/ 73 w 483"/>
                <a:gd name="T57" fmla="*/ 247 h 284"/>
                <a:gd name="T58" fmla="*/ 63 w 483"/>
                <a:gd name="T59" fmla="*/ 265 h 284"/>
                <a:gd name="T60" fmla="*/ 75 w 483"/>
                <a:gd name="T61" fmla="*/ 265 h 284"/>
                <a:gd name="T62" fmla="*/ 84 w 483"/>
                <a:gd name="T63" fmla="*/ 270 h 284"/>
                <a:gd name="T64" fmla="*/ 97 w 483"/>
                <a:gd name="T65" fmla="*/ 255 h 284"/>
                <a:gd name="T66" fmla="*/ 105 w 483"/>
                <a:gd name="T67" fmla="*/ 257 h 284"/>
                <a:gd name="T68" fmla="*/ 124 w 483"/>
                <a:gd name="T69" fmla="*/ 256 h 284"/>
                <a:gd name="T70" fmla="*/ 140 w 483"/>
                <a:gd name="T71" fmla="*/ 242 h 284"/>
                <a:gd name="T72" fmla="*/ 144 w 483"/>
                <a:gd name="T73" fmla="*/ 256 h 284"/>
                <a:gd name="T74" fmla="*/ 155 w 483"/>
                <a:gd name="T75" fmla="*/ 257 h 284"/>
                <a:gd name="T76" fmla="*/ 147 w 483"/>
                <a:gd name="T77" fmla="*/ 277 h 284"/>
                <a:gd name="T78" fmla="*/ 170 w 483"/>
                <a:gd name="T79" fmla="*/ 270 h 284"/>
                <a:gd name="T80" fmla="*/ 194 w 483"/>
                <a:gd name="T81" fmla="*/ 260 h 284"/>
                <a:gd name="T82" fmla="*/ 198 w 483"/>
                <a:gd name="T83" fmla="*/ 252 h 284"/>
                <a:gd name="T84" fmla="*/ 221 w 483"/>
                <a:gd name="T85" fmla="*/ 262 h 284"/>
                <a:gd name="T86" fmla="*/ 235 w 483"/>
                <a:gd name="T87" fmla="*/ 271 h 284"/>
                <a:gd name="T88" fmla="*/ 255 w 483"/>
                <a:gd name="T89" fmla="*/ 262 h 284"/>
                <a:gd name="T90" fmla="*/ 276 w 483"/>
                <a:gd name="T91" fmla="*/ 269 h 284"/>
                <a:gd name="T92" fmla="*/ 295 w 483"/>
                <a:gd name="T93" fmla="*/ 256 h 284"/>
                <a:gd name="T94" fmla="*/ 301 w 483"/>
                <a:gd name="T95" fmla="*/ 255 h 284"/>
                <a:gd name="T96" fmla="*/ 326 w 483"/>
                <a:gd name="T97" fmla="*/ 254 h 284"/>
                <a:gd name="T98" fmla="*/ 332 w 483"/>
                <a:gd name="T99" fmla="*/ 237 h 284"/>
                <a:gd name="T100" fmla="*/ 339 w 483"/>
                <a:gd name="T101" fmla="*/ 239 h 284"/>
                <a:gd name="T102" fmla="*/ 352 w 483"/>
                <a:gd name="T103" fmla="*/ 240 h 284"/>
                <a:gd name="T104" fmla="*/ 376 w 483"/>
                <a:gd name="T105" fmla="*/ 221 h 284"/>
                <a:gd name="T106" fmla="*/ 376 w 483"/>
                <a:gd name="T107" fmla="*/ 208 h 284"/>
                <a:gd name="T108" fmla="*/ 376 w 483"/>
                <a:gd name="T109" fmla="*/ 183 h 284"/>
                <a:gd name="T110" fmla="*/ 383 w 483"/>
                <a:gd name="T111" fmla="*/ 179 h 284"/>
                <a:gd name="T112" fmla="*/ 411 w 483"/>
                <a:gd name="T113" fmla="*/ 187 h 284"/>
                <a:gd name="T114" fmla="*/ 396 w 483"/>
                <a:gd name="T115" fmla="*/ 206 h 284"/>
                <a:gd name="T116" fmla="*/ 408 w 483"/>
                <a:gd name="T117" fmla="*/ 225 h 284"/>
                <a:gd name="T118" fmla="*/ 443 w 483"/>
                <a:gd name="T119" fmla="*/ 209 h 284"/>
                <a:gd name="T120" fmla="*/ 465 w 483"/>
                <a:gd name="T121" fmla="*/ 190 h 284"/>
                <a:gd name="T122" fmla="*/ 476 w 483"/>
                <a:gd name="T123" fmla="*/ 167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3" h="284">
                  <a:moveTo>
                    <a:pt x="471" y="166"/>
                  </a:moveTo>
                  <a:cubicBezTo>
                    <a:pt x="471" y="166"/>
                    <a:pt x="469" y="165"/>
                    <a:pt x="468" y="164"/>
                  </a:cubicBezTo>
                  <a:cubicBezTo>
                    <a:pt x="467" y="162"/>
                    <a:pt x="468" y="157"/>
                    <a:pt x="467" y="155"/>
                  </a:cubicBezTo>
                  <a:cubicBezTo>
                    <a:pt x="467" y="154"/>
                    <a:pt x="464" y="153"/>
                    <a:pt x="464" y="152"/>
                  </a:cubicBezTo>
                  <a:cubicBezTo>
                    <a:pt x="464" y="151"/>
                    <a:pt x="464" y="150"/>
                    <a:pt x="464" y="150"/>
                  </a:cubicBezTo>
                  <a:cubicBezTo>
                    <a:pt x="464" y="149"/>
                    <a:pt x="463" y="148"/>
                    <a:pt x="463" y="147"/>
                  </a:cubicBezTo>
                  <a:cubicBezTo>
                    <a:pt x="462" y="147"/>
                    <a:pt x="460" y="147"/>
                    <a:pt x="459" y="146"/>
                  </a:cubicBezTo>
                  <a:cubicBezTo>
                    <a:pt x="458" y="146"/>
                    <a:pt x="455" y="143"/>
                    <a:pt x="455" y="141"/>
                  </a:cubicBezTo>
                  <a:cubicBezTo>
                    <a:pt x="454" y="140"/>
                    <a:pt x="453" y="138"/>
                    <a:pt x="453" y="137"/>
                  </a:cubicBezTo>
                  <a:cubicBezTo>
                    <a:pt x="453" y="135"/>
                    <a:pt x="455" y="134"/>
                    <a:pt x="455" y="133"/>
                  </a:cubicBezTo>
                  <a:cubicBezTo>
                    <a:pt x="455" y="132"/>
                    <a:pt x="455" y="130"/>
                    <a:pt x="455" y="130"/>
                  </a:cubicBezTo>
                  <a:cubicBezTo>
                    <a:pt x="455" y="127"/>
                    <a:pt x="453" y="123"/>
                    <a:pt x="452" y="121"/>
                  </a:cubicBezTo>
                  <a:cubicBezTo>
                    <a:pt x="451" y="119"/>
                    <a:pt x="446" y="118"/>
                    <a:pt x="445" y="117"/>
                  </a:cubicBezTo>
                  <a:cubicBezTo>
                    <a:pt x="445" y="116"/>
                    <a:pt x="448" y="115"/>
                    <a:pt x="448" y="114"/>
                  </a:cubicBezTo>
                  <a:cubicBezTo>
                    <a:pt x="449" y="113"/>
                    <a:pt x="449" y="110"/>
                    <a:pt x="448" y="110"/>
                  </a:cubicBezTo>
                  <a:cubicBezTo>
                    <a:pt x="447" y="109"/>
                    <a:pt x="443" y="109"/>
                    <a:pt x="442" y="108"/>
                  </a:cubicBezTo>
                  <a:cubicBezTo>
                    <a:pt x="442" y="108"/>
                    <a:pt x="441" y="107"/>
                    <a:pt x="441" y="107"/>
                  </a:cubicBezTo>
                  <a:cubicBezTo>
                    <a:pt x="438" y="105"/>
                    <a:pt x="433" y="107"/>
                    <a:pt x="431" y="105"/>
                  </a:cubicBezTo>
                  <a:cubicBezTo>
                    <a:pt x="431" y="105"/>
                    <a:pt x="430" y="103"/>
                    <a:pt x="430" y="102"/>
                  </a:cubicBezTo>
                  <a:cubicBezTo>
                    <a:pt x="430" y="102"/>
                    <a:pt x="430" y="100"/>
                    <a:pt x="431" y="100"/>
                  </a:cubicBezTo>
                  <a:cubicBezTo>
                    <a:pt x="431" y="99"/>
                    <a:pt x="433" y="101"/>
                    <a:pt x="433" y="101"/>
                  </a:cubicBezTo>
                  <a:cubicBezTo>
                    <a:pt x="434" y="101"/>
                    <a:pt x="436" y="100"/>
                    <a:pt x="436" y="100"/>
                  </a:cubicBezTo>
                  <a:cubicBezTo>
                    <a:pt x="437" y="97"/>
                    <a:pt x="438" y="93"/>
                    <a:pt x="439" y="90"/>
                  </a:cubicBezTo>
                  <a:cubicBezTo>
                    <a:pt x="440" y="89"/>
                    <a:pt x="443" y="87"/>
                    <a:pt x="443" y="87"/>
                  </a:cubicBezTo>
                  <a:cubicBezTo>
                    <a:pt x="443" y="87"/>
                    <a:pt x="445" y="82"/>
                    <a:pt x="444" y="80"/>
                  </a:cubicBezTo>
                  <a:cubicBezTo>
                    <a:pt x="444" y="79"/>
                    <a:pt x="440" y="79"/>
                    <a:pt x="438" y="78"/>
                  </a:cubicBezTo>
                  <a:cubicBezTo>
                    <a:pt x="437" y="77"/>
                    <a:pt x="436" y="76"/>
                    <a:pt x="436" y="74"/>
                  </a:cubicBezTo>
                  <a:cubicBezTo>
                    <a:pt x="435" y="72"/>
                    <a:pt x="437" y="66"/>
                    <a:pt x="436" y="64"/>
                  </a:cubicBezTo>
                  <a:cubicBezTo>
                    <a:pt x="435" y="63"/>
                    <a:pt x="433" y="62"/>
                    <a:pt x="433" y="62"/>
                  </a:cubicBezTo>
                  <a:cubicBezTo>
                    <a:pt x="432" y="60"/>
                    <a:pt x="432" y="60"/>
                    <a:pt x="432" y="60"/>
                  </a:cubicBezTo>
                  <a:cubicBezTo>
                    <a:pt x="432" y="60"/>
                    <a:pt x="431" y="60"/>
                    <a:pt x="430" y="59"/>
                  </a:cubicBezTo>
                  <a:cubicBezTo>
                    <a:pt x="429" y="58"/>
                    <a:pt x="426" y="55"/>
                    <a:pt x="424" y="55"/>
                  </a:cubicBezTo>
                  <a:cubicBezTo>
                    <a:pt x="421" y="54"/>
                    <a:pt x="415" y="57"/>
                    <a:pt x="412" y="57"/>
                  </a:cubicBezTo>
                  <a:cubicBezTo>
                    <a:pt x="412" y="57"/>
                    <a:pt x="411" y="56"/>
                    <a:pt x="410" y="56"/>
                  </a:cubicBezTo>
                  <a:cubicBezTo>
                    <a:pt x="408" y="53"/>
                    <a:pt x="410" y="46"/>
                    <a:pt x="408" y="43"/>
                  </a:cubicBezTo>
                  <a:cubicBezTo>
                    <a:pt x="407" y="42"/>
                    <a:pt x="404" y="43"/>
                    <a:pt x="403" y="42"/>
                  </a:cubicBezTo>
                  <a:cubicBezTo>
                    <a:pt x="403" y="42"/>
                    <a:pt x="403" y="41"/>
                    <a:pt x="402" y="41"/>
                  </a:cubicBezTo>
                  <a:cubicBezTo>
                    <a:pt x="400" y="40"/>
                    <a:pt x="398" y="42"/>
                    <a:pt x="397" y="43"/>
                  </a:cubicBezTo>
                  <a:cubicBezTo>
                    <a:pt x="397" y="44"/>
                    <a:pt x="398" y="46"/>
                    <a:pt x="397" y="47"/>
                  </a:cubicBezTo>
                  <a:cubicBezTo>
                    <a:pt x="396" y="49"/>
                    <a:pt x="392" y="51"/>
                    <a:pt x="390" y="51"/>
                  </a:cubicBezTo>
                  <a:cubicBezTo>
                    <a:pt x="387" y="53"/>
                    <a:pt x="380" y="50"/>
                    <a:pt x="376" y="50"/>
                  </a:cubicBezTo>
                  <a:cubicBezTo>
                    <a:pt x="374" y="50"/>
                    <a:pt x="369" y="51"/>
                    <a:pt x="367" y="50"/>
                  </a:cubicBezTo>
                  <a:cubicBezTo>
                    <a:pt x="365" y="50"/>
                    <a:pt x="361" y="48"/>
                    <a:pt x="360" y="47"/>
                  </a:cubicBezTo>
                  <a:cubicBezTo>
                    <a:pt x="359" y="45"/>
                    <a:pt x="359" y="41"/>
                    <a:pt x="358" y="40"/>
                  </a:cubicBezTo>
                  <a:cubicBezTo>
                    <a:pt x="356" y="39"/>
                    <a:pt x="353" y="41"/>
                    <a:pt x="351" y="40"/>
                  </a:cubicBezTo>
                  <a:cubicBezTo>
                    <a:pt x="350" y="39"/>
                    <a:pt x="348" y="34"/>
                    <a:pt x="348" y="33"/>
                  </a:cubicBezTo>
                  <a:cubicBezTo>
                    <a:pt x="348" y="32"/>
                    <a:pt x="350" y="31"/>
                    <a:pt x="350" y="31"/>
                  </a:cubicBezTo>
                  <a:cubicBezTo>
                    <a:pt x="350" y="30"/>
                    <a:pt x="348" y="29"/>
                    <a:pt x="348" y="29"/>
                  </a:cubicBezTo>
                  <a:cubicBezTo>
                    <a:pt x="347" y="28"/>
                    <a:pt x="346" y="29"/>
                    <a:pt x="345" y="29"/>
                  </a:cubicBezTo>
                  <a:cubicBezTo>
                    <a:pt x="345" y="28"/>
                    <a:pt x="345" y="27"/>
                    <a:pt x="344" y="26"/>
                  </a:cubicBezTo>
                  <a:cubicBezTo>
                    <a:pt x="344" y="25"/>
                    <a:pt x="343" y="25"/>
                    <a:pt x="343" y="24"/>
                  </a:cubicBezTo>
                  <a:cubicBezTo>
                    <a:pt x="341" y="23"/>
                    <a:pt x="342" y="19"/>
                    <a:pt x="341" y="17"/>
                  </a:cubicBezTo>
                  <a:cubicBezTo>
                    <a:pt x="341" y="16"/>
                    <a:pt x="339" y="15"/>
                    <a:pt x="338" y="13"/>
                  </a:cubicBezTo>
                  <a:cubicBezTo>
                    <a:pt x="338" y="12"/>
                    <a:pt x="339" y="10"/>
                    <a:pt x="338" y="8"/>
                  </a:cubicBezTo>
                  <a:cubicBezTo>
                    <a:pt x="338" y="8"/>
                    <a:pt x="337" y="8"/>
                    <a:pt x="337" y="8"/>
                  </a:cubicBezTo>
                  <a:cubicBezTo>
                    <a:pt x="336" y="6"/>
                    <a:pt x="332" y="9"/>
                    <a:pt x="330" y="8"/>
                  </a:cubicBezTo>
                  <a:cubicBezTo>
                    <a:pt x="329" y="8"/>
                    <a:pt x="326" y="7"/>
                    <a:pt x="325" y="6"/>
                  </a:cubicBezTo>
                  <a:cubicBezTo>
                    <a:pt x="323" y="6"/>
                    <a:pt x="322" y="4"/>
                    <a:pt x="320" y="4"/>
                  </a:cubicBezTo>
                  <a:cubicBezTo>
                    <a:pt x="319" y="4"/>
                    <a:pt x="318" y="5"/>
                    <a:pt x="318" y="5"/>
                  </a:cubicBezTo>
                  <a:cubicBezTo>
                    <a:pt x="317" y="5"/>
                    <a:pt x="316" y="5"/>
                    <a:pt x="316" y="4"/>
                  </a:cubicBezTo>
                  <a:cubicBezTo>
                    <a:pt x="315" y="4"/>
                    <a:pt x="315" y="0"/>
                    <a:pt x="314" y="0"/>
                  </a:cubicBezTo>
                  <a:cubicBezTo>
                    <a:pt x="313" y="0"/>
                    <a:pt x="310" y="3"/>
                    <a:pt x="309" y="3"/>
                  </a:cubicBezTo>
                  <a:cubicBezTo>
                    <a:pt x="308" y="4"/>
                    <a:pt x="307" y="3"/>
                    <a:pt x="306" y="4"/>
                  </a:cubicBezTo>
                  <a:cubicBezTo>
                    <a:pt x="305" y="4"/>
                    <a:pt x="304" y="8"/>
                    <a:pt x="303" y="9"/>
                  </a:cubicBezTo>
                  <a:cubicBezTo>
                    <a:pt x="302" y="10"/>
                    <a:pt x="301" y="11"/>
                    <a:pt x="300" y="12"/>
                  </a:cubicBezTo>
                  <a:cubicBezTo>
                    <a:pt x="299" y="12"/>
                    <a:pt x="298" y="11"/>
                    <a:pt x="296" y="12"/>
                  </a:cubicBezTo>
                  <a:cubicBezTo>
                    <a:pt x="295" y="12"/>
                    <a:pt x="292" y="14"/>
                    <a:pt x="291" y="16"/>
                  </a:cubicBezTo>
                  <a:cubicBezTo>
                    <a:pt x="291" y="16"/>
                    <a:pt x="291" y="17"/>
                    <a:pt x="292" y="17"/>
                  </a:cubicBezTo>
                  <a:cubicBezTo>
                    <a:pt x="292" y="18"/>
                    <a:pt x="295" y="19"/>
                    <a:pt x="295" y="20"/>
                  </a:cubicBezTo>
                  <a:cubicBezTo>
                    <a:pt x="295" y="23"/>
                    <a:pt x="289" y="23"/>
                    <a:pt x="286" y="24"/>
                  </a:cubicBezTo>
                  <a:cubicBezTo>
                    <a:pt x="284" y="24"/>
                    <a:pt x="280" y="23"/>
                    <a:pt x="278" y="23"/>
                  </a:cubicBezTo>
                  <a:cubicBezTo>
                    <a:pt x="277" y="23"/>
                    <a:pt x="274" y="24"/>
                    <a:pt x="273" y="25"/>
                  </a:cubicBezTo>
                  <a:cubicBezTo>
                    <a:pt x="273" y="26"/>
                    <a:pt x="277" y="28"/>
                    <a:pt x="277" y="29"/>
                  </a:cubicBezTo>
                  <a:cubicBezTo>
                    <a:pt x="276" y="29"/>
                    <a:pt x="276" y="31"/>
                    <a:pt x="276" y="31"/>
                  </a:cubicBezTo>
                  <a:cubicBezTo>
                    <a:pt x="275" y="31"/>
                    <a:pt x="273" y="31"/>
                    <a:pt x="273" y="30"/>
                  </a:cubicBezTo>
                  <a:cubicBezTo>
                    <a:pt x="270" y="28"/>
                    <a:pt x="268" y="22"/>
                    <a:pt x="265" y="20"/>
                  </a:cubicBezTo>
                  <a:cubicBezTo>
                    <a:pt x="264" y="19"/>
                    <a:pt x="260" y="19"/>
                    <a:pt x="259" y="18"/>
                  </a:cubicBezTo>
                  <a:cubicBezTo>
                    <a:pt x="257" y="17"/>
                    <a:pt x="256" y="14"/>
                    <a:pt x="255" y="13"/>
                  </a:cubicBezTo>
                  <a:cubicBezTo>
                    <a:pt x="254" y="12"/>
                    <a:pt x="251" y="13"/>
                    <a:pt x="249" y="12"/>
                  </a:cubicBezTo>
                  <a:cubicBezTo>
                    <a:pt x="248" y="12"/>
                    <a:pt x="247" y="9"/>
                    <a:pt x="246" y="9"/>
                  </a:cubicBezTo>
                  <a:cubicBezTo>
                    <a:pt x="244" y="9"/>
                    <a:pt x="241" y="13"/>
                    <a:pt x="240" y="15"/>
                  </a:cubicBezTo>
                  <a:cubicBezTo>
                    <a:pt x="240" y="15"/>
                    <a:pt x="239" y="16"/>
                    <a:pt x="239" y="16"/>
                  </a:cubicBezTo>
                  <a:cubicBezTo>
                    <a:pt x="238" y="17"/>
                    <a:pt x="234" y="17"/>
                    <a:pt x="233" y="18"/>
                  </a:cubicBezTo>
                  <a:cubicBezTo>
                    <a:pt x="232" y="18"/>
                    <a:pt x="231" y="19"/>
                    <a:pt x="231" y="19"/>
                  </a:cubicBezTo>
                  <a:cubicBezTo>
                    <a:pt x="230" y="20"/>
                    <a:pt x="229" y="19"/>
                    <a:pt x="228" y="19"/>
                  </a:cubicBezTo>
                  <a:cubicBezTo>
                    <a:pt x="227" y="20"/>
                    <a:pt x="229" y="26"/>
                    <a:pt x="229" y="26"/>
                  </a:cubicBezTo>
                  <a:cubicBezTo>
                    <a:pt x="229" y="26"/>
                    <a:pt x="227" y="26"/>
                    <a:pt x="226" y="26"/>
                  </a:cubicBezTo>
                  <a:cubicBezTo>
                    <a:pt x="225" y="26"/>
                    <a:pt x="224" y="24"/>
                    <a:pt x="223" y="24"/>
                  </a:cubicBezTo>
                  <a:cubicBezTo>
                    <a:pt x="223" y="25"/>
                    <a:pt x="221" y="26"/>
                    <a:pt x="220" y="26"/>
                  </a:cubicBezTo>
                  <a:cubicBezTo>
                    <a:pt x="220" y="27"/>
                    <a:pt x="220" y="28"/>
                    <a:pt x="220" y="29"/>
                  </a:cubicBezTo>
                  <a:cubicBezTo>
                    <a:pt x="220" y="30"/>
                    <a:pt x="219" y="31"/>
                    <a:pt x="218" y="32"/>
                  </a:cubicBezTo>
                  <a:cubicBezTo>
                    <a:pt x="218" y="32"/>
                    <a:pt x="216" y="31"/>
                    <a:pt x="216" y="32"/>
                  </a:cubicBezTo>
                  <a:cubicBezTo>
                    <a:pt x="215" y="32"/>
                    <a:pt x="214" y="34"/>
                    <a:pt x="214" y="34"/>
                  </a:cubicBezTo>
                  <a:cubicBezTo>
                    <a:pt x="213" y="36"/>
                    <a:pt x="213" y="39"/>
                    <a:pt x="213" y="40"/>
                  </a:cubicBezTo>
                  <a:cubicBezTo>
                    <a:pt x="213" y="42"/>
                    <a:pt x="216" y="46"/>
                    <a:pt x="216" y="48"/>
                  </a:cubicBezTo>
                  <a:cubicBezTo>
                    <a:pt x="217" y="49"/>
                    <a:pt x="216" y="51"/>
                    <a:pt x="216" y="53"/>
                  </a:cubicBezTo>
                  <a:cubicBezTo>
                    <a:pt x="216" y="54"/>
                    <a:pt x="216" y="56"/>
                    <a:pt x="217" y="57"/>
                  </a:cubicBezTo>
                  <a:cubicBezTo>
                    <a:pt x="217" y="58"/>
                    <a:pt x="219" y="58"/>
                    <a:pt x="219" y="58"/>
                  </a:cubicBezTo>
                  <a:cubicBezTo>
                    <a:pt x="219" y="60"/>
                    <a:pt x="217" y="63"/>
                    <a:pt x="216" y="65"/>
                  </a:cubicBezTo>
                  <a:cubicBezTo>
                    <a:pt x="216" y="66"/>
                    <a:pt x="215" y="69"/>
                    <a:pt x="215" y="71"/>
                  </a:cubicBezTo>
                  <a:cubicBezTo>
                    <a:pt x="216" y="72"/>
                    <a:pt x="218" y="76"/>
                    <a:pt x="218" y="78"/>
                  </a:cubicBezTo>
                  <a:cubicBezTo>
                    <a:pt x="219" y="80"/>
                    <a:pt x="218" y="85"/>
                    <a:pt x="219" y="87"/>
                  </a:cubicBezTo>
                  <a:cubicBezTo>
                    <a:pt x="219" y="88"/>
                    <a:pt x="220" y="88"/>
                    <a:pt x="220" y="89"/>
                  </a:cubicBezTo>
                  <a:cubicBezTo>
                    <a:pt x="220" y="89"/>
                    <a:pt x="219" y="91"/>
                    <a:pt x="219" y="92"/>
                  </a:cubicBezTo>
                  <a:cubicBezTo>
                    <a:pt x="218" y="92"/>
                    <a:pt x="217" y="92"/>
                    <a:pt x="216" y="92"/>
                  </a:cubicBezTo>
                  <a:cubicBezTo>
                    <a:pt x="214" y="93"/>
                    <a:pt x="213" y="98"/>
                    <a:pt x="213" y="100"/>
                  </a:cubicBezTo>
                  <a:cubicBezTo>
                    <a:pt x="213" y="102"/>
                    <a:pt x="213" y="104"/>
                    <a:pt x="214" y="105"/>
                  </a:cubicBezTo>
                  <a:cubicBezTo>
                    <a:pt x="215" y="106"/>
                    <a:pt x="218" y="105"/>
                    <a:pt x="219" y="106"/>
                  </a:cubicBezTo>
                  <a:cubicBezTo>
                    <a:pt x="219" y="107"/>
                    <a:pt x="219" y="109"/>
                    <a:pt x="220" y="110"/>
                  </a:cubicBezTo>
                  <a:cubicBezTo>
                    <a:pt x="221" y="112"/>
                    <a:pt x="225" y="112"/>
                    <a:pt x="226" y="114"/>
                  </a:cubicBezTo>
                  <a:cubicBezTo>
                    <a:pt x="227" y="114"/>
                    <a:pt x="229" y="115"/>
                    <a:pt x="229" y="116"/>
                  </a:cubicBezTo>
                  <a:cubicBezTo>
                    <a:pt x="229" y="117"/>
                    <a:pt x="228" y="119"/>
                    <a:pt x="227" y="120"/>
                  </a:cubicBezTo>
                  <a:cubicBezTo>
                    <a:pt x="227" y="122"/>
                    <a:pt x="226" y="124"/>
                    <a:pt x="225" y="124"/>
                  </a:cubicBezTo>
                  <a:cubicBezTo>
                    <a:pt x="221" y="125"/>
                    <a:pt x="216" y="123"/>
                    <a:pt x="212" y="123"/>
                  </a:cubicBezTo>
                  <a:cubicBezTo>
                    <a:pt x="208" y="123"/>
                    <a:pt x="199" y="124"/>
                    <a:pt x="195" y="125"/>
                  </a:cubicBezTo>
                  <a:cubicBezTo>
                    <a:pt x="194" y="126"/>
                    <a:pt x="190" y="127"/>
                    <a:pt x="189" y="128"/>
                  </a:cubicBezTo>
                  <a:cubicBezTo>
                    <a:pt x="188" y="130"/>
                    <a:pt x="188" y="134"/>
                    <a:pt x="189" y="136"/>
                  </a:cubicBezTo>
                  <a:cubicBezTo>
                    <a:pt x="189" y="137"/>
                    <a:pt x="192" y="138"/>
                    <a:pt x="192" y="139"/>
                  </a:cubicBezTo>
                  <a:cubicBezTo>
                    <a:pt x="192" y="139"/>
                    <a:pt x="190" y="140"/>
                    <a:pt x="190" y="141"/>
                  </a:cubicBezTo>
                  <a:cubicBezTo>
                    <a:pt x="190" y="143"/>
                    <a:pt x="194" y="146"/>
                    <a:pt x="192" y="147"/>
                  </a:cubicBezTo>
                  <a:cubicBezTo>
                    <a:pt x="192" y="148"/>
                    <a:pt x="190" y="148"/>
                    <a:pt x="189" y="148"/>
                  </a:cubicBezTo>
                  <a:cubicBezTo>
                    <a:pt x="188" y="149"/>
                    <a:pt x="187" y="152"/>
                    <a:pt x="186" y="153"/>
                  </a:cubicBezTo>
                  <a:cubicBezTo>
                    <a:pt x="184" y="155"/>
                    <a:pt x="181" y="157"/>
                    <a:pt x="180" y="158"/>
                  </a:cubicBezTo>
                  <a:cubicBezTo>
                    <a:pt x="177" y="160"/>
                    <a:pt x="173" y="163"/>
                    <a:pt x="170" y="163"/>
                  </a:cubicBezTo>
                  <a:cubicBezTo>
                    <a:pt x="169" y="163"/>
                    <a:pt x="167" y="160"/>
                    <a:pt x="166" y="160"/>
                  </a:cubicBezTo>
                  <a:cubicBezTo>
                    <a:pt x="164" y="160"/>
                    <a:pt x="162" y="163"/>
                    <a:pt x="161" y="163"/>
                  </a:cubicBezTo>
                  <a:cubicBezTo>
                    <a:pt x="160" y="164"/>
                    <a:pt x="157" y="162"/>
                    <a:pt x="155" y="162"/>
                  </a:cubicBezTo>
                  <a:cubicBezTo>
                    <a:pt x="154" y="163"/>
                    <a:pt x="153" y="164"/>
                    <a:pt x="153" y="165"/>
                  </a:cubicBezTo>
                  <a:cubicBezTo>
                    <a:pt x="152" y="166"/>
                    <a:pt x="152" y="169"/>
                    <a:pt x="151" y="170"/>
                  </a:cubicBezTo>
                  <a:cubicBezTo>
                    <a:pt x="151" y="170"/>
                    <a:pt x="149" y="171"/>
                    <a:pt x="148" y="171"/>
                  </a:cubicBezTo>
                  <a:cubicBezTo>
                    <a:pt x="148" y="171"/>
                    <a:pt x="147" y="171"/>
                    <a:pt x="146" y="171"/>
                  </a:cubicBezTo>
                  <a:cubicBezTo>
                    <a:pt x="146" y="171"/>
                    <a:pt x="146" y="172"/>
                    <a:pt x="145" y="172"/>
                  </a:cubicBezTo>
                  <a:cubicBezTo>
                    <a:pt x="144" y="173"/>
                    <a:pt x="142" y="173"/>
                    <a:pt x="140" y="173"/>
                  </a:cubicBezTo>
                  <a:cubicBezTo>
                    <a:pt x="138" y="173"/>
                    <a:pt x="135" y="173"/>
                    <a:pt x="132" y="172"/>
                  </a:cubicBezTo>
                  <a:cubicBezTo>
                    <a:pt x="131" y="172"/>
                    <a:pt x="129" y="170"/>
                    <a:pt x="128" y="170"/>
                  </a:cubicBezTo>
                  <a:cubicBezTo>
                    <a:pt x="128" y="170"/>
                    <a:pt x="127" y="170"/>
                    <a:pt x="126" y="170"/>
                  </a:cubicBezTo>
                  <a:cubicBezTo>
                    <a:pt x="126" y="170"/>
                    <a:pt x="125" y="171"/>
                    <a:pt x="124" y="171"/>
                  </a:cubicBezTo>
                  <a:cubicBezTo>
                    <a:pt x="122" y="172"/>
                    <a:pt x="116" y="168"/>
                    <a:pt x="114" y="168"/>
                  </a:cubicBezTo>
                  <a:cubicBezTo>
                    <a:pt x="111" y="169"/>
                    <a:pt x="107" y="174"/>
                    <a:pt x="106" y="177"/>
                  </a:cubicBezTo>
                  <a:cubicBezTo>
                    <a:pt x="106" y="177"/>
                    <a:pt x="106" y="179"/>
                    <a:pt x="106" y="179"/>
                  </a:cubicBezTo>
                  <a:cubicBezTo>
                    <a:pt x="106" y="180"/>
                    <a:pt x="104" y="180"/>
                    <a:pt x="104" y="181"/>
                  </a:cubicBezTo>
                  <a:cubicBezTo>
                    <a:pt x="103" y="181"/>
                    <a:pt x="101" y="181"/>
                    <a:pt x="101" y="180"/>
                  </a:cubicBezTo>
                  <a:cubicBezTo>
                    <a:pt x="99" y="180"/>
                    <a:pt x="97" y="178"/>
                    <a:pt x="95" y="178"/>
                  </a:cubicBezTo>
                  <a:cubicBezTo>
                    <a:pt x="93" y="178"/>
                    <a:pt x="91" y="182"/>
                    <a:pt x="89" y="183"/>
                  </a:cubicBezTo>
                  <a:cubicBezTo>
                    <a:pt x="88" y="183"/>
                    <a:pt x="86" y="182"/>
                    <a:pt x="86" y="182"/>
                  </a:cubicBezTo>
                  <a:cubicBezTo>
                    <a:pt x="84" y="183"/>
                    <a:pt x="82" y="187"/>
                    <a:pt x="80" y="188"/>
                  </a:cubicBezTo>
                  <a:cubicBezTo>
                    <a:pt x="78" y="189"/>
                    <a:pt x="76" y="192"/>
                    <a:pt x="75" y="192"/>
                  </a:cubicBezTo>
                  <a:cubicBezTo>
                    <a:pt x="74" y="192"/>
                    <a:pt x="72" y="190"/>
                    <a:pt x="71" y="190"/>
                  </a:cubicBezTo>
                  <a:cubicBezTo>
                    <a:pt x="70" y="190"/>
                    <a:pt x="69" y="192"/>
                    <a:pt x="68" y="192"/>
                  </a:cubicBezTo>
                  <a:cubicBezTo>
                    <a:pt x="68" y="192"/>
                    <a:pt x="67" y="191"/>
                    <a:pt x="67" y="191"/>
                  </a:cubicBezTo>
                  <a:cubicBezTo>
                    <a:pt x="67" y="189"/>
                    <a:pt x="67" y="189"/>
                    <a:pt x="67" y="189"/>
                  </a:cubicBezTo>
                  <a:cubicBezTo>
                    <a:pt x="67" y="188"/>
                    <a:pt x="70" y="186"/>
                    <a:pt x="71" y="184"/>
                  </a:cubicBezTo>
                  <a:cubicBezTo>
                    <a:pt x="71" y="184"/>
                    <a:pt x="71" y="183"/>
                    <a:pt x="71" y="183"/>
                  </a:cubicBezTo>
                  <a:cubicBezTo>
                    <a:pt x="70" y="181"/>
                    <a:pt x="68" y="181"/>
                    <a:pt x="68" y="180"/>
                  </a:cubicBezTo>
                  <a:cubicBezTo>
                    <a:pt x="68" y="179"/>
                    <a:pt x="68" y="178"/>
                    <a:pt x="68" y="177"/>
                  </a:cubicBezTo>
                  <a:cubicBezTo>
                    <a:pt x="68" y="177"/>
                    <a:pt x="69" y="177"/>
                    <a:pt x="69" y="176"/>
                  </a:cubicBezTo>
                  <a:cubicBezTo>
                    <a:pt x="70" y="176"/>
                    <a:pt x="70" y="175"/>
                    <a:pt x="70" y="175"/>
                  </a:cubicBezTo>
                  <a:cubicBezTo>
                    <a:pt x="69" y="174"/>
                    <a:pt x="68" y="172"/>
                    <a:pt x="67" y="172"/>
                  </a:cubicBezTo>
                  <a:cubicBezTo>
                    <a:pt x="67" y="171"/>
                    <a:pt x="66" y="169"/>
                    <a:pt x="66" y="169"/>
                  </a:cubicBezTo>
                  <a:cubicBezTo>
                    <a:pt x="66" y="169"/>
                    <a:pt x="63" y="170"/>
                    <a:pt x="62" y="169"/>
                  </a:cubicBezTo>
                  <a:cubicBezTo>
                    <a:pt x="62" y="168"/>
                    <a:pt x="64" y="165"/>
                    <a:pt x="65" y="164"/>
                  </a:cubicBezTo>
                  <a:cubicBezTo>
                    <a:pt x="65" y="164"/>
                    <a:pt x="67" y="163"/>
                    <a:pt x="67" y="162"/>
                  </a:cubicBezTo>
                  <a:cubicBezTo>
                    <a:pt x="67" y="161"/>
                    <a:pt x="67" y="161"/>
                    <a:pt x="67" y="161"/>
                  </a:cubicBezTo>
                  <a:cubicBezTo>
                    <a:pt x="67" y="160"/>
                    <a:pt x="65" y="160"/>
                    <a:pt x="65" y="160"/>
                  </a:cubicBezTo>
                  <a:cubicBezTo>
                    <a:pt x="64" y="160"/>
                    <a:pt x="62" y="162"/>
                    <a:pt x="61" y="163"/>
                  </a:cubicBezTo>
                  <a:cubicBezTo>
                    <a:pt x="60" y="164"/>
                    <a:pt x="57" y="164"/>
                    <a:pt x="57" y="165"/>
                  </a:cubicBezTo>
                  <a:cubicBezTo>
                    <a:pt x="56" y="165"/>
                    <a:pt x="56" y="166"/>
                    <a:pt x="55" y="166"/>
                  </a:cubicBezTo>
                  <a:cubicBezTo>
                    <a:pt x="53" y="168"/>
                    <a:pt x="49" y="166"/>
                    <a:pt x="47" y="167"/>
                  </a:cubicBezTo>
                  <a:cubicBezTo>
                    <a:pt x="46" y="167"/>
                    <a:pt x="44" y="169"/>
                    <a:pt x="42" y="169"/>
                  </a:cubicBezTo>
                  <a:cubicBezTo>
                    <a:pt x="42" y="170"/>
                    <a:pt x="42" y="171"/>
                    <a:pt x="42" y="171"/>
                  </a:cubicBezTo>
                  <a:cubicBezTo>
                    <a:pt x="43" y="172"/>
                    <a:pt x="45" y="173"/>
                    <a:pt x="46" y="173"/>
                  </a:cubicBezTo>
                  <a:cubicBezTo>
                    <a:pt x="47" y="173"/>
                    <a:pt x="48" y="171"/>
                    <a:pt x="49" y="171"/>
                  </a:cubicBezTo>
                  <a:cubicBezTo>
                    <a:pt x="50" y="171"/>
                    <a:pt x="53" y="170"/>
                    <a:pt x="53" y="171"/>
                  </a:cubicBezTo>
                  <a:cubicBezTo>
                    <a:pt x="53" y="171"/>
                    <a:pt x="53" y="172"/>
                    <a:pt x="53" y="172"/>
                  </a:cubicBezTo>
                  <a:cubicBezTo>
                    <a:pt x="52" y="173"/>
                    <a:pt x="49" y="173"/>
                    <a:pt x="48" y="173"/>
                  </a:cubicBezTo>
                  <a:cubicBezTo>
                    <a:pt x="47" y="175"/>
                    <a:pt x="46" y="179"/>
                    <a:pt x="45" y="179"/>
                  </a:cubicBezTo>
                  <a:cubicBezTo>
                    <a:pt x="43" y="180"/>
                    <a:pt x="40" y="179"/>
                    <a:pt x="38" y="179"/>
                  </a:cubicBezTo>
                  <a:cubicBezTo>
                    <a:pt x="37" y="179"/>
                    <a:pt x="35" y="180"/>
                    <a:pt x="33" y="180"/>
                  </a:cubicBezTo>
                  <a:cubicBezTo>
                    <a:pt x="31" y="180"/>
                    <a:pt x="27" y="178"/>
                    <a:pt x="25" y="178"/>
                  </a:cubicBezTo>
                  <a:cubicBezTo>
                    <a:pt x="23" y="177"/>
                    <a:pt x="19" y="177"/>
                    <a:pt x="18" y="178"/>
                  </a:cubicBezTo>
                  <a:cubicBezTo>
                    <a:pt x="17" y="178"/>
                    <a:pt x="16" y="180"/>
                    <a:pt x="16" y="180"/>
                  </a:cubicBezTo>
                  <a:cubicBezTo>
                    <a:pt x="16" y="181"/>
                    <a:pt x="18" y="181"/>
                    <a:pt x="18" y="181"/>
                  </a:cubicBezTo>
                  <a:cubicBezTo>
                    <a:pt x="19" y="182"/>
                    <a:pt x="18" y="184"/>
                    <a:pt x="19" y="185"/>
                  </a:cubicBezTo>
                  <a:cubicBezTo>
                    <a:pt x="19" y="186"/>
                    <a:pt x="22" y="186"/>
                    <a:pt x="22" y="187"/>
                  </a:cubicBezTo>
                  <a:cubicBezTo>
                    <a:pt x="23" y="187"/>
                    <a:pt x="24" y="189"/>
                    <a:pt x="24" y="191"/>
                  </a:cubicBezTo>
                  <a:cubicBezTo>
                    <a:pt x="24" y="191"/>
                    <a:pt x="23" y="192"/>
                    <a:pt x="23" y="193"/>
                  </a:cubicBezTo>
                  <a:cubicBezTo>
                    <a:pt x="23" y="194"/>
                    <a:pt x="24" y="195"/>
                    <a:pt x="24" y="196"/>
                  </a:cubicBezTo>
                  <a:cubicBezTo>
                    <a:pt x="23" y="198"/>
                    <a:pt x="20" y="199"/>
                    <a:pt x="19" y="200"/>
                  </a:cubicBezTo>
                  <a:cubicBezTo>
                    <a:pt x="18" y="200"/>
                    <a:pt x="16" y="198"/>
                    <a:pt x="15" y="198"/>
                  </a:cubicBezTo>
                  <a:cubicBezTo>
                    <a:pt x="14" y="198"/>
                    <a:pt x="12" y="200"/>
                    <a:pt x="11" y="200"/>
                  </a:cubicBezTo>
                  <a:cubicBezTo>
                    <a:pt x="9" y="200"/>
                    <a:pt x="8" y="198"/>
                    <a:pt x="7" y="198"/>
                  </a:cubicBezTo>
                  <a:cubicBezTo>
                    <a:pt x="6" y="198"/>
                    <a:pt x="4" y="199"/>
                    <a:pt x="4" y="200"/>
                  </a:cubicBezTo>
                  <a:cubicBezTo>
                    <a:pt x="4" y="201"/>
                    <a:pt x="5" y="202"/>
                    <a:pt x="5" y="203"/>
                  </a:cubicBezTo>
                  <a:cubicBezTo>
                    <a:pt x="5" y="204"/>
                    <a:pt x="4" y="207"/>
                    <a:pt x="3" y="208"/>
                  </a:cubicBezTo>
                  <a:cubicBezTo>
                    <a:pt x="3" y="208"/>
                    <a:pt x="1" y="209"/>
                    <a:pt x="1" y="210"/>
                  </a:cubicBezTo>
                  <a:cubicBezTo>
                    <a:pt x="1" y="210"/>
                    <a:pt x="0" y="211"/>
                    <a:pt x="1" y="211"/>
                  </a:cubicBezTo>
                  <a:cubicBezTo>
                    <a:pt x="2" y="213"/>
                    <a:pt x="5" y="210"/>
                    <a:pt x="7" y="209"/>
                  </a:cubicBezTo>
                  <a:cubicBezTo>
                    <a:pt x="8" y="209"/>
                    <a:pt x="10" y="207"/>
                    <a:pt x="11" y="207"/>
                  </a:cubicBezTo>
                  <a:cubicBezTo>
                    <a:pt x="12" y="206"/>
                    <a:pt x="14" y="205"/>
                    <a:pt x="15" y="205"/>
                  </a:cubicBezTo>
                  <a:cubicBezTo>
                    <a:pt x="16" y="206"/>
                    <a:pt x="16" y="207"/>
                    <a:pt x="17" y="207"/>
                  </a:cubicBezTo>
                  <a:cubicBezTo>
                    <a:pt x="18" y="207"/>
                    <a:pt x="20" y="205"/>
                    <a:pt x="21" y="206"/>
                  </a:cubicBezTo>
                  <a:cubicBezTo>
                    <a:pt x="21" y="206"/>
                    <a:pt x="20" y="207"/>
                    <a:pt x="20" y="208"/>
                  </a:cubicBezTo>
                  <a:cubicBezTo>
                    <a:pt x="21" y="208"/>
                    <a:pt x="23" y="207"/>
                    <a:pt x="24" y="207"/>
                  </a:cubicBezTo>
                  <a:cubicBezTo>
                    <a:pt x="24" y="208"/>
                    <a:pt x="23" y="209"/>
                    <a:pt x="23" y="209"/>
                  </a:cubicBezTo>
                  <a:cubicBezTo>
                    <a:pt x="23" y="210"/>
                    <a:pt x="25" y="210"/>
                    <a:pt x="26" y="210"/>
                  </a:cubicBezTo>
                  <a:cubicBezTo>
                    <a:pt x="27" y="211"/>
                    <a:pt x="30" y="209"/>
                    <a:pt x="32" y="208"/>
                  </a:cubicBezTo>
                  <a:cubicBezTo>
                    <a:pt x="32" y="208"/>
                    <a:pt x="34" y="206"/>
                    <a:pt x="34" y="206"/>
                  </a:cubicBezTo>
                  <a:cubicBezTo>
                    <a:pt x="35" y="206"/>
                    <a:pt x="37" y="204"/>
                    <a:pt x="38" y="204"/>
                  </a:cubicBezTo>
                  <a:cubicBezTo>
                    <a:pt x="39" y="204"/>
                    <a:pt x="40" y="206"/>
                    <a:pt x="40" y="206"/>
                  </a:cubicBezTo>
                  <a:cubicBezTo>
                    <a:pt x="41" y="206"/>
                    <a:pt x="44" y="206"/>
                    <a:pt x="44" y="206"/>
                  </a:cubicBezTo>
                  <a:cubicBezTo>
                    <a:pt x="46" y="205"/>
                    <a:pt x="48" y="201"/>
                    <a:pt x="49" y="200"/>
                  </a:cubicBezTo>
                  <a:cubicBezTo>
                    <a:pt x="50" y="199"/>
                    <a:pt x="54" y="197"/>
                    <a:pt x="55" y="196"/>
                  </a:cubicBezTo>
                  <a:cubicBezTo>
                    <a:pt x="57" y="196"/>
                    <a:pt x="61" y="196"/>
                    <a:pt x="62" y="195"/>
                  </a:cubicBezTo>
                  <a:cubicBezTo>
                    <a:pt x="64" y="195"/>
                    <a:pt x="67" y="193"/>
                    <a:pt x="69" y="193"/>
                  </a:cubicBezTo>
                  <a:cubicBezTo>
                    <a:pt x="71" y="193"/>
                    <a:pt x="74" y="196"/>
                    <a:pt x="75" y="196"/>
                  </a:cubicBezTo>
                  <a:cubicBezTo>
                    <a:pt x="76" y="197"/>
                    <a:pt x="78" y="196"/>
                    <a:pt x="78" y="196"/>
                  </a:cubicBezTo>
                  <a:cubicBezTo>
                    <a:pt x="79" y="196"/>
                    <a:pt x="82" y="198"/>
                    <a:pt x="83" y="198"/>
                  </a:cubicBezTo>
                  <a:cubicBezTo>
                    <a:pt x="85" y="198"/>
                    <a:pt x="87" y="195"/>
                    <a:pt x="89" y="194"/>
                  </a:cubicBezTo>
                  <a:cubicBezTo>
                    <a:pt x="89" y="193"/>
                    <a:pt x="88" y="191"/>
                    <a:pt x="89" y="191"/>
                  </a:cubicBezTo>
                  <a:cubicBezTo>
                    <a:pt x="90" y="189"/>
                    <a:pt x="91" y="189"/>
                    <a:pt x="92" y="189"/>
                  </a:cubicBezTo>
                  <a:cubicBezTo>
                    <a:pt x="93" y="189"/>
                    <a:pt x="94" y="193"/>
                    <a:pt x="95" y="194"/>
                  </a:cubicBezTo>
                  <a:cubicBezTo>
                    <a:pt x="96" y="194"/>
                    <a:pt x="98" y="195"/>
                    <a:pt x="100" y="196"/>
                  </a:cubicBezTo>
                  <a:cubicBezTo>
                    <a:pt x="101" y="196"/>
                    <a:pt x="105" y="194"/>
                    <a:pt x="106" y="195"/>
                  </a:cubicBezTo>
                  <a:cubicBezTo>
                    <a:pt x="106" y="196"/>
                    <a:pt x="105" y="196"/>
                    <a:pt x="104" y="197"/>
                  </a:cubicBezTo>
                  <a:cubicBezTo>
                    <a:pt x="104" y="198"/>
                    <a:pt x="104" y="198"/>
                    <a:pt x="104" y="198"/>
                  </a:cubicBezTo>
                  <a:cubicBezTo>
                    <a:pt x="104" y="199"/>
                    <a:pt x="106" y="199"/>
                    <a:pt x="106" y="198"/>
                  </a:cubicBezTo>
                  <a:cubicBezTo>
                    <a:pt x="107" y="198"/>
                    <a:pt x="109" y="198"/>
                    <a:pt x="109" y="198"/>
                  </a:cubicBezTo>
                  <a:cubicBezTo>
                    <a:pt x="111" y="197"/>
                    <a:pt x="114" y="198"/>
                    <a:pt x="115" y="198"/>
                  </a:cubicBezTo>
                  <a:cubicBezTo>
                    <a:pt x="116" y="198"/>
                    <a:pt x="119" y="195"/>
                    <a:pt x="120" y="194"/>
                  </a:cubicBezTo>
                  <a:cubicBezTo>
                    <a:pt x="120" y="194"/>
                    <a:pt x="121" y="191"/>
                    <a:pt x="122" y="191"/>
                  </a:cubicBezTo>
                  <a:cubicBezTo>
                    <a:pt x="123" y="190"/>
                    <a:pt x="126" y="189"/>
                    <a:pt x="127" y="189"/>
                  </a:cubicBezTo>
                  <a:cubicBezTo>
                    <a:pt x="128" y="189"/>
                    <a:pt x="130" y="189"/>
                    <a:pt x="131" y="189"/>
                  </a:cubicBezTo>
                  <a:cubicBezTo>
                    <a:pt x="131" y="188"/>
                    <a:pt x="133" y="187"/>
                    <a:pt x="134" y="187"/>
                  </a:cubicBezTo>
                  <a:cubicBezTo>
                    <a:pt x="134" y="186"/>
                    <a:pt x="134" y="184"/>
                    <a:pt x="134" y="183"/>
                  </a:cubicBezTo>
                  <a:cubicBezTo>
                    <a:pt x="134" y="182"/>
                    <a:pt x="135" y="180"/>
                    <a:pt x="136" y="179"/>
                  </a:cubicBezTo>
                  <a:cubicBezTo>
                    <a:pt x="136" y="179"/>
                    <a:pt x="138" y="178"/>
                    <a:pt x="139" y="178"/>
                  </a:cubicBezTo>
                  <a:cubicBezTo>
                    <a:pt x="140" y="179"/>
                    <a:pt x="141" y="181"/>
                    <a:pt x="141" y="183"/>
                  </a:cubicBezTo>
                  <a:cubicBezTo>
                    <a:pt x="141" y="183"/>
                    <a:pt x="141" y="185"/>
                    <a:pt x="141" y="185"/>
                  </a:cubicBezTo>
                  <a:cubicBezTo>
                    <a:pt x="141" y="186"/>
                    <a:pt x="142" y="188"/>
                    <a:pt x="142" y="188"/>
                  </a:cubicBezTo>
                  <a:cubicBezTo>
                    <a:pt x="143" y="189"/>
                    <a:pt x="144" y="189"/>
                    <a:pt x="145" y="189"/>
                  </a:cubicBezTo>
                  <a:cubicBezTo>
                    <a:pt x="145" y="189"/>
                    <a:pt x="146" y="188"/>
                    <a:pt x="147" y="188"/>
                  </a:cubicBezTo>
                  <a:cubicBezTo>
                    <a:pt x="147" y="188"/>
                    <a:pt x="148" y="189"/>
                    <a:pt x="149" y="189"/>
                  </a:cubicBezTo>
                  <a:cubicBezTo>
                    <a:pt x="149" y="189"/>
                    <a:pt x="149" y="191"/>
                    <a:pt x="148" y="191"/>
                  </a:cubicBezTo>
                  <a:cubicBezTo>
                    <a:pt x="148" y="192"/>
                    <a:pt x="146" y="192"/>
                    <a:pt x="145" y="193"/>
                  </a:cubicBezTo>
                  <a:cubicBezTo>
                    <a:pt x="145" y="193"/>
                    <a:pt x="145" y="194"/>
                    <a:pt x="145" y="194"/>
                  </a:cubicBezTo>
                  <a:cubicBezTo>
                    <a:pt x="145" y="195"/>
                    <a:pt x="146" y="195"/>
                    <a:pt x="146" y="196"/>
                  </a:cubicBezTo>
                  <a:cubicBezTo>
                    <a:pt x="147" y="196"/>
                    <a:pt x="148" y="196"/>
                    <a:pt x="149" y="197"/>
                  </a:cubicBezTo>
                  <a:cubicBezTo>
                    <a:pt x="149" y="197"/>
                    <a:pt x="149" y="199"/>
                    <a:pt x="149" y="199"/>
                  </a:cubicBezTo>
                  <a:cubicBezTo>
                    <a:pt x="149" y="199"/>
                    <a:pt x="147" y="199"/>
                    <a:pt x="147" y="199"/>
                  </a:cubicBezTo>
                  <a:cubicBezTo>
                    <a:pt x="147" y="200"/>
                    <a:pt x="146" y="201"/>
                    <a:pt x="146" y="201"/>
                  </a:cubicBezTo>
                  <a:cubicBezTo>
                    <a:pt x="146" y="202"/>
                    <a:pt x="146" y="203"/>
                    <a:pt x="146" y="204"/>
                  </a:cubicBezTo>
                  <a:cubicBezTo>
                    <a:pt x="145" y="206"/>
                    <a:pt x="141" y="204"/>
                    <a:pt x="139" y="205"/>
                  </a:cubicBezTo>
                  <a:cubicBezTo>
                    <a:pt x="137" y="206"/>
                    <a:pt x="134" y="207"/>
                    <a:pt x="133" y="208"/>
                  </a:cubicBezTo>
                  <a:cubicBezTo>
                    <a:pt x="132" y="208"/>
                    <a:pt x="132" y="211"/>
                    <a:pt x="131" y="211"/>
                  </a:cubicBezTo>
                  <a:cubicBezTo>
                    <a:pt x="129" y="213"/>
                    <a:pt x="123" y="214"/>
                    <a:pt x="121" y="214"/>
                  </a:cubicBezTo>
                  <a:cubicBezTo>
                    <a:pt x="116" y="214"/>
                    <a:pt x="109" y="214"/>
                    <a:pt x="105" y="215"/>
                  </a:cubicBezTo>
                  <a:cubicBezTo>
                    <a:pt x="102" y="215"/>
                    <a:pt x="96" y="217"/>
                    <a:pt x="93" y="218"/>
                  </a:cubicBezTo>
                  <a:cubicBezTo>
                    <a:pt x="92" y="219"/>
                    <a:pt x="89" y="222"/>
                    <a:pt x="87" y="222"/>
                  </a:cubicBezTo>
                  <a:cubicBezTo>
                    <a:pt x="86" y="222"/>
                    <a:pt x="84" y="221"/>
                    <a:pt x="83" y="222"/>
                  </a:cubicBezTo>
                  <a:cubicBezTo>
                    <a:pt x="82" y="222"/>
                    <a:pt x="82" y="222"/>
                    <a:pt x="81" y="222"/>
                  </a:cubicBezTo>
                  <a:cubicBezTo>
                    <a:pt x="80" y="223"/>
                    <a:pt x="79" y="225"/>
                    <a:pt x="78" y="226"/>
                  </a:cubicBezTo>
                  <a:cubicBezTo>
                    <a:pt x="76" y="229"/>
                    <a:pt x="68" y="231"/>
                    <a:pt x="66" y="233"/>
                  </a:cubicBezTo>
                  <a:cubicBezTo>
                    <a:pt x="65" y="234"/>
                    <a:pt x="65" y="235"/>
                    <a:pt x="65" y="236"/>
                  </a:cubicBezTo>
                  <a:cubicBezTo>
                    <a:pt x="65" y="237"/>
                    <a:pt x="67" y="238"/>
                    <a:pt x="68" y="238"/>
                  </a:cubicBezTo>
                  <a:cubicBezTo>
                    <a:pt x="70" y="239"/>
                    <a:pt x="75" y="238"/>
                    <a:pt x="77" y="238"/>
                  </a:cubicBezTo>
                  <a:cubicBezTo>
                    <a:pt x="79" y="238"/>
                    <a:pt x="81" y="236"/>
                    <a:pt x="82" y="236"/>
                  </a:cubicBezTo>
                  <a:cubicBezTo>
                    <a:pt x="84" y="235"/>
                    <a:pt x="88" y="234"/>
                    <a:pt x="90" y="234"/>
                  </a:cubicBezTo>
                  <a:cubicBezTo>
                    <a:pt x="91" y="234"/>
                    <a:pt x="94" y="235"/>
                    <a:pt x="95" y="234"/>
                  </a:cubicBezTo>
                  <a:cubicBezTo>
                    <a:pt x="96" y="234"/>
                    <a:pt x="97" y="233"/>
                    <a:pt x="98" y="232"/>
                  </a:cubicBezTo>
                  <a:cubicBezTo>
                    <a:pt x="99" y="232"/>
                    <a:pt x="102" y="232"/>
                    <a:pt x="103" y="232"/>
                  </a:cubicBezTo>
                  <a:cubicBezTo>
                    <a:pt x="104" y="231"/>
                    <a:pt x="105" y="230"/>
                    <a:pt x="106" y="229"/>
                  </a:cubicBezTo>
                  <a:cubicBezTo>
                    <a:pt x="107" y="229"/>
                    <a:pt x="108" y="229"/>
                    <a:pt x="109" y="229"/>
                  </a:cubicBezTo>
                  <a:cubicBezTo>
                    <a:pt x="111" y="229"/>
                    <a:pt x="113" y="228"/>
                    <a:pt x="115" y="227"/>
                  </a:cubicBezTo>
                  <a:cubicBezTo>
                    <a:pt x="115" y="227"/>
                    <a:pt x="115" y="226"/>
                    <a:pt x="116" y="226"/>
                  </a:cubicBezTo>
                  <a:cubicBezTo>
                    <a:pt x="117" y="225"/>
                    <a:pt x="120" y="225"/>
                    <a:pt x="121" y="225"/>
                  </a:cubicBezTo>
                  <a:cubicBezTo>
                    <a:pt x="122" y="225"/>
                    <a:pt x="124" y="225"/>
                    <a:pt x="126" y="226"/>
                  </a:cubicBezTo>
                  <a:cubicBezTo>
                    <a:pt x="126" y="227"/>
                    <a:pt x="126" y="227"/>
                    <a:pt x="126" y="227"/>
                  </a:cubicBezTo>
                  <a:cubicBezTo>
                    <a:pt x="125" y="227"/>
                    <a:pt x="123" y="227"/>
                    <a:pt x="123" y="227"/>
                  </a:cubicBezTo>
                  <a:cubicBezTo>
                    <a:pt x="122" y="228"/>
                    <a:pt x="121" y="229"/>
                    <a:pt x="120" y="229"/>
                  </a:cubicBezTo>
                  <a:cubicBezTo>
                    <a:pt x="119" y="230"/>
                    <a:pt x="116" y="231"/>
                    <a:pt x="115" y="231"/>
                  </a:cubicBezTo>
                  <a:cubicBezTo>
                    <a:pt x="114" y="232"/>
                    <a:pt x="113" y="235"/>
                    <a:pt x="112" y="236"/>
                  </a:cubicBezTo>
                  <a:cubicBezTo>
                    <a:pt x="112" y="236"/>
                    <a:pt x="110" y="236"/>
                    <a:pt x="109" y="237"/>
                  </a:cubicBezTo>
                  <a:cubicBezTo>
                    <a:pt x="109" y="237"/>
                    <a:pt x="108" y="238"/>
                    <a:pt x="107" y="239"/>
                  </a:cubicBezTo>
                  <a:cubicBezTo>
                    <a:pt x="107" y="240"/>
                    <a:pt x="106" y="241"/>
                    <a:pt x="105" y="242"/>
                  </a:cubicBezTo>
                  <a:cubicBezTo>
                    <a:pt x="104" y="242"/>
                    <a:pt x="102" y="244"/>
                    <a:pt x="101" y="244"/>
                  </a:cubicBezTo>
                  <a:cubicBezTo>
                    <a:pt x="100" y="245"/>
                    <a:pt x="96" y="244"/>
                    <a:pt x="94" y="245"/>
                  </a:cubicBezTo>
                  <a:cubicBezTo>
                    <a:pt x="92" y="245"/>
                    <a:pt x="88" y="247"/>
                    <a:pt x="86" y="248"/>
                  </a:cubicBezTo>
                  <a:cubicBezTo>
                    <a:pt x="84" y="248"/>
                    <a:pt x="80" y="247"/>
                    <a:pt x="79" y="247"/>
                  </a:cubicBezTo>
                  <a:cubicBezTo>
                    <a:pt x="78" y="247"/>
                    <a:pt x="77" y="247"/>
                    <a:pt x="76" y="247"/>
                  </a:cubicBezTo>
                  <a:cubicBezTo>
                    <a:pt x="75" y="247"/>
                    <a:pt x="74" y="247"/>
                    <a:pt x="73" y="247"/>
                  </a:cubicBezTo>
                  <a:cubicBezTo>
                    <a:pt x="72" y="247"/>
                    <a:pt x="71" y="248"/>
                    <a:pt x="71" y="248"/>
                  </a:cubicBezTo>
                  <a:cubicBezTo>
                    <a:pt x="70" y="249"/>
                    <a:pt x="70" y="251"/>
                    <a:pt x="69" y="252"/>
                  </a:cubicBezTo>
                  <a:cubicBezTo>
                    <a:pt x="68" y="253"/>
                    <a:pt x="64" y="255"/>
                    <a:pt x="63" y="255"/>
                  </a:cubicBezTo>
                  <a:cubicBezTo>
                    <a:pt x="62" y="256"/>
                    <a:pt x="60" y="256"/>
                    <a:pt x="60" y="256"/>
                  </a:cubicBezTo>
                  <a:cubicBezTo>
                    <a:pt x="59" y="257"/>
                    <a:pt x="59" y="257"/>
                    <a:pt x="59" y="258"/>
                  </a:cubicBezTo>
                  <a:cubicBezTo>
                    <a:pt x="59" y="259"/>
                    <a:pt x="59" y="259"/>
                    <a:pt x="60" y="260"/>
                  </a:cubicBezTo>
                  <a:cubicBezTo>
                    <a:pt x="60" y="260"/>
                    <a:pt x="60" y="260"/>
                    <a:pt x="60" y="260"/>
                  </a:cubicBezTo>
                  <a:cubicBezTo>
                    <a:pt x="61" y="261"/>
                    <a:pt x="62" y="260"/>
                    <a:pt x="63" y="260"/>
                  </a:cubicBezTo>
                  <a:cubicBezTo>
                    <a:pt x="63" y="260"/>
                    <a:pt x="64" y="261"/>
                    <a:pt x="64" y="261"/>
                  </a:cubicBezTo>
                  <a:cubicBezTo>
                    <a:pt x="64" y="262"/>
                    <a:pt x="63" y="264"/>
                    <a:pt x="63" y="265"/>
                  </a:cubicBezTo>
                  <a:cubicBezTo>
                    <a:pt x="62" y="265"/>
                    <a:pt x="61" y="266"/>
                    <a:pt x="60" y="267"/>
                  </a:cubicBezTo>
                  <a:cubicBezTo>
                    <a:pt x="60" y="267"/>
                    <a:pt x="60" y="268"/>
                    <a:pt x="60" y="268"/>
                  </a:cubicBezTo>
                  <a:cubicBezTo>
                    <a:pt x="60" y="269"/>
                    <a:pt x="60" y="271"/>
                    <a:pt x="60" y="272"/>
                  </a:cubicBezTo>
                  <a:cubicBezTo>
                    <a:pt x="60" y="272"/>
                    <a:pt x="59" y="272"/>
                    <a:pt x="59" y="273"/>
                  </a:cubicBezTo>
                  <a:cubicBezTo>
                    <a:pt x="59" y="274"/>
                    <a:pt x="60" y="274"/>
                    <a:pt x="60" y="274"/>
                  </a:cubicBezTo>
                  <a:cubicBezTo>
                    <a:pt x="61" y="275"/>
                    <a:pt x="63" y="274"/>
                    <a:pt x="64" y="274"/>
                  </a:cubicBezTo>
                  <a:cubicBezTo>
                    <a:pt x="65" y="274"/>
                    <a:pt x="67" y="272"/>
                    <a:pt x="67" y="271"/>
                  </a:cubicBezTo>
                  <a:cubicBezTo>
                    <a:pt x="68" y="271"/>
                    <a:pt x="69" y="268"/>
                    <a:pt x="69" y="268"/>
                  </a:cubicBezTo>
                  <a:cubicBezTo>
                    <a:pt x="70" y="266"/>
                    <a:pt x="72" y="263"/>
                    <a:pt x="74" y="264"/>
                  </a:cubicBezTo>
                  <a:cubicBezTo>
                    <a:pt x="75" y="264"/>
                    <a:pt x="75" y="265"/>
                    <a:pt x="75" y="265"/>
                  </a:cubicBezTo>
                  <a:cubicBezTo>
                    <a:pt x="75" y="267"/>
                    <a:pt x="72" y="268"/>
                    <a:pt x="72" y="269"/>
                  </a:cubicBezTo>
                  <a:cubicBezTo>
                    <a:pt x="72" y="270"/>
                    <a:pt x="71" y="271"/>
                    <a:pt x="72" y="272"/>
                  </a:cubicBezTo>
                  <a:cubicBezTo>
                    <a:pt x="72" y="272"/>
                    <a:pt x="74" y="273"/>
                    <a:pt x="74" y="273"/>
                  </a:cubicBezTo>
                  <a:cubicBezTo>
                    <a:pt x="73" y="274"/>
                    <a:pt x="72" y="274"/>
                    <a:pt x="71" y="274"/>
                  </a:cubicBezTo>
                  <a:cubicBezTo>
                    <a:pt x="71" y="275"/>
                    <a:pt x="70" y="276"/>
                    <a:pt x="70" y="276"/>
                  </a:cubicBezTo>
                  <a:cubicBezTo>
                    <a:pt x="70" y="277"/>
                    <a:pt x="72" y="277"/>
                    <a:pt x="73" y="277"/>
                  </a:cubicBezTo>
                  <a:cubicBezTo>
                    <a:pt x="74" y="277"/>
                    <a:pt x="74" y="275"/>
                    <a:pt x="75" y="275"/>
                  </a:cubicBezTo>
                  <a:cubicBezTo>
                    <a:pt x="75" y="274"/>
                    <a:pt x="78" y="275"/>
                    <a:pt x="79" y="274"/>
                  </a:cubicBezTo>
                  <a:cubicBezTo>
                    <a:pt x="79" y="274"/>
                    <a:pt x="79" y="272"/>
                    <a:pt x="79" y="271"/>
                  </a:cubicBezTo>
                  <a:cubicBezTo>
                    <a:pt x="80" y="271"/>
                    <a:pt x="83" y="271"/>
                    <a:pt x="84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2" y="269"/>
                    <a:pt x="78" y="272"/>
                    <a:pt x="77" y="270"/>
                  </a:cubicBezTo>
                  <a:cubicBezTo>
                    <a:pt x="77" y="270"/>
                    <a:pt x="78" y="269"/>
                    <a:pt x="78" y="268"/>
                  </a:cubicBezTo>
                  <a:cubicBezTo>
                    <a:pt x="78" y="268"/>
                    <a:pt x="80" y="266"/>
                    <a:pt x="82" y="265"/>
                  </a:cubicBezTo>
                  <a:cubicBezTo>
                    <a:pt x="82" y="265"/>
                    <a:pt x="84" y="267"/>
                    <a:pt x="85" y="266"/>
                  </a:cubicBezTo>
                  <a:cubicBezTo>
                    <a:pt x="85" y="266"/>
                    <a:pt x="86" y="264"/>
                    <a:pt x="87" y="264"/>
                  </a:cubicBezTo>
                  <a:cubicBezTo>
                    <a:pt x="87" y="263"/>
                    <a:pt x="86" y="261"/>
                    <a:pt x="87" y="260"/>
                  </a:cubicBezTo>
                  <a:cubicBezTo>
                    <a:pt x="87" y="259"/>
                    <a:pt x="90" y="258"/>
                    <a:pt x="90" y="258"/>
                  </a:cubicBezTo>
                  <a:cubicBezTo>
                    <a:pt x="91" y="257"/>
                    <a:pt x="93" y="257"/>
                    <a:pt x="94" y="257"/>
                  </a:cubicBezTo>
                  <a:cubicBezTo>
                    <a:pt x="95" y="256"/>
                    <a:pt x="97" y="255"/>
                    <a:pt x="97" y="255"/>
                  </a:cubicBezTo>
                  <a:cubicBezTo>
                    <a:pt x="97" y="254"/>
                    <a:pt x="97" y="253"/>
                    <a:pt x="97" y="253"/>
                  </a:cubicBezTo>
                  <a:cubicBezTo>
                    <a:pt x="97" y="253"/>
                    <a:pt x="98" y="253"/>
                    <a:pt x="99" y="253"/>
                  </a:cubicBezTo>
                  <a:cubicBezTo>
                    <a:pt x="100" y="254"/>
                    <a:pt x="101" y="256"/>
                    <a:pt x="101" y="257"/>
                  </a:cubicBezTo>
                  <a:cubicBezTo>
                    <a:pt x="101" y="258"/>
                    <a:pt x="100" y="259"/>
                    <a:pt x="100" y="260"/>
                  </a:cubicBezTo>
                  <a:cubicBezTo>
                    <a:pt x="100" y="260"/>
                    <a:pt x="100" y="261"/>
                    <a:pt x="101" y="261"/>
                  </a:cubicBezTo>
                  <a:cubicBezTo>
                    <a:pt x="101" y="262"/>
                    <a:pt x="102" y="262"/>
                    <a:pt x="102" y="262"/>
                  </a:cubicBezTo>
                  <a:cubicBezTo>
                    <a:pt x="104" y="262"/>
                    <a:pt x="106" y="261"/>
                    <a:pt x="106" y="261"/>
                  </a:cubicBezTo>
                  <a:cubicBezTo>
                    <a:pt x="106" y="260"/>
                    <a:pt x="105" y="260"/>
                    <a:pt x="105" y="260"/>
                  </a:cubicBezTo>
                  <a:cubicBezTo>
                    <a:pt x="105" y="260"/>
                    <a:pt x="104" y="260"/>
                    <a:pt x="104" y="260"/>
                  </a:cubicBezTo>
                  <a:cubicBezTo>
                    <a:pt x="103" y="259"/>
                    <a:pt x="105" y="257"/>
                    <a:pt x="105" y="257"/>
                  </a:cubicBezTo>
                  <a:cubicBezTo>
                    <a:pt x="106" y="257"/>
                    <a:pt x="108" y="258"/>
                    <a:pt x="108" y="257"/>
                  </a:cubicBezTo>
                  <a:cubicBezTo>
                    <a:pt x="109" y="257"/>
                    <a:pt x="109" y="256"/>
                    <a:pt x="111" y="255"/>
                  </a:cubicBezTo>
                  <a:cubicBezTo>
                    <a:pt x="111" y="255"/>
                    <a:pt x="112" y="256"/>
                    <a:pt x="112" y="256"/>
                  </a:cubicBezTo>
                  <a:cubicBezTo>
                    <a:pt x="112" y="257"/>
                    <a:pt x="110" y="258"/>
                    <a:pt x="111" y="259"/>
                  </a:cubicBezTo>
                  <a:cubicBezTo>
                    <a:pt x="111" y="259"/>
                    <a:pt x="112" y="259"/>
                    <a:pt x="112" y="259"/>
                  </a:cubicBezTo>
                  <a:cubicBezTo>
                    <a:pt x="113" y="260"/>
                    <a:pt x="115" y="259"/>
                    <a:pt x="116" y="259"/>
                  </a:cubicBezTo>
                  <a:cubicBezTo>
                    <a:pt x="117" y="259"/>
                    <a:pt x="118" y="257"/>
                    <a:pt x="119" y="257"/>
                  </a:cubicBezTo>
                  <a:cubicBezTo>
                    <a:pt x="119" y="256"/>
                    <a:pt x="121" y="254"/>
                    <a:pt x="121" y="254"/>
                  </a:cubicBezTo>
                  <a:cubicBezTo>
                    <a:pt x="122" y="254"/>
                    <a:pt x="123" y="254"/>
                    <a:pt x="124" y="254"/>
                  </a:cubicBezTo>
                  <a:cubicBezTo>
                    <a:pt x="124" y="255"/>
                    <a:pt x="124" y="256"/>
                    <a:pt x="124" y="256"/>
                  </a:cubicBezTo>
                  <a:cubicBezTo>
                    <a:pt x="125" y="256"/>
                    <a:pt x="126" y="257"/>
                    <a:pt x="126" y="257"/>
                  </a:cubicBezTo>
                  <a:cubicBezTo>
                    <a:pt x="127" y="257"/>
                    <a:pt x="128" y="255"/>
                    <a:pt x="129" y="254"/>
                  </a:cubicBezTo>
                  <a:cubicBezTo>
                    <a:pt x="129" y="254"/>
                    <a:pt x="131" y="253"/>
                    <a:pt x="131" y="253"/>
                  </a:cubicBezTo>
                  <a:cubicBezTo>
                    <a:pt x="133" y="253"/>
                    <a:pt x="136" y="254"/>
                    <a:pt x="137" y="254"/>
                  </a:cubicBezTo>
                  <a:cubicBezTo>
                    <a:pt x="138" y="254"/>
                    <a:pt x="139" y="253"/>
                    <a:pt x="140" y="252"/>
                  </a:cubicBezTo>
                  <a:cubicBezTo>
                    <a:pt x="140" y="252"/>
                    <a:pt x="142" y="253"/>
                    <a:pt x="142" y="252"/>
                  </a:cubicBezTo>
                  <a:cubicBezTo>
                    <a:pt x="142" y="252"/>
                    <a:pt x="143" y="250"/>
                    <a:pt x="142" y="249"/>
                  </a:cubicBezTo>
                  <a:cubicBezTo>
                    <a:pt x="142" y="249"/>
                    <a:pt x="141" y="249"/>
                    <a:pt x="141" y="249"/>
                  </a:cubicBezTo>
                  <a:cubicBezTo>
                    <a:pt x="140" y="248"/>
                    <a:pt x="142" y="247"/>
                    <a:pt x="142" y="246"/>
                  </a:cubicBezTo>
                  <a:cubicBezTo>
                    <a:pt x="142" y="245"/>
                    <a:pt x="139" y="242"/>
                    <a:pt x="140" y="242"/>
                  </a:cubicBezTo>
                  <a:cubicBezTo>
                    <a:pt x="141" y="241"/>
                    <a:pt x="141" y="241"/>
                    <a:pt x="141" y="241"/>
                  </a:cubicBezTo>
                  <a:cubicBezTo>
                    <a:pt x="143" y="242"/>
                    <a:pt x="144" y="245"/>
                    <a:pt x="144" y="246"/>
                  </a:cubicBezTo>
                  <a:cubicBezTo>
                    <a:pt x="144" y="246"/>
                    <a:pt x="144" y="247"/>
                    <a:pt x="144" y="248"/>
                  </a:cubicBezTo>
                  <a:cubicBezTo>
                    <a:pt x="144" y="248"/>
                    <a:pt x="144" y="249"/>
                    <a:pt x="145" y="249"/>
                  </a:cubicBezTo>
                  <a:cubicBezTo>
                    <a:pt x="145" y="249"/>
                    <a:pt x="146" y="247"/>
                    <a:pt x="147" y="247"/>
                  </a:cubicBezTo>
                  <a:cubicBezTo>
                    <a:pt x="147" y="247"/>
                    <a:pt x="146" y="250"/>
                    <a:pt x="147" y="251"/>
                  </a:cubicBezTo>
                  <a:cubicBezTo>
                    <a:pt x="148" y="251"/>
                    <a:pt x="150" y="249"/>
                    <a:pt x="150" y="249"/>
                  </a:cubicBezTo>
                  <a:cubicBezTo>
                    <a:pt x="151" y="249"/>
                    <a:pt x="151" y="251"/>
                    <a:pt x="151" y="251"/>
                  </a:cubicBezTo>
                  <a:cubicBezTo>
                    <a:pt x="151" y="252"/>
                    <a:pt x="151" y="253"/>
                    <a:pt x="150" y="253"/>
                  </a:cubicBezTo>
                  <a:cubicBezTo>
                    <a:pt x="149" y="255"/>
                    <a:pt x="145" y="255"/>
                    <a:pt x="144" y="256"/>
                  </a:cubicBezTo>
                  <a:cubicBezTo>
                    <a:pt x="143" y="256"/>
                    <a:pt x="142" y="258"/>
                    <a:pt x="142" y="259"/>
                  </a:cubicBezTo>
                  <a:cubicBezTo>
                    <a:pt x="142" y="259"/>
                    <a:pt x="141" y="259"/>
                    <a:pt x="140" y="260"/>
                  </a:cubicBezTo>
                  <a:cubicBezTo>
                    <a:pt x="140" y="260"/>
                    <a:pt x="140" y="261"/>
                    <a:pt x="141" y="261"/>
                  </a:cubicBezTo>
                  <a:cubicBezTo>
                    <a:pt x="141" y="262"/>
                    <a:pt x="143" y="261"/>
                    <a:pt x="144" y="262"/>
                  </a:cubicBezTo>
                  <a:cubicBezTo>
                    <a:pt x="144" y="262"/>
                    <a:pt x="143" y="263"/>
                    <a:pt x="144" y="264"/>
                  </a:cubicBezTo>
                  <a:cubicBezTo>
                    <a:pt x="144" y="264"/>
                    <a:pt x="145" y="264"/>
                    <a:pt x="145" y="264"/>
                  </a:cubicBezTo>
                  <a:cubicBezTo>
                    <a:pt x="146" y="264"/>
                    <a:pt x="146" y="262"/>
                    <a:pt x="147" y="262"/>
                  </a:cubicBezTo>
                  <a:cubicBezTo>
                    <a:pt x="147" y="261"/>
                    <a:pt x="150" y="261"/>
                    <a:pt x="151" y="260"/>
                  </a:cubicBezTo>
                  <a:cubicBezTo>
                    <a:pt x="151" y="260"/>
                    <a:pt x="151" y="259"/>
                    <a:pt x="151" y="259"/>
                  </a:cubicBezTo>
                  <a:cubicBezTo>
                    <a:pt x="152" y="258"/>
                    <a:pt x="154" y="257"/>
                    <a:pt x="155" y="257"/>
                  </a:cubicBezTo>
                  <a:cubicBezTo>
                    <a:pt x="156" y="257"/>
                    <a:pt x="157" y="259"/>
                    <a:pt x="157" y="259"/>
                  </a:cubicBezTo>
                  <a:cubicBezTo>
                    <a:pt x="158" y="259"/>
                    <a:pt x="160" y="259"/>
                    <a:pt x="161" y="259"/>
                  </a:cubicBezTo>
                  <a:cubicBezTo>
                    <a:pt x="161" y="259"/>
                    <a:pt x="161" y="257"/>
                    <a:pt x="162" y="257"/>
                  </a:cubicBezTo>
                  <a:cubicBezTo>
                    <a:pt x="162" y="257"/>
                    <a:pt x="163" y="258"/>
                    <a:pt x="164" y="258"/>
                  </a:cubicBezTo>
                  <a:cubicBezTo>
                    <a:pt x="164" y="259"/>
                    <a:pt x="163" y="260"/>
                    <a:pt x="163" y="261"/>
                  </a:cubicBezTo>
                  <a:cubicBezTo>
                    <a:pt x="162" y="262"/>
                    <a:pt x="159" y="262"/>
                    <a:pt x="158" y="263"/>
                  </a:cubicBezTo>
                  <a:cubicBezTo>
                    <a:pt x="157" y="263"/>
                    <a:pt x="158" y="265"/>
                    <a:pt x="157" y="267"/>
                  </a:cubicBezTo>
                  <a:cubicBezTo>
                    <a:pt x="156" y="268"/>
                    <a:pt x="152" y="270"/>
                    <a:pt x="150" y="271"/>
                  </a:cubicBezTo>
                  <a:cubicBezTo>
                    <a:pt x="150" y="272"/>
                    <a:pt x="150" y="275"/>
                    <a:pt x="149" y="276"/>
                  </a:cubicBezTo>
                  <a:cubicBezTo>
                    <a:pt x="149" y="277"/>
                    <a:pt x="148" y="277"/>
                    <a:pt x="147" y="277"/>
                  </a:cubicBezTo>
                  <a:cubicBezTo>
                    <a:pt x="147" y="277"/>
                    <a:pt x="147" y="278"/>
                    <a:pt x="147" y="279"/>
                  </a:cubicBezTo>
                  <a:cubicBezTo>
                    <a:pt x="147" y="279"/>
                    <a:pt x="146" y="280"/>
                    <a:pt x="146" y="280"/>
                  </a:cubicBezTo>
                  <a:cubicBezTo>
                    <a:pt x="145" y="281"/>
                    <a:pt x="145" y="282"/>
                    <a:pt x="146" y="282"/>
                  </a:cubicBezTo>
                  <a:cubicBezTo>
                    <a:pt x="146" y="283"/>
                    <a:pt x="149" y="284"/>
                    <a:pt x="149" y="284"/>
                  </a:cubicBezTo>
                  <a:cubicBezTo>
                    <a:pt x="151" y="284"/>
                    <a:pt x="154" y="283"/>
                    <a:pt x="156" y="282"/>
                  </a:cubicBezTo>
                  <a:cubicBezTo>
                    <a:pt x="157" y="281"/>
                    <a:pt x="160" y="279"/>
                    <a:pt x="162" y="278"/>
                  </a:cubicBezTo>
                  <a:cubicBezTo>
                    <a:pt x="163" y="277"/>
                    <a:pt x="165" y="275"/>
                    <a:pt x="166" y="274"/>
                  </a:cubicBezTo>
                  <a:cubicBezTo>
                    <a:pt x="166" y="273"/>
                    <a:pt x="166" y="271"/>
                    <a:pt x="167" y="270"/>
                  </a:cubicBezTo>
                  <a:cubicBezTo>
                    <a:pt x="168" y="271"/>
                    <a:pt x="168" y="271"/>
                    <a:pt x="168" y="271"/>
                  </a:cubicBezTo>
                  <a:cubicBezTo>
                    <a:pt x="168" y="271"/>
                    <a:pt x="169" y="270"/>
                    <a:pt x="170" y="270"/>
                  </a:cubicBezTo>
                  <a:cubicBezTo>
                    <a:pt x="171" y="271"/>
                    <a:pt x="170" y="274"/>
                    <a:pt x="171" y="274"/>
                  </a:cubicBezTo>
                  <a:cubicBezTo>
                    <a:pt x="172" y="275"/>
                    <a:pt x="174" y="274"/>
                    <a:pt x="176" y="274"/>
                  </a:cubicBezTo>
                  <a:cubicBezTo>
                    <a:pt x="176" y="274"/>
                    <a:pt x="177" y="275"/>
                    <a:pt x="177" y="275"/>
                  </a:cubicBezTo>
                  <a:cubicBezTo>
                    <a:pt x="177" y="276"/>
                    <a:pt x="176" y="276"/>
                    <a:pt x="176" y="277"/>
                  </a:cubicBezTo>
                  <a:cubicBezTo>
                    <a:pt x="177" y="278"/>
                    <a:pt x="177" y="278"/>
                    <a:pt x="177" y="278"/>
                  </a:cubicBezTo>
                  <a:cubicBezTo>
                    <a:pt x="178" y="278"/>
                    <a:pt x="181" y="277"/>
                    <a:pt x="182" y="276"/>
                  </a:cubicBezTo>
                  <a:cubicBezTo>
                    <a:pt x="183" y="275"/>
                    <a:pt x="187" y="272"/>
                    <a:pt x="188" y="271"/>
                  </a:cubicBezTo>
                  <a:cubicBezTo>
                    <a:pt x="188" y="270"/>
                    <a:pt x="188" y="268"/>
                    <a:pt x="188" y="267"/>
                  </a:cubicBezTo>
                  <a:cubicBezTo>
                    <a:pt x="188" y="266"/>
                    <a:pt x="189" y="264"/>
                    <a:pt x="189" y="263"/>
                  </a:cubicBezTo>
                  <a:cubicBezTo>
                    <a:pt x="190" y="262"/>
                    <a:pt x="192" y="260"/>
                    <a:pt x="194" y="260"/>
                  </a:cubicBezTo>
                  <a:cubicBezTo>
                    <a:pt x="194" y="261"/>
                    <a:pt x="194" y="261"/>
                    <a:pt x="194" y="261"/>
                  </a:cubicBezTo>
                  <a:cubicBezTo>
                    <a:pt x="195" y="262"/>
                    <a:pt x="194" y="264"/>
                    <a:pt x="194" y="265"/>
                  </a:cubicBezTo>
                  <a:cubicBezTo>
                    <a:pt x="194" y="266"/>
                    <a:pt x="194" y="268"/>
                    <a:pt x="195" y="268"/>
                  </a:cubicBezTo>
                  <a:cubicBezTo>
                    <a:pt x="196" y="269"/>
                    <a:pt x="197" y="269"/>
                    <a:pt x="198" y="268"/>
                  </a:cubicBezTo>
                  <a:cubicBezTo>
                    <a:pt x="198" y="268"/>
                    <a:pt x="199" y="266"/>
                    <a:pt x="199" y="265"/>
                  </a:cubicBezTo>
                  <a:cubicBezTo>
                    <a:pt x="199" y="265"/>
                    <a:pt x="201" y="265"/>
                    <a:pt x="201" y="264"/>
                  </a:cubicBezTo>
                  <a:cubicBezTo>
                    <a:pt x="201" y="264"/>
                    <a:pt x="202" y="263"/>
                    <a:pt x="201" y="262"/>
                  </a:cubicBezTo>
                  <a:cubicBezTo>
                    <a:pt x="201" y="261"/>
                    <a:pt x="199" y="260"/>
                    <a:pt x="198" y="259"/>
                  </a:cubicBezTo>
                  <a:cubicBezTo>
                    <a:pt x="198" y="258"/>
                    <a:pt x="197" y="257"/>
                    <a:pt x="197" y="256"/>
                  </a:cubicBezTo>
                  <a:cubicBezTo>
                    <a:pt x="196" y="255"/>
                    <a:pt x="197" y="253"/>
                    <a:pt x="198" y="252"/>
                  </a:cubicBezTo>
                  <a:cubicBezTo>
                    <a:pt x="198" y="252"/>
                    <a:pt x="199" y="252"/>
                    <a:pt x="199" y="253"/>
                  </a:cubicBezTo>
                  <a:cubicBezTo>
                    <a:pt x="199" y="253"/>
                    <a:pt x="199" y="255"/>
                    <a:pt x="199" y="255"/>
                  </a:cubicBezTo>
                  <a:cubicBezTo>
                    <a:pt x="201" y="256"/>
                    <a:pt x="203" y="256"/>
                    <a:pt x="204" y="257"/>
                  </a:cubicBezTo>
                  <a:cubicBezTo>
                    <a:pt x="204" y="259"/>
                    <a:pt x="204" y="261"/>
                    <a:pt x="204" y="262"/>
                  </a:cubicBezTo>
                  <a:cubicBezTo>
                    <a:pt x="204" y="263"/>
                    <a:pt x="206" y="265"/>
                    <a:pt x="207" y="265"/>
                  </a:cubicBezTo>
                  <a:cubicBezTo>
                    <a:pt x="207" y="266"/>
                    <a:pt x="209" y="267"/>
                    <a:pt x="210" y="267"/>
                  </a:cubicBezTo>
                  <a:cubicBezTo>
                    <a:pt x="211" y="267"/>
                    <a:pt x="213" y="266"/>
                    <a:pt x="214" y="265"/>
                  </a:cubicBezTo>
                  <a:cubicBezTo>
                    <a:pt x="214" y="265"/>
                    <a:pt x="214" y="264"/>
                    <a:pt x="215" y="264"/>
                  </a:cubicBezTo>
                  <a:cubicBezTo>
                    <a:pt x="216" y="264"/>
                    <a:pt x="216" y="266"/>
                    <a:pt x="216" y="266"/>
                  </a:cubicBezTo>
                  <a:cubicBezTo>
                    <a:pt x="218" y="266"/>
                    <a:pt x="220" y="263"/>
                    <a:pt x="221" y="262"/>
                  </a:cubicBezTo>
                  <a:cubicBezTo>
                    <a:pt x="221" y="261"/>
                    <a:pt x="219" y="259"/>
                    <a:pt x="220" y="258"/>
                  </a:cubicBezTo>
                  <a:cubicBezTo>
                    <a:pt x="220" y="257"/>
                    <a:pt x="220" y="256"/>
                    <a:pt x="221" y="256"/>
                  </a:cubicBezTo>
                  <a:cubicBezTo>
                    <a:pt x="222" y="256"/>
                    <a:pt x="224" y="257"/>
                    <a:pt x="225" y="257"/>
                  </a:cubicBezTo>
                  <a:cubicBezTo>
                    <a:pt x="226" y="259"/>
                    <a:pt x="226" y="262"/>
                    <a:pt x="227" y="264"/>
                  </a:cubicBezTo>
                  <a:cubicBezTo>
                    <a:pt x="227" y="264"/>
                    <a:pt x="226" y="265"/>
                    <a:pt x="226" y="266"/>
                  </a:cubicBezTo>
                  <a:cubicBezTo>
                    <a:pt x="227" y="267"/>
                    <a:pt x="228" y="268"/>
                    <a:pt x="228" y="268"/>
                  </a:cubicBezTo>
                  <a:cubicBezTo>
                    <a:pt x="229" y="268"/>
                    <a:pt x="231" y="267"/>
                    <a:pt x="232" y="266"/>
                  </a:cubicBezTo>
                  <a:cubicBezTo>
                    <a:pt x="233" y="266"/>
                    <a:pt x="235" y="267"/>
                    <a:pt x="235" y="267"/>
                  </a:cubicBezTo>
                  <a:cubicBezTo>
                    <a:pt x="236" y="268"/>
                    <a:pt x="237" y="269"/>
                    <a:pt x="237" y="270"/>
                  </a:cubicBezTo>
                  <a:cubicBezTo>
                    <a:pt x="237" y="270"/>
                    <a:pt x="235" y="270"/>
                    <a:pt x="235" y="271"/>
                  </a:cubicBezTo>
                  <a:cubicBezTo>
                    <a:pt x="235" y="272"/>
                    <a:pt x="237" y="275"/>
                    <a:pt x="238" y="276"/>
                  </a:cubicBezTo>
                  <a:cubicBezTo>
                    <a:pt x="239" y="277"/>
                    <a:pt x="241" y="278"/>
                    <a:pt x="241" y="278"/>
                  </a:cubicBezTo>
                  <a:cubicBezTo>
                    <a:pt x="242" y="278"/>
                    <a:pt x="243" y="277"/>
                    <a:pt x="244" y="276"/>
                  </a:cubicBezTo>
                  <a:cubicBezTo>
                    <a:pt x="244" y="276"/>
                    <a:pt x="246" y="274"/>
                    <a:pt x="246" y="274"/>
                  </a:cubicBezTo>
                  <a:cubicBezTo>
                    <a:pt x="247" y="273"/>
                    <a:pt x="249" y="273"/>
                    <a:pt x="250" y="272"/>
                  </a:cubicBezTo>
                  <a:cubicBezTo>
                    <a:pt x="251" y="271"/>
                    <a:pt x="254" y="269"/>
                    <a:pt x="254" y="267"/>
                  </a:cubicBezTo>
                  <a:cubicBezTo>
                    <a:pt x="254" y="267"/>
                    <a:pt x="254" y="265"/>
                    <a:pt x="254" y="265"/>
                  </a:cubicBezTo>
                  <a:cubicBezTo>
                    <a:pt x="254" y="264"/>
                    <a:pt x="253" y="264"/>
                    <a:pt x="253" y="263"/>
                  </a:cubicBezTo>
                  <a:cubicBezTo>
                    <a:pt x="252" y="263"/>
                    <a:pt x="252" y="262"/>
                    <a:pt x="253" y="262"/>
                  </a:cubicBezTo>
                  <a:cubicBezTo>
                    <a:pt x="253" y="261"/>
                    <a:pt x="255" y="262"/>
                    <a:pt x="255" y="262"/>
                  </a:cubicBezTo>
                  <a:cubicBezTo>
                    <a:pt x="256" y="262"/>
                    <a:pt x="257" y="261"/>
                    <a:pt x="257" y="261"/>
                  </a:cubicBezTo>
                  <a:cubicBezTo>
                    <a:pt x="258" y="260"/>
                    <a:pt x="258" y="259"/>
                    <a:pt x="258" y="257"/>
                  </a:cubicBezTo>
                  <a:cubicBezTo>
                    <a:pt x="257" y="257"/>
                    <a:pt x="255" y="256"/>
                    <a:pt x="255" y="255"/>
                  </a:cubicBezTo>
                  <a:cubicBezTo>
                    <a:pt x="255" y="255"/>
                    <a:pt x="254" y="254"/>
                    <a:pt x="255" y="254"/>
                  </a:cubicBezTo>
                  <a:cubicBezTo>
                    <a:pt x="255" y="253"/>
                    <a:pt x="258" y="254"/>
                    <a:pt x="258" y="254"/>
                  </a:cubicBezTo>
                  <a:cubicBezTo>
                    <a:pt x="259" y="255"/>
                    <a:pt x="261" y="257"/>
                    <a:pt x="262" y="259"/>
                  </a:cubicBezTo>
                  <a:cubicBezTo>
                    <a:pt x="262" y="261"/>
                    <a:pt x="262" y="264"/>
                    <a:pt x="263" y="265"/>
                  </a:cubicBezTo>
                  <a:cubicBezTo>
                    <a:pt x="264" y="267"/>
                    <a:pt x="265" y="269"/>
                    <a:pt x="267" y="269"/>
                  </a:cubicBezTo>
                  <a:cubicBezTo>
                    <a:pt x="268" y="269"/>
                    <a:pt x="270" y="268"/>
                    <a:pt x="271" y="267"/>
                  </a:cubicBezTo>
                  <a:cubicBezTo>
                    <a:pt x="272" y="267"/>
                    <a:pt x="274" y="268"/>
                    <a:pt x="276" y="269"/>
                  </a:cubicBezTo>
                  <a:cubicBezTo>
                    <a:pt x="276" y="269"/>
                    <a:pt x="276" y="271"/>
                    <a:pt x="277" y="272"/>
                  </a:cubicBezTo>
                  <a:cubicBezTo>
                    <a:pt x="278" y="273"/>
                    <a:pt x="279" y="275"/>
                    <a:pt x="280" y="275"/>
                  </a:cubicBezTo>
                  <a:cubicBezTo>
                    <a:pt x="281" y="275"/>
                    <a:pt x="283" y="275"/>
                    <a:pt x="283" y="275"/>
                  </a:cubicBezTo>
                  <a:cubicBezTo>
                    <a:pt x="284" y="275"/>
                    <a:pt x="286" y="273"/>
                    <a:pt x="286" y="272"/>
                  </a:cubicBezTo>
                  <a:cubicBezTo>
                    <a:pt x="287" y="271"/>
                    <a:pt x="287" y="268"/>
                    <a:pt x="288" y="267"/>
                  </a:cubicBezTo>
                  <a:cubicBezTo>
                    <a:pt x="289" y="266"/>
                    <a:pt x="294" y="267"/>
                    <a:pt x="295" y="265"/>
                  </a:cubicBezTo>
                  <a:cubicBezTo>
                    <a:pt x="295" y="264"/>
                    <a:pt x="295" y="263"/>
                    <a:pt x="295" y="263"/>
                  </a:cubicBezTo>
                  <a:cubicBezTo>
                    <a:pt x="295" y="262"/>
                    <a:pt x="293" y="262"/>
                    <a:pt x="293" y="261"/>
                  </a:cubicBezTo>
                  <a:cubicBezTo>
                    <a:pt x="292" y="260"/>
                    <a:pt x="291" y="259"/>
                    <a:pt x="292" y="258"/>
                  </a:cubicBezTo>
                  <a:cubicBezTo>
                    <a:pt x="292" y="257"/>
                    <a:pt x="294" y="257"/>
                    <a:pt x="295" y="256"/>
                  </a:cubicBezTo>
                  <a:cubicBezTo>
                    <a:pt x="295" y="256"/>
                    <a:pt x="295" y="255"/>
                    <a:pt x="295" y="254"/>
                  </a:cubicBezTo>
                  <a:cubicBezTo>
                    <a:pt x="293" y="253"/>
                    <a:pt x="288" y="256"/>
                    <a:pt x="287" y="255"/>
                  </a:cubicBezTo>
                  <a:cubicBezTo>
                    <a:pt x="286" y="255"/>
                    <a:pt x="285" y="254"/>
                    <a:pt x="285" y="253"/>
                  </a:cubicBezTo>
                  <a:cubicBezTo>
                    <a:pt x="285" y="253"/>
                    <a:pt x="285" y="251"/>
                    <a:pt x="286" y="251"/>
                  </a:cubicBezTo>
                  <a:cubicBezTo>
                    <a:pt x="287" y="250"/>
                    <a:pt x="291" y="252"/>
                    <a:pt x="292" y="251"/>
                  </a:cubicBezTo>
                  <a:cubicBezTo>
                    <a:pt x="293" y="251"/>
                    <a:pt x="295" y="247"/>
                    <a:pt x="296" y="246"/>
                  </a:cubicBezTo>
                  <a:cubicBezTo>
                    <a:pt x="298" y="246"/>
                    <a:pt x="300" y="246"/>
                    <a:pt x="301" y="246"/>
                  </a:cubicBezTo>
                  <a:cubicBezTo>
                    <a:pt x="302" y="247"/>
                    <a:pt x="304" y="250"/>
                    <a:pt x="303" y="251"/>
                  </a:cubicBezTo>
                  <a:cubicBezTo>
                    <a:pt x="303" y="252"/>
                    <a:pt x="301" y="252"/>
                    <a:pt x="301" y="252"/>
                  </a:cubicBezTo>
                  <a:cubicBezTo>
                    <a:pt x="301" y="253"/>
                    <a:pt x="301" y="255"/>
                    <a:pt x="301" y="255"/>
                  </a:cubicBezTo>
                  <a:cubicBezTo>
                    <a:pt x="302" y="256"/>
                    <a:pt x="304" y="257"/>
                    <a:pt x="306" y="257"/>
                  </a:cubicBezTo>
                  <a:cubicBezTo>
                    <a:pt x="307" y="256"/>
                    <a:pt x="309" y="254"/>
                    <a:pt x="311" y="254"/>
                  </a:cubicBezTo>
                  <a:cubicBezTo>
                    <a:pt x="313" y="254"/>
                    <a:pt x="316" y="255"/>
                    <a:pt x="317" y="256"/>
                  </a:cubicBezTo>
                  <a:cubicBezTo>
                    <a:pt x="318" y="258"/>
                    <a:pt x="318" y="262"/>
                    <a:pt x="319" y="263"/>
                  </a:cubicBezTo>
                  <a:cubicBezTo>
                    <a:pt x="320" y="264"/>
                    <a:pt x="322" y="265"/>
                    <a:pt x="323" y="267"/>
                  </a:cubicBezTo>
                  <a:cubicBezTo>
                    <a:pt x="324" y="267"/>
                    <a:pt x="325" y="270"/>
                    <a:pt x="326" y="270"/>
                  </a:cubicBezTo>
                  <a:cubicBezTo>
                    <a:pt x="327" y="270"/>
                    <a:pt x="328" y="269"/>
                    <a:pt x="329" y="269"/>
                  </a:cubicBezTo>
                  <a:cubicBezTo>
                    <a:pt x="329" y="268"/>
                    <a:pt x="329" y="265"/>
                    <a:pt x="329" y="264"/>
                  </a:cubicBezTo>
                  <a:cubicBezTo>
                    <a:pt x="329" y="263"/>
                    <a:pt x="326" y="261"/>
                    <a:pt x="326" y="260"/>
                  </a:cubicBezTo>
                  <a:cubicBezTo>
                    <a:pt x="325" y="258"/>
                    <a:pt x="325" y="255"/>
                    <a:pt x="326" y="254"/>
                  </a:cubicBezTo>
                  <a:cubicBezTo>
                    <a:pt x="326" y="253"/>
                    <a:pt x="329" y="252"/>
                    <a:pt x="329" y="251"/>
                  </a:cubicBezTo>
                  <a:cubicBezTo>
                    <a:pt x="329" y="250"/>
                    <a:pt x="329" y="248"/>
                    <a:pt x="329" y="248"/>
                  </a:cubicBezTo>
                  <a:cubicBezTo>
                    <a:pt x="328" y="247"/>
                    <a:pt x="325" y="247"/>
                    <a:pt x="325" y="247"/>
                  </a:cubicBezTo>
                  <a:cubicBezTo>
                    <a:pt x="324" y="247"/>
                    <a:pt x="323" y="246"/>
                    <a:pt x="323" y="246"/>
                  </a:cubicBezTo>
                  <a:cubicBezTo>
                    <a:pt x="323" y="245"/>
                    <a:pt x="324" y="243"/>
                    <a:pt x="325" y="242"/>
                  </a:cubicBezTo>
                  <a:cubicBezTo>
                    <a:pt x="326" y="242"/>
                    <a:pt x="328" y="245"/>
                    <a:pt x="329" y="245"/>
                  </a:cubicBezTo>
                  <a:cubicBezTo>
                    <a:pt x="330" y="245"/>
                    <a:pt x="333" y="244"/>
                    <a:pt x="334" y="243"/>
                  </a:cubicBezTo>
                  <a:cubicBezTo>
                    <a:pt x="336" y="242"/>
                    <a:pt x="337" y="240"/>
                    <a:pt x="337" y="239"/>
                  </a:cubicBezTo>
                  <a:cubicBezTo>
                    <a:pt x="337" y="238"/>
                    <a:pt x="336" y="237"/>
                    <a:pt x="336" y="237"/>
                  </a:cubicBezTo>
                  <a:cubicBezTo>
                    <a:pt x="335" y="236"/>
                    <a:pt x="333" y="237"/>
                    <a:pt x="332" y="237"/>
                  </a:cubicBezTo>
                  <a:cubicBezTo>
                    <a:pt x="330" y="237"/>
                    <a:pt x="328" y="238"/>
                    <a:pt x="326" y="238"/>
                  </a:cubicBezTo>
                  <a:cubicBezTo>
                    <a:pt x="324" y="238"/>
                    <a:pt x="319" y="236"/>
                    <a:pt x="317" y="234"/>
                  </a:cubicBezTo>
                  <a:cubicBezTo>
                    <a:pt x="317" y="233"/>
                    <a:pt x="317" y="233"/>
                    <a:pt x="317" y="233"/>
                  </a:cubicBezTo>
                  <a:cubicBezTo>
                    <a:pt x="318" y="232"/>
                    <a:pt x="322" y="232"/>
                    <a:pt x="323" y="233"/>
                  </a:cubicBezTo>
                  <a:cubicBezTo>
                    <a:pt x="324" y="233"/>
                    <a:pt x="327" y="234"/>
                    <a:pt x="328" y="234"/>
                  </a:cubicBezTo>
                  <a:cubicBezTo>
                    <a:pt x="329" y="234"/>
                    <a:pt x="331" y="234"/>
                    <a:pt x="332" y="233"/>
                  </a:cubicBezTo>
                  <a:cubicBezTo>
                    <a:pt x="332" y="233"/>
                    <a:pt x="333" y="231"/>
                    <a:pt x="334" y="231"/>
                  </a:cubicBezTo>
                  <a:cubicBezTo>
                    <a:pt x="335" y="231"/>
                    <a:pt x="338" y="230"/>
                    <a:pt x="339" y="231"/>
                  </a:cubicBezTo>
                  <a:cubicBezTo>
                    <a:pt x="340" y="232"/>
                    <a:pt x="340" y="234"/>
                    <a:pt x="340" y="236"/>
                  </a:cubicBezTo>
                  <a:cubicBezTo>
                    <a:pt x="340" y="237"/>
                    <a:pt x="339" y="239"/>
                    <a:pt x="339" y="239"/>
                  </a:cubicBezTo>
                  <a:cubicBezTo>
                    <a:pt x="339" y="240"/>
                    <a:pt x="340" y="243"/>
                    <a:pt x="340" y="243"/>
                  </a:cubicBezTo>
                  <a:cubicBezTo>
                    <a:pt x="342" y="244"/>
                    <a:pt x="345" y="242"/>
                    <a:pt x="346" y="242"/>
                  </a:cubicBezTo>
                  <a:cubicBezTo>
                    <a:pt x="346" y="241"/>
                    <a:pt x="347" y="239"/>
                    <a:pt x="347" y="238"/>
                  </a:cubicBezTo>
                  <a:cubicBezTo>
                    <a:pt x="347" y="238"/>
                    <a:pt x="347" y="237"/>
                    <a:pt x="347" y="236"/>
                  </a:cubicBezTo>
                  <a:cubicBezTo>
                    <a:pt x="346" y="236"/>
                    <a:pt x="344" y="235"/>
                    <a:pt x="343" y="234"/>
                  </a:cubicBezTo>
                  <a:cubicBezTo>
                    <a:pt x="343" y="233"/>
                    <a:pt x="343" y="232"/>
                    <a:pt x="343" y="232"/>
                  </a:cubicBezTo>
                  <a:cubicBezTo>
                    <a:pt x="344" y="231"/>
                    <a:pt x="348" y="231"/>
                    <a:pt x="349" y="232"/>
                  </a:cubicBezTo>
                  <a:cubicBezTo>
                    <a:pt x="350" y="232"/>
                    <a:pt x="352" y="233"/>
                    <a:pt x="352" y="233"/>
                  </a:cubicBezTo>
                  <a:cubicBezTo>
                    <a:pt x="352" y="234"/>
                    <a:pt x="351" y="236"/>
                    <a:pt x="351" y="237"/>
                  </a:cubicBezTo>
                  <a:cubicBezTo>
                    <a:pt x="351" y="238"/>
                    <a:pt x="351" y="240"/>
                    <a:pt x="352" y="240"/>
                  </a:cubicBezTo>
                  <a:cubicBezTo>
                    <a:pt x="353" y="241"/>
                    <a:pt x="354" y="238"/>
                    <a:pt x="354" y="237"/>
                  </a:cubicBezTo>
                  <a:cubicBezTo>
                    <a:pt x="355" y="237"/>
                    <a:pt x="356" y="236"/>
                    <a:pt x="358" y="236"/>
                  </a:cubicBezTo>
                  <a:cubicBezTo>
                    <a:pt x="360" y="236"/>
                    <a:pt x="364" y="236"/>
                    <a:pt x="366" y="235"/>
                  </a:cubicBezTo>
                  <a:cubicBezTo>
                    <a:pt x="367" y="235"/>
                    <a:pt x="369" y="233"/>
                    <a:pt x="370" y="233"/>
                  </a:cubicBezTo>
                  <a:cubicBezTo>
                    <a:pt x="371" y="233"/>
                    <a:pt x="374" y="232"/>
                    <a:pt x="375" y="232"/>
                  </a:cubicBezTo>
                  <a:cubicBezTo>
                    <a:pt x="376" y="231"/>
                    <a:pt x="378" y="230"/>
                    <a:pt x="379" y="228"/>
                  </a:cubicBezTo>
                  <a:cubicBezTo>
                    <a:pt x="380" y="227"/>
                    <a:pt x="380" y="226"/>
                    <a:pt x="380" y="225"/>
                  </a:cubicBezTo>
                  <a:cubicBezTo>
                    <a:pt x="380" y="224"/>
                    <a:pt x="379" y="223"/>
                    <a:pt x="378" y="223"/>
                  </a:cubicBezTo>
                  <a:cubicBezTo>
                    <a:pt x="378" y="222"/>
                    <a:pt x="376" y="223"/>
                    <a:pt x="376" y="222"/>
                  </a:cubicBezTo>
                  <a:cubicBezTo>
                    <a:pt x="376" y="221"/>
                    <a:pt x="376" y="221"/>
                    <a:pt x="376" y="221"/>
                  </a:cubicBezTo>
                  <a:cubicBezTo>
                    <a:pt x="377" y="218"/>
                    <a:pt x="383" y="218"/>
                    <a:pt x="384" y="216"/>
                  </a:cubicBezTo>
                  <a:cubicBezTo>
                    <a:pt x="385" y="215"/>
                    <a:pt x="385" y="214"/>
                    <a:pt x="386" y="213"/>
                  </a:cubicBezTo>
                  <a:cubicBezTo>
                    <a:pt x="386" y="212"/>
                    <a:pt x="385" y="210"/>
                    <a:pt x="385" y="210"/>
                  </a:cubicBezTo>
                  <a:cubicBezTo>
                    <a:pt x="384" y="209"/>
                    <a:pt x="384" y="208"/>
                    <a:pt x="383" y="208"/>
                  </a:cubicBezTo>
                  <a:cubicBezTo>
                    <a:pt x="382" y="208"/>
                    <a:pt x="381" y="210"/>
                    <a:pt x="380" y="210"/>
                  </a:cubicBezTo>
                  <a:cubicBezTo>
                    <a:pt x="378" y="210"/>
                    <a:pt x="376" y="210"/>
                    <a:pt x="375" y="210"/>
                  </a:cubicBezTo>
                  <a:cubicBezTo>
                    <a:pt x="373" y="210"/>
                    <a:pt x="371" y="209"/>
                    <a:pt x="370" y="209"/>
                  </a:cubicBezTo>
                  <a:cubicBezTo>
                    <a:pt x="370" y="208"/>
                    <a:pt x="369" y="207"/>
                    <a:pt x="369" y="206"/>
                  </a:cubicBezTo>
                  <a:cubicBezTo>
                    <a:pt x="370" y="205"/>
                    <a:pt x="370" y="205"/>
                    <a:pt x="370" y="205"/>
                  </a:cubicBezTo>
                  <a:cubicBezTo>
                    <a:pt x="372" y="204"/>
                    <a:pt x="375" y="208"/>
                    <a:pt x="376" y="208"/>
                  </a:cubicBezTo>
                  <a:cubicBezTo>
                    <a:pt x="378" y="208"/>
                    <a:pt x="381" y="207"/>
                    <a:pt x="382" y="206"/>
                  </a:cubicBezTo>
                  <a:cubicBezTo>
                    <a:pt x="382" y="206"/>
                    <a:pt x="382" y="204"/>
                    <a:pt x="382" y="204"/>
                  </a:cubicBezTo>
                  <a:cubicBezTo>
                    <a:pt x="382" y="203"/>
                    <a:pt x="380" y="203"/>
                    <a:pt x="379" y="203"/>
                  </a:cubicBezTo>
                  <a:cubicBezTo>
                    <a:pt x="378" y="202"/>
                    <a:pt x="376" y="201"/>
                    <a:pt x="376" y="201"/>
                  </a:cubicBezTo>
                  <a:cubicBezTo>
                    <a:pt x="376" y="200"/>
                    <a:pt x="378" y="200"/>
                    <a:pt x="378" y="199"/>
                  </a:cubicBezTo>
                  <a:cubicBezTo>
                    <a:pt x="378" y="199"/>
                    <a:pt x="377" y="198"/>
                    <a:pt x="377" y="198"/>
                  </a:cubicBezTo>
                  <a:cubicBezTo>
                    <a:pt x="377" y="197"/>
                    <a:pt x="375" y="196"/>
                    <a:pt x="375" y="195"/>
                  </a:cubicBezTo>
                  <a:cubicBezTo>
                    <a:pt x="375" y="194"/>
                    <a:pt x="377" y="193"/>
                    <a:pt x="378" y="192"/>
                  </a:cubicBezTo>
                  <a:cubicBezTo>
                    <a:pt x="378" y="191"/>
                    <a:pt x="378" y="188"/>
                    <a:pt x="378" y="187"/>
                  </a:cubicBezTo>
                  <a:cubicBezTo>
                    <a:pt x="378" y="186"/>
                    <a:pt x="377" y="183"/>
                    <a:pt x="376" y="183"/>
                  </a:cubicBezTo>
                  <a:cubicBezTo>
                    <a:pt x="375" y="181"/>
                    <a:pt x="371" y="181"/>
                    <a:pt x="370" y="180"/>
                  </a:cubicBezTo>
                  <a:cubicBezTo>
                    <a:pt x="368" y="180"/>
                    <a:pt x="366" y="179"/>
                    <a:pt x="365" y="178"/>
                  </a:cubicBezTo>
                  <a:cubicBezTo>
                    <a:pt x="365" y="177"/>
                    <a:pt x="365" y="175"/>
                    <a:pt x="365" y="175"/>
                  </a:cubicBezTo>
                  <a:cubicBezTo>
                    <a:pt x="366" y="173"/>
                    <a:pt x="368" y="173"/>
                    <a:pt x="368" y="173"/>
                  </a:cubicBezTo>
                  <a:cubicBezTo>
                    <a:pt x="369" y="173"/>
                    <a:pt x="369" y="176"/>
                    <a:pt x="370" y="176"/>
                  </a:cubicBezTo>
                  <a:cubicBezTo>
                    <a:pt x="370" y="177"/>
                    <a:pt x="373" y="177"/>
                    <a:pt x="374" y="177"/>
                  </a:cubicBezTo>
                  <a:cubicBezTo>
                    <a:pt x="377" y="177"/>
                    <a:pt x="383" y="175"/>
                    <a:pt x="386" y="175"/>
                  </a:cubicBezTo>
                  <a:cubicBezTo>
                    <a:pt x="388" y="175"/>
                    <a:pt x="390" y="175"/>
                    <a:pt x="391" y="176"/>
                  </a:cubicBezTo>
                  <a:cubicBezTo>
                    <a:pt x="391" y="177"/>
                    <a:pt x="390" y="178"/>
                    <a:pt x="389" y="178"/>
                  </a:cubicBezTo>
                  <a:cubicBezTo>
                    <a:pt x="388" y="179"/>
                    <a:pt x="384" y="178"/>
                    <a:pt x="383" y="179"/>
                  </a:cubicBezTo>
                  <a:cubicBezTo>
                    <a:pt x="382" y="179"/>
                    <a:pt x="382" y="180"/>
                    <a:pt x="382" y="180"/>
                  </a:cubicBezTo>
                  <a:cubicBezTo>
                    <a:pt x="383" y="181"/>
                    <a:pt x="384" y="183"/>
                    <a:pt x="384" y="183"/>
                  </a:cubicBezTo>
                  <a:cubicBezTo>
                    <a:pt x="386" y="184"/>
                    <a:pt x="390" y="183"/>
                    <a:pt x="391" y="183"/>
                  </a:cubicBezTo>
                  <a:cubicBezTo>
                    <a:pt x="393" y="184"/>
                    <a:pt x="396" y="187"/>
                    <a:pt x="397" y="187"/>
                  </a:cubicBezTo>
                  <a:cubicBezTo>
                    <a:pt x="399" y="187"/>
                    <a:pt x="402" y="187"/>
                    <a:pt x="404" y="186"/>
                  </a:cubicBezTo>
                  <a:cubicBezTo>
                    <a:pt x="405" y="185"/>
                    <a:pt x="407" y="183"/>
                    <a:pt x="408" y="183"/>
                  </a:cubicBezTo>
                  <a:cubicBezTo>
                    <a:pt x="409" y="182"/>
                    <a:pt x="412" y="181"/>
                    <a:pt x="413" y="182"/>
                  </a:cubicBezTo>
                  <a:cubicBezTo>
                    <a:pt x="413" y="182"/>
                    <a:pt x="414" y="183"/>
                    <a:pt x="413" y="184"/>
                  </a:cubicBezTo>
                  <a:cubicBezTo>
                    <a:pt x="413" y="184"/>
                    <a:pt x="412" y="184"/>
                    <a:pt x="411" y="184"/>
                  </a:cubicBezTo>
                  <a:cubicBezTo>
                    <a:pt x="411" y="185"/>
                    <a:pt x="411" y="187"/>
                    <a:pt x="411" y="187"/>
                  </a:cubicBezTo>
                  <a:cubicBezTo>
                    <a:pt x="410" y="189"/>
                    <a:pt x="405" y="188"/>
                    <a:pt x="404" y="189"/>
                  </a:cubicBezTo>
                  <a:cubicBezTo>
                    <a:pt x="403" y="190"/>
                    <a:pt x="403" y="192"/>
                    <a:pt x="403" y="193"/>
                  </a:cubicBezTo>
                  <a:cubicBezTo>
                    <a:pt x="403" y="194"/>
                    <a:pt x="404" y="195"/>
                    <a:pt x="404" y="196"/>
                  </a:cubicBezTo>
                  <a:cubicBezTo>
                    <a:pt x="405" y="197"/>
                    <a:pt x="410" y="198"/>
                    <a:pt x="410" y="199"/>
                  </a:cubicBezTo>
                  <a:cubicBezTo>
                    <a:pt x="411" y="200"/>
                    <a:pt x="410" y="202"/>
                    <a:pt x="409" y="202"/>
                  </a:cubicBezTo>
                  <a:cubicBezTo>
                    <a:pt x="408" y="203"/>
                    <a:pt x="406" y="203"/>
                    <a:pt x="406" y="202"/>
                  </a:cubicBezTo>
                  <a:cubicBezTo>
                    <a:pt x="405" y="202"/>
                    <a:pt x="405" y="201"/>
                    <a:pt x="405" y="201"/>
                  </a:cubicBezTo>
                  <a:cubicBezTo>
                    <a:pt x="404" y="200"/>
                    <a:pt x="403" y="201"/>
                    <a:pt x="401" y="201"/>
                  </a:cubicBezTo>
                  <a:cubicBezTo>
                    <a:pt x="401" y="202"/>
                    <a:pt x="400" y="203"/>
                    <a:pt x="400" y="204"/>
                  </a:cubicBezTo>
                  <a:cubicBezTo>
                    <a:pt x="399" y="205"/>
                    <a:pt x="397" y="205"/>
                    <a:pt x="396" y="206"/>
                  </a:cubicBezTo>
                  <a:cubicBezTo>
                    <a:pt x="395" y="206"/>
                    <a:pt x="393" y="207"/>
                    <a:pt x="393" y="207"/>
                  </a:cubicBezTo>
                  <a:cubicBezTo>
                    <a:pt x="392" y="208"/>
                    <a:pt x="392" y="209"/>
                    <a:pt x="392" y="210"/>
                  </a:cubicBezTo>
                  <a:cubicBezTo>
                    <a:pt x="392" y="211"/>
                    <a:pt x="392" y="213"/>
                    <a:pt x="392" y="213"/>
                  </a:cubicBezTo>
                  <a:cubicBezTo>
                    <a:pt x="393" y="214"/>
                    <a:pt x="395" y="215"/>
                    <a:pt x="395" y="216"/>
                  </a:cubicBezTo>
                  <a:cubicBezTo>
                    <a:pt x="395" y="216"/>
                    <a:pt x="395" y="218"/>
                    <a:pt x="395" y="218"/>
                  </a:cubicBezTo>
                  <a:cubicBezTo>
                    <a:pt x="396" y="219"/>
                    <a:pt x="399" y="218"/>
                    <a:pt x="400" y="219"/>
                  </a:cubicBezTo>
                  <a:cubicBezTo>
                    <a:pt x="401" y="219"/>
                    <a:pt x="400" y="221"/>
                    <a:pt x="401" y="221"/>
                  </a:cubicBezTo>
                  <a:cubicBezTo>
                    <a:pt x="401" y="221"/>
                    <a:pt x="403" y="221"/>
                    <a:pt x="403" y="220"/>
                  </a:cubicBezTo>
                  <a:cubicBezTo>
                    <a:pt x="404" y="220"/>
                    <a:pt x="405" y="220"/>
                    <a:pt x="406" y="221"/>
                  </a:cubicBezTo>
                  <a:cubicBezTo>
                    <a:pt x="407" y="221"/>
                    <a:pt x="407" y="224"/>
                    <a:pt x="408" y="225"/>
                  </a:cubicBezTo>
                  <a:cubicBezTo>
                    <a:pt x="408" y="225"/>
                    <a:pt x="410" y="225"/>
                    <a:pt x="410" y="225"/>
                  </a:cubicBezTo>
                  <a:cubicBezTo>
                    <a:pt x="411" y="225"/>
                    <a:pt x="412" y="224"/>
                    <a:pt x="413" y="223"/>
                  </a:cubicBezTo>
                  <a:cubicBezTo>
                    <a:pt x="414" y="222"/>
                    <a:pt x="417" y="219"/>
                    <a:pt x="419" y="218"/>
                  </a:cubicBezTo>
                  <a:cubicBezTo>
                    <a:pt x="420" y="218"/>
                    <a:pt x="421" y="218"/>
                    <a:pt x="422" y="218"/>
                  </a:cubicBezTo>
                  <a:cubicBezTo>
                    <a:pt x="423" y="218"/>
                    <a:pt x="425" y="219"/>
                    <a:pt x="426" y="219"/>
                  </a:cubicBezTo>
                  <a:cubicBezTo>
                    <a:pt x="427" y="220"/>
                    <a:pt x="431" y="219"/>
                    <a:pt x="433" y="219"/>
                  </a:cubicBezTo>
                  <a:cubicBezTo>
                    <a:pt x="434" y="218"/>
                    <a:pt x="435" y="216"/>
                    <a:pt x="436" y="215"/>
                  </a:cubicBezTo>
                  <a:cubicBezTo>
                    <a:pt x="437" y="214"/>
                    <a:pt x="440" y="214"/>
                    <a:pt x="441" y="214"/>
                  </a:cubicBezTo>
                  <a:cubicBezTo>
                    <a:pt x="442" y="214"/>
                    <a:pt x="443" y="213"/>
                    <a:pt x="443" y="213"/>
                  </a:cubicBezTo>
                  <a:cubicBezTo>
                    <a:pt x="443" y="211"/>
                    <a:pt x="443" y="210"/>
                    <a:pt x="443" y="209"/>
                  </a:cubicBezTo>
                  <a:cubicBezTo>
                    <a:pt x="443" y="209"/>
                    <a:pt x="444" y="208"/>
                    <a:pt x="444" y="208"/>
                  </a:cubicBezTo>
                  <a:cubicBezTo>
                    <a:pt x="445" y="207"/>
                    <a:pt x="448" y="207"/>
                    <a:pt x="449" y="207"/>
                  </a:cubicBezTo>
                  <a:cubicBezTo>
                    <a:pt x="449" y="207"/>
                    <a:pt x="450" y="205"/>
                    <a:pt x="451" y="205"/>
                  </a:cubicBezTo>
                  <a:cubicBezTo>
                    <a:pt x="453" y="203"/>
                    <a:pt x="458" y="201"/>
                    <a:pt x="460" y="201"/>
                  </a:cubicBezTo>
                  <a:cubicBezTo>
                    <a:pt x="462" y="201"/>
                    <a:pt x="465" y="202"/>
                    <a:pt x="467" y="202"/>
                  </a:cubicBezTo>
                  <a:cubicBezTo>
                    <a:pt x="469" y="202"/>
                    <a:pt x="474" y="203"/>
                    <a:pt x="475" y="202"/>
                  </a:cubicBezTo>
                  <a:cubicBezTo>
                    <a:pt x="476" y="202"/>
                    <a:pt x="477" y="201"/>
                    <a:pt x="476" y="200"/>
                  </a:cubicBezTo>
                  <a:cubicBezTo>
                    <a:pt x="476" y="199"/>
                    <a:pt x="472" y="196"/>
                    <a:pt x="471" y="195"/>
                  </a:cubicBezTo>
                  <a:cubicBezTo>
                    <a:pt x="471" y="194"/>
                    <a:pt x="470" y="193"/>
                    <a:pt x="469" y="192"/>
                  </a:cubicBezTo>
                  <a:cubicBezTo>
                    <a:pt x="468" y="191"/>
                    <a:pt x="465" y="191"/>
                    <a:pt x="465" y="190"/>
                  </a:cubicBezTo>
                  <a:cubicBezTo>
                    <a:pt x="465" y="189"/>
                    <a:pt x="466" y="187"/>
                    <a:pt x="466" y="187"/>
                  </a:cubicBezTo>
                  <a:cubicBezTo>
                    <a:pt x="467" y="186"/>
                    <a:pt x="469" y="187"/>
                    <a:pt x="470" y="187"/>
                  </a:cubicBezTo>
                  <a:cubicBezTo>
                    <a:pt x="471" y="187"/>
                    <a:pt x="472" y="188"/>
                    <a:pt x="473" y="187"/>
                  </a:cubicBezTo>
                  <a:cubicBezTo>
                    <a:pt x="474" y="187"/>
                    <a:pt x="475" y="187"/>
                    <a:pt x="477" y="186"/>
                  </a:cubicBezTo>
                  <a:cubicBezTo>
                    <a:pt x="477" y="185"/>
                    <a:pt x="478" y="184"/>
                    <a:pt x="479" y="183"/>
                  </a:cubicBezTo>
                  <a:cubicBezTo>
                    <a:pt x="479" y="182"/>
                    <a:pt x="482" y="181"/>
                    <a:pt x="483" y="180"/>
                  </a:cubicBezTo>
                  <a:cubicBezTo>
                    <a:pt x="483" y="180"/>
                    <a:pt x="483" y="178"/>
                    <a:pt x="483" y="178"/>
                  </a:cubicBezTo>
                  <a:cubicBezTo>
                    <a:pt x="483" y="177"/>
                    <a:pt x="482" y="177"/>
                    <a:pt x="482" y="176"/>
                  </a:cubicBezTo>
                  <a:cubicBezTo>
                    <a:pt x="481" y="176"/>
                    <a:pt x="481" y="174"/>
                    <a:pt x="481" y="174"/>
                  </a:cubicBezTo>
                  <a:cubicBezTo>
                    <a:pt x="481" y="174"/>
                    <a:pt x="478" y="168"/>
                    <a:pt x="476" y="167"/>
                  </a:cubicBezTo>
                  <a:cubicBezTo>
                    <a:pt x="475" y="166"/>
                    <a:pt x="472" y="167"/>
                    <a:pt x="471" y="166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33"/>
            <p:cNvSpPr>
              <a:spLocks/>
            </p:cNvSpPr>
            <p:nvPr/>
          </p:nvSpPr>
          <p:spPr bwMode="auto">
            <a:xfrm>
              <a:off x="2088" y="3047"/>
              <a:ext cx="370" cy="567"/>
            </a:xfrm>
            <a:custGeom>
              <a:avLst/>
              <a:gdLst>
                <a:gd name="T0" fmla="*/ 120 w 138"/>
                <a:gd name="T1" fmla="*/ 172 h 212"/>
                <a:gd name="T2" fmla="*/ 123 w 138"/>
                <a:gd name="T3" fmla="*/ 164 h 212"/>
                <a:gd name="T4" fmla="*/ 122 w 138"/>
                <a:gd name="T5" fmla="*/ 159 h 212"/>
                <a:gd name="T6" fmla="*/ 129 w 138"/>
                <a:gd name="T7" fmla="*/ 157 h 212"/>
                <a:gd name="T8" fmla="*/ 131 w 138"/>
                <a:gd name="T9" fmla="*/ 144 h 212"/>
                <a:gd name="T10" fmla="*/ 137 w 138"/>
                <a:gd name="T11" fmla="*/ 133 h 212"/>
                <a:gd name="T12" fmla="*/ 138 w 138"/>
                <a:gd name="T13" fmla="*/ 116 h 212"/>
                <a:gd name="T14" fmla="*/ 128 w 138"/>
                <a:gd name="T15" fmla="*/ 101 h 212"/>
                <a:gd name="T16" fmla="*/ 130 w 138"/>
                <a:gd name="T17" fmla="*/ 85 h 212"/>
                <a:gd name="T18" fmla="*/ 122 w 138"/>
                <a:gd name="T19" fmla="*/ 59 h 212"/>
                <a:gd name="T20" fmla="*/ 113 w 138"/>
                <a:gd name="T21" fmla="*/ 51 h 212"/>
                <a:gd name="T22" fmla="*/ 114 w 138"/>
                <a:gd name="T23" fmla="*/ 39 h 212"/>
                <a:gd name="T24" fmla="*/ 115 w 138"/>
                <a:gd name="T25" fmla="*/ 29 h 212"/>
                <a:gd name="T26" fmla="*/ 110 w 138"/>
                <a:gd name="T27" fmla="*/ 25 h 212"/>
                <a:gd name="T28" fmla="*/ 107 w 138"/>
                <a:gd name="T29" fmla="*/ 14 h 212"/>
                <a:gd name="T30" fmla="*/ 104 w 138"/>
                <a:gd name="T31" fmla="*/ 5 h 212"/>
                <a:gd name="T32" fmla="*/ 94 w 138"/>
                <a:gd name="T33" fmla="*/ 3 h 212"/>
                <a:gd name="T34" fmla="*/ 86 w 138"/>
                <a:gd name="T35" fmla="*/ 10 h 212"/>
                <a:gd name="T36" fmla="*/ 76 w 138"/>
                <a:gd name="T37" fmla="*/ 6 h 212"/>
                <a:gd name="T38" fmla="*/ 68 w 138"/>
                <a:gd name="T39" fmla="*/ 16 h 212"/>
                <a:gd name="T40" fmla="*/ 62 w 138"/>
                <a:gd name="T41" fmla="*/ 13 h 212"/>
                <a:gd name="T42" fmla="*/ 54 w 138"/>
                <a:gd name="T43" fmla="*/ 24 h 212"/>
                <a:gd name="T44" fmla="*/ 46 w 138"/>
                <a:gd name="T45" fmla="*/ 25 h 212"/>
                <a:gd name="T46" fmla="*/ 38 w 138"/>
                <a:gd name="T47" fmla="*/ 21 h 212"/>
                <a:gd name="T48" fmla="*/ 32 w 138"/>
                <a:gd name="T49" fmla="*/ 19 h 212"/>
                <a:gd name="T50" fmla="*/ 29 w 138"/>
                <a:gd name="T51" fmla="*/ 17 h 212"/>
                <a:gd name="T52" fmla="*/ 23 w 138"/>
                <a:gd name="T53" fmla="*/ 9 h 212"/>
                <a:gd name="T54" fmla="*/ 6 w 138"/>
                <a:gd name="T55" fmla="*/ 17 h 212"/>
                <a:gd name="T56" fmla="*/ 1 w 138"/>
                <a:gd name="T57" fmla="*/ 30 h 212"/>
                <a:gd name="T58" fmla="*/ 12 w 138"/>
                <a:gd name="T59" fmla="*/ 43 h 212"/>
                <a:gd name="T60" fmla="*/ 29 w 138"/>
                <a:gd name="T61" fmla="*/ 79 h 212"/>
                <a:gd name="T62" fmla="*/ 30 w 138"/>
                <a:gd name="T63" fmla="*/ 94 h 212"/>
                <a:gd name="T64" fmla="*/ 28 w 138"/>
                <a:gd name="T65" fmla="*/ 113 h 212"/>
                <a:gd name="T66" fmla="*/ 34 w 138"/>
                <a:gd name="T67" fmla="*/ 113 h 212"/>
                <a:gd name="T68" fmla="*/ 26 w 138"/>
                <a:gd name="T69" fmla="*/ 122 h 212"/>
                <a:gd name="T70" fmla="*/ 30 w 138"/>
                <a:gd name="T71" fmla="*/ 139 h 212"/>
                <a:gd name="T72" fmla="*/ 35 w 138"/>
                <a:gd name="T73" fmla="*/ 149 h 212"/>
                <a:gd name="T74" fmla="*/ 35 w 138"/>
                <a:gd name="T75" fmla="*/ 166 h 212"/>
                <a:gd name="T76" fmla="*/ 43 w 138"/>
                <a:gd name="T77" fmla="*/ 174 h 212"/>
                <a:gd name="T78" fmla="*/ 51 w 138"/>
                <a:gd name="T79" fmla="*/ 190 h 212"/>
                <a:gd name="T80" fmla="*/ 61 w 138"/>
                <a:gd name="T81" fmla="*/ 195 h 212"/>
                <a:gd name="T82" fmla="*/ 68 w 138"/>
                <a:gd name="T83" fmla="*/ 205 h 212"/>
                <a:gd name="T84" fmla="*/ 80 w 138"/>
                <a:gd name="T85" fmla="*/ 199 h 212"/>
                <a:gd name="T86" fmla="*/ 87 w 138"/>
                <a:gd name="T87" fmla="*/ 210 h 212"/>
                <a:gd name="T88" fmla="*/ 98 w 138"/>
                <a:gd name="T89" fmla="*/ 211 h 212"/>
                <a:gd name="T90" fmla="*/ 101 w 138"/>
                <a:gd name="T91" fmla="*/ 198 h 212"/>
                <a:gd name="T92" fmla="*/ 109 w 138"/>
                <a:gd name="T93" fmla="*/ 186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8" h="212">
                  <a:moveTo>
                    <a:pt x="110" y="179"/>
                  </a:moveTo>
                  <a:cubicBezTo>
                    <a:pt x="111" y="178"/>
                    <a:pt x="112" y="176"/>
                    <a:pt x="112" y="176"/>
                  </a:cubicBezTo>
                  <a:cubicBezTo>
                    <a:pt x="114" y="174"/>
                    <a:pt x="118" y="173"/>
                    <a:pt x="120" y="172"/>
                  </a:cubicBezTo>
                  <a:cubicBezTo>
                    <a:pt x="120" y="171"/>
                    <a:pt x="120" y="171"/>
                    <a:pt x="121" y="171"/>
                  </a:cubicBezTo>
                  <a:cubicBezTo>
                    <a:pt x="121" y="170"/>
                    <a:pt x="121" y="169"/>
                    <a:pt x="121" y="169"/>
                  </a:cubicBezTo>
                  <a:cubicBezTo>
                    <a:pt x="121" y="168"/>
                    <a:pt x="122" y="166"/>
                    <a:pt x="123" y="164"/>
                  </a:cubicBezTo>
                  <a:cubicBezTo>
                    <a:pt x="123" y="163"/>
                    <a:pt x="123" y="163"/>
                    <a:pt x="123" y="163"/>
                  </a:cubicBezTo>
                  <a:cubicBezTo>
                    <a:pt x="122" y="163"/>
                    <a:pt x="122" y="161"/>
                    <a:pt x="122" y="160"/>
                  </a:cubicBezTo>
                  <a:cubicBezTo>
                    <a:pt x="122" y="160"/>
                    <a:pt x="122" y="159"/>
                    <a:pt x="122" y="159"/>
                  </a:cubicBezTo>
                  <a:cubicBezTo>
                    <a:pt x="122" y="159"/>
                    <a:pt x="123" y="159"/>
                    <a:pt x="123" y="158"/>
                  </a:cubicBezTo>
                  <a:cubicBezTo>
                    <a:pt x="124" y="158"/>
                    <a:pt x="125" y="159"/>
                    <a:pt x="126" y="159"/>
                  </a:cubicBezTo>
                  <a:cubicBezTo>
                    <a:pt x="127" y="158"/>
                    <a:pt x="128" y="157"/>
                    <a:pt x="129" y="157"/>
                  </a:cubicBezTo>
                  <a:cubicBezTo>
                    <a:pt x="129" y="156"/>
                    <a:pt x="130" y="155"/>
                    <a:pt x="131" y="154"/>
                  </a:cubicBezTo>
                  <a:cubicBezTo>
                    <a:pt x="131" y="153"/>
                    <a:pt x="130" y="152"/>
                    <a:pt x="130" y="151"/>
                  </a:cubicBezTo>
                  <a:cubicBezTo>
                    <a:pt x="130" y="150"/>
                    <a:pt x="131" y="144"/>
                    <a:pt x="131" y="144"/>
                  </a:cubicBezTo>
                  <a:cubicBezTo>
                    <a:pt x="131" y="144"/>
                    <a:pt x="131" y="143"/>
                    <a:pt x="131" y="142"/>
                  </a:cubicBezTo>
                  <a:cubicBezTo>
                    <a:pt x="131" y="142"/>
                    <a:pt x="131" y="140"/>
                    <a:pt x="131" y="139"/>
                  </a:cubicBezTo>
                  <a:cubicBezTo>
                    <a:pt x="132" y="138"/>
                    <a:pt x="136" y="135"/>
                    <a:pt x="137" y="133"/>
                  </a:cubicBezTo>
                  <a:cubicBezTo>
                    <a:pt x="137" y="133"/>
                    <a:pt x="137" y="131"/>
                    <a:pt x="137" y="131"/>
                  </a:cubicBezTo>
                  <a:cubicBezTo>
                    <a:pt x="138" y="129"/>
                    <a:pt x="137" y="124"/>
                    <a:pt x="137" y="122"/>
                  </a:cubicBezTo>
                  <a:cubicBezTo>
                    <a:pt x="137" y="121"/>
                    <a:pt x="138" y="118"/>
                    <a:pt x="138" y="116"/>
                  </a:cubicBezTo>
                  <a:cubicBezTo>
                    <a:pt x="138" y="115"/>
                    <a:pt x="138" y="114"/>
                    <a:pt x="138" y="113"/>
                  </a:cubicBezTo>
                  <a:cubicBezTo>
                    <a:pt x="137" y="112"/>
                    <a:pt x="137" y="111"/>
                    <a:pt x="136" y="111"/>
                  </a:cubicBezTo>
                  <a:cubicBezTo>
                    <a:pt x="134" y="108"/>
                    <a:pt x="130" y="104"/>
                    <a:pt x="128" y="101"/>
                  </a:cubicBezTo>
                  <a:cubicBezTo>
                    <a:pt x="128" y="100"/>
                    <a:pt x="125" y="97"/>
                    <a:pt x="125" y="96"/>
                  </a:cubicBezTo>
                  <a:cubicBezTo>
                    <a:pt x="125" y="94"/>
                    <a:pt x="125" y="91"/>
                    <a:pt x="126" y="90"/>
                  </a:cubicBezTo>
                  <a:cubicBezTo>
                    <a:pt x="127" y="89"/>
                    <a:pt x="130" y="86"/>
                    <a:pt x="130" y="85"/>
                  </a:cubicBezTo>
                  <a:cubicBezTo>
                    <a:pt x="131" y="83"/>
                    <a:pt x="131" y="79"/>
                    <a:pt x="131" y="77"/>
                  </a:cubicBezTo>
                  <a:cubicBezTo>
                    <a:pt x="131" y="75"/>
                    <a:pt x="130" y="70"/>
                    <a:pt x="129" y="68"/>
                  </a:cubicBezTo>
                  <a:cubicBezTo>
                    <a:pt x="128" y="65"/>
                    <a:pt x="124" y="60"/>
                    <a:pt x="122" y="59"/>
                  </a:cubicBezTo>
                  <a:cubicBezTo>
                    <a:pt x="121" y="59"/>
                    <a:pt x="118" y="61"/>
                    <a:pt x="117" y="61"/>
                  </a:cubicBezTo>
                  <a:cubicBezTo>
                    <a:pt x="116" y="60"/>
                    <a:pt x="114" y="59"/>
                    <a:pt x="114" y="59"/>
                  </a:cubicBezTo>
                  <a:cubicBezTo>
                    <a:pt x="113" y="57"/>
                    <a:pt x="113" y="53"/>
                    <a:pt x="113" y="51"/>
                  </a:cubicBezTo>
                  <a:cubicBezTo>
                    <a:pt x="112" y="49"/>
                    <a:pt x="108" y="47"/>
                    <a:pt x="109" y="46"/>
                  </a:cubicBezTo>
                  <a:cubicBezTo>
                    <a:pt x="109" y="44"/>
                    <a:pt x="113" y="44"/>
                    <a:pt x="114" y="43"/>
                  </a:cubicBezTo>
                  <a:cubicBezTo>
                    <a:pt x="114" y="42"/>
                    <a:pt x="114" y="40"/>
                    <a:pt x="114" y="39"/>
                  </a:cubicBezTo>
                  <a:cubicBezTo>
                    <a:pt x="115" y="38"/>
                    <a:pt x="118" y="36"/>
                    <a:pt x="118" y="36"/>
                  </a:cubicBezTo>
                  <a:cubicBezTo>
                    <a:pt x="118" y="36"/>
                    <a:pt x="120" y="33"/>
                    <a:pt x="119" y="32"/>
                  </a:cubicBezTo>
                  <a:cubicBezTo>
                    <a:pt x="118" y="31"/>
                    <a:pt x="116" y="30"/>
                    <a:pt x="115" y="29"/>
                  </a:cubicBezTo>
                  <a:cubicBezTo>
                    <a:pt x="115" y="28"/>
                    <a:pt x="116" y="28"/>
                    <a:pt x="116" y="27"/>
                  </a:cubicBezTo>
                  <a:cubicBezTo>
                    <a:pt x="116" y="26"/>
                    <a:pt x="115" y="25"/>
                    <a:pt x="114" y="25"/>
                  </a:cubicBezTo>
                  <a:cubicBezTo>
                    <a:pt x="113" y="24"/>
                    <a:pt x="111" y="26"/>
                    <a:pt x="110" y="25"/>
                  </a:cubicBezTo>
                  <a:cubicBezTo>
                    <a:pt x="110" y="25"/>
                    <a:pt x="110" y="24"/>
                    <a:pt x="110" y="24"/>
                  </a:cubicBezTo>
                  <a:cubicBezTo>
                    <a:pt x="109" y="23"/>
                    <a:pt x="111" y="21"/>
                    <a:pt x="111" y="20"/>
                  </a:cubicBezTo>
                  <a:cubicBezTo>
                    <a:pt x="110" y="18"/>
                    <a:pt x="107" y="15"/>
                    <a:pt x="107" y="14"/>
                  </a:cubicBezTo>
                  <a:cubicBezTo>
                    <a:pt x="107" y="12"/>
                    <a:pt x="109" y="9"/>
                    <a:pt x="108" y="7"/>
                  </a:cubicBezTo>
                  <a:cubicBezTo>
                    <a:pt x="108" y="7"/>
                    <a:pt x="106" y="6"/>
                    <a:pt x="105" y="6"/>
                  </a:cubicBezTo>
                  <a:cubicBezTo>
                    <a:pt x="105" y="6"/>
                    <a:pt x="104" y="5"/>
                    <a:pt x="104" y="5"/>
                  </a:cubicBezTo>
                  <a:cubicBezTo>
                    <a:pt x="102" y="3"/>
                    <a:pt x="102" y="1"/>
                    <a:pt x="101" y="1"/>
                  </a:cubicBezTo>
                  <a:cubicBezTo>
                    <a:pt x="100" y="0"/>
                    <a:pt x="98" y="0"/>
                    <a:pt x="98" y="0"/>
                  </a:cubicBezTo>
                  <a:cubicBezTo>
                    <a:pt x="96" y="0"/>
                    <a:pt x="95" y="3"/>
                    <a:pt x="94" y="3"/>
                  </a:cubicBezTo>
                  <a:cubicBezTo>
                    <a:pt x="93" y="4"/>
                    <a:pt x="90" y="3"/>
                    <a:pt x="89" y="3"/>
                  </a:cubicBezTo>
                  <a:cubicBezTo>
                    <a:pt x="89" y="4"/>
                    <a:pt x="90" y="7"/>
                    <a:pt x="89" y="7"/>
                  </a:cubicBezTo>
                  <a:cubicBezTo>
                    <a:pt x="89" y="8"/>
                    <a:pt x="87" y="10"/>
                    <a:pt x="86" y="10"/>
                  </a:cubicBezTo>
                  <a:cubicBezTo>
                    <a:pt x="85" y="10"/>
                    <a:pt x="83" y="10"/>
                    <a:pt x="83" y="10"/>
                  </a:cubicBezTo>
                  <a:cubicBezTo>
                    <a:pt x="81" y="9"/>
                    <a:pt x="80" y="5"/>
                    <a:pt x="78" y="5"/>
                  </a:cubicBezTo>
                  <a:cubicBezTo>
                    <a:pt x="77" y="5"/>
                    <a:pt x="76" y="6"/>
                    <a:pt x="76" y="6"/>
                  </a:cubicBezTo>
                  <a:cubicBezTo>
                    <a:pt x="75" y="6"/>
                    <a:pt x="73" y="5"/>
                    <a:pt x="72" y="5"/>
                  </a:cubicBezTo>
                  <a:cubicBezTo>
                    <a:pt x="71" y="6"/>
                    <a:pt x="69" y="8"/>
                    <a:pt x="68" y="9"/>
                  </a:cubicBezTo>
                  <a:cubicBezTo>
                    <a:pt x="68" y="10"/>
                    <a:pt x="68" y="15"/>
                    <a:pt x="68" y="16"/>
                  </a:cubicBezTo>
                  <a:cubicBezTo>
                    <a:pt x="68" y="17"/>
                    <a:pt x="67" y="19"/>
                    <a:pt x="67" y="19"/>
                  </a:cubicBezTo>
                  <a:cubicBezTo>
                    <a:pt x="66" y="20"/>
                    <a:pt x="64" y="21"/>
                    <a:pt x="64" y="20"/>
                  </a:cubicBezTo>
                  <a:cubicBezTo>
                    <a:pt x="62" y="19"/>
                    <a:pt x="64" y="13"/>
                    <a:pt x="62" y="13"/>
                  </a:cubicBezTo>
                  <a:cubicBezTo>
                    <a:pt x="61" y="12"/>
                    <a:pt x="58" y="16"/>
                    <a:pt x="58" y="18"/>
                  </a:cubicBezTo>
                  <a:cubicBezTo>
                    <a:pt x="57" y="19"/>
                    <a:pt x="59" y="22"/>
                    <a:pt x="58" y="23"/>
                  </a:cubicBezTo>
                  <a:cubicBezTo>
                    <a:pt x="58" y="24"/>
                    <a:pt x="56" y="24"/>
                    <a:pt x="54" y="24"/>
                  </a:cubicBezTo>
                  <a:cubicBezTo>
                    <a:pt x="53" y="24"/>
                    <a:pt x="51" y="21"/>
                    <a:pt x="49" y="21"/>
                  </a:cubicBezTo>
                  <a:cubicBezTo>
                    <a:pt x="49" y="21"/>
                    <a:pt x="48" y="22"/>
                    <a:pt x="47" y="22"/>
                  </a:cubicBezTo>
                  <a:cubicBezTo>
                    <a:pt x="47" y="23"/>
                    <a:pt x="47" y="25"/>
                    <a:pt x="46" y="25"/>
                  </a:cubicBezTo>
                  <a:cubicBezTo>
                    <a:pt x="46" y="26"/>
                    <a:pt x="44" y="25"/>
                    <a:pt x="43" y="25"/>
                  </a:cubicBezTo>
                  <a:cubicBezTo>
                    <a:pt x="42" y="25"/>
                    <a:pt x="41" y="25"/>
                    <a:pt x="39" y="24"/>
                  </a:cubicBezTo>
                  <a:cubicBezTo>
                    <a:pt x="39" y="24"/>
                    <a:pt x="39" y="21"/>
                    <a:pt x="38" y="21"/>
                  </a:cubicBezTo>
                  <a:cubicBezTo>
                    <a:pt x="38" y="20"/>
                    <a:pt x="37" y="19"/>
                    <a:pt x="37" y="19"/>
                  </a:cubicBezTo>
                  <a:cubicBezTo>
                    <a:pt x="36" y="19"/>
                    <a:pt x="35" y="21"/>
                    <a:pt x="34" y="21"/>
                  </a:cubicBezTo>
                  <a:cubicBezTo>
                    <a:pt x="33" y="21"/>
                    <a:pt x="32" y="19"/>
                    <a:pt x="32" y="19"/>
                  </a:cubicBezTo>
                  <a:cubicBezTo>
                    <a:pt x="31" y="18"/>
                    <a:pt x="33" y="16"/>
                    <a:pt x="33" y="15"/>
                  </a:cubicBezTo>
                  <a:cubicBezTo>
                    <a:pt x="32" y="15"/>
                    <a:pt x="31" y="15"/>
                    <a:pt x="31" y="15"/>
                  </a:cubicBezTo>
                  <a:cubicBezTo>
                    <a:pt x="30" y="15"/>
                    <a:pt x="30" y="17"/>
                    <a:pt x="29" y="17"/>
                  </a:cubicBezTo>
                  <a:cubicBezTo>
                    <a:pt x="28" y="18"/>
                    <a:pt x="27" y="17"/>
                    <a:pt x="26" y="17"/>
                  </a:cubicBezTo>
                  <a:cubicBezTo>
                    <a:pt x="25" y="15"/>
                    <a:pt x="27" y="11"/>
                    <a:pt x="26" y="10"/>
                  </a:cubicBezTo>
                  <a:cubicBezTo>
                    <a:pt x="25" y="9"/>
                    <a:pt x="23" y="9"/>
                    <a:pt x="23" y="9"/>
                  </a:cubicBezTo>
                  <a:cubicBezTo>
                    <a:pt x="20" y="9"/>
                    <a:pt x="14" y="11"/>
                    <a:pt x="13" y="14"/>
                  </a:cubicBezTo>
                  <a:cubicBezTo>
                    <a:pt x="12" y="15"/>
                    <a:pt x="14" y="18"/>
                    <a:pt x="13" y="19"/>
                  </a:cubicBezTo>
                  <a:cubicBezTo>
                    <a:pt x="11" y="20"/>
                    <a:pt x="6" y="17"/>
                    <a:pt x="6" y="17"/>
                  </a:cubicBezTo>
                  <a:cubicBezTo>
                    <a:pt x="5" y="17"/>
                    <a:pt x="5" y="19"/>
                    <a:pt x="4" y="19"/>
                  </a:cubicBezTo>
                  <a:cubicBezTo>
                    <a:pt x="3" y="20"/>
                    <a:pt x="1" y="20"/>
                    <a:pt x="1" y="20"/>
                  </a:cubicBezTo>
                  <a:cubicBezTo>
                    <a:pt x="1" y="20"/>
                    <a:pt x="0" y="28"/>
                    <a:pt x="1" y="30"/>
                  </a:cubicBezTo>
                  <a:cubicBezTo>
                    <a:pt x="1" y="32"/>
                    <a:pt x="2" y="35"/>
                    <a:pt x="3" y="36"/>
                  </a:cubicBezTo>
                  <a:cubicBezTo>
                    <a:pt x="4" y="37"/>
                    <a:pt x="6" y="36"/>
                    <a:pt x="7" y="37"/>
                  </a:cubicBezTo>
                  <a:cubicBezTo>
                    <a:pt x="9" y="38"/>
                    <a:pt x="10" y="41"/>
                    <a:pt x="12" y="43"/>
                  </a:cubicBezTo>
                  <a:cubicBezTo>
                    <a:pt x="13" y="45"/>
                    <a:pt x="19" y="47"/>
                    <a:pt x="20" y="49"/>
                  </a:cubicBezTo>
                  <a:cubicBezTo>
                    <a:pt x="23" y="55"/>
                    <a:pt x="22" y="70"/>
                    <a:pt x="26" y="76"/>
                  </a:cubicBezTo>
                  <a:cubicBezTo>
                    <a:pt x="26" y="77"/>
                    <a:pt x="29" y="78"/>
                    <a:pt x="29" y="79"/>
                  </a:cubicBezTo>
                  <a:cubicBezTo>
                    <a:pt x="29" y="81"/>
                    <a:pt x="27" y="83"/>
                    <a:pt x="27" y="84"/>
                  </a:cubicBezTo>
                  <a:cubicBezTo>
                    <a:pt x="27" y="86"/>
                    <a:pt x="31" y="89"/>
                    <a:pt x="31" y="91"/>
                  </a:cubicBezTo>
                  <a:cubicBezTo>
                    <a:pt x="31" y="92"/>
                    <a:pt x="30" y="94"/>
                    <a:pt x="30" y="94"/>
                  </a:cubicBezTo>
                  <a:cubicBezTo>
                    <a:pt x="30" y="96"/>
                    <a:pt x="31" y="98"/>
                    <a:pt x="30" y="99"/>
                  </a:cubicBezTo>
                  <a:cubicBezTo>
                    <a:pt x="30" y="100"/>
                    <a:pt x="28" y="103"/>
                    <a:pt x="28" y="104"/>
                  </a:cubicBezTo>
                  <a:cubicBezTo>
                    <a:pt x="27" y="106"/>
                    <a:pt x="26" y="112"/>
                    <a:pt x="28" y="113"/>
                  </a:cubicBezTo>
                  <a:cubicBezTo>
                    <a:pt x="28" y="114"/>
                    <a:pt x="30" y="114"/>
                    <a:pt x="30" y="114"/>
                  </a:cubicBezTo>
                  <a:cubicBezTo>
                    <a:pt x="31" y="113"/>
                    <a:pt x="32" y="112"/>
                    <a:pt x="33" y="112"/>
                  </a:cubicBezTo>
                  <a:cubicBezTo>
                    <a:pt x="33" y="112"/>
                    <a:pt x="34" y="113"/>
                    <a:pt x="34" y="113"/>
                  </a:cubicBezTo>
                  <a:cubicBezTo>
                    <a:pt x="35" y="114"/>
                    <a:pt x="35" y="115"/>
                    <a:pt x="34" y="116"/>
                  </a:cubicBezTo>
                  <a:cubicBezTo>
                    <a:pt x="34" y="118"/>
                    <a:pt x="33" y="120"/>
                    <a:pt x="32" y="120"/>
                  </a:cubicBezTo>
                  <a:cubicBezTo>
                    <a:pt x="30" y="121"/>
                    <a:pt x="27" y="121"/>
                    <a:pt x="26" y="122"/>
                  </a:cubicBezTo>
                  <a:cubicBezTo>
                    <a:pt x="25" y="123"/>
                    <a:pt x="22" y="126"/>
                    <a:pt x="23" y="127"/>
                  </a:cubicBezTo>
                  <a:cubicBezTo>
                    <a:pt x="23" y="128"/>
                    <a:pt x="27" y="128"/>
                    <a:pt x="28" y="129"/>
                  </a:cubicBezTo>
                  <a:cubicBezTo>
                    <a:pt x="30" y="131"/>
                    <a:pt x="29" y="136"/>
                    <a:pt x="30" y="139"/>
                  </a:cubicBezTo>
                  <a:cubicBezTo>
                    <a:pt x="30" y="140"/>
                    <a:pt x="31" y="142"/>
                    <a:pt x="33" y="143"/>
                  </a:cubicBezTo>
                  <a:cubicBezTo>
                    <a:pt x="33" y="143"/>
                    <a:pt x="35" y="143"/>
                    <a:pt x="36" y="144"/>
                  </a:cubicBezTo>
                  <a:cubicBezTo>
                    <a:pt x="36" y="145"/>
                    <a:pt x="35" y="148"/>
                    <a:pt x="35" y="149"/>
                  </a:cubicBezTo>
                  <a:cubicBezTo>
                    <a:pt x="35" y="149"/>
                    <a:pt x="34" y="150"/>
                    <a:pt x="33" y="151"/>
                  </a:cubicBezTo>
                  <a:cubicBezTo>
                    <a:pt x="33" y="152"/>
                    <a:pt x="32" y="157"/>
                    <a:pt x="33" y="159"/>
                  </a:cubicBezTo>
                  <a:cubicBezTo>
                    <a:pt x="33" y="161"/>
                    <a:pt x="34" y="164"/>
                    <a:pt x="35" y="166"/>
                  </a:cubicBezTo>
                  <a:cubicBezTo>
                    <a:pt x="35" y="167"/>
                    <a:pt x="35" y="169"/>
                    <a:pt x="36" y="170"/>
                  </a:cubicBezTo>
                  <a:cubicBezTo>
                    <a:pt x="37" y="171"/>
                    <a:pt x="39" y="171"/>
                    <a:pt x="39" y="171"/>
                  </a:cubicBezTo>
                  <a:cubicBezTo>
                    <a:pt x="41" y="172"/>
                    <a:pt x="42" y="173"/>
                    <a:pt x="43" y="174"/>
                  </a:cubicBezTo>
                  <a:cubicBezTo>
                    <a:pt x="44" y="174"/>
                    <a:pt x="45" y="176"/>
                    <a:pt x="45" y="176"/>
                  </a:cubicBezTo>
                  <a:cubicBezTo>
                    <a:pt x="47" y="179"/>
                    <a:pt x="49" y="183"/>
                    <a:pt x="50" y="186"/>
                  </a:cubicBezTo>
                  <a:cubicBezTo>
                    <a:pt x="50" y="187"/>
                    <a:pt x="50" y="189"/>
                    <a:pt x="51" y="190"/>
                  </a:cubicBezTo>
                  <a:cubicBezTo>
                    <a:pt x="51" y="191"/>
                    <a:pt x="52" y="193"/>
                    <a:pt x="52" y="193"/>
                  </a:cubicBezTo>
                  <a:cubicBezTo>
                    <a:pt x="53" y="194"/>
                    <a:pt x="56" y="193"/>
                    <a:pt x="57" y="193"/>
                  </a:cubicBezTo>
                  <a:cubicBezTo>
                    <a:pt x="58" y="194"/>
                    <a:pt x="60" y="194"/>
                    <a:pt x="61" y="195"/>
                  </a:cubicBezTo>
                  <a:cubicBezTo>
                    <a:pt x="62" y="196"/>
                    <a:pt x="62" y="200"/>
                    <a:pt x="63" y="202"/>
                  </a:cubicBezTo>
                  <a:cubicBezTo>
                    <a:pt x="64" y="202"/>
                    <a:pt x="65" y="203"/>
                    <a:pt x="65" y="204"/>
                  </a:cubicBezTo>
                  <a:cubicBezTo>
                    <a:pt x="66" y="204"/>
                    <a:pt x="67" y="205"/>
                    <a:pt x="68" y="205"/>
                  </a:cubicBezTo>
                  <a:cubicBezTo>
                    <a:pt x="69" y="205"/>
                    <a:pt x="72" y="204"/>
                    <a:pt x="73" y="203"/>
                  </a:cubicBezTo>
                  <a:cubicBezTo>
                    <a:pt x="74" y="203"/>
                    <a:pt x="76" y="199"/>
                    <a:pt x="77" y="198"/>
                  </a:cubicBezTo>
                  <a:cubicBezTo>
                    <a:pt x="78" y="198"/>
                    <a:pt x="80" y="198"/>
                    <a:pt x="80" y="199"/>
                  </a:cubicBezTo>
                  <a:cubicBezTo>
                    <a:pt x="81" y="199"/>
                    <a:pt x="82" y="201"/>
                    <a:pt x="82" y="202"/>
                  </a:cubicBezTo>
                  <a:cubicBezTo>
                    <a:pt x="83" y="203"/>
                    <a:pt x="83" y="206"/>
                    <a:pt x="84" y="207"/>
                  </a:cubicBezTo>
                  <a:cubicBezTo>
                    <a:pt x="85" y="208"/>
                    <a:pt x="86" y="210"/>
                    <a:pt x="87" y="210"/>
                  </a:cubicBezTo>
                  <a:cubicBezTo>
                    <a:pt x="87" y="211"/>
                    <a:pt x="89" y="211"/>
                    <a:pt x="89" y="211"/>
                  </a:cubicBezTo>
                  <a:cubicBezTo>
                    <a:pt x="89" y="211"/>
                    <a:pt x="93" y="212"/>
                    <a:pt x="96" y="212"/>
                  </a:cubicBezTo>
                  <a:cubicBezTo>
                    <a:pt x="96" y="212"/>
                    <a:pt x="98" y="211"/>
                    <a:pt x="98" y="211"/>
                  </a:cubicBezTo>
                  <a:cubicBezTo>
                    <a:pt x="99" y="210"/>
                    <a:pt x="99" y="206"/>
                    <a:pt x="99" y="205"/>
                  </a:cubicBezTo>
                  <a:cubicBezTo>
                    <a:pt x="100" y="204"/>
                    <a:pt x="102" y="203"/>
                    <a:pt x="102" y="202"/>
                  </a:cubicBezTo>
                  <a:cubicBezTo>
                    <a:pt x="102" y="201"/>
                    <a:pt x="101" y="198"/>
                    <a:pt x="101" y="198"/>
                  </a:cubicBezTo>
                  <a:cubicBezTo>
                    <a:pt x="102" y="196"/>
                    <a:pt x="107" y="194"/>
                    <a:pt x="108" y="193"/>
                  </a:cubicBezTo>
                  <a:cubicBezTo>
                    <a:pt x="108" y="191"/>
                    <a:pt x="107" y="188"/>
                    <a:pt x="108" y="187"/>
                  </a:cubicBezTo>
                  <a:cubicBezTo>
                    <a:pt x="108" y="186"/>
                    <a:pt x="109" y="186"/>
                    <a:pt x="109" y="186"/>
                  </a:cubicBezTo>
                  <a:cubicBezTo>
                    <a:pt x="109" y="186"/>
                    <a:pt x="110" y="182"/>
                    <a:pt x="110" y="181"/>
                  </a:cubicBezTo>
                  <a:cubicBezTo>
                    <a:pt x="110" y="180"/>
                    <a:pt x="110" y="179"/>
                    <a:pt x="110" y="17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4"/>
            <p:cNvSpPr>
              <a:spLocks/>
            </p:cNvSpPr>
            <p:nvPr/>
          </p:nvSpPr>
          <p:spPr bwMode="auto">
            <a:xfrm>
              <a:off x="2088" y="3047"/>
              <a:ext cx="370" cy="567"/>
            </a:xfrm>
            <a:custGeom>
              <a:avLst/>
              <a:gdLst>
                <a:gd name="T0" fmla="*/ 120 w 138"/>
                <a:gd name="T1" fmla="*/ 172 h 212"/>
                <a:gd name="T2" fmla="*/ 123 w 138"/>
                <a:gd name="T3" fmla="*/ 164 h 212"/>
                <a:gd name="T4" fmla="*/ 122 w 138"/>
                <a:gd name="T5" fmla="*/ 159 h 212"/>
                <a:gd name="T6" fmla="*/ 129 w 138"/>
                <a:gd name="T7" fmla="*/ 157 h 212"/>
                <a:gd name="T8" fmla="*/ 131 w 138"/>
                <a:gd name="T9" fmla="*/ 144 h 212"/>
                <a:gd name="T10" fmla="*/ 137 w 138"/>
                <a:gd name="T11" fmla="*/ 133 h 212"/>
                <a:gd name="T12" fmla="*/ 138 w 138"/>
                <a:gd name="T13" fmla="*/ 116 h 212"/>
                <a:gd name="T14" fmla="*/ 128 w 138"/>
                <a:gd name="T15" fmla="*/ 101 h 212"/>
                <a:gd name="T16" fmla="*/ 130 w 138"/>
                <a:gd name="T17" fmla="*/ 85 h 212"/>
                <a:gd name="T18" fmla="*/ 122 w 138"/>
                <a:gd name="T19" fmla="*/ 59 h 212"/>
                <a:gd name="T20" fmla="*/ 113 w 138"/>
                <a:gd name="T21" fmla="*/ 51 h 212"/>
                <a:gd name="T22" fmla="*/ 114 w 138"/>
                <a:gd name="T23" fmla="*/ 39 h 212"/>
                <a:gd name="T24" fmla="*/ 115 w 138"/>
                <a:gd name="T25" fmla="*/ 29 h 212"/>
                <a:gd name="T26" fmla="*/ 110 w 138"/>
                <a:gd name="T27" fmla="*/ 25 h 212"/>
                <a:gd name="T28" fmla="*/ 107 w 138"/>
                <a:gd name="T29" fmla="*/ 14 h 212"/>
                <a:gd name="T30" fmla="*/ 104 w 138"/>
                <a:gd name="T31" fmla="*/ 5 h 212"/>
                <a:gd name="T32" fmla="*/ 94 w 138"/>
                <a:gd name="T33" fmla="*/ 3 h 212"/>
                <a:gd name="T34" fmla="*/ 86 w 138"/>
                <a:gd name="T35" fmla="*/ 10 h 212"/>
                <a:gd name="T36" fmla="*/ 76 w 138"/>
                <a:gd name="T37" fmla="*/ 6 h 212"/>
                <a:gd name="T38" fmla="*/ 68 w 138"/>
                <a:gd name="T39" fmla="*/ 16 h 212"/>
                <a:gd name="T40" fmla="*/ 62 w 138"/>
                <a:gd name="T41" fmla="*/ 13 h 212"/>
                <a:gd name="T42" fmla="*/ 54 w 138"/>
                <a:gd name="T43" fmla="*/ 24 h 212"/>
                <a:gd name="T44" fmla="*/ 46 w 138"/>
                <a:gd name="T45" fmla="*/ 25 h 212"/>
                <a:gd name="T46" fmla="*/ 38 w 138"/>
                <a:gd name="T47" fmla="*/ 21 h 212"/>
                <a:gd name="T48" fmla="*/ 32 w 138"/>
                <a:gd name="T49" fmla="*/ 19 h 212"/>
                <a:gd name="T50" fmla="*/ 29 w 138"/>
                <a:gd name="T51" fmla="*/ 17 h 212"/>
                <a:gd name="T52" fmla="*/ 23 w 138"/>
                <a:gd name="T53" fmla="*/ 9 h 212"/>
                <a:gd name="T54" fmla="*/ 6 w 138"/>
                <a:gd name="T55" fmla="*/ 17 h 212"/>
                <a:gd name="T56" fmla="*/ 1 w 138"/>
                <a:gd name="T57" fmla="*/ 30 h 212"/>
                <a:gd name="T58" fmla="*/ 12 w 138"/>
                <a:gd name="T59" fmla="*/ 43 h 212"/>
                <a:gd name="T60" fmla="*/ 29 w 138"/>
                <a:gd name="T61" fmla="*/ 79 h 212"/>
                <a:gd name="T62" fmla="*/ 30 w 138"/>
                <a:gd name="T63" fmla="*/ 94 h 212"/>
                <a:gd name="T64" fmla="*/ 28 w 138"/>
                <a:gd name="T65" fmla="*/ 113 h 212"/>
                <a:gd name="T66" fmla="*/ 34 w 138"/>
                <a:gd name="T67" fmla="*/ 113 h 212"/>
                <a:gd name="T68" fmla="*/ 26 w 138"/>
                <a:gd name="T69" fmla="*/ 122 h 212"/>
                <a:gd name="T70" fmla="*/ 30 w 138"/>
                <a:gd name="T71" fmla="*/ 139 h 212"/>
                <a:gd name="T72" fmla="*/ 35 w 138"/>
                <a:gd name="T73" fmla="*/ 149 h 212"/>
                <a:gd name="T74" fmla="*/ 35 w 138"/>
                <a:gd name="T75" fmla="*/ 166 h 212"/>
                <a:gd name="T76" fmla="*/ 43 w 138"/>
                <a:gd name="T77" fmla="*/ 174 h 212"/>
                <a:gd name="T78" fmla="*/ 51 w 138"/>
                <a:gd name="T79" fmla="*/ 190 h 212"/>
                <a:gd name="T80" fmla="*/ 61 w 138"/>
                <a:gd name="T81" fmla="*/ 195 h 212"/>
                <a:gd name="T82" fmla="*/ 68 w 138"/>
                <a:gd name="T83" fmla="*/ 205 h 212"/>
                <a:gd name="T84" fmla="*/ 80 w 138"/>
                <a:gd name="T85" fmla="*/ 199 h 212"/>
                <a:gd name="T86" fmla="*/ 87 w 138"/>
                <a:gd name="T87" fmla="*/ 210 h 212"/>
                <a:gd name="T88" fmla="*/ 98 w 138"/>
                <a:gd name="T89" fmla="*/ 211 h 212"/>
                <a:gd name="T90" fmla="*/ 101 w 138"/>
                <a:gd name="T91" fmla="*/ 198 h 212"/>
                <a:gd name="T92" fmla="*/ 109 w 138"/>
                <a:gd name="T93" fmla="*/ 186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8" h="212">
                  <a:moveTo>
                    <a:pt x="110" y="179"/>
                  </a:moveTo>
                  <a:cubicBezTo>
                    <a:pt x="111" y="178"/>
                    <a:pt x="112" y="176"/>
                    <a:pt x="112" y="176"/>
                  </a:cubicBezTo>
                  <a:cubicBezTo>
                    <a:pt x="114" y="174"/>
                    <a:pt x="118" y="173"/>
                    <a:pt x="120" y="172"/>
                  </a:cubicBezTo>
                  <a:cubicBezTo>
                    <a:pt x="120" y="171"/>
                    <a:pt x="120" y="171"/>
                    <a:pt x="121" y="171"/>
                  </a:cubicBezTo>
                  <a:cubicBezTo>
                    <a:pt x="121" y="170"/>
                    <a:pt x="121" y="169"/>
                    <a:pt x="121" y="169"/>
                  </a:cubicBezTo>
                  <a:cubicBezTo>
                    <a:pt x="121" y="168"/>
                    <a:pt x="122" y="166"/>
                    <a:pt x="123" y="164"/>
                  </a:cubicBezTo>
                  <a:cubicBezTo>
                    <a:pt x="123" y="163"/>
                    <a:pt x="123" y="163"/>
                    <a:pt x="123" y="163"/>
                  </a:cubicBezTo>
                  <a:cubicBezTo>
                    <a:pt x="122" y="163"/>
                    <a:pt x="122" y="161"/>
                    <a:pt x="122" y="160"/>
                  </a:cubicBezTo>
                  <a:cubicBezTo>
                    <a:pt x="122" y="160"/>
                    <a:pt x="122" y="159"/>
                    <a:pt x="122" y="159"/>
                  </a:cubicBezTo>
                  <a:cubicBezTo>
                    <a:pt x="122" y="159"/>
                    <a:pt x="123" y="159"/>
                    <a:pt x="123" y="158"/>
                  </a:cubicBezTo>
                  <a:cubicBezTo>
                    <a:pt x="124" y="158"/>
                    <a:pt x="125" y="159"/>
                    <a:pt x="126" y="159"/>
                  </a:cubicBezTo>
                  <a:cubicBezTo>
                    <a:pt x="127" y="158"/>
                    <a:pt x="128" y="157"/>
                    <a:pt x="129" y="157"/>
                  </a:cubicBezTo>
                  <a:cubicBezTo>
                    <a:pt x="129" y="156"/>
                    <a:pt x="130" y="155"/>
                    <a:pt x="131" y="154"/>
                  </a:cubicBezTo>
                  <a:cubicBezTo>
                    <a:pt x="131" y="153"/>
                    <a:pt x="130" y="152"/>
                    <a:pt x="130" y="151"/>
                  </a:cubicBezTo>
                  <a:cubicBezTo>
                    <a:pt x="130" y="150"/>
                    <a:pt x="131" y="144"/>
                    <a:pt x="131" y="144"/>
                  </a:cubicBezTo>
                  <a:cubicBezTo>
                    <a:pt x="131" y="144"/>
                    <a:pt x="131" y="143"/>
                    <a:pt x="131" y="142"/>
                  </a:cubicBezTo>
                  <a:cubicBezTo>
                    <a:pt x="131" y="142"/>
                    <a:pt x="131" y="140"/>
                    <a:pt x="131" y="139"/>
                  </a:cubicBezTo>
                  <a:cubicBezTo>
                    <a:pt x="132" y="138"/>
                    <a:pt x="136" y="135"/>
                    <a:pt x="137" y="133"/>
                  </a:cubicBezTo>
                  <a:cubicBezTo>
                    <a:pt x="137" y="133"/>
                    <a:pt x="137" y="131"/>
                    <a:pt x="137" y="131"/>
                  </a:cubicBezTo>
                  <a:cubicBezTo>
                    <a:pt x="138" y="129"/>
                    <a:pt x="137" y="124"/>
                    <a:pt x="137" y="122"/>
                  </a:cubicBezTo>
                  <a:cubicBezTo>
                    <a:pt x="137" y="121"/>
                    <a:pt x="138" y="118"/>
                    <a:pt x="138" y="116"/>
                  </a:cubicBezTo>
                  <a:cubicBezTo>
                    <a:pt x="138" y="115"/>
                    <a:pt x="138" y="114"/>
                    <a:pt x="138" y="113"/>
                  </a:cubicBezTo>
                  <a:cubicBezTo>
                    <a:pt x="137" y="112"/>
                    <a:pt x="137" y="111"/>
                    <a:pt x="136" y="111"/>
                  </a:cubicBezTo>
                  <a:cubicBezTo>
                    <a:pt x="134" y="108"/>
                    <a:pt x="130" y="104"/>
                    <a:pt x="128" y="101"/>
                  </a:cubicBezTo>
                  <a:cubicBezTo>
                    <a:pt x="128" y="100"/>
                    <a:pt x="125" y="97"/>
                    <a:pt x="125" y="96"/>
                  </a:cubicBezTo>
                  <a:cubicBezTo>
                    <a:pt x="125" y="94"/>
                    <a:pt x="125" y="91"/>
                    <a:pt x="126" y="90"/>
                  </a:cubicBezTo>
                  <a:cubicBezTo>
                    <a:pt x="127" y="89"/>
                    <a:pt x="130" y="86"/>
                    <a:pt x="130" y="85"/>
                  </a:cubicBezTo>
                  <a:cubicBezTo>
                    <a:pt x="131" y="83"/>
                    <a:pt x="131" y="79"/>
                    <a:pt x="131" y="77"/>
                  </a:cubicBezTo>
                  <a:cubicBezTo>
                    <a:pt x="131" y="75"/>
                    <a:pt x="130" y="70"/>
                    <a:pt x="129" y="68"/>
                  </a:cubicBezTo>
                  <a:cubicBezTo>
                    <a:pt x="128" y="65"/>
                    <a:pt x="124" y="60"/>
                    <a:pt x="122" y="59"/>
                  </a:cubicBezTo>
                  <a:cubicBezTo>
                    <a:pt x="121" y="59"/>
                    <a:pt x="118" y="61"/>
                    <a:pt x="117" y="61"/>
                  </a:cubicBezTo>
                  <a:cubicBezTo>
                    <a:pt x="116" y="60"/>
                    <a:pt x="114" y="59"/>
                    <a:pt x="114" y="59"/>
                  </a:cubicBezTo>
                  <a:cubicBezTo>
                    <a:pt x="113" y="57"/>
                    <a:pt x="113" y="53"/>
                    <a:pt x="113" y="51"/>
                  </a:cubicBezTo>
                  <a:cubicBezTo>
                    <a:pt x="112" y="49"/>
                    <a:pt x="108" y="47"/>
                    <a:pt x="109" y="46"/>
                  </a:cubicBezTo>
                  <a:cubicBezTo>
                    <a:pt x="109" y="44"/>
                    <a:pt x="113" y="44"/>
                    <a:pt x="114" y="43"/>
                  </a:cubicBezTo>
                  <a:cubicBezTo>
                    <a:pt x="114" y="42"/>
                    <a:pt x="114" y="40"/>
                    <a:pt x="114" y="39"/>
                  </a:cubicBezTo>
                  <a:cubicBezTo>
                    <a:pt x="115" y="38"/>
                    <a:pt x="118" y="36"/>
                    <a:pt x="118" y="36"/>
                  </a:cubicBezTo>
                  <a:cubicBezTo>
                    <a:pt x="118" y="36"/>
                    <a:pt x="120" y="33"/>
                    <a:pt x="119" y="32"/>
                  </a:cubicBezTo>
                  <a:cubicBezTo>
                    <a:pt x="118" y="31"/>
                    <a:pt x="116" y="30"/>
                    <a:pt x="115" y="29"/>
                  </a:cubicBezTo>
                  <a:cubicBezTo>
                    <a:pt x="115" y="28"/>
                    <a:pt x="116" y="28"/>
                    <a:pt x="116" y="27"/>
                  </a:cubicBezTo>
                  <a:cubicBezTo>
                    <a:pt x="116" y="26"/>
                    <a:pt x="115" y="25"/>
                    <a:pt x="114" y="25"/>
                  </a:cubicBezTo>
                  <a:cubicBezTo>
                    <a:pt x="113" y="24"/>
                    <a:pt x="111" y="26"/>
                    <a:pt x="110" y="25"/>
                  </a:cubicBezTo>
                  <a:cubicBezTo>
                    <a:pt x="110" y="25"/>
                    <a:pt x="110" y="24"/>
                    <a:pt x="110" y="24"/>
                  </a:cubicBezTo>
                  <a:cubicBezTo>
                    <a:pt x="109" y="23"/>
                    <a:pt x="111" y="21"/>
                    <a:pt x="111" y="20"/>
                  </a:cubicBezTo>
                  <a:cubicBezTo>
                    <a:pt x="110" y="18"/>
                    <a:pt x="107" y="15"/>
                    <a:pt x="107" y="14"/>
                  </a:cubicBezTo>
                  <a:cubicBezTo>
                    <a:pt x="107" y="12"/>
                    <a:pt x="109" y="9"/>
                    <a:pt x="108" y="7"/>
                  </a:cubicBezTo>
                  <a:cubicBezTo>
                    <a:pt x="108" y="7"/>
                    <a:pt x="106" y="6"/>
                    <a:pt x="105" y="6"/>
                  </a:cubicBezTo>
                  <a:cubicBezTo>
                    <a:pt x="105" y="6"/>
                    <a:pt x="104" y="5"/>
                    <a:pt x="104" y="5"/>
                  </a:cubicBezTo>
                  <a:cubicBezTo>
                    <a:pt x="102" y="3"/>
                    <a:pt x="102" y="1"/>
                    <a:pt x="101" y="1"/>
                  </a:cubicBezTo>
                  <a:cubicBezTo>
                    <a:pt x="100" y="0"/>
                    <a:pt x="98" y="0"/>
                    <a:pt x="98" y="0"/>
                  </a:cubicBezTo>
                  <a:cubicBezTo>
                    <a:pt x="96" y="0"/>
                    <a:pt x="95" y="3"/>
                    <a:pt x="94" y="3"/>
                  </a:cubicBezTo>
                  <a:cubicBezTo>
                    <a:pt x="93" y="4"/>
                    <a:pt x="90" y="3"/>
                    <a:pt x="89" y="3"/>
                  </a:cubicBezTo>
                  <a:cubicBezTo>
                    <a:pt x="89" y="4"/>
                    <a:pt x="90" y="7"/>
                    <a:pt x="89" y="7"/>
                  </a:cubicBezTo>
                  <a:cubicBezTo>
                    <a:pt x="89" y="8"/>
                    <a:pt x="87" y="10"/>
                    <a:pt x="86" y="10"/>
                  </a:cubicBezTo>
                  <a:cubicBezTo>
                    <a:pt x="85" y="10"/>
                    <a:pt x="83" y="10"/>
                    <a:pt x="83" y="10"/>
                  </a:cubicBezTo>
                  <a:cubicBezTo>
                    <a:pt x="81" y="9"/>
                    <a:pt x="80" y="5"/>
                    <a:pt x="78" y="5"/>
                  </a:cubicBezTo>
                  <a:cubicBezTo>
                    <a:pt x="77" y="5"/>
                    <a:pt x="76" y="6"/>
                    <a:pt x="76" y="6"/>
                  </a:cubicBezTo>
                  <a:cubicBezTo>
                    <a:pt x="75" y="6"/>
                    <a:pt x="73" y="5"/>
                    <a:pt x="72" y="5"/>
                  </a:cubicBezTo>
                  <a:cubicBezTo>
                    <a:pt x="71" y="6"/>
                    <a:pt x="69" y="8"/>
                    <a:pt x="68" y="9"/>
                  </a:cubicBezTo>
                  <a:cubicBezTo>
                    <a:pt x="68" y="10"/>
                    <a:pt x="68" y="15"/>
                    <a:pt x="68" y="16"/>
                  </a:cubicBezTo>
                  <a:cubicBezTo>
                    <a:pt x="68" y="17"/>
                    <a:pt x="67" y="19"/>
                    <a:pt x="67" y="19"/>
                  </a:cubicBezTo>
                  <a:cubicBezTo>
                    <a:pt x="66" y="20"/>
                    <a:pt x="64" y="21"/>
                    <a:pt x="64" y="20"/>
                  </a:cubicBezTo>
                  <a:cubicBezTo>
                    <a:pt x="62" y="19"/>
                    <a:pt x="64" y="13"/>
                    <a:pt x="62" y="13"/>
                  </a:cubicBezTo>
                  <a:cubicBezTo>
                    <a:pt x="61" y="12"/>
                    <a:pt x="58" y="16"/>
                    <a:pt x="58" y="18"/>
                  </a:cubicBezTo>
                  <a:cubicBezTo>
                    <a:pt x="57" y="19"/>
                    <a:pt x="59" y="22"/>
                    <a:pt x="58" y="23"/>
                  </a:cubicBezTo>
                  <a:cubicBezTo>
                    <a:pt x="58" y="24"/>
                    <a:pt x="56" y="24"/>
                    <a:pt x="54" y="24"/>
                  </a:cubicBezTo>
                  <a:cubicBezTo>
                    <a:pt x="53" y="24"/>
                    <a:pt x="51" y="21"/>
                    <a:pt x="49" y="21"/>
                  </a:cubicBezTo>
                  <a:cubicBezTo>
                    <a:pt x="49" y="21"/>
                    <a:pt x="48" y="22"/>
                    <a:pt x="47" y="22"/>
                  </a:cubicBezTo>
                  <a:cubicBezTo>
                    <a:pt x="47" y="23"/>
                    <a:pt x="47" y="25"/>
                    <a:pt x="46" y="25"/>
                  </a:cubicBezTo>
                  <a:cubicBezTo>
                    <a:pt x="46" y="26"/>
                    <a:pt x="44" y="25"/>
                    <a:pt x="43" y="25"/>
                  </a:cubicBezTo>
                  <a:cubicBezTo>
                    <a:pt x="42" y="25"/>
                    <a:pt x="41" y="25"/>
                    <a:pt x="39" y="24"/>
                  </a:cubicBezTo>
                  <a:cubicBezTo>
                    <a:pt x="39" y="24"/>
                    <a:pt x="39" y="21"/>
                    <a:pt x="38" y="21"/>
                  </a:cubicBezTo>
                  <a:cubicBezTo>
                    <a:pt x="38" y="20"/>
                    <a:pt x="37" y="19"/>
                    <a:pt x="37" y="19"/>
                  </a:cubicBezTo>
                  <a:cubicBezTo>
                    <a:pt x="36" y="19"/>
                    <a:pt x="35" y="21"/>
                    <a:pt x="34" y="21"/>
                  </a:cubicBezTo>
                  <a:cubicBezTo>
                    <a:pt x="33" y="21"/>
                    <a:pt x="32" y="19"/>
                    <a:pt x="32" y="19"/>
                  </a:cubicBezTo>
                  <a:cubicBezTo>
                    <a:pt x="31" y="18"/>
                    <a:pt x="33" y="16"/>
                    <a:pt x="33" y="15"/>
                  </a:cubicBezTo>
                  <a:cubicBezTo>
                    <a:pt x="32" y="15"/>
                    <a:pt x="31" y="15"/>
                    <a:pt x="31" y="15"/>
                  </a:cubicBezTo>
                  <a:cubicBezTo>
                    <a:pt x="30" y="15"/>
                    <a:pt x="30" y="17"/>
                    <a:pt x="29" y="17"/>
                  </a:cubicBezTo>
                  <a:cubicBezTo>
                    <a:pt x="28" y="18"/>
                    <a:pt x="27" y="17"/>
                    <a:pt x="26" y="17"/>
                  </a:cubicBezTo>
                  <a:cubicBezTo>
                    <a:pt x="25" y="15"/>
                    <a:pt x="27" y="11"/>
                    <a:pt x="26" y="10"/>
                  </a:cubicBezTo>
                  <a:cubicBezTo>
                    <a:pt x="25" y="9"/>
                    <a:pt x="23" y="9"/>
                    <a:pt x="23" y="9"/>
                  </a:cubicBezTo>
                  <a:cubicBezTo>
                    <a:pt x="20" y="9"/>
                    <a:pt x="14" y="11"/>
                    <a:pt x="13" y="14"/>
                  </a:cubicBezTo>
                  <a:cubicBezTo>
                    <a:pt x="12" y="15"/>
                    <a:pt x="14" y="18"/>
                    <a:pt x="13" y="19"/>
                  </a:cubicBezTo>
                  <a:cubicBezTo>
                    <a:pt x="11" y="20"/>
                    <a:pt x="6" y="17"/>
                    <a:pt x="6" y="17"/>
                  </a:cubicBezTo>
                  <a:cubicBezTo>
                    <a:pt x="5" y="17"/>
                    <a:pt x="5" y="19"/>
                    <a:pt x="4" y="19"/>
                  </a:cubicBezTo>
                  <a:cubicBezTo>
                    <a:pt x="3" y="20"/>
                    <a:pt x="1" y="20"/>
                    <a:pt x="1" y="20"/>
                  </a:cubicBezTo>
                  <a:cubicBezTo>
                    <a:pt x="1" y="20"/>
                    <a:pt x="0" y="28"/>
                    <a:pt x="1" y="30"/>
                  </a:cubicBezTo>
                  <a:cubicBezTo>
                    <a:pt x="1" y="32"/>
                    <a:pt x="2" y="35"/>
                    <a:pt x="3" y="36"/>
                  </a:cubicBezTo>
                  <a:cubicBezTo>
                    <a:pt x="4" y="37"/>
                    <a:pt x="6" y="36"/>
                    <a:pt x="7" y="37"/>
                  </a:cubicBezTo>
                  <a:cubicBezTo>
                    <a:pt x="9" y="38"/>
                    <a:pt x="10" y="41"/>
                    <a:pt x="12" y="43"/>
                  </a:cubicBezTo>
                  <a:cubicBezTo>
                    <a:pt x="13" y="45"/>
                    <a:pt x="19" y="47"/>
                    <a:pt x="20" y="49"/>
                  </a:cubicBezTo>
                  <a:cubicBezTo>
                    <a:pt x="23" y="55"/>
                    <a:pt x="22" y="70"/>
                    <a:pt x="26" y="76"/>
                  </a:cubicBezTo>
                  <a:cubicBezTo>
                    <a:pt x="26" y="77"/>
                    <a:pt x="29" y="78"/>
                    <a:pt x="29" y="79"/>
                  </a:cubicBezTo>
                  <a:cubicBezTo>
                    <a:pt x="29" y="81"/>
                    <a:pt x="27" y="83"/>
                    <a:pt x="27" y="84"/>
                  </a:cubicBezTo>
                  <a:cubicBezTo>
                    <a:pt x="27" y="86"/>
                    <a:pt x="31" y="89"/>
                    <a:pt x="31" y="91"/>
                  </a:cubicBezTo>
                  <a:cubicBezTo>
                    <a:pt x="31" y="92"/>
                    <a:pt x="30" y="94"/>
                    <a:pt x="30" y="94"/>
                  </a:cubicBezTo>
                  <a:cubicBezTo>
                    <a:pt x="30" y="96"/>
                    <a:pt x="31" y="98"/>
                    <a:pt x="30" y="99"/>
                  </a:cubicBezTo>
                  <a:cubicBezTo>
                    <a:pt x="30" y="100"/>
                    <a:pt x="28" y="103"/>
                    <a:pt x="28" y="104"/>
                  </a:cubicBezTo>
                  <a:cubicBezTo>
                    <a:pt x="27" y="106"/>
                    <a:pt x="26" y="112"/>
                    <a:pt x="28" y="113"/>
                  </a:cubicBezTo>
                  <a:cubicBezTo>
                    <a:pt x="28" y="114"/>
                    <a:pt x="30" y="114"/>
                    <a:pt x="30" y="114"/>
                  </a:cubicBezTo>
                  <a:cubicBezTo>
                    <a:pt x="31" y="113"/>
                    <a:pt x="32" y="112"/>
                    <a:pt x="33" y="112"/>
                  </a:cubicBezTo>
                  <a:cubicBezTo>
                    <a:pt x="33" y="112"/>
                    <a:pt x="34" y="113"/>
                    <a:pt x="34" y="113"/>
                  </a:cubicBezTo>
                  <a:cubicBezTo>
                    <a:pt x="35" y="114"/>
                    <a:pt x="35" y="115"/>
                    <a:pt x="34" y="116"/>
                  </a:cubicBezTo>
                  <a:cubicBezTo>
                    <a:pt x="34" y="118"/>
                    <a:pt x="33" y="120"/>
                    <a:pt x="32" y="120"/>
                  </a:cubicBezTo>
                  <a:cubicBezTo>
                    <a:pt x="30" y="121"/>
                    <a:pt x="27" y="121"/>
                    <a:pt x="26" y="122"/>
                  </a:cubicBezTo>
                  <a:cubicBezTo>
                    <a:pt x="25" y="123"/>
                    <a:pt x="22" y="126"/>
                    <a:pt x="23" y="127"/>
                  </a:cubicBezTo>
                  <a:cubicBezTo>
                    <a:pt x="23" y="128"/>
                    <a:pt x="27" y="128"/>
                    <a:pt x="28" y="129"/>
                  </a:cubicBezTo>
                  <a:cubicBezTo>
                    <a:pt x="30" y="131"/>
                    <a:pt x="29" y="136"/>
                    <a:pt x="30" y="139"/>
                  </a:cubicBezTo>
                  <a:cubicBezTo>
                    <a:pt x="30" y="140"/>
                    <a:pt x="31" y="142"/>
                    <a:pt x="33" y="143"/>
                  </a:cubicBezTo>
                  <a:cubicBezTo>
                    <a:pt x="33" y="143"/>
                    <a:pt x="35" y="143"/>
                    <a:pt x="36" y="144"/>
                  </a:cubicBezTo>
                  <a:cubicBezTo>
                    <a:pt x="36" y="145"/>
                    <a:pt x="35" y="148"/>
                    <a:pt x="35" y="149"/>
                  </a:cubicBezTo>
                  <a:cubicBezTo>
                    <a:pt x="35" y="149"/>
                    <a:pt x="34" y="150"/>
                    <a:pt x="33" y="151"/>
                  </a:cubicBezTo>
                  <a:cubicBezTo>
                    <a:pt x="33" y="152"/>
                    <a:pt x="32" y="157"/>
                    <a:pt x="33" y="159"/>
                  </a:cubicBezTo>
                  <a:cubicBezTo>
                    <a:pt x="33" y="161"/>
                    <a:pt x="34" y="164"/>
                    <a:pt x="35" y="166"/>
                  </a:cubicBezTo>
                  <a:cubicBezTo>
                    <a:pt x="35" y="167"/>
                    <a:pt x="35" y="169"/>
                    <a:pt x="36" y="170"/>
                  </a:cubicBezTo>
                  <a:cubicBezTo>
                    <a:pt x="37" y="171"/>
                    <a:pt x="39" y="171"/>
                    <a:pt x="39" y="171"/>
                  </a:cubicBezTo>
                  <a:cubicBezTo>
                    <a:pt x="41" y="172"/>
                    <a:pt x="42" y="173"/>
                    <a:pt x="43" y="174"/>
                  </a:cubicBezTo>
                  <a:cubicBezTo>
                    <a:pt x="44" y="174"/>
                    <a:pt x="45" y="176"/>
                    <a:pt x="45" y="176"/>
                  </a:cubicBezTo>
                  <a:cubicBezTo>
                    <a:pt x="47" y="179"/>
                    <a:pt x="49" y="183"/>
                    <a:pt x="50" y="186"/>
                  </a:cubicBezTo>
                  <a:cubicBezTo>
                    <a:pt x="50" y="187"/>
                    <a:pt x="50" y="189"/>
                    <a:pt x="51" y="190"/>
                  </a:cubicBezTo>
                  <a:cubicBezTo>
                    <a:pt x="51" y="191"/>
                    <a:pt x="52" y="193"/>
                    <a:pt x="52" y="193"/>
                  </a:cubicBezTo>
                  <a:cubicBezTo>
                    <a:pt x="53" y="194"/>
                    <a:pt x="56" y="193"/>
                    <a:pt x="57" y="193"/>
                  </a:cubicBezTo>
                  <a:cubicBezTo>
                    <a:pt x="58" y="194"/>
                    <a:pt x="60" y="194"/>
                    <a:pt x="61" y="195"/>
                  </a:cubicBezTo>
                  <a:cubicBezTo>
                    <a:pt x="62" y="196"/>
                    <a:pt x="62" y="200"/>
                    <a:pt x="63" y="202"/>
                  </a:cubicBezTo>
                  <a:cubicBezTo>
                    <a:pt x="64" y="202"/>
                    <a:pt x="65" y="203"/>
                    <a:pt x="65" y="204"/>
                  </a:cubicBezTo>
                  <a:cubicBezTo>
                    <a:pt x="66" y="204"/>
                    <a:pt x="67" y="205"/>
                    <a:pt x="68" y="205"/>
                  </a:cubicBezTo>
                  <a:cubicBezTo>
                    <a:pt x="69" y="205"/>
                    <a:pt x="72" y="204"/>
                    <a:pt x="73" y="203"/>
                  </a:cubicBezTo>
                  <a:cubicBezTo>
                    <a:pt x="74" y="203"/>
                    <a:pt x="76" y="199"/>
                    <a:pt x="77" y="198"/>
                  </a:cubicBezTo>
                  <a:cubicBezTo>
                    <a:pt x="78" y="198"/>
                    <a:pt x="80" y="198"/>
                    <a:pt x="80" y="199"/>
                  </a:cubicBezTo>
                  <a:cubicBezTo>
                    <a:pt x="81" y="199"/>
                    <a:pt x="82" y="201"/>
                    <a:pt x="82" y="202"/>
                  </a:cubicBezTo>
                  <a:cubicBezTo>
                    <a:pt x="83" y="203"/>
                    <a:pt x="83" y="206"/>
                    <a:pt x="84" y="207"/>
                  </a:cubicBezTo>
                  <a:cubicBezTo>
                    <a:pt x="85" y="208"/>
                    <a:pt x="86" y="210"/>
                    <a:pt x="87" y="210"/>
                  </a:cubicBezTo>
                  <a:cubicBezTo>
                    <a:pt x="87" y="211"/>
                    <a:pt x="89" y="211"/>
                    <a:pt x="89" y="211"/>
                  </a:cubicBezTo>
                  <a:cubicBezTo>
                    <a:pt x="89" y="211"/>
                    <a:pt x="93" y="212"/>
                    <a:pt x="96" y="212"/>
                  </a:cubicBezTo>
                  <a:cubicBezTo>
                    <a:pt x="96" y="212"/>
                    <a:pt x="98" y="211"/>
                    <a:pt x="98" y="211"/>
                  </a:cubicBezTo>
                  <a:cubicBezTo>
                    <a:pt x="99" y="210"/>
                    <a:pt x="99" y="206"/>
                    <a:pt x="99" y="205"/>
                  </a:cubicBezTo>
                  <a:cubicBezTo>
                    <a:pt x="100" y="204"/>
                    <a:pt x="102" y="203"/>
                    <a:pt x="102" y="202"/>
                  </a:cubicBezTo>
                  <a:cubicBezTo>
                    <a:pt x="102" y="201"/>
                    <a:pt x="101" y="198"/>
                    <a:pt x="101" y="198"/>
                  </a:cubicBezTo>
                  <a:cubicBezTo>
                    <a:pt x="102" y="196"/>
                    <a:pt x="107" y="194"/>
                    <a:pt x="108" y="193"/>
                  </a:cubicBezTo>
                  <a:cubicBezTo>
                    <a:pt x="108" y="191"/>
                    <a:pt x="107" y="188"/>
                    <a:pt x="108" y="187"/>
                  </a:cubicBezTo>
                  <a:cubicBezTo>
                    <a:pt x="108" y="186"/>
                    <a:pt x="109" y="186"/>
                    <a:pt x="109" y="186"/>
                  </a:cubicBezTo>
                  <a:cubicBezTo>
                    <a:pt x="109" y="186"/>
                    <a:pt x="110" y="182"/>
                    <a:pt x="110" y="181"/>
                  </a:cubicBezTo>
                  <a:cubicBezTo>
                    <a:pt x="110" y="180"/>
                    <a:pt x="110" y="179"/>
                    <a:pt x="110" y="179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5"/>
            <p:cNvSpPr>
              <a:spLocks/>
            </p:cNvSpPr>
            <p:nvPr/>
          </p:nvSpPr>
          <p:spPr bwMode="auto">
            <a:xfrm>
              <a:off x="2361" y="3194"/>
              <a:ext cx="520" cy="541"/>
            </a:xfrm>
            <a:custGeom>
              <a:avLst/>
              <a:gdLst>
                <a:gd name="T0" fmla="*/ 183 w 194"/>
                <a:gd name="T1" fmla="*/ 12 h 202"/>
                <a:gd name="T2" fmla="*/ 176 w 194"/>
                <a:gd name="T3" fmla="*/ 5 h 202"/>
                <a:gd name="T4" fmla="*/ 163 w 194"/>
                <a:gd name="T5" fmla="*/ 1 h 202"/>
                <a:gd name="T6" fmla="*/ 147 w 194"/>
                <a:gd name="T7" fmla="*/ 2 h 202"/>
                <a:gd name="T8" fmla="*/ 133 w 194"/>
                <a:gd name="T9" fmla="*/ 22 h 202"/>
                <a:gd name="T10" fmla="*/ 120 w 194"/>
                <a:gd name="T11" fmla="*/ 30 h 202"/>
                <a:gd name="T12" fmla="*/ 108 w 194"/>
                <a:gd name="T13" fmla="*/ 30 h 202"/>
                <a:gd name="T14" fmla="*/ 99 w 194"/>
                <a:gd name="T15" fmla="*/ 19 h 202"/>
                <a:gd name="T16" fmla="*/ 89 w 194"/>
                <a:gd name="T17" fmla="*/ 30 h 202"/>
                <a:gd name="T18" fmla="*/ 80 w 194"/>
                <a:gd name="T19" fmla="*/ 40 h 202"/>
                <a:gd name="T20" fmla="*/ 61 w 194"/>
                <a:gd name="T21" fmla="*/ 54 h 202"/>
                <a:gd name="T22" fmla="*/ 47 w 194"/>
                <a:gd name="T23" fmla="*/ 71 h 202"/>
                <a:gd name="T24" fmla="*/ 29 w 194"/>
                <a:gd name="T25" fmla="*/ 90 h 202"/>
                <a:gd name="T26" fmla="*/ 24 w 194"/>
                <a:gd name="T27" fmla="*/ 104 h 202"/>
                <a:gd name="T28" fmla="*/ 21 w 194"/>
                <a:gd name="T29" fmla="*/ 108 h 202"/>
                <a:gd name="T30" fmla="*/ 17 w 194"/>
                <a:gd name="T31" fmla="*/ 117 h 202"/>
                <a:gd name="T32" fmla="*/ 7 w 194"/>
                <a:gd name="T33" fmla="*/ 131 h 202"/>
                <a:gd name="T34" fmla="*/ 0 w 194"/>
                <a:gd name="T35" fmla="*/ 151 h 202"/>
                <a:gd name="T36" fmla="*/ 7 w 194"/>
                <a:gd name="T37" fmla="*/ 161 h 202"/>
                <a:gd name="T38" fmla="*/ 15 w 194"/>
                <a:gd name="T39" fmla="*/ 177 h 202"/>
                <a:gd name="T40" fmla="*/ 4 w 194"/>
                <a:gd name="T41" fmla="*/ 198 h 202"/>
                <a:gd name="T42" fmla="*/ 13 w 194"/>
                <a:gd name="T43" fmla="*/ 193 h 202"/>
                <a:gd name="T44" fmla="*/ 28 w 194"/>
                <a:gd name="T45" fmla="*/ 187 h 202"/>
                <a:gd name="T46" fmla="*/ 29 w 194"/>
                <a:gd name="T47" fmla="*/ 176 h 202"/>
                <a:gd name="T48" fmla="*/ 34 w 194"/>
                <a:gd name="T49" fmla="*/ 167 h 202"/>
                <a:gd name="T50" fmla="*/ 44 w 194"/>
                <a:gd name="T51" fmla="*/ 165 h 202"/>
                <a:gd name="T52" fmla="*/ 38 w 194"/>
                <a:gd name="T53" fmla="*/ 178 h 202"/>
                <a:gd name="T54" fmla="*/ 72 w 194"/>
                <a:gd name="T55" fmla="*/ 182 h 202"/>
                <a:gd name="T56" fmla="*/ 59 w 194"/>
                <a:gd name="T57" fmla="*/ 184 h 202"/>
                <a:gd name="T58" fmla="*/ 72 w 194"/>
                <a:gd name="T59" fmla="*/ 191 h 202"/>
                <a:gd name="T60" fmla="*/ 95 w 194"/>
                <a:gd name="T61" fmla="*/ 193 h 202"/>
                <a:gd name="T62" fmla="*/ 100 w 194"/>
                <a:gd name="T63" fmla="*/ 190 h 202"/>
                <a:gd name="T64" fmla="*/ 108 w 194"/>
                <a:gd name="T65" fmla="*/ 190 h 202"/>
                <a:gd name="T66" fmla="*/ 104 w 194"/>
                <a:gd name="T67" fmla="*/ 194 h 202"/>
                <a:gd name="T68" fmla="*/ 120 w 194"/>
                <a:gd name="T69" fmla="*/ 199 h 202"/>
                <a:gd name="T70" fmla="*/ 128 w 194"/>
                <a:gd name="T71" fmla="*/ 183 h 202"/>
                <a:gd name="T72" fmla="*/ 122 w 194"/>
                <a:gd name="T73" fmla="*/ 168 h 202"/>
                <a:gd name="T74" fmla="*/ 123 w 194"/>
                <a:gd name="T75" fmla="*/ 159 h 202"/>
                <a:gd name="T76" fmla="*/ 112 w 194"/>
                <a:gd name="T77" fmla="*/ 159 h 202"/>
                <a:gd name="T78" fmla="*/ 103 w 194"/>
                <a:gd name="T79" fmla="*/ 145 h 202"/>
                <a:gd name="T80" fmla="*/ 112 w 194"/>
                <a:gd name="T81" fmla="*/ 143 h 202"/>
                <a:gd name="T82" fmla="*/ 118 w 194"/>
                <a:gd name="T83" fmla="*/ 142 h 202"/>
                <a:gd name="T84" fmla="*/ 125 w 194"/>
                <a:gd name="T85" fmla="*/ 150 h 202"/>
                <a:gd name="T86" fmla="*/ 135 w 194"/>
                <a:gd name="T87" fmla="*/ 130 h 202"/>
                <a:gd name="T88" fmla="*/ 165 w 194"/>
                <a:gd name="T89" fmla="*/ 94 h 202"/>
                <a:gd name="T90" fmla="*/ 168 w 194"/>
                <a:gd name="T91" fmla="*/ 61 h 202"/>
                <a:gd name="T92" fmla="*/ 190 w 194"/>
                <a:gd name="T93" fmla="*/ 36 h 202"/>
                <a:gd name="T94" fmla="*/ 188 w 194"/>
                <a:gd name="T95" fmla="*/ 19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4" h="202">
                  <a:moveTo>
                    <a:pt x="188" y="19"/>
                  </a:moveTo>
                  <a:cubicBezTo>
                    <a:pt x="188" y="18"/>
                    <a:pt x="191" y="18"/>
                    <a:pt x="192" y="17"/>
                  </a:cubicBezTo>
                  <a:cubicBezTo>
                    <a:pt x="192" y="16"/>
                    <a:pt x="192" y="15"/>
                    <a:pt x="191" y="14"/>
                  </a:cubicBezTo>
                  <a:cubicBezTo>
                    <a:pt x="190" y="13"/>
                    <a:pt x="185" y="13"/>
                    <a:pt x="183" y="12"/>
                  </a:cubicBezTo>
                  <a:cubicBezTo>
                    <a:pt x="183" y="11"/>
                    <a:pt x="183" y="9"/>
                    <a:pt x="182" y="8"/>
                  </a:cubicBezTo>
                  <a:cubicBezTo>
                    <a:pt x="181" y="8"/>
                    <a:pt x="179" y="9"/>
                    <a:pt x="178" y="8"/>
                  </a:cubicBezTo>
                  <a:cubicBezTo>
                    <a:pt x="177" y="8"/>
                    <a:pt x="176" y="7"/>
                    <a:pt x="175" y="7"/>
                  </a:cubicBezTo>
                  <a:cubicBezTo>
                    <a:pt x="175" y="6"/>
                    <a:pt x="176" y="5"/>
                    <a:pt x="176" y="5"/>
                  </a:cubicBezTo>
                  <a:cubicBezTo>
                    <a:pt x="176" y="4"/>
                    <a:pt x="175" y="3"/>
                    <a:pt x="175" y="3"/>
                  </a:cubicBezTo>
                  <a:cubicBezTo>
                    <a:pt x="173" y="2"/>
                    <a:pt x="171" y="4"/>
                    <a:pt x="170" y="4"/>
                  </a:cubicBezTo>
                  <a:cubicBezTo>
                    <a:pt x="169" y="5"/>
                    <a:pt x="167" y="4"/>
                    <a:pt x="166" y="4"/>
                  </a:cubicBezTo>
                  <a:cubicBezTo>
                    <a:pt x="165" y="3"/>
                    <a:pt x="164" y="1"/>
                    <a:pt x="163" y="1"/>
                  </a:cubicBezTo>
                  <a:cubicBezTo>
                    <a:pt x="161" y="1"/>
                    <a:pt x="159" y="3"/>
                    <a:pt x="157" y="3"/>
                  </a:cubicBezTo>
                  <a:cubicBezTo>
                    <a:pt x="156" y="3"/>
                    <a:pt x="155" y="0"/>
                    <a:pt x="153" y="0"/>
                  </a:cubicBezTo>
                  <a:cubicBezTo>
                    <a:pt x="152" y="0"/>
                    <a:pt x="151" y="3"/>
                    <a:pt x="150" y="3"/>
                  </a:cubicBezTo>
                  <a:cubicBezTo>
                    <a:pt x="149" y="3"/>
                    <a:pt x="147" y="1"/>
                    <a:pt x="147" y="2"/>
                  </a:cubicBezTo>
                  <a:cubicBezTo>
                    <a:pt x="144" y="3"/>
                    <a:pt x="144" y="8"/>
                    <a:pt x="143" y="10"/>
                  </a:cubicBezTo>
                  <a:cubicBezTo>
                    <a:pt x="142" y="11"/>
                    <a:pt x="140" y="11"/>
                    <a:pt x="140" y="11"/>
                  </a:cubicBezTo>
                  <a:cubicBezTo>
                    <a:pt x="138" y="12"/>
                    <a:pt x="138" y="15"/>
                    <a:pt x="138" y="16"/>
                  </a:cubicBezTo>
                  <a:cubicBezTo>
                    <a:pt x="137" y="18"/>
                    <a:pt x="134" y="21"/>
                    <a:pt x="133" y="22"/>
                  </a:cubicBezTo>
                  <a:cubicBezTo>
                    <a:pt x="132" y="22"/>
                    <a:pt x="130" y="22"/>
                    <a:pt x="129" y="22"/>
                  </a:cubicBezTo>
                  <a:cubicBezTo>
                    <a:pt x="129" y="22"/>
                    <a:pt x="127" y="22"/>
                    <a:pt x="126" y="23"/>
                  </a:cubicBezTo>
                  <a:cubicBezTo>
                    <a:pt x="126" y="23"/>
                    <a:pt x="125" y="25"/>
                    <a:pt x="125" y="26"/>
                  </a:cubicBezTo>
                  <a:cubicBezTo>
                    <a:pt x="123" y="28"/>
                    <a:pt x="121" y="30"/>
                    <a:pt x="120" y="30"/>
                  </a:cubicBezTo>
                  <a:cubicBezTo>
                    <a:pt x="119" y="31"/>
                    <a:pt x="118" y="31"/>
                    <a:pt x="117" y="31"/>
                  </a:cubicBezTo>
                  <a:cubicBezTo>
                    <a:pt x="116" y="31"/>
                    <a:pt x="115" y="30"/>
                    <a:pt x="114" y="30"/>
                  </a:cubicBezTo>
                  <a:cubicBezTo>
                    <a:pt x="113" y="30"/>
                    <a:pt x="111" y="31"/>
                    <a:pt x="110" y="31"/>
                  </a:cubicBezTo>
                  <a:cubicBezTo>
                    <a:pt x="109" y="31"/>
                    <a:pt x="108" y="30"/>
                    <a:pt x="108" y="30"/>
                  </a:cubicBezTo>
                  <a:cubicBezTo>
                    <a:pt x="107" y="29"/>
                    <a:pt x="108" y="26"/>
                    <a:pt x="107" y="25"/>
                  </a:cubicBezTo>
                  <a:cubicBezTo>
                    <a:pt x="107" y="24"/>
                    <a:pt x="106" y="24"/>
                    <a:pt x="106" y="23"/>
                  </a:cubicBezTo>
                  <a:cubicBezTo>
                    <a:pt x="105" y="23"/>
                    <a:pt x="103" y="23"/>
                    <a:pt x="103" y="23"/>
                  </a:cubicBezTo>
                  <a:cubicBezTo>
                    <a:pt x="102" y="22"/>
                    <a:pt x="99" y="19"/>
                    <a:pt x="99" y="19"/>
                  </a:cubicBezTo>
                  <a:cubicBezTo>
                    <a:pt x="99" y="19"/>
                    <a:pt x="95" y="24"/>
                    <a:pt x="93" y="25"/>
                  </a:cubicBezTo>
                  <a:cubicBezTo>
                    <a:pt x="92" y="25"/>
                    <a:pt x="89" y="25"/>
                    <a:pt x="88" y="25"/>
                  </a:cubicBezTo>
                  <a:cubicBezTo>
                    <a:pt x="87" y="26"/>
                    <a:pt x="85" y="28"/>
                    <a:pt x="85" y="29"/>
                  </a:cubicBezTo>
                  <a:cubicBezTo>
                    <a:pt x="86" y="30"/>
                    <a:pt x="88" y="30"/>
                    <a:pt x="89" y="30"/>
                  </a:cubicBezTo>
                  <a:cubicBezTo>
                    <a:pt x="89" y="30"/>
                    <a:pt x="90" y="31"/>
                    <a:pt x="90" y="31"/>
                  </a:cubicBezTo>
                  <a:cubicBezTo>
                    <a:pt x="90" y="32"/>
                    <a:pt x="90" y="34"/>
                    <a:pt x="89" y="35"/>
                  </a:cubicBezTo>
                  <a:cubicBezTo>
                    <a:pt x="89" y="36"/>
                    <a:pt x="87" y="37"/>
                    <a:pt x="85" y="38"/>
                  </a:cubicBezTo>
                  <a:cubicBezTo>
                    <a:pt x="84" y="39"/>
                    <a:pt x="81" y="40"/>
                    <a:pt x="80" y="40"/>
                  </a:cubicBezTo>
                  <a:cubicBezTo>
                    <a:pt x="77" y="41"/>
                    <a:pt x="74" y="39"/>
                    <a:pt x="72" y="39"/>
                  </a:cubicBezTo>
                  <a:cubicBezTo>
                    <a:pt x="71" y="39"/>
                    <a:pt x="69" y="39"/>
                    <a:pt x="69" y="39"/>
                  </a:cubicBezTo>
                  <a:cubicBezTo>
                    <a:pt x="68" y="40"/>
                    <a:pt x="66" y="40"/>
                    <a:pt x="65" y="42"/>
                  </a:cubicBezTo>
                  <a:cubicBezTo>
                    <a:pt x="63" y="44"/>
                    <a:pt x="62" y="51"/>
                    <a:pt x="61" y="54"/>
                  </a:cubicBezTo>
                  <a:cubicBezTo>
                    <a:pt x="61" y="55"/>
                    <a:pt x="60" y="59"/>
                    <a:pt x="59" y="60"/>
                  </a:cubicBezTo>
                  <a:cubicBezTo>
                    <a:pt x="58" y="61"/>
                    <a:pt x="55" y="61"/>
                    <a:pt x="55" y="62"/>
                  </a:cubicBezTo>
                  <a:cubicBezTo>
                    <a:pt x="54" y="62"/>
                    <a:pt x="54" y="65"/>
                    <a:pt x="54" y="65"/>
                  </a:cubicBezTo>
                  <a:cubicBezTo>
                    <a:pt x="53" y="67"/>
                    <a:pt x="48" y="69"/>
                    <a:pt x="47" y="71"/>
                  </a:cubicBezTo>
                  <a:cubicBezTo>
                    <a:pt x="46" y="72"/>
                    <a:pt x="47" y="74"/>
                    <a:pt x="47" y="75"/>
                  </a:cubicBezTo>
                  <a:cubicBezTo>
                    <a:pt x="46" y="78"/>
                    <a:pt x="42" y="84"/>
                    <a:pt x="39" y="86"/>
                  </a:cubicBezTo>
                  <a:cubicBezTo>
                    <a:pt x="38" y="87"/>
                    <a:pt x="36" y="89"/>
                    <a:pt x="35" y="89"/>
                  </a:cubicBezTo>
                  <a:cubicBezTo>
                    <a:pt x="34" y="89"/>
                    <a:pt x="29" y="90"/>
                    <a:pt x="29" y="90"/>
                  </a:cubicBezTo>
                  <a:cubicBezTo>
                    <a:pt x="29" y="90"/>
                    <a:pt x="28" y="95"/>
                    <a:pt x="28" y="97"/>
                  </a:cubicBezTo>
                  <a:cubicBezTo>
                    <a:pt x="28" y="98"/>
                    <a:pt x="29" y="99"/>
                    <a:pt x="29" y="99"/>
                  </a:cubicBezTo>
                  <a:cubicBezTo>
                    <a:pt x="28" y="100"/>
                    <a:pt x="27" y="101"/>
                    <a:pt x="27" y="102"/>
                  </a:cubicBezTo>
                  <a:cubicBezTo>
                    <a:pt x="26" y="102"/>
                    <a:pt x="25" y="104"/>
                    <a:pt x="24" y="104"/>
                  </a:cubicBezTo>
                  <a:cubicBezTo>
                    <a:pt x="23" y="104"/>
                    <a:pt x="22" y="104"/>
                    <a:pt x="21" y="104"/>
                  </a:cubicBezTo>
                  <a:cubicBezTo>
                    <a:pt x="21" y="104"/>
                    <a:pt x="20" y="104"/>
                    <a:pt x="20" y="105"/>
                  </a:cubicBezTo>
                  <a:cubicBezTo>
                    <a:pt x="20" y="105"/>
                    <a:pt x="20" y="105"/>
                    <a:pt x="20" y="106"/>
                  </a:cubicBezTo>
                  <a:cubicBezTo>
                    <a:pt x="20" y="106"/>
                    <a:pt x="20" y="108"/>
                    <a:pt x="21" y="108"/>
                  </a:cubicBezTo>
                  <a:cubicBezTo>
                    <a:pt x="21" y="109"/>
                    <a:pt x="21" y="109"/>
                    <a:pt x="21" y="109"/>
                  </a:cubicBezTo>
                  <a:cubicBezTo>
                    <a:pt x="20" y="111"/>
                    <a:pt x="19" y="113"/>
                    <a:pt x="19" y="114"/>
                  </a:cubicBezTo>
                  <a:cubicBezTo>
                    <a:pt x="19" y="115"/>
                    <a:pt x="19" y="115"/>
                    <a:pt x="19" y="116"/>
                  </a:cubicBezTo>
                  <a:cubicBezTo>
                    <a:pt x="18" y="116"/>
                    <a:pt x="17" y="116"/>
                    <a:pt x="17" y="117"/>
                  </a:cubicBezTo>
                  <a:cubicBezTo>
                    <a:pt x="16" y="118"/>
                    <a:pt x="12" y="120"/>
                    <a:pt x="10" y="121"/>
                  </a:cubicBezTo>
                  <a:cubicBezTo>
                    <a:pt x="10" y="122"/>
                    <a:pt x="9" y="123"/>
                    <a:pt x="8" y="124"/>
                  </a:cubicBezTo>
                  <a:cubicBezTo>
                    <a:pt x="8" y="124"/>
                    <a:pt x="8" y="125"/>
                    <a:pt x="8" y="126"/>
                  </a:cubicBezTo>
                  <a:cubicBezTo>
                    <a:pt x="8" y="127"/>
                    <a:pt x="7" y="131"/>
                    <a:pt x="7" y="131"/>
                  </a:cubicBezTo>
                  <a:cubicBezTo>
                    <a:pt x="7" y="131"/>
                    <a:pt x="9" y="137"/>
                    <a:pt x="9" y="139"/>
                  </a:cubicBezTo>
                  <a:cubicBezTo>
                    <a:pt x="8" y="141"/>
                    <a:pt x="7" y="144"/>
                    <a:pt x="6" y="145"/>
                  </a:cubicBezTo>
                  <a:cubicBezTo>
                    <a:pt x="5" y="145"/>
                    <a:pt x="2" y="146"/>
                    <a:pt x="1" y="147"/>
                  </a:cubicBezTo>
                  <a:cubicBezTo>
                    <a:pt x="1" y="148"/>
                    <a:pt x="0" y="150"/>
                    <a:pt x="0" y="151"/>
                  </a:cubicBezTo>
                  <a:cubicBezTo>
                    <a:pt x="0" y="152"/>
                    <a:pt x="1" y="153"/>
                    <a:pt x="2" y="154"/>
                  </a:cubicBezTo>
                  <a:cubicBezTo>
                    <a:pt x="4" y="154"/>
                    <a:pt x="6" y="152"/>
                    <a:pt x="7" y="153"/>
                  </a:cubicBezTo>
                  <a:cubicBezTo>
                    <a:pt x="8" y="153"/>
                    <a:pt x="9" y="156"/>
                    <a:pt x="9" y="157"/>
                  </a:cubicBezTo>
                  <a:cubicBezTo>
                    <a:pt x="8" y="158"/>
                    <a:pt x="7" y="160"/>
                    <a:pt x="7" y="161"/>
                  </a:cubicBezTo>
                  <a:cubicBezTo>
                    <a:pt x="7" y="162"/>
                    <a:pt x="7" y="164"/>
                    <a:pt x="7" y="164"/>
                  </a:cubicBezTo>
                  <a:cubicBezTo>
                    <a:pt x="8" y="166"/>
                    <a:pt x="10" y="167"/>
                    <a:pt x="11" y="168"/>
                  </a:cubicBezTo>
                  <a:cubicBezTo>
                    <a:pt x="11" y="169"/>
                    <a:pt x="11" y="170"/>
                    <a:pt x="11" y="171"/>
                  </a:cubicBezTo>
                  <a:cubicBezTo>
                    <a:pt x="12" y="173"/>
                    <a:pt x="15" y="175"/>
                    <a:pt x="15" y="177"/>
                  </a:cubicBezTo>
                  <a:cubicBezTo>
                    <a:pt x="15" y="178"/>
                    <a:pt x="15" y="180"/>
                    <a:pt x="15" y="181"/>
                  </a:cubicBezTo>
                  <a:cubicBezTo>
                    <a:pt x="15" y="183"/>
                    <a:pt x="13" y="185"/>
                    <a:pt x="12" y="186"/>
                  </a:cubicBezTo>
                  <a:cubicBezTo>
                    <a:pt x="12" y="187"/>
                    <a:pt x="12" y="190"/>
                    <a:pt x="11" y="191"/>
                  </a:cubicBezTo>
                  <a:cubicBezTo>
                    <a:pt x="10" y="193"/>
                    <a:pt x="5" y="196"/>
                    <a:pt x="4" y="198"/>
                  </a:cubicBezTo>
                  <a:cubicBezTo>
                    <a:pt x="4" y="199"/>
                    <a:pt x="4" y="200"/>
                    <a:pt x="4" y="200"/>
                  </a:cubicBezTo>
                  <a:cubicBezTo>
                    <a:pt x="4" y="201"/>
                    <a:pt x="5" y="202"/>
                    <a:pt x="6" y="202"/>
                  </a:cubicBezTo>
                  <a:cubicBezTo>
                    <a:pt x="7" y="202"/>
                    <a:pt x="9" y="200"/>
                    <a:pt x="10" y="199"/>
                  </a:cubicBezTo>
                  <a:cubicBezTo>
                    <a:pt x="11" y="198"/>
                    <a:pt x="12" y="194"/>
                    <a:pt x="13" y="193"/>
                  </a:cubicBezTo>
                  <a:cubicBezTo>
                    <a:pt x="14" y="192"/>
                    <a:pt x="16" y="192"/>
                    <a:pt x="17" y="192"/>
                  </a:cubicBezTo>
                  <a:cubicBezTo>
                    <a:pt x="18" y="191"/>
                    <a:pt x="20" y="189"/>
                    <a:pt x="21" y="188"/>
                  </a:cubicBezTo>
                  <a:cubicBezTo>
                    <a:pt x="22" y="187"/>
                    <a:pt x="24" y="189"/>
                    <a:pt x="25" y="189"/>
                  </a:cubicBezTo>
                  <a:cubicBezTo>
                    <a:pt x="26" y="189"/>
                    <a:pt x="28" y="188"/>
                    <a:pt x="28" y="187"/>
                  </a:cubicBezTo>
                  <a:cubicBezTo>
                    <a:pt x="29" y="187"/>
                    <a:pt x="29" y="185"/>
                    <a:pt x="29" y="184"/>
                  </a:cubicBezTo>
                  <a:cubicBezTo>
                    <a:pt x="30" y="183"/>
                    <a:pt x="28" y="181"/>
                    <a:pt x="28" y="180"/>
                  </a:cubicBezTo>
                  <a:cubicBezTo>
                    <a:pt x="28" y="179"/>
                    <a:pt x="30" y="178"/>
                    <a:pt x="30" y="178"/>
                  </a:cubicBezTo>
                  <a:cubicBezTo>
                    <a:pt x="30" y="177"/>
                    <a:pt x="30" y="177"/>
                    <a:pt x="29" y="176"/>
                  </a:cubicBezTo>
                  <a:cubicBezTo>
                    <a:pt x="29" y="176"/>
                    <a:pt x="27" y="177"/>
                    <a:pt x="27" y="177"/>
                  </a:cubicBezTo>
                  <a:cubicBezTo>
                    <a:pt x="27" y="177"/>
                    <a:pt x="26" y="176"/>
                    <a:pt x="26" y="176"/>
                  </a:cubicBezTo>
                  <a:cubicBezTo>
                    <a:pt x="27" y="174"/>
                    <a:pt x="31" y="173"/>
                    <a:pt x="32" y="171"/>
                  </a:cubicBezTo>
                  <a:cubicBezTo>
                    <a:pt x="32" y="170"/>
                    <a:pt x="33" y="168"/>
                    <a:pt x="34" y="167"/>
                  </a:cubicBezTo>
                  <a:cubicBezTo>
                    <a:pt x="35" y="166"/>
                    <a:pt x="39" y="166"/>
                    <a:pt x="40" y="165"/>
                  </a:cubicBezTo>
                  <a:cubicBezTo>
                    <a:pt x="41" y="164"/>
                    <a:pt x="42" y="162"/>
                    <a:pt x="43" y="161"/>
                  </a:cubicBezTo>
                  <a:cubicBezTo>
                    <a:pt x="43" y="160"/>
                    <a:pt x="44" y="159"/>
                    <a:pt x="45" y="160"/>
                  </a:cubicBezTo>
                  <a:cubicBezTo>
                    <a:pt x="46" y="160"/>
                    <a:pt x="45" y="164"/>
                    <a:pt x="44" y="165"/>
                  </a:cubicBezTo>
                  <a:cubicBezTo>
                    <a:pt x="44" y="167"/>
                    <a:pt x="42" y="168"/>
                    <a:pt x="40" y="169"/>
                  </a:cubicBezTo>
                  <a:cubicBezTo>
                    <a:pt x="39" y="170"/>
                    <a:pt x="37" y="172"/>
                    <a:pt x="37" y="173"/>
                  </a:cubicBezTo>
                  <a:cubicBezTo>
                    <a:pt x="36" y="174"/>
                    <a:pt x="36" y="175"/>
                    <a:pt x="36" y="176"/>
                  </a:cubicBezTo>
                  <a:cubicBezTo>
                    <a:pt x="36" y="177"/>
                    <a:pt x="37" y="178"/>
                    <a:pt x="38" y="178"/>
                  </a:cubicBezTo>
                  <a:cubicBezTo>
                    <a:pt x="39" y="179"/>
                    <a:pt x="42" y="178"/>
                    <a:pt x="43" y="177"/>
                  </a:cubicBezTo>
                  <a:cubicBezTo>
                    <a:pt x="45" y="177"/>
                    <a:pt x="52" y="176"/>
                    <a:pt x="54" y="176"/>
                  </a:cubicBezTo>
                  <a:cubicBezTo>
                    <a:pt x="57" y="176"/>
                    <a:pt x="62" y="177"/>
                    <a:pt x="65" y="178"/>
                  </a:cubicBezTo>
                  <a:cubicBezTo>
                    <a:pt x="67" y="179"/>
                    <a:pt x="70" y="181"/>
                    <a:pt x="72" y="182"/>
                  </a:cubicBezTo>
                  <a:cubicBezTo>
                    <a:pt x="72" y="183"/>
                    <a:pt x="73" y="184"/>
                    <a:pt x="72" y="185"/>
                  </a:cubicBezTo>
                  <a:cubicBezTo>
                    <a:pt x="72" y="185"/>
                    <a:pt x="70" y="185"/>
                    <a:pt x="69" y="184"/>
                  </a:cubicBezTo>
                  <a:cubicBezTo>
                    <a:pt x="68" y="184"/>
                    <a:pt x="66" y="183"/>
                    <a:pt x="64" y="183"/>
                  </a:cubicBezTo>
                  <a:cubicBezTo>
                    <a:pt x="63" y="183"/>
                    <a:pt x="60" y="183"/>
                    <a:pt x="59" y="184"/>
                  </a:cubicBezTo>
                  <a:cubicBezTo>
                    <a:pt x="59" y="185"/>
                    <a:pt x="59" y="185"/>
                    <a:pt x="59" y="185"/>
                  </a:cubicBezTo>
                  <a:cubicBezTo>
                    <a:pt x="60" y="186"/>
                    <a:pt x="62" y="186"/>
                    <a:pt x="64" y="186"/>
                  </a:cubicBezTo>
                  <a:cubicBezTo>
                    <a:pt x="64" y="186"/>
                    <a:pt x="66" y="187"/>
                    <a:pt x="67" y="187"/>
                  </a:cubicBezTo>
                  <a:cubicBezTo>
                    <a:pt x="68" y="188"/>
                    <a:pt x="70" y="190"/>
                    <a:pt x="72" y="191"/>
                  </a:cubicBezTo>
                  <a:cubicBezTo>
                    <a:pt x="73" y="192"/>
                    <a:pt x="75" y="196"/>
                    <a:pt x="77" y="197"/>
                  </a:cubicBezTo>
                  <a:cubicBezTo>
                    <a:pt x="78" y="197"/>
                    <a:pt x="81" y="197"/>
                    <a:pt x="82" y="197"/>
                  </a:cubicBezTo>
                  <a:cubicBezTo>
                    <a:pt x="83" y="197"/>
                    <a:pt x="84" y="195"/>
                    <a:pt x="85" y="195"/>
                  </a:cubicBezTo>
                  <a:cubicBezTo>
                    <a:pt x="88" y="194"/>
                    <a:pt x="92" y="193"/>
                    <a:pt x="95" y="193"/>
                  </a:cubicBezTo>
                  <a:cubicBezTo>
                    <a:pt x="96" y="192"/>
                    <a:pt x="98" y="192"/>
                    <a:pt x="99" y="192"/>
                  </a:cubicBezTo>
                  <a:cubicBezTo>
                    <a:pt x="100" y="192"/>
                    <a:pt x="102" y="192"/>
                    <a:pt x="103" y="191"/>
                  </a:cubicBezTo>
                  <a:cubicBezTo>
                    <a:pt x="103" y="191"/>
                    <a:pt x="102" y="190"/>
                    <a:pt x="102" y="190"/>
                  </a:cubicBezTo>
                  <a:cubicBezTo>
                    <a:pt x="102" y="190"/>
                    <a:pt x="100" y="190"/>
                    <a:pt x="100" y="190"/>
                  </a:cubicBezTo>
                  <a:cubicBezTo>
                    <a:pt x="100" y="189"/>
                    <a:pt x="100" y="187"/>
                    <a:pt x="101" y="186"/>
                  </a:cubicBezTo>
                  <a:cubicBezTo>
                    <a:pt x="102" y="186"/>
                    <a:pt x="103" y="186"/>
                    <a:pt x="103" y="186"/>
                  </a:cubicBezTo>
                  <a:cubicBezTo>
                    <a:pt x="104" y="187"/>
                    <a:pt x="104" y="189"/>
                    <a:pt x="105" y="189"/>
                  </a:cubicBezTo>
                  <a:cubicBezTo>
                    <a:pt x="105" y="190"/>
                    <a:pt x="107" y="190"/>
                    <a:pt x="108" y="190"/>
                  </a:cubicBezTo>
                  <a:cubicBezTo>
                    <a:pt x="108" y="191"/>
                    <a:pt x="110" y="191"/>
                    <a:pt x="110" y="192"/>
                  </a:cubicBezTo>
                  <a:cubicBezTo>
                    <a:pt x="110" y="193"/>
                    <a:pt x="110" y="193"/>
                    <a:pt x="110" y="194"/>
                  </a:cubicBezTo>
                  <a:cubicBezTo>
                    <a:pt x="108" y="194"/>
                    <a:pt x="107" y="193"/>
                    <a:pt x="106" y="193"/>
                  </a:cubicBezTo>
                  <a:cubicBezTo>
                    <a:pt x="105" y="193"/>
                    <a:pt x="104" y="194"/>
                    <a:pt x="104" y="194"/>
                  </a:cubicBezTo>
                  <a:cubicBezTo>
                    <a:pt x="103" y="194"/>
                    <a:pt x="104" y="195"/>
                    <a:pt x="104" y="195"/>
                  </a:cubicBezTo>
                  <a:cubicBezTo>
                    <a:pt x="105" y="197"/>
                    <a:pt x="110" y="196"/>
                    <a:pt x="112" y="197"/>
                  </a:cubicBezTo>
                  <a:cubicBezTo>
                    <a:pt x="113" y="197"/>
                    <a:pt x="115" y="200"/>
                    <a:pt x="117" y="200"/>
                  </a:cubicBezTo>
                  <a:cubicBezTo>
                    <a:pt x="118" y="200"/>
                    <a:pt x="119" y="199"/>
                    <a:pt x="120" y="199"/>
                  </a:cubicBezTo>
                  <a:cubicBezTo>
                    <a:pt x="120" y="198"/>
                    <a:pt x="121" y="195"/>
                    <a:pt x="121" y="195"/>
                  </a:cubicBezTo>
                  <a:cubicBezTo>
                    <a:pt x="122" y="193"/>
                    <a:pt x="125" y="191"/>
                    <a:pt x="126" y="190"/>
                  </a:cubicBezTo>
                  <a:cubicBezTo>
                    <a:pt x="127" y="189"/>
                    <a:pt x="128" y="188"/>
                    <a:pt x="128" y="187"/>
                  </a:cubicBezTo>
                  <a:cubicBezTo>
                    <a:pt x="128" y="186"/>
                    <a:pt x="128" y="184"/>
                    <a:pt x="128" y="183"/>
                  </a:cubicBezTo>
                  <a:cubicBezTo>
                    <a:pt x="128" y="182"/>
                    <a:pt x="127" y="181"/>
                    <a:pt x="126" y="180"/>
                  </a:cubicBezTo>
                  <a:cubicBezTo>
                    <a:pt x="125" y="179"/>
                    <a:pt x="123" y="179"/>
                    <a:pt x="122" y="178"/>
                  </a:cubicBezTo>
                  <a:cubicBezTo>
                    <a:pt x="122" y="178"/>
                    <a:pt x="122" y="176"/>
                    <a:pt x="122" y="175"/>
                  </a:cubicBezTo>
                  <a:cubicBezTo>
                    <a:pt x="122" y="173"/>
                    <a:pt x="121" y="170"/>
                    <a:pt x="122" y="168"/>
                  </a:cubicBezTo>
                  <a:cubicBezTo>
                    <a:pt x="122" y="167"/>
                    <a:pt x="124" y="164"/>
                    <a:pt x="125" y="163"/>
                  </a:cubicBezTo>
                  <a:cubicBezTo>
                    <a:pt x="125" y="161"/>
                    <a:pt x="127" y="158"/>
                    <a:pt x="126" y="156"/>
                  </a:cubicBezTo>
                  <a:cubicBezTo>
                    <a:pt x="126" y="156"/>
                    <a:pt x="126" y="155"/>
                    <a:pt x="125" y="155"/>
                  </a:cubicBezTo>
                  <a:cubicBezTo>
                    <a:pt x="124" y="156"/>
                    <a:pt x="124" y="158"/>
                    <a:pt x="123" y="159"/>
                  </a:cubicBezTo>
                  <a:cubicBezTo>
                    <a:pt x="122" y="160"/>
                    <a:pt x="120" y="160"/>
                    <a:pt x="119" y="161"/>
                  </a:cubicBezTo>
                  <a:cubicBezTo>
                    <a:pt x="119" y="161"/>
                    <a:pt x="118" y="164"/>
                    <a:pt x="117" y="164"/>
                  </a:cubicBezTo>
                  <a:cubicBezTo>
                    <a:pt x="116" y="164"/>
                    <a:pt x="115" y="165"/>
                    <a:pt x="114" y="164"/>
                  </a:cubicBezTo>
                  <a:cubicBezTo>
                    <a:pt x="113" y="164"/>
                    <a:pt x="112" y="160"/>
                    <a:pt x="112" y="159"/>
                  </a:cubicBezTo>
                  <a:cubicBezTo>
                    <a:pt x="112" y="158"/>
                    <a:pt x="113" y="156"/>
                    <a:pt x="113" y="156"/>
                  </a:cubicBezTo>
                  <a:cubicBezTo>
                    <a:pt x="114" y="155"/>
                    <a:pt x="113" y="153"/>
                    <a:pt x="113" y="152"/>
                  </a:cubicBezTo>
                  <a:cubicBezTo>
                    <a:pt x="112" y="151"/>
                    <a:pt x="109" y="150"/>
                    <a:pt x="107" y="149"/>
                  </a:cubicBezTo>
                  <a:cubicBezTo>
                    <a:pt x="106" y="148"/>
                    <a:pt x="104" y="146"/>
                    <a:pt x="103" y="145"/>
                  </a:cubicBezTo>
                  <a:cubicBezTo>
                    <a:pt x="103" y="144"/>
                    <a:pt x="103" y="143"/>
                    <a:pt x="104" y="142"/>
                  </a:cubicBezTo>
                  <a:cubicBezTo>
                    <a:pt x="105" y="141"/>
                    <a:pt x="107" y="140"/>
                    <a:pt x="108" y="140"/>
                  </a:cubicBezTo>
                  <a:cubicBezTo>
                    <a:pt x="110" y="139"/>
                    <a:pt x="112" y="139"/>
                    <a:pt x="112" y="140"/>
                  </a:cubicBezTo>
                  <a:cubicBezTo>
                    <a:pt x="113" y="141"/>
                    <a:pt x="112" y="143"/>
                    <a:pt x="112" y="143"/>
                  </a:cubicBezTo>
                  <a:cubicBezTo>
                    <a:pt x="112" y="143"/>
                    <a:pt x="111" y="144"/>
                    <a:pt x="111" y="144"/>
                  </a:cubicBezTo>
                  <a:cubicBezTo>
                    <a:pt x="111" y="145"/>
                    <a:pt x="112" y="146"/>
                    <a:pt x="112" y="147"/>
                  </a:cubicBezTo>
                  <a:cubicBezTo>
                    <a:pt x="113" y="147"/>
                    <a:pt x="115" y="145"/>
                    <a:pt x="115" y="145"/>
                  </a:cubicBezTo>
                  <a:cubicBezTo>
                    <a:pt x="116" y="144"/>
                    <a:pt x="118" y="143"/>
                    <a:pt x="118" y="142"/>
                  </a:cubicBezTo>
                  <a:cubicBezTo>
                    <a:pt x="119" y="142"/>
                    <a:pt x="120" y="142"/>
                    <a:pt x="120" y="143"/>
                  </a:cubicBezTo>
                  <a:cubicBezTo>
                    <a:pt x="121" y="143"/>
                    <a:pt x="121" y="145"/>
                    <a:pt x="121" y="145"/>
                  </a:cubicBezTo>
                  <a:cubicBezTo>
                    <a:pt x="121" y="146"/>
                    <a:pt x="121" y="147"/>
                    <a:pt x="121" y="148"/>
                  </a:cubicBezTo>
                  <a:cubicBezTo>
                    <a:pt x="122" y="149"/>
                    <a:pt x="124" y="150"/>
                    <a:pt x="125" y="150"/>
                  </a:cubicBezTo>
                  <a:cubicBezTo>
                    <a:pt x="127" y="150"/>
                    <a:pt x="129" y="149"/>
                    <a:pt x="129" y="148"/>
                  </a:cubicBezTo>
                  <a:cubicBezTo>
                    <a:pt x="130" y="147"/>
                    <a:pt x="129" y="143"/>
                    <a:pt x="129" y="141"/>
                  </a:cubicBezTo>
                  <a:cubicBezTo>
                    <a:pt x="130" y="140"/>
                    <a:pt x="133" y="137"/>
                    <a:pt x="133" y="136"/>
                  </a:cubicBezTo>
                  <a:cubicBezTo>
                    <a:pt x="134" y="134"/>
                    <a:pt x="134" y="131"/>
                    <a:pt x="135" y="130"/>
                  </a:cubicBezTo>
                  <a:cubicBezTo>
                    <a:pt x="135" y="128"/>
                    <a:pt x="138" y="124"/>
                    <a:pt x="140" y="123"/>
                  </a:cubicBezTo>
                  <a:cubicBezTo>
                    <a:pt x="145" y="117"/>
                    <a:pt x="157" y="109"/>
                    <a:pt x="160" y="103"/>
                  </a:cubicBezTo>
                  <a:cubicBezTo>
                    <a:pt x="161" y="102"/>
                    <a:pt x="160" y="100"/>
                    <a:pt x="161" y="100"/>
                  </a:cubicBezTo>
                  <a:cubicBezTo>
                    <a:pt x="162" y="98"/>
                    <a:pt x="164" y="96"/>
                    <a:pt x="165" y="94"/>
                  </a:cubicBezTo>
                  <a:cubicBezTo>
                    <a:pt x="166" y="92"/>
                    <a:pt x="171" y="89"/>
                    <a:pt x="172" y="86"/>
                  </a:cubicBezTo>
                  <a:cubicBezTo>
                    <a:pt x="172" y="85"/>
                    <a:pt x="173" y="82"/>
                    <a:pt x="173" y="81"/>
                  </a:cubicBezTo>
                  <a:cubicBezTo>
                    <a:pt x="173" y="78"/>
                    <a:pt x="173" y="75"/>
                    <a:pt x="172" y="73"/>
                  </a:cubicBezTo>
                  <a:cubicBezTo>
                    <a:pt x="172" y="70"/>
                    <a:pt x="168" y="65"/>
                    <a:pt x="168" y="61"/>
                  </a:cubicBezTo>
                  <a:cubicBezTo>
                    <a:pt x="168" y="59"/>
                    <a:pt x="173" y="55"/>
                    <a:pt x="174" y="52"/>
                  </a:cubicBezTo>
                  <a:cubicBezTo>
                    <a:pt x="174" y="51"/>
                    <a:pt x="174" y="50"/>
                    <a:pt x="174" y="48"/>
                  </a:cubicBezTo>
                  <a:cubicBezTo>
                    <a:pt x="175" y="46"/>
                    <a:pt x="178" y="43"/>
                    <a:pt x="180" y="41"/>
                  </a:cubicBezTo>
                  <a:cubicBezTo>
                    <a:pt x="182" y="39"/>
                    <a:pt x="188" y="37"/>
                    <a:pt x="190" y="36"/>
                  </a:cubicBezTo>
                  <a:cubicBezTo>
                    <a:pt x="190" y="35"/>
                    <a:pt x="192" y="34"/>
                    <a:pt x="193" y="32"/>
                  </a:cubicBezTo>
                  <a:cubicBezTo>
                    <a:pt x="193" y="31"/>
                    <a:pt x="194" y="25"/>
                    <a:pt x="194" y="25"/>
                  </a:cubicBezTo>
                  <a:cubicBezTo>
                    <a:pt x="194" y="25"/>
                    <a:pt x="187" y="22"/>
                    <a:pt x="186" y="20"/>
                  </a:cubicBezTo>
                  <a:cubicBezTo>
                    <a:pt x="186" y="20"/>
                    <a:pt x="187" y="19"/>
                    <a:pt x="188" y="1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6"/>
            <p:cNvSpPr>
              <a:spLocks/>
            </p:cNvSpPr>
            <p:nvPr/>
          </p:nvSpPr>
          <p:spPr bwMode="auto">
            <a:xfrm>
              <a:off x="2361" y="3194"/>
              <a:ext cx="520" cy="541"/>
            </a:xfrm>
            <a:custGeom>
              <a:avLst/>
              <a:gdLst>
                <a:gd name="T0" fmla="*/ 183 w 194"/>
                <a:gd name="T1" fmla="*/ 12 h 202"/>
                <a:gd name="T2" fmla="*/ 176 w 194"/>
                <a:gd name="T3" fmla="*/ 5 h 202"/>
                <a:gd name="T4" fmla="*/ 163 w 194"/>
                <a:gd name="T5" fmla="*/ 1 h 202"/>
                <a:gd name="T6" fmla="*/ 147 w 194"/>
                <a:gd name="T7" fmla="*/ 2 h 202"/>
                <a:gd name="T8" fmla="*/ 133 w 194"/>
                <a:gd name="T9" fmla="*/ 22 h 202"/>
                <a:gd name="T10" fmla="*/ 120 w 194"/>
                <a:gd name="T11" fmla="*/ 30 h 202"/>
                <a:gd name="T12" fmla="*/ 108 w 194"/>
                <a:gd name="T13" fmla="*/ 30 h 202"/>
                <a:gd name="T14" fmla="*/ 99 w 194"/>
                <a:gd name="T15" fmla="*/ 19 h 202"/>
                <a:gd name="T16" fmla="*/ 89 w 194"/>
                <a:gd name="T17" fmla="*/ 30 h 202"/>
                <a:gd name="T18" fmla="*/ 80 w 194"/>
                <a:gd name="T19" fmla="*/ 40 h 202"/>
                <a:gd name="T20" fmla="*/ 61 w 194"/>
                <a:gd name="T21" fmla="*/ 54 h 202"/>
                <a:gd name="T22" fmla="*/ 47 w 194"/>
                <a:gd name="T23" fmla="*/ 71 h 202"/>
                <a:gd name="T24" fmla="*/ 29 w 194"/>
                <a:gd name="T25" fmla="*/ 90 h 202"/>
                <a:gd name="T26" fmla="*/ 24 w 194"/>
                <a:gd name="T27" fmla="*/ 104 h 202"/>
                <a:gd name="T28" fmla="*/ 21 w 194"/>
                <a:gd name="T29" fmla="*/ 108 h 202"/>
                <a:gd name="T30" fmla="*/ 17 w 194"/>
                <a:gd name="T31" fmla="*/ 117 h 202"/>
                <a:gd name="T32" fmla="*/ 7 w 194"/>
                <a:gd name="T33" fmla="*/ 131 h 202"/>
                <a:gd name="T34" fmla="*/ 0 w 194"/>
                <a:gd name="T35" fmla="*/ 151 h 202"/>
                <a:gd name="T36" fmla="*/ 7 w 194"/>
                <a:gd name="T37" fmla="*/ 161 h 202"/>
                <a:gd name="T38" fmla="*/ 15 w 194"/>
                <a:gd name="T39" fmla="*/ 177 h 202"/>
                <a:gd name="T40" fmla="*/ 4 w 194"/>
                <a:gd name="T41" fmla="*/ 198 h 202"/>
                <a:gd name="T42" fmla="*/ 13 w 194"/>
                <a:gd name="T43" fmla="*/ 193 h 202"/>
                <a:gd name="T44" fmla="*/ 28 w 194"/>
                <a:gd name="T45" fmla="*/ 187 h 202"/>
                <a:gd name="T46" fmla="*/ 29 w 194"/>
                <a:gd name="T47" fmla="*/ 176 h 202"/>
                <a:gd name="T48" fmla="*/ 34 w 194"/>
                <a:gd name="T49" fmla="*/ 167 h 202"/>
                <a:gd name="T50" fmla="*/ 44 w 194"/>
                <a:gd name="T51" fmla="*/ 165 h 202"/>
                <a:gd name="T52" fmla="*/ 38 w 194"/>
                <a:gd name="T53" fmla="*/ 178 h 202"/>
                <a:gd name="T54" fmla="*/ 72 w 194"/>
                <a:gd name="T55" fmla="*/ 182 h 202"/>
                <a:gd name="T56" fmla="*/ 59 w 194"/>
                <a:gd name="T57" fmla="*/ 184 h 202"/>
                <a:gd name="T58" fmla="*/ 72 w 194"/>
                <a:gd name="T59" fmla="*/ 191 h 202"/>
                <a:gd name="T60" fmla="*/ 95 w 194"/>
                <a:gd name="T61" fmla="*/ 193 h 202"/>
                <a:gd name="T62" fmla="*/ 100 w 194"/>
                <a:gd name="T63" fmla="*/ 190 h 202"/>
                <a:gd name="T64" fmla="*/ 108 w 194"/>
                <a:gd name="T65" fmla="*/ 190 h 202"/>
                <a:gd name="T66" fmla="*/ 104 w 194"/>
                <a:gd name="T67" fmla="*/ 194 h 202"/>
                <a:gd name="T68" fmla="*/ 120 w 194"/>
                <a:gd name="T69" fmla="*/ 199 h 202"/>
                <a:gd name="T70" fmla="*/ 128 w 194"/>
                <a:gd name="T71" fmla="*/ 183 h 202"/>
                <a:gd name="T72" fmla="*/ 122 w 194"/>
                <a:gd name="T73" fmla="*/ 168 h 202"/>
                <a:gd name="T74" fmla="*/ 123 w 194"/>
                <a:gd name="T75" fmla="*/ 159 h 202"/>
                <a:gd name="T76" fmla="*/ 112 w 194"/>
                <a:gd name="T77" fmla="*/ 159 h 202"/>
                <a:gd name="T78" fmla="*/ 103 w 194"/>
                <a:gd name="T79" fmla="*/ 145 h 202"/>
                <a:gd name="T80" fmla="*/ 112 w 194"/>
                <a:gd name="T81" fmla="*/ 143 h 202"/>
                <a:gd name="T82" fmla="*/ 118 w 194"/>
                <a:gd name="T83" fmla="*/ 142 h 202"/>
                <a:gd name="T84" fmla="*/ 125 w 194"/>
                <a:gd name="T85" fmla="*/ 150 h 202"/>
                <a:gd name="T86" fmla="*/ 135 w 194"/>
                <a:gd name="T87" fmla="*/ 130 h 202"/>
                <a:gd name="T88" fmla="*/ 165 w 194"/>
                <a:gd name="T89" fmla="*/ 94 h 202"/>
                <a:gd name="T90" fmla="*/ 168 w 194"/>
                <a:gd name="T91" fmla="*/ 61 h 202"/>
                <a:gd name="T92" fmla="*/ 190 w 194"/>
                <a:gd name="T93" fmla="*/ 36 h 202"/>
                <a:gd name="T94" fmla="*/ 188 w 194"/>
                <a:gd name="T95" fmla="*/ 19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4" h="202">
                  <a:moveTo>
                    <a:pt x="188" y="19"/>
                  </a:moveTo>
                  <a:cubicBezTo>
                    <a:pt x="188" y="18"/>
                    <a:pt x="191" y="18"/>
                    <a:pt x="192" y="17"/>
                  </a:cubicBezTo>
                  <a:cubicBezTo>
                    <a:pt x="192" y="16"/>
                    <a:pt x="192" y="15"/>
                    <a:pt x="191" y="14"/>
                  </a:cubicBezTo>
                  <a:cubicBezTo>
                    <a:pt x="190" y="13"/>
                    <a:pt x="185" y="13"/>
                    <a:pt x="183" y="12"/>
                  </a:cubicBezTo>
                  <a:cubicBezTo>
                    <a:pt x="183" y="11"/>
                    <a:pt x="183" y="9"/>
                    <a:pt x="182" y="8"/>
                  </a:cubicBezTo>
                  <a:cubicBezTo>
                    <a:pt x="181" y="8"/>
                    <a:pt x="179" y="9"/>
                    <a:pt x="178" y="8"/>
                  </a:cubicBezTo>
                  <a:cubicBezTo>
                    <a:pt x="177" y="8"/>
                    <a:pt x="176" y="7"/>
                    <a:pt x="175" y="7"/>
                  </a:cubicBezTo>
                  <a:cubicBezTo>
                    <a:pt x="175" y="6"/>
                    <a:pt x="176" y="5"/>
                    <a:pt x="176" y="5"/>
                  </a:cubicBezTo>
                  <a:cubicBezTo>
                    <a:pt x="176" y="4"/>
                    <a:pt x="175" y="3"/>
                    <a:pt x="175" y="3"/>
                  </a:cubicBezTo>
                  <a:cubicBezTo>
                    <a:pt x="173" y="2"/>
                    <a:pt x="171" y="4"/>
                    <a:pt x="170" y="4"/>
                  </a:cubicBezTo>
                  <a:cubicBezTo>
                    <a:pt x="169" y="5"/>
                    <a:pt x="167" y="4"/>
                    <a:pt x="166" y="4"/>
                  </a:cubicBezTo>
                  <a:cubicBezTo>
                    <a:pt x="165" y="3"/>
                    <a:pt x="164" y="1"/>
                    <a:pt x="163" y="1"/>
                  </a:cubicBezTo>
                  <a:cubicBezTo>
                    <a:pt x="161" y="1"/>
                    <a:pt x="159" y="3"/>
                    <a:pt x="157" y="3"/>
                  </a:cubicBezTo>
                  <a:cubicBezTo>
                    <a:pt x="156" y="3"/>
                    <a:pt x="155" y="0"/>
                    <a:pt x="153" y="0"/>
                  </a:cubicBezTo>
                  <a:cubicBezTo>
                    <a:pt x="152" y="0"/>
                    <a:pt x="151" y="3"/>
                    <a:pt x="150" y="3"/>
                  </a:cubicBezTo>
                  <a:cubicBezTo>
                    <a:pt x="149" y="3"/>
                    <a:pt x="147" y="1"/>
                    <a:pt x="147" y="2"/>
                  </a:cubicBezTo>
                  <a:cubicBezTo>
                    <a:pt x="144" y="3"/>
                    <a:pt x="144" y="8"/>
                    <a:pt x="143" y="10"/>
                  </a:cubicBezTo>
                  <a:cubicBezTo>
                    <a:pt x="142" y="11"/>
                    <a:pt x="140" y="11"/>
                    <a:pt x="140" y="11"/>
                  </a:cubicBezTo>
                  <a:cubicBezTo>
                    <a:pt x="138" y="12"/>
                    <a:pt x="138" y="15"/>
                    <a:pt x="138" y="16"/>
                  </a:cubicBezTo>
                  <a:cubicBezTo>
                    <a:pt x="137" y="18"/>
                    <a:pt x="134" y="21"/>
                    <a:pt x="133" y="22"/>
                  </a:cubicBezTo>
                  <a:cubicBezTo>
                    <a:pt x="132" y="22"/>
                    <a:pt x="130" y="22"/>
                    <a:pt x="129" y="22"/>
                  </a:cubicBezTo>
                  <a:cubicBezTo>
                    <a:pt x="129" y="22"/>
                    <a:pt x="127" y="22"/>
                    <a:pt x="126" y="23"/>
                  </a:cubicBezTo>
                  <a:cubicBezTo>
                    <a:pt x="126" y="23"/>
                    <a:pt x="125" y="25"/>
                    <a:pt x="125" y="26"/>
                  </a:cubicBezTo>
                  <a:cubicBezTo>
                    <a:pt x="123" y="28"/>
                    <a:pt x="121" y="30"/>
                    <a:pt x="120" y="30"/>
                  </a:cubicBezTo>
                  <a:cubicBezTo>
                    <a:pt x="119" y="31"/>
                    <a:pt x="118" y="31"/>
                    <a:pt x="117" y="31"/>
                  </a:cubicBezTo>
                  <a:cubicBezTo>
                    <a:pt x="116" y="31"/>
                    <a:pt x="115" y="30"/>
                    <a:pt x="114" y="30"/>
                  </a:cubicBezTo>
                  <a:cubicBezTo>
                    <a:pt x="113" y="30"/>
                    <a:pt x="111" y="31"/>
                    <a:pt x="110" y="31"/>
                  </a:cubicBezTo>
                  <a:cubicBezTo>
                    <a:pt x="109" y="31"/>
                    <a:pt x="108" y="30"/>
                    <a:pt x="108" y="30"/>
                  </a:cubicBezTo>
                  <a:cubicBezTo>
                    <a:pt x="107" y="29"/>
                    <a:pt x="108" y="26"/>
                    <a:pt x="107" y="25"/>
                  </a:cubicBezTo>
                  <a:cubicBezTo>
                    <a:pt x="107" y="24"/>
                    <a:pt x="106" y="24"/>
                    <a:pt x="106" y="23"/>
                  </a:cubicBezTo>
                  <a:cubicBezTo>
                    <a:pt x="105" y="23"/>
                    <a:pt x="103" y="23"/>
                    <a:pt x="103" y="23"/>
                  </a:cubicBezTo>
                  <a:cubicBezTo>
                    <a:pt x="102" y="22"/>
                    <a:pt x="99" y="19"/>
                    <a:pt x="99" y="19"/>
                  </a:cubicBezTo>
                  <a:cubicBezTo>
                    <a:pt x="99" y="19"/>
                    <a:pt x="95" y="24"/>
                    <a:pt x="93" y="25"/>
                  </a:cubicBezTo>
                  <a:cubicBezTo>
                    <a:pt x="92" y="25"/>
                    <a:pt x="89" y="25"/>
                    <a:pt x="88" y="25"/>
                  </a:cubicBezTo>
                  <a:cubicBezTo>
                    <a:pt x="87" y="26"/>
                    <a:pt x="85" y="28"/>
                    <a:pt x="85" y="29"/>
                  </a:cubicBezTo>
                  <a:cubicBezTo>
                    <a:pt x="86" y="30"/>
                    <a:pt x="88" y="30"/>
                    <a:pt x="89" y="30"/>
                  </a:cubicBezTo>
                  <a:cubicBezTo>
                    <a:pt x="89" y="30"/>
                    <a:pt x="90" y="31"/>
                    <a:pt x="90" y="31"/>
                  </a:cubicBezTo>
                  <a:cubicBezTo>
                    <a:pt x="90" y="32"/>
                    <a:pt x="90" y="34"/>
                    <a:pt x="89" y="35"/>
                  </a:cubicBezTo>
                  <a:cubicBezTo>
                    <a:pt x="89" y="36"/>
                    <a:pt x="87" y="37"/>
                    <a:pt x="85" y="38"/>
                  </a:cubicBezTo>
                  <a:cubicBezTo>
                    <a:pt x="84" y="39"/>
                    <a:pt x="81" y="40"/>
                    <a:pt x="80" y="40"/>
                  </a:cubicBezTo>
                  <a:cubicBezTo>
                    <a:pt x="77" y="41"/>
                    <a:pt x="74" y="39"/>
                    <a:pt x="72" y="39"/>
                  </a:cubicBezTo>
                  <a:cubicBezTo>
                    <a:pt x="71" y="39"/>
                    <a:pt x="69" y="39"/>
                    <a:pt x="69" y="39"/>
                  </a:cubicBezTo>
                  <a:cubicBezTo>
                    <a:pt x="68" y="40"/>
                    <a:pt x="66" y="40"/>
                    <a:pt x="65" y="42"/>
                  </a:cubicBezTo>
                  <a:cubicBezTo>
                    <a:pt x="63" y="44"/>
                    <a:pt x="62" y="51"/>
                    <a:pt x="61" y="54"/>
                  </a:cubicBezTo>
                  <a:cubicBezTo>
                    <a:pt x="61" y="55"/>
                    <a:pt x="60" y="59"/>
                    <a:pt x="59" y="60"/>
                  </a:cubicBezTo>
                  <a:cubicBezTo>
                    <a:pt x="58" y="61"/>
                    <a:pt x="55" y="61"/>
                    <a:pt x="55" y="62"/>
                  </a:cubicBezTo>
                  <a:cubicBezTo>
                    <a:pt x="54" y="62"/>
                    <a:pt x="54" y="65"/>
                    <a:pt x="54" y="65"/>
                  </a:cubicBezTo>
                  <a:cubicBezTo>
                    <a:pt x="53" y="67"/>
                    <a:pt x="48" y="69"/>
                    <a:pt x="47" y="71"/>
                  </a:cubicBezTo>
                  <a:cubicBezTo>
                    <a:pt x="46" y="72"/>
                    <a:pt x="47" y="74"/>
                    <a:pt x="47" y="75"/>
                  </a:cubicBezTo>
                  <a:cubicBezTo>
                    <a:pt x="46" y="78"/>
                    <a:pt x="42" y="84"/>
                    <a:pt x="39" y="86"/>
                  </a:cubicBezTo>
                  <a:cubicBezTo>
                    <a:pt x="38" y="87"/>
                    <a:pt x="36" y="89"/>
                    <a:pt x="35" y="89"/>
                  </a:cubicBezTo>
                  <a:cubicBezTo>
                    <a:pt x="34" y="89"/>
                    <a:pt x="29" y="90"/>
                    <a:pt x="29" y="90"/>
                  </a:cubicBezTo>
                  <a:cubicBezTo>
                    <a:pt x="29" y="90"/>
                    <a:pt x="28" y="95"/>
                    <a:pt x="28" y="97"/>
                  </a:cubicBezTo>
                  <a:cubicBezTo>
                    <a:pt x="28" y="98"/>
                    <a:pt x="29" y="99"/>
                    <a:pt x="29" y="99"/>
                  </a:cubicBezTo>
                  <a:cubicBezTo>
                    <a:pt x="28" y="100"/>
                    <a:pt x="27" y="101"/>
                    <a:pt x="27" y="102"/>
                  </a:cubicBezTo>
                  <a:cubicBezTo>
                    <a:pt x="26" y="102"/>
                    <a:pt x="25" y="104"/>
                    <a:pt x="24" y="104"/>
                  </a:cubicBezTo>
                  <a:cubicBezTo>
                    <a:pt x="23" y="104"/>
                    <a:pt x="22" y="104"/>
                    <a:pt x="21" y="104"/>
                  </a:cubicBezTo>
                  <a:cubicBezTo>
                    <a:pt x="21" y="104"/>
                    <a:pt x="20" y="104"/>
                    <a:pt x="20" y="105"/>
                  </a:cubicBezTo>
                  <a:cubicBezTo>
                    <a:pt x="20" y="105"/>
                    <a:pt x="20" y="105"/>
                    <a:pt x="20" y="106"/>
                  </a:cubicBezTo>
                  <a:cubicBezTo>
                    <a:pt x="20" y="106"/>
                    <a:pt x="20" y="108"/>
                    <a:pt x="21" y="108"/>
                  </a:cubicBezTo>
                  <a:cubicBezTo>
                    <a:pt x="21" y="109"/>
                    <a:pt x="21" y="109"/>
                    <a:pt x="21" y="109"/>
                  </a:cubicBezTo>
                  <a:cubicBezTo>
                    <a:pt x="20" y="111"/>
                    <a:pt x="19" y="113"/>
                    <a:pt x="19" y="114"/>
                  </a:cubicBezTo>
                  <a:cubicBezTo>
                    <a:pt x="19" y="115"/>
                    <a:pt x="19" y="115"/>
                    <a:pt x="19" y="116"/>
                  </a:cubicBezTo>
                  <a:cubicBezTo>
                    <a:pt x="18" y="116"/>
                    <a:pt x="17" y="116"/>
                    <a:pt x="17" y="117"/>
                  </a:cubicBezTo>
                  <a:cubicBezTo>
                    <a:pt x="16" y="118"/>
                    <a:pt x="12" y="120"/>
                    <a:pt x="10" y="121"/>
                  </a:cubicBezTo>
                  <a:cubicBezTo>
                    <a:pt x="10" y="122"/>
                    <a:pt x="9" y="123"/>
                    <a:pt x="8" y="124"/>
                  </a:cubicBezTo>
                  <a:cubicBezTo>
                    <a:pt x="8" y="124"/>
                    <a:pt x="8" y="125"/>
                    <a:pt x="8" y="126"/>
                  </a:cubicBezTo>
                  <a:cubicBezTo>
                    <a:pt x="8" y="127"/>
                    <a:pt x="7" y="131"/>
                    <a:pt x="7" y="131"/>
                  </a:cubicBezTo>
                  <a:cubicBezTo>
                    <a:pt x="7" y="131"/>
                    <a:pt x="9" y="137"/>
                    <a:pt x="9" y="139"/>
                  </a:cubicBezTo>
                  <a:cubicBezTo>
                    <a:pt x="8" y="141"/>
                    <a:pt x="7" y="144"/>
                    <a:pt x="6" y="145"/>
                  </a:cubicBezTo>
                  <a:cubicBezTo>
                    <a:pt x="5" y="145"/>
                    <a:pt x="2" y="146"/>
                    <a:pt x="1" y="147"/>
                  </a:cubicBezTo>
                  <a:cubicBezTo>
                    <a:pt x="1" y="148"/>
                    <a:pt x="0" y="150"/>
                    <a:pt x="0" y="151"/>
                  </a:cubicBezTo>
                  <a:cubicBezTo>
                    <a:pt x="0" y="152"/>
                    <a:pt x="1" y="153"/>
                    <a:pt x="2" y="154"/>
                  </a:cubicBezTo>
                  <a:cubicBezTo>
                    <a:pt x="4" y="154"/>
                    <a:pt x="6" y="152"/>
                    <a:pt x="7" y="153"/>
                  </a:cubicBezTo>
                  <a:cubicBezTo>
                    <a:pt x="8" y="153"/>
                    <a:pt x="9" y="156"/>
                    <a:pt x="9" y="157"/>
                  </a:cubicBezTo>
                  <a:cubicBezTo>
                    <a:pt x="8" y="158"/>
                    <a:pt x="7" y="160"/>
                    <a:pt x="7" y="161"/>
                  </a:cubicBezTo>
                  <a:cubicBezTo>
                    <a:pt x="7" y="162"/>
                    <a:pt x="7" y="164"/>
                    <a:pt x="7" y="164"/>
                  </a:cubicBezTo>
                  <a:cubicBezTo>
                    <a:pt x="8" y="166"/>
                    <a:pt x="10" y="167"/>
                    <a:pt x="11" y="168"/>
                  </a:cubicBezTo>
                  <a:cubicBezTo>
                    <a:pt x="11" y="169"/>
                    <a:pt x="11" y="170"/>
                    <a:pt x="11" y="171"/>
                  </a:cubicBezTo>
                  <a:cubicBezTo>
                    <a:pt x="12" y="173"/>
                    <a:pt x="15" y="175"/>
                    <a:pt x="15" y="177"/>
                  </a:cubicBezTo>
                  <a:cubicBezTo>
                    <a:pt x="15" y="178"/>
                    <a:pt x="15" y="180"/>
                    <a:pt x="15" y="181"/>
                  </a:cubicBezTo>
                  <a:cubicBezTo>
                    <a:pt x="15" y="183"/>
                    <a:pt x="13" y="185"/>
                    <a:pt x="12" y="186"/>
                  </a:cubicBezTo>
                  <a:cubicBezTo>
                    <a:pt x="12" y="187"/>
                    <a:pt x="12" y="190"/>
                    <a:pt x="11" y="191"/>
                  </a:cubicBezTo>
                  <a:cubicBezTo>
                    <a:pt x="10" y="193"/>
                    <a:pt x="5" y="196"/>
                    <a:pt x="4" y="198"/>
                  </a:cubicBezTo>
                  <a:cubicBezTo>
                    <a:pt x="4" y="199"/>
                    <a:pt x="4" y="200"/>
                    <a:pt x="4" y="200"/>
                  </a:cubicBezTo>
                  <a:cubicBezTo>
                    <a:pt x="4" y="201"/>
                    <a:pt x="5" y="202"/>
                    <a:pt x="6" y="202"/>
                  </a:cubicBezTo>
                  <a:cubicBezTo>
                    <a:pt x="7" y="202"/>
                    <a:pt x="9" y="200"/>
                    <a:pt x="10" y="199"/>
                  </a:cubicBezTo>
                  <a:cubicBezTo>
                    <a:pt x="11" y="198"/>
                    <a:pt x="12" y="194"/>
                    <a:pt x="13" y="193"/>
                  </a:cubicBezTo>
                  <a:cubicBezTo>
                    <a:pt x="14" y="192"/>
                    <a:pt x="16" y="192"/>
                    <a:pt x="17" y="192"/>
                  </a:cubicBezTo>
                  <a:cubicBezTo>
                    <a:pt x="18" y="191"/>
                    <a:pt x="20" y="189"/>
                    <a:pt x="21" y="188"/>
                  </a:cubicBezTo>
                  <a:cubicBezTo>
                    <a:pt x="22" y="187"/>
                    <a:pt x="24" y="189"/>
                    <a:pt x="25" y="189"/>
                  </a:cubicBezTo>
                  <a:cubicBezTo>
                    <a:pt x="26" y="189"/>
                    <a:pt x="28" y="188"/>
                    <a:pt x="28" y="187"/>
                  </a:cubicBezTo>
                  <a:cubicBezTo>
                    <a:pt x="29" y="187"/>
                    <a:pt x="29" y="185"/>
                    <a:pt x="29" y="184"/>
                  </a:cubicBezTo>
                  <a:cubicBezTo>
                    <a:pt x="30" y="183"/>
                    <a:pt x="28" y="181"/>
                    <a:pt x="28" y="180"/>
                  </a:cubicBezTo>
                  <a:cubicBezTo>
                    <a:pt x="28" y="179"/>
                    <a:pt x="30" y="178"/>
                    <a:pt x="30" y="178"/>
                  </a:cubicBezTo>
                  <a:cubicBezTo>
                    <a:pt x="30" y="177"/>
                    <a:pt x="30" y="177"/>
                    <a:pt x="29" y="176"/>
                  </a:cubicBezTo>
                  <a:cubicBezTo>
                    <a:pt x="29" y="176"/>
                    <a:pt x="27" y="177"/>
                    <a:pt x="27" y="177"/>
                  </a:cubicBezTo>
                  <a:cubicBezTo>
                    <a:pt x="27" y="177"/>
                    <a:pt x="26" y="176"/>
                    <a:pt x="26" y="176"/>
                  </a:cubicBezTo>
                  <a:cubicBezTo>
                    <a:pt x="27" y="174"/>
                    <a:pt x="31" y="173"/>
                    <a:pt x="32" y="171"/>
                  </a:cubicBezTo>
                  <a:cubicBezTo>
                    <a:pt x="32" y="170"/>
                    <a:pt x="33" y="168"/>
                    <a:pt x="34" y="167"/>
                  </a:cubicBezTo>
                  <a:cubicBezTo>
                    <a:pt x="35" y="166"/>
                    <a:pt x="39" y="166"/>
                    <a:pt x="40" y="165"/>
                  </a:cubicBezTo>
                  <a:cubicBezTo>
                    <a:pt x="41" y="164"/>
                    <a:pt x="42" y="162"/>
                    <a:pt x="43" y="161"/>
                  </a:cubicBezTo>
                  <a:cubicBezTo>
                    <a:pt x="43" y="160"/>
                    <a:pt x="44" y="159"/>
                    <a:pt x="45" y="160"/>
                  </a:cubicBezTo>
                  <a:cubicBezTo>
                    <a:pt x="46" y="160"/>
                    <a:pt x="45" y="164"/>
                    <a:pt x="44" y="165"/>
                  </a:cubicBezTo>
                  <a:cubicBezTo>
                    <a:pt x="44" y="167"/>
                    <a:pt x="42" y="168"/>
                    <a:pt x="40" y="169"/>
                  </a:cubicBezTo>
                  <a:cubicBezTo>
                    <a:pt x="39" y="170"/>
                    <a:pt x="37" y="172"/>
                    <a:pt x="37" y="173"/>
                  </a:cubicBezTo>
                  <a:cubicBezTo>
                    <a:pt x="36" y="174"/>
                    <a:pt x="36" y="175"/>
                    <a:pt x="36" y="176"/>
                  </a:cubicBezTo>
                  <a:cubicBezTo>
                    <a:pt x="36" y="177"/>
                    <a:pt x="37" y="178"/>
                    <a:pt x="38" y="178"/>
                  </a:cubicBezTo>
                  <a:cubicBezTo>
                    <a:pt x="39" y="179"/>
                    <a:pt x="42" y="178"/>
                    <a:pt x="43" y="177"/>
                  </a:cubicBezTo>
                  <a:cubicBezTo>
                    <a:pt x="45" y="177"/>
                    <a:pt x="52" y="176"/>
                    <a:pt x="54" y="176"/>
                  </a:cubicBezTo>
                  <a:cubicBezTo>
                    <a:pt x="57" y="176"/>
                    <a:pt x="62" y="177"/>
                    <a:pt x="65" y="178"/>
                  </a:cubicBezTo>
                  <a:cubicBezTo>
                    <a:pt x="67" y="179"/>
                    <a:pt x="70" y="181"/>
                    <a:pt x="72" y="182"/>
                  </a:cubicBezTo>
                  <a:cubicBezTo>
                    <a:pt x="72" y="183"/>
                    <a:pt x="73" y="184"/>
                    <a:pt x="72" y="185"/>
                  </a:cubicBezTo>
                  <a:cubicBezTo>
                    <a:pt x="72" y="185"/>
                    <a:pt x="70" y="185"/>
                    <a:pt x="69" y="184"/>
                  </a:cubicBezTo>
                  <a:cubicBezTo>
                    <a:pt x="68" y="184"/>
                    <a:pt x="66" y="183"/>
                    <a:pt x="64" y="183"/>
                  </a:cubicBezTo>
                  <a:cubicBezTo>
                    <a:pt x="63" y="183"/>
                    <a:pt x="60" y="183"/>
                    <a:pt x="59" y="184"/>
                  </a:cubicBezTo>
                  <a:cubicBezTo>
                    <a:pt x="59" y="185"/>
                    <a:pt x="59" y="185"/>
                    <a:pt x="59" y="185"/>
                  </a:cubicBezTo>
                  <a:cubicBezTo>
                    <a:pt x="60" y="186"/>
                    <a:pt x="62" y="186"/>
                    <a:pt x="64" y="186"/>
                  </a:cubicBezTo>
                  <a:cubicBezTo>
                    <a:pt x="64" y="186"/>
                    <a:pt x="66" y="187"/>
                    <a:pt x="67" y="187"/>
                  </a:cubicBezTo>
                  <a:cubicBezTo>
                    <a:pt x="68" y="188"/>
                    <a:pt x="70" y="190"/>
                    <a:pt x="72" y="191"/>
                  </a:cubicBezTo>
                  <a:cubicBezTo>
                    <a:pt x="73" y="192"/>
                    <a:pt x="75" y="196"/>
                    <a:pt x="77" y="197"/>
                  </a:cubicBezTo>
                  <a:cubicBezTo>
                    <a:pt x="78" y="197"/>
                    <a:pt x="81" y="197"/>
                    <a:pt x="82" y="197"/>
                  </a:cubicBezTo>
                  <a:cubicBezTo>
                    <a:pt x="83" y="197"/>
                    <a:pt x="84" y="195"/>
                    <a:pt x="85" y="195"/>
                  </a:cubicBezTo>
                  <a:cubicBezTo>
                    <a:pt x="88" y="194"/>
                    <a:pt x="92" y="193"/>
                    <a:pt x="95" y="193"/>
                  </a:cubicBezTo>
                  <a:cubicBezTo>
                    <a:pt x="96" y="192"/>
                    <a:pt x="98" y="192"/>
                    <a:pt x="99" y="192"/>
                  </a:cubicBezTo>
                  <a:cubicBezTo>
                    <a:pt x="100" y="192"/>
                    <a:pt x="102" y="192"/>
                    <a:pt x="103" y="191"/>
                  </a:cubicBezTo>
                  <a:cubicBezTo>
                    <a:pt x="103" y="191"/>
                    <a:pt x="102" y="190"/>
                    <a:pt x="102" y="190"/>
                  </a:cubicBezTo>
                  <a:cubicBezTo>
                    <a:pt x="102" y="190"/>
                    <a:pt x="100" y="190"/>
                    <a:pt x="100" y="190"/>
                  </a:cubicBezTo>
                  <a:cubicBezTo>
                    <a:pt x="100" y="189"/>
                    <a:pt x="100" y="187"/>
                    <a:pt x="101" y="186"/>
                  </a:cubicBezTo>
                  <a:cubicBezTo>
                    <a:pt x="102" y="186"/>
                    <a:pt x="103" y="186"/>
                    <a:pt x="103" y="186"/>
                  </a:cubicBezTo>
                  <a:cubicBezTo>
                    <a:pt x="104" y="187"/>
                    <a:pt x="104" y="189"/>
                    <a:pt x="105" y="189"/>
                  </a:cubicBezTo>
                  <a:cubicBezTo>
                    <a:pt x="105" y="190"/>
                    <a:pt x="107" y="190"/>
                    <a:pt x="108" y="190"/>
                  </a:cubicBezTo>
                  <a:cubicBezTo>
                    <a:pt x="108" y="191"/>
                    <a:pt x="110" y="191"/>
                    <a:pt x="110" y="192"/>
                  </a:cubicBezTo>
                  <a:cubicBezTo>
                    <a:pt x="110" y="193"/>
                    <a:pt x="110" y="193"/>
                    <a:pt x="110" y="194"/>
                  </a:cubicBezTo>
                  <a:cubicBezTo>
                    <a:pt x="108" y="194"/>
                    <a:pt x="107" y="193"/>
                    <a:pt x="106" y="193"/>
                  </a:cubicBezTo>
                  <a:cubicBezTo>
                    <a:pt x="105" y="193"/>
                    <a:pt x="104" y="194"/>
                    <a:pt x="104" y="194"/>
                  </a:cubicBezTo>
                  <a:cubicBezTo>
                    <a:pt x="103" y="194"/>
                    <a:pt x="104" y="195"/>
                    <a:pt x="104" y="195"/>
                  </a:cubicBezTo>
                  <a:cubicBezTo>
                    <a:pt x="105" y="197"/>
                    <a:pt x="110" y="196"/>
                    <a:pt x="112" y="197"/>
                  </a:cubicBezTo>
                  <a:cubicBezTo>
                    <a:pt x="113" y="197"/>
                    <a:pt x="115" y="200"/>
                    <a:pt x="117" y="200"/>
                  </a:cubicBezTo>
                  <a:cubicBezTo>
                    <a:pt x="118" y="200"/>
                    <a:pt x="119" y="199"/>
                    <a:pt x="120" y="199"/>
                  </a:cubicBezTo>
                  <a:cubicBezTo>
                    <a:pt x="120" y="198"/>
                    <a:pt x="121" y="195"/>
                    <a:pt x="121" y="195"/>
                  </a:cubicBezTo>
                  <a:cubicBezTo>
                    <a:pt x="122" y="193"/>
                    <a:pt x="125" y="191"/>
                    <a:pt x="126" y="190"/>
                  </a:cubicBezTo>
                  <a:cubicBezTo>
                    <a:pt x="127" y="189"/>
                    <a:pt x="128" y="188"/>
                    <a:pt x="128" y="187"/>
                  </a:cubicBezTo>
                  <a:cubicBezTo>
                    <a:pt x="128" y="186"/>
                    <a:pt x="128" y="184"/>
                    <a:pt x="128" y="183"/>
                  </a:cubicBezTo>
                  <a:cubicBezTo>
                    <a:pt x="128" y="182"/>
                    <a:pt x="127" y="181"/>
                    <a:pt x="126" y="180"/>
                  </a:cubicBezTo>
                  <a:cubicBezTo>
                    <a:pt x="125" y="179"/>
                    <a:pt x="123" y="179"/>
                    <a:pt x="122" y="178"/>
                  </a:cubicBezTo>
                  <a:cubicBezTo>
                    <a:pt x="122" y="178"/>
                    <a:pt x="122" y="176"/>
                    <a:pt x="122" y="175"/>
                  </a:cubicBezTo>
                  <a:cubicBezTo>
                    <a:pt x="122" y="173"/>
                    <a:pt x="121" y="170"/>
                    <a:pt x="122" y="168"/>
                  </a:cubicBezTo>
                  <a:cubicBezTo>
                    <a:pt x="122" y="167"/>
                    <a:pt x="124" y="164"/>
                    <a:pt x="125" y="163"/>
                  </a:cubicBezTo>
                  <a:cubicBezTo>
                    <a:pt x="125" y="161"/>
                    <a:pt x="127" y="158"/>
                    <a:pt x="126" y="156"/>
                  </a:cubicBezTo>
                  <a:cubicBezTo>
                    <a:pt x="126" y="156"/>
                    <a:pt x="126" y="155"/>
                    <a:pt x="125" y="155"/>
                  </a:cubicBezTo>
                  <a:cubicBezTo>
                    <a:pt x="124" y="156"/>
                    <a:pt x="124" y="158"/>
                    <a:pt x="123" y="159"/>
                  </a:cubicBezTo>
                  <a:cubicBezTo>
                    <a:pt x="122" y="160"/>
                    <a:pt x="120" y="160"/>
                    <a:pt x="119" y="161"/>
                  </a:cubicBezTo>
                  <a:cubicBezTo>
                    <a:pt x="119" y="161"/>
                    <a:pt x="118" y="164"/>
                    <a:pt x="117" y="164"/>
                  </a:cubicBezTo>
                  <a:cubicBezTo>
                    <a:pt x="116" y="164"/>
                    <a:pt x="115" y="165"/>
                    <a:pt x="114" y="164"/>
                  </a:cubicBezTo>
                  <a:cubicBezTo>
                    <a:pt x="113" y="164"/>
                    <a:pt x="112" y="160"/>
                    <a:pt x="112" y="159"/>
                  </a:cubicBezTo>
                  <a:cubicBezTo>
                    <a:pt x="112" y="158"/>
                    <a:pt x="113" y="156"/>
                    <a:pt x="113" y="156"/>
                  </a:cubicBezTo>
                  <a:cubicBezTo>
                    <a:pt x="114" y="155"/>
                    <a:pt x="113" y="153"/>
                    <a:pt x="113" y="152"/>
                  </a:cubicBezTo>
                  <a:cubicBezTo>
                    <a:pt x="112" y="151"/>
                    <a:pt x="109" y="150"/>
                    <a:pt x="107" y="149"/>
                  </a:cubicBezTo>
                  <a:cubicBezTo>
                    <a:pt x="106" y="148"/>
                    <a:pt x="104" y="146"/>
                    <a:pt x="103" y="145"/>
                  </a:cubicBezTo>
                  <a:cubicBezTo>
                    <a:pt x="103" y="144"/>
                    <a:pt x="103" y="143"/>
                    <a:pt x="104" y="142"/>
                  </a:cubicBezTo>
                  <a:cubicBezTo>
                    <a:pt x="105" y="141"/>
                    <a:pt x="107" y="140"/>
                    <a:pt x="108" y="140"/>
                  </a:cubicBezTo>
                  <a:cubicBezTo>
                    <a:pt x="110" y="139"/>
                    <a:pt x="112" y="139"/>
                    <a:pt x="112" y="140"/>
                  </a:cubicBezTo>
                  <a:cubicBezTo>
                    <a:pt x="113" y="141"/>
                    <a:pt x="112" y="143"/>
                    <a:pt x="112" y="143"/>
                  </a:cubicBezTo>
                  <a:cubicBezTo>
                    <a:pt x="112" y="143"/>
                    <a:pt x="111" y="144"/>
                    <a:pt x="111" y="144"/>
                  </a:cubicBezTo>
                  <a:cubicBezTo>
                    <a:pt x="111" y="145"/>
                    <a:pt x="112" y="146"/>
                    <a:pt x="112" y="147"/>
                  </a:cubicBezTo>
                  <a:cubicBezTo>
                    <a:pt x="113" y="147"/>
                    <a:pt x="115" y="145"/>
                    <a:pt x="115" y="145"/>
                  </a:cubicBezTo>
                  <a:cubicBezTo>
                    <a:pt x="116" y="144"/>
                    <a:pt x="118" y="143"/>
                    <a:pt x="118" y="142"/>
                  </a:cubicBezTo>
                  <a:cubicBezTo>
                    <a:pt x="119" y="142"/>
                    <a:pt x="120" y="142"/>
                    <a:pt x="120" y="143"/>
                  </a:cubicBezTo>
                  <a:cubicBezTo>
                    <a:pt x="121" y="143"/>
                    <a:pt x="121" y="145"/>
                    <a:pt x="121" y="145"/>
                  </a:cubicBezTo>
                  <a:cubicBezTo>
                    <a:pt x="121" y="146"/>
                    <a:pt x="121" y="147"/>
                    <a:pt x="121" y="148"/>
                  </a:cubicBezTo>
                  <a:cubicBezTo>
                    <a:pt x="122" y="149"/>
                    <a:pt x="124" y="150"/>
                    <a:pt x="125" y="150"/>
                  </a:cubicBezTo>
                  <a:cubicBezTo>
                    <a:pt x="127" y="150"/>
                    <a:pt x="129" y="149"/>
                    <a:pt x="129" y="148"/>
                  </a:cubicBezTo>
                  <a:cubicBezTo>
                    <a:pt x="130" y="147"/>
                    <a:pt x="129" y="143"/>
                    <a:pt x="129" y="141"/>
                  </a:cubicBezTo>
                  <a:cubicBezTo>
                    <a:pt x="130" y="140"/>
                    <a:pt x="133" y="137"/>
                    <a:pt x="133" y="136"/>
                  </a:cubicBezTo>
                  <a:cubicBezTo>
                    <a:pt x="134" y="134"/>
                    <a:pt x="134" y="131"/>
                    <a:pt x="135" y="130"/>
                  </a:cubicBezTo>
                  <a:cubicBezTo>
                    <a:pt x="135" y="128"/>
                    <a:pt x="138" y="124"/>
                    <a:pt x="140" y="123"/>
                  </a:cubicBezTo>
                  <a:cubicBezTo>
                    <a:pt x="145" y="117"/>
                    <a:pt x="157" y="109"/>
                    <a:pt x="160" y="103"/>
                  </a:cubicBezTo>
                  <a:cubicBezTo>
                    <a:pt x="161" y="102"/>
                    <a:pt x="160" y="100"/>
                    <a:pt x="161" y="100"/>
                  </a:cubicBezTo>
                  <a:cubicBezTo>
                    <a:pt x="162" y="98"/>
                    <a:pt x="164" y="96"/>
                    <a:pt x="165" y="94"/>
                  </a:cubicBezTo>
                  <a:cubicBezTo>
                    <a:pt x="166" y="92"/>
                    <a:pt x="171" y="89"/>
                    <a:pt x="172" y="86"/>
                  </a:cubicBezTo>
                  <a:cubicBezTo>
                    <a:pt x="172" y="85"/>
                    <a:pt x="173" y="82"/>
                    <a:pt x="173" y="81"/>
                  </a:cubicBezTo>
                  <a:cubicBezTo>
                    <a:pt x="173" y="78"/>
                    <a:pt x="173" y="75"/>
                    <a:pt x="172" y="73"/>
                  </a:cubicBezTo>
                  <a:cubicBezTo>
                    <a:pt x="172" y="70"/>
                    <a:pt x="168" y="65"/>
                    <a:pt x="168" y="61"/>
                  </a:cubicBezTo>
                  <a:cubicBezTo>
                    <a:pt x="168" y="59"/>
                    <a:pt x="173" y="55"/>
                    <a:pt x="174" y="52"/>
                  </a:cubicBezTo>
                  <a:cubicBezTo>
                    <a:pt x="174" y="51"/>
                    <a:pt x="174" y="50"/>
                    <a:pt x="174" y="48"/>
                  </a:cubicBezTo>
                  <a:cubicBezTo>
                    <a:pt x="175" y="46"/>
                    <a:pt x="178" y="43"/>
                    <a:pt x="180" y="41"/>
                  </a:cubicBezTo>
                  <a:cubicBezTo>
                    <a:pt x="182" y="39"/>
                    <a:pt x="188" y="37"/>
                    <a:pt x="190" y="36"/>
                  </a:cubicBezTo>
                  <a:cubicBezTo>
                    <a:pt x="190" y="35"/>
                    <a:pt x="192" y="34"/>
                    <a:pt x="193" y="32"/>
                  </a:cubicBezTo>
                  <a:cubicBezTo>
                    <a:pt x="193" y="31"/>
                    <a:pt x="194" y="25"/>
                    <a:pt x="194" y="25"/>
                  </a:cubicBezTo>
                  <a:cubicBezTo>
                    <a:pt x="194" y="25"/>
                    <a:pt x="187" y="22"/>
                    <a:pt x="186" y="20"/>
                  </a:cubicBezTo>
                  <a:cubicBezTo>
                    <a:pt x="186" y="20"/>
                    <a:pt x="187" y="19"/>
                    <a:pt x="188" y="19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7"/>
            <p:cNvSpPr>
              <a:spLocks/>
            </p:cNvSpPr>
            <p:nvPr/>
          </p:nvSpPr>
          <p:spPr bwMode="auto">
            <a:xfrm>
              <a:off x="2570" y="2806"/>
              <a:ext cx="410" cy="471"/>
            </a:xfrm>
            <a:custGeom>
              <a:avLst/>
              <a:gdLst>
                <a:gd name="T0" fmla="*/ 130 w 153"/>
                <a:gd name="T1" fmla="*/ 11 h 176"/>
                <a:gd name="T2" fmla="*/ 123 w 153"/>
                <a:gd name="T3" fmla="*/ 14 h 176"/>
                <a:gd name="T4" fmla="*/ 108 w 153"/>
                <a:gd name="T5" fmla="*/ 7 h 176"/>
                <a:gd name="T6" fmla="*/ 102 w 153"/>
                <a:gd name="T7" fmla="*/ 19 h 176"/>
                <a:gd name="T8" fmla="*/ 93 w 153"/>
                <a:gd name="T9" fmla="*/ 16 h 176"/>
                <a:gd name="T10" fmla="*/ 89 w 153"/>
                <a:gd name="T11" fmla="*/ 9 h 176"/>
                <a:gd name="T12" fmla="*/ 78 w 153"/>
                <a:gd name="T13" fmla="*/ 2 h 176"/>
                <a:gd name="T14" fmla="*/ 69 w 153"/>
                <a:gd name="T15" fmla="*/ 4 h 176"/>
                <a:gd name="T16" fmla="*/ 60 w 153"/>
                <a:gd name="T17" fmla="*/ 10 h 176"/>
                <a:gd name="T18" fmla="*/ 54 w 153"/>
                <a:gd name="T19" fmla="*/ 22 h 176"/>
                <a:gd name="T20" fmla="*/ 50 w 153"/>
                <a:gd name="T21" fmla="*/ 32 h 176"/>
                <a:gd name="T22" fmla="*/ 40 w 153"/>
                <a:gd name="T23" fmla="*/ 36 h 176"/>
                <a:gd name="T24" fmla="*/ 27 w 153"/>
                <a:gd name="T25" fmla="*/ 43 h 176"/>
                <a:gd name="T26" fmla="*/ 16 w 153"/>
                <a:gd name="T27" fmla="*/ 53 h 176"/>
                <a:gd name="T28" fmla="*/ 6 w 153"/>
                <a:gd name="T29" fmla="*/ 59 h 176"/>
                <a:gd name="T30" fmla="*/ 0 w 153"/>
                <a:gd name="T31" fmla="*/ 70 h 176"/>
                <a:gd name="T32" fmla="*/ 11 w 153"/>
                <a:gd name="T33" fmla="*/ 92 h 176"/>
                <a:gd name="T34" fmla="*/ 25 w 153"/>
                <a:gd name="T35" fmla="*/ 101 h 176"/>
                <a:gd name="T36" fmla="*/ 37 w 153"/>
                <a:gd name="T37" fmla="*/ 103 h 176"/>
                <a:gd name="T38" fmla="*/ 44 w 153"/>
                <a:gd name="T39" fmla="*/ 108 h 176"/>
                <a:gd name="T40" fmla="*/ 53 w 153"/>
                <a:gd name="T41" fmla="*/ 114 h 176"/>
                <a:gd name="T42" fmla="*/ 47 w 153"/>
                <a:gd name="T43" fmla="*/ 117 h 176"/>
                <a:gd name="T44" fmla="*/ 46 w 153"/>
                <a:gd name="T45" fmla="*/ 130 h 176"/>
                <a:gd name="T46" fmla="*/ 38 w 153"/>
                <a:gd name="T47" fmla="*/ 135 h 176"/>
                <a:gd name="T48" fmla="*/ 26 w 153"/>
                <a:gd name="T49" fmla="*/ 132 h 176"/>
                <a:gd name="T50" fmla="*/ 23 w 153"/>
                <a:gd name="T51" fmla="*/ 125 h 176"/>
                <a:gd name="T52" fmla="*/ 17 w 153"/>
                <a:gd name="T53" fmla="*/ 123 h 176"/>
                <a:gd name="T54" fmla="*/ 15 w 153"/>
                <a:gd name="T55" fmla="*/ 127 h 176"/>
                <a:gd name="T56" fmla="*/ 8 w 153"/>
                <a:gd name="T57" fmla="*/ 135 h 176"/>
                <a:gd name="T58" fmla="*/ 13 w 153"/>
                <a:gd name="T59" fmla="*/ 140 h 176"/>
                <a:gd name="T60" fmla="*/ 19 w 153"/>
                <a:gd name="T61" fmla="*/ 146 h 176"/>
                <a:gd name="T62" fmla="*/ 17 w 153"/>
                <a:gd name="T63" fmla="*/ 152 h 176"/>
                <a:gd name="T64" fmla="*/ 29 w 153"/>
                <a:gd name="T65" fmla="*/ 168 h 176"/>
                <a:gd name="T66" fmla="*/ 32 w 153"/>
                <a:gd name="T67" fmla="*/ 176 h 176"/>
                <a:gd name="T68" fmla="*/ 43 w 153"/>
                <a:gd name="T69" fmla="*/ 175 h 176"/>
                <a:gd name="T70" fmla="*/ 52 w 153"/>
                <a:gd name="T71" fmla="*/ 166 h 176"/>
                <a:gd name="T72" fmla="*/ 62 w 153"/>
                <a:gd name="T73" fmla="*/ 156 h 176"/>
                <a:gd name="T74" fmla="*/ 72 w 153"/>
                <a:gd name="T75" fmla="*/ 148 h 176"/>
                <a:gd name="T76" fmla="*/ 85 w 153"/>
                <a:gd name="T77" fmla="*/ 146 h 176"/>
                <a:gd name="T78" fmla="*/ 97 w 153"/>
                <a:gd name="T79" fmla="*/ 147 h 176"/>
                <a:gd name="T80" fmla="*/ 100 w 153"/>
                <a:gd name="T81" fmla="*/ 153 h 176"/>
                <a:gd name="T82" fmla="*/ 113 w 153"/>
                <a:gd name="T83" fmla="*/ 159 h 176"/>
                <a:gd name="T84" fmla="*/ 108 w 153"/>
                <a:gd name="T85" fmla="*/ 165 h 176"/>
                <a:gd name="T86" fmla="*/ 119 w 153"/>
                <a:gd name="T87" fmla="*/ 156 h 176"/>
                <a:gd name="T88" fmla="*/ 134 w 153"/>
                <a:gd name="T89" fmla="*/ 142 h 176"/>
                <a:gd name="T90" fmla="*/ 142 w 153"/>
                <a:gd name="T91" fmla="*/ 126 h 176"/>
                <a:gd name="T92" fmla="*/ 147 w 153"/>
                <a:gd name="T93" fmla="*/ 110 h 176"/>
                <a:gd name="T94" fmla="*/ 150 w 153"/>
                <a:gd name="T95" fmla="*/ 100 h 176"/>
                <a:gd name="T96" fmla="*/ 142 w 153"/>
                <a:gd name="T97" fmla="*/ 95 h 176"/>
                <a:gd name="T98" fmla="*/ 142 w 153"/>
                <a:gd name="T99" fmla="*/ 91 h 176"/>
                <a:gd name="T100" fmla="*/ 142 w 153"/>
                <a:gd name="T101" fmla="*/ 80 h 176"/>
                <a:gd name="T102" fmla="*/ 152 w 153"/>
                <a:gd name="T103" fmla="*/ 60 h 176"/>
                <a:gd name="T104" fmla="*/ 150 w 153"/>
                <a:gd name="T105" fmla="*/ 44 h 176"/>
                <a:gd name="T106" fmla="*/ 147 w 153"/>
                <a:gd name="T107" fmla="*/ 31 h 176"/>
                <a:gd name="T108" fmla="*/ 142 w 153"/>
                <a:gd name="T109" fmla="*/ 19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3" h="176">
                  <a:moveTo>
                    <a:pt x="133" y="16"/>
                  </a:moveTo>
                  <a:cubicBezTo>
                    <a:pt x="132" y="16"/>
                    <a:pt x="132" y="14"/>
                    <a:pt x="132" y="13"/>
                  </a:cubicBezTo>
                  <a:cubicBezTo>
                    <a:pt x="132" y="12"/>
                    <a:pt x="131" y="11"/>
                    <a:pt x="130" y="11"/>
                  </a:cubicBezTo>
                  <a:cubicBezTo>
                    <a:pt x="129" y="11"/>
                    <a:pt x="128" y="12"/>
                    <a:pt x="128" y="12"/>
                  </a:cubicBezTo>
                  <a:cubicBezTo>
                    <a:pt x="127" y="13"/>
                    <a:pt x="125" y="12"/>
                    <a:pt x="124" y="12"/>
                  </a:cubicBezTo>
                  <a:cubicBezTo>
                    <a:pt x="124" y="13"/>
                    <a:pt x="124" y="14"/>
                    <a:pt x="123" y="14"/>
                  </a:cubicBezTo>
                  <a:cubicBezTo>
                    <a:pt x="122" y="15"/>
                    <a:pt x="120" y="15"/>
                    <a:pt x="118" y="15"/>
                  </a:cubicBezTo>
                  <a:cubicBezTo>
                    <a:pt x="117" y="15"/>
                    <a:pt x="114" y="15"/>
                    <a:pt x="113" y="14"/>
                  </a:cubicBezTo>
                  <a:cubicBezTo>
                    <a:pt x="112" y="13"/>
                    <a:pt x="110" y="8"/>
                    <a:pt x="108" y="7"/>
                  </a:cubicBezTo>
                  <a:cubicBezTo>
                    <a:pt x="107" y="7"/>
                    <a:pt x="106" y="7"/>
                    <a:pt x="106" y="7"/>
                  </a:cubicBezTo>
                  <a:cubicBezTo>
                    <a:pt x="104" y="9"/>
                    <a:pt x="105" y="13"/>
                    <a:pt x="104" y="15"/>
                  </a:cubicBezTo>
                  <a:cubicBezTo>
                    <a:pt x="104" y="16"/>
                    <a:pt x="103" y="18"/>
                    <a:pt x="102" y="19"/>
                  </a:cubicBezTo>
                  <a:cubicBezTo>
                    <a:pt x="102" y="19"/>
                    <a:pt x="101" y="20"/>
                    <a:pt x="100" y="20"/>
                  </a:cubicBezTo>
                  <a:cubicBezTo>
                    <a:pt x="100" y="20"/>
                    <a:pt x="98" y="19"/>
                    <a:pt x="97" y="18"/>
                  </a:cubicBezTo>
                  <a:cubicBezTo>
                    <a:pt x="96" y="18"/>
                    <a:pt x="94" y="16"/>
                    <a:pt x="93" y="16"/>
                  </a:cubicBezTo>
                  <a:cubicBezTo>
                    <a:pt x="93" y="14"/>
                    <a:pt x="94" y="11"/>
                    <a:pt x="94" y="9"/>
                  </a:cubicBezTo>
                  <a:cubicBezTo>
                    <a:pt x="93" y="8"/>
                    <a:pt x="93" y="8"/>
                    <a:pt x="93" y="8"/>
                  </a:cubicBezTo>
                  <a:cubicBezTo>
                    <a:pt x="92" y="8"/>
                    <a:pt x="90" y="10"/>
                    <a:pt x="89" y="9"/>
                  </a:cubicBezTo>
                  <a:cubicBezTo>
                    <a:pt x="88" y="8"/>
                    <a:pt x="87" y="5"/>
                    <a:pt x="86" y="3"/>
                  </a:cubicBezTo>
                  <a:cubicBezTo>
                    <a:pt x="85" y="3"/>
                    <a:pt x="84" y="1"/>
                    <a:pt x="84" y="1"/>
                  </a:cubicBezTo>
                  <a:cubicBezTo>
                    <a:pt x="82" y="0"/>
                    <a:pt x="79" y="2"/>
                    <a:pt x="78" y="2"/>
                  </a:cubicBezTo>
                  <a:cubicBezTo>
                    <a:pt x="77" y="2"/>
                    <a:pt x="75" y="0"/>
                    <a:pt x="75" y="0"/>
                  </a:cubicBezTo>
                  <a:cubicBezTo>
                    <a:pt x="75" y="0"/>
                    <a:pt x="71" y="2"/>
                    <a:pt x="70" y="3"/>
                  </a:cubicBezTo>
                  <a:cubicBezTo>
                    <a:pt x="69" y="3"/>
                    <a:pt x="69" y="4"/>
                    <a:pt x="69" y="4"/>
                  </a:cubicBezTo>
                  <a:cubicBezTo>
                    <a:pt x="69" y="5"/>
                    <a:pt x="70" y="6"/>
                    <a:pt x="70" y="7"/>
                  </a:cubicBezTo>
                  <a:cubicBezTo>
                    <a:pt x="70" y="8"/>
                    <a:pt x="67" y="12"/>
                    <a:pt x="66" y="12"/>
                  </a:cubicBezTo>
                  <a:cubicBezTo>
                    <a:pt x="65" y="12"/>
                    <a:pt x="62" y="10"/>
                    <a:pt x="60" y="10"/>
                  </a:cubicBezTo>
                  <a:cubicBezTo>
                    <a:pt x="59" y="11"/>
                    <a:pt x="58" y="12"/>
                    <a:pt x="58" y="13"/>
                  </a:cubicBezTo>
                  <a:cubicBezTo>
                    <a:pt x="58" y="14"/>
                    <a:pt x="61" y="17"/>
                    <a:pt x="60" y="19"/>
                  </a:cubicBezTo>
                  <a:cubicBezTo>
                    <a:pt x="60" y="20"/>
                    <a:pt x="55" y="20"/>
                    <a:pt x="54" y="22"/>
                  </a:cubicBezTo>
                  <a:cubicBezTo>
                    <a:pt x="53" y="22"/>
                    <a:pt x="52" y="24"/>
                    <a:pt x="52" y="24"/>
                  </a:cubicBezTo>
                  <a:cubicBezTo>
                    <a:pt x="52" y="26"/>
                    <a:pt x="55" y="28"/>
                    <a:pt x="54" y="29"/>
                  </a:cubicBezTo>
                  <a:cubicBezTo>
                    <a:pt x="54" y="30"/>
                    <a:pt x="51" y="31"/>
                    <a:pt x="50" y="32"/>
                  </a:cubicBezTo>
                  <a:cubicBezTo>
                    <a:pt x="49" y="33"/>
                    <a:pt x="50" y="36"/>
                    <a:pt x="49" y="37"/>
                  </a:cubicBezTo>
                  <a:cubicBezTo>
                    <a:pt x="48" y="38"/>
                    <a:pt x="45" y="38"/>
                    <a:pt x="44" y="38"/>
                  </a:cubicBezTo>
                  <a:cubicBezTo>
                    <a:pt x="43" y="38"/>
                    <a:pt x="41" y="36"/>
                    <a:pt x="40" y="36"/>
                  </a:cubicBezTo>
                  <a:cubicBezTo>
                    <a:pt x="38" y="36"/>
                    <a:pt x="37" y="39"/>
                    <a:pt x="36" y="40"/>
                  </a:cubicBezTo>
                  <a:cubicBezTo>
                    <a:pt x="34" y="41"/>
                    <a:pt x="32" y="40"/>
                    <a:pt x="30" y="40"/>
                  </a:cubicBezTo>
                  <a:cubicBezTo>
                    <a:pt x="29" y="41"/>
                    <a:pt x="28" y="43"/>
                    <a:pt x="27" y="43"/>
                  </a:cubicBezTo>
                  <a:cubicBezTo>
                    <a:pt x="26" y="44"/>
                    <a:pt x="23" y="43"/>
                    <a:pt x="21" y="43"/>
                  </a:cubicBezTo>
                  <a:cubicBezTo>
                    <a:pt x="20" y="44"/>
                    <a:pt x="18" y="45"/>
                    <a:pt x="18" y="46"/>
                  </a:cubicBezTo>
                  <a:cubicBezTo>
                    <a:pt x="17" y="47"/>
                    <a:pt x="17" y="51"/>
                    <a:pt x="16" y="53"/>
                  </a:cubicBezTo>
                  <a:cubicBezTo>
                    <a:pt x="16" y="54"/>
                    <a:pt x="13" y="56"/>
                    <a:pt x="12" y="57"/>
                  </a:cubicBezTo>
                  <a:cubicBezTo>
                    <a:pt x="12" y="57"/>
                    <a:pt x="10" y="57"/>
                    <a:pt x="9" y="57"/>
                  </a:cubicBezTo>
                  <a:cubicBezTo>
                    <a:pt x="8" y="57"/>
                    <a:pt x="7" y="58"/>
                    <a:pt x="6" y="59"/>
                  </a:cubicBezTo>
                  <a:cubicBezTo>
                    <a:pt x="6" y="60"/>
                    <a:pt x="7" y="61"/>
                    <a:pt x="6" y="62"/>
                  </a:cubicBezTo>
                  <a:cubicBezTo>
                    <a:pt x="6" y="63"/>
                    <a:pt x="4" y="63"/>
                    <a:pt x="3" y="64"/>
                  </a:cubicBezTo>
                  <a:cubicBezTo>
                    <a:pt x="2" y="65"/>
                    <a:pt x="0" y="69"/>
                    <a:pt x="0" y="70"/>
                  </a:cubicBezTo>
                  <a:cubicBezTo>
                    <a:pt x="1" y="73"/>
                    <a:pt x="5" y="74"/>
                    <a:pt x="6" y="76"/>
                  </a:cubicBezTo>
                  <a:cubicBezTo>
                    <a:pt x="8" y="77"/>
                    <a:pt x="9" y="82"/>
                    <a:pt x="10" y="85"/>
                  </a:cubicBezTo>
                  <a:cubicBezTo>
                    <a:pt x="10" y="87"/>
                    <a:pt x="11" y="92"/>
                    <a:pt x="11" y="92"/>
                  </a:cubicBezTo>
                  <a:cubicBezTo>
                    <a:pt x="11" y="92"/>
                    <a:pt x="11" y="94"/>
                    <a:pt x="12" y="94"/>
                  </a:cubicBezTo>
                  <a:cubicBezTo>
                    <a:pt x="14" y="95"/>
                    <a:pt x="19" y="95"/>
                    <a:pt x="21" y="96"/>
                  </a:cubicBezTo>
                  <a:cubicBezTo>
                    <a:pt x="22" y="97"/>
                    <a:pt x="23" y="101"/>
                    <a:pt x="25" y="101"/>
                  </a:cubicBezTo>
                  <a:cubicBezTo>
                    <a:pt x="25" y="101"/>
                    <a:pt x="27" y="100"/>
                    <a:pt x="27" y="100"/>
                  </a:cubicBezTo>
                  <a:cubicBezTo>
                    <a:pt x="29" y="100"/>
                    <a:pt x="34" y="100"/>
                    <a:pt x="36" y="102"/>
                  </a:cubicBezTo>
                  <a:cubicBezTo>
                    <a:pt x="36" y="102"/>
                    <a:pt x="37" y="102"/>
                    <a:pt x="37" y="103"/>
                  </a:cubicBezTo>
                  <a:cubicBezTo>
                    <a:pt x="37" y="104"/>
                    <a:pt x="35" y="106"/>
                    <a:pt x="36" y="107"/>
                  </a:cubicBezTo>
                  <a:cubicBezTo>
                    <a:pt x="37" y="109"/>
                    <a:pt x="42" y="111"/>
                    <a:pt x="44" y="110"/>
                  </a:cubicBezTo>
                  <a:cubicBezTo>
                    <a:pt x="44" y="109"/>
                    <a:pt x="44" y="108"/>
                    <a:pt x="44" y="108"/>
                  </a:cubicBezTo>
                  <a:cubicBezTo>
                    <a:pt x="45" y="107"/>
                    <a:pt x="45" y="106"/>
                    <a:pt x="46" y="106"/>
                  </a:cubicBezTo>
                  <a:cubicBezTo>
                    <a:pt x="48" y="106"/>
                    <a:pt x="51" y="108"/>
                    <a:pt x="52" y="110"/>
                  </a:cubicBezTo>
                  <a:cubicBezTo>
                    <a:pt x="53" y="111"/>
                    <a:pt x="53" y="113"/>
                    <a:pt x="53" y="114"/>
                  </a:cubicBezTo>
                  <a:cubicBezTo>
                    <a:pt x="52" y="115"/>
                    <a:pt x="51" y="116"/>
                    <a:pt x="51" y="116"/>
                  </a:cubicBezTo>
                  <a:cubicBezTo>
                    <a:pt x="50" y="116"/>
                    <a:pt x="49" y="116"/>
                    <a:pt x="49" y="116"/>
                  </a:cubicBezTo>
                  <a:cubicBezTo>
                    <a:pt x="48" y="116"/>
                    <a:pt x="47" y="117"/>
                    <a:pt x="47" y="117"/>
                  </a:cubicBezTo>
                  <a:cubicBezTo>
                    <a:pt x="45" y="119"/>
                    <a:pt x="44" y="124"/>
                    <a:pt x="44" y="126"/>
                  </a:cubicBezTo>
                  <a:cubicBezTo>
                    <a:pt x="44" y="127"/>
                    <a:pt x="45" y="128"/>
                    <a:pt x="46" y="129"/>
                  </a:cubicBezTo>
                  <a:cubicBezTo>
                    <a:pt x="46" y="129"/>
                    <a:pt x="46" y="130"/>
                    <a:pt x="46" y="130"/>
                  </a:cubicBezTo>
                  <a:cubicBezTo>
                    <a:pt x="46" y="130"/>
                    <a:pt x="46" y="131"/>
                    <a:pt x="46" y="131"/>
                  </a:cubicBezTo>
                  <a:cubicBezTo>
                    <a:pt x="44" y="132"/>
                    <a:pt x="41" y="130"/>
                    <a:pt x="40" y="131"/>
                  </a:cubicBezTo>
                  <a:cubicBezTo>
                    <a:pt x="38" y="131"/>
                    <a:pt x="39" y="134"/>
                    <a:pt x="38" y="135"/>
                  </a:cubicBezTo>
                  <a:cubicBezTo>
                    <a:pt x="38" y="136"/>
                    <a:pt x="36" y="136"/>
                    <a:pt x="36" y="136"/>
                  </a:cubicBezTo>
                  <a:cubicBezTo>
                    <a:pt x="34" y="136"/>
                    <a:pt x="30" y="136"/>
                    <a:pt x="28" y="134"/>
                  </a:cubicBezTo>
                  <a:cubicBezTo>
                    <a:pt x="27" y="134"/>
                    <a:pt x="26" y="133"/>
                    <a:pt x="26" y="132"/>
                  </a:cubicBezTo>
                  <a:cubicBezTo>
                    <a:pt x="26" y="131"/>
                    <a:pt x="26" y="130"/>
                    <a:pt x="26" y="129"/>
                  </a:cubicBezTo>
                  <a:cubicBezTo>
                    <a:pt x="26" y="129"/>
                    <a:pt x="26" y="127"/>
                    <a:pt x="26" y="126"/>
                  </a:cubicBezTo>
                  <a:cubicBezTo>
                    <a:pt x="25" y="126"/>
                    <a:pt x="24" y="126"/>
                    <a:pt x="23" y="125"/>
                  </a:cubicBezTo>
                  <a:cubicBezTo>
                    <a:pt x="22" y="125"/>
                    <a:pt x="22" y="123"/>
                    <a:pt x="22" y="123"/>
                  </a:cubicBezTo>
                  <a:cubicBezTo>
                    <a:pt x="21" y="122"/>
                    <a:pt x="20" y="122"/>
                    <a:pt x="20" y="122"/>
                  </a:cubicBezTo>
                  <a:cubicBezTo>
                    <a:pt x="19" y="122"/>
                    <a:pt x="18" y="123"/>
                    <a:pt x="17" y="123"/>
                  </a:cubicBezTo>
                  <a:cubicBezTo>
                    <a:pt x="17" y="124"/>
                    <a:pt x="18" y="126"/>
                    <a:pt x="18" y="127"/>
                  </a:cubicBezTo>
                  <a:cubicBezTo>
                    <a:pt x="18" y="128"/>
                    <a:pt x="17" y="128"/>
                    <a:pt x="17" y="128"/>
                  </a:cubicBezTo>
                  <a:cubicBezTo>
                    <a:pt x="16" y="128"/>
                    <a:pt x="16" y="127"/>
                    <a:pt x="15" y="127"/>
                  </a:cubicBezTo>
                  <a:cubicBezTo>
                    <a:pt x="14" y="127"/>
                    <a:pt x="13" y="128"/>
                    <a:pt x="13" y="128"/>
                  </a:cubicBezTo>
                  <a:cubicBezTo>
                    <a:pt x="12" y="129"/>
                    <a:pt x="12" y="132"/>
                    <a:pt x="11" y="133"/>
                  </a:cubicBezTo>
                  <a:cubicBezTo>
                    <a:pt x="10" y="134"/>
                    <a:pt x="8" y="134"/>
                    <a:pt x="8" y="135"/>
                  </a:cubicBezTo>
                  <a:cubicBezTo>
                    <a:pt x="7" y="136"/>
                    <a:pt x="7" y="138"/>
                    <a:pt x="7" y="138"/>
                  </a:cubicBezTo>
                  <a:cubicBezTo>
                    <a:pt x="7" y="139"/>
                    <a:pt x="8" y="140"/>
                    <a:pt x="9" y="140"/>
                  </a:cubicBezTo>
                  <a:cubicBezTo>
                    <a:pt x="10" y="141"/>
                    <a:pt x="12" y="140"/>
                    <a:pt x="13" y="140"/>
                  </a:cubicBezTo>
                  <a:cubicBezTo>
                    <a:pt x="14" y="141"/>
                    <a:pt x="13" y="142"/>
                    <a:pt x="14" y="143"/>
                  </a:cubicBezTo>
                  <a:cubicBezTo>
                    <a:pt x="14" y="144"/>
                    <a:pt x="16" y="143"/>
                    <a:pt x="17" y="143"/>
                  </a:cubicBezTo>
                  <a:cubicBezTo>
                    <a:pt x="18" y="144"/>
                    <a:pt x="19" y="145"/>
                    <a:pt x="19" y="146"/>
                  </a:cubicBezTo>
                  <a:cubicBezTo>
                    <a:pt x="19" y="146"/>
                    <a:pt x="20" y="148"/>
                    <a:pt x="19" y="148"/>
                  </a:cubicBezTo>
                  <a:cubicBezTo>
                    <a:pt x="19" y="149"/>
                    <a:pt x="18" y="149"/>
                    <a:pt x="18" y="149"/>
                  </a:cubicBezTo>
                  <a:cubicBezTo>
                    <a:pt x="17" y="150"/>
                    <a:pt x="17" y="152"/>
                    <a:pt x="17" y="152"/>
                  </a:cubicBezTo>
                  <a:cubicBezTo>
                    <a:pt x="18" y="155"/>
                    <a:pt x="22" y="164"/>
                    <a:pt x="22" y="164"/>
                  </a:cubicBezTo>
                  <a:cubicBezTo>
                    <a:pt x="22" y="164"/>
                    <a:pt x="24" y="167"/>
                    <a:pt x="25" y="168"/>
                  </a:cubicBezTo>
                  <a:cubicBezTo>
                    <a:pt x="26" y="168"/>
                    <a:pt x="28" y="168"/>
                    <a:pt x="29" y="168"/>
                  </a:cubicBezTo>
                  <a:cubicBezTo>
                    <a:pt x="29" y="169"/>
                    <a:pt x="30" y="169"/>
                    <a:pt x="30" y="170"/>
                  </a:cubicBezTo>
                  <a:cubicBezTo>
                    <a:pt x="30" y="171"/>
                    <a:pt x="30" y="173"/>
                    <a:pt x="30" y="174"/>
                  </a:cubicBezTo>
                  <a:cubicBezTo>
                    <a:pt x="30" y="175"/>
                    <a:pt x="32" y="176"/>
                    <a:pt x="32" y="176"/>
                  </a:cubicBezTo>
                  <a:cubicBezTo>
                    <a:pt x="33" y="176"/>
                    <a:pt x="36" y="174"/>
                    <a:pt x="37" y="175"/>
                  </a:cubicBezTo>
                  <a:cubicBezTo>
                    <a:pt x="37" y="175"/>
                    <a:pt x="38" y="176"/>
                    <a:pt x="39" y="176"/>
                  </a:cubicBezTo>
                  <a:cubicBezTo>
                    <a:pt x="40" y="176"/>
                    <a:pt x="42" y="176"/>
                    <a:pt x="43" y="175"/>
                  </a:cubicBezTo>
                  <a:cubicBezTo>
                    <a:pt x="44" y="174"/>
                    <a:pt x="46" y="172"/>
                    <a:pt x="47" y="171"/>
                  </a:cubicBezTo>
                  <a:cubicBezTo>
                    <a:pt x="48" y="170"/>
                    <a:pt x="48" y="168"/>
                    <a:pt x="49" y="168"/>
                  </a:cubicBezTo>
                  <a:cubicBezTo>
                    <a:pt x="49" y="167"/>
                    <a:pt x="51" y="166"/>
                    <a:pt x="52" y="166"/>
                  </a:cubicBezTo>
                  <a:cubicBezTo>
                    <a:pt x="53" y="166"/>
                    <a:pt x="54" y="167"/>
                    <a:pt x="55" y="166"/>
                  </a:cubicBezTo>
                  <a:cubicBezTo>
                    <a:pt x="57" y="166"/>
                    <a:pt x="59" y="163"/>
                    <a:pt x="60" y="161"/>
                  </a:cubicBezTo>
                  <a:cubicBezTo>
                    <a:pt x="61" y="160"/>
                    <a:pt x="61" y="157"/>
                    <a:pt x="62" y="156"/>
                  </a:cubicBezTo>
                  <a:cubicBezTo>
                    <a:pt x="62" y="155"/>
                    <a:pt x="65" y="155"/>
                    <a:pt x="65" y="155"/>
                  </a:cubicBezTo>
                  <a:cubicBezTo>
                    <a:pt x="67" y="153"/>
                    <a:pt x="67" y="148"/>
                    <a:pt x="69" y="147"/>
                  </a:cubicBezTo>
                  <a:cubicBezTo>
                    <a:pt x="69" y="146"/>
                    <a:pt x="71" y="148"/>
                    <a:pt x="72" y="148"/>
                  </a:cubicBezTo>
                  <a:cubicBezTo>
                    <a:pt x="73" y="147"/>
                    <a:pt x="75" y="145"/>
                    <a:pt x="76" y="145"/>
                  </a:cubicBezTo>
                  <a:cubicBezTo>
                    <a:pt x="77" y="145"/>
                    <a:pt x="78" y="147"/>
                    <a:pt x="80" y="147"/>
                  </a:cubicBezTo>
                  <a:cubicBezTo>
                    <a:pt x="81" y="148"/>
                    <a:pt x="83" y="146"/>
                    <a:pt x="85" y="146"/>
                  </a:cubicBezTo>
                  <a:cubicBezTo>
                    <a:pt x="86" y="146"/>
                    <a:pt x="88" y="148"/>
                    <a:pt x="88" y="148"/>
                  </a:cubicBezTo>
                  <a:cubicBezTo>
                    <a:pt x="89" y="149"/>
                    <a:pt x="91" y="149"/>
                    <a:pt x="92" y="149"/>
                  </a:cubicBezTo>
                  <a:cubicBezTo>
                    <a:pt x="93" y="149"/>
                    <a:pt x="96" y="147"/>
                    <a:pt x="97" y="147"/>
                  </a:cubicBezTo>
                  <a:cubicBezTo>
                    <a:pt x="98" y="147"/>
                    <a:pt x="98" y="149"/>
                    <a:pt x="98" y="149"/>
                  </a:cubicBezTo>
                  <a:cubicBezTo>
                    <a:pt x="98" y="150"/>
                    <a:pt x="98" y="151"/>
                    <a:pt x="98" y="152"/>
                  </a:cubicBezTo>
                  <a:cubicBezTo>
                    <a:pt x="98" y="152"/>
                    <a:pt x="99" y="153"/>
                    <a:pt x="100" y="153"/>
                  </a:cubicBezTo>
                  <a:cubicBezTo>
                    <a:pt x="101" y="154"/>
                    <a:pt x="104" y="153"/>
                    <a:pt x="105" y="153"/>
                  </a:cubicBezTo>
                  <a:cubicBezTo>
                    <a:pt x="105" y="154"/>
                    <a:pt x="105" y="156"/>
                    <a:pt x="106" y="156"/>
                  </a:cubicBezTo>
                  <a:cubicBezTo>
                    <a:pt x="107" y="157"/>
                    <a:pt x="112" y="157"/>
                    <a:pt x="113" y="159"/>
                  </a:cubicBezTo>
                  <a:cubicBezTo>
                    <a:pt x="114" y="160"/>
                    <a:pt x="114" y="161"/>
                    <a:pt x="114" y="162"/>
                  </a:cubicBezTo>
                  <a:cubicBezTo>
                    <a:pt x="113" y="163"/>
                    <a:pt x="110" y="163"/>
                    <a:pt x="110" y="163"/>
                  </a:cubicBezTo>
                  <a:cubicBezTo>
                    <a:pt x="109" y="164"/>
                    <a:pt x="108" y="164"/>
                    <a:pt x="108" y="165"/>
                  </a:cubicBezTo>
                  <a:cubicBezTo>
                    <a:pt x="109" y="167"/>
                    <a:pt x="116" y="170"/>
                    <a:pt x="116" y="170"/>
                  </a:cubicBezTo>
                  <a:cubicBezTo>
                    <a:pt x="116" y="170"/>
                    <a:pt x="115" y="166"/>
                    <a:pt x="115" y="165"/>
                  </a:cubicBezTo>
                  <a:cubicBezTo>
                    <a:pt x="116" y="162"/>
                    <a:pt x="117" y="158"/>
                    <a:pt x="119" y="156"/>
                  </a:cubicBezTo>
                  <a:cubicBezTo>
                    <a:pt x="121" y="154"/>
                    <a:pt x="126" y="149"/>
                    <a:pt x="129" y="148"/>
                  </a:cubicBezTo>
                  <a:cubicBezTo>
                    <a:pt x="130" y="147"/>
                    <a:pt x="133" y="146"/>
                    <a:pt x="134" y="145"/>
                  </a:cubicBezTo>
                  <a:cubicBezTo>
                    <a:pt x="134" y="145"/>
                    <a:pt x="134" y="143"/>
                    <a:pt x="134" y="142"/>
                  </a:cubicBezTo>
                  <a:cubicBezTo>
                    <a:pt x="134" y="141"/>
                    <a:pt x="134" y="139"/>
                    <a:pt x="134" y="139"/>
                  </a:cubicBezTo>
                  <a:cubicBezTo>
                    <a:pt x="134" y="138"/>
                    <a:pt x="134" y="135"/>
                    <a:pt x="134" y="134"/>
                  </a:cubicBezTo>
                  <a:cubicBezTo>
                    <a:pt x="136" y="131"/>
                    <a:pt x="140" y="128"/>
                    <a:pt x="142" y="126"/>
                  </a:cubicBezTo>
                  <a:cubicBezTo>
                    <a:pt x="142" y="126"/>
                    <a:pt x="143" y="125"/>
                    <a:pt x="143" y="124"/>
                  </a:cubicBezTo>
                  <a:cubicBezTo>
                    <a:pt x="144" y="123"/>
                    <a:pt x="141" y="119"/>
                    <a:pt x="142" y="117"/>
                  </a:cubicBezTo>
                  <a:cubicBezTo>
                    <a:pt x="142" y="115"/>
                    <a:pt x="147" y="113"/>
                    <a:pt x="147" y="110"/>
                  </a:cubicBezTo>
                  <a:cubicBezTo>
                    <a:pt x="148" y="109"/>
                    <a:pt x="148" y="107"/>
                    <a:pt x="148" y="106"/>
                  </a:cubicBezTo>
                  <a:cubicBezTo>
                    <a:pt x="148" y="105"/>
                    <a:pt x="150" y="103"/>
                    <a:pt x="150" y="102"/>
                  </a:cubicBezTo>
                  <a:cubicBezTo>
                    <a:pt x="151" y="102"/>
                    <a:pt x="150" y="100"/>
                    <a:pt x="150" y="100"/>
                  </a:cubicBezTo>
                  <a:cubicBezTo>
                    <a:pt x="149" y="99"/>
                    <a:pt x="146" y="99"/>
                    <a:pt x="145" y="98"/>
                  </a:cubicBezTo>
                  <a:cubicBezTo>
                    <a:pt x="144" y="98"/>
                    <a:pt x="144" y="93"/>
                    <a:pt x="143" y="93"/>
                  </a:cubicBezTo>
                  <a:cubicBezTo>
                    <a:pt x="142" y="93"/>
                    <a:pt x="142" y="95"/>
                    <a:pt x="142" y="95"/>
                  </a:cubicBezTo>
                  <a:cubicBezTo>
                    <a:pt x="141" y="95"/>
                    <a:pt x="141" y="95"/>
                    <a:pt x="140" y="94"/>
                  </a:cubicBezTo>
                  <a:cubicBezTo>
                    <a:pt x="140" y="94"/>
                    <a:pt x="140" y="92"/>
                    <a:pt x="140" y="92"/>
                  </a:cubicBezTo>
                  <a:cubicBezTo>
                    <a:pt x="140" y="91"/>
                    <a:pt x="141" y="91"/>
                    <a:pt x="142" y="91"/>
                  </a:cubicBezTo>
                  <a:cubicBezTo>
                    <a:pt x="142" y="91"/>
                    <a:pt x="143" y="93"/>
                    <a:pt x="144" y="93"/>
                  </a:cubicBezTo>
                  <a:cubicBezTo>
                    <a:pt x="144" y="92"/>
                    <a:pt x="142" y="91"/>
                    <a:pt x="142" y="90"/>
                  </a:cubicBezTo>
                  <a:cubicBezTo>
                    <a:pt x="142" y="88"/>
                    <a:pt x="142" y="83"/>
                    <a:pt x="142" y="80"/>
                  </a:cubicBezTo>
                  <a:cubicBezTo>
                    <a:pt x="143" y="78"/>
                    <a:pt x="146" y="76"/>
                    <a:pt x="147" y="74"/>
                  </a:cubicBezTo>
                  <a:cubicBezTo>
                    <a:pt x="148" y="72"/>
                    <a:pt x="147" y="67"/>
                    <a:pt x="148" y="66"/>
                  </a:cubicBezTo>
                  <a:cubicBezTo>
                    <a:pt x="149" y="64"/>
                    <a:pt x="152" y="62"/>
                    <a:pt x="152" y="60"/>
                  </a:cubicBezTo>
                  <a:cubicBezTo>
                    <a:pt x="153" y="59"/>
                    <a:pt x="153" y="55"/>
                    <a:pt x="153" y="53"/>
                  </a:cubicBezTo>
                  <a:cubicBezTo>
                    <a:pt x="153" y="52"/>
                    <a:pt x="152" y="50"/>
                    <a:pt x="151" y="49"/>
                  </a:cubicBezTo>
                  <a:cubicBezTo>
                    <a:pt x="150" y="47"/>
                    <a:pt x="150" y="45"/>
                    <a:pt x="150" y="44"/>
                  </a:cubicBezTo>
                  <a:cubicBezTo>
                    <a:pt x="150" y="43"/>
                    <a:pt x="152" y="40"/>
                    <a:pt x="152" y="38"/>
                  </a:cubicBezTo>
                  <a:cubicBezTo>
                    <a:pt x="152" y="37"/>
                    <a:pt x="152" y="35"/>
                    <a:pt x="152" y="34"/>
                  </a:cubicBezTo>
                  <a:cubicBezTo>
                    <a:pt x="150" y="33"/>
                    <a:pt x="148" y="32"/>
                    <a:pt x="147" y="31"/>
                  </a:cubicBezTo>
                  <a:cubicBezTo>
                    <a:pt x="146" y="29"/>
                    <a:pt x="146" y="24"/>
                    <a:pt x="146" y="22"/>
                  </a:cubicBezTo>
                  <a:cubicBezTo>
                    <a:pt x="147" y="20"/>
                    <a:pt x="149" y="15"/>
                    <a:pt x="149" y="15"/>
                  </a:cubicBezTo>
                  <a:cubicBezTo>
                    <a:pt x="149" y="15"/>
                    <a:pt x="144" y="18"/>
                    <a:pt x="142" y="19"/>
                  </a:cubicBezTo>
                  <a:cubicBezTo>
                    <a:pt x="140" y="19"/>
                    <a:pt x="134" y="18"/>
                    <a:pt x="133" y="1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8"/>
            <p:cNvSpPr>
              <a:spLocks/>
            </p:cNvSpPr>
            <p:nvPr/>
          </p:nvSpPr>
          <p:spPr bwMode="auto">
            <a:xfrm>
              <a:off x="2570" y="2806"/>
              <a:ext cx="410" cy="471"/>
            </a:xfrm>
            <a:custGeom>
              <a:avLst/>
              <a:gdLst>
                <a:gd name="T0" fmla="*/ 130 w 153"/>
                <a:gd name="T1" fmla="*/ 11 h 176"/>
                <a:gd name="T2" fmla="*/ 123 w 153"/>
                <a:gd name="T3" fmla="*/ 14 h 176"/>
                <a:gd name="T4" fmla="*/ 108 w 153"/>
                <a:gd name="T5" fmla="*/ 7 h 176"/>
                <a:gd name="T6" fmla="*/ 102 w 153"/>
                <a:gd name="T7" fmla="*/ 19 h 176"/>
                <a:gd name="T8" fmla="*/ 93 w 153"/>
                <a:gd name="T9" fmla="*/ 16 h 176"/>
                <a:gd name="T10" fmla="*/ 89 w 153"/>
                <a:gd name="T11" fmla="*/ 9 h 176"/>
                <a:gd name="T12" fmla="*/ 78 w 153"/>
                <a:gd name="T13" fmla="*/ 2 h 176"/>
                <a:gd name="T14" fmla="*/ 69 w 153"/>
                <a:gd name="T15" fmla="*/ 4 h 176"/>
                <a:gd name="T16" fmla="*/ 60 w 153"/>
                <a:gd name="T17" fmla="*/ 10 h 176"/>
                <a:gd name="T18" fmla="*/ 54 w 153"/>
                <a:gd name="T19" fmla="*/ 22 h 176"/>
                <a:gd name="T20" fmla="*/ 50 w 153"/>
                <a:gd name="T21" fmla="*/ 32 h 176"/>
                <a:gd name="T22" fmla="*/ 40 w 153"/>
                <a:gd name="T23" fmla="*/ 36 h 176"/>
                <a:gd name="T24" fmla="*/ 27 w 153"/>
                <a:gd name="T25" fmla="*/ 43 h 176"/>
                <a:gd name="T26" fmla="*/ 16 w 153"/>
                <a:gd name="T27" fmla="*/ 53 h 176"/>
                <a:gd name="T28" fmla="*/ 6 w 153"/>
                <a:gd name="T29" fmla="*/ 59 h 176"/>
                <a:gd name="T30" fmla="*/ 0 w 153"/>
                <a:gd name="T31" fmla="*/ 70 h 176"/>
                <a:gd name="T32" fmla="*/ 11 w 153"/>
                <a:gd name="T33" fmla="*/ 92 h 176"/>
                <a:gd name="T34" fmla="*/ 25 w 153"/>
                <a:gd name="T35" fmla="*/ 101 h 176"/>
                <a:gd name="T36" fmla="*/ 37 w 153"/>
                <a:gd name="T37" fmla="*/ 103 h 176"/>
                <a:gd name="T38" fmla="*/ 44 w 153"/>
                <a:gd name="T39" fmla="*/ 108 h 176"/>
                <a:gd name="T40" fmla="*/ 53 w 153"/>
                <a:gd name="T41" fmla="*/ 114 h 176"/>
                <a:gd name="T42" fmla="*/ 47 w 153"/>
                <a:gd name="T43" fmla="*/ 117 h 176"/>
                <a:gd name="T44" fmla="*/ 46 w 153"/>
                <a:gd name="T45" fmla="*/ 130 h 176"/>
                <a:gd name="T46" fmla="*/ 38 w 153"/>
                <a:gd name="T47" fmla="*/ 135 h 176"/>
                <a:gd name="T48" fmla="*/ 26 w 153"/>
                <a:gd name="T49" fmla="*/ 132 h 176"/>
                <a:gd name="T50" fmla="*/ 23 w 153"/>
                <a:gd name="T51" fmla="*/ 125 h 176"/>
                <a:gd name="T52" fmla="*/ 17 w 153"/>
                <a:gd name="T53" fmla="*/ 123 h 176"/>
                <a:gd name="T54" fmla="*/ 15 w 153"/>
                <a:gd name="T55" fmla="*/ 127 h 176"/>
                <a:gd name="T56" fmla="*/ 8 w 153"/>
                <a:gd name="T57" fmla="*/ 135 h 176"/>
                <a:gd name="T58" fmla="*/ 13 w 153"/>
                <a:gd name="T59" fmla="*/ 140 h 176"/>
                <a:gd name="T60" fmla="*/ 19 w 153"/>
                <a:gd name="T61" fmla="*/ 146 h 176"/>
                <a:gd name="T62" fmla="*/ 17 w 153"/>
                <a:gd name="T63" fmla="*/ 152 h 176"/>
                <a:gd name="T64" fmla="*/ 29 w 153"/>
                <a:gd name="T65" fmla="*/ 168 h 176"/>
                <a:gd name="T66" fmla="*/ 32 w 153"/>
                <a:gd name="T67" fmla="*/ 176 h 176"/>
                <a:gd name="T68" fmla="*/ 43 w 153"/>
                <a:gd name="T69" fmla="*/ 175 h 176"/>
                <a:gd name="T70" fmla="*/ 52 w 153"/>
                <a:gd name="T71" fmla="*/ 166 h 176"/>
                <a:gd name="T72" fmla="*/ 62 w 153"/>
                <a:gd name="T73" fmla="*/ 156 h 176"/>
                <a:gd name="T74" fmla="*/ 72 w 153"/>
                <a:gd name="T75" fmla="*/ 148 h 176"/>
                <a:gd name="T76" fmla="*/ 85 w 153"/>
                <a:gd name="T77" fmla="*/ 146 h 176"/>
                <a:gd name="T78" fmla="*/ 97 w 153"/>
                <a:gd name="T79" fmla="*/ 147 h 176"/>
                <a:gd name="T80" fmla="*/ 100 w 153"/>
                <a:gd name="T81" fmla="*/ 153 h 176"/>
                <a:gd name="T82" fmla="*/ 113 w 153"/>
                <a:gd name="T83" fmla="*/ 159 h 176"/>
                <a:gd name="T84" fmla="*/ 108 w 153"/>
                <a:gd name="T85" fmla="*/ 165 h 176"/>
                <a:gd name="T86" fmla="*/ 119 w 153"/>
                <a:gd name="T87" fmla="*/ 156 h 176"/>
                <a:gd name="T88" fmla="*/ 134 w 153"/>
                <a:gd name="T89" fmla="*/ 142 h 176"/>
                <a:gd name="T90" fmla="*/ 142 w 153"/>
                <a:gd name="T91" fmla="*/ 126 h 176"/>
                <a:gd name="T92" fmla="*/ 147 w 153"/>
                <a:gd name="T93" fmla="*/ 110 h 176"/>
                <a:gd name="T94" fmla="*/ 150 w 153"/>
                <a:gd name="T95" fmla="*/ 100 h 176"/>
                <a:gd name="T96" fmla="*/ 142 w 153"/>
                <a:gd name="T97" fmla="*/ 95 h 176"/>
                <a:gd name="T98" fmla="*/ 142 w 153"/>
                <a:gd name="T99" fmla="*/ 91 h 176"/>
                <a:gd name="T100" fmla="*/ 142 w 153"/>
                <a:gd name="T101" fmla="*/ 80 h 176"/>
                <a:gd name="T102" fmla="*/ 152 w 153"/>
                <a:gd name="T103" fmla="*/ 60 h 176"/>
                <a:gd name="T104" fmla="*/ 150 w 153"/>
                <a:gd name="T105" fmla="*/ 44 h 176"/>
                <a:gd name="T106" fmla="*/ 147 w 153"/>
                <a:gd name="T107" fmla="*/ 31 h 176"/>
                <a:gd name="T108" fmla="*/ 142 w 153"/>
                <a:gd name="T109" fmla="*/ 19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3" h="176">
                  <a:moveTo>
                    <a:pt x="133" y="16"/>
                  </a:moveTo>
                  <a:cubicBezTo>
                    <a:pt x="132" y="16"/>
                    <a:pt x="132" y="14"/>
                    <a:pt x="132" y="13"/>
                  </a:cubicBezTo>
                  <a:cubicBezTo>
                    <a:pt x="132" y="12"/>
                    <a:pt x="131" y="11"/>
                    <a:pt x="130" y="11"/>
                  </a:cubicBezTo>
                  <a:cubicBezTo>
                    <a:pt x="129" y="11"/>
                    <a:pt x="128" y="12"/>
                    <a:pt x="128" y="12"/>
                  </a:cubicBezTo>
                  <a:cubicBezTo>
                    <a:pt x="127" y="13"/>
                    <a:pt x="125" y="12"/>
                    <a:pt x="124" y="12"/>
                  </a:cubicBezTo>
                  <a:cubicBezTo>
                    <a:pt x="124" y="13"/>
                    <a:pt x="124" y="14"/>
                    <a:pt x="123" y="14"/>
                  </a:cubicBezTo>
                  <a:cubicBezTo>
                    <a:pt x="122" y="15"/>
                    <a:pt x="120" y="15"/>
                    <a:pt x="118" y="15"/>
                  </a:cubicBezTo>
                  <a:cubicBezTo>
                    <a:pt x="117" y="15"/>
                    <a:pt x="114" y="15"/>
                    <a:pt x="113" y="14"/>
                  </a:cubicBezTo>
                  <a:cubicBezTo>
                    <a:pt x="112" y="13"/>
                    <a:pt x="110" y="8"/>
                    <a:pt x="108" y="7"/>
                  </a:cubicBezTo>
                  <a:cubicBezTo>
                    <a:pt x="107" y="7"/>
                    <a:pt x="106" y="7"/>
                    <a:pt x="106" y="7"/>
                  </a:cubicBezTo>
                  <a:cubicBezTo>
                    <a:pt x="104" y="9"/>
                    <a:pt x="105" y="13"/>
                    <a:pt x="104" y="15"/>
                  </a:cubicBezTo>
                  <a:cubicBezTo>
                    <a:pt x="104" y="16"/>
                    <a:pt x="103" y="18"/>
                    <a:pt x="102" y="19"/>
                  </a:cubicBezTo>
                  <a:cubicBezTo>
                    <a:pt x="102" y="19"/>
                    <a:pt x="101" y="20"/>
                    <a:pt x="100" y="20"/>
                  </a:cubicBezTo>
                  <a:cubicBezTo>
                    <a:pt x="100" y="20"/>
                    <a:pt x="98" y="19"/>
                    <a:pt x="97" y="18"/>
                  </a:cubicBezTo>
                  <a:cubicBezTo>
                    <a:pt x="96" y="18"/>
                    <a:pt x="94" y="16"/>
                    <a:pt x="93" y="16"/>
                  </a:cubicBezTo>
                  <a:cubicBezTo>
                    <a:pt x="93" y="14"/>
                    <a:pt x="94" y="11"/>
                    <a:pt x="94" y="9"/>
                  </a:cubicBezTo>
                  <a:cubicBezTo>
                    <a:pt x="93" y="8"/>
                    <a:pt x="93" y="8"/>
                    <a:pt x="93" y="8"/>
                  </a:cubicBezTo>
                  <a:cubicBezTo>
                    <a:pt x="92" y="8"/>
                    <a:pt x="90" y="10"/>
                    <a:pt x="89" y="9"/>
                  </a:cubicBezTo>
                  <a:cubicBezTo>
                    <a:pt x="88" y="8"/>
                    <a:pt x="87" y="5"/>
                    <a:pt x="86" y="3"/>
                  </a:cubicBezTo>
                  <a:cubicBezTo>
                    <a:pt x="85" y="3"/>
                    <a:pt x="84" y="1"/>
                    <a:pt x="84" y="1"/>
                  </a:cubicBezTo>
                  <a:cubicBezTo>
                    <a:pt x="82" y="0"/>
                    <a:pt x="79" y="2"/>
                    <a:pt x="78" y="2"/>
                  </a:cubicBezTo>
                  <a:cubicBezTo>
                    <a:pt x="77" y="2"/>
                    <a:pt x="75" y="0"/>
                    <a:pt x="75" y="0"/>
                  </a:cubicBezTo>
                  <a:cubicBezTo>
                    <a:pt x="75" y="0"/>
                    <a:pt x="71" y="2"/>
                    <a:pt x="70" y="3"/>
                  </a:cubicBezTo>
                  <a:cubicBezTo>
                    <a:pt x="69" y="3"/>
                    <a:pt x="69" y="4"/>
                    <a:pt x="69" y="4"/>
                  </a:cubicBezTo>
                  <a:cubicBezTo>
                    <a:pt x="69" y="5"/>
                    <a:pt x="70" y="6"/>
                    <a:pt x="70" y="7"/>
                  </a:cubicBezTo>
                  <a:cubicBezTo>
                    <a:pt x="70" y="8"/>
                    <a:pt x="67" y="12"/>
                    <a:pt x="66" y="12"/>
                  </a:cubicBezTo>
                  <a:cubicBezTo>
                    <a:pt x="65" y="12"/>
                    <a:pt x="62" y="10"/>
                    <a:pt x="60" y="10"/>
                  </a:cubicBezTo>
                  <a:cubicBezTo>
                    <a:pt x="59" y="11"/>
                    <a:pt x="58" y="12"/>
                    <a:pt x="58" y="13"/>
                  </a:cubicBezTo>
                  <a:cubicBezTo>
                    <a:pt x="58" y="14"/>
                    <a:pt x="61" y="17"/>
                    <a:pt x="60" y="19"/>
                  </a:cubicBezTo>
                  <a:cubicBezTo>
                    <a:pt x="60" y="20"/>
                    <a:pt x="55" y="20"/>
                    <a:pt x="54" y="22"/>
                  </a:cubicBezTo>
                  <a:cubicBezTo>
                    <a:pt x="53" y="22"/>
                    <a:pt x="52" y="24"/>
                    <a:pt x="52" y="24"/>
                  </a:cubicBezTo>
                  <a:cubicBezTo>
                    <a:pt x="52" y="26"/>
                    <a:pt x="55" y="28"/>
                    <a:pt x="54" y="29"/>
                  </a:cubicBezTo>
                  <a:cubicBezTo>
                    <a:pt x="54" y="30"/>
                    <a:pt x="51" y="31"/>
                    <a:pt x="50" y="32"/>
                  </a:cubicBezTo>
                  <a:cubicBezTo>
                    <a:pt x="49" y="33"/>
                    <a:pt x="50" y="36"/>
                    <a:pt x="49" y="37"/>
                  </a:cubicBezTo>
                  <a:cubicBezTo>
                    <a:pt x="48" y="38"/>
                    <a:pt x="45" y="38"/>
                    <a:pt x="44" y="38"/>
                  </a:cubicBezTo>
                  <a:cubicBezTo>
                    <a:pt x="43" y="38"/>
                    <a:pt x="41" y="36"/>
                    <a:pt x="40" y="36"/>
                  </a:cubicBezTo>
                  <a:cubicBezTo>
                    <a:pt x="38" y="36"/>
                    <a:pt x="37" y="39"/>
                    <a:pt x="36" y="40"/>
                  </a:cubicBezTo>
                  <a:cubicBezTo>
                    <a:pt x="34" y="41"/>
                    <a:pt x="32" y="40"/>
                    <a:pt x="30" y="40"/>
                  </a:cubicBezTo>
                  <a:cubicBezTo>
                    <a:pt x="29" y="41"/>
                    <a:pt x="28" y="43"/>
                    <a:pt x="27" y="43"/>
                  </a:cubicBezTo>
                  <a:cubicBezTo>
                    <a:pt x="26" y="44"/>
                    <a:pt x="23" y="43"/>
                    <a:pt x="21" y="43"/>
                  </a:cubicBezTo>
                  <a:cubicBezTo>
                    <a:pt x="20" y="44"/>
                    <a:pt x="18" y="45"/>
                    <a:pt x="18" y="46"/>
                  </a:cubicBezTo>
                  <a:cubicBezTo>
                    <a:pt x="17" y="47"/>
                    <a:pt x="17" y="51"/>
                    <a:pt x="16" y="53"/>
                  </a:cubicBezTo>
                  <a:cubicBezTo>
                    <a:pt x="16" y="54"/>
                    <a:pt x="13" y="56"/>
                    <a:pt x="12" y="57"/>
                  </a:cubicBezTo>
                  <a:cubicBezTo>
                    <a:pt x="12" y="57"/>
                    <a:pt x="10" y="57"/>
                    <a:pt x="9" y="57"/>
                  </a:cubicBezTo>
                  <a:cubicBezTo>
                    <a:pt x="8" y="57"/>
                    <a:pt x="7" y="58"/>
                    <a:pt x="6" y="59"/>
                  </a:cubicBezTo>
                  <a:cubicBezTo>
                    <a:pt x="6" y="60"/>
                    <a:pt x="7" y="61"/>
                    <a:pt x="6" y="62"/>
                  </a:cubicBezTo>
                  <a:cubicBezTo>
                    <a:pt x="6" y="63"/>
                    <a:pt x="4" y="63"/>
                    <a:pt x="3" y="64"/>
                  </a:cubicBezTo>
                  <a:cubicBezTo>
                    <a:pt x="2" y="65"/>
                    <a:pt x="0" y="69"/>
                    <a:pt x="0" y="70"/>
                  </a:cubicBezTo>
                  <a:cubicBezTo>
                    <a:pt x="1" y="73"/>
                    <a:pt x="5" y="74"/>
                    <a:pt x="6" y="76"/>
                  </a:cubicBezTo>
                  <a:cubicBezTo>
                    <a:pt x="8" y="77"/>
                    <a:pt x="9" y="82"/>
                    <a:pt x="10" y="85"/>
                  </a:cubicBezTo>
                  <a:cubicBezTo>
                    <a:pt x="10" y="87"/>
                    <a:pt x="11" y="92"/>
                    <a:pt x="11" y="92"/>
                  </a:cubicBezTo>
                  <a:cubicBezTo>
                    <a:pt x="11" y="92"/>
                    <a:pt x="11" y="94"/>
                    <a:pt x="12" y="94"/>
                  </a:cubicBezTo>
                  <a:cubicBezTo>
                    <a:pt x="14" y="95"/>
                    <a:pt x="19" y="95"/>
                    <a:pt x="21" y="96"/>
                  </a:cubicBezTo>
                  <a:cubicBezTo>
                    <a:pt x="22" y="97"/>
                    <a:pt x="23" y="101"/>
                    <a:pt x="25" y="101"/>
                  </a:cubicBezTo>
                  <a:cubicBezTo>
                    <a:pt x="25" y="101"/>
                    <a:pt x="27" y="100"/>
                    <a:pt x="27" y="100"/>
                  </a:cubicBezTo>
                  <a:cubicBezTo>
                    <a:pt x="29" y="100"/>
                    <a:pt x="34" y="100"/>
                    <a:pt x="36" y="102"/>
                  </a:cubicBezTo>
                  <a:cubicBezTo>
                    <a:pt x="36" y="102"/>
                    <a:pt x="37" y="102"/>
                    <a:pt x="37" y="103"/>
                  </a:cubicBezTo>
                  <a:cubicBezTo>
                    <a:pt x="37" y="104"/>
                    <a:pt x="35" y="106"/>
                    <a:pt x="36" y="107"/>
                  </a:cubicBezTo>
                  <a:cubicBezTo>
                    <a:pt x="37" y="109"/>
                    <a:pt x="42" y="111"/>
                    <a:pt x="44" y="110"/>
                  </a:cubicBezTo>
                  <a:cubicBezTo>
                    <a:pt x="44" y="109"/>
                    <a:pt x="44" y="108"/>
                    <a:pt x="44" y="108"/>
                  </a:cubicBezTo>
                  <a:cubicBezTo>
                    <a:pt x="45" y="107"/>
                    <a:pt x="45" y="106"/>
                    <a:pt x="46" y="106"/>
                  </a:cubicBezTo>
                  <a:cubicBezTo>
                    <a:pt x="48" y="106"/>
                    <a:pt x="51" y="108"/>
                    <a:pt x="52" y="110"/>
                  </a:cubicBezTo>
                  <a:cubicBezTo>
                    <a:pt x="53" y="111"/>
                    <a:pt x="53" y="113"/>
                    <a:pt x="53" y="114"/>
                  </a:cubicBezTo>
                  <a:cubicBezTo>
                    <a:pt x="52" y="115"/>
                    <a:pt x="51" y="116"/>
                    <a:pt x="51" y="116"/>
                  </a:cubicBezTo>
                  <a:cubicBezTo>
                    <a:pt x="50" y="116"/>
                    <a:pt x="49" y="116"/>
                    <a:pt x="49" y="116"/>
                  </a:cubicBezTo>
                  <a:cubicBezTo>
                    <a:pt x="48" y="116"/>
                    <a:pt x="47" y="117"/>
                    <a:pt x="47" y="117"/>
                  </a:cubicBezTo>
                  <a:cubicBezTo>
                    <a:pt x="45" y="119"/>
                    <a:pt x="44" y="124"/>
                    <a:pt x="44" y="126"/>
                  </a:cubicBezTo>
                  <a:cubicBezTo>
                    <a:pt x="44" y="127"/>
                    <a:pt x="45" y="128"/>
                    <a:pt x="46" y="129"/>
                  </a:cubicBezTo>
                  <a:cubicBezTo>
                    <a:pt x="46" y="129"/>
                    <a:pt x="46" y="130"/>
                    <a:pt x="46" y="130"/>
                  </a:cubicBezTo>
                  <a:cubicBezTo>
                    <a:pt x="46" y="130"/>
                    <a:pt x="46" y="131"/>
                    <a:pt x="46" y="131"/>
                  </a:cubicBezTo>
                  <a:cubicBezTo>
                    <a:pt x="44" y="132"/>
                    <a:pt x="41" y="130"/>
                    <a:pt x="40" y="131"/>
                  </a:cubicBezTo>
                  <a:cubicBezTo>
                    <a:pt x="38" y="131"/>
                    <a:pt x="39" y="134"/>
                    <a:pt x="38" y="135"/>
                  </a:cubicBezTo>
                  <a:cubicBezTo>
                    <a:pt x="38" y="136"/>
                    <a:pt x="36" y="136"/>
                    <a:pt x="36" y="136"/>
                  </a:cubicBezTo>
                  <a:cubicBezTo>
                    <a:pt x="34" y="136"/>
                    <a:pt x="30" y="136"/>
                    <a:pt x="28" y="134"/>
                  </a:cubicBezTo>
                  <a:cubicBezTo>
                    <a:pt x="27" y="134"/>
                    <a:pt x="26" y="133"/>
                    <a:pt x="26" y="132"/>
                  </a:cubicBezTo>
                  <a:cubicBezTo>
                    <a:pt x="26" y="131"/>
                    <a:pt x="26" y="130"/>
                    <a:pt x="26" y="129"/>
                  </a:cubicBezTo>
                  <a:cubicBezTo>
                    <a:pt x="26" y="129"/>
                    <a:pt x="26" y="127"/>
                    <a:pt x="26" y="126"/>
                  </a:cubicBezTo>
                  <a:cubicBezTo>
                    <a:pt x="25" y="126"/>
                    <a:pt x="24" y="126"/>
                    <a:pt x="23" y="125"/>
                  </a:cubicBezTo>
                  <a:cubicBezTo>
                    <a:pt x="22" y="125"/>
                    <a:pt x="22" y="123"/>
                    <a:pt x="22" y="123"/>
                  </a:cubicBezTo>
                  <a:cubicBezTo>
                    <a:pt x="21" y="122"/>
                    <a:pt x="20" y="122"/>
                    <a:pt x="20" y="122"/>
                  </a:cubicBezTo>
                  <a:cubicBezTo>
                    <a:pt x="19" y="122"/>
                    <a:pt x="18" y="123"/>
                    <a:pt x="17" y="123"/>
                  </a:cubicBezTo>
                  <a:cubicBezTo>
                    <a:pt x="17" y="124"/>
                    <a:pt x="18" y="126"/>
                    <a:pt x="18" y="127"/>
                  </a:cubicBezTo>
                  <a:cubicBezTo>
                    <a:pt x="18" y="128"/>
                    <a:pt x="17" y="128"/>
                    <a:pt x="17" y="128"/>
                  </a:cubicBezTo>
                  <a:cubicBezTo>
                    <a:pt x="16" y="128"/>
                    <a:pt x="16" y="127"/>
                    <a:pt x="15" y="127"/>
                  </a:cubicBezTo>
                  <a:cubicBezTo>
                    <a:pt x="14" y="127"/>
                    <a:pt x="13" y="128"/>
                    <a:pt x="13" y="128"/>
                  </a:cubicBezTo>
                  <a:cubicBezTo>
                    <a:pt x="12" y="129"/>
                    <a:pt x="12" y="132"/>
                    <a:pt x="11" y="133"/>
                  </a:cubicBezTo>
                  <a:cubicBezTo>
                    <a:pt x="10" y="134"/>
                    <a:pt x="8" y="134"/>
                    <a:pt x="8" y="135"/>
                  </a:cubicBezTo>
                  <a:cubicBezTo>
                    <a:pt x="7" y="136"/>
                    <a:pt x="7" y="138"/>
                    <a:pt x="7" y="138"/>
                  </a:cubicBezTo>
                  <a:cubicBezTo>
                    <a:pt x="7" y="139"/>
                    <a:pt x="8" y="140"/>
                    <a:pt x="9" y="140"/>
                  </a:cubicBezTo>
                  <a:cubicBezTo>
                    <a:pt x="10" y="141"/>
                    <a:pt x="12" y="140"/>
                    <a:pt x="13" y="140"/>
                  </a:cubicBezTo>
                  <a:cubicBezTo>
                    <a:pt x="14" y="141"/>
                    <a:pt x="13" y="142"/>
                    <a:pt x="14" y="143"/>
                  </a:cubicBezTo>
                  <a:cubicBezTo>
                    <a:pt x="14" y="144"/>
                    <a:pt x="16" y="143"/>
                    <a:pt x="17" y="143"/>
                  </a:cubicBezTo>
                  <a:cubicBezTo>
                    <a:pt x="18" y="144"/>
                    <a:pt x="19" y="145"/>
                    <a:pt x="19" y="146"/>
                  </a:cubicBezTo>
                  <a:cubicBezTo>
                    <a:pt x="19" y="146"/>
                    <a:pt x="20" y="148"/>
                    <a:pt x="19" y="148"/>
                  </a:cubicBezTo>
                  <a:cubicBezTo>
                    <a:pt x="19" y="149"/>
                    <a:pt x="18" y="149"/>
                    <a:pt x="18" y="149"/>
                  </a:cubicBezTo>
                  <a:cubicBezTo>
                    <a:pt x="17" y="150"/>
                    <a:pt x="17" y="152"/>
                    <a:pt x="17" y="152"/>
                  </a:cubicBezTo>
                  <a:cubicBezTo>
                    <a:pt x="18" y="155"/>
                    <a:pt x="22" y="164"/>
                    <a:pt x="22" y="164"/>
                  </a:cubicBezTo>
                  <a:cubicBezTo>
                    <a:pt x="22" y="164"/>
                    <a:pt x="24" y="167"/>
                    <a:pt x="25" y="168"/>
                  </a:cubicBezTo>
                  <a:cubicBezTo>
                    <a:pt x="26" y="168"/>
                    <a:pt x="28" y="168"/>
                    <a:pt x="29" y="168"/>
                  </a:cubicBezTo>
                  <a:cubicBezTo>
                    <a:pt x="29" y="169"/>
                    <a:pt x="30" y="169"/>
                    <a:pt x="30" y="170"/>
                  </a:cubicBezTo>
                  <a:cubicBezTo>
                    <a:pt x="30" y="171"/>
                    <a:pt x="30" y="173"/>
                    <a:pt x="30" y="174"/>
                  </a:cubicBezTo>
                  <a:cubicBezTo>
                    <a:pt x="30" y="175"/>
                    <a:pt x="32" y="176"/>
                    <a:pt x="32" y="176"/>
                  </a:cubicBezTo>
                  <a:cubicBezTo>
                    <a:pt x="33" y="176"/>
                    <a:pt x="36" y="174"/>
                    <a:pt x="37" y="175"/>
                  </a:cubicBezTo>
                  <a:cubicBezTo>
                    <a:pt x="37" y="175"/>
                    <a:pt x="38" y="176"/>
                    <a:pt x="39" y="176"/>
                  </a:cubicBezTo>
                  <a:cubicBezTo>
                    <a:pt x="40" y="176"/>
                    <a:pt x="42" y="176"/>
                    <a:pt x="43" y="175"/>
                  </a:cubicBezTo>
                  <a:cubicBezTo>
                    <a:pt x="44" y="174"/>
                    <a:pt x="46" y="172"/>
                    <a:pt x="47" y="171"/>
                  </a:cubicBezTo>
                  <a:cubicBezTo>
                    <a:pt x="48" y="170"/>
                    <a:pt x="48" y="168"/>
                    <a:pt x="49" y="168"/>
                  </a:cubicBezTo>
                  <a:cubicBezTo>
                    <a:pt x="49" y="167"/>
                    <a:pt x="51" y="166"/>
                    <a:pt x="52" y="166"/>
                  </a:cubicBezTo>
                  <a:cubicBezTo>
                    <a:pt x="53" y="166"/>
                    <a:pt x="54" y="167"/>
                    <a:pt x="55" y="166"/>
                  </a:cubicBezTo>
                  <a:cubicBezTo>
                    <a:pt x="57" y="166"/>
                    <a:pt x="59" y="163"/>
                    <a:pt x="60" y="161"/>
                  </a:cubicBezTo>
                  <a:cubicBezTo>
                    <a:pt x="61" y="160"/>
                    <a:pt x="61" y="157"/>
                    <a:pt x="62" y="156"/>
                  </a:cubicBezTo>
                  <a:cubicBezTo>
                    <a:pt x="62" y="155"/>
                    <a:pt x="65" y="155"/>
                    <a:pt x="65" y="155"/>
                  </a:cubicBezTo>
                  <a:cubicBezTo>
                    <a:pt x="67" y="153"/>
                    <a:pt x="67" y="148"/>
                    <a:pt x="69" y="147"/>
                  </a:cubicBezTo>
                  <a:cubicBezTo>
                    <a:pt x="69" y="146"/>
                    <a:pt x="71" y="148"/>
                    <a:pt x="72" y="148"/>
                  </a:cubicBezTo>
                  <a:cubicBezTo>
                    <a:pt x="73" y="147"/>
                    <a:pt x="75" y="145"/>
                    <a:pt x="76" y="145"/>
                  </a:cubicBezTo>
                  <a:cubicBezTo>
                    <a:pt x="77" y="145"/>
                    <a:pt x="78" y="147"/>
                    <a:pt x="80" y="147"/>
                  </a:cubicBezTo>
                  <a:cubicBezTo>
                    <a:pt x="81" y="148"/>
                    <a:pt x="83" y="146"/>
                    <a:pt x="85" y="146"/>
                  </a:cubicBezTo>
                  <a:cubicBezTo>
                    <a:pt x="86" y="146"/>
                    <a:pt x="88" y="148"/>
                    <a:pt x="88" y="148"/>
                  </a:cubicBezTo>
                  <a:cubicBezTo>
                    <a:pt x="89" y="149"/>
                    <a:pt x="91" y="149"/>
                    <a:pt x="92" y="149"/>
                  </a:cubicBezTo>
                  <a:cubicBezTo>
                    <a:pt x="93" y="149"/>
                    <a:pt x="96" y="147"/>
                    <a:pt x="97" y="147"/>
                  </a:cubicBezTo>
                  <a:cubicBezTo>
                    <a:pt x="98" y="147"/>
                    <a:pt x="98" y="149"/>
                    <a:pt x="98" y="149"/>
                  </a:cubicBezTo>
                  <a:cubicBezTo>
                    <a:pt x="98" y="150"/>
                    <a:pt x="98" y="151"/>
                    <a:pt x="98" y="152"/>
                  </a:cubicBezTo>
                  <a:cubicBezTo>
                    <a:pt x="98" y="152"/>
                    <a:pt x="99" y="153"/>
                    <a:pt x="100" y="153"/>
                  </a:cubicBezTo>
                  <a:cubicBezTo>
                    <a:pt x="101" y="154"/>
                    <a:pt x="104" y="153"/>
                    <a:pt x="105" y="153"/>
                  </a:cubicBezTo>
                  <a:cubicBezTo>
                    <a:pt x="105" y="154"/>
                    <a:pt x="105" y="156"/>
                    <a:pt x="106" y="156"/>
                  </a:cubicBezTo>
                  <a:cubicBezTo>
                    <a:pt x="107" y="157"/>
                    <a:pt x="112" y="157"/>
                    <a:pt x="113" y="159"/>
                  </a:cubicBezTo>
                  <a:cubicBezTo>
                    <a:pt x="114" y="160"/>
                    <a:pt x="114" y="161"/>
                    <a:pt x="114" y="162"/>
                  </a:cubicBezTo>
                  <a:cubicBezTo>
                    <a:pt x="113" y="163"/>
                    <a:pt x="110" y="163"/>
                    <a:pt x="110" y="163"/>
                  </a:cubicBezTo>
                  <a:cubicBezTo>
                    <a:pt x="109" y="164"/>
                    <a:pt x="108" y="164"/>
                    <a:pt x="108" y="165"/>
                  </a:cubicBezTo>
                  <a:cubicBezTo>
                    <a:pt x="109" y="167"/>
                    <a:pt x="116" y="170"/>
                    <a:pt x="116" y="170"/>
                  </a:cubicBezTo>
                  <a:cubicBezTo>
                    <a:pt x="116" y="170"/>
                    <a:pt x="115" y="166"/>
                    <a:pt x="115" y="165"/>
                  </a:cubicBezTo>
                  <a:cubicBezTo>
                    <a:pt x="116" y="162"/>
                    <a:pt x="117" y="158"/>
                    <a:pt x="119" y="156"/>
                  </a:cubicBezTo>
                  <a:cubicBezTo>
                    <a:pt x="121" y="154"/>
                    <a:pt x="126" y="149"/>
                    <a:pt x="129" y="148"/>
                  </a:cubicBezTo>
                  <a:cubicBezTo>
                    <a:pt x="130" y="147"/>
                    <a:pt x="133" y="146"/>
                    <a:pt x="134" y="145"/>
                  </a:cubicBezTo>
                  <a:cubicBezTo>
                    <a:pt x="134" y="145"/>
                    <a:pt x="134" y="143"/>
                    <a:pt x="134" y="142"/>
                  </a:cubicBezTo>
                  <a:cubicBezTo>
                    <a:pt x="134" y="141"/>
                    <a:pt x="134" y="139"/>
                    <a:pt x="134" y="139"/>
                  </a:cubicBezTo>
                  <a:cubicBezTo>
                    <a:pt x="134" y="138"/>
                    <a:pt x="134" y="135"/>
                    <a:pt x="134" y="134"/>
                  </a:cubicBezTo>
                  <a:cubicBezTo>
                    <a:pt x="136" y="131"/>
                    <a:pt x="140" y="128"/>
                    <a:pt x="142" y="126"/>
                  </a:cubicBezTo>
                  <a:cubicBezTo>
                    <a:pt x="142" y="126"/>
                    <a:pt x="143" y="125"/>
                    <a:pt x="143" y="124"/>
                  </a:cubicBezTo>
                  <a:cubicBezTo>
                    <a:pt x="144" y="123"/>
                    <a:pt x="141" y="119"/>
                    <a:pt x="142" y="117"/>
                  </a:cubicBezTo>
                  <a:cubicBezTo>
                    <a:pt x="142" y="115"/>
                    <a:pt x="147" y="113"/>
                    <a:pt x="147" y="110"/>
                  </a:cubicBezTo>
                  <a:cubicBezTo>
                    <a:pt x="148" y="109"/>
                    <a:pt x="148" y="107"/>
                    <a:pt x="148" y="106"/>
                  </a:cubicBezTo>
                  <a:cubicBezTo>
                    <a:pt x="148" y="105"/>
                    <a:pt x="150" y="103"/>
                    <a:pt x="150" y="102"/>
                  </a:cubicBezTo>
                  <a:cubicBezTo>
                    <a:pt x="151" y="102"/>
                    <a:pt x="150" y="100"/>
                    <a:pt x="150" y="100"/>
                  </a:cubicBezTo>
                  <a:cubicBezTo>
                    <a:pt x="149" y="99"/>
                    <a:pt x="146" y="99"/>
                    <a:pt x="145" y="98"/>
                  </a:cubicBezTo>
                  <a:cubicBezTo>
                    <a:pt x="144" y="98"/>
                    <a:pt x="144" y="93"/>
                    <a:pt x="143" y="93"/>
                  </a:cubicBezTo>
                  <a:cubicBezTo>
                    <a:pt x="142" y="93"/>
                    <a:pt x="142" y="95"/>
                    <a:pt x="142" y="95"/>
                  </a:cubicBezTo>
                  <a:cubicBezTo>
                    <a:pt x="141" y="95"/>
                    <a:pt x="141" y="95"/>
                    <a:pt x="140" y="94"/>
                  </a:cubicBezTo>
                  <a:cubicBezTo>
                    <a:pt x="140" y="94"/>
                    <a:pt x="140" y="92"/>
                    <a:pt x="140" y="92"/>
                  </a:cubicBezTo>
                  <a:cubicBezTo>
                    <a:pt x="140" y="91"/>
                    <a:pt x="141" y="91"/>
                    <a:pt x="142" y="91"/>
                  </a:cubicBezTo>
                  <a:cubicBezTo>
                    <a:pt x="142" y="91"/>
                    <a:pt x="143" y="93"/>
                    <a:pt x="144" y="93"/>
                  </a:cubicBezTo>
                  <a:cubicBezTo>
                    <a:pt x="144" y="92"/>
                    <a:pt x="142" y="91"/>
                    <a:pt x="142" y="90"/>
                  </a:cubicBezTo>
                  <a:cubicBezTo>
                    <a:pt x="142" y="88"/>
                    <a:pt x="142" y="83"/>
                    <a:pt x="142" y="80"/>
                  </a:cubicBezTo>
                  <a:cubicBezTo>
                    <a:pt x="143" y="78"/>
                    <a:pt x="146" y="76"/>
                    <a:pt x="147" y="74"/>
                  </a:cubicBezTo>
                  <a:cubicBezTo>
                    <a:pt x="148" y="72"/>
                    <a:pt x="147" y="67"/>
                    <a:pt x="148" y="66"/>
                  </a:cubicBezTo>
                  <a:cubicBezTo>
                    <a:pt x="149" y="64"/>
                    <a:pt x="152" y="62"/>
                    <a:pt x="152" y="60"/>
                  </a:cubicBezTo>
                  <a:cubicBezTo>
                    <a:pt x="153" y="59"/>
                    <a:pt x="153" y="55"/>
                    <a:pt x="153" y="53"/>
                  </a:cubicBezTo>
                  <a:cubicBezTo>
                    <a:pt x="153" y="52"/>
                    <a:pt x="152" y="50"/>
                    <a:pt x="151" y="49"/>
                  </a:cubicBezTo>
                  <a:cubicBezTo>
                    <a:pt x="150" y="47"/>
                    <a:pt x="150" y="45"/>
                    <a:pt x="150" y="44"/>
                  </a:cubicBezTo>
                  <a:cubicBezTo>
                    <a:pt x="150" y="43"/>
                    <a:pt x="152" y="40"/>
                    <a:pt x="152" y="38"/>
                  </a:cubicBezTo>
                  <a:cubicBezTo>
                    <a:pt x="152" y="37"/>
                    <a:pt x="152" y="35"/>
                    <a:pt x="152" y="34"/>
                  </a:cubicBezTo>
                  <a:cubicBezTo>
                    <a:pt x="150" y="33"/>
                    <a:pt x="148" y="32"/>
                    <a:pt x="147" y="31"/>
                  </a:cubicBezTo>
                  <a:cubicBezTo>
                    <a:pt x="146" y="29"/>
                    <a:pt x="146" y="24"/>
                    <a:pt x="146" y="22"/>
                  </a:cubicBezTo>
                  <a:cubicBezTo>
                    <a:pt x="147" y="20"/>
                    <a:pt x="149" y="15"/>
                    <a:pt x="149" y="15"/>
                  </a:cubicBezTo>
                  <a:cubicBezTo>
                    <a:pt x="149" y="15"/>
                    <a:pt x="144" y="18"/>
                    <a:pt x="142" y="19"/>
                  </a:cubicBezTo>
                  <a:cubicBezTo>
                    <a:pt x="140" y="19"/>
                    <a:pt x="134" y="18"/>
                    <a:pt x="133" y="16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39"/>
            <p:cNvSpPr>
              <a:spLocks/>
            </p:cNvSpPr>
            <p:nvPr/>
          </p:nvSpPr>
          <p:spPr bwMode="auto">
            <a:xfrm>
              <a:off x="3036" y="2616"/>
              <a:ext cx="19" cy="16"/>
            </a:xfrm>
            <a:custGeom>
              <a:avLst/>
              <a:gdLst>
                <a:gd name="T0" fmla="*/ 5 w 7"/>
                <a:gd name="T1" fmla="*/ 0 h 6"/>
                <a:gd name="T2" fmla="*/ 4 w 7"/>
                <a:gd name="T3" fmla="*/ 4 h 6"/>
                <a:gd name="T4" fmla="*/ 2 w 7"/>
                <a:gd name="T5" fmla="*/ 2 h 6"/>
                <a:gd name="T6" fmla="*/ 0 w 7"/>
                <a:gd name="T7" fmla="*/ 4 h 6"/>
                <a:gd name="T8" fmla="*/ 2 w 7"/>
                <a:gd name="T9" fmla="*/ 6 h 6"/>
                <a:gd name="T10" fmla="*/ 5 w 7"/>
                <a:gd name="T11" fmla="*/ 6 h 6"/>
                <a:gd name="T12" fmla="*/ 7 w 7"/>
                <a:gd name="T13" fmla="*/ 5 h 6"/>
                <a:gd name="T14" fmla="*/ 6 w 7"/>
                <a:gd name="T15" fmla="*/ 4 h 6"/>
                <a:gd name="T16" fmla="*/ 7 w 7"/>
                <a:gd name="T17" fmla="*/ 2 h 6"/>
                <a:gd name="T18" fmla="*/ 5 w 7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4" y="1"/>
                    <a:pt x="5" y="3"/>
                    <a:pt x="4" y="4"/>
                  </a:cubicBezTo>
                  <a:cubicBezTo>
                    <a:pt x="3" y="4"/>
                    <a:pt x="2" y="2"/>
                    <a:pt x="2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5"/>
                    <a:pt x="1" y="6"/>
                    <a:pt x="2" y="6"/>
                  </a:cubicBezTo>
                  <a:cubicBezTo>
                    <a:pt x="2" y="6"/>
                    <a:pt x="4" y="6"/>
                    <a:pt x="5" y="6"/>
                  </a:cubicBezTo>
                  <a:cubicBezTo>
                    <a:pt x="5" y="6"/>
                    <a:pt x="6" y="6"/>
                    <a:pt x="7" y="5"/>
                  </a:cubicBezTo>
                  <a:cubicBezTo>
                    <a:pt x="7" y="5"/>
                    <a:pt x="6" y="4"/>
                    <a:pt x="6" y="4"/>
                  </a:cubicBezTo>
                  <a:cubicBezTo>
                    <a:pt x="6" y="3"/>
                    <a:pt x="7" y="2"/>
                    <a:pt x="7" y="2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0"/>
            <p:cNvSpPr>
              <a:spLocks/>
            </p:cNvSpPr>
            <p:nvPr/>
          </p:nvSpPr>
          <p:spPr bwMode="auto">
            <a:xfrm>
              <a:off x="3036" y="2616"/>
              <a:ext cx="19" cy="16"/>
            </a:xfrm>
            <a:custGeom>
              <a:avLst/>
              <a:gdLst>
                <a:gd name="T0" fmla="*/ 5 w 7"/>
                <a:gd name="T1" fmla="*/ 0 h 6"/>
                <a:gd name="T2" fmla="*/ 4 w 7"/>
                <a:gd name="T3" fmla="*/ 4 h 6"/>
                <a:gd name="T4" fmla="*/ 2 w 7"/>
                <a:gd name="T5" fmla="*/ 2 h 6"/>
                <a:gd name="T6" fmla="*/ 0 w 7"/>
                <a:gd name="T7" fmla="*/ 4 h 6"/>
                <a:gd name="T8" fmla="*/ 2 w 7"/>
                <a:gd name="T9" fmla="*/ 6 h 6"/>
                <a:gd name="T10" fmla="*/ 5 w 7"/>
                <a:gd name="T11" fmla="*/ 6 h 6"/>
                <a:gd name="T12" fmla="*/ 7 w 7"/>
                <a:gd name="T13" fmla="*/ 5 h 6"/>
                <a:gd name="T14" fmla="*/ 6 w 7"/>
                <a:gd name="T15" fmla="*/ 4 h 6"/>
                <a:gd name="T16" fmla="*/ 7 w 7"/>
                <a:gd name="T17" fmla="*/ 2 h 6"/>
                <a:gd name="T18" fmla="*/ 5 w 7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4" y="1"/>
                    <a:pt x="5" y="3"/>
                    <a:pt x="4" y="4"/>
                  </a:cubicBezTo>
                  <a:cubicBezTo>
                    <a:pt x="3" y="4"/>
                    <a:pt x="2" y="2"/>
                    <a:pt x="2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5"/>
                    <a:pt x="1" y="6"/>
                    <a:pt x="2" y="6"/>
                  </a:cubicBezTo>
                  <a:cubicBezTo>
                    <a:pt x="2" y="6"/>
                    <a:pt x="4" y="6"/>
                    <a:pt x="5" y="6"/>
                  </a:cubicBezTo>
                  <a:cubicBezTo>
                    <a:pt x="5" y="6"/>
                    <a:pt x="6" y="6"/>
                    <a:pt x="7" y="5"/>
                  </a:cubicBezTo>
                  <a:cubicBezTo>
                    <a:pt x="7" y="5"/>
                    <a:pt x="6" y="4"/>
                    <a:pt x="6" y="4"/>
                  </a:cubicBezTo>
                  <a:cubicBezTo>
                    <a:pt x="6" y="3"/>
                    <a:pt x="7" y="2"/>
                    <a:pt x="7" y="2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41"/>
            <p:cNvSpPr>
              <a:spLocks/>
            </p:cNvSpPr>
            <p:nvPr/>
          </p:nvSpPr>
          <p:spPr bwMode="auto">
            <a:xfrm>
              <a:off x="2741" y="2483"/>
              <a:ext cx="284" cy="374"/>
            </a:xfrm>
            <a:custGeom>
              <a:avLst/>
              <a:gdLst>
                <a:gd name="T0" fmla="*/ 59 w 106"/>
                <a:gd name="T1" fmla="*/ 13 h 140"/>
                <a:gd name="T2" fmla="*/ 48 w 106"/>
                <a:gd name="T3" fmla="*/ 14 h 140"/>
                <a:gd name="T4" fmla="*/ 44 w 106"/>
                <a:gd name="T5" fmla="*/ 26 h 140"/>
                <a:gd name="T6" fmla="*/ 51 w 106"/>
                <a:gd name="T7" fmla="*/ 39 h 140"/>
                <a:gd name="T8" fmla="*/ 50 w 106"/>
                <a:gd name="T9" fmla="*/ 46 h 140"/>
                <a:gd name="T10" fmla="*/ 34 w 106"/>
                <a:gd name="T11" fmla="*/ 53 h 140"/>
                <a:gd name="T12" fmla="*/ 24 w 106"/>
                <a:gd name="T13" fmla="*/ 69 h 140"/>
                <a:gd name="T14" fmla="*/ 14 w 106"/>
                <a:gd name="T15" fmla="*/ 77 h 140"/>
                <a:gd name="T16" fmla="*/ 13 w 106"/>
                <a:gd name="T17" fmla="*/ 89 h 140"/>
                <a:gd name="T18" fmla="*/ 4 w 106"/>
                <a:gd name="T19" fmla="*/ 93 h 140"/>
                <a:gd name="T20" fmla="*/ 5 w 106"/>
                <a:gd name="T21" fmla="*/ 99 h 140"/>
                <a:gd name="T22" fmla="*/ 7 w 106"/>
                <a:gd name="T23" fmla="*/ 108 h 140"/>
                <a:gd name="T24" fmla="*/ 12 w 106"/>
                <a:gd name="T25" fmla="*/ 118 h 140"/>
                <a:gd name="T26" fmla="*/ 20 w 106"/>
                <a:gd name="T27" fmla="*/ 121 h 140"/>
                <a:gd name="T28" fmla="*/ 29 w 106"/>
                <a:gd name="T29" fmla="*/ 128 h 140"/>
                <a:gd name="T30" fmla="*/ 33 w 106"/>
                <a:gd name="T31" fmla="*/ 139 h 140"/>
                <a:gd name="T32" fmla="*/ 39 w 106"/>
                <a:gd name="T33" fmla="*/ 136 h 140"/>
                <a:gd name="T34" fmla="*/ 49 w 106"/>
                <a:gd name="T35" fmla="*/ 134 h 140"/>
                <a:gd name="T36" fmla="*/ 60 w 106"/>
                <a:gd name="T37" fmla="*/ 133 h 140"/>
                <a:gd name="T38" fmla="*/ 68 w 106"/>
                <a:gd name="T39" fmla="*/ 133 h 140"/>
                <a:gd name="T40" fmla="*/ 85 w 106"/>
                <a:gd name="T41" fmla="*/ 135 h 140"/>
                <a:gd name="T42" fmla="*/ 81 w 106"/>
                <a:gd name="T43" fmla="*/ 117 h 140"/>
                <a:gd name="T44" fmla="*/ 80 w 106"/>
                <a:gd name="T45" fmla="*/ 105 h 140"/>
                <a:gd name="T46" fmla="*/ 78 w 106"/>
                <a:gd name="T47" fmla="*/ 103 h 140"/>
                <a:gd name="T48" fmla="*/ 71 w 106"/>
                <a:gd name="T49" fmla="*/ 99 h 140"/>
                <a:gd name="T50" fmla="*/ 77 w 106"/>
                <a:gd name="T51" fmla="*/ 96 h 140"/>
                <a:gd name="T52" fmla="*/ 68 w 106"/>
                <a:gd name="T53" fmla="*/ 96 h 140"/>
                <a:gd name="T54" fmla="*/ 70 w 106"/>
                <a:gd name="T55" fmla="*/ 94 h 140"/>
                <a:gd name="T56" fmla="*/ 67 w 106"/>
                <a:gd name="T57" fmla="*/ 91 h 140"/>
                <a:gd name="T58" fmla="*/ 76 w 106"/>
                <a:gd name="T59" fmla="*/ 90 h 140"/>
                <a:gd name="T60" fmla="*/ 84 w 106"/>
                <a:gd name="T61" fmla="*/ 89 h 140"/>
                <a:gd name="T62" fmla="*/ 83 w 106"/>
                <a:gd name="T63" fmla="*/ 88 h 140"/>
                <a:gd name="T64" fmla="*/ 82 w 106"/>
                <a:gd name="T65" fmla="*/ 86 h 140"/>
                <a:gd name="T66" fmla="*/ 90 w 106"/>
                <a:gd name="T67" fmla="*/ 89 h 140"/>
                <a:gd name="T68" fmla="*/ 98 w 106"/>
                <a:gd name="T69" fmla="*/ 96 h 140"/>
                <a:gd name="T70" fmla="*/ 103 w 106"/>
                <a:gd name="T71" fmla="*/ 93 h 140"/>
                <a:gd name="T72" fmla="*/ 97 w 106"/>
                <a:gd name="T73" fmla="*/ 83 h 140"/>
                <a:gd name="T74" fmla="*/ 89 w 106"/>
                <a:gd name="T75" fmla="*/ 77 h 140"/>
                <a:gd name="T76" fmla="*/ 93 w 106"/>
                <a:gd name="T77" fmla="*/ 78 h 140"/>
                <a:gd name="T78" fmla="*/ 91 w 106"/>
                <a:gd name="T79" fmla="*/ 68 h 140"/>
                <a:gd name="T80" fmla="*/ 77 w 106"/>
                <a:gd name="T81" fmla="*/ 59 h 140"/>
                <a:gd name="T82" fmla="*/ 87 w 106"/>
                <a:gd name="T83" fmla="*/ 58 h 140"/>
                <a:gd name="T84" fmla="*/ 90 w 106"/>
                <a:gd name="T85" fmla="*/ 56 h 140"/>
                <a:gd name="T86" fmla="*/ 90 w 106"/>
                <a:gd name="T87" fmla="*/ 63 h 140"/>
                <a:gd name="T88" fmla="*/ 97 w 106"/>
                <a:gd name="T89" fmla="*/ 55 h 140"/>
                <a:gd name="T90" fmla="*/ 97 w 106"/>
                <a:gd name="T91" fmla="*/ 51 h 140"/>
                <a:gd name="T92" fmla="*/ 95 w 106"/>
                <a:gd name="T93" fmla="*/ 47 h 140"/>
                <a:gd name="T94" fmla="*/ 83 w 106"/>
                <a:gd name="T95" fmla="*/ 46 h 140"/>
                <a:gd name="T96" fmla="*/ 94 w 106"/>
                <a:gd name="T97" fmla="*/ 41 h 140"/>
                <a:gd name="T98" fmla="*/ 104 w 106"/>
                <a:gd name="T99" fmla="*/ 41 h 140"/>
                <a:gd name="T100" fmla="*/ 106 w 106"/>
                <a:gd name="T101" fmla="*/ 38 h 140"/>
                <a:gd name="T102" fmla="*/ 105 w 106"/>
                <a:gd name="T103" fmla="*/ 29 h 140"/>
                <a:gd name="T104" fmla="*/ 96 w 106"/>
                <a:gd name="T105" fmla="*/ 20 h 140"/>
                <a:gd name="T106" fmla="*/ 90 w 106"/>
                <a:gd name="T107" fmla="*/ 13 h 140"/>
                <a:gd name="T108" fmla="*/ 83 w 106"/>
                <a:gd name="T109" fmla="*/ 3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6" h="140">
                  <a:moveTo>
                    <a:pt x="74" y="4"/>
                  </a:moveTo>
                  <a:cubicBezTo>
                    <a:pt x="73" y="5"/>
                    <a:pt x="74" y="8"/>
                    <a:pt x="73" y="10"/>
                  </a:cubicBezTo>
                  <a:cubicBezTo>
                    <a:pt x="70" y="12"/>
                    <a:pt x="62" y="14"/>
                    <a:pt x="59" y="13"/>
                  </a:cubicBezTo>
                  <a:cubicBezTo>
                    <a:pt x="58" y="13"/>
                    <a:pt x="57" y="10"/>
                    <a:pt x="56" y="8"/>
                  </a:cubicBezTo>
                  <a:cubicBezTo>
                    <a:pt x="55" y="8"/>
                    <a:pt x="51" y="7"/>
                    <a:pt x="50" y="8"/>
                  </a:cubicBezTo>
                  <a:cubicBezTo>
                    <a:pt x="49" y="9"/>
                    <a:pt x="49" y="13"/>
                    <a:pt x="48" y="14"/>
                  </a:cubicBezTo>
                  <a:cubicBezTo>
                    <a:pt x="46" y="15"/>
                    <a:pt x="41" y="13"/>
                    <a:pt x="40" y="15"/>
                  </a:cubicBezTo>
                  <a:cubicBezTo>
                    <a:pt x="39" y="16"/>
                    <a:pt x="40" y="20"/>
                    <a:pt x="41" y="22"/>
                  </a:cubicBezTo>
                  <a:cubicBezTo>
                    <a:pt x="42" y="23"/>
                    <a:pt x="43" y="25"/>
                    <a:pt x="44" y="26"/>
                  </a:cubicBezTo>
                  <a:cubicBezTo>
                    <a:pt x="45" y="27"/>
                    <a:pt x="49" y="28"/>
                    <a:pt x="50" y="29"/>
                  </a:cubicBezTo>
                  <a:cubicBezTo>
                    <a:pt x="50" y="31"/>
                    <a:pt x="49" y="34"/>
                    <a:pt x="50" y="36"/>
                  </a:cubicBezTo>
                  <a:cubicBezTo>
                    <a:pt x="50" y="37"/>
                    <a:pt x="50" y="38"/>
                    <a:pt x="51" y="39"/>
                  </a:cubicBezTo>
                  <a:cubicBezTo>
                    <a:pt x="52" y="39"/>
                    <a:pt x="55" y="39"/>
                    <a:pt x="55" y="40"/>
                  </a:cubicBezTo>
                  <a:cubicBezTo>
                    <a:pt x="55" y="41"/>
                    <a:pt x="55" y="43"/>
                    <a:pt x="54" y="43"/>
                  </a:cubicBezTo>
                  <a:cubicBezTo>
                    <a:pt x="53" y="44"/>
                    <a:pt x="51" y="45"/>
                    <a:pt x="50" y="46"/>
                  </a:cubicBezTo>
                  <a:cubicBezTo>
                    <a:pt x="49" y="47"/>
                    <a:pt x="47" y="49"/>
                    <a:pt x="46" y="51"/>
                  </a:cubicBezTo>
                  <a:cubicBezTo>
                    <a:pt x="45" y="51"/>
                    <a:pt x="43" y="52"/>
                    <a:pt x="42" y="52"/>
                  </a:cubicBezTo>
                  <a:cubicBezTo>
                    <a:pt x="40" y="53"/>
                    <a:pt x="35" y="51"/>
                    <a:pt x="34" y="53"/>
                  </a:cubicBezTo>
                  <a:cubicBezTo>
                    <a:pt x="31" y="54"/>
                    <a:pt x="31" y="59"/>
                    <a:pt x="30" y="61"/>
                  </a:cubicBezTo>
                  <a:cubicBezTo>
                    <a:pt x="29" y="62"/>
                    <a:pt x="27" y="63"/>
                    <a:pt x="26" y="63"/>
                  </a:cubicBezTo>
                  <a:cubicBezTo>
                    <a:pt x="25" y="64"/>
                    <a:pt x="25" y="68"/>
                    <a:pt x="24" y="69"/>
                  </a:cubicBezTo>
                  <a:cubicBezTo>
                    <a:pt x="23" y="69"/>
                    <a:pt x="19" y="70"/>
                    <a:pt x="19" y="70"/>
                  </a:cubicBezTo>
                  <a:cubicBezTo>
                    <a:pt x="19" y="70"/>
                    <a:pt x="18" y="76"/>
                    <a:pt x="17" y="77"/>
                  </a:cubicBezTo>
                  <a:cubicBezTo>
                    <a:pt x="16" y="77"/>
                    <a:pt x="15" y="77"/>
                    <a:pt x="14" y="77"/>
                  </a:cubicBezTo>
                  <a:cubicBezTo>
                    <a:pt x="13" y="79"/>
                    <a:pt x="12" y="84"/>
                    <a:pt x="12" y="86"/>
                  </a:cubicBezTo>
                  <a:cubicBezTo>
                    <a:pt x="12" y="86"/>
                    <a:pt x="14" y="87"/>
                    <a:pt x="14" y="87"/>
                  </a:cubicBezTo>
                  <a:cubicBezTo>
                    <a:pt x="14" y="88"/>
                    <a:pt x="13" y="88"/>
                    <a:pt x="13" y="89"/>
                  </a:cubicBezTo>
                  <a:cubicBezTo>
                    <a:pt x="12" y="89"/>
                    <a:pt x="10" y="91"/>
                    <a:pt x="9" y="91"/>
                  </a:cubicBezTo>
                  <a:cubicBezTo>
                    <a:pt x="8" y="91"/>
                    <a:pt x="7" y="91"/>
                    <a:pt x="6" y="91"/>
                  </a:cubicBezTo>
                  <a:cubicBezTo>
                    <a:pt x="5" y="91"/>
                    <a:pt x="4" y="92"/>
                    <a:pt x="4" y="93"/>
                  </a:cubicBezTo>
                  <a:cubicBezTo>
                    <a:pt x="3" y="94"/>
                    <a:pt x="1" y="96"/>
                    <a:pt x="2" y="97"/>
                  </a:cubicBezTo>
                  <a:cubicBezTo>
                    <a:pt x="2" y="97"/>
                    <a:pt x="4" y="97"/>
                    <a:pt x="4" y="97"/>
                  </a:cubicBezTo>
                  <a:cubicBezTo>
                    <a:pt x="4" y="97"/>
                    <a:pt x="5" y="98"/>
                    <a:pt x="5" y="99"/>
                  </a:cubicBezTo>
                  <a:cubicBezTo>
                    <a:pt x="5" y="100"/>
                    <a:pt x="0" y="102"/>
                    <a:pt x="1" y="104"/>
                  </a:cubicBezTo>
                  <a:cubicBezTo>
                    <a:pt x="1" y="105"/>
                    <a:pt x="5" y="105"/>
                    <a:pt x="6" y="107"/>
                  </a:cubicBezTo>
                  <a:cubicBezTo>
                    <a:pt x="7" y="107"/>
                    <a:pt x="7" y="108"/>
                    <a:pt x="7" y="108"/>
                  </a:cubicBezTo>
                  <a:cubicBezTo>
                    <a:pt x="7" y="110"/>
                    <a:pt x="3" y="110"/>
                    <a:pt x="3" y="111"/>
                  </a:cubicBezTo>
                  <a:cubicBezTo>
                    <a:pt x="3" y="113"/>
                    <a:pt x="9" y="115"/>
                    <a:pt x="11" y="116"/>
                  </a:cubicBezTo>
                  <a:cubicBezTo>
                    <a:pt x="12" y="117"/>
                    <a:pt x="12" y="118"/>
                    <a:pt x="12" y="118"/>
                  </a:cubicBezTo>
                  <a:cubicBezTo>
                    <a:pt x="12" y="119"/>
                    <a:pt x="10" y="120"/>
                    <a:pt x="10" y="120"/>
                  </a:cubicBezTo>
                  <a:cubicBezTo>
                    <a:pt x="10" y="120"/>
                    <a:pt x="13" y="122"/>
                    <a:pt x="14" y="123"/>
                  </a:cubicBezTo>
                  <a:cubicBezTo>
                    <a:pt x="15" y="123"/>
                    <a:pt x="18" y="121"/>
                    <a:pt x="20" y="121"/>
                  </a:cubicBezTo>
                  <a:cubicBezTo>
                    <a:pt x="20" y="121"/>
                    <a:pt x="21" y="123"/>
                    <a:pt x="22" y="124"/>
                  </a:cubicBezTo>
                  <a:cubicBezTo>
                    <a:pt x="23" y="125"/>
                    <a:pt x="23" y="129"/>
                    <a:pt x="25" y="129"/>
                  </a:cubicBezTo>
                  <a:cubicBezTo>
                    <a:pt x="26" y="130"/>
                    <a:pt x="28" y="128"/>
                    <a:pt x="29" y="128"/>
                  </a:cubicBezTo>
                  <a:cubicBezTo>
                    <a:pt x="29" y="128"/>
                    <a:pt x="29" y="129"/>
                    <a:pt x="30" y="129"/>
                  </a:cubicBezTo>
                  <a:cubicBezTo>
                    <a:pt x="30" y="131"/>
                    <a:pt x="29" y="135"/>
                    <a:pt x="29" y="136"/>
                  </a:cubicBezTo>
                  <a:cubicBezTo>
                    <a:pt x="30" y="137"/>
                    <a:pt x="32" y="138"/>
                    <a:pt x="33" y="139"/>
                  </a:cubicBezTo>
                  <a:cubicBezTo>
                    <a:pt x="34" y="139"/>
                    <a:pt x="36" y="140"/>
                    <a:pt x="36" y="140"/>
                  </a:cubicBezTo>
                  <a:cubicBezTo>
                    <a:pt x="37" y="140"/>
                    <a:pt x="38" y="140"/>
                    <a:pt x="38" y="139"/>
                  </a:cubicBezTo>
                  <a:cubicBezTo>
                    <a:pt x="39" y="139"/>
                    <a:pt x="39" y="137"/>
                    <a:pt x="39" y="136"/>
                  </a:cubicBezTo>
                  <a:cubicBezTo>
                    <a:pt x="40" y="134"/>
                    <a:pt x="40" y="129"/>
                    <a:pt x="42" y="128"/>
                  </a:cubicBezTo>
                  <a:cubicBezTo>
                    <a:pt x="42" y="127"/>
                    <a:pt x="43" y="127"/>
                    <a:pt x="44" y="127"/>
                  </a:cubicBezTo>
                  <a:cubicBezTo>
                    <a:pt x="46" y="128"/>
                    <a:pt x="47" y="133"/>
                    <a:pt x="49" y="134"/>
                  </a:cubicBezTo>
                  <a:cubicBezTo>
                    <a:pt x="50" y="135"/>
                    <a:pt x="53" y="136"/>
                    <a:pt x="54" y="136"/>
                  </a:cubicBezTo>
                  <a:cubicBezTo>
                    <a:pt x="55" y="136"/>
                    <a:pt x="58" y="136"/>
                    <a:pt x="59" y="135"/>
                  </a:cubicBezTo>
                  <a:cubicBezTo>
                    <a:pt x="60" y="135"/>
                    <a:pt x="60" y="133"/>
                    <a:pt x="60" y="133"/>
                  </a:cubicBezTo>
                  <a:cubicBezTo>
                    <a:pt x="61" y="133"/>
                    <a:pt x="63" y="133"/>
                    <a:pt x="64" y="133"/>
                  </a:cubicBezTo>
                  <a:cubicBezTo>
                    <a:pt x="64" y="133"/>
                    <a:pt x="65" y="132"/>
                    <a:pt x="66" y="132"/>
                  </a:cubicBezTo>
                  <a:cubicBezTo>
                    <a:pt x="67" y="132"/>
                    <a:pt x="68" y="133"/>
                    <a:pt x="68" y="133"/>
                  </a:cubicBezTo>
                  <a:cubicBezTo>
                    <a:pt x="68" y="134"/>
                    <a:pt x="68" y="136"/>
                    <a:pt x="69" y="137"/>
                  </a:cubicBezTo>
                  <a:cubicBezTo>
                    <a:pt x="70" y="139"/>
                    <a:pt x="76" y="139"/>
                    <a:pt x="78" y="139"/>
                  </a:cubicBezTo>
                  <a:cubicBezTo>
                    <a:pt x="80" y="139"/>
                    <a:pt x="83" y="136"/>
                    <a:pt x="85" y="135"/>
                  </a:cubicBezTo>
                  <a:cubicBezTo>
                    <a:pt x="86" y="134"/>
                    <a:pt x="88" y="133"/>
                    <a:pt x="88" y="131"/>
                  </a:cubicBezTo>
                  <a:cubicBezTo>
                    <a:pt x="89" y="130"/>
                    <a:pt x="88" y="128"/>
                    <a:pt x="88" y="127"/>
                  </a:cubicBezTo>
                  <a:cubicBezTo>
                    <a:pt x="87" y="124"/>
                    <a:pt x="82" y="120"/>
                    <a:pt x="81" y="117"/>
                  </a:cubicBezTo>
                  <a:cubicBezTo>
                    <a:pt x="80" y="116"/>
                    <a:pt x="77" y="112"/>
                    <a:pt x="79" y="110"/>
                  </a:cubicBezTo>
                  <a:cubicBezTo>
                    <a:pt x="79" y="109"/>
                    <a:pt x="80" y="109"/>
                    <a:pt x="81" y="109"/>
                  </a:cubicBezTo>
                  <a:cubicBezTo>
                    <a:pt x="81" y="108"/>
                    <a:pt x="80" y="106"/>
                    <a:pt x="80" y="105"/>
                  </a:cubicBezTo>
                  <a:cubicBezTo>
                    <a:pt x="79" y="105"/>
                    <a:pt x="78" y="105"/>
                    <a:pt x="77" y="105"/>
                  </a:cubicBezTo>
                  <a:cubicBezTo>
                    <a:pt x="77" y="105"/>
                    <a:pt x="77" y="104"/>
                    <a:pt x="77" y="103"/>
                  </a:cubicBezTo>
                  <a:cubicBezTo>
                    <a:pt x="78" y="103"/>
                    <a:pt x="78" y="103"/>
                    <a:pt x="78" y="103"/>
                  </a:cubicBezTo>
                  <a:cubicBezTo>
                    <a:pt x="77" y="102"/>
                    <a:pt x="75" y="103"/>
                    <a:pt x="74" y="102"/>
                  </a:cubicBezTo>
                  <a:cubicBezTo>
                    <a:pt x="73" y="102"/>
                    <a:pt x="73" y="100"/>
                    <a:pt x="72" y="99"/>
                  </a:cubicBezTo>
                  <a:cubicBezTo>
                    <a:pt x="72" y="99"/>
                    <a:pt x="71" y="99"/>
                    <a:pt x="71" y="99"/>
                  </a:cubicBezTo>
                  <a:cubicBezTo>
                    <a:pt x="70" y="99"/>
                    <a:pt x="70" y="99"/>
                    <a:pt x="70" y="98"/>
                  </a:cubicBezTo>
                  <a:cubicBezTo>
                    <a:pt x="70" y="97"/>
                    <a:pt x="71" y="97"/>
                    <a:pt x="72" y="96"/>
                  </a:cubicBezTo>
                  <a:cubicBezTo>
                    <a:pt x="73" y="96"/>
                    <a:pt x="76" y="97"/>
                    <a:pt x="77" y="96"/>
                  </a:cubicBezTo>
                  <a:cubicBezTo>
                    <a:pt x="78" y="96"/>
                    <a:pt x="78" y="96"/>
                    <a:pt x="78" y="96"/>
                  </a:cubicBezTo>
                  <a:cubicBezTo>
                    <a:pt x="77" y="94"/>
                    <a:pt x="74" y="95"/>
                    <a:pt x="72" y="95"/>
                  </a:cubicBezTo>
                  <a:cubicBezTo>
                    <a:pt x="71" y="95"/>
                    <a:pt x="69" y="96"/>
                    <a:pt x="68" y="96"/>
                  </a:cubicBezTo>
                  <a:cubicBezTo>
                    <a:pt x="67" y="95"/>
                    <a:pt x="66" y="95"/>
                    <a:pt x="66" y="94"/>
                  </a:cubicBezTo>
                  <a:cubicBezTo>
                    <a:pt x="66" y="94"/>
                    <a:pt x="68" y="93"/>
                    <a:pt x="69" y="93"/>
                  </a:cubicBezTo>
                  <a:cubicBezTo>
                    <a:pt x="69" y="94"/>
                    <a:pt x="70" y="94"/>
                    <a:pt x="70" y="94"/>
                  </a:cubicBezTo>
                  <a:cubicBezTo>
                    <a:pt x="70" y="94"/>
                    <a:pt x="72" y="93"/>
                    <a:pt x="72" y="93"/>
                  </a:cubicBezTo>
                  <a:cubicBezTo>
                    <a:pt x="72" y="92"/>
                    <a:pt x="70" y="91"/>
                    <a:pt x="70" y="91"/>
                  </a:cubicBezTo>
                  <a:cubicBezTo>
                    <a:pt x="69" y="91"/>
                    <a:pt x="67" y="92"/>
                    <a:pt x="67" y="91"/>
                  </a:cubicBezTo>
                  <a:cubicBezTo>
                    <a:pt x="67" y="91"/>
                    <a:pt x="67" y="89"/>
                    <a:pt x="67" y="89"/>
                  </a:cubicBezTo>
                  <a:cubicBezTo>
                    <a:pt x="68" y="88"/>
                    <a:pt x="70" y="87"/>
                    <a:pt x="72" y="88"/>
                  </a:cubicBezTo>
                  <a:cubicBezTo>
                    <a:pt x="73" y="88"/>
                    <a:pt x="75" y="89"/>
                    <a:pt x="76" y="90"/>
                  </a:cubicBezTo>
                  <a:cubicBezTo>
                    <a:pt x="76" y="90"/>
                    <a:pt x="76" y="91"/>
                    <a:pt x="76" y="91"/>
                  </a:cubicBezTo>
                  <a:cubicBezTo>
                    <a:pt x="76" y="92"/>
                    <a:pt x="78" y="94"/>
                    <a:pt x="79" y="94"/>
                  </a:cubicBezTo>
                  <a:cubicBezTo>
                    <a:pt x="81" y="94"/>
                    <a:pt x="83" y="90"/>
                    <a:pt x="84" y="89"/>
                  </a:cubicBezTo>
                  <a:cubicBezTo>
                    <a:pt x="85" y="89"/>
                    <a:pt x="87" y="89"/>
                    <a:pt x="88" y="89"/>
                  </a:cubicBezTo>
                  <a:cubicBezTo>
                    <a:pt x="88" y="88"/>
                    <a:pt x="88" y="88"/>
                    <a:pt x="87" y="88"/>
                  </a:cubicBezTo>
                  <a:cubicBezTo>
                    <a:pt x="87" y="87"/>
                    <a:pt x="84" y="87"/>
                    <a:pt x="83" y="88"/>
                  </a:cubicBezTo>
                  <a:cubicBezTo>
                    <a:pt x="82" y="89"/>
                    <a:pt x="81" y="93"/>
                    <a:pt x="79" y="93"/>
                  </a:cubicBezTo>
                  <a:cubicBezTo>
                    <a:pt x="79" y="93"/>
                    <a:pt x="78" y="92"/>
                    <a:pt x="78" y="92"/>
                  </a:cubicBezTo>
                  <a:cubicBezTo>
                    <a:pt x="77" y="90"/>
                    <a:pt x="81" y="87"/>
                    <a:pt x="82" y="86"/>
                  </a:cubicBezTo>
                  <a:cubicBezTo>
                    <a:pt x="83" y="86"/>
                    <a:pt x="85" y="86"/>
                    <a:pt x="85" y="86"/>
                  </a:cubicBezTo>
                  <a:cubicBezTo>
                    <a:pt x="87" y="86"/>
                    <a:pt x="90" y="86"/>
                    <a:pt x="91" y="87"/>
                  </a:cubicBezTo>
                  <a:cubicBezTo>
                    <a:pt x="91" y="88"/>
                    <a:pt x="90" y="89"/>
                    <a:pt x="90" y="89"/>
                  </a:cubicBezTo>
                  <a:cubicBezTo>
                    <a:pt x="91" y="91"/>
                    <a:pt x="92" y="93"/>
                    <a:pt x="93" y="94"/>
                  </a:cubicBezTo>
                  <a:cubicBezTo>
                    <a:pt x="94" y="94"/>
                    <a:pt x="96" y="93"/>
                    <a:pt x="96" y="94"/>
                  </a:cubicBezTo>
                  <a:cubicBezTo>
                    <a:pt x="97" y="94"/>
                    <a:pt x="98" y="95"/>
                    <a:pt x="98" y="96"/>
                  </a:cubicBezTo>
                  <a:cubicBezTo>
                    <a:pt x="99" y="96"/>
                    <a:pt x="100" y="95"/>
                    <a:pt x="101" y="95"/>
                  </a:cubicBezTo>
                  <a:cubicBezTo>
                    <a:pt x="102" y="95"/>
                    <a:pt x="103" y="96"/>
                    <a:pt x="103" y="95"/>
                  </a:cubicBezTo>
                  <a:cubicBezTo>
                    <a:pt x="104" y="95"/>
                    <a:pt x="103" y="94"/>
                    <a:pt x="103" y="93"/>
                  </a:cubicBezTo>
                  <a:cubicBezTo>
                    <a:pt x="103" y="92"/>
                    <a:pt x="105" y="91"/>
                    <a:pt x="105" y="89"/>
                  </a:cubicBezTo>
                  <a:cubicBezTo>
                    <a:pt x="105" y="88"/>
                    <a:pt x="104" y="87"/>
                    <a:pt x="103" y="86"/>
                  </a:cubicBezTo>
                  <a:cubicBezTo>
                    <a:pt x="102" y="85"/>
                    <a:pt x="98" y="83"/>
                    <a:pt x="97" y="83"/>
                  </a:cubicBezTo>
                  <a:cubicBezTo>
                    <a:pt x="96" y="83"/>
                    <a:pt x="94" y="84"/>
                    <a:pt x="92" y="84"/>
                  </a:cubicBezTo>
                  <a:cubicBezTo>
                    <a:pt x="92" y="84"/>
                    <a:pt x="91" y="82"/>
                    <a:pt x="90" y="81"/>
                  </a:cubicBezTo>
                  <a:cubicBezTo>
                    <a:pt x="90" y="80"/>
                    <a:pt x="90" y="78"/>
                    <a:pt x="89" y="77"/>
                  </a:cubicBezTo>
                  <a:cubicBezTo>
                    <a:pt x="89" y="77"/>
                    <a:pt x="88" y="77"/>
                    <a:pt x="88" y="77"/>
                  </a:cubicBezTo>
                  <a:cubicBezTo>
                    <a:pt x="88" y="76"/>
                    <a:pt x="89" y="75"/>
                    <a:pt x="89" y="75"/>
                  </a:cubicBezTo>
                  <a:cubicBezTo>
                    <a:pt x="91" y="75"/>
                    <a:pt x="92" y="78"/>
                    <a:pt x="93" y="78"/>
                  </a:cubicBezTo>
                  <a:cubicBezTo>
                    <a:pt x="94" y="79"/>
                    <a:pt x="94" y="78"/>
                    <a:pt x="94" y="78"/>
                  </a:cubicBezTo>
                  <a:cubicBezTo>
                    <a:pt x="94" y="76"/>
                    <a:pt x="91" y="74"/>
                    <a:pt x="91" y="72"/>
                  </a:cubicBezTo>
                  <a:cubicBezTo>
                    <a:pt x="91" y="71"/>
                    <a:pt x="92" y="69"/>
                    <a:pt x="91" y="68"/>
                  </a:cubicBezTo>
                  <a:cubicBezTo>
                    <a:pt x="91" y="67"/>
                    <a:pt x="90" y="65"/>
                    <a:pt x="89" y="65"/>
                  </a:cubicBezTo>
                  <a:cubicBezTo>
                    <a:pt x="88" y="65"/>
                    <a:pt x="86" y="65"/>
                    <a:pt x="85" y="65"/>
                  </a:cubicBezTo>
                  <a:cubicBezTo>
                    <a:pt x="82" y="64"/>
                    <a:pt x="76" y="61"/>
                    <a:pt x="77" y="59"/>
                  </a:cubicBezTo>
                  <a:cubicBezTo>
                    <a:pt x="77" y="58"/>
                    <a:pt x="79" y="58"/>
                    <a:pt x="80" y="58"/>
                  </a:cubicBezTo>
                  <a:cubicBezTo>
                    <a:pt x="81" y="58"/>
                    <a:pt x="83" y="59"/>
                    <a:pt x="84" y="59"/>
                  </a:cubicBezTo>
                  <a:cubicBezTo>
                    <a:pt x="84" y="59"/>
                    <a:pt x="87" y="59"/>
                    <a:pt x="87" y="58"/>
                  </a:cubicBezTo>
                  <a:cubicBezTo>
                    <a:pt x="88" y="57"/>
                    <a:pt x="84" y="56"/>
                    <a:pt x="85" y="55"/>
                  </a:cubicBezTo>
                  <a:cubicBezTo>
                    <a:pt x="85" y="55"/>
                    <a:pt x="88" y="57"/>
                    <a:pt x="89" y="57"/>
                  </a:cubicBezTo>
                  <a:cubicBezTo>
                    <a:pt x="89" y="57"/>
                    <a:pt x="90" y="56"/>
                    <a:pt x="90" y="56"/>
                  </a:cubicBezTo>
                  <a:cubicBezTo>
                    <a:pt x="91" y="55"/>
                    <a:pt x="92" y="56"/>
                    <a:pt x="92" y="57"/>
                  </a:cubicBezTo>
                  <a:cubicBezTo>
                    <a:pt x="92" y="58"/>
                    <a:pt x="90" y="59"/>
                    <a:pt x="90" y="59"/>
                  </a:cubicBezTo>
                  <a:cubicBezTo>
                    <a:pt x="90" y="60"/>
                    <a:pt x="89" y="62"/>
                    <a:pt x="90" y="63"/>
                  </a:cubicBezTo>
                  <a:cubicBezTo>
                    <a:pt x="90" y="63"/>
                    <a:pt x="91" y="64"/>
                    <a:pt x="91" y="64"/>
                  </a:cubicBezTo>
                  <a:cubicBezTo>
                    <a:pt x="92" y="63"/>
                    <a:pt x="91" y="61"/>
                    <a:pt x="92" y="60"/>
                  </a:cubicBezTo>
                  <a:cubicBezTo>
                    <a:pt x="92" y="59"/>
                    <a:pt x="95" y="56"/>
                    <a:pt x="97" y="55"/>
                  </a:cubicBezTo>
                  <a:cubicBezTo>
                    <a:pt x="97" y="54"/>
                    <a:pt x="99" y="54"/>
                    <a:pt x="99" y="54"/>
                  </a:cubicBezTo>
                  <a:cubicBezTo>
                    <a:pt x="99" y="53"/>
                    <a:pt x="100" y="52"/>
                    <a:pt x="100" y="52"/>
                  </a:cubicBezTo>
                  <a:cubicBezTo>
                    <a:pt x="99" y="51"/>
                    <a:pt x="97" y="51"/>
                    <a:pt x="97" y="51"/>
                  </a:cubicBezTo>
                  <a:cubicBezTo>
                    <a:pt x="96" y="49"/>
                    <a:pt x="98" y="47"/>
                    <a:pt x="97" y="46"/>
                  </a:cubicBezTo>
                  <a:cubicBezTo>
                    <a:pt x="97" y="46"/>
                    <a:pt x="97" y="45"/>
                    <a:pt x="96" y="45"/>
                  </a:cubicBezTo>
                  <a:cubicBezTo>
                    <a:pt x="96" y="45"/>
                    <a:pt x="96" y="46"/>
                    <a:pt x="95" y="47"/>
                  </a:cubicBezTo>
                  <a:cubicBezTo>
                    <a:pt x="94" y="47"/>
                    <a:pt x="93" y="45"/>
                    <a:pt x="92" y="45"/>
                  </a:cubicBezTo>
                  <a:cubicBezTo>
                    <a:pt x="91" y="45"/>
                    <a:pt x="89" y="47"/>
                    <a:pt x="88" y="47"/>
                  </a:cubicBezTo>
                  <a:cubicBezTo>
                    <a:pt x="87" y="47"/>
                    <a:pt x="83" y="47"/>
                    <a:pt x="83" y="46"/>
                  </a:cubicBezTo>
                  <a:cubicBezTo>
                    <a:pt x="83" y="45"/>
                    <a:pt x="87" y="44"/>
                    <a:pt x="88" y="44"/>
                  </a:cubicBezTo>
                  <a:cubicBezTo>
                    <a:pt x="89" y="44"/>
                    <a:pt x="90" y="45"/>
                    <a:pt x="91" y="44"/>
                  </a:cubicBezTo>
                  <a:cubicBezTo>
                    <a:pt x="92" y="44"/>
                    <a:pt x="92" y="41"/>
                    <a:pt x="94" y="41"/>
                  </a:cubicBezTo>
                  <a:cubicBezTo>
                    <a:pt x="95" y="41"/>
                    <a:pt x="96" y="43"/>
                    <a:pt x="98" y="43"/>
                  </a:cubicBezTo>
                  <a:cubicBezTo>
                    <a:pt x="99" y="44"/>
                    <a:pt x="101" y="42"/>
                    <a:pt x="102" y="41"/>
                  </a:cubicBezTo>
                  <a:cubicBezTo>
                    <a:pt x="103" y="41"/>
                    <a:pt x="103" y="41"/>
                    <a:pt x="104" y="41"/>
                  </a:cubicBezTo>
                  <a:cubicBezTo>
                    <a:pt x="104" y="41"/>
                    <a:pt x="105" y="41"/>
                    <a:pt x="106" y="41"/>
                  </a:cubicBezTo>
                  <a:cubicBezTo>
                    <a:pt x="106" y="40"/>
                    <a:pt x="105" y="39"/>
                    <a:pt x="105" y="38"/>
                  </a:cubicBezTo>
                  <a:cubicBezTo>
                    <a:pt x="105" y="38"/>
                    <a:pt x="106" y="38"/>
                    <a:pt x="106" y="38"/>
                  </a:cubicBezTo>
                  <a:cubicBezTo>
                    <a:pt x="106" y="37"/>
                    <a:pt x="105" y="37"/>
                    <a:pt x="105" y="36"/>
                  </a:cubicBezTo>
                  <a:cubicBezTo>
                    <a:pt x="105" y="36"/>
                    <a:pt x="105" y="35"/>
                    <a:pt x="105" y="34"/>
                  </a:cubicBezTo>
                  <a:cubicBezTo>
                    <a:pt x="105" y="32"/>
                    <a:pt x="105" y="30"/>
                    <a:pt x="105" y="29"/>
                  </a:cubicBezTo>
                  <a:cubicBezTo>
                    <a:pt x="104" y="28"/>
                    <a:pt x="102" y="25"/>
                    <a:pt x="101" y="23"/>
                  </a:cubicBezTo>
                  <a:cubicBezTo>
                    <a:pt x="100" y="23"/>
                    <a:pt x="101" y="22"/>
                    <a:pt x="100" y="21"/>
                  </a:cubicBezTo>
                  <a:cubicBezTo>
                    <a:pt x="100" y="20"/>
                    <a:pt x="97" y="21"/>
                    <a:pt x="96" y="20"/>
                  </a:cubicBezTo>
                  <a:cubicBezTo>
                    <a:pt x="96" y="20"/>
                    <a:pt x="94" y="19"/>
                    <a:pt x="94" y="19"/>
                  </a:cubicBezTo>
                  <a:cubicBezTo>
                    <a:pt x="93" y="18"/>
                    <a:pt x="93" y="16"/>
                    <a:pt x="92" y="15"/>
                  </a:cubicBezTo>
                  <a:cubicBezTo>
                    <a:pt x="92" y="15"/>
                    <a:pt x="90" y="14"/>
                    <a:pt x="90" y="13"/>
                  </a:cubicBezTo>
                  <a:cubicBezTo>
                    <a:pt x="89" y="12"/>
                    <a:pt x="91" y="10"/>
                    <a:pt x="90" y="9"/>
                  </a:cubicBezTo>
                  <a:cubicBezTo>
                    <a:pt x="90" y="8"/>
                    <a:pt x="88" y="6"/>
                    <a:pt x="87" y="6"/>
                  </a:cubicBezTo>
                  <a:cubicBezTo>
                    <a:pt x="86" y="5"/>
                    <a:pt x="84" y="3"/>
                    <a:pt x="83" y="3"/>
                  </a:cubicBezTo>
                  <a:cubicBezTo>
                    <a:pt x="82" y="2"/>
                    <a:pt x="79" y="0"/>
                    <a:pt x="77" y="1"/>
                  </a:cubicBezTo>
                  <a:cubicBezTo>
                    <a:pt x="76" y="1"/>
                    <a:pt x="74" y="3"/>
                    <a:pt x="74" y="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2"/>
            <p:cNvSpPr>
              <a:spLocks/>
            </p:cNvSpPr>
            <p:nvPr/>
          </p:nvSpPr>
          <p:spPr bwMode="auto">
            <a:xfrm>
              <a:off x="2741" y="2483"/>
              <a:ext cx="284" cy="374"/>
            </a:xfrm>
            <a:custGeom>
              <a:avLst/>
              <a:gdLst>
                <a:gd name="T0" fmla="*/ 59 w 106"/>
                <a:gd name="T1" fmla="*/ 13 h 140"/>
                <a:gd name="T2" fmla="*/ 48 w 106"/>
                <a:gd name="T3" fmla="*/ 14 h 140"/>
                <a:gd name="T4" fmla="*/ 44 w 106"/>
                <a:gd name="T5" fmla="*/ 26 h 140"/>
                <a:gd name="T6" fmla="*/ 51 w 106"/>
                <a:gd name="T7" fmla="*/ 39 h 140"/>
                <a:gd name="T8" fmla="*/ 50 w 106"/>
                <a:gd name="T9" fmla="*/ 46 h 140"/>
                <a:gd name="T10" fmla="*/ 34 w 106"/>
                <a:gd name="T11" fmla="*/ 53 h 140"/>
                <a:gd name="T12" fmla="*/ 24 w 106"/>
                <a:gd name="T13" fmla="*/ 69 h 140"/>
                <a:gd name="T14" fmla="*/ 14 w 106"/>
                <a:gd name="T15" fmla="*/ 77 h 140"/>
                <a:gd name="T16" fmla="*/ 13 w 106"/>
                <a:gd name="T17" fmla="*/ 89 h 140"/>
                <a:gd name="T18" fmla="*/ 4 w 106"/>
                <a:gd name="T19" fmla="*/ 93 h 140"/>
                <a:gd name="T20" fmla="*/ 5 w 106"/>
                <a:gd name="T21" fmla="*/ 99 h 140"/>
                <a:gd name="T22" fmla="*/ 7 w 106"/>
                <a:gd name="T23" fmla="*/ 108 h 140"/>
                <a:gd name="T24" fmla="*/ 12 w 106"/>
                <a:gd name="T25" fmla="*/ 118 h 140"/>
                <a:gd name="T26" fmla="*/ 20 w 106"/>
                <a:gd name="T27" fmla="*/ 121 h 140"/>
                <a:gd name="T28" fmla="*/ 29 w 106"/>
                <a:gd name="T29" fmla="*/ 128 h 140"/>
                <a:gd name="T30" fmla="*/ 33 w 106"/>
                <a:gd name="T31" fmla="*/ 139 h 140"/>
                <a:gd name="T32" fmla="*/ 39 w 106"/>
                <a:gd name="T33" fmla="*/ 136 h 140"/>
                <a:gd name="T34" fmla="*/ 49 w 106"/>
                <a:gd name="T35" fmla="*/ 134 h 140"/>
                <a:gd name="T36" fmla="*/ 60 w 106"/>
                <a:gd name="T37" fmla="*/ 133 h 140"/>
                <a:gd name="T38" fmla="*/ 68 w 106"/>
                <a:gd name="T39" fmla="*/ 133 h 140"/>
                <a:gd name="T40" fmla="*/ 85 w 106"/>
                <a:gd name="T41" fmla="*/ 135 h 140"/>
                <a:gd name="T42" fmla="*/ 81 w 106"/>
                <a:gd name="T43" fmla="*/ 117 h 140"/>
                <a:gd name="T44" fmla="*/ 80 w 106"/>
                <a:gd name="T45" fmla="*/ 105 h 140"/>
                <a:gd name="T46" fmla="*/ 78 w 106"/>
                <a:gd name="T47" fmla="*/ 103 h 140"/>
                <a:gd name="T48" fmla="*/ 71 w 106"/>
                <a:gd name="T49" fmla="*/ 99 h 140"/>
                <a:gd name="T50" fmla="*/ 77 w 106"/>
                <a:gd name="T51" fmla="*/ 96 h 140"/>
                <a:gd name="T52" fmla="*/ 68 w 106"/>
                <a:gd name="T53" fmla="*/ 96 h 140"/>
                <a:gd name="T54" fmla="*/ 70 w 106"/>
                <a:gd name="T55" fmla="*/ 94 h 140"/>
                <a:gd name="T56" fmla="*/ 67 w 106"/>
                <a:gd name="T57" fmla="*/ 91 h 140"/>
                <a:gd name="T58" fmla="*/ 76 w 106"/>
                <a:gd name="T59" fmla="*/ 90 h 140"/>
                <a:gd name="T60" fmla="*/ 84 w 106"/>
                <a:gd name="T61" fmla="*/ 89 h 140"/>
                <a:gd name="T62" fmla="*/ 83 w 106"/>
                <a:gd name="T63" fmla="*/ 88 h 140"/>
                <a:gd name="T64" fmla="*/ 82 w 106"/>
                <a:gd name="T65" fmla="*/ 86 h 140"/>
                <a:gd name="T66" fmla="*/ 90 w 106"/>
                <a:gd name="T67" fmla="*/ 89 h 140"/>
                <a:gd name="T68" fmla="*/ 98 w 106"/>
                <a:gd name="T69" fmla="*/ 96 h 140"/>
                <a:gd name="T70" fmla="*/ 103 w 106"/>
                <a:gd name="T71" fmla="*/ 93 h 140"/>
                <a:gd name="T72" fmla="*/ 97 w 106"/>
                <a:gd name="T73" fmla="*/ 83 h 140"/>
                <a:gd name="T74" fmla="*/ 89 w 106"/>
                <a:gd name="T75" fmla="*/ 77 h 140"/>
                <a:gd name="T76" fmla="*/ 93 w 106"/>
                <a:gd name="T77" fmla="*/ 78 h 140"/>
                <a:gd name="T78" fmla="*/ 91 w 106"/>
                <a:gd name="T79" fmla="*/ 68 h 140"/>
                <a:gd name="T80" fmla="*/ 77 w 106"/>
                <a:gd name="T81" fmla="*/ 59 h 140"/>
                <a:gd name="T82" fmla="*/ 87 w 106"/>
                <a:gd name="T83" fmla="*/ 58 h 140"/>
                <a:gd name="T84" fmla="*/ 90 w 106"/>
                <a:gd name="T85" fmla="*/ 56 h 140"/>
                <a:gd name="T86" fmla="*/ 90 w 106"/>
                <a:gd name="T87" fmla="*/ 63 h 140"/>
                <a:gd name="T88" fmla="*/ 97 w 106"/>
                <a:gd name="T89" fmla="*/ 55 h 140"/>
                <a:gd name="T90" fmla="*/ 97 w 106"/>
                <a:gd name="T91" fmla="*/ 51 h 140"/>
                <a:gd name="T92" fmla="*/ 95 w 106"/>
                <a:gd name="T93" fmla="*/ 47 h 140"/>
                <a:gd name="T94" fmla="*/ 83 w 106"/>
                <a:gd name="T95" fmla="*/ 46 h 140"/>
                <a:gd name="T96" fmla="*/ 94 w 106"/>
                <a:gd name="T97" fmla="*/ 41 h 140"/>
                <a:gd name="T98" fmla="*/ 104 w 106"/>
                <a:gd name="T99" fmla="*/ 41 h 140"/>
                <a:gd name="T100" fmla="*/ 106 w 106"/>
                <a:gd name="T101" fmla="*/ 38 h 140"/>
                <a:gd name="T102" fmla="*/ 105 w 106"/>
                <a:gd name="T103" fmla="*/ 29 h 140"/>
                <a:gd name="T104" fmla="*/ 96 w 106"/>
                <a:gd name="T105" fmla="*/ 20 h 140"/>
                <a:gd name="T106" fmla="*/ 90 w 106"/>
                <a:gd name="T107" fmla="*/ 13 h 140"/>
                <a:gd name="T108" fmla="*/ 83 w 106"/>
                <a:gd name="T109" fmla="*/ 3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6" h="140">
                  <a:moveTo>
                    <a:pt x="74" y="4"/>
                  </a:moveTo>
                  <a:cubicBezTo>
                    <a:pt x="73" y="5"/>
                    <a:pt x="74" y="8"/>
                    <a:pt x="73" y="10"/>
                  </a:cubicBezTo>
                  <a:cubicBezTo>
                    <a:pt x="70" y="12"/>
                    <a:pt x="62" y="14"/>
                    <a:pt x="59" y="13"/>
                  </a:cubicBezTo>
                  <a:cubicBezTo>
                    <a:pt x="58" y="13"/>
                    <a:pt x="57" y="10"/>
                    <a:pt x="56" y="8"/>
                  </a:cubicBezTo>
                  <a:cubicBezTo>
                    <a:pt x="55" y="8"/>
                    <a:pt x="51" y="7"/>
                    <a:pt x="50" y="8"/>
                  </a:cubicBezTo>
                  <a:cubicBezTo>
                    <a:pt x="49" y="9"/>
                    <a:pt x="49" y="13"/>
                    <a:pt x="48" y="14"/>
                  </a:cubicBezTo>
                  <a:cubicBezTo>
                    <a:pt x="46" y="15"/>
                    <a:pt x="41" y="13"/>
                    <a:pt x="40" y="15"/>
                  </a:cubicBezTo>
                  <a:cubicBezTo>
                    <a:pt x="39" y="16"/>
                    <a:pt x="40" y="20"/>
                    <a:pt x="41" y="22"/>
                  </a:cubicBezTo>
                  <a:cubicBezTo>
                    <a:pt x="42" y="23"/>
                    <a:pt x="43" y="25"/>
                    <a:pt x="44" y="26"/>
                  </a:cubicBezTo>
                  <a:cubicBezTo>
                    <a:pt x="45" y="27"/>
                    <a:pt x="49" y="28"/>
                    <a:pt x="50" y="29"/>
                  </a:cubicBezTo>
                  <a:cubicBezTo>
                    <a:pt x="50" y="31"/>
                    <a:pt x="49" y="34"/>
                    <a:pt x="50" y="36"/>
                  </a:cubicBezTo>
                  <a:cubicBezTo>
                    <a:pt x="50" y="37"/>
                    <a:pt x="50" y="38"/>
                    <a:pt x="51" y="39"/>
                  </a:cubicBezTo>
                  <a:cubicBezTo>
                    <a:pt x="52" y="39"/>
                    <a:pt x="55" y="39"/>
                    <a:pt x="55" y="40"/>
                  </a:cubicBezTo>
                  <a:cubicBezTo>
                    <a:pt x="55" y="41"/>
                    <a:pt x="55" y="43"/>
                    <a:pt x="54" y="43"/>
                  </a:cubicBezTo>
                  <a:cubicBezTo>
                    <a:pt x="53" y="44"/>
                    <a:pt x="51" y="45"/>
                    <a:pt x="50" y="46"/>
                  </a:cubicBezTo>
                  <a:cubicBezTo>
                    <a:pt x="49" y="47"/>
                    <a:pt x="47" y="49"/>
                    <a:pt x="46" y="51"/>
                  </a:cubicBezTo>
                  <a:cubicBezTo>
                    <a:pt x="45" y="51"/>
                    <a:pt x="43" y="52"/>
                    <a:pt x="42" y="52"/>
                  </a:cubicBezTo>
                  <a:cubicBezTo>
                    <a:pt x="40" y="53"/>
                    <a:pt x="35" y="51"/>
                    <a:pt x="34" y="53"/>
                  </a:cubicBezTo>
                  <a:cubicBezTo>
                    <a:pt x="31" y="54"/>
                    <a:pt x="31" y="59"/>
                    <a:pt x="30" y="61"/>
                  </a:cubicBezTo>
                  <a:cubicBezTo>
                    <a:pt x="29" y="62"/>
                    <a:pt x="27" y="63"/>
                    <a:pt x="26" y="63"/>
                  </a:cubicBezTo>
                  <a:cubicBezTo>
                    <a:pt x="25" y="64"/>
                    <a:pt x="25" y="68"/>
                    <a:pt x="24" y="69"/>
                  </a:cubicBezTo>
                  <a:cubicBezTo>
                    <a:pt x="23" y="69"/>
                    <a:pt x="19" y="70"/>
                    <a:pt x="19" y="70"/>
                  </a:cubicBezTo>
                  <a:cubicBezTo>
                    <a:pt x="19" y="70"/>
                    <a:pt x="18" y="76"/>
                    <a:pt x="17" y="77"/>
                  </a:cubicBezTo>
                  <a:cubicBezTo>
                    <a:pt x="16" y="77"/>
                    <a:pt x="15" y="77"/>
                    <a:pt x="14" y="77"/>
                  </a:cubicBezTo>
                  <a:cubicBezTo>
                    <a:pt x="13" y="79"/>
                    <a:pt x="12" y="84"/>
                    <a:pt x="12" y="86"/>
                  </a:cubicBezTo>
                  <a:cubicBezTo>
                    <a:pt x="12" y="86"/>
                    <a:pt x="14" y="87"/>
                    <a:pt x="14" y="87"/>
                  </a:cubicBezTo>
                  <a:cubicBezTo>
                    <a:pt x="14" y="88"/>
                    <a:pt x="13" y="88"/>
                    <a:pt x="13" y="89"/>
                  </a:cubicBezTo>
                  <a:cubicBezTo>
                    <a:pt x="12" y="89"/>
                    <a:pt x="10" y="91"/>
                    <a:pt x="9" y="91"/>
                  </a:cubicBezTo>
                  <a:cubicBezTo>
                    <a:pt x="8" y="91"/>
                    <a:pt x="7" y="91"/>
                    <a:pt x="6" y="91"/>
                  </a:cubicBezTo>
                  <a:cubicBezTo>
                    <a:pt x="5" y="91"/>
                    <a:pt x="4" y="92"/>
                    <a:pt x="4" y="93"/>
                  </a:cubicBezTo>
                  <a:cubicBezTo>
                    <a:pt x="3" y="94"/>
                    <a:pt x="1" y="96"/>
                    <a:pt x="2" y="97"/>
                  </a:cubicBezTo>
                  <a:cubicBezTo>
                    <a:pt x="2" y="97"/>
                    <a:pt x="4" y="97"/>
                    <a:pt x="4" y="97"/>
                  </a:cubicBezTo>
                  <a:cubicBezTo>
                    <a:pt x="4" y="97"/>
                    <a:pt x="5" y="98"/>
                    <a:pt x="5" y="99"/>
                  </a:cubicBezTo>
                  <a:cubicBezTo>
                    <a:pt x="5" y="100"/>
                    <a:pt x="0" y="102"/>
                    <a:pt x="1" y="104"/>
                  </a:cubicBezTo>
                  <a:cubicBezTo>
                    <a:pt x="1" y="105"/>
                    <a:pt x="5" y="105"/>
                    <a:pt x="6" y="107"/>
                  </a:cubicBezTo>
                  <a:cubicBezTo>
                    <a:pt x="7" y="107"/>
                    <a:pt x="7" y="108"/>
                    <a:pt x="7" y="108"/>
                  </a:cubicBezTo>
                  <a:cubicBezTo>
                    <a:pt x="7" y="110"/>
                    <a:pt x="3" y="110"/>
                    <a:pt x="3" y="111"/>
                  </a:cubicBezTo>
                  <a:cubicBezTo>
                    <a:pt x="3" y="113"/>
                    <a:pt x="9" y="115"/>
                    <a:pt x="11" y="116"/>
                  </a:cubicBezTo>
                  <a:cubicBezTo>
                    <a:pt x="12" y="117"/>
                    <a:pt x="12" y="118"/>
                    <a:pt x="12" y="118"/>
                  </a:cubicBezTo>
                  <a:cubicBezTo>
                    <a:pt x="12" y="119"/>
                    <a:pt x="10" y="120"/>
                    <a:pt x="10" y="120"/>
                  </a:cubicBezTo>
                  <a:cubicBezTo>
                    <a:pt x="10" y="120"/>
                    <a:pt x="13" y="122"/>
                    <a:pt x="14" y="123"/>
                  </a:cubicBezTo>
                  <a:cubicBezTo>
                    <a:pt x="15" y="123"/>
                    <a:pt x="18" y="121"/>
                    <a:pt x="20" y="121"/>
                  </a:cubicBezTo>
                  <a:cubicBezTo>
                    <a:pt x="20" y="121"/>
                    <a:pt x="21" y="123"/>
                    <a:pt x="22" y="124"/>
                  </a:cubicBezTo>
                  <a:cubicBezTo>
                    <a:pt x="23" y="125"/>
                    <a:pt x="23" y="129"/>
                    <a:pt x="25" y="129"/>
                  </a:cubicBezTo>
                  <a:cubicBezTo>
                    <a:pt x="26" y="130"/>
                    <a:pt x="28" y="128"/>
                    <a:pt x="29" y="128"/>
                  </a:cubicBezTo>
                  <a:cubicBezTo>
                    <a:pt x="29" y="128"/>
                    <a:pt x="29" y="129"/>
                    <a:pt x="30" y="129"/>
                  </a:cubicBezTo>
                  <a:cubicBezTo>
                    <a:pt x="30" y="131"/>
                    <a:pt x="29" y="135"/>
                    <a:pt x="29" y="136"/>
                  </a:cubicBezTo>
                  <a:cubicBezTo>
                    <a:pt x="30" y="137"/>
                    <a:pt x="32" y="138"/>
                    <a:pt x="33" y="139"/>
                  </a:cubicBezTo>
                  <a:cubicBezTo>
                    <a:pt x="34" y="139"/>
                    <a:pt x="36" y="140"/>
                    <a:pt x="36" y="140"/>
                  </a:cubicBezTo>
                  <a:cubicBezTo>
                    <a:pt x="37" y="140"/>
                    <a:pt x="38" y="140"/>
                    <a:pt x="38" y="139"/>
                  </a:cubicBezTo>
                  <a:cubicBezTo>
                    <a:pt x="39" y="139"/>
                    <a:pt x="39" y="137"/>
                    <a:pt x="39" y="136"/>
                  </a:cubicBezTo>
                  <a:cubicBezTo>
                    <a:pt x="40" y="134"/>
                    <a:pt x="40" y="129"/>
                    <a:pt x="42" y="128"/>
                  </a:cubicBezTo>
                  <a:cubicBezTo>
                    <a:pt x="42" y="127"/>
                    <a:pt x="43" y="127"/>
                    <a:pt x="44" y="127"/>
                  </a:cubicBezTo>
                  <a:cubicBezTo>
                    <a:pt x="46" y="128"/>
                    <a:pt x="47" y="133"/>
                    <a:pt x="49" y="134"/>
                  </a:cubicBezTo>
                  <a:cubicBezTo>
                    <a:pt x="50" y="135"/>
                    <a:pt x="53" y="136"/>
                    <a:pt x="54" y="136"/>
                  </a:cubicBezTo>
                  <a:cubicBezTo>
                    <a:pt x="55" y="136"/>
                    <a:pt x="58" y="136"/>
                    <a:pt x="59" y="135"/>
                  </a:cubicBezTo>
                  <a:cubicBezTo>
                    <a:pt x="60" y="135"/>
                    <a:pt x="60" y="133"/>
                    <a:pt x="60" y="133"/>
                  </a:cubicBezTo>
                  <a:cubicBezTo>
                    <a:pt x="61" y="133"/>
                    <a:pt x="63" y="133"/>
                    <a:pt x="64" y="133"/>
                  </a:cubicBezTo>
                  <a:cubicBezTo>
                    <a:pt x="64" y="133"/>
                    <a:pt x="65" y="132"/>
                    <a:pt x="66" y="132"/>
                  </a:cubicBezTo>
                  <a:cubicBezTo>
                    <a:pt x="67" y="132"/>
                    <a:pt x="68" y="133"/>
                    <a:pt x="68" y="133"/>
                  </a:cubicBezTo>
                  <a:cubicBezTo>
                    <a:pt x="68" y="134"/>
                    <a:pt x="68" y="136"/>
                    <a:pt x="69" y="137"/>
                  </a:cubicBezTo>
                  <a:cubicBezTo>
                    <a:pt x="70" y="139"/>
                    <a:pt x="76" y="139"/>
                    <a:pt x="78" y="139"/>
                  </a:cubicBezTo>
                  <a:cubicBezTo>
                    <a:pt x="80" y="139"/>
                    <a:pt x="83" y="136"/>
                    <a:pt x="85" y="135"/>
                  </a:cubicBezTo>
                  <a:cubicBezTo>
                    <a:pt x="86" y="134"/>
                    <a:pt x="88" y="133"/>
                    <a:pt x="88" y="131"/>
                  </a:cubicBezTo>
                  <a:cubicBezTo>
                    <a:pt x="89" y="130"/>
                    <a:pt x="88" y="128"/>
                    <a:pt x="88" y="127"/>
                  </a:cubicBezTo>
                  <a:cubicBezTo>
                    <a:pt x="87" y="124"/>
                    <a:pt x="82" y="120"/>
                    <a:pt x="81" y="117"/>
                  </a:cubicBezTo>
                  <a:cubicBezTo>
                    <a:pt x="80" y="116"/>
                    <a:pt x="77" y="112"/>
                    <a:pt x="79" y="110"/>
                  </a:cubicBezTo>
                  <a:cubicBezTo>
                    <a:pt x="79" y="109"/>
                    <a:pt x="80" y="109"/>
                    <a:pt x="81" y="109"/>
                  </a:cubicBezTo>
                  <a:cubicBezTo>
                    <a:pt x="81" y="108"/>
                    <a:pt x="80" y="106"/>
                    <a:pt x="80" y="105"/>
                  </a:cubicBezTo>
                  <a:cubicBezTo>
                    <a:pt x="79" y="105"/>
                    <a:pt x="78" y="105"/>
                    <a:pt x="77" y="105"/>
                  </a:cubicBezTo>
                  <a:cubicBezTo>
                    <a:pt x="77" y="105"/>
                    <a:pt x="77" y="104"/>
                    <a:pt x="77" y="103"/>
                  </a:cubicBezTo>
                  <a:cubicBezTo>
                    <a:pt x="78" y="103"/>
                    <a:pt x="78" y="103"/>
                    <a:pt x="78" y="103"/>
                  </a:cubicBezTo>
                  <a:cubicBezTo>
                    <a:pt x="77" y="102"/>
                    <a:pt x="75" y="103"/>
                    <a:pt x="74" y="102"/>
                  </a:cubicBezTo>
                  <a:cubicBezTo>
                    <a:pt x="73" y="102"/>
                    <a:pt x="73" y="100"/>
                    <a:pt x="72" y="99"/>
                  </a:cubicBezTo>
                  <a:cubicBezTo>
                    <a:pt x="72" y="99"/>
                    <a:pt x="71" y="99"/>
                    <a:pt x="71" y="99"/>
                  </a:cubicBezTo>
                  <a:cubicBezTo>
                    <a:pt x="70" y="99"/>
                    <a:pt x="70" y="99"/>
                    <a:pt x="70" y="98"/>
                  </a:cubicBezTo>
                  <a:cubicBezTo>
                    <a:pt x="70" y="97"/>
                    <a:pt x="71" y="97"/>
                    <a:pt x="72" y="96"/>
                  </a:cubicBezTo>
                  <a:cubicBezTo>
                    <a:pt x="73" y="96"/>
                    <a:pt x="76" y="97"/>
                    <a:pt x="77" y="96"/>
                  </a:cubicBezTo>
                  <a:cubicBezTo>
                    <a:pt x="78" y="96"/>
                    <a:pt x="78" y="96"/>
                    <a:pt x="78" y="96"/>
                  </a:cubicBezTo>
                  <a:cubicBezTo>
                    <a:pt x="77" y="94"/>
                    <a:pt x="74" y="95"/>
                    <a:pt x="72" y="95"/>
                  </a:cubicBezTo>
                  <a:cubicBezTo>
                    <a:pt x="71" y="95"/>
                    <a:pt x="69" y="96"/>
                    <a:pt x="68" y="96"/>
                  </a:cubicBezTo>
                  <a:cubicBezTo>
                    <a:pt x="67" y="95"/>
                    <a:pt x="66" y="95"/>
                    <a:pt x="66" y="94"/>
                  </a:cubicBezTo>
                  <a:cubicBezTo>
                    <a:pt x="66" y="94"/>
                    <a:pt x="68" y="93"/>
                    <a:pt x="69" y="93"/>
                  </a:cubicBezTo>
                  <a:cubicBezTo>
                    <a:pt x="69" y="94"/>
                    <a:pt x="70" y="94"/>
                    <a:pt x="70" y="94"/>
                  </a:cubicBezTo>
                  <a:cubicBezTo>
                    <a:pt x="70" y="94"/>
                    <a:pt x="72" y="93"/>
                    <a:pt x="72" y="93"/>
                  </a:cubicBezTo>
                  <a:cubicBezTo>
                    <a:pt x="72" y="92"/>
                    <a:pt x="70" y="91"/>
                    <a:pt x="70" y="91"/>
                  </a:cubicBezTo>
                  <a:cubicBezTo>
                    <a:pt x="69" y="91"/>
                    <a:pt x="67" y="92"/>
                    <a:pt x="67" y="91"/>
                  </a:cubicBezTo>
                  <a:cubicBezTo>
                    <a:pt x="67" y="91"/>
                    <a:pt x="67" y="89"/>
                    <a:pt x="67" y="89"/>
                  </a:cubicBezTo>
                  <a:cubicBezTo>
                    <a:pt x="68" y="88"/>
                    <a:pt x="70" y="87"/>
                    <a:pt x="72" y="88"/>
                  </a:cubicBezTo>
                  <a:cubicBezTo>
                    <a:pt x="73" y="88"/>
                    <a:pt x="75" y="89"/>
                    <a:pt x="76" y="90"/>
                  </a:cubicBezTo>
                  <a:cubicBezTo>
                    <a:pt x="76" y="90"/>
                    <a:pt x="76" y="91"/>
                    <a:pt x="76" y="91"/>
                  </a:cubicBezTo>
                  <a:cubicBezTo>
                    <a:pt x="76" y="92"/>
                    <a:pt x="78" y="94"/>
                    <a:pt x="79" y="94"/>
                  </a:cubicBezTo>
                  <a:cubicBezTo>
                    <a:pt x="81" y="94"/>
                    <a:pt x="83" y="90"/>
                    <a:pt x="84" y="89"/>
                  </a:cubicBezTo>
                  <a:cubicBezTo>
                    <a:pt x="85" y="89"/>
                    <a:pt x="87" y="89"/>
                    <a:pt x="88" y="89"/>
                  </a:cubicBezTo>
                  <a:cubicBezTo>
                    <a:pt x="88" y="88"/>
                    <a:pt x="88" y="88"/>
                    <a:pt x="87" y="88"/>
                  </a:cubicBezTo>
                  <a:cubicBezTo>
                    <a:pt x="87" y="87"/>
                    <a:pt x="84" y="87"/>
                    <a:pt x="83" y="88"/>
                  </a:cubicBezTo>
                  <a:cubicBezTo>
                    <a:pt x="82" y="89"/>
                    <a:pt x="81" y="93"/>
                    <a:pt x="79" y="93"/>
                  </a:cubicBezTo>
                  <a:cubicBezTo>
                    <a:pt x="79" y="93"/>
                    <a:pt x="78" y="92"/>
                    <a:pt x="78" y="92"/>
                  </a:cubicBezTo>
                  <a:cubicBezTo>
                    <a:pt x="77" y="90"/>
                    <a:pt x="81" y="87"/>
                    <a:pt x="82" y="86"/>
                  </a:cubicBezTo>
                  <a:cubicBezTo>
                    <a:pt x="83" y="86"/>
                    <a:pt x="85" y="86"/>
                    <a:pt x="85" y="86"/>
                  </a:cubicBezTo>
                  <a:cubicBezTo>
                    <a:pt x="87" y="86"/>
                    <a:pt x="90" y="86"/>
                    <a:pt x="91" y="87"/>
                  </a:cubicBezTo>
                  <a:cubicBezTo>
                    <a:pt x="91" y="88"/>
                    <a:pt x="90" y="89"/>
                    <a:pt x="90" y="89"/>
                  </a:cubicBezTo>
                  <a:cubicBezTo>
                    <a:pt x="91" y="91"/>
                    <a:pt x="92" y="93"/>
                    <a:pt x="93" y="94"/>
                  </a:cubicBezTo>
                  <a:cubicBezTo>
                    <a:pt x="94" y="94"/>
                    <a:pt x="96" y="93"/>
                    <a:pt x="96" y="94"/>
                  </a:cubicBezTo>
                  <a:cubicBezTo>
                    <a:pt x="97" y="94"/>
                    <a:pt x="98" y="95"/>
                    <a:pt x="98" y="96"/>
                  </a:cubicBezTo>
                  <a:cubicBezTo>
                    <a:pt x="99" y="96"/>
                    <a:pt x="100" y="95"/>
                    <a:pt x="101" y="95"/>
                  </a:cubicBezTo>
                  <a:cubicBezTo>
                    <a:pt x="102" y="95"/>
                    <a:pt x="103" y="96"/>
                    <a:pt x="103" y="95"/>
                  </a:cubicBezTo>
                  <a:cubicBezTo>
                    <a:pt x="104" y="95"/>
                    <a:pt x="103" y="94"/>
                    <a:pt x="103" y="93"/>
                  </a:cubicBezTo>
                  <a:cubicBezTo>
                    <a:pt x="103" y="92"/>
                    <a:pt x="105" y="91"/>
                    <a:pt x="105" y="89"/>
                  </a:cubicBezTo>
                  <a:cubicBezTo>
                    <a:pt x="105" y="88"/>
                    <a:pt x="104" y="87"/>
                    <a:pt x="103" y="86"/>
                  </a:cubicBezTo>
                  <a:cubicBezTo>
                    <a:pt x="102" y="85"/>
                    <a:pt x="98" y="83"/>
                    <a:pt x="97" y="83"/>
                  </a:cubicBezTo>
                  <a:cubicBezTo>
                    <a:pt x="96" y="83"/>
                    <a:pt x="94" y="84"/>
                    <a:pt x="92" y="84"/>
                  </a:cubicBezTo>
                  <a:cubicBezTo>
                    <a:pt x="92" y="84"/>
                    <a:pt x="91" y="82"/>
                    <a:pt x="90" y="81"/>
                  </a:cubicBezTo>
                  <a:cubicBezTo>
                    <a:pt x="90" y="80"/>
                    <a:pt x="90" y="78"/>
                    <a:pt x="89" y="77"/>
                  </a:cubicBezTo>
                  <a:cubicBezTo>
                    <a:pt x="89" y="77"/>
                    <a:pt x="88" y="77"/>
                    <a:pt x="88" y="77"/>
                  </a:cubicBezTo>
                  <a:cubicBezTo>
                    <a:pt x="88" y="76"/>
                    <a:pt x="89" y="75"/>
                    <a:pt x="89" y="75"/>
                  </a:cubicBezTo>
                  <a:cubicBezTo>
                    <a:pt x="91" y="75"/>
                    <a:pt x="92" y="78"/>
                    <a:pt x="93" y="78"/>
                  </a:cubicBezTo>
                  <a:cubicBezTo>
                    <a:pt x="94" y="79"/>
                    <a:pt x="94" y="78"/>
                    <a:pt x="94" y="78"/>
                  </a:cubicBezTo>
                  <a:cubicBezTo>
                    <a:pt x="94" y="76"/>
                    <a:pt x="91" y="74"/>
                    <a:pt x="91" y="72"/>
                  </a:cubicBezTo>
                  <a:cubicBezTo>
                    <a:pt x="91" y="71"/>
                    <a:pt x="92" y="69"/>
                    <a:pt x="91" y="68"/>
                  </a:cubicBezTo>
                  <a:cubicBezTo>
                    <a:pt x="91" y="67"/>
                    <a:pt x="90" y="65"/>
                    <a:pt x="89" y="65"/>
                  </a:cubicBezTo>
                  <a:cubicBezTo>
                    <a:pt x="88" y="65"/>
                    <a:pt x="86" y="65"/>
                    <a:pt x="85" y="65"/>
                  </a:cubicBezTo>
                  <a:cubicBezTo>
                    <a:pt x="82" y="64"/>
                    <a:pt x="76" y="61"/>
                    <a:pt x="77" y="59"/>
                  </a:cubicBezTo>
                  <a:cubicBezTo>
                    <a:pt x="77" y="58"/>
                    <a:pt x="79" y="58"/>
                    <a:pt x="80" y="58"/>
                  </a:cubicBezTo>
                  <a:cubicBezTo>
                    <a:pt x="81" y="58"/>
                    <a:pt x="83" y="59"/>
                    <a:pt x="84" y="59"/>
                  </a:cubicBezTo>
                  <a:cubicBezTo>
                    <a:pt x="84" y="59"/>
                    <a:pt x="87" y="59"/>
                    <a:pt x="87" y="58"/>
                  </a:cubicBezTo>
                  <a:cubicBezTo>
                    <a:pt x="88" y="57"/>
                    <a:pt x="84" y="56"/>
                    <a:pt x="85" y="55"/>
                  </a:cubicBezTo>
                  <a:cubicBezTo>
                    <a:pt x="85" y="55"/>
                    <a:pt x="88" y="57"/>
                    <a:pt x="89" y="57"/>
                  </a:cubicBezTo>
                  <a:cubicBezTo>
                    <a:pt x="89" y="57"/>
                    <a:pt x="90" y="56"/>
                    <a:pt x="90" y="56"/>
                  </a:cubicBezTo>
                  <a:cubicBezTo>
                    <a:pt x="91" y="55"/>
                    <a:pt x="92" y="56"/>
                    <a:pt x="92" y="57"/>
                  </a:cubicBezTo>
                  <a:cubicBezTo>
                    <a:pt x="92" y="58"/>
                    <a:pt x="90" y="59"/>
                    <a:pt x="90" y="59"/>
                  </a:cubicBezTo>
                  <a:cubicBezTo>
                    <a:pt x="90" y="60"/>
                    <a:pt x="89" y="62"/>
                    <a:pt x="90" y="63"/>
                  </a:cubicBezTo>
                  <a:cubicBezTo>
                    <a:pt x="90" y="63"/>
                    <a:pt x="91" y="64"/>
                    <a:pt x="91" y="64"/>
                  </a:cubicBezTo>
                  <a:cubicBezTo>
                    <a:pt x="92" y="63"/>
                    <a:pt x="91" y="61"/>
                    <a:pt x="92" y="60"/>
                  </a:cubicBezTo>
                  <a:cubicBezTo>
                    <a:pt x="92" y="59"/>
                    <a:pt x="95" y="56"/>
                    <a:pt x="97" y="55"/>
                  </a:cubicBezTo>
                  <a:cubicBezTo>
                    <a:pt x="97" y="54"/>
                    <a:pt x="99" y="54"/>
                    <a:pt x="99" y="54"/>
                  </a:cubicBezTo>
                  <a:cubicBezTo>
                    <a:pt x="99" y="53"/>
                    <a:pt x="100" y="52"/>
                    <a:pt x="100" y="52"/>
                  </a:cubicBezTo>
                  <a:cubicBezTo>
                    <a:pt x="99" y="51"/>
                    <a:pt x="97" y="51"/>
                    <a:pt x="97" y="51"/>
                  </a:cubicBezTo>
                  <a:cubicBezTo>
                    <a:pt x="96" y="49"/>
                    <a:pt x="98" y="47"/>
                    <a:pt x="97" y="46"/>
                  </a:cubicBezTo>
                  <a:cubicBezTo>
                    <a:pt x="97" y="46"/>
                    <a:pt x="97" y="45"/>
                    <a:pt x="96" y="45"/>
                  </a:cubicBezTo>
                  <a:cubicBezTo>
                    <a:pt x="96" y="45"/>
                    <a:pt x="96" y="46"/>
                    <a:pt x="95" y="47"/>
                  </a:cubicBezTo>
                  <a:cubicBezTo>
                    <a:pt x="94" y="47"/>
                    <a:pt x="93" y="45"/>
                    <a:pt x="92" y="45"/>
                  </a:cubicBezTo>
                  <a:cubicBezTo>
                    <a:pt x="91" y="45"/>
                    <a:pt x="89" y="47"/>
                    <a:pt x="88" y="47"/>
                  </a:cubicBezTo>
                  <a:cubicBezTo>
                    <a:pt x="87" y="47"/>
                    <a:pt x="83" y="47"/>
                    <a:pt x="83" y="46"/>
                  </a:cubicBezTo>
                  <a:cubicBezTo>
                    <a:pt x="83" y="45"/>
                    <a:pt x="87" y="44"/>
                    <a:pt x="88" y="44"/>
                  </a:cubicBezTo>
                  <a:cubicBezTo>
                    <a:pt x="89" y="44"/>
                    <a:pt x="90" y="45"/>
                    <a:pt x="91" y="44"/>
                  </a:cubicBezTo>
                  <a:cubicBezTo>
                    <a:pt x="92" y="44"/>
                    <a:pt x="92" y="41"/>
                    <a:pt x="94" y="41"/>
                  </a:cubicBezTo>
                  <a:cubicBezTo>
                    <a:pt x="95" y="41"/>
                    <a:pt x="96" y="43"/>
                    <a:pt x="98" y="43"/>
                  </a:cubicBezTo>
                  <a:cubicBezTo>
                    <a:pt x="99" y="44"/>
                    <a:pt x="101" y="42"/>
                    <a:pt x="102" y="41"/>
                  </a:cubicBezTo>
                  <a:cubicBezTo>
                    <a:pt x="103" y="41"/>
                    <a:pt x="103" y="41"/>
                    <a:pt x="104" y="41"/>
                  </a:cubicBezTo>
                  <a:cubicBezTo>
                    <a:pt x="104" y="41"/>
                    <a:pt x="105" y="41"/>
                    <a:pt x="106" y="41"/>
                  </a:cubicBezTo>
                  <a:cubicBezTo>
                    <a:pt x="106" y="40"/>
                    <a:pt x="105" y="39"/>
                    <a:pt x="105" y="38"/>
                  </a:cubicBezTo>
                  <a:cubicBezTo>
                    <a:pt x="105" y="38"/>
                    <a:pt x="106" y="38"/>
                    <a:pt x="106" y="38"/>
                  </a:cubicBezTo>
                  <a:cubicBezTo>
                    <a:pt x="106" y="37"/>
                    <a:pt x="105" y="37"/>
                    <a:pt x="105" y="36"/>
                  </a:cubicBezTo>
                  <a:cubicBezTo>
                    <a:pt x="105" y="36"/>
                    <a:pt x="105" y="35"/>
                    <a:pt x="105" y="34"/>
                  </a:cubicBezTo>
                  <a:cubicBezTo>
                    <a:pt x="105" y="32"/>
                    <a:pt x="105" y="30"/>
                    <a:pt x="105" y="29"/>
                  </a:cubicBezTo>
                  <a:cubicBezTo>
                    <a:pt x="104" y="28"/>
                    <a:pt x="102" y="25"/>
                    <a:pt x="101" y="23"/>
                  </a:cubicBezTo>
                  <a:cubicBezTo>
                    <a:pt x="100" y="23"/>
                    <a:pt x="101" y="22"/>
                    <a:pt x="100" y="21"/>
                  </a:cubicBezTo>
                  <a:cubicBezTo>
                    <a:pt x="100" y="20"/>
                    <a:pt x="97" y="21"/>
                    <a:pt x="96" y="20"/>
                  </a:cubicBezTo>
                  <a:cubicBezTo>
                    <a:pt x="96" y="20"/>
                    <a:pt x="94" y="19"/>
                    <a:pt x="94" y="19"/>
                  </a:cubicBezTo>
                  <a:cubicBezTo>
                    <a:pt x="93" y="18"/>
                    <a:pt x="93" y="16"/>
                    <a:pt x="92" y="15"/>
                  </a:cubicBezTo>
                  <a:cubicBezTo>
                    <a:pt x="92" y="15"/>
                    <a:pt x="90" y="14"/>
                    <a:pt x="90" y="13"/>
                  </a:cubicBezTo>
                  <a:cubicBezTo>
                    <a:pt x="89" y="12"/>
                    <a:pt x="91" y="10"/>
                    <a:pt x="90" y="9"/>
                  </a:cubicBezTo>
                  <a:cubicBezTo>
                    <a:pt x="90" y="8"/>
                    <a:pt x="88" y="6"/>
                    <a:pt x="87" y="6"/>
                  </a:cubicBezTo>
                  <a:cubicBezTo>
                    <a:pt x="86" y="5"/>
                    <a:pt x="84" y="3"/>
                    <a:pt x="83" y="3"/>
                  </a:cubicBezTo>
                  <a:cubicBezTo>
                    <a:pt x="82" y="2"/>
                    <a:pt x="79" y="0"/>
                    <a:pt x="77" y="1"/>
                  </a:cubicBezTo>
                  <a:cubicBezTo>
                    <a:pt x="76" y="1"/>
                    <a:pt x="74" y="3"/>
                    <a:pt x="74" y="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43"/>
            <p:cNvSpPr>
              <a:spLocks/>
            </p:cNvSpPr>
            <p:nvPr/>
          </p:nvSpPr>
          <p:spPr bwMode="auto">
            <a:xfrm>
              <a:off x="2757" y="2055"/>
              <a:ext cx="327" cy="369"/>
            </a:xfrm>
            <a:custGeom>
              <a:avLst/>
              <a:gdLst>
                <a:gd name="T0" fmla="*/ 118 w 122"/>
                <a:gd name="T1" fmla="*/ 41 h 138"/>
                <a:gd name="T2" fmla="*/ 117 w 122"/>
                <a:gd name="T3" fmla="*/ 39 h 138"/>
                <a:gd name="T4" fmla="*/ 114 w 122"/>
                <a:gd name="T5" fmla="*/ 36 h 138"/>
                <a:gd name="T6" fmla="*/ 105 w 122"/>
                <a:gd name="T7" fmla="*/ 31 h 138"/>
                <a:gd name="T8" fmla="*/ 104 w 122"/>
                <a:gd name="T9" fmla="*/ 24 h 138"/>
                <a:gd name="T10" fmla="*/ 97 w 122"/>
                <a:gd name="T11" fmla="*/ 18 h 138"/>
                <a:gd name="T12" fmla="*/ 92 w 122"/>
                <a:gd name="T13" fmla="*/ 8 h 138"/>
                <a:gd name="T14" fmla="*/ 82 w 122"/>
                <a:gd name="T15" fmla="*/ 4 h 138"/>
                <a:gd name="T16" fmla="*/ 75 w 122"/>
                <a:gd name="T17" fmla="*/ 0 h 138"/>
                <a:gd name="T18" fmla="*/ 71 w 122"/>
                <a:gd name="T19" fmla="*/ 8 h 138"/>
                <a:gd name="T20" fmla="*/ 72 w 122"/>
                <a:gd name="T21" fmla="*/ 14 h 138"/>
                <a:gd name="T22" fmla="*/ 61 w 122"/>
                <a:gd name="T23" fmla="*/ 15 h 138"/>
                <a:gd name="T24" fmla="*/ 51 w 122"/>
                <a:gd name="T25" fmla="*/ 9 h 138"/>
                <a:gd name="T26" fmla="*/ 40 w 122"/>
                <a:gd name="T27" fmla="*/ 13 h 138"/>
                <a:gd name="T28" fmla="*/ 29 w 122"/>
                <a:gd name="T29" fmla="*/ 10 h 138"/>
                <a:gd name="T30" fmla="*/ 30 w 122"/>
                <a:gd name="T31" fmla="*/ 15 h 138"/>
                <a:gd name="T32" fmla="*/ 32 w 122"/>
                <a:gd name="T33" fmla="*/ 23 h 138"/>
                <a:gd name="T34" fmla="*/ 30 w 122"/>
                <a:gd name="T35" fmla="*/ 36 h 138"/>
                <a:gd name="T36" fmla="*/ 28 w 122"/>
                <a:gd name="T37" fmla="*/ 41 h 138"/>
                <a:gd name="T38" fmla="*/ 21 w 122"/>
                <a:gd name="T39" fmla="*/ 35 h 138"/>
                <a:gd name="T40" fmla="*/ 16 w 122"/>
                <a:gd name="T41" fmla="*/ 36 h 138"/>
                <a:gd name="T42" fmla="*/ 11 w 122"/>
                <a:gd name="T43" fmla="*/ 44 h 138"/>
                <a:gd name="T44" fmla="*/ 14 w 122"/>
                <a:gd name="T45" fmla="*/ 49 h 138"/>
                <a:gd name="T46" fmla="*/ 9 w 122"/>
                <a:gd name="T47" fmla="*/ 56 h 138"/>
                <a:gd name="T48" fmla="*/ 2 w 122"/>
                <a:gd name="T49" fmla="*/ 56 h 138"/>
                <a:gd name="T50" fmla="*/ 16 w 122"/>
                <a:gd name="T51" fmla="*/ 73 h 138"/>
                <a:gd name="T52" fmla="*/ 18 w 122"/>
                <a:gd name="T53" fmla="*/ 87 h 138"/>
                <a:gd name="T54" fmla="*/ 21 w 122"/>
                <a:gd name="T55" fmla="*/ 97 h 138"/>
                <a:gd name="T56" fmla="*/ 24 w 122"/>
                <a:gd name="T57" fmla="*/ 105 h 138"/>
                <a:gd name="T58" fmla="*/ 36 w 122"/>
                <a:gd name="T59" fmla="*/ 107 h 138"/>
                <a:gd name="T60" fmla="*/ 39 w 122"/>
                <a:gd name="T61" fmla="*/ 114 h 138"/>
                <a:gd name="T62" fmla="*/ 32 w 122"/>
                <a:gd name="T63" fmla="*/ 119 h 138"/>
                <a:gd name="T64" fmla="*/ 36 w 122"/>
                <a:gd name="T65" fmla="*/ 131 h 138"/>
                <a:gd name="T66" fmla="*/ 46 w 122"/>
                <a:gd name="T67" fmla="*/ 131 h 138"/>
                <a:gd name="T68" fmla="*/ 59 w 122"/>
                <a:gd name="T69" fmla="*/ 138 h 138"/>
                <a:gd name="T70" fmla="*/ 68 w 122"/>
                <a:gd name="T71" fmla="*/ 135 h 138"/>
                <a:gd name="T72" fmla="*/ 74 w 122"/>
                <a:gd name="T73" fmla="*/ 133 h 138"/>
                <a:gd name="T74" fmla="*/ 81 w 122"/>
                <a:gd name="T75" fmla="*/ 117 h 138"/>
                <a:gd name="T76" fmla="*/ 83 w 122"/>
                <a:gd name="T77" fmla="*/ 109 h 138"/>
                <a:gd name="T78" fmla="*/ 76 w 122"/>
                <a:gd name="T79" fmla="*/ 105 h 138"/>
                <a:gd name="T80" fmla="*/ 82 w 122"/>
                <a:gd name="T81" fmla="*/ 94 h 138"/>
                <a:gd name="T82" fmla="*/ 87 w 122"/>
                <a:gd name="T83" fmla="*/ 86 h 138"/>
                <a:gd name="T84" fmla="*/ 77 w 122"/>
                <a:gd name="T85" fmla="*/ 82 h 138"/>
                <a:gd name="T86" fmla="*/ 67 w 122"/>
                <a:gd name="T87" fmla="*/ 79 h 138"/>
                <a:gd name="T88" fmla="*/ 66 w 122"/>
                <a:gd name="T89" fmla="*/ 74 h 138"/>
                <a:gd name="T90" fmla="*/ 60 w 122"/>
                <a:gd name="T91" fmla="*/ 63 h 138"/>
                <a:gd name="T92" fmla="*/ 65 w 122"/>
                <a:gd name="T93" fmla="*/ 53 h 138"/>
                <a:gd name="T94" fmla="*/ 70 w 122"/>
                <a:gd name="T95" fmla="*/ 45 h 138"/>
                <a:gd name="T96" fmla="*/ 72 w 122"/>
                <a:gd name="T97" fmla="*/ 36 h 138"/>
                <a:gd name="T98" fmla="*/ 68 w 122"/>
                <a:gd name="T99" fmla="*/ 33 h 138"/>
                <a:gd name="T100" fmla="*/ 66 w 122"/>
                <a:gd name="T101" fmla="*/ 30 h 138"/>
                <a:gd name="T102" fmla="*/ 70 w 122"/>
                <a:gd name="T103" fmla="*/ 31 h 138"/>
                <a:gd name="T104" fmla="*/ 72 w 122"/>
                <a:gd name="T105" fmla="*/ 31 h 138"/>
                <a:gd name="T106" fmla="*/ 73 w 122"/>
                <a:gd name="T107" fmla="*/ 34 h 138"/>
                <a:gd name="T108" fmla="*/ 83 w 122"/>
                <a:gd name="T109" fmla="*/ 40 h 138"/>
                <a:gd name="T110" fmla="*/ 97 w 122"/>
                <a:gd name="T111" fmla="*/ 49 h 138"/>
                <a:gd name="T112" fmla="*/ 114 w 122"/>
                <a:gd name="T113" fmla="*/ 51 h 138"/>
                <a:gd name="T114" fmla="*/ 121 w 122"/>
                <a:gd name="T115" fmla="*/ 4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2" h="138">
                  <a:moveTo>
                    <a:pt x="119" y="43"/>
                  </a:moveTo>
                  <a:cubicBezTo>
                    <a:pt x="119" y="42"/>
                    <a:pt x="118" y="41"/>
                    <a:pt x="118" y="41"/>
                  </a:cubicBezTo>
                  <a:cubicBezTo>
                    <a:pt x="118" y="40"/>
                    <a:pt x="119" y="38"/>
                    <a:pt x="118" y="38"/>
                  </a:cubicBezTo>
                  <a:cubicBezTo>
                    <a:pt x="118" y="38"/>
                    <a:pt x="118" y="39"/>
                    <a:pt x="117" y="39"/>
                  </a:cubicBezTo>
                  <a:cubicBezTo>
                    <a:pt x="116" y="40"/>
                    <a:pt x="114" y="38"/>
                    <a:pt x="114" y="37"/>
                  </a:cubicBezTo>
                  <a:cubicBezTo>
                    <a:pt x="114" y="37"/>
                    <a:pt x="114" y="36"/>
                    <a:pt x="114" y="36"/>
                  </a:cubicBezTo>
                  <a:cubicBezTo>
                    <a:pt x="113" y="34"/>
                    <a:pt x="112" y="33"/>
                    <a:pt x="111" y="33"/>
                  </a:cubicBezTo>
                  <a:cubicBezTo>
                    <a:pt x="110" y="32"/>
                    <a:pt x="106" y="32"/>
                    <a:pt x="105" y="31"/>
                  </a:cubicBezTo>
                  <a:cubicBezTo>
                    <a:pt x="104" y="30"/>
                    <a:pt x="103" y="28"/>
                    <a:pt x="103" y="27"/>
                  </a:cubicBezTo>
                  <a:cubicBezTo>
                    <a:pt x="103" y="26"/>
                    <a:pt x="104" y="24"/>
                    <a:pt x="104" y="24"/>
                  </a:cubicBezTo>
                  <a:cubicBezTo>
                    <a:pt x="103" y="23"/>
                    <a:pt x="103" y="22"/>
                    <a:pt x="102" y="22"/>
                  </a:cubicBezTo>
                  <a:cubicBezTo>
                    <a:pt x="101" y="21"/>
                    <a:pt x="98" y="19"/>
                    <a:pt x="97" y="18"/>
                  </a:cubicBezTo>
                  <a:cubicBezTo>
                    <a:pt x="96" y="17"/>
                    <a:pt x="95" y="15"/>
                    <a:pt x="94" y="14"/>
                  </a:cubicBezTo>
                  <a:cubicBezTo>
                    <a:pt x="94" y="12"/>
                    <a:pt x="94" y="9"/>
                    <a:pt x="92" y="8"/>
                  </a:cubicBezTo>
                  <a:cubicBezTo>
                    <a:pt x="91" y="7"/>
                    <a:pt x="87" y="8"/>
                    <a:pt x="85" y="8"/>
                  </a:cubicBezTo>
                  <a:cubicBezTo>
                    <a:pt x="84" y="7"/>
                    <a:pt x="83" y="6"/>
                    <a:pt x="82" y="4"/>
                  </a:cubicBezTo>
                  <a:cubicBezTo>
                    <a:pt x="82" y="4"/>
                    <a:pt x="81" y="2"/>
                    <a:pt x="81" y="1"/>
                  </a:cubicBezTo>
                  <a:cubicBezTo>
                    <a:pt x="80" y="0"/>
                    <a:pt x="77" y="0"/>
                    <a:pt x="75" y="0"/>
                  </a:cubicBezTo>
                  <a:cubicBezTo>
                    <a:pt x="74" y="0"/>
                    <a:pt x="73" y="1"/>
                    <a:pt x="72" y="2"/>
                  </a:cubicBezTo>
                  <a:cubicBezTo>
                    <a:pt x="72" y="3"/>
                    <a:pt x="70" y="6"/>
                    <a:pt x="71" y="8"/>
                  </a:cubicBezTo>
                  <a:cubicBezTo>
                    <a:pt x="71" y="9"/>
                    <a:pt x="73" y="10"/>
                    <a:pt x="73" y="11"/>
                  </a:cubicBezTo>
                  <a:cubicBezTo>
                    <a:pt x="73" y="12"/>
                    <a:pt x="72" y="14"/>
                    <a:pt x="72" y="14"/>
                  </a:cubicBezTo>
                  <a:cubicBezTo>
                    <a:pt x="70" y="15"/>
                    <a:pt x="68" y="15"/>
                    <a:pt x="66" y="15"/>
                  </a:cubicBezTo>
                  <a:cubicBezTo>
                    <a:pt x="65" y="15"/>
                    <a:pt x="62" y="15"/>
                    <a:pt x="61" y="15"/>
                  </a:cubicBezTo>
                  <a:cubicBezTo>
                    <a:pt x="60" y="14"/>
                    <a:pt x="58" y="11"/>
                    <a:pt x="57" y="11"/>
                  </a:cubicBezTo>
                  <a:cubicBezTo>
                    <a:pt x="55" y="10"/>
                    <a:pt x="53" y="9"/>
                    <a:pt x="51" y="9"/>
                  </a:cubicBezTo>
                  <a:cubicBezTo>
                    <a:pt x="50" y="9"/>
                    <a:pt x="47" y="12"/>
                    <a:pt x="46" y="13"/>
                  </a:cubicBezTo>
                  <a:cubicBezTo>
                    <a:pt x="45" y="13"/>
                    <a:pt x="41" y="13"/>
                    <a:pt x="40" y="13"/>
                  </a:cubicBezTo>
                  <a:cubicBezTo>
                    <a:pt x="38" y="13"/>
                    <a:pt x="34" y="10"/>
                    <a:pt x="32" y="10"/>
                  </a:cubicBezTo>
                  <a:cubicBezTo>
                    <a:pt x="32" y="10"/>
                    <a:pt x="30" y="9"/>
                    <a:pt x="29" y="10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30" y="14"/>
                    <a:pt x="30" y="15"/>
                  </a:cubicBezTo>
                  <a:cubicBezTo>
                    <a:pt x="30" y="16"/>
                    <a:pt x="29" y="18"/>
                    <a:pt x="30" y="19"/>
                  </a:cubicBezTo>
                  <a:cubicBezTo>
                    <a:pt x="30" y="21"/>
                    <a:pt x="32" y="22"/>
                    <a:pt x="32" y="23"/>
                  </a:cubicBezTo>
                  <a:cubicBezTo>
                    <a:pt x="33" y="24"/>
                    <a:pt x="33" y="28"/>
                    <a:pt x="33" y="30"/>
                  </a:cubicBezTo>
                  <a:cubicBezTo>
                    <a:pt x="32" y="32"/>
                    <a:pt x="30" y="34"/>
                    <a:pt x="30" y="36"/>
                  </a:cubicBezTo>
                  <a:cubicBezTo>
                    <a:pt x="30" y="37"/>
                    <a:pt x="31" y="39"/>
                    <a:pt x="30" y="40"/>
                  </a:cubicBezTo>
                  <a:cubicBezTo>
                    <a:pt x="30" y="40"/>
                    <a:pt x="28" y="41"/>
                    <a:pt x="28" y="41"/>
                  </a:cubicBezTo>
                  <a:cubicBezTo>
                    <a:pt x="26" y="41"/>
                    <a:pt x="24" y="41"/>
                    <a:pt x="24" y="40"/>
                  </a:cubicBezTo>
                  <a:cubicBezTo>
                    <a:pt x="23" y="39"/>
                    <a:pt x="22" y="36"/>
                    <a:pt x="21" y="35"/>
                  </a:cubicBezTo>
                  <a:cubicBezTo>
                    <a:pt x="20" y="35"/>
                    <a:pt x="19" y="34"/>
                    <a:pt x="18" y="34"/>
                  </a:cubicBezTo>
                  <a:cubicBezTo>
                    <a:pt x="18" y="35"/>
                    <a:pt x="17" y="35"/>
                    <a:pt x="16" y="36"/>
                  </a:cubicBezTo>
                  <a:cubicBezTo>
                    <a:pt x="15" y="37"/>
                    <a:pt x="14" y="40"/>
                    <a:pt x="14" y="41"/>
                  </a:cubicBezTo>
                  <a:cubicBezTo>
                    <a:pt x="13" y="41"/>
                    <a:pt x="11" y="43"/>
                    <a:pt x="11" y="44"/>
                  </a:cubicBezTo>
                  <a:cubicBezTo>
                    <a:pt x="11" y="45"/>
                    <a:pt x="11" y="46"/>
                    <a:pt x="11" y="47"/>
                  </a:cubicBezTo>
                  <a:cubicBezTo>
                    <a:pt x="12" y="48"/>
                    <a:pt x="14" y="49"/>
                    <a:pt x="14" y="49"/>
                  </a:cubicBezTo>
                  <a:cubicBezTo>
                    <a:pt x="14" y="50"/>
                    <a:pt x="15" y="51"/>
                    <a:pt x="15" y="51"/>
                  </a:cubicBezTo>
                  <a:cubicBezTo>
                    <a:pt x="14" y="53"/>
                    <a:pt x="11" y="55"/>
                    <a:pt x="9" y="56"/>
                  </a:cubicBezTo>
                  <a:cubicBezTo>
                    <a:pt x="8" y="56"/>
                    <a:pt x="5" y="56"/>
                    <a:pt x="4" y="56"/>
                  </a:cubicBezTo>
                  <a:cubicBezTo>
                    <a:pt x="4" y="56"/>
                    <a:pt x="2" y="56"/>
                    <a:pt x="2" y="56"/>
                  </a:cubicBezTo>
                  <a:cubicBezTo>
                    <a:pt x="1" y="56"/>
                    <a:pt x="0" y="58"/>
                    <a:pt x="0" y="58"/>
                  </a:cubicBezTo>
                  <a:cubicBezTo>
                    <a:pt x="0" y="58"/>
                    <a:pt x="14" y="68"/>
                    <a:pt x="16" y="73"/>
                  </a:cubicBezTo>
                  <a:cubicBezTo>
                    <a:pt x="17" y="75"/>
                    <a:pt x="15" y="82"/>
                    <a:pt x="16" y="84"/>
                  </a:cubicBezTo>
                  <a:cubicBezTo>
                    <a:pt x="16" y="85"/>
                    <a:pt x="18" y="86"/>
                    <a:pt x="18" y="87"/>
                  </a:cubicBezTo>
                  <a:cubicBezTo>
                    <a:pt x="19" y="88"/>
                    <a:pt x="17" y="91"/>
                    <a:pt x="17" y="92"/>
                  </a:cubicBezTo>
                  <a:cubicBezTo>
                    <a:pt x="17" y="93"/>
                    <a:pt x="21" y="96"/>
                    <a:pt x="21" y="97"/>
                  </a:cubicBezTo>
                  <a:cubicBezTo>
                    <a:pt x="21" y="98"/>
                    <a:pt x="20" y="99"/>
                    <a:pt x="20" y="100"/>
                  </a:cubicBezTo>
                  <a:cubicBezTo>
                    <a:pt x="21" y="101"/>
                    <a:pt x="23" y="104"/>
                    <a:pt x="24" y="105"/>
                  </a:cubicBezTo>
                  <a:cubicBezTo>
                    <a:pt x="24" y="106"/>
                    <a:pt x="26" y="107"/>
                    <a:pt x="28" y="108"/>
                  </a:cubicBezTo>
                  <a:cubicBezTo>
                    <a:pt x="30" y="108"/>
                    <a:pt x="34" y="107"/>
                    <a:pt x="36" y="107"/>
                  </a:cubicBezTo>
                  <a:cubicBezTo>
                    <a:pt x="37" y="108"/>
                    <a:pt x="38" y="110"/>
                    <a:pt x="39" y="111"/>
                  </a:cubicBezTo>
                  <a:cubicBezTo>
                    <a:pt x="39" y="112"/>
                    <a:pt x="39" y="113"/>
                    <a:pt x="39" y="114"/>
                  </a:cubicBezTo>
                  <a:cubicBezTo>
                    <a:pt x="38" y="115"/>
                    <a:pt x="35" y="115"/>
                    <a:pt x="34" y="116"/>
                  </a:cubicBezTo>
                  <a:cubicBezTo>
                    <a:pt x="33" y="117"/>
                    <a:pt x="32" y="118"/>
                    <a:pt x="32" y="119"/>
                  </a:cubicBezTo>
                  <a:cubicBezTo>
                    <a:pt x="31" y="120"/>
                    <a:pt x="31" y="123"/>
                    <a:pt x="31" y="125"/>
                  </a:cubicBezTo>
                  <a:cubicBezTo>
                    <a:pt x="32" y="127"/>
                    <a:pt x="34" y="130"/>
                    <a:pt x="36" y="131"/>
                  </a:cubicBezTo>
                  <a:cubicBezTo>
                    <a:pt x="37" y="131"/>
                    <a:pt x="38" y="131"/>
                    <a:pt x="39" y="132"/>
                  </a:cubicBezTo>
                  <a:cubicBezTo>
                    <a:pt x="41" y="132"/>
                    <a:pt x="44" y="131"/>
                    <a:pt x="46" y="131"/>
                  </a:cubicBezTo>
                  <a:cubicBezTo>
                    <a:pt x="47" y="131"/>
                    <a:pt x="49" y="133"/>
                    <a:pt x="50" y="133"/>
                  </a:cubicBezTo>
                  <a:cubicBezTo>
                    <a:pt x="52" y="134"/>
                    <a:pt x="56" y="137"/>
                    <a:pt x="59" y="138"/>
                  </a:cubicBezTo>
                  <a:cubicBezTo>
                    <a:pt x="60" y="138"/>
                    <a:pt x="62" y="137"/>
                    <a:pt x="63" y="137"/>
                  </a:cubicBezTo>
                  <a:cubicBezTo>
                    <a:pt x="65" y="137"/>
                    <a:pt x="67" y="135"/>
                    <a:pt x="68" y="135"/>
                  </a:cubicBezTo>
                  <a:cubicBezTo>
                    <a:pt x="69" y="135"/>
                    <a:pt x="70" y="135"/>
                    <a:pt x="70" y="135"/>
                  </a:cubicBezTo>
                  <a:cubicBezTo>
                    <a:pt x="70" y="135"/>
                    <a:pt x="74" y="134"/>
                    <a:pt x="74" y="133"/>
                  </a:cubicBezTo>
                  <a:cubicBezTo>
                    <a:pt x="75" y="132"/>
                    <a:pt x="74" y="129"/>
                    <a:pt x="74" y="127"/>
                  </a:cubicBezTo>
                  <a:cubicBezTo>
                    <a:pt x="75" y="124"/>
                    <a:pt x="79" y="120"/>
                    <a:pt x="81" y="117"/>
                  </a:cubicBezTo>
                  <a:cubicBezTo>
                    <a:pt x="82" y="115"/>
                    <a:pt x="84" y="112"/>
                    <a:pt x="84" y="111"/>
                  </a:cubicBezTo>
                  <a:cubicBezTo>
                    <a:pt x="84" y="110"/>
                    <a:pt x="84" y="109"/>
                    <a:pt x="83" y="109"/>
                  </a:cubicBezTo>
                  <a:cubicBezTo>
                    <a:pt x="82" y="108"/>
                    <a:pt x="79" y="109"/>
                    <a:pt x="77" y="108"/>
                  </a:cubicBezTo>
                  <a:cubicBezTo>
                    <a:pt x="76" y="107"/>
                    <a:pt x="76" y="106"/>
                    <a:pt x="76" y="105"/>
                  </a:cubicBezTo>
                  <a:cubicBezTo>
                    <a:pt x="75" y="104"/>
                    <a:pt x="75" y="101"/>
                    <a:pt x="76" y="100"/>
                  </a:cubicBezTo>
                  <a:cubicBezTo>
                    <a:pt x="77" y="98"/>
                    <a:pt x="81" y="96"/>
                    <a:pt x="82" y="94"/>
                  </a:cubicBezTo>
                  <a:cubicBezTo>
                    <a:pt x="84" y="93"/>
                    <a:pt x="87" y="90"/>
                    <a:pt x="87" y="88"/>
                  </a:cubicBezTo>
                  <a:cubicBezTo>
                    <a:pt x="87" y="88"/>
                    <a:pt x="87" y="86"/>
                    <a:pt x="87" y="86"/>
                  </a:cubicBezTo>
                  <a:cubicBezTo>
                    <a:pt x="85" y="85"/>
                    <a:pt x="83" y="83"/>
                    <a:pt x="82" y="83"/>
                  </a:cubicBezTo>
                  <a:cubicBezTo>
                    <a:pt x="81" y="82"/>
                    <a:pt x="78" y="82"/>
                    <a:pt x="77" y="82"/>
                  </a:cubicBezTo>
                  <a:cubicBezTo>
                    <a:pt x="76" y="81"/>
                    <a:pt x="74" y="79"/>
                    <a:pt x="73" y="79"/>
                  </a:cubicBezTo>
                  <a:cubicBezTo>
                    <a:pt x="72" y="78"/>
                    <a:pt x="68" y="79"/>
                    <a:pt x="67" y="79"/>
                  </a:cubicBezTo>
                  <a:cubicBezTo>
                    <a:pt x="67" y="78"/>
                    <a:pt x="66" y="77"/>
                    <a:pt x="66" y="77"/>
                  </a:cubicBezTo>
                  <a:cubicBezTo>
                    <a:pt x="65" y="76"/>
                    <a:pt x="66" y="75"/>
                    <a:pt x="66" y="74"/>
                  </a:cubicBezTo>
                  <a:cubicBezTo>
                    <a:pt x="66" y="73"/>
                    <a:pt x="65" y="70"/>
                    <a:pt x="64" y="69"/>
                  </a:cubicBezTo>
                  <a:cubicBezTo>
                    <a:pt x="63" y="67"/>
                    <a:pt x="61" y="64"/>
                    <a:pt x="60" y="63"/>
                  </a:cubicBezTo>
                  <a:cubicBezTo>
                    <a:pt x="60" y="62"/>
                    <a:pt x="60" y="59"/>
                    <a:pt x="60" y="58"/>
                  </a:cubicBezTo>
                  <a:cubicBezTo>
                    <a:pt x="61" y="56"/>
                    <a:pt x="64" y="54"/>
                    <a:pt x="65" y="53"/>
                  </a:cubicBezTo>
                  <a:cubicBezTo>
                    <a:pt x="66" y="52"/>
                    <a:pt x="66" y="49"/>
                    <a:pt x="67" y="48"/>
                  </a:cubicBezTo>
                  <a:cubicBezTo>
                    <a:pt x="68" y="47"/>
                    <a:pt x="70" y="46"/>
                    <a:pt x="70" y="45"/>
                  </a:cubicBezTo>
                  <a:cubicBezTo>
                    <a:pt x="72" y="44"/>
                    <a:pt x="72" y="41"/>
                    <a:pt x="72" y="40"/>
                  </a:cubicBezTo>
                  <a:cubicBezTo>
                    <a:pt x="73" y="39"/>
                    <a:pt x="72" y="37"/>
                    <a:pt x="72" y="36"/>
                  </a:cubicBezTo>
                  <a:cubicBezTo>
                    <a:pt x="71" y="36"/>
                    <a:pt x="69" y="37"/>
                    <a:pt x="69" y="36"/>
                  </a:cubicBezTo>
                  <a:cubicBezTo>
                    <a:pt x="68" y="36"/>
                    <a:pt x="69" y="33"/>
                    <a:pt x="68" y="33"/>
                  </a:cubicBezTo>
                  <a:cubicBezTo>
                    <a:pt x="68" y="33"/>
                    <a:pt x="67" y="33"/>
                    <a:pt x="67" y="32"/>
                  </a:cubicBezTo>
                  <a:cubicBezTo>
                    <a:pt x="66" y="32"/>
                    <a:pt x="65" y="30"/>
                    <a:pt x="66" y="30"/>
                  </a:cubicBezTo>
                  <a:cubicBezTo>
                    <a:pt x="66" y="29"/>
                    <a:pt x="67" y="31"/>
                    <a:pt x="68" y="31"/>
                  </a:cubicBezTo>
                  <a:cubicBezTo>
                    <a:pt x="68" y="31"/>
                    <a:pt x="69" y="31"/>
                    <a:pt x="70" y="31"/>
                  </a:cubicBezTo>
                  <a:cubicBezTo>
                    <a:pt x="70" y="30"/>
                    <a:pt x="69" y="28"/>
                    <a:pt x="70" y="28"/>
                  </a:cubicBezTo>
                  <a:cubicBezTo>
                    <a:pt x="71" y="27"/>
                    <a:pt x="72" y="30"/>
                    <a:pt x="72" y="31"/>
                  </a:cubicBezTo>
                  <a:cubicBezTo>
                    <a:pt x="72" y="31"/>
                    <a:pt x="71" y="32"/>
                    <a:pt x="72" y="33"/>
                  </a:cubicBezTo>
                  <a:cubicBezTo>
                    <a:pt x="72" y="33"/>
                    <a:pt x="73" y="34"/>
                    <a:pt x="73" y="34"/>
                  </a:cubicBezTo>
                  <a:cubicBezTo>
                    <a:pt x="74" y="34"/>
                    <a:pt x="76" y="33"/>
                    <a:pt x="76" y="34"/>
                  </a:cubicBezTo>
                  <a:cubicBezTo>
                    <a:pt x="79" y="34"/>
                    <a:pt x="82" y="38"/>
                    <a:pt x="83" y="40"/>
                  </a:cubicBezTo>
                  <a:cubicBezTo>
                    <a:pt x="85" y="42"/>
                    <a:pt x="89" y="46"/>
                    <a:pt x="92" y="47"/>
                  </a:cubicBezTo>
                  <a:cubicBezTo>
                    <a:pt x="93" y="48"/>
                    <a:pt x="96" y="48"/>
                    <a:pt x="97" y="49"/>
                  </a:cubicBezTo>
                  <a:cubicBezTo>
                    <a:pt x="98" y="49"/>
                    <a:pt x="102" y="52"/>
                    <a:pt x="104" y="52"/>
                  </a:cubicBezTo>
                  <a:cubicBezTo>
                    <a:pt x="106" y="53"/>
                    <a:pt x="112" y="52"/>
                    <a:pt x="114" y="51"/>
                  </a:cubicBezTo>
                  <a:cubicBezTo>
                    <a:pt x="116" y="51"/>
                    <a:pt x="120" y="48"/>
                    <a:pt x="121" y="47"/>
                  </a:cubicBezTo>
                  <a:cubicBezTo>
                    <a:pt x="122" y="46"/>
                    <a:pt x="122" y="45"/>
                    <a:pt x="121" y="45"/>
                  </a:cubicBezTo>
                  <a:cubicBezTo>
                    <a:pt x="121" y="44"/>
                    <a:pt x="120" y="43"/>
                    <a:pt x="119" y="4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44"/>
            <p:cNvSpPr>
              <a:spLocks/>
            </p:cNvSpPr>
            <p:nvPr/>
          </p:nvSpPr>
          <p:spPr bwMode="auto">
            <a:xfrm>
              <a:off x="2757" y="2055"/>
              <a:ext cx="327" cy="369"/>
            </a:xfrm>
            <a:custGeom>
              <a:avLst/>
              <a:gdLst>
                <a:gd name="T0" fmla="*/ 118 w 122"/>
                <a:gd name="T1" fmla="*/ 41 h 138"/>
                <a:gd name="T2" fmla="*/ 117 w 122"/>
                <a:gd name="T3" fmla="*/ 39 h 138"/>
                <a:gd name="T4" fmla="*/ 114 w 122"/>
                <a:gd name="T5" fmla="*/ 36 h 138"/>
                <a:gd name="T6" fmla="*/ 105 w 122"/>
                <a:gd name="T7" fmla="*/ 31 h 138"/>
                <a:gd name="T8" fmla="*/ 104 w 122"/>
                <a:gd name="T9" fmla="*/ 24 h 138"/>
                <a:gd name="T10" fmla="*/ 97 w 122"/>
                <a:gd name="T11" fmla="*/ 18 h 138"/>
                <a:gd name="T12" fmla="*/ 92 w 122"/>
                <a:gd name="T13" fmla="*/ 8 h 138"/>
                <a:gd name="T14" fmla="*/ 82 w 122"/>
                <a:gd name="T15" fmla="*/ 4 h 138"/>
                <a:gd name="T16" fmla="*/ 75 w 122"/>
                <a:gd name="T17" fmla="*/ 0 h 138"/>
                <a:gd name="T18" fmla="*/ 71 w 122"/>
                <a:gd name="T19" fmla="*/ 8 h 138"/>
                <a:gd name="T20" fmla="*/ 72 w 122"/>
                <a:gd name="T21" fmla="*/ 14 h 138"/>
                <a:gd name="T22" fmla="*/ 61 w 122"/>
                <a:gd name="T23" fmla="*/ 15 h 138"/>
                <a:gd name="T24" fmla="*/ 51 w 122"/>
                <a:gd name="T25" fmla="*/ 9 h 138"/>
                <a:gd name="T26" fmla="*/ 40 w 122"/>
                <a:gd name="T27" fmla="*/ 13 h 138"/>
                <a:gd name="T28" fmla="*/ 29 w 122"/>
                <a:gd name="T29" fmla="*/ 10 h 138"/>
                <a:gd name="T30" fmla="*/ 30 w 122"/>
                <a:gd name="T31" fmla="*/ 15 h 138"/>
                <a:gd name="T32" fmla="*/ 32 w 122"/>
                <a:gd name="T33" fmla="*/ 23 h 138"/>
                <a:gd name="T34" fmla="*/ 30 w 122"/>
                <a:gd name="T35" fmla="*/ 36 h 138"/>
                <a:gd name="T36" fmla="*/ 28 w 122"/>
                <a:gd name="T37" fmla="*/ 41 h 138"/>
                <a:gd name="T38" fmla="*/ 21 w 122"/>
                <a:gd name="T39" fmla="*/ 35 h 138"/>
                <a:gd name="T40" fmla="*/ 16 w 122"/>
                <a:gd name="T41" fmla="*/ 36 h 138"/>
                <a:gd name="T42" fmla="*/ 11 w 122"/>
                <a:gd name="T43" fmla="*/ 44 h 138"/>
                <a:gd name="T44" fmla="*/ 14 w 122"/>
                <a:gd name="T45" fmla="*/ 49 h 138"/>
                <a:gd name="T46" fmla="*/ 9 w 122"/>
                <a:gd name="T47" fmla="*/ 56 h 138"/>
                <a:gd name="T48" fmla="*/ 2 w 122"/>
                <a:gd name="T49" fmla="*/ 56 h 138"/>
                <a:gd name="T50" fmla="*/ 16 w 122"/>
                <a:gd name="T51" fmla="*/ 73 h 138"/>
                <a:gd name="T52" fmla="*/ 18 w 122"/>
                <a:gd name="T53" fmla="*/ 87 h 138"/>
                <a:gd name="T54" fmla="*/ 21 w 122"/>
                <a:gd name="T55" fmla="*/ 97 h 138"/>
                <a:gd name="T56" fmla="*/ 24 w 122"/>
                <a:gd name="T57" fmla="*/ 105 h 138"/>
                <a:gd name="T58" fmla="*/ 36 w 122"/>
                <a:gd name="T59" fmla="*/ 107 h 138"/>
                <a:gd name="T60" fmla="*/ 39 w 122"/>
                <a:gd name="T61" fmla="*/ 114 h 138"/>
                <a:gd name="T62" fmla="*/ 32 w 122"/>
                <a:gd name="T63" fmla="*/ 119 h 138"/>
                <a:gd name="T64" fmla="*/ 36 w 122"/>
                <a:gd name="T65" fmla="*/ 131 h 138"/>
                <a:gd name="T66" fmla="*/ 46 w 122"/>
                <a:gd name="T67" fmla="*/ 131 h 138"/>
                <a:gd name="T68" fmla="*/ 59 w 122"/>
                <a:gd name="T69" fmla="*/ 138 h 138"/>
                <a:gd name="T70" fmla="*/ 68 w 122"/>
                <a:gd name="T71" fmla="*/ 135 h 138"/>
                <a:gd name="T72" fmla="*/ 74 w 122"/>
                <a:gd name="T73" fmla="*/ 133 h 138"/>
                <a:gd name="T74" fmla="*/ 81 w 122"/>
                <a:gd name="T75" fmla="*/ 117 h 138"/>
                <a:gd name="T76" fmla="*/ 83 w 122"/>
                <a:gd name="T77" fmla="*/ 109 h 138"/>
                <a:gd name="T78" fmla="*/ 76 w 122"/>
                <a:gd name="T79" fmla="*/ 105 h 138"/>
                <a:gd name="T80" fmla="*/ 82 w 122"/>
                <a:gd name="T81" fmla="*/ 94 h 138"/>
                <a:gd name="T82" fmla="*/ 87 w 122"/>
                <a:gd name="T83" fmla="*/ 86 h 138"/>
                <a:gd name="T84" fmla="*/ 77 w 122"/>
                <a:gd name="T85" fmla="*/ 82 h 138"/>
                <a:gd name="T86" fmla="*/ 67 w 122"/>
                <a:gd name="T87" fmla="*/ 79 h 138"/>
                <a:gd name="T88" fmla="*/ 66 w 122"/>
                <a:gd name="T89" fmla="*/ 74 h 138"/>
                <a:gd name="T90" fmla="*/ 60 w 122"/>
                <a:gd name="T91" fmla="*/ 63 h 138"/>
                <a:gd name="T92" fmla="*/ 65 w 122"/>
                <a:gd name="T93" fmla="*/ 53 h 138"/>
                <a:gd name="T94" fmla="*/ 70 w 122"/>
                <a:gd name="T95" fmla="*/ 45 h 138"/>
                <a:gd name="T96" fmla="*/ 72 w 122"/>
                <a:gd name="T97" fmla="*/ 36 h 138"/>
                <a:gd name="T98" fmla="*/ 68 w 122"/>
                <a:gd name="T99" fmla="*/ 33 h 138"/>
                <a:gd name="T100" fmla="*/ 66 w 122"/>
                <a:gd name="T101" fmla="*/ 30 h 138"/>
                <a:gd name="T102" fmla="*/ 70 w 122"/>
                <a:gd name="T103" fmla="*/ 31 h 138"/>
                <a:gd name="T104" fmla="*/ 72 w 122"/>
                <a:gd name="T105" fmla="*/ 31 h 138"/>
                <a:gd name="T106" fmla="*/ 73 w 122"/>
                <a:gd name="T107" fmla="*/ 34 h 138"/>
                <a:gd name="T108" fmla="*/ 83 w 122"/>
                <a:gd name="T109" fmla="*/ 40 h 138"/>
                <a:gd name="T110" fmla="*/ 97 w 122"/>
                <a:gd name="T111" fmla="*/ 49 h 138"/>
                <a:gd name="T112" fmla="*/ 114 w 122"/>
                <a:gd name="T113" fmla="*/ 51 h 138"/>
                <a:gd name="T114" fmla="*/ 121 w 122"/>
                <a:gd name="T115" fmla="*/ 4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2" h="138">
                  <a:moveTo>
                    <a:pt x="119" y="43"/>
                  </a:moveTo>
                  <a:cubicBezTo>
                    <a:pt x="119" y="42"/>
                    <a:pt x="118" y="41"/>
                    <a:pt x="118" y="41"/>
                  </a:cubicBezTo>
                  <a:cubicBezTo>
                    <a:pt x="118" y="40"/>
                    <a:pt x="119" y="38"/>
                    <a:pt x="118" y="38"/>
                  </a:cubicBezTo>
                  <a:cubicBezTo>
                    <a:pt x="118" y="38"/>
                    <a:pt x="118" y="39"/>
                    <a:pt x="117" y="39"/>
                  </a:cubicBezTo>
                  <a:cubicBezTo>
                    <a:pt x="116" y="40"/>
                    <a:pt x="114" y="38"/>
                    <a:pt x="114" y="37"/>
                  </a:cubicBezTo>
                  <a:cubicBezTo>
                    <a:pt x="114" y="37"/>
                    <a:pt x="114" y="36"/>
                    <a:pt x="114" y="36"/>
                  </a:cubicBezTo>
                  <a:cubicBezTo>
                    <a:pt x="113" y="34"/>
                    <a:pt x="112" y="33"/>
                    <a:pt x="111" y="33"/>
                  </a:cubicBezTo>
                  <a:cubicBezTo>
                    <a:pt x="110" y="32"/>
                    <a:pt x="106" y="32"/>
                    <a:pt x="105" y="31"/>
                  </a:cubicBezTo>
                  <a:cubicBezTo>
                    <a:pt x="104" y="30"/>
                    <a:pt x="103" y="28"/>
                    <a:pt x="103" y="27"/>
                  </a:cubicBezTo>
                  <a:cubicBezTo>
                    <a:pt x="103" y="26"/>
                    <a:pt x="104" y="24"/>
                    <a:pt x="104" y="24"/>
                  </a:cubicBezTo>
                  <a:cubicBezTo>
                    <a:pt x="103" y="23"/>
                    <a:pt x="103" y="22"/>
                    <a:pt x="102" y="22"/>
                  </a:cubicBezTo>
                  <a:cubicBezTo>
                    <a:pt x="101" y="21"/>
                    <a:pt x="98" y="19"/>
                    <a:pt x="97" y="18"/>
                  </a:cubicBezTo>
                  <a:cubicBezTo>
                    <a:pt x="96" y="17"/>
                    <a:pt x="95" y="15"/>
                    <a:pt x="94" y="14"/>
                  </a:cubicBezTo>
                  <a:cubicBezTo>
                    <a:pt x="94" y="12"/>
                    <a:pt x="94" y="9"/>
                    <a:pt x="92" y="8"/>
                  </a:cubicBezTo>
                  <a:cubicBezTo>
                    <a:pt x="91" y="7"/>
                    <a:pt x="87" y="8"/>
                    <a:pt x="85" y="8"/>
                  </a:cubicBezTo>
                  <a:cubicBezTo>
                    <a:pt x="84" y="7"/>
                    <a:pt x="83" y="6"/>
                    <a:pt x="82" y="4"/>
                  </a:cubicBezTo>
                  <a:cubicBezTo>
                    <a:pt x="82" y="4"/>
                    <a:pt x="81" y="2"/>
                    <a:pt x="81" y="1"/>
                  </a:cubicBezTo>
                  <a:cubicBezTo>
                    <a:pt x="80" y="0"/>
                    <a:pt x="77" y="0"/>
                    <a:pt x="75" y="0"/>
                  </a:cubicBezTo>
                  <a:cubicBezTo>
                    <a:pt x="74" y="0"/>
                    <a:pt x="73" y="1"/>
                    <a:pt x="72" y="2"/>
                  </a:cubicBezTo>
                  <a:cubicBezTo>
                    <a:pt x="72" y="3"/>
                    <a:pt x="70" y="6"/>
                    <a:pt x="71" y="8"/>
                  </a:cubicBezTo>
                  <a:cubicBezTo>
                    <a:pt x="71" y="9"/>
                    <a:pt x="73" y="10"/>
                    <a:pt x="73" y="11"/>
                  </a:cubicBezTo>
                  <a:cubicBezTo>
                    <a:pt x="73" y="12"/>
                    <a:pt x="72" y="14"/>
                    <a:pt x="72" y="14"/>
                  </a:cubicBezTo>
                  <a:cubicBezTo>
                    <a:pt x="70" y="15"/>
                    <a:pt x="68" y="15"/>
                    <a:pt x="66" y="15"/>
                  </a:cubicBezTo>
                  <a:cubicBezTo>
                    <a:pt x="65" y="15"/>
                    <a:pt x="62" y="15"/>
                    <a:pt x="61" y="15"/>
                  </a:cubicBezTo>
                  <a:cubicBezTo>
                    <a:pt x="60" y="14"/>
                    <a:pt x="58" y="11"/>
                    <a:pt x="57" y="11"/>
                  </a:cubicBezTo>
                  <a:cubicBezTo>
                    <a:pt x="55" y="10"/>
                    <a:pt x="53" y="9"/>
                    <a:pt x="51" y="9"/>
                  </a:cubicBezTo>
                  <a:cubicBezTo>
                    <a:pt x="50" y="9"/>
                    <a:pt x="47" y="12"/>
                    <a:pt x="46" y="13"/>
                  </a:cubicBezTo>
                  <a:cubicBezTo>
                    <a:pt x="45" y="13"/>
                    <a:pt x="41" y="13"/>
                    <a:pt x="40" y="13"/>
                  </a:cubicBezTo>
                  <a:cubicBezTo>
                    <a:pt x="38" y="13"/>
                    <a:pt x="34" y="10"/>
                    <a:pt x="32" y="10"/>
                  </a:cubicBezTo>
                  <a:cubicBezTo>
                    <a:pt x="32" y="10"/>
                    <a:pt x="30" y="9"/>
                    <a:pt x="29" y="10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30" y="14"/>
                    <a:pt x="30" y="15"/>
                  </a:cubicBezTo>
                  <a:cubicBezTo>
                    <a:pt x="30" y="16"/>
                    <a:pt x="29" y="18"/>
                    <a:pt x="30" y="19"/>
                  </a:cubicBezTo>
                  <a:cubicBezTo>
                    <a:pt x="30" y="21"/>
                    <a:pt x="32" y="22"/>
                    <a:pt x="32" y="23"/>
                  </a:cubicBezTo>
                  <a:cubicBezTo>
                    <a:pt x="33" y="24"/>
                    <a:pt x="33" y="28"/>
                    <a:pt x="33" y="30"/>
                  </a:cubicBezTo>
                  <a:cubicBezTo>
                    <a:pt x="32" y="32"/>
                    <a:pt x="30" y="34"/>
                    <a:pt x="30" y="36"/>
                  </a:cubicBezTo>
                  <a:cubicBezTo>
                    <a:pt x="30" y="37"/>
                    <a:pt x="31" y="39"/>
                    <a:pt x="30" y="40"/>
                  </a:cubicBezTo>
                  <a:cubicBezTo>
                    <a:pt x="30" y="40"/>
                    <a:pt x="28" y="41"/>
                    <a:pt x="28" y="41"/>
                  </a:cubicBezTo>
                  <a:cubicBezTo>
                    <a:pt x="26" y="41"/>
                    <a:pt x="24" y="41"/>
                    <a:pt x="24" y="40"/>
                  </a:cubicBezTo>
                  <a:cubicBezTo>
                    <a:pt x="23" y="39"/>
                    <a:pt x="22" y="36"/>
                    <a:pt x="21" y="35"/>
                  </a:cubicBezTo>
                  <a:cubicBezTo>
                    <a:pt x="20" y="35"/>
                    <a:pt x="19" y="34"/>
                    <a:pt x="18" y="34"/>
                  </a:cubicBezTo>
                  <a:cubicBezTo>
                    <a:pt x="18" y="35"/>
                    <a:pt x="17" y="35"/>
                    <a:pt x="16" y="36"/>
                  </a:cubicBezTo>
                  <a:cubicBezTo>
                    <a:pt x="15" y="37"/>
                    <a:pt x="14" y="40"/>
                    <a:pt x="14" y="41"/>
                  </a:cubicBezTo>
                  <a:cubicBezTo>
                    <a:pt x="13" y="41"/>
                    <a:pt x="11" y="43"/>
                    <a:pt x="11" y="44"/>
                  </a:cubicBezTo>
                  <a:cubicBezTo>
                    <a:pt x="11" y="45"/>
                    <a:pt x="11" y="46"/>
                    <a:pt x="11" y="47"/>
                  </a:cubicBezTo>
                  <a:cubicBezTo>
                    <a:pt x="12" y="48"/>
                    <a:pt x="14" y="49"/>
                    <a:pt x="14" y="49"/>
                  </a:cubicBezTo>
                  <a:cubicBezTo>
                    <a:pt x="14" y="50"/>
                    <a:pt x="15" y="51"/>
                    <a:pt x="15" y="51"/>
                  </a:cubicBezTo>
                  <a:cubicBezTo>
                    <a:pt x="14" y="53"/>
                    <a:pt x="11" y="55"/>
                    <a:pt x="9" y="56"/>
                  </a:cubicBezTo>
                  <a:cubicBezTo>
                    <a:pt x="8" y="56"/>
                    <a:pt x="5" y="56"/>
                    <a:pt x="4" y="56"/>
                  </a:cubicBezTo>
                  <a:cubicBezTo>
                    <a:pt x="4" y="56"/>
                    <a:pt x="2" y="56"/>
                    <a:pt x="2" y="56"/>
                  </a:cubicBezTo>
                  <a:cubicBezTo>
                    <a:pt x="1" y="56"/>
                    <a:pt x="0" y="58"/>
                    <a:pt x="0" y="58"/>
                  </a:cubicBezTo>
                  <a:cubicBezTo>
                    <a:pt x="0" y="58"/>
                    <a:pt x="14" y="68"/>
                    <a:pt x="16" y="73"/>
                  </a:cubicBezTo>
                  <a:cubicBezTo>
                    <a:pt x="17" y="75"/>
                    <a:pt x="15" y="82"/>
                    <a:pt x="16" y="84"/>
                  </a:cubicBezTo>
                  <a:cubicBezTo>
                    <a:pt x="16" y="85"/>
                    <a:pt x="18" y="86"/>
                    <a:pt x="18" y="87"/>
                  </a:cubicBezTo>
                  <a:cubicBezTo>
                    <a:pt x="19" y="88"/>
                    <a:pt x="17" y="91"/>
                    <a:pt x="17" y="92"/>
                  </a:cubicBezTo>
                  <a:cubicBezTo>
                    <a:pt x="17" y="93"/>
                    <a:pt x="21" y="96"/>
                    <a:pt x="21" y="97"/>
                  </a:cubicBezTo>
                  <a:cubicBezTo>
                    <a:pt x="21" y="98"/>
                    <a:pt x="20" y="99"/>
                    <a:pt x="20" y="100"/>
                  </a:cubicBezTo>
                  <a:cubicBezTo>
                    <a:pt x="21" y="101"/>
                    <a:pt x="23" y="104"/>
                    <a:pt x="24" y="105"/>
                  </a:cubicBezTo>
                  <a:cubicBezTo>
                    <a:pt x="24" y="106"/>
                    <a:pt x="26" y="107"/>
                    <a:pt x="28" y="108"/>
                  </a:cubicBezTo>
                  <a:cubicBezTo>
                    <a:pt x="30" y="108"/>
                    <a:pt x="34" y="107"/>
                    <a:pt x="36" y="107"/>
                  </a:cubicBezTo>
                  <a:cubicBezTo>
                    <a:pt x="37" y="108"/>
                    <a:pt x="38" y="110"/>
                    <a:pt x="39" y="111"/>
                  </a:cubicBezTo>
                  <a:cubicBezTo>
                    <a:pt x="39" y="112"/>
                    <a:pt x="39" y="113"/>
                    <a:pt x="39" y="114"/>
                  </a:cubicBezTo>
                  <a:cubicBezTo>
                    <a:pt x="38" y="115"/>
                    <a:pt x="35" y="115"/>
                    <a:pt x="34" y="116"/>
                  </a:cubicBezTo>
                  <a:cubicBezTo>
                    <a:pt x="33" y="117"/>
                    <a:pt x="32" y="118"/>
                    <a:pt x="32" y="119"/>
                  </a:cubicBezTo>
                  <a:cubicBezTo>
                    <a:pt x="31" y="120"/>
                    <a:pt x="31" y="123"/>
                    <a:pt x="31" y="125"/>
                  </a:cubicBezTo>
                  <a:cubicBezTo>
                    <a:pt x="32" y="127"/>
                    <a:pt x="34" y="130"/>
                    <a:pt x="36" y="131"/>
                  </a:cubicBezTo>
                  <a:cubicBezTo>
                    <a:pt x="37" y="131"/>
                    <a:pt x="38" y="131"/>
                    <a:pt x="39" y="132"/>
                  </a:cubicBezTo>
                  <a:cubicBezTo>
                    <a:pt x="41" y="132"/>
                    <a:pt x="44" y="131"/>
                    <a:pt x="46" y="131"/>
                  </a:cubicBezTo>
                  <a:cubicBezTo>
                    <a:pt x="47" y="131"/>
                    <a:pt x="49" y="133"/>
                    <a:pt x="50" y="133"/>
                  </a:cubicBezTo>
                  <a:cubicBezTo>
                    <a:pt x="52" y="134"/>
                    <a:pt x="56" y="137"/>
                    <a:pt x="59" y="138"/>
                  </a:cubicBezTo>
                  <a:cubicBezTo>
                    <a:pt x="60" y="138"/>
                    <a:pt x="62" y="137"/>
                    <a:pt x="63" y="137"/>
                  </a:cubicBezTo>
                  <a:cubicBezTo>
                    <a:pt x="65" y="137"/>
                    <a:pt x="67" y="135"/>
                    <a:pt x="68" y="135"/>
                  </a:cubicBezTo>
                  <a:cubicBezTo>
                    <a:pt x="69" y="135"/>
                    <a:pt x="70" y="135"/>
                    <a:pt x="70" y="135"/>
                  </a:cubicBezTo>
                  <a:cubicBezTo>
                    <a:pt x="70" y="135"/>
                    <a:pt x="74" y="134"/>
                    <a:pt x="74" y="133"/>
                  </a:cubicBezTo>
                  <a:cubicBezTo>
                    <a:pt x="75" y="132"/>
                    <a:pt x="74" y="129"/>
                    <a:pt x="74" y="127"/>
                  </a:cubicBezTo>
                  <a:cubicBezTo>
                    <a:pt x="75" y="124"/>
                    <a:pt x="79" y="120"/>
                    <a:pt x="81" y="117"/>
                  </a:cubicBezTo>
                  <a:cubicBezTo>
                    <a:pt x="82" y="115"/>
                    <a:pt x="84" y="112"/>
                    <a:pt x="84" y="111"/>
                  </a:cubicBezTo>
                  <a:cubicBezTo>
                    <a:pt x="84" y="110"/>
                    <a:pt x="84" y="109"/>
                    <a:pt x="83" y="109"/>
                  </a:cubicBezTo>
                  <a:cubicBezTo>
                    <a:pt x="82" y="108"/>
                    <a:pt x="79" y="109"/>
                    <a:pt x="77" y="108"/>
                  </a:cubicBezTo>
                  <a:cubicBezTo>
                    <a:pt x="76" y="107"/>
                    <a:pt x="76" y="106"/>
                    <a:pt x="76" y="105"/>
                  </a:cubicBezTo>
                  <a:cubicBezTo>
                    <a:pt x="75" y="104"/>
                    <a:pt x="75" y="101"/>
                    <a:pt x="76" y="100"/>
                  </a:cubicBezTo>
                  <a:cubicBezTo>
                    <a:pt x="77" y="98"/>
                    <a:pt x="81" y="96"/>
                    <a:pt x="82" y="94"/>
                  </a:cubicBezTo>
                  <a:cubicBezTo>
                    <a:pt x="84" y="93"/>
                    <a:pt x="87" y="90"/>
                    <a:pt x="87" y="88"/>
                  </a:cubicBezTo>
                  <a:cubicBezTo>
                    <a:pt x="87" y="88"/>
                    <a:pt x="87" y="86"/>
                    <a:pt x="87" y="86"/>
                  </a:cubicBezTo>
                  <a:cubicBezTo>
                    <a:pt x="85" y="85"/>
                    <a:pt x="83" y="83"/>
                    <a:pt x="82" y="83"/>
                  </a:cubicBezTo>
                  <a:cubicBezTo>
                    <a:pt x="81" y="82"/>
                    <a:pt x="78" y="82"/>
                    <a:pt x="77" y="82"/>
                  </a:cubicBezTo>
                  <a:cubicBezTo>
                    <a:pt x="76" y="81"/>
                    <a:pt x="74" y="79"/>
                    <a:pt x="73" y="79"/>
                  </a:cubicBezTo>
                  <a:cubicBezTo>
                    <a:pt x="72" y="78"/>
                    <a:pt x="68" y="79"/>
                    <a:pt x="67" y="79"/>
                  </a:cubicBezTo>
                  <a:cubicBezTo>
                    <a:pt x="67" y="78"/>
                    <a:pt x="66" y="77"/>
                    <a:pt x="66" y="77"/>
                  </a:cubicBezTo>
                  <a:cubicBezTo>
                    <a:pt x="65" y="76"/>
                    <a:pt x="66" y="75"/>
                    <a:pt x="66" y="74"/>
                  </a:cubicBezTo>
                  <a:cubicBezTo>
                    <a:pt x="66" y="73"/>
                    <a:pt x="65" y="70"/>
                    <a:pt x="64" y="69"/>
                  </a:cubicBezTo>
                  <a:cubicBezTo>
                    <a:pt x="63" y="67"/>
                    <a:pt x="61" y="64"/>
                    <a:pt x="60" y="63"/>
                  </a:cubicBezTo>
                  <a:cubicBezTo>
                    <a:pt x="60" y="62"/>
                    <a:pt x="60" y="59"/>
                    <a:pt x="60" y="58"/>
                  </a:cubicBezTo>
                  <a:cubicBezTo>
                    <a:pt x="61" y="56"/>
                    <a:pt x="64" y="54"/>
                    <a:pt x="65" y="53"/>
                  </a:cubicBezTo>
                  <a:cubicBezTo>
                    <a:pt x="66" y="52"/>
                    <a:pt x="66" y="49"/>
                    <a:pt x="67" y="48"/>
                  </a:cubicBezTo>
                  <a:cubicBezTo>
                    <a:pt x="68" y="47"/>
                    <a:pt x="70" y="46"/>
                    <a:pt x="70" y="45"/>
                  </a:cubicBezTo>
                  <a:cubicBezTo>
                    <a:pt x="72" y="44"/>
                    <a:pt x="72" y="41"/>
                    <a:pt x="72" y="40"/>
                  </a:cubicBezTo>
                  <a:cubicBezTo>
                    <a:pt x="73" y="39"/>
                    <a:pt x="72" y="37"/>
                    <a:pt x="72" y="36"/>
                  </a:cubicBezTo>
                  <a:cubicBezTo>
                    <a:pt x="71" y="36"/>
                    <a:pt x="69" y="37"/>
                    <a:pt x="69" y="36"/>
                  </a:cubicBezTo>
                  <a:cubicBezTo>
                    <a:pt x="68" y="36"/>
                    <a:pt x="69" y="33"/>
                    <a:pt x="68" y="33"/>
                  </a:cubicBezTo>
                  <a:cubicBezTo>
                    <a:pt x="68" y="33"/>
                    <a:pt x="67" y="33"/>
                    <a:pt x="67" y="32"/>
                  </a:cubicBezTo>
                  <a:cubicBezTo>
                    <a:pt x="66" y="32"/>
                    <a:pt x="65" y="30"/>
                    <a:pt x="66" y="30"/>
                  </a:cubicBezTo>
                  <a:cubicBezTo>
                    <a:pt x="66" y="29"/>
                    <a:pt x="67" y="31"/>
                    <a:pt x="68" y="31"/>
                  </a:cubicBezTo>
                  <a:cubicBezTo>
                    <a:pt x="68" y="31"/>
                    <a:pt x="69" y="31"/>
                    <a:pt x="70" y="31"/>
                  </a:cubicBezTo>
                  <a:cubicBezTo>
                    <a:pt x="70" y="30"/>
                    <a:pt x="69" y="28"/>
                    <a:pt x="70" y="28"/>
                  </a:cubicBezTo>
                  <a:cubicBezTo>
                    <a:pt x="71" y="27"/>
                    <a:pt x="72" y="30"/>
                    <a:pt x="72" y="31"/>
                  </a:cubicBezTo>
                  <a:cubicBezTo>
                    <a:pt x="72" y="31"/>
                    <a:pt x="71" y="32"/>
                    <a:pt x="72" y="33"/>
                  </a:cubicBezTo>
                  <a:cubicBezTo>
                    <a:pt x="72" y="33"/>
                    <a:pt x="73" y="34"/>
                    <a:pt x="73" y="34"/>
                  </a:cubicBezTo>
                  <a:cubicBezTo>
                    <a:pt x="74" y="34"/>
                    <a:pt x="76" y="33"/>
                    <a:pt x="76" y="34"/>
                  </a:cubicBezTo>
                  <a:cubicBezTo>
                    <a:pt x="79" y="34"/>
                    <a:pt x="82" y="38"/>
                    <a:pt x="83" y="40"/>
                  </a:cubicBezTo>
                  <a:cubicBezTo>
                    <a:pt x="85" y="42"/>
                    <a:pt x="89" y="46"/>
                    <a:pt x="92" y="47"/>
                  </a:cubicBezTo>
                  <a:cubicBezTo>
                    <a:pt x="93" y="48"/>
                    <a:pt x="96" y="48"/>
                    <a:pt x="97" y="49"/>
                  </a:cubicBezTo>
                  <a:cubicBezTo>
                    <a:pt x="98" y="49"/>
                    <a:pt x="102" y="52"/>
                    <a:pt x="104" y="52"/>
                  </a:cubicBezTo>
                  <a:cubicBezTo>
                    <a:pt x="106" y="53"/>
                    <a:pt x="112" y="52"/>
                    <a:pt x="114" y="51"/>
                  </a:cubicBezTo>
                  <a:cubicBezTo>
                    <a:pt x="116" y="51"/>
                    <a:pt x="120" y="48"/>
                    <a:pt x="121" y="47"/>
                  </a:cubicBezTo>
                  <a:cubicBezTo>
                    <a:pt x="122" y="46"/>
                    <a:pt x="122" y="45"/>
                    <a:pt x="121" y="45"/>
                  </a:cubicBezTo>
                  <a:cubicBezTo>
                    <a:pt x="121" y="44"/>
                    <a:pt x="120" y="43"/>
                    <a:pt x="119" y="4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45"/>
            <p:cNvSpPr>
              <a:spLocks/>
            </p:cNvSpPr>
            <p:nvPr/>
          </p:nvSpPr>
          <p:spPr bwMode="auto">
            <a:xfrm>
              <a:off x="493" y="3609"/>
              <a:ext cx="11" cy="16"/>
            </a:xfrm>
            <a:custGeom>
              <a:avLst/>
              <a:gdLst>
                <a:gd name="T0" fmla="*/ 3 w 4"/>
                <a:gd name="T1" fmla="*/ 0 h 6"/>
                <a:gd name="T2" fmla="*/ 1 w 4"/>
                <a:gd name="T3" fmla="*/ 1 h 6"/>
                <a:gd name="T4" fmla="*/ 0 w 4"/>
                <a:gd name="T5" fmla="*/ 4 h 6"/>
                <a:gd name="T6" fmla="*/ 0 w 4"/>
                <a:gd name="T7" fmla="*/ 6 h 6"/>
                <a:gd name="T8" fmla="*/ 2 w 4"/>
                <a:gd name="T9" fmla="*/ 4 h 6"/>
                <a:gd name="T10" fmla="*/ 4 w 4"/>
                <a:gd name="T11" fmla="*/ 3 h 6"/>
                <a:gd name="T12" fmla="*/ 4 w 4"/>
                <a:gd name="T13" fmla="*/ 0 h 6"/>
                <a:gd name="T14" fmla="*/ 3 w 4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2" y="4"/>
                    <a:pt x="2" y="4"/>
                  </a:cubicBezTo>
                  <a:cubicBezTo>
                    <a:pt x="2" y="3"/>
                    <a:pt x="4" y="3"/>
                    <a:pt x="4" y="3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46"/>
            <p:cNvSpPr>
              <a:spLocks/>
            </p:cNvSpPr>
            <p:nvPr/>
          </p:nvSpPr>
          <p:spPr bwMode="auto">
            <a:xfrm>
              <a:off x="493" y="3609"/>
              <a:ext cx="11" cy="16"/>
            </a:xfrm>
            <a:custGeom>
              <a:avLst/>
              <a:gdLst>
                <a:gd name="T0" fmla="*/ 3 w 4"/>
                <a:gd name="T1" fmla="*/ 0 h 6"/>
                <a:gd name="T2" fmla="*/ 1 w 4"/>
                <a:gd name="T3" fmla="*/ 1 h 6"/>
                <a:gd name="T4" fmla="*/ 0 w 4"/>
                <a:gd name="T5" fmla="*/ 4 h 6"/>
                <a:gd name="T6" fmla="*/ 0 w 4"/>
                <a:gd name="T7" fmla="*/ 6 h 6"/>
                <a:gd name="T8" fmla="*/ 2 w 4"/>
                <a:gd name="T9" fmla="*/ 4 h 6"/>
                <a:gd name="T10" fmla="*/ 4 w 4"/>
                <a:gd name="T11" fmla="*/ 3 h 6"/>
                <a:gd name="T12" fmla="*/ 4 w 4"/>
                <a:gd name="T13" fmla="*/ 0 h 6"/>
                <a:gd name="T14" fmla="*/ 3 w 4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2" y="4"/>
                    <a:pt x="2" y="4"/>
                  </a:cubicBezTo>
                  <a:cubicBezTo>
                    <a:pt x="2" y="3"/>
                    <a:pt x="4" y="3"/>
                    <a:pt x="4" y="3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47"/>
            <p:cNvSpPr>
              <a:spLocks/>
            </p:cNvSpPr>
            <p:nvPr/>
          </p:nvSpPr>
          <p:spPr bwMode="auto">
            <a:xfrm>
              <a:off x="496" y="3531"/>
              <a:ext cx="69" cy="38"/>
            </a:xfrm>
            <a:custGeom>
              <a:avLst/>
              <a:gdLst>
                <a:gd name="T0" fmla="*/ 13 w 26"/>
                <a:gd name="T1" fmla="*/ 11 h 14"/>
                <a:gd name="T2" fmla="*/ 19 w 26"/>
                <a:gd name="T3" fmla="*/ 11 h 14"/>
                <a:gd name="T4" fmla="*/ 25 w 26"/>
                <a:gd name="T5" fmla="*/ 6 h 14"/>
                <a:gd name="T6" fmla="*/ 25 w 26"/>
                <a:gd name="T7" fmla="*/ 5 h 14"/>
                <a:gd name="T8" fmla="*/ 23 w 26"/>
                <a:gd name="T9" fmla="*/ 3 h 14"/>
                <a:gd name="T10" fmla="*/ 21 w 26"/>
                <a:gd name="T11" fmla="*/ 0 h 14"/>
                <a:gd name="T12" fmla="*/ 18 w 26"/>
                <a:gd name="T13" fmla="*/ 0 h 14"/>
                <a:gd name="T14" fmla="*/ 16 w 26"/>
                <a:gd name="T15" fmla="*/ 3 h 14"/>
                <a:gd name="T16" fmla="*/ 11 w 26"/>
                <a:gd name="T17" fmla="*/ 6 h 14"/>
                <a:gd name="T18" fmla="*/ 7 w 26"/>
                <a:gd name="T19" fmla="*/ 4 h 14"/>
                <a:gd name="T20" fmla="*/ 5 w 26"/>
                <a:gd name="T21" fmla="*/ 7 h 14"/>
                <a:gd name="T22" fmla="*/ 1 w 26"/>
                <a:gd name="T23" fmla="*/ 9 h 14"/>
                <a:gd name="T24" fmla="*/ 0 w 26"/>
                <a:gd name="T25" fmla="*/ 13 h 14"/>
                <a:gd name="T26" fmla="*/ 1 w 26"/>
                <a:gd name="T27" fmla="*/ 14 h 14"/>
                <a:gd name="T28" fmla="*/ 6 w 26"/>
                <a:gd name="T29" fmla="*/ 12 h 14"/>
                <a:gd name="T30" fmla="*/ 10 w 26"/>
                <a:gd name="T31" fmla="*/ 12 h 14"/>
                <a:gd name="T32" fmla="*/ 13 w 26"/>
                <a:gd name="T3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14">
                  <a:moveTo>
                    <a:pt x="13" y="11"/>
                  </a:moveTo>
                  <a:cubicBezTo>
                    <a:pt x="15" y="11"/>
                    <a:pt x="18" y="12"/>
                    <a:pt x="19" y="11"/>
                  </a:cubicBezTo>
                  <a:cubicBezTo>
                    <a:pt x="21" y="11"/>
                    <a:pt x="25" y="9"/>
                    <a:pt x="25" y="6"/>
                  </a:cubicBezTo>
                  <a:cubicBezTo>
                    <a:pt x="26" y="6"/>
                    <a:pt x="25" y="5"/>
                    <a:pt x="25" y="5"/>
                  </a:cubicBezTo>
                  <a:cubicBezTo>
                    <a:pt x="25" y="4"/>
                    <a:pt x="24" y="4"/>
                    <a:pt x="23" y="3"/>
                  </a:cubicBezTo>
                  <a:cubicBezTo>
                    <a:pt x="23" y="2"/>
                    <a:pt x="22" y="0"/>
                    <a:pt x="21" y="0"/>
                  </a:cubicBezTo>
                  <a:cubicBezTo>
                    <a:pt x="20" y="0"/>
                    <a:pt x="19" y="0"/>
                    <a:pt x="18" y="0"/>
                  </a:cubicBezTo>
                  <a:cubicBezTo>
                    <a:pt x="17" y="1"/>
                    <a:pt x="17" y="2"/>
                    <a:pt x="16" y="3"/>
                  </a:cubicBezTo>
                  <a:cubicBezTo>
                    <a:pt x="15" y="4"/>
                    <a:pt x="13" y="6"/>
                    <a:pt x="11" y="6"/>
                  </a:cubicBezTo>
                  <a:cubicBezTo>
                    <a:pt x="10" y="6"/>
                    <a:pt x="8" y="4"/>
                    <a:pt x="7" y="4"/>
                  </a:cubicBezTo>
                  <a:cubicBezTo>
                    <a:pt x="6" y="5"/>
                    <a:pt x="5" y="6"/>
                    <a:pt x="5" y="7"/>
                  </a:cubicBezTo>
                  <a:cubicBezTo>
                    <a:pt x="4" y="7"/>
                    <a:pt x="1" y="8"/>
                    <a:pt x="1" y="9"/>
                  </a:cubicBezTo>
                  <a:cubicBezTo>
                    <a:pt x="0" y="10"/>
                    <a:pt x="0" y="12"/>
                    <a:pt x="0" y="13"/>
                  </a:cubicBezTo>
                  <a:cubicBezTo>
                    <a:pt x="0" y="13"/>
                    <a:pt x="1" y="14"/>
                    <a:pt x="1" y="14"/>
                  </a:cubicBezTo>
                  <a:cubicBezTo>
                    <a:pt x="2" y="14"/>
                    <a:pt x="5" y="12"/>
                    <a:pt x="6" y="12"/>
                  </a:cubicBezTo>
                  <a:cubicBezTo>
                    <a:pt x="7" y="11"/>
                    <a:pt x="9" y="12"/>
                    <a:pt x="10" y="12"/>
                  </a:cubicBezTo>
                  <a:cubicBezTo>
                    <a:pt x="11" y="12"/>
                    <a:pt x="12" y="11"/>
                    <a:pt x="13" y="1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48"/>
            <p:cNvSpPr>
              <a:spLocks/>
            </p:cNvSpPr>
            <p:nvPr/>
          </p:nvSpPr>
          <p:spPr bwMode="auto">
            <a:xfrm>
              <a:off x="496" y="3531"/>
              <a:ext cx="69" cy="38"/>
            </a:xfrm>
            <a:custGeom>
              <a:avLst/>
              <a:gdLst>
                <a:gd name="T0" fmla="*/ 13 w 26"/>
                <a:gd name="T1" fmla="*/ 11 h 14"/>
                <a:gd name="T2" fmla="*/ 19 w 26"/>
                <a:gd name="T3" fmla="*/ 11 h 14"/>
                <a:gd name="T4" fmla="*/ 25 w 26"/>
                <a:gd name="T5" fmla="*/ 6 h 14"/>
                <a:gd name="T6" fmla="*/ 25 w 26"/>
                <a:gd name="T7" fmla="*/ 5 h 14"/>
                <a:gd name="T8" fmla="*/ 23 w 26"/>
                <a:gd name="T9" fmla="*/ 3 h 14"/>
                <a:gd name="T10" fmla="*/ 21 w 26"/>
                <a:gd name="T11" fmla="*/ 0 h 14"/>
                <a:gd name="T12" fmla="*/ 18 w 26"/>
                <a:gd name="T13" fmla="*/ 0 h 14"/>
                <a:gd name="T14" fmla="*/ 16 w 26"/>
                <a:gd name="T15" fmla="*/ 3 h 14"/>
                <a:gd name="T16" fmla="*/ 11 w 26"/>
                <a:gd name="T17" fmla="*/ 6 h 14"/>
                <a:gd name="T18" fmla="*/ 7 w 26"/>
                <a:gd name="T19" fmla="*/ 4 h 14"/>
                <a:gd name="T20" fmla="*/ 5 w 26"/>
                <a:gd name="T21" fmla="*/ 7 h 14"/>
                <a:gd name="T22" fmla="*/ 1 w 26"/>
                <a:gd name="T23" fmla="*/ 9 h 14"/>
                <a:gd name="T24" fmla="*/ 0 w 26"/>
                <a:gd name="T25" fmla="*/ 13 h 14"/>
                <a:gd name="T26" fmla="*/ 1 w 26"/>
                <a:gd name="T27" fmla="*/ 14 h 14"/>
                <a:gd name="T28" fmla="*/ 6 w 26"/>
                <a:gd name="T29" fmla="*/ 12 h 14"/>
                <a:gd name="T30" fmla="*/ 10 w 26"/>
                <a:gd name="T31" fmla="*/ 12 h 14"/>
                <a:gd name="T32" fmla="*/ 13 w 26"/>
                <a:gd name="T3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14">
                  <a:moveTo>
                    <a:pt x="13" y="11"/>
                  </a:moveTo>
                  <a:cubicBezTo>
                    <a:pt x="15" y="11"/>
                    <a:pt x="18" y="12"/>
                    <a:pt x="19" y="11"/>
                  </a:cubicBezTo>
                  <a:cubicBezTo>
                    <a:pt x="21" y="11"/>
                    <a:pt x="25" y="9"/>
                    <a:pt x="25" y="6"/>
                  </a:cubicBezTo>
                  <a:cubicBezTo>
                    <a:pt x="26" y="6"/>
                    <a:pt x="25" y="5"/>
                    <a:pt x="25" y="5"/>
                  </a:cubicBezTo>
                  <a:cubicBezTo>
                    <a:pt x="25" y="4"/>
                    <a:pt x="24" y="4"/>
                    <a:pt x="23" y="3"/>
                  </a:cubicBezTo>
                  <a:cubicBezTo>
                    <a:pt x="23" y="2"/>
                    <a:pt x="22" y="0"/>
                    <a:pt x="21" y="0"/>
                  </a:cubicBezTo>
                  <a:cubicBezTo>
                    <a:pt x="20" y="0"/>
                    <a:pt x="19" y="0"/>
                    <a:pt x="18" y="0"/>
                  </a:cubicBezTo>
                  <a:cubicBezTo>
                    <a:pt x="17" y="1"/>
                    <a:pt x="17" y="2"/>
                    <a:pt x="16" y="3"/>
                  </a:cubicBezTo>
                  <a:cubicBezTo>
                    <a:pt x="15" y="4"/>
                    <a:pt x="13" y="6"/>
                    <a:pt x="11" y="6"/>
                  </a:cubicBezTo>
                  <a:cubicBezTo>
                    <a:pt x="10" y="6"/>
                    <a:pt x="8" y="4"/>
                    <a:pt x="7" y="4"/>
                  </a:cubicBezTo>
                  <a:cubicBezTo>
                    <a:pt x="6" y="5"/>
                    <a:pt x="5" y="6"/>
                    <a:pt x="5" y="7"/>
                  </a:cubicBezTo>
                  <a:cubicBezTo>
                    <a:pt x="4" y="7"/>
                    <a:pt x="1" y="8"/>
                    <a:pt x="1" y="9"/>
                  </a:cubicBezTo>
                  <a:cubicBezTo>
                    <a:pt x="0" y="10"/>
                    <a:pt x="0" y="12"/>
                    <a:pt x="0" y="13"/>
                  </a:cubicBezTo>
                  <a:cubicBezTo>
                    <a:pt x="0" y="13"/>
                    <a:pt x="1" y="14"/>
                    <a:pt x="1" y="14"/>
                  </a:cubicBezTo>
                  <a:cubicBezTo>
                    <a:pt x="2" y="14"/>
                    <a:pt x="5" y="12"/>
                    <a:pt x="6" y="12"/>
                  </a:cubicBezTo>
                  <a:cubicBezTo>
                    <a:pt x="7" y="11"/>
                    <a:pt x="9" y="12"/>
                    <a:pt x="10" y="12"/>
                  </a:cubicBezTo>
                  <a:cubicBezTo>
                    <a:pt x="11" y="12"/>
                    <a:pt x="12" y="11"/>
                    <a:pt x="13" y="1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49"/>
            <p:cNvSpPr>
              <a:spLocks/>
            </p:cNvSpPr>
            <p:nvPr/>
          </p:nvSpPr>
          <p:spPr bwMode="auto">
            <a:xfrm>
              <a:off x="461" y="3357"/>
              <a:ext cx="43" cy="24"/>
            </a:xfrm>
            <a:custGeom>
              <a:avLst/>
              <a:gdLst>
                <a:gd name="T0" fmla="*/ 16 w 16"/>
                <a:gd name="T1" fmla="*/ 3 h 9"/>
                <a:gd name="T2" fmla="*/ 15 w 16"/>
                <a:gd name="T3" fmla="*/ 1 h 9"/>
                <a:gd name="T4" fmla="*/ 12 w 16"/>
                <a:gd name="T5" fmla="*/ 2 h 9"/>
                <a:gd name="T6" fmla="*/ 7 w 16"/>
                <a:gd name="T7" fmla="*/ 4 h 9"/>
                <a:gd name="T8" fmla="*/ 3 w 16"/>
                <a:gd name="T9" fmla="*/ 5 h 9"/>
                <a:gd name="T10" fmla="*/ 1 w 16"/>
                <a:gd name="T11" fmla="*/ 8 h 9"/>
                <a:gd name="T12" fmla="*/ 5 w 16"/>
                <a:gd name="T13" fmla="*/ 7 h 9"/>
                <a:gd name="T14" fmla="*/ 7 w 16"/>
                <a:gd name="T15" fmla="*/ 6 h 9"/>
                <a:gd name="T16" fmla="*/ 12 w 16"/>
                <a:gd name="T17" fmla="*/ 5 h 9"/>
                <a:gd name="T18" fmla="*/ 16 w 16"/>
                <a:gd name="T1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9">
                  <a:moveTo>
                    <a:pt x="16" y="3"/>
                  </a:moveTo>
                  <a:cubicBezTo>
                    <a:pt x="16" y="2"/>
                    <a:pt x="16" y="1"/>
                    <a:pt x="15" y="1"/>
                  </a:cubicBezTo>
                  <a:cubicBezTo>
                    <a:pt x="15" y="0"/>
                    <a:pt x="13" y="2"/>
                    <a:pt x="12" y="2"/>
                  </a:cubicBezTo>
                  <a:cubicBezTo>
                    <a:pt x="11" y="3"/>
                    <a:pt x="8" y="4"/>
                    <a:pt x="7" y="4"/>
                  </a:cubicBezTo>
                  <a:cubicBezTo>
                    <a:pt x="6" y="4"/>
                    <a:pt x="4" y="5"/>
                    <a:pt x="3" y="5"/>
                  </a:cubicBezTo>
                  <a:cubicBezTo>
                    <a:pt x="2" y="6"/>
                    <a:pt x="0" y="7"/>
                    <a:pt x="1" y="8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5" y="7"/>
                    <a:pt x="6" y="6"/>
                    <a:pt x="7" y="6"/>
                  </a:cubicBezTo>
                  <a:cubicBezTo>
                    <a:pt x="8" y="5"/>
                    <a:pt x="11" y="6"/>
                    <a:pt x="12" y="5"/>
                  </a:cubicBezTo>
                  <a:cubicBezTo>
                    <a:pt x="14" y="5"/>
                    <a:pt x="15" y="4"/>
                    <a:pt x="16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50"/>
            <p:cNvSpPr>
              <a:spLocks/>
            </p:cNvSpPr>
            <p:nvPr/>
          </p:nvSpPr>
          <p:spPr bwMode="auto">
            <a:xfrm>
              <a:off x="461" y="3357"/>
              <a:ext cx="43" cy="24"/>
            </a:xfrm>
            <a:custGeom>
              <a:avLst/>
              <a:gdLst>
                <a:gd name="T0" fmla="*/ 16 w 16"/>
                <a:gd name="T1" fmla="*/ 3 h 9"/>
                <a:gd name="T2" fmla="*/ 15 w 16"/>
                <a:gd name="T3" fmla="*/ 1 h 9"/>
                <a:gd name="T4" fmla="*/ 12 w 16"/>
                <a:gd name="T5" fmla="*/ 2 h 9"/>
                <a:gd name="T6" fmla="*/ 7 w 16"/>
                <a:gd name="T7" fmla="*/ 4 h 9"/>
                <a:gd name="T8" fmla="*/ 3 w 16"/>
                <a:gd name="T9" fmla="*/ 5 h 9"/>
                <a:gd name="T10" fmla="*/ 1 w 16"/>
                <a:gd name="T11" fmla="*/ 8 h 9"/>
                <a:gd name="T12" fmla="*/ 5 w 16"/>
                <a:gd name="T13" fmla="*/ 7 h 9"/>
                <a:gd name="T14" fmla="*/ 7 w 16"/>
                <a:gd name="T15" fmla="*/ 6 h 9"/>
                <a:gd name="T16" fmla="*/ 12 w 16"/>
                <a:gd name="T17" fmla="*/ 5 h 9"/>
                <a:gd name="T18" fmla="*/ 16 w 16"/>
                <a:gd name="T1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9">
                  <a:moveTo>
                    <a:pt x="16" y="3"/>
                  </a:moveTo>
                  <a:cubicBezTo>
                    <a:pt x="16" y="2"/>
                    <a:pt x="16" y="1"/>
                    <a:pt x="15" y="1"/>
                  </a:cubicBezTo>
                  <a:cubicBezTo>
                    <a:pt x="15" y="0"/>
                    <a:pt x="13" y="2"/>
                    <a:pt x="12" y="2"/>
                  </a:cubicBezTo>
                  <a:cubicBezTo>
                    <a:pt x="11" y="3"/>
                    <a:pt x="8" y="4"/>
                    <a:pt x="7" y="4"/>
                  </a:cubicBezTo>
                  <a:cubicBezTo>
                    <a:pt x="6" y="4"/>
                    <a:pt x="4" y="5"/>
                    <a:pt x="3" y="5"/>
                  </a:cubicBezTo>
                  <a:cubicBezTo>
                    <a:pt x="2" y="6"/>
                    <a:pt x="0" y="7"/>
                    <a:pt x="1" y="8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5" y="7"/>
                    <a:pt x="6" y="6"/>
                    <a:pt x="7" y="6"/>
                  </a:cubicBezTo>
                  <a:cubicBezTo>
                    <a:pt x="8" y="5"/>
                    <a:pt x="11" y="6"/>
                    <a:pt x="12" y="5"/>
                  </a:cubicBezTo>
                  <a:cubicBezTo>
                    <a:pt x="14" y="5"/>
                    <a:pt x="15" y="4"/>
                    <a:pt x="16" y="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51"/>
            <p:cNvSpPr>
              <a:spLocks/>
            </p:cNvSpPr>
            <p:nvPr/>
          </p:nvSpPr>
          <p:spPr bwMode="auto">
            <a:xfrm>
              <a:off x="512" y="3085"/>
              <a:ext cx="674" cy="743"/>
            </a:xfrm>
            <a:custGeom>
              <a:avLst/>
              <a:gdLst>
                <a:gd name="T0" fmla="*/ 89 w 252"/>
                <a:gd name="T1" fmla="*/ 277 h 278"/>
                <a:gd name="T2" fmla="*/ 123 w 252"/>
                <a:gd name="T3" fmla="*/ 267 h 278"/>
                <a:gd name="T4" fmla="*/ 155 w 252"/>
                <a:gd name="T5" fmla="*/ 259 h 278"/>
                <a:gd name="T6" fmla="*/ 184 w 252"/>
                <a:gd name="T7" fmla="*/ 250 h 278"/>
                <a:gd name="T8" fmla="*/ 215 w 252"/>
                <a:gd name="T9" fmla="*/ 225 h 278"/>
                <a:gd name="T10" fmla="*/ 249 w 252"/>
                <a:gd name="T11" fmla="*/ 200 h 278"/>
                <a:gd name="T12" fmla="*/ 241 w 252"/>
                <a:gd name="T13" fmla="*/ 173 h 278"/>
                <a:gd name="T14" fmla="*/ 235 w 252"/>
                <a:gd name="T15" fmla="*/ 126 h 278"/>
                <a:gd name="T16" fmla="*/ 252 w 252"/>
                <a:gd name="T17" fmla="*/ 112 h 278"/>
                <a:gd name="T18" fmla="*/ 239 w 252"/>
                <a:gd name="T19" fmla="*/ 79 h 278"/>
                <a:gd name="T20" fmla="*/ 244 w 252"/>
                <a:gd name="T21" fmla="*/ 44 h 278"/>
                <a:gd name="T22" fmla="*/ 241 w 252"/>
                <a:gd name="T23" fmla="*/ 12 h 278"/>
                <a:gd name="T24" fmla="*/ 223 w 252"/>
                <a:gd name="T25" fmla="*/ 13 h 278"/>
                <a:gd name="T26" fmla="*/ 184 w 252"/>
                <a:gd name="T27" fmla="*/ 6 h 278"/>
                <a:gd name="T28" fmla="*/ 187 w 252"/>
                <a:gd name="T29" fmla="*/ 32 h 278"/>
                <a:gd name="T30" fmla="*/ 134 w 252"/>
                <a:gd name="T31" fmla="*/ 26 h 278"/>
                <a:gd name="T32" fmla="*/ 142 w 252"/>
                <a:gd name="T33" fmla="*/ 43 h 278"/>
                <a:gd name="T34" fmla="*/ 141 w 252"/>
                <a:gd name="T35" fmla="*/ 68 h 278"/>
                <a:gd name="T36" fmla="*/ 136 w 252"/>
                <a:gd name="T37" fmla="*/ 72 h 278"/>
                <a:gd name="T38" fmla="*/ 131 w 252"/>
                <a:gd name="T39" fmla="*/ 77 h 278"/>
                <a:gd name="T40" fmla="*/ 146 w 252"/>
                <a:gd name="T41" fmla="*/ 88 h 278"/>
                <a:gd name="T42" fmla="*/ 134 w 252"/>
                <a:gd name="T43" fmla="*/ 82 h 278"/>
                <a:gd name="T44" fmla="*/ 99 w 252"/>
                <a:gd name="T45" fmla="*/ 70 h 278"/>
                <a:gd name="T46" fmla="*/ 90 w 252"/>
                <a:gd name="T47" fmla="*/ 62 h 278"/>
                <a:gd name="T48" fmla="*/ 71 w 252"/>
                <a:gd name="T49" fmla="*/ 82 h 278"/>
                <a:gd name="T50" fmla="*/ 64 w 252"/>
                <a:gd name="T51" fmla="*/ 73 h 278"/>
                <a:gd name="T52" fmla="*/ 52 w 252"/>
                <a:gd name="T53" fmla="*/ 64 h 278"/>
                <a:gd name="T54" fmla="*/ 25 w 252"/>
                <a:gd name="T55" fmla="*/ 74 h 278"/>
                <a:gd name="T56" fmla="*/ 19 w 252"/>
                <a:gd name="T57" fmla="*/ 79 h 278"/>
                <a:gd name="T58" fmla="*/ 6 w 252"/>
                <a:gd name="T59" fmla="*/ 85 h 278"/>
                <a:gd name="T60" fmla="*/ 2 w 252"/>
                <a:gd name="T61" fmla="*/ 101 h 278"/>
                <a:gd name="T62" fmla="*/ 24 w 252"/>
                <a:gd name="T63" fmla="*/ 108 h 278"/>
                <a:gd name="T64" fmla="*/ 36 w 252"/>
                <a:gd name="T65" fmla="*/ 112 h 278"/>
                <a:gd name="T66" fmla="*/ 43 w 252"/>
                <a:gd name="T67" fmla="*/ 108 h 278"/>
                <a:gd name="T68" fmla="*/ 56 w 252"/>
                <a:gd name="T69" fmla="*/ 119 h 278"/>
                <a:gd name="T70" fmla="*/ 97 w 252"/>
                <a:gd name="T71" fmla="*/ 121 h 278"/>
                <a:gd name="T72" fmla="*/ 106 w 252"/>
                <a:gd name="T73" fmla="*/ 123 h 278"/>
                <a:gd name="T74" fmla="*/ 145 w 252"/>
                <a:gd name="T75" fmla="*/ 122 h 278"/>
                <a:gd name="T76" fmla="*/ 136 w 252"/>
                <a:gd name="T77" fmla="*/ 135 h 278"/>
                <a:gd name="T78" fmla="*/ 116 w 252"/>
                <a:gd name="T79" fmla="*/ 130 h 278"/>
                <a:gd name="T80" fmla="*/ 106 w 252"/>
                <a:gd name="T81" fmla="*/ 148 h 278"/>
                <a:gd name="T82" fmla="*/ 99 w 252"/>
                <a:gd name="T83" fmla="*/ 142 h 278"/>
                <a:gd name="T84" fmla="*/ 90 w 252"/>
                <a:gd name="T85" fmla="*/ 148 h 278"/>
                <a:gd name="T86" fmla="*/ 42 w 252"/>
                <a:gd name="T87" fmla="*/ 155 h 278"/>
                <a:gd name="T88" fmla="*/ 18 w 252"/>
                <a:gd name="T89" fmla="*/ 164 h 278"/>
                <a:gd name="T90" fmla="*/ 31 w 252"/>
                <a:gd name="T91" fmla="*/ 170 h 278"/>
                <a:gd name="T92" fmla="*/ 27 w 252"/>
                <a:gd name="T93" fmla="*/ 177 h 278"/>
                <a:gd name="T94" fmla="*/ 2 w 252"/>
                <a:gd name="T95" fmla="*/ 181 h 278"/>
                <a:gd name="T96" fmla="*/ 8 w 252"/>
                <a:gd name="T97" fmla="*/ 198 h 278"/>
                <a:gd name="T98" fmla="*/ 17 w 252"/>
                <a:gd name="T99" fmla="*/ 214 h 278"/>
                <a:gd name="T100" fmla="*/ 36 w 252"/>
                <a:gd name="T101" fmla="*/ 214 h 278"/>
                <a:gd name="T102" fmla="*/ 32 w 252"/>
                <a:gd name="T103" fmla="*/ 228 h 278"/>
                <a:gd name="T104" fmla="*/ 45 w 252"/>
                <a:gd name="T105" fmla="*/ 240 h 278"/>
                <a:gd name="T106" fmla="*/ 79 w 252"/>
                <a:gd name="T107" fmla="*/ 232 h 278"/>
                <a:gd name="T108" fmla="*/ 94 w 252"/>
                <a:gd name="T109" fmla="*/ 230 h 278"/>
                <a:gd name="T110" fmla="*/ 101 w 252"/>
                <a:gd name="T111" fmla="*/ 230 h 278"/>
                <a:gd name="T112" fmla="*/ 130 w 252"/>
                <a:gd name="T113" fmla="*/ 222 h 278"/>
                <a:gd name="T114" fmla="*/ 130 w 252"/>
                <a:gd name="T115" fmla="*/ 227 h 278"/>
                <a:gd name="T116" fmla="*/ 108 w 252"/>
                <a:gd name="T117" fmla="*/ 252 h 278"/>
                <a:gd name="T118" fmla="*/ 94 w 252"/>
                <a:gd name="T119" fmla="*/ 252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2" h="278">
                  <a:moveTo>
                    <a:pt x="92" y="261"/>
                  </a:moveTo>
                  <a:cubicBezTo>
                    <a:pt x="92" y="261"/>
                    <a:pt x="92" y="262"/>
                    <a:pt x="92" y="262"/>
                  </a:cubicBezTo>
                  <a:cubicBezTo>
                    <a:pt x="92" y="263"/>
                    <a:pt x="91" y="263"/>
                    <a:pt x="90" y="264"/>
                  </a:cubicBezTo>
                  <a:cubicBezTo>
                    <a:pt x="90" y="264"/>
                    <a:pt x="90" y="266"/>
                    <a:pt x="91" y="267"/>
                  </a:cubicBezTo>
                  <a:cubicBezTo>
                    <a:pt x="91" y="267"/>
                    <a:pt x="93" y="268"/>
                    <a:pt x="93" y="269"/>
                  </a:cubicBezTo>
                  <a:cubicBezTo>
                    <a:pt x="94" y="269"/>
                    <a:pt x="93" y="270"/>
                    <a:pt x="93" y="270"/>
                  </a:cubicBezTo>
                  <a:cubicBezTo>
                    <a:pt x="93" y="272"/>
                    <a:pt x="90" y="274"/>
                    <a:pt x="89" y="276"/>
                  </a:cubicBezTo>
                  <a:cubicBezTo>
                    <a:pt x="89" y="277"/>
                    <a:pt x="89" y="277"/>
                    <a:pt x="89" y="277"/>
                  </a:cubicBezTo>
                  <a:cubicBezTo>
                    <a:pt x="89" y="277"/>
                    <a:pt x="90" y="278"/>
                    <a:pt x="91" y="278"/>
                  </a:cubicBezTo>
                  <a:cubicBezTo>
                    <a:pt x="92" y="278"/>
                    <a:pt x="93" y="276"/>
                    <a:pt x="93" y="276"/>
                  </a:cubicBezTo>
                  <a:cubicBezTo>
                    <a:pt x="94" y="276"/>
                    <a:pt x="96" y="278"/>
                    <a:pt x="97" y="278"/>
                  </a:cubicBezTo>
                  <a:cubicBezTo>
                    <a:pt x="98" y="278"/>
                    <a:pt x="101" y="276"/>
                    <a:pt x="102" y="275"/>
                  </a:cubicBezTo>
                  <a:cubicBezTo>
                    <a:pt x="104" y="274"/>
                    <a:pt x="106" y="269"/>
                    <a:pt x="108" y="268"/>
                  </a:cubicBezTo>
                  <a:cubicBezTo>
                    <a:pt x="109" y="268"/>
                    <a:pt x="111" y="269"/>
                    <a:pt x="111" y="269"/>
                  </a:cubicBezTo>
                  <a:cubicBezTo>
                    <a:pt x="113" y="268"/>
                    <a:pt x="116" y="264"/>
                    <a:pt x="117" y="264"/>
                  </a:cubicBezTo>
                  <a:cubicBezTo>
                    <a:pt x="119" y="264"/>
                    <a:pt x="122" y="267"/>
                    <a:pt x="123" y="267"/>
                  </a:cubicBezTo>
                  <a:cubicBezTo>
                    <a:pt x="124" y="267"/>
                    <a:pt x="126" y="267"/>
                    <a:pt x="126" y="267"/>
                  </a:cubicBezTo>
                  <a:cubicBezTo>
                    <a:pt x="127" y="267"/>
                    <a:pt x="128" y="266"/>
                    <a:pt x="128" y="266"/>
                  </a:cubicBezTo>
                  <a:cubicBezTo>
                    <a:pt x="129" y="265"/>
                    <a:pt x="128" y="264"/>
                    <a:pt x="129" y="263"/>
                  </a:cubicBezTo>
                  <a:cubicBezTo>
                    <a:pt x="130" y="260"/>
                    <a:pt x="134" y="255"/>
                    <a:pt x="136" y="254"/>
                  </a:cubicBezTo>
                  <a:cubicBezTo>
                    <a:pt x="139" y="254"/>
                    <a:pt x="144" y="258"/>
                    <a:pt x="147" y="257"/>
                  </a:cubicBezTo>
                  <a:cubicBezTo>
                    <a:pt x="148" y="257"/>
                    <a:pt x="148" y="256"/>
                    <a:pt x="149" y="256"/>
                  </a:cubicBezTo>
                  <a:cubicBezTo>
                    <a:pt x="149" y="256"/>
                    <a:pt x="150" y="256"/>
                    <a:pt x="151" y="257"/>
                  </a:cubicBezTo>
                  <a:cubicBezTo>
                    <a:pt x="152" y="257"/>
                    <a:pt x="154" y="258"/>
                    <a:pt x="155" y="259"/>
                  </a:cubicBezTo>
                  <a:cubicBezTo>
                    <a:pt x="157" y="259"/>
                    <a:pt x="161" y="260"/>
                    <a:pt x="163" y="260"/>
                  </a:cubicBezTo>
                  <a:cubicBezTo>
                    <a:pt x="164" y="260"/>
                    <a:pt x="167" y="260"/>
                    <a:pt x="168" y="259"/>
                  </a:cubicBezTo>
                  <a:cubicBezTo>
                    <a:pt x="168" y="259"/>
                    <a:pt x="168" y="258"/>
                    <a:pt x="169" y="257"/>
                  </a:cubicBezTo>
                  <a:cubicBezTo>
                    <a:pt x="169" y="257"/>
                    <a:pt x="171" y="258"/>
                    <a:pt x="171" y="258"/>
                  </a:cubicBezTo>
                  <a:cubicBezTo>
                    <a:pt x="172" y="257"/>
                    <a:pt x="173" y="257"/>
                    <a:pt x="174" y="256"/>
                  </a:cubicBezTo>
                  <a:cubicBezTo>
                    <a:pt x="174" y="255"/>
                    <a:pt x="175" y="252"/>
                    <a:pt x="175" y="251"/>
                  </a:cubicBezTo>
                  <a:cubicBezTo>
                    <a:pt x="176" y="251"/>
                    <a:pt x="177" y="249"/>
                    <a:pt x="178" y="248"/>
                  </a:cubicBezTo>
                  <a:cubicBezTo>
                    <a:pt x="179" y="248"/>
                    <a:pt x="182" y="250"/>
                    <a:pt x="184" y="250"/>
                  </a:cubicBezTo>
                  <a:cubicBezTo>
                    <a:pt x="185" y="250"/>
                    <a:pt x="187" y="246"/>
                    <a:pt x="188" y="246"/>
                  </a:cubicBezTo>
                  <a:cubicBezTo>
                    <a:pt x="189" y="246"/>
                    <a:pt x="191" y="249"/>
                    <a:pt x="193" y="249"/>
                  </a:cubicBezTo>
                  <a:cubicBezTo>
                    <a:pt x="195" y="249"/>
                    <a:pt x="200" y="246"/>
                    <a:pt x="202" y="245"/>
                  </a:cubicBezTo>
                  <a:cubicBezTo>
                    <a:pt x="204" y="244"/>
                    <a:pt x="207" y="241"/>
                    <a:pt x="209" y="239"/>
                  </a:cubicBezTo>
                  <a:cubicBezTo>
                    <a:pt x="210" y="238"/>
                    <a:pt x="211" y="235"/>
                    <a:pt x="212" y="235"/>
                  </a:cubicBezTo>
                  <a:cubicBezTo>
                    <a:pt x="212" y="234"/>
                    <a:pt x="215" y="234"/>
                    <a:pt x="215" y="233"/>
                  </a:cubicBezTo>
                  <a:cubicBezTo>
                    <a:pt x="216" y="232"/>
                    <a:pt x="213" y="229"/>
                    <a:pt x="213" y="228"/>
                  </a:cubicBezTo>
                  <a:cubicBezTo>
                    <a:pt x="213" y="226"/>
                    <a:pt x="215" y="225"/>
                    <a:pt x="215" y="225"/>
                  </a:cubicBezTo>
                  <a:cubicBezTo>
                    <a:pt x="215" y="224"/>
                    <a:pt x="211" y="223"/>
                    <a:pt x="211" y="222"/>
                  </a:cubicBezTo>
                  <a:cubicBezTo>
                    <a:pt x="210" y="220"/>
                    <a:pt x="210" y="216"/>
                    <a:pt x="211" y="215"/>
                  </a:cubicBezTo>
                  <a:cubicBezTo>
                    <a:pt x="212" y="213"/>
                    <a:pt x="216" y="212"/>
                    <a:pt x="218" y="211"/>
                  </a:cubicBezTo>
                  <a:cubicBezTo>
                    <a:pt x="222" y="210"/>
                    <a:pt x="231" y="209"/>
                    <a:pt x="235" y="209"/>
                  </a:cubicBezTo>
                  <a:cubicBezTo>
                    <a:pt x="238" y="209"/>
                    <a:pt x="244" y="211"/>
                    <a:pt x="247" y="210"/>
                  </a:cubicBezTo>
                  <a:cubicBezTo>
                    <a:pt x="248" y="210"/>
                    <a:pt x="249" y="208"/>
                    <a:pt x="250" y="207"/>
                  </a:cubicBezTo>
                  <a:cubicBezTo>
                    <a:pt x="250" y="206"/>
                    <a:pt x="252" y="203"/>
                    <a:pt x="252" y="202"/>
                  </a:cubicBezTo>
                  <a:cubicBezTo>
                    <a:pt x="251" y="201"/>
                    <a:pt x="250" y="200"/>
                    <a:pt x="249" y="200"/>
                  </a:cubicBezTo>
                  <a:cubicBezTo>
                    <a:pt x="247" y="199"/>
                    <a:pt x="243" y="198"/>
                    <a:pt x="242" y="196"/>
                  </a:cubicBezTo>
                  <a:cubicBezTo>
                    <a:pt x="241" y="195"/>
                    <a:pt x="242" y="193"/>
                    <a:pt x="241" y="192"/>
                  </a:cubicBezTo>
                  <a:cubicBezTo>
                    <a:pt x="240" y="192"/>
                    <a:pt x="238" y="192"/>
                    <a:pt x="237" y="192"/>
                  </a:cubicBezTo>
                  <a:cubicBezTo>
                    <a:pt x="236" y="191"/>
                    <a:pt x="235" y="188"/>
                    <a:pt x="235" y="186"/>
                  </a:cubicBezTo>
                  <a:cubicBezTo>
                    <a:pt x="235" y="184"/>
                    <a:pt x="237" y="179"/>
                    <a:pt x="239" y="178"/>
                  </a:cubicBezTo>
                  <a:cubicBezTo>
                    <a:pt x="239" y="178"/>
                    <a:pt x="241" y="178"/>
                    <a:pt x="241" y="178"/>
                  </a:cubicBezTo>
                  <a:cubicBezTo>
                    <a:pt x="242" y="177"/>
                    <a:pt x="243" y="176"/>
                    <a:pt x="243" y="175"/>
                  </a:cubicBezTo>
                  <a:cubicBezTo>
                    <a:pt x="243" y="174"/>
                    <a:pt x="242" y="174"/>
                    <a:pt x="241" y="173"/>
                  </a:cubicBezTo>
                  <a:cubicBezTo>
                    <a:pt x="241" y="171"/>
                    <a:pt x="241" y="166"/>
                    <a:pt x="241" y="164"/>
                  </a:cubicBezTo>
                  <a:cubicBezTo>
                    <a:pt x="240" y="162"/>
                    <a:pt x="238" y="158"/>
                    <a:pt x="238" y="157"/>
                  </a:cubicBezTo>
                  <a:cubicBezTo>
                    <a:pt x="238" y="155"/>
                    <a:pt x="238" y="152"/>
                    <a:pt x="239" y="151"/>
                  </a:cubicBezTo>
                  <a:cubicBezTo>
                    <a:pt x="239" y="149"/>
                    <a:pt x="242" y="146"/>
                    <a:pt x="241" y="144"/>
                  </a:cubicBezTo>
                  <a:cubicBezTo>
                    <a:pt x="241" y="144"/>
                    <a:pt x="239" y="144"/>
                    <a:pt x="239" y="143"/>
                  </a:cubicBezTo>
                  <a:cubicBezTo>
                    <a:pt x="238" y="142"/>
                    <a:pt x="238" y="140"/>
                    <a:pt x="238" y="139"/>
                  </a:cubicBezTo>
                  <a:cubicBezTo>
                    <a:pt x="238" y="137"/>
                    <a:pt x="239" y="135"/>
                    <a:pt x="239" y="134"/>
                  </a:cubicBezTo>
                  <a:cubicBezTo>
                    <a:pt x="239" y="132"/>
                    <a:pt x="236" y="128"/>
                    <a:pt x="235" y="126"/>
                  </a:cubicBezTo>
                  <a:cubicBezTo>
                    <a:pt x="235" y="125"/>
                    <a:pt x="236" y="122"/>
                    <a:pt x="236" y="120"/>
                  </a:cubicBezTo>
                  <a:cubicBezTo>
                    <a:pt x="237" y="120"/>
                    <a:pt x="238" y="118"/>
                    <a:pt x="238" y="118"/>
                  </a:cubicBezTo>
                  <a:cubicBezTo>
                    <a:pt x="239" y="117"/>
                    <a:pt x="240" y="118"/>
                    <a:pt x="241" y="118"/>
                  </a:cubicBezTo>
                  <a:cubicBezTo>
                    <a:pt x="241" y="117"/>
                    <a:pt x="242" y="116"/>
                    <a:pt x="243" y="115"/>
                  </a:cubicBezTo>
                  <a:cubicBezTo>
                    <a:pt x="243" y="114"/>
                    <a:pt x="243" y="113"/>
                    <a:pt x="243" y="112"/>
                  </a:cubicBezTo>
                  <a:cubicBezTo>
                    <a:pt x="243" y="112"/>
                    <a:pt x="245" y="111"/>
                    <a:pt x="246" y="110"/>
                  </a:cubicBezTo>
                  <a:cubicBezTo>
                    <a:pt x="246" y="110"/>
                    <a:pt x="248" y="112"/>
                    <a:pt x="248" y="112"/>
                  </a:cubicBezTo>
                  <a:cubicBezTo>
                    <a:pt x="249" y="112"/>
                    <a:pt x="252" y="112"/>
                    <a:pt x="252" y="112"/>
                  </a:cubicBezTo>
                  <a:cubicBezTo>
                    <a:pt x="252" y="112"/>
                    <a:pt x="249" y="110"/>
                    <a:pt x="249" y="108"/>
                  </a:cubicBezTo>
                  <a:cubicBezTo>
                    <a:pt x="249" y="107"/>
                    <a:pt x="250" y="106"/>
                    <a:pt x="250" y="105"/>
                  </a:cubicBezTo>
                  <a:cubicBezTo>
                    <a:pt x="249" y="104"/>
                    <a:pt x="248" y="102"/>
                    <a:pt x="247" y="101"/>
                  </a:cubicBezTo>
                  <a:cubicBezTo>
                    <a:pt x="246" y="100"/>
                    <a:pt x="240" y="100"/>
                    <a:pt x="239" y="98"/>
                  </a:cubicBezTo>
                  <a:cubicBezTo>
                    <a:pt x="236" y="96"/>
                    <a:pt x="231" y="90"/>
                    <a:pt x="231" y="86"/>
                  </a:cubicBezTo>
                  <a:cubicBezTo>
                    <a:pt x="230" y="86"/>
                    <a:pt x="231" y="85"/>
                    <a:pt x="231" y="84"/>
                  </a:cubicBezTo>
                  <a:cubicBezTo>
                    <a:pt x="232" y="83"/>
                    <a:pt x="235" y="82"/>
                    <a:pt x="236" y="82"/>
                  </a:cubicBezTo>
                  <a:cubicBezTo>
                    <a:pt x="237" y="81"/>
                    <a:pt x="239" y="80"/>
                    <a:pt x="239" y="79"/>
                  </a:cubicBezTo>
                  <a:cubicBezTo>
                    <a:pt x="240" y="78"/>
                    <a:pt x="240" y="76"/>
                    <a:pt x="240" y="75"/>
                  </a:cubicBezTo>
                  <a:cubicBezTo>
                    <a:pt x="239" y="73"/>
                    <a:pt x="236" y="69"/>
                    <a:pt x="236" y="67"/>
                  </a:cubicBezTo>
                  <a:cubicBezTo>
                    <a:pt x="238" y="64"/>
                    <a:pt x="243" y="63"/>
                    <a:pt x="243" y="61"/>
                  </a:cubicBezTo>
                  <a:cubicBezTo>
                    <a:pt x="244" y="60"/>
                    <a:pt x="243" y="59"/>
                    <a:pt x="243" y="58"/>
                  </a:cubicBezTo>
                  <a:cubicBezTo>
                    <a:pt x="242" y="57"/>
                    <a:pt x="241" y="57"/>
                    <a:pt x="240" y="56"/>
                  </a:cubicBezTo>
                  <a:cubicBezTo>
                    <a:pt x="239" y="54"/>
                    <a:pt x="238" y="49"/>
                    <a:pt x="239" y="47"/>
                  </a:cubicBezTo>
                  <a:cubicBezTo>
                    <a:pt x="240" y="46"/>
                    <a:pt x="241" y="47"/>
                    <a:pt x="242" y="46"/>
                  </a:cubicBezTo>
                  <a:cubicBezTo>
                    <a:pt x="242" y="46"/>
                    <a:pt x="243" y="44"/>
                    <a:pt x="244" y="44"/>
                  </a:cubicBezTo>
                  <a:cubicBezTo>
                    <a:pt x="245" y="42"/>
                    <a:pt x="247" y="40"/>
                    <a:pt x="248" y="39"/>
                  </a:cubicBezTo>
                  <a:cubicBezTo>
                    <a:pt x="248" y="38"/>
                    <a:pt x="249" y="35"/>
                    <a:pt x="249" y="34"/>
                  </a:cubicBezTo>
                  <a:cubicBezTo>
                    <a:pt x="249" y="33"/>
                    <a:pt x="248" y="31"/>
                    <a:pt x="247" y="30"/>
                  </a:cubicBezTo>
                  <a:cubicBezTo>
                    <a:pt x="246" y="30"/>
                    <a:pt x="244" y="30"/>
                    <a:pt x="243" y="30"/>
                  </a:cubicBezTo>
                  <a:cubicBezTo>
                    <a:pt x="242" y="29"/>
                    <a:pt x="241" y="26"/>
                    <a:pt x="242" y="25"/>
                  </a:cubicBezTo>
                  <a:cubicBezTo>
                    <a:pt x="242" y="24"/>
                    <a:pt x="244" y="22"/>
                    <a:pt x="245" y="21"/>
                  </a:cubicBezTo>
                  <a:cubicBezTo>
                    <a:pt x="245" y="20"/>
                    <a:pt x="244" y="18"/>
                    <a:pt x="244" y="18"/>
                  </a:cubicBezTo>
                  <a:cubicBezTo>
                    <a:pt x="243" y="16"/>
                    <a:pt x="242" y="13"/>
                    <a:pt x="241" y="12"/>
                  </a:cubicBezTo>
                  <a:cubicBezTo>
                    <a:pt x="240" y="11"/>
                    <a:pt x="238" y="11"/>
                    <a:pt x="237" y="10"/>
                  </a:cubicBezTo>
                  <a:cubicBezTo>
                    <a:pt x="234" y="10"/>
                    <a:pt x="227" y="9"/>
                    <a:pt x="225" y="10"/>
                  </a:cubicBezTo>
                  <a:cubicBezTo>
                    <a:pt x="225" y="11"/>
                    <a:pt x="225" y="12"/>
                    <a:pt x="225" y="12"/>
                  </a:cubicBezTo>
                  <a:cubicBezTo>
                    <a:pt x="225" y="12"/>
                    <a:pt x="226" y="13"/>
                    <a:pt x="227" y="13"/>
                  </a:cubicBezTo>
                  <a:cubicBezTo>
                    <a:pt x="227" y="15"/>
                    <a:pt x="226" y="18"/>
                    <a:pt x="224" y="18"/>
                  </a:cubicBezTo>
                  <a:cubicBezTo>
                    <a:pt x="224" y="19"/>
                    <a:pt x="223" y="19"/>
                    <a:pt x="223" y="18"/>
                  </a:cubicBezTo>
                  <a:cubicBezTo>
                    <a:pt x="222" y="18"/>
                    <a:pt x="221" y="16"/>
                    <a:pt x="221" y="15"/>
                  </a:cubicBezTo>
                  <a:cubicBezTo>
                    <a:pt x="221" y="15"/>
                    <a:pt x="223" y="14"/>
                    <a:pt x="223" y="13"/>
                  </a:cubicBezTo>
                  <a:cubicBezTo>
                    <a:pt x="222" y="12"/>
                    <a:pt x="219" y="10"/>
                    <a:pt x="218" y="9"/>
                  </a:cubicBezTo>
                  <a:cubicBezTo>
                    <a:pt x="217" y="8"/>
                    <a:pt x="215" y="7"/>
                    <a:pt x="213" y="7"/>
                  </a:cubicBezTo>
                  <a:cubicBezTo>
                    <a:pt x="211" y="7"/>
                    <a:pt x="207" y="8"/>
                    <a:pt x="205" y="7"/>
                  </a:cubicBezTo>
                  <a:cubicBezTo>
                    <a:pt x="204" y="6"/>
                    <a:pt x="203" y="4"/>
                    <a:pt x="202" y="3"/>
                  </a:cubicBezTo>
                  <a:cubicBezTo>
                    <a:pt x="201" y="2"/>
                    <a:pt x="200" y="1"/>
                    <a:pt x="198" y="1"/>
                  </a:cubicBezTo>
                  <a:cubicBezTo>
                    <a:pt x="197" y="1"/>
                    <a:pt x="195" y="0"/>
                    <a:pt x="194" y="1"/>
                  </a:cubicBezTo>
                  <a:cubicBezTo>
                    <a:pt x="193" y="1"/>
                    <a:pt x="191" y="4"/>
                    <a:pt x="189" y="5"/>
                  </a:cubicBezTo>
                  <a:cubicBezTo>
                    <a:pt x="188" y="5"/>
                    <a:pt x="186" y="5"/>
                    <a:pt x="184" y="6"/>
                  </a:cubicBezTo>
                  <a:cubicBezTo>
                    <a:pt x="184" y="7"/>
                    <a:pt x="182" y="9"/>
                    <a:pt x="182" y="9"/>
                  </a:cubicBezTo>
                  <a:cubicBezTo>
                    <a:pt x="182" y="11"/>
                    <a:pt x="182" y="15"/>
                    <a:pt x="182" y="16"/>
                  </a:cubicBezTo>
                  <a:cubicBezTo>
                    <a:pt x="182" y="17"/>
                    <a:pt x="180" y="19"/>
                    <a:pt x="180" y="20"/>
                  </a:cubicBezTo>
                  <a:cubicBezTo>
                    <a:pt x="179" y="20"/>
                    <a:pt x="179" y="22"/>
                    <a:pt x="179" y="22"/>
                  </a:cubicBezTo>
                  <a:cubicBezTo>
                    <a:pt x="179" y="23"/>
                    <a:pt x="183" y="23"/>
                    <a:pt x="183" y="24"/>
                  </a:cubicBezTo>
                  <a:cubicBezTo>
                    <a:pt x="184" y="24"/>
                    <a:pt x="184" y="27"/>
                    <a:pt x="184" y="27"/>
                  </a:cubicBezTo>
                  <a:cubicBezTo>
                    <a:pt x="185" y="28"/>
                    <a:pt x="186" y="28"/>
                    <a:pt x="186" y="28"/>
                  </a:cubicBezTo>
                  <a:cubicBezTo>
                    <a:pt x="187" y="29"/>
                    <a:pt x="188" y="31"/>
                    <a:pt x="187" y="32"/>
                  </a:cubicBezTo>
                  <a:cubicBezTo>
                    <a:pt x="186" y="33"/>
                    <a:pt x="183" y="29"/>
                    <a:pt x="182" y="29"/>
                  </a:cubicBezTo>
                  <a:cubicBezTo>
                    <a:pt x="181" y="28"/>
                    <a:pt x="179" y="27"/>
                    <a:pt x="178" y="27"/>
                  </a:cubicBezTo>
                  <a:cubicBezTo>
                    <a:pt x="176" y="27"/>
                    <a:pt x="174" y="27"/>
                    <a:pt x="172" y="27"/>
                  </a:cubicBezTo>
                  <a:cubicBezTo>
                    <a:pt x="171" y="27"/>
                    <a:pt x="168" y="29"/>
                    <a:pt x="167" y="30"/>
                  </a:cubicBezTo>
                  <a:cubicBezTo>
                    <a:pt x="166" y="30"/>
                    <a:pt x="164" y="32"/>
                    <a:pt x="162" y="33"/>
                  </a:cubicBezTo>
                  <a:cubicBezTo>
                    <a:pt x="158" y="34"/>
                    <a:pt x="150" y="35"/>
                    <a:pt x="146" y="34"/>
                  </a:cubicBezTo>
                  <a:cubicBezTo>
                    <a:pt x="144" y="33"/>
                    <a:pt x="140" y="31"/>
                    <a:pt x="138" y="30"/>
                  </a:cubicBezTo>
                  <a:cubicBezTo>
                    <a:pt x="137" y="29"/>
                    <a:pt x="135" y="27"/>
                    <a:pt x="134" y="26"/>
                  </a:cubicBezTo>
                  <a:cubicBezTo>
                    <a:pt x="132" y="26"/>
                    <a:pt x="129" y="27"/>
                    <a:pt x="128" y="27"/>
                  </a:cubicBezTo>
                  <a:cubicBezTo>
                    <a:pt x="127" y="27"/>
                    <a:pt x="127" y="25"/>
                    <a:pt x="126" y="26"/>
                  </a:cubicBezTo>
                  <a:cubicBezTo>
                    <a:pt x="125" y="26"/>
                    <a:pt x="124" y="27"/>
                    <a:pt x="124" y="28"/>
                  </a:cubicBezTo>
                  <a:cubicBezTo>
                    <a:pt x="123" y="29"/>
                    <a:pt x="123" y="31"/>
                    <a:pt x="123" y="32"/>
                  </a:cubicBezTo>
                  <a:cubicBezTo>
                    <a:pt x="123" y="33"/>
                    <a:pt x="126" y="35"/>
                    <a:pt x="127" y="37"/>
                  </a:cubicBezTo>
                  <a:cubicBezTo>
                    <a:pt x="128" y="37"/>
                    <a:pt x="129" y="37"/>
                    <a:pt x="130" y="37"/>
                  </a:cubicBezTo>
                  <a:cubicBezTo>
                    <a:pt x="132" y="38"/>
                    <a:pt x="135" y="41"/>
                    <a:pt x="137" y="42"/>
                  </a:cubicBezTo>
                  <a:cubicBezTo>
                    <a:pt x="138" y="42"/>
                    <a:pt x="141" y="42"/>
                    <a:pt x="142" y="43"/>
                  </a:cubicBezTo>
                  <a:cubicBezTo>
                    <a:pt x="142" y="44"/>
                    <a:pt x="143" y="45"/>
                    <a:pt x="143" y="46"/>
                  </a:cubicBezTo>
                  <a:cubicBezTo>
                    <a:pt x="143" y="47"/>
                    <a:pt x="143" y="51"/>
                    <a:pt x="142" y="53"/>
                  </a:cubicBezTo>
                  <a:cubicBezTo>
                    <a:pt x="142" y="55"/>
                    <a:pt x="139" y="57"/>
                    <a:pt x="138" y="60"/>
                  </a:cubicBezTo>
                  <a:cubicBezTo>
                    <a:pt x="138" y="61"/>
                    <a:pt x="137" y="63"/>
                    <a:pt x="137" y="64"/>
                  </a:cubicBezTo>
                  <a:cubicBezTo>
                    <a:pt x="137" y="64"/>
                    <a:pt x="138" y="65"/>
                    <a:pt x="138" y="66"/>
                  </a:cubicBezTo>
                  <a:cubicBezTo>
                    <a:pt x="139" y="66"/>
                    <a:pt x="140" y="63"/>
                    <a:pt x="141" y="63"/>
                  </a:cubicBezTo>
                  <a:cubicBezTo>
                    <a:pt x="141" y="64"/>
                    <a:pt x="141" y="64"/>
                    <a:pt x="142" y="65"/>
                  </a:cubicBezTo>
                  <a:cubicBezTo>
                    <a:pt x="142" y="66"/>
                    <a:pt x="142" y="67"/>
                    <a:pt x="141" y="68"/>
                  </a:cubicBezTo>
                  <a:cubicBezTo>
                    <a:pt x="141" y="68"/>
                    <a:pt x="139" y="66"/>
                    <a:pt x="138" y="67"/>
                  </a:cubicBezTo>
                  <a:cubicBezTo>
                    <a:pt x="138" y="67"/>
                    <a:pt x="137" y="68"/>
                    <a:pt x="136" y="68"/>
                  </a:cubicBezTo>
                  <a:cubicBezTo>
                    <a:pt x="136" y="68"/>
                    <a:pt x="136" y="67"/>
                    <a:pt x="135" y="67"/>
                  </a:cubicBezTo>
                  <a:cubicBezTo>
                    <a:pt x="135" y="67"/>
                    <a:pt x="134" y="68"/>
                    <a:pt x="134" y="68"/>
                  </a:cubicBezTo>
                  <a:cubicBezTo>
                    <a:pt x="135" y="69"/>
                    <a:pt x="136" y="70"/>
                    <a:pt x="137" y="70"/>
                  </a:cubicBezTo>
                  <a:cubicBezTo>
                    <a:pt x="137" y="70"/>
                    <a:pt x="140" y="70"/>
                    <a:pt x="140" y="71"/>
                  </a:cubicBezTo>
                  <a:cubicBezTo>
                    <a:pt x="141" y="71"/>
                    <a:pt x="140" y="73"/>
                    <a:pt x="139" y="73"/>
                  </a:cubicBezTo>
                  <a:cubicBezTo>
                    <a:pt x="138" y="73"/>
                    <a:pt x="136" y="71"/>
                    <a:pt x="136" y="72"/>
                  </a:cubicBezTo>
                  <a:cubicBezTo>
                    <a:pt x="135" y="72"/>
                    <a:pt x="135" y="75"/>
                    <a:pt x="135" y="75"/>
                  </a:cubicBezTo>
                  <a:cubicBezTo>
                    <a:pt x="134" y="75"/>
                    <a:pt x="131" y="73"/>
                    <a:pt x="130" y="72"/>
                  </a:cubicBezTo>
                  <a:cubicBezTo>
                    <a:pt x="130" y="71"/>
                    <a:pt x="131" y="70"/>
                    <a:pt x="130" y="70"/>
                  </a:cubicBezTo>
                  <a:cubicBezTo>
                    <a:pt x="130" y="69"/>
                    <a:pt x="129" y="68"/>
                    <a:pt x="128" y="68"/>
                  </a:cubicBezTo>
                  <a:cubicBezTo>
                    <a:pt x="128" y="68"/>
                    <a:pt x="127" y="69"/>
                    <a:pt x="127" y="69"/>
                  </a:cubicBezTo>
                  <a:cubicBezTo>
                    <a:pt x="127" y="70"/>
                    <a:pt x="129" y="72"/>
                    <a:pt x="129" y="73"/>
                  </a:cubicBezTo>
                  <a:cubicBezTo>
                    <a:pt x="129" y="74"/>
                    <a:pt x="128" y="76"/>
                    <a:pt x="128" y="76"/>
                  </a:cubicBezTo>
                  <a:cubicBezTo>
                    <a:pt x="129" y="77"/>
                    <a:pt x="130" y="76"/>
                    <a:pt x="131" y="77"/>
                  </a:cubicBezTo>
                  <a:cubicBezTo>
                    <a:pt x="131" y="77"/>
                    <a:pt x="132" y="78"/>
                    <a:pt x="133" y="79"/>
                  </a:cubicBezTo>
                  <a:cubicBezTo>
                    <a:pt x="135" y="79"/>
                    <a:pt x="137" y="78"/>
                    <a:pt x="139" y="79"/>
                  </a:cubicBezTo>
                  <a:cubicBezTo>
                    <a:pt x="140" y="79"/>
                    <a:pt x="142" y="81"/>
                    <a:pt x="143" y="81"/>
                  </a:cubicBezTo>
                  <a:cubicBezTo>
                    <a:pt x="144" y="82"/>
                    <a:pt x="145" y="83"/>
                    <a:pt x="146" y="84"/>
                  </a:cubicBezTo>
                  <a:cubicBezTo>
                    <a:pt x="148" y="85"/>
                    <a:pt x="150" y="85"/>
                    <a:pt x="151" y="86"/>
                  </a:cubicBezTo>
                  <a:cubicBezTo>
                    <a:pt x="151" y="86"/>
                    <a:pt x="151" y="86"/>
                    <a:pt x="151" y="86"/>
                  </a:cubicBezTo>
                  <a:cubicBezTo>
                    <a:pt x="150" y="87"/>
                    <a:pt x="149" y="86"/>
                    <a:pt x="149" y="86"/>
                  </a:cubicBezTo>
                  <a:cubicBezTo>
                    <a:pt x="148" y="86"/>
                    <a:pt x="147" y="88"/>
                    <a:pt x="146" y="88"/>
                  </a:cubicBezTo>
                  <a:cubicBezTo>
                    <a:pt x="145" y="88"/>
                    <a:pt x="145" y="87"/>
                    <a:pt x="145" y="86"/>
                  </a:cubicBezTo>
                  <a:cubicBezTo>
                    <a:pt x="144" y="86"/>
                    <a:pt x="143" y="86"/>
                    <a:pt x="143" y="86"/>
                  </a:cubicBezTo>
                  <a:cubicBezTo>
                    <a:pt x="142" y="86"/>
                    <a:pt x="140" y="87"/>
                    <a:pt x="139" y="87"/>
                  </a:cubicBezTo>
                  <a:cubicBezTo>
                    <a:pt x="138" y="86"/>
                    <a:pt x="136" y="86"/>
                    <a:pt x="136" y="85"/>
                  </a:cubicBezTo>
                  <a:cubicBezTo>
                    <a:pt x="136" y="85"/>
                    <a:pt x="136" y="84"/>
                    <a:pt x="136" y="84"/>
                  </a:cubicBezTo>
                  <a:cubicBezTo>
                    <a:pt x="137" y="83"/>
                    <a:pt x="140" y="84"/>
                    <a:pt x="141" y="83"/>
                  </a:cubicBezTo>
                  <a:cubicBezTo>
                    <a:pt x="141" y="82"/>
                    <a:pt x="139" y="81"/>
                    <a:pt x="138" y="81"/>
                  </a:cubicBezTo>
                  <a:cubicBezTo>
                    <a:pt x="137" y="81"/>
                    <a:pt x="135" y="81"/>
                    <a:pt x="134" y="82"/>
                  </a:cubicBezTo>
                  <a:cubicBezTo>
                    <a:pt x="134" y="82"/>
                    <a:pt x="133" y="84"/>
                    <a:pt x="132" y="84"/>
                  </a:cubicBezTo>
                  <a:cubicBezTo>
                    <a:pt x="131" y="85"/>
                    <a:pt x="129" y="87"/>
                    <a:pt x="128" y="88"/>
                  </a:cubicBezTo>
                  <a:cubicBezTo>
                    <a:pt x="126" y="89"/>
                    <a:pt x="122" y="90"/>
                    <a:pt x="120" y="89"/>
                  </a:cubicBezTo>
                  <a:cubicBezTo>
                    <a:pt x="119" y="89"/>
                    <a:pt x="115" y="87"/>
                    <a:pt x="114" y="87"/>
                  </a:cubicBezTo>
                  <a:cubicBezTo>
                    <a:pt x="111" y="86"/>
                    <a:pt x="106" y="88"/>
                    <a:pt x="104" y="86"/>
                  </a:cubicBezTo>
                  <a:cubicBezTo>
                    <a:pt x="102" y="86"/>
                    <a:pt x="100" y="84"/>
                    <a:pt x="99" y="82"/>
                  </a:cubicBezTo>
                  <a:cubicBezTo>
                    <a:pt x="98" y="81"/>
                    <a:pt x="96" y="77"/>
                    <a:pt x="96" y="75"/>
                  </a:cubicBezTo>
                  <a:cubicBezTo>
                    <a:pt x="97" y="74"/>
                    <a:pt x="98" y="71"/>
                    <a:pt x="99" y="70"/>
                  </a:cubicBezTo>
                  <a:cubicBezTo>
                    <a:pt x="99" y="68"/>
                    <a:pt x="100" y="64"/>
                    <a:pt x="100" y="62"/>
                  </a:cubicBezTo>
                  <a:cubicBezTo>
                    <a:pt x="99" y="62"/>
                    <a:pt x="99" y="60"/>
                    <a:pt x="99" y="60"/>
                  </a:cubicBezTo>
                  <a:cubicBezTo>
                    <a:pt x="98" y="60"/>
                    <a:pt x="98" y="61"/>
                    <a:pt x="98" y="62"/>
                  </a:cubicBezTo>
                  <a:cubicBezTo>
                    <a:pt x="97" y="62"/>
                    <a:pt x="96" y="63"/>
                    <a:pt x="96" y="63"/>
                  </a:cubicBezTo>
                  <a:cubicBezTo>
                    <a:pt x="95" y="63"/>
                    <a:pt x="93" y="62"/>
                    <a:pt x="93" y="62"/>
                  </a:cubicBezTo>
                  <a:cubicBezTo>
                    <a:pt x="92" y="62"/>
                    <a:pt x="91" y="61"/>
                    <a:pt x="91" y="61"/>
                  </a:cubicBezTo>
                  <a:cubicBezTo>
                    <a:pt x="90" y="61"/>
                    <a:pt x="89" y="61"/>
                    <a:pt x="88" y="61"/>
                  </a:cubicBezTo>
                  <a:cubicBezTo>
                    <a:pt x="88" y="62"/>
                    <a:pt x="90" y="62"/>
                    <a:pt x="90" y="62"/>
                  </a:cubicBezTo>
                  <a:cubicBezTo>
                    <a:pt x="90" y="63"/>
                    <a:pt x="91" y="65"/>
                    <a:pt x="91" y="66"/>
                  </a:cubicBezTo>
                  <a:cubicBezTo>
                    <a:pt x="91" y="67"/>
                    <a:pt x="91" y="69"/>
                    <a:pt x="90" y="70"/>
                  </a:cubicBezTo>
                  <a:cubicBezTo>
                    <a:pt x="90" y="71"/>
                    <a:pt x="86" y="73"/>
                    <a:pt x="85" y="74"/>
                  </a:cubicBezTo>
                  <a:cubicBezTo>
                    <a:pt x="84" y="75"/>
                    <a:pt x="83" y="77"/>
                    <a:pt x="82" y="77"/>
                  </a:cubicBezTo>
                  <a:cubicBezTo>
                    <a:pt x="80" y="78"/>
                    <a:pt x="78" y="79"/>
                    <a:pt x="77" y="79"/>
                  </a:cubicBezTo>
                  <a:cubicBezTo>
                    <a:pt x="76" y="79"/>
                    <a:pt x="74" y="79"/>
                    <a:pt x="73" y="79"/>
                  </a:cubicBezTo>
                  <a:cubicBezTo>
                    <a:pt x="72" y="79"/>
                    <a:pt x="70" y="79"/>
                    <a:pt x="70" y="80"/>
                  </a:cubicBezTo>
                  <a:cubicBezTo>
                    <a:pt x="70" y="81"/>
                    <a:pt x="71" y="81"/>
                    <a:pt x="71" y="82"/>
                  </a:cubicBezTo>
                  <a:cubicBezTo>
                    <a:pt x="69" y="83"/>
                    <a:pt x="65" y="80"/>
                    <a:pt x="63" y="81"/>
                  </a:cubicBezTo>
                  <a:cubicBezTo>
                    <a:pt x="62" y="81"/>
                    <a:pt x="61" y="82"/>
                    <a:pt x="61" y="82"/>
                  </a:cubicBezTo>
                  <a:cubicBezTo>
                    <a:pt x="60" y="82"/>
                    <a:pt x="60" y="82"/>
                    <a:pt x="60" y="82"/>
                  </a:cubicBezTo>
                  <a:cubicBezTo>
                    <a:pt x="59" y="81"/>
                    <a:pt x="60" y="79"/>
                    <a:pt x="61" y="79"/>
                  </a:cubicBezTo>
                  <a:cubicBezTo>
                    <a:pt x="61" y="78"/>
                    <a:pt x="63" y="78"/>
                    <a:pt x="63" y="78"/>
                  </a:cubicBezTo>
                  <a:cubicBezTo>
                    <a:pt x="64" y="77"/>
                    <a:pt x="65" y="76"/>
                    <a:pt x="66" y="75"/>
                  </a:cubicBezTo>
                  <a:cubicBezTo>
                    <a:pt x="66" y="75"/>
                    <a:pt x="66" y="74"/>
                    <a:pt x="66" y="74"/>
                  </a:cubicBezTo>
                  <a:cubicBezTo>
                    <a:pt x="65" y="73"/>
                    <a:pt x="64" y="74"/>
                    <a:pt x="64" y="73"/>
                  </a:cubicBezTo>
                  <a:cubicBezTo>
                    <a:pt x="64" y="73"/>
                    <a:pt x="64" y="71"/>
                    <a:pt x="64" y="70"/>
                  </a:cubicBezTo>
                  <a:cubicBezTo>
                    <a:pt x="64" y="69"/>
                    <a:pt x="67" y="66"/>
                    <a:pt x="67" y="64"/>
                  </a:cubicBezTo>
                  <a:cubicBezTo>
                    <a:pt x="68" y="64"/>
                    <a:pt x="67" y="63"/>
                    <a:pt x="67" y="63"/>
                  </a:cubicBezTo>
                  <a:cubicBezTo>
                    <a:pt x="67" y="62"/>
                    <a:pt x="65" y="62"/>
                    <a:pt x="65" y="62"/>
                  </a:cubicBezTo>
                  <a:cubicBezTo>
                    <a:pt x="64" y="61"/>
                    <a:pt x="63" y="61"/>
                    <a:pt x="62" y="61"/>
                  </a:cubicBezTo>
                  <a:cubicBezTo>
                    <a:pt x="61" y="61"/>
                    <a:pt x="59" y="62"/>
                    <a:pt x="57" y="63"/>
                  </a:cubicBezTo>
                  <a:cubicBezTo>
                    <a:pt x="56" y="63"/>
                    <a:pt x="55" y="66"/>
                    <a:pt x="54" y="66"/>
                  </a:cubicBezTo>
                  <a:cubicBezTo>
                    <a:pt x="53" y="66"/>
                    <a:pt x="52" y="64"/>
                    <a:pt x="52" y="64"/>
                  </a:cubicBezTo>
                  <a:cubicBezTo>
                    <a:pt x="51" y="63"/>
                    <a:pt x="49" y="62"/>
                    <a:pt x="48" y="62"/>
                  </a:cubicBezTo>
                  <a:cubicBezTo>
                    <a:pt x="48" y="62"/>
                    <a:pt x="46" y="63"/>
                    <a:pt x="45" y="63"/>
                  </a:cubicBezTo>
                  <a:cubicBezTo>
                    <a:pt x="45" y="64"/>
                    <a:pt x="44" y="67"/>
                    <a:pt x="43" y="67"/>
                  </a:cubicBezTo>
                  <a:cubicBezTo>
                    <a:pt x="42" y="68"/>
                    <a:pt x="41" y="69"/>
                    <a:pt x="40" y="70"/>
                  </a:cubicBezTo>
                  <a:cubicBezTo>
                    <a:pt x="38" y="70"/>
                    <a:pt x="35" y="71"/>
                    <a:pt x="34" y="71"/>
                  </a:cubicBezTo>
                  <a:cubicBezTo>
                    <a:pt x="33" y="71"/>
                    <a:pt x="31" y="70"/>
                    <a:pt x="30" y="70"/>
                  </a:cubicBezTo>
                  <a:cubicBezTo>
                    <a:pt x="29" y="70"/>
                    <a:pt x="27" y="70"/>
                    <a:pt x="27" y="70"/>
                  </a:cubicBezTo>
                  <a:cubicBezTo>
                    <a:pt x="26" y="71"/>
                    <a:pt x="25" y="73"/>
                    <a:pt x="25" y="74"/>
                  </a:cubicBezTo>
                  <a:cubicBezTo>
                    <a:pt x="25" y="74"/>
                    <a:pt x="27" y="75"/>
                    <a:pt x="27" y="75"/>
                  </a:cubicBezTo>
                  <a:cubicBezTo>
                    <a:pt x="27" y="76"/>
                    <a:pt x="25" y="79"/>
                    <a:pt x="25" y="80"/>
                  </a:cubicBezTo>
                  <a:cubicBezTo>
                    <a:pt x="25" y="82"/>
                    <a:pt x="27" y="84"/>
                    <a:pt x="27" y="85"/>
                  </a:cubicBezTo>
                  <a:cubicBezTo>
                    <a:pt x="27" y="86"/>
                    <a:pt x="25" y="87"/>
                    <a:pt x="25" y="88"/>
                  </a:cubicBezTo>
                  <a:cubicBezTo>
                    <a:pt x="24" y="88"/>
                    <a:pt x="22" y="88"/>
                    <a:pt x="21" y="87"/>
                  </a:cubicBezTo>
                  <a:cubicBezTo>
                    <a:pt x="20" y="86"/>
                    <a:pt x="19" y="85"/>
                    <a:pt x="18" y="84"/>
                  </a:cubicBezTo>
                  <a:cubicBezTo>
                    <a:pt x="18" y="84"/>
                    <a:pt x="19" y="83"/>
                    <a:pt x="19" y="82"/>
                  </a:cubicBezTo>
                  <a:cubicBezTo>
                    <a:pt x="19" y="81"/>
                    <a:pt x="19" y="80"/>
                    <a:pt x="19" y="79"/>
                  </a:cubicBezTo>
                  <a:cubicBezTo>
                    <a:pt x="19" y="79"/>
                    <a:pt x="21" y="78"/>
                    <a:pt x="22" y="78"/>
                  </a:cubicBezTo>
                  <a:cubicBezTo>
                    <a:pt x="22" y="77"/>
                    <a:pt x="22" y="76"/>
                    <a:pt x="21" y="76"/>
                  </a:cubicBezTo>
                  <a:cubicBezTo>
                    <a:pt x="21" y="76"/>
                    <a:pt x="20" y="75"/>
                    <a:pt x="19" y="75"/>
                  </a:cubicBezTo>
                  <a:cubicBezTo>
                    <a:pt x="18" y="75"/>
                    <a:pt x="15" y="75"/>
                    <a:pt x="14" y="76"/>
                  </a:cubicBezTo>
                  <a:cubicBezTo>
                    <a:pt x="13" y="77"/>
                    <a:pt x="13" y="78"/>
                    <a:pt x="12" y="78"/>
                  </a:cubicBezTo>
                  <a:cubicBezTo>
                    <a:pt x="11" y="80"/>
                    <a:pt x="5" y="80"/>
                    <a:pt x="4" y="81"/>
                  </a:cubicBezTo>
                  <a:cubicBezTo>
                    <a:pt x="3" y="82"/>
                    <a:pt x="3" y="83"/>
                    <a:pt x="3" y="83"/>
                  </a:cubicBezTo>
                  <a:cubicBezTo>
                    <a:pt x="3" y="84"/>
                    <a:pt x="5" y="84"/>
                    <a:pt x="6" y="85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5" y="86"/>
                    <a:pt x="5" y="87"/>
                    <a:pt x="6" y="87"/>
                  </a:cubicBezTo>
                  <a:cubicBezTo>
                    <a:pt x="7" y="88"/>
                    <a:pt x="7" y="86"/>
                    <a:pt x="8" y="86"/>
                  </a:cubicBezTo>
                  <a:cubicBezTo>
                    <a:pt x="8" y="86"/>
                    <a:pt x="9" y="86"/>
                    <a:pt x="9" y="86"/>
                  </a:cubicBezTo>
                  <a:cubicBezTo>
                    <a:pt x="9" y="87"/>
                    <a:pt x="9" y="88"/>
                    <a:pt x="9" y="89"/>
                  </a:cubicBezTo>
                  <a:cubicBezTo>
                    <a:pt x="9" y="90"/>
                    <a:pt x="7" y="90"/>
                    <a:pt x="5" y="91"/>
                  </a:cubicBezTo>
                  <a:cubicBezTo>
                    <a:pt x="5" y="91"/>
                    <a:pt x="3" y="93"/>
                    <a:pt x="3" y="95"/>
                  </a:cubicBezTo>
                  <a:cubicBezTo>
                    <a:pt x="2" y="96"/>
                    <a:pt x="3" y="100"/>
                    <a:pt x="2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2"/>
                    <a:pt x="0" y="103"/>
                    <a:pt x="0" y="103"/>
                  </a:cubicBezTo>
                  <a:cubicBezTo>
                    <a:pt x="0" y="103"/>
                    <a:pt x="2" y="104"/>
                    <a:pt x="2" y="104"/>
                  </a:cubicBezTo>
                  <a:cubicBezTo>
                    <a:pt x="3" y="105"/>
                    <a:pt x="3" y="106"/>
                    <a:pt x="4" y="107"/>
                  </a:cubicBezTo>
                  <a:cubicBezTo>
                    <a:pt x="4" y="107"/>
                    <a:pt x="6" y="108"/>
                    <a:pt x="7" y="108"/>
                  </a:cubicBezTo>
                  <a:cubicBezTo>
                    <a:pt x="10" y="110"/>
                    <a:pt x="17" y="110"/>
                    <a:pt x="20" y="110"/>
                  </a:cubicBezTo>
                  <a:cubicBezTo>
                    <a:pt x="21" y="110"/>
                    <a:pt x="23" y="110"/>
                    <a:pt x="24" y="110"/>
                  </a:cubicBezTo>
                  <a:cubicBezTo>
                    <a:pt x="24" y="109"/>
                    <a:pt x="24" y="108"/>
                    <a:pt x="24" y="108"/>
                  </a:cubicBezTo>
                  <a:cubicBezTo>
                    <a:pt x="24" y="107"/>
                    <a:pt x="23" y="107"/>
                    <a:pt x="23" y="107"/>
                  </a:cubicBezTo>
                  <a:cubicBezTo>
                    <a:pt x="23" y="106"/>
                    <a:pt x="23" y="105"/>
                    <a:pt x="22" y="104"/>
                  </a:cubicBezTo>
                  <a:cubicBezTo>
                    <a:pt x="22" y="104"/>
                    <a:pt x="21" y="103"/>
                    <a:pt x="21" y="103"/>
                  </a:cubicBezTo>
                  <a:cubicBezTo>
                    <a:pt x="21" y="102"/>
                    <a:pt x="22" y="100"/>
                    <a:pt x="22" y="100"/>
                  </a:cubicBezTo>
                  <a:cubicBezTo>
                    <a:pt x="23" y="100"/>
                    <a:pt x="24" y="100"/>
                    <a:pt x="25" y="100"/>
                  </a:cubicBezTo>
                  <a:cubicBezTo>
                    <a:pt x="26" y="100"/>
                    <a:pt x="28" y="102"/>
                    <a:pt x="29" y="103"/>
                  </a:cubicBezTo>
                  <a:cubicBezTo>
                    <a:pt x="30" y="104"/>
                    <a:pt x="30" y="106"/>
                    <a:pt x="31" y="107"/>
                  </a:cubicBezTo>
                  <a:cubicBezTo>
                    <a:pt x="32" y="108"/>
                    <a:pt x="34" y="111"/>
                    <a:pt x="36" y="112"/>
                  </a:cubicBezTo>
                  <a:cubicBezTo>
                    <a:pt x="37" y="112"/>
                    <a:pt x="38" y="112"/>
                    <a:pt x="39" y="111"/>
                  </a:cubicBezTo>
                  <a:cubicBezTo>
                    <a:pt x="39" y="111"/>
                    <a:pt x="40" y="110"/>
                    <a:pt x="40" y="110"/>
                  </a:cubicBezTo>
                  <a:cubicBezTo>
                    <a:pt x="40" y="108"/>
                    <a:pt x="39" y="107"/>
                    <a:pt x="38" y="106"/>
                  </a:cubicBezTo>
                  <a:cubicBezTo>
                    <a:pt x="38" y="105"/>
                    <a:pt x="36" y="105"/>
                    <a:pt x="35" y="105"/>
                  </a:cubicBezTo>
                  <a:cubicBezTo>
                    <a:pt x="35" y="104"/>
                    <a:pt x="35" y="103"/>
                    <a:pt x="35" y="103"/>
                  </a:cubicBezTo>
                  <a:cubicBezTo>
                    <a:pt x="36" y="103"/>
                    <a:pt x="38" y="103"/>
                    <a:pt x="39" y="103"/>
                  </a:cubicBezTo>
                  <a:cubicBezTo>
                    <a:pt x="39" y="103"/>
                    <a:pt x="41" y="104"/>
                    <a:pt x="42" y="104"/>
                  </a:cubicBezTo>
                  <a:cubicBezTo>
                    <a:pt x="42" y="105"/>
                    <a:pt x="42" y="107"/>
                    <a:pt x="43" y="108"/>
                  </a:cubicBezTo>
                  <a:cubicBezTo>
                    <a:pt x="44" y="108"/>
                    <a:pt x="45" y="110"/>
                    <a:pt x="46" y="110"/>
                  </a:cubicBezTo>
                  <a:cubicBezTo>
                    <a:pt x="47" y="110"/>
                    <a:pt x="48" y="110"/>
                    <a:pt x="48" y="109"/>
                  </a:cubicBezTo>
                  <a:cubicBezTo>
                    <a:pt x="49" y="108"/>
                    <a:pt x="49" y="106"/>
                    <a:pt x="49" y="106"/>
                  </a:cubicBezTo>
                  <a:cubicBezTo>
                    <a:pt x="50" y="106"/>
                    <a:pt x="52" y="106"/>
                    <a:pt x="52" y="106"/>
                  </a:cubicBezTo>
                  <a:cubicBezTo>
                    <a:pt x="53" y="106"/>
                    <a:pt x="53" y="108"/>
                    <a:pt x="53" y="108"/>
                  </a:cubicBezTo>
                  <a:cubicBezTo>
                    <a:pt x="53" y="109"/>
                    <a:pt x="52" y="110"/>
                    <a:pt x="52" y="111"/>
                  </a:cubicBezTo>
                  <a:cubicBezTo>
                    <a:pt x="52" y="112"/>
                    <a:pt x="52" y="114"/>
                    <a:pt x="53" y="116"/>
                  </a:cubicBezTo>
                  <a:cubicBezTo>
                    <a:pt x="53" y="117"/>
                    <a:pt x="55" y="119"/>
                    <a:pt x="56" y="119"/>
                  </a:cubicBezTo>
                  <a:cubicBezTo>
                    <a:pt x="58" y="119"/>
                    <a:pt x="60" y="116"/>
                    <a:pt x="61" y="116"/>
                  </a:cubicBezTo>
                  <a:cubicBezTo>
                    <a:pt x="61" y="116"/>
                    <a:pt x="62" y="117"/>
                    <a:pt x="63" y="117"/>
                  </a:cubicBezTo>
                  <a:cubicBezTo>
                    <a:pt x="64" y="118"/>
                    <a:pt x="64" y="120"/>
                    <a:pt x="65" y="120"/>
                  </a:cubicBezTo>
                  <a:cubicBezTo>
                    <a:pt x="67" y="121"/>
                    <a:pt x="71" y="120"/>
                    <a:pt x="73" y="120"/>
                  </a:cubicBezTo>
                  <a:cubicBezTo>
                    <a:pt x="74" y="119"/>
                    <a:pt x="75" y="118"/>
                    <a:pt x="75" y="118"/>
                  </a:cubicBezTo>
                  <a:cubicBezTo>
                    <a:pt x="78" y="117"/>
                    <a:pt x="83" y="117"/>
                    <a:pt x="86" y="117"/>
                  </a:cubicBezTo>
                  <a:cubicBezTo>
                    <a:pt x="87" y="117"/>
                    <a:pt x="91" y="117"/>
                    <a:pt x="92" y="118"/>
                  </a:cubicBezTo>
                  <a:cubicBezTo>
                    <a:pt x="93" y="118"/>
                    <a:pt x="96" y="120"/>
                    <a:pt x="97" y="121"/>
                  </a:cubicBezTo>
                  <a:cubicBezTo>
                    <a:pt x="98" y="122"/>
                    <a:pt x="98" y="125"/>
                    <a:pt x="99" y="126"/>
                  </a:cubicBezTo>
                  <a:cubicBezTo>
                    <a:pt x="100" y="127"/>
                    <a:pt x="101" y="129"/>
                    <a:pt x="102" y="130"/>
                  </a:cubicBezTo>
                  <a:cubicBezTo>
                    <a:pt x="104" y="131"/>
                    <a:pt x="107" y="132"/>
                    <a:pt x="108" y="132"/>
                  </a:cubicBezTo>
                  <a:cubicBezTo>
                    <a:pt x="109" y="132"/>
                    <a:pt x="110" y="132"/>
                    <a:pt x="110" y="131"/>
                  </a:cubicBezTo>
                  <a:cubicBezTo>
                    <a:pt x="110" y="130"/>
                    <a:pt x="108" y="129"/>
                    <a:pt x="108" y="129"/>
                  </a:cubicBezTo>
                  <a:cubicBezTo>
                    <a:pt x="108" y="128"/>
                    <a:pt x="108" y="128"/>
                    <a:pt x="108" y="127"/>
                  </a:cubicBezTo>
                  <a:cubicBezTo>
                    <a:pt x="108" y="126"/>
                    <a:pt x="106" y="126"/>
                    <a:pt x="106" y="125"/>
                  </a:cubicBezTo>
                  <a:cubicBezTo>
                    <a:pt x="106" y="124"/>
                    <a:pt x="106" y="123"/>
                    <a:pt x="106" y="123"/>
                  </a:cubicBezTo>
                  <a:cubicBezTo>
                    <a:pt x="106" y="122"/>
                    <a:pt x="102" y="122"/>
                    <a:pt x="102" y="121"/>
                  </a:cubicBezTo>
                  <a:cubicBezTo>
                    <a:pt x="101" y="121"/>
                    <a:pt x="101" y="120"/>
                    <a:pt x="101" y="120"/>
                  </a:cubicBezTo>
                  <a:cubicBezTo>
                    <a:pt x="103" y="119"/>
                    <a:pt x="108" y="119"/>
                    <a:pt x="109" y="119"/>
                  </a:cubicBezTo>
                  <a:cubicBezTo>
                    <a:pt x="112" y="119"/>
                    <a:pt x="117" y="119"/>
                    <a:pt x="119" y="119"/>
                  </a:cubicBezTo>
                  <a:cubicBezTo>
                    <a:pt x="122" y="119"/>
                    <a:pt x="127" y="121"/>
                    <a:pt x="130" y="121"/>
                  </a:cubicBezTo>
                  <a:cubicBezTo>
                    <a:pt x="132" y="121"/>
                    <a:pt x="136" y="119"/>
                    <a:pt x="138" y="120"/>
                  </a:cubicBezTo>
                  <a:cubicBezTo>
                    <a:pt x="139" y="120"/>
                    <a:pt x="139" y="122"/>
                    <a:pt x="141" y="123"/>
                  </a:cubicBezTo>
                  <a:cubicBezTo>
                    <a:pt x="142" y="123"/>
                    <a:pt x="144" y="121"/>
                    <a:pt x="145" y="122"/>
                  </a:cubicBezTo>
                  <a:cubicBezTo>
                    <a:pt x="145" y="122"/>
                    <a:pt x="144" y="123"/>
                    <a:pt x="143" y="124"/>
                  </a:cubicBezTo>
                  <a:cubicBezTo>
                    <a:pt x="143" y="125"/>
                    <a:pt x="141" y="125"/>
                    <a:pt x="139" y="125"/>
                  </a:cubicBezTo>
                  <a:cubicBezTo>
                    <a:pt x="139" y="125"/>
                    <a:pt x="139" y="123"/>
                    <a:pt x="138" y="123"/>
                  </a:cubicBezTo>
                  <a:cubicBezTo>
                    <a:pt x="137" y="123"/>
                    <a:pt x="136" y="125"/>
                    <a:pt x="135" y="125"/>
                  </a:cubicBezTo>
                  <a:cubicBezTo>
                    <a:pt x="135" y="126"/>
                    <a:pt x="133" y="127"/>
                    <a:pt x="133" y="128"/>
                  </a:cubicBezTo>
                  <a:cubicBezTo>
                    <a:pt x="133" y="128"/>
                    <a:pt x="133" y="130"/>
                    <a:pt x="134" y="130"/>
                  </a:cubicBezTo>
                  <a:cubicBezTo>
                    <a:pt x="134" y="131"/>
                    <a:pt x="136" y="130"/>
                    <a:pt x="136" y="132"/>
                  </a:cubicBezTo>
                  <a:cubicBezTo>
                    <a:pt x="137" y="132"/>
                    <a:pt x="136" y="134"/>
                    <a:pt x="136" y="135"/>
                  </a:cubicBezTo>
                  <a:cubicBezTo>
                    <a:pt x="135" y="135"/>
                    <a:pt x="134" y="137"/>
                    <a:pt x="132" y="136"/>
                  </a:cubicBezTo>
                  <a:cubicBezTo>
                    <a:pt x="132" y="136"/>
                    <a:pt x="134" y="135"/>
                    <a:pt x="134" y="135"/>
                  </a:cubicBezTo>
                  <a:cubicBezTo>
                    <a:pt x="134" y="134"/>
                    <a:pt x="134" y="133"/>
                    <a:pt x="133" y="132"/>
                  </a:cubicBezTo>
                  <a:cubicBezTo>
                    <a:pt x="132" y="132"/>
                    <a:pt x="129" y="132"/>
                    <a:pt x="128" y="132"/>
                  </a:cubicBezTo>
                  <a:cubicBezTo>
                    <a:pt x="127" y="132"/>
                    <a:pt x="123" y="132"/>
                    <a:pt x="122" y="133"/>
                  </a:cubicBezTo>
                  <a:cubicBezTo>
                    <a:pt x="121" y="133"/>
                    <a:pt x="119" y="135"/>
                    <a:pt x="118" y="135"/>
                  </a:cubicBezTo>
                  <a:cubicBezTo>
                    <a:pt x="117" y="136"/>
                    <a:pt x="115" y="136"/>
                    <a:pt x="115" y="135"/>
                  </a:cubicBezTo>
                  <a:cubicBezTo>
                    <a:pt x="114" y="134"/>
                    <a:pt x="116" y="132"/>
                    <a:pt x="116" y="130"/>
                  </a:cubicBezTo>
                  <a:cubicBezTo>
                    <a:pt x="116" y="129"/>
                    <a:pt x="116" y="127"/>
                    <a:pt x="115" y="127"/>
                  </a:cubicBezTo>
                  <a:cubicBezTo>
                    <a:pt x="115" y="126"/>
                    <a:pt x="114" y="125"/>
                    <a:pt x="113" y="126"/>
                  </a:cubicBezTo>
                  <a:cubicBezTo>
                    <a:pt x="112" y="126"/>
                    <a:pt x="114" y="129"/>
                    <a:pt x="113" y="130"/>
                  </a:cubicBezTo>
                  <a:cubicBezTo>
                    <a:pt x="113" y="131"/>
                    <a:pt x="112" y="133"/>
                    <a:pt x="112" y="134"/>
                  </a:cubicBezTo>
                  <a:cubicBezTo>
                    <a:pt x="111" y="135"/>
                    <a:pt x="109" y="137"/>
                    <a:pt x="109" y="139"/>
                  </a:cubicBezTo>
                  <a:cubicBezTo>
                    <a:pt x="108" y="139"/>
                    <a:pt x="106" y="140"/>
                    <a:pt x="106" y="141"/>
                  </a:cubicBezTo>
                  <a:cubicBezTo>
                    <a:pt x="105" y="142"/>
                    <a:pt x="105" y="143"/>
                    <a:pt x="105" y="144"/>
                  </a:cubicBezTo>
                  <a:cubicBezTo>
                    <a:pt x="105" y="145"/>
                    <a:pt x="106" y="147"/>
                    <a:pt x="106" y="148"/>
                  </a:cubicBezTo>
                  <a:cubicBezTo>
                    <a:pt x="106" y="148"/>
                    <a:pt x="104" y="149"/>
                    <a:pt x="104" y="148"/>
                  </a:cubicBezTo>
                  <a:cubicBezTo>
                    <a:pt x="103" y="148"/>
                    <a:pt x="104" y="147"/>
                    <a:pt x="104" y="146"/>
                  </a:cubicBezTo>
                  <a:cubicBezTo>
                    <a:pt x="104" y="145"/>
                    <a:pt x="104" y="145"/>
                    <a:pt x="104" y="145"/>
                  </a:cubicBezTo>
                  <a:cubicBezTo>
                    <a:pt x="103" y="145"/>
                    <a:pt x="102" y="145"/>
                    <a:pt x="101" y="146"/>
                  </a:cubicBezTo>
                  <a:cubicBezTo>
                    <a:pt x="100" y="147"/>
                    <a:pt x="100" y="149"/>
                    <a:pt x="99" y="150"/>
                  </a:cubicBezTo>
                  <a:cubicBezTo>
                    <a:pt x="98" y="150"/>
                    <a:pt x="97" y="151"/>
                    <a:pt x="97" y="150"/>
                  </a:cubicBezTo>
                  <a:cubicBezTo>
                    <a:pt x="96" y="149"/>
                    <a:pt x="97" y="147"/>
                    <a:pt x="98" y="145"/>
                  </a:cubicBezTo>
                  <a:cubicBezTo>
                    <a:pt x="98" y="144"/>
                    <a:pt x="99" y="142"/>
                    <a:pt x="99" y="142"/>
                  </a:cubicBezTo>
                  <a:cubicBezTo>
                    <a:pt x="100" y="141"/>
                    <a:pt x="101" y="142"/>
                    <a:pt x="101" y="141"/>
                  </a:cubicBezTo>
                  <a:cubicBezTo>
                    <a:pt x="101" y="141"/>
                    <a:pt x="102" y="141"/>
                    <a:pt x="102" y="140"/>
                  </a:cubicBezTo>
                  <a:cubicBezTo>
                    <a:pt x="102" y="140"/>
                    <a:pt x="101" y="139"/>
                    <a:pt x="101" y="138"/>
                  </a:cubicBezTo>
                  <a:cubicBezTo>
                    <a:pt x="101" y="137"/>
                    <a:pt x="103" y="137"/>
                    <a:pt x="103" y="136"/>
                  </a:cubicBezTo>
                  <a:cubicBezTo>
                    <a:pt x="103" y="136"/>
                    <a:pt x="102" y="136"/>
                    <a:pt x="102" y="136"/>
                  </a:cubicBezTo>
                  <a:cubicBezTo>
                    <a:pt x="101" y="136"/>
                    <a:pt x="99" y="137"/>
                    <a:pt x="98" y="139"/>
                  </a:cubicBezTo>
                  <a:cubicBezTo>
                    <a:pt x="97" y="139"/>
                    <a:pt x="96" y="142"/>
                    <a:pt x="94" y="143"/>
                  </a:cubicBezTo>
                  <a:cubicBezTo>
                    <a:pt x="93" y="144"/>
                    <a:pt x="91" y="147"/>
                    <a:pt x="90" y="148"/>
                  </a:cubicBezTo>
                  <a:cubicBezTo>
                    <a:pt x="88" y="148"/>
                    <a:pt x="84" y="149"/>
                    <a:pt x="82" y="149"/>
                  </a:cubicBezTo>
                  <a:cubicBezTo>
                    <a:pt x="80" y="150"/>
                    <a:pt x="77" y="149"/>
                    <a:pt x="76" y="149"/>
                  </a:cubicBezTo>
                  <a:cubicBezTo>
                    <a:pt x="74" y="148"/>
                    <a:pt x="71" y="147"/>
                    <a:pt x="70" y="146"/>
                  </a:cubicBezTo>
                  <a:cubicBezTo>
                    <a:pt x="68" y="146"/>
                    <a:pt x="66" y="146"/>
                    <a:pt x="64" y="146"/>
                  </a:cubicBezTo>
                  <a:cubicBezTo>
                    <a:pt x="62" y="146"/>
                    <a:pt x="58" y="149"/>
                    <a:pt x="56" y="148"/>
                  </a:cubicBezTo>
                  <a:cubicBezTo>
                    <a:pt x="55" y="148"/>
                    <a:pt x="55" y="147"/>
                    <a:pt x="54" y="147"/>
                  </a:cubicBezTo>
                  <a:cubicBezTo>
                    <a:pt x="53" y="146"/>
                    <a:pt x="51" y="147"/>
                    <a:pt x="50" y="148"/>
                  </a:cubicBezTo>
                  <a:cubicBezTo>
                    <a:pt x="48" y="149"/>
                    <a:pt x="45" y="155"/>
                    <a:pt x="42" y="155"/>
                  </a:cubicBezTo>
                  <a:cubicBezTo>
                    <a:pt x="42" y="155"/>
                    <a:pt x="41" y="154"/>
                    <a:pt x="41" y="154"/>
                  </a:cubicBezTo>
                  <a:cubicBezTo>
                    <a:pt x="40" y="153"/>
                    <a:pt x="38" y="155"/>
                    <a:pt x="37" y="155"/>
                  </a:cubicBezTo>
                  <a:cubicBezTo>
                    <a:pt x="35" y="156"/>
                    <a:pt x="33" y="157"/>
                    <a:pt x="33" y="158"/>
                  </a:cubicBezTo>
                  <a:cubicBezTo>
                    <a:pt x="32" y="158"/>
                    <a:pt x="33" y="161"/>
                    <a:pt x="32" y="161"/>
                  </a:cubicBezTo>
                  <a:cubicBezTo>
                    <a:pt x="32" y="162"/>
                    <a:pt x="31" y="162"/>
                    <a:pt x="30" y="162"/>
                  </a:cubicBezTo>
                  <a:cubicBezTo>
                    <a:pt x="30" y="162"/>
                    <a:pt x="29" y="160"/>
                    <a:pt x="28" y="160"/>
                  </a:cubicBezTo>
                  <a:cubicBezTo>
                    <a:pt x="27" y="159"/>
                    <a:pt x="24" y="160"/>
                    <a:pt x="23" y="161"/>
                  </a:cubicBezTo>
                  <a:cubicBezTo>
                    <a:pt x="22" y="161"/>
                    <a:pt x="19" y="163"/>
                    <a:pt x="18" y="164"/>
                  </a:cubicBezTo>
                  <a:cubicBezTo>
                    <a:pt x="18" y="164"/>
                    <a:pt x="18" y="164"/>
                    <a:pt x="18" y="164"/>
                  </a:cubicBezTo>
                  <a:cubicBezTo>
                    <a:pt x="18" y="165"/>
                    <a:pt x="19" y="165"/>
                    <a:pt x="19" y="165"/>
                  </a:cubicBezTo>
                  <a:cubicBezTo>
                    <a:pt x="20" y="166"/>
                    <a:pt x="22" y="165"/>
                    <a:pt x="23" y="165"/>
                  </a:cubicBezTo>
                  <a:cubicBezTo>
                    <a:pt x="23" y="166"/>
                    <a:pt x="22" y="167"/>
                    <a:pt x="22" y="169"/>
                  </a:cubicBezTo>
                  <a:cubicBezTo>
                    <a:pt x="23" y="169"/>
                    <a:pt x="23" y="170"/>
                    <a:pt x="24" y="170"/>
                  </a:cubicBezTo>
                  <a:cubicBezTo>
                    <a:pt x="24" y="170"/>
                    <a:pt x="24" y="169"/>
                    <a:pt x="25" y="169"/>
                  </a:cubicBezTo>
                  <a:cubicBezTo>
                    <a:pt x="25" y="169"/>
                    <a:pt x="26" y="169"/>
                    <a:pt x="27" y="169"/>
                  </a:cubicBezTo>
                  <a:cubicBezTo>
                    <a:pt x="28" y="169"/>
                    <a:pt x="30" y="170"/>
                    <a:pt x="31" y="170"/>
                  </a:cubicBezTo>
                  <a:cubicBezTo>
                    <a:pt x="33" y="169"/>
                    <a:pt x="38" y="167"/>
                    <a:pt x="40" y="167"/>
                  </a:cubicBezTo>
                  <a:cubicBezTo>
                    <a:pt x="41" y="167"/>
                    <a:pt x="44" y="167"/>
                    <a:pt x="45" y="169"/>
                  </a:cubicBezTo>
                  <a:cubicBezTo>
                    <a:pt x="45" y="169"/>
                    <a:pt x="44" y="170"/>
                    <a:pt x="44" y="170"/>
                  </a:cubicBezTo>
                  <a:cubicBezTo>
                    <a:pt x="42" y="171"/>
                    <a:pt x="40" y="169"/>
                    <a:pt x="39" y="169"/>
                  </a:cubicBezTo>
                  <a:cubicBezTo>
                    <a:pt x="37" y="169"/>
                    <a:pt x="32" y="170"/>
                    <a:pt x="30" y="171"/>
                  </a:cubicBezTo>
                  <a:cubicBezTo>
                    <a:pt x="28" y="171"/>
                    <a:pt x="26" y="172"/>
                    <a:pt x="25" y="173"/>
                  </a:cubicBezTo>
                  <a:cubicBezTo>
                    <a:pt x="25" y="173"/>
                    <a:pt x="25" y="174"/>
                    <a:pt x="25" y="174"/>
                  </a:cubicBezTo>
                  <a:cubicBezTo>
                    <a:pt x="25" y="175"/>
                    <a:pt x="27" y="176"/>
                    <a:pt x="27" y="177"/>
                  </a:cubicBezTo>
                  <a:cubicBezTo>
                    <a:pt x="27" y="179"/>
                    <a:pt x="27" y="181"/>
                    <a:pt x="26" y="182"/>
                  </a:cubicBezTo>
                  <a:cubicBezTo>
                    <a:pt x="26" y="183"/>
                    <a:pt x="25" y="183"/>
                    <a:pt x="25" y="183"/>
                  </a:cubicBezTo>
                  <a:cubicBezTo>
                    <a:pt x="24" y="182"/>
                    <a:pt x="25" y="180"/>
                    <a:pt x="25" y="180"/>
                  </a:cubicBezTo>
                  <a:cubicBezTo>
                    <a:pt x="24" y="179"/>
                    <a:pt x="24" y="178"/>
                    <a:pt x="23" y="177"/>
                  </a:cubicBezTo>
                  <a:cubicBezTo>
                    <a:pt x="23" y="177"/>
                    <a:pt x="22" y="177"/>
                    <a:pt x="22" y="177"/>
                  </a:cubicBezTo>
                  <a:cubicBezTo>
                    <a:pt x="20" y="177"/>
                    <a:pt x="18" y="179"/>
                    <a:pt x="17" y="180"/>
                  </a:cubicBezTo>
                  <a:cubicBezTo>
                    <a:pt x="15" y="181"/>
                    <a:pt x="10" y="183"/>
                    <a:pt x="8" y="183"/>
                  </a:cubicBezTo>
                  <a:cubicBezTo>
                    <a:pt x="6" y="183"/>
                    <a:pt x="3" y="180"/>
                    <a:pt x="2" y="181"/>
                  </a:cubicBezTo>
                  <a:cubicBezTo>
                    <a:pt x="1" y="181"/>
                    <a:pt x="1" y="182"/>
                    <a:pt x="1" y="183"/>
                  </a:cubicBezTo>
                  <a:cubicBezTo>
                    <a:pt x="1" y="183"/>
                    <a:pt x="2" y="184"/>
                    <a:pt x="2" y="184"/>
                  </a:cubicBezTo>
                  <a:cubicBezTo>
                    <a:pt x="2" y="185"/>
                    <a:pt x="0" y="187"/>
                    <a:pt x="0" y="188"/>
                  </a:cubicBezTo>
                  <a:cubicBezTo>
                    <a:pt x="0" y="189"/>
                    <a:pt x="1" y="191"/>
                    <a:pt x="1" y="192"/>
                  </a:cubicBezTo>
                  <a:cubicBezTo>
                    <a:pt x="1" y="193"/>
                    <a:pt x="0" y="194"/>
                    <a:pt x="1" y="195"/>
                  </a:cubicBezTo>
                  <a:cubicBezTo>
                    <a:pt x="1" y="196"/>
                    <a:pt x="2" y="198"/>
                    <a:pt x="2" y="198"/>
                  </a:cubicBezTo>
                  <a:cubicBezTo>
                    <a:pt x="3" y="198"/>
                    <a:pt x="4" y="196"/>
                    <a:pt x="4" y="196"/>
                  </a:cubicBezTo>
                  <a:cubicBezTo>
                    <a:pt x="5" y="196"/>
                    <a:pt x="7" y="197"/>
                    <a:pt x="8" y="198"/>
                  </a:cubicBezTo>
                  <a:cubicBezTo>
                    <a:pt x="8" y="198"/>
                    <a:pt x="9" y="200"/>
                    <a:pt x="9" y="200"/>
                  </a:cubicBezTo>
                  <a:cubicBezTo>
                    <a:pt x="10" y="201"/>
                    <a:pt x="9" y="203"/>
                    <a:pt x="8" y="204"/>
                  </a:cubicBezTo>
                  <a:cubicBezTo>
                    <a:pt x="8" y="204"/>
                    <a:pt x="8" y="206"/>
                    <a:pt x="8" y="207"/>
                  </a:cubicBezTo>
                  <a:cubicBezTo>
                    <a:pt x="7" y="208"/>
                    <a:pt x="3" y="209"/>
                    <a:pt x="3" y="211"/>
                  </a:cubicBezTo>
                  <a:cubicBezTo>
                    <a:pt x="3" y="212"/>
                    <a:pt x="4" y="215"/>
                    <a:pt x="4" y="215"/>
                  </a:cubicBezTo>
                  <a:cubicBezTo>
                    <a:pt x="5" y="216"/>
                    <a:pt x="7" y="217"/>
                    <a:pt x="8" y="217"/>
                  </a:cubicBezTo>
                  <a:cubicBezTo>
                    <a:pt x="10" y="217"/>
                    <a:pt x="13" y="214"/>
                    <a:pt x="16" y="213"/>
                  </a:cubicBezTo>
                  <a:cubicBezTo>
                    <a:pt x="16" y="213"/>
                    <a:pt x="17" y="214"/>
                    <a:pt x="17" y="214"/>
                  </a:cubicBezTo>
                  <a:cubicBezTo>
                    <a:pt x="18" y="214"/>
                    <a:pt x="18" y="211"/>
                    <a:pt x="18" y="211"/>
                  </a:cubicBezTo>
                  <a:cubicBezTo>
                    <a:pt x="19" y="209"/>
                    <a:pt x="22" y="207"/>
                    <a:pt x="24" y="207"/>
                  </a:cubicBezTo>
                  <a:cubicBezTo>
                    <a:pt x="25" y="206"/>
                    <a:pt x="28" y="206"/>
                    <a:pt x="30" y="206"/>
                  </a:cubicBezTo>
                  <a:cubicBezTo>
                    <a:pt x="32" y="204"/>
                    <a:pt x="34" y="200"/>
                    <a:pt x="36" y="200"/>
                  </a:cubicBezTo>
                  <a:cubicBezTo>
                    <a:pt x="36" y="200"/>
                    <a:pt x="37" y="201"/>
                    <a:pt x="37" y="201"/>
                  </a:cubicBezTo>
                  <a:cubicBezTo>
                    <a:pt x="37" y="202"/>
                    <a:pt x="33" y="204"/>
                    <a:pt x="33" y="205"/>
                  </a:cubicBezTo>
                  <a:cubicBezTo>
                    <a:pt x="33" y="206"/>
                    <a:pt x="33" y="207"/>
                    <a:pt x="33" y="208"/>
                  </a:cubicBezTo>
                  <a:cubicBezTo>
                    <a:pt x="33" y="209"/>
                    <a:pt x="36" y="212"/>
                    <a:pt x="36" y="214"/>
                  </a:cubicBezTo>
                  <a:cubicBezTo>
                    <a:pt x="37" y="214"/>
                    <a:pt x="35" y="216"/>
                    <a:pt x="35" y="217"/>
                  </a:cubicBezTo>
                  <a:cubicBezTo>
                    <a:pt x="34" y="217"/>
                    <a:pt x="32" y="218"/>
                    <a:pt x="31" y="219"/>
                  </a:cubicBezTo>
                  <a:cubicBezTo>
                    <a:pt x="30" y="220"/>
                    <a:pt x="30" y="222"/>
                    <a:pt x="29" y="222"/>
                  </a:cubicBezTo>
                  <a:cubicBezTo>
                    <a:pt x="28" y="222"/>
                    <a:pt x="26" y="220"/>
                    <a:pt x="25" y="221"/>
                  </a:cubicBezTo>
                  <a:cubicBezTo>
                    <a:pt x="25" y="221"/>
                    <a:pt x="25" y="221"/>
                    <a:pt x="25" y="221"/>
                  </a:cubicBezTo>
                  <a:cubicBezTo>
                    <a:pt x="25" y="222"/>
                    <a:pt x="26" y="224"/>
                    <a:pt x="27" y="225"/>
                  </a:cubicBezTo>
                  <a:cubicBezTo>
                    <a:pt x="27" y="225"/>
                    <a:pt x="30" y="225"/>
                    <a:pt x="31" y="225"/>
                  </a:cubicBezTo>
                  <a:cubicBezTo>
                    <a:pt x="32" y="226"/>
                    <a:pt x="32" y="227"/>
                    <a:pt x="32" y="228"/>
                  </a:cubicBezTo>
                  <a:cubicBezTo>
                    <a:pt x="33" y="228"/>
                    <a:pt x="35" y="228"/>
                    <a:pt x="35" y="228"/>
                  </a:cubicBezTo>
                  <a:cubicBezTo>
                    <a:pt x="37" y="228"/>
                    <a:pt x="38" y="230"/>
                    <a:pt x="39" y="231"/>
                  </a:cubicBezTo>
                  <a:cubicBezTo>
                    <a:pt x="41" y="231"/>
                    <a:pt x="45" y="229"/>
                    <a:pt x="47" y="230"/>
                  </a:cubicBezTo>
                  <a:cubicBezTo>
                    <a:pt x="47" y="230"/>
                    <a:pt x="48" y="232"/>
                    <a:pt x="48" y="232"/>
                  </a:cubicBezTo>
                  <a:cubicBezTo>
                    <a:pt x="48" y="235"/>
                    <a:pt x="44" y="236"/>
                    <a:pt x="42" y="237"/>
                  </a:cubicBezTo>
                  <a:cubicBezTo>
                    <a:pt x="42" y="238"/>
                    <a:pt x="41" y="241"/>
                    <a:pt x="42" y="243"/>
                  </a:cubicBezTo>
                  <a:cubicBezTo>
                    <a:pt x="42" y="243"/>
                    <a:pt x="42" y="243"/>
                    <a:pt x="42" y="243"/>
                  </a:cubicBezTo>
                  <a:cubicBezTo>
                    <a:pt x="44" y="243"/>
                    <a:pt x="45" y="241"/>
                    <a:pt x="45" y="240"/>
                  </a:cubicBezTo>
                  <a:cubicBezTo>
                    <a:pt x="46" y="240"/>
                    <a:pt x="47" y="240"/>
                    <a:pt x="48" y="240"/>
                  </a:cubicBezTo>
                  <a:cubicBezTo>
                    <a:pt x="48" y="240"/>
                    <a:pt x="49" y="240"/>
                    <a:pt x="50" y="239"/>
                  </a:cubicBezTo>
                  <a:cubicBezTo>
                    <a:pt x="50" y="239"/>
                    <a:pt x="52" y="239"/>
                    <a:pt x="53" y="238"/>
                  </a:cubicBezTo>
                  <a:cubicBezTo>
                    <a:pt x="53" y="238"/>
                    <a:pt x="52" y="237"/>
                    <a:pt x="53" y="236"/>
                  </a:cubicBezTo>
                  <a:cubicBezTo>
                    <a:pt x="53" y="236"/>
                    <a:pt x="55" y="235"/>
                    <a:pt x="56" y="235"/>
                  </a:cubicBezTo>
                  <a:cubicBezTo>
                    <a:pt x="58" y="235"/>
                    <a:pt x="60" y="237"/>
                    <a:pt x="61" y="237"/>
                  </a:cubicBezTo>
                  <a:cubicBezTo>
                    <a:pt x="63" y="237"/>
                    <a:pt x="68" y="237"/>
                    <a:pt x="70" y="236"/>
                  </a:cubicBezTo>
                  <a:cubicBezTo>
                    <a:pt x="72" y="236"/>
                    <a:pt x="77" y="233"/>
                    <a:pt x="79" y="232"/>
                  </a:cubicBezTo>
                  <a:cubicBezTo>
                    <a:pt x="81" y="231"/>
                    <a:pt x="84" y="231"/>
                    <a:pt x="85" y="230"/>
                  </a:cubicBezTo>
                  <a:cubicBezTo>
                    <a:pt x="86" y="229"/>
                    <a:pt x="85" y="226"/>
                    <a:pt x="85" y="225"/>
                  </a:cubicBezTo>
                  <a:cubicBezTo>
                    <a:pt x="86" y="225"/>
                    <a:pt x="86" y="224"/>
                    <a:pt x="87" y="223"/>
                  </a:cubicBezTo>
                  <a:cubicBezTo>
                    <a:pt x="88" y="223"/>
                    <a:pt x="89" y="223"/>
                    <a:pt x="90" y="223"/>
                  </a:cubicBezTo>
                  <a:cubicBezTo>
                    <a:pt x="90" y="224"/>
                    <a:pt x="87" y="227"/>
                    <a:pt x="87" y="228"/>
                  </a:cubicBezTo>
                  <a:cubicBezTo>
                    <a:pt x="87" y="229"/>
                    <a:pt x="90" y="230"/>
                    <a:pt x="91" y="230"/>
                  </a:cubicBezTo>
                  <a:cubicBezTo>
                    <a:pt x="91" y="230"/>
                    <a:pt x="92" y="228"/>
                    <a:pt x="92" y="228"/>
                  </a:cubicBezTo>
                  <a:cubicBezTo>
                    <a:pt x="93" y="228"/>
                    <a:pt x="94" y="229"/>
                    <a:pt x="94" y="230"/>
                  </a:cubicBezTo>
                  <a:cubicBezTo>
                    <a:pt x="94" y="231"/>
                    <a:pt x="93" y="234"/>
                    <a:pt x="93" y="235"/>
                  </a:cubicBezTo>
                  <a:cubicBezTo>
                    <a:pt x="92" y="236"/>
                    <a:pt x="90" y="236"/>
                    <a:pt x="90" y="237"/>
                  </a:cubicBezTo>
                  <a:cubicBezTo>
                    <a:pt x="90" y="238"/>
                    <a:pt x="89" y="239"/>
                    <a:pt x="90" y="239"/>
                  </a:cubicBezTo>
                  <a:cubicBezTo>
                    <a:pt x="90" y="240"/>
                    <a:pt x="93" y="240"/>
                    <a:pt x="94" y="240"/>
                  </a:cubicBezTo>
                  <a:cubicBezTo>
                    <a:pt x="95" y="240"/>
                    <a:pt x="97" y="238"/>
                    <a:pt x="98" y="237"/>
                  </a:cubicBezTo>
                  <a:cubicBezTo>
                    <a:pt x="99" y="237"/>
                    <a:pt x="101" y="237"/>
                    <a:pt x="101" y="237"/>
                  </a:cubicBezTo>
                  <a:cubicBezTo>
                    <a:pt x="102" y="236"/>
                    <a:pt x="103" y="235"/>
                    <a:pt x="103" y="233"/>
                  </a:cubicBezTo>
                  <a:cubicBezTo>
                    <a:pt x="103" y="232"/>
                    <a:pt x="102" y="231"/>
                    <a:pt x="101" y="230"/>
                  </a:cubicBezTo>
                  <a:cubicBezTo>
                    <a:pt x="101" y="230"/>
                    <a:pt x="101" y="229"/>
                    <a:pt x="101" y="228"/>
                  </a:cubicBezTo>
                  <a:cubicBezTo>
                    <a:pt x="102" y="226"/>
                    <a:pt x="106" y="225"/>
                    <a:pt x="107" y="225"/>
                  </a:cubicBezTo>
                  <a:cubicBezTo>
                    <a:pt x="108" y="225"/>
                    <a:pt x="110" y="224"/>
                    <a:pt x="110" y="225"/>
                  </a:cubicBezTo>
                  <a:cubicBezTo>
                    <a:pt x="111" y="226"/>
                    <a:pt x="108" y="229"/>
                    <a:pt x="109" y="229"/>
                  </a:cubicBezTo>
                  <a:cubicBezTo>
                    <a:pt x="109" y="230"/>
                    <a:pt x="110" y="229"/>
                    <a:pt x="111" y="229"/>
                  </a:cubicBezTo>
                  <a:cubicBezTo>
                    <a:pt x="112" y="229"/>
                    <a:pt x="113" y="228"/>
                    <a:pt x="114" y="228"/>
                  </a:cubicBezTo>
                  <a:cubicBezTo>
                    <a:pt x="115" y="227"/>
                    <a:pt x="117" y="226"/>
                    <a:pt x="119" y="226"/>
                  </a:cubicBezTo>
                  <a:cubicBezTo>
                    <a:pt x="122" y="225"/>
                    <a:pt x="127" y="223"/>
                    <a:pt x="130" y="222"/>
                  </a:cubicBezTo>
                  <a:cubicBezTo>
                    <a:pt x="132" y="222"/>
                    <a:pt x="135" y="222"/>
                    <a:pt x="137" y="222"/>
                  </a:cubicBezTo>
                  <a:cubicBezTo>
                    <a:pt x="138" y="222"/>
                    <a:pt x="142" y="220"/>
                    <a:pt x="143" y="220"/>
                  </a:cubicBezTo>
                  <a:cubicBezTo>
                    <a:pt x="144" y="220"/>
                    <a:pt x="146" y="221"/>
                    <a:pt x="146" y="221"/>
                  </a:cubicBezTo>
                  <a:cubicBezTo>
                    <a:pt x="148" y="221"/>
                    <a:pt x="149" y="220"/>
                    <a:pt x="150" y="221"/>
                  </a:cubicBezTo>
                  <a:cubicBezTo>
                    <a:pt x="150" y="221"/>
                    <a:pt x="150" y="222"/>
                    <a:pt x="149" y="223"/>
                  </a:cubicBezTo>
                  <a:cubicBezTo>
                    <a:pt x="148" y="224"/>
                    <a:pt x="142" y="225"/>
                    <a:pt x="140" y="226"/>
                  </a:cubicBezTo>
                  <a:cubicBezTo>
                    <a:pt x="139" y="226"/>
                    <a:pt x="138" y="227"/>
                    <a:pt x="137" y="227"/>
                  </a:cubicBezTo>
                  <a:cubicBezTo>
                    <a:pt x="136" y="228"/>
                    <a:pt x="131" y="226"/>
                    <a:pt x="130" y="227"/>
                  </a:cubicBezTo>
                  <a:cubicBezTo>
                    <a:pt x="128" y="228"/>
                    <a:pt x="127" y="231"/>
                    <a:pt x="126" y="232"/>
                  </a:cubicBezTo>
                  <a:cubicBezTo>
                    <a:pt x="124" y="233"/>
                    <a:pt x="121" y="234"/>
                    <a:pt x="120" y="235"/>
                  </a:cubicBezTo>
                  <a:cubicBezTo>
                    <a:pt x="118" y="236"/>
                    <a:pt x="116" y="238"/>
                    <a:pt x="115" y="238"/>
                  </a:cubicBezTo>
                  <a:cubicBezTo>
                    <a:pt x="114" y="239"/>
                    <a:pt x="113" y="243"/>
                    <a:pt x="111" y="243"/>
                  </a:cubicBezTo>
                  <a:cubicBezTo>
                    <a:pt x="109" y="244"/>
                    <a:pt x="106" y="243"/>
                    <a:pt x="105" y="244"/>
                  </a:cubicBezTo>
                  <a:cubicBezTo>
                    <a:pt x="104" y="245"/>
                    <a:pt x="104" y="247"/>
                    <a:pt x="104" y="247"/>
                  </a:cubicBezTo>
                  <a:cubicBezTo>
                    <a:pt x="104" y="248"/>
                    <a:pt x="105" y="248"/>
                    <a:pt x="106" y="248"/>
                  </a:cubicBezTo>
                  <a:cubicBezTo>
                    <a:pt x="106" y="249"/>
                    <a:pt x="107" y="251"/>
                    <a:pt x="108" y="252"/>
                  </a:cubicBezTo>
                  <a:cubicBezTo>
                    <a:pt x="108" y="252"/>
                    <a:pt x="109" y="252"/>
                    <a:pt x="109" y="252"/>
                  </a:cubicBezTo>
                  <a:cubicBezTo>
                    <a:pt x="109" y="253"/>
                    <a:pt x="109" y="254"/>
                    <a:pt x="108" y="254"/>
                  </a:cubicBezTo>
                  <a:cubicBezTo>
                    <a:pt x="107" y="255"/>
                    <a:pt x="105" y="255"/>
                    <a:pt x="104" y="255"/>
                  </a:cubicBezTo>
                  <a:cubicBezTo>
                    <a:pt x="103" y="254"/>
                    <a:pt x="104" y="252"/>
                    <a:pt x="103" y="251"/>
                  </a:cubicBezTo>
                  <a:cubicBezTo>
                    <a:pt x="102" y="251"/>
                    <a:pt x="101" y="251"/>
                    <a:pt x="100" y="251"/>
                  </a:cubicBezTo>
                  <a:cubicBezTo>
                    <a:pt x="99" y="250"/>
                    <a:pt x="99" y="246"/>
                    <a:pt x="98" y="246"/>
                  </a:cubicBezTo>
                  <a:cubicBezTo>
                    <a:pt x="97" y="245"/>
                    <a:pt x="96" y="247"/>
                    <a:pt x="95" y="248"/>
                  </a:cubicBezTo>
                  <a:cubicBezTo>
                    <a:pt x="94" y="249"/>
                    <a:pt x="94" y="251"/>
                    <a:pt x="94" y="252"/>
                  </a:cubicBezTo>
                  <a:cubicBezTo>
                    <a:pt x="93" y="253"/>
                    <a:pt x="89" y="255"/>
                    <a:pt x="89" y="255"/>
                  </a:cubicBezTo>
                  <a:cubicBezTo>
                    <a:pt x="89" y="255"/>
                    <a:pt x="89" y="257"/>
                    <a:pt x="90" y="258"/>
                  </a:cubicBezTo>
                  <a:cubicBezTo>
                    <a:pt x="90" y="259"/>
                    <a:pt x="92" y="260"/>
                    <a:pt x="92" y="26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52"/>
            <p:cNvSpPr>
              <a:spLocks/>
            </p:cNvSpPr>
            <p:nvPr/>
          </p:nvSpPr>
          <p:spPr bwMode="auto">
            <a:xfrm>
              <a:off x="512" y="3085"/>
              <a:ext cx="674" cy="743"/>
            </a:xfrm>
            <a:custGeom>
              <a:avLst/>
              <a:gdLst>
                <a:gd name="T0" fmla="*/ 89 w 252"/>
                <a:gd name="T1" fmla="*/ 277 h 278"/>
                <a:gd name="T2" fmla="*/ 123 w 252"/>
                <a:gd name="T3" fmla="*/ 267 h 278"/>
                <a:gd name="T4" fmla="*/ 155 w 252"/>
                <a:gd name="T5" fmla="*/ 259 h 278"/>
                <a:gd name="T6" fmla="*/ 184 w 252"/>
                <a:gd name="T7" fmla="*/ 250 h 278"/>
                <a:gd name="T8" fmla="*/ 215 w 252"/>
                <a:gd name="T9" fmla="*/ 225 h 278"/>
                <a:gd name="T10" fmla="*/ 249 w 252"/>
                <a:gd name="T11" fmla="*/ 200 h 278"/>
                <a:gd name="T12" fmla="*/ 241 w 252"/>
                <a:gd name="T13" fmla="*/ 173 h 278"/>
                <a:gd name="T14" fmla="*/ 235 w 252"/>
                <a:gd name="T15" fmla="*/ 126 h 278"/>
                <a:gd name="T16" fmla="*/ 252 w 252"/>
                <a:gd name="T17" fmla="*/ 112 h 278"/>
                <a:gd name="T18" fmla="*/ 239 w 252"/>
                <a:gd name="T19" fmla="*/ 79 h 278"/>
                <a:gd name="T20" fmla="*/ 244 w 252"/>
                <a:gd name="T21" fmla="*/ 44 h 278"/>
                <a:gd name="T22" fmla="*/ 241 w 252"/>
                <a:gd name="T23" fmla="*/ 12 h 278"/>
                <a:gd name="T24" fmla="*/ 223 w 252"/>
                <a:gd name="T25" fmla="*/ 13 h 278"/>
                <a:gd name="T26" fmla="*/ 184 w 252"/>
                <a:gd name="T27" fmla="*/ 6 h 278"/>
                <a:gd name="T28" fmla="*/ 187 w 252"/>
                <a:gd name="T29" fmla="*/ 32 h 278"/>
                <a:gd name="T30" fmla="*/ 134 w 252"/>
                <a:gd name="T31" fmla="*/ 26 h 278"/>
                <a:gd name="T32" fmla="*/ 142 w 252"/>
                <a:gd name="T33" fmla="*/ 43 h 278"/>
                <a:gd name="T34" fmla="*/ 141 w 252"/>
                <a:gd name="T35" fmla="*/ 68 h 278"/>
                <a:gd name="T36" fmla="*/ 136 w 252"/>
                <a:gd name="T37" fmla="*/ 72 h 278"/>
                <a:gd name="T38" fmla="*/ 131 w 252"/>
                <a:gd name="T39" fmla="*/ 77 h 278"/>
                <a:gd name="T40" fmla="*/ 146 w 252"/>
                <a:gd name="T41" fmla="*/ 88 h 278"/>
                <a:gd name="T42" fmla="*/ 134 w 252"/>
                <a:gd name="T43" fmla="*/ 82 h 278"/>
                <a:gd name="T44" fmla="*/ 99 w 252"/>
                <a:gd name="T45" fmla="*/ 70 h 278"/>
                <a:gd name="T46" fmla="*/ 90 w 252"/>
                <a:gd name="T47" fmla="*/ 62 h 278"/>
                <a:gd name="T48" fmla="*/ 71 w 252"/>
                <a:gd name="T49" fmla="*/ 82 h 278"/>
                <a:gd name="T50" fmla="*/ 64 w 252"/>
                <a:gd name="T51" fmla="*/ 73 h 278"/>
                <a:gd name="T52" fmla="*/ 52 w 252"/>
                <a:gd name="T53" fmla="*/ 64 h 278"/>
                <a:gd name="T54" fmla="*/ 25 w 252"/>
                <a:gd name="T55" fmla="*/ 74 h 278"/>
                <a:gd name="T56" fmla="*/ 19 w 252"/>
                <a:gd name="T57" fmla="*/ 79 h 278"/>
                <a:gd name="T58" fmla="*/ 6 w 252"/>
                <a:gd name="T59" fmla="*/ 85 h 278"/>
                <a:gd name="T60" fmla="*/ 2 w 252"/>
                <a:gd name="T61" fmla="*/ 101 h 278"/>
                <a:gd name="T62" fmla="*/ 24 w 252"/>
                <a:gd name="T63" fmla="*/ 108 h 278"/>
                <a:gd name="T64" fmla="*/ 36 w 252"/>
                <a:gd name="T65" fmla="*/ 112 h 278"/>
                <a:gd name="T66" fmla="*/ 43 w 252"/>
                <a:gd name="T67" fmla="*/ 108 h 278"/>
                <a:gd name="T68" fmla="*/ 56 w 252"/>
                <a:gd name="T69" fmla="*/ 119 h 278"/>
                <a:gd name="T70" fmla="*/ 97 w 252"/>
                <a:gd name="T71" fmla="*/ 121 h 278"/>
                <a:gd name="T72" fmla="*/ 106 w 252"/>
                <a:gd name="T73" fmla="*/ 123 h 278"/>
                <a:gd name="T74" fmla="*/ 145 w 252"/>
                <a:gd name="T75" fmla="*/ 122 h 278"/>
                <a:gd name="T76" fmla="*/ 136 w 252"/>
                <a:gd name="T77" fmla="*/ 135 h 278"/>
                <a:gd name="T78" fmla="*/ 116 w 252"/>
                <a:gd name="T79" fmla="*/ 130 h 278"/>
                <a:gd name="T80" fmla="*/ 106 w 252"/>
                <a:gd name="T81" fmla="*/ 148 h 278"/>
                <a:gd name="T82" fmla="*/ 99 w 252"/>
                <a:gd name="T83" fmla="*/ 142 h 278"/>
                <a:gd name="T84" fmla="*/ 90 w 252"/>
                <a:gd name="T85" fmla="*/ 148 h 278"/>
                <a:gd name="T86" fmla="*/ 42 w 252"/>
                <a:gd name="T87" fmla="*/ 155 h 278"/>
                <a:gd name="T88" fmla="*/ 18 w 252"/>
                <a:gd name="T89" fmla="*/ 164 h 278"/>
                <a:gd name="T90" fmla="*/ 31 w 252"/>
                <a:gd name="T91" fmla="*/ 170 h 278"/>
                <a:gd name="T92" fmla="*/ 27 w 252"/>
                <a:gd name="T93" fmla="*/ 177 h 278"/>
                <a:gd name="T94" fmla="*/ 2 w 252"/>
                <a:gd name="T95" fmla="*/ 181 h 278"/>
                <a:gd name="T96" fmla="*/ 8 w 252"/>
                <a:gd name="T97" fmla="*/ 198 h 278"/>
                <a:gd name="T98" fmla="*/ 17 w 252"/>
                <a:gd name="T99" fmla="*/ 214 h 278"/>
                <a:gd name="T100" fmla="*/ 36 w 252"/>
                <a:gd name="T101" fmla="*/ 214 h 278"/>
                <a:gd name="T102" fmla="*/ 32 w 252"/>
                <a:gd name="T103" fmla="*/ 228 h 278"/>
                <a:gd name="T104" fmla="*/ 45 w 252"/>
                <a:gd name="T105" fmla="*/ 240 h 278"/>
                <a:gd name="T106" fmla="*/ 79 w 252"/>
                <a:gd name="T107" fmla="*/ 232 h 278"/>
                <a:gd name="T108" fmla="*/ 94 w 252"/>
                <a:gd name="T109" fmla="*/ 230 h 278"/>
                <a:gd name="T110" fmla="*/ 101 w 252"/>
                <a:gd name="T111" fmla="*/ 230 h 278"/>
                <a:gd name="T112" fmla="*/ 130 w 252"/>
                <a:gd name="T113" fmla="*/ 222 h 278"/>
                <a:gd name="T114" fmla="*/ 130 w 252"/>
                <a:gd name="T115" fmla="*/ 227 h 278"/>
                <a:gd name="T116" fmla="*/ 108 w 252"/>
                <a:gd name="T117" fmla="*/ 252 h 278"/>
                <a:gd name="T118" fmla="*/ 94 w 252"/>
                <a:gd name="T119" fmla="*/ 252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2" h="278">
                  <a:moveTo>
                    <a:pt x="92" y="261"/>
                  </a:moveTo>
                  <a:cubicBezTo>
                    <a:pt x="92" y="261"/>
                    <a:pt x="92" y="262"/>
                    <a:pt x="92" y="262"/>
                  </a:cubicBezTo>
                  <a:cubicBezTo>
                    <a:pt x="92" y="263"/>
                    <a:pt x="91" y="263"/>
                    <a:pt x="90" y="264"/>
                  </a:cubicBezTo>
                  <a:cubicBezTo>
                    <a:pt x="90" y="264"/>
                    <a:pt x="90" y="266"/>
                    <a:pt x="91" y="267"/>
                  </a:cubicBezTo>
                  <a:cubicBezTo>
                    <a:pt x="91" y="267"/>
                    <a:pt x="93" y="268"/>
                    <a:pt x="93" y="269"/>
                  </a:cubicBezTo>
                  <a:cubicBezTo>
                    <a:pt x="94" y="269"/>
                    <a:pt x="93" y="270"/>
                    <a:pt x="93" y="270"/>
                  </a:cubicBezTo>
                  <a:cubicBezTo>
                    <a:pt x="93" y="272"/>
                    <a:pt x="90" y="274"/>
                    <a:pt x="89" y="276"/>
                  </a:cubicBezTo>
                  <a:cubicBezTo>
                    <a:pt x="89" y="277"/>
                    <a:pt x="89" y="277"/>
                    <a:pt x="89" y="277"/>
                  </a:cubicBezTo>
                  <a:cubicBezTo>
                    <a:pt x="89" y="277"/>
                    <a:pt x="90" y="278"/>
                    <a:pt x="91" y="278"/>
                  </a:cubicBezTo>
                  <a:cubicBezTo>
                    <a:pt x="92" y="278"/>
                    <a:pt x="93" y="276"/>
                    <a:pt x="93" y="276"/>
                  </a:cubicBezTo>
                  <a:cubicBezTo>
                    <a:pt x="94" y="276"/>
                    <a:pt x="96" y="278"/>
                    <a:pt x="97" y="278"/>
                  </a:cubicBezTo>
                  <a:cubicBezTo>
                    <a:pt x="98" y="278"/>
                    <a:pt x="101" y="276"/>
                    <a:pt x="102" y="275"/>
                  </a:cubicBezTo>
                  <a:cubicBezTo>
                    <a:pt x="104" y="274"/>
                    <a:pt x="106" y="269"/>
                    <a:pt x="108" y="268"/>
                  </a:cubicBezTo>
                  <a:cubicBezTo>
                    <a:pt x="109" y="268"/>
                    <a:pt x="111" y="269"/>
                    <a:pt x="111" y="269"/>
                  </a:cubicBezTo>
                  <a:cubicBezTo>
                    <a:pt x="113" y="268"/>
                    <a:pt x="116" y="264"/>
                    <a:pt x="117" y="264"/>
                  </a:cubicBezTo>
                  <a:cubicBezTo>
                    <a:pt x="119" y="264"/>
                    <a:pt x="122" y="267"/>
                    <a:pt x="123" y="267"/>
                  </a:cubicBezTo>
                  <a:cubicBezTo>
                    <a:pt x="124" y="267"/>
                    <a:pt x="126" y="267"/>
                    <a:pt x="126" y="267"/>
                  </a:cubicBezTo>
                  <a:cubicBezTo>
                    <a:pt x="127" y="267"/>
                    <a:pt x="128" y="266"/>
                    <a:pt x="128" y="266"/>
                  </a:cubicBezTo>
                  <a:cubicBezTo>
                    <a:pt x="129" y="265"/>
                    <a:pt x="128" y="264"/>
                    <a:pt x="129" y="263"/>
                  </a:cubicBezTo>
                  <a:cubicBezTo>
                    <a:pt x="130" y="260"/>
                    <a:pt x="134" y="255"/>
                    <a:pt x="136" y="254"/>
                  </a:cubicBezTo>
                  <a:cubicBezTo>
                    <a:pt x="139" y="254"/>
                    <a:pt x="144" y="258"/>
                    <a:pt x="147" y="257"/>
                  </a:cubicBezTo>
                  <a:cubicBezTo>
                    <a:pt x="148" y="257"/>
                    <a:pt x="148" y="256"/>
                    <a:pt x="149" y="256"/>
                  </a:cubicBezTo>
                  <a:cubicBezTo>
                    <a:pt x="149" y="256"/>
                    <a:pt x="150" y="256"/>
                    <a:pt x="151" y="257"/>
                  </a:cubicBezTo>
                  <a:cubicBezTo>
                    <a:pt x="152" y="257"/>
                    <a:pt x="154" y="258"/>
                    <a:pt x="155" y="259"/>
                  </a:cubicBezTo>
                  <a:cubicBezTo>
                    <a:pt x="157" y="259"/>
                    <a:pt x="161" y="260"/>
                    <a:pt x="163" y="260"/>
                  </a:cubicBezTo>
                  <a:cubicBezTo>
                    <a:pt x="164" y="260"/>
                    <a:pt x="167" y="260"/>
                    <a:pt x="168" y="259"/>
                  </a:cubicBezTo>
                  <a:cubicBezTo>
                    <a:pt x="168" y="259"/>
                    <a:pt x="168" y="258"/>
                    <a:pt x="169" y="257"/>
                  </a:cubicBezTo>
                  <a:cubicBezTo>
                    <a:pt x="169" y="257"/>
                    <a:pt x="171" y="258"/>
                    <a:pt x="171" y="258"/>
                  </a:cubicBezTo>
                  <a:cubicBezTo>
                    <a:pt x="172" y="257"/>
                    <a:pt x="173" y="257"/>
                    <a:pt x="174" y="256"/>
                  </a:cubicBezTo>
                  <a:cubicBezTo>
                    <a:pt x="174" y="255"/>
                    <a:pt x="175" y="252"/>
                    <a:pt x="175" y="251"/>
                  </a:cubicBezTo>
                  <a:cubicBezTo>
                    <a:pt x="176" y="251"/>
                    <a:pt x="177" y="249"/>
                    <a:pt x="178" y="248"/>
                  </a:cubicBezTo>
                  <a:cubicBezTo>
                    <a:pt x="179" y="248"/>
                    <a:pt x="182" y="250"/>
                    <a:pt x="184" y="250"/>
                  </a:cubicBezTo>
                  <a:cubicBezTo>
                    <a:pt x="185" y="250"/>
                    <a:pt x="187" y="246"/>
                    <a:pt x="188" y="246"/>
                  </a:cubicBezTo>
                  <a:cubicBezTo>
                    <a:pt x="189" y="246"/>
                    <a:pt x="191" y="249"/>
                    <a:pt x="193" y="249"/>
                  </a:cubicBezTo>
                  <a:cubicBezTo>
                    <a:pt x="195" y="249"/>
                    <a:pt x="200" y="246"/>
                    <a:pt x="202" y="245"/>
                  </a:cubicBezTo>
                  <a:cubicBezTo>
                    <a:pt x="204" y="244"/>
                    <a:pt x="207" y="241"/>
                    <a:pt x="209" y="239"/>
                  </a:cubicBezTo>
                  <a:cubicBezTo>
                    <a:pt x="210" y="238"/>
                    <a:pt x="211" y="235"/>
                    <a:pt x="212" y="235"/>
                  </a:cubicBezTo>
                  <a:cubicBezTo>
                    <a:pt x="212" y="234"/>
                    <a:pt x="215" y="234"/>
                    <a:pt x="215" y="233"/>
                  </a:cubicBezTo>
                  <a:cubicBezTo>
                    <a:pt x="216" y="232"/>
                    <a:pt x="213" y="229"/>
                    <a:pt x="213" y="228"/>
                  </a:cubicBezTo>
                  <a:cubicBezTo>
                    <a:pt x="213" y="226"/>
                    <a:pt x="215" y="225"/>
                    <a:pt x="215" y="225"/>
                  </a:cubicBezTo>
                  <a:cubicBezTo>
                    <a:pt x="215" y="224"/>
                    <a:pt x="211" y="223"/>
                    <a:pt x="211" y="222"/>
                  </a:cubicBezTo>
                  <a:cubicBezTo>
                    <a:pt x="210" y="220"/>
                    <a:pt x="210" y="216"/>
                    <a:pt x="211" y="215"/>
                  </a:cubicBezTo>
                  <a:cubicBezTo>
                    <a:pt x="212" y="213"/>
                    <a:pt x="216" y="212"/>
                    <a:pt x="218" y="211"/>
                  </a:cubicBezTo>
                  <a:cubicBezTo>
                    <a:pt x="222" y="210"/>
                    <a:pt x="231" y="209"/>
                    <a:pt x="235" y="209"/>
                  </a:cubicBezTo>
                  <a:cubicBezTo>
                    <a:pt x="238" y="209"/>
                    <a:pt x="244" y="211"/>
                    <a:pt x="247" y="210"/>
                  </a:cubicBezTo>
                  <a:cubicBezTo>
                    <a:pt x="248" y="210"/>
                    <a:pt x="249" y="208"/>
                    <a:pt x="250" y="207"/>
                  </a:cubicBezTo>
                  <a:cubicBezTo>
                    <a:pt x="250" y="206"/>
                    <a:pt x="252" y="203"/>
                    <a:pt x="252" y="202"/>
                  </a:cubicBezTo>
                  <a:cubicBezTo>
                    <a:pt x="251" y="201"/>
                    <a:pt x="250" y="200"/>
                    <a:pt x="249" y="200"/>
                  </a:cubicBezTo>
                  <a:cubicBezTo>
                    <a:pt x="247" y="199"/>
                    <a:pt x="243" y="198"/>
                    <a:pt x="242" y="196"/>
                  </a:cubicBezTo>
                  <a:cubicBezTo>
                    <a:pt x="241" y="195"/>
                    <a:pt x="242" y="193"/>
                    <a:pt x="241" y="192"/>
                  </a:cubicBezTo>
                  <a:cubicBezTo>
                    <a:pt x="240" y="192"/>
                    <a:pt x="238" y="192"/>
                    <a:pt x="237" y="192"/>
                  </a:cubicBezTo>
                  <a:cubicBezTo>
                    <a:pt x="236" y="191"/>
                    <a:pt x="235" y="188"/>
                    <a:pt x="235" y="186"/>
                  </a:cubicBezTo>
                  <a:cubicBezTo>
                    <a:pt x="235" y="184"/>
                    <a:pt x="237" y="179"/>
                    <a:pt x="239" y="178"/>
                  </a:cubicBezTo>
                  <a:cubicBezTo>
                    <a:pt x="239" y="178"/>
                    <a:pt x="241" y="178"/>
                    <a:pt x="241" y="178"/>
                  </a:cubicBezTo>
                  <a:cubicBezTo>
                    <a:pt x="242" y="177"/>
                    <a:pt x="243" y="176"/>
                    <a:pt x="243" y="175"/>
                  </a:cubicBezTo>
                  <a:cubicBezTo>
                    <a:pt x="243" y="174"/>
                    <a:pt x="242" y="174"/>
                    <a:pt x="241" y="173"/>
                  </a:cubicBezTo>
                  <a:cubicBezTo>
                    <a:pt x="241" y="171"/>
                    <a:pt x="241" y="166"/>
                    <a:pt x="241" y="164"/>
                  </a:cubicBezTo>
                  <a:cubicBezTo>
                    <a:pt x="240" y="162"/>
                    <a:pt x="238" y="158"/>
                    <a:pt x="238" y="157"/>
                  </a:cubicBezTo>
                  <a:cubicBezTo>
                    <a:pt x="238" y="155"/>
                    <a:pt x="238" y="152"/>
                    <a:pt x="239" y="151"/>
                  </a:cubicBezTo>
                  <a:cubicBezTo>
                    <a:pt x="239" y="149"/>
                    <a:pt x="242" y="146"/>
                    <a:pt x="241" y="144"/>
                  </a:cubicBezTo>
                  <a:cubicBezTo>
                    <a:pt x="241" y="144"/>
                    <a:pt x="239" y="144"/>
                    <a:pt x="239" y="143"/>
                  </a:cubicBezTo>
                  <a:cubicBezTo>
                    <a:pt x="238" y="142"/>
                    <a:pt x="238" y="140"/>
                    <a:pt x="238" y="139"/>
                  </a:cubicBezTo>
                  <a:cubicBezTo>
                    <a:pt x="238" y="137"/>
                    <a:pt x="239" y="135"/>
                    <a:pt x="239" y="134"/>
                  </a:cubicBezTo>
                  <a:cubicBezTo>
                    <a:pt x="239" y="132"/>
                    <a:pt x="236" y="128"/>
                    <a:pt x="235" y="126"/>
                  </a:cubicBezTo>
                  <a:cubicBezTo>
                    <a:pt x="235" y="125"/>
                    <a:pt x="236" y="122"/>
                    <a:pt x="236" y="120"/>
                  </a:cubicBezTo>
                  <a:cubicBezTo>
                    <a:pt x="237" y="120"/>
                    <a:pt x="238" y="118"/>
                    <a:pt x="238" y="118"/>
                  </a:cubicBezTo>
                  <a:cubicBezTo>
                    <a:pt x="239" y="117"/>
                    <a:pt x="240" y="118"/>
                    <a:pt x="241" y="118"/>
                  </a:cubicBezTo>
                  <a:cubicBezTo>
                    <a:pt x="241" y="117"/>
                    <a:pt x="242" y="116"/>
                    <a:pt x="243" y="115"/>
                  </a:cubicBezTo>
                  <a:cubicBezTo>
                    <a:pt x="243" y="114"/>
                    <a:pt x="243" y="113"/>
                    <a:pt x="243" y="112"/>
                  </a:cubicBezTo>
                  <a:cubicBezTo>
                    <a:pt x="243" y="112"/>
                    <a:pt x="245" y="111"/>
                    <a:pt x="246" y="110"/>
                  </a:cubicBezTo>
                  <a:cubicBezTo>
                    <a:pt x="246" y="110"/>
                    <a:pt x="248" y="112"/>
                    <a:pt x="248" y="112"/>
                  </a:cubicBezTo>
                  <a:cubicBezTo>
                    <a:pt x="249" y="112"/>
                    <a:pt x="252" y="112"/>
                    <a:pt x="252" y="112"/>
                  </a:cubicBezTo>
                  <a:cubicBezTo>
                    <a:pt x="252" y="112"/>
                    <a:pt x="249" y="110"/>
                    <a:pt x="249" y="108"/>
                  </a:cubicBezTo>
                  <a:cubicBezTo>
                    <a:pt x="249" y="107"/>
                    <a:pt x="250" y="106"/>
                    <a:pt x="250" y="105"/>
                  </a:cubicBezTo>
                  <a:cubicBezTo>
                    <a:pt x="249" y="104"/>
                    <a:pt x="248" y="102"/>
                    <a:pt x="247" y="101"/>
                  </a:cubicBezTo>
                  <a:cubicBezTo>
                    <a:pt x="246" y="100"/>
                    <a:pt x="240" y="100"/>
                    <a:pt x="239" y="98"/>
                  </a:cubicBezTo>
                  <a:cubicBezTo>
                    <a:pt x="236" y="96"/>
                    <a:pt x="231" y="90"/>
                    <a:pt x="231" y="86"/>
                  </a:cubicBezTo>
                  <a:cubicBezTo>
                    <a:pt x="230" y="86"/>
                    <a:pt x="231" y="85"/>
                    <a:pt x="231" y="84"/>
                  </a:cubicBezTo>
                  <a:cubicBezTo>
                    <a:pt x="232" y="83"/>
                    <a:pt x="235" y="82"/>
                    <a:pt x="236" y="82"/>
                  </a:cubicBezTo>
                  <a:cubicBezTo>
                    <a:pt x="237" y="81"/>
                    <a:pt x="239" y="80"/>
                    <a:pt x="239" y="79"/>
                  </a:cubicBezTo>
                  <a:cubicBezTo>
                    <a:pt x="240" y="78"/>
                    <a:pt x="240" y="76"/>
                    <a:pt x="240" y="75"/>
                  </a:cubicBezTo>
                  <a:cubicBezTo>
                    <a:pt x="239" y="73"/>
                    <a:pt x="236" y="69"/>
                    <a:pt x="236" y="67"/>
                  </a:cubicBezTo>
                  <a:cubicBezTo>
                    <a:pt x="238" y="64"/>
                    <a:pt x="243" y="63"/>
                    <a:pt x="243" y="61"/>
                  </a:cubicBezTo>
                  <a:cubicBezTo>
                    <a:pt x="244" y="60"/>
                    <a:pt x="243" y="59"/>
                    <a:pt x="243" y="58"/>
                  </a:cubicBezTo>
                  <a:cubicBezTo>
                    <a:pt x="242" y="57"/>
                    <a:pt x="241" y="57"/>
                    <a:pt x="240" y="56"/>
                  </a:cubicBezTo>
                  <a:cubicBezTo>
                    <a:pt x="239" y="54"/>
                    <a:pt x="238" y="49"/>
                    <a:pt x="239" y="47"/>
                  </a:cubicBezTo>
                  <a:cubicBezTo>
                    <a:pt x="240" y="46"/>
                    <a:pt x="241" y="47"/>
                    <a:pt x="242" y="46"/>
                  </a:cubicBezTo>
                  <a:cubicBezTo>
                    <a:pt x="242" y="46"/>
                    <a:pt x="243" y="44"/>
                    <a:pt x="244" y="44"/>
                  </a:cubicBezTo>
                  <a:cubicBezTo>
                    <a:pt x="245" y="42"/>
                    <a:pt x="247" y="40"/>
                    <a:pt x="248" y="39"/>
                  </a:cubicBezTo>
                  <a:cubicBezTo>
                    <a:pt x="248" y="38"/>
                    <a:pt x="249" y="35"/>
                    <a:pt x="249" y="34"/>
                  </a:cubicBezTo>
                  <a:cubicBezTo>
                    <a:pt x="249" y="33"/>
                    <a:pt x="248" y="31"/>
                    <a:pt x="247" y="30"/>
                  </a:cubicBezTo>
                  <a:cubicBezTo>
                    <a:pt x="246" y="30"/>
                    <a:pt x="244" y="30"/>
                    <a:pt x="243" y="30"/>
                  </a:cubicBezTo>
                  <a:cubicBezTo>
                    <a:pt x="242" y="29"/>
                    <a:pt x="241" y="26"/>
                    <a:pt x="242" y="25"/>
                  </a:cubicBezTo>
                  <a:cubicBezTo>
                    <a:pt x="242" y="24"/>
                    <a:pt x="244" y="22"/>
                    <a:pt x="245" y="21"/>
                  </a:cubicBezTo>
                  <a:cubicBezTo>
                    <a:pt x="245" y="20"/>
                    <a:pt x="244" y="18"/>
                    <a:pt x="244" y="18"/>
                  </a:cubicBezTo>
                  <a:cubicBezTo>
                    <a:pt x="243" y="16"/>
                    <a:pt x="242" y="13"/>
                    <a:pt x="241" y="12"/>
                  </a:cubicBezTo>
                  <a:cubicBezTo>
                    <a:pt x="240" y="11"/>
                    <a:pt x="238" y="11"/>
                    <a:pt x="237" y="10"/>
                  </a:cubicBezTo>
                  <a:cubicBezTo>
                    <a:pt x="234" y="10"/>
                    <a:pt x="227" y="9"/>
                    <a:pt x="225" y="10"/>
                  </a:cubicBezTo>
                  <a:cubicBezTo>
                    <a:pt x="225" y="11"/>
                    <a:pt x="225" y="12"/>
                    <a:pt x="225" y="12"/>
                  </a:cubicBezTo>
                  <a:cubicBezTo>
                    <a:pt x="225" y="12"/>
                    <a:pt x="226" y="13"/>
                    <a:pt x="227" y="13"/>
                  </a:cubicBezTo>
                  <a:cubicBezTo>
                    <a:pt x="227" y="15"/>
                    <a:pt x="226" y="18"/>
                    <a:pt x="224" y="18"/>
                  </a:cubicBezTo>
                  <a:cubicBezTo>
                    <a:pt x="224" y="19"/>
                    <a:pt x="223" y="19"/>
                    <a:pt x="223" y="18"/>
                  </a:cubicBezTo>
                  <a:cubicBezTo>
                    <a:pt x="222" y="18"/>
                    <a:pt x="221" y="16"/>
                    <a:pt x="221" y="15"/>
                  </a:cubicBezTo>
                  <a:cubicBezTo>
                    <a:pt x="221" y="15"/>
                    <a:pt x="223" y="14"/>
                    <a:pt x="223" y="13"/>
                  </a:cubicBezTo>
                  <a:cubicBezTo>
                    <a:pt x="222" y="12"/>
                    <a:pt x="219" y="10"/>
                    <a:pt x="218" y="9"/>
                  </a:cubicBezTo>
                  <a:cubicBezTo>
                    <a:pt x="217" y="8"/>
                    <a:pt x="215" y="7"/>
                    <a:pt x="213" y="7"/>
                  </a:cubicBezTo>
                  <a:cubicBezTo>
                    <a:pt x="211" y="7"/>
                    <a:pt x="207" y="8"/>
                    <a:pt x="205" y="7"/>
                  </a:cubicBezTo>
                  <a:cubicBezTo>
                    <a:pt x="204" y="6"/>
                    <a:pt x="203" y="4"/>
                    <a:pt x="202" y="3"/>
                  </a:cubicBezTo>
                  <a:cubicBezTo>
                    <a:pt x="201" y="2"/>
                    <a:pt x="200" y="1"/>
                    <a:pt x="198" y="1"/>
                  </a:cubicBezTo>
                  <a:cubicBezTo>
                    <a:pt x="197" y="1"/>
                    <a:pt x="195" y="0"/>
                    <a:pt x="194" y="1"/>
                  </a:cubicBezTo>
                  <a:cubicBezTo>
                    <a:pt x="193" y="1"/>
                    <a:pt x="191" y="4"/>
                    <a:pt x="189" y="5"/>
                  </a:cubicBezTo>
                  <a:cubicBezTo>
                    <a:pt x="188" y="5"/>
                    <a:pt x="186" y="5"/>
                    <a:pt x="184" y="6"/>
                  </a:cubicBezTo>
                  <a:cubicBezTo>
                    <a:pt x="184" y="7"/>
                    <a:pt x="182" y="9"/>
                    <a:pt x="182" y="9"/>
                  </a:cubicBezTo>
                  <a:cubicBezTo>
                    <a:pt x="182" y="11"/>
                    <a:pt x="182" y="15"/>
                    <a:pt x="182" y="16"/>
                  </a:cubicBezTo>
                  <a:cubicBezTo>
                    <a:pt x="182" y="17"/>
                    <a:pt x="180" y="19"/>
                    <a:pt x="180" y="20"/>
                  </a:cubicBezTo>
                  <a:cubicBezTo>
                    <a:pt x="179" y="20"/>
                    <a:pt x="179" y="22"/>
                    <a:pt x="179" y="22"/>
                  </a:cubicBezTo>
                  <a:cubicBezTo>
                    <a:pt x="179" y="23"/>
                    <a:pt x="183" y="23"/>
                    <a:pt x="183" y="24"/>
                  </a:cubicBezTo>
                  <a:cubicBezTo>
                    <a:pt x="184" y="24"/>
                    <a:pt x="184" y="27"/>
                    <a:pt x="184" y="27"/>
                  </a:cubicBezTo>
                  <a:cubicBezTo>
                    <a:pt x="185" y="28"/>
                    <a:pt x="186" y="28"/>
                    <a:pt x="186" y="28"/>
                  </a:cubicBezTo>
                  <a:cubicBezTo>
                    <a:pt x="187" y="29"/>
                    <a:pt x="188" y="31"/>
                    <a:pt x="187" y="32"/>
                  </a:cubicBezTo>
                  <a:cubicBezTo>
                    <a:pt x="186" y="33"/>
                    <a:pt x="183" y="29"/>
                    <a:pt x="182" y="29"/>
                  </a:cubicBezTo>
                  <a:cubicBezTo>
                    <a:pt x="181" y="28"/>
                    <a:pt x="179" y="27"/>
                    <a:pt x="178" y="27"/>
                  </a:cubicBezTo>
                  <a:cubicBezTo>
                    <a:pt x="176" y="27"/>
                    <a:pt x="174" y="27"/>
                    <a:pt x="172" y="27"/>
                  </a:cubicBezTo>
                  <a:cubicBezTo>
                    <a:pt x="171" y="27"/>
                    <a:pt x="168" y="29"/>
                    <a:pt x="167" y="30"/>
                  </a:cubicBezTo>
                  <a:cubicBezTo>
                    <a:pt x="166" y="30"/>
                    <a:pt x="164" y="32"/>
                    <a:pt x="162" y="33"/>
                  </a:cubicBezTo>
                  <a:cubicBezTo>
                    <a:pt x="158" y="34"/>
                    <a:pt x="150" y="35"/>
                    <a:pt x="146" y="34"/>
                  </a:cubicBezTo>
                  <a:cubicBezTo>
                    <a:pt x="144" y="33"/>
                    <a:pt x="140" y="31"/>
                    <a:pt x="138" y="30"/>
                  </a:cubicBezTo>
                  <a:cubicBezTo>
                    <a:pt x="137" y="29"/>
                    <a:pt x="135" y="27"/>
                    <a:pt x="134" y="26"/>
                  </a:cubicBezTo>
                  <a:cubicBezTo>
                    <a:pt x="132" y="26"/>
                    <a:pt x="129" y="27"/>
                    <a:pt x="128" y="27"/>
                  </a:cubicBezTo>
                  <a:cubicBezTo>
                    <a:pt x="127" y="27"/>
                    <a:pt x="127" y="25"/>
                    <a:pt x="126" y="26"/>
                  </a:cubicBezTo>
                  <a:cubicBezTo>
                    <a:pt x="125" y="26"/>
                    <a:pt x="124" y="27"/>
                    <a:pt x="124" y="28"/>
                  </a:cubicBezTo>
                  <a:cubicBezTo>
                    <a:pt x="123" y="29"/>
                    <a:pt x="123" y="31"/>
                    <a:pt x="123" y="32"/>
                  </a:cubicBezTo>
                  <a:cubicBezTo>
                    <a:pt x="123" y="33"/>
                    <a:pt x="126" y="35"/>
                    <a:pt x="127" y="37"/>
                  </a:cubicBezTo>
                  <a:cubicBezTo>
                    <a:pt x="128" y="37"/>
                    <a:pt x="129" y="37"/>
                    <a:pt x="130" y="37"/>
                  </a:cubicBezTo>
                  <a:cubicBezTo>
                    <a:pt x="132" y="38"/>
                    <a:pt x="135" y="41"/>
                    <a:pt x="137" y="42"/>
                  </a:cubicBezTo>
                  <a:cubicBezTo>
                    <a:pt x="138" y="42"/>
                    <a:pt x="141" y="42"/>
                    <a:pt x="142" y="43"/>
                  </a:cubicBezTo>
                  <a:cubicBezTo>
                    <a:pt x="142" y="44"/>
                    <a:pt x="143" y="45"/>
                    <a:pt x="143" y="46"/>
                  </a:cubicBezTo>
                  <a:cubicBezTo>
                    <a:pt x="143" y="47"/>
                    <a:pt x="143" y="51"/>
                    <a:pt x="142" y="53"/>
                  </a:cubicBezTo>
                  <a:cubicBezTo>
                    <a:pt x="142" y="55"/>
                    <a:pt x="139" y="57"/>
                    <a:pt x="138" y="60"/>
                  </a:cubicBezTo>
                  <a:cubicBezTo>
                    <a:pt x="138" y="61"/>
                    <a:pt x="137" y="63"/>
                    <a:pt x="137" y="64"/>
                  </a:cubicBezTo>
                  <a:cubicBezTo>
                    <a:pt x="137" y="64"/>
                    <a:pt x="138" y="65"/>
                    <a:pt x="138" y="66"/>
                  </a:cubicBezTo>
                  <a:cubicBezTo>
                    <a:pt x="139" y="66"/>
                    <a:pt x="140" y="63"/>
                    <a:pt x="141" y="63"/>
                  </a:cubicBezTo>
                  <a:cubicBezTo>
                    <a:pt x="141" y="64"/>
                    <a:pt x="141" y="64"/>
                    <a:pt x="142" y="65"/>
                  </a:cubicBezTo>
                  <a:cubicBezTo>
                    <a:pt x="142" y="66"/>
                    <a:pt x="142" y="67"/>
                    <a:pt x="141" y="68"/>
                  </a:cubicBezTo>
                  <a:cubicBezTo>
                    <a:pt x="141" y="68"/>
                    <a:pt x="139" y="66"/>
                    <a:pt x="138" y="67"/>
                  </a:cubicBezTo>
                  <a:cubicBezTo>
                    <a:pt x="138" y="67"/>
                    <a:pt x="137" y="68"/>
                    <a:pt x="136" y="68"/>
                  </a:cubicBezTo>
                  <a:cubicBezTo>
                    <a:pt x="136" y="68"/>
                    <a:pt x="136" y="67"/>
                    <a:pt x="135" y="67"/>
                  </a:cubicBezTo>
                  <a:cubicBezTo>
                    <a:pt x="135" y="67"/>
                    <a:pt x="134" y="68"/>
                    <a:pt x="134" y="68"/>
                  </a:cubicBezTo>
                  <a:cubicBezTo>
                    <a:pt x="135" y="69"/>
                    <a:pt x="136" y="70"/>
                    <a:pt x="137" y="70"/>
                  </a:cubicBezTo>
                  <a:cubicBezTo>
                    <a:pt x="137" y="70"/>
                    <a:pt x="140" y="70"/>
                    <a:pt x="140" y="71"/>
                  </a:cubicBezTo>
                  <a:cubicBezTo>
                    <a:pt x="141" y="71"/>
                    <a:pt x="140" y="73"/>
                    <a:pt x="139" y="73"/>
                  </a:cubicBezTo>
                  <a:cubicBezTo>
                    <a:pt x="138" y="73"/>
                    <a:pt x="136" y="71"/>
                    <a:pt x="136" y="72"/>
                  </a:cubicBezTo>
                  <a:cubicBezTo>
                    <a:pt x="135" y="72"/>
                    <a:pt x="135" y="75"/>
                    <a:pt x="135" y="75"/>
                  </a:cubicBezTo>
                  <a:cubicBezTo>
                    <a:pt x="134" y="75"/>
                    <a:pt x="131" y="73"/>
                    <a:pt x="130" y="72"/>
                  </a:cubicBezTo>
                  <a:cubicBezTo>
                    <a:pt x="130" y="71"/>
                    <a:pt x="131" y="70"/>
                    <a:pt x="130" y="70"/>
                  </a:cubicBezTo>
                  <a:cubicBezTo>
                    <a:pt x="130" y="69"/>
                    <a:pt x="129" y="68"/>
                    <a:pt x="128" y="68"/>
                  </a:cubicBezTo>
                  <a:cubicBezTo>
                    <a:pt x="128" y="68"/>
                    <a:pt x="127" y="69"/>
                    <a:pt x="127" y="69"/>
                  </a:cubicBezTo>
                  <a:cubicBezTo>
                    <a:pt x="127" y="70"/>
                    <a:pt x="129" y="72"/>
                    <a:pt x="129" y="73"/>
                  </a:cubicBezTo>
                  <a:cubicBezTo>
                    <a:pt x="129" y="74"/>
                    <a:pt x="128" y="76"/>
                    <a:pt x="128" y="76"/>
                  </a:cubicBezTo>
                  <a:cubicBezTo>
                    <a:pt x="129" y="77"/>
                    <a:pt x="130" y="76"/>
                    <a:pt x="131" y="77"/>
                  </a:cubicBezTo>
                  <a:cubicBezTo>
                    <a:pt x="131" y="77"/>
                    <a:pt x="132" y="78"/>
                    <a:pt x="133" y="79"/>
                  </a:cubicBezTo>
                  <a:cubicBezTo>
                    <a:pt x="135" y="79"/>
                    <a:pt x="137" y="78"/>
                    <a:pt x="139" y="79"/>
                  </a:cubicBezTo>
                  <a:cubicBezTo>
                    <a:pt x="140" y="79"/>
                    <a:pt x="142" y="81"/>
                    <a:pt x="143" y="81"/>
                  </a:cubicBezTo>
                  <a:cubicBezTo>
                    <a:pt x="144" y="82"/>
                    <a:pt x="145" y="83"/>
                    <a:pt x="146" y="84"/>
                  </a:cubicBezTo>
                  <a:cubicBezTo>
                    <a:pt x="148" y="85"/>
                    <a:pt x="150" y="85"/>
                    <a:pt x="151" y="86"/>
                  </a:cubicBezTo>
                  <a:cubicBezTo>
                    <a:pt x="151" y="86"/>
                    <a:pt x="151" y="86"/>
                    <a:pt x="151" y="86"/>
                  </a:cubicBezTo>
                  <a:cubicBezTo>
                    <a:pt x="150" y="87"/>
                    <a:pt x="149" y="86"/>
                    <a:pt x="149" y="86"/>
                  </a:cubicBezTo>
                  <a:cubicBezTo>
                    <a:pt x="148" y="86"/>
                    <a:pt x="147" y="88"/>
                    <a:pt x="146" y="88"/>
                  </a:cubicBezTo>
                  <a:cubicBezTo>
                    <a:pt x="145" y="88"/>
                    <a:pt x="145" y="87"/>
                    <a:pt x="145" y="86"/>
                  </a:cubicBezTo>
                  <a:cubicBezTo>
                    <a:pt x="144" y="86"/>
                    <a:pt x="143" y="86"/>
                    <a:pt x="143" y="86"/>
                  </a:cubicBezTo>
                  <a:cubicBezTo>
                    <a:pt x="142" y="86"/>
                    <a:pt x="140" y="87"/>
                    <a:pt x="139" y="87"/>
                  </a:cubicBezTo>
                  <a:cubicBezTo>
                    <a:pt x="138" y="86"/>
                    <a:pt x="136" y="86"/>
                    <a:pt x="136" y="85"/>
                  </a:cubicBezTo>
                  <a:cubicBezTo>
                    <a:pt x="136" y="85"/>
                    <a:pt x="136" y="84"/>
                    <a:pt x="136" y="84"/>
                  </a:cubicBezTo>
                  <a:cubicBezTo>
                    <a:pt x="137" y="83"/>
                    <a:pt x="140" y="84"/>
                    <a:pt x="141" y="83"/>
                  </a:cubicBezTo>
                  <a:cubicBezTo>
                    <a:pt x="141" y="82"/>
                    <a:pt x="139" y="81"/>
                    <a:pt x="138" y="81"/>
                  </a:cubicBezTo>
                  <a:cubicBezTo>
                    <a:pt x="137" y="81"/>
                    <a:pt x="135" y="81"/>
                    <a:pt x="134" y="82"/>
                  </a:cubicBezTo>
                  <a:cubicBezTo>
                    <a:pt x="134" y="82"/>
                    <a:pt x="133" y="84"/>
                    <a:pt x="132" y="84"/>
                  </a:cubicBezTo>
                  <a:cubicBezTo>
                    <a:pt x="131" y="85"/>
                    <a:pt x="129" y="87"/>
                    <a:pt x="128" y="88"/>
                  </a:cubicBezTo>
                  <a:cubicBezTo>
                    <a:pt x="126" y="89"/>
                    <a:pt x="122" y="90"/>
                    <a:pt x="120" y="89"/>
                  </a:cubicBezTo>
                  <a:cubicBezTo>
                    <a:pt x="119" y="89"/>
                    <a:pt x="115" y="87"/>
                    <a:pt x="114" y="87"/>
                  </a:cubicBezTo>
                  <a:cubicBezTo>
                    <a:pt x="111" y="86"/>
                    <a:pt x="106" y="88"/>
                    <a:pt x="104" y="86"/>
                  </a:cubicBezTo>
                  <a:cubicBezTo>
                    <a:pt x="102" y="86"/>
                    <a:pt x="100" y="84"/>
                    <a:pt x="99" y="82"/>
                  </a:cubicBezTo>
                  <a:cubicBezTo>
                    <a:pt x="98" y="81"/>
                    <a:pt x="96" y="77"/>
                    <a:pt x="96" y="75"/>
                  </a:cubicBezTo>
                  <a:cubicBezTo>
                    <a:pt x="97" y="74"/>
                    <a:pt x="98" y="71"/>
                    <a:pt x="99" y="70"/>
                  </a:cubicBezTo>
                  <a:cubicBezTo>
                    <a:pt x="99" y="68"/>
                    <a:pt x="100" y="64"/>
                    <a:pt x="100" y="62"/>
                  </a:cubicBezTo>
                  <a:cubicBezTo>
                    <a:pt x="99" y="62"/>
                    <a:pt x="99" y="60"/>
                    <a:pt x="99" y="60"/>
                  </a:cubicBezTo>
                  <a:cubicBezTo>
                    <a:pt x="98" y="60"/>
                    <a:pt x="98" y="61"/>
                    <a:pt x="98" y="62"/>
                  </a:cubicBezTo>
                  <a:cubicBezTo>
                    <a:pt x="97" y="62"/>
                    <a:pt x="96" y="63"/>
                    <a:pt x="96" y="63"/>
                  </a:cubicBezTo>
                  <a:cubicBezTo>
                    <a:pt x="95" y="63"/>
                    <a:pt x="93" y="62"/>
                    <a:pt x="93" y="62"/>
                  </a:cubicBezTo>
                  <a:cubicBezTo>
                    <a:pt x="92" y="62"/>
                    <a:pt x="91" y="61"/>
                    <a:pt x="91" y="61"/>
                  </a:cubicBezTo>
                  <a:cubicBezTo>
                    <a:pt x="90" y="61"/>
                    <a:pt x="89" y="61"/>
                    <a:pt x="88" y="61"/>
                  </a:cubicBezTo>
                  <a:cubicBezTo>
                    <a:pt x="88" y="62"/>
                    <a:pt x="90" y="62"/>
                    <a:pt x="90" y="62"/>
                  </a:cubicBezTo>
                  <a:cubicBezTo>
                    <a:pt x="90" y="63"/>
                    <a:pt x="91" y="65"/>
                    <a:pt x="91" y="66"/>
                  </a:cubicBezTo>
                  <a:cubicBezTo>
                    <a:pt x="91" y="67"/>
                    <a:pt x="91" y="69"/>
                    <a:pt x="90" y="70"/>
                  </a:cubicBezTo>
                  <a:cubicBezTo>
                    <a:pt x="90" y="71"/>
                    <a:pt x="86" y="73"/>
                    <a:pt x="85" y="74"/>
                  </a:cubicBezTo>
                  <a:cubicBezTo>
                    <a:pt x="84" y="75"/>
                    <a:pt x="83" y="77"/>
                    <a:pt x="82" y="77"/>
                  </a:cubicBezTo>
                  <a:cubicBezTo>
                    <a:pt x="80" y="78"/>
                    <a:pt x="78" y="79"/>
                    <a:pt x="77" y="79"/>
                  </a:cubicBezTo>
                  <a:cubicBezTo>
                    <a:pt x="76" y="79"/>
                    <a:pt x="74" y="79"/>
                    <a:pt x="73" y="79"/>
                  </a:cubicBezTo>
                  <a:cubicBezTo>
                    <a:pt x="72" y="79"/>
                    <a:pt x="70" y="79"/>
                    <a:pt x="70" y="80"/>
                  </a:cubicBezTo>
                  <a:cubicBezTo>
                    <a:pt x="70" y="81"/>
                    <a:pt x="71" y="81"/>
                    <a:pt x="71" y="82"/>
                  </a:cubicBezTo>
                  <a:cubicBezTo>
                    <a:pt x="69" y="83"/>
                    <a:pt x="65" y="80"/>
                    <a:pt x="63" y="81"/>
                  </a:cubicBezTo>
                  <a:cubicBezTo>
                    <a:pt x="62" y="81"/>
                    <a:pt x="61" y="82"/>
                    <a:pt x="61" y="82"/>
                  </a:cubicBezTo>
                  <a:cubicBezTo>
                    <a:pt x="60" y="82"/>
                    <a:pt x="60" y="82"/>
                    <a:pt x="60" y="82"/>
                  </a:cubicBezTo>
                  <a:cubicBezTo>
                    <a:pt x="59" y="81"/>
                    <a:pt x="60" y="79"/>
                    <a:pt x="61" y="79"/>
                  </a:cubicBezTo>
                  <a:cubicBezTo>
                    <a:pt x="61" y="78"/>
                    <a:pt x="63" y="78"/>
                    <a:pt x="63" y="78"/>
                  </a:cubicBezTo>
                  <a:cubicBezTo>
                    <a:pt x="64" y="77"/>
                    <a:pt x="65" y="76"/>
                    <a:pt x="66" y="75"/>
                  </a:cubicBezTo>
                  <a:cubicBezTo>
                    <a:pt x="66" y="75"/>
                    <a:pt x="66" y="74"/>
                    <a:pt x="66" y="74"/>
                  </a:cubicBezTo>
                  <a:cubicBezTo>
                    <a:pt x="65" y="73"/>
                    <a:pt x="64" y="74"/>
                    <a:pt x="64" y="73"/>
                  </a:cubicBezTo>
                  <a:cubicBezTo>
                    <a:pt x="64" y="73"/>
                    <a:pt x="64" y="71"/>
                    <a:pt x="64" y="70"/>
                  </a:cubicBezTo>
                  <a:cubicBezTo>
                    <a:pt x="64" y="69"/>
                    <a:pt x="67" y="66"/>
                    <a:pt x="67" y="64"/>
                  </a:cubicBezTo>
                  <a:cubicBezTo>
                    <a:pt x="68" y="64"/>
                    <a:pt x="67" y="63"/>
                    <a:pt x="67" y="63"/>
                  </a:cubicBezTo>
                  <a:cubicBezTo>
                    <a:pt x="67" y="62"/>
                    <a:pt x="65" y="62"/>
                    <a:pt x="65" y="62"/>
                  </a:cubicBezTo>
                  <a:cubicBezTo>
                    <a:pt x="64" y="61"/>
                    <a:pt x="63" y="61"/>
                    <a:pt x="62" y="61"/>
                  </a:cubicBezTo>
                  <a:cubicBezTo>
                    <a:pt x="61" y="61"/>
                    <a:pt x="59" y="62"/>
                    <a:pt x="57" y="63"/>
                  </a:cubicBezTo>
                  <a:cubicBezTo>
                    <a:pt x="56" y="63"/>
                    <a:pt x="55" y="66"/>
                    <a:pt x="54" y="66"/>
                  </a:cubicBezTo>
                  <a:cubicBezTo>
                    <a:pt x="53" y="66"/>
                    <a:pt x="52" y="64"/>
                    <a:pt x="52" y="64"/>
                  </a:cubicBezTo>
                  <a:cubicBezTo>
                    <a:pt x="51" y="63"/>
                    <a:pt x="49" y="62"/>
                    <a:pt x="48" y="62"/>
                  </a:cubicBezTo>
                  <a:cubicBezTo>
                    <a:pt x="48" y="62"/>
                    <a:pt x="46" y="63"/>
                    <a:pt x="45" y="63"/>
                  </a:cubicBezTo>
                  <a:cubicBezTo>
                    <a:pt x="45" y="64"/>
                    <a:pt x="44" y="67"/>
                    <a:pt x="43" y="67"/>
                  </a:cubicBezTo>
                  <a:cubicBezTo>
                    <a:pt x="42" y="68"/>
                    <a:pt x="41" y="69"/>
                    <a:pt x="40" y="70"/>
                  </a:cubicBezTo>
                  <a:cubicBezTo>
                    <a:pt x="38" y="70"/>
                    <a:pt x="35" y="71"/>
                    <a:pt x="34" y="71"/>
                  </a:cubicBezTo>
                  <a:cubicBezTo>
                    <a:pt x="33" y="71"/>
                    <a:pt x="31" y="70"/>
                    <a:pt x="30" y="70"/>
                  </a:cubicBezTo>
                  <a:cubicBezTo>
                    <a:pt x="29" y="70"/>
                    <a:pt x="27" y="70"/>
                    <a:pt x="27" y="70"/>
                  </a:cubicBezTo>
                  <a:cubicBezTo>
                    <a:pt x="26" y="71"/>
                    <a:pt x="25" y="73"/>
                    <a:pt x="25" y="74"/>
                  </a:cubicBezTo>
                  <a:cubicBezTo>
                    <a:pt x="25" y="74"/>
                    <a:pt x="27" y="75"/>
                    <a:pt x="27" y="75"/>
                  </a:cubicBezTo>
                  <a:cubicBezTo>
                    <a:pt x="27" y="76"/>
                    <a:pt x="25" y="79"/>
                    <a:pt x="25" y="80"/>
                  </a:cubicBezTo>
                  <a:cubicBezTo>
                    <a:pt x="25" y="82"/>
                    <a:pt x="27" y="84"/>
                    <a:pt x="27" y="85"/>
                  </a:cubicBezTo>
                  <a:cubicBezTo>
                    <a:pt x="27" y="86"/>
                    <a:pt x="25" y="87"/>
                    <a:pt x="25" y="88"/>
                  </a:cubicBezTo>
                  <a:cubicBezTo>
                    <a:pt x="24" y="88"/>
                    <a:pt x="22" y="88"/>
                    <a:pt x="21" y="87"/>
                  </a:cubicBezTo>
                  <a:cubicBezTo>
                    <a:pt x="20" y="86"/>
                    <a:pt x="19" y="85"/>
                    <a:pt x="18" y="84"/>
                  </a:cubicBezTo>
                  <a:cubicBezTo>
                    <a:pt x="18" y="84"/>
                    <a:pt x="19" y="83"/>
                    <a:pt x="19" y="82"/>
                  </a:cubicBezTo>
                  <a:cubicBezTo>
                    <a:pt x="19" y="81"/>
                    <a:pt x="19" y="80"/>
                    <a:pt x="19" y="79"/>
                  </a:cubicBezTo>
                  <a:cubicBezTo>
                    <a:pt x="19" y="79"/>
                    <a:pt x="21" y="78"/>
                    <a:pt x="22" y="78"/>
                  </a:cubicBezTo>
                  <a:cubicBezTo>
                    <a:pt x="22" y="77"/>
                    <a:pt x="22" y="76"/>
                    <a:pt x="21" y="76"/>
                  </a:cubicBezTo>
                  <a:cubicBezTo>
                    <a:pt x="21" y="76"/>
                    <a:pt x="20" y="75"/>
                    <a:pt x="19" y="75"/>
                  </a:cubicBezTo>
                  <a:cubicBezTo>
                    <a:pt x="18" y="75"/>
                    <a:pt x="15" y="75"/>
                    <a:pt x="14" y="76"/>
                  </a:cubicBezTo>
                  <a:cubicBezTo>
                    <a:pt x="13" y="77"/>
                    <a:pt x="13" y="78"/>
                    <a:pt x="12" y="78"/>
                  </a:cubicBezTo>
                  <a:cubicBezTo>
                    <a:pt x="11" y="80"/>
                    <a:pt x="5" y="80"/>
                    <a:pt x="4" y="81"/>
                  </a:cubicBezTo>
                  <a:cubicBezTo>
                    <a:pt x="3" y="82"/>
                    <a:pt x="3" y="83"/>
                    <a:pt x="3" y="83"/>
                  </a:cubicBezTo>
                  <a:cubicBezTo>
                    <a:pt x="3" y="84"/>
                    <a:pt x="5" y="84"/>
                    <a:pt x="6" y="85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5" y="86"/>
                    <a:pt x="5" y="87"/>
                    <a:pt x="6" y="87"/>
                  </a:cubicBezTo>
                  <a:cubicBezTo>
                    <a:pt x="7" y="88"/>
                    <a:pt x="7" y="86"/>
                    <a:pt x="8" y="86"/>
                  </a:cubicBezTo>
                  <a:cubicBezTo>
                    <a:pt x="8" y="86"/>
                    <a:pt x="9" y="86"/>
                    <a:pt x="9" y="86"/>
                  </a:cubicBezTo>
                  <a:cubicBezTo>
                    <a:pt x="9" y="87"/>
                    <a:pt x="9" y="88"/>
                    <a:pt x="9" y="89"/>
                  </a:cubicBezTo>
                  <a:cubicBezTo>
                    <a:pt x="9" y="90"/>
                    <a:pt x="7" y="90"/>
                    <a:pt x="5" y="91"/>
                  </a:cubicBezTo>
                  <a:cubicBezTo>
                    <a:pt x="5" y="91"/>
                    <a:pt x="3" y="93"/>
                    <a:pt x="3" y="95"/>
                  </a:cubicBezTo>
                  <a:cubicBezTo>
                    <a:pt x="2" y="96"/>
                    <a:pt x="3" y="100"/>
                    <a:pt x="2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2"/>
                    <a:pt x="0" y="103"/>
                    <a:pt x="0" y="103"/>
                  </a:cubicBezTo>
                  <a:cubicBezTo>
                    <a:pt x="0" y="103"/>
                    <a:pt x="2" y="104"/>
                    <a:pt x="2" y="104"/>
                  </a:cubicBezTo>
                  <a:cubicBezTo>
                    <a:pt x="3" y="105"/>
                    <a:pt x="3" y="106"/>
                    <a:pt x="4" y="107"/>
                  </a:cubicBezTo>
                  <a:cubicBezTo>
                    <a:pt x="4" y="107"/>
                    <a:pt x="6" y="108"/>
                    <a:pt x="7" y="108"/>
                  </a:cubicBezTo>
                  <a:cubicBezTo>
                    <a:pt x="10" y="110"/>
                    <a:pt x="17" y="110"/>
                    <a:pt x="20" y="110"/>
                  </a:cubicBezTo>
                  <a:cubicBezTo>
                    <a:pt x="21" y="110"/>
                    <a:pt x="23" y="110"/>
                    <a:pt x="24" y="110"/>
                  </a:cubicBezTo>
                  <a:cubicBezTo>
                    <a:pt x="24" y="109"/>
                    <a:pt x="24" y="108"/>
                    <a:pt x="24" y="108"/>
                  </a:cubicBezTo>
                  <a:cubicBezTo>
                    <a:pt x="24" y="107"/>
                    <a:pt x="23" y="107"/>
                    <a:pt x="23" y="107"/>
                  </a:cubicBezTo>
                  <a:cubicBezTo>
                    <a:pt x="23" y="106"/>
                    <a:pt x="23" y="105"/>
                    <a:pt x="22" y="104"/>
                  </a:cubicBezTo>
                  <a:cubicBezTo>
                    <a:pt x="22" y="104"/>
                    <a:pt x="21" y="103"/>
                    <a:pt x="21" y="103"/>
                  </a:cubicBezTo>
                  <a:cubicBezTo>
                    <a:pt x="21" y="102"/>
                    <a:pt x="22" y="100"/>
                    <a:pt x="22" y="100"/>
                  </a:cubicBezTo>
                  <a:cubicBezTo>
                    <a:pt x="23" y="100"/>
                    <a:pt x="24" y="100"/>
                    <a:pt x="25" y="100"/>
                  </a:cubicBezTo>
                  <a:cubicBezTo>
                    <a:pt x="26" y="100"/>
                    <a:pt x="28" y="102"/>
                    <a:pt x="29" y="103"/>
                  </a:cubicBezTo>
                  <a:cubicBezTo>
                    <a:pt x="30" y="104"/>
                    <a:pt x="30" y="106"/>
                    <a:pt x="31" y="107"/>
                  </a:cubicBezTo>
                  <a:cubicBezTo>
                    <a:pt x="32" y="108"/>
                    <a:pt x="34" y="111"/>
                    <a:pt x="36" y="112"/>
                  </a:cubicBezTo>
                  <a:cubicBezTo>
                    <a:pt x="37" y="112"/>
                    <a:pt x="38" y="112"/>
                    <a:pt x="39" y="111"/>
                  </a:cubicBezTo>
                  <a:cubicBezTo>
                    <a:pt x="39" y="111"/>
                    <a:pt x="40" y="110"/>
                    <a:pt x="40" y="110"/>
                  </a:cubicBezTo>
                  <a:cubicBezTo>
                    <a:pt x="40" y="108"/>
                    <a:pt x="39" y="107"/>
                    <a:pt x="38" y="106"/>
                  </a:cubicBezTo>
                  <a:cubicBezTo>
                    <a:pt x="38" y="105"/>
                    <a:pt x="36" y="105"/>
                    <a:pt x="35" y="105"/>
                  </a:cubicBezTo>
                  <a:cubicBezTo>
                    <a:pt x="35" y="104"/>
                    <a:pt x="35" y="103"/>
                    <a:pt x="35" y="103"/>
                  </a:cubicBezTo>
                  <a:cubicBezTo>
                    <a:pt x="36" y="103"/>
                    <a:pt x="38" y="103"/>
                    <a:pt x="39" y="103"/>
                  </a:cubicBezTo>
                  <a:cubicBezTo>
                    <a:pt x="39" y="103"/>
                    <a:pt x="41" y="104"/>
                    <a:pt x="42" y="104"/>
                  </a:cubicBezTo>
                  <a:cubicBezTo>
                    <a:pt x="42" y="105"/>
                    <a:pt x="42" y="107"/>
                    <a:pt x="43" y="108"/>
                  </a:cubicBezTo>
                  <a:cubicBezTo>
                    <a:pt x="44" y="108"/>
                    <a:pt x="45" y="110"/>
                    <a:pt x="46" y="110"/>
                  </a:cubicBezTo>
                  <a:cubicBezTo>
                    <a:pt x="47" y="110"/>
                    <a:pt x="48" y="110"/>
                    <a:pt x="48" y="109"/>
                  </a:cubicBezTo>
                  <a:cubicBezTo>
                    <a:pt x="49" y="108"/>
                    <a:pt x="49" y="106"/>
                    <a:pt x="49" y="106"/>
                  </a:cubicBezTo>
                  <a:cubicBezTo>
                    <a:pt x="50" y="106"/>
                    <a:pt x="52" y="106"/>
                    <a:pt x="52" y="106"/>
                  </a:cubicBezTo>
                  <a:cubicBezTo>
                    <a:pt x="53" y="106"/>
                    <a:pt x="53" y="108"/>
                    <a:pt x="53" y="108"/>
                  </a:cubicBezTo>
                  <a:cubicBezTo>
                    <a:pt x="53" y="109"/>
                    <a:pt x="52" y="110"/>
                    <a:pt x="52" y="111"/>
                  </a:cubicBezTo>
                  <a:cubicBezTo>
                    <a:pt x="52" y="112"/>
                    <a:pt x="52" y="114"/>
                    <a:pt x="53" y="116"/>
                  </a:cubicBezTo>
                  <a:cubicBezTo>
                    <a:pt x="53" y="117"/>
                    <a:pt x="55" y="119"/>
                    <a:pt x="56" y="119"/>
                  </a:cubicBezTo>
                  <a:cubicBezTo>
                    <a:pt x="58" y="119"/>
                    <a:pt x="60" y="116"/>
                    <a:pt x="61" y="116"/>
                  </a:cubicBezTo>
                  <a:cubicBezTo>
                    <a:pt x="61" y="116"/>
                    <a:pt x="62" y="117"/>
                    <a:pt x="63" y="117"/>
                  </a:cubicBezTo>
                  <a:cubicBezTo>
                    <a:pt x="64" y="118"/>
                    <a:pt x="64" y="120"/>
                    <a:pt x="65" y="120"/>
                  </a:cubicBezTo>
                  <a:cubicBezTo>
                    <a:pt x="67" y="121"/>
                    <a:pt x="71" y="120"/>
                    <a:pt x="73" y="120"/>
                  </a:cubicBezTo>
                  <a:cubicBezTo>
                    <a:pt x="74" y="119"/>
                    <a:pt x="75" y="118"/>
                    <a:pt x="75" y="118"/>
                  </a:cubicBezTo>
                  <a:cubicBezTo>
                    <a:pt x="78" y="117"/>
                    <a:pt x="83" y="117"/>
                    <a:pt x="86" y="117"/>
                  </a:cubicBezTo>
                  <a:cubicBezTo>
                    <a:pt x="87" y="117"/>
                    <a:pt x="91" y="117"/>
                    <a:pt x="92" y="118"/>
                  </a:cubicBezTo>
                  <a:cubicBezTo>
                    <a:pt x="93" y="118"/>
                    <a:pt x="96" y="120"/>
                    <a:pt x="97" y="121"/>
                  </a:cubicBezTo>
                  <a:cubicBezTo>
                    <a:pt x="98" y="122"/>
                    <a:pt x="98" y="125"/>
                    <a:pt x="99" y="126"/>
                  </a:cubicBezTo>
                  <a:cubicBezTo>
                    <a:pt x="100" y="127"/>
                    <a:pt x="101" y="129"/>
                    <a:pt x="102" y="130"/>
                  </a:cubicBezTo>
                  <a:cubicBezTo>
                    <a:pt x="104" y="131"/>
                    <a:pt x="107" y="132"/>
                    <a:pt x="108" y="132"/>
                  </a:cubicBezTo>
                  <a:cubicBezTo>
                    <a:pt x="109" y="132"/>
                    <a:pt x="110" y="132"/>
                    <a:pt x="110" y="131"/>
                  </a:cubicBezTo>
                  <a:cubicBezTo>
                    <a:pt x="110" y="130"/>
                    <a:pt x="108" y="129"/>
                    <a:pt x="108" y="129"/>
                  </a:cubicBezTo>
                  <a:cubicBezTo>
                    <a:pt x="108" y="128"/>
                    <a:pt x="108" y="128"/>
                    <a:pt x="108" y="127"/>
                  </a:cubicBezTo>
                  <a:cubicBezTo>
                    <a:pt x="108" y="126"/>
                    <a:pt x="106" y="126"/>
                    <a:pt x="106" y="125"/>
                  </a:cubicBezTo>
                  <a:cubicBezTo>
                    <a:pt x="106" y="124"/>
                    <a:pt x="106" y="123"/>
                    <a:pt x="106" y="123"/>
                  </a:cubicBezTo>
                  <a:cubicBezTo>
                    <a:pt x="106" y="122"/>
                    <a:pt x="102" y="122"/>
                    <a:pt x="102" y="121"/>
                  </a:cubicBezTo>
                  <a:cubicBezTo>
                    <a:pt x="101" y="121"/>
                    <a:pt x="101" y="120"/>
                    <a:pt x="101" y="120"/>
                  </a:cubicBezTo>
                  <a:cubicBezTo>
                    <a:pt x="103" y="119"/>
                    <a:pt x="108" y="119"/>
                    <a:pt x="109" y="119"/>
                  </a:cubicBezTo>
                  <a:cubicBezTo>
                    <a:pt x="112" y="119"/>
                    <a:pt x="117" y="119"/>
                    <a:pt x="119" y="119"/>
                  </a:cubicBezTo>
                  <a:cubicBezTo>
                    <a:pt x="122" y="119"/>
                    <a:pt x="127" y="121"/>
                    <a:pt x="130" y="121"/>
                  </a:cubicBezTo>
                  <a:cubicBezTo>
                    <a:pt x="132" y="121"/>
                    <a:pt x="136" y="119"/>
                    <a:pt x="138" y="120"/>
                  </a:cubicBezTo>
                  <a:cubicBezTo>
                    <a:pt x="139" y="120"/>
                    <a:pt x="139" y="122"/>
                    <a:pt x="141" y="123"/>
                  </a:cubicBezTo>
                  <a:cubicBezTo>
                    <a:pt x="142" y="123"/>
                    <a:pt x="144" y="121"/>
                    <a:pt x="145" y="122"/>
                  </a:cubicBezTo>
                  <a:cubicBezTo>
                    <a:pt x="145" y="122"/>
                    <a:pt x="144" y="123"/>
                    <a:pt x="143" y="124"/>
                  </a:cubicBezTo>
                  <a:cubicBezTo>
                    <a:pt x="143" y="125"/>
                    <a:pt x="141" y="125"/>
                    <a:pt x="139" y="125"/>
                  </a:cubicBezTo>
                  <a:cubicBezTo>
                    <a:pt x="139" y="125"/>
                    <a:pt x="139" y="123"/>
                    <a:pt x="138" y="123"/>
                  </a:cubicBezTo>
                  <a:cubicBezTo>
                    <a:pt x="137" y="123"/>
                    <a:pt x="136" y="125"/>
                    <a:pt x="135" y="125"/>
                  </a:cubicBezTo>
                  <a:cubicBezTo>
                    <a:pt x="135" y="126"/>
                    <a:pt x="133" y="127"/>
                    <a:pt x="133" y="128"/>
                  </a:cubicBezTo>
                  <a:cubicBezTo>
                    <a:pt x="133" y="128"/>
                    <a:pt x="133" y="130"/>
                    <a:pt x="134" y="130"/>
                  </a:cubicBezTo>
                  <a:cubicBezTo>
                    <a:pt x="134" y="131"/>
                    <a:pt x="136" y="130"/>
                    <a:pt x="136" y="132"/>
                  </a:cubicBezTo>
                  <a:cubicBezTo>
                    <a:pt x="137" y="132"/>
                    <a:pt x="136" y="134"/>
                    <a:pt x="136" y="135"/>
                  </a:cubicBezTo>
                  <a:cubicBezTo>
                    <a:pt x="135" y="135"/>
                    <a:pt x="134" y="137"/>
                    <a:pt x="132" y="136"/>
                  </a:cubicBezTo>
                  <a:cubicBezTo>
                    <a:pt x="132" y="136"/>
                    <a:pt x="134" y="135"/>
                    <a:pt x="134" y="135"/>
                  </a:cubicBezTo>
                  <a:cubicBezTo>
                    <a:pt x="134" y="134"/>
                    <a:pt x="134" y="133"/>
                    <a:pt x="133" y="132"/>
                  </a:cubicBezTo>
                  <a:cubicBezTo>
                    <a:pt x="132" y="132"/>
                    <a:pt x="129" y="132"/>
                    <a:pt x="128" y="132"/>
                  </a:cubicBezTo>
                  <a:cubicBezTo>
                    <a:pt x="127" y="132"/>
                    <a:pt x="123" y="132"/>
                    <a:pt x="122" y="133"/>
                  </a:cubicBezTo>
                  <a:cubicBezTo>
                    <a:pt x="121" y="133"/>
                    <a:pt x="119" y="135"/>
                    <a:pt x="118" y="135"/>
                  </a:cubicBezTo>
                  <a:cubicBezTo>
                    <a:pt x="117" y="136"/>
                    <a:pt x="115" y="136"/>
                    <a:pt x="115" y="135"/>
                  </a:cubicBezTo>
                  <a:cubicBezTo>
                    <a:pt x="114" y="134"/>
                    <a:pt x="116" y="132"/>
                    <a:pt x="116" y="130"/>
                  </a:cubicBezTo>
                  <a:cubicBezTo>
                    <a:pt x="116" y="129"/>
                    <a:pt x="116" y="127"/>
                    <a:pt x="115" y="127"/>
                  </a:cubicBezTo>
                  <a:cubicBezTo>
                    <a:pt x="115" y="126"/>
                    <a:pt x="114" y="125"/>
                    <a:pt x="113" y="126"/>
                  </a:cubicBezTo>
                  <a:cubicBezTo>
                    <a:pt x="112" y="126"/>
                    <a:pt x="114" y="129"/>
                    <a:pt x="113" y="130"/>
                  </a:cubicBezTo>
                  <a:cubicBezTo>
                    <a:pt x="113" y="131"/>
                    <a:pt x="112" y="133"/>
                    <a:pt x="112" y="134"/>
                  </a:cubicBezTo>
                  <a:cubicBezTo>
                    <a:pt x="111" y="135"/>
                    <a:pt x="109" y="137"/>
                    <a:pt x="109" y="139"/>
                  </a:cubicBezTo>
                  <a:cubicBezTo>
                    <a:pt x="108" y="139"/>
                    <a:pt x="106" y="140"/>
                    <a:pt x="106" y="141"/>
                  </a:cubicBezTo>
                  <a:cubicBezTo>
                    <a:pt x="105" y="142"/>
                    <a:pt x="105" y="143"/>
                    <a:pt x="105" y="144"/>
                  </a:cubicBezTo>
                  <a:cubicBezTo>
                    <a:pt x="105" y="145"/>
                    <a:pt x="106" y="147"/>
                    <a:pt x="106" y="148"/>
                  </a:cubicBezTo>
                  <a:cubicBezTo>
                    <a:pt x="106" y="148"/>
                    <a:pt x="104" y="149"/>
                    <a:pt x="104" y="148"/>
                  </a:cubicBezTo>
                  <a:cubicBezTo>
                    <a:pt x="103" y="148"/>
                    <a:pt x="104" y="147"/>
                    <a:pt x="104" y="146"/>
                  </a:cubicBezTo>
                  <a:cubicBezTo>
                    <a:pt x="104" y="145"/>
                    <a:pt x="104" y="145"/>
                    <a:pt x="104" y="145"/>
                  </a:cubicBezTo>
                  <a:cubicBezTo>
                    <a:pt x="103" y="145"/>
                    <a:pt x="102" y="145"/>
                    <a:pt x="101" y="146"/>
                  </a:cubicBezTo>
                  <a:cubicBezTo>
                    <a:pt x="100" y="147"/>
                    <a:pt x="100" y="149"/>
                    <a:pt x="99" y="150"/>
                  </a:cubicBezTo>
                  <a:cubicBezTo>
                    <a:pt x="98" y="150"/>
                    <a:pt x="97" y="151"/>
                    <a:pt x="97" y="150"/>
                  </a:cubicBezTo>
                  <a:cubicBezTo>
                    <a:pt x="96" y="149"/>
                    <a:pt x="97" y="147"/>
                    <a:pt x="98" y="145"/>
                  </a:cubicBezTo>
                  <a:cubicBezTo>
                    <a:pt x="98" y="144"/>
                    <a:pt x="99" y="142"/>
                    <a:pt x="99" y="142"/>
                  </a:cubicBezTo>
                  <a:cubicBezTo>
                    <a:pt x="100" y="141"/>
                    <a:pt x="101" y="142"/>
                    <a:pt x="101" y="141"/>
                  </a:cubicBezTo>
                  <a:cubicBezTo>
                    <a:pt x="101" y="141"/>
                    <a:pt x="102" y="141"/>
                    <a:pt x="102" y="140"/>
                  </a:cubicBezTo>
                  <a:cubicBezTo>
                    <a:pt x="102" y="140"/>
                    <a:pt x="101" y="139"/>
                    <a:pt x="101" y="138"/>
                  </a:cubicBezTo>
                  <a:cubicBezTo>
                    <a:pt x="101" y="137"/>
                    <a:pt x="103" y="137"/>
                    <a:pt x="103" y="136"/>
                  </a:cubicBezTo>
                  <a:cubicBezTo>
                    <a:pt x="103" y="136"/>
                    <a:pt x="102" y="136"/>
                    <a:pt x="102" y="136"/>
                  </a:cubicBezTo>
                  <a:cubicBezTo>
                    <a:pt x="101" y="136"/>
                    <a:pt x="99" y="137"/>
                    <a:pt x="98" y="139"/>
                  </a:cubicBezTo>
                  <a:cubicBezTo>
                    <a:pt x="97" y="139"/>
                    <a:pt x="96" y="142"/>
                    <a:pt x="94" y="143"/>
                  </a:cubicBezTo>
                  <a:cubicBezTo>
                    <a:pt x="93" y="144"/>
                    <a:pt x="91" y="147"/>
                    <a:pt x="90" y="148"/>
                  </a:cubicBezTo>
                  <a:cubicBezTo>
                    <a:pt x="88" y="148"/>
                    <a:pt x="84" y="149"/>
                    <a:pt x="82" y="149"/>
                  </a:cubicBezTo>
                  <a:cubicBezTo>
                    <a:pt x="80" y="150"/>
                    <a:pt x="77" y="149"/>
                    <a:pt x="76" y="149"/>
                  </a:cubicBezTo>
                  <a:cubicBezTo>
                    <a:pt x="74" y="148"/>
                    <a:pt x="71" y="147"/>
                    <a:pt x="70" y="146"/>
                  </a:cubicBezTo>
                  <a:cubicBezTo>
                    <a:pt x="68" y="146"/>
                    <a:pt x="66" y="146"/>
                    <a:pt x="64" y="146"/>
                  </a:cubicBezTo>
                  <a:cubicBezTo>
                    <a:pt x="62" y="146"/>
                    <a:pt x="58" y="149"/>
                    <a:pt x="56" y="148"/>
                  </a:cubicBezTo>
                  <a:cubicBezTo>
                    <a:pt x="55" y="148"/>
                    <a:pt x="55" y="147"/>
                    <a:pt x="54" y="147"/>
                  </a:cubicBezTo>
                  <a:cubicBezTo>
                    <a:pt x="53" y="146"/>
                    <a:pt x="51" y="147"/>
                    <a:pt x="50" y="148"/>
                  </a:cubicBezTo>
                  <a:cubicBezTo>
                    <a:pt x="48" y="149"/>
                    <a:pt x="45" y="155"/>
                    <a:pt x="42" y="155"/>
                  </a:cubicBezTo>
                  <a:cubicBezTo>
                    <a:pt x="42" y="155"/>
                    <a:pt x="41" y="154"/>
                    <a:pt x="41" y="154"/>
                  </a:cubicBezTo>
                  <a:cubicBezTo>
                    <a:pt x="40" y="153"/>
                    <a:pt x="38" y="155"/>
                    <a:pt x="37" y="155"/>
                  </a:cubicBezTo>
                  <a:cubicBezTo>
                    <a:pt x="35" y="156"/>
                    <a:pt x="33" y="157"/>
                    <a:pt x="33" y="158"/>
                  </a:cubicBezTo>
                  <a:cubicBezTo>
                    <a:pt x="32" y="158"/>
                    <a:pt x="33" y="161"/>
                    <a:pt x="32" y="161"/>
                  </a:cubicBezTo>
                  <a:cubicBezTo>
                    <a:pt x="32" y="162"/>
                    <a:pt x="31" y="162"/>
                    <a:pt x="30" y="162"/>
                  </a:cubicBezTo>
                  <a:cubicBezTo>
                    <a:pt x="30" y="162"/>
                    <a:pt x="29" y="160"/>
                    <a:pt x="28" y="160"/>
                  </a:cubicBezTo>
                  <a:cubicBezTo>
                    <a:pt x="27" y="159"/>
                    <a:pt x="24" y="160"/>
                    <a:pt x="23" y="161"/>
                  </a:cubicBezTo>
                  <a:cubicBezTo>
                    <a:pt x="22" y="161"/>
                    <a:pt x="19" y="163"/>
                    <a:pt x="18" y="164"/>
                  </a:cubicBezTo>
                  <a:cubicBezTo>
                    <a:pt x="18" y="164"/>
                    <a:pt x="18" y="164"/>
                    <a:pt x="18" y="164"/>
                  </a:cubicBezTo>
                  <a:cubicBezTo>
                    <a:pt x="18" y="165"/>
                    <a:pt x="19" y="165"/>
                    <a:pt x="19" y="165"/>
                  </a:cubicBezTo>
                  <a:cubicBezTo>
                    <a:pt x="20" y="166"/>
                    <a:pt x="22" y="165"/>
                    <a:pt x="23" y="165"/>
                  </a:cubicBezTo>
                  <a:cubicBezTo>
                    <a:pt x="23" y="166"/>
                    <a:pt x="22" y="167"/>
                    <a:pt x="22" y="169"/>
                  </a:cubicBezTo>
                  <a:cubicBezTo>
                    <a:pt x="23" y="169"/>
                    <a:pt x="23" y="170"/>
                    <a:pt x="24" y="170"/>
                  </a:cubicBezTo>
                  <a:cubicBezTo>
                    <a:pt x="24" y="170"/>
                    <a:pt x="24" y="169"/>
                    <a:pt x="25" y="169"/>
                  </a:cubicBezTo>
                  <a:cubicBezTo>
                    <a:pt x="25" y="169"/>
                    <a:pt x="26" y="169"/>
                    <a:pt x="27" y="169"/>
                  </a:cubicBezTo>
                  <a:cubicBezTo>
                    <a:pt x="28" y="169"/>
                    <a:pt x="30" y="170"/>
                    <a:pt x="31" y="170"/>
                  </a:cubicBezTo>
                  <a:cubicBezTo>
                    <a:pt x="33" y="169"/>
                    <a:pt x="38" y="167"/>
                    <a:pt x="40" y="167"/>
                  </a:cubicBezTo>
                  <a:cubicBezTo>
                    <a:pt x="41" y="167"/>
                    <a:pt x="44" y="167"/>
                    <a:pt x="45" y="169"/>
                  </a:cubicBezTo>
                  <a:cubicBezTo>
                    <a:pt x="45" y="169"/>
                    <a:pt x="44" y="170"/>
                    <a:pt x="44" y="170"/>
                  </a:cubicBezTo>
                  <a:cubicBezTo>
                    <a:pt x="42" y="171"/>
                    <a:pt x="40" y="169"/>
                    <a:pt x="39" y="169"/>
                  </a:cubicBezTo>
                  <a:cubicBezTo>
                    <a:pt x="37" y="169"/>
                    <a:pt x="32" y="170"/>
                    <a:pt x="30" y="171"/>
                  </a:cubicBezTo>
                  <a:cubicBezTo>
                    <a:pt x="28" y="171"/>
                    <a:pt x="26" y="172"/>
                    <a:pt x="25" y="173"/>
                  </a:cubicBezTo>
                  <a:cubicBezTo>
                    <a:pt x="25" y="173"/>
                    <a:pt x="25" y="174"/>
                    <a:pt x="25" y="174"/>
                  </a:cubicBezTo>
                  <a:cubicBezTo>
                    <a:pt x="25" y="175"/>
                    <a:pt x="27" y="176"/>
                    <a:pt x="27" y="177"/>
                  </a:cubicBezTo>
                  <a:cubicBezTo>
                    <a:pt x="27" y="179"/>
                    <a:pt x="27" y="181"/>
                    <a:pt x="26" y="182"/>
                  </a:cubicBezTo>
                  <a:cubicBezTo>
                    <a:pt x="26" y="183"/>
                    <a:pt x="25" y="183"/>
                    <a:pt x="25" y="183"/>
                  </a:cubicBezTo>
                  <a:cubicBezTo>
                    <a:pt x="24" y="182"/>
                    <a:pt x="25" y="180"/>
                    <a:pt x="25" y="180"/>
                  </a:cubicBezTo>
                  <a:cubicBezTo>
                    <a:pt x="24" y="179"/>
                    <a:pt x="24" y="178"/>
                    <a:pt x="23" y="177"/>
                  </a:cubicBezTo>
                  <a:cubicBezTo>
                    <a:pt x="23" y="177"/>
                    <a:pt x="22" y="177"/>
                    <a:pt x="22" y="177"/>
                  </a:cubicBezTo>
                  <a:cubicBezTo>
                    <a:pt x="20" y="177"/>
                    <a:pt x="18" y="179"/>
                    <a:pt x="17" y="180"/>
                  </a:cubicBezTo>
                  <a:cubicBezTo>
                    <a:pt x="15" y="181"/>
                    <a:pt x="10" y="183"/>
                    <a:pt x="8" y="183"/>
                  </a:cubicBezTo>
                  <a:cubicBezTo>
                    <a:pt x="6" y="183"/>
                    <a:pt x="3" y="180"/>
                    <a:pt x="2" y="181"/>
                  </a:cubicBezTo>
                  <a:cubicBezTo>
                    <a:pt x="1" y="181"/>
                    <a:pt x="1" y="182"/>
                    <a:pt x="1" y="183"/>
                  </a:cubicBezTo>
                  <a:cubicBezTo>
                    <a:pt x="1" y="183"/>
                    <a:pt x="2" y="184"/>
                    <a:pt x="2" y="184"/>
                  </a:cubicBezTo>
                  <a:cubicBezTo>
                    <a:pt x="2" y="185"/>
                    <a:pt x="0" y="187"/>
                    <a:pt x="0" y="188"/>
                  </a:cubicBezTo>
                  <a:cubicBezTo>
                    <a:pt x="0" y="189"/>
                    <a:pt x="1" y="191"/>
                    <a:pt x="1" y="192"/>
                  </a:cubicBezTo>
                  <a:cubicBezTo>
                    <a:pt x="1" y="193"/>
                    <a:pt x="0" y="194"/>
                    <a:pt x="1" y="195"/>
                  </a:cubicBezTo>
                  <a:cubicBezTo>
                    <a:pt x="1" y="196"/>
                    <a:pt x="2" y="198"/>
                    <a:pt x="2" y="198"/>
                  </a:cubicBezTo>
                  <a:cubicBezTo>
                    <a:pt x="3" y="198"/>
                    <a:pt x="4" y="196"/>
                    <a:pt x="4" y="196"/>
                  </a:cubicBezTo>
                  <a:cubicBezTo>
                    <a:pt x="5" y="196"/>
                    <a:pt x="7" y="197"/>
                    <a:pt x="8" y="198"/>
                  </a:cubicBezTo>
                  <a:cubicBezTo>
                    <a:pt x="8" y="198"/>
                    <a:pt x="9" y="200"/>
                    <a:pt x="9" y="200"/>
                  </a:cubicBezTo>
                  <a:cubicBezTo>
                    <a:pt x="10" y="201"/>
                    <a:pt x="9" y="203"/>
                    <a:pt x="8" y="204"/>
                  </a:cubicBezTo>
                  <a:cubicBezTo>
                    <a:pt x="8" y="204"/>
                    <a:pt x="8" y="206"/>
                    <a:pt x="8" y="207"/>
                  </a:cubicBezTo>
                  <a:cubicBezTo>
                    <a:pt x="7" y="208"/>
                    <a:pt x="3" y="209"/>
                    <a:pt x="3" y="211"/>
                  </a:cubicBezTo>
                  <a:cubicBezTo>
                    <a:pt x="3" y="212"/>
                    <a:pt x="4" y="215"/>
                    <a:pt x="4" y="215"/>
                  </a:cubicBezTo>
                  <a:cubicBezTo>
                    <a:pt x="5" y="216"/>
                    <a:pt x="7" y="217"/>
                    <a:pt x="8" y="217"/>
                  </a:cubicBezTo>
                  <a:cubicBezTo>
                    <a:pt x="10" y="217"/>
                    <a:pt x="13" y="214"/>
                    <a:pt x="16" y="213"/>
                  </a:cubicBezTo>
                  <a:cubicBezTo>
                    <a:pt x="16" y="213"/>
                    <a:pt x="17" y="214"/>
                    <a:pt x="17" y="214"/>
                  </a:cubicBezTo>
                  <a:cubicBezTo>
                    <a:pt x="18" y="214"/>
                    <a:pt x="18" y="211"/>
                    <a:pt x="18" y="211"/>
                  </a:cubicBezTo>
                  <a:cubicBezTo>
                    <a:pt x="19" y="209"/>
                    <a:pt x="22" y="207"/>
                    <a:pt x="24" y="207"/>
                  </a:cubicBezTo>
                  <a:cubicBezTo>
                    <a:pt x="25" y="206"/>
                    <a:pt x="28" y="206"/>
                    <a:pt x="30" y="206"/>
                  </a:cubicBezTo>
                  <a:cubicBezTo>
                    <a:pt x="32" y="204"/>
                    <a:pt x="34" y="200"/>
                    <a:pt x="36" y="200"/>
                  </a:cubicBezTo>
                  <a:cubicBezTo>
                    <a:pt x="36" y="200"/>
                    <a:pt x="37" y="201"/>
                    <a:pt x="37" y="201"/>
                  </a:cubicBezTo>
                  <a:cubicBezTo>
                    <a:pt x="37" y="202"/>
                    <a:pt x="33" y="204"/>
                    <a:pt x="33" y="205"/>
                  </a:cubicBezTo>
                  <a:cubicBezTo>
                    <a:pt x="33" y="206"/>
                    <a:pt x="33" y="207"/>
                    <a:pt x="33" y="208"/>
                  </a:cubicBezTo>
                  <a:cubicBezTo>
                    <a:pt x="33" y="209"/>
                    <a:pt x="36" y="212"/>
                    <a:pt x="36" y="214"/>
                  </a:cubicBezTo>
                  <a:cubicBezTo>
                    <a:pt x="37" y="214"/>
                    <a:pt x="35" y="216"/>
                    <a:pt x="35" y="217"/>
                  </a:cubicBezTo>
                  <a:cubicBezTo>
                    <a:pt x="34" y="217"/>
                    <a:pt x="32" y="218"/>
                    <a:pt x="31" y="219"/>
                  </a:cubicBezTo>
                  <a:cubicBezTo>
                    <a:pt x="30" y="220"/>
                    <a:pt x="30" y="222"/>
                    <a:pt x="29" y="222"/>
                  </a:cubicBezTo>
                  <a:cubicBezTo>
                    <a:pt x="28" y="222"/>
                    <a:pt x="26" y="220"/>
                    <a:pt x="25" y="221"/>
                  </a:cubicBezTo>
                  <a:cubicBezTo>
                    <a:pt x="25" y="221"/>
                    <a:pt x="25" y="221"/>
                    <a:pt x="25" y="221"/>
                  </a:cubicBezTo>
                  <a:cubicBezTo>
                    <a:pt x="25" y="222"/>
                    <a:pt x="26" y="224"/>
                    <a:pt x="27" y="225"/>
                  </a:cubicBezTo>
                  <a:cubicBezTo>
                    <a:pt x="27" y="225"/>
                    <a:pt x="30" y="225"/>
                    <a:pt x="31" y="225"/>
                  </a:cubicBezTo>
                  <a:cubicBezTo>
                    <a:pt x="32" y="226"/>
                    <a:pt x="32" y="227"/>
                    <a:pt x="32" y="228"/>
                  </a:cubicBezTo>
                  <a:cubicBezTo>
                    <a:pt x="33" y="228"/>
                    <a:pt x="35" y="228"/>
                    <a:pt x="35" y="228"/>
                  </a:cubicBezTo>
                  <a:cubicBezTo>
                    <a:pt x="37" y="228"/>
                    <a:pt x="38" y="230"/>
                    <a:pt x="39" y="231"/>
                  </a:cubicBezTo>
                  <a:cubicBezTo>
                    <a:pt x="41" y="231"/>
                    <a:pt x="45" y="229"/>
                    <a:pt x="47" y="230"/>
                  </a:cubicBezTo>
                  <a:cubicBezTo>
                    <a:pt x="47" y="230"/>
                    <a:pt x="48" y="232"/>
                    <a:pt x="48" y="232"/>
                  </a:cubicBezTo>
                  <a:cubicBezTo>
                    <a:pt x="48" y="235"/>
                    <a:pt x="44" y="236"/>
                    <a:pt x="42" y="237"/>
                  </a:cubicBezTo>
                  <a:cubicBezTo>
                    <a:pt x="42" y="238"/>
                    <a:pt x="41" y="241"/>
                    <a:pt x="42" y="243"/>
                  </a:cubicBezTo>
                  <a:cubicBezTo>
                    <a:pt x="42" y="243"/>
                    <a:pt x="42" y="243"/>
                    <a:pt x="42" y="243"/>
                  </a:cubicBezTo>
                  <a:cubicBezTo>
                    <a:pt x="44" y="243"/>
                    <a:pt x="45" y="241"/>
                    <a:pt x="45" y="240"/>
                  </a:cubicBezTo>
                  <a:cubicBezTo>
                    <a:pt x="46" y="240"/>
                    <a:pt x="47" y="240"/>
                    <a:pt x="48" y="240"/>
                  </a:cubicBezTo>
                  <a:cubicBezTo>
                    <a:pt x="48" y="240"/>
                    <a:pt x="49" y="240"/>
                    <a:pt x="50" y="239"/>
                  </a:cubicBezTo>
                  <a:cubicBezTo>
                    <a:pt x="50" y="239"/>
                    <a:pt x="52" y="239"/>
                    <a:pt x="53" y="238"/>
                  </a:cubicBezTo>
                  <a:cubicBezTo>
                    <a:pt x="53" y="238"/>
                    <a:pt x="52" y="237"/>
                    <a:pt x="53" y="236"/>
                  </a:cubicBezTo>
                  <a:cubicBezTo>
                    <a:pt x="53" y="236"/>
                    <a:pt x="55" y="235"/>
                    <a:pt x="56" y="235"/>
                  </a:cubicBezTo>
                  <a:cubicBezTo>
                    <a:pt x="58" y="235"/>
                    <a:pt x="60" y="237"/>
                    <a:pt x="61" y="237"/>
                  </a:cubicBezTo>
                  <a:cubicBezTo>
                    <a:pt x="63" y="237"/>
                    <a:pt x="68" y="237"/>
                    <a:pt x="70" y="236"/>
                  </a:cubicBezTo>
                  <a:cubicBezTo>
                    <a:pt x="72" y="236"/>
                    <a:pt x="77" y="233"/>
                    <a:pt x="79" y="232"/>
                  </a:cubicBezTo>
                  <a:cubicBezTo>
                    <a:pt x="81" y="231"/>
                    <a:pt x="84" y="231"/>
                    <a:pt x="85" y="230"/>
                  </a:cubicBezTo>
                  <a:cubicBezTo>
                    <a:pt x="86" y="229"/>
                    <a:pt x="85" y="226"/>
                    <a:pt x="85" y="225"/>
                  </a:cubicBezTo>
                  <a:cubicBezTo>
                    <a:pt x="86" y="225"/>
                    <a:pt x="86" y="224"/>
                    <a:pt x="87" y="223"/>
                  </a:cubicBezTo>
                  <a:cubicBezTo>
                    <a:pt x="88" y="223"/>
                    <a:pt x="89" y="223"/>
                    <a:pt x="90" y="223"/>
                  </a:cubicBezTo>
                  <a:cubicBezTo>
                    <a:pt x="90" y="224"/>
                    <a:pt x="87" y="227"/>
                    <a:pt x="87" y="228"/>
                  </a:cubicBezTo>
                  <a:cubicBezTo>
                    <a:pt x="87" y="229"/>
                    <a:pt x="90" y="230"/>
                    <a:pt x="91" y="230"/>
                  </a:cubicBezTo>
                  <a:cubicBezTo>
                    <a:pt x="91" y="230"/>
                    <a:pt x="92" y="228"/>
                    <a:pt x="92" y="228"/>
                  </a:cubicBezTo>
                  <a:cubicBezTo>
                    <a:pt x="93" y="228"/>
                    <a:pt x="94" y="229"/>
                    <a:pt x="94" y="230"/>
                  </a:cubicBezTo>
                  <a:cubicBezTo>
                    <a:pt x="94" y="231"/>
                    <a:pt x="93" y="234"/>
                    <a:pt x="93" y="235"/>
                  </a:cubicBezTo>
                  <a:cubicBezTo>
                    <a:pt x="92" y="236"/>
                    <a:pt x="90" y="236"/>
                    <a:pt x="90" y="237"/>
                  </a:cubicBezTo>
                  <a:cubicBezTo>
                    <a:pt x="90" y="238"/>
                    <a:pt x="89" y="239"/>
                    <a:pt x="90" y="239"/>
                  </a:cubicBezTo>
                  <a:cubicBezTo>
                    <a:pt x="90" y="240"/>
                    <a:pt x="93" y="240"/>
                    <a:pt x="94" y="240"/>
                  </a:cubicBezTo>
                  <a:cubicBezTo>
                    <a:pt x="95" y="240"/>
                    <a:pt x="97" y="238"/>
                    <a:pt x="98" y="237"/>
                  </a:cubicBezTo>
                  <a:cubicBezTo>
                    <a:pt x="99" y="237"/>
                    <a:pt x="101" y="237"/>
                    <a:pt x="101" y="237"/>
                  </a:cubicBezTo>
                  <a:cubicBezTo>
                    <a:pt x="102" y="236"/>
                    <a:pt x="103" y="235"/>
                    <a:pt x="103" y="233"/>
                  </a:cubicBezTo>
                  <a:cubicBezTo>
                    <a:pt x="103" y="232"/>
                    <a:pt x="102" y="231"/>
                    <a:pt x="101" y="230"/>
                  </a:cubicBezTo>
                  <a:cubicBezTo>
                    <a:pt x="101" y="230"/>
                    <a:pt x="101" y="229"/>
                    <a:pt x="101" y="228"/>
                  </a:cubicBezTo>
                  <a:cubicBezTo>
                    <a:pt x="102" y="226"/>
                    <a:pt x="106" y="225"/>
                    <a:pt x="107" y="225"/>
                  </a:cubicBezTo>
                  <a:cubicBezTo>
                    <a:pt x="108" y="225"/>
                    <a:pt x="110" y="224"/>
                    <a:pt x="110" y="225"/>
                  </a:cubicBezTo>
                  <a:cubicBezTo>
                    <a:pt x="111" y="226"/>
                    <a:pt x="108" y="229"/>
                    <a:pt x="109" y="229"/>
                  </a:cubicBezTo>
                  <a:cubicBezTo>
                    <a:pt x="109" y="230"/>
                    <a:pt x="110" y="229"/>
                    <a:pt x="111" y="229"/>
                  </a:cubicBezTo>
                  <a:cubicBezTo>
                    <a:pt x="112" y="229"/>
                    <a:pt x="113" y="228"/>
                    <a:pt x="114" y="228"/>
                  </a:cubicBezTo>
                  <a:cubicBezTo>
                    <a:pt x="115" y="227"/>
                    <a:pt x="117" y="226"/>
                    <a:pt x="119" y="226"/>
                  </a:cubicBezTo>
                  <a:cubicBezTo>
                    <a:pt x="122" y="225"/>
                    <a:pt x="127" y="223"/>
                    <a:pt x="130" y="222"/>
                  </a:cubicBezTo>
                  <a:cubicBezTo>
                    <a:pt x="132" y="222"/>
                    <a:pt x="135" y="222"/>
                    <a:pt x="137" y="222"/>
                  </a:cubicBezTo>
                  <a:cubicBezTo>
                    <a:pt x="138" y="222"/>
                    <a:pt x="142" y="220"/>
                    <a:pt x="143" y="220"/>
                  </a:cubicBezTo>
                  <a:cubicBezTo>
                    <a:pt x="144" y="220"/>
                    <a:pt x="146" y="221"/>
                    <a:pt x="146" y="221"/>
                  </a:cubicBezTo>
                  <a:cubicBezTo>
                    <a:pt x="148" y="221"/>
                    <a:pt x="149" y="220"/>
                    <a:pt x="150" y="221"/>
                  </a:cubicBezTo>
                  <a:cubicBezTo>
                    <a:pt x="150" y="221"/>
                    <a:pt x="150" y="222"/>
                    <a:pt x="149" y="223"/>
                  </a:cubicBezTo>
                  <a:cubicBezTo>
                    <a:pt x="148" y="224"/>
                    <a:pt x="142" y="225"/>
                    <a:pt x="140" y="226"/>
                  </a:cubicBezTo>
                  <a:cubicBezTo>
                    <a:pt x="139" y="226"/>
                    <a:pt x="138" y="227"/>
                    <a:pt x="137" y="227"/>
                  </a:cubicBezTo>
                  <a:cubicBezTo>
                    <a:pt x="136" y="228"/>
                    <a:pt x="131" y="226"/>
                    <a:pt x="130" y="227"/>
                  </a:cubicBezTo>
                  <a:cubicBezTo>
                    <a:pt x="128" y="228"/>
                    <a:pt x="127" y="231"/>
                    <a:pt x="126" y="232"/>
                  </a:cubicBezTo>
                  <a:cubicBezTo>
                    <a:pt x="124" y="233"/>
                    <a:pt x="121" y="234"/>
                    <a:pt x="120" y="235"/>
                  </a:cubicBezTo>
                  <a:cubicBezTo>
                    <a:pt x="118" y="236"/>
                    <a:pt x="116" y="238"/>
                    <a:pt x="115" y="238"/>
                  </a:cubicBezTo>
                  <a:cubicBezTo>
                    <a:pt x="114" y="239"/>
                    <a:pt x="113" y="243"/>
                    <a:pt x="111" y="243"/>
                  </a:cubicBezTo>
                  <a:cubicBezTo>
                    <a:pt x="109" y="244"/>
                    <a:pt x="106" y="243"/>
                    <a:pt x="105" y="244"/>
                  </a:cubicBezTo>
                  <a:cubicBezTo>
                    <a:pt x="104" y="245"/>
                    <a:pt x="104" y="247"/>
                    <a:pt x="104" y="247"/>
                  </a:cubicBezTo>
                  <a:cubicBezTo>
                    <a:pt x="104" y="248"/>
                    <a:pt x="105" y="248"/>
                    <a:pt x="106" y="248"/>
                  </a:cubicBezTo>
                  <a:cubicBezTo>
                    <a:pt x="106" y="249"/>
                    <a:pt x="107" y="251"/>
                    <a:pt x="108" y="252"/>
                  </a:cubicBezTo>
                  <a:cubicBezTo>
                    <a:pt x="108" y="252"/>
                    <a:pt x="109" y="252"/>
                    <a:pt x="109" y="252"/>
                  </a:cubicBezTo>
                  <a:cubicBezTo>
                    <a:pt x="109" y="253"/>
                    <a:pt x="109" y="254"/>
                    <a:pt x="108" y="254"/>
                  </a:cubicBezTo>
                  <a:cubicBezTo>
                    <a:pt x="107" y="255"/>
                    <a:pt x="105" y="255"/>
                    <a:pt x="104" y="255"/>
                  </a:cubicBezTo>
                  <a:cubicBezTo>
                    <a:pt x="103" y="254"/>
                    <a:pt x="104" y="252"/>
                    <a:pt x="103" y="251"/>
                  </a:cubicBezTo>
                  <a:cubicBezTo>
                    <a:pt x="102" y="251"/>
                    <a:pt x="101" y="251"/>
                    <a:pt x="100" y="251"/>
                  </a:cubicBezTo>
                  <a:cubicBezTo>
                    <a:pt x="99" y="250"/>
                    <a:pt x="99" y="246"/>
                    <a:pt x="98" y="246"/>
                  </a:cubicBezTo>
                  <a:cubicBezTo>
                    <a:pt x="97" y="245"/>
                    <a:pt x="96" y="247"/>
                    <a:pt x="95" y="248"/>
                  </a:cubicBezTo>
                  <a:cubicBezTo>
                    <a:pt x="94" y="249"/>
                    <a:pt x="94" y="251"/>
                    <a:pt x="94" y="252"/>
                  </a:cubicBezTo>
                  <a:cubicBezTo>
                    <a:pt x="93" y="253"/>
                    <a:pt x="89" y="255"/>
                    <a:pt x="89" y="255"/>
                  </a:cubicBezTo>
                  <a:cubicBezTo>
                    <a:pt x="89" y="255"/>
                    <a:pt x="89" y="257"/>
                    <a:pt x="90" y="258"/>
                  </a:cubicBezTo>
                  <a:cubicBezTo>
                    <a:pt x="90" y="259"/>
                    <a:pt x="92" y="260"/>
                    <a:pt x="92" y="261"/>
                  </a:cubicBezTo>
                  <a:close/>
                </a:path>
              </a:pathLst>
            </a:custGeom>
            <a:gradFill>
              <a:gsLst>
                <a:gs pos="0">
                  <a:srgbClr val="31548F">
                    <a:lumMod val="67000"/>
                  </a:srgbClr>
                </a:gs>
                <a:gs pos="48000">
                  <a:srgbClr val="34A3C1"/>
                </a:gs>
                <a:gs pos="100000">
                  <a:srgbClr val="6B71C7"/>
                </a:gs>
              </a:gsLst>
              <a:path path="circle">
                <a:fillToRect l="100000" t="100000"/>
              </a:path>
            </a:gra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53"/>
            <p:cNvSpPr>
              <a:spLocks/>
            </p:cNvSpPr>
            <p:nvPr/>
          </p:nvSpPr>
          <p:spPr bwMode="auto">
            <a:xfrm>
              <a:off x="1320" y="3103"/>
              <a:ext cx="11" cy="22"/>
            </a:xfrm>
            <a:custGeom>
              <a:avLst/>
              <a:gdLst>
                <a:gd name="T0" fmla="*/ 4 w 4"/>
                <a:gd name="T1" fmla="*/ 2 h 8"/>
                <a:gd name="T2" fmla="*/ 2 w 4"/>
                <a:gd name="T3" fmla="*/ 0 h 8"/>
                <a:gd name="T4" fmla="*/ 2 w 4"/>
                <a:gd name="T5" fmla="*/ 2 h 8"/>
                <a:gd name="T6" fmla="*/ 0 w 4"/>
                <a:gd name="T7" fmla="*/ 5 h 8"/>
                <a:gd name="T8" fmla="*/ 0 w 4"/>
                <a:gd name="T9" fmla="*/ 7 h 8"/>
                <a:gd name="T10" fmla="*/ 4 w 4"/>
                <a:gd name="T11" fmla="*/ 5 h 8"/>
                <a:gd name="T12" fmla="*/ 4 w 4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8">
                  <a:moveTo>
                    <a:pt x="4" y="2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3"/>
                    <a:pt x="0" y="4"/>
                    <a:pt x="0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1" y="8"/>
                    <a:pt x="3" y="6"/>
                    <a:pt x="4" y="5"/>
                  </a:cubicBezTo>
                  <a:cubicBezTo>
                    <a:pt x="4" y="4"/>
                    <a:pt x="4" y="3"/>
                    <a:pt x="4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54"/>
            <p:cNvSpPr>
              <a:spLocks/>
            </p:cNvSpPr>
            <p:nvPr/>
          </p:nvSpPr>
          <p:spPr bwMode="auto">
            <a:xfrm>
              <a:off x="1320" y="3103"/>
              <a:ext cx="11" cy="22"/>
            </a:xfrm>
            <a:custGeom>
              <a:avLst/>
              <a:gdLst>
                <a:gd name="T0" fmla="*/ 4 w 4"/>
                <a:gd name="T1" fmla="*/ 2 h 8"/>
                <a:gd name="T2" fmla="*/ 2 w 4"/>
                <a:gd name="T3" fmla="*/ 0 h 8"/>
                <a:gd name="T4" fmla="*/ 2 w 4"/>
                <a:gd name="T5" fmla="*/ 2 h 8"/>
                <a:gd name="T6" fmla="*/ 0 w 4"/>
                <a:gd name="T7" fmla="*/ 5 h 8"/>
                <a:gd name="T8" fmla="*/ 0 w 4"/>
                <a:gd name="T9" fmla="*/ 7 h 8"/>
                <a:gd name="T10" fmla="*/ 4 w 4"/>
                <a:gd name="T11" fmla="*/ 5 h 8"/>
                <a:gd name="T12" fmla="*/ 4 w 4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8">
                  <a:moveTo>
                    <a:pt x="4" y="2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3"/>
                    <a:pt x="0" y="4"/>
                    <a:pt x="0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1" y="8"/>
                    <a:pt x="3" y="6"/>
                    <a:pt x="4" y="5"/>
                  </a:cubicBezTo>
                  <a:cubicBezTo>
                    <a:pt x="4" y="4"/>
                    <a:pt x="4" y="3"/>
                    <a:pt x="4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55"/>
            <p:cNvSpPr>
              <a:spLocks/>
            </p:cNvSpPr>
            <p:nvPr/>
          </p:nvSpPr>
          <p:spPr bwMode="auto">
            <a:xfrm>
              <a:off x="1127" y="3036"/>
              <a:ext cx="672" cy="439"/>
            </a:xfrm>
            <a:custGeom>
              <a:avLst/>
              <a:gdLst>
                <a:gd name="T0" fmla="*/ 19 w 251"/>
                <a:gd name="T1" fmla="*/ 52 h 164"/>
                <a:gd name="T2" fmla="*/ 9 w 251"/>
                <a:gd name="T3" fmla="*/ 65 h 164"/>
                <a:gd name="T4" fmla="*/ 6 w 251"/>
                <a:gd name="T5" fmla="*/ 85 h 164"/>
                <a:gd name="T6" fmla="*/ 1 w 251"/>
                <a:gd name="T7" fmla="*/ 103 h 164"/>
                <a:gd name="T8" fmla="*/ 20 w 251"/>
                <a:gd name="T9" fmla="*/ 123 h 164"/>
                <a:gd name="T10" fmla="*/ 23 w 251"/>
                <a:gd name="T11" fmla="*/ 123 h 164"/>
                <a:gd name="T12" fmla="*/ 38 w 251"/>
                <a:gd name="T13" fmla="*/ 113 h 164"/>
                <a:gd name="T14" fmla="*/ 58 w 251"/>
                <a:gd name="T15" fmla="*/ 124 h 164"/>
                <a:gd name="T16" fmla="*/ 66 w 251"/>
                <a:gd name="T17" fmla="*/ 129 h 164"/>
                <a:gd name="T18" fmla="*/ 84 w 251"/>
                <a:gd name="T19" fmla="*/ 121 h 164"/>
                <a:gd name="T20" fmla="*/ 96 w 251"/>
                <a:gd name="T21" fmla="*/ 113 h 164"/>
                <a:gd name="T22" fmla="*/ 109 w 251"/>
                <a:gd name="T23" fmla="*/ 108 h 164"/>
                <a:gd name="T24" fmla="*/ 123 w 251"/>
                <a:gd name="T25" fmla="*/ 112 h 164"/>
                <a:gd name="T26" fmla="*/ 133 w 251"/>
                <a:gd name="T27" fmla="*/ 121 h 164"/>
                <a:gd name="T28" fmla="*/ 140 w 251"/>
                <a:gd name="T29" fmla="*/ 133 h 164"/>
                <a:gd name="T30" fmla="*/ 150 w 251"/>
                <a:gd name="T31" fmla="*/ 144 h 164"/>
                <a:gd name="T32" fmla="*/ 183 w 251"/>
                <a:gd name="T33" fmla="*/ 155 h 164"/>
                <a:gd name="T34" fmla="*/ 195 w 251"/>
                <a:gd name="T35" fmla="*/ 146 h 164"/>
                <a:gd name="T36" fmla="*/ 216 w 251"/>
                <a:gd name="T37" fmla="*/ 159 h 164"/>
                <a:gd name="T38" fmla="*/ 234 w 251"/>
                <a:gd name="T39" fmla="*/ 159 h 164"/>
                <a:gd name="T40" fmla="*/ 236 w 251"/>
                <a:gd name="T41" fmla="*/ 146 h 164"/>
                <a:gd name="T42" fmla="*/ 232 w 251"/>
                <a:gd name="T43" fmla="*/ 134 h 164"/>
                <a:gd name="T44" fmla="*/ 226 w 251"/>
                <a:gd name="T45" fmla="*/ 122 h 164"/>
                <a:gd name="T46" fmla="*/ 217 w 251"/>
                <a:gd name="T47" fmla="*/ 115 h 164"/>
                <a:gd name="T48" fmla="*/ 211 w 251"/>
                <a:gd name="T49" fmla="*/ 107 h 164"/>
                <a:gd name="T50" fmla="*/ 204 w 251"/>
                <a:gd name="T51" fmla="*/ 105 h 164"/>
                <a:gd name="T52" fmla="*/ 200 w 251"/>
                <a:gd name="T53" fmla="*/ 89 h 164"/>
                <a:gd name="T54" fmla="*/ 209 w 251"/>
                <a:gd name="T55" fmla="*/ 81 h 164"/>
                <a:gd name="T56" fmla="*/ 213 w 251"/>
                <a:gd name="T57" fmla="*/ 91 h 164"/>
                <a:gd name="T58" fmla="*/ 218 w 251"/>
                <a:gd name="T59" fmla="*/ 86 h 164"/>
                <a:gd name="T60" fmla="*/ 228 w 251"/>
                <a:gd name="T61" fmla="*/ 83 h 164"/>
                <a:gd name="T62" fmla="*/ 235 w 251"/>
                <a:gd name="T63" fmla="*/ 74 h 164"/>
                <a:gd name="T64" fmla="*/ 236 w 251"/>
                <a:gd name="T65" fmla="*/ 67 h 164"/>
                <a:gd name="T66" fmla="*/ 241 w 251"/>
                <a:gd name="T67" fmla="*/ 58 h 164"/>
                <a:gd name="T68" fmla="*/ 247 w 251"/>
                <a:gd name="T69" fmla="*/ 45 h 164"/>
                <a:gd name="T70" fmla="*/ 239 w 251"/>
                <a:gd name="T71" fmla="*/ 33 h 164"/>
                <a:gd name="T72" fmla="*/ 218 w 251"/>
                <a:gd name="T73" fmla="*/ 28 h 164"/>
                <a:gd name="T74" fmla="*/ 208 w 251"/>
                <a:gd name="T75" fmla="*/ 24 h 164"/>
                <a:gd name="T76" fmla="*/ 201 w 251"/>
                <a:gd name="T77" fmla="*/ 22 h 164"/>
                <a:gd name="T78" fmla="*/ 193 w 251"/>
                <a:gd name="T79" fmla="*/ 7 h 164"/>
                <a:gd name="T80" fmla="*/ 185 w 251"/>
                <a:gd name="T81" fmla="*/ 23 h 164"/>
                <a:gd name="T82" fmla="*/ 174 w 251"/>
                <a:gd name="T83" fmla="*/ 23 h 164"/>
                <a:gd name="T84" fmla="*/ 153 w 251"/>
                <a:gd name="T85" fmla="*/ 29 h 164"/>
                <a:gd name="T86" fmla="*/ 127 w 251"/>
                <a:gd name="T87" fmla="*/ 21 h 164"/>
                <a:gd name="T88" fmla="*/ 126 w 251"/>
                <a:gd name="T89" fmla="*/ 28 h 164"/>
                <a:gd name="T90" fmla="*/ 113 w 251"/>
                <a:gd name="T91" fmla="*/ 17 h 164"/>
                <a:gd name="T92" fmla="*/ 96 w 251"/>
                <a:gd name="T93" fmla="*/ 27 h 164"/>
                <a:gd name="T94" fmla="*/ 87 w 251"/>
                <a:gd name="T95" fmla="*/ 28 h 164"/>
                <a:gd name="T96" fmla="*/ 80 w 251"/>
                <a:gd name="T97" fmla="*/ 27 h 164"/>
                <a:gd name="T98" fmla="*/ 68 w 251"/>
                <a:gd name="T99" fmla="*/ 37 h 164"/>
                <a:gd name="T100" fmla="*/ 52 w 251"/>
                <a:gd name="T101" fmla="*/ 37 h 164"/>
                <a:gd name="T102" fmla="*/ 18 w 251"/>
                <a:gd name="T103" fmla="*/ 37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164">
                  <a:moveTo>
                    <a:pt x="12" y="44"/>
                  </a:moveTo>
                  <a:cubicBezTo>
                    <a:pt x="11" y="45"/>
                    <a:pt x="12" y="47"/>
                    <a:pt x="13" y="48"/>
                  </a:cubicBezTo>
                  <a:cubicBezTo>
                    <a:pt x="14" y="49"/>
                    <a:pt x="16" y="48"/>
                    <a:pt x="17" y="49"/>
                  </a:cubicBezTo>
                  <a:cubicBezTo>
                    <a:pt x="18" y="49"/>
                    <a:pt x="19" y="51"/>
                    <a:pt x="19" y="52"/>
                  </a:cubicBezTo>
                  <a:cubicBezTo>
                    <a:pt x="19" y="53"/>
                    <a:pt x="18" y="57"/>
                    <a:pt x="18" y="58"/>
                  </a:cubicBezTo>
                  <a:cubicBezTo>
                    <a:pt x="17" y="59"/>
                    <a:pt x="14" y="61"/>
                    <a:pt x="14" y="62"/>
                  </a:cubicBezTo>
                  <a:cubicBezTo>
                    <a:pt x="13" y="62"/>
                    <a:pt x="12" y="64"/>
                    <a:pt x="12" y="65"/>
                  </a:cubicBezTo>
                  <a:cubicBezTo>
                    <a:pt x="11" y="65"/>
                    <a:pt x="10" y="65"/>
                    <a:pt x="9" y="65"/>
                  </a:cubicBezTo>
                  <a:cubicBezTo>
                    <a:pt x="8" y="67"/>
                    <a:pt x="9" y="73"/>
                    <a:pt x="10" y="75"/>
                  </a:cubicBezTo>
                  <a:cubicBezTo>
                    <a:pt x="11" y="75"/>
                    <a:pt x="12" y="75"/>
                    <a:pt x="13" y="76"/>
                  </a:cubicBezTo>
                  <a:cubicBezTo>
                    <a:pt x="13" y="77"/>
                    <a:pt x="14" y="78"/>
                    <a:pt x="13" y="79"/>
                  </a:cubicBezTo>
                  <a:cubicBezTo>
                    <a:pt x="13" y="81"/>
                    <a:pt x="7" y="83"/>
                    <a:pt x="6" y="85"/>
                  </a:cubicBezTo>
                  <a:cubicBezTo>
                    <a:pt x="6" y="87"/>
                    <a:pt x="9" y="91"/>
                    <a:pt x="10" y="93"/>
                  </a:cubicBezTo>
                  <a:cubicBezTo>
                    <a:pt x="10" y="94"/>
                    <a:pt x="10" y="97"/>
                    <a:pt x="9" y="97"/>
                  </a:cubicBezTo>
                  <a:cubicBezTo>
                    <a:pt x="9" y="98"/>
                    <a:pt x="7" y="99"/>
                    <a:pt x="6" y="100"/>
                  </a:cubicBezTo>
                  <a:cubicBezTo>
                    <a:pt x="5" y="100"/>
                    <a:pt x="2" y="101"/>
                    <a:pt x="1" y="103"/>
                  </a:cubicBezTo>
                  <a:cubicBezTo>
                    <a:pt x="0" y="103"/>
                    <a:pt x="0" y="104"/>
                    <a:pt x="0" y="105"/>
                  </a:cubicBezTo>
                  <a:cubicBezTo>
                    <a:pt x="1" y="108"/>
                    <a:pt x="6" y="114"/>
                    <a:pt x="9" y="116"/>
                  </a:cubicBezTo>
                  <a:cubicBezTo>
                    <a:pt x="10" y="118"/>
                    <a:pt x="15" y="118"/>
                    <a:pt x="17" y="120"/>
                  </a:cubicBezTo>
                  <a:cubicBezTo>
                    <a:pt x="18" y="120"/>
                    <a:pt x="19" y="122"/>
                    <a:pt x="20" y="123"/>
                  </a:cubicBezTo>
                  <a:cubicBezTo>
                    <a:pt x="20" y="124"/>
                    <a:pt x="19" y="126"/>
                    <a:pt x="19" y="127"/>
                  </a:cubicBezTo>
                  <a:cubicBezTo>
                    <a:pt x="19" y="128"/>
                    <a:pt x="22" y="130"/>
                    <a:pt x="22" y="130"/>
                  </a:cubicBezTo>
                  <a:cubicBezTo>
                    <a:pt x="22" y="130"/>
                    <a:pt x="20" y="124"/>
                    <a:pt x="21" y="123"/>
                  </a:cubicBezTo>
                  <a:cubicBezTo>
                    <a:pt x="21" y="123"/>
                    <a:pt x="22" y="124"/>
                    <a:pt x="23" y="123"/>
                  </a:cubicBezTo>
                  <a:cubicBezTo>
                    <a:pt x="24" y="123"/>
                    <a:pt x="25" y="122"/>
                    <a:pt x="26" y="122"/>
                  </a:cubicBezTo>
                  <a:cubicBezTo>
                    <a:pt x="27" y="121"/>
                    <a:pt x="30" y="121"/>
                    <a:pt x="31" y="120"/>
                  </a:cubicBezTo>
                  <a:cubicBezTo>
                    <a:pt x="32" y="120"/>
                    <a:pt x="32" y="119"/>
                    <a:pt x="33" y="119"/>
                  </a:cubicBezTo>
                  <a:cubicBezTo>
                    <a:pt x="34" y="117"/>
                    <a:pt x="36" y="113"/>
                    <a:pt x="38" y="113"/>
                  </a:cubicBezTo>
                  <a:cubicBezTo>
                    <a:pt x="40" y="113"/>
                    <a:pt x="41" y="116"/>
                    <a:pt x="42" y="116"/>
                  </a:cubicBezTo>
                  <a:cubicBezTo>
                    <a:pt x="43" y="117"/>
                    <a:pt x="47" y="116"/>
                    <a:pt x="48" y="117"/>
                  </a:cubicBezTo>
                  <a:cubicBezTo>
                    <a:pt x="49" y="118"/>
                    <a:pt x="50" y="121"/>
                    <a:pt x="51" y="122"/>
                  </a:cubicBezTo>
                  <a:cubicBezTo>
                    <a:pt x="52" y="123"/>
                    <a:pt x="56" y="123"/>
                    <a:pt x="58" y="124"/>
                  </a:cubicBezTo>
                  <a:cubicBezTo>
                    <a:pt x="60" y="126"/>
                    <a:pt x="63" y="132"/>
                    <a:pt x="65" y="134"/>
                  </a:cubicBezTo>
                  <a:cubicBezTo>
                    <a:pt x="66" y="135"/>
                    <a:pt x="67" y="135"/>
                    <a:pt x="68" y="135"/>
                  </a:cubicBezTo>
                  <a:cubicBezTo>
                    <a:pt x="68" y="135"/>
                    <a:pt x="68" y="134"/>
                    <a:pt x="69" y="134"/>
                  </a:cubicBezTo>
                  <a:cubicBezTo>
                    <a:pt x="69" y="132"/>
                    <a:pt x="66" y="130"/>
                    <a:pt x="66" y="129"/>
                  </a:cubicBezTo>
                  <a:cubicBezTo>
                    <a:pt x="66" y="128"/>
                    <a:pt x="69" y="127"/>
                    <a:pt x="70" y="127"/>
                  </a:cubicBezTo>
                  <a:cubicBezTo>
                    <a:pt x="72" y="127"/>
                    <a:pt x="77" y="128"/>
                    <a:pt x="79" y="128"/>
                  </a:cubicBezTo>
                  <a:cubicBezTo>
                    <a:pt x="81" y="127"/>
                    <a:pt x="87" y="127"/>
                    <a:pt x="88" y="124"/>
                  </a:cubicBezTo>
                  <a:cubicBezTo>
                    <a:pt x="88" y="123"/>
                    <a:pt x="85" y="122"/>
                    <a:pt x="84" y="121"/>
                  </a:cubicBezTo>
                  <a:cubicBezTo>
                    <a:pt x="83" y="121"/>
                    <a:pt x="83" y="120"/>
                    <a:pt x="83" y="120"/>
                  </a:cubicBezTo>
                  <a:cubicBezTo>
                    <a:pt x="85" y="118"/>
                    <a:pt x="88" y="116"/>
                    <a:pt x="89" y="116"/>
                  </a:cubicBezTo>
                  <a:cubicBezTo>
                    <a:pt x="90" y="115"/>
                    <a:pt x="91" y="116"/>
                    <a:pt x="92" y="116"/>
                  </a:cubicBezTo>
                  <a:cubicBezTo>
                    <a:pt x="93" y="115"/>
                    <a:pt x="95" y="114"/>
                    <a:pt x="96" y="113"/>
                  </a:cubicBezTo>
                  <a:cubicBezTo>
                    <a:pt x="97" y="112"/>
                    <a:pt x="97" y="108"/>
                    <a:pt x="98" y="108"/>
                  </a:cubicBezTo>
                  <a:cubicBezTo>
                    <a:pt x="99" y="107"/>
                    <a:pt x="101" y="108"/>
                    <a:pt x="101" y="107"/>
                  </a:cubicBezTo>
                  <a:cubicBezTo>
                    <a:pt x="103" y="107"/>
                    <a:pt x="105" y="104"/>
                    <a:pt x="106" y="104"/>
                  </a:cubicBezTo>
                  <a:cubicBezTo>
                    <a:pt x="108" y="104"/>
                    <a:pt x="108" y="108"/>
                    <a:pt x="109" y="108"/>
                  </a:cubicBezTo>
                  <a:cubicBezTo>
                    <a:pt x="109" y="109"/>
                    <a:pt x="110" y="109"/>
                    <a:pt x="110" y="109"/>
                  </a:cubicBezTo>
                  <a:cubicBezTo>
                    <a:pt x="111" y="109"/>
                    <a:pt x="112" y="108"/>
                    <a:pt x="112" y="108"/>
                  </a:cubicBezTo>
                  <a:cubicBezTo>
                    <a:pt x="114" y="108"/>
                    <a:pt x="116" y="110"/>
                    <a:pt x="117" y="111"/>
                  </a:cubicBezTo>
                  <a:cubicBezTo>
                    <a:pt x="118" y="111"/>
                    <a:pt x="121" y="112"/>
                    <a:pt x="123" y="112"/>
                  </a:cubicBezTo>
                  <a:cubicBezTo>
                    <a:pt x="124" y="113"/>
                    <a:pt x="128" y="111"/>
                    <a:pt x="130" y="112"/>
                  </a:cubicBezTo>
                  <a:cubicBezTo>
                    <a:pt x="130" y="112"/>
                    <a:pt x="130" y="112"/>
                    <a:pt x="131" y="112"/>
                  </a:cubicBezTo>
                  <a:cubicBezTo>
                    <a:pt x="131" y="114"/>
                    <a:pt x="130" y="116"/>
                    <a:pt x="131" y="117"/>
                  </a:cubicBezTo>
                  <a:cubicBezTo>
                    <a:pt x="131" y="119"/>
                    <a:pt x="133" y="120"/>
                    <a:pt x="133" y="121"/>
                  </a:cubicBezTo>
                  <a:cubicBezTo>
                    <a:pt x="134" y="123"/>
                    <a:pt x="134" y="127"/>
                    <a:pt x="135" y="128"/>
                  </a:cubicBezTo>
                  <a:cubicBezTo>
                    <a:pt x="135" y="129"/>
                    <a:pt x="136" y="129"/>
                    <a:pt x="136" y="130"/>
                  </a:cubicBezTo>
                  <a:cubicBezTo>
                    <a:pt x="137" y="131"/>
                    <a:pt x="137" y="132"/>
                    <a:pt x="138" y="133"/>
                  </a:cubicBezTo>
                  <a:cubicBezTo>
                    <a:pt x="138" y="134"/>
                    <a:pt x="140" y="132"/>
                    <a:pt x="140" y="133"/>
                  </a:cubicBezTo>
                  <a:cubicBezTo>
                    <a:pt x="141" y="133"/>
                    <a:pt x="142" y="134"/>
                    <a:pt x="142" y="135"/>
                  </a:cubicBezTo>
                  <a:cubicBezTo>
                    <a:pt x="142" y="135"/>
                    <a:pt x="140" y="136"/>
                    <a:pt x="140" y="137"/>
                  </a:cubicBezTo>
                  <a:cubicBezTo>
                    <a:pt x="140" y="138"/>
                    <a:pt x="142" y="143"/>
                    <a:pt x="143" y="144"/>
                  </a:cubicBezTo>
                  <a:cubicBezTo>
                    <a:pt x="145" y="145"/>
                    <a:pt x="149" y="143"/>
                    <a:pt x="150" y="144"/>
                  </a:cubicBezTo>
                  <a:cubicBezTo>
                    <a:pt x="151" y="145"/>
                    <a:pt x="151" y="149"/>
                    <a:pt x="153" y="151"/>
                  </a:cubicBezTo>
                  <a:cubicBezTo>
                    <a:pt x="154" y="152"/>
                    <a:pt x="157" y="154"/>
                    <a:pt x="159" y="154"/>
                  </a:cubicBezTo>
                  <a:cubicBezTo>
                    <a:pt x="161" y="155"/>
                    <a:pt x="166" y="154"/>
                    <a:pt x="168" y="154"/>
                  </a:cubicBezTo>
                  <a:cubicBezTo>
                    <a:pt x="172" y="154"/>
                    <a:pt x="179" y="157"/>
                    <a:pt x="183" y="155"/>
                  </a:cubicBezTo>
                  <a:cubicBezTo>
                    <a:pt x="185" y="155"/>
                    <a:pt x="188" y="153"/>
                    <a:pt x="189" y="151"/>
                  </a:cubicBezTo>
                  <a:cubicBezTo>
                    <a:pt x="190" y="150"/>
                    <a:pt x="189" y="148"/>
                    <a:pt x="189" y="147"/>
                  </a:cubicBezTo>
                  <a:cubicBezTo>
                    <a:pt x="191" y="146"/>
                    <a:pt x="193" y="144"/>
                    <a:pt x="194" y="145"/>
                  </a:cubicBezTo>
                  <a:cubicBezTo>
                    <a:pt x="195" y="145"/>
                    <a:pt x="195" y="146"/>
                    <a:pt x="195" y="146"/>
                  </a:cubicBezTo>
                  <a:cubicBezTo>
                    <a:pt x="196" y="147"/>
                    <a:pt x="200" y="146"/>
                    <a:pt x="200" y="147"/>
                  </a:cubicBezTo>
                  <a:cubicBezTo>
                    <a:pt x="202" y="150"/>
                    <a:pt x="201" y="157"/>
                    <a:pt x="202" y="160"/>
                  </a:cubicBezTo>
                  <a:cubicBezTo>
                    <a:pt x="203" y="160"/>
                    <a:pt x="204" y="161"/>
                    <a:pt x="204" y="161"/>
                  </a:cubicBezTo>
                  <a:cubicBezTo>
                    <a:pt x="208" y="161"/>
                    <a:pt x="214" y="158"/>
                    <a:pt x="216" y="159"/>
                  </a:cubicBezTo>
                  <a:cubicBezTo>
                    <a:pt x="218" y="159"/>
                    <a:pt x="221" y="162"/>
                    <a:pt x="223" y="163"/>
                  </a:cubicBezTo>
                  <a:cubicBezTo>
                    <a:pt x="223" y="164"/>
                    <a:pt x="224" y="164"/>
                    <a:pt x="224" y="164"/>
                  </a:cubicBezTo>
                  <a:cubicBezTo>
                    <a:pt x="224" y="164"/>
                    <a:pt x="232" y="163"/>
                    <a:pt x="234" y="161"/>
                  </a:cubicBezTo>
                  <a:cubicBezTo>
                    <a:pt x="234" y="160"/>
                    <a:pt x="235" y="159"/>
                    <a:pt x="234" y="159"/>
                  </a:cubicBezTo>
                  <a:cubicBezTo>
                    <a:pt x="234" y="158"/>
                    <a:pt x="233" y="158"/>
                    <a:pt x="233" y="157"/>
                  </a:cubicBezTo>
                  <a:cubicBezTo>
                    <a:pt x="232" y="157"/>
                    <a:pt x="233" y="154"/>
                    <a:pt x="233" y="154"/>
                  </a:cubicBezTo>
                  <a:cubicBezTo>
                    <a:pt x="233" y="153"/>
                    <a:pt x="231" y="152"/>
                    <a:pt x="231" y="151"/>
                  </a:cubicBezTo>
                  <a:cubicBezTo>
                    <a:pt x="231" y="150"/>
                    <a:pt x="235" y="148"/>
                    <a:pt x="236" y="146"/>
                  </a:cubicBezTo>
                  <a:cubicBezTo>
                    <a:pt x="237" y="144"/>
                    <a:pt x="237" y="139"/>
                    <a:pt x="237" y="137"/>
                  </a:cubicBezTo>
                  <a:cubicBezTo>
                    <a:pt x="237" y="136"/>
                    <a:pt x="236" y="135"/>
                    <a:pt x="236" y="135"/>
                  </a:cubicBezTo>
                  <a:cubicBezTo>
                    <a:pt x="236" y="135"/>
                    <a:pt x="234" y="136"/>
                    <a:pt x="233" y="136"/>
                  </a:cubicBezTo>
                  <a:cubicBezTo>
                    <a:pt x="233" y="135"/>
                    <a:pt x="232" y="134"/>
                    <a:pt x="232" y="134"/>
                  </a:cubicBezTo>
                  <a:cubicBezTo>
                    <a:pt x="231" y="133"/>
                    <a:pt x="230" y="132"/>
                    <a:pt x="230" y="132"/>
                  </a:cubicBezTo>
                  <a:cubicBezTo>
                    <a:pt x="229" y="132"/>
                    <a:pt x="228" y="133"/>
                    <a:pt x="227" y="133"/>
                  </a:cubicBezTo>
                  <a:cubicBezTo>
                    <a:pt x="226" y="132"/>
                    <a:pt x="225" y="131"/>
                    <a:pt x="225" y="130"/>
                  </a:cubicBezTo>
                  <a:cubicBezTo>
                    <a:pt x="224" y="128"/>
                    <a:pt x="226" y="123"/>
                    <a:pt x="226" y="122"/>
                  </a:cubicBezTo>
                  <a:cubicBezTo>
                    <a:pt x="225" y="121"/>
                    <a:pt x="225" y="120"/>
                    <a:pt x="224" y="120"/>
                  </a:cubicBezTo>
                  <a:cubicBezTo>
                    <a:pt x="223" y="119"/>
                    <a:pt x="219" y="121"/>
                    <a:pt x="218" y="121"/>
                  </a:cubicBezTo>
                  <a:cubicBezTo>
                    <a:pt x="217" y="121"/>
                    <a:pt x="216" y="121"/>
                    <a:pt x="216" y="120"/>
                  </a:cubicBezTo>
                  <a:cubicBezTo>
                    <a:pt x="216" y="119"/>
                    <a:pt x="217" y="117"/>
                    <a:pt x="217" y="115"/>
                  </a:cubicBezTo>
                  <a:cubicBezTo>
                    <a:pt x="217" y="115"/>
                    <a:pt x="216" y="114"/>
                    <a:pt x="215" y="113"/>
                  </a:cubicBezTo>
                  <a:cubicBezTo>
                    <a:pt x="214" y="113"/>
                    <a:pt x="212" y="113"/>
                    <a:pt x="211" y="112"/>
                  </a:cubicBezTo>
                  <a:cubicBezTo>
                    <a:pt x="211" y="112"/>
                    <a:pt x="210" y="111"/>
                    <a:pt x="210" y="110"/>
                  </a:cubicBezTo>
                  <a:cubicBezTo>
                    <a:pt x="210" y="109"/>
                    <a:pt x="211" y="108"/>
                    <a:pt x="211" y="107"/>
                  </a:cubicBezTo>
                  <a:cubicBezTo>
                    <a:pt x="211" y="106"/>
                    <a:pt x="210" y="105"/>
                    <a:pt x="210" y="105"/>
                  </a:cubicBezTo>
                  <a:cubicBezTo>
                    <a:pt x="210" y="104"/>
                    <a:pt x="209" y="104"/>
                    <a:pt x="208" y="104"/>
                  </a:cubicBezTo>
                  <a:cubicBezTo>
                    <a:pt x="208" y="104"/>
                    <a:pt x="208" y="105"/>
                    <a:pt x="207" y="105"/>
                  </a:cubicBezTo>
                  <a:cubicBezTo>
                    <a:pt x="207" y="105"/>
                    <a:pt x="205" y="105"/>
                    <a:pt x="204" y="105"/>
                  </a:cubicBezTo>
                  <a:cubicBezTo>
                    <a:pt x="204" y="105"/>
                    <a:pt x="203" y="102"/>
                    <a:pt x="202" y="102"/>
                  </a:cubicBezTo>
                  <a:cubicBezTo>
                    <a:pt x="201" y="101"/>
                    <a:pt x="198" y="105"/>
                    <a:pt x="197" y="104"/>
                  </a:cubicBezTo>
                  <a:cubicBezTo>
                    <a:pt x="196" y="104"/>
                    <a:pt x="196" y="101"/>
                    <a:pt x="196" y="100"/>
                  </a:cubicBezTo>
                  <a:cubicBezTo>
                    <a:pt x="196" y="97"/>
                    <a:pt x="198" y="91"/>
                    <a:pt x="200" y="89"/>
                  </a:cubicBezTo>
                  <a:cubicBezTo>
                    <a:pt x="200" y="88"/>
                    <a:pt x="203" y="88"/>
                    <a:pt x="204" y="87"/>
                  </a:cubicBezTo>
                  <a:cubicBezTo>
                    <a:pt x="204" y="86"/>
                    <a:pt x="204" y="84"/>
                    <a:pt x="204" y="83"/>
                  </a:cubicBezTo>
                  <a:cubicBezTo>
                    <a:pt x="205" y="83"/>
                    <a:pt x="206" y="82"/>
                    <a:pt x="207" y="82"/>
                  </a:cubicBezTo>
                  <a:cubicBezTo>
                    <a:pt x="207" y="82"/>
                    <a:pt x="209" y="81"/>
                    <a:pt x="209" y="81"/>
                  </a:cubicBezTo>
                  <a:cubicBezTo>
                    <a:pt x="210" y="81"/>
                    <a:pt x="211" y="82"/>
                    <a:pt x="211" y="82"/>
                  </a:cubicBezTo>
                  <a:cubicBezTo>
                    <a:pt x="212" y="84"/>
                    <a:pt x="209" y="88"/>
                    <a:pt x="209" y="89"/>
                  </a:cubicBezTo>
                  <a:cubicBezTo>
                    <a:pt x="209" y="90"/>
                    <a:pt x="209" y="91"/>
                    <a:pt x="210" y="91"/>
                  </a:cubicBezTo>
                  <a:cubicBezTo>
                    <a:pt x="210" y="92"/>
                    <a:pt x="212" y="92"/>
                    <a:pt x="213" y="91"/>
                  </a:cubicBezTo>
                  <a:cubicBezTo>
                    <a:pt x="213" y="91"/>
                    <a:pt x="214" y="90"/>
                    <a:pt x="214" y="90"/>
                  </a:cubicBezTo>
                  <a:cubicBezTo>
                    <a:pt x="214" y="90"/>
                    <a:pt x="214" y="89"/>
                    <a:pt x="214" y="88"/>
                  </a:cubicBezTo>
                  <a:cubicBezTo>
                    <a:pt x="214" y="87"/>
                    <a:pt x="214" y="85"/>
                    <a:pt x="214" y="85"/>
                  </a:cubicBezTo>
                  <a:cubicBezTo>
                    <a:pt x="215" y="84"/>
                    <a:pt x="217" y="86"/>
                    <a:pt x="218" y="86"/>
                  </a:cubicBezTo>
                  <a:cubicBezTo>
                    <a:pt x="219" y="85"/>
                    <a:pt x="219" y="83"/>
                    <a:pt x="220" y="83"/>
                  </a:cubicBezTo>
                  <a:cubicBezTo>
                    <a:pt x="221" y="82"/>
                    <a:pt x="222" y="80"/>
                    <a:pt x="223" y="80"/>
                  </a:cubicBezTo>
                  <a:cubicBezTo>
                    <a:pt x="224" y="80"/>
                    <a:pt x="224" y="82"/>
                    <a:pt x="224" y="83"/>
                  </a:cubicBezTo>
                  <a:cubicBezTo>
                    <a:pt x="225" y="83"/>
                    <a:pt x="227" y="83"/>
                    <a:pt x="228" y="83"/>
                  </a:cubicBezTo>
                  <a:cubicBezTo>
                    <a:pt x="229" y="84"/>
                    <a:pt x="228" y="86"/>
                    <a:pt x="229" y="86"/>
                  </a:cubicBezTo>
                  <a:cubicBezTo>
                    <a:pt x="230" y="87"/>
                    <a:pt x="232" y="85"/>
                    <a:pt x="232" y="85"/>
                  </a:cubicBezTo>
                  <a:cubicBezTo>
                    <a:pt x="234" y="83"/>
                    <a:pt x="237" y="78"/>
                    <a:pt x="237" y="76"/>
                  </a:cubicBezTo>
                  <a:cubicBezTo>
                    <a:pt x="237" y="75"/>
                    <a:pt x="235" y="74"/>
                    <a:pt x="235" y="74"/>
                  </a:cubicBezTo>
                  <a:cubicBezTo>
                    <a:pt x="234" y="73"/>
                    <a:pt x="234" y="72"/>
                    <a:pt x="234" y="71"/>
                  </a:cubicBezTo>
                  <a:cubicBezTo>
                    <a:pt x="234" y="70"/>
                    <a:pt x="236" y="70"/>
                    <a:pt x="236" y="69"/>
                  </a:cubicBezTo>
                  <a:cubicBezTo>
                    <a:pt x="237" y="69"/>
                    <a:pt x="237" y="68"/>
                    <a:pt x="237" y="67"/>
                  </a:cubicBezTo>
                  <a:cubicBezTo>
                    <a:pt x="237" y="67"/>
                    <a:pt x="236" y="67"/>
                    <a:pt x="236" y="67"/>
                  </a:cubicBezTo>
                  <a:cubicBezTo>
                    <a:pt x="236" y="67"/>
                    <a:pt x="235" y="66"/>
                    <a:pt x="235" y="65"/>
                  </a:cubicBezTo>
                  <a:cubicBezTo>
                    <a:pt x="236" y="63"/>
                    <a:pt x="240" y="63"/>
                    <a:pt x="241" y="62"/>
                  </a:cubicBezTo>
                  <a:cubicBezTo>
                    <a:pt x="241" y="62"/>
                    <a:pt x="242" y="61"/>
                    <a:pt x="242" y="60"/>
                  </a:cubicBezTo>
                  <a:cubicBezTo>
                    <a:pt x="242" y="60"/>
                    <a:pt x="241" y="59"/>
                    <a:pt x="241" y="58"/>
                  </a:cubicBezTo>
                  <a:cubicBezTo>
                    <a:pt x="241" y="57"/>
                    <a:pt x="241" y="54"/>
                    <a:pt x="241" y="53"/>
                  </a:cubicBezTo>
                  <a:cubicBezTo>
                    <a:pt x="241" y="52"/>
                    <a:pt x="242" y="50"/>
                    <a:pt x="242" y="49"/>
                  </a:cubicBezTo>
                  <a:cubicBezTo>
                    <a:pt x="244" y="49"/>
                    <a:pt x="245" y="49"/>
                    <a:pt x="246" y="49"/>
                  </a:cubicBezTo>
                  <a:cubicBezTo>
                    <a:pt x="247" y="47"/>
                    <a:pt x="247" y="46"/>
                    <a:pt x="247" y="45"/>
                  </a:cubicBezTo>
                  <a:cubicBezTo>
                    <a:pt x="247" y="43"/>
                    <a:pt x="251" y="40"/>
                    <a:pt x="249" y="39"/>
                  </a:cubicBezTo>
                  <a:cubicBezTo>
                    <a:pt x="248" y="37"/>
                    <a:pt x="245" y="39"/>
                    <a:pt x="244" y="38"/>
                  </a:cubicBezTo>
                  <a:cubicBezTo>
                    <a:pt x="242" y="38"/>
                    <a:pt x="240" y="38"/>
                    <a:pt x="239" y="37"/>
                  </a:cubicBezTo>
                  <a:cubicBezTo>
                    <a:pt x="238" y="36"/>
                    <a:pt x="239" y="34"/>
                    <a:pt x="239" y="33"/>
                  </a:cubicBezTo>
                  <a:cubicBezTo>
                    <a:pt x="238" y="32"/>
                    <a:pt x="237" y="30"/>
                    <a:pt x="236" y="29"/>
                  </a:cubicBezTo>
                  <a:cubicBezTo>
                    <a:pt x="236" y="29"/>
                    <a:pt x="234" y="28"/>
                    <a:pt x="233" y="28"/>
                  </a:cubicBezTo>
                  <a:cubicBezTo>
                    <a:pt x="232" y="28"/>
                    <a:pt x="231" y="28"/>
                    <a:pt x="230" y="28"/>
                  </a:cubicBezTo>
                  <a:cubicBezTo>
                    <a:pt x="227" y="27"/>
                    <a:pt x="221" y="29"/>
                    <a:pt x="218" y="28"/>
                  </a:cubicBezTo>
                  <a:cubicBezTo>
                    <a:pt x="217" y="27"/>
                    <a:pt x="217" y="27"/>
                    <a:pt x="217" y="27"/>
                  </a:cubicBezTo>
                  <a:cubicBezTo>
                    <a:pt x="216" y="26"/>
                    <a:pt x="215" y="27"/>
                    <a:pt x="214" y="27"/>
                  </a:cubicBezTo>
                  <a:cubicBezTo>
                    <a:pt x="213" y="27"/>
                    <a:pt x="211" y="23"/>
                    <a:pt x="209" y="23"/>
                  </a:cubicBezTo>
                  <a:cubicBezTo>
                    <a:pt x="209" y="23"/>
                    <a:pt x="208" y="23"/>
                    <a:pt x="208" y="24"/>
                  </a:cubicBezTo>
                  <a:cubicBezTo>
                    <a:pt x="207" y="24"/>
                    <a:pt x="208" y="26"/>
                    <a:pt x="207" y="27"/>
                  </a:cubicBezTo>
                  <a:cubicBezTo>
                    <a:pt x="207" y="27"/>
                    <a:pt x="206" y="27"/>
                    <a:pt x="205" y="27"/>
                  </a:cubicBezTo>
                  <a:cubicBezTo>
                    <a:pt x="204" y="27"/>
                    <a:pt x="204" y="25"/>
                    <a:pt x="203" y="24"/>
                  </a:cubicBezTo>
                  <a:cubicBezTo>
                    <a:pt x="203" y="24"/>
                    <a:pt x="201" y="23"/>
                    <a:pt x="201" y="22"/>
                  </a:cubicBezTo>
                  <a:cubicBezTo>
                    <a:pt x="199" y="17"/>
                    <a:pt x="200" y="0"/>
                    <a:pt x="200" y="0"/>
                  </a:cubicBezTo>
                  <a:cubicBezTo>
                    <a:pt x="200" y="0"/>
                    <a:pt x="197" y="0"/>
                    <a:pt x="196" y="0"/>
                  </a:cubicBezTo>
                  <a:cubicBezTo>
                    <a:pt x="195" y="1"/>
                    <a:pt x="195" y="4"/>
                    <a:pt x="195" y="5"/>
                  </a:cubicBezTo>
                  <a:cubicBezTo>
                    <a:pt x="194" y="6"/>
                    <a:pt x="193" y="6"/>
                    <a:pt x="193" y="7"/>
                  </a:cubicBezTo>
                  <a:cubicBezTo>
                    <a:pt x="193" y="8"/>
                    <a:pt x="194" y="12"/>
                    <a:pt x="193" y="13"/>
                  </a:cubicBezTo>
                  <a:cubicBezTo>
                    <a:pt x="193" y="14"/>
                    <a:pt x="192" y="15"/>
                    <a:pt x="191" y="16"/>
                  </a:cubicBezTo>
                  <a:cubicBezTo>
                    <a:pt x="190" y="16"/>
                    <a:pt x="187" y="17"/>
                    <a:pt x="186" y="18"/>
                  </a:cubicBezTo>
                  <a:cubicBezTo>
                    <a:pt x="186" y="19"/>
                    <a:pt x="186" y="22"/>
                    <a:pt x="185" y="23"/>
                  </a:cubicBezTo>
                  <a:cubicBezTo>
                    <a:pt x="184" y="23"/>
                    <a:pt x="180" y="24"/>
                    <a:pt x="179" y="24"/>
                  </a:cubicBezTo>
                  <a:cubicBezTo>
                    <a:pt x="179" y="24"/>
                    <a:pt x="178" y="23"/>
                    <a:pt x="178" y="23"/>
                  </a:cubicBezTo>
                  <a:cubicBezTo>
                    <a:pt x="178" y="23"/>
                    <a:pt x="178" y="23"/>
                    <a:pt x="178" y="23"/>
                  </a:cubicBezTo>
                  <a:cubicBezTo>
                    <a:pt x="178" y="24"/>
                    <a:pt x="175" y="24"/>
                    <a:pt x="174" y="23"/>
                  </a:cubicBezTo>
                  <a:cubicBezTo>
                    <a:pt x="173" y="23"/>
                    <a:pt x="172" y="21"/>
                    <a:pt x="171" y="20"/>
                  </a:cubicBezTo>
                  <a:cubicBezTo>
                    <a:pt x="171" y="20"/>
                    <a:pt x="170" y="20"/>
                    <a:pt x="169" y="21"/>
                  </a:cubicBezTo>
                  <a:cubicBezTo>
                    <a:pt x="168" y="22"/>
                    <a:pt x="167" y="26"/>
                    <a:pt x="166" y="26"/>
                  </a:cubicBezTo>
                  <a:cubicBezTo>
                    <a:pt x="163" y="28"/>
                    <a:pt x="156" y="29"/>
                    <a:pt x="153" y="29"/>
                  </a:cubicBezTo>
                  <a:cubicBezTo>
                    <a:pt x="153" y="28"/>
                    <a:pt x="151" y="27"/>
                    <a:pt x="150" y="27"/>
                  </a:cubicBezTo>
                  <a:cubicBezTo>
                    <a:pt x="149" y="26"/>
                    <a:pt x="148" y="22"/>
                    <a:pt x="147" y="21"/>
                  </a:cubicBezTo>
                  <a:cubicBezTo>
                    <a:pt x="146" y="21"/>
                    <a:pt x="143" y="20"/>
                    <a:pt x="142" y="20"/>
                  </a:cubicBezTo>
                  <a:cubicBezTo>
                    <a:pt x="138" y="20"/>
                    <a:pt x="131" y="19"/>
                    <a:pt x="127" y="21"/>
                  </a:cubicBezTo>
                  <a:cubicBezTo>
                    <a:pt x="127" y="21"/>
                    <a:pt x="126" y="22"/>
                    <a:pt x="126" y="22"/>
                  </a:cubicBezTo>
                  <a:cubicBezTo>
                    <a:pt x="126" y="22"/>
                    <a:pt x="127" y="22"/>
                    <a:pt x="128" y="23"/>
                  </a:cubicBezTo>
                  <a:cubicBezTo>
                    <a:pt x="128" y="23"/>
                    <a:pt x="128" y="25"/>
                    <a:pt x="127" y="26"/>
                  </a:cubicBezTo>
                  <a:cubicBezTo>
                    <a:pt x="127" y="27"/>
                    <a:pt x="127" y="28"/>
                    <a:pt x="126" y="28"/>
                  </a:cubicBezTo>
                  <a:cubicBezTo>
                    <a:pt x="125" y="28"/>
                    <a:pt x="126" y="26"/>
                    <a:pt x="126" y="26"/>
                  </a:cubicBezTo>
                  <a:cubicBezTo>
                    <a:pt x="126" y="24"/>
                    <a:pt x="125" y="22"/>
                    <a:pt x="124" y="21"/>
                  </a:cubicBezTo>
                  <a:cubicBezTo>
                    <a:pt x="123" y="20"/>
                    <a:pt x="119" y="18"/>
                    <a:pt x="118" y="17"/>
                  </a:cubicBezTo>
                  <a:cubicBezTo>
                    <a:pt x="117" y="17"/>
                    <a:pt x="114" y="17"/>
                    <a:pt x="113" y="17"/>
                  </a:cubicBezTo>
                  <a:cubicBezTo>
                    <a:pt x="111" y="17"/>
                    <a:pt x="108" y="17"/>
                    <a:pt x="106" y="18"/>
                  </a:cubicBezTo>
                  <a:cubicBezTo>
                    <a:pt x="104" y="19"/>
                    <a:pt x="101" y="19"/>
                    <a:pt x="100" y="20"/>
                  </a:cubicBezTo>
                  <a:cubicBezTo>
                    <a:pt x="98" y="21"/>
                    <a:pt x="96" y="22"/>
                    <a:pt x="96" y="23"/>
                  </a:cubicBezTo>
                  <a:cubicBezTo>
                    <a:pt x="95" y="24"/>
                    <a:pt x="96" y="26"/>
                    <a:pt x="96" y="27"/>
                  </a:cubicBezTo>
                  <a:cubicBezTo>
                    <a:pt x="95" y="28"/>
                    <a:pt x="95" y="28"/>
                    <a:pt x="94" y="28"/>
                  </a:cubicBezTo>
                  <a:cubicBezTo>
                    <a:pt x="94" y="29"/>
                    <a:pt x="93" y="28"/>
                    <a:pt x="92" y="29"/>
                  </a:cubicBezTo>
                  <a:cubicBezTo>
                    <a:pt x="92" y="29"/>
                    <a:pt x="90" y="31"/>
                    <a:pt x="89" y="31"/>
                  </a:cubicBezTo>
                  <a:cubicBezTo>
                    <a:pt x="88" y="31"/>
                    <a:pt x="87" y="29"/>
                    <a:pt x="87" y="28"/>
                  </a:cubicBezTo>
                  <a:cubicBezTo>
                    <a:pt x="86" y="27"/>
                    <a:pt x="87" y="26"/>
                    <a:pt x="86" y="26"/>
                  </a:cubicBezTo>
                  <a:cubicBezTo>
                    <a:pt x="86" y="26"/>
                    <a:pt x="85" y="24"/>
                    <a:pt x="85" y="24"/>
                  </a:cubicBezTo>
                  <a:cubicBezTo>
                    <a:pt x="84" y="24"/>
                    <a:pt x="83" y="26"/>
                    <a:pt x="83" y="26"/>
                  </a:cubicBezTo>
                  <a:cubicBezTo>
                    <a:pt x="82" y="27"/>
                    <a:pt x="80" y="27"/>
                    <a:pt x="80" y="27"/>
                  </a:cubicBezTo>
                  <a:cubicBezTo>
                    <a:pt x="79" y="28"/>
                    <a:pt x="78" y="31"/>
                    <a:pt x="77" y="32"/>
                  </a:cubicBezTo>
                  <a:cubicBezTo>
                    <a:pt x="77" y="32"/>
                    <a:pt x="75" y="32"/>
                    <a:pt x="75" y="32"/>
                  </a:cubicBezTo>
                  <a:cubicBezTo>
                    <a:pt x="74" y="33"/>
                    <a:pt x="74" y="35"/>
                    <a:pt x="73" y="36"/>
                  </a:cubicBezTo>
                  <a:cubicBezTo>
                    <a:pt x="72" y="37"/>
                    <a:pt x="70" y="38"/>
                    <a:pt x="68" y="37"/>
                  </a:cubicBezTo>
                  <a:cubicBezTo>
                    <a:pt x="67" y="37"/>
                    <a:pt x="65" y="36"/>
                    <a:pt x="64" y="35"/>
                  </a:cubicBezTo>
                  <a:cubicBezTo>
                    <a:pt x="63" y="35"/>
                    <a:pt x="62" y="35"/>
                    <a:pt x="60" y="35"/>
                  </a:cubicBezTo>
                  <a:cubicBezTo>
                    <a:pt x="59" y="35"/>
                    <a:pt x="56" y="38"/>
                    <a:pt x="54" y="38"/>
                  </a:cubicBezTo>
                  <a:cubicBezTo>
                    <a:pt x="53" y="38"/>
                    <a:pt x="52" y="37"/>
                    <a:pt x="52" y="37"/>
                  </a:cubicBezTo>
                  <a:cubicBezTo>
                    <a:pt x="47" y="36"/>
                    <a:pt x="38" y="38"/>
                    <a:pt x="34" y="39"/>
                  </a:cubicBezTo>
                  <a:cubicBezTo>
                    <a:pt x="32" y="40"/>
                    <a:pt x="28" y="42"/>
                    <a:pt x="26" y="42"/>
                  </a:cubicBezTo>
                  <a:cubicBezTo>
                    <a:pt x="24" y="42"/>
                    <a:pt x="21" y="41"/>
                    <a:pt x="19" y="40"/>
                  </a:cubicBezTo>
                  <a:cubicBezTo>
                    <a:pt x="19" y="39"/>
                    <a:pt x="19" y="38"/>
                    <a:pt x="18" y="37"/>
                  </a:cubicBezTo>
                  <a:cubicBezTo>
                    <a:pt x="17" y="36"/>
                    <a:pt x="14" y="36"/>
                    <a:pt x="14" y="36"/>
                  </a:cubicBezTo>
                  <a:cubicBezTo>
                    <a:pt x="14" y="36"/>
                    <a:pt x="14" y="39"/>
                    <a:pt x="14" y="39"/>
                  </a:cubicBezTo>
                  <a:cubicBezTo>
                    <a:pt x="14" y="40"/>
                    <a:pt x="12" y="43"/>
                    <a:pt x="12" y="4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56"/>
            <p:cNvSpPr>
              <a:spLocks/>
            </p:cNvSpPr>
            <p:nvPr/>
          </p:nvSpPr>
          <p:spPr bwMode="auto">
            <a:xfrm>
              <a:off x="1127" y="3036"/>
              <a:ext cx="672" cy="439"/>
            </a:xfrm>
            <a:custGeom>
              <a:avLst/>
              <a:gdLst>
                <a:gd name="T0" fmla="*/ 19 w 251"/>
                <a:gd name="T1" fmla="*/ 52 h 164"/>
                <a:gd name="T2" fmla="*/ 9 w 251"/>
                <a:gd name="T3" fmla="*/ 65 h 164"/>
                <a:gd name="T4" fmla="*/ 6 w 251"/>
                <a:gd name="T5" fmla="*/ 85 h 164"/>
                <a:gd name="T6" fmla="*/ 1 w 251"/>
                <a:gd name="T7" fmla="*/ 103 h 164"/>
                <a:gd name="T8" fmla="*/ 20 w 251"/>
                <a:gd name="T9" fmla="*/ 123 h 164"/>
                <a:gd name="T10" fmla="*/ 23 w 251"/>
                <a:gd name="T11" fmla="*/ 123 h 164"/>
                <a:gd name="T12" fmla="*/ 38 w 251"/>
                <a:gd name="T13" fmla="*/ 113 h 164"/>
                <a:gd name="T14" fmla="*/ 58 w 251"/>
                <a:gd name="T15" fmla="*/ 124 h 164"/>
                <a:gd name="T16" fmla="*/ 66 w 251"/>
                <a:gd name="T17" fmla="*/ 129 h 164"/>
                <a:gd name="T18" fmla="*/ 84 w 251"/>
                <a:gd name="T19" fmla="*/ 121 h 164"/>
                <a:gd name="T20" fmla="*/ 96 w 251"/>
                <a:gd name="T21" fmla="*/ 113 h 164"/>
                <a:gd name="T22" fmla="*/ 109 w 251"/>
                <a:gd name="T23" fmla="*/ 108 h 164"/>
                <a:gd name="T24" fmla="*/ 123 w 251"/>
                <a:gd name="T25" fmla="*/ 112 h 164"/>
                <a:gd name="T26" fmla="*/ 133 w 251"/>
                <a:gd name="T27" fmla="*/ 121 h 164"/>
                <a:gd name="T28" fmla="*/ 140 w 251"/>
                <a:gd name="T29" fmla="*/ 133 h 164"/>
                <a:gd name="T30" fmla="*/ 150 w 251"/>
                <a:gd name="T31" fmla="*/ 144 h 164"/>
                <a:gd name="T32" fmla="*/ 183 w 251"/>
                <a:gd name="T33" fmla="*/ 155 h 164"/>
                <a:gd name="T34" fmla="*/ 195 w 251"/>
                <a:gd name="T35" fmla="*/ 146 h 164"/>
                <a:gd name="T36" fmla="*/ 216 w 251"/>
                <a:gd name="T37" fmla="*/ 159 h 164"/>
                <a:gd name="T38" fmla="*/ 234 w 251"/>
                <a:gd name="T39" fmla="*/ 159 h 164"/>
                <a:gd name="T40" fmla="*/ 236 w 251"/>
                <a:gd name="T41" fmla="*/ 146 h 164"/>
                <a:gd name="T42" fmla="*/ 232 w 251"/>
                <a:gd name="T43" fmla="*/ 134 h 164"/>
                <a:gd name="T44" fmla="*/ 226 w 251"/>
                <a:gd name="T45" fmla="*/ 122 h 164"/>
                <a:gd name="T46" fmla="*/ 217 w 251"/>
                <a:gd name="T47" fmla="*/ 115 h 164"/>
                <a:gd name="T48" fmla="*/ 211 w 251"/>
                <a:gd name="T49" fmla="*/ 107 h 164"/>
                <a:gd name="T50" fmla="*/ 204 w 251"/>
                <a:gd name="T51" fmla="*/ 105 h 164"/>
                <a:gd name="T52" fmla="*/ 200 w 251"/>
                <a:gd name="T53" fmla="*/ 89 h 164"/>
                <a:gd name="T54" fmla="*/ 209 w 251"/>
                <a:gd name="T55" fmla="*/ 81 h 164"/>
                <a:gd name="T56" fmla="*/ 213 w 251"/>
                <a:gd name="T57" fmla="*/ 91 h 164"/>
                <a:gd name="T58" fmla="*/ 218 w 251"/>
                <a:gd name="T59" fmla="*/ 86 h 164"/>
                <a:gd name="T60" fmla="*/ 228 w 251"/>
                <a:gd name="T61" fmla="*/ 83 h 164"/>
                <a:gd name="T62" fmla="*/ 235 w 251"/>
                <a:gd name="T63" fmla="*/ 74 h 164"/>
                <a:gd name="T64" fmla="*/ 236 w 251"/>
                <a:gd name="T65" fmla="*/ 67 h 164"/>
                <a:gd name="T66" fmla="*/ 241 w 251"/>
                <a:gd name="T67" fmla="*/ 58 h 164"/>
                <a:gd name="T68" fmla="*/ 247 w 251"/>
                <a:gd name="T69" fmla="*/ 45 h 164"/>
                <a:gd name="T70" fmla="*/ 239 w 251"/>
                <a:gd name="T71" fmla="*/ 33 h 164"/>
                <a:gd name="T72" fmla="*/ 218 w 251"/>
                <a:gd name="T73" fmla="*/ 28 h 164"/>
                <a:gd name="T74" fmla="*/ 208 w 251"/>
                <a:gd name="T75" fmla="*/ 24 h 164"/>
                <a:gd name="T76" fmla="*/ 201 w 251"/>
                <a:gd name="T77" fmla="*/ 22 h 164"/>
                <a:gd name="T78" fmla="*/ 193 w 251"/>
                <a:gd name="T79" fmla="*/ 7 h 164"/>
                <a:gd name="T80" fmla="*/ 185 w 251"/>
                <a:gd name="T81" fmla="*/ 23 h 164"/>
                <a:gd name="T82" fmla="*/ 174 w 251"/>
                <a:gd name="T83" fmla="*/ 23 h 164"/>
                <a:gd name="T84" fmla="*/ 153 w 251"/>
                <a:gd name="T85" fmla="*/ 29 h 164"/>
                <a:gd name="T86" fmla="*/ 127 w 251"/>
                <a:gd name="T87" fmla="*/ 21 h 164"/>
                <a:gd name="T88" fmla="*/ 126 w 251"/>
                <a:gd name="T89" fmla="*/ 28 h 164"/>
                <a:gd name="T90" fmla="*/ 113 w 251"/>
                <a:gd name="T91" fmla="*/ 17 h 164"/>
                <a:gd name="T92" fmla="*/ 96 w 251"/>
                <a:gd name="T93" fmla="*/ 27 h 164"/>
                <a:gd name="T94" fmla="*/ 87 w 251"/>
                <a:gd name="T95" fmla="*/ 28 h 164"/>
                <a:gd name="T96" fmla="*/ 80 w 251"/>
                <a:gd name="T97" fmla="*/ 27 h 164"/>
                <a:gd name="T98" fmla="*/ 68 w 251"/>
                <a:gd name="T99" fmla="*/ 37 h 164"/>
                <a:gd name="T100" fmla="*/ 52 w 251"/>
                <a:gd name="T101" fmla="*/ 37 h 164"/>
                <a:gd name="T102" fmla="*/ 18 w 251"/>
                <a:gd name="T103" fmla="*/ 37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164">
                  <a:moveTo>
                    <a:pt x="12" y="44"/>
                  </a:moveTo>
                  <a:cubicBezTo>
                    <a:pt x="11" y="45"/>
                    <a:pt x="12" y="47"/>
                    <a:pt x="13" y="48"/>
                  </a:cubicBezTo>
                  <a:cubicBezTo>
                    <a:pt x="14" y="49"/>
                    <a:pt x="16" y="48"/>
                    <a:pt x="17" y="49"/>
                  </a:cubicBezTo>
                  <a:cubicBezTo>
                    <a:pt x="18" y="49"/>
                    <a:pt x="19" y="51"/>
                    <a:pt x="19" y="52"/>
                  </a:cubicBezTo>
                  <a:cubicBezTo>
                    <a:pt x="19" y="53"/>
                    <a:pt x="18" y="57"/>
                    <a:pt x="18" y="58"/>
                  </a:cubicBezTo>
                  <a:cubicBezTo>
                    <a:pt x="17" y="59"/>
                    <a:pt x="14" y="61"/>
                    <a:pt x="14" y="62"/>
                  </a:cubicBezTo>
                  <a:cubicBezTo>
                    <a:pt x="13" y="62"/>
                    <a:pt x="12" y="64"/>
                    <a:pt x="12" y="65"/>
                  </a:cubicBezTo>
                  <a:cubicBezTo>
                    <a:pt x="11" y="65"/>
                    <a:pt x="10" y="65"/>
                    <a:pt x="9" y="65"/>
                  </a:cubicBezTo>
                  <a:cubicBezTo>
                    <a:pt x="8" y="67"/>
                    <a:pt x="9" y="73"/>
                    <a:pt x="10" y="75"/>
                  </a:cubicBezTo>
                  <a:cubicBezTo>
                    <a:pt x="11" y="75"/>
                    <a:pt x="12" y="75"/>
                    <a:pt x="13" y="76"/>
                  </a:cubicBezTo>
                  <a:cubicBezTo>
                    <a:pt x="13" y="77"/>
                    <a:pt x="14" y="78"/>
                    <a:pt x="13" y="79"/>
                  </a:cubicBezTo>
                  <a:cubicBezTo>
                    <a:pt x="13" y="81"/>
                    <a:pt x="7" y="83"/>
                    <a:pt x="6" y="85"/>
                  </a:cubicBezTo>
                  <a:cubicBezTo>
                    <a:pt x="6" y="87"/>
                    <a:pt x="9" y="91"/>
                    <a:pt x="10" y="93"/>
                  </a:cubicBezTo>
                  <a:cubicBezTo>
                    <a:pt x="10" y="94"/>
                    <a:pt x="10" y="97"/>
                    <a:pt x="9" y="97"/>
                  </a:cubicBezTo>
                  <a:cubicBezTo>
                    <a:pt x="9" y="98"/>
                    <a:pt x="7" y="99"/>
                    <a:pt x="6" y="100"/>
                  </a:cubicBezTo>
                  <a:cubicBezTo>
                    <a:pt x="5" y="100"/>
                    <a:pt x="2" y="101"/>
                    <a:pt x="1" y="103"/>
                  </a:cubicBezTo>
                  <a:cubicBezTo>
                    <a:pt x="0" y="103"/>
                    <a:pt x="0" y="104"/>
                    <a:pt x="0" y="105"/>
                  </a:cubicBezTo>
                  <a:cubicBezTo>
                    <a:pt x="1" y="108"/>
                    <a:pt x="6" y="114"/>
                    <a:pt x="9" y="116"/>
                  </a:cubicBezTo>
                  <a:cubicBezTo>
                    <a:pt x="10" y="118"/>
                    <a:pt x="15" y="118"/>
                    <a:pt x="17" y="120"/>
                  </a:cubicBezTo>
                  <a:cubicBezTo>
                    <a:pt x="18" y="120"/>
                    <a:pt x="19" y="122"/>
                    <a:pt x="20" y="123"/>
                  </a:cubicBezTo>
                  <a:cubicBezTo>
                    <a:pt x="20" y="124"/>
                    <a:pt x="19" y="126"/>
                    <a:pt x="19" y="127"/>
                  </a:cubicBezTo>
                  <a:cubicBezTo>
                    <a:pt x="19" y="128"/>
                    <a:pt x="22" y="130"/>
                    <a:pt x="22" y="130"/>
                  </a:cubicBezTo>
                  <a:cubicBezTo>
                    <a:pt x="22" y="130"/>
                    <a:pt x="20" y="124"/>
                    <a:pt x="21" y="123"/>
                  </a:cubicBezTo>
                  <a:cubicBezTo>
                    <a:pt x="21" y="123"/>
                    <a:pt x="22" y="124"/>
                    <a:pt x="23" y="123"/>
                  </a:cubicBezTo>
                  <a:cubicBezTo>
                    <a:pt x="24" y="123"/>
                    <a:pt x="25" y="122"/>
                    <a:pt x="26" y="122"/>
                  </a:cubicBezTo>
                  <a:cubicBezTo>
                    <a:pt x="27" y="121"/>
                    <a:pt x="30" y="121"/>
                    <a:pt x="31" y="120"/>
                  </a:cubicBezTo>
                  <a:cubicBezTo>
                    <a:pt x="32" y="120"/>
                    <a:pt x="32" y="119"/>
                    <a:pt x="33" y="119"/>
                  </a:cubicBezTo>
                  <a:cubicBezTo>
                    <a:pt x="34" y="117"/>
                    <a:pt x="36" y="113"/>
                    <a:pt x="38" y="113"/>
                  </a:cubicBezTo>
                  <a:cubicBezTo>
                    <a:pt x="40" y="113"/>
                    <a:pt x="41" y="116"/>
                    <a:pt x="42" y="116"/>
                  </a:cubicBezTo>
                  <a:cubicBezTo>
                    <a:pt x="43" y="117"/>
                    <a:pt x="47" y="116"/>
                    <a:pt x="48" y="117"/>
                  </a:cubicBezTo>
                  <a:cubicBezTo>
                    <a:pt x="49" y="118"/>
                    <a:pt x="50" y="121"/>
                    <a:pt x="51" y="122"/>
                  </a:cubicBezTo>
                  <a:cubicBezTo>
                    <a:pt x="52" y="123"/>
                    <a:pt x="56" y="123"/>
                    <a:pt x="58" y="124"/>
                  </a:cubicBezTo>
                  <a:cubicBezTo>
                    <a:pt x="60" y="126"/>
                    <a:pt x="63" y="132"/>
                    <a:pt x="65" y="134"/>
                  </a:cubicBezTo>
                  <a:cubicBezTo>
                    <a:pt x="66" y="135"/>
                    <a:pt x="67" y="135"/>
                    <a:pt x="68" y="135"/>
                  </a:cubicBezTo>
                  <a:cubicBezTo>
                    <a:pt x="68" y="135"/>
                    <a:pt x="68" y="134"/>
                    <a:pt x="69" y="134"/>
                  </a:cubicBezTo>
                  <a:cubicBezTo>
                    <a:pt x="69" y="132"/>
                    <a:pt x="66" y="130"/>
                    <a:pt x="66" y="129"/>
                  </a:cubicBezTo>
                  <a:cubicBezTo>
                    <a:pt x="66" y="128"/>
                    <a:pt x="69" y="127"/>
                    <a:pt x="70" y="127"/>
                  </a:cubicBezTo>
                  <a:cubicBezTo>
                    <a:pt x="72" y="127"/>
                    <a:pt x="77" y="128"/>
                    <a:pt x="79" y="128"/>
                  </a:cubicBezTo>
                  <a:cubicBezTo>
                    <a:pt x="81" y="127"/>
                    <a:pt x="87" y="127"/>
                    <a:pt x="88" y="124"/>
                  </a:cubicBezTo>
                  <a:cubicBezTo>
                    <a:pt x="88" y="123"/>
                    <a:pt x="85" y="122"/>
                    <a:pt x="84" y="121"/>
                  </a:cubicBezTo>
                  <a:cubicBezTo>
                    <a:pt x="83" y="121"/>
                    <a:pt x="83" y="120"/>
                    <a:pt x="83" y="120"/>
                  </a:cubicBezTo>
                  <a:cubicBezTo>
                    <a:pt x="85" y="118"/>
                    <a:pt x="88" y="116"/>
                    <a:pt x="89" y="116"/>
                  </a:cubicBezTo>
                  <a:cubicBezTo>
                    <a:pt x="90" y="115"/>
                    <a:pt x="91" y="116"/>
                    <a:pt x="92" y="116"/>
                  </a:cubicBezTo>
                  <a:cubicBezTo>
                    <a:pt x="93" y="115"/>
                    <a:pt x="95" y="114"/>
                    <a:pt x="96" y="113"/>
                  </a:cubicBezTo>
                  <a:cubicBezTo>
                    <a:pt x="97" y="112"/>
                    <a:pt x="97" y="108"/>
                    <a:pt x="98" y="108"/>
                  </a:cubicBezTo>
                  <a:cubicBezTo>
                    <a:pt x="99" y="107"/>
                    <a:pt x="101" y="108"/>
                    <a:pt x="101" y="107"/>
                  </a:cubicBezTo>
                  <a:cubicBezTo>
                    <a:pt x="103" y="107"/>
                    <a:pt x="105" y="104"/>
                    <a:pt x="106" y="104"/>
                  </a:cubicBezTo>
                  <a:cubicBezTo>
                    <a:pt x="108" y="104"/>
                    <a:pt x="108" y="108"/>
                    <a:pt x="109" y="108"/>
                  </a:cubicBezTo>
                  <a:cubicBezTo>
                    <a:pt x="109" y="109"/>
                    <a:pt x="110" y="109"/>
                    <a:pt x="110" y="109"/>
                  </a:cubicBezTo>
                  <a:cubicBezTo>
                    <a:pt x="111" y="109"/>
                    <a:pt x="112" y="108"/>
                    <a:pt x="112" y="108"/>
                  </a:cubicBezTo>
                  <a:cubicBezTo>
                    <a:pt x="114" y="108"/>
                    <a:pt x="116" y="110"/>
                    <a:pt x="117" y="111"/>
                  </a:cubicBezTo>
                  <a:cubicBezTo>
                    <a:pt x="118" y="111"/>
                    <a:pt x="121" y="112"/>
                    <a:pt x="123" y="112"/>
                  </a:cubicBezTo>
                  <a:cubicBezTo>
                    <a:pt x="124" y="113"/>
                    <a:pt x="128" y="111"/>
                    <a:pt x="130" y="112"/>
                  </a:cubicBezTo>
                  <a:cubicBezTo>
                    <a:pt x="130" y="112"/>
                    <a:pt x="130" y="112"/>
                    <a:pt x="131" y="112"/>
                  </a:cubicBezTo>
                  <a:cubicBezTo>
                    <a:pt x="131" y="114"/>
                    <a:pt x="130" y="116"/>
                    <a:pt x="131" y="117"/>
                  </a:cubicBezTo>
                  <a:cubicBezTo>
                    <a:pt x="131" y="119"/>
                    <a:pt x="133" y="120"/>
                    <a:pt x="133" y="121"/>
                  </a:cubicBezTo>
                  <a:cubicBezTo>
                    <a:pt x="134" y="123"/>
                    <a:pt x="134" y="127"/>
                    <a:pt x="135" y="128"/>
                  </a:cubicBezTo>
                  <a:cubicBezTo>
                    <a:pt x="135" y="129"/>
                    <a:pt x="136" y="129"/>
                    <a:pt x="136" y="130"/>
                  </a:cubicBezTo>
                  <a:cubicBezTo>
                    <a:pt x="137" y="131"/>
                    <a:pt x="137" y="132"/>
                    <a:pt x="138" y="133"/>
                  </a:cubicBezTo>
                  <a:cubicBezTo>
                    <a:pt x="138" y="134"/>
                    <a:pt x="140" y="132"/>
                    <a:pt x="140" y="133"/>
                  </a:cubicBezTo>
                  <a:cubicBezTo>
                    <a:pt x="141" y="133"/>
                    <a:pt x="142" y="134"/>
                    <a:pt x="142" y="135"/>
                  </a:cubicBezTo>
                  <a:cubicBezTo>
                    <a:pt x="142" y="135"/>
                    <a:pt x="140" y="136"/>
                    <a:pt x="140" y="137"/>
                  </a:cubicBezTo>
                  <a:cubicBezTo>
                    <a:pt x="140" y="138"/>
                    <a:pt x="142" y="143"/>
                    <a:pt x="143" y="144"/>
                  </a:cubicBezTo>
                  <a:cubicBezTo>
                    <a:pt x="145" y="145"/>
                    <a:pt x="149" y="143"/>
                    <a:pt x="150" y="144"/>
                  </a:cubicBezTo>
                  <a:cubicBezTo>
                    <a:pt x="151" y="145"/>
                    <a:pt x="151" y="149"/>
                    <a:pt x="153" y="151"/>
                  </a:cubicBezTo>
                  <a:cubicBezTo>
                    <a:pt x="154" y="152"/>
                    <a:pt x="157" y="154"/>
                    <a:pt x="159" y="154"/>
                  </a:cubicBezTo>
                  <a:cubicBezTo>
                    <a:pt x="161" y="155"/>
                    <a:pt x="166" y="154"/>
                    <a:pt x="168" y="154"/>
                  </a:cubicBezTo>
                  <a:cubicBezTo>
                    <a:pt x="172" y="154"/>
                    <a:pt x="179" y="157"/>
                    <a:pt x="183" y="155"/>
                  </a:cubicBezTo>
                  <a:cubicBezTo>
                    <a:pt x="185" y="155"/>
                    <a:pt x="188" y="153"/>
                    <a:pt x="189" y="151"/>
                  </a:cubicBezTo>
                  <a:cubicBezTo>
                    <a:pt x="190" y="150"/>
                    <a:pt x="189" y="148"/>
                    <a:pt x="189" y="147"/>
                  </a:cubicBezTo>
                  <a:cubicBezTo>
                    <a:pt x="191" y="146"/>
                    <a:pt x="193" y="144"/>
                    <a:pt x="194" y="145"/>
                  </a:cubicBezTo>
                  <a:cubicBezTo>
                    <a:pt x="195" y="145"/>
                    <a:pt x="195" y="146"/>
                    <a:pt x="195" y="146"/>
                  </a:cubicBezTo>
                  <a:cubicBezTo>
                    <a:pt x="196" y="147"/>
                    <a:pt x="200" y="146"/>
                    <a:pt x="200" y="147"/>
                  </a:cubicBezTo>
                  <a:cubicBezTo>
                    <a:pt x="202" y="150"/>
                    <a:pt x="201" y="157"/>
                    <a:pt x="202" y="160"/>
                  </a:cubicBezTo>
                  <a:cubicBezTo>
                    <a:pt x="203" y="160"/>
                    <a:pt x="204" y="161"/>
                    <a:pt x="204" y="161"/>
                  </a:cubicBezTo>
                  <a:cubicBezTo>
                    <a:pt x="208" y="161"/>
                    <a:pt x="214" y="158"/>
                    <a:pt x="216" y="159"/>
                  </a:cubicBezTo>
                  <a:cubicBezTo>
                    <a:pt x="218" y="159"/>
                    <a:pt x="221" y="162"/>
                    <a:pt x="223" y="163"/>
                  </a:cubicBezTo>
                  <a:cubicBezTo>
                    <a:pt x="223" y="164"/>
                    <a:pt x="224" y="164"/>
                    <a:pt x="224" y="164"/>
                  </a:cubicBezTo>
                  <a:cubicBezTo>
                    <a:pt x="224" y="164"/>
                    <a:pt x="232" y="163"/>
                    <a:pt x="234" y="161"/>
                  </a:cubicBezTo>
                  <a:cubicBezTo>
                    <a:pt x="234" y="160"/>
                    <a:pt x="235" y="159"/>
                    <a:pt x="234" y="159"/>
                  </a:cubicBezTo>
                  <a:cubicBezTo>
                    <a:pt x="234" y="158"/>
                    <a:pt x="233" y="158"/>
                    <a:pt x="233" y="157"/>
                  </a:cubicBezTo>
                  <a:cubicBezTo>
                    <a:pt x="232" y="157"/>
                    <a:pt x="233" y="154"/>
                    <a:pt x="233" y="154"/>
                  </a:cubicBezTo>
                  <a:cubicBezTo>
                    <a:pt x="233" y="153"/>
                    <a:pt x="231" y="152"/>
                    <a:pt x="231" y="151"/>
                  </a:cubicBezTo>
                  <a:cubicBezTo>
                    <a:pt x="231" y="150"/>
                    <a:pt x="235" y="148"/>
                    <a:pt x="236" y="146"/>
                  </a:cubicBezTo>
                  <a:cubicBezTo>
                    <a:pt x="237" y="144"/>
                    <a:pt x="237" y="139"/>
                    <a:pt x="237" y="137"/>
                  </a:cubicBezTo>
                  <a:cubicBezTo>
                    <a:pt x="237" y="136"/>
                    <a:pt x="236" y="135"/>
                    <a:pt x="236" y="135"/>
                  </a:cubicBezTo>
                  <a:cubicBezTo>
                    <a:pt x="236" y="135"/>
                    <a:pt x="234" y="136"/>
                    <a:pt x="233" y="136"/>
                  </a:cubicBezTo>
                  <a:cubicBezTo>
                    <a:pt x="233" y="135"/>
                    <a:pt x="232" y="134"/>
                    <a:pt x="232" y="134"/>
                  </a:cubicBezTo>
                  <a:cubicBezTo>
                    <a:pt x="231" y="133"/>
                    <a:pt x="230" y="132"/>
                    <a:pt x="230" y="132"/>
                  </a:cubicBezTo>
                  <a:cubicBezTo>
                    <a:pt x="229" y="132"/>
                    <a:pt x="228" y="133"/>
                    <a:pt x="227" y="133"/>
                  </a:cubicBezTo>
                  <a:cubicBezTo>
                    <a:pt x="226" y="132"/>
                    <a:pt x="225" y="131"/>
                    <a:pt x="225" y="130"/>
                  </a:cubicBezTo>
                  <a:cubicBezTo>
                    <a:pt x="224" y="128"/>
                    <a:pt x="226" y="123"/>
                    <a:pt x="226" y="122"/>
                  </a:cubicBezTo>
                  <a:cubicBezTo>
                    <a:pt x="225" y="121"/>
                    <a:pt x="225" y="120"/>
                    <a:pt x="224" y="120"/>
                  </a:cubicBezTo>
                  <a:cubicBezTo>
                    <a:pt x="223" y="119"/>
                    <a:pt x="219" y="121"/>
                    <a:pt x="218" y="121"/>
                  </a:cubicBezTo>
                  <a:cubicBezTo>
                    <a:pt x="217" y="121"/>
                    <a:pt x="216" y="121"/>
                    <a:pt x="216" y="120"/>
                  </a:cubicBezTo>
                  <a:cubicBezTo>
                    <a:pt x="216" y="119"/>
                    <a:pt x="217" y="117"/>
                    <a:pt x="217" y="115"/>
                  </a:cubicBezTo>
                  <a:cubicBezTo>
                    <a:pt x="217" y="115"/>
                    <a:pt x="216" y="114"/>
                    <a:pt x="215" y="113"/>
                  </a:cubicBezTo>
                  <a:cubicBezTo>
                    <a:pt x="214" y="113"/>
                    <a:pt x="212" y="113"/>
                    <a:pt x="211" y="112"/>
                  </a:cubicBezTo>
                  <a:cubicBezTo>
                    <a:pt x="211" y="112"/>
                    <a:pt x="210" y="111"/>
                    <a:pt x="210" y="110"/>
                  </a:cubicBezTo>
                  <a:cubicBezTo>
                    <a:pt x="210" y="109"/>
                    <a:pt x="211" y="108"/>
                    <a:pt x="211" y="107"/>
                  </a:cubicBezTo>
                  <a:cubicBezTo>
                    <a:pt x="211" y="106"/>
                    <a:pt x="210" y="105"/>
                    <a:pt x="210" y="105"/>
                  </a:cubicBezTo>
                  <a:cubicBezTo>
                    <a:pt x="210" y="104"/>
                    <a:pt x="209" y="104"/>
                    <a:pt x="208" y="104"/>
                  </a:cubicBezTo>
                  <a:cubicBezTo>
                    <a:pt x="208" y="104"/>
                    <a:pt x="208" y="105"/>
                    <a:pt x="207" y="105"/>
                  </a:cubicBezTo>
                  <a:cubicBezTo>
                    <a:pt x="207" y="105"/>
                    <a:pt x="205" y="105"/>
                    <a:pt x="204" y="105"/>
                  </a:cubicBezTo>
                  <a:cubicBezTo>
                    <a:pt x="204" y="105"/>
                    <a:pt x="203" y="102"/>
                    <a:pt x="202" y="102"/>
                  </a:cubicBezTo>
                  <a:cubicBezTo>
                    <a:pt x="201" y="101"/>
                    <a:pt x="198" y="105"/>
                    <a:pt x="197" y="104"/>
                  </a:cubicBezTo>
                  <a:cubicBezTo>
                    <a:pt x="196" y="104"/>
                    <a:pt x="196" y="101"/>
                    <a:pt x="196" y="100"/>
                  </a:cubicBezTo>
                  <a:cubicBezTo>
                    <a:pt x="196" y="97"/>
                    <a:pt x="198" y="91"/>
                    <a:pt x="200" y="89"/>
                  </a:cubicBezTo>
                  <a:cubicBezTo>
                    <a:pt x="200" y="88"/>
                    <a:pt x="203" y="88"/>
                    <a:pt x="204" y="87"/>
                  </a:cubicBezTo>
                  <a:cubicBezTo>
                    <a:pt x="204" y="86"/>
                    <a:pt x="204" y="84"/>
                    <a:pt x="204" y="83"/>
                  </a:cubicBezTo>
                  <a:cubicBezTo>
                    <a:pt x="205" y="83"/>
                    <a:pt x="206" y="82"/>
                    <a:pt x="207" y="82"/>
                  </a:cubicBezTo>
                  <a:cubicBezTo>
                    <a:pt x="207" y="82"/>
                    <a:pt x="209" y="81"/>
                    <a:pt x="209" y="81"/>
                  </a:cubicBezTo>
                  <a:cubicBezTo>
                    <a:pt x="210" y="81"/>
                    <a:pt x="211" y="82"/>
                    <a:pt x="211" y="82"/>
                  </a:cubicBezTo>
                  <a:cubicBezTo>
                    <a:pt x="212" y="84"/>
                    <a:pt x="209" y="88"/>
                    <a:pt x="209" y="89"/>
                  </a:cubicBezTo>
                  <a:cubicBezTo>
                    <a:pt x="209" y="90"/>
                    <a:pt x="209" y="91"/>
                    <a:pt x="210" y="91"/>
                  </a:cubicBezTo>
                  <a:cubicBezTo>
                    <a:pt x="210" y="92"/>
                    <a:pt x="212" y="92"/>
                    <a:pt x="213" y="91"/>
                  </a:cubicBezTo>
                  <a:cubicBezTo>
                    <a:pt x="213" y="91"/>
                    <a:pt x="214" y="90"/>
                    <a:pt x="214" y="90"/>
                  </a:cubicBezTo>
                  <a:cubicBezTo>
                    <a:pt x="214" y="90"/>
                    <a:pt x="214" y="89"/>
                    <a:pt x="214" y="88"/>
                  </a:cubicBezTo>
                  <a:cubicBezTo>
                    <a:pt x="214" y="87"/>
                    <a:pt x="214" y="85"/>
                    <a:pt x="214" y="85"/>
                  </a:cubicBezTo>
                  <a:cubicBezTo>
                    <a:pt x="215" y="84"/>
                    <a:pt x="217" y="86"/>
                    <a:pt x="218" y="86"/>
                  </a:cubicBezTo>
                  <a:cubicBezTo>
                    <a:pt x="219" y="85"/>
                    <a:pt x="219" y="83"/>
                    <a:pt x="220" y="83"/>
                  </a:cubicBezTo>
                  <a:cubicBezTo>
                    <a:pt x="221" y="82"/>
                    <a:pt x="222" y="80"/>
                    <a:pt x="223" y="80"/>
                  </a:cubicBezTo>
                  <a:cubicBezTo>
                    <a:pt x="224" y="80"/>
                    <a:pt x="224" y="82"/>
                    <a:pt x="224" y="83"/>
                  </a:cubicBezTo>
                  <a:cubicBezTo>
                    <a:pt x="225" y="83"/>
                    <a:pt x="227" y="83"/>
                    <a:pt x="228" y="83"/>
                  </a:cubicBezTo>
                  <a:cubicBezTo>
                    <a:pt x="229" y="84"/>
                    <a:pt x="228" y="86"/>
                    <a:pt x="229" y="86"/>
                  </a:cubicBezTo>
                  <a:cubicBezTo>
                    <a:pt x="230" y="87"/>
                    <a:pt x="232" y="85"/>
                    <a:pt x="232" y="85"/>
                  </a:cubicBezTo>
                  <a:cubicBezTo>
                    <a:pt x="234" y="83"/>
                    <a:pt x="237" y="78"/>
                    <a:pt x="237" y="76"/>
                  </a:cubicBezTo>
                  <a:cubicBezTo>
                    <a:pt x="237" y="75"/>
                    <a:pt x="235" y="74"/>
                    <a:pt x="235" y="74"/>
                  </a:cubicBezTo>
                  <a:cubicBezTo>
                    <a:pt x="234" y="73"/>
                    <a:pt x="234" y="72"/>
                    <a:pt x="234" y="71"/>
                  </a:cubicBezTo>
                  <a:cubicBezTo>
                    <a:pt x="234" y="70"/>
                    <a:pt x="236" y="70"/>
                    <a:pt x="236" y="69"/>
                  </a:cubicBezTo>
                  <a:cubicBezTo>
                    <a:pt x="237" y="69"/>
                    <a:pt x="237" y="68"/>
                    <a:pt x="237" y="67"/>
                  </a:cubicBezTo>
                  <a:cubicBezTo>
                    <a:pt x="237" y="67"/>
                    <a:pt x="236" y="67"/>
                    <a:pt x="236" y="67"/>
                  </a:cubicBezTo>
                  <a:cubicBezTo>
                    <a:pt x="236" y="67"/>
                    <a:pt x="235" y="66"/>
                    <a:pt x="235" y="65"/>
                  </a:cubicBezTo>
                  <a:cubicBezTo>
                    <a:pt x="236" y="63"/>
                    <a:pt x="240" y="63"/>
                    <a:pt x="241" y="62"/>
                  </a:cubicBezTo>
                  <a:cubicBezTo>
                    <a:pt x="241" y="62"/>
                    <a:pt x="242" y="61"/>
                    <a:pt x="242" y="60"/>
                  </a:cubicBezTo>
                  <a:cubicBezTo>
                    <a:pt x="242" y="60"/>
                    <a:pt x="241" y="59"/>
                    <a:pt x="241" y="58"/>
                  </a:cubicBezTo>
                  <a:cubicBezTo>
                    <a:pt x="241" y="57"/>
                    <a:pt x="241" y="54"/>
                    <a:pt x="241" y="53"/>
                  </a:cubicBezTo>
                  <a:cubicBezTo>
                    <a:pt x="241" y="52"/>
                    <a:pt x="242" y="50"/>
                    <a:pt x="242" y="49"/>
                  </a:cubicBezTo>
                  <a:cubicBezTo>
                    <a:pt x="244" y="49"/>
                    <a:pt x="245" y="49"/>
                    <a:pt x="246" y="49"/>
                  </a:cubicBezTo>
                  <a:cubicBezTo>
                    <a:pt x="247" y="47"/>
                    <a:pt x="247" y="46"/>
                    <a:pt x="247" y="45"/>
                  </a:cubicBezTo>
                  <a:cubicBezTo>
                    <a:pt x="247" y="43"/>
                    <a:pt x="251" y="40"/>
                    <a:pt x="249" y="39"/>
                  </a:cubicBezTo>
                  <a:cubicBezTo>
                    <a:pt x="248" y="37"/>
                    <a:pt x="245" y="39"/>
                    <a:pt x="244" y="38"/>
                  </a:cubicBezTo>
                  <a:cubicBezTo>
                    <a:pt x="242" y="38"/>
                    <a:pt x="240" y="38"/>
                    <a:pt x="239" y="37"/>
                  </a:cubicBezTo>
                  <a:cubicBezTo>
                    <a:pt x="238" y="36"/>
                    <a:pt x="239" y="34"/>
                    <a:pt x="239" y="33"/>
                  </a:cubicBezTo>
                  <a:cubicBezTo>
                    <a:pt x="238" y="32"/>
                    <a:pt x="237" y="30"/>
                    <a:pt x="236" y="29"/>
                  </a:cubicBezTo>
                  <a:cubicBezTo>
                    <a:pt x="236" y="29"/>
                    <a:pt x="234" y="28"/>
                    <a:pt x="233" y="28"/>
                  </a:cubicBezTo>
                  <a:cubicBezTo>
                    <a:pt x="232" y="28"/>
                    <a:pt x="231" y="28"/>
                    <a:pt x="230" y="28"/>
                  </a:cubicBezTo>
                  <a:cubicBezTo>
                    <a:pt x="227" y="27"/>
                    <a:pt x="221" y="29"/>
                    <a:pt x="218" y="28"/>
                  </a:cubicBezTo>
                  <a:cubicBezTo>
                    <a:pt x="217" y="27"/>
                    <a:pt x="217" y="27"/>
                    <a:pt x="217" y="27"/>
                  </a:cubicBezTo>
                  <a:cubicBezTo>
                    <a:pt x="216" y="26"/>
                    <a:pt x="215" y="27"/>
                    <a:pt x="214" y="27"/>
                  </a:cubicBezTo>
                  <a:cubicBezTo>
                    <a:pt x="213" y="27"/>
                    <a:pt x="211" y="23"/>
                    <a:pt x="209" y="23"/>
                  </a:cubicBezTo>
                  <a:cubicBezTo>
                    <a:pt x="209" y="23"/>
                    <a:pt x="208" y="23"/>
                    <a:pt x="208" y="24"/>
                  </a:cubicBezTo>
                  <a:cubicBezTo>
                    <a:pt x="207" y="24"/>
                    <a:pt x="208" y="26"/>
                    <a:pt x="207" y="27"/>
                  </a:cubicBezTo>
                  <a:cubicBezTo>
                    <a:pt x="207" y="27"/>
                    <a:pt x="206" y="27"/>
                    <a:pt x="205" y="27"/>
                  </a:cubicBezTo>
                  <a:cubicBezTo>
                    <a:pt x="204" y="27"/>
                    <a:pt x="204" y="25"/>
                    <a:pt x="203" y="24"/>
                  </a:cubicBezTo>
                  <a:cubicBezTo>
                    <a:pt x="203" y="24"/>
                    <a:pt x="201" y="23"/>
                    <a:pt x="201" y="22"/>
                  </a:cubicBezTo>
                  <a:cubicBezTo>
                    <a:pt x="199" y="17"/>
                    <a:pt x="200" y="0"/>
                    <a:pt x="200" y="0"/>
                  </a:cubicBezTo>
                  <a:cubicBezTo>
                    <a:pt x="200" y="0"/>
                    <a:pt x="197" y="0"/>
                    <a:pt x="196" y="0"/>
                  </a:cubicBezTo>
                  <a:cubicBezTo>
                    <a:pt x="195" y="1"/>
                    <a:pt x="195" y="4"/>
                    <a:pt x="195" y="5"/>
                  </a:cubicBezTo>
                  <a:cubicBezTo>
                    <a:pt x="194" y="6"/>
                    <a:pt x="193" y="6"/>
                    <a:pt x="193" y="7"/>
                  </a:cubicBezTo>
                  <a:cubicBezTo>
                    <a:pt x="193" y="8"/>
                    <a:pt x="194" y="12"/>
                    <a:pt x="193" y="13"/>
                  </a:cubicBezTo>
                  <a:cubicBezTo>
                    <a:pt x="193" y="14"/>
                    <a:pt x="192" y="15"/>
                    <a:pt x="191" y="16"/>
                  </a:cubicBezTo>
                  <a:cubicBezTo>
                    <a:pt x="190" y="16"/>
                    <a:pt x="187" y="17"/>
                    <a:pt x="186" y="18"/>
                  </a:cubicBezTo>
                  <a:cubicBezTo>
                    <a:pt x="186" y="19"/>
                    <a:pt x="186" y="22"/>
                    <a:pt x="185" y="23"/>
                  </a:cubicBezTo>
                  <a:cubicBezTo>
                    <a:pt x="184" y="23"/>
                    <a:pt x="180" y="24"/>
                    <a:pt x="179" y="24"/>
                  </a:cubicBezTo>
                  <a:cubicBezTo>
                    <a:pt x="179" y="24"/>
                    <a:pt x="178" y="23"/>
                    <a:pt x="178" y="23"/>
                  </a:cubicBezTo>
                  <a:cubicBezTo>
                    <a:pt x="178" y="23"/>
                    <a:pt x="178" y="23"/>
                    <a:pt x="178" y="23"/>
                  </a:cubicBezTo>
                  <a:cubicBezTo>
                    <a:pt x="178" y="24"/>
                    <a:pt x="175" y="24"/>
                    <a:pt x="174" y="23"/>
                  </a:cubicBezTo>
                  <a:cubicBezTo>
                    <a:pt x="173" y="23"/>
                    <a:pt x="172" y="21"/>
                    <a:pt x="171" y="20"/>
                  </a:cubicBezTo>
                  <a:cubicBezTo>
                    <a:pt x="171" y="20"/>
                    <a:pt x="170" y="20"/>
                    <a:pt x="169" y="21"/>
                  </a:cubicBezTo>
                  <a:cubicBezTo>
                    <a:pt x="168" y="22"/>
                    <a:pt x="167" y="26"/>
                    <a:pt x="166" y="26"/>
                  </a:cubicBezTo>
                  <a:cubicBezTo>
                    <a:pt x="163" y="28"/>
                    <a:pt x="156" y="29"/>
                    <a:pt x="153" y="29"/>
                  </a:cubicBezTo>
                  <a:cubicBezTo>
                    <a:pt x="153" y="28"/>
                    <a:pt x="151" y="27"/>
                    <a:pt x="150" y="27"/>
                  </a:cubicBezTo>
                  <a:cubicBezTo>
                    <a:pt x="149" y="26"/>
                    <a:pt x="148" y="22"/>
                    <a:pt x="147" y="21"/>
                  </a:cubicBezTo>
                  <a:cubicBezTo>
                    <a:pt x="146" y="21"/>
                    <a:pt x="143" y="20"/>
                    <a:pt x="142" y="20"/>
                  </a:cubicBezTo>
                  <a:cubicBezTo>
                    <a:pt x="138" y="20"/>
                    <a:pt x="131" y="19"/>
                    <a:pt x="127" y="21"/>
                  </a:cubicBezTo>
                  <a:cubicBezTo>
                    <a:pt x="127" y="21"/>
                    <a:pt x="126" y="22"/>
                    <a:pt x="126" y="22"/>
                  </a:cubicBezTo>
                  <a:cubicBezTo>
                    <a:pt x="126" y="22"/>
                    <a:pt x="127" y="22"/>
                    <a:pt x="128" y="23"/>
                  </a:cubicBezTo>
                  <a:cubicBezTo>
                    <a:pt x="128" y="23"/>
                    <a:pt x="128" y="25"/>
                    <a:pt x="127" y="26"/>
                  </a:cubicBezTo>
                  <a:cubicBezTo>
                    <a:pt x="127" y="27"/>
                    <a:pt x="127" y="28"/>
                    <a:pt x="126" y="28"/>
                  </a:cubicBezTo>
                  <a:cubicBezTo>
                    <a:pt x="125" y="28"/>
                    <a:pt x="126" y="26"/>
                    <a:pt x="126" y="26"/>
                  </a:cubicBezTo>
                  <a:cubicBezTo>
                    <a:pt x="126" y="24"/>
                    <a:pt x="125" y="22"/>
                    <a:pt x="124" y="21"/>
                  </a:cubicBezTo>
                  <a:cubicBezTo>
                    <a:pt x="123" y="20"/>
                    <a:pt x="119" y="18"/>
                    <a:pt x="118" y="17"/>
                  </a:cubicBezTo>
                  <a:cubicBezTo>
                    <a:pt x="117" y="17"/>
                    <a:pt x="114" y="17"/>
                    <a:pt x="113" y="17"/>
                  </a:cubicBezTo>
                  <a:cubicBezTo>
                    <a:pt x="111" y="17"/>
                    <a:pt x="108" y="17"/>
                    <a:pt x="106" y="18"/>
                  </a:cubicBezTo>
                  <a:cubicBezTo>
                    <a:pt x="104" y="19"/>
                    <a:pt x="101" y="19"/>
                    <a:pt x="100" y="20"/>
                  </a:cubicBezTo>
                  <a:cubicBezTo>
                    <a:pt x="98" y="21"/>
                    <a:pt x="96" y="22"/>
                    <a:pt x="96" y="23"/>
                  </a:cubicBezTo>
                  <a:cubicBezTo>
                    <a:pt x="95" y="24"/>
                    <a:pt x="96" y="26"/>
                    <a:pt x="96" y="27"/>
                  </a:cubicBezTo>
                  <a:cubicBezTo>
                    <a:pt x="95" y="28"/>
                    <a:pt x="95" y="28"/>
                    <a:pt x="94" y="28"/>
                  </a:cubicBezTo>
                  <a:cubicBezTo>
                    <a:pt x="94" y="29"/>
                    <a:pt x="93" y="28"/>
                    <a:pt x="92" y="29"/>
                  </a:cubicBezTo>
                  <a:cubicBezTo>
                    <a:pt x="92" y="29"/>
                    <a:pt x="90" y="31"/>
                    <a:pt x="89" y="31"/>
                  </a:cubicBezTo>
                  <a:cubicBezTo>
                    <a:pt x="88" y="31"/>
                    <a:pt x="87" y="29"/>
                    <a:pt x="87" y="28"/>
                  </a:cubicBezTo>
                  <a:cubicBezTo>
                    <a:pt x="86" y="27"/>
                    <a:pt x="87" y="26"/>
                    <a:pt x="86" y="26"/>
                  </a:cubicBezTo>
                  <a:cubicBezTo>
                    <a:pt x="86" y="26"/>
                    <a:pt x="85" y="24"/>
                    <a:pt x="85" y="24"/>
                  </a:cubicBezTo>
                  <a:cubicBezTo>
                    <a:pt x="84" y="24"/>
                    <a:pt x="83" y="26"/>
                    <a:pt x="83" y="26"/>
                  </a:cubicBezTo>
                  <a:cubicBezTo>
                    <a:pt x="82" y="27"/>
                    <a:pt x="80" y="27"/>
                    <a:pt x="80" y="27"/>
                  </a:cubicBezTo>
                  <a:cubicBezTo>
                    <a:pt x="79" y="28"/>
                    <a:pt x="78" y="31"/>
                    <a:pt x="77" y="32"/>
                  </a:cubicBezTo>
                  <a:cubicBezTo>
                    <a:pt x="77" y="32"/>
                    <a:pt x="75" y="32"/>
                    <a:pt x="75" y="32"/>
                  </a:cubicBezTo>
                  <a:cubicBezTo>
                    <a:pt x="74" y="33"/>
                    <a:pt x="74" y="35"/>
                    <a:pt x="73" y="36"/>
                  </a:cubicBezTo>
                  <a:cubicBezTo>
                    <a:pt x="72" y="37"/>
                    <a:pt x="70" y="38"/>
                    <a:pt x="68" y="37"/>
                  </a:cubicBezTo>
                  <a:cubicBezTo>
                    <a:pt x="67" y="37"/>
                    <a:pt x="65" y="36"/>
                    <a:pt x="64" y="35"/>
                  </a:cubicBezTo>
                  <a:cubicBezTo>
                    <a:pt x="63" y="35"/>
                    <a:pt x="62" y="35"/>
                    <a:pt x="60" y="35"/>
                  </a:cubicBezTo>
                  <a:cubicBezTo>
                    <a:pt x="59" y="35"/>
                    <a:pt x="56" y="38"/>
                    <a:pt x="54" y="38"/>
                  </a:cubicBezTo>
                  <a:cubicBezTo>
                    <a:pt x="53" y="38"/>
                    <a:pt x="52" y="37"/>
                    <a:pt x="52" y="37"/>
                  </a:cubicBezTo>
                  <a:cubicBezTo>
                    <a:pt x="47" y="36"/>
                    <a:pt x="38" y="38"/>
                    <a:pt x="34" y="39"/>
                  </a:cubicBezTo>
                  <a:cubicBezTo>
                    <a:pt x="32" y="40"/>
                    <a:pt x="28" y="42"/>
                    <a:pt x="26" y="42"/>
                  </a:cubicBezTo>
                  <a:cubicBezTo>
                    <a:pt x="24" y="42"/>
                    <a:pt x="21" y="41"/>
                    <a:pt x="19" y="40"/>
                  </a:cubicBezTo>
                  <a:cubicBezTo>
                    <a:pt x="19" y="39"/>
                    <a:pt x="19" y="38"/>
                    <a:pt x="18" y="37"/>
                  </a:cubicBezTo>
                  <a:cubicBezTo>
                    <a:pt x="17" y="36"/>
                    <a:pt x="14" y="36"/>
                    <a:pt x="14" y="36"/>
                  </a:cubicBezTo>
                  <a:cubicBezTo>
                    <a:pt x="14" y="36"/>
                    <a:pt x="14" y="39"/>
                    <a:pt x="14" y="39"/>
                  </a:cubicBezTo>
                  <a:cubicBezTo>
                    <a:pt x="14" y="40"/>
                    <a:pt x="12" y="43"/>
                    <a:pt x="12" y="4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57"/>
            <p:cNvSpPr>
              <a:spLocks/>
            </p:cNvSpPr>
            <p:nvPr/>
          </p:nvSpPr>
          <p:spPr bwMode="auto">
            <a:xfrm>
              <a:off x="975" y="1763"/>
              <a:ext cx="166" cy="155"/>
            </a:xfrm>
            <a:custGeom>
              <a:avLst/>
              <a:gdLst>
                <a:gd name="T0" fmla="*/ 6 w 62"/>
                <a:gd name="T1" fmla="*/ 15 h 58"/>
                <a:gd name="T2" fmla="*/ 8 w 62"/>
                <a:gd name="T3" fmla="*/ 16 h 58"/>
                <a:gd name="T4" fmla="*/ 9 w 62"/>
                <a:gd name="T5" fmla="*/ 18 h 58"/>
                <a:gd name="T6" fmla="*/ 12 w 62"/>
                <a:gd name="T7" fmla="*/ 18 h 58"/>
                <a:gd name="T8" fmla="*/ 13 w 62"/>
                <a:gd name="T9" fmla="*/ 16 h 58"/>
                <a:gd name="T10" fmla="*/ 16 w 62"/>
                <a:gd name="T11" fmla="*/ 15 h 58"/>
                <a:gd name="T12" fmla="*/ 23 w 62"/>
                <a:gd name="T13" fmla="*/ 19 h 58"/>
                <a:gd name="T14" fmla="*/ 27 w 62"/>
                <a:gd name="T15" fmla="*/ 18 h 58"/>
                <a:gd name="T16" fmla="*/ 30 w 62"/>
                <a:gd name="T17" fmla="*/ 16 h 58"/>
                <a:gd name="T18" fmla="*/ 35 w 62"/>
                <a:gd name="T19" fmla="*/ 18 h 58"/>
                <a:gd name="T20" fmla="*/ 35 w 62"/>
                <a:gd name="T21" fmla="*/ 20 h 58"/>
                <a:gd name="T22" fmla="*/ 33 w 62"/>
                <a:gd name="T23" fmla="*/ 26 h 58"/>
                <a:gd name="T24" fmla="*/ 33 w 62"/>
                <a:gd name="T25" fmla="*/ 29 h 58"/>
                <a:gd name="T26" fmla="*/ 31 w 62"/>
                <a:gd name="T27" fmla="*/ 32 h 58"/>
                <a:gd name="T28" fmla="*/ 31 w 62"/>
                <a:gd name="T29" fmla="*/ 35 h 58"/>
                <a:gd name="T30" fmla="*/ 33 w 62"/>
                <a:gd name="T31" fmla="*/ 37 h 58"/>
                <a:gd name="T32" fmla="*/ 37 w 62"/>
                <a:gd name="T33" fmla="*/ 36 h 58"/>
                <a:gd name="T34" fmla="*/ 40 w 62"/>
                <a:gd name="T35" fmla="*/ 37 h 58"/>
                <a:gd name="T36" fmla="*/ 40 w 62"/>
                <a:gd name="T37" fmla="*/ 42 h 58"/>
                <a:gd name="T38" fmla="*/ 39 w 62"/>
                <a:gd name="T39" fmla="*/ 47 h 58"/>
                <a:gd name="T40" fmla="*/ 42 w 62"/>
                <a:gd name="T41" fmla="*/ 49 h 58"/>
                <a:gd name="T42" fmla="*/ 46 w 62"/>
                <a:gd name="T43" fmla="*/ 51 h 58"/>
                <a:gd name="T44" fmla="*/ 46 w 62"/>
                <a:gd name="T45" fmla="*/ 54 h 58"/>
                <a:gd name="T46" fmla="*/ 47 w 62"/>
                <a:gd name="T47" fmla="*/ 56 h 58"/>
                <a:gd name="T48" fmla="*/ 50 w 62"/>
                <a:gd name="T49" fmla="*/ 58 h 58"/>
                <a:gd name="T50" fmla="*/ 52 w 62"/>
                <a:gd name="T51" fmla="*/ 58 h 58"/>
                <a:gd name="T52" fmla="*/ 53 w 62"/>
                <a:gd name="T53" fmla="*/ 52 h 58"/>
                <a:gd name="T54" fmla="*/ 56 w 62"/>
                <a:gd name="T55" fmla="*/ 47 h 58"/>
                <a:gd name="T56" fmla="*/ 57 w 62"/>
                <a:gd name="T57" fmla="*/ 43 h 58"/>
                <a:gd name="T58" fmla="*/ 61 w 62"/>
                <a:gd name="T59" fmla="*/ 35 h 58"/>
                <a:gd name="T60" fmla="*/ 62 w 62"/>
                <a:gd name="T61" fmla="*/ 32 h 58"/>
                <a:gd name="T62" fmla="*/ 61 w 62"/>
                <a:gd name="T63" fmla="*/ 27 h 58"/>
                <a:gd name="T64" fmla="*/ 59 w 62"/>
                <a:gd name="T65" fmla="*/ 28 h 58"/>
                <a:gd name="T66" fmla="*/ 56 w 62"/>
                <a:gd name="T67" fmla="*/ 32 h 58"/>
                <a:gd name="T68" fmla="*/ 53 w 62"/>
                <a:gd name="T69" fmla="*/ 33 h 58"/>
                <a:gd name="T70" fmla="*/ 51 w 62"/>
                <a:gd name="T71" fmla="*/ 29 h 58"/>
                <a:gd name="T72" fmla="*/ 54 w 62"/>
                <a:gd name="T73" fmla="*/ 24 h 58"/>
                <a:gd name="T74" fmla="*/ 55 w 62"/>
                <a:gd name="T75" fmla="*/ 20 h 58"/>
                <a:gd name="T76" fmla="*/ 59 w 62"/>
                <a:gd name="T77" fmla="*/ 17 h 58"/>
                <a:gd name="T78" fmla="*/ 60 w 62"/>
                <a:gd name="T79" fmla="*/ 12 h 58"/>
                <a:gd name="T80" fmla="*/ 57 w 62"/>
                <a:gd name="T81" fmla="*/ 10 h 58"/>
                <a:gd name="T82" fmla="*/ 55 w 62"/>
                <a:gd name="T83" fmla="*/ 9 h 58"/>
                <a:gd name="T84" fmla="*/ 55 w 62"/>
                <a:gd name="T85" fmla="*/ 6 h 58"/>
                <a:gd name="T86" fmla="*/ 54 w 62"/>
                <a:gd name="T87" fmla="*/ 4 h 58"/>
                <a:gd name="T88" fmla="*/ 53 w 62"/>
                <a:gd name="T89" fmla="*/ 4 h 58"/>
                <a:gd name="T90" fmla="*/ 49 w 62"/>
                <a:gd name="T91" fmla="*/ 8 h 58"/>
                <a:gd name="T92" fmla="*/ 46 w 62"/>
                <a:gd name="T93" fmla="*/ 8 h 58"/>
                <a:gd name="T94" fmla="*/ 44 w 62"/>
                <a:gd name="T95" fmla="*/ 3 h 58"/>
                <a:gd name="T96" fmla="*/ 41 w 62"/>
                <a:gd name="T97" fmla="*/ 0 h 58"/>
                <a:gd name="T98" fmla="*/ 38 w 62"/>
                <a:gd name="T99" fmla="*/ 1 h 58"/>
                <a:gd name="T100" fmla="*/ 31 w 62"/>
                <a:gd name="T101" fmla="*/ 5 h 58"/>
                <a:gd name="T102" fmla="*/ 24 w 62"/>
                <a:gd name="T103" fmla="*/ 5 h 58"/>
                <a:gd name="T104" fmla="*/ 21 w 62"/>
                <a:gd name="T105" fmla="*/ 2 h 58"/>
                <a:gd name="T106" fmla="*/ 18 w 62"/>
                <a:gd name="T107" fmla="*/ 0 h 58"/>
                <a:gd name="T108" fmla="*/ 15 w 62"/>
                <a:gd name="T109" fmla="*/ 1 h 58"/>
                <a:gd name="T110" fmla="*/ 15 w 62"/>
                <a:gd name="T111" fmla="*/ 3 h 58"/>
                <a:gd name="T112" fmla="*/ 15 w 62"/>
                <a:gd name="T113" fmla="*/ 4 h 58"/>
                <a:gd name="T114" fmla="*/ 13 w 62"/>
                <a:gd name="T115" fmla="*/ 7 h 58"/>
                <a:gd name="T116" fmla="*/ 7 w 62"/>
                <a:gd name="T117" fmla="*/ 8 h 58"/>
                <a:gd name="T118" fmla="*/ 2 w 62"/>
                <a:gd name="T119" fmla="*/ 9 h 58"/>
                <a:gd name="T120" fmla="*/ 0 w 62"/>
                <a:gd name="T121" fmla="*/ 13 h 58"/>
                <a:gd name="T122" fmla="*/ 1 w 62"/>
                <a:gd name="T123" fmla="*/ 15 h 58"/>
                <a:gd name="T124" fmla="*/ 6 w 62"/>
                <a:gd name="T125" fmla="*/ 15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2" h="58">
                  <a:moveTo>
                    <a:pt x="6" y="15"/>
                  </a:moveTo>
                  <a:cubicBezTo>
                    <a:pt x="7" y="15"/>
                    <a:pt x="8" y="16"/>
                    <a:pt x="8" y="16"/>
                  </a:cubicBezTo>
                  <a:cubicBezTo>
                    <a:pt x="8" y="17"/>
                    <a:pt x="8" y="18"/>
                    <a:pt x="9" y="18"/>
                  </a:cubicBezTo>
                  <a:cubicBezTo>
                    <a:pt x="9" y="18"/>
                    <a:pt x="11" y="19"/>
                    <a:pt x="12" y="18"/>
                  </a:cubicBezTo>
                  <a:cubicBezTo>
                    <a:pt x="13" y="18"/>
                    <a:pt x="13" y="16"/>
                    <a:pt x="13" y="16"/>
                  </a:cubicBezTo>
                  <a:cubicBezTo>
                    <a:pt x="14" y="15"/>
                    <a:pt x="16" y="15"/>
                    <a:pt x="16" y="15"/>
                  </a:cubicBezTo>
                  <a:cubicBezTo>
                    <a:pt x="19" y="15"/>
                    <a:pt x="21" y="18"/>
                    <a:pt x="23" y="19"/>
                  </a:cubicBezTo>
                  <a:cubicBezTo>
                    <a:pt x="24" y="19"/>
                    <a:pt x="25" y="19"/>
                    <a:pt x="27" y="18"/>
                  </a:cubicBezTo>
                  <a:cubicBezTo>
                    <a:pt x="28" y="18"/>
                    <a:pt x="29" y="17"/>
                    <a:pt x="30" y="16"/>
                  </a:cubicBezTo>
                  <a:cubicBezTo>
                    <a:pt x="31" y="16"/>
                    <a:pt x="33" y="17"/>
                    <a:pt x="35" y="18"/>
                  </a:cubicBezTo>
                  <a:cubicBezTo>
                    <a:pt x="35" y="18"/>
                    <a:pt x="35" y="20"/>
                    <a:pt x="35" y="20"/>
                  </a:cubicBezTo>
                  <a:cubicBezTo>
                    <a:pt x="35" y="22"/>
                    <a:pt x="33" y="24"/>
                    <a:pt x="33" y="26"/>
                  </a:cubicBezTo>
                  <a:cubicBezTo>
                    <a:pt x="33" y="27"/>
                    <a:pt x="33" y="29"/>
                    <a:pt x="33" y="29"/>
                  </a:cubicBezTo>
                  <a:cubicBezTo>
                    <a:pt x="33" y="31"/>
                    <a:pt x="31" y="32"/>
                    <a:pt x="31" y="32"/>
                  </a:cubicBezTo>
                  <a:cubicBezTo>
                    <a:pt x="31" y="33"/>
                    <a:pt x="31" y="35"/>
                    <a:pt x="31" y="35"/>
                  </a:cubicBezTo>
                  <a:cubicBezTo>
                    <a:pt x="31" y="36"/>
                    <a:pt x="33" y="37"/>
                    <a:pt x="33" y="37"/>
                  </a:cubicBezTo>
                  <a:cubicBezTo>
                    <a:pt x="35" y="37"/>
                    <a:pt x="36" y="36"/>
                    <a:pt x="37" y="36"/>
                  </a:cubicBezTo>
                  <a:cubicBezTo>
                    <a:pt x="38" y="36"/>
                    <a:pt x="39" y="37"/>
                    <a:pt x="40" y="37"/>
                  </a:cubicBezTo>
                  <a:cubicBezTo>
                    <a:pt x="40" y="39"/>
                    <a:pt x="40" y="41"/>
                    <a:pt x="40" y="42"/>
                  </a:cubicBezTo>
                  <a:cubicBezTo>
                    <a:pt x="40" y="43"/>
                    <a:pt x="39" y="45"/>
                    <a:pt x="39" y="47"/>
                  </a:cubicBezTo>
                  <a:cubicBezTo>
                    <a:pt x="40" y="48"/>
                    <a:pt x="41" y="49"/>
                    <a:pt x="42" y="49"/>
                  </a:cubicBezTo>
                  <a:cubicBezTo>
                    <a:pt x="43" y="50"/>
                    <a:pt x="45" y="50"/>
                    <a:pt x="46" y="51"/>
                  </a:cubicBezTo>
                  <a:cubicBezTo>
                    <a:pt x="46" y="52"/>
                    <a:pt x="46" y="53"/>
                    <a:pt x="46" y="54"/>
                  </a:cubicBezTo>
                  <a:cubicBezTo>
                    <a:pt x="46" y="55"/>
                    <a:pt x="47" y="56"/>
                    <a:pt x="47" y="56"/>
                  </a:cubicBezTo>
                  <a:cubicBezTo>
                    <a:pt x="47" y="57"/>
                    <a:pt x="49" y="58"/>
                    <a:pt x="50" y="58"/>
                  </a:cubicBezTo>
                  <a:cubicBezTo>
                    <a:pt x="51" y="58"/>
                    <a:pt x="52" y="58"/>
                    <a:pt x="52" y="58"/>
                  </a:cubicBezTo>
                  <a:cubicBezTo>
                    <a:pt x="53" y="57"/>
                    <a:pt x="53" y="53"/>
                    <a:pt x="53" y="52"/>
                  </a:cubicBezTo>
                  <a:cubicBezTo>
                    <a:pt x="54" y="50"/>
                    <a:pt x="55" y="48"/>
                    <a:pt x="56" y="47"/>
                  </a:cubicBezTo>
                  <a:cubicBezTo>
                    <a:pt x="56" y="46"/>
                    <a:pt x="57" y="44"/>
                    <a:pt x="57" y="43"/>
                  </a:cubicBezTo>
                  <a:cubicBezTo>
                    <a:pt x="58" y="41"/>
                    <a:pt x="61" y="37"/>
                    <a:pt x="61" y="35"/>
                  </a:cubicBezTo>
                  <a:cubicBezTo>
                    <a:pt x="62" y="35"/>
                    <a:pt x="62" y="33"/>
                    <a:pt x="62" y="32"/>
                  </a:cubicBezTo>
                  <a:cubicBezTo>
                    <a:pt x="62" y="31"/>
                    <a:pt x="62" y="28"/>
                    <a:pt x="61" y="27"/>
                  </a:cubicBezTo>
                  <a:cubicBezTo>
                    <a:pt x="60" y="27"/>
                    <a:pt x="59" y="28"/>
                    <a:pt x="59" y="28"/>
                  </a:cubicBezTo>
                  <a:cubicBezTo>
                    <a:pt x="58" y="29"/>
                    <a:pt x="57" y="31"/>
                    <a:pt x="56" y="32"/>
                  </a:cubicBezTo>
                  <a:cubicBezTo>
                    <a:pt x="55" y="32"/>
                    <a:pt x="54" y="34"/>
                    <a:pt x="53" y="33"/>
                  </a:cubicBezTo>
                  <a:cubicBezTo>
                    <a:pt x="52" y="33"/>
                    <a:pt x="51" y="30"/>
                    <a:pt x="51" y="29"/>
                  </a:cubicBezTo>
                  <a:cubicBezTo>
                    <a:pt x="51" y="28"/>
                    <a:pt x="54" y="26"/>
                    <a:pt x="54" y="24"/>
                  </a:cubicBezTo>
                  <a:cubicBezTo>
                    <a:pt x="55" y="24"/>
                    <a:pt x="54" y="21"/>
                    <a:pt x="55" y="20"/>
                  </a:cubicBezTo>
                  <a:cubicBezTo>
                    <a:pt x="55" y="19"/>
                    <a:pt x="59" y="18"/>
                    <a:pt x="59" y="17"/>
                  </a:cubicBezTo>
                  <a:cubicBezTo>
                    <a:pt x="60" y="16"/>
                    <a:pt x="60" y="13"/>
                    <a:pt x="60" y="12"/>
                  </a:cubicBezTo>
                  <a:cubicBezTo>
                    <a:pt x="59" y="11"/>
                    <a:pt x="58" y="10"/>
                    <a:pt x="57" y="10"/>
                  </a:cubicBezTo>
                  <a:cubicBezTo>
                    <a:pt x="57" y="9"/>
                    <a:pt x="56" y="9"/>
                    <a:pt x="55" y="9"/>
                  </a:cubicBezTo>
                  <a:cubicBezTo>
                    <a:pt x="55" y="8"/>
                    <a:pt x="55" y="7"/>
                    <a:pt x="55" y="6"/>
                  </a:cubicBezTo>
                  <a:cubicBezTo>
                    <a:pt x="55" y="5"/>
                    <a:pt x="54" y="4"/>
                    <a:pt x="54" y="4"/>
                  </a:cubicBezTo>
                  <a:cubicBezTo>
                    <a:pt x="54" y="4"/>
                    <a:pt x="53" y="4"/>
                    <a:pt x="53" y="4"/>
                  </a:cubicBezTo>
                  <a:cubicBezTo>
                    <a:pt x="52" y="4"/>
                    <a:pt x="50" y="8"/>
                    <a:pt x="49" y="8"/>
                  </a:cubicBezTo>
                  <a:cubicBezTo>
                    <a:pt x="48" y="8"/>
                    <a:pt x="47" y="8"/>
                    <a:pt x="46" y="8"/>
                  </a:cubicBezTo>
                  <a:cubicBezTo>
                    <a:pt x="45" y="7"/>
                    <a:pt x="45" y="4"/>
                    <a:pt x="44" y="3"/>
                  </a:cubicBezTo>
                  <a:cubicBezTo>
                    <a:pt x="43" y="2"/>
                    <a:pt x="42" y="1"/>
                    <a:pt x="41" y="0"/>
                  </a:cubicBezTo>
                  <a:cubicBezTo>
                    <a:pt x="40" y="0"/>
                    <a:pt x="39" y="0"/>
                    <a:pt x="38" y="1"/>
                  </a:cubicBezTo>
                  <a:cubicBezTo>
                    <a:pt x="36" y="1"/>
                    <a:pt x="33" y="4"/>
                    <a:pt x="31" y="5"/>
                  </a:cubicBezTo>
                  <a:cubicBezTo>
                    <a:pt x="30" y="5"/>
                    <a:pt x="26" y="6"/>
                    <a:pt x="24" y="5"/>
                  </a:cubicBezTo>
                  <a:cubicBezTo>
                    <a:pt x="23" y="5"/>
                    <a:pt x="22" y="2"/>
                    <a:pt x="21" y="2"/>
                  </a:cubicBezTo>
                  <a:cubicBezTo>
                    <a:pt x="20" y="1"/>
                    <a:pt x="19" y="1"/>
                    <a:pt x="18" y="0"/>
                  </a:cubicBezTo>
                  <a:cubicBezTo>
                    <a:pt x="17" y="0"/>
                    <a:pt x="16" y="1"/>
                    <a:pt x="15" y="1"/>
                  </a:cubicBezTo>
                  <a:cubicBezTo>
                    <a:pt x="15" y="1"/>
                    <a:pt x="15" y="2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3" y="7"/>
                    <a:pt x="13" y="7"/>
                  </a:cubicBezTo>
                  <a:cubicBezTo>
                    <a:pt x="12" y="8"/>
                    <a:pt x="9" y="7"/>
                    <a:pt x="7" y="8"/>
                  </a:cubicBezTo>
                  <a:cubicBezTo>
                    <a:pt x="6" y="8"/>
                    <a:pt x="3" y="9"/>
                    <a:pt x="2" y="9"/>
                  </a:cubicBezTo>
                  <a:cubicBezTo>
                    <a:pt x="1" y="10"/>
                    <a:pt x="0" y="12"/>
                    <a:pt x="0" y="13"/>
                  </a:cubicBezTo>
                  <a:cubicBezTo>
                    <a:pt x="0" y="13"/>
                    <a:pt x="0" y="15"/>
                    <a:pt x="1" y="15"/>
                  </a:cubicBezTo>
                  <a:cubicBezTo>
                    <a:pt x="2" y="15"/>
                    <a:pt x="5" y="14"/>
                    <a:pt x="6" y="1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58"/>
            <p:cNvSpPr>
              <a:spLocks/>
            </p:cNvSpPr>
            <p:nvPr/>
          </p:nvSpPr>
          <p:spPr bwMode="auto">
            <a:xfrm>
              <a:off x="975" y="1763"/>
              <a:ext cx="166" cy="155"/>
            </a:xfrm>
            <a:custGeom>
              <a:avLst/>
              <a:gdLst>
                <a:gd name="T0" fmla="*/ 6 w 62"/>
                <a:gd name="T1" fmla="*/ 15 h 58"/>
                <a:gd name="T2" fmla="*/ 8 w 62"/>
                <a:gd name="T3" fmla="*/ 16 h 58"/>
                <a:gd name="T4" fmla="*/ 9 w 62"/>
                <a:gd name="T5" fmla="*/ 18 h 58"/>
                <a:gd name="T6" fmla="*/ 12 w 62"/>
                <a:gd name="T7" fmla="*/ 18 h 58"/>
                <a:gd name="T8" fmla="*/ 13 w 62"/>
                <a:gd name="T9" fmla="*/ 16 h 58"/>
                <a:gd name="T10" fmla="*/ 16 w 62"/>
                <a:gd name="T11" fmla="*/ 15 h 58"/>
                <a:gd name="T12" fmla="*/ 23 w 62"/>
                <a:gd name="T13" fmla="*/ 19 h 58"/>
                <a:gd name="T14" fmla="*/ 27 w 62"/>
                <a:gd name="T15" fmla="*/ 18 h 58"/>
                <a:gd name="T16" fmla="*/ 30 w 62"/>
                <a:gd name="T17" fmla="*/ 16 h 58"/>
                <a:gd name="T18" fmla="*/ 35 w 62"/>
                <a:gd name="T19" fmla="*/ 18 h 58"/>
                <a:gd name="T20" fmla="*/ 35 w 62"/>
                <a:gd name="T21" fmla="*/ 20 h 58"/>
                <a:gd name="T22" fmla="*/ 33 w 62"/>
                <a:gd name="T23" fmla="*/ 26 h 58"/>
                <a:gd name="T24" fmla="*/ 33 w 62"/>
                <a:gd name="T25" fmla="*/ 29 h 58"/>
                <a:gd name="T26" fmla="*/ 31 w 62"/>
                <a:gd name="T27" fmla="*/ 32 h 58"/>
                <a:gd name="T28" fmla="*/ 31 w 62"/>
                <a:gd name="T29" fmla="*/ 35 h 58"/>
                <a:gd name="T30" fmla="*/ 33 w 62"/>
                <a:gd name="T31" fmla="*/ 37 h 58"/>
                <a:gd name="T32" fmla="*/ 37 w 62"/>
                <a:gd name="T33" fmla="*/ 36 h 58"/>
                <a:gd name="T34" fmla="*/ 40 w 62"/>
                <a:gd name="T35" fmla="*/ 37 h 58"/>
                <a:gd name="T36" fmla="*/ 40 w 62"/>
                <a:gd name="T37" fmla="*/ 42 h 58"/>
                <a:gd name="T38" fmla="*/ 39 w 62"/>
                <a:gd name="T39" fmla="*/ 47 h 58"/>
                <a:gd name="T40" fmla="*/ 42 w 62"/>
                <a:gd name="T41" fmla="*/ 49 h 58"/>
                <a:gd name="T42" fmla="*/ 46 w 62"/>
                <a:gd name="T43" fmla="*/ 51 h 58"/>
                <a:gd name="T44" fmla="*/ 46 w 62"/>
                <a:gd name="T45" fmla="*/ 54 h 58"/>
                <a:gd name="T46" fmla="*/ 47 w 62"/>
                <a:gd name="T47" fmla="*/ 56 h 58"/>
                <a:gd name="T48" fmla="*/ 50 w 62"/>
                <a:gd name="T49" fmla="*/ 58 h 58"/>
                <a:gd name="T50" fmla="*/ 52 w 62"/>
                <a:gd name="T51" fmla="*/ 58 h 58"/>
                <a:gd name="T52" fmla="*/ 53 w 62"/>
                <a:gd name="T53" fmla="*/ 52 h 58"/>
                <a:gd name="T54" fmla="*/ 56 w 62"/>
                <a:gd name="T55" fmla="*/ 47 h 58"/>
                <a:gd name="T56" fmla="*/ 57 w 62"/>
                <a:gd name="T57" fmla="*/ 43 h 58"/>
                <a:gd name="T58" fmla="*/ 61 w 62"/>
                <a:gd name="T59" fmla="*/ 35 h 58"/>
                <a:gd name="T60" fmla="*/ 62 w 62"/>
                <a:gd name="T61" fmla="*/ 32 h 58"/>
                <a:gd name="T62" fmla="*/ 61 w 62"/>
                <a:gd name="T63" fmla="*/ 27 h 58"/>
                <a:gd name="T64" fmla="*/ 59 w 62"/>
                <a:gd name="T65" fmla="*/ 28 h 58"/>
                <a:gd name="T66" fmla="*/ 56 w 62"/>
                <a:gd name="T67" fmla="*/ 32 h 58"/>
                <a:gd name="T68" fmla="*/ 53 w 62"/>
                <a:gd name="T69" fmla="*/ 33 h 58"/>
                <a:gd name="T70" fmla="*/ 51 w 62"/>
                <a:gd name="T71" fmla="*/ 29 h 58"/>
                <a:gd name="T72" fmla="*/ 54 w 62"/>
                <a:gd name="T73" fmla="*/ 24 h 58"/>
                <a:gd name="T74" fmla="*/ 55 w 62"/>
                <a:gd name="T75" fmla="*/ 20 h 58"/>
                <a:gd name="T76" fmla="*/ 59 w 62"/>
                <a:gd name="T77" fmla="*/ 17 h 58"/>
                <a:gd name="T78" fmla="*/ 60 w 62"/>
                <a:gd name="T79" fmla="*/ 12 h 58"/>
                <a:gd name="T80" fmla="*/ 57 w 62"/>
                <a:gd name="T81" fmla="*/ 10 h 58"/>
                <a:gd name="T82" fmla="*/ 55 w 62"/>
                <a:gd name="T83" fmla="*/ 9 h 58"/>
                <a:gd name="T84" fmla="*/ 55 w 62"/>
                <a:gd name="T85" fmla="*/ 6 h 58"/>
                <a:gd name="T86" fmla="*/ 54 w 62"/>
                <a:gd name="T87" fmla="*/ 4 h 58"/>
                <a:gd name="T88" fmla="*/ 53 w 62"/>
                <a:gd name="T89" fmla="*/ 4 h 58"/>
                <a:gd name="T90" fmla="*/ 49 w 62"/>
                <a:gd name="T91" fmla="*/ 8 h 58"/>
                <a:gd name="T92" fmla="*/ 46 w 62"/>
                <a:gd name="T93" fmla="*/ 8 h 58"/>
                <a:gd name="T94" fmla="*/ 44 w 62"/>
                <a:gd name="T95" fmla="*/ 3 h 58"/>
                <a:gd name="T96" fmla="*/ 41 w 62"/>
                <a:gd name="T97" fmla="*/ 0 h 58"/>
                <a:gd name="T98" fmla="*/ 38 w 62"/>
                <a:gd name="T99" fmla="*/ 1 h 58"/>
                <a:gd name="T100" fmla="*/ 31 w 62"/>
                <a:gd name="T101" fmla="*/ 5 h 58"/>
                <a:gd name="T102" fmla="*/ 24 w 62"/>
                <a:gd name="T103" fmla="*/ 5 h 58"/>
                <a:gd name="T104" fmla="*/ 21 w 62"/>
                <a:gd name="T105" fmla="*/ 2 h 58"/>
                <a:gd name="T106" fmla="*/ 18 w 62"/>
                <a:gd name="T107" fmla="*/ 0 h 58"/>
                <a:gd name="T108" fmla="*/ 15 w 62"/>
                <a:gd name="T109" fmla="*/ 1 h 58"/>
                <a:gd name="T110" fmla="*/ 15 w 62"/>
                <a:gd name="T111" fmla="*/ 3 h 58"/>
                <a:gd name="T112" fmla="*/ 15 w 62"/>
                <a:gd name="T113" fmla="*/ 4 h 58"/>
                <a:gd name="T114" fmla="*/ 13 w 62"/>
                <a:gd name="T115" fmla="*/ 7 h 58"/>
                <a:gd name="T116" fmla="*/ 7 w 62"/>
                <a:gd name="T117" fmla="*/ 8 h 58"/>
                <a:gd name="T118" fmla="*/ 2 w 62"/>
                <a:gd name="T119" fmla="*/ 9 h 58"/>
                <a:gd name="T120" fmla="*/ 0 w 62"/>
                <a:gd name="T121" fmla="*/ 13 h 58"/>
                <a:gd name="T122" fmla="*/ 1 w 62"/>
                <a:gd name="T123" fmla="*/ 15 h 58"/>
                <a:gd name="T124" fmla="*/ 6 w 62"/>
                <a:gd name="T125" fmla="*/ 15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2" h="58">
                  <a:moveTo>
                    <a:pt x="6" y="15"/>
                  </a:moveTo>
                  <a:cubicBezTo>
                    <a:pt x="7" y="15"/>
                    <a:pt x="8" y="16"/>
                    <a:pt x="8" y="16"/>
                  </a:cubicBezTo>
                  <a:cubicBezTo>
                    <a:pt x="8" y="17"/>
                    <a:pt x="8" y="18"/>
                    <a:pt x="9" y="18"/>
                  </a:cubicBezTo>
                  <a:cubicBezTo>
                    <a:pt x="9" y="18"/>
                    <a:pt x="11" y="19"/>
                    <a:pt x="12" y="18"/>
                  </a:cubicBezTo>
                  <a:cubicBezTo>
                    <a:pt x="13" y="18"/>
                    <a:pt x="13" y="16"/>
                    <a:pt x="13" y="16"/>
                  </a:cubicBezTo>
                  <a:cubicBezTo>
                    <a:pt x="14" y="15"/>
                    <a:pt x="16" y="15"/>
                    <a:pt x="16" y="15"/>
                  </a:cubicBezTo>
                  <a:cubicBezTo>
                    <a:pt x="19" y="15"/>
                    <a:pt x="21" y="18"/>
                    <a:pt x="23" y="19"/>
                  </a:cubicBezTo>
                  <a:cubicBezTo>
                    <a:pt x="24" y="19"/>
                    <a:pt x="25" y="19"/>
                    <a:pt x="27" y="18"/>
                  </a:cubicBezTo>
                  <a:cubicBezTo>
                    <a:pt x="28" y="18"/>
                    <a:pt x="29" y="17"/>
                    <a:pt x="30" y="16"/>
                  </a:cubicBezTo>
                  <a:cubicBezTo>
                    <a:pt x="31" y="16"/>
                    <a:pt x="33" y="17"/>
                    <a:pt x="35" y="18"/>
                  </a:cubicBezTo>
                  <a:cubicBezTo>
                    <a:pt x="35" y="18"/>
                    <a:pt x="35" y="20"/>
                    <a:pt x="35" y="20"/>
                  </a:cubicBezTo>
                  <a:cubicBezTo>
                    <a:pt x="35" y="22"/>
                    <a:pt x="33" y="24"/>
                    <a:pt x="33" y="26"/>
                  </a:cubicBezTo>
                  <a:cubicBezTo>
                    <a:pt x="33" y="27"/>
                    <a:pt x="33" y="29"/>
                    <a:pt x="33" y="29"/>
                  </a:cubicBezTo>
                  <a:cubicBezTo>
                    <a:pt x="33" y="31"/>
                    <a:pt x="31" y="32"/>
                    <a:pt x="31" y="32"/>
                  </a:cubicBezTo>
                  <a:cubicBezTo>
                    <a:pt x="31" y="33"/>
                    <a:pt x="31" y="35"/>
                    <a:pt x="31" y="35"/>
                  </a:cubicBezTo>
                  <a:cubicBezTo>
                    <a:pt x="31" y="36"/>
                    <a:pt x="33" y="37"/>
                    <a:pt x="33" y="37"/>
                  </a:cubicBezTo>
                  <a:cubicBezTo>
                    <a:pt x="35" y="37"/>
                    <a:pt x="36" y="36"/>
                    <a:pt x="37" y="36"/>
                  </a:cubicBezTo>
                  <a:cubicBezTo>
                    <a:pt x="38" y="36"/>
                    <a:pt x="39" y="37"/>
                    <a:pt x="40" y="37"/>
                  </a:cubicBezTo>
                  <a:cubicBezTo>
                    <a:pt x="40" y="39"/>
                    <a:pt x="40" y="41"/>
                    <a:pt x="40" y="42"/>
                  </a:cubicBezTo>
                  <a:cubicBezTo>
                    <a:pt x="40" y="43"/>
                    <a:pt x="39" y="45"/>
                    <a:pt x="39" y="47"/>
                  </a:cubicBezTo>
                  <a:cubicBezTo>
                    <a:pt x="40" y="48"/>
                    <a:pt x="41" y="49"/>
                    <a:pt x="42" y="49"/>
                  </a:cubicBezTo>
                  <a:cubicBezTo>
                    <a:pt x="43" y="50"/>
                    <a:pt x="45" y="50"/>
                    <a:pt x="46" y="51"/>
                  </a:cubicBezTo>
                  <a:cubicBezTo>
                    <a:pt x="46" y="52"/>
                    <a:pt x="46" y="53"/>
                    <a:pt x="46" y="54"/>
                  </a:cubicBezTo>
                  <a:cubicBezTo>
                    <a:pt x="46" y="55"/>
                    <a:pt x="47" y="56"/>
                    <a:pt x="47" y="56"/>
                  </a:cubicBezTo>
                  <a:cubicBezTo>
                    <a:pt x="47" y="57"/>
                    <a:pt x="49" y="58"/>
                    <a:pt x="50" y="58"/>
                  </a:cubicBezTo>
                  <a:cubicBezTo>
                    <a:pt x="51" y="58"/>
                    <a:pt x="52" y="58"/>
                    <a:pt x="52" y="58"/>
                  </a:cubicBezTo>
                  <a:cubicBezTo>
                    <a:pt x="53" y="57"/>
                    <a:pt x="53" y="53"/>
                    <a:pt x="53" y="52"/>
                  </a:cubicBezTo>
                  <a:cubicBezTo>
                    <a:pt x="54" y="50"/>
                    <a:pt x="55" y="48"/>
                    <a:pt x="56" y="47"/>
                  </a:cubicBezTo>
                  <a:cubicBezTo>
                    <a:pt x="56" y="46"/>
                    <a:pt x="57" y="44"/>
                    <a:pt x="57" y="43"/>
                  </a:cubicBezTo>
                  <a:cubicBezTo>
                    <a:pt x="58" y="41"/>
                    <a:pt x="61" y="37"/>
                    <a:pt x="61" y="35"/>
                  </a:cubicBezTo>
                  <a:cubicBezTo>
                    <a:pt x="62" y="35"/>
                    <a:pt x="62" y="33"/>
                    <a:pt x="62" y="32"/>
                  </a:cubicBezTo>
                  <a:cubicBezTo>
                    <a:pt x="62" y="31"/>
                    <a:pt x="62" y="28"/>
                    <a:pt x="61" y="27"/>
                  </a:cubicBezTo>
                  <a:cubicBezTo>
                    <a:pt x="60" y="27"/>
                    <a:pt x="59" y="28"/>
                    <a:pt x="59" y="28"/>
                  </a:cubicBezTo>
                  <a:cubicBezTo>
                    <a:pt x="58" y="29"/>
                    <a:pt x="57" y="31"/>
                    <a:pt x="56" y="32"/>
                  </a:cubicBezTo>
                  <a:cubicBezTo>
                    <a:pt x="55" y="32"/>
                    <a:pt x="54" y="34"/>
                    <a:pt x="53" y="33"/>
                  </a:cubicBezTo>
                  <a:cubicBezTo>
                    <a:pt x="52" y="33"/>
                    <a:pt x="51" y="30"/>
                    <a:pt x="51" y="29"/>
                  </a:cubicBezTo>
                  <a:cubicBezTo>
                    <a:pt x="51" y="28"/>
                    <a:pt x="54" y="26"/>
                    <a:pt x="54" y="24"/>
                  </a:cubicBezTo>
                  <a:cubicBezTo>
                    <a:pt x="55" y="24"/>
                    <a:pt x="54" y="21"/>
                    <a:pt x="55" y="20"/>
                  </a:cubicBezTo>
                  <a:cubicBezTo>
                    <a:pt x="55" y="19"/>
                    <a:pt x="59" y="18"/>
                    <a:pt x="59" y="17"/>
                  </a:cubicBezTo>
                  <a:cubicBezTo>
                    <a:pt x="60" y="16"/>
                    <a:pt x="60" y="13"/>
                    <a:pt x="60" y="12"/>
                  </a:cubicBezTo>
                  <a:cubicBezTo>
                    <a:pt x="59" y="11"/>
                    <a:pt x="58" y="10"/>
                    <a:pt x="57" y="10"/>
                  </a:cubicBezTo>
                  <a:cubicBezTo>
                    <a:pt x="57" y="9"/>
                    <a:pt x="56" y="9"/>
                    <a:pt x="55" y="9"/>
                  </a:cubicBezTo>
                  <a:cubicBezTo>
                    <a:pt x="55" y="8"/>
                    <a:pt x="55" y="7"/>
                    <a:pt x="55" y="6"/>
                  </a:cubicBezTo>
                  <a:cubicBezTo>
                    <a:pt x="55" y="5"/>
                    <a:pt x="54" y="4"/>
                    <a:pt x="54" y="4"/>
                  </a:cubicBezTo>
                  <a:cubicBezTo>
                    <a:pt x="54" y="4"/>
                    <a:pt x="53" y="4"/>
                    <a:pt x="53" y="4"/>
                  </a:cubicBezTo>
                  <a:cubicBezTo>
                    <a:pt x="52" y="4"/>
                    <a:pt x="50" y="8"/>
                    <a:pt x="49" y="8"/>
                  </a:cubicBezTo>
                  <a:cubicBezTo>
                    <a:pt x="48" y="8"/>
                    <a:pt x="47" y="8"/>
                    <a:pt x="46" y="8"/>
                  </a:cubicBezTo>
                  <a:cubicBezTo>
                    <a:pt x="45" y="7"/>
                    <a:pt x="45" y="4"/>
                    <a:pt x="44" y="3"/>
                  </a:cubicBezTo>
                  <a:cubicBezTo>
                    <a:pt x="43" y="2"/>
                    <a:pt x="42" y="1"/>
                    <a:pt x="41" y="0"/>
                  </a:cubicBezTo>
                  <a:cubicBezTo>
                    <a:pt x="40" y="0"/>
                    <a:pt x="39" y="0"/>
                    <a:pt x="38" y="1"/>
                  </a:cubicBezTo>
                  <a:cubicBezTo>
                    <a:pt x="36" y="1"/>
                    <a:pt x="33" y="4"/>
                    <a:pt x="31" y="5"/>
                  </a:cubicBezTo>
                  <a:cubicBezTo>
                    <a:pt x="30" y="5"/>
                    <a:pt x="26" y="6"/>
                    <a:pt x="24" y="5"/>
                  </a:cubicBezTo>
                  <a:cubicBezTo>
                    <a:pt x="23" y="5"/>
                    <a:pt x="22" y="2"/>
                    <a:pt x="21" y="2"/>
                  </a:cubicBezTo>
                  <a:cubicBezTo>
                    <a:pt x="20" y="1"/>
                    <a:pt x="19" y="1"/>
                    <a:pt x="18" y="0"/>
                  </a:cubicBezTo>
                  <a:cubicBezTo>
                    <a:pt x="17" y="0"/>
                    <a:pt x="16" y="1"/>
                    <a:pt x="15" y="1"/>
                  </a:cubicBezTo>
                  <a:cubicBezTo>
                    <a:pt x="15" y="1"/>
                    <a:pt x="15" y="2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3" y="7"/>
                    <a:pt x="13" y="7"/>
                  </a:cubicBezTo>
                  <a:cubicBezTo>
                    <a:pt x="12" y="8"/>
                    <a:pt x="9" y="7"/>
                    <a:pt x="7" y="8"/>
                  </a:cubicBezTo>
                  <a:cubicBezTo>
                    <a:pt x="6" y="8"/>
                    <a:pt x="3" y="9"/>
                    <a:pt x="2" y="9"/>
                  </a:cubicBezTo>
                  <a:cubicBezTo>
                    <a:pt x="1" y="10"/>
                    <a:pt x="0" y="12"/>
                    <a:pt x="0" y="13"/>
                  </a:cubicBezTo>
                  <a:cubicBezTo>
                    <a:pt x="0" y="13"/>
                    <a:pt x="0" y="15"/>
                    <a:pt x="1" y="15"/>
                  </a:cubicBezTo>
                  <a:cubicBezTo>
                    <a:pt x="2" y="15"/>
                    <a:pt x="5" y="14"/>
                    <a:pt x="6" y="1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59"/>
            <p:cNvSpPr>
              <a:spLocks/>
            </p:cNvSpPr>
            <p:nvPr/>
          </p:nvSpPr>
          <p:spPr bwMode="auto">
            <a:xfrm>
              <a:off x="1109" y="1921"/>
              <a:ext cx="8" cy="13"/>
            </a:xfrm>
            <a:custGeom>
              <a:avLst/>
              <a:gdLst>
                <a:gd name="T0" fmla="*/ 1 w 3"/>
                <a:gd name="T1" fmla="*/ 1 h 5"/>
                <a:gd name="T2" fmla="*/ 1 w 3"/>
                <a:gd name="T3" fmla="*/ 4 h 5"/>
                <a:gd name="T4" fmla="*/ 2 w 3"/>
                <a:gd name="T5" fmla="*/ 5 h 5"/>
                <a:gd name="T6" fmla="*/ 3 w 3"/>
                <a:gd name="T7" fmla="*/ 3 h 5"/>
                <a:gd name="T8" fmla="*/ 3 w 3"/>
                <a:gd name="T9" fmla="*/ 1 h 5"/>
                <a:gd name="T10" fmla="*/ 2 w 3"/>
                <a:gd name="T11" fmla="*/ 0 h 5"/>
                <a:gd name="T12" fmla="*/ 1 w 3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1" y="1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2" y="5"/>
                    <a:pt x="3" y="4"/>
                    <a:pt x="3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60"/>
            <p:cNvSpPr>
              <a:spLocks/>
            </p:cNvSpPr>
            <p:nvPr/>
          </p:nvSpPr>
          <p:spPr bwMode="auto">
            <a:xfrm>
              <a:off x="1109" y="1921"/>
              <a:ext cx="8" cy="13"/>
            </a:xfrm>
            <a:custGeom>
              <a:avLst/>
              <a:gdLst>
                <a:gd name="T0" fmla="*/ 1 w 3"/>
                <a:gd name="T1" fmla="*/ 1 h 5"/>
                <a:gd name="T2" fmla="*/ 1 w 3"/>
                <a:gd name="T3" fmla="*/ 4 h 5"/>
                <a:gd name="T4" fmla="*/ 2 w 3"/>
                <a:gd name="T5" fmla="*/ 5 h 5"/>
                <a:gd name="T6" fmla="*/ 3 w 3"/>
                <a:gd name="T7" fmla="*/ 3 h 5"/>
                <a:gd name="T8" fmla="*/ 3 w 3"/>
                <a:gd name="T9" fmla="*/ 1 h 5"/>
                <a:gd name="T10" fmla="*/ 2 w 3"/>
                <a:gd name="T11" fmla="*/ 0 h 5"/>
                <a:gd name="T12" fmla="*/ 1 w 3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1" y="1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2" y="5"/>
                    <a:pt x="3" y="4"/>
                    <a:pt x="3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61"/>
            <p:cNvSpPr>
              <a:spLocks/>
            </p:cNvSpPr>
            <p:nvPr/>
          </p:nvSpPr>
          <p:spPr bwMode="auto">
            <a:xfrm>
              <a:off x="1044" y="1950"/>
              <a:ext cx="54" cy="35"/>
            </a:xfrm>
            <a:custGeom>
              <a:avLst/>
              <a:gdLst>
                <a:gd name="T0" fmla="*/ 12 w 20"/>
                <a:gd name="T1" fmla="*/ 5 h 13"/>
                <a:gd name="T2" fmla="*/ 7 w 20"/>
                <a:gd name="T3" fmla="*/ 5 h 13"/>
                <a:gd name="T4" fmla="*/ 6 w 20"/>
                <a:gd name="T5" fmla="*/ 3 h 13"/>
                <a:gd name="T6" fmla="*/ 2 w 20"/>
                <a:gd name="T7" fmla="*/ 5 h 13"/>
                <a:gd name="T8" fmla="*/ 0 w 20"/>
                <a:gd name="T9" fmla="*/ 9 h 13"/>
                <a:gd name="T10" fmla="*/ 0 w 20"/>
                <a:gd name="T11" fmla="*/ 11 h 13"/>
                <a:gd name="T12" fmla="*/ 5 w 20"/>
                <a:gd name="T13" fmla="*/ 10 h 13"/>
                <a:gd name="T14" fmla="*/ 10 w 20"/>
                <a:gd name="T15" fmla="*/ 11 h 13"/>
                <a:gd name="T16" fmla="*/ 13 w 20"/>
                <a:gd name="T17" fmla="*/ 13 h 13"/>
                <a:gd name="T18" fmla="*/ 16 w 20"/>
                <a:gd name="T19" fmla="*/ 13 h 13"/>
                <a:gd name="T20" fmla="*/ 18 w 20"/>
                <a:gd name="T21" fmla="*/ 11 h 13"/>
                <a:gd name="T22" fmla="*/ 20 w 20"/>
                <a:gd name="T23" fmla="*/ 5 h 13"/>
                <a:gd name="T24" fmla="*/ 18 w 20"/>
                <a:gd name="T25" fmla="*/ 0 h 13"/>
                <a:gd name="T26" fmla="*/ 16 w 20"/>
                <a:gd name="T27" fmla="*/ 1 h 13"/>
                <a:gd name="T28" fmla="*/ 12 w 20"/>
                <a:gd name="T2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" h="13">
                  <a:moveTo>
                    <a:pt x="12" y="5"/>
                  </a:moveTo>
                  <a:cubicBezTo>
                    <a:pt x="11" y="5"/>
                    <a:pt x="8" y="6"/>
                    <a:pt x="7" y="5"/>
                  </a:cubicBezTo>
                  <a:cubicBezTo>
                    <a:pt x="7" y="5"/>
                    <a:pt x="6" y="3"/>
                    <a:pt x="6" y="3"/>
                  </a:cubicBezTo>
                  <a:cubicBezTo>
                    <a:pt x="5" y="3"/>
                    <a:pt x="3" y="4"/>
                    <a:pt x="2" y="5"/>
                  </a:cubicBezTo>
                  <a:cubicBezTo>
                    <a:pt x="2" y="5"/>
                    <a:pt x="0" y="8"/>
                    <a:pt x="0" y="9"/>
                  </a:cubicBezTo>
                  <a:cubicBezTo>
                    <a:pt x="0" y="9"/>
                    <a:pt x="0" y="11"/>
                    <a:pt x="0" y="11"/>
                  </a:cubicBezTo>
                  <a:cubicBezTo>
                    <a:pt x="1" y="12"/>
                    <a:pt x="4" y="10"/>
                    <a:pt x="5" y="10"/>
                  </a:cubicBezTo>
                  <a:cubicBezTo>
                    <a:pt x="6" y="9"/>
                    <a:pt x="9" y="10"/>
                    <a:pt x="10" y="11"/>
                  </a:cubicBezTo>
                  <a:cubicBezTo>
                    <a:pt x="11" y="11"/>
                    <a:pt x="12" y="12"/>
                    <a:pt x="13" y="13"/>
                  </a:cubicBezTo>
                  <a:cubicBezTo>
                    <a:pt x="14" y="13"/>
                    <a:pt x="15" y="13"/>
                    <a:pt x="16" y="13"/>
                  </a:cubicBezTo>
                  <a:cubicBezTo>
                    <a:pt x="17" y="13"/>
                    <a:pt x="17" y="11"/>
                    <a:pt x="18" y="11"/>
                  </a:cubicBezTo>
                  <a:cubicBezTo>
                    <a:pt x="18" y="9"/>
                    <a:pt x="20" y="7"/>
                    <a:pt x="20" y="5"/>
                  </a:cubicBezTo>
                  <a:cubicBezTo>
                    <a:pt x="20" y="4"/>
                    <a:pt x="19" y="1"/>
                    <a:pt x="18" y="0"/>
                  </a:cubicBezTo>
                  <a:cubicBezTo>
                    <a:pt x="18" y="0"/>
                    <a:pt x="16" y="1"/>
                    <a:pt x="16" y="1"/>
                  </a:cubicBezTo>
                  <a:cubicBezTo>
                    <a:pt x="15" y="1"/>
                    <a:pt x="13" y="4"/>
                    <a:pt x="12" y="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62"/>
            <p:cNvSpPr>
              <a:spLocks/>
            </p:cNvSpPr>
            <p:nvPr/>
          </p:nvSpPr>
          <p:spPr bwMode="auto">
            <a:xfrm>
              <a:off x="1044" y="1950"/>
              <a:ext cx="54" cy="35"/>
            </a:xfrm>
            <a:custGeom>
              <a:avLst/>
              <a:gdLst>
                <a:gd name="T0" fmla="*/ 12 w 20"/>
                <a:gd name="T1" fmla="*/ 5 h 13"/>
                <a:gd name="T2" fmla="*/ 7 w 20"/>
                <a:gd name="T3" fmla="*/ 5 h 13"/>
                <a:gd name="T4" fmla="*/ 6 w 20"/>
                <a:gd name="T5" fmla="*/ 3 h 13"/>
                <a:gd name="T6" fmla="*/ 2 w 20"/>
                <a:gd name="T7" fmla="*/ 5 h 13"/>
                <a:gd name="T8" fmla="*/ 0 w 20"/>
                <a:gd name="T9" fmla="*/ 9 h 13"/>
                <a:gd name="T10" fmla="*/ 0 w 20"/>
                <a:gd name="T11" fmla="*/ 11 h 13"/>
                <a:gd name="T12" fmla="*/ 5 w 20"/>
                <a:gd name="T13" fmla="*/ 10 h 13"/>
                <a:gd name="T14" fmla="*/ 10 w 20"/>
                <a:gd name="T15" fmla="*/ 11 h 13"/>
                <a:gd name="T16" fmla="*/ 13 w 20"/>
                <a:gd name="T17" fmla="*/ 13 h 13"/>
                <a:gd name="T18" fmla="*/ 16 w 20"/>
                <a:gd name="T19" fmla="*/ 13 h 13"/>
                <a:gd name="T20" fmla="*/ 18 w 20"/>
                <a:gd name="T21" fmla="*/ 11 h 13"/>
                <a:gd name="T22" fmla="*/ 20 w 20"/>
                <a:gd name="T23" fmla="*/ 5 h 13"/>
                <a:gd name="T24" fmla="*/ 18 w 20"/>
                <a:gd name="T25" fmla="*/ 0 h 13"/>
                <a:gd name="T26" fmla="*/ 16 w 20"/>
                <a:gd name="T27" fmla="*/ 1 h 13"/>
                <a:gd name="T28" fmla="*/ 12 w 20"/>
                <a:gd name="T2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" h="13">
                  <a:moveTo>
                    <a:pt x="12" y="5"/>
                  </a:moveTo>
                  <a:cubicBezTo>
                    <a:pt x="11" y="5"/>
                    <a:pt x="8" y="6"/>
                    <a:pt x="7" y="5"/>
                  </a:cubicBezTo>
                  <a:cubicBezTo>
                    <a:pt x="7" y="5"/>
                    <a:pt x="6" y="3"/>
                    <a:pt x="6" y="3"/>
                  </a:cubicBezTo>
                  <a:cubicBezTo>
                    <a:pt x="5" y="3"/>
                    <a:pt x="3" y="4"/>
                    <a:pt x="2" y="5"/>
                  </a:cubicBezTo>
                  <a:cubicBezTo>
                    <a:pt x="2" y="5"/>
                    <a:pt x="0" y="8"/>
                    <a:pt x="0" y="9"/>
                  </a:cubicBezTo>
                  <a:cubicBezTo>
                    <a:pt x="0" y="9"/>
                    <a:pt x="0" y="11"/>
                    <a:pt x="0" y="11"/>
                  </a:cubicBezTo>
                  <a:cubicBezTo>
                    <a:pt x="1" y="12"/>
                    <a:pt x="4" y="10"/>
                    <a:pt x="5" y="10"/>
                  </a:cubicBezTo>
                  <a:cubicBezTo>
                    <a:pt x="6" y="9"/>
                    <a:pt x="9" y="10"/>
                    <a:pt x="10" y="11"/>
                  </a:cubicBezTo>
                  <a:cubicBezTo>
                    <a:pt x="11" y="11"/>
                    <a:pt x="12" y="12"/>
                    <a:pt x="13" y="13"/>
                  </a:cubicBezTo>
                  <a:cubicBezTo>
                    <a:pt x="14" y="13"/>
                    <a:pt x="15" y="13"/>
                    <a:pt x="16" y="13"/>
                  </a:cubicBezTo>
                  <a:cubicBezTo>
                    <a:pt x="17" y="13"/>
                    <a:pt x="17" y="11"/>
                    <a:pt x="18" y="11"/>
                  </a:cubicBezTo>
                  <a:cubicBezTo>
                    <a:pt x="18" y="9"/>
                    <a:pt x="20" y="7"/>
                    <a:pt x="20" y="5"/>
                  </a:cubicBezTo>
                  <a:cubicBezTo>
                    <a:pt x="20" y="4"/>
                    <a:pt x="19" y="1"/>
                    <a:pt x="18" y="0"/>
                  </a:cubicBezTo>
                  <a:cubicBezTo>
                    <a:pt x="18" y="0"/>
                    <a:pt x="16" y="1"/>
                    <a:pt x="16" y="1"/>
                  </a:cubicBezTo>
                  <a:cubicBezTo>
                    <a:pt x="15" y="1"/>
                    <a:pt x="13" y="4"/>
                    <a:pt x="12" y="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63"/>
            <p:cNvSpPr>
              <a:spLocks/>
            </p:cNvSpPr>
            <p:nvPr/>
          </p:nvSpPr>
          <p:spPr bwMode="auto">
            <a:xfrm>
              <a:off x="1175" y="1819"/>
              <a:ext cx="11" cy="16"/>
            </a:xfrm>
            <a:custGeom>
              <a:avLst/>
              <a:gdLst>
                <a:gd name="T0" fmla="*/ 1 w 4"/>
                <a:gd name="T1" fmla="*/ 6 h 6"/>
                <a:gd name="T2" fmla="*/ 3 w 4"/>
                <a:gd name="T3" fmla="*/ 5 h 6"/>
                <a:gd name="T4" fmla="*/ 3 w 4"/>
                <a:gd name="T5" fmla="*/ 1 h 6"/>
                <a:gd name="T6" fmla="*/ 1 w 4"/>
                <a:gd name="T7" fmla="*/ 0 h 6"/>
                <a:gd name="T8" fmla="*/ 0 w 4"/>
                <a:gd name="T9" fmla="*/ 2 h 6"/>
                <a:gd name="T10" fmla="*/ 1 w 4"/>
                <a:gd name="T11" fmla="*/ 4 h 6"/>
                <a:gd name="T12" fmla="*/ 1 w 4"/>
                <a:gd name="T13" fmla="*/ 4 h 6"/>
                <a:gd name="T14" fmla="*/ 1 w 4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6">
                  <a:moveTo>
                    <a:pt x="1" y="6"/>
                  </a:moveTo>
                  <a:cubicBezTo>
                    <a:pt x="2" y="6"/>
                    <a:pt x="3" y="5"/>
                    <a:pt x="3" y="5"/>
                  </a:cubicBezTo>
                  <a:cubicBezTo>
                    <a:pt x="4" y="4"/>
                    <a:pt x="4" y="3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6"/>
                    <a:pt x="1" y="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64"/>
            <p:cNvSpPr>
              <a:spLocks/>
            </p:cNvSpPr>
            <p:nvPr/>
          </p:nvSpPr>
          <p:spPr bwMode="auto">
            <a:xfrm>
              <a:off x="1175" y="1819"/>
              <a:ext cx="11" cy="16"/>
            </a:xfrm>
            <a:custGeom>
              <a:avLst/>
              <a:gdLst>
                <a:gd name="T0" fmla="*/ 1 w 4"/>
                <a:gd name="T1" fmla="*/ 6 h 6"/>
                <a:gd name="T2" fmla="*/ 3 w 4"/>
                <a:gd name="T3" fmla="*/ 5 h 6"/>
                <a:gd name="T4" fmla="*/ 3 w 4"/>
                <a:gd name="T5" fmla="*/ 1 h 6"/>
                <a:gd name="T6" fmla="*/ 1 w 4"/>
                <a:gd name="T7" fmla="*/ 0 h 6"/>
                <a:gd name="T8" fmla="*/ 0 w 4"/>
                <a:gd name="T9" fmla="*/ 2 h 6"/>
                <a:gd name="T10" fmla="*/ 1 w 4"/>
                <a:gd name="T11" fmla="*/ 4 h 6"/>
                <a:gd name="T12" fmla="*/ 1 w 4"/>
                <a:gd name="T13" fmla="*/ 4 h 6"/>
                <a:gd name="T14" fmla="*/ 1 w 4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6">
                  <a:moveTo>
                    <a:pt x="1" y="6"/>
                  </a:moveTo>
                  <a:cubicBezTo>
                    <a:pt x="2" y="6"/>
                    <a:pt x="3" y="5"/>
                    <a:pt x="3" y="5"/>
                  </a:cubicBezTo>
                  <a:cubicBezTo>
                    <a:pt x="4" y="4"/>
                    <a:pt x="4" y="3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6"/>
                    <a:pt x="1" y="6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65"/>
            <p:cNvSpPr>
              <a:spLocks/>
            </p:cNvSpPr>
            <p:nvPr/>
          </p:nvSpPr>
          <p:spPr bwMode="auto">
            <a:xfrm>
              <a:off x="1143" y="1811"/>
              <a:ext cx="22" cy="8"/>
            </a:xfrm>
            <a:custGeom>
              <a:avLst/>
              <a:gdLst>
                <a:gd name="T0" fmla="*/ 3 w 8"/>
                <a:gd name="T1" fmla="*/ 3 h 3"/>
                <a:gd name="T2" fmla="*/ 7 w 8"/>
                <a:gd name="T3" fmla="*/ 3 h 3"/>
                <a:gd name="T4" fmla="*/ 8 w 8"/>
                <a:gd name="T5" fmla="*/ 1 h 3"/>
                <a:gd name="T6" fmla="*/ 6 w 8"/>
                <a:gd name="T7" fmla="*/ 0 h 3"/>
                <a:gd name="T8" fmla="*/ 3 w 8"/>
                <a:gd name="T9" fmla="*/ 0 h 3"/>
                <a:gd name="T10" fmla="*/ 0 w 8"/>
                <a:gd name="T11" fmla="*/ 2 h 3"/>
                <a:gd name="T12" fmla="*/ 1 w 8"/>
                <a:gd name="T13" fmla="*/ 3 h 3"/>
                <a:gd name="T14" fmla="*/ 3 w 8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3">
                  <a:moveTo>
                    <a:pt x="3" y="3"/>
                  </a:moveTo>
                  <a:cubicBezTo>
                    <a:pt x="5" y="3"/>
                    <a:pt x="6" y="3"/>
                    <a:pt x="7" y="3"/>
                  </a:cubicBezTo>
                  <a:cubicBezTo>
                    <a:pt x="8" y="3"/>
                    <a:pt x="8" y="1"/>
                    <a:pt x="8" y="1"/>
                  </a:cubicBezTo>
                  <a:cubicBezTo>
                    <a:pt x="8" y="0"/>
                    <a:pt x="6" y="0"/>
                    <a:pt x="6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3" y="0"/>
                    <a:pt x="0" y="1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3" y="3"/>
                    <a:pt x="3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66"/>
            <p:cNvSpPr>
              <a:spLocks/>
            </p:cNvSpPr>
            <p:nvPr/>
          </p:nvSpPr>
          <p:spPr bwMode="auto">
            <a:xfrm>
              <a:off x="1143" y="1811"/>
              <a:ext cx="22" cy="8"/>
            </a:xfrm>
            <a:custGeom>
              <a:avLst/>
              <a:gdLst>
                <a:gd name="T0" fmla="*/ 3 w 8"/>
                <a:gd name="T1" fmla="*/ 3 h 3"/>
                <a:gd name="T2" fmla="*/ 7 w 8"/>
                <a:gd name="T3" fmla="*/ 3 h 3"/>
                <a:gd name="T4" fmla="*/ 8 w 8"/>
                <a:gd name="T5" fmla="*/ 1 h 3"/>
                <a:gd name="T6" fmla="*/ 6 w 8"/>
                <a:gd name="T7" fmla="*/ 0 h 3"/>
                <a:gd name="T8" fmla="*/ 3 w 8"/>
                <a:gd name="T9" fmla="*/ 0 h 3"/>
                <a:gd name="T10" fmla="*/ 0 w 8"/>
                <a:gd name="T11" fmla="*/ 2 h 3"/>
                <a:gd name="T12" fmla="*/ 1 w 8"/>
                <a:gd name="T13" fmla="*/ 3 h 3"/>
                <a:gd name="T14" fmla="*/ 3 w 8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3">
                  <a:moveTo>
                    <a:pt x="3" y="3"/>
                  </a:moveTo>
                  <a:cubicBezTo>
                    <a:pt x="5" y="3"/>
                    <a:pt x="6" y="3"/>
                    <a:pt x="7" y="3"/>
                  </a:cubicBezTo>
                  <a:cubicBezTo>
                    <a:pt x="8" y="3"/>
                    <a:pt x="8" y="1"/>
                    <a:pt x="8" y="1"/>
                  </a:cubicBezTo>
                  <a:cubicBezTo>
                    <a:pt x="8" y="0"/>
                    <a:pt x="6" y="0"/>
                    <a:pt x="6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3" y="0"/>
                    <a:pt x="0" y="1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3" y="3"/>
                    <a:pt x="3" y="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67"/>
            <p:cNvSpPr>
              <a:spLocks/>
            </p:cNvSpPr>
            <p:nvPr/>
          </p:nvSpPr>
          <p:spPr bwMode="auto">
            <a:xfrm>
              <a:off x="1253" y="1972"/>
              <a:ext cx="8" cy="10"/>
            </a:xfrm>
            <a:custGeom>
              <a:avLst/>
              <a:gdLst>
                <a:gd name="T0" fmla="*/ 0 w 3"/>
                <a:gd name="T1" fmla="*/ 4 h 4"/>
                <a:gd name="T2" fmla="*/ 3 w 3"/>
                <a:gd name="T3" fmla="*/ 2 h 4"/>
                <a:gd name="T4" fmla="*/ 2 w 3"/>
                <a:gd name="T5" fmla="*/ 0 h 4"/>
                <a:gd name="T6" fmla="*/ 0 w 3"/>
                <a:gd name="T7" fmla="*/ 1 h 4"/>
                <a:gd name="T8" fmla="*/ 0 w 3"/>
                <a:gd name="T9" fmla="*/ 2 h 4"/>
                <a:gd name="T10" fmla="*/ 0 w 3"/>
                <a:gd name="T11" fmla="*/ 4 h 4"/>
                <a:gd name="T12" fmla="*/ 0 w 3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1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68"/>
            <p:cNvSpPr>
              <a:spLocks/>
            </p:cNvSpPr>
            <p:nvPr/>
          </p:nvSpPr>
          <p:spPr bwMode="auto">
            <a:xfrm>
              <a:off x="1253" y="1972"/>
              <a:ext cx="8" cy="10"/>
            </a:xfrm>
            <a:custGeom>
              <a:avLst/>
              <a:gdLst>
                <a:gd name="T0" fmla="*/ 0 w 3"/>
                <a:gd name="T1" fmla="*/ 4 h 4"/>
                <a:gd name="T2" fmla="*/ 3 w 3"/>
                <a:gd name="T3" fmla="*/ 2 h 4"/>
                <a:gd name="T4" fmla="*/ 2 w 3"/>
                <a:gd name="T5" fmla="*/ 0 h 4"/>
                <a:gd name="T6" fmla="*/ 0 w 3"/>
                <a:gd name="T7" fmla="*/ 1 h 4"/>
                <a:gd name="T8" fmla="*/ 0 w 3"/>
                <a:gd name="T9" fmla="*/ 2 h 4"/>
                <a:gd name="T10" fmla="*/ 0 w 3"/>
                <a:gd name="T11" fmla="*/ 4 h 4"/>
                <a:gd name="T12" fmla="*/ 0 w 3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1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69"/>
            <p:cNvSpPr>
              <a:spLocks/>
            </p:cNvSpPr>
            <p:nvPr/>
          </p:nvSpPr>
          <p:spPr bwMode="auto">
            <a:xfrm>
              <a:off x="975" y="2039"/>
              <a:ext cx="26" cy="24"/>
            </a:xfrm>
            <a:custGeom>
              <a:avLst/>
              <a:gdLst>
                <a:gd name="T0" fmla="*/ 10 w 10"/>
                <a:gd name="T1" fmla="*/ 3 h 9"/>
                <a:gd name="T2" fmla="*/ 7 w 10"/>
                <a:gd name="T3" fmla="*/ 2 h 9"/>
                <a:gd name="T4" fmla="*/ 6 w 10"/>
                <a:gd name="T5" fmla="*/ 0 h 9"/>
                <a:gd name="T6" fmla="*/ 5 w 10"/>
                <a:gd name="T7" fmla="*/ 0 h 9"/>
                <a:gd name="T8" fmla="*/ 4 w 10"/>
                <a:gd name="T9" fmla="*/ 2 h 9"/>
                <a:gd name="T10" fmla="*/ 3 w 10"/>
                <a:gd name="T11" fmla="*/ 3 h 9"/>
                <a:gd name="T12" fmla="*/ 2 w 10"/>
                <a:gd name="T13" fmla="*/ 6 h 9"/>
                <a:gd name="T14" fmla="*/ 0 w 10"/>
                <a:gd name="T15" fmla="*/ 8 h 9"/>
                <a:gd name="T16" fmla="*/ 1 w 10"/>
                <a:gd name="T17" fmla="*/ 9 h 9"/>
                <a:gd name="T18" fmla="*/ 4 w 10"/>
                <a:gd name="T19" fmla="*/ 7 h 9"/>
                <a:gd name="T20" fmla="*/ 9 w 10"/>
                <a:gd name="T21" fmla="*/ 8 h 9"/>
                <a:gd name="T22" fmla="*/ 9 w 10"/>
                <a:gd name="T23" fmla="*/ 6 h 9"/>
                <a:gd name="T24" fmla="*/ 9 w 10"/>
                <a:gd name="T25" fmla="*/ 5 h 9"/>
                <a:gd name="T26" fmla="*/ 10 w 10"/>
                <a:gd name="T27" fmla="*/ 4 h 9"/>
                <a:gd name="T28" fmla="*/ 10 w 10"/>
                <a:gd name="T2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9">
                  <a:moveTo>
                    <a:pt x="10" y="3"/>
                  </a:moveTo>
                  <a:cubicBezTo>
                    <a:pt x="9" y="2"/>
                    <a:pt x="8" y="3"/>
                    <a:pt x="7" y="2"/>
                  </a:cubicBezTo>
                  <a:cubicBezTo>
                    <a:pt x="6" y="2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2" y="4"/>
                    <a:pt x="3" y="5"/>
                    <a:pt x="2" y="6"/>
                  </a:cubicBezTo>
                  <a:cubicBezTo>
                    <a:pt x="2" y="7"/>
                    <a:pt x="0" y="7"/>
                    <a:pt x="0" y="8"/>
                  </a:cubicBezTo>
                  <a:cubicBezTo>
                    <a:pt x="0" y="8"/>
                    <a:pt x="1" y="9"/>
                    <a:pt x="1" y="9"/>
                  </a:cubicBezTo>
                  <a:cubicBezTo>
                    <a:pt x="2" y="9"/>
                    <a:pt x="4" y="8"/>
                    <a:pt x="4" y="7"/>
                  </a:cubicBezTo>
                  <a:cubicBezTo>
                    <a:pt x="5" y="7"/>
                    <a:pt x="8" y="9"/>
                    <a:pt x="9" y="8"/>
                  </a:cubicBezTo>
                  <a:cubicBezTo>
                    <a:pt x="9" y="7"/>
                    <a:pt x="9" y="7"/>
                    <a:pt x="9" y="6"/>
                  </a:cubicBezTo>
                  <a:cubicBezTo>
                    <a:pt x="9" y="6"/>
                    <a:pt x="9" y="5"/>
                    <a:pt x="9" y="5"/>
                  </a:cubicBezTo>
                  <a:cubicBezTo>
                    <a:pt x="9" y="5"/>
                    <a:pt x="10" y="5"/>
                    <a:pt x="10" y="4"/>
                  </a:cubicBezTo>
                  <a:cubicBezTo>
                    <a:pt x="10" y="4"/>
                    <a:pt x="10" y="3"/>
                    <a:pt x="10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70"/>
            <p:cNvSpPr>
              <a:spLocks/>
            </p:cNvSpPr>
            <p:nvPr/>
          </p:nvSpPr>
          <p:spPr bwMode="auto">
            <a:xfrm>
              <a:off x="975" y="2039"/>
              <a:ext cx="26" cy="24"/>
            </a:xfrm>
            <a:custGeom>
              <a:avLst/>
              <a:gdLst>
                <a:gd name="T0" fmla="*/ 10 w 10"/>
                <a:gd name="T1" fmla="*/ 3 h 9"/>
                <a:gd name="T2" fmla="*/ 7 w 10"/>
                <a:gd name="T3" fmla="*/ 2 h 9"/>
                <a:gd name="T4" fmla="*/ 6 w 10"/>
                <a:gd name="T5" fmla="*/ 0 h 9"/>
                <a:gd name="T6" fmla="*/ 5 w 10"/>
                <a:gd name="T7" fmla="*/ 0 h 9"/>
                <a:gd name="T8" fmla="*/ 4 w 10"/>
                <a:gd name="T9" fmla="*/ 2 h 9"/>
                <a:gd name="T10" fmla="*/ 3 w 10"/>
                <a:gd name="T11" fmla="*/ 3 h 9"/>
                <a:gd name="T12" fmla="*/ 2 w 10"/>
                <a:gd name="T13" fmla="*/ 6 h 9"/>
                <a:gd name="T14" fmla="*/ 0 w 10"/>
                <a:gd name="T15" fmla="*/ 8 h 9"/>
                <a:gd name="T16" fmla="*/ 1 w 10"/>
                <a:gd name="T17" fmla="*/ 9 h 9"/>
                <a:gd name="T18" fmla="*/ 4 w 10"/>
                <a:gd name="T19" fmla="*/ 7 h 9"/>
                <a:gd name="T20" fmla="*/ 9 w 10"/>
                <a:gd name="T21" fmla="*/ 8 h 9"/>
                <a:gd name="T22" fmla="*/ 9 w 10"/>
                <a:gd name="T23" fmla="*/ 6 h 9"/>
                <a:gd name="T24" fmla="*/ 9 w 10"/>
                <a:gd name="T25" fmla="*/ 5 h 9"/>
                <a:gd name="T26" fmla="*/ 10 w 10"/>
                <a:gd name="T27" fmla="*/ 4 h 9"/>
                <a:gd name="T28" fmla="*/ 10 w 10"/>
                <a:gd name="T2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9">
                  <a:moveTo>
                    <a:pt x="10" y="3"/>
                  </a:moveTo>
                  <a:cubicBezTo>
                    <a:pt x="9" y="2"/>
                    <a:pt x="8" y="3"/>
                    <a:pt x="7" y="2"/>
                  </a:cubicBezTo>
                  <a:cubicBezTo>
                    <a:pt x="6" y="2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2" y="4"/>
                    <a:pt x="3" y="5"/>
                    <a:pt x="2" y="6"/>
                  </a:cubicBezTo>
                  <a:cubicBezTo>
                    <a:pt x="2" y="7"/>
                    <a:pt x="0" y="7"/>
                    <a:pt x="0" y="8"/>
                  </a:cubicBezTo>
                  <a:cubicBezTo>
                    <a:pt x="0" y="8"/>
                    <a:pt x="1" y="9"/>
                    <a:pt x="1" y="9"/>
                  </a:cubicBezTo>
                  <a:cubicBezTo>
                    <a:pt x="2" y="9"/>
                    <a:pt x="4" y="8"/>
                    <a:pt x="4" y="7"/>
                  </a:cubicBezTo>
                  <a:cubicBezTo>
                    <a:pt x="5" y="7"/>
                    <a:pt x="8" y="9"/>
                    <a:pt x="9" y="8"/>
                  </a:cubicBezTo>
                  <a:cubicBezTo>
                    <a:pt x="9" y="7"/>
                    <a:pt x="9" y="7"/>
                    <a:pt x="9" y="6"/>
                  </a:cubicBezTo>
                  <a:cubicBezTo>
                    <a:pt x="9" y="6"/>
                    <a:pt x="9" y="5"/>
                    <a:pt x="9" y="5"/>
                  </a:cubicBezTo>
                  <a:cubicBezTo>
                    <a:pt x="9" y="5"/>
                    <a:pt x="10" y="5"/>
                    <a:pt x="10" y="4"/>
                  </a:cubicBezTo>
                  <a:cubicBezTo>
                    <a:pt x="10" y="4"/>
                    <a:pt x="10" y="3"/>
                    <a:pt x="10" y="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71"/>
            <p:cNvSpPr>
              <a:spLocks/>
            </p:cNvSpPr>
            <p:nvPr/>
          </p:nvSpPr>
          <p:spPr bwMode="auto">
            <a:xfrm>
              <a:off x="1058" y="1536"/>
              <a:ext cx="757" cy="829"/>
            </a:xfrm>
            <a:custGeom>
              <a:avLst/>
              <a:gdLst>
                <a:gd name="T0" fmla="*/ 70 w 283"/>
                <a:gd name="T1" fmla="*/ 248 h 310"/>
                <a:gd name="T2" fmla="*/ 112 w 283"/>
                <a:gd name="T3" fmla="*/ 271 h 310"/>
                <a:gd name="T4" fmla="*/ 121 w 283"/>
                <a:gd name="T5" fmla="*/ 284 h 310"/>
                <a:gd name="T6" fmla="*/ 149 w 283"/>
                <a:gd name="T7" fmla="*/ 309 h 310"/>
                <a:gd name="T8" fmla="*/ 167 w 283"/>
                <a:gd name="T9" fmla="*/ 294 h 310"/>
                <a:gd name="T10" fmla="*/ 178 w 283"/>
                <a:gd name="T11" fmla="*/ 280 h 310"/>
                <a:gd name="T12" fmla="*/ 188 w 283"/>
                <a:gd name="T13" fmla="*/ 261 h 310"/>
                <a:gd name="T14" fmla="*/ 222 w 283"/>
                <a:gd name="T15" fmla="*/ 258 h 310"/>
                <a:gd name="T16" fmla="*/ 248 w 283"/>
                <a:gd name="T17" fmla="*/ 246 h 310"/>
                <a:gd name="T18" fmla="*/ 256 w 283"/>
                <a:gd name="T19" fmla="*/ 230 h 310"/>
                <a:gd name="T20" fmla="*/ 246 w 283"/>
                <a:gd name="T21" fmla="*/ 217 h 310"/>
                <a:gd name="T22" fmla="*/ 256 w 283"/>
                <a:gd name="T23" fmla="*/ 204 h 310"/>
                <a:gd name="T24" fmla="*/ 266 w 283"/>
                <a:gd name="T25" fmla="*/ 202 h 310"/>
                <a:gd name="T26" fmla="*/ 262 w 283"/>
                <a:gd name="T27" fmla="*/ 179 h 310"/>
                <a:gd name="T28" fmla="*/ 279 w 283"/>
                <a:gd name="T29" fmla="*/ 175 h 310"/>
                <a:gd name="T30" fmla="*/ 269 w 283"/>
                <a:gd name="T31" fmla="*/ 145 h 310"/>
                <a:gd name="T32" fmla="*/ 248 w 283"/>
                <a:gd name="T33" fmla="*/ 159 h 310"/>
                <a:gd name="T34" fmla="*/ 225 w 283"/>
                <a:gd name="T35" fmla="*/ 146 h 310"/>
                <a:gd name="T36" fmla="*/ 220 w 283"/>
                <a:gd name="T37" fmla="*/ 143 h 310"/>
                <a:gd name="T38" fmla="*/ 215 w 283"/>
                <a:gd name="T39" fmla="*/ 114 h 310"/>
                <a:gd name="T40" fmla="*/ 221 w 283"/>
                <a:gd name="T41" fmla="*/ 96 h 310"/>
                <a:gd name="T42" fmla="*/ 197 w 283"/>
                <a:gd name="T43" fmla="*/ 97 h 310"/>
                <a:gd name="T44" fmla="*/ 184 w 283"/>
                <a:gd name="T45" fmla="*/ 67 h 310"/>
                <a:gd name="T46" fmla="*/ 175 w 283"/>
                <a:gd name="T47" fmla="*/ 61 h 310"/>
                <a:gd name="T48" fmla="*/ 183 w 283"/>
                <a:gd name="T49" fmla="*/ 44 h 310"/>
                <a:gd name="T50" fmla="*/ 160 w 283"/>
                <a:gd name="T51" fmla="*/ 23 h 310"/>
                <a:gd name="T52" fmla="*/ 125 w 283"/>
                <a:gd name="T53" fmla="*/ 20 h 310"/>
                <a:gd name="T54" fmla="*/ 92 w 283"/>
                <a:gd name="T55" fmla="*/ 7 h 310"/>
                <a:gd name="T56" fmla="*/ 63 w 283"/>
                <a:gd name="T57" fmla="*/ 5 h 310"/>
                <a:gd name="T58" fmla="*/ 78 w 283"/>
                <a:gd name="T59" fmla="*/ 21 h 310"/>
                <a:gd name="T60" fmla="*/ 74 w 283"/>
                <a:gd name="T61" fmla="*/ 28 h 310"/>
                <a:gd name="T62" fmla="*/ 58 w 283"/>
                <a:gd name="T63" fmla="*/ 38 h 310"/>
                <a:gd name="T64" fmla="*/ 44 w 283"/>
                <a:gd name="T65" fmla="*/ 43 h 310"/>
                <a:gd name="T66" fmla="*/ 50 w 283"/>
                <a:gd name="T67" fmla="*/ 31 h 310"/>
                <a:gd name="T68" fmla="*/ 47 w 283"/>
                <a:gd name="T69" fmla="*/ 20 h 310"/>
                <a:gd name="T70" fmla="*/ 43 w 283"/>
                <a:gd name="T71" fmla="*/ 16 h 310"/>
                <a:gd name="T72" fmla="*/ 28 w 283"/>
                <a:gd name="T73" fmla="*/ 10 h 310"/>
                <a:gd name="T74" fmla="*/ 14 w 283"/>
                <a:gd name="T75" fmla="*/ 34 h 310"/>
                <a:gd name="T76" fmla="*/ 8 w 283"/>
                <a:gd name="T77" fmla="*/ 55 h 310"/>
                <a:gd name="T78" fmla="*/ 9 w 283"/>
                <a:gd name="T79" fmla="*/ 72 h 310"/>
                <a:gd name="T80" fmla="*/ 15 w 283"/>
                <a:gd name="T81" fmla="*/ 61 h 310"/>
                <a:gd name="T82" fmla="*/ 18 w 283"/>
                <a:gd name="T83" fmla="*/ 47 h 310"/>
                <a:gd name="T84" fmla="*/ 29 w 283"/>
                <a:gd name="T85" fmla="*/ 36 h 310"/>
                <a:gd name="T86" fmla="*/ 47 w 283"/>
                <a:gd name="T87" fmla="*/ 55 h 310"/>
                <a:gd name="T88" fmla="*/ 42 w 283"/>
                <a:gd name="T89" fmla="*/ 63 h 310"/>
                <a:gd name="T90" fmla="*/ 44 w 283"/>
                <a:gd name="T91" fmla="*/ 73 h 310"/>
                <a:gd name="T92" fmla="*/ 30 w 283"/>
                <a:gd name="T93" fmla="*/ 85 h 310"/>
                <a:gd name="T94" fmla="*/ 52 w 283"/>
                <a:gd name="T95" fmla="*/ 79 h 310"/>
                <a:gd name="T96" fmla="*/ 47 w 283"/>
                <a:gd name="T97" fmla="*/ 92 h 310"/>
                <a:gd name="T98" fmla="*/ 49 w 283"/>
                <a:gd name="T99" fmla="*/ 109 h 310"/>
                <a:gd name="T100" fmla="*/ 55 w 283"/>
                <a:gd name="T101" fmla="*/ 116 h 310"/>
                <a:gd name="T102" fmla="*/ 54 w 283"/>
                <a:gd name="T103" fmla="*/ 135 h 310"/>
                <a:gd name="T104" fmla="*/ 34 w 283"/>
                <a:gd name="T105" fmla="*/ 121 h 310"/>
                <a:gd name="T106" fmla="*/ 32 w 283"/>
                <a:gd name="T107" fmla="*/ 146 h 310"/>
                <a:gd name="T108" fmla="*/ 70 w 283"/>
                <a:gd name="T109" fmla="*/ 149 h 310"/>
                <a:gd name="T110" fmla="*/ 92 w 283"/>
                <a:gd name="T111" fmla="*/ 153 h 310"/>
                <a:gd name="T112" fmla="*/ 95 w 283"/>
                <a:gd name="T113" fmla="*/ 168 h 310"/>
                <a:gd name="T114" fmla="*/ 88 w 283"/>
                <a:gd name="T115" fmla="*/ 181 h 310"/>
                <a:gd name="T116" fmla="*/ 78 w 283"/>
                <a:gd name="T117" fmla="*/ 185 h 310"/>
                <a:gd name="T118" fmla="*/ 40 w 283"/>
                <a:gd name="T119" fmla="*/ 181 h 310"/>
                <a:gd name="T120" fmla="*/ 19 w 283"/>
                <a:gd name="T121" fmla="*/ 185 h 310"/>
                <a:gd name="T122" fmla="*/ 20 w 283"/>
                <a:gd name="T123" fmla="*/ 225 h 310"/>
                <a:gd name="T124" fmla="*/ 52 w 283"/>
                <a:gd name="T125" fmla="*/ 245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3" h="310">
                  <a:moveTo>
                    <a:pt x="52" y="245"/>
                  </a:moveTo>
                  <a:cubicBezTo>
                    <a:pt x="53" y="245"/>
                    <a:pt x="54" y="242"/>
                    <a:pt x="54" y="243"/>
                  </a:cubicBezTo>
                  <a:cubicBezTo>
                    <a:pt x="55" y="243"/>
                    <a:pt x="54" y="246"/>
                    <a:pt x="54" y="247"/>
                  </a:cubicBezTo>
                  <a:cubicBezTo>
                    <a:pt x="55" y="248"/>
                    <a:pt x="58" y="248"/>
                    <a:pt x="59" y="248"/>
                  </a:cubicBezTo>
                  <a:cubicBezTo>
                    <a:pt x="60" y="248"/>
                    <a:pt x="62" y="246"/>
                    <a:pt x="63" y="246"/>
                  </a:cubicBezTo>
                  <a:cubicBezTo>
                    <a:pt x="64" y="247"/>
                    <a:pt x="65" y="250"/>
                    <a:pt x="66" y="250"/>
                  </a:cubicBezTo>
                  <a:cubicBezTo>
                    <a:pt x="67" y="250"/>
                    <a:pt x="69" y="248"/>
                    <a:pt x="70" y="248"/>
                  </a:cubicBezTo>
                  <a:cubicBezTo>
                    <a:pt x="71" y="248"/>
                    <a:pt x="73" y="249"/>
                    <a:pt x="74" y="250"/>
                  </a:cubicBezTo>
                  <a:cubicBezTo>
                    <a:pt x="75" y="251"/>
                    <a:pt x="74" y="253"/>
                    <a:pt x="75" y="254"/>
                  </a:cubicBezTo>
                  <a:cubicBezTo>
                    <a:pt x="77" y="257"/>
                    <a:pt x="82" y="263"/>
                    <a:pt x="86" y="264"/>
                  </a:cubicBezTo>
                  <a:cubicBezTo>
                    <a:pt x="88" y="266"/>
                    <a:pt x="93" y="268"/>
                    <a:pt x="96" y="268"/>
                  </a:cubicBezTo>
                  <a:cubicBezTo>
                    <a:pt x="97" y="268"/>
                    <a:pt x="101" y="266"/>
                    <a:pt x="103" y="267"/>
                  </a:cubicBezTo>
                  <a:cubicBezTo>
                    <a:pt x="105" y="267"/>
                    <a:pt x="109" y="267"/>
                    <a:pt x="110" y="268"/>
                  </a:cubicBezTo>
                  <a:cubicBezTo>
                    <a:pt x="111" y="269"/>
                    <a:pt x="112" y="270"/>
                    <a:pt x="112" y="271"/>
                  </a:cubicBezTo>
                  <a:cubicBezTo>
                    <a:pt x="112" y="273"/>
                    <a:pt x="109" y="275"/>
                    <a:pt x="109" y="277"/>
                  </a:cubicBezTo>
                  <a:cubicBezTo>
                    <a:pt x="109" y="277"/>
                    <a:pt x="109" y="278"/>
                    <a:pt x="109" y="279"/>
                  </a:cubicBezTo>
                  <a:cubicBezTo>
                    <a:pt x="110" y="280"/>
                    <a:pt x="111" y="280"/>
                    <a:pt x="112" y="280"/>
                  </a:cubicBezTo>
                  <a:cubicBezTo>
                    <a:pt x="114" y="280"/>
                    <a:pt x="115" y="276"/>
                    <a:pt x="116" y="276"/>
                  </a:cubicBezTo>
                  <a:cubicBezTo>
                    <a:pt x="117" y="276"/>
                    <a:pt x="119" y="277"/>
                    <a:pt x="119" y="278"/>
                  </a:cubicBezTo>
                  <a:cubicBezTo>
                    <a:pt x="119" y="279"/>
                    <a:pt x="117" y="280"/>
                    <a:pt x="118" y="281"/>
                  </a:cubicBezTo>
                  <a:cubicBezTo>
                    <a:pt x="118" y="283"/>
                    <a:pt x="120" y="283"/>
                    <a:pt x="121" y="284"/>
                  </a:cubicBezTo>
                  <a:cubicBezTo>
                    <a:pt x="122" y="286"/>
                    <a:pt x="119" y="290"/>
                    <a:pt x="120" y="292"/>
                  </a:cubicBezTo>
                  <a:cubicBezTo>
                    <a:pt x="122" y="294"/>
                    <a:pt x="126" y="295"/>
                    <a:pt x="127" y="296"/>
                  </a:cubicBezTo>
                  <a:cubicBezTo>
                    <a:pt x="127" y="298"/>
                    <a:pt x="126" y="301"/>
                    <a:pt x="126" y="302"/>
                  </a:cubicBezTo>
                  <a:cubicBezTo>
                    <a:pt x="127" y="304"/>
                    <a:pt x="129" y="307"/>
                    <a:pt x="130" y="308"/>
                  </a:cubicBezTo>
                  <a:cubicBezTo>
                    <a:pt x="133" y="309"/>
                    <a:pt x="139" y="306"/>
                    <a:pt x="142" y="307"/>
                  </a:cubicBezTo>
                  <a:cubicBezTo>
                    <a:pt x="144" y="308"/>
                    <a:pt x="145" y="310"/>
                    <a:pt x="146" y="310"/>
                  </a:cubicBezTo>
                  <a:cubicBezTo>
                    <a:pt x="147" y="310"/>
                    <a:pt x="148" y="309"/>
                    <a:pt x="149" y="309"/>
                  </a:cubicBezTo>
                  <a:cubicBezTo>
                    <a:pt x="149" y="308"/>
                    <a:pt x="149" y="307"/>
                    <a:pt x="149" y="306"/>
                  </a:cubicBezTo>
                  <a:cubicBezTo>
                    <a:pt x="150" y="306"/>
                    <a:pt x="153" y="306"/>
                    <a:pt x="154" y="306"/>
                  </a:cubicBezTo>
                  <a:cubicBezTo>
                    <a:pt x="154" y="304"/>
                    <a:pt x="154" y="303"/>
                    <a:pt x="154" y="302"/>
                  </a:cubicBezTo>
                  <a:cubicBezTo>
                    <a:pt x="155" y="301"/>
                    <a:pt x="155" y="299"/>
                    <a:pt x="156" y="298"/>
                  </a:cubicBezTo>
                  <a:cubicBezTo>
                    <a:pt x="157" y="298"/>
                    <a:pt x="160" y="298"/>
                    <a:pt x="160" y="298"/>
                  </a:cubicBezTo>
                  <a:cubicBezTo>
                    <a:pt x="161" y="298"/>
                    <a:pt x="163" y="294"/>
                    <a:pt x="164" y="294"/>
                  </a:cubicBezTo>
                  <a:cubicBezTo>
                    <a:pt x="165" y="293"/>
                    <a:pt x="167" y="294"/>
                    <a:pt x="167" y="294"/>
                  </a:cubicBezTo>
                  <a:cubicBezTo>
                    <a:pt x="168" y="293"/>
                    <a:pt x="168" y="292"/>
                    <a:pt x="168" y="292"/>
                  </a:cubicBezTo>
                  <a:cubicBezTo>
                    <a:pt x="169" y="291"/>
                    <a:pt x="171" y="289"/>
                    <a:pt x="172" y="288"/>
                  </a:cubicBezTo>
                  <a:cubicBezTo>
                    <a:pt x="172" y="288"/>
                    <a:pt x="172" y="286"/>
                    <a:pt x="172" y="286"/>
                  </a:cubicBezTo>
                  <a:cubicBezTo>
                    <a:pt x="172" y="285"/>
                    <a:pt x="170" y="284"/>
                    <a:pt x="170" y="283"/>
                  </a:cubicBezTo>
                  <a:cubicBezTo>
                    <a:pt x="170" y="283"/>
                    <a:pt x="169" y="280"/>
                    <a:pt x="170" y="280"/>
                  </a:cubicBezTo>
                  <a:cubicBezTo>
                    <a:pt x="170" y="280"/>
                    <a:pt x="172" y="281"/>
                    <a:pt x="173" y="281"/>
                  </a:cubicBezTo>
                  <a:cubicBezTo>
                    <a:pt x="174" y="281"/>
                    <a:pt x="177" y="281"/>
                    <a:pt x="178" y="280"/>
                  </a:cubicBezTo>
                  <a:cubicBezTo>
                    <a:pt x="179" y="279"/>
                    <a:pt x="178" y="277"/>
                    <a:pt x="178" y="276"/>
                  </a:cubicBezTo>
                  <a:cubicBezTo>
                    <a:pt x="179" y="276"/>
                    <a:pt x="181" y="277"/>
                    <a:pt x="182" y="277"/>
                  </a:cubicBezTo>
                  <a:cubicBezTo>
                    <a:pt x="183" y="277"/>
                    <a:pt x="184" y="276"/>
                    <a:pt x="184" y="275"/>
                  </a:cubicBezTo>
                  <a:cubicBezTo>
                    <a:pt x="185" y="275"/>
                    <a:pt x="185" y="274"/>
                    <a:pt x="185" y="273"/>
                  </a:cubicBezTo>
                  <a:cubicBezTo>
                    <a:pt x="185" y="272"/>
                    <a:pt x="182" y="271"/>
                    <a:pt x="182" y="270"/>
                  </a:cubicBezTo>
                  <a:cubicBezTo>
                    <a:pt x="182" y="269"/>
                    <a:pt x="186" y="269"/>
                    <a:pt x="187" y="268"/>
                  </a:cubicBezTo>
                  <a:cubicBezTo>
                    <a:pt x="188" y="266"/>
                    <a:pt x="187" y="262"/>
                    <a:pt x="188" y="261"/>
                  </a:cubicBezTo>
                  <a:cubicBezTo>
                    <a:pt x="189" y="260"/>
                    <a:pt x="192" y="259"/>
                    <a:pt x="193" y="260"/>
                  </a:cubicBezTo>
                  <a:cubicBezTo>
                    <a:pt x="195" y="260"/>
                    <a:pt x="197" y="265"/>
                    <a:pt x="199" y="266"/>
                  </a:cubicBezTo>
                  <a:cubicBezTo>
                    <a:pt x="200" y="266"/>
                    <a:pt x="201" y="267"/>
                    <a:pt x="202" y="266"/>
                  </a:cubicBezTo>
                  <a:cubicBezTo>
                    <a:pt x="202" y="266"/>
                    <a:pt x="202" y="264"/>
                    <a:pt x="203" y="264"/>
                  </a:cubicBezTo>
                  <a:cubicBezTo>
                    <a:pt x="204" y="263"/>
                    <a:pt x="206" y="264"/>
                    <a:pt x="207" y="264"/>
                  </a:cubicBezTo>
                  <a:cubicBezTo>
                    <a:pt x="210" y="264"/>
                    <a:pt x="216" y="264"/>
                    <a:pt x="219" y="263"/>
                  </a:cubicBezTo>
                  <a:cubicBezTo>
                    <a:pt x="220" y="262"/>
                    <a:pt x="222" y="258"/>
                    <a:pt x="222" y="258"/>
                  </a:cubicBezTo>
                  <a:cubicBezTo>
                    <a:pt x="222" y="258"/>
                    <a:pt x="225" y="255"/>
                    <a:pt x="227" y="254"/>
                  </a:cubicBezTo>
                  <a:cubicBezTo>
                    <a:pt x="228" y="254"/>
                    <a:pt x="231" y="256"/>
                    <a:pt x="232" y="256"/>
                  </a:cubicBezTo>
                  <a:cubicBezTo>
                    <a:pt x="233" y="255"/>
                    <a:pt x="234" y="252"/>
                    <a:pt x="235" y="250"/>
                  </a:cubicBezTo>
                  <a:cubicBezTo>
                    <a:pt x="236" y="250"/>
                    <a:pt x="239" y="250"/>
                    <a:pt x="240" y="249"/>
                  </a:cubicBezTo>
                  <a:cubicBezTo>
                    <a:pt x="241" y="249"/>
                    <a:pt x="241" y="247"/>
                    <a:pt x="241" y="246"/>
                  </a:cubicBezTo>
                  <a:cubicBezTo>
                    <a:pt x="243" y="246"/>
                    <a:pt x="246" y="247"/>
                    <a:pt x="247" y="247"/>
                  </a:cubicBezTo>
                  <a:cubicBezTo>
                    <a:pt x="247" y="247"/>
                    <a:pt x="248" y="246"/>
                    <a:pt x="248" y="246"/>
                  </a:cubicBezTo>
                  <a:cubicBezTo>
                    <a:pt x="248" y="245"/>
                    <a:pt x="247" y="245"/>
                    <a:pt x="247" y="244"/>
                  </a:cubicBezTo>
                  <a:cubicBezTo>
                    <a:pt x="247" y="243"/>
                    <a:pt x="249" y="242"/>
                    <a:pt x="250" y="241"/>
                  </a:cubicBezTo>
                  <a:cubicBezTo>
                    <a:pt x="250" y="239"/>
                    <a:pt x="250" y="237"/>
                    <a:pt x="251" y="235"/>
                  </a:cubicBezTo>
                  <a:cubicBezTo>
                    <a:pt x="251" y="234"/>
                    <a:pt x="252" y="233"/>
                    <a:pt x="253" y="233"/>
                  </a:cubicBezTo>
                  <a:cubicBezTo>
                    <a:pt x="253" y="233"/>
                    <a:pt x="254" y="233"/>
                    <a:pt x="255" y="233"/>
                  </a:cubicBezTo>
                  <a:cubicBezTo>
                    <a:pt x="255" y="233"/>
                    <a:pt x="256" y="233"/>
                    <a:pt x="256" y="232"/>
                  </a:cubicBezTo>
                  <a:cubicBezTo>
                    <a:pt x="256" y="232"/>
                    <a:pt x="256" y="231"/>
                    <a:pt x="256" y="230"/>
                  </a:cubicBezTo>
                  <a:cubicBezTo>
                    <a:pt x="255" y="230"/>
                    <a:pt x="254" y="229"/>
                    <a:pt x="253" y="228"/>
                  </a:cubicBezTo>
                  <a:cubicBezTo>
                    <a:pt x="253" y="227"/>
                    <a:pt x="252" y="226"/>
                    <a:pt x="252" y="225"/>
                  </a:cubicBezTo>
                  <a:cubicBezTo>
                    <a:pt x="252" y="225"/>
                    <a:pt x="253" y="224"/>
                    <a:pt x="253" y="224"/>
                  </a:cubicBezTo>
                  <a:cubicBezTo>
                    <a:pt x="253" y="223"/>
                    <a:pt x="253" y="222"/>
                    <a:pt x="253" y="222"/>
                  </a:cubicBezTo>
                  <a:cubicBezTo>
                    <a:pt x="251" y="221"/>
                    <a:pt x="247" y="221"/>
                    <a:pt x="246" y="219"/>
                  </a:cubicBezTo>
                  <a:cubicBezTo>
                    <a:pt x="245" y="219"/>
                    <a:pt x="244" y="218"/>
                    <a:pt x="245" y="217"/>
                  </a:cubicBezTo>
                  <a:cubicBezTo>
                    <a:pt x="245" y="217"/>
                    <a:pt x="246" y="217"/>
                    <a:pt x="246" y="217"/>
                  </a:cubicBezTo>
                  <a:cubicBezTo>
                    <a:pt x="246" y="216"/>
                    <a:pt x="246" y="215"/>
                    <a:pt x="246" y="215"/>
                  </a:cubicBezTo>
                  <a:cubicBezTo>
                    <a:pt x="247" y="213"/>
                    <a:pt x="250" y="212"/>
                    <a:pt x="251" y="211"/>
                  </a:cubicBezTo>
                  <a:cubicBezTo>
                    <a:pt x="252" y="211"/>
                    <a:pt x="252" y="209"/>
                    <a:pt x="252" y="209"/>
                  </a:cubicBezTo>
                  <a:cubicBezTo>
                    <a:pt x="252" y="208"/>
                    <a:pt x="250" y="208"/>
                    <a:pt x="249" y="207"/>
                  </a:cubicBezTo>
                  <a:cubicBezTo>
                    <a:pt x="249" y="207"/>
                    <a:pt x="250" y="206"/>
                    <a:pt x="251" y="206"/>
                  </a:cubicBezTo>
                  <a:cubicBezTo>
                    <a:pt x="251" y="206"/>
                    <a:pt x="252" y="206"/>
                    <a:pt x="252" y="206"/>
                  </a:cubicBezTo>
                  <a:cubicBezTo>
                    <a:pt x="253" y="206"/>
                    <a:pt x="255" y="205"/>
                    <a:pt x="256" y="204"/>
                  </a:cubicBezTo>
                  <a:cubicBezTo>
                    <a:pt x="256" y="204"/>
                    <a:pt x="256" y="203"/>
                    <a:pt x="256" y="203"/>
                  </a:cubicBezTo>
                  <a:cubicBezTo>
                    <a:pt x="256" y="202"/>
                    <a:pt x="254" y="201"/>
                    <a:pt x="254" y="200"/>
                  </a:cubicBezTo>
                  <a:cubicBezTo>
                    <a:pt x="254" y="200"/>
                    <a:pt x="254" y="199"/>
                    <a:pt x="255" y="199"/>
                  </a:cubicBezTo>
                  <a:cubicBezTo>
                    <a:pt x="255" y="198"/>
                    <a:pt x="256" y="198"/>
                    <a:pt x="257" y="199"/>
                  </a:cubicBezTo>
                  <a:cubicBezTo>
                    <a:pt x="259" y="199"/>
                    <a:pt x="260" y="202"/>
                    <a:pt x="261" y="203"/>
                  </a:cubicBezTo>
                  <a:cubicBezTo>
                    <a:pt x="262" y="204"/>
                    <a:pt x="264" y="206"/>
                    <a:pt x="266" y="204"/>
                  </a:cubicBezTo>
                  <a:cubicBezTo>
                    <a:pt x="266" y="204"/>
                    <a:pt x="266" y="202"/>
                    <a:pt x="266" y="202"/>
                  </a:cubicBezTo>
                  <a:cubicBezTo>
                    <a:pt x="266" y="201"/>
                    <a:pt x="268" y="201"/>
                    <a:pt x="268" y="201"/>
                  </a:cubicBezTo>
                  <a:cubicBezTo>
                    <a:pt x="269" y="200"/>
                    <a:pt x="269" y="199"/>
                    <a:pt x="269" y="198"/>
                  </a:cubicBezTo>
                  <a:cubicBezTo>
                    <a:pt x="269" y="198"/>
                    <a:pt x="267" y="197"/>
                    <a:pt x="267" y="196"/>
                  </a:cubicBezTo>
                  <a:cubicBezTo>
                    <a:pt x="266" y="195"/>
                    <a:pt x="268" y="193"/>
                    <a:pt x="268" y="191"/>
                  </a:cubicBezTo>
                  <a:cubicBezTo>
                    <a:pt x="268" y="190"/>
                    <a:pt x="268" y="187"/>
                    <a:pt x="267" y="186"/>
                  </a:cubicBezTo>
                  <a:cubicBezTo>
                    <a:pt x="266" y="185"/>
                    <a:pt x="263" y="184"/>
                    <a:pt x="262" y="183"/>
                  </a:cubicBezTo>
                  <a:cubicBezTo>
                    <a:pt x="262" y="181"/>
                    <a:pt x="262" y="180"/>
                    <a:pt x="262" y="179"/>
                  </a:cubicBezTo>
                  <a:cubicBezTo>
                    <a:pt x="263" y="178"/>
                    <a:pt x="266" y="177"/>
                    <a:pt x="266" y="176"/>
                  </a:cubicBezTo>
                  <a:cubicBezTo>
                    <a:pt x="267" y="176"/>
                    <a:pt x="267" y="175"/>
                    <a:pt x="267" y="174"/>
                  </a:cubicBezTo>
                  <a:cubicBezTo>
                    <a:pt x="266" y="173"/>
                    <a:pt x="264" y="173"/>
                    <a:pt x="264" y="173"/>
                  </a:cubicBezTo>
                  <a:cubicBezTo>
                    <a:pt x="263" y="173"/>
                    <a:pt x="263" y="172"/>
                    <a:pt x="263" y="172"/>
                  </a:cubicBezTo>
                  <a:cubicBezTo>
                    <a:pt x="263" y="171"/>
                    <a:pt x="264" y="169"/>
                    <a:pt x="265" y="169"/>
                  </a:cubicBezTo>
                  <a:cubicBezTo>
                    <a:pt x="268" y="168"/>
                    <a:pt x="270" y="173"/>
                    <a:pt x="273" y="174"/>
                  </a:cubicBezTo>
                  <a:cubicBezTo>
                    <a:pt x="274" y="175"/>
                    <a:pt x="279" y="175"/>
                    <a:pt x="279" y="175"/>
                  </a:cubicBezTo>
                  <a:cubicBezTo>
                    <a:pt x="279" y="175"/>
                    <a:pt x="281" y="169"/>
                    <a:pt x="281" y="167"/>
                  </a:cubicBezTo>
                  <a:cubicBezTo>
                    <a:pt x="281" y="164"/>
                    <a:pt x="279" y="161"/>
                    <a:pt x="279" y="159"/>
                  </a:cubicBezTo>
                  <a:cubicBezTo>
                    <a:pt x="280" y="157"/>
                    <a:pt x="283" y="155"/>
                    <a:pt x="283" y="154"/>
                  </a:cubicBezTo>
                  <a:cubicBezTo>
                    <a:pt x="282" y="152"/>
                    <a:pt x="278" y="150"/>
                    <a:pt x="276" y="149"/>
                  </a:cubicBezTo>
                  <a:cubicBezTo>
                    <a:pt x="275" y="149"/>
                    <a:pt x="273" y="147"/>
                    <a:pt x="271" y="146"/>
                  </a:cubicBezTo>
                  <a:cubicBezTo>
                    <a:pt x="271" y="146"/>
                    <a:pt x="271" y="144"/>
                    <a:pt x="271" y="144"/>
                  </a:cubicBezTo>
                  <a:cubicBezTo>
                    <a:pt x="270" y="144"/>
                    <a:pt x="269" y="144"/>
                    <a:pt x="269" y="145"/>
                  </a:cubicBezTo>
                  <a:cubicBezTo>
                    <a:pt x="268" y="146"/>
                    <a:pt x="268" y="148"/>
                    <a:pt x="268" y="149"/>
                  </a:cubicBezTo>
                  <a:cubicBezTo>
                    <a:pt x="268" y="150"/>
                    <a:pt x="267" y="152"/>
                    <a:pt x="267" y="152"/>
                  </a:cubicBezTo>
                  <a:cubicBezTo>
                    <a:pt x="266" y="152"/>
                    <a:pt x="264" y="152"/>
                    <a:pt x="263" y="152"/>
                  </a:cubicBezTo>
                  <a:cubicBezTo>
                    <a:pt x="261" y="153"/>
                    <a:pt x="259" y="157"/>
                    <a:pt x="258" y="158"/>
                  </a:cubicBezTo>
                  <a:cubicBezTo>
                    <a:pt x="256" y="158"/>
                    <a:pt x="255" y="158"/>
                    <a:pt x="255" y="157"/>
                  </a:cubicBezTo>
                  <a:cubicBezTo>
                    <a:pt x="254" y="157"/>
                    <a:pt x="253" y="155"/>
                    <a:pt x="253" y="155"/>
                  </a:cubicBezTo>
                  <a:cubicBezTo>
                    <a:pt x="251" y="154"/>
                    <a:pt x="250" y="158"/>
                    <a:pt x="248" y="159"/>
                  </a:cubicBezTo>
                  <a:cubicBezTo>
                    <a:pt x="248" y="159"/>
                    <a:pt x="246" y="158"/>
                    <a:pt x="245" y="159"/>
                  </a:cubicBezTo>
                  <a:cubicBezTo>
                    <a:pt x="244" y="159"/>
                    <a:pt x="243" y="162"/>
                    <a:pt x="241" y="162"/>
                  </a:cubicBezTo>
                  <a:cubicBezTo>
                    <a:pt x="238" y="163"/>
                    <a:pt x="231" y="161"/>
                    <a:pt x="229" y="158"/>
                  </a:cubicBezTo>
                  <a:cubicBezTo>
                    <a:pt x="229" y="157"/>
                    <a:pt x="230" y="154"/>
                    <a:pt x="230" y="153"/>
                  </a:cubicBezTo>
                  <a:cubicBezTo>
                    <a:pt x="230" y="153"/>
                    <a:pt x="229" y="152"/>
                    <a:pt x="228" y="152"/>
                  </a:cubicBezTo>
                  <a:cubicBezTo>
                    <a:pt x="228" y="152"/>
                    <a:pt x="225" y="152"/>
                    <a:pt x="225" y="151"/>
                  </a:cubicBezTo>
                  <a:cubicBezTo>
                    <a:pt x="224" y="150"/>
                    <a:pt x="225" y="147"/>
                    <a:pt x="225" y="146"/>
                  </a:cubicBezTo>
                  <a:cubicBezTo>
                    <a:pt x="225" y="145"/>
                    <a:pt x="224" y="144"/>
                    <a:pt x="224" y="144"/>
                  </a:cubicBezTo>
                  <a:cubicBezTo>
                    <a:pt x="223" y="142"/>
                    <a:pt x="224" y="141"/>
                    <a:pt x="224" y="141"/>
                  </a:cubicBezTo>
                  <a:cubicBezTo>
                    <a:pt x="224" y="140"/>
                    <a:pt x="227" y="140"/>
                    <a:pt x="227" y="139"/>
                  </a:cubicBezTo>
                  <a:cubicBezTo>
                    <a:pt x="227" y="138"/>
                    <a:pt x="226" y="138"/>
                    <a:pt x="225" y="138"/>
                  </a:cubicBezTo>
                  <a:cubicBezTo>
                    <a:pt x="224" y="138"/>
                    <a:pt x="223" y="138"/>
                    <a:pt x="223" y="139"/>
                  </a:cubicBezTo>
                  <a:cubicBezTo>
                    <a:pt x="222" y="140"/>
                    <a:pt x="222" y="142"/>
                    <a:pt x="222" y="142"/>
                  </a:cubicBezTo>
                  <a:cubicBezTo>
                    <a:pt x="221" y="142"/>
                    <a:pt x="221" y="143"/>
                    <a:pt x="220" y="143"/>
                  </a:cubicBezTo>
                  <a:cubicBezTo>
                    <a:pt x="218" y="142"/>
                    <a:pt x="214" y="140"/>
                    <a:pt x="213" y="139"/>
                  </a:cubicBezTo>
                  <a:cubicBezTo>
                    <a:pt x="212" y="138"/>
                    <a:pt x="213" y="135"/>
                    <a:pt x="212" y="134"/>
                  </a:cubicBezTo>
                  <a:cubicBezTo>
                    <a:pt x="210" y="132"/>
                    <a:pt x="204" y="134"/>
                    <a:pt x="202" y="132"/>
                  </a:cubicBezTo>
                  <a:cubicBezTo>
                    <a:pt x="201" y="131"/>
                    <a:pt x="201" y="129"/>
                    <a:pt x="201" y="128"/>
                  </a:cubicBezTo>
                  <a:cubicBezTo>
                    <a:pt x="202" y="125"/>
                    <a:pt x="204" y="122"/>
                    <a:pt x="206" y="120"/>
                  </a:cubicBezTo>
                  <a:cubicBezTo>
                    <a:pt x="207" y="118"/>
                    <a:pt x="211" y="117"/>
                    <a:pt x="213" y="116"/>
                  </a:cubicBezTo>
                  <a:cubicBezTo>
                    <a:pt x="214" y="115"/>
                    <a:pt x="215" y="114"/>
                    <a:pt x="215" y="114"/>
                  </a:cubicBezTo>
                  <a:cubicBezTo>
                    <a:pt x="215" y="113"/>
                    <a:pt x="215" y="110"/>
                    <a:pt x="216" y="109"/>
                  </a:cubicBezTo>
                  <a:cubicBezTo>
                    <a:pt x="217" y="108"/>
                    <a:pt x="218" y="107"/>
                    <a:pt x="220" y="106"/>
                  </a:cubicBezTo>
                  <a:cubicBezTo>
                    <a:pt x="221" y="106"/>
                    <a:pt x="222" y="107"/>
                    <a:pt x="223" y="106"/>
                  </a:cubicBezTo>
                  <a:cubicBezTo>
                    <a:pt x="224" y="106"/>
                    <a:pt x="225" y="105"/>
                    <a:pt x="225" y="103"/>
                  </a:cubicBezTo>
                  <a:cubicBezTo>
                    <a:pt x="225" y="102"/>
                    <a:pt x="222" y="102"/>
                    <a:pt x="222" y="101"/>
                  </a:cubicBezTo>
                  <a:cubicBezTo>
                    <a:pt x="221" y="100"/>
                    <a:pt x="222" y="99"/>
                    <a:pt x="222" y="98"/>
                  </a:cubicBezTo>
                  <a:cubicBezTo>
                    <a:pt x="222" y="98"/>
                    <a:pt x="221" y="96"/>
                    <a:pt x="221" y="96"/>
                  </a:cubicBezTo>
                  <a:cubicBezTo>
                    <a:pt x="220" y="96"/>
                    <a:pt x="217" y="96"/>
                    <a:pt x="216" y="96"/>
                  </a:cubicBezTo>
                  <a:cubicBezTo>
                    <a:pt x="214" y="95"/>
                    <a:pt x="213" y="92"/>
                    <a:pt x="211" y="91"/>
                  </a:cubicBezTo>
                  <a:cubicBezTo>
                    <a:pt x="210" y="91"/>
                    <a:pt x="209" y="91"/>
                    <a:pt x="209" y="92"/>
                  </a:cubicBezTo>
                  <a:cubicBezTo>
                    <a:pt x="208" y="93"/>
                    <a:pt x="209" y="96"/>
                    <a:pt x="208" y="98"/>
                  </a:cubicBezTo>
                  <a:cubicBezTo>
                    <a:pt x="208" y="99"/>
                    <a:pt x="206" y="100"/>
                    <a:pt x="205" y="100"/>
                  </a:cubicBezTo>
                  <a:cubicBezTo>
                    <a:pt x="203" y="100"/>
                    <a:pt x="203" y="97"/>
                    <a:pt x="202" y="96"/>
                  </a:cubicBezTo>
                  <a:cubicBezTo>
                    <a:pt x="201" y="96"/>
                    <a:pt x="198" y="98"/>
                    <a:pt x="197" y="97"/>
                  </a:cubicBezTo>
                  <a:cubicBezTo>
                    <a:pt x="195" y="97"/>
                    <a:pt x="192" y="94"/>
                    <a:pt x="192" y="94"/>
                  </a:cubicBezTo>
                  <a:cubicBezTo>
                    <a:pt x="192" y="94"/>
                    <a:pt x="190" y="94"/>
                    <a:pt x="190" y="93"/>
                  </a:cubicBezTo>
                  <a:cubicBezTo>
                    <a:pt x="188" y="92"/>
                    <a:pt x="188" y="86"/>
                    <a:pt x="189" y="84"/>
                  </a:cubicBezTo>
                  <a:cubicBezTo>
                    <a:pt x="190" y="82"/>
                    <a:pt x="192" y="79"/>
                    <a:pt x="192" y="77"/>
                  </a:cubicBezTo>
                  <a:cubicBezTo>
                    <a:pt x="193" y="76"/>
                    <a:pt x="192" y="73"/>
                    <a:pt x="192" y="72"/>
                  </a:cubicBezTo>
                  <a:cubicBezTo>
                    <a:pt x="191" y="71"/>
                    <a:pt x="189" y="69"/>
                    <a:pt x="188" y="68"/>
                  </a:cubicBezTo>
                  <a:cubicBezTo>
                    <a:pt x="187" y="67"/>
                    <a:pt x="184" y="67"/>
                    <a:pt x="184" y="67"/>
                  </a:cubicBezTo>
                  <a:cubicBezTo>
                    <a:pt x="183" y="66"/>
                    <a:pt x="182" y="64"/>
                    <a:pt x="182" y="63"/>
                  </a:cubicBezTo>
                  <a:cubicBezTo>
                    <a:pt x="182" y="63"/>
                    <a:pt x="183" y="62"/>
                    <a:pt x="184" y="61"/>
                  </a:cubicBezTo>
                  <a:cubicBezTo>
                    <a:pt x="185" y="61"/>
                    <a:pt x="186" y="62"/>
                    <a:pt x="187" y="62"/>
                  </a:cubicBezTo>
                  <a:cubicBezTo>
                    <a:pt x="188" y="62"/>
                    <a:pt x="189" y="60"/>
                    <a:pt x="189" y="60"/>
                  </a:cubicBezTo>
                  <a:cubicBezTo>
                    <a:pt x="190" y="59"/>
                    <a:pt x="190" y="56"/>
                    <a:pt x="189" y="56"/>
                  </a:cubicBezTo>
                  <a:cubicBezTo>
                    <a:pt x="188" y="55"/>
                    <a:pt x="187" y="55"/>
                    <a:pt x="187" y="55"/>
                  </a:cubicBezTo>
                  <a:cubicBezTo>
                    <a:pt x="184" y="56"/>
                    <a:pt x="178" y="61"/>
                    <a:pt x="175" y="61"/>
                  </a:cubicBezTo>
                  <a:cubicBezTo>
                    <a:pt x="175" y="61"/>
                    <a:pt x="173" y="61"/>
                    <a:pt x="173" y="60"/>
                  </a:cubicBezTo>
                  <a:cubicBezTo>
                    <a:pt x="172" y="59"/>
                    <a:pt x="176" y="57"/>
                    <a:pt x="177" y="56"/>
                  </a:cubicBezTo>
                  <a:cubicBezTo>
                    <a:pt x="179" y="55"/>
                    <a:pt x="184" y="53"/>
                    <a:pt x="185" y="51"/>
                  </a:cubicBezTo>
                  <a:cubicBezTo>
                    <a:pt x="186" y="50"/>
                    <a:pt x="187" y="48"/>
                    <a:pt x="187" y="46"/>
                  </a:cubicBezTo>
                  <a:cubicBezTo>
                    <a:pt x="187" y="46"/>
                    <a:pt x="187" y="44"/>
                    <a:pt x="186" y="42"/>
                  </a:cubicBezTo>
                  <a:cubicBezTo>
                    <a:pt x="186" y="42"/>
                    <a:pt x="185" y="42"/>
                    <a:pt x="184" y="42"/>
                  </a:cubicBezTo>
                  <a:cubicBezTo>
                    <a:pt x="184" y="42"/>
                    <a:pt x="183" y="44"/>
                    <a:pt x="183" y="44"/>
                  </a:cubicBezTo>
                  <a:cubicBezTo>
                    <a:pt x="182" y="44"/>
                    <a:pt x="179" y="43"/>
                    <a:pt x="178" y="42"/>
                  </a:cubicBezTo>
                  <a:cubicBezTo>
                    <a:pt x="178" y="41"/>
                    <a:pt x="180" y="38"/>
                    <a:pt x="180" y="37"/>
                  </a:cubicBezTo>
                  <a:cubicBezTo>
                    <a:pt x="180" y="36"/>
                    <a:pt x="178" y="33"/>
                    <a:pt x="177" y="33"/>
                  </a:cubicBezTo>
                  <a:cubicBezTo>
                    <a:pt x="176" y="32"/>
                    <a:pt x="173" y="33"/>
                    <a:pt x="171" y="32"/>
                  </a:cubicBezTo>
                  <a:cubicBezTo>
                    <a:pt x="170" y="32"/>
                    <a:pt x="169" y="29"/>
                    <a:pt x="168" y="28"/>
                  </a:cubicBezTo>
                  <a:cubicBezTo>
                    <a:pt x="167" y="26"/>
                    <a:pt x="167" y="24"/>
                    <a:pt x="165" y="24"/>
                  </a:cubicBezTo>
                  <a:cubicBezTo>
                    <a:pt x="164" y="23"/>
                    <a:pt x="162" y="23"/>
                    <a:pt x="160" y="23"/>
                  </a:cubicBezTo>
                  <a:cubicBezTo>
                    <a:pt x="160" y="24"/>
                    <a:pt x="158" y="24"/>
                    <a:pt x="157" y="25"/>
                  </a:cubicBezTo>
                  <a:cubicBezTo>
                    <a:pt x="156" y="25"/>
                    <a:pt x="156" y="27"/>
                    <a:pt x="155" y="28"/>
                  </a:cubicBezTo>
                  <a:cubicBezTo>
                    <a:pt x="154" y="28"/>
                    <a:pt x="152" y="28"/>
                    <a:pt x="150" y="27"/>
                  </a:cubicBezTo>
                  <a:cubicBezTo>
                    <a:pt x="148" y="27"/>
                    <a:pt x="145" y="26"/>
                    <a:pt x="144" y="25"/>
                  </a:cubicBezTo>
                  <a:cubicBezTo>
                    <a:pt x="142" y="24"/>
                    <a:pt x="140" y="21"/>
                    <a:pt x="139" y="21"/>
                  </a:cubicBezTo>
                  <a:cubicBezTo>
                    <a:pt x="138" y="20"/>
                    <a:pt x="136" y="19"/>
                    <a:pt x="135" y="19"/>
                  </a:cubicBezTo>
                  <a:cubicBezTo>
                    <a:pt x="133" y="18"/>
                    <a:pt x="128" y="21"/>
                    <a:pt x="125" y="20"/>
                  </a:cubicBezTo>
                  <a:cubicBezTo>
                    <a:pt x="125" y="20"/>
                    <a:pt x="123" y="20"/>
                    <a:pt x="122" y="19"/>
                  </a:cubicBezTo>
                  <a:cubicBezTo>
                    <a:pt x="121" y="18"/>
                    <a:pt x="119" y="15"/>
                    <a:pt x="118" y="14"/>
                  </a:cubicBezTo>
                  <a:cubicBezTo>
                    <a:pt x="117" y="14"/>
                    <a:pt x="115" y="14"/>
                    <a:pt x="114" y="14"/>
                  </a:cubicBezTo>
                  <a:cubicBezTo>
                    <a:pt x="111" y="14"/>
                    <a:pt x="105" y="16"/>
                    <a:pt x="103" y="15"/>
                  </a:cubicBezTo>
                  <a:cubicBezTo>
                    <a:pt x="102" y="15"/>
                    <a:pt x="100" y="12"/>
                    <a:pt x="99" y="11"/>
                  </a:cubicBezTo>
                  <a:cubicBezTo>
                    <a:pt x="98" y="11"/>
                    <a:pt x="96" y="12"/>
                    <a:pt x="95" y="11"/>
                  </a:cubicBezTo>
                  <a:cubicBezTo>
                    <a:pt x="94" y="11"/>
                    <a:pt x="93" y="8"/>
                    <a:pt x="92" y="7"/>
                  </a:cubicBezTo>
                  <a:cubicBezTo>
                    <a:pt x="91" y="7"/>
                    <a:pt x="88" y="6"/>
                    <a:pt x="87" y="6"/>
                  </a:cubicBezTo>
                  <a:cubicBezTo>
                    <a:pt x="86" y="6"/>
                    <a:pt x="84" y="7"/>
                    <a:pt x="83" y="7"/>
                  </a:cubicBezTo>
                  <a:cubicBezTo>
                    <a:pt x="81" y="6"/>
                    <a:pt x="79" y="3"/>
                    <a:pt x="78" y="2"/>
                  </a:cubicBezTo>
                  <a:cubicBezTo>
                    <a:pt x="77" y="1"/>
                    <a:pt x="76" y="0"/>
                    <a:pt x="74" y="0"/>
                  </a:cubicBezTo>
                  <a:cubicBezTo>
                    <a:pt x="74" y="0"/>
                    <a:pt x="72" y="0"/>
                    <a:pt x="71" y="1"/>
                  </a:cubicBezTo>
                  <a:cubicBezTo>
                    <a:pt x="71" y="1"/>
                    <a:pt x="69" y="3"/>
                    <a:pt x="69" y="4"/>
                  </a:cubicBezTo>
                  <a:cubicBezTo>
                    <a:pt x="67" y="5"/>
                    <a:pt x="64" y="4"/>
                    <a:pt x="63" y="5"/>
                  </a:cubicBezTo>
                  <a:cubicBezTo>
                    <a:pt x="63" y="6"/>
                    <a:pt x="62" y="7"/>
                    <a:pt x="62" y="8"/>
                  </a:cubicBezTo>
                  <a:cubicBezTo>
                    <a:pt x="62" y="9"/>
                    <a:pt x="62" y="10"/>
                    <a:pt x="63" y="11"/>
                  </a:cubicBezTo>
                  <a:cubicBezTo>
                    <a:pt x="63" y="12"/>
                    <a:pt x="66" y="14"/>
                    <a:pt x="67" y="14"/>
                  </a:cubicBezTo>
                  <a:cubicBezTo>
                    <a:pt x="69" y="14"/>
                    <a:pt x="72" y="14"/>
                    <a:pt x="73" y="14"/>
                  </a:cubicBezTo>
                  <a:cubicBezTo>
                    <a:pt x="75" y="15"/>
                    <a:pt x="78" y="15"/>
                    <a:pt x="79" y="16"/>
                  </a:cubicBezTo>
                  <a:cubicBezTo>
                    <a:pt x="79" y="17"/>
                    <a:pt x="80" y="18"/>
                    <a:pt x="80" y="20"/>
                  </a:cubicBezTo>
                  <a:cubicBezTo>
                    <a:pt x="79" y="20"/>
                    <a:pt x="78" y="20"/>
                    <a:pt x="78" y="21"/>
                  </a:cubicBezTo>
                  <a:cubicBezTo>
                    <a:pt x="77" y="21"/>
                    <a:pt x="76" y="20"/>
                    <a:pt x="75" y="20"/>
                  </a:cubicBezTo>
                  <a:cubicBezTo>
                    <a:pt x="74" y="21"/>
                    <a:pt x="74" y="21"/>
                    <a:pt x="74" y="22"/>
                  </a:cubicBezTo>
                  <a:cubicBezTo>
                    <a:pt x="74" y="23"/>
                    <a:pt x="76" y="25"/>
                    <a:pt x="77" y="26"/>
                  </a:cubicBezTo>
                  <a:cubicBezTo>
                    <a:pt x="78" y="27"/>
                    <a:pt x="81" y="28"/>
                    <a:pt x="81" y="29"/>
                  </a:cubicBezTo>
                  <a:cubicBezTo>
                    <a:pt x="82" y="30"/>
                    <a:pt x="82" y="32"/>
                    <a:pt x="81" y="33"/>
                  </a:cubicBezTo>
                  <a:cubicBezTo>
                    <a:pt x="81" y="33"/>
                    <a:pt x="78" y="32"/>
                    <a:pt x="78" y="32"/>
                  </a:cubicBezTo>
                  <a:cubicBezTo>
                    <a:pt x="76" y="31"/>
                    <a:pt x="75" y="29"/>
                    <a:pt x="74" y="28"/>
                  </a:cubicBezTo>
                  <a:cubicBezTo>
                    <a:pt x="73" y="26"/>
                    <a:pt x="71" y="22"/>
                    <a:pt x="70" y="21"/>
                  </a:cubicBezTo>
                  <a:cubicBezTo>
                    <a:pt x="69" y="21"/>
                    <a:pt x="67" y="21"/>
                    <a:pt x="66" y="21"/>
                  </a:cubicBezTo>
                  <a:cubicBezTo>
                    <a:pt x="65" y="21"/>
                    <a:pt x="63" y="22"/>
                    <a:pt x="62" y="22"/>
                  </a:cubicBezTo>
                  <a:cubicBezTo>
                    <a:pt x="61" y="23"/>
                    <a:pt x="61" y="25"/>
                    <a:pt x="59" y="26"/>
                  </a:cubicBezTo>
                  <a:cubicBezTo>
                    <a:pt x="59" y="26"/>
                    <a:pt x="57" y="26"/>
                    <a:pt x="56" y="26"/>
                  </a:cubicBezTo>
                  <a:cubicBezTo>
                    <a:pt x="56" y="26"/>
                    <a:pt x="55" y="28"/>
                    <a:pt x="55" y="29"/>
                  </a:cubicBezTo>
                  <a:cubicBezTo>
                    <a:pt x="55" y="31"/>
                    <a:pt x="58" y="36"/>
                    <a:pt x="58" y="38"/>
                  </a:cubicBezTo>
                  <a:cubicBezTo>
                    <a:pt x="58" y="38"/>
                    <a:pt x="58" y="40"/>
                    <a:pt x="57" y="40"/>
                  </a:cubicBezTo>
                  <a:cubicBezTo>
                    <a:pt x="57" y="40"/>
                    <a:pt x="56" y="39"/>
                    <a:pt x="55" y="39"/>
                  </a:cubicBezTo>
                  <a:cubicBezTo>
                    <a:pt x="55" y="39"/>
                    <a:pt x="53" y="39"/>
                    <a:pt x="52" y="39"/>
                  </a:cubicBezTo>
                  <a:cubicBezTo>
                    <a:pt x="52" y="40"/>
                    <a:pt x="52" y="41"/>
                    <a:pt x="51" y="42"/>
                  </a:cubicBezTo>
                  <a:cubicBezTo>
                    <a:pt x="51" y="42"/>
                    <a:pt x="49" y="42"/>
                    <a:pt x="49" y="43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7" y="45"/>
                    <a:pt x="45" y="44"/>
                    <a:pt x="44" y="43"/>
                  </a:cubicBezTo>
                  <a:cubicBezTo>
                    <a:pt x="44" y="42"/>
                    <a:pt x="45" y="41"/>
                    <a:pt x="44" y="40"/>
                  </a:cubicBezTo>
                  <a:cubicBezTo>
                    <a:pt x="44" y="39"/>
                    <a:pt x="41" y="38"/>
                    <a:pt x="41" y="37"/>
                  </a:cubicBezTo>
                  <a:cubicBezTo>
                    <a:pt x="40" y="36"/>
                    <a:pt x="39" y="33"/>
                    <a:pt x="39" y="32"/>
                  </a:cubicBezTo>
                  <a:cubicBezTo>
                    <a:pt x="40" y="32"/>
                    <a:pt x="40" y="32"/>
                    <a:pt x="41" y="32"/>
                  </a:cubicBezTo>
                  <a:cubicBezTo>
                    <a:pt x="42" y="32"/>
                    <a:pt x="43" y="34"/>
                    <a:pt x="44" y="34"/>
                  </a:cubicBezTo>
                  <a:cubicBezTo>
                    <a:pt x="45" y="34"/>
                    <a:pt x="47" y="34"/>
                    <a:pt x="48" y="33"/>
                  </a:cubicBezTo>
                  <a:cubicBezTo>
                    <a:pt x="48" y="33"/>
                    <a:pt x="49" y="32"/>
                    <a:pt x="50" y="31"/>
                  </a:cubicBezTo>
                  <a:cubicBezTo>
                    <a:pt x="50" y="30"/>
                    <a:pt x="49" y="29"/>
                    <a:pt x="50" y="28"/>
                  </a:cubicBezTo>
                  <a:cubicBezTo>
                    <a:pt x="50" y="28"/>
                    <a:pt x="53" y="28"/>
                    <a:pt x="54" y="28"/>
                  </a:cubicBezTo>
                  <a:cubicBezTo>
                    <a:pt x="54" y="27"/>
                    <a:pt x="55" y="25"/>
                    <a:pt x="55" y="24"/>
                  </a:cubicBezTo>
                  <a:cubicBezTo>
                    <a:pt x="55" y="23"/>
                    <a:pt x="54" y="21"/>
                    <a:pt x="52" y="20"/>
                  </a:cubicBezTo>
                  <a:cubicBezTo>
                    <a:pt x="52" y="20"/>
                    <a:pt x="51" y="20"/>
                    <a:pt x="50" y="20"/>
                  </a:cubicBezTo>
                  <a:cubicBezTo>
                    <a:pt x="50" y="20"/>
                    <a:pt x="49" y="21"/>
                    <a:pt x="48" y="21"/>
                  </a:cubicBezTo>
                  <a:cubicBezTo>
                    <a:pt x="48" y="21"/>
                    <a:pt x="47" y="20"/>
                    <a:pt x="47" y="20"/>
                  </a:cubicBezTo>
                  <a:cubicBezTo>
                    <a:pt x="46" y="20"/>
                    <a:pt x="46" y="18"/>
                    <a:pt x="44" y="18"/>
                  </a:cubicBezTo>
                  <a:cubicBezTo>
                    <a:pt x="44" y="17"/>
                    <a:pt x="43" y="18"/>
                    <a:pt x="42" y="18"/>
                  </a:cubicBezTo>
                  <a:cubicBezTo>
                    <a:pt x="42" y="18"/>
                    <a:pt x="41" y="20"/>
                    <a:pt x="41" y="20"/>
                  </a:cubicBezTo>
                  <a:cubicBezTo>
                    <a:pt x="41" y="21"/>
                    <a:pt x="41" y="22"/>
                    <a:pt x="41" y="23"/>
                  </a:cubicBezTo>
                  <a:cubicBezTo>
                    <a:pt x="41" y="23"/>
                    <a:pt x="40" y="24"/>
                    <a:pt x="39" y="23"/>
                  </a:cubicBezTo>
                  <a:cubicBezTo>
                    <a:pt x="39" y="23"/>
                    <a:pt x="39" y="20"/>
                    <a:pt x="39" y="19"/>
                  </a:cubicBezTo>
                  <a:cubicBezTo>
                    <a:pt x="40" y="18"/>
                    <a:pt x="42" y="17"/>
                    <a:pt x="43" y="16"/>
                  </a:cubicBezTo>
                  <a:cubicBezTo>
                    <a:pt x="43" y="16"/>
                    <a:pt x="43" y="14"/>
                    <a:pt x="43" y="13"/>
                  </a:cubicBezTo>
                  <a:cubicBezTo>
                    <a:pt x="43" y="13"/>
                    <a:pt x="43" y="10"/>
                    <a:pt x="43" y="10"/>
                  </a:cubicBezTo>
                  <a:cubicBezTo>
                    <a:pt x="42" y="9"/>
                    <a:pt x="41" y="9"/>
                    <a:pt x="41" y="9"/>
                  </a:cubicBezTo>
                  <a:cubicBezTo>
                    <a:pt x="40" y="8"/>
                    <a:pt x="40" y="7"/>
                    <a:pt x="40" y="6"/>
                  </a:cubicBezTo>
                  <a:cubicBezTo>
                    <a:pt x="39" y="6"/>
                    <a:pt x="37" y="5"/>
                    <a:pt x="36" y="5"/>
                  </a:cubicBezTo>
                  <a:cubicBezTo>
                    <a:pt x="35" y="5"/>
                    <a:pt x="34" y="6"/>
                    <a:pt x="33" y="6"/>
                  </a:cubicBezTo>
                  <a:cubicBezTo>
                    <a:pt x="32" y="7"/>
                    <a:pt x="30" y="10"/>
                    <a:pt x="28" y="10"/>
                  </a:cubicBezTo>
                  <a:cubicBezTo>
                    <a:pt x="27" y="11"/>
                    <a:pt x="23" y="11"/>
                    <a:pt x="21" y="13"/>
                  </a:cubicBezTo>
                  <a:cubicBezTo>
                    <a:pt x="20" y="13"/>
                    <a:pt x="19" y="14"/>
                    <a:pt x="18" y="15"/>
                  </a:cubicBezTo>
                  <a:cubicBezTo>
                    <a:pt x="17" y="16"/>
                    <a:pt x="16" y="18"/>
                    <a:pt x="16" y="20"/>
                  </a:cubicBezTo>
                  <a:cubicBezTo>
                    <a:pt x="15" y="21"/>
                    <a:pt x="15" y="25"/>
                    <a:pt x="16" y="26"/>
                  </a:cubicBezTo>
                  <a:cubicBezTo>
                    <a:pt x="16" y="28"/>
                    <a:pt x="17" y="30"/>
                    <a:pt x="17" y="31"/>
                  </a:cubicBezTo>
                  <a:cubicBezTo>
                    <a:pt x="17" y="31"/>
                    <a:pt x="14" y="32"/>
                    <a:pt x="14" y="32"/>
                  </a:cubicBezTo>
                  <a:cubicBezTo>
                    <a:pt x="14" y="33"/>
                    <a:pt x="14" y="34"/>
                    <a:pt x="14" y="34"/>
                  </a:cubicBezTo>
                  <a:cubicBezTo>
                    <a:pt x="14" y="34"/>
                    <a:pt x="15" y="34"/>
                    <a:pt x="16" y="35"/>
                  </a:cubicBezTo>
                  <a:cubicBezTo>
                    <a:pt x="16" y="35"/>
                    <a:pt x="16" y="36"/>
                    <a:pt x="16" y="37"/>
                  </a:cubicBezTo>
                  <a:cubicBezTo>
                    <a:pt x="16" y="38"/>
                    <a:pt x="11" y="38"/>
                    <a:pt x="10" y="39"/>
                  </a:cubicBezTo>
                  <a:cubicBezTo>
                    <a:pt x="9" y="40"/>
                    <a:pt x="8" y="42"/>
                    <a:pt x="8" y="44"/>
                  </a:cubicBezTo>
                  <a:cubicBezTo>
                    <a:pt x="7" y="45"/>
                    <a:pt x="7" y="48"/>
                    <a:pt x="8" y="49"/>
                  </a:cubicBezTo>
                  <a:cubicBezTo>
                    <a:pt x="8" y="51"/>
                    <a:pt x="9" y="52"/>
                    <a:pt x="9" y="52"/>
                  </a:cubicBezTo>
                  <a:cubicBezTo>
                    <a:pt x="9" y="53"/>
                    <a:pt x="8" y="54"/>
                    <a:pt x="8" y="55"/>
                  </a:cubicBezTo>
                  <a:cubicBezTo>
                    <a:pt x="8" y="55"/>
                    <a:pt x="6" y="55"/>
                    <a:pt x="5" y="56"/>
                  </a:cubicBezTo>
                  <a:cubicBezTo>
                    <a:pt x="4" y="57"/>
                    <a:pt x="3" y="60"/>
                    <a:pt x="3" y="61"/>
                  </a:cubicBezTo>
                  <a:cubicBezTo>
                    <a:pt x="2" y="62"/>
                    <a:pt x="1" y="65"/>
                    <a:pt x="0" y="67"/>
                  </a:cubicBezTo>
                  <a:cubicBezTo>
                    <a:pt x="0" y="68"/>
                    <a:pt x="1" y="70"/>
                    <a:pt x="2" y="70"/>
                  </a:cubicBezTo>
                  <a:cubicBezTo>
                    <a:pt x="2" y="71"/>
                    <a:pt x="3" y="71"/>
                    <a:pt x="4" y="71"/>
                  </a:cubicBezTo>
                  <a:cubicBezTo>
                    <a:pt x="5" y="72"/>
                    <a:pt x="6" y="71"/>
                    <a:pt x="6" y="71"/>
                  </a:cubicBezTo>
                  <a:cubicBezTo>
                    <a:pt x="7" y="71"/>
                    <a:pt x="8" y="72"/>
                    <a:pt x="9" y="72"/>
                  </a:cubicBezTo>
                  <a:cubicBezTo>
                    <a:pt x="9" y="72"/>
                    <a:pt x="11" y="72"/>
                    <a:pt x="11" y="71"/>
                  </a:cubicBezTo>
                  <a:cubicBezTo>
                    <a:pt x="11" y="70"/>
                    <a:pt x="9" y="70"/>
                    <a:pt x="9" y="69"/>
                  </a:cubicBezTo>
                  <a:cubicBezTo>
                    <a:pt x="8" y="68"/>
                    <a:pt x="9" y="67"/>
                    <a:pt x="9" y="67"/>
                  </a:cubicBezTo>
                  <a:cubicBezTo>
                    <a:pt x="9" y="66"/>
                    <a:pt x="8" y="65"/>
                    <a:pt x="8" y="64"/>
                  </a:cubicBezTo>
                  <a:cubicBezTo>
                    <a:pt x="8" y="64"/>
                    <a:pt x="9" y="63"/>
                    <a:pt x="9" y="63"/>
                  </a:cubicBezTo>
                  <a:cubicBezTo>
                    <a:pt x="10" y="63"/>
                    <a:pt x="11" y="64"/>
                    <a:pt x="11" y="63"/>
                  </a:cubicBezTo>
                  <a:cubicBezTo>
                    <a:pt x="12" y="63"/>
                    <a:pt x="14" y="62"/>
                    <a:pt x="15" y="61"/>
                  </a:cubicBezTo>
                  <a:cubicBezTo>
                    <a:pt x="16" y="60"/>
                    <a:pt x="16" y="58"/>
                    <a:pt x="15" y="57"/>
                  </a:cubicBezTo>
                  <a:cubicBezTo>
                    <a:pt x="14" y="56"/>
                    <a:pt x="12" y="56"/>
                    <a:pt x="11" y="55"/>
                  </a:cubicBezTo>
                  <a:cubicBezTo>
                    <a:pt x="11" y="54"/>
                    <a:pt x="10" y="53"/>
                    <a:pt x="11" y="52"/>
                  </a:cubicBezTo>
                  <a:cubicBezTo>
                    <a:pt x="11" y="51"/>
                    <a:pt x="13" y="50"/>
                    <a:pt x="13" y="50"/>
                  </a:cubicBezTo>
                  <a:cubicBezTo>
                    <a:pt x="14" y="50"/>
                    <a:pt x="16" y="52"/>
                    <a:pt x="16" y="52"/>
                  </a:cubicBezTo>
                  <a:cubicBezTo>
                    <a:pt x="17" y="52"/>
                    <a:pt x="17" y="51"/>
                    <a:pt x="18" y="51"/>
                  </a:cubicBezTo>
                  <a:cubicBezTo>
                    <a:pt x="18" y="50"/>
                    <a:pt x="18" y="48"/>
                    <a:pt x="18" y="47"/>
                  </a:cubicBezTo>
                  <a:cubicBezTo>
                    <a:pt x="18" y="46"/>
                    <a:pt x="19" y="45"/>
                    <a:pt x="20" y="45"/>
                  </a:cubicBezTo>
                  <a:cubicBezTo>
                    <a:pt x="21" y="45"/>
                    <a:pt x="21" y="47"/>
                    <a:pt x="23" y="47"/>
                  </a:cubicBezTo>
                  <a:cubicBezTo>
                    <a:pt x="23" y="47"/>
                    <a:pt x="24" y="47"/>
                    <a:pt x="24" y="47"/>
                  </a:cubicBezTo>
                  <a:cubicBezTo>
                    <a:pt x="25" y="47"/>
                    <a:pt x="25" y="45"/>
                    <a:pt x="25" y="45"/>
                  </a:cubicBezTo>
                  <a:cubicBezTo>
                    <a:pt x="25" y="44"/>
                    <a:pt x="26" y="43"/>
                    <a:pt x="27" y="42"/>
                  </a:cubicBezTo>
                  <a:cubicBezTo>
                    <a:pt x="27" y="42"/>
                    <a:pt x="26" y="40"/>
                    <a:pt x="26" y="40"/>
                  </a:cubicBezTo>
                  <a:cubicBezTo>
                    <a:pt x="26" y="38"/>
                    <a:pt x="28" y="37"/>
                    <a:pt x="29" y="36"/>
                  </a:cubicBezTo>
                  <a:cubicBezTo>
                    <a:pt x="30" y="36"/>
                    <a:pt x="32" y="37"/>
                    <a:pt x="33" y="38"/>
                  </a:cubicBezTo>
                  <a:cubicBezTo>
                    <a:pt x="34" y="39"/>
                    <a:pt x="35" y="40"/>
                    <a:pt x="35" y="41"/>
                  </a:cubicBezTo>
                  <a:cubicBezTo>
                    <a:pt x="36" y="42"/>
                    <a:pt x="38" y="46"/>
                    <a:pt x="39" y="47"/>
                  </a:cubicBezTo>
                  <a:cubicBezTo>
                    <a:pt x="40" y="47"/>
                    <a:pt x="42" y="48"/>
                    <a:pt x="44" y="49"/>
                  </a:cubicBezTo>
                  <a:cubicBezTo>
                    <a:pt x="45" y="49"/>
                    <a:pt x="47" y="50"/>
                    <a:pt x="48" y="51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3"/>
                    <a:pt x="48" y="54"/>
                    <a:pt x="47" y="55"/>
                  </a:cubicBezTo>
                  <a:cubicBezTo>
                    <a:pt x="46" y="55"/>
                    <a:pt x="44" y="55"/>
                    <a:pt x="43" y="55"/>
                  </a:cubicBezTo>
                  <a:cubicBezTo>
                    <a:pt x="42" y="54"/>
                    <a:pt x="41" y="53"/>
                    <a:pt x="41" y="52"/>
                  </a:cubicBezTo>
                  <a:cubicBezTo>
                    <a:pt x="40" y="52"/>
                    <a:pt x="39" y="52"/>
                    <a:pt x="39" y="52"/>
                  </a:cubicBezTo>
                  <a:cubicBezTo>
                    <a:pt x="38" y="52"/>
                    <a:pt x="36" y="53"/>
                    <a:pt x="36" y="54"/>
                  </a:cubicBezTo>
                  <a:cubicBezTo>
                    <a:pt x="36" y="54"/>
                    <a:pt x="37" y="56"/>
                    <a:pt x="38" y="56"/>
                  </a:cubicBezTo>
                  <a:cubicBezTo>
                    <a:pt x="39" y="58"/>
                    <a:pt x="42" y="60"/>
                    <a:pt x="43" y="62"/>
                  </a:cubicBezTo>
                  <a:cubicBezTo>
                    <a:pt x="43" y="62"/>
                    <a:pt x="43" y="62"/>
                    <a:pt x="42" y="63"/>
                  </a:cubicBezTo>
                  <a:cubicBezTo>
                    <a:pt x="42" y="63"/>
                    <a:pt x="41" y="62"/>
                    <a:pt x="40" y="62"/>
                  </a:cubicBezTo>
                  <a:cubicBezTo>
                    <a:pt x="40" y="62"/>
                    <a:pt x="39" y="63"/>
                    <a:pt x="39" y="64"/>
                  </a:cubicBezTo>
                  <a:cubicBezTo>
                    <a:pt x="39" y="64"/>
                    <a:pt x="39" y="67"/>
                    <a:pt x="39" y="67"/>
                  </a:cubicBezTo>
                  <a:cubicBezTo>
                    <a:pt x="40" y="68"/>
                    <a:pt x="41" y="69"/>
                    <a:pt x="42" y="69"/>
                  </a:cubicBezTo>
                  <a:cubicBezTo>
                    <a:pt x="43" y="69"/>
                    <a:pt x="44" y="69"/>
                    <a:pt x="44" y="69"/>
                  </a:cubicBezTo>
                  <a:cubicBezTo>
                    <a:pt x="46" y="70"/>
                    <a:pt x="47" y="71"/>
                    <a:pt x="46" y="72"/>
                  </a:cubicBezTo>
                  <a:cubicBezTo>
                    <a:pt x="46" y="73"/>
                    <a:pt x="45" y="73"/>
                    <a:pt x="44" y="73"/>
                  </a:cubicBezTo>
                  <a:cubicBezTo>
                    <a:pt x="43" y="73"/>
                    <a:pt x="41" y="71"/>
                    <a:pt x="40" y="70"/>
                  </a:cubicBezTo>
                  <a:cubicBezTo>
                    <a:pt x="39" y="70"/>
                    <a:pt x="36" y="70"/>
                    <a:pt x="34" y="71"/>
                  </a:cubicBezTo>
                  <a:cubicBezTo>
                    <a:pt x="34" y="71"/>
                    <a:pt x="33" y="74"/>
                    <a:pt x="32" y="74"/>
                  </a:cubicBezTo>
                  <a:cubicBezTo>
                    <a:pt x="31" y="75"/>
                    <a:pt x="29" y="73"/>
                    <a:pt x="28" y="73"/>
                  </a:cubicBezTo>
                  <a:cubicBezTo>
                    <a:pt x="28" y="73"/>
                    <a:pt x="27" y="75"/>
                    <a:pt x="27" y="75"/>
                  </a:cubicBezTo>
                  <a:cubicBezTo>
                    <a:pt x="26" y="76"/>
                    <a:pt x="26" y="78"/>
                    <a:pt x="27" y="79"/>
                  </a:cubicBezTo>
                  <a:cubicBezTo>
                    <a:pt x="27" y="80"/>
                    <a:pt x="29" y="83"/>
                    <a:pt x="30" y="85"/>
                  </a:cubicBezTo>
                  <a:cubicBezTo>
                    <a:pt x="30" y="85"/>
                    <a:pt x="29" y="86"/>
                    <a:pt x="30" y="87"/>
                  </a:cubicBezTo>
                  <a:cubicBezTo>
                    <a:pt x="31" y="87"/>
                    <a:pt x="33" y="88"/>
                    <a:pt x="34" y="88"/>
                  </a:cubicBezTo>
                  <a:cubicBezTo>
                    <a:pt x="35" y="88"/>
                    <a:pt x="39" y="86"/>
                    <a:pt x="40" y="84"/>
                  </a:cubicBezTo>
                  <a:cubicBezTo>
                    <a:pt x="41" y="83"/>
                    <a:pt x="41" y="81"/>
                    <a:pt x="41" y="80"/>
                  </a:cubicBezTo>
                  <a:cubicBezTo>
                    <a:pt x="42" y="79"/>
                    <a:pt x="46" y="77"/>
                    <a:pt x="47" y="77"/>
                  </a:cubicBezTo>
                  <a:cubicBezTo>
                    <a:pt x="48" y="77"/>
                    <a:pt x="52" y="76"/>
                    <a:pt x="53" y="77"/>
                  </a:cubicBezTo>
                  <a:cubicBezTo>
                    <a:pt x="53" y="77"/>
                    <a:pt x="53" y="79"/>
                    <a:pt x="52" y="79"/>
                  </a:cubicBezTo>
                  <a:cubicBezTo>
                    <a:pt x="52" y="80"/>
                    <a:pt x="50" y="80"/>
                    <a:pt x="49" y="80"/>
                  </a:cubicBezTo>
                  <a:cubicBezTo>
                    <a:pt x="48" y="81"/>
                    <a:pt x="48" y="83"/>
                    <a:pt x="48" y="83"/>
                  </a:cubicBezTo>
                  <a:cubicBezTo>
                    <a:pt x="47" y="84"/>
                    <a:pt x="47" y="86"/>
                    <a:pt x="47" y="87"/>
                  </a:cubicBezTo>
                  <a:cubicBezTo>
                    <a:pt x="47" y="87"/>
                    <a:pt x="47" y="88"/>
                    <a:pt x="48" y="88"/>
                  </a:cubicBezTo>
                  <a:cubicBezTo>
                    <a:pt x="48" y="89"/>
                    <a:pt x="50" y="88"/>
                    <a:pt x="50" y="88"/>
                  </a:cubicBezTo>
                  <a:cubicBezTo>
                    <a:pt x="51" y="89"/>
                    <a:pt x="50" y="90"/>
                    <a:pt x="50" y="90"/>
                  </a:cubicBezTo>
                  <a:cubicBezTo>
                    <a:pt x="50" y="91"/>
                    <a:pt x="48" y="92"/>
                    <a:pt x="47" y="92"/>
                  </a:cubicBezTo>
                  <a:cubicBezTo>
                    <a:pt x="47" y="92"/>
                    <a:pt x="45" y="90"/>
                    <a:pt x="44" y="90"/>
                  </a:cubicBezTo>
                  <a:cubicBezTo>
                    <a:pt x="43" y="90"/>
                    <a:pt x="42" y="90"/>
                    <a:pt x="41" y="91"/>
                  </a:cubicBezTo>
                  <a:cubicBezTo>
                    <a:pt x="40" y="91"/>
                    <a:pt x="39" y="94"/>
                    <a:pt x="38" y="95"/>
                  </a:cubicBezTo>
                  <a:cubicBezTo>
                    <a:pt x="38" y="96"/>
                    <a:pt x="38" y="99"/>
                    <a:pt x="38" y="100"/>
                  </a:cubicBezTo>
                  <a:cubicBezTo>
                    <a:pt x="39" y="101"/>
                    <a:pt x="40" y="103"/>
                    <a:pt x="41" y="103"/>
                  </a:cubicBezTo>
                  <a:cubicBezTo>
                    <a:pt x="43" y="105"/>
                    <a:pt x="47" y="103"/>
                    <a:pt x="48" y="105"/>
                  </a:cubicBezTo>
                  <a:cubicBezTo>
                    <a:pt x="49" y="105"/>
                    <a:pt x="49" y="108"/>
                    <a:pt x="49" y="109"/>
                  </a:cubicBezTo>
                  <a:cubicBezTo>
                    <a:pt x="49" y="110"/>
                    <a:pt x="47" y="113"/>
                    <a:pt x="48" y="114"/>
                  </a:cubicBezTo>
                  <a:cubicBezTo>
                    <a:pt x="48" y="114"/>
                    <a:pt x="49" y="114"/>
                    <a:pt x="49" y="114"/>
                  </a:cubicBezTo>
                  <a:cubicBezTo>
                    <a:pt x="49" y="115"/>
                    <a:pt x="48" y="116"/>
                    <a:pt x="49" y="117"/>
                  </a:cubicBezTo>
                  <a:cubicBezTo>
                    <a:pt x="49" y="117"/>
                    <a:pt x="49" y="119"/>
                    <a:pt x="49" y="119"/>
                  </a:cubicBezTo>
                  <a:cubicBezTo>
                    <a:pt x="50" y="119"/>
                    <a:pt x="51" y="119"/>
                    <a:pt x="52" y="119"/>
                  </a:cubicBezTo>
                  <a:cubicBezTo>
                    <a:pt x="52" y="119"/>
                    <a:pt x="53" y="119"/>
                    <a:pt x="54" y="119"/>
                  </a:cubicBezTo>
                  <a:cubicBezTo>
                    <a:pt x="54" y="119"/>
                    <a:pt x="54" y="117"/>
                    <a:pt x="55" y="116"/>
                  </a:cubicBezTo>
                  <a:cubicBezTo>
                    <a:pt x="56" y="116"/>
                    <a:pt x="57" y="116"/>
                    <a:pt x="57" y="117"/>
                  </a:cubicBezTo>
                  <a:cubicBezTo>
                    <a:pt x="58" y="117"/>
                    <a:pt x="58" y="120"/>
                    <a:pt x="58" y="121"/>
                  </a:cubicBezTo>
                  <a:cubicBezTo>
                    <a:pt x="58" y="122"/>
                    <a:pt x="56" y="124"/>
                    <a:pt x="56" y="125"/>
                  </a:cubicBezTo>
                  <a:cubicBezTo>
                    <a:pt x="56" y="126"/>
                    <a:pt x="58" y="127"/>
                    <a:pt x="58" y="129"/>
                  </a:cubicBezTo>
                  <a:cubicBezTo>
                    <a:pt x="58" y="129"/>
                    <a:pt x="56" y="130"/>
                    <a:pt x="56" y="130"/>
                  </a:cubicBezTo>
                  <a:cubicBezTo>
                    <a:pt x="55" y="131"/>
                    <a:pt x="56" y="134"/>
                    <a:pt x="55" y="135"/>
                  </a:cubicBezTo>
                  <a:cubicBezTo>
                    <a:pt x="55" y="135"/>
                    <a:pt x="54" y="136"/>
                    <a:pt x="54" y="135"/>
                  </a:cubicBezTo>
                  <a:cubicBezTo>
                    <a:pt x="52" y="134"/>
                    <a:pt x="51" y="132"/>
                    <a:pt x="51" y="131"/>
                  </a:cubicBezTo>
                  <a:cubicBezTo>
                    <a:pt x="51" y="130"/>
                    <a:pt x="53" y="128"/>
                    <a:pt x="53" y="127"/>
                  </a:cubicBezTo>
                  <a:cubicBezTo>
                    <a:pt x="53" y="126"/>
                    <a:pt x="52" y="125"/>
                    <a:pt x="52" y="124"/>
                  </a:cubicBezTo>
                  <a:cubicBezTo>
                    <a:pt x="51" y="123"/>
                    <a:pt x="48" y="123"/>
                    <a:pt x="47" y="122"/>
                  </a:cubicBezTo>
                  <a:cubicBezTo>
                    <a:pt x="46" y="121"/>
                    <a:pt x="46" y="119"/>
                    <a:pt x="46" y="118"/>
                  </a:cubicBezTo>
                  <a:cubicBezTo>
                    <a:pt x="44" y="117"/>
                    <a:pt x="41" y="116"/>
                    <a:pt x="40" y="116"/>
                  </a:cubicBezTo>
                  <a:cubicBezTo>
                    <a:pt x="38" y="116"/>
                    <a:pt x="35" y="119"/>
                    <a:pt x="34" y="121"/>
                  </a:cubicBezTo>
                  <a:cubicBezTo>
                    <a:pt x="33" y="122"/>
                    <a:pt x="33" y="126"/>
                    <a:pt x="33" y="128"/>
                  </a:cubicBezTo>
                  <a:cubicBezTo>
                    <a:pt x="32" y="130"/>
                    <a:pt x="29" y="134"/>
                    <a:pt x="28" y="137"/>
                  </a:cubicBezTo>
                  <a:cubicBezTo>
                    <a:pt x="28" y="138"/>
                    <a:pt x="27" y="140"/>
                    <a:pt x="27" y="141"/>
                  </a:cubicBezTo>
                  <a:cubicBezTo>
                    <a:pt x="27" y="142"/>
                    <a:pt x="28" y="144"/>
                    <a:pt x="28" y="145"/>
                  </a:cubicBezTo>
                  <a:cubicBezTo>
                    <a:pt x="28" y="145"/>
                    <a:pt x="27" y="146"/>
                    <a:pt x="27" y="147"/>
                  </a:cubicBezTo>
                  <a:cubicBezTo>
                    <a:pt x="28" y="147"/>
                    <a:pt x="28" y="147"/>
                    <a:pt x="29" y="147"/>
                  </a:cubicBezTo>
                  <a:cubicBezTo>
                    <a:pt x="29" y="147"/>
                    <a:pt x="31" y="146"/>
                    <a:pt x="32" y="146"/>
                  </a:cubicBezTo>
                  <a:cubicBezTo>
                    <a:pt x="34" y="146"/>
                    <a:pt x="36" y="147"/>
                    <a:pt x="38" y="147"/>
                  </a:cubicBezTo>
                  <a:cubicBezTo>
                    <a:pt x="40" y="147"/>
                    <a:pt x="43" y="147"/>
                    <a:pt x="44" y="147"/>
                  </a:cubicBezTo>
                  <a:cubicBezTo>
                    <a:pt x="46" y="146"/>
                    <a:pt x="48" y="144"/>
                    <a:pt x="50" y="144"/>
                  </a:cubicBezTo>
                  <a:cubicBezTo>
                    <a:pt x="52" y="143"/>
                    <a:pt x="56" y="145"/>
                    <a:pt x="58" y="145"/>
                  </a:cubicBezTo>
                  <a:cubicBezTo>
                    <a:pt x="60" y="145"/>
                    <a:pt x="63" y="144"/>
                    <a:pt x="65" y="145"/>
                  </a:cubicBezTo>
                  <a:cubicBezTo>
                    <a:pt x="65" y="145"/>
                    <a:pt x="65" y="147"/>
                    <a:pt x="65" y="147"/>
                  </a:cubicBezTo>
                  <a:cubicBezTo>
                    <a:pt x="66" y="148"/>
                    <a:pt x="69" y="149"/>
                    <a:pt x="70" y="149"/>
                  </a:cubicBezTo>
                  <a:cubicBezTo>
                    <a:pt x="71" y="148"/>
                    <a:pt x="73" y="146"/>
                    <a:pt x="74" y="147"/>
                  </a:cubicBezTo>
                  <a:cubicBezTo>
                    <a:pt x="75" y="147"/>
                    <a:pt x="77" y="148"/>
                    <a:pt x="77" y="149"/>
                  </a:cubicBezTo>
                  <a:cubicBezTo>
                    <a:pt x="78" y="149"/>
                    <a:pt x="78" y="150"/>
                    <a:pt x="78" y="151"/>
                  </a:cubicBezTo>
                  <a:cubicBezTo>
                    <a:pt x="79" y="152"/>
                    <a:pt x="81" y="150"/>
                    <a:pt x="82" y="150"/>
                  </a:cubicBezTo>
                  <a:cubicBezTo>
                    <a:pt x="82" y="151"/>
                    <a:pt x="83" y="153"/>
                    <a:pt x="84" y="154"/>
                  </a:cubicBezTo>
                  <a:cubicBezTo>
                    <a:pt x="85" y="154"/>
                    <a:pt x="87" y="154"/>
                    <a:pt x="88" y="154"/>
                  </a:cubicBezTo>
                  <a:cubicBezTo>
                    <a:pt x="89" y="154"/>
                    <a:pt x="91" y="153"/>
                    <a:pt x="92" y="153"/>
                  </a:cubicBezTo>
                  <a:cubicBezTo>
                    <a:pt x="93" y="153"/>
                    <a:pt x="93" y="155"/>
                    <a:pt x="94" y="156"/>
                  </a:cubicBezTo>
                  <a:cubicBezTo>
                    <a:pt x="95" y="156"/>
                    <a:pt x="97" y="155"/>
                    <a:pt x="98" y="155"/>
                  </a:cubicBezTo>
                  <a:cubicBezTo>
                    <a:pt x="99" y="156"/>
                    <a:pt x="99" y="159"/>
                    <a:pt x="99" y="159"/>
                  </a:cubicBezTo>
                  <a:cubicBezTo>
                    <a:pt x="97" y="160"/>
                    <a:pt x="94" y="160"/>
                    <a:pt x="93" y="161"/>
                  </a:cubicBezTo>
                  <a:cubicBezTo>
                    <a:pt x="93" y="161"/>
                    <a:pt x="92" y="162"/>
                    <a:pt x="92" y="163"/>
                  </a:cubicBezTo>
                  <a:cubicBezTo>
                    <a:pt x="93" y="164"/>
                    <a:pt x="95" y="164"/>
                    <a:pt x="95" y="165"/>
                  </a:cubicBezTo>
                  <a:cubicBezTo>
                    <a:pt x="95" y="165"/>
                    <a:pt x="95" y="167"/>
                    <a:pt x="95" y="168"/>
                  </a:cubicBezTo>
                  <a:cubicBezTo>
                    <a:pt x="93" y="169"/>
                    <a:pt x="88" y="168"/>
                    <a:pt x="86" y="169"/>
                  </a:cubicBezTo>
                  <a:cubicBezTo>
                    <a:pt x="86" y="169"/>
                    <a:pt x="85" y="171"/>
                    <a:pt x="84" y="172"/>
                  </a:cubicBezTo>
                  <a:cubicBezTo>
                    <a:pt x="84" y="172"/>
                    <a:pt x="85" y="174"/>
                    <a:pt x="85" y="175"/>
                  </a:cubicBezTo>
                  <a:cubicBezTo>
                    <a:pt x="85" y="176"/>
                    <a:pt x="84" y="178"/>
                    <a:pt x="84" y="179"/>
                  </a:cubicBezTo>
                  <a:cubicBezTo>
                    <a:pt x="84" y="180"/>
                    <a:pt x="84" y="182"/>
                    <a:pt x="85" y="182"/>
                  </a:cubicBezTo>
                  <a:cubicBezTo>
                    <a:pt x="86" y="183"/>
                    <a:pt x="87" y="183"/>
                    <a:pt x="88" y="183"/>
                  </a:cubicBezTo>
                  <a:cubicBezTo>
                    <a:pt x="88" y="183"/>
                    <a:pt x="88" y="182"/>
                    <a:pt x="88" y="181"/>
                  </a:cubicBezTo>
                  <a:cubicBezTo>
                    <a:pt x="89" y="181"/>
                    <a:pt x="91" y="182"/>
                    <a:pt x="91" y="183"/>
                  </a:cubicBezTo>
                  <a:cubicBezTo>
                    <a:pt x="92" y="183"/>
                    <a:pt x="92" y="185"/>
                    <a:pt x="91" y="185"/>
                  </a:cubicBezTo>
                  <a:cubicBezTo>
                    <a:pt x="91" y="185"/>
                    <a:pt x="89" y="185"/>
                    <a:pt x="88" y="185"/>
                  </a:cubicBezTo>
                  <a:cubicBezTo>
                    <a:pt x="88" y="186"/>
                    <a:pt x="87" y="188"/>
                    <a:pt x="86" y="188"/>
                  </a:cubicBezTo>
                  <a:cubicBezTo>
                    <a:pt x="85" y="189"/>
                    <a:pt x="82" y="189"/>
                    <a:pt x="81" y="188"/>
                  </a:cubicBezTo>
                  <a:cubicBezTo>
                    <a:pt x="81" y="188"/>
                    <a:pt x="81" y="186"/>
                    <a:pt x="80" y="186"/>
                  </a:cubicBezTo>
                  <a:cubicBezTo>
                    <a:pt x="80" y="185"/>
                    <a:pt x="79" y="185"/>
                    <a:pt x="78" y="185"/>
                  </a:cubicBezTo>
                  <a:cubicBezTo>
                    <a:pt x="77" y="185"/>
                    <a:pt x="74" y="185"/>
                    <a:pt x="74" y="184"/>
                  </a:cubicBezTo>
                  <a:cubicBezTo>
                    <a:pt x="73" y="183"/>
                    <a:pt x="74" y="180"/>
                    <a:pt x="73" y="180"/>
                  </a:cubicBezTo>
                  <a:cubicBezTo>
                    <a:pt x="73" y="179"/>
                    <a:pt x="72" y="179"/>
                    <a:pt x="71" y="179"/>
                  </a:cubicBezTo>
                  <a:cubicBezTo>
                    <a:pt x="69" y="180"/>
                    <a:pt x="66" y="182"/>
                    <a:pt x="65" y="183"/>
                  </a:cubicBezTo>
                  <a:cubicBezTo>
                    <a:pt x="64" y="184"/>
                    <a:pt x="62" y="185"/>
                    <a:pt x="61" y="185"/>
                  </a:cubicBezTo>
                  <a:cubicBezTo>
                    <a:pt x="57" y="185"/>
                    <a:pt x="51" y="185"/>
                    <a:pt x="49" y="184"/>
                  </a:cubicBezTo>
                  <a:cubicBezTo>
                    <a:pt x="47" y="184"/>
                    <a:pt x="42" y="183"/>
                    <a:pt x="40" y="181"/>
                  </a:cubicBezTo>
                  <a:cubicBezTo>
                    <a:pt x="40" y="181"/>
                    <a:pt x="40" y="179"/>
                    <a:pt x="39" y="179"/>
                  </a:cubicBezTo>
                  <a:cubicBezTo>
                    <a:pt x="39" y="178"/>
                    <a:pt x="38" y="178"/>
                    <a:pt x="38" y="178"/>
                  </a:cubicBezTo>
                  <a:cubicBezTo>
                    <a:pt x="37" y="177"/>
                    <a:pt x="35" y="178"/>
                    <a:pt x="34" y="178"/>
                  </a:cubicBezTo>
                  <a:cubicBezTo>
                    <a:pt x="32" y="179"/>
                    <a:pt x="30" y="180"/>
                    <a:pt x="28" y="180"/>
                  </a:cubicBezTo>
                  <a:cubicBezTo>
                    <a:pt x="28" y="180"/>
                    <a:pt x="26" y="180"/>
                    <a:pt x="26" y="180"/>
                  </a:cubicBezTo>
                  <a:cubicBezTo>
                    <a:pt x="25" y="180"/>
                    <a:pt x="24" y="180"/>
                    <a:pt x="23" y="180"/>
                  </a:cubicBezTo>
                  <a:cubicBezTo>
                    <a:pt x="21" y="181"/>
                    <a:pt x="20" y="184"/>
                    <a:pt x="19" y="185"/>
                  </a:cubicBezTo>
                  <a:cubicBezTo>
                    <a:pt x="19" y="186"/>
                    <a:pt x="20" y="188"/>
                    <a:pt x="20" y="190"/>
                  </a:cubicBezTo>
                  <a:cubicBezTo>
                    <a:pt x="19" y="191"/>
                    <a:pt x="17" y="193"/>
                    <a:pt x="17" y="194"/>
                  </a:cubicBezTo>
                  <a:cubicBezTo>
                    <a:pt x="16" y="195"/>
                    <a:pt x="16" y="198"/>
                    <a:pt x="15" y="199"/>
                  </a:cubicBezTo>
                  <a:cubicBezTo>
                    <a:pt x="15" y="201"/>
                    <a:pt x="15" y="204"/>
                    <a:pt x="15" y="207"/>
                  </a:cubicBezTo>
                  <a:cubicBezTo>
                    <a:pt x="15" y="209"/>
                    <a:pt x="13" y="213"/>
                    <a:pt x="13" y="215"/>
                  </a:cubicBezTo>
                  <a:cubicBezTo>
                    <a:pt x="13" y="216"/>
                    <a:pt x="14" y="218"/>
                    <a:pt x="14" y="219"/>
                  </a:cubicBezTo>
                  <a:cubicBezTo>
                    <a:pt x="16" y="221"/>
                    <a:pt x="18" y="224"/>
                    <a:pt x="20" y="225"/>
                  </a:cubicBezTo>
                  <a:cubicBezTo>
                    <a:pt x="21" y="226"/>
                    <a:pt x="25" y="229"/>
                    <a:pt x="26" y="230"/>
                  </a:cubicBezTo>
                  <a:cubicBezTo>
                    <a:pt x="28" y="232"/>
                    <a:pt x="29" y="238"/>
                    <a:pt x="31" y="239"/>
                  </a:cubicBezTo>
                  <a:cubicBezTo>
                    <a:pt x="32" y="240"/>
                    <a:pt x="35" y="240"/>
                    <a:pt x="36" y="240"/>
                  </a:cubicBezTo>
                  <a:cubicBezTo>
                    <a:pt x="38" y="240"/>
                    <a:pt x="40" y="240"/>
                    <a:pt x="41" y="240"/>
                  </a:cubicBezTo>
                  <a:cubicBezTo>
                    <a:pt x="41" y="240"/>
                    <a:pt x="43" y="241"/>
                    <a:pt x="43" y="241"/>
                  </a:cubicBezTo>
                  <a:cubicBezTo>
                    <a:pt x="43" y="241"/>
                    <a:pt x="46" y="245"/>
                    <a:pt x="47" y="245"/>
                  </a:cubicBezTo>
                  <a:cubicBezTo>
                    <a:pt x="48" y="246"/>
                    <a:pt x="51" y="246"/>
                    <a:pt x="52" y="24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72"/>
            <p:cNvSpPr>
              <a:spLocks/>
            </p:cNvSpPr>
            <p:nvPr/>
          </p:nvSpPr>
          <p:spPr bwMode="auto">
            <a:xfrm>
              <a:off x="1058" y="1536"/>
              <a:ext cx="757" cy="829"/>
            </a:xfrm>
            <a:custGeom>
              <a:avLst/>
              <a:gdLst>
                <a:gd name="T0" fmla="*/ 70 w 283"/>
                <a:gd name="T1" fmla="*/ 248 h 310"/>
                <a:gd name="T2" fmla="*/ 112 w 283"/>
                <a:gd name="T3" fmla="*/ 271 h 310"/>
                <a:gd name="T4" fmla="*/ 121 w 283"/>
                <a:gd name="T5" fmla="*/ 284 h 310"/>
                <a:gd name="T6" fmla="*/ 149 w 283"/>
                <a:gd name="T7" fmla="*/ 309 h 310"/>
                <a:gd name="T8" fmla="*/ 167 w 283"/>
                <a:gd name="T9" fmla="*/ 294 h 310"/>
                <a:gd name="T10" fmla="*/ 178 w 283"/>
                <a:gd name="T11" fmla="*/ 280 h 310"/>
                <a:gd name="T12" fmla="*/ 188 w 283"/>
                <a:gd name="T13" fmla="*/ 261 h 310"/>
                <a:gd name="T14" fmla="*/ 222 w 283"/>
                <a:gd name="T15" fmla="*/ 258 h 310"/>
                <a:gd name="T16" fmla="*/ 248 w 283"/>
                <a:gd name="T17" fmla="*/ 246 h 310"/>
                <a:gd name="T18" fmla="*/ 256 w 283"/>
                <a:gd name="T19" fmla="*/ 230 h 310"/>
                <a:gd name="T20" fmla="*/ 246 w 283"/>
                <a:gd name="T21" fmla="*/ 217 h 310"/>
                <a:gd name="T22" fmla="*/ 256 w 283"/>
                <a:gd name="T23" fmla="*/ 204 h 310"/>
                <a:gd name="T24" fmla="*/ 266 w 283"/>
                <a:gd name="T25" fmla="*/ 202 h 310"/>
                <a:gd name="T26" fmla="*/ 262 w 283"/>
                <a:gd name="T27" fmla="*/ 179 h 310"/>
                <a:gd name="T28" fmla="*/ 279 w 283"/>
                <a:gd name="T29" fmla="*/ 175 h 310"/>
                <a:gd name="T30" fmla="*/ 269 w 283"/>
                <a:gd name="T31" fmla="*/ 145 h 310"/>
                <a:gd name="T32" fmla="*/ 248 w 283"/>
                <a:gd name="T33" fmla="*/ 159 h 310"/>
                <a:gd name="T34" fmla="*/ 225 w 283"/>
                <a:gd name="T35" fmla="*/ 146 h 310"/>
                <a:gd name="T36" fmla="*/ 220 w 283"/>
                <a:gd name="T37" fmla="*/ 143 h 310"/>
                <a:gd name="T38" fmla="*/ 215 w 283"/>
                <a:gd name="T39" fmla="*/ 114 h 310"/>
                <a:gd name="T40" fmla="*/ 221 w 283"/>
                <a:gd name="T41" fmla="*/ 96 h 310"/>
                <a:gd name="T42" fmla="*/ 197 w 283"/>
                <a:gd name="T43" fmla="*/ 97 h 310"/>
                <a:gd name="T44" fmla="*/ 184 w 283"/>
                <a:gd name="T45" fmla="*/ 67 h 310"/>
                <a:gd name="T46" fmla="*/ 175 w 283"/>
                <a:gd name="T47" fmla="*/ 61 h 310"/>
                <a:gd name="T48" fmla="*/ 183 w 283"/>
                <a:gd name="T49" fmla="*/ 44 h 310"/>
                <a:gd name="T50" fmla="*/ 160 w 283"/>
                <a:gd name="T51" fmla="*/ 23 h 310"/>
                <a:gd name="T52" fmla="*/ 125 w 283"/>
                <a:gd name="T53" fmla="*/ 20 h 310"/>
                <a:gd name="T54" fmla="*/ 92 w 283"/>
                <a:gd name="T55" fmla="*/ 7 h 310"/>
                <a:gd name="T56" fmla="*/ 63 w 283"/>
                <a:gd name="T57" fmla="*/ 5 h 310"/>
                <a:gd name="T58" fmla="*/ 78 w 283"/>
                <a:gd name="T59" fmla="*/ 21 h 310"/>
                <a:gd name="T60" fmla="*/ 74 w 283"/>
                <a:gd name="T61" fmla="*/ 28 h 310"/>
                <a:gd name="T62" fmla="*/ 58 w 283"/>
                <a:gd name="T63" fmla="*/ 38 h 310"/>
                <a:gd name="T64" fmla="*/ 44 w 283"/>
                <a:gd name="T65" fmla="*/ 43 h 310"/>
                <a:gd name="T66" fmla="*/ 50 w 283"/>
                <a:gd name="T67" fmla="*/ 31 h 310"/>
                <a:gd name="T68" fmla="*/ 47 w 283"/>
                <a:gd name="T69" fmla="*/ 20 h 310"/>
                <a:gd name="T70" fmla="*/ 43 w 283"/>
                <a:gd name="T71" fmla="*/ 16 h 310"/>
                <a:gd name="T72" fmla="*/ 28 w 283"/>
                <a:gd name="T73" fmla="*/ 10 h 310"/>
                <a:gd name="T74" fmla="*/ 14 w 283"/>
                <a:gd name="T75" fmla="*/ 34 h 310"/>
                <a:gd name="T76" fmla="*/ 8 w 283"/>
                <a:gd name="T77" fmla="*/ 55 h 310"/>
                <a:gd name="T78" fmla="*/ 9 w 283"/>
                <a:gd name="T79" fmla="*/ 72 h 310"/>
                <a:gd name="T80" fmla="*/ 15 w 283"/>
                <a:gd name="T81" fmla="*/ 61 h 310"/>
                <a:gd name="T82" fmla="*/ 18 w 283"/>
                <a:gd name="T83" fmla="*/ 47 h 310"/>
                <a:gd name="T84" fmla="*/ 29 w 283"/>
                <a:gd name="T85" fmla="*/ 36 h 310"/>
                <a:gd name="T86" fmla="*/ 47 w 283"/>
                <a:gd name="T87" fmla="*/ 55 h 310"/>
                <a:gd name="T88" fmla="*/ 42 w 283"/>
                <a:gd name="T89" fmla="*/ 63 h 310"/>
                <a:gd name="T90" fmla="*/ 44 w 283"/>
                <a:gd name="T91" fmla="*/ 73 h 310"/>
                <a:gd name="T92" fmla="*/ 30 w 283"/>
                <a:gd name="T93" fmla="*/ 85 h 310"/>
                <a:gd name="T94" fmla="*/ 52 w 283"/>
                <a:gd name="T95" fmla="*/ 79 h 310"/>
                <a:gd name="T96" fmla="*/ 47 w 283"/>
                <a:gd name="T97" fmla="*/ 92 h 310"/>
                <a:gd name="T98" fmla="*/ 49 w 283"/>
                <a:gd name="T99" fmla="*/ 109 h 310"/>
                <a:gd name="T100" fmla="*/ 55 w 283"/>
                <a:gd name="T101" fmla="*/ 116 h 310"/>
                <a:gd name="T102" fmla="*/ 54 w 283"/>
                <a:gd name="T103" fmla="*/ 135 h 310"/>
                <a:gd name="T104" fmla="*/ 34 w 283"/>
                <a:gd name="T105" fmla="*/ 121 h 310"/>
                <a:gd name="T106" fmla="*/ 32 w 283"/>
                <a:gd name="T107" fmla="*/ 146 h 310"/>
                <a:gd name="T108" fmla="*/ 70 w 283"/>
                <a:gd name="T109" fmla="*/ 149 h 310"/>
                <a:gd name="T110" fmla="*/ 92 w 283"/>
                <a:gd name="T111" fmla="*/ 153 h 310"/>
                <a:gd name="T112" fmla="*/ 95 w 283"/>
                <a:gd name="T113" fmla="*/ 168 h 310"/>
                <a:gd name="T114" fmla="*/ 88 w 283"/>
                <a:gd name="T115" fmla="*/ 181 h 310"/>
                <a:gd name="T116" fmla="*/ 78 w 283"/>
                <a:gd name="T117" fmla="*/ 185 h 310"/>
                <a:gd name="T118" fmla="*/ 40 w 283"/>
                <a:gd name="T119" fmla="*/ 181 h 310"/>
                <a:gd name="T120" fmla="*/ 19 w 283"/>
                <a:gd name="T121" fmla="*/ 185 h 310"/>
                <a:gd name="T122" fmla="*/ 20 w 283"/>
                <a:gd name="T123" fmla="*/ 225 h 310"/>
                <a:gd name="T124" fmla="*/ 52 w 283"/>
                <a:gd name="T125" fmla="*/ 245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3" h="310">
                  <a:moveTo>
                    <a:pt x="52" y="245"/>
                  </a:moveTo>
                  <a:cubicBezTo>
                    <a:pt x="53" y="245"/>
                    <a:pt x="54" y="242"/>
                    <a:pt x="54" y="243"/>
                  </a:cubicBezTo>
                  <a:cubicBezTo>
                    <a:pt x="55" y="243"/>
                    <a:pt x="54" y="246"/>
                    <a:pt x="54" y="247"/>
                  </a:cubicBezTo>
                  <a:cubicBezTo>
                    <a:pt x="55" y="248"/>
                    <a:pt x="58" y="248"/>
                    <a:pt x="59" y="248"/>
                  </a:cubicBezTo>
                  <a:cubicBezTo>
                    <a:pt x="60" y="248"/>
                    <a:pt x="62" y="246"/>
                    <a:pt x="63" y="246"/>
                  </a:cubicBezTo>
                  <a:cubicBezTo>
                    <a:pt x="64" y="247"/>
                    <a:pt x="65" y="250"/>
                    <a:pt x="66" y="250"/>
                  </a:cubicBezTo>
                  <a:cubicBezTo>
                    <a:pt x="67" y="250"/>
                    <a:pt x="69" y="248"/>
                    <a:pt x="70" y="248"/>
                  </a:cubicBezTo>
                  <a:cubicBezTo>
                    <a:pt x="71" y="248"/>
                    <a:pt x="73" y="249"/>
                    <a:pt x="74" y="250"/>
                  </a:cubicBezTo>
                  <a:cubicBezTo>
                    <a:pt x="75" y="251"/>
                    <a:pt x="74" y="253"/>
                    <a:pt x="75" y="254"/>
                  </a:cubicBezTo>
                  <a:cubicBezTo>
                    <a:pt x="77" y="257"/>
                    <a:pt x="82" y="263"/>
                    <a:pt x="86" y="264"/>
                  </a:cubicBezTo>
                  <a:cubicBezTo>
                    <a:pt x="88" y="266"/>
                    <a:pt x="93" y="268"/>
                    <a:pt x="96" y="268"/>
                  </a:cubicBezTo>
                  <a:cubicBezTo>
                    <a:pt x="97" y="268"/>
                    <a:pt x="101" y="266"/>
                    <a:pt x="103" y="267"/>
                  </a:cubicBezTo>
                  <a:cubicBezTo>
                    <a:pt x="105" y="267"/>
                    <a:pt x="109" y="267"/>
                    <a:pt x="110" y="268"/>
                  </a:cubicBezTo>
                  <a:cubicBezTo>
                    <a:pt x="111" y="269"/>
                    <a:pt x="112" y="270"/>
                    <a:pt x="112" y="271"/>
                  </a:cubicBezTo>
                  <a:cubicBezTo>
                    <a:pt x="112" y="273"/>
                    <a:pt x="109" y="275"/>
                    <a:pt x="109" y="277"/>
                  </a:cubicBezTo>
                  <a:cubicBezTo>
                    <a:pt x="109" y="277"/>
                    <a:pt x="109" y="278"/>
                    <a:pt x="109" y="279"/>
                  </a:cubicBezTo>
                  <a:cubicBezTo>
                    <a:pt x="110" y="280"/>
                    <a:pt x="111" y="280"/>
                    <a:pt x="112" y="280"/>
                  </a:cubicBezTo>
                  <a:cubicBezTo>
                    <a:pt x="114" y="280"/>
                    <a:pt x="115" y="276"/>
                    <a:pt x="116" y="276"/>
                  </a:cubicBezTo>
                  <a:cubicBezTo>
                    <a:pt x="117" y="276"/>
                    <a:pt x="119" y="277"/>
                    <a:pt x="119" y="278"/>
                  </a:cubicBezTo>
                  <a:cubicBezTo>
                    <a:pt x="119" y="279"/>
                    <a:pt x="117" y="280"/>
                    <a:pt x="118" y="281"/>
                  </a:cubicBezTo>
                  <a:cubicBezTo>
                    <a:pt x="118" y="283"/>
                    <a:pt x="120" y="283"/>
                    <a:pt x="121" y="284"/>
                  </a:cubicBezTo>
                  <a:cubicBezTo>
                    <a:pt x="122" y="286"/>
                    <a:pt x="119" y="290"/>
                    <a:pt x="120" y="292"/>
                  </a:cubicBezTo>
                  <a:cubicBezTo>
                    <a:pt x="122" y="294"/>
                    <a:pt x="126" y="295"/>
                    <a:pt x="127" y="296"/>
                  </a:cubicBezTo>
                  <a:cubicBezTo>
                    <a:pt x="127" y="298"/>
                    <a:pt x="126" y="301"/>
                    <a:pt x="126" y="302"/>
                  </a:cubicBezTo>
                  <a:cubicBezTo>
                    <a:pt x="127" y="304"/>
                    <a:pt x="129" y="307"/>
                    <a:pt x="130" y="308"/>
                  </a:cubicBezTo>
                  <a:cubicBezTo>
                    <a:pt x="133" y="309"/>
                    <a:pt x="139" y="306"/>
                    <a:pt x="142" y="307"/>
                  </a:cubicBezTo>
                  <a:cubicBezTo>
                    <a:pt x="144" y="308"/>
                    <a:pt x="145" y="310"/>
                    <a:pt x="146" y="310"/>
                  </a:cubicBezTo>
                  <a:cubicBezTo>
                    <a:pt x="147" y="310"/>
                    <a:pt x="148" y="309"/>
                    <a:pt x="149" y="309"/>
                  </a:cubicBezTo>
                  <a:cubicBezTo>
                    <a:pt x="149" y="308"/>
                    <a:pt x="149" y="307"/>
                    <a:pt x="149" y="306"/>
                  </a:cubicBezTo>
                  <a:cubicBezTo>
                    <a:pt x="150" y="306"/>
                    <a:pt x="153" y="306"/>
                    <a:pt x="154" y="306"/>
                  </a:cubicBezTo>
                  <a:cubicBezTo>
                    <a:pt x="154" y="304"/>
                    <a:pt x="154" y="303"/>
                    <a:pt x="154" y="302"/>
                  </a:cubicBezTo>
                  <a:cubicBezTo>
                    <a:pt x="155" y="301"/>
                    <a:pt x="155" y="299"/>
                    <a:pt x="156" y="298"/>
                  </a:cubicBezTo>
                  <a:cubicBezTo>
                    <a:pt x="157" y="298"/>
                    <a:pt x="160" y="298"/>
                    <a:pt x="160" y="298"/>
                  </a:cubicBezTo>
                  <a:cubicBezTo>
                    <a:pt x="161" y="298"/>
                    <a:pt x="163" y="294"/>
                    <a:pt x="164" y="294"/>
                  </a:cubicBezTo>
                  <a:cubicBezTo>
                    <a:pt x="165" y="293"/>
                    <a:pt x="167" y="294"/>
                    <a:pt x="167" y="294"/>
                  </a:cubicBezTo>
                  <a:cubicBezTo>
                    <a:pt x="168" y="293"/>
                    <a:pt x="168" y="292"/>
                    <a:pt x="168" y="292"/>
                  </a:cubicBezTo>
                  <a:cubicBezTo>
                    <a:pt x="169" y="291"/>
                    <a:pt x="171" y="289"/>
                    <a:pt x="172" y="288"/>
                  </a:cubicBezTo>
                  <a:cubicBezTo>
                    <a:pt x="172" y="288"/>
                    <a:pt x="172" y="286"/>
                    <a:pt x="172" y="286"/>
                  </a:cubicBezTo>
                  <a:cubicBezTo>
                    <a:pt x="172" y="285"/>
                    <a:pt x="170" y="284"/>
                    <a:pt x="170" y="283"/>
                  </a:cubicBezTo>
                  <a:cubicBezTo>
                    <a:pt x="170" y="283"/>
                    <a:pt x="169" y="280"/>
                    <a:pt x="170" y="280"/>
                  </a:cubicBezTo>
                  <a:cubicBezTo>
                    <a:pt x="170" y="280"/>
                    <a:pt x="172" y="281"/>
                    <a:pt x="173" y="281"/>
                  </a:cubicBezTo>
                  <a:cubicBezTo>
                    <a:pt x="174" y="281"/>
                    <a:pt x="177" y="281"/>
                    <a:pt x="178" y="280"/>
                  </a:cubicBezTo>
                  <a:cubicBezTo>
                    <a:pt x="179" y="279"/>
                    <a:pt x="178" y="277"/>
                    <a:pt x="178" y="276"/>
                  </a:cubicBezTo>
                  <a:cubicBezTo>
                    <a:pt x="179" y="276"/>
                    <a:pt x="181" y="277"/>
                    <a:pt x="182" y="277"/>
                  </a:cubicBezTo>
                  <a:cubicBezTo>
                    <a:pt x="183" y="277"/>
                    <a:pt x="184" y="276"/>
                    <a:pt x="184" y="275"/>
                  </a:cubicBezTo>
                  <a:cubicBezTo>
                    <a:pt x="185" y="275"/>
                    <a:pt x="185" y="274"/>
                    <a:pt x="185" y="273"/>
                  </a:cubicBezTo>
                  <a:cubicBezTo>
                    <a:pt x="185" y="272"/>
                    <a:pt x="182" y="271"/>
                    <a:pt x="182" y="270"/>
                  </a:cubicBezTo>
                  <a:cubicBezTo>
                    <a:pt x="182" y="269"/>
                    <a:pt x="186" y="269"/>
                    <a:pt x="187" y="268"/>
                  </a:cubicBezTo>
                  <a:cubicBezTo>
                    <a:pt x="188" y="266"/>
                    <a:pt x="187" y="262"/>
                    <a:pt x="188" y="261"/>
                  </a:cubicBezTo>
                  <a:cubicBezTo>
                    <a:pt x="189" y="260"/>
                    <a:pt x="192" y="259"/>
                    <a:pt x="193" y="260"/>
                  </a:cubicBezTo>
                  <a:cubicBezTo>
                    <a:pt x="195" y="260"/>
                    <a:pt x="197" y="265"/>
                    <a:pt x="199" y="266"/>
                  </a:cubicBezTo>
                  <a:cubicBezTo>
                    <a:pt x="200" y="266"/>
                    <a:pt x="201" y="267"/>
                    <a:pt x="202" y="266"/>
                  </a:cubicBezTo>
                  <a:cubicBezTo>
                    <a:pt x="202" y="266"/>
                    <a:pt x="202" y="264"/>
                    <a:pt x="203" y="264"/>
                  </a:cubicBezTo>
                  <a:cubicBezTo>
                    <a:pt x="204" y="263"/>
                    <a:pt x="206" y="264"/>
                    <a:pt x="207" y="264"/>
                  </a:cubicBezTo>
                  <a:cubicBezTo>
                    <a:pt x="210" y="264"/>
                    <a:pt x="216" y="264"/>
                    <a:pt x="219" y="263"/>
                  </a:cubicBezTo>
                  <a:cubicBezTo>
                    <a:pt x="220" y="262"/>
                    <a:pt x="222" y="258"/>
                    <a:pt x="222" y="258"/>
                  </a:cubicBezTo>
                  <a:cubicBezTo>
                    <a:pt x="222" y="258"/>
                    <a:pt x="225" y="255"/>
                    <a:pt x="227" y="254"/>
                  </a:cubicBezTo>
                  <a:cubicBezTo>
                    <a:pt x="228" y="254"/>
                    <a:pt x="231" y="256"/>
                    <a:pt x="232" y="256"/>
                  </a:cubicBezTo>
                  <a:cubicBezTo>
                    <a:pt x="233" y="255"/>
                    <a:pt x="234" y="252"/>
                    <a:pt x="235" y="250"/>
                  </a:cubicBezTo>
                  <a:cubicBezTo>
                    <a:pt x="236" y="250"/>
                    <a:pt x="239" y="250"/>
                    <a:pt x="240" y="249"/>
                  </a:cubicBezTo>
                  <a:cubicBezTo>
                    <a:pt x="241" y="249"/>
                    <a:pt x="241" y="247"/>
                    <a:pt x="241" y="246"/>
                  </a:cubicBezTo>
                  <a:cubicBezTo>
                    <a:pt x="243" y="246"/>
                    <a:pt x="246" y="247"/>
                    <a:pt x="247" y="247"/>
                  </a:cubicBezTo>
                  <a:cubicBezTo>
                    <a:pt x="247" y="247"/>
                    <a:pt x="248" y="246"/>
                    <a:pt x="248" y="246"/>
                  </a:cubicBezTo>
                  <a:cubicBezTo>
                    <a:pt x="248" y="245"/>
                    <a:pt x="247" y="245"/>
                    <a:pt x="247" y="244"/>
                  </a:cubicBezTo>
                  <a:cubicBezTo>
                    <a:pt x="247" y="243"/>
                    <a:pt x="249" y="242"/>
                    <a:pt x="250" y="241"/>
                  </a:cubicBezTo>
                  <a:cubicBezTo>
                    <a:pt x="250" y="239"/>
                    <a:pt x="250" y="237"/>
                    <a:pt x="251" y="235"/>
                  </a:cubicBezTo>
                  <a:cubicBezTo>
                    <a:pt x="251" y="234"/>
                    <a:pt x="252" y="233"/>
                    <a:pt x="253" y="233"/>
                  </a:cubicBezTo>
                  <a:cubicBezTo>
                    <a:pt x="253" y="233"/>
                    <a:pt x="254" y="233"/>
                    <a:pt x="255" y="233"/>
                  </a:cubicBezTo>
                  <a:cubicBezTo>
                    <a:pt x="255" y="233"/>
                    <a:pt x="256" y="233"/>
                    <a:pt x="256" y="232"/>
                  </a:cubicBezTo>
                  <a:cubicBezTo>
                    <a:pt x="256" y="232"/>
                    <a:pt x="256" y="231"/>
                    <a:pt x="256" y="230"/>
                  </a:cubicBezTo>
                  <a:cubicBezTo>
                    <a:pt x="255" y="230"/>
                    <a:pt x="254" y="229"/>
                    <a:pt x="253" y="228"/>
                  </a:cubicBezTo>
                  <a:cubicBezTo>
                    <a:pt x="253" y="227"/>
                    <a:pt x="252" y="226"/>
                    <a:pt x="252" y="225"/>
                  </a:cubicBezTo>
                  <a:cubicBezTo>
                    <a:pt x="252" y="225"/>
                    <a:pt x="253" y="224"/>
                    <a:pt x="253" y="224"/>
                  </a:cubicBezTo>
                  <a:cubicBezTo>
                    <a:pt x="253" y="223"/>
                    <a:pt x="253" y="222"/>
                    <a:pt x="253" y="222"/>
                  </a:cubicBezTo>
                  <a:cubicBezTo>
                    <a:pt x="251" y="221"/>
                    <a:pt x="247" y="221"/>
                    <a:pt x="246" y="219"/>
                  </a:cubicBezTo>
                  <a:cubicBezTo>
                    <a:pt x="245" y="219"/>
                    <a:pt x="244" y="218"/>
                    <a:pt x="245" y="217"/>
                  </a:cubicBezTo>
                  <a:cubicBezTo>
                    <a:pt x="245" y="217"/>
                    <a:pt x="246" y="217"/>
                    <a:pt x="246" y="217"/>
                  </a:cubicBezTo>
                  <a:cubicBezTo>
                    <a:pt x="246" y="216"/>
                    <a:pt x="246" y="215"/>
                    <a:pt x="246" y="215"/>
                  </a:cubicBezTo>
                  <a:cubicBezTo>
                    <a:pt x="247" y="213"/>
                    <a:pt x="250" y="212"/>
                    <a:pt x="251" y="211"/>
                  </a:cubicBezTo>
                  <a:cubicBezTo>
                    <a:pt x="252" y="211"/>
                    <a:pt x="252" y="209"/>
                    <a:pt x="252" y="209"/>
                  </a:cubicBezTo>
                  <a:cubicBezTo>
                    <a:pt x="252" y="208"/>
                    <a:pt x="250" y="208"/>
                    <a:pt x="249" y="207"/>
                  </a:cubicBezTo>
                  <a:cubicBezTo>
                    <a:pt x="249" y="207"/>
                    <a:pt x="250" y="206"/>
                    <a:pt x="251" y="206"/>
                  </a:cubicBezTo>
                  <a:cubicBezTo>
                    <a:pt x="251" y="206"/>
                    <a:pt x="252" y="206"/>
                    <a:pt x="252" y="206"/>
                  </a:cubicBezTo>
                  <a:cubicBezTo>
                    <a:pt x="253" y="206"/>
                    <a:pt x="255" y="205"/>
                    <a:pt x="256" y="204"/>
                  </a:cubicBezTo>
                  <a:cubicBezTo>
                    <a:pt x="256" y="204"/>
                    <a:pt x="256" y="203"/>
                    <a:pt x="256" y="203"/>
                  </a:cubicBezTo>
                  <a:cubicBezTo>
                    <a:pt x="256" y="202"/>
                    <a:pt x="254" y="201"/>
                    <a:pt x="254" y="200"/>
                  </a:cubicBezTo>
                  <a:cubicBezTo>
                    <a:pt x="254" y="200"/>
                    <a:pt x="254" y="199"/>
                    <a:pt x="255" y="199"/>
                  </a:cubicBezTo>
                  <a:cubicBezTo>
                    <a:pt x="255" y="198"/>
                    <a:pt x="256" y="198"/>
                    <a:pt x="257" y="199"/>
                  </a:cubicBezTo>
                  <a:cubicBezTo>
                    <a:pt x="259" y="199"/>
                    <a:pt x="260" y="202"/>
                    <a:pt x="261" y="203"/>
                  </a:cubicBezTo>
                  <a:cubicBezTo>
                    <a:pt x="262" y="204"/>
                    <a:pt x="264" y="206"/>
                    <a:pt x="266" y="204"/>
                  </a:cubicBezTo>
                  <a:cubicBezTo>
                    <a:pt x="266" y="204"/>
                    <a:pt x="266" y="202"/>
                    <a:pt x="266" y="202"/>
                  </a:cubicBezTo>
                  <a:cubicBezTo>
                    <a:pt x="266" y="201"/>
                    <a:pt x="268" y="201"/>
                    <a:pt x="268" y="201"/>
                  </a:cubicBezTo>
                  <a:cubicBezTo>
                    <a:pt x="269" y="200"/>
                    <a:pt x="269" y="199"/>
                    <a:pt x="269" y="198"/>
                  </a:cubicBezTo>
                  <a:cubicBezTo>
                    <a:pt x="269" y="198"/>
                    <a:pt x="267" y="197"/>
                    <a:pt x="267" y="196"/>
                  </a:cubicBezTo>
                  <a:cubicBezTo>
                    <a:pt x="266" y="195"/>
                    <a:pt x="268" y="193"/>
                    <a:pt x="268" y="191"/>
                  </a:cubicBezTo>
                  <a:cubicBezTo>
                    <a:pt x="268" y="190"/>
                    <a:pt x="268" y="187"/>
                    <a:pt x="267" y="186"/>
                  </a:cubicBezTo>
                  <a:cubicBezTo>
                    <a:pt x="266" y="185"/>
                    <a:pt x="263" y="184"/>
                    <a:pt x="262" y="183"/>
                  </a:cubicBezTo>
                  <a:cubicBezTo>
                    <a:pt x="262" y="181"/>
                    <a:pt x="262" y="180"/>
                    <a:pt x="262" y="179"/>
                  </a:cubicBezTo>
                  <a:cubicBezTo>
                    <a:pt x="263" y="178"/>
                    <a:pt x="266" y="177"/>
                    <a:pt x="266" y="176"/>
                  </a:cubicBezTo>
                  <a:cubicBezTo>
                    <a:pt x="267" y="176"/>
                    <a:pt x="267" y="175"/>
                    <a:pt x="267" y="174"/>
                  </a:cubicBezTo>
                  <a:cubicBezTo>
                    <a:pt x="266" y="173"/>
                    <a:pt x="264" y="173"/>
                    <a:pt x="264" y="173"/>
                  </a:cubicBezTo>
                  <a:cubicBezTo>
                    <a:pt x="263" y="173"/>
                    <a:pt x="263" y="172"/>
                    <a:pt x="263" y="172"/>
                  </a:cubicBezTo>
                  <a:cubicBezTo>
                    <a:pt x="263" y="171"/>
                    <a:pt x="264" y="169"/>
                    <a:pt x="265" y="169"/>
                  </a:cubicBezTo>
                  <a:cubicBezTo>
                    <a:pt x="268" y="168"/>
                    <a:pt x="270" y="173"/>
                    <a:pt x="273" y="174"/>
                  </a:cubicBezTo>
                  <a:cubicBezTo>
                    <a:pt x="274" y="175"/>
                    <a:pt x="279" y="175"/>
                    <a:pt x="279" y="175"/>
                  </a:cubicBezTo>
                  <a:cubicBezTo>
                    <a:pt x="279" y="175"/>
                    <a:pt x="281" y="169"/>
                    <a:pt x="281" y="167"/>
                  </a:cubicBezTo>
                  <a:cubicBezTo>
                    <a:pt x="281" y="164"/>
                    <a:pt x="279" y="161"/>
                    <a:pt x="279" y="159"/>
                  </a:cubicBezTo>
                  <a:cubicBezTo>
                    <a:pt x="280" y="157"/>
                    <a:pt x="283" y="155"/>
                    <a:pt x="283" y="154"/>
                  </a:cubicBezTo>
                  <a:cubicBezTo>
                    <a:pt x="282" y="152"/>
                    <a:pt x="278" y="150"/>
                    <a:pt x="276" y="149"/>
                  </a:cubicBezTo>
                  <a:cubicBezTo>
                    <a:pt x="275" y="149"/>
                    <a:pt x="273" y="147"/>
                    <a:pt x="271" y="146"/>
                  </a:cubicBezTo>
                  <a:cubicBezTo>
                    <a:pt x="271" y="146"/>
                    <a:pt x="271" y="144"/>
                    <a:pt x="271" y="144"/>
                  </a:cubicBezTo>
                  <a:cubicBezTo>
                    <a:pt x="270" y="144"/>
                    <a:pt x="269" y="144"/>
                    <a:pt x="269" y="145"/>
                  </a:cubicBezTo>
                  <a:cubicBezTo>
                    <a:pt x="268" y="146"/>
                    <a:pt x="268" y="148"/>
                    <a:pt x="268" y="149"/>
                  </a:cubicBezTo>
                  <a:cubicBezTo>
                    <a:pt x="268" y="150"/>
                    <a:pt x="267" y="152"/>
                    <a:pt x="267" y="152"/>
                  </a:cubicBezTo>
                  <a:cubicBezTo>
                    <a:pt x="266" y="152"/>
                    <a:pt x="264" y="152"/>
                    <a:pt x="263" y="152"/>
                  </a:cubicBezTo>
                  <a:cubicBezTo>
                    <a:pt x="261" y="153"/>
                    <a:pt x="259" y="157"/>
                    <a:pt x="258" y="158"/>
                  </a:cubicBezTo>
                  <a:cubicBezTo>
                    <a:pt x="256" y="158"/>
                    <a:pt x="255" y="158"/>
                    <a:pt x="255" y="157"/>
                  </a:cubicBezTo>
                  <a:cubicBezTo>
                    <a:pt x="254" y="157"/>
                    <a:pt x="253" y="155"/>
                    <a:pt x="253" y="155"/>
                  </a:cubicBezTo>
                  <a:cubicBezTo>
                    <a:pt x="251" y="154"/>
                    <a:pt x="250" y="158"/>
                    <a:pt x="248" y="159"/>
                  </a:cubicBezTo>
                  <a:cubicBezTo>
                    <a:pt x="248" y="159"/>
                    <a:pt x="246" y="158"/>
                    <a:pt x="245" y="159"/>
                  </a:cubicBezTo>
                  <a:cubicBezTo>
                    <a:pt x="244" y="159"/>
                    <a:pt x="243" y="162"/>
                    <a:pt x="241" y="162"/>
                  </a:cubicBezTo>
                  <a:cubicBezTo>
                    <a:pt x="238" y="163"/>
                    <a:pt x="231" y="161"/>
                    <a:pt x="229" y="158"/>
                  </a:cubicBezTo>
                  <a:cubicBezTo>
                    <a:pt x="229" y="157"/>
                    <a:pt x="230" y="154"/>
                    <a:pt x="230" y="153"/>
                  </a:cubicBezTo>
                  <a:cubicBezTo>
                    <a:pt x="230" y="153"/>
                    <a:pt x="229" y="152"/>
                    <a:pt x="228" y="152"/>
                  </a:cubicBezTo>
                  <a:cubicBezTo>
                    <a:pt x="228" y="152"/>
                    <a:pt x="225" y="152"/>
                    <a:pt x="225" y="151"/>
                  </a:cubicBezTo>
                  <a:cubicBezTo>
                    <a:pt x="224" y="150"/>
                    <a:pt x="225" y="147"/>
                    <a:pt x="225" y="146"/>
                  </a:cubicBezTo>
                  <a:cubicBezTo>
                    <a:pt x="225" y="145"/>
                    <a:pt x="224" y="144"/>
                    <a:pt x="224" y="144"/>
                  </a:cubicBezTo>
                  <a:cubicBezTo>
                    <a:pt x="223" y="142"/>
                    <a:pt x="224" y="141"/>
                    <a:pt x="224" y="141"/>
                  </a:cubicBezTo>
                  <a:cubicBezTo>
                    <a:pt x="224" y="140"/>
                    <a:pt x="227" y="140"/>
                    <a:pt x="227" y="139"/>
                  </a:cubicBezTo>
                  <a:cubicBezTo>
                    <a:pt x="227" y="138"/>
                    <a:pt x="226" y="138"/>
                    <a:pt x="225" y="138"/>
                  </a:cubicBezTo>
                  <a:cubicBezTo>
                    <a:pt x="224" y="138"/>
                    <a:pt x="223" y="138"/>
                    <a:pt x="223" y="139"/>
                  </a:cubicBezTo>
                  <a:cubicBezTo>
                    <a:pt x="222" y="140"/>
                    <a:pt x="222" y="142"/>
                    <a:pt x="222" y="142"/>
                  </a:cubicBezTo>
                  <a:cubicBezTo>
                    <a:pt x="221" y="142"/>
                    <a:pt x="221" y="143"/>
                    <a:pt x="220" y="143"/>
                  </a:cubicBezTo>
                  <a:cubicBezTo>
                    <a:pt x="218" y="142"/>
                    <a:pt x="214" y="140"/>
                    <a:pt x="213" y="139"/>
                  </a:cubicBezTo>
                  <a:cubicBezTo>
                    <a:pt x="212" y="138"/>
                    <a:pt x="213" y="135"/>
                    <a:pt x="212" y="134"/>
                  </a:cubicBezTo>
                  <a:cubicBezTo>
                    <a:pt x="210" y="132"/>
                    <a:pt x="204" y="134"/>
                    <a:pt x="202" y="132"/>
                  </a:cubicBezTo>
                  <a:cubicBezTo>
                    <a:pt x="201" y="131"/>
                    <a:pt x="201" y="129"/>
                    <a:pt x="201" y="128"/>
                  </a:cubicBezTo>
                  <a:cubicBezTo>
                    <a:pt x="202" y="125"/>
                    <a:pt x="204" y="122"/>
                    <a:pt x="206" y="120"/>
                  </a:cubicBezTo>
                  <a:cubicBezTo>
                    <a:pt x="207" y="118"/>
                    <a:pt x="211" y="117"/>
                    <a:pt x="213" y="116"/>
                  </a:cubicBezTo>
                  <a:cubicBezTo>
                    <a:pt x="214" y="115"/>
                    <a:pt x="215" y="114"/>
                    <a:pt x="215" y="114"/>
                  </a:cubicBezTo>
                  <a:cubicBezTo>
                    <a:pt x="215" y="113"/>
                    <a:pt x="215" y="110"/>
                    <a:pt x="216" y="109"/>
                  </a:cubicBezTo>
                  <a:cubicBezTo>
                    <a:pt x="217" y="108"/>
                    <a:pt x="218" y="107"/>
                    <a:pt x="220" y="106"/>
                  </a:cubicBezTo>
                  <a:cubicBezTo>
                    <a:pt x="221" y="106"/>
                    <a:pt x="222" y="107"/>
                    <a:pt x="223" y="106"/>
                  </a:cubicBezTo>
                  <a:cubicBezTo>
                    <a:pt x="224" y="106"/>
                    <a:pt x="225" y="105"/>
                    <a:pt x="225" y="103"/>
                  </a:cubicBezTo>
                  <a:cubicBezTo>
                    <a:pt x="225" y="102"/>
                    <a:pt x="222" y="102"/>
                    <a:pt x="222" y="101"/>
                  </a:cubicBezTo>
                  <a:cubicBezTo>
                    <a:pt x="221" y="100"/>
                    <a:pt x="222" y="99"/>
                    <a:pt x="222" y="98"/>
                  </a:cubicBezTo>
                  <a:cubicBezTo>
                    <a:pt x="222" y="98"/>
                    <a:pt x="221" y="96"/>
                    <a:pt x="221" y="96"/>
                  </a:cubicBezTo>
                  <a:cubicBezTo>
                    <a:pt x="220" y="96"/>
                    <a:pt x="217" y="96"/>
                    <a:pt x="216" y="96"/>
                  </a:cubicBezTo>
                  <a:cubicBezTo>
                    <a:pt x="214" y="95"/>
                    <a:pt x="213" y="92"/>
                    <a:pt x="211" y="91"/>
                  </a:cubicBezTo>
                  <a:cubicBezTo>
                    <a:pt x="210" y="91"/>
                    <a:pt x="209" y="91"/>
                    <a:pt x="209" y="92"/>
                  </a:cubicBezTo>
                  <a:cubicBezTo>
                    <a:pt x="208" y="93"/>
                    <a:pt x="209" y="96"/>
                    <a:pt x="208" y="98"/>
                  </a:cubicBezTo>
                  <a:cubicBezTo>
                    <a:pt x="208" y="99"/>
                    <a:pt x="206" y="100"/>
                    <a:pt x="205" y="100"/>
                  </a:cubicBezTo>
                  <a:cubicBezTo>
                    <a:pt x="203" y="100"/>
                    <a:pt x="203" y="97"/>
                    <a:pt x="202" y="96"/>
                  </a:cubicBezTo>
                  <a:cubicBezTo>
                    <a:pt x="201" y="96"/>
                    <a:pt x="198" y="98"/>
                    <a:pt x="197" y="97"/>
                  </a:cubicBezTo>
                  <a:cubicBezTo>
                    <a:pt x="195" y="97"/>
                    <a:pt x="192" y="94"/>
                    <a:pt x="192" y="94"/>
                  </a:cubicBezTo>
                  <a:cubicBezTo>
                    <a:pt x="192" y="94"/>
                    <a:pt x="190" y="94"/>
                    <a:pt x="190" y="93"/>
                  </a:cubicBezTo>
                  <a:cubicBezTo>
                    <a:pt x="188" y="92"/>
                    <a:pt x="188" y="86"/>
                    <a:pt x="189" y="84"/>
                  </a:cubicBezTo>
                  <a:cubicBezTo>
                    <a:pt x="190" y="82"/>
                    <a:pt x="192" y="79"/>
                    <a:pt x="192" y="77"/>
                  </a:cubicBezTo>
                  <a:cubicBezTo>
                    <a:pt x="193" y="76"/>
                    <a:pt x="192" y="73"/>
                    <a:pt x="192" y="72"/>
                  </a:cubicBezTo>
                  <a:cubicBezTo>
                    <a:pt x="191" y="71"/>
                    <a:pt x="189" y="69"/>
                    <a:pt x="188" y="68"/>
                  </a:cubicBezTo>
                  <a:cubicBezTo>
                    <a:pt x="187" y="67"/>
                    <a:pt x="184" y="67"/>
                    <a:pt x="184" y="67"/>
                  </a:cubicBezTo>
                  <a:cubicBezTo>
                    <a:pt x="183" y="66"/>
                    <a:pt x="182" y="64"/>
                    <a:pt x="182" y="63"/>
                  </a:cubicBezTo>
                  <a:cubicBezTo>
                    <a:pt x="182" y="63"/>
                    <a:pt x="183" y="62"/>
                    <a:pt x="184" y="61"/>
                  </a:cubicBezTo>
                  <a:cubicBezTo>
                    <a:pt x="185" y="61"/>
                    <a:pt x="186" y="62"/>
                    <a:pt x="187" y="62"/>
                  </a:cubicBezTo>
                  <a:cubicBezTo>
                    <a:pt x="188" y="62"/>
                    <a:pt x="189" y="60"/>
                    <a:pt x="189" y="60"/>
                  </a:cubicBezTo>
                  <a:cubicBezTo>
                    <a:pt x="190" y="59"/>
                    <a:pt x="190" y="56"/>
                    <a:pt x="189" y="56"/>
                  </a:cubicBezTo>
                  <a:cubicBezTo>
                    <a:pt x="188" y="55"/>
                    <a:pt x="187" y="55"/>
                    <a:pt x="187" y="55"/>
                  </a:cubicBezTo>
                  <a:cubicBezTo>
                    <a:pt x="184" y="56"/>
                    <a:pt x="178" y="61"/>
                    <a:pt x="175" y="61"/>
                  </a:cubicBezTo>
                  <a:cubicBezTo>
                    <a:pt x="175" y="61"/>
                    <a:pt x="173" y="61"/>
                    <a:pt x="173" y="60"/>
                  </a:cubicBezTo>
                  <a:cubicBezTo>
                    <a:pt x="172" y="59"/>
                    <a:pt x="176" y="57"/>
                    <a:pt x="177" y="56"/>
                  </a:cubicBezTo>
                  <a:cubicBezTo>
                    <a:pt x="179" y="55"/>
                    <a:pt x="184" y="53"/>
                    <a:pt x="185" y="51"/>
                  </a:cubicBezTo>
                  <a:cubicBezTo>
                    <a:pt x="186" y="50"/>
                    <a:pt x="187" y="48"/>
                    <a:pt x="187" y="46"/>
                  </a:cubicBezTo>
                  <a:cubicBezTo>
                    <a:pt x="187" y="46"/>
                    <a:pt x="187" y="44"/>
                    <a:pt x="186" y="42"/>
                  </a:cubicBezTo>
                  <a:cubicBezTo>
                    <a:pt x="186" y="42"/>
                    <a:pt x="185" y="42"/>
                    <a:pt x="184" y="42"/>
                  </a:cubicBezTo>
                  <a:cubicBezTo>
                    <a:pt x="184" y="42"/>
                    <a:pt x="183" y="44"/>
                    <a:pt x="183" y="44"/>
                  </a:cubicBezTo>
                  <a:cubicBezTo>
                    <a:pt x="182" y="44"/>
                    <a:pt x="179" y="43"/>
                    <a:pt x="178" y="42"/>
                  </a:cubicBezTo>
                  <a:cubicBezTo>
                    <a:pt x="178" y="41"/>
                    <a:pt x="180" y="38"/>
                    <a:pt x="180" y="37"/>
                  </a:cubicBezTo>
                  <a:cubicBezTo>
                    <a:pt x="180" y="36"/>
                    <a:pt x="178" y="33"/>
                    <a:pt x="177" y="33"/>
                  </a:cubicBezTo>
                  <a:cubicBezTo>
                    <a:pt x="176" y="32"/>
                    <a:pt x="173" y="33"/>
                    <a:pt x="171" y="32"/>
                  </a:cubicBezTo>
                  <a:cubicBezTo>
                    <a:pt x="170" y="32"/>
                    <a:pt x="169" y="29"/>
                    <a:pt x="168" y="28"/>
                  </a:cubicBezTo>
                  <a:cubicBezTo>
                    <a:pt x="167" y="26"/>
                    <a:pt x="167" y="24"/>
                    <a:pt x="165" y="24"/>
                  </a:cubicBezTo>
                  <a:cubicBezTo>
                    <a:pt x="164" y="23"/>
                    <a:pt x="162" y="23"/>
                    <a:pt x="160" y="23"/>
                  </a:cubicBezTo>
                  <a:cubicBezTo>
                    <a:pt x="160" y="24"/>
                    <a:pt x="158" y="24"/>
                    <a:pt x="157" y="25"/>
                  </a:cubicBezTo>
                  <a:cubicBezTo>
                    <a:pt x="156" y="25"/>
                    <a:pt x="156" y="27"/>
                    <a:pt x="155" y="28"/>
                  </a:cubicBezTo>
                  <a:cubicBezTo>
                    <a:pt x="154" y="28"/>
                    <a:pt x="152" y="28"/>
                    <a:pt x="150" y="27"/>
                  </a:cubicBezTo>
                  <a:cubicBezTo>
                    <a:pt x="148" y="27"/>
                    <a:pt x="145" y="26"/>
                    <a:pt x="144" y="25"/>
                  </a:cubicBezTo>
                  <a:cubicBezTo>
                    <a:pt x="142" y="24"/>
                    <a:pt x="140" y="21"/>
                    <a:pt x="139" y="21"/>
                  </a:cubicBezTo>
                  <a:cubicBezTo>
                    <a:pt x="138" y="20"/>
                    <a:pt x="136" y="19"/>
                    <a:pt x="135" y="19"/>
                  </a:cubicBezTo>
                  <a:cubicBezTo>
                    <a:pt x="133" y="18"/>
                    <a:pt x="128" y="21"/>
                    <a:pt x="125" y="20"/>
                  </a:cubicBezTo>
                  <a:cubicBezTo>
                    <a:pt x="125" y="20"/>
                    <a:pt x="123" y="20"/>
                    <a:pt x="122" y="19"/>
                  </a:cubicBezTo>
                  <a:cubicBezTo>
                    <a:pt x="121" y="18"/>
                    <a:pt x="119" y="15"/>
                    <a:pt x="118" y="14"/>
                  </a:cubicBezTo>
                  <a:cubicBezTo>
                    <a:pt x="117" y="14"/>
                    <a:pt x="115" y="14"/>
                    <a:pt x="114" y="14"/>
                  </a:cubicBezTo>
                  <a:cubicBezTo>
                    <a:pt x="111" y="14"/>
                    <a:pt x="105" y="16"/>
                    <a:pt x="103" y="15"/>
                  </a:cubicBezTo>
                  <a:cubicBezTo>
                    <a:pt x="102" y="15"/>
                    <a:pt x="100" y="12"/>
                    <a:pt x="99" y="11"/>
                  </a:cubicBezTo>
                  <a:cubicBezTo>
                    <a:pt x="98" y="11"/>
                    <a:pt x="96" y="12"/>
                    <a:pt x="95" y="11"/>
                  </a:cubicBezTo>
                  <a:cubicBezTo>
                    <a:pt x="94" y="11"/>
                    <a:pt x="93" y="8"/>
                    <a:pt x="92" y="7"/>
                  </a:cubicBezTo>
                  <a:cubicBezTo>
                    <a:pt x="91" y="7"/>
                    <a:pt x="88" y="6"/>
                    <a:pt x="87" y="6"/>
                  </a:cubicBezTo>
                  <a:cubicBezTo>
                    <a:pt x="86" y="6"/>
                    <a:pt x="84" y="7"/>
                    <a:pt x="83" y="7"/>
                  </a:cubicBezTo>
                  <a:cubicBezTo>
                    <a:pt x="81" y="6"/>
                    <a:pt x="79" y="3"/>
                    <a:pt x="78" y="2"/>
                  </a:cubicBezTo>
                  <a:cubicBezTo>
                    <a:pt x="77" y="1"/>
                    <a:pt x="76" y="0"/>
                    <a:pt x="74" y="0"/>
                  </a:cubicBezTo>
                  <a:cubicBezTo>
                    <a:pt x="74" y="0"/>
                    <a:pt x="72" y="0"/>
                    <a:pt x="71" y="1"/>
                  </a:cubicBezTo>
                  <a:cubicBezTo>
                    <a:pt x="71" y="1"/>
                    <a:pt x="69" y="3"/>
                    <a:pt x="69" y="4"/>
                  </a:cubicBezTo>
                  <a:cubicBezTo>
                    <a:pt x="67" y="5"/>
                    <a:pt x="64" y="4"/>
                    <a:pt x="63" y="5"/>
                  </a:cubicBezTo>
                  <a:cubicBezTo>
                    <a:pt x="63" y="6"/>
                    <a:pt x="62" y="7"/>
                    <a:pt x="62" y="8"/>
                  </a:cubicBezTo>
                  <a:cubicBezTo>
                    <a:pt x="62" y="9"/>
                    <a:pt x="62" y="10"/>
                    <a:pt x="63" y="11"/>
                  </a:cubicBezTo>
                  <a:cubicBezTo>
                    <a:pt x="63" y="12"/>
                    <a:pt x="66" y="14"/>
                    <a:pt x="67" y="14"/>
                  </a:cubicBezTo>
                  <a:cubicBezTo>
                    <a:pt x="69" y="14"/>
                    <a:pt x="72" y="14"/>
                    <a:pt x="73" y="14"/>
                  </a:cubicBezTo>
                  <a:cubicBezTo>
                    <a:pt x="75" y="15"/>
                    <a:pt x="78" y="15"/>
                    <a:pt x="79" y="16"/>
                  </a:cubicBezTo>
                  <a:cubicBezTo>
                    <a:pt x="79" y="17"/>
                    <a:pt x="80" y="18"/>
                    <a:pt x="80" y="20"/>
                  </a:cubicBezTo>
                  <a:cubicBezTo>
                    <a:pt x="79" y="20"/>
                    <a:pt x="78" y="20"/>
                    <a:pt x="78" y="21"/>
                  </a:cubicBezTo>
                  <a:cubicBezTo>
                    <a:pt x="77" y="21"/>
                    <a:pt x="76" y="20"/>
                    <a:pt x="75" y="20"/>
                  </a:cubicBezTo>
                  <a:cubicBezTo>
                    <a:pt x="74" y="21"/>
                    <a:pt x="74" y="21"/>
                    <a:pt x="74" y="22"/>
                  </a:cubicBezTo>
                  <a:cubicBezTo>
                    <a:pt x="74" y="23"/>
                    <a:pt x="76" y="25"/>
                    <a:pt x="77" y="26"/>
                  </a:cubicBezTo>
                  <a:cubicBezTo>
                    <a:pt x="78" y="27"/>
                    <a:pt x="81" y="28"/>
                    <a:pt x="81" y="29"/>
                  </a:cubicBezTo>
                  <a:cubicBezTo>
                    <a:pt x="82" y="30"/>
                    <a:pt x="82" y="32"/>
                    <a:pt x="81" y="33"/>
                  </a:cubicBezTo>
                  <a:cubicBezTo>
                    <a:pt x="81" y="33"/>
                    <a:pt x="78" y="32"/>
                    <a:pt x="78" y="32"/>
                  </a:cubicBezTo>
                  <a:cubicBezTo>
                    <a:pt x="76" y="31"/>
                    <a:pt x="75" y="29"/>
                    <a:pt x="74" y="28"/>
                  </a:cubicBezTo>
                  <a:cubicBezTo>
                    <a:pt x="73" y="26"/>
                    <a:pt x="71" y="22"/>
                    <a:pt x="70" y="21"/>
                  </a:cubicBezTo>
                  <a:cubicBezTo>
                    <a:pt x="69" y="21"/>
                    <a:pt x="67" y="21"/>
                    <a:pt x="66" y="21"/>
                  </a:cubicBezTo>
                  <a:cubicBezTo>
                    <a:pt x="65" y="21"/>
                    <a:pt x="63" y="22"/>
                    <a:pt x="62" y="22"/>
                  </a:cubicBezTo>
                  <a:cubicBezTo>
                    <a:pt x="61" y="23"/>
                    <a:pt x="61" y="25"/>
                    <a:pt x="59" y="26"/>
                  </a:cubicBezTo>
                  <a:cubicBezTo>
                    <a:pt x="59" y="26"/>
                    <a:pt x="57" y="26"/>
                    <a:pt x="56" y="26"/>
                  </a:cubicBezTo>
                  <a:cubicBezTo>
                    <a:pt x="56" y="26"/>
                    <a:pt x="55" y="28"/>
                    <a:pt x="55" y="29"/>
                  </a:cubicBezTo>
                  <a:cubicBezTo>
                    <a:pt x="55" y="31"/>
                    <a:pt x="58" y="36"/>
                    <a:pt x="58" y="38"/>
                  </a:cubicBezTo>
                  <a:cubicBezTo>
                    <a:pt x="58" y="38"/>
                    <a:pt x="58" y="40"/>
                    <a:pt x="57" y="40"/>
                  </a:cubicBezTo>
                  <a:cubicBezTo>
                    <a:pt x="57" y="40"/>
                    <a:pt x="56" y="39"/>
                    <a:pt x="55" y="39"/>
                  </a:cubicBezTo>
                  <a:cubicBezTo>
                    <a:pt x="55" y="39"/>
                    <a:pt x="53" y="39"/>
                    <a:pt x="52" y="39"/>
                  </a:cubicBezTo>
                  <a:cubicBezTo>
                    <a:pt x="52" y="40"/>
                    <a:pt x="52" y="41"/>
                    <a:pt x="51" y="42"/>
                  </a:cubicBezTo>
                  <a:cubicBezTo>
                    <a:pt x="51" y="42"/>
                    <a:pt x="49" y="42"/>
                    <a:pt x="49" y="43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7" y="45"/>
                    <a:pt x="45" y="44"/>
                    <a:pt x="44" y="43"/>
                  </a:cubicBezTo>
                  <a:cubicBezTo>
                    <a:pt x="44" y="42"/>
                    <a:pt x="45" y="41"/>
                    <a:pt x="44" y="40"/>
                  </a:cubicBezTo>
                  <a:cubicBezTo>
                    <a:pt x="44" y="39"/>
                    <a:pt x="41" y="38"/>
                    <a:pt x="41" y="37"/>
                  </a:cubicBezTo>
                  <a:cubicBezTo>
                    <a:pt x="40" y="36"/>
                    <a:pt x="39" y="33"/>
                    <a:pt x="39" y="32"/>
                  </a:cubicBezTo>
                  <a:cubicBezTo>
                    <a:pt x="40" y="32"/>
                    <a:pt x="40" y="32"/>
                    <a:pt x="41" y="32"/>
                  </a:cubicBezTo>
                  <a:cubicBezTo>
                    <a:pt x="42" y="32"/>
                    <a:pt x="43" y="34"/>
                    <a:pt x="44" y="34"/>
                  </a:cubicBezTo>
                  <a:cubicBezTo>
                    <a:pt x="45" y="34"/>
                    <a:pt x="47" y="34"/>
                    <a:pt x="48" y="33"/>
                  </a:cubicBezTo>
                  <a:cubicBezTo>
                    <a:pt x="48" y="33"/>
                    <a:pt x="49" y="32"/>
                    <a:pt x="50" y="31"/>
                  </a:cubicBezTo>
                  <a:cubicBezTo>
                    <a:pt x="50" y="30"/>
                    <a:pt x="49" y="29"/>
                    <a:pt x="50" y="28"/>
                  </a:cubicBezTo>
                  <a:cubicBezTo>
                    <a:pt x="50" y="28"/>
                    <a:pt x="53" y="28"/>
                    <a:pt x="54" y="28"/>
                  </a:cubicBezTo>
                  <a:cubicBezTo>
                    <a:pt x="54" y="27"/>
                    <a:pt x="55" y="25"/>
                    <a:pt x="55" y="24"/>
                  </a:cubicBezTo>
                  <a:cubicBezTo>
                    <a:pt x="55" y="23"/>
                    <a:pt x="54" y="21"/>
                    <a:pt x="52" y="20"/>
                  </a:cubicBezTo>
                  <a:cubicBezTo>
                    <a:pt x="52" y="20"/>
                    <a:pt x="51" y="20"/>
                    <a:pt x="50" y="20"/>
                  </a:cubicBezTo>
                  <a:cubicBezTo>
                    <a:pt x="50" y="20"/>
                    <a:pt x="49" y="21"/>
                    <a:pt x="48" y="21"/>
                  </a:cubicBezTo>
                  <a:cubicBezTo>
                    <a:pt x="48" y="21"/>
                    <a:pt x="47" y="20"/>
                    <a:pt x="47" y="20"/>
                  </a:cubicBezTo>
                  <a:cubicBezTo>
                    <a:pt x="46" y="20"/>
                    <a:pt x="46" y="18"/>
                    <a:pt x="44" y="18"/>
                  </a:cubicBezTo>
                  <a:cubicBezTo>
                    <a:pt x="44" y="17"/>
                    <a:pt x="43" y="18"/>
                    <a:pt x="42" y="18"/>
                  </a:cubicBezTo>
                  <a:cubicBezTo>
                    <a:pt x="42" y="18"/>
                    <a:pt x="41" y="20"/>
                    <a:pt x="41" y="20"/>
                  </a:cubicBezTo>
                  <a:cubicBezTo>
                    <a:pt x="41" y="21"/>
                    <a:pt x="41" y="22"/>
                    <a:pt x="41" y="23"/>
                  </a:cubicBezTo>
                  <a:cubicBezTo>
                    <a:pt x="41" y="23"/>
                    <a:pt x="40" y="24"/>
                    <a:pt x="39" y="23"/>
                  </a:cubicBezTo>
                  <a:cubicBezTo>
                    <a:pt x="39" y="23"/>
                    <a:pt x="39" y="20"/>
                    <a:pt x="39" y="19"/>
                  </a:cubicBezTo>
                  <a:cubicBezTo>
                    <a:pt x="40" y="18"/>
                    <a:pt x="42" y="17"/>
                    <a:pt x="43" y="16"/>
                  </a:cubicBezTo>
                  <a:cubicBezTo>
                    <a:pt x="43" y="16"/>
                    <a:pt x="43" y="14"/>
                    <a:pt x="43" y="13"/>
                  </a:cubicBezTo>
                  <a:cubicBezTo>
                    <a:pt x="43" y="13"/>
                    <a:pt x="43" y="10"/>
                    <a:pt x="43" y="10"/>
                  </a:cubicBezTo>
                  <a:cubicBezTo>
                    <a:pt x="42" y="9"/>
                    <a:pt x="41" y="9"/>
                    <a:pt x="41" y="9"/>
                  </a:cubicBezTo>
                  <a:cubicBezTo>
                    <a:pt x="40" y="8"/>
                    <a:pt x="40" y="7"/>
                    <a:pt x="40" y="6"/>
                  </a:cubicBezTo>
                  <a:cubicBezTo>
                    <a:pt x="39" y="6"/>
                    <a:pt x="37" y="5"/>
                    <a:pt x="36" y="5"/>
                  </a:cubicBezTo>
                  <a:cubicBezTo>
                    <a:pt x="35" y="5"/>
                    <a:pt x="34" y="6"/>
                    <a:pt x="33" y="6"/>
                  </a:cubicBezTo>
                  <a:cubicBezTo>
                    <a:pt x="32" y="7"/>
                    <a:pt x="30" y="10"/>
                    <a:pt x="28" y="10"/>
                  </a:cubicBezTo>
                  <a:cubicBezTo>
                    <a:pt x="27" y="11"/>
                    <a:pt x="23" y="11"/>
                    <a:pt x="21" y="13"/>
                  </a:cubicBezTo>
                  <a:cubicBezTo>
                    <a:pt x="20" y="13"/>
                    <a:pt x="19" y="14"/>
                    <a:pt x="18" y="15"/>
                  </a:cubicBezTo>
                  <a:cubicBezTo>
                    <a:pt x="17" y="16"/>
                    <a:pt x="16" y="18"/>
                    <a:pt x="16" y="20"/>
                  </a:cubicBezTo>
                  <a:cubicBezTo>
                    <a:pt x="15" y="21"/>
                    <a:pt x="15" y="25"/>
                    <a:pt x="16" y="26"/>
                  </a:cubicBezTo>
                  <a:cubicBezTo>
                    <a:pt x="16" y="28"/>
                    <a:pt x="17" y="30"/>
                    <a:pt x="17" y="31"/>
                  </a:cubicBezTo>
                  <a:cubicBezTo>
                    <a:pt x="17" y="31"/>
                    <a:pt x="14" y="32"/>
                    <a:pt x="14" y="32"/>
                  </a:cubicBezTo>
                  <a:cubicBezTo>
                    <a:pt x="14" y="33"/>
                    <a:pt x="14" y="34"/>
                    <a:pt x="14" y="34"/>
                  </a:cubicBezTo>
                  <a:cubicBezTo>
                    <a:pt x="14" y="34"/>
                    <a:pt x="15" y="34"/>
                    <a:pt x="16" y="35"/>
                  </a:cubicBezTo>
                  <a:cubicBezTo>
                    <a:pt x="16" y="35"/>
                    <a:pt x="16" y="36"/>
                    <a:pt x="16" y="37"/>
                  </a:cubicBezTo>
                  <a:cubicBezTo>
                    <a:pt x="16" y="38"/>
                    <a:pt x="11" y="38"/>
                    <a:pt x="10" y="39"/>
                  </a:cubicBezTo>
                  <a:cubicBezTo>
                    <a:pt x="9" y="40"/>
                    <a:pt x="8" y="42"/>
                    <a:pt x="8" y="44"/>
                  </a:cubicBezTo>
                  <a:cubicBezTo>
                    <a:pt x="7" y="45"/>
                    <a:pt x="7" y="48"/>
                    <a:pt x="8" y="49"/>
                  </a:cubicBezTo>
                  <a:cubicBezTo>
                    <a:pt x="8" y="51"/>
                    <a:pt x="9" y="52"/>
                    <a:pt x="9" y="52"/>
                  </a:cubicBezTo>
                  <a:cubicBezTo>
                    <a:pt x="9" y="53"/>
                    <a:pt x="8" y="54"/>
                    <a:pt x="8" y="55"/>
                  </a:cubicBezTo>
                  <a:cubicBezTo>
                    <a:pt x="8" y="55"/>
                    <a:pt x="6" y="55"/>
                    <a:pt x="5" y="56"/>
                  </a:cubicBezTo>
                  <a:cubicBezTo>
                    <a:pt x="4" y="57"/>
                    <a:pt x="3" y="60"/>
                    <a:pt x="3" y="61"/>
                  </a:cubicBezTo>
                  <a:cubicBezTo>
                    <a:pt x="2" y="62"/>
                    <a:pt x="1" y="65"/>
                    <a:pt x="0" y="67"/>
                  </a:cubicBezTo>
                  <a:cubicBezTo>
                    <a:pt x="0" y="68"/>
                    <a:pt x="1" y="70"/>
                    <a:pt x="2" y="70"/>
                  </a:cubicBezTo>
                  <a:cubicBezTo>
                    <a:pt x="2" y="71"/>
                    <a:pt x="3" y="71"/>
                    <a:pt x="4" y="71"/>
                  </a:cubicBezTo>
                  <a:cubicBezTo>
                    <a:pt x="5" y="72"/>
                    <a:pt x="6" y="71"/>
                    <a:pt x="6" y="71"/>
                  </a:cubicBezTo>
                  <a:cubicBezTo>
                    <a:pt x="7" y="71"/>
                    <a:pt x="8" y="72"/>
                    <a:pt x="9" y="72"/>
                  </a:cubicBezTo>
                  <a:cubicBezTo>
                    <a:pt x="9" y="72"/>
                    <a:pt x="11" y="72"/>
                    <a:pt x="11" y="71"/>
                  </a:cubicBezTo>
                  <a:cubicBezTo>
                    <a:pt x="11" y="70"/>
                    <a:pt x="9" y="70"/>
                    <a:pt x="9" y="69"/>
                  </a:cubicBezTo>
                  <a:cubicBezTo>
                    <a:pt x="8" y="68"/>
                    <a:pt x="9" y="67"/>
                    <a:pt x="9" y="67"/>
                  </a:cubicBezTo>
                  <a:cubicBezTo>
                    <a:pt x="9" y="66"/>
                    <a:pt x="8" y="65"/>
                    <a:pt x="8" y="64"/>
                  </a:cubicBezTo>
                  <a:cubicBezTo>
                    <a:pt x="8" y="64"/>
                    <a:pt x="9" y="63"/>
                    <a:pt x="9" y="63"/>
                  </a:cubicBezTo>
                  <a:cubicBezTo>
                    <a:pt x="10" y="63"/>
                    <a:pt x="11" y="64"/>
                    <a:pt x="11" y="63"/>
                  </a:cubicBezTo>
                  <a:cubicBezTo>
                    <a:pt x="12" y="63"/>
                    <a:pt x="14" y="62"/>
                    <a:pt x="15" y="61"/>
                  </a:cubicBezTo>
                  <a:cubicBezTo>
                    <a:pt x="16" y="60"/>
                    <a:pt x="16" y="58"/>
                    <a:pt x="15" y="57"/>
                  </a:cubicBezTo>
                  <a:cubicBezTo>
                    <a:pt x="14" y="56"/>
                    <a:pt x="12" y="56"/>
                    <a:pt x="11" y="55"/>
                  </a:cubicBezTo>
                  <a:cubicBezTo>
                    <a:pt x="11" y="54"/>
                    <a:pt x="10" y="53"/>
                    <a:pt x="11" y="52"/>
                  </a:cubicBezTo>
                  <a:cubicBezTo>
                    <a:pt x="11" y="51"/>
                    <a:pt x="13" y="50"/>
                    <a:pt x="13" y="50"/>
                  </a:cubicBezTo>
                  <a:cubicBezTo>
                    <a:pt x="14" y="50"/>
                    <a:pt x="16" y="52"/>
                    <a:pt x="16" y="52"/>
                  </a:cubicBezTo>
                  <a:cubicBezTo>
                    <a:pt x="17" y="52"/>
                    <a:pt x="17" y="51"/>
                    <a:pt x="18" y="51"/>
                  </a:cubicBezTo>
                  <a:cubicBezTo>
                    <a:pt x="18" y="50"/>
                    <a:pt x="18" y="48"/>
                    <a:pt x="18" y="47"/>
                  </a:cubicBezTo>
                  <a:cubicBezTo>
                    <a:pt x="18" y="46"/>
                    <a:pt x="19" y="45"/>
                    <a:pt x="20" y="45"/>
                  </a:cubicBezTo>
                  <a:cubicBezTo>
                    <a:pt x="21" y="45"/>
                    <a:pt x="21" y="47"/>
                    <a:pt x="23" y="47"/>
                  </a:cubicBezTo>
                  <a:cubicBezTo>
                    <a:pt x="23" y="47"/>
                    <a:pt x="24" y="47"/>
                    <a:pt x="24" y="47"/>
                  </a:cubicBezTo>
                  <a:cubicBezTo>
                    <a:pt x="25" y="47"/>
                    <a:pt x="25" y="45"/>
                    <a:pt x="25" y="45"/>
                  </a:cubicBezTo>
                  <a:cubicBezTo>
                    <a:pt x="25" y="44"/>
                    <a:pt x="26" y="43"/>
                    <a:pt x="27" y="42"/>
                  </a:cubicBezTo>
                  <a:cubicBezTo>
                    <a:pt x="27" y="42"/>
                    <a:pt x="26" y="40"/>
                    <a:pt x="26" y="40"/>
                  </a:cubicBezTo>
                  <a:cubicBezTo>
                    <a:pt x="26" y="38"/>
                    <a:pt x="28" y="37"/>
                    <a:pt x="29" y="36"/>
                  </a:cubicBezTo>
                  <a:cubicBezTo>
                    <a:pt x="30" y="36"/>
                    <a:pt x="32" y="37"/>
                    <a:pt x="33" y="38"/>
                  </a:cubicBezTo>
                  <a:cubicBezTo>
                    <a:pt x="34" y="39"/>
                    <a:pt x="35" y="40"/>
                    <a:pt x="35" y="41"/>
                  </a:cubicBezTo>
                  <a:cubicBezTo>
                    <a:pt x="36" y="42"/>
                    <a:pt x="38" y="46"/>
                    <a:pt x="39" y="47"/>
                  </a:cubicBezTo>
                  <a:cubicBezTo>
                    <a:pt x="40" y="47"/>
                    <a:pt x="42" y="48"/>
                    <a:pt x="44" y="49"/>
                  </a:cubicBezTo>
                  <a:cubicBezTo>
                    <a:pt x="45" y="49"/>
                    <a:pt x="47" y="50"/>
                    <a:pt x="48" y="51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3"/>
                    <a:pt x="48" y="54"/>
                    <a:pt x="47" y="55"/>
                  </a:cubicBezTo>
                  <a:cubicBezTo>
                    <a:pt x="46" y="55"/>
                    <a:pt x="44" y="55"/>
                    <a:pt x="43" y="55"/>
                  </a:cubicBezTo>
                  <a:cubicBezTo>
                    <a:pt x="42" y="54"/>
                    <a:pt x="41" y="53"/>
                    <a:pt x="41" y="52"/>
                  </a:cubicBezTo>
                  <a:cubicBezTo>
                    <a:pt x="40" y="52"/>
                    <a:pt x="39" y="52"/>
                    <a:pt x="39" y="52"/>
                  </a:cubicBezTo>
                  <a:cubicBezTo>
                    <a:pt x="38" y="52"/>
                    <a:pt x="36" y="53"/>
                    <a:pt x="36" y="54"/>
                  </a:cubicBezTo>
                  <a:cubicBezTo>
                    <a:pt x="36" y="54"/>
                    <a:pt x="37" y="56"/>
                    <a:pt x="38" y="56"/>
                  </a:cubicBezTo>
                  <a:cubicBezTo>
                    <a:pt x="39" y="58"/>
                    <a:pt x="42" y="60"/>
                    <a:pt x="43" y="62"/>
                  </a:cubicBezTo>
                  <a:cubicBezTo>
                    <a:pt x="43" y="62"/>
                    <a:pt x="43" y="62"/>
                    <a:pt x="42" y="63"/>
                  </a:cubicBezTo>
                  <a:cubicBezTo>
                    <a:pt x="42" y="63"/>
                    <a:pt x="41" y="62"/>
                    <a:pt x="40" y="62"/>
                  </a:cubicBezTo>
                  <a:cubicBezTo>
                    <a:pt x="40" y="62"/>
                    <a:pt x="39" y="63"/>
                    <a:pt x="39" y="64"/>
                  </a:cubicBezTo>
                  <a:cubicBezTo>
                    <a:pt x="39" y="64"/>
                    <a:pt x="39" y="67"/>
                    <a:pt x="39" y="67"/>
                  </a:cubicBezTo>
                  <a:cubicBezTo>
                    <a:pt x="40" y="68"/>
                    <a:pt x="41" y="69"/>
                    <a:pt x="42" y="69"/>
                  </a:cubicBezTo>
                  <a:cubicBezTo>
                    <a:pt x="43" y="69"/>
                    <a:pt x="44" y="69"/>
                    <a:pt x="44" y="69"/>
                  </a:cubicBezTo>
                  <a:cubicBezTo>
                    <a:pt x="46" y="70"/>
                    <a:pt x="47" y="71"/>
                    <a:pt x="46" y="72"/>
                  </a:cubicBezTo>
                  <a:cubicBezTo>
                    <a:pt x="46" y="73"/>
                    <a:pt x="45" y="73"/>
                    <a:pt x="44" y="73"/>
                  </a:cubicBezTo>
                  <a:cubicBezTo>
                    <a:pt x="43" y="73"/>
                    <a:pt x="41" y="71"/>
                    <a:pt x="40" y="70"/>
                  </a:cubicBezTo>
                  <a:cubicBezTo>
                    <a:pt x="39" y="70"/>
                    <a:pt x="36" y="70"/>
                    <a:pt x="34" y="71"/>
                  </a:cubicBezTo>
                  <a:cubicBezTo>
                    <a:pt x="34" y="71"/>
                    <a:pt x="33" y="74"/>
                    <a:pt x="32" y="74"/>
                  </a:cubicBezTo>
                  <a:cubicBezTo>
                    <a:pt x="31" y="75"/>
                    <a:pt x="29" y="73"/>
                    <a:pt x="28" y="73"/>
                  </a:cubicBezTo>
                  <a:cubicBezTo>
                    <a:pt x="28" y="73"/>
                    <a:pt x="27" y="75"/>
                    <a:pt x="27" y="75"/>
                  </a:cubicBezTo>
                  <a:cubicBezTo>
                    <a:pt x="26" y="76"/>
                    <a:pt x="26" y="78"/>
                    <a:pt x="27" y="79"/>
                  </a:cubicBezTo>
                  <a:cubicBezTo>
                    <a:pt x="27" y="80"/>
                    <a:pt x="29" y="83"/>
                    <a:pt x="30" y="85"/>
                  </a:cubicBezTo>
                  <a:cubicBezTo>
                    <a:pt x="30" y="85"/>
                    <a:pt x="29" y="86"/>
                    <a:pt x="30" y="87"/>
                  </a:cubicBezTo>
                  <a:cubicBezTo>
                    <a:pt x="31" y="87"/>
                    <a:pt x="33" y="88"/>
                    <a:pt x="34" y="88"/>
                  </a:cubicBezTo>
                  <a:cubicBezTo>
                    <a:pt x="35" y="88"/>
                    <a:pt x="39" y="86"/>
                    <a:pt x="40" y="84"/>
                  </a:cubicBezTo>
                  <a:cubicBezTo>
                    <a:pt x="41" y="83"/>
                    <a:pt x="41" y="81"/>
                    <a:pt x="41" y="80"/>
                  </a:cubicBezTo>
                  <a:cubicBezTo>
                    <a:pt x="42" y="79"/>
                    <a:pt x="46" y="77"/>
                    <a:pt x="47" y="77"/>
                  </a:cubicBezTo>
                  <a:cubicBezTo>
                    <a:pt x="48" y="77"/>
                    <a:pt x="52" y="76"/>
                    <a:pt x="53" y="77"/>
                  </a:cubicBezTo>
                  <a:cubicBezTo>
                    <a:pt x="53" y="77"/>
                    <a:pt x="53" y="79"/>
                    <a:pt x="52" y="79"/>
                  </a:cubicBezTo>
                  <a:cubicBezTo>
                    <a:pt x="52" y="80"/>
                    <a:pt x="50" y="80"/>
                    <a:pt x="49" y="80"/>
                  </a:cubicBezTo>
                  <a:cubicBezTo>
                    <a:pt x="48" y="81"/>
                    <a:pt x="48" y="83"/>
                    <a:pt x="48" y="83"/>
                  </a:cubicBezTo>
                  <a:cubicBezTo>
                    <a:pt x="47" y="84"/>
                    <a:pt x="47" y="86"/>
                    <a:pt x="47" y="87"/>
                  </a:cubicBezTo>
                  <a:cubicBezTo>
                    <a:pt x="47" y="87"/>
                    <a:pt x="47" y="88"/>
                    <a:pt x="48" y="88"/>
                  </a:cubicBezTo>
                  <a:cubicBezTo>
                    <a:pt x="48" y="89"/>
                    <a:pt x="50" y="88"/>
                    <a:pt x="50" y="88"/>
                  </a:cubicBezTo>
                  <a:cubicBezTo>
                    <a:pt x="51" y="89"/>
                    <a:pt x="50" y="90"/>
                    <a:pt x="50" y="90"/>
                  </a:cubicBezTo>
                  <a:cubicBezTo>
                    <a:pt x="50" y="91"/>
                    <a:pt x="48" y="92"/>
                    <a:pt x="47" y="92"/>
                  </a:cubicBezTo>
                  <a:cubicBezTo>
                    <a:pt x="47" y="92"/>
                    <a:pt x="45" y="90"/>
                    <a:pt x="44" y="90"/>
                  </a:cubicBezTo>
                  <a:cubicBezTo>
                    <a:pt x="43" y="90"/>
                    <a:pt x="42" y="90"/>
                    <a:pt x="41" y="91"/>
                  </a:cubicBezTo>
                  <a:cubicBezTo>
                    <a:pt x="40" y="91"/>
                    <a:pt x="39" y="94"/>
                    <a:pt x="38" y="95"/>
                  </a:cubicBezTo>
                  <a:cubicBezTo>
                    <a:pt x="38" y="96"/>
                    <a:pt x="38" y="99"/>
                    <a:pt x="38" y="100"/>
                  </a:cubicBezTo>
                  <a:cubicBezTo>
                    <a:pt x="39" y="101"/>
                    <a:pt x="40" y="103"/>
                    <a:pt x="41" y="103"/>
                  </a:cubicBezTo>
                  <a:cubicBezTo>
                    <a:pt x="43" y="105"/>
                    <a:pt x="47" y="103"/>
                    <a:pt x="48" y="105"/>
                  </a:cubicBezTo>
                  <a:cubicBezTo>
                    <a:pt x="49" y="105"/>
                    <a:pt x="49" y="108"/>
                    <a:pt x="49" y="109"/>
                  </a:cubicBezTo>
                  <a:cubicBezTo>
                    <a:pt x="49" y="110"/>
                    <a:pt x="47" y="113"/>
                    <a:pt x="48" y="114"/>
                  </a:cubicBezTo>
                  <a:cubicBezTo>
                    <a:pt x="48" y="114"/>
                    <a:pt x="49" y="114"/>
                    <a:pt x="49" y="114"/>
                  </a:cubicBezTo>
                  <a:cubicBezTo>
                    <a:pt x="49" y="115"/>
                    <a:pt x="48" y="116"/>
                    <a:pt x="49" y="117"/>
                  </a:cubicBezTo>
                  <a:cubicBezTo>
                    <a:pt x="49" y="117"/>
                    <a:pt x="49" y="119"/>
                    <a:pt x="49" y="119"/>
                  </a:cubicBezTo>
                  <a:cubicBezTo>
                    <a:pt x="50" y="119"/>
                    <a:pt x="51" y="119"/>
                    <a:pt x="52" y="119"/>
                  </a:cubicBezTo>
                  <a:cubicBezTo>
                    <a:pt x="52" y="119"/>
                    <a:pt x="53" y="119"/>
                    <a:pt x="54" y="119"/>
                  </a:cubicBezTo>
                  <a:cubicBezTo>
                    <a:pt x="54" y="119"/>
                    <a:pt x="54" y="117"/>
                    <a:pt x="55" y="116"/>
                  </a:cubicBezTo>
                  <a:cubicBezTo>
                    <a:pt x="56" y="116"/>
                    <a:pt x="57" y="116"/>
                    <a:pt x="57" y="117"/>
                  </a:cubicBezTo>
                  <a:cubicBezTo>
                    <a:pt x="58" y="117"/>
                    <a:pt x="58" y="120"/>
                    <a:pt x="58" y="121"/>
                  </a:cubicBezTo>
                  <a:cubicBezTo>
                    <a:pt x="58" y="122"/>
                    <a:pt x="56" y="124"/>
                    <a:pt x="56" y="125"/>
                  </a:cubicBezTo>
                  <a:cubicBezTo>
                    <a:pt x="56" y="126"/>
                    <a:pt x="58" y="127"/>
                    <a:pt x="58" y="129"/>
                  </a:cubicBezTo>
                  <a:cubicBezTo>
                    <a:pt x="58" y="129"/>
                    <a:pt x="56" y="130"/>
                    <a:pt x="56" y="130"/>
                  </a:cubicBezTo>
                  <a:cubicBezTo>
                    <a:pt x="55" y="131"/>
                    <a:pt x="56" y="134"/>
                    <a:pt x="55" y="135"/>
                  </a:cubicBezTo>
                  <a:cubicBezTo>
                    <a:pt x="55" y="135"/>
                    <a:pt x="54" y="136"/>
                    <a:pt x="54" y="135"/>
                  </a:cubicBezTo>
                  <a:cubicBezTo>
                    <a:pt x="52" y="134"/>
                    <a:pt x="51" y="132"/>
                    <a:pt x="51" y="131"/>
                  </a:cubicBezTo>
                  <a:cubicBezTo>
                    <a:pt x="51" y="130"/>
                    <a:pt x="53" y="128"/>
                    <a:pt x="53" y="127"/>
                  </a:cubicBezTo>
                  <a:cubicBezTo>
                    <a:pt x="53" y="126"/>
                    <a:pt x="52" y="125"/>
                    <a:pt x="52" y="124"/>
                  </a:cubicBezTo>
                  <a:cubicBezTo>
                    <a:pt x="51" y="123"/>
                    <a:pt x="48" y="123"/>
                    <a:pt x="47" y="122"/>
                  </a:cubicBezTo>
                  <a:cubicBezTo>
                    <a:pt x="46" y="121"/>
                    <a:pt x="46" y="119"/>
                    <a:pt x="46" y="118"/>
                  </a:cubicBezTo>
                  <a:cubicBezTo>
                    <a:pt x="44" y="117"/>
                    <a:pt x="41" y="116"/>
                    <a:pt x="40" y="116"/>
                  </a:cubicBezTo>
                  <a:cubicBezTo>
                    <a:pt x="38" y="116"/>
                    <a:pt x="35" y="119"/>
                    <a:pt x="34" y="121"/>
                  </a:cubicBezTo>
                  <a:cubicBezTo>
                    <a:pt x="33" y="122"/>
                    <a:pt x="33" y="126"/>
                    <a:pt x="33" y="128"/>
                  </a:cubicBezTo>
                  <a:cubicBezTo>
                    <a:pt x="32" y="130"/>
                    <a:pt x="29" y="134"/>
                    <a:pt x="28" y="137"/>
                  </a:cubicBezTo>
                  <a:cubicBezTo>
                    <a:pt x="28" y="138"/>
                    <a:pt x="27" y="140"/>
                    <a:pt x="27" y="141"/>
                  </a:cubicBezTo>
                  <a:cubicBezTo>
                    <a:pt x="27" y="142"/>
                    <a:pt x="28" y="144"/>
                    <a:pt x="28" y="145"/>
                  </a:cubicBezTo>
                  <a:cubicBezTo>
                    <a:pt x="28" y="145"/>
                    <a:pt x="27" y="146"/>
                    <a:pt x="27" y="147"/>
                  </a:cubicBezTo>
                  <a:cubicBezTo>
                    <a:pt x="28" y="147"/>
                    <a:pt x="28" y="147"/>
                    <a:pt x="29" y="147"/>
                  </a:cubicBezTo>
                  <a:cubicBezTo>
                    <a:pt x="29" y="147"/>
                    <a:pt x="31" y="146"/>
                    <a:pt x="32" y="146"/>
                  </a:cubicBezTo>
                  <a:cubicBezTo>
                    <a:pt x="34" y="146"/>
                    <a:pt x="36" y="147"/>
                    <a:pt x="38" y="147"/>
                  </a:cubicBezTo>
                  <a:cubicBezTo>
                    <a:pt x="40" y="147"/>
                    <a:pt x="43" y="147"/>
                    <a:pt x="44" y="147"/>
                  </a:cubicBezTo>
                  <a:cubicBezTo>
                    <a:pt x="46" y="146"/>
                    <a:pt x="48" y="144"/>
                    <a:pt x="50" y="144"/>
                  </a:cubicBezTo>
                  <a:cubicBezTo>
                    <a:pt x="52" y="143"/>
                    <a:pt x="56" y="145"/>
                    <a:pt x="58" y="145"/>
                  </a:cubicBezTo>
                  <a:cubicBezTo>
                    <a:pt x="60" y="145"/>
                    <a:pt x="63" y="144"/>
                    <a:pt x="65" y="145"/>
                  </a:cubicBezTo>
                  <a:cubicBezTo>
                    <a:pt x="65" y="145"/>
                    <a:pt x="65" y="147"/>
                    <a:pt x="65" y="147"/>
                  </a:cubicBezTo>
                  <a:cubicBezTo>
                    <a:pt x="66" y="148"/>
                    <a:pt x="69" y="149"/>
                    <a:pt x="70" y="149"/>
                  </a:cubicBezTo>
                  <a:cubicBezTo>
                    <a:pt x="71" y="148"/>
                    <a:pt x="73" y="146"/>
                    <a:pt x="74" y="147"/>
                  </a:cubicBezTo>
                  <a:cubicBezTo>
                    <a:pt x="75" y="147"/>
                    <a:pt x="77" y="148"/>
                    <a:pt x="77" y="149"/>
                  </a:cubicBezTo>
                  <a:cubicBezTo>
                    <a:pt x="78" y="149"/>
                    <a:pt x="78" y="150"/>
                    <a:pt x="78" y="151"/>
                  </a:cubicBezTo>
                  <a:cubicBezTo>
                    <a:pt x="79" y="152"/>
                    <a:pt x="81" y="150"/>
                    <a:pt x="82" y="150"/>
                  </a:cubicBezTo>
                  <a:cubicBezTo>
                    <a:pt x="82" y="151"/>
                    <a:pt x="83" y="153"/>
                    <a:pt x="84" y="154"/>
                  </a:cubicBezTo>
                  <a:cubicBezTo>
                    <a:pt x="85" y="154"/>
                    <a:pt x="87" y="154"/>
                    <a:pt x="88" y="154"/>
                  </a:cubicBezTo>
                  <a:cubicBezTo>
                    <a:pt x="89" y="154"/>
                    <a:pt x="91" y="153"/>
                    <a:pt x="92" y="153"/>
                  </a:cubicBezTo>
                  <a:cubicBezTo>
                    <a:pt x="93" y="153"/>
                    <a:pt x="93" y="155"/>
                    <a:pt x="94" y="156"/>
                  </a:cubicBezTo>
                  <a:cubicBezTo>
                    <a:pt x="95" y="156"/>
                    <a:pt x="97" y="155"/>
                    <a:pt x="98" y="155"/>
                  </a:cubicBezTo>
                  <a:cubicBezTo>
                    <a:pt x="99" y="156"/>
                    <a:pt x="99" y="159"/>
                    <a:pt x="99" y="159"/>
                  </a:cubicBezTo>
                  <a:cubicBezTo>
                    <a:pt x="97" y="160"/>
                    <a:pt x="94" y="160"/>
                    <a:pt x="93" y="161"/>
                  </a:cubicBezTo>
                  <a:cubicBezTo>
                    <a:pt x="93" y="161"/>
                    <a:pt x="92" y="162"/>
                    <a:pt x="92" y="163"/>
                  </a:cubicBezTo>
                  <a:cubicBezTo>
                    <a:pt x="93" y="164"/>
                    <a:pt x="95" y="164"/>
                    <a:pt x="95" y="165"/>
                  </a:cubicBezTo>
                  <a:cubicBezTo>
                    <a:pt x="95" y="165"/>
                    <a:pt x="95" y="167"/>
                    <a:pt x="95" y="168"/>
                  </a:cubicBezTo>
                  <a:cubicBezTo>
                    <a:pt x="93" y="169"/>
                    <a:pt x="88" y="168"/>
                    <a:pt x="86" y="169"/>
                  </a:cubicBezTo>
                  <a:cubicBezTo>
                    <a:pt x="86" y="169"/>
                    <a:pt x="85" y="171"/>
                    <a:pt x="84" y="172"/>
                  </a:cubicBezTo>
                  <a:cubicBezTo>
                    <a:pt x="84" y="172"/>
                    <a:pt x="85" y="174"/>
                    <a:pt x="85" y="175"/>
                  </a:cubicBezTo>
                  <a:cubicBezTo>
                    <a:pt x="85" y="176"/>
                    <a:pt x="84" y="178"/>
                    <a:pt x="84" y="179"/>
                  </a:cubicBezTo>
                  <a:cubicBezTo>
                    <a:pt x="84" y="180"/>
                    <a:pt x="84" y="182"/>
                    <a:pt x="85" y="182"/>
                  </a:cubicBezTo>
                  <a:cubicBezTo>
                    <a:pt x="86" y="183"/>
                    <a:pt x="87" y="183"/>
                    <a:pt x="88" y="183"/>
                  </a:cubicBezTo>
                  <a:cubicBezTo>
                    <a:pt x="88" y="183"/>
                    <a:pt x="88" y="182"/>
                    <a:pt x="88" y="181"/>
                  </a:cubicBezTo>
                  <a:cubicBezTo>
                    <a:pt x="89" y="181"/>
                    <a:pt x="91" y="182"/>
                    <a:pt x="91" y="183"/>
                  </a:cubicBezTo>
                  <a:cubicBezTo>
                    <a:pt x="92" y="183"/>
                    <a:pt x="92" y="185"/>
                    <a:pt x="91" y="185"/>
                  </a:cubicBezTo>
                  <a:cubicBezTo>
                    <a:pt x="91" y="185"/>
                    <a:pt x="89" y="185"/>
                    <a:pt x="88" y="185"/>
                  </a:cubicBezTo>
                  <a:cubicBezTo>
                    <a:pt x="88" y="186"/>
                    <a:pt x="87" y="188"/>
                    <a:pt x="86" y="188"/>
                  </a:cubicBezTo>
                  <a:cubicBezTo>
                    <a:pt x="85" y="189"/>
                    <a:pt x="82" y="189"/>
                    <a:pt x="81" y="188"/>
                  </a:cubicBezTo>
                  <a:cubicBezTo>
                    <a:pt x="81" y="188"/>
                    <a:pt x="81" y="186"/>
                    <a:pt x="80" y="186"/>
                  </a:cubicBezTo>
                  <a:cubicBezTo>
                    <a:pt x="80" y="185"/>
                    <a:pt x="79" y="185"/>
                    <a:pt x="78" y="185"/>
                  </a:cubicBezTo>
                  <a:cubicBezTo>
                    <a:pt x="77" y="185"/>
                    <a:pt x="74" y="185"/>
                    <a:pt x="74" y="184"/>
                  </a:cubicBezTo>
                  <a:cubicBezTo>
                    <a:pt x="73" y="183"/>
                    <a:pt x="74" y="180"/>
                    <a:pt x="73" y="180"/>
                  </a:cubicBezTo>
                  <a:cubicBezTo>
                    <a:pt x="73" y="179"/>
                    <a:pt x="72" y="179"/>
                    <a:pt x="71" y="179"/>
                  </a:cubicBezTo>
                  <a:cubicBezTo>
                    <a:pt x="69" y="180"/>
                    <a:pt x="66" y="182"/>
                    <a:pt x="65" y="183"/>
                  </a:cubicBezTo>
                  <a:cubicBezTo>
                    <a:pt x="64" y="184"/>
                    <a:pt x="62" y="185"/>
                    <a:pt x="61" y="185"/>
                  </a:cubicBezTo>
                  <a:cubicBezTo>
                    <a:pt x="57" y="185"/>
                    <a:pt x="51" y="185"/>
                    <a:pt x="49" y="184"/>
                  </a:cubicBezTo>
                  <a:cubicBezTo>
                    <a:pt x="47" y="184"/>
                    <a:pt x="42" y="183"/>
                    <a:pt x="40" y="181"/>
                  </a:cubicBezTo>
                  <a:cubicBezTo>
                    <a:pt x="40" y="181"/>
                    <a:pt x="40" y="179"/>
                    <a:pt x="39" y="179"/>
                  </a:cubicBezTo>
                  <a:cubicBezTo>
                    <a:pt x="39" y="178"/>
                    <a:pt x="38" y="178"/>
                    <a:pt x="38" y="178"/>
                  </a:cubicBezTo>
                  <a:cubicBezTo>
                    <a:pt x="37" y="177"/>
                    <a:pt x="35" y="178"/>
                    <a:pt x="34" y="178"/>
                  </a:cubicBezTo>
                  <a:cubicBezTo>
                    <a:pt x="32" y="179"/>
                    <a:pt x="30" y="180"/>
                    <a:pt x="28" y="180"/>
                  </a:cubicBezTo>
                  <a:cubicBezTo>
                    <a:pt x="28" y="180"/>
                    <a:pt x="26" y="180"/>
                    <a:pt x="26" y="180"/>
                  </a:cubicBezTo>
                  <a:cubicBezTo>
                    <a:pt x="25" y="180"/>
                    <a:pt x="24" y="180"/>
                    <a:pt x="23" y="180"/>
                  </a:cubicBezTo>
                  <a:cubicBezTo>
                    <a:pt x="21" y="181"/>
                    <a:pt x="20" y="184"/>
                    <a:pt x="19" y="185"/>
                  </a:cubicBezTo>
                  <a:cubicBezTo>
                    <a:pt x="19" y="186"/>
                    <a:pt x="20" y="188"/>
                    <a:pt x="20" y="190"/>
                  </a:cubicBezTo>
                  <a:cubicBezTo>
                    <a:pt x="19" y="191"/>
                    <a:pt x="17" y="193"/>
                    <a:pt x="17" y="194"/>
                  </a:cubicBezTo>
                  <a:cubicBezTo>
                    <a:pt x="16" y="195"/>
                    <a:pt x="16" y="198"/>
                    <a:pt x="15" y="199"/>
                  </a:cubicBezTo>
                  <a:cubicBezTo>
                    <a:pt x="15" y="201"/>
                    <a:pt x="15" y="204"/>
                    <a:pt x="15" y="207"/>
                  </a:cubicBezTo>
                  <a:cubicBezTo>
                    <a:pt x="15" y="209"/>
                    <a:pt x="13" y="213"/>
                    <a:pt x="13" y="215"/>
                  </a:cubicBezTo>
                  <a:cubicBezTo>
                    <a:pt x="13" y="216"/>
                    <a:pt x="14" y="218"/>
                    <a:pt x="14" y="219"/>
                  </a:cubicBezTo>
                  <a:cubicBezTo>
                    <a:pt x="16" y="221"/>
                    <a:pt x="18" y="224"/>
                    <a:pt x="20" y="225"/>
                  </a:cubicBezTo>
                  <a:cubicBezTo>
                    <a:pt x="21" y="226"/>
                    <a:pt x="25" y="229"/>
                    <a:pt x="26" y="230"/>
                  </a:cubicBezTo>
                  <a:cubicBezTo>
                    <a:pt x="28" y="232"/>
                    <a:pt x="29" y="238"/>
                    <a:pt x="31" y="239"/>
                  </a:cubicBezTo>
                  <a:cubicBezTo>
                    <a:pt x="32" y="240"/>
                    <a:pt x="35" y="240"/>
                    <a:pt x="36" y="240"/>
                  </a:cubicBezTo>
                  <a:cubicBezTo>
                    <a:pt x="38" y="240"/>
                    <a:pt x="40" y="240"/>
                    <a:pt x="41" y="240"/>
                  </a:cubicBezTo>
                  <a:cubicBezTo>
                    <a:pt x="41" y="240"/>
                    <a:pt x="43" y="241"/>
                    <a:pt x="43" y="241"/>
                  </a:cubicBezTo>
                  <a:cubicBezTo>
                    <a:pt x="43" y="241"/>
                    <a:pt x="46" y="245"/>
                    <a:pt x="47" y="245"/>
                  </a:cubicBezTo>
                  <a:cubicBezTo>
                    <a:pt x="48" y="246"/>
                    <a:pt x="51" y="246"/>
                    <a:pt x="52" y="24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73"/>
            <p:cNvSpPr>
              <a:spLocks/>
            </p:cNvSpPr>
            <p:nvPr/>
          </p:nvSpPr>
          <p:spPr bwMode="auto">
            <a:xfrm>
              <a:off x="1360" y="3020"/>
              <a:ext cx="24" cy="16"/>
            </a:xfrm>
            <a:custGeom>
              <a:avLst/>
              <a:gdLst>
                <a:gd name="T0" fmla="*/ 5 w 9"/>
                <a:gd name="T1" fmla="*/ 5 h 6"/>
                <a:gd name="T2" fmla="*/ 9 w 9"/>
                <a:gd name="T3" fmla="*/ 3 h 6"/>
                <a:gd name="T4" fmla="*/ 9 w 9"/>
                <a:gd name="T5" fmla="*/ 1 h 6"/>
                <a:gd name="T6" fmla="*/ 5 w 9"/>
                <a:gd name="T7" fmla="*/ 1 h 6"/>
                <a:gd name="T8" fmla="*/ 3 w 9"/>
                <a:gd name="T9" fmla="*/ 2 h 6"/>
                <a:gd name="T10" fmla="*/ 0 w 9"/>
                <a:gd name="T11" fmla="*/ 3 h 6"/>
                <a:gd name="T12" fmla="*/ 0 w 9"/>
                <a:gd name="T13" fmla="*/ 6 h 6"/>
                <a:gd name="T14" fmla="*/ 3 w 9"/>
                <a:gd name="T15" fmla="*/ 4 h 6"/>
                <a:gd name="T16" fmla="*/ 5 w 9"/>
                <a:gd name="T1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6">
                  <a:moveTo>
                    <a:pt x="5" y="5"/>
                  </a:moveTo>
                  <a:cubicBezTo>
                    <a:pt x="6" y="5"/>
                    <a:pt x="8" y="4"/>
                    <a:pt x="9" y="3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8" y="1"/>
                    <a:pt x="6" y="0"/>
                    <a:pt x="5" y="1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0" y="3"/>
                    <a:pt x="0" y="3"/>
                  </a:cubicBezTo>
                  <a:cubicBezTo>
                    <a:pt x="0" y="4"/>
                    <a:pt x="0" y="6"/>
                    <a:pt x="0" y="6"/>
                  </a:cubicBezTo>
                  <a:cubicBezTo>
                    <a:pt x="1" y="6"/>
                    <a:pt x="2" y="5"/>
                    <a:pt x="3" y="4"/>
                  </a:cubicBezTo>
                  <a:cubicBezTo>
                    <a:pt x="4" y="4"/>
                    <a:pt x="5" y="5"/>
                    <a:pt x="5" y="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74"/>
            <p:cNvSpPr>
              <a:spLocks/>
            </p:cNvSpPr>
            <p:nvPr/>
          </p:nvSpPr>
          <p:spPr bwMode="auto">
            <a:xfrm>
              <a:off x="1360" y="3020"/>
              <a:ext cx="24" cy="16"/>
            </a:xfrm>
            <a:custGeom>
              <a:avLst/>
              <a:gdLst>
                <a:gd name="T0" fmla="*/ 5 w 9"/>
                <a:gd name="T1" fmla="*/ 5 h 6"/>
                <a:gd name="T2" fmla="*/ 9 w 9"/>
                <a:gd name="T3" fmla="*/ 3 h 6"/>
                <a:gd name="T4" fmla="*/ 9 w 9"/>
                <a:gd name="T5" fmla="*/ 1 h 6"/>
                <a:gd name="T6" fmla="*/ 5 w 9"/>
                <a:gd name="T7" fmla="*/ 1 h 6"/>
                <a:gd name="T8" fmla="*/ 3 w 9"/>
                <a:gd name="T9" fmla="*/ 2 h 6"/>
                <a:gd name="T10" fmla="*/ 0 w 9"/>
                <a:gd name="T11" fmla="*/ 3 h 6"/>
                <a:gd name="T12" fmla="*/ 0 w 9"/>
                <a:gd name="T13" fmla="*/ 6 h 6"/>
                <a:gd name="T14" fmla="*/ 3 w 9"/>
                <a:gd name="T15" fmla="*/ 4 h 6"/>
                <a:gd name="T16" fmla="*/ 5 w 9"/>
                <a:gd name="T1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6">
                  <a:moveTo>
                    <a:pt x="5" y="5"/>
                  </a:moveTo>
                  <a:cubicBezTo>
                    <a:pt x="6" y="5"/>
                    <a:pt x="8" y="4"/>
                    <a:pt x="9" y="3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8" y="1"/>
                    <a:pt x="6" y="0"/>
                    <a:pt x="5" y="1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0" y="3"/>
                    <a:pt x="0" y="3"/>
                  </a:cubicBezTo>
                  <a:cubicBezTo>
                    <a:pt x="0" y="4"/>
                    <a:pt x="0" y="6"/>
                    <a:pt x="0" y="6"/>
                  </a:cubicBezTo>
                  <a:cubicBezTo>
                    <a:pt x="1" y="6"/>
                    <a:pt x="2" y="5"/>
                    <a:pt x="3" y="4"/>
                  </a:cubicBezTo>
                  <a:cubicBezTo>
                    <a:pt x="4" y="4"/>
                    <a:pt x="5" y="5"/>
                    <a:pt x="5" y="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75"/>
            <p:cNvSpPr>
              <a:spLocks/>
            </p:cNvSpPr>
            <p:nvPr/>
          </p:nvSpPr>
          <p:spPr bwMode="auto">
            <a:xfrm>
              <a:off x="1092" y="3060"/>
              <a:ext cx="14" cy="19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2 h 7"/>
                <a:gd name="T4" fmla="*/ 4 w 5"/>
                <a:gd name="T5" fmla="*/ 1 h 7"/>
                <a:gd name="T6" fmla="*/ 3 w 5"/>
                <a:gd name="T7" fmla="*/ 1 h 7"/>
                <a:gd name="T8" fmla="*/ 1 w 5"/>
                <a:gd name="T9" fmla="*/ 3 h 7"/>
                <a:gd name="T10" fmla="*/ 1 w 5"/>
                <a:gd name="T11" fmla="*/ 6 h 7"/>
                <a:gd name="T12" fmla="*/ 2 w 5"/>
                <a:gd name="T13" fmla="*/ 7 h 7"/>
                <a:gd name="T14" fmla="*/ 5 w 5"/>
                <a:gd name="T1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2" y="1"/>
                    <a:pt x="1" y="3"/>
                    <a:pt x="1" y="3"/>
                  </a:cubicBezTo>
                  <a:cubicBezTo>
                    <a:pt x="1" y="4"/>
                    <a:pt x="0" y="6"/>
                    <a:pt x="1" y="6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3" y="6"/>
                    <a:pt x="4" y="5"/>
                    <a:pt x="5" y="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76"/>
            <p:cNvSpPr>
              <a:spLocks/>
            </p:cNvSpPr>
            <p:nvPr/>
          </p:nvSpPr>
          <p:spPr bwMode="auto">
            <a:xfrm>
              <a:off x="1092" y="3060"/>
              <a:ext cx="14" cy="19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2 h 7"/>
                <a:gd name="T4" fmla="*/ 4 w 5"/>
                <a:gd name="T5" fmla="*/ 1 h 7"/>
                <a:gd name="T6" fmla="*/ 3 w 5"/>
                <a:gd name="T7" fmla="*/ 1 h 7"/>
                <a:gd name="T8" fmla="*/ 1 w 5"/>
                <a:gd name="T9" fmla="*/ 3 h 7"/>
                <a:gd name="T10" fmla="*/ 1 w 5"/>
                <a:gd name="T11" fmla="*/ 6 h 7"/>
                <a:gd name="T12" fmla="*/ 2 w 5"/>
                <a:gd name="T13" fmla="*/ 7 h 7"/>
                <a:gd name="T14" fmla="*/ 5 w 5"/>
                <a:gd name="T1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2" y="1"/>
                    <a:pt x="1" y="3"/>
                    <a:pt x="1" y="3"/>
                  </a:cubicBezTo>
                  <a:cubicBezTo>
                    <a:pt x="1" y="4"/>
                    <a:pt x="0" y="6"/>
                    <a:pt x="1" y="6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3" y="6"/>
                    <a:pt x="4" y="5"/>
                    <a:pt x="5" y="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77"/>
            <p:cNvSpPr>
              <a:spLocks/>
            </p:cNvSpPr>
            <p:nvPr/>
          </p:nvSpPr>
          <p:spPr bwMode="auto">
            <a:xfrm>
              <a:off x="1135" y="2900"/>
              <a:ext cx="11" cy="8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3 h 3"/>
                <a:gd name="T4" fmla="*/ 3 w 4"/>
                <a:gd name="T5" fmla="*/ 2 h 3"/>
                <a:gd name="T6" fmla="*/ 4 w 4"/>
                <a:gd name="T7" fmla="*/ 1 h 3"/>
                <a:gd name="T8" fmla="*/ 3 w 4"/>
                <a:gd name="T9" fmla="*/ 1 h 3"/>
                <a:gd name="T10" fmla="*/ 1 w 4"/>
                <a:gd name="T11" fmla="*/ 1 h 3"/>
                <a:gd name="T12" fmla="*/ 0 w 4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78"/>
            <p:cNvSpPr>
              <a:spLocks/>
            </p:cNvSpPr>
            <p:nvPr/>
          </p:nvSpPr>
          <p:spPr bwMode="auto">
            <a:xfrm>
              <a:off x="1135" y="2900"/>
              <a:ext cx="11" cy="8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3 h 3"/>
                <a:gd name="T4" fmla="*/ 3 w 4"/>
                <a:gd name="T5" fmla="*/ 2 h 3"/>
                <a:gd name="T6" fmla="*/ 4 w 4"/>
                <a:gd name="T7" fmla="*/ 1 h 3"/>
                <a:gd name="T8" fmla="*/ 3 w 4"/>
                <a:gd name="T9" fmla="*/ 1 h 3"/>
                <a:gd name="T10" fmla="*/ 1 w 4"/>
                <a:gd name="T11" fmla="*/ 1 h 3"/>
                <a:gd name="T12" fmla="*/ 0 w 4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79"/>
            <p:cNvSpPr>
              <a:spLocks/>
            </p:cNvSpPr>
            <p:nvPr/>
          </p:nvSpPr>
          <p:spPr bwMode="auto">
            <a:xfrm>
              <a:off x="865" y="2624"/>
              <a:ext cx="934" cy="503"/>
            </a:xfrm>
            <a:custGeom>
              <a:avLst/>
              <a:gdLst>
                <a:gd name="T0" fmla="*/ 318 w 349"/>
                <a:gd name="T1" fmla="*/ 87 h 188"/>
                <a:gd name="T2" fmla="*/ 306 w 349"/>
                <a:gd name="T3" fmla="*/ 80 h 188"/>
                <a:gd name="T4" fmla="*/ 299 w 349"/>
                <a:gd name="T5" fmla="*/ 62 h 188"/>
                <a:gd name="T6" fmla="*/ 268 w 349"/>
                <a:gd name="T7" fmla="*/ 60 h 188"/>
                <a:gd name="T8" fmla="*/ 253 w 349"/>
                <a:gd name="T9" fmla="*/ 74 h 188"/>
                <a:gd name="T10" fmla="*/ 238 w 349"/>
                <a:gd name="T11" fmla="*/ 72 h 188"/>
                <a:gd name="T12" fmla="*/ 233 w 349"/>
                <a:gd name="T13" fmla="*/ 55 h 188"/>
                <a:gd name="T14" fmla="*/ 231 w 349"/>
                <a:gd name="T15" fmla="*/ 37 h 188"/>
                <a:gd name="T16" fmla="*/ 214 w 349"/>
                <a:gd name="T17" fmla="*/ 21 h 188"/>
                <a:gd name="T18" fmla="*/ 207 w 349"/>
                <a:gd name="T19" fmla="*/ 7 h 188"/>
                <a:gd name="T20" fmla="*/ 207 w 349"/>
                <a:gd name="T21" fmla="*/ 11 h 188"/>
                <a:gd name="T22" fmla="*/ 207 w 349"/>
                <a:gd name="T23" fmla="*/ 15 h 188"/>
                <a:gd name="T24" fmla="*/ 192 w 349"/>
                <a:gd name="T25" fmla="*/ 15 h 188"/>
                <a:gd name="T26" fmla="*/ 171 w 349"/>
                <a:gd name="T27" fmla="*/ 0 h 188"/>
                <a:gd name="T28" fmla="*/ 160 w 349"/>
                <a:gd name="T29" fmla="*/ 14 h 188"/>
                <a:gd name="T30" fmla="*/ 143 w 349"/>
                <a:gd name="T31" fmla="*/ 30 h 188"/>
                <a:gd name="T32" fmla="*/ 127 w 349"/>
                <a:gd name="T33" fmla="*/ 50 h 188"/>
                <a:gd name="T34" fmla="*/ 115 w 349"/>
                <a:gd name="T35" fmla="*/ 64 h 188"/>
                <a:gd name="T36" fmla="*/ 141 w 349"/>
                <a:gd name="T37" fmla="*/ 62 h 188"/>
                <a:gd name="T38" fmla="*/ 125 w 349"/>
                <a:gd name="T39" fmla="*/ 76 h 188"/>
                <a:gd name="T40" fmla="*/ 119 w 349"/>
                <a:gd name="T41" fmla="*/ 88 h 188"/>
                <a:gd name="T42" fmla="*/ 112 w 349"/>
                <a:gd name="T43" fmla="*/ 101 h 188"/>
                <a:gd name="T44" fmla="*/ 101 w 349"/>
                <a:gd name="T45" fmla="*/ 112 h 188"/>
                <a:gd name="T46" fmla="*/ 86 w 349"/>
                <a:gd name="T47" fmla="*/ 116 h 188"/>
                <a:gd name="T48" fmla="*/ 63 w 349"/>
                <a:gd name="T49" fmla="*/ 134 h 188"/>
                <a:gd name="T50" fmla="*/ 32 w 349"/>
                <a:gd name="T51" fmla="*/ 149 h 188"/>
                <a:gd name="T52" fmla="*/ 8 w 349"/>
                <a:gd name="T53" fmla="*/ 162 h 188"/>
                <a:gd name="T54" fmla="*/ 21 w 349"/>
                <a:gd name="T55" fmla="*/ 165 h 188"/>
                <a:gd name="T56" fmla="*/ 46 w 349"/>
                <a:gd name="T57" fmla="*/ 169 h 188"/>
                <a:gd name="T58" fmla="*/ 58 w 349"/>
                <a:gd name="T59" fmla="*/ 158 h 188"/>
                <a:gd name="T60" fmla="*/ 78 w 349"/>
                <a:gd name="T61" fmla="*/ 149 h 188"/>
                <a:gd name="T62" fmla="*/ 75 w 349"/>
                <a:gd name="T63" fmla="*/ 138 h 188"/>
                <a:gd name="T64" fmla="*/ 87 w 349"/>
                <a:gd name="T65" fmla="*/ 146 h 188"/>
                <a:gd name="T66" fmla="*/ 94 w 349"/>
                <a:gd name="T67" fmla="*/ 167 h 188"/>
                <a:gd name="T68" fmla="*/ 119 w 349"/>
                <a:gd name="T69" fmla="*/ 170 h 188"/>
                <a:gd name="T70" fmla="*/ 128 w 349"/>
                <a:gd name="T71" fmla="*/ 175 h 188"/>
                <a:gd name="T72" fmla="*/ 117 w 349"/>
                <a:gd name="T73" fmla="*/ 187 h 188"/>
                <a:gd name="T74" fmla="*/ 143 w 349"/>
                <a:gd name="T75" fmla="*/ 179 h 188"/>
                <a:gd name="T76" fmla="*/ 172 w 349"/>
                <a:gd name="T77" fmla="*/ 162 h 188"/>
                <a:gd name="T78" fmla="*/ 187 w 349"/>
                <a:gd name="T79" fmla="*/ 137 h 188"/>
                <a:gd name="T80" fmla="*/ 207 w 349"/>
                <a:gd name="T81" fmla="*/ 123 h 188"/>
                <a:gd name="T82" fmla="*/ 204 w 349"/>
                <a:gd name="T83" fmla="*/ 139 h 188"/>
                <a:gd name="T84" fmla="*/ 206 w 349"/>
                <a:gd name="T85" fmla="*/ 153 h 188"/>
                <a:gd name="T86" fmla="*/ 205 w 349"/>
                <a:gd name="T87" fmla="*/ 162 h 188"/>
                <a:gd name="T88" fmla="*/ 223 w 349"/>
                <a:gd name="T89" fmla="*/ 164 h 188"/>
                <a:gd name="T90" fmla="*/ 249 w 349"/>
                <a:gd name="T91" fmla="*/ 173 h 188"/>
                <a:gd name="T92" fmla="*/ 263 w 349"/>
                <a:gd name="T93" fmla="*/ 178 h 188"/>
                <a:gd name="T94" fmla="*/ 276 w 349"/>
                <a:gd name="T95" fmla="*/ 177 h 188"/>
                <a:gd name="T96" fmla="*/ 291 w 349"/>
                <a:gd name="T97" fmla="*/ 167 h 188"/>
                <a:gd name="T98" fmla="*/ 303 w 349"/>
                <a:gd name="T99" fmla="*/ 149 h 188"/>
                <a:gd name="T100" fmla="*/ 313 w 349"/>
                <a:gd name="T101" fmla="*/ 125 h 188"/>
                <a:gd name="T102" fmla="*/ 341 w 349"/>
                <a:gd name="T103" fmla="*/ 107 h 188"/>
                <a:gd name="T104" fmla="*/ 345 w 349"/>
                <a:gd name="T105" fmla="*/ 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49" h="188">
                  <a:moveTo>
                    <a:pt x="334" y="91"/>
                  </a:moveTo>
                  <a:cubicBezTo>
                    <a:pt x="332" y="91"/>
                    <a:pt x="332" y="88"/>
                    <a:pt x="331" y="87"/>
                  </a:cubicBezTo>
                  <a:cubicBezTo>
                    <a:pt x="330" y="87"/>
                    <a:pt x="329" y="88"/>
                    <a:pt x="328" y="87"/>
                  </a:cubicBezTo>
                  <a:cubicBezTo>
                    <a:pt x="327" y="87"/>
                    <a:pt x="327" y="83"/>
                    <a:pt x="325" y="83"/>
                  </a:cubicBezTo>
                  <a:cubicBezTo>
                    <a:pt x="323" y="83"/>
                    <a:pt x="320" y="87"/>
                    <a:pt x="318" y="87"/>
                  </a:cubicBezTo>
                  <a:cubicBezTo>
                    <a:pt x="317" y="88"/>
                    <a:pt x="315" y="87"/>
                    <a:pt x="314" y="87"/>
                  </a:cubicBezTo>
                  <a:cubicBezTo>
                    <a:pt x="313" y="86"/>
                    <a:pt x="314" y="82"/>
                    <a:pt x="313" y="81"/>
                  </a:cubicBezTo>
                  <a:cubicBezTo>
                    <a:pt x="313" y="80"/>
                    <a:pt x="311" y="80"/>
                    <a:pt x="310" y="80"/>
                  </a:cubicBezTo>
                  <a:cubicBezTo>
                    <a:pt x="310" y="80"/>
                    <a:pt x="309" y="81"/>
                    <a:pt x="309" y="81"/>
                  </a:cubicBezTo>
                  <a:cubicBezTo>
                    <a:pt x="308" y="81"/>
                    <a:pt x="306" y="81"/>
                    <a:pt x="306" y="80"/>
                  </a:cubicBezTo>
                  <a:cubicBezTo>
                    <a:pt x="303" y="78"/>
                    <a:pt x="305" y="71"/>
                    <a:pt x="304" y="69"/>
                  </a:cubicBezTo>
                  <a:cubicBezTo>
                    <a:pt x="303" y="68"/>
                    <a:pt x="302" y="67"/>
                    <a:pt x="301" y="66"/>
                  </a:cubicBezTo>
                  <a:cubicBezTo>
                    <a:pt x="300" y="65"/>
                    <a:pt x="299" y="66"/>
                    <a:pt x="299" y="65"/>
                  </a:cubicBezTo>
                  <a:cubicBezTo>
                    <a:pt x="298" y="65"/>
                    <a:pt x="298" y="64"/>
                    <a:pt x="298" y="64"/>
                  </a:cubicBezTo>
                  <a:cubicBezTo>
                    <a:pt x="298" y="63"/>
                    <a:pt x="299" y="62"/>
                    <a:pt x="299" y="62"/>
                  </a:cubicBezTo>
                  <a:cubicBezTo>
                    <a:pt x="299" y="61"/>
                    <a:pt x="298" y="61"/>
                    <a:pt x="297" y="61"/>
                  </a:cubicBezTo>
                  <a:cubicBezTo>
                    <a:pt x="294" y="60"/>
                    <a:pt x="289" y="62"/>
                    <a:pt x="286" y="61"/>
                  </a:cubicBezTo>
                  <a:cubicBezTo>
                    <a:pt x="285" y="61"/>
                    <a:pt x="284" y="58"/>
                    <a:pt x="283" y="57"/>
                  </a:cubicBezTo>
                  <a:cubicBezTo>
                    <a:pt x="280" y="57"/>
                    <a:pt x="276" y="61"/>
                    <a:pt x="274" y="61"/>
                  </a:cubicBezTo>
                  <a:cubicBezTo>
                    <a:pt x="272" y="61"/>
                    <a:pt x="270" y="60"/>
                    <a:pt x="268" y="60"/>
                  </a:cubicBezTo>
                  <a:cubicBezTo>
                    <a:pt x="268" y="60"/>
                    <a:pt x="266" y="60"/>
                    <a:pt x="265" y="61"/>
                  </a:cubicBezTo>
                  <a:cubicBezTo>
                    <a:pt x="264" y="62"/>
                    <a:pt x="264" y="67"/>
                    <a:pt x="263" y="68"/>
                  </a:cubicBezTo>
                  <a:cubicBezTo>
                    <a:pt x="262" y="69"/>
                    <a:pt x="259" y="68"/>
                    <a:pt x="258" y="68"/>
                  </a:cubicBezTo>
                  <a:cubicBezTo>
                    <a:pt x="256" y="68"/>
                    <a:pt x="254" y="68"/>
                    <a:pt x="253" y="70"/>
                  </a:cubicBezTo>
                  <a:cubicBezTo>
                    <a:pt x="252" y="70"/>
                    <a:pt x="254" y="73"/>
                    <a:pt x="253" y="74"/>
                  </a:cubicBezTo>
                  <a:cubicBezTo>
                    <a:pt x="252" y="75"/>
                    <a:pt x="248" y="72"/>
                    <a:pt x="247" y="72"/>
                  </a:cubicBezTo>
                  <a:cubicBezTo>
                    <a:pt x="246" y="72"/>
                    <a:pt x="245" y="73"/>
                    <a:pt x="245" y="73"/>
                  </a:cubicBezTo>
                  <a:cubicBezTo>
                    <a:pt x="243" y="73"/>
                    <a:pt x="242" y="69"/>
                    <a:pt x="240" y="68"/>
                  </a:cubicBezTo>
                  <a:cubicBezTo>
                    <a:pt x="240" y="68"/>
                    <a:pt x="238" y="69"/>
                    <a:pt x="238" y="70"/>
                  </a:cubicBezTo>
                  <a:cubicBezTo>
                    <a:pt x="238" y="70"/>
                    <a:pt x="238" y="71"/>
                    <a:pt x="238" y="72"/>
                  </a:cubicBezTo>
                  <a:cubicBezTo>
                    <a:pt x="237" y="72"/>
                    <a:pt x="235" y="72"/>
                    <a:pt x="234" y="71"/>
                  </a:cubicBezTo>
                  <a:cubicBezTo>
                    <a:pt x="234" y="71"/>
                    <a:pt x="236" y="69"/>
                    <a:pt x="235" y="68"/>
                  </a:cubicBezTo>
                  <a:cubicBezTo>
                    <a:pt x="234" y="67"/>
                    <a:pt x="231" y="68"/>
                    <a:pt x="231" y="68"/>
                  </a:cubicBezTo>
                  <a:cubicBezTo>
                    <a:pt x="229" y="65"/>
                    <a:pt x="228" y="59"/>
                    <a:pt x="230" y="56"/>
                  </a:cubicBezTo>
                  <a:cubicBezTo>
                    <a:pt x="230" y="55"/>
                    <a:pt x="232" y="56"/>
                    <a:pt x="233" y="55"/>
                  </a:cubicBezTo>
                  <a:cubicBezTo>
                    <a:pt x="234" y="53"/>
                    <a:pt x="230" y="48"/>
                    <a:pt x="230" y="46"/>
                  </a:cubicBezTo>
                  <a:cubicBezTo>
                    <a:pt x="230" y="45"/>
                    <a:pt x="232" y="43"/>
                    <a:pt x="233" y="42"/>
                  </a:cubicBezTo>
                  <a:cubicBezTo>
                    <a:pt x="233" y="42"/>
                    <a:pt x="235" y="42"/>
                    <a:pt x="235" y="42"/>
                  </a:cubicBezTo>
                  <a:cubicBezTo>
                    <a:pt x="236" y="41"/>
                    <a:pt x="234" y="40"/>
                    <a:pt x="234" y="40"/>
                  </a:cubicBezTo>
                  <a:cubicBezTo>
                    <a:pt x="233" y="39"/>
                    <a:pt x="232" y="37"/>
                    <a:pt x="231" y="37"/>
                  </a:cubicBezTo>
                  <a:cubicBezTo>
                    <a:pt x="230" y="37"/>
                    <a:pt x="229" y="38"/>
                    <a:pt x="227" y="37"/>
                  </a:cubicBezTo>
                  <a:cubicBezTo>
                    <a:pt x="226" y="37"/>
                    <a:pt x="226" y="32"/>
                    <a:pt x="225" y="31"/>
                  </a:cubicBezTo>
                  <a:cubicBezTo>
                    <a:pt x="224" y="30"/>
                    <a:pt x="222" y="30"/>
                    <a:pt x="220" y="30"/>
                  </a:cubicBezTo>
                  <a:cubicBezTo>
                    <a:pt x="219" y="30"/>
                    <a:pt x="216" y="28"/>
                    <a:pt x="216" y="26"/>
                  </a:cubicBezTo>
                  <a:cubicBezTo>
                    <a:pt x="215" y="25"/>
                    <a:pt x="214" y="22"/>
                    <a:pt x="214" y="21"/>
                  </a:cubicBezTo>
                  <a:cubicBezTo>
                    <a:pt x="214" y="19"/>
                    <a:pt x="218" y="14"/>
                    <a:pt x="218" y="14"/>
                  </a:cubicBezTo>
                  <a:cubicBezTo>
                    <a:pt x="218" y="14"/>
                    <a:pt x="218" y="13"/>
                    <a:pt x="217" y="12"/>
                  </a:cubicBezTo>
                  <a:cubicBezTo>
                    <a:pt x="217" y="11"/>
                    <a:pt x="215" y="9"/>
                    <a:pt x="214" y="9"/>
                  </a:cubicBezTo>
                  <a:cubicBezTo>
                    <a:pt x="213" y="8"/>
                    <a:pt x="211" y="8"/>
                    <a:pt x="210" y="8"/>
                  </a:cubicBezTo>
                  <a:cubicBezTo>
                    <a:pt x="209" y="8"/>
                    <a:pt x="208" y="7"/>
                    <a:pt x="207" y="7"/>
                  </a:cubicBezTo>
                  <a:cubicBezTo>
                    <a:pt x="206" y="7"/>
                    <a:pt x="203" y="7"/>
                    <a:pt x="202" y="8"/>
                  </a:cubicBezTo>
                  <a:cubicBezTo>
                    <a:pt x="202" y="8"/>
                    <a:pt x="201" y="9"/>
                    <a:pt x="201" y="9"/>
                  </a:cubicBezTo>
                  <a:cubicBezTo>
                    <a:pt x="202" y="10"/>
                    <a:pt x="203" y="10"/>
                    <a:pt x="204" y="11"/>
                  </a:cubicBezTo>
                  <a:cubicBezTo>
                    <a:pt x="204" y="11"/>
                    <a:pt x="205" y="11"/>
                    <a:pt x="206" y="11"/>
                  </a:cubicBezTo>
                  <a:cubicBezTo>
                    <a:pt x="206" y="11"/>
                    <a:pt x="207" y="11"/>
                    <a:pt x="207" y="11"/>
                  </a:cubicBezTo>
                  <a:cubicBezTo>
                    <a:pt x="208" y="11"/>
                    <a:pt x="210" y="13"/>
                    <a:pt x="210" y="14"/>
                  </a:cubicBezTo>
                  <a:cubicBezTo>
                    <a:pt x="210" y="14"/>
                    <a:pt x="210" y="16"/>
                    <a:pt x="210" y="16"/>
                  </a:cubicBezTo>
                  <a:cubicBezTo>
                    <a:pt x="210" y="17"/>
                    <a:pt x="209" y="18"/>
                    <a:pt x="209" y="18"/>
                  </a:cubicBezTo>
                  <a:cubicBezTo>
                    <a:pt x="208" y="18"/>
                    <a:pt x="207" y="17"/>
                    <a:pt x="207" y="16"/>
                  </a:cubicBezTo>
                  <a:cubicBezTo>
                    <a:pt x="207" y="16"/>
                    <a:pt x="207" y="15"/>
                    <a:pt x="207" y="15"/>
                  </a:cubicBezTo>
                  <a:cubicBezTo>
                    <a:pt x="206" y="14"/>
                    <a:pt x="203" y="15"/>
                    <a:pt x="202" y="15"/>
                  </a:cubicBezTo>
                  <a:cubicBezTo>
                    <a:pt x="202" y="15"/>
                    <a:pt x="201" y="15"/>
                    <a:pt x="200" y="16"/>
                  </a:cubicBezTo>
                  <a:cubicBezTo>
                    <a:pt x="200" y="16"/>
                    <a:pt x="199" y="17"/>
                    <a:pt x="199" y="18"/>
                  </a:cubicBezTo>
                  <a:cubicBezTo>
                    <a:pt x="198" y="18"/>
                    <a:pt x="196" y="18"/>
                    <a:pt x="195" y="18"/>
                  </a:cubicBezTo>
                  <a:cubicBezTo>
                    <a:pt x="194" y="18"/>
                    <a:pt x="192" y="16"/>
                    <a:pt x="192" y="15"/>
                  </a:cubicBezTo>
                  <a:cubicBezTo>
                    <a:pt x="192" y="14"/>
                    <a:pt x="193" y="13"/>
                    <a:pt x="193" y="11"/>
                  </a:cubicBezTo>
                  <a:cubicBezTo>
                    <a:pt x="193" y="10"/>
                    <a:pt x="192" y="9"/>
                    <a:pt x="192" y="8"/>
                  </a:cubicBezTo>
                  <a:cubicBezTo>
                    <a:pt x="191" y="7"/>
                    <a:pt x="187" y="6"/>
                    <a:pt x="186" y="6"/>
                  </a:cubicBezTo>
                  <a:cubicBezTo>
                    <a:pt x="183" y="5"/>
                    <a:pt x="177" y="5"/>
                    <a:pt x="175" y="3"/>
                  </a:cubicBezTo>
                  <a:cubicBezTo>
                    <a:pt x="174" y="3"/>
                    <a:pt x="172" y="1"/>
                    <a:pt x="171" y="0"/>
                  </a:cubicBezTo>
                  <a:cubicBezTo>
                    <a:pt x="170" y="0"/>
                    <a:pt x="169" y="1"/>
                    <a:pt x="168" y="1"/>
                  </a:cubicBezTo>
                  <a:cubicBezTo>
                    <a:pt x="167" y="1"/>
                    <a:pt x="166" y="3"/>
                    <a:pt x="165" y="3"/>
                  </a:cubicBezTo>
                  <a:cubicBezTo>
                    <a:pt x="165" y="4"/>
                    <a:pt x="162" y="5"/>
                    <a:pt x="162" y="5"/>
                  </a:cubicBezTo>
                  <a:cubicBezTo>
                    <a:pt x="162" y="6"/>
                    <a:pt x="162" y="7"/>
                    <a:pt x="162" y="8"/>
                  </a:cubicBezTo>
                  <a:cubicBezTo>
                    <a:pt x="162" y="10"/>
                    <a:pt x="161" y="13"/>
                    <a:pt x="160" y="14"/>
                  </a:cubicBezTo>
                  <a:cubicBezTo>
                    <a:pt x="160" y="15"/>
                    <a:pt x="157" y="16"/>
                    <a:pt x="156" y="16"/>
                  </a:cubicBezTo>
                  <a:cubicBezTo>
                    <a:pt x="155" y="17"/>
                    <a:pt x="152" y="17"/>
                    <a:pt x="151" y="18"/>
                  </a:cubicBezTo>
                  <a:cubicBezTo>
                    <a:pt x="150" y="18"/>
                    <a:pt x="148" y="20"/>
                    <a:pt x="147" y="21"/>
                  </a:cubicBezTo>
                  <a:cubicBezTo>
                    <a:pt x="147" y="22"/>
                    <a:pt x="146" y="25"/>
                    <a:pt x="146" y="26"/>
                  </a:cubicBezTo>
                  <a:cubicBezTo>
                    <a:pt x="145" y="28"/>
                    <a:pt x="144" y="30"/>
                    <a:pt x="143" y="30"/>
                  </a:cubicBezTo>
                  <a:cubicBezTo>
                    <a:pt x="142" y="31"/>
                    <a:pt x="139" y="32"/>
                    <a:pt x="138" y="33"/>
                  </a:cubicBezTo>
                  <a:cubicBezTo>
                    <a:pt x="137" y="33"/>
                    <a:pt x="136" y="36"/>
                    <a:pt x="136" y="37"/>
                  </a:cubicBezTo>
                  <a:cubicBezTo>
                    <a:pt x="135" y="38"/>
                    <a:pt x="137" y="40"/>
                    <a:pt x="137" y="41"/>
                  </a:cubicBezTo>
                  <a:cubicBezTo>
                    <a:pt x="136" y="43"/>
                    <a:pt x="133" y="44"/>
                    <a:pt x="132" y="45"/>
                  </a:cubicBezTo>
                  <a:cubicBezTo>
                    <a:pt x="131" y="46"/>
                    <a:pt x="128" y="48"/>
                    <a:pt x="127" y="50"/>
                  </a:cubicBezTo>
                  <a:cubicBezTo>
                    <a:pt x="126" y="51"/>
                    <a:pt x="125" y="54"/>
                    <a:pt x="124" y="55"/>
                  </a:cubicBezTo>
                  <a:cubicBezTo>
                    <a:pt x="123" y="56"/>
                    <a:pt x="120" y="57"/>
                    <a:pt x="119" y="58"/>
                  </a:cubicBezTo>
                  <a:cubicBezTo>
                    <a:pt x="119" y="59"/>
                    <a:pt x="118" y="61"/>
                    <a:pt x="117" y="61"/>
                  </a:cubicBezTo>
                  <a:cubicBezTo>
                    <a:pt x="116" y="62"/>
                    <a:pt x="115" y="62"/>
                    <a:pt x="115" y="62"/>
                  </a:cubicBezTo>
                  <a:cubicBezTo>
                    <a:pt x="115" y="63"/>
                    <a:pt x="115" y="63"/>
                    <a:pt x="115" y="64"/>
                  </a:cubicBezTo>
                  <a:cubicBezTo>
                    <a:pt x="116" y="64"/>
                    <a:pt x="119" y="64"/>
                    <a:pt x="120" y="64"/>
                  </a:cubicBezTo>
                  <a:cubicBezTo>
                    <a:pt x="122" y="64"/>
                    <a:pt x="123" y="65"/>
                    <a:pt x="123" y="65"/>
                  </a:cubicBezTo>
                  <a:cubicBezTo>
                    <a:pt x="125" y="65"/>
                    <a:pt x="128" y="63"/>
                    <a:pt x="130" y="63"/>
                  </a:cubicBezTo>
                  <a:cubicBezTo>
                    <a:pt x="131" y="63"/>
                    <a:pt x="134" y="64"/>
                    <a:pt x="135" y="64"/>
                  </a:cubicBezTo>
                  <a:cubicBezTo>
                    <a:pt x="137" y="64"/>
                    <a:pt x="140" y="62"/>
                    <a:pt x="141" y="62"/>
                  </a:cubicBezTo>
                  <a:cubicBezTo>
                    <a:pt x="141" y="62"/>
                    <a:pt x="142" y="63"/>
                    <a:pt x="142" y="63"/>
                  </a:cubicBezTo>
                  <a:cubicBezTo>
                    <a:pt x="142" y="64"/>
                    <a:pt x="140" y="65"/>
                    <a:pt x="139" y="67"/>
                  </a:cubicBezTo>
                  <a:cubicBezTo>
                    <a:pt x="138" y="68"/>
                    <a:pt x="137" y="72"/>
                    <a:pt x="135" y="73"/>
                  </a:cubicBezTo>
                  <a:cubicBezTo>
                    <a:pt x="135" y="74"/>
                    <a:pt x="132" y="73"/>
                    <a:pt x="131" y="74"/>
                  </a:cubicBezTo>
                  <a:cubicBezTo>
                    <a:pt x="129" y="75"/>
                    <a:pt x="126" y="76"/>
                    <a:pt x="125" y="76"/>
                  </a:cubicBezTo>
                  <a:cubicBezTo>
                    <a:pt x="124" y="77"/>
                    <a:pt x="122" y="77"/>
                    <a:pt x="122" y="78"/>
                  </a:cubicBezTo>
                  <a:cubicBezTo>
                    <a:pt x="121" y="79"/>
                    <a:pt x="120" y="81"/>
                    <a:pt x="121" y="83"/>
                  </a:cubicBezTo>
                  <a:cubicBezTo>
                    <a:pt x="121" y="83"/>
                    <a:pt x="122" y="81"/>
                    <a:pt x="123" y="82"/>
                  </a:cubicBezTo>
                  <a:cubicBezTo>
                    <a:pt x="123" y="83"/>
                    <a:pt x="124" y="84"/>
                    <a:pt x="123" y="85"/>
                  </a:cubicBezTo>
                  <a:cubicBezTo>
                    <a:pt x="123" y="86"/>
                    <a:pt x="120" y="87"/>
                    <a:pt x="119" y="88"/>
                  </a:cubicBezTo>
                  <a:cubicBezTo>
                    <a:pt x="118" y="88"/>
                    <a:pt x="118" y="90"/>
                    <a:pt x="118" y="91"/>
                  </a:cubicBezTo>
                  <a:cubicBezTo>
                    <a:pt x="118" y="92"/>
                    <a:pt x="119" y="92"/>
                    <a:pt x="119" y="93"/>
                  </a:cubicBezTo>
                  <a:cubicBezTo>
                    <a:pt x="119" y="93"/>
                    <a:pt x="118" y="95"/>
                    <a:pt x="118" y="96"/>
                  </a:cubicBezTo>
                  <a:cubicBezTo>
                    <a:pt x="117" y="96"/>
                    <a:pt x="114" y="96"/>
                    <a:pt x="113" y="98"/>
                  </a:cubicBezTo>
                  <a:cubicBezTo>
                    <a:pt x="112" y="98"/>
                    <a:pt x="113" y="101"/>
                    <a:pt x="112" y="101"/>
                  </a:cubicBezTo>
                  <a:cubicBezTo>
                    <a:pt x="112" y="102"/>
                    <a:pt x="110" y="102"/>
                    <a:pt x="110" y="102"/>
                  </a:cubicBezTo>
                  <a:cubicBezTo>
                    <a:pt x="109" y="103"/>
                    <a:pt x="107" y="103"/>
                    <a:pt x="107" y="103"/>
                  </a:cubicBezTo>
                  <a:cubicBezTo>
                    <a:pt x="106" y="104"/>
                    <a:pt x="105" y="105"/>
                    <a:pt x="105" y="106"/>
                  </a:cubicBezTo>
                  <a:cubicBezTo>
                    <a:pt x="104" y="107"/>
                    <a:pt x="105" y="108"/>
                    <a:pt x="105" y="109"/>
                  </a:cubicBezTo>
                  <a:cubicBezTo>
                    <a:pt x="104" y="110"/>
                    <a:pt x="102" y="111"/>
                    <a:pt x="101" y="112"/>
                  </a:cubicBezTo>
                  <a:cubicBezTo>
                    <a:pt x="101" y="113"/>
                    <a:pt x="101" y="115"/>
                    <a:pt x="100" y="116"/>
                  </a:cubicBezTo>
                  <a:cubicBezTo>
                    <a:pt x="100" y="117"/>
                    <a:pt x="99" y="119"/>
                    <a:pt x="97" y="119"/>
                  </a:cubicBezTo>
                  <a:cubicBezTo>
                    <a:pt x="96" y="120"/>
                    <a:pt x="94" y="119"/>
                    <a:pt x="93" y="119"/>
                  </a:cubicBezTo>
                  <a:cubicBezTo>
                    <a:pt x="93" y="119"/>
                    <a:pt x="92" y="117"/>
                    <a:pt x="92" y="117"/>
                  </a:cubicBezTo>
                  <a:cubicBezTo>
                    <a:pt x="90" y="116"/>
                    <a:pt x="87" y="116"/>
                    <a:pt x="86" y="116"/>
                  </a:cubicBezTo>
                  <a:cubicBezTo>
                    <a:pt x="84" y="116"/>
                    <a:pt x="78" y="117"/>
                    <a:pt x="75" y="118"/>
                  </a:cubicBezTo>
                  <a:cubicBezTo>
                    <a:pt x="74" y="119"/>
                    <a:pt x="71" y="120"/>
                    <a:pt x="71" y="121"/>
                  </a:cubicBezTo>
                  <a:cubicBezTo>
                    <a:pt x="70" y="123"/>
                    <a:pt x="71" y="126"/>
                    <a:pt x="70" y="127"/>
                  </a:cubicBezTo>
                  <a:cubicBezTo>
                    <a:pt x="69" y="129"/>
                    <a:pt x="66" y="130"/>
                    <a:pt x="65" y="131"/>
                  </a:cubicBezTo>
                  <a:cubicBezTo>
                    <a:pt x="64" y="131"/>
                    <a:pt x="63" y="133"/>
                    <a:pt x="63" y="134"/>
                  </a:cubicBezTo>
                  <a:cubicBezTo>
                    <a:pt x="61" y="134"/>
                    <a:pt x="58" y="133"/>
                    <a:pt x="57" y="133"/>
                  </a:cubicBezTo>
                  <a:cubicBezTo>
                    <a:pt x="56" y="133"/>
                    <a:pt x="54" y="134"/>
                    <a:pt x="54" y="134"/>
                  </a:cubicBezTo>
                  <a:cubicBezTo>
                    <a:pt x="51" y="135"/>
                    <a:pt x="48" y="140"/>
                    <a:pt x="46" y="142"/>
                  </a:cubicBezTo>
                  <a:cubicBezTo>
                    <a:pt x="44" y="143"/>
                    <a:pt x="41" y="143"/>
                    <a:pt x="39" y="145"/>
                  </a:cubicBezTo>
                  <a:cubicBezTo>
                    <a:pt x="37" y="145"/>
                    <a:pt x="33" y="147"/>
                    <a:pt x="32" y="149"/>
                  </a:cubicBezTo>
                  <a:cubicBezTo>
                    <a:pt x="31" y="150"/>
                    <a:pt x="29" y="155"/>
                    <a:pt x="27" y="155"/>
                  </a:cubicBezTo>
                  <a:cubicBezTo>
                    <a:pt x="27" y="156"/>
                    <a:pt x="25" y="155"/>
                    <a:pt x="25" y="155"/>
                  </a:cubicBezTo>
                  <a:cubicBezTo>
                    <a:pt x="23" y="155"/>
                    <a:pt x="19" y="155"/>
                    <a:pt x="17" y="156"/>
                  </a:cubicBezTo>
                  <a:cubicBezTo>
                    <a:pt x="16" y="157"/>
                    <a:pt x="13" y="161"/>
                    <a:pt x="12" y="161"/>
                  </a:cubicBezTo>
                  <a:cubicBezTo>
                    <a:pt x="11" y="162"/>
                    <a:pt x="9" y="162"/>
                    <a:pt x="8" y="162"/>
                  </a:cubicBezTo>
                  <a:cubicBezTo>
                    <a:pt x="6" y="163"/>
                    <a:pt x="2" y="165"/>
                    <a:pt x="1" y="167"/>
                  </a:cubicBezTo>
                  <a:cubicBezTo>
                    <a:pt x="0" y="168"/>
                    <a:pt x="0" y="169"/>
                    <a:pt x="1" y="170"/>
                  </a:cubicBezTo>
                  <a:cubicBezTo>
                    <a:pt x="2" y="171"/>
                    <a:pt x="5" y="171"/>
                    <a:pt x="7" y="171"/>
                  </a:cubicBezTo>
                  <a:cubicBezTo>
                    <a:pt x="9" y="170"/>
                    <a:pt x="12" y="168"/>
                    <a:pt x="14" y="167"/>
                  </a:cubicBezTo>
                  <a:cubicBezTo>
                    <a:pt x="16" y="166"/>
                    <a:pt x="19" y="165"/>
                    <a:pt x="21" y="165"/>
                  </a:cubicBezTo>
                  <a:cubicBezTo>
                    <a:pt x="23" y="165"/>
                    <a:pt x="26" y="167"/>
                    <a:pt x="27" y="167"/>
                  </a:cubicBezTo>
                  <a:cubicBezTo>
                    <a:pt x="28" y="167"/>
                    <a:pt x="31" y="166"/>
                    <a:pt x="33" y="165"/>
                  </a:cubicBezTo>
                  <a:cubicBezTo>
                    <a:pt x="34" y="165"/>
                    <a:pt x="35" y="164"/>
                    <a:pt x="36" y="164"/>
                  </a:cubicBezTo>
                  <a:cubicBezTo>
                    <a:pt x="37" y="164"/>
                    <a:pt x="40" y="166"/>
                    <a:pt x="41" y="166"/>
                  </a:cubicBezTo>
                  <a:cubicBezTo>
                    <a:pt x="42" y="167"/>
                    <a:pt x="44" y="169"/>
                    <a:pt x="46" y="169"/>
                  </a:cubicBezTo>
                  <a:cubicBezTo>
                    <a:pt x="46" y="169"/>
                    <a:pt x="48" y="167"/>
                    <a:pt x="48" y="166"/>
                  </a:cubicBezTo>
                  <a:cubicBezTo>
                    <a:pt x="49" y="165"/>
                    <a:pt x="48" y="163"/>
                    <a:pt x="49" y="162"/>
                  </a:cubicBezTo>
                  <a:cubicBezTo>
                    <a:pt x="49" y="161"/>
                    <a:pt x="50" y="158"/>
                    <a:pt x="51" y="157"/>
                  </a:cubicBezTo>
                  <a:cubicBezTo>
                    <a:pt x="52" y="157"/>
                    <a:pt x="54" y="157"/>
                    <a:pt x="55" y="157"/>
                  </a:cubicBezTo>
                  <a:cubicBezTo>
                    <a:pt x="56" y="157"/>
                    <a:pt x="57" y="158"/>
                    <a:pt x="58" y="158"/>
                  </a:cubicBezTo>
                  <a:cubicBezTo>
                    <a:pt x="61" y="159"/>
                    <a:pt x="65" y="160"/>
                    <a:pt x="67" y="158"/>
                  </a:cubicBezTo>
                  <a:cubicBezTo>
                    <a:pt x="68" y="158"/>
                    <a:pt x="69" y="156"/>
                    <a:pt x="70" y="155"/>
                  </a:cubicBezTo>
                  <a:cubicBezTo>
                    <a:pt x="72" y="154"/>
                    <a:pt x="78" y="155"/>
                    <a:pt x="78" y="153"/>
                  </a:cubicBezTo>
                  <a:cubicBezTo>
                    <a:pt x="79" y="152"/>
                    <a:pt x="78" y="152"/>
                    <a:pt x="78" y="151"/>
                  </a:cubicBezTo>
                  <a:cubicBezTo>
                    <a:pt x="78" y="150"/>
                    <a:pt x="78" y="149"/>
                    <a:pt x="78" y="149"/>
                  </a:cubicBezTo>
                  <a:cubicBezTo>
                    <a:pt x="78" y="148"/>
                    <a:pt x="77" y="146"/>
                    <a:pt x="76" y="146"/>
                  </a:cubicBezTo>
                  <a:cubicBezTo>
                    <a:pt x="75" y="145"/>
                    <a:pt x="74" y="145"/>
                    <a:pt x="73" y="145"/>
                  </a:cubicBezTo>
                  <a:cubicBezTo>
                    <a:pt x="73" y="143"/>
                    <a:pt x="71" y="141"/>
                    <a:pt x="71" y="140"/>
                  </a:cubicBezTo>
                  <a:cubicBezTo>
                    <a:pt x="71" y="140"/>
                    <a:pt x="71" y="139"/>
                    <a:pt x="71" y="138"/>
                  </a:cubicBezTo>
                  <a:cubicBezTo>
                    <a:pt x="72" y="138"/>
                    <a:pt x="74" y="138"/>
                    <a:pt x="75" y="138"/>
                  </a:cubicBezTo>
                  <a:cubicBezTo>
                    <a:pt x="76" y="138"/>
                    <a:pt x="77" y="140"/>
                    <a:pt x="77" y="140"/>
                  </a:cubicBezTo>
                  <a:cubicBezTo>
                    <a:pt x="78" y="141"/>
                    <a:pt x="80" y="141"/>
                    <a:pt x="81" y="141"/>
                  </a:cubicBezTo>
                  <a:cubicBezTo>
                    <a:pt x="82" y="141"/>
                    <a:pt x="84" y="141"/>
                    <a:pt x="85" y="141"/>
                  </a:cubicBezTo>
                  <a:cubicBezTo>
                    <a:pt x="86" y="141"/>
                    <a:pt x="87" y="142"/>
                    <a:pt x="87" y="142"/>
                  </a:cubicBezTo>
                  <a:cubicBezTo>
                    <a:pt x="87" y="143"/>
                    <a:pt x="88" y="145"/>
                    <a:pt x="87" y="146"/>
                  </a:cubicBezTo>
                  <a:cubicBezTo>
                    <a:pt x="87" y="147"/>
                    <a:pt x="86" y="149"/>
                    <a:pt x="85" y="151"/>
                  </a:cubicBezTo>
                  <a:cubicBezTo>
                    <a:pt x="85" y="153"/>
                    <a:pt x="86" y="157"/>
                    <a:pt x="86" y="160"/>
                  </a:cubicBezTo>
                  <a:cubicBezTo>
                    <a:pt x="86" y="161"/>
                    <a:pt x="87" y="162"/>
                    <a:pt x="87" y="162"/>
                  </a:cubicBezTo>
                  <a:cubicBezTo>
                    <a:pt x="89" y="163"/>
                    <a:pt x="92" y="160"/>
                    <a:pt x="94" y="161"/>
                  </a:cubicBezTo>
                  <a:cubicBezTo>
                    <a:pt x="95" y="162"/>
                    <a:pt x="94" y="166"/>
                    <a:pt x="94" y="167"/>
                  </a:cubicBezTo>
                  <a:cubicBezTo>
                    <a:pt x="95" y="168"/>
                    <a:pt x="97" y="170"/>
                    <a:pt x="98" y="170"/>
                  </a:cubicBezTo>
                  <a:cubicBezTo>
                    <a:pt x="101" y="171"/>
                    <a:pt x="106" y="173"/>
                    <a:pt x="109" y="173"/>
                  </a:cubicBezTo>
                  <a:cubicBezTo>
                    <a:pt x="110" y="172"/>
                    <a:pt x="112" y="172"/>
                    <a:pt x="113" y="171"/>
                  </a:cubicBezTo>
                  <a:cubicBezTo>
                    <a:pt x="113" y="171"/>
                    <a:pt x="114" y="170"/>
                    <a:pt x="115" y="169"/>
                  </a:cubicBezTo>
                  <a:cubicBezTo>
                    <a:pt x="116" y="169"/>
                    <a:pt x="118" y="170"/>
                    <a:pt x="119" y="170"/>
                  </a:cubicBezTo>
                  <a:cubicBezTo>
                    <a:pt x="123" y="170"/>
                    <a:pt x="130" y="168"/>
                    <a:pt x="133" y="168"/>
                  </a:cubicBezTo>
                  <a:cubicBezTo>
                    <a:pt x="134" y="168"/>
                    <a:pt x="138" y="167"/>
                    <a:pt x="139" y="168"/>
                  </a:cubicBezTo>
                  <a:cubicBezTo>
                    <a:pt x="139" y="169"/>
                    <a:pt x="138" y="171"/>
                    <a:pt x="138" y="171"/>
                  </a:cubicBezTo>
                  <a:cubicBezTo>
                    <a:pt x="137" y="172"/>
                    <a:pt x="134" y="174"/>
                    <a:pt x="133" y="175"/>
                  </a:cubicBezTo>
                  <a:cubicBezTo>
                    <a:pt x="132" y="175"/>
                    <a:pt x="130" y="175"/>
                    <a:pt x="128" y="175"/>
                  </a:cubicBezTo>
                  <a:cubicBezTo>
                    <a:pt x="127" y="175"/>
                    <a:pt x="125" y="177"/>
                    <a:pt x="124" y="177"/>
                  </a:cubicBezTo>
                  <a:cubicBezTo>
                    <a:pt x="123" y="177"/>
                    <a:pt x="121" y="178"/>
                    <a:pt x="120" y="178"/>
                  </a:cubicBezTo>
                  <a:cubicBezTo>
                    <a:pt x="119" y="179"/>
                    <a:pt x="117" y="180"/>
                    <a:pt x="116" y="181"/>
                  </a:cubicBezTo>
                  <a:cubicBezTo>
                    <a:pt x="116" y="182"/>
                    <a:pt x="116" y="184"/>
                    <a:pt x="116" y="185"/>
                  </a:cubicBezTo>
                  <a:cubicBezTo>
                    <a:pt x="116" y="185"/>
                    <a:pt x="117" y="187"/>
                    <a:pt x="117" y="187"/>
                  </a:cubicBezTo>
                  <a:cubicBezTo>
                    <a:pt x="119" y="188"/>
                    <a:pt x="122" y="188"/>
                    <a:pt x="124" y="188"/>
                  </a:cubicBezTo>
                  <a:cubicBezTo>
                    <a:pt x="126" y="188"/>
                    <a:pt x="130" y="187"/>
                    <a:pt x="132" y="186"/>
                  </a:cubicBezTo>
                  <a:cubicBezTo>
                    <a:pt x="133" y="185"/>
                    <a:pt x="134" y="181"/>
                    <a:pt x="135" y="180"/>
                  </a:cubicBezTo>
                  <a:cubicBezTo>
                    <a:pt x="136" y="179"/>
                    <a:pt x="138" y="179"/>
                    <a:pt x="139" y="178"/>
                  </a:cubicBezTo>
                  <a:cubicBezTo>
                    <a:pt x="140" y="178"/>
                    <a:pt x="142" y="179"/>
                    <a:pt x="143" y="179"/>
                  </a:cubicBezTo>
                  <a:cubicBezTo>
                    <a:pt x="145" y="179"/>
                    <a:pt x="148" y="180"/>
                    <a:pt x="150" y="180"/>
                  </a:cubicBezTo>
                  <a:cubicBezTo>
                    <a:pt x="152" y="180"/>
                    <a:pt x="156" y="179"/>
                    <a:pt x="157" y="179"/>
                  </a:cubicBezTo>
                  <a:cubicBezTo>
                    <a:pt x="160" y="177"/>
                    <a:pt x="164" y="173"/>
                    <a:pt x="165" y="171"/>
                  </a:cubicBezTo>
                  <a:cubicBezTo>
                    <a:pt x="166" y="169"/>
                    <a:pt x="167" y="165"/>
                    <a:pt x="169" y="164"/>
                  </a:cubicBezTo>
                  <a:cubicBezTo>
                    <a:pt x="169" y="163"/>
                    <a:pt x="171" y="162"/>
                    <a:pt x="172" y="162"/>
                  </a:cubicBezTo>
                  <a:cubicBezTo>
                    <a:pt x="173" y="160"/>
                    <a:pt x="175" y="156"/>
                    <a:pt x="176" y="154"/>
                  </a:cubicBezTo>
                  <a:cubicBezTo>
                    <a:pt x="177" y="153"/>
                    <a:pt x="181" y="151"/>
                    <a:pt x="183" y="149"/>
                  </a:cubicBezTo>
                  <a:cubicBezTo>
                    <a:pt x="183" y="149"/>
                    <a:pt x="184" y="148"/>
                    <a:pt x="184" y="147"/>
                  </a:cubicBezTo>
                  <a:cubicBezTo>
                    <a:pt x="184" y="145"/>
                    <a:pt x="182" y="141"/>
                    <a:pt x="183" y="140"/>
                  </a:cubicBezTo>
                  <a:cubicBezTo>
                    <a:pt x="183" y="139"/>
                    <a:pt x="186" y="137"/>
                    <a:pt x="187" y="137"/>
                  </a:cubicBezTo>
                  <a:cubicBezTo>
                    <a:pt x="189" y="135"/>
                    <a:pt x="195" y="136"/>
                    <a:pt x="199" y="135"/>
                  </a:cubicBezTo>
                  <a:cubicBezTo>
                    <a:pt x="200" y="135"/>
                    <a:pt x="203" y="133"/>
                    <a:pt x="204" y="132"/>
                  </a:cubicBezTo>
                  <a:cubicBezTo>
                    <a:pt x="204" y="132"/>
                    <a:pt x="204" y="130"/>
                    <a:pt x="204" y="130"/>
                  </a:cubicBezTo>
                  <a:cubicBezTo>
                    <a:pt x="204" y="129"/>
                    <a:pt x="207" y="129"/>
                    <a:pt x="208" y="128"/>
                  </a:cubicBezTo>
                  <a:cubicBezTo>
                    <a:pt x="208" y="127"/>
                    <a:pt x="206" y="123"/>
                    <a:pt x="207" y="123"/>
                  </a:cubicBezTo>
                  <a:cubicBezTo>
                    <a:pt x="209" y="123"/>
                    <a:pt x="210" y="128"/>
                    <a:pt x="210" y="130"/>
                  </a:cubicBezTo>
                  <a:cubicBezTo>
                    <a:pt x="209" y="131"/>
                    <a:pt x="208" y="134"/>
                    <a:pt x="207" y="135"/>
                  </a:cubicBezTo>
                  <a:cubicBezTo>
                    <a:pt x="206" y="135"/>
                    <a:pt x="204" y="135"/>
                    <a:pt x="203" y="136"/>
                  </a:cubicBezTo>
                  <a:cubicBezTo>
                    <a:pt x="203" y="137"/>
                    <a:pt x="202" y="137"/>
                    <a:pt x="203" y="137"/>
                  </a:cubicBezTo>
                  <a:cubicBezTo>
                    <a:pt x="203" y="138"/>
                    <a:pt x="204" y="138"/>
                    <a:pt x="204" y="139"/>
                  </a:cubicBezTo>
                  <a:cubicBezTo>
                    <a:pt x="204" y="140"/>
                    <a:pt x="204" y="141"/>
                    <a:pt x="204" y="141"/>
                  </a:cubicBezTo>
                  <a:cubicBezTo>
                    <a:pt x="205" y="143"/>
                    <a:pt x="208" y="144"/>
                    <a:pt x="208" y="145"/>
                  </a:cubicBezTo>
                  <a:cubicBezTo>
                    <a:pt x="209" y="146"/>
                    <a:pt x="209" y="148"/>
                    <a:pt x="209" y="148"/>
                  </a:cubicBezTo>
                  <a:cubicBezTo>
                    <a:pt x="208" y="149"/>
                    <a:pt x="207" y="150"/>
                    <a:pt x="207" y="150"/>
                  </a:cubicBezTo>
                  <a:cubicBezTo>
                    <a:pt x="206" y="151"/>
                    <a:pt x="206" y="153"/>
                    <a:pt x="206" y="153"/>
                  </a:cubicBezTo>
                  <a:cubicBezTo>
                    <a:pt x="205" y="154"/>
                    <a:pt x="203" y="155"/>
                    <a:pt x="202" y="155"/>
                  </a:cubicBezTo>
                  <a:cubicBezTo>
                    <a:pt x="201" y="156"/>
                    <a:pt x="200" y="158"/>
                    <a:pt x="200" y="159"/>
                  </a:cubicBezTo>
                  <a:cubicBezTo>
                    <a:pt x="200" y="160"/>
                    <a:pt x="200" y="161"/>
                    <a:pt x="200" y="161"/>
                  </a:cubicBezTo>
                  <a:cubicBezTo>
                    <a:pt x="200" y="162"/>
                    <a:pt x="201" y="163"/>
                    <a:pt x="202" y="163"/>
                  </a:cubicBezTo>
                  <a:cubicBezTo>
                    <a:pt x="202" y="163"/>
                    <a:pt x="204" y="163"/>
                    <a:pt x="205" y="162"/>
                  </a:cubicBezTo>
                  <a:cubicBezTo>
                    <a:pt x="206" y="162"/>
                    <a:pt x="207" y="160"/>
                    <a:pt x="208" y="160"/>
                  </a:cubicBezTo>
                  <a:cubicBezTo>
                    <a:pt x="209" y="159"/>
                    <a:pt x="212" y="159"/>
                    <a:pt x="214" y="159"/>
                  </a:cubicBezTo>
                  <a:cubicBezTo>
                    <a:pt x="214" y="159"/>
                    <a:pt x="216" y="160"/>
                    <a:pt x="217" y="160"/>
                  </a:cubicBezTo>
                  <a:cubicBezTo>
                    <a:pt x="217" y="161"/>
                    <a:pt x="218" y="162"/>
                    <a:pt x="218" y="163"/>
                  </a:cubicBezTo>
                  <a:cubicBezTo>
                    <a:pt x="219" y="163"/>
                    <a:pt x="222" y="163"/>
                    <a:pt x="223" y="164"/>
                  </a:cubicBezTo>
                  <a:cubicBezTo>
                    <a:pt x="224" y="164"/>
                    <a:pt x="225" y="166"/>
                    <a:pt x="226" y="166"/>
                  </a:cubicBezTo>
                  <a:cubicBezTo>
                    <a:pt x="227" y="166"/>
                    <a:pt x="229" y="166"/>
                    <a:pt x="230" y="167"/>
                  </a:cubicBezTo>
                  <a:cubicBezTo>
                    <a:pt x="233" y="168"/>
                    <a:pt x="238" y="171"/>
                    <a:pt x="240" y="171"/>
                  </a:cubicBezTo>
                  <a:cubicBezTo>
                    <a:pt x="242" y="172"/>
                    <a:pt x="244" y="170"/>
                    <a:pt x="245" y="171"/>
                  </a:cubicBezTo>
                  <a:cubicBezTo>
                    <a:pt x="247" y="171"/>
                    <a:pt x="248" y="173"/>
                    <a:pt x="249" y="173"/>
                  </a:cubicBezTo>
                  <a:cubicBezTo>
                    <a:pt x="249" y="173"/>
                    <a:pt x="249" y="173"/>
                    <a:pt x="249" y="173"/>
                  </a:cubicBezTo>
                  <a:cubicBezTo>
                    <a:pt x="249" y="174"/>
                    <a:pt x="248" y="175"/>
                    <a:pt x="248" y="175"/>
                  </a:cubicBezTo>
                  <a:cubicBezTo>
                    <a:pt x="248" y="176"/>
                    <a:pt x="249" y="177"/>
                    <a:pt x="250" y="178"/>
                  </a:cubicBezTo>
                  <a:cubicBezTo>
                    <a:pt x="251" y="179"/>
                    <a:pt x="252" y="180"/>
                    <a:pt x="253" y="180"/>
                  </a:cubicBezTo>
                  <a:cubicBezTo>
                    <a:pt x="255" y="180"/>
                    <a:pt x="261" y="180"/>
                    <a:pt x="263" y="178"/>
                  </a:cubicBezTo>
                  <a:cubicBezTo>
                    <a:pt x="264" y="178"/>
                    <a:pt x="265" y="175"/>
                    <a:pt x="266" y="174"/>
                  </a:cubicBezTo>
                  <a:cubicBezTo>
                    <a:pt x="267" y="173"/>
                    <a:pt x="267" y="172"/>
                    <a:pt x="268" y="172"/>
                  </a:cubicBezTo>
                  <a:cubicBezTo>
                    <a:pt x="268" y="172"/>
                    <a:pt x="270" y="172"/>
                    <a:pt x="270" y="173"/>
                  </a:cubicBezTo>
                  <a:cubicBezTo>
                    <a:pt x="271" y="173"/>
                    <a:pt x="272" y="175"/>
                    <a:pt x="273" y="176"/>
                  </a:cubicBezTo>
                  <a:cubicBezTo>
                    <a:pt x="274" y="176"/>
                    <a:pt x="275" y="177"/>
                    <a:pt x="276" y="177"/>
                  </a:cubicBezTo>
                  <a:cubicBezTo>
                    <a:pt x="276" y="177"/>
                    <a:pt x="277" y="178"/>
                    <a:pt x="277" y="178"/>
                  </a:cubicBezTo>
                  <a:cubicBezTo>
                    <a:pt x="278" y="178"/>
                    <a:pt x="282" y="177"/>
                    <a:pt x="283" y="177"/>
                  </a:cubicBezTo>
                  <a:cubicBezTo>
                    <a:pt x="284" y="176"/>
                    <a:pt x="284" y="173"/>
                    <a:pt x="284" y="172"/>
                  </a:cubicBezTo>
                  <a:cubicBezTo>
                    <a:pt x="285" y="171"/>
                    <a:pt x="288" y="170"/>
                    <a:pt x="289" y="170"/>
                  </a:cubicBezTo>
                  <a:cubicBezTo>
                    <a:pt x="290" y="169"/>
                    <a:pt x="291" y="168"/>
                    <a:pt x="291" y="167"/>
                  </a:cubicBezTo>
                  <a:cubicBezTo>
                    <a:pt x="292" y="165"/>
                    <a:pt x="291" y="162"/>
                    <a:pt x="291" y="161"/>
                  </a:cubicBezTo>
                  <a:cubicBezTo>
                    <a:pt x="291" y="160"/>
                    <a:pt x="292" y="160"/>
                    <a:pt x="293" y="159"/>
                  </a:cubicBezTo>
                  <a:cubicBezTo>
                    <a:pt x="293" y="158"/>
                    <a:pt x="293" y="155"/>
                    <a:pt x="294" y="154"/>
                  </a:cubicBezTo>
                  <a:cubicBezTo>
                    <a:pt x="295" y="154"/>
                    <a:pt x="298" y="154"/>
                    <a:pt x="298" y="154"/>
                  </a:cubicBezTo>
                  <a:cubicBezTo>
                    <a:pt x="298" y="154"/>
                    <a:pt x="302" y="150"/>
                    <a:pt x="303" y="149"/>
                  </a:cubicBezTo>
                  <a:cubicBezTo>
                    <a:pt x="304" y="149"/>
                    <a:pt x="307" y="148"/>
                    <a:pt x="307" y="147"/>
                  </a:cubicBezTo>
                  <a:cubicBezTo>
                    <a:pt x="308" y="147"/>
                    <a:pt x="309" y="145"/>
                    <a:pt x="309" y="144"/>
                  </a:cubicBezTo>
                  <a:cubicBezTo>
                    <a:pt x="309" y="143"/>
                    <a:pt x="311" y="140"/>
                    <a:pt x="311" y="139"/>
                  </a:cubicBezTo>
                  <a:cubicBezTo>
                    <a:pt x="312" y="137"/>
                    <a:pt x="310" y="133"/>
                    <a:pt x="311" y="132"/>
                  </a:cubicBezTo>
                  <a:cubicBezTo>
                    <a:pt x="311" y="130"/>
                    <a:pt x="312" y="126"/>
                    <a:pt x="313" y="125"/>
                  </a:cubicBezTo>
                  <a:cubicBezTo>
                    <a:pt x="314" y="123"/>
                    <a:pt x="318" y="122"/>
                    <a:pt x="319" y="120"/>
                  </a:cubicBezTo>
                  <a:cubicBezTo>
                    <a:pt x="320" y="118"/>
                    <a:pt x="320" y="111"/>
                    <a:pt x="322" y="109"/>
                  </a:cubicBezTo>
                  <a:cubicBezTo>
                    <a:pt x="322" y="108"/>
                    <a:pt x="325" y="108"/>
                    <a:pt x="326" y="108"/>
                  </a:cubicBezTo>
                  <a:cubicBezTo>
                    <a:pt x="329" y="108"/>
                    <a:pt x="334" y="109"/>
                    <a:pt x="337" y="109"/>
                  </a:cubicBezTo>
                  <a:cubicBezTo>
                    <a:pt x="338" y="109"/>
                    <a:pt x="340" y="108"/>
                    <a:pt x="341" y="107"/>
                  </a:cubicBezTo>
                  <a:cubicBezTo>
                    <a:pt x="342" y="106"/>
                    <a:pt x="342" y="102"/>
                    <a:pt x="343" y="101"/>
                  </a:cubicBezTo>
                  <a:cubicBezTo>
                    <a:pt x="344" y="100"/>
                    <a:pt x="348" y="98"/>
                    <a:pt x="348" y="96"/>
                  </a:cubicBezTo>
                  <a:cubicBezTo>
                    <a:pt x="349" y="95"/>
                    <a:pt x="349" y="94"/>
                    <a:pt x="348" y="93"/>
                  </a:cubicBezTo>
                  <a:cubicBezTo>
                    <a:pt x="348" y="92"/>
                    <a:pt x="346" y="92"/>
                    <a:pt x="345" y="91"/>
                  </a:cubicBezTo>
                  <a:cubicBezTo>
                    <a:pt x="345" y="90"/>
                    <a:pt x="345" y="88"/>
                    <a:pt x="345" y="88"/>
                  </a:cubicBezTo>
                  <a:cubicBezTo>
                    <a:pt x="345" y="88"/>
                    <a:pt x="343" y="86"/>
                    <a:pt x="342" y="86"/>
                  </a:cubicBezTo>
                  <a:cubicBezTo>
                    <a:pt x="339" y="86"/>
                    <a:pt x="336" y="92"/>
                    <a:pt x="334" y="9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80"/>
            <p:cNvSpPr>
              <a:spLocks/>
            </p:cNvSpPr>
            <p:nvPr/>
          </p:nvSpPr>
          <p:spPr bwMode="auto">
            <a:xfrm>
              <a:off x="865" y="2624"/>
              <a:ext cx="934" cy="503"/>
            </a:xfrm>
            <a:custGeom>
              <a:avLst/>
              <a:gdLst>
                <a:gd name="T0" fmla="*/ 318 w 349"/>
                <a:gd name="T1" fmla="*/ 87 h 188"/>
                <a:gd name="T2" fmla="*/ 306 w 349"/>
                <a:gd name="T3" fmla="*/ 80 h 188"/>
                <a:gd name="T4" fmla="*/ 299 w 349"/>
                <a:gd name="T5" fmla="*/ 62 h 188"/>
                <a:gd name="T6" fmla="*/ 268 w 349"/>
                <a:gd name="T7" fmla="*/ 60 h 188"/>
                <a:gd name="T8" fmla="*/ 253 w 349"/>
                <a:gd name="T9" fmla="*/ 74 h 188"/>
                <a:gd name="T10" fmla="*/ 238 w 349"/>
                <a:gd name="T11" fmla="*/ 72 h 188"/>
                <a:gd name="T12" fmla="*/ 233 w 349"/>
                <a:gd name="T13" fmla="*/ 55 h 188"/>
                <a:gd name="T14" fmla="*/ 231 w 349"/>
                <a:gd name="T15" fmla="*/ 37 h 188"/>
                <a:gd name="T16" fmla="*/ 214 w 349"/>
                <a:gd name="T17" fmla="*/ 21 h 188"/>
                <a:gd name="T18" fmla="*/ 207 w 349"/>
                <a:gd name="T19" fmla="*/ 7 h 188"/>
                <a:gd name="T20" fmla="*/ 207 w 349"/>
                <a:gd name="T21" fmla="*/ 11 h 188"/>
                <a:gd name="T22" fmla="*/ 207 w 349"/>
                <a:gd name="T23" fmla="*/ 15 h 188"/>
                <a:gd name="T24" fmla="*/ 192 w 349"/>
                <a:gd name="T25" fmla="*/ 15 h 188"/>
                <a:gd name="T26" fmla="*/ 171 w 349"/>
                <a:gd name="T27" fmla="*/ 0 h 188"/>
                <a:gd name="T28" fmla="*/ 160 w 349"/>
                <a:gd name="T29" fmla="*/ 14 h 188"/>
                <a:gd name="T30" fmla="*/ 143 w 349"/>
                <a:gd name="T31" fmla="*/ 30 h 188"/>
                <a:gd name="T32" fmla="*/ 127 w 349"/>
                <a:gd name="T33" fmla="*/ 50 h 188"/>
                <a:gd name="T34" fmla="*/ 115 w 349"/>
                <a:gd name="T35" fmla="*/ 64 h 188"/>
                <a:gd name="T36" fmla="*/ 141 w 349"/>
                <a:gd name="T37" fmla="*/ 62 h 188"/>
                <a:gd name="T38" fmla="*/ 125 w 349"/>
                <a:gd name="T39" fmla="*/ 76 h 188"/>
                <a:gd name="T40" fmla="*/ 119 w 349"/>
                <a:gd name="T41" fmla="*/ 88 h 188"/>
                <a:gd name="T42" fmla="*/ 112 w 349"/>
                <a:gd name="T43" fmla="*/ 101 h 188"/>
                <a:gd name="T44" fmla="*/ 101 w 349"/>
                <a:gd name="T45" fmla="*/ 112 h 188"/>
                <a:gd name="T46" fmla="*/ 86 w 349"/>
                <a:gd name="T47" fmla="*/ 116 h 188"/>
                <a:gd name="T48" fmla="*/ 63 w 349"/>
                <a:gd name="T49" fmla="*/ 134 h 188"/>
                <a:gd name="T50" fmla="*/ 32 w 349"/>
                <a:gd name="T51" fmla="*/ 149 h 188"/>
                <a:gd name="T52" fmla="*/ 8 w 349"/>
                <a:gd name="T53" fmla="*/ 162 h 188"/>
                <a:gd name="T54" fmla="*/ 21 w 349"/>
                <a:gd name="T55" fmla="*/ 165 h 188"/>
                <a:gd name="T56" fmla="*/ 46 w 349"/>
                <a:gd name="T57" fmla="*/ 169 h 188"/>
                <a:gd name="T58" fmla="*/ 58 w 349"/>
                <a:gd name="T59" fmla="*/ 158 h 188"/>
                <a:gd name="T60" fmla="*/ 78 w 349"/>
                <a:gd name="T61" fmla="*/ 149 h 188"/>
                <a:gd name="T62" fmla="*/ 75 w 349"/>
                <a:gd name="T63" fmla="*/ 138 h 188"/>
                <a:gd name="T64" fmla="*/ 87 w 349"/>
                <a:gd name="T65" fmla="*/ 146 h 188"/>
                <a:gd name="T66" fmla="*/ 94 w 349"/>
                <a:gd name="T67" fmla="*/ 167 h 188"/>
                <a:gd name="T68" fmla="*/ 119 w 349"/>
                <a:gd name="T69" fmla="*/ 170 h 188"/>
                <a:gd name="T70" fmla="*/ 128 w 349"/>
                <a:gd name="T71" fmla="*/ 175 h 188"/>
                <a:gd name="T72" fmla="*/ 117 w 349"/>
                <a:gd name="T73" fmla="*/ 187 h 188"/>
                <a:gd name="T74" fmla="*/ 143 w 349"/>
                <a:gd name="T75" fmla="*/ 179 h 188"/>
                <a:gd name="T76" fmla="*/ 172 w 349"/>
                <a:gd name="T77" fmla="*/ 162 h 188"/>
                <a:gd name="T78" fmla="*/ 187 w 349"/>
                <a:gd name="T79" fmla="*/ 137 h 188"/>
                <a:gd name="T80" fmla="*/ 207 w 349"/>
                <a:gd name="T81" fmla="*/ 123 h 188"/>
                <a:gd name="T82" fmla="*/ 204 w 349"/>
                <a:gd name="T83" fmla="*/ 139 h 188"/>
                <a:gd name="T84" fmla="*/ 206 w 349"/>
                <a:gd name="T85" fmla="*/ 153 h 188"/>
                <a:gd name="T86" fmla="*/ 205 w 349"/>
                <a:gd name="T87" fmla="*/ 162 h 188"/>
                <a:gd name="T88" fmla="*/ 223 w 349"/>
                <a:gd name="T89" fmla="*/ 164 h 188"/>
                <a:gd name="T90" fmla="*/ 249 w 349"/>
                <a:gd name="T91" fmla="*/ 173 h 188"/>
                <a:gd name="T92" fmla="*/ 263 w 349"/>
                <a:gd name="T93" fmla="*/ 178 h 188"/>
                <a:gd name="T94" fmla="*/ 276 w 349"/>
                <a:gd name="T95" fmla="*/ 177 h 188"/>
                <a:gd name="T96" fmla="*/ 291 w 349"/>
                <a:gd name="T97" fmla="*/ 167 h 188"/>
                <a:gd name="T98" fmla="*/ 303 w 349"/>
                <a:gd name="T99" fmla="*/ 149 h 188"/>
                <a:gd name="T100" fmla="*/ 313 w 349"/>
                <a:gd name="T101" fmla="*/ 125 h 188"/>
                <a:gd name="T102" fmla="*/ 341 w 349"/>
                <a:gd name="T103" fmla="*/ 107 h 188"/>
                <a:gd name="T104" fmla="*/ 345 w 349"/>
                <a:gd name="T105" fmla="*/ 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49" h="188">
                  <a:moveTo>
                    <a:pt x="334" y="91"/>
                  </a:moveTo>
                  <a:cubicBezTo>
                    <a:pt x="332" y="91"/>
                    <a:pt x="332" y="88"/>
                    <a:pt x="331" y="87"/>
                  </a:cubicBezTo>
                  <a:cubicBezTo>
                    <a:pt x="330" y="87"/>
                    <a:pt x="329" y="88"/>
                    <a:pt x="328" y="87"/>
                  </a:cubicBezTo>
                  <a:cubicBezTo>
                    <a:pt x="327" y="87"/>
                    <a:pt x="327" y="83"/>
                    <a:pt x="325" y="83"/>
                  </a:cubicBezTo>
                  <a:cubicBezTo>
                    <a:pt x="323" y="83"/>
                    <a:pt x="320" y="87"/>
                    <a:pt x="318" y="87"/>
                  </a:cubicBezTo>
                  <a:cubicBezTo>
                    <a:pt x="317" y="88"/>
                    <a:pt x="315" y="87"/>
                    <a:pt x="314" y="87"/>
                  </a:cubicBezTo>
                  <a:cubicBezTo>
                    <a:pt x="313" y="86"/>
                    <a:pt x="314" y="82"/>
                    <a:pt x="313" y="81"/>
                  </a:cubicBezTo>
                  <a:cubicBezTo>
                    <a:pt x="313" y="80"/>
                    <a:pt x="311" y="80"/>
                    <a:pt x="310" y="80"/>
                  </a:cubicBezTo>
                  <a:cubicBezTo>
                    <a:pt x="310" y="80"/>
                    <a:pt x="309" y="81"/>
                    <a:pt x="309" y="81"/>
                  </a:cubicBezTo>
                  <a:cubicBezTo>
                    <a:pt x="308" y="81"/>
                    <a:pt x="306" y="81"/>
                    <a:pt x="306" y="80"/>
                  </a:cubicBezTo>
                  <a:cubicBezTo>
                    <a:pt x="303" y="78"/>
                    <a:pt x="305" y="71"/>
                    <a:pt x="304" y="69"/>
                  </a:cubicBezTo>
                  <a:cubicBezTo>
                    <a:pt x="303" y="68"/>
                    <a:pt x="302" y="67"/>
                    <a:pt x="301" y="66"/>
                  </a:cubicBezTo>
                  <a:cubicBezTo>
                    <a:pt x="300" y="65"/>
                    <a:pt x="299" y="66"/>
                    <a:pt x="299" y="65"/>
                  </a:cubicBezTo>
                  <a:cubicBezTo>
                    <a:pt x="298" y="65"/>
                    <a:pt x="298" y="64"/>
                    <a:pt x="298" y="64"/>
                  </a:cubicBezTo>
                  <a:cubicBezTo>
                    <a:pt x="298" y="63"/>
                    <a:pt x="299" y="62"/>
                    <a:pt x="299" y="62"/>
                  </a:cubicBezTo>
                  <a:cubicBezTo>
                    <a:pt x="299" y="61"/>
                    <a:pt x="298" y="61"/>
                    <a:pt x="297" y="61"/>
                  </a:cubicBezTo>
                  <a:cubicBezTo>
                    <a:pt x="294" y="60"/>
                    <a:pt x="289" y="62"/>
                    <a:pt x="286" y="61"/>
                  </a:cubicBezTo>
                  <a:cubicBezTo>
                    <a:pt x="285" y="61"/>
                    <a:pt x="284" y="58"/>
                    <a:pt x="283" y="57"/>
                  </a:cubicBezTo>
                  <a:cubicBezTo>
                    <a:pt x="280" y="57"/>
                    <a:pt x="276" y="61"/>
                    <a:pt x="274" y="61"/>
                  </a:cubicBezTo>
                  <a:cubicBezTo>
                    <a:pt x="272" y="61"/>
                    <a:pt x="270" y="60"/>
                    <a:pt x="268" y="60"/>
                  </a:cubicBezTo>
                  <a:cubicBezTo>
                    <a:pt x="268" y="60"/>
                    <a:pt x="266" y="60"/>
                    <a:pt x="265" y="61"/>
                  </a:cubicBezTo>
                  <a:cubicBezTo>
                    <a:pt x="264" y="62"/>
                    <a:pt x="264" y="67"/>
                    <a:pt x="263" y="68"/>
                  </a:cubicBezTo>
                  <a:cubicBezTo>
                    <a:pt x="262" y="69"/>
                    <a:pt x="259" y="68"/>
                    <a:pt x="258" y="68"/>
                  </a:cubicBezTo>
                  <a:cubicBezTo>
                    <a:pt x="256" y="68"/>
                    <a:pt x="254" y="68"/>
                    <a:pt x="253" y="70"/>
                  </a:cubicBezTo>
                  <a:cubicBezTo>
                    <a:pt x="252" y="70"/>
                    <a:pt x="254" y="73"/>
                    <a:pt x="253" y="74"/>
                  </a:cubicBezTo>
                  <a:cubicBezTo>
                    <a:pt x="252" y="75"/>
                    <a:pt x="248" y="72"/>
                    <a:pt x="247" y="72"/>
                  </a:cubicBezTo>
                  <a:cubicBezTo>
                    <a:pt x="246" y="72"/>
                    <a:pt x="245" y="73"/>
                    <a:pt x="245" y="73"/>
                  </a:cubicBezTo>
                  <a:cubicBezTo>
                    <a:pt x="243" y="73"/>
                    <a:pt x="242" y="69"/>
                    <a:pt x="240" y="68"/>
                  </a:cubicBezTo>
                  <a:cubicBezTo>
                    <a:pt x="240" y="68"/>
                    <a:pt x="238" y="69"/>
                    <a:pt x="238" y="70"/>
                  </a:cubicBezTo>
                  <a:cubicBezTo>
                    <a:pt x="238" y="70"/>
                    <a:pt x="238" y="71"/>
                    <a:pt x="238" y="72"/>
                  </a:cubicBezTo>
                  <a:cubicBezTo>
                    <a:pt x="237" y="72"/>
                    <a:pt x="235" y="72"/>
                    <a:pt x="234" y="71"/>
                  </a:cubicBezTo>
                  <a:cubicBezTo>
                    <a:pt x="234" y="71"/>
                    <a:pt x="236" y="69"/>
                    <a:pt x="235" y="68"/>
                  </a:cubicBezTo>
                  <a:cubicBezTo>
                    <a:pt x="234" y="67"/>
                    <a:pt x="231" y="68"/>
                    <a:pt x="231" y="68"/>
                  </a:cubicBezTo>
                  <a:cubicBezTo>
                    <a:pt x="229" y="65"/>
                    <a:pt x="228" y="59"/>
                    <a:pt x="230" y="56"/>
                  </a:cubicBezTo>
                  <a:cubicBezTo>
                    <a:pt x="230" y="55"/>
                    <a:pt x="232" y="56"/>
                    <a:pt x="233" y="55"/>
                  </a:cubicBezTo>
                  <a:cubicBezTo>
                    <a:pt x="234" y="53"/>
                    <a:pt x="230" y="48"/>
                    <a:pt x="230" y="46"/>
                  </a:cubicBezTo>
                  <a:cubicBezTo>
                    <a:pt x="230" y="45"/>
                    <a:pt x="232" y="43"/>
                    <a:pt x="233" y="42"/>
                  </a:cubicBezTo>
                  <a:cubicBezTo>
                    <a:pt x="233" y="42"/>
                    <a:pt x="235" y="42"/>
                    <a:pt x="235" y="42"/>
                  </a:cubicBezTo>
                  <a:cubicBezTo>
                    <a:pt x="236" y="41"/>
                    <a:pt x="234" y="40"/>
                    <a:pt x="234" y="40"/>
                  </a:cubicBezTo>
                  <a:cubicBezTo>
                    <a:pt x="233" y="39"/>
                    <a:pt x="232" y="37"/>
                    <a:pt x="231" y="37"/>
                  </a:cubicBezTo>
                  <a:cubicBezTo>
                    <a:pt x="230" y="37"/>
                    <a:pt x="229" y="38"/>
                    <a:pt x="227" y="37"/>
                  </a:cubicBezTo>
                  <a:cubicBezTo>
                    <a:pt x="226" y="37"/>
                    <a:pt x="226" y="32"/>
                    <a:pt x="225" y="31"/>
                  </a:cubicBezTo>
                  <a:cubicBezTo>
                    <a:pt x="224" y="30"/>
                    <a:pt x="222" y="30"/>
                    <a:pt x="220" y="30"/>
                  </a:cubicBezTo>
                  <a:cubicBezTo>
                    <a:pt x="219" y="30"/>
                    <a:pt x="216" y="28"/>
                    <a:pt x="216" y="26"/>
                  </a:cubicBezTo>
                  <a:cubicBezTo>
                    <a:pt x="215" y="25"/>
                    <a:pt x="214" y="22"/>
                    <a:pt x="214" y="21"/>
                  </a:cubicBezTo>
                  <a:cubicBezTo>
                    <a:pt x="214" y="19"/>
                    <a:pt x="218" y="14"/>
                    <a:pt x="218" y="14"/>
                  </a:cubicBezTo>
                  <a:cubicBezTo>
                    <a:pt x="218" y="14"/>
                    <a:pt x="218" y="13"/>
                    <a:pt x="217" y="12"/>
                  </a:cubicBezTo>
                  <a:cubicBezTo>
                    <a:pt x="217" y="11"/>
                    <a:pt x="215" y="9"/>
                    <a:pt x="214" y="9"/>
                  </a:cubicBezTo>
                  <a:cubicBezTo>
                    <a:pt x="213" y="8"/>
                    <a:pt x="211" y="8"/>
                    <a:pt x="210" y="8"/>
                  </a:cubicBezTo>
                  <a:cubicBezTo>
                    <a:pt x="209" y="8"/>
                    <a:pt x="208" y="7"/>
                    <a:pt x="207" y="7"/>
                  </a:cubicBezTo>
                  <a:cubicBezTo>
                    <a:pt x="206" y="7"/>
                    <a:pt x="203" y="7"/>
                    <a:pt x="202" y="8"/>
                  </a:cubicBezTo>
                  <a:cubicBezTo>
                    <a:pt x="202" y="8"/>
                    <a:pt x="201" y="9"/>
                    <a:pt x="201" y="9"/>
                  </a:cubicBezTo>
                  <a:cubicBezTo>
                    <a:pt x="202" y="10"/>
                    <a:pt x="203" y="10"/>
                    <a:pt x="204" y="11"/>
                  </a:cubicBezTo>
                  <a:cubicBezTo>
                    <a:pt x="204" y="11"/>
                    <a:pt x="205" y="11"/>
                    <a:pt x="206" y="11"/>
                  </a:cubicBezTo>
                  <a:cubicBezTo>
                    <a:pt x="206" y="11"/>
                    <a:pt x="207" y="11"/>
                    <a:pt x="207" y="11"/>
                  </a:cubicBezTo>
                  <a:cubicBezTo>
                    <a:pt x="208" y="11"/>
                    <a:pt x="210" y="13"/>
                    <a:pt x="210" y="14"/>
                  </a:cubicBezTo>
                  <a:cubicBezTo>
                    <a:pt x="210" y="14"/>
                    <a:pt x="210" y="16"/>
                    <a:pt x="210" y="16"/>
                  </a:cubicBezTo>
                  <a:cubicBezTo>
                    <a:pt x="210" y="17"/>
                    <a:pt x="209" y="18"/>
                    <a:pt x="209" y="18"/>
                  </a:cubicBezTo>
                  <a:cubicBezTo>
                    <a:pt x="208" y="18"/>
                    <a:pt x="207" y="17"/>
                    <a:pt x="207" y="16"/>
                  </a:cubicBezTo>
                  <a:cubicBezTo>
                    <a:pt x="207" y="16"/>
                    <a:pt x="207" y="15"/>
                    <a:pt x="207" y="15"/>
                  </a:cubicBezTo>
                  <a:cubicBezTo>
                    <a:pt x="206" y="14"/>
                    <a:pt x="203" y="15"/>
                    <a:pt x="202" y="15"/>
                  </a:cubicBezTo>
                  <a:cubicBezTo>
                    <a:pt x="202" y="15"/>
                    <a:pt x="201" y="15"/>
                    <a:pt x="200" y="16"/>
                  </a:cubicBezTo>
                  <a:cubicBezTo>
                    <a:pt x="200" y="16"/>
                    <a:pt x="199" y="17"/>
                    <a:pt x="199" y="18"/>
                  </a:cubicBezTo>
                  <a:cubicBezTo>
                    <a:pt x="198" y="18"/>
                    <a:pt x="196" y="18"/>
                    <a:pt x="195" y="18"/>
                  </a:cubicBezTo>
                  <a:cubicBezTo>
                    <a:pt x="194" y="18"/>
                    <a:pt x="192" y="16"/>
                    <a:pt x="192" y="15"/>
                  </a:cubicBezTo>
                  <a:cubicBezTo>
                    <a:pt x="192" y="14"/>
                    <a:pt x="193" y="13"/>
                    <a:pt x="193" y="11"/>
                  </a:cubicBezTo>
                  <a:cubicBezTo>
                    <a:pt x="193" y="10"/>
                    <a:pt x="192" y="9"/>
                    <a:pt x="192" y="8"/>
                  </a:cubicBezTo>
                  <a:cubicBezTo>
                    <a:pt x="191" y="7"/>
                    <a:pt x="187" y="6"/>
                    <a:pt x="186" y="6"/>
                  </a:cubicBezTo>
                  <a:cubicBezTo>
                    <a:pt x="183" y="5"/>
                    <a:pt x="177" y="5"/>
                    <a:pt x="175" y="3"/>
                  </a:cubicBezTo>
                  <a:cubicBezTo>
                    <a:pt x="174" y="3"/>
                    <a:pt x="172" y="1"/>
                    <a:pt x="171" y="0"/>
                  </a:cubicBezTo>
                  <a:cubicBezTo>
                    <a:pt x="170" y="0"/>
                    <a:pt x="169" y="1"/>
                    <a:pt x="168" y="1"/>
                  </a:cubicBezTo>
                  <a:cubicBezTo>
                    <a:pt x="167" y="1"/>
                    <a:pt x="166" y="3"/>
                    <a:pt x="165" y="3"/>
                  </a:cubicBezTo>
                  <a:cubicBezTo>
                    <a:pt x="165" y="4"/>
                    <a:pt x="162" y="5"/>
                    <a:pt x="162" y="5"/>
                  </a:cubicBezTo>
                  <a:cubicBezTo>
                    <a:pt x="162" y="6"/>
                    <a:pt x="162" y="7"/>
                    <a:pt x="162" y="8"/>
                  </a:cubicBezTo>
                  <a:cubicBezTo>
                    <a:pt x="162" y="10"/>
                    <a:pt x="161" y="13"/>
                    <a:pt x="160" y="14"/>
                  </a:cubicBezTo>
                  <a:cubicBezTo>
                    <a:pt x="160" y="15"/>
                    <a:pt x="157" y="16"/>
                    <a:pt x="156" y="16"/>
                  </a:cubicBezTo>
                  <a:cubicBezTo>
                    <a:pt x="155" y="17"/>
                    <a:pt x="152" y="17"/>
                    <a:pt x="151" y="18"/>
                  </a:cubicBezTo>
                  <a:cubicBezTo>
                    <a:pt x="150" y="18"/>
                    <a:pt x="148" y="20"/>
                    <a:pt x="147" y="21"/>
                  </a:cubicBezTo>
                  <a:cubicBezTo>
                    <a:pt x="147" y="22"/>
                    <a:pt x="146" y="25"/>
                    <a:pt x="146" y="26"/>
                  </a:cubicBezTo>
                  <a:cubicBezTo>
                    <a:pt x="145" y="28"/>
                    <a:pt x="144" y="30"/>
                    <a:pt x="143" y="30"/>
                  </a:cubicBezTo>
                  <a:cubicBezTo>
                    <a:pt x="142" y="31"/>
                    <a:pt x="139" y="32"/>
                    <a:pt x="138" y="33"/>
                  </a:cubicBezTo>
                  <a:cubicBezTo>
                    <a:pt x="137" y="33"/>
                    <a:pt x="136" y="36"/>
                    <a:pt x="136" y="37"/>
                  </a:cubicBezTo>
                  <a:cubicBezTo>
                    <a:pt x="135" y="38"/>
                    <a:pt x="137" y="40"/>
                    <a:pt x="137" y="41"/>
                  </a:cubicBezTo>
                  <a:cubicBezTo>
                    <a:pt x="136" y="43"/>
                    <a:pt x="133" y="44"/>
                    <a:pt x="132" y="45"/>
                  </a:cubicBezTo>
                  <a:cubicBezTo>
                    <a:pt x="131" y="46"/>
                    <a:pt x="128" y="48"/>
                    <a:pt x="127" y="50"/>
                  </a:cubicBezTo>
                  <a:cubicBezTo>
                    <a:pt x="126" y="51"/>
                    <a:pt x="125" y="54"/>
                    <a:pt x="124" y="55"/>
                  </a:cubicBezTo>
                  <a:cubicBezTo>
                    <a:pt x="123" y="56"/>
                    <a:pt x="120" y="57"/>
                    <a:pt x="119" y="58"/>
                  </a:cubicBezTo>
                  <a:cubicBezTo>
                    <a:pt x="119" y="59"/>
                    <a:pt x="118" y="61"/>
                    <a:pt x="117" y="61"/>
                  </a:cubicBezTo>
                  <a:cubicBezTo>
                    <a:pt x="116" y="62"/>
                    <a:pt x="115" y="62"/>
                    <a:pt x="115" y="62"/>
                  </a:cubicBezTo>
                  <a:cubicBezTo>
                    <a:pt x="115" y="63"/>
                    <a:pt x="115" y="63"/>
                    <a:pt x="115" y="64"/>
                  </a:cubicBezTo>
                  <a:cubicBezTo>
                    <a:pt x="116" y="64"/>
                    <a:pt x="119" y="64"/>
                    <a:pt x="120" y="64"/>
                  </a:cubicBezTo>
                  <a:cubicBezTo>
                    <a:pt x="122" y="64"/>
                    <a:pt x="123" y="65"/>
                    <a:pt x="123" y="65"/>
                  </a:cubicBezTo>
                  <a:cubicBezTo>
                    <a:pt x="125" y="65"/>
                    <a:pt x="128" y="63"/>
                    <a:pt x="130" y="63"/>
                  </a:cubicBezTo>
                  <a:cubicBezTo>
                    <a:pt x="131" y="63"/>
                    <a:pt x="134" y="64"/>
                    <a:pt x="135" y="64"/>
                  </a:cubicBezTo>
                  <a:cubicBezTo>
                    <a:pt x="137" y="64"/>
                    <a:pt x="140" y="62"/>
                    <a:pt x="141" y="62"/>
                  </a:cubicBezTo>
                  <a:cubicBezTo>
                    <a:pt x="141" y="62"/>
                    <a:pt x="142" y="63"/>
                    <a:pt x="142" y="63"/>
                  </a:cubicBezTo>
                  <a:cubicBezTo>
                    <a:pt x="142" y="64"/>
                    <a:pt x="140" y="65"/>
                    <a:pt x="139" y="67"/>
                  </a:cubicBezTo>
                  <a:cubicBezTo>
                    <a:pt x="138" y="68"/>
                    <a:pt x="137" y="72"/>
                    <a:pt x="135" y="73"/>
                  </a:cubicBezTo>
                  <a:cubicBezTo>
                    <a:pt x="135" y="74"/>
                    <a:pt x="132" y="73"/>
                    <a:pt x="131" y="74"/>
                  </a:cubicBezTo>
                  <a:cubicBezTo>
                    <a:pt x="129" y="75"/>
                    <a:pt x="126" y="76"/>
                    <a:pt x="125" y="76"/>
                  </a:cubicBezTo>
                  <a:cubicBezTo>
                    <a:pt x="124" y="77"/>
                    <a:pt x="122" y="77"/>
                    <a:pt x="122" y="78"/>
                  </a:cubicBezTo>
                  <a:cubicBezTo>
                    <a:pt x="121" y="79"/>
                    <a:pt x="120" y="81"/>
                    <a:pt x="121" y="83"/>
                  </a:cubicBezTo>
                  <a:cubicBezTo>
                    <a:pt x="121" y="83"/>
                    <a:pt x="122" y="81"/>
                    <a:pt x="123" y="82"/>
                  </a:cubicBezTo>
                  <a:cubicBezTo>
                    <a:pt x="123" y="83"/>
                    <a:pt x="124" y="84"/>
                    <a:pt x="123" y="85"/>
                  </a:cubicBezTo>
                  <a:cubicBezTo>
                    <a:pt x="123" y="86"/>
                    <a:pt x="120" y="87"/>
                    <a:pt x="119" y="88"/>
                  </a:cubicBezTo>
                  <a:cubicBezTo>
                    <a:pt x="118" y="88"/>
                    <a:pt x="118" y="90"/>
                    <a:pt x="118" y="91"/>
                  </a:cubicBezTo>
                  <a:cubicBezTo>
                    <a:pt x="118" y="92"/>
                    <a:pt x="119" y="92"/>
                    <a:pt x="119" y="93"/>
                  </a:cubicBezTo>
                  <a:cubicBezTo>
                    <a:pt x="119" y="93"/>
                    <a:pt x="118" y="95"/>
                    <a:pt x="118" y="96"/>
                  </a:cubicBezTo>
                  <a:cubicBezTo>
                    <a:pt x="117" y="96"/>
                    <a:pt x="114" y="96"/>
                    <a:pt x="113" y="98"/>
                  </a:cubicBezTo>
                  <a:cubicBezTo>
                    <a:pt x="112" y="98"/>
                    <a:pt x="113" y="101"/>
                    <a:pt x="112" y="101"/>
                  </a:cubicBezTo>
                  <a:cubicBezTo>
                    <a:pt x="112" y="102"/>
                    <a:pt x="110" y="102"/>
                    <a:pt x="110" y="102"/>
                  </a:cubicBezTo>
                  <a:cubicBezTo>
                    <a:pt x="109" y="103"/>
                    <a:pt x="107" y="103"/>
                    <a:pt x="107" y="103"/>
                  </a:cubicBezTo>
                  <a:cubicBezTo>
                    <a:pt x="106" y="104"/>
                    <a:pt x="105" y="105"/>
                    <a:pt x="105" y="106"/>
                  </a:cubicBezTo>
                  <a:cubicBezTo>
                    <a:pt x="104" y="107"/>
                    <a:pt x="105" y="108"/>
                    <a:pt x="105" y="109"/>
                  </a:cubicBezTo>
                  <a:cubicBezTo>
                    <a:pt x="104" y="110"/>
                    <a:pt x="102" y="111"/>
                    <a:pt x="101" y="112"/>
                  </a:cubicBezTo>
                  <a:cubicBezTo>
                    <a:pt x="101" y="113"/>
                    <a:pt x="101" y="115"/>
                    <a:pt x="100" y="116"/>
                  </a:cubicBezTo>
                  <a:cubicBezTo>
                    <a:pt x="100" y="117"/>
                    <a:pt x="99" y="119"/>
                    <a:pt x="97" y="119"/>
                  </a:cubicBezTo>
                  <a:cubicBezTo>
                    <a:pt x="96" y="120"/>
                    <a:pt x="94" y="119"/>
                    <a:pt x="93" y="119"/>
                  </a:cubicBezTo>
                  <a:cubicBezTo>
                    <a:pt x="93" y="119"/>
                    <a:pt x="92" y="117"/>
                    <a:pt x="92" y="117"/>
                  </a:cubicBezTo>
                  <a:cubicBezTo>
                    <a:pt x="90" y="116"/>
                    <a:pt x="87" y="116"/>
                    <a:pt x="86" y="116"/>
                  </a:cubicBezTo>
                  <a:cubicBezTo>
                    <a:pt x="84" y="116"/>
                    <a:pt x="78" y="117"/>
                    <a:pt x="75" y="118"/>
                  </a:cubicBezTo>
                  <a:cubicBezTo>
                    <a:pt x="74" y="119"/>
                    <a:pt x="71" y="120"/>
                    <a:pt x="71" y="121"/>
                  </a:cubicBezTo>
                  <a:cubicBezTo>
                    <a:pt x="70" y="123"/>
                    <a:pt x="71" y="126"/>
                    <a:pt x="70" y="127"/>
                  </a:cubicBezTo>
                  <a:cubicBezTo>
                    <a:pt x="69" y="129"/>
                    <a:pt x="66" y="130"/>
                    <a:pt x="65" y="131"/>
                  </a:cubicBezTo>
                  <a:cubicBezTo>
                    <a:pt x="64" y="131"/>
                    <a:pt x="63" y="133"/>
                    <a:pt x="63" y="134"/>
                  </a:cubicBezTo>
                  <a:cubicBezTo>
                    <a:pt x="61" y="134"/>
                    <a:pt x="58" y="133"/>
                    <a:pt x="57" y="133"/>
                  </a:cubicBezTo>
                  <a:cubicBezTo>
                    <a:pt x="56" y="133"/>
                    <a:pt x="54" y="134"/>
                    <a:pt x="54" y="134"/>
                  </a:cubicBezTo>
                  <a:cubicBezTo>
                    <a:pt x="51" y="135"/>
                    <a:pt x="48" y="140"/>
                    <a:pt x="46" y="142"/>
                  </a:cubicBezTo>
                  <a:cubicBezTo>
                    <a:pt x="44" y="143"/>
                    <a:pt x="41" y="143"/>
                    <a:pt x="39" y="145"/>
                  </a:cubicBezTo>
                  <a:cubicBezTo>
                    <a:pt x="37" y="145"/>
                    <a:pt x="33" y="147"/>
                    <a:pt x="32" y="149"/>
                  </a:cubicBezTo>
                  <a:cubicBezTo>
                    <a:pt x="31" y="150"/>
                    <a:pt x="29" y="155"/>
                    <a:pt x="27" y="155"/>
                  </a:cubicBezTo>
                  <a:cubicBezTo>
                    <a:pt x="27" y="156"/>
                    <a:pt x="25" y="155"/>
                    <a:pt x="25" y="155"/>
                  </a:cubicBezTo>
                  <a:cubicBezTo>
                    <a:pt x="23" y="155"/>
                    <a:pt x="19" y="155"/>
                    <a:pt x="17" y="156"/>
                  </a:cubicBezTo>
                  <a:cubicBezTo>
                    <a:pt x="16" y="157"/>
                    <a:pt x="13" y="161"/>
                    <a:pt x="12" y="161"/>
                  </a:cubicBezTo>
                  <a:cubicBezTo>
                    <a:pt x="11" y="162"/>
                    <a:pt x="9" y="162"/>
                    <a:pt x="8" y="162"/>
                  </a:cubicBezTo>
                  <a:cubicBezTo>
                    <a:pt x="6" y="163"/>
                    <a:pt x="2" y="165"/>
                    <a:pt x="1" y="167"/>
                  </a:cubicBezTo>
                  <a:cubicBezTo>
                    <a:pt x="0" y="168"/>
                    <a:pt x="0" y="169"/>
                    <a:pt x="1" y="170"/>
                  </a:cubicBezTo>
                  <a:cubicBezTo>
                    <a:pt x="2" y="171"/>
                    <a:pt x="5" y="171"/>
                    <a:pt x="7" y="171"/>
                  </a:cubicBezTo>
                  <a:cubicBezTo>
                    <a:pt x="9" y="170"/>
                    <a:pt x="12" y="168"/>
                    <a:pt x="14" y="167"/>
                  </a:cubicBezTo>
                  <a:cubicBezTo>
                    <a:pt x="16" y="166"/>
                    <a:pt x="19" y="165"/>
                    <a:pt x="21" y="165"/>
                  </a:cubicBezTo>
                  <a:cubicBezTo>
                    <a:pt x="23" y="165"/>
                    <a:pt x="26" y="167"/>
                    <a:pt x="27" y="167"/>
                  </a:cubicBezTo>
                  <a:cubicBezTo>
                    <a:pt x="28" y="167"/>
                    <a:pt x="31" y="166"/>
                    <a:pt x="33" y="165"/>
                  </a:cubicBezTo>
                  <a:cubicBezTo>
                    <a:pt x="34" y="165"/>
                    <a:pt x="35" y="164"/>
                    <a:pt x="36" y="164"/>
                  </a:cubicBezTo>
                  <a:cubicBezTo>
                    <a:pt x="37" y="164"/>
                    <a:pt x="40" y="166"/>
                    <a:pt x="41" y="166"/>
                  </a:cubicBezTo>
                  <a:cubicBezTo>
                    <a:pt x="42" y="167"/>
                    <a:pt x="44" y="169"/>
                    <a:pt x="46" y="169"/>
                  </a:cubicBezTo>
                  <a:cubicBezTo>
                    <a:pt x="46" y="169"/>
                    <a:pt x="48" y="167"/>
                    <a:pt x="48" y="166"/>
                  </a:cubicBezTo>
                  <a:cubicBezTo>
                    <a:pt x="49" y="165"/>
                    <a:pt x="48" y="163"/>
                    <a:pt x="49" y="162"/>
                  </a:cubicBezTo>
                  <a:cubicBezTo>
                    <a:pt x="49" y="161"/>
                    <a:pt x="50" y="158"/>
                    <a:pt x="51" y="157"/>
                  </a:cubicBezTo>
                  <a:cubicBezTo>
                    <a:pt x="52" y="157"/>
                    <a:pt x="54" y="157"/>
                    <a:pt x="55" y="157"/>
                  </a:cubicBezTo>
                  <a:cubicBezTo>
                    <a:pt x="56" y="157"/>
                    <a:pt x="57" y="158"/>
                    <a:pt x="58" y="158"/>
                  </a:cubicBezTo>
                  <a:cubicBezTo>
                    <a:pt x="61" y="159"/>
                    <a:pt x="65" y="160"/>
                    <a:pt x="67" y="158"/>
                  </a:cubicBezTo>
                  <a:cubicBezTo>
                    <a:pt x="68" y="158"/>
                    <a:pt x="69" y="156"/>
                    <a:pt x="70" y="155"/>
                  </a:cubicBezTo>
                  <a:cubicBezTo>
                    <a:pt x="72" y="154"/>
                    <a:pt x="78" y="155"/>
                    <a:pt x="78" y="153"/>
                  </a:cubicBezTo>
                  <a:cubicBezTo>
                    <a:pt x="79" y="152"/>
                    <a:pt x="78" y="152"/>
                    <a:pt x="78" y="151"/>
                  </a:cubicBezTo>
                  <a:cubicBezTo>
                    <a:pt x="78" y="150"/>
                    <a:pt x="78" y="149"/>
                    <a:pt x="78" y="149"/>
                  </a:cubicBezTo>
                  <a:cubicBezTo>
                    <a:pt x="78" y="148"/>
                    <a:pt x="77" y="146"/>
                    <a:pt x="76" y="146"/>
                  </a:cubicBezTo>
                  <a:cubicBezTo>
                    <a:pt x="75" y="145"/>
                    <a:pt x="74" y="145"/>
                    <a:pt x="73" y="145"/>
                  </a:cubicBezTo>
                  <a:cubicBezTo>
                    <a:pt x="73" y="143"/>
                    <a:pt x="71" y="141"/>
                    <a:pt x="71" y="140"/>
                  </a:cubicBezTo>
                  <a:cubicBezTo>
                    <a:pt x="71" y="140"/>
                    <a:pt x="71" y="139"/>
                    <a:pt x="71" y="138"/>
                  </a:cubicBezTo>
                  <a:cubicBezTo>
                    <a:pt x="72" y="138"/>
                    <a:pt x="74" y="138"/>
                    <a:pt x="75" y="138"/>
                  </a:cubicBezTo>
                  <a:cubicBezTo>
                    <a:pt x="76" y="138"/>
                    <a:pt x="77" y="140"/>
                    <a:pt x="77" y="140"/>
                  </a:cubicBezTo>
                  <a:cubicBezTo>
                    <a:pt x="78" y="141"/>
                    <a:pt x="80" y="141"/>
                    <a:pt x="81" y="141"/>
                  </a:cubicBezTo>
                  <a:cubicBezTo>
                    <a:pt x="82" y="141"/>
                    <a:pt x="84" y="141"/>
                    <a:pt x="85" y="141"/>
                  </a:cubicBezTo>
                  <a:cubicBezTo>
                    <a:pt x="86" y="141"/>
                    <a:pt x="87" y="142"/>
                    <a:pt x="87" y="142"/>
                  </a:cubicBezTo>
                  <a:cubicBezTo>
                    <a:pt x="87" y="143"/>
                    <a:pt x="88" y="145"/>
                    <a:pt x="87" y="146"/>
                  </a:cubicBezTo>
                  <a:cubicBezTo>
                    <a:pt x="87" y="147"/>
                    <a:pt x="86" y="149"/>
                    <a:pt x="85" y="151"/>
                  </a:cubicBezTo>
                  <a:cubicBezTo>
                    <a:pt x="85" y="153"/>
                    <a:pt x="86" y="157"/>
                    <a:pt x="86" y="160"/>
                  </a:cubicBezTo>
                  <a:cubicBezTo>
                    <a:pt x="86" y="161"/>
                    <a:pt x="87" y="162"/>
                    <a:pt x="87" y="162"/>
                  </a:cubicBezTo>
                  <a:cubicBezTo>
                    <a:pt x="89" y="163"/>
                    <a:pt x="92" y="160"/>
                    <a:pt x="94" y="161"/>
                  </a:cubicBezTo>
                  <a:cubicBezTo>
                    <a:pt x="95" y="162"/>
                    <a:pt x="94" y="166"/>
                    <a:pt x="94" y="167"/>
                  </a:cubicBezTo>
                  <a:cubicBezTo>
                    <a:pt x="95" y="168"/>
                    <a:pt x="97" y="170"/>
                    <a:pt x="98" y="170"/>
                  </a:cubicBezTo>
                  <a:cubicBezTo>
                    <a:pt x="101" y="171"/>
                    <a:pt x="106" y="173"/>
                    <a:pt x="109" y="173"/>
                  </a:cubicBezTo>
                  <a:cubicBezTo>
                    <a:pt x="110" y="172"/>
                    <a:pt x="112" y="172"/>
                    <a:pt x="113" y="171"/>
                  </a:cubicBezTo>
                  <a:cubicBezTo>
                    <a:pt x="113" y="171"/>
                    <a:pt x="114" y="170"/>
                    <a:pt x="115" y="169"/>
                  </a:cubicBezTo>
                  <a:cubicBezTo>
                    <a:pt x="116" y="169"/>
                    <a:pt x="118" y="170"/>
                    <a:pt x="119" y="170"/>
                  </a:cubicBezTo>
                  <a:cubicBezTo>
                    <a:pt x="123" y="170"/>
                    <a:pt x="130" y="168"/>
                    <a:pt x="133" y="168"/>
                  </a:cubicBezTo>
                  <a:cubicBezTo>
                    <a:pt x="134" y="168"/>
                    <a:pt x="138" y="167"/>
                    <a:pt x="139" y="168"/>
                  </a:cubicBezTo>
                  <a:cubicBezTo>
                    <a:pt x="139" y="169"/>
                    <a:pt x="138" y="171"/>
                    <a:pt x="138" y="171"/>
                  </a:cubicBezTo>
                  <a:cubicBezTo>
                    <a:pt x="137" y="172"/>
                    <a:pt x="134" y="174"/>
                    <a:pt x="133" y="175"/>
                  </a:cubicBezTo>
                  <a:cubicBezTo>
                    <a:pt x="132" y="175"/>
                    <a:pt x="130" y="175"/>
                    <a:pt x="128" y="175"/>
                  </a:cubicBezTo>
                  <a:cubicBezTo>
                    <a:pt x="127" y="175"/>
                    <a:pt x="125" y="177"/>
                    <a:pt x="124" y="177"/>
                  </a:cubicBezTo>
                  <a:cubicBezTo>
                    <a:pt x="123" y="177"/>
                    <a:pt x="121" y="178"/>
                    <a:pt x="120" y="178"/>
                  </a:cubicBezTo>
                  <a:cubicBezTo>
                    <a:pt x="119" y="179"/>
                    <a:pt x="117" y="180"/>
                    <a:pt x="116" y="181"/>
                  </a:cubicBezTo>
                  <a:cubicBezTo>
                    <a:pt x="116" y="182"/>
                    <a:pt x="116" y="184"/>
                    <a:pt x="116" y="185"/>
                  </a:cubicBezTo>
                  <a:cubicBezTo>
                    <a:pt x="116" y="185"/>
                    <a:pt x="117" y="187"/>
                    <a:pt x="117" y="187"/>
                  </a:cubicBezTo>
                  <a:cubicBezTo>
                    <a:pt x="119" y="188"/>
                    <a:pt x="122" y="188"/>
                    <a:pt x="124" y="188"/>
                  </a:cubicBezTo>
                  <a:cubicBezTo>
                    <a:pt x="126" y="188"/>
                    <a:pt x="130" y="187"/>
                    <a:pt x="132" y="186"/>
                  </a:cubicBezTo>
                  <a:cubicBezTo>
                    <a:pt x="133" y="185"/>
                    <a:pt x="134" y="181"/>
                    <a:pt x="135" y="180"/>
                  </a:cubicBezTo>
                  <a:cubicBezTo>
                    <a:pt x="136" y="179"/>
                    <a:pt x="138" y="179"/>
                    <a:pt x="139" y="178"/>
                  </a:cubicBezTo>
                  <a:cubicBezTo>
                    <a:pt x="140" y="178"/>
                    <a:pt x="142" y="179"/>
                    <a:pt x="143" y="179"/>
                  </a:cubicBezTo>
                  <a:cubicBezTo>
                    <a:pt x="145" y="179"/>
                    <a:pt x="148" y="180"/>
                    <a:pt x="150" y="180"/>
                  </a:cubicBezTo>
                  <a:cubicBezTo>
                    <a:pt x="152" y="180"/>
                    <a:pt x="156" y="179"/>
                    <a:pt x="157" y="179"/>
                  </a:cubicBezTo>
                  <a:cubicBezTo>
                    <a:pt x="160" y="177"/>
                    <a:pt x="164" y="173"/>
                    <a:pt x="165" y="171"/>
                  </a:cubicBezTo>
                  <a:cubicBezTo>
                    <a:pt x="166" y="169"/>
                    <a:pt x="167" y="165"/>
                    <a:pt x="169" y="164"/>
                  </a:cubicBezTo>
                  <a:cubicBezTo>
                    <a:pt x="169" y="163"/>
                    <a:pt x="171" y="162"/>
                    <a:pt x="172" y="162"/>
                  </a:cubicBezTo>
                  <a:cubicBezTo>
                    <a:pt x="173" y="160"/>
                    <a:pt x="175" y="156"/>
                    <a:pt x="176" y="154"/>
                  </a:cubicBezTo>
                  <a:cubicBezTo>
                    <a:pt x="177" y="153"/>
                    <a:pt x="181" y="151"/>
                    <a:pt x="183" y="149"/>
                  </a:cubicBezTo>
                  <a:cubicBezTo>
                    <a:pt x="183" y="149"/>
                    <a:pt x="184" y="148"/>
                    <a:pt x="184" y="147"/>
                  </a:cubicBezTo>
                  <a:cubicBezTo>
                    <a:pt x="184" y="145"/>
                    <a:pt x="182" y="141"/>
                    <a:pt x="183" y="140"/>
                  </a:cubicBezTo>
                  <a:cubicBezTo>
                    <a:pt x="183" y="139"/>
                    <a:pt x="186" y="137"/>
                    <a:pt x="187" y="137"/>
                  </a:cubicBezTo>
                  <a:cubicBezTo>
                    <a:pt x="189" y="135"/>
                    <a:pt x="195" y="136"/>
                    <a:pt x="199" y="135"/>
                  </a:cubicBezTo>
                  <a:cubicBezTo>
                    <a:pt x="200" y="135"/>
                    <a:pt x="203" y="133"/>
                    <a:pt x="204" y="132"/>
                  </a:cubicBezTo>
                  <a:cubicBezTo>
                    <a:pt x="204" y="132"/>
                    <a:pt x="204" y="130"/>
                    <a:pt x="204" y="130"/>
                  </a:cubicBezTo>
                  <a:cubicBezTo>
                    <a:pt x="204" y="129"/>
                    <a:pt x="207" y="129"/>
                    <a:pt x="208" y="128"/>
                  </a:cubicBezTo>
                  <a:cubicBezTo>
                    <a:pt x="208" y="127"/>
                    <a:pt x="206" y="123"/>
                    <a:pt x="207" y="123"/>
                  </a:cubicBezTo>
                  <a:cubicBezTo>
                    <a:pt x="209" y="123"/>
                    <a:pt x="210" y="128"/>
                    <a:pt x="210" y="130"/>
                  </a:cubicBezTo>
                  <a:cubicBezTo>
                    <a:pt x="209" y="131"/>
                    <a:pt x="208" y="134"/>
                    <a:pt x="207" y="135"/>
                  </a:cubicBezTo>
                  <a:cubicBezTo>
                    <a:pt x="206" y="135"/>
                    <a:pt x="204" y="135"/>
                    <a:pt x="203" y="136"/>
                  </a:cubicBezTo>
                  <a:cubicBezTo>
                    <a:pt x="203" y="137"/>
                    <a:pt x="202" y="137"/>
                    <a:pt x="203" y="137"/>
                  </a:cubicBezTo>
                  <a:cubicBezTo>
                    <a:pt x="203" y="138"/>
                    <a:pt x="204" y="138"/>
                    <a:pt x="204" y="139"/>
                  </a:cubicBezTo>
                  <a:cubicBezTo>
                    <a:pt x="204" y="140"/>
                    <a:pt x="204" y="141"/>
                    <a:pt x="204" y="141"/>
                  </a:cubicBezTo>
                  <a:cubicBezTo>
                    <a:pt x="205" y="143"/>
                    <a:pt x="208" y="144"/>
                    <a:pt x="208" y="145"/>
                  </a:cubicBezTo>
                  <a:cubicBezTo>
                    <a:pt x="209" y="146"/>
                    <a:pt x="209" y="148"/>
                    <a:pt x="209" y="148"/>
                  </a:cubicBezTo>
                  <a:cubicBezTo>
                    <a:pt x="208" y="149"/>
                    <a:pt x="207" y="150"/>
                    <a:pt x="207" y="150"/>
                  </a:cubicBezTo>
                  <a:cubicBezTo>
                    <a:pt x="206" y="151"/>
                    <a:pt x="206" y="153"/>
                    <a:pt x="206" y="153"/>
                  </a:cubicBezTo>
                  <a:cubicBezTo>
                    <a:pt x="205" y="154"/>
                    <a:pt x="203" y="155"/>
                    <a:pt x="202" y="155"/>
                  </a:cubicBezTo>
                  <a:cubicBezTo>
                    <a:pt x="201" y="156"/>
                    <a:pt x="200" y="158"/>
                    <a:pt x="200" y="159"/>
                  </a:cubicBezTo>
                  <a:cubicBezTo>
                    <a:pt x="200" y="160"/>
                    <a:pt x="200" y="161"/>
                    <a:pt x="200" y="161"/>
                  </a:cubicBezTo>
                  <a:cubicBezTo>
                    <a:pt x="200" y="162"/>
                    <a:pt x="201" y="163"/>
                    <a:pt x="202" y="163"/>
                  </a:cubicBezTo>
                  <a:cubicBezTo>
                    <a:pt x="202" y="163"/>
                    <a:pt x="204" y="163"/>
                    <a:pt x="205" y="162"/>
                  </a:cubicBezTo>
                  <a:cubicBezTo>
                    <a:pt x="206" y="162"/>
                    <a:pt x="207" y="160"/>
                    <a:pt x="208" y="160"/>
                  </a:cubicBezTo>
                  <a:cubicBezTo>
                    <a:pt x="209" y="159"/>
                    <a:pt x="212" y="159"/>
                    <a:pt x="214" y="159"/>
                  </a:cubicBezTo>
                  <a:cubicBezTo>
                    <a:pt x="214" y="159"/>
                    <a:pt x="216" y="160"/>
                    <a:pt x="217" y="160"/>
                  </a:cubicBezTo>
                  <a:cubicBezTo>
                    <a:pt x="217" y="161"/>
                    <a:pt x="218" y="162"/>
                    <a:pt x="218" y="163"/>
                  </a:cubicBezTo>
                  <a:cubicBezTo>
                    <a:pt x="219" y="163"/>
                    <a:pt x="222" y="163"/>
                    <a:pt x="223" y="164"/>
                  </a:cubicBezTo>
                  <a:cubicBezTo>
                    <a:pt x="224" y="164"/>
                    <a:pt x="225" y="166"/>
                    <a:pt x="226" y="166"/>
                  </a:cubicBezTo>
                  <a:cubicBezTo>
                    <a:pt x="227" y="166"/>
                    <a:pt x="229" y="166"/>
                    <a:pt x="230" y="167"/>
                  </a:cubicBezTo>
                  <a:cubicBezTo>
                    <a:pt x="233" y="168"/>
                    <a:pt x="238" y="171"/>
                    <a:pt x="240" y="171"/>
                  </a:cubicBezTo>
                  <a:cubicBezTo>
                    <a:pt x="242" y="172"/>
                    <a:pt x="244" y="170"/>
                    <a:pt x="245" y="171"/>
                  </a:cubicBezTo>
                  <a:cubicBezTo>
                    <a:pt x="247" y="171"/>
                    <a:pt x="248" y="173"/>
                    <a:pt x="249" y="173"/>
                  </a:cubicBezTo>
                  <a:cubicBezTo>
                    <a:pt x="249" y="173"/>
                    <a:pt x="249" y="173"/>
                    <a:pt x="249" y="173"/>
                  </a:cubicBezTo>
                  <a:cubicBezTo>
                    <a:pt x="249" y="174"/>
                    <a:pt x="248" y="175"/>
                    <a:pt x="248" y="175"/>
                  </a:cubicBezTo>
                  <a:cubicBezTo>
                    <a:pt x="248" y="176"/>
                    <a:pt x="249" y="177"/>
                    <a:pt x="250" y="178"/>
                  </a:cubicBezTo>
                  <a:cubicBezTo>
                    <a:pt x="251" y="179"/>
                    <a:pt x="252" y="180"/>
                    <a:pt x="253" y="180"/>
                  </a:cubicBezTo>
                  <a:cubicBezTo>
                    <a:pt x="255" y="180"/>
                    <a:pt x="261" y="180"/>
                    <a:pt x="263" y="178"/>
                  </a:cubicBezTo>
                  <a:cubicBezTo>
                    <a:pt x="264" y="178"/>
                    <a:pt x="265" y="175"/>
                    <a:pt x="266" y="174"/>
                  </a:cubicBezTo>
                  <a:cubicBezTo>
                    <a:pt x="267" y="173"/>
                    <a:pt x="267" y="172"/>
                    <a:pt x="268" y="172"/>
                  </a:cubicBezTo>
                  <a:cubicBezTo>
                    <a:pt x="268" y="172"/>
                    <a:pt x="270" y="172"/>
                    <a:pt x="270" y="173"/>
                  </a:cubicBezTo>
                  <a:cubicBezTo>
                    <a:pt x="271" y="173"/>
                    <a:pt x="272" y="175"/>
                    <a:pt x="273" y="176"/>
                  </a:cubicBezTo>
                  <a:cubicBezTo>
                    <a:pt x="274" y="176"/>
                    <a:pt x="275" y="177"/>
                    <a:pt x="276" y="177"/>
                  </a:cubicBezTo>
                  <a:cubicBezTo>
                    <a:pt x="276" y="177"/>
                    <a:pt x="277" y="178"/>
                    <a:pt x="277" y="178"/>
                  </a:cubicBezTo>
                  <a:cubicBezTo>
                    <a:pt x="278" y="178"/>
                    <a:pt x="282" y="177"/>
                    <a:pt x="283" y="177"/>
                  </a:cubicBezTo>
                  <a:cubicBezTo>
                    <a:pt x="284" y="176"/>
                    <a:pt x="284" y="173"/>
                    <a:pt x="284" y="172"/>
                  </a:cubicBezTo>
                  <a:cubicBezTo>
                    <a:pt x="285" y="171"/>
                    <a:pt x="288" y="170"/>
                    <a:pt x="289" y="170"/>
                  </a:cubicBezTo>
                  <a:cubicBezTo>
                    <a:pt x="290" y="169"/>
                    <a:pt x="291" y="168"/>
                    <a:pt x="291" y="167"/>
                  </a:cubicBezTo>
                  <a:cubicBezTo>
                    <a:pt x="292" y="165"/>
                    <a:pt x="291" y="162"/>
                    <a:pt x="291" y="161"/>
                  </a:cubicBezTo>
                  <a:cubicBezTo>
                    <a:pt x="291" y="160"/>
                    <a:pt x="292" y="160"/>
                    <a:pt x="293" y="159"/>
                  </a:cubicBezTo>
                  <a:cubicBezTo>
                    <a:pt x="293" y="158"/>
                    <a:pt x="293" y="155"/>
                    <a:pt x="294" y="154"/>
                  </a:cubicBezTo>
                  <a:cubicBezTo>
                    <a:pt x="295" y="154"/>
                    <a:pt x="298" y="154"/>
                    <a:pt x="298" y="154"/>
                  </a:cubicBezTo>
                  <a:cubicBezTo>
                    <a:pt x="298" y="154"/>
                    <a:pt x="302" y="150"/>
                    <a:pt x="303" y="149"/>
                  </a:cubicBezTo>
                  <a:cubicBezTo>
                    <a:pt x="304" y="149"/>
                    <a:pt x="307" y="148"/>
                    <a:pt x="307" y="147"/>
                  </a:cubicBezTo>
                  <a:cubicBezTo>
                    <a:pt x="308" y="147"/>
                    <a:pt x="309" y="145"/>
                    <a:pt x="309" y="144"/>
                  </a:cubicBezTo>
                  <a:cubicBezTo>
                    <a:pt x="309" y="143"/>
                    <a:pt x="311" y="140"/>
                    <a:pt x="311" y="139"/>
                  </a:cubicBezTo>
                  <a:cubicBezTo>
                    <a:pt x="312" y="137"/>
                    <a:pt x="310" y="133"/>
                    <a:pt x="311" y="132"/>
                  </a:cubicBezTo>
                  <a:cubicBezTo>
                    <a:pt x="311" y="130"/>
                    <a:pt x="312" y="126"/>
                    <a:pt x="313" y="125"/>
                  </a:cubicBezTo>
                  <a:cubicBezTo>
                    <a:pt x="314" y="123"/>
                    <a:pt x="318" y="122"/>
                    <a:pt x="319" y="120"/>
                  </a:cubicBezTo>
                  <a:cubicBezTo>
                    <a:pt x="320" y="118"/>
                    <a:pt x="320" y="111"/>
                    <a:pt x="322" y="109"/>
                  </a:cubicBezTo>
                  <a:cubicBezTo>
                    <a:pt x="322" y="108"/>
                    <a:pt x="325" y="108"/>
                    <a:pt x="326" y="108"/>
                  </a:cubicBezTo>
                  <a:cubicBezTo>
                    <a:pt x="329" y="108"/>
                    <a:pt x="334" y="109"/>
                    <a:pt x="337" y="109"/>
                  </a:cubicBezTo>
                  <a:cubicBezTo>
                    <a:pt x="338" y="109"/>
                    <a:pt x="340" y="108"/>
                    <a:pt x="341" y="107"/>
                  </a:cubicBezTo>
                  <a:cubicBezTo>
                    <a:pt x="342" y="106"/>
                    <a:pt x="342" y="102"/>
                    <a:pt x="343" y="101"/>
                  </a:cubicBezTo>
                  <a:cubicBezTo>
                    <a:pt x="344" y="100"/>
                    <a:pt x="348" y="98"/>
                    <a:pt x="348" y="96"/>
                  </a:cubicBezTo>
                  <a:cubicBezTo>
                    <a:pt x="349" y="95"/>
                    <a:pt x="349" y="94"/>
                    <a:pt x="348" y="93"/>
                  </a:cubicBezTo>
                  <a:cubicBezTo>
                    <a:pt x="348" y="92"/>
                    <a:pt x="346" y="92"/>
                    <a:pt x="345" y="91"/>
                  </a:cubicBezTo>
                  <a:cubicBezTo>
                    <a:pt x="345" y="90"/>
                    <a:pt x="345" y="88"/>
                    <a:pt x="345" y="88"/>
                  </a:cubicBezTo>
                  <a:cubicBezTo>
                    <a:pt x="345" y="88"/>
                    <a:pt x="343" y="86"/>
                    <a:pt x="342" y="86"/>
                  </a:cubicBezTo>
                  <a:cubicBezTo>
                    <a:pt x="339" y="86"/>
                    <a:pt x="336" y="92"/>
                    <a:pt x="334" y="9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81"/>
            <p:cNvSpPr>
              <a:spLocks/>
            </p:cNvSpPr>
            <p:nvPr/>
          </p:nvSpPr>
          <p:spPr bwMode="auto">
            <a:xfrm>
              <a:off x="1047" y="2566"/>
              <a:ext cx="91" cy="80"/>
            </a:xfrm>
            <a:custGeom>
              <a:avLst/>
              <a:gdLst>
                <a:gd name="T0" fmla="*/ 12 w 34"/>
                <a:gd name="T1" fmla="*/ 4 h 30"/>
                <a:gd name="T2" fmla="*/ 9 w 34"/>
                <a:gd name="T3" fmla="*/ 1 h 30"/>
                <a:gd name="T4" fmla="*/ 5 w 34"/>
                <a:gd name="T5" fmla="*/ 0 h 30"/>
                <a:gd name="T6" fmla="*/ 1 w 34"/>
                <a:gd name="T7" fmla="*/ 2 h 30"/>
                <a:gd name="T8" fmla="*/ 0 w 34"/>
                <a:gd name="T9" fmla="*/ 4 h 30"/>
                <a:gd name="T10" fmla="*/ 3 w 34"/>
                <a:gd name="T11" fmla="*/ 6 h 30"/>
                <a:gd name="T12" fmla="*/ 9 w 34"/>
                <a:gd name="T13" fmla="*/ 10 h 30"/>
                <a:gd name="T14" fmla="*/ 17 w 34"/>
                <a:gd name="T15" fmla="*/ 21 h 30"/>
                <a:gd name="T16" fmla="*/ 22 w 34"/>
                <a:gd name="T17" fmla="*/ 23 h 30"/>
                <a:gd name="T18" fmla="*/ 25 w 34"/>
                <a:gd name="T19" fmla="*/ 29 h 30"/>
                <a:gd name="T20" fmla="*/ 29 w 34"/>
                <a:gd name="T21" fmla="*/ 30 h 30"/>
                <a:gd name="T22" fmla="*/ 33 w 34"/>
                <a:gd name="T23" fmla="*/ 26 h 30"/>
                <a:gd name="T24" fmla="*/ 33 w 34"/>
                <a:gd name="T25" fmla="*/ 23 h 30"/>
                <a:gd name="T26" fmla="*/ 31 w 34"/>
                <a:gd name="T27" fmla="*/ 22 h 30"/>
                <a:gd name="T28" fmla="*/ 30 w 34"/>
                <a:gd name="T29" fmla="*/ 25 h 30"/>
                <a:gd name="T30" fmla="*/ 29 w 34"/>
                <a:gd name="T31" fmla="*/ 25 h 30"/>
                <a:gd name="T32" fmla="*/ 30 w 34"/>
                <a:gd name="T33" fmla="*/ 23 h 30"/>
                <a:gd name="T34" fmla="*/ 29 w 34"/>
                <a:gd name="T35" fmla="*/ 21 h 30"/>
                <a:gd name="T36" fmla="*/ 26 w 34"/>
                <a:gd name="T37" fmla="*/ 21 h 30"/>
                <a:gd name="T38" fmla="*/ 26 w 34"/>
                <a:gd name="T39" fmla="*/ 20 h 30"/>
                <a:gd name="T40" fmla="*/ 27 w 34"/>
                <a:gd name="T41" fmla="*/ 18 h 30"/>
                <a:gd name="T42" fmla="*/ 29 w 34"/>
                <a:gd name="T43" fmla="*/ 15 h 30"/>
                <a:gd name="T44" fmla="*/ 29 w 34"/>
                <a:gd name="T45" fmla="*/ 14 h 30"/>
                <a:gd name="T46" fmla="*/ 28 w 34"/>
                <a:gd name="T47" fmla="*/ 13 h 30"/>
                <a:gd name="T48" fmla="*/ 25 w 34"/>
                <a:gd name="T49" fmla="*/ 13 h 30"/>
                <a:gd name="T50" fmla="*/ 23 w 34"/>
                <a:gd name="T51" fmla="*/ 11 h 30"/>
                <a:gd name="T52" fmla="*/ 19 w 34"/>
                <a:gd name="T53" fmla="*/ 10 h 30"/>
                <a:gd name="T54" fmla="*/ 15 w 34"/>
                <a:gd name="T55" fmla="*/ 11 h 30"/>
                <a:gd name="T56" fmla="*/ 12 w 34"/>
                <a:gd name="T57" fmla="*/ 8 h 30"/>
                <a:gd name="T58" fmla="*/ 13 w 34"/>
                <a:gd name="T59" fmla="*/ 6 h 30"/>
                <a:gd name="T60" fmla="*/ 12 w 34"/>
                <a:gd name="T6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0">
                  <a:moveTo>
                    <a:pt x="12" y="4"/>
                  </a:moveTo>
                  <a:cubicBezTo>
                    <a:pt x="12" y="3"/>
                    <a:pt x="10" y="2"/>
                    <a:pt x="9" y="1"/>
                  </a:cubicBezTo>
                  <a:cubicBezTo>
                    <a:pt x="8" y="1"/>
                    <a:pt x="6" y="0"/>
                    <a:pt x="5" y="0"/>
                  </a:cubicBezTo>
                  <a:cubicBezTo>
                    <a:pt x="4" y="0"/>
                    <a:pt x="1" y="1"/>
                    <a:pt x="1" y="2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2" y="5"/>
                    <a:pt x="3" y="6"/>
                  </a:cubicBezTo>
                  <a:cubicBezTo>
                    <a:pt x="5" y="7"/>
                    <a:pt x="7" y="9"/>
                    <a:pt x="9" y="10"/>
                  </a:cubicBezTo>
                  <a:cubicBezTo>
                    <a:pt x="11" y="13"/>
                    <a:pt x="15" y="19"/>
                    <a:pt x="17" y="21"/>
                  </a:cubicBezTo>
                  <a:cubicBezTo>
                    <a:pt x="18" y="22"/>
                    <a:pt x="21" y="22"/>
                    <a:pt x="22" y="23"/>
                  </a:cubicBezTo>
                  <a:cubicBezTo>
                    <a:pt x="23" y="24"/>
                    <a:pt x="24" y="28"/>
                    <a:pt x="25" y="29"/>
                  </a:cubicBezTo>
                  <a:cubicBezTo>
                    <a:pt x="26" y="30"/>
                    <a:pt x="28" y="30"/>
                    <a:pt x="29" y="30"/>
                  </a:cubicBezTo>
                  <a:cubicBezTo>
                    <a:pt x="31" y="29"/>
                    <a:pt x="33" y="27"/>
                    <a:pt x="33" y="26"/>
                  </a:cubicBezTo>
                  <a:cubicBezTo>
                    <a:pt x="33" y="25"/>
                    <a:pt x="34" y="23"/>
                    <a:pt x="33" y="23"/>
                  </a:cubicBezTo>
                  <a:cubicBezTo>
                    <a:pt x="33" y="22"/>
                    <a:pt x="31" y="22"/>
                    <a:pt x="31" y="22"/>
                  </a:cubicBezTo>
                  <a:cubicBezTo>
                    <a:pt x="30" y="23"/>
                    <a:pt x="31" y="25"/>
                    <a:pt x="30" y="25"/>
                  </a:cubicBezTo>
                  <a:cubicBezTo>
                    <a:pt x="30" y="26"/>
                    <a:pt x="30" y="25"/>
                    <a:pt x="29" y="25"/>
                  </a:cubicBezTo>
                  <a:cubicBezTo>
                    <a:pt x="29" y="24"/>
                    <a:pt x="30" y="23"/>
                    <a:pt x="30" y="23"/>
                  </a:cubicBezTo>
                  <a:cubicBezTo>
                    <a:pt x="30" y="22"/>
                    <a:pt x="30" y="22"/>
                    <a:pt x="29" y="21"/>
                  </a:cubicBezTo>
                  <a:cubicBezTo>
                    <a:pt x="28" y="21"/>
                    <a:pt x="27" y="22"/>
                    <a:pt x="26" y="21"/>
                  </a:cubicBezTo>
                  <a:cubicBezTo>
                    <a:pt x="26" y="21"/>
                    <a:pt x="26" y="21"/>
                    <a:pt x="26" y="20"/>
                  </a:cubicBezTo>
                  <a:cubicBezTo>
                    <a:pt x="26" y="20"/>
                    <a:pt x="26" y="19"/>
                    <a:pt x="27" y="18"/>
                  </a:cubicBezTo>
                  <a:cubicBezTo>
                    <a:pt x="27" y="17"/>
                    <a:pt x="29" y="16"/>
                    <a:pt x="29" y="15"/>
                  </a:cubicBezTo>
                  <a:cubicBezTo>
                    <a:pt x="29" y="15"/>
                    <a:pt x="29" y="14"/>
                    <a:pt x="29" y="14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7" y="12"/>
                    <a:pt x="26" y="13"/>
                    <a:pt x="25" y="13"/>
                  </a:cubicBezTo>
                  <a:cubicBezTo>
                    <a:pt x="24" y="13"/>
                    <a:pt x="24" y="12"/>
                    <a:pt x="23" y="11"/>
                  </a:cubicBezTo>
                  <a:cubicBezTo>
                    <a:pt x="22" y="11"/>
                    <a:pt x="20" y="10"/>
                    <a:pt x="19" y="10"/>
                  </a:cubicBezTo>
                  <a:cubicBezTo>
                    <a:pt x="18" y="10"/>
                    <a:pt x="16" y="11"/>
                    <a:pt x="15" y="11"/>
                  </a:cubicBezTo>
                  <a:cubicBezTo>
                    <a:pt x="14" y="10"/>
                    <a:pt x="12" y="9"/>
                    <a:pt x="12" y="8"/>
                  </a:cubicBezTo>
                  <a:cubicBezTo>
                    <a:pt x="12" y="7"/>
                    <a:pt x="13" y="6"/>
                    <a:pt x="13" y="6"/>
                  </a:cubicBezTo>
                  <a:cubicBezTo>
                    <a:pt x="12" y="4"/>
                    <a:pt x="12" y="4"/>
                    <a:pt x="12" y="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82"/>
            <p:cNvSpPr>
              <a:spLocks/>
            </p:cNvSpPr>
            <p:nvPr/>
          </p:nvSpPr>
          <p:spPr bwMode="auto">
            <a:xfrm>
              <a:off x="1047" y="2566"/>
              <a:ext cx="91" cy="80"/>
            </a:xfrm>
            <a:custGeom>
              <a:avLst/>
              <a:gdLst>
                <a:gd name="T0" fmla="*/ 12 w 34"/>
                <a:gd name="T1" fmla="*/ 4 h 30"/>
                <a:gd name="T2" fmla="*/ 9 w 34"/>
                <a:gd name="T3" fmla="*/ 1 h 30"/>
                <a:gd name="T4" fmla="*/ 5 w 34"/>
                <a:gd name="T5" fmla="*/ 0 h 30"/>
                <a:gd name="T6" fmla="*/ 1 w 34"/>
                <a:gd name="T7" fmla="*/ 2 h 30"/>
                <a:gd name="T8" fmla="*/ 0 w 34"/>
                <a:gd name="T9" fmla="*/ 4 h 30"/>
                <a:gd name="T10" fmla="*/ 3 w 34"/>
                <a:gd name="T11" fmla="*/ 6 h 30"/>
                <a:gd name="T12" fmla="*/ 9 w 34"/>
                <a:gd name="T13" fmla="*/ 10 h 30"/>
                <a:gd name="T14" fmla="*/ 17 w 34"/>
                <a:gd name="T15" fmla="*/ 21 h 30"/>
                <a:gd name="T16" fmla="*/ 22 w 34"/>
                <a:gd name="T17" fmla="*/ 23 h 30"/>
                <a:gd name="T18" fmla="*/ 25 w 34"/>
                <a:gd name="T19" fmla="*/ 29 h 30"/>
                <a:gd name="T20" fmla="*/ 29 w 34"/>
                <a:gd name="T21" fmla="*/ 30 h 30"/>
                <a:gd name="T22" fmla="*/ 33 w 34"/>
                <a:gd name="T23" fmla="*/ 26 h 30"/>
                <a:gd name="T24" fmla="*/ 33 w 34"/>
                <a:gd name="T25" fmla="*/ 23 h 30"/>
                <a:gd name="T26" fmla="*/ 31 w 34"/>
                <a:gd name="T27" fmla="*/ 22 h 30"/>
                <a:gd name="T28" fmla="*/ 30 w 34"/>
                <a:gd name="T29" fmla="*/ 25 h 30"/>
                <a:gd name="T30" fmla="*/ 29 w 34"/>
                <a:gd name="T31" fmla="*/ 25 h 30"/>
                <a:gd name="T32" fmla="*/ 30 w 34"/>
                <a:gd name="T33" fmla="*/ 23 h 30"/>
                <a:gd name="T34" fmla="*/ 29 w 34"/>
                <a:gd name="T35" fmla="*/ 21 h 30"/>
                <a:gd name="T36" fmla="*/ 26 w 34"/>
                <a:gd name="T37" fmla="*/ 21 h 30"/>
                <a:gd name="T38" fmla="*/ 26 w 34"/>
                <a:gd name="T39" fmla="*/ 20 h 30"/>
                <a:gd name="T40" fmla="*/ 27 w 34"/>
                <a:gd name="T41" fmla="*/ 18 h 30"/>
                <a:gd name="T42" fmla="*/ 29 w 34"/>
                <a:gd name="T43" fmla="*/ 15 h 30"/>
                <a:gd name="T44" fmla="*/ 29 w 34"/>
                <a:gd name="T45" fmla="*/ 14 h 30"/>
                <a:gd name="T46" fmla="*/ 28 w 34"/>
                <a:gd name="T47" fmla="*/ 13 h 30"/>
                <a:gd name="T48" fmla="*/ 25 w 34"/>
                <a:gd name="T49" fmla="*/ 13 h 30"/>
                <a:gd name="T50" fmla="*/ 23 w 34"/>
                <a:gd name="T51" fmla="*/ 11 h 30"/>
                <a:gd name="T52" fmla="*/ 19 w 34"/>
                <a:gd name="T53" fmla="*/ 10 h 30"/>
                <a:gd name="T54" fmla="*/ 15 w 34"/>
                <a:gd name="T55" fmla="*/ 11 h 30"/>
                <a:gd name="T56" fmla="*/ 12 w 34"/>
                <a:gd name="T57" fmla="*/ 8 h 30"/>
                <a:gd name="T58" fmla="*/ 13 w 34"/>
                <a:gd name="T59" fmla="*/ 6 h 30"/>
                <a:gd name="T60" fmla="*/ 12 w 34"/>
                <a:gd name="T6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0">
                  <a:moveTo>
                    <a:pt x="12" y="4"/>
                  </a:moveTo>
                  <a:cubicBezTo>
                    <a:pt x="12" y="3"/>
                    <a:pt x="10" y="2"/>
                    <a:pt x="9" y="1"/>
                  </a:cubicBezTo>
                  <a:cubicBezTo>
                    <a:pt x="8" y="1"/>
                    <a:pt x="6" y="0"/>
                    <a:pt x="5" y="0"/>
                  </a:cubicBezTo>
                  <a:cubicBezTo>
                    <a:pt x="4" y="0"/>
                    <a:pt x="1" y="1"/>
                    <a:pt x="1" y="2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2" y="5"/>
                    <a:pt x="3" y="6"/>
                  </a:cubicBezTo>
                  <a:cubicBezTo>
                    <a:pt x="5" y="7"/>
                    <a:pt x="7" y="9"/>
                    <a:pt x="9" y="10"/>
                  </a:cubicBezTo>
                  <a:cubicBezTo>
                    <a:pt x="11" y="13"/>
                    <a:pt x="15" y="19"/>
                    <a:pt x="17" y="21"/>
                  </a:cubicBezTo>
                  <a:cubicBezTo>
                    <a:pt x="18" y="22"/>
                    <a:pt x="21" y="22"/>
                    <a:pt x="22" y="23"/>
                  </a:cubicBezTo>
                  <a:cubicBezTo>
                    <a:pt x="23" y="24"/>
                    <a:pt x="24" y="28"/>
                    <a:pt x="25" y="29"/>
                  </a:cubicBezTo>
                  <a:cubicBezTo>
                    <a:pt x="26" y="30"/>
                    <a:pt x="28" y="30"/>
                    <a:pt x="29" y="30"/>
                  </a:cubicBezTo>
                  <a:cubicBezTo>
                    <a:pt x="31" y="29"/>
                    <a:pt x="33" y="27"/>
                    <a:pt x="33" y="26"/>
                  </a:cubicBezTo>
                  <a:cubicBezTo>
                    <a:pt x="33" y="25"/>
                    <a:pt x="34" y="23"/>
                    <a:pt x="33" y="23"/>
                  </a:cubicBezTo>
                  <a:cubicBezTo>
                    <a:pt x="33" y="22"/>
                    <a:pt x="31" y="22"/>
                    <a:pt x="31" y="22"/>
                  </a:cubicBezTo>
                  <a:cubicBezTo>
                    <a:pt x="30" y="23"/>
                    <a:pt x="31" y="25"/>
                    <a:pt x="30" y="25"/>
                  </a:cubicBezTo>
                  <a:cubicBezTo>
                    <a:pt x="30" y="26"/>
                    <a:pt x="30" y="25"/>
                    <a:pt x="29" y="25"/>
                  </a:cubicBezTo>
                  <a:cubicBezTo>
                    <a:pt x="29" y="24"/>
                    <a:pt x="30" y="23"/>
                    <a:pt x="30" y="23"/>
                  </a:cubicBezTo>
                  <a:cubicBezTo>
                    <a:pt x="30" y="22"/>
                    <a:pt x="30" y="22"/>
                    <a:pt x="29" y="21"/>
                  </a:cubicBezTo>
                  <a:cubicBezTo>
                    <a:pt x="28" y="21"/>
                    <a:pt x="27" y="22"/>
                    <a:pt x="26" y="21"/>
                  </a:cubicBezTo>
                  <a:cubicBezTo>
                    <a:pt x="26" y="21"/>
                    <a:pt x="26" y="21"/>
                    <a:pt x="26" y="20"/>
                  </a:cubicBezTo>
                  <a:cubicBezTo>
                    <a:pt x="26" y="20"/>
                    <a:pt x="26" y="19"/>
                    <a:pt x="27" y="18"/>
                  </a:cubicBezTo>
                  <a:cubicBezTo>
                    <a:pt x="27" y="17"/>
                    <a:pt x="29" y="16"/>
                    <a:pt x="29" y="15"/>
                  </a:cubicBezTo>
                  <a:cubicBezTo>
                    <a:pt x="29" y="15"/>
                    <a:pt x="29" y="14"/>
                    <a:pt x="29" y="14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7" y="12"/>
                    <a:pt x="26" y="13"/>
                    <a:pt x="25" y="13"/>
                  </a:cubicBezTo>
                  <a:cubicBezTo>
                    <a:pt x="24" y="13"/>
                    <a:pt x="24" y="12"/>
                    <a:pt x="23" y="11"/>
                  </a:cubicBezTo>
                  <a:cubicBezTo>
                    <a:pt x="22" y="11"/>
                    <a:pt x="20" y="10"/>
                    <a:pt x="19" y="10"/>
                  </a:cubicBezTo>
                  <a:cubicBezTo>
                    <a:pt x="18" y="10"/>
                    <a:pt x="16" y="11"/>
                    <a:pt x="15" y="11"/>
                  </a:cubicBezTo>
                  <a:cubicBezTo>
                    <a:pt x="14" y="10"/>
                    <a:pt x="12" y="9"/>
                    <a:pt x="12" y="8"/>
                  </a:cubicBezTo>
                  <a:cubicBezTo>
                    <a:pt x="12" y="7"/>
                    <a:pt x="13" y="6"/>
                    <a:pt x="13" y="6"/>
                  </a:cubicBezTo>
                  <a:cubicBezTo>
                    <a:pt x="12" y="4"/>
                    <a:pt x="12" y="4"/>
                    <a:pt x="12" y="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83"/>
            <p:cNvSpPr>
              <a:spLocks/>
            </p:cNvSpPr>
            <p:nvPr/>
          </p:nvSpPr>
          <p:spPr bwMode="auto">
            <a:xfrm>
              <a:off x="1130" y="2646"/>
              <a:ext cx="35" cy="32"/>
            </a:xfrm>
            <a:custGeom>
              <a:avLst/>
              <a:gdLst>
                <a:gd name="T0" fmla="*/ 9 w 13"/>
                <a:gd name="T1" fmla="*/ 9 h 12"/>
                <a:gd name="T2" fmla="*/ 12 w 13"/>
                <a:gd name="T3" fmla="*/ 7 h 12"/>
                <a:gd name="T4" fmla="*/ 11 w 13"/>
                <a:gd name="T5" fmla="*/ 0 h 12"/>
                <a:gd name="T6" fmla="*/ 9 w 13"/>
                <a:gd name="T7" fmla="*/ 1 h 12"/>
                <a:gd name="T8" fmla="*/ 6 w 13"/>
                <a:gd name="T9" fmla="*/ 1 h 12"/>
                <a:gd name="T10" fmla="*/ 4 w 13"/>
                <a:gd name="T11" fmla="*/ 3 h 12"/>
                <a:gd name="T12" fmla="*/ 3 w 13"/>
                <a:gd name="T13" fmla="*/ 6 h 12"/>
                <a:gd name="T14" fmla="*/ 0 w 13"/>
                <a:gd name="T15" fmla="*/ 8 h 12"/>
                <a:gd name="T16" fmla="*/ 0 w 13"/>
                <a:gd name="T17" fmla="*/ 11 h 12"/>
                <a:gd name="T18" fmla="*/ 2 w 13"/>
                <a:gd name="T19" fmla="*/ 12 h 12"/>
                <a:gd name="T20" fmla="*/ 5 w 13"/>
                <a:gd name="T21" fmla="*/ 10 h 12"/>
                <a:gd name="T22" fmla="*/ 8 w 13"/>
                <a:gd name="T23" fmla="*/ 10 h 12"/>
                <a:gd name="T24" fmla="*/ 9 w 13"/>
                <a:gd name="T2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2">
                  <a:moveTo>
                    <a:pt x="9" y="9"/>
                  </a:moveTo>
                  <a:cubicBezTo>
                    <a:pt x="9" y="8"/>
                    <a:pt x="12" y="8"/>
                    <a:pt x="12" y="7"/>
                  </a:cubicBezTo>
                  <a:cubicBezTo>
                    <a:pt x="13" y="5"/>
                    <a:pt x="12" y="1"/>
                    <a:pt x="11" y="0"/>
                  </a:cubicBezTo>
                  <a:cubicBezTo>
                    <a:pt x="10" y="0"/>
                    <a:pt x="10" y="1"/>
                    <a:pt x="9" y="1"/>
                  </a:cubicBezTo>
                  <a:cubicBezTo>
                    <a:pt x="9" y="2"/>
                    <a:pt x="7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3" y="5"/>
                    <a:pt x="3" y="6"/>
                  </a:cubicBezTo>
                  <a:cubicBezTo>
                    <a:pt x="3" y="6"/>
                    <a:pt x="1" y="7"/>
                    <a:pt x="0" y="8"/>
                  </a:cubicBezTo>
                  <a:cubicBezTo>
                    <a:pt x="0" y="8"/>
                    <a:pt x="0" y="10"/>
                    <a:pt x="0" y="11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3" y="12"/>
                    <a:pt x="4" y="11"/>
                    <a:pt x="5" y="10"/>
                  </a:cubicBezTo>
                  <a:cubicBezTo>
                    <a:pt x="6" y="10"/>
                    <a:pt x="7" y="10"/>
                    <a:pt x="8" y="10"/>
                  </a:cubicBezTo>
                  <a:cubicBezTo>
                    <a:pt x="9" y="10"/>
                    <a:pt x="9" y="10"/>
                    <a:pt x="9" y="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84"/>
            <p:cNvSpPr>
              <a:spLocks/>
            </p:cNvSpPr>
            <p:nvPr/>
          </p:nvSpPr>
          <p:spPr bwMode="auto">
            <a:xfrm>
              <a:off x="1130" y="2646"/>
              <a:ext cx="35" cy="32"/>
            </a:xfrm>
            <a:custGeom>
              <a:avLst/>
              <a:gdLst>
                <a:gd name="T0" fmla="*/ 9 w 13"/>
                <a:gd name="T1" fmla="*/ 9 h 12"/>
                <a:gd name="T2" fmla="*/ 12 w 13"/>
                <a:gd name="T3" fmla="*/ 7 h 12"/>
                <a:gd name="T4" fmla="*/ 11 w 13"/>
                <a:gd name="T5" fmla="*/ 0 h 12"/>
                <a:gd name="T6" fmla="*/ 9 w 13"/>
                <a:gd name="T7" fmla="*/ 1 h 12"/>
                <a:gd name="T8" fmla="*/ 6 w 13"/>
                <a:gd name="T9" fmla="*/ 1 h 12"/>
                <a:gd name="T10" fmla="*/ 4 w 13"/>
                <a:gd name="T11" fmla="*/ 3 h 12"/>
                <a:gd name="T12" fmla="*/ 3 w 13"/>
                <a:gd name="T13" fmla="*/ 6 h 12"/>
                <a:gd name="T14" fmla="*/ 0 w 13"/>
                <a:gd name="T15" fmla="*/ 8 h 12"/>
                <a:gd name="T16" fmla="*/ 0 w 13"/>
                <a:gd name="T17" fmla="*/ 11 h 12"/>
                <a:gd name="T18" fmla="*/ 2 w 13"/>
                <a:gd name="T19" fmla="*/ 12 h 12"/>
                <a:gd name="T20" fmla="*/ 5 w 13"/>
                <a:gd name="T21" fmla="*/ 10 h 12"/>
                <a:gd name="T22" fmla="*/ 8 w 13"/>
                <a:gd name="T23" fmla="*/ 10 h 12"/>
                <a:gd name="T24" fmla="*/ 9 w 13"/>
                <a:gd name="T2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2">
                  <a:moveTo>
                    <a:pt x="9" y="9"/>
                  </a:moveTo>
                  <a:cubicBezTo>
                    <a:pt x="9" y="8"/>
                    <a:pt x="12" y="8"/>
                    <a:pt x="12" y="7"/>
                  </a:cubicBezTo>
                  <a:cubicBezTo>
                    <a:pt x="13" y="5"/>
                    <a:pt x="12" y="1"/>
                    <a:pt x="11" y="0"/>
                  </a:cubicBezTo>
                  <a:cubicBezTo>
                    <a:pt x="10" y="0"/>
                    <a:pt x="10" y="1"/>
                    <a:pt x="9" y="1"/>
                  </a:cubicBezTo>
                  <a:cubicBezTo>
                    <a:pt x="9" y="2"/>
                    <a:pt x="7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4"/>
                    <a:pt x="3" y="5"/>
                    <a:pt x="3" y="6"/>
                  </a:cubicBezTo>
                  <a:cubicBezTo>
                    <a:pt x="3" y="6"/>
                    <a:pt x="1" y="7"/>
                    <a:pt x="0" y="8"/>
                  </a:cubicBezTo>
                  <a:cubicBezTo>
                    <a:pt x="0" y="8"/>
                    <a:pt x="0" y="10"/>
                    <a:pt x="0" y="11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3" y="12"/>
                    <a:pt x="4" y="11"/>
                    <a:pt x="5" y="10"/>
                  </a:cubicBezTo>
                  <a:cubicBezTo>
                    <a:pt x="6" y="10"/>
                    <a:pt x="7" y="10"/>
                    <a:pt x="8" y="10"/>
                  </a:cubicBezTo>
                  <a:cubicBezTo>
                    <a:pt x="9" y="10"/>
                    <a:pt x="9" y="10"/>
                    <a:pt x="9" y="9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85"/>
            <p:cNvSpPr>
              <a:spLocks/>
            </p:cNvSpPr>
            <p:nvPr/>
          </p:nvSpPr>
          <p:spPr bwMode="auto">
            <a:xfrm>
              <a:off x="1170" y="2670"/>
              <a:ext cx="24" cy="16"/>
            </a:xfrm>
            <a:custGeom>
              <a:avLst/>
              <a:gdLst>
                <a:gd name="T0" fmla="*/ 4 w 9"/>
                <a:gd name="T1" fmla="*/ 6 h 6"/>
                <a:gd name="T2" fmla="*/ 8 w 9"/>
                <a:gd name="T3" fmla="*/ 4 h 6"/>
                <a:gd name="T4" fmla="*/ 9 w 9"/>
                <a:gd name="T5" fmla="*/ 2 h 6"/>
                <a:gd name="T6" fmla="*/ 8 w 9"/>
                <a:gd name="T7" fmla="*/ 1 h 6"/>
                <a:gd name="T8" fmla="*/ 6 w 9"/>
                <a:gd name="T9" fmla="*/ 0 h 6"/>
                <a:gd name="T10" fmla="*/ 2 w 9"/>
                <a:gd name="T11" fmla="*/ 1 h 6"/>
                <a:gd name="T12" fmla="*/ 0 w 9"/>
                <a:gd name="T13" fmla="*/ 4 h 6"/>
                <a:gd name="T14" fmla="*/ 1 w 9"/>
                <a:gd name="T15" fmla="*/ 5 h 6"/>
                <a:gd name="T16" fmla="*/ 4 w 9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6">
                  <a:moveTo>
                    <a:pt x="4" y="6"/>
                  </a:moveTo>
                  <a:cubicBezTo>
                    <a:pt x="5" y="6"/>
                    <a:pt x="7" y="5"/>
                    <a:pt x="8" y="4"/>
                  </a:cubicBezTo>
                  <a:cubicBezTo>
                    <a:pt x="9" y="4"/>
                    <a:pt x="9" y="3"/>
                    <a:pt x="9" y="2"/>
                  </a:cubicBezTo>
                  <a:cubicBezTo>
                    <a:pt x="9" y="2"/>
                    <a:pt x="8" y="1"/>
                    <a:pt x="8" y="1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5" y="0"/>
                    <a:pt x="3" y="1"/>
                    <a:pt x="2" y="1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1" y="4"/>
                    <a:pt x="1" y="5"/>
                  </a:cubicBezTo>
                  <a:cubicBezTo>
                    <a:pt x="2" y="5"/>
                    <a:pt x="3" y="6"/>
                    <a:pt x="4" y="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86"/>
            <p:cNvSpPr>
              <a:spLocks/>
            </p:cNvSpPr>
            <p:nvPr/>
          </p:nvSpPr>
          <p:spPr bwMode="auto">
            <a:xfrm>
              <a:off x="1170" y="2670"/>
              <a:ext cx="24" cy="16"/>
            </a:xfrm>
            <a:custGeom>
              <a:avLst/>
              <a:gdLst>
                <a:gd name="T0" fmla="*/ 4 w 9"/>
                <a:gd name="T1" fmla="*/ 6 h 6"/>
                <a:gd name="T2" fmla="*/ 8 w 9"/>
                <a:gd name="T3" fmla="*/ 4 h 6"/>
                <a:gd name="T4" fmla="*/ 9 w 9"/>
                <a:gd name="T5" fmla="*/ 2 h 6"/>
                <a:gd name="T6" fmla="*/ 8 w 9"/>
                <a:gd name="T7" fmla="*/ 1 h 6"/>
                <a:gd name="T8" fmla="*/ 6 w 9"/>
                <a:gd name="T9" fmla="*/ 0 h 6"/>
                <a:gd name="T10" fmla="*/ 2 w 9"/>
                <a:gd name="T11" fmla="*/ 1 h 6"/>
                <a:gd name="T12" fmla="*/ 0 w 9"/>
                <a:gd name="T13" fmla="*/ 4 h 6"/>
                <a:gd name="T14" fmla="*/ 1 w 9"/>
                <a:gd name="T15" fmla="*/ 5 h 6"/>
                <a:gd name="T16" fmla="*/ 4 w 9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6">
                  <a:moveTo>
                    <a:pt x="4" y="6"/>
                  </a:moveTo>
                  <a:cubicBezTo>
                    <a:pt x="5" y="6"/>
                    <a:pt x="7" y="5"/>
                    <a:pt x="8" y="4"/>
                  </a:cubicBezTo>
                  <a:cubicBezTo>
                    <a:pt x="9" y="4"/>
                    <a:pt x="9" y="3"/>
                    <a:pt x="9" y="2"/>
                  </a:cubicBezTo>
                  <a:cubicBezTo>
                    <a:pt x="9" y="2"/>
                    <a:pt x="8" y="1"/>
                    <a:pt x="8" y="1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5" y="0"/>
                    <a:pt x="3" y="1"/>
                    <a:pt x="2" y="1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1" y="4"/>
                    <a:pt x="1" y="5"/>
                  </a:cubicBezTo>
                  <a:cubicBezTo>
                    <a:pt x="2" y="5"/>
                    <a:pt x="3" y="6"/>
                    <a:pt x="4" y="6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87"/>
            <p:cNvSpPr>
              <a:spLocks/>
            </p:cNvSpPr>
            <p:nvPr/>
          </p:nvSpPr>
          <p:spPr bwMode="auto">
            <a:xfrm>
              <a:off x="1082" y="2480"/>
              <a:ext cx="27" cy="40"/>
            </a:xfrm>
            <a:custGeom>
              <a:avLst/>
              <a:gdLst>
                <a:gd name="T0" fmla="*/ 1 w 10"/>
                <a:gd name="T1" fmla="*/ 12 h 15"/>
                <a:gd name="T2" fmla="*/ 1 w 10"/>
                <a:gd name="T3" fmla="*/ 13 h 15"/>
                <a:gd name="T4" fmla="*/ 4 w 10"/>
                <a:gd name="T5" fmla="*/ 13 h 15"/>
                <a:gd name="T6" fmla="*/ 5 w 10"/>
                <a:gd name="T7" fmla="*/ 14 h 15"/>
                <a:gd name="T8" fmla="*/ 10 w 10"/>
                <a:gd name="T9" fmla="*/ 14 h 15"/>
                <a:gd name="T10" fmla="*/ 10 w 10"/>
                <a:gd name="T11" fmla="*/ 12 h 15"/>
                <a:gd name="T12" fmla="*/ 9 w 10"/>
                <a:gd name="T13" fmla="*/ 10 h 15"/>
                <a:gd name="T14" fmla="*/ 9 w 10"/>
                <a:gd name="T15" fmla="*/ 5 h 15"/>
                <a:gd name="T16" fmla="*/ 6 w 10"/>
                <a:gd name="T17" fmla="*/ 4 h 15"/>
                <a:gd name="T18" fmla="*/ 4 w 10"/>
                <a:gd name="T19" fmla="*/ 0 h 15"/>
                <a:gd name="T20" fmla="*/ 4 w 10"/>
                <a:gd name="T21" fmla="*/ 2 h 15"/>
                <a:gd name="T22" fmla="*/ 5 w 10"/>
                <a:gd name="T23" fmla="*/ 5 h 15"/>
                <a:gd name="T24" fmla="*/ 4 w 10"/>
                <a:gd name="T25" fmla="*/ 9 h 15"/>
                <a:gd name="T26" fmla="*/ 1 w 10"/>
                <a:gd name="T27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15">
                  <a:moveTo>
                    <a:pt x="1" y="12"/>
                  </a:moveTo>
                  <a:cubicBezTo>
                    <a:pt x="0" y="12"/>
                    <a:pt x="1" y="13"/>
                    <a:pt x="1" y="13"/>
                  </a:cubicBezTo>
                  <a:cubicBezTo>
                    <a:pt x="2" y="14"/>
                    <a:pt x="4" y="12"/>
                    <a:pt x="4" y="13"/>
                  </a:cubicBezTo>
                  <a:cubicBezTo>
                    <a:pt x="5" y="13"/>
                    <a:pt x="5" y="14"/>
                    <a:pt x="5" y="14"/>
                  </a:cubicBezTo>
                  <a:cubicBezTo>
                    <a:pt x="7" y="15"/>
                    <a:pt x="9" y="14"/>
                    <a:pt x="10" y="14"/>
                  </a:cubicBezTo>
                  <a:cubicBezTo>
                    <a:pt x="10" y="13"/>
                    <a:pt x="10" y="12"/>
                    <a:pt x="10" y="12"/>
                  </a:cubicBezTo>
                  <a:cubicBezTo>
                    <a:pt x="10" y="11"/>
                    <a:pt x="9" y="10"/>
                    <a:pt x="9" y="10"/>
                  </a:cubicBezTo>
                  <a:cubicBezTo>
                    <a:pt x="9" y="9"/>
                    <a:pt x="9" y="6"/>
                    <a:pt x="9" y="5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5" y="3"/>
                    <a:pt x="5" y="0"/>
                    <a:pt x="4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5" y="6"/>
                    <a:pt x="4" y="7"/>
                    <a:pt x="4" y="9"/>
                  </a:cubicBezTo>
                  <a:cubicBezTo>
                    <a:pt x="3" y="10"/>
                    <a:pt x="1" y="11"/>
                    <a:pt x="1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88"/>
            <p:cNvSpPr>
              <a:spLocks/>
            </p:cNvSpPr>
            <p:nvPr/>
          </p:nvSpPr>
          <p:spPr bwMode="auto">
            <a:xfrm>
              <a:off x="1082" y="2480"/>
              <a:ext cx="27" cy="40"/>
            </a:xfrm>
            <a:custGeom>
              <a:avLst/>
              <a:gdLst>
                <a:gd name="T0" fmla="*/ 1 w 10"/>
                <a:gd name="T1" fmla="*/ 12 h 15"/>
                <a:gd name="T2" fmla="*/ 1 w 10"/>
                <a:gd name="T3" fmla="*/ 13 h 15"/>
                <a:gd name="T4" fmla="*/ 4 w 10"/>
                <a:gd name="T5" fmla="*/ 13 h 15"/>
                <a:gd name="T6" fmla="*/ 5 w 10"/>
                <a:gd name="T7" fmla="*/ 14 h 15"/>
                <a:gd name="T8" fmla="*/ 10 w 10"/>
                <a:gd name="T9" fmla="*/ 14 h 15"/>
                <a:gd name="T10" fmla="*/ 10 w 10"/>
                <a:gd name="T11" fmla="*/ 12 h 15"/>
                <a:gd name="T12" fmla="*/ 9 w 10"/>
                <a:gd name="T13" fmla="*/ 10 h 15"/>
                <a:gd name="T14" fmla="*/ 9 w 10"/>
                <a:gd name="T15" fmla="*/ 5 h 15"/>
                <a:gd name="T16" fmla="*/ 6 w 10"/>
                <a:gd name="T17" fmla="*/ 4 h 15"/>
                <a:gd name="T18" fmla="*/ 4 w 10"/>
                <a:gd name="T19" fmla="*/ 0 h 15"/>
                <a:gd name="T20" fmla="*/ 4 w 10"/>
                <a:gd name="T21" fmla="*/ 2 h 15"/>
                <a:gd name="T22" fmla="*/ 5 w 10"/>
                <a:gd name="T23" fmla="*/ 5 h 15"/>
                <a:gd name="T24" fmla="*/ 4 w 10"/>
                <a:gd name="T25" fmla="*/ 9 h 15"/>
                <a:gd name="T26" fmla="*/ 1 w 10"/>
                <a:gd name="T27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15">
                  <a:moveTo>
                    <a:pt x="1" y="12"/>
                  </a:moveTo>
                  <a:cubicBezTo>
                    <a:pt x="0" y="12"/>
                    <a:pt x="1" y="13"/>
                    <a:pt x="1" y="13"/>
                  </a:cubicBezTo>
                  <a:cubicBezTo>
                    <a:pt x="2" y="14"/>
                    <a:pt x="4" y="12"/>
                    <a:pt x="4" y="13"/>
                  </a:cubicBezTo>
                  <a:cubicBezTo>
                    <a:pt x="5" y="13"/>
                    <a:pt x="5" y="14"/>
                    <a:pt x="5" y="14"/>
                  </a:cubicBezTo>
                  <a:cubicBezTo>
                    <a:pt x="7" y="15"/>
                    <a:pt x="9" y="14"/>
                    <a:pt x="10" y="14"/>
                  </a:cubicBezTo>
                  <a:cubicBezTo>
                    <a:pt x="10" y="13"/>
                    <a:pt x="10" y="12"/>
                    <a:pt x="10" y="12"/>
                  </a:cubicBezTo>
                  <a:cubicBezTo>
                    <a:pt x="10" y="11"/>
                    <a:pt x="9" y="10"/>
                    <a:pt x="9" y="10"/>
                  </a:cubicBezTo>
                  <a:cubicBezTo>
                    <a:pt x="9" y="9"/>
                    <a:pt x="9" y="6"/>
                    <a:pt x="9" y="5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5" y="3"/>
                    <a:pt x="5" y="0"/>
                    <a:pt x="4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5" y="6"/>
                    <a:pt x="4" y="7"/>
                    <a:pt x="4" y="9"/>
                  </a:cubicBezTo>
                  <a:cubicBezTo>
                    <a:pt x="3" y="10"/>
                    <a:pt x="1" y="11"/>
                    <a:pt x="1" y="1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89"/>
            <p:cNvSpPr>
              <a:spLocks/>
            </p:cNvSpPr>
            <p:nvPr/>
          </p:nvSpPr>
          <p:spPr bwMode="auto">
            <a:xfrm>
              <a:off x="1117" y="2469"/>
              <a:ext cx="45" cy="54"/>
            </a:xfrm>
            <a:custGeom>
              <a:avLst/>
              <a:gdLst>
                <a:gd name="T0" fmla="*/ 0 w 17"/>
                <a:gd name="T1" fmla="*/ 11 h 20"/>
                <a:gd name="T2" fmla="*/ 0 w 17"/>
                <a:gd name="T3" fmla="*/ 13 h 20"/>
                <a:gd name="T4" fmla="*/ 1 w 17"/>
                <a:gd name="T5" fmla="*/ 13 h 20"/>
                <a:gd name="T6" fmla="*/ 1 w 17"/>
                <a:gd name="T7" fmla="*/ 16 h 20"/>
                <a:gd name="T8" fmla="*/ 3 w 17"/>
                <a:gd name="T9" fmla="*/ 19 h 20"/>
                <a:gd name="T10" fmla="*/ 3 w 17"/>
                <a:gd name="T11" fmla="*/ 19 h 20"/>
                <a:gd name="T12" fmla="*/ 6 w 17"/>
                <a:gd name="T13" fmla="*/ 19 h 20"/>
                <a:gd name="T14" fmla="*/ 9 w 17"/>
                <a:gd name="T15" fmla="*/ 20 h 20"/>
                <a:gd name="T16" fmla="*/ 12 w 17"/>
                <a:gd name="T17" fmla="*/ 18 h 20"/>
                <a:gd name="T18" fmla="*/ 14 w 17"/>
                <a:gd name="T19" fmla="*/ 12 h 20"/>
                <a:gd name="T20" fmla="*/ 13 w 17"/>
                <a:gd name="T21" fmla="*/ 9 h 20"/>
                <a:gd name="T22" fmla="*/ 16 w 17"/>
                <a:gd name="T23" fmla="*/ 6 h 20"/>
                <a:gd name="T24" fmla="*/ 16 w 17"/>
                <a:gd name="T25" fmla="*/ 1 h 20"/>
                <a:gd name="T26" fmla="*/ 8 w 17"/>
                <a:gd name="T27" fmla="*/ 3 h 20"/>
                <a:gd name="T28" fmla="*/ 7 w 17"/>
                <a:gd name="T29" fmla="*/ 7 h 20"/>
                <a:gd name="T30" fmla="*/ 6 w 17"/>
                <a:gd name="T31" fmla="*/ 8 h 20"/>
                <a:gd name="T32" fmla="*/ 3 w 17"/>
                <a:gd name="T33" fmla="*/ 7 h 20"/>
                <a:gd name="T34" fmla="*/ 1 w 17"/>
                <a:gd name="T35" fmla="*/ 8 h 20"/>
                <a:gd name="T36" fmla="*/ 0 w 17"/>
                <a:gd name="T37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" h="20">
                  <a:moveTo>
                    <a:pt x="0" y="11"/>
                  </a:move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2" y="14"/>
                    <a:pt x="1" y="15"/>
                    <a:pt x="1" y="16"/>
                  </a:cubicBezTo>
                  <a:cubicBezTo>
                    <a:pt x="2" y="17"/>
                    <a:pt x="2" y="18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20"/>
                    <a:pt x="5" y="19"/>
                    <a:pt x="6" y="19"/>
                  </a:cubicBezTo>
                  <a:cubicBezTo>
                    <a:pt x="7" y="19"/>
                    <a:pt x="8" y="20"/>
                    <a:pt x="9" y="20"/>
                  </a:cubicBezTo>
                  <a:cubicBezTo>
                    <a:pt x="10" y="20"/>
                    <a:pt x="11" y="19"/>
                    <a:pt x="12" y="18"/>
                  </a:cubicBezTo>
                  <a:cubicBezTo>
                    <a:pt x="13" y="17"/>
                    <a:pt x="14" y="14"/>
                    <a:pt x="14" y="12"/>
                  </a:cubicBezTo>
                  <a:cubicBezTo>
                    <a:pt x="14" y="12"/>
                    <a:pt x="13" y="10"/>
                    <a:pt x="13" y="9"/>
                  </a:cubicBezTo>
                  <a:cubicBezTo>
                    <a:pt x="13" y="8"/>
                    <a:pt x="15" y="7"/>
                    <a:pt x="16" y="6"/>
                  </a:cubicBezTo>
                  <a:cubicBezTo>
                    <a:pt x="16" y="5"/>
                    <a:pt x="17" y="2"/>
                    <a:pt x="16" y="1"/>
                  </a:cubicBezTo>
                  <a:cubicBezTo>
                    <a:pt x="15" y="0"/>
                    <a:pt x="10" y="2"/>
                    <a:pt x="8" y="3"/>
                  </a:cubicBezTo>
                  <a:cubicBezTo>
                    <a:pt x="8" y="4"/>
                    <a:pt x="8" y="6"/>
                    <a:pt x="7" y="7"/>
                  </a:cubicBezTo>
                  <a:cubicBezTo>
                    <a:pt x="7" y="7"/>
                    <a:pt x="6" y="8"/>
                    <a:pt x="6" y="8"/>
                  </a:cubicBezTo>
                  <a:cubicBezTo>
                    <a:pt x="5" y="8"/>
                    <a:pt x="4" y="7"/>
                    <a:pt x="3" y="7"/>
                  </a:cubicBezTo>
                  <a:cubicBezTo>
                    <a:pt x="3" y="7"/>
                    <a:pt x="1" y="8"/>
                    <a:pt x="1" y="8"/>
                  </a:cubicBezTo>
                  <a:cubicBezTo>
                    <a:pt x="0" y="9"/>
                    <a:pt x="0" y="11"/>
                    <a:pt x="0" y="1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90"/>
            <p:cNvSpPr>
              <a:spLocks/>
            </p:cNvSpPr>
            <p:nvPr/>
          </p:nvSpPr>
          <p:spPr bwMode="auto">
            <a:xfrm>
              <a:off x="1117" y="2469"/>
              <a:ext cx="45" cy="54"/>
            </a:xfrm>
            <a:custGeom>
              <a:avLst/>
              <a:gdLst>
                <a:gd name="T0" fmla="*/ 0 w 17"/>
                <a:gd name="T1" fmla="*/ 11 h 20"/>
                <a:gd name="T2" fmla="*/ 0 w 17"/>
                <a:gd name="T3" fmla="*/ 13 h 20"/>
                <a:gd name="T4" fmla="*/ 1 w 17"/>
                <a:gd name="T5" fmla="*/ 13 h 20"/>
                <a:gd name="T6" fmla="*/ 1 w 17"/>
                <a:gd name="T7" fmla="*/ 16 h 20"/>
                <a:gd name="T8" fmla="*/ 3 w 17"/>
                <a:gd name="T9" fmla="*/ 19 h 20"/>
                <a:gd name="T10" fmla="*/ 3 w 17"/>
                <a:gd name="T11" fmla="*/ 19 h 20"/>
                <a:gd name="T12" fmla="*/ 6 w 17"/>
                <a:gd name="T13" fmla="*/ 19 h 20"/>
                <a:gd name="T14" fmla="*/ 9 w 17"/>
                <a:gd name="T15" fmla="*/ 20 h 20"/>
                <a:gd name="T16" fmla="*/ 12 w 17"/>
                <a:gd name="T17" fmla="*/ 18 h 20"/>
                <a:gd name="T18" fmla="*/ 14 w 17"/>
                <a:gd name="T19" fmla="*/ 12 h 20"/>
                <a:gd name="T20" fmla="*/ 13 w 17"/>
                <a:gd name="T21" fmla="*/ 9 h 20"/>
                <a:gd name="T22" fmla="*/ 16 w 17"/>
                <a:gd name="T23" fmla="*/ 6 h 20"/>
                <a:gd name="T24" fmla="*/ 16 w 17"/>
                <a:gd name="T25" fmla="*/ 1 h 20"/>
                <a:gd name="T26" fmla="*/ 8 w 17"/>
                <a:gd name="T27" fmla="*/ 3 h 20"/>
                <a:gd name="T28" fmla="*/ 7 w 17"/>
                <a:gd name="T29" fmla="*/ 7 h 20"/>
                <a:gd name="T30" fmla="*/ 6 w 17"/>
                <a:gd name="T31" fmla="*/ 8 h 20"/>
                <a:gd name="T32" fmla="*/ 3 w 17"/>
                <a:gd name="T33" fmla="*/ 7 h 20"/>
                <a:gd name="T34" fmla="*/ 1 w 17"/>
                <a:gd name="T35" fmla="*/ 8 h 20"/>
                <a:gd name="T36" fmla="*/ 0 w 17"/>
                <a:gd name="T37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" h="20">
                  <a:moveTo>
                    <a:pt x="0" y="11"/>
                  </a:move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2" y="14"/>
                    <a:pt x="1" y="15"/>
                    <a:pt x="1" y="16"/>
                  </a:cubicBezTo>
                  <a:cubicBezTo>
                    <a:pt x="2" y="17"/>
                    <a:pt x="2" y="18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20"/>
                    <a:pt x="5" y="19"/>
                    <a:pt x="6" y="19"/>
                  </a:cubicBezTo>
                  <a:cubicBezTo>
                    <a:pt x="7" y="19"/>
                    <a:pt x="8" y="20"/>
                    <a:pt x="9" y="20"/>
                  </a:cubicBezTo>
                  <a:cubicBezTo>
                    <a:pt x="10" y="20"/>
                    <a:pt x="11" y="19"/>
                    <a:pt x="12" y="18"/>
                  </a:cubicBezTo>
                  <a:cubicBezTo>
                    <a:pt x="13" y="17"/>
                    <a:pt x="14" y="14"/>
                    <a:pt x="14" y="12"/>
                  </a:cubicBezTo>
                  <a:cubicBezTo>
                    <a:pt x="14" y="12"/>
                    <a:pt x="13" y="10"/>
                    <a:pt x="13" y="9"/>
                  </a:cubicBezTo>
                  <a:cubicBezTo>
                    <a:pt x="13" y="8"/>
                    <a:pt x="15" y="7"/>
                    <a:pt x="16" y="6"/>
                  </a:cubicBezTo>
                  <a:cubicBezTo>
                    <a:pt x="16" y="5"/>
                    <a:pt x="17" y="2"/>
                    <a:pt x="16" y="1"/>
                  </a:cubicBezTo>
                  <a:cubicBezTo>
                    <a:pt x="15" y="0"/>
                    <a:pt x="10" y="2"/>
                    <a:pt x="8" y="3"/>
                  </a:cubicBezTo>
                  <a:cubicBezTo>
                    <a:pt x="8" y="4"/>
                    <a:pt x="8" y="6"/>
                    <a:pt x="7" y="7"/>
                  </a:cubicBezTo>
                  <a:cubicBezTo>
                    <a:pt x="7" y="7"/>
                    <a:pt x="6" y="8"/>
                    <a:pt x="6" y="8"/>
                  </a:cubicBezTo>
                  <a:cubicBezTo>
                    <a:pt x="5" y="8"/>
                    <a:pt x="4" y="7"/>
                    <a:pt x="3" y="7"/>
                  </a:cubicBezTo>
                  <a:cubicBezTo>
                    <a:pt x="3" y="7"/>
                    <a:pt x="1" y="8"/>
                    <a:pt x="1" y="8"/>
                  </a:cubicBezTo>
                  <a:cubicBezTo>
                    <a:pt x="0" y="9"/>
                    <a:pt x="0" y="11"/>
                    <a:pt x="0" y="1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91"/>
            <p:cNvSpPr>
              <a:spLocks/>
            </p:cNvSpPr>
            <p:nvPr/>
          </p:nvSpPr>
          <p:spPr bwMode="auto">
            <a:xfrm>
              <a:off x="1125" y="2448"/>
              <a:ext cx="37" cy="24"/>
            </a:xfrm>
            <a:custGeom>
              <a:avLst/>
              <a:gdLst>
                <a:gd name="T0" fmla="*/ 2 w 14"/>
                <a:gd name="T1" fmla="*/ 5 h 9"/>
                <a:gd name="T2" fmla="*/ 0 w 14"/>
                <a:gd name="T3" fmla="*/ 6 h 9"/>
                <a:gd name="T4" fmla="*/ 4 w 14"/>
                <a:gd name="T5" fmla="*/ 9 h 9"/>
                <a:gd name="T6" fmla="*/ 5 w 14"/>
                <a:gd name="T7" fmla="*/ 8 h 9"/>
                <a:gd name="T8" fmla="*/ 5 w 14"/>
                <a:gd name="T9" fmla="*/ 7 h 9"/>
                <a:gd name="T10" fmla="*/ 8 w 14"/>
                <a:gd name="T11" fmla="*/ 6 h 9"/>
                <a:gd name="T12" fmla="*/ 9 w 14"/>
                <a:gd name="T13" fmla="*/ 7 h 9"/>
                <a:gd name="T14" fmla="*/ 13 w 14"/>
                <a:gd name="T15" fmla="*/ 6 h 9"/>
                <a:gd name="T16" fmla="*/ 14 w 14"/>
                <a:gd name="T17" fmla="*/ 4 h 9"/>
                <a:gd name="T18" fmla="*/ 12 w 14"/>
                <a:gd name="T19" fmla="*/ 1 h 9"/>
                <a:gd name="T20" fmla="*/ 8 w 14"/>
                <a:gd name="T21" fmla="*/ 1 h 9"/>
                <a:gd name="T22" fmla="*/ 6 w 14"/>
                <a:gd name="T23" fmla="*/ 0 h 9"/>
                <a:gd name="T24" fmla="*/ 3 w 14"/>
                <a:gd name="T25" fmla="*/ 0 h 9"/>
                <a:gd name="T26" fmla="*/ 2 w 14"/>
                <a:gd name="T27" fmla="*/ 3 h 9"/>
                <a:gd name="T28" fmla="*/ 4 w 14"/>
                <a:gd name="T29" fmla="*/ 5 h 9"/>
                <a:gd name="T30" fmla="*/ 4 w 14"/>
                <a:gd name="T31" fmla="*/ 6 h 9"/>
                <a:gd name="T32" fmla="*/ 2 w 14"/>
                <a:gd name="T33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9">
                  <a:moveTo>
                    <a:pt x="2" y="5"/>
                  </a:moveTo>
                  <a:cubicBezTo>
                    <a:pt x="1" y="5"/>
                    <a:pt x="0" y="6"/>
                    <a:pt x="0" y="6"/>
                  </a:cubicBezTo>
                  <a:cubicBezTo>
                    <a:pt x="0" y="7"/>
                    <a:pt x="3" y="9"/>
                    <a:pt x="4" y="9"/>
                  </a:cubicBezTo>
                  <a:cubicBezTo>
                    <a:pt x="4" y="9"/>
                    <a:pt x="5" y="8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7" y="6"/>
                    <a:pt x="8" y="6"/>
                  </a:cubicBezTo>
                  <a:cubicBezTo>
                    <a:pt x="8" y="6"/>
                    <a:pt x="9" y="7"/>
                    <a:pt x="9" y="7"/>
                  </a:cubicBezTo>
                  <a:cubicBezTo>
                    <a:pt x="10" y="7"/>
                    <a:pt x="12" y="7"/>
                    <a:pt x="13" y="6"/>
                  </a:cubicBezTo>
                  <a:cubicBezTo>
                    <a:pt x="13" y="6"/>
                    <a:pt x="14" y="4"/>
                    <a:pt x="14" y="4"/>
                  </a:cubicBezTo>
                  <a:cubicBezTo>
                    <a:pt x="14" y="3"/>
                    <a:pt x="13" y="2"/>
                    <a:pt x="12" y="1"/>
                  </a:cubicBezTo>
                  <a:cubicBezTo>
                    <a:pt x="11" y="1"/>
                    <a:pt x="9" y="2"/>
                    <a:pt x="8" y="1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6" y="0"/>
                    <a:pt x="4" y="0"/>
                    <a:pt x="3" y="0"/>
                  </a:cubicBezTo>
                  <a:cubicBezTo>
                    <a:pt x="3" y="1"/>
                    <a:pt x="2" y="2"/>
                    <a:pt x="2" y="3"/>
                  </a:cubicBezTo>
                  <a:cubicBezTo>
                    <a:pt x="2" y="3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2" y="5"/>
                    <a:pt x="2" y="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92"/>
            <p:cNvSpPr>
              <a:spLocks/>
            </p:cNvSpPr>
            <p:nvPr/>
          </p:nvSpPr>
          <p:spPr bwMode="auto">
            <a:xfrm>
              <a:off x="1125" y="2448"/>
              <a:ext cx="37" cy="24"/>
            </a:xfrm>
            <a:custGeom>
              <a:avLst/>
              <a:gdLst>
                <a:gd name="T0" fmla="*/ 2 w 14"/>
                <a:gd name="T1" fmla="*/ 5 h 9"/>
                <a:gd name="T2" fmla="*/ 0 w 14"/>
                <a:gd name="T3" fmla="*/ 6 h 9"/>
                <a:gd name="T4" fmla="*/ 4 w 14"/>
                <a:gd name="T5" fmla="*/ 9 h 9"/>
                <a:gd name="T6" fmla="*/ 5 w 14"/>
                <a:gd name="T7" fmla="*/ 8 h 9"/>
                <a:gd name="T8" fmla="*/ 5 w 14"/>
                <a:gd name="T9" fmla="*/ 7 h 9"/>
                <a:gd name="T10" fmla="*/ 8 w 14"/>
                <a:gd name="T11" fmla="*/ 6 h 9"/>
                <a:gd name="T12" fmla="*/ 9 w 14"/>
                <a:gd name="T13" fmla="*/ 7 h 9"/>
                <a:gd name="T14" fmla="*/ 13 w 14"/>
                <a:gd name="T15" fmla="*/ 6 h 9"/>
                <a:gd name="T16" fmla="*/ 14 w 14"/>
                <a:gd name="T17" fmla="*/ 4 h 9"/>
                <a:gd name="T18" fmla="*/ 12 w 14"/>
                <a:gd name="T19" fmla="*/ 1 h 9"/>
                <a:gd name="T20" fmla="*/ 8 w 14"/>
                <a:gd name="T21" fmla="*/ 1 h 9"/>
                <a:gd name="T22" fmla="*/ 6 w 14"/>
                <a:gd name="T23" fmla="*/ 0 h 9"/>
                <a:gd name="T24" fmla="*/ 3 w 14"/>
                <a:gd name="T25" fmla="*/ 0 h 9"/>
                <a:gd name="T26" fmla="*/ 2 w 14"/>
                <a:gd name="T27" fmla="*/ 3 h 9"/>
                <a:gd name="T28" fmla="*/ 4 w 14"/>
                <a:gd name="T29" fmla="*/ 5 h 9"/>
                <a:gd name="T30" fmla="*/ 4 w 14"/>
                <a:gd name="T31" fmla="*/ 6 h 9"/>
                <a:gd name="T32" fmla="*/ 2 w 14"/>
                <a:gd name="T33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9">
                  <a:moveTo>
                    <a:pt x="2" y="5"/>
                  </a:moveTo>
                  <a:cubicBezTo>
                    <a:pt x="1" y="5"/>
                    <a:pt x="0" y="6"/>
                    <a:pt x="0" y="6"/>
                  </a:cubicBezTo>
                  <a:cubicBezTo>
                    <a:pt x="0" y="7"/>
                    <a:pt x="3" y="9"/>
                    <a:pt x="4" y="9"/>
                  </a:cubicBezTo>
                  <a:cubicBezTo>
                    <a:pt x="4" y="9"/>
                    <a:pt x="5" y="8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7" y="6"/>
                    <a:pt x="8" y="6"/>
                  </a:cubicBezTo>
                  <a:cubicBezTo>
                    <a:pt x="8" y="6"/>
                    <a:pt x="9" y="7"/>
                    <a:pt x="9" y="7"/>
                  </a:cubicBezTo>
                  <a:cubicBezTo>
                    <a:pt x="10" y="7"/>
                    <a:pt x="12" y="7"/>
                    <a:pt x="13" y="6"/>
                  </a:cubicBezTo>
                  <a:cubicBezTo>
                    <a:pt x="13" y="6"/>
                    <a:pt x="14" y="4"/>
                    <a:pt x="14" y="4"/>
                  </a:cubicBezTo>
                  <a:cubicBezTo>
                    <a:pt x="14" y="3"/>
                    <a:pt x="13" y="2"/>
                    <a:pt x="12" y="1"/>
                  </a:cubicBezTo>
                  <a:cubicBezTo>
                    <a:pt x="11" y="1"/>
                    <a:pt x="9" y="2"/>
                    <a:pt x="8" y="1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6" y="0"/>
                    <a:pt x="4" y="0"/>
                    <a:pt x="3" y="0"/>
                  </a:cubicBezTo>
                  <a:cubicBezTo>
                    <a:pt x="3" y="1"/>
                    <a:pt x="2" y="2"/>
                    <a:pt x="2" y="3"/>
                  </a:cubicBezTo>
                  <a:cubicBezTo>
                    <a:pt x="2" y="3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2" y="5"/>
                    <a:pt x="2" y="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93"/>
            <p:cNvSpPr>
              <a:spLocks/>
            </p:cNvSpPr>
            <p:nvPr/>
          </p:nvSpPr>
          <p:spPr bwMode="auto">
            <a:xfrm>
              <a:off x="948" y="2445"/>
              <a:ext cx="13" cy="11"/>
            </a:xfrm>
            <a:custGeom>
              <a:avLst/>
              <a:gdLst>
                <a:gd name="T0" fmla="*/ 5 w 5"/>
                <a:gd name="T1" fmla="*/ 2 h 4"/>
                <a:gd name="T2" fmla="*/ 3 w 5"/>
                <a:gd name="T3" fmla="*/ 1 h 4"/>
                <a:gd name="T4" fmla="*/ 1 w 5"/>
                <a:gd name="T5" fmla="*/ 1 h 4"/>
                <a:gd name="T6" fmla="*/ 0 w 5"/>
                <a:gd name="T7" fmla="*/ 3 h 4"/>
                <a:gd name="T8" fmla="*/ 3 w 5"/>
                <a:gd name="T9" fmla="*/ 4 h 4"/>
                <a:gd name="T10" fmla="*/ 5 w 5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2"/>
                    <a:pt x="4" y="1"/>
                    <a:pt x="3" y="1"/>
                  </a:cubicBez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3"/>
                    <a:pt x="3" y="4"/>
                    <a:pt x="3" y="4"/>
                  </a:cubicBezTo>
                  <a:cubicBezTo>
                    <a:pt x="4" y="4"/>
                    <a:pt x="5" y="3"/>
                    <a:pt x="5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94"/>
            <p:cNvSpPr>
              <a:spLocks/>
            </p:cNvSpPr>
            <p:nvPr/>
          </p:nvSpPr>
          <p:spPr bwMode="auto">
            <a:xfrm>
              <a:off x="948" y="2445"/>
              <a:ext cx="13" cy="11"/>
            </a:xfrm>
            <a:custGeom>
              <a:avLst/>
              <a:gdLst>
                <a:gd name="T0" fmla="*/ 5 w 5"/>
                <a:gd name="T1" fmla="*/ 2 h 4"/>
                <a:gd name="T2" fmla="*/ 3 w 5"/>
                <a:gd name="T3" fmla="*/ 1 h 4"/>
                <a:gd name="T4" fmla="*/ 1 w 5"/>
                <a:gd name="T5" fmla="*/ 1 h 4"/>
                <a:gd name="T6" fmla="*/ 0 w 5"/>
                <a:gd name="T7" fmla="*/ 3 h 4"/>
                <a:gd name="T8" fmla="*/ 3 w 5"/>
                <a:gd name="T9" fmla="*/ 4 h 4"/>
                <a:gd name="T10" fmla="*/ 5 w 5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2"/>
                    <a:pt x="4" y="1"/>
                    <a:pt x="3" y="1"/>
                  </a:cubicBez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3"/>
                    <a:pt x="3" y="4"/>
                    <a:pt x="3" y="4"/>
                  </a:cubicBezTo>
                  <a:cubicBezTo>
                    <a:pt x="4" y="4"/>
                    <a:pt x="5" y="3"/>
                    <a:pt x="5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95"/>
            <p:cNvSpPr>
              <a:spLocks/>
            </p:cNvSpPr>
            <p:nvPr/>
          </p:nvSpPr>
          <p:spPr bwMode="auto">
            <a:xfrm>
              <a:off x="1034" y="2344"/>
              <a:ext cx="8" cy="18"/>
            </a:xfrm>
            <a:custGeom>
              <a:avLst/>
              <a:gdLst>
                <a:gd name="T0" fmla="*/ 2 w 3"/>
                <a:gd name="T1" fmla="*/ 1 h 7"/>
                <a:gd name="T2" fmla="*/ 2 w 3"/>
                <a:gd name="T3" fmla="*/ 0 h 7"/>
                <a:gd name="T4" fmla="*/ 0 w 3"/>
                <a:gd name="T5" fmla="*/ 0 h 7"/>
                <a:gd name="T6" fmla="*/ 0 w 3"/>
                <a:gd name="T7" fmla="*/ 3 h 7"/>
                <a:gd name="T8" fmla="*/ 1 w 3"/>
                <a:gd name="T9" fmla="*/ 7 h 7"/>
                <a:gd name="T10" fmla="*/ 3 w 3"/>
                <a:gd name="T11" fmla="*/ 7 h 7"/>
                <a:gd name="T12" fmla="*/ 3 w 3"/>
                <a:gd name="T13" fmla="*/ 6 h 7"/>
                <a:gd name="T14" fmla="*/ 3 w 3"/>
                <a:gd name="T15" fmla="*/ 4 h 7"/>
                <a:gd name="T16" fmla="*/ 3 w 3"/>
                <a:gd name="T17" fmla="*/ 2 h 7"/>
                <a:gd name="T18" fmla="*/ 2 w 3"/>
                <a:gd name="T1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7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0" y="6"/>
                    <a:pt x="1" y="7"/>
                  </a:cubicBezTo>
                  <a:cubicBezTo>
                    <a:pt x="1" y="7"/>
                    <a:pt x="2" y="7"/>
                    <a:pt x="3" y="7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3" y="6"/>
                    <a:pt x="2" y="5"/>
                    <a:pt x="3" y="4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2" y="1"/>
                    <a:pt x="2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96"/>
            <p:cNvSpPr>
              <a:spLocks/>
            </p:cNvSpPr>
            <p:nvPr/>
          </p:nvSpPr>
          <p:spPr bwMode="auto">
            <a:xfrm>
              <a:off x="1034" y="2344"/>
              <a:ext cx="8" cy="18"/>
            </a:xfrm>
            <a:custGeom>
              <a:avLst/>
              <a:gdLst>
                <a:gd name="T0" fmla="*/ 2 w 3"/>
                <a:gd name="T1" fmla="*/ 1 h 7"/>
                <a:gd name="T2" fmla="*/ 2 w 3"/>
                <a:gd name="T3" fmla="*/ 0 h 7"/>
                <a:gd name="T4" fmla="*/ 0 w 3"/>
                <a:gd name="T5" fmla="*/ 0 h 7"/>
                <a:gd name="T6" fmla="*/ 0 w 3"/>
                <a:gd name="T7" fmla="*/ 3 h 7"/>
                <a:gd name="T8" fmla="*/ 1 w 3"/>
                <a:gd name="T9" fmla="*/ 7 h 7"/>
                <a:gd name="T10" fmla="*/ 3 w 3"/>
                <a:gd name="T11" fmla="*/ 7 h 7"/>
                <a:gd name="T12" fmla="*/ 3 w 3"/>
                <a:gd name="T13" fmla="*/ 6 h 7"/>
                <a:gd name="T14" fmla="*/ 3 w 3"/>
                <a:gd name="T15" fmla="*/ 4 h 7"/>
                <a:gd name="T16" fmla="*/ 3 w 3"/>
                <a:gd name="T17" fmla="*/ 2 h 7"/>
                <a:gd name="T18" fmla="*/ 2 w 3"/>
                <a:gd name="T1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7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0" y="6"/>
                    <a:pt x="1" y="7"/>
                  </a:cubicBezTo>
                  <a:cubicBezTo>
                    <a:pt x="1" y="7"/>
                    <a:pt x="2" y="7"/>
                    <a:pt x="3" y="7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3" y="6"/>
                    <a:pt x="2" y="5"/>
                    <a:pt x="3" y="4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2" y="1"/>
                    <a:pt x="2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97"/>
            <p:cNvSpPr>
              <a:spLocks/>
            </p:cNvSpPr>
            <p:nvPr/>
          </p:nvSpPr>
          <p:spPr bwMode="auto">
            <a:xfrm>
              <a:off x="916" y="2199"/>
              <a:ext cx="16" cy="14"/>
            </a:xfrm>
            <a:custGeom>
              <a:avLst/>
              <a:gdLst>
                <a:gd name="T0" fmla="*/ 1 w 6"/>
                <a:gd name="T1" fmla="*/ 0 h 5"/>
                <a:gd name="T2" fmla="*/ 1 w 6"/>
                <a:gd name="T3" fmla="*/ 0 h 5"/>
                <a:gd name="T4" fmla="*/ 1 w 6"/>
                <a:gd name="T5" fmla="*/ 1 h 5"/>
                <a:gd name="T6" fmla="*/ 0 w 6"/>
                <a:gd name="T7" fmla="*/ 3 h 5"/>
                <a:gd name="T8" fmla="*/ 1 w 6"/>
                <a:gd name="T9" fmla="*/ 4 h 5"/>
                <a:gd name="T10" fmla="*/ 3 w 6"/>
                <a:gd name="T11" fmla="*/ 4 h 5"/>
                <a:gd name="T12" fmla="*/ 4 w 6"/>
                <a:gd name="T13" fmla="*/ 4 h 5"/>
                <a:gd name="T14" fmla="*/ 5 w 6"/>
                <a:gd name="T15" fmla="*/ 2 h 5"/>
                <a:gd name="T16" fmla="*/ 4 w 6"/>
                <a:gd name="T17" fmla="*/ 2 h 5"/>
                <a:gd name="T18" fmla="*/ 1 w 6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5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6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0"/>
                    <a:pt x="1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98"/>
            <p:cNvSpPr>
              <a:spLocks/>
            </p:cNvSpPr>
            <p:nvPr/>
          </p:nvSpPr>
          <p:spPr bwMode="auto">
            <a:xfrm>
              <a:off x="916" y="2199"/>
              <a:ext cx="16" cy="14"/>
            </a:xfrm>
            <a:custGeom>
              <a:avLst/>
              <a:gdLst>
                <a:gd name="T0" fmla="*/ 1 w 6"/>
                <a:gd name="T1" fmla="*/ 0 h 5"/>
                <a:gd name="T2" fmla="*/ 1 w 6"/>
                <a:gd name="T3" fmla="*/ 0 h 5"/>
                <a:gd name="T4" fmla="*/ 1 w 6"/>
                <a:gd name="T5" fmla="*/ 1 h 5"/>
                <a:gd name="T6" fmla="*/ 0 w 6"/>
                <a:gd name="T7" fmla="*/ 3 h 5"/>
                <a:gd name="T8" fmla="*/ 1 w 6"/>
                <a:gd name="T9" fmla="*/ 4 h 5"/>
                <a:gd name="T10" fmla="*/ 3 w 6"/>
                <a:gd name="T11" fmla="*/ 4 h 5"/>
                <a:gd name="T12" fmla="*/ 4 w 6"/>
                <a:gd name="T13" fmla="*/ 4 h 5"/>
                <a:gd name="T14" fmla="*/ 5 w 6"/>
                <a:gd name="T15" fmla="*/ 2 h 5"/>
                <a:gd name="T16" fmla="*/ 4 w 6"/>
                <a:gd name="T17" fmla="*/ 2 h 5"/>
                <a:gd name="T18" fmla="*/ 1 w 6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5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6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0"/>
                    <a:pt x="1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99"/>
            <p:cNvSpPr>
              <a:spLocks/>
            </p:cNvSpPr>
            <p:nvPr/>
          </p:nvSpPr>
          <p:spPr bwMode="auto">
            <a:xfrm>
              <a:off x="860" y="2106"/>
              <a:ext cx="26" cy="16"/>
            </a:xfrm>
            <a:custGeom>
              <a:avLst/>
              <a:gdLst>
                <a:gd name="T0" fmla="*/ 4 w 10"/>
                <a:gd name="T1" fmla="*/ 5 h 6"/>
                <a:gd name="T2" fmla="*/ 7 w 10"/>
                <a:gd name="T3" fmla="*/ 6 h 6"/>
                <a:gd name="T4" fmla="*/ 10 w 10"/>
                <a:gd name="T5" fmla="*/ 4 h 6"/>
                <a:gd name="T6" fmla="*/ 8 w 10"/>
                <a:gd name="T7" fmla="*/ 2 h 6"/>
                <a:gd name="T8" fmla="*/ 5 w 10"/>
                <a:gd name="T9" fmla="*/ 1 h 6"/>
                <a:gd name="T10" fmla="*/ 3 w 10"/>
                <a:gd name="T11" fmla="*/ 0 h 6"/>
                <a:gd name="T12" fmla="*/ 2 w 10"/>
                <a:gd name="T13" fmla="*/ 0 h 6"/>
                <a:gd name="T14" fmla="*/ 2 w 10"/>
                <a:gd name="T15" fmla="*/ 2 h 6"/>
                <a:gd name="T16" fmla="*/ 1 w 10"/>
                <a:gd name="T17" fmla="*/ 4 h 6"/>
                <a:gd name="T18" fmla="*/ 2 w 10"/>
                <a:gd name="T19" fmla="*/ 6 h 6"/>
                <a:gd name="T20" fmla="*/ 4 w 10"/>
                <a:gd name="T2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6">
                  <a:moveTo>
                    <a:pt x="4" y="5"/>
                  </a:moveTo>
                  <a:cubicBezTo>
                    <a:pt x="5" y="5"/>
                    <a:pt x="6" y="6"/>
                    <a:pt x="7" y="6"/>
                  </a:cubicBezTo>
                  <a:cubicBezTo>
                    <a:pt x="8" y="6"/>
                    <a:pt x="10" y="5"/>
                    <a:pt x="10" y="4"/>
                  </a:cubicBezTo>
                  <a:cubicBezTo>
                    <a:pt x="10" y="3"/>
                    <a:pt x="9" y="2"/>
                    <a:pt x="8" y="2"/>
                  </a:cubicBezTo>
                  <a:cubicBezTo>
                    <a:pt x="8" y="2"/>
                    <a:pt x="6" y="2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6"/>
                    <a:pt x="4" y="5"/>
                    <a:pt x="4" y="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100"/>
            <p:cNvSpPr>
              <a:spLocks/>
            </p:cNvSpPr>
            <p:nvPr/>
          </p:nvSpPr>
          <p:spPr bwMode="auto">
            <a:xfrm>
              <a:off x="860" y="2106"/>
              <a:ext cx="26" cy="16"/>
            </a:xfrm>
            <a:custGeom>
              <a:avLst/>
              <a:gdLst>
                <a:gd name="T0" fmla="*/ 4 w 10"/>
                <a:gd name="T1" fmla="*/ 5 h 6"/>
                <a:gd name="T2" fmla="*/ 7 w 10"/>
                <a:gd name="T3" fmla="*/ 6 h 6"/>
                <a:gd name="T4" fmla="*/ 10 w 10"/>
                <a:gd name="T5" fmla="*/ 4 h 6"/>
                <a:gd name="T6" fmla="*/ 8 w 10"/>
                <a:gd name="T7" fmla="*/ 2 h 6"/>
                <a:gd name="T8" fmla="*/ 5 w 10"/>
                <a:gd name="T9" fmla="*/ 1 h 6"/>
                <a:gd name="T10" fmla="*/ 3 w 10"/>
                <a:gd name="T11" fmla="*/ 0 h 6"/>
                <a:gd name="T12" fmla="*/ 2 w 10"/>
                <a:gd name="T13" fmla="*/ 0 h 6"/>
                <a:gd name="T14" fmla="*/ 2 w 10"/>
                <a:gd name="T15" fmla="*/ 2 h 6"/>
                <a:gd name="T16" fmla="*/ 1 w 10"/>
                <a:gd name="T17" fmla="*/ 4 h 6"/>
                <a:gd name="T18" fmla="*/ 2 w 10"/>
                <a:gd name="T19" fmla="*/ 6 h 6"/>
                <a:gd name="T20" fmla="*/ 4 w 10"/>
                <a:gd name="T2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6">
                  <a:moveTo>
                    <a:pt x="4" y="5"/>
                  </a:moveTo>
                  <a:cubicBezTo>
                    <a:pt x="5" y="5"/>
                    <a:pt x="6" y="6"/>
                    <a:pt x="7" y="6"/>
                  </a:cubicBezTo>
                  <a:cubicBezTo>
                    <a:pt x="8" y="6"/>
                    <a:pt x="10" y="5"/>
                    <a:pt x="10" y="4"/>
                  </a:cubicBezTo>
                  <a:cubicBezTo>
                    <a:pt x="10" y="3"/>
                    <a:pt x="9" y="2"/>
                    <a:pt x="8" y="2"/>
                  </a:cubicBezTo>
                  <a:cubicBezTo>
                    <a:pt x="8" y="2"/>
                    <a:pt x="6" y="2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6"/>
                    <a:pt x="4" y="5"/>
                    <a:pt x="4" y="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101"/>
            <p:cNvSpPr>
              <a:spLocks/>
            </p:cNvSpPr>
            <p:nvPr/>
          </p:nvSpPr>
          <p:spPr bwMode="auto">
            <a:xfrm>
              <a:off x="892" y="2084"/>
              <a:ext cx="45" cy="32"/>
            </a:xfrm>
            <a:custGeom>
              <a:avLst/>
              <a:gdLst>
                <a:gd name="T0" fmla="*/ 2 w 17"/>
                <a:gd name="T1" fmla="*/ 9 h 12"/>
                <a:gd name="T2" fmla="*/ 8 w 17"/>
                <a:gd name="T3" fmla="*/ 9 h 12"/>
                <a:gd name="T4" fmla="*/ 8 w 17"/>
                <a:gd name="T5" fmla="*/ 11 h 12"/>
                <a:gd name="T6" fmla="*/ 11 w 17"/>
                <a:gd name="T7" fmla="*/ 11 h 12"/>
                <a:gd name="T8" fmla="*/ 14 w 17"/>
                <a:gd name="T9" fmla="*/ 8 h 12"/>
                <a:gd name="T10" fmla="*/ 14 w 17"/>
                <a:gd name="T11" fmla="*/ 5 h 12"/>
                <a:gd name="T12" fmla="*/ 17 w 17"/>
                <a:gd name="T13" fmla="*/ 2 h 12"/>
                <a:gd name="T14" fmla="*/ 16 w 17"/>
                <a:gd name="T15" fmla="*/ 1 h 12"/>
                <a:gd name="T16" fmla="*/ 14 w 17"/>
                <a:gd name="T17" fmla="*/ 2 h 12"/>
                <a:gd name="T18" fmla="*/ 13 w 17"/>
                <a:gd name="T19" fmla="*/ 1 h 12"/>
                <a:gd name="T20" fmla="*/ 11 w 17"/>
                <a:gd name="T21" fmla="*/ 1 h 12"/>
                <a:gd name="T22" fmla="*/ 11 w 17"/>
                <a:gd name="T23" fmla="*/ 3 h 12"/>
                <a:gd name="T24" fmla="*/ 9 w 17"/>
                <a:gd name="T25" fmla="*/ 1 h 12"/>
                <a:gd name="T26" fmla="*/ 5 w 17"/>
                <a:gd name="T27" fmla="*/ 2 h 12"/>
                <a:gd name="T28" fmla="*/ 5 w 17"/>
                <a:gd name="T29" fmla="*/ 5 h 12"/>
                <a:gd name="T30" fmla="*/ 3 w 17"/>
                <a:gd name="T31" fmla="*/ 5 h 12"/>
                <a:gd name="T32" fmla="*/ 2 w 17"/>
                <a:gd name="T33" fmla="*/ 4 h 12"/>
                <a:gd name="T34" fmla="*/ 3 w 17"/>
                <a:gd name="T35" fmla="*/ 2 h 12"/>
                <a:gd name="T36" fmla="*/ 1 w 17"/>
                <a:gd name="T37" fmla="*/ 1 h 12"/>
                <a:gd name="T38" fmla="*/ 1 w 17"/>
                <a:gd name="T39" fmla="*/ 6 h 12"/>
                <a:gd name="T40" fmla="*/ 2 w 17"/>
                <a:gd name="T41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2">
                  <a:moveTo>
                    <a:pt x="2" y="9"/>
                  </a:moveTo>
                  <a:cubicBezTo>
                    <a:pt x="3" y="9"/>
                    <a:pt x="7" y="8"/>
                    <a:pt x="8" y="9"/>
                  </a:cubicBezTo>
                  <a:cubicBezTo>
                    <a:pt x="8" y="10"/>
                    <a:pt x="8" y="11"/>
                    <a:pt x="8" y="11"/>
                  </a:cubicBezTo>
                  <a:cubicBezTo>
                    <a:pt x="9" y="12"/>
                    <a:pt x="11" y="12"/>
                    <a:pt x="11" y="11"/>
                  </a:cubicBezTo>
                  <a:cubicBezTo>
                    <a:pt x="13" y="11"/>
                    <a:pt x="14" y="9"/>
                    <a:pt x="14" y="8"/>
                  </a:cubicBezTo>
                  <a:cubicBezTo>
                    <a:pt x="14" y="7"/>
                    <a:pt x="13" y="6"/>
                    <a:pt x="14" y="5"/>
                  </a:cubicBezTo>
                  <a:cubicBezTo>
                    <a:pt x="14" y="4"/>
                    <a:pt x="17" y="3"/>
                    <a:pt x="17" y="2"/>
                  </a:cubicBezTo>
                  <a:cubicBezTo>
                    <a:pt x="17" y="2"/>
                    <a:pt x="16" y="1"/>
                    <a:pt x="16" y="1"/>
                  </a:cubicBezTo>
                  <a:cubicBezTo>
                    <a:pt x="15" y="1"/>
                    <a:pt x="15" y="2"/>
                    <a:pt x="14" y="2"/>
                  </a:cubicBezTo>
                  <a:cubicBezTo>
                    <a:pt x="14" y="2"/>
                    <a:pt x="13" y="1"/>
                    <a:pt x="13" y="1"/>
                  </a:cubicBezTo>
                  <a:cubicBezTo>
                    <a:pt x="12" y="0"/>
                    <a:pt x="11" y="0"/>
                    <a:pt x="11" y="1"/>
                  </a:cubicBezTo>
                  <a:cubicBezTo>
                    <a:pt x="10" y="1"/>
                    <a:pt x="11" y="3"/>
                    <a:pt x="11" y="3"/>
                  </a:cubicBezTo>
                  <a:cubicBezTo>
                    <a:pt x="10" y="3"/>
                    <a:pt x="9" y="1"/>
                    <a:pt x="9" y="1"/>
                  </a:cubicBezTo>
                  <a:cubicBezTo>
                    <a:pt x="8" y="1"/>
                    <a:pt x="6" y="2"/>
                    <a:pt x="5" y="2"/>
                  </a:cubicBezTo>
                  <a:cubicBezTo>
                    <a:pt x="5" y="3"/>
                    <a:pt x="6" y="5"/>
                    <a:pt x="5" y="5"/>
                  </a:cubicBezTo>
                  <a:cubicBezTo>
                    <a:pt x="4" y="5"/>
                    <a:pt x="4" y="6"/>
                    <a:pt x="3" y="5"/>
                  </a:cubicBezTo>
                  <a:cubicBezTo>
                    <a:pt x="3" y="5"/>
                    <a:pt x="2" y="5"/>
                    <a:pt x="2" y="4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2"/>
                    <a:pt x="1" y="5"/>
                    <a:pt x="1" y="6"/>
                  </a:cubicBezTo>
                  <a:cubicBezTo>
                    <a:pt x="1" y="6"/>
                    <a:pt x="1" y="8"/>
                    <a:pt x="2" y="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102"/>
            <p:cNvSpPr>
              <a:spLocks/>
            </p:cNvSpPr>
            <p:nvPr/>
          </p:nvSpPr>
          <p:spPr bwMode="auto">
            <a:xfrm>
              <a:off x="892" y="2084"/>
              <a:ext cx="45" cy="32"/>
            </a:xfrm>
            <a:custGeom>
              <a:avLst/>
              <a:gdLst>
                <a:gd name="T0" fmla="*/ 2 w 17"/>
                <a:gd name="T1" fmla="*/ 9 h 12"/>
                <a:gd name="T2" fmla="*/ 8 w 17"/>
                <a:gd name="T3" fmla="*/ 9 h 12"/>
                <a:gd name="T4" fmla="*/ 8 w 17"/>
                <a:gd name="T5" fmla="*/ 11 h 12"/>
                <a:gd name="T6" fmla="*/ 11 w 17"/>
                <a:gd name="T7" fmla="*/ 11 h 12"/>
                <a:gd name="T8" fmla="*/ 14 w 17"/>
                <a:gd name="T9" fmla="*/ 8 h 12"/>
                <a:gd name="T10" fmla="*/ 14 w 17"/>
                <a:gd name="T11" fmla="*/ 5 h 12"/>
                <a:gd name="T12" fmla="*/ 17 w 17"/>
                <a:gd name="T13" fmla="*/ 2 h 12"/>
                <a:gd name="T14" fmla="*/ 16 w 17"/>
                <a:gd name="T15" fmla="*/ 1 h 12"/>
                <a:gd name="T16" fmla="*/ 14 w 17"/>
                <a:gd name="T17" fmla="*/ 2 h 12"/>
                <a:gd name="T18" fmla="*/ 13 w 17"/>
                <a:gd name="T19" fmla="*/ 1 h 12"/>
                <a:gd name="T20" fmla="*/ 11 w 17"/>
                <a:gd name="T21" fmla="*/ 1 h 12"/>
                <a:gd name="T22" fmla="*/ 11 w 17"/>
                <a:gd name="T23" fmla="*/ 3 h 12"/>
                <a:gd name="T24" fmla="*/ 9 w 17"/>
                <a:gd name="T25" fmla="*/ 1 h 12"/>
                <a:gd name="T26" fmla="*/ 5 w 17"/>
                <a:gd name="T27" fmla="*/ 2 h 12"/>
                <a:gd name="T28" fmla="*/ 5 w 17"/>
                <a:gd name="T29" fmla="*/ 5 h 12"/>
                <a:gd name="T30" fmla="*/ 3 w 17"/>
                <a:gd name="T31" fmla="*/ 5 h 12"/>
                <a:gd name="T32" fmla="*/ 2 w 17"/>
                <a:gd name="T33" fmla="*/ 4 h 12"/>
                <a:gd name="T34" fmla="*/ 3 w 17"/>
                <a:gd name="T35" fmla="*/ 2 h 12"/>
                <a:gd name="T36" fmla="*/ 1 w 17"/>
                <a:gd name="T37" fmla="*/ 1 h 12"/>
                <a:gd name="T38" fmla="*/ 1 w 17"/>
                <a:gd name="T39" fmla="*/ 6 h 12"/>
                <a:gd name="T40" fmla="*/ 2 w 17"/>
                <a:gd name="T41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2">
                  <a:moveTo>
                    <a:pt x="2" y="9"/>
                  </a:moveTo>
                  <a:cubicBezTo>
                    <a:pt x="3" y="9"/>
                    <a:pt x="7" y="8"/>
                    <a:pt x="8" y="9"/>
                  </a:cubicBezTo>
                  <a:cubicBezTo>
                    <a:pt x="8" y="10"/>
                    <a:pt x="8" y="11"/>
                    <a:pt x="8" y="11"/>
                  </a:cubicBezTo>
                  <a:cubicBezTo>
                    <a:pt x="9" y="12"/>
                    <a:pt x="11" y="12"/>
                    <a:pt x="11" y="11"/>
                  </a:cubicBezTo>
                  <a:cubicBezTo>
                    <a:pt x="13" y="11"/>
                    <a:pt x="14" y="9"/>
                    <a:pt x="14" y="8"/>
                  </a:cubicBezTo>
                  <a:cubicBezTo>
                    <a:pt x="14" y="7"/>
                    <a:pt x="13" y="6"/>
                    <a:pt x="14" y="5"/>
                  </a:cubicBezTo>
                  <a:cubicBezTo>
                    <a:pt x="14" y="4"/>
                    <a:pt x="17" y="3"/>
                    <a:pt x="17" y="2"/>
                  </a:cubicBezTo>
                  <a:cubicBezTo>
                    <a:pt x="17" y="2"/>
                    <a:pt x="16" y="1"/>
                    <a:pt x="16" y="1"/>
                  </a:cubicBezTo>
                  <a:cubicBezTo>
                    <a:pt x="15" y="1"/>
                    <a:pt x="15" y="2"/>
                    <a:pt x="14" y="2"/>
                  </a:cubicBezTo>
                  <a:cubicBezTo>
                    <a:pt x="14" y="2"/>
                    <a:pt x="13" y="1"/>
                    <a:pt x="13" y="1"/>
                  </a:cubicBezTo>
                  <a:cubicBezTo>
                    <a:pt x="12" y="0"/>
                    <a:pt x="11" y="0"/>
                    <a:pt x="11" y="1"/>
                  </a:cubicBezTo>
                  <a:cubicBezTo>
                    <a:pt x="10" y="1"/>
                    <a:pt x="11" y="3"/>
                    <a:pt x="11" y="3"/>
                  </a:cubicBezTo>
                  <a:cubicBezTo>
                    <a:pt x="10" y="3"/>
                    <a:pt x="9" y="1"/>
                    <a:pt x="9" y="1"/>
                  </a:cubicBezTo>
                  <a:cubicBezTo>
                    <a:pt x="8" y="1"/>
                    <a:pt x="6" y="2"/>
                    <a:pt x="5" y="2"/>
                  </a:cubicBezTo>
                  <a:cubicBezTo>
                    <a:pt x="5" y="3"/>
                    <a:pt x="6" y="5"/>
                    <a:pt x="5" y="5"/>
                  </a:cubicBezTo>
                  <a:cubicBezTo>
                    <a:pt x="4" y="5"/>
                    <a:pt x="4" y="6"/>
                    <a:pt x="3" y="5"/>
                  </a:cubicBezTo>
                  <a:cubicBezTo>
                    <a:pt x="3" y="5"/>
                    <a:pt x="2" y="5"/>
                    <a:pt x="2" y="4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2"/>
                    <a:pt x="1" y="5"/>
                    <a:pt x="1" y="6"/>
                  </a:cubicBezTo>
                  <a:cubicBezTo>
                    <a:pt x="1" y="6"/>
                    <a:pt x="1" y="8"/>
                    <a:pt x="2" y="9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103"/>
            <p:cNvSpPr>
              <a:spLocks/>
            </p:cNvSpPr>
            <p:nvPr/>
          </p:nvSpPr>
          <p:spPr bwMode="auto">
            <a:xfrm>
              <a:off x="884" y="2135"/>
              <a:ext cx="1116" cy="736"/>
            </a:xfrm>
            <a:custGeom>
              <a:avLst/>
              <a:gdLst>
                <a:gd name="T0" fmla="*/ 382 w 417"/>
                <a:gd name="T1" fmla="*/ 176 h 275"/>
                <a:gd name="T2" fmla="*/ 374 w 417"/>
                <a:gd name="T3" fmla="*/ 155 h 275"/>
                <a:gd name="T4" fmla="*/ 378 w 417"/>
                <a:gd name="T5" fmla="*/ 127 h 275"/>
                <a:gd name="T6" fmla="*/ 377 w 417"/>
                <a:gd name="T7" fmla="*/ 98 h 275"/>
                <a:gd name="T8" fmla="*/ 371 w 417"/>
                <a:gd name="T9" fmla="*/ 78 h 275"/>
                <a:gd name="T10" fmla="*/ 363 w 417"/>
                <a:gd name="T11" fmla="*/ 54 h 275"/>
                <a:gd name="T12" fmla="*/ 357 w 417"/>
                <a:gd name="T13" fmla="*/ 32 h 275"/>
                <a:gd name="T14" fmla="*/ 320 w 417"/>
                <a:gd name="T15" fmla="*/ 34 h 275"/>
                <a:gd name="T16" fmla="*/ 272 w 417"/>
                <a:gd name="T17" fmla="*/ 40 h 275"/>
                <a:gd name="T18" fmla="*/ 249 w 417"/>
                <a:gd name="T19" fmla="*/ 51 h 275"/>
                <a:gd name="T20" fmla="*/ 233 w 417"/>
                <a:gd name="T21" fmla="*/ 68 h 275"/>
                <a:gd name="T22" fmla="*/ 211 w 417"/>
                <a:gd name="T23" fmla="*/ 86 h 275"/>
                <a:gd name="T24" fmla="*/ 181 w 417"/>
                <a:gd name="T25" fmla="*/ 52 h 275"/>
                <a:gd name="T26" fmla="*/ 140 w 417"/>
                <a:gd name="T27" fmla="*/ 30 h 275"/>
                <a:gd name="T28" fmla="*/ 112 w 417"/>
                <a:gd name="T29" fmla="*/ 21 h 275"/>
                <a:gd name="T30" fmla="*/ 76 w 417"/>
                <a:gd name="T31" fmla="*/ 11 h 275"/>
                <a:gd name="T32" fmla="*/ 47 w 417"/>
                <a:gd name="T33" fmla="*/ 0 h 275"/>
                <a:gd name="T34" fmla="*/ 58 w 417"/>
                <a:gd name="T35" fmla="*/ 22 h 275"/>
                <a:gd name="T36" fmla="*/ 42 w 417"/>
                <a:gd name="T37" fmla="*/ 16 h 275"/>
                <a:gd name="T38" fmla="*/ 27 w 417"/>
                <a:gd name="T39" fmla="*/ 18 h 275"/>
                <a:gd name="T40" fmla="*/ 7 w 417"/>
                <a:gd name="T41" fmla="*/ 17 h 275"/>
                <a:gd name="T42" fmla="*/ 33 w 417"/>
                <a:gd name="T43" fmla="*/ 29 h 275"/>
                <a:gd name="T44" fmla="*/ 21 w 417"/>
                <a:gd name="T45" fmla="*/ 32 h 275"/>
                <a:gd name="T46" fmla="*/ 40 w 417"/>
                <a:gd name="T47" fmla="*/ 41 h 275"/>
                <a:gd name="T48" fmla="*/ 22 w 417"/>
                <a:gd name="T49" fmla="*/ 43 h 275"/>
                <a:gd name="T50" fmla="*/ 28 w 417"/>
                <a:gd name="T51" fmla="*/ 55 h 275"/>
                <a:gd name="T52" fmla="*/ 14 w 417"/>
                <a:gd name="T53" fmla="*/ 51 h 275"/>
                <a:gd name="T54" fmla="*/ 9 w 417"/>
                <a:gd name="T55" fmla="*/ 66 h 275"/>
                <a:gd name="T56" fmla="*/ 29 w 417"/>
                <a:gd name="T57" fmla="*/ 73 h 275"/>
                <a:gd name="T58" fmla="*/ 45 w 417"/>
                <a:gd name="T59" fmla="*/ 87 h 275"/>
                <a:gd name="T60" fmla="*/ 59 w 417"/>
                <a:gd name="T61" fmla="*/ 70 h 275"/>
                <a:gd name="T62" fmla="*/ 69 w 417"/>
                <a:gd name="T63" fmla="*/ 73 h 275"/>
                <a:gd name="T64" fmla="*/ 74 w 417"/>
                <a:gd name="T65" fmla="*/ 76 h 275"/>
                <a:gd name="T66" fmla="*/ 75 w 417"/>
                <a:gd name="T67" fmla="*/ 87 h 275"/>
                <a:gd name="T68" fmla="*/ 52 w 417"/>
                <a:gd name="T69" fmla="*/ 102 h 275"/>
                <a:gd name="T70" fmla="*/ 70 w 417"/>
                <a:gd name="T71" fmla="*/ 113 h 275"/>
                <a:gd name="T72" fmla="*/ 94 w 417"/>
                <a:gd name="T73" fmla="*/ 102 h 275"/>
                <a:gd name="T74" fmla="*/ 106 w 417"/>
                <a:gd name="T75" fmla="*/ 104 h 275"/>
                <a:gd name="T76" fmla="*/ 115 w 417"/>
                <a:gd name="T77" fmla="*/ 106 h 275"/>
                <a:gd name="T78" fmla="*/ 117 w 417"/>
                <a:gd name="T79" fmla="*/ 104 h 275"/>
                <a:gd name="T80" fmla="*/ 115 w 417"/>
                <a:gd name="T81" fmla="*/ 113 h 275"/>
                <a:gd name="T82" fmla="*/ 104 w 417"/>
                <a:gd name="T83" fmla="*/ 145 h 275"/>
                <a:gd name="T84" fmla="*/ 119 w 417"/>
                <a:gd name="T85" fmla="*/ 132 h 275"/>
                <a:gd name="T86" fmla="*/ 127 w 417"/>
                <a:gd name="T87" fmla="*/ 153 h 275"/>
                <a:gd name="T88" fmla="*/ 191 w 417"/>
                <a:gd name="T89" fmla="*/ 156 h 275"/>
                <a:gd name="T90" fmla="*/ 235 w 417"/>
                <a:gd name="T91" fmla="*/ 159 h 275"/>
                <a:gd name="T92" fmla="*/ 219 w 417"/>
                <a:gd name="T93" fmla="*/ 172 h 275"/>
                <a:gd name="T94" fmla="*/ 225 w 417"/>
                <a:gd name="T95" fmla="*/ 179 h 275"/>
                <a:gd name="T96" fmla="*/ 232 w 417"/>
                <a:gd name="T97" fmla="*/ 183 h 275"/>
                <a:gd name="T98" fmla="*/ 222 w 417"/>
                <a:gd name="T99" fmla="*/ 188 h 275"/>
                <a:gd name="T100" fmla="*/ 212 w 417"/>
                <a:gd name="T101" fmla="*/ 191 h 275"/>
                <a:gd name="T102" fmla="*/ 218 w 417"/>
                <a:gd name="T103" fmla="*/ 214 h 275"/>
                <a:gd name="T104" fmla="*/ 224 w 417"/>
                <a:gd name="T105" fmla="*/ 251 h 275"/>
                <a:gd name="T106" fmla="*/ 246 w 417"/>
                <a:gd name="T107" fmla="*/ 253 h 275"/>
                <a:gd name="T108" fmla="*/ 292 w 417"/>
                <a:gd name="T109" fmla="*/ 245 h 275"/>
                <a:gd name="T110" fmla="*/ 307 w 417"/>
                <a:gd name="T111" fmla="*/ 270 h 275"/>
                <a:gd name="T112" fmla="*/ 347 w 417"/>
                <a:gd name="T113" fmla="*/ 262 h 275"/>
                <a:gd name="T114" fmla="*/ 410 w 417"/>
                <a:gd name="T115" fmla="*/ 21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7" h="275">
                  <a:moveTo>
                    <a:pt x="413" y="201"/>
                  </a:moveTo>
                  <a:cubicBezTo>
                    <a:pt x="412" y="198"/>
                    <a:pt x="407" y="195"/>
                    <a:pt x="406" y="191"/>
                  </a:cubicBezTo>
                  <a:cubicBezTo>
                    <a:pt x="405" y="190"/>
                    <a:pt x="406" y="187"/>
                    <a:pt x="406" y="187"/>
                  </a:cubicBezTo>
                  <a:cubicBezTo>
                    <a:pt x="406" y="187"/>
                    <a:pt x="403" y="187"/>
                    <a:pt x="402" y="186"/>
                  </a:cubicBezTo>
                  <a:cubicBezTo>
                    <a:pt x="400" y="186"/>
                    <a:pt x="396" y="183"/>
                    <a:pt x="394" y="182"/>
                  </a:cubicBezTo>
                  <a:cubicBezTo>
                    <a:pt x="393" y="182"/>
                    <a:pt x="390" y="183"/>
                    <a:pt x="388" y="182"/>
                  </a:cubicBezTo>
                  <a:cubicBezTo>
                    <a:pt x="388" y="182"/>
                    <a:pt x="388" y="181"/>
                    <a:pt x="387" y="180"/>
                  </a:cubicBezTo>
                  <a:cubicBezTo>
                    <a:pt x="387" y="180"/>
                    <a:pt x="385" y="180"/>
                    <a:pt x="385" y="179"/>
                  </a:cubicBezTo>
                  <a:cubicBezTo>
                    <a:pt x="384" y="179"/>
                    <a:pt x="383" y="178"/>
                    <a:pt x="382" y="176"/>
                  </a:cubicBezTo>
                  <a:cubicBezTo>
                    <a:pt x="382" y="175"/>
                    <a:pt x="380" y="173"/>
                    <a:pt x="380" y="172"/>
                  </a:cubicBezTo>
                  <a:cubicBezTo>
                    <a:pt x="380" y="171"/>
                    <a:pt x="382" y="170"/>
                    <a:pt x="382" y="169"/>
                  </a:cubicBezTo>
                  <a:cubicBezTo>
                    <a:pt x="381" y="168"/>
                    <a:pt x="378" y="167"/>
                    <a:pt x="377" y="166"/>
                  </a:cubicBezTo>
                  <a:cubicBezTo>
                    <a:pt x="377" y="165"/>
                    <a:pt x="378" y="163"/>
                    <a:pt x="377" y="162"/>
                  </a:cubicBezTo>
                  <a:cubicBezTo>
                    <a:pt x="377" y="161"/>
                    <a:pt x="376" y="162"/>
                    <a:pt x="376" y="161"/>
                  </a:cubicBezTo>
                  <a:cubicBezTo>
                    <a:pt x="375" y="161"/>
                    <a:pt x="374" y="159"/>
                    <a:pt x="373" y="159"/>
                  </a:cubicBezTo>
                  <a:cubicBezTo>
                    <a:pt x="372" y="158"/>
                    <a:pt x="372" y="157"/>
                    <a:pt x="372" y="157"/>
                  </a:cubicBezTo>
                  <a:cubicBezTo>
                    <a:pt x="372" y="156"/>
                    <a:pt x="372" y="156"/>
                    <a:pt x="372" y="156"/>
                  </a:cubicBezTo>
                  <a:cubicBezTo>
                    <a:pt x="373" y="155"/>
                    <a:pt x="374" y="156"/>
                    <a:pt x="374" y="155"/>
                  </a:cubicBezTo>
                  <a:cubicBezTo>
                    <a:pt x="375" y="155"/>
                    <a:pt x="375" y="154"/>
                    <a:pt x="375" y="153"/>
                  </a:cubicBezTo>
                  <a:cubicBezTo>
                    <a:pt x="375" y="152"/>
                    <a:pt x="374" y="151"/>
                    <a:pt x="373" y="150"/>
                  </a:cubicBezTo>
                  <a:cubicBezTo>
                    <a:pt x="373" y="149"/>
                    <a:pt x="373" y="148"/>
                    <a:pt x="374" y="147"/>
                  </a:cubicBezTo>
                  <a:cubicBezTo>
                    <a:pt x="374" y="146"/>
                    <a:pt x="377" y="146"/>
                    <a:pt x="377" y="145"/>
                  </a:cubicBezTo>
                  <a:cubicBezTo>
                    <a:pt x="378" y="144"/>
                    <a:pt x="378" y="141"/>
                    <a:pt x="378" y="139"/>
                  </a:cubicBezTo>
                  <a:cubicBezTo>
                    <a:pt x="377" y="138"/>
                    <a:pt x="377" y="137"/>
                    <a:pt x="377" y="137"/>
                  </a:cubicBezTo>
                  <a:cubicBezTo>
                    <a:pt x="376" y="137"/>
                    <a:pt x="374" y="137"/>
                    <a:pt x="373" y="137"/>
                  </a:cubicBezTo>
                  <a:cubicBezTo>
                    <a:pt x="371" y="135"/>
                    <a:pt x="372" y="130"/>
                    <a:pt x="374" y="128"/>
                  </a:cubicBezTo>
                  <a:cubicBezTo>
                    <a:pt x="375" y="128"/>
                    <a:pt x="377" y="128"/>
                    <a:pt x="378" y="127"/>
                  </a:cubicBezTo>
                  <a:cubicBezTo>
                    <a:pt x="378" y="127"/>
                    <a:pt x="378" y="126"/>
                    <a:pt x="378" y="125"/>
                  </a:cubicBezTo>
                  <a:cubicBezTo>
                    <a:pt x="377" y="123"/>
                    <a:pt x="375" y="122"/>
                    <a:pt x="374" y="121"/>
                  </a:cubicBezTo>
                  <a:cubicBezTo>
                    <a:pt x="374" y="120"/>
                    <a:pt x="375" y="119"/>
                    <a:pt x="375" y="119"/>
                  </a:cubicBezTo>
                  <a:cubicBezTo>
                    <a:pt x="374" y="118"/>
                    <a:pt x="373" y="115"/>
                    <a:pt x="373" y="114"/>
                  </a:cubicBezTo>
                  <a:cubicBezTo>
                    <a:pt x="373" y="113"/>
                    <a:pt x="373" y="112"/>
                    <a:pt x="373" y="111"/>
                  </a:cubicBezTo>
                  <a:cubicBezTo>
                    <a:pt x="373" y="110"/>
                    <a:pt x="375" y="108"/>
                    <a:pt x="375" y="107"/>
                  </a:cubicBezTo>
                  <a:cubicBezTo>
                    <a:pt x="375" y="106"/>
                    <a:pt x="373" y="104"/>
                    <a:pt x="373" y="103"/>
                  </a:cubicBezTo>
                  <a:cubicBezTo>
                    <a:pt x="373" y="102"/>
                    <a:pt x="373" y="99"/>
                    <a:pt x="374" y="99"/>
                  </a:cubicBezTo>
                  <a:cubicBezTo>
                    <a:pt x="374" y="98"/>
                    <a:pt x="376" y="99"/>
                    <a:pt x="377" y="98"/>
                  </a:cubicBezTo>
                  <a:cubicBezTo>
                    <a:pt x="377" y="98"/>
                    <a:pt x="377" y="97"/>
                    <a:pt x="377" y="97"/>
                  </a:cubicBezTo>
                  <a:cubicBezTo>
                    <a:pt x="377" y="96"/>
                    <a:pt x="375" y="96"/>
                    <a:pt x="375" y="95"/>
                  </a:cubicBezTo>
                  <a:cubicBezTo>
                    <a:pt x="375" y="94"/>
                    <a:pt x="375" y="92"/>
                    <a:pt x="375" y="91"/>
                  </a:cubicBezTo>
                  <a:cubicBezTo>
                    <a:pt x="375" y="90"/>
                    <a:pt x="376" y="89"/>
                    <a:pt x="376" y="88"/>
                  </a:cubicBezTo>
                  <a:cubicBezTo>
                    <a:pt x="376" y="87"/>
                    <a:pt x="374" y="84"/>
                    <a:pt x="375" y="83"/>
                  </a:cubicBezTo>
                  <a:cubicBezTo>
                    <a:pt x="375" y="83"/>
                    <a:pt x="377" y="84"/>
                    <a:pt x="377" y="83"/>
                  </a:cubicBezTo>
                  <a:cubicBezTo>
                    <a:pt x="378" y="83"/>
                    <a:pt x="379" y="82"/>
                    <a:pt x="379" y="81"/>
                  </a:cubicBezTo>
                  <a:cubicBezTo>
                    <a:pt x="379" y="80"/>
                    <a:pt x="376" y="77"/>
                    <a:pt x="375" y="76"/>
                  </a:cubicBezTo>
                  <a:cubicBezTo>
                    <a:pt x="374" y="76"/>
                    <a:pt x="372" y="78"/>
                    <a:pt x="371" y="78"/>
                  </a:cubicBezTo>
                  <a:cubicBezTo>
                    <a:pt x="370" y="77"/>
                    <a:pt x="368" y="77"/>
                    <a:pt x="368" y="76"/>
                  </a:cubicBezTo>
                  <a:cubicBezTo>
                    <a:pt x="368" y="75"/>
                    <a:pt x="369" y="74"/>
                    <a:pt x="369" y="73"/>
                  </a:cubicBezTo>
                  <a:cubicBezTo>
                    <a:pt x="369" y="72"/>
                    <a:pt x="368" y="71"/>
                    <a:pt x="367" y="71"/>
                  </a:cubicBezTo>
                  <a:cubicBezTo>
                    <a:pt x="366" y="71"/>
                    <a:pt x="364" y="71"/>
                    <a:pt x="363" y="70"/>
                  </a:cubicBezTo>
                  <a:cubicBezTo>
                    <a:pt x="363" y="70"/>
                    <a:pt x="361" y="69"/>
                    <a:pt x="361" y="68"/>
                  </a:cubicBezTo>
                  <a:cubicBezTo>
                    <a:pt x="361" y="67"/>
                    <a:pt x="363" y="64"/>
                    <a:pt x="362" y="62"/>
                  </a:cubicBezTo>
                  <a:cubicBezTo>
                    <a:pt x="362" y="61"/>
                    <a:pt x="359" y="61"/>
                    <a:pt x="358" y="60"/>
                  </a:cubicBezTo>
                  <a:cubicBezTo>
                    <a:pt x="358" y="60"/>
                    <a:pt x="359" y="58"/>
                    <a:pt x="359" y="58"/>
                  </a:cubicBezTo>
                  <a:cubicBezTo>
                    <a:pt x="360" y="57"/>
                    <a:pt x="362" y="54"/>
                    <a:pt x="363" y="54"/>
                  </a:cubicBezTo>
                  <a:cubicBezTo>
                    <a:pt x="364" y="54"/>
                    <a:pt x="365" y="56"/>
                    <a:pt x="366" y="56"/>
                  </a:cubicBezTo>
                  <a:cubicBezTo>
                    <a:pt x="367" y="56"/>
                    <a:pt x="367" y="54"/>
                    <a:pt x="367" y="54"/>
                  </a:cubicBezTo>
                  <a:cubicBezTo>
                    <a:pt x="367" y="53"/>
                    <a:pt x="367" y="52"/>
                    <a:pt x="366" y="52"/>
                  </a:cubicBezTo>
                  <a:cubicBezTo>
                    <a:pt x="364" y="49"/>
                    <a:pt x="357" y="46"/>
                    <a:pt x="356" y="43"/>
                  </a:cubicBezTo>
                  <a:cubicBezTo>
                    <a:pt x="356" y="43"/>
                    <a:pt x="356" y="42"/>
                    <a:pt x="356" y="41"/>
                  </a:cubicBezTo>
                  <a:cubicBezTo>
                    <a:pt x="356" y="39"/>
                    <a:pt x="354" y="37"/>
                    <a:pt x="353" y="36"/>
                  </a:cubicBezTo>
                  <a:cubicBezTo>
                    <a:pt x="353" y="36"/>
                    <a:pt x="353" y="34"/>
                    <a:pt x="353" y="34"/>
                  </a:cubicBezTo>
                  <a:cubicBezTo>
                    <a:pt x="354" y="33"/>
                    <a:pt x="356" y="34"/>
                    <a:pt x="357" y="34"/>
                  </a:cubicBezTo>
                  <a:cubicBezTo>
                    <a:pt x="357" y="33"/>
                    <a:pt x="357" y="32"/>
                    <a:pt x="357" y="32"/>
                  </a:cubicBezTo>
                  <a:cubicBezTo>
                    <a:pt x="356" y="30"/>
                    <a:pt x="353" y="29"/>
                    <a:pt x="352" y="28"/>
                  </a:cubicBezTo>
                  <a:cubicBezTo>
                    <a:pt x="350" y="28"/>
                    <a:pt x="347" y="29"/>
                    <a:pt x="345" y="28"/>
                  </a:cubicBezTo>
                  <a:cubicBezTo>
                    <a:pt x="344" y="28"/>
                    <a:pt x="343" y="26"/>
                    <a:pt x="342" y="25"/>
                  </a:cubicBezTo>
                  <a:cubicBezTo>
                    <a:pt x="340" y="24"/>
                    <a:pt x="336" y="21"/>
                    <a:pt x="334" y="22"/>
                  </a:cubicBezTo>
                  <a:cubicBezTo>
                    <a:pt x="333" y="23"/>
                    <a:pt x="333" y="26"/>
                    <a:pt x="332" y="27"/>
                  </a:cubicBezTo>
                  <a:cubicBezTo>
                    <a:pt x="332" y="28"/>
                    <a:pt x="330" y="28"/>
                    <a:pt x="329" y="28"/>
                  </a:cubicBezTo>
                  <a:cubicBezTo>
                    <a:pt x="327" y="28"/>
                    <a:pt x="324" y="26"/>
                    <a:pt x="322" y="26"/>
                  </a:cubicBezTo>
                  <a:cubicBezTo>
                    <a:pt x="322" y="26"/>
                    <a:pt x="320" y="27"/>
                    <a:pt x="320" y="28"/>
                  </a:cubicBezTo>
                  <a:cubicBezTo>
                    <a:pt x="320" y="29"/>
                    <a:pt x="321" y="32"/>
                    <a:pt x="320" y="34"/>
                  </a:cubicBezTo>
                  <a:cubicBezTo>
                    <a:pt x="320" y="34"/>
                    <a:pt x="319" y="35"/>
                    <a:pt x="318" y="35"/>
                  </a:cubicBezTo>
                  <a:cubicBezTo>
                    <a:pt x="317" y="36"/>
                    <a:pt x="314" y="36"/>
                    <a:pt x="312" y="37"/>
                  </a:cubicBezTo>
                  <a:cubicBezTo>
                    <a:pt x="311" y="37"/>
                    <a:pt x="307" y="38"/>
                    <a:pt x="305" y="37"/>
                  </a:cubicBezTo>
                  <a:cubicBezTo>
                    <a:pt x="304" y="37"/>
                    <a:pt x="304" y="35"/>
                    <a:pt x="304" y="35"/>
                  </a:cubicBezTo>
                  <a:cubicBezTo>
                    <a:pt x="303" y="35"/>
                    <a:pt x="302" y="38"/>
                    <a:pt x="301" y="38"/>
                  </a:cubicBezTo>
                  <a:cubicBezTo>
                    <a:pt x="300" y="38"/>
                    <a:pt x="297" y="35"/>
                    <a:pt x="295" y="35"/>
                  </a:cubicBezTo>
                  <a:cubicBezTo>
                    <a:pt x="293" y="34"/>
                    <a:pt x="287" y="35"/>
                    <a:pt x="287" y="35"/>
                  </a:cubicBezTo>
                  <a:cubicBezTo>
                    <a:pt x="287" y="35"/>
                    <a:pt x="285" y="38"/>
                    <a:pt x="284" y="39"/>
                  </a:cubicBezTo>
                  <a:cubicBezTo>
                    <a:pt x="281" y="40"/>
                    <a:pt x="275" y="40"/>
                    <a:pt x="272" y="40"/>
                  </a:cubicBezTo>
                  <a:cubicBezTo>
                    <a:pt x="271" y="40"/>
                    <a:pt x="269" y="39"/>
                    <a:pt x="268" y="40"/>
                  </a:cubicBezTo>
                  <a:cubicBezTo>
                    <a:pt x="267" y="41"/>
                    <a:pt x="267" y="43"/>
                    <a:pt x="267" y="43"/>
                  </a:cubicBezTo>
                  <a:cubicBezTo>
                    <a:pt x="266" y="43"/>
                    <a:pt x="265" y="43"/>
                    <a:pt x="264" y="43"/>
                  </a:cubicBezTo>
                  <a:cubicBezTo>
                    <a:pt x="262" y="42"/>
                    <a:pt x="261" y="36"/>
                    <a:pt x="258" y="36"/>
                  </a:cubicBezTo>
                  <a:cubicBezTo>
                    <a:pt x="257" y="35"/>
                    <a:pt x="254" y="36"/>
                    <a:pt x="254" y="37"/>
                  </a:cubicBezTo>
                  <a:cubicBezTo>
                    <a:pt x="252" y="38"/>
                    <a:pt x="253" y="42"/>
                    <a:pt x="252" y="44"/>
                  </a:cubicBezTo>
                  <a:cubicBezTo>
                    <a:pt x="251" y="45"/>
                    <a:pt x="247" y="45"/>
                    <a:pt x="247" y="46"/>
                  </a:cubicBezTo>
                  <a:cubicBezTo>
                    <a:pt x="247" y="48"/>
                    <a:pt x="250" y="48"/>
                    <a:pt x="250" y="50"/>
                  </a:cubicBezTo>
                  <a:cubicBezTo>
                    <a:pt x="250" y="50"/>
                    <a:pt x="250" y="51"/>
                    <a:pt x="249" y="51"/>
                  </a:cubicBezTo>
                  <a:cubicBezTo>
                    <a:pt x="249" y="52"/>
                    <a:pt x="248" y="53"/>
                    <a:pt x="247" y="53"/>
                  </a:cubicBezTo>
                  <a:cubicBezTo>
                    <a:pt x="246" y="53"/>
                    <a:pt x="244" y="52"/>
                    <a:pt x="243" y="52"/>
                  </a:cubicBezTo>
                  <a:cubicBezTo>
                    <a:pt x="243" y="53"/>
                    <a:pt x="244" y="56"/>
                    <a:pt x="243" y="57"/>
                  </a:cubicBezTo>
                  <a:cubicBezTo>
                    <a:pt x="242" y="58"/>
                    <a:pt x="239" y="58"/>
                    <a:pt x="238" y="58"/>
                  </a:cubicBezTo>
                  <a:cubicBezTo>
                    <a:pt x="237" y="58"/>
                    <a:pt x="235" y="56"/>
                    <a:pt x="235" y="57"/>
                  </a:cubicBezTo>
                  <a:cubicBezTo>
                    <a:pt x="234" y="57"/>
                    <a:pt x="235" y="59"/>
                    <a:pt x="235" y="59"/>
                  </a:cubicBezTo>
                  <a:cubicBezTo>
                    <a:pt x="235" y="60"/>
                    <a:pt x="237" y="61"/>
                    <a:pt x="237" y="62"/>
                  </a:cubicBezTo>
                  <a:cubicBezTo>
                    <a:pt x="237" y="62"/>
                    <a:pt x="237" y="64"/>
                    <a:pt x="237" y="65"/>
                  </a:cubicBezTo>
                  <a:cubicBezTo>
                    <a:pt x="236" y="66"/>
                    <a:pt x="234" y="67"/>
                    <a:pt x="233" y="68"/>
                  </a:cubicBezTo>
                  <a:cubicBezTo>
                    <a:pt x="233" y="68"/>
                    <a:pt x="233" y="69"/>
                    <a:pt x="232" y="70"/>
                  </a:cubicBezTo>
                  <a:cubicBezTo>
                    <a:pt x="232" y="70"/>
                    <a:pt x="230" y="69"/>
                    <a:pt x="229" y="70"/>
                  </a:cubicBezTo>
                  <a:cubicBezTo>
                    <a:pt x="228" y="71"/>
                    <a:pt x="226" y="74"/>
                    <a:pt x="225" y="74"/>
                  </a:cubicBezTo>
                  <a:cubicBezTo>
                    <a:pt x="225" y="74"/>
                    <a:pt x="222" y="74"/>
                    <a:pt x="221" y="74"/>
                  </a:cubicBezTo>
                  <a:cubicBezTo>
                    <a:pt x="220" y="75"/>
                    <a:pt x="220" y="77"/>
                    <a:pt x="219" y="78"/>
                  </a:cubicBezTo>
                  <a:cubicBezTo>
                    <a:pt x="219" y="79"/>
                    <a:pt x="219" y="81"/>
                    <a:pt x="219" y="82"/>
                  </a:cubicBezTo>
                  <a:cubicBezTo>
                    <a:pt x="218" y="82"/>
                    <a:pt x="216" y="82"/>
                    <a:pt x="214" y="82"/>
                  </a:cubicBezTo>
                  <a:cubicBezTo>
                    <a:pt x="214" y="83"/>
                    <a:pt x="214" y="84"/>
                    <a:pt x="214" y="85"/>
                  </a:cubicBezTo>
                  <a:cubicBezTo>
                    <a:pt x="213" y="85"/>
                    <a:pt x="212" y="86"/>
                    <a:pt x="211" y="86"/>
                  </a:cubicBezTo>
                  <a:cubicBezTo>
                    <a:pt x="210" y="86"/>
                    <a:pt x="209" y="84"/>
                    <a:pt x="208" y="83"/>
                  </a:cubicBezTo>
                  <a:cubicBezTo>
                    <a:pt x="204" y="82"/>
                    <a:pt x="198" y="85"/>
                    <a:pt x="195" y="84"/>
                  </a:cubicBezTo>
                  <a:cubicBezTo>
                    <a:pt x="194" y="83"/>
                    <a:pt x="192" y="80"/>
                    <a:pt x="191" y="79"/>
                  </a:cubicBezTo>
                  <a:cubicBezTo>
                    <a:pt x="191" y="77"/>
                    <a:pt x="193" y="74"/>
                    <a:pt x="192" y="73"/>
                  </a:cubicBezTo>
                  <a:cubicBezTo>
                    <a:pt x="191" y="71"/>
                    <a:pt x="187" y="70"/>
                    <a:pt x="186" y="68"/>
                  </a:cubicBezTo>
                  <a:cubicBezTo>
                    <a:pt x="184" y="66"/>
                    <a:pt x="187" y="62"/>
                    <a:pt x="186" y="60"/>
                  </a:cubicBezTo>
                  <a:cubicBezTo>
                    <a:pt x="186" y="59"/>
                    <a:pt x="183" y="59"/>
                    <a:pt x="183" y="58"/>
                  </a:cubicBezTo>
                  <a:cubicBezTo>
                    <a:pt x="182" y="57"/>
                    <a:pt x="184" y="55"/>
                    <a:pt x="184" y="54"/>
                  </a:cubicBezTo>
                  <a:cubicBezTo>
                    <a:pt x="184" y="53"/>
                    <a:pt x="182" y="52"/>
                    <a:pt x="181" y="52"/>
                  </a:cubicBezTo>
                  <a:cubicBezTo>
                    <a:pt x="180" y="52"/>
                    <a:pt x="179" y="56"/>
                    <a:pt x="178" y="56"/>
                  </a:cubicBezTo>
                  <a:cubicBezTo>
                    <a:pt x="176" y="57"/>
                    <a:pt x="175" y="56"/>
                    <a:pt x="174" y="55"/>
                  </a:cubicBezTo>
                  <a:cubicBezTo>
                    <a:pt x="174" y="54"/>
                    <a:pt x="174" y="53"/>
                    <a:pt x="174" y="53"/>
                  </a:cubicBezTo>
                  <a:cubicBezTo>
                    <a:pt x="174" y="51"/>
                    <a:pt x="177" y="49"/>
                    <a:pt x="177" y="48"/>
                  </a:cubicBezTo>
                  <a:cubicBezTo>
                    <a:pt x="177" y="46"/>
                    <a:pt x="176" y="45"/>
                    <a:pt x="175" y="44"/>
                  </a:cubicBezTo>
                  <a:cubicBezTo>
                    <a:pt x="174" y="43"/>
                    <a:pt x="170" y="43"/>
                    <a:pt x="168" y="43"/>
                  </a:cubicBezTo>
                  <a:cubicBezTo>
                    <a:pt x="166" y="43"/>
                    <a:pt x="163" y="44"/>
                    <a:pt x="161" y="44"/>
                  </a:cubicBezTo>
                  <a:cubicBezTo>
                    <a:pt x="158" y="44"/>
                    <a:pt x="153" y="42"/>
                    <a:pt x="151" y="41"/>
                  </a:cubicBezTo>
                  <a:cubicBezTo>
                    <a:pt x="148" y="39"/>
                    <a:pt x="142" y="34"/>
                    <a:pt x="140" y="30"/>
                  </a:cubicBezTo>
                  <a:cubicBezTo>
                    <a:pt x="140" y="29"/>
                    <a:pt x="140" y="27"/>
                    <a:pt x="139" y="26"/>
                  </a:cubicBezTo>
                  <a:cubicBezTo>
                    <a:pt x="138" y="26"/>
                    <a:pt x="136" y="24"/>
                    <a:pt x="135" y="24"/>
                  </a:cubicBezTo>
                  <a:cubicBezTo>
                    <a:pt x="134" y="24"/>
                    <a:pt x="133" y="27"/>
                    <a:pt x="131" y="27"/>
                  </a:cubicBezTo>
                  <a:cubicBezTo>
                    <a:pt x="130" y="27"/>
                    <a:pt x="129" y="23"/>
                    <a:pt x="128" y="22"/>
                  </a:cubicBezTo>
                  <a:cubicBezTo>
                    <a:pt x="127" y="22"/>
                    <a:pt x="125" y="24"/>
                    <a:pt x="125" y="24"/>
                  </a:cubicBezTo>
                  <a:cubicBezTo>
                    <a:pt x="123" y="24"/>
                    <a:pt x="120" y="24"/>
                    <a:pt x="119" y="23"/>
                  </a:cubicBezTo>
                  <a:cubicBezTo>
                    <a:pt x="119" y="22"/>
                    <a:pt x="120" y="19"/>
                    <a:pt x="119" y="19"/>
                  </a:cubicBezTo>
                  <a:cubicBezTo>
                    <a:pt x="119" y="19"/>
                    <a:pt x="118" y="21"/>
                    <a:pt x="117" y="21"/>
                  </a:cubicBezTo>
                  <a:cubicBezTo>
                    <a:pt x="116" y="22"/>
                    <a:pt x="113" y="22"/>
                    <a:pt x="112" y="21"/>
                  </a:cubicBezTo>
                  <a:cubicBezTo>
                    <a:pt x="111" y="21"/>
                    <a:pt x="108" y="18"/>
                    <a:pt x="108" y="18"/>
                  </a:cubicBezTo>
                  <a:cubicBezTo>
                    <a:pt x="108" y="18"/>
                    <a:pt x="104" y="19"/>
                    <a:pt x="103" y="19"/>
                  </a:cubicBezTo>
                  <a:cubicBezTo>
                    <a:pt x="101" y="19"/>
                    <a:pt x="97" y="19"/>
                    <a:pt x="96" y="18"/>
                  </a:cubicBezTo>
                  <a:cubicBezTo>
                    <a:pt x="95" y="18"/>
                    <a:pt x="93" y="16"/>
                    <a:pt x="92" y="15"/>
                  </a:cubicBezTo>
                  <a:cubicBezTo>
                    <a:pt x="92" y="14"/>
                    <a:pt x="91" y="11"/>
                    <a:pt x="90" y="10"/>
                  </a:cubicBezTo>
                  <a:cubicBezTo>
                    <a:pt x="89" y="9"/>
                    <a:pt x="88" y="8"/>
                    <a:pt x="86" y="7"/>
                  </a:cubicBezTo>
                  <a:cubicBezTo>
                    <a:pt x="85" y="7"/>
                    <a:pt x="83" y="5"/>
                    <a:pt x="82" y="5"/>
                  </a:cubicBezTo>
                  <a:cubicBezTo>
                    <a:pt x="81" y="6"/>
                    <a:pt x="81" y="9"/>
                    <a:pt x="81" y="10"/>
                  </a:cubicBezTo>
                  <a:cubicBezTo>
                    <a:pt x="80" y="11"/>
                    <a:pt x="77" y="12"/>
                    <a:pt x="76" y="11"/>
                  </a:cubicBezTo>
                  <a:cubicBezTo>
                    <a:pt x="76" y="11"/>
                    <a:pt x="75" y="10"/>
                    <a:pt x="74" y="10"/>
                  </a:cubicBezTo>
                  <a:cubicBezTo>
                    <a:pt x="74" y="9"/>
                    <a:pt x="73" y="9"/>
                    <a:pt x="72" y="9"/>
                  </a:cubicBezTo>
                  <a:cubicBezTo>
                    <a:pt x="70" y="8"/>
                    <a:pt x="67" y="10"/>
                    <a:pt x="66" y="10"/>
                  </a:cubicBezTo>
                  <a:cubicBezTo>
                    <a:pt x="65" y="10"/>
                    <a:pt x="62" y="10"/>
                    <a:pt x="61" y="8"/>
                  </a:cubicBezTo>
                  <a:cubicBezTo>
                    <a:pt x="60" y="8"/>
                    <a:pt x="59" y="4"/>
                    <a:pt x="58" y="3"/>
                  </a:cubicBezTo>
                  <a:cubicBezTo>
                    <a:pt x="57" y="3"/>
                    <a:pt x="55" y="1"/>
                    <a:pt x="54" y="1"/>
                  </a:cubicBezTo>
                  <a:cubicBezTo>
                    <a:pt x="53" y="1"/>
                    <a:pt x="51" y="2"/>
                    <a:pt x="50" y="2"/>
                  </a:cubicBezTo>
                  <a:cubicBezTo>
                    <a:pt x="50" y="1"/>
                    <a:pt x="48" y="0"/>
                    <a:pt x="48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6" y="1"/>
                    <a:pt x="47" y="3"/>
                    <a:pt x="47" y="4"/>
                  </a:cubicBezTo>
                  <a:cubicBezTo>
                    <a:pt x="47" y="5"/>
                    <a:pt x="48" y="8"/>
                    <a:pt x="49" y="9"/>
                  </a:cubicBezTo>
                  <a:cubicBezTo>
                    <a:pt x="50" y="10"/>
                    <a:pt x="52" y="12"/>
                    <a:pt x="53" y="12"/>
                  </a:cubicBezTo>
                  <a:cubicBezTo>
                    <a:pt x="55" y="13"/>
                    <a:pt x="58" y="13"/>
                    <a:pt x="59" y="14"/>
                  </a:cubicBezTo>
                  <a:cubicBezTo>
                    <a:pt x="60" y="15"/>
                    <a:pt x="61" y="18"/>
                    <a:pt x="60" y="19"/>
                  </a:cubicBezTo>
                  <a:cubicBezTo>
                    <a:pt x="60" y="19"/>
                    <a:pt x="58" y="19"/>
                    <a:pt x="58" y="19"/>
                  </a:cubicBezTo>
                  <a:cubicBezTo>
                    <a:pt x="57" y="19"/>
                    <a:pt x="56" y="19"/>
                    <a:pt x="55" y="20"/>
                  </a:cubicBezTo>
                  <a:cubicBezTo>
                    <a:pt x="55" y="20"/>
                    <a:pt x="55" y="21"/>
                    <a:pt x="55" y="22"/>
                  </a:cubicBezTo>
                  <a:cubicBezTo>
                    <a:pt x="55" y="22"/>
                    <a:pt x="57" y="22"/>
                    <a:pt x="58" y="22"/>
                  </a:cubicBezTo>
                  <a:cubicBezTo>
                    <a:pt x="59" y="22"/>
                    <a:pt x="60" y="23"/>
                    <a:pt x="60" y="24"/>
                  </a:cubicBezTo>
                  <a:cubicBezTo>
                    <a:pt x="60" y="25"/>
                    <a:pt x="59" y="26"/>
                    <a:pt x="59" y="26"/>
                  </a:cubicBezTo>
                  <a:cubicBezTo>
                    <a:pt x="58" y="26"/>
                    <a:pt x="55" y="24"/>
                    <a:pt x="54" y="24"/>
                  </a:cubicBezTo>
                  <a:cubicBezTo>
                    <a:pt x="53" y="24"/>
                    <a:pt x="52" y="26"/>
                    <a:pt x="51" y="26"/>
                  </a:cubicBezTo>
                  <a:cubicBezTo>
                    <a:pt x="50" y="26"/>
                    <a:pt x="48" y="24"/>
                    <a:pt x="48" y="23"/>
                  </a:cubicBezTo>
                  <a:cubicBezTo>
                    <a:pt x="47" y="23"/>
                    <a:pt x="47" y="21"/>
                    <a:pt x="47" y="20"/>
                  </a:cubicBezTo>
                  <a:cubicBezTo>
                    <a:pt x="47" y="20"/>
                    <a:pt x="50" y="18"/>
                    <a:pt x="49" y="17"/>
                  </a:cubicBezTo>
                  <a:cubicBezTo>
                    <a:pt x="49" y="16"/>
                    <a:pt x="47" y="16"/>
                    <a:pt x="47" y="16"/>
                  </a:cubicBezTo>
                  <a:cubicBezTo>
                    <a:pt x="46" y="15"/>
                    <a:pt x="43" y="16"/>
                    <a:pt x="42" y="16"/>
                  </a:cubicBezTo>
                  <a:cubicBezTo>
                    <a:pt x="41" y="16"/>
                    <a:pt x="39" y="18"/>
                    <a:pt x="38" y="17"/>
                  </a:cubicBezTo>
                  <a:cubicBezTo>
                    <a:pt x="37" y="16"/>
                    <a:pt x="36" y="14"/>
                    <a:pt x="35" y="13"/>
                  </a:cubicBezTo>
                  <a:cubicBezTo>
                    <a:pt x="35" y="12"/>
                    <a:pt x="32" y="11"/>
                    <a:pt x="31" y="11"/>
                  </a:cubicBezTo>
                  <a:cubicBezTo>
                    <a:pt x="30" y="10"/>
                    <a:pt x="29" y="8"/>
                    <a:pt x="28" y="7"/>
                  </a:cubicBezTo>
                  <a:cubicBezTo>
                    <a:pt x="28" y="7"/>
                    <a:pt x="27" y="7"/>
                    <a:pt x="26" y="7"/>
                  </a:cubicBezTo>
                  <a:cubicBezTo>
                    <a:pt x="25" y="8"/>
                    <a:pt x="25" y="10"/>
                    <a:pt x="25" y="10"/>
                  </a:cubicBezTo>
                  <a:cubicBezTo>
                    <a:pt x="25" y="11"/>
                    <a:pt x="27" y="12"/>
                    <a:pt x="27" y="13"/>
                  </a:cubicBezTo>
                  <a:cubicBezTo>
                    <a:pt x="27" y="13"/>
                    <a:pt x="28" y="15"/>
                    <a:pt x="28" y="16"/>
                  </a:cubicBezTo>
                  <a:cubicBezTo>
                    <a:pt x="28" y="17"/>
                    <a:pt x="27" y="18"/>
                    <a:pt x="27" y="18"/>
                  </a:cubicBezTo>
                  <a:cubicBezTo>
                    <a:pt x="25" y="18"/>
                    <a:pt x="25" y="18"/>
                    <a:pt x="24" y="17"/>
                  </a:cubicBezTo>
                  <a:cubicBezTo>
                    <a:pt x="24" y="16"/>
                    <a:pt x="23" y="14"/>
                    <a:pt x="22" y="14"/>
                  </a:cubicBezTo>
                  <a:cubicBezTo>
                    <a:pt x="22" y="13"/>
                    <a:pt x="21" y="13"/>
                    <a:pt x="20" y="13"/>
                  </a:cubicBezTo>
                  <a:cubicBezTo>
                    <a:pt x="20" y="13"/>
                    <a:pt x="20" y="12"/>
                    <a:pt x="20" y="12"/>
                  </a:cubicBezTo>
                  <a:cubicBezTo>
                    <a:pt x="19" y="11"/>
                    <a:pt x="18" y="12"/>
                    <a:pt x="18" y="12"/>
                  </a:cubicBezTo>
                  <a:cubicBezTo>
                    <a:pt x="17" y="12"/>
                    <a:pt x="17" y="14"/>
                    <a:pt x="16" y="14"/>
                  </a:cubicBezTo>
                  <a:cubicBezTo>
                    <a:pt x="16" y="14"/>
                    <a:pt x="15" y="12"/>
                    <a:pt x="14" y="12"/>
                  </a:cubicBezTo>
                  <a:cubicBezTo>
                    <a:pt x="12" y="12"/>
                    <a:pt x="9" y="14"/>
                    <a:pt x="8" y="15"/>
                  </a:cubicBezTo>
                  <a:cubicBezTo>
                    <a:pt x="8" y="15"/>
                    <a:pt x="7" y="16"/>
                    <a:pt x="7" y="17"/>
                  </a:cubicBezTo>
                  <a:cubicBezTo>
                    <a:pt x="8" y="19"/>
                    <a:pt x="9" y="21"/>
                    <a:pt x="10" y="21"/>
                  </a:cubicBezTo>
                  <a:cubicBezTo>
                    <a:pt x="11" y="22"/>
                    <a:pt x="13" y="22"/>
                    <a:pt x="14" y="22"/>
                  </a:cubicBezTo>
                  <a:cubicBezTo>
                    <a:pt x="14" y="22"/>
                    <a:pt x="15" y="22"/>
                    <a:pt x="15" y="22"/>
                  </a:cubicBezTo>
                  <a:cubicBezTo>
                    <a:pt x="15" y="22"/>
                    <a:pt x="16" y="22"/>
                    <a:pt x="17" y="22"/>
                  </a:cubicBezTo>
                  <a:cubicBezTo>
                    <a:pt x="17" y="23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6"/>
                    <a:pt x="22" y="23"/>
                    <a:pt x="23" y="24"/>
                  </a:cubicBezTo>
                  <a:cubicBezTo>
                    <a:pt x="25" y="24"/>
                    <a:pt x="27" y="28"/>
                    <a:pt x="29" y="28"/>
                  </a:cubicBezTo>
                  <a:cubicBezTo>
                    <a:pt x="30" y="29"/>
                    <a:pt x="32" y="29"/>
                    <a:pt x="33" y="29"/>
                  </a:cubicBezTo>
                  <a:cubicBezTo>
                    <a:pt x="35" y="30"/>
                    <a:pt x="37" y="30"/>
                    <a:pt x="37" y="31"/>
                  </a:cubicBezTo>
                  <a:cubicBezTo>
                    <a:pt x="37" y="32"/>
                    <a:pt x="35" y="33"/>
                    <a:pt x="34" y="33"/>
                  </a:cubicBezTo>
                  <a:cubicBezTo>
                    <a:pt x="33" y="34"/>
                    <a:pt x="31" y="34"/>
                    <a:pt x="30" y="33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9" y="30"/>
                    <a:pt x="25" y="29"/>
                    <a:pt x="24" y="29"/>
                  </a:cubicBezTo>
                  <a:cubicBezTo>
                    <a:pt x="23" y="29"/>
                    <a:pt x="23" y="30"/>
                    <a:pt x="22" y="30"/>
                  </a:cubicBezTo>
                  <a:cubicBezTo>
                    <a:pt x="22" y="31"/>
                    <a:pt x="23" y="31"/>
                    <a:pt x="23" y="31"/>
                  </a:cubicBezTo>
                  <a:cubicBezTo>
                    <a:pt x="23" y="32"/>
                    <a:pt x="23" y="33"/>
                    <a:pt x="22" y="33"/>
                  </a:cubicBezTo>
                  <a:cubicBezTo>
                    <a:pt x="22" y="33"/>
                    <a:pt x="21" y="32"/>
                    <a:pt x="21" y="32"/>
                  </a:cubicBezTo>
                  <a:cubicBezTo>
                    <a:pt x="20" y="33"/>
                    <a:pt x="20" y="33"/>
                    <a:pt x="21" y="34"/>
                  </a:cubicBezTo>
                  <a:cubicBezTo>
                    <a:pt x="21" y="34"/>
                    <a:pt x="22" y="34"/>
                    <a:pt x="22" y="34"/>
                  </a:cubicBezTo>
                  <a:cubicBezTo>
                    <a:pt x="22" y="35"/>
                    <a:pt x="22" y="36"/>
                    <a:pt x="22" y="36"/>
                  </a:cubicBezTo>
                  <a:cubicBezTo>
                    <a:pt x="22" y="37"/>
                    <a:pt x="23" y="38"/>
                    <a:pt x="24" y="38"/>
                  </a:cubicBezTo>
                  <a:cubicBezTo>
                    <a:pt x="24" y="38"/>
                    <a:pt x="25" y="38"/>
                    <a:pt x="25" y="38"/>
                  </a:cubicBezTo>
                  <a:cubicBezTo>
                    <a:pt x="27" y="38"/>
                    <a:pt x="29" y="37"/>
                    <a:pt x="29" y="37"/>
                  </a:cubicBezTo>
                  <a:cubicBezTo>
                    <a:pt x="30" y="38"/>
                    <a:pt x="30" y="40"/>
                    <a:pt x="31" y="41"/>
                  </a:cubicBezTo>
                  <a:cubicBezTo>
                    <a:pt x="32" y="41"/>
                    <a:pt x="34" y="42"/>
                    <a:pt x="35" y="42"/>
                  </a:cubicBezTo>
                  <a:cubicBezTo>
                    <a:pt x="36" y="42"/>
                    <a:pt x="39" y="40"/>
                    <a:pt x="40" y="41"/>
                  </a:cubicBezTo>
                  <a:cubicBezTo>
                    <a:pt x="40" y="41"/>
                    <a:pt x="41" y="42"/>
                    <a:pt x="41" y="42"/>
                  </a:cubicBezTo>
                  <a:cubicBezTo>
                    <a:pt x="40" y="43"/>
                    <a:pt x="37" y="43"/>
                    <a:pt x="37" y="43"/>
                  </a:cubicBezTo>
                  <a:cubicBezTo>
                    <a:pt x="36" y="44"/>
                    <a:pt x="35" y="44"/>
                    <a:pt x="35" y="45"/>
                  </a:cubicBezTo>
                  <a:cubicBezTo>
                    <a:pt x="35" y="45"/>
                    <a:pt x="35" y="46"/>
                    <a:pt x="36" y="46"/>
                  </a:cubicBezTo>
                  <a:cubicBezTo>
                    <a:pt x="36" y="47"/>
                    <a:pt x="37" y="47"/>
                    <a:pt x="38" y="48"/>
                  </a:cubicBezTo>
                  <a:cubicBezTo>
                    <a:pt x="38" y="48"/>
                    <a:pt x="37" y="49"/>
                    <a:pt x="37" y="50"/>
                  </a:cubicBezTo>
                  <a:cubicBezTo>
                    <a:pt x="35" y="50"/>
                    <a:pt x="32" y="49"/>
                    <a:pt x="31" y="48"/>
                  </a:cubicBezTo>
                  <a:cubicBezTo>
                    <a:pt x="30" y="47"/>
                    <a:pt x="28" y="42"/>
                    <a:pt x="25" y="42"/>
                  </a:cubicBezTo>
                  <a:cubicBezTo>
                    <a:pt x="24" y="41"/>
                    <a:pt x="22" y="42"/>
                    <a:pt x="22" y="43"/>
                  </a:cubicBezTo>
                  <a:cubicBezTo>
                    <a:pt x="21" y="44"/>
                    <a:pt x="22" y="45"/>
                    <a:pt x="22" y="46"/>
                  </a:cubicBezTo>
                  <a:cubicBezTo>
                    <a:pt x="22" y="47"/>
                    <a:pt x="21" y="49"/>
                    <a:pt x="21" y="49"/>
                  </a:cubicBezTo>
                  <a:cubicBezTo>
                    <a:pt x="21" y="50"/>
                    <a:pt x="22" y="50"/>
                    <a:pt x="22" y="50"/>
                  </a:cubicBezTo>
                  <a:cubicBezTo>
                    <a:pt x="23" y="50"/>
                    <a:pt x="24" y="49"/>
                    <a:pt x="24" y="49"/>
                  </a:cubicBezTo>
                  <a:cubicBezTo>
                    <a:pt x="25" y="50"/>
                    <a:pt x="24" y="52"/>
                    <a:pt x="25" y="52"/>
                  </a:cubicBezTo>
                  <a:cubicBezTo>
                    <a:pt x="25" y="53"/>
                    <a:pt x="28" y="53"/>
                    <a:pt x="28" y="53"/>
                  </a:cubicBezTo>
                  <a:cubicBezTo>
                    <a:pt x="29" y="53"/>
                    <a:pt x="31" y="53"/>
                    <a:pt x="31" y="54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1" y="56"/>
                    <a:pt x="29" y="55"/>
                    <a:pt x="28" y="55"/>
                  </a:cubicBezTo>
                  <a:cubicBezTo>
                    <a:pt x="27" y="55"/>
                    <a:pt x="27" y="56"/>
                    <a:pt x="26" y="56"/>
                  </a:cubicBezTo>
                  <a:cubicBezTo>
                    <a:pt x="25" y="57"/>
                    <a:pt x="25" y="59"/>
                    <a:pt x="24" y="59"/>
                  </a:cubicBezTo>
                  <a:cubicBezTo>
                    <a:pt x="23" y="59"/>
                    <a:pt x="23" y="57"/>
                    <a:pt x="23" y="56"/>
                  </a:cubicBezTo>
                  <a:cubicBezTo>
                    <a:pt x="22" y="56"/>
                    <a:pt x="21" y="56"/>
                    <a:pt x="21" y="56"/>
                  </a:cubicBezTo>
                  <a:cubicBezTo>
                    <a:pt x="21" y="56"/>
                    <a:pt x="21" y="58"/>
                    <a:pt x="21" y="58"/>
                  </a:cubicBezTo>
                  <a:cubicBezTo>
                    <a:pt x="20" y="58"/>
                    <a:pt x="18" y="57"/>
                    <a:pt x="18" y="56"/>
                  </a:cubicBezTo>
                  <a:cubicBezTo>
                    <a:pt x="18" y="56"/>
                    <a:pt x="18" y="54"/>
                    <a:pt x="18" y="54"/>
                  </a:cubicBezTo>
                  <a:cubicBezTo>
                    <a:pt x="17" y="53"/>
                    <a:pt x="15" y="51"/>
                    <a:pt x="14" y="51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3" y="51"/>
                    <a:pt x="12" y="52"/>
                    <a:pt x="12" y="52"/>
                  </a:cubicBezTo>
                  <a:cubicBezTo>
                    <a:pt x="12" y="53"/>
                    <a:pt x="11" y="56"/>
                    <a:pt x="10" y="56"/>
                  </a:cubicBezTo>
                  <a:cubicBezTo>
                    <a:pt x="9" y="56"/>
                    <a:pt x="8" y="56"/>
                    <a:pt x="7" y="56"/>
                  </a:cubicBezTo>
                  <a:cubicBezTo>
                    <a:pt x="7" y="57"/>
                    <a:pt x="5" y="57"/>
                    <a:pt x="4" y="58"/>
                  </a:cubicBezTo>
                  <a:cubicBezTo>
                    <a:pt x="3" y="59"/>
                    <a:pt x="0" y="63"/>
                    <a:pt x="0" y="65"/>
                  </a:cubicBezTo>
                  <a:cubicBezTo>
                    <a:pt x="0" y="65"/>
                    <a:pt x="0" y="66"/>
                    <a:pt x="1" y="66"/>
                  </a:cubicBezTo>
                  <a:cubicBezTo>
                    <a:pt x="2" y="66"/>
                    <a:pt x="4" y="64"/>
                    <a:pt x="5" y="64"/>
                  </a:cubicBezTo>
                  <a:cubicBezTo>
                    <a:pt x="6" y="64"/>
                    <a:pt x="7" y="64"/>
                    <a:pt x="8" y="64"/>
                  </a:cubicBezTo>
                  <a:cubicBezTo>
                    <a:pt x="8" y="65"/>
                    <a:pt x="9" y="65"/>
                    <a:pt x="9" y="66"/>
                  </a:cubicBezTo>
                  <a:cubicBezTo>
                    <a:pt x="10" y="67"/>
                    <a:pt x="11" y="72"/>
                    <a:pt x="13" y="73"/>
                  </a:cubicBezTo>
                  <a:cubicBezTo>
                    <a:pt x="13" y="73"/>
                    <a:pt x="15" y="73"/>
                    <a:pt x="16" y="72"/>
                  </a:cubicBezTo>
                  <a:cubicBezTo>
                    <a:pt x="16" y="72"/>
                    <a:pt x="16" y="71"/>
                    <a:pt x="17" y="70"/>
                  </a:cubicBezTo>
                  <a:cubicBezTo>
                    <a:pt x="17" y="69"/>
                    <a:pt x="20" y="68"/>
                    <a:pt x="21" y="68"/>
                  </a:cubicBezTo>
                  <a:cubicBezTo>
                    <a:pt x="21" y="68"/>
                    <a:pt x="21" y="69"/>
                    <a:pt x="22" y="69"/>
                  </a:cubicBezTo>
                  <a:cubicBezTo>
                    <a:pt x="22" y="69"/>
                    <a:pt x="22" y="67"/>
                    <a:pt x="23" y="67"/>
                  </a:cubicBezTo>
                  <a:cubicBezTo>
                    <a:pt x="23" y="66"/>
                    <a:pt x="25" y="66"/>
                    <a:pt x="27" y="66"/>
                  </a:cubicBezTo>
                  <a:cubicBezTo>
                    <a:pt x="27" y="67"/>
                    <a:pt x="28" y="69"/>
                    <a:pt x="28" y="69"/>
                  </a:cubicBezTo>
                  <a:cubicBezTo>
                    <a:pt x="29" y="70"/>
                    <a:pt x="29" y="72"/>
                    <a:pt x="29" y="73"/>
                  </a:cubicBezTo>
                  <a:cubicBezTo>
                    <a:pt x="29" y="73"/>
                    <a:pt x="28" y="75"/>
                    <a:pt x="28" y="76"/>
                  </a:cubicBezTo>
                  <a:cubicBezTo>
                    <a:pt x="28" y="77"/>
                    <a:pt x="29" y="80"/>
                    <a:pt x="30" y="81"/>
                  </a:cubicBezTo>
                  <a:cubicBezTo>
                    <a:pt x="31" y="81"/>
                    <a:pt x="33" y="82"/>
                    <a:pt x="35" y="82"/>
                  </a:cubicBezTo>
                  <a:cubicBezTo>
                    <a:pt x="36" y="83"/>
                    <a:pt x="40" y="82"/>
                    <a:pt x="42" y="82"/>
                  </a:cubicBezTo>
                  <a:cubicBezTo>
                    <a:pt x="42" y="83"/>
                    <a:pt x="43" y="83"/>
                    <a:pt x="43" y="83"/>
                  </a:cubicBezTo>
                  <a:cubicBezTo>
                    <a:pt x="43" y="84"/>
                    <a:pt x="41" y="85"/>
                    <a:pt x="41" y="86"/>
                  </a:cubicBezTo>
                  <a:cubicBezTo>
                    <a:pt x="42" y="87"/>
                    <a:pt x="43" y="89"/>
                    <a:pt x="44" y="89"/>
                  </a:cubicBezTo>
                  <a:cubicBezTo>
                    <a:pt x="44" y="89"/>
                    <a:pt x="46" y="89"/>
                    <a:pt x="46" y="88"/>
                  </a:cubicBezTo>
                  <a:cubicBezTo>
                    <a:pt x="46" y="88"/>
                    <a:pt x="45" y="88"/>
                    <a:pt x="45" y="87"/>
                  </a:cubicBezTo>
                  <a:cubicBezTo>
                    <a:pt x="45" y="87"/>
                    <a:pt x="45" y="87"/>
                    <a:pt x="45" y="86"/>
                  </a:cubicBezTo>
                  <a:cubicBezTo>
                    <a:pt x="46" y="86"/>
                    <a:pt x="47" y="87"/>
                    <a:pt x="48" y="86"/>
                  </a:cubicBezTo>
                  <a:cubicBezTo>
                    <a:pt x="48" y="86"/>
                    <a:pt x="50" y="87"/>
                    <a:pt x="51" y="86"/>
                  </a:cubicBezTo>
                  <a:cubicBezTo>
                    <a:pt x="52" y="85"/>
                    <a:pt x="52" y="83"/>
                    <a:pt x="52" y="81"/>
                  </a:cubicBezTo>
                  <a:cubicBezTo>
                    <a:pt x="52" y="80"/>
                    <a:pt x="51" y="78"/>
                    <a:pt x="51" y="77"/>
                  </a:cubicBezTo>
                  <a:cubicBezTo>
                    <a:pt x="51" y="75"/>
                    <a:pt x="52" y="72"/>
                    <a:pt x="53" y="71"/>
                  </a:cubicBezTo>
                  <a:cubicBezTo>
                    <a:pt x="54" y="69"/>
                    <a:pt x="58" y="66"/>
                    <a:pt x="59" y="66"/>
                  </a:cubicBezTo>
                  <a:cubicBezTo>
                    <a:pt x="60" y="66"/>
                    <a:pt x="60" y="67"/>
                    <a:pt x="60" y="67"/>
                  </a:cubicBezTo>
                  <a:cubicBezTo>
                    <a:pt x="60" y="68"/>
                    <a:pt x="59" y="69"/>
                    <a:pt x="59" y="70"/>
                  </a:cubicBezTo>
                  <a:cubicBezTo>
                    <a:pt x="59" y="71"/>
                    <a:pt x="60" y="72"/>
                    <a:pt x="61" y="72"/>
                  </a:cubicBezTo>
                  <a:cubicBezTo>
                    <a:pt x="62" y="73"/>
                    <a:pt x="66" y="72"/>
                    <a:pt x="67" y="72"/>
                  </a:cubicBezTo>
                  <a:cubicBezTo>
                    <a:pt x="67" y="72"/>
                    <a:pt x="68" y="71"/>
                    <a:pt x="68" y="71"/>
                  </a:cubicBezTo>
                  <a:cubicBezTo>
                    <a:pt x="69" y="70"/>
                    <a:pt x="68" y="69"/>
                    <a:pt x="68" y="68"/>
                  </a:cubicBezTo>
                  <a:cubicBezTo>
                    <a:pt x="68" y="68"/>
                    <a:pt x="69" y="68"/>
                    <a:pt x="69" y="68"/>
                  </a:cubicBezTo>
                  <a:cubicBezTo>
                    <a:pt x="71" y="68"/>
                    <a:pt x="73" y="71"/>
                    <a:pt x="74" y="72"/>
                  </a:cubicBezTo>
                  <a:cubicBezTo>
                    <a:pt x="74" y="72"/>
                    <a:pt x="74" y="73"/>
                    <a:pt x="74" y="73"/>
                  </a:cubicBezTo>
                  <a:cubicBezTo>
                    <a:pt x="73" y="74"/>
                    <a:pt x="70" y="74"/>
                    <a:pt x="70" y="74"/>
                  </a:cubicBezTo>
                  <a:cubicBezTo>
                    <a:pt x="69" y="74"/>
                    <a:pt x="69" y="73"/>
                    <a:pt x="69" y="73"/>
                  </a:cubicBezTo>
                  <a:cubicBezTo>
                    <a:pt x="68" y="72"/>
                    <a:pt x="64" y="73"/>
                    <a:pt x="63" y="74"/>
                  </a:cubicBezTo>
                  <a:cubicBezTo>
                    <a:pt x="62" y="75"/>
                    <a:pt x="61" y="76"/>
                    <a:pt x="61" y="77"/>
                  </a:cubicBezTo>
                  <a:cubicBezTo>
                    <a:pt x="61" y="79"/>
                    <a:pt x="61" y="82"/>
                    <a:pt x="62" y="83"/>
                  </a:cubicBezTo>
                  <a:cubicBezTo>
                    <a:pt x="62" y="84"/>
                    <a:pt x="63" y="85"/>
                    <a:pt x="65" y="85"/>
                  </a:cubicBezTo>
                  <a:cubicBezTo>
                    <a:pt x="65" y="86"/>
                    <a:pt x="67" y="85"/>
                    <a:pt x="67" y="85"/>
                  </a:cubicBezTo>
                  <a:cubicBezTo>
                    <a:pt x="68" y="84"/>
                    <a:pt x="67" y="83"/>
                    <a:pt x="67" y="83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9" y="82"/>
                    <a:pt x="70" y="80"/>
                    <a:pt x="70" y="79"/>
                  </a:cubicBezTo>
                  <a:cubicBezTo>
                    <a:pt x="72" y="79"/>
                    <a:pt x="73" y="77"/>
                    <a:pt x="74" y="76"/>
                  </a:cubicBezTo>
                  <a:cubicBezTo>
                    <a:pt x="75" y="76"/>
                    <a:pt x="76" y="76"/>
                    <a:pt x="76" y="76"/>
                  </a:cubicBezTo>
                  <a:cubicBezTo>
                    <a:pt x="76" y="76"/>
                    <a:pt x="76" y="77"/>
                    <a:pt x="76" y="77"/>
                  </a:cubicBezTo>
                  <a:cubicBezTo>
                    <a:pt x="76" y="78"/>
                    <a:pt x="75" y="79"/>
                    <a:pt x="75" y="79"/>
                  </a:cubicBezTo>
                  <a:cubicBezTo>
                    <a:pt x="74" y="80"/>
                    <a:pt x="74" y="82"/>
                    <a:pt x="74" y="82"/>
                  </a:cubicBezTo>
                  <a:cubicBezTo>
                    <a:pt x="74" y="83"/>
                    <a:pt x="75" y="83"/>
                    <a:pt x="75" y="83"/>
                  </a:cubicBezTo>
                  <a:cubicBezTo>
                    <a:pt x="76" y="83"/>
                    <a:pt x="77" y="82"/>
                    <a:pt x="77" y="83"/>
                  </a:cubicBezTo>
                  <a:cubicBezTo>
                    <a:pt x="78" y="83"/>
                    <a:pt x="78" y="84"/>
                    <a:pt x="78" y="84"/>
                  </a:cubicBezTo>
                  <a:cubicBezTo>
                    <a:pt x="78" y="85"/>
                    <a:pt x="78" y="87"/>
                    <a:pt x="77" y="87"/>
                  </a:cubicBezTo>
                  <a:cubicBezTo>
                    <a:pt x="77" y="88"/>
                    <a:pt x="76" y="87"/>
                    <a:pt x="75" y="87"/>
                  </a:cubicBezTo>
                  <a:cubicBezTo>
                    <a:pt x="74" y="88"/>
                    <a:pt x="74" y="89"/>
                    <a:pt x="73" y="89"/>
                  </a:cubicBezTo>
                  <a:cubicBezTo>
                    <a:pt x="72" y="89"/>
                    <a:pt x="71" y="88"/>
                    <a:pt x="70" y="88"/>
                  </a:cubicBezTo>
                  <a:cubicBezTo>
                    <a:pt x="69" y="88"/>
                    <a:pt x="66" y="90"/>
                    <a:pt x="64" y="90"/>
                  </a:cubicBezTo>
                  <a:cubicBezTo>
                    <a:pt x="63" y="90"/>
                    <a:pt x="61" y="90"/>
                    <a:pt x="60" y="91"/>
                  </a:cubicBezTo>
                  <a:cubicBezTo>
                    <a:pt x="60" y="91"/>
                    <a:pt x="58" y="91"/>
                    <a:pt x="58" y="92"/>
                  </a:cubicBezTo>
                  <a:cubicBezTo>
                    <a:pt x="58" y="92"/>
                    <a:pt x="58" y="94"/>
                    <a:pt x="58" y="95"/>
                  </a:cubicBezTo>
                  <a:cubicBezTo>
                    <a:pt x="58" y="95"/>
                    <a:pt x="59" y="96"/>
                    <a:pt x="59" y="97"/>
                  </a:cubicBezTo>
                  <a:cubicBezTo>
                    <a:pt x="59" y="98"/>
                    <a:pt x="57" y="99"/>
                    <a:pt x="57" y="100"/>
                  </a:cubicBezTo>
                  <a:cubicBezTo>
                    <a:pt x="55" y="100"/>
                    <a:pt x="53" y="101"/>
                    <a:pt x="52" y="102"/>
                  </a:cubicBezTo>
                  <a:cubicBezTo>
                    <a:pt x="52" y="104"/>
                    <a:pt x="52" y="107"/>
                    <a:pt x="53" y="108"/>
                  </a:cubicBezTo>
                  <a:cubicBezTo>
                    <a:pt x="53" y="109"/>
                    <a:pt x="54" y="110"/>
                    <a:pt x="55" y="110"/>
                  </a:cubicBezTo>
                  <a:cubicBezTo>
                    <a:pt x="57" y="110"/>
                    <a:pt x="59" y="107"/>
                    <a:pt x="60" y="107"/>
                  </a:cubicBezTo>
                  <a:cubicBezTo>
                    <a:pt x="61" y="106"/>
                    <a:pt x="62" y="104"/>
                    <a:pt x="63" y="104"/>
                  </a:cubicBezTo>
                  <a:cubicBezTo>
                    <a:pt x="64" y="104"/>
                    <a:pt x="65" y="105"/>
                    <a:pt x="65" y="106"/>
                  </a:cubicBezTo>
                  <a:cubicBezTo>
                    <a:pt x="66" y="106"/>
                    <a:pt x="64" y="109"/>
                    <a:pt x="65" y="110"/>
                  </a:cubicBezTo>
                  <a:cubicBezTo>
                    <a:pt x="65" y="110"/>
                    <a:pt x="66" y="109"/>
                    <a:pt x="66" y="110"/>
                  </a:cubicBezTo>
                  <a:cubicBezTo>
                    <a:pt x="66" y="110"/>
                    <a:pt x="67" y="112"/>
                    <a:pt x="67" y="112"/>
                  </a:cubicBezTo>
                  <a:cubicBezTo>
                    <a:pt x="68" y="112"/>
                    <a:pt x="70" y="112"/>
                    <a:pt x="70" y="113"/>
                  </a:cubicBezTo>
                  <a:cubicBezTo>
                    <a:pt x="70" y="113"/>
                    <a:pt x="70" y="113"/>
                    <a:pt x="70" y="113"/>
                  </a:cubicBezTo>
                  <a:cubicBezTo>
                    <a:pt x="70" y="113"/>
                    <a:pt x="70" y="113"/>
                    <a:pt x="70" y="113"/>
                  </a:cubicBezTo>
                  <a:cubicBezTo>
                    <a:pt x="72" y="114"/>
                    <a:pt x="72" y="118"/>
                    <a:pt x="72" y="119"/>
                  </a:cubicBezTo>
                  <a:cubicBezTo>
                    <a:pt x="73" y="120"/>
                    <a:pt x="75" y="121"/>
                    <a:pt x="76" y="121"/>
                  </a:cubicBezTo>
                  <a:cubicBezTo>
                    <a:pt x="76" y="122"/>
                    <a:pt x="77" y="122"/>
                    <a:pt x="77" y="122"/>
                  </a:cubicBezTo>
                  <a:cubicBezTo>
                    <a:pt x="79" y="121"/>
                    <a:pt x="81" y="118"/>
                    <a:pt x="82" y="117"/>
                  </a:cubicBezTo>
                  <a:cubicBezTo>
                    <a:pt x="83" y="117"/>
                    <a:pt x="85" y="117"/>
                    <a:pt x="86" y="116"/>
                  </a:cubicBezTo>
                  <a:cubicBezTo>
                    <a:pt x="87" y="115"/>
                    <a:pt x="90" y="112"/>
                    <a:pt x="91" y="111"/>
                  </a:cubicBezTo>
                  <a:cubicBezTo>
                    <a:pt x="92" y="109"/>
                    <a:pt x="92" y="104"/>
                    <a:pt x="94" y="102"/>
                  </a:cubicBezTo>
                  <a:cubicBezTo>
                    <a:pt x="95" y="100"/>
                    <a:pt x="99" y="99"/>
                    <a:pt x="100" y="98"/>
                  </a:cubicBezTo>
                  <a:cubicBezTo>
                    <a:pt x="101" y="97"/>
                    <a:pt x="103" y="95"/>
                    <a:pt x="104" y="94"/>
                  </a:cubicBezTo>
                  <a:cubicBezTo>
                    <a:pt x="104" y="92"/>
                    <a:pt x="106" y="90"/>
                    <a:pt x="107" y="91"/>
                  </a:cubicBezTo>
                  <a:cubicBezTo>
                    <a:pt x="107" y="91"/>
                    <a:pt x="108" y="92"/>
                    <a:pt x="108" y="93"/>
                  </a:cubicBezTo>
                  <a:cubicBezTo>
                    <a:pt x="108" y="94"/>
                    <a:pt x="106" y="95"/>
                    <a:pt x="106" y="96"/>
                  </a:cubicBezTo>
                  <a:cubicBezTo>
                    <a:pt x="106" y="97"/>
                    <a:pt x="108" y="98"/>
                    <a:pt x="108" y="99"/>
                  </a:cubicBezTo>
                  <a:cubicBezTo>
                    <a:pt x="108" y="99"/>
                    <a:pt x="108" y="101"/>
                    <a:pt x="108" y="102"/>
                  </a:cubicBezTo>
                  <a:cubicBezTo>
                    <a:pt x="108" y="102"/>
                    <a:pt x="107" y="103"/>
                    <a:pt x="106" y="103"/>
                  </a:cubicBezTo>
                  <a:cubicBezTo>
                    <a:pt x="106" y="103"/>
                    <a:pt x="106" y="103"/>
                    <a:pt x="106" y="104"/>
                  </a:cubicBezTo>
                  <a:cubicBezTo>
                    <a:pt x="106" y="104"/>
                    <a:pt x="107" y="104"/>
                    <a:pt x="107" y="105"/>
                  </a:cubicBezTo>
                  <a:cubicBezTo>
                    <a:pt x="108" y="105"/>
                    <a:pt x="106" y="107"/>
                    <a:pt x="106" y="107"/>
                  </a:cubicBezTo>
                  <a:cubicBezTo>
                    <a:pt x="105" y="107"/>
                    <a:pt x="105" y="106"/>
                    <a:pt x="104" y="106"/>
                  </a:cubicBezTo>
                  <a:cubicBezTo>
                    <a:pt x="103" y="105"/>
                    <a:pt x="101" y="104"/>
                    <a:pt x="100" y="105"/>
                  </a:cubicBezTo>
                  <a:cubicBezTo>
                    <a:pt x="100" y="105"/>
                    <a:pt x="99" y="106"/>
                    <a:pt x="100" y="107"/>
                  </a:cubicBezTo>
                  <a:cubicBezTo>
                    <a:pt x="100" y="108"/>
                    <a:pt x="103" y="110"/>
                    <a:pt x="104" y="110"/>
                  </a:cubicBezTo>
                  <a:cubicBezTo>
                    <a:pt x="106" y="110"/>
                    <a:pt x="108" y="109"/>
                    <a:pt x="109" y="109"/>
                  </a:cubicBezTo>
                  <a:cubicBezTo>
                    <a:pt x="110" y="109"/>
                    <a:pt x="112" y="109"/>
                    <a:pt x="113" y="108"/>
                  </a:cubicBezTo>
                  <a:cubicBezTo>
                    <a:pt x="114" y="108"/>
                    <a:pt x="115" y="107"/>
                    <a:pt x="115" y="106"/>
                  </a:cubicBezTo>
                  <a:cubicBezTo>
                    <a:pt x="115" y="105"/>
                    <a:pt x="113" y="104"/>
                    <a:pt x="113" y="103"/>
                  </a:cubicBezTo>
                  <a:cubicBezTo>
                    <a:pt x="113" y="102"/>
                    <a:pt x="114" y="98"/>
                    <a:pt x="115" y="97"/>
                  </a:cubicBezTo>
                  <a:cubicBezTo>
                    <a:pt x="115" y="96"/>
                    <a:pt x="116" y="95"/>
                    <a:pt x="116" y="95"/>
                  </a:cubicBezTo>
                  <a:cubicBezTo>
                    <a:pt x="119" y="94"/>
                    <a:pt x="123" y="93"/>
                    <a:pt x="125" y="94"/>
                  </a:cubicBezTo>
                  <a:cubicBezTo>
                    <a:pt x="125" y="94"/>
                    <a:pt x="126" y="95"/>
                    <a:pt x="126" y="95"/>
                  </a:cubicBezTo>
                  <a:cubicBezTo>
                    <a:pt x="125" y="96"/>
                    <a:pt x="124" y="97"/>
                    <a:pt x="123" y="98"/>
                  </a:cubicBezTo>
                  <a:cubicBezTo>
                    <a:pt x="122" y="98"/>
                    <a:pt x="119" y="98"/>
                    <a:pt x="119" y="98"/>
                  </a:cubicBezTo>
                  <a:cubicBezTo>
                    <a:pt x="118" y="98"/>
                    <a:pt x="117" y="100"/>
                    <a:pt x="116" y="100"/>
                  </a:cubicBezTo>
                  <a:cubicBezTo>
                    <a:pt x="116" y="102"/>
                    <a:pt x="116" y="103"/>
                    <a:pt x="117" y="104"/>
                  </a:cubicBezTo>
                  <a:cubicBezTo>
                    <a:pt x="119" y="105"/>
                    <a:pt x="119" y="105"/>
                    <a:pt x="119" y="105"/>
                  </a:cubicBezTo>
                  <a:cubicBezTo>
                    <a:pt x="120" y="106"/>
                    <a:pt x="120" y="108"/>
                    <a:pt x="121" y="109"/>
                  </a:cubicBezTo>
                  <a:cubicBezTo>
                    <a:pt x="121" y="109"/>
                    <a:pt x="123" y="110"/>
                    <a:pt x="123" y="111"/>
                  </a:cubicBezTo>
                  <a:cubicBezTo>
                    <a:pt x="124" y="112"/>
                    <a:pt x="121" y="116"/>
                    <a:pt x="121" y="118"/>
                  </a:cubicBezTo>
                  <a:cubicBezTo>
                    <a:pt x="121" y="119"/>
                    <a:pt x="123" y="122"/>
                    <a:pt x="122" y="123"/>
                  </a:cubicBezTo>
                  <a:cubicBezTo>
                    <a:pt x="122" y="123"/>
                    <a:pt x="121" y="123"/>
                    <a:pt x="120" y="123"/>
                  </a:cubicBezTo>
                  <a:cubicBezTo>
                    <a:pt x="118" y="121"/>
                    <a:pt x="121" y="112"/>
                    <a:pt x="118" y="110"/>
                  </a:cubicBezTo>
                  <a:cubicBezTo>
                    <a:pt x="118" y="110"/>
                    <a:pt x="117" y="110"/>
                    <a:pt x="116" y="110"/>
                  </a:cubicBezTo>
                  <a:cubicBezTo>
                    <a:pt x="116" y="111"/>
                    <a:pt x="116" y="112"/>
                    <a:pt x="115" y="113"/>
                  </a:cubicBezTo>
                  <a:cubicBezTo>
                    <a:pt x="114" y="114"/>
                    <a:pt x="112" y="114"/>
                    <a:pt x="111" y="114"/>
                  </a:cubicBezTo>
                  <a:cubicBezTo>
                    <a:pt x="111" y="114"/>
                    <a:pt x="109" y="113"/>
                    <a:pt x="108" y="114"/>
                  </a:cubicBezTo>
                  <a:cubicBezTo>
                    <a:pt x="108" y="114"/>
                    <a:pt x="106" y="114"/>
                    <a:pt x="106" y="114"/>
                  </a:cubicBezTo>
                  <a:cubicBezTo>
                    <a:pt x="105" y="117"/>
                    <a:pt x="107" y="120"/>
                    <a:pt x="107" y="122"/>
                  </a:cubicBezTo>
                  <a:cubicBezTo>
                    <a:pt x="107" y="123"/>
                    <a:pt x="109" y="125"/>
                    <a:pt x="110" y="126"/>
                  </a:cubicBezTo>
                  <a:cubicBezTo>
                    <a:pt x="110" y="127"/>
                    <a:pt x="109" y="130"/>
                    <a:pt x="108" y="131"/>
                  </a:cubicBezTo>
                  <a:cubicBezTo>
                    <a:pt x="108" y="132"/>
                    <a:pt x="106" y="134"/>
                    <a:pt x="105" y="135"/>
                  </a:cubicBezTo>
                  <a:cubicBezTo>
                    <a:pt x="104" y="135"/>
                    <a:pt x="103" y="137"/>
                    <a:pt x="103" y="138"/>
                  </a:cubicBezTo>
                  <a:cubicBezTo>
                    <a:pt x="103" y="140"/>
                    <a:pt x="103" y="144"/>
                    <a:pt x="104" y="145"/>
                  </a:cubicBezTo>
                  <a:cubicBezTo>
                    <a:pt x="104" y="146"/>
                    <a:pt x="105" y="149"/>
                    <a:pt x="105" y="149"/>
                  </a:cubicBezTo>
                  <a:cubicBezTo>
                    <a:pt x="106" y="149"/>
                    <a:pt x="107" y="149"/>
                    <a:pt x="108" y="149"/>
                  </a:cubicBezTo>
                  <a:cubicBezTo>
                    <a:pt x="109" y="149"/>
                    <a:pt x="109" y="149"/>
                    <a:pt x="109" y="149"/>
                  </a:cubicBezTo>
                  <a:cubicBezTo>
                    <a:pt x="110" y="148"/>
                    <a:pt x="111" y="146"/>
                    <a:pt x="111" y="145"/>
                  </a:cubicBezTo>
                  <a:cubicBezTo>
                    <a:pt x="111" y="144"/>
                    <a:pt x="112" y="142"/>
                    <a:pt x="112" y="140"/>
                  </a:cubicBezTo>
                  <a:cubicBezTo>
                    <a:pt x="112" y="140"/>
                    <a:pt x="111" y="138"/>
                    <a:pt x="111" y="138"/>
                  </a:cubicBezTo>
                  <a:cubicBezTo>
                    <a:pt x="111" y="137"/>
                    <a:pt x="112" y="136"/>
                    <a:pt x="113" y="136"/>
                  </a:cubicBezTo>
                  <a:cubicBezTo>
                    <a:pt x="114" y="135"/>
                    <a:pt x="116" y="136"/>
                    <a:pt x="117" y="136"/>
                  </a:cubicBezTo>
                  <a:cubicBezTo>
                    <a:pt x="118" y="135"/>
                    <a:pt x="119" y="133"/>
                    <a:pt x="119" y="132"/>
                  </a:cubicBezTo>
                  <a:cubicBezTo>
                    <a:pt x="120" y="131"/>
                    <a:pt x="118" y="130"/>
                    <a:pt x="119" y="129"/>
                  </a:cubicBezTo>
                  <a:cubicBezTo>
                    <a:pt x="119" y="129"/>
                    <a:pt x="121" y="130"/>
                    <a:pt x="121" y="131"/>
                  </a:cubicBezTo>
                  <a:cubicBezTo>
                    <a:pt x="122" y="132"/>
                    <a:pt x="122" y="132"/>
                    <a:pt x="122" y="133"/>
                  </a:cubicBezTo>
                  <a:cubicBezTo>
                    <a:pt x="122" y="134"/>
                    <a:pt x="120" y="135"/>
                    <a:pt x="120" y="136"/>
                  </a:cubicBezTo>
                  <a:cubicBezTo>
                    <a:pt x="119" y="137"/>
                    <a:pt x="118" y="139"/>
                    <a:pt x="118" y="140"/>
                  </a:cubicBezTo>
                  <a:cubicBezTo>
                    <a:pt x="118" y="141"/>
                    <a:pt x="118" y="143"/>
                    <a:pt x="118" y="143"/>
                  </a:cubicBezTo>
                  <a:cubicBezTo>
                    <a:pt x="119" y="144"/>
                    <a:pt x="121" y="145"/>
                    <a:pt x="121" y="146"/>
                  </a:cubicBezTo>
                  <a:cubicBezTo>
                    <a:pt x="122" y="148"/>
                    <a:pt x="123" y="150"/>
                    <a:pt x="123" y="151"/>
                  </a:cubicBezTo>
                  <a:cubicBezTo>
                    <a:pt x="124" y="152"/>
                    <a:pt x="126" y="153"/>
                    <a:pt x="127" y="153"/>
                  </a:cubicBezTo>
                  <a:cubicBezTo>
                    <a:pt x="129" y="154"/>
                    <a:pt x="134" y="154"/>
                    <a:pt x="135" y="153"/>
                  </a:cubicBezTo>
                  <a:cubicBezTo>
                    <a:pt x="137" y="153"/>
                    <a:pt x="142" y="153"/>
                    <a:pt x="144" y="153"/>
                  </a:cubicBezTo>
                  <a:cubicBezTo>
                    <a:pt x="148" y="153"/>
                    <a:pt x="155" y="152"/>
                    <a:pt x="159" y="153"/>
                  </a:cubicBezTo>
                  <a:cubicBezTo>
                    <a:pt x="160" y="153"/>
                    <a:pt x="161" y="155"/>
                    <a:pt x="163" y="155"/>
                  </a:cubicBezTo>
                  <a:cubicBezTo>
                    <a:pt x="165" y="156"/>
                    <a:pt x="169" y="156"/>
                    <a:pt x="171" y="156"/>
                  </a:cubicBezTo>
                  <a:cubicBezTo>
                    <a:pt x="173" y="156"/>
                    <a:pt x="175" y="155"/>
                    <a:pt x="176" y="155"/>
                  </a:cubicBezTo>
                  <a:cubicBezTo>
                    <a:pt x="178" y="155"/>
                    <a:pt x="180" y="157"/>
                    <a:pt x="182" y="157"/>
                  </a:cubicBezTo>
                  <a:cubicBezTo>
                    <a:pt x="183" y="158"/>
                    <a:pt x="187" y="159"/>
                    <a:pt x="189" y="159"/>
                  </a:cubicBezTo>
                  <a:cubicBezTo>
                    <a:pt x="190" y="158"/>
                    <a:pt x="191" y="157"/>
                    <a:pt x="191" y="156"/>
                  </a:cubicBezTo>
                  <a:cubicBezTo>
                    <a:pt x="193" y="156"/>
                    <a:pt x="195" y="155"/>
                    <a:pt x="197" y="155"/>
                  </a:cubicBezTo>
                  <a:cubicBezTo>
                    <a:pt x="197" y="156"/>
                    <a:pt x="199" y="158"/>
                    <a:pt x="199" y="158"/>
                  </a:cubicBezTo>
                  <a:cubicBezTo>
                    <a:pt x="200" y="158"/>
                    <a:pt x="201" y="159"/>
                    <a:pt x="202" y="159"/>
                  </a:cubicBezTo>
                  <a:cubicBezTo>
                    <a:pt x="203" y="160"/>
                    <a:pt x="208" y="159"/>
                    <a:pt x="210" y="159"/>
                  </a:cubicBezTo>
                  <a:cubicBezTo>
                    <a:pt x="212" y="159"/>
                    <a:pt x="216" y="157"/>
                    <a:pt x="218" y="156"/>
                  </a:cubicBezTo>
                  <a:cubicBezTo>
                    <a:pt x="220" y="156"/>
                    <a:pt x="227" y="157"/>
                    <a:pt x="230" y="157"/>
                  </a:cubicBezTo>
                  <a:cubicBezTo>
                    <a:pt x="231" y="157"/>
                    <a:pt x="233" y="155"/>
                    <a:pt x="235" y="155"/>
                  </a:cubicBezTo>
                  <a:cubicBezTo>
                    <a:pt x="235" y="155"/>
                    <a:pt x="236" y="156"/>
                    <a:pt x="236" y="157"/>
                  </a:cubicBezTo>
                  <a:cubicBezTo>
                    <a:pt x="236" y="157"/>
                    <a:pt x="235" y="158"/>
                    <a:pt x="235" y="159"/>
                  </a:cubicBezTo>
                  <a:cubicBezTo>
                    <a:pt x="234" y="159"/>
                    <a:pt x="230" y="159"/>
                    <a:pt x="228" y="159"/>
                  </a:cubicBezTo>
                  <a:cubicBezTo>
                    <a:pt x="228" y="159"/>
                    <a:pt x="226" y="160"/>
                    <a:pt x="226" y="161"/>
                  </a:cubicBezTo>
                  <a:cubicBezTo>
                    <a:pt x="225" y="161"/>
                    <a:pt x="221" y="163"/>
                    <a:pt x="221" y="164"/>
                  </a:cubicBezTo>
                  <a:cubicBezTo>
                    <a:pt x="221" y="165"/>
                    <a:pt x="223" y="166"/>
                    <a:pt x="223" y="166"/>
                  </a:cubicBezTo>
                  <a:cubicBezTo>
                    <a:pt x="224" y="166"/>
                    <a:pt x="226" y="164"/>
                    <a:pt x="227" y="164"/>
                  </a:cubicBezTo>
                  <a:cubicBezTo>
                    <a:pt x="228" y="164"/>
                    <a:pt x="231" y="164"/>
                    <a:pt x="232" y="165"/>
                  </a:cubicBezTo>
                  <a:cubicBezTo>
                    <a:pt x="232" y="166"/>
                    <a:pt x="230" y="168"/>
                    <a:pt x="229" y="168"/>
                  </a:cubicBezTo>
                  <a:cubicBezTo>
                    <a:pt x="227" y="170"/>
                    <a:pt x="223" y="168"/>
                    <a:pt x="221" y="170"/>
                  </a:cubicBezTo>
                  <a:cubicBezTo>
                    <a:pt x="220" y="170"/>
                    <a:pt x="219" y="171"/>
                    <a:pt x="219" y="172"/>
                  </a:cubicBezTo>
                  <a:cubicBezTo>
                    <a:pt x="219" y="172"/>
                    <a:pt x="220" y="173"/>
                    <a:pt x="220" y="173"/>
                  </a:cubicBezTo>
                  <a:cubicBezTo>
                    <a:pt x="221" y="174"/>
                    <a:pt x="225" y="173"/>
                    <a:pt x="226" y="173"/>
                  </a:cubicBezTo>
                  <a:cubicBezTo>
                    <a:pt x="226" y="173"/>
                    <a:pt x="228" y="173"/>
                    <a:pt x="228" y="173"/>
                  </a:cubicBezTo>
                  <a:cubicBezTo>
                    <a:pt x="228" y="174"/>
                    <a:pt x="224" y="174"/>
                    <a:pt x="224" y="175"/>
                  </a:cubicBezTo>
                  <a:cubicBezTo>
                    <a:pt x="223" y="175"/>
                    <a:pt x="224" y="178"/>
                    <a:pt x="223" y="178"/>
                  </a:cubicBezTo>
                  <a:cubicBezTo>
                    <a:pt x="223" y="179"/>
                    <a:pt x="221" y="176"/>
                    <a:pt x="221" y="176"/>
                  </a:cubicBezTo>
                  <a:cubicBezTo>
                    <a:pt x="220" y="177"/>
                    <a:pt x="220" y="179"/>
                    <a:pt x="221" y="179"/>
                  </a:cubicBezTo>
                  <a:cubicBezTo>
                    <a:pt x="221" y="180"/>
                    <a:pt x="224" y="181"/>
                    <a:pt x="225" y="181"/>
                  </a:cubicBezTo>
                  <a:cubicBezTo>
                    <a:pt x="225" y="181"/>
                    <a:pt x="225" y="180"/>
                    <a:pt x="225" y="179"/>
                  </a:cubicBezTo>
                  <a:cubicBezTo>
                    <a:pt x="226" y="179"/>
                    <a:pt x="226" y="178"/>
                    <a:pt x="226" y="178"/>
                  </a:cubicBezTo>
                  <a:cubicBezTo>
                    <a:pt x="227" y="177"/>
                    <a:pt x="230" y="179"/>
                    <a:pt x="232" y="179"/>
                  </a:cubicBezTo>
                  <a:cubicBezTo>
                    <a:pt x="233" y="178"/>
                    <a:pt x="237" y="178"/>
                    <a:pt x="240" y="177"/>
                  </a:cubicBezTo>
                  <a:cubicBezTo>
                    <a:pt x="240" y="176"/>
                    <a:pt x="241" y="174"/>
                    <a:pt x="242" y="174"/>
                  </a:cubicBezTo>
                  <a:cubicBezTo>
                    <a:pt x="243" y="175"/>
                    <a:pt x="241" y="177"/>
                    <a:pt x="242" y="178"/>
                  </a:cubicBezTo>
                  <a:cubicBezTo>
                    <a:pt x="242" y="178"/>
                    <a:pt x="243" y="179"/>
                    <a:pt x="243" y="179"/>
                  </a:cubicBezTo>
                  <a:cubicBezTo>
                    <a:pt x="242" y="182"/>
                    <a:pt x="235" y="179"/>
                    <a:pt x="232" y="180"/>
                  </a:cubicBezTo>
                  <a:cubicBezTo>
                    <a:pt x="231" y="181"/>
                    <a:pt x="228" y="182"/>
                    <a:pt x="229" y="183"/>
                  </a:cubicBezTo>
                  <a:cubicBezTo>
                    <a:pt x="229" y="184"/>
                    <a:pt x="232" y="183"/>
                    <a:pt x="232" y="183"/>
                  </a:cubicBezTo>
                  <a:cubicBezTo>
                    <a:pt x="232" y="184"/>
                    <a:pt x="229" y="184"/>
                    <a:pt x="229" y="185"/>
                  </a:cubicBezTo>
                  <a:cubicBezTo>
                    <a:pt x="229" y="186"/>
                    <a:pt x="229" y="188"/>
                    <a:pt x="229" y="188"/>
                  </a:cubicBezTo>
                  <a:cubicBezTo>
                    <a:pt x="229" y="191"/>
                    <a:pt x="229" y="196"/>
                    <a:pt x="232" y="197"/>
                  </a:cubicBezTo>
                  <a:cubicBezTo>
                    <a:pt x="232" y="197"/>
                    <a:pt x="233" y="197"/>
                    <a:pt x="233" y="197"/>
                  </a:cubicBezTo>
                  <a:cubicBezTo>
                    <a:pt x="233" y="197"/>
                    <a:pt x="233" y="198"/>
                    <a:pt x="233" y="198"/>
                  </a:cubicBezTo>
                  <a:cubicBezTo>
                    <a:pt x="232" y="199"/>
                    <a:pt x="228" y="198"/>
                    <a:pt x="227" y="197"/>
                  </a:cubicBezTo>
                  <a:cubicBezTo>
                    <a:pt x="226" y="196"/>
                    <a:pt x="225" y="193"/>
                    <a:pt x="224" y="192"/>
                  </a:cubicBezTo>
                  <a:cubicBezTo>
                    <a:pt x="224" y="192"/>
                    <a:pt x="223" y="193"/>
                    <a:pt x="223" y="192"/>
                  </a:cubicBezTo>
                  <a:cubicBezTo>
                    <a:pt x="222" y="191"/>
                    <a:pt x="222" y="189"/>
                    <a:pt x="222" y="188"/>
                  </a:cubicBezTo>
                  <a:cubicBezTo>
                    <a:pt x="223" y="187"/>
                    <a:pt x="224" y="187"/>
                    <a:pt x="224" y="186"/>
                  </a:cubicBezTo>
                  <a:cubicBezTo>
                    <a:pt x="224" y="185"/>
                    <a:pt x="224" y="184"/>
                    <a:pt x="223" y="184"/>
                  </a:cubicBezTo>
                  <a:cubicBezTo>
                    <a:pt x="223" y="183"/>
                    <a:pt x="220" y="184"/>
                    <a:pt x="219" y="184"/>
                  </a:cubicBezTo>
                  <a:cubicBezTo>
                    <a:pt x="218" y="185"/>
                    <a:pt x="217" y="186"/>
                    <a:pt x="216" y="186"/>
                  </a:cubicBezTo>
                  <a:cubicBezTo>
                    <a:pt x="213" y="186"/>
                    <a:pt x="209" y="183"/>
                    <a:pt x="206" y="183"/>
                  </a:cubicBezTo>
                  <a:cubicBezTo>
                    <a:pt x="205" y="183"/>
                    <a:pt x="203" y="183"/>
                    <a:pt x="203" y="184"/>
                  </a:cubicBezTo>
                  <a:cubicBezTo>
                    <a:pt x="202" y="185"/>
                    <a:pt x="203" y="187"/>
                    <a:pt x="204" y="187"/>
                  </a:cubicBezTo>
                  <a:cubicBezTo>
                    <a:pt x="204" y="188"/>
                    <a:pt x="206" y="187"/>
                    <a:pt x="206" y="188"/>
                  </a:cubicBezTo>
                  <a:cubicBezTo>
                    <a:pt x="208" y="188"/>
                    <a:pt x="210" y="190"/>
                    <a:pt x="212" y="191"/>
                  </a:cubicBezTo>
                  <a:cubicBezTo>
                    <a:pt x="213" y="191"/>
                    <a:pt x="214" y="190"/>
                    <a:pt x="215" y="190"/>
                  </a:cubicBezTo>
                  <a:cubicBezTo>
                    <a:pt x="216" y="190"/>
                    <a:pt x="217" y="192"/>
                    <a:pt x="217" y="193"/>
                  </a:cubicBezTo>
                  <a:cubicBezTo>
                    <a:pt x="217" y="194"/>
                    <a:pt x="216" y="195"/>
                    <a:pt x="216" y="195"/>
                  </a:cubicBezTo>
                  <a:cubicBezTo>
                    <a:pt x="214" y="195"/>
                    <a:pt x="213" y="195"/>
                    <a:pt x="212" y="196"/>
                  </a:cubicBezTo>
                  <a:cubicBezTo>
                    <a:pt x="212" y="196"/>
                    <a:pt x="211" y="197"/>
                    <a:pt x="211" y="197"/>
                  </a:cubicBezTo>
                  <a:cubicBezTo>
                    <a:pt x="211" y="197"/>
                    <a:pt x="207" y="202"/>
                    <a:pt x="207" y="204"/>
                  </a:cubicBezTo>
                  <a:cubicBezTo>
                    <a:pt x="206" y="205"/>
                    <a:pt x="208" y="209"/>
                    <a:pt x="209" y="210"/>
                  </a:cubicBezTo>
                  <a:cubicBezTo>
                    <a:pt x="209" y="211"/>
                    <a:pt x="212" y="213"/>
                    <a:pt x="213" y="213"/>
                  </a:cubicBezTo>
                  <a:cubicBezTo>
                    <a:pt x="214" y="213"/>
                    <a:pt x="217" y="213"/>
                    <a:pt x="218" y="214"/>
                  </a:cubicBezTo>
                  <a:cubicBezTo>
                    <a:pt x="219" y="215"/>
                    <a:pt x="219" y="220"/>
                    <a:pt x="220" y="220"/>
                  </a:cubicBezTo>
                  <a:cubicBezTo>
                    <a:pt x="221" y="221"/>
                    <a:pt x="223" y="220"/>
                    <a:pt x="224" y="220"/>
                  </a:cubicBezTo>
                  <a:cubicBezTo>
                    <a:pt x="225" y="220"/>
                    <a:pt x="226" y="222"/>
                    <a:pt x="227" y="223"/>
                  </a:cubicBezTo>
                  <a:cubicBezTo>
                    <a:pt x="227" y="224"/>
                    <a:pt x="228" y="225"/>
                    <a:pt x="228" y="225"/>
                  </a:cubicBezTo>
                  <a:cubicBezTo>
                    <a:pt x="228" y="226"/>
                    <a:pt x="226" y="225"/>
                    <a:pt x="226" y="226"/>
                  </a:cubicBezTo>
                  <a:cubicBezTo>
                    <a:pt x="225" y="226"/>
                    <a:pt x="223" y="228"/>
                    <a:pt x="223" y="229"/>
                  </a:cubicBezTo>
                  <a:cubicBezTo>
                    <a:pt x="223" y="232"/>
                    <a:pt x="227" y="236"/>
                    <a:pt x="226" y="238"/>
                  </a:cubicBezTo>
                  <a:cubicBezTo>
                    <a:pt x="225" y="239"/>
                    <a:pt x="223" y="239"/>
                    <a:pt x="223" y="239"/>
                  </a:cubicBezTo>
                  <a:cubicBezTo>
                    <a:pt x="221" y="242"/>
                    <a:pt x="221" y="249"/>
                    <a:pt x="224" y="251"/>
                  </a:cubicBezTo>
                  <a:cubicBezTo>
                    <a:pt x="224" y="251"/>
                    <a:pt x="227" y="250"/>
                    <a:pt x="228" y="251"/>
                  </a:cubicBezTo>
                  <a:cubicBezTo>
                    <a:pt x="228" y="252"/>
                    <a:pt x="227" y="254"/>
                    <a:pt x="227" y="255"/>
                  </a:cubicBezTo>
                  <a:cubicBezTo>
                    <a:pt x="228" y="255"/>
                    <a:pt x="230" y="256"/>
                    <a:pt x="231" y="255"/>
                  </a:cubicBezTo>
                  <a:cubicBezTo>
                    <a:pt x="231" y="255"/>
                    <a:pt x="231" y="254"/>
                    <a:pt x="231" y="254"/>
                  </a:cubicBezTo>
                  <a:cubicBezTo>
                    <a:pt x="231" y="252"/>
                    <a:pt x="233" y="251"/>
                    <a:pt x="233" y="251"/>
                  </a:cubicBezTo>
                  <a:cubicBezTo>
                    <a:pt x="235" y="252"/>
                    <a:pt x="236" y="256"/>
                    <a:pt x="237" y="257"/>
                  </a:cubicBezTo>
                  <a:cubicBezTo>
                    <a:pt x="238" y="257"/>
                    <a:pt x="239" y="255"/>
                    <a:pt x="240" y="255"/>
                  </a:cubicBezTo>
                  <a:cubicBezTo>
                    <a:pt x="241" y="255"/>
                    <a:pt x="244" y="258"/>
                    <a:pt x="246" y="257"/>
                  </a:cubicBezTo>
                  <a:cubicBezTo>
                    <a:pt x="247" y="257"/>
                    <a:pt x="245" y="254"/>
                    <a:pt x="246" y="253"/>
                  </a:cubicBezTo>
                  <a:cubicBezTo>
                    <a:pt x="247" y="251"/>
                    <a:pt x="249" y="251"/>
                    <a:pt x="251" y="251"/>
                  </a:cubicBezTo>
                  <a:cubicBezTo>
                    <a:pt x="252" y="251"/>
                    <a:pt x="255" y="252"/>
                    <a:pt x="256" y="251"/>
                  </a:cubicBezTo>
                  <a:cubicBezTo>
                    <a:pt x="257" y="250"/>
                    <a:pt x="257" y="245"/>
                    <a:pt x="258" y="244"/>
                  </a:cubicBezTo>
                  <a:cubicBezTo>
                    <a:pt x="259" y="243"/>
                    <a:pt x="261" y="243"/>
                    <a:pt x="261" y="243"/>
                  </a:cubicBezTo>
                  <a:cubicBezTo>
                    <a:pt x="263" y="243"/>
                    <a:pt x="265" y="244"/>
                    <a:pt x="266" y="244"/>
                  </a:cubicBezTo>
                  <a:cubicBezTo>
                    <a:pt x="269" y="244"/>
                    <a:pt x="273" y="240"/>
                    <a:pt x="276" y="241"/>
                  </a:cubicBezTo>
                  <a:cubicBezTo>
                    <a:pt x="277" y="241"/>
                    <a:pt x="278" y="244"/>
                    <a:pt x="279" y="244"/>
                  </a:cubicBezTo>
                  <a:cubicBezTo>
                    <a:pt x="281" y="245"/>
                    <a:pt x="287" y="243"/>
                    <a:pt x="290" y="244"/>
                  </a:cubicBezTo>
                  <a:cubicBezTo>
                    <a:pt x="291" y="244"/>
                    <a:pt x="292" y="244"/>
                    <a:pt x="292" y="245"/>
                  </a:cubicBezTo>
                  <a:cubicBezTo>
                    <a:pt x="292" y="245"/>
                    <a:pt x="291" y="247"/>
                    <a:pt x="291" y="247"/>
                  </a:cubicBezTo>
                  <a:cubicBezTo>
                    <a:pt x="291" y="248"/>
                    <a:pt x="291" y="249"/>
                    <a:pt x="292" y="249"/>
                  </a:cubicBezTo>
                  <a:cubicBezTo>
                    <a:pt x="292" y="249"/>
                    <a:pt x="293" y="249"/>
                    <a:pt x="294" y="249"/>
                  </a:cubicBezTo>
                  <a:cubicBezTo>
                    <a:pt x="295" y="250"/>
                    <a:pt x="296" y="251"/>
                    <a:pt x="297" y="252"/>
                  </a:cubicBezTo>
                  <a:cubicBezTo>
                    <a:pt x="298" y="255"/>
                    <a:pt x="296" y="262"/>
                    <a:pt x="299" y="264"/>
                  </a:cubicBezTo>
                  <a:cubicBezTo>
                    <a:pt x="299" y="264"/>
                    <a:pt x="301" y="264"/>
                    <a:pt x="302" y="264"/>
                  </a:cubicBezTo>
                  <a:cubicBezTo>
                    <a:pt x="302" y="264"/>
                    <a:pt x="303" y="263"/>
                    <a:pt x="303" y="263"/>
                  </a:cubicBezTo>
                  <a:cubicBezTo>
                    <a:pt x="304" y="263"/>
                    <a:pt x="305" y="264"/>
                    <a:pt x="306" y="264"/>
                  </a:cubicBezTo>
                  <a:cubicBezTo>
                    <a:pt x="307" y="265"/>
                    <a:pt x="306" y="269"/>
                    <a:pt x="307" y="270"/>
                  </a:cubicBezTo>
                  <a:cubicBezTo>
                    <a:pt x="308" y="271"/>
                    <a:pt x="310" y="271"/>
                    <a:pt x="311" y="271"/>
                  </a:cubicBezTo>
                  <a:cubicBezTo>
                    <a:pt x="313" y="271"/>
                    <a:pt x="316" y="266"/>
                    <a:pt x="318" y="266"/>
                  </a:cubicBezTo>
                  <a:cubicBezTo>
                    <a:pt x="319" y="266"/>
                    <a:pt x="319" y="270"/>
                    <a:pt x="320" y="271"/>
                  </a:cubicBezTo>
                  <a:cubicBezTo>
                    <a:pt x="322" y="271"/>
                    <a:pt x="323" y="270"/>
                    <a:pt x="324" y="271"/>
                  </a:cubicBezTo>
                  <a:cubicBezTo>
                    <a:pt x="325" y="271"/>
                    <a:pt x="325" y="274"/>
                    <a:pt x="327" y="274"/>
                  </a:cubicBezTo>
                  <a:cubicBezTo>
                    <a:pt x="329" y="275"/>
                    <a:pt x="332" y="269"/>
                    <a:pt x="334" y="269"/>
                  </a:cubicBezTo>
                  <a:cubicBezTo>
                    <a:pt x="335" y="269"/>
                    <a:pt x="338" y="271"/>
                    <a:pt x="338" y="271"/>
                  </a:cubicBezTo>
                  <a:cubicBezTo>
                    <a:pt x="338" y="271"/>
                    <a:pt x="339" y="267"/>
                    <a:pt x="340" y="266"/>
                  </a:cubicBezTo>
                  <a:cubicBezTo>
                    <a:pt x="341" y="264"/>
                    <a:pt x="346" y="263"/>
                    <a:pt x="347" y="262"/>
                  </a:cubicBezTo>
                  <a:cubicBezTo>
                    <a:pt x="349" y="259"/>
                    <a:pt x="349" y="254"/>
                    <a:pt x="350" y="252"/>
                  </a:cubicBezTo>
                  <a:cubicBezTo>
                    <a:pt x="352" y="250"/>
                    <a:pt x="358" y="247"/>
                    <a:pt x="360" y="244"/>
                  </a:cubicBezTo>
                  <a:cubicBezTo>
                    <a:pt x="362" y="242"/>
                    <a:pt x="364" y="237"/>
                    <a:pt x="366" y="235"/>
                  </a:cubicBezTo>
                  <a:cubicBezTo>
                    <a:pt x="369" y="231"/>
                    <a:pt x="376" y="226"/>
                    <a:pt x="380" y="224"/>
                  </a:cubicBezTo>
                  <a:cubicBezTo>
                    <a:pt x="381" y="223"/>
                    <a:pt x="384" y="223"/>
                    <a:pt x="385" y="222"/>
                  </a:cubicBezTo>
                  <a:cubicBezTo>
                    <a:pt x="387" y="222"/>
                    <a:pt x="394" y="220"/>
                    <a:pt x="394" y="220"/>
                  </a:cubicBezTo>
                  <a:cubicBezTo>
                    <a:pt x="394" y="220"/>
                    <a:pt x="398" y="215"/>
                    <a:pt x="400" y="214"/>
                  </a:cubicBezTo>
                  <a:cubicBezTo>
                    <a:pt x="400" y="213"/>
                    <a:pt x="402" y="213"/>
                    <a:pt x="403" y="214"/>
                  </a:cubicBezTo>
                  <a:cubicBezTo>
                    <a:pt x="405" y="214"/>
                    <a:pt x="408" y="217"/>
                    <a:pt x="410" y="217"/>
                  </a:cubicBezTo>
                  <a:cubicBezTo>
                    <a:pt x="411" y="217"/>
                    <a:pt x="413" y="217"/>
                    <a:pt x="414" y="216"/>
                  </a:cubicBezTo>
                  <a:cubicBezTo>
                    <a:pt x="414" y="216"/>
                    <a:pt x="416" y="214"/>
                    <a:pt x="416" y="213"/>
                  </a:cubicBezTo>
                  <a:cubicBezTo>
                    <a:pt x="417" y="212"/>
                    <a:pt x="417" y="209"/>
                    <a:pt x="416" y="207"/>
                  </a:cubicBezTo>
                  <a:cubicBezTo>
                    <a:pt x="416" y="205"/>
                    <a:pt x="414" y="202"/>
                    <a:pt x="413" y="20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104"/>
            <p:cNvSpPr>
              <a:spLocks/>
            </p:cNvSpPr>
            <p:nvPr/>
          </p:nvSpPr>
          <p:spPr bwMode="auto">
            <a:xfrm>
              <a:off x="884" y="2135"/>
              <a:ext cx="1116" cy="736"/>
            </a:xfrm>
            <a:custGeom>
              <a:avLst/>
              <a:gdLst>
                <a:gd name="T0" fmla="*/ 382 w 417"/>
                <a:gd name="T1" fmla="*/ 176 h 275"/>
                <a:gd name="T2" fmla="*/ 374 w 417"/>
                <a:gd name="T3" fmla="*/ 155 h 275"/>
                <a:gd name="T4" fmla="*/ 378 w 417"/>
                <a:gd name="T5" fmla="*/ 127 h 275"/>
                <a:gd name="T6" fmla="*/ 377 w 417"/>
                <a:gd name="T7" fmla="*/ 98 h 275"/>
                <a:gd name="T8" fmla="*/ 371 w 417"/>
                <a:gd name="T9" fmla="*/ 78 h 275"/>
                <a:gd name="T10" fmla="*/ 363 w 417"/>
                <a:gd name="T11" fmla="*/ 54 h 275"/>
                <a:gd name="T12" fmla="*/ 357 w 417"/>
                <a:gd name="T13" fmla="*/ 32 h 275"/>
                <a:gd name="T14" fmla="*/ 320 w 417"/>
                <a:gd name="T15" fmla="*/ 34 h 275"/>
                <a:gd name="T16" fmla="*/ 272 w 417"/>
                <a:gd name="T17" fmla="*/ 40 h 275"/>
                <a:gd name="T18" fmla="*/ 249 w 417"/>
                <a:gd name="T19" fmla="*/ 51 h 275"/>
                <a:gd name="T20" fmla="*/ 233 w 417"/>
                <a:gd name="T21" fmla="*/ 68 h 275"/>
                <a:gd name="T22" fmla="*/ 211 w 417"/>
                <a:gd name="T23" fmla="*/ 86 h 275"/>
                <a:gd name="T24" fmla="*/ 181 w 417"/>
                <a:gd name="T25" fmla="*/ 52 h 275"/>
                <a:gd name="T26" fmla="*/ 140 w 417"/>
                <a:gd name="T27" fmla="*/ 30 h 275"/>
                <a:gd name="T28" fmla="*/ 112 w 417"/>
                <a:gd name="T29" fmla="*/ 21 h 275"/>
                <a:gd name="T30" fmla="*/ 76 w 417"/>
                <a:gd name="T31" fmla="*/ 11 h 275"/>
                <a:gd name="T32" fmla="*/ 47 w 417"/>
                <a:gd name="T33" fmla="*/ 0 h 275"/>
                <a:gd name="T34" fmla="*/ 58 w 417"/>
                <a:gd name="T35" fmla="*/ 22 h 275"/>
                <a:gd name="T36" fmla="*/ 42 w 417"/>
                <a:gd name="T37" fmla="*/ 16 h 275"/>
                <a:gd name="T38" fmla="*/ 27 w 417"/>
                <a:gd name="T39" fmla="*/ 18 h 275"/>
                <a:gd name="T40" fmla="*/ 7 w 417"/>
                <a:gd name="T41" fmla="*/ 17 h 275"/>
                <a:gd name="T42" fmla="*/ 33 w 417"/>
                <a:gd name="T43" fmla="*/ 29 h 275"/>
                <a:gd name="T44" fmla="*/ 21 w 417"/>
                <a:gd name="T45" fmla="*/ 32 h 275"/>
                <a:gd name="T46" fmla="*/ 40 w 417"/>
                <a:gd name="T47" fmla="*/ 41 h 275"/>
                <a:gd name="T48" fmla="*/ 22 w 417"/>
                <a:gd name="T49" fmla="*/ 43 h 275"/>
                <a:gd name="T50" fmla="*/ 28 w 417"/>
                <a:gd name="T51" fmla="*/ 55 h 275"/>
                <a:gd name="T52" fmla="*/ 14 w 417"/>
                <a:gd name="T53" fmla="*/ 51 h 275"/>
                <a:gd name="T54" fmla="*/ 9 w 417"/>
                <a:gd name="T55" fmla="*/ 66 h 275"/>
                <a:gd name="T56" fmla="*/ 29 w 417"/>
                <a:gd name="T57" fmla="*/ 73 h 275"/>
                <a:gd name="T58" fmla="*/ 45 w 417"/>
                <a:gd name="T59" fmla="*/ 87 h 275"/>
                <a:gd name="T60" fmla="*/ 59 w 417"/>
                <a:gd name="T61" fmla="*/ 70 h 275"/>
                <a:gd name="T62" fmla="*/ 69 w 417"/>
                <a:gd name="T63" fmla="*/ 73 h 275"/>
                <a:gd name="T64" fmla="*/ 74 w 417"/>
                <a:gd name="T65" fmla="*/ 76 h 275"/>
                <a:gd name="T66" fmla="*/ 75 w 417"/>
                <a:gd name="T67" fmla="*/ 87 h 275"/>
                <a:gd name="T68" fmla="*/ 52 w 417"/>
                <a:gd name="T69" fmla="*/ 102 h 275"/>
                <a:gd name="T70" fmla="*/ 70 w 417"/>
                <a:gd name="T71" fmla="*/ 113 h 275"/>
                <a:gd name="T72" fmla="*/ 94 w 417"/>
                <a:gd name="T73" fmla="*/ 102 h 275"/>
                <a:gd name="T74" fmla="*/ 106 w 417"/>
                <a:gd name="T75" fmla="*/ 104 h 275"/>
                <a:gd name="T76" fmla="*/ 115 w 417"/>
                <a:gd name="T77" fmla="*/ 106 h 275"/>
                <a:gd name="T78" fmla="*/ 117 w 417"/>
                <a:gd name="T79" fmla="*/ 104 h 275"/>
                <a:gd name="T80" fmla="*/ 115 w 417"/>
                <a:gd name="T81" fmla="*/ 113 h 275"/>
                <a:gd name="T82" fmla="*/ 104 w 417"/>
                <a:gd name="T83" fmla="*/ 145 h 275"/>
                <a:gd name="T84" fmla="*/ 119 w 417"/>
                <a:gd name="T85" fmla="*/ 132 h 275"/>
                <a:gd name="T86" fmla="*/ 127 w 417"/>
                <a:gd name="T87" fmla="*/ 153 h 275"/>
                <a:gd name="T88" fmla="*/ 191 w 417"/>
                <a:gd name="T89" fmla="*/ 156 h 275"/>
                <a:gd name="T90" fmla="*/ 235 w 417"/>
                <a:gd name="T91" fmla="*/ 159 h 275"/>
                <a:gd name="T92" fmla="*/ 219 w 417"/>
                <a:gd name="T93" fmla="*/ 172 h 275"/>
                <a:gd name="T94" fmla="*/ 225 w 417"/>
                <a:gd name="T95" fmla="*/ 179 h 275"/>
                <a:gd name="T96" fmla="*/ 232 w 417"/>
                <a:gd name="T97" fmla="*/ 183 h 275"/>
                <a:gd name="T98" fmla="*/ 222 w 417"/>
                <a:gd name="T99" fmla="*/ 188 h 275"/>
                <a:gd name="T100" fmla="*/ 212 w 417"/>
                <a:gd name="T101" fmla="*/ 191 h 275"/>
                <a:gd name="T102" fmla="*/ 218 w 417"/>
                <a:gd name="T103" fmla="*/ 214 h 275"/>
                <a:gd name="T104" fmla="*/ 224 w 417"/>
                <a:gd name="T105" fmla="*/ 251 h 275"/>
                <a:gd name="T106" fmla="*/ 246 w 417"/>
                <a:gd name="T107" fmla="*/ 253 h 275"/>
                <a:gd name="T108" fmla="*/ 292 w 417"/>
                <a:gd name="T109" fmla="*/ 245 h 275"/>
                <a:gd name="T110" fmla="*/ 307 w 417"/>
                <a:gd name="T111" fmla="*/ 270 h 275"/>
                <a:gd name="T112" fmla="*/ 347 w 417"/>
                <a:gd name="T113" fmla="*/ 262 h 275"/>
                <a:gd name="T114" fmla="*/ 410 w 417"/>
                <a:gd name="T115" fmla="*/ 21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7" h="275">
                  <a:moveTo>
                    <a:pt x="413" y="201"/>
                  </a:moveTo>
                  <a:cubicBezTo>
                    <a:pt x="412" y="198"/>
                    <a:pt x="407" y="195"/>
                    <a:pt x="406" y="191"/>
                  </a:cubicBezTo>
                  <a:cubicBezTo>
                    <a:pt x="405" y="190"/>
                    <a:pt x="406" y="187"/>
                    <a:pt x="406" y="187"/>
                  </a:cubicBezTo>
                  <a:cubicBezTo>
                    <a:pt x="406" y="187"/>
                    <a:pt x="403" y="187"/>
                    <a:pt x="402" y="186"/>
                  </a:cubicBezTo>
                  <a:cubicBezTo>
                    <a:pt x="400" y="186"/>
                    <a:pt x="396" y="183"/>
                    <a:pt x="394" y="182"/>
                  </a:cubicBezTo>
                  <a:cubicBezTo>
                    <a:pt x="393" y="182"/>
                    <a:pt x="390" y="183"/>
                    <a:pt x="388" y="182"/>
                  </a:cubicBezTo>
                  <a:cubicBezTo>
                    <a:pt x="388" y="182"/>
                    <a:pt x="388" y="181"/>
                    <a:pt x="387" y="180"/>
                  </a:cubicBezTo>
                  <a:cubicBezTo>
                    <a:pt x="387" y="180"/>
                    <a:pt x="385" y="180"/>
                    <a:pt x="385" y="179"/>
                  </a:cubicBezTo>
                  <a:cubicBezTo>
                    <a:pt x="384" y="179"/>
                    <a:pt x="383" y="178"/>
                    <a:pt x="382" y="176"/>
                  </a:cubicBezTo>
                  <a:cubicBezTo>
                    <a:pt x="382" y="175"/>
                    <a:pt x="380" y="173"/>
                    <a:pt x="380" y="172"/>
                  </a:cubicBezTo>
                  <a:cubicBezTo>
                    <a:pt x="380" y="171"/>
                    <a:pt x="382" y="170"/>
                    <a:pt x="382" y="169"/>
                  </a:cubicBezTo>
                  <a:cubicBezTo>
                    <a:pt x="381" y="168"/>
                    <a:pt x="378" y="167"/>
                    <a:pt x="377" y="166"/>
                  </a:cubicBezTo>
                  <a:cubicBezTo>
                    <a:pt x="377" y="165"/>
                    <a:pt x="378" y="163"/>
                    <a:pt x="377" y="162"/>
                  </a:cubicBezTo>
                  <a:cubicBezTo>
                    <a:pt x="377" y="161"/>
                    <a:pt x="376" y="162"/>
                    <a:pt x="376" y="161"/>
                  </a:cubicBezTo>
                  <a:cubicBezTo>
                    <a:pt x="375" y="161"/>
                    <a:pt x="374" y="159"/>
                    <a:pt x="373" y="159"/>
                  </a:cubicBezTo>
                  <a:cubicBezTo>
                    <a:pt x="372" y="158"/>
                    <a:pt x="372" y="157"/>
                    <a:pt x="372" y="157"/>
                  </a:cubicBezTo>
                  <a:cubicBezTo>
                    <a:pt x="372" y="156"/>
                    <a:pt x="372" y="156"/>
                    <a:pt x="372" y="156"/>
                  </a:cubicBezTo>
                  <a:cubicBezTo>
                    <a:pt x="373" y="155"/>
                    <a:pt x="374" y="156"/>
                    <a:pt x="374" y="155"/>
                  </a:cubicBezTo>
                  <a:cubicBezTo>
                    <a:pt x="375" y="155"/>
                    <a:pt x="375" y="154"/>
                    <a:pt x="375" y="153"/>
                  </a:cubicBezTo>
                  <a:cubicBezTo>
                    <a:pt x="375" y="152"/>
                    <a:pt x="374" y="151"/>
                    <a:pt x="373" y="150"/>
                  </a:cubicBezTo>
                  <a:cubicBezTo>
                    <a:pt x="373" y="149"/>
                    <a:pt x="373" y="148"/>
                    <a:pt x="374" y="147"/>
                  </a:cubicBezTo>
                  <a:cubicBezTo>
                    <a:pt x="374" y="146"/>
                    <a:pt x="377" y="146"/>
                    <a:pt x="377" y="145"/>
                  </a:cubicBezTo>
                  <a:cubicBezTo>
                    <a:pt x="378" y="144"/>
                    <a:pt x="378" y="141"/>
                    <a:pt x="378" y="139"/>
                  </a:cubicBezTo>
                  <a:cubicBezTo>
                    <a:pt x="377" y="138"/>
                    <a:pt x="377" y="137"/>
                    <a:pt x="377" y="137"/>
                  </a:cubicBezTo>
                  <a:cubicBezTo>
                    <a:pt x="376" y="137"/>
                    <a:pt x="374" y="137"/>
                    <a:pt x="373" y="137"/>
                  </a:cubicBezTo>
                  <a:cubicBezTo>
                    <a:pt x="371" y="135"/>
                    <a:pt x="372" y="130"/>
                    <a:pt x="374" y="128"/>
                  </a:cubicBezTo>
                  <a:cubicBezTo>
                    <a:pt x="375" y="128"/>
                    <a:pt x="377" y="128"/>
                    <a:pt x="378" y="127"/>
                  </a:cubicBezTo>
                  <a:cubicBezTo>
                    <a:pt x="378" y="127"/>
                    <a:pt x="378" y="126"/>
                    <a:pt x="378" y="125"/>
                  </a:cubicBezTo>
                  <a:cubicBezTo>
                    <a:pt x="377" y="123"/>
                    <a:pt x="375" y="122"/>
                    <a:pt x="374" y="121"/>
                  </a:cubicBezTo>
                  <a:cubicBezTo>
                    <a:pt x="374" y="120"/>
                    <a:pt x="375" y="119"/>
                    <a:pt x="375" y="119"/>
                  </a:cubicBezTo>
                  <a:cubicBezTo>
                    <a:pt x="374" y="118"/>
                    <a:pt x="373" y="115"/>
                    <a:pt x="373" y="114"/>
                  </a:cubicBezTo>
                  <a:cubicBezTo>
                    <a:pt x="373" y="113"/>
                    <a:pt x="373" y="112"/>
                    <a:pt x="373" y="111"/>
                  </a:cubicBezTo>
                  <a:cubicBezTo>
                    <a:pt x="373" y="110"/>
                    <a:pt x="375" y="108"/>
                    <a:pt x="375" y="107"/>
                  </a:cubicBezTo>
                  <a:cubicBezTo>
                    <a:pt x="375" y="106"/>
                    <a:pt x="373" y="104"/>
                    <a:pt x="373" y="103"/>
                  </a:cubicBezTo>
                  <a:cubicBezTo>
                    <a:pt x="373" y="102"/>
                    <a:pt x="373" y="99"/>
                    <a:pt x="374" y="99"/>
                  </a:cubicBezTo>
                  <a:cubicBezTo>
                    <a:pt x="374" y="98"/>
                    <a:pt x="376" y="99"/>
                    <a:pt x="377" y="98"/>
                  </a:cubicBezTo>
                  <a:cubicBezTo>
                    <a:pt x="377" y="98"/>
                    <a:pt x="377" y="97"/>
                    <a:pt x="377" y="97"/>
                  </a:cubicBezTo>
                  <a:cubicBezTo>
                    <a:pt x="377" y="96"/>
                    <a:pt x="375" y="96"/>
                    <a:pt x="375" y="95"/>
                  </a:cubicBezTo>
                  <a:cubicBezTo>
                    <a:pt x="375" y="94"/>
                    <a:pt x="375" y="92"/>
                    <a:pt x="375" y="91"/>
                  </a:cubicBezTo>
                  <a:cubicBezTo>
                    <a:pt x="375" y="90"/>
                    <a:pt x="376" y="89"/>
                    <a:pt x="376" y="88"/>
                  </a:cubicBezTo>
                  <a:cubicBezTo>
                    <a:pt x="376" y="87"/>
                    <a:pt x="374" y="84"/>
                    <a:pt x="375" y="83"/>
                  </a:cubicBezTo>
                  <a:cubicBezTo>
                    <a:pt x="375" y="83"/>
                    <a:pt x="377" y="84"/>
                    <a:pt x="377" y="83"/>
                  </a:cubicBezTo>
                  <a:cubicBezTo>
                    <a:pt x="378" y="83"/>
                    <a:pt x="379" y="82"/>
                    <a:pt x="379" y="81"/>
                  </a:cubicBezTo>
                  <a:cubicBezTo>
                    <a:pt x="379" y="80"/>
                    <a:pt x="376" y="77"/>
                    <a:pt x="375" y="76"/>
                  </a:cubicBezTo>
                  <a:cubicBezTo>
                    <a:pt x="374" y="76"/>
                    <a:pt x="372" y="78"/>
                    <a:pt x="371" y="78"/>
                  </a:cubicBezTo>
                  <a:cubicBezTo>
                    <a:pt x="370" y="77"/>
                    <a:pt x="368" y="77"/>
                    <a:pt x="368" y="76"/>
                  </a:cubicBezTo>
                  <a:cubicBezTo>
                    <a:pt x="368" y="75"/>
                    <a:pt x="369" y="74"/>
                    <a:pt x="369" y="73"/>
                  </a:cubicBezTo>
                  <a:cubicBezTo>
                    <a:pt x="369" y="72"/>
                    <a:pt x="368" y="71"/>
                    <a:pt x="367" y="71"/>
                  </a:cubicBezTo>
                  <a:cubicBezTo>
                    <a:pt x="366" y="71"/>
                    <a:pt x="364" y="71"/>
                    <a:pt x="363" y="70"/>
                  </a:cubicBezTo>
                  <a:cubicBezTo>
                    <a:pt x="363" y="70"/>
                    <a:pt x="361" y="69"/>
                    <a:pt x="361" y="68"/>
                  </a:cubicBezTo>
                  <a:cubicBezTo>
                    <a:pt x="361" y="67"/>
                    <a:pt x="363" y="64"/>
                    <a:pt x="362" y="62"/>
                  </a:cubicBezTo>
                  <a:cubicBezTo>
                    <a:pt x="362" y="61"/>
                    <a:pt x="359" y="61"/>
                    <a:pt x="358" y="60"/>
                  </a:cubicBezTo>
                  <a:cubicBezTo>
                    <a:pt x="358" y="60"/>
                    <a:pt x="359" y="58"/>
                    <a:pt x="359" y="58"/>
                  </a:cubicBezTo>
                  <a:cubicBezTo>
                    <a:pt x="360" y="57"/>
                    <a:pt x="362" y="54"/>
                    <a:pt x="363" y="54"/>
                  </a:cubicBezTo>
                  <a:cubicBezTo>
                    <a:pt x="364" y="54"/>
                    <a:pt x="365" y="56"/>
                    <a:pt x="366" y="56"/>
                  </a:cubicBezTo>
                  <a:cubicBezTo>
                    <a:pt x="367" y="56"/>
                    <a:pt x="367" y="54"/>
                    <a:pt x="367" y="54"/>
                  </a:cubicBezTo>
                  <a:cubicBezTo>
                    <a:pt x="367" y="53"/>
                    <a:pt x="367" y="52"/>
                    <a:pt x="366" y="52"/>
                  </a:cubicBezTo>
                  <a:cubicBezTo>
                    <a:pt x="364" y="49"/>
                    <a:pt x="357" y="46"/>
                    <a:pt x="356" y="43"/>
                  </a:cubicBezTo>
                  <a:cubicBezTo>
                    <a:pt x="356" y="43"/>
                    <a:pt x="356" y="42"/>
                    <a:pt x="356" y="41"/>
                  </a:cubicBezTo>
                  <a:cubicBezTo>
                    <a:pt x="356" y="39"/>
                    <a:pt x="354" y="37"/>
                    <a:pt x="353" y="36"/>
                  </a:cubicBezTo>
                  <a:cubicBezTo>
                    <a:pt x="353" y="36"/>
                    <a:pt x="353" y="34"/>
                    <a:pt x="353" y="34"/>
                  </a:cubicBezTo>
                  <a:cubicBezTo>
                    <a:pt x="354" y="33"/>
                    <a:pt x="356" y="34"/>
                    <a:pt x="357" y="34"/>
                  </a:cubicBezTo>
                  <a:cubicBezTo>
                    <a:pt x="357" y="33"/>
                    <a:pt x="357" y="32"/>
                    <a:pt x="357" y="32"/>
                  </a:cubicBezTo>
                  <a:cubicBezTo>
                    <a:pt x="356" y="30"/>
                    <a:pt x="353" y="29"/>
                    <a:pt x="352" y="28"/>
                  </a:cubicBezTo>
                  <a:cubicBezTo>
                    <a:pt x="350" y="28"/>
                    <a:pt x="347" y="29"/>
                    <a:pt x="345" y="28"/>
                  </a:cubicBezTo>
                  <a:cubicBezTo>
                    <a:pt x="344" y="28"/>
                    <a:pt x="343" y="26"/>
                    <a:pt x="342" y="25"/>
                  </a:cubicBezTo>
                  <a:cubicBezTo>
                    <a:pt x="340" y="24"/>
                    <a:pt x="336" y="21"/>
                    <a:pt x="334" y="22"/>
                  </a:cubicBezTo>
                  <a:cubicBezTo>
                    <a:pt x="333" y="23"/>
                    <a:pt x="333" y="26"/>
                    <a:pt x="332" y="27"/>
                  </a:cubicBezTo>
                  <a:cubicBezTo>
                    <a:pt x="332" y="28"/>
                    <a:pt x="330" y="28"/>
                    <a:pt x="329" y="28"/>
                  </a:cubicBezTo>
                  <a:cubicBezTo>
                    <a:pt x="327" y="28"/>
                    <a:pt x="324" y="26"/>
                    <a:pt x="322" y="26"/>
                  </a:cubicBezTo>
                  <a:cubicBezTo>
                    <a:pt x="322" y="26"/>
                    <a:pt x="320" y="27"/>
                    <a:pt x="320" y="28"/>
                  </a:cubicBezTo>
                  <a:cubicBezTo>
                    <a:pt x="320" y="29"/>
                    <a:pt x="321" y="32"/>
                    <a:pt x="320" y="34"/>
                  </a:cubicBezTo>
                  <a:cubicBezTo>
                    <a:pt x="320" y="34"/>
                    <a:pt x="319" y="35"/>
                    <a:pt x="318" y="35"/>
                  </a:cubicBezTo>
                  <a:cubicBezTo>
                    <a:pt x="317" y="36"/>
                    <a:pt x="314" y="36"/>
                    <a:pt x="312" y="37"/>
                  </a:cubicBezTo>
                  <a:cubicBezTo>
                    <a:pt x="311" y="37"/>
                    <a:pt x="307" y="38"/>
                    <a:pt x="305" y="37"/>
                  </a:cubicBezTo>
                  <a:cubicBezTo>
                    <a:pt x="304" y="37"/>
                    <a:pt x="304" y="35"/>
                    <a:pt x="304" y="35"/>
                  </a:cubicBezTo>
                  <a:cubicBezTo>
                    <a:pt x="303" y="35"/>
                    <a:pt x="302" y="38"/>
                    <a:pt x="301" y="38"/>
                  </a:cubicBezTo>
                  <a:cubicBezTo>
                    <a:pt x="300" y="38"/>
                    <a:pt x="297" y="35"/>
                    <a:pt x="295" y="35"/>
                  </a:cubicBezTo>
                  <a:cubicBezTo>
                    <a:pt x="293" y="34"/>
                    <a:pt x="287" y="35"/>
                    <a:pt x="287" y="35"/>
                  </a:cubicBezTo>
                  <a:cubicBezTo>
                    <a:pt x="287" y="35"/>
                    <a:pt x="285" y="38"/>
                    <a:pt x="284" y="39"/>
                  </a:cubicBezTo>
                  <a:cubicBezTo>
                    <a:pt x="281" y="40"/>
                    <a:pt x="275" y="40"/>
                    <a:pt x="272" y="40"/>
                  </a:cubicBezTo>
                  <a:cubicBezTo>
                    <a:pt x="271" y="40"/>
                    <a:pt x="269" y="39"/>
                    <a:pt x="268" y="40"/>
                  </a:cubicBezTo>
                  <a:cubicBezTo>
                    <a:pt x="267" y="41"/>
                    <a:pt x="267" y="43"/>
                    <a:pt x="267" y="43"/>
                  </a:cubicBezTo>
                  <a:cubicBezTo>
                    <a:pt x="266" y="43"/>
                    <a:pt x="265" y="43"/>
                    <a:pt x="264" y="43"/>
                  </a:cubicBezTo>
                  <a:cubicBezTo>
                    <a:pt x="262" y="42"/>
                    <a:pt x="261" y="36"/>
                    <a:pt x="258" y="36"/>
                  </a:cubicBezTo>
                  <a:cubicBezTo>
                    <a:pt x="257" y="35"/>
                    <a:pt x="254" y="36"/>
                    <a:pt x="254" y="37"/>
                  </a:cubicBezTo>
                  <a:cubicBezTo>
                    <a:pt x="252" y="38"/>
                    <a:pt x="253" y="42"/>
                    <a:pt x="252" y="44"/>
                  </a:cubicBezTo>
                  <a:cubicBezTo>
                    <a:pt x="251" y="45"/>
                    <a:pt x="247" y="45"/>
                    <a:pt x="247" y="46"/>
                  </a:cubicBezTo>
                  <a:cubicBezTo>
                    <a:pt x="247" y="48"/>
                    <a:pt x="250" y="48"/>
                    <a:pt x="250" y="50"/>
                  </a:cubicBezTo>
                  <a:cubicBezTo>
                    <a:pt x="250" y="50"/>
                    <a:pt x="250" y="51"/>
                    <a:pt x="249" y="51"/>
                  </a:cubicBezTo>
                  <a:cubicBezTo>
                    <a:pt x="249" y="52"/>
                    <a:pt x="248" y="53"/>
                    <a:pt x="247" y="53"/>
                  </a:cubicBezTo>
                  <a:cubicBezTo>
                    <a:pt x="246" y="53"/>
                    <a:pt x="244" y="52"/>
                    <a:pt x="243" y="52"/>
                  </a:cubicBezTo>
                  <a:cubicBezTo>
                    <a:pt x="243" y="53"/>
                    <a:pt x="244" y="56"/>
                    <a:pt x="243" y="57"/>
                  </a:cubicBezTo>
                  <a:cubicBezTo>
                    <a:pt x="242" y="58"/>
                    <a:pt x="239" y="58"/>
                    <a:pt x="238" y="58"/>
                  </a:cubicBezTo>
                  <a:cubicBezTo>
                    <a:pt x="237" y="58"/>
                    <a:pt x="235" y="56"/>
                    <a:pt x="235" y="57"/>
                  </a:cubicBezTo>
                  <a:cubicBezTo>
                    <a:pt x="234" y="57"/>
                    <a:pt x="235" y="59"/>
                    <a:pt x="235" y="59"/>
                  </a:cubicBezTo>
                  <a:cubicBezTo>
                    <a:pt x="235" y="60"/>
                    <a:pt x="237" y="61"/>
                    <a:pt x="237" y="62"/>
                  </a:cubicBezTo>
                  <a:cubicBezTo>
                    <a:pt x="237" y="62"/>
                    <a:pt x="237" y="64"/>
                    <a:pt x="237" y="65"/>
                  </a:cubicBezTo>
                  <a:cubicBezTo>
                    <a:pt x="236" y="66"/>
                    <a:pt x="234" y="67"/>
                    <a:pt x="233" y="68"/>
                  </a:cubicBezTo>
                  <a:cubicBezTo>
                    <a:pt x="233" y="68"/>
                    <a:pt x="233" y="69"/>
                    <a:pt x="232" y="70"/>
                  </a:cubicBezTo>
                  <a:cubicBezTo>
                    <a:pt x="232" y="70"/>
                    <a:pt x="230" y="69"/>
                    <a:pt x="229" y="70"/>
                  </a:cubicBezTo>
                  <a:cubicBezTo>
                    <a:pt x="228" y="71"/>
                    <a:pt x="226" y="74"/>
                    <a:pt x="225" y="74"/>
                  </a:cubicBezTo>
                  <a:cubicBezTo>
                    <a:pt x="225" y="74"/>
                    <a:pt x="222" y="74"/>
                    <a:pt x="221" y="74"/>
                  </a:cubicBezTo>
                  <a:cubicBezTo>
                    <a:pt x="220" y="75"/>
                    <a:pt x="220" y="77"/>
                    <a:pt x="219" y="78"/>
                  </a:cubicBezTo>
                  <a:cubicBezTo>
                    <a:pt x="219" y="79"/>
                    <a:pt x="219" y="81"/>
                    <a:pt x="219" y="82"/>
                  </a:cubicBezTo>
                  <a:cubicBezTo>
                    <a:pt x="218" y="82"/>
                    <a:pt x="216" y="82"/>
                    <a:pt x="214" y="82"/>
                  </a:cubicBezTo>
                  <a:cubicBezTo>
                    <a:pt x="214" y="83"/>
                    <a:pt x="214" y="84"/>
                    <a:pt x="214" y="85"/>
                  </a:cubicBezTo>
                  <a:cubicBezTo>
                    <a:pt x="213" y="85"/>
                    <a:pt x="212" y="86"/>
                    <a:pt x="211" y="86"/>
                  </a:cubicBezTo>
                  <a:cubicBezTo>
                    <a:pt x="210" y="86"/>
                    <a:pt x="209" y="84"/>
                    <a:pt x="208" y="83"/>
                  </a:cubicBezTo>
                  <a:cubicBezTo>
                    <a:pt x="204" y="82"/>
                    <a:pt x="198" y="85"/>
                    <a:pt x="195" y="84"/>
                  </a:cubicBezTo>
                  <a:cubicBezTo>
                    <a:pt x="194" y="83"/>
                    <a:pt x="192" y="80"/>
                    <a:pt x="191" y="79"/>
                  </a:cubicBezTo>
                  <a:cubicBezTo>
                    <a:pt x="191" y="77"/>
                    <a:pt x="193" y="74"/>
                    <a:pt x="192" y="73"/>
                  </a:cubicBezTo>
                  <a:cubicBezTo>
                    <a:pt x="191" y="71"/>
                    <a:pt x="187" y="70"/>
                    <a:pt x="186" y="68"/>
                  </a:cubicBezTo>
                  <a:cubicBezTo>
                    <a:pt x="184" y="66"/>
                    <a:pt x="187" y="62"/>
                    <a:pt x="186" y="60"/>
                  </a:cubicBezTo>
                  <a:cubicBezTo>
                    <a:pt x="186" y="59"/>
                    <a:pt x="183" y="59"/>
                    <a:pt x="183" y="58"/>
                  </a:cubicBezTo>
                  <a:cubicBezTo>
                    <a:pt x="182" y="57"/>
                    <a:pt x="184" y="55"/>
                    <a:pt x="184" y="54"/>
                  </a:cubicBezTo>
                  <a:cubicBezTo>
                    <a:pt x="184" y="53"/>
                    <a:pt x="182" y="52"/>
                    <a:pt x="181" y="52"/>
                  </a:cubicBezTo>
                  <a:cubicBezTo>
                    <a:pt x="180" y="52"/>
                    <a:pt x="179" y="56"/>
                    <a:pt x="178" y="56"/>
                  </a:cubicBezTo>
                  <a:cubicBezTo>
                    <a:pt x="176" y="57"/>
                    <a:pt x="175" y="56"/>
                    <a:pt x="174" y="55"/>
                  </a:cubicBezTo>
                  <a:cubicBezTo>
                    <a:pt x="174" y="54"/>
                    <a:pt x="174" y="53"/>
                    <a:pt x="174" y="53"/>
                  </a:cubicBezTo>
                  <a:cubicBezTo>
                    <a:pt x="174" y="51"/>
                    <a:pt x="177" y="49"/>
                    <a:pt x="177" y="48"/>
                  </a:cubicBezTo>
                  <a:cubicBezTo>
                    <a:pt x="177" y="46"/>
                    <a:pt x="176" y="45"/>
                    <a:pt x="175" y="44"/>
                  </a:cubicBezTo>
                  <a:cubicBezTo>
                    <a:pt x="174" y="43"/>
                    <a:pt x="170" y="43"/>
                    <a:pt x="168" y="43"/>
                  </a:cubicBezTo>
                  <a:cubicBezTo>
                    <a:pt x="166" y="43"/>
                    <a:pt x="163" y="44"/>
                    <a:pt x="161" y="44"/>
                  </a:cubicBezTo>
                  <a:cubicBezTo>
                    <a:pt x="158" y="44"/>
                    <a:pt x="153" y="42"/>
                    <a:pt x="151" y="41"/>
                  </a:cubicBezTo>
                  <a:cubicBezTo>
                    <a:pt x="148" y="39"/>
                    <a:pt x="142" y="34"/>
                    <a:pt x="140" y="30"/>
                  </a:cubicBezTo>
                  <a:cubicBezTo>
                    <a:pt x="140" y="29"/>
                    <a:pt x="140" y="27"/>
                    <a:pt x="139" y="26"/>
                  </a:cubicBezTo>
                  <a:cubicBezTo>
                    <a:pt x="138" y="26"/>
                    <a:pt x="136" y="24"/>
                    <a:pt x="135" y="24"/>
                  </a:cubicBezTo>
                  <a:cubicBezTo>
                    <a:pt x="134" y="24"/>
                    <a:pt x="133" y="27"/>
                    <a:pt x="131" y="27"/>
                  </a:cubicBezTo>
                  <a:cubicBezTo>
                    <a:pt x="130" y="27"/>
                    <a:pt x="129" y="23"/>
                    <a:pt x="128" y="22"/>
                  </a:cubicBezTo>
                  <a:cubicBezTo>
                    <a:pt x="127" y="22"/>
                    <a:pt x="125" y="24"/>
                    <a:pt x="125" y="24"/>
                  </a:cubicBezTo>
                  <a:cubicBezTo>
                    <a:pt x="123" y="24"/>
                    <a:pt x="120" y="24"/>
                    <a:pt x="119" y="23"/>
                  </a:cubicBezTo>
                  <a:cubicBezTo>
                    <a:pt x="119" y="22"/>
                    <a:pt x="120" y="19"/>
                    <a:pt x="119" y="19"/>
                  </a:cubicBezTo>
                  <a:cubicBezTo>
                    <a:pt x="119" y="19"/>
                    <a:pt x="118" y="21"/>
                    <a:pt x="117" y="21"/>
                  </a:cubicBezTo>
                  <a:cubicBezTo>
                    <a:pt x="116" y="22"/>
                    <a:pt x="113" y="22"/>
                    <a:pt x="112" y="21"/>
                  </a:cubicBezTo>
                  <a:cubicBezTo>
                    <a:pt x="111" y="21"/>
                    <a:pt x="108" y="18"/>
                    <a:pt x="108" y="18"/>
                  </a:cubicBezTo>
                  <a:cubicBezTo>
                    <a:pt x="108" y="18"/>
                    <a:pt x="104" y="19"/>
                    <a:pt x="103" y="19"/>
                  </a:cubicBezTo>
                  <a:cubicBezTo>
                    <a:pt x="101" y="19"/>
                    <a:pt x="97" y="19"/>
                    <a:pt x="96" y="18"/>
                  </a:cubicBezTo>
                  <a:cubicBezTo>
                    <a:pt x="95" y="18"/>
                    <a:pt x="93" y="16"/>
                    <a:pt x="92" y="15"/>
                  </a:cubicBezTo>
                  <a:cubicBezTo>
                    <a:pt x="92" y="14"/>
                    <a:pt x="91" y="11"/>
                    <a:pt x="90" y="10"/>
                  </a:cubicBezTo>
                  <a:cubicBezTo>
                    <a:pt x="89" y="9"/>
                    <a:pt x="88" y="8"/>
                    <a:pt x="86" y="7"/>
                  </a:cubicBezTo>
                  <a:cubicBezTo>
                    <a:pt x="85" y="7"/>
                    <a:pt x="83" y="5"/>
                    <a:pt x="82" y="5"/>
                  </a:cubicBezTo>
                  <a:cubicBezTo>
                    <a:pt x="81" y="6"/>
                    <a:pt x="81" y="9"/>
                    <a:pt x="81" y="10"/>
                  </a:cubicBezTo>
                  <a:cubicBezTo>
                    <a:pt x="80" y="11"/>
                    <a:pt x="77" y="12"/>
                    <a:pt x="76" y="11"/>
                  </a:cubicBezTo>
                  <a:cubicBezTo>
                    <a:pt x="76" y="11"/>
                    <a:pt x="75" y="10"/>
                    <a:pt x="74" y="10"/>
                  </a:cubicBezTo>
                  <a:cubicBezTo>
                    <a:pt x="74" y="9"/>
                    <a:pt x="73" y="9"/>
                    <a:pt x="72" y="9"/>
                  </a:cubicBezTo>
                  <a:cubicBezTo>
                    <a:pt x="70" y="8"/>
                    <a:pt x="67" y="10"/>
                    <a:pt x="66" y="10"/>
                  </a:cubicBezTo>
                  <a:cubicBezTo>
                    <a:pt x="65" y="10"/>
                    <a:pt x="62" y="10"/>
                    <a:pt x="61" y="8"/>
                  </a:cubicBezTo>
                  <a:cubicBezTo>
                    <a:pt x="60" y="8"/>
                    <a:pt x="59" y="4"/>
                    <a:pt x="58" y="3"/>
                  </a:cubicBezTo>
                  <a:cubicBezTo>
                    <a:pt x="57" y="3"/>
                    <a:pt x="55" y="1"/>
                    <a:pt x="54" y="1"/>
                  </a:cubicBezTo>
                  <a:cubicBezTo>
                    <a:pt x="53" y="1"/>
                    <a:pt x="51" y="2"/>
                    <a:pt x="50" y="2"/>
                  </a:cubicBezTo>
                  <a:cubicBezTo>
                    <a:pt x="50" y="1"/>
                    <a:pt x="48" y="0"/>
                    <a:pt x="48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6" y="1"/>
                    <a:pt x="47" y="3"/>
                    <a:pt x="47" y="4"/>
                  </a:cubicBezTo>
                  <a:cubicBezTo>
                    <a:pt x="47" y="5"/>
                    <a:pt x="48" y="8"/>
                    <a:pt x="49" y="9"/>
                  </a:cubicBezTo>
                  <a:cubicBezTo>
                    <a:pt x="50" y="10"/>
                    <a:pt x="52" y="12"/>
                    <a:pt x="53" y="12"/>
                  </a:cubicBezTo>
                  <a:cubicBezTo>
                    <a:pt x="55" y="13"/>
                    <a:pt x="58" y="13"/>
                    <a:pt x="59" y="14"/>
                  </a:cubicBezTo>
                  <a:cubicBezTo>
                    <a:pt x="60" y="15"/>
                    <a:pt x="61" y="18"/>
                    <a:pt x="60" y="19"/>
                  </a:cubicBezTo>
                  <a:cubicBezTo>
                    <a:pt x="60" y="19"/>
                    <a:pt x="58" y="19"/>
                    <a:pt x="58" y="19"/>
                  </a:cubicBezTo>
                  <a:cubicBezTo>
                    <a:pt x="57" y="19"/>
                    <a:pt x="56" y="19"/>
                    <a:pt x="55" y="20"/>
                  </a:cubicBezTo>
                  <a:cubicBezTo>
                    <a:pt x="55" y="20"/>
                    <a:pt x="55" y="21"/>
                    <a:pt x="55" y="22"/>
                  </a:cubicBezTo>
                  <a:cubicBezTo>
                    <a:pt x="55" y="22"/>
                    <a:pt x="57" y="22"/>
                    <a:pt x="58" y="22"/>
                  </a:cubicBezTo>
                  <a:cubicBezTo>
                    <a:pt x="59" y="22"/>
                    <a:pt x="60" y="23"/>
                    <a:pt x="60" y="24"/>
                  </a:cubicBezTo>
                  <a:cubicBezTo>
                    <a:pt x="60" y="25"/>
                    <a:pt x="59" y="26"/>
                    <a:pt x="59" y="26"/>
                  </a:cubicBezTo>
                  <a:cubicBezTo>
                    <a:pt x="58" y="26"/>
                    <a:pt x="55" y="24"/>
                    <a:pt x="54" y="24"/>
                  </a:cubicBezTo>
                  <a:cubicBezTo>
                    <a:pt x="53" y="24"/>
                    <a:pt x="52" y="26"/>
                    <a:pt x="51" y="26"/>
                  </a:cubicBezTo>
                  <a:cubicBezTo>
                    <a:pt x="50" y="26"/>
                    <a:pt x="48" y="24"/>
                    <a:pt x="48" y="23"/>
                  </a:cubicBezTo>
                  <a:cubicBezTo>
                    <a:pt x="47" y="23"/>
                    <a:pt x="47" y="21"/>
                    <a:pt x="47" y="20"/>
                  </a:cubicBezTo>
                  <a:cubicBezTo>
                    <a:pt x="47" y="20"/>
                    <a:pt x="50" y="18"/>
                    <a:pt x="49" y="17"/>
                  </a:cubicBezTo>
                  <a:cubicBezTo>
                    <a:pt x="49" y="16"/>
                    <a:pt x="47" y="16"/>
                    <a:pt x="47" y="16"/>
                  </a:cubicBezTo>
                  <a:cubicBezTo>
                    <a:pt x="46" y="15"/>
                    <a:pt x="43" y="16"/>
                    <a:pt x="42" y="16"/>
                  </a:cubicBezTo>
                  <a:cubicBezTo>
                    <a:pt x="41" y="16"/>
                    <a:pt x="39" y="18"/>
                    <a:pt x="38" y="17"/>
                  </a:cubicBezTo>
                  <a:cubicBezTo>
                    <a:pt x="37" y="16"/>
                    <a:pt x="36" y="14"/>
                    <a:pt x="35" y="13"/>
                  </a:cubicBezTo>
                  <a:cubicBezTo>
                    <a:pt x="35" y="12"/>
                    <a:pt x="32" y="11"/>
                    <a:pt x="31" y="11"/>
                  </a:cubicBezTo>
                  <a:cubicBezTo>
                    <a:pt x="30" y="10"/>
                    <a:pt x="29" y="8"/>
                    <a:pt x="28" y="7"/>
                  </a:cubicBezTo>
                  <a:cubicBezTo>
                    <a:pt x="28" y="7"/>
                    <a:pt x="27" y="7"/>
                    <a:pt x="26" y="7"/>
                  </a:cubicBezTo>
                  <a:cubicBezTo>
                    <a:pt x="25" y="8"/>
                    <a:pt x="25" y="10"/>
                    <a:pt x="25" y="10"/>
                  </a:cubicBezTo>
                  <a:cubicBezTo>
                    <a:pt x="25" y="11"/>
                    <a:pt x="27" y="12"/>
                    <a:pt x="27" y="13"/>
                  </a:cubicBezTo>
                  <a:cubicBezTo>
                    <a:pt x="27" y="13"/>
                    <a:pt x="28" y="15"/>
                    <a:pt x="28" y="16"/>
                  </a:cubicBezTo>
                  <a:cubicBezTo>
                    <a:pt x="28" y="17"/>
                    <a:pt x="27" y="18"/>
                    <a:pt x="27" y="18"/>
                  </a:cubicBezTo>
                  <a:cubicBezTo>
                    <a:pt x="25" y="18"/>
                    <a:pt x="25" y="18"/>
                    <a:pt x="24" y="17"/>
                  </a:cubicBezTo>
                  <a:cubicBezTo>
                    <a:pt x="24" y="16"/>
                    <a:pt x="23" y="14"/>
                    <a:pt x="22" y="14"/>
                  </a:cubicBezTo>
                  <a:cubicBezTo>
                    <a:pt x="22" y="13"/>
                    <a:pt x="21" y="13"/>
                    <a:pt x="20" y="13"/>
                  </a:cubicBezTo>
                  <a:cubicBezTo>
                    <a:pt x="20" y="13"/>
                    <a:pt x="20" y="12"/>
                    <a:pt x="20" y="12"/>
                  </a:cubicBezTo>
                  <a:cubicBezTo>
                    <a:pt x="19" y="11"/>
                    <a:pt x="18" y="12"/>
                    <a:pt x="18" y="12"/>
                  </a:cubicBezTo>
                  <a:cubicBezTo>
                    <a:pt x="17" y="12"/>
                    <a:pt x="17" y="14"/>
                    <a:pt x="16" y="14"/>
                  </a:cubicBezTo>
                  <a:cubicBezTo>
                    <a:pt x="16" y="14"/>
                    <a:pt x="15" y="12"/>
                    <a:pt x="14" y="12"/>
                  </a:cubicBezTo>
                  <a:cubicBezTo>
                    <a:pt x="12" y="12"/>
                    <a:pt x="9" y="14"/>
                    <a:pt x="8" y="15"/>
                  </a:cubicBezTo>
                  <a:cubicBezTo>
                    <a:pt x="8" y="15"/>
                    <a:pt x="7" y="16"/>
                    <a:pt x="7" y="17"/>
                  </a:cubicBezTo>
                  <a:cubicBezTo>
                    <a:pt x="8" y="19"/>
                    <a:pt x="9" y="21"/>
                    <a:pt x="10" y="21"/>
                  </a:cubicBezTo>
                  <a:cubicBezTo>
                    <a:pt x="11" y="22"/>
                    <a:pt x="13" y="22"/>
                    <a:pt x="14" y="22"/>
                  </a:cubicBezTo>
                  <a:cubicBezTo>
                    <a:pt x="14" y="22"/>
                    <a:pt x="15" y="22"/>
                    <a:pt x="15" y="22"/>
                  </a:cubicBezTo>
                  <a:cubicBezTo>
                    <a:pt x="15" y="22"/>
                    <a:pt x="16" y="22"/>
                    <a:pt x="17" y="22"/>
                  </a:cubicBezTo>
                  <a:cubicBezTo>
                    <a:pt x="17" y="23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6"/>
                    <a:pt x="22" y="23"/>
                    <a:pt x="23" y="24"/>
                  </a:cubicBezTo>
                  <a:cubicBezTo>
                    <a:pt x="25" y="24"/>
                    <a:pt x="27" y="28"/>
                    <a:pt x="29" y="28"/>
                  </a:cubicBezTo>
                  <a:cubicBezTo>
                    <a:pt x="30" y="29"/>
                    <a:pt x="32" y="29"/>
                    <a:pt x="33" y="29"/>
                  </a:cubicBezTo>
                  <a:cubicBezTo>
                    <a:pt x="35" y="30"/>
                    <a:pt x="37" y="30"/>
                    <a:pt x="37" y="31"/>
                  </a:cubicBezTo>
                  <a:cubicBezTo>
                    <a:pt x="37" y="32"/>
                    <a:pt x="35" y="33"/>
                    <a:pt x="34" y="33"/>
                  </a:cubicBezTo>
                  <a:cubicBezTo>
                    <a:pt x="33" y="34"/>
                    <a:pt x="31" y="34"/>
                    <a:pt x="30" y="33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9" y="30"/>
                    <a:pt x="25" y="29"/>
                    <a:pt x="24" y="29"/>
                  </a:cubicBezTo>
                  <a:cubicBezTo>
                    <a:pt x="23" y="29"/>
                    <a:pt x="23" y="30"/>
                    <a:pt x="22" y="30"/>
                  </a:cubicBezTo>
                  <a:cubicBezTo>
                    <a:pt x="22" y="31"/>
                    <a:pt x="23" y="31"/>
                    <a:pt x="23" y="31"/>
                  </a:cubicBezTo>
                  <a:cubicBezTo>
                    <a:pt x="23" y="32"/>
                    <a:pt x="23" y="33"/>
                    <a:pt x="22" y="33"/>
                  </a:cubicBezTo>
                  <a:cubicBezTo>
                    <a:pt x="22" y="33"/>
                    <a:pt x="21" y="32"/>
                    <a:pt x="21" y="32"/>
                  </a:cubicBezTo>
                  <a:cubicBezTo>
                    <a:pt x="20" y="33"/>
                    <a:pt x="20" y="33"/>
                    <a:pt x="21" y="34"/>
                  </a:cubicBezTo>
                  <a:cubicBezTo>
                    <a:pt x="21" y="34"/>
                    <a:pt x="22" y="34"/>
                    <a:pt x="22" y="34"/>
                  </a:cubicBezTo>
                  <a:cubicBezTo>
                    <a:pt x="22" y="35"/>
                    <a:pt x="22" y="36"/>
                    <a:pt x="22" y="36"/>
                  </a:cubicBezTo>
                  <a:cubicBezTo>
                    <a:pt x="22" y="37"/>
                    <a:pt x="23" y="38"/>
                    <a:pt x="24" y="38"/>
                  </a:cubicBezTo>
                  <a:cubicBezTo>
                    <a:pt x="24" y="38"/>
                    <a:pt x="25" y="38"/>
                    <a:pt x="25" y="38"/>
                  </a:cubicBezTo>
                  <a:cubicBezTo>
                    <a:pt x="27" y="38"/>
                    <a:pt x="29" y="37"/>
                    <a:pt x="29" y="37"/>
                  </a:cubicBezTo>
                  <a:cubicBezTo>
                    <a:pt x="30" y="38"/>
                    <a:pt x="30" y="40"/>
                    <a:pt x="31" y="41"/>
                  </a:cubicBezTo>
                  <a:cubicBezTo>
                    <a:pt x="32" y="41"/>
                    <a:pt x="34" y="42"/>
                    <a:pt x="35" y="42"/>
                  </a:cubicBezTo>
                  <a:cubicBezTo>
                    <a:pt x="36" y="42"/>
                    <a:pt x="39" y="40"/>
                    <a:pt x="40" y="41"/>
                  </a:cubicBezTo>
                  <a:cubicBezTo>
                    <a:pt x="40" y="41"/>
                    <a:pt x="41" y="42"/>
                    <a:pt x="41" y="42"/>
                  </a:cubicBezTo>
                  <a:cubicBezTo>
                    <a:pt x="40" y="43"/>
                    <a:pt x="37" y="43"/>
                    <a:pt x="37" y="43"/>
                  </a:cubicBezTo>
                  <a:cubicBezTo>
                    <a:pt x="36" y="44"/>
                    <a:pt x="35" y="44"/>
                    <a:pt x="35" y="45"/>
                  </a:cubicBezTo>
                  <a:cubicBezTo>
                    <a:pt x="35" y="45"/>
                    <a:pt x="35" y="46"/>
                    <a:pt x="36" y="46"/>
                  </a:cubicBezTo>
                  <a:cubicBezTo>
                    <a:pt x="36" y="47"/>
                    <a:pt x="37" y="47"/>
                    <a:pt x="38" y="48"/>
                  </a:cubicBezTo>
                  <a:cubicBezTo>
                    <a:pt x="38" y="48"/>
                    <a:pt x="37" y="49"/>
                    <a:pt x="37" y="50"/>
                  </a:cubicBezTo>
                  <a:cubicBezTo>
                    <a:pt x="35" y="50"/>
                    <a:pt x="32" y="49"/>
                    <a:pt x="31" y="48"/>
                  </a:cubicBezTo>
                  <a:cubicBezTo>
                    <a:pt x="30" y="47"/>
                    <a:pt x="28" y="42"/>
                    <a:pt x="25" y="42"/>
                  </a:cubicBezTo>
                  <a:cubicBezTo>
                    <a:pt x="24" y="41"/>
                    <a:pt x="22" y="42"/>
                    <a:pt x="22" y="43"/>
                  </a:cubicBezTo>
                  <a:cubicBezTo>
                    <a:pt x="21" y="44"/>
                    <a:pt x="22" y="45"/>
                    <a:pt x="22" y="46"/>
                  </a:cubicBezTo>
                  <a:cubicBezTo>
                    <a:pt x="22" y="47"/>
                    <a:pt x="21" y="49"/>
                    <a:pt x="21" y="49"/>
                  </a:cubicBezTo>
                  <a:cubicBezTo>
                    <a:pt x="21" y="50"/>
                    <a:pt x="22" y="50"/>
                    <a:pt x="22" y="50"/>
                  </a:cubicBezTo>
                  <a:cubicBezTo>
                    <a:pt x="23" y="50"/>
                    <a:pt x="24" y="49"/>
                    <a:pt x="24" y="49"/>
                  </a:cubicBezTo>
                  <a:cubicBezTo>
                    <a:pt x="25" y="50"/>
                    <a:pt x="24" y="52"/>
                    <a:pt x="25" y="52"/>
                  </a:cubicBezTo>
                  <a:cubicBezTo>
                    <a:pt x="25" y="53"/>
                    <a:pt x="28" y="53"/>
                    <a:pt x="28" y="53"/>
                  </a:cubicBezTo>
                  <a:cubicBezTo>
                    <a:pt x="29" y="53"/>
                    <a:pt x="31" y="53"/>
                    <a:pt x="31" y="54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1" y="56"/>
                    <a:pt x="29" y="55"/>
                    <a:pt x="28" y="55"/>
                  </a:cubicBezTo>
                  <a:cubicBezTo>
                    <a:pt x="27" y="55"/>
                    <a:pt x="27" y="56"/>
                    <a:pt x="26" y="56"/>
                  </a:cubicBezTo>
                  <a:cubicBezTo>
                    <a:pt x="25" y="57"/>
                    <a:pt x="25" y="59"/>
                    <a:pt x="24" y="59"/>
                  </a:cubicBezTo>
                  <a:cubicBezTo>
                    <a:pt x="23" y="59"/>
                    <a:pt x="23" y="57"/>
                    <a:pt x="23" y="56"/>
                  </a:cubicBezTo>
                  <a:cubicBezTo>
                    <a:pt x="22" y="56"/>
                    <a:pt x="21" y="56"/>
                    <a:pt x="21" y="56"/>
                  </a:cubicBezTo>
                  <a:cubicBezTo>
                    <a:pt x="21" y="56"/>
                    <a:pt x="21" y="58"/>
                    <a:pt x="21" y="58"/>
                  </a:cubicBezTo>
                  <a:cubicBezTo>
                    <a:pt x="20" y="58"/>
                    <a:pt x="18" y="57"/>
                    <a:pt x="18" y="56"/>
                  </a:cubicBezTo>
                  <a:cubicBezTo>
                    <a:pt x="18" y="56"/>
                    <a:pt x="18" y="54"/>
                    <a:pt x="18" y="54"/>
                  </a:cubicBezTo>
                  <a:cubicBezTo>
                    <a:pt x="17" y="53"/>
                    <a:pt x="15" y="51"/>
                    <a:pt x="14" y="51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3" y="51"/>
                    <a:pt x="12" y="52"/>
                    <a:pt x="12" y="52"/>
                  </a:cubicBezTo>
                  <a:cubicBezTo>
                    <a:pt x="12" y="53"/>
                    <a:pt x="11" y="56"/>
                    <a:pt x="10" y="56"/>
                  </a:cubicBezTo>
                  <a:cubicBezTo>
                    <a:pt x="9" y="56"/>
                    <a:pt x="8" y="56"/>
                    <a:pt x="7" y="56"/>
                  </a:cubicBezTo>
                  <a:cubicBezTo>
                    <a:pt x="7" y="57"/>
                    <a:pt x="5" y="57"/>
                    <a:pt x="4" y="58"/>
                  </a:cubicBezTo>
                  <a:cubicBezTo>
                    <a:pt x="3" y="59"/>
                    <a:pt x="0" y="63"/>
                    <a:pt x="0" y="65"/>
                  </a:cubicBezTo>
                  <a:cubicBezTo>
                    <a:pt x="0" y="65"/>
                    <a:pt x="0" y="66"/>
                    <a:pt x="1" y="66"/>
                  </a:cubicBezTo>
                  <a:cubicBezTo>
                    <a:pt x="2" y="66"/>
                    <a:pt x="4" y="64"/>
                    <a:pt x="5" y="64"/>
                  </a:cubicBezTo>
                  <a:cubicBezTo>
                    <a:pt x="6" y="64"/>
                    <a:pt x="7" y="64"/>
                    <a:pt x="8" y="64"/>
                  </a:cubicBezTo>
                  <a:cubicBezTo>
                    <a:pt x="8" y="65"/>
                    <a:pt x="9" y="65"/>
                    <a:pt x="9" y="66"/>
                  </a:cubicBezTo>
                  <a:cubicBezTo>
                    <a:pt x="10" y="67"/>
                    <a:pt x="11" y="72"/>
                    <a:pt x="13" y="73"/>
                  </a:cubicBezTo>
                  <a:cubicBezTo>
                    <a:pt x="13" y="73"/>
                    <a:pt x="15" y="73"/>
                    <a:pt x="16" y="72"/>
                  </a:cubicBezTo>
                  <a:cubicBezTo>
                    <a:pt x="16" y="72"/>
                    <a:pt x="16" y="71"/>
                    <a:pt x="17" y="70"/>
                  </a:cubicBezTo>
                  <a:cubicBezTo>
                    <a:pt x="17" y="69"/>
                    <a:pt x="20" y="68"/>
                    <a:pt x="21" y="68"/>
                  </a:cubicBezTo>
                  <a:cubicBezTo>
                    <a:pt x="21" y="68"/>
                    <a:pt x="21" y="69"/>
                    <a:pt x="22" y="69"/>
                  </a:cubicBezTo>
                  <a:cubicBezTo>
                    <a:pt x="22" y="69"/>
                    <a:pt x="22" y="67"/>
                    <a:pt x="23" y="67"/>
                  </a:cubicBezTo>
                  <a:cubicBezTo>
                    <a:pt x="23" y="66"/>
                    <a:pt x="25" y="66"/>
                    <a:pt x="27" y="66"/>
                  </a:cubicBezTo>
                  <a:cubicBezTo>
                    <a:pt x="27" y="67"/>
                    <a:pt x="28" y="69"/>
                    <a:pt x="28" y="69"/>
                  </a:cubicBezTo>
                  <a:cubicBezTo>
                    <a:pt x="29" y="70"/>
                    <a:pt x="29" y="72"/>
                    <a:pt x="29" y="73"/>
                  </a:cubicBezTo>
                  <a:cubicBezTo>
                    <a:pt x="29" y="73"/>
                    <a:pt x="28" y="75"/>
                    <a:pt x="28" y="76"/>
                  </a:cubicBezTo>
                  <a:cubicBezTo>
                    <a:pt x="28" y="77"/>
                    <a:pt x="29" y="80"/>
                    <a:pt x="30" y="81"/>
                  </a:cubicBezTo>
                  <a:cubicBezTo>
                    <a:pt x="31" y="81"/>
                    <a:pt x="33" y="82"/>
                    <a:pt x="35" y="82"/>
                  </a:cubicBezTo>
                  <a:cubicBezTo>
                    <a:pt x="36" y="83"/>
                    <a:pt x="40" y="82"/>
                    <a:pt x="42" y="82"/>
                  </a:cubicBezTo>
                  <a:cubicBezTo>
                    <a:pt x="42" y="83"/>
                    <a:pt x="43" y="83"/>
                    <a:pt x="43" y="83"/>
                  </a:cubicBezTo>
                  <a:cubicBezTo>
                    <a:pt x="43" y="84"/>
                    <a:pt x="41" y="85"/>
                    <a:pt x="41" y="86"/>
                  </a:cubicBezTo>
                  <a:cubicBezTo>
                    <a:pt x="42" y="87"/>
                    <a:pt x="43" y="89"/>
                    <a:pt x="44" y="89"/>
                  </a:cubicBezTo>
                  <a:cubicBezTo>
                    <a:pt x="44" y="89"/>
                    <a:pt x="46" y="89"/>
                    <a:pt x="46" y="88"/>
                  </a:cubicBezTo>
                  <a:cubicBezTo>
                    <a:pt x="46" y="88"/>
                    <a:pt x="45" y="88"/>
                    <a:pt x="45" y="87"/>
                  </a:cubicBezTo>
                  <a:cubicBezTo>
                    <a:pt x="45" y="87"/>
                    <a:pt x="45" y="87"/>
                    <a:pt x="45" y="86"/>
                  </a:cubicBezTo>
                  <a:cubicBezTo>
                    <a:pt x="46" y="86"/>
                    <a:pt x="47" y="87"/>
                    <a:pt x="48" y="86"/>
                  </a:cubicBezTo>
                  <a:cubicBezTo>
                    <a:pt x="48" y="86"/>
                    <a:pt x="50" y="87"/>
                    <a:pt x="51" y="86"/>
                  </a:cubicBezTo>
                  <a:cubicBezTo>
                    <a:pt x="52" y="85"/>
                    <a:pt x="52" y="83"/>
                    <a:pt x="52" y="81"/>
                  </a:cubicBezTo>
                  <a:cubicBezTo>
                    <a:pt x="52" y="80"/>
                    <a:pt x="51" y="78"/>
                    <a:pt x="51" y="77"/>
                  </a:cubicBezTo>
                  <a:cubicBezTo>
                    <a:pt x="51" y="75"/>
                    <a:pt x="52" y="72"/>
                    <a:pt x="53" y="71"/>
                  </a:cubicBezTo>
                  <a:cubicBezTo>
                    <a:pt x="54" y="69"/>
                    <a:pt x="58" y="66"/>
                    <a:pt x="59" y="66"/>
                  </a:cubicBezTo>
                  <a:cubicBezTo>
                    <a:pt x="60" y="66"/>
                    <a:pt x="60" y="67"/>
                    <a:pt x="60" y="67"/>
                  </a:cubicBezTo>
                  <a:cubicBezTo>
                    <a:pt x="60" y="68"/>
                    <a:pt x="59" y="69"/>
                    <a:pt x="59" y="70"/>
                  </a:cubicBezTo>
                  <a:cubicBezTo>
                    <a:pt x="59" y="71"/>
                    <a:pt x="60" y="72"/>
                    <a:pt x="61" y="72"/>
                  </a:cubicBezTo>
                  <a:cubicBezTo>
                    <a:pt x="62" y="73"/>
                    <a:pt x="66" y="72"/>
                    <a:pt x="67" y="72"/>
                  </a:cubicBezTo>
                  <a:cubicBezTo>
                    <a:pt x="67" y="72"/>
                    <a:pt x="68" y="71"/>
                    <a:pt x="68" y="71"/>
                  </a:cubicBezTo>
                  <a:cubicBezTo>
                    <a:pt x="69" y="70"/>
                    <a:pt x="68" y="69"/>
                    <a:pt x="68" y="68"/>
                  </a:cubicBezTo>
                  <a:cubicBezTo>
                    <a:pt x="68" y="68"/>
                    <a:pt x="69" y="68"/>
                    <a:pt x="69" y="68"/>
                  </a:cubicBezTo>
                  <a:cubicBezTo>
                    <a:pt x="71" y="68"/>
                    <a:pt x="73" y="71"/>
                    <a:pt x="74" y="72"/>
                  </a:cubicBezTo>
                  <a:cubicBezTo>
                    <a:pt x="74" y="72"/>
                    <a:pt x="74" y="73"/>
                    <a:pt x="74" y="73"/>
                  </a:cubicBezTo>
                  <a:cubicBezTo>
                    <a:pt x="73" y="74"/>
                    <a:pt x="70" y="74"/>
                    <a:pt x="70" y="74"/>
                  </a:cubicBezTo>
                  <a:cubicBezTo>
                    <a:pt x="69" y="74"/>
                    <a:pt x="69" y="73"/>
                    <a:pt x="69" y="73"/>
                  </a:cubicBezTo>
                  <a:cubicBezTo>
                    <a:pt x="68" y="72"/>
                    <a:pt x="64" y="73"/>
                    <a:pt x="63" y="74"/>
                  </a:cubicBezTo>
                  <a:cubicBezTo>
                    <a:pt x="62" y="75"/>
                    <a:pt x="61" y="76"/>
                    <a:pt x="61" y="77"/>
                  </a:cubicBezTo>
                  <a:cubicBezTo>
                    <a:pt x="61" y="79"/>
                    <a:pt x="61" y="82"/>
                    <a:pt x="62" y="83"/>
                  </a:cubicBezTo>
                  <a:cubicBezTo>
                    <a:pt x="62" y="84"/>
                    <a:pt x="63" y="85"/>
                    <a:pt x="65" y="85"/>
                  </a:cubicBezTo>
                  <a:cubicBezTo>
                    <a:pt x="65" y="86"/>
                    <a:pt x="67" y="85"/>
                    <a:pt x="67" y="85"/>
                  </a:cubicBezTo>
                  <a:cubicBezTo>
                    <a:pt x="68" y="84"/>
                    <a:pt x="67" y="83"/>
                    <a:pt x="67" y="83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9" y="82"/>
                    <a:pt x="70" y="80"/>
                    <a:pt x="70" y="79"/>
                  </a:cubicBezTo>
                  <a:cubicBezTo>
                    <a:pt x="72" y="79"/>
                    <a:pt x="73" y="77"/>
                    <a:pt x="74" y="76"/>
                  </a:cubicBezTo>
                  <a:cubicBezTo>
                    <a:pt x="75" y="76"/>
                    <a:pt x="76" y="76"/>
                    <a:pt x="76" y="76"/>
                  </a:cubicBezTo>
                  <a:cubicBezTo>
                    <a:pt x="76" y="76"/>
                    <a:pt x="76" y="77"/>
                    <a:pt x="76" y="77"/>
                  </a:cubicBezTo>
                  <a:cubicBezTo>
                    <a:pt x="76" y="78"/>
                    <a:pt x="75" y="79"/>
                    <a:pt x="75" y="79"/>
                  </a:cubicBezTo>
                  <a:cubicBezTo>
                    <a:pt x="74" y="80"/>
                    <a:pt x="74" y="82"/>
                    <a:pt x="74" y="82"/>
                  </a:cubicBezTo>
                  <a:cubicBezTo>
                    <a:pt x="74" y="83"/>
                    <a:pt x="75" y="83"/>
                    <a:pt x="75" y="83"/>
                  </a:cubicBezTo>
                  <a:cubicBezTo>
                    <a:pt x="76" y="83"/>
                    <a:pt x="77" y="82"/>
                    <a:pt x="77" y="83"/>
                  </a:cubicBezTo>
                  <a:cubicBezTo>
                    <a:pt x="78" y="83"/>
                    <a:pt x="78" y="84"/>
                    <a:pt x="78" y="84"/>
                  </a:cubicBezTo>
                  <a:cubicBezTo>
                    <a:pt x="78" y="85"/>
                    <a:pt x="78" y="87"/>
                    <a:pt x="77" y="87"/>
                  </a:cubicBezTo>
                  <a:cubicBezTo>
                    <a:pt x="77" y="88"/>
                    <a:pt x="76" y="87"/>
                    <a:pt x="75" y="87"/>
                  </a:cubicBezTo>
                  <a:cubicBezTo>
                    <a:pt x="74" y="88"/>
                    <a:pt x="74" y="89"/>
                    <a:pt x="73" y="89"/>
                  </a:cubicBezTo>
                  <a:cubicBezTo>
                    <a:pt x="72" y="89"/>
                    <a:pt x="71" y="88"/>
                    <a:pt x="70" y="88"/>
                  </a:cubicBezTo>
                  <a:cubicBezTo>
                    <a:pt x="69" y="88"/>
                    <a:pt x="66" y="90"/>
                    <a:pt x="64" y="90"/>
                  </a:cubicBezTo>
                  <a:cubicBezTo>
                    <a:pt x="63" y="90"/>
                    <a:pt x="61" y="90"/>
                    <a:pt x="60" y="91"/>
                  </a:cubicBezTo>
                  <a:cubicBezTo>
                    <a:pt x="60" y="91"/>
                    <a:pt x="58" y="91"/>
                    <a:pt x="58" y="92"/>
                  </a:cubicBezTo>
                  <a:cubicBezTo>
                    <a:pt x="58" y="92"/>
                    <a:pt x="58" y="94"/>
                    <a:pt x="58" y="95"/>
                  </a:cubicBezTo>
                  <a:cubicBezTo>
                    <a:pt x="58" y="95"/>
                    <a:pt x="59" y="96"/>
                    <a:pt x="59" y="97"/>
                  </a:cubicBezTo>
                  <a:cubicBezTo>
                    <a:pt x="59" y="98"/>
                    <a:pt x="57" y="99"/>
                    <a:pt x="57" y="100"/>
                  </a:cubicBezTo>
                  <a:cubicBezTo>
                    <a:pt x="55" y="100"/>
                    <a:pt x="53" y="101"/>
                    <a:pt x="52" y="102"/>
                  </a:cubicBezTo>
                  <a:cubicBezTo>
                    <a:pt x="52" y="104"/>
                    <a:pt x="52" y="107"/>
                    <a:pt x="53" y="108"/>
                  </a:cubicBezTo>
                  <a:cubicBezTo>
                    <a:pt x="53" y="109"/>
                    <a:pt x="54" y="110"/>
                    <a:pt x="55" y="110"/>
                  </a:cubicBezTo>
                  <a:cubicBezTo>
                    <a:pt x="57" y="110"/>
                    <a:pt x="59" y="107"/>
                    <a:pt x="60" y="107"/>
                  </a:cubicBezTo>
                  <a:cubicBezTo>
                    <a:pt x="61" y="106"/>
                    <a:pt x="62" y="104"/>
                    <a:pt x="63" y="104"/>
                  </a:cubicBezTo>
                  <a:cubicBezTo>
                    <a:pt x="64" y="104"/>
                    <a:pt x="65" y="105"/>
                    <a:pt x="65" y="106"/>
                  </a:cubicBezTo>
                  <a:cubicBezTo>
                    <a:pt x="66" y="106"/>
                    <a:pt x="64" y="109"/>
                    <a:pt x="65" y="110"/>
                  </a:cubicBezTo>
                  <a:cubicBezTo>
                    <a:pt x="65" y="110"/>
                    <a:pt x="66" y="109"/>
                    <a:pt x="66" y="110"/>
                  </a:cubicBezTo>
                  <a:cubicBezTo>
                    <a:pt x="66" y="110"/>
                    <a:pt x="67" y="112"/>
                    <a:pt x="67" y="112"/>
                  </a:cubicBezTo>
                  <a:cubicBezTo>
                    <a:pt x="68" y="112"/>
                    <a:pt x="70" y="112"/>
                    <a:pt x="70" y="113"/>
                  </a:cubicBezTo>
                  <a:cubicBezTo>
                    <a:pt x="70" y="113"/>
                    <a:pt x="70" y="113"/>
                    <a:pt x="70" y="113"/>
                  </a:cubicBezTo>
                  <a:cubicBezTo>
                    <a:pt x="70" y="113"/>
                    <a:pt x="70" y="113"/>
                    <a:pt x="70" y="113"/>
                  </a:cubicBezTo>
                  <a:cubicBezTo>
                    <a:pt x="72" y="114"/>
                    <a:pt x="72" y="118"/>
                    <a:pt x="72" y="119"/>
                  </a:cubicBezTo>
                  <a:cubicBezTo>
                    <a:pt x="73" y="120"/>
                    <a:pt x="75" y="121"/>
                    <a:pt x="76" y="121"/>
                  </a:cubicBezTo>
                  <a:cubicBezTo>
                    <a:pt x="76" y="122"/>
                    <a:pt x="77" y="122"/>
                    <a:pt x="77" y="122"/>
                  </a:cubicBezTo>
                  <a:cubicBezTo>
                    <a:pt x="79" y="121"/>
                    <a:pt x="81" y="118"/>
                    <a:pt x="82" y="117"/>
                  </a:cubicBezTo>
                  <a:cubicBezTo>
                    <a:pt x="83" y="117"/>
                    <a:pt x="85" y="117"/>
                    <a:pt x="86" y="116"/>
                  </a:cubicBezTo>
                  <a:cubicBezTo>
                    <a:pt x="87" y="115"/>
                    <a:pt x="90" y="112"/>
                    <a:pt x="91" y="111"/>
                  </a:cubicBezTo>
                  <a:cubicBezTo>
                    <a:pt x="92" y="109"/>
                    <a:pt x="92" y="104"/>
                    <a:pt x="94" y="102"/>
                  </a:cubicBezTo>
                  <a:cubicBezTo>
                    <a:pt x="95" y="100"/>
                    <a:pt x="99" y="99"/>
                    <a:pt x="100" y="98"/>
                  </a:cubicBezTo>
                  <a:cubicBezTo>
                    <a:pt x="101" y="97"/>
                    <a:pt x="103" y="95"/>
                    <a:pt x="104" y="94"/>
                  </a:cubicBezTo>
                  <a:cubicBezTo>
                    <a:pt x="104" y="92"/>
                    <a:pt x="106" y="90"/>
                    <a:pt x="107" y="91"/>
                  </a:cubicBezTo>
                  <a:cubicBezTo>
                    <a:pt x="107" y="91"/>
                    <a:pt x="108" y="92"/>
                    <a:pt x="108" y="93"/>
                  </a:cubicBezTo>
                  <a:cubicBezTo>
                    <a:pt x="108" y="94"/>
                    <a:pt x="106" y="95"/>
                    <a:pt x="106" y="96"/>
                  </a:cubicBezTo>
                  <a:cubicBezTo>
                    <a:pt x="106" y="97"/>
                    <a:pt x="108" y="98"/>
                    <a:pt x="108" y="99"/>
                  </a:cubicBezTo>
                  <a:cubicBezTo>
                    <a:pt x="108" y="99"/>
                    <a:pt x="108" y="101"/>
                    <a:pt x="108" y="102"/>
                  </a:cubicBezTo>
                  <a:cubicBezTo>
                    <a:pt x="108" y="102"/>
                    <a:pt x="107" y="103"/>
                    <a:pt x="106" y="103"/>
                  </a:cubicBezTo>
                  <a:cubicBezTo>
                    <a:pt x="106" y="103"/>
                    <a:pt x="106" y="103"/>
                    <a:pt x="106" y="104"/>
                  </a:cubicBezTo>
                  <a:cubicBezTo>
                    <a:pt x="106" y="104"/>
                    <a:pt x="107" y="104"/>
                    <a:pt x="107" y="105"/>
                  </a:cubicBezTo>
                  <a:cubicBezTo>
                    <a:pt x="108" y="105"/>
                    <a:pt x="106" y="107"/>
                    <a:pt x="106" y="107"/>
                  </a:cubicBezTo>
                  <a:cubicBezTo>
                    <a:pt x="105" y="107"/>
                    <a:pt x="105" y="106"/>
                    <a:pt x="104" y="106"/>
                  </a:cubicBezTo>
                  <a:cubicBezTo>
                    <a:pt x="103" y="105"/>
                    <a:pt x="101" y="104"/>
                    <a:pt x="100" y="105"/>
                  </a:cubicBezTo>
                  <a:cubicBezTo>
                    <a:pt x="100" y="105"/>
                    <a:pt x="99" y="106"/>
                    <a:pt x="100" y="107"/>
                  </a:cubicBezTo>
                  <a:cubicBezTo>
                    <a:pt x="100" y="108"/>
                    <a:pt x="103" y="110"/>
                    <a:pt x="104" y="110"/>
                  </a:cubicBezTo>
                  <a:cubicBezTo>
                    <a:pt x="106" y="110"/>
                    <a:pt x="108" y="109"/>
                    <a:pt x="109" y="109"/>
                  </a:cubicBezTo>
                  <a:cubicBezTo>
                    <a:pt x="110" y="109"/>
                    <a:pt x="112" y="109"/>
                    <a:pt x="113" y="108"/>
                  </a:cubicBezTo>
                  <a:cubicBezTo>
                    <a:pt x="114" y="108"/>
                    <a:pt x="115" y="107"/>
                    <a:pt x="115" y="106"/>
                  </a:cubicBezTo>
                  <a:cubicBezTo>
                    <a:pt x="115" y="105"/>
                    <a:pt x="113" y="104"/>
                    <a:pt x="113" y="103"/>
                  </a:cubicBezTo>
                  <a:cubicBezTo>
                    <a:pt x="113" y="102"/>
                    <a:pt x="114" y="98"/>
                    <a:pt x="115" y="97"/>
                  </a:cubicBezTo>
                  <a:cubicBezTo>
                    <a:pt x="115" y="96"/>
                    <a:pt x="116" y="95"/>
                    <a:pt x="116" y="95"/>
                  </a:cubicBezTo>
                  <a:cubicBezTo>
                    <a:pt x="119" y="94"/>
                    <a:pt x="123" y="93"/>
                    <a:pt x="125" y="94"/>
                  </a:cubicBezTo>
                  <a:cubicBezTo>
                    <a:pt x="125" y="94"/>
                    <a:pt x="126" y="95"/>
                    <a:pt x="126" y="95"/>
                  </a:cubicBezTo>
                  <a:cubicBezTo>
                    <a:pt x="125" y="96"/>
                    <a:pt x="124" y="97"/>
                    <a:pt x="123" y="98"/>
                  </a:cubicBezTo>
                  <a:cubicBezTo>
                    <a:pt x="122" y="98"/>
                    <a:pt x="119" y="98"/>
                    <a:pt x="119" y="98"/>
                  </a:cubicBezTo>
                  <a:cubicBezTo>
                    <a:pt x="118" y="98"/>
                    <a:pt x="117" y="100"/>
                    <a:pt x="116" y="100"/>
                  </a:cubicBezTo>
                  <a:cubicBezTo>
                    <a:pt x="116" y="102"/>
                    <a:pt x="116" y="103"/>
                    <a:pt x="117" y="104"/>
                  </a:cubicBezTo>
                  <a:cubicBezTo>
                    <a:pt x="119" y="105"/>
                    <a:pt x="119" y="105"/>
                    <a:pt x="119" y="105"/>
                  </a:cubicBezTo>
                  <a:cubicBezTo>
                    <a:pt x="120" y="106"/>
                    <a:pt x="120" y="108"/>
                    <a:pt x="121" y="109"/>
                  </a:cubicBezTo>
                  <a:cubicBezTo>
                    <a:pt x="121" y="109"/>
                    <a:pt x="123" y="110"/>
                    <a:pt x="123" y="111"/>
                  </a:cubicBezTo>
                  <a:cubicBezTo>
                    <a:pt x="124" y="112"/>
                    <a:pt x="121" y="116"/>
                    <a:pt x="121" y="118"/>
                  </a:cubicBezTo>
                  <a:cubicBezTo>
                    <a:pt x="121" y="119"/>
                    <a:pt x="123" y="122"/>
                    <a:pt x="122" y="123"/>
                  </a:cubicBezTo>
                  <a:cubicBezTo>
                    <a:pt x="122" y="123"/>
                    <a:pt x="121" y="123"/>
                    <a:pt x="120" y="123"/>
                  </a:cubicBezTo>
                  <a:cubicBezTo>
                    <a:pt x="118" y="121"/>
                    <a:pt x="121" y="112"/>
                    <a:pt x="118" y="110"/>
                  </a:cubicBezTo>
                  <a:cubicBezTo>
                    <a:pt x="118" y="110"/>
                    <a:pt x="117" y="110"/>
                    <a:pt x="116" y="110"/>
                  </a:cubicBezTo>
                  <a:cubicBezTo>
                    <a:pt x="116" y="111"/>
                    <a:pt x="116" y="112"/>
                    <a:pt x="115" y="113"/>
                  </a:cubicBezTo>
                  <a:cubicBezTo>
                    <a:pt x="114" y="114"/>
                    <a:pt x="112" y="114"/>
                    <a:pt x="111" y="114"/>
                  </a:cubicBezTo>
                  <a:cubicBezTo>
                    <a:pt x="111" y="114"/>
                    <a:pt x="109" y="113"/>
                    <a:pt x="108" y="114"/>
                  </a:cubicBezTo>
                  <a:cubicBezTo>
                    <a:pt x="108" y="114"/>
                    <a:pt x="106" y="114"/>
                    <a:pt x="106" y="114"/>
                  </a:cubicBezTo>
                  <a:cubicBezTo>
                    <a:pt x="105" y="117"/>
                    <a:pt x="107" y="120"/>
                    <a:pt x="107" y="122"/>
                  </a:cubicBezTo>
                  <a:cubicBezTo>
                    <a:pt x="107" y="123"/>
                    <a:pt x="109" y="125"/>
                    <a:pt x="110" y="126"/>
                  </a:cubicBezTo>
                  <a:cubicBezTo>
                    <a:pt x="110" y="127"/>
                    <a:pt x="109" y="130"/>
                    <a:pt x="108" y="131"/>
                  </a:cubicBezTo>
                  <a:cubicBezTo>
                    <a:pt x="108" y="132"/>
                    <a:pt x="106" y="134"/>
                    <a:pt x="105" y="135"/>
                  </a:cubicBezTo>
                  <a:cubicBezTo>
                    <a:pt x="104" y="135"/>
                    <a:pt x="103" y="137"/>
                    <a:pt x="103" y="138"/>
                  </a:cubicBezTo>
                  <a:cubicBezTo>
                    <a:pt x="103" y="140"/>
                    <a:pt x="103" y="144"/>
                    <a:pt x="104" y="145"/>
                  </a:cubicBezTo>
                  <a:cubicBezTo>
                    <a:pt x="104" y="146"/>
                    <a:pt x="105" y="149"/>
                    <a:pt x="105" y="149"/>
                  </a:cubicBezTo>
                  <a:cubicBezTo>
                    <a:pt x="106" y="149"/>
                    <a:pt x="107" y="149"/>
                    <a:pt x="108" y="149"/>
                  </a:cubicBezTo>
                  <a:cubicBezTo>
                    <a:pt x="109" y="149"/>
                    <a:pt x="109" y="149"/>
                    <a:pt x="109" y="149"/>
                  </a:cubicBezTo>
                  <a:cubicBezTo>
                    <a:pt x="110" y="148"/>
                    <a:pt x="111" y="146"/>
                    <a:pt x="111" y="145"/>
                  </a:cubicBezTo>
                  <a:cubicBezTo>
                    <a:pt x="111" y="144"/>
                    <a:pt x="112" y="142"/>
                    <a:pt x="112" y="140"/>
                  </a:cubicBezTo>
                  <a:cubicBezTo>
                    <a:pt x="112" y="140"/>
                    <a:pt x="111" y="138"/>
                    <a:pt x="111" y="138"/>
                  </a:cubicBezTo>
                  <a:cubicBezTo>
                    <a:pt x="111" y="137"/>
                    <a:pt x="112" y="136"/>
                    <a:pt x="113" y="136"/>
                  </a:cubicBezTo>
                  <a:cubicBezTo>
                    <a:pt x="114" y="135"/>
                    <a:pt x="116" y="136"/>
                    <a:pt x="117" y="136"/>
                  </a:cubicBezTo>
                  <a:cubicBezTo>
                    <a:pt x="118" y="135"/>
                    <a:pt x="119" y="133"/>
                    <a:pt x="119" y="132"/>
                  </a:cubicBezTo>
                  <a:cubicBezTo>
                    <a:pt x="120" y="131"/>
                    <a:pt x="118" y="130"/>
                    <a:pt x="119" y="129"/>
                  </a:cubicBezTo>
                  <a:cubicBezTo>
                    <a:pt x="119" y="129"/>
                    <a:pt x="121" y="130"/>
                    <a:pt x="121" y="131"/>
                  </a:cubicBezTo>
                  <a:cubicBezTo>
                    <a:pt x="122" y="132"/>
                    <a:pt x="122" y="132"/>
                    <a:pt x="122" y="133"/>
                  </a:cubicBezTo>
                  <a:cubicBezTo>
                    <a:pt x="122" y="134"/>
                    <a:pt x="120" y="135"/>
                    <a:pt x="120" y="136"/>
                  </a:cubicBezTo>
                  <a:cubicBezTo>
                    <a:pt x="119" y="137"/>
                    <a:pt x="118" y="139"/>
                    <a:pt x="118" y="140"/>
                  </a:cubicBezTo>
                  <a:cubicBezTo>
                    <a:pt x="118" y="141"/>
                    <a:pt x="118" y="143"/>
                    <a:pt x="118" y="143"/>
                  </a:cubicBezTo>
                  <a:cubicBezTo>
                    <a:pt x="119" y="144"/>
                    <a:pt x="121" y="145"/>
                    <a:pt x="121" y="146"/>
                  </a:cubicBezTo>
                  <a:cubicBezTo>
                    <a:pt x="122" y="148"/>
                    <a:pt x="123" y="150"/>
                    <a:pt x="123" y="151"/>
                  </a:cubicBezTo>
                  <a:cubicBezTo>
                    <a:pt x="124" y="152"/>
                    <a:pt x="126" y="153"/>
                    <a:pt x="127" y="153"/>
                  </a:cubicBezTo>
                  <a:cubicBezTo>
                    <a:pt x="129" y="154"/>
                    <a:pt x="134" y="154"/>
                    <a:pt x="135" y="153"/>
                  </a:cubicBezTo>
                  <a:cubicBezTo>
                    <a:pt x="137" y="153"/>
                    <a:pt x="142" y="153"/>
                    <a:pt x="144" y="153"/>
                  </a:cubicBezTo>
                  <a:cubicBezTo>
                    <a:pt x="148" y="153"/>
                    <a:pt x="155" y="152"/>
                    <a:pt x="159" y="153"/>
                  </a:cubicBezTo>
                  <a:cubicBezTo>
                    <a:pt x="160" y="153"/>
                    <a:pt x="161" y="155"/>
                    <a:pt x="163" y="155"/>
                  </a:cubicBezTo>
                  <a:cubicBezTo>
                    <a:pt x="165" y="156"/>
                    <a:pt x="169" y="156"/>
                    <a:pt x="171" y="156"/>
                  </a:cubicBezTo>
                  <a:cubicBezTo>
                    <a:pt x="173" y="156"/>
                    <a:pt x="175" y="155"/>
                    <a:pt x="176" y="155"/>
                  </a:cubicBezTo>
                  <a:cubicBezTo>
                    <a:pt x="178" y="155"/>
                    <a:pt x="180" y="157"/>
                    <a:pt x="182" y="157"/>
                  </a:cubicBezTo>
                  <a:cubicBezTo>
                    <a:pt x="183" y="158"/>
                    <a:pt x="187" y="159"/>
                    <a:pt x="189" y="159"/>
                  </a:cubicBezTo>
                  <a:cubicBezTo>
                    <a:pt x="190" y="158"/>
                    <a:pt x="191" y="157"/>
                    <a:pt x="191" y="156"/>
                  </a:cubicBezTo>
                  <a:cubicBezTo>
                    <a:pt x="193" y="156"/>
                    <a:pt x="195" y="155"/>
                    <a:pt x="197" y="155"/>
                  </a:cubicBezTo>
                  <a:cubicBezTo>
                    <a:pt x="197" y="156"/>
                    <a:pt x="199" y="158"/>
                    <a:pt x="199" y="158"/>
                  </a:cubicBezTo>
                  <a:cubicBezTo>
                    <a:pt x="200" y="158"/>
                    <a:pt x="201" y="159"/>
                    <a:pt x="202" y="159"/>
                  </a:cubicBezTo>
                  <a:cubicBezTo>
                    <a:pt x="203" y="160"/>
                    <a:pt x="208" y="159"/>
                    <a:pt x="210" y="159"/>
                  </a:cubicBezTo>
                  <a:cubicBezTo>
                    <a:pt x="212" y="159"/>
                    <a:pt x="216" y="157"/>
                    <a:pt x="218" y="156"/>
                  </a:cubicBezTo>
                  <a:cubicBezTo>
                    <a:pt x="220" y="156"/>
                    <a:pt x="227" y="157"/>
                    <a:pt x="230" y="157"/>
                  </a:cubicBezTo>
                  <a:cubicBezTo>
                    <a:pt x="231" y="157"/>
                    <a:pt x="233" y="155"/>
                    <a:pt x="235" y="155"/>
                  </a:cubicBezTo>
                  <a:cubicBezTo>
                    <a:pt x="235" y="155"/>
                    <a:pt x="236" y="156"/>
                    <a:pt x="236" y="157"/>
                  </a:cubicBezTo>
                  <a:cubicBezTo>
                    <a:pt x="236" y="157"/>
                    <a:pt x="235" y="158"/>
                    <a:pt x="235" y="159"/>
                  </a:cubicBezTo>
                  <a:cubicBezTo>
                    <a:pt x="234" y="159"/>
                    <a:pt x="230" y="159"/>
                    <a:pt x="228" y="159"/>
                  </a:cubicBezTo>
                  <a:cubicBezTo>
                    <a:pt x="228" y="159"/>
                    <a:pt x="226" y="160"/>
                    <a:pt x="226" y="161"/>
                  </a:cubicBezTo>
                  <a:cubicBezTo>
                    <a:pt x="225" y="161"/>
                    <a:pt x="221" y="163"/>
                    <a:pt x="221" y="164"/>
                  </a:cubicBezTo>
                  <a:cubicBezTo>
                    <a:pt x="221" y="165"/>
                    <a:pt x="223" y="166"/>
                    <a:pt x="223" y="166"/>
                  </a:cubicBezTo>
                  <a:cubicBezTo>
                    <a:pt x="224" y="166"/>
                    <a:pt x="226" y="164"/>
                    <a:pt x="227" y="164"/>
                  </a:cubicBezTo>
                  <a:cubicBezTo>
                    <a:pt x="228" y="164"/>
                    <a:pt x="231" y="164"/>
                    <a:pt x="232" y="165"/>
                  </a:cubicBezTo>
                  <a:cubicBezTo>
                    <a:pt x="232" y="166"/>
                    <a:pt x="230" y="168"/>
                    <a:pt x="229" y="168"/>
                  </a:cubicBezTo>
                  <a:cubicBezTo>
                    <a:pt x="227" y="170"/>
                    <a:pt x="223" y="168"/>
                    <a:pt x="221" y="170"/>
                  </a:cubicBezTo>
                  <a:cubicBezTo>
                    <a:pt x="220" y="170"/>
                    <a:pt x="219" y="171"/>
                    <a:pt x="219" y="172"/>
                  </a:cubicBezTo>
                  <a:cubicBezTo>
                    <a:pt x="219" y="172"/>
                    <a:pt x="220" y="173"/>
                    <a:pt x="220" y="173"/>
                  </a:cubicBezTo>
                  <a:cubicBezTo>
                    <a:pt x="221" y="174"/>
                    <a:pt x="225" y="173"/>
                    <a:pt x="226" y="173"/>
                  </a:cubicBezTo>
                  <a:cubicBezTo>
                    <a:pt x="226" y="173"/>
                    <a:pt x="228" y="173"/>
                    <a:pt x="228" y="173"/>
                  </a:cubicBezTo>
                  <a:cubicBezTo>
                    <a:pt x="228" y="174"/>
                    <a:pt x="224" y="174"/>
                    <a:pt x="224" y="175"/>
                  </a:cubicBezTo>
                  <a:cubicBezTo>
                    <a:pt x="223" y="175"/>
                    <a:pt x="224" y="178"/>
                    <a:pt x="223" y="178"/>
                  </a:cubicBezTo>
                  <a:cubicBezTo>
                    <a:pt x="223" y="179"/>
                    <a:pt x="221" y="176"/>
                    <a:pt x="221" y="176"/>
                  </a:cubicBezTo>
                  <a:cubicBezTo>
                    <a:pt x="220" y="177"/>
                    <a:pt x="220" y="179"/>
                    <a:pt x="221" y="179"/>
                  </a:cubicBezTo>
                  <a:cubicBezTo>
                    <a:pt x="221" y="180"/>
                    <a:pt x="224" y="181"/>
                    <a:pt x="225" y="181"/>
                  </a:cubicBezTo>
                  <a:cubicBezTo>
                    <a:pt x="225" y="181"/>
                    <a:pt x="225" y="180"/>
                    <a:pt x="225" y="179"/>
                  </a:cubicBezTo>
                  <a:cubicBezTo>
                    <a:pt x="226" y="179"/>
                    <a:pt x="226" y="178"/>
                    <a:pt x="226" y="178"/>
                  </a:cubicBezTo>
                  <a:cubicBezTo>
                    <a:pt x="227" y="177"/>
                    <a:pt x="230" y="179"/>
                    <a:pt x="232" y="179"/>
                  </a:cubicBezTo>
                  <a:cubicBezTo>
                    <a:pt x="233" y="178"/>
                    <a:pt x="237" y="178"/>
                    <a:pt x="240" y="177"/>
                  </a:cubicBezTo>
                  <a:cubicBezTo>
                    <a:pt x="240" y="176"/>
                    <a:pt x="241" y="174"/>
                    <a:pt x="242" y="174"/>
                  </a:cubicBezTo>
                  <a:cubicBezTo>
                    <a:pt x="243" y="175"/>
                    <a:pt x="241" y="177"/>
                    <a:pt x="242" y="178"/>
                  </a:cubicBezTo>
                  <a:cubicBezTo>
                    <a:pt x="242" y="178"/>
                    <a:pt x="243" y="179"/>
                    <a:pt x="243" y="179"/>
                  </a:cubicBezTo>
                  <a:cubicBezTo>
                    <a:pt x="242" y="182"/>
                    <a:pt x="235" y="179"/>
                    <a:pt x="232" y="180"/>
                  </a:cubicBezTo>
                  <a:cubicBezTo>
                    <a:pt x="231" y="181"/>
                    <a:pt x="228" y="182"/>
                    <a:pt x="229" y="183"/>
                  </a:cubicBezTo>
                  <a:cubicBezTo>
                    <a:pt x="229" y="184"/>
                    <a:pt x="232" y="183"/>
                    <a:pt x="232" y="183"/>
                  </a:cubicBezTo>
                  <a:cubicBezTo>
                    <a:pt x="232" y="184"/>
                    <a:pt x="229" y="184"/>
                    <a:pt x="229" y="185"/>
                  </a:cubicBezTo>
                  <a:cubicBezTo>
                    <a:pt x="229" y="186"/>
                    <a:pt x="229" y="188"/>
                    <a:pt x="229" y="188"/>
                  </a:cubicBezTo>
                  <a:cubicBezTo>
                    <a:pt x="229" y="191"/>
                    <a:pt x="229" y="196"/>
                    <a:pt x="232" y="197"/>
                  </a:cubicBezTo>
                  <a:cubicBezTo>
                    <a:pt x="232" y="197"/>
                    <a:pt x="233" y="197"/>
                    <a:pt x="233" y="197"/>
                  </a:cubicBezTo>
                  <a:cubicBezTo>
                    <a:pt x="233" y="197"/>
                    <a:pt x="233" y="198"/>
                    <a:pt x="233" y="198"/>
                  </a:cubicBezTo>
                  <a:cubicBezTo>
                    <a:pt x="232" y="199"/>
                    <a:pt x="228" y="198"/>
                    <a:pt x="227" y="197"/>
                  </a:cubicBezTo>
                  <a:cubicBezTo>
                    <a:pt x="226" y="196"/>
                    <a:pt x="225" y="193"/>
                    <a:pt x="224" y="192"/>
                  </a:cubicBezTo>
                  <a:cubicBezTo>
                    <a:pt x="224" y="192"/>
                    <a:pt x="223" y="193"/>
                    <a:pt x="223" y="192"/>
                  </a:cubicBezTo>
                  <a:cubicBezTo>
                    <a:pt x="222" y="191"/>
                    <a:pt x="222" y="189"/>
                    <a:pt x="222" y="188"/>
                  </a:cubicBezTo>
                  <a:cubicBezTo>
                    <a:pt x="223" y="187"/>
                    <a:pt x="224" y="187"/>
                    <a:pt x="224" y="186"/>
                  </a:cubicBezTo>
                  <a:cubicBezTo>
                    <a:pt x="224" y="185"/>
                    <a:pt x="224" y="184"/>
                    <a:pt x="223" y="184"/>
                  </a:cubicBezTo>
                  <a:cubicBezTo>
                    <a:pt x="223" y="183"/>
                    <a:pt x="220" y="184"/>
                    <a:pt x="219" y="184"/>
                  </a:cubicBezTo>
                  <a:cubicBezTo>
                    <a:pt x="218" y="185"/>
                    <a:pt x="217" y="186"/>
                    <a:pt x="216" y="186"/>
                  </a:cubicBezTo>
                  <a:cubicBezTo>
                    <a:pt x="213" y="186"/>
                    <a:pt x="209" y="183"/>
                    <a:pt x="206" y="183"/>
                  </a:cubicBezTo>
                  <a:cubicBezTo>
                    <a:pt x="205" y="183"/>
                    <a:pt x="203" y="183"/>
                    <a:pt x="203" y="184"/>
                  </a:cubicBezTo>
                  <a:cubicBezTo>
                    <a:pt x="202" y="185"/>
                    <a:pt x="203" y="187"/>
                    <a:pt x="204" y="187"/>
                  </a:cubicBezTo>
                  <a:cubicBezTo>
                    <a:pt x="204" y="188"/>
                    <a:pt x="206" y="187"/>
                    <a:pt x="206" y="188"/>
                  </a:cubicBezTo>
                  <a:cubicBezTo>
                    <a:pt x="208" y="188"/>
                    <a:pt x="210" y="190"/>
                    <a:pt x="212" y="191"/>
                  </a:cubicBezTo>
                  <a:cubicBezTo>
                    <a:pt x="213" y="191"/>
                    <a:pt x="214" y="190"/>
                    <a:pt x="215" y="190"/>
                  </a:cubicBezTo>
                  <a:cubicBezTo>
                    <a:pt x="216" y="190"/>
                    <a:pt x="217" y="192"/>
                    <a:pt x="217" y="193"/>
                  </a:cubicBezTo>
                  <a:cubicBezTo>
                    <a:pt x="217" y="194"/>
                    <a:pt x="216" y="195"/>
                    <a:pt x="216" y="195"/>
                  </a:cubicBezTo>
                  <a:cubicBezTo>
                    <a:pt x="214" y="195"/>
                    <a:pt x="213" y="195"/>
                    <a:pt x="212" y="196"/>
                  </a:cubicBezTo>
                  <a:cubicBezTo>
                    <a:pt x="212" y="196"/>
                    <a:pt x="211" y="197"/>
                    <a:pt x="211" y="197"/>
                  </a:cubicBezTo>
                  <a:cubicBezTo>
                    <a:pt x="211" y="197"/>
                    <a:pt x="207" y="202"/>
                    <a:pt x="207" y="204"/>
                  </a:cubicBezTo>
                  <a:cubicBezTo>
                    <a:pt x="206" y="205"/>
                    <a:pt x="208" y="209"/>
                    <a:pt x="209" y="210"/>
                  </a:cubicBezTo>
                  <a:cubicBezTo>
                    <a:pt x="209" y="211"/>
                    <a:pt x="212" y="213"/>
                    <a:pt x="213" y="213"/>
                  </a:cubicBezTo>
                  <a:cubicBezTo>
                    <a:pt x="214" y="213"/>
                    <a:pt x="217" y="213"/>
                    <a:pt x="218" y="214"/>
                  </a:cubicBezTo>
                  <a:cubicBezTo>
                    <a:pt x="219" y="215"/>
                    <a:pt x="219" y="220"/>
                    <a:pt x="220" y="220"/>
                  </a:cubicBezTo>
                  <a:cubicBezTo>
                    <a:pt x="221" y="221"/>
                    <a:pt x="223" y="220"/>
                    <a:pt x="224" y="220"/>
                  </a:cubicBezTo>
                  <a:cubicBezTo>
                    <a:pt x="225" y="220"/>
                    <a:pt x="226" y="222"/>
                    <a:pt x="227" y="223"/>
                  </a:cubicBezTo>
                  <a:cubicBezTo>
                    <a:pt x="227" y="224"/>
                    <a:pt x="228" y="225"/>
                    <a:pt x="228" y="225"/>
                  </a:cubicBezTo>
                  <a:cubicBezTo>
                    <a:pt x="228" y="226"/>
                    <a:pt x="226" y="225"/>
                    <a:pt x="226" y="226"/>
                  </a:cubicBezTo>
                  <a:cubicBezTo>
                    <a:pt x="225" y="226"/>
                    <a:pt x="223" y="228"/>
                    <a:pt x="223" y="229"/>
                  </a:cubicBezTo>
                  <a:cubicBezTo>
                    <a:pt x="223" y="232"/>
                    <a:pt x="227" y="236"/>
                    <a:pt x="226" y="238"/>
                  </a:cubicBezTo>
                  <a:cubicBezTo>
                    <a:pt x="225" y="239"/>
                    <a:pt x="223" y="239"/>
                    <a:pt x="223" y="239"/>
                  </a:cubicBezTo>
                  <a:cubicBezTo>
                    <a:pt x="221" y="242"/>
                    <a:pt x="221" y="249"/>
                    <a:pt x="224" y="251"/>
                  </a:cubicBezTo>
                  <a:cubicBezTo>
                    <a:pt x="224" y="251"/>
                    <a:pt x="227" y="250"/>
                    <a:pt x="228" y="251"/>
                  </a:cubicBezTo>
                  <a:cubicBezTo>
                    <a:pt x="228" y="252"/>
                    <a:pt x="227" y="254"/>
                    <a:pt x="227" y="255"/>
                  </a:cubicBezTo>
                  <a:cubicBezTo>
                    <a:pt x="228" y="255"/>
                    <a:pt x="230" y="256"/>
                    <a:pt x="231" y="255"/>
                  </a:cubicBezTo>
                  <a:cubicBezTo>
                    <a:pt x="231" y="255"/>
                    <a:pt x="231" y="254"/>
                    <a:pt x="231" y="254"/>
                  </a:cubicBezTo>
                  <a:cubicBezTo>
                    <a:pt x="231" y="252"/>
                    <a:pt x="233" y="251"/>
                    <a:pt x="233" y="251"/>
                  </a:cubicBezTo>
                  <a:cubicBezTo>
                    <a:pt x="235" y="252"/>
                    <a:pt x="236" y="256"/>
                    <a:pt x="237" y="257"/>
                  </a:cubicBezTo>
                  <a:cubicBezTo>
                    <a:pt x="238" y="257"/>
                    <a:pt x="239" y="255"/>
                    <a:pt x="240" y="255"/>
                  </a:cubicBezTo>
                  <a:cubicBezTo>
                    <a:pt x="241" y="255"/>
                    <a:pt x="244" y="258"/>
                    <a:pt x="246" y="257"/>
                  </a:cubicBezTo>
                  <a:cubicBezTo>
                    <a:pt x="247" y="257"/>
                    <a:pt x="245" y="254"/>
                    <a:pt x="246" y="253"/>
                  </a:cubicBezTo>
                  <a:cubicBezTo>
                    <a:pt x="247" y="251"/>
                    <a:pt x="249" y="251"/>
                    <a:pt x="251" y="251"/>
                  </a:cubicBezTo>
                  <a:cubicBezTo>
                    <a:pt x="252" y="251"/>
                    <a:pt x="255" y="252"/>
                    <a:pt x="256" y="251"/>
                  </a:cubicBezTo>
                  <a:cubicBezTo>
                    <a:pt x="257" y="250"/>
                    <a:pt x="257" y="245"/>
                    <a:pt x="258" y="244"/>
                  </a:cubicBezTo>
                  <a:cubicBezTo>
                    <a:pt x="259" y="243"/>
                    <a:pt x="261" y="243"/>
                    <a:pt x="261" y="243"/>
                  </a:cubicBezTo>
                  <a:cubicBezTo>
                    <a:pt x="263" y="243"/>
                    <a:pt x="265" y="244"/>
                    <a:pt x="266" y="244"/>
                  </a:cubicBezTo>
                  <a:cubicBezTo>
                    <a:pt x="269" y="244"/>
                    <a:pt x="273" y="240"/>
                    <a:pt x="276" y="241"/>
                  </a:cubicBezTo>
                  <a:cubicBezTo>
                    <a:pt x="277" y="241"/>
                    <a:pt x="278" y="244"/>
                    <a:pt x="279" y="244"/>
                  </a:cubicBezTo>
                  <a:cubicBezTo>
                    <a:pt x="281" y="245"/>
                    <a:pt x="287" y="243"/>
                    <a:pt x="290" y="244"/>
                  </a:cubicBezTo>
                  <a:cubicBezTo>
                    <a:pt x="291" y="244"/>
                    <a:pt x="292" y="244"/>
                    <a:pt x="292" y="245"/>
                  </a:cubicBezTo>
                  <a:cubicBezTo>
                    <a:pt x="292" y="245"/>
                    <a:pt x="291" y="247"/>
                    <a:pt x="291" y="247"/>
                  </a:cubicBezTo>
                  <a:cubicBezTo>
                    <a:pt x="291" y="248"/>
                    <a:pt x="291" y="249"/>
                    <a:pt x="292" y="249"/>
                  </a:cubicBezTo>
                  <a:cubicBezTo>
                    <a:pt x="292" y="249"/>
                    <a:pt x="293" y="249"/>
                    <a:pt x="294" y="249"/>
                  </a:cubicBezTo>
                  <a:cubicBezTo>
                    <a:pt x="295" y="250"/>
                    <a:pt x="296" y="251"/>
                    <a:pt x="297" y="252"/>
                  </a:cubicBezTo>
                  <a:cubicBezTo>
                    <a:pt x="298" y="255"/>
                    <a:pt x="296" y="262"/>
                    <a:pt x="299" y="264"/>
                  </a:cubicBezTo>
                  <a:cubicBezTo>
                    <a:pt x="299" y="264"/>
                    <a:pt x="301" y="264"/>
                    <a:pt x="302" y="264"/>
                  </a:cubicBezTo>
                  <a:cubicBezTo>
                    <a:pt x="302" y="264"/>
                    <a:pt x="303" y="263"/>
                    <a:pt x="303" y="263"/>
                  </a:cubicBezTo>
                  <a:cubicBezTo>
                    <a:pt x="304" y="263"/>
                    <a:pt x="305" y="264"/>
                    <a:pt x="306" y="264"/>
                  </a:cubicBezTo>
                  <a:cubicBezTo>
                    <a:pt x="307" y="265"/>
                    <a:pt x="306" y="269"/>
                    <a:pt x="307" y="270"/>
                  </a:cubicBezTo>
                  <a:cubicBezTo>
                    <a:pt x="308" y="271"/>
                    <a:pt x="310" y="271"/>
                    <a:pt x="311" y="271"/>
                  </a:cubicBezTo>
                  <a:cubicBezTo>
                    <a:pt x="313" y="271"/>
                    <a:pt x="316" y="266"/>
                    <a:pt x="318" y="266"/>
                  </a:cubicBezTo>
                  <a:cubicBezTo>
                    <a:pt x="319" y="266"/>
                    <a:pt x="319" y="270"/>
                    <a:pt x="320" y="271"/>
                  </a:cubicBezTo>
                  <a:cubicBezTo>
                    <a:pt x="322" y="271"/>
                    <a:pt x="323" y="270"/>
                    <a:pt x="324" y="271"/>
                  </a:cubicBezTo>
                  <a:cubicBezTo>
                    <a:pt x="325" y="271"/>
                    <a:pt x="325" y="274"/>
                    <a:pt x="327" y="274"/>
                  </a:cubicBezTo>
                  <a:cubicBezTo>
                    <a:pt x="329" y="275"/>
                    <a:pt x="332" y="269"/>
                    <a:pt x="334" y="269"/>
                  </a:cubicBezTo>
                  <a:cubicBezTo>
                    <a:pt x="335" y="269"/>
                    <a:pt x="338" y="271"/>
                    <a:pt x="338" y="271"/>
                  </a:cubicBezTo>
                  <a:cubicBezTo>
                    <a:pt x="338" y="271"/>
                    <a:pt x="339" y="267"/>
                    <a:pt x="340" y="266"/>
                  </a:cubicBezTo>
                  <a:cubicBezTo>
                    <a:pt x="341" y="264"/>
                    <a:pt x="346" y="263"/>
                    <a:pt x="347" y="262"/>
                  </a:cubicBezTo>
                  <a:cubicBezTo>
                    <a:pt x="349" y="259"/>
                    <a:pt x="349" y="254"/>
                    <a:pt x="350" y="252"/>
                  </a:cubicBezTo>
                  <a:cubicBezTo>
                    <a:pt x="352" y="250"/>
                    <a:pt x="358" y="247"/>
                    <a:pt x="360" y="244"/>
                  </a:cubicBezTo>
                  <a:cubicBezTo>
                    <a:pt x="362" y="242"/>
                    <a:pt x="364" y="237"/>
                    <a:pt x="366" y="235"/>
                  </a:cubicBezTo>
                  <a:cubicBezTo>
                    <a:pt x="369" y="231"/>
                    <a:pt x="376" y="226"/>
                    <a:pt x="380" y="224"/>
                  </a:cubicBezTo>
                  <a:cubicBezTo>
                    <a:pt x="381" y="223"/>
                    <a:pt x="384" y="223"/>
                    <a:pt x="385" y="222"/>
                  </a:cubicBezTo>
                  <a:cubicBezTo>
                    <a:pt x="387" y="222"/>
                    <a:pt x="394" y="220"/>
                    <a:pt x="394" y="220"/>
                  </a:cubicBezTo>
                  <a:cubicBezTo>
                    <a:pt x="394" y="220"/>
                    <a:pt x="398" y="215"/>
                    <a:pt x="400" y="214"/>
                  </a:cubicBezTo>
                  <a:cubicBezTo>
                    <a:pt x="400" y="213"/>
                    <a:pt x="402" y="213"/>
                    <a:pt x="403" y="214"/>
                  </a:cubicBezTo>
                  <a:cubicBezTo>
                    <a:pt x="405" y="214"/>
                    <a:pt x="408" y="217"/>
                    <a:pt x="410" y="217"/>
                  </a:cubicBezTo>
                  <a:cubicBezTo>
                    <a:pt x="411" y="217"/>
                    <a:pt x="413" y="217"/>
                    <a:pt x="414" y="216"/>
                  </a:cubicBezTo>
                  <a:cubicBezTo>
                    <a:pt x="414" y="216"/>
                    <a:pt x="416" y="214"/>
                    <a:pt x="416" y="213"/>
                  </a:cubicBezTo>
                  <a:cubicBezTo>
                    <a:pt x="417" y="212"/>
                    <a:pt x="417" y="209"/>
                    <a:pt x="416" y="207"/>
                  </a:cubicBezTo>
                  <a:cubicBezTo>
                    <a:pt x="416" y="205"/>
                    <a:pt x="414" y="202"/>
                    <a:pt x="413" y="20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105"/>
            <p:cNvSpPr>
              <a:spLocks/>
            </p:cNvSpPr>
            <p:nvPr/>
          </p:nvSpPr>
          <p:spPr bwMode="auto">
            <a:xfrm>
              <a:off x="2377" y="3052"/>
              <a:ext cx="335" cy="380"/>
            </a:xfrm>
            <a:custGeom>
              <a:avLst/>
              <a:gdLst>
                <a:gd name="T0" fmla="*/ 72 w 125"/>
                <a:gd name="T1" fmla="*/ 10 h 142"/>
                <a:gd name="T2" fmla="*/ 66 w 125"/>
                <a:gd name="T3" fmla="*/ 16 h 142"/>
                <a:gd name="T4" fmla="*/ 62 w 125"/>
                <a:gd name="T5" fmla="*/ 13 h 142"/>
                <a:gd name="T6" fmla="*/ 58 w 125"/>
                <a:gd name="T7" fmla="*/ 15 h 142"/>
                <a:gd name="T8" fmla="*/ 53 w 125"/>
                <a:gd name="T9" fmla="*/ 11 h 142"/>
                <a:gd name="T10" fmla="*/ 51 w 125"/>
                <a:gd name="T11" fmla="*/ 16 h 142"/>
                <a:gd name="T12" fmla="*/ 43 w 125"/>
                <a:gd name="T13" fmla="*/ 6 h 142"/>
                <a:gd name="T14" fmla="*/ 36 w 125"/>
                <a:gd name="T15" fmla="*/ 10 h 142"/>
                <a:gd name="T16" fmla="*/ 37 w 125"/>
                <a:gd name="T17" fmla="*/ 20 h 142"/>
                <a:gd name="T18" fmla="*/ 26 w 125"/>
                <a:gd name="T19" fmla="*/ 29 h 142"/>
                <a:gd name="T20" fmla="*/ 15 w 125"/>
                <a:gd name="T21" fmla="*/ 33 h 142"/>
                <a:gd name="T22" fmla="*/ 11 w 125"/>
                <a:gd name="T23" fmla="*/ 34 h 142"/>
                <a:gd name="T24" fmla="*/ 6 w 125"/>
                <a:gd name="T25" fmla="*/ 41 h 142"/>
                <a:gd name="T26" fmla="*/ 5 w 125"/>
                <a:gd name="T27" fmla="*/ 49 h 142"/>
                <a:gd name="T28" fmla="*/ 9 w 125"/>
                <a:gd name="T29" fmla="*/ 59 h 142"/>
                <a:gd name="T30" fmla="*/ 21 w 125"/>
                <a:gd name="T31" fmla="*/ 66 h 142"/>
                <a:gd name="T32" fmla="*/ 22 w 125"/>
                <a:gd name="T33" fmla="*/ 83 h 142"/>
                <a:gd name="T34" fmla="*/ 18 w 125"/>
                <a:gd name="T35" fmla="*/ 94 h 142"/>
                <a:gd name="T36" fmla="*/ 28 w 125"/>
                <a:gd name="T37" fmla="*/ 109 h 142"/>
                <a:gd name="T38" fmla="*/ 30 w 125"/>
                <a:gd name="T39" fmla="*/ 114 h 142"/>
                <a:gd name="T40" fmla="*/ 29 w 125"/>
                <a:gd name="T41" fmla="*/ 129 h 142"/>
                <a:gd name="T42" fmla="*/ 24 w 125"/>
                <a:gd name="T43" fmla="*/ 137 h 142"/>
                <a:gd name="T44" fmla="*/ 24 w 125"/>
                <a:gd name="T45" fmla="*/ 142 h 142"/>
                <a:gd name="T46" fmla="*/ 33 w 125"/>
                <a:gd name="T47" fmla="*/ 139 h 142"/>
                <a:gd name="T48" fmla="*/ 41 w 125"/>
                <a:gd name="T49" fmla="*/ 123 h 142"/>
                <a:gd name="T50" fmla="*/ 49 w 125"/>
                <a:gd name="T51" fmla="*/ 114 h 142"/>
                <a:gd name="T52" fmla="*/ 56 w 125"/>
                <a:gd name="T53" fmla="*/ 106 h 142"/>
                <a:gd name="T54" fmla="*/ 63 w 125"/>
                <a:gd name="T55" fmla="*/ 92 h 142"/>
                <a:gd name="T56" fmla="*/ 74 w 125"/>
                <a:gd name="T57" fmla="*/ 93 h 142"/>
                <a:gd name="T58" fmla="*/ 84 w 125"/>
                <a:gd name="T59" fmla="*/ 88 h 142"/>
                <a:gd name="T60" fmla="*/ 83 w 125"/>
                <a:gd name="T61" fmla="*/ 83 h 142"/>
                <a:gd name="T62" fmla="*/ 82 w 125"/>
                <a:gd name="T63" fmla="*/ 78 h 142"/>
                <a:gd name="T64" fmla="*/ 94 w 125"/>
                <a:gd name="T65" fmla="*/ 72 h 142"/>
                <a:gd name="T66" fmla="*/ 89 w 125"/>
                <a:gd name="T67" fmla="*/ 57 h 142"/>
                <a:gd name="T68" fmla="*/ 90 w 125"/>
                <a:gd name="T69" fmla="*/ 53 h 142"/>
                <a:gd name="T70" fmla="*/ 86 w 125"/>
                <a:gd name="T71" fmla="*/ 51 h 142"/>
                <a:gd name="T72" fmla="*/ 80 w 125"/>
                <a:gd name="T73" fmla="*/ 48 h 142"/>
                <a:gd name="T74" fmla="*/ 79 w 125"/>
                <a:gd name="T75" fmla="*/ 43 h 142"/>
                <a:gd name="T76" fmla="*/ 85 w 125"/>
                <a:gd name="T77" fmla="*/ 35 h 142"/>
                <a:gd name="T78" fmla="*/ 88 w 125"/>
                <a:gd name="T79" fmla="*/ 36 h 142"/>
                <a:gd name="T80" fmla="*/ 89 w 125"/>
                <a:gd name="T81" fmla="*/ 31 h 142"/>
                <a:gd name="T82" fmla="*/ 94 w 125"/>
                <a:gd name="T83" fmla="*/ 31 h 142"/>
                <a:gd name="T84" fmla="*/ 97 w 125"/>
                <a:gd name="T85" fmla="*/ 34 h 142"/>
                <a:gd name="T86" fmla="*/ 97 w 125"/>
                <a:gd name="T87" fmla="*/ 40 h 142"/>
                <a:gd name="T88" fmla="*/ 108 w 125"/>
                <a:gd name="T89" fmla="*/ 44 h 142"/>
                <a:gd name="T90" fmla="*/ 111 w 125"/>
                <a:gd name="T91" fmla="*/ 39 h 142"/>
                <a:gd name="T92" fmla="*/ 118 w 125"/>
                <a:gd name="T93" fmla="*/ 38 h 142"/>
                <a:gd name="T94" fmla="*/ 116 w 125"/>
                <a:gd name="T95" fmla="*/ 34 h 142"/>
                <a:gd name="T96" fmla="*/ 121 w 125"/>
                <a:gd name="T97" fmla="*/ 24 h 142"/>
                <a:gd name="T98" fmla="*/ 125 w 125"/>
                <a:gd name="T99" fmla="*/ 22 h 142"/>
                <a:gd name="T100" fmla="*/ 118 w 125"/>
                <a:gd name="T101" fmla="*/ 14 h 142"/>
                <a:gd name="T102" fmla="*/ 116 w 125"/>
                <a:gd name="T103" fmla="*/ 18 h 142"/>
                <a:gd name="T104" fmla="*/ 109 w 125"/>
                <a:gd name="T105" fmla="*/ 11 h 142"/>
                <a:gd name="T106" fmla="*/ 99 w 125"/>
                <a:gd name="T107" fmla="*/ 8 h 142"/>
                <a:gd name="T108" fmla="*/ 93 w 125"/>
                <a:gd name="T109" fmla="*/ 4 h 142"/>
                <a:gd name="T110" fmla="*/ 82 w 125"/>
                <a:gd name="T111" fmla="*/ 0 h 142"/>
                <a:gd name="T112" fmla="*/ 77 w 125"/>
                <a:gd name="T113" fmla="*/ 1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5" h="142">
                  <a:moveTo>
                    <a:pt x="77" y="10"/>
                  </a:moveTo>
                  <a:cubicBezTo>
                    <a:pt x="76" y="11"/>
                    <a:pt x="73" y="9"/>
                    <a:pt x="72" y="10"/>
                  </a:cubicBezTo>
                  <a:cubicBezTo>
                    <a:pt x="70" y="11"/>
                    <a:pt x="71" y="15"/>
                    <a:pt x="69" y="16"/>
                  </a:cubicBezTo>
                  <a:cubicBezTo>
                    <a:pt x="69" y="16"/>
                    <a:pt x="67" y="16"/>
                    <a:pt x="66" y="16"/>
                  </a:cubicBezTo>
                  <a:cubicBezTo>
                    <a:pt x="66" y="15"/>
                    <a:pt x="65" y="14"/>
                    <a:pt x="65" y="13"/>
                  </a:cubicBezTo>
                  <a:cubicBezTo>
                    <a:pt x="64" y="13"/>
                    <a:pt x="63" y="13"/>
                    <a:pt x="62" y="13"/>
                  </a:cubicBezTo>
                  <a:cubicBezTo>
                    <a:pt x="62" y="13"/>
                    <a:pt x="61" y="15"/>
                    <a:pt x="61" y="15"/>
                  </a:cubicBezTo>
                  <a:cubicBezTo>
                    <a:pt x="60" y="15"/>
                    <a:pt x="59" y="15"/>
                    <a:pt x="58" y="15"/>
                  </a:cubicBezTo>
                  <a:cubicBezTo>
                    <a:pt x="58" y="15"/>
                    <a:pt x="57" y="13"/>
                    <a:pt x="56" y="13"/>
                  </a:cubicBezTo>
                  <a:cubicBezTo>
                    <a:pt x="56" y="12"/>
                    <a:pt x="54" y="11"/>
                    <a:pt x="53" y="11"/>
                  </a:cubicBezTo>
                  <a:cubicBezTo>
                    <a:pt x="52" y="12"/>
                    <a:pt x="53" y="14"/>
                    <a:pt x="52" y="15"/>
                  </a:cubicBezTo>
                  <a:cubicBezTo>
                    <a:pt x="52" y="15"/>
                    <a:pt x="51" y="16"/>
                    <a:pt x="51" y="16"/>
                  </a:cubicBezTo>
                  <a:cubicBezTo>
                    <a:pt x="50" y="16"/>
                    <a:pt x="49" y="16"/>
                    <a:pt x="48" y="15"/>
                  </a:cubicBezTo>
                  <a:cubicBezTo>
                    <a:pt x="46" y="13"/>
                    <a:pt x="45" y="8"/>
                    <a:pt x="43" y="6"/>
                  </a:cubicBezTo>
                  <a:cubicBezTo>
                    <a:pt x="42" y="6"/>
                    <a:pt x="37" y="6"/>
                    <a:pt x="37" y="6"/>
                  </a:cubicBezTo>
                  <a:cubicBezTo>
                    <a:pt x="37" y="6"/>
                    <a:pt x="36" y="9"/>
                    <a:pt x="36" y="10"/>
                  </a:cubicBezTo>
                  <a:cubicBezTo>
                    <a:pt x="36" y="11"/>
                    <a:pt x="36" y="14"/>
                    <a:pt x="36" y="16"/>
                  </a:cubicBezTo>
                  <a:cubicBezTo>
                    <a:pt x="36" y="17"/>
                    <a:pt x="38" y="19"/>
                    <a:pt x="37" y="20"/>
                  </a:cubicBezTo>
                  <a:cubicBezTo>
                    <a:pt x="37" y="23"/>
                    <a:pt x="35" y="28"/>
                    <a:pt x="33" y="29"/>
                  </a:cubicBezTo>
                  <a:cubicBezTo>
                    <a:pt x="31" y="30"/>
                    <a:pt x="28" y="29"/>
                    <a:pt x="26" y="29"/>
                  </a:cubicBezTo>
                  <a:cubicBezTo>
                    <a:pt x="24" y="29"/>
                    <a:pt x="19" y="27"/>
                    <a:pt x="17" y="28"/>
                  </a:cubicBezTo>
                  <a:cubicBezTo>
                    <a:pt x="16" y="29"/>
                    <a:pt x="17" y="32"/>
                    <a:pt x="15" y="33"/>
                  </a:cubicBezTo>
                  <a:cubicBezTo>
                    <a:pt x="15" y="33"/>
                    <a:pt x="13" y="32"/>
                    <a:pt x="13" y="33"/>
                  </a:cubicBezTo>
                  <a:cubicBezTo>
                    <a:pt x="12" y="33"/>
                    <a:pt x="11" y="34"/>
                    <a:pt x="11" y="34"/>
                  </a:cubicBezTo>
                  <a:cubicBezTo>
                    <a:pt x="11" y="34"/>
                    <a:pt x="7" y="36"/>
                    <a:pt x="6" y="37"/>
                  </a:cubicBezTo>
                  <a:cubicBezTo>
                    <a:pt x="6" y="38"/>
                    <a:pt x="6" y="40"/>
                    <a:pt x="6" y="41"/>
                  </a:cubicBezTo>
                  <a:cubicBezTo>
                    <a:pt x="5" y="42"/>
                    <a:pt x="2" y="42"/>
                    <a:pt x="1" y="44"/>
                  </a:cubicBezTo>
                  <a:cubicBezTo>
                    <a:pt x="0" y="45"/>
                    <a:pt x="4" y="48"/>
                    <a:pt x="5" y="49"/>
                  </a:cubicBezTo>
                  <a:cubicBezTo>
                    <a:pt x="5" y="51"/>
                    <a:pt x="5" y="55"/>
                    <a:pt x="6" y="57"/>
                  </a:cubicBezTo>
                  <a:cubicBezTo>
                    <a:pt x="6" y="57"/>
                    <a:pt x="8" y="58"/>
                    <a:pt x="9" y="59"/>
                  </a:cubicBezTo>
                  <a:cubicBezTo>
                    <a:pt x="11" y="59"/>
                    <a:pt x="13" y="57"/>
                    <a:pt x="14" y="57"/>
                  </a:cubicBezTo>
                  <a:cubicBezTo>
                    <a:pt x="17" y="58"/>
                    <a:pt x="20" y="63"/>
                    <a:pt x="21" y="66"/>
                  </a:cubicBezTo>
                  <a:cubicBezTo>
                    <a:pt x="22" y="68"/>
                    <a:pt x="24" y="73"/>
                    <a:pt x="24" y="75"/>
                  </a:cubicBezTo>
                  <a:cubicBezTo>
                    <a:pt x="24" y="77"/>
                    <a:pt x="23" y="81"/>
                    <a:pt x="22" y="83"/>
                  </a:cubicBezTo>
                  <a:cubicBezTo>
                    <a:pt x="22" y="84"/>
                    <a:pt x="19" y="87"/>
                    <a:pt x="18" y="88"/>
                  </a:cubicBezTo>
                  <a:cubicBezTo>
                    <a:pt x="18" y="89"/>
                    <a:pt x="18" y="92"/>
                    <a:pt x="18" y="94"/>
                  </a:cubicBezTo>
                  <a:cubicBezTo>
                    <a:pt x="18" y="95"/>
                    <a:pt x="20" y="98"/>
                    <a:pt x="20" y="99"/>
                  </a:cubicBezTo>
                  <a:cubicBezTo>
                    <a:pt x="22" y="102"/>
                    <a:pt x="27" y="106"/>
                    <a:pt x="28" y="109"/>
                  </a:cubicBezTo>
                  <a:cubicBezTo>
                    <a:pt x="29" y="109"/>
                    <a:pt x="29" y="110"/>
                    <a:pt x="30" y="111"/>
                  </a:cubicBezTo>
                  <a:cubicBezTo>
                    <a:pt x="30" y="112"/>
                    <a:pt x="30" y="113"/>
                    <a:pt x="30" y="114"/>
                  </a:cubicBezTo>
                  <a:cubicBezTo>
                    <a:pt x="30" y="116"/>
                    <a:pt x="29" y="119"/>
                    <a:pt x="29" y="120"/>
                  </a:cubicBezTo>
                  <a:cubicBezTo>
                    <a:pt x="29" y="122"/>
                    <a:pt x="30" y="127"/>
                    <a:pt x="29" y="129"/>
                  </a:cubicBezTo>
                  <a:cubicBezTo>
                    <a:pt x="29" y="129"/>
                    <a:pt x="29" y="130"/>
                    <a:pt x="29" y="131"/>
                  </a:cubicBezTo>
                  <a:cubicBezTo>
                    <a:pt x="28" y="133"/>
                    <a:pt x="25" y="136"/>
                    <a:pt x="24" y="137"/>
                  </a:cubicBezTo>
                  <a:cubicBezTo>
                    <a:pt x="23" y="138"/>
                    <a:pt x="23" y="139"/>
                    <a:pt x="23" y="140"/>
                  </a:cubicBezTo>
                  <a:cubicBezTo>
                    <a:pt x="23" y="141"/>
                    <a:pt x="24" y="142"/>
                    <a:pt x="24" y="142"/>
                  </a:cubicBezTo>
                  <a:cubicBezTo>
                    <a:pt x="24" y="142"/>
                    <a:pt x="28" y="142"/>
                    <a:pt x="29" y="141"/>
                  </a:cubicBezTo>
                  <a:cubicBezTo>
                    <a:pt x="30" y="141"/>
                    <a:pt x="33" y="139"/>
                    <a:pt x="33" y="139"/>
                  </a:cubicBezTo>
                  <a:cubicBezTo>
                    <a:pt x="36" y="136"/>
                    <a:pt x="40" y="130"/>
                    <a:pt x="41" y="127"/>
                  </a:cubicBezTo>
                  <a:cubicBezTo>
                    <a:pt x="41" y="126"/>
                    <a:pt x="41" y="125"/>
                    <a:pt x="41" y="123"/>
                  </a:cubicBezTo>
                  <a:cubicBezTo>
                    <a:pt x="42" y="121"/>
                    <a:pt x="47" y="120"/>
                    <a:pt x="48" y="118"/>
                  </a:cubicBezTo>
                  <a:cubicBezTo>
                    <a:pt x="49" y="117"/>
                    <a:pt x="49" y="115"/>
                    <a:pt x="49" y="114"/>
                  </a:cubicBezTo>
                  <a:cubicBezTo>
                    <a:pt x="50" y="114"/>
                    <a:pt x="52" y="113"/>
                    <a:pt x="53" y="112"/>
                  </a:cubicBezTo>
                  <a:cubicBezTo>
                    <a:pt x="54" y="111"/>
                    <a:pt x="55" y="108"/>
                    <a:pt x="56" y="106"/>
                  </a:cubicBezTo>
                  <a:cubicBezTo>
                    <a:pt x="57" y="104"/>
                    <a:pt x="57" y="97"/>
                    <a:pt x="59" y="94"/>
                  </a:cubicBezTo>
                  <a:cubicBezTo>
                    <a:pt x="60" y="93"/>
                    <a:pt x="62" y="92"/>
                    <a:pt x="63" y="92"/>
                  </a:cubicBezTo>
                  <a:cubicBezTo>
                    <a:pt x="64" y="92"/>
                    <a:pt x="65" y="91"/>
                    <a:pt x="66" y="91"/>
                  </a:cubicBezTo>
                  <a:cubicBezTo>
                    <a:pt x="68" y="91"/>
                    <a:pt x="72" y="94"/>
                    <a:pt x="74" y="93"/>
                  </a:cubicBezTo>
                  <a:cubicBezTo>
                    <a:pt x="75" y="93"/>
                    <a:pt x="79" y="91"/>
                    <a:pt x="80" y="91"/>
                  </a:cubicBezTo>
                  <a:cubicBezTo>
                    <a:pt x="81" y="90"/>
                    <a:pt x="83" y="89"/>
                    <a:pt x="84" y="88"/>
                  </a:cubicBezTo>
                  <a:cubicBezTo>
                    <a:pt x="84" y="87"/>
                    <a:pt x="84" y="84"/>
                    <a:pt x="84" y="84"/>
                  </a:cubicBezTo>
                  <a:cubicBezTo>
                    <a:pt x="84" y="83"/>
                    <a:pt x="84" y="83"/>
                    <a:pt x="83" y="83"/>
                  </a:cubicBezTo>
                  <a:cubicBezTo>
                    <a:pt x="82" y="82"/>
                    <a:pt x="80" y="83"/>
                    <a:pt x="80" y="82"/>
                  </a:cubicBezTo>
                  <a:cubicBezTo>
                    <a:pt x="79" y="81"/>
                    <a:pt x="81" y="79"/>
                    <a:pt x="82" y="78"/>
                  </a:cubicBezTo>
                  <a:cubicBezTo>
                    <a:pt x="84" y="78"/>
                    <a:pt x="86" y="78"/>
                    <a:pt x="87" y="78"/>
                  </a:cubicBezTo>
                  <a:cubicBezTo>
                    <a:pt x="89" y="77"/>
                    <a:pt x="94" y="72"/>
                    <a:pt x="94" y="72"/>
                  </a:cubicBezTo>
                  <a:cubicBezTo>
                    <a:pt x="94" y="72"/>
                    <a:pt x="89" y="63"/>
                    <a:pt x="89" y="60"/>
                  </a:cubicBezTo>
                  <a:cubicBezTo>
                    <a:pt x="89" y="59"/>
                    <a:pt x="89" y="58"/>
                    <a:pt x="89" y="57"/>
                  </a:cubicBezTo>
                  <a:cubicBezTo>
                    <a:pt x="90" y="57"/>
                    <a:pt x="91" y="57"/>
                    <a:pt x="91" y="56"/>
                  </a:cubicBezTo>
                  <a:cubicBezTo>
                    <a:pt x="92" y="56"/>
                    <a:pt x="91" y="54"/>
                    <a:pt x="90" y="53"/>
                  </a:cubicBezTo>
                  <a:cubicBezTo>
                    <a:pt x="90" y="52"/>
                    <a:pt x="89" y="51"/>
                    <a:pt x="88" y="51"/>
                  </a:cubicBezTo>
                  <a:cubicBezTo>
                    <a:pt x="88" y="51"/>
                    <a:pt x="86" y="51"/>
                    <a:pt x="86" y="51"/>
                  </a:cubicBezTo>
                  <a:cubicBezTo>
                    <a:pt x="85" y="50"/>
                    <a:pt x="86" y="49"/>
                    <a:pt x="85" y="48"/>
                  </a:cubicBezTo>
                  <a:cubicBezTo>
                    <a:pt x="84" y="48"/>
                    <a:pt x="81" y="49"/>
                    <a:pt x="80" y="48"/>
                  </a:cubicBezTo>
                  <a:cubicBezTo>
                    <a:pt x="80" y="48"/>
                    <a:pt x="79" y="47"/>
                    <a:pt x="79" y="46"/>
                  </a:cubicBezTo>
                  <a:cubicBezTo>
                    <a:pt x="79" y="45"/>
                    <a:pt x="79" y="43"/>
                    <a:pt x="79" y="43"/>
                  </a:cubicBezTo>
                  <a:cubicBezTo>
                    <a:pt x="80" y="42"/>
                    <a:pt x="82" y="42"/>
                    <a:pt x="82" y="41"/>
                  </a:cubicBezTo>
                  <a:cubicBezTo>
                    <a:pt x="84" y="40"/>
                    <a:pt x="84" y="36"/>
                    <a:pt x="85" y="35"/>
                  </a:cubicBezTo>
                  <a:cubicBezTo>
                    <a:pt x="85" y="35"/>
                    <a:pt x="86" y="35"/>
                    <a:pt x="87" y="35"/>
                  </a:cubicBezTo>
                  <a:cubicBezTo>
                    <a:pt x="87" y="35"/>
                    <a:pt x="88" y="36"/>
                    <a:pt x="88" y="36"/>
                  </a:cubicBezTo>
                  <a:cubicBezTo>
                    <a:pt x="89" y="36"/>
                    <a:pt x="89" y="35"/>
                    <a:pt x="89" y="35"/>
                  </a:cubicBezTo>
                  <a:cubicBezTo>
                    <a:pt x="90" y="34"/>
                    <a:pt x="88" y="32"/>
                    <a:pt x="89" y="31"/>
                  </a:cubicBezTo>
                  <a:cubicBezTo>
                    <a:pt x="89" y="31"/>
                    <a:pt x="91" y="30"/>
                    <a:pt x="92" y="30"/>
                  </a:cubicBezTo>
                  <a:cubicBezTo>
                    <a:pt x="92" y="30"/>
                    <a:pt x="93" y="30"/>
                    <a:pt x="94" y="31"/>
                  </a:cubicBezTo>
                  <a:cubicBezTo>
                    <a:pt x="94" y="31"/>
                    <a:pt x="94" y="33"/>
                    <a:pt x="95" y="33"/>
                  </a:cubicBezTo>
                  <a:cubicBezTo>
                    <a:pt x="95" y="34"/>
                    <a:pt x="97" y="34"/>
                    <a:pt x="97" y="34"/>
                  </a:cubicBezTo>
                  <a:cubicBezTo>
                    <a:pt x="98" y="35"/>
                    <a:pt x="98" y="36"/>
                    <a:pt x="98" y="37"/>
                  </a:cubicBezTo>
                  <a:cubicBezTo>
                    <a:pt x="98" y="37"/>
                    <a:pt x="97" y="39"/>
                    <a:pt x="97" y="40"/>
                  </a:cubicBezTo>
                  <a:cubicBezTo>
                    <a:pt x="97" y="41"/>
                    <a:pt x="99" y="42"/>
                    <a:pt x="100" y="42"/>
                  </a:cubicBezTo>
                  <a:cubicBezTo>
                    <a:pt x="102" y="43"/>
                    <a:pt x="106" y="44"/>
                    <a:pt x="108" y="44"/>
                  </a:cubicBezTo>
                  <a:cubicBezTo>
                    <a:pt x="108" y="44"/>
                    <a:pt x="110" y="43"/>
                    <a:pt x="110" y="43"/>
                  </a:cubicBezTo>
                  <a:cubicBezTo>
                    <a:pt x="111" y="42"/>
                    <a:pt x="110" y="39"/>
                    <a:pt x="111" y="39"/>
                  </a:cubicBezTo>
                  <a:cubicBezTo>
                    <a:pt x="112" y="37"/>
                    <a:pt x="116" y="40"/>
                    <a:pt x="118" y="39"/>
                  </a:cubicBezTo>
                  <a:cubicBezTo>
                    <a:pt x="118" y="39"/>
                    <a:pt x="118" y="38"/>
                    <a:pt x="118" y="38"/>
                  </a:cubicBezTo>
                  <a:cubicBezTo>
                    <a:pt x="118" y="37"/>
                    <a:pt x="118" y="37"/>
                    <a:pt x="118" y="36"/>
                  </a:cubicBezTo>
                  <a:cubicBezTo>
                    <a:pt x="117" y="36"/>
                    <a:pt x="116" y="35"/>
                    <a:pt x="116" y="34"/>
                  </a:cubicBezTo>
                  <a:cubicBezTo>
                    <a:pt x="116" y="32"/>
                    <a:pt x="117" y="27"/>
                    <a:pt x="119" y="25"/>
                  </a:cubicBezTo>
                  <a:cubicBezTo>
                    <a:pt x="119" y="25"/>
                    <a:pt x="120" y="24"/>
                    <a:pt x="121" y="24"/>
                  </a:cubicBezTo>
                  <a:cubicBezTo>
                    <a:pt x="121" y="24"/>
                    <a:pt x="122" y="24"/>
                    <a:pt x="123" y="24"/>
                  </a:cubicBezTo>
                  <a:cubicBezTo>
                    <a:pt x="123" y="24"/>
                    <a:pt x="124" y="23"/>
                    <a:pt x="125" y="22"/>
                  </a:cubicBezTo>
                  <a:cubicBezTo>
                    <a:pt x="125" y="21"/>
                    <a:pt x="125" y="19"/>
                    <a:pt x="124" y="18"/>
                  </a:cubicBezTo>
                  <a:cubicBezTo>
                    <a:pt x="123" y="16"/>
                    <a:pt x="119" y="14"/>
                    <a:pt x="118" y="14"/>
                  </a:cubicBezTo>
                  <a:cubicBezTo>
                    <a:pt x="117" y="14"/>
                    <a:pt x="117" y="15"/>
                    <a:pt x="116" y="16"/>
                  </a:cubicBezTo>
                  <a:cubicBezTo>
                    <a:pt x="116" y="16"/>
                    <a:pt x="116" y="17"/>
                    <a:pt x="116" y="18"/>
                  </a:cubicBezTo>
                  <a:cubicBezTo>
                    <a:pt x="114" y="19"/>
                    <a:pt x="109" y="17"/>
                    <a:pt x="108" y="15"/>
                  </a:cubicBezTo>
                  <a:cubicBezTo>
                    <a:pt x="107" y="14"/>
                    <a:pt x="109" y="12"/>
                    <a:pt x="109" y="11"/>
                  </a:cubicBezTo>
                  <a:cubicBezTo>
                    <a:pt x="109" y="10"/>
                    <a:pt x="108" y="10"/>
                    <a:pt x="108" y="10"/>
                  </a:cubicBezTo>
                  <a:cubicBezTo>
                    <a:pt x="106" y="8"/>
                    <a:pt x="101" y="8"/>
                    <a:pt x="99" y="8"/>
                  </a:cubicBezTo>
                  <a:cubicBezTo>
                    <a:pt x="99" y="8"/>
                    <a:pt x="97" y="9"/>
                    <a:pt x="96" y="9"/>
                  </a:cubicBezTo>
                  <a:cubicBezTo>
                    <a:pt x="95" y="9"/>
                    <a:pt x="94" y="5"/>
                    <a:pt x="93" y="4"/>
                  </a:cubicBezTo>
                  <a:cubicBezTo>
                    <a:pt x="90" y="3"/>
                    <a:pt x="86" y="3"/>
                    <a:pt x="84" y="2"/>
                  </a:cubicBezTo>
                  <a:cubicBezTo>
                    <a:pt x="83" y="2"/>
                    <a:pt x="82" y="0"/>
                    <a:pt x="82" y="0"/>
                  </a:cubicBezTo>
                  <a:cubicBezTo>
                    <a:pt x="82" y="0"/>
                    <a:pt x="79" y="2"/>
                    <a:pt x="79" y="3"/>
                  </a:cubicBezTo>
                  <a:cubicBezTo>
                    <a:pt x="78" y="4"/>
                    <a:pt x="78" y="9"/>
                    <a:pt x="77" y="1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106"/>
            <p:cNvSpPr>
              <a:spLocks/>
            </p:cNvSpPr>
            <p:nvPr/>
          </p:nvSpPr>
          <p:spPr bwMode="auto">
            <a:xfrm>
              <a:off x="2377" y="3052"/>
              <a:ext cx="335" cy="380"/>
            </a:xfrm>
            <a:custGeom>
              <a:avLst/>
              <a:gdLst>
                <a:gd name="T0" fmla="*/ 72 w 125"/>
                <a:gd name="T1" fmla="*/ 10 h 142"/>
                <a:gd name="T2" fmla="*/ 66 w 125"/>
                <a:gd name="T3" fmla="*/ 16 h 142"/>
                <a:gd name="T4" fmla="*/ 62 w 125"/>
                <a:gd name="T5" fmla="*/ 13 h 142"/>
                <a:gd name="T6" fmla="*/ 58 w 125"/>
                <a:gd name="T7" fmla="*/ 15 h 142"/>
                <a:gd name="T8" fmla="*/ 53 w 125"/>
                <a:gd name="T9" fmla="*/ 11 h 142"/>
                <a:gd name="T10" fmla="*/ 51 w 125"/>
                <a:gd name="T11" fmla="*/ 16 h 142"/>
                <a:gd name="T12" fmla="*/ 43 w 125"/>
                <a:gd name="T13" fmla="*/ 6 h 142"/>
                <a:gd name="T14" fmla="*/ 36 w 125"/>
                <a:gd name="T15" fmla="*/ 10 h 142"/>
                <a:gd name="T16" fmla="*/ 37 w 125"/>
                <a:gd name="T17" fmla="*/ 20 h 142"/>
                <a:gd name="T18" fmla="*/ 26 w 125"/>
                <a:gd name="T19" fmla="*/ 29 h 142"/>
                <a:gd name="T20" fmla="*/ 15 w 125"/>
                <a:gd name="T21" fmla="*/ 33 h 142"/>
                <a:gd name="T22" fmla="*/ 11 w 125"/>
                <a:gd name="T23" fmla="*/ 34 h 142"/>
                <a:gd name="T24" fmla="*/ 6 w 125"/>
                <a:gd name="T25" fmla="*/ 41 h 142"/>
                <a:gd name="T26" fmla="*/ 5 w 125"/>
                <a:gd name="T27" fmla="*/ 49 h 142"/>
                <a:gd name="T28" fmla="*/ 9 w 125"/>
                <a:gd name="T29" fmla="*/ 59 h 142"/>
                <a:gd name="T30" fmla="*/ 21 w 125"/>
                <a:gd name="T31" fmla="*/ 66 h 142"/>
                <a:gd name="T32" fmla="*/ 22 w 125"/>
                <a:gd name="T33" fmla="*/ 83 h 142"/>
                <a:gd name="T34" fmla="*/ 18 w 125"/>
                <a:gd name="T35" fmla="*/ 94 h 142"/>
                <a:gd name="T36" fmla="*/ 28 w 125"/>
                <a:gd name="T37" fmla="*/ 109 h 142"/>
                <a:gd name="T38" fmla="*/ 30 w 125"/>
                <a:gd name="T39" fmla="*/ 114 h 142"/>
                <a:gd name="T40" fmla="*/ 29 w 125"/>
                <a:gd name="T41" fmla="*/ 129 h 142"/>
                <a:gd name="T42" fmla="*/ 24 w 125"/>
                <a:gd name="T43" fmla="*/ 137 h 142"/>
                <a:gd name="T44" fmla="*/ 24 w 125"/>
                <a:gd name="T45" fmla="*/ 142 h 142"/>
                <a:gd name="T46" fmla="*/ 33 w 125"/>
                <a:gd name="T47" fmla="*/ 139 h 142"/>
                <a:gd name="T48" fmla="*/ 41 w 125"/>
                <a:gd name="T49" fmla="*/ 123 h 142"/>
                <a:gd name="T50" fmla="*/ 49 w 125"/>
                <a:gd name="T51" fmla="*/ 114 h 142"/>
                <a:gd name="T52" fmla="*/ 56 w 125"/>
                <a:gd name="T53" fmla="*/ 106 h 142"/>
                <a:gd name="T54" fmla="*/ 63 w 125"/>
                <a:gd name="T55" fmla="*/ 92 h 142"/>
                <a:gd name="T56" fmla="*/ 74 w 125"/>
                <a:gd name="T57" fmla="*/ 93 h 142"/>
                <a:gd name="T58" fmla="*/ 84 w 125"/>
                <a:gd name="T59" fmla="*/ 88 h 142"/>
                <a:gd name="T60" fmla="*/ 83 w 125"/>
                <a:gd name="T61" fmla="*/ 83 h 142"/>
                <a:gd name="T62" fmla="*/ 82 w 125"/>
                <a:gd name="T63" fmla="*/ 78 h 142"/>
                <a:gd name="T64" fmla="*/ 94 w 125"/>
                <a:gd name="T65" fmla="*/ 72 h 142"/>
                <a:gd name="T66" fmla="*/ 89 w 125"/>
                <a:gd name="T67" fmla="*/ 57 h 142"/>
                <a:gd name="T68" fmla="*/ 90 w 125"/>
                <a:gd name="T69" fmla="*/ 53 h 142"/>
                <a:gd name="T70" fmla="*/ 86 w 125"/>
                <a:gd name="T71" fmla="*/ 51 h 142"/>
                <a:gd name="T72" fmla="*/ 80 w 125"/>
                <a:gd name="T73" fmla="*/ 48 h 142"/>
                <a:gd name="T74" fmla="*/ 79 w 125"/>
                <a:gd name="T75" fmla="*/ 43 h 142"/>
                <a:gd name="T76" fmla="*/ 85 w 125"/>
                <a:gd name="T77" fmla="*/ 35 h 142"/>
                <a:gd name="T78" fmla="*/ 88 w 125"/>
                <a:gd name="T79" fmla="*/ 36 h 142"/>
                <a:gd name="T80" fmla="*/ 89 w 125"/>
                <a:gd name="T81" fmla="*/ 31 h 142"/>
                <a:gd name="T82" fmla="*/ 94 w 125"/>
                <a:gd name="T83" fmla="*/ 31 h 142"/>
                <a:gd name="T84" fmla="*/ 97 w 125"/>
                <a:gd name="T85" fmla="*/ 34 h 142"/>
                <a:gd name="T86" fmla="*/ 97 w 125"/>
                <a:gd name="T87" fmla="*/ 40 h 142"/>
                <a:gd name="T88" fmla="*/ 108 w 125"/>
                <a:gd name="T89" fmla="*/ 44 h 142"/>
                <a:gd name="T90" fmla="*/ 111 w 125"/>
                <a:gd name="T91" fmla="*/ 39 h 142"/>
                <a:gd name="T92" fmla="*/ 118 w 125"/>
                <a:gd name="T93" fmla="*/ 38 h 142"/>
                <a:gd name="T94" fmla="*/ 116 w 125"/>
                <a:gd name="T95" fmla="*/ 34 h 142"/>
                <a:gd name="T96" fmla="*/ 121 w 125"/>
                <a:gd name="T97" fmla="*/ 24 h 142"/>
                <a:gd name="T98" fmla="*/ 125 w 125"/>
                <a:gd name="T99" fmla="*/ 22 h 142"/>
                <a:gd name="T100" fmla="*/ 118 w 125"/>
                <a:gd name="T101" fmla="*/ 14 h 142"/>
                <a:gd name="T102" fmla="*/ 116 w 125"/>
                <a:gd name="T103" fmla="*/ 18 h 142"/>
                <a:gd name="T104" fmla="*/ 109 w 125"/>
                <a:gd name="T105" fmla="*/ 11 h 142"/>
                <a:gd name="T106" fmla="*/ 99 w 125"/>
                <a:gd name="T107" fmla="*/ 8 h 142"/>
                <a:gd name="T108" fmla="*/ 93 w 125"/>
                <a:gd name="T109" fmla="*/ 4 h 142"/>
                <a:gd name="T110" fmla="*/ 82 w 125"/>
                <a:gd name="T111" fmla="*/ 0 h 142"/>
                <a:gd name="T112" fmla="*/ 77 w 125"/>
                <a:gd name="T113" fmla="*/ 1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5" h="142">
                  <a:moveTo>
                    <a:pt x="77" y="10"/>
                  </a:moveTo>
                  <a:cubicBezTo>
                    <a:pt x="76" y="11"/>
                    <a:pt x="73" y="9"/>
                    <a:pt x="72" y="10"/>
                  </a:cubicBezTo>
                  <a:cubicBezTo>
                    <a:pt x="70" y="11"/>
                    <a:pt x="71" y="15"/>
                    <a:pt x="69" y="16"/>
                  </a:cubicBezTo>
                  <a:cubicBezTo>
                    <a:pt x="69" y="16"/>
                    <a:pt x="67" y="16"/>
                    <a:pt x="66" y="16"/>
                  </a:cubicBezTo>
                  <a:cubicBezTo>
                    <a:pt x="66" y="15"/>
                    <a:pt x="65" y="14"/>
                    <a:pt x="65" y="13"/>
                  </a:cubicBezTo>
                  <a:cubicBezTo>
                    <a:pt x="64" y="13"/>
                    <a:pt x="63" y="13"/>
                    <a:pt x="62" y="13"/>
                  </a:cubicBezTo>
                  <a:cubicBezTo>
                    <a:pt x="62" y="13"/>
                    <a:pt x="61" y="15"/>
                    <a:pt x="61" y="15"/>
                  </a:cubicBezTo>
                  <a:cubicBezTo>
                    <a:pt x="60" y="15"/>
                    <a:pt x="59" y="15"/>
                    <a:pt x="58" y="15"/>
                  </a:cubicBezTo>
                  <a:cubicBezTo>
                    <a:pt x="58" y="15"/>
                    <a:pt x="57" y="13"/>
                    <a:pt x="56" y="13"/>
                  </a:cubicBezTo>
                  <a:cubicBezTo>
                    <a:pt x="56" y="12"/>
                    <a:pt x="54" y="11"/>
                    <a:pt x="53" y="11"/>
                  </a:cubicBezTo>
                  <a:cubicBezTo>
                    <a:pt x="52" y="12"/>
                    <a:pt x="53" y="14"/>
                    <a:pt x="52" y="15"/>
                  </a:cubicBezTo>
                  <a:cubicBezTo>
                    <a:pt x="52" y="15"/>
                    <a:pt x="51" y="16"/>
                    <a:pt x="51" y="16"/>
                  </a:cubicBezTo>
                  <a:cubicBezTo>
                    <a:pt x="50" y="16"/>
                    <a:pt x="49" y="16"/>
                    <a:pt x="48" y="15"/>
                  </a:cubicBezTo>
                  <a:cubicBezTo>
                    <a:pt x="46" y="13"/>
                    <a:pt x="45" y="8"/>
                    <a:pt x="43" y="6"/>
                  </a:cubicBezTo>
                  <a:cubicBezTo>
                    <a:pt x="42" y="6"/>
                    <a:pt x="37" y="6"/>
                    <a:pt x="37" y="6"/>
                  </a:cubicBezTo>
                  <a:cubicBezTo>
                    <a:pt x="37" y="6"/>
                    <a:pt x="36" y="9"/>
                    <a:pt x="36" y="10"/>
                  </a:cubicBezTo>
                  <a:cubicBezTo>
                    <a:pt x="36" y="11"/>
                    <a:pt x="36" y="14"/>
                    <a:pt x="36" y="16"/>
                  </a:cubicBezTo>
                  <a:cubicBezTo>
                    <a:pt x="36" y="17"/>
                    <a:pt x="38" y="19"/>
                    <a:pt x="37" y="20"/>
                  </a:cubicBezTo>
                  <a:cubicBezTo>
                    <a:pt x="37" y="23"/>
                    <a:pt x="35" y="28"/>
                    <a:pt x="33" y="29"/>
                  </a:cubicBezTo>
                  <a:cubicBezTo>
                    <a:pt x="31" y="30"/>
                    <a:pt x="28" y="29"/>
                    <a:pt x="26" y="29"/>
                  </a:cubicBezTo>
                  <a:cubicBezTo>
                    <a:pt x="24" y="29"/>
                    <a:pt x="19" y="27"/>
                    <a:pt x="17" y="28"/>
                  </a:cubicBezTo>
                  <a:cubicBezTo>
                    <a:pt x="16" y="29"/>
                    <a:pt x="17" y="32"/>
                    <a:pt x="15" y="33"/>
                  </a:cubicBezTo>
                  <a:cubicBezTo>
                    <a:pt x="15" y="33"/>
                    <a:pt x="13" y="32"/>
                    <a:pt x="13" y="33"/>
                  </a:cubicBezTo>
                  <a:cubicBezTo>
                    <a:pt x="12" y="33"/>
                    <a:pt x="11" y="34"/>
                    <a:pt x="11" y="34"/>
                  </a:cubicBezTo>
                  <a:cubicBezTo>
                    <a:pt x="11" y="34"/>
                    <a:pt x="7" y="36"/>
                    <a:pt x="6" y="37"/>
                  </a:cubicBezTo>
                  <a:cubicBezTo>
                    <a:pt x="6" y="38"/>
                    <a:pt x="6" y="40"/>
                    <a:pt x="6" y="41"/>
                  </a:cubicBezTo>
                  <a:cubicBezTo>
                    <a:pt x="5" y="42"/>
                    <a:pt x="2" y="42"/>
                    <a:pt x="1" y="44"/>
                  </a:cubicBezTo>
                  <a:cubicBezTo>
                    <a:pt x="0" y="45"/>
                    <a:pt x="4" y="48"/>
                    <a:pt x="5" y="49"/>
                  </a:cubicBezTo>
                  <a:cubicBezTo>
                    <a:pt x="5" y="51"/>
                    <a:pt x="5" y="55"/>
                    <a:pt x="6" y="57"/>
                  </a:cubicBezTo>
                  <a:cubicBezTo>
                    <a:pt x="6" y="57"/>
                    <a:pt x="8" y="58"/>
                    <a:pt x="9" y="59"/>
                  </a:cubicBezTo>
                  <a:cubicBezTo>
                    <a:pt x="11" y="59"/>
                    <a:pt x="13" y="57"/>
                    <a:pt x="14" y="57"/>
                  </a:cubicBezTo>
                  <a:cubicBezTo>
                    <a:pt x="17" y="58"/>
                    <a:pt x="20" y="63"/>
                    <a:pt x="21" y="66"/>
                  </a:cubicBezTo>
                  <a:cubicBezTo>
                    <a:pt x="22" y="68"/>
                    <a:pt x="24" y="73"/>
                    <a:pt x="24" y="75"/>
                  </a:cubicBezTo>
                  <a:cubicBezTo>
                    <a:pt x="24" y="77"/>
                    <a:pt x="23" y="81"/>
                    <a:pt x="22" y="83"/>
                  </a:cubicBezTo>
                  <a:cubicBezTo>
                    <a:pt x="22" y="84"/>
                    <a:pt x="19" y="87"/>
                    <a:pt x="18" y="88"/>
                  </a:cubicBezTo>
                  <a:cubicBezTo>
                    <a:pt x="18" y="89"/>
                    <a:pt x="18" y="92"/>
                    <a:pt x="18" y="94"/>
                  </a:cubicBezTo>
                  <a:cubicBezTo>
                    <a:pt x="18" y="95"/>
                    <a:pt x="20" y="98"/>
                    <a:pt x="20" y="99"/>
                  </a:cubicBezTo>
                  <a:cubicBezTo>
                    <a:pt x="22" y="102"/>
                    <a:pt x="27" y="106"/>
                    <a:pt x="28" y="109"/>
                  </a:cubicBezTo>
                  <a:cubicBezTo>
                    <a:pt x="29" y="109"/>
                    <a:pt x="29" y="110"/>
                    <a:pt x="30" y="111"/>
                  </a:cubicBezTo>
                  <a:cubicBezTo>
                    <a:pt x="30" y="112"/>
                    <a:pt x="30" y="113"/>
                    <a:pt x="30" y="114"/>
                  </a:cubicBezTo>
                  <a:cubicBezTo>
                    <a:pt x="30" y="116"/>
                    <a:pt x="29" y="119"/>
                    <a:pt x="29" y="120"/>
                  </a:cubicBezTo>
                  <a:cubicBezTo>
                    <a:pt x="29" y="122"/>
                    <a:pt x="30" y="127"/>
                    <a:pt x="29" y="129"/>
                  </a:cubicBezTo>
                  <a:cubicBezTo>
                    <a:pt x="29" y="129"/>
                    <a:pt x="29" y="130"/>
                    <a:pt x="29" y="131"/>
                  </a:cubicBezTo>
                  <a:cubicBezTo>
                    <a:pt x="28" y="133"/>
                    <a:pt x="25" y="136"/>
                    <a:pt x="24" y="137"/>
                  </a:cubicBezTo>
                  <a:cubicBezTo>
                    <a:pt x="23" y="138"/>
                    <a:pt x="23" y="139"/>
                    <a:pt x="23" y="140"/>
                  </a:cubicBezTo>
                  <a:cubicBezTo>
                    <a:pt x="23" y="141"/>
                    <a:pt x="24" y="142"/>
                    <a:pt x="24" y="142"/>
                  </a:cubicBezTo>
                  <a:cubicBezTo>
                    <a:pt x="24" y="142"/>
                    <a:pt x="28" y="142"/>
                    <a:pt x="29" y="141"/>
                  </a:cubicBezTo>
                  <a:cubicBezTo>
                    <a:pt x="30" y="141"/>
                    <a:pt x="33" y="139"/>
                    <a:pt x="33" y="139"/>
                  </a:cubicBezTo>
                  <a:cubicBezTo>
                    <a:pt x="36" y="136"/>
                    <a:pt x="40" y="130"/>
                    <a:pt x="41" y="127"/>
                  </a:cubicBezTo>
                  <a:cubicBezTo>
                    <a:pt x="41" y="126"/>
                    <a:pt x="41" y="125"/>
                    <a:pt x="41" y="123"/>
                  </a:cubicBezTo>
                  <a:cubicBezTo>
                    <a:pt x="42" y="121"/>
                    <a:pt x="47" y="120"/>
                    <a:pt x="48" y="118"/>
                  </a:cubicBezTo>
                  <a:cubicBezTo>
                    <a:pt x="49" y="117"/>
                    <a:pt x="49" y="115"/>
                    <a:pt x="49" y="114"/>
                  </a:cubicBezTo>
                  <a:cubicBezTo>
                    <a:pt x="50" y="114"/>
                    <a:pt x="52" y="113"/>
                    <a:pt x="53" y="112"/>
                  </a:cubicBezTo>
                  <a:cubicBezTo>
                    <a:pt x="54" y="111"/>
                    <a:pt x="55" y="108"/>
                    <a:pt x="56" y="106"/>
                  </a:cubicBezTo>
                  <a:cubicBezTo>
                    <a:pt x="57" y="104"/>
                    <a:pt x="57" y="97"/>
                    <a:pt x="59" y="94"/>
                  </a:cubicBezTo>
                  <a:cubicBezTo>
                    <a:pt x="60" y="93"/>
                    <a:pt x="62" y="92"/>
                    <a:pt x="63" y="92"/>
                  </a:cubicBezTo>
                  <a:cubicBezTo>
                    <a:pt x="64" y="92"/>
                    <a:pt x="65" y="91"/>
                    <a:pt x="66" y="91"/>
                  </a:cubicBezTo>
                  <a:cubicBezTo>
                    <a:pt x="68" y="91"/>
                    <a:pt x="72" y="94"/>
                    <a:pt x="74" y="93"/>
                  </a:cubicBezTo>
                  <a:cubicBezTo>
                    <a:pt x="75" y="93"/>
                    <a:pt x="79" y="91"/>
                    <a:pt x="80" y="91"/>
                  </a:cubicBezTo>
                  <a:cubicBezTo>
                    <a:pt x="81" y="90"/>
                    <a:pt x="83" y="89"/>
                    <a:pt x="84" y="88"/>
                  </a:cubicBezTo>
                  <a:cubicBezTo>
                    <a:pt x="84" y="87"/>
                    <a:pt x="84" y="84"/>
                    <a:pt x="84" y="84"/>
                  </a:cubicBezTo>
                  <a:cubicBezTo>
                    <a:pt x="84" y="83"/>
                    <a:pt x="84" y="83"/>
                    <a:pt x="83" y="83"/>
                  </a:cubicBezTo>
                  <a:cubicBezTo>
                    <a:pt x="82" y="82"/>
                    <a:pt x="80" y="83"/>
                    <a:pt x="80" y="82"/>
                  </a:cubicBezTo>
                  <a:cubicBezTo>
                    <a:pt x="79" y="81"/>
                    <a:pt x="81" y="79"/>
                    <a:pt x="82" y="78"/>
                  </a:cubicBezTo>
                  <a:cubicBezTo>
                    <a:pt x="84" y="78"/>
                    <a:pt x="86" y="78"/>
                    <a:pt x="87" y="78"/>
                  </a:cubicBezTo>
                  <a:cubicBezTo>
                    <a:pt x="89" y="77"/>
                    <a:pt x="94" y="72"/>
                    <a:pt x="94" y="72"/>
                  </a:cubicBezTo>
                  <a:cubicBezTo>
                    <a:pt x="94" y="72"/>
                    <a:pt x="89" y="63"/>
                    <a:pt x="89" y="60"/>
                  </a:cubicBezTo>
                  <a:cubicBezTo>
                    <a:pt x="89" y="59"/>
                    <a:pt x="89" y="58"/>
                    <a:pt x="89" y="57"/>
                  </a:cubicBezTo>
                  <a:cubicBezTo>
                    <a:pt x="90" y="57"/>
                    <a:pt x="91" y="57"/>
                    <a:pt x="91" y="56"/>
                  </a:cubicBezTo>
                  <a:cubicBezTo>
                    <a:pt x="92" y="56"/>
                    <a:pt x="91" y="54"/>
                    <a:pt x="90" y="53"/>
                  </a:cubicBezTo>
                  <a:cubicBezTo>
                    <a:pt x="90" y="52"/>
                    <a:pt x="89" y="51"/>
                    <a:pt x="88" y="51"/>
                  </a:cubicBezTo>
                  <a:cubicBezTo>
                    <a:pt x="88" y="51"/>
                    <a:pt x="86" y="51"/>
                    <a:pt x="86" y="51"/>
                  </a:cubicBezTo>
                  <a:cubicBezTo>
                    <a:pt x="85" y="50"/>
                    <a:pt x="86" y="49"/>
                    <a:pt x="85" y="48"/>
                  </a:cubicBezTo>
                  <a:cubicBezTo>
                    <a:pt x="84" y="48"/>
                    <a:pt x="81" y="49"/>
                    <a:pt x="80" y="48"/>
                  </a:cubicBezTo>
                  <a:cubicBezTo>
                    <a:pt x="80" y="48"/>
                    <a:pt x="79" y="47"/>
                    <a:pt x="79" y="46"/>
                  </a:cubicBezTo>
                  <a:cubicBezTo>
                    <a:pt x="79" y="45"/>
                    <a:pt x="79" y="43"/>
                    <a:pt x="79" y="43"/>
                  </a:cubicBezTo>
                  <a:cubicBezTo>
                    <a:pt x="80" y="42"/>
                    <a:pt x="82" y="42"/>
                    <a:pt x="82" y="41"/>
                  </a:cubicBezTo>
                  <a:cubicBezTo>
                    <a:pt x="84" y="40"/>
                    <a:pt x="84" y="36"/>
                    <a:pt x="85" y="35"/>
                  </a:cubicBezTo>
                  <a:cubicBezTo>
                    <a:pt x="85" y="35"/>
                    <a:pt x="86" y="35"/>
                    <a:pt x="87" y="35"/>
                  </a:cubicBezTo>
                  <a:cubicBezTo>
                    <a:pt x="87" y="35"/>
                    <a:pt x="88" y="36"/>
                    <a:pt x="88" y="36"/>
                  </a:cubicBezTo>
                  <a:cubicBezTo>
                    <a:pt x="89" y="36"/>
                    <a:pt x="89" y="35"/>
                    <a:pt x="89" y="35"/>
                  </a:cubicBezTo>
                  <a:cubicBezTo>
                    <a:pt x="90" y="34"/>
                    <a:pt x="88" y="32"/>
                    <a:pt x="89" y="31"/>
                  </a:cubicBezTo>
                  <a:cubicBezTo>
                    <a:pt x="89" y="31"/>
                    <a:pt x="91" y="30"/>
                    <a:pt x="92" y="30"/>
                  </a:cubicBezTo>
                  <a:cubicBezTo>
                    <a:pt x="92" y="30"/>
                    <a:pt x="93" y="30"/>
                    <a:pt x="94" y="31"/>
                  </a:cubicBezTo>
                  <a:cubicBezTo>
                    <a:pt x="94" y="31"/>
                    <a:pt x="94" y="33"/>
                    <a:pt x="95" y="33"/>
                  </a:cubicBezTo>
                  <a:cubicBezTo>
                    <a:pt x="95" y="34"/>
                    <a:pt x="97" y="34"/>
                    <a:pt x="97" y="34"/>
                  </a:cubicBezTo>
                  <a:cubicBezTo>
                    <a:pt x="98" y="35"/>
                    <a:pt x="98" y="36"/>
                    <a:pt x="98" y="37"/>
                  </a:cubicBezTo>
                  <a:cubicBezTo>
                    <a:pt x="98" y="37"/>
                    <a:pt x="97" y="39"/>
                    <a:pt x="97" y="40"/>
                  </a:cubicBezTo>
                  <a:cubicBezTo>
                    <a:pt x="97" y="41"/>
                    <a:pt x="99" y="42"/>
                    <a:pt x="100" y="42"/>
                  </a:cubicBezTo>
                  <a:cubicBezTo>
                    <a:pt x="102" y="43"/>
                    <a:pt x="106" y="44"/>
                    <a:pt x="108" y="44"/>
                  </a:cubicBezTo>
                  <a:cubicBezTo>
                    <a:pt x="108" y="44"/>
                    <a:pt x="110" y="43"/>
                    <a:pt x="110" y="43"/>
                  </a:cubicBezTo>
                  <a:cubicBezTo>
                    <a:pt x="111" y="42"/>
                    <a:pt x="110" y="39"/>
                    <a:pt x="111" y="39"/>
                  </a:cubicBezTo>
                  <a:cubicBezTo>
                    <a:pt x="112" y="37"/>
                    <a:pt x="116" y="40"/>
                    <a:pt x="118" y="39"/>
                  </a:cubicBezTo>
                  <a:cubicBezTo>
                    <a:pt x="118" y="39"/>
                    <a:pt x="118" y="38"/>
                    <a:pt x="118" y="38"/>
                  </a:cubicBezTo>
                  <a:cubicBezTo>
                    <a:pt x="118" y="37"/>
                    <a:pt x="118" y="37"/>
                    <a:pt x="118" y="36"/>
                  </a:cubicBezTo>
                  <a:cubicBezTo>
                    <a:pt x="117" y="36"/>
                    <a:pt x="116" y="35"/>
                    <a:pt x="116" y="34"/>
                  </a:cubicBezTo>
                  <a:cubicBezTo>
                    <a:pt x="116" y="32"/>
                    <a:pt x="117" y="27"/>
                    <a:pt x="119" y="25"/>
                  </a:cubicBezTo>
                  <a:cubicBezTo>
                    <a:pt x="119" y="25"/>
                    <a:pt x="120" y="24"/>
                    <a:pt x="121" y="24"/>
                  </a:cubicBezTo>
                  <a:cubicBezTo>
                    <a:pt x="121" y="24"/>
                    <a:pt x="122" y="24"/>
                    <a:pt x="123" y="24"/>
                  </a:cubicBezTo>
                  <a:cubicBezTo>
                    <a:pt x="123" y="24"/>
                    <a:pt x="124" y="23"/>
                    <a:pt x="125" y="22"/>
                  </a:cubicBezTo>
                  <a:cubicBezTo>
                    <a:pt x="125" y="21"/>
                    <a:pt x="125" y="19"/>
                    <a:pt x="124" y="18"/>
                  </a:cubicBezTo>
                  <a:cubicBezTo>
                    <a:pt x="123" y="16"/>
                    <a:pt x="119" y="14"/>
                    <a:pt x="118" y="14"/>
                  </a:cubicBezTo>
                  <a:cubicBezTo>
                    <a:pt x="117" y="14"/>
                    <a:pt x="117" y="15"/>
                    <a:pt x="116" y="16"/>
                  </a:cubicBezTo>
                  <a:cubicBezTo>
                    <a:pt x="116" y="16"/>
                    <a:pt x="116" y="17"/>
                    <a:pt x="116" y="18"/>
                  </a:cubicBezTo>
                  <a:cubicBezTo>
                    <a:pt x="114" y="19"/>
                    <a:pt x="109" y="17"/>
                    <a:pt x="108" y="15"/>
                  </a:cubicBezTo>
                  <a:cubicBezTo>
                    <a:pt x="107" y="14"/>
                    <a:pt x="109" y="12"/>
                    <a:pt x="109" y="11"/>
                  </a:cubicBezTo>
                  <a:cubicBezTo>
                    <a:pt x="109" y="10"/>
                    <a:pt x="108" y="10"/>
                    <a:pt x="108" y="10"/>
                  </a:cubicBezTo>
                  <a:cubicBezTo>
                    <a:pt x="106" y="8"/>
                    <a:pt x="101" y="8"/>
                    <a:pt x="99" y="8"/>
                  </a:cubicBezTo>
                  <a:cubicBezTo>
                    <a:pt x="99" y="8"/>
                    <a:pt x="97" y="9"/>
                    <a:pt x="96" y="9"/>
                  </a:cubicBezTo>
                  <a:cubicBezTo>
                    <a:pt x="95" y="9"/>
                    <a:pt x="94" y="5"/>
                    <a:pt x="93" y="4"/>
                  </a:cubicBezTo>
                  <a:cubicBezTo>
                    <a:pt x="90" y="3"/>
                    <a:pt x="86" y="3"/>
                    <a:pt x="84" y="2"/>
                  </a:cubicBezTo>
                  <a:cubicBezTo>
                    <a:pt x="83" y="2"/>
                    <a:pt x="82" y="0"/>
                    <a:pt x="82" y="0"/>
                  </a:cubicBezTo>
                  <a:cubicBezTo>
                    <a:pt x="82" y="0"/>
                    <a:pt x="79" y="2"/>
                    <a:pt x="79" y="3"/>
                  </a:cubicBezTo>
                  <a:cubicBezTo>
                    <a:pt x="78" y="4"/>
                    <a:pt x="78" y="9"/>
                    <a:pt x="77" y="1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107"/>
            <p:cNvSpPr>
              <a:spLocks/>
            </p:cNvSpPr>
            <p:nvPr/>
          </p:nvSpPr>
          <p:spPr bwMode="auto">
            <a:xfrm>
              <a:off x="2032" y="2095"/>
              <a:ext cx="361" cy="353"/>
            </a:xfrm>
            <a:custGeom>
              <a:avLst/>
              <a:gdLst>
                <a:gd name="T0" fmla="*/ 22 w 135"/>
                <a:gd name="T1" fmla="*/ 122 h 132"/>
                <a:gd name="T2" fmla="*/ 43 w 135"/>
                <a:gd name="T3" fmla="*/ 127 h 132"/>
                <a:gd name="T4" fmla="*/ 52 w 135"/>
                <a:gd name="T5" fmla="*/ 132 h 132"/>
                <a:gd name="T6" fmla="*/ 66 w 135"/>
                <a:gd name="T7" fmla="*/ 131 h 132"/>
                <a:gd name="T8" fmla="*/ 71 w 135"/>
                <a:gd name="T9" fmla="*/ 127 h 132"/>
                <a:gd name="T10" fmla="*/ 72 w 135"/>
                <a:gd name="T11" fmla="*/ 123 h 132"/>
                <a:gd name="T12" fmla="*/ 78 w 135"/>
                <a:gd name="T13" fmla="*/ 116 h 132"/>
                <a:gd name="T14" fmla="*/ 83 w 135"/>
                <a:gd name="T15" fmla="*/ 114 h 132"/>
                <a:gd name="T16" fmla="*/ 83 w 135"/>
                <a:gd name="T17" fmla="*/ 111 h 132"/>
                <a:gd name="T18" fmla="*/ 90 w 135"/>
                <a:gd name="T19" fmla="*/ 112 h 132"/>
                <a:gd name="T20" fmla="*/ 92 w 135"/>
                <a:gd name="T21" fmla="*/ 108 h 132"/>
                <a:gd name="T22" fmla="*/ 91 w 135"/>
                <a:gd name="T23" fmla="*/ 104 h 132"/>
                <a:gd name="T24" fmla="*/ 85 w 135"/>
                <a:gd name="T25" fmla="*/ 98 h 132"/>
                <a:gd name="T26" fmla="*/ 87 w 135"/>
                <a:gd name="T27" fmla="*/ 93 h 132"/>
                <a:gd name="T28" fmla="*/ 93 w 135"/>
                <a:gd name="T29" fmla="*/ 99 h 132"/>
                <a:gd name="T30" fmla="*/ 92 w 135"/>
                <a:gd name="T31" fmla="*/ 92 h 132"/>
                <a:gd name="T32" fmla="*/ 96 w 135"/>
                <a:gd name="T33" fmla="*/ 92 h 132"/>
                <a:gd name="T34" fmla="*/ 101 w 135"/>
                <a:gd name="T35" fmla="*/ 85 h 132"/>
                <a:gd name="T36" fmla="*/ 105 w 135"/>
                <a:gd name="T37" fmla="*/ 83 h 132"/>
                <a:gd name="T38" fmla="*/ 108 w 135"/>
                <a:gd name="T39" fmla="*/ 86 h 132"/>
                <a:gd name="T40" fmla="*/ 110 w 135"/>
                <a:gd name="T41" fmla="*/ 82 h 132"/>
                <a:gd name="T42" fmla="*/ 114 w 135"/>
                <a:gd name="T43" fmla="*/ 81 h 132"/>
                <a:gd name="T44" fmla="*/ 117 w 135"/>
                <a:gd name="T45" fmla="*/ 78 h 132"/>
                <a:gd name="T46" fmla="*/ 120 w 135"/>
                <a:gd name="T47" fmla="*/ 76 h 132"/>
                <a:gd name="T48" fmla="*/ 125 w 135"/>
                <a:gd name="T49" fmla="*/ 80 h 132"/>
                <a:gd name="T50" fmla="*/ 130 w 135"/>
                <a:gd name="T51" fmla="*/ 77 h 132"/>
                <a:gd name="T52" fmla="*/ 133 w 135"/>
                <a:gd name="T53" fmla="*/ 73 h 132"/>
                <a:gd name="T54" fmla="*/ 134 w 135"/>
                <a:gd name="T55" fmla="*/ 63 h 132"/>
                <a:gd name="T56" fmla="*/ 126 w 135"/>
                <a:gd name="T57" fmla="*/ 57 h 132"/>
                <a:gd name="T58" fmla="*/ 117 w 135"/>
                <a:gd name="T59" fmla="*/ 51 h 132"/>
                <a:gd name="T60" fmla="*/ 120 w 135"/>
                <a:gd name="T61" fmla="*/ 44 h 132"/>
                <a:gd name="T62" fmla="*/ 118 w 135"/>
                <a:gd name="T63" fmla="*/ 36 h 132"/>
                <a:gd name="T64" fmla="*/ 105 w 135"/>
                <a:gd name="T65" fmla="*/ 35 h 132"/>
                <a:gd name="T66" fmla="*/ 100 w 135"/>
                <a:gd name="T67" fmla="*/ 34 h 132"/>
                <a:gd name="T68" fmla="*/ 105 w 135"/>
                <a:gd name="T69" fmla="*/ 24 h 132"/>
                <a:gd name="T70" fmla="*/ 109 w 135"/>
                <a:gd name="T71" fmla="*/ 18 h 132"/>
                <a:gd name="T72" fmla="*/ 106 w 135"/>
                <a:gd name="T73" fmla="*/ 10 h 132"/>
                <a:gd name="T74" fmla="*/ 102 w 135"/>
                <a:gd name="T75" fmla="*/ 4 h 132"/>
                <a:gd name="T76" fmla="*/ 96 w 135"/>
                <a:gd name="T77" fmla="*/ 1 h 132"/>
                <a:gd name="T78" fmla="*/ 85 w 135"/>
                <a:gd name="T79" fmla="*/ 7 h 132"/>
                <a:gd name="T80" fmla="*/ 82 w 135"/>
                <a:gd name="T81" fmla="*/ 13 h 132"/>
                <a:gd name="T82" fmla="*/ 68 w 135"/>
                <a:gd name="T83" fmla="*/ 24 h 132"/>
                <a:gd name="T84" fmla="*/ 62 w 135"/>
                <a:gd name="T85" fmla="*/ 32 h 132"/>
                <a:gd name="T86" fmla="*/ 55 w 135"/>
                <a:gd name="T87" fmla="*/ 35 h 132"/>
                <a:gd name="T88" fmla="*/ 42 w 135"/>
                <a:gd name="T89" fmla="*/ 35 h 132"/>
                <a:gd name="T90" fmla="*/ 40 w 135"/>
                <a:gd name="T91" fmla="*/ 47 h 132"/>
                <a:gd name="T92" fmla="*/ 35 w 135"/>
                <a:gd name="T93" fmla="*/ 53 h 132"/>
                <a:gd name="T94" fmla="*/ 27 w 135"/>
                <a:gd name="T95" fmla="*/ 53 h 132"/>
                <a:gd name="T96" fmla="*/ 23 w 135"/>
                <a:gd name="T97" fmla="*/ 60 h 132"/>
                <a:gd name="T98" fmla="*/ 20 w 135"/>
                <a:gd name="T99" fmla="*/ 61 h 132"/>
                <a:gd name="T100" fmla="*/ 14 w 135"/>
                <a:gd name="T101" fmla="*/ 65 h 132"/>
                <a:gd name="T102" fmla="*/ 14 w 135"/>
                <a:gd name="T103" fmla="*/ 72 h 132"/>
                <a:gd name="T104" fmla="*/ 3 w 135"/>
                <a:gd name="T105" fmla="*/ 80 h 132"/>
                <a:gd name="T106" fmla="*/ 0 w 135"/>
                <a:gd name="T107" fmla="*/ 96 h 132"/>
                <a:gd name="T108" fmla="*/ 2 w 135"/>
                <a:gd name="T109" fmla="*/ 108 h 132"/>
                <a:gd name="T110" fmla="*/ 7 w 135"/>
                <a:gd name="T111" fmla="*/ 126 h 132"/>
                <a:gd name="T112" fmla="*/ 19 w 135"/>
                <a:gd name="T113" fmla="*/ 121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5" h="132">
                  <a:moveTo>
                    <a:pt x="19" y="121"/>
                  </a:moveTo>
                  <a:cubicBezTo>
                    <a:pt x="20" y="121"/>
                    <a:pt x="21" y="122"/>
                    <a:pt x="22" y="122"/>
                  </a:cubicBezTo>
                  <a:cubicBezTo>
                    <a:pt x="24" y="122"/>
                    <a:pt x="27" y="121"/>
                    <a:pt x="28" y="121"/>
                  </a:cubicBezTo>
                  <a:cubicBezTo>
                    <a:pt x="32" y="121"/>
                    <a:pt x="39" y="124"/>
                    <a:pt x="43" y="127"/>
                  </a:cubicBezTo>
                  <a:cubicBezTo>
                    <a:pt x="44" y="127"/>
                    <a:pt x="46" y="130"/>
                    <a:pt x="48" y="130"/>
                  </a:cubicBezTo>
                  <a:cubicBezTo>
                    <a:pt x="49" y="131"/>
                    <a:pt x="51" y="132"/>
                    <a:pt x="52" y="132"/>
                  </a:cubicBezTo>
                  <a:cubicBezTo>
                    <a:pt x="53" y="132"/>
                    <a:pt x="56" y="129"/>
                    <a:pt x="58" y="129"/>
                  </a:cubicBezTo>
                  <a:cubicBezTo>
                    <a:pt x="60" y="129"/>
                    <a:pt x="64" y="131"/>
                    <a:pt x="66" y="131"/>
                  </a:cubicBezTo>
                  <a:cubicBezTo>
                    <a:pt x="67" y="131"/>
                    <a:pt x="70" y="130"/>
                    <a:pt x="70" y="130"/>
                  </a:cubicBezTo>
                  <a:cubicBezTo>
                    <a:pt x="71" y="129"/>
                    <a:pt x="71" y="128"/>
                    <a:pt x="71" y="127"/>
                  </a:cubicBezTo>
                  <a:cubicBezTo>
                    <a:pt x="71" y="127"/>
                    <a:pt x="70" y="124"/>
                    <a:pt x="70" y="124"/>
                  </a:cubicBezTo>
                  <a:cubicBezTo>
                    <a:pt x="70" y="123"/>
                    <a:pt x="71" y="123"/>
                    <a:pt x="72" y="123"/>
                  </a:cubicBezTo>
                  <a:cubicBezTo>
                    <a:pt x="72" y="123"/>
                    <a:pt x="74" y="122"/>
                    <a:pt x="75" y="122"/>
                  </a:cubicBezTo>
                  <a:cubicBezTo>
                    <a:pt x="76" y="121"/>
                    <a:pt x="76" y="117"/>
                    <a:pt x="78" y="116"/>
                  </a:cubicBezTo>
                  <a:cubicBezTo>
                    <a:pt x="79" y="116"/>
                    <a:pt x="80" y="116"/>
                    <a:pt x="81" y="116"/>
                  </a:cubicBezTo>
                  <a:cubicBezTo>
                    <a:pt x="81" y="116"/>
                    <a:pt x="83" y="115"/>
                    <a:pt x="83" y="114"/>
                  </a:cubicBezTo>
                  <a:cubicBezTo>
                    <a:pt x="83" y="114"/>
                    <a:pt x="82" y="113"/>
                    <a:pt x="82" y="112"/>
                  </a:cubicBezTo>
                  <a:cubicBezTo>
                    <a:pt x="82" y="112"/>
                    <a:pt x="83" y="111"/>
                    <a:pt x="83" y="111"/>
                  </a:cubicBezTo>
                  <a:cubicBezTo>
                    <a:pt x="83" y="110"/>
                    <a:pt x="85" y="110"/>
                    <a:pt x="85" y="111"/>
                  </a:cubicBezTo>
                  <a:cubicBezTo>
                    <a:pt x="87" y="111"/>
                    <a:pt x="89" y="112"/>
                    <a:pt x="90" y="112"/>
                  </a:cubicBezTo>
                  <a:cubicBezTo>
                    <a:pt x="91" y="112"/>
                    <a:pt x="91" y="111"/>
                    <a:pt x="92" y="111"/>
                  </a:cubicBezTo>
                  <a:cubicBezTo>
                    <a:pt x="92" y="110"/>
                    <a:pt x="93" y="108"/>
                    <a:pt x="92" y="108"/>
                  </a:cubicBezTo>
                  <a:cubicBezTo>
                    <a:pt x="92" y="107"/>
                    <a:pt x="90" y="106"/>
                    <a:pt x="90" y="105"/>
                  </a:cubicBezTo>
                  <a:cubicBezTo>
                    <a:pt x="90" y="105"/>
                    <a:pt x="91" y="104"/>
                    <a:pt x="91" y="104"/>
                  </a:cubicBezTo>
                  <a:cubicBezTo>
                    <a:pt x="91" y="103"/>
                    <a:pt x="91" y="103"/>
                    <a:pt x="90" y="102"/>
                  </a:cubicBezTo>
                  <a:cubicBezTo>
                    <a:pt x="89" y="101"/>
                    <a:pt x="87" y="99"/>
                    <a:pt x="85" y="98"/>
                  </a:cubicBezTo>
                  <a:cubicBezTo>
                    <a:pt x="85" y="97"/>
                    <a:pt x="83" y="95"/>
                    <a:pt x="84" y="94"/>
                  </a:cubicBezTo>
                  <a:cubicBezTo>
                    <a:pt x="84" y="93"/>
                    <a:pt x="86" y="93"/>
                    <a:pt x="87" y="93"/>
                  </a:cubicBezTo>
                  <a:cubicBezTo>
                    <a:pt x="88" y="94"/>
                    <a:pt x="89" y="97"/>
                    <a:pt x="90" y="97"/>
                  </a:cubicBezTo>
                  <a:cubicBezTo>
                    <a:pt x="90" y="98"/>
                    <a:pt x="92" y="99"/>
                    <a:pt x="93" y="99"/>
                  </a:cubicBezTo>
                  <a:cubicBezTo>
                    <a:pt x="94" y="98"/>
                    <a:pt x="95" y="97"/>
                    <a:pt x="95" y="96"/>
                  </a:cubicBezTo>
                  <a:cubicBezTo>
                    <a:pt x="95" y="95"/>
                    <a:pt x="92" y="93"/>
                    <a:pt x="92" y="92"/>
                  </a:cubicBezTo>
                  <a:cubicBezTo>
                    <a:pt x="94" y="92"/>
                    <a:pt x="94" y="92"/>
                    <a:pt x="94" y="92"/>
                  </a:cubicBezTo>
                  <a:cubicBezTo>
                    <a:pt x="94" y="91"/>
                    <a:pt x="95" y="92"/>
                    <a:pt x="96" y="92"/>
                  </a:cubicBezTo>
                  <a:cubicBezTo>
                    <a:pt x="97" y="92"/>
                    <a:pt x="99" y="91"/>
                    <a:pt x="100" y="90"/>
                  </a:cubicBezTo>
                  <a:cubicBezTo>
                    <a:pt x="100" y="89"/>
                    <a:pt x="100" y="87"/>
                    <a:pt x="101" y="85"/>
                  </a:cubicBezTo>
                  <a:cubicBezTo>
                    <a:pt x="102" y="85"/>
                    <a:pt x="103" y="85"/>
                    <a:pt x="104" y="85"/>
                  </a:cubicBezTo>
                  <a:cubicBezTo>
                    <a:pt x="104" y="85"/>
                    <a:pt x="104" y="83"/>
                    <a:pt x="105" y="83"/>
                  </a:cubicBezTo>
                  <a:cubicBezTo>
                    <a:pt x="105" y="83"/>
                    <a:pt x="106" y="84"/>
                    <a:pt x="106" y="85"/>
                  </a:cubicBezTo>
                  <a:cubicBezTo>
                    <a:pt x="107" y="85"/>
                    <a:pt x="107" y="86"/>
                    <a:pt x="108" y="86"/>
                  </a:cubicBezTo>
                  <a:cubicBezTo>
                    <a:pt x="109" y="86"/>
                    <a:pt x="109" y="85"/>
                    <a:pt x="110" y="85"/>
                  </a:cubicBezTo>
                  <a:cubicBezTo>
                    <a:pt x="110" y="84"/>
                    <a:pt x="110" y="83"/>
                    <a:pt x="110" y="82"/>
                  </a:cubicBezTo>
                  <a:cubicBezTo>
                    <a:pt x="110" y="82"/>
                    <a:pt x="111" y="81"/>
                    <a:pt x="111" y="81"/>
                  </a:cubicBezTo>
                  <a:cubicBezTo>
                    <a:pt x="112" y="81"/>
                    <a:pt x="113" y="81"/>
                    <a:pt x="114" y="81"/>
                  </a:cubicBezTo>
                  <a:cubicBezTo>
                    <a:pt x="115" y="81"/>
                    <a:pt x="116" y="81"/>
                    <a:pt x="117" y="80"/>
                  </a:cubicBezTo>
                  <a:cubicBezTo>
                    <a:pt x="117" y="80"/>
                    <a:pt x="117" y="79"/>
                    <a:pt x="117" y="78"/>
                  </a:cubicBezTo>
                  <a:cubicBezTo>
                    <a:pt x="117" y="77"/>
                    <a:pt x="117" y="76"/>
                    <a:pt x="118" y="76"/>
                  </a:cubicBezTo>
                  <a:cubicBezTo>
                    <a:pt x="118" y="76"/>
                    <a:pt x="120" y="76"/>
                    <a:pt x="120" y="76"/>
                  </a:cubicBezTo>
                  <a:cubicBezTo>
                    <a:pt x="121" y="76"/>
                    <a:pt x="121" y="77"/>
                    <a:pt x="121" y="78"/>
                  </a:cubicBezTo>
                  <a:cubicBezTo>
                    <a:pt x="122" y="79"/>
                    <a:pt x="124" y="80"/>
                    <a:pt x="125" y="80"/>
                  </a:cubicBezTo>
                  <a:cubicBezTo>
                    <a:pt x="126" y="80"/>
                    <a:pt x="126" y="77"/>
                    <a:pt x="127" y="77"/>
                  </a:cubicBezTo>
                  <a:cubicBezTo>
                    <a:pt x="127" y="76"/>
                    <a:pt x="129" y="77"/>
                    <a:pt x="130" y="77"/>
                  </a:cubicBezTo>
                  <a:cubicBezTo>
                    <a:pt x="130" y="77"/>
                    <a:pt x="130" y="75"/>
                    <a:pt x="130" y="74"/>
                  </a:cubicBezTo>
                  <a:cubicBezTo>
                    <a:pt x="131" y="74"/>
                    <a:pt x="133" y="74"/>
                    <a:pt x="133" y="73"/>
                  </a:cubicBezTo>
                  <a:cubicBezTo>
                    <a:pt x="134" y="72"/>
                    <a:pt x="135" y="69"/>
                    <a:pt x="135" y="67"/>
                  </a:cubicBezTo>
                  <a:cubicBezTo>
                    <a:pt x="135" y="66"/>
                    <a:pt x="134" y="63"/>
                    <a:pt x="134" y="63"/>
                  </a:cubicBezTo>
                  <a:cubicBezTo>
                    <a:pt x="134" y="63"/>
                    <a:pt x="130" y="63"/>
                    <a:pt x="130" y="63"/>
                  </a:cubicBezTo>
                  <a:cubicBezTo>
                    <a:pt x="128" y="62"/>
                    <a:pt x="127" y="58"/>
                    <a:pt x="126" y="57"/>
                  </a:cubicBezTo>
                  <a:cubicBezTo>
                    <a:pt x="125" y="56"/>
                    <a:pt x="122" y="56"/>
                    <a:pt x="121" y="55"/>
                  </a:cubicBezTo>
                  <a:cubicBezTo>
                    <a:pt x="120" y="54"/>
                    <a:pt x="118" y="53"/>
                    <a:pt x="117" y="51"/>
                  </a:cubicBezTo>
                  <a:cubicBezTo>
                    <a:pt x="117" y="51"/>
                    <a:pt x="117" y="50"/>
                    <a:pt x="117" y="49"/>
                  </a:cubicBezTo>
                  <a:cubicBezTo>
                    <a:pt x="117" y="48"/>
                    <a:pt x="120" y="46"/>
                    <a:pt x="120" y="44"/>
                  </a:cubicBezTo>
                  <a:cubicBezTo>
                    <a:pt x="120" y="43"/>
                    <a:pt x="118" y="41"/>
                    <a:pt x="117" y="40"/>
                  </a:cubicBezTo>
                  <a:cubicBezTo>
                    <a:pt x="117" y="39"/>
                    <a:pt x="118" y="37"/>
                    <a:pt x="118" y="36"/>
                  </a:cubicBezTo>
                  <a:cubicBezTo>
                    <a:pt x="117" y="35"/>
                    <a:pt x="112" y="33"/>
                    <a:pt x="110" y="33"/>
                  </a:cubicBezTo>
                  <a:cubicBezTo>
                    <a:pt x="109" y="33"/>
                    <a:pt x="107" y="35"/>
                    <a:pt x="105" y="35"/>
                  </a:cubicBezTo>
                  <a:cubicBezTo>
                    <a:pt x="104" y="36"/>
                    <a:pt x="102" y="36"/>
                    <a:pt x="101" y="36"/>
                  </a:cubicBezTo>
                  <a:cubicBezTo>
                    <a:pt x="101" y="35"/>
                    <a:pt x="100" y="34"/>
                    <a:pt x="100" y="34"/>
                  </a:cubicBezTo>
                  <a:cubicBezTo>
                    <a:pt x="101" y="33"/>
                    <a:pt x="104" y="31"/>
                    <a:pt x="104" y="30"/>
                  </a:cubicBezTo>
                  <a:cubicBezTo>
                    <a:pt x="105" y="28"/>
                    <a:pt x="105" y="25"/>
                    <a:pt x="105" y="24"/>
                  </a:cubicBezTo>
                  <a:cubicBezTo>
                    <a:pt x="105" y="23"/>
                    <a:pt x="104" y="21"/>
                    <a:pt x="104" y="21"/>
                  </a:cubicBezTo>
                  <a:cubicBezTo>
                    <a:pt x="105" y="19"/>
                    <a:pt x="108" y="19"/>
                    <a:pt x="109" y="18"/>
                  </a:cubicBezTo>
                  <a:cubicBezTo>
                    <a:pt x="109" y="17"/>
                    <a:pt x="109" y="15"/>
                    <a:pt x="109" y="14"/>
                  </a:cubicBezTo>
                  <a:cubicBezTo>
                    <a:pt x="108" y="13"/>
                    <a:pt x="107" y="10"/>
                    <a:pt x="106" y="10"/>
                  </a:cubicBezTo>
                  <a:cubicBezTo>
                    <a:pt x="106" y="9"/>
                    <a:pt x="104" y="10"/>
                    <a:pt x="103" y="10"/>
                  </a:cubicBezTo>
                  <a:cubicBezTo>
                    <a:pt x="102" y="9"/>
                    <a:pt x="103" y="5"/>
                    <a:pt x="102" y="4"/>
                  </a:cubicBezTo>
                  <a:cubicBezTo>
                    <a:pt x="102" y="3"/>
                    <a:pt x="99" y="0"/>
                    <a:pt x="99" y="0"/>
                  </a:cubicBezTo>
                  <a:cubicBezTo>
                    <a:pt x="99" y="0"/>
                    <a:pt x="97" y="1"/>
                    <a:pt x="96" y="1"/>
                  </a:cubicBezTo>
                  <a:cubicBezTo>
                    <a:pt x="95" y="1"/>
                    <a:pt x="94" y="0"/>
                    <a:pt x="92" y="0"/>
                  </a:cubicBezTo>
                  <a:cubicBezTo>
                    <a:pt x="90" y="1"/>
                    <a:pt x="88" y="6"/>
                    <a:pt x="85" y="7"/>
                  </a:cubicBezTo>
                  <a:cubicBezTo>
                    <a:pt x="85" y="7"/>
                    <a:pt x="84" y="6"/>
                    <a:pt x="83" y="7"/>
                  </a:cubicBezTo>
                  <a:cubicBezTo>
                    <a:pt x="82" y="8"/>
                    <a:pt x="83" y="12"/>
                    <a:pt x="82" y="13"/>
                  </a:cubicBezTo>
                  <a:cubicBezTo>
                    <a:pt x="81" y="15"/>
                    <a:pt x="74" y="17"/>
                    <a:pt x="72" y="18"/>
                  </a:cubicBezTo>
                  <a:cubicBezTo>
                    <a:pt x="70" y="20"/>
                    <a:pt x="69" y="24"/>
                    <a:pt x="68" y="24"/>
                  </a:cubicBezTo>
                  <a:cubicBezTo>
                    <a:pt x="66" y="25"/>
                    <a:pt x="63" y="21"/>
                    <a:pt x="61" y="22"/>
                  </a:cubicBezTo>
                  <a:cubicBezTo>
                    <a:pt x="59" y="24"/>
                    <a:pt x="62" y="31"/>
                    <a:pt x="62" y="32"/>
                  </a:cubicBezTo>
                  <a:cubicBezTo>
                    <a:pt x="62" y="33"/>
                    <a:pt x="59" y="36"/>
                    <a:pt x="57" y="36"/>
                  </a:cubicBezTo>
                  <a:cubicBezTo>
                    <a:pt x="57" y="36"/>
                    <a:pt x="56" y="36"/>
                    <a:pt x="55" y="35"/>
                  </a:cubicBezTo>
                  <a:cubicBezTo>
                    <a:pt x="53" y="35"/>
                    <a:pt x="51" y="34"/>
                    <a:pt x="50" y="34"/>
                  </a:cubicBezTo>
                  <a:cubicBezTo>
                    <a:pt x="48" y="34"/>
                    <a:pt x="42" y="35"/>
                    <a:pt x="42" y="35"/>
                  </a:cubicBezTo>
                  <a:cubicBezTo>
                    <a:pt x="42" y="35"/>
                    <a:pt x="38" y="40"/>
                    <a:pt x="38" y="42"/>
                  </a:cubicBezTo>
                  <a:cubicBezTo>
                    <a:pt x="38" y="44"/>
                    <a:pt x="40" y="46"/>
                    <a:pt x="40" y="47"/>
                  </a:cubicBezTo>
                  <a:cubicBezTo>
                    <a:pt x="40" y="48"/>
                    <a:pt x="39" y="50"/>
                    <a:pt x="39" y="51"/>
                  </a:cubicBezTo>
                  <a:cubicBezTo>
                    <a:pt x="38" y="52"/>
                    <a:pt x="36" y="53"/>
                    <a:pt x="35" y="53"/>
                  </a:cubicBezTo>
                  <a:cubicBezTo>
                    <a:pt x="34" y="53"/>
                    <a:pt x="32" y="53"/>
                    <a:pt x="32" y="53"/>
                  </a:cubicBezTo>
                  <a:cubicBezTo>
                    <a:pt x="30" y="53"/>
                    <a:pt x="28" y="53"/>
                    <a:pt x="27" y="53"/>
                  </a:cubicBezTo>
                  <a:cubicBezTo>
                    <a:pt x="26" y="54"/>
                    <a:pt x="23" y="56"/>
                    <a:pt x="23" y="57"/>
                  </a:cubicBezTo>
                  <a:cubicBezTo>
                    <a:pt x="23" y="58"/>
                    <a:pt x="23" y="59"/>
                    <a:pt x="23" y="60"/>
                  </a:cubicBezTo>
                  <a:cubicBezTo>
                    <a:pt x="23" y="60"/>
                    <a:pt x="23" y="61"/>
                    <a:pt x="23" y="61"/>
                  </a:cubicBezTo>
                  <a:cubicBezTo>
                    <a:pt x="22" y="61"/>
                    <a:pt x="21" y="61"/>
                    <a:pt x="20" y="61"/>
                  </a:cubicBezTo>
                  <a:cubicBezTo>
                    <a:pt x="19" y="61"/>
                    <a:pt x="17" y="61"/>
                    <a:pt x="16" y="61"/>
                  </a:cubicBezTo>
                  <a:cubicBezTo>
                    <a:pt x="15" y="61"/>
                    <a:pt x="15" y="64"/>
                    <a:pt x="14" y="65"/>
                  </a:cubicBezTo>
                  <a:cubicBezTo>
                    <a:pt x="14" y="66"/>
                    <a:pt x="15" y="69"/>
                    <a:pt x="15" y="71"/>
                  </a:cubicBezTo>
                  <a:cubicBezTo>
                    <a:pt x="14" y="71"/>
                    <a:pt x="14" y="72"/>
                    <a:pt x="14" y="72"/>
                  </a:cubicBezTo>
                  <a:cubicBezTo>
                    <a:pt x="13" y="73"/>
                    <a:pt x="9" y="73"/>
                    <a:pt x="8" y="74"/>
                  </a:cubicBezTo>
                  <a:cubicBezTo>
                    <a:pt x="7" y="75"/>
                    <a:pt x="4" y="78"/>
                    <a:pt x="3" y="80"/>
                  </a:cubicBezTo>
                  <a:cubicBezTo>
                    <a:pt x="2" y="82"/>
                    <a:pt x="1" y="87"/>
                    <a:pt x="0" y="89"/>
                  </a:cubicBezTo>
                  <a:cubicBezTo>
                    <a:pt x="0" y="91"/>
                    <a:pt x="0" y="95"/>
                    <a:pt x="0" y="96"/>
                  </a:cubicBezTo>
                  <a:cubicBezTo>
                    <a:pt x="0" y="97"/>
                    <a:pt x="1" y="99"/>
                    <a:pt x="2" y="101"/>
                  </a:cubicBezTo>
                  <a:cubicBezTo>
                    <a:pt x="2" y="103"/>
                    <a:pt x="2" y="106"/>
                    <a:pt x="2" y="108"/>
                  </a:cubicBezTo>
                  <a:cubicBezTo>
                    <a:pt x="4" y="110"/>
                    <a:pt x="6" y="113"/>
                    <a:pt x="6" y="115"/>
                  </a:cubicBezTo>
                  <a:cubicBezTo>
                    <a:pt x="7" y="118"/>
                    <a:pt x="7" y="126"/>
                    <a:pt x="7" y="126"/>
                  </a:cubicBezTo>
                  <a:cubicBezTo>
                    <a:pt x="11" y="126"/>
                    <a:pt x="11" y="126"/>
                    <a:pt x="11" y="126"/>
                  </a:cubicBezTo>
                  <a:cubicBezTo>
                    <a:pt x="11" y="126"/>
                    <a:pt x="16" y="121"/>
                    <a:pt x="19" y="12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108"/>
            <p:cNvSpPr>
              <a:spLocks/>
            </p:cNvSpPr>
            <p:nvPr/>
          </p:nvSpPr>
          <p:spPr bwMode="auto">
            <a:xfrm>
              <a:off x="2032" y="2095"/>
              <a:ext cx="361" cy="353"/>
            </a:xfrm>
            <a:custGeom>
              <a:avLst/>
              <a:gdLst>
                <a:gd name="T0" fmla="*/ 22 w 135"/>
                <a:gd name="T1" fmla="*/ 122 h 132"/>
                <a:gd name="T2" fmla="*/ 43 w 135"/>
                <a:gd name="T3" fmla="*/ 127 h 132"/>
                <a:gd name="T4" fmla="*/ 52 w 135"/>
                <a:gd name="T5" fmla="*/ 132 h 132"/>
                <a:gd name="T6" fmla="*/ 66 w 135"/>
                <a:gd name="T7" fmla="*/ 131 h 132"/>
                <a:gd name="T8" fmla="*/ 71 w 135"/>
                <a:gd name="T9" fmla="*/ 127 h 132"/>
                <a:gd name="T10" fmla="*/ 72 w 135"/>
                <a:gd name="T11" fmla="*/ 123 h 132"/>
                <a:gd name="T12" fmla="*/ 78 w 135"/>
                <a:gd name="T13" fmla="*/ 116 h 132"/>
                <a:gd name="T14" fmla="*/ 83 w 135"/>
                <a:gd name="T15" fmla="*/ 114 h 132"/>
                <a:gd name="T16" fmla="*/ 83 w 135"/>
                <a:gd name="T17" fmla="*/ 111 h 132"/>
                <a:gd name="T18" fmla="*/ 90 w 135"/>
                <a:gd name="T19" fmla="*/ 112 h 132"/>
                <a:gd name="T20" fmla="*/ 92 w 135"/>
                <a:gd name="T21" fmla="*/ 108 h 132"/>
                <a:gd name="T22" fmla="*/ 91 w 135"/>
                <a:gd name="T23" fmla="*/ 104 h 132"/>
                <a:gd name="T24" fmla="*/ 85 w 135"/>
                <a:gd name="T25" fmla="*/ 98 h 132"/>
                <a:gd name="T26" fmla="*/ 87 w 135"/>
                <a:gd name="T27" fmla="*/ 93 h 132"/>
                <a:gd name="T28" fmla="*/ 93 w 135"/>
                <a:gd name="T29" fmla="*/ 99 h 132"/>
                <a:gd name="T30" fmla="*/ 92 w 135"/>
                <a:gd name="T31" fmla="*/ 92 h 132"/>
                <a:gd name="T32" fmla="*/ 96 w 135"/>
                <a:gd name="T33" fmla="*/ 92 h 132"/>
                <a:gd name="T34" fmla="*/ 101 w 135"/>
                <a:gd name="T35" fmla="*/ 85 h 132"/>
                <a:gd name="T36" fmla="*/ 105 w 135"/>
                <a:gd name="T37" fmla="*/ 83 h 132"/>
                <a:gd name="T38" fmla="*/ 108 w 135"/>
                <a:gd name="T39" fmla="*/ 86 h 132"/>
                <a:gd name="T40" fmla="*/ 110 w 135"/>
                <a:gd name="T41" fmla="*/ 82 h 132"/>
                <a:gd name="T42" fmla="*/ 114 w 135"/>
                <a:gd name="T43" fmla="*/ 81 h 132"/>
                <a:gd name="T44" fmla="*/ 117 w 135"/>
                <a:gd name="T45" fmla="*/ 78 h 132"/>
                <a:gd name="T46" fmla="*/ 120 w 135"/>
                <a:gd name="T47" fmla="*/ 76 h 132"/>
                <a:gd name="T48" fmla="*/ 125 w 135"/>
                <a:gd name="T49" fmla="*/ 80 h 132"/>
                <a:gd name="T50" fmla="*/ 130 w 135"/>
                <a:gd name="T51" fmla="*/ 77 h 132"/>
                <a:gd name="T52" fmla="*/ 133 w 135"/>
                <a:gd name="T53" fmla="*/ 73 h 132"/>
                <a:gd name="T54" fmla="*/ 134 w 135"/>
                <a:gd name="T55" fmla="*/ 63 h 132"/>
                <a:gd name="T56" fmla="*/ 126 w 135"/>
                <a:gd name="T57" fmla="*/ 57 h 132"/>
                <a:gd name="T58" fmla="*/ 117 w 135"/>
                <a:gd name="T59" fmla="*/ 51 h 132"/>
                <a:gd name="T60" fmla="*/ 120 w 135"/>
                <a:gd name="T61" fmla="*/ 44 h 132"/>
                <a:gd name="T62" fmla="*/ 118 w 135"/>
                <a:gd name="T63" fmla="*/ 36 h 132"/>
                <a:gd name="T64" fmla="*/ 105 w 135"/>
                <a:gd name="T65" fmla="*/ 35 h 132"/>
                <a:gd name="T66" fmla="*/ 100 w 135"/>
                <a:gd name="T67" fmla="*/ 34 h 132"/>
                <a:gd name="T68" fmla="*/ 105 w 135"/>
                <a:gd name="T69" fmla="*/ 24 h 132"/>
                <a:gd name="T70" fmla="*/ 109 w 135"/>
                <a:gd name="T71" fmla="*/ 18 h 132"/>
                <a:gd name="T72" fmla="*/ 106 w 135"/>
                <a:gd name="T73" fmla="*/ 10 h 132"/>
                <a:gd name="T74" fmla="*/ 102 w 135"/>
                <a:gd name="T75" fmla="*/ 4 h 132"/>
                <a:gd name="T76" fmla="*/ 96 w 135"/>
                <a:gd name="T77" fmla="*/ 1 h 132"/>
                <a:gd name="T78" fmla="*/ 85 w 135"/>
                <a:gd name="T79" fmla="*/ 7 h 132"/>
                <a:gd name="T80" fmla="*/ 82 w 135"/>
                <a:gd name="T81" fmla="*/ 13 h 132"/>
                <a:gd name="T82" fmla="*/ 68 w 135"/>
                <a:gd name="T83" fmla="*/ 24 h 132"/>
                <a:gd name="T84" fmla="*/ 62 w 135"/>
                <a:gd name="T85" fmla="*/ 32 h 132"/>
                <a:gd name="T86" fmla="*/ 55 w 135"/>
                <a:gd name="T87" fmla="*/ 35 h 132"/>
                <a:gd name="T88" fmla="*/ 42 w 135"/>
                <a:gd name="T89" fmla="*/ 35 h 132"/>
                <a:gd name="T90" fmla="*/ 40 w 135"/>
                <a:gd name="T91" fmla="*/ 47 h 132"/>
                <a:gd name="T92" fmla="*/ 35 w 135"/>
                <a:gd name="T93" fmla="*/ 53 h 132"/>
                <a:gd name="T94" fmla="*/ 27 w 135"/>
                <a:gd name="T95" fmla="*/ 53 h 132"/>
                <a:gd name="T96" fmla="*/ 23 w 135"/>
                <a:gd name="T97" fmla="*/ 60 h 132"/>
                <a:gd name="T98" fmla="*/ 20 w 135"/>
                <a:gd name="T99" fmla="*/ 61 h 132"/>
                <a:gd name="T100" fmla="*/ 14 w 135"/>
                <a:gd name="T101" fmla="*/ 65 h 132"/>
                <a:gd name="T102" fmla="*/ 14 w 135"/>
                <a:gd name="T103" fmla="*/ 72 h 132"/>
                <a:gd name="T104" fmla="*/ 3 w 135"/>
                <a:gd name="T105" fmla="*/ 80 h 132"/>
                <a:gd name="T106" fmla="*/ 0 w 135"/>
                <a:gd name="T107" fmla="*/ 96 h 132"/>
                <a:gd name="T108" fmla="*/ 2 w 135"/>
                <a:gd name="T109" fmla="*/ 108 h 132"/>
                <a:gd name="T110" fmla="*/ 7 w 135"/>
                <a:gd name="T111" fmla="*/ 126 h 132"/>
                <a:gd name="T112" fmla="*/ 19 w 135"/>
                <a:gd name="T113" fmla="*/ 121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5" h="132">
                  <a:moveTo>
                    <a:pt x="19" y="121"/>
                  </a:moveTo>
                  <a:cubicBezTo>
                    <a:pt x="20" y="121"/>
                    <a:pt x="21" y="122"/>
                    <a:pt x="22" y="122"/>
                  </a:cubicBezTo>
                  <a:cubicBezTo>
                    <a:pt x="24" y="122"/>
                    <a:pt x="27" y="121"/>
                    <a:pt x="28" y="121"/>
                  </a:cubicBezTo>
                  <a:cubicBezTo>
                    <a:pt x="32" y="121"/>
                    <a:pt x="39" y="124"/>
                    <a:pt x="43" y="127"/>
                  </a:cubicBezTo>
                  <a:cubicBezTo>
                    <a:pt x="44" y="127"/>
                    <a:pt x="46" y="130"/>
                    <a:pt x="48" y="130"/>
                  </a:cubicBezTo>
                  <a:cubicBezTo>
                    <a:pt x="49" y="131"/>
                    <a:pt x="51" y="132"/>
                    <a:pt x="52" y="132"/>
                  </a:cubicBezTo>
                  <a:cubicBezTo>
                    <a:pt x="53" y="132"/>
                    <a:pt x="56" y="129"/>
                    <a:pt x="58" y="129"/>
                  </a:cubicBezTo>
                  <a:cubicBezTo>
                    <a:pt x="60" y="129"/>
                    <a:pt x="64" y="131"/>
                    <a:pt x="66" y="131"/>
                  </a:cubicBezTo>
                  <a:cubicBezTo>
                    <a:pt x="67" y="131"/>
                    <a:pt x="70" y="130"/>
                    <a:pt x="70" y="130"/>
                  </a:cubicBezTo>
                  <a:cubicBezTo>
                    <a:pt x="71" y="129"/>
                    <a:pt x="71" y="128"/>
                    <a:pt x="71" y="127"/>
                  </a:cubicBezTo>
                  <a:cubicBezTo>
                    <a:pt x="71" y="127"/>
                    <a:pt x="70" y="124"/>
                    <a:pt x="70" y="124"/>
                  </a:cubicBezTo>
                  <a:cubicBezTo>
                    <a:pt x="70" y="123"/>
                    <a:pt x="71" y="123"/>
                    <a:pt x="72" y="123"/>
                  </a:cubicBezTo>
                  <a:cubicBezTo>
                    <a:pt x="72" y="123"/>
                    <a:pt x="74" y="122"/>
                    <a:pt x="75" y="122"/>
                  </a:cubicBezTo>
                  <a:cubicBezTo>
                    <a:pt x="76" y="121"/>
                    <a:pt x="76" y="117"/>
                    <a:pt x="78" y="116"/>
                  </a:cubicBezTo>
                  <a:cubicBezTo>
                    <a:pt x="79" y="116"/>
                    <a:pt x="80" y="116"/>
                    <a:pt x="81" y="116"/>
                  </a:cubicBezTo>
                  <a:cubicBezTo>
                    <a:pt x="81" y="116"/>
                    <a:pt x="83" y="115"/>
                    <a:pt x="83" y="114"/>
                  </a:cubicBezTo>
                  <a:cubicBezTo>
                    <a:pt x="83" y="114"/>
                    <a:pt x="82" y="113"/>
                    <a:pt x="82" y="112"/>
                  </a:cubicBezTo>
                  <a:cubicBezTo>
                    <a:pt x="82" y="112"/>
                    <a:pt x="83" y="111"/>
                    <a:pt x="83" y="111"/>
                  </a:cubicBezTo>
                  <a:cubicBezTo>
                    <a:pt x="83" y="110"/>
                    <a:pt x="85" y="110"/>
                    <a:pt x="85" y="111"/>
                  </a:cubicBezTo>
                  <a:cubicBezTo>
                    <a:pt x="87" y="111"/>
                    <a:pt x="89" y="112"/>
                    <a:pt x="90" y="112"/>
                  </a:cubicBezTo>
                  <a:cubicBezTo>
                    <a:pt x="91" y="112"/>
                    <a:pt x="91" y="111"/>
                    <a:pt x="92" y="111"/>
                  </a:cubicBezTo>
                  <a:cubicBezTo>
                    <a:pt x="92" y="110"/>
                    <a:pt x="93" y="108"/>
                    <a:pt x="92" y="108"/>
                  </a:cubicBezTo>
                  <a:cubicBezTo>
                    <a:pt x="92" y="107"/>
                    <a:pt x="90" y="106"/>
                    <a:pt x="90" y="105"/>
                  </a:cubicBezTo>
                  <a:cubicBezTo>
                    <a:pt x="90" y="105"/>
                    <a:pt x="91" y="104"/>
                    <a:pt x="91" y="104"/>
                  </a:cubicBezTo>
                  <a:cubicBezTo>
                    <a:pt x="91" y="103"/>
                    <a:pt x="91" y="103"/>
                    <a:pt x="90" y="102"/>
                  </a:cubicBezTo>
                  <a:cubicBezTo>
                    <a:pt x="89" y="101"/>
                    <a:pt x="87" y="99"/>
                    <a:pt x="85" y="98"/>
                  </a:cubicBezTo>
                  <a:cubicBezTo>
                    <a:pt x="85" y="97"/>
                    <a:pt x="83" y="95"/>
                    <a:pt x="84" y="94"/>
                  </a:cubicBezTo>
                  <a:cubicBezTo>
                    <a:pt x="84" y="93"/>
                    <a:pt x="86" y="93"/>
                    <a:pt x="87" y="93"/>
                  </a:cubicBezTo>
                  <a:cubicBezTo>
                    <a:pt x="88" y="94"/>
                    <a:pt x="89" y="97"/>
                    <a:pt x="90" y="97"/>
                  </a:cubicBezTo>
                  <a:cubicBezTo>
                    <a:pt x="90" y="98"/>
                    <a:pt x="92" y="99"/>
                    <a:pt x="93" y="99"/>
                  </a:cubicBezTo>
                  <a:cubicBezTo>
                    <a:pt x="94" y="98"/>
                    <a:pt x="95" y="97"/>
                    <a:pt x="95" y="96"/>
                  </a:cubicBezTo>
                  <a:cubicBezTo>
                    <a:pt x="95" y="95"/>
                    <a:pt x="92" y="93"/>
                    <a:pt x="92" y="92"/>
                  </a:cubicBezTo>
                  <a:cubicBezTo>
                    <a:pt x="94" y="92"/>
                    <a:pt x="94" y="92"/>
                    <a:pt x="94" y="92"/>
                  </a:cubicBezTo>
                  <a:cubicBezTo>
                    <a:pt x="94" y="91"/>
                    <a:pt x="95" y="92"/>
                    <a:pt x="96" y="92"/>
                  </a:cubicBezTo>
                  <a:cubicBezTo>
                    <a:pt x="97" y="92"/>
                    <a:pt x="99" y="91"/>
                    <a:pt x="100" y="90"/>
                  </a:cubicBezTo>
                  <a:cubicBezTo>
                    <a:pt x="100" y="89"/>
                    <a:pt x="100" y="87"/>
                    <a:pt x="101" y="85"/>
                  </a:cubicBezTo>
                  <a:cubicBezTo>
                    <a:pt x="102" y="85"/>
                    <a:pt x="103" y="85"/>
                    <a:pt x="104" y="85"/>
                  </a:cubicBezTo>
                  <a:cubicBezTo>
                    <a:pt x="104" y="85"/>
                    <a:pt x="104" y="83"/>
                    <a:pt x="105" y="83"/>
                  </a:cubicBezTo>
                  <a:cubicBezTo>
                    <a:pt x="105" y="83"/>
                    <a:pt x="106" y="84"/>
                    <a:pt x="106" y="85"/>
                  </a:cubicBezTo>
                  <a:cubicBezTo>
                    <a:pt x="107" y="85"/>
                    <a:pt x="107" y="86"/>
                    <a:pt x="108" y="86"/>
                  </a:cubicBezTo>
                  <a:cubicBezTo>
                    <a:pt x="109" y="86"/>
                    <a:pt x="109" y="85"/>
                    <a:pt x="110" y="85"/>
                  </a:cubicBezTo>
                  <a:cubicBezTo>
                    <a:pt x="110" y="84"/>
                    <a:pt x="110" y="83"/>
                    <a:pt x="110" y="82"/>
                  </a:cubicBezTo>
                  <a:cubicBezTo>
                    <a:pt x="110" y="82"/>
                    <a:pt x="111" y="81"/>
                    <a:pt x="111" y="81"/>
                  </a:cubicBezTo>
                  <a:cubicBezTo>
                    <a:pt x="112" y="81"/>
                    <a:pt x="113" y="81"/>
                    <a:pt x="114" y="81"/>
                  </a:cubicBezTo>
                  <a:cubicBezTo>
                    <a:pt x="115" y="81"/>
                    <a:pt x="116" y="81"/>
                    <a:pt x="117" y="80"/>
                  </a:cubicBezTo>
                  <a:cubicBezTo>
                    <a:pt x="117" y="80"/>
                    <a:pt x="117" y="79"/>
                    <a:pt x="117" y="78"/>
                  </a:cubicBezTo>
                  <a:cubicBezTo>
                    <a:pt x="117" y="77"/>
                    <a:pt x="117" y="76"/>
                    <a:pt x="118" y="76"/>
                  </a:cubicBezTo>
                  <a:cubicBezTo>
                    <a:pt x="118" y="76"/>
                    <a:pt x="120" y="76"/>
                    <a:pt x="120" y="76"/>
                  </a:cubicBezTo>
                  <a:cubicBezTo>
                    <a:pt x="121" y="76"/>
                    <a:pt x="121" y="77"/>
                    <a:pt x="121" y="78"/>
                  </a:cubicBezTo>
                  <a:cubicBezTo>
                    <a:pt x="122" y="79"/>
                    <a:pt x="124" y="80"/>
                    <a:pt x="125" y="80"/>
                  </a:cubicBezTo>
                  <a:cubicBezTo>
                    <a:pt x="126" y="80"/>
                    <a:pt x="126" y="77"/>
                    <a:pt x="127" y="77"/>
                  </a:cubicBezTo>
                  <a:cubicBezTo>
                    <a:pt x="127" y="76"/>
                    <a:pt x="129" y="77"/>
                    <a:pt x="130" y="77"/>
                  </a:cubicBezTo>
                  <a:cubicBezTo>
                    <a:pt x="130" y="77"/>
                    <a:pt x="130" y="75"/>
                    <a:pt x="130" y="74"/>
                  </a:cubicBezTo>
                  <a:cubicBezTo>
                    <a:pt x="131" y="74"/>
                    <a:pt x="133" y="74"/>
                    <a:pt x="133" y="73"/>
                  </a:cubicBezTo>
                  <a:cubicBezTo>
                    <a:pt x="134" y="72"/>
                    <a:pt x="135" y="69"/>
                    <a:pt x="135" y="67"/>
                  </a:cubicBezTo>
                  <a:cubicBezTo>
                    <a:pt x="135" y="66"/>
                    <a:pt x="134" y="63"/>
                    <a:pt x="134" y="63"/>
                  </a:cubicBezTo>
                  <a:cubicBezTo>
                    <a:pt x="134" y="63"/>
                    <a:pt x="130" y="63"/>
                    <a:pt x="130" y="63"/>
                  </a:cubicBezTo>
                  <a:cubicBezTo>
                    <a:pt x="128" y="62"/>
                    <a:pt x="127" y="58"/>
                    <a:pt x="126" y="57"/>
                  </a:cubicBezTo>
                  <a:cubicBezTo>
                    <a:pt x="125" y="56"/>
                    <a:pt x="122" y="56"/>
                    <a:pt x="121" y="55"/>
                  </a:cubicBezTo>
                  <a:cubicBezTo>
                    <a:pt x="120" y="54"/>
                    <a:pt x="118" y="53"/>
                    <a:pt x="117" y="51"/>
                  </a:cubicBezTo>
                  <a:cubicBezTo>
                    <a:pt x="117" y="51"/>
                    <a:pt x="117" y="50"/>
                    <a:pt x="117" y="49"/>
                  </a:cubicBezTo>
                  <a:cubicBezTo>
                    <a:pt x="117" y="48"/>
                    <a:pt x="120" y="46"/>
                    <a:pt x="120" y="44"/>
                  </a:cubicBezTo>
                  <a:cubicBezTo>
                    <a:pt x="120" y="43"/>
                    <a:pt x="118" y="41"/>
                    <a:pt x="117" y="40"/>
                  </a:cubicBezTo>
                  <a:cubicBezTo>
                    <a:pt x="117" y="39"/>
                    <a:pt x="118" y="37"/>
                    <a:pt x="118" y="36"/>
                  </a:cubicBezTo>
                  <a:cubicBezTo>
                    <a:pt x="117" y="35"/>
                    <a:pt x="112" y="33"/>
                    <a:pt x="110" y="33"/>
                  </a:cubicBezTo>
                  <a:cubicBezTo>
                    <a:pt x="109" y="33"/>
                    <a:pt x="107" y="35"/>
                    <a:pt x="105" y="35"/>
                  </a:cubicBezTo>
                  <a:cubicBezTo>
                    <a:pt x="104" y="36"/>
                    <a:pt x="102" y="36"/>
                    <a:pt x="101" y="36"/>
                  </a:cubicBezTo>
                  <a:cubicBezTo>
                    <a:pt x="101" y="35"/>
                    <a:pt x="100" y="34"/>
                    <a:pt x="100" y="34"/>
                  </a:cubicBezTo>
                  <a:cubicBezTo>
                    <a:pt x="101" y="33"/>
                    <a:pt x="104" y="31"/>
                    <a:pt x="104" y="30"/>
                  </a:cubicBezTo>
                  <a:cubicBezTo>
                    <a:pt x="105" y="28"/>
                    <a:pt x="105" y="25"/>
                    <a:pt x="105" y="24"/>
                  </a:cubicBezTo>
                  <a:cubicBezTo>
                    <a:pt x="105" y="23"/>
                    <a:pt x="104" y="21"/>
                    <a:pt x="104" y="21"/>
                  </a:cubicBezTo>
                  <a:cubicBezTo>
                    <a:pt x="105" y="19"/>
                    <a:pt x="108" y="19"/>
                    <a:pt x="109" y="18"/>
                  </a:cubicBezTo>
                  <a:cubicBezTo>
                    <a:pt x="109" y="17"/>
                    <a:pt x="109" y="15"/>
                    <a:pt x="109" y="14"/>
                  </a:cubicBezTo>
                  <a:cubicBezTo>
                    <a:pt x="108" y="13"/>
                    <a:pt x="107" y="10"/>
                    <a:pt x="106" y="10"/>
                  </a:cubicBezTo>
                  <a:cubicBezTo>
                    <a:pt x="106" y="9"/>
                    <a:pt x="104" y="10"/>
                    <a:pt x="103" y="10"/>
                  </a:cubicBezTo>
                  <a:cubicBezTo>
                    <a:pt x="102" y="9"/>
                    <a:pt x="103" y="5"/>
                    <a:pt x="102" y="4"/>
                  </a:cubicBezTo>
                  <a:cubicBezTo>
                    <a:pt x="102" y="3"/>
                    <a:pt x="99" y="0"/>
                    <a:pt x="99" y="0"/>
                  </a:cubicBezTo>
                  <a:cubicBezTo>
                    <a:pt x="99" y="0"/>
                    <a:pt x="97" y="1"/>
                    <a:pt x="96" y="1"/>
                  </a:cubicBezTo>
                  <a:cubicBezTo>
                    <a:pt x="95" y="1"/>
                    <a:pt x="94" y="0"/>
                    <a:pt x="92" y="0"/>
                  </a:cubicBezTo>
                  <a:cubicBezTo>
                    <a:pt x="90" y="1"/>
                    <a:pt x="88" y="6"/>
                    <a:pt x="85" y="7"/>
                  </a:cubicBezTo>
                  <a:cubicBezTo>
                    <a:pt x="85" y="7"/>
                    <a:pt x="84" y="6"/>
                    <a:pt x="83" y="7"/>
                  </a:cubicBezTo>
                  <a:cubicBezTo>
                    <a:pt x="82" y="8"/>
                    <a:pt x="83" y="12"/>
                    <a:pt x="82" y="13"/>
                  </a:cubicBezTo>
                  <a:cubicBezTo>
                    <a:pt x="81" y="15"/>
                    <a:pt x="74" y="17"/>
                    <a:pt x="72" y="18"/>
                  </a:cubicBezTo>
                  <a:cubicBezTo>
                    <a:pt x="70" y="20"/>
                    <a:pt x="69" y="24"/>
                    <a:pt x="68" y="24"/>
                  </a:cubicBezTo>
                  <a:cubicBezTo>
                    <a:pt x="66" y="25"/>
                    <a:pt x="63" y="21"/>
                    <a:pt x="61" y="22"/>
                  </a:cubicBezTo>
                  <a:cubicBezTo>
                    <a:pt x="59" y="24"/>
                    <a:pt x="62" y="31"/>
                    <a:pt x="62" y="32"/>
                  </a:cubicBezTo>
                  <a:cubicBezTo>
                    <a:pt x="62" y="33"/>
                    <a:pt x="59" y="36"/>
                    <a:pt x="57" y="36"/>
                  </a:cubicBezTo>
                  <a:cubicBezTo>
                    <a:pt x="57" y="36"/>
                    <a:pt x="56" y="36"/>
                    <a:pt x="55" y="35"/>
                  </a:cubicBezTo>
                  <a:cubicBezTo>
                    <a:pt x="53" y="35"/>
                    <a:pt x="51" y="34"/>
                    <a:pt x="50" y="34"/>
                  </a:cubicBezTo>
                  <a:cubicBezTo>
                    <a:pt x="48" y="34"/>
                    <a:pt x="42" y="35"/>
                    <a:pt x="42" y="35"/>
                  </a:cubicBezTo>
                  <a:cubicBezTo>
                    <a:pt x="42" y="35"/>
                    <a:pt x="38" y="40"/>
                    <a:pt x="38" y="42"/>
                  </a:cubicBezTo>
                  <a:cubicBezTo>
                    <a:pt x="38" y="44"/>
                    <a:pt x="40" y="46"/>
                    <a:pt x="40" y="47"/>
                  </a:cubicBezTo>
                  <a:cubicBezTo>
                    <a:pt x="40" y="48"/>
                    <a:pt x="39" y="50"/>
                    <a:pt x="39" y="51"/>
                  </a:cubicBezTo>
                  <a:cubicBezTo>
                    <a:pt x="38" y="52"/>
                    <a:pt x="36" y="53"/>
                    <a:pt x="35" y="53"/>
                  </a:cubicBezTo>
                  <a:cubicBezTo>
                    <a:pt x="34" y="53"/>
                    <a:pt x="32" y="53"/>
                    <a:pt x="32" y="53"/>
                  </a:cubicBezTo>
                  <a:cubicBezTo>
                    <a:pt x="30" y="53"/>
                    <a:pt x="28" y="53"/>
                    <a:pt x="27" y="53"/>
                  </a:cubicBezTo>
                  <a:cubicBezTo>
                    <a:pt x="26" y="54"/>
                    <a:pt x="23" y="56"/>
                    <a:pt x="23" y="57"/>
                  </a:cubicBezTo>
                  <a:cubicBezTo>
                    <a:pt x="23" y="58"/>
                    <a:pt x="23" y="59"/>
                    <a:pt x="23" y="60"/>
                  </a:cubicBezTo>
                  <a:cubicBezTo>
                    <a:pt x="23" y="60"/>
                    <a:pt x="23" y="61"/>
                    <a:pt x="23" y="61"/>
                  </a:cubicBezTo>
                  <a:cubicBezTo>
                    <a:pt x="22" y="61"/>
                    <a:pt x="21" y="61"/>
                    <a:pt x="20" y="61"/>
                  </a:cubicBezTo>
                  <a:cubicBezTo>
                    <a:pt x="19" y="61"/>
                    <a:pt x="17" y="61"/>
                    <a:pt x="16" y="61"/>
                  </a:cubicBezTo>
                  <a:cubicBezTo>
                    <a:pt x="15" y="61"/>
                    <a:pt x="15" y="64"/>
                    <a:pt x="14" y="65"/>
                  </a:cubicBezTo>
                  <a:cubicBezTo>
                    <a:pt x="14" y="66"/>
                    <a:pt x="15" y="69"/>
                    <a:pt x="15" y="71"/>
                  </a:cubicBezTo>
                  <a:cubicBezTo>
                    <a:pt x="14" y="71"/>
                    <a:pt x="14" y="72"/>
                    <a:pt x="14" y="72"/>
                  </a:cubicBezTo>
                  <a:cubicBezTo>
                    <a:pt x="13" y="73"/>
                    <a:pt x="9" y="73"/>
                    <a:pt x="8" y="74"/>
                  </a:cubicBezTo>
                  <a:cubicBezTo>
                    <a:pt x="7" y="75"/>
                    <a:pt x="4" y="78"/>
                    <a:pt x="3" y="80"/>
                  </a:cubicBezTo>
                  <a:cubicBezTo>
                    <a:pt x="2" y="82"/>
                    <a:pt x="1" y="87"/>
                    <a:pt x="0" y="89"/>
                  </a:cubicBezTo>
                  <a:cubicBezTo>
                    <a:pt x="0" y="91"/>
                    <a:pt x="0" y="95"/>
                    <a:pt x="0" y="96"/>
                  </a:cubicBezTo>
                  <a:cubicBezTo>
                    <a:pt x="0" y="97"/>
                    <a:pt x="1" y="99"/>
                    <a:pt x="2" y="101"/>
                  </a:cubicBezTo>
                  <a:cubicBezTo>
                    <a:pt x="2" y="103"/>
                    <a:pt x="2" y="106"/>
                    <a:pt x="2" y="108"/>
                  </a:cubicBezTo>
                  <a:cubicBezTo>
                    <a:pt x="4" y="110"/>
                    <a:pt x="6" y="113"/>
                    <a:pt x="6" y="115"/>
                  </a:cubicBezTo>
                  <a:cubicBezTo>
                    <a:pt x="7" y="118"/>
                    <a:pt x="7" y="126"/>
                    <a:pt x="7" y="126"/>
                  </a:cubicBezTo>
                  <a:cubicBezTo>
                    <a:pt x="11" y="126"/>
                    <a:pt x="11" y="126"/>
                    <a:pt x="11" y="126"/>
                  </a:cubicBezTo>
                  <a:cubicBezTo>
                    <a:pt x="11" y="126"/>
                    <a:pt x="16" y="121"/>
                    <a:pt x="19" y="12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109"/>
            <p:cNvSpPr>
              <a:spLocks/>
            </p:cNvSpPr>
            <p:nvPr/>
          </p:nvSpPr>
          <p:spPr bwMode="auto">
            <a:xfrm>
              <a:off x="1572" y="1563"/>
              <a:ext cx="479" cy="494"/>
            </a:xfrm>
            <a:custGeom>
              <a:avLst/>
              <a:gdLst>
                <a:gd name="T0" fmla="*/ 111 w 179"/>
                <a:gd name="T1" fmla="*/ 183 h 185"/>
                <a:gd name="T2" fmla="*/ 136 w 179"/>
                <a:gd name="T3" fmla="*/ 183 h 185"/>
                <a:gd name="T4" fmla="*/ 129 w 179"/>
                <a:gd name="T5" fmla="*/ 167 h 185"/>
                <a:gd name="T6" fmla="*/ 133 w 179"/>
                <a:gd name="T7" fmla="*/ 153 h 185"/>
                <a:gd name="T8" fmla="*/ 146 w 179"/>
                <a:gd name="T9" fmla="*/ 144 h 185"/>
                <a:gd name="T10" fmla="*/ 160 w 179"/>
                <a:gd name="T11" fmla="*/ 140 h 185"/>
                <a:gd name="T12" fmla="*/ 172 w 179"/>
                <a:gd name="T13" fmla="*/ 133 h 185"/>
                <a:gd name="T14" fmla="*/ 168 w 179"/>
                <a:gd name="T15" fmla="*/ 112 h 185"/>
                <a:gd name="T16" fmla="*/ 160 w 179"/>
                <a:gd name="T17" fmla="*/ 107 h 185"/>
                <a:gd name="T18" fmla="*/ 152 w 179"/>
                <a:gd name="T19" fmla="*/ 96 h 185"/>
                <a:gd name="T20" fmla="*/ 151 w 179"/>
                <a:gd name="T21" fmla="*/ 81 h 185"/>
                <a:gd name="T22" fmla="*/ 147 w 179"/>
                <a:gd name="T23" fmla="*/ 51 h 185"/>
                <a:gd name="T24" fmla="*/ 156 w 179"/>
                <a:gd name="T25" fmla="*/ 34 h 185"/>
                <a:gd name="T26" fmla="*/ 160 w 179"/>
                <a:gd name="T27" fmla="*/ 18 h 185"/>
                <a:gd name="T28" fmla="*/ 160 w 179"/>
                <a:gd name="T29" fmla="*/ 7 h 185"/>
                <a:gd name="T30" fmla="*/ 149 w 179"/>
                <a:gd name="T31" fmla="*/ 5 h 185"/>
                <a:gd name="T32" fmla="*/ 143 w 179"/>
                <a:gd name="T33" fmla="*/ 9 h 185"/>
                <a:gd name="T34" fmla="*/ 122 w 179"/>
                <a:gd name="T35" fmla="*/ 23 h 185"/>
                <a:gd name="T36" fmla="*/ 124 w 179"/>
                <a:gd name="T37" fmla="*/ 16 h 185"/>
                <a:gd name="T38" fmla="*/ 109 w 179"/>
                <a:gd name="T39" fmla="*/ 24 h 185"/>
                <a:gd name="T40" fmla="*/ 98 w 179"/>
                <a:gd name="T41" fmla="*/ 32 h 185"/>
                <a:gd name="T42" fmla="*/ 101 w 179"/>
                <a:gd name="T43" fmla="*/ 44 h 185"/>
                <a:gd name="T44" fmla="*/ 121 w 179"/>
                <a:gd name="T45" fmla="*/ 44 h 185"/>
                <a:gd name="T46" fmla="*/ 124 w 179"/>
                <a:gd name="T47" fmla="*/ 50 h 185"/>
                <a:gd name="T48" fmla="*/ 119 w 179"/>
                <a:gd name="T49" fmla="*/ 54 h 185"/>
                <a:gd name="T50" fmla="*/ 122 w 179"/>
                <a:gd name="T51" fmla="*/ 60 h 185"/>
                <a:gd name="T52" fmla="*/ 106 w 179"/>
                <a:gd name="T53" fmla="*/ 58 h 185"/>
                <a:gd name="T54" fmla="*/ 101 w 179"/>
                <a:gd name="T55" fmla="*/ 69 h 185"/>
                <a:gd name="T56" fmla="*/ 112 w 179"/>
                <a:gd name="T57" fmla="*/ 81 h 185"/>
                <a:gd name="T58" fmla="*/ 112 w 179"/>
                <a:gd name="T59" fmla="*/ 83 h 185"/>
                <a:gd name="T60" fmla="*/ 97 w 179"/>
                <a:gd name="T61" fmla="*/ 73 h 185"/>
                <a:gd name="T62" fmla="*/ 89 w 179"/>
                <a:gd name="T63" fmla="*/ 60 h 185"/>
                <a:gd name="T64" fmla="*/ 73 w 179"/>
                <a:gd name="T65" fmla="*/ 56 h 185"/>
                <a:gd name="T66" fmla="*/ 52 w 179"/>
                <a:gd name="T67" fmla="*/ 53 h 185"/>
                <a:gd name="T68" fmla="*/ 27 w 179"/>
                <a:gd name="T69" fmla="*/ 39 h 185"/>
                <a:gd name="T70" fmla="*/ 14 w 179"/>
                <a:gd name="T71" fmla="*/ 61 h 185"/>
                <a:gd name="T72" fmla="*/ 6 w 179"/>
                <a:gd name="T73" fmla="*/ 72 h 185"/>
                <a:gd name="T74" fmla="*/ 5 w 179"/>
                <a:gd name="T75" fmla="*/ 87 h 185"/>
                <a:gd name="T76" fmla="*/ 17 w 179"/>
                <a:gd name="T77" fmla="*/ 81 h 185"/>
                <a:gd name="T78" fmla="*/ 30 w 179"/>
                <a:gd name="T79" fmla="*/ 88 h 185"/>
                <a:gd name="T80" fmla="*/ 28 w 179"/>
                <a:gd name="T81" fmla="*/ 96 h 185"/>
                <a:gd name="T82" fmla="*/ 14 w 179"/>
                <a:gd name="T83" fmla="*/ 110 h 185"/>
                <a:gd name="T84" fmla="*/ 21 w 179"/>
                <a:gd name="T85" fmla="*/ 128 h 185"/>
                <a:gd name="T86" fmla="*/ 34 w 179"/>
                <a:gd name="T87" fmla="*/ 127 h 185"/>
                <a:gd name="T88" fmla="*/ 33 w 179"/>
                <a:gd name="T89" fmla="*/ 135 h 185"/>
                <a:gd name="T90" fmla="*/ 37 w 179"/>
                <a:gd name="T91" fmla="*/ 148 h 185"/>
                <a:gd name="T92" fmla="*/ 61 w 179"/>
                <a:gd name="T93" fmla="*/ 144 h 185"/>
                <a:gd name="T94" fmla="*/ 75 w 179"/>
                <a:gd name="T95" fmla="*/ 141 h 185"/>
                <a:gd name="T96" fmla="*/ 79 w 179"/>
                <a:gd name="T97" fmla="*/ 136 h 185"/>
                <a:gd name="T98" fmla="*/ 89 w 179"/>
                <a:gd name="T99" fmla="*/ 156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9" h="185">
                  <a:moveTo>
                    <a:pt x="99" y="166"/>
                  </a:moveTo>
                  <a:cubicBezTo>
                    <a:pt x="100" y="167"/>
                    <a:pt x="101" y="169"/>
                    <a:pt x="101" y="169"/>
                  </a:cubicBezTo>
                  <a:cubicBezTo>
                    <a:pt x="101" y="171"/>
                    <a:pt x="99" y="174"/>
                    <a:pt x="99" y="176"/>
                  </a:cubicBezTo>
                  <a:cubicBezTo>
                    <a:pt x="101" y="179"/>
                    <a:pt x="108" y="182"/>
                    <a:pt x="111" y="183"/>
                  </a:cubicBezTo>
                  <a:cubicBezTo>
                    <a:pt x="112" y="183"/>
                    <a:pt x="117" y="183"/>
                    <a:pt x="119" y="182"/>
                  </a:cubicBezTo>
                  <a:cubicBezTo>
                    <a:pt x="119" y="182"/>
                    <a:pt x="120" y="181"/>
                    <a:pt x="120" y="181"/>
                  </a:cubicBezTo>
                  <a:cubicBezTo>
                    <a:pt x="124" y="181"/>
                    <a:pt x="128" y="185"/>
                    <a:pt x="132" y="185"/>
                  </a:cubicBezTo>
                  <a:cubicBezTo>
                    <a:pt x="133" y="185"/>
                    <a:pt x="136" y="185"/>
                    <a:pt x="136" y="183"/>
                  </a:cubicBezTo>
                  <a:cubicBezTo>
                    <a:pt x="138" y="182"/>
                    <a:pt x="136" y="176"/>
                    <a:pt x="135" y="174"/>
                  </a:cubicBezTo>
                  <a:cubicBezTo>
                    <a:pt x="133" y="172"/>
                    <a:pt x="123" y="174"/>
                    <a:pt x="123" y="171"/>
                  </a:cubicBezTo>
                  <a:cubicBezTo>
                    <a:pt x="123" y="170"/>
                    <a:pt x="126" y="170"/>
                    <a:pt x="126" y="170"/>
                  </a:cubicBezTo>
                  <a:cubicBezTo>
                    <a:pt x="127" y="169"/>
                    <a:pt x="128" y="168"/>
                    <a:pt x="129" y="167"/>
                  </a:cubicBezTo>
                  <a:cubicBezTo>
                    <a:pt x="130" y="166"/>
                    <a:pt x="128" y="163"/>
                    <a:pt x="128" y="162"/>
                  </a:cubicBezTo>
                  <a:cubicBezTo>
                    <a:pt x="128" y="161"/>
                    <a:pt x="126" y="157"/>
                    <a:pt x="127" y="156"/>
                  </a:cubicBezTo>
                  <a:cubicBezTo>
                    <a:pt x="128" y="155"/>
                    <a:pt x="130" y="156"/>
                    <a:pt x="131" y="156"/>
                  </a:cubicBezTo>
                  <a:cubicBezTo>
                    <a:pt x="131" y="155"/>
                    <a:pt x="132" y="153"/>
                    <a:pt x="133" y="153"/>
                  </a:cubicBezTo>
                  <a:cubicBezTo>
                    <a:pt x="133" y="152"/>
                    <a:pt x="135" y="152"/>
                    <a:pt x="136" y="153"/>
                  </a:cubicBezTo>
                  <a:cubicBezTo>
                    <a:pt x="137" y="153"/>
                    <a:pt x="139" y="156"/>
                    <a:pt x="140" y="157"/>
                  </a:cubicBezTo>
                  <a:cubicBezTo>
                    <a:pt x="141" y="157"/>
                    <a:pt x="143" y="155"/>
                    <a:pt x="143" y="155"/>
                  </a:cubicBezTo>
                  <a:cubicBezTo>
                    <a:pt x="145" y="153"/>
                    <a:pt x="144" y="147"/>
                    <a:pt x="146" y="144"/>
                  </a:cubicBezTo>
                  <a:cubicBezTo>
                    <a:pt x="146" y="144"/>
                    <a:pt x="148" y="144"/>
                    <a:pt x="148" y="144"/>
                  </a:cubicBezTo>
                  <a:cubicBezTo>
                    <a:pt x="150" y="143"/>
                    <a:pt x="153" y="141"/>
                    <a:pt x="155" y="141"/>
                  </a:cubicBezTo>
                  <a:cubicBezTo>
                    <a:pt x="156" y="142"/>
                    <a:pt x="157" y="146"/>
                    <a:pt x="158" y="146"/>
                  </a:cubicBezTo>
                  <a:cubicBezTo>
                    <a:pt x="160" y="146"/>
                    <a:pt x="159" y="141"/>
                    <a:pt x="160" y="140"/>
                  </a:cubicBezTo>
                  <a:cubicBezTo>
                    <a:pt x="161" y="140"/>
                    <a:pt x="164" y="140"/>
                    <a:pt x="165" y="140"/>
                  </a:cubicBezTo>
                  <a:cubicBezTo>
                    <a:pt x="166" y="138"/>
                    <a:pt x="164" y="134"/>
                    <a:pt x="165" y="132"/>
                  </a:cubicBezTo>
                  <a:cubicBezTo>
                    <a:pt x="165" y="132"/>
                    <a:pt x="166" y="131"/>
                    <a:pt x="167" y="131"/>
                  </a:cubicBezTo>
                  <a:cubicBezTo>
                    <a:pt x="168" y="131"/>
                    <a:pt x="171" y="133"/>
                    <a:pt x="172" y="133"/>
                  </a:cubicBezTo>
                  <a:cubicBezTo>
                    <a:pt x="174" y="133"/>
                    <a:pt x="178" y="131"/>
                    <a:pt x="178" y="129"/>
                  </a:cubicBezTo>
                  <a:cubicBezTo>
                    <a:pt x="179" y="128"/>
                    <a:pt x="178" y="125"/>
                    <a:pt x="178" y="125"/>
                  </a:cubicBezTo>
                  <a:cubicBezTo>
                    <a:pt x="178" y="125"/>
                    <a:pt x="175" y="124"/>
                    <a:pt x="175" y="124"/>
                  </a:cubicBezTo>
                  <a:cubicBezTo>
                    <a:pt x="173" y="122"/>
                    <a:pt x="169" y="116"/>
                    <a:pt x="168" y="112"/>
                  </a:cubicBezTo>
                  <a:cubicBezTo>
                    <a:pt x="167" y="111"/>
                    <a:pt x="168" y="110"/>
                    <a:pt x="168" y="109"/>
                  </a:cubicBezTo>
                  <a:cubicBezTo>
                    <a:pt x="167" y="108"/>
                    <a:pt x="166" y="106"/>
                    <a:pt x="165" y="106"/>
                  </a:cubicBezTo>
                  <a:cubicBezTo>
                    <a:pt x="164" y="105"/>
                    <a:pt x="163" y="105"/>
                    <a:pt x="162" y="105"/>
                  </a:cubicBezTo>
                  <a:cubicBezTo>
                    <a:pt x="162" y="106"/>
                    <a:pt x="161" y="107"/>
                    <a:pt x="160" y="107"/>
                  </a:cubicBezTo>
                  <a:cubicBezTo>
                    <a:pt x="159" y="107"/>
                    <a:pt x="158" y="108"/>
                    <a:pt x="158" y="107"/>
                  </a:cubicBezTo>
                  <a:cubicBezTo>
                    <a:pt x="156" y="107"/>
                    <a:pt x="152" y="103"/>
                    <a:pt x="151" y="101"/>
                  </a:cubicBezTo>
                  <a:cubicBezTo>
                    <a:pt x="151" y="100"/>
                    <a:pt x="150" y="97"/>
                    <a:pt x="151" y="97"/>
                  </a:cubicBezTo>
                  <a:cubicBezTo>
                    <a:pt x="151" y="96"/>
                    <a:pt x="152" y="96"/>
                    <a:pt x="152" y="96"/>
                  </a:cubicBezTo>
                  <a:cubicBezTo>
                    <a:pt x="153" y="96"/>
                    <a:pt x="153" y="94"/>
                    <a:pt x="153" y="94"/>
                  </a:cubicBezTo>
                  <a:cubicBezTo>
                    <a:pt x="152" y="93"/>
                    <a:pt x="150" y="93"/>
                    <a:pt x="150" y="93"/>
                  </a:cubicBezTo>
                  <a:cubicBezTo>
                    <a:pt x="149" y="92"/>
                    <a:pt x="149" y="91"/>
                    <a:pt x="148" y="90"/>
                  </a:cubicBezTo>
                  <a:cubicBezTo>
                    <a:pt x="148" y="88"/>
                    <a:pt x="151" y="83"/>
                    <a:pt x="151" y="81"/>
                  </a:cubicBezTo>
                  <a:cubicBezTo>
                    <a:pt x="152" y="75"/>
                    <a:pt x="154" y="63"/>
                    <a:pt x="152" y="57"/>
                  </a:cubicBezTo>
                  <a:cubicBezTo>
                    <a:pt x="152" y="56"/>
                    <a:pt x="152" y="55"/>
                    <a:pt x="151" y="55"/>
                  </a:cubicBezTo>
                  <a:cubicBezTo>
                    <a:pt x="151" y="54"/>
                    <a:pt x="149" y="54"/>
                    <a:pt x="148" y="53"/>
                  </a:cubicBezTo>
                  <a:cubicBezTo>
                    <a:pt x="148" y="53"/>
                    <a:pt x="147" y="52"/>
                    <a:pt x="147" y="51"/>
                  </a:cubicBezTo>
                  <a:cubicBezTo>
                    <a:pt x="147" y="50"/>
                    <a:pt x="148" y="49"/>
                    <a:pt x="149" y="48"/>
                  </a:cubicBezTo>
                  <a:cubicBezTo>
                    <a:pt x="149" y="46"/>
                    <a:pt x="147" y="39"/>
                    <a:pt x="149" y="37"/>
                  </a:cubicBezTo>
                  <a:cubicBezTo>
                    <a:pt x="150" y="36"/>
                    <a:pt x="153" y="36"/>
                    <a:pt x="154" y="36"/>
                  </a:cubicBezTo>
                  <a:cubicBezTo>
                    <a:pt x="155" y="35"/>
                    <a:pt x="156" y="34"/>
                    <a:pt x="156" y="34"/>
                  </a:cubicBezTo>
                  <a:cubicBezTo>
                    <a:pt x="157" y="32"/>
                    <a:pt x="158" y="27"/>
                    <a:pt x="159" y="25"/>
                  </a:cubicBezTo>
                  <a:cubicBezTo>
                    <a:pt x="160" y="24"/>
                    <a:pt x="164" y="22"/>
                    <a:pt x="164" y="21"/>
                  </a:cubicBezTo>
                  <a:cubicBezTo>
                    <a:pt x="164" y="20"/>
                    <a:pt x="164" y="19"/>
                    <a:pt x="163" y="18"/>
                  </a:cubicBezTo>
                  <a:cubicBezTo>
                    <a:pt x="163" y="18"/>
                    <a:pt x="161" y="18"/>
                    <a:pt x="160" y="18"/>
                  </a:cubicBezTo>
                  <a:cubicBezTo>
                    <a:pt x="160" y="18"/>
                    <a:pt x="159" y="16"/>
                    <a:pt x="159" y="16"/>
                  </a:cubicBezTo>
                  <a:cubicBezTo>
                    <a:pt x="157" y="15"/>
                    <a:pt x="154" y="16"/>
                    <a:pt x="152" y="15"/>
                  </a:cubicBezTo>
                  <a:cubicBezTo>
                    <a:pt x="152" y="14"/>
                    <a:pt x="151" y="13"/>
                    <a:pt x="151" y="12"/>
                  </a:cubicBezTo>
                  <a:cubicBezTo>
                    <a:pt x="152" y="10"/>
                    <a:pt x="159" y="9"/>
                    <a:pt x="160" y="7"/>
                  </a:cubicBezTo>
                  <a:cubicBezTo>
                    <a:pt x="160" y="7"/>
                    <a:pt x="160" y="5"/>
                    <a:pt x="160" y="5"/>
                  </a:cubicBezTo>
                  <a:cubicBezTo>
                    <a:pt x="160" y="5"/>
                    <a:pt x="154" y="8"/>
                    <a:pt x="152" y="8"/>
                  </a:cubicBezTo>
                  <a:cubicBezTo>
                    <a:pt x="151" y="8"/>
                    <a:pt x="149" y="9"/>
                    <a:pt x="148" y="8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49" y="3"/>
                    <a:pt x="149" y="2"/>
                    <a:pt x="148" y="1"/>
                  </a:cubicBezTo>
                  <a:cubicBezTo>
                    <a:pt x="148" y="0"/>
                    <a:pt x="146" y="1"/>
                    <a:pt x="144" y="2"/>
                  </a:cubicBezTo>
                  <a:cubicBezTo>
                    <a:pt x="144" y="2"/>
                    <a:pt x="142" y="3"/>
                    <a:pt x="142" y="5"/>
                  </a:cubicBezTo>
                  <a:cubicBezTo>
                    <a:pt x="142" y="6"/>
                    <a:pt x="143" y="8"/>
                    <a:pt x="143" y="9"/>
                  </a:cubicBezTo>
                  <a:cubicBezTo>
                    <a:pt x="143" y="10"/>
                    <a:pt x="141" y="11"/>
                    <a:pt x="140" y="12"/>
                  </a:cubicBezTo>
                  <a:cubicBezTo>
                    <a:pt x="138" y="14"/>
                    <a:pt x="132" y="15"/>
                    <a:pt x="130" y="17"/>
                  </a:cubicBezTo>
                  <a:cubicBezTo>
                    <a:pt x="129" y="17"/>
                    <a:pt x="127" y="21"/>
                    <a:pt x="126" y="21"/>
                  </a:cubicBezTo>
                  <a:cubicBezTo>
                    <a:pt x="125" y="22"/>
                    <a:pt x="123" y="23"/>
                    <a:pt x="122" y="23"/>
                  </a:cubicBezTo>
                  <a:cubicBezTo>
                    <a:pt x="121" y="22"/>
                    <a:pt x="121" y="21"/>
                    <a:pt x="121" y="21"/>
                  </a:cubicBezTo>
                  <a:cubicBezTo>
                    <a:pt x="121" y="20"/>
                    <a:pt x="122" y="18"/>
                    <a:pt x="122" y="18"/>
                  </a:cubicBezTo>
                  <a:cubicBezTo>
                    <a:pt x="123" y="17"/>
                    <a:pt x="127" y="16"/>
                    <a:pt x="126" y="15"/>
                  </a:cubicBezTo>
                  <a:cubicBezTo>
                    <a:pt x="126" y="15"/>
                    <a:pt x="124" y="15"/>
                    <a:pt x="124" y="16"/>
                  </a:cubicBezTo>
                  <a:cubicBezTo>
                    <a:pt x="122" y="16"/>
                    <a:pt x="120" y="16"/>
                    <a:pt x="119" y="17"/>
                  </a:cubicBezTo>
                  <a:cubicBezTo>
                    <a:pt x="118" y="18"/>
                    <a:pt x="117" y="22"/>
                    <a:pt x="116" y="23"/>
                  </a:cubicBezTo>
                  <a:cubicBezTo>
                    <a:pt x="115" y="23"/>
                    <a:pt x="114" y="25"/>
                    <a:pt x="112" y="25"/>
                  </a:cubicBezTo>
                  <a:cubicBezTo>
                    <a:pt x="112" y="25"/>
                    <a:pt x="110" y="24"/>
                    <a:pt x="109" y="24"/>
                  </a:cubicBezTo>
                  <a:cubicBezTo>
                    <a:pt x="108" y="24"/>
                    <a:pt x="106" y="24"/>
                    <a:pt x="105" y="25"/>
                  </a:cubicBezTo>
                  <a:cubicBezTo>
                    <a:pt x="105" y="25"/>
                    <a:pt x="105" y="26"/>
                    <a:pt x="104" y="26"/>
                  </a:cubicBezTo>
                  <a:cubicBezTo>
                    <a:pt x="103" y="28"/>
                    <a:pt x="100" y="29"/>
                    <a:pt x="99" y="30"/>
                  </a:cubicBezTo>
                  <a:cubicBezTo>
                    <a:pt x="98" y="31"/>
                    <a:pt x="98" y="32"/>
                    <a:pt x="98" y="32"/>
                  </a:cubicBezTo>
                  <a:cubicBezTo>
                    <a:pt x="98" y="33"/>
                    <a:pt x="98" y="34"/>
                    <a:pt x="98" y="34"/>
                  </a:cubicBezTo>
                  <a:cubicBezTo>
                    <a:pt x="99" y="35"/>
                    <a:pt x="100" y="35"/>
                    <a:pt x="101" y="36"/>
                  </a:cubicBezTo>
                  <a:cubicBezTo>
                    <a:pt x="101" y="37"/>
                    <a:pt x="100" y="40"/>
                    <a:pt x="100" y="41"/>
                  </a:cubicBezTo>
                  <a:cubicBezTo>
                    <a:pt x="100" y="42"/>
                    <a:pt x="100" y="44"/>
                    <a:pt x="101" y="44"/>
                  </a:cubicBezTo>
                  <a:cubicBezTo>
                    <a:pt x="102" y="44"/>
                    <a:pt x="104" y="44"/>
                    <a:pt x="105" y="44"/>
                  </a:cubicBezTo>
                  <a:cubicBezTo>
                    <a:pt x="108" y="42"/>
                    <a:pt x="112" y="38"/>
                    <a:pt x="114" y="39"/>
                  </a:cubicBezTo>
                  <a:cubicBezTo>
                    <a:pt x="116" y="39"/>
                    <a:pt x="118" y="40"/>
                    <a:pt x="119" y="41"/>
                  </a:cubicBezTo>
                  <a:cubicBezTo>
                    <a:pt x="120" y="42"/>
                    <a:pt x="120" y="43"/>
                    <a:pt x="121" y="44"/>
                  </a:cubicBezTo>
                  <a:cubicBezTo>
                    <a:pt x="123" y="45"/>
                    <a:pt x="126" y="43"/>
                    <a:pt x="127" y="44"/>
                  </a:cubicBezTo>
                  <a:cubicBezTo>
                    <a:pt x="128" y="44"/>
                    <a:pt x="129" y="46"/>
                    <a:pt x="129" y="46"/>
                  </a:cubicBezTo>
                  <a:cubicBezTo>
                    <a:pt x="129" y="47"/>
                    <a:pt x="128" y="49"/>
                    <a:pt x="127" y="49"/>
                  </a:cubicBezTo>
                  <a:cubicBezTo>
                    <a:pt x="127" y="50"/>
                    <a:pt x="124" y="50"/>
                    <a:pt x="124" y="50"/>
                  </a:cubicBezTo>
                  <a:cubicBezTo>
                    <a:pt x="123" y="50"/>
                    <a:pt x="122" y="48"/>
                    <a:pt x="120" y="48"/>
                  </a:cubicBezTo>
                  <a:cubicBezTo>
                    <a:pt x="119" y="48"/>
                    <a:pt x="118" y="48"/>
                    <a:pt x="117" y="48"/>
                  </a:cubicBezTo>
                  <a:cubicBezTo>
                    <a:pt x="117" y="49"/>
                    <a:pt x="116" y="50"/>
                    <a:pt x="116" y="50"/>
                  </a:cubicBezTo>
                  <a:cubicBezTo>
                    <a:pt x="116" y="52"/>
                    <a:pt x="118" y="53"/>
                    <a:pt x="119" y="54"/>
                  </a:cubicBezTo>
                  <a:cubicBezTo>
                    <a:pt x="121" y="55"/>
                    <a:pt x="124" y="55"/>
                    <a:pt x="125" y="55"/>
                  </a:cubicBezTo>
                  <a:cubicBezTo>
                    <a:pt x="127" y="56"/>
                    <a:pt x="131" y="58"/>
                    <a:pt x="131" y="60"/>
                  </a:cubicBezTo>
                  <a:cubicBezTo>
                    <a:pt x="131" y="61"/>
                    <a:pt x="129" y="62"/>
                    <a:pt x="128" y="62"/>
                  </a:cubicBezTo>
                  <a:cubicBezTo>
                    <a:pt x="126" y="63"/>
                    <a:pt x="123" y="61"/>
                    <a:pt x="122" y="60"/>
                  </a:cubicBezTo>
                  <a:cubicBezTo>
                    <a:pt x="120" y="60"/>
                    <a:pt x="117" y="60"/>
                    <a:pt x="116" y="60"/>
                  </a:cubicBezTo>
                  <a:cubicBezTo>
                    <a:pt x="115" y="60"/>
                    <a:pt x="113" y="63"/>
                    <a:pt x="112" y="63"/>
                  </a:cubicBezTo>
                  <a:cubicBezTo>
                    <a:pt x="111" y="63"/>
                    <a:pt x="109" y="63"/>
                    <a:pt x="108" y="63"/>
                  </a:cubicBezTo>
                  <a:cubicBezTo>
                    <a:pt x="107" y="62"/>
                    <a:pt x="107" y="59"/>
                    <a:pt x="106" y="58"/>
                  </a:cubicBezTo>
                  <a:cubicBezTo>
                    <a:pt x="105" y="58"/>
                    <a:pt x="104" y="58"/>
                    <a:pt x="103" y="59"/>
                  </a:cubicBezTo>
                  <a:cubicBezTo>
                    <a:pt x="102" y="60"/>
                    <a:pt x="102" y="62"/>
                    <a:pt x="102" y="63"/>
                  </a:cubicBezTo>
                  <a:cubicBezTo>
                    <a:pt x="101" y="64"/>
                    <a:pt x="100" y="64"/>
                    <a:pt x="100" y="65"/>
                  </a:cubicBezTo>
                  <a:cubicBezTo>
                    <a:pt x="99" y="66"/>
                    <a:pt x="101" y="68"/>
                    <a:pt x="101" y="69"/>
                  </a:cubicBezTo>
                  <a:cubicBezTo>
                    <a:pt x="102" y="70"/>
                    <a:pt x="106" y="69"/>
                    <a:pt x="106" y="70"/>
                  </a:cubicBezTo>
                  <a:cubicBezTo>
                    <a:pt x="107" y="71"/>
                    <a:pt x="107" y="74"/>
                    <a:pt x="108" y="75"/>
                  </a:cubicBezTo>
                  <a:cubicBezTo>
                    <a:pt x="108" y="76"/>
                    <a:pt x="111" y="78"/>
                    <a:pt x="111" y="79"/>
                  </a:cubicBezTo>
                  <a:cubicBezTo>
                    <a:pt x="112" y="79"/>
                    <a:pt x="111" y="80"/>
                    <a:pt x="112" y="81"/>
                  </a:cubicBezTo>
                  <a:cubicBezTo>
                    <a:pt x="112" y="82"/>
                    <a:pt x="115" y="83"/>
                    <a:pt x="116" y="84"/>
                  </a:cubicBezTo>
                  <a:cubicBezTo>
                    <a:pt x="117" y="85"/>
                    <a:pt x="119" y="88"/>
                    <a:pt x="118" y="89"/>
                  </a:cubicBezTo>
                  <a:cubicBezTo>
                    <a:pt x="118" y="89"/>
                    <a:pt x="117" y="88"/>
                    <a:pt x="116" y="88"/>
                  </a:cubicBezTo>
                  <a:cubicBezTo>
                    <a:pt x="115" y="87"/>
                    <a:pt x="114" y="84"/>
                    <a:pt x="112" y="83"/>
                  </a:cubicBezTo>
                  <a:cubicBezTo>
                    <a:pt x="111" y="83"/>
                    <a:pt x="108" y="83"/>
                    <a:pt x="107" y="83"/>
                  </a:cubicBezTo>
                  <a:cubicBezTo>
                    <a:pt x="106" y="84"/>
                    <a:pt x="106" y="87"/>
                    <a:pt x="105" y="87"/>
                  </a:cubicBezTo>
                  <a:cubicBezTo>
                    <a:pt x="104" y="87"/>
                    <a:pt x="102" y="86"/>
                    <a:pt x="102" y="85"/>
                  </a:cubicBezTo>
                  <a:cubicBezTo>
                    <a:pt x="100" y="83"/>
                    <a:pt x="99" y="76"/>
                    <a:pt x="97" y="73"/>
                  </a:cubicBezTo>
                  <a:cubicBezTo>
                    <a:pt x="96" y="72"/>
                    <a:pt x="94" y="71"/>
                    <a:pt x="93" y="70"/>
                  </a:cubicBezTo>
                  <a:cubicBezTo>
                    <a:pt x="93" y="69"/>
                    <a:pt x="95" y="67"/>
                    <a:pt x="95" y="65"/>
                  </a:cubicBezTo>
                  <a:cubicBezTo>
                    <a:pt x="95" y="64"/>
                    <a:pt x="94" y="62"/>
                    <a:pt x="93" y="61"/>
                  </a:cubicBezTo>
                  <a:cubicBezTo>
                    <a:pt x="93" y="60"/>
                    <a:pt x="90" y="60"/>
                    <a:pt x="89" y="60"/>
                  </a:cubicBezTo>
                  <a:cubicBezTo>
                    <a:pt x="87" y="60"/>
                    <a:pt x="85" y="61"/>
                    <a:pt x="84" y="61"/>
                  </a:cubicBezTo>
                  <a:cubicBezTo>
                    <a:pt x="83" y="61"/>
                    <a:pt x="81" y="60"/>
                    <a:pt x="81" y="60"/>
                  </a:cubicBezTo>
                  <a:cubicBezTo>
                    <a:pt x="79" y="59"/>
                    <a:pt x="78" y="57"/>
                    <a:pt x="78" y="56"/>
                  </a:cubicBezTo>
                  <a:cubicBezTo>
                    <a:pt x="77" y="56"/>
                    <a:pt x="74" y="55"/>
                    <a:pt x="73" y="56"/>
                  </a:cubicBezTo>
                  <a:cubicBezTo>
                    <a:pt x="72" y="56"/>
                    <a:pt x="70" y="58"/>
                    <a:pt x="69" y="58"/>
                  </a:cubicBezTo>
                  <a:cubicBezTo>
                    <a:pt x="68" y="59"/>
                    <a:pt x="67" y="61"/>
                    <a:pt x="66" y="61"/>
                  </a:cubicBezTo>
                  <a:cubicBezTo>
                    <a:pt x="65" y="61"/>
                    <a:pt x="62" y="60"/>
                    <a:pt x="61" y="58"/>
                  </a:cubicBezTo>
                  <a:cubicBezTo>
                    <a:pt x="58" y="57"/>
                    <a:pt x="54" y="54"/>
                    <a:pt x="52" y="53"/>
                  </a:cubicBezTo>
                  <a:cubicBezTo>
                    <a:pt x="50" y="51"/>
                    <a:pt x="49" y="47"/>
                    <a:pt x="47" y="46"/>
                  </a:cubicBezTo>
                  <a:cubicBezTo>
                    <a:pt x="46" y="44"/>
                    <a:pt x="44" y="42"/>
                    <a:pt x="42" y="41"/>
                  </a:cubicBezTo>
                  <a:cubicBezTo>
                    <a:pt x="41" y="41"/>
                    <a:pt x="37" y="42"/>
                    <a:pt x="35" y="42"/>
                  </a:cubicBezTo>
                  <a:cubicBezTo>
                    <a:pt x="33" y="41"/>
                    <a:pt x="29" y="39"/>
                    <a:pt x="27" y="39"/>
                  </a:cubicBezTo>
                  <a:cubicBezTo>
                    <a:pt x="26" y="39"/>
                    <a:pt x="23" y="39"/>
                    <a:pt x="22" y="40"/>
                  </a:cubicBezTo>
                  <a:cubicBezTo>
                    <a:pt x="21" y="41"/>
                    <a:pt x="19" y="44"/>
                    <a:pt x="19" y="46"/>
                  </a:cubicBezTo>
                  <a:cubicBezTo>
                    <a:pt x="18" y="48"/>
                    <a:pt x="19" y="54"/>
                    <a:pt x="18" y="56"/>
                  </a:cubicBezTo>
                  <a:cubicBezTo>
                    <a:pt x="17" y="57"/>
                    <a:pt x="15" y="60"/>
                    <a:pt x="14" y="61"/>
                  </a:cubicBezTo>
                  <a:cubicBezTo>
                    <a:pt x="13" y="61"/>
                    <a:pt x="10" y="61"/>
                    <a:pt x="9" y="62"/>
                  </a:cubicBezTo>
                  <a:cubicBezTo>
                    <a:pt x="9" y="62"/>
                    <a:pt x="8" y="64"/>
                    <a:pt x="8" y="65"/>
                  </a:cubicBezTo>
                  <a:cubicBezTo>
                    <a:pt x="7" y="66"/>
                    <a:pt x="9" y="69"/>
                    <a:pt x="9" y="70"/>
                  </a:cubicBezTo>
                  <a:cubicBezTo>
                    <a:pt x="8" y="70"/>
                    <a:pt x="7" y="72"/>
                    <a:pt x="6" y="72"/>
                  </a:cubicBezTo>
                  <a:cubicBezTo>
                    <a:pt x="6" y="72"/>
                    <a:pt x="4" y="72"/>
                    <a:pt x="3" y="72"/>
                  </a:cubicBezTo>
                  <a:cubicBezTo>
                    <a:pt x="2" y="73"/>
                    <a:pt x="1" y="77"/>
                    <a:pt x="1" y="78"/>
                  </a:cubicBezTo>
                  <a:cubicBezTo>
                    <a:pt x="1" y="80"/>
                    <a:pt x="0" y="84"/>
                    <a:pt x="0" y="84"/>
                  </a:cubicBezTo>
                  <a:cubicBezTo>
                    <a:pt x="0" y="84"/>
                    <a:pt x="4" y="87"/>
                    <a:pt x="5" y="87"/>
                  </a:cubicBezTo>
                  <a:cubicBezTo>
                    <a:pt x="6" y="87"/>
                    <a:pt x="9" y="86"/>
                    <a:pt x="10" y="86"/>
                  </a:cubicBezTo>
                  <a:cubicBezTo>
                    <a:pt x="11" y="87"/>
                    <a:pt x="12" y="89"/>
                    <a:pt x="13" y="89"/>
                  </a:cubicBezTo>
                  <a:cubicBezTo>
                    <a:pt x="14" y="89"/>
                    <a:pt x="16" y="88"/>
                    <a:pt x="17" y="87"/>
                  </a:cubicBezTo>
                  <a:cubicBezTo>
                    <a:pt x="17" y="86"/>
                    <a:pt x="16" y="83"/>
                    <a:pt x="17" y="81"/>
                  </a:cubicBezTo>
                  <a:cubicBezTo>
                    <a:pt x="18" y="81"/>
                    <a:pt x="19" y="80"/>
                    <a:pt x="19" y="81"/>
                  </a:cubicBezTo>
                  <a:cubicBezTo>
                    <a:pt x="21" y="81"/>
                    <a:pt x="22" y="85"/>
                    <a:pt x="24" y="86"/>
                  </a:cubicBezTo>
                  <a:cubicBezTo>
                    <a:pt x="25" y="86"/>
                    <a:pt x="28" y="86"/>
                    <a:pt x="29" y="86"/>
                  </a:cubicBezTo>
                  <a:cubicBezTo>
                    <a:pt x="29" y="86"/>
                    <a:pt x="30" y="87"/>
                    <a:pt x="30" y="88"/>
                  </a:cubicBezTo>
                  <a:cubicBezTo>
                    <a:pt x="30" y="88"/>
                    <a:pt x="29" y="90"/>
                    <a:pt x="30" y="91"/>
                  </a:cubicBezTo>
                  <a:cubicBezTo>
                    <a:pt x="30" y="92"/>
                    <a:pt x="33" y="92"/>
                    <a:pt x="34" y="93"/>
                  </a:cubicBezTo>
                  <a:cubicBezTo>
                    <a:pt x="34" y="94"/>
                    <a:pt x="32" y="96"/>
                    <a:pt x="31" y="96"/>
                  </a:cubicBezTo>
                  <a:cubicBezTo>
                    <a:pt x="30" y="96"/>
                    <a:pt x="29" y="96"/>
                    <a:pt x="28" y="96"/>
                  </a:cubicBezTo>
                  <a:cubicBezTo>
                    <a:pt x="27" y="96"/>
                    <a:pt x="25" y="98"/>
                    <a:pt x="24" y="99"/>
                  </a:cubicBezTo>
                  <a:cubicBezTo>
                    <a:pt x="23" y="100"/>
                    <a:pt x="23" y="102"/>
                    <a:pt x="23" y="103"/>
                  </a:cubicBezTo>
                  <a:cubicBezTo>
                    <a:pt x="23" y="104"/>
                    <a:pt x="22" y="105"/>
                    <a:pt x="21" y="106"/>
                  </a:cubicBezTo>
                  <a:cubicBezTo>
                    <a:pt x="20" y="107"/>
                    <a:pt x="15" y="108"/>
                    <a:pt x="14" y="110"/>
                  </a:cubicBezTo>
                  <a:cubicBezTo>
                    <a:pt x="12" y="111"/>
                    <a:pt x="10" y="115"/>
                    <a:pt x="10" y="118"/>
                  </a:cubicBezTo>
                  <a:cubicBezTo>
                    <a:pt x="10" y="119"/>
                    <a:pt x="10" y="121"/>
                    <a:pt x="11" y="122"/>
                  </a:cubicBezTo>
                  <a:cubicBezTo>
                    <a:pt x="12" y="124"/>
                    <a:pt x="19" y="122"/>
                    <a:pt x="20" y="124"/>
                  </a:cubicBezTo>
                  <a:cubicBezTo>
                    <a:pt x="21" y="125"/>
                    <a:pt x="20" y="127"/>
                    <a:pt x="21" y="128"/>
                  </a:cubicBezTo>
                  <a:cubicBezTo>
                    <a:pt x="22" y="130"/>
                    <a:pt x="26" y="132"/>
                    <a:pt x="28" y="133"/>
                  </a:cubicBezTo>
                  <a:cubicBezTo>
                    <a:pt x="29" y="133"/>
                    <a:pt x="29" y="132"/>
                    <a:pt x="30" y="132"/>
                  </a:cubicBezTo>
                  <a:cubicBezTo>
                    <a:pt x="30" y="132"/>
                    <a:pt x="30" y="130"/>
                    <a:pt x="31" y="128"/>
                  </a:cubicBezTo>
                  <a:cubicBezTo>
                    <a:pt x="31" y="128"/>
                    <a:pt x="33" y="127"/>
                    <a:pt x="34" y="127"/>
                  </a:cubicBezTo>
                  <a:cubicBezTo>
                    <a:pt x="34" y="127"/>
                    <a:pt x="35" y="128"/>
                    <a:pt x="35" y="128"/>
                  </a:cubicBezTo>
                  <a:cubicBezTo>
                    <a:pt x="35" y="130"/>
                    <a:pt x="33" y="130"/>
                    <a:pt x="32" y="131"/>
                  </a:cubicBezTo>
                  <a:cubicBezTo>
                    <a:pt x="32" y="131"/>
                    <a:pt x="31" y="132"/>
                    <a:pt x="32" y="133"/>
                  </a:cubicBezTo>
                  <a:cubicBezTo>
                    <a:pt x="32" y="134"/>
                    <a:pt x="33" y="135"/>
                    <a:pt x="33" y="135"/>
                  </a:cubicBezTo>
                  <a:cubicBezTo>
                    <a:pt x="34" y="136"/>
                    <a:pt x="32" y="140"/>
                    <a:pt x="33" y="141"/>
                  </a:cubicBezTo>
                  <a:cubicBezTo>
                    <a:pt x="34" y="142"/>
                    <a:pt x="36" y="141"/>
                    <a:pt x="36" y="142"/>
                  </a:cubicBezTo>
                  <a:cubicBezTo>
                    <a:pt x="37" y="142"/>
                    <a:pt x="38" y="143"/>
                    <a:pt x="38" y="143"/>
                  </a:cubicBezTo>
                  <a:cubicBezTo>
                    <a:pt x="38" y="144"/>
                    <a:pt x="37" y="147"/>
                    <a:pt x="37" y="148"/>
                  </a:cubicBezTo>
                  <a:cubicBezTo>
                    <a:pt x="39" y="150"/>
                    <a:pt x="46" y="153"/>
                    <a:pt x="50" y="152"/>
                  </a:cubicBezTo>
                  <a:cubicBezTo>
                    <a:pt x="51" y="152"/>
                    <a:pt x="52" y="149"/>
                    <a:pt x="53" y="148"/>
                  </a:cubicBezTo>
                  <a:cubicBezTo>
                    <a:pt x="54" y="148"/>
                    <a:pt x="56" y="149"/>
                    <a:pt x="57" y="148"/>
                  </a:cubicBezTo>
                  <a:cubicBezTo>
                    <a:pt x="58" y="148"/>
                    <a:pt x="59" y="144"/>
                    <a:pt x="61" y="144"/>
                  </a:cubicBezTo>
                  <a:cubicBezTo>
                    <a:pt x="61" y="144"/>
                    <a:pt x="62" y="147"/>
                    <a:pt x="63" y="147"/>
                  </a:cubicBezTo>
                  <a:cubicBezTo>
                    <a:pt x="63" y="148"/>
                    <a:pt x="65" y="148"/>
                    <a:pt x="66" y="148"/>
                  </a:cubicBezTo>
                  <a:cubicBezTo>
                    <a:pt x="67" y="147"/>
                    <a:pt x="69" y="143"/>
                    <a:pt x="71" y="142"/>
                  </a:cubicBezTo>
                  <a:cubicBezTo>
                    <a:pt x="72" y="141"/>
                    <a:pt x="74" y="142"/>
                    <a:pt x="75" y="141"/>
                  </a:cubicBezTo>
                  <a:cubicBezTo>
                    <a:pt x="75" y="141"/>
                    <a:pt x="76" y="140"/>
                    <a:pt x="76" y="139"/>
                  </a:cubicBezTo>
                  <a:cubicBezTo>
                    <a:pt x="76" y="138"/>
                    <a:pt x="76" y="135"/>
                    <a:pt x="77" y="134"/>
                  </a:cubicBezTo>
                  <a:cubicBezTo>
                    <a:pt x="77" y="134"/>
                    <a:pt x="78" y="133"/>
                    <a:pt x="79" y="134"/>
                  </a:cubicBezTo>
                  <a:cubicBezTo>
                    <a:pt x="79" y="134"/>
                    <a:pt x="79" y="135"/>
                    <a:pt x="79" y="136"/>
                  </a:cubicBezTo>
                  <a:cubicBezTo>
                    <a:pt x="81" y="137"/>
                    <a:pt x="83" y="139"/>
                    <a:pt x="84" y="139"/>
                  </a:cubicBezTo>
                  <a:cubicBezTo>
                    <a:pt x="86" y="140"/>
                    <a:pt x="90" y="141"/>
                    <a:pt x="91" y="143"/>
                  </a:cubicBezTo>
                  <a:cubicBezTo>
                    <a:pt x="91" y="145"/>
                    <a:pt x="88" y="147"/>
                    <a:pt x="87" y="149"/>
                  </a:cubicBezTo>
                  <a:cubicBezTo>
                    <a:pt x="87" y="151"/>
                    <a:pt x="89" y="154"/>
                    <a:pt x="89" y="156"/>
                  </a:cubicBezTo>
                  <a:cubicBezTo>
                    <a:pt x="89" y="158"/>
                    <a:pt x="87" y="164"/>
                    <a:pt x="87" y="164"/>
                  </a:cubicBezTo>
                  <a:cubicBezTo>
                    <a:pt x="87" y="164"/>
                    <a:pt x="87" y="166"/>
                    <a:pt x="88" y="167"/>
                  </a:cubicBezTo>
                  <a:cubicBezTo>
                    <a:pt x="90" y="169"/>
                    <a:pt x="97" y="165"/>
                    <a:pt x="99" y="16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110"/>
            <p:cNvSpPr>
              <a:spLocks/>
            </p:cNvSpPr>
            <p:nvPr/>
          </p:nvSpPr>
          <p:spPr bwMode="auto">
            <a:xfrm>
              <a:off x="1572" y="1563"/>
              <a:ext cx="479" cy="494"/>
            </a:xfrm>
            <a:custGeom>
              <a:avLst/>
              <a:gdLst>
                <a:gd name="T0" fmla="*/ 111 w 179"/>
                <a:gd name="T1" fmla="*/ 183 h 185"/>
                <a:gd name="T2" fmla="*/ 136 w 179"/>
                <a:gd name="T3" fmla="*/ 183 h 185"/>
                <a:gd name="T4" fmla="*/ 129 w 179"/>
                <a:gd name="T5" fmla="*/ 167 h 185"/>
                <a:gd name="T6" fmla="*/ 133 w 179"/>
                <a:gd name="T7" fmla="*/ 153 h 185"/>
                <a:gd name="T8" fmla="*/ 146 w 179"/>
                <a:gd name="T9" fmla="*/ 144 h 185"/>
                <a:gd name="T10" fmla="*/ 160 w 179"/>
                <a:gd name="T11" fmla="*/ 140 h 185"/>
                <a:gd name="T12" fmla="*/ 172 w 179"/>
                <a:gd name="T13" fmla="*/ 133 h 185"/>
                <a:gd name="T14" fmla="*/ 168 w 179"/>
                <a:gd name="T15" fmla="*/ 112 h 185"/>
                <a:gd name="T16" fmla="*/ 160 w 179"/>
                <a:gd name="T17" fmla="*/ 107 h 185"/>
                <a:gd name="T18" fmla="*/ 152 w 179"/>
                <a:gd name="T19" fmla="*/ 96 h 185"/>
                <a:gd name="T20" fmla="*/ 151 w 179"/>
                <a:gd name="T21" fmla="*/ 81 h 185"/>
                <a:gd name="T22" fmla="*/ 147 w 179"/>
                <a:gd name="T23" fmla="*/ 51 h 185"/>
                <a:gd name="T24" fmla="*/ 156 w 179"/>
                <a:gd name="T25" fmla="*/ 34 h 185"/>
                <a:gd name="T26" fmla="*/ 160 w 179"/>
                <a:gd name="T27" fmla="*/ 18 h 185"/>
                <a:gd name="T28" fmla="*/ 160 w 179"/>
                <a:gd name="T29" fmla="*/ 7 h 185"/>
                <a:gd name="T30" fmla="*/ 149 w 179"/>
                <a:gd name="T31" fmla="*/ 5 h 185"/>
                <a:gd name="T32" fmla="*/ 143 w 179"/>
                <a:gd name="T33" fmla="*/ 9 h 185"/>
                <a:gd name="T34" fmla="*/ 122 w 179"/>
                <a:gd name="T35" fmla="*/ 23 h 185"/>
                <a:gd name="T36" fmla="*/ 124 w 179"/>
                <a:gd name="T37" fmla="*/ 16 h 185"/>
                <a:gd name="T38" fmla="*/ 109 w 179"/>
                <a:gd name="T39" fmla="*/ 24 h 185"/>
                <a:gd name="T40" fmla="*/ 98 w 179"/>
                <a:gd name="T41" fmla="*/ 32 h 185"/>
                <a:gd name="T42" fmla="*/ 101 w 179"/>
                <a:gd name="T43" fmla="*/ 44 h 185"/>
                <a:gd name="T44" fmla="*/ 121 w 179"/>
                <a:gd name="T45" fmla="*/ 44 h 185"/>
                <a:gd name="T46" fmla="*/ 124 w 179"/>
                <a:gd name="T47" fmla="*/ 50 h 185"/>
                <a:gd name="T48" fmla="*/ 119 w 179"/>
                <a:gd name="T49" fmla="*/ 54 h 185"/>
                <a:gd name="T50" fmla="*/ 122 w 179"/>
                <a:gd name="T51" fmla="*/ 60 h 185"/>
                <a:gd name="T52" fmla="*/ 106 w 179"/>
                <a:gd name="T53" fmla="*/ 58 h 185"/>
                <a:gd name="T54" fmla="*/ 101 w 179"/>
                <a:gd name="T55" fmla="*/ 69 h 185"/>
                <a:gd name="T56" fmla="*/ 112 w 179"/>
                <a:gd name="T57" fmla="*/ 81 h 185"/>
                <a:gd name="T58" fmla="*/ 112 w 179"/>
                <a:gd name="T59" fmla="*/ 83 h 185"/>
                <a:gd name="T60" fmla="*/ 97 w 179"/>
                <a:gd name="T61" fmla="*/ 73 h 185"/>
                <a:gd name="T62" fmla="*/ 89 w 179"/>
                <a:gd name="T63" fmla="*/ 60 h 185"/>
                <a:gd name="T64" fmla="*/ 73 w 179"/>
                <a:gd name="T65" fmla="*/ 56 h 185"/>
                <a:gd name="T66" fmla="*/ 52 w 179"/>
                <a:gd name="T67" fmla="*/ 53 h 185"/>
                <a:gd name="T68" fmla="*/ 27 w 179"/>
                <a:gd name="T69" fmla="*/ 39 h 185"/>
                <a:gd name="T70" fmla="*/ 14 w 179"/>
                <a:gd name="T71" fmla="*/ 61 h 185"/>
                <a:gd name="T72" fmla="*/ 6 w 179"/>
                <a:gd name="T73" fmla="*/ 72 h 185"/>
                <a:gd name="T74" fmla="*/ 5 w 179"/>
                <a:gd name="T75" fmla="*/ 87 h 185"/>
                <a:gd name="T76" fmla="*/ 17 w 179"/>
                <a:gd name="T77" fmla="*/ 81 h 185"/>
                <a:gd name="T78" fmla="*/ 30 w 179"/>
                <a:gd name="T79" fmla="*/ 88 h 185"/>
                <a:gd name="T80" fmla="*/ 28 w 179"/>
                <a:gd name="T81" fmla="*/ 96 h 185"/>
                <a:gd name="T82" fmla="*/ 14 w 179"/>
                <a:gd name="T83" fmla="*/ 110 h 185"/>
                <a:gd name="T84" fmla="*/ 21 w 179"/>
                <a:gd name="T85" fmla="*/ 128 h 185"/>
                <a:gd name="T86" fmla="*/ 34 w 179"/>
                <a:gd name="T87" fmla="*/ 127 h 185"/>
                <a:gd name="T88" fmla="*/ 33 w 179"/>
                <a:gd name="T89" fmla="*/ 135 h 185"/>
                <a:gd name="T90" fmla="*/ 37 w 179"/>
                <a:gd name="T91" fmla="*/ 148 h 185"/>
                <a:gd name="T92" fmla="*/ 61 w 179"/>
                <a:gd name="T93" fmla="*/ 144 h 185"/>
                <a:gd name="T94" fmla="*/ 75 w 179"/>
                <a:gd name="T95" fmla="*/ 141 h 185"/>
                <a:gd name="T96" fmla="*/ 79 w 179"/>
                <a:gd name="T97" fmla="*/ 136 h 185"/>
                <a:gd name="T98" fmla="*/ 89 w 179"/>
                <a:gd name="T99" fmla="*/ 156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9" h="185">
                  <a:moveTo>
                    <a:pt x="99" y="166"/>
                  </a:moveTo>
                  <a:cubicBezTo>
                    <a:pt x="100" y="167"/>
                    <a:pt x="101" y="169"/>
                    <a:pt x="101" y="169"/>
                  </a:cubicBezTo>
                  <a:cubicBezTo>
                    <a:pt x="101" y="171"/>
                    <a:pt x="99" y="174"/>
                    <a:pt x="99" y="176"/>
                  </a:cubicBezTo>
                  <a:cubicBezTo>
                    <a:pt x="101" y="179"/>
                    <a:pt x="108" y="182"/>
                    <a:pt x="111" y="183"/>
                  </a:cubicBezTo>
                  <a:cubicBezTo>
                    <a:pt x="112" y="183"/>
                    <a:pt x="117" y="183"/>
                    <a:pt x="119" y="182"/>
                  </a:cubicBezTo>
                  <a:cubicBezTo>
                    <a:pt x="119" y="182"/>
                    <a:pt x="120" y="181"/>
                    <a:pt x="120" y="181"/>
                  </a:cubicBezTo>
                  <a:cubicBezTo>
                    <a:pt x="124" y="181"/>
                    <a:pt x="128" y="185"/>
                    <a:pt x="132" y="185"/>
                  </a:cubicBezTo>
                  <a:cubicBezTo>
                    <a:pt x="133" y="185"/>
                    <a:pt x="136" y="185"/>
                    <a:pt x="136" y="183"/>
                  </a:cubicBezTo>
                  <a:cubicBezTo>
                    <a:pt x="138" y="182"/>
                    <a:pt x="136" y="176"/>
                    <a:pt x="135" y="174"/>
                  </a:cubicBezTo>
                  <a:cubicBezTo>
                    <a:pt x="133" y="172"/>
                    <a:pt x="123" y="174"/>
                    <a:pt x="123" y="171"/>
                  </a:cubicBezTo>
                  <a:cubicBezTo>
                    <a:pt x="123" y="170"/>
                    <a:pt x="126" y="170"/>
                    <a:pt x="126" y="170"/>
                  </a:cubicBezTo>
                  <a:cubicBezTo>
                    <a:pt x="127" y="169"/>
                    <a:pt x="128" y="168"/>
                    <a:pt x="129" y="167"/>
                  </a:cubicBezTo>
                  <a:cubicBezTo>
                    <a:pt x="130" y="166"/>
                    <a:pt x="128" y="163"/>
                    <a:pt x="128" y="162"/>
                  </a:cubicBezTo>
                  <a:cubicBezTo>
                    <a:pt x="128" y="161"/>
                    <a:pt x="126" y="157"/>
                    <a:pt x="127" y="156"/>
                  </a:cubicBezTo>
                  <a:cubicBezTo>
                    <a:pt x="128" y="155"/>
                    <a:pt x="130" y="156"/>
                    <a:pt x="131" y="156"/>
                  </a:cubicBezTo>
                  <a:cubicBezTo>
                    <a:pt x="131" y="155"/>
                    <a:pt x="132" y="153"/>
                    <a:pt x="133" y="153"/>
                  </a:cubicBezTo>
                  <a:cubicBezTo>
                    <a:pt x="133" y="152"/>
                    <a:pt x="135" y="152"/>
                    <a:pt x="136" y="153"/>
                  </a:cubicBezTo>
                  <a:cubicBezTo>
                    <a:pt x="137" y="153"/>
                    <a:pt x="139" y="156"/>
                    <a:pt x="140" y="157"/>
                  </a:cubicBezTo>
                  <a:cubicBezTo>
                    <a:pt x="141" y="157"/>
                    <a:pt x="143" y="155"/>
                    <a:pt x="143" y="155"/>
                  </a:cubicBezTo>
                  <a:cubicBezTo>
                    <a:pt x="145" y="153"/>
                    <a:pt x="144" y="147"/>
                    <a:pt x="146" y="144"/>
                  </a:cubicBezTo>
                  <a:cubicBezTo>
                    <a:pt x="146" y="144"/>
                    <a:pt x="148" y="144"/>
                    <a:pt x="148" y="144"/>
                  </a:cubicBezTo>
                  <a:cubicBezTo>
                    <a:pt x="150" y="143"/>
                    <a:pt x="153" y="141"/>
                    <a:pt x="155" y="141"/>
                  </a:cubicBezTo>
                  <a:cubicBezTo>
                    <a:pt x="156" y="142"/>
                    <a:pt x="157" y="146"/>
                    <a:pt x="158" y="146"/>
                  </a:cubicBezTo>
                  <a:cubicBezTo>
                    <a:pt x="160" y="146"/>
                    <a:pt x="159" y="141"/>
                    <a:pt x="160" y="140"/>
                  </a:cubicBezTo>
                  <a:cubicBezTo>
                    <a:pt x="161" y="140"/>
                    <a:pt x="164" y="140"/>
                    <a:pt x="165" y="140"/>
                  </a:cubicBezTo>
                  <a:cubicBezTo>
                    <a:pt x="166" y="138"/>
                    <a:pt x="164" y="134"/>
                    <a:pt x="165" y="132"/>
                  </a:cubicBezTo>
                  <a:cubicBezTo>
                    <a:pt x="165" y="132"/>
                    <a:pt x="166" y="131"/>
                    <a:pt x="167" y="131"/>
                  </a:cubicBezTo>
                  <a:cubicBezTo>
                    <a:pt x="168" y="131"/>
                    <a:pt x="171" y="133"/>
                    <a:pt x="172" y="133"/>
                  </a:cubicBezTo>
                  <a:cubicBezTo>
                    <a:pt x="174" y="133"/>
                    <a:pt x="178" y="131"/>
                    <a:pt x="178" y="129"/>
                  </a:cubicBezTo>
                  <a:cubicBezTo>
                    <a:pt x="179" y="128"/>
                    <a:pt x="178" y="125"/>
                    <a:pt x="178" y="125"/>
                  </a:cubicBezTo>
                  <a:cubicBezTo>
                    <a:pt x="178" y="125"/>
                    <a:pt x="175" y="124"/>
                    <a:pt x="175" y="124"/>
                  </a:cubicBezTo>
                  <a:cubicBezTo>
                    <a:pt x="173" y="122"/>
                    <a:pt x="169" y="116"/>
                    <a:pt x="168" y="112"/>
                  </a:cubicBezTo>
                  <a:cubicBezTo>
                    <a:pt x="167" y="111"/>
                    <a:pt x="168" y="110"/>
                    <a:pt x="168" y="109"/>
                  </a:cubicBezTo>
                  <a:cubicBezTo>
                    <a:pt x="167" y="108"/>
                    <a:pt x="166" y="106"/>
                    <a:pt x="165" y="106"/>
                  </a:cubicBezTo>
                  <a:cubicBezTo>
                    <a:pt x="164" y="105"/>
                    <a:pt x="163" y="105"/>
                    <a:pt x="162" y="105"/>
                  </a:cubicBezTo>
                  <a:cubicBezTo>
                    <a:pt x="162" y="106"/>
                    <a:pt x="161" y="107"/>
                    <a:pt x="160" y="107"/>
                  </a:cubicBezTo>
                  <a:cubicBezTo>
                    <a:pt x="159" y="107"/>
                    <a:pt x="158" y="108"/>
                    <a:pt x="158" y="107"/>
                  </a:cubicBezTo>
                  <a:cubicBezTo>
                    <a:pt x="156" y="107"/>
                    <a:pt x="152" y="103"/>
                    <a:pt x="151" y="101"/>
                  </a:cubicBezTo>
                  <a:cubicBezTo>
                    <a:pt x="151" y="100"/>
                    <a:pt x="150" y="97"/>
                    <a:pt x="151" y="97"/>
                  </a:cubicBezTo>
                  <a:cubicBezTo>
                    <a:pt x="151" y="96"/>
                    <a:pt x="152" y="96"/>
                    <a:pt x="152" y="96"/>
                  </a:cubicBezTo>
                  <a:cubicBezTo>
                    <a:pt x="153" y="96"/>
                    <a:pt x="153" y="94"/>
                    <a:pt x="153" y="94"/>
                  </a:cubicBezTo>
                  <a:cubicBezTo>
                    <a:pt x="152" y="93"/>
                    <a:pt x="150" y="93"/>
                    <a:pt x="150" y="93"/>
                  </a:cubicBezTo>
                  <a:cubicBezTo>
                    <a:pt x="149" y="92"/>
                    <a:pt x="149" y="91"/>
                    <a:pt x="148" y="90"/>
                  </a:cubicBezTo>
                  <a:cubicBezTo>
                    <a:pt x="148" y="88"/>
                    <a:pt x="151" y="83"/>
                    <a:pt x="151" y="81"/>
                  </a:cubicBezTo>
                  <a:cubicBezTo>
                    <a:pt x="152" y="75"/>
                    <a:pt x="154" y="63"/>
                    <a:pt x="152" y="57"/>
                  </a:cubicBezTo>
                  <a:cubicBezTo>
                    <a:pt x="152" y="56"/>
                    <a:pt x="152" y="55"/>
                    <a:pt x="151" y="55"/>
                  </a:cubicBezTo>
                  <a:cubicBezTo>
                    <a:pt x="151" y="54"/>
                    <a:pt x="149" y="54"/>
                    <a:pt x="148" y="53"/>
                  </a:cubicBezTo>
                  <a:cubicBezTo>
                    <a:pt x="148" y="53"/>
                    <a:pt x="147" y="52"/>
                    <a:pt x="147" y="51"/>
                  </a:cubicBezTo>
                  <a:cubicBezTo>
                    <a:pt x="147" y="50"/>
                    <a:pt x="148" y="49"/>
                    <a:pt x="149" y="48"/>
                  </a:cubicBezTo>
                  <a:cubicBezTo>
                    <a:pt x="149" y="46"/>
                    <a:pt x="147" y="39"/>
                    <a:pt x="149" y="37"/>
                  </a:cubicBezTo>
                  <a:cubicBezTo>
                    <a:pt x="150" y="36"/>
                    <a:pt x="153" y="36"/>
                    <a:pt x="154" y="36"/>
                  </a:cubicBezTo>
                  <a:cubicBezTo>
                    <a:pt x="155" y="35"/>
                    <a:pt x="156" y="34"/>
                    <a:pt x="156" y="34"/>
                  </a:cubicBezTo>
                  <a:cubicBezTo>
                    <a:pt x="157" y="32"/>
                    <a:pt x="158" y="27"/>
                    <a:pt x="159" y="25"/>
                  </a:cubicBezTo>
                  <a:cubicBezTo>
                    <a:pt x="160" y="24"/>
                    <a:pt x="164" y="22"/>
                    <a:pt x="164" y="21"/>
                  </a:cubicBezTo>
                  <a:cubicBezTo>
                    <a:pt x="164" y="20"/>
                    <a:pt x="164" y="19"/>
                    <a:pt x="163" y="18"/>
                  </a:cubicBezTo>
                  <a:cubicBezTo>
                    <a:pt x="163" y="18"/>
                    <a:pt x="161" y="18"/>
                    <a:pt x="160" y="18"/>
                  </a:cubicBezTo>
                  <a:cubicBezTo>
                    <a:pt x="160" y="18"/>
                    <a:pt x="159" y="16"/>
                    <a:pt x="159" y="16"/>
                  </a:cubicBezTo>
                  <a:cubicBezTo>
                    <a:pt x="157" y="15"/>
                    <a:pt x="154" y="16"/>
                    <a:pt x="152" y="15"/>
                  </a:cubicBezTo>
                  <a:cubicBezTo>
                    <a:pt x="152" y="14"/>
                    <a:pt x="151" y="13"/>
                    <a:pt x="151" y="12"/>
                  </a:cubicBezTo>
                  <a:cubicBezTo>
                    <a:pt x="152" y="10"/>
                    <a:pt x="159" y="9"/>
                    <a:pt x="160" y="7"/>
                  </a:cubicBezTo>
                  <a:cubicBezTo>
                    <a:pt x="160" y="7"/>
                    <a:pt x="160" y="5"/>
                    <a:pt x="160" y="5"/>
                  </a:cubicBezTo>
                  <a:cubicBezTo>
                    <a:pt x="160" y="5"/>
                    <a:pt x="154" y="8"/>
                    <a:pt x="152" y="8"/>
                  </a:cubicBezTo>
                  <a:cubicBezTo>
                    <a:pt x="151" y="8"/>
                    <a:pt x="149" y="9"/>
                    <a:pt x="148" y="8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49" y="3"/>
                    <a:pt x="149" y="2"/>
                    <a:pt x="148" y="1"/>
                  </a:cubicBezTo>
                  <a:cubicBezTo>
                    <a:pt x="148" y="0"/>
                    <a:pt x="146" y="1"/>
                    <a:pt x="144" y="2"/>
                  </a:cubicBezTo>
                  <a:cubicBezTo>
                    <a:pt x="144" y="2"/>
                    <a:pt x="142" y="3"/>
                    <a:pt x="142" y="5"/>
                  </a:cubicBezTo>
                  <a:cubicBezTo>
                    <a:pt x="142" y="6"/>
                    <a:pt x="143" y="8"/>
                    <a:pt x="143" y="9"/>
                  </a:cubicBezTo>
                  <a:cubicBezTo>
                    <a:pt x="143" y="10"/>
                    <a:pt x="141" y="11"/>
                    <a:pt x="140" y="12"/>
                  </a:cubicBezTo>
                  <a:cubicBezTo>
                    <a:pt x="138" y="14"/>
                    <a:pt x="132" y="15"/>
                    <a:pt x="130" y="17"/>
                  </a:cubicBezTo>
                  <a:cubicBezTo>
                    <a:pt x="129" y="17"/>
                    <a:pt x="127" y="21"/>
                    <a:pt x="126" y="21"/>
                  </a:cubicBezTo>
                  <a:cubicBezTo>
                    <a:pt x="125" y="22"/>
                    <a:pt x="123" y="23"/>
                    <a:pt x="122" y="23"/>
                  </a:cubicBezTo>
                  <a:cubicBezTo>
                    <a:pt x="121" y="22"/>
                    <a:pt x="121" y="21"/>
                    <a:pt x="121" y="21"/>
                  </a:cubicBezTo>
                  <a:cubicBezTo>
                    <a:pt x="121" y="20"/>
                    <a:pt x="122" y="18"/>
                    <a:pt x="122" y="18"/>
                  </a:cubicBezTo>
                  <a:cubicBezTo>
                    <a:pt x="123" y="17"/>
                    <a:pt x="127" y="16"/>
                    <a:pt x="126" y="15"/>
                  </a:cubicBezTo>
                  <a:cubicBezTo>
                    <a:pt x="126" y="15"/>
                    <a:pt x="124" y="15"/>
                    <a:pt x="124" y="16"/>
                  </a:cubicBezTo>
                  <a:cubicBezTo>
                    <a:pt x="122" y="16"/>
                    <a:pt x="120" y="16"/>
                    <a:pt x="119" y="17"/>
                  </a:cubicBezTo>
                  <a:cubicBezTo>
                    <a:pt x="118" y="18"/>
                    <a:pt x="117" y="22"/>
                    <a:pt x="116" y="23"/>
                  </a:cubicBezTo>
                  <a:cubicBezTo>
                    <a:pt x="115" y="23"/>
                    <a:pt x="114" y="25"/>
                    <a:pt x="112" y="25"/>
                  </a:cubicBezTo>
                  <a:cubicBezTo>
                    <a:pt x="112" y="25"/>
                    <a:pt x="110" y="24"/>
                    <a:pt x="109" y="24"/>
                  </a:cubicBezTo>
                  <a:cubicBezTo>
                    <a:pt x="108" y="24"/>
                    <a:pt x="106" y="24"/>
                    <a:pt x="105" y="25"/>
                  </a:cubicBezTo>
                  <a:cubicBezTo>
                    <a:pt x="105" y="25"/>
                    <a:pt x="105" y="26"/>
                    <a:pt x="104" y="26"/>
                  </a:cubicBezTo>
                  <a:cubicBezTo>
                    <a:pt x="103" y="28"/>
                    <a:pt x="100" y="29"/>
                    <a:pt x="99" y="30"/>
                  </a:cubicBezTo>
                  <a:cubicBezTo>
                    <a:pt x="98" y="31"/>
                    <a:pt x="98" y="32"/>
                    <a:pt x="98" y="32"/>
                  </a:cubicBezTo>
                  <a:cubicBezTo>
                    <a:pt x="98" y="33"/>
                    <a:pt x="98" y="34"/>
                    <a:pt x="98" y="34"/>
                  </a:cubicBezTo>
                  <a:cubicBezTo>
                    <a:pt x="99" y="35"/>
                    <a:pt x="100" y="35"/>
                    <a:pt x="101" y="36"/>
                  </a:cubicBezTo>
                  <a:cubicBezTo>
                    <a:pt x="101" y="37"/>
                    <a:pt x="100" y="40"/>
                    <a:pt x="100" y="41"/>
                  </a:cubicBezTo>
                  <a:cubicBezTo>
                    <a:pt x="100" y="42"/>
                    <a:pt x="100" y="44"/>
                    <a:pt x="101" y="44"/>
                  </a:cubicBezTo>
                  <a:cubicBezTo>
                    <a:pt x="102" y="44"/>
                    <a:pt x="104" y="44"/>
                    <a:pt x="105" y="44"/>
                  </a:cubicBezTo>
                  <a:cubicBezTo>
                    <a:pt x="108" y="42"/>
                    <a:pt x="112" y="38"/>
                    <a:pt x="114" y="39"/>
                  </a:cubicBezTo>
                  <a:cubicBezTo>
                    <a:pt x="116" y="39"/>
                    <a:pt x="118" y="40"/>
                    <a:pt x="119" y="41"/>
                  </a:cubicBezTo>
                  <a:cubicBezTo>
                    <a:pt x="120" y="42"/>
                    <a:pt x="120" y="43"/>
                    <a:pt x="121" y="44"/>
                  </a:cubicBezTo>
                  <a:cubicBezTo>
                    <a:pt x="123" y="45"/>
                    <a:pt x="126" y="43"/>
                    <a:pt x="127" y="44"/>
                  </a:cubicBezTo>
                  <a:cubicBezTo>
                    <a:pt x="128" y="44"/>
                    <a:pt x="129" y="46"/>
                    <a:pt x="129" y="46"/>
                  </a:cubicBezTo>
                  <a:cubicBezTo>
                    <a:pt x="129" y="47"/>
                    <a:pt x="128" y="49"/>
                    <a:pt x="127" y="49"/>
                  </a:cubicBezTo>
                  <a:cubicBezTo>
                    <a:pt x="127" y="50"/>
                    <a:pt x="124" y="50"/>
                    <a:pt x="124" y="50"/>
                  </a:cubicBezTo>
                  <a:cubicBezTo>
                    <a:pt x="123" y="50"/>
                    <a:pt x="122" y="48"/>
                    <a:pt x="120" y="48"/>
                  </a:cubicBezTo>
                  <a:cubicBezTo>
                    <a:pt x="119" y="48"/>
                    <a:pt x="118" y="48"/>
                    <a:pt x="117" y="48"/>
                  </a:cubicBezTo>
                  <a:cubicBezTo>
                    <a:pt x="117" y="49"/>
                    <a:pt x="116" y="50"/>
                    <a:pt x="116" y="50"/>
                  </a:cubicBezTo>
                  <a:cubicBezTo>
                    <a:pt x="116" y="52"/>
                    <a:pt x="118" y="53"/>
                    <a:pt x="119" y="54"/>
                  </a:cubicBezTo>
                  <a:cubicBezTo>
                    <a:pt x="121" y="55"/>
                    <a:pt x="124" y="55"/>
                    <a:pt x="125" y="55"/>
                  </a:cubicBezTo>
                  <a:cubicBezTo>
                    <a:pt x="127" y="56"/>
                    <a:pt x="131" y="58"/>
                    <a:pt x="131" y="60"/>
                  </a:cubicBezTo>
                  <a:cubicBezTo>
                    <a:pt x="131" y="61"/>
                    <a:pt x="129" y="62"/>
                    <a:pt x="128" y="62"/>
                  </a:cubicBezTo>
                  <a:cubicBezTo>
                    <a:pt x="126" y="63"/>
                    <a:pt x="123" y="61"/>
                    <a:pt x="122" y="60"/>
                  </a:cubicBezTo>
                  <a:cubicBezTo>
                    <a:pt x="120" y="60"/>
                    <a:pt x="117" y="60"/>
                    <a:pt x="116" y="60"/>
                  </a:cubicBezTo>
                  <a:cubicBezTo>
                    <a:pt x="115" y="60"/>
                    <a:pt x="113" y="63"/>
                    <a:pt x="112" y="63"/>
                  </a:cubicBezTo>
                  <a:cubicBezTo>
                    <a:pt x="111" y="63"/>
                    <a:pt x="109" y="63"/>
                    <a:pt x="108" y="63"/>
                  </a:cubicBezTo>
                  <a:cubicBezTo>
                    <a:pt x="107" y="62"/>
                    <a:pt x="107" y="59"/>
                    <a:pt x="106" y="58"/>
                  </a:cubicBezTo>
                  <a:cubicBezTo>
                    <a:pt x="105" y="58"/>
                    <a:pt x="104" y="58"/>
                    <a:pt x="103" y="59"/>
                  </a:cubicBezTo>
                  <a:cubicBezTo>
                    <a:pt x="102" y="60"/>
                    <a:pt x="102" y="62"/>
                    <a:pt x="102" y="63"/>
                  </a:cubicBezTo>
                  <a:cubicBezTo>
                    <a:pt x="101" y="64"/>
                    <a:pt x="100" y="64"/>
                    <a:pt x="100" y="65"/>
                  </a:cubicBezTo>
                  <a:cubicBezTo>
                    <a:pt x="99" y="66"/>
                    <a:pt x="101" y="68"/>
                    <a:pt x="101" y="69"/>
                  </a:cubicBezTo>
                  <a:cubicBezTo>
                    <a:pt x="102" y="70"/>
                    <a:pt x="106" y="69"/>
                    <a:pt x="106" y="70"/>
                  </a:cubicBezTo>
                  <a:cubicBezTo>
                    <a:pt x="107" y="71"/>
                    <a:pt x="107" y="74"/>
                    <a:pt x="108" y="75"/>
                  </a:cubicBezTo>
                  <a:cubicBezTo>
                    <a:pt x="108" y="76"/>
                    <a:pt x="111" y="78"/>
                    <a:pt x="111" y="79"/>
                  </a:cubicBezTo>
                  <a:cubicBezTo>
                    <a:pt x="112" y="79"/>
                    <a:pt x="111" y="80"/>
                    <a:pt x="112" y="81"/>
                  </a:cubicBezTo>
                  <a:cubicBezTo>
                    <a:pt x="112" y="82"/>
                    <a:pt x="115" y="83"/>
                    <a:pt x="116" y="84"/>
                  </a:cubicBezTo>
                  <a:cubicBezTo>
                    <a:pt x="117" y="85"/>
                    <a:pt x="119" y="88"/>
                    <a:pt x="118" y="89"/>
                  </a:cubicBezTo>
                  <a:cubicBezTo>
                    <a:pt x="118" y="89"/>
                    <a:pt x="117" y="88"/>
                    <a:pt x="116" y="88"/>
                  </a:cubicBezTo>
                  <a:cubicBezTo>
                    <a:pt x="115" y="87"/>
                    <a:pt x="114" y="84"/>
                    <a:pt x="112" y="83"/>
                  </a:cubicBezTo>
                  <a:cubicBezTo>
                    <a:pt x="111" y="83"/>
                    <a:pt x="108" y="83"/>
                    <a:pt x="107" y="83"/>
                  </a:cubicBezTo>
                  <a:cubicBezTo>
                    <a:pt x="106" y="84"/>
                    <a:pt x="106" y="87"/>
                    <a:pt x="105" y="87"/>
                  </a:cubicBezTo>
                  <a:cubicBezTo>
                    <a:pt x="104" y="87"/>
                    <a:pt x="102" y="86"/>
                    <a:pt x="102" y="85"/>
                  </a:cubicBezTo>
                  <a:cubicBezTo>
                    <a:pt x="100" y="83"/>
                    <a:pt x="99" y="76"/>
                    <a:pt x="97" y="73"/>
                  </a:cubicBezTo>
                  <a:cubicBezTo>
                    <a:pt x="96" y="72"/>
                    <a:pt x="94" y="71"/>
                    <a:pt x="93" y="70"/>
                  </a:cubicBezTo>
                  <a:cubicBezTo>
                    <a:pt x="93" y="69"/>
                    <a:pt x="95" y="67"/>
                    <a:pt x="95" y="65"/>
                  </a:cubicBezTo>
                  <a:cubicBezTo>
                    <a:pt x="95" y="64"/>
                    <a:pt x="94" y="62"/>
                    <a:pt x="93" y="61"/>
                  </a:cubicBezTo>
                  <a:cubicBezTo>
                    <a:pt x="93" y="60"/>
                    <a:pt x="90" y="60"/>
                    <a:pt x="89" y="60"/>
                  </a:cubicBezTo>
                  <a:cubicBezTo>
                    <a:pt x="87" y="60"/>
                    <a:pt x="85" y="61"/>
                    <a:pt x="84" y="61"/>
                  </a:cubicBezTo>
                  <a:cubicBezTo>
                    <a:pt x="83" y="61"/>
                    <a:pt x="81" y="60"/>
                    <a:pt x="81" y="60"/>
                  </a:cubicBezTo>
                  <a:cubicBezTo>
                    <a:pt x="79" y="59"/>
                    <a:pt x="78" y="57"/>
                    <a:pt x="78" y="56"/>
                  </a:cubicBezTo>
                  <a:cubicBezTo>
                    <a:pt x="77" y="56"/>
                    <a:pt x="74" y="55"/>
                    <a:pt x="73" y="56"/>
                  </a:cubicBezTo>
                  <a:cubicBezTo>
                    <a:pt x="72" y="56"/>
                    <a:pt x="70" y="58"/>
                    <a:pt x="69" y="58"/>
                  </a:cubicBezTo>
                  <a:cubicBezTo>
                    <a:pt x="68" y="59"/>
                    <a:pt x="67" y="61"/>
                    <a:pt x="66" y="61"/>
                  </a:cubicBezTo>
                  <a:cubicBezTo>
                    <a:pt x="65" y="61"/>
                    <a:pt x="62" y="60"/>
                    <a:pt x="61" y="58"/>
                  </a:cubicBezTo>
                  <a:cubicBezTo>
                    <a:pt x="58" y="57"/>
                    <a:pt x="54" y="54"/>
                    <a:pt x="52" y="53"/>
                  </a:cubicBezTo>
                  <a:cubicBezTo>
                    <a:pt x="50" y="51"/>
                    <a:pt x="49" y="47"/>
                    <a:pt x="47" y="46"/>
                  </a:cubicBezTo>
                  <a:cubicBezTo>
                    <a:pt x="46" y="44"/>
                    <a:pt x="44" y="42"/>
                    <a:pt x="42" y="41"/>
                  </a:cubicBezTo>
                  <a:cubicBezTo>
                    <a:pt x="41" y="41"/>
                    <a:pt x="37" y="42"/>
                    <a:pt x="35" y="42"/>
                  </a:cubicBezTo>
                  <a:cubicBezTo>
                    <a:pt x="33" y="41"/>
                    <a:pt x="29" y="39"/>
                    <a:pt x="27" y="39"/>
                  </a:cubicBezTo>
                  <a:cubicBezTo>
                    <a:pt x="26" y="39"/>
                    <a:pt x="23" y="39"/>
                    <a:pt x="22" y="40"/>
                  </a:cubicBezTo>
                  <a:cubicBezTo>
                    <a:pt x="21" y="41"/>
                    <a:pt x="19" y="44"/>
                    <a:pt x="19" y="46"/>
                  </a:cubicBezTo>
                  <a:cubicBezTo>
                    <a:pt x="18" y="48"/>
                    <a:pt x="19" y="54"/>
                    <a:pt x="18" y="56"/>
                  </a:cubicBezTo>
                  <a:cubicBezTo>
                    <a:pt x="17" y="57"/>
                    <a:pt x="15" y="60"/>
                    <a:pt x="14" y="61"/>
                  </a:cubicBezTo>
                  <a:cubicBezTo>
                    <a:pt x="13" y="61"/>
                    <a:pt x="10" y="61"/>
                    <a:pt x="9" y="62"/>
                  </a:cubicBezTo>
                  <a:cubicBezTo>
                    <a:pt x="9" y="62"/>
                    <a:pt x="8" y="64"/>
                    <a:pt x="8" y="65"/>
                  </a:cubicBezTo>
                  <a:cubicBezTo>
                    <a:pt x="7" y="66"/>
                    <a:pt x="9" y="69"/>
                    <a:pt x="9" y="70"/>
                  </a:cubicBezTo>
                  <a:cubicBezTo>
                    <a:pt x="8" y="70"/>
                    <a:pt x="7" y="72"/>
                    <a:pt x="6" y="72"/>
                  </a:cubicBezTo>
                  <a:cubicBezTo>
                    <a:pt x="6" y="72"/>
                    <a:pt x="4" y="72"/>
                    <a:pt x="3" y="72"/>
                  </a:cubicBezTo>
                  <a:cubicBezTo>
                    <a:pt x="2" y="73"/>
                    <a:pt x="1" y="77"/>
                    <a:pt x="1" y="78"/>
                  </a:cubicBezTo>
                  <a:cubicBezTo>
                    <a:pt x="1" y="80"/>
                    <a:pt x="0" y="84"/>
                    <a:pt x="0" y="84"/>
                  </a:cubicBezTo>
                  <a:cubicBezTo>
                    <a:pt x="0" y="84"/>
                    <a:pt x="4" y="87"/>
                    <a:pt x="5" y="87"/>
                  </a:cubicBezTo>
                  <a:cubicBezTo>
                    <a:pt x="6" y="87"/>
                    <a:pt x="9" y="86"/>
                    <a:pt x="10" y="86"/>
                  </a:cubicBezTo>
                  <a:cubicBezTo>
                    <a:pt x="11" y="87"/>
                    <a:pt x="12" y="89"/>
                    <a:pt x="13" y="89"/>
                  </a:cubicBezTo>
                  <a:cubicBezTo>
                    <a:pt x="14" y="89"/>
                    <a:pt x="16" y="88"/>
                    <a:pt x="17" y="87"/>
                  </a:cubicBezTo>
                  <a:cubicBezTo>
                    <a:pt x="17" y="86"/>
                    <a:pt x="16" y="83"/>
                    <a:pt x="17" y="81"/>
                  </a:cubicBezTo>
                  <a:cubicBezTo>
                    <a:pt x="18" y="81"/>
                    <a:pt x="19" y="80"/>
                    <a:pt x="19" y="81"/>
                  </a:cubicBezTo>
                  <a:cubicBezTo>
                    <a:pt x="21" y="81"/>
                    <a:pt x="22" y="85"/>
                    <a:pt x="24" y="86"/>
                  </a:cubicBezTo>
                  <a:cubicBezTo>
                    <a:pt x="25" y="86"/>
                    <a:pt x="28" y="86"/>
                    <a:pt x="29" y="86"/>
                  </a:cubicBezTo>
                  <a:cubicBezTo>
                    <a:pt x="29" y="86"/>
                    <a:pt x="30" y="87"/>
                    <a:pt x="30" y="88"/>
                  </a:cubicBezTo>
                  <a:cubicBezTo>
                    <a:pt x="30" y="88"/>
                    <a:pt x="29" y="90"/>
                    <a:pt x="30" y="91"/>
                  </a:cubicBezTo>
                  <a:cubicBezTo>
                    <a:pt x="30" y="92"/>
                    <a:pt x="33" y="92"/>
                    <a:pt x="34" y="93"/>
                  </a:cubicBezTo>
                  <a:cubicBezTo>
                    <a:pt x="34" y="94"/>
                    <a:pt x="32" y="96"/>
                    <a:pt x="31" y="96"/>
                  </a:cubicBezTo>
                  <a:cubicBezTo>
                    <a:pt x="30" y="96"/>
                    <a:pt x="29" y="96"/>
                    <a:pt x="28" y="96"/>
                  </a:cubicBezTo>
                  <a:cubicBezTo>
                    <a:pt x="27" y="96"/>
                    <a:pt x="25" y="98"/>
                    <a:pt x="24" y="99"/>
                  </a:cubicBezTo>
                  <a:cubicBezTo>
                    <a:pt x="23" y="100"/>
                    <a:pt x="23" y="102"/>
                    <a:pt x="23" y="103"/>
                  </a:cubicBezTo>
                  <a:cubicBezTo>
                    <a:pt x="23" y="104"/>
                    <a:pt x="22" y="105"/>
                    <a:pt x="21" y="106"/>
                  </a:cubicBezTo>
                  <a:cubicBezTo>
                    <a:pt x="20" y="107"/>
                    <a:pt x="15" y="108"/>
                    <a:pt x="14" y="110"/>
                  </a:cubicBezTo>
                  <a:cubicBezTo>
                    <a:pt x="12" y="111"/>
                    <a:pt x="10" y="115"/>
                    <a:pt x="10" y="118"/>
                  </a:cubicBezTo>
                  <a:cubicBezTo>
                    <a:pt x="10" y="119"/>
                    <a:pt x="10" y="121"/>
                    <a:pt x="11" y="122"/>
                  </a:cubicBezTo>
                  <a:cubicBezTo>
                    <a:pt x="12" y="124"/>
                    <a:pt x="19" y="122"/>
                    <a:pt x="20" y="124"/>
                  </a:cubicBezTo>
                  <a:cubicBezTo>
                    <a:pt x="21" y="125"/>
                    <a:pt x="20" y="127"/>
                    <a:pt x="21" y="128"/>
                  </a:cubicBezTo>
                  <a:cubicBezTo>
                    <a:pt x="22" y="130"/>
                    <a:pt x="26" y="132"/>
                    <a:pt x="28" y="133"/>
                  </a:cubicBezTo>
                  <a:cubicBezTo>
                    <a:pt x="29" y="133"/>
                    <a:pt x="29" y="132"/>
                    <a:pt x="30" y="132"/>
                  </a:cubicBezTo>
                  <a:cubicBezTo>
                    <a:pt x="30" y="132"/>
                    <a:pt x="30" y="130"/>
                    <a:pt x="31" y="128"/>
                  </a:cubicBezTo>
                  <a:cubicBezTo>
                    <a:pt x="31" y="128"/>
                    <a:pt x="33" y="127"/>
                    <a:pt x="34" y="127"/>
                  </a:cubicBezTo>
                  <a:cubicBezTo>
                    <a:pt x="34" y="127"/>
                    <a:pt x="35" y="128"/>
                    <a:pt x="35" y="128"/>
                  </a:cubicBezTo>
                  <a:cubicBezTo>
                    <a:pt x="35" y="130"/>
                    <a:pt x="33" y="130"/>
                    <a:pt x="32" y="131"/>
                  </a:cubicBezTo>
                  <a:cubicBezTo>
                    <a:pt x="32" y="131"/>
                    <a:pt x="31" y="132"/>
                    <a:pt x="32" y="133"/>
                  </a:cubicBezTo>
                  <a:cubicBezTo>
                    <a:pt x="32" y="134"/>
                    <a:pt x="33" y="135"/>
                    <a:pt x="33" y="135"/>
                  </a:cubicBezTo>
                  <a:cubicBezTo>
                    <a:pt x="34" y="136"/>
                    <a:pt x="32" y="140"/>
                    <a:pt x="33" y="141"/>
                  </a:cubicBezTo>
                  <a:cubicBezTo>
                    <a:pt x="34" y="142"/>
                    <a:pt x="36" y="141"/>
                    <a:pt x="36" y="142"/>
                  </a:cubicBezTo>
                  <a:cubicBezTo>
                    <a:pt x="37" y="142"/>
                    <a:pt x="38" y="143"/>
                    <a:pt x="38" y="143"/>
                  </a:cubicBezTo>
                  <a:cubicBezTo>
                    <a:pt x="38" y="144"/>
                    <a:pt x="37" y="147"/>
                    <a:pt x="37" y="148"/>
                  </a:cubicBezTo>
                  <a:cubicBezTo>
                    <a:pt x="39" y="150"/>
                    <a:pt x="46" y="153"/>
                    <a:pt x="50" y="152"/>
                  </a:cubicBezTo>
                  <a:cubicBezTo>
                    <a:pt x="51" y="152"/>
                    <a:pt x="52" y="149"/>
                    <a:pt x="53" y="148"/>
                  </a:cubicBezTo>
                  <a:cubicBezTo>
                    <a:pt x="54" y="148"/>
                    <a:pt x="56" y="149"/>
                    <a:pt x="57" y="148"/>
                  </a:cubicBezTo>
                  <a:cubicBezTo>
                    <a:pt x="58" y="148"/>
                    <a:pt x="59" y="144"/>
                    <a:pt x="61" y="144"/>
                  </a:cubicBezTo>
                  <a:cubicBezTo>
                    <a:pt x="61" y="144"/>
                    <a:pt x="62" y="147"/>
                    <a:pt x="63" y="147"/>
                  </a:cubicBezTo>
                  <a:cubicBezTo>
                    <a:pt x="63" y="148"/>
                    <a:pt x="65" y="148"/>
                    <a:pt x="66" y="148"/>
                  </a:cubicBezTo>
                  <a:cubicBezTo>
                    <a:pt x="67" y="147"/>
                    <a:pt x="69" y="143"/>
                    <a:pt x="71" y="142"/>
                  </a:cubicBezTo>
                  <a:cubicBezTo>
                    <a:pt x="72" y="141"/>
                    <a:pt x="74" y="142"/>
                    <a:pt x="75" y="141"/>
                  </a:cubicBezTo>
                  <a:cubicBezTo>
                    <a:pt x="75" y="141"/>
                    <a:pt x="76" y="140"/>
                    <a:pt x="76" y="139"/>
                  </a:cubicBezTo>
                  <a:cubicBezTo>
                    <a:pt x="76" y="138"/>
                    <a:pt x="76" y="135"/>
                    <a:pt x="77" y="134"/>
                  </a:cubicBezTo>
                  <a:cubicBezTo>
                    <a:pt x="77" y="134"/>
                    <a:pt x="78" y="133"/>
                    <a:pt x="79" y="134"/>
                  </a:cubicBezTo>
                  <a:cubicBezTo>
                    <a:pt x="79" y="134"/>
                    <a:pt x="79" y="135"/>
                    <a:pt x="79" y="136"/>
                  </a:cubicBezTo>
                  <a:cubicBezTo>
                    <a:pt x="81" y="137"/>
                    <a:pt x="83" y="139"/>
                    <a:pt x="84" y="139"/>
                  </a:cubicBezTo>
                  <a:cubicBezTo>
                    <a:pt x="86" y="140"/>
                    <a:pt x="90" y="141"/>
                    <a:pt x="91" y="143"/>
                  </a:cubicBezTo>
                  <a:cubicBezTo>
                    <a:pt x="91" y="145"/>
                    <a:pt x="88" y="147"/>
                    <a:pt x="87" y="149"/>
                  </a:cubicBezTo>
                  <a:cubicBezTo>
                    <a:pt x="87" y="151"/>
                    <a:pt x="89" y="154"/>
                    <a:pt x="89" y="156"/>
                  </a:cubicBezTo>
                  <a:cubicBezTo>
                    <a:pt x="89" y="158"/>
                    <a:pt x="87" y="164"/>
                    <a:pt x="87" y="164"/>
                  </a:cubicBezTo>
                  <a:cubicBezTo>
                    <a:pt x="87" y="164"/>
                    <a:pt x="87" y="166"/>
                    <a:pt x="88" y="167"/>
                  </a:cubicBezTo>
                  <a:cubicBezTo>
                    <a:pt x="90" y="169"/>
                    <a:pt x="97" y="165"/>
                    <a:pt x="99" y="166"/>
                  </a:cubicBezTo>
                  <a:close/>
                </a:path>
              </a:pathLst>
            </a:custGeom>
            <a:gradFill>
              <a:gsLst>
                <a:gs pos="0">
                  <a:srgbClr val="31548F">
                    <a:lumMod val="67000"/>
                  </a:srgbClr>
                </a:gs>
                <a:gs pos="48000">
                  <a:srgbClr val="34A3C1"/>
                </a:gs>
                <a:gs pos="100000">
                  <a:srgbClr val="6B71C7"/>
                </a:gs>
              </a:gsLst>
              <a:path path="circle">
                <a:fillToRect l="100000" t="100000"/>
              </a:path>
            </a:gra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111"/>
            <p:cNvSpPr>
              <a:spLocks/>
            </p:cNvSpPr>
            <p:nvPr/>
          </p:nvSpPr>
          <p:spPr bwMode="auto">
            <a:xfrm>
              <a:off x="1652" y="1889"/>
              <a:ext cx="492" cy="743"/>
            </a:xfrm>
            <a:custGeom>
              <a:avLst/>
              <a:gdLst>
                <a:gd name="T0" fmla="*/ 176 w 184"/>
                <a:gd name="T1" fmla="*/ 94 h 278"/>
                <a:gd name="T2" fmla="*/ 168 w 184"/>
                <a:gd name="T3" fmla="*/ 81 h 278"/>
                <a:gd name="T4" fmla="*/ 161 w 184"/>
                <a:gd name="T5" fmla="*/ 71 h 278"/>
                <a:gd name="T6" fmla="*/ 152 w 184"/>
                <a:gd name="T7" fmla="*/ 62 h 278"/>
                <a:gd name="T8" fmla="*/ 153 w 184"/>
                <a:gd name="T9" fmla="*/ 54 h 278"/>
                <a:gd name="T10" fmla="*/ 161 w 184"/>
                <a:gd name="T11" fmla="*/ 26 h 278"/>
                <a:gd name="T12" fmla="*/ 153 w 184"/>
                <a:gd name="T13" fmla="*/ 2 h 278"/>
                <a:gd name="T14" fmla="*/ 142 w 184"/>
                <a:gd name="T15" fmla="*/ 11 h 278"/>
                <a:gd name="T16" fmla="*/ 130 w 184"/>
                <a:gd name="T17" fmla="*/ 18 h 278"/>
                <a:gd name="T18" fmla="*/ 116 w 184"/>
                <a:gd name="T19" fmla="*/ 23 h 278"/>
                <a:gd name="T20" fmla="*/ 103 w 184"/>
                <a:gd name="T21" fmla="*/ 31 h 278"/>
                <a:gd name="T22" fmla="*/ 99 w 184"/>
                <a:gd name="T23" fmla="*/ 46 h 278"/>
                <a:gd name="T24" fmla="*/ 107 w 184"/>
                <a:gd name="T25" fmla="*/ 62 h 278"/>
                <a:gd name="T26" fmla="*/ 81 w 184"/>
                <a:gd name="T27" fmla="*/ 61 h 278"/>
                <a:gd name="T28" fmla="*/ 58 w 184"/>
                <a:gd name="T29" fmla="*/ 45 h 278"/>
                <a:gd name="T30" fmla="*/ 41 w 184"/>
                <a:gd name="T31" fmla="*/ 40 h 278"/>
                <a:gd name="T32" fmla="*/ 40 w 184"/>
                <a:gd name="T33" fmla="*/ 47 h 278"/>
                <a:gd name="T34" fmla="*/ 45 w 184"/>
                <a:gd name="T35" fmla="*/ 64 h 278"/>
                <a:gd name="T36" fmla="*/ 44 w 184"/>
                <a:gd name="T37" fmla="*/ 72 h 278"/>
                <a:gd name="T38" fmla="*/ 32 w 184"/>
                <a:gd name="T39" fmla="*/ 68 h 278"/>
                <a:gd name="T40" fmla="*/ 29 w 184"/>
                <a:gd name="T41" fmla="*/ 73 h 278"/>
                <a:gd name="T42" fmla="*/ 24 w 184"/>
                <a:gd name="T43" fmla="*/ 83 h 278"/>
                <a:gd name="T44" fmla="*/ 31 w 184"/>
                <a:gd name="T45" fmla="*/ 89 h 278"/>
                <a:gd name="T46" fmla="*/ 34 w 184"/>
                <a:gd name="T47" fmla="*/ 98 h 278"/>
                <a:gd name="T48" fmla="*/ 29 w 184"/>
                <a:gd name="T49" fmla="*/ 103 h 278"/>
                <a:gd name="T50" fmla="*/ 25 w 184"/>
                <a:gd name="T51" fmla="*/ 115 h 278"/>
                <a:gd name="T52" fmla="*/ 10 w 184"/>
                <a:gd name="T53" fmla="*/ 124 h 278"/>
                <a:gd name="T54" fmla="*/ 14 w 184"/>
                <a:gd name="T55" fmla="*/ 130 h 278"/>
                <a:gd name="T56" fmla="*/ 31 w 184"/>
                <a:gd name="T57" fmla="*/ 127 h 278"/>
                <a:gd name="T58" fmla="*/ 41 w 184"/>
                <a:gd name="T59" fmla="*/ 119 h 278"/>
                <a:gd name="T60" fmla="*/ 58 w 184"/>
                <a:gd name="T61" fmla="*/ 119 h 278"/>
                <a:gd name="T62" fmla="*/ 66 w 184"/>
                <a:gd name="T63" fmla="*/ 125 h 278"/>
                <a:gd name="T64" fmla="*/ 79 w 184"/>
                <a:gd name="T65" fmla="*/ 143 h 278"/>
                <a:gd name="T66" fmla="*/ 72 w 184"/>
                <a:gd name="T67" fmla="*/ 149 h 278"/>
                <a:gd name="T68" fmla="*/ 76 w 184"/>
                <a:gd name="T69" fmla="*/ 162 h 278"/>
                <a:gd name="T70" fmla="*/ 84 w 184"/>
                <a:gd name="T71" fmla="*/ 170 h 278"/>
                <a:gd name="T72" fmla="*/ 87 w 184"/>
                <a:gd name="T73" fmla="*/ 175 h 278"/>
                <a:gd name="T74" fmla="*/ 90 w 184"/>
                <a:gd name="T75" fmla="*/ 188 h 278"/>
                <a:gd name="T76" fmla="*/ 87 w 184"/>
                <a:gd name="T77" fmla="*/ 198 h 278"/>
                <a:gd name="T78" fmla="*/ 87 w 184"/>
                <a:gd name="T79" fmla="*/ 212 h 278"/>
                <a:gd name="T80" fmla="*/ 86 w 184"/>
                <a:gd name="T81" fmla="*/ 228 h 278"/>
                <a:gd name="T82" fmla="*/ 86 w 184"/>
                <a:gd name="T83" fmla="*/ 239 h 278"/>
                <a:gd name="T84" fmla="*/ 85 w 184"/>
                <a:gd name="T85" fmla="*/ 247 h 278"/>
                <a:gd name="T86" fmla="*/ 90 w 184"/>
                <a:gd name="T87" fmla="*/ 254 h 278"/>
                <a:gd name="T88" fmla="*/ 95 w 184"/>
                <a:gd name="T89" fmla="*/ 268 h 278"/>
                <a:gd name="T90" fmla="*/ 107 w 184"/>
                <a:gd name="T91" fmla="*/ 274 h 278"/>
                <a:gd name="T92" fmla="*/ 124 w 184"/>
                <a:gd name="T93" fmla="*/ 273 h 278"/>
                <a:gd name="T94" fmla="*/ 131 w 184"/>
                <a:gd name="T95" fmla="*/ 266 h 278"/>
                <a:gd name="T96" fmla="*/ 144 w 184"/>
                <a:gd name="T97" fmla="*/ 257 h 278"/>
                <a:gd name="T98" fmla="*/ 150 w 184"/>
                <a:gd name="T99" fmla="*/ 244 h 278"/>
                <a:gd name="T100" fmla="*/ 147 w 184"/>
                <a:gd name="T101" fmla="*/ 226 h 278"/>
                <a:gd name="T102" fmla="*/ 145 w 184"/>
                <a:gd name="T103" fmla="*/ 185 h 278"/>
                <a:gd name="T104" fmla="*/ 145 w 184"/>
                <a:gd name="T105" fmla="*/ 156 h 278"/>
                <a:gd name="T106" fmla="*/ 156 w 184"/>
                <a:gd name="T107" fmla="*/ 141 h 278"/>
                <a:gd name="T108" fmla="*/ 165 w 184"/>
                <a:gd name="T109" fmla="*/ 136 h 278"/>
                <a:gd name="T110" fmla="*/ 177 w 184"/>
                <a:gd name="T111" fmla="*/ 130 h 278"/>
                <a:gd name="T112" fmla="*/ 184 w 184"/>
                <a:gd name="T113" fmla="*/ 112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4" h="278">
                  <a:moveTo>
                    <a:pt x="178" y="106"/>
                  </a:moveTo>
                  <a:cubicBezTo>
                    <a:pt x="177" y="106"/>
                    <a:pt x="176" y="104"/>
                    <a:pt x="176" y="104"/>
                  </a:cubicBezTo>
                  <a:cubicBezTo>
                    <a:pt x="176" y="102"/>
                    <a:pt x="178" y="99"/>
                    <a:pt x="178" y="97"/>
                  </a:cubicBezTo>
                  <a:cubicBezTo>
                    <a:pt x="178" y="96"/>
                    <a:pt x="176" y="95"/>
                    <a:pt x="176" y="94"/>
                  </a:cubicBezTo>
                  <a:cubicBezTo>
                    <a:pt x="175" y="94"/>
                    <a:pt x="174" y="94"/>
                    <a:pt x="173" y="94"/>
                  </a:cubicBezTo>
                  <a:cubicBezTo>
                    <a:pt x="172" y="93"/>
                    <a:pt x="170" y="91"/>
                    <a:pt x="169" y="89"/>
                  </a:cubicBezTo>
                  <a:cubicBezTo>
                    <a:pt x="169" y="88"/>
                    <a:pt x="170" y="87"/>
                    <a:pt x="170" y="86"/>
                  </a:cubicBezTo>
                  <a:cubicBezTo>
                    <a:pt x="170" y="84"/>
                    <a:pt x="168" y="83"/>
                    <a:pt x="168" y="81"/>
                  </a:cubicBezTo>
                  <a:cubicBezTo>
                    <a:pt x="168" y="80"/>
                    <a:pt x="169" y="77"/>
                    <a:pt x="169" y="76"/>
                  </a:cubicBezTo>
                  <a:cubicBezTo>
                    <a:pt x="169" y="73"/>
                    <a:pt x="168" y="68"/>
                    <a:pt x="165" y="66"/>
                  </a:cubicBezTo>
                  <a:cubicBezTo>
                    <a:pt x="164" y="66"/>
                    <a:pt x="163" y="66"/>
                    <a:pt x="162" y="67"/>
                  </a:cubicBezTo>
                  <a:cubicBezTo>
                    <a:pt x="161" y="68"/>
                    <a:pt x="162" y="71"/>
                    <a:pt x="161" y="71"/>
                  </a:cubicBezTo>
                  <a:cubicBezTo>
                    <a:pt x="160" y="72"/>
                    <a:pt x="158" y="72"/>
                    <a:pt x="157" y="72"/>
                  </a:cubicBezTo>
                  <a:cubicBezTo>
                    <a:pt x="157" y="72"/>
                    <a:pt x="155" y="72"/>
                    <a:pt x="155" y="72"/>
                  </a:cubicBezTo>
                  <a:cubicBezTo>
                    <a:pt x="154" y="71"/>
                    <a:pt x="152" y="69"/>
                    <a:pt x="152" y="68"/>
                  </a:cubicBezTo>
                  <a:cubicBezTo>
                    <a:pt x="152" y="66"/>
                    <a:pt x="153" y="63"/>
                    <a:pt x="152" y="62"/>
                  </a:cubicBezTo>
                  <a:cubicBezTo>
                    <a:pt x="152" y="62"/>
                    <a:pt x="150" y="61"/>
                    <a:pt x="149" y="61"/>
                  </a:cubicBezTo>
                  <a:cubicBezTo>
                    <a:pt x="149" y="61"/>
                    <a:pt x="148" y="60"/>
                    <a:pt x="147" y="59"/>
                  </a:cubicBezTo>
                  <a:cubicBezTo>
                    <a:pt x="147" y="58"/>
                    <a:pt x="147" y="57"/>
                    <a:pt x="147" y="57"/>
                  </a:cubicBezTo>
                  <a:cubicBezTo>
                    <a:pt x="148" y="55"/>
                    <a:pt x="152" y="55"/>
                    <a:pt x="153" y="54"/>
                  </a:cubicBezTo>
                  <a:cubicBezTo>
                    <a:pt x="155" y="52"/>
                    <a:pt x="158" y="47"/>
                    <a:pt x="158" y="43"/>
                  </a:cubicBezTo>
                  <a:cubicBezTo>
                    <a:pt x="158" y="42"/>
                    <a:pt x="157" y="40"/>
                    <a:pt x="156" y="39"/>
                  </a:cubicBezTo>
                  <a:cubicBezTo>
                    <a:pt x="156" y="37"/>
                    <a:pt x="155" y="32"/>
                    <a:pt x="156" y="30"/>
                  </a:cubicBezTo>
                  <a:cubicBezTo>
                    <a:pt x="157" y="28"/>
                    <a:pt x="160" y="27"/>
                    <a:pt x="161" y="26"/>
                  </a:cubicBezTo>
                  <a:cubicBezTo>
                    <a:pt x="162" y="26"/>
                    <a:pt x="163" y="24"/>
                    <a:pt x="163" y="23"/>
                  </a:cubicBezTo>
                  <a:cubicBezTo>
                    <a:pt x="165" y="19"/>
                    <a:pt x="169" y="12"/>
                    <a:pt x="167" y="9"/>
                  </a:cubicBezTo>
                  <a:cubicBezTo>
                    <a:pt x="165" y="7"/>
                    <a:pt x="159" y="6"/>
                    <a:pt x="157" y="5"/>
                  </a:cubicBezTo>
                  <a:cubicBezTo>
                    <a:pt x="156" y="4"/>
                    <a:pt x="154" y="2"/>
                    <a:pt x="153" y="2"/>
                  </a:cubicBezTo>
                  <a:cubicBezTo>
                    <a:pt x="152" y="1"/>
                    <a:pt x="150" y="0"/>
                    <a:pt x="149" y="0"/>
                  </a:cubicBezTo>
                  <a:cubicBezTo>
                    <a:pt x="149" y="1"/>
                    <a:pt x="148" y="3"/>
                    <a:pt x="148" y="3"/>
                  </a:cubicBezTo>
                  <a:cubicBezTo>
                    <a:pt x="148" y="3"/>
                    <a:pt x="149" y="6"/>
                    <a:pt x="148" y="7"/>
                  </a:cubicBezTo>
                  <a:cubicBezTo>
                    <a:pt x="148" y="9"/>
                    <a:pt x="144" y="11"/>
                    <a:pt x="142" y="11"/>
                  </a:cubicBezTo>
                  <a:cubicBezTo>
                    <a:pt x="141" y="11"/>
                    <a:pt x="139" y="9"/>
                    <a:pt x="137" y="9"/>
                  </a:cubicBezTo>
                  <a:cubicBezTo>
                    <a:pt x="137" y="9"/>
                    <a:pt x="135" y="10"/>
                    <a:pt x="135" y="10"/>
                  </a:cubicBezTo>
                  <a:cubicBezTo>
                    <a:pt x="134" y="12"/>
                    <a:pt x="136" y="16"/>
                    <a:pt x="135" y="18"/>
                  </a:cubicBezTo>
                  <a:cubicBezTo>
                    <a:pt x="134" y="18"/>
                    <a:pt x="131" y="18"/>
                    <a:pt x="130" y="18"/>
                  </a:cubicBezTo>
                  <a:cubicBezTo>
                    <a:pt x="129" y="19"/>
                    <a:pt x="130" y="24"/>
                    <a:pt x="129" y="24"/>
                  </a:cubicBezTo>
                  <a:cubicBezTo>
                    <a:pt x="127" y="24"/>
                    <a:pt x="126" y="20"/>
                    <a:pt x="125" y="19"/>
                  </a:cubicBezTo>
                  <a:cubicBezTo>
                    <a:pt x="123" y="19"/>
                    <a:pt x="120" y="22"/>
                    <a:pt x="118" y="22"/>
                  </a:cubicBezTo>
                  <a:cubicBezTo>
                    <a:pt x="118" y="23"/>
                    <a:pt x="116" y="22"/>
                    <a:pt x="116" y="23"/>
                  </a:cubicBezTo>
                  <a:cubicBezTo>
                    <a:pt x="114" y="25"/>
                    <a:pt x="115" y="31"/>
                    <a:pt x="114" y="33"/>
                  </a:cubicBezTo>
                  <a:cubicBezTo>
                    <a:pt x="113" y="33"/>
                    <a:pt x="111" y="35"/>
                    <a:pt x="110" y="35"/>
                  </a:cubicBezTo>
                  <a:cubicBezTo>
                    <a:pt x="109" y="34"/>
                    <a:pt x="107" y="31"/>
                    <a:pt x="106" y="31"/>
                  </a:cubicBezTo>
                  <a:cubicBezTo>
                    <a:pt x="105" y="30"/>
                    <a:pt x="103" y="30"/>
                    <a:pt x="103" y="31"/>
                  </a:cubicBezTo>
                  <a:cubicBezTo>
                    <a:pt x="102" y="31"/>
                    <a:pt x="101" y="33"/>
                    <a:pt x="101" y="34"/>
                  </a:cubicBezTo>
                  <a:cubicBezTo>
                    <a:pt x="100" y="34"/>
                    <a:pt x="98" y="33"/>
                    <a:pt x="98" y="34"/>
                  </a:cubicBezTo>
                  <a:cubicBezTo>
                    <a:pt x="96" y="35"/>
                    <a:pt x="98" y="39"/>
                    <a:pt x="98" y="40"/>
                  </a:cubicBezTo>
                  <a:cubicBezTo>
                    <a:pt x="98" y="41"/>
                    <a:pt x="100" y="44"/>
                    <a:pt x="99" y="46"/>
                  </a:cubicBezTo>
                  <a:cubicBezTo>
                    <a:pt x="99" y="46"/>
                    <a:pt x="97" y="47"/>
                    <a:pt x="96" y="48"/>
                  </a:cubicBezTo>
                  <a:cubicBezTo>
                    <a:pt x="96" y="48"/>
                    <a:pt x="93" y="48"/>
                    <a:pt x="93" y="49"/>
                  </a:cubicBezTo>
                  <a:cubicBezTo>
                    <a:pt x="93" y="52"/>
                    <a:pt x="103" y="50"/>
                    <a:pt x="105" y="53"/>
                  </a:cubicBezTo>
                  <a:cubicBezTo>
                    <a:pt x="106" y="54"/>
                    <a:pt x="108" y="60"/>
                    <a:pt x="107" y="62"/>
                  </a:cubicBezTo>
                  <a:cubicBezTo>
                    <a:pt x="106" y="63"/>
                    <a:pt x="103" y="63"/>
                    <a:pt x="102" y="63"/>
                  </a:cubicBezTo>
                  <a:cubicBezTo>
                    <a:pt x="99" y="63"/>
                    <a:pt x="94" y="59"/>
                    <a:pt x="91" y="60"/>
                  </a:cubicBezTo>
                  <a:cubicBezTo>
                    <a:pt x="90" y="60"/>
                    <a:pt x="90" y="61"/>
                    <a:pt x="89" y="61"/>
                  </a:cubicBezTo>
                  <a:cubicBezTo>
                    <a:pt x="87" y="61"/>
                    <a:pt x="83" y="62"/>
                    <a:pt x="81" y="61"/>
                  </a:cubicBezTo>
                  <a:cubicBezTo>
                    <a:pt x="78" y="60"/>
                    <a:pt x="71" y="57"/>
                    <a:pt x="69" y="54"/>
                  </a:cubicBezTo>
                  <a:cubicBezTo>
                    <a:pt x="69" y="53"/>
                    <a:pt x="71" y="49"/>
                    <a:pt x="71" y="47"/>
                  </a:cubicBezTo>
                  <a:cubicBezTo>
                    <a:pt x="71" y="47"/>
                    <a:pt x="70" y="45"/>
                    <a:pt x="69" y="45"/>
                  </a:cubicBezTo>
                  <a:cubicBezTo>
                    <a:pt x="67" y="43"/>
                    <a:pt x="60" y="47"/>
                    <a:pt x="58" y="45"/>
                  </a:cubicBezTo>
                  <a:cubicBezTo>
                    <a:pt x="57" y="45"/>
                    <a:pt x="57" y="42"/>
                    <a:pt x="57" y="42"/>
                  </a:cubicBezTo>
                  <a:cubicBezTo>
                    <a:pt x="57" y="42"/>
                    <a:pt x="52" y="42"/>
                    <a:pt x="51" y="42"/>
                  </a:cubicBezTo>
                  <a:cubicBezTo>
                    <a:pt x="48" y="41"/>
                    <a:pt x="46" y="36"/>
                    <a:pt x="43" y="37"/>
                  </a:cubicBezTo>
                  <a:cubicBezTo>
                    <a:pt x="43" y="37"/>
                    <a:pt x="41" y="39"/>
                    <a:pt x="41" y="40"/>
                  </a:cubicBezTo>
                  <a:cubicBezTo>
                    <a:pt x="41" y="40"/>
                    <a:pt x="41" y="41"/>
                    <a:pt x="42" y="41"/>
                  </a:cubicBezTo>
                  <a:cubicBezTo>
                    <a:pt x="43" y="41"/>
                    <a:pt x="44" y="41"/>
                    <a:pt x="45" y="42"/>
                  </a:cubicBezTo>
                  <a:cubicBezTo>
                    <a:pt x="45" y="42"/>
                    <a:pt x="45" y="43"/>
                    <a:pt x="44" y="44"/>
                  </a:cubicBezTo>
                  <a:cubicBezTo>
                    <a:pt x="44" y="45"/>
                    <a:pt x="41" y="46"/>
                    <a:pt x="40" y="47"/>
                  </a:cubicBezTo>
                  <a:cubicBezTo>
                    <a:pt x="40" y="48"/>
                    <a:pt x="40" y="49"/>
                    <a:pt x="40" y="50"/>
                  </a:cubicBezTo>
                  <a:cubicBezTo>
                    <a:pt x="41" y="52"/>
                    <a:pt x="44" y="53"/>
                    <a:pt x="45" y="54"/>
                  </a:cubicBezTo>
                  <a:cubicBezTo>
                    <a:pt x="46" y="55"/>
                    <a:pt x="46" y="58"/>
                    <a:pt x="46" y="59"/>
                  </a:cubicBezTo>
                  <a:cubicBezTo>
                    <a:pt x="46" y="61"/>
                    <a:pt x="44" y="63"/>
                    <a:pt x="45" y="64"/>
                  </a:cubicBezTo>
                  <a:cubicBezTo>
                    <a:pt x="45" y="65"/>
                    <a:pt x="47" y="65"/>
                    <a:pt x="47" y="66"/>
                  </a:cubicBezTo>
                  <a:cubicBezTo>
                    <a:pt x="47" y="66"/>
                    <a:pt x="47" y="68"/>
                    <a:pt x="46" y="69"/>
                  </a:cubicBezTo>
                  <a:cubicBezTo>
                    <a:pt x="46" y="69"/>
                    <a:pt x="44" y="69"/>
                    <a:pt x="44" y="70"/>
                  </a:cubicBezTo>
                  <a:cubicBezTo>
                    <a:pt x="44" y="70"/>
                    <a:pt x="44" y="72"/>
                    <a:pt x="44" y="72"/>
                  </a:cubicBezTo>
                  <a:cubicBezTo>
                    <a:pt x="43" y="73"/>
                    <a:pt x="40" y="72"/>
                    <a:pt x="39" y="71"/>
                  </a:cubicBezTo>
                  <a:cubicBezTo>
                    <a:pt x="38" y="70"/>
                    <a:pt x="37" y="67"/>
                    <a:pt x="35" y="66"/>
                  </a:cubicBezTo>
                  <a:cubicBezTo>
                    <a:pt x="35" y="66"/>
                    <a:pt x="33" y="66"/>
                    <a:pt x="33" y="66"/>
                  </a:cubicBezTo>
                  <a:cubicBezTo>
                    <a:pt x="32" y="66"/>
                    <a:pt x="32" y="68"/>
                    <a:pt x="32" y="68"/>
                  </a:cubicBezTo>
                  <a:cubicBezTo>
                    <a:pt x="32" y="69"/>
                    <a:pt x="34" y="70"/>
                    <a:pt x="34" y="71"/>
                  </a:cubicBezTo>
                  <a:cubicBezTo>
                    <a:pt x="34" y="71"/>
                    <a:pt x="34" y="72"/>
                    <a:pt x="34" y="72"/>
                  </a:cubicBezTo>
                  <a:cubicBezTo>
                    <a:pt x="33" y="73"/>
                    <a:pt x="31" y="74"/>
                    <a:pt x="30" y="74"/>
                  </a:cubicBezTo>
                  <a:cubicBezTo>
                    <a:pt x="30" y="74"/>
                    <a:pt x="29" y="73"/>
                    <a:pt x="29" y="73"/>
                  </a:cubicBezTo>
                  <a:cubicBezTo>
                    <a:pt x="28" y="74"/>
                    <a:pt x="27" y="74"/>
                    <a:pt x="27" y="75"/>
                  </a:cubicBezTo>
                  <a:cubicBezTo>
                    <a:pt x="28" y="76"/>
                    <a:pt x="30" y="76"/>
                    <a:pt x="30" y="77"/>
                  </a:cubicBezTo>
                  <a:cubicBezTo>
                    <a:pt x="30" y="77"/>
                    <a:pt x="30" y="79"/>
                    <a:pt x="29" y="79"/>
                  </a:cubicBezTo>
                  <a:cubicBezTo>
                    <a:pt x="28" y="80"/>
                    <a:pt x="25" y="81"/>
                    <a:pt x="24" y="83"/>
                  </a:cubicBezTo>
                  <a:cubicBezTo>
                    <a:pt x="24" y="83"/>
                    <a:pt x="24" y="84"/>
                    <a:pt x="24" y="85"/>
                  </a:cubicBezTo>
                  <a:cubicBezTo>
                    <a:pt x="24" y="85"/>
                    <a:pt x="23" y="85"/>
                    <a:pt x="23" y="85"/>
                  </a:cubicBezTo>
                  <a:cubicBezTo>
                    <a:pt x="22" y="86"/>
                    <a:pt x="23" y="87"/>
                    <a:pt x="24" y="87"/>
                  </a:cubicBezTo>
                  <a:cubicBezTo>
                    <a:pt x="25" y="88"/>
                    <a:pt x="29" y="88"/>
                    <a:pt x="31" y="89"/>
                  </a:cubicBezTo>
                  <a:cubicBezTo>
                    <a:pt x="31" y="90"/>
                    <a:pt x="31" y="91"/>
                    <a:pt x="31" y="92"/>
                  </a:cubicBezTo>
                  <a:cubicBezTo>
                    <a:pt x="31" y="92"/>
                    <a:pt x="30" y="93"/>
                    <a:pt x="30" y="93"/>
                  </a:cubicBezTo>
                  <a:cubicBezTo>
                    <a:pt x="30" y="94"/>
                    <a:pt x="31" y="95"/>
                    <a:pt x="31" y="96"/>
                  </a:cubicBezTo>
                  <a:cubicBezTo>
                    <a:pt x="32" y="97"/>
                    <a:pt x="33" y="97"/>
                    <a:pt x="34" y="98"/>
                  </a:cubicBezTo>
                  <a:cubicBezTo>
                    <a:pt x="35" y="99"/>
                    <a:pt x="35" y="100"/>
                    <a:pt x="35" y="100"/>
                  </a:cubicBezTo>
                  <a:cubicBezTo>
                    <a:pt x="34" y="101"/>
                    <a:pt x="33" y="101"/>
                    <a:pt x="33" y="101"/>
                  </a:cubicBezTo>
                  <a:cubicBezTo>
                    <a:pt x="32" y="101"/>
                    <a:pt x="31" y="101"/>
                    <a:pt x="31" y="101"/>
                  </a:cubicBezTo>
                  <a:cubicBezTo>
                    <a:pt x="30" y="101"/>
                    <a:pt x="29" y="102"/>
                    <a:pt x="29" y="103"/>
                  </a:cubicBezTo>
                  <a:cubicBezTo>
                    <a:pt x="28" y="104"/>
                    <a:pt x="28" y="107"/>
                    <a:pt x="28" y="109"/>
                  </a:cubicBezTo>
                  <a:cubicBezTo>
                    <a:pt x="27" y="110"/>
                    <a:pt x="25" y="111"/>
                    <a:pt x="25" y="112"/>
                  </a:cubicBezTo>
                  <a:cubicBezTo>
                    <a:pt x="25" y="112"/>
                    <a:pt x="26" y="113"/>
                    <a:pt x="26" y="114"/>
                  </a:cubicBezTo>
                  <a:cubicBezTo>
                    <a:pt x="26" y="114"/>
                    <a:pt x="25" y="115"/>
                    <a:pt x="25" y="115"/>
                  </a:cubicBezTo>
                  <a:cubicBezTo>
                    <a:pt x="24" y="115"/>
                    <a:pt x="21" y="114"/>
                    <a:pt x="20" y="114"/>
                  </a:cubicBezTo>
                  <a:cubicBezTo>
                    <a:pt x="19" y="115"/>
                    <a:pt x="19" y="117"/>
                    <a:pt x="18" y="117"/>
                  </a:cubicBezTo>
                  <a:cubicBezTo>
                    <a:pt x="17" y="118"/>
                    <a:pt x="14" y="118"/>
                    <a:pt x="13" y="118"/>
                  </a:cubicBezTo>
                  <a:cubicBezTo>
                    <a:pt x="12" y="119"/>
                    <a:pt x="12" y="123"/>
                    <a:pt x="10" y="124"/>
                  </a:cubicBezTo>
                  <a:cubicBezTo>
                    <a:pt x="9" y="124"/>
                    <a:pt x="6" y="122"/>
                    <a:pt x="5" y="122"/>
                  </a:cubicBezTo>
                  <a:cubicBezTo>
                    <a:pt x="4" y="123"/>
                    <a:pt x="0" y="126"/>
                    <a:pt x="0" y="126"/>
                  </a:cubicBezTo>
                  <a:cubicBezTo>
                    <a:pt x="0" y="126"/>
                    <a:pt x="6" y="126"/>
                    <a:pt x="8" y="126"/>
                  </a:cubicBezTo>
                  <a:cubicBezTo>
                    <a:pt x="10" y="127"/>
                    <a:pt x="13" y="130"/>
                    <a:pt x="14" y="130"/>
                  </a:cubicBezTo>
                  <a:cubicBezTo>
                    <a:pt x="15" y="130"/>
                    <a:pt x="16" y="126"/>
                    <a:pt x="17" y="126"/>
                  </a:cubicBezTo>
                  <a:cubicBezTo>
                    <a:pt x="17" y="126"/>
                    <a:pt x="17" y="128"/>
                    <a:pt x="18" y="129"/>
                  </a:cubicBezTo>
                  <a:cubicBezTo>
                    <a:pt x="20" y="130"/>
                    <a:pt x="24" y="128"/>
                    <a:pt x="25" y="128"/>
                  </a:cubicBezTo>
                  <a:cubicBezTo>
                    <a:pt x="27" y="128"/>
                    <a:pt x="30" y="127"/>
                    <a:pt x="31" y="127"/>
                  </a:cubicBezTo>
                  <a:cubicBezTo>
                    <a:pt x="32" y="127"/>
                    <a:pt x="33" y="126"/>
                    <a:pt x="33" y="125"/>
                  </a:cubicBezTo>
                  <a:cubicBezTo>
                    <a:pt x="34" y="124"/>
                    <a:pt x="33" y="120"/>
                    <a:pt x="33" y="119"/>
                  </a:cubicBezTo>
                  <a:cubicBezTo>
                    <a:pt x="33" y="119"/>
                    <a:pt x="35" y="118"/>
                    <a:pt x="35" y="118"/>
                  </a:cubicBezTo>
                  <a:cubicBezTo>
                    <a:pt x="37" y="117"/>
                    <a:pt x="40" y="119"/>
                    <a:pt x="41" y="119"/>
                  </a:cubicBezTo>
                  <a:cubicBezTo>
                    <a:pt x="43" y="119"/>
                    <a:pt x="45" y="119"/>
                    <a:pt x="45" y="119"/>
                  </a:cubicBezTo>
                  <a:cubicBezTo>
                    <a:pt x="46" y="118"/>
                    <a:pt x="46" y="115"/>
                    <a:pt x="47" y="114"/>
                  </a:cubicBezTo>
                  <a:cubicBezTo>
                    <a:pt x="49" y="113"/>
                    <a:pt x="53" y="116"/>
                    <a:pt x="55" y="117"/>
                  </a:cubicBezTo>
                  <a:cubicBezTo>
                    <a:pt x="56" y="117"/>
                    <a:pt x="57" y="119"/>
                    <a:pt x="58" y="119"/>
                  </a:cubicBezTo>
                  <a:cubicBezTo>
                    <a:pt x="60" y="120"/>
                    <a:pt x="63" y="119"/>
                    <a:pt x="64" y="120"/>
                  </a:cubicBezTo>
                  <a:cubicBezTo>
                    <a:pt x="66" y="120"/>
                    <a:pt x="69" y="122"/>
                    <a:pt x="70" y="124"/>
                  </a:cubicBezTo>
                  <a:cubicBezTo>
                    <a:pt x="70" y="124"/>
                    <a:pt x="70" y="125"/>
                    <a:pt x="70" y="125"/>
                  </a:cubicBezTo>
                  <a:cubicBezTo>
                    <a:pt x="69" y="126"/>
                    <a:pt x="67" y="125"/>
                    <a:pt x="66" y="125"/>
                  </a:cubicBezTo>
                  <a:cubicBezTo>
                    <a:pt x="66" y="126"/>
                    <a:pt x="66" y="127"/>
                    <a:pt x="66" y="128"/>
                  </a:cubicBezTo>
                  <a:cubicBezTo>
                    <a:pt x="67" y="129"/>
                    <a:pt x="69" y="131"/>
                    <a:pt x="69" y="133"/>
                  </a:cubicBezTo>
                  <a:cubicBezTo>
                    <a:pt x="69" y="133"/>
                    <a:pt x="69" y="134"/>
                    <a:pt x="69" y="135"/>
                  </a:cubicBezTo>
                  <a:cubicBezTo>
                    <a:pt x="70" y="138"/>
                    <a:pt x="77" y="141"/>
                    <a:pt x="79" y="143"/>
                  </a:cubicBezTo>
                  <a:cubicBezTo>
                    <a:pt x="79" y="144"/>
                    <a:pt x="80" y="145"/>
                    <a:pt x="80" y="146"/>
                  </a:cubicBezTo>
                  <a:cubicBezTo>
                    <a:pt x="80" y="146"/>
                    <a:pt x="79" y="147"/>
                    <a:pt x="79" y="147"/>
                  </a:cubicBezTo>
                  <a:cubicBezTo>
                    <a:pt x="78" y="148"/>
                    <a:pt x="77" y="146"/>
                    <a:pt x="76" y="146"/>
                  </a:cubicBezTo>
                  <a:cubicBezTo>
                    <a:pt x="75" y="146"/>
                    <a:pt x="72" y="148"/>
                    <a:pt x="72" y="149"/>
                  </a:cubicBezTo>
                  <a:cubicBezTo>
                    <a:pt x="71" y="150"/>
                    <a:pt x="71" y="151"/>
                    <a:pt x="71" y="152"/>
                  </a:cubicBezTo>
                  <a:cubicBezTo>
                    <a:pt x="71" y="153"/>
                    <a:pt x="75" y="153"/>
                    <a:pt x="75" y="154"/>
                  </a:cubicBezTo>
                  <a:cubicBezTo>
                    <a:pt x="76" y="156"/>
                    <a:pt x="74" y="158"/>
                    <a:pt x="74" y="159"/>
                  </a:cubicBezTo>
                  <a:cubicBezTo>
                    <a:pt x="74" y="161"/>
                    <a:pt x="76" y="162"/>
                    <a:pt x="76" y="162"/>
                  </a:cubicBezTo>
                  <a:cubicBezTo>
                    <a:pt x="77" y="162"/>
                    <a:pt x="79" y="162"/>
                    <a:pt x="80" y="162"/>
                  </a:cubicBezTo>
                  <a:cubicBezTo>
                    <a:pt x="80" y="163"/>
                    <a:pt x="82" y="164"/>
                    <a:pt x="82" y="165"/>
                  </a:cubicBezTo>
                  <a:cubicBezTo>
                    <a:pt x="82" y="166"/>
                    <a:pt x="80" y="167"/>
                    <a:pt x="80" y="167"/>
                  </a:cubicBezTo>
                  <a:cubicBezTo>
                    <a:pt x="80" y="169"/>
                    <a:pt x="83" y="169"/>
                    <a:pt x="84" y="170"/>
                  </a:cubicBezTo>
                  <a:cubicBezTo>
                    <a:pt x="85" y="170"/>
                    <a:pt x="86" y="168"/>
                    <a:pt x="87" y="168"/>
                  </a:cubicBezTo>
                  <a:cubicBezTo>
                    <a:pt x="89" y="169"/>
                    <a:pt x="92" y="171"/>
                    <a:pt x="92" y="173"/>
                  </a:cubicBezTo>
                  <a:cubicBezTo>
                    <a:pt x="92" y="174"/>
                    <a:pt x="91" y="174"/>
                    <a:pt x="90" y="175"/>
                  </a:cubicBezTo>
                  <a:cubicBezTo>
                    <a:pt x="90" y="176"/>
                    <a:pt x="87" y="174"/>
                    <a:pt x="87" y="175"/>
                  </a:cubicBezTo>
                  <a:cubicBezTo>
                    <a:pt x="86" y="176"/>
                    <a:pt x="89" y="178"/>
                    <a:pt x="89" y="179"/>
                  </a:cubicBezTo>
                  <a:cubicBezTo>
                    <a:pt x="89" y="180"/>
                    <a:pt x="88" y="181"/>
                    <a:pt x="88" y="182"/>
                  </a:cubicBezTo>
                  <a:cubicBezTo>
                    <a:pt x="87" y="184"/>
                    <a:pt x="87" y="186"/>
                    <a:pt x="87" y="186"/>
                  </a:cubicBezTo>
                  <a:cubicBezTo>
                    <a:pt x="88" y="187"/>
                    <a:pt x="90" y="188"/>
                    <a:pt x="90" y="188"/>
                  </a:cubicBezTo>
                  <a:cubicBezTo>
                    <a:pt x="90" y="189"/>
                    <a:pt x="90" y="190"/>
                    <a:pt x="90" y="190"/>
                  </a:cubicBezTo>
                  <a:cubicBezTo>
                    <a:pt x="89" y="190"/>
                    <a:pt x="87" y="190"/>
                    <a:pt x="86" y="190"/>
                  </a:cubicBezTo>
                  <a:cubicBezTo>
                    <a:pt x="86" y="191"/>
                    <a:pt x="86" y="193"/>
                    <a:pt x="86" y="194"/>
                  </a:cubicBezTo>
                  <a:cubicBezTo>
                    <a:pt x="86" y="195"/>
                    <a:pt x="87" y="197"/>
                    <a:pt x="87" y="198"/>
                  </a:cubicBezTo>
                  <a:cubicBezTo>
                    <a:pt x="87" y="200"/>
                    <a:pt x="86" y="202"/>
                    <a:pt x="86" y="202"/>
                  </a:cubicBezTo>
                  <a:cubicBezTo>
                    <a:pt x="86" y="203"/>
                    <a:pt x="86" y="205"/>
                    <a:pt x="86" y="205"/>
                  </a:cubicBezTo>
                  <a:cubicBezTo>
                    <a:pt x="86" y="207"/>
                    <a:pt x="87" y="209"/>
                    <a:pt x="87" y="210"/>
                  </a:cubicBezTo>
                  <a:cubicBezTo>
                    <a:pt x="87" y="211"/>
                    <a:pt x="87" y="212"/>
                    <a:pt x="87" y="212"/>
                  </a:cubicBezTo>
                  <a:cubicBezTo>
                    <a:pt x="87" y="213"/>
                    <a:pt x="90" y="215"/>
                    <a:pt x="91" y="217"/>
                  </a:cubicBezTo>
                  <a:cubicBezTo>
                    <a:pt x="91" y="217"/>
                    <a:pt x="91" y="218"/>
                    <a:pt x="91" y="219"/>
                  </a:cubicBezTo>
                  <a:cubicBezTo>
                    <a:pt x="90" y="220"/>
                    <a:pt x="87" y="219"/>
                    <a:pt x="87" y="220"/>
                  </a:cubicBezTo>
                  <a:cubicBezTo>
                    <a:pt x="85" y="221"/>
                    <a:pt x="84" y="226"/>
                    <a:pt x="86" y="228"/>
                  </a:cubicBezTo>
                  <a:cubicBezTo>
                    <a:pt x="86" y="229"/>
                    <a:pt x="88" y="228"/>
                    <a:pt x="90" y="229"/>
                  </a:cubicBezTo>
                  <a:cubicBezTo>
                    <a:pt x="90" y="229"/>
                    <a:pt x="90" y="230"/>
                    <a:pt x="91" y="231"/>
                  </a:cubicBezTo>
                  <a:cubicBezTo>
                    <a:pt x="91" y="232"/>
                    <a:pt x="91" y="235"/>
                    <a:pt x="90" y="236"/>
                  </a:cubicBezTo>
                  <a:cubicBezTo>
                    <a:pt x="90" y="238"/>
                    <a:pt x="87" y="238"/>
                    <a:pt x="86" y="239"/>
                  </a:cubicBezTo>
                  <a:cubicBezTo>
                    <a:pt x="86" y="239"/>
                    <a:pt x="86" y="240"/>
                    <a:pt x="86" y="241"/>
                  </a:cubicBezTo>
                  <a:cubicBezTo>
                    <a:pt x="86" y="242"/>
                    <a:pt x="88" y="244"/>
                    <a:pt x="88" y="245"/>
                  </a:cubicBezTo>
                  <a:cubicBezTo>
                    <a:pt x="88" y="246"/>
                    <a:pt x="87" y="247"/>
                    <a:pt x="87" y="247"/>
                  </a:cubicBezTo>
                  <a:cubicBezTo>
                    <a:pt x="87" y="247"/>
                    <a:pt x="86" y="247"/>
                    <a:pt x="85" y="247"/>
                  </a:cubicBezTo>
                  <a:cubicBezTo>
                    <a:pt x="85" y="247"/>
                    <a:pt x="85" y="248"/>
                    <a:pt x="85" y="248"/>
                  </a:cubicBezTo>
                  <a:cubicBezTo>
                    <a:pt x="85" y="249"/>
                    <a:pt x="85" y="250"/>
                    <a:pt x="86" y="250"/>
                  </a:cubicBezTo>
                  <a:cubicBezTo>
                    <a:pt x="86" y="251"/>
                    <a:pt x="87" y="252"/>
                    <a:pt x="88" y="253"/>
                  </a:cubicBezTo>
                  <a:cubicBezTo>
                    <a:pt x="88" y="254"/>
                    <a:pt x="90" y="253"/>
                    <a:pt x="90" y="254"/>
                  </a:cubicBezTo>
                  <a:cubicBezTo>
                    <a:pt x="91" y="255"/>
                    <a:pt x="90" y="257"/>
                    <a:pt x="90" y="258"/>
                  </a:cubicBezTo>
                  <a:cubicBezTo>
                    <a:pt x="91" y="259"/>
                    <a:pt x="94" y="259"/>
                    <a:pt x="94" y="260"/>
                  </a:cubicBezTo>
                  <a:cubicBezTo>
                    <a:pt x="94" y="262"/>
                    <a:pt x="93" y="263"/>
                    <a:pt x="93" y="264"/>
                  </a:cubicBezTo>
                  <a:cubicBezTo>
                    <a:pt x="93" y="265"/>
                    <a:pt x="94" y="267"/>
                    <a:pt x="95" y="268"/>
                  </a:cubicBezTo>
                  <a:cubicBezTo>
                    <a:pt x="95" y="269"/>
                    <a:pt x="96" y="270"/>
                    <a:pt x="98" y="271"/>
                  </a:cubicBezTo>
                  <a:cubicBezTo>
                    <a:pt x="98" y="271"/>
                    <a:pt x="100" y="271"/>
                    <a:pt x="100" y="272"/>
                  </a:cubicBezTo>
                  <a:cubicBezTo>
                    <a:pt x="101" y="272"/>
                    <a:pt x="101" y="274"/>
                    <a:pt x="101" y="274"/>
                  </a:cubicBezTo>
                  <a:cubicBezTo>
                    <a:pt x="102" y="275"/>
                    <a:pt x="106" y="274"/>
                    <a:pt x="107" y="274"/>
                  </a:cubicBezTo>
                  <a:cubicBezTo>
                    <a:pt x="109" y="274"/>
                    <a:pt x="113" y="277"/>
                    <a:pt x="115" y="278"/>
                  </a:cubicBezTo>
                  <a:cubicBezTo>
                    <a:pt x="116" y="278"/>
                    <a:pt x="118" y="278"/>
                    <a:pt x="118" y="278"/>
                  </a:cubicBezTo>
                  <a:cubicBezTo>
                    <a:pt x="118" y="278"/>
                    <a:pt x="119" y="275"/>
                    <a:pt x="120" y="274"/>
                  </a:cubicBezTo>
                  <a:cubicBezTo>
                    <a:pt x="121" y="273"/>
                    <a:pt x="123" y="273"/>
                    <a:pt x="124" y="273"/>
                  </a:cubicBezTo>
                  <a:cubicBezTo>
                    <a:pt x="124" y="272"/>
                    <a:pt x="125" y="271"/>
                    <a:pt x="125" y="270"/>
                  </a:cubicBezTo>
                  <a:cubicBezTo>
                    <a:pt x="125" y="269"/>
                    <a:pt x="125" y="267"/>
                    <a:pt x="125" y="267"/>
                  </a:cubicBezTo>
                  <a:cubicBezTo>
                    <a:pt x="126" y="266"/>
                    <a:pt x="127" y="265"/>
                    <a:pt x="128" y="265"/>
                  </a:cubicBezTo>
                  <a:cubicBezTo>
                    <a:pt x="129" y="265"/>
                    <a:pt x="130" y="266"/>
                    <a:pt x="131" y="266"/>
                  </a:cubicBezTo>
                  <a:cubicBezTo>
                    <a:pt x="132" y="266"/>
                    <a:pt x="133" y="264"/>
                    <a:pt x="133" y="263"/>
                  </a:cubicBezTo>
                  <a:cubicBezTo>
                    <a:pt x="135" y="263"/>
                    <a:pt x="137" y="264"/>
                    <a:pt x="139" y="264"/>
                  </a:cubicBezTo>
                  <a:cubicBezTo>
                    <a:pt x="140" y="264"/>
                    <a:pt x="142" y="264"/>
                    <a:pt x="142" y="263"/>
                  </a:cubicBezTo>
                  <a:cubicBezTo>
                    <a:pt x="144" y="262"/>
                    <a:pt x="143" y="258"/>
                    <a:pt x="144" y="257"/>
                  </a:cubicBezTo>
                  <a:cubicBezTo>
                    <a:pt x="145" y="256"/>
                    <a:pt x="148" y="255"/>
                    <a:pt x="148" y="255"/>
                  </a:cubicBezTo>
                  <a:cubicBezTo>
                    <a:pt x="148" y="255"/>
                    <a:pt x="152" y="252"/>
                    <a:pt x="152" y="251"/>
                  </a:cubicBezTo>
                  <a:cubicBezTo>
                    <a:pt x="153" y="250"/>
                    <a:pt x="153" y="248"/>
                    <a:pt x="153" y="247"/>
                  </a:cubicBezTo>
                  <a:cubicBezTo>
                    <a:pt x="153" y="246"/>
                    <a:pt x="150" y="246"/>
                    <a:pt x="150" y="244"/>
                  </a:cubicBezTo>
                  <a:cubicBezTo>
                    <a:pt x="150" y="243"/>
                    <a:pt x="152" y="242"/>
                    <a:pt x="152" y="241"/>
                  </a:cubicBezTo>
                  <a:cubicBezTo>
                    <a:pt x="152" y="240"/>
                    <a:pt x="150" y="238"/>
                    <a:pt x="150" y="236"/>
                  </a:cubicBezTo>
                  <a:cubicBezTo>
                    <a:pt x="150" y="235"/>
                    <a:pt x="150" y="233"/>
                    <a:pt x="149" y="232"/>
                  </a:cubicBezTo>
                  <a:cubicBezTo>
                    <a:pt x="149" y="230"/>
                    <a:pt x="147" y="227"/>
                    <a:pt x="147" y="226"/>
                  </a:cubicBezTo>
                  <a:cubicBezTo>
                    <a:pt x="146" y="223"/>
                    <a:pt x="149" y="216"/>
                    <a:pt x="149" y="213"/>
                  </a:cubicBezTo>
                  <a:cubicBezTo>
                    <a:pt x="149" y="210"/>
                    <a:pt x="149" y="203"/>
                    <a:pt x="149" y="203"/>
                  </a:cubicBezTo>
                  <a:cubicBezTo>
                    <a:pt x="149" y="203"/>
                    <a:pt x="149" y="195"/>
                    <a:pt x="148" y="192"/>
                  </a:cubicBezTo>
                  <a:cubicBezTo>
                    <a:pt x="148" y="190"/>
                    <a:pt x="146" y="187"/>
                    <a:pt x="145" y="185"/>
                  </a:cubicBezTo>
                  <a:cubicBezTo>
                    <a:pt x="144" y="183"/>
                    <a:pt x="144" y="179"/>
                    <a:pt x="144" y="178"/>
                  </a:cubicBezTo>
                  <a:cubicBezTo>
                    <a:pt x="144" y="176"/>
                    <a:pt x="142" y="174"/>
                    <a:pt x="142" y="173"/>
                  </a:cubicBezTo>
                  <a:cubicBezTo>
                    <a:pt x="142" y="171"/>
                    <a:pt x="142" y="168"/>
                    <a:pt x="142" y="166"/>
                  </a:cubicBezTo>
                  <a:cubicBezTo>
                    <a:pt x="143" y="164"/>
                    <a:pt x="144" y="159"/>
                    <a:pt x="145" y="156"/>
                  </a:cubicBezTo>
                  <a:cubicBezTo>
                    <a:pt x="146" y="155"/>
                    <a:pt x="149" y="152"/>
                    <a:pt x="150" y="151"/>
                  </a:cubicBezTo>
                  <a:cubicBezTo>
                    <a:pt x="152" y="150"/>
                    <a:pt x="155" y="149"/>
                    <a:pt x="156" y="148"/>
                  </a:cubicBezTo>
                  <a:cubicBezTo>
                    <a:pt x="156" y="148"/>
                    <a:pt x="156" y="147"/>
                    <a:pt x="157" y="147"/>
                  </a:cubicBezTo>
                  <a:cubicBezTo>
                    <a:pt x="157" y="146"/>
                    <a:pt x="156" y="142"/>
                    <a:pt x="156" y="141"/>
                  </a:cubicBezTo>
                  <a:cubicBezTo>
                    <a:pt x="157" y="140"/>
                    <a:pt x="157" y="138"/>
                    <a:pt x="158" y="138"/>
                  </a:cubicBezTo>
                  <a:cubicBezTo>
                    <a:pt x="160" y="138"/>
                    <a:pt x="161" y="138"/>
                    <a:pt x="162" y="138"/>
                  </a:cubicBezTo>
                  <a:cubicBezTo>
                    <a:pt x="163" y="138"/>
                    <a:pt x="164" y="138"/>
                    <a:pt x="165" y="138"/>
                  </a:cubicBezTo>
                  <a:cubicBezTo>
                    <a:pt x="165" y="138"/>
                    <a:pt x="165" y="137"/>
                    <a:pt x="165" y="136"/>
                  </a:cubicBezTo>
                  <a:cubicBezTo>
                    <a:pt x="165" y="136"/>
                    <a:pt x="165" y="134"/>
                    <a:pt x="165" y="133"/>
                  </a:cubicBezTo>
                  <a:cubicBezTo>
                    <a:pt x="165" y="132"/>
                    <a:pt x="168" y="131"/>
                    <a:pt x="169" y="130"/>
                  </a:cubicBezTo>
                  <a:cubicBezTo>
                    <a:pt x="170" y="130"/>
                    <a:pt x="172" y="130"/>
                    <a:pt x="174" y="130"/>
                  </a:cubicBezTo>
                  <a:cubicBezTo>
                    <a:pt x="174" y="130"/>
                    <a:pt x="176" y="130"/>
                    <a:pt x="177" y="130"/>
                  </a:cubicBezTo>
                  <a:cubicBezTo>
                    <a:pt x="178" y="130"/>
                    <a:pt x="180" y="129"/>
                    <a:pt x="181" y="128"/>
                  </a:cubicBezTo>
                  <a:cubicBezTo>
                    <a:pt x="181" y="127"/>
                    <a:pt x="182" y="125"/>
                    <a:pt x="182" y="124"/>
                  </a:cubicBezTo>
                  <a:cubicBezTo>
                    <a:pt x="182" y="123"/>
                    <a:pt x="180" y="120"/>
                    <a:pt x="180" y="119"/>
                  </a:cubicBezTo>
                  <a:cubicBezTo>
                    <a:pt x="180" y="117"/>
                    <a:pt x="184" y="112"/>
                    <a:pt x="184" y="112"/>
                  </a:cubicBezTo>
                  <a:cubicBezTo>
                    <a:pt x="184" y="112"/>
                    <a:pt x="184" y="107"/>
                    <a:pt x="182" y="106"/>
                  </a:cubicBezTo>
                  <a:cubicBezTo>
                    <a:pt x="181" y="105"/>
                    <a:pt x="179" y="107"/>
                    <a:pt x="178" y="10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112"/>
            <p:cNvSpPr>
              <a:spLocks/>
            </p:cNvSpPr>
            <p:nvPr/>
          </p:nvSpPr>
          <p:spPr bwMode="auto">
            <a:xfrm>
              <a:off x="1652" y="1889"/>
              <a:ext cx="492" cy="743"/>
            </a:xfrm>
            <a:custGeom>
              <a:avLst/>
              <a:gdLst>
                <a:gd name="T0" fmla="*/ 176 w 184"/>
                <a:gd name="T1" fmla="*/ 94 h 278"/>
                <a:gd name="T2" fmla="*/ 168 w 184"/>
                <a:gd name="T3" fmla="*/ 81 h 278"/>
                <a:gd name="T4" fmla="*/ 161 w 184"/>
                <a:gd name="T5" fmla="*/ 71 h 278"/>
                <a:gd name="T6" fmla="*/ 152 w 184"/>
                <a:gd name="T7" fmla="*/ 62 h 278"/>
                <a:gd name="T8" fmla="*/ 153 w 184"/>
                <a:gd name="T9" fmla="*/ 54 h 278"/>
                <a:gd name="T10" fmla="*/ 161 w 184"/>
                <a:gd name="T11" fmla="*/ 26 h 278"/>
                <a:gd name="T12" fmla="*/ 153 w 184"/>
                <a:gd name="T13" fmla="*/ 2 h 278"/>
                <a:gd name="T14" fmla="*/ 142 w 184"/>
                <a:gd name="T15" fmla="*/ 11 h 278"/>
                <a:gd name="T16" fmla="*/ 130 w 184"/>
                <a:gd name="T17" fmla="*/ 18 h 278"/>
                <a:gd name="T18" fmla="*/ 116 w 184"/>
                <a:gd name="T19" fmla="*/ 23 h 278"/>
                <a:gd name="T20" fmla="*/ 103 w 184"/>
                <a:gd name="T21" fmla="*/ 31 h 278"/>
                <a:gd name="T22" fmla="*/ 99 w 184"/>
                <a:gd name="T23" fmla="*/ 46 h 278"/>
                <a:gd name="T24" fmla="*/ 107 w 184"/>
                <a:gd name="T25" fmla="*/ 62 h 278"/>
                <a:gd name="T26" fmla="*/ 81 w 184"/>
                <a:gd name="T27" fmla="*/ 61 h 278"/>
                <a:gd name="T28" fmla="*/ 58 w 184"/>
                <a:gd name="T29" fmla="*/ 45 h 278"/>
                <a:gd name="T30" fmla="*/ 41 w 184"/>
                <a:gd name="T31" fmla="*/ 40 h 278"/>
                <a:gd name="T32" fmla="*/ 40 w 184"/>
                <a:gd name="T33" fmla="*/ 47 h 278"/>
                <a:gd name="T34" fmla="*/ 45 w 184"/>
                <a:gd name="T35" fmla="*/ 64 h 278"/>
                <a:gd name="T36" fmla="*/ 44 w 184"/>
                <a:gd name="T37" fmla="*/ 72 h 278"/>
                <a:gd name="T38" fmla="*/ 32 w 184"/>
                <a:gd name="T39" fmla="*/ 68 h 278"/>
                <a:gd name="T40" fmla="*/ 29 w 184"/>
                <a:gd name="T41" fmla="*/ 73 h 278"/>
                <a:gd name="T42" fmla="*/ 24 w 184"/>
                <a:gd name="T43" fmla="*/ 83 h 278"/>
                <a:gd name="T44" fmla="*/ 31 w 184"/>
                <a:gd name="T45" fmla="*/ 89 h 278"/>
                <a:gd name="T46" fmla="*/ 34 w 184"/>
                <a:gd name="T47" fmla="*/ 98 h 278"/>
                <a:gd name="T48" fmla="*/ 29 w 184"/>
                <a:gd name="T49" fmla="*/ 103 h 278"/>
                <a:gd name="T50" fmla="*/ 25 w 184"/>
                <a:gd name="T51" fmla="*/ 115 h 278"/>
                <a:gd name="T52" fmla="*/ 10 w 184"/>
                <a:gd name="T53" fmla="*/ 124 h 278"/>
                <a:gd name="T54" fmla="*/ 14 w 184"/>
                <a:gd name="T55" fmla="*/ 130 h 278"/>
                <a:gd name="T56" fmla="*/ 31 w 184"/>
                <a:gd name="T57" fmla="*/ 127 h 278"/>
                <a:gd name="T58" fmla="*/ 41 w 184"/>
                <a:gd name="T59" fmla="*/ 119 h 278"/>
                <a:gd name="T60" fmla="*/ 58 w 184"/>
                <a:gd name="T61" fmla="*/ 119 h 278"/>
                <a:gd name="T62" fmla="*/ 66 w 184"/>
                <a:gd name="T63" fmla="*/ 125 h 278"/>
                <a:gd name="T64" fmla="*/ 79 w 184"/>
                <a:gd name="T65" fmla="*/ 143 h 278"/>
                <a:gd name="T66" fmla="*/ 72 w 184"/>
                <a:gd name="T67" fmla="*/ 149 h 278"/>
                <a:gd name="T68" fmla="*/ 76 w 184"/>
                <a:gd name="T69" fmla="*/ 162 h 278"/>
                <a:gd name="T70" fmla="*/ 84 w 184"/>
                <a:gd name="T71" fmla="*/ 170 h 278"/>
                <a:gd name="T72" fmla="*/ 87 w 184"/>
                <a:gd name="T73" fmla="*/ 175 h 278"/>
                <a:gd name="T74" fmla="*/ 90 w 184"/>
                <a:gd name="T75" fmla="*/ 188 h 278"/>
                <a:gd name="T76" fmla="*/ 87 w 184"/>
                <a:gd name="T77" fmla="*/ 198 h 278"/>
                <a:gd name="T78" fmla="*/ 87 w 184"/>
                <a:gd name="T79" fmla="*/ 212 h 278"/>
                <a:gd name="T80" fmla="*/ 86 w 184"/>
                <a:gd name="T81" fmla="*/ 228 h 278"/>
                <a:gd name="T82" fmla="*/ 86 w 184"/>
                <a:gd name="T83" fmla="*/ 239 h 278"/>
                <a:gd name="T84" fmla="*/ 85 w 184"/>
                <a:gd name="T85" fmla="*/ 247 h 278"/>
                <a:gd name="T86" fmla="*/ 90 w 184"/>
                <a:gd name="T87" fmla="*/ 254 h 278"/>
                <a:gd name="T88" fmla="*/ 95 w 184"/>
                <a:gd name="T89" fmla="*/ 268 h 278"/>
                <a:gd name="T90" fmla="*/ 107 w 184"/>
                <a:gd name="T91" fmla="*/ 274 h 278"/>
                <a:gd name="T92" fmla="*/ 124 w 184"/>
                <a:gd name="T93" fmla="*/ 273 h 278"/>
                <a:gd name="T94" fmla="*/ 131 w 184"/>
                <a:gd name="T95" fmla="*/ 266 h 278"/>
                <a:gd name="T96" fmla="*/ 144 w 184"/>
                <a:gd name="T97" fmla="*/ 257 h 278"/>
                <a:gd name="T98" fmla="*/ 150 w 184"/>
                <a:gd name="T99" fmla="*/ 244 h 278"/>
                <a:gd name="T100" fmla="*/ 147 w 184"/>
                <a:gd name="T101" fmla="*/ 226 h 278"/>
                <a:gd name="T102" fmla="*/ 145 w 184"/>
                <a:gd name="T103" fmla="*/ 185 h 278"/>
                <a:gd name="T104" fmla="*/ 145 w 184"/>
                <a:gd name="T105" fmla="*/ 156 h 278"/>
                <a:gd name="T106" fmla="*/ 156 w 184"/>
                <a:gd name="T107" fmla="*/ 141 h 278"/>
                <a:gd name="T108" fmla="*/ 165 w 184"/>
                <a:gd name="T109" fmla="*/ 136 h 278"/>
                <a:gd name="T110" fmla="*/ 177 w 184"/>
                <a:gd name="T111" fmla="*/ 130 h 278"/>
                <a:gd name="T112" fmla="*/ 184 w 184"/>
                <a:gd name="T113" fmla="*/ 112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4" h="278">
                  <a:moveTo>
                    <a:pt x="178" y="106"/>
                  </a:moveTo>
                  <a:cubicBezTo>
                    <a:pt x="177" y="106"/>
                    <a:pt x="176" y="104"/>
                    <a:pt x="176" y="104"/>
                  </a:cubicBezTo>
                  <a:cubicBezTo>
                    <a:pt x="176" y="102"/>
                    <a:pt x="178" y="99"/>
                    <a:pt x="178" y="97"/>
                  </a:cubicBezTo>
                  <a:cubicBezTo>
                    <a:pt x="178" y="96"/>
                    <a:pt x="176" y="95"/>
                    <a:pt x="176" y="94"/>
                  </a:cubicBezTo>
                  <a:cubicBezTo>
                    <a:pt x="175" y="94"/>
                    <a:pt x="174" y="94"/>
                    <a:pt x="173" y="94"/>
                  </a:cubicBezTo>
                  <a:cubicBezTo>
                    <a:pt x="172" y="93"/>
                    <a:pt x="170" y="91"/>
                    <a:pt x="169" y="89"/>
                  </a:cubicBezTo>
                  <a:cubicBezTo>
                    <a:pt x="169" y="88"/>
                    <a:pt x="170" y="87"/>
                    <a:pt x="170" y="86"/>
                  </a:cubicBezTo>
                  <a:cubicBezTo>
                    <a:pt x="170" y="84"/>
                    <a:pt x="168" y="83"/>
                    <a:pt x="168" y="81"/>
                  </a:cubicBezTo>
                  <a:cubicBezTo>
                    <a:pt x="168" y="80"/>
                    <a:pt x="169" y="77"/>
                    <a:pt x="169" y="76"/>
                  </a:cubicBezTo>
                  <a:cubicBezTo>
                    <a:pt x="169" y="73"/>
                    <a:pt x="168" y="68"/>
                    <a:pt x="165" y="66"/>
                  </a:cubicBezTo>
                  <a:cubicBezTo>
                    <a:pt x="164" y="66"/>
                    <a:pt x="163" y="66"/>
                    <a:pt x="162" y="67"/>
                  </a:cubicBezTo>
                  <a:cubicBezTo>
                    <a:pt x="161" y="68"/>
                    <a:pt x="162" y="71"/>
                    <a:pt x="161" y="71"/>
                  </a:cubicBezTo>
                  <a:cubicBezTo>
                    <a:pt x="160" y="72"/>
                    <a:pt x="158" y="72"/>
                    <a:pt x="157" y="72"/>
                  </a:cubicBezTo>
                  <a:cubicBezTo>
                    <a:pt x="157" y="72"/>
                    <a:pt x="155" y="72"/>
                    <a:pt x="155" y="72"/>
                  </a:cubicBezTo>
                  <a:cubicBezTo>
                    <a:pt x="154" y="71"/>
                    <a:pt x="152" y="69"/>
                    <a:pt x="152" y="68"/>
                  </a:cubicBezTo>
                  <a:cubicBezTo>
                    <a:pt x="152" y="66"/>
                    <a:pt x="153" y="63"/>
                    <a:pt x="152" y="62"/>
                  </a:cubicBezTo>
                  <a:cubicBezTo>
                    <a:pt x="152" y="62"/>
                    <a:pt x="150" y="61"/>
                    <a:pt x="149" y="61"/>
                  </a:cubicBezTo>
                  <a:cubicBezTo>
                    <a:pt x="149" y="61"/>
                    <a:pt x="148" y="60"/>
                    <a:pt x="147" y="59"/>
                  </a:cubicBezTo>
                  <a:cubicBezTo>
                    <a:pt x="147" y="58"/>
                    <a:pt x="147" y="57"/>
                    <a:pt x="147" y="57"/>
                  </a:cubicBezTo>
                  <a:cubicBezTo>
                    <a:pt x="148" y="55"/>
                    <a:pt x="152" y="55"/>
                    <a:pt x="153" y="54"/>
                  </a:cubicBezTo>
                  <a:cubicBezTo>
                    <a:pt x="155" y="52"/>
                    <a:pt x="158" y="47"/>
                    <a:pt x="158" y="43"/>
                  </a:cubicBezTo>
                  <a:cubicBezTo>
                    <a:pt x="158" y="42"/>
                    <a:pt x="157" y="40"/>
                    <a:pt x="156" y="39"/>
                  </a:cubicBezTo>
                  <a:cubicBezTo>
                    <a:pt x="156" y="37"/>
                    <a:pt x="155" y="32"/>
                    <a:pt x="156" y="30"/>
                  </a:cubicBezTo>
                  <a:cubicBezTo>
                    <a:pt x="157" y="28"/>
                    <a:pt x="160" y="27"/>
                    <a:pt x="161" y="26"/>
                  </a:cubicBezTo>
                  <a:cubicBezTo>
                    <a:pt x="162" y="26"/>
                    <a:pt x="163" y="24"/>
                    <a:pt x="163" y="23"/>
                  </a:cubicBezTo>
                  <a:cubicBezTo>
                    <a:pt x="165" y="19"/>
                    <a:pt x="169" y="12"/>
                    <a:pt x="167" y="9"/>
                  </a:cubicBezTo>
                  <a:cubicBezTo>
                    <a:pt x="165" y="7"/>
                    <a:pt x="159" y="6"/>
                    <a:pt x="157" y="5"/>
                  </a:cubicBezTo>
                  <a:cubicBezTo>
                    <a:pt x="156" y="4"/>
                    <a:pt x="154" y="2"/>
                    <a:pt x="153" y="2"/>
                  </a:cubicBezTo>
                  <a:cubicBezTo>
                    <a:pt x="152" y="1"/>
                    <a:pt x="150" y="0"/>
                    <a:pt x="149" y="0"/>
                  </a:cubicBezTo>
                  <a:cubicBezTo>
                    <a:pt x="149" y="1"/>
                    <a:pt x="148" y="3"/>
                    <a:pt x="148" y="3"/>
                  </a:cubicBezTo>
                  <a:cubicBezTo>
                    <a:pt x="148" y="3"/>
                    <a:pt x="149" y="6"/>
                    <a:pt x="148" y="7"/>
                  </a:cubicBezTo>
                  <a:cubicBezTo>
                    <a:pt x="148" y="9"/>
                    <a:pt x="144" y="11"/>
                    <a:pt x="142" y="11"/>
                  </a:cubicBezTo>
                  <a:cubicBezTo>
                    <a:pt x="141" y="11"/>
                    <a:pt x="139" y="9"/>
                    <a:pt x="137" y="9"/>
                  </a:cubicBezTo>
                  <a:cubicBezTo>
                    <a:pt x="137" y="9"/>
                    <a:pt x="135" y="10"/>
                    <a:pt x="135" y="10"/>
                  </a:cubicBezTo>
                  <a:cubicBezTo>
                    <a:pt x="134" y="12"/>
                    <a:pt x="136" y="16"/>
                    <a:pt x="135" y="18"/>
                  </a:cubicBezTo>
                  <a:cubicBezTo>
                    <a:pt x="134" y="18"/>
                    <a:pt x="131" y="18"/>
                    <a:pt x="130" y="18"/>
                  </a:cubicBezTo>
                  <a:cubicBezTo>
                    <a:pt x="129" y="19"/>
                    <a:pt x="130" y="24"/>
                    <a:pt x="129" y="24"/>
                  </a:cubicBezTo>
                  <a:cubicBezTo>
                    <a:pt x="127" y="24"/>
                    <a:pt x="126" y="20"/>
                    <a:pt x="125" y="19"/>
                  </a:cubicBezTo>
                  <a:cubicBezTo>
                    <a:pt x="123" y="19"/>
                    <a:pt x="120" y="22"/>
                    <a:pt x="118" y="22"/>
                  </a:cubicBezTo>
                  <a:cubicBezTo>
                    <a:pt x="118" y="23"/>
                    <a:pt x="116" y="22"/>
                    <a:pt x="116" y="23"/>
                  </a:cubicBezTo>
                  <a:cubicBezTo>
                    <a:pt x="114" y="25"/>
                    <a:pt x="115" y="31"/>
                    <a:pt x="114" y="33"/>
                  </a:cubicBezTo>
                  <a:cubicBezTo>
                    <a:pt x="113" y="33"/>
                    <a:pt x="111" y="35"/>
                    <a:pt x="110" y="35"/>
                  </a:cubicBezTo>
                  <a:cubicBezTo>
                    <a:pt x="109" y="34"/>
                    <a:pt x="107" y="31"/>
                    <a:pt x="106" y="31"/>
                  </a:cubicBezTo>
                  <a:cubicBezTo>
                    <a:pt x="105" y="30"/>
                    <a:pt x="103" y="30"/>
                    <a:pt x="103" y="31"/>
                  </a:cubicBezTo>
                  <a:cubicBezTo>
                    <a:pt x="102" y="31"/>
                    <a:pt x="101" y="33"/>
                    <a:pt x="101" y="34"/>
                  </a:cubicBezTo>
                  <a:cubicBezTo>
                    <a:pt x="100" y="34"/>
                    <a:pt x="98" y="33"/>
                    <a:pt x="98" y="34"/>
                  </a:cubicBezTo>
                  <a:cubicBezTo>
                    <a:pt x="96" y="35"/>
                    <a:pt x="98" y="39"/>
                    <a:pt x="98" y="40"/>
                  </a:cubicBezTo>
                  <a:cubicBezTo>
                    <a:pt x="98" y="41"/>
                    <a:pt x="100" y="44"/>
                    <a:pt x="99" y="46"/>
                  </a:cubicBezTo>
                  <a:cubicBezTo>
                    <a:pt x="99" y="46"/>
                    <a:pt x="97" y="47"/>
                    <a:pt x="96" y="48"/>
                  </a:cubicBezTo>
                  <a:cubicBezTo>
                    <a:pt x="96" y="48"/>
                    <a:pt x="93" y="48"/>
                    <a:pt x="93" y="49"/>
                  </a:cubicBezTo>
                  <a:cubicBezTo>
                    <a:pt x="93" y="52"/>
                    <a:pt x="103" y="50"/>
                    <a:pt x="105" y="53"/>
                  </a:cubicBezTo>
                  <a:cubicBezTo>
                    <a:pt x="106" y="54"/>
                    <a:pt x="108" y="60"/>
                    <a:pt x="107" y="62"/>
                  </a:cubicBezTo>
                  <a:cubicBezTo>
                    <a:pt x="106" y="63"/>
                    <a:pt x="103" y="63"/>
                    <a:pt x="102" y="63"/>
                  </a:cubicBezTo>
                  <a:cubicBezTo>
                    <a:pt x="99" y="63"/>
                    <a:pt x="94" y="59"/>
                    <a:pt x="91" y="60"/>
                  </a:cubicBezTo>
                  <a:cubicBezTo>
                    <a:pt x="90" y="60"/>
                    <a:pt x="90" y="61"/>
                    <a:pt x="89" y="61"/>
                  </a:cubicBezTo>
                  <a:cubicBezTo>
                    <a:pt x="87" y="61"/>
                    <a:pt x="83" y="62"/>
                    <a:pt x="81" y="61"/>
                  </a:cubicBezTo>
                  <a:cubicBezTo>
                    <a:pt x="78" y="60"/>
                    <a:pt x="71" y="57"/>
                    <a:pt x="69" y="54"/>
                  </a:cubicBezTo>
                  <a:cubicBezTo>
                    <a:pt x="69" y="53"/>
                    <a:pt x="71" y="49"/>
                    <a:pt x="71" y="47"/>
                  </a:cubicBezTo>
                  <a:cubicBezTo>
                    <a:pt x="71" y="47"/>
                    <a:pt x="70" y="45"/>
                    <a:pt x="69" y="45"/>
                  </a:cubicBezTo>
                  <a:cubicBezTo>
                    <a:pt x="67" y="43"/>
                    <a:pt x="60" y="47"/>
                    <a:pt x="58" y="45"/>
                  </a:cubicBezTo>
                  <a:cubicBezTo>
                    <a:pt x="57" y="45"/>
                    <a:pt x="57" y="42"/>
                    <a:pt x="57" y="42"/>
                  </a:cubicBezTo>
                  <a:cubicBezTo>
                    <a:pt x="57" y="42"/>
                    <a:pt x="52" y="42"/>
                    <a:pt x="51" y="42"/>
                  </a:cubicBezTo>
                  <a:cubicBezTo>
                    <a:pt x="48" y="41"/>
                    <a:pt x="46" y="36"/>
                    <a:pt x="43" y="37"/>
                  </a:cubicBezTo>
                  <a:cubicBezTo>
                    <a:pt x="43" y="37"/>
                    <a:pt x="41" y="39"/>
                    <a:pt x="41" y="40"/>
                  </a:cubicBezTo>
                  <a:cubicBezTo>
                    <a:pt x="41" y="40"/>
                    <a:pt x="41" y="41"/>
                    <a:pt x="42" y="41"/>
                  </a:cubicBezTo>
                  <a:cubicBezTo>
                    <a:pt x="43" y="41"/>
                    <a:pt x="44" y="41"/>
                    <a:pt x="45" y="42"/>
                  </a:cubicBezTo>
                  <a:cubicBezTo>
                    <a:pt x="45" y="42"/>
                    <a:pt x="45" y="43"/>
                    <a:pt x="44" y="44"/>
                  </a:cubicBezTo>
                  <a:cubicBezTo>
                    <a:pt x="44" y="45"/>
                    <a:pt x="41" y="46"/>
                    <a:pt x="40" y="47"/>
                  </a:cubicBezTo>
                  <a:cubicBezTo>
                    <a:pt x="40" y="48"/>
                    <a:pt x="40" y="49"/>
                    <a:pt x="40" y="50"/>
                  </a:cubicBezTo>
                  <a:cubicBezTo>
                    <a:pt x="41" y="52"/>
                    <a:pt x="44" y="53"/>
                    <a:pt x="45" y="54"/>
                  </a:cubicBezTo>
                  <a:cubicBezTo>
                    <a:pt x="46" y="55"/>
                    <a:pt x="46" y="58"/>
                    <a:pt x="46" y="59"/>
                  </a:cubicBezTo>
                  <a:cubicBezTo>
                    <a:pt x="46" y="61"/>
                    <a:pt x="44" y="63"/>
                    <a:pt x="45" y="64"/>
                  </a:cubicBezTo>
                  <a:cubicBezTo>
                    <a:pt x="45" y="65"/>
                    <a:pt x="47" y="65"/>
                    <a:pt x="47" y="66"/>
                  </a:cubicBezTo>
                  <a:cubicBezTo>
                    <a:pt x="47" y="66"/>
                    <a:pt x="47" y="68"/>
                    <a:pt x="46" y="69"/>
                  </a:cubicBezTo>
                  <a:cubicBezTo>
                    <a:pt x="46" y="69"/>
                    <a:pt x="44" y="69"/>
                    <a:pt x="44" y="70"/>
                  </a:cubicBezTo>
                  <a:cubicBezTo>
                    <a:pt x="44" y="70"/>
                    <a:pt x="44" y="72"/>
                    <a:pt x="44" y="72"/>
                  </a:cubicBezTo>
                  <a:cubicBezTo>
                    <a:pt x="43" y="73"/>
                    <a:pt x="40" y="72"/>
                    <a:pt x="39" y="71"/>
                  </a:cubicBezTo>
                  <a:cubicBezTo>
                    <a:pt x="38" y="70"/>
                    <a:pt x="37" y="67"/>
                    <a:pt x="35" y="66"/>
                  </a:cubicBezTo>
                  <a:cubicBezTo>
                    <a:pt x="35" y="66"/>
                    <a:pt x="33" y="66"/>
                    <a:pt x="33" y="66"/>
                  </a:cubicBezTo>
                  <a:cubicBezTo>
                    <a:pt x="32" y="66"/>
                    <a:pt x="32" y="68"/>
                    <a:pt x="32" y="68"/>
                  </a:cubicBezTo>
                  <a:cubicBezTo>
                    <a:pt x="32" y="69"/>
                    <a:pt x="34" y="70"/>
                    <a:pt x="34" y="71"/>
                  </a:cubicBezTo>
                  <a:cubicBezTo>
                    <a:pt x="34" y="71"/>
                    <a:pt x="34" y="72"/>
                    <a:pt x="34" y="72"/>
                  </a:cubicBezTo>
                  <a:cubicBezTo>
                    <a:pt x="33" y="73"/>
                    <a:pt x="31" y="74"/>
                    <a:pt x="30" y="74"/>
                  </a:cubicBezTo>
                  <a:cubicBezTo>
                    <a:pt x="30" y="74"/>
                    <a:pt x="29" y="73"/>
                    <a:pt x="29" y="73"/>
                  </a:cubicBezTo>
                  <a:cubicBezTo>
                    <a:pt x="28" y="74"/>
                    <a:pt x="27" y="74"/>
                    <a:pt x="27" y="75"/>
                  </a:cubicBezTo>
                  <a:cubicBezTo>
                    <a:pt x="28" y="76"/>
                    <a:pt x="30" y="76"/>
                    <a:pt x="30" y="77"/>
                  </a:cubicBezTo>
                  <a:cubicBezTo>
                    <a:pt x="30" y="77"/>
                    <a:pt x="30" y="79"/>
                    <a:pt x="29" y="79"/>
                  </a:cubicBezTo>
                  <a:cubicBezTo>
                    <a:pt x="28" y="80"/>
                    <a:pt x="25" y="81"/>
                    <a:pt x="24" y="83"/>
                  </a:cubicBezTo>
                  <a:cubicBezTo>
                    <a:pt x="24" y="83"/>
                    <a:pt x="24" y="84"/>
                    <a:pt x="24" y="85"/>
                  </a:cubicBezTo>
                  <a:cubicBezTo>
                    <a:pt x="24" y="85"/>
                    <a:pt x="23" y="85"/>
                    <a:pt x="23" y="85"/>
                  </a:cubicBezTo>
                  <a:cubicBezTo>
                    <a:pt x="22" y="86"/>
                    <a:pt x="23" y="87"/>
                    <a:pt x="24" y="87"/>
                  </a:cubicBezTo>
                  <a:cubicBezTo>
                    <a:pt x="25" y="88"/>
                    <a:pt x="29" y="88"/>
                    <a:pt x="31" y="89"/>
                  </a:cubicBezTo>
                  <a:cubicBezTo>
                    <a:pt x="31" y="90"/>
                    <a:pt x="31" y="91"/>
                    <a:pt x="31" y="92"/>
                  </a:cubicBezTo>
                  <a:cubicBezTo>
                    <a:pt x="31" y="92"/>
                    <a:pt x="30" y="93"/>
                    <a:pt x="30" y="93"/>
                  </a:cubicBezTo>
                  <a:cubicBezTo>
                    <a:pt x="30" y="94"/>
                    <a:pt x="31" y="95"/>
                    <a:pt x="31" y="96"/>
                  </a:cubicBezTo>
                  <a:cubicBezTo>
                    <a:pt x="32" y="97"/>
                    <a:pt x="33" y="97"/>
                    <a:pt x="34" y="98"/>
                  </a:cubicBezTo>
                  <a:cubicBezTo>
                    <a:pt x="35" y="99"/>
                    <a:pt x="35" y="100"/>
                    <a:pt x="35" y="100"/>
                  </a:cubicBezTo>
                  <a:cubicBezTo>
                    <a:pt x="34" y="101"/>
                    <a:pt x="33" y="101"/>
                    <a:pt x="33" y="101"/>
                  </a:cubicBezTo>
                  <a:cubicBezTo>
                    <a:pt x="32" y="101"/>
                    <a:pt x="31" y="101"/>
                    <a:pt x="31" y="101"/>
                  </a:cubicBezTo>
                  <a:cubicBezTo>
                    <a:pt x="30" y="101"/>
                    <a:pt x="29" y="102"/>
                    <a:pt x="29" y="103"/>
                  </a:cubicBezTo>
                  <a:cubicBezTo>
                    <a:pt x="28" y="104"/>
                    <a:pt x="28" y="107"/>
                    <a:pt x="28" y="109"/>
                  </a:cubicBezTo>
                  <a:cubicBezTo>
                    <a:pt x="27" y="110"/>
                    <a:pt x="25" y="111"/>
                    <a:pt x="25" y="112"/>
                  </a:cubicBezTo>
                  <a:cubicBezTo>
                    <a:pt x="25" y="112"/>
                    <a:pt x="26" y="113"/>
                    <a:pt x="26" y="114"/>
                  </a:cubicBezTo>
                  <a:cubicBezTo>
                    <a:pt x="26" y="114"/>
                    <a:pt x="25" y="115"/>
                    <a:pt x="25" y="115"/>
                  </a:cubicBezTo>
                  <a:cubicBezTo>
                    <a:pt x="24" y="115"/>
                    <a:pt x="21" y="114"/>
                    <a:pt x="20" y="114"/>
                  </a:cubicBezTo>
                  <a:cubicBezTo>
                    <a:pt x="19" y="115"/>
                    <a:pt x="19" y="117"/>
                    <a:pt x="18" y="117"/>
                  </a:cubicBezTo>
                  <a:cubicBezTo>
                    <a:pt x="17" y="118"/>
                    <a:pt x="14" y="118"/>
                    <a:pt x="13" y="118"/>
                  </a:cubicBezTo>
                  <a:cubicBezTo>
                    <a:pt x="12" y="119"/>
                    <a:pt x="12" y="123"/>
                    <a:pt x="10" y="124"/>
                  </a:cubicBezTo>
                  <a:cubicBezTo>
                    <a:pt x="9" y="124"/>
                    <a:pt x="6" y="122"/>
                    <a:pt x="5" y="122"/>
                  </a:cubicBezTo>
                  <a:cubicBezTo>
                    <a:pt x="4" y="123"/>
                    <a:pt x="0" y="126"/>
                    <a:pt x="0" y="126"/>
                  </a:cubicBezTo>
                  <a:cubicBezTo>
                    <a:pt x="0" y="126"/>
                    <a:pt x="6" y="126"/>
                    <a:pt x="8" y="126"/>
                  </a:cubicBezTo>
                  <a:cubicBezTo>
                    <a:pt x="10" y="127"/>
                    <a:pt x="13" y="130"/>
                    <a:pt x="14" y="130"/>
                  </a:cubicBezTo>
                  <a:cubicBezTo>
                    <a:pt x="15" y="130"/>
                    <a:pt x="16" y="126"/>
                    <a:pt x="17" y="126"/>
                  </a:cubicBezTo>
                  <a:cubicBezTo>
                    <a:pt x="17" y="126"/>
                    <a:pt x="17" y="128"/>
                    <a:pt x="18" y="129"/>
                  </a:cubicBezTo>
                  <a:cubicBezTo>
                    <a:pt x="20" y="130"/>
                    <a:pt x="24" y="128"/>
                    <a:pt x="25" y="128"/>
                  </a:cubicBezTo>
                  <a:cubicBezTo>
                    <a:pt x="27" y="128"/>
                    <a:pt x="30" y="127"/>
                    <a:pt x="31" y="127"/>
                  </a:cubicBezTo>
                  <a:cubicBezTo>
                    <a:pt x="32" y="127"/>
                    <a:pt x="33" y="126"/>
                    <a:pt x="33" y="125"/>
                  </a:cubicBezTo>
                  <a:cubicBezTo>
                    <a:pt x="34" y="124"/>
                    <a:pt x="33" y="120"/>
                    <a:pt x="33" y="119"/>
                  </a:cubicBezTo>
                  <a:cubicBezTo>
                    <a:pt x="33" y="119"/>
                    <a:pt x="35" y="118"/>
                    <a:pt x="35" y="118"/>
                  </a:cubicBezTo>
                  <a:cubicBezTo>
                    <a:pt x="37" y="117"/>
                    <a:pt x="40" y="119"/>
                    <a:pt x="41" y="119"/>
                  </a:cubicBezTo>
                  <a:cubicBezTo>
                    <a:pt x="43" y="119"/>
                    <a:pt x="45" y="119"/>
                    <a:pt x="45" y="119"/>
                  </a:cubicBezTo>
                  <a:cubicBezTo>
                    <a:pt x="46" y="118"/>
                    <a:pt x="46" y="115"/>
                    <a:pt x="47" y="114"/>
                  </a:cubicBezTo>
                  <a:cubicBezTo>
                    <a:pt x="49" y="113"/>
                    <a:pt x="53" y="116"/>
                    <a:pt x="55" y="117"/>
                  </a:cubicBezTo>
                  <a:cubicBezTo>
                    <a:pt x="56" y="117"/>
                    <a:pt x="57" y="119"/>
                    <a:pt x="58" y="119"/>
                  </a:cubicBezTo>
                  <a:cubicBezTo>
                    <a:pt x="60" y="120"/>
                    <a:pt x="63" y="119"/>
                    <a:pt x="64" y="120"/>
                  </a:cubicBezTo>
                  <a:cubicBezTo>
                    <a:pt x="66" y="120"/>
                    <a:pt x="69" y="122"/>
                    <a:pt x="70" y="124"/>
                  </a:cubicBezTo>
                  <a:cubicBezTo>
                    <a:pt x="70" y="124"/>
                    <a:pt x="70" y="125"/>
                    <a:pt x="70" y="125"/>
                  </a:cubicBezTo>
                  <a:cubicBezTo>
                    <a:pt x="69" y="126"/>
                    <a:pt x="67" y="125"/>
                    <a:pt x="66" y="125"/>
                  </a:cubicBezTo>
                  <a:cubicBezTo>
                    <a:pt x="66" y="126"/>
                    <a:pt x="66" y="127"/>
                    <a:pt x="66" y="128"/>
                  </a:cubicBezTo>
                  <a:cubicBezTo>
                    <a:pt x="67" y="129"/>
                    <a:pt x="69" y="131"/>
                    <a:pt x="69" y="133"/>
                  </a:cubicBezTo>
                  <a:cubicBezTo>
                    <a:pt x="69" y="133"/>
                    <a:pt x="69" y="134"/>
                    <a:pt x="69" y="135"/>
                  </a:cubicBezTo>
                  <a:cubicBezTo>
                    <a:pt x="70" y="138"/>
                    <a:pt x="77" y="141"/>
                    <a:pt x="79" y="143"/>
                  </a:cubicBezTo>
                  <a:cubicBezTo>
                    <a:pt x="79" y="144"/>
                    <a:pt x="80" y="145"/>
                    <a:pt x="80" y="146"/>
                  </a:cubicBezTo>
                  <a:cubicBezTo>
                    <a:pt x="80" y="146"/>
                    <a:pt x="79" y="147"/>
                    <a:pt x="79" y="147"/>
                  </a:cubicBezTo>
                  <a:cubicBezTo>
                    <a:pt x="78" y="148"/>
                    <a:pt x="77" y="146"/>
                    <a:pt x="76" y="146"/>
                  </a:cubicBezTo>
                  <a:cubicBezTo>
                    <a:pt x="75" y="146"/>
                    <a:pt x="72" y="148"/>
                    <a:pt x="72" y="149"/>
                  </a:cubicBezTo>
                  <a:cubicBezTo>
                    <a:pt x="71" y="150"/>
                    <a:pt x="71" y="151"/>
                    <a:pt x="71" y="152"/>
                  </a:cubicBezTo>
                  <a:cubicBezTo>
                    <a:pt x="71" y="153"/>
                    <a:pt x="75" y="153"/>
                    <a:pt x="75" y="154"/>
                  </a:cubicBezTo>
                  <a:cubicBezTo>
                    <a:pt x="76" y="156"/>
                    <a:pt x="74" y="158"/>
                    <a:pt x="74" y="159"/>
                  </a:cubicBezTo>
                  <a:cubicBezTo>
                    <a:pt x="74" y="161"/>
                    <a:pt x="76" y="162"/>
                    <a:pt x="76" y="162"/>
                  </a:cubicBezTo>
                  <a:cubicBezTo>
                    <a:pt x="77" y="162"/>
                    <a:pt x="79" y="162"/>
                    <a:pt x="80" y="162"/>
                  </a:cubicBezTo>
                  <a:cubicBezTo>
                    <a:pt x="80" y="163"/>
                    <a:pt x="82" y="164"/>
                    <a:pt x="82" y="165"/>
                  </a:cubicBezTo>
                  <a:cubicBezTo>
                    <a:pt x="82" y="166"/>
                    <a:pt x="80" y="167"/>
                    <a:pt x="80" y="167"/>
                  </a:cubicBezTo>
                  <a:cubicBezTo>
                    <a:pt x="80" y="169"/>
                    <a:pt x="83" y="169"/>
                    <a:pt x="84" y="170"/>
                  </a:cubicBezTo>
                  <a:cubicBezTo>
                    <a:pt x="85" y="170"/>
                    <a:pt x="86" y="168"/>
                    <a:pt x="87" y="168"/>
                  </a:cubicBezTo>
                  <a:cubicBezTo>
                    <a:pt x="89" y="169"/>
                    <a:pt x="92" y="171"/>
                    <a:pt x="92" y="173"/>
                  </a:cubicBezTo>
                  <a:cubicBezTo>
                    <a:pt x="92" y="174"/>
                    <a:pt x="91" y="174"/>
                    <a:pt x="90" y="175"/>
                  </a:cubicBezTo>
                  <a:cubicBezTo>
                    <a:pt x="90" y="176"/>
                    <a:pt x="87" y="174"/>
                    <a:pt x="87" y="175"/>
                  </a:cubicBezTo>
                  <a:cubicBezTo>
                    <a:pt x="86" y="176"/>
                    <a:pt x="89" y="178"/>
                    <a:pt x="89" y="179"/>
                  </a:cubicBezTo>
                  <a:cubicBezTo>
                    <a:pt x="89" y="180"/>
                    <a:pt x="88" y="181"/>
                    <a:pt x="88" y="182"/>
                  </a:cubicBezTo>
                  <a:cubicBezTo>
                    <a:pt x="87" y="184"/>
                    <a:pt x="87" y="186"/>
                    <a:pt x="87" y="186"/>
                  </a:cubicBezTo>
                  <a:cubicBezTo>
                    <a:pt x="88" y="187"/>
                    <a:pt x="90" y="188"/>
                    <a:pt x="90" y="188"/>
                  </a:cubicBezTo>
                  <a:cubicBezTo>
                    <a:pt x="90" y="189"/>
                    <a:pt x="90" y="190"/>
                    <a:pt x="90" y="190"/>
                  </a:cubicBezTo>
                  <a:cubicBezTo>
                    <a:pt x="89" y="190"/>
                    <a:pt x="87" y="190"/>
                    <a:pt x="86" y="190"/>
                  </a:cubicBezTo>
                  <a:cubicBezTo>
                    <a:pt x="86" y="191"/>
                    <a:pt x="86" y="193"/>
                    <a:pt x="86" y="194"/>
                  </a:cubicBezTo>
                  <a:cubicBezTo>
                    <a:pt x="86" y="195"/>
                    <a:pt x="87" y="197"/>
                    <a:pt x="87" y="198"/>
                  </a:cubicBezTo>
                  <a:cubicBezTo>
                    <a:pt x="87" y="200"/>
                    <a:pt x="86" y="202"/>
                    <a:pt x="86" y="202"/>
                  </a:cubicBezTo>
                  <a:cubicBezTo>
                    <a:pt x="86" y="203"/>
                    <a:pt x="86" y="205"/>
                    <a:pt x="86" y="205"/>
                  </a:cubicBezTo>
                  <a:cubicBezTo>
                    <a:pt x="86" y="207"/>
                    <a:pt x="87" y="209"/>
                    <a:pt x="87" y="210"/>
                  </a:cubicBezTo>
                  <a:cubicBezTo>
                    <a:pt x="87" y="211"/>
                    <a:pt x="87" y="212"/>
                    <a:pt x="87" y="212"/>
                  </a:cubicBezTo>
                  <a:cubicBezTo>
                    <a:pt x="87" y="213"/>
                    <a:pt x="90" y="215"/>
                    <a:pt x="91" y="217"/>
                  </a:cubicBezTo>
                  <a:cubicBezTo>
                    <a:pt x="91" y="217"/>
                    <a:pt x="91" y="218"/>
                    <a:pt x="91" y="219"/>
                  </a:cubicBezTo>
                  <a:cubicBezTo>
                    <a:pt x="90" y="220"/>
                    <a:pt x="87" y="219"/>
                    <a:pt x="87" y="220"/>
                  </a:cubicBezTo>
                  <a:cubicBezTo>
                    <a:pt x="85" y="221"/>
                    <a:pt x="84" y="226"/>
                    <a:pt x="86" y="228"/>
                  </a:cubicBezTo>
                  <a:cubicBezTo>
                    <a:pt x="86" y="229"/>
                    <a:pt x="88" y="228"/>
                    <a:pt x="90" y="229"/>
                  </a:cubicBezTo>
                  <a:cubicBezTo>
                    <a:pt x="90" y="229"/>
                    <a:pt x="90" y="230"/>
                    <a:pt x="91" y="231"/>
                  </a:cubicBezTo>
                  <a:cubicBezTo>
                    <a:pt x="91" y="232"/>
                    <a:pt x="91" y="235"/>
                    <a:pt x="90" y="236"/>
                  </a:cubicBezTo>
                  <a:cubicBezTo>
                    <a:pt x="90" y="238"/>
                    <a:pt x="87" y="238"/>
                    <a:pt x="86" y="239"/>
                  </a:cubicBezTo>
                  <a:cubicBezTo>
                    <a:pt x="86" y="239"/>
                    <a:pt x="86" y="240"/>
                    <a:pt x="86" y="241"/>
                  </a:cubicBezTo>
                  <a:cubicBezTo>
                    <a:pt x="86" y="242"/>
                    <a:pt x="88" y="244"/>
                    <a:pt x="88" y="245"/>
                  </a:cubicBezTo>
                  <a:cubicBezTo>
                    <a:pt x="88" y="246"/>
                    <a:pt x="87" y="247"/>
                    <a:pt x="87" y="247"/>
                  </a:cubicBezTo>
                  <a:cubicBezTo>
                    <a:pt x="87" y="247"/>
                    <a:pt x="86" y="247"/>
                    <a:pt x="85" y="247"/>
                  </a:cubicBezTo>
                  <a:cubicBezTo>
                    <a:pt x="85" y="247"/>
                    <a:pt x="85" y="248"/>
                    <a:pt x="85" y="248"/>
                  </a:cubicBezTo>
                  <a:cubicBezTo>
                    <a:pt x="85" y="249"/>
                    <a:pt x="85" y="250"/>
                    <a:pt x="86" y="250"/>
                  </a:cubicBezTo>
                  <a:cubicBezTo>
                    <a:pt x="86" y="251"/>
                    <a:pt x="87" y="252"/>
                    <a:pt x="88" y="253"/>
                  </a:cubicBezTo>
                  <a:cubicBezTo>
                    <a:pt x="88" y="254"/>
                    <a:pt x="90" y="253"/>
                    <a:pt x="90" y="254"/>
                  </a:cubicBezTo>
                  <a:cubicBezTo>
                    <a:pt x="91" y="255"/>
                    <a:pt x="90" y="257"/>
                    <a:pt x="90" y="258"/>
                  </a:cubicBezTo>
                  <a:cubicBezTo>
                    <a:pt x="91" y="259"/>
                    <a:pt x="94" y="259"/>
                    <a:pt x="94" y="260"/>
                  </a:cubicBezTo>
                  <a:cubicBezTo>
                    <a:pt x="94" y="262"/>
                    <a:pt x="93" y="263"/>
                    <a:pt x="93" y="264"/>
                  </a:cubicBezTo>
                  <a:cubicBezTo>
                    <a:pt x="93" y="265"/>
                    <a:pt x="94" y="267"/>
                    <a:pt x="95" y="268"/>
                  </a:cubicBezTo>
                  <a:cubicBezTo>
                    <a:pt x="95" y="269"/>
                    <a:pt x="96" y="270"/>
                    <a:pt x="98" y="271"/>
                  </a:cubicBezTo>
                  <a:cubicBezTo>
                    <a:pt x="98" y="271"/>
                    <a:pt x="100" y="271"/>
                    <a:pt x="100" y="272"/>
                  </a:cubicBezTo>
                  <a:cubicBezTo>
                    <a:pt x="101" y="272"/>
                    <a:pt x="101" y="274"/>
                    <a:pt x="101" y="274"/>
                  </a:cubicBezTo>
                  <a:cubicBezTo>
                    <a:pt x="102" y="275"/>
                    <a:pt x="106" y="274"/>
                    <a:pt x="107" y="274"/>
                  </a:cubicBezTo>
                  <a:cubicBezTo>
                    <a:pt x="109" y="274"/>
                    <a:pt x="113" y="277"/>
                    <a:pt x="115" y="278"/>
                  </a:cubicBezTo>
                  <a:cubicBezTo>
                    <a:pt x="116" y="278"/>
                    <a:pt x="118" y="278"/>
                    <a:pt x="118" y="278"/>
                  </a:cubicBezTo>
                  <a:cubicBezTo>
                    <a:pt x="118" y="278"/>
                    <a:pt x="119" y="275"/>
                    <a:pt x="120" y="274"/>
                  </a:cubicBezTo>
                  <a:cubicBezTo>
                    <a:pt x="121" y="273"/>
                    <a:pt x="123" y="273"/>
                    <a:pt x="124" y="273"/>
                  </a:cubicBezTo>
                  <a:cubicBezTo>
                    <a:pt x="124" y="272"/>
                    <a:pt x="125" y="271"/>
                    <a:pt x="125" y="270"/>
                  </a:cubicBezTo>
                  <a:cubicBezTo>
                    <a:pt x="125" y="269"/>
                    <a:pt x="125" y="267"/>
                    <a:pt x="125" y="267"/>
                  </a:cubicBezTo>
                  <a:cubicBezTo>
                    <a:pt x="126" y="266"/>
                    <a:pt x="127" y="265"/>
                    <a:pt x="128" y="265"/>
                  </a:cubicBezTo>
                  <a:cubicBezTo>
                    <a:pt x="129" y="265"/>
                    <a:pt x="130" y="266"/>
                    <a:pt x="131" y="266"/>
                  </a:cubicBezTo>
                  <a:cubicBezTo>
                    <a:pt x="132" y="266"/>
                    <a:pt x="133" y="264"/>
                    <a:pt x="133" y="263"/>
                  </a:cubicBezTo>
                  <a:cubicBezTo>
                    <a:pt x="135" y="263"/>
                    <a:pt x="137" y="264"/>
                    <a:pt x="139" y="264"/>
                  </a:cubicBezTo>
                  <a:cubicBezTo>
                    <a:pt x="140" y="264"/>
                    <a:pt x="142" y="264"/>
                    <a:pt x="142" y="263"/>
                  </a:cubicBezTo>
                  <a:cubicBezTo>
                    <a:pt x="144" y="262"/>
                    <a:pt x="143" y="258"/>
                    <a:pt x="144" y="257"/>
                  </a:cubicBezTo>
                  <a:cubicBezTo>
                    <a:pt x="145" y="256"/>
                    <a:pt x="148" y="255"/>
                    <a:pt x="148" y="255"/>
                  </a:cubicBezTo>
                  <a:cubicBezTo>
                    <a:pt x="148" y="255"/>
                    <a:pt x="152" y="252"/>
                    <a:pt x="152" y="251"/>
                  </a:cubicBezTo>
                  <a:cubicBezTo>
                    <a:pt x="153" y="250"/>
                    <a:pt x="153" y="248"/>
                    <a:pt x="153" y="247"/>
                  </a:cubicBezTo>
                  <a:cubicBezTo>
                    <a:pt x="153" y="246"/>
                    <a:pt x="150" y="246"/>
                    <a:pt x="150" y="244"/>
                  </a:cubicBezTo>
                  <a:cubicBezTo>
                    <a:pt x="150" y="243"/>
                    <a:pt x="152" y="242"/>
                    <a:pt x="152" y="241"/>
                  </a:cubicBezTo>
                  <a:cubicBezTo>
                    <a:pt x="152" y="240"/>
                    <a:pt x="150" y="238"/>
                    <a:pt x="150" y="236"/>
                  </a:cubicBezTo>
                  <a:cubicBezTo>
                    <a:pt x="150" y="235"/>
                    <a:pt x="150" y="233"/>
                    <a:pt x="149" y="232"/>
                  </a:cubicBezTo>
                  <a:cubicBezTo>
                    <a:pt x="149" y="230"/>
                    <a:pt x="147" y="227"/>
                    <a:pt x="147" y="226"/>
                  </a:cubicBezTo>
                  <a:cubicBezTo>
                    <a:pt x="146" y="223"/>
                    <a:pt x="149" y="216"/>
                    <a:pt x="149" y="213"/>
                  </a:cubicBezTo>
                  <a:cubicBezTo>
                    <a:pt x="149" y="210"/>
                    <a:pt x="149" y="203"/>
                    <a:pt x="149" y="203"/>
                  </a:cubicBezTo>
                  <a:cubicBezTo>
                    <a:pt x="149" y="203"/>
                    <a:pt x="149" y="195"/>
                    <a:pt x="148" y="192"/>
                  </a:cubicBezTo>
                  <a:cubicBezTo>
                    <a:pt x="148" y="190"/>
                    <a:pt x="146" y="187"/>
                    <a:pt x="145" y="185"/>
                  </a:cubicBezTo>
                  <a:cubicBezTo>
                    <a:pt x="144" y="183"/>
                    <a:pt x="144" y="179"/>
                    <a:pt x="144" y="178"/>
                  </a:cubicBezTo>
                  <a:cubicBezTo>
                    <a:pt x="144" y="176"/>
                    <a:pt x="142" y="174"/>
                    <a:pt x="142" y="173"/>
                  </a:cubicBezTo>
                  <a:cubicBezTo>
                    <a:pt x="142" y="171"/>
                    <a:pt x="142" y="168"/>
                    <a:pt x="142" y="166"/>
                  </a:cubicBezTo>
                  <a:cubicBezTo>
                    <a:pt x="143" y="164"/>
                    <a:pt x="144" y="159"/>
                    <a:pt x="145" y="156"/>
                  </a:cubicBezTo>
                  <a:cubicBezTo>
                    <a:pt x="146" y="155"/>
                    <a:pt x="149" y="152"/>
                    <a:pt x="150" y="151"/>
                  </a:cubicBezTo>
                  <a:cubicBezTo>
                    <a:pt x="152" y="150"/>
                    <a:pt x="155" y="149"/>
                    <a:pt x="156" y="148"/>
                  </a:cubicBezTo>
                  <a:cubicBezTo>
                    <a:pt x="156" y="148"/>
                    <a:pt x="156" y="147"/>
                    <a:pt x="157" y="147"/>
                  </a:cubicBezTo>
                  <a:cubicBezTo>
                    <a:pt x="157" y="146"/>
                    <a:pt x="156" y="142"/>
                    <a:pt x="156" y="141"/>
                  </a:cubicBezTo>
                  <a:cubicBezTo>
                    <a:pt x="157" y="140"/>
                    <a:pt x="157" y="138"/>
                    <a:pt x="158" y="138"/>
                  </a:cubicBezTo>
                  <a:cubicBezTo>
                    <a:pt x="160" y="138"/>
                    <a:pt x="161" y="138"/>
                    <a:pt x="162" y="138"/>
                  </a:cubicBezTo>
                  <a:cubicBezTo>
                    <a:pt x="163" y="138"/>
                    <a:pt x="164" y="138"/>
                    <a:pt x="165" y="138"/>
                  </a:cubicBezTo>
                  <a:cubicBezTo>
                    <a:pt x="165" y="138"/>
                    <a:pt x="165" y="137"/>
                    <a:pt x="165" y="136"/>
                  </a:cubicBezTo>
                  <a:cubicBezTo>
                    <a:pt x="165" y="136"/>
                    <a:pt x="165" y="134"/>
                    <a:pt x="165" y="133"/>
                  </a:cubicBezTo>
                  <a:cubicBezTo>
                    <a:pt x="165" y="132"/>
                    <a:pt x="168" y="131"/>
                    <a:pt x="169" y="130"/>
                  </a:cubicBezTo>
                  <a:cubicBezTo>
                    <a:pt x="170" y="130"/>
                    <a:pt x="172" y="130"/>
                    <a:pt x="174" y="130"/>
                  </a:cubicBezTo>
                  <a:cubicBezTo>
                    <a:pt x="174" y="130"/>
                    <a:pt x="176" y="130"/>
                    <a:pt x="177" y="130"/>
                  </a:cubicBezTo>
                  <a:cubicBezTo>
                    <a:pt x="178" y="130"/>
                    <a:pt x="180" y="129"/>
                    <a:pt x="181" y="128"/>
                  </a:cubicBezTo>
                  <a:cubicBezTo>
                    <a:pt x="181" y="127"/>
                    <a:pt x="182" y="125"/>
                    <a:pt x="182" y="124"/>
                  </a:cubicBezTo>
                  <a:cubicBezTo>
                    <a:pt x="182" y="123"/>
                    <a:pt x="180" y="120"/>
                    <a:pt x="180" y="119"/>
                  </a:cubicBezTo>
                  <a:cubicBezTo>
                    <a:pt x="180" y="117"/>
                    <a:pt x="184" y="112"/>
                    <a:pt x="184" y="112"/>
                  </a:cubicBezTo>
                  <a:cubicBezTo>
                    <a:pt x="184" y="112"/>
                    <a:pt x="184" y="107"/>
                    <a:pt x="182" y="106"/>
                  </a:cubicBezTo>
                  <a:cubicBezTo>
                    <a:pt x="181" y="105"/>
                    <a:pt x="179" y="107"/>
                    <a:pt x="178" y="106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13"/>
            <p:cNvSpPr>
              <a:spLocks/>
            </p:cNvSpPr>
            <p:nvPr/>
          </p:nvSpPr>
          <p:spPr bwMode="auto">
            <a:xfrm>
              <a:off x="1965" y="1571"/>
              <a:ext cx="359" cy="620"/>
            </a:xfrm>
            <a:custGeom>
              <a:avLst/>
              <a:gdLst>
                <a:gd name="T0" fmla="*/ 132 w 134"/>
                <a:gd name="T1" fmla="*/ 176 h 232"/>
                <a:gd name="T2" fmla="*/ 127 w 134"/>
                <a:gd name="T3" fmla="*/ 170 h 232"/>
                <a:gd name="T4" fmla="*/ 117 w 134"/>
                <a:gd name="T5" fmla="*/ 148 h 232"/>
                <a:gd name="T6" fmla="*/ 111 w 134"/>
                <a:gd name="T7" fmla="*/ 142 h 232"/>
                <a:gd name="T8" fmla="*/ 102 w 134"/>
                <a:gd name="T9" fmla="*/ 133 h 232"/>
                <a:gd name="T10" fmla="*/ 95 w 134"/>
                <a:gd name="T11" fmla="*/ 139 h 232"/>
                <a:gd name="T12" fmla="*/ 90 w 134"/>
                <a:gd name="T13" fmla="*/ 129 h 232"/>
                <a:gd name="T14" fmla="*/ 78 w 134"/>
                <a:gd name="T15" fmla="*/ 114 h 232"/>
                <a:gd name="T16" fmla="*/ 69 w 134"/>
                <a:gd name="T17" fmla="*/ 106 h 232"/>
                <a:gd name="T18" fmla="*/ 59 w 134"/>
                <a:gd name="T19" fmla="*/ 100 h 232"/>
                <a:gd name="T20" fmla="*/ 64 w 134"/>
                <a:gd name="T21" fmla="*/ 92 h 232"/>
                <a:gd name="T22" fmla="*/ 61 w 134"/>
                <a:gd name="T23" fmla="*/ 83 h 232"/>
                <a:gd name="T24" fmla="*/ 81 w 134"/>
                <a:gd name="T25" fmla="*/ 70 h 232"/>
                <a:gd name="T26" fmla="*/ 78 w 134"/>
                <a:gd name="T27" fmla="*/ 50 h 232"/>
                <a:gd name="T28" fmla="*/ 67 w 134"/>
                <a:gd name="T29" fmla="*/ 44 h 232"/>
                <a:gd name="T30" fmla="*/ 54 w 134"/>
                <a:gd name="T31" fmla="*/ 17 h 232"/>
                <a:gd name="T32" fmla="*/ 51 w 134"/>
                <a:gd name="T33" fmla="*/ 7 h 232"/>
                <a:gd name="T34" fmla="*/ 33 w 134"/>
                <a:gd name="T35" fmla="*/ 6 h 232"/>
                <a:gd name="T36" fmla="*/ 13 w 134"/>
                <a:gd name="T37" fmla="*/ 1 h 232"/>
                <a:gd name="T38" fmla="*/ 6 w 134"/>
                <a:gd name="T39" fmla="*/ 11 h 232"/>
                <a:gd name="T40" fmla="*/ 16 w 134"/>
                <a:gd name="T41" fmla="*/ 15 h 232"/>
                <a:gd name="T42" fmla="*/ 9 w 134"/>
                <a:gd name="T43" fmla="*/ 31 h 232"/>
                <a:gd name="T44" fmla="*/ 2 w 134"/>
                <a:gd name="T45" fmla="*/ 45 h 232"/>
                <a:gd name="T46" fmla="*/ 5 w 134"/>
                <a:gd name="T47" fmla="*/ 52 h 232"/>
                <a:gd name="T48" fmla="*/ 1 w 134"/>
                <a:gd name="T49" fmla="*/ 87 h 232"/>
                <a:gd name="T50" fmla="*/ 6 w 134"/>
                <a:gd name="T51" fmla="*/ 93 h 232"/>
                <a:gd name="T52" fmla="*/ 11 w 134"/>
                <a:gd name="T53" fmla="*/ 104 h 232"/>
                <a:gd name="T54" fmla="*/ 18 w 134"/>
                <a:gd name="T55" fmla="*/ 103 h 232"/>
                <a:gd name="T56" fmla="*/ 28 w 134"/>
                <a:gd name="T57" fmla="*/ 121 h 232"/>
                <a:gd name="T58" fmla="*/ 36 w 134"/>
                <a:gd name="T59" fmla="*/ 121 h 232"/>
                <a:gd name="T60" fmla="*/ 46 w 134"/>
                <a:gd name="T61" fmla="*/ 142 h 232"/>
                <a:gd name="T62" fmla="*/ 39 w 134"/>
                <a:gd name="T63" fmla="*/ 158 h 232"/>
                <a:gd name="T64" fmla="*/ 30 w 134"/>
                <a:gd name="T65" fmla="*/ 176 h 232"/>
                <a:gd name="T66" fmla="*/ 35 w 134"/>
                <a:gd name="T67" fmla="*/ 182 h 232"/>
                <a:gd name="T68" fmla="*/ 41 w 134"/>
                <a:gd name="T69" fmla="*/ 192 h 232"/>
                <a:gd name="T70" fmla="*/ 49 w 134"/>
                <a:gd name="T71" fmla="*/ 186 h 232"/>
                <a:gd name="T72" fmla="*/ 53 w 134"/>
                <a:gd name="T73" fmla="*/ 205 h 232"/>
                <a:gd name="T74" fmla="*/ 59 w 134"/>
                <a:gd name="T75" fmla="*/ 214 h 232"/>
                <a:gd name="T76" fmla="*/ 61 w 134"/>
                <a:gd name="T77" fmla="*/ 226 h 232"/>
                <a:gd name="T78" fmla="*/ 75 w 134"/>
                <a:gd name="T79" fmla="*/ 230 h 232"/>
                <a:gd name="T80" fmla="*/ 87 w 134"/>
                <a:gd name="T81" fmla="*/ 228 h 232"/>
                <a:gd name="T82" fmla="*/ 97 w 134"/>
                <a:gd name="T83" fmla="*/ 214 h 232"/>
                <a:gd name="T84" fmla="*/ 111 w 134"/>
                <a:gd name="T85" fmla="*/ 203 h 232"/>
                <a:gd name="T86" fmla="*/ 125 w 134"/>
                <a:gd name="T87" fmla="*/ 196 h 232"/>
                <a:gd name="T88" fmla="*/ 134 w 134"/>
                <a:gd name="T89" fmla="*/ 186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34" h="232">
                  <a:moveTo>
                    <a:pt x="134" y="183"/>
                  </a:moveTo>
                  <a:cubicBezTo>
                    <a:pt x="133" y="182"/>
                    <a:pt x="131" y="181"/>
                    <a:pt x="131" y="180"/>
                  </a:cubicBezTo>
                  <a:cubicBezTo>
                    <a:pt x="131" y="179"/>
                    <a:pt x="132" y="177"/>
                    <a:pt x="132" y="176"/>
                  </a:cubicBezTo>
                  <a:cubicBezTo>
                    <a:pt x="133" y="175"/>
                    <a:pt x="134" y="172"/>
                    <a:pt x="133" y="170"/>
                  </a:cubicBezTo>
                  <a:cubicBezTo>
                    <a:pt x="133" y="169"/>
                    <a:pt x="130" y="167"/>
                    <a:pt x="129" y="168"/>
                  </a:cubicBezTo>
                  <a:cubicBezTo>
                    <a:pt x="128" y="168"/>
                    <a:pt x="128" y="170"/>
                    <a:pt x="127" y="170"/>
                  </a:cubicBezTo>
                  <a:cubicBezTo>
                    <a:pt x="125" y="170"/>
                    <a:pt x="123" y="164"/>
                    <a:pt x="123" y="163"/>
                  </a:cubicBezTo>
                  <a:cubicBezTo>
                    <a:pt x="123" y="162"/>
                    <a:pt x="123" y="159"/>
                    <a:pt x="123" y="158"/>
                  </a:cubicBezTo>
                  <a:cubicBezTo>
                    <a:pt x="122" y="155"/>
                    <a:pt x="119" y="149"/>
                    <a:pt x="117" y="148"/>
                  </a:cubicBezTo>
                  <a:cubicBezTo>
                    <a:pt x="116" y="147"/>
                    <a:pt x="112" y="148"/>
                    <a:pt x="111" y="147"/>
                  </a:cubicBezTo>
                  <a:cubicBezTo>
                    <a:pt x="110" y="146"/>
                    <a:pt x="110" y="145"/>
                    <a:pt x="110" y="144"/>
                  </a:cubicBezTo>
                  <a:cubicBezTo>
                    <a:pt x="110" y="144"/>
                    <a:pt x="111" y="143"/>
                    <a:pt x="111" y="142"/>
                  </a:cubicBezTo>
                  <a:cubicBezTo>
                    <a:pt x="111" y="142"/>
                    <a:pt x="111" y="141"/>
                    <a:pt x="110" y="140"/>
                  </a:cubicBezTo>
                  <a:cubicBezTo>
                    <a:pt x="110" y="140"/>
                    <a:pt x="108" y="139"/>
                    <a:pt x="106" y="139"/>
                  </a:cubicBezTo>
                  <a:cubicBezTo>
                    <a:pt x="105" y="138"/>
                    <a:pt x="103" y="134"/>
                    <a:pt x="102" y="133"/>
                  </a:cubicBezTo>
                  <a:cubicBezTo>
                    <a:pt x="101" y="133"/>
                    <a:pt x="98" y="132"/>
                    <a:pt x="98" y="133"/>
                  </a:cubicBezTo>
                  <a:cubicBezTo>
                    <a:pt x="97" y="134"/>
                    <a:pt x="98" y="137"/>
                    <a:pt x="97" y="138"/>
                  </a:cubicBezTo>
                  <a:cubicBezTo>
                    <a:pt x="97" y="139"/>
                    <a:pt x="96" y="139"/>
                    <a:pt x="95" y="139"/>
                  </a:cubicBezTo>
                  <a:cubicBezTo>
                    <a:pt x="94" y="139"/>
                    <a:pt x="93" y="136"/>
                    <a:pt x="92" y="135"/>
                  </a:cubicBezTo>
                  <a:cubicBezTo>
                    <a:pt x="92" y="134"/>
                    <a:pt x="93" y="133"/>
                    <a:pt x="93" y="132"/>
                  </a:cubicBezTo>
                  <a:cubicBezTo>
                    <a:pt x="93" y="131"/>
                    <a:pt x="91" y="129"/>
                    <a:pt x="90" y="129"/>
                  </a:cubicBezTo>
                  <a:cubicBezTo>
                    <a:pt x="89" y="128"/>
                    <a:pt x="88" y="129"/>
                    <a:pt x="87" y="128"/>
                  </a:cubicBezTo>
                  <a:cubicBezTo>
                    <a:pt x="85" y="127"/>
                    <a:pt x="84" y="121"/>
                    <a:pt x="83" y="119"/>
                  </a:cubicBezTo>
                  <a:cubicBezTo>
                    <a:pt x="82" y="118"/>
                    <a:pt x="79" y="116"/>
                    <a:pt x="78" y="114"/>
                  </a:cubicBezTo>
                  <a:cubicBezTo>
                    <a:pt x="78" y="113"/>
                    <a:pt x="79" y="111"/>
                    <a:pt x="79" y="110"/>
                  </a:cubicBezTo>
                  <a:cubicBezTo>
                    <a:pt x="78" y="109"/>
                    <a:pt x="75" y="107"/>
                    <a:pt x="74" y="107"/>
                  </a:cubicBezTo>
                  <a:cubicBezTo>
                    <a:pt x="73" y="106"/>
                    <a:pt x="70" y="106"/>
                    <a:pt x="69" y="106"/>
                  </a:cubicBezTo>
                  <a:cubicBezTo>
                    <a:pt x="68" y="105"/>
                    <a:pt x="67" y="102"/>
                    <a:pt x="66" y="101"/>
                  </a:cubicBezTo>
                  <a:cubicBezTo>
                    <a:pt x="65" y="100"/>
                    <a:pt x="62" y="102"/>
                    <a:pt x="61" y="102"/>
                  </a:cubicBezTo>
                  <a:cubicBezTo>
                    <a:pt x="60" y="102"/>
                    <a:pt x="60" y="100"/>
                    <a:pt x="59" y="100"/>
                  </a:cubicBezTo>
                  <a:cubicBezTo>
                    <a:pt x="59" y="99"/>
                    <a:pt x="60" y="98"/>
                    <a:pt x="61" y="97"/>
                  </a:cubicBezTo>
                  <a:cubicBezTo>
                    <a:pt x="61" y="96"/>
                    <a:pt x="63" y="95"/>
                    <a:pt x="64" y="95"/>
                  </a:cubicBezTo>
                  <a:cubicBezTo>
                    <a:pt x="64" y="94"/>
                    <a:pt x="64" y="93"/>
                    <a:pt x="64" y="92"/>
                  </a:cubicBezTo>
                  <a:cubicBezTo>
                    <a:pt x="64" y="91"/>
                    <a:pt x="60" y="89"/>
                    <a:pt x="60" y="87"/>
                  </a:cubicBezTo>
                  <a:cubicBezTo>
                    <a:pt x="59" y="87"/>
                    <a:pt x="60" y="85"/>
                    <a:pt x="60" y="84"/>
                  </a:cubicBezTo>
                  <a:cubicBezTo>
                    <a:pt x="60" y="84"/>
                    <a:pt x="61" y="83"/>
                    <a:pt x="61" y="83"/>
                  </a:cubicBezTo>
                  <a:cubicBezTo>
                    <a:pt x="64" y="83"/>
                    <a:pt x="67" y="85"/>
                    <a:pt x="69" y="85"/>
                  </a:cubicBezTo>
                  <a:cubicBezTo>
                    <a:pt x="71" y="84"/>
                    <a:pt x="74" y="81"/>
                    <a:pt x="75" y="80"/>
                  </a:cubicBezTo>
                  <a:cubicBezTo>
                    <a:pt x="76" y="78"/>
                    <a:pt x="79" y="73"/>
                    <a:pt x="81" y="70"/>
                  </a:cubicBezTo>
                  <a:cubicBezTo>
                    <a:pt x="81" y="69"/>
                    <a:pt x="83" y="66"/>
                    <a:pt x="83" y="66"/>
                  </a:cubicBezTo>
                  <a:cubicBezTo>
                    <a:pt x="83" y="66"/>
                    <a:pt x="78" y="56"/>
                    <a:pt x="78" y="53"/>
                  </a:cubicBezTo>
                  <a:cubicBezTo>
                    <a:pt x="78" y="53"/>
                    <a:pt x="78" y="51"/>
                    <a:pt x="78" y="50"/>
                  </a:cubicBezTo>
                  <a:cubicBezTo>
                    <a:pt x="78" y="49"/>
                    <a:pt x="75" y="46"/>
                    <a:pt x="74" y="46"/>
                  </a:cubicBezTo>
                  <a:cubicBezTo>
                    <a:pt x="73" y="45"/>
                    <a:pt x="71" y="46"/>
                    <a:pt x="70" y="45"/>
                  </a:cubicBezTo>
                  <a:cubicBezTo>
                    <a:pt x="69" y="45"/>
                    <a:pt x="67" y="44"/>
                    <a:pt x="67" y="44"/>
                  </a:cubicBezTo>
                  <a:cubicBezTo>
                    <a:pt x="66" y="41"/>
                    <a:pt x="66" y="36"/>
                    <a:pt x="65" y="33"/>
                  </a:cubicBezTo>
                  <a:cubicBezTo>
                    <a:pt x="63" y="30"/>
                    <a:pt x="58" y="25"/>
                    <a:pt x="56" y="22"/>
                  </a:cubicBezTo>
                  <a:cubicBezTo>
                    <a:pt x="55" y="21"/>
                    <a:pt x="54" y="18"/>
                    <a:pt x="54" y="17"/>
                  </a:cubicBezTo>
                  <a:cubicBezTo>
                    <a:pt x="54" y="16"/>
                    <a:pt x="56" y="15"/>
                    <a:pt x="56" y="14"/>
                  </a:cubicBezTo>
                  <a:cubicBezTo>
                    <a:pt x="55" y="13"/>
                    <a:pt x="52" y="12"/>
                    <a:pt x="51" y="11"/>
                  </a:cubicBezTo>
                  <a:cubicBezTo>
                    <a:pt x="51" y="10"/>
                    <a:pt x="51" y="7"/>
                    <a:pt x="51" y="7"/>
                  </a:cubicBezTo>
                  <a:cubicBezTo>
                    <a:pt x="51" y="7"/>
                    <a:pt x="45" y="5"/>
                    <a:pt x="43" y="5"/>
                  </a:cubicBezTo>
                  <a:cubicBezTo>
                    <a:pt x="42" y="6"/>
                    <a:pt x="41" y="8"/>
                    <a:pt x="40" y="8"/>
                  </a:cubicBezTo>
                  <a:cubicBezTo>
                    <a:pt x="38" y="8"/>
                    <a:pt x="35" y="7"/>
                    <a:pt x="33" y="6"/>
                  </a:cubicBezTo>
                  <a:cubicBezTo>
                    <a:pt x="31" y="6"/>
                    <a:pt x="28" y="4"/>
                    <a:pt x="27" y="2"/>
                  </a:cubicBezTo>
                  <a:cubicBezTo>
                    <a:pt x="27" y="2"/>
                    <a:pt x="27" y="0"/>
                    <a:pt x="27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4" y="3"/>
                    <a:pt x="13" y="4"/>
                  </a:cubicBezTo>
                  <a:cubicBezTo>
                    <a:pt x="12" y="6"/>
                    <a:pt x="5" y="7"/>
                    <a:pt x="5" y="9"/>
                  </a:cubicBezTo>
                  <a:cubicBezTo>
                    <a:pt x="4" y="10"/>
                    <a:pt x="5" y="11"/>
                    <a:pt x="6" y="11"/>
                  </a:cubicBezTo>
                  <a:cubicBezTo>
                    <a:pt x="7" y="13"/>
                    <a:pt x="11" y="12"/>
                    <a:pt x="12" y="13"/>
                  </a:cubicBezTo>
                  <a:cubicBezTo>
                    <a:pt x="13" y="13"/>
                    <a:pt x="13" y="15"/>
                    <a:pt x="14" y="15"/>
                  </a:cubicBezTo>
                  <a:cubicBezTo>
                    <a:pt x="14" y="15"/>
                    <a:pt x="16" y="15"/>
                    <a:pt x="16" y="15"/>
                  </a:cubicBezTo>
                  <a:cubicBezTo>
                    <a:pt x="17" y="16"/>
                    <a:pt x="18" y="17"/>
                    <a:pt x="17" y="17"/>
                  </a:cubicBezTo>
                  <a:cubicBezTo>
                    <a:pt x="17" y="19"/>
                    <a:pt x="13" y="21"/>
                    <a:pt x="12" y="22"/>
                  </a:cubicBezTo>
                  <a:cubicBezTo>
                    <a:pt x="11" y="24"/>
                    <a:pt x="11" y="29"/>
                    <a:pt x="9" y="31"/>
                  </a:cubicBezTo>
                  <a:cubicBezTo>
                    <a:pt x="9" y="31"/>
                    <a:pt x="8" y="32"/>
                    <a:pt x="7" y="32"/>
                  </a:cubicBezTo>
                  <a:cubicBezTo>
                    <a:pt x="6" y="33"/>
                    <a:pt x="3" y="33"/>
                    <a:pt x="3" y="33"/>
                  </a:cubicBezTo>
                  <a:cubicBezTo>
                    <a:pt x="0" y="36"/>
                    <a:pt x="3" y="43"/>
                    <a:pt x="2" y="45"/>
                  </a:cubicBezTo>
                  <a:cubicBezTo>
                    <a:pt x="1" y="46"/>
                    <a:pt x="0" y="47"/>
                    <a:pt x="0" y="48"/>
                  </a:cubicBezTo>
                  <a:cubicBezTo>
                    <a:pt x="0" y="48"/>
                    <a:pt x="1" y="50"/>
                    <a:pt x="1" y="50"/>
                  </a:cubicBezTo>
                  <a:cubicBezTo>
                    <a:pt x="2" y="51"/>
                    <a:pt x="4" y="51"/>
                    <a:pt x="5" y="52"/>
                  </a:cubicBezTo>
                  <a:cubicBezTo>
                    <a:pt x="5" y="52"/>
                    <a:pt x="6" y="53"/>
                    <a:pt x="6" y="54"/>
                  </a:cubicBezTo>
                  <a:cubicBezTo>
                    <a:pt x="7" y="60"/>
                    <a:pt x="6" y="72"/>
                    <a:pt x="5" y="78"/>
                  </a:cubicBezTo>
                  <a:cubicBezTo>
                    <a:pt x="5" y="80"/>
                    <a:pt x="1" y="85"/>
                    <a:pt x="1" y="87"/>
                  </a:cubicBezTo>
                  <a:cubicBezTo>
                    <a:pt x="2" y="88"/>
                    <a:pt x="3" y="89"/>
                    <a:pt x="3" y="90"/>
                  </a:cubicBezTo>
                  <a:cubicBezTo>
                    <a:pt x="4" y="90"/>
                    <a:pt x="6" y="90"/>
                    <a:pt x="6" y="91"/>
                  </a:cubicBezTo>
                  <a:cubicBezTo>
                    <a:pt x="6" y="91"/>
                    <a:pt x="6" y="93"/>
                    <a:pt x="6" y="93"/>
                  </a:cubicBezTo>
                  <a:cubicBezTo>
                    <a:pt x="6" y="94"/>
                    <a:pt x="5" y="94"/>
                    <a:pt x="4" y="94"/>
                  </a:cubicBezTo>
                  <a:cubicBezTo>
                    <a:pt x="4" y="95"/>
                    <a:pt x="5" y="97"/>
                    <a:pt x="5" y="98"/>
                  </a:cubicBezTo>
                  <a:cubicBezTo>
                    <a:pt x="6" y="100"/>
                    <a:pt x="9" y="104"/>
                    <a:pt x="11" y="104"/>
                  </a:cubicBezTo>
                  <a:cubicBezTo>
                    <a:pt x="12" y="105"/>
                    <a:pt x="13" y="104"/>
                    <a:pt x="13" y="104"/>
                  </a:cubicBezTo>
                  <a:cubicBezTo>
                    <a:pt x="14" y="104"/>
                    <a:pt x="15" y="103"/>
                    <a:pt x="15" y="102"/>
                  </a:cubicBezTo>
                  <a:cubicBezTo>
                    <a:pt x="16" y="102"/>
                    <a:pt x="18" y="102"/>
                    <a:pt x="18" y="103"/>
                  </a:cubicBezTo>
                  <a:cubicBezTo>
                    <a:pt x="19" y="103"/>
                    <a:pt x="21" y="105"/>
                    <a:pt x="21" y="106"/>
                  </a:cubicBezTo>
                  <a:cubicBezTo>
                    <a:pt x="21" y="107"/>
                    <a:pt x="21" y="109"/>
                    <a:pt x="21" y="110"/>
                  </a:cubicBezTo>
                  <a:cubicBezTo>
                    <a:pt x="22" y="113"/>
                    <a:pt x="26" y="119"/>
                    <a:pt x="28" y="121"/>
                  </a:cubicBezTo>
                  <a:cubicBezTo>
                    <a:pt x="29" y="121"/>
                    <a:pt x="31" y="122"/>
                    <a:pt x="31" y="122"/>
                  </a:cubicBezTo>
                  <a:cubicBezTo>
                    <a:pt x="31" y="122"/>
                    <a:pt x="32" y="120"/>
                    <a:pt x="33" y="119"/>
                  </a:cubicBezTo>
                  <a:cubicBezTo>
                    <a:pt x="34" y="119"/>
                    <a:pt x="35" y="120"/>
                    <a:pt x="36" y="121"/>
                  </a:cubicBezTo>
                  <a:cubicBezTo>
                    <a:pt x="37" y="121"/>
                    <a:pt x="39" y="124"/>
                    <a:pt x="40" y="124"/>
                  </a:cubicBezTo>
                  <a:cubicBezTo>
                    <a:pt x="42" y="125"/>
                    <a:pt x="49" y="126"/>
                    <a:pt x="50" y="128"/>
                  </a:cubicBezTo>
                  <a:cubicBezTo>
                    <a:pt x="52" y="132"/>
                    <a:pt x="48" y="139"/>
                    <a:pt x="46" y="142"/>
                  </a:cubicBezTo>
                  <a:cubicBezTo>
                    <a:pt x="46" y="143"/>
                    <a:pt x="45" y="145"/>
                    <a:pt x="44" y="146"/>
                  </a:cubicBezTo>
                  <a:cubicBezTo>
                    <a:pt x="43" y="147"/>
                    <a:pt x="40" y="147"/>
                    <a:pt x="39" y="149"/>
                  </a:cubicBezTo>
                  <a:cubicBezTo>
                    <a:pt x="38" y="151"/>
                    <a:pt x="39" y="156"/>
                    <a:pt x="39" y="158"/>
                  </a:cubicBezTo>
                  <a:cubicBezTo>
                    <a:pt x="40" y="160"/>
                    <a:pt x="42" y="162"/>
                    <a:pt x="42" y="163"/>
                  </a:cubicBezTo>
                  <a:cubicBezTo>
                    <a:pt x="42" y="166"/>
                    <a:pt x="38" y="171"/>
                    <a:pt x="36" y="173"/>
                  </a:cubicBezTo>
                  <a:cubicBezTo>
                    <a:pt x="35" y="174"/>
                    <a:pt x="31" y="175"/>
                    <a:pt x="30" y="176"/>
                  </a:cubicBezTo>
                  <a:cubicBezTo>
                    <a:pt x="30" y="177"/>
                    <a:pt x="30" y="178"/>
                    <a:pt x="30" y="178"/>
                  </a:cubicBezTo>
                  <a:cubicBezTo>
                    <a:pt x="31" y="179"/>
                    <a:pt x="32" y="180"/>
                    <a:pt x="33" y="180"/>
                  </a:cubicBezTo>
                  <a:cubicBezTo>
                    <a:pt x="33" y="180"/>
                    <a:pt x="35" y="181"/>
                    <a:pt x="35" y="182"/>
                  </a:cubicBezTo>
                  <a:cubicBezTo>
                    <a:pt x="36" y="183"/>
                    <a:pt x="35" y="185"/>
                    <a:pt x="35" y="187"/>
                  </a:cubicBezTo>
                  <a:cubicBezTo>
                    <a:pt x="35" y="188"/>
                    <a:pt x="37" y="191"/>
                    <a:pt x="38" y="191"/>
                  </a:cubicBezTo>
                  <a:cubicBezTo>
                    <a:pt x="38" y="192"/>
                    <a:pt x="40" y="192"/>
                    <a:pt x="41" y="192"/>
                  </a:cubicBezTo>
                  <a:cubicBezTo>
                    <a:pt x="41" y="192"/>
                    <a:pt x="43" y="192"/>
                    <a:pt x="44" y="191"/>
                  </a:cubicBezTo>
                  <a:cubicBezTo>
                    <a:pt x="45" y="190"/>
                    <a:pt x="44" y="187"/>
                    <a:pt x="45" y="186"/>
                  </a:cubicBezTo>
                  <a:cubicBezTo>
                    <a:pt x="46" y="186"/>
                    <a:pt x="48" y="186"/>
                    <a:pt x="49" y="186"/>
                  </a:cubicBezTo>
                  <a:cubicBezTo>
                    <a:pt x="51" y="187"/>
                    <a:pt x="52" y="192"/>
                    <a:pt x="52" y="195"/>
                  </a:cubicBezTo>
                  <a:cubicBezTo>
                    <a:pt x="52" y="197"/>
                    <a:pt x="51" y="199"/>
                    <a:pt x="51" y="201"/>
                  </a:cubicBezTo>
                  <a:cubicBezTo>
                    <a:pt x="51" y="202"/>
                    <a:pt x="53" y="204"/>
                    <a:pt x="53" y="205"/>
                  </a:cubicBezTo>
                  <a:cubicBezTo>
                    <a:pt x="53" y="206"/>
                    <a:pt x="52" y="208"/>
                    <a:pt x="52" y="209"/>
                  </a:cubicBezTo>
                  <a:cubicBezTo>
                    <a:pt x="53" y="210"/>
                    <a:pt x="55" y="212"/>
                    <a:pt x="57" y="213"/>
                  </a:cubicBezTo>
                  <a:cubicBezTo>
                    <a:pt x="57" y="213"/>
                    <a:pt x="58" y="213"/>
                    <a:pt x="59" y="214"/>
                  </a:cubicBezTo>
                  <a:cubicBezTo>
                    <a:pt x="59" y="214"/>
                    <a:pt x="61" y="216"/>
                    <a:pt x="61" y="217"/>
                  </a:cubicBezTo>
                  <a:cubicBezTo>
                    <a:pt x="61" y="219"/>
                    <a:pt x="59" y="222"/>
                    <a:pt x="59" y="223"/>
                  </a:cubicBezTo>
                  <a:cubicBezTo>
                    <a:pt x="59" y="224"/>
                    <a:pt x="60" y="226"/>
                    <a:pt x="61" y="226"/>
                  </a:cubicBezTo>
                  <a:cubicBezTo>
                    <a:pt x="62" y="226"/>
                    <a:pt x="65" y="225"/>
                    <a:pt x="65" y="226"/>
                  </a:cubicBezTo>
                  <a:cubicBezTo>
                    <a:pt x="67" y="226"/>
                    <a:pt x="67" y="231"/>
                    <a:pt x="67" y="231"/>
                  </a:cubicBezTo>
                  <a:cubicBezTo>
                    <a:pt x="67" y="231"/>
                    <a:pt x="73" y="230"/>
                    <a:pt x="75" y="230"/>
                  </a:cubicBezTo>
                  <a:cubicBezTo>
                    <a:pt x="76" y="230"/>
                    <a:pt x="79" y="231"/>
                    <a:pt x="80" y="231"/>
                  </a:cubicBezTo>
                  <a:cubicBezTo>
                    <a:pt x="81" y="232"/>
                    <a:pt x="82" y="232"/>
                    <a:pt x="82" y="232"/>
                  </a:cubicBezTo>
                  <a:cubicBezTo>
                    <a:pt x="84" y="232"/>
                    <a:pt x="87" y="229"/>
                    <a:pt x="87" y="228"/>
                  </a:cubicBezTo>
                  <a:cubicBezTo>
                    <a:pt x="87" y="227"/>
                    <a:pt x="84" y="220"/>
                    <a:pt x="87" y="218"/>
                  </a:cubicBezTo>
                  <a:cubicBezTo>
                    <a:pt x="88" y="217"/>
                    <a:pt x="91" y="221"/>
                    <a:pt x="93" y="220"/>
                  </a:cubicBezTo>
                  <a:cubicBezTo>
                    <a:pt x="95" y="220"/>
                    <a:pt x="95" y="216"/>
                    <a:pt x="97" y="214"/>
                  </a:cubicBezTo>
                  <a:cubicBezTo>
                    <a:pt x="99" y="213"/>
                    <a:pt x="106" y="212"/>
                    <a:pt x="108" y="209"/>
                  </a:cubicBezTo>
                  <a:cubicBezTo>
                    <a:pt x="109" y="208"/>
                    <a:pt x="108" y="204"/>
                    <a:pt x="109" y="203"/>
                  </a:cubicBezTo>
                  <a:cubicBezTo>
                    <a:pt x="109" y="202"/>
                    <a:pt x="110" y="203"/>
                    <a:pt x="111" y="203"/>
                  </a:cubicBezTo>
                  <a:cubicBezTo>
                    <a:pt x="113" y="202"/>
                    <a:pt x="116" y="197"/>
                    <a:pt x="118" y="196"/>
                  </a:cubicBezTo>
                  <a:cubicBezTo>
                    <a:pt x="119" y="196"/>
                    <a:pt x="120" y="197"/>
                    <a:pt x="121" y="197"/>
                  </a:cubicBezTo>
                  <a:cubicBezTo>
                    <a:pt x="123" y="197"/>
                    <a:pt x="125" y="196"/>
                    <a:pt x="125" y="196"/>
                  </a:cubicBezTo>
                  <a:cubicBezTo>
                    <a:pt x="125" y="196"/>
                    <a:pt x="128" y="193"/>
                    <a:pt x="129" y="192"/>
                  </a:cubicBezTo>
                  <a:cubicBezTo>
                    <a:pt x="131" y="191"/>
                    <a:pt x="131" y="188"/>
                    <a:pt x="132" y="187"/>
                  </a:cubicBezTo>
                  <a:cubicBezTo>
                    <a:pt x="132" y="187"/>
                    <a:pt x="133" y="186"/>
                    <a:pt x="134" y="186"/>
                  </a:cubicBezTo>
                  <a:cubicBezTo>
                    <a:pt x="134" y="185"/>
                    <a:pt x="134" y="184"/>
                    <a:pt x="134" y="18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14"/>
            <p:cNvSpPr>
              <a:spLocks/>
            </p:cNvSpPr>
            <p:nvPr/>
          </p:nvSpPr>
          <p:spPr bwMode="auto">
            <a:xfrm>
              <a:off x="1965" y="1571"/>
              <a:ext cx="359" cy="620"/>
            </a:xfrm>
            <a:custGeom>
              <a:avLst/>
              <a:gdLst>
                <a:gd name="T0" fmla="*/ 132 w 134"/>
                <a:gd name="T1" fmla="*/ 176 h 232"/>
                <a:gd name="T2" fmla="*/ 127 w 134"/>
                <a:gd name="T3" fmla="*/ 170 h 232"/>
                <a:gd name="T4" fmla="*/ 117 w 134"/>
                <a:gd name="T5" fmla="*/ 148 h 232"/>
                <a:gd name="T6" fmla="*/ 111 w 134"/>
                <a:gd name="T7" fmla="*/ 142 h 232"/>
                <a:gd name="T8" fmla="*/ 102 w 134"/>
                <a:gd name="T9" fmla="*/ 133 h 232"/>
                <a:gd name="T10" fmla="*/ 95 w 134"/>
                <a:gd name="T11" fmla="*/ 139 h 232"/>
                <a:gd name="T12" fmla="*/ 90 w 134"/>
                <a:gd name="T13" fmla="*/ 129 h 232"/>
                <a:gd name="T14" fmla="*/ 78 w 134"/>
                <a:gd name="T15" fmla="*/ 114 h 232"/>
                <a:gd name="T16" fmla="*/ 69 w 134"/>
                <a:gd name="T17" fmla="*/ 106 h 232"/>
                <a:gd name="T18" fmla="*/ 59 w 134"/>
                <a:gd name="T19" fmla="*/ 100 h 232"/>
                <a:gd name="T20" fmla="*/ 64 w 134"/>
                <a:gd name="T21" fmla="*/ 92 h 232"/>
                <a:gd name="T22" fmla="*/ 61 w 134"/>
                <a:gd name="T23" fmla="*/ 83 h 232"/>
                <a:gd name="T24" fmla="*/ 81 w 134"/>
                <a:gd name="T25" fmla="*/ 70 h 232"/>
                <a:gd name="T26" fmla="*/ 78 w 134"/>
                <a:gd name="T27" fmla="*/ 50 h 232"/>
                <a:gd name="T28" fmla="*/ 67 w 134"/>
                <a:gd name="T29" fmla="*/ 44 h 232"/>
                <a:gd name="T30" fmla="*/ 54 w 134"/>
                <a:gd name="T31" fmla="*/ 17 h 232"/>
                <a:gd name="T32" fmla="*/ 51 w 134"/>
                <a:gd name="T33" fmla="*/ 7 h 232"/>
                <a:gd name="T34" fmla="*/ 33 w 134"/>
                <a:gd name="T35" fmla="*/ 6 h 232"/>
                <a:gd name="T36" fmla="*/ 13 w 134"/>
                <a:gd name="T37" fmla="*/ 1 h 232"/>
                <a:gd name="T38" fmla="*/ 6 w 134"/>
                <a:gd name="T39" fmla="*/ 11 h 232"/>
                <a:gd name="T40" fmla="*/ 16 w 134"/>
                <a:gd name="T41" fmla="*/ 15 h 232"/>
                <a:gd name="T42" fmla="*/ 9 w 134"/>
                <a:gd name="T43" fmla="*/ 31 h 232"/>
                <a:gd name="T44" fmla="*/ 2 w 134"/>
                <a:gd name="T45" fmla="*/ 45 h 232"/>
                <a:gd name="T46" fmla="*/ 5 w 134"/>
                <a:gd name="T47" fmla="*/ 52 h 232"/>
                <a:gd name="T48" fmla="*/ 1 w 134"/>
                <a:gd name="T49" fmla="*/ 87 h 232"/>
                <a:gd name="T50" fmla="*/ 6 w 134"/>
                <a:gd name="T51" fmla="*/ 93 h 232"/>
                <a:gd name="T52" fmla="*/ 11 w 134"/>
                <a:gd name="T53" fmla="*/ 104 h 232"/>
                <a:gd name="T54" fmla="*/ 18 w 134"/>
                <a:gd name="T55" fmla="*/ 103 h 232"/>
                <a:gd name="T56" fmla="*/ 28 w 134"/>
                <a:gd name="T57" fmla="*/ 121 h 232"/>
                <a:gd name="T58" fmla="*/ 36 w 134"/>
                <a:gd name="T59" fmla="*/ 121 h 232"/>
                <a:gd name="T60" fmla="*/ 46 w 134"/>
                <a:gd name="T61" fmla="*/ 142 h 232"/>
                <a:gd name="T62" fmla="*/ 39 w 134"/>
                <a:gd name="T63" fmla="*/ 158 h 232"/>
                <a:gd name="T64" fmla="*/ 30 w 134"/>
                <a:gd name="T65" fmla="*/ 176 h 232"/>
                <a:gd name="T66" fmla="*/ 35 w 134"/>
                <a:gd name="T67" fmla="*/ 182 h 232"/>
                <a:gd name="T68" fmla="*/ 41 w 134"/>
                <a:gd name="T69" fmla="*/ 192 h 232"/>
                <a:gd name="T70" fmla="*/ 49 w 134"/>
                <a:gd name="T71" fmla="*/ 186 h 232"/>
                <a:gd name="T72" fmla="*/ 53 w 134"/>
                <a:gd name="T73" fmla="*/ 205 h 232"/>
                <a:gd name="T74" fmla="*/ 59 w 134"/>
                <a:gd name="T75" fmla="*/ 214 h 232"/>
                <a:gd name="T76" fmla="*/ 61 w 134"/>
                <a:gd name="T77" fmla="*/ 226 h 232"/>
                <a:gd name="T78" fmla="*/ 75 w 134"/>
                <a:gd name="T79" fmla="*/ 230 h 232"/>
                <a:gd name="T80" fmla="*/ 87 w 134"/>
                <a:gd name="T81" fmla="*/ 228 h 232"/>
                <a:gd name="T82" fmla="*/ 97 w 134"/>
                <a:gd name="T83" fmla="*/ 214 h 232"/>
                <a:gd name="T84" fmla="*/ 111 w 134"/>
                <a:gd name="T85" fmla="*/ 203 h 232"/>
                <a:gd name="T86" fmla="*/ 125 w 134"/>
                <a:gd name="T87" fmla="*/ 196 h 232"/>
                <a:gd name="T88" fmla="*/ 134 w 134"/>
                <a:gd name="T89" fmla="*/ 186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34" h="232">
                  <a:moveTo>
                    <a:pt x="134" y="183"/>
                  </a:moveTo>
                  <a:cubicBezTo>
                    <a:pt x="133" y="182"/>
                    <a:pt x="131" y="181"/>
                    <a:pt x="131" y="180"/>
                  </a:cubicBezTo>
                  <a:cubicBezTo>
                    <a:pt x="131" y="179"/>
                    <a:pt x="132" y="177"/>
                    <a:pt x="132" y="176"/>
                  </a:cubicBezTo>
                  <a:cubicBezTo>
                    <a:pt x="133" y="175"/>
                    <a:pt x="134" y="172"/>
                    <a:pt x="133" y="170"/>
                  </a:cubicBezTo>
                  <a:cubicBezTo>
                    <a:pt x="133" y="169"/>
                    <a:pt x="130" y="167"/>
                    <a:pt x="129" y="168"/>
                  </a:cubicBezTo>
                  <a:cubicBezTo>
                    <a:pt x="128" y="168"/>
                    <a:pt x="128" y="170"/>
                    <a:pt x="127" y="170"/>
                  </a:cubicBezTo>
                  <a:cubicBezTo>
                    <a:pt x="125" y="170"/>
                    <a:pt x="123" y="164"/>
                    <a:pt x="123" y="163"/>
                  </a:cubicBezTo>
                  <a:cubicBezTo>
                    <a:pt x="123" y="162"/>
                    <a:pt x="123" y="159"/>
                    <a:pt x="123" y="158"/>
                  </a:cubicBezTo>
                  <a:cubicBezTo>
                    <a:pt x="122" y="155"/>
                    <a:pt x="119" y="149"/>
                    <a:pt x="117" y="148"/>
                  </a:cubicBezTo>
                  <a:cubicBezTo>
                    <a:pt x="116" y="147"/>
                    <a:pt x="112" y="148"/>
                    <a:pt x="111" y="147"/>
                  </a:cubicBezTo>
                  <a:cubicBezTo>
                    <a:pt x="110" y="146"/>
                    <a:pt x="110" y="145"/>
                    <a:pt x="110" y="144"/>
                  </a:cubicBezTo>
                  <a:cubicBezTo>
                    <a:pt x="110" y="144"/>
                    <a:pt x="111" y="143"/>
                    <a:pt x="111" y="142"/>
                  </a:cubicBezTo>
                  <a:cubicBezTo>
                    <a:pt x="111" y="142"/>
                    <a:pt x="111" y="141"/>
                    <a:pt x="110" y="140"/>
                  </a:cubicBezTo>
                  <a:cubicBezTo>
                    <a:pt x="110" y="140"/>
                    <a:pt x="108" y="139"/>
                    <a:pt x="106" y="139"/>
                  </a:cubicBezTo>
                  <a:cubicBezTo>
                    <a:pt x="105" y="138"/>
                    <a:pt x="103" y="134"/>
                    <a:pt x="102" y="133"/>
                  </a:cubicBezTo>
                  <a:cubicBezTo>
                    <a:pt x="101" y="133"/>
                    <a:pt x="98" y="132"/>
                    <a:pt x="98" y="133"/>
                  </a:cubicBezTo>
                  <a:cubicBezTo>
                    <a:pt x="97" y="134"/>
                    <a:pt x="98" y="137"/>
                    <a:pt x="97" y="138"/>
                  </a:cubicBezTo>
                  <a:cubicBezTo>
                    <a:pt x="97" y="139"/>
                    <a:pt x="96" y="139"/>
                    <a:pt x="95" y="139"/>
                  </a:cubicBezTo>
                  <a:cubicBezTo>
                    <a:pt x="94" y="139"/>
                    <a:pt x="93" y="136"/>
                    <a:pt x="92" y="135"/>
                  </a:cubicBezTo>
                  <a:cubicBezTo>
                    <a:pt x="92" y="134"/>
                    <a:pt x="93" y="133"/>
                    <a:pt x="93" y="132"/>
                  </a:cubicBezTo>
                  <a:cubicBezTo>
                    <a:pt x="93" y="131"/>
                    <a:pt x="91" y="129"/>
                    <a:pt x="90" y="129"/>
                  </a:cubicBezTo>
                  <a:cubicBezTo>
                    <a:pt x="89" y="128"/>
                    <a:pt x="88" y="129"/>
                    <a:pt x="87" y="128"/>
                  </a:cubicBezTo>
                  <a:cubicBezTo>
                    <a:pt x="85" y="127"/>
                    <a:pt x="84" y="121"/>
                    <a:pt x="83" y="119"/>
                  </a:cubicBezTo>
                  <a:cubicBezTo>
                    <a:pt x="82" y="118"/>
                    <a:pt x="79" y="116"/>
                    <a:pt x="78" y="114"/>
                  </a:cubicBezTo>
                  <a:cubicBezTo>
                    <a:pt x="78" y="113"/>
                    <a:pt x="79" y="111"/>
                    <a:pt x="79" y="110"/>
                  </a:cubicBezTo>
                  <a:cubicBezTo>
                    <a:pt x="78" y="109"/>
                    <a:pt x="75" y="107"/>
                    <a:pt x="74" y="107"/>
                  </a:cubicBezTo>
                  <a:cubicBezTo>
                    <a:pt x="73" y="106"/>
                    <a:pt x="70" y="106"/>
                    <a:pt x="69" y="106"/>
                  </a:cubicBezTo>
                  <a:cubicBezTo>
                    <a:pt x="68" y="105"/>
                    <a:pt x="67" y="102"/>
                    <a:pt x="66" y="101"/>
                  </a:cubicBezTo>
                  <a:cubicBezTo>
                    <a:pt x="65" y="100"/>
                    <a:pt x="62" y="102"/>
                    <a:pt x="61" y="102"/>
                  </a:cubicBezTo>
                  <a:cubicBezTo>
                    <a:pt x="60" y="102"/>
                    <a:pt x="60" y="100"/>
                    <a:pt x="59" y="100"/>
                  </a:cubicBezTo>
                  <a:cubicBezTo>
                    <a:pt x="59" y="99"/>
                    <a:pt x="60" y="98"/>
                    <a:pt x="61" y="97"/>
                  </a:cubicBezTo>
                  <a:cubicBezTo>
                    <a:pt x="61" y="96"/>
                    <a:pt x="63" y="95"/>
                    <a:pt x="64" y="95"/>
                  </a:cubicBezTo>
                  <a:cubicBezTo>
                    <a:pt x="64" y="94"/>
                    <a:pt x="64" y="93"/>
                    <a:pt x="64" y="92"/>
                  </a:cubicBezTo>
                  <a:cubicBezTo>
                    <a:pt x="64" y="91"/>
                    <a:pt x="60" y="89"/>
                    <a:pt x="60" y="87"/>
                  </a:cubicBezTo>
                  <a:cubicBezTo>
                    <a:pt x="59" y="87"/>
                    <a:pt x="60" y="85"/>
                    <a:pt x="60" y="84"/>
                  </a:cubicBezTo>
                  <a:cubicBezTo>
                    <a:pt x="60" y="84"/>
                    <a:pt x="61" y="83"/>
                    <a:pt x="61" y="83"/>
                  </a:cubicBezTo>
                  <a:cubicBezTo>
                    <a:pt x="64" y="83"/>
                    <a:pt x="67" y="85"/>
                    <a:pt x="69" y="85"/>
                  </a:cubicBezTo>
                  <a:cubicBezTo>
                    <a:pt x="71" y="84"/>
                    <a:pt x="74" y="81"/>
                    <a:pt x="75" y="80"/>
                  </a:cubicBezTo>
                  <a:cubicBezTo>
                    <a:pt x="76" y="78"/>
                    <a:pt x="79" y="73"/>
                    <a:pt x="81" y="70"/>
                  </a:cubicBezTo>
                  <a:cubicBezTo>
                    <a:pt x="81" y="69"/>
                    <a:pt x="83" y="66"/>
                    <a:pt x="83" y="66"/>
                  </a:cubicBezTo>
                  <a:cubicBezTo>
                    <a:pt x="83" y="66"/>
                    <a:pt x="78" y="56"/>
                    <a:pt x="78" y="53"/>
                  </a:cubicBezTo>
                  <a:cubicBezTo>
                    <a:pt x="78" y="53"/>
                    <a:pt x="78" y="51"/>
                    <a:pt x="78" y="50"/>
                  </a:cubicBezTo>
                  <a:cubicBezTo>
                    <a:pt x="78" y="49"/>
                    <a:pt x="75" y="46"/>
                    <a:pt x="74" y="46"/>
                  </a:cubicBezTo>
                  <a:cubicBezTo>
                    <a:pt x="73" y="45"/>
                    <a:pt x="71" y="46"/>
                    <a:pt x="70" y="45"/>
                  </a:cubicBezTo>
                  <a:cubicBezTo>
                    <a:pt x="69" y="45"/>
                    <a:pt x="67" y="44"/>
                    <a:pt x="67" y="44"/>
                  </a:cubicBezTo>
                  <a:cubicBezTo>
                    <a:pt x="66" y="41"/>
                    <a:pt x="66" y="36"/>
                    <a:pt x="65" y="33"/>
                  </a:cubicBezTo>
                  <a:cubicBezTo>
                    <a:pt x="63" y="30"/>
                    <a:pt x="58" y="25"/>
                    <a:pt x="56" y="22"/>
                  </a:cubicBezTo>
                  <a:cubicBezTo>
                    <a:pt x="55" y="21"/>
                    <a:pt x="54" y="18"/>
                    <a:pt x="54" y="17"/>
                  </a:cubicBezTo>
                  <a:cubicBezTo>
                    <a:pt x="54" y="16"/>
                    <a:pt x="56" y="15"/>
                    <a:pt x="56" y="14"/>
                  </a:cubicBezTo>
                  <a:cubicBezTo>
                    <a:pt x="55" y="13"/>
                    <a:pt x="52" y="12"/>
                    <a:pt x="51" y="11"/>
                  </a:cubicBezTo>
                  <a:cubicBezTo>
                    <a:pt x="51" y="10"/>
                    <a:pt x="51" y="7"/>
                    <a:pt x="51" y="7"/>
                  </a:cubicBezTo>
                  <a:cubicBezTo>
                    <a:pt x="51" y="7"/>
                    <a:pt x="45" y="5"/>
                    <a:pt x="43" y="5"/>
                  </a:cubicBezTo>
                  <a:cubicBezTo>
                    <a:pt x="42" y="6"/>
                    <a:pt x="41" y="8"/>
                    <a:pt x="40" y="8"/>
                  </a:cubicBezTo>
                  <a:cubicBezTo>
                    <a:pt x="38" y="8"/>
                    <a:pt x="35" y="7"/>
                    <a:pt x="33" y="6"/>
                  </a:cubicBezTo>
                  <a:cubicBezTo>
                    <a:pt x="31" y="6"/>
                    <a:pt x="28" y="4"/>
                    <a:pt x="27" y="2"/>
                  </a:cubicBezTo>
                  <a:cubicBezTo>
                    <a:pt x="27" y="2"/>
                    <a:pt x="27" y="0"/>
                    <a:pt x="27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4" y="3"/>
                    <a:pt x="13" y="4"/>
                  </a:cubicBezTo>
                  <a:cubicBezTo>
                    <a:pt x="12" y="6"/>
                    <a:pt x="5" y="7"/>
                    <a:pt x="5" y="9"/>
                  </a:cubicBezTo>
                  <a:cubicBezTo>
                    <a:pt x="4" y="10"/>
                    <a:pt x="5" y="11"/>
                    <a:pt x="6" y="11"/>
                  </a:cubicBezTo>
                  <a:cubicBezTo>
                    <a:pt x="7" y="13"/>
                    <a:pt x="11" y="12"/>
                    <a:pt x="12" y="13"/>
                  </a:cubicBezTo>
                  <a:cubicBezTo>
                    <a:pt x="13" y="13"/>
                    <a:pt x="13" y="15"/>
                    <a:pt x="14" y="15"/>
                  </a:cubicBezTo>
                  <a:cubicBezTo>
                    <a:pt x="14" y="15"/>
                    <a:pt x="16" y="15"/>
                    <a:pt x="16" y="15"/>
                  </a:cubicBezTo>
                  <a:cubicBezTo>
                    <a:pt x="17" y="16"/>
                    <a:pt x="18" y="17"/>
                    <a:pt x="17" y="17"/>
                  </a:cubicBezTo>
                  <a:cubicBezTo>
                    <a:pt x="17" y="19"/>
                    <a:pt x="13" y="21"/>
                    <a:pt x="12" y="22"/>
                  </a:cubicBezTo>
                  <a:cubicBezTo>
                    <a:pt x="11" y="24"/>
                    <a:pt x="11" y="29"/>
                    <a:pt x="9" y="31"/>
                  </a:cubicBezTo>
                  <a:cubicBezTo>
                    <a:pt x="9" y="31"/>
                    <a:pt x="8" y="32"/>
                    <a:pt x="7" y="32"/>
                  </a:cubicBezTo>
                  <a:cubicBezTo>
                    <a:pt x="6" y="33"/>
                    <a:pt x="3" y="33"/>
                    <a:pt x="3" y="33"/>
                  </a:cubicBezTo>
                  <a:cubicBezTo>
                    <a:pt x="0" y="36"/>
                    <a:pt x="3" y="43"/>
                    <a:pt x="2" y="45"/>
                  </a:cubicBezTo>
                  <a:cubicBezTo>
                    <a:pt x="1" y="46"/>
                    <a:pt x="0" y="47"/>
                    <a:pt x="0" y="48"/>
                  </a:cubicBezTo>
                  <a:cubicBezTo>
                    <a:pt x="0" y="48"/>
                    <a:pt x="1" y="50"/>
                    <a:pt x="1" y="50"/>
                  </a:cubicBezTo>
                  <a:cubicBezTo>
                    <a:pt x="2" y="51"/>
                    <a:pt x="4" y="51"/>
                    <a:pt x="5" y="52"/>
                  </a:cubicBezTo>
                  <a:cubicBezTo>
                    <a:pt x="5" y="52"/>
                    <a:pt x="6" y="53"/>
                    <a:pt x="6" y="54"/>
                  </a:cubicBezTo>
                  <a:cubicBezTo>
                    <a:pt x="7" y="60"/>
                    <a:pt x="6" y="72"/>
                    <a:pt x="5" y="78"/>
                  </a:cubicBezTo>
                  <a:cubicBezTo>
                    <a:pt x="5" y="80"/>
                    <a:pt x="1" y="85"/>
                    <a:pt x="1" y="87"/>
                  </a:cubicBezTo>
                  <a:cubicBezTo>
                    <a:pt x="2" y="88"/>
                    <a:pt x="3" y="89"/>
                    <a:pt x="3" y="90"/>
                  </a:cubicBezTo>
                  <a:cubicBezTo>
                    <a:pt x="4" y="90"/>
                    <a:pt x="6" y="90"/>
                    <a:pt x="6" y="91"/>
                  </a:cubicBezTo>
                  <a:cubicBezTo>
                    <a:pt x="6" y="91"/>
                    <a:pt x="6" y="93"/>
                    <a:pt x="6" y="93"/>
                  </a:cubicBezTo>
                  <a:cubicBezTo>
                    <a:pt x="6" y="94"/>
                    <a:pt x="5" y="94"/>
                    <a:pt x="4" y="94"/>
                  </a:cubicBezTo>
                  <a:cubicBezTo>
                    <a:pt x="4" y="95"/>
                    <a:pt x="5" y="97"/>
                    <a:pt x="5" y="98"/>
                  </a:cubicBezTo>
                  <a:cubicBezTo>
                    <a:pt x="6" y="100"/>
                    <a:pt x="9" y="104"/>
                    <a:pt x="11" y="104"/>
                  </a:cubicBezTo>
                  <a:cubicBezTo>
                    <a:pt x="12" y="105"/>
                    <a:pt x="13" y="104"/>
                    <a:pt x="13" y="104"/>
                  </a:cubicBezTo>
                  <a:cubicBezTo>
                    <a:pt x="14" y="104"/>
                    <a:pt x="15" y="103"/>
                    <a:pt x="15" y="102"/>
                  </a:cubicBezTo>
                  <a:cubicBezTo>
                    <a:pt x="16" y="102"/>
                    <a:pt x="18" y="102"/>
                    <a:pt x="18" y="103"/>
                  </a:cubicBezTo>
                  <a:cubicBezTo>
                    <a:pt x="19" y="103"/>
                    <a:pt x="21" y="105"/>
                    <a:pt x="21" y="106"/>
                  </a:cubicBezTo>
                  <a:cubicBezTo>
                    <a:pt x="21" y="107"/>
                    <a:pt x="21" y="109"/>
                    <a:pt x="21" y="110"/>
                  </a:cubicBezTo>
                  <a:cubicBezTo>
                    <a:pt x="22" y="113"/>
                    <a:pt x="26" y="119"/>
                    <a:pt x="28" y="121"/>
                  </a:cubicBezTo>
                  <a:cubicBezTo>
                    <a:pt x="29" y="121"/>
                    <a:pt x="31" y="122"/>
                    <a:pt x="31" y="122"/>
                  </a:cubicBezTo>
                  <a:cubicBezTo>
                    <a:pt x="31" y="122"/>
                    <a:pt x="32" y="120"/>
                    <a:pt x="33" y="119"/>
                  </a:cubicBezTo>
                  <a:cubicBezTo>
                    <a:pt x="34" y="119"/>
                    <a:pt x="35" y="120"/>
                    <a:pt x="36" y="121"/>
                  </a:cubicBezTo>
                  <a:cubicBezTo>
                    <a:pt x="37" y="121"/>
                    <a:pt x="39" y="124"/>
                    <a:pt x="40" y="124"/>
                  </a:cubicBezTo>
                  <a:cubicBezTo>
                    <a:pt x="42" y="125"/>
                    <a:pt x="49" y="126"/>
                    <a:pt x="50" y="128"/>
                  </a:cubicBezTo>
                  <a:cubicBezTo>
                    <a:pt x="52" y="132"/>
                    <a:pt x="48" y="139"/>
                    <a:pt x="46" y="142"/>
                  </a:cubicBezTo>
                  <a:cubicBezTo>
                    <a:pt x="46" y="143"/>
                    <a:pt x="45" y="145"/>
                    <a:pt x="44" y="146"/>
                  </a:cubicBezTo>
                  <a:cubicBezTo>
                    <a:pt x="43" y="147"/>
                    <a:pt x="40" y="147"/>
                    <a:pt x="39" y="149"/>
                  </a:cubicBezTo>
                  <a:cubicBezTo>
                    <a:pt x="38" y="151"/>
                    <a:pt x="39" y="156"/>
                    <a:pt x="39" y="158"/>
                  </a:cubicBezTo>
                  <a:cubicBezTo>
                    <a:pt x="40" y="160"/>
                    <a:pt x="42" y="162"/>
                    <a:pt x="42" y="163"/>
                  </a:cubicBezTo>
                  <a:cubicBezTo>
                    <a:pt x="42" y="166"/>
                    <a:pt x="38" y="171"/>
                    <a:pt x="36" y="173"/>
                  </a:cubicBezTo>
                  <a:cubicBezTo>
                    <a:pt x="35" y="174"/>
                    <a:pt x="31" y="175"/>
                    <a:pt x="30" y="176"/>
                  </a:cubicBezTo>
                  <a:cubicBezTo>
                    <a:pt x="30" y="177"/>
                    <a:pt x="30" y="178"/>
                    <a:pt x="30" y="178"/>
                  </a:cubicBezTo>
                  <a:cubicBezTo>
                    <a:pt x="31" y="179"/>
                    <a:pt x="32" y="180"/>
                    <a:pt x="33" y="180"/>
                  </a:cubicBezTo>
                  <a:cubicBezTo>
                    <a:pt x="33" y="180"/>
                    <a:pt x="35" y="181"/>
                    <a:pt x="35" y="182"/>
                  </a:cubicBezTo>
                  <a:cubicBezTo>
                    <a:pt x="36" y="183"/>
                    <a:pt x="35" y="185"/>
                    <a:pt x="35" y="187"/>
                  </a:cubicBezTo>
                  <a:cubicBezTo>
                    <a:pt x="35" y="188"/>
                    <a:pt x="37" y="191"/>
                    <a:pt x="38" y="191"/>
                  </a:cubicBezTo>
                  <a:cubicBezTo>
                    <a:pt x="38" y="192"/>
                    <a:pt x="40" y="192"/>
                    <a:pt x="41" y="192"/>
                  </a:cubicBezTo>
                  <a:cubicBezTo>
                    <a:pt x="41" y="192"/>
                    <a:pt x="43" y="192"/>
                    <a:pt x="44" y="191"/>
                  </a:cubicBezTo>
                  <a:cubicBezTo>
                    <a:pt x="45" y="190"/>
                    <a:pt x="44" y="187"/>
                    <a:pt x="45" y="186"/>
                  </a:cubicBezTo>
                  <a:cubicBezTo>
                    <a:pt x="46" y="186"/>
                    <a:pt x="48" y="186"/>
                    <a:pt x="49" y="186"/>
                  </a:cubicBezTo>
                  <a:cubicBezTo>
                    <a:pt x="51" y="187"/>
                    <a:pt x="52" y="192"/>
                    <a:pt x="52" y="195"/>
                  </a:cubicBezTo>
                  <a:cubicBezTo>
                    <a:pt x="52" y="197"/>
                    <a:pt x="51" y="199"/>
                    <a:pt x="51" y="201"/>
                  </a:cubicBezTo>
                  <a:cubicBezTo>
                    <a:pt x="51" y="202"/>
                    <a:pt x="53" y="204"/>
                    <a:pt x="53" y="205"/>
                  </a:cubicBezTo>
                  <a:cubicBezTo>
                    <a:pt x="53" y="206"/>
                    <a:pt x="52" y="208"/>
                    <a:pt x="52" y="209"/>
                  </a:cubicBezTo>
                  <a:cubicBezTo>
                    <a:pt x="53" y="210"/>
                    <a:pt x="55" y="212"/>
                    <a:pt x="57" y="213"/>
                  </a:cubicBezTo>
                  <a:cubicBezTo>
                    <a:pt x="57" y="213"/>
                    <a:pt x="58" y="213"/>
                    <a:pt x="59" y="214"/>
                  </a:cubicBezTo>
                  <a:cubicBezTo>
                    <a:pt x="59" y="214"/>
                    <a:pt x="61" y="216"/>
                    <a:pt x="61" y="217"/>
                  </a:cubicBezTo>
                  <a:cubicBezTo>
                    <a:pt x="61" y="219"/>
                    <a:pt x="59" y="222"/>
                    <a:pt x="59" y="223"/>
                  </a:cubicBezTo>
                  <a:cubicBezTo>
                    <a:pt x="59" y="224"/>
                    <a:pt x="60" y="226"/>
                    <a:pt x="61" y="226"/>
                  </a:cubicBezTo>
                  <a:cubicBezTo>
                    <a:pt x="62" y="226"/>
                    <a:pt x="65" y="225"/>
                    <a:pt x="65" y="226"/>
                  </a:cubicBezTo>
                  <a:cubicBezTo>
                    <a:pt x="67" y="226"/>
                    <a:pt x="67" y="231"/>
                    <a:pt x="67" y="231"/>
                  </a:cubicBezTo>
                  <a:cubicBezTo>
                    <a:pt x="67" y="231"/>
                    <a:pt x="73" y="230"/>
                    <a:pt x="75" y="230"/>
                  </a:cubicBezTo>
                  <a:cubicBezTo>
                    <a:pt x="76" y="230"/>
                    <a:pt x="79" y="231"/>
                    <a:pt x="80" y="231"/>
                  </a:cubicBezTo>
                  <a:cubicBezTo>
                    <a:pt x="81" y="232"/>
                    <a:pt x="82" y="232"/>
                    <a:pt x="82" y="232"/>
                  </a:cubicBezTo>
                  <a:cubicBezTo>
                    <a:pt x="84" y="232"/>
                    <a:pt x="87" y="229"/>
                    <a:pt x="87" y="228"/>
                  </a:cubicBezTo>
                  <a:cubicBezTo>
                    <a:pt x="87" y="227"/>
                    <a:pt x="84" y="220"/>
                    <a:pt x="87" y="218"/>
                  </a:cubicBezTo>
                  <a:cubicBezTo>
                    <a:pt x="88" y="217"/>
                    <a:pt x="91" y="221"/>
                    <a:pt x="93" y="220"/>
                  </a:cubicBezTo>
                  <a:cubicBezTo>
                    <a:pt x="95" y="220"/>
                    <a:pt x="95" y="216"/>
                    <a:pt x="97" y="214"/>
                  </a:cubicBezTo>
                  <a:cubicBezTo>
                    <a:pt x="99" y="213"/>
                    <a:pt x="106" y="212"/>
                    <a:pt x="108" y="209"/>
                  </a:cubicBezTo>
                  <a:cubicBezTo>
                    <a:pt x="109" y="208"/>
                    <a:pt x="108" y="204"/>
                    <a:pt x="109" y="203"/>
                  </a:cubicBezTo>
                  <a:cubicBezTo>
                    <a:pt x="109" y="202"/>
                    <a:pt x="110" y="203"/>
                    <a:pt x="111" y="203"/>
                  </a:cubicBezTo>
                  <a:cubicBezTo>
                    <a:pt x="113" y="202"/>
                    <a:pt x="116" y="197"/>
                    <a:pt x="118" y="196"/>
                  </a:cubicBezTo>
                  <a:cubicBezTo>
                    <a:pt x="119" y="196"/>
                    <a:pt x="120" y="197"/>
                    <a:pt x="121" y="197"/>
                  </a:cubicBezTo>
                  <a:cubicBezTo>
                    <a:pt x="123" y="197"/>
                    <a:pt x="125" y="196"/>
                    <a:pt x="125" y="196"/>
                  </a:cubicBezTo>
                  <a:cubicBezTo>
                    <a:pt x="125" y="196"/>
                    <a:pt x="128" y="193"/>
                    <a:pt x="129" y="192"/>
                  </a:cubicBezTo>
                  <a:cubicBezTo>
                    <a:pt x="131" y="191"/>
                    <a:pt x="131" y="188"/>
                    <a:pt x="132" y="187"/>
                  </a:cubicBezTo>
                  <a:cubicBezTo>
                    <a:pt x="132" y="187"/>
                    <a:pt x="133" y="186"/>
                    <a:pt x="134" y="186"/>
                  </a:cubicBezTo>
                  <a:cubicBezTo>
                    <a:pt x="134" y="185"/>
                    <a:pt x="134" y="184"/>
                    <a:pt x="134" y="18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115"/>
            <p:cNvSpPr>
              <a:spLocks/>
            </p:cNvSpPr>
            <p:nvPr/>
          </p:nvSpPr>
          <p:spPr bwMode="auto">
            <a:xfrm>
              <a:off x="2530" y="1110"/>
              <a:ext cx="35" cy="27"/>
            </a:xfrm>
            <a:custGeom>
              <a:avLst/>
              <a:gdLst>
                <a:gd name="T0" fmla="*/ 3 w 13"/>
                <a:gd name="T1" fmla="*/ 9 h 10"/>
                <a:gd name="T2" fmla="*/ 6 w 13"/>
                <a:gd name="T3" fmla="*/ 10 h 10"/>
                <a:gd name="T4" fmla="*/ 12 w 13"/>
                <a:gd name="T5" fmla="*/ 8 h 10"/>
                <a:gd name="T6" fmla="*/ 11 w 13"/>
                <a:gd name="T7" fmla="*/ 3 h 10"/>
                <a:gd name="T8" fmla="*/ 7 w 13"/>
                <a:gd name="T9" fmla="*/ 1 h 10"/>
                <a:gd name="T10" fmla="*/ 4 w 13"/>
                <a:gd name="T11" fmla="*/ 0 h 10"/>
                <a:gd name="T12" fmla="*/ 1 w 13"/>
                <a:gd name="T13" fmla="*/ 4 h 10"/>
                <a:gd name="T14" fmla="*/ 3 w 13"/>
                <a:gd name="T1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0">
                  <a:moveTo>
                    <a:pt x="3" y="9"/>
                  </a:moveTo>
                  <a:cubicBezTo>
                    <a:pt x="3" y="10"/>
                    <a:pt x="5" y="10"/>
                    <a:pt x="6" y="10"/>
                  </a:cubicBezTo>
                  <a:cubicBezTo>
                    <a:pt x="7" y="10"/>
                    <a:pt x="11" y="10"/>
                    <a:pt x="12" y="8"/>
                  </a:cubicBezTo>
                  <a:cubicBezTo>
                    <a:pt x="13" y="7"/>
                    <a:pt x="12" y="4"/>
                    <a:pt x="11" y="3"/>
                  </a:cubicBezTo>
                  <a:cubicBezTo>
                    <a:pt x="10" y="2"/>
                    <a:pt x="8" y="1"/>
                    <a:pt x="7" y="1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3" y="1"/>
                    <a:pt x="1" y="2"/>
                    <a:pt x="1" y="4"/>
                  </a:cubicBezTo>
                  <a:cubicBezTo>
                    <a:pt x="0" y="5"/>
                    <a:pt x="1" y="8"/>
                    <a:pt x="3" y="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116"/>
            <p:cNvSpPr>
              <a:spLocks/>
            </p:cNvSpPr>
            <p:nvPr/>
          </p:nvSpPr>
          <p:spPr bwMode="auto">
            <a:xfrm>
              <a:off x="2530" y="1110"/>
              <a:ext cx="35" cy="27"/>
            </a:xfrm>
            <a:custGeom>
              <a:avLst/>
              <a:gdLst>
                <a:gd name="T0" fmla="*/ 3 w 13"/>
                <a:gd name="T1" fmla="*/ 9 h 10"/>
                <a:gd name="T2" fmla="*/ 6 w 13"/>
                <a:gd name="T3" fmla="*/ 10 h 10"/>
                <a:gd name="T4" fmla="*/ 12 w 13"/>
                <a:gd name="T5" fmla="*/ 8 h 10"/>
                <a:gd name="T6" fmla="*/ 11 w 13"/>
                <a:gd name="T7" fmla="*/ 3 h 10"/>
                <a:gd name="T8" fmla="*/ 7 w 13"/>
                <a:gd name="T9" fmla="*/ 1 h 10"/>
                <a:gd name="T10" fmla="*/ 4 w 13"/>
                <a:gd name="T11" fmla="*/ 0 h 10"/>
                <a:gd name="T12" fmla="*/ 1 w 13"/>
                <a:gd name="T13" fmla="*/ 4 h 10"/>
                <a:gd name="T14" fmla="*/ 3 w 13"/>
                <a:gd name="T1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0">
                  <a:moveTo>
                    <a:pt x="3" y="9"/>
                  </a:moveTo>
                  <a:cubicBezTo>
                    <a:pt x="3" y="10"/>
                    <a:pt x="5" y="10"/>
                    <a:pt x="6" y="10"/>
                  </a:cubicBezTo>
                  <a:cubicBezTo>
                    <a:pt x="7" y="10"/>
                    <a:pt x="11" y="10"/>
                    <a:pt x="12" y="8"/>
                  </a:cubicBezTo>
                  <a:cubicBezTo>
                    <a:pt x="13" y="7"/>
                    <a:pt x="12" y="4"/>
                    <a:pt x="11" y="3"/>
                  </a:cubicBezTo>
                  <a:cubicBezTo>
                    <a:pt x="10" y="2"/>
                    <a:pt x="8" y="1"/>
                    <a:pt x="7" y="1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3" y="1"/>
                    <a:pt x="1" y="2"/>
                    <a:pt x="1" y="4"/>
                  </a:cubicBezTo>
                  <a:cubicBezTo>
                    <a:pt x="0" y="5"/>
                    <a:pt x="1" y="8"/>
                    <a:pt x="3" y="9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117"/>
            <p:cNvSpPr>
              <a:spLocks/>
            </p:cNvSpPr>
            <p:nvPr/>
          </p:nvSpPr>
          <p:spPr bwMode="auto">
            <a:xfrm>
              <a:off x="2225" y="945"/>
              <a:ext cx="8" cy="13"/>
            </a:xfrm>
            <a:custGeom>
              <a:avLst/>
              <a:gdLst>
                <a:gd name="T0" fmla="*/ 0 w 3"/>
                <a:gd name="T1" fmla="*/ 3 h 5"/>
                <a:gd name="T2" fmla="*/ 2 w 3"/>
                <a:gd name="T3" fmla="*/ 5 h 5"/>
                <a:gd name="T4" fmla="*/ 3 w 3"/>
                <a:gd name="T5" fmla="*/ 5 h 5"/>
                <a:gd name="T6" fmla="*/ 3 w 3"/>
                <a:gd name="T7" fmla="*/ 3 h 5"/>
                <a:gd name="T8" fmla="*/ 2 w 3"/>
                <a:gd name="T9" fmla="*/ 1 h 5"/>
                <a:gd name="T10" fmla="*/ 0 w 3"/>
                <a:gd name="T11" fmla="*/ 1 h 5"/>
                <a:gd name="T12" fmla="*/ 0 w 3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4"/>
                    <a:pt x="3" y="3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118"/>
            <p:cNvSpPr>
              <a:spLocks/>
            </p:cNvSpPr>
            <p:nvPr/>
          </p:nvSpPr>
          <p:spPr bwMode="auto">
            <a:xfrm>
              <a:off x="2225" y="945"/>
              <a:ext cx="8" cy="13"/>
            </a:xfrm>
            <a:custGeom>
              <a:avLst/>
              <a:gdLst>
                <a:gd name="T0" fmla="*/ 0 w 3"/>
                <a:gd name="T1" fmla="*/ 3 h 5"/>
                <a:gd name="T2" fmla="*/ 2 w 3"/>
                <a:gd name="T3" fmla="*/ 5 h 5"/>
                <a:gd name="T4" fmla="*/ 3 w 3"/>
                <a:gd name="T5" fmla="*/ 5 h 5"/>
                <a:gd name="T6" fmla="*/ 3 w 3"/>
                <a:gd name="T7" fmla="*/ 3 h 5"/>
                <a:gd name="T8" fmla="*/ 2 w 3"/>
                <a:gd name="T9" fmla="*/ 1 h 5"/>
                <a:gd name="T10" fmla="*/ 0 w 3"/>
                <a:gd name="T11" fmla="*/ 1 h 5"/>
                <a:gd name="T12" fmla="*/ 0 w 3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4"/>
                    <a:pt x="3" y="3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119"/>
            <p:cNvSpPr>
              <a:spLocks/>
            </p:cNvSpPr>
            <p:nvPr/>
          </p:nvSpPr>
          <p:spPr bwMode="auto">
            <a:xfrm>
              <a:off x="2080" y="1041"/>
              <a:ext cx="11" cy="29"/>
            </a:xfrm>
            <a:custGeom>
              <a:avLst/>
              <a:gdLst>
                <a:gd name="T0" fmla="*/ 1 w 4"/>
                <a:gd name="T1" fmla="*/ 11 h 11"/>
                <a:gd name="T2" fmla="*/ 3 w 4"/>
                <a:gd name="T3" fmla="*/ 11 h 11"/>
                <a:gd name="T4" fmla="*/ 4 w 4"/>
                <a:gd name="T5" fmla="*/ 9 h 11"/>
                <a:gd name="T6" fmla="*/ 3 w 4"/>
                <a:gd name="T7" fmla="*/ 7 h 11"/>
                <a:gd name="T8" fmla="*/ 3 w 4"/>
                <a:gd name="T9" fmla="*/ 1 h 11"/>
                <a:gd name="T10" fmla="*/ 2 w 4"/>
                <a:gd name="T11" fmla="*/ 0 h 11"/>
                <a:gd name="T12" fmla="*/ 2 w 4"/>
                <a:gd name="T13" fmla="*/ 4 h 11"/>
                <a:gd name="T14" fmla="*/ 0 w 4"/>
                <a:gd name="T15" fmla="*/ 8 h 11"/>
                <a:gd name="T16" fmla="*/ 1 w 4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1">
                  <a:moveTo>
                    <a:pt x="1" y="11"/>
                  </a:moveTo>
                  <a:cubicBezTo>
                    <a:pt x="2" y="11"/>
                    <a:pt x="2" y="11"/>
                    <a:pt x="3" y="11"/>
                  </a:cubicBezTo>
                  <a:cubicBezTo>
                    <a:pt x="3" y="11"/>
                    <a:pt x="4" y="9"/>
                    <a:pt x="4" y="9"/>
                  </a:cubicBezTo>
                  <a:cubicBezTo>
                    <a:pt x="4" y="8"/>
                    <a:pt x="3" y="7"/>
                    <a:pt x="3" y="7"/>
                  </a:cubicBezTo>
                  <a:cubicBezTo>
                    <a:pt x="3" y="5"/>
                    <a:pt x="4" y="2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1"/>
                    <a:pt x="2" y="3"/>
                    <a:pt x="2" y="4"/>
                  </a:cubicBezTo>
                  <a:cubicBezTo>
                    <a:pt x="2" y="5"/>
                    <a:pt x="0" y="7"/>
                    <a:pt x="0" y="8"/>
                  </a:cubicBezTo>
                  <a:cubicBezTo>
                    <a:pt x="0" y="9"/>
                    <a:pt x="1" y="10"/>
                    <a:pt x="1" y="1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120"/>
            <p:cNvSpPr>
              <a:spLocks/>
            </p:cNvSpPr>
            <p:nvPr/>
          </p:nvSpPr>
          <p:spPr bwMode="auto">
            <a:xfrm>
              <a:off x="2080" y="1041"/>
              <a:ext cx="11" cy="29"/>
            </a:xfrm>
            <a:custGeom>
              <a:avLst/>
              <a:gdLst>
                <a:gd name="T0" fmla="*/ 1 w 4"/>
                <a:gd name="T1" fmla="*/ 11 h 11"/>
                <a:gd name="T2" fmla="*/ 3 w 4"/>
                <a:gd name="T3" fmla="*/ 11 h 11"/>
                <a:gd name="T4" fmla="*/ 4 w 4"/>
                <a:gd name="T5" fmla="*/ 9 h 11"/>
                <a:gd name="T6" fmla="*/ 3 w 4"/>
                <a:gd name="T7" fmla="*/ 7 h 11"/>
                <a:gd name="T8" fmla="*/ 3 w 4"/>
                <a:gd name="T9" fmla="*/ 1 h 11"/>
                <a:gd name="T10" fmla="*/ 2 w 4"/>
                <a:gd name="T11" fmla="*/ 0 h 11"/>
                <a:gd name="T12" fmla="*/ 2 w 4"/>
                <a:gd name="T13" fmla="*/ 4 h 11"/>
                <a:gd name="T14" fmla="*/ 0 w 4"/>
                <a:gd name="T15" fmla="*/ 8 h 11"/>
                <a:gd name="T16" fmla="*/ 1 w 4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1">
                  <a:moveTo>
                    <a:pt x="1" y="11"/>
                  </a:moveTo>
                  <a:cubicBezTo>
                    <a:pt x="2" y="11"/>
                    <a:pt x="2" y="11"/>
                    <a:pt x="3" y="11"/>
                  </a:cubicBezTo>
                  <a:cubicBezTo>
                    <a:pt x="3" y="11"/>
                    <a:pt x="4" y="9"/>
                    <a:pt x="4" y="9"/>
                  </a:cubicBezTo>
                  <a:cubicBezTo>
                    <a:pt x="4" y="8"/>
                    <a:pt x="3" y="7"/>
                    <a:pt x="3" y="7"/>
                  </a:cubicBezTo>
                  <a:cubicBezTo>
                    <a:pt x="3" y="5"/>
                    <a:pt x="4" y="2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1"/>
                    <a:pt x="2" y="3"/>
                    <a:pt x="2" y="4"/>
                  </a:cubicBezTo>
                  <a:cubicBezTo>
                    <a:pt x="2" y="5"/>
                    <a:pt x="0" y="7"/>
                    <a:pt x="0" y="8"/>
                  </a:cubicBezTo>
                  <a:cubicBezTo>
                    <a:pt x="0" y="9"/>
                    <a:pt x="1" y="10"/>
                    <a:pt x="1" y="1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121"/>
            <p:cNvSpPr>
              <a:spLocks/>
            </p:cNvSpPr>
            <p:nvPr/>
          </p:nvSpPr>
          <p:spPr bwMode="auto">
            <a:xfrm>
              <a:off x="2118" y="998"/>
              <a:ext cx="13" cy="19"/>
            </a:xfrm>
            <a:custGeom>
              <a:avLst/>
              <a:gdLst>
                <a:gd name="T0" fmla="*/ 2 w 5"/>
                <a:gd name="T1" fmla="*/ 7 h 7"/>
                <a:gd name="T2" fmla="*/ 4 w 5"/>
                <a:gd name="T3" fmla="*/ 7 h 7"/>
                <a:gd name="T4" fmla="*/ 5 w 5"/>
                <a:gd name="T5" fmla="*/ 4 h 7"/>
                <a:gd name="T6" fmla="*/ 5 w 5"/>
                <a:gd name="T7" fmla="*/ 0 h 7"/>
                <a:gd name="T8" fmla="*/ 2 w 5"/>
                <a:gd name="T9" fmla="*/ 0 h 7"/>
                <a:gd name="T10" fmla="*/ 1 w 5"/>
                <a:gd name="T11" fmla="*/ 2 h 7"/>
                <a:gd name="T12" fmla="*/ 1 w 5"/>
                <a:gd name="T13" fmla="*/ 3 h 7"/>
                <a:gd name="T14" fmla="*/ 0 w 5"/>
                <a:gd name="T15" fmla="*/ 5 h 7"/>
                <a:gd name="T16" fmla="*/ 2 w 5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2" y="7"/>
                  </a:moveTo>
                  <a:cubicBezTo>
                    <a:pt x="3" y="7"/>
                    <a:pt x="4" y="7"/>
                    <a:pt x="4" y="7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5" y="3"/>
                    <a:pt x="5" y="1"/>
                    <a:pt x="5" y="0"/>
                  </a:cubicBezTo>
                  <a:cubicBezTo>
                    <a:pt x="4" y="0"/>
                    <a:pt x="2" y="0"/>
                    <a:pt x="2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4"/>
                    <a:pt x="0" y="5"/>
                    <a:pt x="0" y="5"/>
                  </a:cubicBezTo>
                  <a:cubicBezTo>
                    <a:pt x="0" y="6"/>
                    <a:pt x="2" y="7"/>
                    <a:pt x="2" y="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122"/>
            <p:cNvSpPr>
              <a:spLocks/>
            </p:cNvSpPr>
            <p:nvPr/>
          </p:nvSpPr>
          <p:spPr bwMode="auto">
            <a:xfrm>
              <a:off x="2118" y="998"/>
              <a:ext cx="13" cy="19"/>
            </a:xfrm>
            <a:custGeom>
              <a:avLst/>
              <a:gdLst>
                <a:gd name="T0" fmla="*/ 2 w 5"/>
                <a:gd name="T1" fmla="*/ 7 h 7"/>
                <a:gd name="T2" fmla="*/ 4 w 5"/>
                <a:gd name="T3" fmla="*/ 7 h 7"/>
                <a:gd name="T4" fmla="*/ 5 w 5"/>
                <a:gd name="T5" fmla="*/ 4 h 7"/>
                <a:gd name="T6" fmla="*/ 5 w 5"/>
                <a:gd name="T7" fmla="*/ 0 h 7"/>
                <a:gd name="T8" fmla="*/ 2 w 5"/>
                <a:gd name="T9" fmla="*/ 0 h 7"/>
                <a:gd name="T10" fmla="*/ 1 w 5"/>
                <a:gd name="T11" fmla="*/ 2 h 7"/>
                <a:gd name="T12" fmla="*/ 1 w 5"/>
                <a:gd name="T13" fmla="*/ 3 h 7"/>
                <a:gd name="T14" fmla="*/ 0 w 5"/>
                <a:gd name="T15" fmla="*/ 5 h 7"/>
                <a:gd name="T16" fmla="*/ 2 w 5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2" y="7"/>
                  </a:moveTo>
                  <a:cubicBezTo>
                    <a:pt x="3" y="7"/>
                    <a:pt x="4" y="7"/>
                    <a:pt x="4" y="7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5" y="3"/>
                    <a:pt x="5" y="1"/>
                    <a:pt x="5" y="0"/>
                  </a:cubicBezTo>
                  <a:cubicBezTo>
                    <a:pt x="4" y="0"/>
                    <a:pt x="2" y="0"/>
                    <a:pt x="2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4"/>
                    <a:pt x="0" y="5"/>
                    <a:pt x="0" y="5"/>
                  </a:cubicBezTo>
                  <a:cubicBezTo>
                    <a:pt x="0" y="6"/>
                    <a:pt x="2" y="7"/>
                    <a:pt x="2" y="7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123"/>
            <p:cNvSpPr>
              <a:spLocks/>
            </p:cNvSpPr>
            <p:nvPr/>
          </p:nvSpPr>
          <p:spPr bwMode="auto">
            <a:xfrm>
              <a:off x="2000" y="1052"/>
              <a:ext cx="43" cy="58"/>
            </a:xfrm>
            <a:custGeom>
              <a:avLst/>
              <a:gdLst>
                <a:gd name="T0" fmla="*/ 10 w 16"/>
                <a:gd name="T1" fmla="*/ 19 h 22"/>
                <a:gd name="T2" fmla="*/ 13 w 16"/>
                <a:gd name="T3" fmla="*/ 22 h 22"/>
                <a:gd name="T4" fmla="*/ 15 w 16"/>
                <a:gd name="T5" fmla="*/ 22 h 22"/>
                <a:gd name="T6" fmla="*/ 16 w 16"/>
                <a:gd name="T7" fmla="*/ 17 h 22"/>
                <a:gd name="T8" fmla="*/ 15 w 16"/>
                <a:gd name="T9" fmla="*/ 11 h 22"/>
                <a:gd name="T10" fmla="*/ 15 w 16"/>
                <a:gd name="T11" fmla="*/ 7 h 22"/>
                <a:gd name="T12" fmla="*/ 11 w 16"/>
                <a:gd name="T13" fmla="*/ 6 h 22"/>
                <a:gd name="T14" fmla="*/ 12 w 16"/>
                <a:gd name="T15" fmla="*/ 1 h 22"/>
                <a:gd name="T16" fmla="*/ 9 w 16"/>
                <a:gd name="T17" fmla="*/ 1 h 22"/>
                <a:gd name="T18" fmla="*/ 7 w 16"/>
                <a:gd name="T19" fmla="*/ 3 h 22"/>
                <a:gd name="T20" fmla="*/ 6 w 16"/>
                <a:gd name="T21" fmla="*/ 2 h 22"/>
                <a:gd name="T22" fmla="*/ 4 w 16"/>
                <a:gd name="T23" fmla="*/ 5 h 22"/>
                <a:gd name="T24" fmla="*/ 6 w 16"/>
                <a:gd name="T25" fmla="*/ 8 h 22"/>
                <a:gd name="T26" fmla="*/ 1 w 16"/>
                <a:gd name="T27" fmla="*/ 12 h 22"/>
                <a:gd name="T28" fmla="*/ 1 w 16"/>
                <a:gd name="T29" fmla="*/ 18 h 22"/>
                <a:gd name="T30" fmla="*/ 5 w 16"/>
                <a:gd name="T31" fmla="*/ 20 h 22"/>
                <a:gd name="T32" fmla="*/ 10 w 16"/>
                <a:gd name="T33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22">
                  <a:moveTo>
                    <a:pt x="10" y="19"/>
                  </a:moveTo>
                  <a:cubicBezTo>
                    <a:pt x="11" y="20"/>
                    <a:pt x="12" y="21"/>
                    <a:pt x="13" y="22"/>
                  </a:cubicBezTo>
                  <a:cubicBezTo>
                    <a:pt x="14" y="22"/>
                    <a:pt x="14" y="22"/>
                    <a:pt x="15" y="22"/>
                  </a:cubicBezTo>
                  <a:cubicBezTo>
                    <a:pt x="16" y="21"/>
                    <a:pt x="16" y="18"/>
                    <a:pt x="16" y="17"/>
                  </a:cubicBezTo>
                  <a:cubicBezTo>
                    <a:pt x="16" y="15"/>
                    <a:pt x="15" y="12"/>
                    <a:pt x="15" y="11"/>
                  </a:cubicBezTo>
                  <a:cubicBezTo>
                    <a:pt x="15" y="10"/>
                    <a:pt x="15" y="8"/>
                    <a:pt x="15" y="7"/>
                  </a:cubicBezTo>
                  <a:cubicBezTo>
                    <a:pt x="14" y="7"/>
                    <a:pt x="11" y="7"/>
                    <a:pt x="11" y="6"/>
                  </a:cubicBezTo>
                  <a:cubicBezTo>
                    <a:pt x="10" y="5"/>
                    <a:pt x="13" y="2"/>
                    <a:pt x="12" y="1"/>
                  </a:cubicBezTo>
                  <a:cubicBezTo>
                    <a:pt x="11" y="1"/>
                    <a:pt x="10" y="0"/>
                    <a:pt x="9" y="1"/>
                  </a:cubicBezTo>
                  <a:cubicBezTo>
                    <a:pt x="8" y="1"/>
                    <a:pt x="8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4" y="4"/>
                    <a:pt x="4" y="5"/>
                  </a:cubicBezTo>
                  <a:cubicBezTo>
                    <a:pt x="4" y="6"/>
                    <a:pt x="6" y="7"/>
                    <a:pt x="6" y="8"/>
                  </a:cubicBezTo>
                  <a:cubicBezTo>
                    <a:pt x="6" y="9"/>
                    <a:pt x="2" y="11"/>
                    <a:pt x="1" y="12"/>
                  </a:cubicBezTo>
                  <a:cubicBezTo>
                    <a:pt x="1" y="13"/>
                    <a:pt x="0" y="16"/>
                    <a:pt x="1" y="18"/>
                  </a:cubicBezTo>
                  <a:cubicBezTo>
                    <a:pt x="2" y="19"/>
                    <a:pt x="4" y="20"/>
                    <a:pt x="5" y="20"/>
                  </a:cubicBezTo>
                  <a:cubicBezTo>
                    <a:pt x="6" y="20"/>
                    <a:pt x="8" y="19"/>
                    <a:pt x="10" y="1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124"/>
            <p:cNvSpPr>
              <a:spLocks/>
            </p:cNvSpPr>
            <p:nvPr/>
          </p:nvSpPr>
          <p:spPr bwMode="auto">
            <a:xfrm>
              <a:off x="2000" y="1052"/>
              <a:ext cx="43" cy="58"/>
            </a:xfrm>
            <a:custGeom>
              <a:avLst/>
              <a:gdLst>
                <a:gd name="T0" fmla="*/ 10 w 16"/>
                <a:gd name="T1" fmla="*/ 19 h 22"/>
                <a:gd name="T2" fmla="*/ 13 w 16"/>
                <a:gd name="T3" fmla="*/ 22 h 22"/>
                <a:gd name="T4" fmla="*/ 15 w 16"/>
                <a:gd name="T5" fmla="*/ 22 h 22"/>
                <a:gd name="T6" fmla="*/ 16 w 16"/>
                <a:gd name="T7" fmla="*/ 17 h 22"/>
                <a:gd name="T8" fmla="*/ 15 w 16"/>
                <a:gd name="T9" fmla="*/ 11 h 22"/>
                <a:gd name="T10" fmla="*/ 15 w 16"/>
                <a:gd name="T11" fmla="*/ 7 h 22"/>
                <a:gd name="T12" fmla="*/ 11 w 16"/>
                <a:gd name="T13" fmla="*/ 6 h 22"/>
                <a:gd name="T14" fmla="*/ 12 w 16"/>
                <a:gd name="T15" fmla="*/ 1 h 22"/>
                <a:gd name="T16" fmla="*/ 9 w 16"/>
                <a:gd name="T17" fmla="*/ 1 h 22"/>
                <a:gd name="T18" fmla="*/ 7 w 16"/>
                <a:gd name="T19" fmla="*/ 3 h 22"/>
                <a:gd name="T20" fmla="*/ 6 w 16"/>
                <a:gd name="T21" fmla="*/ 2 h 22"/>
                <a:gd name="T22" fmla="*/ 4 w 16"/>
                <a:gd name="T23" fmla="*/ 5 h 22"/>
                <a:gd name="T24" fmla="*/ 6 w 16"/>
                <a:gd name="T25" fmla="*/ 8 h 22"/>
                <a:gd name="T26" fmla="*/ 1 w 16"/>
                <a:gd name="T27" fmla="*/ 12 h 22"/>
                <a:gd name="T28" fmla="*/ 1 w 16"/>
                <a:gd name="T29" fmla="*/ 18 h 22"/>
                <a:gd name="T30" fmla="*/ 5 w 16"/>
                <a:gd name="T31" fmla="*/ 20 h 22"/>
                <a:gd name="T32" fmla="*/ 10 w 16"/>
                <a:gd name="T33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22">
                  <a:moveTo>
                    <a:pt x="10" y="19"/>
                  </a:moveTo>
                  <a:cubicBezTo>
                    <a:pt x="11" y="20"/>
                    <a:pt x="12" y="21"/>
                    <a:pt x="13" y="22"/>
                  </a:cubicBezTo>
                  <a:cubicBezTo>
                    <a:pt x="14" y="22"/>
                    <a:pt x="14" y="22"/>
                    <a:pt x="15" y="22"/>
                  </a:cubicBezTo>
                  <a:cubicBezTo>
                    <a:pt x="16" y="21"/>
                    <a:pt x="16" y="18"/>
                    <a:pt x="16" y="17"/>
                  </a:cubicBezTo>
                  <a:cubicBezTo>
                    <a:pt x="16" y="15"/>
                    <a:pt x="15" y="12"/>
                    <a:pt x="15" y="11"/>
                  </a:cubicBezTo>
                  <a:cubicBezTo>
                    <a:pt x="15" y="10"/>
                    <a:pt x="15" y="8"/>
                    <a:pt x="15" y="7"/>
                  </a:cubicBezTo>
                  <a:cubicBezTo>
                    <a:pt x="14" y="7"/>
                    <a:pt x="11" y="7"/>
                    <a:pt x="11" y="6"/>
                  </a:cubicBezTo>
                  <a:cubicBezTo>
                    <a:pt x="10" y="5"/>
                    <a:pt x="13" y="2"/>
                    <a:pt x="12" y="1"/>
                  </a:cubicBezTo>
                  <a:cubicBezTo>
                    <a:pt x="11" y="1"/>
                    <a:pt x="10" y="0"/>
                    <a:pt x="9" y="1"/>
                  </a:cubicBezTo>
                  <a:cubicBezTo>
                    <a:pt x="8" y="1"/>
                    <a:pt x="8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4" y="4"/>
                    <a:pt x="4" y="5"/>
                  </a:cubicBezTo>
                  <a:cubicBezTo>
                    <a:pt x="4" y="6"/>
                    <a:pt x="6" y="7"/>
                    <a:pt x="6" y="8"/>
                  </a:cubicBezTo>
                  <a:cubicBezTo>
                    <a:pt x="6" y="9"/>
                    <a:pt x="2" y="11"/>
                    <a:pt x="1" y="12"/>
                  </a:cubicBezTo>
                  <a:cubicBezTo>
                    <a:pt x="1" y="13"/>
                    <a:pt x="0" y="16"/>
                    <a:pt x="1" y="18"/>
                  </a:cubicBezTo>
                  <a:cubicBezTo>
                    <a:pt x="2" y="19"/>
                    <a:pt x="4" y="20"/>
                    <a:pt x="5" y="20"/>
                  </a:cubicBezTo>
                  <a:cubicBezTo>
                    <a:pt x="6" y="20"/>
                    <a:pt x="8" y="19"/>
                    <a:pt x="10" y="19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125"/>
            <p:cNvSpPr>
              <a:spLocks/>
            </p:cNvSpPr>
            <p:nvPr/>
          </p:nvSpPr>
          <p:spPr bwMode="auto">
            <a:xfrm>
              <a:off x="1829" y="854"/>
              <a:ext cx="1033" cy="738"/>
            </a:xfrm>
            <a:custGeom>
              <a:avLst/>
              <a:gdLst>
                <a:gd name="T0" fmla="*/ 130 w 386"/>
                <a:gd name="T1" fmla="*/ 269 h 276"/>
                <a:gd name="T2" fmla="*/ 175 w 386"/>
                <a:gd name="T3" fmla="*/ 260 h 276"/>
                <a:gd name="T4" fmla="*/ 195 w 386"/>
                <a:gd name="T5" fmla="*/ 235 h 276"/>
                <a:gd name="T6" fmla="*/ 172 w 386"/>
                <a:gd name="T7" fmla="*/ 212 h 276"/>
                <a:gd name="T8" fmla="*/ 193 w 386"/>
                <a:gd name="T9" fmla="*/ 204 h 276"/>
                <a:gd name="T10" fmla="*/ 242 w 386"/>
                <a:gd name="T11" fmla="*/ 195 h 276"/>
                <a:gd name="T12" fmla="*/ 275 w 386"/>
                <a:gd name="T13" fmla="*/ 146 h 276"/>
                <a:gd name="T14" fmla="*/ 295 w 386"/>
                <a:gd name="T15" fmla="*/ 114 h 276"/>
                <a:gd name="T16" fmla="*/ 324 w 386"/>
                <a:gd name="T17" fmla="*/ 105 h 276"/>
                <a:gd name="T18" fmla="*/ 385 w 386"/>
                <a:gd name="T19" fmla="*/ 54 h 276"/>
                <a:gd name="T20" fmla="*/ 363 w 386"/>
                <a:gd name="T21" fmla="*/ 42 h 276"/>
                <a:gd name="T22" fmla="*/ 323 w 386"/>
                <a:gd name="T23" fmla="*/ 7 h 276"/>
                <a:gd name="T24" fmla="*/ 329 w 386"/>
                <a:gd name="T25" fmla="*/ 31 h 276"/>
                <a:gd name="T26" fmla="*/ 316 w 386"/>
                <a:gd name="T27" fmla="*/ 30 h 276"/>
                <a:gd name="T28" fmla="*/ 297 w 386"/>
                <a:gd name="T29" fmla="*/ 28 h 276"/>
                <a:gd name="T30" fmla="*/ 277 w 386"/>
                <a:gd name="T31" fmla="*/ 28 h 276"/>
                <a:gd name="T32" fmla="*/ 265 w 386"/>
                <a:gd name="T33" fmla="*/ 55 h 276"/>
                <a:gd name="T34" fmla="*/ 276 w 386"/>
                <a:gd name="T35" fmla="*/ 91 h 276"/>
                <a:gd name="T36" fmla="*/ 252 w 386"/>
                <a:gd name="T37" fmla="*/ 117 h 276"/>
                <a:gd name="T38" fmla="*/ 250 w 386"/>
                <a:gd name="T39" fmla="*/ 104 h 276"/>
                <a:gd name="T40" fmla="*/ 267 w 386"/>
                <a:gd name="T41" fmla="*/ 92 h 276"/>
                <a:gd name="T42" fmla="*/ 261 w 386"/>
                <a:gd name="T43" fmla="*/ 47 h 276"/>
                <a:gd name="T44" fmla="*/ 248 w 386"/>
                <a:gd name="T45" fmla="*/ 30 h 276"/>
                <a:gd name="T46" fmla="*/ 233 w 386"/>
                <a:gd name="T47" fmla="*/ 46 h 276"/>
                <a:gd name="T48" fmla="*/ 246 w 386"/>
                <a:gd name="T49" fmla="*/ 41 h 276"/>
                <a:gd name="T50" fmla="*/ 238 w 386"/>
                <a:gd name="T51" fmla="*/ 86 h 276"/>
                <a:gd name="T52" fmla="*/ 224 w 386"/>
                <a:gd name="T53" fmla="*/ 52 h 276"/>
                <a:gd name="T54" fmla="*/ 222 w 386"/>
                <a:gd name="T55" fmla="*/ 32 h 276"/>
                <a:gd name="T56" fmla="*/ 210 w 386"/>
                <a:gd name="T57" fmla="*/ 45 h 276"/>
                <a:gd name="T58" fmla="*/ 209 w 386"/>
                <a:gd name="T59" fmla="*/ 70 h 276"/>
                <a:gd name="T60" fmla="*/ 209 w 386"/>
                <a:gd name="T61" fmla="*/ 58 h 276"/>
                <a:gd name="T62" fmla="*/ 196 w 386"/>
                <a:gd name="T63" fmla="*/ 46 h 276"/>
                <a:gd name="T64" fmla="*/ 190 w 386"/>
                <a:gd name="T65" fmla="*/ 39 h 276"/>
                <a:gd name="T66" fmla="*/ 180 w 386"/>
                <a:gd name="T67" fmla="*/ 40 h 276"/>
                <a:gd name="T68" fmla="*/ 156 w 386"/>
                <a:gd name="T69" fmla="*/ 53 h 276"/>
                <a:gd name="T70" fmla="*/ 149 w 386"/>
                <a:gd name="T71" fmla="*/ 45 h 276"/>
                <a:gd name="T72" fmla="*/ 124 w 386"/>
                <a:gd name="T73" fmla="*/ 50 h 276"/>
                <a:gd name="T74" fmla="*/ 118 w 386"/>
                <a:gd name="T75" fmla="*/ 72 h 276"/>
                <a:gd name="T76" fmla="*/ 111 w 386"/>
                <a:gd name="T77" fmla="*/ 77 h 276"/>
                <a:gd name="T78" fmla="*/ 99 w 386"/>
                <a:gd name="T79" fmla="*/ 91 h 276"/>
                <a:gd name="T80" fmla="*/ 84 w 386"/>
                <a:gd name="T81" fmla="*/ 99 h 276"/>
                <a:gd name="T82" fmla="*/ 81 w 386"/>
                <a:gd name="T83" fmla="*/ 113 h 276"/>
                <a:gd name="T84" fmla="*/ 100 w 386"/>
                <a:gd name="T85" fmla="*/ 130 h 276"/>
                <a:gd name="T86" fmla="*/ 97 w 386"/>
                <a:gd name="T87" fmla="*/ 145 h 276"/>
                <a:gd name="T88" fmla="*/ 66 w 386"/>
                <a:gd name="T89" fmla="*/ 137 h 276"/>
                <a:gd name="T90" fmla="*/ 72 w 386"/>
                <a:gd name="T91" fmla="*/ 154 h 276"/>
                <a:gd name="T92" fmla="*/ 59 w 386"/>
                <a:gd name="T93" fmla="*/ 162 h 276"/>
                <a:gd name="T94" fmla="*/ 38 w 386"/>
                <a:gd name="T95" fmla="*/ 158 h 276"/>
                <a:gd name="T96" fmla="*/ 0 w 386"/>
                <a:gd name="T97" fmla="*/ 180 h 276"/>
                <a:gd name="T98" fmla="*/ 8 w 386"/>
                <a:gd name="T99" fmla="*/ 197 h 276"/>
                <a:gd name="T100" fmla="*/ 31 w 386"/>
                <a:gd name="T101" fmla="*/ 211 h 276"/>
                <a:gd name="T102" fmla="*/ 58 w 386"/>
                <a:gd name="T103" fmla="*/ 217 h 276"/>
                <a:gd name="T104" fmla="*/ 69 w 386"/>
                <a:gd name="T105" fmla="*/ 215 h 276"/>
                <a:gd name="T106" fmla="*/ 64 w 386"/>
                <a:gd name="T107" fmla="*/ 229 h 276"/>
                <a:gd name="T108" fmla="*/ 91 w 386"/>
                <a:gd name="T109" fmla="*/ 219 h 276"/>
                <a:gd name="T110" fmla="*/ 113 w 386"/>
                <a:gd name="T111" fmla="*/ 220 h 276"/>
                <a:gd name="T112" fmla="*/ 121 w 386"/>
                <a:gd name="T113" fmla="*/ 229 h 276"/>
                <a:gd name="T114" fmla="*/ 108 w 386"/>
                <a:gd name="T115" fmla="*/ 234 h 276"/>
                <a:gd name="T116" fmla="*/ 94 w 386"/>
                <a:gd name="T117" fmla="*/ 257 h 276"/>
                <a:gd name="T118" fmla="*/ 86 w 386"/>
                <a:gd name="T119" fmla="*/ 26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276">
                  <a:moveTo>
                    <a:pt x="84" y="274"/>
                  </a:moveTo>
                  <a:cubicBezTo>
                    <a:pt x="86" y="275"/>
                    <a:pt x="89" y="276"/>
                    <a:pt x="91" y="276"/>
                  </a:cubicBezTo>
                  <a:cubicBezTo>
                    <a:pt x="92" y="276"/>
                    <a:pt x="93" y="274"/>
                    <a:pt x="94" y="273"/>
                  </a:cubicBezTo>
                  <a:cubicBezTo>
                    <a:pt x="96" y="273"/>
                    <a:pt x="102" y="275"/>
                    <a:pt x="102" y="275"/>
                  </a:cubicBezTo>
                  <a:cubicBezTo>
                    <a:pt x="102" y="275"/>
                    <a:pt x="103" y="273"/>
                    <a:pt x="104" y="272"/>
                  </a:cubicBezTo>
                  <a:cubicBezTo>
                    <a:pt x="107" y="270"/>
                    <a:pt x="112" y="273"/>
                    <a:pt x="115" y="272"/>
                  </a:cubicBezTo>
                  <a:cubicBezTo>
                    <a:pt x="117" y="271"/>
                    <a:pt x="119" y="268"/>
                    <a:pt x="120" y="267"/>
                  </a:cubicBezTo>
                  <a:cubicBezTo>
                    <a:pt x="123" y="267"/>
                    <a:pt x="127" y="269"/>
                    <a:pt x="130" y="269"/>
                  </a:cubicBezTo>
                  <a:cubicBezTo>
                    <a:pt x="131" y="269"/>
                    <a:pt x="134" y="269"/>
                    <a:pt x="134" y="268"/>
                  </a:cubicBezTo>
                  <a:cubicBezTo>
                    <a:pt x="135" y="267"/>
                    <a:pt x="134" y="264"/>
                    <a:pt x="135" y="263"/>
                  </a:cubicBezTo>
                  <a:cubicBezTo>
                    <a:pt x="135" y="262"/>
                    <a:pt x="138" y="260"/>
                    <a:pt x="139" y="259"/>
                  </a:cubicBezTo>
                  <a:cubicBezTo>
                    <a:pt x="139" y="259"/>
                    <a:pt x="140" y="256"/>
                    <a:pt x="140" y="255"/>
                  </a:cubicBezTo>
                  <a:cubicBezTo>
                    <a:pt x="142" y="254"/>
                    <a:pt x="146" y="252"/>
                    <a:pt x="148" y="253"/>
                  </a:cubicBezTo>
                  <a:cubicBezTo>
                    <a:pt x="149" y="253"/>
                    <a:pt x="150" y="255"/>
                    <a:pt x="151" y="257"/>
                  </a:cubicBezTo>
                  <a:cubicBezTo>
                    <a:pt x="155" y="259"/>
                    <a:pt x="164" y="260"/>
                    <a:pt x="169" y="260"/>
                  </a:cubicBezTo>
                  <a:cubicBezTo>
                    <a:pt x="170" y="260"/>
                    <a:pt x="173" y="260"/>
                    <a:pt x="175" y="260"/>
                  </a:cubicBezTo>
                  <a:cubicBezTo>
                    <a:pt x="179" y="258"/>
                    <a:pt x="185" y="251"/>
                    <a:pt x="189" y="248"/>
                  </a:cubicBezTo>
                  <a:cubicBezTo>
                    <a:pt x="191" y="246"/>
                    <a:pt x="194" y="244"/>
                    <a:pt x="196" y="243"/>
                  </a:cubicBezTo>
                  <a:cubicBezTo>
                    <a:pt x="198" y="242"/>
                    <a:pt x="202" y="244"/>
                    <a:pt x="203" y="243"/>
                  </a:cubicBezTo>
                  <a:cubicBezTo>
                    <a:pt x="205" y="242"/>
                    <a:pt x="206" y="237"/>
                    <a:pt x="206" y="236"/>
                  </a:cubicBezTo>
                  <a:cubicBezTo>
                    <a:pt x="206" y="235"/>
                    <a:pt x="205" y="233"/>
                    <a:pt x="204" y="232"/>
                  </a:cubicBezTo>
                  <a:cubicBezTo>
                    <a:pt x="204" y="232"/>
                    <a:pt x="202" y="232"/>
                    <a:pt x="202" y="232"/>
                  </a:cubicBezTo>
                  <a:cubicBezTo>
                    <a:pt x="201" y="233"/>
                    <a:pt x="201" y="235"/>
                    <a:pt x="200" y="235"/>
                  </a:cubicBezTo>
                  <a:cubicBezTo>
                    <a:pt x="199" y="236"/>
                    <a:pt x="196" y="236"/>
                    <a:pt x="195" y="235"/>
                  </a:cubicBezTo>
                  <a:cubicBezTo>
                    <a:pt x="193" y="234"/>
                    <a:pt x="190" y="228"/>
                    <a:pt x="188" y="226"/>
                  </a:cubicBezTo>
                  <a:cubicBezTo>
                    <a:pt x="187" y="226"/>
                    <a:pt x="186" y="225"/>
                    <a:pt x="186" y="225"/>
                  </a:cubicBezTo>
                  <a:cubicBezTo>
                    <a:pt x="185" y="225"/>
                    <a:pt x="184" y="227"/>
                    <a:pt x="184" y="227"/>
                  </a:cubicBezTo>
                  <a:cubicBezTo>
                    <a:pt x="183" y="227"/>
                    <a:pt x="181" y="226"/>
                    <a:pt x="180" y="226"/>
                  </a:cubicBezTo>
                  <a:cubicBezTo>
                    <a:pt x="179" y="224"/>
                    <a:pt x="180" y="221"/>
                    <a:pt x="179" y="220"/>
                  </a:cubicBezTo>
                  <a:cubicBezTo>
                    <a:pt x="178" y="218"/>
                    <a:pt x="170" y="219"/>
                    <a:pt x="169" y="216"/>
                  </a:cubicBezTo>
                  <a:cubicBezTo>
                    <a:pt x="169" y="216"/>
                    <a:pt x="169" y="214"/>
                    <a:pt x="169" y="214"/>
                  </a:cubicBezTo>
                  <a:cubicBezTo>
                    <a:pt x="169" y="213"/>
                    <a:pt x="171" y="213"/>
                    <a:pt x="172" y="212"/>
                  </a:cubicBezTo>
                  <a:cubicBezTo>
                    <a:pt x="173" y="211"/>
                    <a:pt x="174" y="209"/>
                    <a:pt x="174" y="208"/>
                  </a:cubicBezTo>
                  <a:cubicBezTo>
                    <a:pt x="174" y="207"/>
                    <a:pt x="170" y="207"/>
                    <a:pt x="170" y="206"/>
                  </a:cubicBezTo>
                  <a:cubicBezTo>
                    <a:pt x="170" y="205"/>
                    <a:pt x="172" y="204"/>
                    <a:pt x="173" y="203"/>
                  </a:cubicBezTo>
                  <a:cubicBezTo>
                    <a:pt x="174" y="203"/>
                    <a:pt x="178" y="204"/>
                    <a:pt x="179" y="204"/>
                  </a:cubicBezTo>
                  <a:cubicBezTo>
                    <a:pt x="180" y="203"/>
                    <a:pt x="180" y="201"/>
                    <a:pt x="181" y="201"/>
                  </a:cubicBezTo>
                  <a:cubicBezTo>
                    <a:pt x="183" y="199"/>
                    <a:pt x="186" y="197"/>
                    <a:pt x="188" y="197"/>
                  </a:cubicBezTo>
                  <a:cubicBezTo>
                    <a:pt x="188" y="197"/>
                    <a:pt x="190" y="197"/>
                    <a:pt x="190" y="198"/>
                  </a:cubicBezTo>
                  <a:cubicBezTo>
                    <a:pt x="192" y="199"/>
                    <a:pt x="192" y="202"/>
                    <a:pt x="193" y="204"/>
                  </a:cubicBezTo>
                  <a:cubicBezTo>
                    <a:pt x="195" y="206"/>
                    <a:pt x="200" y="210"/>
                    <a:pt x="203" y="210"/>
                  </a:cubicBezTo>
                  <a:cubicBezTo>
                    <a:pt x="209" y="210"/>
                    <a:pt x="218" y="197"/>
                    <a:pt x="225" y="197"/>
                  </a:cubicBezTo>
                  <a:cubicBezTo>
                    <a:pt x="226" y="197"/>
                    <a:pt x="228" y="199"/>
                    <a:pt x="229" y="200"/>
                  </a:cubicBezTo>
                  <a:cubicBezTo>
                    <a:pt x="230" y="200"/>
                    <a:pt x="233" y="198"/>
                    <a:pt x="235" y="198"/>
                  </a:cubicBezTo>
                  <a:cubicBezTo>
                    <a:pt x="236" y="199"/>
                    <a:pt x="236" y="201"/>
                    <a:pt x="237" y="201"/>
                  </a:cubicBezTo>
                  <a:cubicBezTo>
                    <a:pt x="237" y="202"/>
                    <a:pt x="239" y="204"/>
                    <a:pt x="240" y="204"/>
                  </a:cubicBezTo>
                  <a:cubicBezTo>
                    <a:pt x="241" y="204"/>
                    <a:pt x="242" y="203"/>
                    <a:pt x="242" y="201"/>
                  </a:cubicBezTo>
                  <a:cubicBezTo>
                    <a:pt x="243" y="200"/>
                    <a:pt x="242" y="196"/>
                    <a:pt x="242" y="195"/>
                  </a:cubicBezTo>
                  <a:cubicBezTo>
                    <a:pt x="242" y="193"/>
                    <a:pt x="242" y="190"/>
                    <a:pt x="244" y="189"/>
                  </a:cubicBezTo>
                  <a:cubicBezTo>
                    <a:pt x="245" y="187"/>
                    <a:pt x="247" y="184"/>
                    <a:pt x="248" y="183"/>
                  </a:cubicBezTo>
                  <a:cubicBezTo>
                    <a:pt x="250" y="183"/>
                    <a:pt x="254" y="183"/>
                    <a:pt x="255" y="182"/>
                  </a:cubicBezTo>
                  <a:cubicBezTo>
                    <a:pt x="260" y="180"/>
                    <a:pt x="267" y="173"/>
                    <a:pt x="268" y="168"/>
                  </a:cubicBezTo>
                  <a:cubicBezTo>
                    <a:pt x="269" y="166"/>
                    <a:pt x="264" y="160"/>
                    <a:pt x="265" y="158"/>
                  </a:cubicBezTo>
                  <a:cubicBezTo>
                    <a:pt x="266" y="157"/>
                    <a:pt x="269" y="157"/>
                    <a:pt x="270" y="156"/>
                  </a:cubicBezTo>
                  <a:cubicBezTo>
                    <a:pt x="271" y="154"/>
                    <a:pt x="269" y="150"/>
                    <a:pt x="270" y="148"/>
                  </a:cubicBezTo>
                  <a:cubicBezTo>
                    <a:pt x="271" y="147"/>
                    <a:pt x="274" y="146"/>
                    <a:pt x="275" y="146"/>
                  </a:cubicBezTo>
                  <a:cubicBezTo>
                    <a:pt x="277" y="145"/>
                    <a:pt x="282" y="145"/>
                    <a:pt x="283" y="144"/>
                  </a:cubicBezTo>
                  <a:cubicBezTo>
                    <a:pt x="284" y="143"/>
                    <a:pt x="285" y="142"/>
                    <a:pt x="284" y="141"/>
                  </a:cubicBezTo>
                  <a:cubicBezTo>
                    <a:pt x="284" y="139"/>
                    <a:pt x="279" y="140"/>
                    <a:pt x="278" y="138"/>
                  </a:cubicBezTo>
                  <a:cubicBezTo>
                    <a:pt x="278" y="138"/>
                    <a:pt x="278" y="136"/>
                    <a:pt x="278" y="135"/>
                  </a:cubicBezTo>
                  <a:cubicBezTo>
                    <a:pt x="279" y="134"/>
                    <a:pt x="284" y="132"/>
                    <a:pt x="285" y="130"/>
                  </a:cubicBezTo>
                  <a:cubicBezTo>
                    <a:pt x="285" y="129"/>
                    <a:pt x="284" y="126"/>
                    <a:pt x="284" y="124"/>
                  </a:cubicBezTo>
                  <a:cubicBezTo>
                    <a:pt x="285" y="122"/>
                    <a:pt x="288" y="119"/>
                    <a:pt x="290" y="117"/>
                  </a:cubicBezTo>
                  <a:cubicBezTo>
                    <a:pt x="291" y="116"/>
                    <a:pt x="294" y="114"/>
                    <a:pt x="295" y="114"/>
                  </a:cubicBezTo>
                  <a:cubicBezTo>
                    <a:pt x="297" y="114"/>
                    <a:pt x="298" y="116"/>
                    <a:pt x="299" y="116"/>
                  </a:cubicBezTo>
                  <a:cubicBezTo>
                    <a:pt x="300" y="116"/>
                    <a:pt x="302" y="113"/>
                    <a:pt x="303" y="113"/>
                  </a:cubicBezTo>
                  <a:cubicBezTo>
                    <a:pt x="303" y="114"/>
                    <a:pt x="303" y="114"/>
                    <a:pt x="303" y="115"/>
                  </a:cubicBezTo>
                  <a:cubicBezTo>
                    <a:pt x="304" y="115"/>
                    <a:pt x="306" y="116"/>
                    <a:pt x="307" y="115"/>
                  </a:cubicBezTo>
                  <a:cubicBezTo>
                    <a:pt x="308" y="115"/>
                    <a:pt x="308" y="113"/>
                    <a:pt x="309" y="113"/>
                  </a:cubicBezTo>
                  <a:cubicBezTo>
                    <a:pt x="310" y="112"/>
                    <a:pt x="313" y="113"/>
                    <a:pt x="314" y="113"/>
                  </a:cubicBezTo>
                  <a:cubicBezTo>
                    <a:pt x="315" y="113"/>
                    <a:pt x="316" y="112"/>
                    <a:pt x="317" y="112"/>
                  </a:cubicBezTo>
                  <a:cubicBezTo>
                    <a:pt x="319" y="111"/>
                    <a:pt x="323" y="107"/>
                    <a:pt x="324" y="105"/>
                  </a:cubicBezTo>
                  <a:cubicBezTo>
                    <a:pt x="324" y="104"/>
                    <a:pt x="324" y="101"/>
                    <a:pt x="325" y="100"/>
                  </a:cubicBezTo>
                  <a:cubicBezTo>
                    <a:pt x="328" y="94"/>
                    <a:pt x="339" y="87"/>
                    <a:pt x="344" y="83"/>
                  </a:cubicBezTo>
                  <a:cubicBezTo>
                    <a:pt x="347" y="82"/>
                    <a:pt x="353" y="80"/>
                    <a:pt x="355" y="78"/>
                  </a:cubicBezTo>
                  <a:cubicBezTo>
                    <a:pt x="358" y="76"/>
                    <a:pt x="361" y="73"/>
                    <a:pt x="363" y="72"/>
                  </a:cubicBezTo>
                  <a:cubicBezTo>
                    <a:pt x="367" y="69"/>
                    <a:pt x="379" y="69"/>
                    <a:pt x="382" y="65"/>
                  </a:cubicBezTo>
                  <a:cubicBezTo>
                    <a:pt x="382" y="65"/>
                    <a:pt x="381" y="63"/>
                    <a:pt x="381" y="63"/>
                  </a:cubicBezTo>
                  <a:cubicBezTo>
                    <a:pt x="381" y="62"/>
                    <a:pt x="384" y="62"/>
                    <a:pt x="384" y="61"/>
                  </a:cubicBezTo>
                  <a:cubicBezTo>
                    <a:pt x="385" y="60"/>
                    <a:pt x="386" y="56"/>
                    <a:pt x="385" y="54"/>
                  </a:cubicBezTo>
                  <a:cubicBezTo>
                    <a:pt x="385" y="53"/>
                    <a:pt x="382" y="53"/>
                    <a:pt x="381" y="53"/>
                  </a:cubicBezTo>
                  <a:cubicBezTo>
                    <a:pt x="381" y="52"/>
                    <a:pt x="379" y="50"/>
                    <a:pt x="378" y="49"/>
                  </a:cubicBezTo>
                  <a:cubicBezTo>
                    <a:pt x="377" y="49"/>
                    <a:pt x="375" y="50"/>
                    <a:pt x="374" y="50"/>
                  </a:cubicBezTo>
                  <a:cubicBezTo>
                    <a:pt x="373" y="49"/>
                    <a:pt x="373" y="47"/>
                    <a:pt x="372" y="47"/>
                  </a:cubicBezTo>
                  <a:cubicBezTo>
                    <a:pt x="371" y="46"/>
                    <a:pt x="370" y="46"/>
                    <a:pt x="370" y="46"/>
                  </a:cubicBezTo>
                  <a:cubicBezTo>
                    <a:pt x="369" y="46"/>
                    <a:pt x="368" y="47"/>
                    <a:pt x="367" y="47"/>
                  </a:cubicBezTo>
                  <a:cubicBezTo>
                    <a:pt x="366" y="47"/>
                    <a:pt x="364" y="46"/>
                    <a:pt x="364" y="46"/>
                  </a:cubicBezTo>
                  <a:cubicBezTo>
                    <a:pt x="363" y="45"/>
                    <a:pt x="363" y="42"/>
                    <a:pt x="363" y="42"/>
                  </a:cubicBezTo>
                  <a:cubicBezTo>
                    <a:pt x="362" y="40"/>
                    <a:pt x="359" y="37"/>
                    <a:pt x="357" y="37"/>
                  </a:cubicBezTo>
                  <a:cubicBezTo>
                    <a:pt x="356" y="36"/>
                    <a:pt x="354" y="36"/>
                    <a:pt x="353" y="36"/>
                  </a:cubicBezTo>
                  <a:cubicBezTo>
                    <a:pt x="352" y="35"/>
                    <a:pt x="349" y="34"/>
                    <a:pt x="348" y="32"/>
                  </a:cubicBezTo>
                  <a:cubicBezTo>
                    <a:pt x="347" y="31"/>
                    <a:pt x="347" y="29"/>
                    <a:pt x="347" y="29"/>
                  </a:cubicBezTo>
                  <a:cubicBezTo>
                    <a:pt x="347" y="27"/>
                    <a:pt x="346" y="22"/>
                    <a:pt x="346" y="20"/>
                  </a:cubicBezTo>
                  <a:cubicBezTo>
                    <a:pt x="345" y="19"/>
                    <a:pt x="343" y="15"/>
                    <a:pt x="341" y="13"/>
                  </a:cubicBezTo>
                  <a:cubicBezTo>
                    <a:pt x="339" y="12"/>
                    <a:pt x="334" y="8"/>
                    <a:pt x="331" y="8"/>
                  </a:cubicBezTo>
                  <a:cubicBezTo>
                    <a:pt x="329" y="7"/>
                    <a:pt x="325" y="8"/>
                    <a:pt x="323" y="7"/>
                  </a:cubicBezTo>
                  <a:cubicBezTo>
                    <a:pt x="321" y="6"/>
                    <a:pt x="316" y="0"/>
                    <a:pt x="313" y="0"/>
                  </a:cubicBezTo>
                  <a:cubicBezTo>
                    <a:pt x="312" y="0"/>
                    <a:pt x="311" y="1"/>
                    <a:pt x="311" y="2"/>
                  </a:cubicBezTo>
                  <a:cubicBezTo>
                    <a:pt x="312" y="4"/>
                    <a:pt x="315" y="5"/>
                    <a:pt x="316" y="6"/>
                  </a:cubicBezTo>
                  <a:cubicBezTo>
                    <a:pt x="316" y="6"/>
                    <a:pt x="316" y="8"/>
                    <a:pt x="316" y="9"/>
                  </a:cubicBezTo>
                  <a:cubicBezTo>
                    <a:pt x="317" y="12"/>
                    <a:pt x="316" y="17"/>
                    <a:pt x="317" y="20"/>
                  </a:cubicBezTo>
                  <a:cubicBezTo>
                    <a:pt x="317" y="21"/>
                    <a:pt x="318" y="24"/>
                    <a:pt x="320" y="25"/>
                  </a:cubicBezTo>
                  <a:cubicBezTo>
                    <a:pt x="321" y="26"/>
                    <a:pt x="325" y="28"/>
                    <a:pt x="327" y="29"/>
                  </a:cubicBezTo>
                  <a:cubicBezTo>
                    <a:pt x="327" y="29"/>
                    <a:pt x="328" y="31"/>
                    <a:pt x="329" y="31"/>
                  </a:cubicBezTo>
                  <a:cubicBezTo>
                    <a:pt x="329" y="32"/>
                    <a:pt x="330" y="34"/>
                    <a:pt x="330" y="35"/>
                  </a:cubicBezTo>
                  <a:cubicBezTo>
                    <a:pt x="330" y="36"/>
                    <a:pt x="329" y="37"/>
                    <a:pt x="329" y="37"/>
                  </a:cubicBezTo>
                  <a:cubicBezTo>
                    <a:pt x="328" y="37"/>
                    <a:pt x="325" y="37"/>
                    <a:pt x="324" y="36"/>
                  </a:cubicBezTo>
                  <a:cubicBezTo>
                    <a:pt x="323" y="36"/>
                    <a:pt x="322" y="34"/>
                    <a:pt x="321" y="33"/>
                  </a:cubicBezTo>
                  <a:cubicBezTo>
                    <a:pt x="320" y="32"/>
                    <a:pt x="318" y="32"/>
                    <a:pt x="316" y="32"/>
                  </a:cubicBezTo>
                  <a:cubicBezTo>
                    <a:pt x="316" y="32"/>
                    <a:pt x="314" y="34"/>
                    <a:pt x="313" y="34"/>
                  </a:cubicBezTo>
                  <a:cubicBezTo>
                    <a:pt x="313" y="33"/>
                    <a:pt x="314" y="32"/>
                    <a:pt x="314" y="32"/>
                  </a:cubicBezTo>
                  <a:cubicBezTo>
                    <a:pt x="314" y="31"/>
                    <a:pt x="316" y="31"/>
                    <a:pt x="316" y="30"/>
                  </a:cubicBezTo>
                  <a:cubicBezTo>
                    <a:pt x="317" y="30"/>
                    <a:pt x="318" y="28"/>
                    <a:pt x="317" y="28"/>
                  </a:cubicBezTo>
                  <a:cubicBezTo>
                    <a:pt x="317" y="27"/>
                    <a:pt x="315" y="27"/>
                    <a:pt x="315" y="26"/>
                  </a:cubicBezTo>
                  <a:cubicBezTo>
                    <a:pt x="314" y="26"/>
                    <a:pt x="312" y="24"/>
                    <a:pt x="311" y="23"/>
                  </a:cubicBezTo>
                  <a:cubicBezTo>
                    <a:pt x="310" y="23"/>
                    <a:pt x="306" y="23"/>
                    <a:pt x="305" y="24"/>
                  </a:cubicBezTo>
                  <a:cubicBezTo>
                    <a:pt x="305" y="24"/>
                    <a:pt x="304" y="26"/>
                    <a:pt x="304" y="27"/>
                  </a:cubicBezTo>
                  <a:cubicBezTo>
                    <a:pt x="304" y="27"/>
                    <a:pt x="305" y="28"/>
                    <a:pt x="305" y="29"/>
                  </a:cubicBezTo>
                  <a:cubicBezTo>
                    <a:pt x="305" y="29"/>
                    <a:pt x="303" y="29"/>
                    <a:pt x="302" y="29"/>
                  </a:cubicBezTo>
                  <a:cubicBezTo>
                    <a:pt x="301" y="29"/>
                    <a:pt x="298" y="28"/>
                    <a:pt x="297" y="28"/>
                  </a:cubicBezTo>
                  <a:cubicBezTo>
                    <a:pt x="295" y="28"/>
                    <a:pt x="293" y="28"/>
                    <a:pt x="293" y="28"/>
                  </a:cubicBezTo>
                  <a:cubicBezTo>
                    <a:pt x="292" y="29"/>
                    <a:pt x="292" y="30"/>
                    <a:pt x="292" y="30"/>
                  </a:cubicBezTo>
                  <a:cubicBezTo>
                    <a:pt x="291" y="30"/>
                    <a:pt x="289" y="30"/>
                    <a:pt x="289" y="30"/>
                  </a:cubicBezTo>
                  <a:cubicBezTo>
                    <a:pt x="289" y="29"/>
                    <a:pt x="292" y="28"/>
                    <a:pt x="292" y="27"/>
                  </a:cubicBezTo>
                  <a:cubicBezTo>
                    <a:pt x="292" y="27"/>
                    <a:pt x="292" y="26"/>
                    <a:pt x="292" y="25"/>
                  </a:cubicBezTo>
                  <a:cubicBezTo>
                    <a:pt x="291" y="24"/>
                    <a:pt x="289" y="24"/>
                    <a:pt x="287" y="24"/>
                  </a:cubicBezTo>
                  <a:cubicBezTo>
                    <a:pt x="286" y="24"/>
                    <a:pt x="284" y="27"/>
                    <a:pt x="283" y="27"/>
                  </a:cubicBezTo>
                  <a:cubicBezTo>
                    <a:pt x="282" y="28"/>
                    <a:pt x="278" y="27"/>
                    <a:pt x="277" y="28"/>
                  </a:cubicBezTo>
                  <a:cubicBezTo>
                    <a:pt x="277" y="28"/>
                    <a:pt x="276" y="29"/>
                    <a:pt x="276" y="29"/>
                  </a:cubicBezTo>
                  <a:cubicBezTo>
                    <a:pt x="276" y="30"/>
                    <a:pt x="276" y="32"/>
                    <a:pt x="276" y="32"/>
                  </a:cubicBezTo>
                  <a:cubicBezTo>
                    <a:pt x="276" y="34"/>
                    <a:pt x="277" y="35"/>
                    <a:pt x="277" y="36"/>
                  </a:cubicBezTo>
                  <a:cubicBezTo>
                    <a:pt x="277" y="37"/>
                    <a:pt x="276" y="40"/>
                    <a:pt x="275" y="42"/>
                  </a:cubicBezTo>
                  <a:cubicBezTo>
                    <a:pt x="275" y="43"/>
                    <a:pt x="272" y="43"/>
                    <a:pt x="271" y="44"/>
                  </a:cubicBezTo>
                  <a:cubicBezTo>
                    <a:pt x="271" y="45"/>
                    <a:pt x="271" y="47"/>
                    <a:pt x="271" y="48"/>
                  </a:cubicBezTo>
                  <a:cubicBezTo>
                    <a:pt x="270" y="49"/>
                    <a:pt x="267" y="50"/>
                    <a:pt x="267" y="51"/>
                  </a:cubicBezTo>
                  <a:cubicBezTo>
                    <a:pt x="266" y="52"/>
                    <a:pt x="265" y="54"/>
                    <a:pt x="265" y="55"/>
                  </a:cubicBezTo>
                  <a:cubicBezTo>
                    <a:pt x="265" y="56"/>
                    <a:pt x="267" y="59"/>
                    <a:pt x="268" y="60"/>
                  </a:cubicBezTo>
                  <a:cubicBezTo>
                    <a:pt x="268" y="61"/>
                    <a:pt x="271" y="62"/>
                    <a:pt x="271" y="63"/>
                  </a:cubicBezTo>
                  <a:cubicBezTo>
                    <a:pt x="272" y="64"/>
                    <a:pt x="271" y="66"/>
                    <a:pt x="272" y="67"/>
                  </a:cubicBezTo>
                  <a:cubicBezTo>
                    <a:pt x="273" y="68"/>
                    <a:pt x="276" y="69"/>
                    <a:pt x="276" y="70"/>
                  </a:cubicBezTo>
                  <a:cubicBezTo>
                    <a:pt x="277" y="72"/>
                    <a:pt x="279" y="76"/>
                    <a:pt x="279" y="77"/>
                  </a:cubicBezTo>
                  <a:cubicBezTo>
                    <a:pt x="280" y="80"/>
                    <a:pt x="280" y="83"/>
                    <a:pt x="280" y="85"/>
                  </a:cubicBezTo>
                  <a:cubicBezTo>
                    <a:pt x="280" y="86"/>
                    <a:pt x="279" y="88"/>
                    <a:pt x="278" y="88"/>
                  </a:cubicBezTo>
                  <a:cubicBezTo>
                    <a:pt x="278" y="89"/>
                    <a:pt x="276" y="90"/>
                    <a:pt x="276" y="91"/>
                  </a:cubicBezTo>
                  <a:cubicBezTo>
                    <a:pt x="275" y="92"/>
                    <a:pt x="274" y="93"/>
                    <a:pt x="274" y="94"/>
                  </a:cubicBezTo>
                  <a:cubicBezTo>
                    <a:pt x="274" y="96"/>
                    <a:pt x="275" y="97"/>
                    <a:pt x="275" y="98"/>
                  </a:cubicBezTo>
                  <a:cubicBezTo>
                    <a:pt x="275" y="99"/>
                    <a:pt x="276" y="100"/>
                    <a:pt x="276" y="101"/>
                  </a:cubicBezTo>
                  <a:cubicBezTo>
                    <a:pt x="277" y="101"/>
                    <a:pt x="277" y="104"/>
                    <a:pt x="277" y="104"/>
                  </a:cubicBezTo>
                  <a:cubicBezTo>
                    <a:pt x="276" y="106"/>
                    <a:pt x="275" y="108"/>
                    <a:pt x="274" y="109"/>
                  </a:cubicBezTo>
                  <a:cubicBezTo>
                    <a:pt x="272" y="110"/>
                    <a:pt x="269" y="109"/>
                    <a:pt x="267" y="110"/>
                  </a:cubicBezTo>
                  <a:cubicBezTo>
                    <a:pt x="265" y="111"/>
                    <a:pt x="263" y="115"/>
                    <a:pt x="262" y="115"/>
                  </a:cubicBezTo>
                  <a:cubicBezTo>
                    <a:pt x="260" y="116"/>
                    <a:pt x="255" y="116"/>
                    <a:pt x="252" y="117"/>
                  </a:cubicBezTo>
                  <a:cubicBezTo>
                    <a:pt x="249" y="118"/>
                    <a:pt x="244" y="123"/>
                    <a:pt x="241" y="124"/>
                  </a:cubicBezTo>
                  <a:cubicBezTo>
                    <a:pt x="239" y="126"/>
                    <a:pt x="235" y="128"/>
                    <a:pt x="234" y="127"/>
                  </a:cubicBezTo>
                  <a:cubicBezTo>
                    <a:pt x="233" y="126"/>
                    <a:pt x="235" y="124"/>
                    <a:pt x="236" y="123"/>
                  </a:cubicBezTo>
                  <a:cubicBezTo>
                    <a:pt x="238" y="121"/>
                    <a:pt x="246" y="117"/>
                    <a:pt x="249" y="115"/>
                  </a:cubicBezTo>
                  <a:cubicBezTo>
                    <a:pt x="251" y="113"/>
                    <a:pt x="255" y="111"/>
                    <a:pt x="256" y="108"/>
                  </a:cubicBezTo>
                  <a:cubicBezTo>
                    <a:pt x="257" y="107"/>
                    <a:pt x="258" y="104"/>
                    <a:pt x="257" y="103"/>
                  </a:cubicBezTo>
                  <a:cubicBezTo>
                    <a:pt x="257" y="103"/>
                    <a:pt x="255" y="102"/>
                    <a:pt x="255" y="102"/>
                  </a:cubicBezTo>
                  <a:cubicBezTo>
                    <a:pt x="253" y="102"/>
                    <a:pt x="251" y="103"/>
                    <a:pt x="250" y="104"/>
                  </a:cubicBezTo>
                  <a:cubicBezTo>
                    <a:pt x="249" y="104"/>
                    <a:pt x="247" y="106"/>
                    <a:pt x="246" y="105"/>
                  </a:cubicBezTo>
                  <a:cubicBezTo>
                    <a:pt x="245" y="105"/>
                    <a:pt x="243" y="104"/>
                    <a:pt x="243" y="104"/>
                  </a:cubicBezTo>
                  <a:cubicBezTo>
                    <a:pt x="242" y="102"/>
                    <a:pt x="245" y="100"/>
                    <a:pt x="246" y="99"/>
                  </a:cubicBezTo>
                  <a:cubicBezTo>
                    <a:pt x="247" y="98"/>
                    <a:pt x="251" y="99"/>
                    <a:pt x="252" y="99"/>
                  </a:cubicBezTo>
                  <a:cubicBezTo>
                    <a:pt x="253" y="99"/>
                    <a:pt x="254" y="98"/>
                    <a:pt x="254" y="97"/>
                  </a:cubicBezTo>
                  <a:cubicBezTo>
                    <a:pt x="255" y="96"/>
                    <a:pt x="255" y="94"/>
                    <a:pt x="255" y="93"/>
                  </a:cubicBezTo>
                  <a:cubicBezTo>
                    <a:pt x="256" y="92"/>
                    <a:pt x="260" y="91"/>
                    <a:pt x="261" y="91"/>
                  </a:cubicBezTo>
                  <a:cubicBezTo>
                    <a:pt x="263" y="91"/>
                    <a:pt x="265" y="92"/>
                    <a:pt x="267" y="92"/>
                  </a:cubicBezTo>
                  <a:cubicBezTo>
                    <a:pt x="269" y="91"/>
                    <a:pt x="270" y="86"/>
                    <a:pt x="270" y="84"/>
                  </a:cubicBezTo>
                  <a:cubicBezTo>
                    <a:pt x="270" y="82"/>
                    <a:pt x="269" y="79"/>
                    <a:pt x="268" y="77"/>
                  </a:cubicBezTo>
                  <a:cubicBezTo>
                    <a:pt x="268" y="76"/>
                    <a:pt x="265" y="74"/>
                    <a:pt x="265" y="73"/>
                  </a:cubicBezTo>
                  <a:cubicBezTo>
                    <a:pt x="264" y="71"/>
                    <a:pt x="264" y="67"/>
                    <a:pt x="264" y="65"/>
                  </a:cubicBezTo>
                  <a:cubicBezTo>
                    <a:pt x="263" y="64"/>
                    <a:pt x="262" y="61"/>
                    <a:pt x="262" y="61"/>
                  </a:cubicBezTo>
                  <a:cubicBezTo>
                    <a:pt x="261" y="60"/>
                    <a:pt x="259" y="59"/>
                    <a:pt x="259" y="58"/>
                  </a:cubicBezTo>
                  <a:cubicBezTo>
                    <a:pt x="258" y="57"/>
                    <a:pt x="257" y="53"/>
                    <a:pt x="258" y="52"/>
                  </a:cubicBezTo>
                  <a:cubicBezTo>
                    <a:pt x="259" y="51"/>
                    <a:pt x="260" y="49"/>
                    <a:pt x="261" y="47"/>
                  </a:cubicBezTo>
                  <a:cubicBezTo>
                    <a:pt x="262" y="46"/>
                    <a:pt x="263" y="44"/>
                    <a:pt x="263" y="43"/>
                  </a:cubicBezTo>
                  <a:cubicBezTo>
                    <a:pt x="264" y="40"/>
                    <a:pt x="265" y="33"/>
                    <a:pt x="264" y="30"/>
                  </a:cubicBezTo>
                  <a:cubicBezTo>
                    <a:pt x="264" y="29"/>
                    <a:pt x="263" y="28"/>
                    <a:pt x="263" y="27"/>
                  </a:cubicBezTo>
                  <a:cubicBezTo>
                    <a:pt x="262" y="26"/>
                    <a:pt x="262" y="24"/>
                    <a:pt x="262" y="24"/>
                  </a:cubicBezTo>
                  <a:cubicBezTo>
                    <a:pt x="261" y="23"/>
                    <a:pt x="260" y="23"/>
                    <a:pt x="259" y="24"/>
                  </a:cubicBezTo>
                  <a:cubicBezTo>
                    <a:pt x="257" y="24"/>
                    <a:pt x="257" y="28"/>
                    <a:pt x="255" y="28"/>
                  </a:cubicBezTo>
                  <a:cubicBezTo>
                    <a:pt x="254" y="28"/>
                    <a:pt x="252" y="27"/>
                    <a:pt x="251" y="27"/>
                  </a:cubicBezTo>
                  <a:cubicBezTo>
                    <a:pt x="250" y="28"/>
                    <a:pt x="248" y="29"/>
                    <a:pt x="248" y="30"/>
                  </a:cubicBezTo>
                  <a:cubicBezTo>
                    <a:pt x="247" y="30"/>
                    <a:pt x="248" y="32"/>
                    <a:pt x="248" y="33"/>
                  </a:cubicBezTo>
                  <a:cubicBezTo>
                    <a:pt x="247" y="34"/>
                    <a:pt x="246" y="34"/>
                    <a:pt x="245" y="34"/>
                  </a:cubicBezTo>
                  <a:cubicBezTo>
                    <a:pt x="244" y="33"/>
                    <a:pt x="242" y="31"/>
                    <a:pt x="241" y="31"/>
                  </a:cubicBezTo>
                  <a:cubicBezTo>
                    <a:pt x="240" y="30"/>
                    <a:pt x="238" y="31"/>
                    <a:pt x="237" y="31"/>
                  </a:cubicBezTo>
                  <a:cubicBezTo>
                    <a:pt x="237" y="32"/>
                    <a:pt x="236" y="33"/>
                    <a:pt x="236" y="34"/>
                  </a:cubicBezTo>
                  <a:cubicBezTo>
                    <a:pt x="236" y="35"/>
                    <a:pt x="237" y="37"/>
                    <a:pt x="237" y="38"/>
                  </a:cubicBezTo>
                  <a:cubicBezTo>
                    <a:pt x="237" y="39"/>
                    <a:pt x="234" y="40"/>
                    <a:pt x="233" y="42"/>
                  </a:cubicBezTo>
                  <a:cubicBezTo>
                    <a:pt x="233" y="43"/>
                    <a:pt x="233" y="45"/>
                    <a:pt x="233" y="46"/>
                  </a:cubicBezTo>
                  <a:cubicBezTo>
                    <a:pt x="233" y="47"/>
                    <a:pt x="235" y="48"/>
                    <a:pt x="236" y="49"/>
                  </a:cubicBezTo>
                  <a:cubicBezTo>
                    <a:pt x="236" y="49"/>
                    <a:pt x="238" y="49"/>
                    <a:pt x="238" y="50"/>
                  </a:cubicBezTo>
                  <a:cubicBezTo>
                    <a:pt x="239" y="51"/>
                    <a:pt x="239" y="54"/>
                    <a:pt x="240" y="56"/>
                  </a:cubicBezTo>
                  <a:cubicBezTo>
                    <a:pt x="240" y="57"/>
                    <a:pt x="242" y="57"/>
                    <a:pt x="242" y="58"/>
                  </a:cubicBezTo>
                  <a:cubicBezTo>
                    <a:pt x="242" y="59"/>
                    <a:pt x="242" y="60"/>
                    <a:pt x="242" y="60"/>
                  </a:cubicBezTo>
                  <a:cubicBezTo>
                    <a:pt x="243" y="60"/>
                    <a:pt x="245" y="60"/>
                    <a:pt x="245" y="59"/>
                  </a:cubicBezTo>
                  <a:cubicBezTo>
                    <a:pt x="246" y="57"/>
                    <a:pt x="244" y="53"/>
                    <a:pt x="244" y="50"/>
                  </a:cubicBezTo>
                  <a:cubicBezTo>
                    <a:pt x="244" y="48"/>
                    <a:pt x="244" y="42"/>
                    <a:pt x="246" y="41"/>
                  </a:cubicBezTo>
                  <a:cubicBezTo>
                    <a:pt x="246" y="41"/>
                    <a:pt x="247" y="43"/>
                    <a:pt x="247" y="43"/>
                  </a:cubicBezTo>
                  <a:cubicBezTo>
                    <a:pt x="247" y="45"/>
                    <a:pt x="246" y="50"/>
                    <a:pt x="246" y="52"/>
                  </a:cubicBezTo>
                  <a:cubicBezTo>
                    <a:pt x="246" y="53"/>
                    <a:pt x="248" y="55"/>
                    <a:pt x="248" y="57"/>
                  </a:cubicBezTo>
                  <a:cubicBezTo>
                    <a:pt x="248" y="58"/>
                    <a:pt x="247" y="60"/>
                    <a:pt x="247" y="60"/>
                  </a:cubicBezTo>
                  <a:cubicBezTo>
                    <a:pt x="247" y="61"/>
                    <a:pt x="248" y="62"/>
                    <a:pt x="248" y="63"/>
                  </a:cubicBezTo>
                  <a:cubicBezTo>
                    <a:pt x="248" y="65"/>
                    <a:pt x="246" y="68"/>
                    <a:pt x="245" y="70"/>
                  </a:cubicBezTo>
                  <a:cubicBezTo>
                    <a:pt x="244" y="72"/>
                    <a:pt x="245" y="76"/>
                    <a:pt x="244" y="78"/>
                  </a:cubicBezTo>
                  <a:cubicBezTo>
                    <a:pt x="242" y="80"/>
                    <a:pt x="240" y="86"/>
                    <a:pt x="238" y="86"/>
                  </a:cubicBezTo>
                  <a:cubicBezTo>
                    <a:pt x="237" y="86"/>
                    <a:pt x="237" y="85"/>
                    <a:pt x="237" y="84"/>
                  </a:cubicBezTo>
                  <a:cubicBezTo>
                    <a:pt x="237" y="81"/>
                    <a:pt x="240" y="76"/>
                    <a:pt x="241" y="73"/>
                  </a:cubicBezTo>
                  <a:cubicBezTo>
                    <a:pt x="241" y="70"/>
                    <a:pt x="241" y="66"/>
                    <a:pt x="240" y="63"/>
                  </a:cubicBezTo>
                  <a:cubicBezTo>
                    <a:pt x="240" y="62"/>
                    <a:pt x="238" y="62"/>
                    <a:pt x="237" y="61"/>
                  </a:cubicBezTo>
                  <a:cubicBezTo>
                    <a:pt x="237" y="60"/>
                    <a:pt x="236" y="58"/>
                    <a:pt x="236" y="58"/>
                  </a:cubicBezTo>
                  <a:cubicBezTo>
                    <a:pt x="235" y="57"/>
                    <a:pt x="233" y="54"/>
                    <a:pt x="232" y="54"/>
                  </a:cubicBezTo>
                  <a:cubicBezTo>
                    <a:pt x="231" y="54"/>
                    <a:pt x="228" y="55"/>
                    <a:pt x="226" y="55"/>
                  </a:cubicBezTo>
                  <a:cubicBezTo>
                    <a:pt x="226" y="55"/>
                    <a:pt x="224" y="53"/>
                    <a:pt x="224" y="52"/>
                  </a:cubicBezTo>
                  <a:cubicBezTo>
                    <a:pt x="223" y="51"/>
                    <a:pt x="223" y="47"/>
                    <a:pt x="223" y="46"/>
                  </a:cubicBezTo>
                  <a:cubicBezTo>
                    <a:pt x="223" y="44"/>
                    <a:pt x="224" y="39"/>
                    <a:pt x="225" y="38"/>
                  </a:cubicBezTo>
                  <a:cubicBezTo>
                    <a:pt x="226" y="36"/>
                    <a:pt x="230" y="33"/>
                    <a:pt x="231" y="31"/>
                  </a:cubicBezTo>
                  <a:cubicBezTo>
                    <a:pt x="231" y="30"/>
                    <a:pt x="231" y="28"/>
                    <a:pt x="230" y="28"/>
                  </a:cubicBezTo>
                  <a:cubicBezTo>
                    <a:pt x="230" y="28"/>
                    <a:pt x="228" y="28"/>
                    <a:pt x="228" y="28"/>
                  </a:cubicBezTo>
                  <a:cubicBezTo>
                    <a:pt x="226" y="29"/>
                    <a:pt x="226" y="32"/>
                    <a:pt x="225" y="34"/>
                  </a:cubicBezTo>
                  <a:cubicBezTo>
                    <a:pt x="224" y="34"/>
                    <a:pt x="223" y="35"/>
                    <a:pt x="223" y="35"/>
                  </a:cubicBezTo>
                  <a:cubicBezTo>
                    <a:pt x="222" y="35"/>
                    <a:pt x="222" y="32"/>
                    <a:pt x="222" y="32"/>
                  </a:cubicBezTo>
                  <a:cubicBezTo>
                    <a:pt x="221" y="32"/>
                    <a:pt x="220" y="32"/>
                    <a:pt x="220" y="32"/>
                  </a:cubicBezTo>
                  <a:cubicBezTo>
                    <a:pt x="219" y="32"/>
                    <a:pt x="218" y="34"/>
                    <a:pt x="218" y="34"/>
                  </a:cubicBezTo>
                  <a:cubicBezTo>
                    <a:pt x="218" y="35"/>
                    <a:pt x="219" y="37"/>
                    <a:pt x="218" y="37"/>
                  </a:cubicBezTo>
                  <a:cubicBezTo>
                    <a:pt x="218" y="38"/>
                    <a:pt x="217" y="38"/>
                    <a:pt x="216" y="38"/>
                  </a:cubicBezTo>
                  <a:cubicBezTo>
                    <a:pt x="215" y="38"/>
                    <a:pt x="215" y="37"/>
                    <a:pt x="214" y="37"/>
                  </a:cubicBezTo>
                  <a:cubicBezTo>
                    <a:pt x="214" y="37"/>
                    <a:pt x="213" y="37"/>
                    <a:pt x="212" y="37"/>
                  </a:cubicBezTo>
                  <a:cubicBezTo>
                    <a:pt x="211" y="38"/>
                    <a:pt x="210" y="40"/>
                    <a:pt x="210" y="42"/>
                  </a:cubicBezTo>
                  <a:cubicBezTo>
                    <a:pt x="210" y="43"/>
                    <a:pt x="210" y="44"/>
                    <a:pt x="210" y="45"/>
                  </a:cubicBezTo>
                  <a:cubicBezTo>
                    <a:pt x="210" y="47"/>
                    <a:pt x="211" y="50"/>
                    <a:pt x="213" y="50"/>
                  </a:cubicBezTo>
                  <a:cubicBezTo>
                    <a:pt x="214" y="50"/>
                    <a:pt x="215" y="49"/>
                    <a:pt x="215" y="48"/>
                  </a:cubicBezTo>
                  <a:cubicBezTo>
                    <a:pt x="216" y="48"/>
                    <a:pt x="217" y="47"/>
                    <a:pt x="218" y="48"/>
                  </a:cubicBezTo>
                  <a:cubicBezTo>
                    <a:pt x="218" y="48"/>
                    <a:pt x="218" y="50"/>
                    <a:pt x="218" y="50"/>
                  </a:cubicBezTo>
                  <a:cubicBezTo>
                    <a:pt x="218" y="51"/>
                    <a:pt x="218" y="54"/>
                    <a:pt x="218" y="55"/>
                  </a:cubicBezTo>
                  <a:cubicBezTo>
                    <a:pt x="218" y="57"/>
                    <a:pt x="215" y="59"/>
                    <a:pt x="214" y="61"/>
                  </a:cubicBezTo>
                  <a:cubicBezTo>
                    <a:pt x="213" y="62"/>
                    <a:pt x="213" y="66"/>
                    <a:pt x="211" y="68"/>
                  </a:cubicBezTo>
                  <a:cubicBezTo>
                    <a:pt x="211" y="68"/>
                    <a:pt x="209" y="70"/>
                    <a:pt x="209" y="70"/>
                  </a:cubicBezTo>
                  <a:cubicBezTo>
                    <a:pt x="208" y="70"/>
                    <a:pt x="207" y="68"/>
                    <a:pt x="207" y="67"/>
                  </a:cubicBezTo>
                  <a:cubicBezTo>
                    <a:pt x="207" y="67"/>
                    <a:pt x="208" y="66"/>
                    <a:pt x="208" y="65"/>
                  </a:cubicBezTo>
                  <a:cubicBezTo>
                    <a:pt x="208" y="65"/>
                    <a:pt x="208" y="63"/>
                    <a:pt x="208" y="62"/>
                  </a:cubicBezTo>
                  <a:cubicBezTo>
                    <a:pt x="207" y="62"/>
                    <a:pt x="206" y="63"/>
                    <a:pt x="206" y="63"/>
                  </a:cubicBezTo>
                  <a:cubicBezTo>
                    <a:pt x="205" y="64"/>
                    <a:pt x="204" y="67"/>
                    <a:pt x="203" y="67"/>
                  </a:cubicBezTo>
                  <a:cubicBezTo>
                    <a:pt x="203" y="67"/>
                    <a:pt x="203" y="65"/>
                    <a:pt x="203" y="63"/>
                  </a:cubicBezTo>
                  <a:cubicBezTo>
                    <a:pt x="203" y="62"/>
                    <a:pt x="203" y="60"/>
                    <a:pt x="204" y="60"/>
                  </a:cubicBezTo>
                  <a:cubicBezTo>
                    <a:pt x="204" y="59"/>
                    <a:pt x="208" y="59"/>
                    <a:pt x="209" y="58"/>
                  </a:cubicBezTo>
                  <a:cubicBezTo>
                    <a:pt x="209" y="57"/>
                    <a:pt x="209" y="54"/>
                    <a:pt x="209" y="53"/>
                  </a:cubicBezTo>
                  <a:cubicBezTo>
                    <a:pt x="208" y="53"/>
                    <a:pt x="208" y="53"/>
                    <a:pt x="207" y="53"/>
                  </a:cubicBezTo>
                  <a:cubicBezTo>
                    <a:pt x="206" y="54"/>
                    <a:pt x="205" y="57"/>
                    <a:pt x="204" y="57"/>
                  </a:cubicBezTo>
                  <a:cubicBezTo>
                    <a:pt x="203" y="57"/>
                    <a:pt x="201" y="57"/>
                    <a:pt x="201" y="55"/>
                  </a:cubicBezTo>
                  <a:cubicBezTo>
                    <a:pt x="200" y="54"/>
                    <a:pt x="203" y="53"/>
                    <a:pt x="204" y="52"/>
                  </a:cubicBezTo>
                  <a:cubicBezTo>
                    <a:pt x="204" y="50"/>
                    <a:pt x="203" y="45"/>
                    <a:pt x="202" y="44"/>
                  </a:cubicBezTo>
                  <a:cubicBezTo>
                    <a:pt x="202" y="44"/>
                    <a:pt x="200" y="44"/>
                    <a:pt x="200" y="44"/>
                  </a:cubicBezTo>
                  <a:cubicBezTo>
                    <a:pt x="199" y="44"/>
                    <a:pt x="197" y="46"/>
                    <a:pt x="196" y="46"/>
                  </a:cubicBezTo>
                  <a:cubicBezTo>
                    <a:pt x="195" y="46"/>
                    <a:pt x="193" y="46"/>
                    <a:pt x="193" y="46"/>
                  </a:cubicBezTo>
                  <a:cubicBezTo>
                    <a:pt x="192" y="46"/>
                    <a:pt x="192" y="45"/>
                    <a:pt x="192" y="44"/>
                  </a:cubicBezTo>
                  <a:cubicBezTo>
                    <a:pt x="191" y="44"/>
                    <a:pt x="189" y="44"/>
                    <a:pt x="188" y="44"/>
                  </a:cubicBezTo>
                  <a:cubicBezTo>
                    <a:pt x="187" y="44"/>
                    <a:pt x="187" y="46"/>
                    <a:pt x="187" y="47"/>
                  </a:cubicBezTo>
                  <a:cubicBezTo>
                    <a:pt x="186" y="47"/>
                    <a:pt x="184" y="47"/>
                    <a:pt x="184" y="47"/>
                  </a:cubicBezTo>
                  <a:cubicBezTo>
                    <a:pt x="183" y="46"/>
                    <a:pt x="183" y="44"/>
                    <a:pt x="184" y="43"/>
                  </a:cubicBezTo>
                  <a:cubicBezTo>
                    <a:pt x="184" y="42"/>
                    <a:pt x="185" y="40"/>
                    <a:pt x="186" y="39"/>
                  </a:cubicBezTo>
                  <a:cubicBezTo>
                    <a:pt x="187" y="39"/>
                    <a:pt x="189" y="39"/>
                    <a:pt x="190" y="39"/>
                  </a:cubicBezTo>
                  <a:cubicBezTo>
                    <a:pt x="191" y="39"/>
                    <a:pt x="193" y="37"/>
                    <a:pt x="193" y="36"/>
                  </a:cubicBezTo>
                  <a:cubicBezTo>
                    <a:pt x="193" y="35"/>
                    <a:pt x="192" y="32"/>
                    <a:pt x="192" y="31"/>
                  </a:cubicBezTo>
                  <a:cubicBezTo>
                    <a:pt x="191" y="30"/>
                    <a:pt x="190" y="30"/>
                    <a:pt x="189" y="29"/>
                  </a:cubicBezTo>
                  <a:cubicBezTo>
                    <a:pt x="189" y="28"/>
                    <a:pt x="190" y="27"/>
                    <a:pt x="190" y="27"/>
                  </a:cubicBezTo>
                  <a:cubicBezTo>
                    <a:pt x="189" y="26"/>
                    <a:pt x="188" y="25"/>
                    <a:pt x="187" y="26"/>
                  </a:cubicBezTo>
                  <a:cubicBezTo>
                    <a:pt x="185" y="26"/>
                    <a:pt x="183" y="29"/>
                    <a:pt x="182" y="30"/>
                  </a:cubicBezTo>
                  <a:cubicBezTo>
                    <a:pt x="181" y="31"/>
                    <a:pt x="179" y="34"/>
                    <a:pt x="179" y="36"/>
                  </a:cubicBezTo>
                  <a:cubicBezTo>
                    <a:pt x="179" y="37"/>
                    <a:pt x="180" y="39"/>
                    <a:pt x="180" y="40"/>
                  </a:cubicBezTo>
                  <a:cubicBezTo>
                    <a:pt x="180" y="42"/>
                    <a:pt x="179" y="44"/>
                    <a:pt x="178" y="45"/>
                  </a:cubicBezTo>
                  <a:cubicBezTo>
                    <a:pt x="177" y="45"/>
                    <a:pt x="175" y="45"/>
                    <a:pt x="174" y="45"/>
                  </a:cubicBezTo>
                  <a:cubicBezTo>
                    <a:pt x="173" y="45"/>
                    <a:pt x="171" y="44"/>
                    <a:pt x="171" y="44"/>
                  </a:cubicBezTo>
                  <a:cubicBezTo>
                    <a:pt x="169" y="44"/>
                    <a:pt x="167" y="45"/>
                    <a:pt x="167" y="45"/>
                  </a:cubicBezTo>
                  <a:cubicBezTo>
                    <a:pt x="166" y="46"/>
                    <a:pt x="165" y="47"/>
                    <a:pt x="164" y="48"/>
                  </a:cubicBezTo>
                  <a:cubicBezTo>
                    <a:pt x="163" y="49"/>
                    <a:pt x="161" y="47"/>
                    <a:pt x="159" y="47"/>
                  </a:cubicBezTo>
                  <a:cubicBezTo>
                    <a:pt x="158" y="47"/>
                    <a:pt x="158" y="49"/>
                    <a:pt x="157" y="49"/>
                  </a:cubicBezTo>
                  <a:cubicBezTo>
                    <a:pt x="157" y="50"/>
                    <a:pt x="157" y="52"/>
                    <a:pt x="156" y="53"/>
                  </a:cubicBezTo>
                  <a:cubicBezTo>
                    <a:pt x="156" y="53"/>
                    <a:pt x="156" y="55"/>
                    <a:pt x="155" y="55"/>
                  </a:cubicBezTo>
                  <a:cubicBezTo>
                    <a:pt x="154" y="56"/>
                    <a:pt x="153" y="55"/>
                    <a:pt x="152" y="55"/>
                  </a:cubicBezTo>
                  <a:cubicBezTo>
                    <a:pt x="152" y="55"/>
                    <a:pt x="151" y="57"/>
                    <a:pt x="150" y="57"/>
                  </a:cubicBezTo>
                  <a:cubicBezTo>
                    <a:pt x="149" y="57"/>
                    <a:pt x="147" y="53"/>
                    <a:pt x="147" y="52"/>
                  </a:cubicBezTo>
                  <a:cubicBezTo>
                    <a:pt x="147" y="51"/>
                    <a:pt x="149" y="49"/>
                    <a:pt x="150" y="48"/>
                  </a:cubicBezTo>
                  <a:cubicBezTo>
                    <a:pt x="151" y="47"/>
                    <a:pt x="153" y="47"/>
                    <a:pt x="153" y="47"/>
                  </a:cubicBezTo>
                  <a:cubicBezTo>
                    <a:pt x="154" y="46"/>
                    <a:pt x="154" y="45"/>
                    <a:pt x="153" y="45"/>
                  </a:cubicBezTo>
                  <a:cubicBezTo>
                    <a:pt x="153" y="44"/>
                    <a:pt x="150" y="45"/>
                    <a:pt x="149" y="45"/>
                  </a:cubicBezTo>
                  <a:cubicBezTo>
                    <a:pt x="148" y="46"/>
                    <a:pt x="147" y="50"/>
                    <a:pt x="146" y="50"/>
                  </a:cubicBezTo>
                  <a:cubicBezTo>
                    <a:pt x="145" y="50"/>
                    <a:pt x="142" y="50"/>
                    <a:pt x="142" y="50"/>
                  </a:cubicBezTo>
                  <a:cubicBezTo>
                    <a:pt x="141" y="49"/>
                    <a:pt x="140" y="46"/>
                    <a:pt x="139" y="46"/>
                  </a:cubicBezTo>
                  <a:cubicBezTo>
                    <a:pt x="138" y="45"/>
                    <a:pt x="135" y="47"/>
                    <a:pt x="133" y="47"/>
                  </a:cubicBezTo>
                  <a:cubicBezTo>
                    <a:pt x="132" y="47"/>
                    <a:pt x="130" y="45"/>
                    <a:pt x="129" y="45"/>
                  </a:cubicBezTo>
                  <a:cubicBezTo>
                    <a:pt x="127" y="44"/>
                    <a:pt x="125" y="43"/>
                    <a:pt x="124" y="44"/>
                  </a:cubicBezTo>
                  <a:cubicBezTo>
                    <a:pt x="123" y="44"/>
                    <a:pt x="122" y="46"/>
                    <a:pt x="122" y="46"/>
                  </a:cubicBezTo>
                  <a:cubicBezTo>
                    <a:pt x="122" y="47"/>
                    <a:pt x="124" y="49"/>
                    <a:pt x="124" y="50"/>
                  </a:cubicBezTo>
                  <a:cubicBezTo>
                    <a:pt x="124" y="52"/>
                    <a:pt x="119" y="54"/>
                    <a:pt x="118" y="56"/>
                  </a:cubicBezTo>
                  <a:cubicBezTo>
                    <a:pt x="118" y="57"/>
                    <a:pt x="118" y="59"/>
                    <a:pt x="118" y="59"/>
                  </a:cubicBezTo>
                  <a:cubicBezTo>
                    <a:pt x="118" y="60"/>
                    <a:pt x="119" y="62"/>
                    <a:pt x="120" y="62"/>
                  </a:cubicBezTo>
                  <a:cubicBezTo>
                    <a:pt x="121" y="62"/>
                    <a:pt x="123" y="61"/>
                    <a:pt x="123" y="61"/>
                  </a:cubicBezTo>
                  <a:cubicBezTo>
                    <a:pt x="124" y="61"/>
                    <a:pt x="125" y="63"/>
                    <a:pt x="125" y="63"/>
                  </a:cubicBezTo>
                  <a:cubicBezTo>
                    <a:pt x="125" y="64"/>
                    <a:pt x="125" y="65"/>
                    <a:pt x="124" y="65"/>
                  </a:cubicBezTo>
                  <a:cubicBezTo>
                    <a:pt x="124" y="65"/>
                    <a:pt x="122" y="65"/>
                    <a:pt x="122" y="65"/>
                  </a:cubicBezTo>
                  <a:cubicBezTo>
                    <a:pt x="119" y="66"/>
                    <a:pt x="119" y="70"/>
                    <a:pt x="118" y="72"/>
                  </a:cubicBezTo>
                  <a:cubicBezTo>
                    <a:pt x="117" y="73"/>
                    <a:pt x="116" y="74"/>
                    <a:pt x="115" y="75"/>
                  </a:cubicBezTo>
                  <a:cubicBezTo>
                    <a:pt x="115" y="75"/>
                    <a:pt x="115" y="76"/>
                    <a:pt x="115" y="77"/>
                  </a:cubicBezTo>
                  <a:cubicBezTo>
                    <a:pt x="115" y="77"/>
                    <a:pt x="117" y="77"/>
                    <a:pt x="117" y="77"/>
                  </a:cubicBezTo>
                  <a:cubicBezTo>
                    <a:pt x="118" y="78"/>
                    <a:pt x="118" y="80"/>
                    <a:pt x="117" y="80"/>
                  </a:cubicBezTo>
                  <a:cubicBezTo>
                    <a:pt x="117" y="81"/>
                    <a:pt x="115" y="80"/>
                    <a:pt x="114" y="80"/>
                  </a:cubicBezTo>
                  <a:cubicBezTo>
                    <a:pt x="113" y="81"/>
                    <a:pt x="113" y="83"/>
                    <a:pt x="112" y="83"/>
                  </a:cubicBezTo>
                  <a:cubicBezTo>
                    <a:pt x="111" y="83"/>
                    <a:pt x="109" y="82"/>
                    <a:pt x="109" y="81"/>
                  </a:cubicBezTo>
                  <a:cubicBezTo>
                    <a:pt x="109" y="80"/>
                    <a:pt x="111" y="78"/>
                    <a:pt x="111" y="77"/>
                  </a:cubicBezTo>
                  <a:cubicBezTo>
                    <a:pt x="112" y="76"/>
                    <a:pt x="112" y="73"/>
                    <a:pt x="111" y="72"/>
                  </a:cubicBezTo>
                  <a:cubicBezTo>
                    <a:pt x="111" y="72"/>
                    <a:pt x="109" y="71"/>
                    <a:pt x="109" y="71"/>
                  </a:cubicBezTo>
                  <a:cubicBezTo>
                    <a:pt x="108" y="72"/>
                    <a:pt x="107" y="73"/>
                    <a:pt x="106" y="73"/>
                  </a:cubicBezTo>
                  <a:cubicBezTo>
                    <a:pt x="106" y="75"/>
                    <a:pt x="106" y="77"/>
                    <a:pt x="105" y="78"/>
                  </a:cubicBezTo>
                  <a:cubicBezTo>
                    <a:pt x="104" y="80"/>
                    <a:pt x="101" y="79"/>
                    <a:pt x="100" y="80"/>
                  </a:cubicBezTo>
                  <a:cubicBezTo>
                    <a:pt x="99" y="80"/>
                    <a:pt x="97" y="81"/>
                    <a:pt x="97" y="82"/>
                  </a:cubicBezTo>
                  <a:cubicBezTo>
                    <a:pt x="96" y="84"/>
                    <a:pt x="95" y="88"/>
                    <a:pt x="96" y="89"/>
                  </a:cubicBezTo>
                  <a:cubicBezTo>
                    <a:pt x="96" y="90"/>
                    <a:pt x="99" y="90"/>
                    <a:pt x="99" y="91"/>
                  </a:cubicBezTo>
                  <a:cubicBezTo>
                    <a:pt x="99" y="92"/>
                    <a:pt x="97" y="93"/>
                    <a:pt x="97" y="93"/>
                  </a:cubicBezTo>
                  <a:cubicBezTo>
                    <a:pt x="96" y="93"/>
                    <a:pt x="94" y="92"/>
                    <a:pt x="93" y="92"/>
                  </a:cubicBezTo>
                  <a:cubicBezTo>
                    <a:pt x="92" y="91"/>
                    <a:pt x="92" y="88"/>
                    <a:pt x="91" y="87"/>
                  </a:cubicBezTo>
                  <a:cubicBezTo>
                    <a:pt x="91" y="86"/>
                    <a:pt x="89" y="86"/>
                    <a:pt x="89" y="86"/>
                  </a:cubicBezTo>
                  <a:cubicBezTo>
                    <a:pt x="88" y="87"/>
                    <a:pt x="89" y="89"/>
                    <a:pt x="88" y="89"/>
                  </a:cubicBezTo>
                  <a:cubicBezTo>
                    <a:pt x="87" y="90"/>
                    <a:pt x="85" y="90"/>
                    <a:pt x="84" y="90"/>
                  </a:cubicBezTo>
                  <a:cubicBezTo>
                    <a:pt x="83" y="91"/>
                    <a:pt x="81" y="92"/>
                    <a:pt x="81" y="93"/>
                  </a:cubicBezTo>
                  <a:cubicBezTo>
                    <a:pt x="81" y="95"/>
                    <a:pt x="83" y="98"/>
                    <a:pt x="84" y="99"/>
                  </a:cubicBezTo>
                  <a:cubicBezTo>
                    <a:pt x="85" y="100"/>
                    <a:pt x="89" y="101"/>
                    <a:pt x="91" y="102"/>
                  </a:cubicBezTo>
                  <a:cubicBezTo>
                    <a:pt x="92" y="103"/>
                    <a:pt x="94" y="104"/>
                    <a:pt x="95" y="105"/>
                  </a:cubicBezTo>
                  <a:cubicBezTo>
                    <a:pt x="95" y="106"/>
                    <a:pt x="96" y="107"/>
                    <a:pt x="96" y="107"/>
                  </a:cubicBezTo>
                  <a:cubicBezTo>
                    <a:pt x="96" y="108"/>
                    <a:pt x="94" y="109"/>
                    <a:pt x="94" y="110"/>
                  </a:cubicBezTo>
                  <a:cubicBezTo>
                    <a:pt x="93" y="110"/>
                    <a:pt x="91" y="110"/>
                    <a:pt x="90" y="109"/>
                  </a:cubicBezTo>
                  <a:cubicBezTo>
                    <a:pt x="89" y="109"/>
                    <a:pt x="88" y="106"/>
                    <a:pt x="87" y="106"/>
                  </a:cubicBezTo>
                  <a:cubicBezTo>
                    <a:pt x="86" y="106"/>
                    <a:pt x="85" y="106"/>
                    <a:pt x="84" y="106"/>
                  </a:cubicBezTo>
                  <a:cubicBezTo>
                    <a:pt x="82" y="107"/>
                    <a:pt x="81" y="111"/>
                    <a:pt x="81" y="113"/>
                  </a:cubicBezTo>
                  <a:cubicBezTo>
                    <a:pt x="82" y="115"/>
                    <a:pt x="85" y="117"/>
                    <a:pt x="86" y="119"/>
                  </a:cubicBezTo>
                  <a:cubicBezTo>
                    <a:pt x="86" y="120"/>
                    <a:pt x="86" y="123"/>
                    <a:pt x="87" y="124"/>
                  </a:cubicBezTo>
                  <a:cubicBezTo>
                    <a:pt x="87" y="126"/>
                    <a:pt x="89" y="127"/>
                    <a:pt x="90" y="127"/>
                  </a:cubicBezTo>
                  <a:cubicBezTo>
                    <a:pt x="91" y="127"/>
                    <a:pt x="92" y="124"/>
                    <a:pt x="93" y="124"/>
                  </a:cubicBezTo>
                  <a:cubicBezTo>
                    <a:pt x="94" y="123"/>
                    <a:pt x="97" y="123"/>
                    <a:pt x="99" y="123"/>
                  </a:cubicBezTo>
                  <a:cubicBezTo>
                    <a:pt x="99" y="124"/>
                    <a:pt x="100" y="125"/>
                    <a:pt x="100" y="126"/>
                  </a:cubicBezTo>
                  <a:cubicBezTo>
                    <a:pt x="100" y="126"/>
                    <a:pt x="99" y="127"/>
                    <a:pt x="99" y="127"/>
                  </a:cubicBezTo>
                  <a:cubicBezTo>
                    <a:pt x="99" y="128"/>
                    <a:pt x="99" y="130"/>
                    <a:pt x="100" y="130"/>
                  </a:cubicBezTo>
                  <a:cubicBezTo>
                    <a:pt x="100" y="131"/>
                    <a:pt x="102" y="131"/>
                    <a:pt x="103" y="131"/>
                  </a:cubicBezTo>
                  <a:cubicBezTo>
                    <a:pt x="104" y="132"/>
                    <a:pt x="104" y="134"/>
                    <a:pt x="104" y="134"/>
                  </a:cubicBezTo>
                  <a:cubicBezTo>
                    <a:pt x="104" y="135"/>
                    <a:pt x="103" y="135"/>
                    <a:pt x="102" y="135"/>
                  </a:cubicBezTo>
                  <a:cubicBezTo>
                    <a:pt x="101" y="135"/>
                    <a:pt x="99" y="132"/>
                    <a:pt x="97" y="132"/>
                  </a:cubicBezTo>
                  <a:cubicBezTo>
                    <a:pt x="96" y="132"/>
                    <a:pt x="92" y="131"/>
                    <a:pt x="90" y="133"/>
                  </a:cubicBezTo>
                  <a:cubicBezTo>
                    <a:pt x="89" y="134"/>
                    <a:pt x="90" y="135"/>
                    <a:pt x="90" y="136"/>
                  </a:cubicBezTo>
                  <a:cubicBezTo>
                    <a:pt x="91" y="137"/>
                    <a:pt x="92" y="140"/>
                    <a:pt x="93" y="142"/>
                  </a:cubicBezTo>
                  <a:cubicBezTo>
                    <a:pt x="94" y="143"/>
                    <a:pt x="97" y="144"/>
                    <a:pt x="97" y="145"/>
                  </a:cubicBezTo>
                  <a:cubicBezTo>
                    <a:pt x="97" y="146"/>
                    <a:pt x="95" y="146"/>
                    <a:pt x="95" y="146"/>
                  </a:cubicBezTo>
                  <a:cubicBezTo>
                    <a:pt x="93" y="146"/>
                    <a:pt x="91" y="143"/>
                    <a:pt x="89" y="143"/>
                  </a:cubicBezTo>
                  <a:cubicBezTo>
                    <a:pt x="87" y="142"/>
                    <a:pt x="83" y="145"/>
                    <a:pt x="81" y="144"/>
                  </a:cubicBezTo>
                  <a:cubicBezTo>
                    <a:pt x="80" y="143"/>
                    <a:pt x="79" y="139"/>
                    <a:pt x="78" y="138"/>
                  </a:cubicBezTo>
                  <a:cubicBezTo>
                    <a:pt x="78" y="138"/>
                    <a:pt x="77" y="138"/>
                    <a:pt x="76" y="138"/>
                  </a:cubicBezTo>
                  <a:cubicBezTo>
                    <a:pt x="76" y="138"/>
                    <a:pt x="76" y="139"/>
                    <a:pt x="75" y="140"/>
                  </a:cubicBezTo>
                  <a:cubicBezTo>
                    <a:pt x="74" y="140"/>
                    <a:pt x="72" y="140"/>
                    <a:pt x="71" y="139"/>
                  </a:cubicBezTo>
                  <a:cubicBezTo>
                    <a:pt x="70" y="139"/>
                    <a:pt x="68" y="137"/>
                    <a:pt x="66" y="137"/>
                  </a:cubicBezTo>
                  <a:cubicBezTo>
                    <a:pt x="65" y="137"/>
                    <a:pt x="64" y="137"/>
                    <a:pt x="63" y="138"/>
                  </a:cubicBezTo>
                  <a:cubicBezTo>
                    <a:pt x="63" y="138"/>
                    <a:pt x="63" y="140"/>
                    <a:pt x="63" y="140"/>
                  </a:cubicBezTo>
                  <a:cubicBezTo>
                    <a:pt x="62" y="140"/>
                    <a:pt x="59" y="140"/>
                    <a:pt x="58" y="140"/>
                  </a:cubicBezTo>
                  <a:cubicBezTo>
                    <a:pt x="57" y="140"/>
                    <a:pt x="55" y="142"/>
                    <a:pt x="55" y="143"/>
                  </a:cubicBezTo>
                  <a:cubicBezTo>
                    <a:pt x="55" y="143"/>
                    <a:pt x="56" y="145"/>
                    <a:pt x="56" y="145"/>
                  </a:cubicBezTo>
                  <a:cubicBezTo>
                    <a:pt x="58" y="146"/>
                    <a:pt x="62" y="146"/>
                    <a:pt x="63" y="147"/>
                  </a:cubicBezTo>
                  <a:cubicBezTo>
                    <a:pt x="64" y="149"/>
                    <a:pt x="65" y="152"/>
                    <a:pt x="66" y="153"/>
                  </a:cubicBezTo>
                  <a:cubicBezTo>
                    <a:pt x="68" y="154"/>
                    <a:pt x="71" y="153"/>
                    <a:pt x="72" y="154"/>
                  </a:cubicBezTo>
                  <a:cubicBezTo>
                    <a:pt x="73" y="155"/>
                    <a:pt x="72" y="158"/>
                    <a:pt x="73" y="159"/>
                  </a:cubicBezTo>
                  <a:cubicBezTo>
                    <a:pt x="74" y="159"/>
                    <a:pt x="76" y="159"/>
                    <a:pt x="77" y="159"/>
                  </a:cubicBezTo>
                  <a:cubicBezTo>
                    <a:pt x="78" y="160"/>
                    <a:pt x="80" y="164"/>
                    <a:pt x="79" y="166"/>
                  </a:cubicBezTo>
                  <a:cubicBezTo>
                    <a:pt x="79" y="166"/>
                    <a:pt x="78" y="167"/>
                    <a:pt x="77" y="167"/>
                  </a:cubicBezTo>
                  <a:cubicBezTo>
                    <a:pt x="76" y="166"/>
                    <a:pt x="76" y="162"/>
                    <a:pt x="74" y="161"/>
                  </a:cubicBezTo>
                  <a:cubicBezTo>
                    <a:pt x="73" y="160"/>
                    <a:pt x="69" y="158"/>
                    <a:pt x="68" y="158"/>
                  </a:cubicBezTo>
                  <a:cubicBezTo>
                    <a:pt x="65" y="158"/>
                    <a:pt x="61" y="158"/>
                    <a:pt x="59" y="159"/>
                  </a:cubicBezTo>
                  <a:cubicBezTo>
                    <a:pt x="59" y="160"/>
                    <a:pt x="59" y="162"/>
                    <a:pt x="59" y="162"/>
                  </a:cubicBezTo>
                  <a:cubicBezTo>
                    <a:pt x="60" y="164"/>
                    <a:pt x="63" y="165"/>
                    <a:pt x="64" y="166"/>
                  </a:cubicBezTo>
                  <a:cubicBezTo>
                    <a:pt x="66" y="166"/>
                    <a:pt x="69" y="165"/>
                    <a:pt x="71" y="166"/>
                  </a:cubicBezTo>
                  <a:cubicBezTo>
                    <a:pt x="71" y="166"/>
                    <a:pt x="72" y="167"/>
                    <a:pt x="72" y="168"/>
                  </a:cubicBezTo>
                  <a:cubicBezTo>
                    <a:pt x="72" y="169"/>
                    <a:pt x="70" y="170"/>
                    <a:pt x="69" y="170"/>
                  </a:cubicBezTo>
                  <a:cubicBezTo>
                    <a:pt x="68" y="170"/>
                    <a:pt x="66" y="167"/>
                    <a:pt x="65" y="167"/>
                  </a:cubicBezTo>
                  <a:cubicBezTo>
                    <a:pt x="63" y="166"/>
                    <a:pt x="58" y="164"/>
                    <a:pt x="56" y="163"/>
                  </a:cubicBezTo>
                  <a:cubicBezTo>
                    <a:pt x="54" y="162"/>
                    <a:pt x="50" y="161"/>
                    <a:pt x="48" y="160"/>
                  </a:cubicBezTo>
                  <a:cubicBezTo>
                    <a:pt x="46" y="160"/>
                    <a:pt x="40" y="158"/>
                    <a:pt x="38" y="158"/>
                  </a:cubicBezTo>
                  <a:cubicBezTo>
                    <a:pt x="36" y="159"/>
                    <a:pt x="33" y="159"/>
                    <a:pt x="32" y="160"/>
                  </a:cubicBezTo>
                  <a:cubicBezTo>
                    <a:pt x="32" y="160"/>
                    <a:pt x="32" y="161"/>
                    <a:pt x="32" y="161"/>
                  </a:cubicBezTo>
                  <a:cubicBezTo>
                    <a:pt x="30" y="163"/>
                    <a:pt x="22" y="165"/>
                    <a:pt x="19" y="166"/>
                  </a:cubicBezTo>
                  <a:cubicBezTo>
                    <a:pt x="17" y="167"/>
                    <a:pt x="13" y="168"/>
                    <a:pt x="12" y="170"/>
                  </a:cubicBezTo>
                  <a:cubicBezTo>
                    <a:pt x="12" y="171"/>
                    <a:pt x="13" y="174"/>
                    <a:pt x="13" y="176"/>
                  </a:cubicBezTo>
                  <a:cubicBezTo>
                    <a:pt x="12" y="176"/>
                    <a:pt x="10" y="177"/>
                    <a:pt x="9" y="177"/>
                  </a:cubicBezTo>
                  <a:cubicBezTo>
                    <a:pt x="8" y="177"/>
                    <a:pt x="4" y="176"/>
                    <a:pt x="4" y="177"/>
                  </a:cubicBezTo>
                  <a:cubicBezTo>
                    <a:pt x="4" y="177"/>
                    <a:pt x="1" y="179"/>
                    <a:pt x="0" y="180"/>
                  </a:cubicBezTo>
                  <a:cubicBezTo>
                    <a:pt x="0" y="181"/>
                    <a:pt x="0" y="182"/>
                    <a:pt x="0" y="183"/>
                  </a:cubicBezTo>
                  <a:cubicBezTo>
                    <a:pt x="0" y="183"/>
                    <a:pt x="1" y="183"/>
                    <a:pt x="1" y="184"/>
                  </a:cubicBezTo>
                  <a:cubicBezTo>
                    <a:pt x="2" y="184"/>
                    <a:pt x="2" y="186"/>
                    <a:pt x="2" y="188"/>
                  </a:cubicBezTo>
                  <a:cubicBezTo>
                    <a:pt x="2" y="188"/>
                    <a:pt x="1" y="188"/>
                    <a:pt x="1" y="189"/>
                  </a:cubicBezTo>
                  <a:cubicBezTo>
                    <a:pt x="1" y="189"/>
                    <a:pt x="1" y="190"/>
                    <a:pt x="1" y="191"/>
                  </a:cubicBezTo>
                  <a:cubicBezTo>
                    <a:pt x="1" y="191"/>
                    <a:pt x="3" y="193"/>
                    <a:pt x="3" y="193"/>
                  </a:cubicBezTo>
                  <a:cubicBezTo>
                    <a:pt x="4" y="194"/>
                    <a:pt x="6" y="193"/>
                    <a:pt x="7" y="194"/>
                  </a:cubicBezTo>
                  <a:cubicBezTo>
                    <a:pt x="7" y="195"/>
                    <a:pt x="7" y="196"/>
                    <a:pt x="8" y="197"/>
                  </a:cubicBezTo>
                  <a:cubicBezTo>
                    <a:pt x="9" y="198"/>
                    <a:pt x="13" y="198"/>
                    <a:pt x="14" y="199"/>
                  </a:cubicBezTo>
                  <a:cubicBezTo>
                    <a:pt x="15" y="200"/>
                    <a:pt x="16" y="203"/>
                    <a:pt x="16" y="204"/>
                  </a:cubicBezTo>
                  <a:cubicBezTo>
                    <a:pt x="16" y="205"/>
                    <a:pt x="16" y="207"/>
                    <a:pt x="16" y="207"/>
                  </a:cubicBezTo>
                  <a:cubicBezTo>
                    <a:pt x="17" y="208"/>
                    <a:pt x="19" y="209"/>
                    <a:pt x="21" y="210"/>
                  </a:cubicBezTo>
                  <a:cubicBezTo>
                    <a:pt x="21" y="211"/>
                    <a:pt x="24" y="211"/>
                    <a:pt x="24" y="211"/>
                  </a:cubicBezTo>
                  <a:cubicBezTo>
                    <a:pt x="25" y="210"/>
                    <a:pt x="24" y="208"/>
                    <a:pt x="25" y="207"/>
                  </a:cubicBezTo>
                  <a:cubicBezTo>
                    <a:pt x="26" y="206"/>
                    <a:pt x="31" y="206"/>
                    <a:pt x="32" y="207"/>
                  </a:cubicBezTo>
                  <a:cubicBezTo>
                    <a:pt x="32" y="208"/>
                    <a:pt x="31" y="211"/>
                    <a:pt x="31" y="211"/>
                  </a:cubicBezTo>
                  <a:cubicBezTo>
                    <a:pt x="31" y="213"/>
                    <a:pt x="33" y="215"/>
                    <a:pt x="34" y="216"/>
                  </a:cubicBezTo>
                  <a:cubicBezTo>
                    <a:pt x="36" y="217"/>
                    <a:pt x="40" y="217"/>
                    <a:pt x="41" y="217"/>
                  </a:cubicBezTo>
                  <a:cubicBezTo>
                    <a:pt x="43" y="217"/>
                    <a:pt x="46" y="216"/>
                    <a:pt x="47" y="216"/>
                  </a:cubicBezTo>
                  <a:cubicBezTo>
                    <a:pt x="49" y="215"/>
                    <a:pt x="53" y="212"/>
                    <a:pt x="55" y="211"/>
                  </a:cubicBezTo>
                  <a:cubicBezTo>
                    <a:pt x="56" y="211"/>
                    <a:pt x="57" y="210"/>
                    <a:pt x="58" y="210"/>
                  </a:cubicBezTo>
                  <a:cubicBezTo>
                    <a:pt x="59" y="210"/>
                    <a:pt x="61" y="210"/>
                    <a:pt x="62" y="211"/>
                  </a:cubicBezTo>
                  <a:cubicBezTo>
                    <a:pt x="62" y="212"/>
                    <a:pt x="61" y="213"/>
                    <a:pt x="61" y="214"/>
                  </a:cubicBezTo>
                  <a:cubicBezTo>
                    <a:pt x="61" y="215"/>
                    <a:pt x="58" y="216"/>
                    <a:pt x="58" y="217"/>
                  </a:cubicBezTo>
                  <a:cubicBezTo>
                    <a:pt x="57" y="218"/>
                    <a:pt x="57" y="221"/>
                    <a:pt x="57" y="222"/>
                  </a:cubicBezTo>
                  <a:cubicBezTo>
                    <a:pt x="57" y="222"/>
                    <a:pt x="58" y="224"/>
                    <a:pt x="58" y="224"/>
                  </a:cubicBezTo>
                  <a:cubicBezTo>
                    <a:pt x="59" y="224"/>
                    <a:pt x="61" y="223"/>
                    <a:pt x="62" y="223"/>
                  </a:cubicBezTo>
                  <a:cubicBezTo>
                    <a:pt x="62" y="222"/>
                    <a:pt x="62" y="221"/>
                    <a:pt x="62" y="220"/>
                  </a:cubicBezTo>
                  <a:cubicBezTo>
                    <a:pt x="63" y="218"/>
                    <a:pt x="65" y="215"/>
                    <a:pt x="66" y="214"/>
                  </a:cubicBezTo>
                  <a:cubicBezTo>
                    <a:pt x="68" y="213"/>
                    <a:pt x="71" y="211"/>
                    <a:pt x="72" y="212"/>
                  </a:cubicBezTo>
                  <a:cubicBezTo>
                    <a:pt x="72" y="213"/>
                    <a:pt x="72" y="214"/>
                    <a:pt x="72" y="214"/>
                  </a:cubicBezTo>
                  <a:cubicBezTo>
                    <a:pt x="72" y="215"/>
                    <a:pt x="70" y="215"/>
                    <a:pt x="69" y="215"/>
                  </a:cubicBezTo>
                  <a:cubicBezTo>
                    <a:pt x="69" y="216"/>
                    <a:pt x="68" y="217"/>
                    <a:pt x="68" y="218"/>
                  </a:cubicBezTo>
                  <a:cubicBezTo>
                    <a:pt x="68" y="219"/>
                    <a:pt x="69" y="220"/>
                    <a:pt x="69" y="220"/>
                  </a:cubicBezTo>
                  <a:cubicBezTo>
                    <a:pt x="70" y="220"/>
                    <a:pt x="71" y="220"/>
                    <a:pt x="72" y="220"/>
                  </a:cubicBezTo>
                  <a:cubicBezTo>
                    <a:pt x="73" y="220"/>
                    <a:pt x="74" y="218"/>
                    <a:pt x="76" y="219"/>
                  </a:cubicBezTo>
                  <a:cubicBezTo>
                    <a:pt x="76" y="219"/>
                    <a:pt x="76" y="219"/>
                    <a:pt x="76" y="219"/>
                  </a:cubicBezTo>
                  <a:cubicBezTo>
                    <a:pt x="77" y="220"/>
                    <a:pt x="75" y="223"/>
                    <a:pt x="74" y="224"/>
                  </a:cubicBezTo>
                  <a:cubicBezTo>
                    <a:pt x="73" y="226"/>
                    <a:pt x="71" y="229"/>
                    <a:pt x="69" y="229"/>
                  </a:cubicBezTo>
                  <a:cubicBezTo>
                    <a:pt x="68" y="230"/>
                    <a:pt x="65" y="229"/>
                    <a:pt x="64" y="229"/>
                  </a:cubicBezTo>
                  <a:cubicBezTo>
                    <a:pt x="63" y="229"/>
                    <a:pt x="59" y="230"/>
                    <a:pt x="57" y="231"/>
                  </a:cubicBezTo>
                  <a:cubicBezTo>
                    <a:pt x="57" y="232"/>
                    <a:pt x="57" y="234"/>
                    <a:pt x="57" y="235"/>
                  </a:cubicBezTo>
                  <a:cubicBezTo>
                    <a:pt x="56" y="236"/>
                    <a:pt x="55" y="240"/>
                    <a:pt x="56" y="241"/>
                  </a:cubicBezTo>
                  <a:cubicBezTo>
                    <a:pt x="57" y="242"/>
                    <a:pt x="59" y="240"/>
                    <a:pt x="59" y="239"/>
                  </a:cubicBezTo>
                  <a:cubicBezTo>
                    <a:pt x="61" y="239"/>
                    <a:pt x="63" y="235"/>
                    <a:pt x="64" y="234"/>
                  </a:cubicBezTo>
                  <a:cubicBezTo>
                    <a:pt x="66" y="232"/>
                    <a:pt x="72" y="231"/>
                    <a:pt x="74" y="229"/>
                  </a:cubicBezTo>
                  <a:cubicBezTo>
                    <a:pt x="76" y="228"/>
                    <a:pt x="78" y="226"/>
                    <a:pt x="79" y="224"/>
                  </a:cubicBezTo>
                  <a:cubicBezTo>
                    <a:pt x="81" y="222"/>
                    <a:pt x="87" y="220"/>
                    <a:pt x="91" y="219"/>
                  </a:cubicBezTo>
                  <a:cubicBezTo>
                    <a:pt x="91" y="219"/>
                    <a:pt x="93" y="219"/>
                    <a:pt x="94" y="219"/>
                  </a:cubicBezTo>
                  <a:cubicBezTo>
                    <a:pt x="94" y="220"/>
                    <a:pt x="93" y="221"/>
                    <a:pt x="93" y="222"/>
                  </a:cubicBezTo>
                  <a:cubicBezTo>
                    <a:pt x="92" y="223"/>
                    <a:pt x="89" y="224"/>
                    <a:pt x="88" y="225"/>
                  </a:cubicBezTo>
                  <a:cubicBezTo>
                    <a:pt x="88" y="226"/>
                    <a:pt x="88" y="228"/>
                    <a:pt x="88" y="228"/>
                  </a:cubicBezTo>
                  <a:cubicBezTo>
                    <a:pt x="89" y="229"/>
                    <a:pt x="89" y="231"/>
                    <a:pt x="91" y="231"/>
                  </a:cubicBezTo>
                  <a:cubicBezTo>
                    <a:pt x="92" y="231"/>
                    <a:pt x="93" y="227"/>
                    <a:pt x="95" y="226"/>
                  </a:cubicBezTo>
                  <a:cubicBezTo>
                    <a:pt x="97" y="223"/>
                    <a:pt x="105" y="221"/>
                    <a:pt x="109" y="220"/>
                  </a:cubicBezTo>
                  <a:cubicBezTo>
                    <a:pt x="110" y="220"/>
                    <a:pt x="112" y="219"/>
                    <a:pt x="113" y="220"/>
                  </a:cubicBezTo>
                  <a:cubicBezTo>
                    <a:pt x="114" y="220"/>
                    <a:pt x="114" y="222"/>
                    <a:pt x="114" y="222"/>
                  </a:cubicBezTo>
                  <a:cubicBezTo>
                    <a:pt x="115" y="223"/>
                    <a:pt x="116" y="224"/>
                    <a:pt x="117" y="225"/>
                  </a:cubicBezTo>
                  <a:cubicBezTo>
                    <a:pt x="118" y="226"/>
                    <a:pt x="120" y="225"/>
                    <a:pt x="122" y="224"/>
                  </a:cubicBezTo>
                  <a:cubicBezTo>
                    <a:pt x="122" y="224"/>
                    <a:pt x="122" y="222"/>
                    <a:pt x="122" y="222"/>
                  </a:cubicBezTo>
                  <a:cubicBezTo>
                    <a:pt x="123" y="221"/>
                    <a:pt x="125" y="220"/>
                    <a:pt x="126" y="221"/>
                  </a:cubicBezTo>
                  <a:cubicBezTo>
                    <a:pt x="127" y="221"/>
                    <a:pt x="126" y="222"/>
                    <a:pt x="126" y="223"/>
                  </a:cubicBezTo>
                  <a:cubicBezTo>
                    <a:pt x="125" y="224"/>
                    <a:pt x="123" y="225"/>
                    <a:pt x="122" y="226"/>
                  </a:cubicBezTo>
                  <a:cubicBezTo>
                    <a:pt x="122" y="227"/>
                    <a:pt x="121" y="228"/>
                    <a:pt x="121" y="229"/>
                  </a:cubicBezTo>
                  <a:cubicBezTo>
                    <a:pt x="121" y="230"/>
                    <a:pt x="123" y="231"/>
                    <a:pt x="122" y="231"/>
                  </a:cubicBezTo>
                  <a:cubicBezTo>
                    <a:pt x="122" y="232"/>
                    <a:pt x="121" y="234"/>
                    <a:pt x="120" y="235"/>
                  </a:cubicBezTo>
                  <a:cubicBezTo>
                    <a:pt x="119" y="235"/>
                    <a:pt x="117" y="235"/>
                    <a:pt x="116" y="235"/>
                  </a:cubicBezTo>
                  <a:cubicBezTo>
                    <a:pt x="115" y="234"/>
                    <a:pt x="114" y="231"/>
                    <a:pt x="115" y="230"/>
                  </a:cubicBezTo>
                  <a:cubicBezTo>
                    <a:pt x="115" y="230"/>
                    <a:pt x="116" y="229"/>
                    <a:pt x="117" y="229"/>
                  </a:cubicBezTo>
                  <a:cubicBezTo>
                    <a:pt x="117" y="228"/>
                    <a:pt x="116" y="228"/>
                    <a:pt x="116" y="227"/>
                  </a:cubicBezTo>
                  <a:cubicBezTo>
                    <a:pt x="115" y="227"/>
                    <a:pt x="113" y="228"/>
                    <a:pt x="112" y="228"/>
                  </a:cubicBezTo>
                  <a:cubicBezTo>
                    <a:pt x="111" y="229"/>
                    <a:pt x="108" y="232"/>
                    <a:pt x="108" y="234"/>
                  </a:cubicBezTo>
                  <a:cubicBezTo>
                    <a:pt x="107" y="235"/>
                    <a:pt x="108" y="237"/>
                    <a:pt x="107" y="238"/>
                  </a:cubicBezTo>
                  <a:cubicBezTo>
                    <a:pt x="107" y="239"/>
                    <a:pt x="105" y="239"/>
                    <a:pt x="104" y="240"/>
                  </a:cubicBezTo>
                  <a:cubicBezTo>
                    <a:pt x="104" y="240"/>
                    <a:pt x="104" y="242"/>
                    <a:pt x="103" y="242"/>
                  </a:cubicBezTo>
                  <a:cubicBezTo>
                    <a:pt x="102" y="243"/>
                    <a:pt x="99" y="243"/>
                    <a:pt x="97" y="244"/>
                  </a:cubicBezTo>
                  <a:cubicBezTo>
                    <a:pt x="96" y="244"/>
                    <a:pt x="96" y="245"/>
                    <a:pt x="96" y="246"/>
                  </a:cubicBezTo>
                  <a:cubicBezTo>
                    <a:pt x="96" y="247"/>
                    <a:pt x="97" y="249"/>
                    <a:pt x="96" y="250"/>
                  </a:cubicBezTo>
                  <a:cubicBezTo>
                    <a:pt x="96" y="251"/>
                    <a:pt x="94" y="252"/>
                    <a:pt x="93" y="253"/>
                  </a:cubicBezTo>
                  <a:cubicBezTo>
                    <a:pt x="93" y="254"/>
                    <a:pt x="93" y="257"/>
                    <a:pt x="94" y="257"/>
                  </a:cubicBezTo>
                  <a:cubicBezTo>
                    <a:pt x="94" y="258"/>
                    <a:pt x="95" y="259"/>
                    <a:pt x="96" y="259"/>
                  </a:cubicBezTo>
                  <a:cubicBezTo>
                    <a:pt x="98" y="260"/>
                    <a:pt x="102" y="259"/>
                    <a:pt x="103" y="259"/>
                  </a:cubicBezTo>
                  <a:cubicBezTo>
                    <a:pt x="104" y="260"/>
                    <a:pt x="106" y="262"/>
                    <a:pt x="106" y="263"/>
                  </a:cubicBezTo>
                  <a:cubicBezTo>
                    <a:pt x="106" y="263"/>
                    <a:pt x="104" y="263"/>
                    <a:pt x="104" y="263"/>
                  </a:cubicBezTo>
                  <a:cubicBezTo>
                    <a:pt x="103" y="263"/>
                    <a:pt x="101" y="261"/>
                    <a:pt x="100" y="261"/>
                  </a:cubicBezTo>
                  <a:cubicBezTo>
                    <a:pt x="98" y="261"/>
                    <a:pt x="94" y="263"/>
                    <a:pt x="93" y="263"/>
                  </a:cubicBezTo>
                  <a:cubicBezTo>
                    <a:pt x="92" y="262"/>
                    <a:pt x="90" y="260"/>
                    <a:pt x="89" y="260"/>
                  </a:cubicBezTo>
                  <a:cubicBezTo>
                    <a:pt x="88" y="259"/>
                    <a:pt x="86" y="259"/>
                    <a:pt x="86" y="260"/>
                  </a:cubicBezTo>
                  <a:cubicBezTo>
                    <a:pt x="84" y="260"/>
                    <a:pt x="82" y="263"/>
                    <a:pt x="80" y="265"/>
                  </a:cubicBezTo>
                  <a:cubicBezTo>
                    <a:pt x="80" y="265"/>
                    <a:pt x="79" y="267"/>
                    <a:pt x="78" y="268"/>
                  </a:cubicBezTo>
                  <a:cubicBezTo>
                    <a:pt x="78" y="269"/>
                    <a:pt x="78" y="270"/>
                    <a:pt x="78" y="270"/>
                  </a:cubicBezTo>
                  <a:cubicBezTo>
                    <a:pt x="79" y="272"/>
                    <a:pt x="82" y="274"/>
                    <a:pt x="84" y="27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126"/>
            <p:cNvSpPr>
              <a:spLocks/>
            </p:cNvSpPr>
            <p:nvPr/>
          </p:nvSpPr>
          <p:spPr bwMode="auto">
            <a:xfrm>
              <a:off x="1829" y="854"/>
              <a:ext cx="1033" cy="738"/>
            </a:xfrm>
            <a:custGeom>
              <a:avLst/>
              <a:gdLst>
                <a:gd name="T0" fmla="*/ 130 w 386"/>
                <a:gd name="T1" fmla="*/ 269 h 276"/>
                <a:gd name="T2" fmla="*/ 175 w 386"/>
                <a:gd name="T3" fmla="*/ 260 h 276"/>
                <a:gd name="T4" fmla="*/ 195 w 386"/>
                <a:gd name="T5" fmla="*/ 235 h 276"/>
                <a:gd name="T6" fmla="*/ 172 w 386"/>
                <a:gd name="T7" fmla="*/ 212 h 276"/>
                <a:gd name="T8" fmla="*/ 193 w 386"/>
                <a:gd name="T9" fmla="*/ 204 h 276"/>
                <a:gd name="T10" fmla="*/ 242 w 386"/>
                <a:gd name="T11" fmla="*/ 195 h 276"/>
                <a:gd name="T12" fmla="*/ 275 w 386"/>
                <a:gd name="T13" fmla="*/ 146 h 276"/>
                <a:gd name="T14" fmla="*/ 295 w 386"/>
                <a:gd name="T15" fmla="*/ 114 h 276"/>
                <a:gd name="T16" fmla="*/ 324 w 386"/>
                <a:gd name="T17" fmla="*/ 105 h 276"/>
                <a:gd name="T18" fmla="*/ 385 w 386"/>
                <a:gd name="T19" fmla="*/ 54 h 276"/>
                <a:gd name="T20" fmla="*/ 363 w 386"/>
                <a:gd name="T21" fmla="*/ 42 h 276"/>
                <a:gd name="T22" fmla="*/ 323 w 386"/>
                <a:gd name="T23" fmla="*/ 7 h 276"/>
                <a:gd name="T24" fmla="*/ 329 w 386"/>
                <a:gd name="T25" fmla="*/ 31 h 276"/>
                <a:gd name="T26" fmla="*/ 316 w 386"/>
                <a:gd name="T27" fmla="*/ 30 h 276"/>
                <a:gd name="T28" fmla="*/ 297 w 386"/>
                <a:gd name="T29" fmla="*/ 28 h 276"/>
                <a:gd name="T30" fmla="*/ 277 w 386"/>
                <a:gd name="T31" fmla="*/ 28 h 276"/>
                <a:gd name="T32" fmla="*/ 265 w 386"/>
                <a:gd name="T33" fmla="*/ 55 h 276"/>
                <a:gd name="T34" fmla="*/ 276 w 386"/>
                <a:gd name="T35" fmla="*/ 91 h 276"/>
                <a:gd name="T36" fmla="*/ 252 w 386"/>
                <a:gd name="T37" fmla="*/ 117 h 276"/>
                <a:gd name="T38" fmla="*/ 250 w 386"/>
                <a:gd name="T39" fmla="*/ 104 h 276"/>
                <a:gd name="T40" fmla="*/ 267 w 386"/>
                <a:gd name="T41" fmla="*/ 92 h 276"/>
                <a:gd name="T42" fmla="*/ 261 w 386"/>
                <a:gd name="T43" fmla="*/ 47 h 276"/>
                <a:gd name="T44" fmla="*/ 248 w 386"/>
                <a:gd name="T45" fmla="*/ 30 h 276"/>
                <a:gd name="T46" fmla="*/ 233 w 386"/>
                <a:gd name="T47" fmla="*/ 46 h 276"/>
                <a:gd name="T48" fmla="*/ 246 w 386"/>
                <a:gd name="T49" fmla="*/ 41 h 276"/>
                <a:gd name="T50" fmla="*/ 238 w 386"/>
                <a:gd name="T51" fmla="*/ 86 h 276"/>
                <a:gd name="T52" fmla="*/ 224 w 386"/>
                <a:gd name="T53" fmla="*/ 52 h 276"/>
                <a:gd name="T54" fmla="*/ 222 w 386"/>
                <a:gd name="T55" fmla="*/ 32 h 276"/>
                <a:gd name="T56" fmla="*/ 210 w 386"/>
                <a:gd name="T57" fmla="*/ 45 h 276"/>
                <a:gd name="T58" fmla="*/ 209 w 386"/>
                <a:gd name="T59" fmla="*/ 70 h 276"/>
                <a:gd name="T60" fmla="*/ 209 w 386"/>
                <a:gd name="T61" fmla="*/ 58 h 276"/>
                <a:gd name="T62" fmla="*/ 196 w 386"/>
                <a:gd name="T63" fmla="*/ 46 h 276"/>
                <a:gd name="T64" fmla="*/ 190 w 386"/>
                <a:gd name="T65" fmla="*/ 39 h 276"/>
                <a:gd name="T66" fmla="*/ 180 w 386"/>
                <a:gd name="T67" fmla="*/ 40 h 276"/>
                <a:gd name="T68" fmla="*/ 156 w 386"/>
                <a:gd name="T69" fmla="*/ 53 h 276"/>
                <a:gd name="T70" fmla="*/ 149 w 386"/>
                <a:gd name="T71" fmla="*/ 45 h 276"/>
                <a:gd name="T72" fmla="*/ 124 w 386"/>
                <a:gd name="T73" fmla="*/ 50 h 276"/>
                <a:gd name="T74" fmla="*/ 118 w 386"/>
                <a:gd name="T75" fmla="*/ 72 h 276"/>
                <a:gd name="T76" fmla="*/ 111 w 386"/>
                <a:gd name="T77" fmla="*/ 77 h 276"/>
                <a:gd name="T78" fmla="*/ 99 w 386"/>
                <a:gd name="T79" fmla="*/ 91 h 276"/>
                <a:gd name="T80" fmla="*/ 84 w 386"/>
                <a:gd name="T81" fmla="*/ 99 h 276"/>
                <a:gd name="T82" fmla="*/ 81 w 386"/>
                <a:gd name="T83" fmla="*/ 113 h 276"/>
                <a:gd name="T84" fmla="*/ 100 w 386"/>
                <a:gd name="T85" fmla="*/ 130 h 276"/>
                <a:gd name="T86" fmla="*/ 97 w 386"/>
                <a:gd name="T87" fmla="*/ 145 h 276"/>
                <a:gd name="T88" fmla="*/ 66 w 386"/>
                <a:gd name="T89" fmla="*/ 137 h 276"/>
                <a:gd name="T90" fmla="*/ 72 w 386"/>
                <a:gd name="T91" fmla="*/ 154 h 276"/>
                <a:gd name="T92" fmla="*/ 59 w 386"/>
                <a:gd name="T93" fmla="*/ 162 h 276"/>
                <a:gd name="T94" fmla="*/ 38 w 386"/>
                <a:gd name="T95" fmla="*/ 158 h 276"/>
                <a:gd name="T96" fmla="*/ 0 w 386"/>
                <a:gd name="T97" fmla="*/ 180 h 276"/>
                <a:gd name="T98" fmla="*/ 8 w 386"/>
                <a:gd name="T99" fmla="*/ 197 h 276"/>
                <a:gd name="T100" fmla="*/ 31 w 386"/>
                <a:gd name="T101" fmla="*/ 211 h 276"/>
                <a:gd name="T102" fmla="*/ 58 w 386"/>
                <a:gd name="T103" fmla="*/ 217 h 276"/>
                <a:gd name="T104" fmla="*/ 69 w 386"/>
                <a:gd name="T105" fmla="*/ 215 h 276"/>
                <a:gd name="T106" fmla="*/ 64 w 386"/>
                <a:gd name="T107" fmla="*/ 229 h 276"/>
                <a:gd name="T108" fmla="*/ 91 w 386"/>
                <a:gd name="T109" fmla="*/ 219 h 276"/>
                <a:gd name="T110" fmla="*/ 113 w 386"/>
                <a:gd name="T111" fmla="*/ 220 h 276"/>
                <a:gd name="T112" fmla="*/ 121 w 386"/>
                <a:gd name="T113" fmla="*/ 229 h 276"/>
                <a:gd name="T114" fmla="*/ 108 w 386"/>
                <a:gd name="T115" fmla="*/ 234 h 276"/>
                <a:gd name="T116" fmla="*/ 94 w 386"/>
                <a:gd name="T117" fmla="*/ 257 h 276"/>
                <a:gd name="T118" fmla="*/ 86 w 386"/>
                <a:gd name="T119" fmla="*/ 26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276">
                  <a:moveTo>
                    <a:pt x="84" y="274"/>
                  </a:moveTo>
                  <a:cubicBezTo>
                    <a:pt x="86" y="275"/>
                    <a:pt x="89" y="276"/>
                    <a:pt x="91" y="276"/>
                  </a:cubicBezTo>
                  <a:cubicBezTo>
                    <a:pt x="92" y="276"/>
                    <a:pt x="93" y="274"/>
                    <a:pt x="94" y="273"/>
                  </a:cubicBezTo>
                  <a:cubicBezTo>
                    <a:pt x="96" y="273"/>
                    <a:pt x="102" y="275"/>
                    <a:pt x="102" y="275"/>
                  </a:cubicBezTo>
                  <a:cubicBezTo>
                    <a:pt x="102" y="275"/>
                    <a:pt x="103" y="273"/>
                    <a:pt x="104" y="272"/>
                  </a:cubicBezTo>
                  <a:cubicBezTo>
                    <a:pt x="107" y="270"/>
                    <a:pt x="112" y="273"/>
                    <a:pt x="115" y="272"/>
                  </a:cubicBezTo>
                  <a:cubicBezTo>
                    <a:pt x="117" y="271"/>
                    <a:pt x="119" y="268"/>
                    <a:pt x="120" y="267"/>
                  </a:cubicBezTo>
                  <a:cubicBezTo>
                    <a:pt x="123" y="267"/>
                    <a:pt x="127" y="269"/>
                    <a:pt x="130" y="269"/>
                  </a:cubicBezTo>
                  <a:cubicBezTo>
                    <a:pt x="131" y="269"/>
                    <a:pt x="134" y="269"/>
                    <a:pt x="134" y="268"/>
                  </a:cubicBezTo>
                  <a:cubicBezTo>
                    <a:pt x="135" y="267"/>
                    <a:pt x="134" y="264"/>
                    <a:pt x="135" y="263"/>
                  </a:cubicBezTo>
                  <a:cubicBezTo>
                    <a:pt x="135" y="262"/>
                    <a:pt x="138" y="260"/>
                    <a:pt x="139" y="259"/>
                  </a:cubicBezTo>
                  <a:cubicBezTo>
                    <a:pt x="139" y="259"/>
                    <a:pt x="140" y="256"/>
                    <a:pt x="140" y="255"/>
                  </a:cubicBezTo>
                  <a:cubicBezTo>
                    <a:pt x="142" y="254"/>
                    <a:pt x="146" y="252"/>
                    <a:pt x="148" y="253"/>
                  </a:cubicBezTo>
                  <a:cubicBezTo>
                    <a:pt x="149" y="253"/>
                    <a:pt x="150" y="255"/>
                    <a:pt x="151" y="257"/>
                  </a:cubicBezTo>
                  <a:cubicBezTo>
                    <a:pt x="155" y="259"/>
                    <a:pt x="164" y="260"/>
                    <a:pt x="169" y="260"/>
                  </a:cubicBezTo>
                  <a:cubicBezTo>
                    <a:pt x="170" y="260"/>
                    <a:pt x="173" y="260"/>
                    <a:pt x="175" y="260"/>
                  </a:cubicBezTo>
                  <a:cubicBezTo>
                    <a:pt x="179" y="258"/>
                    <a:pt x="185" y="251"/>
                    <a:pt x="189" y="248"/>
                  </a:cubicBezTo>
                  <a:cubicBezTo>
                    <a:pt x="191" y="246"/>
                    <a:pt x="194" y="244"/>
                    <a:pt x="196" y="243"/>
                  </a:cubicBezTo>
                  <a:cubicBezTo>
                    <a:pt x="198" y="242"/>
                    <a:pt x="202" y="244"/>
                    <a:pt x="203" y="243"/>
                  </a:cubicBezTo>
                  <a:cubicBezTo>
                    <a:pt x="205" y="242"/>
                    <a:pt x="206" y="237"/>
                    <a:pt x="206" y="236"/>
                  </a:cubicBezTo>
                  <a:cubicBezTo>
                    <a:pt x="206" y="235"/>
                    <a:pt x="205" y="233"/>
                    <a:pt x="204" y="232"/>
                  </a:cubicBezTo>
                  <a:cubicBezTo>
                    <a:pt x="204" y="232"/>
                    <a:pt x="202" y="232"/>
                    <a:pt x="202" y="232"/>
                  </a:cubicBezTo>
                  <a:cubicBezTo>
                    <a:pt x="201" y="233"/>
                    <a:pt x="201" y="235"/>
                    <a:pt x="200" y="235"/>
                  </a:cubicBezTo>
                  <a:cubicBezTo>
                    <a:pt x="199" y="236"/>
                    <a:pt x="196" y="236"/>
                    <a:pt x="195" y="235"/>
                  </a:cubicBezTo>
                  <a:cubicBezTo>
                    <a:pt x="193" y="234"/>
                    <a:pt x="190" y="228"/>
                    <a:pt x="188" y="226"/>
                  </a:cubicBezTo>
                  <a:cubicBezTo>
                    <a:pt x="187" y="226"/>
                    <a:pt x="186" y="225"/>
                    <a:pt x="186" y="225"/>
                  </a:cubicBezTo>
                  <a:cubicBezTo>
                    <a:pt x="185" y="225"/>
                    <a:pt x="184" y="227"/>
                    <a:pt x="184" y="227"/>
                  </a:cubicBezTo>
                  <a:cubicBezTo>
                    <a:pt x="183" y="227"/>
                    <a:pt x="181" y="226"/>
                    <a:pt x="180" y="226"/>
                  </a:cubicBezTo>
                  <a:cubicBezTo>
                    <a:pt x="179" y="224"/>
                    <a:pt x="180" y="221"/>
                    <a:pt x="179" y="220"/>
                  </a:cubicBezTo>
                  <a:cubicBezTo>
                    <a:pt x="178" y="218"/>
                    <a:pt x="170" y="219"/>
                    <a:pt x="169" y="216"/>
                  </a:cubicBezTo>
                  <a:cubicBezTo>
                    <a:pt x="169" y="216"/>
                    <a:pt x="169" y="214"/>
                    <a:pt x="169" y="214"/>
                  </a:cubicBezTo>
                  <a:cubicBezTo>
                    <a:pt x="169" y="213"/>
                    <a:pt x="171" y="213"/>
                    <a:pt x="172" y="212"/>
                  </a:cubicBezTo>
                  <a:cubicBezTo>
                    <a:pt x="173" y="211"/>
                    <a:pt x="174" y="209"/>
                    <a:pt x="174" y="208"/>
                  </a:cubicBezTo>
                  <a:cubicBezTo>
                    <a:pt x="174" y="207"/>
                    <a:pt x="170" y="207"/>
                    <a:pt x="170" y="206"/>
                  </a:cubicBezTo>
                  <a:cubicBezTo>
                    <a:pt x="170" y="205"/>
                    <a:pt x="172" y="204"/>
                    <a:pt x="173" y="203"/>
                  </a:cubicBezTo>
                  <a:cubicBezTo>
                    <a:pt x="174" y="203"/>
                    <a:pt x="178" y="204"/>
                    <a:pt x="179" y="204"/>
                  </a:cubicBezTo>
                  <a:cubicBezTo>
                    <a:pt x="180" y="203"/>
                    <a:pt x="180" y="201"/>
                    <a:pt x="181" y="201"/>
                  </a:cubicBezTo>
                  <a:cubicBezTo>
                    <a:pt x="183" y="199"/>
                    <a:pt x="186" y="197"/>
                    <a:pt x="188" y="197"/>
                  </a:cubicBezTo>
                  <a:cubicBezTo>
                    <a:pt x="188" y="197"/>
                    <a:pt x="190" y="197"/>
                    <a:pt x="190" y="198"/>
                  </a:cubicBezTo>
                  <a:cubicBezTo>
                    <a:pt x="192" y="199"/>
                    <a:pt x="192" y="202"/>
                    <a:pt x="193" y="204"/>
                  </a:cubicBezTo>
                  <a:cubicBezTo>
                    <a:pt x="195" y="206"/>
                    <a:pt x="200" y="210"/>
                    <a:pt x="203" y="210"/>
                  </a:cubicBezTo>
                  <a:cubicBezTo>
                    <a:pt x="209" y="210"/>
                    <a:pt x="218" y="197"/>
                    <a:pt x="225" y="197"/>
                  </a:cubicBezTo>
                  <a:cubicBezTo>
                    <a:pt x="226" y="197"/>
                    <a:pt x="228" y="199"/>
                    <a:pt x="229" y="200"/>
                  </a:cubicBezTo>
                  <a:cubicBezTo>
                    <a:pt x="230" y="200"/>
                    <a:pt x="233" y="198"/>
                    <a:pt x="235" y="198"/>
                  </a:cubicBezTo>
                  <a:cubicBezTo>
                    <a:pt x="236" y="199"/>
                    <a:pt x="236" y="201"/>
                    <a:pt x="237" y="201"/>
                  </a:cubicBezTo>
                  <a:cubicBezTo>
                    <a:pt x="237" y="202"/>
                    <a:pt x="239" y="204"/>
                    <a:pt x="240" y="204"/>
                  </a:cubicBezTo>
                  <a:cubicBezTo>
                    <a:pt x="241" y="204"/>
                    <a:pt x="242" y="203"/>
                    <a:pt x="242" y="201"/>
                  </a:cubicBezTo>
                  <a:cubicBezTo>
                    <a:pt x="243" y="200"/>
                    <a:pt x="242" y="196"/>
                    <a:pt x="242" y="195"/>
                  </a:cubicBezTo>
                  <a:cubicBezTo>
                    <a:pt x="242" y="193"/>
                    <a:pt x="242" y="190"/>
                    <a:pt x="244" y="189"/>
                  </a:cubicBezTo>
                  <a:cubicBezTo>
                    <a:pt x="245" y="187"/>
                    <a:pt x="247" y="184"/>
                    <a:pt x="248" y="183"/>
                  </a:cubicBezTo>
                  <a:cubicBezTo>
                    <a:pt x="250" y="183"/>
                    <a:pt x="254" y="183"/>
                    <a:pt x="255" y="182"/>
                  </a:cubicBezTo>
                  <a:cubicBezTo>
                    <a:pt x="260" y="180"/>
                    <a:pt x="267" y="173"/>
                    <a:pt x="268" y="168"/>
                  </a:cubicBezTo>
                  <a:cubicBezTo>
                    <a:pt x="269" y="166"/>
                    <a:pt x="264" y="160"/>
                    <a:pt x="265" y="158"/>
                  </a:cubicBezTo>
                  <a:cubicBezTo>
                    <a:pt x="266" y="157"/>
                    <a:pt x="269" y="157"/>
                    <a:pt x="270" y="156"/>
                  </a:cubicBezTo>
                  <a:cubicBezTo>
                    <a:pt x="271" y="154"/>
                    <a:pt x="269" y="150"/>
                    <a:pt x="270" y="148"/>
                  </a:cubicBezTo>
                  <a:cubicBezTo>
                    <a:pt x="271" y="147"/>
                    <a:pt x="274" y="146"/>
                    <a:pt x="275" y="146"/>
                  </a:cubicBezTo>
                  <a:cubicBezTo>
                    <a:pt x="277" y="145"/>
                    <a:pt x="282" y="145"/>
                    <a:pt x="283" y="144"/>
                  </a:cubicBezTo>
                  <a:cubicBezTo>
                    <a:pt x="284" y="143"/>
                    <a:pt x="285" y="142"/>
                    <a:pt x="284" y="141"/>
                  </a:cubicBezTo>
                  <a:cubicBezTo>
                    <a:pt x="284" y="139"/>
                    <a:pt x="279" y="140"/>
                    <a:pt x="278" y="138"/>
                  </a:cubicBezTo>
                  <a:cubicBezTo>
                    <a:pt x="278" y="138"/>
                    <a:pt x="278" y="136"/>
                    <a:pt x="278" y="135"/>
                  </a:cubicBezTo>
                  <a:cubicBezTo>
                    <a:pt x="279" y="134"/>
                    <a:pt x="284" y="132"/>
                    <a:pt x="285" y="130"/>
                  </a:cubicBezTo>
                  <a:cubicBezTo>
                    <a:pt x="285" y="129"/>
                    <a:pt x="284" y="126"/>
                    <a:pt x="284" y="124"/>
                  </a:cubicBezTo>
                  <a:cubicBezTo>
                    <a:pt x="285" y="122"/>
                    <a:pt x="288" y="119"/>
                    <a:pt x="290" y="117"/>
                  </a:cubicBezTo>
                  <a:cubicBezTo>
                    <a:pt x="291" y="116"/>
                    <a:pt x="294" y="114"/>
                    <a:pt x="295" y="114"/>
                  </a:cubicBezTo>
                  <a:cubicBezTo>
                    <a:pt x="297" y="114"/>
                    <a:pt x="298" y="116"/>
                    <a:pt x="299" y="116"/>
                  </a:cubicBezTo>
                  <a:cubicBezTo>
                    <a:pt x="300" y="116"/>
                    <a:pt x="302" y="113"/>
                    <a:pt x="303" y="113"/>
                  </a:cubicBezTo>
                  <a:cubicBezTo>
                    <a:pt x="303" y="114"/>
                    <a:pt x="303" y="114"/>
                    <a:pt x="303" y="115"/>
                  </a:cubicBezTo>
                  <a:cubicBezTo>
                    <a:pt x="304" y="115"/>
                    <a:pt x="306" y="116"/>
                    <a:pt x="307" y="115"/>
                  </a:cubicBezTo>
                  <a:cubicBezTo>
                    <a:pt x="308" y="115"/>
                    <a:pt x="308" y="113"/>
                    <a:pt x="309" y="113"/>
                  </a:cubicBezTo>
                  <a:cubicBezTo>
                    <a:pt x="310" y="112"/>
                    <a:pt x="313" y="113"/>
                    <a:pt x="314" y="113"/>
                  </a:cubicBezTo>
                  <a:cubicBezTo>
                    <a:pt x="315" y="113"/>
                    <a:pt x="316" y="112"/>
                    <a:pt x="317" y="112"/>
                  </a:cubicBezTo>
                  <a:cubicBezTo>
                    <a:pt x="319" y="111"/>
                    <a:pt x="323" y="107"/>
                    <a:pt x="324" y="105"/>
                  </a:cubicBezTo>
                  <a:cubicBezTo>
                    <a:pt x="324" y="104"/>
                    <a:pt x="324" y="101"/>
                    <a:pt x="325" y="100"/>
                  </a:cubicBezTo>
                  <a:cubicBezTo>
                    <a:pt x="328" y="94"/>
                    <a:pt x="339" y="87"/>
                    <a:pt x="344" y="83"/>
                  </a:cubicBezTo>
                  <a:cubicBezTo>
                    <a:pt x="347" y="82"/>
                    <a:pt x="353" y="80"/>
                    <a:pt x="355" y="78"/>
                  </a:cubicBezTo>
                  <a:cubicBezTo>
                    <a:pt x="358" y="76"/>
                    <a:pt x="361" y="73"/>
                    <a:pt x="363" y="72"/>
                  </a:cubicBezTo>
                  <a:cubicBezTo>
                    <a:pt x="367" y="69"/>
                    <a:pt x="379" y="69"/>
                    <a:pt x="382" y="65"/>
                  </a:cubicBezTo>
                  <a:cubicBezTo>
                    <a:pt x="382" y="65"/>
                    <a:pt x="381" y="63"/>
                    <a:pt x="381" y="63"/>
                  </a:cubicBezTo>
                  <a:cubicBezTo>
                    <a:pt x="381" y="62"/>
                    <a:pt x="384" y="62"/>
                    <a:pt x="384" y="61"/>
                  </a:cubicBezTo>
                  <a:cubicBezTo>
                    <a:pt x="385" y="60"/>
                    <a:pt x="386" y="56"/>
                    <a:pt x="385" y="54"/>
                  </a:cubicBezTo>
                  <a:cubicBezTo>
                    <a:pt x="385" y="53"/>
                    <a:pt x="382" y="53"/>
                    <a:pt x="381" y="53"/>
                  </a:cubicBezTo>
                  <a:cubicBezTo>
                    <a:pt x="381" y="52"/>
                    <a:pt x="379" y="50"/>
                    <a:pt x="378" y="49"/>
                  </a:cubicBezTo>
                  <a:cubicBezTo>
                    <a:pt x="377" y="49"/>
                    <a:pt x="375" y="50"/>
                    <a:pt x="374" y="50"/>
                  </a:cubicBezTo>
                  <a:cubicBezTo>
                    <a:pt x="373" y="49"/>
                    <a:pt x="373" y="47"/>
                    <a:pt x="372" y="47"/>
                  </a:cubicBezTo>
                  <a:cubicBezTo>
                    <a:pt x="371" y="46"/>
                    <a:pt x="370" y="46"/>
                    <a:pt x="370" y="46"/>
                  </a:cubicBezTo>
                  <a:cubicBezTo>
                    <a:pt x="369" y="46"/>
                    <a:pt x="368" y="47"/>
                    <a:pt x="367" y="47"/>
                  </a:cubicBezTo>
                  <a:cubicBezTo>
                    <a:pt x="366" y="47"/>
                    <a:pt x="364" y="46"/>
                    <a:pt x="364" y="46"/>
                  </a:cubicBezTo>
                  <a:cubicBezTo>
                    <a:pt x="363" y="45"/>
                    <a:pt x="363" y="42"/>
                    <a:pt x="363" y="42"/>
                  </a:cubicBezTo>
                  <a:cubicBezTo>
                    <a:pt x="362" y="40"/>
                    <a:pt x="359" y="37"/>
                    <a:pt x="357" y="37"/>
                  </a:cubicBezTo>
                  <a:cubicBezTo>
                    <a:pt x="356" y="36"/>
                    <a:pt x="354" y="36"/>
                    <a:pt x="353" y="36"/>
                  </a:cubicBezTo>
                  <a:cubicBezTo>
                    <a:pt x="352" y="35"/>
                    <a:pt x="349" y="34"/>
                    <a:pt x="348" y="32"/>
                  </a:cubicBezTo>
                  <a:cubicBezTo>
                    <a:pt x="347" y="31"/>
                    <a:pt x="347" y="29"/>
                    <a:pt x="347" y="29"/>
                  </a:cubicBezTo>
                  <a:cubicBezTo>
                    <a:pt x="347" y="27"/>
                    <a:pt x="346" y="22"/>
                    <a:pt x="346" y="20"/>
                  </a:cubicBezTo>
                  <a:cubicBezTo>
                    <a:pt x="345" y="19"/>
                    <a:pt x="343" y="15"/>
                    <a:pt x="341" y="13"/>
                  </a:cubicBezTo>
                  <a:cubicBezTo>
                    <a:pt x="339" y="12"/>
                    <a:pt x="334" y="8"/>
                    <a:pt x="331" y="8"/>
                  </a:cubicBezTo>
                  <a:cubicBezTo>
                    <a:pt x="329" y="7"/>
                    <a:pt x="325" y="8"/>
                    <a:pt x="323" y="7"/>
                  </a:cubicBezTo>
                  <a:cubicBezTo>
                    <a:pt x="321" y="6"/>
                    <a:pt x="316" y="0"/>
                    <a:pt x="313" y="0"/>
                  </a:cubicBezTo>
                  <a:cubicBezTo>
                    <a:pt x="312" y="0"/>
                    <a:pt x="311" y="1"/>
                    <a:pt x="311" y="2"/>
                  </a:cubicBezTo>
                  <a:cubicBezTo>
                    <a:pt x="312" y="4"/>
                    <a:pt x="315" y="5"/>
                    <a:pt x="316" y="6"/>
                  </a:cubicBezTo>
                  <a:cubicBezTo>
                    <a:pt x="316" y="6"/>
                    <a:pt x="316" y="8"/>
                    <a:pt x="316" y="9"/>
                  </a:cubicBezTo>
                  <a:cubicBezTo>
                    <a:pt x="317" y="12"/>
                    <a:pt x="316" y="17"/>
                    <a:pt x="317" y="20"/>
                  </a:cubicBezTo>
                  <a:cubicBezTo>
                    <a:pt x="317" y="21"/>
                    <a:pt x="318" y="24"/>
                    <a:pt x="320" y="25"/>
                  </a:cubicBezTo>
                  <a:cubicBezTo>
                    <a:pt x="321" y="26"/>
                    <a:pt x="325" y="28"/>
                    <a:pt x="327" y="29"/>
                  </a:cubicBezTo>
                  <a:cubicBezTo>
                    <a:pt x="327" y="29"/>
                    <a:pt x="328" y="31"/>
                    <a:pt x="329" y="31"/>
                  </a:cubicBezTo>
                  <a:cubicBezTo>
                    <a:pt x="329" y="32"/>
                    <a:pt x="330" y="34"/>
                    <a:pt x="330" y="35"/>
                  </a:cubicBezTo>
                  <a:cubicBezTo>
                    <a:pt x="330" y="36"/>
                    <a:pt x="329" y="37"/>
                    <a:pt x="329" y="37"/>
                  </a:cubicBezTo>
                  <a:cubicBezTo>
                    <a:pt x="328" y="37"/>
                    <a:pt x="325" y="37"/>
                    <a:pt x="324" y="36"/>
                  </a:cubicBezTo>
                  <a:cubicBezTo>
                    <a:pt x="323" y="36"/>
                    <a:pt x="322" y="34"/>
                    <a:pt x="321" y="33"/>
                  </a:cubicBezTo>
                  <a:cubicBezTo>
                    <a:pt x="320" y="32"/>
                    <a:pt x="318" y="32"/>
                    <a:pt x="316" y="32"/>
                  </a:cubicBezTo>
                  <a:cubicBezTo>
                    <a:pt x="316" y="32"/>
                    <a:pt x="314" y="34"/>
                    <a:pt x="313" y="34"/>
                  </a:cubicBezTo>
                  <a:cubicBezTo>
                    <a:pt x="313" y="33"/>
                    <a:pt x="314" y="32"/>
                    <a:pt x="314" y="32"/>
                  </a:cubicBezTo>
                  <a:cubicBezTo>
                    <a:pt x="314" y="31"/>
                    <a:pt x="316" y="31"/>
                    <a:pt x="316" y="30"/>
                  </a:cubicBezTo>
                  <a:cubicBezTo>
                    <a:pt x="317" y="30"/>
                    <a:pt x="318" y="28"/>
                    <a:pt x="317" y="28"/>
                  </a:cubicBezTo>
                  <a:cubicBezTo>
                    <a:pt x="317" y="27"/>
                    <a:pt x="315" y="27"/>
                    <a:pt x="315" y="26"/>
                  </a:cubicBezTo>
                  <a:cubicBezTo>
                    <a:pt x="314" y="26"/>
                    <a:pt x="312" y="24"/>
                    <a:pt x="311" y="23"/>
                  </a:cubicBezTo>
                  <a:cubicBezTo>
                    <a:pt x="310" y="23"/>
                    <a:pt x="306" y="23"/>
                    <a:pt x="305" y="24"/>
                  </a:cubicBezTo>
                  <a:cubicBezTo>
                    <a:pt x="305" y="24"/>
                    <a:pt x="304" y="26"/>
                    <a:pt x="304" y="27"/>
                  </a:cubicBezTo>
                  <a:cubicBezTo>
                    <a:pt x="304" y="27"/>
                    <a:pt x="305" y="28"/>
                    <a:pt x="305" y="29"/>
                  </a:cubicBezTo>
                  <a:cubicBezTo>
                    <a:pt x="305" y="29"/>
                    <a:pt x="303" y="29"/>
                    <a:pt x="302" y="29"/>
                  </a:cubicBezTo>
                  <a:cubicBezTo>
                    <a:pt x="301" y="29"/>
                    <a:pt x="298" y="28"/>
                    <a:pt x="297" y="28"/>
                  </a:cubicBezTo>
                  <a:cubicBezTo>
                    <a:pt x="295" y="28"/>
                    <a:pt x="293" y="28"/>
                    <a:pt x="293" y="28"/>
                  </a:cubicBezTo>
                  <a:cubicBezTo>
                    <a:pt x="292" y="29"/>
                    <a:pt x="292" y="30"/>
                    <a:pt x="292" y="30"/>
                  </a:cubicBezTo>
                  <a:cubicBezTo>
                    <a:pt x="291" y="30"/>
                    <a:pt x="289" y="30"/>
                    <a:pt x="289" y="30"/>
                  </a:cubicBezTo>
                  <a:cubicBezTo>
                    <a:pt x="289" y="29"/>
                    <a:pt x="292" y="28"/>
                    <a:pt x="292" y="27"/>
                  </a:cubicBezTo>
                  <a:cubicBezTo>
                    <a:pt x="292" y="27"/>
                    <a:pt x="292" y="26"/>
                    <a:pt x="292" y="25"/>
                  </a:cubicBezTo>
                  <a:cubicBezTo>
                    <a:pt x="291" y="24"/>
                    <a:pt x="289" y="24"/>
                    <a:pt x="287" y="24"/>
                  </a:cubicBezTo>
                  <a:cubicBezTo>
                    <a:pt x="286" y="24"/>
                    <a:pt x="284" y="27"/>
                    <a:pt x="283" y="27"/>
                  </a:cubicBezTo>
                  <a:cubicBezTo>
                    <a:pt x="282" y="28"/>
                    <a:pt x="278" y="27"/>
                    <a:pt x="277" y="28"/>
                  </a:cubicBezTo>
                  <a:cubicBezTo>
                    <a:pt x="277" y="28"/>
                    <a:pt x="276" y="29"/>
                    <a:pt x="276" y="29"/>
                  </a:cubicBezTo>
                  <a:cubicBezTo>
                    <a:pt x="276" y="30"/>
                    <a:pt x="276" y="32"/>
                    <a:pt x="276" y="32"/>
                  </a:cubicBezTo>
                  <a:cubicBezTo>
                    <a:pt x="276" y="34"/>
                    <a:pt x="277" y="35"/>
                    <a:pt x="277" y="36"/>
                  </a:cubicBezTo>
                  <a:cubicBezTo>
                    <a:pt x="277" y="37"/>
                    <a:pt x="276" y="40"/>
                    <a:pt x="275" y="42"/>
                  </a:cubicBezTo>
                  <a:cubicBezTo>
                    <a:pt x="275" y="43"/>
                    <a:pt x="272" y="43"/>
                    <a:pt x="271" y="44"/>
                  </a:cubicBezTo>
                  <a:cubicBezTo>
                    <a:pt x="271" y="45"/>
                    <a:pt x="271" y="47"/>
                    <a:pt x="271" y="48"/>
                  </a:cubicBezTo>
                  <a:cubicBezTo>
                    <a:pt x="270" y="49"/>
                    <a:pt x="267" y="50"/>
                    <a:pt x="267" y="51"/>
                  </a:cubicBezTo>
                  <a:cubicBezTo>
                    <a:pt x="266" y="52"/>
                    <a:pt x="265" y="54"/>
                    <a:pt x="265" y="55"/>
                  </a:cubicBezTo>
                  <a:cubicBezTo>
                    <a:pt x="265" y="56"/>
                    <a:pt x="267" y="59"/>
                    <a:pt x="268" y="60"/>
                  </a:cubicBezTo>
                  <a:cubicBezTo>
                    <a:pt x="268" y="61"/>
                    <a:pt x="271" y="62"/>
                    <a:pt x="271" y="63"/>
                  </a:cubicBezTo>
                  <a:cubicBezTo>
                    <a:pt x="272" y="64"/>
                    <a:pt x="271" y="66"/>
                    <a:pt x="272" y="67"/>
                  </a:cubicBezTo>
                  <a:cubicBezTo>
                    <a:pt x="273" y="68"/>
                    <a:pt x="276" y="69"/>
                    <a:pt x="276" y="70"/>
                  </a:cubicBezTo>
                  <a:cubicBezTo>
                    <a:pt x="277" y="72"/>
                    <a:pt x="279" y="76"/>
                    <a:pt x="279" y="77"/>
                  </a:cubicBezTo>
                  <a:cubicBezTo>
                    <a:pt x="280" y="80"/>
                    <a:pt x="280" y="83"/>
                    <a:pt x="280" y="85"/>
                  </a:cubicBezTo>
                  <a:cubicBezTo>
                    <a:pt x="280" y="86"/>
                    <a:pt x="279" y="88"/>
                    <a:pt x="278" y="88"/>
                  </a:cubicBezTo>
                  <a:cubicBezTo>
                    <a:pt x="278" y="89"/>
                    <a:pt x="276" y="90"/>
                    <a:pt x="276" y="91"/>
                  </a:cubicBezTo>
                  <a:cubicBezTo>
                    <a:pt x="275" y="92"/>
                    <a:pt x="274" y="93"/>
                    <a:pt x="274" y="94"/>
                  </a:cubicBezTo>
                  <a:cubicBezTo>
                    <a:pt x="274" y="96"/>
                    <a:pt x="275" y="97"/>
                    <a:pt x="275" y="98"/>
                  </a:cubicBezTo>
                  <a:cubicBezTo>
                    <a:pt x="275" y="99"/>
                    <a:pt x="276" y="100"/>
                    <a:pt x="276" y="101"/>
                  </a:cubicBezTo>
                  <a:cubicBezTo>
                    <a:pt x="277" y="101"/>
                    <a:pt x="277" y="104"/>
                    <a:pt x="277" y="104"/>
                  </a:cubicBezTo>
                  <a:cubicBezTo>
                    <a:pt x="276" y="106"/>
                    <a:pt x="275" y="108"/>
                    <a:pt x="274" y="109"/>
                  </a:cubicBezTo>
                  <a:cubicBezTo>
                    <a:pt x="272" y="110"/>
                    <a:pt x="269" y="109"/>
                    <a:pt x="267" y="110"/>
                  </a:cubicBezTo>
                  <a:cubicBezTo>
                    <a:pt x="265" y="111"/>
                    <a:pt x="263" y="115"/>
                    <a:pt x="262" y="115"/>
                  </a:cubicBezTo>
                  <a:cubicBezTo>
                    <a:pt x="260" y="116"/>
                    <a:pt x="255" y="116"/>
                    <a:pt x="252" y="117"/>
                  </a:cubicBezTo>
                  <a:cubicBezTo>
                    <a:pt x="249" y="118"/>
                    <a:pt x="244" y="123"/>
                    <a:pt x="241" y="124"/>
                  </a:cubicBezTo>
                  <a:cubicBezTo>
                    <a:pt x="239" y="126"/>
                    <a:pt x="235" y="128"/>
                    <a:pt x="234" y="127"/>
                  </a:cubicBezTo>
                  <a:cubicBezTo>
                    <a:pt x="233" y="126"/>
                    <a:pt x="235" y="124"/>
                    <a:pt x="236" y="123"/>
                  </a:cubicBezTo>
                  <a:cubicBezTo>
                    <a:pt x="238" y="121"/>
                    <a:pt x="246" y="117"/>
                    <a:pt x="249" y="115"/>
                  </a:cubicBezTo>
                  <a:cubicBezTo>
                    <a:pt x="251" y="113"/>
                    <a:pt x="255" y="111"/>
                    <a:pt x="256" y="108"/>
                  </a:cubicBezTo>
                  <a:cubicBezTo>
                    <a:pt x="257" y="107"/>
                    <a:pt x="258" y="104"/>
                    <a:pt x="257" y="103"/>
                  </a:cubicBezTo>
                  <a:cubicBezTo>
                    <a:pt x="257" y="103"/>
                    <a:pt x="255" y="102"/>
                    <a:pt x="255" y="102"/>
                  </a:cubicBezTo>
                  <a:cubicBezTo>
                    <a:pt x="253" y="102"/>
                    <a:pt x="251" y="103"/>
                    <a:pt x="250" y="104"/>
                  </a:cubicBezTo>
                  <a:cubicBezTo>
                    <a:pt x="249" y="104"/>
                    <a:pt x="247" y="106"/>
                    <a:pt x="246" y="105"/>
                  </a:cubicBezTo>
                  <a:cubicBezTo>
                    <a:pt x="245" y="105"/>
                    <a:pt x="243" y="104"/>
                    <a:pt x="243" y="104"/>
                  </a:cubicBezTo>
                  <a:cubicBezTo>
                    <a:pt x="242" y="102"/>
                    <a:pt x="245" y="100"/>
                    <a:pt x="246" y="99"/>
                  </a:cubicBezTo>
                  <a:cubicBezTo>
                    <a:pt x="247" y="98"/>
                    <a:pt x="251" y="99"/>
                    <a:pt x="252" y="99"/>
                  </a:cubicBezTo>
                  <a:cubicBezTo>
                    <a:pt x="253" y="99"/>
                    <a:pt x="254" y="98"/>
                    <a:pt x="254" y="97"/>
                  </a:cubicBezTo>
                  <a:cubicBezTo>
                    <a:pt x="255" y="96"/>
                    <a:pt x="255" y="94"/>
                    <a:pt x="255" y="93"/>
                  </a:cubicBezTo>
                  <a:cubicBezTo>
                    <a:pt x="256" y="92"/>
                    <a:pt x="260" y="91"/>
                    <a:pt x="261" y="91"/>
                  </a:cubicBezTo>
                  <a:cubicBezTo>
                    <a:pt x="263" y="91"/>
                    <a:pt x="265" y="92"/>
                    <a:pt x="267" y="92"/>
                  </a:cubicBezTo>
                  <a:cubicBezTo>
                    <a:pt x="269" y="91"/>
                    <a:pt x="270" y="86"/>
                    <a:pt x="270" y="84"/>
                  </a:cubicBezTo>
                  <a:cubicBezTo>
                    <a:pt x="270" y="82"/>
                    <a:pt x="269" y="79"/>
                    <a:pt x="268" y="77"/>
                  </a:cubicBezTo>
                  <a:cubicBezTo>
                    <a:pt x="268" y="76"/>
                    <a:pt x="265" y="74"/>
                    <a:pt x="265" y="73"/>
                  </a:cubicBezTo>
                  <a:cubicBezTo>
                    <a:pt x="264" y="71"/>
                    <a:pt x="264" y="67"/>
                    <a:pt x="264" y="65"/>
                  </a:cubicBezTo>
                  <a:cubicBezTo>
                    <a:pt x="263" y="64"/>
                    <a:pt x="262" y="61"/>
                    <a:pt x="262" y="61"/>
                  </a:cubicBezTo>
                  <a:cubicBezTo>
                    <a:pt x="261" y="60"/>
                    <a:pt x="259" y="59"/>
                    <a:pt x="259" y="58"/>
                  </a:cubicBezTo>
                  <a:cubicBezTo>
                    <a:pt x="258" y="57"/>
                    <a:pt x="257" y="53"/>
                    <a:pt x="258" y="52"/>
                  </a:cubicBezTo>
                  <a:cubicBezTo>
                    <a:pt x="259" y="51"/>
                    <a:pt x="260" y="49"/>
                    <a:pt x="261" y="47"/>
                  </a:cubicBezTo>
                  <a:cubicBezTo>
                    <a:pt x="262" y="46"/>
                    <a:pt x="263" y="44"/>
                    <a:pt x="263" y="43"/>
                  </a:cubicBezTo>
                  <a:cubicBezTo>
                    <a:pt x="264" y="40"/>
                    <a:pt x="265" y="33"/>
                    <a:pt x="264" y="30"/>
                  </a:cubicBezTo>
                  <a:cubicBezTo>
                    <a:pt x="264" y="29"/>
                    <a:pt x="263" y="28"/>
                    <a:pt x="263" y="27"/>
                  </a:cubicBezTo>
                  <a:cubicBezTo>
                    <a:pt x="262" y="26"/>
                    <a:pt x="262" y="24"/>
                    <a:pt x="262" y="24"/>
                  </a:cubicBezTo>
                  <a:cubicBezTo>
                    <a:pt x="261" y="23"/>
                    <a:pt x="260" y="23"/>
                    <a:pt x="259" y="24"/>
                  </a:cubicBezTo>
                  <a:cubicBezTo>
                    <a:pt x="257" y="24"/>
                    <a:pt x="257" y="28"/>
                    <a:pt x="255" y="28"/>
                  </a:cubicBezTo>
                  <a:cubicBezTo>
                    <a:pt x="254" y="28"/>
                    <a:pt x="252" y="27"/>
                    <a:pt x="251" y="27"/>
                  </a:cubicBezTo>
                  <a:cubicBezTo>
                    <a:pt x="250" y="28"/>
                    <a:pt x="248" y="29"/>
                    <a:pt x="248" y="30"/>
                  </a:cubicBezTo>
                  <a:cubicBezTo>
                    <a:pt x="247" y="30"/>
                    <a:pt x="248" y="32"/>
                    <a:pt x="248" y="33"/>
                  </a:cubicBezTo>
                  <a:cubicBezTo>
                    <a:pt x="247" y="34"/>
                    <a:pt x="246" y="34"/>
                    <a:pt x="245" y="34"/>
                  </a:cubicBezTo>
                  <a:cubicBezTo>
                    <a:pt x="244" y="33"/>
                    <a:pt x="242" y="31"/>
                    <a:pt x="241" y="31"/>
                  </a:cubicBezTo>
                  <a:cubicBezTo>
                    <a:pt x="240" y="30"/>
                    <a:pt x="238" y="31"/>
                    <a:pt x="237" y="31"/>
                  </a:cubicBezTo>
                  <a:cubicBezTo>
                    <a:pt x="237" y="32"/>
                    <a:pt x="236" y="33"/>
                    <a:pt x="236" y="34"/>
                  </a:cubicBezTo>
                  <a:cubicBezTo>
                    <a:pt x="236" y="35"/>
                    <a:pt x="237" y="37"/>
                    <a:pt x="237" y="38"/>
                  </a:cubicBezTo>
                  <a:cubicBezTo>
                    <a:pt x="237" y="39"/>
                    <a:pt x="234" y="40"/>
                    <a:pt x="233" y="42"/>
                  </a:cubicBezTo>
                  <a:cubicBezTo>
                    <a:pt x="233" y="43"/>
                    <a:pt x="233" y="45"/>
                    <a:pt x="233" y="46"/>
                  </a:cubicBezTo>
                  <a:cubicBezTo>
                    <a:pt x="233" y="47"/>
                    <a:pt x="235" y="48"/>
                    <a:pt x="236" y="49"/>
                  </a:cubicBezTo>
                  <a:cubicBezTo>
                    <a:pt x="236" y="49"/>
                    <a:pt x="238" y="49"/>
                    <a:pt x="238" y="50"/>
                  </a:cubicBezTo>
                  <a:cubicBezTo>
                    <a:pt x="239" y="51"/>
                    <a:pt x="239" y="54"/>
                    <a:pt x="240" y="56"/>
                  </a:cubicBezTo>
                  <a:cubicBezTo>
                    <a:pt x="240" y="57"/>
                    <a:pt x="242" y="57"/>
                    <a:pt x="242" y="58"/>
                  </a:cubicBezTo>
                  <a:cubicBezTo>
                    <a:pt x="242" y="59"/>
                    <a:pt x="242" y="60"/>
                    <a:pt x="242" y="60"/>
                  </a:cubicBezTo>
                  <a:cubicBezTo>
                    <a:pt x="243" y="60"/>
                    <a:pt x="245" y="60"/>
                    <a:pt x="245" y="59"/>
                  </a:cubicBezTo>
                  <a:cubicBezTo>
                    <a:pt x="246" y="57"/>
                    <a:pt x="244" y="53"/>
                    <a:pt x="244" y="50"/>
                  </a:cubicBezTo>
                  <a:cubicBezTo>
                    <a:pt x="244" y="48"/>
                    <a:pt x="244" y="42"/>
                    <a:pt x="246" y="41"/>
                  </a:cubicBezTo>
                  <a:cubicBezTo>
                    <a:pt x="246" y="41"/>
                    <a:pt x="247" y="43"/>
                    <a:pt x="247" y="43"/>
                  </a:cubicBezTo>
                  <a:cubicBezTo>
                    <a:pt x="247" y="45"/>
                    <a:pt x="246" y="50"/>
                    <a:pt x="246" y="52"/>
                  </a:cubicBezTo>
                  <a:cubicBezTo>
                    <a:pt x="246" y="53"/>
                    <a:pt x="248" y="55"/>
                    <a:pt x="248" y="57"/>
                  </a:cubicBezTo>
                  <a:cubicBezTo>
                    <a:pt x="248" y="58"/>
                    <a:pt x="247" y="60"/>
                    <a:pt x="247" y="60"/>
                  </a:cubicBezTo>
                  <a:cubicBezTo>
                    <a:pt x="247" y="61"/>
                    <a:pt x="248" y="62"/>
                    <a:pt x="248" y="63"/>
                  </a:cubicBezTo>
                  <a:cubicBezTo>
                    <a:pt x="248" y="65"/>
                    <a:pt x="246" y="68"/>
                    <a:pt x="245" y="70"/>
                  </a:cubicBezTo>
                  <a:cubicBezTo>
                    <a:pt x="244" y="72"/>
                    <a:pt x="245" y="76"/>
                    <a:pt x="244" y="78"/>
                  </a:cubicBezTo>
                  <a:cubicBezTo>
                    <a:pt x="242" y="80"/>
                    <a:pt x="240" y="86"/>
                    <a:pt x="238" y="86"/>
                  </a:cubicBezTo>
                  <a:cubicBezTo>
                    <a:pt x="237" y="86"/>
                    <a:pt x="237" y="85"/>
                    <a:pt x="237" y="84"/>
                  </a:cubicBezTo>
                  <a:cubicBezTo>
                    <a:pt x="237" y="81"/>
                    <a:pt x="240" y="76"/>
                    <a:pt x="241" y="73"/>
                  </a:cubicBezTo>
                  <a:cubicBezTo>
                    <a:pt x="241" y="70"/>
                    <a:pt x="241" y="66"/>
                    <a:pt x="240" y="63"/>
                  </a:cubicBezTo>
                  <a:cubicBezTo>
                    <a:pt x="240" y="62"/>
                    <a:pt x="238" y="62"/>
                    <a:pt x="237" y="61"/>
                  </a:cubicBezTo>
                  <a:cubicBezTo>
                    <a:pt x="237" y="60"/>
                    <a:pt x="236" y="58"/>
                    <a:pt x="236" y="58"/>
                  </a:cubicBezTo>
                  <a:cubicBezTo>
                    <a:pt x="235" y="57"/>
                    <a:pt x="233" y="54"/>
                    <a:pt x="232" y="54"/>
                  </a:cubicBezTo>
                  <a:cubicBezTo>
                    <a:pt x="231" y="54"/>
                    <a:pt x="228" y="55"/>
                    <a:pt x="226" y="55"/>
                  </a:cubicBezTo>
                  <a:cubicBezTo>
                    <a:pt x="226" y="55"/>
                    <a:pt x="224" y="53"/>
                    <a:pt x="224" y="52"/>
                  </a:cubicBezTo>
                  <a:cubicBezTo>
                    <a:pt x="223" y="51"/>
                    <a:pt x="223" y="47"/>
                    <a:pt x="223" y="46"/>
                  </a:cubicBezTo>
                  <a:cubicBezTo>
                    <a:pt x="223" y="44"/>
                    <a:pt x="224" y="39"/>
                    <a:pt x="225" y="38"/>
                  </a:cubicBezTo>
                  <a:cubicBezTo>
                    <a:pt x="226" y="36"/>
                    <a:pt x="230" y="33"/>
                    <a:pt x="231" y="31"/>
                  </a:cubicBezTo>
                  <a:cubicBezTo>
                    <a:pt x="231" y="30"/>
                    <a:pt x="231" y="28"/>
                    <a:pt x="230" y="28"/>
                  </a:cubicBezTo>
                  <a:cubicBezTo>
                    <a:pt x="230" y="28"/>
                    <a:pt x="228" y="28"/>
                    <a:pt x="228" y="28"/>
                  </a:cubicBezTo>
                  <a:cubicBezTo>
                    <a:pt x="226" y="29"/>
                    <a:pt x="226" y="32"/>
                    <a:pt x="225" y="34"/>
                  </a:cubicBezTo>
                  <a:cubicBezTo>
                    <a:pt x="224" y="34"/>
                    <a:pt x="223" y="35"/>
                    <a:pt x="223" y="35"/>
                  </a:cubicBezTo>
                  <a:cubicBezTo>
                    <a:pt x="222" y="35"/>
                    <a:pt x="222" y="32"/>
                    <a:pt x="222" y="32"/>
                  </a:cubicBezTo>
                  <a:cubicBezTo>
                    <a:pt x="221" y="32"/>
                    <a:pt x="220" y="32"/>
                    <a:pt x="220" y="32"/>
                  </a:cubicBezTo>
                  <a:cubicBezTo>
                    <a:pt x="219" y="32"/>
                    <a:pt x="218" y="34"/>
                    <a:pt x="218" y="34"/>
                  </a:cubicBezTo>
                  <a:cubicBezTo>
                    <a:pt x="218" y="35"/>
                    <a:pt x="219" y="37"/>
                    <a:pt x="218" y="37"/>
                  </a:cubicBezTo>
                  <a:cubicBezTo>
                    <a:pt x="218" y="38"/>
                    <a:pt x="217" y="38"/>
                    <a:pt x="216" y="38"/>
                  </a:cubicBezTo>
                  <a:cubicBezTo>
                    <a:pt x="215" y="38"/>
                    <a:pt x="215" y="37"/>
                    <a:pt x="214" y="37"/>
                  </a:cubicBezTo>
                  <a:cubicBezTo>
                    <a:pt x="214" y="37"/>
                    <a:pt x="213" y="37"/>
                    <a:pt x="212" y="37"/>
                  </a:cubicBezTo>
                  <a:cubicBezTo>
                    <a:pt x="211" y="38"/>
                    <a:pt x="210" y="40"/>
                    <a:pt x="210" y="42"/>
                  </a:cubicBezTo>
                  <a:cubicBezTo>
                    <a:pt x="210" y="43"/>
                    <a:pt x="210" y="44"/>
                    <a:pt x="210" y="45"/>
                  </a:cubicBezTo>
                  <a:cubicBezTo>
                    <a:pt x="210" y="47"/>
                    <a:pt x="211" y="50"/>
                    <a:pt x="213" y="50"/>
                  </a:cubicBezTo>
                  <a:cubicBezTo>
                    <a:pt x="214" y="50"/>
                    <a:pt x="215" y="49"/>
                    <a:pt x="215" y="48"/>
                  </a:cubicBezTo>
                  <a:cubicBezTo>
                    <a:pt x="216" y="48"/>
                    <a:pt x="217" y="47"/>
                    <a:pt x="218" y="48"/>
                  </a:cubicBezTo>
                  <a:cubicBezTo>
                    <a:pt x="218" y="48"/>
                    <a:pt x="218" y="50"/>
                    <a:pt x="218" y="50"/>
                  </a:cubicBezTo>
                  <a:cubicBezTo>
                    <a:pt x="218" y="51"/>
                    <a:pt x="218" y="54"/>
                    <a:pt x="218" y="55"/>
                  </a:cubicBezTo>
                  <a:cubicBezTo>
                    <a:pt x="218" y="57"/>
                    <a:pt x="215" y="59"/>
                    <a:pt x="214" y="61"/>
                  </a:cubicBezTo>
                  <a:cubicBezTo>
                    <a:pt x="213" y="62"/>
                    <a:pt x="213" y="66"/>
                    <a:pt x="211" y="68"/>
                  </a:cubicBezTo>
                  <a:cubicBezTo>
                    <a:pt x="211" y="68"/>
                    <a:pt x="209" y="70"/>
                    <a:pt x="209" y="70"/>
                  </a:cubicBezTo>
                  <a:cubicBezTo>
                    <a:pt x="208" y="70"/>
                    <a:pt x="207" y="68"/>
                    <a:pt x="207" y="67"/>
                  </a:cubicBezTo>
                  <a:cubicBezTo>
                    <a:pt x="207" y="67"/>
                    <a:pt x="208" y="66"/>
                    <a:pt x="208" y="65"/>
                  </a:cubicBezTo>
                  <a:cubicBezTo>
                    <a:pt x="208" y="65"/>
                    <a:pt x="208" y="63"/>
                    <a:pt x="208" y="62"/>
                  </a:cubicBezTo>
                  <a:cubicBezTo>
                    <a:pt x="207" y="62"/>
                    <a:pt x="206" y="63"/>
                    <a:pt x="206" y="63"/>
                  </a:cubicBezTo>
                  <a:cubicBezTo>
                    <a:pt x="205" y="64"/>
                    <a:pt x="204" y="67"/>
                    <a:pt x="203" y="67"/>
                  </a:cubicBezTo>
                  <a:cubicBezTo>
                    <a:pt x="203" y="67"/>
                    <a:pt x="203" y="65"/>
                    <a:pt x="203" y="63"/>
                  </a:cubicBezTo>
                  <a:cubicBezTo>
                    <a:pt x="203" y="62"/>
                    <a:pt x="203" y="60"/>
                    <a:pt x="204" y="60"/>
                  </a:cubicBezTo>
                  <a:cubicBezTo>
                    <a:pt x="204" y="59"/>
                    <a:pt x="208" y="59"/>
                    <a:pt x="209" y="58"/>
                  </a:cubicBezTo>
                  <a:cubicBezTo>
                    <a:pt x="209" y="57"/>
                    <a:pt x="209" y="54"/>
                    <a:pt x="209" y="53"/>
                  </a:cubicBezTo>
                  <a:cubicBezTo>
                    <a:pt x="208" y="53"/>
                    <a:pt x="208" y="53"/>
                    <a:pt x="207" y="53"/>
                  </a:cubicBezTo>
                  <a:cubicBezTo>
                    <a:pt x="206" y="54"/>
                    <a:pt x="205" y="57"/>
                    <a:pt x="204" y="57"/>
                  </a:cubicBezTo>
                  <a:cubicBezTo>
                    <a:pt x="203" y="57"/>
                    <a:pt x="201" y="57"/>
                    <a:pt x="201" y="55"/>
                  </a:cubicBezTo>
                  <a:cubicBezTo>
                    <a:pt x="200" y="54"/>
                    <a:pt x="203" y="53"/>
                    <a:pt x="204" y="52"/>
                  </a:cubicBezTo>
                  <a:cubicBezTo>
                    <a:pt x="204" y="50"/>
                    <a:pt x="203" y="45"/>
                    <a:pt x="202" y="44"/>
                  </a:cubicBezTo>
                  <a:cubicBezTo>
                    <a:pt x="202" y="44"/>
                    <a:pt x="200" y="44"/>
                    <a:pt x="200" y="44"/>
                  </a:cubicBezTo>
                  <a:cubicBezTo>
                    <a:pt x="199" y="44"/>
                    <a:pt x="197" y="46"/>
                    <a:pt x="196" y="46"/>
                  </a:cubicBezTo>
                  <a:cubicBezTo>
                    <a:pt x="195" y="46"/>
                    <a:pt x="193" y="46"/>
                    <a:pt x="193" y="46"/>
                  </a:cubicBezTo>
                  <a:cubicBezTo>
                    <a:pt x="192" y="46"/>
                    <a:pt x="192" y="45"/>
                    <a:pt x="192" y="44"/>
                  </a:cubicBezTo>
                  <a:cubicBezTo>
                    <a:pt x="191" y="44"/>
                    <a:pt x="189" y="44"/>
                    <a:pt x="188" y="44"/>
                  </a:cubicBezTo>
                  <a:cubicBezTo>
                    <a:pt x="187" y="44"/>
                    <a:pt x="187" y="46"/>
                    <a:pt x="187" y="47"/>
                  </a:cubicBezTo>
                  <a:cubicBezTo>
                    <a:pt x="186" y="47"/>
                    <a:pt x="184" y="47"/>
                    <a:pt x="184" y="47"/>
                  </a:cubicBezTo>
                  <a:cubicBezTo>
                    <a:pt x="183" y="46"/>
                    <a:pt x="183" y="44"/>
                    <a:pt x="184" y="43"/>
                  </a:cubicBezTo>
                  <a:cubicBezTo>
                    <a:pt x="184" y="42"/>
                    <a:pt x="185" y="40"/>
                    <a:pt x="186" y="39"/>
                  </a:cubicBezTo>
                  <a:cubicBezTo>
                    <a:pt x="187" y="39"/>
                    <a:pt x="189" y="39"/>
                    <a:pt x="190" y="39"/>
                  </a:cubicBezTo>
                  <a:cubicBezTo>
                    <a:pt x="191" y="39"/>
                    <a:pt x="193" y="37"/>
                    <a:pt x="193" y="36"/>
                  </a:cubicBezTo>
                  <a:cubicBezTo>
                    <a:pt x="193" y="35"/>
                    <a:pt x="192" y="32"/>
                    <a:pt x="192" y="31"/>
                  </a:cubicBezTo>
                  <a:cubicBezTo>
                    <a:pt x="191" y="30"/>
                    <a:pt x="190" y="30"/>
                    <a:pt x="189" y="29"/>
                  </a:cubicBezTo>
                  <a:cubicBezTo>
                    <a:pt x="189" y="28"/>
                    <a:pt x="190" y="27"/>
                    <a:pt x="190" y="27"/>
                  </a:cubicBezTo>
                  <a:cubicBezTo>
                    <a:pt x="189" y="26"/>
                    <a:pt x="188" y="25"/>
                    <a:pt x="187" y="26"/>
                  </a:cubicBezTo>
                  <a:cubicBezTo>
                    <a:pt x="185" y="26"/>
                    <a:pt x="183" y="29"/>
                    <a:pt x="182" y="30"/>
                  </a:cubicBezTo>
                  <a:cubicBezTo>
                    <a:pt x="181" y="31"/>
                    <a:pt x="179" y="34"/>
                    <a:pt x="179" y="36"/>
                  </a:cubicBezTo>
                  <a:cubicBezTo>
                    <a:pt x="179" y="37"/>
                    <a:pt x="180" y="39"/>
                    <a:pt x="180" y="40"/>
                  </a:cubicBezTo>
                  <a:cubicBezTo>
                    <a:pt x="180" y="42"/>
                    <a:pt x="179" y="44"/>
                    <a:pt x="178" y="45"/>
                  </a:cubicBezTo>
                  <a:cubicBezTo>
                    <a:pt x="177" y="45"/>
                    <a:pt x="175" y="45"/>
                    <a:pt x="174" y="45"/>
                  </a:cubicBezTo>
                  <a:cubicBezTo>
                    <a:pt x="173" y="45"/>
                    <a:pt x="171" y="44"/>
                    <a:pt x="171" y="44"/>
                  </a:cubicBezTo>
                  <a:cubicBezTo>
                    <a:pt x="169" y="44"/>
                    <a:pt x="167" y="45"/>
                    <a:pt x="167" y="45"/>
                  </a:cubicBezTo>
                  <a:cubicBezTo>
                    <a:pt x="166" y="46"/>
                    <a:pt x="165" y="47"/>
                    <a:pt x="164" y="48"/>
                  </a:cubicBezTo>
                  <a:cubicBezTo>
                    <a:pt x="163" y="49"/>
                    <a:pt x="161" y="47"/>
                    <a:pt x="159" y="47"/>
                  </a:cubicBezTo>
                  <a:cubicBezTo>
                    <a:pt x="158" y="47"/>
                    <a:pt x="158" y="49"/>
                    <a:pt x="157" y="49"/>
                  </a:cubicBezTo>
                  <a:cubicBezTo>
                    <a:pt x="157" y="50"/>
                    <a:pt x="157" y="52"/>
                    <a:pt x="156" y="53"/>
                  </a:cubicBezTo>
                  <a:cubicBezTo>
                    <a:pt x="156" y="53"/>
                    <a:pt x="156" y="55"/>
                    <a:pt x="155" y="55"/>
                  </a:cubicBezTo>
                  <a:cubicBezTo>
                    <a:pt x="154" y="56"/>
                    <a:pt x="153" y="55"/>
                    <a:pt x="152" y="55"/>
                  </a:cubicBezTo>
                  <a:cubicBezTo>
                    <a:pt x="152" y="55"/>
                    <a:pt x="151" y="57"/>
                    <a:pt x="150" y="57"/>
                  </a:cubicBezTo>
                  <a:cubicBezTo>
                    <a:pt x="149" y="57"/>
                    <a:pt x="147" y="53"/>
                    <a:pt x="147" y="52"/>
                  </a:cubicBezTo>
                  <a:cubicBezTo>
                    <a:pt x="147" y="51"/>
                    <a:pt x="149" y="49"/>
                    <a:pt x="150" y="48"/>
                  </a:cubicBezTo>
                  <a:cubicBezTo>
                    <a:pt x="151" y="47"/>
                    <a:pt x="153" y="47"/>
                    <a:pt x="153" y="47"/>
                  </a:cubicBezTo>
                  <a:cubicBezTo>
                    <a:pt x="154" y="46"/>
                    <a:pt x="154" y="45"/>
                    <a:pt x="153" y="45"/>
                  </a:cubicBezTo>
                  <a:cubicBezTo>
                    <a:pt x="153" y="44"/>
                    <a:pt x="150" y="45"/>
                    <a:pt x="149" y="45"/>
                  </a:cubicBezTo>
                  <a:cubicBezTo>
                    <a:pt x="148" y="46"/>
                    <a:pt x="147" y="50"/>
                    <a:pt x="146" y="50"/>
                  </a:cubicBezTo>
                  <a:cubicBezTo>
                    <a:pt x="145" y="50"/>
                    <a:pt x="142" y="50"/>
                    <a:pt x="142" y="50"/>
                  </a:cubicBezTo>
                  <a:cubicBezTo>
                    <a:pt x="141" y="49"/>
                    <a:pt x="140" y="46"/>
                    <a:pt x="139" y="46"/>
                  </a:cubicBezTo>
                  <a:cubicBezTo>
                    <a:pt x="138" y="45"/>
                    <a:pt x="135" y="47"/>
                    <a:pt x="133" y="47"/>
                  </a:cubicBezTo>
                  <a:cubicBezTo>
                    <a:pt x="132" y="47"/>
                    <a:pt x="130" y="45"/>
                    <a:pt x="129" y="45"/>
                  </a:cubicBezTo>
                  <a:cubicBezTo>
                    <a:pt x="127" y="44"/>
                    <a:pt x="125" y="43"/>
                    <a:pt x="124" y="44"/>
                  </a:cubicBezTo>
                  <a:cubicBezTo>
                    <a:pt x="123" y="44"/>
                    <a:pt x="122" y="46"/>
                    <a:pt x="122" y="46"/>
                  </a:cubicBezTo>
                  <a:cubicBezTo>
                    <a:pt x="122" y="47"/>
                    <a:pt x="124" y="49"/>
                    <a:pt x="124" y="50"/>
                  </a:cubicBezTo>
                  <a:cubicBezTo>
                    <a:pt x="124" y="52"/>
                    <a:pt x="119" y="54"/>
                    <a:pt x="118" y="56"/>
                  </a:cubicBezTo>
                  <a:cubicBezTo>
                    <a:pt x="118" y="57"/>
                    <a:pt x="118" y="59"/>
                    <a:pt x="118" y="59"/>
                  </a:cubicBezTo>
                  <a:cubicBezTo>
                    <a:pt x="118" y="60"/>
                    <a:pt x="119" y="62"/>
                    <a:pt x="120" y="62"/>
                  </a:cubicBezTo>
                  <a:cubicBezTo>
                    <a:pt x="121" y="62"/>
                    <a:pt x="123" y="61"/>
                    <a:pt x="123" y="61"/>
                  </a:cubicBezTo>
                  <a:cubicBezTo>
                    <a:pt x="124" y="61"/>
                    <a:pt x="125" y="63"/>
                    <a:pt x="125" y="63"/>
                  </a:cubicBezTo>
                  <a:cubicBezTo>
                    <a:pt x="125" y="64"/>
                    <a:pt x="125" y="65"/>
                    <a:pt x="124" y="65"/>
                  </a:cubicBezTo>
                  <a:cubicBezTo>
                    <a:pt x="124" y="65"/>
                    <a:pt x="122" y="65"/>
                    <a:pt x="122" y="65"/>
                  </a:cubicBezTo>
                  <a:cubicBezTo>
                    <a:pt x="119" y="66"/>
                    <a:pt x="119" y="70"/>
                    <a:pt x="118" y="72"/>
                  </a:cubicBezTo>
                  <a:cubicBezTo>
                    <a:pt x="117" y="73"/>
                    <a:pt x="116" y="74"/>
                    <a:pt x="115" y="75"/>
                  </a:cubicBezTo>
                  <a:cubicBezTo>
                    <a:pt x="115" y="75"/>
                    <a:pt x="115" y="76"/>
                    <a:pt x="115" y="77"/>
                  </a:cubicBezTo>
                  <a:cubicBezTo>
                    <a:pt x="115" y="77"/>
                    <a:pt x="117" y="77"/>
                    <a:pt x="117" y="77"/>
                  </a:cubicBezTo>
                  <a:cubicBezTo>
                    <a:pt x="118" y="78"/>
                    <a:pt x="118" y="80"/>
                    <a:pt x="117" y="80"/>
                  </a:cubicBezTo>
                  <a:cubicBezTo>
                    <a:pt x="117" y="81"/>
                    <a:pt x="115" y="80"/>
                    <a:pt x="114" y="80"/>
                  </a:cubicBezTo>
                  <a:cubicBezTo>
                    <a:pt x="113" y="81"/>
                    <a:pt x="113" y="83"/>
                    <a:pt x="112" y="83"/>
                  </a:cubicBezTo>
                  <a:cubicBezTo>
                    <a:pt x="111" y="83"/>
                    <a:pt x="109" y="82"/>
                    <a:pt x="109" y="81"/>
                  </a:cubicBezTo>
                  <a:cubicBezTo>
                    <a:pt x="109" y="80"/>
                    <a:pt x="111" y="78"/>
                    <a:pt x="111" y="77"/>
                  </a:cubicBezTo>
                  <a:cubicBezTo>
                    <a:pt x="112" y="76"/>
                    <a:pt x="112" y="73"/>
                    <a:pt x="111" y="72"/>
                  </a:cubicBezTo>
                  <a:cubicBezTo>
                    <a:pt x="111" y="72"/>
                    <a:pt x="109" y="71"/>
                    <a:pt x="109" y="71"/>
                  </a:cubicBezTo>
                  <a:cubicBezTo>
                    <a:pt x="108" y="72"/>
                    <a:pt x="107" y="73"/>
                    <a:pt x="106" y="73"/>
                  </a:cubicBezTo>
                  <a:cubicBezTo>
                    <a:pt x="106" y="75"/>
                    <a:pt x="106" y="77"/>
                    <a:pt x="105" y="78"/>
                  </a:cubicBezTo>
                  <a:cubicBezTo>
                    <a:pt x="104" y="80"/>
                    <a:pt x="101" y="79"/>
                    <a:pt x="100" y="80"/>
                  </a:cubicBezTo>
                  <a:cubicBezTo>
                    <a:pt x="99" y="80"/>
                    <a:pt x="97" y="81"/>
                    <a:pt x="97" y="82"/>
                  </a:cubicBezTo>
                  <a:cubicBezTo>
                    <a:pt x="96" y="84"/>
                    <a:pt x="95" y="88"/>
                    <a:pt x="96" y="89"/>
                  </a:cubicBezTo>
                  <a:cubicBezTo>
                    <a:pt x="96" y="90"/>
                    <a:pt x="99" y="90"/>
                    <a:pt x="99" y="91"/>
                  </a:cubicBezTo>
                  <a:cubicBezTo>
                    <a:pt x="99" y="92"/>
                    <a:pt x="97" y="93"/>
                    <a:pt x="97" y="93"/>
                  </a:cubicBezTo>
                  <a:cubicBezTo>
                    <a:pt x="96" y="93"/>
                    <a:pt x="94" y="92"/>
                    <a:pt x="93" y="92"/>
                  </a:cubicBezTo>
                  <a:cubicBezTo>
                    <a:pt x="92" y="91"/>
                    <a:pt x="92" y="88"/>
                    <a:pt x="91" y="87"/>
                  </a:cubicBezTo>
                  <a:cubicBezTo>
                    <a:pt x="91" y="86"/>
                    <a:pt x="89" y="86"/>
                    <a:pt x="89" y="86"/>
                  </a:cubicBezTo>
                  <a:cubicBezTo>
                    <a:pt x="88" y="87"/>
                    <a:pt x="89" y="89"/>
                    <a:pt x="88" y="89"/>
                  </a:cubicBezTo>
                  <a:cubicBezTo>
                    <a:pt x="87" y="90"/>
                    <a:pt x="85" y="90"/>
                    <a:pt x="84" y="90"/>
                  </a:cubicBezTo>
                  <a:cubicBezTo>
                    <a:pt x="83" y="91"/>
                    <a:pt x="81" y="92"/>
                    <a:pt x="81" y="93"/>
                  </a:cubicBezTo>
                  <a:cubicBezTo>
                    <a:pt x="81" y="95"/>
                    <a:pt x="83" y="98"/>
                    <a:pt x="84" y="99"/>
                  </a:cubicBezTo>
                  <a:cubicBezTo>
                    <a:pt x="85" y="100"/>
                    <a:pt x="89" y="101"/>
                    <a:pt x="91" y="102"/>
                  </a:cubicBezTo>
                  <a:cubicBezTo>
                    <a:pt x="92" y="103"/>
                    <a:pt x="94" y="104"/>
                    <a:pt x="95" y="105"/>
                  </a:cubicBezTo>
                  <a:cubicBezTo>
                    <a:pt x="95" y="106"/>
                    <a:pt x="96" y="107"/>
                    <a:pt x="96" y="107"/>
                  </a:cubicBezTo>
                  <a:cubicBezTo>
                    <a:pt x="96" y="108"/>
                    <a:pt x="94" y="109"/>
                    <a:pt x="94" y="110"/>
                  </a:cubicBezTo>
                  <a:cubicBezTo>
                    <a:pt x="93" y="110"/>
                    <a:pt x="91" y="110"/>
                    <a:pt x="90" y="109"/>
                  </a:cubicBezTo>
                  <a:cubicBezTo>
                    <a:pt x="89" y="109"/>
                    <a:pt x="88" y="106"/>
                    <a:pt x="87" y="106"/>
                  </a:cubicBezTo>
                  <a:cubicBezTo>
                    <a:pt x="86" y="106"/>
                    <a:pt x="85" y="106"/>
                    <a:pt x="84" y="106"/>
                  </a:cubicBezTo>
                  <a:cubicBezTo>
                    <a:pt x="82" y="107"/>
                    <a:pt x="81" y="111"/>
                    <a:pt x="81" y="113"/>
                  </a:cubicBezTo>
                  <a:cubicBezTo>
                    <a:pt x="82" y="115"/>
                    <a:pt x="85" y="117"/>
                    <a:pt x="86" y="119"/>
                  </a:cubicBezTo>
                  <a:cubicBezTo>
                    <a:pt x="86" y="120"/>
                    <a:pt x="86" y="123"/>
                    <a:pt x="87" y="124"/>
                  </a:cubicBezTo>
                  <a:cubicBezTo>
                    <a:pt x="87" y="126"/>
                    <a:pt x="89" y="127"/>
                    <a:pt x="90" y="127"/>
                  </a:cubicBezTo>
                  <a:cubicBezTo>
                    <a:pt x="91" y="127"/>
                    <a:pt x="92" y="124"/>
                    <a:pt x="93" y="124"/>
                  </a:cubicBezTo>
                  <a:cubicBezTo>
                    <a:pt x="94" y="123"/>
                    <a:pt x="97" y="123"/>
                    <a:pt x="99" y="123"/>
                  </a:cubicBezTo>
                  <a:cubicBezTo>
                    <a:pt x="99" y="124"/>
                    <a:pt x="100" y="125"/>
                    <a:pt x="100" y="126"/>
                  </a:cubicBezTo>
                  <a:cubicBezTo>
                    <a:pt x="100" y="126"/>
                    <a:pt x="99" y="127"/>
                    <a:pt x="99" y="127"/>
                  </a:cubicBezTo>
                  <a:cubicBezTo>
                    <a:pt x="99" y="128"/>
                    <a:pt x="99" y="130"/>
                    <a:pt x="100" y="130"/>
                  </a:cubicBezTo>
                  <a:cubicBezTo>
                    <a:pt x="100" y="131"/>
                    <a:pt x="102" y="131"/>
                    <a:pt x="103" y="131"/>
                  </a:cubicBezTo>
                  <a:cubicBezTo>
                    <a:pt x="104" y="132"/>
                    <a:pt x="104" y="134"/>
                    <a:pt x="104" y="134"/>
                  </a:cubicBezTo>
                  <a:cubicBezTo>
                    <a:pt x="104" y="135"/>
                    <a:pt x="103" y="135"/>
                    <a:pt x="102" y="135"/>
                  </a:cubicBezTo>
                  <a:cubicBezTo>
                    <a:pt x="101" y="135"/>
                    <a:pt x="99" y="132"/>
                    <a:pt x="97" y="132"/>
                  </a:cubicBezTo>
                  <a:cubicBezTo>
                    <a:pt x="96" y="132"/>
                    <a:pt x="92" y="131"/>
                    <a:pt x="90" y="133"/>
                  </a:cubicBezTo>
                  <a:cubicBezTo>
                    <a:pt x="89" y="134"/>
                    <a:pt x="90" y="135"/>
                    <a:pt x="90" y="136"/>
                  </a:cubicBezTo>
                  <a:cubicBezTo>
                    <a:pt x="91" y="137"/>
                    <a:pt x="92" y="140"/>
                    <a:pt x="93" y="142"/>
                  </a:cubicBezTo>
                  <a:cubicBezTo>
                    <a:pt x="94" y="143"/>
                    <a:pt x="97" y="144"/>
                    <a:pt x="97" y="145"/>
                  </a:cubicBezTo>
                  <a:cubicBezTo>
                    <a:pt x="97" y="146"/>
                    <a:pt x="95" y="146"/>
                    <a:pt x="95" y="146"/>
                  </a:cubicBezTo>
                  <a:cubicBezTo>
                    <a:pt x="93" y="146"/>
                    <a:pt x="91" y="143"/>
                    <a:pt x="89" y="143"/>
                  </a:cubicBezTo>
                  <a:cubicBezTo>
                    <a:pt x="87" y="142"/>
                    <a:pt x="83" y="145"/>
                    <a:pt x="81" y="144"/>
                  </a:cubicBezTo>
                  <a:cubicBezTo>
                    <a:pt x="80" y="143"/>
                    <a:pt x="79" y="139"/>
                    <a:pt x="78" y="138"/>
                  </a:cubicBezTo>
                  <a:cubicBezTo>
                    <a:pt x="78" y="138"/>
                    <a:pt x="77" y="138"/>
                    <a:pt x="76" y="138"/>
                  </a:cubicBezTo>
                  <a:cubicBezTo>
                    <a:pt x="76" y="138"/>
                    <a:pt x="76" y="139"/>
                    <a:pt x="75" y="140"/>
                  </a:cubicBezTo>
                  <a:cubicBezTo>
                    <a:pt x="74" y="140"/>
                    <a:pt x="72" y="140"/>
                    <a:pt x="71" y="139"/>
                  </a:cubicBezTo>
                  <a:cubicBezTo>
                    <a:pt x="70" y="139"/>
                    <a:pt x="68" y="137"/>
                    <a:pt x="66" y="137"/>
                  </a:cubicBezTo>
                  <a:cubicBezTo>
                    <a:pt x="65" y="137"/>
                    <a:pt x="64" y="137"/>
                    <a:pt x="63" y="138"/>
                  </a:cubicBezTo>
                  <a:cubicBezTo>
                    <a:pt x="63" y="138"/>
                    <a:pt x="63" y="140"/>
                    <a:pt x="63" y="140"/>
                  </a:cubicBezTo>
                  <a:cubicBezTo>
                    <a:pt x="62" y="140"/>
                    <a:pt x="59" y="140"/>
                    <a:pt x="58" y="140"/>
                  </a:cubicBezTo>
                  <a:cubicBezTo>
                    <a:pt x="57" y="140"/>
                    <a:pt x="55" y="142"/>
                    <a:pt x="55" y="143"/>
                  </a:cubicBezTo>
                  <a:cubicBezTo>
                    <a:pt x="55" y="143"/>
                    <a:pt x="56" y="145"/>
                    <a:pt x="56" y="145"/>
                  </a:cubicBezTo>
                  <a:cubicBezTo>
                    <a:pt x="58" y="146"/>
                    <a:pt x="62" y="146"/>
                    <a:pt x="63" y="147"/>
                  </a:cubicBezTo>
                  <a:cubicBezTo>
                    <a:pt x="64" y="149"/>
                    <a:pt x="65" y="152"/>
                    <a:pt x="66" y="153"/>
                  </a:cubicBezTo>
                  <a:cubicBezTo>
                    <a:pt x="68" y="154"/>
                    <a:pt x="71" y="153"/>
                    <a:pt x="72" y="154"/>
                  </a:cubicBezTo>
                  <a:cubicBezTo>
                    <a:pt x="73" y="155"/>
                    <a:pt x="72" y="158"/>
                    <a:pt x="73" y="159"/>
                  </a:cubicBezTo>
                  <a:cubicBezTo>
                    <a:pt x="74" y="159"/>
                    <a:pt x="76" y="159"/>
                    <a:pt x="77" y="159"/>
                  </a:cubicBezTo>
                  <a:cubicBezTo>
                    <a:pt x="78" y="160"/>
                    <a:pt x="80" y="164"/>
                    <a:pt x="79" y="166"/>
                  </a:cubicBezTo>
                  <a:cubicBezTo>
                    <a:pt x="79" y="166"/>
                    <a:pt x="78" y="167"/>
                    <a:pt x="77" y="167"/>
                  </a:cubicBezTo>
                  <a:cubicBezTo>
                    <a:pt x="76" y="166"/>
                    <a:pt x="76" y="162"/>
                    <a:pt x="74" y="161"/>
                  </a:cubicBezTo>
                  <a:cubicBezTo>
                    <a:pt x="73" y="160"/>
                    <a:pt x="69" y="158"/>
                    <a:pt x="68" y="158"/>
                  </a:cubicBezTo>
                  <a:cubicBezTo>
                    <a:pt x="65" y="158"/>
                    <a:pt x="61" y="158"/>
                    <a:pt x="59" y="159"/>
                  </a:cubicBezTo>
                  <a:cubicBezTo>
                    <a:pt x="59" y="160"/>
                    <a:pt x="59" y="162"/>
                    <a:pt x="59" y="162"/>
                  </a:cubicBezTo>
                  <a:cubicBezTo>
                    <a:pt x="60" y="164"/>
                    <a:pt x="63" y="165"/>
                    <a:pt x="64" y="166"/>
                  </a:cubicBezTo>
                  <a:cubicBezTo>
                    <a:pt x="66" y="166"/>
                    <a:pt x="69" y="165"/>
                    <a:pt x="71" y="166"/>
                  </a:cubicBezTo>
                  <a:cubicBezTo>
                    <a:pt x="71" y="166"/>
                    <a:pt x="72" y="167"/>
                    <a:pt x="72" y="168"/>
                  </a:cubicBezTo>
                  <a:cubicBezTo>
                    <a:pt x="72" y="169"/>
                    <a:pt x="70" y="170"/>
                    <a:pt x="69" y="170"/>
                  </a:cubicBezTo>
                  <a:cubicBezTo>
                    <a:pt x="68" y="170"/>
                    <a:pt x="66" y="167"/>
                    <a:pt x="65" y="167"/>
                  </a:cubicBezTo>
                  <a:cubicBezTo>
                    <a:pt x="63" y="166"/>
                    <a:pt x="58" y="164"/>
                    <a:pt x="56" y="163"/>
                  </a:cubicBezTo>
                  <a:cubicBezTo>
                    <a:pt x="54" y="162"/>
                    <a:pt x="50" y="161"/>
                    <a:pt x="48" y="160"/>
                  </a:cubicBezTo>
                  <a:cubicBezTo>
                    <a:pt x="46" y="160"/>
                    <a:pt x="40" y="158"/>
                    <a:pt x="38" y="158"/>
                  </a:cubicBezTo>
                  <a:cubicBezTo>
                    <a:pt x="36" y="159"/>
                    <a:pt x="33" y="159"/>
                    <a:pt x="32" y="160"/>
                  </a:cubicBezTo>
                  <a:cubicBezTo>
                    <a:pt x="32" y="160"/>
                    <a:pt x="32" y="161"/>
                    <a:pt x="32" y="161"/>
                  </a:cubicBezTo>
                  <a:cubicBezTo>
                    <a:pt x="30" y="163"/>
                    <a:pt x="22" y="165"/>
                    <a:pt x="19" y="166"/>
                  </a:cubicBezTo>
                  <a:cubicBezTo>
                    <a:pt x="17" y="167"/>
                    <a:pt x="13" y="168"/>
                    <a:pt x="12" y="170"/>
                  </a:cubicBezTo>
                  <a:cubicBezTo>
                    <a:pt x="12" y="171"/>
                    <a:pt x="13" y="174"/>
                    <a:pt x="13" y="176"/>
                  </a:cubicBezTo>
                  <a:cubicBezTo>
                    <a:pt x="12" y="176"/>
                    <a:pt x="10" y="177"/>
                    <a:pt x="9" y="177"/>
                  </a:cubicBezTo>
                  <a:cubicBezTo>
                    <a:pt x="8" y="177"/>
                    <a:pt x="4" y="176"/>
                    <a:pt x="4" y="177"/>
                  </a:cubicBezTo>
                  <a:cubicBezTo>
                    <a:pt x="4" y="177"/>
                    <a:pt x="1" y="179"/>
                    <a:pt x="0" y="180"/>
                  </a:cubicBezTo>
                  <a:cubicBezTo>
                    <a:pt x="0" y="181"/>
                    <a:pt x="0" y="182"/>
                    <a:pt x="0" y="183"/>
                  </a:cubicBezTo>
                  <a:cubicBezTo>
                    <a:pt x="0" y="183"/>
                    <a:pt x="1" y="183"/>
                    <a:pt x="1" y="184"/>
                  </a:cubicBezTo>
                  <a:cubicBezTo>
                    <a:pt x="2" y="184"/>
                    <a:pt x="2" y="186"/>
                    <a:pt x="2" y="188"/>
                  </a:cubicBezTo>
                  <a:cubicBezTo>
                    <a:pt x="2" y="188"/>
                    <a:pt x="1" y="188"/>
                    <a:pt x="1" y="189"/>
                  </a:cubicBezTo>
                  <a:cubicBezTo>
                    <a:pt x="1" y="189"/>
                    <a:pt x="1" y="190"/>
                    <a:pt x="1" y="191"/>
                  </a:cubicBezTo>
                  <a:cubicBezTo>
                    <a:pt x="1" y="191"/>
                    <a:pt x="3" y="193"/>
                    <a:pt x="3" y="193"/>
                  </a:cubicBezTo>
                  <a:cubicBezTo>
                    <a:pt x="4" y="194"/>
                    <a:pt x="6" y="193"/>
                    <a:pt x="7" y="194"/>
                  </a:cubicBezTo>
                  <a:cubicBezTo>
                    <a:pt x="7" y="195"/>
                    <a:pt x="7" y="196"/>
                    <a:pt x="8" y="197"/>
                  </a:cubicBezTo>
                  <a:cubicBezTo>
                    <a:pt x="9" y="198"/>
                    <a:pt x="13" y="198"/>
                    <a:pt x="14" y="199"/>
                  </a:cubicBezTo>
                  <a:cubicBezTo>
                    <a:pt x="15" y="200"/>
                    <a:pt x="16" y="203"/>
                    <a:pt x="16" y="204"/>
                  </a:cubicBezTo>
                  <a:cubicBezTo>
                    <a:pt x="16" y="205"/>
                    <a:pt x="16" y="207"/>
                    <a:pt x="16" y="207"/>
                  </a:cubicBezTo>
                  <a:cubicBezTo>
                    <a:pt x="17" y="208"/>
                    <a:pt x="19" y="209"/>
                    <a:pt x="21" y="210"/>
                  </a:cubicBezTo>
                  <a:cubicBezTo>
                    <a:pt x="21" y="211"/>
                    <a:pt x="24" y="211"/>
                    <a:pt x="24" y="211"/>
                  </a:cubicBezTo>
                  <a:cubicBezTo>
                    <a:pt x="25" y="210"/>
                    <a:pt x="24" y="208"/>
                    <a:pt x="25" y="207"/>
                  </a:cubicBezTo>
                  <a:cubicBezTo>
                    <a:pt x="26" y="206"/>
                    <a:pt x="31" y="206"/>
                    <a:pt x="32" y="207"/>
                  </a:cubicBezTo>
                  <a:cubicBezTo>
                    <a:pt x="32" y="208"/>
                    <a:pt x="31" y="211"/>
                    <a:pt x="31" y="211"/>
                  </a:cubicBezTo>
                  <a:cubicBezTo>
                    <a:pt x="31" y="213"/>
                    <a:pt x="33" y="215"/>
                    <a:pt x="34" y="216"/>
                  </a:cubicBezTo>
                  <a:cubicBezTo>
                    <a:pt x="36" y="217"/>
                    <a:pt x="40" y="217"/>
                    <a:pt x="41" y="217"/>
                  </a:cubicBezTo>
                  <a:cubicBezTo>
                    <a:pt x="43" y="217"/>
                    <a:pt x="46" y="216"/>
                    <a:pt x="47" y="216"/>
                  </a:cubicBezTo>
                  <a:cubicBezTo>
                    <a:pt x="49" y="215"/>
                    <a:pt x="53" y="212"/>
                    <a:pt x="55" y="211"/>
                  </a:cubicBezTo>
                  <a:cubicBezTo>
                    <a:pt x="56" y="211"/>
                    <a:pt x="57" y="210"/>
                    <a:pt x="58" y="210"/>
                  </a:cubicBezTo>
                  <a:cubicBezTo>
                    <a:pt x="59" y="210"/>
                    <a:pt x="61" y="210"/>
                    <a:pt x="62" y="211"/>
                  </a:cubicBezTo>
                  <a:cubicBezTo>
                    <a:pt x="62" y="212"/>
                    <a:pt x="61" y="213"/>
                    <a:pt x="61" y="214"/>
                  </a:cubicBezTo>
                  <a:cubicBezTo>
                    <a:pt x="61" y="215"/>
                    <a:pt x="58" y="216"/>
                    <a:pt x="58" y="217"/>
                  </a:cubicBezTo>
                  <a:cubicBezTo>
                    <a:pt x="57" y="218"/>
                    <a:pt x="57" y="221"/>
                    <a:pt x="57" y="222"/>
                  </a:cubicBezTo>
                  <a:cubicBezTo>
                    <a:pt x="57" y="222"/>
                    <a:pt x="58" y="224"/>
                    <a:pt x="58" y="224"/>
                  </a:cubicBezTo>
                  <a:cubicBezTo>
                    <a:pt x="59" y="224"/>
                    <a:pt x="61" y="223"/>
                    <a:pt x="62" y="223"/>
                  </a:cubicBezTo>
                  <a:cubicBezTo>
                    <a:pt x="62" y="222"/>
                    <a:pt x="62" y="221"/>
                    <a:pt x="62" y="220"/>
                  </a:cubicBezTo>
                  <a:cubicBezTo>
                    <a:pt x="63" y="218"/>
                    <a:pt x="65" y="215"/>
                    <a:pt x="66" y="214"/>
                  </a:cubicBezTo>
                  <a:cubicBezTo>
                    <a:pt x="68" y="213"/>
                    <a:pt x="71" y="211"/>
                    <a:pt x="72" y="212"/>
                  </a:cubicBezTo>
                  <a:cubicBezTo>
                    <a:pt x="72" y="213"/>
                    <a:pt x="72" y="214"/>
                    <a:pt x="72" y="214"/>
                  </a:cubicBezTo>
                  <a:cubicBezTo>
                    <a:pt x="72" y="215"/>
                    <a:pt x="70" y="215"/>
                    <a:pt x="69" y="215"/>
                  </a:cubicBezTo>
                  <a:cubicBezTo>
                    <a:pt x="69" y="216"/>
                    <a:pt x="68" y="217"/>
                    <a:pt x="68" y="218"/>
                  </a:cubicBezTo>
                  <a:cubicBezTo>
                    <a:pt x="68" y="219"/>
                    <a:pt x="69" y="220"/>
                    <a:pt x="69" y="220"/>
                  </a:cubicBezTo>
                  <a:cubicBezTo>
                    <a:pt x="70" y="220"/>
                    <a:pt x="71" y="220"/>
                    <a:pt x="72" y="220"/>
                  </a:cubicBezTo>
                  <a:cubicBezTo>
                    <a:pt x="73" y="220"/>
                    <a:pt x="74" y="218"/>
                    <a:pt x="76" y="219"/>
                  </a:cubicBezTo>
                  <a:cubicBezTo>
                    <a:pt x="76" y="219"/>
                    <a:pt x="76" y="219"/>
                    <a:pt x="76" y="219"/>
                  </a:cubicBezTo>
                  <a:cubicBezTo>
                    <a:pt x="77" y="220"/>
                    <a:pt x="75" y="223"/>
                    <a:pt x="74" y="224"/>
                  </a:cubicBezTo>
                  <a:cubicBezTo>
                    <a:pt x="73" y="226"/>
                    <a:pt x="71" y="229"/>
                    <a:pt x="69" y="229"/>
                  </a:cubicBezTo>
                  <a:cubicBezTo>
                    <a:pt x="68" y="230"/>
                    <a:pt x="65" y="229"/>
                    <a:pt x="64" y="229"/>
                  </a:cubicBezTo>
                  <a:cubicBezTo>
                    <a:pt x="63" y="229"/>
                    <a:pt x="59" y="230"/>
                    <a:pt x="57" y="231"/>
                  </a:cubicBezTo>
                  <a:cubicBezTo>
                    <a:pt x="57" y="232"/>
                    <a:pt x="57" y="234"/>
                    <a:pt x="57" y="235"/>
                  </a:cubicBezTo>
                  <a:cubicBezTo>
                    <a:pt x="56" y="236"/>
                    <a:pt x="55" y="240"/>
                    <a:pt x="56" y="241"/>
                  </a:cubicBezTo>
                  <a:cubicBezTo>
                    <a:pt x="57" y="242"/>
                    <a:pt x="59" y="240"/>
                    <a:pt x="59" y="239"/>
                  </a:cubicBezTo>
                  <a:cubicBezTo>
                    <a:pt x="61" y="239"/>
                    <a:pt x="63" y="235"/>
                    <a:pt x="64" y="234"/>
                  </a:cubicBezTo>
                  <a:cubicBezTo>
                    <a:pt x="66" y="232"/>
                    <a:pt x="72" y="231"/>
                    <a:pt x="74" y="229"/>
                  </a:cubicBezTo>
                  <a:cubicBezTo>
                    <a:pt x="76" y="228"/>
                    <a:pt x="78" y="226"/>
                    <a:pt x="79" y="224"/>
                  </a:cubicBezTo>
                  <a:cubicBezTo>
                    <a:pt x="81" y="222"/>
                    <a:pt x="87" y="220"/>
                    <a:pt x="91" y="219"/>
                  </a:cubicBezTo>
                  <a:cubicBezTo>
                    <a:pt x="91" y="219"/>
                    <a:pt x="93" y="219"/>
                    <a:pt x="94" y="219"/>
                  </a:cubicBezTo>
                  <a:cubicBezTo>
                    <a:pt x="94" y="220"/>
                    <a:pt x="93" y="221"/>
                    <a:pt x="93" y="222"/>
                  </a:cubicBezTo>
                  <a:cubicBezTo>
                    <a:pt x="92" y="223"/>
                    <a:pt x="89" y="224"/>
                    <a:pt x="88" y="225"/>
                  </a:cubicBezTo>
                  <a:cubicBezTo>
                    <a:pt x="88" y="226"/>
                    <a:pt x="88" y="228"/>
                    <a:pt x="88" y="228"/>
                  </a:cubicBezTo>
                  <a:cubicBezTo>
                    <a:pt x="89" y="229"/>
                    <a:pt x="89" y="231"/>
                    <a:pt x="91" y="231"/>
                  </a:cubicBezTo>
                  <a:cubicBezTo>
                    <a:pt x="92" y="231"/>
                    <a:pt x="93" y="227"/>
                    <a:pt x="95" y="226"/>
                  </a:cubicBezTo>
                  <a:cubicBezTo>
                    <a:pt x="97" y="223"/>
                    <a:pt x="105" y="221"/>
                    <a:pt x="109" y="220"/>
                  </a:cubicBezTo>
                  <a:cubicBezTo>
                    <a:pt x="110" y="220"/>
                    <a:pt x="112" y="219"/>
                    <a:pt x="113" y="220"/>
                  </a:cubicBezTo>
                  <a:cubicBezTo>
                    <a:pt x="114" y="220"/>
                    <a:pt x="114" y="222"/>
                    <a:pt x="114" y="222"/>
                  </a:cubicBezTo>
                  <a:cubicBezTo>
                    <a:pt x="115" y="223"/>
                    <a:pt x="116" y="224"/>
                    <a:pt x="117" y="225"/>
                  </a:cubicBezTo>
                  <a:cubicBezTo>
                    <a:pt x="118" y="226"/>
                    <a:pt x="120" y="225"/>
                    <a:pt x="122" y="224"/>
                  </a:cubicBezTo>
                  <a:cubicBezTo>
                    <a:pt x="122" y="224"/>
                    <a:pt x="122" y="222"/>
                    <a:pt x="122" y="222"/>
                  </a:cubicBezTo>
                  <a:cubicBezTo>
                    <a:pt x="123" y="221"/>
                    <a:pt x="125" y="220"/>
                    <a:pt x="126" y="221"/>
                  </a:cubicBezTo>
                  <a:cubicBezTo>
                    <a:pt x="127" y="221"/>
                    <a:pt x="126" y="222"/>
                    <a:pt x="126" y="223"/>
                  </a:cubicBezTo>
                  <a:cubicBezTo>
                    <a:pt x="125" y="224"/>
                    <a:pt x="123" y="225"/>
                    <a:pt x="122" y="226"/>
                  </a:cubicBezTo>
                  <a:cubicBezTo>
                    <a:pt x="122" y="227"/>
                    <a:pt x="121" y="228"/>
                    <a:pt x="121" y="229"/>
                  </a:cubicBezTo>
                  <a:cubicBezTo>
                    <a:pt x="121" y="230"/>
                    <a:pt x="123" y="231"/>
                    <a:pt x="122" y="231"/>
                  </a:cubicBezTo>
                  <a:cubicBezTo>
                    <a:pt x="122" y="232"/>
                    <a:pt x="121" y="234"/>
                    <a:pt x="120" y="235"/>
                  </a:cubicBezTo>
                  <a:cubicBezTo>
                    <a:pt x="119" y="235"/>
                    <a:pt x="117" y="235"/>
                    <a:pt x="116" y="235"/>
                  </a:cubicBezTo>
                  <a:cubicBezTo>
                    <a:pt x="115" y="234"/>
                    <a:pt x="114" y="231"/>
                    <a:pt x="115" y="230"/>
                  </a:cubicBezTo>
                  <a:cubicBezTo>
                    <a:pt x="115" y="230"/>
                    <a:pt x="116" y="229"/>
                    <a:pt x="117" y="229"/>
                  </a:cubicBezTo>
                  <a:cubicBezTo>
                    <a:pt x="117" y="228"/>
                    <a:pt x="116" y="228"/>
                    <a:pt x="116" y="227"/>
                  </a:cubicBezTo>
                  <a:cubicBezTo>
                    <a:pt x="115" y="227"/>
                    <a:pt x="113" y="228"/>
                    <a:pt x="112" y="228"/>
                  </a:cubicBezTo>
                  <a:cubicBezTo>
                    <a:pt x="111" y="229"/>
                    <a:pt x="108" y="232"/>
                    <a:pt x="108" y="234"/>
                  </a:cubicBezTo>
                  <a:cubicBezTo>
                    <a:pt x="107" y="235"/>
                    <a:pt x="108" y="237"/>
                    <a:pt x="107" y="238"/>
                  </a:cubicBezTo>
                  <a:cubicBezTo>
                    <a:pt x="107" y="239"/>
                    <a:pt x="105" y="239"/>
                    <a:pt x="104" y="240"/>
                  </a:cubicBezTo>
                  <a:cubicBezTo>
                    <a:pt x="104" y="240"/>
                    <a:pt x="104" y="242"/>
                    <a:pt x="103" y="242"/>
                  </a:cubicBezTo>
                  <a:cubicBezTo>
                    <a:pt x="102" y="243"/>
                    <a:pt x="99" y="243"/>
                    <a:pt x="97" y="244"/>
                  </a:cubicBezTo>
                  <a:cubicBezTo>
                    <a:pt x="96" y="244"/>
                    <a:pt x="96" y="245"/>
                    <a:pt x="96" y="246"/>
                  </a:cubicBezTo>
                  <a:cubicBezTo>
                    <a:pt x="96" y="247"/>
                    <a:pt x="97" y="249"/>
                    <a:pt x="96" y="250"/>
                  </a:cubicBezTo>
                  <a:cubicBezTo>
                    <a:pt x="96" y="251"/>
                    <a:pt x="94" y="252"/>
                    <a:pt x="93" y="253"/>
                  </a:cubicBezTo>
                  <a:cubicBezTo>
                    <a:pt x="93" y="254"/>
                    <a:pt x="93" y="257"/>
                    <a:pt x="94" y="257"/>
                  </a:cubicBezTo>
                  <a:cubicBezTo>
                    <a:pt x="94" y="258"/>
                    <a:pt x="95" y="259"/>
                    <a:pt x="96" y="259"/>
                  </a:cubicBezTo>
                  <a:cubicBezTo>
                    <a:pt x="98" y="260"/>
                    <a:pt x="102" y="259"/>
                    <a:pt x="103" y="259"/>
                  </a:cubicBezTo>
                  <a:cubicBezTo>
                    <a:pt x="104" y="260"/>
                    <a:pt x="106" y="262"/>
                    <a:pt x="106" y="263"/>
                  </a:cubicBezTo>
                  <a:cubicBezTo>
                    <a:pt x="106" y="263"/>
                    <a:pt x="104" y="263"/>
                    <a:pt x="104" y="263"/>
                  </a:cubicBezTo>
                  <a:cubicBezTo>
                    <a:pt x="103" y="263"/>
                    <a:pt x="101" y="261"/>
                    <a:pt x="100" y="261"/>
                  </a:cubicBezTo>
                  <a:cubicBezTo>
                    <a:pt x="98" y="261"/>
                    <a:pt x="94" y="263"/>
                    <a:pt x="93" y="263"/>
                  </a:cubicBezTo>
                  <a:cubicBezTo>
                    <a:pt x="92" y="262"/>
                    <a:pt x="90" y="260"/>
                    <a:pt x="89" y="260"/>
                  </a:cubicBezTo>
                  <a:cubicBezTo>
                    <a:pt x="88" y="259"/>
                    <a:pt x="86" y="259"/>
                    <a:pt x="86" y="260"/>
                  </a:cubicBezTo>
                  <a:cubicBezTo>
                    <a:pt x="84" y="260"/>
                    <a:pt x="82" y="263"/>
                    <a:pt x="80" y="265"/>
                  </a:cubicBezTo>
                  <a:cubicBezTo>
                    <a:pt x="80" y="265"/>
                    <a:pt x="79" y="267"/>
                    <a:pt x="78" y="268"/>
                  </a:cubicBezTo>
                  <a:cubicBezTo>
                    <a:pt x="78" y="269"/>
                    <a:pt x="78" y="270"/>
                    <a:pt x="78" y="270"/>
                  </a:cubicBezTo>
                  <a:cubicBezTo>
                    <a:pt x="79" y="272"/>
                    <a:pt x="82" y="274"/>
                    <a:pt x="84" y="27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127"/>
            <p:cNvSpPr>
              <a:spLocks/>
            </p:cNvSpPr>
            <p:nvPr/>
          </p:nvSpPr>
          <p:spPr bwMode="auto">
            <a:xfrm>
              <a:off x="2198" y="851"/>
              <a:ext cx="37" cy="27"/>
            </a:xfrm>
            <a:custGeom>
              <a:avLst/>
              <a:gdLst>
                <a:gd name="T0" fmla="*/ 8 w 14"/>
                <a:gd name="T1" fmla="*/ 7 h 10"/>
                <a:gd name="T2" fmla="*/ 12 w 14"/>
                <a:gd name="T3" fmla="*/ 10 h 10"/>
                <a:gd name="T4" fmla="*/ 14 w 14"/>
                <a:gd name="T5" fmla="*/ 8 h 10"/>
                <a:gd name="T6" fmla="*/ 12 w 14"/>
                <a:gd name="T7" fmla="*/ 5 h 10"/>
                <a:gd name="T8" fmla="*/ 7 w 14"/>
                <a:gd name="T9" fmla="*/ 2 h 10"/>
                <a:gd name="T10" fmla="*/ 4 w 14"/>
                <a:gd name="T11" fmla="*/ 3 h 10"/>
                <a:gd name="T12" fmla="*/ 2 w 14"/>
                <a:gd name="T13" fmla="*/ 0 h 10"/>
                <a:gd name="T14" fmla="*/ 0 w 14"/>
                <a:gd name="T15" fmla="*/ 1 h 10"/>
                <a:gd name="T16" fmla="*/ 3 w 14"/>
                <a:gd name="T17" fmla="*/ 6 h 10"/>
                <a:gd name="T18" fmla="*/ 8 w 14"/>
                <a:gd name="T1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0">
                  <a:moveTo>
                    <a:pt x="8" y="7"/>
                  </a:moveTo>
                  <a:cubicBezTo>
                    <a:pt x="9" y="7"/>
                    <a:pt x="10" y="10"/>
                    <a:pt x="12" y="10"/>
                  </a:cubicBezTo>
                  <a:cubicBezTo>
                    <a:pt x="12" y="10"/>
                    <a:pt x="14" y="9"/>
                    <a:pt x="14" y="8"/>
                  </a:cubicBezTo>
                  <a:cubicBezTo>
                    <a:pt x="14" y="7"/>
                    <a:pt x="12" y="6"/>
                    <a:pt x="12" y="5"/>
                  </a:cubicBezTo>
                  <a:cubicBezTo>
                    <a:pt x="10" y="4"/>
                    <a:pt x="9" y="2"/>
                    <a:pt x="7" y="2"/>
                  </a:cubicBezTo>
                  <a:cubicBezTo>
                    <a:pt x="7" y="1"/>
                    <a:pt x="5" y="3"/>
                    <a:pt x="4" y="3"/>
                  </a:cubicBezTo>
                  <a:cubicBezTo>
                    <a:pt x="3" y="3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3"/>
                    <a:pt x="2" y="5"/>
                    <a:pt x="3" y="6"/>
                  </a:cubicBezTo>
                  <a:cubicBezTo>
                    <a:pt x="4" y="6"/>
                    <a:pt x="7" y="6"/>
                    <a:pt x="8" y="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128"/>
            <p:cNvSpPr>
              <a:spLocks/>
            </p:cNvSpPr>
            <p:nvPr/>
          </p:nvSpPr>
          <p:spPr bwMode="auto">
            <a:xfrm>
              <a:off x="2198" y="851"/>
              <a:ext cx="37" cy="27"/>
            </a:xfrm>
            <a:custGeom>
              <a:avLst/>
              <a:gdLst>
                <a:gd name="T0" fmla="*/ 8 w 14"/>
                <a:gd name="T1" fmla="*/ 7 h 10"/>
                <a:gd name="T2" fmla="*/ 12 w 14"/>
                <a:gd name="T3" fmla="*/ 10 h 10"/>
                <a:gd name="T4" fmla="*/ 14 w 14"/>
                <a:gd name="T5" fmla="*/ 8 h 10"/>
                <a:gd name="T6" fmla="*/ 12 w 14"/>
                <a:gd name="T7" fmla="*/ 5 h 10"/>
                <a:gd name="T8" fmla="*/ 7 w 14"/>
                <a:gd name="T9" fmla="*/ 2 h 10"/>
                <a:gd name="T10" fmla="*/ 4 w 14"/>
                <a:gd name="T11" fmla="*/ 3 h 10"/>
                <a:gd name="T12" fmla="*/ 2 w 14"/>
                <a:gd name="T13" fmla="*/ 0 h 10"/>
                <a:gd name="T14" fmla="*/ 0 w 14"/>
                <a:gd name="T15" fmla="*/ 1 h 10"/>
                <a:gd name="T16" fmla="*/ 3 w 14"/>
                <a:gd name="T17" fmla="*/ 6 h 10"/>
                <a:gd name="T18" fmla="*/ 8 w 14"/>
                <a:gd name="T1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0">
                  <a:moveTo>
                    <a:pt x="8" y="7"/>
                  </a:moveTo>
                  <a:cubicBezTo>
                    <a:pt x="9" y="7"/>
                    <a:pt x="10" y="10"/>
                    <a:pt x="12" y="10"/>
                  </a:cubicBezTo>
                  <a:cubicBezTo>
                    <a:pt x="12" y="10"/>
                    <a:pt x="14" y="9"/>
                    <a:pt x="14" y="8"/>
                  </a:cubicBezTo>
                  <a:cubicBezTo>
                    <a:pt x="14" y="7"/>
                    <a:pt x="12" y="6"/>
                    <a:pt x="12" y="5"/>
                  </a:cubicBezTo>
                  <a:cubicBezTo>
                    <a:pt x="10" y="4"/>
                    <a:pt x="9" y="2"/>
                    <a:pt x="7" y="2"/>
                  </a:cubicBezTo>
                  <a:cubicBezTo>
                    <a:pt x="7" y="1"/>
                    <a:pt x="5" y="3"/>
                    <a:pt x="4" y="3"/>
                  </a:cubicBezTo>
                  <a:cubicBezTo>
                    <a:pt x="3" y="3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3"/>
                    <a:pt x="2" y="5"/>
                    <a:pt x="3" y="6"/>
                  </a:cubicBezTo>
                  <a:cubicBezTo>
                    <a:pt x="4" y="6"/>
                    <a:pt x="7" y="6"/>
                    <a:pt x="8" y="7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129"/>
            <p:cNvSpPr>
              <a:spLocks/>
            </p:cNvSpPr>
            <p:nvPr/>
          </p:nvSpPr>
          <p:spPr bwMode="auto">
            <a:xfrm>
              <a:off x="2067" y="2750"/>
              <a:ext cx="423" cy="393"/>
            </a:xfrm>
            <a:custGeom>
              <a:avLst/>
              <a:gdLst>
                <a:gd name="T0" fmla="*/ 142 w 158"/>
                <a:gd name="T1" fmla="*/ 142 h 147"/>
                <a:gd name="T2" fmla="*/ 152 w 158"/>
                <a:gd name="T3" fmla="*/ 129 h 147"/>
                <a:gd name="T4" fmla="*/ 157 w 158"/>
                <a:gd name="T5" fmla="*/ 103 h 147"/>
                <a:gd name="T6" fmla="*/ 147 w 158"/>
                <a:gd name="T7" fmla="*/ 87 h 147"/>
                <a:gd name="T8" fmla="*/ 138 w 158"/>
                <a:gd name="T9" fmla="*/ 83 h 147"/>
                <a:gd name="T10" fmla="*/ 133 w 158"/>
                <a:gd name="T11" fmla="*/ 73 h 147"/>
                <a:gd name="T12" fmla="*/ 142 w 158"/>
                <a:gd name="T13" fmla="*/ 63 h 147"/>
                <a:gd name="T14" fmla="*/ 147 w 158"/>
                <a:gd name="T15" fmla="*/ 49 h 147"/>
                <a:gd name="T16" fmla="*/ 141 w 158"/>
                <a:gd name="T17" fmla="*/ 35 h 147"/>
                <a:gd name="T18" fmla="*/ 142 w 158"/>
                <a:gd name="T19" fmla="*/ 26 h 147"/>
                <a:gd name="T20" fmla="*/ 129 w 158"/>
                <a:gd name="T21" fmla="*/ 28 h 147"/>
                <a:gd name="T22" fmla="*/ 120 w 158"/>
                <a:gd name="T23" fmla="*/ 22 h 147"/>
                <a:gd name="T24" fmla="*/ 107 w 158"/>
                <a:gd name="T25" fmla="*/ 29 h 147"/>
                <a:gd name="T26" fmla="*/ 98 w 158"/>
                <a:gd name="T27" fmla="*/ 18 h 147"/>
                <a:gd name="T28" fmla="*/ 98 w 158"/>
                <a:gd name="T29" fmla="*/ 13 h 147"/>
                <a:gd name="T30" fmla="*/ 88 w 158"/>
                <a:gd name="T31" fmla="*/ 2 h 147"/>
                <a:gd name="T32" fmla="*/ 80 w 158"/>
                <a:gd name="T33" fmla="*/ 2 h 147"/>
                <a:gd name="T34" fmla="*/ 74 w 158"/>
                <a:gd name="T35" fmla="*/ 8 h 147"/>
                <a:gd name="T36" fmla="*/ 59 w 158"/>
                <a:gd name="T37" fmla="*/ 8 h 147"/>
                <a:gd name="T38" fmla="*/ 43 w 158"/>
                <a:gd name="T39" fmla="*/ 7 h 147"/>
                <a:gd name="T40" fmla="*/ 36 w 158"/>
                <a:gd name="T41" fmla="*/ 17 h 147"/>
                <a:gd name="T42" fmla="*/ 41 w 158"/>
                <a:gd name="T43" fmla="*/ 28 h 147"/>
                <a:gd name="T44" fmla="*/ 44 w 158"/>
                <a:gd name="T45" fmla="*/ 31 h 147"/>
                <a:gd name="T46" fmla="*/ 26 w 158"/>
                <a:gd name="T47" fmla="*/ 48 h 147"/>
                <a:gd name="T48" fmla="*/ 15 w 158"/>
                <a:gd name="T49" fmla="*/ 63 h 147"/>
                <a:gd name="T50" fmla="*/ 7 w 158"/>
                <a:gd name="T51" fmla="*/ 72 h 147"/>
                <a:gd name="T52" fmla="*/ 20 w 158"/>
                <a:gd name="T53" fmla="*/ 81 h 147"/>
                <a:gd name="T54" fmla="*/ 9 w 158"/>
                <a:gd name="T55" fmla="*/ 93 h 147"/>
                <a:gd name="T56" fmla="*/ 4 w 158"/>
                <a:gd name="T57" fmla="*/ 101 h 147"/>
                <a:gd name="T58" fmla="*/ 5 w 158"/>
                <a:gd name="T59" fmla="*/ 107 h 147"/>
                <a:gd name="T60" fmla="*/ 8 w 158"/>
                <a:gd name="T61" fmla="*/ 123 h 147"/>
                <a:gd name="T62" fmla="*/ 12 w 158"/>
                <a:gd name="T63" fmla="*/ 131 h 147"/>
                <a:gd name="T64" fmla="*/ 21 w 158"/>
                <a:gd name="T65" fmla="*/ 125 h 147"/>
                <a:gd name="T66" fmla="*/ 34 w 158"/>
                <a:gd name="T67" fmla="*/ 128 h 147"/>
                <a:gd name="T68" fmla="*/ 41 w 158"/>
                <a:gd name="T69" fmla="*/ 126 h 147"/>
                <a:gd name="T70" fmla="*/ 45 w 158"/>
                <a:gd name="T71" fmla="*/ 131 h 147"/>
                <a:gd name="T72" fmla="*/ 51 w 158"/>
                <a:gd name="T73" fmla="*/ 137 h 147"/>
                <a:gd name="T74" fmla="*/ 57 w 158"/>
                <a:gd name="T75" fmla="*/ 132 h 147"/>
                <a:gd name="T76" fmla="*/ 66 w 158"/>
                <a:gd name="T77" fmla="*/ 129 h 147"/>
                <a:gd name="T78" fmla="*/ 75 w 158"/>
                <a:gd name="T79" fmla="*/ 131 h 147"/>
                <a:gd name="T80" fmla="*/ 80 w 158"/>
                <a:gd name="T81" fmla="*/ 116 h 147"/>
                <a:gd name="T82" fmla="*/ 91 w 158"/>
                <a:gd name="T83" fmla="*/ 121 h 147"/>
                <a:gd name="T84" fmla="*/ 97 w 158"/>
                <a:gd name="T85" fmla="*/ 115 h 147"/>
                <a:gd name="T86" fmla="*/ 110 w 158"/>
                <a:gd name="T87" fmla="*/ 112 h 147"/>
                <a:gd name="T88" fmla="*/ 117 w 158"/>
                <a:gd name="T89" fmla="*/ 118 h 147"/>
                <a:gd name="T90" fmla="*/ 118 w 158"/>
                <a:gd name="T91" fmla="*/ 135 h 147"/>
                <a:gd name="T92" fmla="*/ 124 w 158"/>
                <a:gd name="T93" fmla="*/ 138 h 147"/>
                <a:gd name="T94" fmla="*/ 127 w 158"/>
                <a:gd name="T95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8" h="147">
                  <a:moveTo>
                    <a:pt x="132" y="146"/>
                  </a:moveTo>
                  <a:cubicBezTo>
                    <a:pt x="133" y="145"/>
                    <a:pt x="132" y="142"/>
                    <a:pt x="133" y="141"/>
                  </a:cubicBezTo>
                  <a:cubicBezTo>
                    <a:pt x="135" y="140"/>
                    <a:pt x="140" y="142"/>
                    <a:pt x="142" y="142"/>
                  </a:cubicBezTo>
                  <a:cubicBezTo>
                    <a:pt x="144" y="142"/>
                    <a:pt x="147" y="143"/>
                    <a:pt x="149" y="142"/>
                  </a:cubicBezTo>
                  <a:cubicBezTo>
                    <a:pt x="151" y="141"/>
                    <a:pt x="153" y="136"/>
                    <a:pt x="153" y="133"/>
                  </a:cubicBezTo>
                  <a:cubicBezTo>
                    <a:pt x="154" y="132"/>
                    <a:pt x="152" y="130"/>
                    <a:pt x="152" y="129"/>
                  </a:cubicBezTo>
                  <a:cubicBezTo>
                    <a:pt x="152" y="127"/>
                    <a:pt x="152" y="124"/>
                    <a:pt x="152" y="123"/>
                  </a:cubicBezTo>
                  <a:cubicBezTo>
                    <a:pt x="152" y="122"/>
                    <a:pt x="153" y="119"/>
                    <a:pt x="153" y="119"/>
                  </a:cubicBezTo>
                  <a:cubicBezTo>
                    <a:pt x="153" y="119"/>
                    <a:pt x="156" y="107"/>
                    <a:pt x="157" y="103"/>
                  </a:cubicBezTo>
                  <a:cubicBezTo>
                    <a:pt x="157" y="99"/>
                    <a:pt x="158" y="92"/>
                    <a:pt x="156" y="90"/>
                  </a:cubicBezTo>
                  <a:cubicBezTo>
                    <a:pt x="156" y="88"/>
                    <a:pt x="154" y="86"/>
                    <a:pt x="153" y="85"/>
                  </a:cubicBezTo>
                  <a:cubicBezTo>
                    <a:pt x="151" y="85"/>
                    <a:pt x="148" y="88"/>
                    <a:pt x="147" y="87"/>
                  </a:cubicBezTo>
                  <a:cubicBezTo>
                    <a:pt x="145" y="87"/>
                    <a:pt x="144" y="84"/>
                    <a:pt x="143" y="84"/>
                  </a:cubicBezTo>
                  <a:cubicBezTo>
                    <a:pt x="142" y="84"/>
                    <a:pt x="141" y="84"/>
                    <a:pt x="140" y="84"/>
                  </a:cubicBezTo>
                  <a:cubicBezTo>
                    <a:pt x="139" y="84"/>
                    <a:pt x="138" y="83"/>
                    <a:pt x="138" y="83"/>
                  </a:cubicBezTo>
                  <a:cubicBezTo>
                    <a:pt x="138" y="82"/>
                    <a:pt x="138" y="80"/>
                    <a:pt x="138" y="79"/>
                  </a:cubicBezTo>
                  <a:cubicBezTo>
                    <a:pt x="137" y="78"/>
                    <a:pt x="134" y="78"/>
                    <a:pt x="133" y="77"/>
                  </a:cubicBezTo>
                  <a:cubicBezTo>
                    <a:pt x="133" y="77"/>
                    <a:pt x="132" y="74"/>
                    <a:pt x="133" y="73"/>
                  </a:cubicBezTo>
                  <a:cubicBezTo>
                    <a:pt x="133" y="72"/>
                    <a:pt x="136" y="73"/>
                    <a:pt x="136" y="72"/>
                  </a:cubicBezTo>
                  <a:cubicBezTo>
                    <a:pt x="137" y="71"/>
                    <a:pt x="136" y="69"/>
                    <a:pt x="136" y="68"/>
                  </a:cubicBezTo>
                  <a:cubicBezTo>
                    <a:pt x="137" y="66"/>
                    <a:pt x="141" y="65"/>
                    <a:pt x="142" y="63"/>
                  </a:cubicBezTo>
                  <a:cubicBezTo>
                    <a:pt x="143" y="62"/>
                    <a:pt x="144" y="60"/>
                    <a:pt x="144" y="59"/>
                  </a:cubicBezTo>
                  <a:cubicBezTo>
                    <a:pt x="144" y="58"/>
                    <a:pt x="144" y="56"/>
                    <a:pt x="144" y="55"/>
                  </a:cubicBezTo>
                  <a:cubicBezTo>
                    <a:pt x="144" y="54"/>
                    <a:pt x="147" y="51"/>
                    <a:pt x="147" y="49"/>
                  </a:cubicBezTo>
                  <a:cubicBezTo>
                    <a:pt x="147" y="48"/>
                    <a:pt x="145" y="46"/>
                    <a:pt x="145" y="45"/>
                  </a:cubicBezTo>
                  <a:cubicBezTo>
                    <a:pt x="145" y="44"/>
                    <a:pt x="145" y="41"/>
                    <a:pt x="144" y="39"/>
                  </a:cubicBezTo>
                  <a:cubicBezTo>
                    <a:pt x="144" y="38"/>
                    <a:pt x="141" y="36"/>
                    <a:pt x="141" y="35"/>
                  </a:cubicBezTo>
                  <a:cubicBezTo>
                    <a:pt x="141" y="33"/>
                    <a:pt x="145" y="32"/>
                    <a:pt x="145" y="30"/>
                  </a:cubicBezTo>
                  <a:cubicBezTo>
                    <a:pt x="145" y="29"/>
                    <a:pt x="144" y="29"/>
                    <a:pt x="143" y="28"/>
                  </a:cubicBezTo>
                  <a:cubicBezTo>
                    <a:pt x="143" y="28"/>
                    <a:pt x="142" y="26"/>
                    <a:pt x="142" y="26"/>
                  </a:cubicBezTo>
                  <a:cubicBezTo>
                    <a:pt x="141" y="25"/>
                    <a:pt x="138" y="25"/>
                    <a:pt x="137" y="25"/>
                  </a:cubicBezTo>
                  <a:cubicBezTo>
                    <a:pt x="136" y="25"/>
                    <a:pt x="134" y="26"/>
                    <a:pt x="133" y="26"/>
                  </a:cubicBezTo>
                  <a:cubicBezTo>
                    <a:pt x="132" y="27"/>
                    <a:pt x="130" y="28"/>
                    <a:pt x="129" y="28"/>
                  </a:cubicBezTo>
                  <a:cubicBezTo>
                    <a:pt x="128" y="28"/>
                    <a:pt x="126" y="28"/>
                    <a:pt x="126" y="26"/>
                  </a:cubicBezTo>
                  <a:cubicBezTo>
                    <a:pt x="125" y="26"/>
                    <a:pt x="124" y="23"/>
                    <a:pt x="123" y="22"/>
                  </a:cubicBezTo>
                  <a:cubicBezTo>
                    <a:pt x="122" y="22"/>
                    <a:pt x="120" y="22"/>
                    <a:pt x="120" y="22"/>
                  </a:cubicBezTo>
                  <a:cubicBezTo>
                    <a:pt x="118" y="22"/>
                    <a:pt x="116" y="24"/>
                    <a:pt x="115" y="25"/>
                  </a:cubicBezTo>
                  <a:cubicBezTo>
                    <a:pt x="114" y="26"/>
                    <a:pt x="113" y="29"/>
                    <a:pt x="112" y="29"/>
                  </a:cubicBezTo>
                  <a:cubicBezTo>
                    <a:pt x="111" y="30"/>
                    <a:pt x="109" y="29"/>
                    <a:pt x="107" y="29"/>
                  </a:cubicBezTo>
                  <a:cubicBezTo>
                    <a:pt x="106" y="29"/>
                    <a:pt x="104" y="29"/>
                    <a:pt x="102" y="29"/>
                  </a:cubicBezTo>
                  <a:cubicBezTo>
                    <a:pt x="102" y="28"/>
                    <a:pt x="100" y="27"/>
                    <a:pt x="100" y="26"/>
                  </a:cubicBezTo>
                  <a:cubicBezTo>
                    <a:pt x="99" y="25"/>
                    <a:pt x="98" y="21"/>
                    <a:pt x="98" y="18"/>
                  </a:cubicBezTo>
                  <a:cubicBezTo>
                    <a:pt x="98" y="18"/>
                    <a:pt x="99" y="17"/>
                    <a:pt x="99" y="16"/>
                  </a:cubicBezTo>
                  <a:cubicBezTo>
                    <a:pt x="100" y="15"/>
                    <a:pt x="100" y="15"/>
                    <a:pt x="100" y="15"/>
                  </a:cubicBezTo>
                  <a:cubicBezTo>
                    <a:pt x="100" y="14"/>
                    <a:pt x="98" y="14"/>
                    <a:pt x="98" y="13"/>
                  </a:cubicBezTo>
                  <a:cubicBezTo>
                    <a:pt x="96" y="10"/>
                    <a:pt x="95" y="4"/>
                    <a:pt x="92" y="2"/>
                  </a:cubicBezTo>
                  <a:cubicBezTo>
                    <a:pt x="92" y="1"/>
                    <a:pt x="90" y="0"/>
                    <a:pt x="89" y="1"/>
                  </a:cubicBezTo>
                  <a:cubicBezTo>
                    <a:pt x="88" y="1"/>
                    <a:pt x="88" y="2"/>
                    <a:pt x="88" y="2"/>
                  </a:cubicBezTo>
                  <a:cubicBezTo>
                    <a:pt x="87" y="2"/>
                    <a:pt x="86" y="2"/>
                    <a:pt x="85" y="2"/>
                  </a:cubicBezTo>
                  <a:cubicBezTo>
                    <a:pt x="84" y="2"/>
                    <a:pt x="83" y="1"/>
                    <a:pt x="82" y="1"/>
                  </a:cubicBezTo>
                  <a:cubicBezTo>
                    <a:pt x="81" y="1"/>
                    <a:pt x="80" y="1"/>
                    <a:pt x="80" y="2"/>
                  </a:cubicBezTo>
                  <a:cubicBezTo>
                    <a:pt x="79" y="3"/>
                    <a:pt x="82" y="5"/>
                    <a:pt x="82" y="7"/>
                  </a:cubicBezTo>
                  <a:cubicBezTo>
                    <a:pt x="81" y="7"/>
                    <a:pt x="80" y="8"/>
                    <a:pt x="79" y="8"/>
                  </a:cubicBezTo>
                  <a:cubicBezTo>
                    <a:pt x="78" y="8"/>
                    <a:pt x="75" y="8"/>
                    <a:pt x="74" y="8"/>
                  </a:cubicBezTo>
                  <a:cubicBezTo>
                    <a:pt x="73" y="7"/>
                    <a:pt x="73" y="4"/>
                    <a:pt x="72" y="3"/>
                  </a:cubicBezTo>
                  <a:cubicBezTo>
                    <a:pt x="72" y="3"/>
                    <a:pt x="70" y="3"/>
                    <a:pt x="69" y="3"/>
                  </a:cubicBezTo>
                  <a:cubicBezTo>
                    <a:pt x="66" y="3"/>
                    <a:pt x="62" y="8"/>
                    <a:pt x="59" y="8"/>
                  </a:cubicBezTo>
                  <a:cubicBezTo>
                    <a:pt x="58" y="8"/>
                    <a:pt x="56" y="7"/>
                    <a:pt x="55" y="7"/>
                  </a:cubicBezTo>
                  <a:cubicBezTo>
                    <a:pt x="53" y="7"/>
                    <a:pt x="50" y="9"/>
                    <a:pt x="49" y="9"/>
                  </a:cubicBezTo>
                  <a:cubicBezTo>
                    <a:pt x="47" y="9"/>
                    <a:pt x="44" y="7"/>
                    <a:pt x="43" y="7"/>
                  </a:cubicBezTo>
                  <a:cubicBezTo>
                    <a:pt x="41" y="7"/>
                    <a:pt x="38" y="9"/>
                    <a:pt x="37" y="10"/>
                  </a:cubicBezTo>
                  <a:cubicBezTo>
                    <a:pt x="36" y="12"/>
                    <a:pt x="35" y="14"/>
                    <a:pt x="35" y="15"/>
                  </a:cubicBezTo>
                  <a:cubicBezTo>
                    <a:pt x="35" y="16"/>
                    <a:pt x="36" y="17"/>
                    <a:pt x="36" y="17"/>
                  </a:cubicBezTo>
                  <a:cubicBezTo>
                    <a:pt x="36" y="17"/>
                    <a:pt x="37" y="18"/>
                    <a:pt x="38" y="18"/>
                  </a:cubicBezTo>
                  <a:cubicBezTo>
                    <a:pt x="38" y="18"/>
                    <a:pt x="40" y="19"/>
                    <a:pt x="40" y="20"/>
                  </a:cubicBezTo>
                  <a:cubicBezTo>
                    <a:pt x="41" y="22"/>
                    <a:pt x="39" y="26"/>
                    <a:pt x="41" y="28"/>
                  </a:cubicBezTo>
                  <a:cubicBezTo>
                    <a:pt x="42" y="28"/>
                    <a:pt x="43" y="28"/>
                    <a:pt x="43" y="28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9"/>
                    <a:pt x="44" y="30"/>
                    <a:pt x="44" y="31"/>
                  </a:cubicBezTo>
                  <a:cubicBezTo>
                    <a:pt x="42" y="34"/>
                    <a:pt x="36" y="40"/>
                    <a:pt x="32" y="41"/>
                  </a:cubicBezTo>
                  <a:cubicBezTo>
                    <a:pt x="31" y="42"/>
                    <a:pt x="29" y="41"/>
                    <a:pt x="28" y="42"/>
                  </a:cubicBezTo>
                  <a:cubicBezTo>
                    <a:pt x="27" y="43"/>
                    <a:pt x="27" y="47"/>
                    <a:pt x="26" y="48"/>
                  </a:cubicBezTo>
                  <a:cubicBezTo>
                    <a:pt x="24" y="49"/>
                    <a:pt x="20" y="49"/>
                    <a:pt x="19" y="51"/>
                  </a:cubicBezTo>
                  <a:cubicBezTo>
                    <a:pt x="17" y="53"/>
                    <a:pt x="14" y="59"/>
                    <a:pt x="14" y="62"/>
                  </a:cubicBezTo>
                  <a:cubicBezTo>
                    <a:pt x="14" y="62"/>
                    <a:pt x="15" y="63"/>
                    <a:pt x="15" y="63"/>
                  </a:cubicBezTo>
                  <a:cubicBezTo>
                    <a:pt x="15" y="64"/>
                    <a:pt x="14" y="65"/>
                    <a:pt x="14" y="65"/>
                  </a:cubicBezTo>
                  <a:cubicBezTo>
                    <a:pt x="13" y="67"/>
                    <a:pt x="7" y="71"/>
                    <a:pt x="7" y="71"/>
                  </a:cubicBezTo>
                  <a:cubicBezTo>
                    <a:pt x="7" y="72"/>
                    <a:pt x="7" y="72"/>
                    <a:pt x="7" y="72"/>
                  </a:cubicBezTo>
                  <a:cubicBezTo>
                    <a:pt x="7" y="72"/>
                    <a:pt x="9" y="78"/>
                    <a:pt x="11" y="79"/>
                  </a:cubicBezTo>
                  <a:cubicBezTo>
                    <a:pt x="13" y="80"/>
                    <a:pt x="17" y="79"/>
                    <a:pt x="19" y="80"/>
                  </a:cubicBezTo>
                  <a:cubicBezTo>
                    <a:pt x="20" y="80"/>
                    <a:pt x="20" y="81"/>
                    <a:pt x="20" y="81"/>
                  </a:cubicBezTo>
                  <a:cubicBezTo>
                    <a:pt x="20" y="83"/>
                    <a:pt x="19" y="85"/>
                    <a:pt x="17" y="86"/>
                  </a:cubicBezTo>
                  <a:cubicBezTo>
                    <a:pt x="16" y="87"/>
                    <a:pt x="13" y="88"/>
                    <a:pt x="11" y="89"/>
                  </a:cubicBezTo>
                  <a:cubicBezTo>
                    <a:pt x="11" y="90"/>
                    <a:pt x="10" y="93"/>
                    <a:pt x="9" y="93"/>
                  </a:cubicBezTo>
                  <a:cubicBezTo>
                    <a:pt x="8" y="93"/>
                    <a:pt x="7" y="93"/>
                    <a:pt x="6" y="93"/>
                  </a:cubicBezTo>
                  <a:cubicBezTo>
                    <a:pt x="5" y="93"/>
                    <a:pt x="4" y="94"/>
                    <a:pt x="4" y="94"/>
                  </a:cubicBezTo>
                  <a:cubicBezTo>
                    <a:pt x="3" y="96"/>
                    <a:pt x="5" y="100"/>
                    <a:pt x="4" y="101"/>
                  </a:cubicBezTo>
                  <a:cubicBezTo>
                    <a:pt x="4" y="102"/>
                    <a:pt x="0" y="102"/>
                    <a:pt x="0" y="103"/>
                  </a:cubicBezTo>
                  <a:cubicBezTo>
                    <a:pt x="0" y="104"/>
                    <a:pt x="0" y="106"/>
                    <a:pt x="1" y="106"/>
                  </a:cubicBezTo>
                  <a:cubicBezTo>
                    <a:pt x="1" y="107"/>
                    <a:pt x="4" y="106"/>
                    <a:pt x="5" y="107"/>
                  </a:cubicBezTo>
                  <a:cubicBezTo>
                    <a:pt x="5" y="108"/>
                    <a:pt x="5" y="111"/>
                    <a:pt x="5" y="112"/>
                  </a:cubicBezTo>
                  <a:cubicBezTo>
                    <a:pt x="6" y="113"/>
                    <a:pt x="8" y="113"/>
                    <a:pt x="8" y="114"/>
                  </a:cubicBezTo>
                  <a:cubicBezTo>
                    <a:pt x="9" y="116"/>
                    <a:pt x="7" y="121"/>
                    <a:pt x="8" y="123"/>
                  </a:cubicBezTo>
                  <a:cubicBezTo>
                    <a:pt x="8" y="124"/>
                    <a:pt x="9" y="126"/>
                    <a:pt x="9" y="127"/>
                  </a:cubicBezTo>
                  <a:cubicBezTo>
                    <a:pt x="9" y="128"/>
                    <a:pt x="9" y="131"/>
                    <a:pt x="9" y="131"/>
                  </a:cubicBezTo>
                  <a:cubicBezTo>
                    <a:pt x="9" y="131"/>
                    <a:pt x="11" y="131"/>
                    <a:pt x="12" y="131"/>
                  </a:cubicBezTo>
                  <a:cubicBezTo>
                    <a:pt x="13" y="131"/>
                    <a:pt x="13" y="129"/>
                    <a:pt x="14" y="129"/>
                  </a:cubicBezTo>
                  <a:cubicBezTo>
                    <a:pt x="14" y="129"/>
                    <a:pt x="19" y="131"/>
                    <a:pt x="21" y="130"/>
                  </a:cubicBezTo>
                  <a:cubicBezTo>
                    <a:pt x="22" y="130"/>
                    <a:pt x="20" y="126"/>
                    <a:pt x="21" y="125"/>
                  </a:cubicBezTo>
                  <a:cubicBezTo>
                    <a:pt x="22" y="122"/>
                    <a:pt x="28" y="120"/>
                    <a:pt x="31" y="120"/>
                  </a:cubicBezTo>
                  <a:cubicBezTo>
                    <a:pt x="31" y="120"/>
                    <a:pt x="33" y="121"/>
                    <a:pt x="34" y="121"/>
                  </a:cubicBezTo>
                  <a:cubicBezTo>
                    <a:pt x="35" y="122"/>
                    <a:pt x="33" y="126"/>
                    <a:pt x="34" y="128"/>
                  </a:cubicBezTo>
                  <a:cubicBezTo>
                    <a:pt x="35" y="129"/>
                    <a:pt x="36" y="129"/>
                    <a:pt x="37" y="129"/>
                  </a:cubicBezTo>
                  <a:cubicBezTo>
                    <a:pt x="38" y="129"/>
                    <a:pt x="38" y="126"/>
                    <a:pt x="39" y="126"/>
                  </a:cubicBezTo>
                  <a:cubicBezTo>
                    <a:pt x="39" y="126"/>
                    <a:pt x="40" y="126"/>
                    <a:pt x="41" y="126"/>
                  </a:cubicBezTo>
                  <a:cubicBezTo>
                    <a:pt x="41" y="127"/>
                    <a:pt x="39" y="130"/>
                    <a:pt x="40" y="130"/>
                  </a:cubicBezTo>
                  <a:cubicBezTo>
                    <a:pt x="40" y="131"/>
                    <a:pt x="41" y="132"/>
                    <a:pt x="42" y="132"/>
                  </a:cubicBezTo>
                  <a:cubicBezTo>
                    <a:pt x="43" y="132"/>
                    <a:pt x="44" y="131"/>
                    <a:pt x="45" y="131"/>
                  </a:cubicBezTo>
                  <a:cubicBezTo>
                    <a:pt x="45" y="131"/>
                    <a:pt x="46" y="131"/>
                    <a:pt x="46" y="132"/>
                  </a:cubicBezTo>
                  <a:cubicBezTo>
                    <a:pt x="47" y="132"/>
                    <a:pt x="47" y="135"/>
                    <a:pt x="47" y="135"/>
                  </a:cubicBezTo>
                  <a:cubicBezTo>
                    <a:pt x="49" y="136"/>
                    <a:pt x="50" y="137"/>
                    <a:pt x="51" y="137"/>
                  </a:cubicBezTo>
                  <a:cubicBezTo>
                    <a:pt x="52" y="137"/>
                    <a:pt x="54" y="137"/>
                    <a:pt x="54" y="137"/>
                  </a:cubicBezTo>
                  <a:cubicBezTo>
                    <a:pt x="55" y="136"/>
                    <a:pt x="55" y="134"/>
                    <a:pt x="56" y="133"/>
                  </a:cubicBezTo>
                  <a:cubicBezTo>
                    <a:pt x="56" y="133"/>
                    <a:pt x="57" y="132"/>
                    <a:pt x="57" y="132"/>
                  </a:cubicBezTo>
                  <a:cubicBezTo>
                    <a:pt x="59" y="132"/>
                    <a:pt x="61" y="135"/>
                    <a:pt x="62" y="135"/>
                  </a:cubicBezTo>
                  <a:cubicBezTo>
                    <a:pt x="64" y="135"/>
                    <a:pt x="66" y="135"/>
                    <a:pt x="66" y="134"/>
                  </a:cubicBezTo>
                  <a:cubicBezTo>
                    <a:pt x="67" y="133"/>
                    <a:pt x="65" y="130"/>
                    <a:pt x="66" y="129"/>
                  </a:cubicBezTo>
                  <a:cubicBezTo>
                    <a:pt x="66" y="127"/>
                    <a:pt x="69" y="123"/>
                    <a:pt x="70" y="124"/>
                  </a:cubicBezTo>
                  <a:cubicBezTo>
                    <a:pt x="72" y="124"/>
                    <a:pt x="70" y="130"/>
                    <a:pt x="72" y="131"/>
                  </a:cubicBezTo>
                  <a:cubicBezTo>
                    <a:pt x="72" y="132"/>
                    <a:pt x="74" y="131"/>
                    <a:pt x="75" y="131"/>
                  </a:cubicBezTo>
                  <a:cubicBezTo>
                    <a:pt x="75" y="130"/>
                    <a:pt x="76" y="128"/>
                    <a:pt x="76" y="127"/>
                  </a:cubicBezTo>
                  <a:cubicBezTo>
                    <a:pt x="76" y="126"/>
                    <a:pt x="76" y="122"/>
                    <a:pt x="76" y="120"/>
                  </a:cubicBezTo>
                  <a:cubicBezTo>
                    <a:pt x="77" y="119"/>
                    <a:pt x="79" y="117"/>
                    <a:pt x="80" y="116"/>
                  </a:cubicBezTo>
                  <a:cubicBezTo>
                    <a:pt x="81" y="116"/>
                    <a:pt x="83" y="117"/>
                    <a:pt x="84" y="117"/>
                  </a:cubicBezTo>
                  <a:cubicBezTo>
                    <a:pt x="84" y="117"/>
                    <a:pt x="85" y="116"/>
                    <a:pt x="86" y="116"/>
                  </a:cubicBezTo>
                  <a:cubicBezTo>
                    <a:pt x="88" y="116"/>
                    <a:pt x="89" y="120"/>
                    <a:pt x="91" y="121"/>
                  </a:cubicBezTo>
                  <a:cubicBezTo>
                    <a:pt x="91" y="121"/>
                    <a:pt x="94" y="122"/>
                    <a:pt x="94" y="122"/>
                  </a:cubicBezTo>
                  <a:cubicBezTo>
                    <a:pt x="95" y="121"/>
                    <a:pt x="97" y="119"/>
                    <a:pt x="97" y="118"/>
                  </a:cubicBezTo>
                  <a:cubicBezTo>
                    <a:pt x="98" y="118"/>
                    <a:pt x="97" y="115"/>
                    <a:pt x="97" y="115"/>
                  </a:cubicBezTo>
                  <a:cubicBezTo>
                    <a:pt x="98" y="114"/>
                    <a:pt x="101" y="115"/>
                    <a:pt x="102" y="115"/>
                  </a:cubicBezTo>
                  <a:cubicBezTo>
                    <a:pt x="103" y="114"/>
                    <a:pt x="104" y="111"/>
                    <a:pt x="106" y="111"/>
                  </a:cubicBezTo>
                  <a:cubicBezTo>
                    <a:pt x="106" y="111"/>
                    <a:pt x="109" y="111"/>
                    <a:pt x="110" y="112"/>
                  </a:cubicBezTo>
                  <a:cubicBezTo>
                    <a:pt x="110" y="112"/>
                    <a:pt x="111" y="115"/>
                    <a:pt x="112" y="116"/>
                  </a:cubicBezTo>
                  <a:cubicBezTo>
                    <a:pt x="112" y="116"/>
                    <a:pt x="113" y="117"/>
                    <a:pt x="113" y="117"/>
                  </a:cubicBezTo>
                  <a:cubicBezTo>
                    <a:pt x="114" y="117"/>
                    <a:pt x="116" y="118"/>
                    <a:pt x="117" y="118"/>
                  </a:cubicBezTo>
                  <a:cubicBezTo>
                    <a:pt x="117" y="120"/>
                    <a:pt x="115" y="123"/>
                    <a:pt x="115" y="125"/>
                  </a:cubicBezTo>
                  <a:cubicBezTo>
                    <a:pt x="115" y="126"/>
                    <a:pt x="119" y="130"/>
                    <a:pt x="119" y="131"/>
                  </a:cubicBezTo>
                  <a:cubicBezTo>
                    <a:pt x="119" y="132"/>
                    <a:pt x="118" y="134"/>
                    <a:pt x="118" y="135"/>
                  </a:cubicBezTo>
                  <a:cubicBezTo>
                    <a:pt x="118" y="135"/>
                    <a:pt x="118" y="137"/>
                    <a:pt x="119" y="137"/>
                  </a:cubicBezTo>
                  <a:cubicBezTo>
                    <a:pt x="119" y="137"/>
                    <a:pt x="121" y="135"/>
                    <a:pt x="122" y="136"/>
                  </a:cubicBezTo>
                  <a:cubicBezTo>
                    <a:pt x="123" y="136"/>
                    <a:pt x="124" y="137"/>
                    <a:pt x="124" y="138"/>
                  </a:cubicBezTo>
                  <a:cubicBezTo>
                    <a:pt x="124" y="139"/>
                    <a:pt x="123" y="139"/>
                    <a:pt x="123" y="140"/>
                  </a:cubicBezTo>
                  <a:cubicBezTo>
                    <a:pt x="124" y="141"/>
                    <a:pt x="127" y="142"/>
                    <a:pt x="127" y="143"/>
                  </a:cubicBezTo>
                  <a:cubicBezTo>
                    <a:pt x="128" y="144"/>
                    <a:pt x="127" y="147"/>
                    <a:pt x="127" y="147"/>
                  </a:cubicBezTo>
                  <a:cubicBezTo>
                    <a:pt x="127" y="147"/>
                    <a:pt x="128" y="146"/>
                    <a:pt x="129" y="146"/>
                  </a:cubicBezTo>
                  <a:cubicBezTo>
                    <a:pt x="129" y="145"/>
                    <a:pt x="131" y="146"/>
                    <a:pt x="132" y="14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130"/>
            <p:cNvSpPr>
              <a:spLocks/>
            </p:cNvSpPr>
            <p:nvPr/>
          </p:nvSpPr>
          <p:spPr bwMode="auto">
            <a:xfrm>
              <a:off x="2067" y="2750"/>
              <a:ext cx="423" cy="393"/>
            </a:xfrm>
            <a:custGeom>
              <a:avLst/>
              <a:gdLst>
                <a:gd name="T0" fmla="*/ 142 w 158"/>
                <a:gd name="T1" fmla="*/ 142 h 147"/>
                <a:gd name="T2" fmla="*/ 152 w 158"/>
                <a:gd name="T3" fmla="*/ 129 h 147"/>
                <a:gd name="T4" fmla="*/ 157 w 158"/>
                <a:gd name="T5" fmla="*/ 103 h 147"/>
                <a:gd name="T6" fmla="*/ 147 w 158"/>
                <a:gd name="T7" fmla="*/ 87 h 147"/>
                <a:gd name="T8" fmla="*/ 138 w 158"/>
                <a:gd name="T9" fmla="*/ 83 h 147"/>
                <a:gd name="T10" fmla="*/ 133 w 158"/>
                <a:gd name="T11" fmla="*/ 73 h 147"/>
                <a:gd name="T12" fmla="*/ 142 w 158"/>
                <a:gd name="T13" fmla="*/ 63 h 147"/>
                <a:gd name="T14" fmla="*/ 147 w 158"/>
                <a:gd name="T15" fmla="*/ 49 h 147"/>
                <a:gd name="T16" fmla="*/ 141 w 158"/>
                <a:gd name="T17" fmla="*/ 35 h 147"/>
                <a:gd name="T18" fmla="*/ 142 w 158"/>
                <a:gd name="T19" fmla="*/ 26 h 147"/>
                <a:gd name="T20" fmla="*/ 129 w 158"/>
                <a:gd name="T21" fmla="*/ 28 h 147"/>
                <a:gd name="T22" fmla="*/ 120 w 158"/>
                <a:gd name="T23" fmla="*/ 22 h 147"/>
                <a:gd name="T24" fmla="*/ 107 w 158"/>
                <a:gd name="T25" fmla="*/ 29 h 147"/>
                <a:gd name="T26" fmla="*/ 98 w 158"/>
                <a:gd name="T27" fmla="*/ 18 h 147"/>
                <a:gd name="T28" fmla="*/ 98 w 158"/>
                <a:gd name="T29" fmla="*/ 13 h 147"/>
                <a:gd name="T30" fmla="*/ 88 w 158"/>
                <a:gd name="T31" fmla="*/ 2 h 147"/>
                <a:gd name="T32" fmla="*/ 80 w 158"/>
                <a:gd name="T33" fmla="*/ 2 h 147"/>
                <a:gd name="T34" fmla="*/ 74 w 158"/>
                <a:gd name="T35" fmla="*/ 8 h 147"/>
                <a:gd name="T36" fmla="*/ 59 w 158"/>
                <a:gd name="T37" fmla="*/ 8 h 147"/>
                <a:gd name="T38" fmla="*/ 43 w 158"/>
                <a:gd name="T39" fmla="*/ 7 h 147"/>
                <a:gd name="T40" fmla="*/ 36 w 158"/>
                <a:gd name="T41" fmla="*/ 17 h 147"/>
                <a:gd name="T42" fmla="*/ 41 w 158"/>
                <a:gd name="T43" fmla="*/ 28 h 147"/>
                <a:gd name="T44" fmla="*/ 44 w 158"/>
                <a:gd name="T45" fmla="*/ 31 h 147"/>
                <a:gd name="T46" fmla="*/ 26 w 158"/>
                <a:gd name="T47" fmla="*/ 48 h 147"/>
                <a:gd name="T48" fmla="*/ 15 w 158"/>
                <a:gd name="T49" fmla="*/ 63 h 147"/>
                <a:gd name="T50" fmla="*/ 7 w 158"/>
                <a:gd name="T51" fmla="*/ 72 h 147"/>
                <a:gd name="T52" fmla="*/ 20 w 158"/>
                <a:gd name="T53" fmla="*/ 81 h 147"/>
                <a:gd name="T54" fmla="*/ 9 w 158"/>
                <a:gd name="T55" fmla="*/ 93 h 147"/>
                <a:gd name="T56" fmla="*/ 4 w 158"/>
                <a:gd name="T57" fmla="*/ 101 h 147"/>
                <a:gd name="T58" fmla="*/ 5 w 158"/>
                <a:gd name="T59" fmla="*/ 107 h 147"/>
                <a:gd name="T60" fmla="*/ 8 w 158"/>
                <a:gd name="T61" fmla="*/ 123 h 147"/>
                <a:gd name="T62" fmla="*/ 12 w 158"/>
                <a:gd name="T63" fmla="*/ 131 h 147"/>
                <a:gd name="T64" fmla="*/ 21 w 158"/>
                <a:gd name="T65" fmla="*/ 125 h 147"/>
                <a:gd name="T66" fmla="*/ 34 w 158"/>
                <a:gd name="T67" fmla="*/ 128 h 147"/>
                <a:gd name="T68" fmla="*/ 41 w 158"/>
                <a:gd name="T69" fmla="*/ 126 h 147"/>
                <a:gd name="T70" fmla="*/ 45 w 158"/>
                <a:gd name="T71" fmla="*/ 131 h 147"/>
                <a:gd name="T72" fmla="*/ 51 w 158"/>
                <a:gd name="T73" fmla="*/ 137 h 147"/>
                <a:gd name="T74" fmla="*/ 57 w 158"/>
                <a:gd name="T75" fmla="*/ 132 h 147"/>
                <a:gd name="T76" fmla="*/ 66 w 158"/>
                <a:gd name="T77" fmla="*/ 129 h 147"/>
                <a:gd name="T78" fmla="*/ 75 w 158"/>
                <a:gd name="T79" fmla="*/ 131 h 147"/>
                <a:gd name="T80" fmla="*/ 80 w 158"/>
                <a:gd name="T81" fmla="*/ 116 h 147"/>
                <a:gd name="T82" fmla="*/ 91 w 158"/>
                <a:gd name="T83" fmla="*/ 121 h 147"/>
                <a:gd name="T84" fmla="*/ 97 w 158"/>
                <a:gd name="T85" fmla="*/ 115 h 147"/>
                <a:gd name="T86" fmla="*/ 110 w 158"/>
                <a:gd name="T87" fmla="*/ 112 h 147"/>
                <a:gd name="T88" fmla="*/ 117 w 158"/>
                <a:gd name="T89" fmla="*/ 118 h 147"/>
                <a:gd name="T90" fmla="*/ 118 w 158"/>
                <a:gd name="T91" fmla="*/ 135 h 147"/>
                <a:gd name="T92" fmla="*/ 124 w 158"/>
                <a:gd name="T93" fmla="*/ 138 h 147"/>
                <a:gd name="T94" fmla="*/ 127 w 158"/>
                <a:gd name="T95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8" h="147">
                  <a:moveTo>
                    <a:pt x="132" y="146"/>
                  </a:moveTo>
                  <a:cubicBezTo>
                    <a:pt x="133" y="145"/>
                    <a:pt x="132" y="142"/>
                    <a:pt x="133" y="141"/>
                  </a:cubicBezTo>
                  <a:cubicBezTo>
                    <a:pt x="135" y="140"/>
                    <a:pt x="140" y="142"/>
                    <a:pt x="142" y="142"/>
                  </a:cubicBezTo>
                  <a:cubicBezTo>
                    <a:pt x="144" y="142"/>
                    <a:pt x="147" y="143"/>
                    <a:pt x="149" y="142"/>
                  </a:cubicBezTo>
                  <a:cubicBezTo>
                    <a:pt x="151" y="141"/>
                    <a:pt x="153" y="136"/>
                    <a:pt x="153" y="133"/>
                  </a:cubicBezTo>
                  <a:cubicBezTo>
                    <a:pt x="154" y="132"/>
                    <a:pt x="152" y="130"/>
                    <a:pt x="152" y="129"/>
                  </a:cubicBezTo>
                  <a:cubicBezTo>
                    <a:pt x="152" y="127"/>
                    <a:pt x="152" y="124"/>
                    <a:pt x="152" y="123"/>
                  </a:cubicBezTo>
                  <a:cubicBezTo>
                    <a:pt x="152" y="122"/>
                    <a:pt x="153" y="119"/>
                    <a:pt x="153" y="119"/>
                  </a:cubicBezTo>
                  <a:cubicBezTo>
                    <a:pt x="153" y="119"/>
                    <a:pt x="156" y="107"/>
                    <a:pt x="157" y="103"/>
                  </a:cubicBezTo>
                  <a:cubicBezTo>
                    <a:pt x="157" y="99"/>
                    <a:pt x="158" y="92"/>
                    <a:pt x="156" y="90"/>
                  </a:cubicBezTo>
                  <a:cubicBezTo>
                    <a:pt x="156" y="88"/>
                    <a:pt x="154" y="86"/>
                    <a:pt x="153" y="85"/>
                  </a:cubicBezTo>
                  <a:cubicBezTo>
                    <a:pt x="151" y="85"/>
                    <a:pt x="148" y="88"/>
                    <a:pt x="147" y="87"/>
                  </a:cubicBezTo>
                  <a:cubicBezTo>
                    <a:pt x="145" y="87"/>
                    <a:pt x="144" y="84"/>
                    <a:pt x="143" y="84"/>
                  </a:cubicBezTo>
                  <a:cubicBezTo>
                    <a:pt x="142" y="84"/>
                    <a:pt x="141" y="84"/>
                    <a:pt x="140" y="84"/>
                  </a:cubicBezTo>
                  <a:cubicBezTo>
                    <a:pt x="139" y="84"/>
                    <a:pt x="138" y="83"/>
                    <a:pt x="138" y="83"/>
                  </a:cubicBezTo>
                  <a:cubicBezTo>
                    <a:pt x="138" y="82"/>
                    <a:pt x="138" y="80"/>
                    <a:pt x="138" y="79"/>
                  </a:cubicBezTo>
                  <a:cubicBezTo>
                    <a:pt x="137" y="78"/>
                    <a:pt x="134" y="78"/>
                    <a:pt x="133" y="77"/>
                  </a:cubicBezTo>
                  <a:cubicBezTo>
                    <a:pt x="133" y="77"/>
                    <a:pt x="132" y="74"/>
                    <a:pt x="133" y="73"/>
                  </a:cubicBezTo>
                  <a:cubicBezTo>
                    <a:pt x="133" y="72"/>
                    <a:pt x="136" y="73"/>
                    <a:pt x="136" y="72"/>
                  </a:cubicBezTo>
                  <a:cubicBezTo>
                    <a:pt x="137" y="71"/>
                    <a:pt x="136" y="69"/>
                    <a:pt x="136" y="68"/>
                  </a:cubicBezTo>
                  <a:cubicBezTo>
                    <a:pt x="137" y="66"/>
                    <a:pt x="141" y="65"/>
                    <a:pt x="142" y="63"/>
                  </a:cubicBezTo>
                  <a:cubicBezTo>
                    <a:pt x="143" y="62"/>
                    <a:pt x="144" y="60"/>
                    <a:pt x="144" y="59"/>
                  </a:cubicBezTo>
                  <a:cubicBezTo>
                    <a:pt x="144" y="58"/>
                    <a:pt x="144" y="56"/>
                    <a:pt x="144" y="55"/>
                  </a:cubicBezTo>
                  <a:cubicBezTo>
                    <a:pt x="144" y="54"/>
                    <a:pt x="147" y="51"/>
                    <a:pt x="147" y="49"/>
                  </a:cubicBezTo>
                  <a:cubicBezTo>
                    <a:pt x="147" y="48"/>
                    <a:pt x="145" y="46"/>
                    <a:pt x="145" y="45"/>
                  </a:cubicBezTo>
                  <a:cubicBezTo>
                    <a:pt x="145" y="44"/>
                    <a:pt x="145" y="41"/>
                    <a:pt x="144" y="39"/>
                  </a:cubicBezTo>
                  <a:cubicBezTo>
                    <a:pt x="144" y="38"/>
                    <a:pt x="141" y="36"/>
                    <a:pt x="141" y="35"/>
                  </a:cubicBezTo>
                  <a:cubicBezTo>
                    <a:pt x="141" y="33"/>
                    <a:pt x="145" y="32"/>
                    <a:pt x="145" y="30"/>
                  </a:cubicBezTo>
                  <a:cubicBezTo>
                    <a:pt x="145" y="29"/>
                    <a:pt x="144" y="29"/>
                    <a:pt x="143" y="28"/>
                  </a:cubicBezTo>
                  <a:cubicBezTo>
                    <a:pt x="143" y="28"/>
                    <a:pt x="142" y="26"/>
                    <a:pt x="142" y="26"/>
                  </a:cubicBezTo>
                  <a:cubicBezTo>
                    <a:pt x="141" y="25"/>
                    <a:pt x="138" y="25"/>
                    <a:pt x="137" y="25"/>
                  </a:cubicBezTo>
                  <a:cubicBezTo>
                    <a:pt x="136" y="25"/>
                    <a:pt x="134" y="26"/>
                    <a:pt x="133" y="26"/>
                  </a:cubicBezTo>
                  <a:cubicBezTo>
                    <a:pt x="132" y="27"/>
                    <a:pt x="130" y="28"/>
                    <a:pt x="129" y="28"/>
                  </a:cubicBezTo>
                  <a:cubicBezTo>
                    <a:pt x="128" y="28"/>
                    <a:pt x="126" y="28"/>
                    <a:pt x="126" y="26"/>
                  </a:cubicBezTo>
                  <a:cubicBezTo>
                    <a:pt x="125" y="26"/>
                    <a:pt x="124" y="23"/>
                    <a:pt x="123" y="22"/>
                  </a:cubicBezTo>
                  <a:cubicBezTo>
                    <a:pt x="122" y="22"/>
                    <a:pt x="120" y="22"/>
                    <a:pt x="120" y="22"/>
                  </a:cubicBezTo>
                  <a:cubicBezTo>
                    <a:pt x="118" y="22"/>
                    <a:pt x="116" y="24"/>
                    <a:pt x="115" y="25"/>
                  </a:cubicBezTo>
                  <a:cubicBezTo>
                    <a:pt x="114" y="26"/>
                    <a:pt x="113" y="29"/>
                    <a:pt x="112" y="29"/>
                  </a:cubicBezTo>
                  <a:cubicBezTo>
                    <a:pt x="111" y="30"/>
                    <a:pt x="109" y="29"/>
                    <a:pt x="107" y="29"/>
                  </a:cubicBezTo>
                  <a:cubicBezTo>
                    <a:pt x="106" y="29"/>
                    <a:pt x="104" y="29"/>
                    <a:pt x="102" y="29"/>
                  </a:cubicBezTo>
                  <a:cubicBezTo>
                    <a:pt x="102" y="28"/>
                    <a:pt x="100" y="27"/>
                    <a:pt x="100" y="26"/>
                  </a:cubicBezTo>
                  <a:cubicBezTo>
                    <a:pt x="99" y="25"/>
                    <a:pt x="98" y="21"/>
                    <a:pt x="98" y="18"/>
                  </a:cubicBezTo>
                  <a:cubicBezTo>
                    <a:pt x="98" y="18"/>
                    <a:pt x="99" y="17"/>
                    <a:pt x="99" y="16"/>
                  </a:cubicBezTo>
                  <a:cubicBezTo>
                    <a:pt x="100" y="15"/>
                    <a:pt x="100" y="15"/>
                    <a:pt x="100" y="15"/>
                  </a:cubicBezTo>
                  <a:cubicBezTo>
                    <a:pt x="100" y="14"/>
                    <a:pt x="98" y="14"/>
                    <a:pt x="98" y="13"/>
                  </a:cubicBezTo>
                  <a:cubicBezTo>
                    <a:pt x="96" y="10"/>
                    <a:pt x="95" y="4"/>
                    <a:pt x="92" y="2"/>
                  </a:cubicBezTo>
                  <a:cubicBezTo>
                    <a:pt x="92" y="1"/>
                    <a:pt x="90" y="0"/>
                    <a:pt x="89" y="1"/>
                  </a:cubicBezTo>
                  <a:cubicBezTo>
                    <a:pt x="88" y="1"/>
                    <a:pt x="88" y="2"/>
                    <a:pt x="88" y="2"/>
                  </a:cubicBezTo>
                  <a:cubicBezTo>
                    <a:pt x="87" y="2"/>
                    <a:pt x="86" y="2"/>
                    <a:pt x="85" y="2"/>
                  </a:cubicBezTo>
                  <a:cubicBezTo>
                    <a:pt x="84" y="2"/>
                    <a:pt x="83" y="1"/>
                    <a:pt x="82" y="1"/>
                  </a:cubicBezTo>
                  <a:cubicBezTo>
                    <a:pt x="81" y="1"/>
                    <a:pt x="80" y="1"/>
                    <a:pt x="80" y="2"/>
                  </a:cubicBezTo>
                  <a:cubicBezTo>
                    <a:pt x="79" y="3"/>
                    <a:pt x="82" y="5"/>
                    <a:pt x="82" y="7"/>
                  </a:cubicBezTo>
                  <a:cubicBezTo>
                    <a:pt x="81" y="7"/>
                    <a:pt x="80" y="8"/>
                    <a:pt x="79" y="8"/>
                  </a:cubicBezTo>
                  <a:cubicBezTo>
                    <a:pt x="78" y="8"/>
                    <a:pt x="75" y="8"/>
                    <a:pt x="74" y="8"/>
                  </a:cubicBezTo>
                  <a:cubicBezTo>
                    <a:pt x="73" y="7"/>
                    <a:pt x="73" y="4"/>
                    <a:pt x="72" y="3"/>
                  </a:cubicBezTo>
                  <a:cubicBezTo>
                    <a:pt x="72" y="3"/>
                    <a:pt x="70" y="3"/>
                    <a:pt x="69" y="3"/>
                  </a:cubicBezTo>
                  <a:cubicBezTo>
                    <a:pt x="66" y="3"/>
                    <a:pt x="62" y="8"/>
                    <a:pt x="59" y="8"/>
                  </a:cubicBezTo>
                  <a:cubicBezTo>
                    <a:pt x="58" y="8"/>
                    <a:pt x="56" y="7"/>
                    <a:pt x="55" y="7"/>
                  </a:cubicBezTo>
                  <a:cubicBezTo>
                    <a:pt x="53" y="7"/>
                    <a:pt x="50" y="9"/>
                    <a:pt x="49" y="9"/>
                  </a:cubicBezTo>
                  <a:cubicBezTo>
                    <a:pt x="47" y="9"/>
                    <a:pt x="44" y="7"/>
                    <a:pt x="43" y="7"/>
                  </a:cubicBezTo>
                  <a:cubicBezTo>
                    <a:pt x="41" y="7"/>
                    <a:pt x="38" y="9"/>
                    <a:pt x="37" y="10"/>
                  </a:cubicBezTo>
                  <a:cubicBezTo>
                    <a:pt x="36" y="12"/>
                    <a:pt x="35" y="14"/>
                    <a:pt x="35" y="15"/>
                  </a:cubicBezTo>
                  <a:cubicBezTo>
                    <a:pt x="35" y="16"/>
                    <a:pt x="36" y="17"/>
                    <a:pt x="36" y="17"/>
                  </a:cubicBezTo>
                  <a:cubicBezTo>
                    <a:pt x="36" y="17"/>
                    <a:pt x="37" y="18"/>
                    <a:pt x="38" y="18"/>
                  </a:cubicBezTo>
                  <a:cubicBezTo>
                    <a:pt x="38" y="18"/>
                    <a:pt x="40" y="19"/>
                    <a:pt x="40" y="20"/>
                  </a:cubicBezTo>
                  <a:cubicBezTo>
                    <a:pt x="41" y="22"/>
                    <a:pt x="39" y="26"/>
                    <a:pt x="41" y="28"/>
                  </a:cubicBezTo>
                  <a:cubicBezTo>
                    <a:pt x="42" y="28"/>
                    <a:pt x="43" y="28"/>
                    <a:pt x="43" y="28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9"/>
                    <a:pt x="44" y="30"/>
                    <a:pt x="44" y="31"/>
                  </a:cubicBezTo>
                  <a:cubicBezTo>
                    <a:pt x="42" y="34"/>
                    <a:pt x="36" y="40"/>
                    <a:pt x="32" y="41"/>
                  </a:cubicBezTo>
                  <a:cubicBezTo>
                    <a:pt x="31" y="42"/>
                    <a:pt x="29" y="41"/>
                    <a:pt x="28" y="42"/>
                  </a:cubicBezTo>
                  <a:cubicBezTo>
                    <a:pt x="27" y="43"/>
                    <a:pt x="27" y="47"/>
                    <a:pt x="26" y="48"/>
                  </a:cubicBezTo>
                  <a:cubicBezTo>
                    <a:pt x="24" y="49"/>
                    <a:pt x="20" y="49"/>
                    <a:pt x="19" y="51"/>
                  </a:cubicBezTo>
                  <a:cubicBezTo>
                    <a:pt x="17" y="53"/>
                    <a:pt x="14" y="59"/>
                    <a:pt x="14" y="62"/>
                  </a:cubicBezTo>
                  <a:cubicBezTo>
                    <a:pt x="14" y="62"/>
                    <a:pt x="15" y="63"/>
                    <a:pt x="15" y="63"/>
                  </a:cubicBezTo>
                  <a:cubicBezTo>
                    <a:pt x="15" y="64"/>
                    <a:pt x="14" y="65"/>
                    <a:pt x="14" y="65"/>
                  </a:cubicBezTo>
                  <a:cubicBezTo>
                    <a:pt x="13" y="67"/>
                    <a:pt x="7" y="71"/>
                    <a:pt x="7" y="71"/>
                  </a:cubicBezTo>
                  <a:cubicBezTo>
                    <a:pt x="7" y="72"/>
                    <a:pt x="7" y="72"/>
                    <a:pt x="7" y="72"/>
                  </a:cubicBezTo>
                  <a:cubicBezTo>
                    <a:pt x="7" y="72"/>
                    <a:pt x="9" y="78"/>
                    <a:pt x="11" y="79"/>
                  </a:cubicBezTo>
                  <a:cubicBezTo>
                    <a:pt x="13" y="80"/>
                    <a:pt x="17" y="79"/>
                    <a:pt x="19" y="80"/>
                  </a:cubicBezTo>
                  <a:cubicBezTo>
                    <a:pt x="20" y="80"/>
                    <a:pt x="20" y="81"/>
                    <a:pt x="20" y="81"/>
                  </a:cubicBezTo>
                  <a:cubicBezTo>
                    <a:pt x="20" y="83"/>
                    <a:pt x="19" y="85"/>
                    <a:pt x="17" y="86"/>
                  </a:cubicBezTo>
                  <a:cubicBezTo>
                    <a:pt x="16" y="87"/>
                    <a:pt x="13" y="88"/>
                    <a:pt x="11" y="89"/>
                  </a:cubicBezTo>
                  <a:cubicBezTo>
                    <a:pt x="11" y="90"/>
                    <a:pt x="10" y="93"/>
                    <a:pt x="9" y="93"/>
                  </a:cubicBezTo>
                  <a:cubicBezTo>
                    <a:pt x="8" y="93"/>
                    <a:pt x="7" y="93"/>
                    <a:pt x="6" y="93"/>
                  </a:cubicBezTo>
                  <a:cubicBezTo>
                    <a:pt x="5" y="93"/>
                    <a:pt x="4" y="94"/>
                    <a:pt x="4" y="94"/>
                  </a:cubicBezTo>
                  <a:cubicBezTo>
                    <a:pt x="3" y="96"/>
                    <a:pt x="5" y="100"/>
                    <a:pt x="4" y="101"/>
                  </a:cubicBezTo>
                  <a:cubicBezTo>
                    <a:pt x="4" y="102"/>
                    <a:pt x="0" y="102"/>
                    <a:pt x="0" y="103"/>
                  </a:cubicBezTo>
                  <a:cubicBezTo>
                    <a:pt x="0" y="104"/>
                    <a:pt x="0" y="106"/>
                    <a:pt x="1" y="106"/>
                  </a:cubicBezTo>
                  <a:cubicBezTo>
                    <a:pt x="1" y="107"/>
                    <a:pt x="4" y="106"/>
                    <a:pt x="5" y="107"/>
                  </a:cubicBezTo>
                  <a:cubicBezTo>
                    <a:pt x="5" y="108"/>
                    <a:pt x="5" y="111"/>
                    <a:pt x="5" y="112"/>
                  </a:cubicBezTo>
                  <a:cubicBezTo>
                    <a:pt x="6" y="113"/>
                    <a:pt x="8" y="113"/>
                    <a:pt x="8" y="114"/>
                  </a:cubicBezTo>
                  <a:cubicBezTo>
                    <a:pt x="9" y="116"/>
                    <a:pt x="7" y="121"/>
                    <a:pt x="8" y="123"/>
                  </a:cubicBezTo>
                  <a:cubicBezTo>
                    <a:pt x="8" y="124"/>
                    <a:pt x="9" y="126"/>
                    <a:pt x="9" y="127"/>
                  </a:cubicBezTo>
                  <a:cubicBezTo>
                    <a:pt x="9" y="128"/>
                    <a:pt x="9" y="131"/>
                    <a:pt x="9" y="131"/>
                  </a:cubicBezTo>
                  <a:cubicBezTo>
                    <a:pt x="9" y="131"/>
                    <a:pt x="11" y="131"/>
                    <a:pt x="12" y="131"/>
                  </a:cubicBezTo>
                  <a:cubicBezTo>
                    <a:pt x="13" y="131"/>
                    <a:pt x="13" y="129"/>
                    <a:pt x="14" y="129"/>
                  </a:cubicBezTo>
                  <a:cubicBezTo>
                    <a:pt x="14" y="129"/>
                    <a:pt x="19" y="131"/>
                    <a:pt x="21" y="130"/>
                  </a:cubicBezTo>
                  <a:cubicBezTo>
                    <a:pt x="22" y="130"/>
                    <a:pt x="20" y="126"/>
                    <a:pt x="21" y="125"/>
                  </a:cubicBezTo>
                  <a:cubicBezTo>
                    <a:pt x="22" y="122"/>
                    <a:pt x="28" y="120"/>
                    <a:pt x="31" y="120"/>
                  </a:cubicBezTo>
                  <a:cubicBezTo>
                    <a:pt x="31" y="120"/>
                    <a:pt x="33" y="121"/>
                    <a:pt x="34" y="121"/>
                  </a:cubicBezTo>
                  <a:cubicBezTo>
                    <a:pt x="35" y="122"/>
                    <a:pt x="33" y="126"/>
                    <a:pt x="34" y="128"/>
                  </a:cubicBezTo>
                  <a:cubicBezTo>
                    <a:pt x="35" y="129"/>
                    <a:pt x="36" y="129"/>
                    <a:pt x="37" y="129"/>
                  </a:cubicBezTo>
                  <a:cubicBezTo>
                    <a:pt x="38" y="129"/>
                    <a:pt x="38" y="126"/>
                    <a:pt x="39" y="126"/>
                  </a:cubicBezTo>
                  <a:cubicBezTo>
                    <a:pt x="39" y="126"/>
                    <a:pt x="40" y="126"/>
                    <a:pt x="41" y="126"/>
                  </a:cubicBezTo>
                  <a:cubicBezTo>
                    <a:pt x="41" y="127"/>
                    <a:pt x="39" y="130"/>
                    <a:pt x="40" y="130"/>
                  </a:cubicBezTo>
                  <a:cubicBezTo>
                    <a:pt x="40" y="131"/>
                    <a:pt x="41" y="132"/>
                    <a:pt x="42" y="132"/>
                  </a:cubicBezTo>
                  <a:cubicBezTo>
                    <a:pt x="43" y="132"/>
                    <a:pt x="44" y="131"/>
                    <a:pt x="45" y="131"/>
                  </a:cubicBezTo>
                  <a:cubicBezTo>
                    <a:pt x="45" y="131"/>
                    <a:pt x="46" y="131"/>
                    <a:pt x="46" y="132"/>
                  </a:cubicBezTo>
                  <a:cubicBezTo>
                    <a:pt x="47" y="132"/>
                    <a:pt x="47" y="135"/>
                    <a:pt x="47" y="135"/>
                  </a:cubicBezTo>
                  <a:cubicBezTo>
                    <a:pt x="49" y="136"/>
                    <a:pt x="50" y="137"/>
                    <a:pt x="51" y="137"/>
                  </a:cubicBezTo>
                  <a:cubicBezTo>
                    <a:pt x="52" y="137"/>
                    <a:pt x="54" y="137"/>
                    <a:pt x="54" y="137"/>
                  </a:cubicBezTo>
                  <a:cubicBezTo>
                    <a:pt x="55" y="136"/>
                    <a:pt x="55" y="134"/>
                    <a:pt x="56" y="133"/>
                  </a:cubicBezTo>
                  <a:cubicBezTo>
                    <a:pt x="56" y="133"/>
                    <a:pt x="57" y="132"/>
                    <a:pt x="57" y="132"/>
                  </a:cubicBezTo>
                  <a:cubicBezTo>
                    <a:pt x="59" y="132"/>
                    <a:pt x="61" y="135"/>
                    <a:pt x="62" y="135"/>
                  </a:cubicBezTo>
                  <a:cubicBezTo>
                    <a:pt x="64" y="135"/>
                    <a:pt x="66" y="135"/>
                    <a:pt x="66" y="134"/>
                  </a:cubicBezTo>
                  <a:cubicBezTo>
                    <a:pt x="67" y="133"/>
                    <a:pt x="65" y="130"/>
                    <a:pt x="66" y="129"/>
                  </a:cubicBezTo>
                  <a:cubicBezTo>
                    <a:pt x="66" y="127"/>
                    <a:pt x="69" y="123"/>
                    <a:pt x="70" y="124"/>
                  </a:cubicBezTo>
                  <a:cubicBezTo>
                    <a:pt x="72" y="124"/>
                    <a:pt x="70" y="130"/>
                    <a:pt x="72" y="131"/>
                  </a:cubicBezTo>
                  <a:cubicBezTo>
                    <a:pt x="72" y="132"/>
                    <a:pt x="74" y="131"/>
                    <a:pt x="75" y="131"/>
                  </a:cubicBezTo>
                  <a:cubicBezTo>
                    <a:pt x="75" y="130"/>
                    <a:pt x="76" y="128"/>
                    <a:pt x="76" y="127"/>
                  </a:cubicBezTo>
                  <a:cubicBezTo>
                    <a:pt x="76" y="126"/>
                    <a:pt x="76" y="122"/>
                    <a:pt x="76" y="120"/>
                  </a:cubicBezTo>
                  <a:cubicBezTo>
                    <a:pt x="77" y="119"/>
                    <a:pt x="79" y="117"/>
                    <a:pt x="80" y="116"/>
                  </a:cubicBezTo>
                  <a:cubicBezTo>
                    <a:pt x="81" y="116"/>
                    <a:pt x="83" y="117"/>
                    <a:pt x="84" y="117"/>
                  </a:cubicBezTo>
                  <a:cubicBezTo>
                    <a:pt x="84" y="117"/>
                    <a:pt x="85" y="116"/>
                    <a:pt x="86" y="116"/>
                  </a:cubicBezTo>
                  <a:cubicBezTo>
                    <a:pt x="88" y="116"/>
                    <a:pt x="89" y="120"/>
                    <a:pt x="91" y="121"/>
                  </a:cubicBezTo>
                  <a:cubicBezTo>
                    <a:pt x="91" y="121"/>
                    <a:pt x="94" y="122"/>
                    <a:pt x="94" y="122"/>
                  </a:cubicBezTo>
                  <a:cubicBezTo>
                    <a:pt x="95" y="121"/>
                    <a:pt x="97" y="119"/>
                    <a:pt x="97" y="118"/>
                  </a:cubicBezTo>
                  <a:cubicBezTo>
                    <a:pt x="98" y="118"/>
                    <a:pt x="97" y="115"/>
                    <a:pt x="97" y="115"/>
                  </a:cubicBezTo>
                  <a:cubicBezTo>
                    <a:pt x="98" y="114"/>
                    <a:pt x="101" y="115"/>
                    <a:pt x="102" y="115"/>
                  </a:cubicBezTo>
                  <a:cubicBezTo>
                    <a:pt x="103" y="114"/>
                    <a:pt x="104" y="111"/>
                    <a:pt x="106" y="111"/>
                  </a:cubicBezTo>
                  <a:cubicBezTo>
                    <a:pt x="106" y="111"/>
                    <a:pt x="109" y="111"/>
                    <a:pt x="110" y="112"/>
                  </a:cubicBezTo>
                  <a:cubicBezTo>
                    <a:pt x="110" y="112"/>
                    <a:pt x="111" y="115"/>
                    <a:pt x="112" y="116"/>
                  </a:cubicBezTo>
                  <a:cubicBezTo>
                    <a:pt x="112" y="116"/>
                    <a:pt x="113" y="117"/>
                    <a:pt x="113" y="117"/>
                  </a:cubicBezTo>
                  <a:cubicBezTo>
                    <a:pt x="114" y="117"/>
                    <a:pt x="116" y="118"/>
                    <a:pt x="117" y="118"/>
                  </a:cubicBezTo>
                  <a:cubicBezTo>
                    <a:pt x="117" y="120"/>
                    <a:pt x="115" y="123"/>
                    <a:pt x="115" y="125"/>
                  </a:cubicBezTo>
                  <a:cubicBezTo>
                    <a:pt x="115" y="126"/>
                    <a:pt x="119" y="130"/>
                    <a:pt x="119" y="131"/>
                  </a:cubicBezTo>
                  <a:cubicBezTo>
                    <a:pt x="119" y="132"/>
                    <a:pt x="118" y="134"/>
                    <a:pt x="118" y="135"/>
                  </a:cubicBezTo>
                  <a:cubicBezTo>
                    <a:pt x="118" y="135"/>
                    <a:pt x="118" y="137"/>
                    <a:pt x="119" y="137"/>
                  </a:cubicBezTo>
                  <a:cubicBezTo>
                    <a:pt x="119" y="137"/>
                    <a:pt x="121" y="135"/>
                    <a:pt x="122" y="136"/>
                  </a:cubicBezTo>
                  <a:cubicBezTo>
                    <a:pt x="123" y="136"/>
                    <a:pt x="124" y="137"/>
                    <a:pt x="124" y="138"/>
                  </a:cubicBezTo>
                  <a:cubicBezTo>
                    <a:pt x="124" y="139"/>
                    <a:pt x="123" y="139"/>
                    <a:pt x="123" y="140"/>
                  </a:cubicBezTo>
                  <a:cubicBezTo>
                    <a:pt x="124" y="141"/>
                    <a:pt x="127" y="142"/>
                    <a:pt x="127" y="143"/>
                  </a:cubicBezTo>
                  <a:cubicBezTo>
                    <a:pt x="128" y="144"/>
                    <a:pt x="127" y="147"/>
                    <a:pt x="127" y="147"/>
                  </a:cubicBezTo>
                  <a:cubicBezTo>
                    <a:pt x="127" y="147"/>
                    <a:pt x="128" y="146"/>
                    <a:pt x="129" y="146"/>
                  </a:cubicBezTo>
                  <a:cubicBezTo>
                    <a:pt x="129" y="145"/>
                    <a:pt x="131" y="146"/>
                    <a:pt x="132" y="146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131"/>
            <p:cNvSpPr>
              <a:spLocks/>
            </p:cNvSpPr>
            <p:nvPr/>
          </p:nvSpPr>
          <p:spPr bwMode="auto">
            <a:xfrm>
              <a:off x="2420" y="2584"/>
              <a:ext cx="375" cy="511"/>
            </a:xfrm>
            <a:custGeom>
              <a:avLst/>
              <a:gdLst>
                <a:gd name="T0" fmla="*/ 36 w 140"/>
                <a:gd name="T1" fmla="*/ 32 h 191"/>
                <a:gd name="T2" fmla="*/ 43 w 140"/>
                <a:gd name="T3" fmla="*/ 41 h 191"/>
                <a:gd name="T4" fmla="*/ 35 w 140"/>
                <a:gd name="T5" fmla="*/ 49 h 191"/>
                <a:gd name="T6" fmla="*/ 32 w 140"/>
                <a:gd name="T7" fmla="*/ 55 h 191"/>
                <a:gd name="T8" fmla="*/ 31 w 140"/>
                <a:gd name="T9" fmla="*/ 60 h 191"/>
                <a:gd name="T10" fmla="*/ 24 w 140"/>
                <a:gd name="T11" fmla="*/ 65 h 191"/>
                <a:gd name="T12" fmla="*/ 25 w 140"/>
                <a:gd name="T13" fmla="*/ 69 h 191"/>
                <a:gd name="T14" fmla="*/ 29 w 140"/>
                <a:gd name="T15" fmla="*/ 74 h 191"/>
                <a:gd name="T16" fmla="*/ 19 w 140"/>
                <a:gd name="T17" fmla="*/ 80 h 191"/>
                <a:gd name="T18" fmla="*/ 1 w 140"/>
                <a:gd name="T19" fmla="*/ 79 h 191"/>
                <a:gd name="T20" fmla="*/ 13 w 140"/>
                <a:gd name="T21" fmla="*/ 85 h 191"/>
                <a:gd name="T22" fmla="*/ 11 w 140"/>
                <a:gd name="T23" fmla="*/ 90 h 191"/>
                <a:gd name="T24" fmla="*/ 12 w 140"/>
                <a:gd name="T25" fmla="*/ 102 h 191"/>
                <a:gd name="T26" fmla="*/ 12 w 140"/>
                <a:gd name="T27" fmla="*/ 118 h 191"/>
                <a:gd name="T28" fmla="*/ 4 w 140"/>
                <a:gd name="T29" fmla="*/ 130 h 191"/>
                <a:gd name="T30" fmla="*/ 1 w 140"/>
                <a:gd name="T31" fmla="*/ 139 h 191"/>
                <a:gd name="T32" fmla="*/ 7 w 140"/>
                <a:gd name="T33" fmla="*/ 146 h 191"/>
                <a:gd name="T34" fmla="*/ 21 w 140"/>
                <a:gd name="T35" fmla="*/ 148 h 191"/>
                <a:gd name="T36" fmla="*/ 21 w 140"/>
                <a:gd name="T37" fmla="*/ 181 h 191"/>
                <a:gd name="T38" fmla="*/ 35 w 140"/>
                <a:gd name="T39" fmla="*/ 191 h 191"/>
                <a:gd name="T40" fmla="*/ 40 w 140"/>
                <a:gd name="T41" fmla="*/ 188 h 191"/>
                <a:gd name="T42" fmla="*/ 45 w 140"/>
                <a:gd name="T43" fmla="*/ 188 h 191"/>
                <a:gd name="T44" fmla="*/ 53 w 140"/>
                <a:gd name="T45" fmla="*/ 191 h 191"/>
                <a:gd name="T46" fmla="*/ 63 w 140"/>
                <a:gd name="T47" fmla="*/ 178 h 191"/>
                <a:gd name="T48" fmla="*/ 62 w 140"/>
                <a:gd name="T49" fmla="*/ 159 h 191"/>
                <a:gd name="T50" fmla="*/ 62 w 140"/>
                <a:gd name="T51" fmla="*/ 145 h 191"/>
                <a:gd name="T52" fmla="*/ 68 w 140"/>
                <a:gd name="T53" fmla="*/ 139 h 191"/>
                <a:gd name="T54" fmla="*/ 77 w 140"/>
                <a:gd name="T55" fmla="*/ 126 h 191"/>
                <a:gd name="T56" fmla="*/ 92 w 140"/>
                <a:gd name="T57" fmla="*/ 123 h 191"/>
                <a:gd name="T58" fmla="*/ 105 w 140"/>
                <a:gd name="T59" fmla="*/ 120 h 191"/>
                <a:gd name="T60" fmla="*/ 108 w 140"/>
                <a:gd name="T61" fmla="*/ 107 h 191"/>
                <a:gd name="T62" fmla="*/ 114 w 140"/>
                <a:gd name="T63" fmla="*/ 96 h 191"/>
                <a:gd name="T64" fmla="*/ 126 w 140"/>
                <a:gd name="T65" fmla="*/ 90 h 191"/>
                <a:gd name="T66" fmla="*/ 131 w 140"/>
                <a:gd name="T67" fmla="*/ 83 h 191"/>
                <a:gd name="T68" fmla="*/ 123 w 140"/>
                <a:gd name="T69" fmla="*/ 74 h 191"/>
                <a:gd name="T70" fmla="*/ 121 w 140"/>
                <a:gd name="T71" fmla="*/ 66 h 191"/>
                <a:gd name="T72" fmla="*/ 122 w 140"/>
                <a:gd name="T73" fmla="*/ 60 h 191"/>
                <a:gd name="T74" fmla="*/ 130 w 140"/>
                <a:gd name="T75" fmla="*/ 53 h 191"/>
                <a:gd name="T76" fmla="*/ 133 w 140"/>
                <a:gd name="T77" fmla="*/ 48 h 191"/>
                <a:gd name="T78" fmla="*/ 140 w 140"/>
                <a:gd name="T79" fmla="*/ 32 h 191"/>
                <a:gd name="T80" fmla="*/ 127 w 140"/>
                <a:gd name="T81" fmla="*/ 27 h 191"/>
                <a:gd name="T82" fmla="*/ 115 w 140"/>
                <a:gd name="T83" fmla="*/ 24 h 191"/>
                <a:gd name="T84" fmla="*/ 94 w 140"/>
                <a:gd name="T85" fmla="*/ 13 h 191"/>
                <a:gd name="T86" fmla="*/ 73 w 140"/>
                <a:gd name="T87" fmla="*/ 17 h 191"/>
                <a:gd name="T88" fmla="*/ 50 w 140"/>
                <a:gd name="T89" fmla="*/ 1 h 191"/>
                <a:gd name="T90" fmla="*/ 36 w 140"/>
                <a:gd name="T91" fmla="*/ 8 h 191"/>
                <a:gd name="T92" fmla="*/ 28 w 140"/>
                <a:gd name="T93" fmla="*/ 19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0" h="191">
                  <a:moveTo>
                    <a:pt x="34" y="26"/>
                  </a:moveTo>
                  <a:cubicBezTo>
                    <a:pt x="34" y="27"/>
                    <a:pt x="36" y="28"/>
                    <a:pt x="36" y="30"/>
                  </a:cubicBezTo>
                  <a:cubicBezTo>
                    <a:pt x="36" y="30"/>
                    <a:pt x="36" y="32"/>
                    <a:pt x="36" y="32"/>
                  </a:cubicBezTo>
                  <a:cubicBezTo>
                    <a:pt x="37" y="34"/>
                    <a:pt x="38" y="36"/>
                    <a:pt x="39" y="37"/>
                  </a:cubicBezTo>
                  <a:cubicBezTo>
                    <a:pt x="40" y="37"/>
                    <a:pt x="42" y="38"/>
                    <a:pt x="42" y="39"/>
                  </a:cubicBezTo>
                  <a:cubicBezTo>
                    <a:pt x="43" y="39"/>
                    <a:pt x="43" y="40"/>
                    <a:pt x="43" y="41"/>
                  </a:cubicBezTo>
                  <a:cubicBezTo>
                    <a:pt x="43" y="42"/>
                    <a:pt x="43" y="45"/>
                    <a:pt x="43" y="45"/>
                  </a:cubicBezTo>
                  <a:cubicBezTo>
                    <a:pt x="41" y="47"/>
                    <a:pt x="37" y="46"/>
                    <a:pt x="36" y="47"/>
                  </a:cubicBezTo>
                  <a:cubicBezTo>
                    <a:pt x="35" y="47"/>
                    <a:pt x="34" y="48"/>
                    <a:pt x="35" y="49"/>
                  </a:cubicBezTo>
                  <a:cubicBezTo>
                    <a:pt x="35" y="49"/>
                    <a:pt x="36" y="50"/>
                    <a:pt x="36" y="51"/>
                  </a:cubicBezTo>
                  <a:cubicBezTo>
                    <a:pt x="36" y="52"/>
                    <a:pt x="36" y="53"/>
                    <a:pt x="35" y="54"/>
                  </a:cubicBezTo>
                  <a:cubicBezTo>
                    <a:pt x="34" y="54"/>
                    <a:pt x="32" y="55"/>
                    <a:pt x="32" y="55"/>
                  </a:cubicBezTo>
                  <a:cubicBezTo>
                    <a:pt x="31" y="55"/>
                    <a:pt x="30" y="53"/>
                    <a:pt x="30" y="54"/>
                  </a:cubicBezTo>
                  <a:cubicBezTo>
                    <a:pt x="29" y="54"/>
                    <a:pt x="29" y="55"/>
                    <a:pt x="29" y="55"/>
                  </a:cubicBezTo>
                  <a:cubicBezTo>
                    <a:pt x="30" y="57"/>
                    <a:pt x="31" y="59"/>
                    <a:pt x="31" y="60"/>
                  </a:cubicBezTo>
                  <a:cubicBezTo>
                    <a:pt x="30" y="60"/>
                    <a:pt x="30" y="61"/>
                    <a:pt x="30" y="61"/>
                  </a:cubicBezTo>
                  <a:cubicBezTo>
                    <a:pt x="28" y="62"/>
                    <a:pt x="23" y="61"/>
                    <a:pt x="23" y="63"/>
                  </a:cubicBezTo>
                  <a:cubicBezTo>
                    <a:pt x="23" y="64"/>
                    <a:pt x="24" y="65"/>
                    <a:pt x="24" y="65"/>
                  </a:cubicBezTo>
                  <a:cubicBezTo>
                    <a:pt x="24" y="66"/>
                    <a:pt x="21" y="66"/>
                    <a:pt x="21" y="67"/>
                  </a:cubicBezTo>
                  <a:cubicBezTo>
                    <a:pt x="21" y="68"/>
                    <a:pt x="22" y="68"/>
                    <a:pt x="22" y="69"/>
                  </a:cubicBezTo>
                  <a:cubicBezTo>
                    <a:pt x="23" y="69"/>
                    <a:pt x="24" y="69"/>
                    <a:pt x="25" y="69"/>
                  </a:cubicBezTo>
                  <a:cubicBezTo>
                    <a:pt x="25" y="69"/>
                    <a:pt x="26" y="68"/>
                    <a:pt x="26" y="68"/>
                  </a:cubicBezTo>
                  <a:cubicBezTo>
                    <a:pt x="27" y="68"/>
                    <a:pt x="29" y="69"/>
                    <a:pt x="29" y="69"/>
                  </a:cubicBezTo>
                  <a:cubicBezTo>
                    <a:pt x="29" y="70"/>
                    <a:pt x="29" y="73"/>
                    <a:pt x="29" y="74"/>
                  </a:cubicBezTo>
                  <a:cubicBezTo>
                    <a:pt x="28" y="75"/>
                    <a:pt x="25" y="75"/>
                    <a:pt x="25" y="76"/>
                  </a:cubicBezTo>
                  <a:cubicBezTo>
                    <a:pt x="23" y="77"/>
                    <a:pt x="25" y="82"/>
                    <a:pt x="23" y="82"/>
                  </a:cubicBezTo>
                  <a:cubicBezTo>
                    <a:pt x="22" y="83"/>
                    <a:pt x="20" y="80"/>
                    <a:pt x="19" y="80"/>
                  </a:cubicBezTo>
                  <a:cubicBezTo>
                    <a:pt x="17" y="80"/>
                    <a:pt x="14" y="81"/>
                    <a:pt x="13" y="81"/>
                  </a:cubicBezTo>
                  <a:cubicBezTo>
                    <a:pt x="12" y="81"/>
                    <a:pt x="11" y="82"/>
                    <a:pt x="11" y="82"/>
                  </a:cubicBezTo>
                  <a:cubicBezTo>
                    <a:pt x="8" y="82"/>
                    <a:pt x="3" y="78"/>
                    <a:pt x="1" y="79"/>
                  </a:cubicBezTo>
                  <a:cubicBezTo>
                    <a:pt x="0" y="80"/>
                    <a:pt x="0" y="81"/>
                    <a:pt x="0" y="81"/>
                  </a:cubicBezTo>
                  <a:cubicBezTo>
                    <a:pt x="1" y="84"/>
                    <a:pt x="6" y="86"/>
                    <a:pt x="8" y="86"/>
                  </a:cubicBezTo>
                  <a:cubicBezTo>
                    <a:pt x="10" y="86"/>
                    <a:pt x="12" y="84"/>
                    <a:pt x="13" y="85"/>
                  </a:cubicBezTo>
                  <a:cubicBezTo>
                    <a:pt x="13" y="85"/>
                    <a:pt x="14" y="86"/>
                    <a:pt x="14" y="87"/>
                  </a:cubicBezTo>
                  <a:cubicBezTo>
                    <a:pt x="14" y="87"/>
                    <a:pt x="14" y="89"/>
                    <a:pt x="13" y="90"/>
                  </a:cubicBezTo>
                  <a:cubicBezTo>
                    <a:pt x="13" y="90"/>
                    <a:pt x="11" y="90"/>
                    <a:pt x="11" y="90"/>
                  </a:cubicBezTo>
                  <a:cubicBezTo>
                    <a:pt x="11" y="91"/>
                    <a:pt x="13" y="91"/>
                    <a:pt x="13" y="92"/>
                  </a:cubicBezTo>
                  <a:cubicBezTo>
                    <a:pt x="13" y="94"/>
                    <a:pt x="9" y="96"/>
                    <a:pt x="9" y="97"/>
                  </a:cubicBezTo>
                  <a:cubicBezTo>
                    <a:pt x="9" y="98"/>
                    <a:pt x="12" y="100"/>
                    <a:pt x="12" y="102"/>
                  </a:cubicBezTo>
                  <a:cubicBezTo>
                    <a:pt x="13" y="103"/>
                    <a:pt x="13" y="106"/>
                    <a:pt x="13" y="107"/>
                  </a:cubicBezTo>
                  <a:cubicBezTo>
                    <a:pt x="13" y="108"/>
                    <a:pt x="15" y="110"/>
                    <a:pt x="15" y="111"/>
                  </a:cubicBezTo>
                  <a:cubicBezTo>
                    <a:pt x="15" y="113"/>
                    <a:pt x="12" y="116"/>
                    <a:pt x="12" y="118"/>
                  </a:cubicBezTo>
                  <a:cubicBezTo>
                    <a:pt x="12" y="119"/>
                    <a:pt x="12" y="120"/>
                    <a:pt x="12" y="121"/>
                  </a:cubicBezTo>
                  <a:cubicBezTo>
                    <a:pt x="12" y="122"/>
                    <a:pt x="11" y="125"/>
                    <a:pt x="10" y="126"/>
                  </a:cubicBezTo>
                  <a:cubicBezTo>
                    <a:pt x="9" y="127"/>
                    <a:pt x="5" y="128"/>
                    <a:pt x="4" y="130"/>
                  </a:cubicBezTo>
                  <a:cubicBezTo>
                    <a:pt x="4" y="131"/>
                    <a:pt x="5" y="133"/>
                    <a:pt x="4" y="134"/>
                  </a:cubicBezTo>
                  <a:cubicBezTo>
                    <a:pt x="4" y="135"/>
                    <a:pt x="1" y="135"/>
                    <a:pt x="0" y="135"/>
                  </a:cubicBezTo>
                  <a:cubicBezTo>
                    <a:pt x="0" y="136"/>
                    <a:pt x="0" y="139"/>
                    <a:pt x="1" y="139"/>
                  </a:cubicBezTo>
                  <a:cubicBezTo>
                    <a:pt x="2" y="141"/>
                    <a:pt x="5" y="141"/>
                    <a:pt x="6" y="142"/>
                  </a:cubicBezTo>
                  <a:cubicBezTo>
                    <a:pt x="6" y="142"/>
                    <a:pt x="6" y="144"/>
                    <a:pt x="6" y="145"/>
                  </a:cubicBezTo>
                  <a:cubicBezTo>
                    <a:pt x="6" y="145"/>
                    <a:pt x="7" y="146"/>
                    <a:pt x="7" y="146"/>
                  </a:cubicBezTo>
                  <a:cubicBezTo>
                    <a:pt x="8" y="146"/>
                    <a:pt x="10" y="146"/>
                    <a:pt x="11" y="146"/>
                  </a:cubicBezTo>
                  <a:cubicBezTo>
                    <a:pt x="12" y="146"/>
                    <a:pt x="13" y="149"/>
                    <a:pt x="14" y="150"/>
                  </a:cubicBezTo>
                  <a:cubicBezTo>
                    <a:pt x="16" y="150"/>
                    <a:pt x="19" y="147"/>
                    <a:pt x="21" y="148"/>
                  </a:cubicBezTo>
                  <a:cubicBezTo>
                    <a:pt x="22" y="148"/>
                    <a:pt x="24" y="150"/>
                    <a:pt x="24" y="152"/>
                  </a:cubicBezTo>
                  <a:cubicBezTo>
                    <a:pt x="26" y="154"/>
                    <a:pt x="25" y="161"/>
                    <a:pt x="25" y="165"/>
                  </a:cubicBezTo>
                  <a:cubicBezTo>
                    <a:pt x="24" y="169"/>
                    <a:pt x="21" y="181"/>
                    <a:pt x="21" y="181"/>
                  </a:cubicBezTo>
                  <a:cubicBezTo>
                    <a:pt x="21" y="181"/>
                    <a:pt x="26" y="181"/>
                    <a:pt x="27" y="182"/>
                  </a:cubicBezTo>
                  <a:cubicBezTo>
                    <a:pt x="29" y="183"/>
                    <a:pt x="30" y="189"/>
                    <a:pt x="32" y="190"/>
                  </a:cubicBezTo>
                  <a:cubicBezTo>
                    <a:pt x="33" y="191"/>
                    <a:pt x="34" y="191"/>
                    <a:pt x="35" y="191"/>
                  </a:cubicBezTo>
                  <a:cubicBezTo>
                    <a:pt x="35" y="191"/>
                    <a:pt x="36" y="190"/>
                    <a:pt x="36" y="190"/>
                  </a:cubicBezTo>
                  <a:cubicBezTo>
                    <a:pt x="37" y="189"/>
                    <a:pt x="36" y="187"/>
                    <a:pt x="37" y="187"/>
                  </a:cubicBezTo>
                  <a:cubicBezTo>
                    <a:pt x="37" y="186"/>
                    <a:pt x="40" y="188"/>
                    <a:pt x="40" y="188"/>
                  </a:cubicBezTo>
                  <a:cubicBezTo>
                    <a:pt x="41" y="189"/>
                    <a:pt x="42" y="190"/>
                    <a:pt x="42" y="190"/>
                  </a:cubicBezTo>
                  <a:cubicBezTo>
                    <a:pt x="43" y="190"/>
                    <a:pt x="44" y="190"/>
                    <a:pt x="45" y="190"/>
                  </a:cubicBezTo>
                  <a:cubicBezTo>
                    <a:pt x="45" y="190"/>
                    <a:pt x="45" y="189"/>
                    <a:pt x="45" y="188"/>
                  </a:cubicBezTo>
                  <a:cubicBezTo>
                    <a:pt x="47" y="188"/>
                    <a:pt x="48" y="189"/>
                    <a:pt x="49" y="189"/>
                  </a:cubicBezTo>
                  <a:cubicBezTo>
                    <a:pt x="49" y="189"/>
                    <a:pt x="50" y="190"/>
                    <a:pt x="50" y="191"/>
                  </a:cubicBezTo>
                  <a:cubicBezTo>
                    <a:pt x="51" y="191"/>
                    <a:pt x="52" y="191"/>
                    <a:pt x="53" y="191"/>
                  </a:cubicBezTo>
                  <a:cubicBezTo>
                    <a:pt x="55" y="190"/>
                    <a:pt x="54" y="187"/>
                    <a:pt x="56" y="186"/>
                  </a:cubicBezTo>
                  <a:cubicBezTo>
                    <a:pt x="57" y="184"/>
                    <a:pt x="60" y="186"/>
                    <a:pt x="61" y="185"/>
                  </a:cubicBezTo>
                  <a:cubicBezTo>
                    <a:pt x="62" y="184"/>
                    <a:pt x="62" y="180"/>
                    <a:pt x="63" y="178"/>
                  </a:cubicBezTo>
                  <a:cubicBezTo>
                    <a:pt x="63" y="177"/>
                    <a:pt x="66" y="175"/>
                    <a:pt x="66" y="175"/>
                  </a:cubicBezTo>
                  <a:cubicBezTo>
                    <a:pt x="66" y="175"/>
                    <a:pt x="66" y="170"/>
                    <a:pt x="65" y="168"/>
                  </a:cubicBezTo>
                  <a:cubicBezTo>
                    <a:pt x="65" y="165"/>
                    <a:pt x="63" y="160"/>
                    <a:pt x="62" y="159"/>
                  </a:cubicBezTo>
                  <a:cubicBezTo>
                    <a:pt x="61" y="157"/>
                    <a:pt x="56" y="156"/>
                    <a:pt x="56" y="153"/>
                  </a:cubicBezTo>
                  <a:cubicBezTo>
                    <a:pt x="55" y="152"/>
                    <a:pt x="57" y="148"/>
                    <a:pt x="58" y="147"/>
                  </a:cubicBezTo>
                  <a:cubicBezTo>
                    <a:pt x="59" y="146"/>
                    <a:pt x="62" y="146"/>
                    <a:pt x="62" y="145"/>
                  </a:cubicBezTo>
                  <a:cubicBezTo>
                    <a:pt x="63" y="144"/>
                    <a:pt x="62" y="143"/>
                    <a:pt x="62" y="142"/>
                  </a:cubicBezTo>
                  <a:cubicBezTo>
                    <a:pt x="63" y="141"/>
                    <a:pt x="64" y="140"/>
                    <a:pt x="65" y="140"/>
                  </a:cubicBezTo>
                  <a:cubicBezTo>
                    <a:pt x="65" y="139"/>
                    <a:pt x="68" y="140"/>
                    <a:pt x="68" y="139"/>
                  </a:cubicBezTo>
                  <a:cubicBezTo>
                    <a:pt x="69" y="139"/>
                    <a:pt x="71" y="137"/>
                    <a:pt x="72" y="136"/>
                  </a:cubicBezTo>
                  <a:cubicBezTo>
                    <a:pt x="73" y="134"/>
                    <a:pt x="72" y="130"/>
                    <a:pt x="73" y="129"/>
                  </a:cubicBezTo>
                  <a:cubicBezTo>
                    <a:pt x="74" y="128"/>
                    <a:pt x="76" y="127"/>
                    <a:pt x="77" y="126"/>
                  </a:cubicBezTo>
                  <a:cubicBezTo>
                    <a:pt x="79" y="126"/>
                    <a:pt x="81" y="127"/>
                    <a:pt x="83" y="126"/>
                  </a:cubicBezTo>
                  <a:cubicBezTo>
                    <a:pt x="84" y="126"/>
                    <a:pt x="85" y="124"/>
                    <a:pt x="86" y="123"/>
                  </a:cubicBezTo>
                  <a:cubicBezTo>
                    <a:pt x="87" y="123"/>
                    <a:pt x="90" y="124"/>
                    <a:pt x="92" y="123"/>
                  </a:cubicBezTo>
                  <a:cubicBezTo>
                    <a:pt x="93" y="122"/>
                    <a:pt x="94" y="119"/>
                    <a:pt x="96" y="119"/>
                  </a:cubicBezTo>
                  <a:cubicBezTo>
                    <a:pt x="97" y="119"/>
                    <a:pt x="99" y="121"/>
                    <a:pt x="100" y="121"/>
                  </a:cubicBezTo>
                  <a:cubicBezTo>
                    <a:pt x="101" y="121"/>
                    <a:pt x="104" y="121"/>
                    <a:pt x="105" y="120"/>
                  </a:cubicBezTo>
                  <a:cubicBezTo>
                    <a:pt x="106" y="119"/>
                    <a:pt x="105" y="116"/>
                    <a:pt x="106" y="115"/>
                  </a:cubicBezTo>
                  <a:cubicBezTo>
                    <a:pt x="107" y="114"/>
                    <a:pt x="111" y="113"/>
                    <a:pt x="111" y="112"/>
                  </a:cubicBezTo>
                  <a:cubicBezTo>
                    <a:pt x="111" y="111"/>
                    <a:pt x="108" y="109"/>
                    <a:pt x="108" y="107"/>
                  </a:cubicBezTo>
                  <a:cubicBezTo>
                    <a:pt x="108" y="107"/>
                    <a:pt x="109" y="105"/>
                    <a:pt x="110" y="105"/>
                  </a:cubicBezTo>
                  <a:cubicBezTo>
                    <a:pt x="111" y="103"/>
                    <a:pt x="116" y="103"/>
                    <a:pt x="116" y="102"/>
                  </a:cubicBezTo>
                  <a:cubicBezTo>
                    <a:pt x="117" y="100"/>
                    <a:pt x="114" y="97"/>
                    <a:pt x="114" y="96"/>
                  </a:cubicBezTo>
                  <a:cubicBezTo>
                    <a:pt x="114" y="95"/>
                    <a:pt x="115" y="93"/>
                    <a:pt x="116" y="93"/>
                  </a:cubicBezTo>
                  <a:cubicBezTo>
                    <a:pt x="118" y="92"/>
                    <a:pt x="121" y="95"/>
                    <a:pt x="122" y="95"/>
                  </a:cubicBezTo>
                  <a:cubicBezTo>
                    <a:pt x="123" y="95"/>
                    <a:pt x="126" y="91"/>
                    <a:pt x="126" y="90"/>
                  </a:cubicBezTo>
                  <a:cubicBezTo>
                    <a:pt x="126" y="89"/>
                    <a:pt x="125" y="88"/>
                    <a:pt x="125" y="87"/>
                  </a:cubicBezTo>
                  <a:cubicBezTo>
                    <a:pt x="125" y="87"/>
                    <a:pt x="126" y="85"/>
                    <a:pt x="126" y="85"/>
                  </a:cubicBezTo>
                  <a:cubicBezTo>
                    <a:pt x="127" y="84"/>
                    <a:pt x="131" y="83"/>
                    <a:pt x="131" y="83"/>
                  </a:cubicBezTo>
                  <a:cubicBezTo>
                    <a:pt x="131" y="83"/>
                    <a:pt x="133" y="81"/>
                    <a:pt x="133" y="80"/>
                  </a:cubicBezTo>
                  <a:cubicBezTo>
                    <a:pt x="133" y="80"/>
                    <a:pt x="132" y="79"/>
                    <a:pt x="131" y="78"/>
                  </a:cubicBezTo>
                  <a:cubicBezTo>
                    <a:pt x="130" y="77"/>
                    <a:pt x="123" y="76"/>
                    <a:pt x="123" y="74"/>
                  </a:cubicBezTo>
                  <a:cubicBezTo>
                    <a:pt x="123" y="72"/>
                    <a:pt x="127" y="72"/>
                    <a:pt x="128" y="70"/>
                  </a:cubicBezTo>
                  <a:cubicBezTo>
                    <a:pt x="128" y="70"/>
                    <a:pt x="127" y="69"/>
                    <a:pt x="127" y="69"/>
                  </a:cubicBezTo>
                  <a:cubicBezTo>
                    <a:pt x="126" y="68"/>
                    <a:pt x="122" y="68"/>
                    <a:pt x="121" y="66"/>
                  </a:cubicBezTo>
                  <a:cubicBezTo>
                    <a:pt x="121" y="65"/>
                    <a:pt x="125" y="62"/>
                    <a:pt x="125" y="61"/>
                  </a:cubicBezTo>
                  <a:cubicBezTo>
                    <a:pt x="125" y="60"/>
                    <a:pt x="124" y="60"/>
                    <a:pt x="124" y="60"/>
                  </a:cubicBezTo>
                  <a:cubicBezTo>
                    <a:pt x="124" y="60"/>
                    <a:pt x="123" y="60"/>
                    <a:pt x="122" y="60"/>
                  </a:cubicBezTo>
                  <a:cubicBezTo>
                    <a:pt x="122" y="59"/>
                    <a:pt x="123" y="56"/>
                    <a:pt x="124" y="55"/>
                  </a:cubicBezTo>
                  <a:cubicBezTo>
                    <a:pt x="124" y="54"/>
                    <a:pt x="126" y="53"/>
                    <a:pt x="127" y="53"/>
                  </a:cubicBezTo>
                  <a:cubicBezTo>
                    <a:pt x="127" y="53"/>
                    <a:pt x="129" y="53"/>
                    <a:pt x="130" y="53"/>
                  </a:cubicBezTo>
                  <a:cubicBezTo>
                    <a:pt x="130" y="53"/>
                    <a:pt x="133" y="52"/>
                    <a:pt x="133" y="51"/>
                  </a:cubicBezTo>
                  <a:cubicBezTo>
                    <a:pt x="134" y="51"/>
                    <a:pt x="134" y="50"/>
                    <a:pt x="134" y="50"/>
                  </a:cubicBezTo>
                  <a:cubicBezTo>
                    <a:pt x="134" y="49"/>
                    <a:pt x="133" y="49"/>
                    <a:pt x="133" y="48"/>
                  </a:cubicBezTo>
                  <a:cubicBezTo>
                    <a:pt x="133" y="46"/>
                    <a:pt x="133" y="41"/>
                    <a:pt x="135" y="39"/>
                  </a:cubicBezTo>
                  <a:cubicBezTo>
                    <a:pt x="135" y="39"/>
                    <a:pt x="137" y="39"/>
                    <a:pt x="137" y="39"/>
                  </a:cubicBezTo>
                  <a:cubicBezTo>
                    <a:pt x="138" y="38"/>
                    <a:pt x="140" y="32"/>
                    <a:pt x="140" y="32"/>
                  </a:cubicBezTo>
                  <a:cubicBezTo>
                    <a:pt x="140" y="32"/>
                    <a:pt x="134" y="31"/>
                    <a:pt x="132" y="30"/>
                  </a:cubicBezTo>
                  <a:cubicBezTo>
                    <a:pt x="131" y="30"/>
                    <a:pt x="131" y="27"/>
                    <a:pt x="130" y="26"/>
                  </a:cubicBezTo>
                  <a:cubicBezTo>
                    <a:pt x="129" y="26"/>
                    <a:pt x="127" y="26"/>
                    <a:pt x="127" y="27"/>
                  </a:cubicBezTo>
                  <a:cubicBezTo>
                    <a:pt x="126" y="27"/>
                    <a:pt x="126" y="29"/>
                    <a:pt x="125" y="29"/>
                  </a:cubicBezTo>
                  <a:cubicBezTo>
                    <a:pt x="123" y="30"/>
                    <a:pt x="119" y="28"/>
                    <a:pt x="118" y="28"/>
                  </a:cubicBezTo>
                  <a:cubicBezTo>
                    <a:pt x="117" y="27"/>
                    <a:pt x="116" y="24"/>
                    <a:pt x="115" y="24"/>
                  </a:cubicBezTo>
                  <a:cubicBezTo>
                    <a:pt x="114" y="24"/>
                    <a:pt x="113" y="25"/>
                    <a:pt x="112" y="25"/>
                  </a:cubicBezTo>
                  <a:cubicBezTo>
                    <a:pt x="108" y="24"/>
                    <a:pt x="102" y="21"/>
                    <a:pt x="100" y="19"/>
                  </a:cubicBezTo>
                  <a:cubicBezTo>
                    <a:pt x="98" y="18"/>
                    <a:pt x="96" y="14"/>
                    <a:pt x="94" y="13"/>
                  </a:cubicBezTo>
                  <a:cubicBezTo>
                    <a:pt x="92" y="12"/>
                    <a:pt x="88" y="11"/>
                    <a:pt x="86" y="12"/>
                  </a:cubicBezTo>
                  <a:cubicBezTo>
                    <a:pt x="84" y="12"/>
                    <a:pt x="82" y="17"/>
                    <a:pt x="80" y="19"/>
                  </a:cubicBezTo>
                  <a:cubicBezTo>
                    <a:pt x="78" y="19"/>
                    <a:pt x="75" y="18"/>
                    <a:pt x="73" y="17"/>
                  </a:cubicBezTo>
                  <a:cubicBezTo>
                    <a:pt x="71" y="17"/>
                    <a:pt x="69" y="15"/>
                    <a:pt x="67" y="14"/>
                  </a:cubicBezTo>
                  <a:cubicBezTo>
                    <a:pt x="65" y="12"/>
                    <a:pt x="63" y="7"/>
                    <a:pt x="61" y="5"/>
                  </a:cubicBezTo>
                  <a:cubicBezTo>
                    <a:pt x="58" y="3"/>
                    <a:pt x="52" y="0"/>
                    <a:pt x="50" y="1"/>
                  </a:cubicBezTo>
                  <a:cubicBezTo>
                    <a:pt x="49" y="1"/>
                    <a:pt x="47" y="2"/>
                    <a:pt x="46" y="3"/>
                  </a:cubicBezTo>
                  <a:cubicBezTo>
                    <a:pt x="44" y="3"/>
                    <a:pt x="41" y="4"/>
                    <a:pt x="40" y="5"/>
                  </a:cubicBezTo>
                  <a:cubicBezTo>
                    <a:pt x="39" y="6"/>
                    <a:pt x="37" y="7"/>
                    <a:pt x="36" y="8"/>
                  </a:cubicBezTo>
                  <a:cubicBezTo>
                    <a:pt x="35" y="10"/>
                    <a:pt x="33" y="13"/>
                    <a:pt x="32" y="14"/>
                  </a:cubicBezTo>
                  <a:cubicBezTo>
                    <a:pt x="32" y="15"/>
                    <a:pt x="29" y="15"/>
                    <a:pt x="29" y="16"/>
                  </a:cubicBezTo>
                  <a:cubicBezTo>
                    <a:pt x="28" y="16"/>
                    <a:pt x="28" y="19"/>
                    <a:pt x="28" y="19"/>
                  </a:cubicBezTo>
                  <a:cubicBezTo>
                    <a:pt x="28" y="19"/>
                    <a:pt x="30" y="22"/>
                    <a:pt x="31" y="22"/>
                  </a:cubicBezTo>
                  <a:cubicBezTo>
                    <a:pt x="32" y="23"/>
                    <a:pt x="33" y="24"/>
                    <a:pt x="34" y="2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132"/>
            <p:cNvSpPr>
              <a:spLocks/>
            </p:cNvSpPr>
            <p:nvPr/>
          </p:nvSpPr>
          <p:spPr bwMode="auto">
            <a:xfrm>
              <a:off x="2420" y="2584"/>
              <a:ext cx="375" cy="511"/>
            </a:xfrm>
            <a:custGeom>
              <a:avLst/>
              <a:gdLst>
                <a:gd name="T0" fmla="*/ 36 w 140"/>
                <a:gd name="T1" fmla="*/ 32 h 191"/>
                <a:gd name="T2" fmla="*/ 43 w 140"/>
                <a:gd name="T3" fmla="*/ 41 h 191"/>
                <a:gd name="T4" fmla="*/ 35 w 140"/>
                <a:gd name="T5" fmla="*/ 49 h 191"/>
                <a:gd name="T6" fmla="*/ 32 w 140"/>
                <a:gd name="T7" fmla="*/ 55 h 191"/>
                <a:gd name="T8" fmla="*/ 31 w 140"/>
                <a:gd name="T9" fmla="*/ 60 h 191"/>
                <a:gd name="T10" fmla="*/ 24 w 140"/>
                <a:gd name="T11" fmla="*/ 65 h 191"/>
                <a:gd name="T12" fmla="*/ 25 w 140"/>
                <a:gd name="T13" fmla="*/ 69 h 191"/>
                <a:gd name="T14" fmla="*/ 29 w 140"/>
                <a:gd name="T15" fmla="*/ 74 h 191"/>
                <a:gd name="T16" fmla="*/ 19 w 140"/>
                <a:gd name="T17" fmla="*/ 80 h 191"/>
                <a:gd name="T18" fmla="*/ 1 w 140"/>
                <a:gd name="T19" fmla="*/ 79 h 191"/>
                <a:gd name="T20" fmla="*/ 13 w 140"/>
                <a:gd name="T21" fmla="*/ 85 h 191"/>
                <a:gd name="T22" fmla="*/ 11 w 140"/>
                <a:gd name="T23" fmla="*/ 90 h 191"/>
                <a:gd name="T24" fmla="*/ 12 w 140"/>
                <a:gd name="T25" fmla="*/ 102 h 191"/>
                <a:gd name="T26" fmla="*/ 12 w 140"/>
                <a:gd name="T27" fmla="*/ 118 h 191"/>
                <a:gd name="T28" fmla="*/ 4 w 140"/>
                <a:gd name="T29" fmla="*/ 130 h 191"/>
                <a:gd name="T30" fmla="*/ 1 w 140"/>
                <a:gd name="T31" fmla="*/ 139 h 191"/>
                <a:gd name="T32" fmla="*/ 7 w 140"/>
                <a:gd name="T33" fmla="*/ 146 h 191"/>
                <a:gd name="T34" fmla="*/ 21 w 140"/>
                <a:gd name="T35" fmla="*/ 148 h 191"/>
                <a:gd name="T36" fmla="*/ 21 w 140"/>
                <a:gd name="T37" fmla="*/ 181 h 191"/>
                <a:gd name="T38" fmla="*/ 35 w 140"/>
                <a:gd name="T39" fmla="*/ 191 h 191"/>
                <a:gd name="T40" fmla="*/ 40 w 140"/>
                <a:gd name="T41" fmla="*/ 188 h 191"/>
                <a:gd name="T42" fmla="*/ 45 w 140"/>
                <a:gd name="T43" fmla="*/ 188 h 191"/>
                <a:gd name="T44" fmla="*/ 53 w 140"/>
                <a:gd name="T45" fmla="*/ 191 h 191"/>
                <a:gd name="T46" fmla="*/ 63 w 140"/>
                <a:gd name="T47" fmla="*/ 178 h 191"/>
                <a:gd name="T48" fmla="*/ 62 w 140"/>
                <a:gd name="T49" fmla="*/ 159 h 191"/>
                <a:gd name="T50" fmla="*/ 62 w 140"/>
                <a:gd name="T51" fmla="*/ 145 h 191"/>
                <a:gd name="T52" fmla="*/ 68 w 140"/>
                <a:gd name="T53" fmla="*/ 139 h 191"/>
                <a:gd name="T54" fmla="*/ 77 w 140"/>
                <a:gd name="T55" fmla="*/ 126 h 191"/>
                <a:gd name="T56" fmla="*/ 92 w 140"/>
                <a:gd name="T57" fmla="*/ 123 h 191"/>
                <a:gd name="T58" fmla="*/ 105 w 140"/>
                <a:gd name="T59" fmla="*/ 120 h 191"/>
                <a:gd name="T60" fmla="*/ 108 w 140"/>
                <a:gd name="T61" fmla="*/ 107 h 191"/>
                <a:gd name="T62" fmla="*/ 114 w 140"/>
                <a:gd name="T63" fmla="*/ 96 h 191"/>
                <a:gd name="T64" fmla="*/ 126 w 140"/>
                <a:gd name="T65" fmla="*/ 90 h 191"/>
                <a:gd name="T66" fmla="*/ 131 w 140"/>
                <a:gd name="T67" fmla="*/ 83 h 191"/>
                <a:gd name="T68" fmla="*/ 123 w 140"/>
                <a:gd name="T69" fmla="*/ 74 h 191"/>
                <a:gd name="T70" fmla="*/ 121 w 140"/>
                <a:gd name="T71" fmla="*/ 66 h 191"/>
                <a:gd name="T72" fmla="*/ 122 w 140"/>
                <a:gd name="T73" fmla="*/ 60 h 191"/>
                <a:gd name="T74" fmla="*/ 130 w 140"/>
                <a:gd name="T75" fmla="*/ 53 h 191"/>
                <a:gd name="T76" fmla="*/ 133 w 140"/>
                <a:gd name="T77" fmla="*/ 48 h 191"/>
                <a:gd name="T78" fmla="*/ 140 w 140"/>
                <a:gd name="T79" fmla="*/ 32 h 191"/>
                <a:gd name="T80" fmla="*/ 127 w 140"/>
                <a:gd name="T81" fmla="*/ 27 h 191"/>
                <a:gd name="T82" fmla="*/ 115 w 140"/>
                <a:gd name="T83" fmla="*/ 24 h 191"/>
                <a:gd name="T84" fmla="*/ 94 w 140"/>
                <a:gd name="T85" fmla="*/ 13 h 191"/>
                <a:gd name="T86" fmla="*/ 73 w 140"/>
                <a:gd name="T87" fmla="*/ 17 h 191"/>
                <a:gd name="T88" fmla="*/ 50 w 140"/>
                <a:gd name="T89" fmla="*/ 1 h 191"/>
                <a:gd name="T90" fmla="*/ 36 w 140"/>
                <a:gd name="T91" fmla="*/ 8 h 191"/>
                <a:gd name="T92" fmla="*/ 28 w 140"/>
                <a:gd name="T93" fmla="*/ 19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0" h="191">
                  <a:moveTo>
                    <a:pt x="34" y="26"/>
                  </a:moveTo>
                  <a:cubicBezTo>
                    <a:pt x="34" y="27"/>
                    <a:pt x="36" y="28"/>
                    <a:pt x="36" y="30"/>
                  </a:cubicBezTo>
                  <a:cubicBezTo>
                    <a:pt x="36" y="30"/>
                    <a:pt x="36" y="32"/>
                    <a:pt x="36" y="32"/>
                  </a:cubicBezTo>
                  <a:cubicBezTo>
                    <a:pt x="37" y="34"/>
                    <a:pt x="38" y="36"/>
                    <a:pt x="39" y="37"/>
                  </a:cubicBezTo>
                  <a:cubicBezTo>
                    <a:pt x="40" y="37"/>
                    <a:pt x="42" y="38"/>
                    <a:pt x="42" y="39"/>
                  </a:cubicBezTo>
                  <a:cubicBezTo>
                    <a:pt x="43" y="39"/>
                    <a:pt x="43" y="40"/>
                    <a:pt x="43" y="41"/>
                  </a:cubicBezTo>
                  <a:cubicBezTo>
                    <a:pt x="43" y="42"/>
                    <a:pt x="43" y="45"/>
                    <a:pt x="43" y="45"/>
                  </a:cubicBezTo>
                  <a:cubicBezTo>
                    <a:pt x="41" y="47"/>
                    <a:pt x="37" y="46"/>
                    <a:pt x="36" y="47"/>
                  </a:cubicBezTo>
                  <a:cubicBezTo>
                    <a:pt x="35" y="47"/>
                    <a:pt x="34" y="48"/>
                    <a:pt x="35" y="49"/>
                  </a:cubicBezTo>
                  <a:cubicBezTo>
                    <a:pt x="35" y="49"/>
                    <a:pt x="36" y="50"/>
                    <a:pt x="36" y="51"/>
                  </a:cubicBezTo>
                  <a:cubicBezTo>
                    <a:pt x="36" y="52"/>
                    <a:pt x="36" y="53"/>
                    <a:pt x="35" y="54"/>
                  </a:cubicBezTo>
                  <a:cubicBezTo>
                    <a:pt x="34" y="54"/>
                    <a:pt x="32" y="55"/>
                    <a:pt x="32" y="55"/>
                  </a:cubicBezTo>
                  <a:cubicBezTo>
                    <a:pt x="31" y="55"/>
                    <a:pt x="30" y="53"/>
                    <a:pt x="30" y="54"/>
                  </a:cubicBezTo>
                  <a:cubicBezTo>
                    <a:pt x="29" y="54"/>
                    <a:pt x="29" y="55"/>
                    <a:pt x="29" y="55"/>
                  </a:cubicBezTo>
                  <a:cubicBezTo>
                    <a:pt x="30" y="57"/>
                    <a:pt x="31" y="59"/>
                    <a:pt x="31" y="60"/>
                  </a:cubicBezTo>
                  <a:cubicBezTo>
                    <a:pt x="30" y="60"/>
                    <a:pt x="30" y="61"/>
                    <a:pt x="30" y="61"/>
                  </a:cubicBezTo>
                  <a:cubicBezTo>
                    <a:pt x="28" y="62"/>
                    <a:pt x="23" y="61"/>
                    <a:pt x="23" y="63"/>
                  </a:cubicBezTo>
                  <a:cubicBezTo>
                    <a:pt x="23" y="64"/>
                    <a:pt x="24" y="65"/>
                    <a:pt x="24" y="65"/>
                  </a:cubicBezTo>
                  <a:cubicBezTo>
                    <a:pt x="24" y="66"/>
                    <a:pt x="21" y="66"/>
                    <a:pt x="21" y="67"/>
                  </a:cubicBezTo>
                  <a:cubicBezTo>
                    <a:pt x="21" y="68"/>
                    <a:pt x="22" y="68"/>
                    <a:pt x="22" y="69"/>
                  </a:cubicBezTo>
                  <a:cubicBezTo>
                    <a:pt x="23" y="69"/>
                    <a:pt x="24" y="69"/>
                    <a:pt x="25" y="69"/>
                  </a:cubicBezTo>
                  <a:cubicBezTo>
                    <a:pt x="25" y="69"/>
                    <a:pt x="26" y="68"/>
                    <a:pt x="26" y="68"/>
                  </a:cubicBezTo>
                  <a:cubicBezTo>
                    <a:pt x="27" y="68"/>
                    <a:pt x="29" y="69"/>
                    <a:pt x="29" y="69"/>
                  </a:cubicBezTo>
                  <a:cubicBezTo>
                    <a:pt x="29" y="70"/>
                    <a:pt x="29" y="73"/>
                    <a:pt x="29" y="74"/>
                  </a:cubicBezTo>
                  <a:cubicBezTo>
                    <a:pt x="28" y="75"/>
                    <a:pt x="25" y="75"/>
                    <a:pt x="25" y="76"/>
                  </a:cubicBezTo>
                  <a:cubicBezTo>
                    <a:pt x="23" y="77"/>
                    <a:pt x="25" y="82"/>
                    <a:pt x="23" y="82"/>
                  </a:cubicBezTo>
                  <a:cubicBezTo>
                    <a:pt x="22" y="83"/>
                    <a:pt x="20" y="80"/>
                    <a:pt x="19" y="80"/>
                  </a:cubicBezTo>
                  <a:cubicBezTo>
                    <a:pt x="17" y="80"/>
                    <a:pt x="14" y="81"/>
                    <a:pt x="13" y="81"/>
                  </a:cubicBezTo>
                  <a:cubicBezTo>
                    <a:pt x="12" y="81"/>
                    <a:pt x="11" y="82"/>
                    <a:pt x="11" y="82"/>
                  </a:cubicBezTo>
                  <a:cubicBezTo>
                    <a:pt x="8" y="82"/>
                    <a:pt x="3" y="78"/>
                    <a:pt x="1" y="79"/>
                  </a:cubicBezTo>
                  <a:cubicBezTo>
                    <a:pt x="0" y="80"/>
                    <a:pt x="0" y="81"/>
                    <a:pt x="0" y="81"/>
                  </a:cubicBezTo>
                  <a:cubicBezTo>
                    <a:pt x="1" y="84"/>
                    <a:pt x="6" y="86"/>
                    <a:pt x="8" y="86"/>
                  </a:cubicBezTo>
                  <a:cubicBezTo>
                    <a:pt x="10" y="86"/>
                    <a:pt x="12" y="84"/>
                    <a:pt x="13" y="85"/>
                  </a:cubicBezTo>
                  <a:cubicBezTo>
                    <a:pt x="13" y="85"/>
                    <a:pt x="14" y="86"/>
                    <a:pt x="14" y="87"/>
                  </a:cubicBezTo>
                  <a:cubicBezTo>
                    <a:pt x="14" y="87"/>
                    <a:pt x="14" y="89"/>
                    <a:pt x="13" y="90"/>
                  </a:cubicBezTo>
                  <a:cubicBezTo>
                    <a:pt x="13" y="90"/>
                    <a:pt x="11" y="90"/>
                    <a:pt x="11" y="90"/>
                  </a:cubicBezTo>
                  <a:cubicBezTo>
                    <a:pt x="11" y="91"/>
                    <a:pt x="13" y="91"/>
                    <a:pt x="13" y="92"/>
                  </a:cubicBezTo>
                  <a:cubicBezTo>
                    <a:pt x="13" y="94"/>
                    <a:pt x="9" y="96"/>
                    <a:pt x="9" y="97"/>
                  </a:cubicBezTo>
                  <a:cubicBezTo>
                    <a:pt x="9" y="98"/>
                    <a:pt x="12" y="100"/>
                    <a:pt x="12" y="102"/>
                  </a:cubicBezTo>
                  <a:cubicBezTo>
                    <a:pt x="13" y="103"/>
                    <a:pt x="13" y="106"/>
                    <a:pt x="13" y="107"/>
                  </a:cubicBezTo>
                  <a:cubicBezTo>
                    <a:pt x="13" y="108"/>
                    <a:pt x="15" y="110"/>
                    <a:pt x="15" y="111"/>
                  </a:cubicBezTo>
                  <a:cubicBezTo>
                    <a:pt x="15" y="113"/>
                    <a:pt x="12" y="116"/>
                    <a:pt x="12" y="118"/>
                  </a:cubicBezTo>
                  <a:cubicBezTo>
                    <a:pt x="12" y="119"/>
                    <a:pt x="12" y="120"/>
                    <a:pt x="12" y="121"/>
                  </a:cubicBezTo>
                  <a:cubicBezTo>
                    <a:pt x="12" y="122"/>
                    <a:pt x="11" y="125"/>
                    <a:pt x="10" y="126"/>
                  </a:cubicBezTo>
                  <a:cubicBezTo>
                    <a:pt x="9" y="127"/>
                    <a:pt x="5" y="128"/>
                    <a:pt x="4" y="130"/>
                  </a:cubicBezTo>
                  <a:cubicBezTo>
                    <a:pt x="4" y="131"/>
                    <a:pt x="5" y="133"/>
                    <a:pt x="4" y="134"/>
                  </a:cubicBezTo>
                  <a:cubicBezTo>
                    <a:pt x="4" y="135"/>
                    <a:pt x="1" y="135"/>
                    <a:pt x="0" y="135"/>
                  </a:cubicBezTo>
                  <a:cubicBezTo>
                    <a:pt x="0" y="136"/>
                    <a:pt x="0" y="139"/>
                    <a:pt x="1" y="139"/>
                  </a:cubicBezTo>
                  <a:cubicBezTo>
                    <a:pt x="2" y="141"/>
                    <a:pt x="5" y="141"/>
                    <a:pt x="6" y="142"/>
                  </a:cubicBezTo>
                  <a:cubicBezTo>
                    <a:pt x="6" y="142"/>
                    <a:pt x="6" y="144"/>
                    <a:pt x="6" y="145"/>
                  </a:cubicBezTo>
                  <a:cubicBezTo>
                    <a:pt x="6" y="145"/>
                    <a:pt x="7" y="146"/>
                    <a:pt x="7" y="146"/>
                  </a:cubicBezTo>
                  <a:cubicBezTo>
                    <a:pt x="8" y="146"/>
                    <a:pt x="10" y="146"/>
                    <a:pt x="11" y="146"/>
                  </a:cubicBezTo>
                  <a:cubicBezTo>
                    <a:pt x="12" y="146"/>
                    <a:pt x="13" y="149"/>
                    <a:pt x="14" y="150"/>
                  </a:cubicBezTo>
                  <a:cubicBezTo>
                    <a:pt x="16" y="150"/>
                    <a:pt x="19" y="147"/>
                    <a:pt x="21" y="148"/>
                  </a:cubicBezTo>
                  <a:cubicBezTo>
                    <a:pt x="22" y="148"/>
                    <a:pt x="24" y="150"/>
                    <a:pt x="24" y="152"/>
                  </a:cubicBezTo>
                  <a:cubicBezTo>
                    <a:pt x="26" y="154"/>
                    <a:pt x="25" y="161"/>
                    <a:pt x="25" y="165"/>
                  </a:cubicBezTo>
                  <a:cubicBezTo>
                    <a:pt x="24" y="169"/>
                    <a:pt x="21" y="181"/>
                    <a:pt x="21" y="181"/>
                  </a:cubicBezTo>
                  <a:cubicBezTo>
                    <a:pt x="21" y="181"/>
                    <a:pt x="26" y="181"/>
                    <a:pt x="27" y="182"/>
                  </a:cubicBezTo>
                  <a:cubicBezTo>
                    <a:pt x="29" y="183"/>
                    <a:pt x="30" y="189"/>
                    <a:pt x="32" y="190"/>
                  </a:cubicBezTo>
                  <a:cubicBezTo>
                    <a:pt x="33" y="191"/>
                    <a:pt x="34" y="191"/>
                    <a:pt x="35" y="191"/>
                  </a:cubicBezTo>
                  <a:cubicBezTo>
                    <a:pt x="35" y="191"/>
                    <a:pt x="36" y="190"/>
                    <a:pt x="36" y="190"/>
                  </a:cubicBezTo>
                  <a:cubicBezTo>
                    <a:pt x="37" y="189"/>
                    <a:pt x="36" y="187"/>
                    <a:pt x="37" y="187"/>
                  </a:cubicBezTo>
                  <a:cubicBezTo>
                    <a:pt x="37" y="186"/>
                    <a:pt x="40" y="188"/>
                    <a:pt x="40" y="188"/>
                  </a:cubicBezTo>
                  <a:cubicBezTo>
                    <a:pt x="41" y="189"/>
                    <a:pt x="42" y="190"/>
                    <a:pt x="42" y="190"/>
                  </a:cubicBezTo>
                  <a:cubicBezTo>
                    <a:pt x="43" y="190"/>
                    <a:pt x="44" y="190"/>
                    <a:pt x="45" y="190"/>
                  </a:cubicBezTo>
                  <a:cubicBezTo>
                    <a:pt x="45" y="190"/>
                    <a:pt x="45" y="189"/>
                    <a:pt x="45" y="188"/>
                  </a:cubicBezTo>
                  <a:cubicBezTo>
                    <a:pt x="47" y="188"/>
                    <a:pt x="48" y="189"/>
                    <a:pt x="49" y="189"/>
                  </a:cubicBezTo>
                  <a:cubicBezTo>
                    <a:pt x="49" y="189"/>
                    <a:pt x="50" y="190"/>
                    <a:pt x="50" y="191"/>
                  </a:cubicBezTo>
                  <a:cubicBezTo>
                    <a:pt x="51" y="191"/>
                    <a:pt x="52" y="191"/>
                    <a:pt x="53" y="191"/>
                  </a:cubicBezTo>
                  <a:cubicBezTo>
                    <a:pt x="55" y="190"/>
                    <a:pt x="54" y="187"/>
                    <a:pt x="56" y="186"/>
                  </a:cubicBezTo>
                  <a:cubicBezTo>
                    <a:pt x="57" y="184"/>
                    <a:pt x="60" y="186"/>
                    <a:pt x="61" y="185"/>
                  </a:cubicBezTo>
                  <a:cubicBezTo>
                    <a:pt x="62" y="184"/>
                    <a:pt x="62" y="180"/>
                    <a:pt x="63" y="178"/>
                  </a:cubicBezTo>
                  <a:cubicBezTo>
                    <a:pt x="63" y="177"/>
                    <a:pt x="66" y="175"/>
                    <a:pt x="66" y="175"/>
                  </a:cubicBezTo>
                  <a:cubicBezTo>
                    <a:pt x="66" y="175"/>
                    <a:pt x="66" y="170"/>
                    <a:pt x="65" y="168"/>
                  </a:cubicBezTo>
                  <a:cubicBezTo>
                    <a:pt x="65" y="165"/>
                    <a:pt x="63" y="160"/>
                    <a:pt x="62" y="159"/>
                  </a:cubicBezTo>
                  <a:cubicBezTo>
                    <a:pt x="61" y="157"/>
                    <a:pt x="56" y="156"/>
                    <a:pt x="56" y="153"/>
                  </a:cubicBezTo>
                  <a:cubicBezTo>
                    <a:pt x="55" y="152"/>
                    <a:pt x="57" y="148"/>
                    <a:pt x="58" y="147"/>
                  </a:cubicBezTo>
                  <a:cubicBezTo>
                    <a:pt x="59" y="146"/>
                    <a:pt x="62" y="146"/>
                    <a:pt x="62" y="145"/>
                  </a:cubicBezTo>
                  <a:cubicBezTo>
                    <a:pt x="63" y="144"/>
                    <a:pt x="62" y="143"/>
                    <a:pt x="62" y="142"/>
                  </a:cubicBezTo>
                  <a:cubicBezTo>
                    <a:pt x="63" y="141"/>
                    <a:pt x="64" y="140"/>
                    <a:pt x="65" y="140"/>
                  </a:cubicBezTo>
                  <a:cubicBezTo>
                    <a:pt x="65" y="139"/>
                    <a:pt x="68" y="140"/>
                    <a:pt x="68" y="139"/>
                  </a:cubicBezTo>
                  <a:cubicBezTo>
                    <a:pt x="69" y="139"/>
                    <a:pt x="71" y="137"/>
                    <a:pt x="72" y="136"/>
                  </a:cubicBezTo>
                  <a:cubicBezTo>
                    <a:pt x="73" y="134"/>
                    <a:pt x="72" y="130"/>
                    <a:pt x="73" y="129"/>
                  </a:cubicBezTo>
                  <a:cubicBezTo>
                    <a:pt x="74" y="128"/>
                    <a:pt x="76" y="127"/>
                    <a:pt x="77" y="126"/>
                  </a:cubicBezTo>
                  <a:cubicBezTo>
                    <a:pt x="79" y="126"/>
                    <a:pt x="81" y="127"/>
                    <a:pt x="83" y="126"/>
                  </a:cubicBezTo>
                  <a:cubicBezTo>
                    <a:pt x="84" y="126"/>
                    <a:pt x="85" y="124"/>
                    <a:pt x="86" y="123"/>
                  </a:cubicBezTo>
                  <a:cubicBezTo>
                    <a:pt x="87" y="123"/>
                    <a:pt x="90" y="124"/>
                    <a:pt x="92" y="123"/>
                  </a:cubicBezTo>
                  <a:cubicBezTo>
                    <a:pt x="93" y="122"/>
                    <a:pt x="94" y="119"/>
                    <a:pt x="96" y="119"/>
                  </a:cubicBezTo>
                  <a:cubicBezTo>
                    <a:pt x="97" y="119"/>
                    <a:pt x="99" y="121"/>
                    <a:pt x="100" y="121"/>
                  </a:cubicBezTo>
                  <a:cubicBezTo>
                    <a:pt x="101" y="121"/>
                    <a:pt x="104" y="121"/>
                    <a:pt x="105" y="120"/>
                  </a:cubicBezTo>
                  <a:cubicBezTo>
                    <a:pt x="106" y="119"/>
                    <a:pt x="105" y="116"/>
                    <a:pt x="106" y="115"/>
                  </a:cubicBezTo>
                  <a:cubicBezTo>
                    <a:pt x="107" y="114"/>
                    <a:pt x="111" y="113"/>
                    <a:pt x="111" y="112"/>
                  </a:cubicBezTo>
                  <a:cubicBezTo>
                    <a:pt x="111" y="111"/>
                    <a:pt x="108" y="109"/>
                    <a:pt x="108" y="107"/>
                  </a:cubicBezTo>
                  <a:cubicBezTo>
                    <a:pt x="108" y="107"/>
                    <a:pt x="109" y="105"/>
                    <a:pt x="110" y="105"/>
                  </a:cubicBezTo>
                  <a:cubicBezTo>
                    <a:pt x="111" y="103"/>
                    <a:pt x="116" y="103"/>
                    <a:pt x="116" y="102"/>
                  </a:cubicBezTo>
                  <a:cubicBezTo>
                    <a:pt x="117" y="100"/>
                    <a:pt x="114" y="97"/>
                    <a:pt x="114" y="96"/>
                  </a:cubicBezTo>
                  <a:cubicBezTo>
                    <a:pt x="114" y="95"/>
                    <a:pt x="115" y="93"/>
                    <a:pt x="116" y="93"/>
                  </a:cubicBezTo>
                  <a:cubicBezTo>
                    <a:pt x="118" y="92"/>
                    <a:pt x="121" y="95"/>
                    <a:pt x="122" y="95"/>
                  </a:cubicBezTo>
                  <a:cubicBezTo>
                    <a:pt x="123" y="95"/>
                    <a:pt x="126" y="91"/>
                    <a:pt x="126" y="90"/>
                  </a:cubicBezTo>
                  <a:cubicBezTo>
                    <a:pt x="126" y="89"/>
                    <a:pt x="125" y="88"/>
                    <a:pt x="125" y="87"/>
                  </a:cubicBezTo>
                  <a:cubicBezTo>
                    <a:pt x="125" y="87"/>
                    <a:pt x="126" y="85"/>
                    <a:pt x="126" y="85"/>
                  </a:cubicBezTo>
                  <a:cubicBezTo>
                    <a:pt x="127" y="84"/>
                    <a:pt x="131" y="83"/>
                    <a:pt x="131" y="83"/>
                  </a:cubicBezTo>
                  <a:cubicBezTo>
                    <a:pt x="131" y="83"/>
                    <a:pt x="133" y="81"/>
                    <a:pt x="133" y="80"/>
                  </a:cubicBezTo>
                  <a:cubicBezTo>
                    <a:pt x="133" y="80"/>
                    <a:pt x="132" y="79"/>
                    <a:pt x="131" y="78"/>
                  </a:cubicBezTo>
                  <a:cubicBezTo>
                    <a:pt x="130" y="77"/>
                    <a:pt x="123" y="76"/>
                    <a:pt x="123" y="74"/>
                  </a:cubicBezTo>
                  <a:cubicBezTo>
                    <a:pt x="123" y="72"/>
                    <a:pt x="127" y="72"/>
                    <a:pt x="128" y="70"/>
                  </a:cubicBezTo>
                  <a:cubicBezTo>
                    <a:pt x="128" y="70"/>
                    <a:pt x="127" y="69"/>
                    <a:pt x="127" y="69"/>
                  </a:cubicBezTo>
                  <a:cubicBezTo>
                    <a:pt x="126" y="68"/>
                    <a:pt x="122" y="68"/>
                    <a:pt x="121" y="66"/>
                  </a:cubicBezTo>
                  <a:cubicBezTo>
                    <a:pt x="121" y="65"/>
                    <a:pt x="125" y="62"/>
                    <a:pt x="125" y="61"/>
                  </a:cubicBezTo>
                  <a:cubicBezTo>
                    <a:pt x="125" y="60"/>
                    <a:pt x="124" y="60"/>
                    <a:pt x="124" y="60"/>
                  </a:cubicBezTo>
                  <a:cubicBezTo>
                    <a:pt x="124" y="60"/>
                    <a:pt x="123" y="60"/>
                    <a:pt x="122" y="60"/>
                  </a:cubicBezTo>
                  <a:cubicBezTo>
                    <a:pt x="122" y="59"/>
                    <a:pt x="123" y="56"/>
                    <a:pt x="124" y="55"/>
                  </a:cubicBezTo>
                  <a:cubicBezTo>
                    <a:pt x="124" y="54"/>
                    <a:pt x="126" y="53"/>
                    <a:pt x="127" y="53"/>
                  </a:cubicBezTo>
                  <a:cubicBezTo>
                    <a:pt x="127" y="53"/>
                    <a:pt x="129" y="53"/>
                    <a:pt x="130" y="53"/>
                  </a:cubicBezTo>
                  <a:cubicBezTo>
                    <a:pt x="130" y="53"/>
                    <a:pt x="133" y="52"/>
                    <a:pt x="133" y="51"/>
                  </a:cubicBezTo>
                  <a:cubicBezTo>
                    <a:pt x="134" y="51"/>
                    <a:pt x="134" y="50"/>
                    <a:pt x="134" y="50"/>
                  </a:cubicBezTo>
                  <a:cubicBezTo>
                    <a:pt x="134" y="49"/>
                    <a:pt x="133" y="49"/>
                    <a:pt x="133" y="48"/>
                  </a:cubicBezTo>
                  <a:cubicBezTo>
                    <a:pt x="133" y="46"/>
                    <a:pt x="133" y="41"/>
                    <a:pt x="135" y="39"/>
                  </a:cubicBezTo>
                  <a:cubicBezTo>
                    <a:pt x="135" y="39"/>
                    <a:pt x="137" y="39"/>
                    <a:pt x="137" y="39"/>
                  </a:cubicBezTo>
                  <a:cubicBezTo>
                    <a:pt x="138" y="38"/>
                    <a:pt x="140" y="32"/>
                    <a:pt x="140" y="32"/>
                  </a:cubicBezTo>
                  <a:cubicBezTo>
                    <a:pt x="140" y="32"/>
                    <a:pt x="134" y="31"/>
                    <a:pt x="132" y="30"/>
                  </a:cubicBezTo>
                  <a:cubicBezTo>
                    <a:pt x="131" y="30"/>
                    <a:pt x="131" y="27"/>
                    <a:pt x="130" y="26"/>
                  </a:cubicBezTo>
                  <a:cubicBezTo>
                    <a:pt x="129" y="26"/>
                    <a:pt x="127" y="26"/>
                    <a:pt x="127" y="27"/>
                  </a:cubicBezTo>
                  <a:cubicBezTo>
                    <a:pt x="126" y="27"/>
                    <a:pt x="126" y="29"/>
                    <a:pt x="125" y="29"/>
                  </a:cubicBezTo>
                  <a:cubicBezTo>
                    <a:pt x="123" y="30"/>
                    <a:pt x="119" y="28"/>
                    <a:pt x="118" y="28"/>
                  </a:cubicBezTo>
                  <a:cubicBezTo>
                    <a:pt x="117" y="27"/>
                    <a:pt x="116" y="24"/>
                    <a:pt x="115" y="24"/>
                  </a:cubicBezTo>
                  <a:cubicBezTo>
                    <a:pt x="114" y="24"/>
                    <a:pt x="113" y="25"/>
                    <a:pt x="112" y="25"/>
                  </a:cubicBezTo>
                  <a:cubicBezTo>
                    <a:pt x="108" y="24"/>
                    <a:pt x="102" y="21"/>
                    <a:pt x="100" y="19"/>
                  </a:cubicBezTo>
                  <a:cubicBezTo>
                    <a:pt x="98" y="18"/>
                    <a:pt x="96" y="14"/>
                    <a:pt x="94" y="13"/>
                  </a:cubicBezTo>
                  <a:cubicBezTo>
                    <a:pt x="92" y="12"/>
                    <a:pt x="88" y="11"/>
                    <a:pt x="86" y="12"/>
                  </a:cubicBezTo>
                  <a:cubicBezTo>
                    <a:pt x="84" y="12"/>
                    <a:pt x="82" y="17"/>
                    <a:pt x="80" y="19"/>
                  </a:cubicBezTo>
                  <a:cubicBezTo>
                    <a:pt x="78" y="19"/>
                    <a:pt x="75" y="18"/>
                    <a:pt x="73" y="17"/>
                  </a:cubicBezTo>
                  <a:cubicBezTo>
                    <a:pt x="71" y="17"/>
                    <a:pt x="69" y="15"/>
                    <a:pt x="67" y="14"/>
                  </a:cubicBezTo>
                  <a:cubicBezTo>
                    <a:pt x="65" y="12"/>
                    <a:pt x="63" y="7"/>
                    <a:pt x="61" y="5"/>
                  </a:cubicBezTo>
                  <a:cubicBezTo>
                    <a:pt x="58" y="3"/>
                    <a:pt x="52" y="0"/>
                    <a:pt x="50" y="1"/>
                  </a:cubicBezTo>
                  <a:cubicBezTo>
                    <a:pt x="49" y="1"/>
                    <a:pt x="47" y="2"/>
                    <a:pt x="46" y="3"/>
                  </a:cubicBezTo>
                  <a:cubicBezTo>
                    <a:pt x="44" y="3"/>
                    <a:pt x="41" y="4"/>
                    <a:pt x="40" y="5"/>
                  </a:cubicBezTo>
                  <a:cubicBezTo>
                    <a:pt x="39" y="6"/>
                    <a:pt x="37" y="7"/>
                    <a:pt x="36" y="8"/>
                  </a:cubicBezTo>
                  <a:cubicBezTo>
                    <a:pt x="35" y="10"/>
                    <a:pt x="33" y="13"/>
                    <a:pt x="32" y="14"/>
                  </a:cubicBezTo>
                  <a:cubicBezTo>
                    <a:pt x="32" y="15"/>
                    <a:pt x="29" y="15"/>
                    <a:pt x="29" y="16"/>
                  </a:cubicBezTo>
                  <a:cubicBezTo>
                    <a:pt x="28" y="16"/>
                    <a:pt x="28" y="19"/>
                    <a:pt x="28" y="19"/>
                  </a:cubicBezTo>
                  <a:cubicBezTo>
                    <a:pt x="28" y="19"/>
                    <a:pt x="30" y="22"/>
                    <a:pt x="31" y="22"/>
                  </a:cubicBezTo>
                  <a:cubicBezTo>
                    <a:pt x="32" y="23"/>
                    <a:pt x="33" y="24"/>
                    <a:pt x="34" y="26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133"/>
            <p:cNvSpPr>
              <a:spLocks/>
            </p:cNvSpPr>
            <p:nvPr/>
          </p:nvSpPr>
          <p:spPr bwMode="auto">
            <a:xfrm>
              <a:off x="1917" y="2560"/>
              <a:ext cx="621" cy="450"/>
            </a:xfrm>
            <a:custGeom>
              <a:avLst/>
              <a:gdLst>
                <a:gd name="T0" fmla="*/ 178 w 232"/>
                <a:gd name="T1" fmla="*/ 18 h 168"/>
                <a:gd name="T2" fmla="*/ 141 w 232"/>
                <a:gd name="T3" fmla="*/ 32 h 168"/>
                <a:gd name="T4" fmla="*/ 130 w 232"/>
                <a:gd name="T5" fmla="*/ 29 h 168"/>
                <a:gd name="T6" fmla="*/ 123 w 232"/>
                <a:gd name="T7" fmla="*/ 30 h 168"/>
                <a:gd name="T8" fmla="*/ 113 w 232"/>
                <a:gd name="T9" fmla="*/ 1 h 168"/>
                <a:gd name="T10" fmla="*/ 97 w 232"/>
                <a:gd name="T11" fmla="*/ 4 h 168"/>
                <a:gd name="T12" fmla="*/ 69 w 232"/>
                <a:gd name="T13" fmla="*/ 11 h 168"/>
                <a:gd name="T14" fmla="*/ 49 w 232"/>
                <a:gd name="T15" fmla="*/ 4 h 168"/>
                <a:gd name="T16" fmla="*/ 34 w 232"/>
                <a:gd name="T17" fmla="*/ 13 h 168"/>
                <a:gd name="T18" fmla="*/ 26 w 232"/>
                <a:gd name="T19" fmla="*/ 20 h 168"/>
                <a:gd name="T20" fmla="*/ 19 w 232"/>
                <a:gd name="T21" fmla="*/ 32 h 168"/>
                <a:gd name="T22" fmla="*/ 27 w 232"/>
                <a:gd name="T23" fmla="*/ 57 h 168"/>
                <a:gd name="T24" fmla="*/ 8 w 232"/>
                <a:gd name="T25" fmla="*/ 61 h 168"/>
                <a:gd name="T26" fmla="*/ 31 w 232"/>
                <a:gd name="T27" fmla="*/ 83 h 168"/>
                <a:gd name="T28" fmla="*/ 29 w 232"/>
                <a:gd name="T29" fmla="*/ 105 h 168"/>
                <a:gd name="T30" fmla="*/ 24 w 232"/>
                <a:gd name="T31" fmla="*/ 110 h 168"/>
                <a:gd name="T32" fmla="*/ 21 w 232"/>
                <a:gd name="T33" fmla="*/ 124 h 168"/>
                <a:gd name="T34" fmla="*/ 15 w 232"/>
                <a:gd name="T35" fmla="*/ 128 h 168"/>
                <a:gd name="T36" fmla="*/ 14 w 232"/>
                <a:gd name="T37" fmla="*/ 138 h 168"/>
                <a:gd name="T38" fmla="*/ 1 w 232"/>
                <a:gd name="T39" fmla="*/ 142 h 168"/>
                <a:gd name="T40" fmla="*/ 8 w 232"/>
                <a:gd name="T41" fmla="*/ 155 h 168"/>
                <a:gd name="T42" fmla="*/ 14 w 232"/>
                <a:gd name="T43" fmla="*/ 164 h 168"/>
                <a:gd name="T44" fmla="*/ 18 w 232"/>
                <a:gd name="T45" fmla="*/ 155 h 168"/>
                <a:gd name="T46" fmla="*/ 25 w 232"/>
                <a:gd name="T47" fmla="*/ 154 h 168"/>
                <a:gd name="T48" fmla="*/ 35 w 232"/>
                <a:gd name="T49" fmla="*/ 147 h 168"/>
                <a:gd name="T50" fmla="*/ 39 w 232"/>
                <a:gd name="T51" fmla="*/ 136 h 168"/>
                <a:gd name="T52" fmla="*/ 54 w 232"/>
                <a:gd name="T53" fmla="*/ 137 h 168"/>
                <a:gd name="T54" fmla="*/ 70 w 232"/>
                <a:gd name="T55" fmla="*/ 133 h 168"/>
                <a:gd name="T56" fmla="*/ 89 w 232"/>
                <a:gd name="T57" fmla="*/ 113 h 168"/>
                <a:gd name="T58" fmla="*/ 97 w 232"/>
                <a:gd name="T59" fmla="*/ 99 h 168"/>
                <a:gd name="T60" fmla="*/ 91 w 232"/>
                <a:gd name="T61" fmla="*/ 86 h 168"/>
                <a:gd name="T62" fmla="*/ 111 w 232"/>
                <a:gd name="T63" fmla="*/ 78 h 168"/>
                <a:gd name="T64" fmla="*/ 130 w 232"/>
                <a:gd name="T65" fmla="*/ 79 h 168"/>
                <a:gd name="T66" fmla="*/ 138 w 232"/>
                <a:gd name="T67" fmla="*/ 72 h 168"/>
                <a:gd name="T68" fmla="*/ 149 w 232"/>
                <a:gd name="T69" fmla="*/ 74 h 168"/>
                <a:gd name="T70" fmla="*/ 154 w 232"/>
                <a:gd name="T71" fmla="*/ 90 h 168"/>
                <a:gd name="T72" fmla="*/ 168 w 232"/>
                <a:gd name="T73" fmla="*/ 100 h 168"/>
                <a:gd name="T74" fmla="*/ 182 w 232"/>
                <a:gd name="T75" fmla="*/ 98 h 168"/>
                <a:gd name="T76" fmla="*/ 198 w 232"/>
                <a:gd name="T77" fmla="*/ 97 h 168"/>
                <a:gd name="T78" fmla="*/ 201 w 232"/>
                <a:gd name="T79" fmla="*/ 94 h 168"/>
                <a:gd name="T80" fmla="*/ 199 w 232"/>
                <a:gd name="T81" fmla="*/ 91 h 168"/>
                <a:gd name="T82" fmla="*/ 213 w 232"/>
                <a:gd name="T83" fmla="*/ 85 h 168"/>
                <a:gd name="T84" fmla="*/ 213 w 232"/>
                <a:gd name="T85" fmla="*/ 78 h 168"/>
                <a:gd name="T86" fmla="*/ 211 w 232"/>
                <a:gd name="T87" fmla="*/ 72 h 168"/>
                <a:gd name="T88" fmla="*/ 218 w 232"/>
                <a:gd name="T89" fmla="*/ 63 h 168"/>
                <a:gd name="T90" fmla="*/ 223 w 232"/>
                <a:gd name="T91" fmla="*/ 58 h 168"/>
                <a:gd name="T92" fmla="*/ 230 w 232"/>
                <a:gd name="T93" fmla="*/ 48 h 168"/>
                <a:gd name="T94" fmla="*/ 222 w 232"/>
                <a:gd name="T95" fmla="*/ 34 h 168"/>
                <a:gd name="T96" fmla="*/ 203 w 232"/>
                <a:gd name="T97" fmla="*/ 1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2" h="168">
                  <a:moveTo>
                    <a:pt x="191" y="14"/>
                  </a:moveTo>
                  <a:cubicBezTo>
                    <a:pt x="190" y="15"/>
                    <a:pt x="187" y="16"/>
                    <a:pt x="185" y="16"/>
                  </a:cubicBezTo>
                  <a:cubicBezTo>
                    <a:pt x="184" y="16"/>
                    <a:pt x="182" y="16"/>
                    <a:pt x="181" y="16"/>
                  </a:cubicBezTo>
                  <a:cubicBezTo>
                    <a:pt x="180" y="16"/>
                    <a:pt x="179" y="17"/>
                    <a:pt x="178" y="18"/>
                  </a:cubicBezTo>
                  <a:cubicBezTo>
                    <a:pt x="177" y="18"/>
                    <a:pt x="176" y="18"/>
                    <a:pt x="175" y="18"/>
                  </a:cubicBezTo>
                  <a:cubicBezTo>
                    <a:pt x="168" y="20"/>
                    <a:pt x="155" y="32"/>
                    <a:pt x="147" y="33"/>
                  </a:cubicBezTo>
                  <a:cubicBezTo>
                    <a:pt x="147" y="33"/>
                    <a:pt x="145" y="32"/>
                    <a:pt x="144" y="32"/>
                  </a:cubicBezTo>
                  <a:cubicBezTo>
                    <a:pt x="143" y="32"/>
                    <a:pt x="142" y="32"/>
                    <a:pt x="141" y="32"/>
                  </a:cubicBezTo>
                  <a:cubicBezTo>
                    <a:pt x="140" y="33"/>
                    <a:pt x="139" y="36"/>
                    <a:pt x="138" y="36"/>
                  </a:cubicBezTo>
                  <a:cubicBezTo>
                    <a:pt x="137" y="36"/>
                    <a:pt x="136" y="33"/>
                    <a:pt x="135" y="33"/>
                  </a:cubicBezTo>
                  <a:cubicBezTo>
                    <a:pt x="134" y="32"/>
                    <a:pt x="131" y="33"/>
                    <a:pt x="130" y="32"/>
                  </a:cubicBezTo>
                  <a:cubicBezTo>
                    <a:pt x="130" y="31"/>
                    <a:pt x="130" y="30"/>
                    <a:pt x="130" y="29"/>
                  </a:cubicBezTo>
                  <a:cubicBezTo>
                    <a:pt x="130" y="28"/>
                    <a:pt x="129" y="26"/>
                    <a:pt x="128" y="26"/>
                  </a:cubicBezTo>
                  <a:cubicBezTo>
                    <a:pt x="127" y="25"/>
                    <a:pt x="126" y="25"/>
                    <a:pt x="125" y="25"/>
                  </a:cubicBezTo>
                  <a:cubicBezTo>
                    <a:pt x="125" y="25"/>
                    <a:pt x="125" y="27"/>
                    <a:pt x="125" y="28"/>
                  </a:cubicBezTo>
                  <a:cubicBezTo>
                    <a:pt x="125" y="29"/>
                    <a:pt x="124" y="30"/>
                    <a:pt x="123" y="30"/>
                  </a:cubicBezTo>
                  <a:cubicBezTo>
                    <a:pt x="122" y="29"/>
                    <a:pt x="120" y="25"/>
                    <a:pt x="120" y="24"/>
                  </a:cubicBezTo>
                  <a:cubicBezTo>
                    <a:pt x="118" y="20"/>
                    <a:pt x="119" y="11"/>
                    <a:pt x="117" y="8"/>
                  </a:cubicBezTo>
                  <a:cubicBezTo>
                    <a:pt x="116" y="7"/>
                    <a:pt x="114" y="6"/>
                    <a:pt x="113" y="5"/>
                  </a:cubicBezTo>
                  <a:cubicBezTo>
                    <a:pt x="113" y="4"/>
                    <a:pt x="114" y="1"/>
                    <a:pt x="113" y="1"/>
                  </a:cubicBezTo>
                  <a:cubicBezTo>
                    <a:pt x="112" y="0"/>
                    <a:pt x="110" y="0"/>
                    <a:pt x="109" y="0"/>
                  </a:cubicBezTo>
                  <a:cubicBezTo>
                    <a:pt x="108" y="1"/>
                    <a:pt x="108" y="2"/>
                    <a:pt x="107" y="2"/>
                  </a:cubicBezTo>
                  <a:cubicBezTo>
                    <a:pt x="106" y="2"/>
                    <a:pt x="105" y="1"/>
                    <a:pt x="104" y="1"/>
                  </a:cubicBezTo>
                  <a:cubicBezTo>
                    <a:pt x="102" y="1"/>
                    <a:pt x="99" y="3"/>
                    <a:pt x="97" y="4"/>
                  </a:cubicBezTo>
                  <a:cubicBezTo>
                    <a:pt x="95" y="5"/>
                    <a:pt x="94" y="10"/>
                    <a:pt x="93" y="11"/>
                  </a:cubicBezTo>
                  <a:cubicBezTo>
                    <a:pt x="92" y="13"/>
                    <a:pt x="90" y="14"/>
                    <a:pt x="89" y="14"/>
                  </a:cubicBezTo>
                  <a:cubicBezTo>
                    <a:pt x="87" y="15"/>
                    <a:pt x="82" y="14"/>
                    <a:pt x="80" y="14"/>
                  </a:cubicBezTo>
                  <a:cubicBezTo>
                    <a:pt x="77" y="14"/>
                    <a:pt x="72" y="10"/>
                    <a:pt x="69" y="11"/>
                  </a:cubicBezTo>
                  <a:cubicBezTo>
                    <a:pt x="68" y="11"/>
                    <a:pt x="65" y="14"/>
                    <a:pt x="64" y="14"/>
                  </a:cubicBezTo>
                  <a:cubicBezTo>
                    <a:pt x="63" y="14"/>
                    <a:pt x="60" y="14"/>
                    <a:pt x="58" y="13"/>
                  </a:cubicBezTo>
                  <a:cubicBezTo>
                    <a:pt x="56" y="11"/>
                    <a:pt x="56" y="8"/>
                    <a:pt x="54" y="7"/>
                  </a:cubicBezTo>
                  <a:cubicBezTo>
                    <a:pt x="53" y="6"/>
                    <a:pt x="49" y="4"/>
                    <a:pt x="49" y="4"/>
                  </a:cubicBezTo>
                  <a:cubicBezTo>
                    <a:pt x="49" y="4"/>
                    <a:pt x="46" y="5"/>
                    <a:pt x="45" y="6"/>
                  </a:cubicBezTo>
                  <a:cubicBezTo>
                    <a:pt x="44" y="7"/>
                    <a:pt x="45" y="11"/>
                    <a:pt x="44" y="13"/>
                  </a:cubicBezTo>
                  <a:cubicBezTo>
                    <a:pt x="43" y="13"/>
                    <a:pt x="41" y="14"/>
                    <a:pt x="40" y="14"/>
                  </a:cubicBezTo>
                  <a:cubicBezTo>
                    <a:pt x="38" y="14"/>
                    <a:pt x="36" y="13"/>
                    <a:pt x="34" y="13"/>
                  </a:cubicBezTo>
                  <a:cubicBezTo>
                    <a:pt x="34" y="13"/>
                    <a:pt x="33" y="16"/>
                    <a:pt x="32" y="16"/>
                  </a:cubicBezTo>
                  <a:cubicBezTo>
                    <a:pt x="31" y="16"/>
                    <a:pt x="30" y="15"/>
                    <a:pt x="29" y="15"/>
                  </a:cubicBezTo>
                  <a:cubicBezTo>
                    <a:pt x="29" y="15"/>
                    <a:pt x="27" y="16"/>
                    <a:pt x="26" y="16"/>
                  </a:cubicBezTo>
                  <a:cubicBezTo>
                    <a:pt x="26" y="17"/>
                    <a:pt x="26" y="18"/>
                    <a:pt x="26" y="20"/>
                  </a:cubicBezTo>
                  <a:cubicBezTo>
                    <a:pt x="26" y="20"/>
                    <a:pt x="25" y="22"/>
                    <a:pt x="25" y="22"/>
                  </a:cubicBezTo>
                  <a:cubicBezTo>
                    <a:pt x="24" y="23"/>
                    <a:pt x="22" y="23"/>
                    <a:pt x="21" y="24"/>
                  </a:cubicBezTo>
                  <a:cubicBezTo>
                    <a:pt x="20" y="24"/>
                    <a:pt x="19" y="28"/>
                    <a:pt x="19" y="28"/>
                  </a:cubicBezTo>
                  <a:cubicBezTo>
                    <a:pt x="19" y="28"/>
                    <a:pt x="19" y="31"/>
                    <a:pt x="19" y="32"/>
                  </a:cubicBezTo>
                  <a:cubicBezTo>
                    <a:pt x="21" y="36"/>
                    <a:pt x="25" y="39"/>
                    <a:pt x="27" y="41"/>
                  </a:cubicBezTo>
                  <a:cubicBezTo>
                    <a:pt x="28" y="43"/>
                    <a:pt x="30" y="46"/>
                    <a:pt x="30" y="48"/>
                  </a:cubicBezTo>
                  <a:cubicBezTo>
                    <a:pt x="31" y="49"/>
                    <a:pt x="31" y="53"/>
                    <a:pt x="30" y="54"/>
                  </a:cubicBezTo>
                  <a:cubicBezTo>
                    <a:pt x="30" y="55"/>
                    <a:pt x="28" y="57"/>
                    <a:pt x="27" y="57"/>
                  </a:cubicBezTo>
                  <a:cubicBezTo>
                    <a:pt x="26" y="58"/>
                    <a:pt x="25" y="58"/>
                    <a:pt x="24" y="58"/>
                  </a:cubicBezTo>
                  <a:cubicBezTo>
                    <a:pt x="22" y="58"/>
                    <a:pt x="19" y="55"/>
                    <a:pt x="17" y="55"/>
                  </a:cubicBezTo>
                  <a:cubicBezTo>
                    <a:pt x="16" y="54"/>
                    <a:pt x="14" y="54"/>
                    <a:pt x="14" y="55"/>
                  </a:cubicBezTo>
                  <a:cubicBezTo>
                    <a:pt x="11" y="56"/>
                    <a:pt x="8" y="61"/>
                    <a:pt x="8" y="61"/>
                  </a:cubicBezTo>
                  <a:cubicBezTo>
                    <a:pt x="8" y="61"/>
                    <a:pt x="9" y="66"/>
                    <a:pt x="10" y="68"/>
                  </a:cubicBezTo>
                  <a:cubicBezTo>
                    <a:pt x="12" y="71"/>
                    <a:pt x="19" y="74"/>
                    <a:pt x="23" y="76"/>
                  </a:cubicBezTo>
                  <a:cubicBezTo>
                    <a:pt x="24" y="77"/>
                    <a:pt x="27" y="79"/>
                    <a:pt x="29" y="80"/>
                  </a:cubicBezTo>
                  <a:cubicBezTo>
                    <a:pt x="30" y="81"/>
                    <a:pt x="31" y="83"/>
                    <a:pt x="31" y="83"/>
                  </a:cubicBezTo>
                  <a:cubicBezTo>
                    <a:pt x="32" y="85"/>
                    <a:pt x="34" y="88"/>
                    <a:pt x="34" y="90"/>
                  </a:cubicBezTo>
                  <a:cubicBezTo>
                    <a:pt x="34" y="91"/>
                    <a:pt x="32" y="92"/>
                    <a:pt x="32" y="93"/>
                  </a:cubicBezTo>
                  <a:cubicBezTo>
                    <a:pt x="32" y="95"/>
                    <a:pt x="34" y="97"/>
                    <a:pt x="34" y="99"/>
                  </a:cubicBezTo>
                  <a:cubicBezTo>
                    <a:pt x="33" y="100"/>
                    <a:pt x="30" y="103"/>
                    <a:pt x="29" y="105"/>
                  </a:cubicBezTo>
                  <a:cubicBezTo>
                    <a:pt x="29" y="105"/>
                    <a:pt x="29" y="106"/>
                    <a:pt x="29" y="107"/>
                  </a:cubicBezTo>
                  <a:cubicBezTo>
                    <a:pt x="27" y="107"/>
                    <a:pt x="26" y="105"/>
                    <a:pt x="25" y="105"/>
                  </a:cubicBezTo>
                  <a:cubicBezTo>
                    <a:pt x="24" y="105"/>
                    <a:pt x="23" y="106"/>
                    <a:pt x="23" y="107"/>
                  </a:cubicBezTo>
                  <a:cubicBezTo>
                    <a:pt x="23" y="108"/>
                    <a:pt x="24" y="109"/>
                    <a:pt x="24" y="110"/>
                  </a:cubicBezTo>
                  <a:cubicBezTo>
                    <a:pt x="24" y="111"/>
                    <a:pt x="22" y="113"/>
                    <a:pt x="21" y="114"/>
                  </a:cubicBezTo>
                  <a:cubicBezTo>
                    <a:pt x="21" y="116"/>
                    <a:pt x="23" y="119"/>
                    <a:pt x="23" y="121"/>
                  </a:cubicBezTo>
                  <a:cubicBezTo>
                    <a:pt x="23" y="122"/>
                    <a:pt x="23" y="123"/>
                    <a:pt x="23" y="123"/>
                  </a:cubicBezTo>
                  <a:cubicBezTo>
                    <a:pt x="22" y="124"/>
                    <a:pt x="22" y="124"/>
                    <a:pt x="21" y="124"/>
                  </a:cubicBezTo>
                  <a:cubicBezTo>
                    <a:pt x="20" y="124"/>
                    <a:pt x="18" y="122"/>
                    <a:pt x="17" y="122"/>
                  </a:cubicBezTo>
                  <a:cubicBezTo>
                    <a:pt x="16" y="122"/>
                    <a:pt x="14" y="122"/>
                    <a:pt x="14" y="123"/>
                  </a:cubicBezTo>
                  <a:cubicBezTo>
                    <a:pt x="13" y="123"/>
                    <a:pt x="12" y="124"/>
                    <a:pt x="12" y="124"/>
                  </a:cubicBezTo>
                  <a:cubicBezTo>
                    <a:pt x="12" y="125"/>
                    <a:pt x="15" y="127"/>
                    <a:pt x="15" y="128"/>
                  </a:cubicBezTo>
                  <a:cubicBezTo>
                    <a:pt x="15" y="129"/>
                    <a:pt x="14" y="131"/>
                    <a:pt x="15" y="132"/>
                  </a:cubicBezTo>
                  <a:cubicBezTo>
                    <a:pt x="15" y="132"/>
                    <a:pt x="17" y="134"/>
                    <a:pt x="17" y="134"/>
                  </a:cubicBezTo>
                  <a:cubicBezTo>
                    <a:pt x="17" y="135"/>
                    <a:pt x="17" y="137"/>
                    <a:pt x="16" y="137"/>
                  </a:cubicBezTo>
                  <a:cubicBezTo>
                    <a:pt x="16" y="138"/>
                    <a:pt x="15" y="138"/>
                    <a:pt x="14" y="138"/>
                  </a:cubicBezTo>
                  <a:cubicBezTo>
                    <a:pt x="14" y="139"/>
                    <a:pt x="13" y="142"/>
                    <a:pt x="12" y="143"/>
                  </a:cubicBezTo>
                  <a:cubicBezTo>
                    <a:pt x="11" y="144"/>
                    <a:pt x="10" y="143"/>
                    <a:pt x="9" y="143"/>
                  </a:cubicBezTo>
                  <a:cubicBezTo>
                    <a:pt x="7" y="143"/>
                    <a:pt x="4" y="139"/>
                    <a:pt x="2" y="140"/>
                  </a:cubicBezTo>
                  <a:cubicBezTo>
                    <a:pt x="2" y="140"/>
                    <a:pt x="1" y="142"/>
                    <a:pt x="1" y="142"/>
                  </a:cubicBezTo>
                  <a:cubicBezTo>
                    <a:pt x="1" y="143"/>
                    <a:pt x="2" y="145"/>
                    <a:pt x="3" y="146"/>
                  </a:cubicBezTo>
                  <a:cubicBezTo>
                    <a:pt x="3" y="147"/>
                    <a:pt x="0" y="151"/>
                    <a:pt x="1" y="152"/>
                  </a:cubicBezTo>
                  <a:cubicBezTo>
                    <a:pt x="1" y="153"/>
                    <a:pt x="1" y="154"/>
                    <a:pt x="2" y="154"/>
                  </a:cubicBezTo>
                  <a:cubicBezTo>
                    <a:pt x="3" y="155"/>
                    <a:pt x="6" y="155"/>
                    <a:pt x="8" y="155"/>
                  </a:cubicBezTo>
                  <a:cubicBezTo>
                    <a:pt x="8" y="156"/>
                    <a:pt x="9" y="157"/>
                    <a:pt x="9" y="158"/>
                  </a:cubicBezTo>
                  <a:cubicBezTo>
                    <a:pt x="9" y="158"/>
                    <a:pt x="8" y="160"/>
                    <a:pt x="8" y="161"/>
                  </a:cubicBezTo>
                  <a:cubicBezTo>
                    <a:pt x="8" y="162"/>
                    <a:pt x="10" y="168"/>
                    <a:pt x="10" y="167"/>
                  </a:cubicBezTo>
                  <a:cubicBezTo>
                    <a:pt x="10" y="167"/>
                    <a:pt x="13" y="165"/>
                    <a:pt x="14" y="164"/>
                  </a:cubicBezTo>
                  <a:cubicBezTo>
                    <a:pt x="15" y="164"/>
                    <a:pt x="16" y="164"/>
                    <a:pt x="16" y="163"/>
                  </a:cubicBezTo>
                  <a:cubicBezTo>
                    <a:pt x="17" y="163"/>
                    <a:pt x="18" y="161"/>
                    <a:pt x="18" y="160"/>
                  </a:cubicBezTo>
                  <a:cubicBezTo>
                    <a:pt x="18" y="159"/>
                    <a:pt x="16" y="158"/>
                    <a:pt x="16" y="157"/>
                  </a:cubicBezTo>
                  <a:cubicBezTo>
                    <a:pt x="16" y="156"/>
                    <a:pt x="17" y="155"/>
                    <a:pt x="18" y="155"/>
                  </a:cubicBezTo>
                  <a:cubicBezTo>
                    <a:pt x="18" y="155"/>
                    <a:pt x="20" y="155"/>
                    <a:pt x="21" y="155"/>
                  </a:cubicBezTo>
                  <a:cubicBezTo>
                    <a:pt x="22" y="157"/>
                    <a:pt x="22" y="160"/>
                    <a:pt x="23" y="160"/>
                  </a:cubicBezTo>
                  <a:cubicBezTo>
                    <a:pt x="24" y="160"/>
                    <a:pt x="25" y="159"/>
                    <a:pt x="25" y="158"/>
                  </a:cubicBezTo>
                  <a:cubicBezTo>
                    <a:pt x="25" y="158"/>
                    <a:pt x="24" y="155"/>
                    <a:pt x="25" y="154"/>
                  </a:cubicBezTo>
                  <a:cubicBezTo>
                    <a:pt x="25" y="153"/>
                    <a:pt x="29" y="156"/>
                    <a:pt x="30" y="155"/>
                  </a:cubicBezTo>
                  <a:cubicBezTo>
                    <a:pt x="31" y="154"/>
                    <a:pt x="30" y="152"/>
                    <a:pt x="31" y="151"/>
                  </a:cubicBezTo>
                  <a:cubicBezTo>
                    <a:pt x="31" y="151"/>
                    <a:pt x="34" y="151"/>
                    <a:pt x="34" y="150"/>
                  </a:cubicBezTo>
                  <a:cubicBezTo>
                    <a:pt x="35" y="150"/>
                    <a:pt x="34" y="147"/>
                    <a:pt x="35" y="147"/>
                  </a:cubicBezTo>
                  <a:cubicBezTo>
                    <a:pt x="36" y="146"/>
                    <a:pt x="40" y="146"/>
                    <a:pt x="40" y="144"/>
                  </a:cubicBezTo>
                  <a:cubicBezTo>
                    <a:pt x="40" y="143"/>
                    <a:pt x="36" y="143"/>
                    <a:pt x="36" y="141"/>
                  </a:cubicBezTo>
                  <a:cubicBezTo>
                    <a:pt x="35" y="140"/>
                    <a:pt x="37" y="139"/>
                    <a:pt x="37" y="138"/>
                  </a:cubicBezTo>
                  <a:cubicBezTo>
                    <a:pt x="38" y="137"/>
                    <a:pt x="39" y="136"/>
                    <a:pt x="39" y="136"/>
                  </a:cubicBezTo>
                  <a:cubicBezTo>
                    <a:pt x="40" y="136"/>
                    <a:pt x="43" y="137"/>
                    <a:pt x="44" y="137"/>
                  </a:cubicBezTo>
                  <a:cubicBezTo>
                    <a:pt x="46" y="136"/>
                    <a:pt x="50" y="133"/>
                    <a:pt x="52" y="132"/>
                  </a:cubicBezTo>
                  <a:cubicBezTo>
                    <a:pt x="53" y="132"/>
                    <a:pt x="54" y="133"/>
                    <a:pt x="54" y="134"/>
                  </a:cubicBezTo>
                  <a:cubicBezTo>
                    <a:pt x="55" y="134"/>
                    <a:pt x="54" y="136"/>
                    <a:pt x="54" y="137"/>
                  </a:cubicBezTo>
                  <a:cubicBezTo>
                    <a:pt x="56" y="139"/>
                    <a:pt x="63" y="142"/>
                    <a:pt x="63" y="142"/>
                  </a:cubicBezTo>
                  <a:cubicBezTo>
                    <a:pt x="63" y="142"/>
                    <a:pt x="69" y="138"/>
                    <a:pt x="70" y="137"/>
                  </a:cubicBezTo>
                  <a:cubicBezTo>
                    <a:pt x="70" y="136"/>
                    <a:pt x="71" y="135"/>
                    <a:pt x="71" y="135"/>
                  </a:cubicBezTo>
                  <a:cubicBezTo>
                    <a:pt x="71" y="134"/>
                    <a:pt x="70" y="134"/>
                    <a:pt x="70" y="133"/>
                  </a:cubicBezTo>
                  <a:cubicBezTo>
                    <a:pt x="70" y="130"/>
                    <a:pt x="73" y="124"/>
                    <a:pt x="75" y="122"/>
                  </a:cubicBezTo>
                  <a:cubicBezTo>
                    <a:pt x="76" y="120"/>
                    <a:pt x="80" y="120"/>
                    <a:pt x="82" y="119"/>
                  </a:cubicBezTo>
                  <a:cubicBezTo>
                    <a:pt x="83" y="118"/>
                    <a:pt x="83" y="114"/>
                    <a:pt x="84" y="113"/>
                  </a:cubicBezTo>
                  <a:cubicBezTo>
                    <a:pt x="85" y="113"/>
                    <a:pt x="87" y="113"/>
                    <a:pt x="89" y="113"/>
                  </a:cubicBezTo>
                  <a:cubicBezTo>
                    <a:pt x="92" y="111"/>
                    <a:pt x="98" y="105"/>
                    <a:pt x="100" y="102"/>
                  </a:cubicBezTo>
                  <a:cubicBezTo>
                    <a:pt x="100" y="101"/>
                    <a:pt x="101" y="100"/>
                    <a:pt x="101" y="99"/>
                  </a:cubicBezTo>
                  <a:cubicBezTo>
                    <a:pt x="101" y="99"/>
                    <a:pt x="100" y="99"/>
                    <a:pt x="99" y="99"/>
                  </a:cubicBezTo>
                  <a:cubicBezTo>
                    <a:pt x="99" y="99"/>
                    <a:pt x="98" y="99"/>
                    <a:pt x="97" y="99"/>
                  </a:cubicBezTo>
                  <a:cubicBezTo>
                    <a:pt x="95" y="98"/>
                    <a:pt x="97" y="93"/>
                    <a:pt x="96" y="91"/>
                  </a:cubicBezTo>
                  <a:cubicBezTo>
                    <a:pt x="96" y="90"/>
                    <a:pt x="94" y="90"/>
                    <a:pt x="94" y="89"/>
                  </a:cubicBezTo>
                  <a:cubicBezTo>
                    <a:pt x="93" y="89"/>
                    <a:pt x="92" y="89"/>
                    <a:pt x="92" y="89"/>
                  </a:cubicBezTo>
                  <a:cubicBezTo>
                    <a:pt x="92" y="88"/>
                    <a:pt x="91" y="87"/>
                    <a:pt x="91" y="86"/>
                  </a:cubicBezTo>
                  <a:cubicBezTo>
                    <a:pt x="91" y="85"/>
                    <a:pt x="92" y="83"/>
                    <a:pt x="93" y="82"/>
                  </a:cubicBezTo>
                  <a:cubicBezTo>
                    <a:pt x="94" y="81"/>
                    <a:pt x="97" y="78"/>
                    <a:pt x="99" y="78"/>
                  </a:cubicBezTo>
                  <a:cubicBezTo>
                    <a:pt x="100" y="78"/>
                    <a:pt x="103" y="81"/>
                    <a:pt x="105" y="81"/>
                  </a:cubicBezTo>
                  <a:cubicBezTo>
                    <a:pt x="106" y="81"/>
                    <a:pt x="109" y="78"/>
                    <a:pt x="111" y="78"/>
                  </a:cubicBezTo>
                  <a:cubicBezTo>
                    <a:pt x="112" y="78"/>
                    <a:pt x="114" y="79"/>
                    <a:pt x="115" y="79"/>
                  </a:cubicBezTo>
                  <a:cubicBezTo>
                    <a:pt x="118" y="79"/>
                    <a:pt x="122" y="75"/>
                    <a:pt x="125" y="74"/>
                  </a:cubicBezTo>
                  <a:cubicBezTo>
                    <a:pt x="126" y="74"/>
                    <a:pt x="128" y="74"/>
                    <a:pt x="128" y="75"/>
                  </a:cubicBezTo>
                  <a:cubicBezTo>
                    <a:pt x="129" y="75"/>
                    <a:pt x="129" y="78"/>
                    <a:pt x="130" y="79"/>
                  </a:cubicBezTo>
                  <a:cubicBezTo>
                    <a:pt x="131" y="79"/>
                    <a:pt x="134" y="79"/>
                    <a:pt x="135" y="79"/>
                  </a:cubicBezTo>
                  <a:cubicBezTo>
                    <a:pt x="136" y="79"/>
                    <a:pt x="137" y="78"/>
                    <a:pt x="138" y="78"/>
                  </a:cubicBezTo>
                  <a:cubicBezTo>
                    <a:pt x="138" y="76"/>
                    <a:pt x="135" y="74"/>
                    <a:pt x="136" y="73"/>
                  </a:cubicBezTo>
                  <a:cubicBezTo>
                    <a:pt x="136" y="72"/>
                    <a:pt x="137" y="72"/>
                    <a:pt x="138" y="72"/>
                  </a:cubicBezTo>
                  <a:cubicBezTo>
                    <a:pt x="139" y="72"/>
                    <a:pt x="140" y="74"/>
                    <a:pt x="142" y="74"/>
                  </a:cubicBezTo>
                  <a:cubicBezTo>
                    <a:pt x="142" y="74"/>
                    <a:pt x="143" y="73"/>
                    <a:pt x="144" y="73"/>
                  </a:cubicBezTo>
                  <a:cubicBezTo>
                    <a:pt x="144" y="73"/>
                    <a:pt x="144" y="72"/>
                    <a:pt x="145" y="72"/>
                  </a:cubicBezTo>
                  <a:cubicBezTo>
                    <a:pt x="146" y="71"/>
                    <a:pt x="148" y="72"/>
                    <a:pt x="149" y="74"/>
                  </a:cubicBezTo>
                  <a:cubicBezTo>
                    <a:pt x="151" y="75"/>
                    <a:pt x="152" y="82"/>
                    <a:pt x="154" y="84"/>
                  </a:cubicBezTo>
                  <a:cubicBezTo>
                    <a:pt x="154" y="85"/>
                    <a:pt x="156" y="85"/>
                    <a:pt x="156" y="86"/>
                  </a:cubicBezTo>
                  <a:cubicBezTo>
                    <a:pt x="155" y="87"/>
                    <a:pt x="155" y="87"/>
                    <a:pt x="155" y="87"/>
                  </a:cubicBezTo>
                  <a:cubicBezTo>
                    <a:pt x="155" y="88"/>
                    <a:pt x="154" y="89"/>
                    <a:pt x="154" y="90"/>
                  </a:cubicBezTo>
                  <a:cubicBezTo>
                    <a:pt x="154" y="92"/>
                    <a:pt x="155" y="96"/>
                    <a:pt x="156" y="98"/>
                  </a:cubicBezTo>
                  <a:cubicBezTo>
                    <a:pt x="157" y="98"/>
                    <a:pt x="158" y="99"/>
                    <a:pt x="158" y="100"/>
                  </a:cubicBezTo>
                  <a:cubicBezTo>
                    <a:pt x="160" y="100"/>
                    <a:pt x="162" y="100"/>
                    <a:pt x="163" y="100"/>
                  </a:cubicBezTo>
                  <a:cubicBezTo>
                    <a:pt x="165" y="100"/>
                    <a:pt x="167" y="101"/>
                    <a:pt x="168" y="100"/>
                  </a:cubicBezTo>
                  <a:cubicBezTo>
                    <a:pt x="169" y="100"/>
                    <a:pt x="170" y="98"/>
                    <a:pt x="171" y="97"/>
                  </a:cubicBezTo>
                  <a:cubicBezTo>
                    <a:pt x="172" y="96"/>
                    <a:pt x="174" y="93"/>
                    <a:pt x="176" y="93"/>
                  </a:cubicBezTo>
                  <a:cubicBezTo>
                    <a:pt x="176" y="93"/>
                    <a:pt x="178" y="93"/>
                    <a:pt x="179" y="93"/>
                  </a:cubicBezTo>
                  <a:cubicBezTo>
                    <a:pt x="180" y="94"/>
                    <a:pt x="181" y="97"/>
                    <a:pt x="182" y="98"/>
                  </a:cubicBezTo>
                  <a:cubicBezTo>
                    <a:pt x="182" y="99"/>
                    <a:pt x="184" y="99"/>
                    <a:pt x="185" y="99"/>
                  </a:cubicBezTo>
                  <a:cubicBezTo>
                    <a:pt x="187" y="99"/>
                    <a:pt x="188" y="98"/>
                    <a:pt x="189" y="98"/>
                  </a:cubicBezTo>
                  <a:cubicBezTo>
                    <a:pt x="190" y="97"/>
                    <a:pt x="192" y="96"/>
                    <a:pt x="193" y="96"/>
                  </a:cubicBezTo>
                  <a:cubicBezTo>
                    <a:pt x="195" y="96"/>
                    <a:pt x="197" y="97"/>
                    <a:pt x="198" y="97"/>
                  </a:cubicBezTo>
                  <a:cubicBezTo>
                    <a:pt x="198" y="98"/>
                    <a:pt x="199" y="99"/>
                    <a:pt x="199" y="99"/>
                  </a:cubicBezTo>
                  <a:cubicBezTo>
                    <a:pt x="200" y="100"/>
                    <a:pt x="201" y="99"/>
                    <a:pt x="202" y="99"/>
                  </a:cubicBezTo>
                  <a:cubicBezTo>
                    <a:pt x="202" y="98"/>
                    <a:pt x="203" y="96"/>
                    <a:pt x="203" y="96"/>
                  </a:cubicBezTo>
                  <a:cubicBezTo>
                    <a:pt x="203" y="95"/>
                    <a:pt x="202" y="94"/>
                    <a:pt x="201" y="94"/>
                  </a:cubicBezTo>
                  <a:cubicBezTo>
                    <a:pt x="200" y="93"/>
                    <a:pt x="198" y="95"/>
                    <a:pt x="196" y="95"/>
                  </a:cubicBezTo>
                  <a:cubicBezTo>
                    <a:pt x="194" y="95"/>
                    <a:pt x="189" y="93"/>
                    <a:pt x="188" y="90"/>
                  </a:cubicBezTo>
                  <a:cubicBezTo>
                    <a:pt x="188" y="90"/>
                    <a:pt x="189" y="89"/>
                    <a:pt x="189" y="88"/>
                  </a:cubicBezTo>
                  <a:cubicBezTo>
                    <a:pt x="191" y="87"/>
                    <a:pt x="196" y="91"/>
                    <a:pt x="199" y="91"/>
                  </a:cubicBezTo>
                  <a:cubicBezTo>
                    <a:pt x="199" y="91"/>
                    <a:pt x="200" y="90"/>
                    <a:pt x="202" y="90"/>
                  </a:cubicBezTo>
                  <a:cubicBezTo>
                    <a:pt x="203" y="90"/>
                    <a:pt x="205" y="89"/>
                    <a:pt x="207" y="89"/>
                  </a:cubicBezTo>
                  <a:cubicBezTo>
                    <a:pt x="208" y="89"/>
                    <a:pt x="210" y="92"/>
                    <a:pt x="212" y="91"/>
                  </a:cubicBezTo>
                  <a:cubicBezTo>
                    <a:pt x="213" y="91"/>
                    <a:pt x="212" y="86"/>
                    <a:pt x="213" y="85"/>
                  </a:cubicBezTo>
                  <a:cubicBezTo>
                    <a:pt x="213" y="84"/>
                    <a:pt x="216" y="84"/>
                    <a:pt x="217" y="83"/>
                  </a:cubicBezTo>
                  <a:cubicBezTo>
                    <a:pt x="218" y="82"/>
                    <a:pt x="218" y="79"/>
                    <a:pt x="217" y="78"/>
                  </a:cubicBezTo>
                  <a:cubicBezTo>
                    <a:pt x="217" y="78"/>
                    <a:pt x="215" y="77"/>
                    <a:pt x="214" y="77"/>
                  </a:cubicBezTo>
                  <a:cubicBezTo>
                    <a:pt x="214" y="77"/>
                    <a:pt x="213" y="78"/>
                    <a:pt x="213" y="78"/>
                  </a:cubicBezTo>
                  <a:cubicBezTo>
                    <a:pt x="212" y="78"/>
                    <a:pt x="211" y="78"/>
                    <a:pt x="211" y="78"/>
                  </a:cubicBezTo>
                  <a:cubicBezTo>
                    <a:pt x="210" y="77"/>
                    <a:pt x="210" y="77"/>
                    <a:pt x="210" y="76"/>
                  </a:cubicBezTo>
                  <a:cubicBezTo>
                    <a:pt x="210" y="75"/>
                    <a:pt x="212" y="75"/>
                    <a:pt x="212" y="74"/>
                  </a:cubicBezTo>
                  <a:cubicBezTo>
                    <a:pt x="212" y="74"/>
                    <a:pt x="211" y="72"/>
                    <a:pt x="211" y="72"/>
                  </a:cubicBezTo>
                  <a:cubicBezTo>
                    <a:pt x="212" y="70"/>
                    <a:pt x="217" y="71"/>
                    <a:pt x="218" y="70"/>
                  </a:cubicBezTo>
                  <a:cubicBezTo>
                    <a:pt x="219" y="70"/>
                    <a:pt x="219" y="69"/>
                    <a:pt x="219" y="69"/>
                  </a:cubicBezTo>
                  <a:cubicBezTo>
                    <a:pt x="219" y="68"/>
                    <a:pt x="218" y="66"/>
                    <a:pt x="218" y="64"/>
                  </a:cubicBezTo>
                  <a:cubicBezTo>
                    <a:pt x="218" y="64"/>
                    <a:pt x="218" y="63"/>
                    <a:pt x="218" y="63"/>
                  </a:cubicBezTo>
                  <a:cubicBezTo>
                    <a:pt x="219" y="62"/>
                    <a:pt x="219" y="64"/>
                    <a:pt x="220" y="64"/>
                  </a:cubicBezTo>
                  <a:cubicBezTo>
                    <a:pt x="220" y="64"/>
                    <a:pt x="222" y="63"/>
                    <a:pt x="223" y="63"/>
                  </a:cubicBezTo>
                  <a:cubicBezTo>
                    <a:pt x="224" y="62"/>
                    <a:pt x="225" y="61"/>
                    <a:pt x="225" y="60"/>
                  </a:cubicBezTo>
                  <a:cubicBezTo>
                    <a:pt x="225" y="59"/>
                    <a:pt x="223" y="58"/>
                    <a:pt x="223" y="58"/>
                  </a:cubicBezTo>
                  <a:cubicBezTo>
                    <a:pt x="222" y="57"/>
                    <a:pt x="223" y="56"/>
                    <a:pt x="224" y="56"/>
                  </a:cubicBezTo>
                  <a:cubicBezTo>
                    <a:pt x="225" y="55"/>
                    <a:pt x="229" y="56"/>
                    <a:pt x="231" y="54"/>
                  </a:cubicBezTo>
                  <a:cubicBezTo>
                    <a:pt x="232" y="54"/>
                    <a:pt x="232" y="51"/>
                    <a:pt x="232" y="50"/>
                  </a:cubicBezTo>
                  <a:cubicBezTo>
                    <a:pt x="232" y="49"/>
                    <a:pt x="231" y="48"/>
                    <a:pt x="230" y="48"/>
                  </a:cubicBezTo>
                  <a:cubicBezTo>
                    <a:pt x="230" y="47"/>
                    <a:pt x="228" y="46"/>
                    <a:pt x="227" y="46"/>
                  </a:cubicBezTo>
                  <a:cubicBezTo>
                    <a:pt x="226" y="45"/>
                    <a:pt x="225" y="43"/>
                    <a:pt x="225" y="41"/>
                  </a:cubicBezTo>
                  <a:cubicBezTo>
                    <a:pt x="224" y="41"/>
                    <a:pt x="225" y="39"/>
                    <a:pt x="224" y="39"/>
                  </a:cubicBezTo>
                  <a:cubicBezTo>
                    <a:pt x="224" y="37"/>
                    <a:pt x="222" y="36"/>
                    <a:pt x="222" y="34"/>
                  </a:cubicBezTo>
                  <a:cubicBezTo>
                    <a:pt x="221" y="33"/>
                    <a:pt x="220" y="32"/>
                    <a:pt x="219" y="31"/>
                  </a:cubicBezTo>
                  <a:cubicBezTo>
                    <a:pt x="219" y="31"/>
                    <a:pt x="217" y="28"/>
                    <a:pt x="217" y="28"/>
                  </a:cubicBezTo>
                  <a:cubicBezTo>
                    <a:pt x="217" y="28"/>
                    <a:pt x="210" y="25"/>
                    <a:pt x="207" y="24"/>
                  </a:cubicBezTo>
                  <a:cubicBezTo>
                    <a:pt x="206" y="23"/>
                    <a:pt x="204" y="20"/>
                    <a:pt x="203" y="18"/>
                  </a:cubicBezTo>
                  <a:cubicBezTo>
                    <a:pt x="201" y="16"/>
                    <a:pt x="193" y="11"/>
                    <a:pt x="193" y="11"/>
                  </a:cubicBezTo>
                  <a:cubicBezTo>
                    <a:pt x="193" y="11"/>
                    <a:pt x="192" y="11"/>
                    <a:pt x="192" y="12"/>
                  </a:cubicBezTo>
                  <a:cubicBezTo>
                    <a:pt x="192" y="12"/>
                    <a:pt x="192" y="14"/>
                    <a:pt x="191" y="1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134"/>
            <p:cNvSpPr>
              <a:spLocks/>
            </p:cNvSpPr>
            <p:nvPr/>
          </p:nvSpPr>
          <p:spPr bwMode="auto">
            <a:xfrm>
              <a:off x="1917" y="2560"/>
              <a:ext cx="621" cy="450"/>
            </a:xfrm>
            <a:custGeom>
              <a:avLst/>
              <a:gdLst>
                <a:gd name="T0" fmla="*/ 178 w 232"/>
                <a:gd name="T1" fmla="*/ 18 h 168"/>
                <a:gd name="T2" fmla="*/ 141 w 232"/>
                <a:gd name="T3" fmla="*/ 32 h 168"/>
                <a:gd name="T4" fmla="*/ 130 w 232"/>
                <a:gd name="T5" fmla="*/ 29 h 168"/>
                <a:gd name="T6" fmla="*/ 123 w 232"/>
                <a:gd name="T7" fmla="*/ 30 h 168"/>
                <a:gd name="T8" fmla="*/ 113 w 232"/>
                <a:gd name="T9" fmla="*/ 1 h 168"/>
                <a:gd name="T10" fmla="*/ 97 w 232"/>
                <a:gd name="T11" fmla="*/ 4 h 168"/>
                <a:gd name="T12" fmla="*/ 69 w 232"/>
                <a:gd name="T13" fmla="*/ 11 h 168"/>
                <a:gd name="T14" fmla="*/ 49 w 232"/>
                <a:gd name="T15" fmla="*/ 4 h 168"/>
                <a:gd name="T16" fmla="*/ 34 w 232"/>
                <a:gd name="T17" fmla="*/ 13 h 168"/>
                <a:gd name="T18" fmla="*/ 26 w 232"/>
                <a:gd name="T19" fmla="*/ 20 h 168"/>
                <a:gd name="T20" fmla="*/ 19 w 232"/>
                <a:gd name="T21" fmla="*/ 32 h 168"/>
                <a:gd name="T22" fmla="*/ 27 w 232"/>
                <a:gd name="T23" fmla="*/ 57 h 168"/>
                <a:gd name="T24" fmla="*/ 8 w 232"/>
                <a:gd name="T25" fmla="*/ 61 h 168"/>
                <a:gd name="T26" fmla="*/ 31 w 232"/>
                <a:gd name="T27" fmla="*/ 83 h 168"/>
                <a:gd name="T28" fmla="*/ 29 w 232"/>
                <a:gd name="T29" fmla="*/ 105 h 168"/>
                <a:gd name="T30" fmla="*/ 24 w 232"/>
                <a:gd name="T31" fmla="*/ 110 h 168"/>
                <a:gd name="T32" fmla="*/ 21 w 232"/>
                <a:gd name="T33" fmla="*/ 124 h 168"/>
                <a:gd name="T34" fmla="*/ 15 w 232"/>
                <a:gd name="T35" fmla="*/ 128 h 168"/>
                <a:gd name="T36" fmla="*/ 14 w 232"/>
                <a:gd name="T37" fmla="*/ 138 h 168"/>
                <a:gd name="T38" fmla="*/ 1 w 232"/>
                <a:gd name="T39" fmla="*/ 142 h 168"/>
                <a:gd name="T40" fmla="*/ 8 w 232"/>
                <a:gd name="T41" fmla="*/ 155 h 168"/>
                <a:gd name="T42" fmla="*/ 14 w 232"/>
                <a:gd name="T43" fmla="*/ 164 h 168"/>
                <a:gd name="T44" fmla="*/ 18 w 232"/>
                <a:gd name="T45" fmla="*/ 155 h 168"/>
                <a:gd name="T46" fmla="*/ 25 w 232"/>
                <a:gd name="T47" fmla="*/ 154 h 168"/>
                <a:gd name="T48" fmla="*/ 35 w 232"/>
                <a:gd name="T49" fmla="*/ 147 h 168"/>
                <a:gd name="T50" fmla="*/ 39 w 232"/>
                <a:gd name="T51" fmla="*/ 136 h 168"/>
                <a:gd name="T52" fmla="*/ 54 w 232"/>
                <a:gd name="T53" fmla="*/ 137 h 168"/>
                <a:gd name="T54" fmla="*/ 70 w 232"/>
                <a:gd name="T55" fmla="*/ 133 h 168"/>
                <a:gd name="T56" fmla="*/ 89 w 232"/>
                <a:gd name="T57" fmla="*/ 113 h 168"/>
                <a:gd name="T58" fmla="*/ 97 w 232"/>
                <a:gd name="T59" fmla="*/ 99 h 168"/>
                <a:gd name="T60" fmla="*/ 91 w 232"/>
                <a:gd name="T61" fmla="*/ 86 h 168"/>
                <a:gd name="T62" fmla="*/ 111 w 232"/>
                <a:gd name="T63" fmla="*/ 78 h 168"/>
                <a:gd name="T64" fmla="*/ 130 w 232"/>
                <a:gd name="T65" fmla="*/ 79 h 168"/>
                <a:gd name="T66" fmla="*/ 138 w 232"/>
                <a:gd name="T67" fmla="*/ 72 h 168"/>
                <a:gd name="T68" fmla="*/ 149 w 232"/>
                <a:gd name="T69" fmla="*/ 74 h 168"/>
                <a:gd name="T70" fmla="*/ 154 w 232"/>
                <a:gd name="T71" fmla="*/ 90 h 168"/>
                <a:gd name="T72" fmla="*/ 168 w 232"/>
                <a:gd name="T73" fmla="*/ 100 h 168"/>
                <a:gd name="T74" fmla="*/ 182 w 232"/>
                <a:gd name="T75" fmla="*/ 98 h 168"/>
                <a:gd name="T76" fmla="*/ 198 w 232"/>
                <a:gd name="T77" fmla="*/ 97 h 168"/>
                <a:gd name="T78" fmla="*/ 201 w 232"/>
                <a:gd name="T79" fmla="*/ 94 h 168"/>
                <a:gd name="T80" fmla="*/ 199 w 232"/>
                <a:gd name="T81" fmla="*/ 91 h 168"/>
                <a:gd name="T82" fmla="*/ 213 w 232"/>
                <a:gd name="T83" fmla="*/ 85 h 168"/>
                <a:gd name="T84" fmla="*/ 213 w 232"/>
                <a:gd name="T85" fmla="*/ 78 h 168"/>
                <a:gd name="T86" fmla="*/ 211 w 232"/>
                <a:gd name="T87" fmla="*/ 72 h 168"/>
                <a:gd name="T88" fmla="*/ 218 w 232"/>
                <a:gd name="T89" fmla="*/ 63 h 168"/>
                <a:gd name="T90" fmla="*/ 223 w 232"/>
                <a:gd name="T91" fmla="*/ 58 h 168"/>
                <a:gd name="T92" fmla="*/ 230 w 232"/>
                <a:gd name="T93" fmla="*/ 48 h 168"/>
                <a:gd name="T94" fmla="*/ 222 w 232"/>
                <a:gd name="T95" fmla="*/ 34 h 168"/>
                <a:gd name="T96" fmla="*/ 203 w 232"/>
                <a:gd name="T97" fmla="*/ 1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2" h="168">
                  <a:moveTo>
                    <a:pt x="191" y="14"/>
                  </a:moveTo>
                  <a:cubicBezTo>
                    <a:pt x="190" y="15"/>
                    <a:pt x="187" y="16"/>
                    <a:pt x="185" y="16"/>
                  </a:cubicBezTo>
                  <a:cubicBezTo>
                    <a:pt x="184" y="16"/>
                    <a:pt x="182" y="16"/>
                    <a:pt x="181" y="16"/>
                  </a:cubicBezTo>
                  <a:cubicBezTo>
                    <a:pt x="180" y="16"/>
                    <a:pt x="179" y="17"/>
                    <a:pt x="178" y="18"/>
                  </a:cubicBezTo>
                  <a:cubicBezTo>
                    <a:pt x="177" y="18"/>
                    <a:pt x="176" y="18"/>
                    <a:pt x="175" y="18"/>
                  </a:cubicBezTo>
                  <a:cubicBezTo>
                    <a:pt x="168" y="20"/>
                    <a:pt x="155" y="32"/>
                    <a:pt x="147" y="33"/>
                  </a:cubicBezTo>
                  <a:cubicBezTo>
                    <a:pt x="147" y="33"/>
                    <a:pt x="145" y="32"/>
                    <a:pt x="144" y="32"/>
                  </a:cubicBezTo>
                  <a:cubicBezTo>
                    <a:pt x="143" y="32"/>
                    <a:pt x="142" y="32"/>
                    <a:pt x="141" y="32"/>
                  </a:cubicBezTo>
                  <a:cubicBezTo>
                    <a:pt x="140" y="33"/>
                    <a:pt x="139" y="36"/>
                    <a:pt x="138" y="36"/>
                  </a:cubicBezTo>
                  <a:cubicBezTo>
                    <a:pt x="137" y="36"/>
                    <a:pt x="136" y="33"/>
                    <a:pt x="135" y="33"/>
                  </a:cubicBezTo>
                  <a:cubicBezTo>
                    <a:pt x="134" y="32"/>
                    <a:pt x="131" y="33"/>
                    <a:pt x="130" y="32"/>
                  </a:cubicBezTo>
                  <a:cubicBezTo>
                    <a:pt x="130" y="31"/>
                    <a:pt x="130" y="30"/>
                    <a:pt x="130" y="29"/>
                  </a:cubicBezTo>
                  <a:cubicBezTo>
                    <a:pt x="130" y="28"/>
                    <a:pt x="129" y="26"/>
                    <a:pt x="128" y="26"/>
                  </a:cubicBezTo>
                  <a:cubicBezTo>
                    <a:pt x="127" y="25"/>
                    <a:pt x="126" y="25"/>
                    <a:pt x="125" y="25"/>
                  </a:cubicBezTo>
                  <a:cubicBezTo>
                    <a:pt x="125" y="25"/>
                    <a:pt x="125" y="27"/>
                    <a:pt x="125" y="28"/>
                  </a:cubicBezTo>
                  <a:cubicBezTo>
                    <a:pt x="125" y="29"/>
                    <a:pt x="124" y="30"/>
                    <a:pt x="123" y="30"/>
                  </a:cubicBezTo>
                  <a:cubicBezTo>
                    <a:pt x="122" y="29"/>
                    <a:pt x="120" y="25"/>
                    <a:pt x="120" y="24"/>
                  </a:cubicBezTo>
                  <a:cubicBezTo>
                    <a:pt x="118" y="20"/>
                    <a:pt x="119" y="11"/>
                    <a:pt x="117" y="8"/>
                  </a:cubicBezTo>
                  <a:cubicBezTo>
                    <a:pt x="116" y="7"/>
                    <a:pt x="114" y="6"/>
                    <a:pt x="113" y="5"/>
                  </a:cubicBezTo>
                  <a:cubicBezTo>
                    <a:pt x="113" y="4"/>
                    <a:pt x="114" y="1"/>
                    <a:pt x="113" y="1"/>
                  </a:cubicBezTo>
                  <a:cubicBezTo>
                    <a:pt x="112" y="0"/>
                    <a:pt x="110" y="0"/>
                    <a:pt x="109" y="0"/>
                  </a:cubicBezTo>
                  <a:cubicBezTo>
                    <a:pt x="108" y="1"/>
                    <a:pt x="108" y="2"/>
                    <a:pt x="107" y="2"/>
                  </a:cubicBezTo>
                  <a:cubicBezTo>
                    <a:pt x="106" y="2"/>
                    <a:pt x="105" y="1"/>
                    <a:pt x="104" y="1"/>
                  </a:cubicBezTo>
                  <a:cubicBezTo>
                    <a:pt x="102" y="1"/>
                    <a:pt x="99" y="3"/>
                    <a:pt x="97" y="4"/>
                  </a:cubicBezTo>
                  <a:cubicBezTo>
                    <a:pt x="95" y="5"/>
                    <a:pt x="94" y="10"/>
                    <a:pt x="93" y="11"/>
                  </a:cubicBezTo>
                  <a:cubicBezTo>
                    <a:pt x="92" y="13"/>
                    <a:pt x="90" y="14"/>
                    <a:pt x="89" y="14"/>
                  </a:cubicBezTo>
                  <a:cubicBezTo>
                    <a:pt x="87" y="15"/>
                    <a:pt x="82" y="14"/>
                    <a:pt x="80" y="14"/>
                  </a:cubicBezTo>
                  <a:cubicBezTo>
                    <a:pt x="77" y="14"/>
                    <a:pt x="72" y="10"/>
                    <a:pt x="69" y="11"/>
                  </a:cubicBezTo>
                  <a:cubicBezTo>
                    <a:pt x="68" y="11"/>
                    <a:pt x="65" y="14"/>
                    <a:pt x="64" y="14"/>
                  </a:cubicBezTo>
                  <a:cubicBezTo>
                    <a:pt x="63" y="14"/>
                    <a:pt x="60" y="14"/>
                    <a:pt x="58" y="13"/>
                  </a:cubicBezTo>
                  <a:cubicBezTo>
                    <a:pt x="56" y="11"/>
                    <a:pt x="56" y="8"/>
                    <a:pt x="54" y="7"/>
                  </a:cubicBezTo>
                  <a:cubicBezTo>
                    <a:pt x="53" y="6"/>
                    <a:pt x="49" y="4"/>
                    <a:pt x="49" y="4"/>
                  </a:cubicBezTo>
                  <a:cubicBezTo>
                    <a:pt x="49" y="4"/>
                    <a:pt x="46" y="5"/>
                    <a:pt x="45" y="6"/>
                  </a:cubicBezTo>
                  <a:cubicBezTo>
                    <a:pt x="44" y="7"/>
                    <a:pt x="45" y="11"/>
                    <a:pt x="44" y="13"/>
                  </a:cubicBezTo>
                  <a:cubicBezTo>
                    <a:pt x="43" y="13"/>
                    <a:pt x="41" y="14"/>
                    <a:pt x="40" y="14"/>
                  </a:cubicBezTo>
                  <a:cubicBezTo>
                    <a:pt x="38" y="14"/>
                    <a:pt x="36" y="13"/>
                    <a:pt x="34" y="13"/>
                  </a:cubicBezTo>
                  <a:cubicBezTo>
                    <a:pt x="34" y="13"/>
                    <a:pt x="33" y="16"/>
                    <a:pt x="32" y="16"/>
                  </a:cubicBezTo>
                  <a:cubicBezTo>
                    <a:pt x="31" y="16"/>
                    <a:pt x="30" y="15"/>
                    <a:pt x="29" y="15"/>
                  </a:cubicBezTo>
                  <a:cubicBezTo>
                    <a:pt x="29" y="15"/>
                    <a:pt x="27" y="16"/>
                    <a:pt x="26" y="16"/>
                  </a:cubicBezTo>
                  <a:cubicBezTo>
                    <a:pt x="26" y="17"/>
                    <a:pt x="26" y="18"/>
                    <a:pt x="26" y="20"/>
                  </a:cubicBezTo>
                  <a:cubicBezTo>
                    <a:pt x="26" y="20"/>
                    <a:pt x="25" y="22"/>
                    <a:pt x="25" y="22"/>
                  </a:cubicBezTo>
                  <a:cubicBezTo>
                    <a:pt x="24" y="23"/>
                    <a:pt x="22" y="23"/>
                    <a:pt x="21" y="24"/>
                  </a:cubicBezTo>
                  <a:cubicBezTo>
                    <a:pt x="20" y="24"/>
                    <a:pt x="19" y="28"/>
                    <a:pt x="19" y="28"/>
                  </a:cubicBezTo>
                  <a:cubicBezTo>
                    <a:pt x="19" y="28"/>
                    <a:pt x="19" y="31"/>
                    <a:pt x="19" y="32"/>
                  </a:cubicBezTo>
                  <a:cubicBezTo>
                    <a:pt x="21" y="36"/>
                    <a:pt x="25" y="39"/>
                    <a:pt x="27" y="41"/>
                  </a:cubicBezTo>
                  <a:cubicBezTo>
                    <a:pt x="28" y="43"/>
                    <a:pt x="30" y="46"/>
                    <a:pt x="30" y="48"/>
                  </a:cubicBezTo>
                  <a:cubicBezTo>
                    <a:pt x="31" y="49"/>
                    <a:pt x="31" y="53"/>
                    <a:pt x="30" y="54"/>
                  </a:cubicBezTo>
                  <a:cubicBezTo>
                    <a:pt x="30" y="55"/>
                    <a:pt x="28" y="57"/>
                    <a:pt x="27" y="57"/>
                  </a:cubicBezTo>
                  <a:cubicBezTo>
                    <a:pt x="26" y="58"/>
                    <a:pt x="25" y="58"/>
                    <a:pt x="24" y="58"/>
                  </a:cubicBezTo>
                  <a:cubicBezTo>
                    <a:pt x="22" y="58"/>
                    <a:pt x="19" y="55"/>
                    <a:pt x="17" y="55"/>
                  </a:cubicBezTo>
                  <a:cubicBezTo>
                    <a:pt x="16" y="54"/>
                    <a:pt x="14" y="54"/>
                    <a:pt x="14" y="55"/>
                  </a:cubicBezTo>
                  <a:cubicBezTo>
                    <a:pt x="11" y="56"/>
                    <a:pt x="8" y="61"/>
                    <a:pt x="8" y="61"/>
                  </a:cubicBezTo>
                  <a:cubicBezTo>
                    <a:pt x="8" y="61"/>
                    <a:pt x="9" y="66"/>
                    <a:pt x="10" y="68"/>
                  </a:cubicBezTo>
                  <a:cubicBezTo>
                    <a:pt x="12" y="71"/>
                    <a:pt x="19" y="74"/>
                    <a:pt x="23" y="76"/>
                  </a:cubicBezTo>
                  <a:cubicBezTo>
                    <a:pt x="24" y="77"/>
                    <a:pt x="27" y="79"/>
                    <a:pt x="29" y="80"/>
                  </a:cubicBezTo>
                  <a:cubicBezTo>
                    <a:pt x="30" y="81"/>
                    <a:pt x="31" y="83"/>
                    <a:pt x="31" y="83"/>
                  </a:cubicBezTo>
                  <a:cubicBezTo>
                    <a:pt x="32" y="85"/>
                    <a:pt x="34" y="88"/>
                    <a:pt x="34" y="90"/>
                  </a:cubicBezTo>
                  <a:cubicBezTo>
                    <a:pt x="34" y="91"/>
                    <a:pt x="32" y="92"/>
                    <a:pt x="32" y="93"/>
                  </a:cubicBezTo>
                  <a:cubicBezTo>
                    <a:pt x="32" y="95"/>
                    <a:pt x="34" y="97"/>
                    <a:pt x="34" y="99"/>
                  </a:cubicBezTo>
                  <a:cubicBezTo>
                    <a:pt x="33" y="100"/>
                    <a:pt x="30" y="103"/>
                    <a:pt x="29" y="105"/>
                  </a:cubicBezTo>
                  <a:cubicBezTo>
                    <a:pt x="29" y="105"/>
                    <a:pt x="29" y="106"/>
                    <a:pt x="29" y="107"/>
                  </a:cubicBezTo>
                  <a:cubicBezTo>
                    <a:pt x="27" y="107"/>
                    <a:pt x="26" y="105"/>
                    <a:pt x="25" y="105"/>
                  </a:cubicBezTo>
                  <a:cubicBezTo>
                    <a:pt x="24" y="105"/>
                    <a:pt x="23" y="106"/>
                    <a:pt x="23" y="107"/>
                  </a:cubicBezTo>
                  <a:cubicBezTo>
                    <a:pt x="23" y="108"/>
                    <a:pt x="24" y="109"/>
                    <a:pt x="24" y="110"/>
                  </a:cubicBezTo>
                  <a:cubicBezTo>
                    <a:pt x="24" y="111"/>
                    <a:pt x="22" y="113"/>
                    <a:pt x="21" y="114"/>
                  </a:cubicBezTo>
                  <a:cubicBezTo>
                    <a:pt x="21" y="116"/>
                    <a:pt x="23" y="119"/>
                    <a:pt x="23" y="121"/>
                  </a:cubicBezTo>
                  <a:cubicBezTo>
                    <a:pt x="23" y="122"/>
                    <a:pt x="23" y="123"/>
                    <a:pt x="23" y="123"/>
                  </a:cubicBezTo>
                  <a:cubicBezTo>
                    <a:pt x="22" y="124"/>
                    <a:pt x="22" y="124"/>
                    <a:pt x="21" y="124"/>
                  </a:cubicBezTo>
                  <a:cubicBezTo>
                    <a:pt x="20" y="124"/>
                    <a:pt x="18" y="122"/>
                    <a:pt x="17" y="122"/>
                  </a:cubicBezTo>
                  <a:cubicBezTo>
                    <a:pt x="16" y="122"/>
                    <a:pt x="14" y="122"/>
                    <a:pt x="14" y="123"/>
                  </a:cubicBezTo>
                  <a:cubicBezTo>
                    <a:pt x="13" y="123"/>
                    <a:pt x="12" y="124"/>
                    <a:pt x="12" y="124"/>
                  </a:cubicBezTo>
                  <a:cubicBezTo>
                    <a:pt x="12" y="125"/>
                    <a:pt x="15" y="127"/>
                    <a:pt x="15" y="128"/>
                  </a:cubicBezTo>
                  <a:cubicBezTo>
                    <a:pt x="15" y="129"/>
                    <a:pt x="14" y="131"/>
                    <a:pt x="15" y="132"/>
                  </a:cubicBezTo>
                  <a:cubicBezTo>
                    <a:pt x="15" y="132"/>
                    <a:pt x="17" y="134"/>
                    <a:pt x="17" y="134"/>
                  </a:cubicBezTo>
                  <a:cubicBezTo>
                    <a:pt x="17" y="135"/>
                    <a:pt x="17" y="137"/>
                    <a:pt x="16" y="137"/>
                  </a:cubicBezTo>
                  <a:cubicBezTo>
                    <a:pt x="16" y="138"/>
                    <a:pt x="15" y="138"/>
                    <a:pt x="14" y="138"/>
                  </a:cubicBezTo>
                  <a:cubicBezTo>
                    <a:pt x="14" y="139"/>
                    <a:pt x="13" y="142"/>
                    <a:pt x="12" y="143"/>
                  </a:cubicBezTo>
                  <a:cubicBezTo>
                    <a:pt x="11" y="144"/>
                    <a:pt x="10" y="143"/>
                    <a:pt x="9" y="143"/>
                  </a:cubicBezTo>
                  <a:cubicBezTo>
                    <a:pt x="7" y="143"/>
                    <a:pt x="4" y="139"/>
                    <a:pt x="2" y="140"/>
                  </a:cubicBezTo>
                  <a:cubicBezTo>
                    <a:pt x="2" y="140"/>
                    <a:pt x="1" y="142"/>
                    <a:pt x="1" y="142"/>
                  </a:cubicBezTo>
                  <a:cubicBezTo>
                    <a:pt x="1" y="143"/>
                    <a:pt x="2" y="145"/>
                    <a:pt x="3" y="146"/>
                  </a:cubicBezTo>
                  <a:cubicBezTo>
                    <a:pt x="3" y="147"/>
                    <a:pt x="0" y="151"/>
                    <a:pt x="1" y="152"/>
                  </a:cubicBezTo>
                  <a:cubicBezTo>
                    <a:pt x="1" y="153"/>
                    <a:pt x="1" y="154"/>
                    <a:pt x="2" y="154"/>
                  </a:cubicBezTo>
                  <a:cubicBezTo>
                    <a:pt x="3" y="155"/>
                    <a:pt x="6" y="155"/>
                    <a:pt x="8" y="155"/>
                  </a:cubicBezTo>
                  <a:cubicBezTo>
                    <a:pt x="8" y="156"/>
                    <a:pt x="9" y="157"/>
                    <a:pt x="9" y="158"/>
                  </a:cubicBezTo>
                  <a:cubicBezTo>
                    <a:pt x="9" y="158"/>
                    <a:pt x="8" y="160"/>
                    <a:pt x="8" y="161"/>
                  </a:cubicBezTo>
                  <a:cubicBezTo>
                    <a:pt x="8" y="162"/>
                    <a:pt x="10" y="168"/>
                    <a:pt x="10" y="167"/>
                  </a:cubicBezTo>
                  <a:cubicBezTo>
                    <a:pt x="10" y="167"/>
                    <a:pt x="13" y="165"/>
                    <a:pt x="14" y="164"/>
                  </a:cubicBezTo>
                  <a:cubicBezTo>
                    <a:pt x="15" y="164"/>
                    <a:pt x="16" y="164"/>
                    <a:pt x="16" y="163"/>
                  </a:cubicBezTo>
                  <a:cubicBezTo>
                    <a:pt x="17" y="163"/>
                    <a:pt x="18" y="161"/>
                    <a:pt x="18" y="160"/>
                  </a:cubicBezTo>
                  <a:cubicBezTo>
                    <a:pt x="18" y="159"/>
                    <a:pt x="16" y="158"/>
                    <a:pt x="16" y="157"/>
                  </a:cubicBezTo>
                  <a:cubicBezTo>
                    <a:pt x="16" y="156"/>
                    <a:pt x="17" y="155"/>
                    <a:pt x="18" y="155"/>
                  </a:cubicBezTo>
                  <a:cubicBezTo>
                    <a:pt x="18" y="155"/>
                    <a:pt x="20" y="155"/>
                    <a:pt x="21" y="155"/>
                  </a:cubicBezTo>
                  <a:cubicBezTo>
                    <a:pt x="22" y="157"/>
                    <a:pt x="22" y="160"/>
                    <a:pt x="23" y="160"/>
                  </a:cubicBezTo>
                  <a:cubicBezTo>
                    <a:pt x="24" y="160"/>
                    <a:pt x="25" y="159"/>
                    <a:pt x="25" y="158"/>
                  </a:cubicBezTo>
                  <a:cubicBezTo>
                    <a:pt x="25" y="158"/>
                    <a:pt x="24" y="155"/>
                    <a:pt x="25" y="154"/>
                  </a:cubicBezTo>
                  <a:cubicBezTo>
                    <a:pt x="25" y="153"/>
                    <a:pt x="29" y="156"/>
                    <a:pt x="30" y="155"/>
                  </a:cubicBezTo>
                  <a:cubicBezTo>
                    <a:pt x="31" y="154"/>
                    <a:pt x="30" y="152"/>
                    <a:pt x="31" y="151"/>
                  </a:cubicBezTo>
                  <a:cubicBezTo>
                    <a:pt x="31" y="151"/>
                    <a:pt x="34" y="151"/>
                    <a:pt x="34" y="150"/>
                  </a:cubicBezTo>
                  <a:cubicBezTo>
                    <a:pt x="35" y="150"/>
                    <a:pt x="34" y="147"/>
                    <a:pt x="35" y="147"/>
                  </a:cubicBezTo>
                  <a:cubicBezTo>
                    <a:pt x="36" y="146"/>
                    <a:pt x="40" y="146"/>
                    <a:pt x="40" y="144"/>
                  </a:cubicBezTo>
                  <a:cubicBezTo>
                    <a:pt x="40" y="143"/>
                    <a:pt x="36" y="143"/>
                    <a:pt x="36" y="141"/>
                  </a:cubicBezTo>
                  <a:cubicBezTo>
                    <a:pt x="35" y="140"/>
                    <a:pt x="37" y="139"/>
                    <a:pt x="37" y="138"/>
                  </a:cubicBezTo>
                  <a:cubicBezTo>
                    <a:pt x="38" y="137"/>
                    <a:pt x="39" y="136"/>
                    <a:pt x="39" y="136"/>
                  </a:cubicBezTo>
                  <a:cubicBezTo>
                    <a:pt x="40" y="136"/>
                    <a:pt x="43" y="137"/>
                    <a:pt x="44" y="137"/>
                  </a:cubicBezTo>
                  <a:cubicBezTo>
                    <a:pt x="46" y="136"/>
                    <a:pt x="50" y="133"/>
                    <a:pt x="52" y="132"/>
                  </a:cubicBezTo>
                  <a:cubicBezTo>
                    <a:pt x="53" y="132"/>
                    <a:pt x="54" y="133"/>
                    <a:pt x="54" y="134"/>
                  </a:cubicBezTo>
                  <a:cubicBezTo>
                    <a:pt x="55" y="134"/>
                    <a:pt x="54" y="136"/>
                    <a:pt x="54" y="137"/>
                  </a:cubicBezTo>
                  <a:cubicBezTo>
                    <a:pt x="56" y="139"/>
                    <a:pt x="63" y="142"/>
                    <a:pt x="63" y="142"/>
                  </a:cubicBezTo>
                  <a:cubicBezTo>
                    <a:pt x="63" y="142"/>
                    <a:pt x="69" y="138"/>
                    <a:pt x="70" y="137"/>
                  </a:cubicBezTo>
                  <a:cubicBezTo>
                    <a:pt x="70" y="136"/>
                    <a:pt x="71" y="135"/>
                    <a:pt x="71" y="135"/>
                  </a:cubicBezTo>
                  <a:cubicBezTo>
                    <a:pt x="71" y="134"/>
                    <a:pt x="70" y="134"/>
                    <a:pt x="70" y="133"/>
                  </a:cubicBezTo>
                  <a:cubicBezTo>
                    <a:pt x="70" y="130"/>
                    <a:pt x="73" y="124"/>
                    <a:pt x="75" y="122"/>
                  </a:cubicBezTo>
                  <a:cubicBezTo>
                    <a:pt x="76" y="120"/>
                    <a:pt x="80" y="120"/>
                    <a:pt x="82" y="119"/>
                  </a:cubicBezTo>
                  <a:cubicBezTo>
                    <a:pt x="83" y="118"/>
                    <a:pt x="83" y="114"/>
                    <a:pt x="84" y="113"/>
                  </a:cubicBezTo>
                  <a:cubicBezTo>
                    <a:pt x="85" y="113"/>
                    <a:pt x="87" y="113"/>
                    <a:pt x="89" y="113"/>
                  </a:cubicBezTo>
                  <a:cubicBezTo>
                    <a:pt x="92" y="111"/>
                    <a:pt x="98" y="105"/>
                    <a:pt x="100" y="102"/>
                  </a:cubicBezTo>
                  <a:cubicBezTo>
                    <a:pt x="100" y="101"/>
                    <a:pt x="101" y="100"/>
                    <a:pt x="101" y="99"/>
                  </a:cubicBezTo>
                  <a:cubicBezTo>
                    <a:pt x="101" y="99"/>
                    <a:pt x="100" y="99"/>
                    <a:pt x="99" y="99"/>
                  </a:cubicBezTo>
                  <a:cubicBezTo>
                    <a:pt x="99" y="99"/>
                    <a:pt x="98" y="99"/>
                    <a:pt x="97" y="99"/>
                  </a:cubicBezTo>
                  <a:cubicBezTo>
                    <a:pt x="95" y="98"/>
                    <a:pt x="97" y="93"/>
                    <a:pt x="96" y="91"/>
                  </a:cubicBezTo>
                  <a:cubicBezTo>
                    <a:pt x="96" y="90"/>
                    <a:pt x="94" y="90"/>
                    <a:pt x="94" y="89"/>
                  </a:cubicBezTo>
                  <a:cubicBezTo>
                    <a:pt x="93" y="89"/>
                    <a:pt x="92" y="89"/>
                    <a:pt x="92" y="89"/>
                  </a:cubicBezTo>
                  <a:cubicBezTo>
                    <a:pt x="92" y="88"/>
                    <a:pt x="91" y="87"/>
                    <a:pt x="91" y="86"/>
                  </a:cubicBezTo>
                  <a:cubicBezTo>
                    <a:pt x="91" y="85"/>
                    <a:pt x="92" y="83"/>
                    <a:pt x="93" y="82"/>
                  </a:cubicBezTo>
                  <a:cubicBezTo>
                    <a:pt x="94" y="81"/>
                    <a:pt x="97" y="78"/>
                    <a:pt x="99" y="78"/>
                  </a:cubicBezTo>
                  <a:cubicBezTo>
                    <a:pt x="100" y="78"/>
                    <a:pt x="103" y="81"/>
                    <a:pt x="105" y="81"/>
                  </a:cubicBezTo>
                  <a:cubicBezTo>
                    <a:pt x="106" y="81"/>
                    <a:pt x="109" y="78"/>
                    <a:pt x="111" y="78"/>
                  </a:cubicBezTo>
                  <a:cubicBezTo>
                    <a:pt x="112" y="78"/>
                    <a:pt x="114" y="79"/>
                    <a:pt x="115" y="79"/>
                  </a:cubicBezTo>
                  <a:cubicBezTo>
                    <a:pt x="118" y="79"/>
                    <a:pt x="122" y="75"/>
                    <a:pt x="125" y="74"/>
                  </a:cubicBezTo>
                  <a:cubicBezTo>
                    <a:pt x="126" y="74"/>
                    <a:pt x="128" y="74"/>
                    <a:pt x="128" y="75"/>
                  </a:cubicBezTo>
                  <a:cubicBezTo>
                    <a:pt x="129" y="75"/>
                    <a:pt x="129" y="78"/>
                    <a:pt x="130" y="79"/>
                  </a:cubicBezTo>
                  <a:cubicBezTo>
                    <a:pt x="131" y="79"/>
                    <a:pt x="134" y="79"/>
                    <a:pt x="135" y="79"/>
                  </a:cubicBezTo>
                  <a:cubicBezTo>
                    <a:pt x="136" y="79"/>
                    <a:pt x="137" y="78"/>
                    <a:pt x="138" y="78"/>
                  </a:cubicBezTo>
                  <a:cubicBezTo>
                    <a:pt x="138" y="76"/>
                    <a:pt x="135" y="74"/>
                    <a:pt x="136" y="73"/>
                  </a:cubicBezTo>
                  <a:cubicBezTo>
                    <a:pt x="136" y="72"/>
                    <a:pt x="137" y="72"/>
                    <a:pt x="138" y="72"/>
                  </a:cubicBezTo>
                  <a:cubicBezTo>
                    <a:pt x="139" y="72"/>
                    <a:pt x="140" y="74"/>
                    <a:pt x="142" y="74"/>
                  </a:cubicBezTo>
                  <a:cubicBezTo>
                    <a:pt x="142" y="74"/>
                    <a:pt x="143" y="73"/>
                    <a:pt x="144" y="73"/>
                  </a:cubicBezTo>
                  <a:cubicBezTo>
                    <a:pt x="144" y="73"/>
                    <a:pt x="144" y="72"/>
                    <a:pt x="145" y="72"/>
                  </a:cubicBezTo>
                  <a:cubicBezTo>
                    <a:pt x="146" y="71"/>
                    <a:pt x="148" y="72"/>
                    <a:pt x="149" y="74"/>
                  </a:cubicBezTo>
                  <a:cubicBezTo>
                    <a:pt x="151" y="75"/>
                    <a:pt x="152" y="82"/>
                    <a:pt x="154" y="84"/>
                  </a:cubicBezTo>
                  <a:cubicBezTo>
                    <a:pt x="154" y="85"/>
                    <a:pt x="156" y="85"/>
                    <a:pt x="156" y="86"/>
                  </a:cubicBezTo>
                  <a:cubicBezTo>
                    <a:pt x="155" y="87"/>
                    <a:pt x="155" y="87"/>
                    <a:pt x="155" y="87"/>
                  </a:cubicBezTo>
                  <a:cubicBezTo>
                    <a:pt x="155" y="88"/>
                    <a:pt x="154" y="89"/>
                    <a:pt x="154" y="90"/>
                  </a:cubicBezTo>
                  <a:cubicBezTo>
                    <a:pt x="154" y="92"/>
                    <a:pt x="155" y="96"/>
                    <a:pt x="156" y="98"/>
                  </a:cubicBezTo>
                  <a:cubicBezTo>
                    <a:pt x="157" y="98"/>
                    <a:pt x="158" y="99"/>
                    <a:pt x="158" y="100"/>
                  </a:cubicBezTo>
                  <a:cubicBezTo>
                    <a:pt x="160" y="100"/>
                    <a:pt x="162" y="100"/>
                    <a:pt x="163" y="100"/>
                  </a:cubicBezTo>
                  <a:cubicBezTo>
                    <a:pt x="165" y="100"/>
                    <a:pt x="167" y="101"/>
                    <a:pt x="168" y="100"/>
                  </a:cubicBezTo>
                  <a:cubicBezTo>
                    <a:pt x="169" y="100"/>
                    <a:pt x="170" y="98"/>
                    <a:pt x="171" y="97"/>
                  </a:cubicBezTo>
                  <a:cubicBezTo>
                    <a:pt x="172" y="96"/>
                    <a:pt x="174" y="93"/>
                    <a:pt x="176" y="93"/>
                  </a:cubicBezTo>
                  <a:cubicBezTo>
                    <a:pt x="176" y="93"/>
                    <a:pt x="178" y="93"/>
                    <a:pt x="179" y="93"/>
                  </a:cubicBezTo>
                  <a:cubicBezTo>
                    <a:pt x="180" y="94"/>
                    <a:pt x="181" y="97"/>
                    <a:pt x="182" y="98"/>
                  </a:cubicBezTo>
                  <a:cubicBezTo>
                    <a:pt x="182" y="99"/>
                    <a:pt x="184" y="99"/>
                    <a:pt x="185" y="99"/>
                  </a:cubicBezTo>
                  <a:cubicBezTo>
                    <a:pt x="187" y="99"/>
                    <a:pt x="188" y="98"/>
                    <a:pt x="189" y="98"/>
                  </a:cubicBezTo>
                  <a:cubicBezTo>
                    <a:pt x="190" y="97"/>
                    <a:pt x="192" y="96"/>
                    <a:pt x="193" y="96"/>
                  </a:cubicBezTo>
                  <a:cubicBezTo>
                    <a:pt x="195" y="96"/>
                    <a:pt x="197" y="97"/>
                    <a:pt x="198" y="97"/>
                  </a:cubicBezTo>
                  <a:cubicBezTo>
                    <a:pt x="198" y="98"/>
                    <a:pt x="199" y="99"/>
                    <a:pt x="199" y="99"/>
                  </a:cubicBezTo>
                  <a:cubicBezTo>
                    <a:pt x="200" y="100"/>
                    <a:pt x="201" y="99"/>
                    <a:pt x="202" y="99"/>
                  </a:cubicBezTo>
                  <a:cubicBezTo>
                    <a:pt x="202" y="98"/>
                    <a:pt x="203" y="96"/>
                    <a:pt x="203" y="96"/>
                  </a:cubicBezTo>
                  <a:cubicBezTo>
                    <a:pt x="203" y="95"/>
                    <a:pt x="202" y="94"/>
                    <a:pt x="201" y="94"/>
                  </a:cubicBezTo>
                  <a:cubicBezTo>
                    <a:pt x="200" y="93"/>
                    <a:pt x="198" y="95"/>
                    <a:pt x="196" y="95"/>
                  </a:cubicBezTo>
                  <a:cubicBezTo>
                    <a:pt x="194" y="95"/>
                    <a:pt x="189" y="93"/>
                    <a:pt x="188" y="90"/>
                  </a:cubicBezTo>
                  <a:cubicBezTo>
                    <a:pt x="188" y="90"/>
                    <a:pt x="189" y="89"/>
                    <a:pt x="189" y="88"/>
                  </a:cubicBezTo>
                  <a:cubicBezTo>
                    <a:pt x="191" y="87"/>
                    <a:pt x="196" y="91"/>
                    <a:pt x="199" y="91"/>
                  </a:cubicBezTo>
                  <a:cubicBezTo>
                    <a:pt x="199" y="91"/>
                    <a:pt x="200" y="90"/>
                    <a:pt x="202" y="90"/>
                  </a:cubicBezTo>
                  <a:cubicBezTo>
                    <a:pt x="203" y="90"/>
                    <a:pt x="205" y="89"/>
                    <a:pt x="207" y="89"/>
                  </a:cubicBezTo>
                  <a:cubicBezTo>
                    <a:pt x="208" y="89"/>
                    <a:pt x="210" y="92"/>
                    <a:pt x="212" y="91"/>
                  </a:cubicBezTo>
                  <a:cubicBezTo>
                    <a:pt x="213" y="91"/>
                    <a:pt x="212" y="86"/>
                    <a:pt x="213" y="85"/>
                  </a:cubicBezTo>
                  <a:cubicBezTo>
                    <a:pt x="213" y="84"/>
                    <a:pt x="216" y="84"/>
                    <a:pt x="217" y="83"/>
                  </a:cubicBezTo>
                  <a:cubicBezTo>
                    <a:pt x="218" y="82"/>
                    <a:pt x="218" y="79"/>
                    <a:pt x="217" y="78"/>
                  </a:cubicBezTo>
                  <a:cubicBezTo>
                    <a:pt x="217" y="78"/>
                    <a:pt x="215" y="77"/>
                    <a:pt x="214" y="77"/>
                  </a:cubicBezTo>
                  <a:cubicBezTo>
                    <a:pt x="214" y="77"/>
                    <a:pt x="213" y="78"/>
                    <a:pt x="213" y="78"/>
                  </a:cubicBezTo>
                  <a:cubicBezTo>
                    <a:pt x="212" y="78"/>
                    <a:pt x="211" y="78"/>
                    <a:pt x="211" y="78"/>
                  </a:cubicBezTo>
                  <a:cubicBezTo>
                    <a:pt x="210" y="77"/>
                    <a:pt x="210" y="77"/>
                    <a:pt x="210" y="76"/>
                  </a:cubicBezTo>
                  <a:cubicBezTo>
                    <a:pt x="210" y="75"/>
                    <a:pt x="212" y="75"/>
                    <a:pt x="212" y="74"/>
                  </a:cubicBezTo>
                  <a:cubicBezTo>
                    <a:pt x="212" y="74"/>
                    <a:pt x="211" y="72"/>
                    <a:pt x="211" y="72"/>
                  </a:cubicBezTo>
                  <a:cubicBezTo>
                    <a:pt x="212" y="70"/>
                    <a:pt x="217" y="71"/>
                    <a:pt x="218" y="70"/>
                  </a:cubicBezTo>
                  <a:cubicBezTo>
                    <a:pt x="219" y="70"/>
                    <a:pt x="219" y="69"/>
                    <a:pt x="219" y="69"/>
                  </a:cubicBezTo>
                  <a:cubicBezTo>
                    <a:pt x="219" y="68"/>
                    <a:pt x="218" y="66"/>
                    <a:pt x="218" y="64"/>
                  </a:cubicBezTo>
                  <a:cubicBezTo>
                    <a:pt x="218" y="64"/>
                    <a:pt x="218" y="63"/>
                    <a:pt x="218" y="63"/>
                  </a:cubicBezTo>
                  <a:cubicBezTo>
                    <a:pt x="219" y="62"/>
                    <a:pt x="219" y="64"/>
                    <a:pt x="220" y="64"/>
                  </a:cubicBezTo>
                  <a:cubicBezTo>
                    <a:pt x="220" y="64"/>
                    <a:pt x="222" y="63"/>
                    <a:pt x="223" y="63"/>
                  </a:cubicBezTo>
                  <a:cubicBezTo>
                    <a:pt x="224" y="62"/>
                    <a:pt x="225" y="61"/>
                    <a:pt x="225" y="60"/>
                  </a:cubicBezTo>
                  <a:cubicBezTo>
                    <a:pt x="225" y="59"/>
                    <a:pt x="223" y="58"/>
                    <a:pt x="223" y="58"/>
                  </a:cubicBezTo>
                  <a:cubicBezTo>
                    <a:pt x="222" y="57"/>
                    <a:pt x="223" y="56"/>
                    <a:pt x="224" y="56"/>
                  </a:cubicBezTo>
                  <a:cubicBezTo>
                    <a:pt x="225" y="55"/>
                    <a:pt x="229" y="56"/>
                    <a:pt x="231" y="54"/>
                  </a:cubicBezTo>
                  <a:cubicBezTo>
                    <a:pt x="232" y="54"/>
                    <a:pt x="232" y="51"/>
                    <a:pt x="232" y="50"/>
                  </a:cubicBezTo>
                  <a:cubicBezTo>
                    <a:pt x="232" y="49"/>
                    <a:pt x="231" y="48"/>
                    <a:pt x="230" y="48"/>
                  </a:cubicBezTo>
                  <a:cubicBezTo>
                    <a:pt x="230" y="47"/>
                    <a:pt x="228" y="46"/>
                    <a:pt x="227" y="46"/>
                  </a:cubicBezTo>
                  <a:cubicBezTo>
                    <a:pt x="226" y="45"/>
                    <a:pt x="225" y="43"/>
                    <a:pt x="225" y="41"/>
                  </a:cubicBezTo>
                  <a:cubicBezTo>
                    <a:pt x="224" y="41"/>
                    <a:pt x="225" y="39"/>
                    <a:pt x="224" y="39"/>
                  </a:cubicBezTo>
                  <a:cubicBezTo>
                    <a:pt x="224" y="37"/>
                    <a:pt x="222" y="36"/>
                    <a:pt x="222" y="34"/>
                  </a:cubicBezTo>
                  <a:cubicBezTo>
                    <a:pt x="221" y="33"/>
                    <a:pt x="220" y="32"/>
                    <a:pt x="219" y="31"/>
                  </a:cubicBezTo>
                  <a:cubicBezTo>
                    <a:pt x="219" y="31"/>
                    <a:pt x="217" y="28"/>
                    <a:pt x="217" y="28"/>
                  </a:cubicBezTo>
                  <a:cubicBezTo>
                    <a:pt x="217" y="28"/>
                    <a:pt x="210" y="25"/>
                    <a:pt x="207" y="24"/>
                  </a:cubicBezTo>
                  <a:cubicBezTo>
                    <a:pt x="206" y="23"/>
                    <a:pt x="204" y="20"/>
                    <a:pt x="203" y="18"/>
                  </a:cubicBezTo>
                  <a:cubicBezTo>
                    <a:pt x="201" y="16"/>
                    <a:pt x="193" y="11"/>
                    <a:pt x="193" y="11"/>
                  </a:cubicBezTo>
                  <a:cubicBezTo>
                    <a:pt x="193" y="11"/>
                    <a:pt x="192" y="11"/>
                    <a:pt x="192" y="12"/>
                  </a:cubicBezTo>
                  <a:cubicBezTo>
                    <a:pt x="192" y="12"/>
                    <a:pt x="192" y="14"/>
                    <a:pt x="191" y="1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40" name="TextBox 139"/>
          <p:cNvSpPr txBox="1"/>
          <p:nvPr/>
        </p:nvSpPr>
        <p:spPr>
          <a:xfrm>
            <a:off x="6100992" y="2119799"/>
            <a:ext cx="5055919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Good </a:t>
            </a:r>
            <a:r>
              <a:rPr lang="en-US" sz="2400" b="1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art</a:t>
            </a:r>
            <a:r>
              <a:rPr lang="en-US" sz="24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 is a taste. Good </a:t>
            </a:r>
            <a:r>
              <a:rPr lang="en-US" sz="2400" b="1" i="1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design</a:t>
            </a:r>
            <a:r>
              <a:rPr lang="en-US" sz="24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 is an opinion.</a:t>
            </a:r>
            <a:endParaRPr lang="en-US" sz="2400" dirty="0">
              <a:latin typeface="Source Sans Pro" panose="020B0503030403020204" pitchFamily="34" charset="0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6100992" y="2831395"/>
            <a:ext cx="431430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Bicycle rights +1 actually </a:t>
            </a:r>
            <a:r>
              <a:rPr lang="en-US" sz="1400" dirty="0" err="1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shoreditch</a:t>
            </a:r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, vinyl </a:t>
            </a:r>
            <a:r>
              <a:rPr lang="en-US" sz="1400" dirty="0" err="1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fixie</a:t>
            </a:r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 small batch pop-up</a:t>
            </a:r>
            <a:endParaRPr lang="en-US" sz="1400" dirty="0">
              <a:solidFill>
                <a:schemeClr val="accent1"/>
              </a:solidFill>
              <a:latin typeface="Source Sans Pro ExtraLight" panose="020B0303030403020204" pitchFamily="34" charset="0"/>
            </a:endParaRPr>
          </a:p>
        </p:txBody>
      </p:sp>
      <p:sp>
        <p:nvSpPr>
          <p:cNvPr id="142" name="TextBox 141"/>
          <p:cNvSpPr txBox="1"/>
          <p:nvPr/>
        </p:nvSpPr>
        <p:spPr>
          <a:xfrm>
            <a:off x="6100992" y="3285109"/>
            <a:ext cx="2884123" cy="2849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050" dirty="0" smtClean="0">
                <a:latin typeface="Source Sans Pro Light" panose="020B0403030403020204" pitchFamily="34" charset="0"/>
              </a:rPr>
              <a:t>Synth chartreuse XOXO, tacos </a:t>
            </a:r>
            <a:r>
              <a:rPr lang="en-US" sz="1050" dirty="0" err="1" smtClean="0">
                <a:latin typeface="Source Sans Pro Light" panose="020B0403030403020204" pitchFamily="34" charset="0"/>
              </a:rPr>
              <a:t>brooklyn</a:t>
            </a:r>
            <a:r>
              <a:rPr lang="en-US" sz="1050" dirty="0" smtClean="0">
                <a:latin typeface="Source Sans Pro Light" panose="020B0403030403020204" pitchFamily="34" charset="0"/>
              </a:rPr>
              <a:t> VHS plaid.</a:t>
            </a:r>
            <a:endParaRPr lang="en-US" sz="105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43" name="Rectangle 142"/>
          <p:cNvSpPr/>
          <p:nvPr/>
        </p:nvSpPr>
        <p:spPr>
          <a:xfrm>
            <a:off x="6100994" y="3524524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6319545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140" grpId="0"/>
      <p:bldP spid="141" grpId="0"/>
      <p:bldP spid="142" grpId="0"/>
      <p:bldP spid="143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3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4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5" name="TextBox 4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Germany Map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6751638" y="944563"/>
            <a:ext cx="4081462" cy="5537200"/>
            <a:chOff x="4253" y="595"/>
            <a:chExt cx="2571" cy="3488"/>
          </a:xfrm>
          <a:solidFill>
            <a:schemeClr val="tx2">
              <a:lumMod val="20000"/>
              <a:lumOff val="80000"/>
            </a:schemeClr>
          </a:solidFill>
        </p:grpSpPr>
        <p:sp>
          <p:nvSpPr>
            <p:cNvPr id="10" name="Freeform 5"/>
            <p:cNvSpPr>
              <a:spLocks noEditPoints="1"/>
            </p:cNvSpPr>
            <p:nvPr/>
          </p:nvSpPr>
          <p:spPr bwMode="auto">
            <a:xfrm>
              <a:off x="5762" y="1259"/>
              <a:ext cx="977" cy="982"/>
            </a:xfrm>
            <a:custGeom>
              <a:avLst/>
              <a:gdLst>
                <a:gd name="T0" fmla="*/ 348 w 367"/>
                <a:gd name="T1" fmla="*/ 328 h 369"/>
                <a:gd name="T2" fmla="*/ 322 w 367"/>
                <a:gd name="T3" fmla="*/ 341 h 369"/>
                <a:gd name="T4" fmla="*/ 297 w 367"/>
                <a:gd name="T5" fmla="*/ 345 h 369"/>
                <a:gd name="T6" fmla="*/ 285 w 367"/>
                <a:gd name="T7" fmla="*/ 363 h 369"/>
                <a:gd name="T8" fmla="*/ 250 w 367"/>
                <a:gd name="T9" fmla="*/ 367 h 369"/>
                <a:gd name="T10" fmla="*/ 231 w 367"/>
                <a:gd name="T11" fmla="*/ 358 h 369"/>
                <a:gd name="T12" fmla="*/ 213 w 367"/>
                <a:gd name="T13" fmla="*/ 365 h 369"/>
                <a:gd name="T14" fmla="*/ 204 w 367"/>
                <a:gd name="T15" fmla="*/ 354 h 369"/>
                <a:gd name="T16" fmla="*/ 201 w 367"/>
                <a:gd name="T17" fmla="*/ 331 h 369"/>
                <a:gd name="T18" fmla="*/ 200 w 367"/>
                <a:gd name="T19" fmla="*/ 315 h 369"/>
                <a:gd name="T20" fmla="*/ 199 w 367"/>
                <a:gd name="T21" fmla="*/ 286 h 369"/>
                <a:gd name="T22" fmla="*/ 179 w 367"/>
                <a:gd name="T23" fmla="*/ 278 h 369"/>
                <a:gd name="T24" fmla="*/ 160 w 367"/>
                <a:gd name="T25" fmla="*/ 272 h 369"/>
                <a:gd name="T26" fmla="*/ 136 w 367"/>
                <a:gd name="T27" fmla="*/ 266 h 369"/>
                <a:gd name="T28" fmla="*/ 104 w 367"/>
                <a:gd name="T29" fmla="*/ 246 h 369"/>
                <a:gd name="T30" fmla="*/ 107 w 367"/>
                <a:gd name="T31" fmla="*/ 206 h 369"/>
                <a:gd name="T32" fmla="*/ 108 w 367"/>
                <a:gd name="T33" fmla="*/ 181 h 369"/>
                <a:gd name="T34" fmla="*/ 94 w 367"/>
                <a:gd name="T35" fmla="*/ 179 h 369"/>
                <a:gd name="T36" fmla="*/ 94 w 367"/>
                <a:gd name="T37" fmla="*/ 160 h 369"/>
                <a:gd name="T38" fmla="*/ 98 w 367"/>
                <a:gd name="T39" fmla="*/ 133 h 369"/>
                <a:gd name="T40" fmla="*/ 86 w 367"/>
                <a:gd name="T41" fmla="*/ 120 h 369"/>
                <a:gd name="T42" fmla="*/ 67 w 367"/>
                <a:gd name="T43" fmla="*/ 117 h 369"/>
                <a:gd name="T44" fmla="*/ 51 w 367"/>
                <a:gd name="T45" fmla="*/ 103 h 369"/>
                <a:gd name="T46" fmla="*/ 35 w 367"/>
                <a:gd name="T47" fmla="*/ 92 h 369"/>
                <a:gd name="T48" fmla="*/ 8 w 367"/>
                <a:gd name="T49" fmla="*/ 91 h 369"/>
                <a:gd name="T50" fmla="*/ 13 w 367"/>
                <a:gd name="T51" fmla="*/ 78 h 369"/>
                <a:gd name="T52" fmla="*/ 28 w 367"/>
                <a:gd name="T53" fmla="*/ 64 h 369"/>
                <a:gd name="T54" fmla="*/ 50 w 367"/>
                <a:gd name="T55" fmla="*/ 61 h 369"/>
                <a:gd name="T56" fmla="*/ 72 w 367"/>
                <a:gd name="T57" fmla="*/ 50 h 369"/>
                <a:gd name="T58" fmla="*/ 85 w 367"/>
                <a:gd name="T59" fmla="*/ 40 h 369"/>
                <a:gd name="T60" fmla="*/ 105 w 367"/>
                <a:gd name="T61" fmla="*/ 45 h 369"/>
                <a:gd name="T62" fmla="*/ 134 w 367"/>
                <a:gd name="T63" fmla="*/ 55 h 369"/>
                <a:gd name="T64" fmla="*/ 158 w 367"/>
                <a:gd name="T65" fmla="*/ 66 h 369"/>
                <a:gd name="T66" fmla="*/ 177 w 367"/>
                <a:gd name="T67" fmla="*/ 66 h 369"/>
                <a:gd name="T68" fmla="*/ 195 w 367"/>
                <a:gd name="T69" fmla="*/ 59 h 369"/>
                <a:gd name="T70" fmla="*/ 213 w 367"/>
                <a:gd name="T71" fmla="*/ 55 h 369"/>
                <a:gd name="T72" fmla="*/ 223 w 367"/>
                <a:gd name="T73" fmla="*/ 43 h 369"/>
                <a:gd name="T74" fmla="*/ 226 w 367"/>
                <a:gd name="T75" fmla="*/ 27 h 369"/>
                <a:gd name="T76" fmla="*/ 253 w 367"/>
                <a:gd name="T77" fmla="*/ 11 h 369"/>
                <a:gd name="T78" fmla="*/ 260 w 367"/>
                <a:gd name="T79" fmla="*/ 9 h 369"/>
                <a:gd name="T80" fmla="*/ 279 w 367"/>
                <a:gd name="T81" fmla="*/ 24 h 369"/>
                <a:gd name="T82" fmla="*/ 290 w 367"/>
                <a:gd name="T83" fmla="*/ 40 h 369"/>
                <a:gd name="T84" fmla="*/ 301 w 367"/>
                <a:gd name="T85" fmla="*/ 46 h 369"/>
                <a:gd name="T86" fmla="*/ 316 w 367"/>
                <a:gd name="T87" fmla="*/ 53 h 369"/>
                <a:gd name="T88" fmla="*/ 293 w 367"/>
                <a:gd name="T89" fmla="*/ 109 h 369"/>
                <a:gd name="T90" fmla="*/ 327 w 367"/>
                <a:gd name="T91" fmla="*/ 147 h 369"/>
                <a:gd name="T92" fmla="*/ 343 w 367"/>
                <a:gd name="T93" fmla="*/ 178 h 369"/>
                <a:gd name="T94" fmla="*/ 354 w 367"/>
                <a:gd name="T95" fmla="*/ 224 h 369"/>
                <a:gd name="T96" fmla="*/ 359 w 367"/>
                <a:gd name="T97" fmla="*/ 253 h 369"/>
                <a:gd name="T98" fmla="*/ 353 w 367"/>
                <a:gd name="T99" fmla="*/ 292 h 369"/>
                <a:gd name="T100" fmla="*/ 251 w 367"/>
                <a:gd name="T101" fmla="*/ 184 h 369"/>
                <a:gd name="T102" fmla="*/ 244 w 367"/>
                <a:gd name="T103" fmla="*/ 173 h 369"/>
                <a:gd name="T104" fmla="*/ 227 w 367"/>
                <a:gd name="T105" fmla="*/ 158 h 369"/>
                <a:gd name="T106" fmla="*/ 221 w 367"/>
                <a:gd name="T107" fmla="*/ 157 h 369"/>
                <a:gd name="T108" fmla="*/ 204 w 367"/>
                <a:gd name="T109" fmla="*/ 155 h 369"/>
                <a:gd name="T110" fmla="*/ 193 w 367"/>
                <a:gd name="T111" fmla="*/ 166 h 369"/>
                <a:gd name="T112" fmla="*/ 190 w 367"/>
                <a:gd name="T113" fmla="*/ 185 h 369"/>
                <a:gd name="T114" fmla="*/ 208 w 367"/>
                <a:gd name="T115" fmla="*/ 195 h 369"/>
                <a:gd name="T116" fmla="*/ 229 w 367"/>
                <a:gd name="T117" fmla="*/ 195 h 369"/>
                <a:gd name="T118" fmla="*/ 248 w 367"/>
                <a:gd name="T119" fmla="*/ 20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67" h="369">
                  <a:moveTo>
                    <a:pt x="366" y="313"/>
                  </a:moveTo>
                  <a:cubicBezTo>
                    <a:pt x="366" y="314"/>
                    <a:pt x="367" y="318"/>
                    <a:pt x="366" y="321"/>
                  </a:cubicBezTo>
                  <a:cubicBezTo>
                    <a:pt x="366" y="321"/>
                    <a:pt x="366" y="323"/>
                    <a:pt x="366" y="324"/>
                  </a:cubicBezTo>
                  <a:cubicBezTo>
                    <a:pt x="366" y="324"/>
                    <a:pt x="364" y="325"/>
                    <a:pt x="363" y="326"/>
                  </a:cubicBezTo>
                  <a:cubicBezTo>
                    <a:pt x="363" y="326"/>
                    <a:pt x="362" y="327"/>
                    <a:pt x="362" y="328"/>
                  </a:cubicBezTo>
                  <a:cubicBezTo>
                    <a:pt x="362" y="328"/>
                    <a:pt x="361" y="329"/>
                    <a:pt x="361" y="330"/>
                  </a:cubicBezTo>
                  <a:cubicBezTo>
                    <a:pt x="359" y="330"/>
                    <a:pt x="359" y="330"/>
                    <a:pt x="359" y="330"/>
                  </a:cubicBezTo>
                  <a:cubicBezTo>
                    <a:pt x="357" y="330"/>
                    <a:pt x="357" y="330"/>
                    <a:pt x="357" y="330"/>
                  </a:cubicBezTo>
                  <a:cubicBezTo>
                    <a:pt x="354" y="332"/>
                    <a:pt x="354" y="332"/>
                    <a:pt x="354" y="332"/>
                  </a:cubicBezTo>
                  <a:cubicBezTo>
                    <a:pt x="351" y="331"/>
                    <a:pt x="351" y="331"/>
                    <a:pt x="351" y="331"/>
                  </a:cubicBezTo>
                  <a:cubicBezTo>
                    <a:pt x="351" y="329"/>
                    <a:pt x="351" y="329"/>
                    <a:pt x="351" y="329"/>
                  </a:cubicBezTo>
                  <a:cubicBezTo>
                    <a:pt x="348" y="328"/>
                    <a:pt x="348" y="328"/>
                    <a:pt x="348" y="328"/>
                  </a:cubicBezTo>
                  <a:cubicBezTo>
                    <a:pt x="345" y="328"/>
                    <a:pt x="345" y="328"/>
                    <a:pt x="345" y="328"/>
                  </a:cubicBezTo>
                  <a:cubicBezTo>
                    <a:pt x="343" y="330"/>
                    <a:pt x="343" y="330"/>
                    <a:pt x="343" y="330"/>
                  </a:cubicBezTo>
                  <a:cubicBezTo>
                    <a:pt x="341" y="331"/>
                    <a:pt x="341" y="331"/>
                    <a:pt x="341" y="331"/>
                  </a:cubicBezTo>
                  <a:cubicBezTo>
                    <a:pt x="341" y="331"/>
                    <a:pt x="338" y="330"/>
                    <a:pt x="338" y="330"/>
                  </a:cubicBezTo>
                  <a:cubicBezTo>
                    <a:pt x="336" y="331"/>
                    <a:pt x="336" y="331"/>
                    <a:pt x="336" y="331"/>
                  </a:cubicBezTo>
                  <a:cubicBezTo>
                    <a:pt x="334" y="333"/>
                    <a:pt x="334" y="333"/>
                    <a:pt x="334" y="333"/>
                  </a:cubicBezTo>
                  <a:cubicBezTo>
                    <a:pt x="333" y="335"/>
                    <a:pt x="333" y="335"/>
                    <a:pt x="333" y="335"/>
                  </a:cubicBezTo>
                  <a:cubicBezTo>
                    <a:pt x="329" y="335"/>
                    <a:pt x="329" y="335"/>
                    <a:pt x="329" y="335"/>
                  </a:cubicBezTo>
                  <a:cubicBezTo>
                    <a:pt x="327" y="336"/>
                    <a:pt x="327" y="336"/>
                    <a:pt x="327" y="336"/>
                  </a:cubicBezTo>
                  <a:cubicBezTo>
                    <a:pt x="325" y="337"/>
                    <a:pt x="325" y="337"/>
                    <a:pt x="325" y="337"/>
                  </a:cubicBezTo>
                  <a:cubicBezTo>
                    <a:pt x="324" y="339"/>
                    <a:pt x="324" y="339"/>
                    <a:pt x="324" y="339"/>
                  </a:cubicBezTo>
                  <a:cubicBezTo>
                    <a:pt x="322" y="341"/>
                    <a:pt x="322" y="341"/>
                    <a:pt x="322" y="341"/>
                  </a:cubicBezTo>
                  <a:cubicBezTo>
                    <a:pt x="320" y="340"/>
                    <a:pt x="320" y="340"/>
                    <a:pt x="320" y="340"/>
                  </a:cubicBezTo>
                  <a:cubicBezTo>
                    <a:pt x="319" y="338"/>
                    <a:pt x="319" y="338"/>
                    <a:pt x="319" y="338"/>
                  </a:cubicBezTo>
                  <a:cubicBezTo>
                    <a:pt x="317" y="337"/>
                    <a:pt x="317" y="337"/>
                    <a:pt x="317" y="337"/>
                  </a:cubicBezTo>
                  <a:cubicBezTo>
                    <a:pt x="314" y="337"/>
                    <a:pt x="314" y="337"/>
                    <a:pt x="314" y="337"/>
                  </a:cubicBezTo>
                  <a:cubicBezTo>
                    <a:pt x="312" y="337"/>
                    <a:pt x="312" y="337"/>
                    <a:pt x="312" y="337"/>
                  </a:cubicBezTo>
                  <a:cubicBezTo>
                    <a:pt x="311" y="336"/>
                    <a:pt x="311" y="336"/>
                    <a:pt x="311" y="336"/>
                  </a:cubicBezTo>
                  <a:cubicBezTo>
                    <a:pt x="308" y="336"/>
                    <a:pt x="308" y="336"/>
                    <a:pt x="308" y="336"/>
                  </a:cubicBezTo>
                  <a:cubicBezTo>
                    <a:pt x="305" y="336"/>
                    <a:pt x="305" y="336"/>
                    <a:pt x="305" y="336"/>
                  </a:cubicBezTo>
                  <a:cubicBezTo>
                    <a:pt x="301" y="336"/>
                    <a:pt x="301" y="336"/>
                    <a:pt x="301" y="336"/>
                  </a:cubicBezTo>
                  <a:cubicBezTo>
                    <a:pt x="300" y="339"/>
                    <a:pt x="300" y="339"/>
                    <a:pt x="300" y="339"/>
                  </a:cubicBezTo>
                  <a:cubicBezTo>
                    <a:pt x="297" y="341"/>
                    <a:pt x="297" y="341"/>
                    <a:pt x="297" y="341"/>
                  </a:cubicBezTo>
                  <a:cubicBezTo>
                    <a:pt x="297" y="345"/>
                    <a:pt x="297" y="345"/>
                    <a:pt x="297" y="345"/>
                  </a:cubicBezTo>
                  <a:cubicBezTo>
                    <a:pt x="296" y="347"/>
                    <a:pt x="296" y="347"/>
                    <a:pt x="296" y="347"/>
                  </a:cubicBezTo>
                  <a:cubicBezTo>
                    <a:pt x="294" y="347"/>
                    <a:pt x="294" y="347"/>
                    <a:pt x="294" y="347"/>
                  </a:cubicBezTo>
                  <a:cubicBezTo>
                    <a:pt x="293" y="348"/>
                    <a:pt x="293" y="348"/>
                    <a:pt x="293" y="348"/>
                  </a:cubicBezTo>
                  <a:cubicBezTo>
                    <a:pt x="293" y="350"/>
                    <a:pt x="293" y="350"/>
                    <a:pt x="293" y="350"/>
                  </a:cubicBezTo>
                  <a:cubicBezTo>
                    <a:pt x="293" y="353"/>
                    <a:pt x="293" y="353"/>
                    <a:pt x="293" y="353"/>
                  </a:cubicBezTo>
                  <a:cubicBezTo>
                    <a:pt x="293" y="356"/>
                    <a:pt x="293" y="356"/>
                    <a:pt x="293" y="356"/>
                  </a:cubicBezTo>
                  <a:cubicBezTo>
                    <a:pt x="291" y="359"/>
                    <a:pt x="291" y="359"/>
                    <a:pt x="291" y="359"/>
                  </a:cubicBezTo>
                  <a:cubicBezTo>
                    <a:pt x="289" y="362"/>
                    <a:pt x="289" y="362"/>
                    <a:pt x="289" y="362"/>
                  </a:cubicBezTo>
                  <a:cubicBezTo>
                    <a:pt x="289" y="365"/>
                    <a:pt x="289" y="365"/>
                    <a:pt x="289" y="365"/>
                  </a:cubicBezTo>
                  <a:cubicBezTo>
                    <a:pt x="288" y="366"/>
                    <a:pt x="288" y="366"/>
                    <a:pt x="288" y="366"/>
                  </a:cubicBezTo>
                  <a:cubicBezTo>
                    <a:pt x="285" y="365"/>
                    <a:pt x="285" y="365"/>
                    <a:pt x="285" y="365"/>
                  </a:cubicBezTo>
                  <a:cubicBezTo>
                    <a:pt x="285" y="363"/>
                    <a:pt x="285" y="363"/>
                    <a:pt x="285" y="363"/>
                  </a:cubicBezTo>
                  <a:cubicBezTo>
                    <a:pt x="284" y="362"/>
                    <a:pt x="284" y="362"/>
                    <a:pt x="284" y="362"/>
                  </a:cubicBezTo>
                  <a:cubicBezTo>
                    <a:pt x="282" y="363"/>
                    <a:pt x="282" y="363"/>
                    <a:pt x="282" y="363"/>
                  </a:cubicBezTo>
                  <a:cubicBezTo>
                    <a:pt x="280" y="365"/>
                    <a:pt x="280" y="365"/>
                    <a:pt x="280" y="365"/>
                  </a:cubicBezTo>
                  <a:cubicBezTo>
                    <a:pt x="278" y="365"/>
                    <a:pt x="278" y="365"/>
                    <a:pt x="278" y="365"/>
                  </a:cubicBezTo>
                  <a:cubicBezTo>
                    <a:pt x="274" y="364"/>
                    <a:pt x="274" y="364"/>
                    <a:pt x="274" y="364"/>
                  </a:cubicBezTo>
                  <a:cubicBezTo>
                    <a:pt x="269" y="365"/>
                    <a:pt x="269" y="365"/>
                    <a:pt x="269" y="365"/>
                  </a:cubicBezTo>
                  <a:cubicBezTo>
                    <a:pt x="265" y="367"/>
                    <a:pt x="265" y="367"/>
                    <a:pt x="265" y="367"/>
                  </a:cubicBezTo>
                  <a:cubicBezTo>
                    <a:pt x="263" y="369"/>
                    <a:pt x="263" y="369"/>
                    <a:pt x="263" y="369"/>
                  </a:cubicBezTo>
                  <a:cubicBezTo>
                    <a:pt x="260" y="369"/>
                    <a:pt x="260" y="369"/>
                    <a:pt x="260" y="369"/>
                  </a:cubicBezTo>
                  <a:cubicBezTo>
                    <a:pt x="257" y="367"/>
                    <a:pt x="257" y="367"/>
                    <a:pt x="257" y="367"/>
                  </a:cubicBezTo>
                  <a:cubicBezTo>
                    <a:pt x="254" y="367"/>
                    <a:pt x="254" y="367"/>
                    <a:pt x="254" y="367"/>
                  </a:cubicBezTo>
                  <a:cubicBezTo>
                    <a:pt x="250" y="367"/>
                    <a:pt x="250" y="367"/>
                    <a:pt x="250" y="367"/>
                  </a:cubicBezTo>
                  <a:cubicBezTo>
                    <a:pt x="248" y="369"/>
                    <a:pt x="248" y="369"/>
                    <a:pt x="248" y="369"/>
                  </a:cubicBezTo>
                  <a:cubicBezTo>
                    <a:pt x="246" y="369"/>
                    <a:pt x="246" y="369"/>
                    <a:pt x="246" y="369"/>
                  </a:cubicBezTo>
                  <a:cubicBezTo>
                    <a:pt x="245" y="367"/>
                    <a:pt x="245" y="367"/>
                    <a:pt x="245" y="367"/>
                  </a:cubicBezTo>
                  <a:cubicBezTo>
                    <a:pt x="243" y="366"/>
                    <a:pt x="243" y="366"/>
                    <a:pt x="243" y="366"/>
                  </a:cubicBezTo>
                  <a:cubicBezTo>
                    <a:pt x="241" y="367"/>
                    <a:pt x="241" y="367"/>
                    <a:pt x="241" y="367"/>
                  </a:cubicBezTo>
                  <a:cubicBezTo>
                    <a:pt x="239" y="367"/>
                    <a:pt x="239" y="367"/>
                    <a:pt x="239" y="367"/>
                  </a:cubicBezTo>
                  <a:cubicBezTo>
                    <a:pt x="238" y="365"/>
                    <a:pt x="238" y="365"/>
                    <a:pt x="238" y="365"/>
                  </a:cubicBezTo>
                  <a:cubicBezTo>
                    <a:pt x="235" y="363"/>
                    <a:pt x="235" y="363"/>
                    <a:pt x="235" y="363"/>
                  </a:cubicBezTo>
                  <a:cubicBezTo>
                    <a:pt x="234" y="363"/>
                    <a:pt x="234" y="363"/>
                    <a:pt x="234" y="363"/>
                  </a:cubicBezTo>
                  <a:cubicBezTo>
                    <a:pt x="233" y="361"/>
                    <a:pt x="233" y="361"/>
                    <a:pt x="233" y="361"/>
                  </a:cubicBezTo>
                  <a:cubicBezTo>
                    <a:pt x="233" y="359"/>
                    <a:pt x="233" y="359"/>
                    <a:pt x="233" y="359"/>
                  </a:cubicBezTo>
                  <a:cubicBezTo>
                    <a:pt x="231" y="358"/>
                    <a:pt x="231" y="358"/>
                    <a:pt x="231" y="358"/>
                  </a:cubicBezTo>
                  <a:cubicBezTo>
                    <a:pt x="229" y="357"/>
                    <a:pt x="229" y="357"/>
                    <a:pt x="229" y="357"/>
                  </a:cubicBezTo>
                  <a:cubicBezTo>
                    <a:pt x="228" y="355"/>
                    <a:pt x="228" y="355"/>
                    <a:pt x="228" y="355"/>
                  </a:cubicBezTo>
                  <a:cubicBezTo>
                    <a:pt x="226" y="355"/>
                    <a:pt x="226" y="355"/>
                    <a:pt x="226" y="355"/>
                  </a:cubicBezTo>
                  <a:cubicBezTo>
                    <a:pt x="225" y="357"/>
                    <a:pt x="225" y="357"/>
                    <a:pt x="225" y="357"/>
                  </a:cubicBezTo>
                  <a:cubicBezTo>
                    <a:pt x="225" y="358"/>
                    <a:pt x="225" y="358"/>
                    <a:pt x="225" y="358"/>
                  </a:cubicBezTo>
                  <a:cubicBezTo>
                    <a:pt x="223" y="359"/>
                    <a:pt x="223" y="359"/>
                    <a:pt x="223" y="359"/>
                  </a:cubicBezTo>
                  <a:cubicBezTo>
                    <a:pt x="222" y="358"/>
                    <a:pt x="222" y="358"/>
                    <a:pt x="222" y="358"/>
                  </a:cubicBezTo>
                  <a:cubicBezTo>
                    <a:pt x="219" y="357"/>
                    <a:pt x="219" y="357"/>
                    <a:pt x="219" y="357"/>
                  </a:cubicBezTo>
                  <a:cubicBezTo>
                    <a:pt x="218" y="358"/>
                    <a:pt x="218" y="358"/>
                    <a:pt x="218" y="358"/>
                  </a:cubicBezTo>
                  <a:cubicBezTo>
                    <a:pt x="217" y="360"/>
                    <a:pt x="217" y="360"/>
                    <a:pt x="217" y="360"/>
                  </a:cubicBezTo>
                  <a:cubicBezTo>
                    <a:pt x="215" y="362"/>
                    <a:pt x="215" y="362"/>
                    <a:pt x="215" y="362"/>
                  </a:cubicBezTo>
                  <a:cubicBezTo>
                    <a:pt x="213" y="365"/>
                    <a:pt x="213" y="365"/>
                    <a:pt x="213" y="365"/>
                  </a:cubicBezTo>
                  <a:cubicBezTo>
                    <a:pt x="211" y="366"/>
                    <a:pt x="211" y="366"/>
                    <a:pt x="211" y="366"/>
                  </a:cubicBezTo>
                  <a:cubicBezTo>
                    <a:pt x="208" y="366"/>
                    <a:pt x="208" y="366"/>
                    <a:pt x="208" y="366"/>
                  </a:cubicBezTo>
                  <a:cubicBezTo>
                    <a:pt x="207" y="365"/>
                    <a:pt x="207" y="365"/>
                    <a:pt x="207" y="365"/>
                  </a:cubicBezTo>
                  <a:cubicBezTo>
                    <a:pt x="207" y="363"/>
                    <a:pt x="207" y="363"/>
                    <a:pt x="207" y="363"/>
                  </a:cubicBezTo>
                  <a:cubicBezTo>
                    <a:pt x="205" y="362"/>
                    <a:pt x="205" y="362"/>
                    <a:pt x="205" y="362"/>
                  </a:cubicBezTo>
                  <a:cubicBezTo>
                    <a:pt x="204" y="361"/>
                    <a:pt x="204" y="361"/>
                    <a:pt x="204" y="361"/>
                  </a:cubicBezTo>
                  <a:cubicBezTo>
                    <a:pt x="202" y="360"/>
                    <a:pt x="202" y="360"/>
                    <a:pt x="202" y="360"/>
                  </a:cubicBezTo>
                  <a:cubicBezTo>
                    <a:pt x="203" y="358"/>
                    <a:pt x="203" y="358"/>
                    <a:pt x="203" y="358"/>
                  </a:cubicBezTo>
                  <a:cubicBezTo>
                    <a:pt x="204" y="357"/>
                    <a:pt x="204" y="357"/>
                    <a:pt x="204" y="357"/>
                  </a:cubicBezTo>
                  <a:cubicBezTo>
                    <a:pt x="206" y="356"/>
                    <a:pt x="206" y="356"/>
                    <a:pt x="206" y="356"/>
                  </a:cubicBezTo>
                  <a:cubicBezTo>
                    <a:pt x="206" y="355"/>
                    <a:pt x="206" y="355"/>
                    <a:pt x="206" y="355"/>
                  </a:cubicBezTo>
                  <a:cubicBezTo>
                    <a:pt x="204" y="354"/>
                    <a:pt x="204" y="354"/>
                    <a:pt x="204" y="354"/>
                  </a:cubicBezTo>
                  <a:cubicBezTo>
                    <a:pt x="203" y="352"/>
                    <a:pt x="203" y="352"/>
                    <a:pt x="203" y="352"/>
                  </a:cubicBezTo>
                  <a:cubicBezTo>
                    <a:pt x="204" y="349"/>
                    <a:pt x="204" y="349"/>
                    <a:pt x="204" y="349"/>
                  </a:cubicBezTo>
                  <a:cubicBezTo>
                    <a:pt x="205" y="347"/>
                    <a:pt x="205" y="347"/>
                    <a:pt x="205" y="347"/>
                  </a:cubicBezTo>
                  <a:cubicBezTo>
                    <a:pt x="206" y="343"/>
                    <a:pt x="206" y="343"/>
                    <a:pt x="206" y="343"/>
                  </a:cubicBezTo>
                  <a:cubicBezTo>
                    <a:pt x="204" y="340"/>
                    <a:pt x="204" y="340"/>
                    <a:pt x="204" y="340"/>
                  </a:cubicBezTo>
                  <a:cubicBezTo>
                    <a:pt x="203" y="339"/>
                    <a:pt x="203" y="339"/>
                    <a:pt x="203" y="339"/>
                  </a:cubicBezTo>
                  <a:cubicBezTo>
                    <a:pt x="200" y="340"/>
                    <a:pt x="200" y="340"/>
                    <a:pt x="200" y="340"/>
                  </a:cubicBezTo>
                  <a:cubicBezTo>
                    <a:pt x="198" y="338"/>
                    <a:pt x="198" y="338"/>
                    <a:pt x="198" y="338"/>
                  </a:cubicBezTo>
                  <a:cubicBezTo>
                    <a:pt x="199" y="336"/>
                    <a:pt x="199" y="336"/>
                    <a:pt x="199" y="336"/>
                  </a:cubicBezTo>
                  <a:cubicBezTo>
                    <a:pt x="201" y="334"/>
                    <a:pt x="201" y="334"/>
                    <a:pt x="201" y="334"/>
                  </a:cubicBezTo>
                  <a:cubicBezTo>
                    <a:pt x="201" y="333"/>
                    <a:pt x="201" y="333"/>
                    <a:pt x="201" y="333"/>
                  </a:cubicBezTo>
                  <a:cubicBezTo>
                    <a:pt x="201" y="331"/>
                    <a:pt x="201" y="331"/>
                    <a:pt x="201" y="331"/>
                  </a:cubicBezTo>
                  <a:cubicBezTo>
                    <a:pt x="199" y="330"/>
                    <a:pt x="199" y="330"/>
                    <a:pt x="199" y="330"/>
                  </a:cubicBezTo>
                  <a:cubicBezTo>
                    <a:pt x="198" y="329"/>
                    <a:pt x="198" y="329"/>
                    <a:pt x="198" y="329"/>
                  </a:cubicBezTo>
                  <a:cubicBezTo>
                    <a:pt x="196" y="328"/>
                    <a:pt x="196" y="328"/>
                    <a:pt x="196" y="328"/>
                  </a:cubicBezTo>
                  <a:cubicBezTo>
                    <a:pt x="193" y="329"/>
                    <a:pt x="193" y="329"/>
                    <a:pt x="193" y="329"/>
                  </a:cubicBezTo>
                  <a:cubicBezTo>
                    <a:pt x="192" y="330"/>
                    <a:pt x="192" y="330"/>
                    <a:pt x="192" y="330"/>
                  </a:cubicBezTo>
                  <a:cubicBezTo>
                    <a:pt x="190" y="330"/>
                    <a:pt x="190" y="330"/>
                    <a:pt x="190" y="330"/>
                  </a:cubicBezTo>
                  <a:cubicBezTo>
                    <a:pt x="190" y="328"/>
                    <a:pt x="190" y="328"/>
                    <a:pt x="190" y="328"/>
                  </a:cubicBezTo>
                  <a:cubicBezTo>
                    <a:pt x="190" y="326"/>
                    <a:pt x="190" y="326"/>
                    <a:pt x="190" y="326"/>
                  </a:cubicBezTo>
                  <a:cubicBezTo>
                    <a:pt x="190" y="325"/>
                    <a:pt x="190" y="325"/>
                    <a:pt x="190" y="325"/>
                  </a:cubicBezTo>
                  <a:cubicBezTo>
                    <a:pt x="192" y="323"/>
                    <a:pt x="192" y="323"/>
                    <a:pt x="192" y="323"/>
                  </a:cubicBezTo>
                  <a:cubicBezTo>
                    <a:pt x="196" y="320"/>
                    <a:pt x="196" y="320"/>
                    <a:pt x="196" y="320"/>
                  </a:cubicBezTo>
                  <a:cubicBezTo>
                    <a:pt x="200" y="315"/>
                    <a:pt x="200" y="315"/>
                    <a:pt x="200" y="315"/>
                  </a:cubicBezTo>
                  <a:cubicBezTo>
                    <a:pt x="201" y="311"/>
                    <a:pt x="201" y="311"/>
                    <a:pt x="201" y="311"/>
                  </a:cubicBezTo>
                  <a:cubicBezTo>
                    <a:pt x="201" y="310"/>
                    <a:pt x="201" y="310"/>
                    <a:pt x="201" y="310"/>
                  </a:cubicBezTo>
                  <a:cubicBezTo>
                    <a:pt x="200" y="308"/>
                    <a:pt x="200" y="308"/>
                    <a:pt x="200" y="308"/>
                  </a:cubicBezTo>
                  <a:cubicBezTo>
                    <a:pt x="198" y="306"/>
                    <a:pt x="198" y="306"/>
                    <a:pt x="198" y="306"/>
                  </a:cubicBezTo>
                  <a:cubicBezTo>
                    <a:pt x="198" y="301"/>
                    <a:pt x="198" y="301"/>
                    <a:pt x="198" y="301"/>
                  </a:cubicBezTo>
                  <a:cubicBezTo>
                    <a:pt x="198" y="298"/>
                    <a:pt x="198" y="298"/>
                    <a:pt x="198" y="298"/>
                  </a:cubicBezTo>
                  <a:cubicBezTo>
                    <a:pt x="198" y="294"/>
                    <a:pt x="198" y="294"/>
                    <a:pt x="198" y="294"/>
                  </a:cubicBezTo>
                  <a:cubicBezTo>
                    <a:pt x="196" y="292"/>
                    <a:pt x="196" y="292"/>
                    <a:pt x="196" y="292"/>
                  </a:cubicBezTo>
                  <a:cubicBezTo>
                    <a:pt x="196" y="291"/>
                    <a:pt x="196" y="291"/>
                    <a:pt x="196" y="291"/>
                  </a:cubicBezTo>
                  <a:cubicBezTo>
                    <a:pt x="196" y="288"/>
                    <a:pt x="196" y="288"/>
                    <a:pt x="196" y="288"/>
                  </a:cubicBezTo>
                  <a:cubicBezTo>
                    <a:pt x="198" y="288"/>
                    <a:pt x="198" y="288"/>
                    <a:pt x="198" y="288"/>
                  </a:cubicBezTo>
                  <a:cubicBezTo>
                    <a:pt x="199" y="286"/>
                    <a:pt x="199" y="286"/>
                    <a:pt x="199" y="286"/>
                  </a:cubicBezTo>
                  <a:cubicBezTo>
                    <a:pt x="198" y="284"/>
                    <a:pt x="198" y="284"/>
                    <a:pt x="198" y="284"/>
                  </a:cubicBezTo>
                  <a:cubicBezTo>
                    <a:pt x="195" y="283"/>
                    <a:pt x="195" y="283"/>
                    <a:pt x="195" y="283"/>
                  </a:cubicBezTo>
                  <a:cubicBezTo>
                    <a:pt x="191" y="283"/>
                    <a:pt x="191" y="283"/>
                    <a:pt x="191" y="283"/>
                  </a:cubicBezTo>
                  <a:cubicBezTo>
                    <a:pt x="189" y="285"/>
                    <a:pt x="189" y="285"/>
                    <a:pt x="189" y="285"/>
                  </a:cubicBezTo>
                  <a:cubicBezTo>
                    <a:pt x="187" y="286"/>
                    <a:pt x="187" y="286"/>
                    <a:pt x="187" y="286"/>
                  </a:cubicBezTo>
                  <a:cubicBezTo>
                    <a:pt x="186" y="284"/>
                    <a:pt x="186" y="284"/>
                    <a:pt x="186" y="284"/>
                  </a:cubicBezTo>
                  <a:cubicBezTo>
                    <a:pt x="186" y="283"/>
                    <a:pt x="186" y="283"/>
                    <a:pt x="186" y="283"/>
                  </a:cubicBezTo>
                  <a:cubicBezTo>
                    <a:pt x="187" y="281"/>
                    <a:pt x="187" y="281"/>
                    <a:pt x="187" y="281"/>
                  </a:cubicBezTo>
                  <a:cubicBezTo>
                    <a:pt x="187" y="280"/>
                    <a:pt x="187" y="280"/>
                    <a:pt x="187" y="280"/>
                  </a:cubicBezTo>
                  <a:cubicBezTo>
                    <a:pt x="184" y="280"/>
                    <a:pt x="184" y="280"/>
                    <a:pt x="184" y="280"/>
                  </a:cubicBezTo>
                  <a:cubicBezTo>
                    <a:pt x="182" y="280"/>
                    <a:pt x="182" y="280"/>
                    <a:pt x="182" y="280"/>
                  </a:cubicBezTo>
                  <a:cubicBezTo>
                    <a:pt x="179" y="278"/>
                    <a:pt x="179" y="278"/>
                    <a:pt x="179" y="278"/>
                  </a:cubicBezTo>
                  <a:cubicBezTo>
                    <a:pt x="178" y="276"/>
                    <a:pt x="178" y="276"/>
                    <a:pt x="178" y="276"/>
                  </a:cubicBezTo>
                  <a:cubicBezTo>
                    <a:pt x="176" y="274"/>
                    <a:pt x="176" y="274"/>
                    <a:pt x="176" y="274"/>
                  </a:cubicBezTo>
                  <a:cubicBezTo>
                    <a:pt x="173" y="274"/>
                    <a:pt x="173" y="274"/>
                    <a:pt x="173" y="274"/>
                  </a:cubicBezTo>
                  <a:cubicBezTo>
                    <a:pt x="172" y="276"/>
                    <a:pt x="172" y="276"/>
                    <a:pt x="172" y="276"/>
                  </a:cubicBezTo>
                  <a:cubicBezTo>
                    <a:pt x="170" y="277"/>
                    <a:pt x="170" y="277"/>
                    <a:pt x="170" y="277"/>
                  </a:cubicBezTo>
                  <a:cubicBezTo>
                    <a:pt x="168" y="276"/>
                    <a:pt x="168" y="276"/>
                    <a:pt x="168" y="276"/>
                  </a:cubicBezTo>
                  <a:cubicBezTo>
                    <a:pt x="167" y="274"/>
                    <a:pt x="167" y="274"/>
                    <a:pt x="167" y="274"/>
                  </a:cubicBezTo>
                  <a:cubicBezTo>
                    <a:pt x="166" y="273"/>
                    <a:pt x="166" y="273"/>
                    <a:pt x="166" y="273"/>
                  </a:cubicBezTo>
                  <a:cubicBezTo>
                    <a:pt x="165" y="271"/>
                    <a:pt x="165" y="271"/>
                    <a:pt x="165" y="271"/>
                  </a:cubicBezTo>
                  <a:cubicBezTo>
                    <a:pt x="164" y="270"/>
                    <a:pt x="164" y="270"/>
                    <a:pt x="164" y="270"/>
                  </a:cubicBezTo>
                  <a:cubicBezTo>
                    <a:pt x="161" y="270"/>
                    <a:pt x="161" y="270"/>
                    <a:pt x="161" y="270"/>
                  </a:cubicBezTo>
                  <a:cubicBezTo>
                    <a:pt x="160" y="272"/>
                    <a:pt x="160" y="272"/>
                    <a:pt x="160" y="272"/>
                  </a:cubicBezTo>
                  <a:cubicBezTo>
                    <a:pt x="158" y="270"/>
                    <a:pt x="158" y="270"/>
                    <a:pt x="158" y="270"/>
                  </a:cubicBezTo>
                  <a:cubicBezTo>
                    <a:pt x="157" y="267"/>
                    <a:pt x="157" y="267"/>
                    <a:pt x="157" y="267"/>
                  </a:cubicBezTo>
                  <a:cubicBezTo>
                    <a:pt x="156" y="266"/>
                    <a:pt x="156" y="266"/>
                    <a:pt x="156" y="266"/>
                  </a:cubicBezTo>
                  <a:cubicBezTo>
                    <a:pt x="154" y="266"/>
                    <a:pt x="154" y="266"/>
                    <a:pt x="154" y="266"/>
                  </a:cubicBezTo>
                  <a:cubicBezTo>
                    <a:pt x="152" y="266"/>
                    <a:pt x="152" y="266"/>
                    <a:pt x="152" y="266"/>
                  </a:cubicBezTo>
                  <a:cubicBezTo>
                    <a:pt x="150" y="265"/>
                    <a:pt x="150" y="265"/>
                    <a:pt x="150" y="265"/>
                  </a:cubicBezTo>
                  <a:cubicBezTo>
                    <a:pt x="149" y="262"/>
                    <a:pt x="149" y="262"/>
                    <a:pt x="149" y="262"/>
                  </a:cubicBezTo>
                  <a:cubicBezTo>
                    <a:pt x="146" y="262"/>
                    <a:pt x="146" y="262"/>
                    <a:pt x="146" y="262"/>
                  </a:cubicBezTo>
                  <a:cubicBezTo>
                    <a:pt x="144" y="263"/>
                    <a:pt x="144" y="263"/>
                    <a:pt x="144" y="263"/>
                  </a:cubicBezTo>
                  <a:cubicBezTo>
                    <a:pt x="144" y="265"/>
                    <a:pt x="144" y="265"/>
                    <a:pt x="144" y="265"/>
                  </a:cubicBezTo>
                  <a:cubicBezTo>
                    <a:pt x="142" y="267"/>
                    <a:pt x="142" y="267"/>
                    <a:pt x="142" y="267"/>
                  </a:cubicBezTo>
                  <a:cubicBezTo>
                    <a:pt x="136" y="266"/>
                    <a:pt x="136" y="266"/>
                    <a:pt x="136" y="266"/>
                  </a:cubicBezTo>
                  <a:cubicBezTo>
                    <a:pt x="132" y="264"/>
                    <a:pt x="132" y="264"/>
                    <a:pt x="132" y="264"/>
                  </a:cubicBezTo>
                  <a:cubicBezTo>
                    <a:pt x="129" y="263"/>
                    <a:pt x="129" y="263"/>
                    <a:pt x="129" y="263"/>
                  </a:cubicBezTo>
                  <a:cubicBezTo>
                    <a:pt x="127" y="260"/>
                    <a:pt x="127" y="260"/>
                    <a:pt x="127" y="260"/>
                  </a:cubicBezTo>
                  <a:cubicBezTo>
                    <a:pt x="126" y="259"/>
                    <a:pt x="126" y="259"/>
                    <a:pt x="126" y="259"/>
                  </a:cubicBezTo>
                  <a:cubicBezTo>
                    <a:pt x="124" y="260"/>
                    <a:pt x="124" y="260"/>
                    <a:pt x="124" y="260"/>
                  </a:cubicBezTo>
                  <a:cubicBezTo>
                    <a:pt x="122" y="263"/>
                    <a:pt x="122" y="263"/>
                    <a:pt x="122" y="263"/>
                  </a:cubicBezTo>
                  <a:cubicBezTo>
                    <a:pt x="120" y="262"/>
                    <a:pt x="120" y="262"/>
                    <a:pt x="120" y="262"/>
                  </a:cubicBezTo>
                  <a:cubicBezTo>
                    <a:pt x="115" y="258"/>
                    <a:pt x="115" y="258"/>
                    <a:pt x="115" y="258"/>
                  </a:cubicBezTo>
                  <a:cubicBezTo>
                    <a:pt x="112" y="253"/>
                    <a:pt x="112" y="253"/>
                    <a:pt x="112" y="253"/>
                  </a:cubicBezTo>
                  <a:cubicBezTo>
                    <a:pt x="109" y="250"/>
                    <a:pt x="109" y="250"/>
                    <a:pt x="109" y="250"/>
                  </a:cubicBezTo>
                  <a:cubicBezTo>
                    <a:pt x="107" y="248"/>
                    <a:pt x="107" y="248"/>
                    <a:pt x="107" y="248"/>
                  </a:cubicBezTo>
                  <a:cubicBezTo>
                    <a:pt x="104" y="246"/>
                    <a:pt x="104" y="246"/>
                    <a:pt x="104" y="246"/>
                  </a:cubicBezTo>
                  <a:cubicBezTo>
                    <a:pt x="102" y="242"/>
                    <a:pt x="102" y="242"/>
                    <a:pt x="102" y="242"/>
                  </a:cubicBezTo>
                  <a:cubicBezTo>
                    <a:pt x="101" y="240"/>
                    <a:pt x="101" y="240"/>
                    <a:pt x="101" y="240"/>
                  </a:cubicBezTo>
                  <a:cubicBezTo>
                    <a:pt x="100" y="237"/>
                    <a:pt x="100" y="237"/>
                    <a:pt x="100" y="237"/>
                  </a:cubicBezTo>
                  <a:cubicBezTo>
                    <a:pt x="101" y="234"/>
                    <a:pt x="101" y="234"/>
                    <a:pt x="101" y="234"/>
                  </a:cubicBezTo>
                  <a:cubicBezTo>
                    <a:pt x="102" y="232"/>
                    <a:pt x="102" y="232"/>
                    <a:pt x="102" y="232"/>
                  </a:cubicBezTo>
                  <a:cubicBezTo>
                    <a:pt x="105" y="229"/>
                    <a:pt x="105" y="229"/>
                    <a:pt x="105" y="229"/>
                  </a:cubicBezTo>
                  <a:cubicBezTo>
                    <a:pt x="105" y="225"/>
                    <a:pt x="105" y="225"/>
                    <a:pt x="105" y="225"/>
                  </a:cubicBezTo>
                  <a:cubicBezTo>
                    <a:pt x="102" y="223"/>
                    <a:pt x="102" y="223"/>
                    <a:pt x="102" y="223"/>
                  </a:cubicBezTo>
                  <a:cubicBezTo>
                    <a:pt x="102" y="220"/>
                    <a:pt x="102" y="220"/>
                    <a:pt x="102" y="220"/>
                  </a:cubicBezTo>
                  <a:cubicBezTo>
                    <a:pt x="104" y="214"/>
                    <a:pt x="104" y="214"/>
                    <a:pt x="104" y="214"/>
                  </a:cubicBezTo>
                  <a:cubicBezTo>
                    <a:pt x="107" y="210"/>
                    <a:pt x="107" y="210"/>
                    <a:pt x="107" y="210"/>
                  </a:cubicBezTo>
                  <a:cubicBezTo>
                    <a:pt x="107" y="206"/>
                    <a:pt x="107" y="206"/>
                    <a:pt x="107" y="206"/>
                  </a:cubicBezTo>
                  <a:cubicBezTo>
                    <a:pt x="106" y="202"/>
                    <a:pt x="106" y="202"/>
                    <a:pt x="106" y="202"/>
                  </a:cubicBezTo>
                  <a:cubicBezTo>
                    <a:pt x="106" y="199"/>
                    <a:pt x="106" y="199"/>
                    <a:pt x="106" y="199"/>
                  </a:cubicBezTo>
                  <a:cubicBezTo>
                    <a:pt x="104" y="196"/>
                    <a:pt x="104" y="196"/>
                    <a:pt x="104" y="196"/>
                  </a:cubicBezTo>
                  <a:cubicBezTo>
                    <a:pt x="105" y="195"/>
                    <a:pt x="105" y="195"/>
                    <a:pt x="105" y="195"/>
                  </a:cubicBezTo>
                  <a:cubicBezTo>
                    <a:pt x="107" y="193"/>
                    <a:pt x="107" y="193"/>
                    <a:pt x="107" y="193"/>
                  </a:cubicBezTo>
                  <a:cubicBezTo>
                    <a:pt x="107" y="191"/>
                    <a:pt x="107" y="191"/>
                    <a:pt x="107" y="191"/>
                  </a:cubicBezTo>
                  <a:cubicBezTo>
                    <a:pt x="107" y="187"/>
                    <a:pt x="107" y="187"/>
                    <a:pt x="107" y="187"/>
                  </a:cubicBezTo>
                  <a:cubicBezTo>
                    <a:pt x="107" y="185"/>
                    <a:pt x="107" y="185"/>
                    <a:pt x="107" y="185"/>
                  </a:cubicBezTo>
                  <a:cubicBezTo>
                    <a:pt x="108" y="184"/>
                    <a:pt x="108" y="184"/>
                    <a:pt x="108" y="184"/>
                  </a:cubicBezTo>
                  <a:cubicBezTo>
                    <a:pt x="109" y="183"/>
                    <a:pt x="109" y="183"/>
                    <a:pt x="109" y="183"/>
                  </a:cubicBezTo>
                  <a:cubicBezTo>
                    <a:pt x="109" y="181"/>
                    <a:pt x="109" y="181"/>
                    <a:pt x="109" y="181"/>
                  </a:cubicBezTo>
                  <a:cubicBezTo>
                    <a:pt x="108" y="181"/>
                    <a:pt x="108" y="181"/>
                    <a:pt x="108" y="181"/>
                  </a:cubicBezTo>
                  <a:cubicBezTo>
                    <a:pt x="107" y="181"/>
                    <a:pt x="107" y="181"/>
                    <a:pt x="107" y="181"/>
                  </a:cubicBezTo>
                  <a:cubicBezTo>
                    <a:pt x="105" y="183"/>
                    <a:pt x="105" y="183"/>
                    <a:pt x="105" y="183"/>
                  </a:cubicBezTo>
                  <a:cubicBezTo>
                    <a:pt x="104" y="183"/>
                    <a:pt x="104" y="183"/>
                    <a:pt x="104" y="183"/>
                  </a:cubicBezTo>
                  <a:cubicBezTo>
                    <a:pt x="102" y="181"/>
                    <a:pt x="102" y="181"/>
                    <a:pt x="102" y="181"/>
                  </a:cubicBezTo>
                  <a:cubicBezTo>
                    <a:pt x="102" y="179"/>
                    <a:pt x="102" y="179"/>
                    <a:pt x="102" y="179"/>
                  </a:cubicBezTo>
                  <a:cubicBezTo>
                    <a:pt x="100" y="177"/>
                    <a:pt x="100" y="177"/>
                    <a:pt x="100" y="177"/>
                  </a:cubicBezTo>
                  <a:cubicBezTo>
                    <a:pt x="99" y="179"/>
                    <a:pt x="99" y="179"/>
                    <a:pt x="99" y="179"/>
                  </a:cubicBezTo>
                  <a:cubicBezTo>
                    <a:pt x="98" y="180"/>
                    <a:pt x="98" y="180"/>
                    <a:pt x="98" y="180"/>
                  </a:cubicBezTo>
                  <a:cubicBezTo>
                    <a:pt x="96" y="183"/>
                    <a:pt x="96" y="183"/>
                    <a:pt x="96" y="183"/>
                  </a:cubicBezTo>
                  <a:cubicBezTo>
                    <a:pt x="94" y="182"/>
                    <a:pt x="94" y="182"/>
                    <a:pt x="94" y="182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79"/>
                    <a:pt x="94" y="179"/>
                    <a:pt x="94" y="179"/>
                  </a:cubicBezTo>
                  <a:cubicBezTo>
                    <a:pt x="94" y="176"/>
                    <a:pt x="94" y="176"/>
                    <a:pt x="94" y="176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2" y="177"/>
                    <a:pt x="92" y="177"/>
                    <a:pt x="92" y="177"/>
                  </a:cubicBezTo>
                  <a:cubicBezTo>
                    <a:pt x="90" y="177"/>
                    <a:pt x="90" y="177"/>
                    <a:pt x="90" y="177"/>
                  </a:cubicBezTo>
                  <a:cubicBezTo>
                    <a:pt x="90" y="175"/>
                    <a:pt x="90" y="175"/>
                    <a:pt x="90" y="175"/>
                  </a:cubicBezTo>
                  <a:cubicBezTo>
                    <a:pt x="92" y="173"/>
                    <a:pt x="92" y="173"/>
                    <a:pt x="92" y="173"/>
                  </a:cubicBezTo>
                  <a:cubicBezTo>
                    <a:pt x="93" y="169"/>
                    <a:pt x="93" y="169"/>
                    <a:pt x="93" y="169"/>
                  </a:cubicBezTo>
                  <a:cubicBezTo>
                    <a:pt x="92" y="165"/>
                    <a:pt x="92" y="165"/>
                    <a:pt x="92" y="165"/>
                  </a:cubicBezTo>
                  <a:cubicBezTo>
                    <a:pt x="92" y="162"/>
                    <a:pt x="92" y="162"/>
                    <a:pt x="92" y="162"/>
                  </a:cubicBezTo>
                  <a:cubicBezTo>
                    <a:pt x="92" y="160"/>
                    <a:pt x="92" y="160"/>
                    <a:pt x="92" y="160"/>
                  </a:cubicBezTo>
                  <a:cubicBezTo>
                    <a:pt x="93" y="159"/>
                    <a:pt x="93" y="159"/>
                    <a:pt x="93" y="159"/>
                  </a:cubicBezTo>
                  <a:cubicBezTo>
                    <a:pt x="94" y="160"/>
                    <a:pt x="94" y="160"/>
                    <a:pt x="94" y="160"/>
                  </a:cubicBezTo>
                  <a:cubicBezTo>
                    <a:pt x="95" y="161"/>
                    <a:pt x="95" y="161"/>
                    <a:pt x="95" y="161"/>
                  </a:cubicBezTo>
                  <a:cubicBezTo>
                    <a:pt x="96" y="162"/>
                    <a:pt x="96" y="162"/>
                    <a:pt x="96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59"/>
                    <a:pt x="98" y="159"/>
                    <a:pt x="98" y="159"/>
                  </a:cubicBezTo>
                  <a:cubicBezTo>
                    <a:pt x="99" y="157"/>
                    <a:pt x="99" y="157"/>
                    <a:pt x="99" y="157"/>
                  </a:cubicBezTo>
                  <a:cubicBezTo>
                    <a:pt x="99" y="155"/>
                    <a:pt x="99" y="155"/>
                    <a:pt x="99" y="155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7" y="148"/>
                    <a:pt x="97" y="148"/>
                    <a:pt x="97" y="148"/>
                  </a:cubicBezTo>
                  <a:cubicBezTo>
                    <a:pt x="96" y="145"/>
                    <a:pt x="96" y="145"/>
                    <a:pt x="96" y="145"/>
                  </a:cubicBezTo>
                  <a:cubicBezTo>
                    <a:pt x="96" y="140"/>
                    <a:pt x="96" y="140"/>
                    <a:pt x="96" y="140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98" y="133"/>
                    <a:pt x="98" y="133"/>
                    <a:pt x="98" y="133"/>
                  </a:cubicBezTo>
                  <a:cubicBezTo>
                    <a:pt x="101" y="132"/>
                    <a:pt x="101" y="132"/>
                    <a:pt x="101" y="132"/>
                  </a:cubicBezTo>
                  <a:cubicBezTo>
                    <a:pt x="101" y="129"/>
                    <a:pt x="101" y="129"/>
                    <a:pt x="101" y="129"/>
                  </a:cubicBezTo>
                  <a:cubicBezTo>
                    <a:pt x="99" y="127"/>
                    <a:pt x="99" y="127"/>
                    <a:pt x="99" y="127"/>
                  </a:cubicBezTo>
                  <a:cubicBezTo>
                    <a:pt x="99" y="124"/>
                    <a:pt x="99" y="124"/>
                    <a:pt x="99" y="124"/>
                  </a:cubicBezTo>
                  <a:cubicBezTo>
                    <a:pt x="98" y="121"/>
                    <a:pt x="98" y="121"/>
                    <a:pt x="98" y="121"/>
                  </a:cubicBezTo>
                  <a:cubicBezTo>
                    <a:pt x="96" y="120"/>
                    <a:pt x="96" y="120"/>
                    <a:pt x="96" y="120"/>
                  </a:cubicBezTo>
                  <a:cubicBezTo>
                    <a:pt x="94" y="118"/>
                    <a:pt x="94" y="118"/>
                    <a:pt x="94" y="118"/>
                  </a:cubicBezTo>
                  <a:cubicBezTo>
                    <a:pt x="92" y="120"/>
                    <a:pt x="92" y="120"/>
                    <a:pt x="92" y="120"/>
                  </a:cubicBezTo>
                  <a:cubicBezTo>
                    <a:pt x="91" y="121"/>
                    <a:pt x="91" y="121"/>
                    <a:pt x="91" y="121"/>
                  </a:cubicBezTo>
                  <a:cubicBezTo>
                    <a:pt x="89" y="123"/>
                    <a:pt x="89" y="123"/>
                    <a:pt x="89" y="123"/>
                  </a:cubicBezTo>
                  <a:cubicBezTo>
                    <a:pt x="87" y="123"/>
                    <a:pt x="87" y="123"/>
                    <a:pt x="87" y="123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7" y="118"/>
                    <a:pt x="87" y="118"/>
                    <a:pt x="87" y="118"/>
                  </a:cubicBezTo>
                  <a:cubicBezTo>
                    <a:pt x="87" y="116"/>
                    <a:pt x="87" y="116"/>
                    <a:pt x="87" y="116"/>
                  </a:cubicBezTo>
                  <a:cubicBezTo>
                    <a:pt x="86" y="115"/>
                    <a:pt x="86" y="115"/>
                    <a:pt x="86" y="115"/>
                  </a:cubicBezTo>
                  <a:cubicBezTo>
                    <a:pt x="85" y="116"/>
                    <a:pt x="85" y="116"/>
                    <a:pt x="85" y="116"/>
                  </a:cubicBezTo>
                  <a:cubicBezTo>
                    <a:pt x="83" y="117"/>
                    <a:pt x="83" y="117"/>
                    <a:pt x="83" y="117"/>
                  </a:cubicBezTo>
                  <a:cubicBezTo>
                    <a:pt x="82" y="118"/>
                    <a:pt x="82" y="118"/>
                    <a:pt x="82" y="118"/>
                  </a:cubicBezTo>
                  <a:cubicBezTo>
                    <a:pt x="79" y="117"/>
                    <a:pt x="79" y="117"/>
                    <a:pt x="79" y="117"/>
                  </a:cubicBezTo>
                  <a:cubicBezTo>
                    <a:pt x="78" y="117"/>
                    <a:pt x="78" y="117"/>
                    <a:pt x="78" y="117"/>
                  </a:cubicBezTo>
                  <a:cubicBezTo>
                    <a:pt x="76" y="118"/>
                    <a:pt x="76" y="118"/>
                    <a:pt x="76" y="118"/>
                  </a:cubicBezTo>
                  <a:cubicBezTo>
                    <a:pt x="74" y="119"/>
                    <a:pt x="74" y="119"/>
                    <a:pt x="74" y="119"/>
                  </a:cubicBezTo>
                  <a:cubicBezTo>
                    <a:pt x="71" y="117"/>
                    <a:pt x="71" y="117"/>
                    <a:pt x="71" y="117"/>
                  </a:cubicBezTo>
                  <a:cubicBezTo>
                    <a:pt x="67" y="117"/>
                    <a:pt x="67" y="117"/>
                    <a:pt x="67" y="117"/>
                  </a:cubicBezTo>
                  <a:cubicBezTo>
                    <a:pt x="65" y="117"/>
                    <a:pt x="65" y="117"/>
                    <a:pt x="65" y="117"/>
                  </a:cubicBezTo>
                  <a:cubicBezTo>
                    <a:pt x="63" y="116"/>
                    <a:pt x="63" y="116"/>
                    <a:pt x="63" y="116"/>
                  </a:cubicBezTo>
                  <a:cubicBezTo>
                    <a:pt x="60" y="114"/>
                    <a:pt x="60" y="114"/>
                    <a:pt x="60" y="114"/>
                  </a:cubicBezTo>
                  <a:cubicBezTo>
                    <a:pt x="58" y="114"/>
                    <a:pt x="58" y="114"/>
                    <a:pt x="58" y="114"/>
                  </a:cubicBezTo>
                  <a:cubicBezTo>
                    <a:pt x="57" y="112"/>
                    <a:pt x="57" y="112"/>
                    <a:pt x="57" y="112"/>
                  </a:cubicBezTo>
                  <a:cubicBezTo>
                    <a:pt x="58" y="110"/>
                    <a:pt x="58" y="110"/>
                    <a:pt x="58" y="110"/>
                  </a:cubicBezTo>
                  <a:cubicBezTo>
                    <a:pt x="60" y="109"/>
                    <a:pt x="60" y="109"/>
                    <a:pt x="60" y="109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7" y="105"/>
                    <a:pt x="57" y="105"/>
                    <a:pt x="57" y="105"/>
                  </a:cubicBezTo>
                  <a:cubicBezTo>
                    <a:pt x="54" y="105"/>
                    <a:pt x="54" y="105"/>
                    <a:pt x="54" y="105"/>
                  </a:cubicBezTo>
                  <a:cubicBezTo>
                    <a:pt x="52" y="105"/>
                    <a:pt x="52" y="105"/>
                    <a:pt x="52" y="105"/>
                  </a:cubicBezTo>
                  <a:cubicBezTo>
                    <a:pt x="51" y="103"/>
                    <a:pt x="51" y="103"/>
                    <a:pt x="51" y="103"/>
                  </a:cubicBezTo>
                  <a:cubicBezTo>
                    <a:pt x="49" y="102"/>
                    <a:pt x="49" y="102"/>
                    <a:pt x="49" y="102"/>
                  </a:cubicBezTo>
                  <a:cubicBezTo>
                    <a:pt x="46" y="102"/>
                    <a:pt x="46" y="102"/>
                    <a:pt x="46" y="102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43" y="102"/>
                    <a:pt x="43" y="102"/>
                    <a:pt x="43" y="102"/>
                  </a:cubicBezTo>
                  <a:cubicBezTo>
                    <a:pt x="42" y="99"/>
                    <a:pt x="42" y="99"/>
                    <a:pt x="42" y="99"/>
                  </a:cubicBezTo>
                  <a:cubicBezTo>
                    <a:pt x="42" y="97"/>
                    <a:pt x="42" y="97"/>
                    <a:pt x="42" y="97"/>
                  </a:cubicBezTo>
                  <a:cubicBezTo>
                    <a:pt x="39" y="97"/>
                    <a:pt x="39" y="97"/>
                    <a:pt x="39" y="97"/>
                  </a:cubicBezTo>
                  <a:cubicBezTo>
                    <a:pt x="37" y="97"/>
                    <a:pt x="37" y="97"/>
                    <a:pt x="37" y="97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38" y="94"/>
                    <a:pt x="38" y="94"/>
                    <a:pt x="38" y="94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5" y="92"/>
                    <a:pt x="35" y="92"/>
                    <a:pt x="35" y="92"/>
                  </a:cubicBezTo>
                  <a:cubicBezTo>
                    <a:pt x="34" y="93"/>
                    <a:pt x="34" y="93"/>
                    <a:pt x="34" y="93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1" y="93"/>
                    <a:pt x="31" y="93"/>
                    <a:pt x="31" y="93"/>
                  </a:cubicBezTo>
                  <a:cubicBezTo>
                    <a:pt x="29" y="91"/>
                    <a:pt x="29" y="91"/>
                    <a:pt x="29" y="91"/>
                  </a:cubicBezTo>
                  <a:cubicBezTo>
                    <a:pt x="27" y="91"/>
                    <a:pt x="27" y="91"/>
                    <a:pt x="27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3" y="91"/>
                    <a:pt x="23" y="91"/>
                    <a:pt x="23" y="91"/>
                  </a:cubicBezTo>
                  <a:cubicBezTo>
                    <a:pt x="20" y="89"/>
                    <a:pt x="20" y="89"/>
                    <a:pt x="20" y="89"/>
                  </a:cubicBezTo>
                  <a:cubicBezTo>
                    <a:pt x="17" y="89"/>
                    <a:pt x="17" y="89"/>
                    <a:pt x="17" y="89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11" y="90"/>
                    <a:pt x="11" y="90"/>
                    <a:pt x="11" y="90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5" y="90"/>
                    <a:pt x="5" y="90"/>
                    <a:pt x="5" y="90"/>
                  </a:cubicBezTo>
                  <a:cubicBezTo>
                    <a:pt x="4" y="87"/>
                    <a:pt x="4" y="87"/>
                    <a:pt x="4" y="87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2" y="80"/>
                    <a:pt x="2" y="80"/>
                    <a:pt x="2" y="80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9" y="81"/>
                    <a:pt x="9" y="81"/>
                    <a:pt x="9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9" y="76"/>
                    <a:pt x="19" y="76"/>
                    <a:pt x="19" y="76"/>
                  </a:cubicBezTo>
                  <a:cubicBezTo>
                    <a:pt x="21" y="77"/>
                    <a:pt x="21" y="77"/>
                    <a:pt x="21" y="77"/>
                  </a:cubicBezTo>
                  <a:cubicBezTo>
                    <a:pt x="22" y="79"/>
                    <a:pt x="22" y="79"/>
                    <a:pt x="22" y="79"/>
                  </a:cubicBezTo>
                  <a:cubicBezTo>
                    <a:pt x="24" y="79"/>
                    <a:pt x="24" y="79"/>
                    <a:pt x="24" y="79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28" y="77"/>
                    <a:pt x="28" y="77"/>
                    <a:pt x="28" y="77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8" y="67"/>
                    <a:pt x="28" y="67"/>
                    <a:pt x="28" y="67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30" y="63"/>
                    <a:pt x="30" y="63"/>
                    <a:pt x="30" y="63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9" y="58"/>
                    <a:pt x="39" y="58"/>
                    <a:pt x="39" y="58"/>
                  </a:cubicBezTo>
                  <a:cubicBezTo>
                    <a:pt x="41" y="60"/>
                    <a:pt x="41" y="60"/>
                    <a:pt x="41" y="60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50" y="61"/>
                    <a:pt x="50" y="61"/>
                    <a:pt x="50" y="61"/>
                  </a:cubicBezTo>
                  <a:cubicBezTo>
                    <a:pt x="53" y="61"/>
                    <a:pt x="53" y="61"/>
                    <a:pt x="53" y="61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8" y="57"/>
                    <a:pt x="58" y="57"/>
                    <a:pt x="58" y="57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63" y="54"/>
                    <a:pt x="63" y="54"/>
                    <a:pt x="63" y="54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8" y="54"/>
                    <a:pt x="68" y="54"/>
                    <a:pt x="68" y="54"/>
                  </a:cubicBezTo>
                  <a:cubicBezTo>
                    <a:pt x="70" y="52"/>
                    <a:pt x="70" y="52"/>
                    <a:pt x="70" y="52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6"/>
                    <a:pt x="74" y="46"/>
                    <a:pt x="74" y="46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8" y="40"/>
                    <a:pt x="78" y="40"/>
                    <a:pt x="78" y="40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93" y="39"/>
                    <a:pt x="93" y="39"/>
                    <a:pt x="93" y="39"/>
                  </a:cubicBezTo>
                  <a:cubicBezTo>
                    <a:pt x="94" y="38"/>
                    <a:pt x="94" y="38"/>
                    <a:pt x="94" y="38"/>
                  </a:cubicBezTo>
                  <a:cubicBezTo>
                    <a:pt x="96" y="38"/>
                    <a:pt x="96" y="38"/>
                    <a:pt x="96" y="38"/>
                  </a:cubicBezTo>
                  <a:cubicBezTo>
                    <a:pt x="97" y="40"/>
                    <a:pt x="97" y="40"/>
                    <a:pt x="97" y="40"/>
                  </a:cubicBezTo>
                  <a:cubicBezTo>
                    <a:pt x="98" y="42"/>
                    <a:pt x="98" y="42"/>
                    <a:pt x="98" y="42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100" y="45"/>
                    <a:pt x="100" y="45"/>
                    <a:pt x="100" y="45"/>
                  </a:cubicBezTo>
                  <a:cubicBezTo>
                    <a:pt x="102" y="45"/>
                    <a:pt x="102" y="45"/>
                    <a:pt x="102" y="45"/>
                  </a:cubicBezTo>
                  <a:cubicBezTo>
                    <a:pt x="105" y="45"/>
                    <a:pt x="105" y="45"/>
                    <a:pt x="105" y="45"/>
                  </a:cubicBezTo>
                  <a:cubicBezTo>
                    <a:pt x="107" y="46"/>
                    <a:pt x="107" y="46"/>
                    <a:pt x="107" y="46"/>
                  </a:cubicBezTo>
                  <a:cubicBezTo>
                    <a:pt x="110" y="47"/>
                    <a:pt x="110" y="47"/>
                    <a:pt x="110" y="47"/>
                  </a:cubicBezTo>
                  <a:cubicBezTo>
                    <a:pt x="114" y="49"/>
                    <a:pt x="114" y="49"/>
                    <a:pt x="114" y="49"/>
                  </a:cubicBezTo>
                  <a:cubicBezTo>
                    <a:pt x="117" y="52"/>
                    <a:pt x="117" y="52"/>
                    <a:pt x="117" y="52"/>
                  </a:cubicBezTo>
                  <a:cubicBezTo>
                    <a:pt x="119" y="54"/>
                    <a:pt x="119" y="54"/>
                    <a:pt x="119" y="54"/>
                  </a:cubicBezTo>
                  <a:cubicBezTo>
                    <a:pt x="120" y="55"/>
                    <a:pt x="120" y="55"/>
                    <a:pt x="120" y="55"/>
                  </a:cubicBezTo>
                  <a:cubicBezTo>
                    <a:pt x="123" y="55"/>
                    <a:pt x="123" y="55"/>
                    <a:pt x="123" y="55"/>
                  </a:cubicBezTo>
                  <a:cubicBezTo>
                    <a:pt x="124" y="54"/>
                    <a:pt x="124" y="54"/>
                    <a:pt x="124" y="54"/>
                  </a:cubicBezTo>
                  <a:cubicBezTo>
                    <a:pt x="127" y="53"/>
                    <a:pt x="127" y="53"/>
                    <a:pt x="127" y="53"/>
                  </a:cubicBezTo>
                  <a:cubicBezTo>
                    <a:pt x="129" y="54"/>
                    <a:pt x="129" y="54"/>
                    <a:pt x="129" y="54"/>
                  </a:cubicBezTo>
                  <a:cubicBezTo>
                    <a:pt x="131" y="54"/>
                    <a:pt x="131" y="54"/>
                    <a:pt x="131" y="54"/>
                  </a:cubicBezTo>
                  <a:cubicBezTo>
                    <a:pt x="134" y="55"/>
                    <a:pt x="134" y="55"/>
                    <a:pt x="134" y="55"/>
                  </a:cubicBezTo>
                  <a:cubicBezTo>
                    <a:pt x="137" y="56"/>
                    <a:pt x="137" y="56"/>
                    <a:pt x="137" y="56"/>
                  </a:cubicBezTo>
                  <a:cubicBezTo>
                    <a:pt x="140" y="55"/>
                    <a:pt x="140" y="55"/>
                    <a:pt x="140" y="55"/>
                  </a:cubicBezTo>
                  <a:cubicBezTo>
                    <a:pt x="141" y="55"/>
                    <a:pt x="141" y="55"/>
                    <a:pt x="141" y="55"/>
                  </a:cubicBezTo>
                  <a:cubicBezTo>
                    <a:pt x="142" y="57"/>
                    <a:pt x="142" y="57"/>
                    <a:pt x="142" y="57"/>
                  </a:cubicBezTo>
                  <a:cubicBezTo>
                    <a:pt x="145" y="59"/>
                    <a:pt x="145" y="59"/>
                    <a:pt x="145" y="59"/>
                  </a:cubicBezTo>
                  <a:cubicBezTo>
                    <a:pt x="147" y="60"/>
                    <a:pt x="147" y="60"/>
                    <a:pt x="147" y="60"/>
                  </a:cubicBezTo>
                  <a:cubicBezTo>
                    <a:pt x="150" y="60"/>
                    <a:pt x="150" y="60"/>
                    <a:pt x="150" y="60"/>
                  </a:cubicBezTo>
                  <a:cubicBezTo>
                    <a:pt x="149" y="62"/>
                    <a:pt x="149" y="62"/>
                    <a:pt x="149" y="62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53" y="65"/>
                    <a:pt x="153" y="65"/>
                    <a:pt x="153" y="65"/>
                  </a:cubicBezTo>
                  <a:cubicBezTo>
                    <a:pt x="155" y="65"/>
                    <a:pt x="155" y="65"/>
                    <a:pt x="155" y="65"/>
                  </a:cubicBezTo>
                  <a:cubicBezTo>
                    <a:pt x="158" y="66"/>
                    <a:pt x="158" y="66"/>
                    <a:pt x="158" y="66"/>
                  </a:cubicBezTo>
                  <a:cubicBezTo>
                    <a:pt x="160" y="65"/>
                    <a:pt x="160" y="65"/>
                    <a:pt x="160" y="65"/>
                  </a:cubicBezTo>
                  <a:cubicBezTo>
                    <a:pt x="163" y="65"/>
                    <a:pt x="163" y="65"/>
                    <a:pt x="163" y="65"/>
                  </a:cubicBezTo>
                  <a:cubicBezTo>
                    <a:pt x="166" y="66"/>
                    <a:pt x="166" y="66"/>
                    <a:pt x="166" y="66"/>
                  </a:cubicBezTo>
                  <a:cubicBezTo>
                    <a:pt x="167" y="66"/>
                    <a:pt x="167" y="66"/>
                    <a:pt x="167" y="66"/>
                  </a:cubicBezTo>
                  <a:cubicBezTo>
                    <a:pt x="168" y="65"/>
                    <a:pt x="168" y="65"/>
                    <a:pt x="168" y="65"/>
                  </a:cubicBezTo>
                  <a:cubicBezTo>
                    <a:pt x="170" y="64"/>
                    <a:pt x="170" y="64"/>
                    <a:pt x="170" y="64"/>
                  </a:cubicBezTo>
                  <a:cubicBezTo>
                    <a:pt x="171" y="62"/>
                    <a:pt x="171" y="62"/>
                    <a:pt x="171" y="62"/>
                  </a:cubicBezTo>
                  <a:cubicBezTo>
                    <a:pt x="172" y="64"/>
                    <a:pt x="172" y="64"/>
                    <a:pt x="172" y="64"/>
                  </a:cubicBezTo>
                  <a:cubicBezTo>
                    <a:pt x="172" y="66"/>
                    <a:pt x="172" y="66"/>
                    <a:pt x="172" y="66"/>
                  </a:cubicBezTo>
                  <a:cubicBezTo>
                    <a:pt x="173" y="68"/>
                    <a:pt x="173" y="68"/>
                    <a:pt x="173" y="68"/>
                  </a:cubicBezTo>
                  <a:cubicBezTo>
                    <a:pt x="175" y="67"/>
                    <a:pt x="175" y="67"/>
                    <a:pt x="175" y="67"/>
                  </a:cubicBezTo>
                  <a:cubicBezTo>
                    <a:pt x="177" y="66"/>
                    <a:pt x="177" y="66"/>
                    <a:pt x="177" y="66"/>
                  </a:cubicBezTo>
                  <a:cubicBezTo>
                    <a:pt x="180" y="65"/>
                    <a:pt x="180" y="65"/>
                    <a:pt x="180" y="65"/>
                  </a:cubicBezTo>
                  <a:cubicBezTo>
                    <a:pt x="184" y="62"/>
                    <a:pt x="184" y="62"/>
                    <a:pt x="184" y="62"/>
                  </a:cubicBezTo>
                  <a:cubicBezTo>
                    <a:pt x="185" y="59"/>
                    <a:pt x="185" y="59"/>
                    <a:pt x="185" y="59"/>
                  </a:cubicBezTo>
                  <a:cubicBezTo>
                    <a:pt x="183" y="58"/>
                    <a:pt x="183" y="58"/>
                    <a:pt x="183" y="58"/>
                  </a:cubicBezTo>
                  <a:cubicBezTo>
                    <a:pt x="184" y="56"/>
                    <a:pt x="184" y="56"/>
                    <a:pt x="184" y="56"/>
                  </a:cubicBezTo>
                  <a:cubicBezTo>
                    <a:pt x="185" y="55"/>
                    <a:pt x="185" y="55"/>
                    <a:pt x="185" y="55"/>
                  </a:cubicBezTo>
                  <a:cubicBezTo>
                    <a:pt x="187" y="55"/>
                    <a:pt x="187" y="55"/>
                    <a:pt x="187" y="55"/>
                  </a:cubicBezTo>
                  <a:cubicBezTo>
                    <a:pt x="190" y="55"/>
                    <a:pt x="190" y="55"/>
                    <a:pt x="190" y="55"/>
                  </a:cubicBezTo>
                  <a:cubicBezTo>
                    <a:pt x="192" y="55"/>
                    <a:pt x="192" y="55"/>
                    <a:pt x="192" y="55"/>
                  </a:cubicBezTo>
                  <a:cubicBezTo>
                    <a:pt x="193" y="55"/>
                    <a:pt x="193" y="55"/>
                    <a:pt x="193" y="55"/>
                  </a:cubicBezTo>
                  <a:cubicBezTo>
                    <a:pt x="193" y="57"/>
                    <a:pt x="193" y="57"/>
                    <a:pt x="193" y="57"/>
                  </a:cubicBezTo>
                  <a:cubicBezTo>
                    <a:pt x="195" y="59"/>
                    <a:pt x="195" y="59"/>
                    <a:pt x="195" y="59"/>
                  </a:cubicBezTo>
                  <a:cubicBezTo>
                    <a:pt x="197" y="59"/>
                    <a:pt x="197" y="59"/>
                    <a:pt x="197" y="59"/>
                  </a:cubicBezTo>
                  <a:cubicBezTo>
                    <a:pt x="198" y="57"/>
                    <a:pt x="198" y="57"/>
                    <a:pt x="198" y="57"/>
                  </a:cubicBezTo>
                  <a:cubicBezTo>
                    <a:pt x="198" y="55"/>
                    <a:pt x="198" y="55"/>
                    <a:pt x="198" y="55"/>
                  </a:cubicBezTo>
                  <a:cubicBezTo>
                    <a:pt x="200" y="53"/>
                    <a:pt x="200" y="53"/>
                    <a:pt x="200" y="53"/>
                  </a:cubicBezTo>
                  <a:cubicBezTo>
                    <a:pt x="201" y="53"/>
                    <a:pt x="201" y="53"/>
                    <a:pt x="201" y="53"/>
                  </a:cubicBezTo>
                  <a:cubicBezTo>
                    <a:pt x="203" y="50"/>
                    <a:pt x="203" y="50"/>
                    <a:pt x="203" y="50"/>
                  </a:cubicBezTo>
                  <a:cubicBezTo>
                    <a:pt x="205" y="49"/>
                    <a:pt x="205" y="49"/>
                    <a:pt x="205" y="49"/>
                  </a:cubicBezTo>
                  <a:cubicBezTo>
                    <a:pt x="208" y="49"/>
                    <a:pt x="208" y="49"/>
                    <a:pt x="208" y="49"/>
                  </a:cubicBezTo>
                  <a:cubicBezTo>
                    <a:pt x="209" y="49"/>
                    <a:pt x="209" y="49"/>
                    <a:pt x="209" y="49"/>
                  </a:cubicBezTo>
                  <a:cubicBezTo>
                    <a:pt x="210" y="51"/>
                    <a:pt x="210" y="51"/>
                    <a:pt x="210" y="51"/>
                  </a:cubicBezTo>
                  <a:cubicBezTo>
                    <a:pt x="211" y="52"/>
                    <a:pt x="211" y="52"/>
                    <a:pt x="211" y="52"/>
                  </a:cubicBezTo>
                  <a:cubicBezTo>
                    <a:pt x="213" y="55"/>
                    <a:pt x="213" y="55"/>
                    <a:pt x="213" y="55"/>
                  </a:cubicBezTo>
                  <a:cubicBezTo>
                    <a:pt x="214" y="55"/>
                    <a:pt x="214" y="55"/>
                    <a:pt x="214" y="55"/>
                  </a:cubicBezTo>
                  <a:cubicBezTo>
                    <a:pt x="215" y="54"/>
                    <a:pt x="215" y="54"/>
                    <a:pt x="215" y="54"/>
                  </a:cubicBezTo>
                  <a:cubicBezTo>
                    <a:pt x="216" y="51"/>
                    <a:pt x="216" y="51"/>
                    <a:pt x="216" y="51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8" y="47"/>
                    <a:pt x="218" y="47"/>
                    <a:pt x="218" y="47"/>
                  </a:cubicBezTo>
                  <a:cubicBezTo>
                    <a:pt x="217" y="46"/>
                    <a:pt x="217" y="46"/>
                    <a:pt x="217" y="46"/>
                  </a:cubicBezTo>
                  <a:cubicBezTo>
                    <a:pt x="218" y="45"/>
                    <a:pt x="218" y="45"/>
                    <a:pt x="218" y="45"/>
                  </a:cubicBezTo>
                  <a:cubicBezTo>
                    <a:pt x="219" y="45"/>
                    <a:pt x="219" y="45"/>
                    <a:pt x="219" y="45"/>
                  </a:cubicBezTo>
                  <a:cubicBezTo>
                    <a:pt x="220" y="46"/>
                    <a:pt x="220" y="46"/>
                    <a:pt x="220" y="46"/>
                  </a:cubicBezTo>
                  <a:cubicBezTo>
                    <a:pt x="222" y="47"/>
                    <a:pt x="222" y="47"/>
                    <a:pt x="222" y="47"/>
                  </a:cubicBezTo>
                  <a:cubicBezTo>
                    <a:pt x="223" y="47"/>
                    <a:pt x="223" y="47"/>
                    <a:pt x="223" y="47"/>
                  </a:cubicBezTo>
                  <a:cubicBezTo>
                    <a:pt x="223" y="43"/>
                    <a:pt x="223" y="43"/>
                    <a:pt x="223" y="43"/>
                  </a:cubicBezTo>
                  <a:cubicBezTo>
                    <a:pt x="223" y="42"/>
                    <a:pt x="223" y="42"/>
                    <a:pt x="223" y="42"/>
                  </a:cubicBezTo>
                  <a:cubicBezTo>
                    <a:pt x="225" y="42"/>
                    <a:pt x="225" y="42"/>
                    <a:pt x="225" y="42"/>
                  </a:cubicBezTo>
                  <a:cubicBezTo>
                    <a:pt x="226" y="40"/>
                    <a:pt x="226" y="40"/>
                    <a:pt x="226" y="40"/>
                  </a:cubicBezTo>
                  <a:cubicBezTo>
                    <a:pt x="226" y="38"/>
                    <a:pt x="226" y="38"/>
                    <a:pt x="226" y="38"/>
                  </a:cubicBezTo>
                  <a:cubicBezTo>
                    <a:pt x="225" y="35"/>
                    <a:pt x="225" y="35"/>
                    <a:pt x="225" y="35"/>
                  </a:cubicBezTo>
                  <a:cubicBezTo>
                    <a:pt x="225" y="34"/>
                    <a:pt x="225" y="34"/>
                    <a:pt x="225" y="34"/>
                  </a:cubicBezTo>
                  <a:cubicBezTo>
                    <a:pt x="226" y="33"/>
                    <a:pt x="226" y="33"/>
                    <a:pt x="226" y="33"/>
                  </a:cubicBezTo>
                  <a:cubicBezTo>
                    <a:pt x="227" y="34"/>
                    <a:pt x="227" y="34"/>
                    <a:pt x="227" y="34"/>
                  </a:cubicBezTo>
                  <a:cubicBezTo>
                    <a:pt x="229" y="34"/>
                    <a:pt x="229" y="34"/>
                    <a:pt x="229" y="34"/>
                  </a:cubicBezTo>
                  <a:cubicBezTo>
                    <a:pt x="229" y="31"/>
                    <a:pt x="229" y="31"/>
                    <a:pt x="229" y="31"/>
                  </a:cubicBezTo>
                  <a:cubicBezTo>
                    <a:pt x="226" y="29"/>
                    <a:pt x="226" y="29"/>
                    <a:pt x="226" y="29"/>
                  </a:cubicBezTo>
                  <a:cubicBezTo>
                    <a:pt x="226" y="27"/>
                    <a:pt x="226" y="27"/>
                    <a:pt x="226" y="27"/>
                  </a:cubicBezTo>
                  <a:cubicBezTo>
                    <a:pt x="227" y="25"/>
                    <a:pt x="227" y="25"/>
                    <a:pt x="227" y="25"/>
                  </a:cubicBezTo>
                  <a:cubicBezTo>
                    <a:pt x="229" y="26"/>
                    <a:pt x="229" y="26"/>
                    <a:pt x="229" y="26"/>
                  </a:cubicBezTo>
                  <a:cubicBezTo>
                    <a:pt x="233" y="26"/>
                    <a:pt x="233" y="26"/>
                    <a:pt x="233" y="26"/>
                  </a:cubicBezTo>
                  <a:cubicBezTo>
                    <a:pt x="234" y="25"/>
                    <a:pt x="234" y="25"/>
                    <a:pt x="234" y="25"/>
                  </a:cubicBezTo>
                  <a:cubicBezTo>
                    <a:pt x="236" y="21"/>
                    <a:pt x="236" y="21"/>
                    <a:pt x="236" y="21"/>
                  </a:cubicBezTo>
                  <a:cubicBezTo>
                    <a:pt x="237" y="19"/>
                    <a:pt x="237" y="19"/>
                    <a:pt x="237" y="19"/>
                  </a:cubicBezTo>
                  <a:cubicBezTo>
                    <a:pt x="241" y="16"/>
                    <a:pt x="241" y="16"/>
                    <a:pt x="241" y="16"/>
                  </a:cubicBezTo>
                  <a:cubicBezTo>
                    <a:pt x="245" y="13"/>
                    <a:pt x="245" y="13"/>
                    <a:pt x="245" y="13"/>
                  </a:cubicBezTo>
                  <a:cubicBezTo>
                    <a:pt x="248" y="14"/>
                    <a:pt x="248" y="14"/>
                    <a:pt x="248" y="14"/>
                  </a:cubicBezTo>
                  <a:cubicBezTo>
                    <a:pt x="251" y="14"/>
                    <a:pt x="251" y="14"/>
                    <a:pt x="251" y="14"/>
                  </a:cubicBezTo>
                  <a:cubicBezTo>
                    <a:pt x="253" y="13"/>
                    <a:pt x="253" y="13"/>
                    <a:pt x="253" y="13"/>
                  </a:cubicBezTo>
                  <a:cubicBezTo>
                    <a:pt x="253" y="11"/>
                    <a:pt x="253" y="11"/>
                    <a:pt x="253" y="11"/>
                  </a:cubicBezTo>
                  <a:cubicBezTo>
                    <a:pt x="251" y="9"/>
                    <a:pt x="251" y="9"/>
                    <a:pt x="251" y="9"/>
                  </a:cubicBezTo>
                  <a:cubicBezTo>
                    <a:pt x="249" y="8"/>
                    <a:pt x="249" y="8"/>
                    <a:pt x="249" y="8"/>
                  </a:cubicBezTo>
                  <a:cubicBezTo>
                    <a:pt x="249" y="4"/>
                    <a:pt x="249" y="4"/>
                    <a:pt x="249" y="4"/>
                  </a:cubicBezTo>
                  <a:cubicBezTo>
                    <a:pt x="249" y="1"/>
                    <a:pt x="249" y="1"/>
                    <a:pt x="249" y="1"/>
                  </a:cubicBezTo>
                  <a:cubicBezTo>
                    <a:pt x="251" y="0"/>
                    <a:pt x="251" y="0"/>
                    <a:pt x="251" y="0"/>
                  </a:cubicBezTo>
                  <a:cubicBezTo>
                    <a:pt x="253" y="1"/>
                    <a:pt x="253" y="1"/>
                    <a:pt x="253" y="1"/>
                  </a:cubicBezTo>
                  <a:cubicBezTo>
                    <a:pt x="253" y="2"/>
                    <a:pt x="253" y="2"/>
                    <a:pt x="253" y="2"/>
                  </a:cubicBezTo>
                  <a:cubicBezTo>
                    <a:pt x="255" y="5"/>
                    <a:pt x="255" y="5"/>
                    <a:pt x="255" y="5"/>
                  </a:cubicBezTo>
                  <a:cubicBezTo>
                    <a:pt x="256" y="7"/>
                    <a:pt x="256" y="7"/>
                    <a:pt x="256" y="7"/>
                  </a:cubicBezTo>
                  <a:cubicBezTo>
                    <a:pt x="258" y="8"/>
                    <a:pt x="258" y="8"/>
                    <a:pt x="258" y="8"/>
                  </a:cubicBezTo>
                  <a:cubicBezTo>
                    <a:pt x="260" y="8"/>
                    <a:pt x="260" y="8"/>
                    <a:pt x="260" y="8"/>
                  </a:cubicBezTo>
                  <a:cubicBezTo>
                    <a:pt x="260" y="9"/>
                    <a:pt x="260" y="9"/>
                    <a:pt x="260" y="9"/>
                  </a:cubicBezTo>
                  <a:cubicBezTo>
                    <a:pt x="258" y="11"/>
                    <a:pt x="258" y="11"/>
                    <a:pt x="258" y="11"/>
                  </a:cubicBezTo>
                  <a:cubicBezTo>
                    <a:pt x="259" y="13"/>
                    <a:pt x="259" y="13"/>
                    <a:pt x="259" y="13"/>
                  </a:cubicBezTo>
                  <a:cubicBezTo>
                    <a:pt x="262" y="15"/>
                    <a:pt x="262" y="15"/>
                    <a:pt x="262" y="15"/>
                  </a:cubicBezTo>
                  <a:cubicBezTo>
                    <a:pt x="264" y="17"/>
                    <a:pt x="264" y="17"/>
                    <a:pt x="264" y="17"/>
                  </a:cubicBezTo>
                  <a:cubicBezTo>
                    <a:pt x="265" y="19"/>
                    <a:pt x="265" y="19"/>
                    <a:pt x="265" y="19"/>
                  </a:cubicBezTo>
                  <a:cubicBezTo>
                    <a:pt x="263" y="20"/>
                    <a:pt x="263" y="20"/>
                    <a:pt x="263" y="20"/>
                  </a:cubicBezTo>
                  <a:cubicBezTo>
                    <a:pt x="266" y="22"/>
                    <a:pt x="266" y="22"/>
                    <a:pt x="266" y="22"/>
                  </a:cubicBezTo>
                  <a:cubicBezTo>
                    <a:pt x="268" y="22"/>
                    <a:pt x="268" y="22"/>
                    <a:pt x="268" y="22"/>
                  </a:cubicBezTo>
                  <a:cubicBezTo>
                    <a:pt x="271" y="21"/>
                    <a:pt x="271" y="21"/>
                    <a:pt x="271" y="21"/>
                  </a:cubicBezTo>
                  <a:cubicBezTo>
                    <a:pt x="274" y="21"/>
                    <a:pt x="274" y="21"/>
                    <a:pt x="274" y="21"/>
                  </a:cubicBezTo>
                  <a:cubicBezTo>
                    <a:pt x="276" y="22"/>
                    <a:pt x="276" y="22"/>
                    <a:pt x="276" y="22"/>
                  </a:cubicBezTo>
                  <a:cubicBezTo>
                    <a:pt x="279" y="24"/>
                    <a:pt x="279" y="24"/>
                    <a:pt x="279" y="24"/>
                  </a:cubicBezTo>
                  <a:cubicBezTo>
                    <a:pt x="281" y="24"/>
                    <a:pt x="281" y="24"/>
                    <a:pt x="281" y="24"/>
                  </a:cubicBezTo>
                  <a:cubicBezTo>
                    <a:pt x="283" y="21"/>
                    <a:pt x="283" y="21"/>
                    <a:pt x="283" y="21"/>
                  </a:cubicBezTo>
                  <a:cubicBezTo>
                    <a:pt x="284" y="19"/>
                    <a:pt x="284" y="19"/>
                    <a:pt x="284" y="19"/>
                  </a:cubicBezTo>
                  <a:cubicBezTo>
                    <a:pt x="286" y="19"/>
                    <a:pt x="286" y="19"/>
                    <a:pt x="286" y="19"/>
                  </a:cubicBezTo>
                  <a:cubicBezTo>
                    <a:pt x="289" y="20"/>
                    <a:pt x="289" y="20"/>
                    <a:pt x="289" y="20"/>
                  </a:cubicBezTo>
                  <a:cubicBezTo>
                    <a:pt x="293" y="20"/>
                    <a:pt x="293" y="20"/>
                    <a:pt x="293" y="20"/>
                  </a:cubicBezTo>
                  <a:cubicBezTo>
                    <a:pt x="296" y="19"/>
                    <a:pt x="296" y="19"/>
                    <a:pt x="296" y="19"/>
                  </a:cubicBezTo>
                  <a:cubicBezTo>
                    <a:pt x="298" y="21"/>
                    <a:pt x="298" y="21"/>
                    <a:pt x="298" y="21"/>
                  </a:cubicBezTo>
                  <a:cubicBezTo>
                    <a:pt x="299" y="27"/>
                    <a:pt x="299" y="27"/>
                    <a:pt x="299" y="27"/>
                  </a:cubicBezTo>
                  <a:cubicBezTo>
                    <a:pt x="295" y="31"/>
                    <a:pt x="295" y="31"/>
                    <a:pt x="295" y="31"/>
                  </a:cubicBezTo>
                  <a:cubicBezTo>
                    <a:pt x="293" y="36"/>
                    <a:pt x="293" y="36"/>
                    <a:pt x="293" y="36"/>
                  </a:cubicBezTo>
                  <a:cubicBezTo>
                    <a:pt x="290" y="40"/>
                    <a:pt x="290" y="40"/>
                    <a:pt x="290" y="40"/>
                  </a:cubicBezTo>
                  <a:cubicBezTo>
                    <a:pt x="286" y="43"/>
                    <a:pt x="286" y="43"/>
                    <a:pt x="286" y="43"/>
                  </a:cubicBezTo>
                  <a:cubicBezTo>
                    <a:pt x="285" y="45"/>
                    <a:pt x="285" y="45"/>
                    <a:pt x="285" y="45"/>
                  </a:cubicBezTo>
                  <a:cubicBezTo>
                    <a:pt x="285" y="49"/>
                    <a:pt x="285" y="49"/>
                    <a:pt x="285" y="49"/>
                  </a:cubicBezTo>
                  <a:cubicBezTo>
                    <a:pt x="288" y="49"/>
                    <a:pt x="288" y="49"/>
                    <a:pt x="288" y="49"/>
                  </a:cubicBezTo>
                  <a:cubicBezTo>
                    <a:pt x="289" y="49"/>
                    <a:pt x="289" y="49"/>
                    <a:pt x="289" y="49"/>
                  </a:cubicBezTo>
                  <a:cubicBezTo>
                    <a:pt x="290" y="47"/>
                    <a:pt x="290" y="47"/>
                    <a:pt x="290" y="47"/>
                  </a:cubicBezTo>
                  <a:cubicBezTo>
                    <a:pt x="293" y="48"/>
                    <a:pt x="293" y="48"/>
                    <a:pt x="293" y="48"/>
                  </a:cubicBezTo>
                  <a:cubicBezTo>
                    <a:pt x="294" y="50"/>
                    <a:pt x="294" y="50"/>
                    <a:pt x="294" y="50"/>
                  </a:cubicBezTo>
                  <a:cubicBezTo>
                    <a:pt x="297" y="50"/>
                    <a:pt x="297" y="50"/>
                    <a:pt x="297" y="50"/>
                  </a:cubicBezTo>
                  <a:cubicBezTo>
                    <a:pt x="301" y="49"/>
                    <a:pt x="301" y="49"/>
                    <a:pt x="301" y="49"/>
                  </a:cubicBezTo>
                  <a:cubicBezTo>
                    <a:pt x="302" y="47"/>
                    <a:pt x="302" y="47"/>
                    <a:pt x="302" y="47"/>
                  </a:cubicBezTo>
                  <a:cubicBezTo>
                    <a:pt x="301" y="46"/>
                    <a:pt x="301" y="46"/>
                    <a:pt x="301" y="46"/>
                  </a:cubicBezTo>
                  <a:cubicBezTo>
                    <a:pt x="301" y="44"/>
                    <a:pt x="301" y="44"/>
                    <a:pt x="301" y="44"/>
                  </a:cubicBezTo>
                  <a:cubicBezTo>
                    <a:pt x="305" y="43"/>
                    <a:pt x="305" y="43"/>
                    <a:pt x="305" y="43"/>
                  </a:cubicBezTo>
                  <a:cubicBezTo>
                    <a:pt x="307" y="40"/>
                    <a:pt x="307" y="40"/>
                    <a:pt x="307" y="40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1" y="37"/>
                    <a:pt x="311" y="37"/>
                    <a:pt x="311" y="37"/>
                  </a:cubicBezTo>
                  <a:cubicBezTo>
                    <a:pt x="314" y="36"/>
                    <a:pt x="314" y="36"/>
                    <a:pt x="314" y="36"/>
                  </a:cubicBezTo>
                  <a:cubicBezTo>
                    <a:pt x="315" y="36"/>
                    <a:pt x="315" y="36"/>
                    <a:pt x="315" y="36"/>
                  </a:cubicBezTo>
                  <a:cubicBezTo>
                    <a:pt x="315" y="36"/>
                    <a:pt x="315" y="37"/>
                    <a:pt x="316" y="38"/>
                  </a:cubicBezTo>
                  <a:cubicBezTo>
                    <a:pt x="316" y="38"/>
                    <a:pt x="317" y="39"/>
                    <a:pt x="318" y="40"/>
                  </a:cubicBezTo>
                  <a:cubicBezTo>
                    <a:pt x="318" y="41"/>
                    <a:pt x="319" y="43"/>
                    <a:pt x="319" y="45"/>
                  </a:cubicBezTo>
                  <a:cubicBezTo>
                    <a:pt x="319" y="46"/>
                    <a:pt x="317" y="47"/>
                    <a:pt x="317" y="47"/>
                  </a:cubicBezTo>
                  <a:cubicBezTo>
                    <a:pt x="316" y="49"/>
                    <a:pt x="316" y="52"/>
                    <a:pt x="316" y="53"/>
                  </a:cubicBezTo>
                  <a:cubicBezTo>
                    <a:pt x="314" y="57"/>
                    <a:pt x="314" y="57"/>
                    <a:pt x="314" y="57"/>
                  </a:cubicBezTo>
                  <a:cubicBezTo>
                    <a:pt x="314" y="57"/>
                    <a:pt x="314" y="58"/>
                    <a:pt x="314" y="59"/>
                  </a:cubicBezTo>
                  <a:cubicBezTo>
                    <a:pt x="313" y="61"/>
                    <a:pt x="314" y="65"/>
                    <a:pt x="314" y="67"/>
                  </a:cubicBezTo>
                  <a:cubicBezTo>
                    <a:pt x="314" y="69"/>
                    <a:pt x="314" y="73"/>
                    <a:pt x="314" y="76"/>
                  </a:cubicBezTo>
                  <a:cubicBezTo>
                    <a:pt x="313" y="77"/>
                    <a:pt x="311" y="81"/>
                    <a:pt x="311" y="82"/>
                  </a:cubicBezTo>
                  <a:cubicBezTo>
                    <a:pt x="311" y="82"/>
                    <a:pt x="309" y="85"/>
                    <a:pt x="308" y="86"/>
                  </a:cubicBezTo>
                  <a:cubicBezTo>
                    <a:pt x="307" y="87"/>
                    <a:pt x="305" y="88"/>
                    <a:pt x="304" y="88"/>
                  </a:cubicBezTo>
                  <a:cubicBezTo>
                    <a:pt x="303" y="89"/>
                    <a:pt x="302" y="91"/>
                    <a:pt x="301" y="92"/>
                  </a:cubicBezTo>
                  <a:cubicBezTo>
                    <a:pt x="300" y="92"/>
                    <a:pt x="297" y="94"/>
                    <a:pt x="296" y="95"/>
                  </a:cubicBezTo>
                  <a:cubicBezTo>
                    <a:pt x="295" y="95"/>
                    <a:pt x="293" y="97"/>
                    <a:pt x="292" y="98"/>
                  </a:cubicBezTo>
                  <a:cubicBezTo>
                    <a:pt x="292" y="99"/>
                    <a:pt x="291" y="102"/>
                    <a:pt x="291" y="103"/>
                  </a:cubicBezTo>
                  <a:cubicBezTo>
                    <a:pt x="292" y="105"/>
                    <a:pt x="293" y="107"/>
                    <a:pt x="293" y="109"/>
                  </a:cubicBezTo>
                  <a:cubicBezTo>
                    <a:pt x="293" y="110"/>
                    <a:pt x="294" y="113"/>
                    <a:pt x="294" y="114"/>
                  </a:cubicBezTo>
                  <a:cubicBezTo>
                    <a:pt x="293" y="115"/>
                    <a:pt x="292" y="116"/>
                    <a:pt x="291" y="117"/>
                  </a:cubicBezTo>
                  <a:cubicBezTo>
                    <a:pt x="290" y="118"/>
                    <a:pt x="290" y="119"/>
                    <a:pt x="290" y="120"/>
                  </a:cubicBezTo>
                  <a:cubicBezTo>
                    <a:pt x="291" y="120"/>
                    <a:pt x="293" y="121"/>
                    <a:pt x="293" y="121"/>
                  </a:cubicBezTo>
                  <a:cubicBezTo>
                    <a:pt x="293" y="121"/>
                    <a:pt x="296" y="121"/>
                    <a:pt x="296" y="121"/>
                  </a:cubicBezTo>
                  <a:cubicBezTo>
                    <a:pt x="297" y="121"/>
                    <a:pt x="300" y="122"/>
                    <a:pt x="301" y="123"/>
                  </a:cubicBezTo>
                  <a:cubicBezTo>
                    <a:pt x="302" y="123"/>
                    <a:pt x="304" y="126"/>
                    <a:pt x="305" y="128"/>
                  </a:cubicBezTo>
                  <a:cubicBezTo>
                    <a:pt x="307" y="128"/>
                    <a:pt x="308" y="130"/>
                    <a:pt x="310" y="131"/>
                  </a:cubicBezTo>
                  <a:cubicBezTo>
                    <a:pt x="311" y="131"/>
                    <a:pt x="314" y="132"/>
                    <a:pt x="315" y="133"/>
                  </a:cubicBezTo>
                  <a:cubicBezTo>
                    <a:pt x="316" y="134"/>
                    <a:pt x="319" y="136"/>
                    <a:pt x="320" y="138"/>
                  </a:cubicBezTo>
                  <a:cubicBezTo>
                    <a:pt x="322" y="139"/>
                    <a:pt x="323" y="142"/>
                    <a:pt x="325" y="143"/>
                  </a:cubicBezTo>
                  <a:cubicBezTo>
                    <a:pt x="325" y="144"/>
                    <a:pt x="326" y="147"/>
                    <a:pt x="327" y="147"/>
                  </a:cubicBezTo>
                  <a:cubicBezTo>
                    <a:pt x="328" y="148"/>
                    <a:pt x="330" y="151"/>
                    <a:pt x="332" y="151"/>
                  </a:cubicBezTo>
                  <a:cubicBezTo>
                    <a:pt x="333" y="152"/>
                    <a:pt x="336" y="153"/>
                    <a:pt x="338" y="153"/>
                  </a:cubicBezTo>
                  <a:cubicBezTo>
                    <a:pt x="338" y="154"/>
                    <a:pt x="340" y="154"/>
                    <a:pt x="341" y="154"/>
                  </a:cubicBezTo>
                  <a:cubicBezTo>
                    <a:pt x="341" y="154"/>
                    <a:pt x="341" y="154"/>
                    <a:pt x="341" y="154"/>
                  </a:cubicBezTo>
                  <a:cubicBezTo>
                    <a:pt x="342" y="155"/>
                    <a:pt x="344" y="157"/>
                    <a:pt x="345" y="158"/>
                  </a:cubicBezTo>
                  <a:cubicBezTo>
                    <a:pt x="345" y="159"/>
                    <a:pt x="345" y="159"/>
                    <a:pt x="345" y="160"/>
                  </a:cubicBezTo>
                  <a:cubicBezTo>
                    <a:pt x="346" y="160"/>
                    <a:pt x="345" y="161"/>
                    <a:pt x="345" y="162"/>
                  </a:cubicBezTo>
                  <a:cubicBezTo>
                    <a:pt x="345" y="162"/>
                    <a:pt x="344" y="163"/>
                    <a:pt x="344" y="163"/>
                  </a:cubicBezTo>
                  <a:cubicBezTo>
                    <a:pt x="343" y="164"/>
                    <a:pt x="342" y="165"/>
                    <a:pt x="342" y="166"/>
                  </a:cubicBezTo>
                  <a:cubicBezTo>
                    <a:pt x="342" y="167"/>
                    <a:pt x="344" y="169"/>
                    <a:pt x="344" y="170"/>
                  </a:cubicBezTo>
                  <a:cubicBezTo>
                    <a:pt x="344" y="171"/>
                    <a:pt x="345" y="174"/>
                    <a:pt x="345" y="175"/>
                  </a:cubicBezTo>
                  <a:cubicBezTo>
                    <a:pt x="345" y="176"/>
                    <a:pt x="344" y="177"/>
                    <a:pt x="343" y="178"/>
                  </a:cubicBezTo>
                  <a:cubicBezTo>
                    <a:pt x="342" y="180"/>
                    <a:pt x="341" y="183"/>
                    <a:pt x="340" y="184"/>
                  </a:cubicBezTo>
                  <a:cubicBezTo>
                    <a:pt x="339" y="184"/>
                    <a:pt x="338" y="185"/>
                    <a:pt x="337" y="185"/>
                  </a:cubicBezTo>
                  <a:cubicBezTo>
                    <a:pt x="337" y="187"/>
                    <a:pt x="337" y="188"/>
                    <a:pt x="338" y="190"/>
                  </a:cubicBezTo>
                  <a:cubicBezTo>
                    <a:pt x="338" y="192"/>
                    <a:pt x="339" y="196"/>
                    <a:pt x="340" y="198"/>
                  </a:cubicBezTo>
                  <a:cubicBezTo>
                    <a:pt x="340" y="200"/>
                    <a:pt x="340" y="203"/>
                    <a:pt x="341" y="205"/>
                  </a:cubicBezTo>
                  <a:cubicBezTo>
                    <a:pt x="341" y="206"/>
                    <a:pt x="342" y="207"/>
                    <a:pt x="342" y="209"/>
                  </a:cubicBezTo>
                  <a:cubicBezTo>
                    <a:pt x="343" y="209"/>
                    <a:pt x="345" y="211"/>
                    <a:pt x="347" y="211"/>
                  </a:cubicBezTo>
                  <a:cubicBezTo>
                    <a:pt x="348" y="212"/>
                    <a:pt x="351" y="212"/>
                    <a:pt x="351" y="213"/>
                  </a:cubicBezTo>
                  <a:cubicBezTo>
                    <a:pt x="352" y="213"/>
                    <a:pt x="355" y="214"/>
                    <a:pt x="355" y="216"/>
                  </a:cubicBezTo>
                  <a:cubicBezTo>
                    <a:pt x="356" y="217"/>
                    <a:pt x="357" y="218"/>
                    <a:pt x="356" y="220"/>
                  </a:cubicBezTo>
                  <a:cubicBezTo>
                    <a:pt x="356" y="220"/>
                    <a:pt x="355" y="222"/>
                    <a:pt x="355" y="222"/>
                  </a:cubicBezTo>
                  <a:cubicBezTo>
                    <a:pt x="355" y="223"/>
                    <a:pt x="354" y="224"/>
                    <a:pt x="354" y="224"/>
                  </a:cubicBezTo>
                  <a:cubicBezTo>
                    <a:pt x="354" y="224"/>
                    <a:pt x="354" y="225"/>
                    <a:pt x="354" y="226"/>
                  </a:cubicBezTo>
                  <a:cubicBezTo>
                    <a:pt x="354" y="226"/>
                    <a:pt x="355" y="226"/>
                    <a:pt x="355" y="227"/>
                  </a:cubicBezTo>
                  <a:cubicBezTo>
                    <a:pt x="355" y="228"/>
                    <a:pt x="355" y="229"/>
                    <a:pt x="355" y="229"/>
                  </a:cubicBezTo>
                  <a:cubicBezTo>
                    <a:pt x="355" y="229"/>
                    <a:pt x="354" y="231"/>
                    <a:pt x="353" y="231"/>
                  </a:cubicBezTo>
                  <a:cubicBezTo>
                    <a:pt x="353" y="232"/>
                    <a:pt x="352" y="233"/>
                    <a:pt x="352" y="234"/>
                  </a:cubicBezTo>
                  <a:cubicBezTo>
                    <a:pt x="352" y="235"/>
                    <a:pt x="352" y="236"/>
                    <a:pt x="352" y="237"/>
                  </a:cubicBezTo>
                  <a:cubicBezTo>
                    <a:pt x="353" y="237"/>
                    <a:pt x="353" y="239"/>
                    <a:pt x="354" y="239"/>
                  </a:cubicBezTo>
                  <a:cubicBezTo>
                    <a:pt x="355" y="240"/>
                    <a:pt x="356" y="240"/>
                    <a:pt x="357" y="241"/>
                  </a:cubicBezTo>
                  <a:cubicBezTo>
                    <a:pt x="358" y="241"/>
                    <a:pt x="360" y="243"/>
                    <a:pt x="360" y="243"/>
                  </a:cubicBezTo>
                  <a:cubicBezTo>
                    <a:pt x="361" y="244"/>
                    <a:pt x="362" y="247"/>
                    <a:pt x="362" y="248"/>
                  </a:cubicBezTo>
                  <a:cubicBezTo>
                    <a:pt x="362" y="248"/>
                    <a:pt x="362" y="250"/>
                    <a:pt x="362" y="251"/>
                  </a:cubicBezTo>
                  <a:cubicBezTo>
                    <a:pt x="361" y="251"/>
                    <a:pt x="360" y="252"/>
                    <a:pt x="359" y="253"/>
                  </a:cubicBezTo>
                  <a:cubicBezTo>
                    <a:pt x="359" y="254"/>
                    <a:pt x="358" y="255"/>
                    <a:pt x="358" y="255"/>
                  </a:cubicBezTo>
                  <a:cubicBezTo>
                    <a:pt x="358" y="256"/>
                    <a:pt x="358" y="258"/>
                    <a:pt x="358" y="258"/>
                  </a:cubicBezTo>
                  <a:cubicBezTo>
                    <a:pt x="358" y="259"/>
                    <a:pt x="358" y="261"/>
                    <a:pt x="358" y="262"/>
                  </a:cubicBezTo>
                  <a:cubicBezTo>
                    <a:pt x="358" y="264"/>
                    <a:pt x="359" y="266"/>
                    <a:pt x="358" y="267"/>
                  </a:cubicBezTo>
                  <a:cubicBezTo>
                    <a:pt x="358" y="269"/>
                    <a:pt x="358" y="271"/>
                    <a:pt x="357" y="272"/>
                  </a:cubicBezTo>
                  <a:cubicBezTo>
                    <a:pt x="356" y="273"/>
                    <a:pt x="354" y="274"/>
                    <a:pt x="353" y="276"/>
                  </a:cubicBezTo>
                  <a:cubicBezTo>
                    <a:pt x="353" y="277"/>
                    <a:pt x="352" y="280"/>
                    <a:pt x="351" y="281"/>
                  </a:cubicBezTo>
                  <a:cubicBezTo>
                    <a:pt x="350" y="282"/>
                    <a:pt x="348" y="283"/>
                    <a:pt x="347" y="284"/>
                  </a:cubicBezTo>
                  <a:cubicBezTo>
                    <a:pt x="347" y="285"/>
                    <a:pt x="347" y="287"/>
                    <a:pt x="348" y="287"/>
                  </a:cubicBezTo>
                  <a:cubicBezTo>
                    <a:pt x="348" y="288"/>
                    <a:pt x="348" y="289"/>
                    <a:pt x="349" y="289"/>
                  </a:cubicBezTo>
                  <a:cubicBezTo>
                    <a:pt x="349" y="290"/>
                    <a:pt x="351" y="291"/>
                    <a:pt x="351" y="291"/>
                  </a:cubicBezTo>
                  <a:cubicBezTo>
                    <a:pt x="352" y="292"/>
                    <a:pt x="353" y="292"/>
                    <a:pt x="353" y="292"/>
                  </a:cubicBezTo>
                  <a:cubicBezTo>
                    <a:pt x="354" y="293"/>
                    <a:pt x="354" y="295"/>
                    <a:pt x="354" y="296"/>
                  </a:cubicBezTo>
                  <a:cubicBezTo>
                    <a:pt x="354" y="298"/>
                    <a:pt x="353" y="300"/>
                    <a:pt x="354" y="300"/>
                  </a:cubicBezTo>
                  <a:cubicBezTo>
                    <a:pt x="355" y="302"/>
                    <a:pt x="356" y="303"/>
                    <a:pt x="357" y="304"/>
                  </a:cubicBezTo>
                  <a:cubicBezTo>
                    <a:pt x="358" y="305"/>
                    <a:pt x="361" y="307"/>
                    <a:pt x="362" y="308"/>
                  </a:cubicBezTo>
                  <a:cubicBezTo>
                    <a:pt x="363" y="309"/>
                    <a:pt x="365" y="311"/>
                    <a:pt x="366" y="313"/>
                  </a:cubicBezTo>
                  <a:close/>
                  <a:moveTo>
                    <a:pt x="257" y="187"/>
                  </a:moveTo>
                  <a:cubicBezTo>
                    <a:pt x="257" y="185"/>
                    <a:pt x="257" y="185"/>
                    <a:pt x="257" y="185"/>
                  </a:cubicBezTo>
                  <a:cubicBezTo>
                    <a:pt x="255" y="184"/>
                    <a:pt x="255" y="184"/>
                    <a:pt x="255" y="184"/>
                  </a:cubicBezTo>
                  <a:cubicBezTo>
                    <a:pt x="254" y="184"/>
                    <a:pt x="254" y="184"/>
                    <a:pt x="254" y="184"/>
                  </a:cubicBezTo>
                  <a:cubicBezTo>
                    <a:pt x="253" y="183"/>
                    <a:pt x="253" y="183"/>
                    <a:pt x="253" y="183"/>
                  </a:cubicBezTo>
                  <a:cubicBezTo>
                    <a:pt x="252" y="183"/>
                    <a:pt x="252" y="183"/>
                    <a:pt x="252" y="183"/>
                  </a:cubicBezTo>
                  <a:cubicBezTo>
                    <a:pt x="251" y="184"/>
                    <a:pt x="251" y="184"/>
                    <a:pt x="251" y="184"/>
                  </a:cubicBezTo>
                  <a:cubicBezTo>
                    <a:pt x="249" y="184"/>
                    <a:pt x="249" y="184"/>
                    <a:pt x="249" y="184"/>
                  </a:cubicBezTo>
                  <a:cubicBezTo>
                    <a:pt x="248" y="183"/>
                    <a:pt x="248" y="183"/>
                    <a:pt x="248" y="183"/>
                  </a:cubicBezTo>
                  <a:cubicBezTo>
                    <a:pt x="246" y="182"/>
                    <a:pt x="246" y="182"/>
                    <a:pt x="246" y="182"/>
                  </a:cubicBezTo>
                  <a:cubicBezTo>
                    <a:pt x="243" y="182"/>
                    <a:pt x="243" y="182"/>
                    <a:pt x="243" y="182"/>
                  </a:cubicBezTo>
                  <a:cubicBezTo>
                    <a:pt x="242" y="182"/>
                    <a:pt x="242" y="182"/>
                    <a:pt x="242" y="182"/>
                  </a:cubicBezTo>
                  <a:cubicBezTo>
                    <a:pt x="241" y="180"/>
                    <a:pt x="241" y="180"/>
                    <a:pt x="241" y="180"/>
                  </a:cubicBezTo>
                  <a:cubicBezTo>
                    <a:pt x="242" y="179"/>
                    <a:pt x="242" y="179"/>
                    <a:pt x="242" y="179"/>
                  </a:cubicBezTo>
                  <a:cubicBezTo>
                    <a:pt x="244" y="179"/>
                    <a:pt x="244" y="179"/>
                    <a:pt x="244" y="179"/>
                  </a:cubicBezTo>
                  <a:cubicBezTo>
                    <a:pt x="244" y="178"/>
                    <a:pt x="244" y="178"/>
                    <a:pt x="244" y="178"/>
                  </a:cubicBezTo>
                  <a:cubicBezTo>
                    <a:pt x="244" y="176"/>
                    <a:pt x="244" y="176"/>
                    <a:pt x="244" y="176"/>
                  </a:cubicBezTo>
                  <a:cubicBezTo>
                    <a:pt x="244" y="174"/>
                    <a:pt x="244" y="174"/>
                    <a:pt x="244" y="174"/>
                  </a:cubicBezTo>
                  <a:cubicBezTo>
                    <a:pt x="244" y="173"/>
                    <a:pt x="244" y="173"/>
                    <a:pt x="244" y="173"/>
                  </a:cubicBezTo>
                  <a:cubicBezTo>
                    <a:pt x="246" y="173"/>
                    <a:pt x="246" y="173"/>
                    <a:pt x="246" y="173"/>
                  </a:cubicBezTo>
                  <a:cubicBezTo>
                    <a:pt x="247" y="172"/>
                    <a:pt x="247" y="172"/>
                    <a:pt x="247" y="172"/>
                  </a:cubicBezTo>
                  <a:cubicBezTo>
                    <a:pt x="246" y="170"/>
                    <a:pt x="246" y="170"/>
                    <a:pt x="246" y="170"/>
                  </a:cubicBezTo>
                  <a:cubicBezTo>
                    <a:pt x="243" y="170"/>
                    <a:pt x="243" y="170"/>
                    <a:pt x="243" y="170"/>
                  </a:cubicBezTo>
                  <a:cubicBezTo>
                    <a:pt x="241" y="171"/>
                    <a:pt x="241" y="171"/>
                    <a:pt x="241" y="171"/>
                  </a:cubicBezTo>
                  <a:cubicBezTo>
                    <a:pt x="238" y="170"/>
                    <a:pt x="238" y="170"/>
                    <a:pt x="238" y="170"/>
                  </a:cubicBezTo>
                  <a:cubicBezTo>
                    <a:pt x="236" y="167"/>
                    <a:pt x="236" y="167"/>
                    <a:pt x="236" y="167"/>
                  </a:cubicBezTo>
                  <a:cubicBezTo>
                    <a:pt x="235" y="164"/>
                    <a:pt x="235" y="164"/>
                    <a:pt x="235" y="164"/>
                  </a:cubicBezTo>
                  <a:cubicBezTo>
                    <a:pt x="233" y="162"/>
                    <a:pt x="233" y="162"/>
                    <a:pt x="233" y="162"/>
                  </a:cubicBezTo>
                  <a:cubicBezTo>
                    <a:pt x="230" y="161"/>
                    <a:pt x="230" y="161"/>
                    <a:pt x="230" y="161"/>
                  </a:cubicBezTo>
                  <a:cubicBezTo>
                    <a:pt x="228" y="159"/>
                    <a:pt x="228" y="159"/>
                    <a:pt x="228" y="159"/>
                  </a:cubicBezTo>
                  <a:cubicBezTo>
                    <a:pt x="227" y="158"/>
                    <a:pt x="227" y="158"/>
                    <a:pt x="227" y="158"/>
                  </a:cubicBezTo>
                  <a:cubicBezTo>
                    <a:pt x="228" y="156"/>
                    <a:pt x="228" y="156"/>
                    <a:pt x="228" y="156"/>
                  </a:cubicBezTo>
                  <a:cubicBezTo>
                    <a:pt x="229" y="155"/>
                    <a:pt x="229" y="155"/>
                    <a:pt x="229" y="155"/>
                  </a:cubicBezTo>
                  <a:cubicBezTo>
                    <a:pt x="228" y="152"/>
                    <a:pt x="228" y="152"/>
                    <a:pt x="228" y="152"/>
                  </a:cubicBezTo>
                  <a:cubicBezTo>
                    <a:pt x="227" y="150"/>
                    <a:pt x="227" y="150"/>
                    <a:pt x="227" y="150"/>
                  </a:cubicBezTo>
                  <a:cubicBezTo>
                    <a:pt x="225" y="148"/>
                    <a:pt x="225" y="148"/>
                    <a:pt x="225" y="148"/>
                  </a:cubicBezTo>
                  <a:cubicBezTo>
                    <a:pt x="223" y="149"/>
                    <a:pt x="223" y="149"/>
                    <a:pt x="223" y="149"/>
                  </a:cubicBezTo>
                  <a:cubicBezTo>
                    <a:pt x="223" y="150"/>
                    <a:pt x="223" y="150"/>
                    <a:pt x="223" y="150"/>
                  </a:cubicBezTo>
                  <a:cubicBezTo>
                    <a:pt x="223" y="153"/>
                    <a:pt x="223" y="153"/>
                    <a:pt x="223" y="153"/>
                  </a:cubicBezTo>
                  <a:cubicBezTo>
                    <a:pt x="223" y="154"/>
                    <a:pt x="223" y="154"/>
                    <a:pt x="223" y="154"/>
                  </a:cubicBezTo>
                  <a:cubicBezTo>
                    <a:pt x="223" y="155"/>
                    <a:pt x="223" y="155"/>
                    <a:pt x="223" y="155"/>
                  </a:cubicBezTo>
                  <a:cubicBezTo>
                    <a:pt x="223" y="157"/>
                    <a:pt x="223" y="157"/>
                    <a:pt x="223" y="157"/>
                  </a:cubicBezTo>
                  <a:cubicBezTo>
                    <a:pt x="221" y="157"/>
                    <a:pt x="221" y="157"/>
                    <a:pt x="221" y="157"/>
                  </a:cubicBezTo>
                  <a:cubicBezTo>
                    <a:pt x="220" y="156"/>
                    <a:pt x="220" y="156"/>
                    <a:pt x="220" y="156"/>
                  </a:cubicBezTo>
                  <a:cubicBezTo>
                    <a:pt x="218" y="155"/>
                    <a:pt x="218" y="155"/>
                    <a:pt x="218" y="155"/>
                  </a:cubicBezTo>
                  <a:cubicBezTo>
                    <a:pt x="216" y="154"/>
                    <a:pt x="216" y="154"/>
                    <a:pt x="216" y="154"/>
                  </a:cubicBezTo>
                  <a:cubicBezTo>
                    <a:pt x="215" y="155"/>
                    <a:pt x="215" y="155"/>
                    <a:pt x="215" y="155"/>
                  </a:cubicBezTo>
                  <a:cubicBezTo>
                    <a:pt x="214" y="157"/>
                    <a:pt x="214" y="157"/>
                    <a:pt x="214" y="157"/>
                  </a:cubicBezTo>
                  <a:cubicBezTo>
                    <a:pt x="212" y="158"/>
                    <a:pt x="212" y="158"/>
                    <a:pt x="212" y="158"/>
                  </a:cubicBezTo>
                  <a:cubicBezTo>
                    <a:pt x="209" y="156"/>
                    <a:pt x="209" y="156"/>
                    <a:pt x="209" y="156"/>
                  </a:cubicBezTo>
                  <a:cubicBezTo>
                    <a:pt x="208" y="153"/>
                    <a:pt x="208" y="153"/>
                    <a:pt x="208" y="153"/>
                  </a:cubicBezTo>
                  <a:cubicBezTo>
                    <a:pt x="207" y="152"/>
                    <a:pt x="207" y="152"/>
                    <a:pt x="207" y="152"/>
                  </a:cubicBezTo>
                  <a:cubicBezTo>
                    <a:pt x="205" y="151"/>
                    <a:pt x="205" y="151"/>
                    <a:pt x="205" y="151"/>
                  </a:cubicBezTo>
                  <a:cubicBezTo>
                    <a:pt x="204" y="153"/>
                    <a:pt x="204" y="153"/>
                    <a:pt x="204" y="153"/>
                  </a:cubicBezTo>
                  <a:cubicBezTo>
                    <a:pt x="204" y="155"/>
                    <a:pt x="204" y="155"/>
                    <a:pt x="204" y="155"/>
                  </a:cubicBezTo>
                  <a:cubicBezTo>
                    <a:pt x="202" y="157"/>
                    <a:pt x="202" y="157"/>
                    <a:pt x="202" y="157"/>
                  </a:cubicBezTo>
                  <a:cubicBezTo>
                    <a:pt x="200" y="158"/>
                    <a:pt x="200" y="158"/>
                    <a:pt x="200" y="158"/>
                  </a:cubicBezTo>
                  <a:cubicBezTo>
                    <a:pt x="198" y="159"/>
                    <a:pt x="198" y="159"/>
                    <a:pt x="198" y="159"/>
                  </a:cubicBezTo>
                  <a:cubicBezTo>
                    <a:pt x="199" y="161"/>
                    <a:pt x="199" y="161"/>
                    <a:pt x="199" y="161"/>
                  </a:cubicBezTo>
                  <a:cubicBezTo>
                    <a:pt x="200" y="162"/>
                    <a:pt x="200" y="162"/>
                    <a:pt x="200" y="162"/>
                  </a:cubicBezTo>
                  <a:cubicBezTo>
                    <a:pt x="201" y="164"/>
                    <a:pt x="201" y="164"/>
                    <a:pt x="201" y="164"/>
                  </a:cubicBezTo>
                  <a:cubicBezTo>
                    <a:pt x="200" y="165"/>
                    <a:pt x="200" y="165"/>
                    <a:pt x="200" y="165"/>
                  </a:cubicBezTo>
                  <a:cubicBezTo>
                    <a:pt x="197" y="164"/>
                    <a:pt x="197" y="164"/>
                    <a:pt x="197" y="164"/>
                  </a:cubicBezTo>
                  <a:cubicBezTo>
                    <a:pt x="196" y="162"/>
                    <a:pt x="196" y="162"/>
                    <a:pt x="196" y="162"/>
                  </a:cubicBezTo>
                  <a:cubicBezTo>
                    <a:pt x="194" y="163"/>
                    <a:pt x="194" y="163"/>
                    <a:pt x="194" y="163"/>
                  </a:cubicBezTo>
                  <a:cubicBezTo>
                    <a:pt x="193" y="165"/>
                    <a:pt x="193" y="165"/>
                    <a:pt x="193" y="165"/>
                  </a:cubicBezTo>
                  <a:cubicBezTo>
                    <a:pt x="193" y="166"/>
                    <a:pt x="193" y="166"/>
                    <a:pt x="193" y="166"/>
                  </a:cubicBezTo>
                  <a:cubicBezTo>
                    <a:pt x="194" y="168"/>
                    <a:pt x="194" y="168"/>
                    <a:pt x="194" y="168"/>
                  </a:cubicBezTo>
                  <a:cubicBezTo>
                    <a:pt x="195" y="170"/>
                    <a:pt x="195" y="170"/>
                    <a:pt x="195" y="170"/>
                  </a:cubicBezTo>
                  <a:cubicBezTo>
                    <a:pt x="194" y="170"/>
                    <a:pt x="194" y="170"/>
                    <a:pt x="194" y="170"/>
                  </a:cubicBezTo>
                  <a:cubicBezTo>
                    <a:pt x="192" y="170"/>
                    <a:pt x="192" y="170"/>
                    <a:pt x="192" y="170"/>
                  </a:cubicBezTo>
                  <a:cubicBezTo>
                    <a:pt x="190" y="171"/>
                    <a:pt x="190" y="171"/>
                    <a:pt x="190" y="171"/>
                  </a:cubicBezTo>
                  <a:cubicBezTo>
                    <a:pt x="190" y="174"/>
                    <a:pt x="190" y="174"/>
                    <a:pt x="190" y="174"/>
                  </a:cubicBezTo>
                  <a:cubicBezTo>
                    <a:pt x="191" y="176"/>
                    <a:pt x="191" y="176"/>
                    <a:pt x="191" y="176"/>
                  </a:cubicBezTo>
                  <a:cubicBezTo>
                    <a:pt x="194" y="177"/>
                    <a:pt x="194" y="177"/>
                    <a:pt x="194" y="177"/>
                  </a:cubicBezTo>
                  <a:cubicBezTo>
                    <a:pt x="195" y="179"/>
                    <a:pt x="195" y="179"/>
                    <a:pt x="195" y="179"/>
                  </a:cubicBezTo>
                  <a:cubicBezTo>
                    <a:pt x="194" y="180"/>
                    <a:pt x="194" y="180"/>
                    <a:pt x="194" y="180"/>
                  </a:cubicBezTo>
                  <a:cubicBezTo>
                    <a:pt x="192" y="183"/>
                    <a:pt x="192" y="183"/>
                    <a:pt x="192" y="183"/>
                  </a:cubicBezTo>
                  <a:cubicBezTo>
                    <a:pt x="190" y="185"/>
                    <a:pt x="190" y="185"/>
                    <a:pt x="190" y="185"/>
                  </a:cubicBezTo>
                  <a:cubicBezTo>
                    <a:pt x="190" y="188"/>
                    <a:pt x="190" y="188"/>
                    <a:pt x="190" y="188"/>
                  </a:cubicBezTo>
                  <a:cubicBezTo>
                    <a:pt x="189" y="191"/>
                    <a:pt x="189" y="191"/>
                    <a:pt x="189" y="191"/>
                  </a:cubicBezTo>
                  <a:cubicBezTo>
                    <a:pt x="190" y="193"/>
                    <a:pt x="190" y="193"/>
                    <a:pt x="190" y="193"/>
                  </a:cubicBezTo>
                  <a:cubicBezTo>
                    <a:pt x="192" y="195"/>
                    <a:pt x="192" y="195"/>
                    <a:pt x="192" y="195"/>
                  </a:cubicBezTo>
                  <a:cubicBezTo>
                    <a:pt x="192" y="198"/>
                    <a:pt x="192" y="198"/>
                    <a:pt x="192" y="198"/>
                  </a:cubicBezTo>
                  <a:cubicBezTo>
                    <a:pt x="192" y="199"/>
                    <a:pt x="192" y="199"/>
                    <a:pt x="192" y="199"/>
                  </a:cubicBezTo>
                  <a:cubicBezTo>
                    <a:pt x="194" y="199"/>
                    <a:pt x="194" y="199"/>
                    <a:pt x="194" y="199"/>
                  </a:cubicBezTo>
                  <a:cubicBezTo>
                    <a:pt x="196" y="197"/>
                    <a:pt x="196" y="197"/>
                    <a:pt x="196" y="197"/>
                  </a:cubicBezTo>
                  <a:cubicBezTo>
                    <a:pt x="198" y="196"/>
                    <a:pt x="198" y="196"/>
                    <a:pt x="198" y="196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204" y="194"/>
                    <a:pt x="204" y="194"/>
                    <a:pt x="204" y="194"/>
                  </a:cubicBezTo>
                  <a:cubicBezTo>
                    <a:pt x="208" y="195"/>
                    <a:pt x="208" y="195"/>
                    <a:pt x="208" y="195"/>
                  </a:cubicBezTo>
                  <a:cubicBezTo>
                    <a:pt x="210" y="195"/>
                    <a:pt x="210" y="195"/>
                    <a:pt x="210" y="195"/>
                  </a:cubicBezTo>
                  <a:cubicBezTo>
                    <a:pt x="213" y="195"/>
                    <a:pt x="213" y="195"/>
                    <a:pt x="213" y="195"/>
                  </a:cubicBezTo>
                  <a:cubicBezTo>
                    <a:pt x="215" y="196"/>
                    <a:pt x="215" y="196"/>
                    <a:pt x="215" y="196"/>
                  </a:cubicBezTo>
                  <a:cubicBezTo>
                    <a:pt x="218" y="198"/>
                    <a:pt x="218" y="198"/>
                    <a:pt x="218" y="198"/>
                  </a:cubicBezTo>
                  <a:cubicBezTo>
                    <a:pt x="220" y="198"/>
                    <a:pt x="220" y="198"/>
                    <a:pt x="220" y="198"/>
                  </a:cubicBezTo>
                  <a:cubicBezTo>
                    <a:pt x="222" y="197"/>
                    <a:pt x="222" y="197"/>
                    <a:pt x="222" y="197"/>
                  </a:cubicBezTo>
                  <a:cubicBezTo>
                    <a:pt x="223" y="195"/>
                    <a:pt x="223" y="195"/>
                    <a:pt x="223" y="195"/>
                  </a:cubicBezTo>
                  <a:cubicBezTo>
                    <a:pt x="222" y="194"/>
                    <a:pt x="222" y="194"/>
                    <a:pt x="222" y="194"/>
                  </a:cubicBezTo>
                  <a:cubicBezTo>
                    <a:pt x="222" y="192"/>
                    <a:pt x="222" y="192"/>
                    <a:pt x="222" y="192"/>
                  </a:cubicBezTo>
                  <a:cubicBezTo>
                    <a:pt x="224" y="191"/>
                    <a:pt x="224" y="191"/>
                    <a:pt x="224" y="191"/>
                  </a:cubicBezTo>
                  <a:cubicBezTo>
                    <a:pt x="227" y="193"/>
                    <a:pt x="227" y="193"/>
                    <a:pt x="227" y="193"/>
                  </a:cubicBezTo>
                  <a:cubicBezTo>
                    <a:pt x="229" y="195"/>
                    <a:pt x="229" y="195"/>
                    <a:pt x="229" y="195"/>
                  </a:cubicBezTo>
                  <a:cubicBezTo>
                    <a:pt x="232" y="195"/>
                    <a:pt x="232" y="195"/>
                    <a:pt x="232" y="195"/>
                  </a:cubicBezTo>
                  <a:cubicBezTo>
                    <a:pt x="233" y="196"/>
                    <a:pt x="233" y="196"/>
                    <a:pt x="233" y="196"/>
                  </a:cubicBezTo>
                  <a:cubicBezTo>
                    <a:pt x="237" y="196"/>
                    <a:pt x="237" y="196"/>
                    <a:pt x="237" y="196"/>
                  </a:cubicBezTo>
                  <a:cubicBezTo>
                    <a:pt x="240" y="196"/>
                    <a:pt x="240" y="196"/>
                    <a:pt x="240" y="196"/>
                  </a:cubicBezTo>
                  <a:cubicBezTo>
                    <a:pt x="241" y="198"/>
                    <a:pt x="241" y="198"/>
                    <a:pt x="241" y="198"/>
                  </a:cubicBezTo>
                  <a:cubicBezTo>
                    <a:pt x="243" y="198"/>
                    <a:pt x="243" y="198"/>
                    <a:pt x="243" y="198"/>
                  </a:cubicBezTo>
                  <a:cubicBezTo>
                    <a:pt x="243" y="201"/>
                    <a:pt x="243" y="201"/>
                    <a:pt x="243" y="201"/>
                  </a:cubicBezTo>
                  <a:cubicBezTo>
                    <a:pt x="244" y="203"/>
                    <a:pt x="244" y="203"/>
                    <a:pt x="244" y="203"/>
                  </a:cubicBezTo>
                  <a:cubicBezTo>
                    <a:pt x="244" y="205"/>
                    <a:pt x="244" y="205"/>
                    <a:pt x="244" y="205"/>
                  </a:cubicBezTo>
                  <a:cubicBezTo>
                    <a:pt x="246" y="205"/>
                    <a:pt x="246" y="205"/>
                    <a:pt x="246" y="205"/>
                  </a:cubicBezTo>
                  <a:cubicBezTo>
                    <a:pt x="246" y="202"/>
                    <a:pt x="246" y="202"/>
                    <a:pt x="246" y="202"/>
                  </a:cubicBezTo>
                  <a:cubicBezTo>
                    <a:pt x="248" y="200"/>
                    <a:pt x="248" y="200"/>
                    <a:pt x="248" y="200"/>
                  </a:cubicBezTo>
                  <a:cubicBezTo>
                    <a:pt x="249" y="199"/>
                    <a:pt x="249" y="199"/>
                    <a:pt x="249" y="199"/>
                  </a:cubicBezTo>
                  <a:cubicBezTo>
                    <a:pt x="251" y="197"/>
                    <a:pt x="251" y="197"/>
                    <a:pt x="251" y="197"/>
                  </a:cubicBezTo>
                  <a:cubicBezTo>
                    <a:pt x="253" y="194"/>
                    <a:pt x="253" y="194"/>
                    <a:pt x="253" y="194"/>
                  </a:cubicBezTo>
                  <a:cubicBezTo>
                    <a:pt x="253" y="192"/>
                    <a:pt x="253" y="192"/>
                    <a:pt x="253" y="192"/>
                  </a:cubicBezTo>
                  <a:cubicBezTo>
                    <a:pt x="253" y="190"/>
                    <a:pt x="253" y="190"/>
                    <a:pt x="253" y="190"/>
                  </a:cubicBezTo>
                  <a:cubicBezTo>
                    <a:pt x="253" y="188"/>
                    <a:pt x="253" y="188"/>
                    <a:pt x="253" y="188"/>
                  </a:cubicBezTo>
                  <a:cubicBezTo>
                    <a:pt x="255" y="188"/>
                    <a:pt x="255" y="188"/>
                    <a:pt x="255" y="188"/>
                  </a:cubicBezTo>
                  <a:cubicBezTo>
                    <a:pt x="257" y="187"/>
                    <a:pt x="257" y="187"/>
                    <a:pt x="257" y="187"/>
                  </a:cubicBezTo>
                  <a:cubicBezTo>
                    <a:pt x="257" y="187"/>
                    <a:pt x="257" y="187"/>
                    <a:pt x="257" y="18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5762" y="1259"/>
              <a:ext cx="977" cy="982"/>
            </a:xfrm>
            <a:custGeom>
              <a:avLst/>
              <a:gdLst>
                <a:gd name="T0" fmla="*/ 348 w 367"/>
                <a:gd name="T1" fmla="*/ 328 h 369"/>
                <a:gd name="T2" fmla="*/ 322 w 367"/>
                <a:gd name="T3" fmla="*/ 341 h 369"/>
                <a:gd name="T4" fmla="*/ 297 w 367"/>
                <a:gd name="T5" fmla="*/ 345 h 369"/>
                <a:gd name="T6" fmla="*/ 285 w 367"/>
                <a:gd name="T7" fmla="*/ 363 h 369"/>
                <a:gd name="T8" fmla="*/ 250 w 367"/>
                <a:gd name="T9" fmla="*/ 367 h 369"/>
                <a:gd name="T10" fmla="*/ 231 w 367"/>
                <a:gd name="T11" fmla="*/ 358 h 369"/>
                <a:gd name="T12" fmla="*/ 213 w 367"/>
                <a:gd name="T13" fmla="*/ 365 h 369"/>
                <a:gd name="T14" fmla="*/ 204 w 367"/>
                <a:gd name="T15" fmla="*/ 354 h 369"/>
                <a:gd name="T16" fmla="*/ 201 w 367"/>
                <a:gd name="T17" fmla="*/ 331 h 369"/>
                <a:gd name="T18" fmla="*/ 200 w 367"/>
                <a:gd name="T19" fmla="*/ 315 h 369"/>
                <a:gd name="T20" fmla="*/ 199 w 367"/>
                <a:gd name="T21" fmla="*/ 286 h 369"/>
                <a:gd name="T22" fmla="*/ 179 w 367"/>
                <a:gd name="T23" fmla="*/ 278 h 369"/>
                <a:gd name="T24" fmla="*/ 160 w 367"/>
                <a:gd name="T25" fmla="*/ 272 h 369"/>
                <a:gd name="T26" fmla="*/ 136 w 367"/>
                <a:gd name="T27" fmla="*/ 266 h 369"/>
                <a:gd name="T28" fmla="*/ 104 w 367"/>
                <a:gd name="T29" fmla="*/ 246 h 369"/>
                <a:gd name="T30" fmla="*/ 107 w 367"/>
                <a:gd name="T31" fmla="*/ 206 h 369"/>
                <a:gd name="T32" fmla="*/ 108 w 367"/>
                <a:gd name="T33" fmla="*/ 181 h 369"/>
                <a:gd name="T34" fmla="*/ 94 w 367"/>
                <a:gd name="T35" fmla="*/ 179 h 369"/>
                <a:gd name="T36" fmla="*/ 94 w 367"/>
                <a:gd name="T37" fmla="*/ 160 h 369"/>
                <a:gd name="T38" fmla="*/ 98 w 367"/>
                <a:gd name="T39" fmla="*/ 133 h 369"/>
                <a:gd name="T40" fmla="*/ 86 w 367"/>
                <a:gd name="T41" fmla="*/ 120 h 369"/>
                <a:gd name="T42" fmla="*/ 67 w 367"/>
                <a:gd name="T43" fmla="*/ 117 h 369"/>
                <a:gd name="T44" fmla="*/ 51 w 367"/>
                <a:gd name="T45" fmla="*/ 103 h 369"/>
                <a:gd name="T46" fmla="*/ 35 w 367"/>
                <a:gd name="T47" fmla="*/ 92 h 369"/>
                <a:gd name="T48" fmla="*/ 8 w 367"/>
                <a:gd name="T49" fmla="*/ 91 h 369"/>
                <a:gd name="T50" fmla="*/ 13 w 367"/>
                <a:gd name="T51" fmla="*/ 78 h 369"/>
                <a:gd name="T52" fmla="*/ 28 w 367"/>
                <a:gd name="T53" fmla="*/ 64 h 369"/>
                <a:gd name="T54" fmla="*/ 50 w 367"/>
                <a:gd name="T55" fmla="*/ 61 h 369"/>
                <a:gd name="T56" fmla="*/ 72 w 367"/>
                <a:gd name="T57" fmla="*/ 50 h 369"/>
                <a:gd name="T58" fmla="*/ 85 w 367"/>
                <a:gd name="T59" fmla="*/ 40 h 369"/>
                <a:gd name="T60" fmla="*/ 105 w 367"/>
                <a:gd name="T61" fmla="*/ 45 h 369"/>
                <a:gd name="T62" fmla="*/ 134 w 367"/>
                <a:gd name="T63" fmla="*/ 55 h 369"/>
                <a:gd name="T64" fmla="*/ 158 w 367"/>
                <a:gd name="T65" fmla="*/ 66 h 369"/>
                <a:gd name="T66" fmla="*/ 177 w 367"/>
                <a:gd name="T67" fmla="*/ 66 h 369"/>
                <a:gd name="T68" fmla="*/ 195 w 367"/>
                <a:gd name="T69" fmla="*/ 59 h 369"/>
                <a:gd name="T70" fmla="*/ 213 w 367"/>
                <a:gd name="T71" fmla="*/ 55 h 369"/>
                <a:gd name="T72" fmla="*/ 223 w 367"/>
                <a:gd name="T73" fmla="*/ 43 h 369"/>
                <a:gd name="T74" fmla="*/ 226 w 367"/>
                <a:gd name="T75" fmla="*/ 27 h 369"/>
                <a:gd name="T76" fmla="*/ 253 w 367"/>
                <a:gd name="T77" fmla="*/ 11 h 369"/>
                <a:gd name="T78" fmla="*/ 260 w 367"/>
                <a:gd name="T79" fmla="*/ 9 h 369"/>
                <a:gd name="T80" fmla="*/ 279 w 367"/>
                <a:gd name="T81" fmla="*/ 24 h 369"/>
                <a:gd name="T82" fmla="*/ 290 w 367"/>
                <a:gd name="T83" fmla="*/ 40 h 369"/>
                <a:gd name="T84" fmla="*/ 301 w 367"/>
                <a:gd name="T85" fmla="*/ 46 h 369"/>
                <a:gd name="T86" fmla="*/ 316 w 367"/>
                <a:gd name="T87" fmla="*/ 53 h 369"/>
                <a:gd name="T88" fmla="*/ 293 w 367"/>
                <a:gd name="T89" fmla="*/ 109 h 369"/>
                <a:gd name="T90" fmla="*/ 327 w 367"/>
                <a:gd name="T91" fmla="*/ 147 h 369"/>
                <a:gd name="T92" fmla="*/ 343 w 367"/>
                <a:gd name="T93" fmla="*/ 178 h 369"/>
                <a:gd name="T94" fmla="*/ 354 w 367"/>
                <a:gd name="T95" fmla="*/ 224 h 369"/>
                <a:gd name="T96" fmla="*/ 359 w 367"/>
                <a:gd name="T97" fmla="*/ 253 h 369"/>
                <a:gd name="T98" fmla="*/ 353 w 367"/>
                <a:gd name="T99" fmla="*/ 292 h 369"/>
                <a:gd name="T100" fmla="*/ 251 w 367"/>
                <a:gd name="T101" fmla="*/ 184 h 369"/>
                <a:gd name="T102" fmla="*/ 244 w 367"/>
                <a:gd name="T103" fmla="*/ 173 h 369"/>
                <a:gd name="T104" fmla="*/ 227 w 367"/>
                <a:gd name="T105" fmla="*/ 158 h 369"/>
                <a:gd name="T106" fmla="*/ 221 w 367"/>
                <a:gd name="T107" fmla="*/ 157 h 369"/>
                <a:gd name="T108" fmla="*/ 204 w 367"/>
                <a:gd name="T109" fmla="*/ 155 h 369"/>
                <a:gd name="T110" fmla="*/ 193 w 367"/>
                <a:gd name="T111" fmla="*/ 166 h 369"/>
                <a:gd name="T112" fmla="*/ 190 w 367"/>
                <a:gd name="T113" fmla="*/ 185 h 369"/>
                <a:gd name="T114" fmla="*/ 208 w 367"/>
                <a:gd name="T115" fmla="*/ 195 h 369"/>
                <a:gd name="T116" fmla="*/ 229 w 367"/>
                <a:gd name="T117" fmla="*/ 195 h 369"/>
                <a:gd name="T118" fmla="*/ 248 w 367"/>
                <a:gd name="T119" fmla="*/ 20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67" h="369">
                  <a:moveTo>
                    <a:pt x="366" y="313"/>
                  </a:moveTo>
                  <a:cubicBezTo>
                    <a:pt x="366" y="314"/>
                    <a:pt x="367" y="318"/>
                    <a:pt x="366" y="321"/>
                  </a:cubicBezTo>
                  <a:cubicBezTo>
                    <a:pt x="366" y="321"/>
                    <a:pt x="366" y="323"/>
                    <a:pt x="366" y="324"/>
                  </a:cubicBezTo>
                  <a:cubicBezTo>
                    <a:pt x="366" y="324"/>
                    <a:pt x="364" y="325"/>
                    <a:pt x="363" y="326"/>
                  </a:cubicBezTo>
                  <a:cubicBezTo>
                    <a:pt x="363" y="326"/>
                    <a:pt x="362" y="327"/>
                    <a:pt x="362" y="328"/>
                  </a:cubicBezTo>
                  <a:cubicBezTo>
                    <a:pt x="362" y="328"/>
                    <a:pt x="361" y="329"/>
                    <a:pt x="361" y="330"/>
                  </a:cubicBezTo>
                  <a:cubicBezTo>
                    <a:pt x="359" y="330"/>
                    <a:pt x="359" y="330"/>
                    <a:pt x="359" y="330"/>
                  </a:cubicBezTo>
                  <a:cubicBezTo>
                    <a:pt x="357" y="330"/>
                    <a:pt x="357" y="330"/>
                    <a:pt x="357" y="330"/>
                  </a:cubicBezTo>
                  <a:cubicBezTo>
                    <a:pt x="354" y="332"/>
                    <a:pt x="354" y="332"/>
                    <a:pt x="354" y="332"/>
                  </a:cubicBezTo>
                  <a:cubicBezTo>
                    <a:pt x="351" y="331"/>
                    <a:pt x="351" y="331"/>
                    <a:pt x="351" y="331"/>
                  </a:cubicBezTo>
                  <a:cubicBezTo>
                    <a:pt x="351" y="329"/>
                    <a:pt x="351" y="329"/>
                    <a:pt x="351" y="329"/>
                  </a:cubicBezTo>
                  <a:cubicBezTo>
                    <a:pt x="348" y="328"/>
                    <a:pt x="348" y="328"/>
                    <a:pt x="348" y="328"/>
                  </a:cubicBezTo>
                  <a:cubicBezTo>
                    <a:pt x="345" y="328"/>
                    <a:pt x="345" y="328"/>
                    <a:pt x="345" y="328"/>
                  </a:cubicBezTo>
                  <a:cubicBezTo>
                    <a:pt x="343" y="330"/>
                    <a:pt x="343" y="330"/>
                    <a:pt x="343" y="330"/>
                  </a:cubicBezTo>
                  <a:cubicBezTo>
                    <a:pt x="341" y="331"/>
                    <a:pt x="341" y="331"/>
                    <a:pt x="341" y="331"/>
                  </a:cubicBezTo>
                  <a:cubicBezTo>
                    <a:pt x="341" y="331"/>
                    <a:pt x="338" y="330"/>
                    <a:pt x="338" y="330"/>
                  </a:cubicBezTo>
                  <a:cubicBezTo>
                    <a:pt x="336" y="331"/>
                    <a:pt x="336" y="331"/>
                    <a:pt x="336" y="331"/>
                  </a:cubicBezTo>
                  <a:cubicBezTo>
                    <a:pt x="334" y="333"/>
                    <a:pt x="334" y="333"/>
                    <a:pt x="334" y="333"/>
                  </a:cubicBezTo>
                  <a:cubicBezTo>
                    <a:pt x="333" y="335"/>
                    <a:pt x="333" y="335"/>
                    <a:pt x="333" y="335"/>
                  </a:cubicBezTo>
                  <a:cubicBezTo>
                    <a:pt x="329" y="335"/>
                    <a:pt x="329" y="335"/>
                    <a:pt x="329" y="335"/>
                  </a:cubicBezTo>
                  <a:cubicBezTo>
                    <a:pt x="327" y="336"/>
                    <a:pt x="327" y="336"/>
                    <a:pt x="327" y="336"/>
                  </a:cubicBezTo>
                  <a:cubicBezTo>
                    <a:pt x="325" y="337"/>
                    <a:pt x="325" y="337"/>
                    <a:pt x="325" y="337"/>
                  </a:cubicBezTo>
                  <a:cubicBezTo>
                    <a:pt x="324" y="339"/>
                    <a:pt x="324" y="339"/>
                    <a:pt x="324" y="339"/>
                  </a:cubicBezTo>
                  <a:cubicBezTo>
                    <a:pt x="322" y="341"/>
                    <a:pt x="322" y="341"/>
                    <a:pt x="322" y="341"/>
                  </a:cubicBezTo>
                  <a:cubicBezTo>
                    <a:pt x="320" y="340"/>
                    <a:pt x="320" y="340"/>
                    <a:pt x="320" y="340"/>
                  </a:cubicBezTo>
                  <a:cubicBezTo>
                    <a:pt x="319" y="338"/>
                    <a:pt x="319" y="338"/>
                    <a:pt x="319" y="338"/>
                  </a:cubicBezTo>
                  <a:cubicBezTo>
                    <a:pt x="317" y="337"/>
                    <a:pt x="317" y="337"/>
                    <a:pt x="317" y="337"/>
                  </a:cubicBezTo>
                  <a:cubicBezTo>
                    <a:pt x="314" y="337"/>
                    <a:pt x="314" y="337"/>
                    <a:pt x="314" y="337"/>
                  </a:cubicBezTo>
                  <a:cubicBezTo>
                    <a:pt x="312" y="337"/>
                    <a:pt x="312" y="337"/>
                    <a:pt x="312" y="337"/>
                  </a:cubicBezTo>
                  <a:cubicBezTo>
                    <a:pt x="311" y="336"/>
                    <a:pt x="311" y="336"/>
                    <a:pt x="311" y="336"/>
                  </a:cubicBezTo>
                  <a:cubicBezTo>
                    <a:pt x="308" y="336"/>
                    <a:pt x="308" y="336"/>
                    <a:pt x="308" y="336"/>
                  </a:cubicBezTo>
                  <a:cubicBezTo>
                    <a:pt x="305" y="336"/>
                    <a:pt x="305" y="336"/>
                    <a:pt x="305" y="336"/>
                  </a:cubicBezTo>
                  <a:cubicBezTo>
                    <a:pt x="301" y="336"/>
                    <a:pt x="301" y="336"/>
                    <a:pt x="301" y="336"/>
                  </a:cubicBezTo>
                  <a:cubicBezTo>
                    <a:pt x="300" y="339"/>
                    <a:pt x="300" y="339"/>
                    <a:pt x="300" y="339"/>
                  </a:cubicBezTo>
                  <a:cubicBezTo>
                    <a:pt x="297" y="341"/>
                    <a:pt x="297" y="341"/>
                    <a:pt x="297" y="341"/>
                  </a:cubicBezTo>
                  <a:cubicBezTo>
                    <a:pt x="297" y="345"/>
                    <a:pt x="297" y="345"/>
                    <a:pt x="297" y="345"/>
                  </a:cubicBezTo>
                  <a:cubicBezTo>
                    <a:pt x="296" y="347"/>
                    <a:pt x="296" y="347"/>
                    <a:pt x="296" y="347"/>
                  </a:cubicBezTo>
                  <a:cubicBezTo>
                    <a:pt x="294" y="347"/>
                    <a:pt x="294" y="347"/>
                    <a:pt x="294" y="347"/>
                  </a:cubicBezTo>
                  <a:cubicBezTo>
                    <a:pt x="293" y="348"/>
                    <a:pt x="293" y="348"/>
                    <a:pt x="293" y="348"/>
                  </a:cubicBezTo>
                  <a:cubicBezTo>
                    <a:pt x="293" y="350"/>
                    <a:pt x="293" y="350"/>
                    <a:pt x="293" y="350"/>
                  </a:cubicBezTo>
                  <a:cubicBezTo>
                    <a:pt x="293" y="353"/>
                    <a:pt x="293" y="353"/>
                    <a:pt x="293" y="353"/>
                  </a:cubicBezTo>
                  <a:cubicBezTo>
                    <a:pt x="293" y="356"/>
                    <a:pt x="293" y="356"/>
                    <a:pt x="293" y="356"/>
                  </a:cubicBezTo>
                  <a:cubicBezTo>
                    <a:pt x="291" y="359"/>
                    <a:pt x="291" y="359"/>
                    <a:pt x="291" y="359"/>
                  </a:cubicBezTo>
                  <a:cubicBezTo>
                    <a:pt x="289" y="362"/>
                    <a:pt x="289" y="362"/>
                    <a:pt x="289" y="362"/>
                  </a:cubicBezTo>
                  <a:cubicBezTo>
                    <a:pt x="289" y="365"/>
                    <a:pt x="289" y="365"/>
                    <a:pt x="289" y="365"/>
                  </a:cubicBezTo>
                  <a:cubicBezTo>
                    <a:pt x="288" y="366"/>
                    <a:pt x="288" y="366"/>
                    <a:pt x="288" y="366"/>
                  </a:cubicBezTo>
                  <a:cubicBezTo>
                    <a:pt x="285" y="365"/>
                    <a:pt x="285" y="365"/>
                    <a:pt x="285" y="365"/>
                  </a:cubicBezTo>
                  <a:cubicBezTo>
                    <a:pt x="285" y="363"/>
                    <a:pt x="285" y="363"/>
                    <a:pt x="285" y="363"/>
                  </a:cubicBezTo>
                  <a:cubicBezTo>
                    <a:pt x="284" y="362"/>
                    <a:pt x="284" y="362"/>
                    <a:pt x="284" y="362"/>
                  </a:cubicBezTo>
                  <a:cubicBezTo>
                    <a:pt x="282" y="363"/>
                    <a:pt x="282" y="363"/>
                    <a:pt x="282" y="363"/>
                  </a:cubicBezTo>
                  <a:cubicBezTo>
                    <a:pt x="280" y="365"/>
                    <a:pt x="280" y="365"/>
                    <a:pt x="280" y="365"/>
                  </a:cubicBezTo>
                  <a:cubicBezTo>
                    <a:pt x="278" y="365"/>
                    <a:pt x="278" y="365"/>
                    <a:pt x="278" y="365"/>
                  </a:cubicBezTo>
                  <a:cubicBezTo>
                    <a:pt x="274" y="364"/>
                    <a:pt x="274" y="364"/>
                    <a:pt x="274" y="364"/>
                  </a:cubicBezTo>
                  <a:cubicBezTo>
                    <a:pt x="269" y="365"/>
                    <a:pt x="269" y="365"/>
                    <a:pt x="269" y="365"/>
                  </a:cubicBezTo>
                  <a:cubicBezTo>
                    <a:pt x="265" y="367"/>
                    <a:pt x="265" y="367"/>
                    <a:pt x="265" y="367"/>
                  </a:cubicBezTo>
                  <a:cubicBezTo>
                    <a:pt x="263" y="369"/>
                    <a:pt x="263" y="369"/>
                    <a:pt x="263" y="369"/>
                  </a:cubicBezTo>
                  <a:cubicBezTo>
                    <a:pt x="260" y="369"/>
                    <a:pt x="260" y="369"/>
                    <a:pt x="260" y="369"/>
                  </a:cubicBezTo>
                  <a:cubicBezTo>
                    <a:pt x="257" y="367"/>
                    <a:pt x="257" y="367"/>
                    <a:pt x="257" y="367"/>
                  </a:cubicBezTo>
                  <a:cubicBezTo>
                    <a:pt x="254" y="367"/>
                    <a:pt x="254" y="367"/>
                    <a:pt x="254" y="367"/>
                  </a:cubicBezTo>
                  <a:cubicBezTo>
                    <a:pt x="250" y="367"/>
                    <a:pt x="250" y="367"/>
                    <a:pt x="250" y="367"/>
                  </a:cubicBezTo>
                  <a:cubicBezTo>
                    <a:pt x="248" y="369"/>
                    <a:pt x="248" y="369"/>
                    <a:pt x="248" y="369"/>
                  </a:cubicBezTo>
                  <a:cubicBezTo>
                    <a:pt x="246" y="369"/>
                    <a:pt x="246" y="369"/>
                    <a:pt x="246" y="369"/>
                  </a:cubicBezTo>
                  <a:cubicBezTo>
                    <a:pt x="245" y="367"/>
                    <a:pt x="245" y="367"/>
                    <a:pt x="245" y="367"/>
                  </a:cubicBezTo>
                  <a:cubicBezTo>
                    <a:pt x="243" y="366"/>
                    <a:pt x="243" y="366"/>
                    <a:pt x="243" y="366"/>
                  </a:cubicBezTo>
                  <a:cubicBezTo>
                    <a:pt x="241" y="367"/>
                    <a:pt x="241" y="367"/>
                    <a:pt x="241" y="367"/>
                  </a:cubicBezTo>
                  <a:cubicBezTo>
                    <a:pt x="239" y="367"/>
                    <a:pt x="239" y="367"/>
                    <a:pt x="239" y="367"/>
                  </a:cubicBezTo>
                  <a:cubicBezTo>
                    <a:pt x="238" y="365"/>
                    <a:pt x="238" y="365"/>
                    <a:pt x="238" y="365"/>
                  </a:cubicBezTo>
                  <a:cubicBezTo>
                    <a:pt x="235" y="363"/>
                    <a:pt x="235" y="363"/>
                    <a:pt x="235" y="363"/>
                  </a:cubicBezTo>
                  <a:cubicBezTo>
                    <a:pt x="234" y="363"/>
                    <a:pt x="234" y="363"/>
                    <a:pt x="234" y="363"/>
                  </a:cubicBezTo>
                  <a:cubicBezTo>
                    <a:pt x="233" y="361"/>
                    <a:pt x="233" y="361"/>
                    <a:pt x="233" y="361"/>
                  </a:cubicBezTo>
                  <a:cubicBezTo>
                    <a:pt x="233" y="359"/>
                    <a:pt x="233" y="359"/>
                    <a:pt x="233" y="359"/>
                  </a:cubicBezTo>
                  <a:cubicBezTo>
                    <a:pt x="231" y="358"/>
                    <a:pt x="231" y="358"/>
                    <a:pt x="231" y="358"/>
                  </a:cubicBezTo>
                  <a:cubicBezTo>
                    <a:pt x="229" y="357"/>
                    <a:pt x="229" y="357"/>
                    <a:pt x="229" y="357"/>
                  </a:cubicBezTo>
                  <a:cubicBezTo>
                    <a:pt x="228" y="355"/>
                    <a:pt x="228" y="355"/>
                    <a:pt x="228" y="355"/>
                  </a:cubicBezTo>
                  <a:cubicBezTo>
                    <a:pt x="226" y="355"/>
                    <a:pt x="226" y="355"/>
                    <a:pt x="226" y="355"/>
                  </a:cubicBezTo>
                  <a:cubicBezTo>
                    <a:pt x="225" y="357"/>
                    <a:pt x="225" y="357"/>
                    <a:pt x="225" y="357"/>
                  </a:cubicBezTo>
                  <a:cubicBezTo>
                    <a:pt x="225" y="358"/>
                    <a:pt x="225" y="358"/>
                    <a:pt x="225" y="358"/>
                  </a:cubicBezTo>
                  <a:cubicBezTo>
                    <a:pt x="223" y="359"/>
                    <a:pt x="223" y="359"/>
                    <a:pt x="223" y="359"/>
                  </a:cubicBezTo>
                  <a:cubicBezTo>
                    <a:pt x="222" y="358"/>
                    <a:pt x="222" y="358"/>
                    <a:pt x="222" y="358"/>
                  </a:cubicBezTo>
                  <a:cubicBezTo>
                    <a:pt x="219" y="357"/>
                    <a:pt x="219" y="357"/>
                    <a:pt x="219" y="357"/>
                  </a:cubicBezTo>
                  <a:cubicBezTo>
                    <a:pt x="218" y="358"/>
                    <a:pt x="218" y="358"/>
                    <a:pt x="218" y="358"/>
                  </a:cubicBezTo>
                  <a:cubicBezTo>
                    <a:pt x="217" y="360"/>
                    <a:pt x="217" y="360"/>
                    <a:pt x="217" y="360"/>
                  </a:cubicBezTo>
                  <a:cubicBezTo>
                    <a:pt x="215" y="362"/>
                    <a:pt x="215" y="362"/>
                    <a:pt x="215" y="362"/>
                  </a:cubicBezTo>
                  <a:cubicBezTo>
                    <a:pt x="213" y="365"/>
                    <a:pt x="213" y="365"/>
                    <a:pt x="213" y="365"/>
                  </a:cubicBezTo>
                  <a:cubicBezTo>
                    <a:pt x="211" y="366"/>
                    <a:pt x="211" y="366"/>
                    <a:pt x="211" y="366"/>
                  </a:cubicBezTo>
                  <a:cubicBezTo>
                    <a:pt x="208" y="366"/>
                    <a:pt x="208" y="366"/>
                    <a:pt x="208" y="366"/>
                  </a:cubicBezTo>
                  <a:cubicBezTo>
                    <a:pt x="207" y="365"/>
                    <a:pt x="207" y="365"/>
                    <a:pt x="207" y="365"/>
                  </a:cubicBezTo>
                  <a:cubicBezTo>
                    <a:pt x="207" y="363"/>
                    <a:pt x="207" y="363"/>
                    <a:pt x="207" y="363"/>
                  </a:cubicBezTo>
                  <a:cubicBezTo>
                    <a:pt x="205" y="362"/>
                    <a:pt x="205" y="362"/>
                    <a:pt x="205" y="362"/>
                  </a:cubicBezTo>
                  <a:cubicBezTo>
                    <a:pt x="204" y="361"/>
                    <a:pt x="204" y="361"/>
                    <a:pt x="204" y="361"/>
                  </a:cubicBezTo>
                  <a:cubicBezTo>
                    <a:pt x="202" y="360"/>
                    <a:pt x="202" y="360"/>
                    <a:pt x="202" y="360"/>
                  </a:cubicBezTo>
                  <a:cubicBezTo>
                    <a:pt x="203" y="358"/>
                    <a:pt x="203" y="358"/>
                    <a:pt x="203" y="358"/>
                  </a:cubicBezTo>
                  <a:cubicBezTo>
                    <a:pt x="204" y="357"/>
                    <a:pt x="204" y="357"/>
                    <a:pt x="204" y="357"/>
                  </a:cubicBezTo>
                  <a:cubicBezTo>
                    <a:pt x="206" y="356"/>
                    <a:pt x="206" y="356"/>
                    <a:pt x="206" y="356"/>
                  </a:cubicBezTo>
                  <a:cubicBezTo>
                    <a:pt x="206" y="355"/>
                    <a:pt x="206" y="355"/>
                    <a:pt x="206" y="355"/>
                  </a:cubicBezTo>
                  <a:cubicBezTo>
                    <a:pt x="204" y="354"/>
                    <a:pt x="204" y="354"/>
                    <a:pt x="204" y="354"/>
                  </a:cubicBezTo>
                  <a:cubicBezTo>
                    <a:pt x="203" y="352"/>
                    <a:pt x="203" y="352"/>
                    <a:pt x="203" y="352"/>
                  </a:cubicBezTo>
                  <a:cubicBezTo>
                    <a:pt x="204" y="349"/>
                    <a:pt x="204" y="349"/>
                    <a:pt x="204" y="349"/>
                  </a:cubicBezTo>
                  <a:cubicBezTo>
                    <a:pt x="205" y="347"/>
                    <a:pt x="205" y="347"/>
                    <a:pt x="205" y="347"/>
                  </a:cubicBezTo>
                  <a:cubicBezTo>
                    <a:pt x="206" y="343"/>
                    <a:pt x="206" y="343"/>
                    <a:pt x="206" y="343"/>
                  </a:cubicBezTo>
                  <a:cubicBezTo>
                    <a:pt x="204" y="340"/>
                    <a:pt x="204" y="340"/>
                    <a:pt x="204" y="340"/>
                  </a:cubicBezTo>
                  <a:cubicBezTo>
                    <a:pt x="203" y="339"/>
                    <a:pt x="203" y="339"/>
                    <a:pt x="203" y="339"/>
                  </a:cubicBezTo>
                  <a:cubicBezTo>
                    <a:pt x="200" y="340"/>
                    <a:pt x="200" y="340"/>
                    <a:pt x="200" y="340"/>
                  </a:cubicBezTo>
                  <a:cubicBezTo>
                    <a:pt x="198" y="338"/>
                    <a:pt x="198" y="338"/>
                    <a:pt x="198" y="338"/>
                  </a:cubicBezTo>
                  <a:cubicBezTo>
                    <a:pt x="199" y="336"/>
                    <a:pt x="199" y="336"/>
                    <a:pt x="199" y="336"/>
                  </a:cubicBezTo>
                  <a:cubicBezTo>
                    <a:pt x="201" y="334"/>
                    <a:pt x="201" y="334"/>
                    <a:pt x="201" y="334"/>
                  </a:cubicBezTo>
                  <a:cubicBezTo>
                    <a:pt x="201" y="333"/>
                    <a:pt x="201" y="333"/>
                    <a:pt x="201" y="333"/>
                  </a:cubicBezTo>
                  <a:cubicBezTo>
                    <a:pt x="201" y="331"/>
                    <a:pt x="201" y="331"/>
                    <a:pt x="201" y="331"/>
                  </a:cubicBezTo>
                  <a:cubicBezTo>
                    <a:pt x="199" y="330"/>
                    <a:pt x="199" y="330"/>
                    <a:pt x="199" y="330"/>
                  </a:cubicBezTo>
                  <a:cubicBezTo>
                    <a:pt x="198" y="329"/>
                    <a:pt x="198" y="329"/>
                    <a:pt x="198" y="329"/>
                  </a:cubicBezTo>
                  <a:cubicBezTo>
                    <a:pt x="196" y="328"/>
                    <a:pt x="196" y="328"/>
                    <a:pt x="196" y="328"/>
                  </a:cubicBezTo>
                  <a:cubicBezTo>
                    <a:pt x="193" y="329"/>
                    <a:pt x="193" y="329"/>
                    <a:pt x="193" y="329"/>
                  </a:cubicBezTo>
                  <a:cubicBezTo>
                    <a:pt x="192" y="330"/>
                    <a:pt x="192" y="330"/>
                    <a:pt x="192" y="330"/>
                  </a:cubicBezTo>
                  <a:cubicBezTo>
                    <a:pt x="190" y="330"/>
                    <a:pt x="190" y="330"/>
                    <a:pt x="190" y="330"/>
                  </a:cubicBezTo>
                  <a:cubicBezTo>
                    <a:pt x="190" y="328"/>
                    <a:pt x="190" y="328"/>
                    <a:pt x="190" y="328"/>
                  </a:cubicBezTo>
                  <a:cubicBezTo>
                    <a:pt x="190" y="326"/>
                    <a:pt x="190" y="326"/>
                    <a:pt x="190" y="326"/>
                  </a:cubicBezTo>
                  <a:cubicBezTo>
                    <a:pt x="190" y="325"/>
                    <a:pt x="190" y="325"/>
                    <a:pt x="190" y="325"/>
                  </a:cubicBezTo>
                  <a:cubicBezTo>
                    <a:pt x="192" y="323"/>
                    <a:pt x="192" y="323"/>
                    <a:pt x="192" y="323"/>
                  </a:cubicBezTo>
                  <a:cubicBezTo>
                    <a:pt x="196" y="320"/>
                    <a:pt x="196" y="320"/>
                    <a:pt x="196" y="320"/>
                  </a:cubicBezTo>
                  <a:cubicBezTo>
                    <a:pt x="200" y="315"/>
                    <a:pt x="200" y="315"/>
                    <a:pt x="200" y="315"/>
                  </a:cubicBezTo>
                  <a:cubicBezTo>
                    <a:pt x="201" y="311"/>
                    <a:pt x="201" y="311"/>
                    <a:pt x="201" y="311"/>
                  </a:cubicBezTo>
                  <a:cubicBezTo>
                    <a:pt x="201" y="310"/>
                    <a:pt x="201" y="310"/>
                    <a:pt x="201" y="310"/>
                  </a:cubicBezTo>
                  <a:cubicBezTo>
                    <a:pt x="200" y="308"/>
                    <a:pt x="200" y="308"/>
                    <a:pt x="200" y="308"/>
                  </a:cubicBezTo>
                  <a:cubicBezTo>
                    <a:pt x="198" y="306"/>
                    <a:pt x="198" y="306"/>
                    <a:pt x="198" y="306"/>
                  </a:cubicBezTo>
                  <a:cubicBezTo>
                    <a:pt x="198" y="301"/>
                    <a:pt x="198" y="301"/>
                    <a:pt x="198" y="301"/>
                  </a:cubicBezTo>
                  <a:cubicBezTo>
                    <a:pt x="198" y="298"/>
                    <a:pt x="198" y="298"/>
                    <a:pt x="198" y="298"/>
                  </a:cubicBezTo>
                  <a:cubicBezTo>
                    <a:pt x="198" y="294"/>
                    <a:pt x="198" y="294"/>
                    <a:pt x="198" y="294"/>
                  </a:cubicBezTo>
                  <a:cubicBezTo>
                    <a:pt x="196" y="292"/>
                    <a:pt x="196" y="292"/>
                    <a:pt x="196" y="292"/>
                  </a:cubicBezTo>
                  <a:cubicBezTo>
                    <a:pt x="196" y="291"/>
                    <a:pt x="196" y="291"/>
                    <a:pt x="196" y="291"/>
                  </a:cubicBezTo>
                  <a:cubicBezTo>
                    <a:pt x="196" y="288"/>
                    <a:pt x="196" y="288"/>
                    <a:pt x="196" y="288"/>
                  </a:cubicBezTo>
                  <a:cubicBezTo>
                    <a:pt x="198" y="288"/>
                    <a:pt x="198" y="288"/>
                    <a:pt x="198" y="288"/>
                  </a:cubicBezTo>
                  <a:cubicBezTo>
                    <a:pt x="199" y="286"/>
                    <a:pt x="199" y="286"/>
                    <a:pt x="199" y="286"/>
                  </a:cubicBezTo>
                  <a:cubicBezTo>
                    <a:pt x="198" y="284"/>
                    <a:pt x="198" y="284"/>
                    <a:pt x="198" y="284"/>
                  </a:cubicBezTo>
                  <a:cubicBezTo>
                    <a:pt x="195" y="283"/>
                    <a:pt x="195" y="283"/>
                    <a:pt x="195" y="283"/>
                  </a:cubicBezTo>
                  <a:cubicBezTo>
                    <a:pt x="191" y="283"/>
                    <a:pt x="191" y="283"/>
                    <a:pt x="191" y="283"/>
                  </a:cubicBezTo>
                  <a:cubicBezTo>
                    <a:pt x="189" y="285"/>
                    <a:pt x="189" y="285"/>
                    <a:pt x="189" y="285"/>
                  </a:cubicBezTo>
                  <a:cubicBezTo>
                    <a:pt x="187" y="286"/>
                    <a:pt x="187" y="286"/>
                    <a:pt x="187" y="286"/>
                  </a:cubicBezTo>
                  <a:cubicBezTo>
                    <a:pt x="186" y="284"/>
                    <a:pt x="186" y="284"/>
                    <a:pt x="186" y="284"/>
                  </a:cubicBezTo>
                  <a:cubicBezTo>
                    <a:pt x="186" y="283"/>
                    <a:pt x="186" y="283"/>
                    <a:pt x="186" y="283"/>
                  </a:cubicBezTo>
                  <a:cubicBezTo>
                    <a:pt x="187" y="281"/>
                    <a:pt x="187" y="281"/>
                    <a:pt x="187" y="281"/>
                  </a:cubicBezTo>
                  <a:cubicBezTo>
                    <a:pt x="187" y="280"/>
                    <a:pt x="187" y="280"/>
                    <a:pt x="187" y="280"/>
                  </a:cubicBezTo>
                  <a:cubicBezTo>
                    <a:pt x="184" y="280"/>
                    <a:pt x="184" y="280"/>
                    <a:pt x="184" y="280"/>
                  </a:cubicBezTo>
                  <a:cubicBezTo>
                    <a:pt x="182" y="280"/>
                    <a:pt x="182" y="280"/>
                    <a:pt x="182" y="280"/>
                  </a:cubicBezTo>
                  <a:cubicBezTo>
                    <a:pt x="179" y="278"/>
                    <a:pt x="179" y="278"/>
                    <a:pt x="179" y="278"/>
                  </a:cubicBezTo>
                  <a:cubicBezTo>
                    <a:pt x="178" y="276"/>
                    <a:pt x="178" y="276"/>
                    <a:pt x="178" y="276"/>
                  </a:cubicBezTo>
                  <a:cubicBezTo>
                    <a:pt x="176" y="274"/>
                    <a:pt x="176" y="274"/>
                    <a:pt x="176" y="274"/>
                  </a:cubicBezTo>
                  <a:cubicBezTo>
                    <a:pt x="173" y="274"/>
                    <a:pt x="173" y="274"/>
                    <a:pt x="173" y="274"/>
                  </a:cubicBezTo>
                  <a:cubicBezTo>
                    <a:pt x="172" y="276"/>
                    <a:pt x="172" y="276"/>
                    <a:pt x="172" y="276"/>
                  </a:cubicBezTo>
                  <a:cubicBezTo>
                    <a:pt x="170" y="277"/>
                    <a:pt x="170" y="277"/>
                    <a:pt x="170" y="277"/>
                  </a:cubicBezTo>
                  <a:cubicBezTo>
                    <a:pt x="168" y="276"/>
                    <a:pt x="168" y="276"/>
                    <a:pt x="168" y="276"/>
                  </a:cubicBezTo>
                  <a:cubicBezTo>
                    <a:pt x="167" y="274"/>
                    <a:pt x="167" y="274"/>
                    <a:pt x="167" y="274"/>
                  </a:cubicBezTo>
                  <a:cubicBezTo>
                    <a:pt x="166" y="273"/>
                    <a:pt x="166" y="273"/>
                    <a:pt x="166" y="273"/>
                  </a:cubicBezTo>
                  <a:cubicBezTo>
                    <a:pt x="165" y="271"/>
                    <a:pt x="165" y="271"/>
                    <a:pt x="165" y="271"/>
                  </a:cubicBezTo>
                  <a:cubicBezTo>
                    <a:pt x="164" y="270"/>
                    <a:pt x="164" y="270"/>
                    <a:pt x="164" y="270"/>
                  </a:cubicBezTo>
                  <a:cubicBezTo>
                    <a:pt x="161" y="270"/>
                    <a:pt x="161" y="270"/>
                    <a:pt x="161" y="270"/>
                  </a:cubicBezTo>
                  <a:cubicBezTo>
                    <a:pt x="160" y="272"/>
                    <a:pt x="160" y="272"/>
                    <a:pt x="160" y="272"/>
                  </a:cubicBezTo>
                  <a:cubicBezTo>
                    <a:pt x="158" y="270"/>
                    <a:pt x="158" y="270"/>
                    <a:pt x="158" y="270"/>
                  </a:cubicBezTo>
                  <a:cubicBezTo>
                    <a:pt x="157" y="267"/>
                    <a:pt x="157" y="267"/>
                    <a:pt x="157" y="267"/>
                  </a:cubicBezTo>
                  <a:cubicBezTo>
                    <a:pt x="156" y="266"/>
                    <a:pt x="156" y="266"/>
                    <a:pt x="156" y="266"/>
                  </a:cubicBezTo>
                  <a:cubicBezTo>
                    <a:pt x="154" y="266"/>
                    <a:pt x="154" y="266"/>
                    <a:pt x="154" y="266"/>
                  </a:cubicBezTo>
                  <a:cubicBezTo>
                    <a:pt x="152" y="266"/>
                    <a:pt x="152" y="266"/>
                    <a:pt x="152" y="266"/>
                  </a:cubicBezTo>
                  <a:cubicBezTo>
                    <a:pt x="150" y="265"/>
                    <a:pt x="150" y="265"/>
                    <a:pt x="150" y="265"/>
                  </a:cubicBezTo>
                  <a:cubicBezTo>
                    <a:pt x="149" y="262"/>
                    <a:pt x="149" y="262"/>
                    <a:pt x="149" y="262"/>
                  </a:cubicBezTo>
                  <a:cubicBezTo>
                    <a:pt x="146" y="262"/>
                    <a:pt x="146" y="262"/>
                    <a:pt x="146" y="262"/>
                  </a:cubicBezTo>
                  <a:cubicBezTo>
                    <a:pt x="144" y="263"/>
                    <a:pt x="144" y="263"/>
                    <a:pt x="144" y="263"/>
                  </a:cubicBezTo>
                  <a:cubicBezTo>
                    <a:pt x="144" y="265"/>
                    <a:pt x="144" y="265"/>
                    <a:pt x="144" y="265"/>
                  </a:cubicBezTo>
                  <a:cubicBezTo>
                    <a:pt x="142" y="267"/>
                    <a:pt x="142" y="267"/>
                    <a:pt x="142" y="267"/>
                  </a:cubicBezTo>
                  <a:cubicBezTo>
                    <a:pt x="136" y="266"/>
                    <a:pt x="136" y="266"/>
                    <a:pt x="136" y="266"/>
                  </a:cubicBezTo>
                  <a:cubicBezTo>
                    <a:pt x="132" y="264"/>
                    <a:pt x="132" y="264"/>
                    <a:pt x="132" y="264"/>
                  </a:cubicBezTo>
                  <a:cubicBezTo>
                    <a:pt x="129" y="263"/>
                    <a:pt x="129" y="263"/>
                    <a:pt x="129" y="263"/>
                  </a:cubicBezTo>
                  <a:cubicBezTo>
                    <a:pt x="127" y="260"/>
                    <a:pt x="127" y="260"/>
                    <a:pt x="127" y="260"/>
                  </a:cubicBezTo>
                  <a:cubicBezTo>
                    <a:pt x="126" y="259"/>
                    <a:pt x="126" y="259"/>
                    <a:pt x="126" y="259"/>
                  </a:cubicBezTo>
                  <a:cubicBezTo>
                    <a:pt x="124" y="260"/>
                    <a:pt x="124" y="260"/>
                    <a:pt x="124" y="260"/>
                  </a:cubicBezTo>
                  <a:cubicBezTo>
                    <a:pt x="122" y="263"/>
                    <a:pt x="122" y="263"/>
                    <a:pt x="122" y="263"/>
                  </a:cubicBezTo>
                  <a:cubicBezTo>
                    <a:pt x="120" y="262"/>
                    <a:pt x="120" y="262"/>
                    <a:pt x="120" y="262"/>
                  </a:cubicBezTo>
                  <a:cubicBezTo>
                    <a:pt x="115" y="258"/>
                    <a:pt x="115" y="258"/>
                    <a:pt x="115" y="258"/>
                  </a:cubicBezTo>
                  <a:cubicBezTo>
                    <a:pt x="112" y="253"/>
                    <a:pt x="112" y="253"/>
                    <a:pt x="112" y="253"/>
                  </a:cubicBezTo>
                  <a:cubicBezTo>
                    <a:pt x="109" y="250"/>
                    <a:pt x="109" y="250"/>
                    <a:pt x="109" y="250"/>
                  </a:cubicBezTo>
                  <a:cubicBezTo>
                    <a:pt x="107" y="248"/>
                    <a:pt x="107" y="248"/>
                    <a:pt x="107" y="248"/>
                  </a:cubicBezTo>
                  <a:cubicBezTo>
                    <a:pt x="104" y="246"/>
                    <a:pt x="104" y="246"/>
                    <a:pt x="104" y="246"/>
                  </a:cubicBezTo>
                  <a:cubicBezTo>
                    <a:pt x="102" y="242"/>
                    <a:pt x="102" y="242"/>
                    <a:pt x="102" y="242"/>
                  </a:cubicBezTo>
                  <a:cubicBezTo>
                    <a:pt x="101" y="240"/>
                    <a:pt x="101" y="240"/>
                    <a:pt x="101" y="240"/>
                  </a:cubicBezTo>
                  <a:cubicBezTo>
                    <a:pt x="100" y="237"/>
                    <a:pt x="100" y="237"/>
                    <a:pt x="100" y="237"/>
                  </a:cubicBezTo>
                  <a:cubicBezTo>
                    <a:pt x="101" y="234"/>
                    <a:pt x="101" y="234"/>
                    <a:pt x="101" y="234"/>
                  </a:cubicBezTo>
                  <a:cubicBezTo>
                    <a:pt x="102" y="232"/>
                    <a:pt x="102" y="232"/>
                    <a:pt x="102" y="232"/>
                  </a:cubicBezTo>
                  <a:cubicBezTo>
                    <a:pt x="105" y="229"/>
                    <a:pt x="105" y="229"/>
                    <a:pt x="105" y="229"/>
                  </a:cubicBezTo>
                  <a:cubicBezTo>
                    <a:pt x="105" y="225"/>
                    <a:pt x="105" y="225"/>
                    <a:pt x="105" y="225"/>
                  </a:cubicBezTo>
                  <a:cubicBezTo>
                    <a:pt x="102" y="223"/>
                    <a:pt x="102" y="223"/>
                    <a:pt x="102" y="223"/>
                  </a:cubicBezTo>
                  <a:cubicBezTo>
                    <a:pt x="102" y="220"/>
                    <a:pt x="102" y="220"/>
                    <a:pt x="102" y="220"/>
                  </a:cubicBezTo>
                  <a:cubicBezTo>
                    <a:pt x="104" y="214"/>
                    <a:pt x="104" y="214"/>
                    <a:pt x="104" y="214"/>
                  </a:cubicBezTo>
                  <a:cubicBezTo>
                    <a:pt x="107" y="210"/>
                    <a:pt x="107" y="210"/>
                    <a:pt x="107" y="210"/>
                  </a:cubicBezTo>
                  <a:cubicBezTo>
                    <a:pt x="107" y="206"/>
                    <a:pt x="107" y="206"/>
                    <a:pt x="107" y="206"/>
                  </a:cubicBezTo>
                  <a:cubicBezTo>
                    <a:pt x="106" y="202"/>
                    <a:pt x="106" y="202"/>
                    <a:pt x="106" y="202"/>
                  </a:cubicBezTo>
                  <a:cubicBezTo>
                    <a:pt x="106" y="199"/>
                    <a:pt x="106" y="199"/>
                    <a:pt x="106" y="199"/>
                  </a:cubicBezTo>
                  <a:cubicBezTo>
                    <a:pt x="104" y="196"/>
                    <a:pt x="104" y="196"/>
                    <a:pt x="104" y="196"/>
                  </a:cubicBezTo>
                  <a:cubicBezTo>
                    <a:pt x="105" y="195"/>
                    <a:pt x="105" y="195"/>
                    <a:pt x="105" y="195"/>
                  </a:cubicBezTo>
                  <a:cubicBezTo>
                    <a:pt x="107" y="193"/>
                    <a:pt x="107" y="193"/>
                    <a:pt x="107" y="193"/>
                  </a:cubicBezTo>
                  <a:cubicBezTo>
                    <a:pt x="107" y="191"/>
                    <a:pt x="107" y="191"/>
                    <a:pt x="107" y="191"/>
                  </a:cubicBezTo>
                  <a:cubicBezTo>
                    <a:pt x="107" y="187"/>
                    <a:pt x="107" y="187"/>
                    <a:pt x="107" y="187"/>
                  </a:cubicBezTo>
                  <a:cubicBezTo>
                    <a:pt x="107" y="185"/>
                    <a:pt x="107" y="185"/>
                    <a:pt x="107" y="185"/>
                  </a:cubicBezTo>
                  <a:cubicBezTo>
                    <a:pt x="108" y="184"/>
                    <a:pt x="108" y="184"/>
                    <a:pt x="108" y="184"/>
                  </a:cubicBezTo>
                  <a:cubicBezTo>
                    <a:pt x="109" y="183"/>
                    <a:pt x="109" y="183"/>
                    <a:pt x="109" y="183"/>
                  </a:cubicBezTo>
                  <a:cubicBezTo>
                    <a:pt x="109" y="181"/>
                    <a:pt x="109" y="181"/>
                    <a:pt x="109" y="181"/>
                  </a:cubicBezTo>
                  <a:cubicBezTo>
                    <a:pt x="108" y="181"/>
                    <a:pt x="108" y="181"/>
                    <a:pt x="108" y="181"/>
                  </a:cubicBezTo>
                  <a:cubicBezTo>
                    <a:pt x="107" y="181"/>
                    <a:pt x="107" y="181"/>
                    <a:pt x="107" y="181"/>
                  </a:cubicBezTo>
                  <a:cubicBezTo>
                    <a:pt x="105" y="183"/>
                    <a:pt x="105" y="183"/>
                    <a:pt x="105" y="183"/>
                  </a:cubicBezTo>
                  <a:cubicBezTo>
                    <a:pt x="104" y="183"/>
                    <a:pt x="104" y="183"/>
                    <a:pt x="104" y="183"/>
                  </a:cubicBezTo>
                  <a:cubicBezTo>
                    <a:pt x="102" y="181"/>
                    <a:pt x="102" y="181"/>
                    <a:pt x="102" y="181"/>
                  </a:cubicBezTo>
                  <a:cubicBezTo>
                    <a:pt x="102" y="179"/>
                    <a:pt x="102" y="179"/>
                    <a:pt x="102" y="179"/>
                  </a:cubicBezTo>
                  <a:cubicBezTo>
                    <a:pt x="100" y="177"/>
                    <a:pt x="100" y="177"/>
                    <a:pt x="100" y="177"/>
                  </a:cubicBezTo>
                  <a:cubicBezTo>
                    <a:pt x="99" y="179"/>
                    <a:pt x="99" y="179"/>
                    <a:pt x="99" y="179"/>
                  </a:cubicBezTo>
                  <a:cubicBezTo>
                    <a:pt x="98" y="180"/>
                    <a:pt x="98" y="180"/>
                    <a:pt x="98" y="180"/>
                  </a:cubicBezTo>
                  <a:cubicBezTo>
                    <a:pt x="96" y="183"/>
                    <a:pt x="96" y="183"/>
                    <a:pt x="96" y="183"/>
                  </a:cubicBezTo>
                  <a:cubicBezTo>
                    <a:pt x="94" y="182"/>
                    <a:pt x="94" y="182"/>
                    <a:pt x="94" y="182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79"/>
                    <a:pt x="94" y="179"/>
                    <a:pt x="94" y="179"/>
                  </a:cubicBezTo>
                  <a:cubicBezTo>
                    <a:pt x="94" y="176"/>
                    <a:pt x="94" y="176"/>
                    <a:pt x="94" y="176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2" y="177"/>
                    <a:pt x="92" y="177"/>
                    <a:pt x="92" y="177"/>
                  </a:cubicBezTo>
                  <a:cubicBezTo>
                    <a:pt x="90" y="177"/>
                    <a:pt x="90" y="177"/>
                    <a:pt x="90" y="177"/>
                  </a:cubicBezTo>
                  <a:cubicBezTo>
                    <a:pt x="90" y="175"/>
                    <a:pt x="90" y="175"/>
                    <a:pt x="90" y="175"/>
                  </a:cubicBezTo>
                  <a:cubicBezTo>
                    <a:pt x="92" y="173"/>
                    <a:pt x="92" y="173"/>
                    <a:pt x="92" y="173"/>
                  </a:cubicBezTo>
                  <a:cubicBezTo>
                    <a:pt x="93" y="169"/>
                    <a:pt x="93" y="169"/>
                    <a:pt x="93" y="169"/>
                  </a:cubicBezTo>
                  <a:cubicBezTo>
                    <a:pt x="92" y="165"/>
                    <a:pt x="92" y="165"/>
                    <a:pt x="92" y="165"/>
                  </a:cubicBezTo>
                  <a:cubicBezTo>
                    <a:pt x="92" y="162"/>
                    <a:pt x="92" y="162"/>
                    <a:pt x="92" y="162"/>
                  </a:cubicBezTo>
                  <a:cubicBezTo>
                    <a:pt x="92" y="160"/>
                    <a:pt x="92" y="160"/>
                    <a:pt x="92" y="160"/>
                  </a:cubicBezTo>
                  <a:cubicBezTo>
                    <a:pt x="93" y="159"/>
                    <a:pt x="93" y="159"/>
                    <a:pt x="93" y="159"/>
                  </a:cubicBezTo>
                  <a:cubicBezTo>
                    <a:pt x="94" y="160"/>
                    <a:pt x="94" y="160"/>
                    <a:pt x="94" y="160"/>
                  </a:cubicBezTo>
                  <a:cubicBezTo>
                    <a:pt x="95" y="161"/>
                    <a:pt x="95" y="161"/>
                    <a:pt x="95" y="161"/>
                  </a:cubicBezTo>
                  <a:cubicBezTo>
                    <a:pt x="96" y="162"/>
                    <a:pt x="96" y="162"/>
                    <a:pt x="96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59"/>
                    <a:pt x="98" y="159"/>
                    <a:pt x="98" y="159"/>
                  </a:cubicBezTo>
                  <a:cubicBezTo>
                    <a:pt x="99" y="157"/>
                    <a:pt x="99" y="157"/>
                    <a:pt x="99" y="157"/>
                  </a:cubicBezTo>
                  <a:cubicBezTo>
                    <a:pt x="99" y="155"/>
                    <a:pt x="99" y="155"/>
                    <a:pt x="99" y="155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7" y="148"/>
                    <a:pt x="97" y="148"/>
                    <a:pt x="97" y="148"/>
                  </a:cubicBezTo>
                  <a:cubicBezTo>
                    <a:pt x="96" y="145"/>
                    <a:pt x="96" y="145"/>
                    <a:pt x="96" y="145"/>
                  </a:cubicBezTo>
                  <a:cubicBezTo>
                    <a:pt x="96" y="140"/>
                    <a:pt x="96" y="140"/>
                    <a:pt x="96" y="140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98" y="133"/>
                    <a:pt x="98" y="133"/>
                    <a:pt x="98" y="133"/>
                  </a:cubicBezTo>
                  <a:cubicBezTo>
                    <a:pt x="101" y="132"/>
                    <a:pt x="101" y="132"/>
                    <a:pt x="101" y="132"/>
                  </a:cubicBezTo>
                  <a:cubicBezTo>
                    <a:pt x="101" y="129"/>
                    <a:pt x="101" y="129"/>
                    <a:pt x="101" y="129"/>
                  </a:cubicBezTo>
                  <a:cubicBezTo>
                    <a:pt x="99" y="127"/>
                    <a:pt x="99" y="127"/>
                    <a:pt x="99" y="127"/>
                  </a:cubicBezTo>
                  <a:cubicBezTo>
                    <a:pt x="99" y="124"/>
                    <a:pt x="99" y="124"/>
                    <a:pt x="99" y="124"/>
                  </a:cubicBezTo>
                  <a:cubicBezTo>
                    <a:pt x="98" y="121"/>
                    <a:pt x="98" y="121"/>
                    <a:pt x="98" y="121"/>
                  </a:cubicBezTo>
                  <a:cubicBezTo>
                    <a:pt x="96" y="120"/>
                    <a:pt x="96" y="120"/>
                    <a:pt x="96" y="120"/>
                  </a:cubicBezTo>
                  <a:cubicBezTo>
                    <a:pt x="94" y="118"/>
                    <a:pt x="94" y="118"/>
                    <a:pt x="94" y="118"/>
                  </a:cubicBezTo>
                  <a:cubicBezTo>
                    <a:pt x="92" y="120"/>
                    <a:pt x="92" y="120"/>
                    <a:pt x="92" y="120"/>
                  </a:cubicBezTo>
                  <a:cubicBezTo>
                    <a:pt x="91" y="121"/>
                    <a:pt x="91" y="121"/>
                    <a:pt x="91" y="121"/>
                  </a:cubicBezTo>
                  <a:cubicBezTo>
                    <a:pt x="89" y="123"/>
                    <a:pt x="89" y="123"/>
                    <a:pt x="89" y="123"/>
                  </a:cubicBezTo>
                  <a:cubicBezTo>
                    <a:pt x="87" y="123"/>
                    <a:pt x="87" y="123"/>
                    <a:pt x="87" y="123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7" y="118"/>
                    <a:pt x="87" y="118"/>
                    <a:pt x="87" y="118"/>
                  </a:cubicBezTo>
                  <a:cubicBezTo>
                    <a:pt x="87" y="116"/>
                    <a:pt x="87" y="116"/>
                    <a:pt x="87" y="116"/>
                  </a:cubicBezTo>
                  <a:cubicBezTo>
                    <a:pt x="86" y="115"/>
                    <a:pt x="86" y="115"/>
                    <a:pt x="86" y="115"/>
                  </a:cubicBezTo>
                  <a:cubicBezTo>
                    <a:pt x="85" y="116"/>
                    <a:pt x="85" y="116"/>
                    <a:pt x="85" y="116"/>
                  </a:cubicBezTo>
                  <a:cubicBezTo>
                    <a:pt x="83" y="117"/>
                    <a:pt x="83" y="117"/>
                    <a:pt x="83" y="117"/>
                  </a:cubicBezTo>
                  <a:cubicBezTo>
                    <a:pt x="82" y="118"/>
                    <a:pt x="82" y="118"/>
                    <a:pt x="82" y="118"/>
                  </a:cubicBezTo>
                  <a:cubicBezTo>
                    <a:pt x="79" y="117"/>
                    <a:pt x="79" y="117"/>
                    <a:pt x="79" y="117"/>
                  </a:cubicBezTo>
                  <a:cubicBezTo>
                    <a:pt x="78" y="117"/>
                    <a:pt x="78" y="117"/>
                    <a:pt x="78" y="117"/>
                  </a:cubicBezTo>
                  <a:cubicBezTo>
                    <a:pt x="76" y="118"/>
                    <a:pt x="76" y="118"/>
                    <a:pt x="76" y="118"/>
                  </a:cubicBezTo>
                  <a:cubicBezTo>
                    <a:pt x="74" y="119"/>
                    <a:pt x="74" y="119"/>
                    <a:pt x="74" y="119"/>
                  </a:cubicBezTo>
                  <a:cubicBezTo>
                    <a:pt x="71" y="117"/>
                    <a:pt x="71" y="117"/>
                    <a:pt x="71" y="117"/>
                  </a:cubicBezTo>
                  <a:cubicBezTo>
                    <a:pt x="67" y="117"/>
                    <a:pt x="67" y="117"/>
                    <a:pt x="67" y="117"/>
                  </a:cubicBezTo>
                  <a:cubicBezTo>
                    <a:pt x="65" y="117"/>
                    <a:pt x="65" y="117"/>
                    <a:pt x="65" y="117"/>
                  </a:cubicBezTo>
                  <a:cubicBezTo>
                    <a:pt x="63" y="116"/>
                    <a:pt x="63" y="116"/>
                    <a:pt x="63" y="116"/>
                  </a:cubicBezTo>
                  <a:cubicBezTo>
                    <a:pt x="60" y="114"/>
                    <a:pt x="60" y="114"/>
                    <a:pt x="60" y="114"/>
                  </a:cubicBezTo>
                  <a:cubicBezTo>
                    <a:pt x="58" y="114"/>
                    <a:pt x="58" y="114"/>
                    <a:pt x="58" y="114"/>
                  </a:cubicBezTo>
                  <a:cubicBezTo>
                    <a:pt x="57" y="112"/>
                    <a:pt x="57" y="112"/>
                    <a:pt x="57" y="112"/>
                  </a:cubicBezTo>
                  <a:cubicBezTo>
                    <a:pt x="58" y="110"/>
                    <a:pt x="58" y="110"/>
                    <a:pt x="58" y="110"/>
                  </a:cubicBezTo>
                  <a:cubicBezTo>
                    <a:pt x="60" y="109"/>
                    <a:pt x="60" y="109"/>
                    <a:pt x="60" y="109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7" y="105"/>
                    <a:pt x="57" y="105"/>
                    <a:pt x="57" y="105"/>
                  </a:cubicBezTo>
                  <a:cubicBezTo>
                    <a:pt x="54" y="105"/>
                    <a:pt x="54" y="105"/>
                    <a:pt x="54" y="105"/>
                  </a:cubicBezTo>
                  <a:cubicBezTo>
                    <a:pt x="52" y="105"/>
                    <a:pt x="52" y="105"/>
                    <a:pt x="52" y="105"/>
                  </a:cubicBezTo>
                  <a:cubicBezTo>
                    <a:pt x="51" y="103"/>
                    <a:pt x="51" y="103"/>
                    <a:pt x="51" y="103"/>
                  </a:cubicBezTo>
                  <a:cubicBezTo>
                    <a:pt x="49" y="102"/>
                    <a:pt x="49" y="102"/>
                    <a:pt x="49" y="102"/>
                  </a:cubicBezTo>
                  <a:cubicBezTo>
                    <a:pt x="46" y="102"/>
                    <a:pt x="46" y="102"/>
                    <a:pt x="46" y="102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43" y="102"/>
                    <a:pt x="43" y="102"/>
                    <a:pt x="43" y="102"/>
                  </a:cubicBezTo>
                  <a:cubicBezTo>
                    <a:pt x="42" y="99"/>
                    <a:pt x="42" y="99"/>
                    <a:pt x="42" y="99"/>
                  </a:cubicBezTo>
                  <a:cubicBezTo>
                    <a:pt x="42" y="97"/>
                    <a:pt x="42" y="97"/>
                    <a:pt x="42" y="97"/>
                  </a:cubicBezTo>
                  <a:cubicBezTo>
                    <a:pt x="39" y="97"/>
                    <a:pt x="39" y="97"/>
                    <a:pt x="39" y="97"/>
                  </a:cubicBezTo>
                  <a:cubicBezTo>
                    <a:pt x="37" y="97"/>
                    <a:pt x="37" y="97"/>
                    <a:pt x="37" y="97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38" y="94"/>
                    <a:pt x="38" y="94"/>
                    <a:pt x="38" y="94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5" y="92"/>
                    <a:pt x="35" y="92"/>
                    <a:pt x="35" y="92"/>
                  </a:cubicBezTo>
                  <a:cubicBezTo>
                    <a:pt x="34" y="93"/>
                    <a:pt x="34" y="93"/>
                    <a:pt x="34" y="93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1" y="93"/>
                    <a:pt x="31" y="93"/>
                    <a:pt x="31" y="93"/>
                  </a:cubicBezTo>
                  <a:cubicBezTo>
                    <a:pt x="29" y="91"/>
                    <a:pt x="29" y="91"/>
                    <a:pt x="29" y="91"/>
                  </a:cubicBezTo>
                  <a:cubicBezTo>
                    <a:pt x="27" y="91"/>
                    <a:pt x="27" y="91"/>
                    <a:pt x="27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3" y="91"/>
                    <a:pt x="23" y="91"/>
                    <a:pt x="23" y="91"/>
                  </a:cubicBezTo>
                  <a:cubicBezTo>
                    <a:pt x="20" y="89"/>
                    <a:pt x="20" y="89"/>
                    <a:pt x="20" y="89"/>
                  </a:cubicBezTo>
                  <a:cubicBezTo>
                    <a:pt x="17" y="89"/>
                    <a:pt x="17" y="89"/>
                    <a:pt x="17" y="89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11" y="90"/>
                    <a:pt x="11" y="90"/>
                    <a:pt x="11" y="90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5" y="90"/>
                    <a:pt x="5" y="90"/>
                    <a:pt x="5" y="90"/>
                  </a:cubicBezTo>
                  <a:cubicBezTo>
                    <a:pt x="4" y="87"/>
                    <a:pt x="4" y="87"/>
                    <a:pt x="4" y="87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2" y="80"/>
                    <a:pt x="2" y="80"/>
                    <a:pt x="2" y="80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9" y="81"/>
                    <a:pt x="9" y="81"/>
                    <a:pt x="9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9" y="76"/>
                    <a:pt x="19" y="76"/>
                    <a:pt x="19" y="76"/>
                  </a:cubicBezTo>
                  <a:cubicBezTo>
                    <a:pt x="21" y="77"/>
                    <a:pt x="21" y="77"/>
                    <a:pt x="21" y="77"/>
                  </a:cubicBezTo>
                  <a:cubicBezTo>
                    <a:pt x="22" y="79"/>
                    <a:pt x="22" y="79"/>
                    <a:pt x="22" y="79"/>
                  </a:cubicBezTo>
                  <a:cubicBezTo>
                    <a:pt x="24" y="79"/>
                    <a:pt x="24" y="79"/>
                    <a:pt x="24" y="79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28" y="77"/>
                    <a:pt x="28" y="77"/>
                    <a:pt x="28" y="77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8" y="67"/>
                    <a:pt x="28" y="67"/>
                    <a:pt x="28" y="67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30" y="63"/>
                    <a:pt x="30" y="63"/>
                    <a:pt x="30" y="63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9" y="58"/>
                    <a:pt x="39" y="58"/>
                    <a:pt x="39" y="58"/>
                  </a:cubicBezTo>
                  <a:cubicBezTo>
                    <a:pt x="41" y="60"/>
                    <a:pt x="41" y="60"/>
                    <a:pt x="41" y="60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50" y="61"/>
                    <a:pt x="50" y="61"/>
                    <a:pt x="50" y="61"/>
                  </a:cubicBezTo>
                  <a:cubicBezTo>
                    <a:pt x="53" y="61"/>
                    <a:pt x="53" y="61"/>
                    <a:pt x="53" y="61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8" y="57"/>
                    <a:pt x="58" y="57"/>
                    <a:pt x="58" y="57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63" y="54"/>
                    <a:pt x="63" y="54"/>
                    <a:pt x="63" y="54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8" y="54"/>
                    <a:pt x="68" y="54"/>
                    <a:pt x="68" y="54"/>
                  </a:cubicBezTo>
                  <a:cubicBezTo>
                    <a:pt x="70" y="52"/>
                    <a:pt x="70" y="52"/>
                    <a:pt x="70" y="52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6"/>
                    <a:pt x="74" y="46"/>
                    <a:pt x="74" y="46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8" y="40"/>
                    <a:pt x="78" y="40"/>
                    <a:pt x="78" y="40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93" y="39"/>
                    <a:pt x="93" y="39"/>
                    <a:pt x="93" y="39"/>
                  </a:cubicBezTo>
                  <a:cubicBezTo>
                    <a:pt x="94" y="38"/>
                    <a:pt x="94" y="38"/>
                    <a:pt x="94" y="38"/>
                  </a:cubicBezTo>
                  <a:cubicBezTo>
                    <a:pt x="96" y="38"/>
                    <a:pt x="96" y="38"/>
                    <a:pt x="96" y="38"/>
                  </a:cubicBezTo>
                  <a:cubicBezTo>
                    <a:pt x="97" y="40"/>
                    <a:pt x="97" y="40"/>
                    <a:pt x="97" y="40"/>
                  </a:cubicBezTo>
                  <a:cubicBezTo>
                    <a:pt x="98" y="42"/>
                    <a:pt x="98" y="42"/>
                    <a:pt x="98" y="42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100" y="45"/>
                    <a:pt x="100" y="45"/>
                    <a:pt x="100" y="45"/>
                  </a:cubicBezTo>
                  <a:cubicBezTo>
                    <a:pt x="102" y="45"/>
                    <a:pt x="102" y="45"/>
                    <a:pt x="102" y="45"/>
                  </a:cubicBezTo>
                  <a:cubicBezTo>
                    <a:pt x="105" y="45"/>
                    <a:pt x="105" y="45"/>
                    <a:pt x="105" y="45"/>
                  </a:cubicBezTo>
                  <a:cubicBezTo>
                    <a:pt x="107" y="46"/>
                    <a:pt x="107" y="46"/>
                    <a:pt x="107" y="46"/>
                  </a:cubicBezTo>
                  <a:cubicBezTo>
                    <a:pt x="110" y="47"/>
                    <a:pt x="110" y="47"/>
                    <a:pt x="110" y="47"/>
                  </a:cubicBezTo>
                  <a:cubicBezTo>
                    <a:pt x="114" y="49"/>
                    <a:pt x="114" y="49"/>
                    <a:pt x="114" y="49"/>
                  </a:cubicBezTo>
                  <a:cubicBezTo>
                    <a:pt x="117" y="52"/>
                    <a:pt x="117" y="52"/>
                    <a:pt x="117" y="52"/>
                  </a:cubicBezTo>
                  <a:cubicBezTo>
                    <a:pt x="119" y="54"/>
                    <a:pt x="119" y="54"/>
                    <a:pt x="119" y="54"/>
                  </a:cubicBezTo>
                  <a:cubicBezTo>
                    <a:pt x="120" y="55"/>
                    <a:pt x="120" y="55"/>
                    <a:pt x="120" y="55"/>
                  </a:cubicBezTo>
                  <a:cubicBezTo>
                    <a:pt x="123" y="55"/>
                    <a:pt x="123" y="55"/>
                    <a:pt x="123" y="55"/>
                  </a:cubicBezTo>
                  <a:cubicBezTo>
                    <a:pt x="124" y="54"/>
                    <a:pt x="124" y="54"/>
                    <a:pt x="124" y="54"/>
                  </a:cubicBezTo>
                  <a:cubicBezTo>
                    <a:pt x="127" y="53"/>
                    <a:pt x="127" y="53"/>
                    <a:pt x="127" y="53"/>
                  </a:cubicBezTo>
                  <a:cubicBezTo>
                    <a:pt x="129" y="54"/>
                    <a:pt x="129" y="54"/>
                    <a:pt x="129" y="54"/>
                  </a:cubicBezTo>
                  <a:cubicBezTo>
                    <a:pt x="131" y="54"/>
                    <a:pt x="131" y="54"/>
                    <a:pt x="131" y="54"/>
                  </a:cubicBezTo>
                  <a:cubicBezTo>
                    <a:pt x="134" y="55"/>
                    <a:pt x="134" y="55"/>
                    <a:pt x="134" y="55"/>
                  </a:cubicBezTo>
                  <a:cubicBezTo>
                    <a:pt x="137" y="56"/>
                    <a:pt x="137" y="56"/>
                    <a:pt x="137" y="56"/>
                  </a:cubicBezTo>
                  <a:cubicBezTo>
                    <a:pt x="140" y="55"/>
                    <a:pt x="140" y="55"/>
                    <a:pt x="140" y="55"/>
                  </a:cubicBezTo>
                  <a:cubicBezTo>
                    <a:pt x="141" y="55"/>
                    <a:pt x="141" y="55"/>
                    <a:pt x="141" y="55"/>
                  </a:cubicBezTo>
                  <a:cubicBezTo>
                    <a:pt x="142" y="57"/>
                    <a:pt x="142" y="57"/>
                    <a:pt x="142" y="57"/>
                  </a:cubicBezTo>
                  <a:cubicBezTo>
                    <a:pt x="145" y="59"/>
                    <a:pt x="145" y="59"/>
                    <a:pt x="145" y="59"/>
                  </a:cubicBezTo>
                  <a:cubicBezTo>
                    <a:pt x="147" y="60"/>
                    <a:pt x="147" y="60"/>
                    <a:pt x="147" y="60"/>
                  </a:cubicBezTo>
                  <a:cubicBezTo>
                    <a:pt x="150" y="60"/>
                    <a:pt x="150" y="60"/>
                    <a:pt x="150" y="60"/>
                  </a:cubicBezTo>
                  <a:cubicBezTo>
                    <a:pt x="149" y="62"/>
                    <a:pt x="149" y="62"/>
                    <a:pt x="149" y="62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53" y="65"/>
                    <a:pt x="153" y="65"/>
                    <a:pt x="153" y="65"/>
                  </a:cubicBezTo>
                  <a:cubicBezTo>
                    <a:pt x="155" y="65"/>
                    <a:pt x="155" y="65"/>
                    <a:pt x="155" y="65"/>
                  </a:cubicBezTo>
                  <a:cubicBezTo>
                    <a:pt x="158" y="66"/>
                    <a:pt x="158" y="66"/>
                    <a:pt x="158" y="66"/>
                  </a:cubicBezTo>
                  <a:cubicBezTo>
                    <a:pt x="160" y="65"/>
                    <a:pt x="160" y="65"/>
                    <a:pt x="160" y="65"/>
                  </a:cubicBezTo>
                  <a:cubicBezTo>
                    <a:pt x="163" y="65"/>
                    <a:pt x="163" y="65"/>
                    <a:pt x="163" y="65"/>
                  </a:cubicBezTo>
                  <a:cubicBezTo>
                    <a:pt x="166" y="66"/>
                    <a:pt x="166" y="66"/>
                    <a:pt x="166" y="66"/>
                  </a:cubicBezTo>
                  <a:cubicBezTo>
                    <a:pt x="167" y="66"/>
                    <a:pt x="167" y="66"/>
                    <a:pt x="167" y="66"/>
                  </a:cubicBezTo>
                  <a:cubicBezTo>
                    <a:pt x="168" y="65"/>
                    <a:pt x="168" y="65"/>
                    <a:pt x="168" y="65"/>
                  </a:cubicBezTo>
                  <a:cubicBezTo>
                    <a:pt x="170" y="64"/>
                    <a:pt x="170" y="64"/>
                    <a:pt x="170" y="64"/>
                  </a:cubicBezTo>
                  <a:cubicBezTo>
                    <a:pt x="171" y="62"/>
                    <a:pt x="171" y="62"/>
                    <a:pt x="171" y="62"/>
                  </a:cubicBezTo>
                  <a:cubicBezTo>
                    <a:pt x="172" y="64"/>
                    <a:pt x="172" y="64"/>
                    <a:pt x="172" y="64"/>
                  </a:cubicBezTo>
                  <a:cubicBezTo>
                    <a:pt x="172" y="66"/>
                    <a:pt x="172" y="66"/>
                    <a:pt x="172" y="66"/>
                  </a:cubicBezTo>
                  <a:cubicBezTo>
                    <a:pt x="173" y="68"/>
                    <a:pt x="173" y="68"/>
                    <a:pt x="173" y="68"/>
                  </a:cubicBezTo>
                  <a:cubicBezTo>
                    <a:pt x="175" y="67"/>
                    <a:pt x="175" y="67"/>
                    <a:pt x="175" y="67"/>
                  </a:cubicBezTo>
                  <a:cubicBezTo>
                    <a:pt x="177" y="66"/>
                    <a:pt x="177" y="66"/>
                    <a:pt x="177" y="66"/>
                  </a:cubicBezTo>
                  <a:cubicBezTo>
                    <a:pt x="180" y="65"/>
                    <a:pt x="180" y="65"/>
                    <a:pt x="180" y="65"/>
                  </a:cubicBezTo>
                  <a:cubicBezTo>
                    <a:pt x="184" y="62"/>
                    <a:pt x="184" y="62"/>
                    <a:pt x="184" y="62"/>
                  </a:cubicBezTo>
                  <a:cubicBezTo>
                    <a:pt x="185" y="59"/>
                    <a:pt x="185" y="59"/>
                    <a:pt x="185" y="59"/>
                  </a:cubicBezTo>
                  <a:cubicBezTo>
                    <a:pt x="183" y="58"/>
                    <a:pt x="183" y="58"/>
                    <a:pt x="183" y="58"/>
                  </a:cubicBezTo>
                  <a:cubicBezTo>
                    <a:pt x="184" y="56"/>
                    <a:pt x="184" y="56"/>
                    <a:pt x="184" y="56"/>
                  </a:cubicBezTo>
                  <a:cubicBezTo>
                    <a:pt x="185" y="55"/>
                    <a:pt x="185" y="55"/>
                    <a:pt x="185" y="55"/>
                  </a:cubicBezTo>
                  <a:cubicBezTo>
                    <a:pt x="187" y="55"/>
                    <a:pt x="187" y="55"/>
                    <a:pt x="187" y="55"/>
                  </a:cubicBezTo>
                  <a:cubicBezTo>
                    <a:pt x="190" y="55"/>
                    <a:pt x="190" y="55"/>
                    <a:pt x="190" y="55"/>
                  </a:cubicBezTo>
                  <a:cubicBezTo>
                    <a:pt x="192" y="55"/>
                    <a:pt x="192" y="55"/>
                    <a:pt x="192" y="55"/>
                  </a:cubicBezTo>
                  <a:cubicBezTo>
                    <a:pt x="193" y="55"/>
                    <a:pt x="193" y="55"/>
                    <a:pt x="193" y="55"/>
                  </a:cubicBezTo>
                  <a:cubicBezTo>
                    <a:pt x="193" y="57"/>
                    <a:pt x="193" y="57"/>
                    <a:pt x="193" y="57"/>
                  </a:cubicBezTo>
                  <a:cubicBezTo>
                    <a:pt x="195" y="59"/>
                    <a:pt x="195" y="59"/>
                    <a:pt x="195" y="59"/>
                  </a:cubicBezTo>
                  <a:cubicBezTo>
                    <a:pt x="197" y="59"/>
                    <a:pt x="197" y="59"/>
                    <a:pt x="197" y="59"/>
                  </a:cubicBezTo>
                  <a:cubicBezTo>
                    <a:pt x="198" y="57"/>
                    <a:pt x="198" y="57"/>
                    <a:pt x="198" y="57"/>
                  </a:cubicBezTo>
                  <a:cubicBezTo>
                    <a:pt x="198" y="55"/>
                    <a:pt x="198" y="55"/>
                    <a:pt x="198" y="55"/>
                  </a:cubicBezTo>
                  <a:cubicBezTo>
                    <a:pt x="200" y="53"/>
                    <a:pt x="200" y="53"/>
                    <a:pt x="200" y="53"/>
                  </a:cubicBezTo>
                  <a:cubicBezTo>
                    <a:pt x="201" y="53"/>
                    <a:pt x="201" y="53"/>
                    <a:pt x="201" y="53"/>
                  </a:cubicBezTo>
                  <a:cubicBezTo>
                    <a:pt x="203" y="50"/>
                    <a:pt x="203" y="50"/>
                    <a:pt x="203" y="50"/>
                  </a:cubicBezTo>
                  <a:cubicBezTo>
                    <a:pt x="205" y="49"/>
                    <a:pt x="205" y="49"/>
                    <a:pt x="205" y="49"/>
                  </a:cubicBezTo>
                  <a:cubicBezTo>
                    <a:pt x="208" y="49"/>
                    <a:pt x="208" y="49"/>
                    <a:pt x="208" y="49"/>
                  </a:cubicBezTo>
                  <a:cubicBezTo>
                    <a:pt x="209" y="49"/>
                    <a:pt x="209" y="49"/>
                    <a:pt x="209" y="49"/>
                  </a:cubicBezTo>
                  <a:cubicBezTo>
                    <a:pt x="210" y="51"/>
                    <a:pt x="210" y="51"/>
                    <a:pt x="210" y="51"/>
                  </a:cubicBezTo>
                  <a:cubicBezTo>
                    <a:pt x="211" y="52"/>
                    <a:pt x="211" y="52"/>
                    <a:pt x="211" y="52"/>
                  </a:cubicBezTo>
                  <a:cubicBezTo>
                    <a:pt x="213" y="55"/>
                    <a:pt x="213" y="55"/>
                    <a:pt x="213" y="55"/>
                  </a:cubicBezTo>
                  <a:cubicBezTo>
                    <a:pt x="214" y="55"/>
                    <a:pt x="214" y="55"/>
                    <a:pt x="214" y="55"/>
                  </a:cubicBezTo>
                  <a:cubicBezTo>
                    <a:pt x="215" y="54"/>
                    <a:pt x="215" y="54"/>
                    <a:pt x="215" y="54"/>
                  </a:cubicBezTo>
                  <a:cubicBezTo>
                    <a:pt x="216" y="51"/>
                    <a:pt x="216" y="51"/>
                    <a:pt x="216" y="51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8" y="47"/>
                    <a:pt x="218" y="47"/>
                    <a:pt x="218" y="47"/>
                  </a:cubicBezTo>
                  <a:cubicBezTo>
                    <a:pt x="217" y="46"/>
                    <a:pt x="217" y="46"/>
                    <a:pt x="217" y="46"/>
                  </a:cubicBezTo>
                  <a:cubicBezTo>
                    <a:pt x="218" y="45"/>
                    <a:pt x="218" y="45"/>
                    <a:pt x="218" y="45"/>
                  </a:cubicBezTo>
                  <a:cubicBezTo>
                    <a:pt x="219" y="45"/>
                    <a:pt x="219" y="45"/>
                    <a:pt x="219" y="45"/>
                  </a:cubicBezTo>
                  <a:cubicBezTo>
                    <a:pt x="220" y="46"/>
                    <a:pt x="220" y="46"/>
                    <a:pt x="220" y="46"/>
                  </a:cubicBezTo>
                  <a:cubicBezTo>
                    <a:pt x="222" y="47"/>
                    <a:pt x="222" y="47"/>
                    <a:pt x="222" y="47"/>
                  </a:cubicBezTo>
                  <a:cubicBezTo>
                    <a:pt x="223" y="47"/>
                    <a:pt x="223" y="47"/>
                    <a:pt x="223" y="47"/>
                  </a:cubicBezTo>
                  <a:cubicBezTo>
                    <a:pt x="223" y="43"/>
                    <a:pt x="223" y="43"/>
                    <a:pt x="223" y="43"/>
                  </a:cubicBezTo>
                  <a:cubicBezTo>
                    <a:pt x="223" y="42"/>
                    <a:pt x="223" y="42"/>
                    <a:pt x="223" y="42"/>
                  </a:cubicBezTo>
                  <a:cubicBezTo>
                    <a:pt x="225" y="42"/>
                    <a:pt x="225" y="42"/>
                    <a:pt x="225" y="42"/>
                  </a:cubicBezTo>
                  <a:cubicBezTo>
                    <a:pt x="226" y="40"/>
                    <a:pt x="226" y="40"/>
                    <a:pt x="226" y="40"/>
                  </a:cubicBezTo>
                  <a:cubicBezTo>
                    <a:pt x="226" y="38"/>
                    <a:pt x="226" y="38"/>
                    <a:pt x="226" y="38"/>
                  </a:cubicBezTo>
                  <a:cubicBezTo>
                    <a:pt x="225" y="35"/>
                    <a:pt x="225" y="35"/>
                    <a:pt x="225" y="35"/>
                  </a:cubicBezTo>
                  <a:cubicBezTo>
                    <a:pt x="225" y="34"/>
                    <a:pt x="225" y="34"/>
                    <a:pt x="225" y="34"/>
                  </a:cubicBezTo>
                  <a:cubicBezTo>
                    <a:pt x="226" y="33"/>
                    <a:pt x="226" y="33"/>
                    <a:pt x="226" y="33"/>
                  </a:cubicBezTo>
                  <a:cubicBezTo>
                    <a:pt x="227" y="34"/>
                    <a:pt x="227" y="34"/>
                    <a:pt x="227" y="34"/>
                  </a:cubicBezTo>
                  <a:cubicBezTo>
                    <a:pt x="229" y="34"/>
                    <a:pt x="229" y="34"/>
                    <a:pt x="229" y="34"/>
                  </a:cubicBezTo>
                  <a:cubicBezTo>
                    <a:pt x="229" y="31"/>
                    <a:pt x="229" y="31"/>
                    <a:pt x="229" y="31"/>
                  </a:cubicBezTo>
                  <a:cubicBezTo>
                    <a:pt x="226" y="29"/>
                    <a:pt x="226" y="29"/>
                    <a:pt x="226" y="29"/>
                  </a:cubicBezTo>
                  <a:cubicBezTo>
                    <a:pt x="226" y="27"/>
                    <a:pt x="226" y="27"/>
                    <a:pt x="226" y="27"/>
                  </a:cubicBezTo>
                  <a:cubicBezTo>
                    <a:pt x="227" y="25"/>
                    <a:pt x="227" y="25"/>
                    <a:pt x="227" y="25"/>
                  </a:cubicBezTo>
                  <a:cubicBezTo>
                    <a:pt x="229" y="26"/>
                    <a:pt x="229" y="26"/>
                    <a:pt x="229" y="26"/>
                  </a:cubicBezTo>
                  <a:cubicBezTo>
                    <a:pt x="233" y="26"/>
                    <a:pt x="233" y="26"/>
                    <a:pt x="233" y="26"/>
                  </a:cubicBezTo>
                  <a:cubicBezTo>
                    <a:pt x="234" y="25"/>
                    <a:pt x="234" y="25"/>
                    <a:pt x="234" y="25"/>
                  </a:cubicBezTo>
                  <a:cubicBezTo>
                    <a:pt x="236" y="21"/>
                    <a:pt x="236" y="21"/>
                    <a:pt x="236" y="21"/>
                  </a:cubicBezTo>
                  <a:cubicBezTo>
                    <a:pt x="237" y="19"/>
                    <a:pt x="237" y="19"/>
                    <a:pt x="237" y="19"/>
                  </a:cubicBezTo>
                  <a:cubicBezTo>
                    <a:pt x="241" y="16"/>
                    <a:pt x="241" y="16"/>
                    <a:pt x="241" y="16"/>
                  </a:cubicBezTo>
                  <a:cubicBezTo>
                    <a:pt x="245" y="13"/>
                    <a:pt x="245" y="13"/>
                    <a:pt x="245" y="13"/>
                  </a:cubicBezTo>
                  <a:cubicBezTo>
                    <a:pt x="248" y="14"/>
                    <a:pt x="248" y="14"/>
                    <a:pt x="248" y="14"/>
                  </a:cubicBezTo>
                  <a:cubicBezTo>
                    <a:pt x="251" y="14"/>
                    <a:pt x="251" y="14"/>
                    <a:pt x="251" y="14"/>
                  </a:cubicBezTo>
                  <a:cubicBezTo>
                    <a:pt x="253" y="13"/>
                    <a:pt x="253" y="13"/>
                    <a:pt x="253" y="13"/>
                  </a:cubicBezTo>
                  <a:cubicBezTo>
                    <a:pt x="253" y="11"/>
                    <a:pt x="253" y="11"/>
                    <a:pt x="253" y="11"/>
                  </a:cubicBezTo>
                  <a:cubicBezTo>
                    <a:pt x="251" y="9"/>
                    <a:pt x="251" y="9"/>
                    <a:pt x="251" y="9"/>
                  </a:cubicBezTo>
                  <a:cubicBezTo>
                    <a:pt x="249" y="8"/>
                    <a:pt x="249" y="8"/>
                    <a:pt x="249" y="8"/>
                  </a:cubicBezTo>
                  <a:cubicBezTo>
                    <a:pt x="249" y="4"/>
                    <a:pt x="249" y="4"/>
                    <a:pt x="249" y="4"/>
                  </a:cubicBezTo>
                  <a:cubicBezTo>
                    <a:pt x="249" y="1"/>
                    <a:pt x="249" y="1"/>
                    <a:pt x="249" y="1"/>
                  </a:cubicBezTo>
                  <a:cubicBezTo>
                    <a:pt x="251" y="0"/>
                    <a:pt x="251" y="0"/>
                    <a:pt x="251" y="0"/>
                  </a:cubicBezTo>
                  <a:cubicBezTo>
                    <a:pt x="253" y="1"/>
                    <a:pt x="253" y="1"/>
                    <a:pt x="253" y="1"/>
                  </a:cubicBezTo>
                  <a:cubicBezTo>
                    <a:pt x="253" y="2"/>
                    <a:pt x="253" y="2"/>
                    <a:pt x="253" y="2"/>
                  </a:cubicBezTo>
                  <a:cubicBezTo>
                    <a:pt x="255" y="5"/>
                    <a:pt x="255" y="5"/>
                    <a:pt x="255" y="5"/>
                  </a:cubicBezTo>
                  <a:cubicBezTo>
                    <a:pt x="256" y="7"/>
                    <a:pt x="256" y="7"/>
                    <a:pt x="256" y="7"/>
                  </a:cubicBezTo>
                  <a:cubicBezTo>
                    <a:pt x="258" y="8"/>
                    <a:pt x="258" y="8"/>
                    <a:pt x="258" y="8"/>
                  </a:cubicBezTo>
                  <a:cubicBezTo>
                    <a:pt x="260" y="8"/>
                    <a:pt x="260" y="8"/>
                    <a:pt x="260" y="8"/>
                  </a:cubicBezTo>
                  <a:cubicBezTo>
                    <a:pt x="260" y="9"/>
                    <a:pt x="260" y="9"/>
                    <a:pt x="260" y="9"/>
                  </a:cubicBezTo>
                  <a:cubicBezTo>
                    <a:pt x="258" y="11"/>
                    <a:pt x="258" y="11"/>
                    <a:pt x="258" y="11"/>
                  </a:cubicBezTo>
                  <a:cubicBezTo>
                    <a:pt x="259" y="13"/>
                    <a:pt x="259" y="13"/>
                    <a:pt x="259" y="13"/>
                  </a:cubicBezTo>
                  <a:cubicBezTo>
                    <a:pt x="262" y="15"/>
                    <a:pt x="262" y="15"/>
                    <a:pt x="262" y="15"/>
                  </a:cubicBezTo>
                  <a:cubicBezTo>
                    <a:pt x="264" y="17"/>
                    <a:pt x="264" y="17"/>
                    <a:pt x="264" y="17"/>
                  </a:cubicBezTo>
                  <a:cubicBezTo>
                    <a:pt x="265" y="19"/>
                    <a:pt x="265" y="19"/>
                    <a:pt x="265" y="19"/>
                  </a:cubicBezTo>
                  <a:cubicBezTo>
                    <a:pt x="263" y="20"/>
                    <a:pt x="263" y="20"/>
                    <a:pt x="263" y="20"/>
                  </a:cubicBezTo>
                  <a:cubicBezTo>
                    <a:pt x="266" y="22"/>
                    <a:pt x="266" y="22"/>
                    <a:pt x="266" y="22"/>
                  </a:cubicBezTo>
                  <a:cubicBezTo>
                    <a:pt x="268" y="22"/>
                    <a:pt x="268" y="22"/>
                    <a:pt x="268" y="22"/>
                  </a:cubicBezTo>
                  <a:cubicBezTo>
                    <a:pt x="271" y="21"/>
                    <a:pt x="271" y="21"/>
                    <a:pt x="271" y="21"/>
                  </a:cubicBezTo>
                  <a:cubicBezTo>
                    <a:pt x="274" y="21"/>
                    <a:pt x="274" y="21"/>
                    <a:pt x="274" y="21"/>
                  </a:cubicBezTo>
                  <a:cubicBezTo>
                    <a:pt x="276" y="22"/>
                    <a:pt x="276" y="22"/>
                    <a:pt x="276" y="22"/>
                  </a:cubicBezTo>
                  <a:cubicBezTo>
                    <a:pt x="279" y="24"/>
                    <a:pt x="279" y="24"/>
                    <a:pt x="279" y="24"/>
                  </a:cubicBezTo>
                  <a:cubicBezTo>
                    <a:pt x="281" y="24"/>
                    <a:pt x="281" y="24"/>
                    <a:pt x="281" y="24"/>
                  </a:cubicBezTo>
                  <a:cubicBezTo>
                    <a:pt x="283" y="21"/>
                    <a:pt x="283" y="21"/>
                    <a:pt x="283" y="21"/>
                  </a:cubicBezTo>
                  <a:cubicBezTo>
                    <a:pt x="284" y="19"/>
                    <a:pt x="284" y="19"/>
                    <a:pt x="284" y="19"/>
                  </a:cubicBezTo>
                  <a:cubicBezTo>
                    <a:pt x="286" y="19"/>
                    <a:pt x="286" y="19"/>
                    <a:pt x="286" y="19"/>
                  </a:cubicBezTo>
                  <a:cubicBezTo>
                    <a:pt x="289" y="20"/>
                    <a:pt x="289" y="20"/>
                    <a:pt x="289" y="20"/>
                  </a:cubicBezTo>
                  <a:cubicBezTo>
                    <a:pt x="293" y="20"/>
                    <a:pt x="293" y="20"/>
                    <a:pt x="293" y="20"/>
                  </a:cubicBezTo>
                  <a:cubicBezTo>
                    <a:pt x="296" y="19"/>
                    <a:pt x="296" y="19"/>
                    <a:pt x="296" y="19"/>
                  </a:cubicBezTo>
                  <a:cubicBezTo>
                    <a:pt x="298" y="21"/>
                    <a:pt x="298" y="21"/>
                    <a:pt x="298" y="21"/>
                  </a:cubicBezTo>
                  <a:cubicBezTo>
                    <a:pt x="299" y="27"/>
                    <a:pt x="299" y="27"/>
                    <a:pt x="299" y="27"/>
                  </a:cubicBezTo>
                  <a:cubicBezTo>
                    <a:pt x="295" y="31"/>
                    <a:pt x="295" y="31"/>
                    <a:pt x="295" y="31"/>
                  </a:cubicBezTo>
                  <a:cubicBezTo>
                    <a:pt x="293" y="36"/>
                    <a:pt x="293" y="36"/>
                    <a:pt x="293" y="36"/>
                  </a:cubicBezTo>
                  <a:cubicBezTo>
                    <a:pt x="290" y="40"/>
                    <a:pt x="290" y="40"/>
                    <a:pt x="290" y="40"/>
                  </a:cubicBezTo>
                  <a:cubicBezTo>
                    <a:pt x="286" y="43"/>
                    <a:pt x="286" y="43"/>
                    <a:pt x="286" y="43"/>
                  </a:cubicBezTo>
                  <a:cubicBezTo>
                    <a:pt x="285" y="45"/>
                    <a:pt x="285" y="45"/>
                    <a:pt x="285" y="45"/>
                  </a:cubicBezTo>
                  <a:cubicBezTo>
                    <a:pt x="285" y="49"/>
                    <a:pt x="285" y="49"/>
                    <a:pt x="285" y="49"/>
                  </a:cubicBezTo>
                  <a:cubicBezTo>
                    <a:pt x="288" y="49"/>
                    <a:pt x="288" y="49"/>
                    <a:pt x="288" y="49"/>
                  </a:cubicBezTo>
                  <a:cubicBezTo>
                    <a:pt x="289" y="49"/>
                    <a:pt x="289" y="49"/>
                    <a:pt x="289" y="49"/>
                  </a:cubicBezTo>
                  <a:cubicBezTo>
                    <a:pt x="290" y="47"/>
                    <a:pt x="290" y="47"/>
                    <a:pt x="290" y="47"/>
                  </a:cubicBezTo>
                  <a:cubicBezTo>
                    <a:pt x="293" y="48"/>
                    <a:pt x="293" y="48"/>
                    <a:pt x="293" y="48"/>
                  </a:cubicBezTo>
                  <a:cubicBezTo>
                    <a:pt x="294" y="50"/>
                    <a:pt x="294" y="50"/>
                    <a:pt x="294" y="50"/>
                  </a:cubicBezTo>
                  <a:cubicBezTo>
                    <a:pt x="297" y="50"/>
                    <a:pt x="297" y="50"/>
                    <a:pt x="297" y="50"/>
                  </a:cubicBezTo>
                  <a:cubicBezTo>
                    <a:pt x="301" y="49"/>
                    <a:pt x="301" y="49"/>
                    <a:pt x="301" y="49"/>
                  </a:cubicBezTo>
                  <a:cubicBezTo>
                    <a:pt x="302" y="47"/>
                    <a:pt x="302" y="47"/>
                    <a:pt x="302" y="47"/>
                  </a:cubicBezTo>
                  <a:cubicBezTo>
                    <a:pt x="301" y="46"/>
                    <a:pt x="301" y="46"/>
                    <a:pt x="301" y="46"/>
                  </a:cubicBezTo>
                  <a:cubicBezTo>
                    <a:pt x="301" y="44"/>
                    <a:pt x="301" y="44"/>
                    <a:pt x="301" y="44"/>
                  </a:cubicBezTo>
                  <a:cubicBezTo>
                    <a:pt x="305" y="43"/>
                    <a:pt x="305" y="43"/>
                    <a:pt x="305" y="43"/>
                  </a:cubicBezTo>
                  <a:cubicBezTo>
                    <a:pt x="307" y="40"/>
                    <a:pt x="307" y="40"/>
                    <a:pt x="307" y="40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1" y="37"/>
                    <a:pt x="311" y="37"/>
                    <a:pt x="311" y="37"/>
                  </a:cubicBezTo>
                  <a:cubicBezTo>
                    <a:pt x="314" y="36"/>
                    <a:pt x="314" y="36"/>
                    <a:pt x="314" y="36"/>
                  </a:cubicBezTo>
                  <a:cubicBezTo>
                    <a:pt x="315" y="36"/>
                    <a:pt x="315" y="36"/>
                    <a:pt x="315" y="36"/>
                  </a:cubicBezTo>
                  <a:cubicBezTo>
                    <a:pt x="315" y="36"/>
                    <a:pt x="315" y="37"/>
                    <a:pt x="316" y="38"/>
                  </a:cubicBezTo>
                  <a:cubicBezTo>
                    <a:pt x="316" y="38"/>
                    <a:pt x="317" y="39"/>
                    <a:pt x="318" y="40"/>
                  </a:cubicBezTo>
                  <a:cubicBezTo>
                    <a:pt x="318" y="41"/>
                    <a:pt x="319" y="43"/>
                    <a:pt x="319" y="45"/>
                  </a:cubicBezTo>
                  <a:cubicBezTo>
                    <a:pt x="319" y="46"/>
                    <a:pt x="317" y="47"/>
                    <a:pt x="317" y="47"/>
                  </a:cubicBezTo>
                  <a:cubicBezTo>
                    <a:pt x="316" y="49"/>
                    <a:pt x="316" y="52"/>
                    <a:pt x="316" y="53"/>
                  </a:cubicBezTo>
                  <a:cubicBezTo>
                    <a:pt x="314" y="57"/>
                    <a:pt x="314" y="57"/>
                    <a:pt x="314" y="57"/>
                  </a:cubicBezTo>
                  <a:cubicBezTo>
                    <a:pt x="314" y="57"/>
                    <a:pt x="314" y="58"/>
                    <a:pt x="314" y="59"/>
                  </a:cubicBezTo>
                  <a:cubicBezTo>
                    <a:pt x="313" y="61"/>
                    <a:pt x="314" y="65"/>
                    <a:pt x="314" y="67"/>
                  </a:cubicBezTo>
                  <a:cubicBezTo>
                    <a:pt x="314" y="69"/>
                    <a:pt x="314" y="73"/>
                    <a:pt x="314" y="76"/>
                  </a:cubicBezTo>
                  <a:cubicBezTo>
                    <a:pt x="313" y="77"/>
                    <a:pt x="311" y="81"/>
                    <a:pt x="311" y="82"/>
                  </a:cubicBezTo>
                  <a:cubicBezTo>
                    <a:pt x="311" y="82"/>
                    <a:pt x="309" y="85"/>
                    <a:pt x="308" y="86"/>
                  </a:cubicBezTo>
                  <a:cubicBezTo>
                    <a:pt x="307" y="87"/>
                    <a:pt x="305" y="88"/>
                    <a:pt x="304" y="88"/>
                  </a:cubicBezTo>
                  <a:cubicBezTo>
                    <a:pt x="303" y="89"/>
                    <a:pt x="302" y="91"/>
                    <a:pt x="301" y="92"/>
                  </a:cubicBezTo>
                  <a:cubicBezTo>
                    <a:pt x="300" y="92"/>
                    <a:pt x="297" y="94"/>
                    <a:pt x="296" y="95"/>
                  </a:cubicBezTo>
                  <a:cubicBezTo>
                    <a:pt x="295" y="95"/>
                    <a:pt x="293" y="97"/>
                    <a:pt x="292" y="98"/>
                  </a:cubicBezTo>
                  <a:cubicBezTo>
                    <a:pt x="292" y="99"/>
                    <a:pt x="291" y="102"/>
                    <a:pt x="291" y="103"/>
                  </a:cubicBezTo>
                  <a:cubicBezTo>
                    <a:pt x="292" y="105"/>
                    <a:pt x="293" y="107"/>
                    <a:pt x="293" y="109"/>
                  </a:cubicBezTo>
                  <a:cubicBezTo>
                    <a:pt x="293" y="110"/>
                    <a:pt x="294" y="113"/>
                    <a:pt x="294" y="114"/>
                  </a:cubicBezTo>
                  <a:cubicBezTo>
                    <a:pt x="293" y="115"/>
                    <a:pt x="292" y="116"/>
                    <a:pt x="291" y="117"/>
                  </a:cubicBezTo>
                  <a:cubicBezTo>
                    <a:pt x="290" y="118"/>
                    <a:pt x="290" y="119"/>
                    <a:pt x="290" y="120"/>
                  </a:cubicBezTo>
                  <a:cubicBezTo>
                    <a:pt x="291" y="120"/>
                    <a:pt x="293" y="121"/>
                    <a:pt x="293" y="121"/>
                  </a:cubicBezTo>
                  <a:cubicBezTo>
                    <a:pt x="293" y="121"/>
                    <a:pt x="296" y="121"/>
                    <a:pt x="296" y="121"/>
                  </a:cubicBezTo>
                  <a:cubicBezTo>
                    <a:pt x="297" y="121"/>
                    <a:pt x="300" y="122"/>
                    <a:pt x="301" y="123"/>
                  </a:cubicBezTo>
                  <a:cubicBezTo>
                    <a:pt x="302" y="123"/>
                    <a:pt x="304" y="126"/>
                    <a:pt x="305" y="128"/>
                  </a:cubicBezTo>
                  <a:cubicBezTo>
                    <a:pt x="307" y="128"/>
                    <a:pt x="308" y="130"/>
                    <a:pt x="310" y="131"/>
                  </a:cubicBezTo>
                  <a:cubicBezTo>
                    <a:pt x="311" y="131"/>
                    <a:pt x="314" y="132"/>
                    <a:pt x="315" y="133"/>
                  </a:cubicBezTo>
                  <a:cubicBezTo>
                    <a:pt x="316" y="134"/>
                    <a:pt x="319" y="136"/>
                    <a:pt x="320" y="138"/>
                  </a:cubicBezTo>
                  <a:cubicBezTo>
                    <a:pt x="322" y="139"/>
                    <a:pt x="323" y="142"/>
                    <a:pt x="325" y="143"/>
                  </a:cubicBezTo>
                  <a:cubicBezTo>
                    <a:pt x="325" y="144"/>
                    <a:pt x="326" y="147"/>
                    <a:pt x="327" y="147"/>
                  </a:cubicBezTo>
                  <a:cubicBezTo>
                    <a:pt x="328" y="148"/>
                    <a:pt x="330" y="151"/>
                    <a:pt x="332" y="151"/>
                  </a:cubicBezTo>
                  <a:cubicBezTo>
                    <a:pt x="333" y="152"/>
                    <a:pt x="336" y="153"/>
                    <a:pt x="338" y="153"/>
                  </a:cubicBezTo>
                  <a:cubicBezTo>
                    <a:pt x="338" y="154"/>
                    <a:pt x="340" y="154"/>
                    <a:pt x="341" y="154"/>
                  </a:cubicBezTo>
                  <a:cubicBezTo>
                    <a:pt x="341" y="154"/>
                    <a:pt x="341" y="154"/>
                    <a:pt x="341" y="154"/>
                  </a:cubicBezTo>
                  <a:cubicBezTo>
                    <a:pt x="342" y="155"/>
                    <a:pt x="344" y="157"/>
                    <a:pt x="345" y="158"/>
                  </a:cubicBezTo>
                  <a:cubicBezTo>
                    <a:pt x="345" y="159"/>
                    <a:pt x="345" y="159"/>
                    <a:pt x="345" y="160"/>
                  </a:cubicBezTo>
                  <a:cubicBezTo>
                    <a:pt x="346" y="160"/>
                    <a:pt x="345" y="161"/>
                    <a:pt x="345" y="162"/>
                  </a:cubicBezTo>
                  <a:cubicBezTo>
                    <a:pt x="345" y="162"/>
                    <a:pt x="344" y="163"/>
                    <a:pt x="344" y="163"/>
                  </a:cubicBezTo>
                  <a:cubicBezTo>
                    <a:pt x="343" y="164"/>
                    <a:pt x="342" y="165"/>
                    <a:pt x="342" y="166"/>
                  </a:cubicBezTo>
                  <a:cubicBezTo>
                    <a:pt x="342" y="167"/>
                    <a:pt x="344" y="169"/>
                    <a:pt x="344" y="170"/>
                  </a:cubicBezTo>
                  <a:cubicBezTo>
                    <a:pt x="344" y="171"/>
                    <a:pt x="345" y="174"/>
                    <a:pt x="345" y="175"/>
                  </a:cubicBezTo>
                  <a:cubicBezTo>
                    <a:pt x="345" y="176"/>
                    <a:pt x="344" y="177"/>
                    <a:pt x="343" y="178"/>
                  </a:cubicBezTo>
                  <a:cubicBezTo>
                    <a:pt x="342" y="180"/>
                    <a:pt x="341" y="183"/>
                    <a:pt x="340" y="184"/>
                  </a:cubicBezTo>
                  <a:cubicBezTo>
                    <a:pt x="339" y="184"/>
                    <a:pt x="338" y="185"/>
                    <a:pt x="337" y="185"/>
                  </a:cubicBezTo>
                  <a:cubicBezTo>
                    <a:pt x="337" y="187"/>
                    <a:pt x="337" y="188"/>
                    <a:pt x="338" y="190"/>
                  </a:cubicBezTo>
                  <a:cubicBezTo>
                    <a:pt x="338" y="192"/>
                    <a:pt x="339" y="196"/>
                    <a:pt x="340" y="198"/>
                  </a:cubicBezTo>
                  <a:cubicBezTo>
                    <a:pt x="340" y="200"/>
                    <a:pt x="340" y="203"/>
                    <a:pt x="341" y="205"/>
                  </a:cubicBezTo>
                  <a:cubicBezTo>
                    <a:pt x="341" y="206"/>
                    <a:pt x="342" y="207"/>
                    <a:pt x="342" y="209"/>
                  </a:cubicBezTo>
                  <a:cubicBezTo>
                    <a:pt x="343" y="209"/>
                    <a:pt x="345" y="211"/>
                    <a:pt x="347" y="211"/>
                  </a:cubicBezTo>
                  <a:cubicBezTo>
                    <a:pt x="348" y="212"/>
                    <a:pt x="351" y="212"/>
                    <a:pt x="351" y="213"/>
                  </a:cubicBezTo>
                  <a:cubicBezTo>
                    <a:pt x="352" y="213"/>
                    <a:pt x="355" y="214"/>
                    <a:pt x="355" y="216"/>
                  </a:cubicBezTo>
                  <a:cubicBezTo>
                    <a:pt x="356" y="217"/>
                    <a:pt x="357" y="218"/>
                    <a:pt x="356" y="220"/>
                  </a:cubicBezTo>
                  <a:cubicBezTo>
                    <a:pt x="356" y="220"/>
                    <a:pt x="355" y="222"/>
                    <a:pt x="355" y="222"/>
                  </a:cubicBezTo>
                  <a:cubicBezTo>
                    <a:pt x="355" y="223"/>
                    <a:pt x="354" y="224"/>
                    <a:pt x="354" y="224"/>
                  </a:cubicBezTo>
                  <a:cubicBezTo>
                    <a:pt x="354" y="224"/>
                    <a:pt x="354" y="225"/>
                    <a:pt x="354" y="226"/>
                  </a:cubicBezTo>
                  <a:cubicBezTo>
                    <a:pt x="354" y="226"/>
                    <a:pt x="355" y="226"/>
                    <a:pt x="355" y="227"/>
                  </a:cubicBezTo>
                  <a:cubicBezTo>
                    <a:pt x="355" y="228"/>
                    <a:pt x="355" y="229"/>
                    <a:pt x="355" y="229"/>
                  </a:cubicBezTo>
                  <a:cubicBezTo>
                    <a:pt x="355" y="229"/>
                    <a:pt x="354" y="231"/>
                    <a:pt x="353" y="231"/>
                  </a:cubicBezTo>
                  <a:cubicBezTo>
                    <a:pt x="353" y="232"/>
                    <a:pt x="352" y="233"/>
                    <a:pt x="352" y="234"/>
                  </a:cubicBezTo>
                  <a:cubicBezTo>
                    <a:pt x="352" y="235"/>
                    <a:pt x="352" y="236"/>
                    <a:pt x="352" y="237"/>
                  </a:cubicBezTo>
                  <a:cubicBezTo>
                    <a:pt x="353" y="237"/>
                    <a:pt x="353" y="239"/>
                    <a:pt x="354" y="239"/>
                  </a:cubicBezTo>
                  <a:cubicBezTo>
                    <a:pt x="355" y="240"/>
                    <a:pt x="356" y="240"/>
                    <a:pt x="357" y="241"/>
                  </a:cubicBezTo>
                  <a:cubicBezTo>
                    <a:pt x="358" y="241"/>
                    <a:pt x="360" y="243"/>
                    <a:pt x="360" y="243"/>
                  </a:cubicBezTo>
                  <a:cubicBezTo>
                    <a:pt x="361" y="244"/>
                    <a:pt x="362" y="247"/>
                    <a:pt x="362" y="248"/>
                  </a:cubicBezTo>
                  <a:cubicBezTo>
                    <a:pt x="362" y="248"/>
                    <a:pt x="362" y="250"/>
                    <a:pt x="362" y="251"/>
                  </a:cubicBezTo>
                  <a:cubicBezTo>
                    <a:pt x="361" y="251"/>
                    <a:pt x="360" y="252"/>
                    <a:pt x="359" y="253"/>
                  </a:cubicBezTo>
                  <a:cubicBezTo>
                    <a:pt x="359" y="254"/>
                    <a:pt x="358" y="255"/>
                    <a:pt x="358" y="255"/>
                  </a:cubicBezTo>
                  <a:cubicBezTo>
                    <a:pt x="358" y="256"/>
                    <a:pt x="358" y="258"/>
                    <a:pt x="358" y="258"/>
                  </a:cubicBezTo>
                  <a:cubicBezTo>
                    <a:pt x="358" y="259"/>
                    <a:pt x="358" y="261"/>
                    <a:pt x="358" y="262"/>
                  </a:cubicBezTo>
                  <a:cubicBezTo>
                    <a:pt x="358" y="264"/>
                    <a:pt x="359" y="266"/>
                    <a:pt x="358" y="267"/>
                  </a:cubicBezTo>
                  <a:cubicBezTo>
                    <a:pt x="358" y="269"/>
                    <a:pt x="358" y="271"/>
                    <a:pt x="357" y="272"/>
                  </a:cubicBezTo>
                  <a:cubicBezTo>
                    <a:pt x="356" y="273"/>
                    <a:pt x="354" y="274"/>
                    <a:pt x="353" y="276"/>
                  </a:cubicBezTo>
                  <a:cubicBezTo>
                    <a:pt x="353" y="277"/>
                    <a:pt x="352" y="280"/>
                    <a:pt x="351" y="281"/>
                  </a:cubicBezTo>
                  <a:cubicBezTo>
                    <a:pt x="350" y="282"/>
                    <a:pt x="348" y="283"/>
                    <a:pt x="347" y="284"/>
                  </a:cubicBezTo>
                  <a:cubicBezTo>
                    <a:pt x="347" y="285"/>
                    <a:pt x="347" y="287"/>
                    <a:pt x="348" y="287"/>
                  </a:cubicBezTo>
                  <a:cubicBezTo>
                    <a:pt x="348" y="288"/>
                    <a:pt x="348" y="289"/>
                    <a:pt x="349" y="289"/>
                  </a:cubicBezTo>
                  <a:cubicBezTo>
                    <a:pt x="349" y="290"/>
                    <a:pt x="351" y="291"/>
                    <a:pt x="351" y="291"/>
                  </a:cubicBezTo>
                  <a:cubicBezTo>
                    <a:pt x="352" y="292"/>
                    <a:pt x="353" y="292"/>
                    <a:pt x="353" y="292"/>
                  </a:cubicBezTo>
                  <a:cubicBezTo>
                    <a:pt x="354" y="293"/>
                    <a:pt x="354" y="295"/>
                    <a:pt x="354" y="296"/>
                  </a:cubicBezTo>
                  <a:cubicBezTo>
                    <a:pt x="354" y="298"/>
                    <a:pt x="353" y="300"/>
                    <a:pt x="354" y="300"/>
                  </a:cubicBezTo>
                  <a:cubicBezTo>
                    <a:pt x="355" y="302"/>
                    <a:pt x="356" y="303"/>
                    <a:pt x="357" y="304"/>
                  </a:cubicBezTo>
                  <a:cubicBezTo>
                    <a:pt x="358" y="305"/>
                    <a:pt x="361" y="307"/>
                    <a:pt x="362" y="308"/>
                  </a:cubicBezTo>
                  <a:cubicBezTo>
                    <a:pt x="363" y="309"/>
                    <a:pt x="365" y="311"/>
                    <a:pt x="366" y="313"/>
                  </a:cubicBezTo>
                  <a:close/>
                  <a:moveTo>
                    <a:pt x="257" y="187"/>
                  </a:moveTo>
                  <a:cubicBezTo>
                    <a:pt x="257" y="185"/>
                    <a:pt x="257" y="185"/>
                    <a:pt x="257" y="185"/>
                  </a:cubicBezTo>
                  <a:cubicBezTo>
                    <a:pt x="255" y="184"/>
                    <a:pt x="255" y="184"/>
                    <a:pt x="255" y="184"/>
                  </a:cubicBezTo>
                  <a:cubicBezTo>
                    <a:pt x="254" y="184"/>
                    <a:pt x="254" y="184"/>
                    <a:pt x="254" y="184"/>
                  </a:cubicBezTo>
                  <a:cubicBezTo>
                    <a:pt x="253" y="183"/>
                    <a:pt x="253" y="183"/>
                    <a:pt x="253" y="183"/>
                  </a:cubicBezTo>
                  <a:cubicBezTo>
                    <a:pt x="252" y="183"/>
                    <a:pt x="252" y="183"/>
                    <a:pt x="252" y="183"/>
                  </a:cubicBezTo>
                  <a:cubicBezTo>
                    <a:pt x="251" y="184"/>
                    <a:pt x="251" y="184"/>
                    <a:pt x="251" y="184"/>
                  </a:cubicBezTo>
                  <a:cubicBezTo>
                    <a:pt x="249" y="184"/>
                    <a:pt x="249" y="184"/>
                    <a:pt x="249" y="184"/>
                  </a:cubicBezTo>
                  <a:cubicBezTo>
                    <a:pt x="248" y="183"/>
                    <a:pt x="248" y="183"/>
                    <a:pt x="248" y="183"/>
                  </a:cubicBezTo>
                  <a:cubicBezTo>
                    <a:pt x="246" y="182"/>
                    <a:pt x="246" y="182"/>
                    <a:pt x="246" y="182"/>
                  </a:cubicBezTo>
                  <a:cubicBezTo>
                    <a:pt x="243" y="182"/>
                    <a:pt x="243" y="182"/>
                    <a:pt x="243" y="182"/>
                  </a:cubicBezTo>
                  <a:cubicBezTo>
                    <a:pt x="242" y="182"/>
                    <a:pt x="242" y="182"/>
                    <a:pt x="242" y="182"/>
                  </a:cubicBezTo>
                  <a:cubicBezTo>
                    <a:pt x="241" y="180"/>
                    <a:pt x="241" y="180"/>
                    <a:pt x="241" y="180"/>
                  </a:cubicBezTo>
                  <a:cubicBezTo>
                    <a:pt x="242" y="179"/>
                    <a:pt x="242" y="179"/>
                    <a:pt x="242" y="179"/>
                  </a:cubicBezTo>
                  <a:cubicBezTo>
                    <a:pt x="244" y="179"/>
                    <a:pt x="244" y="179"/>
                    <a:pt x="244" y="179"/>
                  </a:cubicBezTo>
                  <a:cubicBezTo>
                    <a:pt x="244" y="178"/>
                    <a:pt x="244" y="178"/>
                    <a:pt x="244" y="178"/>
                  </a:cubicBezTo>
                  <a:cubicBezTo>
                    <a:pt x="244" y="176"/>
                    <a:pt x="244" y="176"/>
                    <a:pt x="244" y="176"/>
                  </a:cubicBezTo>
                  <a:cubicBezTo>
                    <a:pt x="244" y="174"/>
                    <a:pt x="244" y="174"/>
                    <a:pt x="244" y="174"/>
                  </a:cubicBezTo>
                  <a:cubicBezTo>
                    <a:pt x="244" y="173"/>
                    <a:pt x="244" y="173"/>
                    <a:pt x="244" y="173"/>
                  </a:cubicBezTo>
                  <a:cubicBezTo>
                    <a:pt x="246" y="173"/>
                    <a:pt x="246" y="173"/>
                    <a:pt x="246" y="173"/>
                  </a:cubicBezTo>
                  <a:cubicBezTo>
                    <a:pt x="247" y="172"/>
                    <a:pt x="247" y="172"/>
                    <a:pt x="247" y="172"/>
                  </a:cubicBezTo>
                  <a:cubicBezTo>
                    <a:pt x="246" y="170"/>
                    <a:pt x="246" y="170"/>
                    <a:pt x="246" y="170"/>
                  </a:cubicBezTo>
                  <a:cubicBezTo>
                    <a:pt x="243" y="170"/>
                    <a:pt x="243" y="170"/>
                    <a:pt x="243" y="170"/>
                  </a:cubicBezTo>
                  <a:cubicBezTo>
                    <a:pt x="241" y="171"/>
                    <a:pt x="241" y="171"/>
                    <a:pt x="241" y="171"/>
                  </a:cubicBezTo>
                  <a:cubicBezTo>
                    <a:pt x="238" y="170"/>
                    <a:pt x="238" y="170"/>
                    <a:pt x="238" y="170"/>
                  </a:cubicBezTo>
                  <a:cubicBezTo>
                    <a:pt x="236" y="167"/>
                    <a:pt x="236" y="167"/>
                    <a:pt x="236" y="167"/>
                  </a:cubicBezTo>
                  <a:cubicBezTo>
                    <a:pt x="235" y="164"/>
                    <a:pt x="235" y="164"/>
                    <a:pt x="235" y="164"/>
                  </a:cubicBezTo>
                  <a:cubicBezTo>
                    <a:pt x="233" y="162"/>
                    <a:pt x="233" y="162"/>
                    <a:pt x="233" y="162"/>
                  </a:cubicBezTo>
                  <a:cubicBezTo>
                    <a:pt x="230" y="161"/>
                    <a:pt x="230" y="161"/>
                    <a:pt x="230" y="161"/>
                  </a:cubicBezTo>
                  <a:cubicBezTo>
                    <a:pt x="228" y="159"/>
                    <a:pt x="228" y="159"/>
                    <a:pt x="228" y="159"/>
                  </a:cubicBezTo>
                  <a:cubicBezTo>
                    <a:pt x="227" y="158"/>
                    <a:pt x="227" y="158"/>
                    <a:pt x="227" y="158"/>
                  </a:cubicBezTo>
                  <a:cubicBezTo>
                    <a:pt x="228" y="156"/>
                    <a:pt x="228" y="156"/>
                    <a:pt x="228" y="156"/>
                  </a:cubicBezTo>
                  <a:cubicBezTo>
                    <a:pt x="229" y="155"/>
                    <a:pt x="229" y="155"/>
                    <a:pt x="229" y="155"/>
                  </a:cubicBezTo>
                  <a:cubicBezTo>
                    <a:pt x="228" y="152"/>
                    <a:pt x="228" y="152"/>
                    <a:pt x="228" y="152"/>
                  </a:cubicBezTo>
                  <a:cubicBezTo>
                    <a:pt x="227" y="150"/>
                    <a:pt x="227" y="150"/>
                    <a:pt x="227" y="150"/>
                  </a:cubicBezTo>
                  <a:cubicBezTo>
                    <a:pt x="225" y="148"/>
                    <a:pt x="225" y="148"/>
                    <a:pt x="225" y="148"/>
                  </a:cubicBezTo>
                  <a:cubicBezTo>
                    <a:pt x="223" y="149"/>
                    <a:pt x="223" y="149"/>
                    <a:pt x="223" y="149"/>
                  </a:cubicBezTo>
                  <a:cubicBezTo>
                    <a:pt x="223" y="150"/>
                    <a:pt x="223" y="150"/>
                    <a:pt x="223" y="150"/>
                  </a:cubicBezTo>
                  <a:cubicBezTo>
                    <a:pt x="223" y="153"/>
                    <a:pt x="223" y="153"/>
                    <a:pt x="223" y="153"/>
                  </a:cubicBezTo>
                  <a:cubicBezTo>
                    <a:pt x="223" y="154"/>
                    <a:pt x="223" y="154"/>
                    <a:pt x="223" y="154"/>
                  </a:cubicBezTo>
                  <a:cubicBezTo>
                    <a:pt x="223" y="155"/>
                    <a:pt x="223" y="155"/>
                    <a:pt x="223" y="155"/>
                  </a:cubicBezTo>
                  <a:cubicBezTo>
                    <a:pt x="223" y="157"/>
                    <a:pt x="223" y="157"/>
                    <a:pt x="223" y="157"/>
                  </a:cubicBezTo>
                  <a:cubicBezTo>
                    <a:pt x="221" y="157"/>
                    <a:pt x="221" y="157"/>
                    <a:pt x="221" y="157"/>
                  </a:cubicBezTo>
                  <a:cubicBezTo>
                    <a:pt x="220" y="156"/>
                    <a:pt x="220" y="156"/>
                    <a:pt x="220" y="156"/>
                  </a:cubicBezTo>
                  <a:cubicBezTo>
                    <a:pt x="218" y="155"/>
                    <a:pt x="218" y="155"/>
                    <a:pt x="218" y="155"/>
                  </a:cubicBezTo>
                  <a:cubicBezTo>
                    <a:pt x="216" y="154"/>
                    <a:pt x="216" y="154"/>
                    <a:pt x="216" y="154"/>
                  </a:cubicBezTo>
                  <a:cubicBezTo>
                    <a:pt x="215" y="155"/>
                    <a:pt x="215" y="155"/>
                    <a:pt x="215" y="155"/>
                  </a:cubicBezTo>
                  <a:cubicBezTo>
                    <a:pt x="214" y="157"/>
                    <a:pt x="214" y="157"/>
                    <a:pt x="214" y="157"/>
                  </a:cubicBezTo>
                  <a:cubicBezTo>
                    <a:pt x="212" y="158"/>
                    <a:pt x="212" y="158"/>
                    <a:pt x="212" y="158"/>
                  </a:cubicBezTo>
                  <a:cubicBezTo>
                    <a:pt x="209" y="156"/>
                    <a:pt x="209" y="156"/>
                    <a:pt x="209" y="156"/>
                  </a:cubicBezTo>
                  <a:cubicBezTo>
                    <a:pt x="208" y="153"/>
                    <a:pt x="208" y="153"/>
                    <a:pt x="208" y="153"/>
                  </a:cubicBezTo>
                  <a:cubicBezTo>
                    <a:pt x="207" y="152"/>
                    <a:pt x="207" y="152"/>
                    <a:pt x="207" y="152"/>
                  </a:cubicBezTo>
                  <a:cubicBezTo>
                    <a:pt x="205" y="151"/>
                    <a:pt x="205" y="151"/>
                    <a:pt x="205" y="151"/>
                  </a:cubicBezTo>
                  <a:cubicBezTo>
                    <a:pt x="204" y="153"/>
                    <a:pt x="204" y="153"/>
                    <a:pt x="204" y="153"/>
                  </a:cubicBezTo>
                  <a:cubicBezTo>
                    <a:pt x="204" y="155"/>
                    <a:pt x="204" y="155"/>
                    <a:pt x="204" y="155"/>
                  </a:cubicBezTo>
                  <a:cubicBezTo>
                    <a:pt x="202" y="157"/>
                    <a:pt x="202" y="157"/>
                    <a:pt x="202" y="157"/>
                  </a:cubicBezTo>
                  <a:cubicBezTo>
                    <a:pt x="200" y="158"/>
                    <a:pt x="200" y="158"/>
                    <a:pt x="200" y="158"/>
                  </a:cubicBezTo>
                  <a:cubicBezTo>
                    <a:pt x="198" y="159"/>
                    <a:pt x="198" y="159"/>
                    <a:pt x="198" y="159"/>
                  </a:cubicBezTo>
                  <a:cubicBezTo>
                    <a:pt x="199" y="161"/>
                    <a:pt x="199" y="161"/>
                    <a:pt x="199" y="161"/>
                  </a:cubicBezTo>
                  <a:cubicBezTo>
                    <a:pt x="200" y="162"/>
                    <a:pt x="200" y="162"/>
                    <a:pt x="200" y="162"/>
                  </a:cubicBezTo>
                  <a:cubicBezTo>
                    <a:pt x="201" y="164"/>
                    <a:pt x="201" y="164"/>
                    <a:pt x="201" y="164"/>
                  </a:cubicBezTo>
                  <a:cubicBezTo>
                    <a:pt x="200" y="165"/>
                    <a:pt x="200" y="165"/>
                    <a:pt x="200" y="165"/>
                  </a:cubicBezTo>
                  <a:cubicBezTo>
                    <a:pt x="197" y="164"/>
                    <a:pt x="197" y="164"/>
                    <a:pt x="197" y="164"/>
                  </a:cubicBezTo>
                  <a:cubicBezTo>
                    <a:pt x="196" y="162"/>
                    <a:pt x="196" y="162"/>
                    <a:pt x="196" y="162"/>
                  </a:cubicBezTo>
                  <a:cubicBezTo>
                    <a:pt x="194" y="163"/>
                    <a:pt x="194" y="163"/>
                    <a:pt x="194" y="163"/>
                  </a:cubicBezTo>
                  <a:cubicBezTo>
                    <a:pt x="193" y="165"/>
                    <a:pt x="193" y="165"/>
                    <a:pt x="193" y="165"/>
                  </a:cubicBezTo>
                  <a:cubicBezTo>
                    <a:pt x="193" y="166"/>
                    <a:pt x="193" y="166"/>
                    <a:pt x="193" y="166"/>
                  </a:cubicBezTo>
                  <a:cubicBezTo>
                    <a:pt x="194" y="168"/>
                    <a:pt x="194" y="168"/>
                    <a:pt x="194" y="168"/>
                  </a:cubicBezTo>
                  <a:cubicBezTo>
                    <a:pt x="195" y="170"/>
                    <a:pt x="195" y="170"/>
                    <a:pt x="195" y="170"/>
                  </a:cubicBezTo>
                  <a:cubicBezTo>
                    <a:pt x="194" y="170"/>
                    <a:pt x="194" y="170"/>
                    <a:pt x="194" y="170"/>
                  </a:cubicBezTo>
                  <a:cubicBezTo>
                    <a:pt x="192" y="170"/>
                    <a:pt x="192" y="170"/>
                    <a:pt x="192" y="170"/>
                  </a:cubicBezTo>
                  <a:cubicBezTo>
                    <a:pt x="190" y="171"/>
                    <a:pt x="190" y="171"/>
                    <a:pt x="190" y="171"/>
                  </a:cubicBezTo>
                  <a:cubicBezTo>
                    <a:pt x="190" y="174"/>
                    <a:pt x="190" y="174"/>
                    <a:pt x="190" y="174"/>
                  </a:cubicBezTo>
                  <a:cubicBezTo>
                    <a:pt x="191" y="176"/>
                    <a:pt x="191" y="176"/>
                    <a:pt x="191" y="176"/>
                  </a:cubicBezTo>
                  <a:cubicBezTo>
                    <a:pt x="194" y="177"/>
                    <a:pt x="194" y="177"/>
                    <a:pt x="194" y="177"/>
                  </a:cubicBezTo>
                  <a:cubicBezTo>
                    <a:pt x="195" y="179"/>
                    <a:pt x="195" y="179"/>
                    <a:pt x="195" y="179"/>
                  </a:cubicBezTo>
                  <a:cubicBezTo>
                    <a:pt x="194" y="180"/>
                    <a:pt x="194" y="180"/>
                    <a:pt x="194" y="180"/>
                  </a:cubicBezTo>
                  <a:cubicBezTo>
                    <a:pt x="192" y="183"/>
                    <a:pt x="192" y="183"/>
                    <a:pt x="192" y="183"/>
                  </a:cubicBezTo>
                  <a:cubicBezTo>
                    <a:pt x="190" y="185"/>
                    <a:pt x="190" y="185"/>
                    <a:pt x="190" y="185"/>
                  </a:cubicBezTo>
                  <a:cubicBezTo>
                    <a:pt x="190" y="188"/>
                    <a:pt x="190" y="188"/>
                    <a:pt x="190" y="188"/>
                  </a:cubicBezTo>
                  <a:cubicBezTo>
                    <a:pt x="189" y="191"/>
                    <a:pt x="189" y="191"/>
                    <a:pt x="189" y="191"/>
                  </a:cubicBezTo>
                  <a:cubicBezTo>
                    <a:pt x="190" y="193"/>
                    <a:pt x="190" y="193"/>
                    <a:pt x="190" y="193"/>
                  </a:cubicBezTo>
                  <a:cubicBezTo>
                    <a:pt x="192" y="195"/>
                    <a:pt x="192" y="195"/>
                    <a:pt x="192" y="195"/>
                  </a:cubicBezTo>
                  <a:cubicBezTo>
                    <a:pt x="192" y="198"/>
                    <a:pt x="192" y="198"/>
                    <a:pt x="192" y="198"/>
                  </a:cubicBezTo>
                  <a:cubicBezTo>
                    <a:pt x="192" y="199"/>
                    <a:pt x="192" y="199"/>
                    <a:pt x="192" y="199"/>
                  </a:cubicBezTo>
                  <a:cubicBezTo>
                    <a:pt x="194" y="199"/>
                    <a:pt x="194" y="199"/>
                    <a:pt x="194" y="199"/>
                  </a:cubicBezTo>
                  <a:cubicBezTo>
                    <a:pt x="196" y="197"/>
                    <a:pt x="196" y="197"/>
                    <a:pt x="196" y="197"/>
                  </a:cubicBezTo>
                  <a:cubicBezTo>
                    <a:pt x="198" y="196"/>
                    <a:pt x="198" y="196"/>
                    <a:pt x="198" y="196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204" y="194"/>
                    <a:pt x="204" y="194"/>
                    <a:pt x="204" y="194"/>
                  </a:cubicBezTo>
                  <a:cubicBezTo>
                    <a:pt x="208" y="195"/>
                    <a:pt x="208" y="195"/>
                    <a:pt x="208" y="195"/>
                  </a:cubicBezTo>
                  <a:cubicBezTo>
                    <a:pt x="210" y="195"/>
                    <a:pt x="210" y="195"/>
                    <a:pt x="210" y="195"/>
                  </a:cubicBezTo>
                  <a:cubicBezTo>
                    <a:pt x="213" y="195"/>
                    <a:pt x="213" y="195"/>
                    <a:pt x="213" y="195"/>
                  </a:cubicBezTo>
                  <a:cubicBezTo>
                    <a:pt x="215" y="196"/>
                    <a:pt x="215" y="196"/>
                    <a:pt x="215" y="196"/>
                  </a:cubicBezTo>
                  <a:cubicBezTo>
                    <a:pt x="218" y="198"/>
                    <a:pt x="218" y="198"/>
                    <a:pt x="218" y="198"/>
                  </a:cubicBezTo>
                  <a:cubicBezTo>
                    <a:pt x="220" y="198"/>
                    <a:pt x="220" y="198"/>
                    <a:pt x="220" y="198"/>
                  </a:cubicBezTo>
                  <a:cubicBezTo>
                    <a:pt x="222" y="197"/>
                    <a:pt x="222" y="197"/>
                    <a:pt x="222" y="197"/>
                  </a:cubicBezTo>
                  <a:cubicBezTo>
                    <a:pt x="223" y="195"/>
                    <a:pt x="223" y="195"/>
                    <a:pt x="223" y="195"/>
                  </a:cubicBezTo>
                  <a:cubicBezTo>
                    <a:pt x="222" y="194"/>
                    <a:pt x="222" y="194"/>
                    <a:pt x="222" y="194"/>
                  </a:cubicBezTo>
                  <a:cubicBezTo>
                    <a:pt x="222" y="192"/>
                    <a:pt x="222" y="192"/>
                    <a:pt x="222" y="192"/>
                  </a:cubicBezTo>
                  <a:cubicBezTo>
                    <a:pt x="224" y="191"/>
                    <a:pt x="224" y="191"/>
                    <a:pt x="224" y="191"/>
                  </a:cubicBezTo>
                  <a:cubicBezTo>
                    <a:pt x="227" y="193"/>
                    <a:pt x="227" y="193"/>
                    <a:pt x="227" y="193"/>
                  </a:cubicBezTo>
                  <a:cubicBezTo>
                    <a:pt x="229" y="195"/>
                    <a:pt x="229" y="195"/>
                    <a:pt x="229" y="195"/>
                  </a:cubicBezTo>
                  <a:cubicBezTo>
                    <a:pt x="232" y="195"/>
                    <a:pt x="232" y="195"/>
                    <a:pt x="232" y="195"/>
                  </a:cubicBezTo>
                  <a:cubicBezTo>
                    <a:pt x="233" y="196"/>
                    <a:pt x="233" y="196"/>
                    <a:pt x="233" y="196"/>
                  </a:cubicBezTo>
                  <a:cubicBezTo>
                    <a:pt x="237" y="196"/>
                    <a:pt x="237" y="196"/>
                    <a:pt x="237" y="196"/>
                  </a:cubicBezTo>
                  <a:cubicBezTo>
                    <a:pt x="240" y="196"/>
                    <a:pt x="240" y="196"/>
                    <a:pt x="240" y="196"/>
                  </a:cubicBezTo>
                  <a:cubicBezTo>
                    <a:pt x="241" y="198"/>
                    <a:pt x="241" y="198"/>
                    <a:pt x="241" y="198"/>
                  </a:cubicBezTo>
                  <a:cubicBezTo>
                    <a:pt x="243" y="198"/>
                    <a:pt x="243" y="198"/>
                    <a:pt x="243" y="198"/>
                  </a:cubicBezTo>
                  <a:cubicBezTo>
                    <a:pt x="243" y="201"/>
                    <a:pt x="243" y="201"/>
                    <a:pt x="243" y="201"/>
                  </a:cubicBezTo>
                  <a:cubicBezTo>
                    <a:pt x="244" y="203"/>
                    <a:pt x="244" y="203"/>
                    <a:pt x="244" y="203"/>
                  </a:cubicBezTo>
                  <a:cubicBezTo>
                    <a:pt x="244" y="205"/>
                    <a:pt x="244" y="205"/>
                    <a:pt x="244" y="205"/>
                  </a:cubicBezTo>
                  <a:cubicBezTo>
                    <a:pt x="246" y="205"/>
                    <a:pt x="246" y="205"/>
                    <a:pt x="246" y="205"/>
                  </a:cubicBezTo>
                  <a:cubicBezTo>
                    <a:pt x="246" y="202"/>
                    <a:pt x="246" y="202"/>
                    <a:pt x="246" y="202"/>
                  </a:cubicBezTo>
                  <a:cubicBezTo>
                    <a:pt x="248" y="200"/>
                    <a:pt x="248" y="200"/>
                    <a:pt x="248" y="200"/>
                  </a:cubicBezTo>
                  <a:cubicBezTo>
                    <a:pt x="249" y="199"/>
                    <a:pt x="249" y="199"/>
                    <a:pt x="249" y="199"/>
                  </a:cubicBezTo>
                  <a:cubicBezTo>
                    <a:pt x="251" y="197"/>
                    <a:pt x="251" y="197"/>
                    <a:pt x="251" y="197"/>
                  </a:cubicBezTo>
                  <a:cubicBezTo>
                    <a:pt x="253" y="194"/>
                    <a:pt x="253" y="194"/>
                    <a:pt x="253" y="194"/>
                  </a:cubicBezTo>
                  <a:cubicBezTo>
                    <a:pt x="253" y="192"/>
                    <a:pt x="253" y="192"/>
                    <a:pt x="253" y="192"/>
                  </a:cubicBezTo>
                  <a:cubicBezTo>
                    <a:pt x="253" y="190"/>
                    <a:pt x="253" y="190"/>
                    <a:pt x="253" y="190"/>
                  </a:cubicBezTo>
                  <a:cubicBezTo>
                    <a:pt x="253" y="188"/>
                    <a:pt x="253" y="188"/>
                    <a:pt x="253" y="188"/>
                  </a:cubicBezTo>
                  <a:cubicBezTo>
                    <a:pt x="255" y="188"/>
                    <a:pt x="255" y="188"/>
                    <a:pt x="255" y="188"/>
                  </a:cubicBezTo>
                  <a:cubicBezTo>
                    <a:pt x="257" y="187"/>
                    <a:pt x="257" y="187"/>
                    <a:pt x="257" y="187"/>
                  </a:cubicBezTo>
                  <a:cubicBezTo>
                    <a:pt x="257" y="187"/>
                    <a:pt x="257" y="187"/>
                    <a:pt x="257" y="187"/>
                  </a:cubicBezTo>
                  <a:close/>
                </a:path>
              </a:pathLst>
            </a:custGeom>
            <a:gradFill>
              <a:gsLst>
                <a:gs pos="0">
                  <a:srgbClr val="31548F">
                    <a:lumMod val="67000"/>
                  </a:srgbClr>
                </a:gs>
                <a:gs pos="48000">
                  <a:srgbClr val="34A3C1"/>
                </a:gs>
                <a:gs pos="100000">
                  <a:srgbClr val="6B71C7"/>
                </a:gs>
              </a:gsLst>
              <a:path path="circle">
                <a:fillToRect l="100000" t="100000"/>
              </a:path>
            </a:gra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4514" y="1119"/>
              <a:ext cx="1336" cy="1164"/>
            </a:xfrm>
            <a:custGeom>
              <a:avLst/>
              <a:gdLst>
                <a:gd name="T0" fmla="*/ 429 w 502"/>
                <a:gd name="T1" fmla="*/ 100 h 438"/>
                <a:gd name="T2" fmla="*/ 461 w 502"/>
                <a:gd name="T3" fmla="*/ 124 h 438"/>
                <a:gd name="T4" fmla="*/ 477 w 502"/>
                <a:gd name="T5" fmla="*/ 143 h 438"/>
                <a:gd name="T6" fmla="*/ 494 w 502"/>
                <a:gd name="T7" fmla="*/ 152 h 438"/>
                <a:gd name="T8" fmla="*/ 462 w 502"/>
                <a:gd name="T9" fmla="*/ 169 h 438"/>
                <a:gd name="T10" fmla="*/ 434 w 502"/>
                <a:gd name="T11" fmla="*/ 179 h 438"/>
                <a:gd name="T12" fmla="*/ 431 w 502"/>
                <a:gd name="T13" fmla="*/ 210 h 438"/>
                <a:gd name="T14" fmla="*/ 442 w 502"/>
                <a:gd name="T15" fmla="*/ 234 h 438"/>
                <a:gd name="T16" fmla="*/ 440 w 502"/>
                <a:gd name="T17" fmla="*/ 263 h 438"/>
                <a:gd name="T18" fmla="*/ 443 w 502"/>
                <a:gd name="T19" fmla="*/ 287 h 438"/>
                <a:gd name="T20" fmla="*/ 426 w 502"/>
                <a:gd name="T21" fmla="*/ 312 h 438"/>
                <a:gd name="T22" fmla="*/ 406 w 502"/>
                <a:gd name="T23" fmla="*/ 328 h 438"/>
                <a:gd name="T24" fmla="*/ 405 w 502"/>
                <a:gd name="T25" fmla="*/ 363 h 438"/>
                <a:gd name="T26" fmla="*/ 407 w 502"/>
                <a:gd name="T27" fmla="*/ 391 h 438"/>
                <a:gd name="T28" fmla="*/ 383 w 502"/>
                <a:gd name="T29" fmla="*/ 388 h 438"/>
                <a:gd name="T30" fmla="*/ 352 w 502"/>
                <a:gd name="T31" fmla="*/ 413 h 438"/>
                <a:gd name="T32" fmla="*/ 329 w 502"/>
                <a:gd name="T33" fmla="*/ 418 h 438"/>
                <a:gd name="T34" fmla="*/ 313 w 502"/>
                <a:gd name="T35" fmla="*/ 425 h 438"/>
                <a:gd name="T36" fmla="*/ 304 w 502"/>
                <a:gd name="T37" fmla="*/ 434 h 438"/>
                <a:gd name="T38" fmla="*/ 301 w 502"/>
                <a:gd name="T39" fmla="*/ 417 h 438"/>
                <a:gd name="T40" fmla="*/ 305 w 502"/>
                <a:gd name="T41" fmla="*/ 392 h 438"/>
                <a:gd name="T42" fmla="*/ 290 w 502"/>
                <a:gd name="T43" fmla="*/ 381 h 438"/>
                <a:gd name="T44" fmla="*/ 274 w 502"/>
                <a:gd name="T45" fmla="*/ 373 h 438"/>
                <a:gd name="T46" fmla="*/ 280 w 502"/>
                <a:gd name="T47" fmla="*/ 341 h 438"/>
                <a:gd name="T48" fmla="*/ 262 w 502"/>
                <a:gd name="T49" fmla="*/ 322 h 438"/>
                <a:gd name="T50" fmla="*/ 252 w 502"/>
                <a:gd name="T51" fmla="*/ 303 h 438"/>
                <a:gd name="T52" fmla="*/ 239 w 502"/>
                <a:gd name="T53" fmla="*/ 296 h 438"/>
                <a:gd name="T54" fmla="*/ 236 w 502"/>
                <a:gd name="T55" fmla="*/ 276 h 438"/>
                <a:gd name="T56" fmla="*/ 249 w 502"/>
                <a:gd name="T57" fmla="*/ 245 h 438"/>
                <a:gd name="T58" fmla="*/ 234 w 502"/>
                <a:gd name="T59" fmla="*/ 245 h 438"/>
                <a:gd name="T60" fmla="*/ 206 w 502"/>
                <a:gd name="T61" fmla="*/ 232 h 438"/>
                <a:gd name="T62" fmla="*/ 175 w 502"/>
                <a:gd name="T63" fmla="*/ 239 h 438"/>
                <a:gd name="T64" fmla="*/ 181 w 502"/>
                <a:gd name="T65" fmla="*/ 277 h 438"/>
                <a:gd name="T66" fmla="*/ 171 w 502"/>
                <a:gd name="T67" fmla="*/ 296 h 438"/>
                <a:gd name="T68" fmla="*/ 130 w 502"/>
                <a:gd name="T69" fmla="*/ 309 h 438"/>
                <a:gd name="T70" fmla="*/ 135 w 502"/>
                <a:gd name="T71" fmla="*/ 285 h 438"/>
                <a:gd name="T72" fmla="*/ 128 w 502"/>
                <a:gd name="T73" fmla="*/ 266 h 438"/>
                <a:gd name="T74" fmla="*/ 112 w 502"/>
                <a:gd name="T75" fmla="*/ 250 h 438"/>
                <a:gd name="T76" fmla="*/ 95 w 502"/>
                <a:gd name="T77" fmla="*/ 244 h 438"/>
                <a:gd name="T78" fmla="*/ 56 w 502"/>
                <a:gd name="T79" fmla="*/ 268 h 438"/>
                <a:gd name="T80" fmla="*/ 36 w 502"/>
                <a:gd name="T81" fmla="*/ 242 h 438"/>
                <a:gd name="T82" fmla="*/ 6 w 502"/>
                <a:gd name="T83" fmla="*/ 215 h 438"/>
                <a:gd name="T84" fmla="*/ 45 w 502"/>
                <a:gd name="T85" fmla="*/ 168 h 438"/>
                <a:gd name="T86" fmla="*/ 61 w 502"/>
                <a:gd name="T87" fmla="*/ 90 h 438"/>
                <a:gd name="T88" fmla="*/ 42 w 502"/>
                <a:gd name="T89" fmla="*/ 55 h 438"/>
                <a:gd name="T90" fmla="*/ 53 w 502"/>
                <a:gd name="T91" fmla="*/ 45 h 438"/>
                <a:gd name="T92" fmla="*/ 114 w 502"/>
                <a:gd name="T93" fmla="*/ 29 h 438"/>
                <a:gd name="T94" fmla="*/ 151 w 502"/>
                <a:gd name="T95" fmla="*/ 64 h 438"/>
                <a:gd name="T96" fmla="*/ 166 w 502"/>
                <a:gd name="T97" fmla="*/ 63 h 438"/>
                <a:gd name="T98" fmla="*/ 188 w 502"/>
                <a:gd name="T99" fmla="*/ 70 h 438"/>
                <a:gd name="T100" fmla="*/ 191 w 502"/>
                <a:gd name="T101" fmla="*/ 31 h 438"/>
                <a:gd name="T102" fmla="*/ 240 w 502"/>
                <a:gd name="T103" fmla="*/ 10 h 438"/>
                <a:gd name="T104" fmla="*/ 294 w 502"/>
                <a:gd name="T105" fmla="*/ 49 h 438"/>
                <a:gd name="T106" fmla="*/ 327 w 502"/>
                <a:gd name="T107" fmla="*/ 79 h 438"/>
                <a:gd name="T108" fmla="*/ 343 w 502"/>
                <a:gd name="T109" fmla="*/ 80 h 438"/>
                <a:gd name="T110" fmla="*/ 373 w 502"/>
                <a:gd name="T111" fmla="*/ 81 h 438"/>
                <a:gd name="T112" fmla="*/ 235 w 502"/>
                <a:gd name="T113" fmla="*/ 132 h 438"/>
                <a:gd name="T114" fmla="*/ 217 w 502"/>
                <a:gd name="T115" fmla="*/ 123 h 438"/>
                <a:gd name="T116" fmla="*/ 197 w 502"/>
                <a:gd name="T117" fmla="*/ 112 h 438"/>
                <a:gd name="T118" fmla="*/ 204 w 502"/>
                <a:gd name="T119" fmla="*/ 127 h 438"/>
                <a:gd name="T120" fmla="*/ 228 w 502"/>
                <a:gd name="T121" fmla="*/ 148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02" h="438">
                  <a:moveTo>
                    <a:pt x="402" y="92"/>
                  </a:moveTo>
                  <a:cubicBezTo>
                    <a:pt x="403" y="93"/>
                    <a:pt x="403" y="93"/>
                    <a:pt x="403" y="93"/>
                  </a:cubicBezTo>
                  <a:cubicBezTo>
                    <a:pt x="405" y="92"/>
                    <a:pt x="405" y="92"/>
                    <a:pt x="405" y="92"/>
                  </a:cubicBezTo>
                  <a:cubicBezTo>
                    <a:pt x="408" y="92"/>
                    <a:pt x="408" y="92"/>
                    <a:pt x="408" y="92"/>
                  </a:cubicBezTo>
                  <a:cubicBezTo>
                    <a:pt x="412" y="92"/>
                    <a:pt x="412" y="92"/>
                    <a:pt x="412" y="92"/>
                  </a:cubicBezTo>
                  <a:cubicBezTo>
                    <a:pt x="415" y="93"/>
                    <a:pt x="415" y="93"/>
                    <a:pt x="415" y="93"/>
                  </a:cubicBezTo>
                  <a:cubicBezTo>
                    <a:pt x="415" y="95"/>
                    <a:pt x="415" y="95"/>
                    <a:pt x="415" y="95"/>
                  </a:cubicBezTo>
                  <a:cubicBezTo>
                    <a:pt x="415" y="97"/>
                    <a:pt x="415" y="97"/>
                    <a:pt x="415" y="97"/>
                  </a:cubicBezTo>
                  <a:cubicBezTo>
                    <a:pt x="415" y="101"/>
                    <a:pt x="415" y="101"/>
                    <a:pt x="415" y="101"/>
                  </a:cubicBezTo>
                  <a:cubicBezTo>
                    <a:pt x="417" y="101"/>
                    <a:pt x="417" y="101"/>
                    <a:pt x="417" y="101"/>
                  </a:cubicBezTo>
                  <a:cubicBezTo>
                    <a:pt x="419" y="101"/>
                    <a:pt x="419" y="101"/>
                    <a:pt x="419" y="101"/>
                  </a:cubicBezTo>
                  <a:cubicBezTo>
                    <a:pt x="422" y="102"/>
                    <a:pt x="422" y="102"/>
                    <a:pt x="422" y="102"/>
                  </a:cubicBezTo>
                  <a:cubicBezTo>
                    <a:pt x="425" y="101"/>
                    <a:pt x="425" y="101"/>
                    <a:pt x="425" y="101"/>
                  </a:cubicBezTo>
                  <a:cubicBezTo>
                    <a:pt x="427" y="101"/>
                    <a:pt x="427" y="101"/>
                    <a:pt x="427" y="101"/>
                  </a:cubicBezTo>
                  <a:cubicBezTo>
                    <a:pt x="429" y="100"/>
                    <a:pt x="429" y="100"/>
                    <a:pt x="429" y="100"/>
                  </a:cubicBezTo>
                  <a:cubicBezTo>
                    <a:pt x="431" y="97"/>
                    <a:pt x="431" y="97"/>
                    <a:pt x="431" y="97"/>
                  </a:cubicBezTo>
                  <a:cubicBezTo>
                    <a:pt x="433" y="96"/>
                    <a:pt x="433" y="96"/>
                    <a:pt x="433" y="96"/>
                  </a:cubicBezTo>
                  <a:cubicBezTo>
                    <a:pt x="437" y="96"/>
                    <a:pt x="437" y="96"/>
                    <a:pt x="437" y="96"/>
                  </a:cubicBezTo>
                  <a:cubicBezTo>
                    <a:pt x="440" y="97"/>
                    <a:pt x="440" y="97"/>
                    <a:pt x="440" y="97"/>
                  </a:cubicBezTo>
                  <a:cubicBezTo>
                    <a:pt x="440" y="100"/>
                    <a:pt x="440" y="100"/>
                    <a:pt x="440" y="100"/>
                  </a:cubicBezTo>
                  <a:cubicBezTo>
                    <a:pt x="440" y="103"/>
                    <a:pt x="440" y="103"/>
                    <a:pt x="440" y="103"/>
                  </a:cubicBezTo>
                  <a:cubicBezTo>
                    <a:pt x="440" y="103"/>
                    <a:pt x="441" y="105"/>
                    <a:pt x="441" y="106"/>
                  </a:cubicBezTo>
                  <a:cubicBezTo>
                    <a:pt x="441" y="107"/>
                    <a:pt x="444" y="108"/>
                    <a:pt x="444" y="108"/>
                  </a:cubicBezTo>
                  <a:cubicBezTo>
                    <a:pt x="448" y="113"/>
                    <a:pt x="448" y="113"/>
                    <a:pt x="448" y="113"/>
                  </a:cubicBezTo>
                  <a:cubicBezTo>
                    <a:pt x="450" y="115"/>
                    <a:pt x="450" y="115"/>
                    <a:pt x="450" y="115"/>
                  </a:cubicBezTo>
                  <a:cubicBezTo>
                    <a:pt x="452" y="119"/>
                    <a:pt x="452" y="119"/>
                    <a:pt x="452" y="119"/>
                  </a:cubicBezTo>
                  <a:cubicBezTo>
                    <a:pt x="454" y="121"/>
                    <a:pt x="454" y="121"/>
                    <a:pt x="454" y="121"/>
                  </a:cubicBezTo>
                  <a:cubicBezTo>
                    <a:pt x="458" y="121"/>
                    <a:pt x="458" y="121"/>
                    <a:pt x="458" y="121"/>
                  </a:cubicBezTo>
                  <a:cubicBezTo>
                    <a:pt x="461" y="122"/>
                    <a:pt x="461" y="122"/>
                    <a:pt x="461" y="122"/>
                  </a:cubicBezTo>
                  <a:cubicBezTo>
                    <a:pt x="461" y="124"/>
                    <a:pt x="461" y="124"/>
                    <a:pt x="461" y="124"/>
                  </a:cubicBezTo>
                  <a:cubicBezTo>
                    <a:pt x="459" y="125"/>
                    <a:pt x="459" y="125"/>
                    <a:pt x="459" y="125"/>
                  </a:cubicBezTo>
                  <a:cubicBezTo>
                    <a:pt x="457" y="127"/>
                    <a:pt x="457" y="127"/>
                    <a:pt x="457" y="127"/>
                  </a:cubicBezTo>
                  <a:cubicBezTo>
                    <a:pt x="458" y="129"/>
                    <a:pt x="458" y="129"/>
                    <a:pt x="458" y="129"/>
                  </a:cubicBezTo>
                  <a:cubicBezTo>
                    <a:pt x="459" y="130"/>
                    <a:pt x="459" y="130"/>
                    <a:pt x="459" y="130"/>
                  </a:cubicBezTo>
                  <a:cubicBezTo>
                    <a:pt x="461" y="130"/>
                    <a:pt x="461" y="130"/>
                    <a:pt x="461" y="130"/>
                  </a:cubicBezTo>
                  <a:cubicBezTo>
                    <a:pt x="462" y="129"/>
                    <a:pt x="462" y="129"/>
                    <a:pt x="462" y="129"/>
                  </a:cubicBezTo>
                  <a:cubicBezTo>
                    <a:pt x="465" y="129"/>
                    <a:pt x="465" y="129"/>
                    <a:pt x="465" y="129"/>
                  </a:cubicBezTo>
                  <a:cubicBezTo>
                    <a:pt x="467" y="130"/>
                    <a:pt x="467" y="130"/>
                    <a:pt x="467" y="130"/>
                  </a:cubicBezTo>
                  <a:cubicBezTo>
                    <a:pt x="469" y="131"/>
                    <a:pt x="469" y="131"/>
                    <a:pt x="469" y="131"/>
                  </a:cubicBezTo>
                  <a:cubicBezTo>
                    <a:pt x="469" y="133"/>
                    <a:pt x="469" y="133"/>
                    <a:pt x="469" y="133"/>
                  </a:cubicBezTo>
                  <a:cubicBezTo>
                    <a:pt x="469" y="136"/>
                    <a:pt x="469" y="136"/>
                    <a:pt x="469" y="136"/>
                  </a:cubicBezTo>
                  <a:cubicBezTo>
                    <a:pt x="470" y="138"/>
                    <a:pt x="470" y="138"/>
                    <a:pt x="470" y="138"/>
                  </a:cubicBezTo>
                  <a:cubicBezTo>
                    <a:pt x="473" y="140"/>
                    <a:pt x="473" y="140"/>
                    <a:pt x="473" y="140"/>
                  </a:cubicBezTo>
                  <a:cubicBezTo>
                    <a:pt x="474" y="142"/>
                    <a:pt x="474" y="142"/>
                    <a:pt x="474" y="142"/>
                  </a:cubicBezTo>
                  <a:cubicBezTo>
                    <a:pt x="477" y="143"/>
                    <a:pt x="477" y="143"/>
                    <a:pt x="477" y="143"/>
                  </a:cubicBezTo>
                  <a:cubicBezTo>
                    <a:pt x="480" y="143"/>
                    <a:pt x="480" y="143"/>
                    <a:pt x="480" y="143"/>
                  </a:cubicBezTo>
                  <a:cubicBezTo>
                    <a:pt x="483" y="142"/>
                    <a:pt x="483" y="142"/>
                    <a:pt x="483" y="142"/>
                  </a:cubicBezTo>
                  <a:cubicBezTo>
                    <a:pt x="486" y="142"/>
                    <a:pt x="486" y="142"/>
                    <a:pt x="486" y="142"/>
                  </a:cubicBezTo>
                  <a:cubicBezTo>
                    <a:pt x="489" y="142"/>
                    <a:pt x="489" y="142"/>
                    <a:pt x="489" y="142"/>
                  </a:cubicBezTo>
                  <a:cubicBezTo>
                    <a:pt x="492" y="143"/>
                    <a:pt x="492" y="143"/>
                    <a:pt x="492" y="143"/>
                  </a:cubicBezTo>
                  <a:cubicBezTo>
                    <a:pt x="493" y="144"/>
                    <a:pt x="493" y="144"/>
                    <a:pt x="493" y="144"/>
                  </a:cubicBezTo>
                  <a:cubicBezTo>
                    <a:pt x="496" y="143"/>
                    <a:pt x="496" y="143"/>
                    <a:pt x="496" y="143"/>
                  </a:cubicBezTo>
                  <a:cubicBezTo>
                    <a:pt x="498" y="143"/>
                    <a:pt x="498" y="143"/>
                    <a:pt x="498" y="143"/>
                  </a:cubicBezTo>
                  <a:cubicBezTo>
                    <a:pt x="500" y="146"/>
                    <a:pt x="500" y="146"/>
                    <a:pt x="500" y="146"/>
                  </a:cubicBezTo>
                  <a:cubicBezTo>
                    <a:pt x="502" y="148"/>
                    <a:pt x="502" y="148"/>
                    <a:pt x="502" y="148"/>
                  </a:cubicBezTo>
                  <a:cubicBezTo>
                    <a:pt x="502" y="148"/>
                    <a:pt x="502" y="148"/>
                    <a:pt x="502" y="148"/>
                  </a:cubicBezTo>
                  <a:cubicBezTo>
                    <a:pt x="500" y="149"/>
                    <a:pt x="500" y="149"/>
                    <a:pt x="500" y="149"/>
                  </a:cubicBezTo>
                  <a:cubicBezTo>
                    <a:pt x="498" y="150"/>
                    <a:pt x="498" y="150"/>
                    <a:pt x="498" y="150"/>
                  </a:cubicBezTo>
                  <a:cubicBezTo>
                    <a:pt x="496" y="152"/>
                    <a:pt x="496" y="152"/>
                    <a:pt x="496" y="152"/>
                  </a:cubicBezTo>
                  <a:cubicBezTo>
                    <a:pt x="494" y="152"/>
                    <a:pt x="494" y="152"/>
                    <a:pt x="494" y="152"/>
                  </a:cubicBezTo>
                  <a:cubicBezTo>
                    <a:pt x="493" y="153"/>
                    <a:pt x="493" y="153"/>
                    <a:pt x="493" y="153"/>
                  </a:cubicBezTo>
                  <a:cubicBezTo>
                    <a:pt x="493" y="155"/>
                    <a:pt x="493" y="155"/>
                    <a:pt x="493" y="155"/>
                  </a:cubicBezTo>
                  <a:cubicBezTo>
                    <a:pt x="493" y="157"/>
                    <a:pt x="493" y="157"/>
                    <a:pt x="493" y="157"/>
                  </a:cubicBezTo>
                  <a:cubicBezTo>
                    <a:pt x="492" y="161"/>
                    <a:pt x="492" y="161"/>
                    <a:pt x="492" y="161"/>
                  </a:cubicBezTo>
                  <a:cubicBezTo>
                    <a:pt x="489" y="163"/>
                    <a:pt x="489" y="163"/>
                    <a:pt x="489" y="163"/>
                  </a:cubicBezTo>
                  <a:cubicBezTo>
                    <a:pt x="484" y="167"/>
                    <a:pt x="484" y="167"/>
                    <a:pt x="484" y="167"/>
                  </a:cubicBezTo>
                  <a:cubicBezTo>
                    <a:pt x="480" y="170"/>
                    <a:pt x="480" y="170"/>
                    <a:pt x="480" y="170"/>
                  </a:cubicBezTo>
                  <a:cubicBezTo>
                    <a:pt x="477" y="172"/>
                    <a:pt x="477" y="172"/>
                    <a:pt x="477" y="172"/>
                  </a:cubicBezTo>
                  <a:cubicBezTo>
                    <a:pt x="473" y="173"/>
                    <a:pt x="473" y="173"/>
                    <a:pt x="473" y="173"/>
                  </a:cubicBezTo>
                  <a:cubicBezTo>
                    <a:pt x="471" y="172"/>
                    <a:pt x="471" y="172"/>
                    <a:pt x="471" y="172"/>
                  </a:cubicBezTo>
                  <a:cubicBezTo>
                    <a:pt x="469" y="172"/>
                    <a:pt x="469" y="172"/>
                    <a:pt x="469" y="172"/>
                  </a:cubicBezTo>
                  <a:cubicBezTo>
                    <a:pt x="468" y="174"/>
                    <a:pt x="468" y="174"/>
                    <a:pt x="468" y="174"/>
                  </a:cubicBezTo>
                  <a:cubicBezTo>
                    <a:pt x="466" y="172"/>
                    <a:pt x="466" y="172"/>
                    <a:pt x="466" y="172"/>
                  </a:cubicBezTo>
                  <a:cubicBezTo>
                    <a:pt x="465" y="169"/>
                    <a:pt x="465" y="169"/>
                    <a:pt x="465" y="169"/>
                  </a:cubicBezTo>
                  <a:cubicBezTo>
                    <a:pt x="462" y="169"/>
                    <a:pt x="462" y="169"/>
                    <a:pt x="462" y="169"/>
                  </a:cubicBezTo>
                  <a:cubicBezTo>
                    <a:pt x="458" y="169"/>
                    <a:pt x="458" y="169"/>
                    <a:pt x="458" y="169"/>
                  </a:cubicBezTo>
                  <a:cubicBezTo>
                    <a:pt x="455" y="171"/>
                    <a:pt x="455" y="171"/>
                    <a:pt x="455" y="171"/>
                  </a:cubicBezTo>
                  <a:cubicBezTo>
                    <a:pt x="453" y="169"/>
                    <a:pt x="453" y="169"/>
                    <a:pt x="453" y="169"/>
                  </a:cubicBezTo>
                  <a:cubicBezTo>
                    <a:pt x="452" y="167"/>
                    <a:pt x="452" y="167"/>
                    <a:pt x="452" y="167"/>
                  </a:cubicBezTo>
                  <a:cubicBezTo>
                    <a:pt x="450" y="166"/>
                    <a:pt x="450" y="166"/>
                    <a:pt x="450" y="166"/>
                  </a:cubicBezTo>
                  <a:cubicBezTo>
                    <a:pt x="446" y="166"/>
                    <a:pt x="446" y="166"/>
                    <a:pt x="446" y="166"/>
                  </a:cubicBezTo>
                  <a:cubicBezTo>
                    <a:pt x="443" y="166"/>
                    <a:pt x="443" y="166"/>
                    <a:pt x="443" y="166"/>
                  </a:cubicBezTo>
                  <a:cubicBezTo>
                    <a:pt x="441" y="168"/>
                    <a:pt x="441" y="168"/>
                    <a:pt x="441" y="168"/>
                  </a:cubicBezTo>
                  <a:cubicBezTo>
                    <a:pt x="441" y="169"/>
                    <a:pt x="441" y="169"/>
                    <a:pt x="441" y="169"/>
                  </a:cubicBezTo>
                  <a:cubicBezTo>
                    <a:pt x="441" y="172"/>
                    <a:pt x="441" y="172"/>
                    <a:pt x="441" y="172"/>
                  </a:cubicBezTo>
                  <a:cubicBezTo>
                    <a:pt x="440" y="172"/>
                    <a:pt x="440" y="172"/>
                    <a:pt x="440" y="172"/>
                  </a:cubicBezTo>
                  <a:cubicBezTo>
                    <a:pt x="437" y="172"/>
                    <a:pt x="437" y="172"/>
                    <a:pt x="437" y="172"/>
                  </a:cubicBezTo>
                  <a:cubicBezTo>
                    <a:pt x="436" y="175"/>
                    <a:pt x="436" y="175"/>
                    <a:pt x="436" y="175"/>
                  </a:cubicBezTo>
                  <a:cubicBezTo>
                    <a:pt x="436" y="178"/>
                    <a:pt x="436" y="178"/>
                    <a:pt x="436" y="178"/>
                  </a:cubicBezTo>
                  <a:cubicBezTo>
                    <a:pt x="434" y="179"/>
                    <a:pt x="434" y="179"/>
                    <a:pt x="434" y="179"/>
                  </a:cubicBezTo>
                  <a:cubicBezTo>
                    <a:pt x="432" y="179"/>
                    <a:pt x="432" y="179"/>
                    <a:pt x="432" y="179"/>
                  </a:cubicBezTo>
                  <a:cubicBezTo>
                    <a:pt x="428" y="178"/>
                    <a:pt x="428" y="178"/>
                    <a:pt x="428" y="178"/>
                  </a:cubicBezTo>
                  <a:cubicBezTo>
                    <a:pt x="424" y="178"/>
                    <a:pt x="424" y="178"/>
                    <a:pt x="424" y="178"/>
                  </a:cubicBezTo>
                  <a:cubicBezTo>
                    <a:pt x="421" y="179"/>
                    <a:pt x="421" y="179"/>
                    <a:pt x="421" y="179"/>
                  </a:cubicBezTo>
                  <a:cubicBezTo>
                    <a:pt x="419" y="179"/>
                    <a:pt x="419" y="179"/>
                    <a:pt x="419" y="179"/>
                  </a:cubicBezTo>
                  <a:cubicBezTo>
                    <a:pt x="418" y="180"/>
                    <a:pt x="418" y="180"/>
                    <a:pt x="418" y="180"/>
                  </a:cubicBezTo>
                  <a:cubicBezTo>
                    <a:pt x="416" y="184"/>
                    <a:pt x="416" y="184"/>
                    <a:pt x="416" y="184"/>
                  </a:cubicBezTo>
                  <a:cubicBezTo>
                    <a:pt x="417" y="188"/>
                    <a:pt x="417" y="188"/>
                    <a:pt x="417" y="188"/>
                  </a:cubicBezTo>
                  <a:cubicBezTo>
                    <a:pt x="418" y="192"/>
                    <a:pt x="418" y="192"/>
                    <a:pt x="418" y="192"/>
                  </a:cubicBezTo>
                  <a:cubicBezTo>
                    <a:pt x="420" y="197"/>
                    <a:pt x="420" y="197"/>
                    <a:pt x="420" y="197"/>
                  </a:cubicBezTo>
                  <a:cubicBezTo>
                    <a:pt x="421" y="199"/>
                    <a:pt x="421" y="199"/>
                    <a:pt x="421" y="199"/>
                  </a:cubicBezTo>
                  <a:cubicBezTo>
                    <a:pt x="424" y="202"/>
                    <a:pt x="424" y="202"/>
                    <a:pt x="424" y="202"/>
                  </a:cubicBezTo>
                  <a:cubicBezTo>
                    <a:pt x="427" y="202"/>
                    <a:pt x="427" y="202"/>
                    <a:pt x="427" y="202"/>
                  </a:cubicBezTo>
                  <a:cubicBezTo>
                    <a:pt x="428" y="206"/>
                    <a:pt x="428" y="206"/>
                    <a:pt x="428" y="206"/>
                  </a:cubicBezTo>
                  <a:cubicBezTo>
                    <a:pt x="431" y="210"/>
                    <a:pt x="431" y="210"/>
                    <a:pt x="431" y="210"/>
                  </a:cubicBezTo>
                  <a:cubicBezTo>
                    <a:pt x="433" y="214"/>
                    <a:pt x="433" y="214"/>
                    <a:pt x="433" y="214"/>
                  </a:cubicBezTo>
                  <a:cubicBezTo>
                    <a:pt x="433" y="217"/>
                    <a:pt x="433" y="217"/>
                    <a:pt x="433" y="217"/>
                  </a:cubicBezTo>
                  <a:cubicBezTo>
                    <a:pt x="435" y="217"/>
                    <a:pt x="435" y="217"/>
                    <a:pt x="435" y="217"/>
                  </a:cubicBezTo>
                  <a:cubicBezTo>
                    <a:pt x="436" y="216"/>
                    <a:pt x="436" y="216"/>
                    <a:pt x="436" y="216"/>
                  </a:cubicBezTo>
                  <a:cubicBezTo>
                    <a:pt x="437" y="216"/>
                    <a:pt x="437" y="216"/>
                    <a:pt x="437" y="216"/>
                  </a:cubicBezTo>
                  <a:cubicBezTo>
                    <a:pt x="438" y="215"/>
                    <a:pt x="438" y="215"/>
                    <a:pt x="438" y="215"/>
                  </a:cubicBezTo>
                  <a:cubicBezTo>
                    <a:pt x="440" y="215"/>
                    <a:pt x="440" y="215"/>
                    <a:pt x="440" y="215"/>
                  </a:cubicBezTo>
                  <a:cubicBezTo>
                    <a:pt x="440" y="217"/>
                    <a:pt x="440" y="217"/>
                    <a:pt x="440" y="217"/>
                  </a:cubicBezTo>
                  <a:cubicBezTo>
                    <a:pt x="439" y="219"/>
                    <a:pt x="439" y="219"/>
                    <a:pt x="439" y="219"/>
                  </a:cubicBezTo>
                  <a:cubicBezTo>
                    <a:pt x="437" y="221"/>
                    <a:pt x="437" y="221"/>
                    <a:pt x="437" y="221"/>
                  </a:cubicBezTo>
                  <a:cubicBezTo>
                    <a:pt x="436" y="221"/>
                    <a:pt x="436" y="221"/>
                    <a:pt x="436" y="221"/>
                  </a:cubicBezTo>
                  <a:cubicBezTo>
                    <a:pt x="436" y="224"/>
                    <a:pt x="436" y="224"/>
                    <a:pt x="436" y="224"/>
                  </a:cubicBezTo>
                  <a:cubicBezTo>
                    <a:pt x="437" y="226"/>
                    <a:pt x="437" y="226"/>
                    <a:pt x="437" y="226"/>
                  </a:cubicBezTo>
                  <a:cubicBezTo>
                    <a:pt x="439" y="230"/>
                    <a:pt x="439" y="230"/>
                    <a:pt x="439" y="230"/>
                  </a:cubicBezTo>
                  <a:cubicBezTo>
                    <a:pt x="442" y="234"/>
                    <a:pt x="442" y="234"/>
                    <a:pt x="442" y="234"/>
                  </a:cubicBezTo>
                  <a:cubicBezTo>
                    <a:pt x="443" y="235"/>
                    <a:pt x="443" y="235"/>
                    <a:pt x="443" y="235"/>
                  </a:cubicBezTo>
                  <a:cubicBezTo>
                    <a:pt x="443" y="237"/>
                    <a:pt x="443" y="237"/>
                    <a:pt x="443" y="237"/>
                  </a:cubicBezTo>
                  <a:cubicBezTo>
                    <a:pt x="441" y="237"/>
                    <a:pt x="441" y="237"/>
                    <a:pt x="441" y="237"/>
                  </a:cubicBezTo>
                  <a:cubicBezTo>
                    <a:pt x="439" y="237"/>
                    <a:pt x="439" y="237"/>
                    <a:pt x="439" y="237"/>
                  </a:cubicBezTo>
                  <a:cubicBezTo>
                    <a:pt x="436" y="238"/>
                    <a:pt x="436" y="238"/>
                    <a:pt x="436" y="238"/>
                  </a:cubicBezTo>
                  <a:cubicBezTo>
                    <a:pt x="436" y="240"/>
                    <a:pt x="436" y="240"/>
                    <a:pt x="436" y="240"/>
                  </a:cubicBezTo>
                  <a:cubicBezTo>
                    <a:pt x="437" y="243"/>
                    <a:pt x="437" y="243"/>
                    <a:pt x="437" y="243"/>
                  </a:cubicBezTo>
                  <a:cubicBezTo>
                    <a:pt x="440" y="248"/>
                    <a:pt x="440" y="248"/>
                    <a:pt x="440" y="248"/>
                  </a:cubicBezTo>
                  <a:cubicBezTo>
                    <a:pt x="443" y="251"/>
                    <a:pt x="443" y="251"/>
                    <a:pt x="443" y="251"/>
                  </a:cubicBezTo>
                  <a:cubicBezTo>
                    <a:pt x="446" y="255"/>
                    <a:pt x="446" y="255"/>
                    <a:pt x="446" y="255"/>
                  </a:cubicBezTo>
                  <a:cubicBezTo>
                    <a:pt x="449" y="257"/>
                    <a:pt x="449" y="257"/>
                    <a:pt x="449" y="257"/>
                  </a:cubicBezTo>
                  <a:cubicBezTo>
                    <a:pt x="448" y="260"/>
                    <a:pt x="448" y="260"/>
                    <a:pt x="448" y="260"/>
                  </a:cubicBezTo>
                  <a:cubicBezTo>
                    <a:pt x="446" y="261"/>
                    <a:pt x="446" y="261"/>
                    <a:pt x="446" y="261"/>
                  </a:cubicBezTo>
                  <a:cubicBezTo>
                    <a:pt x="442" y="262"/>
                    <a:pt x="442" y="262"/>
                    <a:pt x="442" y="262"/>
                  </a:cubicBezTo>
                  <a:cubicBezTo>
                    <a:pt x="440" y="263"/>
                    <a:pt x="440" y="263"/>
                    <a:pt x="440" y="263"/>
                  </a:cubicBezTo>
                  <a:cubicBezTo>
                    <a:pt x="440" y="264"/>
                    <a:pt x="440" y="264"/>
                    <a:pt x="440" y="264"/>
                  </a:cubicBezTo>
                  <a:cubicBezTo>
                    <a:pt x="443" y="265"/>
                    <a:pt x="443" y="265"/>
                    <a:pt x="443" y="265"/>
                  </a:cubicBezTo>
                  <a:cubicBezTo>
                    <a:pt x="445" y="266"/>
                    <a:pt x="445" y="266"/>
                    <a:pt x="445" y="266"/>
                  </a:cubicBezTo>
                  <a:cubicBezTo>
                    <a:pt x="446" y="268"/>
                    <a:pt x="446" y="268"/>
                    <a:pt x="446" y="268"/>
                  </a:cubicBezTo>
                  <a:cubicBezTo>
                    <a:pt x="445" y="269"/>
                    <a:pt x="445" y="269"/>
                    <a:pt x="445" y="269"/>
                  </a:cubicBezTo>
                  <a:cubicBezTo>
                    <a:pt x="443" y="271"/>
                    <a:pt x="443" y="271"/>
                    <a:pt x="443" y="271"/>
                  </a:cubicBezTo>
                  <a:cubicBezTo>
                    <a:pt x="444" y="274"/>
                    <a:pt x="444" y="274"/>
                    <a:pt x="444" y="274"/>
                  </a:cubicBezTo>
                  <a:cubicBezTo>
                    <a:pt x="447" y="276"/>
                    <a:pt x="447" y="276"/>
                    <a:pt x="447" y="276"/>
                  </a:cubicBezTo>
                  <a:cubicBezTo>
                    <a:pt x="448" y="279"/>
                    <a:pt x="448" y="279"/>
                    <a:pt x="448" y="279"/>
                  </a:cubicBezTo>
                  <a:cubicBezTo>
                    <a:pt x="450" y="280"/>
                    <a:pt x="450" y="280"/>
                    <a:pt x="450" y="280"/>
                  </a:cubicBezTo>
                  <a:cubicBezTo>
                    <a:pt x="452" y="281"/>
                    <a:pt x="452" y="281"/>
                    <a:pt x="452" y="281"/>
                  </a:cubicBezTo>
                  <a:cubicBezTo>
                    <a:pt x="451" y="284"/>
                    <a:pt x="451" y="284"/>
                    <a:pt x="451" y="284"/>
                  </a:cubicBezTo>
                  <a:cubicBezTo>
                    <a:pt x="449" y="284"/>
                    <a:pt x="449" y="284"/>
                    <a:pt x="449" y="284"/>
                  </a:cubicBezTo>
                  <a:cubicBezTo>
                    <a:pt x="449" y="284"/>
                    <a:pt x="447" y="286"/>
                    <a:pt x="447" y="286"/>
                  </a:cubicBezTo>
                  <a:cubicBezTo>
                    <a:pt x="443" y="287"/>
                    <a:pt x="443" y="287"/>
                    <a:pt x="443" y="287"/>
                  </a:cubicBezTo>
                  <a:cubicBezTo>
                    <a:pt x="445" y="290"/>
                    <a:pt x="445" y="290"/>
                    <a:pt x="445" y="290"/>
                  </a:cubicBezTo>
                  <a:cubicBezTo>
                    <a:pt x="447" y="291"/>
                    <a:pt x="447" y="291"/>
                    <a:pt x="447" y="291"/>
                  </a:cubicBezTo>
                  <a:cubicBezTo>
                    <a:pt x="448" y="294"/>
                    <a:pt x="448" y="294"/>
                    <a:pt x="448" y="294"/>
                  </a:cubicBezTo>
                  <a:cubicBezTo>
                    <a:pt x="447" y="296"/>
                    <a:pt x="447" y="296"/>
                    <a:pt x="447" y="296"/>
                  </a:cubicBezTo>
                  <a:cubicBezTo>
                    <a:pt x="444" y="299"/>
                    <a:pt x="444" y="299"/>
                    <a:pt x="444" y="299"/>
                  </a:cubicBezTo>
                  <a:cubicBezTo>
                    <a:pt x="441" y="301"/>
                    <a:pt x="441" y="301"/>
                    <a:pt x="441" y="301"/>
                  </a:cubicBezTo>
                  <a:cubicBezTo>
                    <a:pt x="439" y="302"/>
                    <a:pt x="439" y="302"/>
                    <a:pt x="439" y="302"/>
                  </a:cubicBezTo>
                  <a:cubicBezTo>
                    <a:pt x="436" y="303"/>
                    <a:pt x="436" y="303"/>
                    <a:pt x="436" y="303"/>
                  </a:cubicBezTo>
                  <a:cubicBezTo>
                    <a:pt x="437" y="305"/>
                    <a:pt x="437" y="305"/>
                    <a:pt x="437" y="305"/>
                  </a:cubicBezTo>
                  <a:cubicBezTo>
                    <a:pt x="440" y="306"/>
                    <a:pt x="440" y="306"/>
                    <a:pt x="440" y="306"/>
                  </a:cubicBezTo>
                  <a:cubicBezTo>
                    <a:pt x="440" y="309"/>
                    <a:pt x="440" y="309"/>
                    <a:pt x="440" y="309"/>
                  </a:cubicBezTo>
                  <a:cubicBezTo>
                    <a:pt x="438" y="310"/>
                    <a:pt x="438" y="310"/>
                    <a:pt x="438" y="310"/>
                  </a:cubicBezTo>
                  <a:cubicBezTo>
                    <a:pt x="435" y="310"/>
                    <a:pt x="435" y="310"/>
                    <a:pt x="435" y="310"/>
                  </a:cubicBezTo>
                  <a:cubicBezTo>
                    <a:pt x="431" y="310"/>
                    <a:pt x="431" y="310"/>
                    <a:pt x="431" y="310"/>
                  </a:cubicBezTo>
                  <a:cubicBezTo>
                    <a:pt x="426" y="312"/>
                    <a:pt x="426" y="312"/>
                    <a:pt x="426" y="312"/>
                  </a:cubicBezTo>
                  <a:cubicBezTo>
                    <a:pt x="424" y="313"/>
                    <a:pt x="424" y="313"/>
                    <a:pt x="424" y="313"/>
                  </a:cubicBezTo>
                  <a:cubicBezTo>
                    <a:pt x="420" y="312"/>
                    <a:pt x="420" y="312"/>
                    <a:pt x="420" y="312"/>
                  </a:cubicBezTo>
                  <a:cubicBezTo>
                    <a:pt x="414" y="311"/>
                    <a:pt x="414" y="311"/>
                    <a:pt x="414" y="311"/>
                  </a:cubicBezTo>
                  <a:cubicBezTo>
                    <a:pt x="410" y="312"/>
                    <a:pt x="410" y="312"/>
                    <a:pt x="410" y="312"/>
                  </a:cubicBezTo>
                  <a:cubicBezTo>
                    <a:pt x="406" y="313"/>
                    <a:pt x="406" y="313"/>
                    <a:pt x="406" y="313"/>
                  </a:cubicBezTo>
                  <a:cubicBezTo>
                    <a:pt x="406" y="316"/>
                    <a:pt x="406" y="316"/>
                    <a:pt x="406" y="316"/>
                  </a:cubicBezTo>
                  <a:cubicBezTo>
                    <a:pt x="405" y="317"/>
                    <a:pt x="405" y="317"/>
                    <a:pt x="405" y="317"/>
                  </a:cubicBezTo>
                  <a:cubicBezTo>
                    <a:pt x="402" y="317"/>
                    <a:pt x="402" y="317"/>
                    <a:pt x="402" y="317"/>
                  </a:cubicBezTo>
                  <a:cubicBezTo>
                    <a:pt x="400" y="317"/>
                    <a:pt x="400" y="317"/>
                    <a:pt x="400" y="317"/>
                  </a:cubicBezTo>
                  <a:cubicBezTo>
                    <a:pt x="399" y="317"/>
                    <a:pt x="399" y="317"/>
                    <a:pt x="399" y="317"/>
                  </a:cubicBezTo>
                  <a:cubicBezTo>
                    <a:pt x="399" y="321"/>
                    <a:pt x="399" y="321"/>
                    <a:pt x="399" y="321"/>
                  </a:cubicBezTo>
                  <a:cubicBezTo>
                    <a:pt x="400" y="324"/>
                    <a:pt x="400" y="324"/>
                    <a:pt x="400" y="324"/>
                  </a:cubicBezTo>
                  <a:cubicBezTo>
                    <a:pt x="400" y="324"/>
                    <a:pt x="403" y="325"/>
                    <a:pt x="403" y="326"/>
                  </a:cubicBezTo>
                  <a:cubicBezTo>
                    <a:pt x="407" y="326"/>
                    <a:pt x="407" y="326"/>
                    <a:pt x="407" y="326"/>
                  </a:cubicBezTo>
                  <a:cubicBezTo>
                    <a:pt x="406" y="328"/>
                    <a:pt x="406" y="328"/>
                    <a:pt x="406" y="328"/>
                  </a:cubicBezTo>
                  <a:cubicBezTo>
                    <a:pt x="404" y="330"/>
                    <a:pt x="404" y="330"/>
                    <a:pt x="404" y="330"/>
                  </a:cubicBezTo>
                  <a:cubicBezTo>
                    <a:pt x="402" y="331"/>
                    <a:pt x="402" y="331"/>
                    <a:pt x="402" y="331"/>
                  </a:cubicBezTo>
                  <a:cubicBezTo>
                    <a:pt x="403" y="332"/>
                    <a:pt x="403" y="332"/>
                    <a:pt x="403" y="332"/>
                  </a:cubicBezTo>
                  <a:cubicBezTo>
                    <a:pt x="405" y="334"/>
                    <a:pt x="405" y="334"/>
                    <a:pt x="405" y="334"/>
                  </a:cubicBezTo>
                  <a:cubicBezTo>
                    <a:pt x="406" y="337"/>
                    <a:pt x="406" y="337"/>
                    <a:pt x="406" y="337"/>
                  </a:cubicBezTo>
                  <a:cubicBezTo>
                    <a:pt x="406" y="341"/>
                    <a:pt x="406" y="341"/>
                    <a:pt x="406" y="341"/>
                  </a:cubicBezTo>
                  <a:cubicBezTo>
                    <a:pt x="403" y="343"/>
                    <a:pt x="403" y="343"/>
                    <a:pt x="403" y="343"/>
                  </a:cubicBezTo>
                  <a:cubicBezTo>
                    <a:pt x="402" y="346"/>
                    <a:pt x="402" y="346"/>
                    <a:pt x="402" y="346"/>
                  </a:cubicBezTo>
                  <a:cubicBezTo>
                    <a:pt x="400" y="347"/>
                    <a:pt x="400" y="347"/>
                    <a:pt x="400" y="347"/>
                  </a:cubicBezTo>
                  <a:cubicBezTo>
                    <a:pt x="399" y="352"/>
                    <a:pt x="399" y="352"/>
                    <a:pt x="399" y="352"/>
                  </a:cubicBezTo>
                  <a:cubicBezTo>
                    <a:pt x="400" y="355"/>
                    <a:pt x="400" y="355"/>
                    <a:pt x="400" y="355"/>
                  </a:cubicBezTo>
                  <a:cubicBezTo>
                    <a:pt x="400" y="358"/>
                    <a:pt x="400" y="358"/>
                    <a:pt x="400" y="358"/>
                  </a:cubicBezTo>
                  <a:cubicBezTo>
                    <a:pt x="402" y="361"/>
                    <a:pt x="402" y="361"/>
                    <a:pt x="402" y="361"/>
                  </a:cubicBezTo>
                  <a:cubicBezTo>
                    <a:pt x="405" y="361"/>
                    <a:pt x="405" y="361"/>
                    <a:pt x="405" y="361"/>
                  </a:cubicBezTo>
                  <a:cubicBezTo>
                    <a:pt x="405" y="363"/>
                    <a:pt x="405" y="363"/>
                    <a:pt x="405" y="363"/>
                  </a:cubicBezTo>
                  <a:cubicBezTo>
                    <a:pt x="405" y="366"/>
                    <a:pt x="405" y="366"/>
                    <a:pt x="405" y="366"/>
                  </a:cubicBezTo>
                  <a:cubicBezTo>
                    <a:pt x="406" y="367"/>
                    <a:pt x="406" y="367"/>
                    <a:pt x="406" y="367"/>
                  </a:cubicBezTo>
                  <a:cubicBezTo>
                    <a:pt x="407" y="369"/>
                    <a:pt x="407" y="369"/>
                    <a:pt x="407" y="369"/>
                  </a:cubicBezTo>
                  <a:cubicBezTo>
                    <a:pt x="409" y="373"/>
                    <a:pt x="409" y="373"/>
                    <a:pt x="409" y="373"/>
                  </a:cubicBezTo>
                  <a:cubicBezTo>
                    <a:pt x="407" y="375"/>
                    <a:pt x="407" y="375"/>
                    <a:pt x="407" y="375"/>
                  </a:cubicBezTo>
                  <a:cubicBezTo>
                    <a:pt x="409" y="377"/>
                    <a:pt x="409" y="377"/>
                    <a:pt x="409" y="377"/>
                  </a:cubicBezTo>
                  <a:cubicBezTo>
                    <a:pt x="411" y="379"/>
                    <a:pt x="411" y="379"/>
                    <a:pt x="411" y="379"/>
                  </a:cubicBezTo>
                  <a:cubicBezTo>
                    <a:pt x="411" y="380"/>
                    <a:pt x="411" y="380"/>
                    <a:pt x="411" y="380"/>
                  </a:cubicBezTo>
                  <a:cubicBezTo>
                    <a:pt x="411" y="381"/>
                    <a:pt x="411" y="381"/>
                    <a:pt x="411" y="381"/>
                  </a:cubicBezTo>
                  <a:cubicBezTo>
                    <a:pt x="410" y="383"/>
                    <a:pt x="410" y="383"/>
                    <a:pt x="410" y="383"/>
                  </a:cubicBezTo>
                  <a:cubicBezTo>
                    <a:pt x="408" y="384"/>
                    <a:pt x="408" y="384"/>
                    <a:pt x="408" y="384"/>
                  </a:cubicBezTo>
                  <a:cubicBezTo>
                    <a:pt x="406" y="385"/>
                    <a:pt x="406" y="385"/>
                    <a:pt x="406" y="385"/>
                  </a:cubicBezTo>
                  <a:cubicBezTo>
                    <a:pt x="405" y="387"/>
                    <a:pt x="405" y="387"/>
                    <a:pt x="405" y="387"/>
                  </a:cubicBezTo>
                  <a:cubicBezTo>
                    <a:pt x="406" y="389"/>
                    <a:pt x="406" y="389"/>
                    <a:pt x="406" y="389"/>
                  </a:cubicBezTo>
                  <a:cubicBezTo>
                    <a:pt x="407" y="391"/>
                    <a:pt x="407" y="391"/>
                    <a:pt x="407" y="391"/>
                  </a:cubicBezTo>
                  <a:cubicBezTo>
                    <a:pt x="410" y="391"/>
                    <a:pt x="410" y="391"/>
                    <a:pt x="410" y="391"/>
                  </a:cubicBezTo>
                  <a:cubicBezTo>
                    <a:pt x="409" y="393"/>
                    <a:pt x="409" y="393"/>
                    <a:pt x="409" y="393"/>
                  </a:cubicBezTo>
                  <a:cubicBezTo>
                    <a:pt x="407" y="395"/>
                    <a:pt x="407" y="395"/>
                    <a:pt x="407" y="395"/>
                  </a:cubicBezTo>
                  <a:cubicBezTo>
                    <a:pt x="406" y="395"/>
                    <a:pt x="406" y="395"/>
                    <a:pt x="406" y="395"/>
                  </a:cubicBezTo>
                  <a:cubicBezTo>
                    <a:pt x="405" y="393"/>
                    <a:pt x="405" y="393"/>
                    <a:pt x="405" y="393"/>
                  </a:cubicBezTo>
                  <a:cubicBezTo>
                    <a:pt x="402" y="392"/>
                    <a:pt x="402" y="392"/>
                    <a:pt x="402" y="392"/>
                  </a:cubicBezTo>
                  <a:cubicBezTo>
                    <a:pt x="400" y="393"/>
                    <a:pt x="400" y="393"/>
                    <a:pt x="400" y="393"/>
                  </a:cubicBezTo>
                  <a:cubicBezTo>
                    <a:pt x="398" y="395"/>
                    <a:pt x="398" y="395"/>
                    <a:pt x="398" y="395"/>
                  </a:cubicBezTo>
                  <a:cubicBezTo>
                    <a:pt x="396" y="394"/>
                    <a:pt x="396" y="394"/>
                    <a:pt x="396" y="394"/>
                  </a:cubicBezTo>
                  <a:cubicBezTo>
                    <a:pt x="395" y="395"/>
                    <a:pt x="395" y="395"/>
                    <a:pt x="395" y="395"/>
                  </a:cubicBezTo>
                  <a:cubicBezTo>
                    <a:pt x="392" y="393"/>
                    <a:pt x="392" y="393"/>
                    <a:pt x="392" y="393"/>
                  </a:cubicBezTo>
                  <a:cubicBezTo>
                    <a:pt x="391" y="392"/>
                    <a:pt x="391" y="392"/>
                    <a:pt x="391" y="392"/>
                  </a:cubicBezTo>
                  <a:cubicBezTo>
                    <a:pt x="388" y="391"/>
                    <a:pt x="388" y="391"/>
                    <a:pt x="388" y="391"/>
                  </a:cubicBezTo>
                  <a:cubicBezTo>
                    <a:pt x="387" y="389"/>
                    <a:pt x="387" y="389"/>
                    <a:pt x="387" y="389"/>
                  </a:cubicBezTo>
                  <a:cubicBezTo>
                    <a:pt x="383" y="388"/>
                    <a:pt x="383" y="388"/>
                    <a:pt x="383" y="388"/>
                  </a:cubicBezTo>
                  <a:cubicBezTo>
                    <a:pt x="380" y="388"/>
                    <a:pt x="380" y="388"/>
                    <a:pt x="380" y="388"/>
                  </a:cubicBezTo>
                  <a:cubicBezTo>
                    <a:pt x="379" y="390"/>
                    <a:pt x="379" y="390"/>
                    <a:pt x="379" y="390"/>
                  </a:cubicBezTo>
                  <a:cubicBezTo>
                    <a:pt x="379" y="393"/>
                    <a:pt x="379" y="393"/>
                    <a:pt x="379" y="393"/>
                  </a:cubicBezTo>
                  <a:cubicBezTo>
                    <a:pt x="377" y="397"/>
                    <a:pt x="377" y="397"/>
                    <a:pt x="377" y="397"/>
                  </a:cubicBezTo>
                  <a:cubicBezTo>
                    <a:pt x="374" y="400"/>
                    <a:pt x="374" y="400"/>
                    <a:pt x="374" y="400"/>
                  </a:cubicBezTo>
                  <a:cubicBezTo>
                    <a:pt x="370" y="403"/>
                    <a:pt x="370" y="403"/>
                    <a:pt x="370" y="403"/>
                  </a:cubicBezTo>
                  <a:cubicBezTo>
                    <a:pt x="366" y="406"/>
                    <a:pt x="366" y="406"/>
                    <a:pt x="366" y="406"/>
                  </a:cubicBezTo>
                  <a:cubicBezTo>
                    <a:pt x="363" y="408"/>
                    <a:pt x="363" y="408"/>
                    <a:pt x="363" y="408"/>
                  </a:cubicBezTo>
                  <a:cubicBezTo>
                    <a:pt x="362" y="407"/>
                    <a:pt x="362" y="407"/>
                    <a:pt x="362" y="407"/>
                  </a:cubicBezTo>
                  <a:cubicBezTo>
                    <a:pt x="359" y="406"/>
                    <a:pt x="359" y="406"/>
                    <a:pt x="359" y="406"/>
                  </a:cubicBezTo>
                  <a:cubicBezTo>
                    <a:pt x="358" y="407"/>
                    <a:pt x="358" y="407"/>
                    <a:pt x="358" y="407"/>
                  </a:cubicBezTo>
                  <a:cubicBezTo>
                    <a:pt x="358" y="410"/>
                    <a:pt x="358" y="410"/>
                    <a:pt x="358" y="410"/>
                  </a:cubicBezTo>
                  <a:cubicBezTo>
                    <a:pt x="358" y="411"/>
                    <a:pt x="358" y="411"/>
                    <a:pt x="358" y="411"/>
                  </a:cubicBezTo>
                  <a:cubicBezTo>
                    <a:pt x="355" y="413"/>
                    <a:pt x="355" y="413"/>
                    <a:pt x="355" y="413"/>
                  </a:cubicBezTo>
                  <a:cubicBezTo>
                    <a:pt x="352" y="413"/>
                    <a:pt x="352" y="413"/>
                    <a:pt x="352" y="413"/>
                  </a:cubicBezTo>
                  <a:cubicBezTo>
                    <a:pt x="350" y="414"/>
                    <a:pt x="350" y="414"/>
                    <a:pt x="350" y="414"/>
                  </a:cubicBezTo>
                  <a:cubicBezTo>
                    <a:pt x="348" y="415"/>
                    <a:pt x="348" y="415"/>
                    <a:pt x="348" y="415"/>
                  </a:cubicBezTo>
                  <a:cubicBezTo>
                    <a:pt x="348" y="417"/>
                    <a:pt x="348" y="417"/>
                    <a:pt x="348" y="417"/>
                  </a:cubicBezTo>
                  <a:cubicBezTo>
                    <a:pt x="346" y="417"/>
                    <a:pt x="346" y="417"/>
                    <a:pt x="346" y="417"/>
                  </a:cubicBezTo>
                  <a:cubicBezTo>
                    <a:pt x="344" y="416"/>
                    <a:pt x="344" y="416"/>
                    <a:pt x="344" y="416"/>
                  </a:cubicBezTo>
                  <a:cubicBezTo>
                    <a:pt x="343" y="416"/>
                    <a:pt x="343" y="416"/>
                    <a:pt x="343" y="416"/>
                  </a:cubicBezTo>
                  <a:cubicBezTo>
                    <a:pt x="340" y="418"/>
                    <a:pt x="340" y="418"/>
                    <a:pt x="340" y="418"/>
                  </a:cubicBezTo>
                  <a:cubicBezTo>
                    <a:pt x="339" y="419"/>
                    <a:pt x="339" y="419"/>
                    <a:pt x="339" y="419"/>
                  </a:cubicBezTo>
                  <a:cubicBezTo>
                    <a:pt x="337" y="422"/>
                    <a:pt x="337" y="422"/>
                    <a:pt x="337" y="422"/>
                  </a:cubicBezTo>
                  <a:cubicBezTo>
                    <a:pt x="335" y="423"/>
                    <a:pt x="335" y="423"/>
                    <a:pt x="335" y="423"/>
                  </a:cubicBezTo>
                  <a:cubicBezTo>
                    <a:pt x="333" y="424"/>
                    <a:pt x="333" y="424"/>
                    <a:pt x="333" y="424"/>
                  </a:cubicBezTo>
                  <a:cubicBezTo>
                    <a:pt x="331" y="424"/>
                    <a:pt x="331" y="424"/>
                    <a:pt x="331" y="424"/>
                  </a:cubicBezTo>
                  <a:cubicBezTo>
                    <a:pt x="331" y="423"/>
                    <a:pt x="331" y="423"/>
                    <a:pt x="331" y="423"/>
                  </a:cubicBezTo>
                  <a:cubicBezTo>
                    <a:pt x="330" y="420"/>
                    <a:pt x="330" y="420"/>
                    <a:pt x="330" y="420"/>
                  </a:cubicBezTo>
                  <a:cubicBezTo>
                    <a:pt x="329" y="418"/>
                    <a:pt x="329" y="418"/>
                    <a:pt x="329" y="418"/>
                  </a:cubicBezTo>
                  <a:cubicBezTo>
                    <a:pt x="327" y="418"/>
                    <a:pt x="327" y="418"/>
                    <a:pt x="327" y="418"/>
                  </a:cubicBezTo>
                  <a:cubicBezTo>
                    <a:pt x="324" y="418"/>
                    <a:pt x="324" y="418"/>
                    <a:pt x="324" y="418"/>
                  </a:cubicBezTo>
                  <a:cubicBezTo>
                    <a:pt x="325" y="419"/>
                    <a:pt x="325" y="419"/>
                    <a:pt x="325" y="419"/>
                  </a:cubicBezTo>
                  <a:cubicBezTo>
                    <a:pt x="324" y="421"/>
                    <a:pt x="324" y="421"/>
                    <a:pt x="324" y="421"/>
                  </a:cubicBezTo>
                  <a:cubicBezTo>
                    <a:pt x="324" y="424"/>
                    <a:pt x="324" y="424"/>
                    <a:pt x="324" y="424"/>
                  </a:cubicBezTo>
                  <a:cubicBezTo>
                    <a:pt x="323" y="425"/>
                    <a:pt x="323" y="425"/>
                    <a:pt x="323" y="425"/>
                  </a:cubicBezTo>
                  <a:cubicBezTo>
                    <a:pt x="321" y="423"/>
                    <a:pt x="321" y="423"/>
                    <a:pt x="321" y="423"/>
                  </a:cubicBezTo>
                  <a:cubicBezTo>
                    <a:pt x="321" y="421"/>
                    <a:pt x="321" y="421"/>
                    <a:pt x="321" y="421"/>
                  </a:cubicBezTo>
                  <a:cubicBezTo>
                    <a:pt x="319" y="418"/>
                    <a:pt x="319" y="418"/>
                    <a:pt x="319" y="418"/>
                  </a:cubicBezTo>
                  <a:cubicBezTo>
                    <a:pt x="318" y="417"/>
                    <a:pt x="318" y="417"/>
                    <a:pt x="318" y="417"/>
                  </a:cubicBezTo>
                  <a:cubicBezTo>
                    <a:pt x="317" y="418"/>
                    <a:pt x="317" y="418"/>
                    <a:pt x="317" y="418"/>
                  </a:cubicBezTo>
                  <a:cubicBezTo>
                    <a:pt x="318" y="421"/>
                    <a:pt x="318" y="421"/>
                    <a:pt x="318" y="421"/>
                  </a:cubicBezTo>
                  <a:cubicBezTo>
                    <a:pt x="317" y="422"/>
                    <a:pt x="317" y="422"/>
                    <a:pt x="317" y="422"/>
                  </a:cubicBezTo>
                  <a:cubicBezTo>
                    <a:pt x="315" y="423"/>
                    <a:pt x="315" y="423"/>
                    <a:pt x="315" y="423"/>
                  </a:cubicBezTo>
                  <a:cubicBezTo>
                    <a:pt x="313" y="425"/>
                    <a:pt x="313" y="425"/>
                    <a:pt x="313" y="425"/>
                  </a:cubicBezTo>
                  <a:cubicBezTo>
                    <a:pt x="310" y="426"/>
                    <a:pt x="310" y="426"/>
                    <a:pt x="310" y="426"/>
                  </a:cubicBezTo>
                  <a:cubicBezTo>
                    <a:pt x="309" y="427"/>
                    <a:pt x="309" y="427"/>
                    <a:pt x="309" y="427"/>
                  </a:cubicBezTo>
                  <a:cubicBezTo>
                    <a:pt x="309" y="429"/>
                    <a:pt x="309" y="429"/>
                    <a:pt x="309" y="429"/>
                  </a:cubicBezTo>
                  <a:cubicBezTo>
                    <a:pt x="310" y="431"/>
                    <a:pt x="310" y="431"/>
                    <a:pt x="310" y="431"/>
                  </a:cubicBezTo>
                  <a:cubicBezTo>
                    <a:pt x="311" y="433"/>
                    <a:pt x="311" y="433"/>
                    <a:pt x="311" y="433"/>
                  </a:cubicBezTo>
                  <a:cubicBezTo>
                    <a:pt x="313" y="433"/>
                    <a:pt x="313" y="433"/>
                    <a:pt x="313" y="433"/>
                  </a:cubicBezTo>
                  <a:cubicBezTo>
                    <a:pt x="314" y="432"/>
                    <a:pt x="314" y="432"/>
                    <a:pt x="314" y="432"/>
                  </a:cubicBezTo>
                  <a:cubicBezTo>
                    <a:pt x="315" y="433"/>
                    <a:pt x="315" y="433"/>
                    <a:pt x="315" y="433"/>
                  </a:cubicBezTo>
                  <a:cubicBezTo>
                    <a:pt x="315" y="434"/>
                    <a:pt x="315" y="434"/>
                    <a:pt x="315" y="434"/>
                  </a:cubicBezTo>
                  <a:cubicBezTo>
                    <a:pt x="314" y="436"/>
                    <a:pt x="314" y="436"/>
                    <a:pt x="314" y="436"/>
                  </a:cubicBezTo>
                  <a:cubicBezTo>
                    <a:pt x="313" y="437"/>
                    <a:pt x="313" y="437"/>
                    <a:pt x="313" y="437"/>
                  </a:cubicBezTo>
                  <a:cubicBezTo>
                    <a:pt x="310" y="438"/>
                    <a:pt x="310" y="438"/>
                    <a:pt x="310" y="438"/>
                  </a:cubicBezTo>
                  <a:cubicBezTo>
                    <a:pt x="307" y="437"/>
                    <a:pt x="307" y="437"/>
                    <a:pt x="307" y="437"/>
                  </a:cubicBezTo>
                  <a:cubicBezTo>
                    <a:pt x="306" y="436"/>
                    <a:pt x="306" y="436"/>
                    <a:pt x="306" y="436"/>
                  </a:cubicBezTo>
                  <a:cubicBezTo>
                    <a:pt x="304" y="434"/>
                    <a:pt x="304" y="434"/>
                    <a:pt x="304" y="434"/>
                  </a:cubicBezTo>
                  <a:cubicBezTo>
                    <a:pt x="302" y="434"/>
                    <a:pt x="302" y="434"/>
                    <a:pt x="302" y="434"/>
                  </a:cubicBezTo>
                  <a:cubicBezTo>
                    <a:pt x="301" y="435"/>
                    <a:pt x="301" y="435"/>
                    <a:pt x="301" y="435"/>
                  </a:cubicBezTo>
                  <a:cubicBezTo>
                    <a:pt x="299" y="436"/>
                    <a:pt x="299" y="436"/>
                    <a:pt x="299" y="436"/>
                  </a:cubicBezTo>
                  <a:cubicBezTo>
                    <a:pt x="297" y="433"/>
                    <a:pt x="297" y="433"/>
                    <a:pt x="297" y="433"/>
                  </a:cubicBezTo>
                  <a:cubicBezTo>
                    <a:pt x="295" y="432"/>
                    <a:pt x="295" y="432"/>
                    <a:pt x="295" y="432"/>
                  </a:cubicBezTo>
                  <a:cubicBezTo>
                    <a:pt x="293" y="432"/>
                    <a:pt x="293" y="432"/>
                    <a:pt x="293" y="432"/>
                  </a:cubicBezTo>
                  <a:cubicBezTo>
                    <a:pt x="291" y="430"/>
                    <a:pt x="291" y="430"/>
                    <a:pt x="291" y="430"/>
                  </a:cubicBezTo>
                  <a:cubicBezTo>
                    <a:pt x="292" y="428"/>
                    <a:pt x="292" y="428"/>
                    <a:pt x="292" y="428"/>
                  </a:cubicBezTo>
                  <a:cubicBezTo>
                    <a:pt x="294" y="426"/>
                    <a:pt x="294" y="426"/>
                    <a:pt x="294" y="426"/>
                  </a:cubicBezTo>
                  <a:cubicBezTo>
                    <a:pt x="294" y="423"/>
                    <a:pt x="294" y="423"/>
                    <a:pt x="294" y="423"/>
                  </a:cubicBezTo>
                  <a:cubicBezTo>
                    <a:pt x="295" y="421"/>
                    <a:pt x="295" y="421"/>
                    <a:pt x="295" y="421"/>
                  </a:cubicBezTo>
                  <a:cubicBezTo>
                    <a:pt x="296" y="419"/>
                    <a:pt x="296" y="419"/>
                    <a:pt x="296" y="419"/>
                  </a:cubicBezTo>
                  <a:cubicBezTo>
                    <a:pt x="298" y="419"/>
                    <a:pt x="298" y="419"/>
                    <a:pt x="298" y="419"/>
                  </a:cubicBezTo>
                  <a:cubicBezTo>
                    <a:pt x="300" y="419"/>
                    <a:pt x="300" y="419"/>
                    <a:pt x="300" y="419"/>
                  </a:cubicBezTo>
                  <a:cubicBezTo>
                    <a:pt x="301" y="417"/>
                    <a:pt x="301" y="417"/>
                    <a:pt x="301" y="417"/>
                  </a:cubicBezTo>
                  <a:cubicBezTo>
                    <a:pt x="301" y="415"/>
                    <a:pt x="301" y="415"/>
                    <a:pt x="301" y="415"/>
                  </a:cubicBezTo>
                  <a:cubicBezTo>
                    <a:pt x="302" y="413"/>
                    <a:pt x="302" y="413"/>
                    <a:pt x="302" y="413"/>
                  </a:cubicBezTo>
                  <a:cubicBezTo>
                    <a:pt x="302" y="410"/>
                    <a:pt x="302" y="410"/>
                    <a:pt x="302" y="410"/>
                  </a:cubicBezTo>
                  <a:cubicBezTo>
                    <a:pt x="300" y="408"/>
                    <a:pt x="300" y="408"/>
                    <a:pt x="300" y="408"/>
                  </a:cubicBezTo>
                  <a:cubicBezTo>
                    <a:pt x="298" y="406"/>
                    <a:pt x="298" y="406"/>
                    <a:pt x="298" y="406"/>
                  </a:cubicBezTo>
                  <a:cubicBezTo>
                    <a:pt x="296" y="403"/>
                    <a:pt x="296" y="403"/>
                    <a:pt x="296" y="403"/>
                  </a:cubicBezTo>
                  <a:cubicBezTo>
                    <a:pt x="296" y="400"/>
                    <a:pt x="296" y="400"/>
                    <a:pt x="296" y="400"/>
                  </a:cubicBezTo>
                  <a:cubicBezTo>
                    <a:pt x="297" y="398"/>
                    <a:pt x="297" y="398"/>
                    <a:pt x="297" y="398"/>
                  </a:cubicBezTo>
                  <a:cubicBezTo>
                    <a:pt x="298" y="397"/>
                    <a:pt x="298" y="397"/>
                    <a:pt x="298" y="397"/>
                  </a:cubicBezTo>
                  <a:cubicBezTo>
                    <a:pt x="300" y="395"/>
                    <a:pt x="300" y="395"/>
                    <a:pt x="300" y="395"/>
                  </a:cubicBezTo>
                  <a:cubicBezTo>
                    <a:pt x="300" y="392"/>
                    <a:pt x="300" y="392"/>
                    <a:pt x="300" y="392"/>
                  </a:cubicBezTo>
                  <a:cubicBezTo>
                    <a:pt x="300" y="391"/>
                    <a:pt x="300" y="391"/>
                    <a:pt x="300" y="391"/>
                  </a:cubicBezTo>
                  <a:cubicBezTo>
                    <a:pt x="301" y="391"/>
                    <a:pt x="301" y="391"/>
                    <a:pt x="301" y="391"/>
                  </a:cubicBezTo>
                  <a:cubicBezTo>
                    <a:pt x="303" y="391"/>
                    <a:pt x="303" y="391"/>
                    <a:pt x="303" y="391"/>
                  </a:cubicBezTo>
                  <a:cubicBezTo>
                    <a:pt x="305" y="392"/>
                    <a:pt x="305" y="392"/>
                    <a:pt x="305" y="392"/>
                  </a:cubicBezTo>
                  <a:cubicBezTo>
                    <a:pt x="306" y="393"/>
                    <a:pt x="306" y="393"/>
                    <a:pt x="306" y="393"/>
                  </a:cubicBezTo>
                  <a:cubicBezTo>
                    <a:pt x="307" y="392"/>
                    <a:pt x="307" y="392"/>
                    <a:pt x="307" y="392"/>
                  </a:cubicBezTo>
                  <a:cubicBezTo>
                    <a:pt x="306" y="388"/>
                    <a:pt x="306" y="388"/>
                    <a:pt x="306" y="388"/>
                  </a:cubicBezTo>
                  <a:cubicBezTo>
                    <a:pt x="303" y="387"/>
                    <a:pt x="303" y="387"/>
                    <a:pt x="303" y="387"/>
                  </a:cubicBezTo>
                  <a:cubicBezTo>
                    <a:pt x="301" y="385"/>
                    <a:pt x="301" y="385"/>
                    <a:pt x="301" y="385"/>
                  </a:cubicBezTo>
                  <a:cubicBezTo>
                    <a:pt x="301" y="382"/>
                    <a:pt x="301" y="382"/>
                    <a:pt x="301" y="382"/>
                  </a:cubicBezTo>
                  <a:cubicBezTo>
                    <a:pt x="299" y="380"/>
                    <a:pt x="299" y="380"/>
                    <a:pt x="299" y="380"/>
                  </a:cubicBezTo>
                  <a:cubicBezTo>
                    <a:pt x="298" y="381"/>
                    <a:pt x="298" y="381"/>
                    <a:pt x="298" y="381"/>
                  </a:cubicBezTo>
                  <a:cubicBezTo>
                    <a:pt x="297" y="382"/>
                    <a:pt x="297" y="382"/>
                    <a:pt x="297" y="382"/>
                  </a:cubicBezTo>
                  <a:cubicBezTo>
                    <a:pt x="294" y="382"/>
                    <a:pt x="294" y="382"/>
                    <a:pt x="294" y="382"/>
                  </a:cubicBezTo>
                  <a:cubicBezTo>
                    <a:pt x="294" y="381"/>
                    <a:pt x="294" y="381"/>
                    <a:pt x="294" y="381"/>
                  </a:cubicBezTo>
                  <a:cubicBezTo>
                    <a:pt x="292" y="379"/>
                    <a:pt x="292" y="379"/>
                    <a:pt x="292" y="379"/>
                  </a:cubicBezTo>
                  <a:cubicBezTo>
                    <a:pt x="291" y="378"/>
                    <a:pt x="291" y="378"/>
                    <a:pt x="291" y="378"/>
                  </a:cubicBezTo>
                  <a:cubicBezTo>
                    <a:pt x="290" y="380"/>
                    <a:pt x="290" y="380"/>
                    <a:pt x="290" y="380"/>
                  </a:cubicBezTo>
                  <a:cubicBezTo>
                    <a:pt x="290" y="381"/>
                    <a:pt x="290" y="381"/>
                    <a:pt x="290" y="381"/>
                  </a:cubicBezTo>
                  <a:cubicBezTo>
                    <a:pt x="288" y="382"/>
                    <a:pt x="288" y="382"/>
                    <a:pt x="288" y="382"/>
                  </a:cubicBezTo>
                  <a:cubicBezTo>
                    <a:pt x="287" y="382"/>
                    <a:pt x="287" y="382"/>
                    <a:pt x="287" y="382"/>
                  </a:cubicBezTo>
                  <a:cubicBezTo>
                    <a:pt x="285" y="380"/>
                    <a:pt x="285" y="380"/>
                    <a:pt x="285" y="380"/>
                  </a:cubicBezTo>
                  <a:cubicBezTo>
                    <a:pt x="286" y="378"/>
                    <a:pt x="286" y="378"/>
                    <a:pt x="286" y="378"/>
                  </a:cubicBezTo>
                  <a:cubicBezTo>
                    <a:pt x="285" y="377"/>
                    <a:pt x="285" y="377"/>
                    <a:pt x="285" y="377"/>
                  </a:cubicBezTo>
                  <a:cubicBezTo>
                    <a:pt x="283" y="377"/>
                    <a:pt x="283" y="377"/>
                    <a:pt x="283" y="377"/>
                  </a:cubicBezTo>
                  <a:cubicBezTo>
                    <a:pt x="282" y="378"/>
                    <a:pt x="282" y="378"/>
                    <a:pt x="282" y="378"/>
                  </a:cubicBezTo>
                  <a:cubicBezTo>
                    <a:pt x="280" y="379"/>
                    <a:pt x="280" y="379"/>
                    <a:pt x="280" y="379"/>
                  </a:cubicBezTo>
                  <a:cubicBezTo>
                    <a:pt x="280" y="378"/>
                    <a:pt x="280" y="378"/>
                    <a:pt x="280" y="378"/>
                  </a:cubicBezTo>
                  <a:cubicBezTo>
                    <a:pt x="277" y="378"/>
                    <a:pt x="277" y="378"/>
                    <a:pt x="277" y="378"/>
                  </a:cubicBezTo>
                  <a:cubicBezTo>
                    <a:pt x="276" y="379"/>
                    <a:pt x="276" y="379"/>
                    <a:pt x="276" y="379"/>
                  </a:cubicBezTo>
                  <a:cubicBezTo>
                    <a:pt x="274" y="380"/>
                    <a:pt x="274" y="380"/>
                    <a:pt x="274" y="380"/>
                  </a:cubicBezTo>
                  <a:cubicBezTo>
                    <a:pt x="273" y="378"/>
                    <a:pt x="273" y="378"/>
                    <a:pt x="273" y="378"/>
                  </a:cubicBezTo>
                  <a:cubicBezTo>
                    <a:pt x="273" y="375"/>
                    <a:pt x="273" y="375"/>
                    <a:pt x="273" y="375"/>
                  </a:cubicBezTo>
                  <a:cubicBezTo>
                    <a:pt x="274" y="373"/>
                    <a:pt x="274" y="373"/>
                    <a:pt x="274" y="373"/>
                  </a:cubicBezTo>
                  <a:cubicBezTo>
                    <a:pt x="276" y="372"/>
                    <a:pt x="276" y="372"/>
                    <a:pt x="276" y="372"/>
                  </a:cubicBezTo>
                  <a:cubicBezTo>
                    <a:pt x="276" y="369"/>
                    <a:pt x="276" y="369"/>
                    <a:pt x="276" y="369"/>
                  </a:cubicBezTo>
                  <a:cubicBezTo>
                    <a:pt x="276" y="366"/>
                    <a:pt x="276" y="366"/>
                    <a:pt x="276" y="366"/>
                  </a:cubicBezTo>
                  <a:cubicBezTo>
                    <a:pt x="274" y="365"/>
                    <a:pt x="274" y="365"/>
                    <a:pt x="274" y="365"/>
                  </a:cubicBezTo>
                  <a:cubicBezTo>
                    <a:pt x="273" y="363"/>
                    <a:pt x="273" y="363"/>
                    <a:pt x="273" y="363"/>
                  </a:cubicBezTo>
                  <a:cubicBezTo>
                    <a:pt x="275" y="361"/>
                    <a:pt x="275" y="361"/>
                    <a:pt x="275" y="361"/>
                  </a:cubicBezTo>
                  <a:cubicBezTo>
                    <a:pt x="277" y="360"/>
                    <a:pt x="277" y="360"/>
                    <a:pt x="277" y="360"/>
                  </a:cubicBezTo>
                  <a:cubicBezTo>
                    <a:pt x="278" y="358"/>
                    <a:pt x="278" y="358"/>
                    <a:pt x="278" y="358"/>
                  </a:cubicBezTo>
                  <a:cubicBezTo>
                    <a:pt x="279" y="354"/>
                    <a:pt x="279" y="354"/>
                    <a:pt x="279" y="354"/>
                  </a:cubicBezTo>
                  <a:cubicBezTo>
                    <a:pt x="280" y="352"/>
                    <a:pt x="280" y="352"/>
                    <a:pt x="280" y="352"/>
                  </a:cubicBezTo>
                  <a:cubicBezTo>
                    <a:pt x="282" y="349"/>
                    <a:pt x="282" y="349"/>
                    <a:pt x="282" y="349"/>
                  </a:cubicBezTo>
                  <a:cubicBezTo>
                    <a:pt x="281" y="347"/>
                    <a:pt x="281" y="347"/>
                    <a:pt x="281" y="347"/>
                  </a:cubicBezTo>
                  <a:cubicBezTo>
                    <a:pt x="282" y="344"/>
                    <a:pt x="282" y="344"/>
                    <a:pt x="282" y="344"/>
                  </a:cubicBezTo>
                  <a:cubicBezTo>
                    <a:pt x="282" y="343"/>
                    <a:pt x="282" y="343"/>
                    <a:pt x="282" y="343"/>
                  </a:cubicBezTo>
                  <a:cubicBezTo>
                    <a:pt x="280" y="341"/>
                    <a:pt x="280" y="341"/>
                    <a:pt x="280" y="341"/>
                  </a:cubicBezTo>
                  <a:cubicBezTo>
                    <a:pt x="276" y="341"/>
                    <a:pt x="276" y="341"/>
                    <a:pt x="276" y="341"/>
                  </a:cubicBezTo>
                  <a:cubicBezTo>
                    <a:pt x="275" y="343"/>
                    <a:pt x="275" y="343"/>
                    <a:pt x="275" y="343"/>
                  </a:cubicBezTo>
                  <a:cubicBezTo>
                    <a:pt x="272" y="344"/>
                    <a:pt x="272" y="344"/>
                    <a:pt x="272" y="344"/>
                  </a:cubicBezTo>
                  <a:cubicBezTo>
                    <a:pt x="270" y="343"/>
                    <a:pt x="270" y="343"/>
                    <a:pt x="270" y="343"/>
                  </a:cubicBezTo>
                  <a:cubicBezTo>
                    <a:pt x="269" y="340"/>
                    <a:pt x="269" y="340"/>
                    <a:pt x="269" y="340"/>
                  </a:cubicBezTo>
                  <a:cubicBezTo>
                    <a:pt x="269" y="337"/>
                    <a:pt x="269" y="337"/>
                    <a:pt x="269" y="337"/>
                  </a:cubicBezTo>
                  <a:cubicBezTo>
                    <a:pt x="270" y="335"/>
                    <a:pt x="270" y="335"/>
                    <a:pt x="270" y="335"/>
                  </a:cubicBezTo>
                  <a:cubicBezTo>
                    <a:pt x="270" y="333"/>
                    <a:pt x="270" y="333"/>
                    <a:pt x="270" y="333"/>
                  </a:cubicBezTo>
                  <a:cubicBezTo>
                    <a:pt x="268" y="332"/>
                    <a:pt x="268" y="332"/>
                    <a:pt x="268" y="332"/>
                  </a:cubicBezTo>
                  <a:cubicBezTo>
                    <a:pt x="266" y="332"/>
                    <a:pt x="266" y="332"/>
                    <a:pt x="266" y="332"/>
                  </a:cubicBezTo>
                  <a:cubicBezTo>
                    <a:pt x="265" y="331"/>
                    <a:pt x="265" y="331"/>
                    <a:pt x="265" y="331"/>
                  </a:cubicBezTo>
                  <a:cubicBezTo>
                    <a:pt x="264" y="329"/>
                    <a:pt x="264" y="329"/>
                    <a:pt x="264" y="329"/>
                  </a:cubicBezTo>
                  <a:cubicBezTo>
                    <a:pt x="265" y="326"/>
                    <a:pt x="265" y="326"/>
                    <a:pt x="265" y="326"/>
                  </a:cubicBezTo>
                  <a:cubicBezTo>
                    <a:pt x="265" y="323"/>
                    <a:pt x="265" y="323"/>
                    <a:pt x="265" y="323"/>
                  </a:cubicBezTo>
                  <a:cubicBezTo>
                    <a:pt x="262" y="322"/>
                    <a:pt x="262" y="322"/>
                    <a:pt x="262" y="322"/>
                  </a:cubicBezTo>
                  <a:cubicBezTo>
                    <a:pt x="260" y="322"/>
                    <a:pt x="260" y="322"/>
                    <a:pt x="260" y="322"/>
                  </a:cubicBezTo>
                  <a:cubicBezTo>
                    <a:pt x="258" y="324"/>
                    <a:pt x="258" y="324"/>
                    <a:pt x="258" y="324"/>
                  </a:cubicBezTo>
                  <a:cubicBezTo>
                    <a:pt x="257" y="325"/>
                    <a:pt x="257" y="325"/>
                    <a:pt x="257" y="325"/>
                  </a:cubicBezTo>
                  <a:cubicBezTo>
                    <a:pt x="255" y="324"/>
                    <a:pt x="255" y="324"/>
                    <a:pt x="255" y="324"/>
                  </a:cubicBezTo>
                  <a:cubicBezTo>
                    <a:pt x="254" y="322"/>
                    <a:pt x="254" y="322"/>
                    <a:pt x="254" y="322"/>
                  </a:cubicBezTo>
                  <a:cubicBezTo>
                    <a:pt x="254" y="318"/>
                    <a:pt x="254" y="318"/>
                    <a:pt x="254" y="318"/>
                  </a:cubicBezTo>
                  <a:cubicBezTo>
                    <a:pt x="255" y="317"/>
                    <a:pt x="255" y="317"/>
                    <a:pt x="255" y="317"/>
                  </a:cubicBezTo>
                  <a:cubicBezTo>
                    <a:pt x="257" y="314"/>
                    <a:pt x="257" y="314"/>
                    <a:pt x="257" y="314"/>
                  </a:cubicBezTo>
                  <a:cubicBezTo>
                    <a:pt x="255" y="311"/>
                    <a:pt x="255" y="311"/>
                    <a:pt x="255" y="311"/>
                  </a:cubicBezTo>
                  <a:cubicBezTo>
                    <a:pt x="254" y="310"/>
                    <a:pt x="254" y="310"/>
                    <a:pt x="254" y="310"/>
                  </a:cubicBezTo>
                  <a:cubicBezTo>
                    <a:pt x="254" y="308"/>
                    <a:pt x="254" y="308"/>
                    <a:pt x="254" y="308"/>
                  </a:cubicBezTo>
                  <a:cubicBezTo>
                    <a:pt x="255" y="307"/>
                    <a:pt x="255" y="307"/>
                    <a:pt x="255" y="307"/>
                  </a:cubicBezTo>
                  <a:cubicBezTo>
                    <a:pt x="255" y="306"/>
                    <a:pt x="255" y="306"/>
                    <a:pt x="255" y="306"/>
                  </a:cubicBezTo>
                  <a:cubicBezTo>
                    <a:pt x="254" y="304"/>
                    <a:pt x="254" y="304"/>
                    <a:pt x="254" y="304"/>
                  </a:cubicBezTo>
                  <a:cubicBezTo>
                    <a:pt x="252" y="303"/>
                    <a:pt x="252" y="303"/>
                    <a:pt x="252" y="303"/>
                  </a:cubicBezTo>
                  <a:cubicBezTo>
                    <a:pt x="250" y="303"/>
                    <a:pt x="250" y="303"/>
                    <a:pt x="250" y="303"/>
                  </a:cubicBezTo>
                  <a:cubicBezTo>
                    <a:pt x="249" y="302"/>
                    <a:pt x="249" y="302"/>
                    <a:pt x="249" y="302"/>
                  </a:cubicBezTo>
                  <a:cubicBezTo>
                    <a:pt x="249" y="301"/>
                    <a:pt x="249" y="301"/>
                    <a:pt x="249" y="301"/>
                  </a:cubicBezTo>
                  <a:cubicBezTo>
                    <a:pt x="250" y="299"/>
                    <a:pt x="250" y="299"/>
                    <a:pt x="250" y="299"/>
                  </a:cubicBezTo>
                  <a:cubicBezTo>
                    <a:pt x="253" y="299"/>
                    <a:pt x="253" y="299"/>
                    <a:pt x="253" y="299"/>
                  </a:cubicBezTo>
                  <a:cubicBezTo>
                    <a:pt x="253" y="298"/>
                    <a:pt x="253" y="298"/>
                    <a:pt x="253" y="298"/>
                  </a:cubicBezTo>
                  <a:cubicBezTo>
                    <a:pt x="252" y="296"/>
                    <a:pt x="252" y="296"/>
                    <a:pt x="252" y="296"/>
                  </a:cubicBezTo>
                  <a:cubicBezTo>
                    <a:pt x="251" y="295"/>
                    <a:pt x="251" y="295"/>
                    <a:pt x="251" y="295"/>
                  </a:cubicBezTo>
                  <a:cubicBezTo>
                    <a:pt x="249" y="295"/>
                    <a:pt x="249" y="295"/>
                    <a:pt x="249" y="295"/>
                  </a:cubicBezTo>
                  <a:cubicBezTo>
                    <a:pt x="246" y="296"/>
                    <a:pt x="246" y="296"/>
                    <a:pt x="246" y="296"/>
                  </a:cubicBezTo>
                  <a:cubicBezTo>
                    <a:pt x="245" y="295"/>
                    <a:pt x="245" y="295"/>
                    <a:pt x="245" y="295"/>
                  </a:cubicBezTo>
                  <a:cubicBezTo>
                    <a:pt x="244" y="294"/>
                    <a:pt x="244" y="294"/>
                    <a:pt x="244" y="294"/>
                  </a:cubicBezTo>
                  <a:cubicBezTo>
                    <a:pt x="242" y="294"/>
                    <a:pt x="242" y="294"/>
                    <a:pt x="242" y="294"/>
                  </a:cubicBezTo>
                  <a:cubicBezTo>
                    <a:pt x="241" y="295"/>
                    <a:pt x="241" y="295"/>
                    <a:pt x="241" y="295"/>
                  </a:cubicBezTo>
                  <a:cubicBezTo>
                    <a:pt x="239" y="296"/>
                    <a:pt x="239" y="296"/>
                    <a:pt x="239" y="296"/>
                  </a:cubicBezTo>
                  <a:cubicBezTo>
                    <a:pt x="238" y="295"/>
                    <a:pt x="238" y="295"/>
                    <a:pt x="238" y="295"/>
                  </a:cubicBezTo>
                  <a:cubicBezTo>
                    <a:pt x="238" y="292"/>
                    <a:pt x="238" y="292"/>
                    <a:pt x="238" y="292"/>
                  </a:cubicBezTo>
                  <a:cubicBezTo>
                    <a:pt x="236" y="290"/>
                    <a:pt x="236" y="290"/>
                    <a:pt x="236" y="290"/>
                  </a:cubicBezTo>
                  <a:cubicBezTo>
                    <a:pt x="236" y="288"/>
                    <a:pt x="236" y="288"/>
                    <a:pt x="236" y="288"/>
                  </a:cubicBezTo>
                  <a:cubicBezTo>
                    <a:pt x="236" y="286"/>
                    <a:pt x="236" y="286"/>
                    <a:pt x="236" y="286"/>
                  </a:cubicBezTo>
                  <a:cubicBezTo>
                    <a:pt x="239" y="286"/>
                    <a:pt x="239" y="286"/>
                    <a:pt x="239" y="286"/>
                  </a:cubicBezTo>
                  <a:cubicBezTo>
                    <a:pt x="240" y="286"/>
                    <a:pt x="240" y="286"/>
                    <a:pt x="240" y="286"/>
                  </a:cubicBezTo>
                  <a:cubicBezTo>
                    <a:pt x="243" y="286"/>
                    <a:pt x="243" y="286"/>
                    <a:pt x="243" y="286"/>
                  </a:cubicBezTo>
                  <a:cubicBezTo>
                    <a:pt x="243" y="284"/>
                    <a:pt x="243" y="284"/>
                    <a:pt x="243" y="284"/>
                  </a:cubicBezTo>
                  <a:cubicBezTo>
                    <a:pt x="242" y="282"/>
                    <a:pt x="242" y="282"/>
                    <a:pt x="242" y="282"/>
                  </a:cubicBezTo>
                  <a:cubicBezTo>
                    <a:pt x="243" y="280"/>
                    <a:pt x="243" y="280"/>
                    <a:pt x="243" y="280"/>
                  </a:cubicBezTo>
                  <a:cubicBezTo>
                    <a:pt x="243" y="279"/>
                    <a:pt x="243" y="279"/>
                    <a:pt x="243" y="279"/>
                  </a:cubicBezTo>
                  <a:cubicBezTo>
                    <a:pt x="243" y="277"/>
                    <a:pt x="243" y="277"/>
                    <a:pt x="243" y="277"/>
                  </a:cubicBezTo>
                  <a:cubicBezTo>
                    <a:pt x="239" y="276"/>
                    <a:pt x="239" y="276"/>
                    <a:pt x="239" y="276"/>
                  </a:cubicBezTo>
                  <a:cubicBezTo>
                    <a:pt x="236" y="276"/>
                    <a:pt x="236" y="276"/>
                    <a:pt x="236" y="276"/>
                  </a:cubicBezTo>
                  <a:cubicBezTo>
                    <a:pt x="235" y="275"/>
                    <a:pt x="235" y="275"/>
                    <a:pt x="235" y="275"/>
                  </a:cubicBezTo>
                  <a:cubicBezTo>
                    <a:pt x="235" y="272"/>
                    <a:pt x="235" y="272"/>
                    <a:pt x="235" y="272"/>
                  </a:cubicBezTo>
                  <a:cubicBezTo>
                    <a:pt x="235" y="268"/>
                    <a:pt x="235" y="268"/>
                    <a:pt x="235" y="268"/>
                  </a:cubicBezTo>
                  <a:cubicBezTo>
                    <a:pt x="235" y="266"/>
                    <a:pt x="235" y="266"/>
                    <a:pt x="235" y="266"/>
                  </a:cubicBezTo>
                  <a:cubicBezTo>
                    <a:pt x="236" y="264"/>
                    <a:pt x="236" y="264"/>
                    <a:pt x="236" y="264"/>
                  </a:cubicBezTo>
                  <a:cubicBezTo>
                    <a:pt x="239" y="262"/>
                    <a:pt x="239" y="262"/>
                    <a:pt x="239" y="262"/>
                  </a:cubicBezTo>
                  <a:cubicBezTo>
                    <a:pt x="242" y="261"/>
                    <a:pt x="242" y="261"/>
                    <a:pt x="242" y="261"/>
                  </a:cubicBezTo>
                  <a:cubicBezTo>
                    <a:pt x="244" y="261"/>
                    <a:pt x="244" y="261"/>
                    <a:pt x="244" y="261"/>
                  </a:cubicBezTo>
                  <a:cubicBezTo>
                    <a:pt x="246" y="260"/>
                    <a:pt x="246" y="260"/>
                    <a:pt x="246" y="260"/>
                  </a:cubicBezTo>
                  <a:cubicBezTo>
                    <a:pt x="246" y="256"/>
                    <a:pt x="246" y="256"/>
                    <a:pt x="246" y="256"/>
                  </a:cubicBezTo>
                  <a:cubicBezTo>
                    <a:pt x="247" y="253"/>
                    <a:pt x="247" y="253"/>
                    <a:pt x="247" y="253"/>
                  </a:cubicBezTo>
                  <a:cubicBezTo>
                    <a:pt x="249" y="251"/>
                    <a:pt x="249" y="251"/>
                    <a:pt x="249" y="251"/>
                  </a:cubicBezTo>
                  <a:cubicBezTo>
                    <a:pt x="250" y="250"/>
                    <a:pt x="250" y="250"/>
                    <a:pt x="250" y="250"/>
                  </a:cubicBezTo>
                  <a:cubicBezTo>
                    <a:pt x="250" y="247"/>
                    <a:pt x="250" y="247"/>
                    <a:pt x="250" y="247"/>
                  </a:cubicBezTo>
                  <a:cubicBezTo>
                    <a:pt x="249" y="245"/>
                    <a:pt x="249" y="245"/>
                    <a:pt x="249" y="245"/>
                  </a:cubicBezTo>
                  <a:cubicBezTo>
                    <a:pt x="248" y="242"/>
                    <a:pt x="248" y="242"/>
                    <a:pt x="248" y="242"/>
                  </a:cubicBezTo>
                  <a:cubicBezTo>
                    <a:pt x="249" y="240"/>
                    <a:pt x="249" y="240"/>
                    <a:pt x="249" y="240"/>
                  </a:cubicBezTo>
                  <a:cubicBezTo>
                    <a:pt x="250" y="240"/>
                    <a:pt x="250" y="240"/>
                    <a:pt x="250" y="240"/>
                  </a:cubicBezTo>
                  <a:cubicBezTo>
                    <a:pt x="251" y="238"/>
                    <a:pt x="251" y="238"/>
                    <a:pt x="251" y="238"/>
                  </a:cubicBezTo>
                  <a:cubicBezTo>
                    <a:pt x="251" y="236"/>
                    <a:pt x="251" y="236"/>
                    <a:pt x="251" y="236"/>
                  </a:cubicBezTo>
                  <a:cubicBezTo>
                    <a:pt x="249" y="235"/>
                    <a:pt x="249" y="235"/>
                    <a:pt x="249" y="235"/>
                  </a:cubicBezTo>
                  <a:cubicBezTo>
                    <a:pt x="247" y="235"/>
                    <a:pt x="247" y="235"/>
                    <a:pt x="247" y="235"/>
                  </a:cubicBezTo>
                  <a:cubicBezTo>
                    <a:pt x="245" y="234"/>
                    <a:pt x="245" y="234"/>
                    <a:pt x="245" y="234"/>
                  </a:cubicBezTo>
                  <a:cubicBezTo>
                    <a:pt x="243" y="235"/>
                    <a:pt x="243" y="235"/>
                    <a:pt x="243" y="235"/>
                  </a:cubicBezTo>
                  <a:cubicBezTo>
                    <a:pt x="242" y="237"/>
                    <a:pt x="242" y="237"/>
                    <a:pt x="242" y="237"/>
                  </a:cubicBezTo>
                  <a:cubicBezTo>
                    <a:pt x="240" y="239"/>
                    <a:pt x="240" y="239"/>
                    <a:pt x="240" y="239"/>
                  </a:cubicBezTo>
                  <a:cubicBezTo>
                    <a:pt x="239" y="240"/>
                    <a:pt x="239" y="240"/>
                    <a:pt x="239" y="240"/>
                  </a:cubicBezTo>
                  <a:cubicBezTo>
                    <a:pt x="237" y="241"/>
                    <a:pt x="237" y="241"/>
                    <a:pt x="237" y="241"/>
                  </a:cubicBezTo>
                  <a:cubicBezTo>
                    <a:pt x="235" y="242"/>
                    <a:pt x="235" y="242"/>
                    <a:pt x="235" y="242"/>
                  </a:cubicBezTo>
                  <a:cubicBezTo>
                    <a:pt x="234" y="245"/>
                    <a:pt x="234" y="245"/>
                    <a:pt x="234" y="245"/>
                  </a:cubicBezTo>
                  <a:cubicBezTo>
                    <a:pt x="234" y="247"/>
                    <a:pt x="234" y="247"/>
                    <a:pt x="234" y="247"/>
                  </a:cubicBezTo>
                  <a:cubicBezTo>
                    <a:pt x="232" y="249"/>
                    <a:pt x="232" y="249"/>
                    <a:pt x="232" y="249"/>
                  </a:cubicBezTo>
                  <a:cubicBezTo>
                    <a:pt x="231" y="250"/>
                    <a:pt x="231" y="250"/>
                    <a:pt x="231" y="250"/>
                  </a:cubicBezTo>
                  <a:cubicBezTo>
                    <a:pt x="227" y="251"/>
                    <a:pt x="227" y="251"/>
                    <a:pt x="227" y="251"/>
                  </a:cubicBezTo>
                  <a:cubicBezTo>
                    <a:pt x="223" y="250"/>
                    <a:pt x="223" y="250"/>
                    <a:pt x="223" y="250"/>
                  </a:cubicBezTo>
                  <a:cubicBezTo>
                    <a:pt x="218" y="251"/>
                    <a:pt x="218" y="251"/>
                    <a:pt x="218" y="251"/>
                  </a:cubicBezTo>
                  <a:cubicBezTo>
                    <a:pt x="214" y="250"/>
                    <a:pt x="214" y="250"/>
                    <a:pt x="214" y="250"/>
                  </a:cubicBezTo>
                  <a:cubicBezTo>
                    <a:pt x="210" y="250"/>
                    <a:pt x="210" y="250"/>
                    <a:pt x="210" y="250"/>
                  </a:cubicBezTo>
                  <a:cubicBezTo>
                    <a:pt x="209" y="250"/>
                    <a:pt x="209" y="250"/>
                    <a:pt x="209" y="250"/>
                  </a:cubicBezTo>
                  <a:cubicBezTo>
                    <a:pt x="208" y="249"/>
                    <a:pt x="208" y="249"/>
                    <a:pt x="208" y="249"/>
                  </a:cubicBezTo>
                  <a:cubicBezTo>
                    <a:pt x="207" y="246"/>
                    <a:pt x="207" y="246"/>
                    <a:pt x="207" y="246"/>
                  </a:cubicBezTo>
                  <a:cubicBezTo>
                    <a:pt x="209" y="243"/>
                    <a:pt x="209" y="243"/>
                    <a:pt x="209" y="243"/>
                  </a:cubicBezTo>
                  <a:cubicBezTo>
                    <a:pt x="209" y="239"/>
                    <a:pt x="209" y="239"/>
                    <a:pt x="209" y="239"/>
                  </a:cubicBezTo>
                  <a:cubicBezTo>
                    <a:pt x="208" y="235"/>
                    <a:pt x="208" y="235"/>
                    <a:pt x="208" y="235"/>
                  </a:cubicBezTo>
                  <a:cubicBezTo>
                    <a:pt x="206" y="232"/>
                    <a:pt x="206" y="232"/>
                    <a:pt x="206" y="232"/>
                  </a:cubicBezTo>
                  <a:cubicBezTo>
                    <a:pt x="206" y="229"/>
                    <a:pt x="206" y="229"/>
                    <a:pt x="206" y="229"/>
                  </a:cubicBezTo>
                  <a:cubicBezTo>
                    <a:pt x="203" y="228"/>
                    <a:pt x="203" y="228"/>
                    <a:pt x="203" y="228"/>
                  </a:cubicBezTo>
                  <a:cubicBezTo>
                    <a:pt x="199" y="228"/>
                    <a:pt x="199" y="228"/>
                    <a:pt x="199" y="228"/>
                  </a:cubicBezTo>
                  <a:cubicBezTo>
                    <a:pt x="198" y="230"/>
                    <a:pt x="198" y="230"/>
                    <a:pt x="198" y="230"/>
                  </a:cubicBezTo>
                  <a:cubicBezTo>
                    <a:pt x="196" y="232"/>
                    <a:pt x="196" y="232"/>
                    <a:pt x="196" y="232"/>
                  </a:cubicBezTo>
                  <a:cubicBezTo>
                    <a:pt x="193" y="232"/>
                    <a:pt x="193" y="232"/>
                    <a:pt x="193" y="232"/>
                  </a:cubicBezTo>
                  <a:cubicBezTo>
                    <a:pt x="190" y="231"/>
                    <a:pt x="190" y="231"/>
                    <a:pt x="190" y="231"/>
                  </a:cubicBezTo>
                  <a:cubicBezTo>
                    <a:pt x="187" y="231"/>
                    <a:pt x="187" y="231"/>
                    <a:pt x="187" y="231"/>
                  </a:cubicBezTo>
                  <a:cubicBezTo>
                    <a:pt x="185" y="233"/>
                    <a:pt x="185" y="233"/>
                    <a:pt x="185" y="233"/>
                  </a:cubicBezTo>
                  <a:cubicBezTo>
                    <a:pt x="183" y="234"/>
                    <a:pt x="183" y="234"/>
                    <a:pt x="183" y="234"/>
                  </a:cubicBezTo>
                  <a:cubicBezTo>
                    <a:pt x="182" y="235"/>
                    <a:pt x="182" y="235"/>
                    <a:pt x="182" y="235"/>
                  </a:cubicBezTo>
                  <a:cubicBezTo>
                    <a:pt x="181" y="237"/>
                    <a:pt x="181" y="237"/>
                    <a:pt x="181" y="237"/>
                  </a:cubicBezTo>
                  <a:cubicBezTo>
                    <a:pt x="180" y="240"/>
                    <a:pt x="180" y="240"/>
                    <a:pt x="180" y="240"/>
                  </a:cubicBezTo>
                  <a:cubicBezTo>
                    <a:pt x="179" y="240"/>
                    <a:pt x="179" y="240"/>
                    <a:pt x="179" y="240"/>
                  </a:cubicBezTo>
                  <a:cubicBezTo>
                    <a:pt x="175" y="239"/>
                    <a:pt x="175" y="239"/>
                    <a:pt x="175" y="239"/>
                  </a:cubicBezTo>
                  <a:cubicBezTo>
                    <a:pt x="173" y="239"/>
                    <a:pt x="173" y="239"/>
                    <a:pt x="173" y="239"/>
                  </a:cubicBezTo>
                  <a:cubicBezTo>
                    <a:pt x="170" y="239"/>
                    <a:pt x="170" y="239"/>
                    <a:pt x="170" y="239"/>
                  </a:cubicBezTo>
                  <a:cubicBezTo>
                    <a:pt x="168" y="239"/>
                    <a:pt x="168" y="239"/>
                    <a:pt x="168" y="239"/>
                  </a:cubicBezTo>
                  <a:cubicBezTo>
                    <a:pt x="166" y="240"/>
                    <a:pt x="166" y="240"/>
                    <a:pt x="166" y="240"/>
                  </a:cubicBezTo>
                  <a:cubicBezTo>
                    <a:pt x="166" y="243"/>
                    <a:pt x="166" y="243"/>
                    <a:pt x="166" y="243"/>
                  </a:cubicBezTo>
                  <a:cubicBezTo>
                    <a:pt x="168" y="246"/>
                    <a:pt x="168" y="246"/>
                    <a:pt x="168" y="246"/>
                  </a:cubicBezTo>
                  <a:cubicBezTo>
                    <a:pt x="169" y="248"/>
                    <a:pt x="169" y="248"/>
                    <a:pt x="169" y="248"/>
                  </a:cubicBezTo>
                  <a:cubicBezTo>
                    <a:pt x="171" y="249"/>
                    <a:pt x="171" y="249"/>
                    <a:pt x="171" y="249"/>
                  </a:cubicBezTo>
                  <a:cubicBezTo>
                    <a:pt x="175" y="251"/>
                    <a:pt x="175" y="251"/>
                    <a:pt x="175" y="251"/>
                  </a:cubicBezTo>
                  <a:cubicBezTo>
                    <a:pt x="179" y="253"/>
                    <a:pt x="179" y="253"/>
                    <a:pt x="179" y="253"/>
                  </a:cubicBezTo>
                  <a:cubicBezTo>
                    <a:pt x="181" y="255"/>
                    <a:pt x="181" y="255"/>
                    <a:pt x="181" y="255"/>
                  </a:cubicBezTo>
                  <a:cubicBezTo>
                    <a:pt x="182" y="258"/>
                    <a:pt x="182" y="258"/>
                    <a:pt x="182" y="258"/>
                  </a:cubicBezTo>
                  <a:cubicBezTo>
                    <a:pt x="183" y="263"/>
                    <a:pt x="183" y="263"/>
                    <a:pt x="183" y="263"/>
                  </a:cubicBezTo>
                  <a:cubicBezTo>
                    <a:pt x="183" y="269"/>
                    <a:pt x="183" y="269"/>
                    <a:pt x="183" y="269"/>
                  </a:cubicBezTo>
                  <a:cubicBezTo>
                    <a:pt x="181" y="277"/>
                    <a:pt x="181" y="277"/>
                    <a:pt x="181" y="277"/>
                  </a:cubicBezTo>
                  <a:cubicBezTo>
                    <a:pt x="180" y="280"/>
                    <a:pt x="180" y="280"/>
                    <a:pt x="180" y="280"/>
                  </a:cubicBezTo>
                  <a:cubicBezTo>
                    <a:pt x="181" y="283"/>
                    <a:pt x="181" y="283"/>
                    <a:pt x="181" y="283"/>
                  </a:cubicBezTo>
                  <a:cubicBezTo>
                    <a:pt x="182" y="284"/>
                    <a:pt x="182" y="284"/>
                    <a:pt x="182" y="284"/>
                  </a:cubicBezTo>
                  <a:cubicBezTo>
                    <a:pt x="184" y="284"/>
                    <a:pt x="184" y="284"/>
                    <a:pt x="184" y="284"/>
                  </a:cubicBezTo>
                  <a:cubicBezTo>
                    <a:pt x="185" y="285"/>
                    <a:pt x="185" y="285"/>
                    <a:pt x="185" y="285"/>
                  </a:cubicBezTo>
                  <a:cubicBezTo>
                    <a:pt x="186" y="286"/>
                    <a:pt x="186" y="286"/>
                    <a:pt x="186" y="286"/>
                  </a:cubicBezTo>
                  <a:cubicBezTo>
                    <a:pt x="184" y="288"/>
                    <a:pt x="184" y="288"/>
                    <a:pt x="184" y="288"/>
                  </a:cubicBezTo>
                  <a:cubicBezTo>
                    <a:pt x="182" y="290"/>
                    <a:pt x="182" y="290"/>
                    <a:pt x="182" y="290"/>
                  </a:cubicBezTo>
                  <a:cubicBezTo>
                    <a:pt x="180" y="291"/>
                    <a:pt x="180" y="291"/>
                    <a:pt x="180" y="291"/>
                  </a:cubicBezTo>
                  <a:cubicBezTo>
                    <a:pt x="177" y="291"/>
                    <a:pt x="177" y="291"/>
                    <a:pt x="177" y="291"/>
                  </a:cubicBezTo>
                  <a:cubicBezTo>
                    <a:pt x="176" y="293"/>
                    <a:pt x="176" y="293"/>
                    <a:pt x="176" y="293"/>
                  </a:cubicBezTo>
                  <a:cubicBezTo>
                    <a:pt x="176" y="295"/>
                    <a:pt x="176" y="295"/>
                    <a:pt x="176" y="295"/>
                  </a:cubicBezTo>
                  <a:cubicBezTo>
                    <a:pt x="175" y="296"/>
                    <a:pt x="175" y="296"/>
                    <a:pt x="175" y="296"/>
                  </a:cubicBezTo>
                  <a:cubicBezTo>
                    <a:pt x="173" y="297"/>
                    <a:pt x="173" y="297"/>
                    <a:pt x="173" y="297"/>
                  </a:cubicBezTo>
                  <a:cubicBezTo>
                    <a:pt x="171" y="296"/>
                    <a:pt x="171" y="296"/>
                    <a:pt x="171" y="296"/>
                  </a:cubicBezTo>
                  <a:cubicBezTo>
                    <a:pt x="168" y="295"/>
                    <a:pt x="168" y="295"/>
                    <a:pt x="168" y="295"/>
                  </a:cubicBezTo>
                  <a:cubicBezTo>
                    <a:pt x="166" y="294"/>
                    <a:pt x="166" y="294"/>
                    <a:pt x="166" y="294"/>
                  </a:cubicBezTo>
                  <a:cubicBezTo>
                    <a:pt x="163" y="294"/>
                    <a:pt x="163" y="294"/>
                    <a:pt x="163" y="294"/>
                  </a:cubicBezTo>
                  <a:cubicBezTo>
                    <a:pt x="161" y="295"/>
                    <a:pt x="161" y="295"/>
                    <a:pt x="161" y="295"/>
                  </a:cubicBezTo>
                  <a:cubicBezTo>
                    <a:pt x="160" y="297"/>
                    <a:pt x="160" y="297"/>
                    <a:pt x="160" y="297"/>
                  </a:cubicBezTo>
                  <a:cubicBezTo>
                    <a:pt x="157" y="299"/>
                    <a:pt x="157" y="299"/>
                    <a:pt x="157" y="299"/>
                  </a:cubicBezTo>
                  <a:cubicBezTo>
                    <a:pt x="153" y="302"/>
                    <a:pt x="153" y="302"/>
                    <a:pt x="153" y="302"/>
                  </a:cubicBezTo>
                  <a:cubicBezTo>
                    <a:pt x="149" y="303"/>
                    <a:pt x="149" y="303"/>
                    <a:pt x="149" y="303"/>
                  </a:cubicBezTo>
                  <a:cubicBezTo>
                    <a:pt x="145" y="305"/>
                    <a:pt x="145" y="305"/>
                    <a:pt x="145" y="305"/>
                  </a:cubicBezTo>
                  <a:cubicBezTo>
                    <a:pt x="142" y="305"/>
                    <a:pt x="142" y="305"/>
                    <a:pt x="142" y="305"/>
                  </a:cubicBezTo>
                  <a:cubicBezTo>
                    <a:pt x="139" y="303"/>
                    <a:pt x="139" y="303"/>
                    <a:pt x="139" y="303"/>
                  </a:cubicBezTo>
                  <a:cubicBezTo>
                    <a:pt x="136" y="304"/>
                    <a:pt x="136" y="304"/>
                    <a:pt x="136" y="304"/>
                  </a:cubicBezTo>
                  <a:cubicBezTo>
                    <a:pt x="134" y="305"/>
                    <a:pt x="134" y="305"/>
                    <a:pt x="134" y="305"/>
                  </a:cubicBezTo>
                  <a:cubicBezTo>
                    <a:pt x="132" y="307"/>
                    <a:pt x="132" y="307"/>
                    <a:pt x="132" y="307"/>
                  </a:cubicBezTo>
                  <a:cubicBezTo>
                    <a:pt x="130" y="309"/>
                    <a:pt x="130" y="309"/>
                    <a:pt x="130" y="309"/>
                  </a:cubicBezTo>
                  <a:cubicBezTo>
                    <a:pt x="128" y="309"/>
                    <a:pt x="128" y="309"/>
                    <a:pt x="128" y="309"/>
                  </a:cubicBezTo>
                  <a:cubicBezTo>
                    <a:pt x="127" y="307"/>
                    <a:pt x="127" y="307"/>
                    <a:pt x="127" y="307"/>
                  </a:cubicBezTo>
                  <a:cubicBezTo>
                    <a:pt x="125" y="305"/>
                    <a:pt x="125" y="305"/>
                    <a:pt x="125" y="305"/>
                  </a:cubicBezTo>
                  <a:cubicBezTo>
                    <a:pt x="123" y="301"/>
                    <a:pt x="123" y="301"/>
                    <a:pt x="123" y="301"/>
                  </a:cubicBezTo>
                  <a:cubicBezTo>
                    <a:pt x="122" y="300"/>
                    <a:pt x="122" y="300"/>
                    <a:pt x="122" y="300"/>
                  </a:cubicBezTo>
                  <a:cubicBezTo>
                    <a:pt x="123" y="298"/>
                    <a:pt x="123" y="298"/>
                    <a:pt x="123" y="298"/>
                  </a:cubicBezTo>
                  <a:cubicBezTo>
                    <a:pt x="125" y="297"/>
                    <a:pt x="125" y="297"/>
                    <a:pt x="125" y="297"/>
                  </a:cubicBezTo>
                  <a:cubicBezTo>
                    <a:pt x="127" y="295"/>
                    <a:pt x="127" y="295"/>
                    <a:pt x="127" y="295"/>
                  </a:cubicBezTo>
                  <a:cubicBezTo>
                    <a:pt x="129" y="295"/>
                    <a:pt x="129" y="295"/>
                    <a:pt x="129" y="295"/>
                  </a:cubicBezTo>
                  <a:cubicBezTo>
                    <a:pt x="132" y="294"/>
                    <a:pt x="132" y="294"/>
                    <a:pt x="132" y="294"/>
                  </a:cubicBezTo>
                  <a:cubicBezTo>
                    <a:pt x="134" y="293"/>
                    <a:pt x="134" y="293"/>
                    <a:pt x="134" y="293"/>
                  </a:cubicBezTo>
                  <a:cubicBezTo>
                    <a:pt x="135" y="290"/>
                    <a:pt x="135" y="290"/>
                    <a:pt x="135" y="290"/>
                  </a:cubicBezTo>
                  <a:cubicBezTo>
                    <a:pt x="136" y="288"/>
                    <a:pt x="136" y="288"/>
                    <a:pt x="136" y="288"/>
                  </a:cubicBezTo>
                  <a:cubicBezTo>
                    <a:pt x="136" y="286"/>
                    <a:pt x="136" y="286"/>
                    <a:pt x="136" y="286"/>
                  </a:cubicBezTo>
                  <a:cubicBezTo>
                    <a:pt x="135" y="285"/>
                    <a:pt x="135" y="285"/>
                    <a:pt x="135" y="285"/>
                  </a:cubicBezTo>
                  <a:cubicBezTo>
                    <a:pt x="133" y="286"/>
                    <a:pt x="133" y="286"/>
                    <a:pt x="133" y="286"/>
                  </a:cubicBezTo>
                  <a:cubicBezTo>
                    <a:pt x="131" y="287"/>
                    <a:pt x="131" y="287"/>
                    <a:pt x="131" y="287"/>
                  </a:cubicBezTo>
                  <a:cubicBezTo>
                    <a:pt x="127" y="286"/>
                    <a:pt x="127" y="286"/>
                    <a:pt x="127" y="286"/>
                  </a:cubicBezTo>
                  <a:cubicBezTo>
                    <a:pt x="126" y="284"/>
                    <a:pt x="126" y="284"/>
                    <a:pt x="126" y="284"/>
                  </a:cubicBezTo>
                  <a:cubicBezTo>
                    <a:pt x="124" y="283"/>
                    <a:pt x="124" y="283"/>
                    <a:pt x="124" y="283"/>
                  </a:cubicBezTo>
                  <a:cubicBezTo>
                    <a:pt x="123" y="282"/>
                    <a:pt x="123" y="282"/>
                    <a:pt x="123" y="282"/>
                  </a:cubicBezTo>
                  <a:cubicBezTo>
                    <a:pt x="122" y="280"/>
                    <a:pt x="122" y="280"/>
                    <a:pt x="122" y="280"/>
                  </a:cubicBezTo>
                  <a:cubicBezTo>
                    <a:pt x="124" y="278"/>
                    <a:pt x="124" y="278"/>
                    <a:pt x="124" y="278"/>
                  </a:cubicBezTo>
                  <a:cubicBezTo>
                    <a:pt x="125" y="276"/>
                    <a:pt x="125" y="276"/>
                    <a:pt x="125" y="276"/>
                  </a:cubicBezTo>
                  <a:cubicBezTo>
                    <a:pt x="127" y="275"/>
                    <a:pt x="127" y="275"/>
                    <a:pt x="127" y="275"/>
                  </a:cubicBezTo>
                  <a:cubicBezTo>
                    <a:pt x="126" y="272"/>
                    <a:pt x="126" y="272"/>
                    <a:pt x="126" y="272"/>
                  </a:cubicBezTo>
                  <a:cubicBezTo>
                    <a:pt x="127" y="271"/>
                    <a:pt x="127" y="271"/>
                    <a:pt x="127" y="271"/>
                  </a:cubicBezTo>
                  <a:cubicBezTo>
                    <a:pt x="128" y="270"/>
                    <a:pt x="128" y="270"/>
                    <a:pt x="128" y="270"/>
                  </a:cubicBezTo>
                  <a:cubicBezTo>
                    <a:pt x="128" y="268"/>
                    <a:pt x="128" y="268"/>
                    <a:pt x="128" y="268"/>
                  </a:cubicBezTo>
                  <a:cubicBezTo>
                    <a:pt x="128" y="266"/>
                    <a:pt x="128" y="266"/>
                    <a:pt x="128" y="266"/>
                  </a:cubicBezTo>
                  <a:cubicBezTo>
                    <a:pt x="128" y="264"/>
                    <a:pt x="128" y="264"/>
                    <a:pt x="128" y="264"/>
                  </a:cubicBezTo>
                  <a:cubicBezTo>
                    <a:pt x="129" y="263"/>
                    <a:pt x="129" y="263"/>
                    <a:pt x="129" y="263"/>
                  </a:cubicBezTo>
                  <a:cubicBezTo>
                    <a:pt x="131" y="262"/>
                    <a:pt x="131" y="262"/>
                    <a:pt x="131" y="262"/>
                  </a:cubicBezTo>
                  <a:cubicBezTo>
                    <a:pt x="132" y="261"/>
                    <a:pt x="132" y="261"/>
                    <a:pt x="132" y="261"/>
                  </a:cubicBezTo>
                  <a:cubicBezTo>
                    <a:pt x="131" y="258"/>
                    <a:pt x="131" y="258"/>
                    <a:pt x="131" y="258"/>
                  </a:cubicBezTo>
                  <a:cubicBezTo>
                    <a:pt x="128" y="257"/>
                    <a:pt x="128" y="257"/>
                    <a:pt x="128" y="257"/>
                  </a:cubicBezTo>
                  <a:cubicBezTo>
                    <a:pt x="127" y="253"/>
                    <a:pt x="127" y="253"/>
                    <a:pt x="127" y="253"/>
                  </a:cubicBezTo>
                  <a:cubicBezTo>
                    <a:pt x="125" y="251"/>
                    <a:pt x="125" y="251"/>
                    <a:pt x="125" y="251"/>
                  </a:cubicBezTo>
                  <a:cubicBezTo>
                    <a:pt x="124" y="250"/>
                    <a:pt x="124" y="250"/>
                    <a:pt x="124" y="250"/>
                  </a:cubicBezTo>
                  <a:cubicBezTo>
                    <a:pt x="121" y="251"/>
                    <a:pt x="121" y="251"/>
                    <a:pt x="121" y="251"/>
                  </a:cubicBezTo>
                  <a:cubicBezTo>
                    <a:pt x="120" y="252"/>
                    <a:pt x="120" y="252"/>
                    <a:pt x="120" y="252"/>
                  </a:cubicBezTo>
                  <a:cubicBezTo>
                    <a:pt x="117" y="253"/>
                    <a:pt x="117" y="253"/>
                    <a:pt x="117" y="253"/>
                  </a:cubicBezTo>
                  <a:cubicBezTo>
                    <a:pt x="116" y="253"/>
                    <a:pt x="116" y="253"/>
                    <a:pt x="116" y="253"/>
                  </a:cubicBezTo>
                  <a:cubicBezTo>
                    <a:pt x="114" y="252"/>
                    <a:pt x="114" y="252"/>
                    <a:pt x="114" y="252"/>
                  </a:cubicBezTo>
                  <a:cubicBezTo>
                    <a:pt x="112" y="250"/>
                    <a:pt x="112" y="250"/>
                    <a:pt x="112" y="250"/>
                  </a:cubicBezTo>
                  <a:cubicBezTo>
                    <a:pt x="108" y="248"/>
                    <a:pt x="108" y="248"/>
                    <a:pt x="108" y="248"/>
                  </a:cubicBezTo>
                  <a:cubicBezTo>
                    <a:pt x="105" y="246"/>
                    <a:pt x="105" y="246"/>
                    <a:pt x="105" y="246"/>
                  </a:cubicBezTo>
                  <a:cubicBezTo>
                    <a:pt x="105" y="244"/>
                    <a:pt x="105" y="244"/>
                    <a:pt x="105" y="244"/>
                  </a:cubicBezTo>
                  <a:cubicBezTo>
                    <a:pt x="105" y="241"/>
                    <a:pt x="105" y="241"/>
                    <a:pt x="105" y="241"/>
                  </a:cubicBezTo>
                  <a:cubicBezTo>
                    <a:pt x="104" y="237"/>
                    <a:pt x="104" y="237"/>
                    <a:pt x="104" y="237"/>
                  </a:cubicBezTo>
                  <a:cubicBezTo>
                    <a:pt x="99" y="235"/>
                    <a:pt x="99" y="235"/>
                    <a:pt x="99" y="235"/>
                  </a:cubicBezTo>
                  <a:cubicBezTo>
                    <a:pt x="97" y="234"/>
                    <a:pt x="97" y="234"/>
                    <a:pt x="97" y="234"/>
                  </a:cubicBezTo>
                  <a:cubicBezTo>
                    <a:pt x="95" y="234"/>
                    <a:pt x="95" y="234"/>
                    <a:pt x="95" y="234"/>
                  </a:cubicBezTo>
                  <a:cubicBezTo>
                    <a:pt x="94" y="236"/>
                    <a:pt x="94" y="236"/>
                    <a:pt x="94" y="236"/>
                  </a:cubicBezTo>
                  <a:cubicBezTo>
                    <a:pt x="91" y="236"/>
                    <a:pt x="91" y="236"/>
                    <a:pt x="91" y="236"/>
                  </a:cubicBezTo>
                  <a:cubicBezTo>
                    <a:pt x="91" y="238"/>
                    <a:pt x="91" y="238"/>
                    <a:pt x="91" y="238"/>
                  </a:cubicBezTo>
                  <a:cubicBezTo>
                    <a:pt x="91" y="240"/>
                    <a:pt x="91" y="240"/>
                    <a:pt x="91" y="240"/>
                  </a:cubicBezTo>
                  <a:cubicBezTo>
                    <a:pt x="94" y="240"/>
                    <a:pt x="94" y="240"/>
                    <a:pt x="94" y="240"/>
                  </a:cubicBezTo>
                  <a:cubicBezTo>
                    <a:pt x="95" y="242"/>
                    <a:pt x="95" y="242"/>
                    <a:pt x="95" y="242"/>
                  </a:cubicBezTo>
                  <a:cubicBezTo>
                    <a:pt x="95" y="244"/>
                    <a:pt x="95" y="244"/>
                    <a:pt x="95" y="244"/>
                  </a:cubicBezTo>
                  <a:cubicBezTo>
                    <a:pt x="93" y="248"/>
                    <a:pt x="93" y="248"/>
                    <a:pt x="93" y="248"/>
                  </a:cubicBezTo>
                  <a:cubicBezTo>
                    <a:pt x="93" y="250"/>
                    <a:pt x="93" y="250"/>
                    <a:pt x="93" y="250"/>
                  </a:cubicBezTo>
                  <a:cubicBezTo>
                    <a:pt x="91" y="251"/>
                    <a:pt x="91" y="251"/>
                    <a:pt x="91" y="251"/>
                  </a:cubicBezTo>
                  <a:cubicBezTo>
                    <a:pt x="88" y="251"/>
                    <a:pt x="88" y="251"/>
                    <a:pt x="88" y="251"/>
                  </a:cubicBezTo>
                  <a:cubicBezTo>
                    <a:pt x="84" y="253"/>
                    <a:pt x="84" y="253"/>
                    <a:pt x="84" y="253"/>
                  </a:cubicBezTo>
                  <a:cubicBezTo>
                    <a:pt x="82" y="254"/>
                    <a:pt x="82" y="254"/>
                    <a:pt x="82" y="254"/>
                  </a:cubicBezTo>
                  <a:cubicBezTo>
                    <a:pt x="78" y="257"/>
                    <a:pt x="78" y="257"/>
                    <a:pt x="78" y="257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2" y="262"/>
                    <a:pt x="72" y="262"/>
                    <a:pt x="72" y="262"/>
                  </a:cubicBezTo>
                  <a:cubicBezTo>
                    <a:pt x="68" y="264"/>
                    <a:pt x="68" y="264"/>
                    <a:pt x="68" y="264"/>
                  </a:cubicBezTo>
                  <a:cubicBezTo>
                    <a:pt x="64" y="264"/>
                    <a:pt x="64" y="264"/>
                    <a:pt x="64" y="264"/>
                  </a:cubicBezTo>
                  <a:cubicBezTo>
                    <a:pt x="62" y="266"/>
                    <a:pt x="62" y="266"/>
                    <a:pt x="62" y="266"/>
                  </a:cubicBezTo>
                  <a:cubicBezTo>
                    <a:pt x="61" y="268"/>
                    <a:pt x="61" y="268"/>
                    <a:pt x="61" y="268"/>
                  </a:cubicBezTo>
                  <a:cubicBezTo>
                    <a:pt x="59" y="269"/>
                    <a:pt x="59" y="269"/>
                    <a:pt x="59" y="269"/>
                  </a:cubicBezTo>
                  <a:cubicBezTo>
                    <a:pt x="56" y="268"/>
                    <a:pt x="56" y="268"/>
                    <a:pt x="56" y="268"/>
                  </a:cubicBezTo>
                  <a:cubicBezTo>
                    <a:pt x="53" y="266"/>
                    <a:pt x="53" y="266"/>
                    <a:pt x="53" y="266"/>
                  </a:cubicBezTo>
                  <a:cubicBezTo>
                    <a:pt x="49" y="266"/>
                    <a:pt x="49" y="266"/>
                    <a:pt x="49" y="266"/>
                  </a:cubicBezTo>
                  <a:cubicBezTo>
                    <a:pt x="47" y="266"/>
                    <a:pt x="47" y="266"/>
                    <a:pt x="47" y="266"/>
                  </a:cubicBezTo>
                  <a:cubicBezTo>
                    <a:pt x="45" y="267"/>
                    <a:pt x="45" y="267"/>
                    <a:pt x="45" y="267"/>
                  </a:cubicBezTo>
                  <a:cubicBezTo>
                    <a:pt x="43" y="269"/>
                    <a:pt x="43" y="269"/>
                    <a:pt x="43" y="269"/>
                  </a:cubicBezTo>
                  <a:cubicBezTo>
                    <a:pt x="41" y="270"/>
                    <a:pt x="41" y="270"/>
                    <a:pt x="41" y="270"/>
                  </a:cubicBezTo>
                  <a:cubicBezTo>
                    <a:pt x="37" y="269"/>
                    <a:pt x="37" y="269"/>
                    <a:pt x="37" y="269"/>
                  </a:cubicBezTo>
                  <a:cubicBezTo>
                    <a:pt x="37" y="269"/>
                    <a:pt x="37" y="269"/>
                    <a:pt x="37" y="269"/>
                  </a:cubicBezTo>
                  <a:cubicBezTo>
                    <a:pt x="37" y="269"/>
                    <a:pt x="35" y="268"/>
                    <a:pt x="35" y="267"/>
                  </a:cubicBezTo>
                  <a:cubicBezTo>
                    <a:pt x="34" y="266"/>
                    <a:pt x="33" y="265"/>
                    <a:pt x="33" y="264"/>
                  </a:cubicBezTo>
                  <a:cubicBezTo>
                    <a:pt x="33" y="263"/>
                    <a:pt x="33" y="261"/>
                    <a:pt x="33" y="260"/>
                  </a:cubicBezTo>
                  <a:cubicBezTo>
                    <a:pt x="34" y="258"/>
                    <a:pt x="35" y="256"/>
                    <a:pt x="35" y="254"/>
                  </a:cubicBezTo>
                  <a:cubicBezTo>
                    <a:pt x="36" y="253"/>
                    <a:pt x="37" y="251"/>
                    <a:pt x="38" y="250"/>
                  </a:cubicBezTo>
                  <a:cubicBezTo>
                    <a:pt x="38" y="250"/>
                    <a:pt x="39" y="247"/>
                    <a:pt x="39" y="247"/>
                  </a:cubicBezTo>
                  <a:cubicBezTo>
                    <a:pt x="39" y="245"/>
                    <a:pt x="37" y="243"/>
                    <a:pt x="36" y="242"/>
                  </a:cubicBezTo>
                  <a:cubicBezTo>
                    <a:pt x="36" y="240"/>
                    <a:pt x="35" y="238"/>
                    <a:pt x="34" y="236"/>
                  </a:cubicBezTo>
                  <a:cubicBezTo>
                    <a:pt x="34" y="236"/>
                    <a:pt x="32" y="234"/>
                    <a:pt x="32" y="234"/>
                  </a:cubicBezTo>
                  <a:cubicBezTo>
                    <a:pt x="31" y="233"/>
                    <a:pt x="30" y="232"/>
                    <a:pt x="29" y="233"/>
                  </a:cubicBezTo>
                  <a:cubicBezTo>
                    <a:pt x="28" y="233"/>
                    <a:pt x="28" y="235"/>
                    <a:pt x="27" y="235"/>
                  </a:cubicBezTo>
                  <a:cubicBezTo>
                    <a:pt x="27" y="236"/>
                    <a:pt x="26" y="237"/>
                    <a:pt x="24" y="237"/>
                  </a:cubicBezTo>
                  <a:cubicBezTo>
                    <a:pt x="24" y="237"/>
                    <a:pt x="22" y="236"/>
                    <a:pt x="21" y="236"/>
                  </a:cubicBezTo>
                  <a:cubicBezTo>
                    <a:pt x="21" y="236"/>
                    <a:pt x="19" y="235"/>
                    <a:pt x="19" y="234"/>
                  </a:cubicBezTo>
                  <a:cubicBezTo>
                    <a:pt x="17" y="234"/>
                    <a:pt x="15" y="232"/>
                    <a:pt x="14" y="232"/>
                  </a:cubicBezTo>
                  <a:cubicBezTo>
                    <a:pt x="13" y="232"/>
                    <a:pt x="11" y="232"/>
                    <a:pt x="10" y="232"/>
                  </a:cubicBezTo>
                  <a:cubicBezTo>
                    <a:pt x="9" y="232"/>
                    <a:pt x="7" y="232"/>
                    <a:pt x="6" y="232"/>
                  </a:cubicBezTo>
                  <a:cubicBezTo>
                    <a:pt x="5" y="232"/>
                    <a:pt x="3" y="230"/>
                    <a:pt x="2" y="228"/>
                  </a:cubicBezTo>
                  <a:cubicBezTo>
                    <a:pt x="2" y="228"/>
                    <a:pt x="1" y="226"/>
                    <a:pt x="1" y="225"/>
                  </a:cubicBezTo>
                  <a:cubicBezTo>
                    <a:pt x="0" y="223"/>
                    <a:pt x="0" y="220"/>
                    <a:pt x="1" y="218"/>
                  </a:cubicBezTo>
                  <a:cubicBezTo>
                    <a:pt x="1" y="217"/>
                    <a:pt x="2" y="215"/>
                    <a:pt x="3" y="215"/>
                  </a:cubicBezTo>
                  <a:cubicBezTo>
                    <a:pt x="4" y="215"/>
                    <a:pt x="5" y="215"/>
                    <a:pt x="6" y="215"/>
                  </a:cubicBezTo>
                  <a:cubicBezTo>
                    <a:pt x="6" y="215"/>
                    <a:pt x="8" y="215"/>
                    <a:pt x="8" y="214"/>
                  </a:cubicBezTo>
                  <a:cubicBezTo>
                    <a:pt x="8" y="213"/>
                    <a:pt x="6" y="212"/>
                    <a:pt x="6" y="210"/>
                  </a:cubicBezTo>
                  <a:cubicBezTo>
                    <a:pt x="5" y="209"/>
                    <a:pt x="4" y="208"/>
                    <a:pt x="4" y="206"/>
                  </a:cubicBezTo>
                  <a:cubicBezTo>
                    <a:pt x="4" y="206"/>
                    <a:pt x="5" y="204"/>
                    <a:pt x="5" y="203"/>
                  </a:cubicBezTo>
                  <a:cubicBezTo>
                    <a:pt x="6" y="202"/>
                    <a:pt x="8" y="201"/>
                    <a:pt x="9" y="200"/>
                  </a:cubicBezTo>
                  <a:cubicBezTo>
                    <a:pt x="10" y="199"/>
                    <a:pt x="13" y="200"/>
                    <a:pt x="14" y="201"/>
                  </a:cubicBezTo>
                  <a:cubicBezTo>
                    <a:pt x="17" y="201"/>
                    <a:pt x="21" y="202"/>
                    <a:pt x="24" y="202"/>
                  </a:cubicBezTo>
                  <a:cubicBezTo>
                    <a:pt x="26" y="202"/>
                    <a:pt x="29" y="204"/>
                    <a:pt x="31" y="204"/>
                  </a:cubicBezTo>
                  <a:cubicBezTo>
                    <a:pt x="32" y="204"/>
                    <a:pt x="35" y="205"/>
                    <a:pt x="36" y="205"/>
                  </a:cubicBezTo>
                  <a:cubicBezTo>
                    <a:pt x="36" y="204"/>
                    <a:pt x="38" y="203"/>
                    <a:pt x="39" y="202"/>
                  </a:cubicBezTo>
                  <a:cubicBezTo>
                    <a:pt x="39" y="201"/>
                    <a:pt x="40" y="199"/>
                    <a:pt x="40" y="197"/>
                  </a:cubicBezTo>
                  <a:cubicBezTo>
                    <a:pt x="41" y="195"/>
                    <a:pt x="40" y="192"/>
                    <a:pt x="41" y="190"/>
                  </a:cubicBezTo>
                  <a:cubicBezTo>
                    <a:pt x="41" y="187"/>
                    <a:pt x="42" y="183"/>
                    <a:pt x="42" y="181"/>
                  </a:cubicBezTo>
                  <a:cubicBezTo>
                    <a:pt x="42" y="179"/>
                    <a:pt x="42" y="175"/>
                    <a:pt x="43" y="173"/>
                  </a:cubicBezTo>
                  <a:cubicBezTo>
                    <a:pt x="43" y="172"/>
                    <a:pt x="44" y="169"/>
                    <a:pt x="45" y="168"/>
                  </a:cubicBezTo>
                  <a:cubicBezTo>
                    <a:pt x="46" y="167"/>
                    <a:pt x="48" y="165"/>
                    <a:pt x="49" y="163"/>
                  </a:cubicBezTo>
                  <a:cubicBezTo>
                    <a:pt x="50" y="161"/>
                    <a:pt x="52" y="157"/>
                    <a:pt x="53" y="155"/>
                  </a:cubicBezTo>
                  <a:cubicBezTo>
                    <a:pt x="54" y="153"/>
                    <a:pt x="56" y="150"/>
                    <a:pt x="57" y="148"/>
                  </a:cubicBezTo>
                  <a:cubicBezTo>
                    <a:pt x="57" y="146"/>
                    <a:pt x="58" y="143"/>
                    <a:pt x="58" y="142"/>
                  </a:cubicBezTo>
                  <a:cubicBezTo>
                    <a:pt x="58" y="140"/>
                    <a:pt x="58" y="136"/>
                    <a:pt x="58" y="134"/>
                  </a:cubicBezTo>
                  <a:cubicBezTo>
                    <a:pt x="57" y="132"/>
                    <a:pt x="57" y="128"/>
                    <a:pt x="57" y="126"/>
                  </a:cubicBezTo>
                  <a:cubicBezTo>
                    <a:pt x="57" y="124"/>
                    <a:pt x="57" y="120"/>
                    <a:pt x="57" y="119"/>
                  </a:cubicBezTo>
                  <a:cubicBezTo>
                    <a:pt x="57" y="118"/>
                    <a:pt x="58" y="117"/>
                    <a:pt x="58" y="116"/>
                  </a:cubicBezTo>
                  <a:cubicBezTo>
                    <a:pt x="59" y="115"/>
                    <a:pt x="60" y="113"/>
                    <a:pt x="60" y="112"/>
                  </a:cubicBezTo>
                  <a:cubicBezTo>
                    <a:pt x="60" y="111"/>
                    <a:pt x="60" y="109"/>
                    <a:pt x="60" y="108"/>
                  </a:cubicBezTo>
                  <a:cubicBezTo>
                    <a:pt x="60" y="107"/>
                    <a:pt x="59" y="104"/>
                    <a:pt x="59" y="103"/>
                  </a:cubicBezTo>
                  <a:cubicBezTo>
                    <a:pt x="59" y="103"/>
                    <a:pt x="61" y="101"/>
                    <a:pt x="61" y="101"/>
                  </a:cubicBezTo>
                  <a:cubicBezTo>
                    <a:pt x="61" y="100"/>
                    <a:pt x="62" y="98"/>
                    <a:pt x="63" y="97"/>
                  </a:cubicBezTo>
                  <a:cubicBezTo>
                    <a:pt x="63" y="96"/>
                    <a:pt x="64" y="93"/>
                    <a:pt x="64" y="92"/>
                  </a:cubicBezTo>
                  <a:cubicBezTo>
                    <a:pt x="63" y="92"/>
                    <a:pt x="62" y="90"/>
                    <a:pt x="61" y="90"/>
                  </a:cubicBezTo>
                  <a:cubicBezTo>
                    <a:pt x="60" y="89"/>
                    <a:pt x="58" y="88"/>
                    <a:pt x="57" y="88"/>
                  </a:cubicBezTo>
                  <a:cubicBezTo>
                    <a:pt x="56" y="88"/>
                    <a:pt x="54" y="88"/>
                    <a:pt x="52" y="88"/>
                  </a:cubicBezTo>
                  <a:cubicBezTo>
                    <a:pt x="51" y="88"/>
                    <a:pt x="49" y="88"/>
                    <a:pt x="47" y="88"/>
                  </a:cubicBezTo>
                  <a:cubicBezTo>
                    <a:pt x="46" y="88"/>
                    <a:pt x="44" y="88"/>
                    <a:pt x="43" y="88"/>
                  </a:cubicBezTo>
                  <a:cubicBezTo>
                    <a:pt x="42" y="87"/>
                    <a:pt x="41" y="87"/>
                    <a:pt x="40" y="86"/>
                  </a:cubicBezTo>
                  <a:cubicBezTo>
                    <a:pt x="39" y="86"/>
                    <a:pt x="40" y="84"/>
                    <a:pt x="40" y="83"/>
                  </a:cubicBezTo>
                  <a:cubicBezTo>
                    <a:pt x="40" y="82"/>
                    <a:pt x="41" y="81"/>
                    <a:pt x="41" y="80"/>
                  </a:cubicBezTo>
                  <a:cubicBezTo>
                    <a:pt x="41" y="79"/>
                    <a:pt x="41" y="77"/>
                    <a:pt x="42" y="76"/>
                  </a:cubicBezTo>
                  <a:cubicBezTo>
                    <a:pt x="42" y="75"/>
                    <a:pt x="42" y="73"/>
                    <a:pt x="42" y="72"/>
                  </a:cubicBezTo>
                  <a:cubicBezTo>
                    <a:pt x="42" y="71"/>
                    <a:pt x="42" y="70"/>
                    <a:pt x="42" y="70"/>
                  </a:cubicBezTo>
                  <a:cubicBezTo>
                    <a:pt x="42" y="68"/>
                    <a:pt x="43" y="67"/>
                    <a:pt x="43" y="66"/>
                  </a:cubicBezTo>
                  <a:cubicBezTo>
                    <a:pt x="43" y="65"/>
                    <a:pt x="45" y="63"/>
                    <a:pt x="45" y="63"/>
                  </a:cubicBezTo>
                  <a:cubicBezTo>
                    <a:pt x="45" y="62"/>
                    <a:pt x="45" y="60"/>
                    <a:pt x="44" y="60"/>
                  </a:cubicBezTo>
                  <a:cubicBezTo>
                    <a:pt x="44" y="59"/>
                    <a:pt x="43" y="58"/>
                    <a:pt x="43" y="57"/>
                  </a:cubicBezTo>
                  <a:cubicBezTo>
                    <a:pt x="43" y="57"/>
                    <a:pt x="42" y="56"/>
                    <a:pt x="42" y="55"/>
                  </a:cubicBezTo>
                  <a:cubicBezTo>
                    <a:pt x="43" y="55"/>
                    <a:pt x="44" y="55"/>
                    <a:pt x="45" y="55"/>
                  </a:cubicBezTo>
                  <a:cubicBezTo>
                    <a:pt x="45" y="55"/>
                    <a:pt x="46" y="56"/>
                    <a:pt x="46" y="56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5"/>
                    <a:pt x="48" y="55"/>
                    <a:pt x="48" y="55"/>
                  </a:cubicBezTo>
                  <a:cubicBezTo>
                    <a:pt x="49" y="56"/>
                    <a:pt x="49" y="57"/>
                    <a:pt x="49" y="58"/>
                  </a:cubicBezTo>
                  <a:cubicBezTo>
                    <a:pt x="50" y="59"/>
                    <a:pt x="50" y="60"/>
                    <a:pt x="51" y="60"/>
                  </a:cubicBezTo>
                  <a:cubicBezTo>
                    <a:pt x="52" y="60"/>
                    <a:pt x="52" y="59"/>
                    <a:pt x="53" y="5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7"/>
                    <a:pt x="51" y="56"/>
                    <a:pt x="51" y="56"/>
                  </a:cubicBezTo>
                  <a:cubicBezTo>
                    <a:pt x="51" y="55"/>
                    <a:pt x="52" y="55"/>
                    <a:pt x="52" y="55"/>
                  </a:cubicBezTo>
                  <a:cubicBezTo>
                    <a:pt x="53" y="55"/>
                    <a:pt x="54" y="55"/>
                    <a:pt x="54" y="55"/>
                  </a:cubicBezTo>
                  <a:cubicBezTo>
                    <a:pt x="54" y="54"/>
                    <a:pt x="54" y="53"/>
                    <a:pt x="54" y="52"/>
                  </a:cubicBezTo>
                  <a:cubicBezTo>
                    <a:pt x="54" y="52"/>
                    <a:pt x="52" y="51"/>
                    <a:pt x="52" y="51"/>
                  </a:cubicBezTo>
                  <a:cubicBezTo>
                    <a:pt x="52" y="50"/>
                    <a:pt x="51" y="49"/>
                    <a:pt x="51" y="48"/>
                  </a:cubicBezTo>
                  <a:cubicBezTo>
                    <a:pt x="52" y="47"/>
                    <a:pt x="53" y="46"/>
                    <a:pt x="53" y="45"/>
                  </a:cubicBezTo>
                  <a:cubicBezTo>
                    <a:pt x="54" y="45"/>
                    <a:pt x="55" y="44"/>
                    <a:pt x="56" y="43"/>
                  </a:cubicBezTo>
                  <a:cubicBezTo>
                    <a:pt x="56" y="42"/>
                    <a:pt x="57" y="41"/>
                    <a:pt x="57" y="40"/>
                  </a:cubicBezTo>
                  <a:cubicBezTo>
                    <a:pt x="58" y="40"/>
                    <a:pt x="59" y="38"/>
                    <a:pt x="60" y="38"/>
                  </a:cubicBezTo>
                  <a:cubicBezTo>
                    <a:pt x="60" y="37"/>
                    <a:pt x="61" y="37"/>
                    <a:pt x="61" y="37"/>
                  </a:cubicBezTo>
                  <a:cubicBezTo>
                    <a:pt x="62" y="36"/>
                    <a:pt x="63" y="36"/>
                    <a:pt x="64" y="35"/>
                  </a:cubicBezTo>
                  <a:cubicBezTo>
                    <a:pt x="65" y="34"/>
                    <a:pt x="68" y="33"/>
                    <a:pt x="69" y="32"/>
                  </a:cubicBezTo>
                  <a:cubicBezTo>
                    <a:pt x="70" y="32"/>
                    <a:pt x="72" y="30"/>
                    <a:pt x="73" y="29"/>
                  </a:cubicBezTo>
                  <a:cubicBezTo>
                    <a:pt x="74" y="29"/>
                    <a:pt x="77" y="30"/>
                    <a:pt x="78" y="30"/>
                  </a:cubicBezTo>
                  <a:cubicBezTo>
                    <a:pt x="79" y="30"/>
                    <a:pt x="82" y="31"/>
                    <a:pt x="83" y="31"/>
                  </a:cubicBezTo>
                  <a:cubicBezTo>
                    <a:pt x="84" y="32"/>
                    <a:pt x="88" y="31"/>
                    <a:pt x="90" y="32"/>
                  </a:cubicBezTo>
                  <a:cubicBezTo>
                    <a:pt x="91" y="32"/>
                    <a:pt x="93" y="33"/>
                    <a:pt x="95" y="33"/>
                  </a:cubicBezTo>
                  <a:cubicBezTo>
                    <a:pt x="97" y="33"/>
                    <a:pt x="100" y="33"/>
                    <a:pt x="102" y="32"/>
                  </a:cubicBezTo>
                  <a:cubicBezTo>
                    <a:pt x="102" y="32"/>
                    <a:pt x="105" y="32"/>
                    <a:pt x="106" y="32"/>
                  </a:cubicBezTo>
                  <a:cubicBezTo>
                    <a:pt x="106" y="31"/>
                    <a:pt x="108" y="29"/>
                    <a:pt x="109" y="29"/>
                  </a:cubicBezTo>
                  <a:cubicBezTo>
                    <a:pt x="110" y="29"/>
                    <a:pt x="113" y="29"/>
                    <a:pt x="114" y="29"/>
                  </a:cubicBezTo>
                  <a:cubicBezTo>
                    <a:pt x="116" y="29"/>
                    <a:pt x="120" y="30"/>
                    <a:pt x="122" y="30"/>
                  </a:cubicBezTo>
                  <a:cubicBezTo>
                    <a:pt x="124" y="30"/>
                    <a:pt x="127" y="28"/>
                    <a:pt x="128" y="27"/>
                  </a:cubicBezTo>
                  <a:cubicBezTo>
                    <a:pt x="129" y="27"/>
                    <a:pt x="132" y="26"/>
                    <a:pt x="134" y="26"/>
                  </a:cubicBezTo>
                  <a:cubicBezTo>
                    <a:pt x="134" y="26"/>
                    <a:pt x="136" y="26"/>
                    <a:pt x="137" y="26"/>
                  </a:cubicBezTo>
                  <a:cubicBezTo>
                    <a:pt x="138" y="26"/>
                    <a:pt x="141" y="27"/>
                    <a:pt x="142" y="27"/>
                  </a:cubicBezTo>
                  <a:cubicBezTo>
                    <a:pt x="143" y="27"/>
                    <a:pt x="145" y="27"/>
                    <a:pt x="146" y="28"/>
                  </a:cubicBezTo>
                  <a:cubicBezTo>
                    <a:pt x="146" y="29"/>
                    <a:pt x="147" y="30"/>
                    <a:pt x="147" y="31"/>
                  </a:cubicBezTo>
                  <a:cubicBezTo>
                    <a:pt x="147" y="33"/>
                    <a:pt x="146" y="36"/>
                    <a:pt x="147" y="38"/>
                  </a:cubicBezTo>
                  <a:cubicBezTo>
                    <a:pt x="147" y="38"/>
                    <a:pt x="148" y="40"/>
                    <a:pt x="149" y="41"/>
                  </a:cubicBezTo>
                  <a:cubicBezTo>
                    <a:pt x="150" y="41"/>
                    <a:pt x="151" y="41"/>
                    <a:pt x="152" y="42"/>
                  </a:cubicBezTo>
                  <a:cubicBezTo>
                    <a:pt x="153" y="43"/>
                    <a:pt x="153" y="45"/>
                    <a:pt x="154" y="47"/>
                  </a:cubicBezTo>
                  <a:cubicBezTo>
                    <a:pt x="154" y="48"/>
                    <a:pt x="157" y="49"/>
                    <a:pt x="157" y="51"/>
                  </a:cubicBezTo>
                  <a:cubicBezTo>
                    <a:pt x="158" y="52"/>
                    <a:pt x="160" y="56"/>
                    <a:pt x="160" y="58"/>
                  </a:cubicBezTo>
                  <a:cubicBezTo>
                    <a:pt x="159" y="59"/>
                    <a:pt x="157" y="60"/>
                    <a:pt x="156" y="61"/>
                  </a:cubicBezTo>
                  <a:cubicBezTo>
                    <a:pt x="155" y="62"/>
                    <a:pt x="152" y="63"/>
                    <a:pt x="151" y="64"/>
                  </a:cubicBezTo>
                  <a:cubicBezTo>
                    <a:pt x="150" y="64"/>
                    <a:pt x="149" y="66"/>
                    <a:pt x="149" y="67"/>
                  </a:cubicBezTo>
                  <a:cubicBezTo>
                    <a:pt x="148" y="68"/>
                    <a:pt x="149" y="71"/>
                    <a:pt x="149" y="71"/>
                  </a:cubicBezTo>
                  <a:cubicBezTo>
                    <a:pt x="150" y="72"/>
                    <a:pt x="151" y="72"/>
                    <a:pt x="153" y="72"/>
                  </a:cubicBezTo>
                  <a:cubicBezTo>
                    <a:pt x="153" y="72"/>
                    <a:pt x="154" y="71"/>
                    <a:pt x="155" y="71"/>
                  </a:cubicBezTo>
                  <a:cubicBezTo>
                    <a:pt x="156" y="72"/>
                    <a:pt x="157" y="74"/>
                    <a:pt x="158" y="74"/>
                  </a:cubicBezTo>
                  <a:cubicBezTo>
                    <a:pt x="158" y="75"/>
                    <a:pt x="160" y="78"/>
                    <a:pt x="161" y="78"/>
                  </a:cubicBezTo>
                  <a:cubicBezTo>
                    <a:pt x="161" y="79"/>
                    <a:pt x="163" y="81"/>
                    <a:pt x="164" y="82"/>
                  </a:cubicBezTo>
                  <a:cubicBezTo>
                    <a:pt x="165" y="82"/>
                    <a:pt x="166" y="82"/>
                    <a:pt x="167" y="81"/>
                  </a:cubicBezTo>
                  <a:cubicBezTo>
                    <a:pt x="168" y="81"/>
                    <a:pt x="169" y="78"/>
                    <a:pt x="170" y="78"/>
                  </a:cubicBezTo>
                  <a:cubicBezTo>
                    <a:pt x="171" y="77"/>
                    <a:pt x="172" y="74"/>
                    <a:pt x="172" y="72"/>
                  </a:cubicBezTo>
                  <a:cubicBezTo>
                    <a:pt x="172" y="71"/>
                    <a:pt x="173" y="68"/>
                    <a:pt x="173" y="67"/>
                  </a:cubicBezTo>
                  <a:cubicBezTo>
                    <a:pt x="173" y="66"/>
                    <a:pt x="174" y="64"/>
                    <a:pt x="174" y="63"/>
                  </a:cubicBezTo>
                  <a:cubicBezTo>
                    <a:pt x="174" y="63"/>
                    <a:pt x="173" y="61"/>
                    <a:pt x="173" y="61"/>
                  </a:cubicBezTo>
                  <a:cubicBezTo>
                    <a:pt x="172" y="60"/>
                    <a:pt x="170" y="62"/>
                    <a:pt x="169" y="62"/>
                  </a:cubicBezTo>
                  <a:cubicBezTo>
                    <a:pt x="168" y="62"/>
                    <a:pt x="167" y="64"/>
                    <a:pt x="166" y="63"/>
                  </a:cubicBezTo>
                  <a:cubicBezTo>
                    <a:pt x="165" y="63"/>
                    <a:pt x="165" y="61"/>
                    <a:pt x="164" y="60"/>
                  </a:cubicBezTo>
                  <a:cubicBezTo>
                    <a:pt x="164" y="59"/>
                    <a:pt x="164" y="56"/>
                    <a:pt x="164" y="55"/>
                  </a:cubicBezTo>
                  <a:cubicBezTo>
                    <a:pt x="164" y="54"/>
                    <a:pt x="165" y="51"/>
                    <a:pt x="166" y="50"/>
                  </a:cubicBezTo>
                  <a:cubicBezTo>
                    <a:pt x="166" y="49"/>
                    <a:pt x="168" y="47"/>
                    <a:pt x="169" y="47"/>
                  </a:cubicBezTo>
                  <a:cubicBezTo>
                    <a:pt x="169" y="46"/>
                    <a:pt x="172" y="45"/>
                    <a:pt x="173" y="45"/>
                  </a:cubicBezTo>
                  <a:cubicBezTo>
                    <a:pt x="174" y="45"/>
                    <a:pt x="176" y="47"/>
                    <a:pt x="177" y="47"/>
                  </a:cubicBezTo>
                  <a:cubicBezTo>
                    <a:pt x="178" y="48"/>
                    <a:pt x="179" y="50"/>
                    <a:pt x="180" y="51"/>
                  </a:cubicBezTo>
                  <a:cubicBezTo>
                    <a:pt x="180" y="52"/>
                    <a:pt x="182" y="54"/>
                    <a:pt x="183" y="55"/>
                  </a:cubicBezTo>
                  <a:cubicBezTo>
                    <a:pt x="184" y="55"/>
                    <a:pt x="185" y="55"/>
                    <a:pt x="186" y="55"/>
                  </a:cubicBezTo>
                  <a:cubicBezTo>
                    <a:pt x="187" y="55"/>
                    <a:pt x="188" y="55"/>
                    <a:pt x="189" y="55"/>
                  </a:cubicBezTo>
                  <a:cubicBezTo>
                    <a:pt x="190" y="55"/>
                    <a:pt x="192" y="56"/>
                    <a:pt x="192" y="56"/>
                  </a:cubicBezTo>
                  <a:cubicBezTo>
                    <a:pt x="194" y="56"/>
                    <a:pt x="195" y="58"/>
                    <a:pt x="195" y="59"/>
                  </a:cubicBezTo>
                  <a:cubicBezTo>
                    <a:pt x="195" y="60"/>
                    <a:pt x="194" y="62"/>
                    <a:pt x="194" y="63"/>
                  </a:cubicBezTo>
                  <a:cubicBezTo>
                    <a:pt x="193" y="63"/>
                    <a:pt x="191" y="65"/>
                    <a:pt x="191" y="66"/>
                  </a:cubicBezTo>
                  <a:cubicBezTo>
                    <a:pt x="190" y="67"/>
                    <a:pt x="189" y="69"/>
                    <a:pt x="188" y="70"/>
                  </a:cubicBezTo>
                  <a:cubicBezTo>
                    <a:pt x="188" y="71"/>
                    <a:pt x="188" y="74"/>
                    <a:pt x="188" y="76"/>
                  </a:cubicBezTo>
                  <a:cubicBezTo>
                    <a:pt x="188" y="77"/>
                    <a:pt x="188" y="79"/>
                    <a:pt x="188" y="80"/>
                  </a:cubicBezTo>
                  <a:cubicBezTo>
                    <a:pt x="189" y="81"/>
                    <a:pt x="191" y="81"/>
                    <a:pt x="192" y="81"/>
                  </a:cubicBezTo>
                  <a:cubicBezTo>
                    <a:pt x="192" y="81"/>
                    <a:pt x="193" y="80"/>
                    <a:pt x="194" y="79"/>
                  </a:cubicBezTo>
                  <a:cubicBezTo>
                    <a:pt x="194" y="78"/>
                    <a:pt x="194" y="76"/>
                    <a:pt x="194" y="75"/>
                  </a:cubicBezTo>
                  <a:cubicBezTo>
                    <a:pt x="194" y="74"/>
                    <a:pt x="193" y="72"/>
                    <a:pt x="193" y="71"/>
                  </a:cubicBezTo>
                  <a:cubicBezTo>
                    <a:pt x="193" y="70"/>
                    <a:pt x="194" y="68"/>
                    <a:pt x="194" y="67"/>
                  </a:cubicBezTo>
                  <a:cubicBezTo>
                    <a:pt x="195" y="67"/>
                    <a:pt x="197" y="66"/>
                    <a:pt x="198" y="65"/>
                  </a:cubicBezTo>
                  <a:cubicBezTo>
                    <a:pt x="198" y="64"/>
                    <a:pt x="199" y="63"/>
                    <a:pt x="199" y="62"/>
                  </a:cubicBezTo>
                  <a:cubicBezTo>
                    <a:pt x="200" y="60"/>
                    <a:pt x="200" y="57"/>
                    <a:pt x="199" y="56"/>
                  </a:cubicBezTo>
                  <a:cubicBezTo>
                    <a:pt x="199" y="55"/>
                    <a:pt x="198" y="53"/>
                    <a:pt x="198" y="52"/>
                  </a:cubicBezTo>
                  <a:cubicBezTo>
                    <a:pt x="197" y="51"/>
                    <a:pt x="195" y="48"/>
                    <a:pt x="195" y="46"/>
                  </a:cubicBezTo>
                  <a:cubicBezTo>
                    <a:pt x="194" y="45"/>
                    <a:pt x="192" y="42"/>
                    <a:pt x="191" y="40"/>
                  </a:cubicBezTo>
                  <a:cubicBezTo>
                    <a:pt x="191" y="39"/>
                    <a:pt x="191" y="37"/>
                    <a:pt x="191" y="36"/>
                  </a:cubicBezTo>
                  <a:cubicBezTo>
                    <a:pt x="191" y="34"/>
                    <a:pt x="191" y="32"/>
                    <a:pt x="191" y="31"/>
                  </a:cubicBezTo>
                  <a:cubicBezTo>
                    <a:pt x="191" y="29"/>
                    <a:pt x="192" y="26"/>
                    <a:pt x="193" y="25"/>
                  </a:cubicBezTo>
                  <a:cubicBezTo>
                    <a:pt x="194" y="24"/>
                    <a:pt x="194" y="23"/>
                    <a:pt x="195" y="22"/>
                  </a:cubicBezTo>
                  <a:cubicBezTo>
                    <a:pt x="195" y="21"/>
                    <a:pt x="195" y="19"/>
                    <a:pt x="195" y="18"/>
                  </a:cubicBezTo>
                  <a:cubicBezTo>
                    <a:pt x="196" y="16"/>
                    <a:pt x="197" y="12"/>
                    <a:pt x="198" y="10"/>
                  </a:cubicBezTo>
                  <a:cubicBezTo>
                    <a:pt x="198" y="9"/>
                    <a:pt x="200" y="6"/>
                    <a:pt x="201" y="5"/>
                  </a:cubicBezTo>
                  <a:cubicBezTo>
                    <a:pt x="202" y="4"/>
                    <a:pt x="203" y="3"/>
                    <a:pt x="204" y="2"/>
                  </a:cubicBezTo>
                  <a:cubicBezTo>
                    <a:pt x="205" y="1"/>
                    <a:pt x="207" y="0"/>
                    <a:pt x="208" y="0"/>
                  </a:cubicBezTo>
                  <a:cubicBezTo>
                    <a:pt x="209" y="0"/>
                    <a:pt x="211" y="0"/>
                    <a:pt x="212" y="0"/>
                  </a:cubicBezTo>
                  <a:cubicBezTo>
                    <a:pt x="213" y="0"/>
                    <a:pt x="213" y="3"/>
                    <a:pt x="214" y="4"/>
                  </a:cubicBezTo>
                  <a:cubicBezTo>
                    <a:pt x="214" y="6"/>
                    <a:pt x="216" y="7"/>
                    <a:pt x="217" y="8"/>
                  </a:cubicBezTo>
                  <a:cubicBezTo>
                    <a:pt x="218" y="9"/>
                    <a:pt x="221" y="10"/>
                    <a:pt x="222" y="10"/>
                  </a:cubicBezTo>
                  <a:cubicBezTo>
                    <a:pt x="223" y="10"/>
                    <a:pt x="225" y="11"/>
                    <a:pt x="226" y="11"/>
                  </a:cubicBezTo>
                  <a:cubicBezTo>
                    <a:pt x="227" y="11"/>
                    <a:pt x="230" y="12"/>
                    <a:pt x="231" y="12"/>
                  </a:cubicBezTo>
                  <a:cubicBezTo>
                    <a:pt x="232" y="12"/>
                    <a:pt x="234" y="10"/>
                    <a:pt x="235" y="10"/>
                  </a:cubicBezTo>
                  <a:cubicBezTo>
                    <a:pt x="236" y="10"/>
                    <a:pt x="239" y="10"/>
                    <a:pt x="240" y="10"/>
                  </a:cubicBezTo>
                  <a:cubicBezTo>
                    <a:pt x="241" y="10"/>
                    <a:pt x="242" y="11"/>
                    <a:pt x="243" y="11"/>
                  </a:cubicBezTo>
                  <a:cubicBezTo>
                    <a:pt x="244" y="11"/>
                    <a:pt x="247" y="11"/>
                    <a:pt x="248" y="10"/>
                  </a:cubicBezTo>
                  <a:cubicBezTo>
                    <a:pt x="249" y="10"/>
                    <a:pt x="251" y="8"/>
                    <a:pt x="252" y="7"/>
                  </a:cubicBezTo>
                  <a:cubicBezTo>
                    <a:pt x="253" y="7"/>
                    <a:pt x="255" y="7"/>
                    <a:pt x="257" y="7"/>
                  </a:cubicBezTo>
                  <a:cubicBezTo>
                    <a:pt x="258" y="7"/>
                    <a:pt x="262" y="7"/>
                    <a:pt x="264" y="8"/>
                  </a:cubicBezTo>
                  <a:cubicBezTo>
                    <a:pt x="266" y="8"/>
                    <a:pt x="270" y="8"/>
                    <a:pt x="272" y="10"/>
                  </a:cubicBezTo>
                  <a:cubicBezTo>
                    <a:pt x="273" y="10"/>
                    <a:pt x="274" y="12"/>
                    <a:pt x="275" y="12"/>
                  </a:cubicBezTo>
                  <a:cubicBezTo>
                    <a:pt x="276" y="14"/>
                    <a:pt x="278" y="16"/>
                    <a:pt x="279" y="18"/>
                  </a:cubicBezTo>
                  <a:cubicBezTo>
                    <a:pt x="279" y="19"/>
                    <a:pt x="280" y="23"/>
                    <a:pt x="280" y="24"/>
                  </a:cubicBezTo>
                  <a:cubicBezTo>
                    <a:pt x="281" y="26"/>
                    <a:pt x="282" y="28"/>
                    <a:pt x="283" y="29"/>
                  </a:cubicBezTo>
                  <a:cubicBezTo>
                    <a:pt x="284" y="30"/>
                    <a:pt x="286" y="33"/>
                    <a:pt x="287" y="34"/>
                  </a:cubicBezTo>
                  <a:cubicBezTo>
                    <a:pt x="288" y="34"/>
                    <a:pt x="290" y="37"/>
                    <a:pt x="291" y="38"/>
                  </a:cubicBezTo>
                  <a:cubicBezTo>
                    <a:pt x="292" y="39"/>
                    <a:pt x="292" y="41"/>
                    <a:pt x="292" y="41"/>
                  </a:cubicBezTo>
                  <a:cubicBezTo>
                    <a:pt x="293" y="42"/>
                    <a:pt x="293" y="45"/>
                    <a:pt x="293" y="47"/>
                  </a:cubicBezTo>
                  <a:cubicBezTo>
                    <a:pt x="294" y="47"/>
                    <a:pt x="294" y="49"/>
                    <a:pt x="294" y="49"/>
                  </a:cubicBezTo>
                  <a:cubicBezTo>
                    <a:pt x="295" y="51"/>
                    <a:pt x="298" y="52"/>
                    <a:pt x="299" y="53"/>
                  </a:cubicBezTo>
                  <a:cubicBezTo>
                    <a:pt x="300" y="55"/>
                    <a:pt x="303" y="57"/>
                    <a:pt x="305" y="57"/>
                  </a:cubicBezTo>
                  <a:cubicBezTo>
                    <a:pt x="306" y="58"/>
                    <a:pt x="309" y="58"/>
                    <a:pt x="310" y="59"/>
                  </a:cubicBezTo>
                  <a:cubicBezTo>
                    <a:pt x="312" y="59"/>
                    <a:pt x="315" y="60"/>
                    <a:pt x="317" y="60"/>
                  </a:cubicBezTo>
                  <a:cubicBezTo>
                    <a:pt x="317" y="60"/>
                    <a:pt x="317" y="60"/>
                    <a:pt x="317" y="60"/>
                  </a:cubicBezTo>
                  <a:cubicBezTo>
                    <a:pt x="317" y="62"/>
                    <a:pt x="317" y="62"/>
                    <a:pt x="317" y="62"/>
                  </a:cubicBezTo>
                  <a:cubicBezTo>
                    <a:pt x="317" y="64"/>
                    <a:pt x="317" y="64"/>
                    <a:pt x="317" y="64"/>
                  </a:cubicBezTo>
                  <a:cubicBezTo>
                    <a:pt x="318" y="65"/>
                    <a:pt x="318" y="65"/>
                    <a:pt x="318" y="65"/>
                  </a:cubicBezTo>
                  <a:cubicBezTo>
                    <a:pt x="319" y="66"/>
                    <a:pt x="319" y="66"/>
                    <a:pt x="319" y="66"/>
                  </a:cubicBezTo>
                  <a:cubicBezTo>
                    <a:pt x="321" y="68"/>
                    <a:pt x="321" y="68"/>
                    <a:pt x="321" y="68"/>
                  </a:cubicBezTo>
                  <a:cubicBezTo>
                    <a:pt x="321" y="71"/>
                    <a:pt x="321" y="71"/>
                    <a:pt x="321" y="71"/>
                  </a:cubicBezTo>
                  <a:cubicBezTo>
                    <a:pt x="322" y="74"/>
                    <a:pt x="322" y="74"/>
                    <a:pt x="322" y="74"/>
                  </a:cubicBezTo>
                  <a:cubicBezTo>
                    <a:pt x="324" y="76"/>
                    <a:pt x="324" y="76"/>
                    <a:pt x="324" y="76"/>
                  </a:cubicBezTo>
                  <a:cubicBezTo>
                    <a:pt x="325" y="78"/>
                    <a:pt x="325" y="78"/>
                    <a:pt x="325" y="78"/>
                  </a:cubicBezTo>
                  <a:cubicBezTo>
                    <a:pt x="327" y="79"/>
                    <a:pt x="327" y="79"/>
                    <a:pt x="327" y="79"/>
                  </a:cubicBezTo>
                  <a:cubicBezTo>
                    <a:pt x="328" y="79"/>
                    <a:pt x="328" y="79"/>
                    <a:pt x="328" y="79"/>
                  </a:cubicBezTo>
                  <a:cubicBezTo>
                    <a:pt x="331" y="77"/>
                    <a:pt x="331" y="77"/>
                    <a:pt x="331" y="77"/>
                  </a:cubicBezTo>
                  <a:cubicBezTo>
                    <a:pt x="332" y="77"/>
                    <a:pt x="332" y="77"/>
                    <a:pt x="332" y="77"/>
                  </a:cubicBezTo>
                  <a:cubicBezTo>
                    <a:pt x="333" y="79"/>
                    <a:pt x="333" y="79"/>
                    <a:pt x="333" y="79"/>
                  </a:cubicBezTo>
                  <a:cubicBezTo>
                    <a:pt x="332" y="80"/>
                    <a:pt x="332" y="80"/>
                    <a:pt x="332" y="80"/>
                  </a:cubicBezTo>
                  <a:cubicBezTo>
                    <a:pt x="331" y="82"/>
                    <a:pt x="331" y="82"/>
                    <a:pt x="331" y="82"/>
                  </a:cubicBezTo>
                  <a:cubicBezTo>
                    <a:pt x="331" y="84"/>
                    <a:pt x="331" y="84"/>
                    <a:pt x="331" y="84"/>
                  </a:cubicBezTo>
                  <a:cubicBezTo>
                    <a:pt x="333" y="83"/>
                    <a:pt x="333" y="83"/>
                    <a:pt x="333" y="83"/>
                  </a:cubicBezTo>
                  <a:cubicBezTo>
                    <a:pt x="334" y="82"/>
                    <a:pt x="334" y="82"/>
                    <a:pt x="334" y="82"/>
                  </a:cubicBezTo>
                  <a:cubicBezTo>
                    <a:pt x="336" y="81"/>
                    <a:pt x="336" y="81"/>
                    <a:pt x="336" y="81"/>
                  </a:cubicBezTo>
                  <a:cubicBezTo>
                    <a:pt x="337" y="81"/>
                    <a:pt x="337" y="81"/>
                    <a:pt x="337" y="81"/>
                  </a:cubicBezTo>
                  <a:cubicBezTo>
                    <a:pt x="339" y="83"/>
                    <a:pt x="339" y="83"/>
                    <a:pt x="339" y="83"/>
                  </a:cubicBezTo>
                  <a:cubicBezTo>
                    <a:pt x="341" y="83"/>
                    <a:pt x="341" y="83"/>
                    <a:pt x="341" y="83"/>
                  </a:cubicBezTo>
                  <a:cubicBezTo>
                    <a:pt x="343" y="82"/>
                    <a:pt x="343" y="82"/>
                    <a:pt x="343" y="82"/>
                  </a:cubicBezTo>
                  <a:cubicBezTo>
                    <a:pt x="343" y="80"/>
                    <a:pt x="343" y="80"/>
                    <a:pt x="343" y="80"/>
                  </a:cubicBezTo>
                  <a:cubicBezTo>
                    <a:pt x="344" y="78"/>
                    <a:pt x="344" y="78"/>
                    <a:pt x="344" y="78"/>
                  </a:cubicBezTo>
                  <a:cubicBezTo>
                    <a:pt x="344" y="77"/>
                    <a:pt x="344" y="77"/>
                    <a:pt x="344" y="77"/>
                  </a:cubicBezTo>
                  <a:cubicBezTo>
                    <a:pt x="346" y="76"/>
                    <a:pt x="346" y="76"/>
                    <a:pt x="346" y="76"/>
                  </a:cubicBezTo>
                  <a:cubicBezTo>
                    <a:pt x="348" y="75"/>
                    <a:pt x="348" y="75"/>
                    <a:pt x="348" y="75"/>
                  </a:cubicBezTo>
                  <a:cubicBezTo>
                    <a:pt x="351" y="76"/>
                    <a:pt x="351" y="76"/>
                    <a:pt x="351" y="76"/>
                  </a:cubicBezTo>
                  <a:cubicBezTo>
                    <a:pt x="353" y="79"/>
                    <a:pt x="353" y="79"/>
                    <a:pt x="353" y="79"/>
                  </a:cubicBezTo>
                  <a:cubicBezTo>
                    <a:pt x="355" y="82"/>
                    <a:pt x="355" y="82"/>
                    <a:pt x="355" y="82"/>
                  </a:cubicBezTo>
                  <a:cubicBezTo>
                    <a:pt x="357" y="84"/>
                    <a:pt x="357" y="84"/>
                    <a:pt x="357" y="84"/>
                  </a:cubicBezTo>
                  <a:cubicBezTo>
                    <a:pt x="358" y="86"/>
                    <a:pt x="358" y="86"/>
                    <a:pt x="358" y="86"/>
                  </a:cubicBezTo>
                  <a:cubicBezTo>
                    <a:pt x="361" y="86"/>
                    <a:pt x="361" y="86"/>
                    <a:pt x="361" y="86"/>
                  </a:cubicBezTo>
                  <a:cubicBezTo>
                    <a:pt x="366" y="86"/>
                    <a:pt x="366" y="86"/>
                    <a:pt x="366" y="86"/>
                  </a:cubicBezTo>
                  <a:cubicBezTo>
                    <a:pt x="367" y="84"/>
                    <a:pt x="367" y="84"/>
                    <a:pt x="367" y="84"/>
                  </a:cubicBezTo>
                  <a:cubicBezTo>
                    <a:pt x="370" y="82"/>
                    <a:pt x="370" y="82"/>
                    <a:pt x="370" y="82"/>
                  </a:cubicBezTo>
                  <a:cubicBezTo>
                    <a:pt x="372" y="82"/>
                    <a:pt x="372" y="82"/>
                    <a:pt x="372" y="82"/>
                  </a:cubicBezTo>
                  <a:cubicBezTo>
                    <a:pt x="373" y="81"/>
                    <a:pt x="373" y="81"/>
                    <a:pt x="373" y="81"/>
                  </a:cubicBezTo>
                  <a:cubicBezTo>
                    <a:pt x="374" y="81"/>
                    <a:pt x="374" y="81"/>
                    <a:pt x="374" y="81"/>
                  </a:cubicBezTo>
                  <a:cubicBezTo>
                    <a:pt x="376" y="80"/>
                    <a:pt x="376" y="80"/>
                    <a:pt x="376" y="80"/>
                  </a:cubicBezTo>
                  <a:cubicBezTo>
                    <a:pt x="378" y="81"/>
                    <a:pt x="378" y="81"/>
                    <a:pt x="378" y="81"/>
                  </a:cubicBezTo>
                  <a:cubicBezTo>
                    <a:pt x="380" y="81"/>
                    <a:pt x="380" y="81"/>
                    <a:pt x="380" y="81"/>
                  </a:cubicBezTo>
                  <a:cubicBezTo>
                    <a:pt x="380" y="82"/>
                    <a:pt x="380" y="82"/>
                    <a:pt x="380" y="82"/>
                  </a:cubicBezTo>
                  <a:cubicBezTo>
                    <a:pt x="384" y="85"/>
                    <a:pt x="384" y="85"/>
                    <a:pt x="384" y="85"/>
                  </a:cubicBezTo>
                  <a:cubicBezTo>
                    <a:pt x="387" y="88"/>
                    <a:pt x="387" y="88"/>
                    <a:pt x="387" y="88"/>
                  </a:cubicBezTo>
                  <a:cubicBezTo>
                    <a:pt x="391" y="89"/>
                    <a:pt x="391" y="89"/>
                    <a:pt x="391" y="89"/>
                  </a:cubicBezTo>
                  <a:cubicBezTo>
                    <a:pt x="396" y="92"/>
                    <a:pt x="396" y="92"/>
                    <a:pt x="396" y="92"/>
                  </a:cubicBezTo>
                  <a:cubicBezTo>
                    <a:pt x="400" y="92"/>
                    <a:pt x="400" y="92"/>
                    <a:pt x="400" y="92"/>
                  </a:cubicBezTo>
                  <a:cubicBezTo>
                    <a:pt x="402" y="92"/>
                    <a:pt x="402" y="92"/>
                    <a:pt x="402" y="92"/>
                  </a:cubicBezTo>
                  <a:cubicBezTo>
                    <a:pt x="402" y="92"/>
                    <a:pt x="402" y="92"/>
                    <a:pt x="402" y="92"/>
                  </a:cubicBezTo>
                  <a:close/>
                  <a:moveTo>
                    <a:pt x="239" y="137"/>
                  </a:moveTo>
                  <a:cubicBezTo>
                    <a:pt x="237" y="133"/>
                    <a:pt x="237" y="133"/>
                    <a:pt x="237" y="133"/>
                  </a:cubicBezTo>
                  <a:cubicBezTo>
                    <a:pt x="235" y="132"/>
                    <a:pt x="235" y="132"/>
                    <a:pt x="235" y="132"/>
                  </a:cubicBezTo>
                  <a:cubicBezTo>
                    <a:pt x="235" y="130"/>
                    <a:pt x="235" y="130"/>
                    <a:pt x="235" y="130"/>
                  </a:cubicBezTo>
                  <a:cubicBezTo>
                    <a:pt x="236" y="128"/>
                    <a:pt x="236" y="128"/>
                    <a:pt x="236" y="128"/>
                  </a:cubicBezTo>
                  <a:cubicBezTo>
                    <a:pt x="237" y="127"/>
                    <a:pt x="237" y="127"/>
                    <a:pt x="237" y="127"/>
                  </a:cubicBezTo>
                  <a:cubicBezTo>
                    <a:pt x="238" y="124"/>
                    <a:pt x="238" y="124"/>
                    <a:pt x="238" y="124"/>
                  </a:cubicBezTo>
                  <a:cubicBezTo>
                    <a:pt x="234" y="124"/>
                    <a:pt x="234" y="124"/>
                    <a:pt x="234" y="124"/>
                  </a:cubicBezTo>
                  <a:cubicBezTo>
                    <a:pt x="232" y="126"/>
                    <a:pt x="232" y="126"/>
                    <a:pt x="232" y="126"/>
                  </a:cubicBezTo>
                  <a:cubicBezTo>
                    <a:pt x="230" y="126"/>
                    <a:pt x="230" y="126"/>
                    <a:pt x="230" y="126"/>
                  </a:cubicBezTo>
                  <a:cubicBezTo>
                    <a:pt x="229" y="128"/>
                    <a:pt x="229" y="128"/>
                    <a:pt x="229" y="128"/>
                  </a:cubicBezTo>
                  <a:cubicBezTo>
                    <a:pt x="227" y="128"/>
                    <a:pt x="227" y="128"/>
                    <a:pt x="227" y="128"/>
                  </a:cubicBezTo>
                  <a:cubicBezTo>
                    <a:pt x="225" y="126"/>
                    <a:pt x="225" y="126"/>
                    <a:pt x="225" y="126"/>
                  </a:cubicBezTo>
                  <a:cubicBezTo>
                    <a:pt x="224" y="125"/>
                    <a:pt x="224" y="125"/>
                    <a:pt x="224" y="125"/>
                  </a:cubicBezTo>
                  <a:cubicBezTo>
                    <a:pt x="223" y="123"/>
                    <a:pt x="223" y="123"/>
                    <a:pt x="223" y="123"/>
                  </a:cubicBezTo>
                  <a:cubicBezTo>
                    <a:pt x="221" y="122"/>
                    <a:pt x="221" y="122"/>
                    <a:pt x="221" y="122"/>
                  </a:cubicBezTo>
                  <a:cubicBezTo>
                    <a:pt x="220" y="123"/>
                    <a:pt x="220" y="123"/>
                    <a:pt x="220" y="123"/>
                  </a:cubicBezTo>
                  <a:cubicBezTo>
                    <a:pt x="217" y="123"/>
                    <a:pt x="217" y="123"/>
                    <a:pt x="217" y="123"/>
                  </a:cubicBezTo>
                  <a:cubicBezTo>
                    <a:pt x="215" y="121"/>
                    <a:pt x="215" y="121"/>
                    <a:pt x="215" y="121"/>
                  </a:cubicBezTo>
                  <a:cubicBezTo>
                    <a:pt x="213" y="119"/>
                    <a:pt x="213" y="119"/>
                    <a:pt x="213" y="119"/>
                  </a:cubicBezTo>
                  <a:cubicBezTo>
                    <a:pt x="209" y="118"/>
                    <a:pt x="209" y="118"/>
                    <a:pt x="209" y="118"/>
                  </a:cubicBezTo>
                  <a:cubicBezTo>
                    <a:pt x="208" y="116"/>
                    <a:pt x="208" y="116"/>
                    <a:pt x="208" y="116"/>
                  </a:cubicBezTo>
                  <a:cubicBezTo>
                    <a:pt x="205" y="117"/>
                    <a:pt x="205" y="117"/>
                    <a:pt x="205" y="117"/>
                  </a:cubicBezTo>
                  <a:cubicBezTo>
                    <a:pt x="202" y="117"/>
                    <a:pt x="202" y="117"/>
                    <a:pt x="202" y="117"/>
                  </a:cubicBezTo>
                  <a:cubicBezTo>
                    <a:pt x="201" y="117"/>
                    <a:pt x="201" y="117"/>
                    <a:pt x="201" y="117"/>
                  </a:cubicBezTo>
                  <a:cubicBezTo>
                    <a:pt x="201" y="115"/>
                    <a:pt x="201" y="115"/>
                    <a:pt x="201" y="115"/>
                  </a:cubicBezTo>
                  <a:cubicBezTo>
                    <a:pt x="200" y="114"/>
                    <a:pt x="200" y="114"/>
                    <a:pt x="200" y="114"/>
                  </a:cubicBezTo>
                  <a:cubicBezTo>
                    <a:pt x="201" y="112"/>
                    <a:pt x="201" y="112"/>
                    <a:pt x="201" y="112"/>
                  </a:cubicBezTo>
                  <a:cubicBezTo>
                    <a:pt x="200" y="112"/>
                    <a:pt x="200" y="112"/>
                    <a:pt x="200" y="112"/>
                  </a:cubicBezTo>
                  <a:cubicBezTo>
                    <a:pt x="198" y="112"/>
                    <a:pt x="198" y="112"/>
                    <a:pt x="198" y="112"/>
                  </a:cubicBezTo>
                  <a:cubicBezTo>
                    <a:pt x="198" y="113"/>
                    <a:pt x="198" y="113"/>
                    <a:pt x="198" y="113"/>
                  </a:cubicBezTo>
                  <a:cubicBezTo>
                    <a:pt x="197" y="113"/>
                    <a:pt x="197" y="113"/>
                    <a:pt x="197" y="113"/>
                  </a:cubicBezTo>
                  <a:cubicBezTo>
                    <a:pt x="197" y="112"/>
                    <a:pt x="197" y="112"/>
                    <a:pt x="197" y="112"/>
                  </a:cubicBezTo>
                  <a:cubicBezTo>
                    <a:pt x="194" y="110"/>
                    <a:pt x="194" y="110"/>
                    <a:pt x="194" y="110"/>
                  </a:cubicBezTo>
                  <a:cubicBezTo>
                    <a:pt x="192" y="110"/>
                    <a:pt x="192" y="110"/>
                    <a:pt x="192" y="110"/>
                  </a:cubicBezTo>
                  <a:cubicBezTo>
                    <a:pt x="190" y="109"/>
                    <a:pt x="190" y="109"/>
                    <a:pt x="190" y="109"/>
                  </a:cubicBezTo>
                  <a:cubicBezTo>
                    <a:pt x="188" y="109"/>
                    <a:pt x="188" y="109"/>
                    <a:pt x="188" y="109"/>
                  </a:cubicBezTo>
                  <a:cubicBezTo>
                    <a:pt x="188" y="111"/>
                    <a:pt x="188" y="111"/>
                    <a:pt x="188" y="111"/>
                  </a:cubicBezTo>
                  <a:cubicBezTo>
                    <a:pt x="189" y="113"/>
                    <a:pt x="189" y="113"/>
                    <a:pt x="189" y="113"/>
                  </a:cubicBezTo>
                  <a:cubicBezTo>
                    <a:pt x="191" y="116"/>
                    <a:pt x="191" y="116"/>
                    <a:pt x="191" y="116"/>
                  </a:cubicBezTo>
                  <a:cubicBezTo>
                    <a:pt x="192" y="118"/>
                    <a:pt x="192" y="118"/>
                    <a:pt x="192" y="118"/>
                  </a:cubicBezTo>
                  <a:cubicBezTo>
                    <a:pt x="195" y="119"/>
                    <a:pt x="195" y="119"/>
                    <a:pt x="195" y="119"/>
                  </a:cubicBezTo>
                  <a:cubicBezTo>
                    <a:pt x="198" y="119"/>
                    <a:pt x="198" y="119"/>
                    <a:pt x="198" y="119"/>
                  </a:cubicBezTo>
                  <a:cubicBezTo>
                    <a:pt x="201" y="120"/>
                    <a:pt x="201" y="120"/>
                    <a:pt x="201" y="120"/>
                  </a:cubicBezTo>
                  <a:cubicBezTo>
                    <a:pt x="202" y="122"/>
                    <a:pt x="202" y="122"/>
                    <a:pt x="202" y="122"/>
                  </a:cubicBezTo>
                  <a:cubicBezTo>
                    <a:pt x="203" y="123"/>
                    <a:pt x="203" y="123"/>
                    <a:pt x="203" y="123"/>
                  </a:cubicBezTo>
                  <a:cubicBezTo>
                    <a:pt x="204" y="126"/>
                    <a:pt x="204" y="126"/>
                    <a:pt x="204" y="126"/>
                  </a:cubicBezTo>
                  <a:cubicBezTo>
                    <a:pt x="204" y="127"/>
                    <a:pt x="204" y="127"/>
                    <a:pt x="204" y="127"/>
                  </a:cubicBezTo>
                  <a:cubicBezTo>
                    <a:pt x="205" y="129"/>
                    <a:pt x="205" y="129"/>
                    <a:pt x="205" y="129"/>
                  </a:cubicBezTo>
                  <a:cubicBezTo>
                    <a:pt x="205" y="133"/>
                    <a:pt x="205" y="133"/>
                    <a:pt x="205" y="133"/>
                  </a:cubicBezTo>
                  <a:cubicBezTo>
                    <a:pt x="207" y="135"/>
                    <a:pt x="207" y="135"/>
                    <a:pt x="207" y="135"/>
                  </a:cubicBezTo>
                  <a:cubicBezTo>
                    <a:pt x="209" y="135"/>
                    <a:pt x="209" y="135"/>
                    <a:pt x="209" y="135"/>
                  </a:cubicBezTo>
                  <a:cubicBezTo>
                    <a:pt x="209" y="137"/>
                    <a:pt x="209" y="137"/>
                    <a:pt x="209" y="137"/>
                  </a:cubicBezTo>
                  <a:cubicBezTo>
                    <a:pt x="209" y="139"/>
                    <a:pt x="209" y="139"/>
                    <a:pt x="209" y="139"/>
                  </a:cubicBezTo>
                  <a:cubicBezTo>
                    <a:pt x="209" y="142"/>
                    <a:pt x="209" y="142"/>
                    <a:pt x="209" y="142"/>
                  </a:cubicBezTo>
                  <a:cubicBezTo>
                    <a:pt x="210" y="143"/>
                    <a:pt x="210" y="143"/>
                    <a:pt x="210" y="143"/>
                  </a:cubicBezTo>
                  <a:cubicBezTo>
                    <a:pt x="213" y="142"/>
                    <a:pt x="213" y="142"/>
                    <a:pt x="213" y="142"/>
                  </a:cubicBezTo>
                  <a:cubicBezTo>
                    <a:pt x="217" y="142"/>
                    <a:pt x="217" y="142"/>
                    <a:pt x="217" y="142"/>
                  </a:cubicBezTo>
                  <a:cubicBezTo>
                    <a:pt x="218" y="143"/>
                    <a:pt x="218" y="143"/>
                    <a:pt x="218" y="143"/>
                  </a:cubicBezTo>
                  <a:cubicBezTo>
                    <a:pt x="220" y="145"/>
                    <a:pt x="220" y="145"/>
                    <a:pt x="220" y="145"/>
                  </a:cubicBezTo>
                  <a:cubicBezTo>
                    <a:pt x="223" y="146"/>
                    <a:pt x="223" y="146"/>
                    <a:pt x="223" y="146"/>
                  </a:cubicBezTo>
                  <a:cubicBezTo>
                    <a:pt x="225" y="146"/>
                    <a:pt x="225" y="146"/>
                    <a:pt x="225" y="146"/>
                  </a:cubicBezTo>
                  <a:cubicBezTo>
                    <a:pt x="228" y="148"/>
                    <a:pt x="228" y="148"/>
                    <a:pt x="228" y="148"/>
                  </a:cubicBezTo>
                  <a:cubicBezTo>
                    <a:pt x="231" y="148"/>
                    <a:pt x="231" y="148"/>
                    <a:pt x="231" y="148"/>
                  </a:cubicBezTo>
                  <a:cubicBezTo>
                    <a:pt x="233" y="147"/>
                    <a:pt x="233" y="147"/>
                    <a:pt x="233" y="147"/>
                  </a:cubicBezTo>
                  <a:cubicBezTo>
                    <a:pt x="235" y="145"/>
                    <a:pt x="235" y="145"/>
                    <a:pt x="235" y="145"/>
                  </a:cubicBezTo>
                  <a:cubicBezTo>
                    <a:pt x="238" y="142"/>
                    <a:pt x="238" y="142"/>
                    <a:pt x="238" y="142"/>
                  </a:cubicBezTo>
                  <a:cubicBezTo>
                    <a:pt x="238" y="139"/>
                    <a:pt x="238" y="139"/>
                    <a:pt x="238" y="139"/>
                  </a:cubicBezTo>
                  <a:cubicBezTo>
                    <a:pt x="238" y="137"/>
                    <a:pt x="238" y="137"/>
                    <a:pt x="238" y="137"/>
                  </a:cubicBezTo>
                  <a:cubicBezTo>
                    <a:pt x="239" y="137"/>
                    <a:pt x="239" y="137"/>
                    <a:pt x="239" y="137"/>
                  </a:cubicBezTo>
                  <a:cubicBezTo>
                    <a:pt x="239" y="137"/>
                    <a:pt x="239" y="137"/>
                    <a:pt x="239" y="13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8"/>
            <p:cNvSpPr>
              <a:spLocks noEditPoints="1"/>
            </p:cNvSpPr>
            <p:nvPr/>
          </p:nvSpPr>
          <p:spPr bwMode="auto">
            <a:xfrm>
              <a:off x="4514" y="1119"/>
              <a:ext cx="1336" cy="1164"/>
            </a:xfrm>
            <a:custGeom>
              <a:avLst/>
              <a:gdLst>
                <a:gd name="T0" fmla="*/ 429 w 502"/>
                <a:gd name="T1" fmla="*/ 100 h 438"/>
                <a:gd name="T2" fmla="*/ 461 w 502"/>
                <a:gd name="T3" fmla="*/ 124 h 438"/>
                <a:gd name="T4" fmla="*/ 477 w 502"/>
                <a:gd name="T5" fmla="*/ 143 h 438"/>
                <a:gd name="T6" fmla="*/ 494 w 502"/>
                <a:gd name="T7" fmla="*/ 152 h 438"/>
                <a:gd name="T8" fmla="*/ 462 w 502"/>
                <a:gd name="T9" fmla="*/ 169 h 438"/>
                <a:gd name="T10" fmla="*/ 434 w 502"/>
                <a:gd name="T11" fmla="*/ 179 h 438"/>
                <a:gd name="T12" fmla="*/ 431 w 502"/>
                <a:gd name="T13" fmla="*/ 210 h 438"/>
                <a:gd name="T14" fmla="*/ 442 w 502"/>
                <a:gd name="T15" fmla="*/ 234 h 438"/>
                <a:gd name="T16" fmla="*/ 440 w 502"/>
                <a:gd name="T17" fmla="*/ 263 h 438"/>
                <a:gd name="T18" fmla="*/ 443 w 502"/>
                <a:gd name="T19" fmla="*/ 287 h 438"/>
                <a:gd name="T20" fmla="*/ 426 w 502"/>
                <a:gd name="T21" fmla="*/ 312 h 438"/>
                <a:gd name="T22" fmla="*/ 406 w 502"/>
                <a:gd name="T23" fmla="*/ 328 h 438"/>
                <a:gd name="T24" fmla="*/ 405 w 502"/>
                <a:gd name="T25" fmla="*/ 363 h 438"/>
                <a:gd name="T26" fmla="*/ 407 w 502"/>
                <a:gd name="T27" fmla="*/ 391 h 438"/>
                <a:gd name="T28" fmla="*/ 383 w 502"/>
                <a:gd name="T29" fmla="*/ 388 h 438"/>
                <a:gd name="T30" fmla="*/ 352 w 502"/>
                <a:gd name="T31" fmla="*/ 413 h 438"/>
                <a:gd name="T32" fmla="*/ 329 w 502"/>
                <a:gd name="T33" fmla="*/ 418 h 438"/>
                <a:gd name="T34" fmla="*/ 313 w 502"/>
                <a:gd name="T35" fmla="*/ 425 h 438"/>
                <a:gd name="T36" fmla="*/ 304 w 502"/>
                <a:gd name="T37" fmla="*/ 434 h 438"/>
                <a:gd name="T38" fmla="*/ 301 w 502"/>
                <a:gd name="T39" fmla="*/ 417 h 438"/>
                <a:gd name="T40" fmla="*/ 305 w 502"/>
                <a:gd name="T41" fmla="*/ 392 h 438"/>
                <a:gd name="T42" fmla="*/ 290 w 502"/>
                <a:gd name="T43" fmla="*/ 381 h 438"/>
                <a:gd name="T44" fmla="*/ 274 w 502"/>
                <a:gd name="T45" fmla="*/ 373 h 438"/>
                <a:gd name="T46" fmla="*/ 280 w 502"/>
                <a:gd name="T47" fmla="*/ 341 h 438"/>
                <a:gd name="T48" fmla="*/ 262 w 502"/>
                <a:gd name="T49" fmla="*/ 322 h 438"/>
                <a:gd name="T50" fmla="*/ 252 w 502"/>
                <a:gd name="T51" fmla="*/ 303 h 438"/>
                <a:gd name="T52" fmla="*/ 239 w 502"/>
                <a:gd name="T53" fmla="*/ 296 h 438"/>
                <a:gd name="T54" fmla="*/ 236 w 502"/>
                <a:gd name="T55" fmla="*/ 276 h 438"/>
                <a:gd name="T56" fmla="*/ 249 w 502"/>
                <a:gd name="T57" fmla="*/ 245 h 438"/>
                <a:gd name="T58" fmla="*/ 234 w 502"/>
                <a:gd name="T59" fmla="*/ 245 h 438"/>
                <a:gd name="T60" fmla="*/ 206 w 502"/>
                <a:gd name="T61" fmla="*/ 232 h 438"/>
                <a:gd name="T62" fmla="*/ 175 w 502"/>
                <a:gd name="T63" fmla="*/ 239 h 438"/>
                <a:gd name="T64" fmla="*/ 181 w 502"/>
                <a:gd name="T65" fmla="*/ 277 h 438"/>
                <a:gd name="T66" fmla="*/ 171 w 502"/>
                <a:gd name="T67" fmla="*/ 296 h 438"/>
                <a:gd name="T68" fmla="*/ 130 w 502"/>
                <a:gd name="T69" fmla="*/ 309 h 438"/>
                <a:gd name="T70" fmla="*/ 135 w 502"/>
                <a:gd name="T71" fmla="*/ 285 h 438"/>
                <a:gd name="T72" fmla="*/ 128 w 502"/>
                <a:gd name="T73" fmla="*/ 266 h 438"/>
                <a:gd name="T74" fmla="*/ 112 w 502"/>
                <a:gd name="T75" fmla="*/ 250 h 438"/>
                <a:gd name="T76" fmla="*/ 95 w 502"/>
                <a:gd name="T77" fmla="*/ 244 h 438"/>
                <a:gd name="T78" fmla="*/ 56 w 502"/>
                <a:gd name="T79" fmla="*/ 268 h 438"/>
                <a:gd name="T80" fmla="*/ 36 w 502"/>
                <a:gd name="T81" fmla="*/ 242 h 438"/>
                <a:gd name="T82" fmla="*/ 6 w 502"/>
                <a:gd name="T83" fmla="*/ 215 h 438"/>
                <a:gd name="T84" fmla="*/ 45 w 502"/>
                <a:gd name="T85" fmla="*/ 168 h 438"/>
                <a:gd name="T86" fmla="*/ 61 w 502"/>
                <a:gd name="T87" fmla="*/ 90 h 438"/>
                <a:gd name="T88" fmla="*/ 42 w 502"/>
                <a:gd name="T89" fmla="*/ 55 h 438"/>
                <a:gd name="T90" fmla="*/ 53 w 502"/>
                <a:gd name="T91" fmla="*/ 45 h 438"/>
                <a:gd name="T92" fmla="*/ 114 w 502"/>
                <a:gd name="T93" fmla="*/ 29 h 438"/>
                <a:gd name="T94" fmla="*/ 151 w 502"/>
                <a:gd name="T95" fmla="*/ 64 h 438"/>
                <a:gd name="T96" fmla="*/ 166 w 502"/>
                <a:gd name="T97" fmla="*/ 63 h 438"/>
                <a:gd name="T98" fmla="*/ 188 w 502"/>
                <a:gd name="T99" fmla="*/ 70 h 438"/>
                <a:gd name="T100" fmla="*/ 191 w 502"/>
                <a:gd name="T101" fmla="*/ 31 h 438"/>
                <a:gd name="T102" fmla="*/ 240 w 502"/>
                <a:gd name="T103" fmla="*/ 10 h 438"/>
                <a:gd name="T104" fmla="*/ 294 w 502"/>
                <a:gd name="T105" fmla="*/ 49 h 438"/>
                <a:gd name="T106" fmla="*/ 327 w 502"/>
                <a:gd name="T107" fmla="*/ 79 h 438"/>
                <a:gd name="T108" fmla="*/ 343 w 502"/>
                <a:gd name="T109" fmla="*/ 80 h 438"/>
                <a:gd name="T110" fmla="*/ 373 w 502"/>
                <a:gd name="T111" fmla="*/ 81 h 438"/>
                <a:gd name="T112" fmla="*/ 235 w 502"/>
                <a:gd name="T113" fmla="*/ 132 h 438"/>
                <a:gd name="T114" fmla="*/ 217 w 502"/>
                <a:gd name="T115" fmla="*/ 123 h 438"/>
                <a:gd name="T116" fmla="*/ 197 w 502"/>
                <a:gd name="T117" fmla="*/ 112 h 438"/>
                <a:gd name="T118" fmla="*/ 204 w 502"/>
                <a:gd name="T119" fmla="*/ 127 h 438"/>
                <a:gd name="T120" fmla="*/ 228 w 502"/>
                <a:gd name="T121" fmla="*/ 148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02" h="438">
                  <a:moveTo>
                    <a:pt x="402" y="92"/>
                  </a:moveTo>
                  <a:cubicBezTo>
                    <a:pt x="403" y="93"/>
                    <a:pt x="403" y="93"/>
                    <a:pt x="403" y="93"/>
                  </a:cubicBezTo>
                  <a:cubicBezTo>
                    <a:pt x="405" y="92"/>
                    <a:pt x="405" y="92"/>
                    <a:pt x="405" y="92"/>
                  </a:cubicBezTo>
                  <a:cubicBezTo>
                    <a:pt x="408" y="92"/>
                    <a:pt x="408" y="92"/>
                    <a:pt x="408" y="92"/>
                  </a:cubicBezTo>
                  <a:cubicBezTo>
                    <a:pt x="412" y="92"/>
                    <a:pt x="412" y="92"/>
                    <a:pt x="412" y="92"/>
                  </a:cubicBezTo>
                  <a:cubicBezTo>
                    <a:pt x="415" y="93"/>
                    <a:pt x="415" y="93"/>
                    <a:pt x="415" y="93"/>
                  </a:cubicBezTo>
                  <a:cubicBezTo>
                    <a:pt x="415" y="95"/>
                    <a:pt x="415" y="95"/>
                    <a:pt x="415" y="95"/>
                  </a:cubicBezTo>
                  <a:cubicBezTo>
                    <a:pt x="415" y="97"/>
                    <a:pt x="415" y="97"/>
                    <a:pt x="415" y="97"/>
                  </a:cubicBezTo>
                  <a:cubicBezTo>
                    <a:pt x="415" y="101"/>
                    <a:pt x="415" y="101"/>
                    <a:pt x="415" y="101"/>
                  </a:cubicBezTo>
                  <a:cubicBezTo>
                    <a:pt x="417" y="101"/>
                    <a:pt x="417" y="101"/>
                    <a:pt x="417" y="101"/>
                  </a:cubicBezTo>
                  <a:cubicBezTo>
                    <a:pt x="419" y="101"/>
                    <a:pt x="419" y="101"/>
                    <a:pt x="419" y="101"/>
                  </a:cubicBezTo>
                  <a:cubicBezTo>
                    <a:pt x="422" y="102"/>
                    <a:pt x="422" y="102"/>
                    <a:pt x="422" y="102"/>
                  </a:cubicBezTo>
                  <a:cubicBezTo>
                    <a:pt x="425" y="101"/>
                    <a:pt x="425" y="101"/>
                    <a:pt x="425" y="101"/>
                  </a:cubicBezTo>
                  <a:cubicBezTo>
                    <a:pt x="427" y="101"/>
                    <a:pt x="427" y="101"/>
                    <a:pt x="427" y="101"/>
                  </a:cubicBezTo>
                  <a:cubicBezTo>
                    <a:pt x="429" y="100"/>
                    <a:pt x="429" y="100"/>
                    <a:pt x="429" y="100"/>
                  </a:cubicBezTo>
                  <a:cubicBezTo>
                    <a:pt x="431" y="97"/>
                    <a:pt x="431" y="97"/>
                    <a:pt x="431" y="97"/>
                  </a:cubicBezTo>
                  <a:cubicBezTo>
                    <a:pt x="433" y="96"/>
                    <a:pt x="433" y="96"/>
                    <a:pt x="433" y="96"/>
                  </a:cubicBezTo>
                  <a:cubicBezTo>
                    <a:pt x="437" y="96"/>
                    <a:pt x="437" y="96"/>
                    <a:pt x="437" y="96"/>
                  </a:cubicBezTo>
                  <a:cubicBezTo>
                    <a:pt x="440" y="97"/>
                    <a:pt x="440" y="97"/>
                    <a:pt x="440" y="97"/>
                  </a:cubicBezTo>
                  <a:cubicBezTo>
                    <a:pt x="440" y="100"/>
                    <a:pt x="440" y="100"/>
                    <a:pt x="440" y="100"/>
                  </a:cubicBezTo>
                  <a:cubicBezTo>
                    <a:pt x="440" y="103"/>
                    <a:pt x="440" y="103"/>
                    <a:pt x="440" y="103"/>
                  </a:cubicBezTo>
                  <a:cubicBezTo>
                    <a:pt x="440" y="103"/>
                    <a:pt x="441" y="105"/>
                    <a:pt x="441" y="106"/>
                  </a:cubicBezTo>
                  <a:cubicBezTo>
                    <a:pt x="441" y="107"/>
                    <a:pt x="444" y="108"/>
                    <a:pt x="444" y="108"/>
                  </a:cubicBezTo>
                  <a:cubicBezTo>
                    <a:pt x="448" y="113"/>
                    <a:pt x="448" y="113"/>
                    <a:pt x="448" y="113"/>
                  </a:cubicBezTo>
                  <a:cubicBezTo>
                    <a:pt x="450" y="115"/>
                    <a:pt x="450" y="115"/>
                    <a:pt x="450" y="115"/>
                  </a:cubicBezTo>
                  <a:cubicBezTo>
                    <a:pt x="452" y="119"/>
                    <a:pt x="452" y="119"/>
                    <a:pt x="452" y="119"/>
                  </a:cubicBezTo>
                  <a:cubicBezTo>
                    <a:pt x="454" y="121"/>
                    <a:pt x="454" y="121"/>
                    <a:pt x="454" y="121"/>
                  </a:cubicBezTo>
                  <a:cubicBezTo>
                    <a:pt x="458" y="121"/>
                    <a:pt x="458" y="121"/>
                    <a:pt x="458" y="121"/>
                  </a:cubicBezTo>
                  <a:cubicBezTo>
                    <a:pt x="461" y="122"/>
                    <a:pt x="461" y="122"/>
                    <a:pt x="461" y="122"/>
                  </a:cubicBezTo>
                  <a:cubicBezTo>
                    <a:pt x="461" y="124"/>
                    <a:pt x="461" y="124"/>
                    <a:pt x="461" y="124"/>
                  </a:cubicBezTo>
                  <a:cubicBezTo>
                    <a:pt x="459" y="125"/>
                    <a:pt x="459" y="125"/>
                    <a:pt x="459" y="125"/>
                  </a:cubicBezTo>
                  <a:cubicBezTo>
                    <a:pt x="457" y="127"/>
                    <a:pt x="457" y="127"/>
                    <a:pt x="457" y="127"/>
                  </a:cubicBezTo>
                  <a:cubicBezTo>
                    <a:pt x="458" y="129"/>
                    <a:pt x="458" y="129"/>
                    <a:pt x="458" y="129"/>
                  </a:cubicBezTo>
                  <a:cubicBezTo>
                    <a:pt x="459" y="130"/>
                    <a:pt x="459" y="130"/>
                    <a:pt x="459" y="130"/>
                  </a:cubicBezTo>
                  <a:cubicBezTo>
                    <a:pt x="461" y="130"/>
                    <a:pt x="461" y="130"/>
                    <a:pt x="461" y="130"/>
                  </a:cubicBezTo>
                  <a:cubicBezTo>
                    <a:pt x="462" y="129"/>
                    <a:pt x="462" y="129"/>
                    <a:pt x="462" y="129"/>
                  </a:cubicBezTo>
                  <a:cubicBezTo>
                    <a:pt x="465" y="129"/>
                    <a:pt x="465" y="129"/>
                    <a:pt x="465" y="129"/>
                  </a:cubicBezTo>
                  <a:cubicBezTo>
                    <a:pt x="467" y="130"/>
                    <a:pt x="467" y="130"/>
                    <a:pt x="467" y="130"/>
                  </a:cubicBezTo>
                  <a:cubicBezTo>
                    <a:pt x="469" y="131"/>
                    <a:pt x="469" y="131"/>
                    <a:pt x="469" y="131"/>
                  </a:cubicBezTo>
                  <a:cubicBezTo>
                    <a:pt x="469" y="133"/>
                    <a:pt x="469" y="133"/>
                    <a:pt x="469" y="133"/>
                  </a:cubicBezTo>
                  <a:cubicBezTo>
                    <a:pt x="469" y="136"/>
                    <a:pt x="469" y="136"/>
                    <a:pt x="469" y="136"/>
                  </a:cubicBezTo>
                  <a:cubicBezTo>
                    <a:pt x="470" y="138"/>
                    <a:pt x="470" y="138"/>
                    <a:pt x="470" y="138"/>
                  </a:cubicBezTo>
                  <a:cubicBezTo>
                    <a:pt x="473" y="140"/>
                    <a:pt x="473" y="140"/>
                    <a:pt x="473" y="140"/>
                  </a:cubicBezTo>
                  <a:cubicBezTo>
                    <a:pt x="474" y="142"/>
                    <a:pt x="474" y="142"/>
                    <a:pt x="474" y="142"/>
                  </a:cubicBezTo>
                  <a:cubicBezTo>
                    <a:pt x="477" y="143"/>
                    <a:pt x="477" y="143"/>
                    <a:pt x="477" y="143"/>
                  </a:cubicBezTo>
                  <a:cubicBezTo>
                    <a:pt x="480" y="143"/>
                    <a:pt x="480" y="143"/>
                    <a:pt x="480" y="143"/>
                  </a:cubicBezTo>
                  <a:cubicBezTo>
                    <a:pt x="483" y="142"/>
                    <a:pt x="483" y="142"/>
                    <a:pt x="483" y="142"/>
                  </a:cubicBezTo>
                  <a:cubicBezTo>
                    <a:pt x="486" y="142"/>
                    <a:pt x="486" y="142"/>
                    <a:pt x="486" y="142"/>
                  </a:cubicBezTo>
                  <a:cubicBezTo>
                    <a:pt x="489" y="142"/>
                    <a:pt x="489" y="142"/>
                    <a:pt x="489" y="142"/>
                  </a:cubicBezTo>
                  <a:cubicBezTo>
                    <a:pt x="492" y="143"/>
                    <a:pt x="492" y="143"/>
                    <a:pt x="492" y="143"/>
                  </a:cubicBezTo>
                  <a:cubicBezTo>
                    <a:pt x="493" y="144"/>
                    <a:pt x="493" y="144"/>
                    <a:pt x="493" y="144"/>
                  </a:cubicBezTo>
                  <a:cubicBezTo>
                    <a:pt x="496" y="143"/>
                    <a:pt x="496" y="143"/>
                    <a:pt x="496" y="143"/>
                  </a:cubicBezTo>
                  <a:cubicBezTo>
                    <a:pt x="498" y="143"/>
                    <a:pt x="498" y="143"/>
                    <a:pt x="498" y="143"/>
                  </a:cubicBezTo>
                  <a:cubicBezTo>
                    <a:pt x="500" y="146"/>
                    <a:pt x="500" y="146"/>
                    <a:pt x="500" y="146"/>
                  </a:cubicBezTo>
                  <a:cubicBezTo>
                    <a:pt x="502" y="148"/>
                    <a:pt x="502" y="148"/>
                    <a:pt x="502" y="148"/>
                  </a:cubicBezTo>
                  <a:cubicBezTo>
                    <a:pt x="502" y="148"/>
                    <a:pt x="502" y="148"/>
                    <a:pt x="502" y="148"/>
                  </a:cubicBezTo>
                  <a:cubicBezTo>
                    <a:pt x="500" y="149"/>
                    <a:pt x="500" y="149"/>
                    <a:pt x="500" y="149"/>
                  </a:cubicBezTo>
                  <a:cubicBezTo>
                    <a:pt x="498" y="150"/>
                    <a:pt x="498" y="150"/>
                    <a:pt x="498" y="150"/>
                  </a:cubicBezTo>
                  <a:cubicBezTo>
                    <a:pt x="496" y="152"/>
                    <a:pt x="496" y="152"/>
                    <a:pt x="496" y="152"/>
                  </a:cubicBezTo>
                  <a:cubicBezTo>
                    <a:pt x="494" y="152"/>
                    <a:pt x="494" y="152"/>
                    <a:pt x="494" y="152"/>
                  </a:cubicBezTo>
                  <a:cubicBezTo>
                    <a:pt x="493" y="153"/>
                    <a:pt x="493" y="153"/>
                    <a:pt x="493" y="153"/>
                  </a:cubicBezTo>
                  <a:cubicBezTo>
                    <a:pt x="493" y="155"/>
                    <a:pt x="493" y="155"/>
                    <a:pt x="493" y="155"/>
                  </a:cubicBezTo>
                  <a:cubicBezTo>
                    <a:pt x="493" y="157"/>
                    <a:pt x="493" y="157"/>
                    <a:pt x="493" y="157"/>
                  </a:cubicBezTo>
                  <a:cubicBezTo>
                    <a:pt x="492" y="161"/>
                    <a:pt x="492" y="161"/>
                    <a:pt x="492" y="161"/>
                  </a:cubicBezTo>
                  <a:cubicBezTo>
                    <a:pt x="489" y="163"/>
                    <a:pt x="489" y="163"/>
                    <a:pt x="489" y="163"/>
                  </a:cubicBezTo>
                  <a:cubicBezTo>
                    <a:pt x="484" y="167"/>
                    <a:pt x="484" y="167"/>
                    <a:pt x="484" y="167"/>
                  </a:cubicBezTo>
                  <a:cubicBezTo>
                    <a:pt x="480" y="170"/>
                    <a:pt x="480" y="170"/>
                    <a:pt x="480" y="170"/>
                  </a:cubicBezTo>
                  <a:cubicBezTo>
                    <a:pt x="477" y="172"/>
                    <a:pt x="477" y="172"/>
                    <a:pt x="477" y="172"/>
                  </a:cubicBezTo>
                  <a:cubicBezTo>
                    <a:pt x="473" y="173"/>
                    <a:pt x="473" y="173"/>
                    <a:pt x="473" y="173"/>
                  </a:cubicBezTo>
                  <a:cubicBezTo>
                    <a:pt x="471" y="172"/>
                    <a:pt x="471" y="172"/>
                    <a:pt x="471" y="172"/>
                  </a:cubicBezTo>
                  <a:cubicBezTo>
                    <a:pt x="469" y="172"/>
                    <a:pt x="469" y="172"/>
                    <a:pt x="469" y="172"/>
                  </a:cubicBezTo>
                  <a:cubicBezTo>
                    <a:pt x="468" y="174"/>
                    <a:pt x="468" y="174"/>
                    <a:pt x="468" y="174"/>
                  </a:cubicBezTo>
                  <a:cubicBezTo>
                    <a:pt x="466" y="172"/>
                    <a:pt x="466" y="172"/>
                    <a:pt x="466" y="172"/>
                  </a:cubicBezTo>
                  <a:cubicBezTo>
                    <a:pt x="465" y="169"/>
                    <a:pt x="465" y="169"/>
                    <a:pt x="465" y="169"/>
                  </a:cubicBezTo>
                  <a:cubicBezTo>
                    <a:pt x="462" y="169"/>
                    <a:pt x="462" y="169"/>
                    <a:pt x="462" y="169"/>
                  </a:cubicBezTo>
                  <a:cubicBezTo>
                    <a:pt x="458" y="169"/>
                    <a:pt x="458" y="169"/>
                    <a:pt x="458" y="169"/>
                  </a:cubicBezTo>
                  <a:cubicBezTo>
                    <a:pt x="455" y="171"/>
                    <a:pt x="455" y="171"/>
                    <a:pt x="455" y="171"/>
                  </a:cubicBezTo>
                  <a:cubicBezTo>
                    <a:pt x="453" y="169"/>
                    <a:pt x="453" y="169"/>
                    <a:pt x="453" y="169"/>
                  </a:cubicBezTo>
                  <a:cubicBezTo>
                    <a:pt x="452" y="167"/>
                    <a:pt x="452" y="167"/>
                    <a:pt x="452" y="167"/>
                  </a:cubicBezTo>
                  <a:cubicBezTo>
                    <a:pt x="450" y="166"/>
                    <a:pt x="450" y="166"/>
                    <a:pt x="450" y="166"/>
                  </a:cubicBezTo>
                  <a:cubicBezTo>
                    <a:pt x="446" y="166"/>
                    <a:pt x="446" y="166"/>
                    <a:pt x="446" y="166"/>
                  </a:cubicBezTo>
                  <a:cubicBezTo>
                    <a:pt x="443" y="166"/>
                    <a:pt x="443" y="166"/>
                    <a:pt x="443" y="166"/>
                  </a:cubicBezTo>
                  <a:cubicBezTo>
                    <a:pt x="441" y="168"/>
                    <a:pt x="441" y="168"/>
                    <a:pt x="441" y="168"/>
                  </a:cubicBezTo>
                  <a:cubicBezTo>
                    <a:pt x="441" y="169"/>
                    <a:pt x="441" y="169"/>
                    <a:pt x="441" y="169"/>
                  </a:cubicBezTo>
                  <a:cubicBezTo>
                    <a:pt x="441" y="172"/>
                    <a:pt x="441" y="172"/>
                    <a:pt x="441" y="172"/>
                  </a:cubicBezTo>
                  <a:cubicBezTo>
                    <a:pt x="440" y="172"/>
                    <a:pt x="440" y="172"/>
                    <a:pt x="440" y="172"/>
                  </a:cubicBezTo>
                  <a:cubicBezTo>
                    <a:pt x="437" y="172"/>
                    <a:pt x="437" y="172"/>
                    <a:pt x="437" y="172"/>
                  </a:cubicBezTo>
                  <a:cubicBezTo>
                    <a:pt x="436" y="175"/>
                    <a:pt x="436" y="175"/>
                    <a:pt x="436" y="175"/>
                  </a:cubicBezTo>
                  <a:cubicBezTo>
                    <a:pt x="436" y="178"/>
                    <a:pt x="436" y="178"/>
                    <a:pt x="436" y="178"/>
                  </a:cubicBezTo>
                  <a:cubicBezTo>
                    <a:pt x="434" y="179"/>
                    <a:pt x="434" y="179"/>
                    <a:pt x="434" y="179"/>
                  </a:cubicBezTo>
                  <a:cubicBezTo>
                    <a:pt x="432" y="179"/>
                    <a:pt x="432" y="179"/>
                    <a:pt x="432" y="179"/>
                  </a:cubicBezTo>
                  <a:cubicBezTo>
                    <a:pt x="428" y="178"/>
                    <a:pt x="428" y="178"/>
                    <a:pt x="428" y="178"/>
                  </a:cubicBezTo>
                  <a:cubicBezTo>
                    <a:pt x="424" y="178"/>
                    <a:pt x="424" y="178"/>
                    <a:pt x="424" y="178"/>
                  </a:cubicBezTo>
                  <a:cubicBezTo>
                    <a:pt x="421" y="179"/>
                    <a:pt x="421" y="179"/>
                    <a:pt x="421" y="179"/>
                  </a:cubicBezTo>
                  <a:cubicBezTo>
                    <a:pt x="419" y="179"/>
                    <a:pt x="419" y="179"/>
                    <a:pt x="419" y="179"/>
                  </a:cubicBezTo>
                  <a:cubicBezTo>
                    <a:pt x="418" y="180"/>
                    <a:pt x="418" y="180"/>
                    <a:pt x="418" y="180"/>
                  </a:cubicBezTo>
                  <a:cubicBezTo>
                    <a:pt x="416" y="184"/>
                    <a:pt x="416" y="184"/>
                    <a:pt x="416" y="184"/>
                  </a:cubicBezTo>
                  <a:cubicBezTo>
                    <a:pt x="417" y="188"/>
                    <a:pt x="417" y="188"/>
                    <a:pt x="417" y="188"/>
                  </a:cubicBezTo>
                  <a:cubicBezTo>
                    <a:pt x="418" y="192"/>
                    <a:pt x="418" y="192"/>
                    <a:pt x="418" y="192"/>
                  </a:cubicBezTo>
                  <a:cubicBezTo>
                    <a:pt x="420" y="197"/>
                    <a:pt x="420" y="197"/>
                    <a:pt x="420" y="197"/>
                  </a:cubicBezTo>
                  <a:cubicBezTo>
                    <a:pt x="421" y="199"/>
                    <a:pt x="421" y="199"/>
                    <a:pt x="421" y="199"/>
                  </a:cubicBezTo>
                  <a:cubicBezTo>
                    <a:pt x="424" y="202"/>
                    <a:pt x="424" y="202"/>
                    <a:pt x="424" y="202"/>
                  </a:cubicBezTo>
                  <a:cubicBezTo>
                    <a:pt x="427" y="202"/>
                    <a:pt x="427" y="202"/>
                    <a:pt x="427" y="202"/>
                  </a:cubicBezTo>
                  <a:cubicBezTo>
                    <a:pt x="428" y="206"/>
                    <a:pt x="428" y="206"/>
                    <a:pt x="428" y="206"/>
                  </a:cubicBezTo>
                  <a:cubicBezTo>
                    <a:pt x="431" y="210"/>
                    <a:pt x="431" y="210"/>
                    <a:pt x="431" y="210"/>
                  </a:cubicBezTo>
                  <a:cubicBezTo>
                    <a:pt x="433" y="214"/>
                    <a:pt x="433" y="214"/>
                    <a:pt x="433" y="214"/>
                  </a:cubicBezTo>
                  <a:cubicBezTo>
                    <a:pt x="433" y="217"/>
                    <a:pt x="433" y="217"/>
                    <a:pt x="433" y="217"/>
                  </a:cubicBezTo>
                  <a:cubicBezTo>
                    <a:pt x="435" y="217"/>
                    <a:pt x="435" y="217"/>
                    <a:pt x="435" y="217"/>
                  </a:cubicBezTo>
                  <a:cubicBezTo>
                    <a:pt x="436" y="216"/>
                    <a:pt x="436" y="216"/>
                    <a:pt x="436" y="216"/>
                  </a:cubicBezTo>
                  <a:cubicBezTo>
                    <a:pt x="437" y="216"/>
                    <a:pt x="437" y="216"/>
                    <a:pt x="437" y="216"/>
                  </a:cubicBezTo>
                  <a:cubicBezTo>
                    <a:pt x="438" y="215"/>
                    <a:pt x="438" y="215"/>
                    <a:pt x="438" y="215"/>
                  </a:cubicBezTo>
                  <a:cubicBezTo>
                    <a:pt x="440" y="215"/>
                    <a:pt x="440" y="215"/>
                    <a:pt x="440" y="215"/>
                  </a:cubicBezTo>
                  <a:cubicBezTo>
                    <a:pt x="440" y="217"/>
                    <a:pt x="440" y="217"/>
                    <a:pt x="440" y="217"/>
                  </a:cubicBezTo>
                  <a:cubicBezTo>
                    <a:pt x="439" y="219"/>
                    <a:pt x="439" y="219"/>
                    <a:pt x="439" y="219"/>
                  </a:cubicBezTo>
                  <a:cubicBezTo>
                    <a:pt x="437" y="221"/>
                    <a:pt x="437" y="221"/>
                    <a:pt x="437" y="221"/>
                  </a:cubicBezTo>
                  <a:cubicBezTo>
                    <a:pt x="436" y="221"/>
                    <a:pt x="436" y="221"/>
                    <a:pt x="436" y="221"/>
                  </a:cubicBezTo>
                  <a:cubicBezTo>
                    <a:pt x="436" y="224"/>
                    <a:pt x="436" y="224"/>
                    <a:pt x="436" y="224"/>
                  </a:cubicBezTo>
                  <a:cubicBezTo>
                    <a:pt x="437" y="226"/>
                    <a:pt x="437" y="226"/>
                    <a:pt x="437" y="226"/>
                  </a:cubicBezTo>
                  <a:cubicBezTo>
                    <a:pt x="439" y="230"/>
                    <a:pt x="439" y="230"/>
                    <a:pt x="439" y="230"/>
                  </a:cubicBezTo>
                  <a:cubicBezTo>
                    <a:pt x="442" y="234"/>
                    <a:pt x="442" y="234"/>
                    <a:pt x="442" y="234"/>
                  </a:cubicBezTo>
                  <a:cubicBezTo>
                    <a:pt x="443" y="235"/>
                    <a:pt x="443" y="235"/>
                    <a:pt x="443" y="235"/>
                  </a:cubicBezTo>
                  <a:cubicBezTo>
                    <a:pt x="443" y="237"/>
                    <a:pt x="443" y="237"/>
                    <a:pt x="443" y="237"/>
                  </a:cubicBezTo>
                  <a:cubicBezTo>
                    <a:pt x="441" y="237"/>
                    <a:pt x="441" y="237"/>
                    <a:pt x="441" y="237"/>
                  </a:cubicBezTo>
                  <a:cubicBezTo>
                    <a:pt x="439" y="237"/>
                    <a:pt x="439" y="237"/>
                    <a:pt x="439" y="237"/>
                  </a:cubicBezTo>
                  <a:cubicBezTo>
                    <a:pt x="436" y="238"/>
                    <a:pt x="436" y="238"/>
                    <a:pt x="436" y="238"/>
                  </a:cubicBezTo>
                  <a:cubicBezTo>
                    <a:pt x="436" y="240"/>
                    <a:pt x="436" y="240"/>
                    <a:pt x="436" y="240"/>
                  </a:cubicBezTo>
                  <a:cubicBezTo>
                    <a:pt x="437" y="243"/>
                    <a:pt x="437" y="243"/>
                    <a:pt x="437" y="243"/>
                  </a:cubicBezTo>
                  <a:cubicBezTo>
                    <a:pt x="440" y="248"/>
                    <a:pt x="440" y="248"/>
                    <a:pt x="440" y="248"/>
                  </a:cubicBezTo>
                  <a:cubicBezTo>
                    <a:pt x="443" y="251"/>
                    <a:pt x="443" y="251"/>
                    <a:pt x="443" y="251"/>
                  </a:cubicBezTo>
                  <a:cubicBezTo>
                    <a:pt x="446" y="255"/>
                    <a:pt x="446" y="255"/>
                    <a:pt x="446" y="255"/>
                  </a:cubicBezTo>
                  <a:cubicBezTo>
                    <a:pt x="449" y="257"/>
                    <a:pt x="449" y="257"/>
                    <a:pt x="449" y="257"/>
                  </a:cubicBezTo>
                  <a:cubicBezTo>
                    <a:pt x="448" y="260"/>
                    <a:pt x="448" y="260"/>
                    <a:pt x="448" y="260"/>
                  </a:cubicBezTo>
                  <a:cubicBezTo>
                    <a:pt x="446" y="261"/>
                    <a:pt x="446" y="261"/>
                    <a:pt x="446" y="261"/>
                  </a:cubicBezTo>
                  <a:cubicBezTo>
                    <a:pt x="442" y="262"/>
                    <a:pt x="442" y="262"/>
                    <a:pt x="442" y="262"/>
                  </a:cubicBezTo>
                  <a:cubicBezTo>
                    <a:pt x="440" y="263"/>
                    <a:pt x="440" y="263"/>
                    <a:pt x="440" y="263"/>
                  </a:cubicBezTo>
                  <a:cubicBezTo>
                    <a:pt x="440" y="264"/>
                    <a:pt x="440" y="264"/>
                    <a:pt x="440" y="264"/>
                  </a:cubicBezTo>
                  <a:cubicBezTo>
                    <a:pt x="443" y="265"/>
                    <a:pt x="443" y="265"/>
                    <a:pt x="443" y="265"/>
                  </a:cubicBezTo>
                  <a:cubicBezTo>
                    <a:pt x="445" y="266"/>
                    <a:pt x="445" y="266"/>
                    <a:pt x="445" y="266"/>
                  </a:cubicBezTo>
                  <a:cubicBezTo>
                    <a:pt x="446" y="268"/>
                    <a:pt x="446" y="268"/>
                    <a:pt x="446" y="268"/>
                  </a:cubicBezTo>
                  <a:cubicBezTo>
                    <a:pt x="445" y="269"/>
                    <a:pt x="445" y="269"/>
                    <a:pt x="445" y="269"/>
                  </a:cubicBezTo>
                  <a:cubicBezTo>
                    <a:pt x="443" y="271"/>
                    <a:pt x="443" y="271"/>
                    <a:pt x="443" y="271"/>
                  </a:cubicBezTo>
                  <a:cubicBezTo>
                    <a:pt x="444" y="274"/>
                    <a:pt x="444" y="274"/>
                    <a:pt x="444" y="274"/>
                  </a:cubicBezTo>
                  <a:cubicBezTo>
                    <a:pt x="447" y="276"/>
                    <a:pt x="447" y="276"/>
                    <a:pt x="447" y="276"/>
                  </a:cubicBezTo>
                  <a:cubicBezTo>
                    <a:pt x="448" y="279"/>
                    <a:pt x="448" y="279"/>
                    <a:pt x="448" y="279"/>
                  </a:cubicBezTo>
                  <a:cubicBezTo>
                    <a:pt x="450" y="280"/>
                    <a:pt x="450" y="280"/>
                    <a:pt x="450" y="280"/>
                  </a:cubicBezTo>
                  <a:cubicBezTo>
                    <a:pt x="452" y="281"/>
                    <a:pt x="452" y="281"/>
                    <a:pt x="452" y="281"/>
                  </a:cubicBezTo>
                  <a:cubicBezTo>
                    <a:pt x="451" y="284"/>
                    <a:pt x="451" y="284"/>
                    <a:pt x="451" y="284"/>
                  </a:cubicBezTo>
                  <a:cubicBezTo>
                    <a:pt x="449" y="284"/>
                    <a:pt x="449" y="284"/>
                    <a:pt x="449" y="284"/>
                  </a:cubicBezTo>
                  <a:cubicBezTo>
                    <a:pt x="449" y="284"/>
                    <a:pt x="447" y="286"/>
                    <a:pt x="447" y="286"/>
                  </a:cubicBezTo>
                  <a:cubicBezTo>
                    <a:pt x="443" y="287"/>
                    <a:pt x="443" y="287"/>
                    <a:pt x="443" y="287"/>
                  </a:cubicBezTo>
                  <a:cubicBezTo>
                    <a:pt x="445" y="290"/>
                    <a:pt x="445" y="290"/>
                    <a:pt x="445" y="290"/>
                  </a:cubicBezTo>
                  <a:cubicBezTo>
                    <a:pt x="447" y="291"/>
                    <a:pt x="447" y="291"/>
                    <a:pt x="447" y="291"/>
                  </a:cubicBezTo>
                  <a:cubicBezTo>
                    <a:pt x="448" y="294"/>
                    <a:pt x="448" y="294"/>
                    <a:pt x="448" y="294"/>
                  </a:cubicBezTo>
                  <a:cubicBezTo>
                    <a:pt x="447" y="296"/>
                    <a:pt x="447" y="296"/>
                    <a:pt x="447" y="296"/>
                  </a:cubicBezTo>
                  <a:cubicBezTo>
                    <a:pt x="444" y="299"/>
                    <a:pt x="444" y="299"/>
                    <a:pt x="444" y="299"/>
                  </a:cubicBezTo>
                  <a:cubicBezTo>
                    <a:pt x="441" y="301"/>
                    <a:pt x="441" y="301"/>
                    <a:pt x="441" y="301"/>
                  </a:cubicBezTo>
                  <a:cubicBezTo>
                    <a:pt x="439" y="302"/>
                    <a:pt x="439" y="302"/>
                    <a:pt x="439" y="302"/>
                  </a:cubicBezTo>
                  <a:cubicBezTo>
                    <a:pt x="436" y="303"/>
                    <a:pt x="436" y="303"/>
                    <a:pt x="436" y="303"/>
                  </a:cubicBezTo>
                  <a:cubicBezTo>
                    <a:pt x="437" y="305"/>
                    <a:pt x="437" y="305"/>
                    <a:pt x="437" y="305"/>
                  </a:cubicBezTo>
                  <a:cubicBezTo>
                    <a:pt x="440" y="306"/>
                    <a:pt x="440" y="306"/>
                    <a:pt x="440" y="306"/>
                  </a:cubicBezTo>
                  <a:cubicBezTo>
                    <a:pt x="440" y="309"/>
                    <a:pt x="440" y="309"/>
                    <a:pt x="440" y="309"/>
                  </a:cubicBezTo>
                  <a:cubicBezTo>
                    <a:pt x="438" y="310"/>
                    <a:pt x="438" y="310"/>
                    <a:pt x="438" y="310"/>
                  </a:cubicBezTo>
                  <a:cubicBezTo>
                    <a:pt x="435" y="310"/>
                    <a:pt x="435" y="310"/>
                    <a:pt x="435" y="310"/>
                  </a:cubicBezTo>
                  <a:cubicBezTo>
                    <a:pt x="431" y="310"/>
                    <a:pt x="431" y="310"/>
                    <a:pt x="431" y="310"/>
                  </a:cubicBezTo>
                  <a:cubicBezTo>
                    <a:pt x="426" y="312"/>
                    <a:pt x="426" y="312"/>
                    <a:pt x="426" y="312"/>
                  </a:cubicBezTo>
                  <a:cubicBezTo>
                    <a:pt x="424" y="313"/>
                    <a:pt x="424" y="313"/>
                    <a:pt x="424" y="313"/>
                  </a:cubicBezTo>
                  <a:cubicBezTo>
                    <a:pt x="420" y="312"/>
                    <a:pt x="420" y="312"/>
                    <a:pt x="420" y="312"/>
                  </a:cubicBezTo>
                  <a:cubicBezTo>
                    <a:pt x="414" y="311"/>
                    <a:pt x="414" y="311"/>
                    <a:pt x="414" y="311"/>
                  </a:cubicBezTo>
                  <a:cubicBezTo>
                    <a:pt x="410" y="312"/>
                    <a:pt x="410" y="312"/>
                    <a:pt x="410" y="312"/>
                  </a:cubicBezTo>
                  <a:cubicBezTo>
                    <a:pt x="406" y="313"/>
                    <a:pt x="406" y="313"/>
                    <a:pt x="406" y="313"/>
                  </a:cubicBezTo>
                  <a:cubicBezTo>
                    <a:pt x="406" y="316"/>
                    <a:pt x="406" y="316"/>
                    <a:pt x="406" y="316"/>
                  </a:cubicBezTo>
                  <a:cubicBezTo>
                    <a:pt x="405" y="317"/>
                    <a:pt x="405" y="317"/>
                    <a:pt x="405" y="317"/>
                  </a:cubicBezTo>
                  <a:cubicBezTo>
                    <a:pt x="402" y="317"/>
                    <a:pt x="402" y="317"/>
                    <a:pt x="402" y="317"/>
                  </a:cubicBezTo>
                  <a:cubicBezTo>
                    <a:pt x="400" y="317"/>
                    <a:pt x="400" y="317"/>
                    <a:pt x="400" y="317"/>
                  </a:cubicBezTo>
                  <a:cubicBezTo>
                    <a:pt x="399" y="317"/>
                    <a:pt x="399" y="317"/>
                    <a:pt x="399" y="317"/>
                  </a:cubicBezTo>
                  <a:cubicBezTo>
                    <a:pt x="399" y="321"/>
                    <a:pt x="399" y="321"/>
                    <a:pt x="399" y="321"/>
                  </a:cubicBezTo>
                  <a:cubicBezTo>
                    <a:pt x="400" y="324"/>
                    <a:pt x="400" y="324"/>
                    <a:pt x="400" y="324"/>
                  </a:cubicBezTo>
                  <a:cubicBezTo>
                    <a:pt x="400" y="324"/>
                    <a:pt x="403" y="325"/>
                    <a:pt x="403" y="326"/>
                  </a:cubicBezTo>
                  <a:cubicBezTo>
                    <a:pt x="407" y="326"/>
                    <a:pt x="407" y="326"/>
                    <a:pt x="407" y="326"/>
                  </a:cubicBezTo>
                  <a:cubicBezTo>
                    <a:pt x="406" y="328"/>
                    <a:pt x="406" y="328"/>
                    <a:pt x="406" y="328"/>
                  </a:cubicBezTo>
                  <a:cubicBezTo>
                    <a:pt x="404" y="330"/>
                    <a:pt x="404" y="330"/>
                    <a:pt x="404" y="330"/>
                  </a:cubicBezTo>
                  <a:cubicBezTo>
                    <a:pt x="402" y="331"/>
                    <a:pt x="402" y="331"/>
                    <a:pt x="402" y="331"/>
                  </a:cubicBezTo>
                  <a:cubicBezTo>
                    <a:pt x="403" y="332"/>
                    <a:pt x="403" y="332"/>
                    <a:pt x="403" y="332"/>
                  </a:cubicBezTo>
                  <a:cubicBezTo>
                    <a:pt x="405" y="334"/>
                    <a:pt x="405" y="334"/>
                    <a:pt x="405" y="334"/>
                  </a:cubicBezTo>
                  <a:cubicBezTo>
                    <a:pt x="406" y="337"/>
                    <a:pt x="406" y="337"/>
                    <a:pt x="406" y="337"/>
                  </a:cubicBezTo>
                  <a:cubicBezTo>
                    <a:pt x="406" y="341"/>
                    <a:pt x="406" y="341"/>
                    <a:pt x="406" y="341"/>
                  </a:cubicBezTo>
                  <a:cubicBezTo>
                    <a:pt x="403" y="343"/>
                    <a:pt x="403" y="343"/>
                    <a:pt x="403" y="343"/>
                  </a:cubicBezTo>
                  <a:cubicBezTo>
                    <a:pt x="402" y="346"/>
                    <a:pt x="402" y="346"/>
                    <a:pt x="402" y="346"/>
                  </a:cubicBezTo>
                  <a:cubicBezTo>
                    <a:pt x="400" y="347"/>
                    <a:pt x="400" y="347"/>
                    <a:pt x="400" y="347"/>
                  </a:cubicBezTo>
                  <a:cubicBezTo>
                    <a:pt x="399" y="352"/>
                    <a:pt x="399" y="352"/>
                    <a:pt x="399" y="352"/>
                  </a:cubicBezTo>
                  <a:cubicBezTo>
                    <a:pt x="400" y="355"/>
                    <a:pt x="400" y="355"/>
                    <a:pt x="400" y="355"/>
                  </a:cubicBezTo>
                  <a:cubicBezTo>
                    <a:pt x="400" y="358"/>
                    <a:pt x="400" y="358"/>
                    <a:pt x="400" y="358"/>
                  </a:cubicBezTo>
                  <a:cubicBezTo>
                    <a:pt x="402" y="361"/>
                    <a:pt x="402" y="361"/>
                    <a:pt x="402" y="361"/>
                  </a:cubicBezTo>
                  <a:cubicBezTo>
                    <a:pt x="405" y="361"/>
                    <a:pt x="405" y="361"/>
                    <a:pt x="405" y="361"/>
                  </a:cubicBezTo>
                  <a:cubicBezTo>
                    <a:pt x="405" y="363"/>
                    <a:pt x="405" y="363"/>
                    <a:pt x="405" y="363"/>
                  </a:cubicBezTo>
                  <a:cubicBezTo>
                    <a:pt x="405" y="366"/>
                    <a:pt x="405" y="366"/>
                    <a:pt x="405" y="366"/>
                  </a:cubicBezTo>
                  <a:cubicBezTo>
                    <a:pt x="406" y="367"/>
                    <a:pt x="406" y="367"/>
                    <a:pt x="406" y="367"/>
                  </a:cubicBezTo>
                  <a:cubicBezTo>
                    <a:pt x="407" y="369"/>
                    <a:pt x="407" y="369"/>
                    <a:pt x="407" y="369"/>
                  </a:cubicBezTo>
                  <a:cubicBezTo>
                    <a:pt x="409" y="373"/>
                    <a:pt x="409" y="373"/>
                    <a:pt x="409" y="373"/>
                  </a:cubicBezTo>
                  <a:cubicBezTo>
                    <a:pt x="407" y="375"/>
                    <a:pt x="407" y="375"/>
                    <a:pt x="407" y="375"/>
                  </a:cubicBezTo>
                  <a:cubicBezTo>
                    <a:pt x="409" y="377"/>
                    <a:pt x="409" y="377"/>
                    <a:pt x="409" y="377"/>
                  </a:cubicBezTo>
                  <a:cubicBezTo>
                    <a:pt x="411" y="379"/>
                    <a:pt x="411" y="379"/>
                    <a:pt x="411" y="379"/>
                  </a:cubicBezTo>
                  <a:cubicBezTo>
                    <a:pt x="411" y="380"/>
                    <a:pt x="411" y="380"/>
                    <a:pt x="411" y="380"/>
                  </a:cubicBezTo>
                  <a:cubicBezTo>
                    <a:pt x="411" y="381"/>
                    <a:pt x="411" y="381"/>
                    <a:pt x="411" y="381"/>
                  </a:cubicBezTo>
                  <a:cubicBezTo>
                    <a:pt x="410" y="383"/>
                    <a:pt x="410" y="383"/>
                    <a:pt x="410" y="383"/>
                  </a:cubicBezTo>
                  <a:cubicBezTo>
                    <a:pt x="408" y="384"/>
                    <a:pt x="408" y="384"/>
                    <a:pt x="408" y="384"/>
                  </a:cubicBezTo>
                  <a:cubicBezTo>
                    <a:pt x="406" y="385"/>
                    <a:pt x="406" y="385"/>
                    <a:pt x="406" y="385"/>
                  </a:cubicBezTo>
                  <a:cubicBezTo>
                    <a:pt x="405" y="387"/>
                    <a:pt x="405" y="387"/>
                    <a:pt x="405" y="387"/>
                  </a:cubicBezTo>
                  <a:cubicBezTo>
                    <a:pt x="406" y="389"/>
                    <a:pt x="406" y="389"/>
                    <a:pt x="406" y="389"/>
                  </a:cubicBezTo>
                  <a:cubicBezTo>
                    <a:pt x="407" y="391"/>
                    <a:pt x="407" y="391"/>
                    <a:pt x="407" y="391"/>
                  </a:cubicBezTo>
                  <a:cubicBezTo>
                    <a:pt x="410" y="391"/>
                    <a:pt x="410" y="391"/>
                    <a:pt x="410" y="391"/>
                  </a:cubicBezTo>
                  <a:cubicBezTo>
                    <a:pt x="409" y="393"/>
                    <a:pt x="409" y="393"/>
                    <a:pt x="409" y="393"/>
                  </a:cubicBezTo>
                  <a:cubicBezTo>
                    <a:pt x="407" y="395"/>
                    <a:pt x="407" y="395"/>
                    <a:pt x="407" y="395"/>
                  </a:cubicBezTo>
                  <a:cubicBezTo>
                    <a:pt x="406" y="395"/>
                    <a:pt x="406" y="395"/>
                    <a:pt x="406" y="395"/>
                  </a:cubicBezTo>
                  <a:cubicBezTo>
                    <a:pt x="405" y="393"/>
                    <a:pt x="405" y="393"/>
                    <a:pt x="405" y="393"/>
                  </a:cubicBezTo>
                  <a:cubicBezTo>
                    <a:pt x="402" y="392"/>
                    <a:pt x="402" y="392"/>
                    <a:pt x="402" y="392"/>
                  </a:cubicBezTo>
                  <a:cubicBezTo>
                    <a:pt x="400" y="393"/>
                    <a:pt x="400" y="393"/>
                    <a:pt x="400" y="393"/>
                  </a:cubicBezTo>
                  <a:cubicBezTo>
                    <a:pt x="398" y="395"/>
                    <a:pt x="398" y="395"/>
                    <a:pt x="398" y="395"/>
                  </a:cubicBezTo>
                  <a:cubicBezTo>
                    <a:pt x="396" y="394"/>
                    <a:pt x="396" y="394"/>
                    <a:pt x="396" y="394"/>
                  </a:cubicBezTo>
                  <a:cubicBezTo>
                    <a:pt x="395" y="395"/>
                    <a:pt x="395" y="395"/>
                    <a:pt x="395" y="395"/>
                  </a:cubicBezTo>
                  <a:cubicBezTo>
                    <a:pt x="392" y="393"/>
                    <a:pt x="392" y="393"/>
                    <a:pt x="392" y="393"/>
                  </a:cubicBezTo>
                  <a:cubicBezTo>
                    <a:pt x="391" y="392"/>
                    <a:pt x="391" y="392"/>
                    <a:pt x="391" y="392"/>
                  </a:cubicBezTo>
                  <a:cubicBezTo>
                    <a:pt x="388" y="391"/>
                    <a:pt x="388" y="391"/>
                    <a:pt x="388" y="391"/>
                  </a:cubicBezTo>
                  <a:cubicBezTo>
                    <a:pt x="387" y="389"/>
                    <a:pt x="387" y="389"/>
                    <a:pt x="387" y="389"/>
                  </a:cubicBezTo>
                  <a:cubicBezTo>
                    <a:pt x="383" y="388"/>
                    <a:pt x="383" y="388"/>
                    <a:pt x="383" y="388"/>
                  </a:cubicBezTo>
                  <a:cubicBezTo>
                    <a:pt x="380" y="388"/>
                    <a:pt x="380" y="388"/>
                    <a:pt x="380" y="388"/>
                  </a:cubicBezTo>
                  <a:cubicBezTo>
                    <a:pt x="379" y="390"/>
                    <a:pt x="379" y="390"/>
                    <a:pt x="379" y="390"/>
                  </a:cubicBezTo>
                  <a:cubicBezTo>
                    <a:pt x="379" y="393"/>
                    <a:pt x="379" y="393"/>
                    <a:pt x="379" y="393"/>
                  </a:cubicBezTo>
                  <a:cubicBezTo>
                    <a:pt x="377" y="397"/>
                    <a:pt x="377" y="397"/>
                    <a:pt x="377" y="397"/>
                  </a:cubicBezTo>
                  <a:cubicBezTo>
                    <a:pt x="374" y="400"/>
                    <a:pt x="374" y="400"/>
                    <a:pt x="374" y="400"/>
                  </a:cubicBezTo>
                  <a:cubicBezTo>
                    <a:pt x="370" y="403"/>
                    <a:pt x="370" y="403"/>
                    <a:pt x="370" y="403"/>
                  </a:cubicBezTo>
                  <a:cubicBezTo>
                    <a:pt x="366" y="406"/>
                    <a:pt x="366" y="406"/>
                    <a:pt x="366" y="406"/>
                  </a:cubicBezTo>
                  <a:cubicBezTo>
                    <a:pt x="363" y="408"/>
                    <a:pt x="363" y="408"/>
                    <a:pt x="363" y="408"/>
                  </a:cubicBezTo>
                  <a:cubicBezTo>
                    <a:pt x="362" y="407"/>
                    <a:pt x="362" y="407"/>
                    <a:pt x="362" y="407"/>
                  </a:cubicBezTo>
                  <a:cubicBezTo>
                    <a:pt x="359" y="406"/>
                    <a:pt x="359" y="406"/>
                    <a:pt x="359" y="406"/>
                  </a:cubicBezTo>
                  <a:cubicBezTo>
                    <a:pt x="358" y="407"/>
                    <a:pt x="358" y="407"/>
                    <a:pt x="358" y="407"/>
                  </a:cubicBezTo>
                  <a:cubicBezTo>
                    <a:pt x="358" y="410"/>
                    <a:pt x="358" y="410"/>
                    <a:pt x="358" y="410"/>
                  </a:cubicBezTo>
                  <a:cubicBezTo>
                    <a:pt x="358" y="411"/>
                    <a:pt x="358" y="411"/>
                    <a:pt x="358" y="411"/>
                  </a:cubicBezTo>
                  <a:cubicBezTo>
                    <a:pt x="355" y="413"/>
                    <a:pt x="355" y="413"/>
                    <a:pt x="355" y="413"/>
                  </a:cubicBezTo>
                  <a:cubicBezTo>
                    <a:pt x="352" y="413"/>
                    <a:pt x="352" y="413"/>
                    <a:pt x="352" y="413"/>
                  </a:cubicBezTo>
                  <a:cubicBezTo>
                    <a:pt x="350" y="414"/>
                    <a:pt x="350" y="414"/>
                    <a:pt x="350" y="414"/>
                  </a:cubicBezTo>
                  <a:cubicBezTo>
                    <a:pt x="348" y="415"/>
                    <a:pt x="348" y="415"/>
                    <a:pt x="348" y="415"/>
                  </a:cubicBezTo>
                  <a:cubicBezTo>
                    <a:pt x="348" y="417"/>
                    <a:pt x="348" y="417"/>
                    <a:pt x="348" y="417"/>
                  </a:cubicBezTo>
                  <a:cubicBezTo>
                    <a:pt x="346" y="417"/>
                    <a:pt x="346" y="417"/>
                    <a:pt x="346" y="417"/>
                  </a:cubicBezTo>
                  <a:cubicBezTo>
                    <a:pt x="344" y="416"/>
                    <a:pt x="344" y="416"/>
                    <a:pt x="344" y="416"/>
                  </a:cubicBezTo>
                  <a:cubicBezTo>
                    <a:pt x="343" y="416"/>
                    <a:pt x="343" y="416"/>
                    <a:pt x="343" y="416"/>
                  </a:cubicBezTo>
                  <a:cubicBezTo>
                    <a:pt x="340" y="418"/>
                    <a:pt x="340" y="418"/>
                    <a:pt x="340" y="418"/>
                  </a:cubicBezTo>
                  <a:cubicBezTo>
                    <a:pt x="339" y="419"/>
                    <a:pt x="339" y="419"/>
                    <a:pt x="339" y="419"/>
                  </a:cubicBezTo>
                  <a:cubicBezTo>
                    <a:pt x="337" y="422"/>
                    <a:pt x="337" y="422"/>
                    <a:pt x="337" y="422"/>
                  </a:cubicBezTo>
                  <a:cubicBezTo>
                    <a:pt x="335" y="423"/>
                    <a:pt x="335" y="423"/>
                    <a:pt x="335" y="423"/>
                  </a:cubicBezTo>
                  <a:cubicBezTo>
                    <a:pt x="333" y="424"/>
                    <a:pt x="333" y="424"/>
                    <a:pt x="333" y="424"/>
                  </a:cubicBezTo>
                  <a:cubicBezTo>
                    <a:pt x="331" y="424"/>
                    <a:pt x="331" y="424"/>
                    <a:pt x="331" y="424"/>
                  </a:cubicBezTo>
                  <a:cubicBezTo>
                    <a:pt x="331" y="423"/>
                    <a:pt x="331" y="423"/>
                    <a:pt x="331" y="423"/>
                  </a:cubicBezTo>
                  <a:cubicBezTo>
                    <a:pt x="330" y="420"/>
                    <a:pt x="330" y="420"/>
                    <a:pt x="330" y="420"/>
                  </a:cubicBezTo>
                  <a:cubicBezTo>
                    <a:pt x="329" y="418"/>
                    <a:pt x="329" y="418"/>
                    <a:pt x="329" y="418"/>
                  </a:cubicBezTo>
                  <a:cubicBezTo>
                    <a:pt x="327" y="418"/>
                    <a:pt x="327" y="418"/>
                    <a:pt x="327" y="418"/>
                  </a:cubicBezTo>
                  <a:cubicBezTo>
                    <a:pt x="324" y="418"/>
                    <a:pt x="324" y="418"/>
                    <a:pt x="324" y="418"/>
                  </a:cubicBezTo>
                  <a:cubicBezTo>
                    <a:pt x="325" y="419"/>
                    <a:pt x="325" y="419"/>
                    <a:pt x="325" y="419"/>
                  </a:cubicBezTo>
                  <a:cubicBezTo>
                    <a:pt x="324" y="421"/>
                    <a:pt x="324" y="421"/>
                    <a:pt x="324" y="421"/>
                  </a:cubicBezTo>
                  <a:cubicBezTo>
                    <a:pt x="324" y="424"/>
                    <a:pt x="324" y="424"/>
                    <a:pt x="324" y="424"/>
                  </a:cubicBezTo>
                  <a:cubicBezTo>
                    <a:pt x="323" y="425"/>
                    <a:pt x="323" y="425"/>
                    <a:pt x="323" y="425"/>
                  </a:cubicBezTo>
                  <a:cubicBezTo>
                    <a:pt x="321" y="423"/>
                    <a:pt x="321" y="423"/>
                    <a:pt x="321" y="423"/>
                  </a:cubicBezTo>
                  <a:cubicBezTo>
                    <a:pt x="321" y="421"/>
                    <a:pt x="321" y="421"/>
                    <a:pt x="321" y="421"/>
                  </a:cubicBezTo>
                  <a:cubicBezTo>
                    <a:pt x="319" y="418"/>
                    <a:pt x="319" y="418"/>
                    <a:pt x="319" y="418"/>
                  </a:cubicBezTo>
                  <a:cubicBezTo>
                    <a:pt x="318" y="417"/>
                    <a:pt x="318" y="417"/>
                    <a:pt x="318" y="417"/>
                  </a:cubicBezTo>
                  <a:cubicBezTo>
                    <a:pt x="317" y="418"/>
                    <a:pt x="317" y="418"/>
                    <a:pt x="317" y="418"/>
                  </a:cubicBezTo>
                  <a:cubicBezTo>
                    <a:pt x="318" y="421"/>
                    <a:pt x="318" y="421"/>
                    <a:pt x="318" y="421"/>
                  </a:cubicBezTo>
                  <a:cubicBezTo>
                    <a:pt x="317" y="422"/>
                    <a:pt x="317" y="422"/>
                    <a:pt x="317" y="422"/>
                  </a:cubicBezTo>
                  <a:cubicBezTo>
                    <a:pt x="315" y="423"/>
                    <a:pt x="315" y="423"/>
                    <a:pt x="315" y="423"/>
                  </a:cubicBezTo>
                  <a:cubicBezTo>
                    <a:pt x="313" y="425"/>
                    <a:pt x="313" y="425"/>
                    <a:pt x="313" y="425"/>
                  </a:cubicBezTo>
                  <a:cubicBezTo>
                    <a:pt x="310" y="426"/>
                    <a:pt x="310" y="426"/>
                    <a:pt x="310" y="426"/>
                  </a:cubicBezTo>
                  <a:cubicBezTo>
                    <a:pt x="309" y="427"/>
                    <a:pt x="309" y="427"/>
                    <a:pt x="309" y="427"/>
                  </a:cubicBezTo>
                  <a:cubicBezTo>
                    <a:pt x="309" y="429"/>
                    <a:pt x="309" y="429"/>
                    <a:pt x="309" y="429"/>
                  </a:cubicBezTo>
                  <a:cubicBezTo>
                    <a:pt x="310" y="431"/>
                    <a:pt x="310" y="431"/>
                    <a:pt x="310" y="431"/>
                  </a:cubicBezTo>
                  <a:cubicBezTo>
                    <a:pt x="311" y="433"/>
                    <a:pt x="311" y="433"/>
                    <a:pt x="311" y="433"/>
                  </a:cubicBezTo>
                  <a:cubicBezTo>
                    <a:pt x="313" y="433"/>
                    <a:pt x="313" y="433"/>
                    <a:pt x="313" y="433"/>
                  </a:cubicBezTo>
                  <a:cubicBezTo>
                    <a:pt x="314" y="432"/>
                    <a:pt x="314" y="432"/>
                    <a:pt x="314" y="432"/>
                  </a:cubicBezTo>
                  <a:cubicBezTo>
                    <a:pt x="315" y="433"/>
                    <a:pt x="315" y="433"/>
                    <a:pt x="315" y="433"/>
                  </a:cubicBezTo>
                  <a:cubicBezTo>
                    <a:pt x="315" y="434"/>
                    <a:pt x="315" y="434"/>
                    <a:pt x="315" y="434"/>
                  </a:cubicBezTo>
                  <a:cubicBezTo>
                    <a:pt x="314" y="436"/>
                    <a:pt x="314" y="436"/>
                    <a:pt x="314" y="436"/>
                  </a:cubicBezTo>
                  <a:cubicBezTo>
                    <a:pt x="313" y="437"/>
                    <a:pt x="313" y="437"/>
                    <a:pt x="313" y="437"/>
                  </a:cubicBezTo>
                  <a:cubicBezTo>
                    <a:pt x="310" y="438"/>
                    <a:pt x="310" y="438"/>
                    <a:pt x="310" y="438"/>
                  </a:cubicBezTo>
                  <a:cubicBezTo>
                    <a:pt x="307" y="437"/>
                    <a:pt x="307" y="437"/>
                    <a:pt x="307" y="437"/>
                  </a:cubicBezTo>
                  <a:cubicBezTo>
                    <a:pt x="306" y="436"/>
                    <a:pt x="306" y="436"/>
                    <a:pt x="306" y="436"/>
                  </a:cubicBezTo>
                  <a:cubicBezTo>
                    <a:pt x="304" y="434"/>
                    <a:pt x="304" y="434"/>
                    <a:pt x="304" y="434"/>
                  </a:cubicBezTo>
                  <a:cubicBezTo>
                    <a:pt x="302" y="434"/>
                    <a:pt x="302" y="434"/>
                    <a:pt x="302" y="434"/>
                  </a:cubicBezTo>
                  <a:cubicBezTo>
                    <a:pt x="301" y="435"/>
                    <a:pt x="301" y="435"/>
                    <a:pt x="301" y="435"/>
                  </a:cubicBezTo>
                  <a:cubicBezTo>
                    <a:pt x="299" y="436"/>
                    <a:pt x="299" y="436"/>
                    <a:pt x="299" y="436"/>
                  </a:cubicBezTo>
                  <a:cubicBezTo>
                    <a:pt x="297" y="433"/>
                    <a:pt x="297" y="433"/>
                    <a:pt x="297" y="433"/>
                  </a:cubicBezTo>
                  <a:cubicBezTo>
                    <a:pt x="295" y="432"/>
                    <a:pt x="295" y="432"/>
                    <a:pt x="295" y="432"/>
                  </a:cubicBezTo>
                  <a:cubicBezTo>
                    <a:pt x="293" y="432"/>
                    <a:pt x="293" y="432"/>
                    <a:pt x="293" y="432"/>
                  </a:cubicBezTo>
                  <a:cubicBezTo>
                    <a:pt x="291" y="430"/>
                    <a:pt x="291" y="430"/>
                    <a:pt x="291" y="430"/>
                  </a:cubicBezTo>
                  <a:cubicBezTo>
                    <a:pt x="292" y="428"/>
                    <a:pt x="292" y="428"/>
                    <a:pt x="292" y="428"/>
                  </a:cubicBezTo>
                  <a:cubicBezTo>
                    <a:pt x="294" y="426"/>
                    <a:pt x="294" y="426"/>
                    <a:pt x="294" y="426"/>
                  </a:cubicBezTo>
                  <a:cubicBezTo>
                    <a:pt x="294" y="423"/>
                    <a:pt x="294" y="423"/>
                    <a:pt x="294" y="423"/>
                  </a:cubicBezTo>
                  <a:cubicBezTo>
                    <a:pt x="295" y="421"/>
                    <a:pt x="295" y="421"/>
                    <a:pt x="295" y="421"/>
                  </a:cubicBezTo>
                  <a:cubicBezTo>
                    <a:pt x="296" y="419"/>
                    <a:pt x="296" y="419"/>
                    <a:pt x="296" y="419"/>
                  </a:cubicBezTo>
                  <a:cubicBezTo>
                    <a:pt x="298" y="419"/>
                    <a:pt x="298" y="419"/>
                    <a:pt x="298" y="419"/>
                  </a:cubicBezTo>
                  <a:cubicBezTo>
                    <a:pt x="300" y="419"/>
                    <a:pt x="300" y="419"/>
                    <a:pt x="300" y="419"/>
                  </a:cubicBezTo>
                  <a:cubicBezTo>
                    <a:pt x="301" y="417"/>
                    <a:pt x="301" y="417"/>
                    <a:pt x="301" y="417"/>
                  </a:cubicBezTo>
                  <a:cubicBezTo>
                    <a:pt x="301" y="415"/>
                    <a:pt x="301" y="415"/>
                    <a:pt x="301" y="415"/>
                  </a:cubicBezTo>
                  <a:cubicBezTo>
                    <a:pt x="302" y="413"/>
                    <a:pt x="302" y="413"/>
                    <a:pt x="302" y="413"/>
                  </a:cubicBezTo>
                  <a:cubicBezTo>
                    <a:pt x="302" y="410"/>
                    <a:pt x="302" y="410"/>
                    <a:pt x="302" y="410"/>
                  </a:cubicBezTo>
                  <a:cubicBezTo>
                    <a:pt x="300" y="408"/>
                    <a:pt x="300" y="408"/>
                    <a:pt x="300" y="408"/>
                  </a:cubicBezTo>
                  <a:cubicBezTo>
                    <a:pt x="298" y="406"/>
                    <a:pt x="298" y="406"/>
                    <a:pt x="298" y="406"/>
                  </a:cubicBezTo>
                  <a:cubicBezTo>
                    <a:pt x="296" y="403"/>
                    <a:pt x="296" y="403"/>
                    <a:pt x="296" y="403"/>
                  </a:cubicBezTo>
                  <a:cubicBezTo>
                    <a:pt x="296" y="400"/>
                    <a:pt x="296" y="400"/>
                    <a:pt x="296" y="400"/>
                  </a:cubicBezTo>
                  <a:cubicBezTo>
                    <a:pt x="297" y="398"/>
                    <a:pt x="297" y="398"/>
                    <a:pt x="297" y="398"/>
                  </a:cubicBezTo>
                  <a:cubicBezTo>
                    <a:pt x="298" y="397"/>
                    <a:pt x="298" y="397"/>
                    <a:pt x="298" y="397"/>
                  </a:cubicBezTo>
                  <a:cubicBezTo>
                    <a:pt x="300" y="395"/>
                    <a:pt x="300" y="395"/>
                    <a:pt x="300" y="395"/>
                  </a:cubicBezTo>
                  <a:cubicBezTo>
                    <a:pt x="300" y="392"/>
                    <a:pt x="300" y="392"/>
                    <a:pt x="300" y="392"/>
                  </a:cubicBezTo>
                  <a:cubicBezTo>
                    <a:pt x="300" y="391"/>
                    <a:pt x="300" y="391"/>
                    <a:pt x="300" y="391"/>
                  </a:cubicBezTo>
                  <a:cubicBezTo>
                    <a:pt x="301" y="391"/>
                    <a:pt x="301" y="391"/>
                    <a:pt x="301" y="391"/>
                  </a:cubicBezTo>
                  <a:cubicBezTo>
                    <a:pt x="303" y="391"/>
                    <a:pt x="303" y="391"/>
                    <a:pt x="303" y="391"/>
                  </a:cubicBezTo>
                  <a:cubicBezTo>
                    <a:pt x="305" y="392"/>
                    <a:pt x="305" y="392"/>
                    <a:pt x="305" y="392"/>
                  </a:cubicBezTo>
                  <a:cubicBezTo>
                    <a:pt x="306" y="393"/>
                    <a:pt x="306" y="393"/>
                    <a:pt x="306" y="393"/>
                  </a:cubicBezTo>
                  <a:cubicBezTo>
                    <a:pt x="307" y="392"/>
                    <a:pt x="307" y="392"/>
                    <a:pt x="307" y="392"/>
                  </a:cubicBezTo>
                  <a:cubicBezTo>
                    <a:pt x="306" y="388"/>
                    <a:pt x="306" y="388"/>
                    <a:pt x="306" y="388"/>
                  </a:cubicBezTo>
                  <a:cubicBezTo>
                    <a:pt x="303" y="387"/>
                    <a:pt x="303" y="387"/>
                    <a:pt x="303" y="387"/>
                  </a:cubicBezTo>
                  <a:cubicBezTo>
                    <a:pt x="301" y="385"/>
                    <a:pt x="301" y="385"/>
                    <a:pt x="301" y="385"/>
                  </a:cubicBezTo>
                  <a:cubicBezTo>
                    <a:pt x="301" y="382"/>
                    <a:pt x="301" y="382"/>
                    <a:pt x="301" y="382"/>
                  </a:cubicBezTo>
                  <a:cubicBezTo>
                    <a:pt x="299" y="380"/>
                    <a:pt x="299" y="380"/>
                    <a:pt x="299" y="380"/>
                  </a:cubicBezTo>
                  <a:cubicBezTo>
                    <a:pt x="298" y="381"/>
                    <a:pt x="298" y="381"/>
                    <a:pt x="298" y="381"/>
                  </a:cubicBezTo>
                  <a:cubicBezTo>
                    <a:pt x="297" y="382"/>
                    <a:pt x="297" y="382"/>
                    <a:pt x="297" y="382"/>
                  </a:cubicBezTo>
                  <a:cubicBezTo>
                    <a:pt x="294" y="382"/>
                    <a:pt x="294" y="382"/>
                    <a:pt x="294" y="382"/>
                  </a:cubicBezTo>
                  <a:cubicBezTo>
                    <a:pt x="294" y="381"/>
                    <a:pt x="294" y="381"/>
                    <a:pt x="294" y="381"/>
                  </a:cubicBezTo>
                  <a:cubicBezTo>
                    <a:pt x="292" y="379"/>
                    <a:pt x="292" y="379"/>
                    <a:pt x="292" y="379"/>
                  </a:cubicBezTo>
                  <a:cubicBezTo>
                    <a:pt x="291" y="378"/>
                    <a:pt x="291" y="378"/>
                    <a:pt x="291" y="378"/>
                  </a:cubicBezTo>
                  <a:cubicBezTo>
                    <a:pt x="290" y="380"/>
                    <a:pt x="290" y="380"/>
                    <a:pt x="290" y="380"/>
                  </a:cubicBezTo>
                  <a:cubicBezTo>
                    <a:pt x="290" y="381"/>
                    <a:pt x="290" y="381"/>
                    <a:pt x="290" y="381"/>
                  </a:cubicBezTo>
                  <a:cubicBezTo>
                    <a:pt x="288" y="382"/>
                    <a:pt x="288" y="382"/>
                    <a:pt x="288" y="382"/>
                  </a:cubicBezTo>
                  <a:cubicBezTo>
                    <a:pt x="287" y="382"/>
                    <a:pt x="287" y="382"/>
                    <a:pt x="287" y="382"/>
                  </a:cubicBezTo>
                  <a:cubicBezTo>
                    <a:pt x="285" y="380"/>
                    <a:pt x="285" y="380"/>
                    <a:pt x="285" y="380"/>
                  </a:cubicBezTo>
                  <a:cubicBezTo>
                    <a:pt x="286" y="378"/>
                    <a:pt x="286" y="378"/>
                    <a:pt x="286" y="378"/>
                  </a:cubicBezTo>
                  <a:cubicBezTo>
                    <a:pt x="285" y="377"/>
                    <a:pt x="285" y="377"/>
                    <a:pt x="285" y="377"/>
                  </a:cubicBezTo>
                  <a:cubicBezTo>
                    <a:pt x="283" y="377"/>
                    <a:pt x="283" y="377"/>
                    <a:pt x="283" y="377"/>
                  </a:cubicBezTo>
                  <a:cubicBezTo>
                    <a:pt x="282" y="378"/>
                    <a:pt x="282" y="378"/>
                    <a:pt x="282" y="378"/>
                  </a:cubicBezTo>
                  <a:cubicBezTo>
                    <a:pt x="280" y="379"/>
                    <a:pt x="280" y="379"/>
                    <a:pt x="280" y="379"/>
                  </a:cubicBezTo>
                  <a:cubicBezTo>
                    <a:pt x="280" y="378"/>
                    <a:pt x="280" y="378"/>
                    <a:pt x="280" y="378"/>
                  </a:cubicBezTo>
                  <a:cubicBezTo>
                    <a:pt x="277" y="378"/>
                    <a:pt x="277" y="378"/>
                    <a:pt x="277" y="378"/>
                  </a:cubicBezTo>
                  <a:cubicBezTo>
                    <a:pt x="276" y="379"/>
                    <a:pt x="276" y="379"/>
                    <a:pt x="276" y="379"/>
                  </a:cubicBezTo>
                  <a:cubicBezTo>
                    <a:pt x="274" y="380"/>
                    <a:pt x="274" y="380"/>
                    <a:pt x="274" y="380"/>
                  </a:cubicBezTo>
                  <a:cubicBezTo>
                    <a:pt x="273" y="378"/>
                    <a:pt x="273" y="378"/>
                    <a:pt x="273" y="378"/>
                  </a:cubicBezTo>
                  <a:cubicBezTo>
                    <a:pt x="273" y="375"/>
                    <a:pt x="273" y="375"/>
                    <a:pt x="273" y="375"/>
                  </a:cubicBezTo>
                  <a:cubicBezTo>
                    <a:pt x="274" y="373"/>
                    <a:pt x="274" y="373"/>
                    <a:pt x="274" y="373"/>
                  </a:cubicBezTo>
                  <a:cubicBezTo>
                    <a:pt x="276" y="372"/>
                    <a:pt x="276" y="372"/>
                    <a:pt x="276" y="372"/>
                  </a:cubicBezTo>
                  <a:cubicBezTo>
                    <a:pt x="276" y="369"/>
                    <a:pt x="276" y="369"/>
                    <a:pt x="276" y="369"/>
                  </a:cubicBezTo>
                  <a:cubicBezTo>
                    <a:pt x="276" y="366"/>
                    <a:pt x="276" y="366"/>
                    <a:pt x="276" y="366"/>
                  </a:cubicBezTo>
                  <a:cubicBezTo>
                    <a:pt x="274" y="365"/>
                    <a:pt x="274" y="365"/>
                    <a:pt x="274" y="365"/>
                  </a:cubicBezTo>
                  <a:cubicBezTo>
                    <a:pt x="273" y="363"/>
                    <a:pt x="273" y="363"/>
                    <a:pt x="273" y="363"/>
                  </a:cubicBezTo>
                  <a:cubicBezTo>
                    <a:pt x="275" y="361"/>
                    <a:pt x="275" y="361"/>
                    <a:pt x="275" y="361"/>
                  </a:cubicBezTo>
                  <a:cubicBezTo>
                    <a:pt x="277" y="360"/>
                    <a:pt x="277" y="360"/>
                    <a:pt x="277" y="360"/>
                  </a:cubicBezTo>
                  <a:cubicBezTo>
                    <a:pt x="278" y="358"/>
                    <a:pt x="278" y="358"/>
                    <a:pt x="278" y="358"/>
                  </a:cubicBezTo>
                  <a:cubicBezTo>
                    <a:pt x="279" y="354"/>
                    <a:pt x="279" y="354"/>
                    <a:pt x="279" y="354"/>
                  </a:cubicBezTo>
                  <a:cubicBezTo>
                    <a:pt x="280" y="352"/>
                    <a:pt x="280" y="352"/>
                    <a:pt x="280" y="352"/>
                  </a:cubicBezTo>
                  <a:cubicBezTo>
                    <a:pt x="282" y="349"/>
                    <a:pt x="282" y="349"/>
                    <a:pt x="282" y="349"/>
                  </a:cubicBezTo>
                  <a:cubicBezTo>
                    <a:pt x="281" y="347"/>
                    <a:pt x="281" y="347"/>
                    <a:pt x="281" y="347"/>
                  </a:cubicBezTo>
                  <a:cubicBezTo>
                    <a:pt x="282" y="344"/>
                    <a:pt x="282" y="344"/>
                    <a:pt x="282" y="344"/>
                  </a:cubicBezTo>
                  <a:cubicBezTo>
                    <a:pt x="282" y="343"/>
                    <a:pt x="282" y="343"/>
                    <a:pt x="282" y="343"/>
                  </a:cubicBezTo>
                  <a:cubicBezTo>
                    <a:pt x="280" y="341"/>
                    <a:pt x="280" y="341"/>
                    <a:pt x="280" y="341"/>
                  </a:cubicBezTo>
                  <a:cubicBezTo>
                    <a:pt x="276" y="341"/>
                    <a:pt x="276" y="341"/>
                    <a:pt x="276" y="341"/>
                  </a:cubicBezTo>
                  <a:cubicBezTo>
                    <a:pt x="275" y="343"/>
                    <a:pt x="275" y="343"/>
                    <a:pt x="275" y="343"/>
                  </a:cubicBezTo>
                  <a:cubicBezTo>
                    <a:pt x="272" y="344"/>
                    <a:pt x="272" y="344"/>
                    <a:pt x="272" y="344"/>
                  </a:cubicBezTo>
                  <a:cubicBezTo>
                    <a:pt x="270" y="343"/>
                    <a:pt x="270" y="343"/>
                    <a:pt x="270" y="343"/>
                  </a:cubicBezTo>
                  <a:cubicBezTo>
                    <a:pt x="269" y="340"/>
                    <a:pt x="269" y="340"/>
                    <a:pt x="269" y="340"/>
                  </a:cubicBezTo>
                  <a:cubicBezTo>
                    <a:pt x="269" y="337"/>
                    <a:pt x="269" y="337"/>
                    <a:pt x="269" y="337"/>
                  </a:cubicBezTo>
                  <a:cubicBezTo>
                    <a:pt x="270" y="335"/>
                    <a:pt x="270" y="335"/>
                    <a:pt x="270" y="335"/>
                  </a:cubicBezTo>
                  <a:cubicBezTo>
                    <a:pt x="270" y="333"/>
                    <a:pt x="270" y="333"/>
                    <a:pt x="270" y="333"/>
                  </a:cubicBezTo>
                  <a:cubicBezTo>
                    <a:pt x="268" y="332"/>
                    <a:pt x="268" y="332"/>
                    <a:pt x="268" y="332"/>
                  </a:cubicBezTo>
                  <a:cubicBezTo>
                    <a:pt x="266" y="332"/>
                    <a:pt x="266" y="332"/>
                    <a:pt x="266" y="332"/>
                  </a:cubicBezTo>
                  <a:cubicBezTo>
                    <a:pt x="265" y="331"/>
                    <a:pt x="265" y="331"/>
                    <a:pt x="265" y="331"/>
                  </a:cubicBezTo>
                  <a:cubicBezTo>
                    <a:pt x="264" y="329"/>
                    <a:pt x="264" y="329"/>
                    <a:pt x="264" y="329"/>
                  </a:cubicBezTo>
                  <a:cubicBezTo>
                    <a:pt x="265" y="326"/>
                    <a:pt x="265" y="326"/>
                    <a:pt x="265" y="326"/>
                  </a:cubicBezTo>
                  <a:cubicBezTo>
                    <a:pt x="265" y="323"/>
                    <a:pt x="265" y="323"/>
                    <a:pt x="265" y="323"/>
                  </a:cubicBezTo>
                  <a:cubicBezTo>
                    <a:pt x="262" y="322"/>
                    <a:pt x="262" y="322"/>
                    <a:pt x="262" y="322"/>
                  </a:cubicBezTo>
                  <a:cubicBezTo>
                    <a:pt x="260" y="322"/>
                    <a:pt x="260" y="322"/>
                    <a:pt x="260" y="322"/>
                  </a:cubicBezTo>
                  <a:cubicBezTo>
                    <a:pt x="258" y="324"/>
                    <a:pt x="258" y="324"/>
                    <a:pt x="258" y="324"/>
                  </a:cubicBezTo>
                  <a:cubicBezTo>
                    <a:pt x="257" y="325"/>
                    <a:pt x="257" y="325"/>
                    <a:pt x="257" y="325"/>
                  </a:cubicBezTo>
                  <a:cubicBezTo>
                    <a:pt x="255" y="324"/>
                    <a:pt x="255" y="324"/>
                    <a:pt x="255" y="324"/>
                  </a:cubicBezTo>
                  <a:cubicBezTo>
                    <a:pt x="254" y="322"/>
                    <a:pt x="254" y="322"/>
                    <a:pt x="254" y="322"/>
                  </a:cubicBezTo>
                  <a:cubicBezTo>
                    <a:pt x="254" y="318"/>
                    <a:pt x="254" y="318"/>
                    <a:pt x="254" y="318"/>
                  </a:cubicBezTo>
                  <a:cubicBezTo>
                    <a:pt x="255" y="317"/>
                    <a:pt x="255" y="317"/>
                    <a:pt x="255" y="317"/>
                  </a:cubicBezTo>
                  <a:cubicBezTo>
                    <a:pt x="257" y="314"/>
                    <a:pt x="257" y="314"/>
                    <a:pt x="257" y="314"/>
                  </a:cubicBezTo>
                  <a:cubicBezTo>
                    <a:pt x="255" y="311"/>
                    <a:pt x="255" y="311"/>
                    <a:pt x="255" y="311"/>
                  </a:cubicBezTo>
                  <a:cubicBezTo>
                    <a:pt x="254" y="310"/>
                    <a:pt x="254" y="310"/>
                    <a:pt x="254" y="310"/>
                  </a:cubicBezTo>
                  <a:cubicBezTo>
                    <a:pt x="254" y="308"/>
                    <a:pt x="254" y="308"/>
                    <a:pt x="254" y="308"/>
                  </a:cubicBezTo>
                  <a:cubicBezTo>
                    <a:pt x="255" y="307"/>
                    <a:pt x="255" y="307"/>
                    <a:pt x="255" y="307"/>
                  </a:cubicBezTo>
                  <a:cubicBezTo>
                    <a:pt x="255" y="306"/>
                    <a:pt x="255" y="306"/>
                    <a:pt x="255" y="306"/>
                  </a:cubicBezTo>
                  <a:cubicBezTo>
                    <a:pt x="254" y="304"/>
                    <a:pt x="254" y="304"/>
                    <a:pt x="254" y="304"/>
                  </a:cubicBezTo>
                  <a:cubicBezTo>
                    <a:pt x="252" y="303"/>
                    <a:pt x="252" y="303"/>
                    <a:pt x="252" y="303"/>
                  </a:cubicBezTo>
                  <a:cubicBezTo>
                    <a:pt x="250" y="303"/>
                    <a:pt x="250" y="303"/>
                    <a:pt x="250" y="303"/>
                  </a:cubicBezTo>
                  <a:cubicBezTo>
                    <a:pt x="249" y="302"/>
                    <a:pt x="249" y="302"/>
                    <a:pt x="249" y="302"/>
                  </a:cubicBezTo>
                  <a:cubicBezTo>
                    <a:pt x="249" y="301"/>
                    <a:pt x="249" y="301"/>
                    <a:pt x="249" y="301"/>
                  </a:cubicBezTo>
                  <a:cubicBezTo>
                    <a:pt x="250" y="299"/>
                    <a:pt x="250" y="299"/>
                    <a:pt x="250" y="299"/>
                  </a:cubicBezTo>
                  <a:cubicBezTo>
                    <a:pt x="253" y="299"/>
                    <a:pt x="253" y="299"/>
                    <a:pt x="253" y="299"/>
                  </a:cubicBezTo>
                  <a:cubicBezTo>
                    <a:pt x="253" y="298"/>
                    <a:pt x="253" y="298"/>
                    <a:pt x="253" y="298"/>
                  </a:cubicBezTo>
                  <a:cubicBezTo>
                    <a:pt x="252" y="296"/>
                    <a:pt x="252" y="296"/>
                    <a:pt x="252" y="296"/>
                  </a:cubicBezTo>
                  <a:cubicBezTo>
                    <a:pt x="251" y="295"/>
                    <a:pt x="251" y="295"/>
                    <a:pt x="251" y="295"/>
                  </a:cubicBezTo>
                  <a:cubicBezTo>
                    <a:pt x="249" y="295"/>
                    <a:pt x="249" y="295"/>
                    <a:pt x="249" y="295"/>
                  </a:cubicBezTo>
                  <a:cubicBezTo>
                    <a:pt x="246" y="296"/>
                    <a:pt x="246" y="296"/>
                    <a:pt x="246" y="296"/>
                  </a:cubicBezTo>
                  <a:cubicBezTo>
                    <a:pt x="245" y="295"/>
                    <a:pt x="245" y="295"/>
                    <a:pt x="245" y="295"/>
                  </a:cubicBezTo>
                  <a:cubicBezTo>
                    <a:pt x="244" y="294"/>
                    <a:pt x="244" y="294"/>
                    <a:pt x="244" y="294"/>
                  </a:cubicBezTo>
                  <a:cubicBezTo>
                    <a:pt x="242" y="294"/>
                    <a:pt x="242" y="294"/>
                    <a:pt x="242" y="294"/>
                  </a:cubicBezTo>
                  <a:cubicBezTo>
                    <a:pt x="241" y="295"/>
                    <a:pt x="241" y="295"/>
                    <a:pt x="241" y="295"/>
                  </a:cubicBezTo>
                  <a:cubicBezTo>
                    <a:pt x="239" y="296"/>
                    <a:pt x="239" y="296"/>
                    <a:pt x="239" y="296"/>
                  </a:cubicBezTo>
                  <a:cubicBezTo>
                    <a:pt x="238" y="295"/>
                    <a:pt x="238" y="295"/>
                    <a:pt x="238" y="295"/>
                  </a:cubicBezTo>
                  <a:cubicBezTo>
                    <a:pt x="238" y="292"/>
                    <a:pt x="238" y="292"/>
                    <a:pt x="238" y="292"/>
                  </a:cubicBezTo>
                  <a:cubicBezTo>
                    <a:pt x="236" y="290"/>
                    <a:pt x="236" y="290"/>
                    <a:pt x="236" y="290"/>
                  </a:cubicBezTo>
                  <a:cubicBezTo>
                    <a:pt x="236" y="288"/>
                    <a:pt x="236" y="288"/>
                    <a:pt x="236" y="288"/>
                  </a:cubicBezTo>
                  <a:cubicBezTo>
                    <a:pt x="236" y="286"/>
                    <a:pt x="236" y="286"/>
                    <a:pt x="236" y="286"/>
                  </a:cubicBezTo>
                  <a:cubicBezTo>
                    <a:pt x="239" y="286"/>
                    <a:pt x="239" y="286"/>
                    <a:pt x="239" y="286"/>
                  </a:cubicBezTo>
                  <a:cubicBezTo>
                    <a:pt x="240" y="286"/>
                    <a:pt x="240" y="286"/>
                    <a:pt x="240" y="286"/>
                  </a:cubicBezTo>
                  <a:cubicBezTo>
                    <a:pt x="243" y="286"/>
                    <a:pt x="243" y="286"/>
                    <a:pt x="243" y="286"/>
                  </a:cubicBezTo>
                  <a:cubicBezTo>
                    <a:pt x="243" y="284"/>
                    <a:pt x="243" y="284"/>
                    <a:pt x="243" y="284"/>
                  </a:cubicBezTo>
                  <a:cubicBezTo>
                    <a:pt x="242" y="282"/>
                    <a:pt x="242" y="282"/>
                    <a:pt x="242" y="282"/>
                  </a:cubicBezTo>
                  <a:cubicBezTo>
                    <a:pt x="243" y="280"/>
                    <a:pt x="243" y="280"/>
                    <a:pt x="243" y="280"/>
                  </a:cubicBezTo>
                  <a:cubicBezTo>
                    <a:pt x="243" y="279"/>
                    <a:pt x="243" y="279"/>
                    <a:pt x="243" y="279"/>
                  </a:cubicBezTo>
                  <a:cubicBezTo>
                    <a:pt x="243" y="277"/>
                    <a:pt x="243" y="277"/>
                    <a:pt x="243" y="277"/>
                  </a:cubicBezTo>
                  <a:cubicBezTo>
                    <a:pt x="239" y="276"/>
                    <a:pt x="239" y="276"/>
                    <a:pt x="239" y="276"/>
                  </a:cubicBezTo>
                  <a:cubicBezTo>
                    <a:pt x="236" y="276"/>
                    <a:pt x="236" y="276"/>
                    <a:pt x="236" y="276"/>
                  </a:cubicBezTo>
                  <a:cubicBezTo>
                    <a:pt x="235" y="275"/>
                    <a:pt x="235" y="275"/>
                    <a:pt x="235" y="275"/>
                  </a:cubicBezTo>
                  <a:cubicBezTo>
                    <a:pt x="235" y="272"/>
                    <a:pt x="235" y="272"/>
                    <a:pt x="235" y="272"/>
                  </a:cubicBezTo>
                  <a:cubicBezTo>
                    <a:pt x="235" y="268"/>
                    <a:pt x="235" y="268"/>
                    <a:pt x="235" y="268"/>
                  </a:cubicBezTo>
                  <a:cubicBezTo>
                    <a:pt x="235" y="266"/>
                    <a:pt x="235" y="266"/>
                    <a:pt x="235" y="266"/>
                  </a:cubicBezTo>
                  <a:cubicBezTo>
                    <a:pt x="236" y="264"/>
                    <a:pt x="236" y="264"/>
                    <a:pt x="236" y="264"/>
                  </a:cubicBezTo>
                  <a:cubicBezTo>
                    <a:pt x="239" y="262"/>
                    <a:pt x="239" y="262"/>
                    <a:pt x="239" y="262"/>
                  </a:cubicBezTo>
                  <a:cubicBezTo>
                    <a:pt x="242" y="261"/>
                    <a:pt x="242" y="261"/>
                    <a:pt x="242" y="261"/>
                  </a:cubicBezTo>
                  <a:cubicBezTo>
                    <a:pt x="244" y="261"/>
                    <a:pt x="244" y="261"/>
                    <a:pt x="244" y="261"/>
                  </a:cubicBezTo>
                  <a:cubicBezTo>
                    <a:pt x="246" y="260"/>
                    <a:pt x="246" y="260"/>
                    <a:pt x="246" y="260"/>
                  </a:cubicBezTo>
                  <a:cubicBezTo>
                    <a:pt x="246" y="256"/>
                    <a:pt x="246" y="256"/>
                    <a:pt x="246" y="256"/>
                  </a:cubicBezTo>
                  <a:cubicBezTo>
                    <a:pt x="247" y="253"/>
                    <a:pt x="247" y="253"/>
                    <a:pt x="247" y="253"/>
                  </a:cubicBezTo>
                  <a:cubicBezTo>
                    <a:pt x="249" y="251"/>
                    <a:pt x="249" y="251"/>
                    <a:pt x="249" y="251"/>
                  </a:cubicBezTo>
                  <a:cubicBezTo>
                    <a:pt x="250" y="250"/>
                    <a:pt x="250" y="250"/>
                    <a:pt x="250" y="250"/>
                  </a:cubicBezTo>
                  <a:cubicBezTo>
                    <a:pt x="250" y="247"/>
                    <a:pt x="250" y="247"/>
                    <a:pt x="250" y="247"/>
                  </a:cubicBezTo>
                  <a:cubicBezTo>
                    <a:pt x="249" y="245"/>
                    <a:pt x="249" y="245"/>
                    <a:pt x="249" y="245"/>
                  </a:cubicBezTo>
                  <a:cubicBezTo>
                    <a:pt x="248" y="242"/>
                    <a:pt x="248" y="242"/>
                    <a:pt x="248" y="242"/>
                  </a:cubicBezTo>
                  <a:cubicBezTo>
                    <a:pt x="249" y="240"/>
                    <a:pt x="249" y="240"/>
                    <a:pt x="249" y="240"/>
                  </a:cubicBezTo>
                  <a:cubicBezTo>
                    <a:pt x="250" y="240"/>
                    <a:pt x="250" y="240"/>
                    <a:pt x="250" y="240"/>
                  </a:cubicBezTo>
                  <a:cubicBezTo>
                    <a:pt x="251" y="238"/>
                    <a:pt x="251" y="238"/>
                    <a:pt x="251" y="238"/>
                  </a:cubicBezTo>
                  <a:cubicBezTo>
                    <a:pt x="251" y="236"/>
                    <a:pt x="251" y="236"/>
                    <a:pt x="251" y="236"/>
                  </a:cubicBezTo>
                  <a:cubicBezTo>
                    <a:pt x="249" y="235"/>
                    <a:pt x="249" y="235"/>
                    <a:pt x="249" y="235"/>
                  </a:cubicBezTo>
                  <a:cubicBezTo>
                    <a:pt x="247" y="235"/>
                    <a:pt x="247" y="235"/>
                    <a:pt x="247" y="235"/>
                  </a:cubicBezTo>
                  <a:cubicBezTo>
                    <a:pt x="245" y="234"/>
                    <a:pt x="245" y="234"/>
                    <a:pt x="245" y="234"/>
                  </a:cubicBezTo>
                  <a:cubicBezTo>
                    <a:pt x="243" y="235"/>
                    <a:pt x="243" y="235"/>
                    <a:pt x="243" y="235"/>
                  </a:cubicBezTo>
                  <a:cubicBezTo>
                    <a:pt x="242" y="237"/>
                    <a:pt x="242" y="237"/>
                    <a:pt x="242" y="237"/>
                  </a:cubicBezTo>
                  <a:cubicBezTo>
                    <a:pt x="240" y="239"/>
                    <a:pt x="240" y="239"/>
                    <a:pt x="240" y="239"/>
                  </a:cubicBezTo>
                  <a:cubicBezTo>
                    <a:pt x="239" y="240"/>
                    <a:pt x="239" y="240"/>
                    <a:pt x="239" y="240"/>
                  </a:cubicBezTo>
                  <a:cubicBezTo>
                    <a:pt x="237" y="241"/>
                    <a:pt x="237" y="241"/>
                    <a:pt x="237" y="241"/>
                  </a:cubicBezTo>
                  <a:cubicBezTo>
                    <a:pt x="235" y="242"/>
                    <a:pt x="235" y="242"/>
                    <a:pt x="235" y="242"/>
                  </a:cubicBezTo>
                  <a:cubicBezTo>
                    <a:pt x="234" y="245"/>
                    <a:pt x="234" y="245"/>
                    <a:pt x="234" y="245"/>
                  </a:cubicBezTo>
                  <a:cubicBezTo>
                    <a:pt x="234" y="247"/>
                    <a:pt x="234" y="247"/>
                    <a:pt x="234" y="247"/>
                  </a:cubicBezTo>
                  <a:cubicBezTo>
                    <a:pt x="232" y="249"/>
                    <a:pt x="232" y="249"/>
                    <a:pt x="232" y="249"/>
                  </a:cubicBezTo>
                  <a:cubicBezTo>
                    <a:pt x="231" y="250"/>
                    <a:pt x="231" y="250"/>
                    <a:pt x="231" y="250"/>
                  </a:cubicBezTo>
                  <a:cubicBezTo>
                    <a:pt x="227" y="251"/>
                    <a:pt x="227" y="251"/>
                    <a:pt x="227" y="251"/>
                  </a:cubicBezTo>
                  <a:cubicBezTo>
                    <a:pt x="223" y="250"/>
                    <a:pt x="223" y="250"/>
                    <a:pt x="223" y="250"/>
                  </a:cubicBezTo>
                  <a:cubicBezTo>
                    <a:pt x="218" y="251"/>
                    <a:pt x="218" y="251"/>
                    <a:pt x="218" y="251"/>
                  </a:cubicBezTo>
                  <a:cubicBezTo>
                    <a:pt x="214" y="250"/>
                    <a:pt x="214" y="250"/>
                    <a:pt x="214" y="250"/>
                  </a:cubicBezTo>
                  <a:cubicBezTo>
                    <a:pt x="210" y="250"/>
                    <a:pt x="210" y="250"/>
                    <a:pt x="210" y="250"/>
                  </a:cubicBezTo>
                  <a:cubicBezTo>
                    <a:pt x="209" y="250"/>
                    <a:pt x="209" y="250"/>
                    <a:pt x="209" y="250"/>
                  </a:cubicBezTo>
                  <a:cubicBezTo>
                    <a:pt x="208" y="249"/>
                    <a:pt x="208" y="249"/>
                    <a:pt x="208" y="249"/>
                  </a:cubicBezTo>
                  <a:cubicBezTo>
                    <a:pt x="207" y="246"/>
                    <a:pt x="207" y="246"/>
                    <a:pt x="207" y="246"/>
                  </a:cubicBezTo>
                  <a:cubicBezTo>
                    <a:pt x="209" y="243"/>
                    <a:pt x="209" y="243"/>
                    <a:pt x="209" y="243"/>
                  </a:cubicBezTo>
                  <a:cubicBezTo>
                    <a:pt x="209" y="239"/>
                    <a:pt x="209" y="239"/>
                    <a:pt x="209" y="239"/>
                  </a:cubicBezTo>
                  <a:cubicBezTo>
                    <a:pt x="208" y="235"/>
                    <a:pt x="208" y="235"/>
                    <a:pt x="208" y="235"/>
                  </a:cubicBezTo>
                  <a:cubicBezTo>
                    <a:pt x="206" y="232"/>
                    <a:pt x="206" y="232"/>
                    <a:pt x="206" y="232"/>
                  </a:cubicBezTo>
                  <a:cubicBezTo>
                    <a:pt x="206" y="229"/>
                    <a:pt x="206" y="229"/>
                    <a:pt x="206" y="229"/>
                  </a:cubicBezTo>
                  <a:cubicBezTo>
                    <a:pt x="203" y="228"/>
                    <a:pt x="203" y="228"/>
                    <a:pt x="203" y="228"/>
                  </a:cubicBezTo>
                  <a:cubicBezTo>
                    <a:pt x="199" y="228"/>
                    <a:pt x="199" y="228"/>
                    <a:pt x="199" y="228"/>
                  </a:cubicBezTo>
                  <a:cubicBezTo>
                    <a:pt x="198" y="230"/>
                    <a:pt x="198" y="230"/>
                    <a:pt x="198" y="230"/>
                  </a:cubicBezTo>
                  <a:cubicBezTo>
                    <a:pt x="196" y="232"/>
                    <a:pt x="196" y="232"/>
                    <a:pt x="196" y="232"/>
                  </a:cubicBezTo>
                  <a:cubicBezTo>
                    <a:pt x="193" y="232"/>
                    <a:pt x="193" y="232"/>
                    <a:pt x="193" y="232"/>
                  </a:cubicBezTo>
                  <a:cubicBezTo>
                    <a:pt x="190" y="231"/>
                    <a:pt x="190" y="231"/>
                    <a:pt x="190" y="231"/>
                  </a:cubicBezTo>
                  <a:cubicBezTo>
                    <a:pt x="187" y="231"/>
                    <a:pt x="187" y="231"/>
                    <a:pt x="187" y="231"/>
                  </a:cubicBezTo>
                  <a:cubicBezTo>
                    <a:pt x="185" y="233"/>
                    <a:pt x="185" y="233"/>
                    <a:pt x="185" y="233"/>
                  </a:cubicBezTo>
                  <a:cubicBezTo>
                    <a:pt x="183" y="234"/>
                    <a:pt x="183" y="234"/>
                    <a:pt x="183" y="234"/>
                  </a:cubicBezTo>
                  <a:cubicBezTo>
                    <a:pt x="182" y="235"/>
                    <a:pt x="182" y="235"/>
                    <a:pt x="182" y="235"/>
                  </a:cubicBezTo>
                  <a:cubicBezTo>
                    <a:pt x="181" y="237"/>
                    <a:pt x="181" y="237"/>
                    <a:pt x="181" y="237"/>
                  </a:cubicBezTo>
                  <a:cubicBezTo>
                    <a:pt x="180" y="240"/>
                    <a:pt x="180" y="240"/>
                    <a:pt x="180" y="240"/>
                  </a:cubicBezTo>
                  <a:cubicBezTo>
                    <a:pt x="179" y="240"/>
                    <a:pt x="179" y="240"/>
                    <a:pt x="179" y="240"/>
                  </a:cubicBezTo>
                  <a:cubicBezTo>
                    <a:pt x="175" y="239"/>
                    <a:pt x="175" y="239"/>
                    <a:pt x="175" y="239"/>
                  </a:cubicBezTo>
                  <a:cubicBezTo>
                    <a:pt x="173" y="239"/>
                    <a:pt x="173" y="239"/>
                    <a:pt x="173" y="239"/>
                  </a:cubicBezTo>
                  <a:cubicBezTo>
                    <a:pt x="170" y="239"/>
                    <a:pt x="170" y="239"/>
                    <a:pt x="170" y="239"/>
                  </a:cubicBezTo>
                  <a:cubicBezTo>
                    <a:pt x="168" y="239"/>
                    <a:pt x="168" y="239"/>
                    <a:pt x="168" y="239"/>
                  </a:cubicBezTo>
                  <a:cubicBezTo>
                    <a:pt x="166" y="240"/>
                    <a:pt x="166" y="240"/>
                    <a:pt x="166" y="240"/>
                  </a:cubicBezTo>
                  <a:cubicBezTo>
                    <a:pt x="166" y="243"/>
                    <a:pt x="166" y="243"/>
                    <a:pt x="166" y="243"/>
                  </a:cubicBezTo>
                  <a:cubicBezTo>
                    <a:pt x="168" y="246"/>
                    <a:pt x="168" y="246"/>
                    <a:pt x="168" y="246"/>
                  </a:cubicBezTo>
                  <a:cubicBezTo>
                    <a:pt x="169" y="248"/>
                    <a:pt x="169" y="248"/>
                    <a:pt x="169" y="248"/>
                  </a:cubicBezTo>
                  <a:cubicBezTo>
                    <a:pt x="171" y="249"/>
                    <a:pt x="171" y="249"/>
                    <a:pt x="171" y="249"/>
                  </a:cubicBezTo>
                  <a:cubicBezTo>
                    <a:pt x="175" y="251"/>
                    <a:pt x="175" y="251"/>
                    <a:pt x="175" y="251"/>
                  </a:cubicBezTo>
                  <a:cubicBezTo>
                    <a:pt x="179" y="253"/>
                    <a:pt x="179" y="253"/>
                    <a:pt x="179" y="253"/>
                  </a:cubicBezTo>
                  <a:cubicBezTo>
                    <a:pt x="181" y="255"/>
                    <a:pt x="181" y="255"/>
                    <a:pt x="181" y="255"/>
                  </a:cubicBezTo>
                  <a:cubicBezTo>
                    <a:pt x="182" y="258"/>
                    <a:pt x="182" y="258"/>
                    <a:pt x="182" y="258"/>
                  </a:cubicBezTo>
                  <a:cubicBezTo>
                    <a:pt x="183" y="263"/>
                    <a:pt x="183" y="263"/>
                    <a:pt x="183" y="263"/>
                  </a:cubicBezTo>
                  <a:cubicBezTo>
                    <a:pt x="183" y="269"/>
                    <a:pt x="183" y="269"/>
                    <a:pt x="183" y="269"/>
                  </a:cubicBezTo>
                  <a:cubicBezTo>
                    <a:pt x="181" y="277"/>
                    <a:pt x="181" y="277"/>
                    <a:pt x="181" y="277"/>
                  </a:cubicBezTo>
                  <a:cubicBezTo>
                    <a:pt x="180" y="280"/>
                    <a:pt x="180" y="280"/>
                    <a:pt x="180" y="280"/>
                  </a:cubicBezTo>
                  <a:cubicBezTo>
                    <a:pt x="181" y="283"/>
                    <a:pt x="181" y="283"/>
                    <a:pt x="181" y="283"/>
                  </a:cubicBezTo>
                  <a:cubicBezTo>
                    <a:pt x="182" y="284"/>
                    <a:pt x="182" y="284"/>
                    <a:pt x="182" y="284"/>
                  </a:cubicBezTo>
                  <a:cubicBezTo>
                    <a:pt x="184" y="284"/>
                    <a:pt x="184" y="284"/>
                    <a:pt x="184" y="284"/>
                  </a:cubicBezTo>
                  <a:cubicBezTo>
                    <a:pt x="185" y="285"/>
                    <a:pt x="185" y="285"/>
                    <a:pt x="185" y="285"/>
                  </a:cubicBezTo>
                  <a:cubicBezTo>
                    <a:pt x="186" y="286"/>
                    <a:pt x="186" y="286"/>
                    <a:pt x="186" y="286"/>
                  </a:cubicBezTo>
                  <a:cubicBezTo>
                    <a:pt x="184" y="288"/>
                    <a:pt x="184" y="288"/>
                    <a:pt x="184" y="288"/>
                  </a:cubicBezTo>
                  <a:cubicBezTo>
                    <a:pt x="182" y="290"/>
                    <a:pt x="182" y="290"/>
                    <a:pt x="182" y="290"/>
                  </a:cubicBezTo>
                  <a:cubicBezTo>
                    <a:pt x="180" y="291"/>
                    <a:pt x="180" y="291"/>
                    <a:pt x="180" y="291"/>
                  </a:cubicBezTo>
                  <a:cubicBezTo>
                    <a:pt x="177" y="291"/>
                    <a:pt x="177" y="291"/>
                    <a:pt x="177" y="291"/>
                  </a:cubicBezTo>
                  <a:cubicBezTo>
                    <a:pt x="176" y="293"/>
                    <a:pt x="176" y="293"/>
                    <a:pt x="176" y="293"/>
                  </a:cubicBezTo>
                  <a:cubicBezTo>
                    <a:pt x="176" y="295"/>
                    <a:pt x="176" y="295"/>
                    <a:pt x="176" y="295"/>
                  </a:cubicBezTo>
                  <a:cubicBezTo>
                    <a:pt x="175" y="296"/>
                    <a:pt x="175" y="296"/>
                    <a:pt x="175" y="296"/>
                  </a:cubicBezTo>
                  <a:cubicBezTo>
                    <a:pt x="173" y="297"/>
                    <a:pt x="173" y="297"/>
                    <a:pt x="173" y="297"/>
                  </a:cubicBezTo>
                  <a:cubicBezTo>
                    <a:pt x="171" y="296"/>
                    <a:pt x="171" y="296"/>
                    <a:pt x="171" y="296"/>
                  </a:cubicBezTo>
                  <a:cubicBezTo>
                    <a:pt x="168" y="295"/>
                    <a:pt x="168" y="295"/>
                    <a:pt x="168" y="295"/>
                  </a:cubicBezTo>
                  <a:cubicBezTo>
                    <a:pt x="166" y="294"/>
                    <a:pt x="166" y="294"/>
                    <a:pt x="166" y="294"/>
                  </a:cubicBezTo>
                  <a:cubicBezTo>
                    <a:pt x="163" y="294"/>
                    <a:pt x="163" y="294"/>
                    <a:pt x="163" y="294"/>
                  </a:cubicBezTo>
                  <a:cubicBezTo>
                    <a:pt x="161" y="295"/>
                    <a:pt x="161" y="295"/>
                    <a:pt x="161" y="295"/>
                  </a:cubicBezTo>
                  <a:cubicBezTo>
                    <a:pt x="160" y="297"/>
                    <a:pt x="160" y="297"/>
                    <a:pt x="160" y="297"/>
                  </a:cubicBezTo>
                  <a:cubicBezTo>
                    <a:pt x="157" y="299"/>
                    <a:pt x="157" y="299"/>
                    <a:pt x="157" y="299"/>
                  </a:cubicBezTo>
                  <a:cubicBezTo>
                    <a:pt x="153" y="302"/>
                    <a:pt x="153" y="302"/>
                    <a:pt x="153" y="302"/>
                  </a:cubicBezTo>
                  <a:cubicBezTo>
                    <a:pt x="149" y="303"/>
                    <a:pt x="149" y="303"/>
                    <a:pt x="149" y="303"/>
                  </a:cubicBezTo>
                  <a:cubicBezTo>
                    <a:pt x="145" y="305"/>
                    <a:pt x="145" y="305"/>
                    <a:pt x="145" y="305"/>
                  </a:cubicBezTo>
                  <a:cubicBezTo>
                    <a:pt x="142" y="305"/>
                    <a:pt x="142" y="305"/>
                    <a:pt x="142" y="305"/>
                  </a:cubicBezTo>
                  <a:cubicBezTo>
                    <a:pt x="139" y="303"/>
                    <a:pt x="139" y="303"/>
                    <a:pt x="139" y="303"/>
                  </a:cubicBezTo>
                  <a:cubicBezTo>
                    <a:pt x="136" y="304"/>
                    <a:pt x="136" y="304"/>
                    <a:pt x="136" y="304"/>
                  </a:cubicBezTo>
                  <a:cubicBezTo>
                    <a:pt x="134" y="305"/>
                    <a:pt x="134" y="305"/>
                    <a:pt x="134" y="305"/>
                  </a:cubicBezTo>
                  <a:cubicBezTo>
                    <a:pt x="132" y="307"/>
                    <a:pt x="132" y="307"/>
                    <a:pt x="132" y="307"/>
                  </a:cubicBezTo>
                  <a:cubicBezTo>
                    <a:pt x="130" y="309"/>
                    <a:pt x="130" y="309"/>
                    <a:pt x="130" y="309"/>
                  </a:cubicBezTo>
                  <a:cubicBezTo>
                    <a:pt x="128" y="309"/>
                    <a:pt x="128" y="309"/>
                    <a:pt x="128" y="309"/>
                  </a:cubicBezTo>
                  <a:cubicBezTo>
                    <a:pt x="127" y="307"/>
                    <a:pt x="127" y="307"/>
                    <a:pt x="127" y="307"/>
                  </a:cubicBezTo>
                  <a:cubicBezTo>
                    <a:pt x="125" y="305"/>
                    <a:pt x="125" y="305"/>
                    <a:pt x="125" y="305"/>
                  </a:cubicBezTo>
                  <a:cubicBezTo>
                    <a:pt x="123" y="301"/>
                    <a:pt x="123" y="301"/>
                    <a:pt x="123" y="301"/>
                  </a:cubicBezTo>
                  <a:cubicBezTo>
                    <a:pt x="122" y="300"/>
                    <a:pt x="122" y="300"/>
                    <a:pt x="122" y="300"/>
                  </a:cubicBezTo>
                  <a:cubicBezTo>
                    <a:pt x="123" y="298"/>
                    <a:pt x="123" y="298"/>
                    <a:pt x="123" y="298"/>
                  </a:cubicBezTo>
                  <a:cubicBezTo>
                    <a:pt x="125" y="297"/>
                    <a:pt x="125" y="297"/>
                    <a:pt x="125" y="297"/>
                  </a:cubicBezTo>
                  <a:cubicBezTo>
                    <a:pt x="127" y="295"/>
                    <a:pt x="127" y="295"/>
                    <a:pt x="127" y="295"/>
                  </a:cubicBezTo>
                  <a:cubicBezTo>
                    <a:pt x="129" y="295"/>
                    <a:pt x="129" y="295"/>
                    <a:pt x="129" y="295"/>
                  </a:cubicBezTo>
                  <a:cubicBezTo>
                    <a:pt x="132" y="294"/>
                    <a:pt x="132" y="294"/>
                    <a:pt x="132" y="294"/>
                  </a:cubicBezTo>
                  <a:cubicBezTo>
                    <a:pt x="134" y="293"/>
                    <a:pt x="134" y="293"/>
                    <a:pt x="134" y="293"/>
                  </a:cubicBezTo>
                  <a:cubicBezTo>
                    <a:pt x="135" y="290"/>
                    <a:pt x="135" y="290"/>
                    <a:pt x="135" y="290"/>
                  </a:cubicBezTo>
                  <a:cubicBezTo>
                    <a:pt x="136" y="288"/>
                    <a:pt x="136" y="288"/>
                    <a:pt x="136" y="288"/>
                  </a:cubicBezTo>
                  <a:cubicBezTo>
                    <a:pt x="136" y="286"/>
                    <a:pt x="136" y="286"/>
                    <a:pt x="136" y="286"/>
                  </a:cubicBezTo>
                  <a:cubicBezTo>
                    <a:pt x="135" y="285"/>
                    <a:pt x="135" y="285"/>
                    <a:pt x="135" y="285"/>
                  </a:cubicBezTo>
                  <a:cubicBezTo>
                    <a:pt x="133" y="286"/>
                    <a:pt x="133" y="286"/>
                    <a:pt x="133" y="286"/>
                  </a:cubicBezTo>
                  <a:cubicBezTo>
                    <a:pt x="131" y="287"/>
                    <a:pt x="131" y="287"/>
                    <a:pt x="131" y="287"/>
                  </a:cubicBezTo>
                  <a:cubicBezTo>
                    <a:pt x="127" y="286"/>
                    <a:pt x="127" y="286"/>
                    <a:pt x="127" y="286"/>
                  </a:cubicBezTo>
                  <a:cubicBezTo>
                    <a:pt x="126" y="284"/>
                    <a:pt x="126" y="284"/>
                    <a:pt x="126" y="284"/>
                  </a:cubicBezTo>
                  <a:cubicBezTo>
                    <a:pt x="124" y="283"/>
                    <a:pt x="124" y="283"/>
                    <a:pt x="124" y="283"/>
                  </a:cubicBezTo>
                  <a:cubicBezTo>
                    <a:pt x="123" y="282"/>
                    <a:pt x="123" y="282"/>
                    <a:pt x="123" y="282"/>
                  </a:cubicBezTo>
                  <a:cubicBezTo>
                    <a:pt x="122" y="280"/>
                    <a:pt x="122" y="280"/>
                    <a:pt x="122" y="280"/>
                  </a:cubicBezTo>
                  <a:cubicBezTo>
                    <a:pt x="124" y="278"/>
                    <a:pt x="124" y="278"/>
                    <a:pt x="124" y="278"/>
                  </a:cubicBezTo>
                  <a:cubicBezTo>
                    <a:pt x="125" y="276"/>
                    <a:pt x="125" y="276"/>
                    <a:pt x="125" y="276"/>
                  </a:cubicBezTo>
                  <a:cubicBezTo>
                    <a:pt x="127" y="275"/>
                    <a:pt x="127" y="275"/>
                    <a:pt x="127" y="275"/>
                  </a:cubicBezTo>
                  <a:cubicBezTo>
                    <a:pt x="126" y="272"/>
                    <a:pt x="126" y="272"/>
                    <a:pt x="126" y="272"/>
                  </a:cubicBezTo>
                  <a:cubicBezTo>
                    <a:pt x="127" y="271"/>
                    <a:pt x="127" y="271"/>
                    <a:pt x="127" y="271"/>
                  </a:cubicBezTo>
                  <a:cubicBezTo>
                    <a:pt x="128" y="270"/>
                    <a:pt x="128" y="270"/>
                    <a:pt x="128" y="270"/>
                  </a:cubicBezTo>
                  <a:cubicBezTo>
                    <a:pt x="128" y="268"/>
                    <a:pt x="128" y="268"/>
                    <a:pt x="128" y="268"/>
                  </a:cubicBezTo>
                  <a:cubicBezTo>
                    <a:pt x="128" y="266"/>
                    <a:pt x="128" y="266"/>
                    <a:pt x="128" y="266"/>
                  </a:cubicBezTo>
                  <a:cubicBezTo>
                    <a:pt x="128" y="264"/>
                    <a:pt x="128" y="264"/>
                    <a:pt x="128" y="264"/>
                  </a:cubicBezTo>
                  <a:cubicBezTo>
                    <a:pt x="129" y="263"/>
                    <a:pt x="129" y="263"/>
                    <a:pt x="129" y="263"/>
                  </a:cubicBezTo>
                  <a:cubicBezTo>
                    <a:pt x="131" y="262"/>
                    <a:pt x="131" y="262"/>
                    <a:pt x="131" y="262"/>
                  </a:cubicBezTo>
                  <a:cubicBezTo>
                    <a:pt x="132" y="261"/>
                    <a:pt x="132" y="261"/>
                    <a:pt x="132" y="261"/>
                  </a:cubicBezTo>
                  <a:cubicBezTo>
                    <a:pt x="131" y="258"/>
                    <a:pt x="131" y="258"/>
                    <a:pt x="131" y="258"/>
                  </a:cubicBezTo>
                  <a:cubicBezTo>
                    <a:pt x="128" y="257"/>
                    <a:pt x="128" y="257"/>
                    <a:pt x="128" y="257"/>
                  </a:cubicBezTo>
                  <a:cubicBezTo>
                    <a:pt x="127" y="253"/>
                    <a:pt x="127" y="253"/>
                    <a:pt x="127" y="253"/>
                  </a:cubicBezTo>
                  <a:cubicBezTo>
                    <a:pt x="125" y="251"/>
                    <a:pt x="125" y="251"/>
                    <a:pt x="125" y="251"/>
                  </a:cubicBezTo>
                  <a:cubicBezTo>
                    <a:pt x="124" y="250"/>
                    <a:pt x="124" y="250"/>
                    <a:pt x="124" y="250"/>
                  </a:cubicBezTo>
                  <a:cubicBezTo>
                    <a:pt x="121" y="251"/>
                    <a:pt x="121" y="251"/>
                    <a:pt x="121" y="251"/>
                  </a:cubicBezTo>
                  <a:cubicBezTo>
                    <a:pt x="120" y="252"/>
                    <a:pt x="120" y="252"/>
                    <a:pt x="120" y="252"/>
                  </a:cubicBezTo>
                  <a:cubicBezTo>
                    <a:pt x="117" y="253"/>
                    <a:pt x="117" y="253"/>
                    <a:pt x="117" y="253"/>
                  </a:cubicBezTo>
                  <a:cubicBezTo>
                    <a:pt x="116" y="253"/>
                    <a:pt x="116" y="253"/>
                    <a:pt x="116" y="253"/>
                  </a:cubicBezTo>
                  <a:cubicBezTo>
                    <a:pt x="114" y="252"/>
                    <a:pt x="114" y="252"/>
                    <a:pt x="114" y="252"/>
                  </a:cubicBezTo>
                  <a:cubicBezTo>
                    <a:pt x="112" y="250"/>
                    <a:pt x="112" y="250"/>
                    <a:pt x="112" y="250"/>
                  </a:cubicBezTo>
                  <a:cubicBezTo>
                    <a:pt x="108" y="248"/>
                    <a:pt x="108" y="248"/>
                    <a:pt x="108" y="248"/>
                  </a:cubicBezTo>
                  <a:cubicBezTo>
                    <a:pt x="105" y="246"/>
                    <a:pt x="105" y="246"/>
                    <a:pt x="105" y="246"/>
                  </a:cubicBezTo>
                  <a:cubicBezTo>
                    <a:pt x="105" y="244"/>
                    <a:pt x="105" y="244"/>
                    <a:pt x="105" y="244"/>
                  </a:cubicBezTo>
                  <a:cubicBezTo>
                    <a:pt x="105" y="241"/>
                    <a:pt x="105" y="241"/>
                    <a:pt x="105" y="241"/>
                  </a:cubicBezTo>
                  <a:cubicBezTo>
                    <a:pt x="104" y="237"/>
                    <a:pt x="104" y="237"/>
                    <a:pt x="104" y="237"/>
                  </a:cubicBezTo>
                  <a:cubicBezTo>
                    <a:pt x="99" y="235"/>
                    <a:pt x="99" y="235"/>
                    <a:pt x="99" y="235"/>
                  </a:cubicBezTo>
                  <a:cubicBezTo>
                    <a:pt x="97" y="234"/>
                    <a:pt x="97" y="234"/>
                    <a:pt x="97" y="234"/>
                  </a:cubicBezTo>
                  <a:cubicBezTo>
                    <a:pt x="95" y="234"/>
                    <a:pt x="95" y="234"/>
                    <a:pt x="95" y="234"/>
                  </a:cubicBezTo>
                  <a:cubicBezTo>
                    <a:pt x="94" y="236"/>
                    <a:pt x="94" y="236"/>
                    <a:pt x="94" y="236"/>
                  </a:cubicBezTo>
                  <a:cubicBezTo>
                    <a:pt x="91" y="236"/>
                    <a:pt x="91" y="236"/>
                    <a:pt x="91" y="236"/>
                  </a:cubicBezTo>
                  <a:cubicBezTo>
                    <a:pt x="91" y="238"/>
                    <a:pt x="91" y="238"/>
                    <a:pt x="91" y="238"/>
                  </a:cubicBezTo>
                  <a:cubicBezTo>
                    <a:pt x="91" y="240"/>
                    <a:pt x="91" y="240"/>
                    <a:pt x="91" y="240"/>
                  </a:cubicBezTo>
                  <a:cubicBezTo>
                    <a:pt x="94" y="240"/>
                    <a:pt x="94" y="240"/>
                    <a:pt x="94" y="240"/>
                  </a:cubicBezTo>
                  <a:cubicBezTo>
                    <a:pt x="95" y="242"/>
                    <a:pt x="95" y="242"/>
                    <a:pt x="95" y="242"/>
                  </a:cubicBezTo>
                  <a:cubicBezTo>
                    <a:pt x="95" y="244"/>
                    <a:pt x="95" y="244"/>
                    <a:pt x="95" y="244"/>
                  </a:cubicBezTo>
                  <a:cubicBezTo>
                    <a:pt x="93" y="248"/>
                    <a:pt x="93" y="248"/>
                    <a:pt x="93" y="248"/>
                  </a:cubicBezTo>
                  <a:cubicBezTo>
                    <a:pt x="93" y="250"/>
                    <a:pt x="93" y="250"/>
                    <a:pt x="93" y="250"/>
                  </a:cubicBezTo>
                  <a:cubicBezTo>
                    <a:pt x="91" y="251"/>
                    <a:pt x="91" y="251"/>
                    <a:pt x="91" y="251"/>
                  </a:cubicBezTo>
                  <a:cubicBezTo>
                    <a:pt x="88" y="251"/>
                    <a:pt x="88" y="251"/>
                    <a:pt x="88" y="251"/>
                  </a:cubicBezTo>
                  <a:cubicBezTo>
                    <a:pt x="84" y="253"/>
                    <a:pt x="84" y="253"/>
                    <a:pt x="84" y="253"/>
                  </a:cubicBezTo>
                  <a:cubicBezTo>
                    <a:pt x="82" y="254"/>
                    <a:pt x="82" y="254"/>
                    <a:pt x="82" y="254"/>
                  </a:cubicBezTo>
                  <a:cubicBezTo>
                    <a:pt x="78" y="257"/>
                    <a:pt x="78" y="257"/>
                    <a:pt x="78" y="257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2" y="262"/>
                    <a:pt x="72" y="262"/>
                    <a:pt x="72" y="262"/>
                  </a:cubicBezTo>
                  <a:cubicBezTo>
                    <a:pt x="68" y="264"/>
                    <a:pt x="68" y="264"/>
                    <a:pt x="68" y="264"/>
                  </a:cubicBezTo>
                  <a:cubicBezTo>
                    <a:pt x="64" y="264"/>
                    <a:pt x="64" y="264"/>
                    <a:pt x="64" y="264"/>
                  </a:cubicBezTo>
                  <a:cubicBezTo>
                    <a:pt x="62" y="266"/>
                    <a:pt x="62" y="266"/>
                    <a:pt x="62" y="266"/>
                  </a:cubicBezTo>
                  <a:cubicBezTo>
                    <a:pt x="61" y="268"/>
                    <a:pt x="61" y="268"/>
                    <a:pt x="61" y="268"/>
                  </a:cubicBezTo>
                  <a:cubicBezTo>
                    <a:pt x="59" y="269"/>
                    <a:pt x="59" y="269"/>
                    <a:pt x="59" y="269"/>
                  </a:cubicBezTo>
                  <a:cubicBezTo>
                    <a:pt x="56" y="268"/>
                    <a:pt x="56" y="268"/>
                    <a:pt x="56" y="268"/>
                  </a:cubicBezTo>
                  <a:cubicBezTo>
                    <a:pt x="53" y="266"/>
                    <a:pt x="53" y="266"/>
                    <a:pt x="53" y="266"/>
                  </a:cubicBezTo>
                  <a:cubicBezTo>
                    <a:pt x="49" y="266"/>
                    <a:pt x="49" y="266"/>
                    <a:pt x="49" y="266"/>
                  </a:cubicBezTo>
                  <a:cubicBezTo>
                    <a:pt x="47" y="266"/>
                    <a:pt x="47" y="266"/>
                    <a:pt x="47" y="266"/>
                  </a:cubicBezTo>
                  <a:cubicBezTo>
                    <a:pt x="45" y="267"/>
                    <a:pt x="45" y="267"/>
                    <a:pt x="45" y="267"/>
                  </a:cubicBezTo>
                  <a:cubicBezTo>
                    <a:pt x="43" y="269"/>
                    <a:pt x="43" y="269"/>
                    <a:pt x="43" y="269"/>
                  </a:cubicBezTo>
                  <a:cubicBezTo>
                    <a:pt x="41" y="270"/>
                    <a:pt x="41" y="270"/>
                    <a:pt x="41" y="270"/>
                  </a:cubicBezTo>
                  <a:cubicBezTo>
                    <a:pt x="37" y="269"/>
                    <a:pt x="37" y="269"/>
                    <a:pt x="37" y="269"/>
                  </a:cubicBezTo>
                  <a:cubicBezTo>
                    <a:pt x="37" y="269"/>
                    <a:pt x="37" y="269"/>
                    <a:pt x="37" y="269"/>
                  </a:cubicBezTo>
                  <a:cubicBezTo>
                    <a:pt x="37" y="269"/>
                    <a:pt x="35" y="268"/>
                    <a:pt x="35" y="267"/>
                  </a:cubicBezTo>
                  <a:cubicBezTo>
                    <a:pt x="34" y="266"/>
                    <a:pt x="33" y="265"/>
                    <a:pt x="33" y="264"/>
                  </a:cubicBezTo>
                  <a:cubicBezTo>
                    <a:pt x="33" y="263"/>
                    <a:pt x="33" y="261"/>
                    <a:pt x="33" y="260"/>
                  </a:cubicBezTo>
                  <a:cubicBezTo>
                    <a:pt x="34" y="258"/>
                    <a:pt x="35" y="256"/>
                    <a:pt x="35" y="254"/>
                  </a:cubicBezTo>
                  <a:cubicBezTo>
                    <a:pt x="36" y="253"/>
                    <a:pt x="37" y="251"/>
                    <a:pt x="38" y="250"/>
                  </a:cubicBezTo>
                  <a:cubicBezTo>
                    <a:pt x="38" y="250"/>
                    <a:pt x="39" y="247"/>
                    <a:pt x="39" y="247"/>
                  </a:cubicBezTo>
                  <a:cubicBezTo>
                    <a:pt x="39" y="245"/>
                    <a:pt x="37" y="243"/>
                    <a:pt x="36" y="242"/>
                  </a:cubicBezTo>
                  <a:cubicBezTo>
                    <a:pt x="36" y="240"/>
                    <a:pt x="35" y="238"/>
                    <a:pt x="34" y="236"/>
                  </a:cubicBezTo>
                  <a:cubicBezTo>
                    <a:pt x="34" y="236"/>
                    <a:pt x="32" y="234"/>
                    <a:pt x="32" y="234"/>
                  </a:cubicBezTo>
                  <a:cubicBezTo>
                    <a:pt x="31" y="233"/>
                    <a:pt x="30" y="232"/>
                    <a:pt x="29" y="233"/>
                  </a:cubicBezTo>
                  <a:cubicBezTo>
                    <a:pt x="28" y="233"/>
                    <a:pt x="28" y="235"/>
                    <a:pt x="27" y="235"/>
                  </a:cubicBezTo>
                  <a:cubicBezTo>
                    <a:pt x="27" y="236"/>
                    <a:pt x="26" y="237"/>
                    <a:pt x="24" y="237"/>
                  </a:cubicBezTo>
                  <a:cubicBezTo>
                    <a:pt x="24" y="237"/>
                    <a:pt x="22" y="236"/>
                    <a:pt x="21" y="236"/>
                  </a:cubicBezTo>
                  <a:cubicBezTo>
                    <a:pt x="21" y="236"/>
                    <a:pt x="19" y="235"/>
                    <a:pt x="19" y="234"/>
                  </a:cubicBezTo>
                  <a:cubicBezTo>
                    <a:pt x="17" y="234"/>
                    <a:pt x="15" y="232"/>
                    <a:pt x="14" y="232"/>
                  </a:cubicBezTo>
                  <a:cubicBezTo>
                    <a:pt x="13" y="232"/>
                    <a:pt x="11" y="232"/>
                    <a:pt x="10" y="232"/>
                  </a:cubicBezTo>
                  <a:cubicBezTo>
                    <a:pt x="9" y="232"/>
                    <a:pt x="7" y="232"/>
                    <a:pt x="6" y="232"/>
                  </a:cubicBezTo>
                  <a:cubicBezTo>
                    <a:pt x="5" y="232"/>
                    <a:pt x="3" y="230"/>
                    <a:pt x="2" y="228"/>
                  </a:cubicBezTo>
                  <a:cubicBezTo>
                    <a:pt x="2" y="228"/>
                    <a:pt x="1" y="226"/>
                    <a:pt x="1" y="225"/>
                  </a:cubicBezTo>
                  <a:cubicBezTo>
                    <a:pt x="0" y="223"/>
                    <a:pt x="0" y="220"/>
                    <a:pt x="1" y="218"/>
                  </a:cubicBezTo>
                  <a:cubicBezTo>
                    <a:pt x="1" y="217"/>
                    <a:pt x="2" y="215"/>
                    <a:pt x="3" y="215"/>
                  </a:cubicBezTo>
                  <a:cubicBezTo>
                    <a:pt x="4" y="215"/>
                    <a:pt x="5" y="215"/>
                    <a:pt x="6" y="215"/>
                  </a:cubicBezTo>
                  <a:cubicBezTo>
                    <a:pt x="6" y="215"/>
                    <a:pt x="8" y="215"/>
                    <a:pt x="8" y="214"/>
                  </a:cubicBezTo>
                  <a:cubicBezTo>
                    <a:pt x="8" y="213"/>
                    <a:pt x="6" y="212"/>
                    <a:pt x="6" y="210"/>
                  </a:cubicBezTo>
                  <a:cubicBezTo>
                    <a:pt x="5" y="209"/>
                    <a:pt x="4" y="208"/>
                    <a:pt x="4" y="206"/>
                  </a:cubicBezTo>
                  <a:cubicBezTo>
                    <a:pt x="4" y="206"/>
                    <a:pt x="5" y="204"/>
                    <a:pt x="5" y="203"/>
                  </a:cubicBezTo>
                  <a:cubicBezTo>
                    <a:pt x="6" y="202"/>
                    <a:pt x="8" y="201"/>
                    <a:pt x="9" y="200"/>
                  </a:cubicBezTo>
                  <a:cubicBezTo>
                    <a:pt x="10" y="199"/>
                    <a:pt x="13" y="200"/>
                    <a:pt x="14" y="201"/>
                  </a:cubicBezTo>
                  <a:cubicBezTo>
                    <a:pt x="17" y="201"/>
                    <a:pt x="21" y="202"/>
                    <a:pt x="24" y="202"/>
                  </a:cubicBezTo>
                  <a:cubicBezTo>
                    <a:pt x="26" y="202"/>
                    <a:pt x="29" y="204"/>
                    <a:pt x="31" y="204"/>
                  </a:cubicBezTo>
                  <a:cubicBezTo>
                    <a:pt x="32" y="204"/>
                    <a:pt x="35" y="205"/>
                    <a:pt x="36" y="205"/>
                  </a:cubicBezTo>
                  <a:cubicBezTo>
                    <a:pt x="36" y="204"/>
                    <a:pt x="38" y="203"/>
                    <a:pt x="39" y="202"/>
                  </a:cubicBezTo>
                  <a:cubicBezTo>
                    <a:pt x="39" y="201"/>
                    <a:pt x="40" y="199"/>
                    <a:pt x="40" y="197"/>
                  </a:cubicBezTo>
                  <a:cubicBezTo>
                    <a:pt x="41" y="195"/>
                    <a:pt x="40" y="192"/>
                    <a:pt x="41" y="190"/>
                  </a:cubicBezTo>
                  <a:cubicBezTo>
                    <a:pt x="41" y="187"/>
                    <a:pt x="42" y="183"/>
                    <a:pt x="42" y="181"/>
                  </a:cubicBezTo>
                  <a:cubicBezTo>
                    <a:pt x="42" y="179"/>
                    <a:pt x="42" y="175"/>
                    <a:pt x="43" y="173"/>
                  </a:cubicBezTo>
                  <a:cubicBezTo>
                    <a:pt x="43" y="172"/>
                    <a:pt x="44" y="169"/>
                    <a:pt x="45" y="168"/>
                  </a:cubicBezTo>
                  <a:cubicBezTo>
                    <a:pt x="46" y="167"/>
                    <a:pt x="48" y="165"/>
                    <a:pt x="49" y="163"/>
                  </a:cubicBezTo>
                  <a:cubicBezTo>
                    <a:pt x="50" y="161"/>
                    <a:pt x="52" y="157"/>
                    <a:pt x="53" y="155"/>
                  </a:cubicBezTo>
                  <a:cubicBezTo>
                    <a:pt x="54" y="153"/>
                    <a:pt x="56" y="150"/>
                    <a:pt x="57" y="148"/>
                  </a:cubicBezTo>
                  <a:cubicBezTo>
                    <a:pt x="57" y="146"/>
                    <a:pt x="58" y="143"/>
                    <a:pt x="58" y="142"/>
                  </a:cubicBezTo>
                  <a:cubicBezTo>
                    <a:pt x="58" y="140"/>
                    <a:pt x="58" y="136"/>
                    <a:pt x="58" y="134"/>
                  </a:cubicBezTo>
                  <a:cubicBezTo>
                    <a:pt x="57" y="132"/>
                    <a:pt x="57" y="128"/>
                    <a:pt x="57" y="126"/>
                  </a:cubicBezTo>
                  <a:cubicBezTo>
                    <a:pt x="57" y="124"/>
                    <a:pt x="57" y="120"/>
                    <a:pt x="57" y="119"/>
                  </a:cubicBezTo>
                  <a:cubicBezTo>
                    <a:pt x="57" y="118"/>
                    <a:pt x="58" y="117"/>
                    <a:pt x="58" y="116"/>
                  </a:cubicBezTo>
                  <a:cubicBezTo>
                    <a:pt x="59" y="115"/>
                    <a:pt x="60" y="113"/>
                    <a:pt x="60" y="112"/>
                  </a:cubicBezTo>
                  <a:cubicBezTo>
                    <a:pt x="60" y="111"/>
                    <a:pt x="60" y="109"/>
                    <a:pt x="60" y="108"/>
                  </a:cubicBezTo>
                  <a:cubicBezTo>
                    <a:pt x="60" y="107"/>
                    <a:pt x="59" y="104"/>
                    <a:pt x="59" y="103"/>
                  </a:cubicBezTo>
                  <a:cubicBezTo>
                    <a:pt x="59" y="103"/>
                    <a:pt x="61" y="101"/>
                    <a:pt x="61" y="101"/>
                  </a:cubicBezTo>
                  <a:cubicBezTo>
                    <a:pt x="61" y="100"/>
                    <a:pt x="62" y="98"/>
                    <a:pt x="63" y="97"/>
                  </a:cubicBezTo>
                  <a:cubicBezTo>
                    <a:pt x="63" y="96"/>
                    <a:pt x="64" y="93"/>
                    <a:pt x="64" y="92"/>
                  </a:cubicBezTo>
                  <a:cubicBezTo>
                    <a:pt x="63" y="92"/>
                    <a:pt x="62" y="90"/>
                    <a:pt x="61" y="90"/>
                  </a:cubicBezTo>
                  <a:cubicBezTo>
                    <a:pt x="60" y="89"/>
                    <a:pt x="58" y="88"/>
                    <a:pt x="57" y="88"/>
                  </a:cubicBezTo>
                  <a:cubicBezTo>
                    <a:pt x="56" y="88"/>
                    <a:pt x="54" y="88"/>
                    <a:pt x="52" y="88"/>
                  </a:cubicBezTo>
                  <a:cubicBezTo>
                    <a:pt x="51" y="88"/>
                    <a:pt x="49" y="88"/>
                    <a:pt x="47" y="88"/>
                  </a:cubicBezTo>
                  <a:cubicBezTo>
                    <a:pt x="46" y="88"/>
                    <a:pt x="44" y="88"/>
                    <a:pt x="43" y="88"/>
                  </a:cubicBezTo>
                  <a:cubicBezTo>
                    <a:pt x="42" y="87"/>
                    <a:pt x="41" y="87"/>
                    <a:pt x="40" y="86"/>
                  </a:cubicBezTo>
                  <a:cubicBezTo>
                    <a:pt x="39" y="86"/>
                    <a:pt x="40" y="84"/>
                    <a:pt x="40" y="83"/>
                  </a:cubicBezTo>
                  <a:cubicBezTo>
                    <a:pt x="40" y="82"/>
                    <a:pt x="41" y="81"/>
                    <a:pt x="41" y="80"/>
                  </a:cubicBezTo>
                  <a:cubicBezTo>
                    <a:pt x="41" y="79"/>
                    <a:pt x="41" y="77"/>
                    <a:pt x="42" y="76"/>
                  </a:cubicBezTo>
                  <a:cubicBezTo>
                    <a:pt x="42" y="75"/>
                    <a:pt x="42" y="73"/>
                    <a:pt x="42" y="72"/>
                  </a:cubicBezTo>
                  <a:cubicBezTo>
                    <a:pt x="42" y="71"/>
                    <a:pt x="42" y="70"/>
                    <a:pt x="42" y="70"/>
                  </a:cubicBezTo>
                  <a:cubicBezTo>
                    <a:pt x="42" y="68"/>
                    <a:pt x="43" y="67"/>
                    <a:pt x="43" y="66"/>
                  </a:cubicBezTo>
                  <a:cubicBezTo>
                    <a:pt x="43" y="65"/>
                    <a:pt x="45" y="63"/>
                    <a:pt x="45" y="63"/>
                  </a:cubicBezTo>
                  <a:cubicBezTo>
                    <a:pt x="45" y="62"/>
                    <a:pt x="45" y="60"/>
                    <a:pt x="44" y="60"/>
                  </a:cubicBezTo>
                  <a:cubicBezTo>
                    <a:pt x="44" y="59"/>
                    <a:pt x="43" y="58"/>
                    <a:pt x="43" y="57"/>
                  </a:cubicBezTo>
                  <a:cubicBezTo>
                    <a:pt x="43" y="57"/>
                    <a:pt x="42" y="56"/>
                    <a:pt x="42" y="55"/>
                  </a:cubicBezTo>
                  <a:cubicBezTo>
                    <a:pt x="43" y="55"/>
                    <a:pt x="44" y="55"/>
                    <a:pt x="45" y="55"/>
                  </a:cubicBezTo>
                  <a:cubicBezTo>
                    <a:pt x="45" y="55"/>
                    <a:pt x="46" y="56"/>
                    <a:pt x="46" y="56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5"/>
                    <a:pt x="48" y="55"/>
                    <a:pt x="48" y="55"/>
                  </a:cubicBezTo>
                  <a:cubicBezTo>
                    <a:pt x="49" y="56"/>
                    <a:pt x="49" y="57"/>
                    <a:pt x="49" y="58"/>
                  </a:cubicBezTo>
                  <a:cubicBezTo>
                    <a:pt x="50" y="59"/>
                    <a:pt x="50" y="60"/>
                    <a:pt x="51" y="60"/>
                  </a:cubicBezTo>
                  <a:cubicBezTo>
                    <a:pt x="52" y="60"/>
                    <a:pt x="52" y="59"/>
                    <a:pt x="53" y="5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7"/>
                    <a:pt x="51" y="56"/>
                    <a:pt x="51" y="56"/>
                  </a:cubicBezTo>
                  <a:cubicBezTo>
                    <a:pt x="51" y="55"/>
                    <a:pt x="52" y="55"/>
                    <a:pt x="52" y="55"/>
                  </a:cubicBezTo>
                  <a:cubicBezTo>
                    <a:pt x="53" y="55"/>
                    <a:pt x="54" y="55"/>
                    <a:pt x="54" y="55"/>
                  </a:cubicBezTo>
                  <a:cubicBezTo>
                    <a:pt x="54" y="54"/>
                    <a:pt x="54" y="53"/>
                    <a:pt x="54" y="52"/>
                  </a:cubicBezTo>
                  <a:cubicBezTo>
                    <a:pt x="54" y="52"/>
                    <a:pt x="52" y="51"/>
                    <a:pt x="52" y="51"/>
                  </a:cubicBezTo>
                  <a:cubicBezTo>
                    <a:pt x="52" y="50"/>
                    <a:pt x="51" y="49"/>
                    <a:pt x="51" y="48"/>
                  </a:cubicBezTo>
                  <a:cubicBezTo>
                    <a:pt x="52" y="47"/>
                    <a:pt x="53" y="46"/>
                    <a:pt x="53" y="45"/>
                  </a:cubicBezTo>
                  <a:cubicBezTo>
                    <a:pt x="54" y="45"/>
                    <a:pt x="55" y="44"/>
                    <a:pt x="56" y="43"/>
                  </a:cubicBezTo>
                  <a:cubicBezTo>
                    <a:pt x="56" y="42"/>
                    <a:pt x="57" y="41"/>
                    <a:pt x="57" y="40"/>
                  </a:cubicBezTo>
                  <a:cubicBezTo>
                    <a:pt x="58" y="40"/>
                    <a:pt x="59" y="38"/>
                    <a:pt x="60" y="38"/>
                  </a:cubicBezTo>
                  <a:cubicBezTo>
                    <a:pt x="60" y="37"/>
                    <a:pt x="61" y="37"/>
                    <a:pt x="61" y="37"/>
                  </a:cubicBezTo>
                  <a:cubicBezTo>
                    <a:pt x="62" y="36"/>
                    <a:pt x="63" y="36"/>
                    <a:pt x="64" y="35"/>
                  </a:cubicBezTo>
                  <a:cubicBezTo>
                    <a:pt x="65" y="34"/>
                    <a:pt x="68" y="33"/>
                    <a:pt x="69" y="32"/>
                  </a:cubicBezTo>
                  <a:cubicBezTo>
                    <a:pt x="70" y="32"/>
                    <a:pt x="72" y="30"/>
                    <a:pt x="73" y="29"/>
                  </a:cubicBezTo>
                  <a:cubicBezTo>
                    <a:pt x="74" y="29"/>
                    <a:pt x="77" y="30"/>
                    <a:pt x="78" y="30"/>
                  </a:cubicBezTo>
                  <a:cubicBezTo>
                    <a:pt x="79" y="30"/>
                    <a:pt x="82" y="31"/>
                    <a:pt x="83" y="31"/>
                  </a:cubicBezTo>
                  <a:cubicBezTo>
                    <a:pt x="84" y="32"/>
                    <a:pt x="88" y="31"/>
                    <a:pt x="90" y="32"/>
                  </a:cubicBezTo>
                  <a:cubicBezTo>
                    <a:pt x="91" y="32"/>
                    <a:pt x="93" y="33"/>
                    <a:pt x="95" y="33"/>
                  </a:cubicBezTo>
                  <a:cubicBezTo>
                    <a:pt x="97" y="33"/>
                    <a:pt x="100" y="33"/>
                    <a:pt x="102" y="32"/>
                  </a:cubicBezTo>
                  <a:cubicBezTo>
                    <a:pt x="102" y="32"/>
                    <a:pt x="105" y="32"/>
                    <a:pt x="106" y="32"/>
                  </a:cubicBezTo>
                  <a:cubicBezTo>
                    <a:pt x="106" y="31"/>
                    <a:pt x="108" y="29"/>
                    <a:pt x="109" y="29"/>
                  </a:cubicBezTo>
                  <a:cubicBezTo>
                    <a:pt x="110" y="29"/>
                    <a:pt x="113" y="29"/>
                    <a:pt x="114" y="29"/>
                  </a:cubicBezTo>
                  <a:cubicBezTo>
                    <a:pt x="116" y="29"/>
                    <a:pt x="120" y="30"/>
                    <a:pt x="122" y="30"/>
                  </a:cubicBezTo>
                  <a:cubicBezTo>
                    <a:pt x="124" y="30"/>
                    <a:pt x="127" y="28"/>
                    <a:pt x="128" y="27"/>
                  </a:cubicBezTo>
                  <a:cubicBezTo>
                    <a:pt x="129" y="27"/>
                    <a:pt x="132" y="26"/>
                    <a:pt x="134" y="26"/>
                  </a:cubicBezTo>
                  <a:cubicBezTo>
                    <a:pt x="134" y="26"/>
                    <a:pt x="136" y="26"/>
                    <a:pt x="137" y="26"/>
                  </a:cubicBezTo>
                  <a:cubicBezTo>
                    <a:pt x="138" y="26"/>
                    <a:pt x="141" y="27"/>
                    <a:pt x="142" y="27"/>
                  </a:cubicBezTo>
                  <a:cubicBezTo>
                    <a:pt x="143" y="27"/>
                    <a:pt x="145" y="27"/>
                    <a:pt x="146" y="28"/>
                  </a:cubicBezTo>
                  <a:cubicBezTo>
                    <a:pt x="146" y="29"/>
                    <a:pt x="147" y="30"/>
                    <a:pt x="147" y="31"/>
                  </a:cubicBezTo>
                  <a:cubicBezTo>
                    <a:pt x="147" y="33"/>
                    <a:pt x="146" y="36"/>
                    <a:pt x="147" y="38"/>
                  </a:cubicBezTo>
                  <a:cubicBezTo>
                    <a:pt x="147" y="38"/>
                    <a:pt x="148" y="40"/>
                    <a:pt x="149" y="41"/>
                  </a:cubicBezTo>
                  <a:cubicBezTo>
                    <a:pt x="150" y="41"/>
                    <a:pt x="151" y="41"/>
                    <a:pt x="152" y="42"/>
                  </a:cubicBezTo>
                  <a:cubicBezTo>
                    <a:pt x="153" y="43"/>
                    <a:pt x="153" y="45"/>
                    <a:pt x="154" y="47"/>
                  </a:cubicBezTo>
                  <a:cubicBezTo>
                    <a:pt x="154" y="48"/>
                    <a:pt x="157" y="49"/>
                    <a:pt x="157" y="51"/>
                  </a:cubicBezTo>
                  <a:cubicBezTo>
                    <a:pt x="158" y="52"/>
                    <a:pt x="160" y="56"/>
                    <a:pt x="160" y="58"/>
                  </a:cubicBezTo>
                  <a:cubicBezTo>
                    <a:pt x="159" y="59"/>
                    <a:pt x="157" y="60"/>
                    <a:pt x="156" y="61"/>
                  </a:cubicBezTo>
                  <a:cubicBezTo>
                    <a:pt x="155" y="62"/>
                    <a:pt x="152" y="63"/>
                    <a:pt x="151" y="64"/>
                  </a:cubicBezTo>
                  <a:cubicBezTo>
                    <a:pt x="150" y="64"/>
                    <a:pt x="149" y="66"/>
                    <a:pt x="149" y="67"/>
                  </a:cubicBezTo>
                  <a:cubicBezTo>
                    <a:pt x="148" y="68"/>
                    <a:pt x="149" y="71"/>
                    <a:pt x="149" y="71"/>
                  </a:cubicBezTo>
                  <a:cubicBezTo>
                    <a:pt x="150" y="72"/>
                    <a:pt x="151" y="72"/>
                    <a:pt x="153" y="72"/>
                  </a:cubicBezTo>
                  <a:cubicBezTo>
                    <a:pt x="153" y="72"/>
                    <a:pt x="154" y="71"/>
                    <a:pt x="155" y="71"/>
                  </a:cubicBezTo>
                  <a:cubicBezTo>
                    <a:pt x="156" y="72"/>
                    <a:pt x="157" y="74"/>
                    <a:pt x="158" y="74"/>
                  </a:cubicBezTo>
                  <a:cubicBezTo>
                    <a:pt x="158" y="75"/>
                    <a:pt x="160" y="78"/>
                    <a:pt x="161" y="78"/>
                  </a:cubicBezTo>
                  <a:cubicBezTo>
                    <a:pt x="161" y="79"/>
                    <a:pt x="163" y="81"/>
                    <a:pt x="164" y="82"/>
                  </a:cubicBezTo>
                  <a:cubicBezTo>
                    <a:pt x="165" y="82"/>
                    <a:pt x="166" y="82"/>
                    <a:pt x="167" y="81"/>
                  </a:cubicBezTo>
                  <a:cubicBezTo>
                    <a:pt x="168" y="81"/>
                    <a:pt x="169" y="78"/>
                    <a:pt x="170" y="78"/>
                  </a:cubicBezTo>
                  <a:cubicBezTo>
                    <a:pt x="171" y="77"/>
                    <a:pt x="172" y="74"/>
                    <a:pt x="172" y="72"/>
                  </a:cubicBezTo>
                  <a:cubicBezTo>
                    <a:pt x="172" y="71"/>
                    <a:pt x="173" y="68"/>
                    <a:pt x="173" y="67"/>
                  </a:cubicBezTo>
                  <a:cubicBezTo>
                    <a:pt x="173" y="66"/>
                    <a:pt x="174" y="64"/>
                    <a:pt x="174" y="63"/>
                  </a:cubicBezTo>
                  <a:cubicBezTo>
                    <a:pt x="174" y="63"/>
                    <a:pt x="173" y="61"/>
                    <a:pt x="173" y="61"/>
                  </a:cubicBezTo>
                  <a:cubicBezTo>
                    <a:pt x="172" y="60"/>
                    <a:pt x="170" y="62"/>
                    <a:pt x="169" y="62"/>
                  </a:cubicBezTo>
                  <a:cubicBezTo>
                    <a:pt x="168" y="62"/>
                    <a:pt x="167" y="64"/>
                    <a:pt x="166" y="63"/>
                  </a:cubicBezTo>
                  <a:cubicBezTo>
                    <a:pt x="165" y="63"/>
                    <a:pt x="165" y="61"/>
                    <a:pt x="164" y="60"/>
                  </a:cubicBezTo>
                  <a:cubicBezTo>
                    <a:pt x="164" y="59"/>
                    <a:pt x="164" y="56"/>
                    <a:pt x="164" y="55"/>
                  </a:cubicBezTo>
                  <a:cubicBezTo>
                    <a:pt x="164" y="54"/>
                    <a:pt x="165" y="51"/>
                    <a:pt x="166" y="50"/>
                  </a:cubicBezTo>
                  <a:cubicBezTo>
                    <a:pt x="166" y="49"/>
                    <a:pt x="168" y="47"/>
                    <a:pt x="169" y="47"/>
                  </a:cubicBezTo>
                  <a:cubicBezTo>
                    <a:pt x="169" y="46"/>
                    <a:pt x="172" y="45"/>
                    <a:pt x="173" y="45"/>
                  </a:cubicBezTo>
                  <a:cubicBezTo>
                    <a:pt x="174" y="45"/>
                    <a:pt x="176" y="47"/>
                    <a:pt x="177" y="47"/>
                  </a:cubicBezTo>
                  <a:cubicBezTo>
                    <a:pt x="178" y="48"/>
                    <a:pt x="179" y="50"/>
                    <a:pt x="180" y="51"/>
                  </a:cubicBezTo>
                  <a:cubicBezTo>
                    <a:pt x="180" y="52"/>
                    <a:pt x="182" y="54"/>
                    <a:pt x="183" y="55"/>
                  </a:cubicBezTo>
                  <a:cubicBezTo>
                    <a:pt x="184" y="55"/>
                    <a:pt x="185" y="55"/>
                    <a:pt x="186" y="55"/>
                  </a:cubicBezTo>
                  <a:cubicBezTo>
                    <a:pt x="187" y="55"/>
                    <a:pt x="188" y="55"/>
                    <a:pt x="189" y="55"/>
                  </a:cubicBezTo>
                  <a:cubicBezTo>
                    <a:pt x="190" y="55"/>
                    <a:pt x="192" y="56"/>
                    <a:pt x="192" y="56"/>
                  </a:cubicBezTo>
                  <a:cubicBezTo>
                    <a:pt x="194" y="56"/>
                    <a:pt x="195" y="58"/>
                    <a:pt x="195" y="59"/>
                  </a:cubicBezTo>
                  <a:cubicBezTo>
                    <a:pt x="195" y="60"/>
                    <a:pt x="194" y="62"/>
                    <a:pt x="194" y="63"/>
                  </a:cubicBezTo>
                  <a:cubicBezTo>
                    <a:pt x="193" y="63"/>
                    <a:pt x="191" y="65"/>
                    <a:pt x="191" y="66"/>
                  </a:cubicBezTo>
                  <a:cubicBezTo>
                    <a:pt x="190" y="67"/>
                    <a:pt x="189" y="69"/>
                    <a:pt x="188" y="70"/>
                  </a:cubicBezTo>
                  <a:cubicBezTo>
                    <a:pt x="188" y="71"/>
                    <a:pt x="188" y="74"/>
                    <a:pt x="188" y="76"/>
                  </a:cubicBezTo>
                  <a:cubicBezTo>
                    <a:pt x="188" y="77"/>
                    <a:pt x="188" y="79"/>
                    <a:pt x="188" y="80"/>
                  </a:cubicBezTo>
                  <a:cubicBezTo>
                    <a:pt x="189" y="81"/>
                    <a:pt x="191" y="81"/>
                    <a:pt x="192" y="81"/>
                  </a:cubicBezTo>
                  <a:cubicBezTo>
                    <a:pt x="192" y="81"/>
                    <a:pt x="193" y="80"/>
                    <a:pt x="194" y="79"/>
                  </a:cubicBezTo>
                  <a:cubicBezTo>
                    <a:pt x="194" y="78"/>
                    <a:pt x="194" y="76"/>
                    <a:pt x="194" y="75"/>
                  </a:cubicBezTo>
                  <a:cubicBezTo>
                    <a:pt x="194" y="74"/>
                    <a:pt x="193" y="72"/>
                    <a:pt x="193" y="71"/>
                  </a:cubicBezTo>
                  <a:cubicBezTo>
                    <a:pt x="193" y="70"/>
                    <a:pt x="194" y="68"/>
                    <a:pt x="194" y="67"/>
                  </a:cubicBezTo>
                  <a:cubicBezTo>
                    <a:pt x="195" y="67"/>
                    <a:pt x="197" y="66"/>
                    <a:pt x="198" y="65"/>
                  </a:cubicBezTo>
                  <a:cubicBezTo>
                    <a:pt x="198" y="64"/>
                    <a:pt x="199" y="63"/>
                    <a:pt x="199" y="62"/>
                  </a:cubicBezTo>
                  <a:cubicBezTo>
                    <a:pt x="200" y="60"/>
                    <a:pt x="200" y="57"/>
                    <a:pt x="199" y="56"/>
                  </a:cubicBezTo>
                  <a:cubicBezTo>
                    <a:pt x="199" y="55"/>
                    <a:pt x="198" y="53"/>
                    <a:pt x="198" y="52"/>
                  </a:cubicBezTo>
                  <a:cubicBezTo>
                    <a:pt x="197" y="51"/>
                    <a:pt x="195" y="48"/>
                    <a:pt x="195" y="46"/>
                  </a:cubicBezTo>
                  <a:cubicBezTo>
                    <a:pt x="194" y="45"/>
                    <a:pt x="192" y="42"/>
                    <a:pt x="191" y="40"/>
                  </a:cubicBezTo>
                  <a:cubicBezTo>
                    <a:pt x="191" y="39"/>
                    <a:pt x="191" y="37"/>
                    <a:pt x="191" y="36"/>
                  </a:cubicBezTo>
                  <a:cubicBezTo>
                    <a:pt x="191" y="34"/>
                    <a:pt x="191" y="32"/>
                    <a:pt x="191" y="31"/>
                  </a:cubicBezTo>
                  <a:cubicBezTo>
                    <a:pt x="191" y="29"/>
                    <a:pt x="192" y="26"/>
                    <a:pt x="193" y="25"/>
                  </a:cubicBezTo>
                  <a:cubicBezTo>
                    <a:pt x="194" y="24"/>
                    <a:pt x="194" y="23"/>
                    <a:pt x="195" y="22"/>
                  </a:cubicBezTo>
                  <a:cubicBezTo>
                    <a:pt x="195" y="21"/>
                    <a:pt x="195" y="19"/>
                    <a:pt x="195" y="18"/>
                  </a:cubicBezTo>
                  <a:cubicBezTo>
                    <a:pt x="196" y="16"/>
                    <a:pt x="197" y="12"/>
                    <a:pt x="198" y="10"/>
                  </a:cubicBezTo>
                  <a:cubicBezTo>
                    <a:pt x="198" y="9"/>
                    <a:pt x="200" y="6"/>
                    <a:pt x="201" y="5"/>
                  </a:cubicBezTo>
                  <a:cubicBezTo>
                    <a:pt x="202" y="4"/>
                    <a:pt x="203" y="3"/>
                    <a:pt x="204" y="2"/>
                  </a:cubicBezTo>
                  <a:cubicBezTo>
                    <a:pt x="205" y="1"/>
                    <a:pt x="207" y="0"/>
                    <a:pt x="208" y="0"/>
                  </a:cubicBezTo>
                  <a:cubicBezTo>
                    <a:pt x="209" y="0"/>
                    <a:pt x="211" y="0"/>
                    <a:pt x="212" y="0"/>
                  </a:cubicBezTo>
                  <a:cubicBezTo>
                    <a:pt x="213" y="0"/>
                    <a:pt x="213" y="3"/>
                    <a:pt x="214" y="4"/>
                  </a:cubicBezTo>
                  <a:cubicBezTo>
                    <a:pt x="214" y="6"/>
                    <a:pt x="216" y="7"/>
                    <a:pt x="217" y="8"/>
                  </a:cubicBezTo>
                  <a:cubicBezTo>
                    <a:pt x="218" y="9"/>
                    <a:pt x="221" y="10"/>
                    <a:pt x="222" y="10"/>
                  </a:cubicBezTo>
                  <a:cubicBezTo>
                    <a:pt x="223" y="10"/>
                    <a:pt x="225" y="11"/>
                    <a:pt x="226" y="11"/>
                  </a:cubicBezTo>
                  <a:cubicBezTo>
                    <a:pt x="227" y="11"/>
                    <a:pt x="230" y="12"/>
                    <a:pt x="231" y="12"/>
                  </a:cubicBezTo>
                  <a:cubicBezTo>
                    <a:pt x="232" y="12"/>
                    <a:pt x="234" y="10"/>
                    <a:pt x="235" y="10"/>
                  </a:cubicBezTo>
                  <a:cubicBezTo>
                    <a:pt x="236" y="10"/>
                    <a:pt x="239" y="10"/>
                    <a:pt x="240" y="10"/>
                  </a:cubicBezTo>
                  <a:cubicBezTo>
                    <a:pt x="241" y="10"/>
                    <a:pt x="242" y="11"/>
                    <a:pt x="243" y="11"/>
                  </a:cubicBezTo>
                  <a:cubicBezTo>
                    <a:pt x="244" y="11"/>
                    <a:pt x="247" y="11"/>
                    <a:pt x="248" y="10"/>
                  </a:cubicBezTo>
                  <a:cubicBezTo>
                    <a:pt x="249" y="10"/>
                    <a:pt x="251" y="8"/>
                    <a:pt x="252" y="7"/>
                  </a:cubicBezTo>
                  <a:cubicBezTo>
                    <a:pt x="253" y="7"/>
                    <a:pt x="255" y="7"/>
                    <a:pt x="257" y="7"/>
                  </a:cubicBezTo>
                  <a:cubicBezTo>
                    <a:pt x="258" y="7"/>
                    <a:pt x="262" y="7"/>
                    <a:pt x="264" y="8"/>
                  </a:cubicBezTo>
                  <a:cubicBezTo>
                    <a:pt x="266" y="8"/>
                    <a:pt x="270" y="8"/>
                    <a:pt x="272" y="10"/>
                  </a:cubicBezTo>
                  <a:cubicBezTo>
                    <a:pt x="273" y="10"/>
                    <a:pt x="274" y="12"/>
                    <a:pt x="275" y="12"/>
                  </a:cubicBezTo>
                  <a:cubicBezTo>
                    <a:pt x="276" y="14"/>
                    <a:pt x="278" y="16"/>
                    <a:pt x="279" y="18"/>
                  </a:cubicBezTo>
                  <a:cubicBezTo>
                    <a:pt x="279" y="19"/>
                    <a:pt x="280" y="23"/>
                    <a:pt x="280" y="24"/>
                  </a:cubicBezTo>
                  <a:cubicBezTo>
                    <a:pt x="281" y="26"/>
                    <a:pt x="282" y="28"/>
                    <a:pt x="283" y="29"/>
                  </a:cubicBezTo>
                  <a:cubicBezTo>
                    <a:pt x="284" y="30"/>
                    <a:pt x="286" y="33"/>
                    <a:pt x="287" y="34"/>
                  </a:cubicBezTo>
                  <a:cubicBezTo>
                    <a:pt x="288" y="34"/>
                    <a:pt x="290" y="37"/>
                    <a:pt x="291" y="38"/>
                  </a:cubicBezTo>
                  <a:cubicBezTo>
                    <a:pt x="292" y="39"/>
                    <a:pt x="292" y="41"/>
                    <a:pt x="292" y="41"/>
                  </a:cubicBezTo>
                  <a:cubicBezTo>
                    <a:pt x="293" y="42"/>
                    <a:pt x="293" y="45"/>
                    <a:pt x="293" y="47"/>
                  </a:cubicBezTo>
                  <a:cubicBezTo>
                    <a:pt x="294" y="47"/>
                    <a:pt x="294" y="49"/>
                    <a:pt x="294" y="49"/>
                  </a:cubicBezTo>
                  <a:cubicBezTo>
                    <a:pt x="295" y="51"/>
                    <a:pt x="298" y="52"/>
                    <a:pt x="299" y="53"/>
                  </a:cubicBezTo>
                  <a:cubicBezTo>
                    <a:pt x="300" y="55"/>
                    <a:pt x="303" y="57"/>
                    <a:pt x="305" y="57"/>
                  </a:cubicBezTo>
                  <a:cubicBezTo>
                    <a:pt x="306" y="58"/>
                    <a:pt x="309" y="58"/>
                    <a:pt x="310" y="59"/>
                  </a:cubicBezTo>
                  <a:cubicBezTo>
                    <a:pt x="312" y="59"/>
                    <a:pt x="315" y="60"/>
                    <a:pt x="317" y="60"/>
                  </a:cubicBezTo>
                  <a:cubicBezTo>
                    <a:pt x="317" y="60"/>
                    <a:pt x="317" y="60"/>
                    <a:pt x="317" y="60"/>
                  </a:cubicBezTo>
                  <a:cubicBezTo>
                    <a:pt x="317" y="62"/>
                    <a:pt x="317" y="62"/>
                    <a:pt x="317" y="62"/>
                  </a:cubicBezTo>
                  <a:cubicBezTo>
                    <a:pt x="317" y="64"/>
                    <a:pt x="317" y="64"/>
                    <a:pt x="317" y="64"/>
                  </a:cubicBezTo>
                  <a:cubicBezTo>
                    <a:pt x="318" y="65"/>
                    <a:pt x="318" y="65"/>
                    <a:pt x="318" y="65"/>
                  </a:cubicBezTo>
                  <a:cubicBezTo>
                    <a:pt x="319" y="66"/>
                    <a:pt x="319" y="66"/>
                    <a:pt x="319" y="66"/>
                  </a:cubicBezTo>
                  <a:cubicBezTo>
                    <a:pt x="321" y="68"/>
                    <a:pt x="321" y="68"/>
                    <a:pt x="321" y="68"/>
                  </a:cubicBezTo>
                  <a:cubicBezTo>
                    <a:pt x="321" y="71"/>
                    <a:pt x="321" y="71"/>
                    <a:pt x="321" y="71"/>
                  </a:cubicBezTo>
                  <a:cubicBezTo>
                    <a:pt x="322" y="74"/>
                    <a:pt x="322" y="74"/>
                    <a:pt x="322" y="74"/>
                  </a:cubicBezTo>
                  <a:cubicBezTo>
                    <a:pt x="324" y="76"/>
                    <a:pt x="324" y="76"/>
                    <a:pt x="324" y="76"/>
                  </a:cubicBezTo>
                  <a:cubicBezTo>
                    <a:pt x="325" y="78"/>
                    <a:pt x="325" y="78"/>
                    <a:pt x="325" y="78"/>
                  </a:cubicBezTo>
                  <a:cubicBezTo>
                    <a:pt x="327" y="79"/>
                    <a:pt x="327" y="79"/>
                    <a:pt x="327" y="79"/>
                  </a:cubicBezTo>
                  <a:cubicBezTo>
                    <a:pt x="328" y="79"/>
                    <a:pt x="328" y="79"/>
                    <a:pt x="328" y="79"/>
                  </a:cubicBezTo>
                  <a:cubicBezTo>
                    <a:pt x="331" y="77"/>
                    <a:pt x="331" y="77"/>
                    <a:pt x="331" y="77"/>
                  </a:cubicBezTo>
                  <a:cubicBezTo>
                    <a:pt x="332" y="77"/>
                    <a:pt x="332" y="77"/>
                    <a:pt x="332" y="77"/>
                  </a:cubicBezTo>
                  <a:cubicBezTo>
                    <a:pt x="333" y="79"/>
                    <a:pt x="333" y="79"/>
                    <a:pt x="333" y="79"/>
                  </a:cubicBezTo>
                  <a:cubicBezTo>
                    <a:pt x="332" y="80"/>
                    <a:pt x="332" y="80"/>
                    <a:pt x="332" y="80"/>
                  </a:cubicBezTo>
                  <a:cubicBezTo>
                    <a:pt x="331" y="82"/>
                    <a:pt x="331" y="82"/>
                    <a:pt x="331" y="82"/>
                  </a:cubicBezTo>
                  <a:cubicBezTo>
                    <a:pt x="331" y="84"/>
                    <a:pt x="331" y="84"/>
                    <a:pt x="331" y="84"/>
                  </a:cubicBezTo>
                  <a:cubicBezTo>
                    <a:pt x="333" y="83"/>
                    <a:pt x="333" y="83"/>
                    <a:pt x="333" y="83"/>
                  </a:cubicBezTo>
                  <a:cubicBezTo>
                    <a:pt x="334" y="82"/>
                    <a:pt x="334" y="82"/>
                    <a:pt x="334" y="82"/>
                  </a:cubicBezTo>
                  <a:cubicBezTo>
                    <a:pt x="336" y="81"/>
                    <a:pt x="336" y="81"/>
                    <a:pt x="336" y="81"/>
                  </a:cubicBezTo>
                  <a:cubicBezTo>
                    <a:pt x="337" y="81"/>
                    <a:pt x="337" y="81"/>
                    <a:pt x="337" y="81"/>
                  </a:cubicBezTo>
                  <a:cubicBezTo>
                    <a:pt x="339" y="83"/>
                    <a:pt x="339" y="83"/>
                    <a:pt x="339" y="83"/>
                  </a:cubicBezTo>
                  <a:cubicBezTo>
                    <a:pt x="341" y="83"/>
                    <a:pt x="341" y="83"/>
                    <a:pt x="341" y="83"/>
                  </a:cubicBezTo>
                  <a:cubicBezTo>
                    <a:pt x="343" y="82"/>
                    <a:pt x="343" y="82"/>
                    <a:pt x="343" y="82"/>
                  </a:cubicBezTo>
                  <a:cubicBezTo>
                    <a:pt x="343" y="80"/>
                    <a:pt x="343" y="80"/>
                    <a:pt x="343" y="80"/>
                  </a:cubicBezTo>
                  <a:cubicBezTo>
                    <a:pt x="344" y="78"/>
                    <a:pt x="344" y="78"/>
                    <a:pt x="344" y="78"/>
                  </a:cubicBezTo>
                  <a:cubicBezTo>
                    <a:pt x="344" y="77"/>
                    <a:pt x="344" y="77"/>
                    <a:pt x="344" y="77"/>
                  </a:cubicBezTo>
                  <a:cubicBezTo>
                    <a:pt x="346" y="76"/>
                    <a:pt x="346" y="76"/>
                    <a:pt x="346" y="76"/>
                  </a:cubicBezTo>
                  <a:cubicBezTo>
                    <a:pt x="348" y="75"/>
                    <a:pt x="348" y="75"/>
                    <a:pt x="348" y="75"/>
                  </a:cubicBezTo>
                  <a:cubicBezTo>
                    <a:pt x="351" y="76"/>
                    <a:pt x="351" y="76"/>
                    <a:pt x="351" y="76"/>
                  </a:cubicBezTo>
                  <a:cubicBezTo>
                    <a:pt x="353" y="79"/>
                    <a:pt x="353" y="79"/>
                    <a:pt x="353" y="79"/>
                  </a:cubicBezTo>
                  <a:cubicBezTo>
                    <a:pt x="355" y="82"/>
                    <a:pt x="355" y="82"/>
                    <a:pt x="355" y="82"/>
                  </a:cubicBezTo>
                  <a:cubicBezTo>
                    <a:pt x="357" y="84"/>
                    <a:pt x="357" y="84"/>
                    <a:pt x="357" y="84"/>
                  </a:cubicBezTo>
                  <a:cubicBezTo>
                    <a:pt x="358" y="86"/>
                    <a:pt x="358" y="86"/>
                    <a:pt x="358" y="86"/>
                  </a:cubicBezTo>
                  <a:cubicBezTo>
                    <a:pt x="361" y="86"/>
                    <a:pt x="361" y="86"/>
                    <a:pt x="361" y="86"/>
                  </a:cubicBezTo>
                  <a:cubicBezTo>
                    <a:pt x="366" y="86"/>
                    <a:pt x="366" y="86"/>
                    <a:pt x="366" y="86"/>
                  </a:cubicBezTo>
                  <a:cubicBezTo>
                    <a:pt x="367" y="84"/>
                    <a:pt x="367" y="84"/>
                    <a:pt x="367" y="84"/>
                  </a:cubicBezTo>
                  <a:cubicBezTo>
                    <a:pt x="370" y="82"/>
                    <a:pt x="370" y="82"/>
                    <a:pt x="370" y="82"/>
                  </a:cubicBezTo>
                  <a:cubicBezTo>
                    <a:pt x="372" y="82"/>
                    <a:pt x="372" y="82"/>
                    <a:pt x="372" y="82"/>
                  </a:cubicBezTo>
                  <a:cubicBezTo>
                    <a:pt x="373" y="81"/>
                    <a:pt x="373" y="81"/>
                    <a:pt x="373" y="81"/>
                  </a:cubicBezTo>
                  <a:cubicBezTo>
                    <a:pt x="374" y="81"/>
                    <a:pt x="374" y="81"/>
                    <a:pt x="374" y="81"/>
                  </a:cubicBezTo>
                  <a:cubicBezTo>
                    <a:pt x="376" y="80"/>
                    <a:pt x="376" y="80"/>
                    <a:pt x="376" y="80"/>
                  </a:cubicBezTo>
                  <a:cubicBezTo>
                    <a:pt x="378" y="81"/>
                    <a:pt x="378" y="81"/>
                    <a:pt x="378" y="81"/>
                  </a:cubicBezTo>
                  <a:cubicBezTo>
                    <a:pt x="380" y="81"/>
                    <a:pt x="380" y="81"/>
                    <a:pt x="380" y="81"/>
                  </a:cubicBezTo>
                  <a:cubicBezTo>
                    <a:pt x="380" y="82"/>
                    <a:pt x="380" y="82"/>
                    <a:pt x="380" y="82"/>
                  </a:cubicBezTo>
                  <a:cubicBezTo>
                    <a:pt x="384" y="85"/>
                    <a:pt x="384" y="85"/>
                    <a:pt x="384" y="85"/>
                  </a:cubicBezTo>
                  <a:cubicBezTo>
                    <a:pt x="387" y="88"/>
                    <a:pt x="387" y="88"/>
                    <a:pt x="387" y="88"/>
                  </a:cubicBezTo>
                  <a:cubicBezTo>
                    <a:pt x="391" y="89"/>
                    <a:pt x="391" y="89"/>
                    <a:pt x="391" y="89"/>
                  </a:cubicBezTo>
                  <a:cubicBezTo>
                    <a:pt x="396" y="92"/>
                    <a:pt x="396" y="92"/>
                    <a:pt x="396" y="92"/>
                  </a:cubicBezTo>
                  <a:cubicBezTo>
                    <a:pt x="400" y="92"/>
                    <a:pt x="400" y="92"/>
                    <a:pt x="400" y="92"/>
                  </a:cubicBezTo>
                  <a:cubicBezTo>
                    <a:pt x="402" y="92"/>
                    <a:pt x="402" y="92"/>
                    <a:pt x="402" y="92"/>
                  </a:cubicBezTo>
                  <a:cubicBezTo>
                    <a:pt x="402" y="92"/>
                    <a:pt x="402" y="92"/>
                    <a:pt x="402" y="92"/>
                  </a:cubicBezTo>
                  <a:close/>
                  <a:moveTo>
                    <a:pt x="239" y="137"/>
                  </a:moveTo>
                  <a:cubicBezTo>
                    <a:pt x="237" y="133"/>
                    <a:pt x="237" y="133"/>
                    <a:pt x="237" y="133"/>
                  </a:cubicBezTo>
                  <a:cubicBezTo>
                    <a:pt x="235" y="132"/>
                    <a:pt x="235" y="132"/>
                    <a:pt x="235" y="132"/>
                  </a:cubicBezTo>
                  <a:cubicBezTo>
                    <a:pt x="235" y="130"/>
                    <a:pt x="235" y="130"/>
                    <a:pt x="235" y="130"/>
                  </a:cubicBezTo>
                  <a:cubicBezTo>
                    <a:pt x="236" y="128"/>
                    <a:pt x="236" y="128"/>
                    <a:pt x="236" y="128"/>
                  </a:cubicBezTo>
                  <a:cubicBezTo>
                    <a:pt x="237" y="127"/>
                    <a:pt x="237" y="127"/>
                    <a:pt x="237" y="127"/>
                  </a:cubicBezTo>
                  <a:cubicBezTo>
                    <a:pt x="238" y="124"/>
                    <a:pt x="238" y="124"/>
                    <a:pt x="238" y="124"/>
                  </a:cubicBezTo>
                  <a:cubicBezTo>
                    <a:pt x="234" y="124"/>
                    <a:pt x="234" y="124"/>
                    <a:pt x="234" y="124"/>
                  </a:cubicBezTo>
                  <a:cubicBezTo>
                    <a:pt x="232" y="126"/>
                    <a:pt x="232" y="126"/>
                    <a:pt x="232" y="126"/>
                  </a:cubicBezTo>
                  <a:cubicBezTo>
                    <a:pt x="230" y="126"/>
                    <a:pt x="230" y="126"/>
                    <a:pt x="230" y="126"/>
                  </a:cubicBezTo>
                  <a:cubicBezTo>
                    <a:pt x="229" y="128"/>
                    <a:pt x="229" y="128"/>
                    <a:pt x="229" y="128"/>
                  </a:cubicBezTo>
                  <a:cubicBezTo>
                    <a:pt x="227" y="128"/>
                    <a:pt x="227" y="128"/>
                    <a:pt x="227" y="128"/>
                  </a:cubicBezTo>
                  <a:cubicBezTo>
                    <a:pt x="225" y="126"/>
                    <a:pt x="225" y="126"/>
                    <a:pt x="225" y="126"/>
                  </a:cubicBezTo>
                  <a:cubicBezTo>
                    <a:pt x="224" y="125"/>
                    <a:pt x="224" y="125"/>
                    <a:pt x="224" y="125"/>
                  </a:cubicBezTo>
                  <a:cubicBezTo>
                    <a:pt x="223" y="123"/>
                    <a:pt x="223" y="123"/>
                    <a:pt x="223" y="123"/>
                  </a:cubicBezTo>
                  <a:cubicBezTo>
                    <a:pt x="221" y="122"/>
                    <a:pt x="221" y="122"/>
                    <a:pt x="221" y="122"/>
                  </a:cubicBezTo>
                  <a:cubicBezTo>
                    <a:pt x="220" y="123"/>
                    <a:pt x="220" y="123"/>
                    <a:pt x="220" y="123"/>
                  </a:cubicBezTo>
                  <a:cubicBezTo>
                    <a:pt x="217" y="123"/>
                    <a:pt x="217" y="123"/>
                    <a:pt x="217" y="123"/>
                  </a:cubicBezTo>
                  <a:cubicBezTo>
                    <a:pt x="215" y="121"/>
                    <a:pt x="215" y="121"/>
                    <a:pt x="215" y="121"/>
                  </a:cubicBezTo>
                  <a:cubicBezTo>
                    <a:pt x="213" y="119"/>
                    <a:pt x="213" y="119"/>
                    <a:pt x="213" y="119"/>
                  </a:cubicBezTo>
                  <a:cubicBezTo>
                    <a:pt x="209" y="118"/>
                    <a:pt x="209" y="118"/>
                    <a:pt x="209" y="118"/>
                  </a:cubicBezTo>
                  <a:cubicBezTo>
                    <a:pt x="208" y="116"/>
                    <a:pt x="208" y="116"/>
                    <a:pt x="208" y="116"/>
                  </a:cubicBezTo>
                  <a:cubicBezTo>
                    <a:pt x="205" y="117"/>
                    <a:pt x="205" y="117"/>
                    <a:pt x="205" y="117"/>
                  </a:cubicBezTo>
                  <a:cubicBezTo>
                    <a:pt x="202" y="117"/>
                    <a:pt x="202" y="117"/>
                    <a:pt x="202" y="117"/>
                  </a:cubicBezTo>
                  <a:cubicBezTo>
                    <a:pt x="201" y="117"/>
                    <a:pt x="201" y="117"/>
                    <a:pt x="201" y="117"/>
                  </a:cubicBezTo>
                  <a:cubicBezTo>
                    <a:pt x="201" y="115"/>
                    <a:pt x="201" y="115"/>
                    <a:pt x="201" y="115"/>
                  </a:cubicBezTo>
                  <a:cubicBezTo>
                    <a:pt x="200" y="114"/>
                    <a:pt x="200" y="114"/>
                    <a:pt x="200" y="114"/>
                  </a:cubicBezTo>
                  <a:cubicBezTo>
                    <a:pt x="201" y="112"/>
                    <a:pt x="201" y="112"/>
                    <a:pt x="201" y="112"/>
                  </a:cubicBezTo>
                  <a:cubicBezTo>
                    <a:pt x="200" y="112"/>
                    <a:pt x="200" y="112"/>
                    <a:pt x="200" y="112"/>
                  </a:cubicBezTo>
                  <a:cubicBezTo>
                    <a:pt x="198" y="112"/>
                    <a:pt x="198" y="112"/>
                    <a:pt x="198" y="112"/>
                  </a:cubicBezTo>
                  <a:cubicBezTo>
                    <a:pt x="198" y="113"/>
                    <a:pt x="198" y="113"/>
                    <a:pt x="198" y="113"/>
                  </a:cubicBezTo>
                  <a:cubicBezTo>
                    <a:pt x="197" y="113"/>
                    <a:pt x="197" y="113"/>
                    <a:pt x="197" y="113"/>
                  </a:cubicBezTo>
                  <a:cubicBezTo>
                    <a:pt x="197" y="112"/>
                    <a:pt x="197" y="112"/>
                    <a:pt x="197" y="112"/>
                  </a:cubicBezTo>
                  <a:cubicBezTo>
                    <a:pt x="194" y="110"/>
                    <a:pt x="194" y="110"/>
                    <a:pt x="194" y="110"/>
                  </a:cubicBezTo>
                  <a:cubicBezTo>
                    <a:pt x="192" y="110"/>
                    <a:pt x="192" y="110"/>
                    <a:pt x="192" y="110"/>
                  </a:cubicBezTo>
                  <a:cubicBezTo>
                    <a:pt x="190" y="109"/>
                    <a:pt x="190" y="109"/>
                    <a:pt x="190" y="109"/>
                  </a:cubicBezTo>
                  <a:cubicBezTo>
                    <a:pt x="188" y="109"/>
                    <a:pt x="188" y="109"/>
                    <a:pt x="188" y="109"/>
                  </a:cubicBezTo>
                  <a:cubicBezTo>
                    <a:pt x="188" y="111"/>
                    <a:pt x="188" y="111"/>
                    <a:pt x="188" y="111"/>
                  </a:cubicBezTo>
                  <a:cubicBezTo>
                    <a:pt x="189" y="113"/>
                    <a:pt x="189" y="113"/>
                    <a:pt x="189" y="113"/>
                  </a:cubicBezTo>
                  <a:cubicBezTo>
                    <a:pt x="191" y="116"/>
                    <a:pt x="191" y="116"/>
                    <a:pt x="191" y="116"/>
                  </a:cubicBezTo>
                  <a:cubicBezTo>
                    <a:pt x="192" y="118"/>
                    <a:pt x="192" y="118"/>
                    <a:pt x="192" y="118"/>
                  </a:cubicBezTo>
                  <a:cubicBezTo>
                    <a:pt x="195" y="119"/>
                    <a:pt x="195" y="119"/>
                    <a:pt x="195" y="119"/>
                  </a:cubicBezTo>
                  <a:cubicBezTo>
                    <a:pt x="198" y="119"/>
                    <a:pt x="198" y="119"/>
                    <a:pt x="198" y="119"/>
                  </a:cubicBezTo>
                  <a:cubicBezTo>
                    <a:pt x="201" y="120"/>
                    <a:pt x="201" y="120"/>
                    <a:pt x="201" y="120"/>
                  </a:cubicBezTo>
                  <a:cubicBezTo>
                    <a:pt x="202" y="122"/>
                    <a:pt x="202" y="122"/>
                    <a:pt x="202" y="122"/>
                  </a:cubicBezTo>
                  <a:cubicBezTo>
                    <a:pt x="203" y="123"/>
                    <a:pt x="203" y="123"/>
                    <a:pt x="203" y="123"/>
                  </a:cubicBezTo>
                  <a:cubicBezTo>
                    <a:pt x="204" y="126"/>
                    <a:pt x="204" y="126"/>
                    <a:pt x="204" y="126"/>
                  </a:cubicBezTo>
                  <a:cubicBezTo>
                    <a:pt x="204" y="127"/>
                    <a:pt x="204" y="127"/>
                    <a:pt x="204" y="127"/>
                  </a:cubicBezTo>
                  <a:cubicBezTo>
                    <a:pt x="205" y="129"/>
                    <a:pt x="205" y="129"/>
                    <a:pt x="205" y="129"/>
                  </a:cubicBezTo>
                  <a:cubicBezTo>
                    <a:pt x="205" y="133"/>
                    <a:pt x="205" y="133"/>
                    <a:pt x="205" y="133"/>
                  </a:cubicBezTo>
                  <a:cubicBezTo>
                    <a:pt x="207" y="135"/>
                    <a:pt x="207" y="135"/>
                    <a:pt x="207" y="135"/>
                  </a:cubicBezTo>
                  <a:cubicBezTo>
                    <a:pt x="209" y="135"/>
                    <a:pt x="209" y="135"/>
                    <a:pt x="209" y="135"/>
                  </a:cubicBezTo>
                  <a:cubicBezTo>
                    <a:pt x="209" y="137"/>
                    <a:pt x="209" y="137"/>
                    <a:pt x="209" y="137"/>
                  </a:cubicBezTo>
                  <a:cubicBezTo>
                    <a:pt x="209" y="139"/>
                    <a:pt x="209" y="139"/>
                    <a:pt x="209" y="139"/>
                  </a:cubicBezTo>
                  <a:cubicBezTo>
                    <a:pt x="209" y="142"/>
                    <a:pt x="209" y="142"/>
                    <a:pt x="209" y="142"/>
                  </a:cubicBezTo>
                  <a:cubicBezTo>
                    <a:pt x="210" y="143"/>
                    <a:pt x="210" y="143"/>
                    <a:pt x="210" y="143"/>
                  </a:cubicBezTo>
                  <a:cubicBezTo>
                    <a:pt x="213" y="142"/>
                    <a:pt x="213" y="142"/>
                    <a:pt x="213" y="142"/>
                  </a:cubicBezTo>
                  <a:cubicBezTo>
                    <a:pt x="217" y="142"/>
                    <a:pt x="217" y="142"/>
                    <a:pt x="217" y="142"/>
                  </a:cubicBezTo>
                  <a:cubicBezTo>
                    <a:pt x="218" y="143"/>
                    <a:pt x="218" y="143"/>
                    <a:pt x="218" y="143"/>
                  </a:cubicBezTo>
                  <a:cubicBezTo>
                    <a:pt x="220" y="145"/>
                    <a:pt x="220" y="145"/>
                    <a:pt x="220" y="145"/>
                  </a:cubicBezTo>
                  <a:cubicBezTo>
                    <a:pt x="223" y="146"/>
                    <a:pt x="223" y="146"/>
                    <a:pt x="223" y="146"/>
                  </a:cubicBezTo>
                  <a:cubicBezTo>
                    <a:pt x="225" y="146"/>
                    <a:pt x="225" y="146"/>
                    <a:pt x="225" y="146"/>
                  </a:cubicBezTo>
                  <a:cubicBezTo>
                    <a:pt x="228" y="148"/>
                    <a:pt x="228" y="148"/>
                    <a:pt x="228" y="148"/>
                  </a:cubicBezTo>
                  <a:cubicBezTo>
                    <a:pt x="231" y="148"/>
                    <a:pt x="231" y="148"/>
                    <a:pt x="231" y="148"/>
                  </a:cubicBezTo>
                  <a:cubicBezTo>
                    <a:pt x="233" y="147"/>
                    <a:pt x="233" y="147"/>
                    <a:pt x="233" y="147"/>
                  </a:cubicBezTo>
                  <a:cubicBezTo>
                    <a:pt x="235" y="145"/>
                    <a:pt x="235" y="145"/>
                    <a:pt x="235" y="145"/>
                  </a:cubicBezTo>
                  <a:cubicBezTo>
                    <a:pt x="238" y="142"/>
                    <a:pt x="238" y="142"/>
                    <a:pt x="238" y="142"/>
                  </a:cubicBezTo>
                  <a:cubicBezTo>
                    <a:pt x="238" y="139"/>
                    <a:pt x="238" y="139"/>
                    <a:pt x="238" y="139"/>
                  </a:cubicBezTo>
                  <a:cubicBezTo>
                    <a:pt x="238" y="137"/>
                    <a:pt x="238" y="137"/>
                    <a:pt x="238" y="137"/>
                  </a:cubicBezTo>
                  <a:cubicBezTo>
                    <a:pt x="239" y="137"/>
                    <a:pt x="239" y="137"/>
                    <a:pt x="239" y="137"/>
                  </a:cubicBezTo>
                  <a:cubicBezTo>
                    <a:pt x="239" y="137"/>
                    <a:pt x="239" y="137"/>
                    <a:pt x="239" y="137"/>
                  </a:cubicBezTo>
                  <a:close/>
                </a:path>
              </a:pathLst>
            </a:custGeom>
            <a:gradFill>
              <a:gsLst>
                <a:gs pos="0">
                  <a:srgbClr val="31548F">
                    <a:lumMod val="67000"/>
                  </a:srgbClr>
                </a:gs>
                <a:gs pos="48000">
                  <a:srgbClr val="34A3C1"/>
                </a:gs>
                <a:gs pos="100000">
                  <a:srgbClr val="6B71C7"/>
                </a:gs>
              </a:gsLst>
              <a:path path="circle">
                <a:fillToRect l="100000" t="100000"/>
              </a:path>
            </a:gra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9"/>
            <p:cNvSpPr>
              <a:spLocks/>
            </p:cNvSpPr>
            <p:nvPr/>
          </p:nvSpPr>
          <p:spPr bwMode="auto">
            <a:xfrm>
              <a:off x="4586" y="1206"/>
              <a:ext cx="13" cy="16"/>
            </a:xfrm>
            <a:custGeom>
              <a:avLst/>
              <a:gdLst>
                <a:gd name="T0" fmla="*/ 5 w 5"/>
                <a:gd name="T1" fmla="*/ 6 h 6"/>
                <a:gd name="T2" fmla="*/ 3 w 5"/>
                <a:gd name="T3" fmla="*/ 5 h 6"/>
                <a:gd name="T4" fmla="*/ 2 w 5"/>
                <a:gd name="T5" fmla="*/ 3 h 6"/>
                <a:gd name="T6" fmla="*/ 0 w 5"/>
                <a:gd name="T7" fmla="*/ 2 h 6"/>
                <a:gd name="T8" fmla="*/ 1 w 5"/>
                <a:gd name="T9" fmla="*/ 1 h 6"/>
                <a:gd name="T10" fmla="*/ 2 w 5"/>
                <a:gd name="T11" fmla="*/ 0 h 6"/>
                <a:gd name="T12" fmla="*/ 4 w 5"/>
                <a:gd name="T13" fmla="*/ 1 h 6"/>
                <a:gd name="T14" fmla="*/ 5 w 5"/>
                <a:gd name="T15" fmla="*/ 3 h 6"/>
                <a:gd name="T16" fmla="*/ 5 w 5"/>
                <a:gd name="T17" fmla="*/ 4 h 6"/>
                <a:gd name="T18" fmla="*/ 5 w 5"/>
                <a:gd name="T1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6">
                  <a:moveTo>
                    <a:pt x="5" y="6"/>
                  </a:moveTo>
                  <a:cubicBezTo>
                    <a:pt x="4" y="6"/>
                    <a:pt x="3" y="6"/>
                    <a:pt x="3" y="5"/>
                  </a:cubicBezTo>
                  <a:cubicBezTo>
                    <a:pt x="3" y="5"/>
                    <a:pt x="2" y="4"/>
                    <a:pt x="2" y="3"/>
                  </a:cubicBezTo>
                  <a:cubicBezTo>
                    <a:pt x="2" y="3"/>
                    <a:pt x="1" y="3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1"/>
                    <a:pt x="4" y="1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6"/>
                    <a:pt x="5" y="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0"/>
            <p:cNvSpPr>
              <a:spLocks/>
            </p:cNvSpPr>
            <p:nvPr/>
          </p:nvSpPr>
          <p:spPr bwMode="auto">
            <a:xfrm>
              <a:off x="4586" y="1206"/>
              <a:ext cx="13" cy="16"/>
            </a:xfrm>
            <a:custGeom>
              <a:avLst/>
              <a:gdLst>
                <a:gd name="T0" fmla="*/ 5 w 5"/>
                <a:gd name="T1" fmla="*/ 6 h 6"/>
                <a:gd name="T2" fmla="*/ 3 w 5"/>
                <a:gd name="T3" fmla="*/ 5 h 6"/>
                <a:gd name="T4" fmla="*/ 2 w 5"/>
                <a:gd name="T5" fmla="*/ 3 h 6"/>
                <a:gd name="T6" fmla="*/ 0 w 5"/>
                <a:gd name="T7" fmla="*/ 2 h 6"/>
                <a:gd name="T8" fmla="*/ 1 w 5"/>
                <a:gd name="T9" fmla="*/ 1 h 6"/>
                <a:gd name="T10" fmla="*/ 2 w 5"/>
                <a:gd name="T11" fmla="*/ 0 h 6"/>
                <a:gd name="T12" fmla="*/ 4 w 5"/>
                <a:gd name="T13" fmla="*/ 1 h 6"/>
                <a:gd name="T14" fmla="*/ 5 w 5"/>
                <a:gd name="T15" fmla="*/ 3 h 6"/>
                <a:gd name="T16" fmla="*/ 5 w 5"/>
                <a:gd name="T17" fmla="*/ 4 h 6"/>
                <a:gd name="T18" fmla="*/ 5 w 5"/>
                <a:gd name="T1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6">
                  <a:moveTo>
                    <a:pt x="5" y="6"/>
                  </a:moveTo>
                  <a:cubicBezTo>
                    <a:pt x="4" y="6"/>
                    <a:pt x="3" y="6"/>
                    <a:pt x="3" y="5"/>
                  </a:cubicBezTo>
                  <a:cubicBezTo>
                    <a:pt x="3" y="5"/>
                    <a:pt x="2" y="4"/>
                    <a:pt x="2" y="3"/>
                  </a:cubicBezTo>
                  <a:cubicBezTo>
                    <a:pt x="2" y="3"/>
                    <a:pt x="1" y="3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1"/>
                    <a:pt x="4" y="1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6"/>
                    <a:pt x="5" y="6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1"/>
            <p:cNvSpPr>
              <a:spLocks/>
            </p:cNvSpPr>
            <p:nvPr/>
          </p:nvSpPr>
          <p:spPr bwMode="auto">
            <a:xfrm>
              <a:off x="4594" y="1193"/>
              <a:ext cx="61" cy="11"/>
            </a:xfrm>
            <a:custGeom>
              <a:avLst/>
              <a:gdLst>
                <a:gd name="T0" fmla="*/ 2 w 23"/>
                <a:gd name="T1" fmla="*/ 4 h 4"/>
                <a:gd name="T2" fmla="*/ 1 w 23"/>
                <a:gd name="T3" fmla="*/ 4 h 4"/>
                <a:gd name="T4" fmla="*/ 0 w 23"/>
                <a:gd name="T5" fmla="*/ 3 h 4"/>
                <a:gd name="T6" fmla="*/ 1 w 23"/>
                <a:gd name="T7" fmla="*/ 1 h 4"/>
                <a:gd name="T8" fmla="*/ 4 w 23"/>
                <a:gd name="T9" fmla="*/ 1 h 4"/>
                <a:gd name="T10" fmla="*/ 7 w 23"/>
                <a:gd name="T11" fmla="*/ 1 h 4"/>
                <a:gd name="T12" fmla="*/ 10 w 23"/>
                <a:gd name="T13" fmla="*/ 1 h 4"/>
                <a:gd name="T14" fmla="*/ 12 w 23"/>
                <a:gd name="T15" fmla="*/ 0 h 4"/>
                <a:gd name="T16" fmla="*/ 16 w 23"/>
                <a:gd name="T17" fmla="*/ 0 h 4"/>
                <a:gd name="T18" fmla="*/ 19 w 23"/>
                <a:gd name="T19" fmla="*/ 0 h 4"/>
                <a:gd name="T20" fmla="*/ 20 w 23"/>
                <a:gd name="T21" fmla="*/ 0 h 4"/>
                <a:gd name="T22" fmla="*/ 22 w 23"/>
                <a:gd name="T23" fmla="*/ 1 h 4"/>
                <a:gd name="T24" fmla="*/ 23 w 23"/>
                <a:gd name="T25" fmla="*/ 1 h 4"/>
                <a:gd name="T26" fmla="*/ 23 w 23"/>
                <a:gd name="T27" fmla="*/ 3 h 4"/>
                <a:gd name="T28" fmla="*/ 20 w 23"/>
                <a:gd name="T29" fmla="*/ 3 h 4"/>
                <a:gd name="T30" fmla="*/ 18 w 23"/>
                <a:gd name="T31" fmla="*/ 3 h 4"/>
                <a:gd name="T32" fmla="*/ 15 w 23"/>
                <a:gd name="T33" fmla="*/ 3 h 4"/>
                <a:gd name="T34" fmla="*/ 11 w 23"/>
                <a:gd name="T35" fmla="*/ 3 h 4"/>
                <a:gd name="T36" fmla="*/ 9 w 23"/>
                <a:gd name="T37" fmla="*/ 4 h 4"/>
                <a:gd name="T38" fmla="*/ 7 w 23"/>
                <a:gd name="T39" fmla="*/ 4 h 4"/>
                <a:gd name="T40" fmla="*/ 4 w 23"/>
                <a:gd name="T41" fmla="*/ 4 h 4"/>
                <a:gd name="T42" fmla="*/ 2 w 23"/>
                <a:gd name="T4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4">
                  <a:moveTo>
                    <a:pt x="2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3"/>
                    <a:pt x="1" y="1"/>
                    <a:pt x="1" y="1"/>
                  </a:cubicBezTo>
                  <a:cubicBezTo>
                    <a:pt x="2" y="1"/>
                    <a:pt x="4" y="1"/>
                    <a:pt x="4" y="1"/>
                  </a:cubicBezTo>
                  <a:cubicBezTo>
                    <a:pt x="5" y="1"/>
                    <a:pt x="7" y="1"/>
                    <a:pt x="7" y="1"/>
                  </a:cubicBezTo>
                  <a:cubicBezTo>
                    <a:pt x="8" y="1"/>
                    <a:pt x="9" y="1"/>
                    <a:pt x="10" y="1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6" y="0"/>
                    <a:pt x="18" y="0"/>
                    <a:pt x="19" y="0"/>
                  </a:cubicBezTo>
                  <a:cubicBezTo>
                    <a:pt x="19" y="0"/>
                    <a:pt x="20" y="0"/>
                    <a:pt x="20" y="0"/>
                  </a:cubicBezTo>
                  <a:cubicBezTo>
                    <a:pt x="20" y="0"/>
                    <a:pt x="22" y="0"/>
                    <a:pt x="22" y="1"/>
                  </a:cubicBezTo>
                  <a:cubicBezTo>
                    <a:pt x="22" y="1"/>
                    <a:pt x="23" y="1"/>
                    <a:pt x="23" y="1"/>
                  </a:cubicBezTo>
                  <a:cubicBezTo>
                    <a:pt x="23" y="1"/>
                    <a:pt x="23" y="2"/>
                    <a:pt x="23" y="3"/>
                  </a:cubicBezTo>
                  <a:cubicBezTo>
                    <a:pt x="23" y="3"/>
                    <a:pt x="22" y="3"/>
                    <a:pt x="20" y="3"/>
                  </a:cubicBezTo>
                  <a:cubicBezTo>
                    <a:pt x="20" y="4"/>
                    <a:pt x="19" y="3"/>
                    <a:pt x="18" y="3"/>
                  </a:cubicBezTo>
                  <a:cubicBezTo>
                    <a:pt x="17" y="3"/>
                    <a:pt x="15" y="3"/>
                    <a:pt x="15" y="3"/>
                  </a:cubicBezTo>
                  <a:cubicBezTo>
                    <a:pt x="14" y="3"/>
                    <a:pt x="12" y="3"/>
                    <a:pt x="11" y="3"/>
                  </a:cubicBezTo>
                  <a:cubicBezTo>
                    <a:pt x="11" y="3"/>
                    <a:pt x="10" y="4"/>
                    <a:pt x="9" y="4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3" y="4"/>
                    <a:pt x="2" y="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2"/>
            <p:cNvSpPr>
              <a:spLocks/>
            </p:cNvSpPr>
            <p:nvPr/>
          </p:nvSpPr>
          <p:spPr bwMode="auto">
            <a:xfrm>
              <a:off x="4594" y="1193"/>
              <a:ext cx="61" cy="11"/>
            </a:xfrm>
            <a:custGeom>
              <a:avLst/>
              <a:gdLst>
                <a:gd name="T0" fmla="*/ 2 w 23"/>
                <a:gd name="T1" fmla="*/ 4 h 4"/>
                <a:gd name="T2" fmla="*/ 1 w 23"/>
                <a:gd name="T3" fmla="*/ 4 h 4"/>
                <a:gd name="T4" fmla="*/ 0 w 23"/>
                <a:gd name="T5" fmla="*/ 3 h 4"/>
                <a:gd name="T6" fmla="*/ 1 w 23"/>
                <a:gd name="T7" fmla="*/ 1 h 4"/>
                <a:gd name="T8" fmla="*/ 4 w 23"/>
                <a:gd name="T9" fmla="*/ 1 h 4"/>
                <a:gd name="T10" fmla="*/ 7 w 23"/>
                <a:gd name="T11" fmla="*/ 1 h 4"/>
                <a:gd name="T12" fmla="*/ 10 w 23"/>
                <a:gd name="T13" fmla="*/ 1 h 4"/>
                <a:gd name="T14" fmla="*/ 12 w 23"/>
                <a:gd name="T15" fmla="*/ 0 h 4"/>
                <a:gd name="T16" fmla="*/ 16 w 23"/>
                <a:gd name="T17" fmla="*/ 0 h 4"/>
                <a:gd name="T18" fmla="*/ 19 w 23"/>
                <a:gd name="T19" fmla="*/ 0 h 4"/>
                <a:gd name="T20" fmla="*/ 20 w 23"/>
                <a:gd name="T21" fmla="*/ 0 h 4"/>
                <a:gd name="T22" fmla="*/ 22 w 23"/>
                <a:gd name="T23" fmla="*/ 1 h 4"/>
                <a:gd name="T24" fmla="*/ 23 w 23"/>
                <a:gd name="T25" fmla="*/ 1 h 4"/>
                <a:gd name="T26" fmla="*/ 23 w 23"/>
                <a:gd name="T27" fmla="*/ 3 h 4"/>
                <a:gd name="T28" fmla="*/ 20 w 23"/>
                <a:gd name="T29" fmla="*/ 3 h 4"/>
                <a:gd name="T30" fmla="*/ 18 w 23"/>
                <a:gd name="T31" fmla="*/ 3 h 4"/>
                <a:gd name="T32" fmla="*/ 15 w 23"/>
                <a:gd name="T33" fmla="*/ 3 h 4"/>
                <a:gd name="T34" fmla="*/ 11 w 23"/>
                <a:gd name="T35" fmla="*/ 3 h 4"/>
                <a:gd name="T36" fmla="*/ 9 w 23"/>
                <a:gd name="T37" fmla="*/ 4 h 4"/>
                <a:gd name="T38" fmla="*/ 7 w 23"/>
                <a:gd name="T39" fmla="*/ 4 h 4"/>
                <a:gd name="T40" fmla="*/ 4 w 23"/>
                <a:gd name="T41" fmla="*/ 4 h 4"/>
                <a:gd name="T42" fmla="*/ 2 w 23"/>
                <a:gd name="T4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4">
                  <a:moveTo>
                    <a:pt x="2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3"/>
                    <a:pt x="1" y="1"/>
                    <a:pt x="1" y="1"/>
                  </a:cubicBezTo>
                  <a:cubicBezTo>
                    <a:pt x="2" y="1"/>
                    <a:pt x="4" y="1"/>
                    <a:pt x="4" y="1"/>
                  </a:cubicBezTo>
                  <a:cubicBezTo>
                    <a:pt x="5" y="1"/>
                    <a:pt x="7" y="1"/>
                    <a:pt x="7" y="1"/>
                  </a:cubicBezTo>
                  <a:cubicBezTo>
                    <a:pt x="8" y="1"/>
                    <a:pt x="9" y="1"/>
                    <a:pt x="10" y="1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6" y="0"/>
                    <a:pt x="18" y="0"/>
                    <a:pt x="19" y="0"/>
                  </a:cubicBezTo>
                  <a:cubicBezTo>
                    <a:pt x="19" y="0"/>
                    <a:pt x="20" y="0"/>
                    <a:pt x="20" y="0"/>
                  </a:cubicBezTo>
                  <a:cubicBezTo>
                    <a:pt x="20" y="0"/>
                    <a:pt x="22" y="0"/>
                    <a:pt x="22" y="1"/>
                  </a:cubicBezTo>
                  <a:cubicBezTo>
                    <a:pt x="22" y="1"/>
                    <a:pt x="23" y="1"/>
                    <a:pt x="23" y="1"/>
                  </a:cubicBezTo>
                  <a:cubicBezTo>
                    <a:pt x="23" y="1"/>
                    <a:pt x="23" y="2"/>
                    <a:pt x="23" y="3"/>
                  </a:cubicBezTo>
                  <a:cubicBezTo>
                    <a:pt x="23" y="3"/>
                    <a:pt x="22" y="3"/>
                    <a:pt x="20" y="3"/>
                  </a:cubicBezTo>
                  <a:cubicBezTo>
                    <a:pt x="20" y="4"/>
                    <a:pt x="19" y="3"/>
                    <a:pt x="18" y="3"/>
                  </a:cubicBezTo>
                  <a:cubicBezTo>
                    <a:pt x="17" y="3"/>
                    <a:pt x="15" y="3"/>
                    <a:pt x="15" y="3"/>
                  </a:cubicBezTo>
                  <a:cubicBezTo>
                    <a:pt x="14" y="3"/>
                    <a:pt x="12" y="3"/>
                    <a:pt x="11" y="3"/>
                  </a:cubicBezTo>
                  <a:cubicBezTo>
                    <a:pt x="11" y="3"/>
                    <a:pt x="10" y="4"/>
                    <a:pt x="9" y="4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3" y="4"/>
                    <a:pt x="2" y="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3"/>
            <p:cNvSpPr>
              <a:spLocks/>
            </p:cNvSpPr>
            <p:nvPr/>
          </p:nvSpPr>
          <p:spPr bwMode="auto">
            <a:xfrm>
              <a:off x="4660" y="1177"/>
              <a:ext cx="59" cy="19"/>
            </a:xfrm>
            <a:custGeom>
              <a:avLst/>
              <a:gdLst>
                <a:gd name="T0" fmla="*/ 5 w 22"/>
                <a:gd name="T1" fmla="*/ 4 h 7"/>
                <a:gd name="T2" fmla="*/ 4 w 22"/>
                <a:gd name="T3" fmla="*/ 4 h 7"/>
                <a:gd name="T4" fmla="*/ 3 w 22"/>
                <a:gd name="T5" fmla="*/ 5 h 7"/>
                <a:gd name="T6" fmla="*/ 1 w 22"/>
                <a:gd name="T7" fmla="*/ 5 h 7"/>
                <a:gd name="T8" fmla="*/ 0 w 22"/>
                <a:gd name="T9" fmla="*/ 4 h 7"/>
                <a:gd name="T10" fmla="*/ 2 w 22"/>
                <a:gd name="T11" fmla="*/ 1 h 7"/>
                <a:gd name="T12" fmla="*/ 6 w 22"/>
                <a:gd name="T13" fmla="*/ 0 h 7"/>
                <a:gd name="T14" fmla="*/ 8 w 22"/>
                <a:gd name="T15" fmla="*/ 1 h 7"/>
                <a:gd name="T16" fmla="*/ 14 w 22"/>
                <a:gd name="T17" fmla="*/ 1 h 7"/>
                <a:gd name="T18" fmla="*/ 18 w 22"/>
                <a:gd name="T19" fmla="*/ 1 h 7"/>
                <a:gd name="T20" fmla="*/ 22 w 22"/>
                <a:gd name="T21" fmla="*/ 1 h 7"/>
                <a:gd name="T22" fmla="*/ 22 w 22"/>
                <a:gd name="T23" fmla="*/ 2 h 7"/>
                <a:gd name="T24" fmla="*/ 20 w 22"/>
                <a:gd name="T25" fmla="*/ 4 h 7"/>
                <a:gd name="T26" fmla="*/ 19 w 22"/>
                <a:gd name="T27" fmla="*/ 5 h 7"/>
                <a:gd name="T28" fmla="*/ 16 w 22"/>
                <a:gd name="T29" fmla="*/ 5 h 7"/>
                <a:gd name="T30" fmla="*/ 13 w 22"/>
                <a:gd name="T31" fmla="*/ 5 h 7"/>
                <a:gd name="T32" fmla="*/ 10 w 22"/>
                <a:gd name="T33" fmla="*/ 4 h 7"/>
                <a:gd name="T34" fmla="*/ 9 w 22"/>
                <a:gd name="T35" fmla="*/ 4 h 7"/>
                <a:gd name="T36" fmla="*/ 8 w 22"/>
                <a:gd name="T37" fmla="*/ 5 h 7"/>
                <a:gd name="T38" fmla="*/ 8 w 22"/>
                <a:gd name="T39" fmla="*/ 7 h 7"/>
                <a:gd name="T40" fmla="*/ 6 w 22"/>
                <a:gd name="T41" fmla="*/ 7 h 7"/>
                <a:gd name="T42" fmla="*/ 6 w 22"/>
                <a:gd name="T43" fmla="*/ 5 h 7"/>
                <a:gd name="T44" fmla="*/ 5 w 22"/>
                <a:gd name="T4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" h="7">
                  <a:moveTo>
                    <a:pt x="5" y="4"/>
                  </a:move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3" y="6"/>
                    <a:pt x="2" y="6"/>
                    <a:pt x="1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2" y="1"/>
                    <a:pt x="2" y="1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6" y="0"/>
                    <a:pt x="8" y="0"/>
                    <a:pt x="8" y="1"/>
                  </a:cubicBezTo>
                  <a:cubicBezTo>
                    <a:pt x="10" y="1"/>
                    <a:pt x="13" y="1"/>
                    <a:pt x="14" y="1"/>
                  </a:cubicBezTo>
                  <a:cubicBezTo>
                    <a:pt x="15" y="1"/>
                    <a:pt x="17" y="1"/>
                    <a:pt x="18" y="1"/>
                  </a:cubicBezTo>
                  <a:cubicBezTo>
                    <a:pt x="19" y="1"/>
                    <a:pt x="21" y="0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3"/>
                    <a:pt x="21" y="3"/>
                    <a:pt x="20" y="4"/>
                  </a:cubicBezTo>
                  <a:cubicBezTo>
                    <a:pt x="20" y="4"/>
                    <a:pt x="19" y="5"/>
                    <a:pt x="19" y="5"/>
                  </a:cubicBezTo>
                  <a:cubicBezTo>
                    <a:pt x="18" y="5"/>
                    <a:pt x="17" y="5"/>
                    <a:pt x="16" y="5"/>
                  </a:cubicBezTo>
                  <a:cubicBezTo>
                    <a:pt x="15" y="5"/>
                    <a:pt x="14" y="5"/>
                    <a:pt x="13" y="5"/>
                  </a:cubicBezTo>
                  <a:cubicBezTo>
                    <a:pt x="13" y="5"/>
                    <a:pt x="11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5"/>
                    <a:pt x="9" y="5"/>
                    <a:pt x="8" y="5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7"/>
                    <a:pt x="6" y="6"/>
                    <a:pt x="6" y="5"/>
                  </a:cubicBezTo>
                  <a:cubicBezTo>
                    <a:pt x="6" y="5"/>
                    <a:pt x="5" y="4"/>
                    <a:pt x="5" y="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4"/>
            <p:cNvSpPr>
              <a:spLocks/>
            </p:cNvSpPr>
            <p:nvPr/>
          </p:nvSpPr>
          <p:spPr bwMode="auto">
            <a:xfrm>
              <a:off x="4660" y="1177"/>
              <a:ext cx="59" cy="19"/>
            </a:xfrm>
            <a:custGeom>
              <a:avLst/>
              <a:gdLst>
                <a:gd name="T0" fmla="*/ 5 w 22"/>
                <a:gd name="T1" fmla="*/ 4 h 7"/>
                <a:gd name="T2" fmla="*/ 4 w 22"/>
                <a:gd name="T3" fmla="*/ 4 h 7"/>
                <a:gd name="T4" fmla="*/ 3 w 22"/>
                <a:gd name="T5" fmla="*/ 5 h 7"/>
                <a:gd name="T6" fmla="*/ 1 w 22"/>
                <a:gd name="T7" fmla="*/ 5 h 7"/>
                <a:gd name="T8" fmla="*/ 0 w 22"/>
                <a:gd name="T9" fmla="*/ 4 h 7"/>
                <a:gd name="T10" fmla="*/ 2 w 22"/>
                <a:gd name="T11" fmla="*/ 1 h 7"/>
                <a:gd name="T12" fmla="*/ 6 w 22"/>
                <a:gd name="T13" fmla="*/ 0 h 7"/>
                <a:gd name="T14" fmla="*/ 8 w 22"/>
                <a:gd name="T15" fmla="*/ 1 h 7"/>
                <a:gd name="T16" fmla="*/ 14 w 22"/>
                <a:gd name="T17" fmla="*/ 1 h 7"/>
                <a:gd name="T18" fmla="*/ 18 w 22"/>
                <a:gd name="T19" fmla="*/ 1 h 7"/>
                <a:gd name="T20" fmla="*/ 22 w 22"/>
                <a:gd name="T21" fmla="*/ 1 h 7"/>
                <a:gd name="T22" fmla="*/ 22 w 22"/>
                <a:gd name="T23" fmla="*/ 2 h 7"/>
                <a:gd name="T24" fmla="*/ 20 w 22"/>
                <a:gd name="T25" fmla="*/ 4 h 7"/>
                <a:gd name="T26" fmla="*/ 19 w 22"/>
                <a:gd name="T27" fmla="*/ 5 h 7"/>
                <a:gd name="T28" fmla="*/ 16 w 22"/>
                <a:gd name="T29" fmla="*/ 5 h 7"/>
                <a:gd name="T30" fmla="*/ 13 w 22"/>
                <a:gd name="T31" fmla="*/ 5 h 7"/>
                <a:gd name="T32" fmla="*/ 10 w 22"/>
                <a:gd name="T33" fmla="*/ 4 h 7"/>
                <a:gd name="T34" fmla="*/ 9 w 22"/>
                <a:gd name="T35" fmla="*/ 4 h 7"/>
                <a:gd name="T36" fmla="*/ 8 w 22"/>
                <a:gd name="T37" fmla="*/ 5 h 7"/>
                <a:gd name="T38" fmla="*/ 8 w 22"/>
                <a:gd name="T39" fmla="*/ 7 h 7"/>
                <a:gd name="T40" fmla="*/ 6 w 22"/>
                <a:gd name="T41" fmla="*/ 7 h 7"/>
                <a:gd name="T42" fmla="*/ 6 w 22"/>
                <a:gd name="T43" fmla="*/ 5 h 7"/>
                <a:gd name="T44" fmla="*/ 5 w 22"/>
                <a:gd name="T4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" h="7">
                  <a:moveTo>
                    <a:pt x="5" y="4"/>
                  </a:move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3" y="6"/>
                    <a:pt x="2" y="6"/>
                    <a:pt x="1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2" y="1"/>
                    <a:pt x="2" y="1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6" y="0"/>
                    <a:pt x="8" y="0"/>
                    <a:pt x="8" y="1"/>
                  </a:cubicBezTo>
                  <a:cubicBezTo>
                    <a:pt x="10" y="1"/>
                    <a:pt x="13" y="1"/>
                    <a:pt x="14" y="1"/>
                  </a:cubicBezTo>
                  <a:cubicBezTo>
                    <a:pt x="15" y="1"/>
                    <a:pt x="17" y="1"/>
                    <a:pt x="18" y="1"/>
                  </a:cubicBezTo>
                  <a:cubicBezTo>
                    <a:pt x="19" y="1"/>
                    <a:pt x="21" y="0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3"/>
                    <a:pt x="21" y="3"/>
                    <a:pt x="20" y="4"/>
                  </a:cubicBezTo>
                  <a:cubicBezTo>
                    <a:pt x="20" y="4"/>
                    <a:pt x="19" y="5"/>
                    <a:pt x="19" y="5"/>
                  </a:cubicBezTo>
                  <a:cubicBezTo>
                    <a:pt x="18" y="5"/>
                    <a:pt x="17" y="5"/>
                    <a:pt x="16" y="5"/>
                  </a:cubicBezTo>
                  <a:cubicBezTo>
                    <a:pt x="15" y="5"/>
                    <a:pt x="14" y="5"/>
                    <a:pt x="13" y="5"/>
                  </a:cubicBezTo>
                  <a:cubicBezTo>
                    <a:pt x="13" y="5"/>
                    <a:pt x="11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5"/>
                    <a:pt x="9" y="5"/>
                    <a:pt x="8" y="5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7"/>
                    <a:pt x="6" y="6"/>
                    <a:pt x="6" y="5"/>
                  </a:cubicBezTo>
                  <a:cubicBezTo>
                    <a:pt x="6" y="5"/>
                    <a:pt x="5" y="4"/>
                    <a:pt x="5" y="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5"/>
            <p:cNvSpPr>
              <a:spLocks/>
            </p:cNvSpPr>
            <p:nvPr/>
          </p:nvSpPr>
          <p:spPr bwMode="auto">
            <a:xfrm>
              <a:off x="4724" y="1177"/>
              <a:ext cx="19" cy="11"/>
            </a:xfrm>
            <a:custGeom>
              <a:avLst/>
              <a:gdLst>
                <a:gd name="T0" fmla="*/ 7 w 7"/>
                <a:gd name="T1" fmla="*/ 1 h 4"/>
                <a:gd name="T2" fmla="*/ 4 w 7"/>
                <a:gd name="T3" fmla="*/ 0 h 4"/>
                <a:gd name="T4" fmla="*/ 3 w 7"/>
                <a:gd name="T5" fmla="*/ 0 h 4"/>
                <a:gd name="T6" fmla="*/ 1 w 7"/>
                <a:gd name="T7" fmla="*/ 1 h 4"/>
                <a:gd name="T8" fmla="*/ 0 w 7"/>
                <a:gd name="T9" fmla="*/ 3 h 4"/>
                <a:gd name="T10" fmla="*/ 3 w 7"/>
                <a:gd name="T11" fmla="*/ 4 h 4"/>
                <a:gd name="T12" fmla="*/ 6 w 7"/>
                <a:gd name="T13" fmla="*/ 3 h 4"/>
                <a:gd name="T14" fmla="*/ 7 w 7"/>
                <a:gd name="T15" fmla="*/ 3 h 4"/>
                <a:gd name="T16" fmla="*/ 7 w 7"/>
                <a:gd name="T1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">
                  <a:moveTo>
                    <a:pt x="7" y="1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3"/>
                    <a:pt x="3" y="3"/>
                    <a:pt x="3" y="4"/>
                  </a:cubicBezTo>
                  <a:cubicBezTo>
                    <a:pt x="4" y="4"/>
                    <a:pt x="5" y="4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2"/>
                    <a:pt x="7" y="1"/>
                    <a:pt x="7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6"/>
            <p:cNvSpPr>
              <a:spLocks/>
            </p:cNvSpPr>
            <p:nvPr/>
          </p:nvSpPr>
          <p:spPr bwMode="auto">
            <a:xfrm>
              <a:off x="4724" y="1177"/>
              <a:ext cx="19" cy="11"/>
            </a:xfrm>
            <a:custGeom>
              <a:avLst/>
              <a:gdLst>
                <a:gd name="T0" fmla="*/ 7 w 7"/>
                <a:gd name="T1" fmla="*/ 1 h 4"/>
                <a:gd name="T2" fmla="*/ 4 w 7"/>
                <a:gd name="T3" fmla="*/ 0 h 4"/>
                <a:gd name="T4" fmla="*/ 3 w 7"/>
                <a:gd name="T5" fmla="*/ 0 h 4"/>
                <a:gd name="T6" fmla="*/ 1 w 7"/>
                <a:gd name="T7" fmla="*/ 1 h 4"/>
                <a:gd name="T8" fmla="*/ 0 w 7"/>
                <a:gd name="T9" fmla="*/ 3 h 4"/>
                <a:gd name="T10" fmla="*/ 3 w 7"/>
                <a:gd name="T11" fmla="*/ 4 h 4"/>
                <a:gd name="T12" fmla="*/ 6 w 7"/>
                <a:gd name="T13" fmla="*/ 3 h 4"/>
                <a:gd name="T14" fmla="*/ 7 w 7"/>
                <a:gd name="T15" fmla="*/ 3 h 4"/>
                <a:gd name="T16" fmla="*/ 7 w 7"/>
                <a:gd name="T1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">
                  <a:moveTo>
                    <a:pt x="7" y="1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3"/>
                    <a:pt x="3" y="3"/>
                    <a:pt x="3" y="4"/>
                  </a:cubicBezTo>
                  <a:cubicBezTo>
                    <a:pt x="4" y="4"/>
                    <a:pt x="5" y="4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2"/>
                    <a:pt x="7" y="1"/>
                    <a:pt x="7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7"/>
            <p:cNvSpPr>
              <a:spLocks/>
            </p:cNvSpPr>
            <p:nvPr/>
          </p:nvSpPr>
          <p:spPr bwMode="auto">
            <a:xfrm>
              <a:off x="4753" y="1166"/>
              <a:ext cx="46" cy="22"/>
            </a:xfrm>
            <a:custGeom>
              <a:avLst/>
              <a:gdLst>
                <a:gd name="T0" fmla="*/ 0 w 17"/>
                <a:gd name="T1" fmla="*/ 6 h 8"/>
                <a:gd name="T2" fmla="*/ 0 w 17"/>
                <a:gd name="T3" fmla="*/ 3 h 8"/>
                <a:gd name="T4" fmla="*/ 3 w 17"/>
                <a:gd name="T5" fmla="*/ 1 h 8"/>
                <a:gd name="T6" fmla="*/ 5 w 17"/>
                <a:gd name="T7" fmla="*/ 0 h 8"/>
                <a:gd name="T8" fmla="*/ 8 w 17"/>
                <a:gd name="T9" fmla="*/ 0 h 8"/>
                <a:gd name="T10" fmla="*/ 12 w 17"/>
                <a:gd name="T11" fmla="*/ 1 h 8"/>
                <a:gd name="T12" fmla="*/ 14 w 17"/>
                <a:gd name="T13" fmla="*/ 1 h 8"/>
                <a:gd name="T14" fmla="*/ 16 w 17"/>
                <a:gd name="T15" fmla="*/ 1 h 8"/>
                <a:gd name="T16" fmla="*/ 17 w 17"/>
                <a:gd name="T17" fmla="*/ 2 h 8"/>
                <a:gd name="T18" fmla="*/ 16 w 17"/>
                <a:gd name="T19" fmla="*/ 3 h 8"/>
                <a:gd name="T20" fmla="*/ 14 w 17"/>
                <a:gd name="T21" fmla="*/ 3 h 8"/>
                <a:gd name="T22" fmla="*/ 12 w 17"/>
                <a:gd name="T23" fmla="*/ 3 h 8"/>
                <a:gd name="T24" fmla="*/ 10 w 17"/>
                <a:gd name="T25" fmla="*/ 2 h 8"/>
                <a:gd name="T26" fmla="*/ 7 w 17"/>
                <a:gd name="T27" fmla="*/ 2 h 8"/>
                <a:gd name="T28" fmla="*/ 5 w 17"/>
                <a:gd name="T29" fmla="*/ 3 h 8"/>
                <a:gd name="T30" fmla="*/ 5 w 17"/>
                <a:gd name="T31" fmla="*/ 5 h 8"/>
                <a:gd name="T32" fmla="*/ 4 w 17"/>
                <a:gd name="T33" fmla="*/ 6 h 8"/>
                <a:gd name="T34" fmla="*/ 4 w 17"/>
                <a:gd name="T35" fmla="*/ 6 h 8"/>
                <a:gd name="T36" fmla="*/ 2 w 17"/>
                <a:gd name="T37" fmla="*/ 7 h 8"/>
                <a:gd name="T38" fmla="*/ 2 w 17"/>
                <a:gd name="T39" fmla="*/ 8 h 8"/>
                <a:gd name="T40" fmla="*/ 0 w 17"/>
                <a:gd name="T41" fmla="*/ 8 h 8"/>
                <a:gd name="T42" fmla="*/ 0 w 17"/>
                <a:gd name="T43" fmla="*/ 6 h 8"/>
                <a:gd name="T44" fmla="*/ 0 w 17"/>
                <a:gd name="T4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8">
                  <a:moveTo>
                    <a:pt x="0" y="6"/>
                  </a:moveTo>
                  <a:cubicBezTo>
                    <a:pt x="0" y="5"/>
                    <a:pt x="0" y="3"/>
                    <a:pt x="0" y="3"/>
                  </a:cubicBezTo>
                  <a:cubicBezTo>
                    <a:pt x="0" y="2"/>
                    <a:pt x="2" y="2"/>
                    <a:pt x="3" y="1"/>
                  </a:cubicBezTo>
                  <a:cubicBezTo>
                    <a:pt x="3" y="1"/>
                    <a:pt x="5" y="0"/>
                    <a:pt x="5" y="0"/>
                  </a:cubicBezTo>
                  <a:cubicBezTo>
                    <a:pt x="6" y="0"/>
                    <a:pt x="8" y="0"/>
                    <a:pt x="8" y="0"/>
                  </a:cubicBezTo>
                  <a:cubicBezTo>
                    <a:pt x="9" y="0"/>
                    <a:pt x="11" y="1"/>
                    <a:pt x="12" y="1"/>
                  </a:cubicBezTo>
                  <a:cubicBezTo>
                    <a:pt x="13" y="1"/>
                    <a:pt x="13" y="1"/>
                    <a:pt x="14" y="1"/>
                  </a:cubicBezTo>
                  <a:cubicBezTo>
                    <a:pt x="14" y="1"/>
                    <a:pt x="15" y="1"/>
                    <a:pt x="16" y="1"/>
                  </a:cubicBezTo>
                  <a:cubicBezTo>
                    <a:pt x="16" y="1"/>
                    <a:pt x="17" y="2"/>
                    <a:pt x="17" y="2"/>
                  </a:cubicBezTo>
                  <a:cubicBezTo>
                    <a:pt x="17" y="2"/>
                    <a:pt x="17" y="3"/>
                    <a:pt x="16" y="3"/>
                  </a:cubicBezTo>
                  <a:cubicBezTo>
                    <a:pt x="16" y="4"/>
                    <a:pt x="14" y="4"/>
                    <a:pt x="14" y="3"/>
                  </a:cubicBezTo>
                  <a:cubicBezTo>
                    <a:pt x="13" y="3"/>
                    <a:pt x="13" y="3"/>
                    <a:pt x="12" y="3"/>
                  </a:cubicBezTo>
                  <a:cubicBezTo>
                    <a:pt x="12" y="3"/>
                    <a:pt x="10" y="3"/>
                    <a:pt x="10" y="2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7" y="3"/>
                    <a:pt x="5" y="3"/>
                    <a:pt x="5" y="3"/>
                  </a:cubicBezTo>
                  <a:cubicBezTo>
                    <a:pt x="5" y="3"/>
                    <a:pt x="5" y="5"/>
                    <a:pt x="5" y="5"/>
                  </a:cubicBezTo>
                  <a:cubicBezTo>
                    <a:pt x="5" y="5"/>
                    <a:pt x="5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2" y="7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8"/>
            <p:cNvSpPr>
              <a:spLocks/>
            </p:cNvSpPr>
            <p:nvPr/>
          </p:nvSpPr>
          <p:spPr bwMode="auto">
            <a:xfrm>
              <a:off x="4753" y="1166"/>
              <a:ext cx="46" cy="22"/>
            </a:xfrm>
            <a:custGeom>
              <a:avLst/>
              <a:gdLst>
                <a:gd name="T0" fmla="*/ 0 w 17"/>
                <a:gd name="T1" fmla="*/ 6 h 8"/>
                <a:gd name="T2" fmla="*/ 0 w 17"/>
                <a:gd name="T3" fmla="*/ 3 h 8"/>
                <a:gd name="T4" fmla="*/ 3 w 17"/>
                <a:gd name="T5" fmla="*/ 1 h 8"/>
                <a:gd name="T6" fmla="*/ 5 w 17"/>
                <a:gd name="T7" fmla="*/ 0 h 8"/>
                <a:gd name="T8" fmla="*/ 8 w 17"/>
                <a:gd name="T9" fmla="*/ 0 h 8"/>
                <a:gd name="T10" fmla="*/ 12 w 17"/>
                <a:gd name="T11" fmla="*/ 1 h 8"/>
                <a:gd name="T12" fmla="*/ 14 w 17"/>
                <a:gd name="T13" fmla="*/ 1 h 8"/>
                <a:gd name="T14" fmla="*/ 16 w 17"/>
                <a:gd name="T15" fmla="*/ 1 h 8"/>
                <a:gd name="T16" fmla="*/ 17 w 17"/>
                <a:gd name="T17" fmla="*/ 2 h 8"/>
                <a:gd name="T18" fmla="*/ 16 w 17"/>
                <a:gd name="T19" fmla="*/ 3 h 8"/>
                <a:gd name="T20" fmla="*/ 14 w 17"/>
                <a:gd name="T21" fmla="*/ 3 h 8"/>
                <a:gd name="T22" fmla="*/ 12 w 17"/>
                <a:gd name="T23" fmla="*/ 3 h 8"/>
                <a:gd name="T24" fmla="*/ 10 w 17"/>
                <a:gd name="T25" fmla="*/ 2 h 8"/>
                <a:gd name="T26" fmla="*/ 7 w 17"/>
                <a:gd name="T27" fmla="*/ 2 h 8"/>
                <a:gd name="T28" fmla="*/ 5 w 17"/>
                <a:gd name="T29" fmla="*/ 3 h 8"/>
                <a:gd name="T30" fmla="*/ 5 w 17"/>
                <a:gd name="T31" fmla="*/ 5 h 8"/>
                <a:gd name="T32" fmla="*/ 4 w 17"/>
                <a:gd name="T33" fmla="*/ 6 h 8"/>
                <a:gd name="T34" fmla="*/ 4 w 17"/>
                <a:gd name="T35" fmla="*/ 6 h 8"/>
                <a:gd name="T36" fmla="*/ 2 w 17"/>
                <a:gd name="T37" fmla="*/ 7 h 8"/>
                <a:gd name="T38" fmla="*/ 2 w 17"/>
                <a:gd name="T39" fmla="*/ 8 h 8"/>
                <a:gd name="T40" fmla="*/ 0 w 17"/>
                <a:gd name="T41" fmla="*/ 8 h 8"/>
                <a:gd name="T42" fmla="*/ 0 w 17"/>
                <a:gd name="T43" fmla="*/ 6 h 8"/>
                <a:gd name="T44" fmla="*/ 0 w 17"/>
                <a:gd name="T4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8">
                  <a:moveTo>
                    <a:pt x="0" y="6"/>
                  </a:moveTo>
                  <a:cubicBezTo>
                    <a:pt x="0" y="5"/>
                    <a:pt x="0" y="3"/>
                    <a:pt x="0" y="3"/>
                  </a:cubicBezTo>
                  <a:cubicBezTo>
                    <a:pt x="0" y="2"/>
                    <a:pt x="2" y="2"/>
                    <a:pt x="3" y="1"/>
                  </a:cubicBezTo>
                  <a:cubicBezTo>
                    <a:pt x="3" y="1"/>
                    <a:pt x="5" y="0"/>
                    <a:pt x="5" y="0"/>
                  </a:cubicBezTo>
                  <a:cubicBezTo>
                    <a:pt x="6" y="0"/>
                    <a:pt x="8" y="0"/>
                    <a:pt x="8" y="0"/>
                  </a:cubicBezTo>
                  <a:cubicBezTo>
                    <a:pt x="9" y="0"/>
                    <a:pt x="11" y="1"/>
                    <a:pt x="12" y="1"/>
                  </a:cubicBezTo>
                  <a:cubicBezTo>
                    <a:pt x="13" y="1"/>
                    <a:pt x="13" y="1"/>
                    <a:pt x="14" y="1"/>
                  </a:cubicBezTo>
                  <a:cubicBezTo>
                    <a:pt x="14" y="1"/>
                    <a:pt x="15" y="1"/>
                    <a:pt x="16" y="1"/>
                  </a:cubicBezTo>
                  <a:cubicBezTo>
                    <a:pt x="16" y="1"/>
                    <a:pt x="17" y="2"/>
                    <a:pt x="17" y="2"/>
                  </a:cubicBezTo>
                  <a:cubicBezTo>
                    <a:pt x="17" y="2"/>
                    <a:pt x="17" y="3"/>
                    <a:pt x="16" y="3"/>
                  </a:cubicBezTo>
                  <a:cubicBezTo>
                    <a:pt x="16" y="4"/>
                    <a:pt x="14" y="4"/>
                    <a:pt x="14" y="3"/>
                  </a:cubicBezTo>
                  <a:cubicBezTo>
                    <a:pt x="13" y="3"/>
                    <a:pt x="13" y="3"/>
                    <a:pt x="12" y="3"/>
                  </a:cubicBezTo>
                  <a:cubicBezTo>
                    <a:pt x="12" y="3"/>
                    <a:pt x="10" y="3"/>
                    <a:pt x="10" y="2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7" y="3"/>
                    <a:pt x="5" y="3"/>
                    <a:pt x="5" y="3"/>
                  </a:cubicBezTo>
                  <a:cubicBezTo>
                    <a:pt x="5" y="3"/>
                    <a:pt x="5" y="5"/>
                    <a:pt x="5" y="5"/>
                  </a:cubicBezTo>
                  <a:cubicBezTo>
                    <a:pt x="5" y="5"/>
                    <a:pt x="5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2" y="7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9"/>
            <p:cNvSpPr>
              <a:spLocks/>
            </p:cNvSpPr>
            <p:nvPr/>
          </p:nvSpPr>
          <p:spPr bwMode="auto">
            <a:xfrm>
              <a:off x="4804" y="1156"/>
              <a:ext cx="43" cy="21"/>
            </a:xfrm>
            <a:custGeom>
              <a:avLst/>
              <a:gdLst>
                <a:gd name="T0" fmla="*/ 15 w 16"/>
                <a:gd name="T1" fmla="*/ 2 h 8"/>
                <a:gd name="T2" fmla="*/ 12 w 16"/>
                <a:gd name="T3" fmla="*/ 2 h 8"/>
                <a:gd name="T4" fmla="*/ 9 w 16"/>
                <a:gd name="T5" fmla="*/ 1 h 8"/>
                <a:gd name="T6" fmla="*/ 5 w 16"/>
                <a:gd name="T7" fmla="*/ 0 h 8"/>
                <a:gd name="T8" fmla="*/ 2 w 16"/>
                <a:gd name="T9" fmla="*/ 1 h 8"/>
                <a:gd name="T10" fmla="*/ 0 w 16"/>
                <a:gd name="T11" fmla="*/ 3 h 8"/>
                <a:gd name="T12" fmla="*/ 0 w 16"/>
                <a:gd name="T13" fmla="*/ 5 h 8"/>
                <a:gd name="T14" fmla="*/ 2 w 16"/>
                <a:gd name="T15" fmla="*/ 8 h 8"/>
                <a:gd name="T16" fmla="*/ 4 w 16"/>
                <a:gd name="T17" fmla="*/ 7 h 8"/>
                <a:gd name="T18" fmla="*/ 5 w 16"/>
                <a:gd name="T19" fmla="*/ 5 h 8"/>
                <a:gd name="T20" fmla="*/ 7 w 16"/>
                <a:gd name="T21" fmla="*/ 5 h 8"/>
                <a:gd name="T22" fmla="*/ 11 w 16"/>
                <a:gd name="T23" fmla="*/ 5 h 8"/>
                <a:gd name="T24" fmla="*/ 12 w 16"/>
                <a:gd name="T25" fmla="*/ 4 h 8"/>
                <a:gd name="T26" fmla="*/ 15 w 16"/>
                <a:gd name="T27" fmla="*/ 4 h 8"/>
                <a:gd name="T28" fmla="*/ 16 w 16"/>
                <a:gd name="T29" fmla="*/ 4 h 8"/>
                <a:gd name="T30" fmla="*/ 15 w 16"/>
                <a:gd name="T3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" h="8">
                  <a:moveTo>
                    <a:pt x="15" y="2"/>
                  </a:moveTo>
                  <a:cubicBezTo>
                    <a:pt x="15" y="1"/>
                    <a:pt x="13" y="2"/>
                    <a:pt x="12" y="2"/>
                  </a:cubicBezTo>
                  <a:cubicBezTo>
                    <a:pt x="12" y="1"/>
                    <a:pt x="10" y="1"/>
                    <a:pt x="9" y="1"/>
                  </a:cubicBezTo>
                  <a:cubicBezTo>
                    <a:pt x="8" y="1"/>
                    <a:pt x="6" y="0"/>
                    <a:pt x="5" y="0"/>
                  </a:cubicBezTo>
                  <a:cubicBezTo>
                    <a:pt x="5" y="0"/>
                    <a:pt x="3" y="1"/>
                    <a:pt x="2" y="1"/>
                  </a:cubicBezTo>
                  <a:cubicBezTo>
                    <a:pt x="2" y="2"/>
                    <a:pt x="0" y="2"/>
                    <a:pt x="0" y="3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6"/>
                    <a:pt x="1" y="8"/>
                    <a:pt x="2" y="8"/>
                  </a:cubicBezTo>
                  <a:cubicBezTo>
                    <a:pt x="2" y="8"/>
                    <a:pt x="4" y="7"/>
                    <a:pt x="4" y="7"/>
                  </a:cubicBezTo>
                  <a:cubicBezTo>
                    <a:pt x="5" y="7"/>
                    <a:pt x="4" y="5"/>
                    <a:pt x="5" y="5"/>
                  </a:cubicBezTo>
                  <a:cubicBezTo>
                    <a:pt x="5" y="5"/>
                    <a:pt x="6" y="5"/>
                    <a:pt x="7" y="5"/>
                  </a:cubicBezTo>
                  <a:cubicBezTo>
                    <a:pt x="8" y="5"/>
                    <a:pt x="9" y="5"/>
                    <a:pt x="11" y="5"/>
                  </a:cubicBezTo>
                  <a:cubicBezTo>
                    <a:pt x="11" y="5"/>
                    <a:pt x="12" y="4"/>
                    <a:pt x="12" y="4"/>
                  </a:cubicBezTo>
                  <a:cubicBezTo>
                    <a:pt x="13" y="4"/>
                    <a:pt x="14" y="4"/>
                    <a:pt x="15" y="4"/>
                  </a:cubicBezTo>
                  <a:cubicBezTo>
                    <a:pt x="15" y="4"/>
                    <a:pt x="16" y="4"/>
                    <a:pt x="16" y="4"/>
                  </a:cubicBezTo>
                  <a:cubicBezTo>
                    <a:pt x="16" y="3"/>
                    <a:pt x="16" y="2"/>
                    <a:pt x="15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0"/>
            <p:cNvSpPr>
              <a:spLocks/>
            </p:cNvSpPr>
            <p:nvPr/>
          </p:nvSpPr>
          <p:spPr bwMode="auto">
            <a:xfrm>
              <a:off x="4804" y="1156"/>
              <a:ext cx="43" cy="21"/>
            </a:xfrm>
            <a:custGeom>
              <a:avLst/>
              <a:gdLst>
                <a:gd name="T0" fmla="*/ 15 w 16"/>
                <a:gd name="T1" fmla="*/ 2 h 8"/>
                <a:gd name="T2" fmla="*/ 12 w 16"/>
                <a:gd name="T3" fmla="*/ 2 h 8"/>
                <a:gd name="T4" fmla="*/ 9 w 16"/>
                <a:gd name="T5" fmla="*/ 1 h 8"/>
                <a:gd name="T6" fmla="*/ 5 w 16"/>
                <a:gd name="T7" fmla="*/ 0 h 8"/>
                <a:gd name="T8" fmla="*/ 2 w 16"/>
                <a:gd name="T9" fmla="*/ 1 h 8"/>
                <a:gd name="T10" fmla="*/ 0 w 16"/>
                <a:gd name="T11" fmla="*/ 3 h 8"/>
                <a:gd name="T12" fmla="*/ 0 w 16"/>
                <a:gd name="T13" fmla="*/ 5 h 8"/>
                <a:gd name="T14" fmla="*/ 2 w 16"/>
                <a:gd name="T15" fmla="*/ 8 h 8"/>
                <a:gd name="T16" fmla="*/ 4 w 16"/>
                <a:gd name="T17" fmla="*/ 7 h 8"/>
                <a:gd name="T18" fmla="*/ 5 w 16"/>
                <a:gd name="T19" fmla="*/ 5 h 8"/>
                <a:gd name="T20" fmla="*/ 7 w 16"/>
                <a:gd name="T21" fmla="*/ 5 h 8"/>
                <a:gd name="T22" fmla="*/ 11 w 16"/>
                <a:gd name="T23" fmla="*/ 5 h 8"/>
                <a:gd name="T24" fmla="*/ 12 w 16"/>
                <a:gd name="T25" fmla="*/ 4 h 8"/>
                <a:gd name="T26" fmla="*/ 15 w 16"/>
                <a:gd name="T27" fmla="*/ 4 h 8"/>
                <a:gd name="T28" fmla="*/ 16 w 16"/>
                <a:gd name="T29" fmla="*/ 4 h 8"/>
                <a:gd name="T30" fmla="*/ 15 w 16"/>
                <a:gd name="T3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" h="8">
                  <a:moveTo>
                    <a:pt x="15" y="2"/>
                  </a:moveTo>
                  <a:cubicBezTo>
                    <a:pt x="15" y="1"/>
                    <a:pt x="13" y="2"/>
                    <a:pt x="12" y="2"/>
                  </a:cubicBezTo>
                  <a:cubicBezTo>
                    <a:pt x="12" y="1"/>
                    <a:pt x="10" y="1"/>
                    <a:pt x="9" y="1"/>
                  </a:cubicBezTo>
                  <a:cubicBezTo>
                    <a:pt x="8" y="1"/>
                    <a:pt x="6" y="0"/>
                    <a:pt x="5" y="0"/>
                  </a:cubicBezTo>
                  <a:cubicBezTo>
                    <a:pt x="5" y="0"/>
                    <a:pt x="3" y="1"/>
                    <a:pt x="2" y="1"/>
                  </a:cubicBezTo>
                  <a:cubicBezTo>
                    <a:pt x="2" y="2"/>
                    <a:pt x="0" y="2"/>
                    <a:pt x="0" y="3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6"/>
                    <a:pt x="1" y="8"/>
                    <a:pt x="2" y="8"/>
                  </a:cubicBezTo>
                  <a:cubicBezTo>
                    <a:pt x="2" y="8"/>
                    <a:pt x="4" y="7"/>
                    <a:pt x="4" y="7"/>
                  </a:cubicBezTo>
                  <a:cubicBezTo>
                    <a:pt x="5" y="7"/>
                    <a:pt x="4" y="5"/>
                    <a:pt x="5" y="5"/>
                  </a:cubicBezTo>
                  <a:cubicBezTo>
                    <a:pt x="5" y="5"/>
                    <a:pt x="6" y="5"/>
                    <a:pt x="7" y="5"/>
                  </a:cubicBezTo>
                  <a:cubicBezTo>
                    <a:pt x="8" y="5"/>
                    <a:pt x="9" y="5"/>
                    <a:pt x="11" y="5"/>
                  </a:cubicBezTo>
                  <a:cubicBezTo>
                    <a:pt x="11" y="5"/>
                    <a:pt x="12" y="4"/>
                    <a:pt x="12" y="4"/>
                  </a:cubicBezTo>
                  <a:cubicBezTo>
                    <a:pt x="13" y="4"/>
                    <a:pt x="14" y="4"/>
                    <a:pt x="15" y="4"/>
                  </a:cubicBezTo>
                  <a:cubicBezTo>
                    <a:pt x="15" y="4"/>
                    <a:pt x="16" y="4"/>
                    <a:pt x="16" y="4"/>
                  </a:cubicBezTo>
                  <a:cubicBezTo>
                    <a:pt x="16" y="3"/>
                    <a:pt x="16" y="2"/>
                    <a:pt x="15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1"/>
            <p:cNvSpPr>
              <a:spLocks/>
            </p:cNvSpPr>
            <p:nvPr/>
          </p:nvSpPr>
          <p:spPr bwMode="auto">
            <a:xfrm>
              <a:off x="4855" y="1153"/>
              <a:ext cx="37" cy="13"/>
            </a:xfrm>
            <a:custGeom>
              <a:avLst/>
              <a:gdLst>
                <a:gd name="T0" fmla="*/ 4 w 14"/>
                <a:gd name="T1" fmla="*/ 3 h 5"/>
                <a:gd name="T2" fmla="*/ 3 w 14"/>
                <a:gd name="T3" fmla="*/ 4 h 5"/>
                <a:gd name="T4" fmla="*/ 1 w 14"/>
                <a:gd name="T5" fmla="*/ 5 h 5"/>
                <a:gd name="T6" fmla="*/ 0 w 14"/>
                <a:gd name="T7" fmla="*/ 3 h 5"/>
                <a:gd name="T8" fmla="*/ 0 w 14"/>
                <a:gd name="T9" fmla="*/ 1 h 5"/>
                <a:gd name="T10" fmla="*/ 2 w 14"/>
                <a:gd name="T11" fmla="*/ 0 h 5"/>
                <a:gd name="T12" fmla="*/ 5 w 14"/>
                <a:gd name="T13" fmla="*/ 0 h 5"/>
                <a:gd name="T14" fmla="*/ 7 w 14"/>
                <a:gd name="T15" fmla="*/ 0 h 5"/>
                <a:gd name="T16" fmla="*/ 9 w 14"/>
                <a:gd name="T17" fmla="*/ 1 h 5"/>
                <a:gd name="T18" fmla="*/ 11 w 14"/>
                <a:gd name="T19" fmla="*/ 2 h 5"/>
                <a:gd name="T20" fmla="*/ 14 w 14"/>
                <a:gd name="T21" fmla="*/ 3 h 5"/>
                <a:gd name="T22" fmla="*/ 12 w 14"/>
                <a:gd name="T23" fmla="*/ 4 h 5"/>
                <a:gd name="T24" fmla="*/ 11 w 14"/>
                <a:gd name="T25" fmla="*/ 4 h 5"/>
                <a:gd name="T26" fmla="*/ 8 w 14"/>
                <a:gd name="T27" fmla="*/ 4 h 5"/>
                <a:gd name="T28" fmla="*/ 6 w 14"/>
                <a:gd name="T29" fmla="*/ 3 h 5"/>
                <a:gd name="T30" fmla="*/ 5 w 14"/>
                <a:gd name="T31" fmla="*/ 3 h 5"/>
                <a:gd name="T32" fmla="*/ 4 w 14"/>
                <a:gd name="T3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5">
                  <a:moveTo>
                    <a:pt x="4" y="3"/>
                  </a:moveTo>
                  <a:cubicBezTo>
                    <a:pt x="4" y="3"/>
                    <a:pt x="4" y="4"/>
                    <a:pt x="3" y="4"/>
                  </a:cubicBezTo>
                  <a:cubicBezTo>
                    <a:pt x="3" y="4"/>
                    <a:pt x="2" y="5"/>
                    <a:pt x="1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1"/>
                    <a:pt x="8" y="1"/>
                    <a:pt x="9" y="1"/>
                  </a:cubicBezTo>
                  <a:cubicBezTo>
                    <a:pt x="10" y="1"/>
                    <a:pt x="11" y="1"/>
                    <a:pt x="11" y="2"/>
                  </a:cubicBezTo>
                  <a:cubicBezTo>
                    <a:pt x="12" y="2"/>
                    <a:pt x="14" y="2"/>
                    <a:pt x="14" y="3"/>
                  </a:cubicBezTo>
                  <a:cubicBezTo>
                    <a:pt x="14" y="3"/>
                    <a:pt x="13" y="4"/>
                    <a:pt x="12" y="4"/>
                  </a:cubicBezTo>
                  <a:cubicBezTo>
                    <a:pt x="12" y="4"/>
                    <a:pt x="11" y="4"/>
                    <a:pt x="11" y="4"/>
                  </a:cubicBezTo>
                  <a:cubicBezTo>
                    <a:pt x="10" y="4"/>
                    <a:pt x="8" y="4"/>
                    <a:pt x="8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2"/>
            <p:cNvSpPr>
              <a:spLocks/>
            </p:cNvSpPr>
            <p:nvPr/>
          </p:nvSpPr>
          <p:spPr bwMode="auto">
            <a:xfrm>
              <a:off x="4855" y="1153"/>
              <a:ext cx="37" cy="13"/>
            </a:xfrm>
            <a:custGeom>
              <a:avLst/>
              <a:gdLst>
                <a:gd name="T0" fmla="*/ 4 w 14"/>
                <a:gd name="T1" fmla="*/ 3 h 5"/>
                <a:gd name="T2" fmla="*/ 3 w 14"/>
                <a:gd name="T3" fmla="*/ 4 h 5"/>
                <a:gd name="T4" fmla="*/ 1 w 14"/>
                <a:gd name="T5" fmla="*/ 5 h 5"/>
                <a:gd name="T6" fmla="*/ 0 w 14"/>
                <a:gd name="T7" fmla="*/ 3 h 5"/>
                <a:gd name="T8" fmla="*/ 0 w 14"/>
                <a:gd name="T9" fmla="*/ 1 h 5"/>
                <a:gd name="T10" fmla="*/ 2 w 14"/>
                <a:gd name="T11" fmla="*/ 0 h 5"/>
                <a:gd name="T12" fmla="*/ 5 w 14"/>
                <a:gd name="T13" fmla="*/ 0 h 5"/>
                <a:gd name="T14" fmla="*/ 7 w 14"/>
                <a:gd name="T15" fmla="*/ 0 h 5"/>
                <a:gd name="T16" fmla="*/ 9 w 14"/>
                <a:gd name="T17" fmla="*/ 1 h 5"/>
                <a:gd name="T18" fmla="*/ 11 w 14"/>
                <a:gd name="T19" fmla="*/ 2 h 5"/>
                <a:gd name="T20" fmla="*/ 14 w 14"/>
                <a:gd name="T21" fmla="*/ 3 h 5"/>
                <a:gd name="T22" fmla="*/ 12 w 14"/>
                <a:gd name="T23" fmla="*/ 4 h 5"/>
                <a:gd name="T24" fmla="*/ 11 w 14"/>
                <a:gd name="T25" fmla="*/ 4 h 5"/>
                <a:gd name="T26" fmla="*/ 8 w 14"/>
                <a:gd name="T27" fmla="*/ 4 h 5"/>
                <a:gd name="T28" fmla="*/ 6 w 14"/>
                <a:gd name="T29" fmla="*/ 3 h 5"/>
                <a:gd name="T30" fmla="*/ 5 w 14"/>
                <a:gd name="T31" fmla="*/ 3 h 5"/>
                <a:gd name="T32" fmla="*/ 4 w 14"/>
                <a:gd name="T3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5">
                  <a:moveTo>
                    <a:pt x="4" y="3"/>
                  </a:moveTo>
                  <a:cubicBezTo>
                    <a:pt x="4" y="3"/>
                    <a:pt x="4" y="4"/>
                    <a:pt x="3" y="4"/>
                  </a:cubicBezTo>
                  <a:cubicBezTo>
                    <a:pt x="3" y="4"/>
                    <a:pt x="2" y="5"/>
                    <a:pt x="1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1"/>
                    <a:pt x="8" y="1"/>
                    <a:pt x="9" y="1"/>
                  </a:cubicBezTo>
                  <a:cubicBezTo>
                    <a:pt x="10" y="1"/>
                    <a:pt x="11" y="1"/>
                    <a:pt x="11" y="2"/>
                  </a:cubicBezTo>
                  <a:cubicBezTo>
                    <a:pt x="12" y="2"/>
                    <a:pt x="14" y="2"/>
                    <a:pt x="14" y="3"/>
                  </a:cubicBezTo>
                  <a:cubicBezTo>
                    <a:pt x="14" y="3"/>
                    <a:pt x="13" y="4"/>
                    <a:pt x="12" y="4"/>
                  </a:cubicBezTo>
                  <a:cubicBezTo>
                    <a:pt x="12" y="4"/>
                    <a:pt x="11" y="4"/>
                    <a:pt x="11" y="4"/>
                  </a:cubicBezTo>
                  <a:cubicBezTo>
                    <a:pt x="10" y="4"/>
                    <a:pt x="8" y="4"/>
                    <a:pt x="8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3"/>
            <p:cNvSpPr>
              <a:spLocks/>
            </p:cNvSpPr>
            <p:nvPr/>
          </p:nvSpPr>
          <p:spPr bwMode="auto">
            <a:xfrm>
              <a:off x="4894" y="1164"/>
              <a:ext cx="8" cy="8"/>
            </a:xfrm>
            <a:custGeom>
              <a:avLst/>
              <a:gdLst>
                <a:gd name="T0" fmla="*/ 3 w 3"/>
                <a:gd name="T1" fmla="*/ 3 h 3"/>
                <a:gd name="T2" fmla="*/ 2 w 3"/>
                <a:gd name="T3" fmla="*/ 1 h 3"/>
                <a:gd name="T4" fmla="*/ 0 w 3"/>
                <a:gd name="T5" fmla="*/ 1 h 3"/>
                <a:gd name="T6" fmla="*/ 0 w 3"/>
                <a:gd name="T7" fmla="*/ 2 h 3"/>
                <a:gd name="T8" fmla="*/ 1 w 3"/>
                <a:gd name="T9" fmla="*/ 3 h 3"/>
                <a:gd name="T10" fmla="*/ 2 w 3"/>
                <a:gd name="T11" fmla="*/ 3 h 3"/>
                <a:gd name="T12" fmla="*/ 3 w 3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3" y="2"/>
                    <a:pt x="2" y="1"/>
                    <a:pt x="2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4"/>
            <p:cNvSpPr>
              <a:spLocks/>
            </p:cNvSpPr>
            <p:nvPr/>
          </p:nvSpPr>
          <p:spPr bwMode="auto">
            <a:xfrm>
              <a:off x="4894" y="1164"/>
              <a:ext cx="8" cy="8"/>
            </a:xfrm>
            <a:custGeom>
              <a:avLst/>
              <a:gdLst>
                <a:gd name="T0" fmla="*/ 3 w 3"/>
                <a:gd name="T1" fmla="*/ 3 h 3"/>
                <a:gd name="T2" fmla="*/ 2 w 3"/>
                <a:gd name="T3" fmla="*/ 1 h 3"/>
                <a:gd name="T4" fmla="*/ 0 w 3"/>
                <a:gd name="T5" fmla="*/ 1 h 3"/>
                <a:gd name="T6" fmla="*/ 0 w 3"/>
                <a:gd name="T7" fmla="*/ 2 h 3"/>
                <a:gd name="T8" fmla="*/ 1 w 3"/>
                <a:gd name="T9" fmla="*/ 3 h 3"/>
                <a:gd name="T10" fmla="*/ 2 w 3"/>
                <a:gd name="T11" fmla="*/ 3 h 3"/>
                <a:gd name="T12" fmla="*/ 3 w 3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3" y="2"/>
                    <a:pt x="2" y="1"/>
                    <a:pt x="2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5"/>
            <p:cNvSpPr>
              <a:spLocks/>
            </p:cNvSpPr>
            <p:nvPr/>
          </p:nvSpPr>
          <p:spPr bwMode="auto">
            <a:xfrm>
              <a:off x="4900" y="1172"/>
              <a:ext cx="2" cy="8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1 h 3"/>
                <a:gd name="T4" fmla="*/ 0 w 1"/>
                <a:gd name="T5" fmla="*/ 2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1 h 3"/>
                <a:gd name="T12" fmla="*/ 1 w 1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6"/>
            <p:cNvSpPr>
              <a:spLocks/>
            </p:cNvSpPr>
            <p:nvPr/>
          </p:nvSpPr>
          <p:spPr bwMode="auto">
            <a:xfrm>
              <a:off x="4900" y="1172"/>
              <a:ext cx="2" cy="8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1 h 3"/>
                <a:gd name="T4" fmla="*/ 0 w 1"/>
                <a:gd name="T5" fmla="*/ 2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1 h 3"/>
                <a:gd name="T12" fmla="*/ 1 w 1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7"/>
            <p:cNvSpPr>
              <a:spLocks/>
            </p:cNvSpPr>
            <p:nvPr/>
          </p:nvSpPr>
          <p:spPr bwMode="auto">
            <a:xfrm>
              <a:off x="4924" y="1182"/>
              <a:ext cx="21" cy="14"/>
            </a:xfrm>
            <a:custGeom>
              <a:avLst/>
              <a:gdLst>
                <a:gd name="T0" fmla="*/ 4 w 8"/>
                <a:gd name="T1" fmla="*/ 0 h 5"/>
                <a:gd name="T2" fmla="*/ 1 w 8"/>
                <a:gd name="T3" fmla="*/ 1 h 5"/>
                <a:gd name="T4" fmla="*/ 0 w 8"/>
                <a:gd name="T5" fmla="*/ 3 h 5"/>
                <a:gd name="T6" fmla="*/ 0 w 8"/>
                <a:gd name="T7" fmla="*/ 5 h 5"/>
                <a:gd name="T8" fmla="*/ 3 w 8"/>
                <a:gd name="T9" fmla="*/ 5 h 5"/>
                <a:gd name="T10" fmla="*/ 5 w 8"/>
                <a:gd name="T11" fmla="*/ 5 h 5"/>
                <a:gd name="T12" fmla="*/ 7 w 8"/>
                <a:gd name="T13" fmla="*/ 5 h 5"/>
                <a:gd name="T14" fmla="*/ 8 w 8"/>
                <a:gd name="T15" fmla="*/ 3 h 5"/>
                <a:gd name="T16" fmla="*/ 8 w 8"/>
                <a:gd name="T17" fmla="*/ 1 h 5"/>
                <a:gd name="T18" fmla="*/ 6 w 8"/>
                <a:gd name="T19" fmla="*/ 0 h 5"/>
                <a:gd name="T20" fmla="*/ 4 w 8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5">
                  <a:moveTo>
                    <a:pt x="4" y="0"/>
                  </a:moveTo>
                  <a:cubicBezTo>
                    <a:pt x="3" y="0"/>
                    <a:pt x="2" y="1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0" y="5"/>
                    <a:pt x="0" y="5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5" y="5"/>
                    <a:pt x="7" y="5"/>
                    <a:pt x="7" y="5"/>
                  </a:cubicBezTo>
                  <a:cubicBezTo>
                    <a:pt x="7" y="4"/>
                    <a:pt x="8" y="3"/>
                    <a:pt x="8" y="3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8"/>
            <p:cNvSpPr>
              <a:spLocks/>
            </p:cNvSpPr>
            <p:nvPr/>
          </p:nvSpPr>
          <p:spPr bwMode="auto">
            <a:xfrm>
              <a:off x="4924" y="1182"/>
              <a:ext cx="21" cy="14"/>
            </a:xfrm>
            <a:custGeom>
              <a:avLst/>
              <a:gdLst>
                <a:gd name="T0" fmla="*/ 4 w 8"/>
                <a:gd name="T1" fmla="*/ 0 h 5"/>
                <a:gd name="T2" fmla="*/ 1 w 8"/>
                <a:gd name="T3" fmla="*/ 1 h 5"/>
                <a:gd name="T4" fmla="*/ 0 w 8"/>
                <a:gd name="T5" fmla="*/ 3 h 5"/>
                <a:gd name="T6" fmla="*/ 0 w 8"/>
                <a:gd name="T7" fmla="*/ 5 h 5"/>
                <a:gd name="T8" fmla="*/ 3 w 8"/>
                <a:gd name="T9" fmla="*/ 5 h 5"/>
                <a:gd name="T10" fmla="*/ 5 w 8"/>
                <a:gd name="T11" fmla="*/ 5 h 5"/>
                <a:gd name="T12" fmla="*/ 7 w 8"/>
                <a:gd name="T13" fmla="*/ 5 h 5"/>
                <a:gd name="T14" fmla="*/ 8 w 8"/>
                <a:gd name="T15" fmla="*/ 3 h 5"/>
                <a:gd name="T16" fmla="*/ 8 w 8"/>
                <a:gd name="T17" fmla="*/ 1 h 5"/>
                <a:gd name="T18" fmla="*/ 6 w 8"/>
                <a:gd name="T19" fmla="*/ 0 h 5"/>
                <a:gd name="T20" fmla="*/ 4 w 8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5">
                  <a:moveTo>
                    <a:pt x="4" y="0"/>
                  </a:moveTo>
                  <a:cubicBezTo>
                    <a:pt x="3" y="0"/>
                    <a:pt x="2" y="1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0" y="5"/>
                    <a:pt x="0" y="5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5" y="5"/>
                    <a:pt x="7" y="5"/>
                    <a:pt x="7" y="5"/>
                  </a:cubicBezTo>
                  <a:cubicBezTo>
                    <a:pt x="7" y="4"/>
                    <a:pt x="8" y="3"/>
                    <a:pt x="8" y="3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9"/>
            <p:cNvSpPr>
              <a:spLocks/>
            </p:cNvSpPr>
            <p:nvPr/>
          </p:nvSpPr>
          <p:spPr bwMode="auto">
            <a:xfrm>
              <a:off x="4862" y="972"/>
              <a:ext cx="8" cy="19"/>
            </a:xfrm>
            <a:custGeom>
              <a:avLst/>
              <a:gdLst>
                <a:gd name="T0" fmla="*/ 2 w 3"/>
                <a:gd name="T1" fmla="*/ 2 h 7"/>
                <a:gd name="T2" fmla="*/ 2 w 3"/>
                <a:gd name="T3" fmla="*/ 1 h 7"/>
                <a:gd name="T4" fmla="*/ 1 w 3"/>
                <a:gd name="T5" fmla="*/ 0 h 7"/>
                <a:gd name="T6" fmla="*/ 0 w 3"/>
                <a:gd name="T7" fmla="*/ 1 h 7"/>
                <a:gd name="T8" fmla="*/ 1 w 3"/>
                <a:gd name="T9" fmla="*/ 3 h 7"/>
                <a:gd name="T10" fmla="*/ 0 w 3"/>
                <a:gd name="T11" fmla="*/ 4 h 7"/>
                <a:gd name="T12" fmla="*/ 1 w 3"/>
                <a:gd name="T13" fmla="*/ 6 h 7"/>
                <a:gd name="T14" fmla="*/ 2 w 3"/>
                <a:gd name="T15" fmla="*/ 7 h 7"/>
                <a:gd name="T16" fmla="*/ 3 w 3"/>
                <a:gd name="T17" fmla="*/ 6 h 7"/>
                <a:gd name="T18" fmla="*/ 3 w 3"/>
                <a:gd name="T19" fmla="*/ 4 h 7"/>
                <a:gd name="T20" fmla="*/ 3 w 3"/>
                <a:gd name="T21" fmla="*/ 3 h 7"/>
                <a:gd name="T22" fmla="*/ 2 w 3"/>
                <a:gd name="T2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7">
                  <a:moveTo>
                    <a:pt x="2" y="2"/>
                  </a:moveTo>
                  <a:cubicBezTo>
                    <a:pt x="2" y="2"/>
                    <a:pt x="3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6"/>
                    <a:pt x="3" y="6"/>
                  </a:cubicBezTo>
                  <a:cubicBezTo>
                    <a:pt x="3" y="6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0"/>
            <p:cNvSpPr>
              <a:spLocks/>
            </p:cNvSpPr>
            <p:nvPr/>
          </p:nvSpPr>
          <p:spPr bwMode="auto">
            <a:xfrm>
              <a:off x="4862" y="972"/>
              <a:ext cx="8" cy="19"/>
            </a:xfrm>
            <a:custGeom>
              <a:avLst/>
              <a:gdLst>
                <a:gd name="T0" fmla="*/ 2 w 3"/>
                <a:gd name="T1" fmla="*/ 2 h 7"/>
                <a:gd name="T2" fmla="*/ 2 w 3"/>
                <a:gd name="T3" fmla="*/ 1 h 7"/>
                <a:gd name="T4" fmla="*/ 1 w 3"/>
                <a:gd name="T5" fmla="*/ 0 h 7"/>
                <a:gd name="T6" fmla="*/ 0 w 3"/>
                <a:gd name="T7" fmla="*/ 1 h 7"/>
                <a:gd name="T8" fmla="*/ 1 w 3"/>
                <a:gd name="T9" fmla="*/ 3 h 7"/>
                <a:gd name="T10" fmla="*/ 0 w 3"/>
                <a:gd name="T11" fmla="*/ 4 h 7"/>
                <a:gd name="T12" fmla="*/ 1 w 3"/>
                <a:gd name="T13" fmla="*/ 6 h 7"/>
                <a:gd name="T14" fmla="*/ 2 w 3"/>
                <a:gd name="T15" fmla="*/ 7 h 7"/>
                <a:gd name="T16" fmla="*/ 3 w 3"/>
                <a:gd name="T17" fmla="*/ 6 h 7"/>
                <a:gd name="T18" fmla="*/ 3 w 3"/>
                <a:gd name="T19" fmla="*/ 4 h 7"/>
                <a:gd name="T20" fmla="*/ 3 w 3"/>
                <a:gd name="T21" fmla="*/ 3 h 7"/>
                <a:gd name="T22" fmla="*/ 2 w 3"/>
                <a:gd name="T2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7">
                  <a:moveTo>
                    <a:pt x="2" y="2"/>
                  </a:moveTo>
                  <a:cubicBezTo>
                    <a:pt x="2" y="2"/>
                    <a:pt x="3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6"/>
                    <a:pt x="3" y="6"/>
                  </a:cubicBezTo>
                  <a:cubicBezTo>
                    <a:pt x="3" y="6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1"/>
            <p:cNvSpPr>
              <a:spLocks/>
            </p:cNvSpPr>
            <p:nvPr/>
          </p:nvSpPr>
          <p:spPr bwMode="auto">
            <a:xfrm>
              <a:off x="4876" y="980"/>
              <a:ext cx="8" cy="8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0 h 3"/>
                <a:gd name="T4" fmla="*/ 0 w 3"/>
                <a:gd name="T5" fmla="*/ 2 h 3"/>
                <a:gd name="T6" fmla="*/ 0 w 3"/>
                <a:gd name="T7" fmla="*/ 3 h 3"/>
                <a:gd name="T8" fmla="*/ 2 w 3"/>
                <a:gd name="T9" fmla="*/ 3 h 3"/>
                <a:gd name="T10" fmla="*/ 3 w 3"/>
                <a:gd name="T11" fmla="*/ 2 h 3"/>
                <a:gd name="T12" fmla="*/ 3 w 3"/>
                <a:gd name="T13" fmla="*/ 0 h 3"/>
                <a:gd name="T14" fmla="*/ 2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2"/>
            <p:cNvSpPr>
              <a:spLocks/>
            </p:cNvSpPr>
            <p:nvPr/>
          </p:nvSpPr>
          <p:spPr bwMode="auto">
            <a:xfrm>
              <a:off x="4876" y="980"/>
              <a:ext cx="8" cy="8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0 h 3"/>
                <a:gd name="T4" fmla="*/ 0 w 3"/>
                <a:gd name="T5" fmla="*/ 2 h 3"/>
                <a:gd name="T6" fmla="*/ 0 w 3"/>
                <a:gd name="T7" fmla="*/ 3 h 3"/>
                <a:gd name="T8" fmla="*/ 2 w 3"/>
                <a:gd name="T9" fmla="*/ 3 h 3"/>
                <a:gd name="T10" fmla="*/ 3 w 3"/>
                <a:gd name="T11" fmla="*/ 2 h 3"/>
                <a:gd name="T12" fmla="*/ 3 w 3"/>
                <a:gd name="T13" fmla="*/ 0 h 3"/>
                <a:gd name="T14" fmla="*/ 2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33"/>
            <p:cNvSpPr>
              <a:spLocks/>
            </p:cNvSpPr>
            <p:nvPr/>
          </p:nvSpPr>
          <p:spPr bwMode="auto">
            <a:xfrm>
              <a:off x="4982" y="1135"/>
              <a:ext cx="16" cy="18"/>
            </a:xfrm>
            <a:custGeom>
              <a:avLst/>
              <a:gdLst>
                <a:gd name="T0" fmla="*/ 5 w 6"/>
                <a:gd name="T1" fmla="*/ 1 h 7"/>
                <a:gd name="T2" fmla="*/ 2 w 6"/>
                <a:gd name="T3" fmla="*/ 1 h 7"/>
                <a:gd name="T4" fmla="*/ 1 w 6"/>
                <a:gd name="T5" fmla="*/ 2 h 7"/>
                <a:gd name="T6" fmla="*/ 0 w 6"/>
                <a:gd name="T7" fmla="*/ 4 h 7"/>
                <a:gd name="T8" fmla="*/ 1 w 6"/>
                <a:gd name="T9" fmla="*/ 6 h 7"/>
                <a:gd name="T10" fmla="*/ 3 w 6"/>
                <a:gd name="T11" fmla="*/ 7 h 7"/>
                <a:gd name="T12" fmla="*/ 5 w 6"/>
                <a:gd name="T13" fmla="*/ 5 h 7"/>
                <a:gd name="T14" fmla="*/ 6 w 6"/>
                <a:gd name="T15" fmla="*/ 4 h 7"/>
                <a:gd name="T16" fmla="*/ 6 w 6"/>
                <a:gd name="T17" fmla="*/ 2 h 7"/>
                <a:gd name="T18" fmla="*/ 5 w 6"/>
                <a:gd name="T1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5" y="1"/>
                  </a:moveTo>
                  <a:cubicBezTo>
                    <a:pt x="4" y="0"/>
                    <a:pt x="3" y="0"/>
                    <a:pt x="2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1" y="7"/>
                    <a:pt x="3" y="7"/>
                    <a:pt x="3" y="7"/>
                  </a:cubicBezTo>
                  <a:cubicBezTo>
                    <a:pt x="4" y="7"/>
                    <a:pt x="4" y="5"/>
                    <a:pt x="5" y="5"/>
                  </a:cubicBezTo>
                  <a:cubicBezTo>
                    <a:pt x="5" y="5"/>
                    <a:pt x="6" y="4"/>
                    <a:pt x="6" y="4"/>
                  </a:cubicBezTo>
                  <a:cubicBezTo>
                    <a:pt x="6" y="4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4"/>
            <p:cNvSpPr>
              <a:spLocks/>
            </p:cNvSpPr>
            <p:nvPr/>
          </p:nvSpPr>
          <p:spPr bwMode="auto">
            <a:xfrm>
              <a:off x="4982" y="1135"/>
              <a:ext cx="16" cy="18"/>
            </a:xfrm>
            <a:custGeom>
              <a:avLst/>
              <a:gdLst>
                <a:gd name="T0" fmla="*/ 5 w 6"/>
                <a:gd name="T1" fmla="*/ 1 h 7"/>
                <a:gd name="T2" fmla="*/ 2 w 6"/>
                <a:gd name="T3" fmla="*/ 1 h 7"/>
                <a:gd name="T4" fmla="*/ 1 w 6"/>
                <a:gd name="T5" fmla="*/ 2 h 7"/>
                <a:gd name="T6" fmla="*/ 0 w 6"/>
                <a:gd name="T7" fmla="*/ 4 h 7"/>
                <a:gd name="T8" fmla="*/ 1 w 6"/>
                <a:gd name="T9" fmla="*/ 6 h 7"/>
                <a:gd name="T10" fmla="*/ 3 w 6"/>
                <a:gd name="T11" fmla="*/ 7 h 7"/>
                <a:gd name="T12" fmla="*/ 5 w 6"/>
                <a:gd name="T13" fmla="*/ 5 h 7"/>
                <a:gd name="T14" fmla="*/ 6 w 6"/>
                <a:gd name="T15" fmla="*/ 4 h 7"/>
                <a:gd name="T16" fmla="*/ 6 w 6"/>
                <a:gd name="T17" fmla="*/ 2 h 7"/>
                <a:gd name="T18" fmla="*/ 5 w 6"/>
                <a:gd name="T1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5" y="1"/>
                  </a:moveTo>
                  <a:cubicBezTo>
                    <a:pt x="4" y="0"/>
                    <a:pt x="3" y="0"/>
                    <a:pt x="2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1" y="7"/>
                    <a:pt x="3" y="7"/>
                    <a:pt x="3" y="7"/>
                  </a:cubicBezTo>
                  <a:cubicBezTo>
                    <a:pt x="4" y="7"/>
                    <a:pt x="4" y="5"/>
                    <a:pt x="5" y="5"/>
                  </a:cubicBezTo>
                  <a:cubicBezTo>
                    <a:pt x="5" y="5"/>
                    <a:pt x="6" y="4"/>
                    <a:pt x="6" y="4"/>
                  </a:cubicBezTo>
                  <a:cubicBezTo>
                    <a:pt x="6" y="4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5"/>
            <p:cNvSpPr>
              <a:spLocks/>
            </p:cNvSpPr>
            <p:nvPr/>
          </p:nvSpPr>
          <p:spPr bwMode="auto">
            <a:xfrm>
              <a:off x="5022" y="1097"/>
              <a:ext cx="16" cy="16"/>
            </a:xfrm>
            <a:custGeom>
              <a:avLst/>
              <a:gdLst>
                <a:gd name="T0" fmla="*/ 3 w 6"/>
                <a:gd name="T1" fmla="*/ 5 h 6"/>
                <a:gd name="T2" fmla="*/ 1 w 6"/>
                <a:gd name="T3" fmla="*/ 5 h 6"/>
                <a:gd name="T4" fmla="*/ 0 w 6"/>
                <a:gd name="T5" fmla="*/ 4 h 6"/>
                <a:gd name="T6" fmla="*/ 0 w 6"/>
                <a:gd name="T7" fmla="*/ 1 h 6"/>
                <a:gd name="T8" fmla="*/ 3 w 6"/>
                <a:gd name="T9" fmla="*/ 0 h 6"/>
                <a:gd name="T10" fmla="*/ 5 w 6"/>
                <a:gd name="T11" fmla="*/ 2 h 6"/>
                <a:gd name="T12" fmla="*/ 3 w 6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3" y="5"/>
                  </a:moveTo>
                  <a:cubicBezTo>
                    <a:pt x="3" y="6"/>
                    <a:pt x="2" y="6"/>
                    <a:pt x="1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6" y="3"/>
                    <a:pt x="5" y="5"/>
                    <a:pt x="3" y="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6"/>
            <p:cNvSpPr>
              <a:spLocks/>
            </p:cNvSpPr>
            <p:nvPr/>
          </p:nvSpPr>
          <p:spPr bwMode="auto">
            <a:xfrm>
              <a:off x="5022" y="1097"/>
              <a:ext cx="16" cy="16"/>
            </a:xfrm>
            <a:custGeom>
              <a:avLst/>
              <a:gdLst>
                <a:gd name="T0" fmla="*/ 3 w 6"/>
                <a:gd name="T1" fmla="*/ 5 h 6"/>
                <a:gd name="T2" fmla="*/ 1 w 6"/>
                <a:gd name="T3" fmla="*/ 5 h 6"/>
                <a:gd name="T4" fmla="*/ 0 w 6"/>
                <a:gd name="T5" fmla="*/ 4 h 6"/>
                <a:gd name="T6" fmla="*/ 0 w 6"/>
                <a:gd name="T7" fmla="*/ 1 h 6"/>
                <a:gd name="T8" fmla="*/ 3 w 6"/>
                <a:gd name="T9" fmla="*/ 0 h 6"/>
                <a:gd name="T10" fmla="*/ 5 w 6"/>
                <a:gd name="T11" fmla="*/ 2 h 6"/>
                <a:gd name="T12" fmla="*/ 3 w 6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3" y="5"/>
                  </a:moveTo>
                  <a:cubicBezTo>
                    <a:pt x="3" y="6"/>
                    <a:pt x="2" y="6"/>
                    <a:pt x="1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6" y="3"/>
                    <a:pt x="5" y="5"/>
                    <a:pt x="3" y="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7"/>
            <p:cNvSpPr>
              <a:spLocks/>
            </p:cNvSpPr>
            <p:nvPr/>
          </p:nvSpPr>
          <p:spPr bwMode="auto">
            <a:xfrm>
              <a:off x="4993" y="1081"/>
              <a:ext cx="29" cy="14"/>
            </a:xfrm>
            <a:custGeom>
              <a:avLst/>
              <a:gdLst>
                <a:gd name="T0" fmla="*/ 5 w 11"/>
                <a:gd name="T1" fmla="*/ 5 h 5"/>
                <a:gd name="T2" fmla="*/ 3 w 11"/>
                <a:gd name="T3" fmla="*/ 5 h 5"/>
                <a:gd name="T4" fmla="*/ 1 w 11"/>
                <a:gd name="T5" fmla="*/ 5 h 5"/>
                <a:gd name="T6" fmla="*/ 1 w 11"/>
                <a:gd name="T7" fmla="*/ 2 h 5"/>
                <a:gd name="T8" fmla="*/ 3 w 11"/>
                <a:gd name="T9" fmla="*/ 1 h 5"/>
                <a:gd name="T10" fmla="*/ 7 w 11"/>
                <a:gd name="T11" fmla="*/ 1 h 5"/>
                <a:gd name="T12" fmla="*/ 11 w 11"/>
                <a:gd name="T13" fmla="*/ 2 h 5"/>
                <a:gd name="T14" fmla="*/ 10 w 11"/>
                <a:gd name="T15" fmla="*/ 3 h 5"/>
                <a:gd name="T16" fmla="*/ 8 w 11"/>
                <a:gd name="T17" fmla="*/ 5 h 5"/>
                <a:gd name="T18" fmla="*/ 5 w 11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5">
                  <a:moveTo>
                    <a:pt x="5" y="5"/>
                  </a:moveTo>
                  <a:cubicBezTo>
                    <a:pt x="5" y="5"/>
                    <a:pt x="4" y="5"/>
                    <a:pt x="3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4" y="0"/>
                    <a:pt x="6" y="1"/>
                    <a:pt x="7" y="1"/>
                  </a:cubicBezTo>
                  <a:cubicBezTo>
                    <a:pt x="8" y="1"/>
                    <a:pt x="10" y="1"/>
                    <a:pt x="11" y="2"/>
                  </a:cubicBezTo>
                  <a:cubicBezTo>
                    <a:pt x="11" y="2"/>
                    <a:pt x="10" y="3"/>
                    <a:pt x="10" y="3"/>
                  </a:cubicBezTo>
                  <a:cubicBezTo>
                    <a:pt x="9" y="4"/>
                    <a:pt x="8" y="4"/>
                    <a:pt x="8" y="5"/>
                  </a:cubicBezTo>
                  <a:cubicBezTo>
                    <a:pt x="7" y="5"/>
                    <a:pt x="6" y="5"/>
                    <a:pt x="5" y="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8"/>
            <p:cNvSpPr>
              <a:spLocks/>
            </p:cNvSpPr>
            <p:nvPr/>
          </p:nvSpPr>
          <p:spPr bwMode="auto">
            <a:xfrm>
              <a:off x="4993" y="1081"/>
              <a:ext cx="29" cy="14"/>
            </a:xfrm>
            <a:custGeom>
              <a:avLst/>
              <a:gdLst>
                <a:gd name="T0" fmla="*/ 5 w 11"/>
                <a:gd name="T1" fmla="*/ 5 h 5"/>
                <a:gd name="T2" fmla="*/ 3 w 11"/>
                <a:gd name="T3" fmla="*/ 5 h 5"/>
                <a:gd name="T4" fmla="*/ 1 w 11"/>
                <a:gd name="T5" fmla="*/ 5 h 5"/>
                <a:gd name="T6" fmla="*/ 1 w 11"/>
                <a:gd name="T7" fmla="*/ 2 h 5"/>
                <a:gd name="T8" fmla="*/ 3 w 11"/>
                <a:gd name="T9" fmla="*/ 1 h 5"/>
                <a:gd name="T10" fmla="*/ 7 w 11"/>
                <a:gd name="T11" fmla="*/ 1 h 5"/>
                <a:gd name="T12" fmla="*/ 11 w 11"/>
                <a:gd name="T13" fmla="*/ 2 h 5"/>
                <a:gd name="T14" fmla="*/ 10 w 11"/>
                <a:gd name="T15" fmla="*/ 3 h 5"/>
                <a:gd name="T16" fmla="*/ 8 w 11"/>
                <a:gd name="T17" fmla="*/ 5 h 5"/>
                <a:gd name="T18" fmla="*/ 5 w 11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5">
                  <a:moveTo>
                    <a:pt x="5" y="5"/>
                  </a:moveTo>
                  <a:cubicBezTo>
                    <a:pt x="5" y="5"/>
                    <a:pt x="4" y="5"/>
                    <a:pt x="3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4" y="0"/>
                    <a:pt x="6" y="1"/>
                    <a:pt x="7" y="1"/>
                  </a:cubicBezTo>
                  <a:cubicBezTo>
                    <a:pt x="8" y="1"/>
                    <a:pt x="10" y="1"/>
                    <a:pt x="11" y="2"/>
                  </a:cubicBezTo>
                  <a:cubicBezTo>
                    <a:pt x="11" y="2"/>
                    <a:pt x="10" y="3"/>
                    <a:pt x="10" y="3"/>
                  </a:cubicBezTo>
                  <a:cubicBezTo>
                    <a:pt x="9" y="4"/>
                    <a:pt x="8" y="4"/>
                    <a:pt x="8" y="5"/>
                  </a:cubicBezTo>
                  <a:cubicBezTo>
                    <a:pt x="7" y="5"/>
                    <a:pt x="6" y="5"/>
                    <a:pt x="5" y="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39"/>
            <p:cNvSpPr>
              <a:spLocks/>
            </p:cNvSpPr>
            <p:nvPr/>
          </p:nvSpPr>
          <p:spPr bwMode="auto">
            <a:xfrm>
              <a:off x="4647" y="2953"/>
              <a:ext cx="905" cy="1008"/>
            </a:xfrm>
            <a:custGeom>
              <a:avLst/>
              <a:gdLst>
                <a:gd name="T0" fmla="*/ 203 w 340"/>
                <a:gd name="T1" fmla="*/ 35 h 379"/>
                <a:gd name="T2" fmla="*/ 217 w 340"/>
                <a:gd name="T3" fmla="*/ 23 h 379"/>
                <a:gd name="T4" fmla="*/ 222 w 340"/>
                <a:gd name="T5" fmla="*/ 12 h 379"/>
                <a:gd name="T6" fmla="*/ 215 w 340"/>
                <a:gd name="T7" fmla="*/ 10 h 379"/>
                <a:gd name="T8" fmla="*/ 225 w 340"/>
                <a:gd name="T9" fmla="*/ 2 h 379"/>
                <a:gd name="T10" fmla="*/ 240 w 340"/>
                <a:gd name="T11" fmla="*/ 9 h 379"/>
                <a:gd name="T12" fmla="*/ 247 w 340"/>
                <a:gd name="T13" fmla="*/ 5 h 379"/>
                <a:gd name="T14" fmla="*/ 255 w 340"/>
                <a:gd name="T15" fmla="*/ 12 h 379"/>
                <a:gd name="T16" fmla="*/ 267 w 340"/>
                <a:gd name="T17" fmla="*/ 17 h 379"/>
                <a:gd name="T18" fmla="*/ 266 w 340"/>
                <a:gd name="T19" fmla="*/ 37 h 379"/>
                <a:gd name="T20" fmla="*/ 277 w 340"/>
                <a:gd name="T21" fmla="*/ 39 h 379"/>
                <a:gd name="T22" fmla="*/ 288 w 340"/>
                <a:gd name="T23" fmla="*/ 50 h 379"/>
                <a:gd name="T24" fmla="*/ 299 w 340"/>
                <a:gd name="T25" fmla="*/ 56 h 379"/>
                <a:gd name="T26" fmla="*/ 298 w 340"/>
                <a:gd name="T27" fmla="*/ 70 h 379"/>
                <a:gd name="T28" fmla="*/ 300 w 340"/>
                <a:gd name="T29" fmla="*/ 88 h 379"/>
                <a:gd name="T30" fmla="*/ 313 w 340"/>
                <a:gd name="T31" fmla="*/ 114 h 379"/>
                <a:gd name="T32" fmla="*/ 325 w 340"/>
                <a:gd name="T33" fmla="*/ 132 h 379"/>
                <a:gd name="T34" fmla="*/ 335 w 340"/>
                <a:gd name="T35" fmla="*/ 159 h 379"/>
                <a:gd name="T36" fmla="*/ 332 w 340"/>
                <a:gd name="T37" fmla="*/ 178 h 379"/>
                <a:gd name="T38" fmla="*/ 332 w 340"/>
                <a:gd name="T39" fmla="*/ 191 h 379"/>
                <a:gd name="T40" fmla="*/ 322 w 340"/>
                <a:gd name="T41" fmla="*/ 188 h 379"/>
                <a:gd name="T42" fmla="*/ 318 w 340"/>
                <a:gd name="T43" fmla="*/ 203 h 379"/>
                <a:gd name="T44" fmla="*/ 300 w 340"/>
                <a:gd name="T45" fmla="*/ 226 h 379"/>
                <a:gd name="T46" fmla="*/ 284 w 340"/>
                <a:gd name="T47" fmla="*/ 242 h 379"/>
                <a:gd name="T48" fmla="*/ 299 w 340"/>
                <a:gd name="T49" fmla="*/ 289 h 379"/>
                <a:gd name="T50" fmla="*/ 295 w 340"/>
                <a:gd name="T51" fmla="*/ 322 h 379"/>
                <a:gd name="T52" fmla="*/ 297 w 340"/>
                <a:gd name="T53" fmla="*/ 346 h 379"/>
                <a:gd name="T54" fmla="*/ 277 w 340"/>
                <a:gd name="T55" fmla="*/ 360 h 379"/>
                <a:gd name="T56" fmla="*/ 239 w 340"/>
                <a:gd name="T57" fmla="*/ 372 h 379"/>
                <a:gd name="T58" fmla="*/ 195 w 340"/>
                <a:gd name="T59" fmla="*/ 358 h 379"/>
                <a:gd name="T60" fmla="*/ 153 w 340"/>
                <a:gd name="T61" fmla="*/ 353 h 379"/>
                <a:gd name="T62" fmla="*/ 143 w 340"/>
                <a:gd name="T63" fmla="*/ 351 h 379"/>
                <a:gd name="T64" fmla="*/ 127 w 340"/>
                <a:gd name="T65" fmla="*/ 339 h 379"/>
                <a:gd name="T66" fmla="*/ 109 w 340"/>
                <a:gd name="T67" fmla="*/ 339 h 379"/>
                <a:gd name="T68" fmla="*/ 118 w 340"/>
                <a:gd name="T69" fmla="*/ 355 h 379"/>
                <a:gd name="T70" fmla="*/ 117 w 340"/>
                <a:gd name="T71" fmla="*/ 362 h 379"/>
                <a:gd name="T72" fmla="*/ 89 w 340"/>
                <a:gd name="T73" fmla="*/ 366 h 379"/>
                <a:gd name="T74" fmla="*/ 53 w 340"/>
                <a:gd name="T75" fmla="*/ 373 h 379"/>
                <a:gd name="T76" fmla="*/ 26 w 340"/>
                <a:gd name="T77" fmla="*/ 372 h 379"/>
                <a:gd name="T78" fmla="*/ 14 w 340"/>
                <a:gd name="T79" fmla="*/ 364 h 379"/>
                <a:gd name="T80" fmla="*/ 4 w 340"/>
                <a:gd name="T81" fmla="*/ 336 h 379"/>
                <a:gd name="T82" fmla="*/ 11 w 340"/>
                <a:gd name="T83" fmla="*/ 292 h 379"/>
                <a:gd name="T84" fmla="*/ 30 w 340"/>
                <a:gd name="T85" fmla="*/ 240 h 379"/>
                <a:gd name="T86" fmla="*/ 38 w 340"/>
                <a:gd name="T87" fmla="*/ 196 h 379"/>
                <a:gd name="T88" fmla="*/ 57 w 340"/>
                <a:gd name="T89" fmla="*/ 171 h 379"/>
                <a:gd name="T90" fmla="*/ 79 w 340"/>
                <a:gd name="T91" fmla="*/ 146 h 379"/>
                <a:gd name="T92" fmla="*/ 102 w 340"/>
                <a:gd name="T93" fmla="*/ 116 h 379"/>
                <a:gd name="T94" fmla="*/ 111 w 340"/>
                <a:gd name="T95" fmla="*/ 90 h 379"/>
                <a:gd name="T96" fmla="*/ 120 w 340"/>
                <a:gd name="T97" fmla="*/ 67 h 379"/>
                <a:gd name="T98" fmla="*/ 120 w 340"/>
                <a:gd name="T99" fmla="*/ 58 h 379"/>
                <a:gd name="T100" fmla="*/ 115 w 340"/>
                <a:gd name="T101" fmla="*/ 32 h 379"/>
                <a:gd name="T102" fmla="*/ 134 w 340"/>
                <a:gd name="T103" fmla="*/ 43 h 379"/>
                <a:gd name="T104" fmla="*/ 140 w 340"/>
                <a:gd name="T105" fmla="*/ 26 h 379"/>
                <a:gd name="T106" fmla="*/ 154 w 340"/>
                <a:gd name="T107" fmla="*/ 44 h 379"/>
                <a:gd name="T108" fmla="*/ 164 w 340"/>
                <a:gd name="T109" fmla="*/ 53 h 379"/>
                <a:gd name="T110" fmla="*/ 155 w 340"/>
                <a:gd name="T111" fmla="*/ 61 h 379"/>
                <a:gd name="T112" fmla="*/ 169 w 340"/>
                <a:gd name="T113" fmla="*/ 56 h 379"/>
                <a:gd name="T114" fmla="*/ 182 w 340"/>
                <a:gd name="T115" fmla="*/ 47 h 379"/>
                <a:gd name="T116" fmla="*/ 188 w 340"/>
                <a:gd name="T117" fmla="*/ 36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40" h="379">
                  <a:moveTo>
                    <a:pt x="188" y="36"/>
                  </a:moveTo>
                  <a:cubicBezTo>
                    <a:pt x="188" y="36"/>
                    <a:pt x="188" y="36"/>
                    <a:pt x="188" y="36"/>
                  </a:cubicBezTo>
                  <a:cubicBezTo>
                    <a:pt x="189" y="36"/>
                    <a:pt x="189" y="36"/>
                    <a:pt x="189" y="36"/>
                  </a:cubicBezTo>
                  <a:cubicBezTo>
                    <a:pt x="191" y="35"/>
                    <a:pt x="191" y="35"/>
                    <a:pt x="191" y="35"/>
                  </a:cubicBezTo>
                  <a:cubicBezTo>
                    <a:pt x="193" y="35"/>
                    <a:pt x="193" y="35"/>
                    <a:pt x="193" y="35"/>
                  </a:cubicBezTo>
                  <a:cubicBezTo>
                    <a:pt x="195" y="35"/>
                    <a:pt x="195" y="35"/>
                    <a:pt x="195" y="35"/>
                  </a:cubicBezTo>
                  <a:cubicBezTo>
                    <a:pt x="197" y="36"/>
                    <a:pt x="197" y="36"/>
                    <a:pt x="197" y="36"/>
                  </a:cubicBezTo>
                  <a:cubicBezTo>
                    <a:pt x="199" y="37"/>
                    <a:pt x="199" y="37"/>
                    <a:pt x="199" y="37"/>
                  </a:cubicBezTo>
                  <a:cubicBezTo>
                    <a:pt x="201" y="36"/>
                    <a:pt x="201" y="36"/>
                    <a:pt x="201" y="36"/>
                  </a:cubicBezTo>
                  <a:cubicBezTo>
                    <a:pt x="203" y="37"/>
                    <a:pt x="203" y="37"/>
                    <a:pt x="203" y="37"/>
                  </a:cubicBezTo>
                  <a:cubicBezTo>
                    <a:pt x="203" y="35"/>
                    <a:pt x="203" y="35"/>
                    <a:pt x="203" y="35"/>
                  </a:cubicBezTo>
                  <a:cubicBezTo>
                    <a:pt x="203" y="34"/>
                    <a:pt x="203" y="34"/>
                    <a:pt x="203" y="34"/>
                  </a:cubicBezTo>
                  <a:cubicBezTo>
                    <a:pt x="204" y="32"/>
                    <a:pt x="204" y="32"/>
                    <a:pt x="204" y="32"/>
                  </a:cubicBezTo>
                  <a:cubicBezTo>
                    <a:pt x="207" y="31"/>
                    <a:pt x="207" y="31"/>
                    <a:pt x="207" y="31"/>
                  </a:cubicBezTo>
                  <a:cubicBezTo>
                    <a:pt x="207" y="29"/>
                    <a:pt x="207" y="29"/>
                    <a:pt x="207" y="29"/>
                  </a:cubicBezTo>
                  <a:cubicBezTo>
                    <a:pt x="207" y="27"/>
                    <a:pt x="207" y="27"/>
                    <a:pt x="207" y="27"/>
                  </a:cubicBezTo>
                  <a:cubicBezTo>
                    <a:pt x="207" y="24"/>
                    <a:pt x="207" y="24"/>
                    <a:pt x="207" y="24"/>
                  </a:cubicBezTo>
                  <a:cubicBezTo>
                    <a:pt x="208" y="24"/>
                    <a:pt x="208" y="24"/>
                    <a:pt x="208" y="24"/>
                  </a:cubicBezTo>
                  <a:cubicBezTo>
                    <a:pt x="212" y="24"/>
                    <a:pt x="212" y="24"/>
                    <a:pt x="212" y="24"/>
                  </a:cubicBezTo>
                  <a:cubicBezTo>
                    <a:pt x="214" y="24"/>
                    <a:pt x="214" y="24"/>
                    <a:pt x="214" y="24"/>
                  </a:cubicBezTo>
                  <a:cubicBezTo>
                    <a:pt x="215" y="23"/>
                    <a:pt x="215" y="23"/>
                    <a:pt x="215" y="23"/>
                  </a:cubicBezTo>
                  <a:cubicBezTo>
                    <a:pt x="217" y="23"/>
                    <a:pt x="217" y="23"/>
                    <a:pt x="217" y="23"/>
                  </a:cubicBezTo>
                  <a:cubicBezTo>
                    <a:pt x="218" y="25"/>
                    <a:pt x="218" y="25"/>
                    <a:pt x="218" y="25"/>
                  </a:cubicBezTo>
                  <a:cubicBezTo>
                    <a:pt x="219" y="25"/>
                    <a:pt x="219" y="25"/>
                    <a:pt x="219" y="25"/>
                  </a:cubicBezTo>
                  <a:cubicBezTo>
                    <a:pt x="221" y="24"/>
                    <a:pt x="221" y="24"/>
                    <a:pt x="221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3" y="22"/>
                    <a:pt x="223" y="22"/>
                    <a:pt x="223" y="22"/>
                  </a:cubicBezTo>
                  <a:cubicBezTo>
                    <a:pt x="222" y="20"/>
                    <a:pt x="222" y="20"/>
                    <a:pt x="222" y="20"/>
                  </a:cubicBezTo>
                  <a:cubicBezTo>
                    <a:pt x="223" y="18"/>
                    <a:pt x="223" y="18"/>
                    <a:pt x="223" y="18"/>
                  </a:cubicBezTo>
                  <a:cubicBezTo>
                    <a:pt x="224" y="17"/>
                    <a:pt x="224" y="17"/>
                    <a:pt x="224" y="17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3" y="13"/>
                    <a:pt x="223" y="13"/>
                    <a:pt x="223" y="13"/>
                  </a:cubicBezTo>
                  <a:cubicBezTo>
                    <a:pt x="222" y="12"/>
                    <a:pt x="222" y="12"/>
                    <a:pt x="222" y="12"/>
                  </a:cubicBezTo>
                  <a:cubicBezTo>
                    <a:pt x="222" y="10"/>
                    <a:pt x="222" y="10"/>
                    <a:pt x="222" y="10"/>
                  </a:cubicBezTo>
                  <a:cubicBezTo>
                    <a:pt x="221" y="9"/>
                    <a:pt x="221" y="9"/>
                    <a:pt x="221" y="9"/>
                  </a:cubicBezTo>
                  <a:cubicBezTo>
                    <a:pt x="220" y="11"/>
                    <a:pt x="220" y="11"/>
                    <a:pt x="220" y="11"/>
                  </a:cubicBezTo>
                  <a:cubicBezTo>
                    <a:pt x="219" y="13"/>
                    <a:pt x="219" y="13"/>
                    <a:pt x="219" y="13"/>
                  </a:cubicBezTo>
                  <a:cubicBezTo>
                    <a:pt x="218" y="15"/>
                    <a:pt x="218" y="15"/>
                    <a:pt x="218" y="15"/>
                  </a:cubicBezTo>
                  <a:cubicBezTo>
                    <a:pt x="215" y="14"/>
                    <a:pt x="215" y="14"/>
                    <a:pt x="215" y="14"/>
                  </a:cubicBezTo>
                  <a:cubicBezTo>
                    <a:pt x="215" y="13"/>
                    <a:pt x="215" y="13"/>
                    <a:pt x="215" y="13"/>
                  </a:cubicBezTo>
                  <a:cubicBezTo>
                    <a:pt x="216" y="12"/>
                    <a:pt x="216" y="12"/>
                    <a:pt x="216" y="12"/>
                  </a:cubicBezTo>
                  <a:cubicBezTo>
                    <a:pt x="217" y="12"/>
                    <a:pt x="217" y="12"/>
                    <a:pt x="217" y="12"/>
                  </a:cubicBezTo>
                  <a:cubicBezTo>
                    <a:pt x="217" y="11"/>
                    <a:pt x="217" y="11"/>
                    <a:pt x="217" y="11"/>
                  </a:cubicBezTo>
                  <a:cubicBezTo>
                    <a:pt x="215" y="10"/>
                    <a:pt x="215" y="10"/>
                    <a:pt x="215" y="10"/>
                  </a:cubicBezTo>
                  <a:cubicBezTo>
                    <a:pt x="213" y="10"/>
                    <a:pt x="213" y="10"/>
                    <a:pt x="213" y="10"/>
                  </a:cubicBezTo>
                  <a:cubicBezTo>
                    <a:pt x="212" y="10"/>
                    <a:pt x="212" y="10"/>
                    <a:pt x="212" y="10"/>
                  </a:cubicBezTo>
                  <a:cubicBezTo>
                    <a:pt x="212" y="8"/>
                    <a:pt x="212" y="8"/>
                    <a:pt x="212" y="8"/>
                  </a:cubicBezTo>
                  <a:cubicBezTo>
                    <a:pt x="212" y="6"/>
                    <a:pt x="212" y="6"/>
                    <a:pt x="212" y="6"/>
                  </a:cubicBezTo>
                  <a:cubicBezTo>
                    <a:pt x="213" y="5"/>
                    <a:pt x="213" y="5"/>
                    <a:pt x="213" y="5"/>
                  </a:cubicBezTo>
                  <a:cubicBezTo>
                    <a:pt x="215" y="5"/>
                    <a:pt x="215" y="5"/>
                    <a:pt x="215" y="5"/>
                  </a:cubicBezTo>
                  <a:cubicBezTo>
                    <a:pt x="217" y="3"/>
                    <a:pt x="217" y="3"/>
                    <a:pt x="217" y="3"/>
                  </a:cubicBezTo>
                  <a:cubicBezTo>
                    <a:pt x="219" y="3"/>
                    <a:pt x="219" y="3"/>
                    <a:pt x="219" y="3"/>
                  </a:cubicBezTo>
                  <a:cubicBezTo>
                    <a:pt x="221" y="2"/>
                    <a:pt x="221" y="2"/>
                    <a:pt x="221" y="2"/>
                  </a:cubicBezTo>
                  <a:cubicBezTo>
                    <a:pt x="223" y="1"/>
                    <a:pt x="223" y="1"/>
                    <a:pt x="223" y="1"/>
                  </a:cubicBezTo>
                  <a:cubicBezTo>
                    <a:pt x="225" y="2"/>
                    <a:pt x="225" y="2"/>
                    <a:pt x="225" y="2"/>
                  </a:cubicBezTo>
                  <a:cubicBezTo>
                    <a:pt x="226" y="2"/>
                    <a:pt x="226" y="2"/>
                    <a:pt x="226" y="2"/>
                  </a:cubicBezTo>
                  <a:cubicBezTo>
                    <a:pt x="228" y="4"/>
                    <a:pt x="228" y="4"/>
                    <a:pt x="228" y="4"/>
                  </a:cubicBezTo>
                  <a:cubicBezTo>
                    <a:pt x="229" y="5"/>
                    <a:pt x="229" y="5"/>
                    <a:pt x="229" y="5"/>
                  </a:cubicBezTo>
                  <a:cubicBezTo>
                    <a:pt x="230" y="3"/>
                    <a:pt x="230" y="3"/>
                    <a:pt x="230" y="3"/>
                  </a:cubicBezTo>
                  <a:cubicBezTo>
                    <a:pt x="230" y="1"/>
                    <a:pt x="230" y="1"/>
                    <a:pt x="230" y="1"/>
                  </a:cubicBezTo>
                  <a:cubicBezTo>
                    <a:pt x="232" y="1"/>
                    <a:pt x="232" y="1"/>
                    <a:pt x="232" y="1"/>
                  </a:cubicBezTo>
                  <a:cubicBezTo>
                    <a:pt x="233" y="3"/>
                    <a:pt x="233" y="3"/>
                    <a:pt x="233" y="3"/>
                  </a:cubicBezTo>
                  <a:cubicBezTo>
                    <a:pt x="234" y="5"/>
                    <a:pt x="234" y="5"/>
                    <a:pt x="234" y="5"/>
                  </a:cubicBezTo>
                  <a:cubicBezTo>
                    <a:pt x="237" y="5"/>
                    <a:pt x="237" y="5"/>
                    <a:pt x="237" y="5"/>
                  </a:cubicBezTo>
                  <a:cubicBezTo>
                    <a:pt x="238" y="8"/>
                    <a:pt x="238" y="8"/>
                    <a:pt x="238" y="8"/>
                  </a:cubicBezTo>
                  <a:cubicBezTo>
                    <a:pt x="240" y="9"/>
                    <a:pt x="240" y="9"/>
                    <a:pt x="240" y="9"/>
                  </a:cubicBezTo>
                  <a:cubicBezTo>
                    <a:pt x="240" y="8"/>
                    <a:pt x="240" y="8"/>
                    <a:pt x="240" y="8"/>
                  </a:cubicBezTo>
                  <a:cubicBezTo>
                    <a:pt x="240" y="6"/>
                    <a:pt x="240" y="6"/>
                    <a:pt x="240" y="6"/>
                  </a:cubicBezTo>
                  <a:cubicBezTo>
                    <a:pt x="240" y="5"/>
                    <a:pt x="240" y="5"/>
                    <a:pt x="240" y="5"/>
                  </a:cubicBezTo>
                  <a:cubicBezTo>
                    <a:pt x="239" y="3"/>
                    <a:pt x="239" y="3"/>
                    <a:pt x="239" y="3"/>
                  </a:cubicBezTo>
                  <a:cubicBezTo>
                    <a:pt x="241" y="1"/>
                    <a:pt x="241" y="1"/>
                    <a:pt x="241" y="1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5" y="2"/>
                    <a:pt x="245" y="2"/>
                    <a:pt x="245" y="2"/>
                  </a:cubicBezTo>
                  <a:cubicBezTo>
                    <a:pt x="246" y="0"/>
                    <a:pt x="246" y="0"/>
                    <a:pt x="246" y="0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247" y="5"/>
                    <a:pt x="247" y="5"/>
                    <a:pt x="247" y="5"/>
                  </a:cubicBezTo>
                  <a:cubicBezTo>
                    <a:pt x="246" y="6"/>
                    <a:pt x="246" y="6"/>
                    <a:pt x="246" y="6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7" y="16"/>
                    <a:pt x="247" y="16"/>
                    <a:pt x="247" y="16"/>
                  </a:cubicBezTo>
                  <a:cubicBezTo>
                    <a:pt x="248" y="17"/>
                    <a:pt x="248" y="17"/>
                    <a:pt x="248" y="17"/>
                  </a:cubicBezTo>
                  <a:cubicBezTo>
                    <a:pt x="251" y="17"/>
                    <a:pt x="251" y="17"/>
                    <a:pt x="251" y="17"/>
                  </a:cubicBezTo>
                  <a:cubicBezTo>
                    <a:pt x="252" y="16"/>
                    <a:pt x="252" y="16"/>
                    <a:pt x="252" y="16"/>
                  </a:cubicBezTo>
                  <a:cubicBezTo>
                    <a:pt x="252" y="14"/>
                    <a:pt x="252" y="14"/>
                    <a:pt x="252" y="14"/>
                  </a:cubicBezTo>
                  <a:cubicBezTo>
                    <a:pt x="251" y="13"/>
                    <a:pt x="251" y="13"/>
                    <a:pt x="251" y="13"/>
                  </a:cubicBezTo>
                  <a:cubicBezTo>
                    <a:pt x="252" y="11"/>
                    <a:pt x="252" y="11"/>
                    <a:pt x="252" y="11"/>
                  </a:cubicBezTo>
                  <a:cubicBezTo>
                    <a:pt x="254" y="10"/>
                    <a:pt x="254" y="10"/>
                    <a:pt x="254" y="10"/>
                  </a:cubicBezTo>
                  <a:cubicBezTo>
                    <a:pt x="255" y="12"/>
                    <a:pt x="255" y="12"/>
                    <a:pt x="255" y="12"/>
                  </a:cubicBezTo>
                  <a:cubicBezTo>
                    <a:pt x="255" y="14"/>
                    <a:pt x="255" y="14"/>
                    <a:pt x="255" y="14"/>
                  </a:cubicBezTo>
                  <a:cubicBezTo>
                    <a:pt x="257" y="16"/>
                    <a:pt x="257" y="16"/>
                    <a:pt x="257" y="16"/>
                  </a:cubicBezTo>
                  <a:cubicBezTo>
                    <a:pt x="258" y="19"/>
                    <a:pt x="258" y="19"/>
                    <a:pt x="258" y="19"/>
                  </a:cubicBezTo>
                  <a:cubicBezTo>
                    <a:pt x="259" y="18"/>
                    <a:pt x="259" y="18"/>
                    <a:pt x="259" y="18"/>
                  </a:cubicBezTo>
                  <a:cubicBezTo>
                    <a:pt x="260" y="17"/>
                    <a:pt x="260" y="17"/>
                    <a:pt x="260" y="17"/>
                  </a:cubicBezTo>
                  <a:cubicBezTo>
                    <a:pt x="261" y="16"/>
                    <a:pt x="261" y="16"/>
                    <a:pt x="261" y="16"/>
                  </a:cubicBezTo>
                  <a:cubicBezTo>
                    <a:pt x="261" y="14"/>
                    <a:pt x="261" y="14"/>
                    <a:pt x="261" y="14"/>
                  </a:cubicBezTo>
                  <a:cubicBezTo>
                    <a:pt x="262" y="12"/>
                    <a:pt x="262" y="12"/>
                    <a:pt x="262" y="12"/>
                  </a:cubicBezTo>
                  <a:cubicBezTo>
                    <a:pt x="264" y="13"/>
                    <a:pt x="264" y="13"/>
                    <a:pt x="264" y="13"/>
                  </a:cubicBezTo>
                  <a:cubicBezTo>
                    <a:pt x="265" y="15"/>
                    <a:pt x="265" y="15"/>
                    <a:pt x="265" y="15"/>
                  </a:cubicBezTo>
                  <a:cubicBezTo>
                    <a:pt x="267" y="17"/>
                    <a:pt x="267" y="17"/>
                    <a:pt x="267" y="17"/>
                  </a:cubicBezTo>
                  <a:cubicBezTo>
                    <a:pt x="268" y="19"/>
                    <a:pt x="268" y="19"/>
                    <a:pt x="268" y="19"/>
                  </a:cubicBezTo>
                  <a:cubicBezTo>
                    <a:pt x="267" y="20"/>
                    <a:pt x="267" y="20"/>
                    <a:pt x="267" y="20"/>
                  </a:cubicBezTo>
                  <a:cubicBezTo>
                    <a:pt x="267" y="23"/>
                    <a:pt x="267" y="23"/>
                    <a:pt x="267" y="23"/>
                  </a:cubicBezTo>
                  <a:cubicBezTo>
                    <a:pt x="268" y="24"/>
                    <a:pt x="268" y="24"/>
                    <a:pt x="268" y="24"/>
                  </a:cubicBezTo>
                  <a:cubicBezTo>
                    <a:pt x="270" y="26"/>
                    <a:pt x="270" y="26"/>
                    <a:pt x="270" y="26"/>
                  </a:cubicBezTo>
                  <a:cubicBezTo>
                    <a:pt x="273" y="29"/>
                    <a:pt x="273" y="29"/>
                    <a:pt x="273" y="29"/>
                  </a:cubicBezTo>
                  <a:cubicBezTo>
                    <a:pt x="272" y="31"/>
                    <a:pt x="272" y="31"/>
                    <a:pt x="272" y="31"/>
                  </a:cubicBezTo>
                  <a:cubicBezTo>
                    <a:pt x="270" y="32"/>
                    <a:pt x="270" y="32"/>
                    <a:pt x="270" y="32"/>
                  </a:cubicBezTo>
                  <a:cubicBezTo>
                    <a:pt x="269" y="34"/>
                    <a:pt x="269" y="34"/>
                    <a:pt x="269" y="34"/>
                  </a:cubicBezTo>
                  <a:cubicBezTo>
                    <a:pt x="267" y="36"/>
                    <a:pt x="267" y="36"/>
                    <a:pt x="267" y="36"/>
                  </a:cubicBezTo>
                  <a:cubicBezTo>
                    <a:pt x="266" y="37"/>
                    <a:pt x="266" y="37"/>
                    <a:pt x="266" y="37"/>
                  </a:cubicBezTo>
                  <a:cubicBezTo>
                    <a:pt x="265" y="40"/>
                    <a:pt x="265" y="40"/>
                    <a:pt x="265" y="40"/>
                  </a:cubicBezTo>
                  <a:cubicBezTo>
                    <a:pt x="266" y="41"/>
                    <a:pt x="266" y="41"/>
                    <a:pt x="266" y="41"/>
                  </a:cubicBezTo>
                  <a:cubicBezTo>
                    <a:pt x="269" y="42"/>
                    <a:pt x="269" y="42"/>
                    <a:pt x="269" y="42"/>
                  </a:cubicBezTo>
                  <a:cubicBezTo>
                    <a:pt x="271" y="42"/>
                    <a:pt x="271" y="42"/>
                    <a:pt x="271" y="42"/>
                  </a:cubicBezTo>
                  <a:cubicBezTo>
                    <a:pt x="272" y="40"/>
                    <a:pt x="272" y="40"/>
                    <a:pt x="272" y="40"/>
                  </a:cubicBezTo>
                  <a:cubicBezTo>
                    <a:pt x="272" y="38"/>
                    <a:pt x="272" y="38"/>
                    <a:pt x="272" y="38"/>
                  </a:cubicBezTo>
                  <a:cubicBezTo>
                    <a:pt x="273" y="36"/>
                    <a:pt x="273" y="36"/>
                    <a:pt x="273" y="36"/>
                  </a:cubicBezTo>
                  <a:cubicBezTo>
                    <a:pt x="273" y="35"/>
                    <a:pt x="273" y="35"/>
                    <a:pt x="273" y="35"/>
                  </a:cubicBezTo>
                  <a:cubicBezTo>
                    <a:pt x="275" y="35"/>
                    <a:pt x="275" y="35"/>
                    <a:pt x="275" y="35"/>
                  </a:cubicBezTo>
                  <a:cubicBezTo>
                    <a:pt x="277" y="36"/>
                    <a:pt x="277" y="36"/>
                    <a:pt x="277" y="36"/>
                  </a:cubicBezTo>
                  <a:cubicBezTo>
                    <a:pt x="277" y="39"/>
                    <a:pt x="277" y="39"/>
                    <a:pt x="277" y="39"/>
                  </a:cubicBezTo>
                  <a:cubicBezTo>
                    <a:pt x="276" y="42"/>
                    <a:pt x="276" y="42"/>
                    <a:pt x="276" y="42"/>
                  </a:cubicBezTo>
                  <a:cubicBezTo>
                    <a:pt x="277" y="46"/>
                    <a:pt x="277" y="46"/>
                    <a:pt x="277" y="46"/>
                  </a:cubicBezTo>
                  <a:cubicBezTo>
                    <a:pt x="277" y="49"/>
                    <a:pt x="277" y="49"/>
                    <a:pt x="277" y="49"/>
                  </a:cubicBezTo>
                  <a:cubicBezTo>
                    <a:pt x="277" y="51"/>
                    <a:pt x="277" y="51"/>
                    <a:pt x="277" y="51"/>
                  </a:cubicBezTo>
                  <a:cubicBezTo>
                    <a:pt x="278" y="53"/>
                    <a:pt x="278" y="53"/>
                    <a:pt x="278" y="53"/>
                  </a:cubicBezTo>
                  <a:cubicBezTo>
                    <a:pt x="282" y="53"/>
                    <a:pt x="282" y="53"/>
                    <a:pt x="282" y="53"/>
                  </a:cubicBezTo>
                  <a:cubicBezTo>
                    <a:pt x="284" y="52"/>
                    <a:pt x="284" y="52"/>
                    <a:pt x="284" y="52"/>
                  </a:cubicBezTo>
                  <a:cubicBezTo>
                    <a:pt x="286" y="53"/>
                    <a:pt x="286" y="53"/>
                    <a:pt x="286" y="53"/>
                  </a:cubicBezTo>
                  <a:cubicBezTo>
                    <a:pt x="288" y="53"/>
                    <a:pt x="288" y="53"/>
                    <a:pt x="288" y="53"/>
                  </a:cubicBezTo>
                  <a:cubicBezTo>
                    <a:pt x="289" y="51"/>
                    <a:pt x="289" y="51"/>
                    <a:pt x="289" y="51"/>
                  </a:cubicBezTo>
                  <a:cubicBezTo>
                    <a:pt x="288" y="50"/>
                    <a:pt x="288" y="50"/>
                    <a:pt x="288" y="50"/>
                  </a:cubicBezTo>
                  <a:cubicBezTo>
                    <a:pt x="289" y="47"/>
                    <a:pt x="289" y="47"/>
                    <a:pt x="289" y="47"/>
                  </a:cubicBezTo>
                  <a:cubicBezTo>
                    <a:pt x="291" y="46"/>
                    <a:pt x="291" y="46"/>
                    <a:pt x="291" y="46"/>
                  </a:cubicBezTo>
                  <a:cubicBezTo>
                    <a:pt x="291" y="44"/>
                    <a:pt x="291" y="44"/>
                    <a:pt x="291" y="44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4" y="46"/>
                    <a:pt x="294" y="46"/>
                    <a:pt x="294" y="46"/>
                  </a:cubicBezTo>
                  <a:cubicBezTo>
                    <a:pt x="296" y="47"/>
                    <a:pt x="296" y="47"/>
                    <a:pt x="296" y="47"/>
                  </a:cubicBezTo>
                  <a:cubicBezTo>
                    <a:pt x="298" y="48"/>
                    <a:pt x="298" y="48"/>
                    <a:pt x="298" y="48"/>
                  </a:cubicBezTo>
                  <a:cubicBezTo>
                    <a:pt x="298" y="50"/>
                    <a:pt x="298" y="50"/>
                    <a:pt x="298" y="50"/>
                  </a:cubicBezTo>
                  <a:cubicBezTo>
                    <a:pt x="299" y="53"/>
                    <a:pt x="299" y="53"/>
                    <a:pt x="299" y="53"/>
                  </a:cubicBezTo>
                  <a:cubicBezTo>
                    <a:pt x="299" y="56"/>
                    <a:pt x="299" y="56"/>
                    <a:pt x="299" y="56"/>
                  </a:cubicBezTo>
                  <a:cubicBezTo>
                    <a:pt x="297" y="58"/>
                    <a:pt x="297" y="58"/>
                    <a:pt x="297" y="58"/>
                  </a:cubicBezTo>
                  <a:cubicBezTo>
                    <a:pt x="296" y="61"/>
                    <a:pt x="296" y="61"/>
                    <a:pt x="296" y="61"/>
                  </a:cubicBezTo>
                  <a:cubicBezTo>
                    <a:pt x="298" y="61"/>
                    <a:pt x="298" y="61"/>
                    <a:pt x="298" y="61"/>
                  </a:cubicBezTo>
                  <a:cubicBezTo>
                    <a:pt x="300" y="61"/>
                    <a:pt x="300" y="61"/>
                    <a:pt x="300" y="61"/>
                  </a:cubicBezTo>
                  <a:cubicBezTo>
                    <a:pt x="301" y="63"/>
                    <a:pt x="301" y="63"/>
                    <a:pt x="301" y="63"/>
                  </a:cubicBezTo>
                  <a:cubicBezTo>
                    <a:pt x="303" y="65"/>
                    <a:pt x="303" y="65"/>
                    <a:pt x="303" y="65"/>
                  </a:cubicBezTo>
                  <a:cubicBezTo>
                    <a:pt x="304" y="68"/>
                    <a:pt x="304" y="68"/>
                    <a:pt x="304" y="68"/>
                  </a:cubicBezTo>
                  <a:cubicBezTo>
                    <a:pt x="302" y="69"/>
                    <a:pt x="302" y="69"/>
                    <a:pt x="302" y="69"/>
                  </a:cubicBezTo>
                  <a:cubicBezTo>
                    <a:pt x="300" y="70"/>
                    <a:pt x="300" y="70"/>
                    <a:pt x="300" y="70"/>
                  </a:cubicBezTo>
                  <a:cubicBezTo>
                    <a:pt x="299" y="69"/>
                    <a:pt x="299" y="69"/>
                    <a:pt x="299" y="69"/>
                  </a:cubicBezTo>
                  <a:cubicBezTo>
                    <a:pt x="298" y="70"/>
                    <a:pt x="298" y="70"/>
                    <a:pt x="298" y="70"/>
                  </a:cubicBezTo>
                  <a:cubicBezTo>
                    <a:pt x="299" y="72"/>
                    <a:pt x="299" y="72"/>
                    <a:pt x="299" y="72"/>
                  </a:cubicBezTo>
                  <a:cubicBezTo>
                    <a:pt x="299" y="74"/>
                    <a:pt x="299" y="74"/>
                    <a:pt x="299" y="74"/>
                  </a:cubicBezTo>
                  <a:cubicBezTo>
                    <a:pt x="297" y="75"/>
                    <a:pt x="297" y="75"/>
                    <a:pt x="297" y="75"/>
                  </a:cubicBezTo>
                  <a:cubicBezTo>
                    <a:pt x="297" y="77"/>
                    <a:pt x="297" y="77"/>
                    <a:pt x="297" y="77"/>
                  </a:cubicBezTo>
                  <a:cubicBezTo>
                    <a:pt x="299" y="79"/>
                    <a:pt x="299" y="79"/>
                    <a:pt x="299" y="79"/>
                  </a:cubicBezTo>
                  <a:cubicBezTo>
                    <a:pt x="301" y="80"/>
                    <a:pt x="301" y="80"/>
                    <a:pt x="301" y="80"/>
                  </a:cubicBezTo>
                  <a:cubicBezTo>
                    <a:pt x="302" y="82"/>
                    <a:pt x="302" y="82"/>
                    <a:pt x="302" y="82"/>
                  </a:cubicBezTo>
                  <a:cubicBezTo>
                    <a:pt x="300" y="83"/>
                    <a:pt x="300" y="83"/>
                    <a:pt x="300" y="83"/>
                  </a:cubicBezTo>
                  <a:cubicBezTo>
                    <a:pt x="301" y="86"/>
                    <a:pt x="301" y="86"/>
                    <a:pt x="301" y="86"/>
                  </a:cubicBezTo>
                  <a:cubicBezTo>
                    <a:pt x="302" y="87"/>
                    <a:pt x="302" y="87"/>
                    <a:pt x="302" y="87"/>
                  </a:cubicBezTo>
                  <a:cubicBezTo>
                    <a:pt x="300" y="88"/>
                    <a:pt x="300" y="88"/>
                    <a:pt x="300" y="88"/>
                  </a:cubicBezTo>
                  <a:cubicBezTo>
                    <a:pt x="299" y="88"/>
                    <a:pt x="299" y="88"/>
                    <a:pt x="299" y="88"/>
                  </a:cubicBezTo>
                  <a:cubicBezTo>
                    <a:pt x="298" y="90"/>
                    <a:pt x="298" y="90"/>
                    <a:pt x="298" y="90"/>
                  </a:cubicBezTo>
                  <a:cubicBezTo>
                    <a:pt x="299" y="92"/>
                    <a:pt x="299" y="92"/>
                    <a:pt x="299" y="92"/>
                  </a:cubicBezTo>
                  <a:cubicBezTo>
                    <a:pt x="300" y="97"/>
                    <a:pt x="300" y="97"/>
                    <a:pt x="300" y="97"/>
                  </a:cubicBezTo>
                  <a:cubicBezTo>
                    <a:pt x="301" y="101"/>
                    <a:pt x="301" y="101"/>
                    <a:pt x="301" y="101"/>
                  </a:cubicBezTo>
                  <a:cubicBezTo>
                    <a:pt x="303" y="103"/>
                    <a:pt x="303" y="103"/>
                    <a:pt x="303" y="103"/>
                  </a:cubicBezTo>
                  <a:cubicBezTo>
                    <a:pt x="306" y="106"/>
                    <a:pt x="306" y="106"/>
                    <a:pt x="306" y="106"/>
                  </a:cubicBezTo>
                  <a:cubicBezTo>
                    <a:pt x="310" y="107"/>
                    <a:pt x="310" y="107"/>
                    <a:pt x="310" y="107"/>
                  </a:cubicBezTo>
                  <a:cubicBezTo>
                    <a:pt x="313" y="109"/>
                    <a:pt x="313" y="109"/>
                    <a:pt x="313" y="109"/>
                  </a:cubicBezTo>
                  <a:cubicBezTo>
                    <a:pt x="314" y="112"/>
                    <a:pt x="314" y="112"/>
                    <a:pt x="314" y="112"/>
                  </a:cubicBezTo>
                  <a:cubicBezTo>
                    <a:pt x="313" y="114"/>
                    <a:pt x="313" y="114"/>
                    <a:pt x="313" y="114"/>
                  </a:cubicBezTo>
                  <a:cubicBezTo>
                    <a:pt x="312" y="114"/>
                    <a:pt x="312" y="114"/>
                    <a:pt x="312" y="114"/>
                  </a:cubicBezTo>
                  <a:cubicBezTo>
                    <a:pt x="309" y="116"/>
                    <a:pt x="309" y="116"/>
                    <a:pt x="309" y="116"/>
                  </a:cubicBezTo>
                  <a:cubicBezTo>
                    <a:pt x="309" y="119"/>
                    <a:pt x="309" y="119"/>
                    <a:pt x="309" y="119"/>
                  </a:cubicBezTo>
                  <a:cubicBezTo>
                    <a:pt x="310" y="121"/>
                    <a:pt x="310" y="121"/>
                    <a:pt x="310" y="121"/>
                  </a:cubicBezTo>
                  <a:cubicBezTo>
                    <a:pt x="313" y="123"/>
                    <a:pt x="313" y="123"/>
                    <a:pt x="313" y="123"/>
                  </a:cubicBezTo>
                  <a:cubicBezTo>
                    <a:pt x="314" y="125"/>
                    <a:pt x="314" y="125"/>
                    <a:pt x="314" y="125"/>
                  </a:cubicBezTo>
                  <a:cubicBezTo>
                    <a:pt x="316" y="128"/>
                    <a:pt x="316" y="128"/>
                    <a:pt x="316" y="128"/>
                  </a:cubicBezTo>
                  <a:cubicBezTo>
                    <a:pt x="317" y="129"/>
                    <a:pt x="317" y="129"/>
                    <a:pt x="317" y="129"/>
                  </a:cubicBezTo>
                  <a:cubicBezTo>
                    <a:pt x="320" y="129"/>
                    <a:pt x="320" y="129"/>
                    <a:pt x="320" y="129"/>
                  </a:cubicBezTo>
                  <a:cubicBezTo>
                    <a:pt x="323" y="130"/>
                    <a:pt x="323" y="130"/>
                    <a:pt x="323" y="130"/>
                  </a:cubicBezTo>
                  <a:cubicBezTo>
                    <a:pt x="325" y="132"/>
                    <a:pt x="325" y="132"/>
                    <a:pt x="325" y="132"/>
                  </a:cubicBezTo>
                  <a:cubicBezTo>
                    <a:pt x="330" y="136"/>
                    <a:pt x="330" y="136"/>
                    <a:pt x="330" y="136"/>
                  </a:cubicBezTo>
                  <a:cubicBezTo>
                    <a:pt x="333" y="140"/>
                    <a:pt x="333" y="140"/>
                    <a:pt x="333" y="140"/>
                  </a:cubicBezTo>
                  <a:cubicBezTo>
                    <a:pt x="336" y="145"/>
                    <a:pt x="336" y="145"/>
                    <a:pt x="336" y="145"/>
                  </a:cubicBezTo>
                  <a:cubicBezTo>
                    <a:pt x="336" y="147"/>
                    <a:pt x="336" y="147"/>
                    <a:pt x="336" y="147"/>
                  </a:cubicBezTo>
                  <a:cubicBezTo>
                    <a:pt x="335" y="149"/>
                    <a:pt x="335" y="149"/>
                    <a:pt x="335" y="149"/>
                  </a:cubicBezTo>
                  <a:cubicBezTo>
                    <a:pt x="333" y="149"/>
                    <a:pt x="333" y="149"/>
                    <a:pt x="333" y="149"/>
                  </a:cubicBezTo>
                  <a:cubicBezTo>
                    <a:pt x="332" y="151"/>
                    <a:pt x="332" y="151"/>
                    <a:pt x="332" y="151"/>
                  </a:cubicBezTo>
                  <a:cubicBezTo>
                    <a:pt x="333" y="153"/>
                    <a:pt x="333" y="153"/>
                    <a:pt x="333" y="153"/>
                  </a:cubicBezTo>
                  <a:cubicBezTo>
                    <a:pt x="336" y="154"/>
                    <a:pt x="336" y="154"/>
                    <a:pt x="336" y="154"/>
                  </a:cubicBezTo>
                  <a:cubicBezTo>
                    <a:pt x="336" y="157"/>
                    <a:pt x="336" y="157"/>
                    <a:pt x="336" y="157"/>
                  </a:cubicBezTo>
                  <a:cubicBezTo>
                    <a:pt x="335" y="159"/>
                    <a:pt x="335" y="159"/>
                    <a:pt x="335" y="159"/>
                  </a:cubicBezTo>
                  <a:cubicBezTo>
                    <a:pt x="333" y="161"/>
                    <a:pt x="333" y="161"/>
                    <a:pt x="333" y="161"/>
                  </a:cubicBezTo>
                  <a:cubicBezTo>
                    <a:pt x="333" y="163"/>
                    <a:pt x="333" y="163"/>
                    <a:pt x="333" y="163"/>
                  </a:cubicBezTo>
                  <a:cubicBezTo>
                    <a:pt x="334" y="164"/>
                    <a:pt x="334" y="164"/>
                    <a:pt x="334" y="164"/>
                  </a:cubicBezTo>
                  <a:cubicBezTo>
                    <a:pt x="335" y="164"/>
                    <a:pt x="335" y="164"/>
                    <a:pt x="335" y="164"/>
                  </a:cubicBezTo>
                  <a:cubicBezTo>
                    <a:pt x="335" y="167"/>
                    <a:pt x="335" y="167"/>
                    <a:pt x="335" y="167"/>
                  </a:cubicBezTo>
                  <a:cubicBezTo>
                    <a:pt x="335" y="169"/>
                    <a:pt x="335" y="169"/>
                    <a:pt x="335" y="169"/>
                  </a:cubicBezTo>
                  <a:cubicBezTo>
                    <a:pt x="334" y="172"/>
                    <a:pt x="334" y="172"/>
                    <a:pt x="334" y="172"/>
                  </a:cubicBezTo>
                  <a:cubicBezTo>
                    <a:pt x="332" y="172"/>
                    <a:pt x="332" y="172"/>
                    <a:pt x="332" y="172"/>
                  </a:cubicBezTo>
                  <a:cubicBezTo>
                    <a:pt x="331" y="173"/>
                    <a:pt x="331" y="173"/>
                    <a:pt x="331" y="173"/>
                  </a:cubicBezTo>
                  <a:cubicBezTo>
                    <a:pt x="332" y="176"/>
                    <a:pt x="332" y="176"/>
                    <a:pt x="332" y="176"/>
                  </a:cubicBezTo>
                  <a:cubicBezTo>
                    <a:pt x="332" y="178"/>
                    <a:pt x="332" y="178"/>
                    <a:pt x="332" y="178"/>
                  </a:cubicBezTo>
                  <a:cubicBezTo>
                    <a:pt x="334" y="179"/>
                    <a:pt x="334" y="179"/>
                    <a:pt x="334" y="179"/>
                  </a:cubicBezTo>
                  <a:cubicBezTo>
                    <a:pt x="335" y="178"/>
                    <a:pt x="335" y="178"/>
                    <a:pt x="335" y="178"/>
                  </a:cubicBezTo>
                  <a:cubicBezTo>
                    <a:pt x="336" y="178"/>
                    <a:pt x="336" y="178"/>
                    <a:pt x="336" y="178"/>
                  </a:cubicBezTo>
                  <a:cubicBezTo>
                    <a:pt x="338" y="180"/>
                    <a:pt x="338" y="180"/>
                    <a:pt x="338" y="180"/>
                  </a:cubicBezTo>
                  <a:cubicBezTo>
                    <a:pt x="338" y="183"/>
                    <a:pt x="338" y="183"/>
                    <a:pt x="338" y="183"/>
                  </a:cubicBezTo>
                  <a:cubicBezTo>
                    <a:pt x="340" y="186"/>
                    <a:pt x="340" y="186"/>
                    <a:pt x="340" y="186"/>
                  </a:cubicBezTo>
                  <a:cubicBezTo>
                    <a:pt x="339" y="187"/>
                    <a:pt x="339" y="187"/>
                    <a:pt x="339" y="187"/>
                  </a:cubicBezTo>
                  <a:cubicBezTo>
                    <a:pt x="337" y="188"/>
                    <a:pt x="337" y="188"/>
                    <a:pt x="337" y="188"/>
                  </a:cubicBezTo>
                  <a:cubicBezTo>
                    <a:pt x="335" y="191"/>
                    <a:pt x="335" y="191"/>
                    <a:pt x="335" y="191"/>
                  </a:cubicBezTo>
                  <a:cubicBezTo>
                    <a:pt x="332" y="191"/>
                    <a:pt x="332" y="191"/>
                    <a:pt x="332" y="191"/>
                  </a:cubicBezTo>
                  <a:cubicBezTo>
                    <a:pt x="332" y="191"/>
                    <a:pt x="332" y="191"/>
                    <a:pt x="332" y="191"/>
                  </a:cubicBezTo>
                  <a:cubicBezTo>
                    <a:pt x="332" y="188"/>
                    <a:pt x="332" y="188"/>
                    <a:pt x="332" y="188"/>
                  </a:cubicBezTo>
                  <a:cubicBezTo>
                    <a:pt x="332" y="187"/>
                    <a:pt x="332" y="187"/>
                    <a:pt x="332" y="187"/>
                  </a:cubicBezTo>
                  <a:cubicBezTo>
                    <a:pt x="332" y="186"/>
                    <a:pt x="332" y="186"/>
                    <a:pt x="332" y="186"/>
                  </a:cubicBezTo>
                  <a:cubicBezTo>
                    <a:pt x="331" y="184"/>
                    <a:pt x="331" y="184"/>
                    <a:pt x="331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8" y="186"/>
                    <a:pt x="328" y="186"/>
                    <a:pt x="328" y="186"/>
                  </a:cubicBezTo>
                  <a:cubicBezTo>
                    <a:pt x="328" y="188"/>
                    <a:pt x="328" y="188"/>
                    <a:pt x="328" y="188"/>
                  </a:cubicBezTo>
                  <a:cubicBezTo>
                    <a:pt x="327" y="190"/>
                    <a:pt x="327" y="190"/>
                    <a:pt x="327" y="190"/>
                  </a:cubicBezTo>
                  <a:cubicBezTo>
                    <a:pt x="325" y="191"/>
                    <a:pt x="325" y="191"/>
                    <a:pt x="325" y="191"/>
                  </a:cubicBezTo>
                  <a:cubicBezTo>
                    <a:pt x="323" y="190"/>
                    <a:pt x="323" y="190"/>
                    <a:pt x="323" y="190"/>
                  </a:cubicBezTo>
                  <a:cubicBezTo>
                    <a:pt x="322" y="188"/>
                    <a:pt x="322" y="188"/>
                    <a:pt x="322" y="188"/>
                  </a:cubicBezTo>
                  <a:cubicBezTo>
                    <a:pt x="320" y="187"/>
                    <a:pt x="320" y="187"/>
                    <a:pt x="320" y="187"/>
                  </a:cubicBezTo>
                  <a:cubicBezTo>
                    <a:pt x="318" y="186"/>
                    <a:pt x="318" y="186"/>
                    <a:pt x="318" y="186"/>
                  </a:cubicBezTo>
                  <a:cubicBezTo>
                    <a:pt x="317" y="185"/>
                    <a:pt x="317" y="185"/>
                    <a:pt x="317" y="185"/>
                  </a:cubicBezTo>
                  <a:cubicBezTo>
                    <a:pt x="314" y="187"/>
                    <a:pt x="314" y="187"/>
                    <a:pt x="314" y="187"/>
                  </a:cubicBezTo>
                  <a:cubicBezTo>
                    <a:pt x="314" y="189"/>
                    <a:pt x="314" y="189"/>
                    <a:pt x="314" y="189"/>
                  </a:cubicBezTo>
                  <a:cubicBezTo>
                    <a:pt x="314" y="192"/>
                    <a:pt x="314" y="192"/>
                    <a:pt x="314" y="192"/>
                  </a:cubicBezTo>
                  <a:cubicBezTo>
                    <a:pt x="315" y="194"/>
                    <a:pt x="315" y="194"/>
                    <a:pt x="315" y="194"/>
                  </a:cubicBezTo>
                  <a:cubicBezTo>
                    <a:pt x="318" y="197"/>
                    <a:pt x="318" y="197"/>
                    <a:pt x="318" y="197"/>
                  </a:cubicBezTo>
                  <a:cubicBezTo>
                    <a:pt x="320" y="199"/>
                    <a:pt x="320" y="199"/>
                    <a:pt x="320" y="199"/>
                  </a:cubicBezTo>
                  <a:cubicBezTo>
                    <a:pt x="320" y="201"/>
                    <a:pt x="320" y="201"/>
                    <a:pt x="320" y="201"/>
                  </a:cubicBezTo>
                  <a:cubicBezTo>
                    <a:pt x="318" y="203"/>
                    <a:pt x="318" y="203"/>
                    <a:pt x="318" y="203"/>
                  </a:cubicBezTo>
                  <a:cubicBezTo>
                    <a:pt x="319" y="208"/>
                    <a:pt x="319" y="208"/>
                    <a:pt x="319" y="208"/>
                  </a:cubicBezTo>
                  <a:cubicBezTo>
                    <a:pt x="318" y="213"/>
                    <a:pt x="318" y="213"/>
                    <a:pt x="318" y="213"/>
                  </a:cubicBezTo>
                  <a:cubicBezTo>
                    <a:pt x="316" y="214"/>
                    <a:pt x="316" y="214"/>
                    <a:pt x="316" y="214"/>
                  </a:cubicBezTo>
                  <a:cubicBezTo>
                    <a:pt x="313" y="215"/>
                    <a:pt x="313" y="215"/>
                    <a:pt x="313" y="215"/>
                  </a:cubicBezTo>
                  <a:cubicBezTo>
                    <a:pt x="310" y="216"/>
                    <a:pt x="310" y="216"/>
                    <a:pt x="310" y="216"/>
                  </a:cubicBezTo>
                  <a:cubicBezTo>
                    <a:pt x="310" y="217"/>
                    <a:pt x="310" y="217"/>
                    <a:pt x="310" y="217"/>
                  </a:cubicBezTo>
                  <a:cubicBezTo>
                    <a:pt x="311" y="219"/>
                    <a:pt x="311" y="219"/>
                    <a:pt x="311" y="219"/>
                  </a:cubicBezTo>
                  <a:cubicBezTo>
                    <a:pt x="307" y="221"/>
                    <a:pt x="307" y="221"/>
                    <a:pt x="307" y="221"/>
                  </a:cubicBezTo>
                  <a:cubicBezTo>
                    <a:pt x="305" y="222"/>
                    <a:pt x="305" y="222"/>
                    <a:pt x="305" y="222"/>
                  </a:cubicBezTo>
                  <a:cubicBezTo>
                    <a:pt x="303" y="225"/>
                    <a:pt x="303" y="225"/>
                    <a:pt x="303" y="225"/>
                  </a:cubicBezTo>
                  <a:cubicBezTo>
                    <a:pt x="300" y="226"/>
                    <a:pt x="300" y="226"/>
                    <a:pt x="300" y="226"/>
                  </a:cubicBezTo>
                  <a:cubicBezTo>
                    <a:pt x="299" y="225"/>
                    <a:pt x="299" y="225"/>
                    <a:pt x="299" y="225"/>
                  </a:cubicBezTo>
                  <a:cubicBezTo>
                    <a:pt x="296" y="223"/>
                    <a:pt x="296" y="223"/>
                    <a:pt x="296" y="223"/>
                  </a:cubicBezTo>
                  <a:cubicBezTo>
                    <a:pt x="294" y="223"/>
                    <a:pt x="294" y="223"/>
                    <a:pt x="294" y="223"/>
                  </a:cubicBezTo>
                  <a:cubicBezTo>
                    <a:pt x="291" y="223"/>
                    <a:pt x="291" y="223"/>
                    <a:pt x="291" y="223"/>
                  </a:cubicBezTo>
                  <a:cubicBezTo>
                    <a:pt x="289" y="224"/>
                    <a:pt x="289" y="224"/>
                    <a:pt x="289" y="224"/>
                  </a:cubicBezTo>
                  <a:cubicBezTo>
                    <a:pt x="288" y="225"/>
                    <a:pt x="288" y="225"/>
                    <a:pt x="288" y="225"/>
                  </a:cubicBezTo>
                  <a:cubicBezTo>
                    <a:pt x="289" y="229"/>
                    <a:pt x="289" y="229"/>
                    <a:pt x="289" y="229"/>
                  </a:cubicBezTo>
                  <a:cubicBezTo>
                    <a:pt x="286" y="234"/>
                    <a:pt x="286" y="234"/>
                    <a:pt x="286" y="234"/>
                  </a:cubicBezTo>
                  <a:cubicBezTo>
                    <a:pt x="284" y="236"/>
                    <a:pt x="284" y="236"/>
                    <a:pt x="284" y="236"/>
                  </a:cubicBezTo>
                  <a:cubicBezTo>
                    <a:pt x="283" y="239"/>
                    <a:pt x="283" y="239"/>
                    <a:pt x="283" y="239"/>
                  </a:cubicBezTo>
                  <a:cubicBezTo>
                    <a:pt x="284" y="242"/>
                    <a:pt x="284" y="242"/>
                    <a:pt x="284" y="242"/>
                  </a:cubicBezTo>
                  <a:cubicBezTo>
                    <a:pt x="286" y="245"/>
                    <a:pt x="286" y="245"/>
                    <a:pt x="286" y="245"/>
                  </a:cubicBezTo>
                  <a:cubicBezTo>
                    <a:pt x="289" y="249"/>
                    <a:pt x="289" y="249"/>
                    <a:pt x="289" y="249"/>
                  </a:cubicBezTo>
                  <a:cubicBezTo>
                    <a:pt x="291" y="253"/>
                    <a:pt x="291" y="253"/>
                    <a:pt x="291" y="253"/>
                  </a:cubicBezTo>
                  <a:cubicBezTo>
                    <a:pt x="293" y="262"/>
                    <a:pt x="293" y="262"/>
                    <a:pt x="293" y="262"/>
                  </a:cubicBezTo>
                  <a:cubicBezTo>
                    <a:pt x="295" y="268"/>
                    <a:pt x="295" y="268"/>
                    <a:pt x="295" y="268"/>
                  </a:cubicBezTo>
                  <a:cubicBezTo>
                    <a:pt x="297" y="278"/>
                    <a:pt x="297" y="278"/>
                    <a:pt x="297" y="278"/>
                  </a:cubicBezTo>
                  <a:cubicBezTo>
                    <a:pt x="298" y="281"/>
                    <a:pt x="298" y="281"/>
                    <a:pt x="298" y="281"/>
                  </a:cubicBezTo>
                  <a:cubicBezTo>
                    <a:pt x="299" y="283"/>
                    <a:pt x="299" y="283"/>
                    <a:pt x="299" y="283"/>
                  </a:cubicBezTo>
                  <a:cubicBezTo>
                    <a:pt x="300" y="285"/>
                    <a:pt x="300" y="285"/>
                    <a:pt x="300" y="285"/>
                  </a:cubicBezTo>
                  <a:cubicBezTo>
                    <a:pt x="299" y="287"/>
                    <a:pt x="299" y="287"/>
                    <a:pt x="299" y="287"/>
                  </a:cubicBezTo>
                  <a:cubicBezTo>
                    <a:pt x="299" y="289"/>
                    <a:pt x="299" y="289"/>
                    <a:pt x="299" y="289"/>
                  </a:cubicBezTo>
                  <a:cubicBezTo>
                    <a:pt x="300" y="290"/>
                    <a:pt x="300" y="290"/>
                    <a:pt x="300" y="290"/>
                  </a:cubicBezTo>
                  <a:cubicBezTo>
                    <a:pt x="300" y="292"/>
                    <a:pt x="300" y="292"/>
                    <a:pt x="300" y="292"/>
                  </a:cubicBezTo>
                  <a:cubicBezTo>
                    <a:pt x="299" y="295"/>
                    <a:pt x="299" y="295"/>
                    <a:pt x="299" y="295"/>
                  </a:cubicBezTo>
                  <a:cubicBezTo>
                    <a:pt x="298" y="301"/>
                    <a:pt x="298" y="301"/>
                    <a:pt x="298" y="301"/>
                  </a:cubicBezTo>
                  <a:cubicBezTo>
                    <a:pt x="297" y="305"/>
                    <a:pt x="297" y="305"/>
                    <a:pt x="297" y="305"/>
                  </a:cubicBezTo>
                  <a:cubicBezTo>
                    <a:pt x="296" y="308"/>
                    <a:pt x="296" y="308"/>
                    <a:pt x="296" y="308"/>
                  </a:cubicBezTo>
                  <a:cubicBezTo>
                    <a:pt x="293" y="310"/>
                    <a:pt x="293" y="310"/>
                    <a:pt x="293" y="310"/>
                  </a:cubicBezTo>
                  <a:cubicBezTo>
                    <a:pt x="294" y="312"/>
                    <a:pt x="294" y="312"/>
                    <a:pt x="294" y="312"/>
                  </a:cubicBezTo>
                  <a:cubicBezTo>
                    <a:pt x="295" y="314"/>
                    <a:pt x="295" y="314"/>
                    <a:pt x="295" y="314"/>
                  </a:cubicBezTo>
                  <a:cubicBezTo>
                    <a:pt x="296" y="320"/>
                    <a:pt x="296" y="320"/>
                    <a:pt x="296" y="320"/>
                  </a:cubicBezTo>
                  <a:cubicBezTo>
                    <a:pt x="295" y="322"/>
                    <a:pt x="295" y="322"/>
                    <a:pt x="295" y="322"/>
                  </a:cubicBezTo>
                  <a:cubicBezTo>
                    <a:pt x="294" y="325"/>
                    <a:pt x="294" y="325"/>
                    <a:pt x="294" y="325"/>
                  </a:cubicBezTo>
                  <a:cubicBezTo>
                    <a:pt x="294" y="326"/>
                    <a:pt x="294" y="326"/>
                    <a:pt x="294" y="326"/>
                  </a:cubicBezTo>
                  <a:cubicBezTo>
                    <a:pt x="296" y="329"/>
                    <a:pt x="296" y="329"/>
                    <a:pt x="296" y="329"/>
                  </a:cubicBezTo>
                  <a:cubicBezTo>
                    <a:pt x="298" y="331"/>
                    <a:pt x="298" y="331"/>
                    <a:pt x="298" y="331"/>
                  </a:cubicBezTo>
                  <a:cubicBezTo>
                    <a:pt x="296" y="334"/>
                    <a:pt x="296" y="334"/>
                    <a:pt x="296" y="334"/>
                  </a:cubicBezTo>
                  <a:cubicBezTo>
                    <a:pt x="293" y="335"/>
                    <a:pt x="293" y="335"/>
                    <a:pt x="293" y="335"/>
                  </a:cubicBezTo>
                  <a:cubicBezTo>
                    <a:pt x="291" y="337"/>
                    <a:pt x="291" y="337"/>
                    <a:pt x="291" y="337"/>
                  </a:cubicBezTo>
                  <a:cubicBezTo>
                    <a:pt x="291" y="339"/>
                    <a:pt x="291" y="339"/>
                    <a:pt x="291" y="339"/>
                  </a:cubicBezTo>
                  <a:cubicBezTo>
                    <a:pt x="294" y="340"/>
                    <a:pt x="294" y="340"/>
                    <a:pt x="294" y="340"/>
                  </a:cubicBezTo>
                  <a:cubicBezTo>
                    <a:pt x="296" y="343"/>
                    <a:pt x="296" y="343"/>
                    <a:pt x="296" y="343"/>
                  </a:cubicBezTo>
                  <a:cubicBezTo>
                    <a:pt x="297" y="346"/>
                    <a:pt x="297" y="346"/>
                    <a:pt x="297" y="346"/>
                  </a:cubicBezTo>
                  <a:cubicBezTo>
                    <a:pt x="298" y="351"/>
                    <a:pt x="298" y="351"/>
                    <a:pt x="298" y="351"/>
                  </a:cubicBezTo>
                  <a:cubicBezTo>
                    <a:pt x="299" y="354"/>
                    <a:pt x="299" y="354"/>
                    <a:pt x="299" y="354"/>
                  </a:cubicBezTo>
                  <a:cubicBezTo>
                    <a:pt x="295" y="358"/>
                    <a:pt x="295" y="358"/>
                    <a:pt x="295" y="358"/>
                  </a:cubicBezTo>
                  <a:cubicBezTo>
                    <a:pt x="292" y="360"/>
                    <a:pt x="292" y="360"/>
                    <a:pt x="292" y="360"/>
                  </a:cubicBezTo>
                  <a:cubicBezTo>
                    <a:pt x="290" y="361"/>
                    <a:pt x="290" y="361"/>
                    <a:pt x="290" y="361"/>
                  </a:cubicBezTo>
                  <a:cubicBezTo>
                    <a:pt x="288" y="358"/>
                    <a:pt x="288" y="358"/>
                    <a:pt x="288" y="358"/>
                  </a:cubicBezTo>
                  <a:cubicBezTo>
                    <a:pt x="287" y="355"/>
                    <a:pt x="287" y="355"/>
                    <a:pt x="287" y="355"/>
                  </a:cubicBezTo>
                  <a:cubicBezTo>
                    <a:pt x="283" y="355"/>
                    <a:pt x="283" y="355"/>
                    <a:pt x="283" y="355"/>
                  </a:cubicBezTo>
                  <a:cubicBezTo>
                    <a:pt x="280" y="355"/>
                    <a:pt x="280" y="355"/>
                    <a:pt x="280" y="355"/>
                  </a:cubicBezTo>
                  <a:cubicBezTo>
                    <a:pt x="279" y="358"/>
                    <a:pt x="279" y="358"/>
                    <a:pt x="279" y="358"/>
                  </a:cubicBezTo>
                  <a:cubicBezTo>
                    <a:pt x="277" y="360"/>
                    <a:pt x="277" y="360"/>
                    <a:pt x="277" y="360"/>
                  </a:cubicBezTo>
                  <a:cubicBezTo>
                    <a:pt x="274" y="359"/>
                    <a:pt x="274" y="359"/>
                    <a:pt x="274" y="359"/>
                  </a:cubicBezTo>
                  <a:cubicBezTo>
                    <a:pt x="272" y="358"/>
                    <a:pt x="272" y="358"/>
                    <a:pt x="272" y="358"/>
                  </a:cubicBezTo>
                  <a:cubicBezTo>
                    <a:pt x="267" y="358"/>
                    <a:pt x="267" y="358"/>
                    <a:pt x="267" y="358"/>
                  </a:cubicBezTo>
                  <a:cubicBezTo>
                    <a:pt x="263" y="358"/>
                    <a:pt x="263" y="358"/>
                    <a:pt x="263" y="358"/>
                  </a:cubicBezTo>
                  <a:cubicBezTo>
                    <a:pt x="262" y="360"/>
                    <a:pt x="262" y="360"/>
                    <a:pt x="262" y="360"/>
                  </a:cubicBezTo>
                  <a:cubicBezTo>
                    <a:pt x="259" y="364"/>
                    <a:pt x="259" y="364"/>
                    <a:pt x="259" y="364"/>
                  </a:cubicBezTo>
                  <a:cubicBezTo>
                    <a:pt x="253" y="368"/>
                    <a:pt x="253" y="368"/>
                    <a:pt x="253" y="368"/>
                  </a:cubicBezTo>
                  <a:cubicBezTo>
                    <a:pt x="247" y="368"/>
                    <a:pt x="247" y="368"/>
                    <a:pt x="247" y="368"/>
                  </a:cubicBezTo>
                  <a:cubicBezTo>
                    <a:pt x="243" y="368"/>
                    <a:pt x="243" y="368"/>
                    <a:pt x="243" y="368"/>
                  </a:cubicBezTo>
                  <a:cubicBezTo>
                    <a:pt x="241" y="369"/>
                    <a:pt x="241" y="369"/>
                    <a:pt x="241" y="369"/>
                  </a:cubicBezTo>
                  <a:cubicBezTo>
                    <a:pt x="239" y="372"/>
                    <a:pt x="239" y="372"/>
                    <a:pt x="239" y="372"/>
                  </a:cubicBezTo>
                  <a:cubicBezTo>
                    <a:pt x="236" y="374"/>
                    <a:pt x="236" y="374"/>
                    <a:pt x="236" y="374"/>
                  </a:cubicBezTo>
                  <a:cubicBezTo>
                    <a:pt x="234" y="377"/>
                    <a:pt x="234" y="377"/>
                    <a:pt x="234" y="377"/>
                  </a:cubicBezTo>
                  <a:cubicBezTo>
                    <a:pt x="234" y="379"/>
                    <a:pt x="234" y="379"/>
                    <a:pt x="234" y="379"/>
                  </a:cubicBezTo>
                  <a:cubicBezTo>
                    <a:pt x="232" y="379"/>
                    <a:pt x="231" y="379"/>
                    <a:pt x="230" y="379"/>
                  </a:cubicBezTo>
                  <a:cubicBezTo>
                    <a:pt x="229" y="379"/>
                    <a:pt x="226" y="377"/>
                    <a:pt x="225" y="377"/>
                  </a:cubicBezTo>
                  <a:cubicBezTo>
                    <a:pt x="224" y="376"/>
                    <a:pt x="222" y="374"/>
                    <a:pt x="221" y="373"/>
                  </a:cubicBezTo>
                  <a:cubicBezTo>
                    <a:pt x="221" y="372"/>
                    <a:pt x="219" y="370"/>
                    <a:pt x="219" y="369"/>
                  </a:cubicBezTo>
                  <a:cubicBezTo>
                    <a:pt x="218" y="368"/>
                    <a:pt x="215" y="366"/>
                    <a:pt x="214" y="365"/>
                  </a:cubicBezTo>
                  <a:cubicBezTo>
                    <a:pt x="212" y="364"/>
                    <a:pt x="207" y="362"/>
                    <a:pt x="205" y="362"/>
                  </a:cubicBezTo>
                  <a:cubicBezTo>
                    <a:pt x="204" y="361"/>
                    <a:pt x="201" y="360"/>
                    <a:pt x="200" y="359"/>
                  </a:cubicBezTo>
                  <a:cubicBezTo>
                    <a:pt x="199" y="358"/>
                    <a:pt x="196" y="358"/>
                    <a:pt x="195" y="358"/>
                  </a:cubicBezTo>
                  <a:cubicBezTo>
                    <a:pt x="193" y="358"/>
                    <a:pt x="190" y="358"/>
                    <a:pt x="189" y="358"/>
                  </a:cubicBezTo>
                  <a:cubicBezTo>
                    <a:pt x="188" y="358"/>
                    <a:pt x="187" y="357"/>
                    <a:pt x="186" y="357"/>
                  </a:cubicBezTo>
                  <a:cubicBezTo>
                    <a:pt x="185" y="357"/>
                    <a:pt x="182" y="357"/>
                    <a:pt x="181" y="356"/>
                  </a:cubicBezTo>
                  <a:cubicBezTo>
                    <a:pt x="179" y="355"/>
                    <a:pt x="175" y="354"/>
                    <a:pt x="174" y="354"/>
                  </a:cubicBezTo>
                  <a:cubicBezTo>
                    <a:pt x="173" y="353"/>
                    <a:pt x="171" y="353"/>
                    <a:pt x="170" y="353"/>
                  </a:cubicBezTo>
                  <a:cubicBezTo>
                    <a:pt x="170" y="354"/>
                    <a:pt x="168" y="354"/>
                    <a:pt x="168" y="355"/>
                  </a:cubicBezTo>
                  <a:cubicBezTo>
                    <a:pt x="166" y="355"/>
                    <a:pt x="163" y="357"/>
                    <a:pt x="162" y="358"/>
                  </a:cubicBezTo>
                  <a:cubicBezTo>
                    <a:pt x="161" y="358"/>
                    <a:pt x="160" y="360"/>
                    <a:pt x="159" y="359"/>
                  </a:cubicBezTo>
                  <a:cubicBezTo>
                    <a:pt x="158" y="359"/>
                    <a:pt x="157" y="359"/>
                    <a:pt x="157" y="358"/>
                  </a:cubicBezTo>
                  <a:cubicBezTo>
                    <a:pt x="156" y="358"/>
                    <a:pt x="155" y="357"/>
                    <a:pt x="155" y="356"/>
                  </a:cubicBezTo>
                  <a:cubicBezTo>
                    <a:pt x="154" y="355"/>
                    <a:pt x="153" y="354"/>
                    <a:pt x="153" y="353"/>
                  </a:cubicBezTo>
                  <a:cubicBezTo>
                    <a:pt x="153" y="352"/>
                    <a:pt x="155" y="351"/>
                    <a:pt x="155" y="350"/>
                  </a:cubicBezTo>
                  <a:cubicBezTo>
                    <a:pt x="154" y="349"/>
                    <a:pt x="153" y="349"/>
                    <a:pt x="152" y="348"/>
                  </a:cubicBezTo>
                  <a:cubicBezTo>
                    <a:pt x="152" y="347"/>
                    <a:pt x="151" y="347"/>
                    <a:pt x="150" y="347"/>
                  </a:cubicBezTo>
                  <a:cubicBezTo>
                    <a:pt x="149" y="347"/>
                    <a:pt x="149" y="345"/>
                    <a:pt x="149" y="345"/>
                  </a:cubicBezTo>
                  <a:cubicBezTo>
                    <a:pt x="148" y="345"/>
                    <a:pt x="146" y="344"/>
                    <a:pt x="146" y="345"/>
                  </a:cubicBezTo>
                  <a:cubicBezTo>
                    <a:pt x="145" y="345"/>
                    <a:pt x="145" y="346"/>
                    <a:pt x="145" y="346"/>
                  </a:cubicBezTo>
                  <a:cubicBezTo>
                    <a:pt x="145" y="347"/>
                    <a:pt x="146" y="348"/>
                    <a:pt x="146" y="349"/>
                  </a:cubicBezTo>
                  <a:cubicBezTo>
                    <a:pt x="147" y="349"/>
                    <a:pt x="148" y="350"/>
                    <a:pt x="149" y="351"/>
                  </a:cubicBezTo>
                  <a:cubicBezTo>
                    <a:pt x="149" y="352"/>
                    <a:pt x="148" y="354"/>
                    <a:pt x="148" y="354"/>
                  </a:cubicBezTo>
                  <a:cubicBezTo>
                    <a:pt x="147" y="354"/>
                    <a:pt x="145" y="354"/>
                    <a:pt x="145" y="353"/>
                  </a:cubicBezTo>
                  <a:cubicBezTo>
                    <a:pt x="144" y="353"/>
                    <a:pt x="143" y="351"/>
                    <a:pt x="143" y="351"/>
                  </a:cubicBezTo>
                  <a:cubicBezTo>
                    <a:pt x="142" y="350"/>
                    <a:pt x="143" y="349"/>
                    <a:pt x="142" y="349"/>
                  </a:cubicBezTo>
                  <a:cubicBezTo>
                    <a:pt x="142" y="348"/>
                    <a:pt x="140" y="348"/>
                    <a:pt x="140" y="347"/>
                  </a:cubicBezTo>
                  <a:cubicBezTo>
                    <a:pt x="139" y="347"/>
                    <a:pt x="138" y="345"/>
                    <a:pt x="138" y="344"/>
                  </a:cubicBezTo>
                  <a:cubicBezTo>
                    <a:pt x="138" y="343"/>
                    <a:pt x="138" y="342"/>
                    <a:pt x="138" y="342"/>
                  </a:cubicBezTo>
                  <a:cubicBezTo>
                    <a:pt x="138" y="341"/>
                    <a:pt x="139" y="340"/>
                    <a:pt x="138" y="339"/>
                  </a:cubicBezTo>
                  <a:cubicBezTo>
                    <a:pt x="138" y="339"/>
                    <a:pt x="137" y="339"/>
                    <a:pt x="136" y="339"/>
                  </a:cubicBezTo>
                  <a:cubicBezTo>
                    <a:pt x="135" y="339"/>
                    <a:pt x="134" y="338"/>
                    <a:pt x="134" y="338"/>
                  </a:cubicBezTo>
                  <a:cubicBezTo>
                    <a:pt x="133" y="337"/>
                    <a:pt x="133" y="336"/>
                    <a:pt x="133" y="335"/>
                  </a:cubicBezTo>
                  <a:cubicBezTo>
                    <a:pt x="132" y="335"/>
                    <a:pt x="131" y="334"/>
                    <a:pt x="130" y="334"/>
                  </a:cubicBezTo>
                  <a:cubicBezTo>
                    <a:pt x="130" y="334"/>
                    <a:pt x="130" y="336"/>
                    <a:pt x="129" y="338"/>
                  </a:cubicBezTo>
                  <a:cubicBezTo>
                    <a:pt x="129" y="338"/>
                    <a:pt x="128" y="339"/>
                    <a:pt x="127" y="339"/>
                  </a:cubicBezTo>
                  <a:cubicBezTo>
                    <a:pt x="127" y="339"/>
                    <a:pt x="127" y="339"/>
                    <a:pt x="127" y="338"/>
                  </a:cubicBezTo>
                  <a:cubicBezTo>
                    <a:pt x="127" y="338"/>
                    <a:pt x="127" y="337"/>
                    <a:pt x="127" y="336"/>
                  </a:cubicBezTo>
                  <a:cubicBezTo>
                    <a:pt x="127" y="336"/>
                    <a:pt x="127" y="335"/>
                    <a:pt x="126" y="334"/>
                  </a:cubicBezTo>
                  <a:cubicBezTo>
                    <a:pt x="126" y="334"/>
                    <a:pt x="124" y="332"/>
                    <a:pt x="123" y="332"/>
                  </a:cubicBezTo>
                  <a:cubicBezTo>
                    <a:pt x="123" y="332"/>
                    <a:pt x="120" y="332"/>
                    <a:pt x="120" y="332"/>
                  </a:cubicBezTo>
                  <a:cubicBezTo>
                    <a:pt x="119" y="332"/>
                    <a:pt x="119" y="333"/>
                    <a:pt x="119" y="334"/>
                  </a:cubicBezTo>
                  <a:cubicBezTo>
                    <a:pt x="119" y="334"/>
                    <a:pt x="120" y="335"/>
                    <a:pt x="121" y="335"/>
                  </a:cubicBezTo>
                  <a:cubicBezTo>
                    <a:pt x="121" y="335"/>
                    <a:pt x="120" y="337"/>
                    <a:pt x="120" y="338"/>
                  </a:cubicBezTo>
                  <a:cubicBezTo>
                    <a:pt x="119" y="338"/>
                    <a:pt x="118" y="338"/>
                    <a:pt x="116" y="338"/>
                  </a:cubicBezTo>
                  <a:cubicBezTo>
                    <a:pt x="116" y="338"/>
                    <a:pt x="113" y="337"/>
                    <a:pt x="113" y="338"/>
                  </a:cubicBezTo>
                  <a:cubicBezTo>
                    <a:pt x="112" y="338"/>
                    <a:pt x="110" y="339"/>
                    <a:pt x="109" y="339"/>
                  </a:cubicBezTo>
                  <a:cubicBezTo>
                    <a:pt x="108" y="340"/>
                    <a:pt x="108" y="342"/>
                    <a:pt x="108" y="342"/>
                  </a:cubicBezTo>
                  <a:cubicBezTo>
                    <a:pt x="108" y="343"/>
                    <a:pt x="108" y="345"/>
                    <a:pt x="108" y="346"/>
                  </a:cubicBezTo>
                  <a:cubicBezTo>
                    <a:pt x="107" y="346"/>
                    <a:pt x="105" y="347"/>
                    <a:pt x="105" y="347"/>
                  </a:cubicBezTo>
                  <a:cubicBezTo>
                    <a:pt x="104" y="347"/>
                    <a:pt x="103" y="347"/>
                    <a:pt x="103" y="348"/>
                  </a:cubicBezTo>
                  <a:cubicBezTo>
                    <a:pt x="102" y="349"/>
                    <a:pt x="101" y="351"/>
                    <a:pt x="101" y="352"/>
                  </a:cubicBezTo>
                  <a:cubicBezTo>
                    <a:pt x="101" y="353"/>
                    <a:pt x="102" y="354"/>
                    <a:pt x="102" y="355"/>
                  </a:cubicBezTo>
                  <a:cubicBezTo>
                    <a:pt x="103" y="355"/>
                    <a:pt x="104" y="357"/>
                    <a:pt x="104" y="357"/>
                  </a:cubicBezTo>
                  <a:cubicBezTo>
                    <a:pt x="105" y="358"/>
                    <a:pt x="108" y="358"/>
                    <a:pt x="109" y="358"/>
                  </a:cubicBezTo>
                  <a:cubicBezTo>
                    <a:pt x="111" y="358"/>
                    <a:pt x="112" y="358"/>
                    <a:pt x="113" y="358"/>
                  </a:cubicBezTo>
                  <a:cubicBezTo>
                    <a:pt x="113" y="357"/>
                    <a:pt x="113" y="355"/>
                    <a:pt x="114" y="355"/>
                  </a:cubicBezTo>
                  <a:cubicBezTo>
                    <a:pt x="115" y="355"/>
                    <a:pt x="116" y="355"/>
                    <a:pt x="118" y="355"/>
                  </a:cubicBezTo>
                  <a:cubicBezTo>
                    <a:pt x="118" y="355"/>
                    <a:pt x="120" y="354"/>
                    <a:pt x="120" y="354"/>
                  </a:cubicBezTo>
                  <a:cubicBezTo>
                    <a:pt x="122" y="354"/>
                    <a:pt x="124" y="354"/>
                    <a:pt x="124" y="354"/>
                  </a:cubicBezTo>
                  <a:cubicBezTo>
                    <a:pt x="126" y="354"/>
                    <a:pt x="127" y="355"/>
                    <a:pt x="127" y="356"/>
                  </a:cubicBezTo>
                  <a:cubicBezTo>
                    <a:pt x="128" y="357"/>
                    <a:pt x="128" y="358"/>
                    <a:pt x="128" y="358"/>
                  </a:cubicBezTo>
                  <a:cubicBezTo>
                    <a:pt x="127" y="359"/>
                    <a:pt x="126" y="360"/>
                    <a:pt x="125" y="360"/>
                  </a:cubicBezTo>
                  <a:cubicBezTo>
                    <a:pt x="125" y="361"/>
                    <a:pt x="126" y="362"/>
                    <a:pt x="125" y="362"/>
                  </a:cubicBezTo>
                  <a:cubicBezTo>
                    <a:pt x="125" y="363"/>
                    <a:pt x="124" y="365"/>
                    <a:pt x="123" y="365"/>
                  </a:cubicBezTo>
                  <a:cubicBezTo>
                    <a:pt x="123" y="366"/>
                    <a:pt x="121" y="368"/>
                    <a:pt x="120" y="368"/>
                  </a:cubicBezTo>
                  <a:cubicBezTo>
                    <a:pt x="120" y="368"/>
                    <a:pt x="119" y="366"/>
                    <a:pt x="119" y="366"/>
                  </a:cubicBezTo>
                  <a:cubicBezTo>
                    <a:pt x="119" y="365"/>
                    <a:pt x="119" y="363"/>
                    <a:pt x="118" y="362"/>
                  </a:cubicBezTo>
                  <a:cubicBezTo>
                    <a:pt x="117" y="362"/>
                    <a:pt x="117" y="362"/>
                    <a:pt x="117" y="362"/>
                  </a:cubicBezTo>
                  <a:cubicBezTo>
                    <a:pt x="116" y="361"/>
                    <a:pt x="114" y="362"/>
                    <a:pt x="113" y="362"/>
                  </a:cubicBezTo>
                  <a:cubicBezTo>
                    <a:pt x="112" y="362"/>
                    <a:pt x="112" y="364"/>
                    <a:pt x="112" y="364"/>
                  </a:cubicBezTo>
                  <a:cubicBezTo>
                    <a:pt x="111" y="365"/>
                    <a:pt x="110" y="365"/>
                    <a:pt x="109" y="365"/>
                  </a:cubicBezTo>
                  <a:cubicBezTo>
                    <a:pt x="109" y="366"/>
                    <a:pt x="109" y="367"/>
                    <a:pt x="109" y="368"/>
                  </a:cubicBezTo>
                  <a:cubicBezTo>
                    <a:pt x="109" y="368"/>
                    <a:pt x="111" y="368"/>
                    <a:pt x="111" y="369"/>
                  </a:cubicBezTo>
                  <a:cubicBezTo>
                    <a:pt x="111" y="370"/>
                    <a:pt x="109" y="371"/>
                    <a:pt x="109" y="372"/>
                  </a:cubicBezTo>
                  <a:cubicBezTo>
                    <a:pt x="108" y="372"/>
                    <a:pt x="106" y="373"/>
                    <a:pt x="105" y="373"/>
                  </a:cubicBezTo>
                  <a:cubicBezTo>
                    <a:pt x="104" y="373"/>
                    <a:pt x="102" y="372"/>
                    <a:pt x="101" y="372"/>
                  </a:cubicBezTo>
                  <a:cubicBezTo>
                    <a:pt x="100" y="371"/>
                    <a:pt x="96" y="372"/>
                    <a:pt x="94" y="372"/>
                  </a:cubicBezTo>
                  <a:cubicBezTo>
                    <a:pt x="93" y="372"/>
                    <a:pt x="91" y="371"/>
                    <a:pt x="90" y="370"/>
                  </a:cubicBezTo>
                  <a:cubicBezTo>
                    <a:pt x="90" y="369"/>
                    <a:pt x="89" y="368"/>
                    <a:pt x="89" y="366"/>
                  </a:cubicBezTo>
                  <a:cubicBezTo>
                    <a:pt x="89" y="366"/>
                    <a:pt x="88" y="365"/>
                    <a:pt x="87" y="364"/>
                  </a:cubicBezTo>
                  <a:cubicBezTo>
                    <a:pt x="87" y="364"/>
                    <a:pt x="86" y="364"/>
                    <a:pt x="85" y="364"/>
                  </a:cubicBezTo>
                  <a:cubicBezTo>
                    <a:pt x="84" y="364"/>
                    <a:pt x="82" y="363"/>
                    <a:pt x="82" y="363"/>
                  </a:cubicBezTo>
                  <a:cubicBezTo>
                    <a:pt x="80" y="363"/>
                    <a:pt x="78" y="363"/>
                    <a:pt x="77" y="364"/>
                  </a:cubicBezTo>
                  <a:cubicBezTo>
                    <a:pt x="76" y="364"/>
                    <a:pt x="75" y="364"/>
                    <a:pt x="75" y="365"/>
                  </a:cubicBezTo>
                  <a:cubicBezTo>
                    <a:pt x="74" y="365"/>
                    <a:pt x="72" y="367"/>
                    <a:pt x="71" y="367"/>
                  </a:cubicBezTo>
                  <a:cubicBezTo>
                    <a:pt x="70" y="368"/>
                    <a:pt x="68" y="367"/>
                    <a:pt x="67" y="368"/>
                  </a:cubicBezTo>
                  <a:cubicBezTo>
                    <a:pt x="66" y="368"/>
                    <a:pt x="66" y="369"/>
                    <a:pt x="65" y="370"/>
                  </a:cubicBezTo>
                  <a:cubicBezTo>
                    <a:pt x="65" y="371"/>
                    <a:pt x="64" y="372"/>
                    <a:pt x="64" y="372"/>
                  </a:cubicBezTo>
                  <a:cubicBezTo>
                    <a:pt x="63" y="373"/>
                    <a:pt x="61" y="373"/>
                    <a:pt x="60" y="373"/>
                  </a:cubicBezTo>
                  <a:cubicBezTo>
                    <a:pt x="58" y="373"/>
                    <a:pt x="54" y="373"/>
                    <a:pt x="53" y="373"/>
                  </a:cubicBezTo>
                  <a:cubicBezTo>
                    <a:pt x="52" y="373"/>
                    <a:pt x="50" y="374"/>
                    <a:pt x="50" y="374"/>
                  </a:cubicBezTo>
                  <a:cubicBezTo>
                    <a:pt x="49" y="374"/>
                    <a:pt x="46" y="375"/>
                    <a:pt x="46" y="374"/>
                  </a:cubicBezTo>
                  <a:cubicBezTo>
                    <a:pt x="45" y="373"/>
                    <a:pt x="45" y="372"/>
                    <a:pt x="45" y="372"/>
                  </a:cubicBezTo>
                  <a:cubicBezTo>
                    <a:pt x="45" y="371"/>
                    <a:pt x="45" y="369"/>
                    <a:pt x="45" y="369"/>
                  </a:cubicBezTo>
                  <a:cubicBezTo>
                    <a:pt x="45" y="368"/>
                    <a:pt x="45" y="367"/>
                    <a:pt x="44" y="366"/>
                  </a:cubicBezTo>
                  <a:cubicBezTo>
                    <a:pt x="43" y="366"/>
                    <a:pt x="42" y="366"/>
                    <a:pt x="41" y="366"/>
                  </a:cubicBezTo>
                  <a:cubicBezTo>
                    <a:pt x="40" y="366"/>
                    <a:pt x="38" y="366"/>
                    <a:pt x="37" y="366"/>
                  </a:cubicBezTo>
                  <a:cubicBezTo>
                    <a:pt x="36" y="366"/>
                    <a:pt x="35" y="366"/>
                    <a:pt x="35" y="366"/>
                  </a:cubicBezTo>
                  <a:cubicBezTo>
                    <a:pt x="34" y="367"/>
                    <a:pt x="34" y="369"/>
                    <a:pt x="34" y="369"/>
                  </a:cubicBezTo>
                  <a:cubicBezTo>
                    <a:pt x="33" y="370"/>
                    <a:pt x="32" y="371"/>
                    <a:pt x="31" y="371"/>
                  </a:cubicBezTo>
                  <a:cubicBezTo>
                    <a:pt x="30" y="371"/>
                    <a:pt x="27" y="371"/>
                    <a:pt x="26" y="372"/>
                  </a:cubicBezTo>
                  <a:cubicBezTo>
                    <a:pt x="25" y="372"/>
                    <a:pt x="23" y="373"/>
                    <a:pt x="21" y="374"/>
                  </a:cubicBezTo>
                  <a:cubicBezTo>
                    <a:pt x="20" y="374"/>
                    <a:pt x="19" y="375"/>
                    <a:pt x="18" y="375"/>
                  </a:cubicBezTo>
                  <a:cubicBezTo>
                    <a:pt x="17" y="374"/>
                    <a:pt x="16" y="373"/>
                    <a:pt x="15" y="373"/>
                  </a:cubicBezTo>
                  <a:cubicBezTo>
                    <a:pt x="14" y="372"/>
                    <a:pt x="14" y="371"/>
                    <a:pt x="13" y="371"/>
                  </a:cubicBezTo>
                  <a:cubicBezTo>
                    <a:pt x="13" y="370"/>
                    <a:pt x="13" y="369"/>
                    <a:pt x="13" y="368"/>
                  </a:cubicBezTo>
                  <a:cubicBezTo>
                    <a:pt x="14" y="368"/>
                    <a:pt x="15" y="368"/>
                    <a:pt x="15" y="368"/>
                  </a:cubicBezTo>
                  <a:cubicBezTo>
                    <a:pt x="16" y="368"/>
                    <a:pt x="17" y="368"/>
                    <a:pt x="17" y="367"/>
                  </a:cubicBezTo>
                  <a:cubicBezTo>
                    <a:pt x="17" y="367"/>
                    <a:pt x="19" y="367"/>
                    <a:pt x="19" y="366"/>
                  </a:cubicBezTo>
                  <a:cubicBezTo>
                    <a:pt x="19" y="366"/>
                    <a:pt x="19" y="365"/>
                    <a:pt x="19" y="365"/>
                  </a:cubicBezTo>
                  <a:cubicBezTo>
                    <a:pt x="19" y="365"/>
                    <a:pt x="17" y="365"/>
                    <a:pt x="17" y="365"/>
                  </a:cubicBezTo>
                  <a:cubicBezTo>
                    <a:pt x="16" y="364"/>
                    <a:pt x="15" y="364"/>
                    <a:pt x="14" y="364"/>
                  </a:cubicBezTo>
                  <a:cubicBezTo>
                    <a:pt x="14" y="365"/>
                    <a:pt x="13" y="365"/>
                    <a:pt x="12" y="365"/>
                  </a:cubicBezTo>
                  <a:cubicBezTo>
                    <a:pt x="11" y="366"/>
                    <a:pt x="9" y="365"/>
                    <a:pt x="9" y="365"/>
                  </a:cubicBezTo>
                  <a:cubicBezTo>
                    <a:pt x="9" y="365"/>
                    <a:pt x="8" y="365"/>
                    <a:pt x="8" y="364"/>
                  </a:cubicBezTo>
                  <a:cubicBezTo>
                    <a:pt x="8" y="364"/>
                    <a:pt x="8" y="362"/>
                    <a:pt x="8" y="362"/>
                  </a:cubicBezTo>
                  <a:cubicBezTo>
                    <a:pt x="8" y="361"/>
                    <a:pt x="8" y="359"/>
                    <a:pt x="7" y="358"/>
                  </a:cubicBezTo>
                  <a:cubicBezTo>
                    <a:pt x="6" y="357"/>
                    <a:pt x="4" y="355"/>
                    <a:pt x="3" y="354"/>
                  </a:cubicBezTo>
                  <a:cubicBezTo>
                    <a:pt x="2" y="354"/>
                    <a:pt x="1" y="351"/>
                    <a:pt x="1" y="350"/>
                  </a:cubicBezTo>
                  <a:cubicBezTo>
                    <a:pt x="0" y="349"/>
                    <a:pt x="1" y="346"/>
                    <a:pt x="1" y="345"/>
                  </a:cubicBezTo>
                  <a:cubicBezTo>
                    <a:pt x="1" y="344"/>
                    <a:pt x="2" y="343"/>
                    <a:pt x="2" y="342"/>
                  </a:cubicBezTo>
                  <a:cubicBezTo>
                    <a:pt x="3" y="341"/>
                    <a:pt x="5" y="340"/>
                    <a:pt x="5" y="339"/>
                  </a:cubicBezTo>
                  <a:cubicBezTo>
                    <a:pt x="5" y="339"/>
                    <a:pt x="5" y="337"/>
                    <a:pt x="4" y="336"/>
                  </a:cubicBezTo>
                  <a:cubicBezTo>
                    <a:pt x="4" y="335"/>
                    <a:pt x="3" y="333"/>
                    <a:pt x="3" y="332"/>
                  </a:cubicBezTo>
                  <a:cubicBezTo>
                    <a:pt x="3" y="331"/>
                    <a:pt x="3" y="329"/>
                    <a:pt x="3" y="328"/>
                  </a:cubicBezTo>
                  <a:cubicBezTo>
                    <a:pt x="3" y="326"/>
                    <a:pt x="5" y="324"/>
                    <a:pt x="5" y="323"/>
                  </a:cubicBezTo>
                  <a:cubicBezTo>
                    <a:pt x="6" y="322"/>
                    <a:pt x="7" y="321"/>
                    <a:pt x="7" y="320"/>
                  </a:cubicBezTo>
                  <a:cubicBezTo>
                    <a:pt x="8" y="319"/>
                    <a:pt x="6" y="317"/>
                    <a:pt x="6" y="316"/>
                  </a:cubicBezTo>
                  <a:cubicBezTo>
                    <a:pt x="6" y="314"/>
                    <a:pt x="8" y="313"/>
                    <a:pt x="8" y="312"/>
                  </a:cubicBezTo>
                  <a:cubicBezTo>
                    <a:pt x="8" y="310"/>
                    <a:pt x="9" y="307"/>
                    <a:pt x="10" y="306"/>
                  </a:cubicBezTo>
                  <a:cubicBezTo>
                    <a:pt x="10" y="305"/>
                    <a:pt x="12" y="303"/>
                    <a:pt x="12" y="302"/>
                  </a:cubicBezTo>
                  <a:cubicBezTo>
                    <a:pt x="13" y="301"/>
                    <a:pt x="14" y="299"/>
                    <a:pt x="14" y="298"/>
                  </a:cubicBezTo>
                  <a:cubicBezTo>
                    <a:pt x="14" y="297"/>
                    <a:pt x="13" y="295"/>
                    <a:pt x="13" y="295"/>
                  </a:cubicBezTo>
                  <a:cubicBezTo>
                    <a:pt x="13" y="294"/>
                    <a:pt x="11" y="292"/>
                    <a:pt x="11" y="292"/>
                  </a:cubicBezTo>
                  <a:cubicBezTo>
                    <a:pt x="10" y="291"/>
                    <a:pt x="10" y="288"/>
                    <a:pt x="10" y="287"/>
                  </a:cubicBezTo>
                  <a:cubicBezTo>
                    <a:pt x="10" y="284"/>
                    <a:pt x="10" y="279"/>
                    <a:pt x="10" y="277"/>
                  </a:cubicBezTo>
                  <a:cubicBezTo>
                    <a:pt x="10" y="276"/>
                    <a:pt x="12" y="273"/>
                    <a:pt x="12" y="271"/>
                  </a:cubicBezTo>
                  <a:cubicBezTo>
                    <a:pt x="13" y="271"/>
                    <a:pt x="13" y="269"/>
                    <a:pt x="14" y="268"/>
                  </a:cubicBezTo>
                  <a:cubicBezTo>
                    <a:pt x="14" y="266"/>
                    <a:pt x="16" y="265"/>
                    <a:pt x="16" y="264"/>
                  </a:cubicBezTo>
                  <a:cubicBezTo>
                    <a:pt x="17" y="262"/>
                    <a:pt x="19" y="259"/>
                    <a:pt x="20" y="257"/>
                  </a:cubicBezTo>
                  <a:cubicBezTo>
                    <a:pt x="20" y="256"/>
                    <a:pt x="22" y="254"/>
                    <a:pt x="23" y="253"/>
                  </a:cubicBezTo>
                  <a:cubicBezTo>
                    <a:pt x="23" y="251"/>
                    <a:pt x="23" y="250"/>
                    <a:pt x="23" y="249"/>
                  </a:cubicBezTo>
                  <a:cubicBezTo>
                    <a:pt x="24" y="248"/>
                    <a:pt x="24" y="246"/>
                    <a:pt x="24" y="245"/>
                  </a:cubicBezTo>
                  <a:cubicBezTo>
                    <a:pt x="24" y="244"/>
                    <a:pt x="25" y="242"/>
                    <a:pt x="27" y="242"/>
                  </a:cubicBezTo>
                  <a:cubicBezTo>
                    <a:pt x="27" y="241"/>
                    <a:pt x="29" y="240"/>
                    <a:pt x="30" y="240"/>
                  </a:cubicBezTo>
                  <a:cubicBezTo>
                    <a:pt x="30" y="240"/>
                    <a:pt x="31" y="239"/>
                    <a:pt x="31" y="239"/>
                  </a:cubicBezTo>
                  <a:cubicBezTo>
                    <a:pt x="31" y="238"/>
                    <a:pt x="31" y="236"/>
                    <a:pt x="30" y="236"/>
                  </a:cubicBezTo>
                  <a:cubicBezTo>
                    <a:pt x="30" y="235"/>
                    <a:pt x="30" y="234"/>
                    <a:pt x="30" y="233"/>
                  </a:cubicBezTo>
                  <a:cubicBezTo>
                    <a:pt x="30" y="232"/>
                    <a:pt x="29" y="231"/>
                    <a:pt x="30" y="230"/>
                  </a:cubicBezTo>
                  <a:cubicBezTo>
                    <a:pt x="30" y="228"/>
                    <a:pt x="31" y="226"/>
                    <a:pt x="32" y="224"/>
                  </a:cubicBezTo>
                  <a:cubicBezTo>
                    <a:pt x="32" y="223"/>
                    <a:pt x="33" y="221"/>
                    <a:pt x="34" y="220"/>
                  </a:cubicBezTo>
                  <a:cubicBezTo>
                    <a:pt x="34" y="219"/>
                    <a:pt x="35" y="216"/>
                    <a:pt x="36" y="214"/>
                  </a:cubicBezTo>
                  <a:cubicBezTo>
                    <a:pt x="36" y="213"/>
                    <a:pt x="38" y="210"/>
                    <a:pt x="38" y="208"/>
                  </a:cubicBezTo>
                  <a:cubicBezTo>
                    <a:pt x="39" y="207"/>
                    <a:pt x="39" y="205"/>
                    <a:pt x="39" y="203"/>
                  </a:cubicBezTo>
                  <a:cubicBezTo>
                    <a:pt x="39" y="203"/>
                    <a:pt x="38" y="201"/>
                    <a:pt x="38" y="199"/>
                  </a:cubicBezTo>
                  <a:cubicBezTo>
                    <a:pt x="38" y="199"/>
                    <a:pt x="38" y="197"/>
                    <a:pt x="38" y="196"/>
                  </a:cubicBezTo>
                  <a:cubicBezTo>
                    <a:pt x="38" y="195"/>
                    <a:pt x="38" y="194"/>
                    <a:pt x="39" y="194"/>
                  </a:cubicBezTo>
                  <a:cubicBezTo>
                    <a:pt x="39" y="193"/>
                    <a:pt x="41" y="193"/>
                    <a:pt x="41" y="192"/>
                  </a:cubicBezTo>
                  <a:cubicBezTo>
                    <a:pt x="41" y="192"/>
                    <a:pt x="42" y="191"/>
                    <a:pt x="43" y="190"/>
                  </a:cubicBezTo>
                  <a:cubicBezTo>
                    <a:pt x="43" y="189"/>
                    <a:pt x="42" y="187"/>
                    <a:pt x="43" y="186"/>
                  </a:cubicBezTo>
                  <a:cubicBezTo>
                    <a:pt x="43" y="185"/>
                    <a:pt x="43" y="184"/>
                    <a:pt x="44" y="184"/>
                  </a:cubicBezTo>
                  <a:cubicBezTo>
                    <a:pt x="45" y="183"/>
                    <a:pt x="46" y="183"/>
                    <a:pt x="46" y="183"/>
                  </a:cubicBezTo>
                  <a:cubicBezTo>
                    <a:pt x="47" y="183"/>
                    <a:pt x="50" y="182"/>
                    <a:pt x="52" y="181"/>
                  </a:cubicBezTo>
                  <a:cubicBezTo>
                    <a:pt x="52" y="181"/>
                    <a:pt x="53" y="180"/>
                    <a:pt x="53" y="179"/>
                  </a:cubicBezTo>
                  <a:cubicBezTo>
                    <a:pt x="54" y="179"/>
                    <a:pt x="54" y="178"/>
                    <a:pt x="54" y="178"/>
                  </a:cubicBezTo>
                  <a:cubicBezTo>
                    <a:pt x="55" y="177"/>
                    <a:pt x="56" y="176"/>
                    <a:pt x="56" y="175"/>
                  </a:cubicBezTo>
                  <a:cubicBezTo>
                    <a:pt x="56" y="174"/>
                    <a:pt x="57" y="172"/>
                    <a:pt x="57" y="171"/>
                  </a:cubicBezTo>
                  <a:cubicBezTo>
                    <a:pt x="58" y="170"/>
                    <a:pt x="58" y="169"/>
                    <a:pt x="59" y="168"/>
                  </a:cubicBezTo>
                  <a:cubicBezTo>
                    <a:pt x="60" y="168"/>
                    <a:pt x="61" y="168"/>
                    <a:pt x="61" y="168"/>
                  </a:cubicBezTo>
                  <a:cubicBezTo>
                    <a:pt x="62" y="168"/>
                    <a:pt x="64" y="166"/>
                    <a:pt x="65" y="166"/>
                  </a:cubicBezTo>
                  <a:cubicBezTo>
                    <a:pt x="65" y="165"/>
                    <a:pt x="66" y="164"/>
                    <a:pt x="67" y="164"/>
                  </a:cubicBezTo>
                  <a:cubicBezTo>
                    <a:pt x="67" y="164"/>
                    <a:pt x="68" y="163"/>
                    <a:pt x="68" y="163"/>
                  </a:cubicBezTo>
                  <a:cubicBezTo>
                    <a:pt x="69" y="163"/>
                    <a:pt x="71" y="163"/>
                    <a:pt x="72" y="162"/>
                  </a:cubicBezTo>
                  <a:cubicBezTo>
                    <a:pt x="72" y="162"/>
                    <a:pt x="73" y="162"/>
                    <a:pt x="74" y="161"/>
                  </a:cubicBezTo>
                  <a:cubicBezTo>
                    <a:pt x="74" y="160"/>
                    <a:pt x="74" y="158"/>
                    <a:pt x="74" y="157"/>
                  </a:cubicBezTo>
                  <a:cubicBezTo>
                    <a:pt x="74" y="156"/>
                    <a:pt x="74" y="154"/>
                    <a:pt x="74" y="154"/>
                  </a:cubicBezTo>
                  <a:cubicBezTo>
                    <a:pt x="74" y="153"/>
                    <a:pt x="75" y="151"/>
                    <a:pt x="76" y="150"/>
                  </a:cubicBezTo>
                  <a:cubicBezTo>
                    <a:pt x="76" y="149"/>
                    <a:pt x="78" y="147"/>
                    <a:pt x="79" y="146"/>
                  </a:cubicBezTo>
                  <a:cubicBezTo>
                    <a:pt x="79" y="145"/>
                    <a:pt x="80" y="143"/>
                    <a:pt x="81" y="142"/>
                  </a:cubicBezTo>
                  <a:cubicBezTo>
                    <a:pt x="82" y="141"/>
                    <a:pt x="83" y="140"/>
                    <a:pt x="83" y="139"/>
                  </a:cubicBezTo>
                  <a:cubicBezTo>
                    <a:pt x="84" y="139"/>
                    <a:pt x="86" y="138"/>
                    <a:pt x="86" y="138"/>
                  </a:cubicBezTo>
                  <a:cubicBezTo>
                    <a:pt x="87" y="137"/>
                    <a:pt x="88" y="136"/>
                    <a:pt x="89" y="136"/>
                  </a:cubicBezTo>
                  <a:cubicBezTo>
                    <a:pt x="89" y="135"/>
                    <a:pt x="90" y="135"/>
                    <a:pt x="90" y="135"/>
                  </a:cubicBezTo>
                  <a:cubicBezTo>
                    <a:pt x="91" y="134"/>
                    <a:pt x="91" y="134"/>
                    <a:pt x="91" y="134"/>
                  </a:cubicBezTo>
                  <a:cubicBezTo>
                    <a:pt x="94" y="131"/>
                    <a:pt x="94" y="131"/>
                    <a:pt x="94" y="131"/>
                  </a:cubicBezTo>
                  <a:cubicBezTo>
                    <a:pt x="98" y="127"/>
                    <a:pt x="98" y="127"/>
                    <a:pt x="98" y="127"/>
                  </a:cubicBezTo>
                  <a:cubicBezTo>
                    <a:pt x="98" y="123"/>
                    <a:pt x="98" y="123"/>
                    <a:pt x="98" y="123"/>
                  </a:cubicBezTo>
                  <a:cubicBezTo>
                    <a:pt x="99" y="119"/>
                    <a:pt x="99" y="119"/>
                    <a:pt x="99" y="119"/>
                  </a:cubicBezTo>
                  <a:cubicBezTo>
                    <a:pt x="102" y="116"/>
                    <a:pt x="102" y="116"/>
                    <a:pt x="102" y="116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6" y="102"/>
                    <a:pt x="106" y="102"/>
                    <a:pt x="106" y="102"/>
                  </a:cubicBezTo>
                  <a:cubicBezTo>
                    <a:pt x="107" y="98"/>
                    <a:pt x="107" y="98"/>
                    <a:pt x="107" y="98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10" y="94"/>
                    <a:pt x="110" y="94"/>
                    <a:pt x="110" y="94"/>
                  </a:cubicBezTo>
                  <a:cubicBezTo>
                    <a:pt x="108" y="93"/>
                    <a:pt x="108" y="93"/>
                    <a:pt x="108" y="93"/>
                  </a:cubicBezTo>
                  <a:cubicBezTo>
                    <a:pt x="108" y="91"/>
                    <a:pt x="108" y="91"/>
                    <a:pt x="108" y="91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12" y="87"/>
                    <a:pt x="112" y="87"/>
                    <a:pt x="112" y="87"/>
                  </a:cubicBezTo>
                  <a:cubicBezTo>
                    <a:pt x="115" y="86"/>
                    <a:pt x="115" y="86"/>
                    <a:pt x="115" y="86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7" y="75"/>
                    <a:pt x="117" y="75"/>
                    <a:pt x="117" y="75"/>
                  </a:cubicBezTo>
                  <a:cubicBezTo>
                    <a:pt x="118" y="73"/>
                    <a:pt x="118" y="73"/>
                    <a:pt x="118" y="73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21" y="69"/>
                    <a:pt x="121" y="69"/>
                    <a:pt x="121" y="69"/>
                  </a:cubicBezTo>
                  <a:cubicBezTo>
                    <a:pt x="120" y="67"/>
                    <a:pt x="120" y="67"/>
                    <a:pt x="120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18" y="68"/>
                    <a:pt x="118" y="68"/>
                    <a:pt x="118" y="68"/>
                  </a:cubicBezTo>
                  <a:cubicBezTo>
                    <a:pt x="116" y="68"/>
                    <a:pt x="116" y="68"/>
                    <a:pt x="116" y="68"/>
                  </a:cubicBezTo>
                  <a:cubicBezTo>
                    <a:pt x="115" y="69"/>
                    <a:pt x="115" y="69"/>
                    <a:pt x="115" y="69"/>
                  </a:cubicBezTo>
                  <a:cubicBezTo>
                    <a:pt x="115" y="68"/>
                    <a:pt x="115" y="68"/>
                    <a:pt x="115" y="68"/>
                  </a:cubicBezTo>
                  <a:cubicBezTo>
                    <a:pt x="115" y="66"/>
                    <a:pt x="115" y="66"/>
                    <a:pt x="115" y="66"/>
                  </a:cubicBezTo>
                  <a:cubicBezTo>
                    <a:pt x="117" y="65"/>
                    <a:pt x="117" y="65"/>
                    <a:pt x="117" y="65"/>
                  </a:cubicBezTo>
                  <a:cubicBezTo>
                    <a:pt x="118" y="64"/>
                    <a:pt x="118" y="64"/>
                    <a:pt x="118" y="64"/>
                  </a:cubicBezTo>
                  <a:cubicBezTo>
                    <a:pt x="121" y="63"/>
                    <a:pt x="121" y="63"/>
                    <a:pt x="121" y="63"/>
                  </a:cubicBezTo>
                  <a:cubicBezTo>
                    <a:pt x="122" y="61"/>
                    <a:pt x="122" y="61"/>
                    <a:pt x="122" y="61"/>
                  </a:cubicBezTo>
                  <a:cubicBezTo>
                    <a:pt x="120" y="58"/>
                    <a:pt x="120" y="58"/>
                    <a:pt x="120" y="58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19" y="55"/>
                    <a:pt x="119" y="55"/>
                    <a:pt x="119" y="55"/>
                  </a:cubicBezTo>
                  <a:cubicBezTo>
                    <a:pt x="117" y="55"/>
                    <a:pt x="117" y="55"/>
                    <a:pt x="117" y="55"/>
                  </a:cubicBezTo>
                  <a:cubicBezTo>
                    <a:pt x="116" y="54"/>
                    <a:pt x="116" y="54"/>
                    <a:pt x="116" y="54"/>
                  </a:cubicBezTo>
                  <a:cubicBezTo>
                    <a:pt x="116" y="51"/>
                    <a:pt x="116" y="51"/>
                    <a:pt x="116" y="51"/>
                  </a:cubicBezTo>
                  <a:cubicBezTo>
                    <a:pt x="116" y="48"/>
                    <a:pt x="116" y="48"/>
                    <a:pt x="116" y="48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5" y="39"/>
                    <a:pt x="115" y="39"/>
                    <a:pt x="115" y="39"/>
                  </a:cubicBezTo>
                  <a:cubicBezTo>
                    <a:pt x="115" y="35"/>
                    <a:pt x="115" y="35"/>
                    <a:pt x="115" y="35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5" y="32"/>
                    <a:pt x="115" y="32"/>
                    <a:pt x="115" y="32"/>
                  </a:cubicBezTo>
                  <a:cubicBezTo>
                    <a:pt x="117" y="31"/>
                    <a:pt x="117" y="31"/>
                    <a:pt x="117" y="31"/>
                  </a:cubicBezTo>
                  <a:cubicBezTo>
                    <a:pt x="119" y="30"/>
                    <a:pt x="119" y="30"/>
                    <a:pt x="119" y="30"/>
                  </a:cubicBezTo>
                  <a:cubicBezTo>
                    <a:pt x="120" y="33"/>
                    <a:pt x="120" y="33"/>
                    <a:pt x="120" y="33"/>
                  </a:cubicBezTo>
                  <a:cubicBezTo>
                    <a:pt x="122" y="36"/>
                    <a:pt x="122" y="36"/>
                    <a:pt x="122" y="36"/>
                  </a:cubicBezTo>
                  <a:cubicBezTo>
                    <a:pt x="124" y="37"/>
                    <a:pt x="124" y="37"/>
                    <a:pt x="124" y="37"/>
                  </a:cubicBezTo>
                  <a:cubicBezTo>
                    <a:pt x="126" y="40"/>
                    <a:pt x="126" y="40"/>
                    <a:pt x="126" y="40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7" y="44"/>
                    <a:pt x="127" y="44"/>
                    <a:pt x="127" y="44"/>
                  </a:cubicBezTo>
                  <a:cubicBezTo>
                    <a:pt x="130" y="43"/>
                    <a:pt x="130" y="43"/>
                    <a:pt x="130" y="43"/>
                  </a:cubicBezTo>
                  <a:cubicBezTo>
                    <a:pt x="133" y="43"/>
                    <a:pt x="133" y="43"/>
                    <a:pt x="133" y="43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4" y="36"/>
                    <a:pt x="134" y="36"/>
                    <a:pt x="134" y="36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3" y="33"/>
                    <a:pt x="133" y="33"/>
                    <a:pt x="133" y="33"/>
                  </a:cubicBezTo>
                  <a:cubicBezTo>
                    <a:pt x="131" y="31"/>
                    <a:pt x="131" y="31"/>
                    <a:pt x="131" y="31"/>
                  </a:cubicBezTo>
                  <a:cubicBezTo>
                    <a:pt x="131" y="29"/>
                    <a:pt x="131" y="29"/>
                    <a:pt x="131" y="29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4" y="28"/>
                    <a:pt x="134" y="28"/>
                    <a:pt x="134" y="28"/>
                  </a:cubicBezTo>
                  <a:cubicBezTo>
                    <a:pt x="136" y="27"/>
                    <a:pt x="136" y="27"/>
                    <a:pt x="136" y="27"/>
                  </a:cubicBezTo>
                  <a:cubicBezTo>
                    <a:pt x="137" y="27"/>
                    <a:pt x="137" y="27"/>
                    <a:pt x="137" y="27"/>
                  </a:cubicBezTo>
                  <a:cubicBezTo>
                    <a:pt x="140" y="26"/>
                    <a:pt x="140" y="26"/>
                    <a:pt x="140" y="26"/>
                  </a:cubicBezTo>
                  <a:cubicBezTo>
                    <a:pt x="142" y="27"/>
                    <a:pt x="142" y="27"/>
                    <a:pt x="142" y="27"/>
                  </a:cubicBezTo>
                  <a:cubicBezTo>
                    <a:pt x="143" y="30"/>
                    <a:pt x="143" y="30"/>
                    <a:pt x="143" y="30"/>
                  </a:cubicBezTo>
                  <a:cubicBezTo>
                    <a:pt x="142" y="34"/>
                    <a:pt x="142" y="34"/>
                    <a:pt x="142" y="34"/>
                  </a:cubicBezTo>
                  <a:cubicBezTo>
                    <a:pt x="142" y="35"/>
                    <a:pt x="142" y="35"/>
                    <a:pt x="142" y="35"/>
                  </a:cubicBezTo>
                  <a:cubicBezTo>
                    <a:pt x="144" y="38"/>
                    <a:pt x="144" y="38"/>
                    <a:pt x="144" y="38"/>
                  </a:cubicBezTo>
                  <a:cubicBezTo>
                    <a:pt x="145" y="41"/>
                    <a:pt x="145" y="41"/>
                    <a:pt x="145" y="41"/>
                  </a:cubicBezTo>
                  <a:cubicBezTo>
                    <a:pt x="146" y="43"/>
                    <a:pt x="146" y="43"/>
                    <a:pt x="146" y="43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52" y="45"/>
                    <a:pt x="152" y="45"/>
                    <a:pt x="152" y="45"/>
                  </a:cubicBezTo>
                  <a:cubicBezTo>
                    <a:pt x="153" y="45"/>
                    <a:pt x="153" y="45"/>
                    <a:pt x="153" y="45"/>
                  </a:cubicBezTo>
                  <a:cubicBezTo>
                    <a:pt x="154" y="44"/>
                    <a:pt x="154" y="44"/>
                    <a:pt x="154" y="44"/>
                  </a:cubicBezTo>
                  <a:cubicBezTo>
                    <a:pt x="155" y="42"/>
                    <a:pt x="155" y="42"/>
                    <a:pt x="155" y="42"/>
                  </a:cubicBezTo>
                  <a:cubicBezTo>
                    <a:pt x="155" y="42"/>
                    <a:pt x="155" y="42"/>
                    <a:pt x="155" y="42"/>
                  </a:cubicBezTo>
                  <a:cubicBezTo>
                    <a:pt x="156" y="41"/>
                    <a:pt x="156" y="41"/>
                    <a:pt x="156" y="41"/>
                  </a:cubicBezTo>
                  <a:cubicBezTo>
                    <a:pt x="157" y="43"/>
                    <a:pt x="157" y="43"/>
                    <a:pt x="157" y="43"/>
                  </a:cubicBezTo>
                  <a:cubicBezTo>
                    <a:pt x="157" y="46"/>
                    <a:pt x="157" y="46"/>
                    <a:pt x="157" y="46"/>
                  </a:cubicBezTo>
                  <a:cubicBezTo>
                    <a:pt x="159" y="46"/>
                    <a:pt x="159" y="46"/>
                    <a:pt x="159" y="46"/>
                  </a:cubicBezTo>
                  <a:cubicBezTo>
                    <a:pt x="160" y="46"/>
                    <a:pt x="160" y="46"/>
                    <a:pt x="160" y="46"/>
                  </a:cubicBezTo>
                  <a:cubicBezTo>
                    <a:pt x="163" y="46"/>
                    <a:pt x="163" y="46"/>
                    <a:pt x="163" y="46"/>
                  </a:cubicBezTo>
                  <a:cubicBezTo>
                    <a:pt x="164" y="48"/>
                    <a:pt x="164" y="48"/>
                    <a:pt x="164" y="48"/>
                  </a:cubicBezTo>
                  <a:cubicBezTo>
                    <a:pt x="164" y="50"/>
                    <a:pt x="164" y="50"/>
                    <a:pt x="164" y="50"/>
                  </a:cubicBezTo>
                  <a:cubicBezTo>
                    <a:pt x="164" y="53"/>
                    <a:pt x="164" y="53"/>
                    <a:pt x="164" y="53"/>
                  </a:cubicBezTo>
                  <a:cubicBezTo>
                    <a:pt x="163" y="54"/>
                    <a:pt x="163" y="54"/>
                    <a:pt x="163" y="54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60" y="51"/>
                    <a:pt x="160" y="51"/>
                    <a:pt x="160" y="51"/>
                  </a:cubicBezTo>
                  <a:cubicBezTo>
                    <a:pt x="159" y="50"/>
                    <a:pt x="159" y="50"/>
                    <a:pt x="159" y="50"/>
                  </a:cubicBezTo>
                  <a:cubicBezTo>
                    <a:pt x="157" y="51"/>
                    <a:pt x="157" y="51"/>
                    <a:pt x="157" y="51"/>
                  </a:cubicBezTo>
                  <a:cubicBezTo>
                    <a:pt x="156" y="53"/>
                    <a:pt x="156" y="53"/>
                    <a:pt x="156" y="53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9" y="57"/>
                    <a:pt x="159" y="57"/>
                    <a:pt x="159" y="57"/>
                  </a:cubicBezTo>
                  <a:cubicBezTo>
                    <a:pt x="157" y="60"/>
                    <a:pt x="157" y="60"/>
                    <a:pt x="157" y="60"/>
                  </a:cubicBezTo>
                  <a:cubicBezTo>
                    <a:pt x="156" y="60"/>
                    <a:pt x="156" y="60"/>
                    <a:pt x="156" y="60"/>
                  </a:cubicBezTo>
                  <a:cubicBezTo>
                    <a:pt x="155" y="61"/>
                    <a:pt x="155" y="61"/>
                    <a:pt x="155" y="61"/>
                  </a:cubicBezTo>
                  <a:cubicBezTo>
                    <a:pt x="155" y="64"/>
                    <a:pt x="155" y="64"/>
                    <a:pt x="155" y="64"/>
                  </a:cubicBezTo>
                  <a:cubicBezTo>
                    <a:pt x="157" y="66"/>
                    <a:pt x="157" y="66"/>
                    <a:pt x="157" y="66"/>
                  </a:cubicBezTo>
                  <a:cubicBezTo>
                    <a:pt x="159" y="66"/>
                    <a:pt x="159" y="66"/>
                    <a:pt x="159" y="66"/>
                  </a:cubicBezTo>
                  <a:cubicBezTo>
                    <a:pt x="161" y="65"/>
                    <a:pt x="161" y="65"/>
                    <a:pt x="161" y="65"/>
                  </a:cubicBezTo>
                  <a:cubicBezTo>
                    <a:pt x="162" y="62"/>
                    <a:pt x="162" y="62"/>
                    <a:pt x="162" y="62"/>
                  </a:cubicBezTo>
                  <a:cubicBezTo>
                    <a:pt x="163" y="60"/>
                    <a:pt x="163" y="60"/>
                    <a:pt x="163" y="60"/>
                  </a:cubicBezTo>
                  <a:cubicBezTo>
                    <a:pt x="164" y="59"/>
                    <a:pt x="164" y="59"/>
                    <a:pt x="164" y="59"/>
                  </a:cubicBezTo>
                  <a:cubicBezTo>
                    <a:pt x="164" y="57"/>
                    <a:pt x="164" y="57"/>
                    <a:pt x="164" y="57"/>
                  </a:cubicBezTo>
                  <a:cubicBezTo>
                    <a:pt x="166" y="57"/>
                    <a:pt x="166" y="57"/>
                    <a:pt x="166" y="57"/>
                  </a:cubicBezTo>
                  <a:cubicBezTo>
                    <a:pt x="168" y="58"/>
                    <a:pt x="168" y="58"/>
                    <a:pt x="168" y="58"/>
                  </a:cubicBezTo>
                  <a:cubicBezTo>
                    <a:pt x="169" y="56"/>
                    <a:pt x="169" y="56"/>
                    <a:pt x="169" y="56"/>
                  </a:cubicBezTo>
                  <a:cubicBezTo>
                    <a:pt x="170" y="55"/>
                    <a:pt x="170" y="55"/>
                    <a:pt x="170" y="55"/>
                  </a:cubicBezTo>
                  <a:cubicBezTo>
                    <a:pt x="171" y="54"/>
                    <a:pt x="171" y="54"/>
                    <a:pt x="171" y="54"/>
                  </a:cubicBezTo>
                  <a:cubicBezTo>
                    <a:pt x="170" y="52"/>
                    <a:pt x="170" y="52"/>
                    <a:pt x="170" y="52"/>
                  </a:cubicBezTo>
                  <a:cubicBezTo>
                    <a:pt x="170" y="50"/>
                    <a:pt x="170" y="50"/>
                    <a:pt x="170" y="50"/>
                  </a:cubicBezTo>
                  <a:cubicBezTo>
                    <a:pt x="170" y="49"/>
                    <a:pt x="170" y="49"/>
                    <a:pt x="170" y="49"/>
                  </a:cubicBezTo>
                  <a:cubicBezTo>
                    <a:pt x="171" y="47"/>
                    <a:pt x="171" y="47"/>
                    <a:pt x="171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7" y="46"/>
                    <a:pt x="177" y="46"/>
                    <a:pt x="177" y="46"/>
                  </a:cubicBezTo>
                  <a:cubicBezTo>
                    <a:pt x="178" y="47"/>
                    <a:pt x="178" y="47"/>
                    <a:pt x="178" y="47"/>
                  </a:cubicBezTo>
                  <a:cubicBezTo>
                    <a:pt x="181" y="49"/>
                    <a:pt x="181" y="49"/>
                    <a:pt x="181" y="49"/>
                  </a:cubicBezTo>
                  <a:cubicBezTo>
                    <a:pt x="182" y="47"/>
                    <a:pt x="182" y="47"/>
                    <a:pt x="182" y="47"/>
                  </a:cubicBezTo>
                  <a:cubicBezTo>
                    <a:pt x="183" y="46"/>
                    <a:pt x="183" y="46"/>
                    <a:pt x="183" y="46"/>
                  </a:cubicBezTo>
                  <a:cubicBezTo>
                    <a:pt x="185" y="45"/>
                    <a:pt x="185" y="45"/>
                    <a:pt x="185" y="45"/>
                  </a:cubicBezTo>
                  <a:cubicBezTo>
                    <a:pt x="186" y="47"/>
                    <a:pt x="186" y="47"/>
                    <a:pt x="186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90" y="45"/>
                    <a:pt x="190" y="45"/>
                    <a:pt x="190" y="45"/>
                  </a:cubicBezTo>
                  <a:cubicBezTo>
                    <a:pt x="189" y="42"/>
                    <a:pt x="189" y="42"/>
                    <a:pt x="189" y="42"/>
                  </a:cubicBezTo>
                  <a:cubicBezTo>
                    <a:pt x="188" y="41"/>
                    <a:pt x="188" y="41"/>
                    <a:pt x="188" y="41"/>
                  </a:cubicBezTo>
                  <a:cubicBezTo>
                    <a:pt x="186" y="38"/>
                    <a:pt x="186" y="38"/>
                    <a:pt x="186" y="38"/>
                  </a:cubicBezTo>
                  <a:cubicBezTo>
                    <a:pt x="187" y="38"/>
                    <a:pt x="187" y="38"/>
                    <a:pt x="187" y="38"/>
                  </a:cubicBezTo>
                  <a:cubicBezTo>
                    <a:pt x="188" y="36"/>
                    <a:pt x="188" y="36"/>
                    <a:pt x="188" y="36"/>
                  </a:cubicBezTo>
                  <a:cubicBezTo>
                    <a:pt x="188" y="36"/>
                    <a:pt x="188" y="36"/>
                    <a:pt x="188" y="3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0"/>
            <p:cNvSpPr>
              <a:spLocks/>
            </p:cNvSpPr>
            <p:nvPr/>
          </p:nvSpPr>
          <p:spPr bwMode="auto">
            <a:xfrm>
              <a:off x="4647" y="2953"/>
              <a:ext cx="905" cy="1008"/>
            </a:xfrm>
            <a:custGeom>
              <a:avLst/>
              <a:gdLst>
                <a:gd name="T0" fmla="*/ 203 w 340"/>
                <a:gd name="T1" fmla="*/ 35 h 379"/>
                <a:gd name="T2" fmla="*/ 217 w 340"/>
                <a:gd name="T3" fmla="*/ 23 h 379"/>
                <a:gd name="T4" fmla="*/ 222 w 340"/>
                <a:gd name="T5" fmla="*/ 12 h 379"/>
                <a:gd name="T6" fmla="*/ 215 w 340"/>
                <a:gd name="T7" fmla="*/ 10 h 379"/>
                <a:gd name="T8" fmla="*/ 225 w 340"/>
                <a:gd name="T9" fmla="*/ 2 h 379"/>
                <a:gd name="T10" fmla="*/ 240 w 340"/>
                <a:gd name="T11" fmla="*/ 9 h 379"/>
                <a:gd name="T12" fmla="*/ 247 w 340"/>
                <a:gd name="T13" fmla="*/ 5 h 379"/>
                <a:gd name="T14" fmla="*/ 255 w 340"/>
                <a:gd name="T15" fmla="*/ 12 h 379"/>
                <a:gd name="T16" fmla="*/ 267 w 340"/>
                <a:gd name="T17" fmla="*/ 17 h 379"/>
                <a:gd name="T18" fmla="*/ 266 w 340"/>
                <a:gd name="T19" fmla="*/ 37 h 379"/>
                <a:gd name="T20" fmla="*/ 277 w 340"/>
                <a:gd name="T21" fmla="*/ 39 h 379"/>
                <a:gd name="T22" fmla="*/ 288 w 340"/>
                <a:gd name="T23" fmla="*/ 50 h 379"/>
                <a:gd name="T24" fmla="*/ 299 w 340"/>
                <a:gd name="T25" fmla="*/ 56 h 379"/>
                <a:gd name="T26" fmla="*/ 298 w 340"/>
                <a:gd name="T27" fmla="*/ 70 h 379"/>
                <a:gd name="T28" fmla="*/ 300 w 340"/>
                <a:gd name="T29" fmla="*/ 88 h 379"/>
                <a:gd name="T30" fmla="*/ 313 w 340"/>
                <a:gd name="T31" fmla="*/ 114 h 379"/>
                <a:gd name="T32" fmla="*/ 325 w 340"/>
                <a:gd name="T33" fmla="*/ 132 h 379"/>
                <a:gd name="T34" fmla="*/ 335 w 340"/>
                <a:gd name="T35" fmla="*/ 159 h 379"/>
                <a:gd name="T36" fmla="*/ 332 w 340"/>
                <a:gd name="T37" fmla="*/ 178 h 379"/>
                <a:gd name="T38" fmla="*/ 332 w 340"/>
                <a:gd name="T39" fmla="*/ 191 h 379"/>
                <a:gd name="T40" fmla="*/ 322 w 340"/>
                <a:gd name="T41" fmla="*/ 188 h 379"/>
                <a:gd name="T42" fmla="*/ 318 w 340"/>
                <a:gd name="T43" fmla="*/ 203 h 379"/>
                <a:gd name="T44" fmla="*/ 300 w 340"/>
                <a:gd name="T45" fmla="*/ 226 h 379"/>
                <a:gd name="T46" fmla="*/ 284 w 340"/>
                <a:gd name="T47" fmla="*/ 242 h 379"/>
                <a:gd name="T48" fmla="*/ 299 w 340"/>
                <a:gd name="T49" fmla="*/ 289 h 379"/>
                <a:gd name="T50" fmla="*/ 295 w 340"/>
                <a:gd name="T51" fmla="*/ 322 h 379"/>
                <a:gd name="T52" fmla="*/ 297 w 340"/>
                <a:gd name="T53" fmla="*/ 346 h 379"/>
                <a:gd name="T54" fmla="*/ 277 w 340"/>
                <a:gd name="T55" fmla="*/ 360 h 379"/>
                <a:gd name="T56" fmla="*/ 239 w 340"/>
                <a:gd name="T57" fmla="*/ 372 h 379"/>
                <a:gd name="T58" fmla="*/ 195 w 340"/>
                <a:gd name="T59" fmla="*/ 358 h 379"/>
                <a:gd name="T60" fmla="*/ 153 w 340"/>
                <a:gd name="T61" fmla="*/ 353 h 379"/>
                <a:gd name="T62" fmla="*/ 143 w 340"/>
                <a:gd name="T63" fmla="*/ 351 h 379"/>
                <a:gd name="T64" fmla="*/ 127 w 340"/>
                <a:gd name="T65" fmla="*/ 339 h 379"/>
                <a:gd name="T66" fmla="*/ 109 w 340"/>
                <a:gd name="T67" fmla="*/ 339 h 379"/>
                <a:gd name="T68" fmla="*/ 118 w 340"/>
                <a:gd name="T69" fmla="*/ 355 h 379"/>
                <a:gd name="T70" fmla="*/ 117 w 340"/>
                <a:gd name="T71" fmla="*/ 362 h 379"/>
                <a:gd name="T72" fmla="*/ 89 w 340"/>
                <a:gd name="T73" fmla="*/ 366 h 379"/>
                <a:gd name="T74" fmla="*/ 53 w 340"/>
                <a:gd name="T75" fmla="*/ 373 h 379"/>
                <a:gd name="T76" fmla="*/ 26 w 340"/>
                <a:gd name="T77" fmla="*/ 372 h 379"/>
                <a:gd name="T78" fmla="*/ 14 w 340"/>
                <a:gd name="T79" fmla="*/ 364 h 379"/>
                <a:gd name="T80" fmla="*/ 4 w 340"/>
                <a:gd name="T81" fmla="*/ 336 h 379"/>
                <a:gd name="T82" fmla="*/ 11 w 340"/>
                <a:gd name="T83" fmla="*/ 292 h 379"/>
                <a:gd name="T84" fmla="*/ 30 w 340"/>
                <a:gd name="T85" fmla="*/ 240 h 379"/>
                <a:gd name="T86" fmla="*/ 38 w 340"/>
                <a:gd name="T87" fmla="*/ 196 h 379"/>
                <a:gd name="T88" fmla="*/ 57 w 340"/>
                <a:gd name="T89" fmla="*/ 171 h 379"/>
                <a:gd name="T90" fmla="*/ 79 w 340"/>
                <a:gd name="T91" fmla="*/ 146 h 379"/>
                <a:gd name="T92" fmla="*/ 102 w 340"/>
                <a:gd name="T93" fmla="*/ 116 h 379"/>
                <a:gd name="T94" fmla="*/ 111 w 340"/>
                <a:gd name="T95" fmla="*/ 90 h 379"/>
                <a:gd name="T96" fmla="*/ 120 w 340"/>
                <a:gd name="T97" fmla="*/ 67 h 379"/>
                <a:gd name="T98" fmla="*/ 120 w 340"/>
                <a:gd name="T99" fmla="*/ 58 h 379"/>
                <a:gd name="T100" fmla="*/ 115 w 340"/>
                <a:gd name="T101" fmla="*/ 32 h 379"/>
                <a:gd name="T102" fmla="*/ 134 w 340"/>
                <a:gd name="T103" fmla="*/ 43 h 379"/>
                <a:gd name="T104" fmla="*/ 140 w 340"/>
                <a:gd name="T105" fmla="*/ 26 h 379"/>
                <a:gd name="T106" fmla="*/ 154 w 340"/>
                <a:gd name="T107" fmla="*/ 44 h 379"/>
                <a:gd name="T108" fmla="*/ 164 w 340"/>
                <a:gd name="T109" fmla="*/ 53 h 379"/>
                <a:gd name="T110" fmla="*/ 155 w 340"/>
                <a:gd name="T111" fmla="*/ 61 h 379"/>
                <a:gd name="T112" fmla="*/ 169 w 340"/>
                <a:gd name="T113" fmla="*/ 56 h 379"/>
                <a:gd name="T114" fmla="*/ 182 w 340"/>
                <a:gd name="T115" fmla="*/ 47 h 379"/>
                <a:gd name="T116" fmla="*/ 188 w 340"/>
                <a:gd name="T117" fmla="*/ 36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40" h="379">
                  <a:moveTo>
                    <a:pt x="188" y="36"/>
                  </a:moveTo>
                  <a:cubicBezTo>
                    <a:pt x="188" y="36"/>
                    <a:pt x="188" y="36"/>
                    <a:pt x="188" y="36"/>
                  </a:cubicBezTo>
                  <a:cubicBezTo>
                    <a:pt x="189" y="36"/>
                    <a:pt x="189" y="36"/>
                    <a:pt x="189" y="36"/>
                  </a:cubicBezTo>
                  <a:cubicBezTo>
                    <a:pt x="191" y="35"/>
                    <a:pt x="191" y="35"/>
                    <a:pt x="191" y="35"/>
                  </a:cubicBezTo>
                  <a:cubicBezTo>
                    <a:pt x="193" y="35"/>
                    <a:pt x="193" y="35"/>
                    <a:pt x="193" y="35"/>
                  </a:cubicBezTo>
                  <a:cubicBezTo>
                    <a:pt x="195" y="35"/>
                    <a:pt x="195" y="35"/>
                    <a:pt x="195" y="35"/>
                  </a:cubicBezTo>
                  <a:cubicBezTo>
                    <a:pt x="197" y="36"/>
                    <a:pt x="197" y="36"/>
                    <a:pt x="197" y="36"/>
                  </a:cubicBezTo>
                  <a:cubicBezTo>
                    <a:pt x="199" y="37"/>
                    <a:pt x="199" y="37"/>
                    <a:pt x="199" y="37"/>
                  </a:cubicBezTo>
                  <a:cubicBezTo>
                    <a:pt x="201" y="36"/>
                    <a:pt x="201" y="36"/>
                    <a:pt x="201" y="36"/>
                  </a:cubicBezTo>
                  <a:cubicBezTo>
                    <a:pt x="203" y="37"/>
                    <a:pt x="203" y="37"/>
                    <a:pt x="203" y="37"/>
                  </a:cubicBezTo>
                  <a:cubicBezTo>
                    <a:pt x="203" y="35"/>
                    <a:pt x="203" y="35"/>
                    <a:pt x="203" y="35"/>
                  </a:cubicBezTo>
                  <a:cubicBezTo>
                    <a:pt x="203" y="34"/>
                    <a:pt x="203" y="34"/>
                    <a:pt x="203" y="34"/>
                  </a:cubicBezTo>
                  <a:cubicBezTo>
                    <a:pt x="204" y="32"/>
                    <a:pt x="204" y="32"/>
                    <a:pt x="204" y="32"/>
                  </a:cubicBezTo>
                  <a:cubicBezTo>
                    <a:pt x="207" y="31"/>
                    <a:pt x="207" y="31"/>
                    <a:pt x="207" y="31"/>
                  </a:cubicBezTo>
                  <a:cubicBezTo>
                    <a:pt x="207" y="29"/>
                    <a:pt x="207" y="29"/>
                    <a:pt x="207" y="29"/>
                  </a:cubicBezTo>
                  <a:cubicBezTo>
                    <a:pt x="207" y="27"/>
                    <a:pt x="207" y="27"/>
                    <a:pt x="207" y="27"/>
                  </a:cubicBezTo>
                  <a:cubicBezTo>
                    <a:pt x="207" y="24"/>
                    <a:pt x="207" y="24"/>
                    <a:pt x="207" y="24"/>
                  </a:cubicBezTo>
                  <a:cubicBezTo>
                    <a:pt x="208" y="24"/>
                    <a:pt x="208" y="24"/>
                    <a:pt x="208" y="24"/>
                  </a:cubicBezTo>
                  <a:cubicBezTo>
                    <a:pt x="212" y="24"/>
                    <a:pt x="212" y="24"/>
                    <a:pt x="212" y="24"/>
                  </a:cubicBezTo>
                  <a:cubicBezTo>
                    <a:pt x="214" y="24"/>
                    <a:pt x="214" y="24"/>
                    <a:pt x="214" y="24"/>
                  </a:cubicBezTo>
                  <a:cubicBezTo>
                    <a:pt x="215" y="23"/>
                    <a:pt x="215" y="23"/>
                    <a:pt x="215" y="23"/>
                  </a:cubicBezTo>
                  <a:cubicBezTo>
                    <a:pt x="217" y="23"/>
                    <a:pt x="217" y="23"/>
                    <a:pt x="217" y="23"/>
                  </a:cubicBezTo>
                  <a:cubicBezTo>
                    <a:pt x="218" y="25"/>
                    <a:pt x="218" y="25"/>
                    <a:pt x="218" y="25"/>
                  </a:cubicBezTo>
                  <a:cubicBezTo>
                    <a:pt x="219" y="25"/>
                    <a:pt x="219" y="25"/>
                    <a:pt x="219" y="25"/>
                  </a:cubicBezTo>
                  <a:cubicBezTo>
                    <a:pt x="221" y="24"/>
                    <a:pt x="221" y="24"/>
                    <a:pt x="221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3" y="22"/>
                    <a:pt x="223" y="22"/>
                    <a:pt x="223" y="22"/>
                  </a:cubicBezTo>
                  <a:cubicBezTo>
                    <a:pt x="222" y="20"/>
                    <a:pt x="222" y="20"/>
                    <a:pt x="222" y="20"/>
                  </a:cubicBezTo>
                  <a:cubicBezTo>
                    <a:pt x="223" y="18"/>
                    <a:pt x="223" y="18"/>
                    <a:pt x="223" y="18"/>
                  </a:cubicBezTo>
                  <a:cubicBezTo>
                    <a:pt x="224" y="17"/>
                    <a:pt x="224" y="17"/>
                    <a:pt x="224" y="17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3" y="13"/>
                    <a:pt x="223" y="13"/>
                    <a:pt x="223" y="13"/>
                  </a:cubicBezTo>
                  <a:cubicBezTo>
                    <a:pt x="222" y="12"/>
                    <a:pt x="222" y="12"/>
                    <a:pt x="222" y="12"/>
                  </a:cubicBezTo>
                  <a:cubicBezTo>
                    <a:pt x="222" y="10"/>
                    <a:pt x="222" y="10"/>
                    <a:pt x="222" y="10"/>
                  </a:cubicBezTo>
                  <a:cubicBezTo>
                    <a:pt x="221" y="9"/>
                    <a:pt x="221" y="9"/>
                    <a:pt x="221" y="9"/>
                  </a:cubicBezTo>
                  <a:cubicBezTo>
                    <a:pt x="220" y="11"/>
                    <a:pt x="220" y="11"/>
                    <a:pt x="220" y="11"/>
                  </a:cubicBezTo>
                  <a:cubicBezTo>
                    <a:pt x="219" y="13"/>
                    <a:pt x="219" y="13"/>
                    <a:pt x="219" y="13"/>
                  </a:cubicBezTo>
                  <a:cubicBezTo>
                    <a:pt x="218" y="15"/>
                    <a:pt x="218" y="15"/>
                    <a:pt x="218" y="15"/>
                  </a:cubicBezTo>
                  <a:cubicBezTo>
                    <a:pt x="215" y="14"/>
                    <a:pt x="215" y="14"/>
                    <a:pt x="215" y="14"/>
                  </a:cubicBezTo>
                  <a:cubicBezTo>
                    <a:pt x="215" y="13"/>
                    <a:pt x="215" y="13"/>
                    <a:pt x="215" y="13"/>
                  </a:cubicBezTo>
                  <a:cubicBezTo>
                    <a:pt x="216" y="12"/>
                    <a:pt x="216" y="12"/>
                    <a:pt x="216" y="12"/>
                  </a:cubicBezTo>
                  <a:cubicBezTo>
                    <a:pt x="217" y="12"/>
                    <a:pt x="217" y="12"/>
                    <a:pt x="217" y="12"/>
                  </a:cubicBezTo>
                  <a:cubicBezTo>
                    <a:pt x="217" y="11"/>
                    <a:pt x="217" y="11"/>
                    <a:pt x="217" y="11"/>
                  </a:cubicBezTo>
                  <a:cubicBezTo>
                    <a:pt x="215" y="10"/>
                    <a:pt x="215" y="10"/>
                    <a:pt x="215" y="10"/>
                  </a:cubicBezTo>
                  <a:cubicBezTo>
                    <a:pt x="213" y="10"/>
                    <a:pt x="213" y="10"/>
                    <a:pt x="213" y="10"/>
                  </a:cubicBezTo>
                  <a:cubicBezTo>
                    <a:pt x="212" y="10"/>
                    <a:pt x="212" y="10"/>
                    <a:pt x="212" y="10"/>
                  </a:cubicBezTo>
                  <a:cubicBezTo>
                    <a:pt x="212" y="8"/>
                    <a:pt x="212" y="8"/>
                    <a:pt x="212" y="8"/>
                  </a:cubicBezTo>
                  <a:cubicBezTo>
                    <a:pt x="212" y="6"/>
                    <a:pt x="212" y="6"/>
                    <a:pt x="212" y="6"/>
                  </a:cubicBezTo>
                  <a:cubicBezTo>
                    <a:pt x="213" y="5"/>
                    <a:pt x="213" y="5"/>
                    <a:pt x="213" y="5"/>
                  </a:cubicBezTo>
                  <a:cubicBezTo>
                    <a:pt x="215" y="5"/>
                    <a:pt x="215" y="5"/>
                    <a:pt x="215" y="5"/>
                  </a:cubicBezTo>
                  <a:cubicBezTo>
                    <a:pt x="217" y="3"/>
                    <a:pt x="217" y="3"/>
                    <a:pt x="217" y="3"/>
                  </a:cubicBezTo>
                  <a:cubicBezTo>
                    <a:pt x="219" y="3"/>
                    <a:pt x="219" y="3"/>
                    <a:pt x="219" y="3"/>
                  </a:cubicBezTo>
                  <a:cubicBezTo>
                    <a:pt x="221" y="2"/>
                    <a:pt x="221" y="2"/>
                    <a:pt x="221" y="2"/>
                  </a:cubicBezTo>
                  <a:cubicBezTo>
                    <a:pt x="223" y="1"/>
                    <a:pt x="223" y="1"/>
                    <a:pt x="223" y="1"/>
                  </a:cubicBezTo>
                  <a:cubicBezTo>
                    <a:pt x="225" y="2"/>
                    <a:pt x="225" y="2"/>
                    <a:pt x="225" y="2"/>
                  </a:cubicBezTo>
                  <a:cubicBezTo>
                    <a:pt x="226" y="2"/>
                    <a:pt x="226" y="2"/>
                    <a:pt x="226" y="2"/>
                  </a:cubicBezTo>
                  <a:cubicBezTo>
                    <a:pt x="228" y="4"/>
                    <a:pt x="228" y="4"/>
                    <a:pt x="228" y="4"/>
                  </a:cubicBezTo>
                  <a:cubicBezTo>
                    <a:pt x="229" y="5"/>
                    <a:pt x="229" y="5"/>
                    <a:pt x="229" y="5"/>
                  </a:cubicBezTo>
                  <a:cubicBezTo>
                    <a:pt x="230" y="3"/>
                    <a:pt x="230" y="3"/>
                    <a:pt x="230" y="3"/>
                  </a:cubicBezTo>
                  <a:cubicBezTo>
                    <a:pt x="230" y="1"/>
                    <a:pt x="230" y="1"/>
                    <a:pt x="230" y="1"/>
                  </a:cubicBezTo>
                  <a:cubicBezTo>
                    <a:pt x="232" y="1"/>
                    <a:pt x="232" y="1"/>
                    <a:pt x="232" y="1"/>
                  </a:cubicBezTo>
                  <a:cubicBezTo>
                    <a:pt x="233" y="3"/>
                    <a:pt x="233" y="3"/>
                    <a:pt x="233" y="3"/>
                  </a:cubicBezTo>
                  <a:cubicBezTo>
                    <a:pt x="234" y="5"/>
                    <a:pt x="234" y="5"/>
                    <a:pt x="234" y="5"/>
                  </a:cubicBezTo>
                  <a:cubicBezTo>
                    <a:pt x="237" y="5"/>
                    <a:pt x="237" y="5"/>
                    <a:pt x="237" y="5"/>
                  </a:cubicBezTo>
                  <a:cubicBezTo>
                    <a:pt x="238" y="8"/>
                    <a:pt x="238" y="8"/>
                    <a:pt x="238" y="8"/>
                  </a:cubicBezTo>
                  <a:cubicBezTo>
                    <a:pt x="240" y="9"/>
                    <a:pt x="240" y="9"/>
                    <a:pt x="240" y="9"/>
                  </a:cubicBezTo>
                  <a:cubicBezTo>
                    <a:pt x="240" y="8"/>
                    <a:pt x="240" y="8"/>
                    <a:pt x="240" y="8"/>
                  </a:cubicBezTo>
                  <a:cubicBezTo>
                    <a:pt x="240" y="6"/>
                    <a:pt x="240" y="6"/>
                    <a:pt x="240" y="6"/>
                  </a:cubicBezTo>
                  <a:cubicBezTo>
                    <a:pt x="240" y="5"/>
                    <a:pt x="240" y="5"/>
                    <a:pt x="240" y="5"/>
                  </a:cubicBezTo>
                  <a:cubicBezTo>
                    <a:pt x="239" y="3"/>
                    <a:pt x="239" y="3"/>
                    <a:pt x="239" y="3"/>
                  </a:cubicBezTo>
                  <a:cubicBezTo>
                    <a:pt x="241" y="1"/>
                    <a:pt x="241" y="1"/>
                    <a:pt x="241" y="1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5" y="2"/>
                    <a:pt x="245" y="2"/>
                    <a:pt x="245" y="2"/>
                  </a:cubicBezTo>
                  <a:cubicBezTo>
                    <a:pt x="246" y="0"/>
                    <a:pt x="246" y="0"/>
                    <a:pt x="246" y="0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247" y="5"/>
                    <a:pt x="247" y="5"/>
                    <a:pt x="247" y="5"/>
                  </a:cubicBezTo>
                  <a:cubicBezTo>
                    <a:pt x="246" y="6"/>
                    <a:pt x="246" y="6"/>
                    <a:pt x="246" y="6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7" y="16"/>
                    <a:pt x="247" y="16"/>
                    <a:pt x="247" y="16"/>
                  </a:cubicBezTo>
                  <a:cubicBezTo>
                    <a:pt x="248" y="17"/>
                    <a:pt x="248" y="17"/>
                    <a:pt x="248" y="17"/>
                  </a:cubicBezTo>
                  <a:cubicBezTo>
                    <a:pt x="251" y="17"/>
                    <a:pt x="251" y="17"/>
                    <a:pt x="251" y="17"/>
                  </a:cubicBezTo>
                  <a:cubicBezTo>
                    <a:pt x="252" y="16"/>
                    <a:pt x="252" y="16"/>
                    <a:pt x="252" y="16"/>
                  </a:cubicBezTo>
                  <a:cubicBezTo>
                    <a:pt x="252" y="14"/>
                    <a:pt x="252" y="14"/>
                    <a:pt x="252" y="14"/>
                  </a:cubicBezTo>
                  <a:cubicBezTo>
                    <a:pt x="251" y="13"/>
                    <a:pt x="251" y="13"/>
                    <a:pt x="251" y="13"/>
                  </a:cubicBezTo>
                  <a:cubicBezTo>
                    <a:pt x="252" y="11"/>
                    <a:pt x="252" y="11"/>
                    <a:pt x="252" y="11"/>
                  </a:cubicBezTo>
                  <a:cubicBezTo>
                    <a:pt x="254" y="10"/>
                    <a:pt x="254" y="10"/>
                    <a:pt x="254" y="10"/>
                  </a:cubicBezTo>
                  <a:cubicBezTo>
                    <a:pt x="255" y="12"/>
                    <a:pt x="255" y="12"/>
                    <a:pt x="255" y="12"/>
                  </a:cubicBezTo>
                  <a:cubicBezTo>
                    <a:pt x="255" y="14"/>
                    <a:pt x="255" y="14"/>
                    <a:pt x="255" y="14"/>
                  </a:cubicBezTo>
                  <a:cubicBezTo>
                    <a:pt x="257" y="16"/>
                    <a:pt x="257" y="16"/>
                    <a:pt x="257" y="16"/>
                  </a:cubicBezTo>
                  <a:cubicBezTo>
                    <a:pt x="258" y="19"/>
                    <a:pt x="258" y="19"/>
                    <a:pt x="258" y="19"/>
                  </a:cubicBezTo>
                  <a:cubicBezTo>
                    <a:pt x="259" y="18"/>
                    <a:pt x="259" y="18"/>
                    <a:pt x="259" y="18"/>
                  </a:cubicBezTo>
                  <a:cubicBezTo>
                    <a:pt x="260" y="17"/>
                    <a:pt x="260" y="17"/>
                    <a:pt x="260" y="17"/>
                  </a:cubicBezTo>
                  <a:cubicBezTo>
                    <a:pt x="261" y="16"/>
                    <a:pt x="261" y="16"/>
                    <a:pt x="261" y="16"/>
                  </a:cubicBezTo>
                  <a:cubicBezTo>
                    <a:pt x="261" y="14"/>
                    <a:pt x="261" y="14"/>
                    <a:pt x="261" y="14"/>
                  </a:cubicBezTo>
                  <a:cubicBezTo>
                    <a:pt x="262" y="12"/>
                    <a:pt x="262" y="12"/>
                    <a:pt x="262" y="12"/>
                  </a:cubicBezTo>
                  <a:cubicBezTo>
                    <a:pt x="264" y="13"/>
                    <a:pt x="264" y="13"/>
                    <a:pt x="264" y="13"/>
                  </a:cubicBezTo>
                  <a:cubicBezTo>
                    <a:pt x="265" y="15"/>
                    <a:pt x="265" y="15"/>
                    <a:pt x="265" y="15"/>
                  </a:cubicBezTo>
                  <a:cubicBezTo>
                    <a:pt x="267" y="17"/>
                    <a:pt x="267" y="17"/>
                    <a:pt x="267" y="17"/>
                  </a:cubicBezTo>
                  <a:cubicBezTo>
                    <a:pt x="268" y="19"/>
                    <a:pt x="268" y="19"/>
                    <a:pt x="268" y="19"/>
                  </a:cubicBezTo>
                  <a:cubicBezTo>
                    <a:pt x="267" y="20"/>
                    <a:pt x="267" y="20"/>
                    <a:pt x="267" y="20"/>
                  </a:cubicBezTo>
                  <a:cubicBezTo>
                    <a:pt x="267" y="23"/>
                    <a:pt x="267" y="23"/>
                    <a:pt x="267" y="23"/>
                  </a:cubicBezTo>
                  <a:cubicBezTo>
                    <a:pt x="268" y="24"/>
                    <a:pt x="268" y="24"/>
                    <a:pt x="268" y="24"/>
                  </a:cubicBezTo>
                  <a:cubicBezTo>
                    <a:pt x="270" y="26"/>
                    <a:pt x="270" y="26"/>
                    <a:pt x="270" y="26"/>
                  </a:cubicBezTo>
                  <a:cubicBezTo>
                    <a:pt x="273" y="29"/>
                    <a:pt x="273" y="29"/>
                    <a:pt x="273" y="29"/>
                  </a:cubicBezTo>
                  <a:cubicBezTo>
                    <a:pt x="272" y="31"/>
                    <a:pt x="272" y="31"/>
                    <a:pt x="272" y="31"/>
                  </a:cubicBezTo>
                  <a:cubicBezTo>
                    <a:pt x="270" y="32"/>
                    <a:pt x="270" y="32"/>
                    <a:pt x="270" y="32"/>
                  </a:cubicBezTo>
                  <a:cubicBezTo>
                    <a:pt x="269" y="34"/>
                    <a:pt x="269" y="34"/>
                    <a:pt x="269" y="34"/>
                  </a:cubicBezTo>
                  <a:cubicBezTo>
                    <a:pt x="267" y="36"/>
                    <a:pt x="267" y="36"/>
                    <a:pt x="267" y="36"/>
                  </a:cubicBezTo>
                  <a:cubicBezTo>
                    <a:pt x="266" y="37"/>
                    <a:pt x="266" y="37"/>
                    <a:pt x="266" y="37"/>
                  </a:cubicBezTo>
                  <a:cubicBezTo>
                    <a:pt x="265" y="40"/>
                    <a:pt x="265" y="40"/>
                    <a:pt x="265" y="40"/>
                  </a:cubicBezTo>
                  <a:cubicBezTo>
                    <a:pt x="266" y="41"/>
                    <a:pt x="266" y="41"/>
                    <a:pt x="266" y="41"/>
                  </a:cubicBezTo>
                  <a:cubicBezTo>
                    <a:pt x="269" y="42"/>
                    <a:pt x="269" y="42"/>
                    <a:pt x="269" y="42"/>
                  </a:cubicBezTo>
                  <a:cubicBezTo>
                    <a:pt x="271" y="42"/>
                    <a:pt x="271" y="42"/>
                    <a:pt x="271" y="42"/>
                  </a:cubicBezTo>
                  <a:cubicBezTo>
                    <a:pt x="272" y="40"/>
                    <a:pt x="272" y="40"/>
                    <a:pt x="272" y="40"/>
                  </a:cubicBezTo>
                  <a:cubicBezTo>
                    <a:pt x="272" y="38"/>
                    <a:pt x="272" y="38"/>
                    <a:pt x="272" y="38"/>
                  </a:cubicBezTo>
                  <a:cubicBezTo>
                    <a:pt x="273" y="36"/>
                    <a:pt x="273" y="36"/>
                    <a:pt x="273" y="36"/>
                  </a:cubicBezTo>
                  <a:cubicBezTo>
                    <a:pt x="273" y="35"/>
                    <a:pt x="273" y="35"/>
                    <a:pt x="273" y="35"/>
                  </a:cubicBezTo>
                  <a:cubicBezTo>
                    <a:pt x="275" y="35"/>
                    <a:pt x="275" y="35"/>
                    <a:pt x="275" y="35"/>
                  </a:cubicBezTo>
                  <a:cubicBezTo>
                    <a:pt x="277" y="36"/>
                    <a:pt x="277" y="36"/>
                    <a:pt x="277" y="36"/>
                  </a:cubicBezTo>
                  <a:cubicBezTo>
                    <a:pt x="277" y="39"/>
                    <a:pt x="277" y="39"/>
                    <a:pt x="277" y="39"/>
                  </a:cubicBezTo>
                  <a:cubicBezTo>
                    <a:pt x="276" y="42"/>
                    <a:pt x="276" y="42"/>
                    <a:pt x="276" y="42"/>
                  </a:cubicBezTo>
                  <a:cubicBezTo>
                    <a:pt x="277" y="46"/>
                    <a:pt x="277" y="46"/>
                    <a:pt x="277" y="46"/>
                  </a:cubicBezTo>
                  <a:cubicBezTo>
                    <a:pt x="277" y="49"/>
                    <a:pt x="277" y="49"/>
                    <a:pt x="277" y="49"/>
                  </a:cubicBezTo>
                  <a:cubicBezTo>
                    <a:pt x="277" y="51"/>
                    <a:pt x="277" y="51"/>
                    <a:pt x="277" y="51"/>
                  </a:cubicBezTo>
                  <a:cubicBezTo>
                    <a:pt x="278" y="53"/>
                    <a:pt x="278" y="53"/>
                    <a:pt x="278" y="53"/>
                  </a:cubicBezTo>
                  <a:cubicBezTo>
                    <a:pt x="282" y="53"/>
                    <a:pt x="282" y="53"/>
                    <a:pt x="282" y="53"/>
                  </a:cubicBezTo>
                  <a:cubicBezTo>
                    <a:pt x="284" y="52"/>
                    <a:pt x="284" y="52"/>
                    <a:pt x="284" y="52"/>
                  </a:cubicBezTo>
                  <a:cubicBezTo>
                    <a:pt x="286" y="53"/>
                    <a:pt x="286" y="53"/>
                    <a:pt x="286" y="53"/>
                  </a:cubicBezTo>
                  <a:cubicBezTo>
                    <a:pt x="288" y="53"/>
                    <a:pt x="288" y="53"/>
                    <a:pt x="288" y="53"/>
                  </a:cubicBezTo>
                  <a:cubicBezTo>
                    <a:pt x="289" y="51"/>
                    <a:pt x="289" y="51"/>
                    <a:pt x="289" y="51"/>
                  </a:cubicBezTo>
                  <a:cubicBezTo>
                    <a:pt x="288" y="50"/>
                    <a:pt x="288" y="50"/>
                    <a:pt x="288" y="50"/>
                  </a:cubicBezTo>
                  <a:cubicBezTo>
                    <a:pt x="289" y="47"/>
                    <a:pt x="289" y="47"/>
                    <a:pt x="289" y="47"/>
                  </a:cubicBezTo>
                  <a:cubicBezTo>
                    <a:pt x="291" y="46"/>
                    <a:pt x="291" y="46"/>
                    <a:pt x="291" y="46"/>
                  </a:cubicBezTo>
                  <a:cubicBezTo>
                    <a:pt x="291" y="44"/>
                    <a:pt x="291" y="44"/>
                    <a:pt x="291" y="44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4" y="46"/>
                    <a:pt x="294" y="46"/>
                    <a:pt x="294" y="46"/>
                  </a:cubicBezTo>
                  <a:cubicBezTo>
                    <a:pt x="296" y="47"/>
                    <a:pt x="296" y="47"/>
                    <a:pt x="296" y="47"/>
                  </a:cubicBezTo>
                  <a:cubicBezTo>
                    <a:pt x="298" y="48"/>
                    <a:pt x="298" y="48"/>
                    <a:pt x="298" y="48"/>
                  </a:cubicBezTo>
                  <a:cubicBezTo>
                    <a:pt x="298" y="50"/>
                    <a:pt x="298" y="50"/>
                    <a:pt x="298" y="50"/>
                  </a:cubicBezTo>
                  <a:cubicBezTo>
                    <a:pt x="299" y="53"/>
                    <a:pt x="299" y="53"/>
                    <a:pt x="299" y="53"/>
                  </a:cubicBezTo>
                  <a:cubicBezTo>
                    <a:pt x="299" y="56"/>
                    <a:pt x="299" y="56"/>
                    <a:pt x="299" y="56"/>
                  </a:cubicBezTo>
                  <a:cubicBezTo>
                    <a:pt x="297" y="58"/>
                    <a:pt x="297" y="58"/>
                    <a:pt x="297" y="58"/>
                  </a:cubicBezTo>
                  <a:cubicBezTo>
                    <a:pt x="296" y="61"/>
                    <a:pt x="296" y="61"/>
                    <a:pt x="296" y="61"/>
                  </a:cubicBezTo>
                  <a:cubicBezTo>
                    <a:pt x="298" y="61"/>
                    <a:pt x="298" y="61"/>
                    <a:pt x="298" y="61"/>
                  </a:cubicBezTo>
                  <a:cubicBezTo>
                    <a:pt x="300" y="61"/>
                    <a:pt x="300" y="61"/>
                    <a:pt x="300" y="61"/>
                  </a:cubicBezTo>
                  <a:cubicBezTo>
                    <a:pt x="301" y="63"/>
                    <a:pt x="301" y="63"/>
                    <a:pt x="301" y="63"/>
                  </a:cubicBezTo>
                  <a:cubicBezTo>
                    <a:pt x="303" y="65"/>
                    <a:pt x="303" y="65"/>
                    <a:pt x="303" y="65"/>
                  </a:cubicBezTo>
                  <a:cubicBezTo>
                    <a:pt x="304" y="68"/>
                    <a:pt x="304" y="68"/>
                    <a:pt x="304" y="68"/>
                  </a:cubicBezTo>
                  <a:cubicBezTo>
                    <a:pt x="302" y="69"/>
                    <a:pt x="302" y="69"/>
                    <a:pt x="302" y="69"/>
                  </a:cubicBezTo>
                  <a:cubicBezTo>
                    <a:pt x="300" y="70"/>
                    <a:pt x="300" y="70"/>
                    <a:pt x="300" y="70"/>
                  </a:cubicBezTo>
                  <a:cubicBezTo>
                    <a:pt x="299" y="69"/>
                    <a:pt x="299" y="69"/>
                    <a:pt x="299" y="69"/>
                  </a:cubicBezTo>
                  <a:cubicBezTo>
                    <a:pt x="298" y="70"/>
                    <a:pt x="298" y="70"/>
                    <a:pt x="298" y="70"/>
                  </a:cubicBezTo>
                  <a:cubicBezTo>
                    <a:pt x="299" y="72"/>
                    <a:pt x="299" y="72"/>
                    <a:pt x="299" y="72"/>
                  </a:cubicBezTo>
                  <a:cubicBezTo>
                    <a:pt x="299" y="74"/>
                    <a:pt x="299" y="74"/>
                    <a:pt x="299" y="74"/>
                  </a:cubicBezTo>
                  <a:cubicBezTo>
                    <a:pt x="297" y="75"/>
                    <a:pt x="297" y="75"/>
                    <a:pt x="297" y="75"/>
                  </a:cubicBezTo>
                  <a:cubicBezTo>
                    <a:pt x="297" y="77"/>
                    <a:pt x="297" y="77"/>
                    <a:pt x="297" y="77"/>
                  </a:cubicBezTo>
                  <a:cubicBezTo>
                    <a:pt x="299" y="79"/>
                    <a:pt x="299" y="79"/>
                    <a:pt x="299" y="79"/>
                  </a:cubicBezTo>
                  <a:cubicBezTo>
                    <a:pt x="301" y="80"/>
                    <a:pt x="301" y="80"/>
                    <a:pt x="301" y="80"/>
                  </a:cubicBezTo>
                  <a:cubicBezTo>
                    <a:pt x="302" y="82"/>
                    <a:pt x="302" y="82"/>
                    <a:pt x="302" y="82"/>
                  </a:cubicBezTo>
                  <a:cubicBezTo>
                    <a:pt x="300" y="83"/>
                    <a:pt x="300" y="83"/>
                    <a:pt x="300" y="83"/>
                  </a:cubicBezTo>
                  <a:cubicBezTo>
                    <a:pt x="301" y="86"/>
                    <a:pt x="301" y="86"/>
                    <a:pt x="301" y="86"/>
                  </a:cubicBezTo>
                  <a:cubicBezTo>
                    <a:pt x="302" y="87"/>
                    <a:pt x="302" y="87"/>
                    <a:pt x="302" y="87"/>
                  </a:cubicBezTo>
                  <a:cubicBezTo>
                    <a:pt x="300" y="88"/>
                    <a:pt x="300" y="88"/>
                    <a:pt x="300" y="88"/>
                  </a:cubicBezTo>
                  <a:cubicBezTo>
                    <a:pt x="299" y="88"/>
                    <a:pt x="299" y="88"/>
                    <a:pt x="299" y="88"/>
                  </a:cubicBezTo>
                  <a:cubicBezTo>
                    <a:pt x="298" y="90"/>
                    <a:pt x="298" y="90"/>
                    <a:pt x="298" y="90"/>
                  </a:cubicBezTo>
                  <a:cubicBezTo>
                    <a:pt x="299" y="92"/>
                    <a:pt x="299" y="92"/>
                    <a:pt x="299" y="92"/>
                  </a:cubicBezTo>
                  <a:cubicBezTo>
                    <a:pt x="300" y="97"/>
                    <a:pt x="300" y="97"/>
                    <a:pt x="300" y="97"/>
                  </a:cubicBezTo>
                  <a:cubicBezTo>
                    <a:pt x="301" y="101"/>
                    <a:pt x="301" y="101"/>
                    <a:pt x="301" y="101"/>
                  </a:cubicBezTo>
                  <a:cubicBezTo>
                    <a:pt x="303" y="103"/>
                    <a:pt x="303" y="103"/>
                    <a:pt x="303" y="103"/>
                  </a:cubicBezTo>
                  <a:cubicBezTo>
                    <a:pt x="306" y="106"/>
                    <a:pt x="306" y="106"/>
                    <a:pt x="306" y="106"/>
                  </a:cubicBezTo>
                  <a:cubicBezTo>
                    <a:pt x="310" y="107"/>
                    <a:pt x="310" y="107"/>
                    <a:pt x="310" y="107"/>
                  </a:cubicBezTo>
                  <a:cubicBezTo>
                    <a:pt x="313" y="109"/>
                    <a:pt x="313" y="109"/>
                    <a:pt x="313" y="109"/>
                  </a:cubicBezTo>
                  <a:cubicBezTo>
                    <a:pt x="314" y="112"/>
                    <a:pt x="314" y="112"/>
                    <a:pt x="314" y="112"/>
                  </a:cubicBezTo>
                  <a:cubicBezTo>
                    <a:pt x="313" y="114"/>
                    <a:pt x="313" y="114"/>
                    <a:pt x="313" y="114"/>
                  </a:cubicBezTo>
                  <a:cubicBezTo>
                    <a:pt x="312" y="114"/>
                    <a:pt x="312" y="114"/>
                    <a:pt x="312" y="114"/>
                  </a:cubicBezTo>
                  <a:cubicBezTo>
                    <a:pt x="309" y="116"/>
                    <a:pt x="309" y="116"/>
                    <a:pt x="309" y="116"/>
                  </a:cubicBezTo>
                  <a:cubicBezTo>
                    <a:pt x="309" y="119"/>
                    <a:pt x="309" y="119"/>
                    <a:pt x="309" y="119"/>
                  </a:cubicBezTo>
                  <a:cubicBezTo>
                    <a:pt x="310" y="121"/>
                    <a:pt x="310" y="121"/>
                    <a:pt x="310" y="121"/>
                  </a:cubicBezTo>
                  <a:cubicBezTo>
                    <a:pt x="313" y="123"/>
                    <a:pt x="313" y="123"/>
                    <a:pt x="313" y="123"/>
                  </a:cubicBezTo>
                  <a:cubicBezTo>
                    <a:pt x="314" y="125"/>
                    <a:pt x="314" y="125"/>
                    <a:pt x="314" y="125"/>
                  </a:cubicBezTo>
                  <a:cubicBezTo>
                    <a:pt x="316" y="128"/>
                    <a:pt x="316" y="128"/>
                    <a:pt x="316" y="128"/>
                  </a:cubicBezTo>
                  <a:cubicBezTo>
                    <a:pt x="317" y="129"/>
                    <a:pt x="317" y="129"/>
                    <a:pt x="317" y="129"/>
                  </a:cubicBezTo>
                  <a:cubicBezTo>
                    <a:pt x="320" y="129"/>
                    <a:pt x="320" y="129"/>
                    <a:pt x="320" y="129"/>
                  </a:cubicBezTo>
                  <a:cubicBezTo>
                    <a:pt x="323" y="130"/>
                    <a:pt x="323" y="130"/>
                    <a:pt x="323" y="130"/>
                  </a:cubicBezTo>
                  <a:cubicBezTo>
                    <a:pt x="325" y="132"/>
                    <a:pt x="325" y="132"/>
                    <a:pt x="325" y="132"/>
                  </a:cubicBezTo>
                  <a:cubicBezTo>
                    <a:pt x="330" y="136"/>
                    <a:pt x="330" y="136"/>
                    <a:pt x="330" y="136"/>
                  </a:cubicBezTo>
                  <a:cubicBezTo>
                    <a:pt x="333" y="140"/>
                    <a:pt x="333" y="140"/>
                    <a:pt x="333" y="140"/>
                  </a:cubicBezTo>
                  <a:cubicBezTo>
                    <a:pt x="336" y="145"/>
                    <a:pt x="336" y="145"/>
                    <a:pt x="336" y="145"/>
                  </a:cubicBezTo>
                  <a:cubicBezTo>
                    <a:pt x="336" y="147"/>
                    <a:pt x="336" y="147"/>
                    <a:pt x="336" y="147"/>
                  </a:cubicBezTo>
                  <a:cubicBezTo>
                    <a:pt x="335" y="149"/>
                    <a:pt x="335" y="149"/>
                    <a:pt x="335" y="149"/>
                  </a:cubicBezTo>
                  <a:cubicBezTo>
                    <a:pt x="333" y="149"/>
                    <a:pt x="333" y="149"/>
                    <a:pt x="333" y="149"/>
                  </a:cubicBezTo>
                  <a:cubicBezTo>
                    <a:pt x="332" y="151"/>
                    <a:pt x="332" y="151"/>
                    <a:pt x="332" y="151"/>
                  </a:cubicBezTo>
                  <a:cubicBezTo>
                    <a:pt x="333" y="153"/>
                    <a:pt x="333" y="153"/>
                    <a:pt x="333" y="153"/>
                  </a:cubicBezTo>
                  <a:cubicBezTo>
                    <a:pt x="336" y="154"/>
                    <a:pt x="336" y="154"/>
                    <a:pt x="336" y="154"/>
                  </a:cubicBezTo>
                  <a:cubicBezTo>
                    <a:pt x="336" y="157"/>
                    <a:pt x="336" y="157"/>
                    <a:pt x="336" y="157"/>
                  </a:cubicBezTo>
                  <a:cubicBezTo>
                    <a:pt x="335" y="159"/>
                    <a:pt x="335" y="159"/>
                    <a:pt x="335" y="159"/>
                  </a:cubicBezTo>
                  <a:cubicBezTo>
                    <a:pt x="333" y="161"/>
                    <a:pt x="333" y="161"/>
                    <a:pt x="333" y="161"/>
                  </a:cubicBezTo>
                  <a:cubicBezTo>
                    <a:pt x="333" y="163"/>
                    <a:pt x="333" y="163"/>
                    <a:pt x="333" y="163"/>
                  </a:cubicBezTo>
                  <a:cubicBezTo>
                    <a:pt x="334" y="164"/>
                    <a:pt x="334" y="164"/>
                    <a:pt x="334" y="164"/>
                  </a:cubicBezTo>
                  <a:cubicBezTo>
                    <a:pt x="335" y="164"/>
                    <a:pt x="335" y="164"/>
                    <a:pt x="335" y="164"/>
                  </a:cubicBezTo>
                  <a:cubicBezTo>
                    <a:pt x="335" y="167"/>
                    <a:pt x="335" y="167"/>
                    <a:pt x="335" y="167"/>
                  </a:cubicBezTo>
                  <a:cubicBezTo>
                    <a:pt x="335" y="169"/>
                    <a:pt x="335" y="169"/>
                    <a:pt x="335" y="169"/>
                  </a:cubicBezTo>
                  <a:cubicBezTo>
                    <a:pt x="334" y="172"/>
                    <a:pt x="334" y="172"/>
                    <a:pt x="334" y="172"/>
                  </a:cubicBezTo>
                  <a:cubicBezTo>
                    <a:pt x="332" y="172"/>
                    <a:pt x="332" y="172"/>
                    <a:pt x="332" y="172"/>
                  </a:cubicBezTo>
                  <a:cubicBezTo>
                    <a:pt x="331" y="173"/>
                    <a:pt x="331" y="173"/>
                    <a:pt x="331" y="173"/>
                  </a:cubicBezTo>
                  <a:cubicBezTo>
                    <a:pt x="332" y="176"/>
                    <a:pt x="332" y="176"/>
                    <a:pt x="332" y="176"/>
                  </a:cubicBezTo>
                  <a:cubicBezTo>
                    <a:pt x="332" y="178"/>
                    <a:pt x="332" y="178"/>
                    <a:pt x="332" y="178"/>
                  </a:cubicBezTo>
                  <a:cubicBezTo>
                    <a:pt x="334" y="179"/>
                    <a:pt x="334" y="179"/>
                    <a:pt x="334" y="179"/>
                  </a:cubicBezTo>
                  <a:cubicBezTo>
                    <a:pt x="335" y="178"/>
                    <a:pt x="335" y="178"/>
                    <a:pt x="335" y="178"/>
                  </a:cubicBezTo>
                  <a:cubicBezTo>
                    <a:pt x="336" y="178"/>
                    <a:pt x="336" y="178"/>
                    <a:pt x="336" y="178"/>
                  </a:cubicBezTo>
                  <a:cubicBezTo>
                    <a:pt x="338" y="180"/>
                    <a:pt x="338" y="180"/>
                    <a:pt x="338" y="180"/>
                  </a:cubicBezTo>
                  <a:cubicBezTo>
                    <a:pt x="338" y="183"/>
                    <a:pt x="338" y="183"/>
                    <a:pt x="338" y="183"/>
                  </a:cubicBezTo>
                  <a:cubicBezTo>
                    <a:pt x="340" y="186"/>
                    <a:pt x="340" y="186"/>
                    <a:pt x="340" y="186"/>
                  </a:cubicBezTo>
                  <a:cubicBezTo>
                    <a:pt x="339" y="187"/>
                    <a:pt x="339" y="187"/>
                    <a:pt x="339" y="187"/>
                  </a:cubicBezTo>
                  <a:cubicBezTo>
                    <a:pt x="337" y="188"/>
                    <a:pt x="337" y="188"/>
                    <a:pt x="337" y="188"/>
                  </a:cubicBezTo>
                  <a:cubicBezTo>
                    <a:pt x="335" y="191"/>
                    <a:pt x="335" y="191"/>
                    <a:pt x="335" y="191"/>
                  </a:cubicBezTo>
                  <a:cubicBezTo>
                    <a:pt x="332" y="191"/>
                    <a:pt x="332" y="191"/>
                    <a:pt x="332" y="191"/>
                  </a:cubicBezTo>
                  <a:cubicBezTo>
                    <a:pt x="332" y="191"/>
                    <a:pt x="332" y="191"/>
                    <a:pt x="332" y="191"/>
                  </a:cubicBezTo>
                  <a:cubicBezTo>
                    <a:pt x="332" y="188"/>
                    <a:pt x="332" y="188"/>
                    <a:pt x="332" y="188"/>
                  </a:cubicBezTo>
                  <a:cubicBezTo>
                    <a:pt x="332" y="187"/>
                    <a:pt x="332" y="187"/>
                    <a:pt x="332" y="187"/>
                  </a:cubicBezTo>
                  <a:cubicBezTo>
                    <a:pt x="332" y="186"/>
                    <a:pt x="332" y="186"/>
                    <a:pt x="332" y="186"/>
                  </a:cubicBezTo>
                  <a:cubicBezTo>
                    <a:pt x="331" y="184"/>
                    <a:pt x="331" y="184"/>
                    <a:pt x="331" y="184"/>
                  </a:cubicBezTo>
                  <a:cubicBezTo>
                    <a:pt x="329" y="184"/>
                    <a:pt x="329" y="184"/>
                    <a:pt x="329" y="184"/>
                  </a:cubicBezTo>
                  <a:cubicBezTo>
                    <a:pt x="328" y="186"/>
                    <a:pt x="328" y="186"/>
                    <a:pt x="328" y="186"/>
                  </a:cubicBezTo>
                  <a:cubicBezTo>
                    <a:pt x="328" y="188"/>
                    <a:pt x="328" y="188"/>
                    <a:pt x="328" y="188"/>
                  </a:cubicBezTo>
                  <a:cubicBezTo>
                    <a:pt x="327" y="190"/>
                    <a:pt x="327" y="190"/>
                    <a:pt x="327" y="190"/>
                  </a:cubicBezTo>
                  <a:cubicBezTo>
                    <a:pt x="325" y="191"/>
                    <a:pt x="325" y="191"/>
                    <a:pt x="325" y="191"/>
                  </a:cubicBezTo>
                  <a:cubicBezTo>
                    <a:pt x="323" y="190"/>
                    <a:pt x="323" y="190"/>
                    <a:pt x="323" y="190"/>
                  </a:cubicBezTo>
                  <a:cubicBezTo>
                    <a:pt x="322" y="188"/>
                    <a:pt x="322" y="188"/>
                    <a:pt x="322" y="188"/>
                  </a:cubicBezTo>
                  <a:cubicBezTo>
                    <a:pt x="320" y="187"/>
                    <a:pt x="320" y="187"/>
                    <a:pt x="320" y="187"/>
                  </a:cubicBezTo>
                  <a:cubicBezTo>
                    <a:pt x="318" y="186"/>
                    <a:pt x="318" y="186"/>
                    <a:pt x="318" y="186"/>
                  </a:cubicBezTo>
                  <a:cubicBezTo>
                    <a:pt x="317" y="185"/>
                    <a:pt x="317" y="185"/>
                    <a:pt x="317" y="185"/>
                  </a:cubicBezTo>
                  <a:cubicBezTo>
                    <a:pt x="314" y="187"/>
                    <a:pt x="314" y="187"/>
                    <a:pt x="314" y="187"/>
                  </a:cubicBezTo>
                  <a:cubicBezTo>
                    <a:pt x="314" y="189"/>
                    <a:pt x="314" y="189"/>
                    <a:pt x="314" y="189"/>
                  </a:cubicBezTo>
                  <a:cubicBezTo>
                    <a:pt x="314" y="192"/>
                    <a:pt x="314" y="192"/>
                    <a:pt x="314" y="192"/>
                  </a:cubicBezTo>
                  <a:cubicBezTo>
                    <a:pt x="315" y="194"/>
                    <a:pt x="315" y="194"/>
                    <a:pt x="315" y="194"/>
                  </a:cubicBezTo>
                  <a:cubicBezTo>
                    <a:pt x="318" y="197"/>
                    <a:pt x="318" y="197"/>
                    <a:pt x="318" y="197"/>
                  </a:cubicBezTo>
                  <a:cubicBezTo>
                    <a:pt x="320" y="199"/>
                    <a:pt x="320" y="199"/>
                    <a:pt x="320" y="199"/>
                  </a:cubicBezTo>
                  <a:cubicBezTo>
                    <a:pt x="320" y="201"/>
                    <a:pt x="320" y="201"/>
                    <a:pt x="320" y="201"/>
                  </a:cubicBezTo>
                  <a:cubicBezTo>
                    <a:pt x="318" y="203"/>
                    <a:pt x="318" y="203"/>
                    <a:pt x="318" y="203"/>
                  </a:cubicBezTo>
                  <a:cubicBezTo>
                    <a:pt x="319" y="208"/>
                    <a:pt x="319" y="208"/>
                    <a:pt x="319" y="208"/>
                  </a:cubicBezTo>
                  <a:cubicBezTo>
                    <a:pt x="318" y="213"/>
                    <a:pt x="318" y="213"/>
                    <a:pt x="318" y="213"/>
                  </a:cubicBezTo>
                  <a:cubicBezTo>
                    <a:pt x="316" y="214"/>
                    <a:pt x="316" y="214"/>
                    <a:pt x="316" y="214"/>
                  </a:cubicBezTo>
                  <a:cubicBezTo>
                    <a:pt x="313" y="215"/>
                    <a:pt x="313" y="215"/>
                    <a:pt x="313" y="215"/>
                  </a:cubicBezTo>
                  <a:cubicBezTo>
                    <a:pt x="310" y="216"/>
                    <a:pt x="310" y="216"/>
                    <a:pt x="310" y="216"/>
                  </a:cubicBezTo>
                  <a:cubicBezTo>
                    <a:pt x="310" y="217"/>
                    <a:pt x="310" y="217"/>
                    <a:pt x="310" y="217"/>
                  </a:cubicBezTo>
                  <a:cubicBezTo>
                    <a:pt x="311" y="219"/>
                    <a:pt x="311" y="219"/>
                    <a:pt x="311" y="219"/>
                  </a:cubicBezTo>
                  <a:cubicBezTo>
                    <a:pt x="307" y="221"/>
                    <a:pt x="307" y="221"/>
                    <a:pt x="307" y="221"/>
                  </a:cubicBezTo>
                  <a:cubicBezTo>
                    <a:pt x="305" y="222"/>
                    <a:pt x="305" y="222"/>
                    <a:pt x="305" y="222"/>
                  </a:cubicBezTo>
                  <a:cubicBezTo>
                    <a:pt x="303" y="225"/>
                    <a:pt x="303" y="225"/>
                    <a:pt x="303" y="225"/>
                  </a:cubicBezTo>
                  <a:cubicBezTo>
                    <a:pt x="300" y="226"/>
                    <a:pt x="300" y="226"/>
                    <a:pt x="300" y="226"/>
                  </a:cubicBezTo>
                  <a:cubicBezTo>
                    <a:pt x="299" y="225"/>
                    <a:pt x="299" y="225"/>
                    <a:pt x="299" y="225"/>
                  </a:cubicBezTo>
                  <a:cubicBezTo>
                    <a:pt x="296" y="223"/>
                    <a:pt x="296" y="223"/>
                    <a:pt x="296" y="223"/>
                  </a:cubicBezTo>
                  <a:cubicBezTo>
                    <a:pt x="294" y="223"/>
                    <a:pt x="294" y="223"/>
                    <a:pt x="294" y="223"/>
                  </a:cubicBezTo>
                  <a:cubicBezTo>
                    <a:pt x="291" y="223"/>
                    <a:pt x="291" y="223"/>
                    <a:pt x="291" y="223"/>
                  </a:cubicBezTo>
                  <a:cubicBezTo>
                    <a:pt x="289" y="224"/>
                    <a:pt x="289" y="224"/>
                    <a:pt x="289" y="224"/>
                  </a:cubicBezTo>
                  <a:cubicBezTo>
                    <a:pt x="288" y="225"/>
                    <a:pt x="288" y="225"/>
                    <a:pt x="288" y="225"/>
                  </a:cubicBezTo>
                  <a:cubicBezTo>
                    <a:pt x="289" y="229"/>
                    <a:pt x="289" y="229"/>
                    <a:pt x="289" y="229"/>
                  </a:cubicBezTo>
                  <a:cubicBezTo>
                    <a:pt x="286" y="234"/>
                    <a:pt x="286" y="234"/>
                    <a:pt x="286" y="234"/>
                  </a:cubicBezTo>
                  <a:cubicBezTo>
                    <a:pt x="284" y="236"/>
                    <a:pt x="284" y="236"/>
                    <a:pt x="284" y="236"/>
                  </a:cubicBezTo>
                  <a:cubicBezTo>
                    <a:pt x="283" y="239"/>
                    <a:pt x="283" y="239"/>
                    <a:pt x="283" y="239"/>
                  </a:cubicBezTo>
                  <a:cubicBezTo>
                    <a:pt x="284" y="242"/>
                    <a:pt x="284" y="242"/>
                    <a:pt x="284" y="242"/>
                  </a:cubicBezTo>
                  <a:cubicBezTo>
                    <a:pt x="286" y="245"/>
                    <a:pt x="286" y="245"/>
                    <a:pt x="286" y="245"/>
                  </a:cubicBezTo>
                  <a:cubicBezTo>
                    <a:pt x="289" y="249"/>
                    <a:pt x="289" y="249"/>
                    <a:pt x="289" y="249"/>
                  </a:cubicBezTo>
                  <a:cubicBezTo>
                    <a:pt x="291" y="253"/>
                    <a:pt x="291" y="253"/>
                    <a:pt x="291" y="253"/>
                  </a:cubicBezTo>
                  <a:cubicBezTo>
                    <a:pt x="293" y="262"/>
                    <a:pt x="293" y="262"/>
                    <a:pt x="293" y="262"/>
                  </a:cubicBezTo>
                  <a:cubicBezTo>
                    <a:pt x="295" y="268"/>
                    <a:pt x="295" y="268"/>
                    <a:pt x="295" y="268"/>
                  </a:cubicBezTo>
                  <a:cubicBezTo>
                    <a:pt x="297" y="278"/>
                    <a:pt x="297" y="278"/>
                    <a:pt x="297" y="278"/>
                  </a:cubicBezTo>
                  <a:cubicBezTo>
                    <a:pt x="298" y="281"/>
                    <a:pt x="298" y="281"/>
                    <a:pt x="298" y="281"/>
                  </a:cubicBezTo>
                  <a:cubicBezTo>
                    <a:pt x="299" y="283"/>
                    <a:pt x="299" y="283"/>
                    <a:pt x="299" y="283"/>
                  </a:cubicBezTo>
                  <a:cubicBezTo>
                    <a:pt x="300" y="285"/>
                    <a:pt x="300" y="285"/>
                    <a:pt x="300" y="285"/>
                  </a:cubicBezTo>
                  <a:cubicBezTo>
                    <a:pt x="299" y="287"/>
                    <a:pt x="299" y="287"/>
                    <a:pt x="299" y="287"/>
                  </a:cubicBezTo>
                  <a:cubicBezTo>
                    <a:pt x="299" y="289"/>
                    <a:pt x="299" y="289"/>
                    <a:pt x="299" y="289"/>
                  </a:cubicBezTo>
                  <a:cubicBezTo>
                    <a:pt x="300" y="290"/>
                    <a:pt x="300" y="290"/>
                    <a:pt x="300" y="290"/>
                  </a:cubicBezTo>
                  <a:cubicBezTo>
                    <a:pt x="300" y="292"/>
                    <a:pt x="300" y="292"/>
                    <a:pt x="300" y="292"/>
                  </a:cubicBezTo>
                  <a:cubicBezTo>
                    <a:pt x="299" y="295"/>
                    <a:pt x="299" y="295"/>
                    <a:pt x="299" y="295"/>
                  </a:cubicBezTo>
                  <a:cubicBezTo>
                    <a:pt x="298" y="301"/>
                    <a:pt x="298" y="301"/>
                    <a:pt x="298" y="301"/>
                  </a:cubicBezTo>
                  <a:cubicBezTo>
                    <a:pt x="297" y="305"/>
                    <a:pt x="297" y="305"/>
                    <a:pt x="297" y="305"/>
                  </a:cubicBezTo>
                  <a:cubicBezTo>
                    <a:pt x="296" y="308"/>
                    <a:pt x="296" y="308"/>
                    <a:pt x="296" y="308"/>
                  </a:cubicBezTo>
                  <a:cubicBezTo>
                    <a:pt x="293" y="310"/>
                    <a:pt x="293" y="310"/>
                    <a:pt x="293" y="310"/>
                  </a:cubicBezTo>
                  <a:cubicBezTo>
                    <a:pt x="294" y="312"/>
                    <a:pt x="294" y="312"/>
                    <a:pt x="294" y="312"/>
                  </a:cubicBezTo>
                  <a:cubicBezTo>
                    <a:pt x="295" y="314"/>
                    <a:pt x="295" y="314"/>
                    <a:pt x="295" y="314"/>
                  </a:cubicBezTo>
                  <a:cubicBezTo>
                    <a:pt x="296" y="320"/>
                    <a:pt x="296" y="320"/>
                    <a:pt x="296" y="320"/>
                  </a:cubicBezTo>
                  <a:cubicBezTo>
                    <a:pt x="295" y="322"/>
                    <a:pt x="295" y="322"/>
                    <a:pt x="295" y="322"/>
                  </a:cubicBezTo>
                  <a:cubicBezTo>
                    <a:pt x="294" y="325"/>
                    <a:pt x="294" y="325"/>
                    <a:pt x="294" y="325"/>
                  </a:cubicBezTo>
                  <a:cubicBezTo>
                    <a:pt x="294" y="326"/>
                    <a:pt x="294" y="326"/>
                    <a:pt x="294" y="326"/>
                  </a:cubicBezTo>
                  <a:cubicBezTo>
                    <a:pt x="296" y="329"/>
                    <a:pt x="296" y="329"/>
                    <a:pt x="296" y="329"/>
                  </a:cubicBezTo>
                  <a:cubicBezTo>
                    <a:pt x="298" y="331"/>
                    <a:pt x="298" y="331"/>
                    <a:pt x="298" y="331"/>
                  </a:cubicBezTo>
                  <a:cubicBezTo>
                    <a:pt x="296" y="334"/>
                    <a:pt x="296" y="334"/>
                    <a:pt x="296" y="334"/>
                  </a:cubicBezTo>
                  <a:cubicBezTo>
                    <a:pt x="293" y="335"/>
                    <a:pt x="293" y="335"/>
                    <a:pt x="293" y="335"/>
                  </a:cubicBezTo>
                  <a:cubicBezTo>
                    <a:pt x="291" y="337"/>
                    <a:pt x="291" y="337"/>
                    <a:pt x="291" y="337"/>
                  </a:cubicBezTo>
                  <a:cubicBezTo>
                    <a:pt x="291" y="339"/>
                    <a:pt x="291" y="339"/>
                    <a:pt x="291" y="339"/>
                  </a:cubicBezTo>
                  <a:cubicBezTo>
                    <a:pt x="294" y="340"/>
                    <a:pt x="294" y="340"/>
                    <a:pt x="294" y="340"/>
                  </a:cubicBezTo>
                  <a:cubicBezTo>
                    <a:pt x="296" y="343"/>
                    <a:pt x="296" y="343"/>
                    <a:pt x="296" y="343"/>
                  </a:cubicBezTo>
                  <a:cubicBezTo>
                    <a:pt x="297" y="346"/>
                    <a:pt x="297" y="346"/>
                    <a:pt x="297" y="346"/>
                  </a:cubicBezTo>
                  <a:cubicBezTo>
                    <a:pt x="298" y="351"/>
                    <a:pt x="298" y="351"/>
                    <a:pt x="298" y="351"/>
                  </a:cubicBezTo>
                  <a:cubicBezTo>
                    <a:pt x="299" y="354"/>
                    <a:pt x="299" y="354"/>
                    <a:pt x="299" y="354"/>
                  </a:cubicBezTo>
                  <a:cubicBezTo>
                    <a:pt x="295" y="358"/>
                    <a:pt x="295" y="358"/>
                    <a:pt x="295" y="358"/>
                  </a:cubicBezTo>
                  <a:cubicBezTo>
                    <a:pt x="292" y="360"/>
                    <a:pt x="292" y="360"/>
                    <a:pt x="292" y="360"/>
                  </a:cubicBezTo>
                  <a:cubicBezTo>
                    <a:pt x="290" y="361"/>
                    <a:pt x="290" y="361"/>
                    <a:pt x="290" y="361"/>
                  </a:cubicBezTo>
                  <a:cubicBezTo>
                    <a:pt x="288" y="358"/>
                    <a:pt x="288" y="358"/>
                    <a:pt x="288" y="358"/>
                  </a:cubicBezTo>
                  <a:cubicBezTo>
                    <a:pt x="287" y="355"/>
                    <a:pt x="287" y="355"/>
                    <a:pt x="287" y="355"/>
                  </a:cubicBezTo>
                  <a:cubicBezTo>
                    <a:pt x="283" y="355"/>
                    <a:pt x="283" y="355"/>
                    <a:pt x="283" y="355"/>
                  </a:cubicBezTo>
                  <a:cubicBezTo>
                    <a:pt x="280" y="355"/>
                    <a:pt x="280" y="355"/>
                    <a:pt x="280" y="355"/>
                  </a:cubicBezTo>
                  <a:cubicBezTo>
                    <a:pt x="279" y="358"/>
                    <a:pt x="279" y="358"/>
                    <a:pt x="279" y="358"/>
                  </a:cubicBezTo>
                  <a:cubicBezTo>
                    <a:pt x="277" y="360"/>
                    <a:pt x="277" y="360"/>
                    <a:pt x="277" y="360"/>
                  </a:cubicBezTo>
                  <a:cubicBezTo>
                    <a:pt x="274" y="359"/>
                    <a:pt x="274" y="359"/>
                    <a:pt x="274" y="359"/>
                  </a:cubicBezTo>
                  <a:cubicBezTo>
                    <a:pt x="272" y="358"/>
                    <a:pt x="272" y="358"/>
                    <a:pt x="272" y="358"/>
                  </a:cubicBezTo>
                  <a:cubicBezTo>
                    <a:pt x="267" y="358"/>
                    <a:pt x="267" y="358"/>
                    <a:pt x="267" y="358"/>
                  </a:cubicBezTo>
                  <a:cubicBezTo>
                    <a:pt x="263" y="358"/>
                    <a:pt x="263" y="358"/>
                    <a:pt x="263" y="358"/>
                  </a:cubicBezTo>
                  <a:cubicBezTo>
                    <a:pt x="262" y="360"/>
                    <a:pt x="262" y="360"/>
                    <a:pt x="262" y="360"/>
                  </a:cubicBezTo>
                  <a:cubicBezTo>
                    <a:pt x="259" y="364"/>
                    <a:pt x="259" y="364"/>
                    <a:pt x="259" y="364"/>
                  </a:cubicBezTo>
                  <a:cubicBezTo>
                    <a:pt x="253" y="368"/>
                    <a:pt x="253" y="368"/>
                    <a:pt x="253" y="368"/>
                  </a:cubicBezTo>
                  <a:cubicBezTo>
                    <a:pt x="247" y="368"/>
                    <a:pt x="247" y="368"/>
                    <a:pt x="247" y="368"/>
                  </a:cubicBezTo>
                  <a:cubicBezTo>
                    <a:pt x="243" y="368"/>
                    <a:pt x="243" y="368"/>
                    <a:pt x="243" y="368"/>
                  </a:cubicBezTo>
                  <a:cubicBezTo>
                    <a:pt x="241" y="369"/>
                    <a:pt x="241" y="369"/>
                    <a:pt x="241" y="369"/>
                  </a:cubicBezTo>
                  <a:cubicBezTo>
                    <a:pt x="239" y="372"/>
                    <a:pt x="239" y="372"/>
                    <a:pt x="239" y="372"/>
                  </a:cubicBezTo>
                  <a:cubicBezTo>
                    <a:pt x="236" y="374"/>
                    <a:pt x="236" y="374"/>
                    <a:pt x="236" y="374"/>
                  </a:cubicBezTo>
                  <a:cubicBezTo>
                    <a:pt x="234" y="377"/>
                    <a:pt x="234" y="377"/>
                    <a:pt x="234" y="377"/>
                  </a:cubicBezTo>
                  <a:cubicBezTo>
                    <a:pt x="234" y="379"/>
                    <a:pt x="234" y="379"/>
                    <a:pt x="234" y="379"/>
                  </a:cubicBezTo>
                  <a:cubicBezTo>
                    <a:pt x="232" y="379"/>
                    <a:pt x="231" y="379"/>
                    <a:pt x="230" y="379"/>
                  </a:cubicBezTo>
                  <a:cubicBezTo>
                    <a:pt x="229" y="379"/>
                    <a:pt x="226" y="377"/>
                    <a:pt x="225" y="377"/>
                  </a:cubicBezTo>
                  <a:cubicBezTo>
                    <a:pt x="224" y="376"/>
                    <a:pt x="222" y="374"/>
                    <a:pt x="221" y="373"/>
                  </a:cubicBezTo>
                  <a:cubicBezTo>
                    <a:pt x="221" y="372"/>
                    <a:pt x="219" y="370"/>
                    <a:pt x="219" y="369"/>
                  </a:cubicBezTo>
                  <a:cubicBezTo>
                    <a:pt x="218" y="368"/>
                    <a:pt x="215" y="366"/>
                    <a:pt x="214" y="365"/>
                  </a:cubicBezTo>
                  <a:cubicBezTo>
                    <a:pt x="212" y="364"/>
                    <a:pt x="207" y="362"/>
                    <a:pt x="205" y="362"/>
                  </a:cubicBezTo>
                  <a:cubicBezTo>
                    <a:pt x="204" y="361"/>
                    <a:pt x="201" y="360"/>
                    <a:pt x="200" y="359"/>
                  </a:cubicBezTo>
                  <a:cubicBezTo>
                    <a:pt x="199" y="358"/>
                    <a:pt x="196" y="358"/>
                    <a:pt x="195" y="358"/>
                  </a:cubicBezTo>
                  <a:cubicBezTo>
                    <a:pt x="193" y="358"/>
                    <a:pt x="190" y="358"/>
                    <a:pt x="189" y="358"/>
                  </a:cubicBezTo>
                  <a:cubicBezTo>
                    <a:pt x="188" y="358"/>
                    <a:pt x="187" y="357"/>
                    <a:pt x="186" y="357"/>
                  </a:cubicBezTo>
                  <a:cubicBezTo>
                    <a:pt x="185" y="357"/>
                    <a:pt x="182" y="357"/>
                    <a:pt x="181" y="356"/>
                  </a:cubicBezTo>
                  <a:cubicBezTo>
                    <a:pt x="179" y="355"/>
                    <a:pt x="175" y="354"/>
                    <a:pt x="174" y="354"/>
                  </a:cubicBezTo>
                  <a:cubicBezTo>
                    <a:pt x="173" y="353"/>
                    <a:pt x="171" y="353"/>
                    <a:pt x="170" y="353"/>
                  </a:cubicBezTo>
                  <a:cubicBezTo>
                    <a:pt x="170" y="354"/>
                    <a:pt x="168" y="354"/>
                    <a:pt x="168" y="355"/>
                  </a:cubicBezTo>
                  <a:cubicBezTo>
                    <a:pt x="166" y="355"/>
                    <a:pt x="163" y="357"/>
                    <a:pt x="162" y="358"/>
                  </a:cubicBezTo>
                  <a:cubicBezTo>
                    <a:pt x="161" y="358"/>
                    <a:pt x="160" y="360"/>
                    <a:pt x="159" y="359"/>
                  </a:cubicBezTo>
                  <a:cubicBezTo>
                    <a:pt x="158" y="359"/>
                    <a:pt x="157" y="359"/>
                    <a:pt x="157" y="358"/>
                  </a:cubicBezTo>
                  <a:cubicBezTo>
                    <a:pt x="156" y="358"/>
                    <a:pt x="155" y="357"/>
                    <a:pt x="155" y="356"/>
                  </a:cubicBezTo>
                  <a:cubicBezTo>
                    <a:pt x="154" y="355"/>
                    <a:pt x="153" y="354"/>
                    <a:pt x="153" y="353"/>
                  </a:cubicBezTo>
                  <a:cubicBezTo>
                    <a:pt x="153" y="352"/>
                    <a:pt x="155" y="351"/>
                    <a:pt x="155" y="350"/>
                  </a:cubicBezTo>
                  <a:cubicBezTo>
                    <a:pt x="154" y="349"/>
                    <a:pt x="153" y="349"/>
                    <a:pt x="152" y="348"/>
                  </a:cubicBezTo>
                  <a:cubicBezTo>
                    <a:pt x="152" y="347"/>
                    <a:pt x="151" y="347"/>
                    <a:pt x="150" y="347"/>
                  </a:cubicBezTo>
                  <a:cubicBezTo>
                    <a:pt x="149" y="347"/>
                    <a:pt x="149" y="345"/>
                    <a:pt x="149" y="345"/>
                  </a:cubicBezTo>
                  <a:cubicBezTo>
                    <a:pt x="148" y="345"/>
                    <a:pt x="146" y="344"/>
                    <a:pt x="146" y="345"/>
                  </a:cubicBezTo>
                  <a:cubicBezTo>
                    <a:pt x="145" y="345"/>
                    <a:pt x="145" y="346"/>
                    <a:pt x="145" y="346"/>
                  </a:cubicBezTo>
                  <a:cubicBezTo>
                    <a:pt x="145" y="347"/>
                    <a:pt x="146" y="348"/>
                    <a:pt x="146" y="349"/>
                  </a:cubicBezTo>
                  <a:cubicBezTo>
                    <a:pt x="147" y="349"/>
                    <a:pt x="148" y="350"/>
                    <a:pt x="149" y="351"/>
                  </a:cubicBezTo>
                  <a:cubicBezTo>
                    <a:pt x="149" y="352"/>
                    <a:pt x="148" y="354"/>
                    <a:pt x="148" y="354"/>
                  </a:cubicBezTo>
                  <a:cubicBezTo>
                    <a:pt x="147" y="354"/>
                    <a:pt x="145" y="354"/>
                    <a:pt x="145" y="353"/>
                  </a:cubicBezTo>
                  <a:cubicBezTo>
                    <a:pt x="144" y="353"/>
                    <a:pt x="143" y="351"/>
                    <a:pt x="143" y="351"/>
                  </a:cubicBezTo>
                  <a:cubicBezTo>
                    <a:pt x="142" y="350"/>
                    <a:pt x="143" y="349"/>
                    <a:pt x="142" y="349"/>
                  </a:cubicBezTo>
                  <a:cubicBezTo>
                    <a:pt x="142" y="348"/>
                    <a:pt x="140" y="348"/>
                    <a:pt x="140" y="347"/>
                  </a:cubicBezTo>
                  <a:cubicBezTo>
                    <a:pt x="139" y="347"/>
                    <a:pt x="138" y="345"/>
                    <a:pt x="138" y="344"/>
                  </a:cubicBezTo>
                  <a:cubicBezTo>
                    <a:pt x="138" y="343"/>
                    <a:pt x="138" y="342"/>
                    <a:pt x="138" y="342"/>
                  </a:cubicBezTo>
                  <a:cubicBezTo>
                    <a:pt x="138" y="341"/>
                    <a:pt x="139" y="340"/>
                    <a:pt x="138" y="339"/>
                  </a:cubicBezTo>
                  <a:cubicBezTo>
                    <a:pt x="138" y="339"/>
                    <a:pt x="137" y="339"/>
                    <a:pt x="136" y="339"/>
                  </a:cubicBezTo>
                  <a:cubicBezTo>
                    <a:pt x="135" y="339"/>
                    <a:pt x="134" y="338"/>
                    <a:pt x="134" y="338"/>
                  </a:cubicBezTo>
                  <a:cubicBezTo>
                    <a:pt x="133" y="337"/>
                    <a:pt x="133" y="336"/>
                    <a:pt x="133" y="335"/>
                  </a:cubicBezTo>
                  <a:cubicBezTo>
                    <a:pt x="132" y="335"/>
                    <a:pt x="131" y="334"/>
                    <a:pt x="130" y="334"/>
                  </a:cubicBezTo>
                  <a:cubicBezTo>
                    <a:pt x="130" y="334"/>
                    <a:pt x="130" y="336"/>
                    <a:pt x="129" y="338"/>
                  </a:cubicBezTo>
                  <a:cubicBezTo>
                    <a:pt x="129" y="338"/>
                    <a:pt x="128" y="339"/>
                    <a:pt x="127" y="339"/>
                  </a:cubicBezTo>
                  <a:cubicBezTo>
                    <a:pt x="127" y="339"/>
                    <a:pt x="127" y="339"/>
                    <a:pt x="127" y="338"/>
                  </a:cubicBezTo>
                  <a:cubicBezTo>
                    <a:pt x="127" y="338"/>
                    <a:pt x="127" y="337"/>
                    <a:pt x="127" y="336"/>
                  </a:cubicBezTo>
                  <a:cubicBezTo>
                    <a:pt x="127" y="336"/>
                    <a:pt x="127" y="335"/>
                    <a:pt x="126" y="334"/>
                  </a:cubicBezTo>
                  <a:cubicBezTo>
                    <a:pt x="126" y="334"/>
                    <a:pt x="124" y="332"/>
                    <a:pt x="123" y="332"/>
                  </a:cubicBezTo>
                  <a:cubicBezTo>
                    <a:pt x="123" y="332"/>
                    <a:pt x="120" y="332"/>
                    <a:pt x="120" y="332"/>
                  </a:cubicBezTo>
                  <a:cubicBezTo>
                    <a:pt x="119" y="332"/>
                    <a:pt x="119" y="333"/>
                    <a:pt x="119" y="334"/>
                  </a:cubicBezTo>
                  <a:cubicBezTo>
                    <a:pt x="119" y="334"/>
                    <a:pt x="120" y="335"/>
                    <a:pt x="121" y="335"/>
                  </a:cubicBezTo>
                  <a:cubicBezTo>
                    <a:pt x="121" y="335"/>
                    <a:pt x="120" y="337"/>
                    <a:pt x="120" y="338"/>
                  </a:cubicBezTo>
                  <a:cubicBezTo>
                    <a:pt x="119" y="338"/>
                    <a:pt x="118" y="338"/>
                    <a:pt x="116" y="338"/>
                  </a:cubicBezTo>
                  <a:cubicBezTo>
                    <a:pt x="116" y="338"/>
                    <a:pt x="113" y="337"/>
                    <a:pt x="113" y="338"/>
                  </a:cubicBezTo>
                  <a:cubicBezTo>
                    <a:pt x="112" y="338"/>
                    <a:pt x="110" y="339"/>
                    <a:pt x="109" y="339"/>
                  </a:cubicBezTo>
                  <a:cubicBezTo>
                    <a:pt x="108" y="340"/>
                    <a:pt x="108" y="342"/>
                    <a:pt x="108" y="342"/>
                  </a:cubicBezTo>
                  <a:cubicBezTo>
                    <a:pt x="108" y="343"/>
                    <a:pt x="108" y="345"/>
                    <a:pt x="108" y="346"/>
                  </a:cubicBezTo>
                  <a:cubicBezTo>
                    <a:pt x="107" y="346"/>
                    <a:pt x="105" y="347"/>
                    <a:pt x="105" y="347"/>
                  </a:cubicBezTo>
                  <a:cubicBezTo>
                    <a:pt x="104" y="347"/>
                    <a:pt x="103" y="347"/>
                    <a:pt x="103" y="348"/>
                  </a:cubicBezTo>
                  <a:cubicBezTo>
                    <a:pt x="102" y="349"/>
                    <a:pt x="101" y="351"/>
                    <a:pt x="101" y="352"/>
                  </a:cubicBezTo>
                  <a:cubicBezTo>
                    <a:pt x="101" y="353"/>
                    <a:pt x="102" y="354"/>
                    <a:pt x="102" y="355"/>
                  </a:cubicBezTo>
                  <a:cubicBezTo>
                    <a:pt x="103" y="355"/>
                    <a:pt x="104" y="357"/>
                    <a:pt x="104" y="357"/>
                  </a:cubicBezTo>
                  <a:cubicBezTo>
                    <a:pt x="105" y="358"/>
                    <a:pt x="108" y="358"/>
                    <a:pt x="109" y="358"/>
                  </a:cubicBezTo>
                  <a:cubicBezTo>
                    <a:pt x="111" y="358"/>
                    <a:pt x="112" y="358"/>
                    <a:pt x="113" y="358"/>
                  </a:cubicBezTo>
                  <a:cubicBezTo>
                    <a:pt x="113" y="357"/>
                    <a:pt x="113" y="355"/>
                    <a:pt x="114" y="355"/>
                  </a:cubicBezTo>
                  <a:cubicBezTo>
                    <a:pt x="115" y="355"/>
                    <a:pt x="116" y="355"/>
                    <a:pt x="118" y="355"/>
                  </a:cubicBezTo>
                  <a:cubicBezTo>
                    <a:pt x="118" y="355"/>
                    <a:pt x="120" y="354"/>
                    <a:pt x="120" y="354"/>
                  </a:cubicBezTo>
                  <a:cubicBezTo>
                    <a:pt x="122" y="354"/>
                    <a:pt x="124" y="354"/>
                    <a:pt x="124" y="354"/>
                  </a:cubicBezTo>
                  <a:cubicBezTo>
                    <a:pt x="126" y="354"/>
                    <a:pt x="127" y="355"/>
                    <a:pt x="127" y="356"/>
                  </a:cubicBezTo>
                  <a:cubicBezTo>
                    <a:pt x="128" y="357"/>
                    <a:pt x="128" y="358"/>
                    <a:pt x="128" y="358"/>
                  </a:cubicBezTo>
                  <a:cubicBezTo>
                    <a:pt x="127" y="359"/>
                    <a:pt x="126" y="360"/>
                    <a:pt x="125" y="360"/>
                  </a:cubicBezTo>
                  <a:cubicBezTo>
                    <a:pt x="125" y="361"/>
                    <a:pt x="126" y="362"/>
                    <a:pt x="125" y="362"/>
                  </a:cubicBezTo>
                  <a:cubicBezTo>
                    <a:pt x="125" y="363"/>
                    <a:pt x="124" y="365"/>
                    <a:pt x="123" y="365"/>
                  </a:cubicBezTo>
                  <a:cubicBezTo>
                    <a:pt x="123" y="366"/>
                    <a:pt x="121" y="368"/>
                    <a:pt x="120" y="368"/>
                  </a:cubicBezTo>
                  <a:cubicBezTo>
                    <a:pt x="120" y="368"/>
                    <a:pt x="119" y="366"/>
                    <a:pt x="119" y="366"/>
                  </a:cubicBezTo>
                  <a:cubicBezTo>
                    <a:pt x="119" y="365"/>
                    <a:pt x="119" y="363"/>
                    <a:pt x="118" y="362"/>
                  </a:cubicBezTo>
                  <a:cubicBezTo>
                    <a:pt x="117" y="362"/>
                    <a:pt x="117" y="362"/>
                    <a:pt x="117" y="362"/>
                  </a:cubicBezTo>
                  <a:cubicBezTo>
                    <a:pt x="116" y="361"/>
                    <a:pt x="114" y="362"/>
                    <a:pt x="113" y="362"/>
                  </a:cubicBezTo>
                  <a:cubicBezTo>
                    <a:pt x="112" y="362"/>
                    <a:pt x="112" y="364"/>
                    <a:pt x="112" y="364"/>
                  </a:cubicBezTo>
                  <a:cubicBezTo>
                    <a:pt x="111" y="365"/>
                    <a:pt x="110" y="365"/>
                    <a:pt x="109" y="365"/>
                  </a:cubicBezTo>
                  <a:cubicBezTo>
                    <a:pt x="109" y="366"/>
                    <a:pt x="109" y="367"/>
                    <a:pt x="109" y="368"/>
                  </a:cubicBezTo>
                  <a:cubicBezTo>
                    <a:pt x="109" y="368"/>
                    <a:pt x="111" y="368"/>
                    <a:pt x="111" y="369"/>
                  </a:cubicBezTo>
                  <a:cubicBezTo>
                    <a:pt x="111" y="370"/>
                    <a:pt x="109" y="371"/>
                    <a:pt x="109" y="372"/>
                  </a:cubicBezTo>
                  <a:cubicBezTo>
                    <a:pt x="108" y="372"/>
                    <a:pt x="106" y="373"/>
                    <a:pt x="105" y="373"/>
                  </a:cubicBezTo>
                  <a:cubicBezTo>
                    <a:pt x="104" y="373"/>
                    <a:pt x="102" y="372"/>
                    <a:pt x="101" y="372"/>
                  </a:cubicBezTo>
                  <a:cubicBezTo>
                    <a:pt x="100" y="371"/>
                    <a:pt x="96" y="372"/>
                    <a:pt x="94" y="372"/>
                  </a:cubicBezTo>
                  <a:cubicBezTo>
                    <a:pt x="93" y="372"/>
                    <a:pt x="91" y="371"/>
                    <a:pt x="90" y="370"/>
                  </a:cubicBezTo>
                  <a:cubicBezTo>
                    <a:pt x="90" y="369"/>
                    <a:pt x="89" y="368"/>
                    <a:pt x="89" y="366"/>
                  </a:cubicBezTo>
                  <a:cubicBezTo>
                    <a:pt x="89" y="366"/>
                    <a:pt x="88" y="365"/>
                    <a:pt x="87" y="364"/>
                  </a:cubicBezTo>
                  <a:cubicBezTo>
                    <a:pt x="87" y="364"/>
                    <a:pt x="86" y="364"/>
                    <a:pt x="85" y="364"/>
                  </a:cubicBezTo>
                  <a:cubicBezTo>
                    <a:pt x="84" y="364"/>
                    <a:pt x="82" y="363"/>
                    <a:pt x="82" y="363"/>
                  </a:cubicBezTo>
                  <a:cubicBezTo>
                    <a:pt x="80" y="363"/>
                    <a:pt x="78" y="363"/>
                    <a:pt x="77" y="364"/>
                  </a:cubicBezTo>
                  <a:cubicBezTo>
                    <a:pt x="76" y="364"/>
                    <a:pt x="75" y="364"/>
                    <a:pt x="75" y="365"/>
                  </a:cubicBezTo>
                  <a:cubicBezTo>
                    <a:pt x="74" y="365"/>
                    <a:pt x="72" y="367"/>
                    <a:pt x="71" y="367"/>
                  </a:cubicBezTo>
                  <a:cubicBezTo>
                    <a:pt x="70" y="368"/>
                    <a:pt x="68" y="367"/>
                    <a:pt x="67" y="368"/>
                  </a:cubicBezTo>
                  <a:cubicBezTo>
                    <a:pt x="66" y="368"/>
                    <a:pt x="66" y="369"/>
                    <a:pt x="65" y="370"/>
                  </a:cubicBezTo>
                  <a:cubicBezTo>
                    <a:pt x="65" y="371"/>
                    <a:pt x="64" y="372"/>
                    <a:pt x="64" y="372"/>
                  </a:cubicBezTo>
                  <a:cubicBezTo>
                    <a:pt x="63" y="373"/>
                    <a:pt x="61" y="373"/>
                    <a:pt x="60" y="373"/>
                  </a:cubicBezTo>
                  <a:cubicBezTo>
                    <a:pt x="58" y="373"/>
                    <a:pt x="54" y="373"/>
                    <a:pt x="53" y="373"/>
                  </a:cubicBezTo>
                  <a:cubicBezTo>
                    <a:pt x="52" y="373"/>
                    <a:pt x="50" y="374"/>
                    <a:pt x="50" y="374"/>
                  </a:cubicBezTo>
                  <a:cubicBezTo>
                    <a:pt x="49" y="374"/>
                    <a:pt x="46" y="375"/>
                    <a:pt x="46" y="374"/>
                  </a:cubicBezTo>
                  <a:cubicBezTo>
                    <a:pt x="45" y="373"/>
                    <a:pt x="45" y="372"/>
                    <a:pt x="45" y="372"/>
                  </a:cubicBezTo>
                  <a:cubicBezTo>
                    <a:pt x="45" y="371"/>
                    <a:pt x="45" y="369"/>
                    <a:pt x="45" y="369"/>
                  </a:cubicBezTo>
                  <a:cubicBezTo>
                    <a:pt x="45" y="368"/>
                    <a:pt x="45" y="367"/>
                    <a:pt x="44" y="366"/>
                  </a:cubicBezTo>
                  <a:cubicBezTo>
                    <a:pt x="43" y="366"/>
                    <a:pt x="42" y="366"/>
                    <a:pt x="41" y="366"/>
                  </a:cubicBezTo>
                  <a:cubicBezTo>
                    <a:pt x="40" y="366"/>
                    <a:pt x="38" y="366"/>
                    <a:pt x="37" y="366"/>
                  </a:cubicBezTo>
                  <a:cubicBezTo>
                    <a:pt x="36" y="366"/>
                    <a:pt x="35" y="366"/>
                    <a:pt x="35" y="366"/>
                  </a:cubicBezTo>
                  <a:cubicBezTo>
                    <a:pt x="34" y="367"/>
                    <a:pt x="34" y="369"/>
                    <a:pt x="34" y="369"/>
                  </a:cubicBezTo>
                  <a:cubicBezTo>
                    <a:pt x="33" y="370"/>
                    <a:pt x="32" y="371"/>
                    <a:pt x="31" y="371"/>
                  </a:cubicBezTo>
                  <a:cubicBezTo>
                    <a:pt x="30" y="371"/>
                    <a:pt x="27" y="371"/>
                    <a:pt x="26" y="372"/>
                  </a:cubicBezTo>
                  <a:cubicBezTo>
                    <a:pt x="25" y="372"/>
                    <a:pt x="23" y="373"/>
                    <a:pt x="21" y="374"/>
                  </a:cubicBezTo>
                  <a:cubicBezTo>
                    <a:pt x="20" y="374"/>
                    <a:pt x="19" y="375"/>
                    <a:pt x="18" y="375"/>
                  </a:cubicBezTo>
                  <a:cubicBezTo>
                    <a:pt x="17" y="374"/>
                    <a:pt x="16" y="373"/>
                    <a:pt x="15" y="373"/>
                  </a:cubicBezTo>
                  <a:cubicBezTo>
                    <a:pt x="14" y="372"/>
                    <a:pt x="14" y="371"/>
                    <a:pt x="13" y="371"/>
                  </a:cubicBezTo>
                  <a:cubicBezTo>
                    <a:pt x="13" y="370"/>
                    <a:pt x="13" y="369"/>
                    <a:pt x="13" y="368"/>
                  </a:cubicBezTo>
                  <a:cubicBezTo>
                    <a:pt x="14" y="368"/>
                    <a:pt x="15" y="368"/>
                    <a:pt x="15" y="368"/>
                  </a:cubicBezTo>
                  <a:cubicBezTo>
                    <a:pt x="16" y="368"/>
                    <a:pt x="17" y="368"/>
                    <a:pt x="17" y="367"/>
                  </a:cubicBezTo>
                  <a:cubicBezTo>
                    <a:pt x="17" y="367"/>
                    <a:pt x="19" y="367"/>
                    <a:pt x="19" y="366"/>
                  </a:cubicBezTo>
                  <a:cubicBezTo>
                    <a:pt x="19" y="366"/>
                    <a:pt x="19" y="365"/>
                    <a:pt x="19" y="365"/>
                  </a:cubicBezTo>
                  <a:cubicBezTo>
                    <a:pt x="19" y="365"/>
                    <a:pt x="17" y="365"/>
                    <a:pt x="17" y="365"/>
                  </a:cubicBezTo>
                  <a:cubicBezTo>
                    <a:pt x="16" y="364"/>
                    <a:pt x="15" y="364"/>
                    <a:pt x="14" y="364"/>
                  </a:cubicBezTo>
                  <a:cubicBezTo>
                    <a:pt x="14" y="365"/>
                    <a:pt x="13" y="365"/>
                    <a:pt x="12" y="365"/>
                  </a:cubicBezTo>
                  <a:cubicBezTo>
                    <a:pt x="11" y="366"/>
                    <a:pt x="9" y="365"/>
                    <a:pt x="9" y="365"/>
                  </a:cubicBezTo>
                  <a:cubicBezTo>
                    <a:pt x="9" y="365"/>
                    <a:pt x="8" y="365"/>
                    <a:pt x="8" y="364"/>
                  </a:cubicBezTo>
                  <a:cubicBezTo>
                    <a:pt x="8" y="364"/>
                    <a:pt x="8" y="362"/>
                    <a:pt x="8" y="362"/>
                  </a:cubicBezTo>
                  <a:cubicBezTo>
                    <a:pt x="8" y="361"/>
                    <a:pt x="8" y="359"/>
                    <a:pt x="7" y="358"/>
                  </a:cubicBezTo>
                  <a:cubicBezTo>
                    <a:pt x="6" y="357"/>
                    <a:pt x="4" y="355"/>
                    <a:pt x="3" y="354"/>
                  </a:cubicBezTo>
                  <a:cubicBezTo>
                    <a:pt x="2" y="354"/>
                    <a:pt x="1" y="351"/>
                    <a:pt x="1" y="350"/>
                  </a:cubicBezTo>
                  <a:cubicBezTo>
                    <a:pt x="0" y="349"/>
                    <a:pt x="1" y="346"/>
                    <a:pt x="1" y="345"/>
                  </a:cubicBezTo>
                  <a:cubicBezTo>
                    <a:pt x="1" y="344"/>
                    <a:pt x="2" y="343"/>
                    <a:pt x="2" y="342"/>
                  </a:cubicBezTo>
                  <a:cubicBezTo>
                    <a:pt x="3" y="341"/>
                    <a:pt x="5" y="340"/>
                    <a:pt x="5" y="339"/>
                  </a:cubicBezTo>
                  <a:cubicBezTo>
                    <a:pt x="5" y="339"/>
                    <a:pt x="5" y="337"/>
                    <a:pt x="4" y="336"/>
                  </a:cubicBezTo>
                  <a:cubicBezTo>
                    <a:pt x="4" y="335"/>
                    <a:pt x="3" y="333"/>
                    <a:pt x="3" y="332"/>
                  </a:cubicBezTo>
                  <a:cubicBezTo>
                    <a:pt x="3" y="331"/>
                    <a:pt x="3" y="329"/>
                    <a:pt x="3" y="328"/>
                  </a:cubicBezTo>
                  <a:cubicBezTo>
                    <a:pt x="3" y="326"/>
                    <a:pt x="5" y="324"/>
                    <a:pt x="5" y="323"/>
                  </a:cubicBezTo>
                  <a:cubicBezTo>
                    <a:pt x="6" y="322"/>
                    <a:pt x="7" y="321"/>
                    <a:pt x="7" y="320"/>
                  </a:cubicBezTo>
                  <a:cubicBezTo>
                    <a:pt x="8" y="319"/>
                    <a:pt x="6" y="317"/>
                    <a:pt x="6" y="316"/>
                  </a:cubicBezTo>
                  <a:cubicBezTo>
                    <a:pt x="6" y="314"/>
                    <a:pt x="8" y="313"/>
                    <a:pt x="8" y="312"/>
                  </a:cubicBezTo>
                  <a:cubicBezTo>
                    <a:pt x="8" y="310"/>
                    <a:pt x="9" y="307"/>
                    <a:pt x="10" y="306"/>
                  </a:cubicBezTo>
                  <a:cubicBezTo>
                    <a:pt x="10" y="305"/>
                    <a:pt x="12" y="303"/>
                    <a:pt x="12" y="302"/>
                  </a:cubicBezTo>
                  <a:cubicBezTo>
                    <a:pt x="13" y="301"/>
                    <a:pt x="14" y="299"/>
                    <a:pt x="14" y="298"/>
                  </a:cubicBezTo>
                  <a:cubicBezTo>
                    <a:pt x="14" y="297"/>
                    <a:pt x="13" y="295"/>
                    <a:pt x="13" y="295"/>
                  </a:cubicBezTo>
                  <a:cubicBezTo>
                    <a:pt x="13" y="294"/>
                    <a:pt x="11" y="292"/>
                    <a:pt x="11" y="292"/>
                  </a:cubicBezTo>
                  <a:cubicBezTo>
                    <a:pt x="10" y="291"/>
                    <a:pt x="10" y="288"/>
                    <a:pt x="10" y="287"/>
                  </a:cubicBezTo>
                  <a:cubicBezTo>
                    <a:pt x="10" y="284"/>
                    <a:pt x="10" y="279"/>
                    <a:pt x="10" y="277"/>
                  </a:cubicBezTo>
                  <a:cubicBezTo>
                    <a:pt x="10" y="276"/>
                    <a:pt x="12" y="273"/>
                    <a:pt x="12" y="271"/>
                  </a:cubicBezTo>
                  <a:cubicBezTo>
                    <a:pt x="13" y="271"/>
                    <a:pt x="13" y="269"/>
                    <a:pt x="14" y="268"/>
                  </a:cubicBezTo>
                  <a:cubicBezTo>
                    <a:pt x="14" y="266"/>
                    <a:pt x="16" y="265"/>
                    <a:pt x="16" y="264"/>
                  </a:cubicBezTo>
                  <a:cubicBezTo>
                    <a:pt x="17" y="262"/>
                    <a:pt x="19" y="259"/>
                    <a:pt x="20" y="257"/>
                  </a:cubicBezTo>
                  <a:cubicBezTo>
                    <a:pt x="20" y="256"/>
                    <a:pt x="22" y="254"/>
                    <a:pt x="23" y="253"/>
                  </a:cubicBezTo>
                  <a:cubicBezTo>
                    <a:pt x="23" y="251"/>
                    <a:pt x="23" y="250"/>
                    <a:pt x="23" y="249"/>
                  </a:cubicBezTo>
                  <a:cubicBezTo>
                    <a:pt x="24" y="248"/>
                    <a:pt x="24" y="246"/>
                    <a:pt x="24" y="245"/>
                  </a:cubicBezTo>
                  <a:cubicBezTo>
                    <a:pt x="24" y="244"/>
                    <a:pt x="25" y="242"/>
                    <a:pt x="27" y="242"/>
                  </a:cubicBezTo>
                  <a:cubicBezTo>
                    <a:pt x="27" y="241"/>
                    <a:pt x="29" y="240"/>
                    <a:pt x="30" y="240"/>
                  </a:cubicBezTo>
                  <a:cubicBezTo>
                    <a:pt x="30" y="240"/>
                    <a:pt x="31" y="239"/>
                    <a:pt x="31" y="239"/>
                  </a:cubicBezTo>
                  <a:cubicBezTo>
                    <a:pt x="31" y="238"/>
                    <a:pt x="31" y="236"/>
                    <a:pt x="30" y="236"/>
                  </a:cubicBezTo>
                  <a:cubicBezTo>
                    <a:pt x="30" y="235"/>
                    <a:pt x="30" y="234"/>
                    <a:pt x="30" y="233"/>
                  </a:cubicBezTo>
                  <a:cubicBezTo>
                    <a:pt x="30" y="232"/>
                    <a:pt x="29" y="231"/>
                    <a:pt x="30" y="230"/>
                  </a:cubicBezTo>
                  <a:cubicBezTo>
                    <a:pt x="30" y="228"/>
                    <a:pt x="31" y="226"/>
                    <a:pt x="32" y="224"/>
                  </a:cubicBezTo>
                  <a:cubicBezTo>
                    <a:pt x="32" y="223"/>
                    <a:pt x="33" y="221"/>
                    <a:pt x="34" y="220"/>
                  </a:cubicBezTo>
                  <a:cubicBezTo>
                    <a:pt x="34" y="219"/>
                    <a:pt x="35" y="216"/>
                    <a:pt x="36" y="214"/>
                  </a:cubicBezTo>
                  <a:cubicBezTo>
                    <a:pt x="36" y="213"/>
                    <a:pt x="38" y="210"/>
                    <a:pt x="38" y="208"/>
                  </a:cubicBezTo>
                  <a:cubicBezTo>
                    <a:pt x="39" y="207"/>
                    <a:pt x="39" y="205"/>
                    <a:pt x="39" y="203"/>
                  </a:cubicBezTo>
                  <a:cubicBezTo>
                    <a:pt x="39" y="203"/>
                    <a:pt x="38" y="201"/>
                    <a:pt x="38" y="199"/>
                  </a:cubicBezTo>
                  <a:cubicBezTo>
                    <a:pt x="38" y="199"/>
                    <a:pt x="38" y="197"/>
                    <a:pt x="38" y="196"/>
                  </a:cubicBezTo>
                  <a:cubicBezTo>
                    <a:pt x="38" y="195"/>
                    <a:pt x="38" y="194"/>
                    <a:pt x="39" y="194"/>
                  </a:cubicBezTo>
                  <a:cubicBezTo>
                    <a:pt x="39" y="193"/>
                    <a:pt x="41" y="193"/>
                    <a:pt x="41" y="192"/>
                  </a:cubicBezTo>
                  <a:cubicBezTo>
                    <a:pt x="41" y="192"/>
                    <a:pt x="42" y="191"/>
                    <a:pt x="43" y="190"/>
                  </a:cubicBezTo>
                  <a:cubicBezTo>
                    <a:pt x="43" y="189"/>
                    <a:pt x="42" y="187"/>
                    <a:pt x="43" y="186"/>
                  </a:cubicBezTo>
                  <a:cubicBezTo>
                    <a:pt x="43" y="185"/>
                    <a:pt x="43" y="184"/>
                    <a:pt x="44" y="184"/>
                  </a:cubicBezTo>
                  <a:cubicBezTo>
                    <a:pt x="45" y="183"/>
                    <a:pt x="46" y="183"/>
                    <a:pt x="46" y="183"/>
                  </a:cubicBezTo>
                  <a:cubicBezTo>
                    <a:pt x="47" y="183"/>
                    <a:pt x="50" y="182"/>
                    <a:pt x="52" y="181"/>
                  </a:cubicBezTo>
                  <a:cubicBezTo>
                    <a:pt x="52" y="181"/>
                    <a:pt x="53" y="180"/>
                    <a:pt x="53" y="179"/>
                  </a:cubicBezTo>
                  <a:cubicBezTo>
                    <a:pt x="54" y="179"/>
                    <a:pt x="54" y="178"/>
                    <a:pt x="54" y="178"/>
                  </a:cubicBezTo>
                  <a:cubicBezTo>
                    <a:pt x="55" y="177"/>
                    <a:pt x="56" y="176"/>
                    <a:pt x="56" y="175"/>
                  </a:cubicBezTo>
                  <a:cubicBezTo>
                    <a:pt x="56" y="174"/>
                    <a:pt x="57" y="172"/>
                    <a:pt x="57" y="171"/>
                  </a:cubicBezTo>
                  <a:cubicBezTo>
                    <a:pt x="58" y="170"/>
                    <a:pt x="58" y="169"/>
                    <a:pt x="59" y="168"/>
                  </a:cubicBezTo>
                  <a:cubicBezTo>
                    <a:pt x="60" y="168"/>
                    <a:pt x="61" y="168"/>
                    <a:pt x="61" y="168"/>
                  </a:cubicBezTo>
                  <a:cubicBezTo>
                    <a:pt x="62" y="168"/>
                    <a:pt x="64" y="166"/>
                    <a:pt x="65" y="166"/>
                  </a:cubicBezTo>
                  <a:cubicBezTo>
                    <a:pt x="65" y="165"/>
                    <a:pt x="66" y="164"/>
                    <a:pt x="67" y="164"/>
                  </a:cubicBezTo>
                  <a:cubicBezTo>
                    <a:pt x="67" y="164"/>
                    <a:pt x="68" y="163"/>
                    <a:pt x="68" y="163"/>
                  </a:cubicBezTo>
                  <a:cubicBezTo>
                    <a:pt x="69" y="163"/>
                    <a:pt x="71" y="163"/>
                    <a:pt x="72" y="162"/>
                  </a:cubicBezTo>
                  <a:cubicBezTo>
                    <a:pt x="72" y="162"/>
                    <a:pt x="73" y="162"/>
                    <a:pt x="74" y="161"/>
                  </a:cubicBezTo>
                  <a:cubicBezTo>
                    <a:pt x="74" y="160"/>
                    <a:pt x="74" y="158"/>
                    <a:pt x="74" y="157"/>
                  </a:cubicBezTo>
                  <a:cubicBezTo>
                    <a:pt x="74" y="156"/>
                    <a:pt x="74" y="154"/>
                    <a:pt x="74" y="154"/>
                  </a:cubicBezTo>
                  <a:cubicBezTo>
                    <a:pt x="74" y="153"/>
                    <a:pt x="75" y="151"/>
                    <a:pt x="76" y="150"/>
                  </a:cubicBezTo>
                  <a:cubicBezTo>
                    <a:pt x="76" y="149"/>
                    <a:pt x="78" y="147"/>
                    <a:pt x="79" y="146"/>
                  </a:cubicBezTo>
                  <a:cubicBezTo>
                    <a:pt x="79" y="145"/>
                    <a:pt x="80" y="143"/>
                    <a:pt x="81" y="142"/>
                  </a:cubicBezTo>
                  <a:cubicBezTo>
                    <a:pt x="82" y="141"/>
                    <a:pt x="83" y="140"/>
                    <a:pt x="83" y="139"/>
                  </a:cubicBezTo>
                  <a:cubicBezTo>
                    <a:pt x="84" y="139"/>
                    <a:pt x="86" y="138"/>
                    <a:pt x="86" y="138"/>
                  </a:cubicBezTo>
                  <a:cubicBezTo>
                    <a:pt x="87" y="137"/>
                    <a:pt x="88" y="136"/>
                    <a:pt x="89" y="136"/>
                  </a:cubicBezTo>
                  <a:cubicBezTo>
                    <a:pt x="89" y="135"/>
                    <a:pt x="90" y="135"/>
                    <a:pt x="90" y="135"/>
                  </a:cubicBezTo>
                  <a:cubicBezTo>
                    <a:pt x="91" y="134"/>
                    <a:pt x="91" y="134"/>
                    <a:pt x="91" y="134"/>
                  </a:cubicBezTo>
                  <a:cubicBezTo>
                    <a:pt x="94" y="131"/>
                    <a:pt x="94" y="131"/>
                    <a:pt x="94" y="131"/>
                  </a:cubicBezTo>
                  <a:cubicBezTo>
                    <a:pt x="98" y="127"/>
                    <a:pt x="98" y="127"/>
                    <a:pt x="98" y="127"/>
                  </a:cubicBezTo>
                  <a:cubicBezTo>
                    <a:pt x="98" y="123"/>
                    <a:pt x="98" y="123"/>
                    <a:pt x="98" y="123"/>
                  </a:cubicBezTo>
                  <a:cubicBezTo>
                    <a:pt x="99" y="119"/>
                    <a:pt x="99" y="119"/>
                    <a:pt x="99" y="119"/>
                  </a:cubicBezTo>
                  <a:cubicBezTo>
                    <a:pt x="102" y="116"/>
                    <a:pt x="102" y="116"/>
                    <a:pt x="102" y="116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6" y="102"/>
                    <a:pt x="106" y="102"/>
                    <a:pt x="106" y="102"/>
                  </a:cubicBezTo>
                  <a:cubicBezTo>
                    <a:pt x="107" y="98"/>
                    <a:pt x="107" y="98"/>
                    <a:pt x="107" y="98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10" y="94"/>
                    <a:pt x="110" y="94"/>
                    <a:pt x="110" y="94"/>
                  </a:cubicBezTo>
                  <a:cubicBezTo>
                    <a:pt x="108" y="93"/>
                    <a:pt x="108" y="93"/>
                    <a:pt x="108" y="93"/>
                  </a:cubicBezTo>
                  <a:cubicBezTo>
                    <a:pt x="108" y="91"/>
                    <a:pt x="108" y="91"/>
                    <a:pt x="108" y="91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12" y="87"/>
                    <a:pt x="112" y="87"/>
                    <a:pt x="112" y="87"/>
                  </a:cubicBezTo>
                  <a:cubicBezTo>
                    <a:pt x="115" y="86"/>
                    <a:pt x="115" y="86"/>
                    <a:pt x="115" y="86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7" y="75"/>
                    <a:pt x="117" y="75"/>
                    <a:pt x="117" y="75"/>
                  </a:cubicBezTo>
                  <a:cubicBezTo>
                    <a:pt x="118" y="73"/>
                    <a:pt x="118" y="73"/>
                    <a:pt x="118" y="73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21" y="69"/>
                    <a:pt x="121" y="69"/>
                    <a:pt x="121" y="69"/>
                  </a:cubicBezTo>
                  <a:cubicBezTo>
                    <a:pt x="120" y="67"/>
                    <a:pt x="120" y="67"/>
                    <a:pt x="120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18" y="68"/>
                    <a:pt x="118" y="68"/>
                    <a:pt x="118" y="68"/>
                  </a:cubicBezTo>
                  <a:cubicBezTo>
                    <a:pt x="116" y="68"/>
                    <a:pt x="116" y="68"/>
                    <a:pt x="116" y="68"/>
                  </a:cubicBezTo>
                  <a:cubicBezTo>
                    <a:pt x="115" y="69"/>
                    <a:pt x="115" y="69"/>
                    <a:pt x="115" y="69"/>
                  </a:cubicBezTo>
                  <a:cubicBezTo>
                    <a:pt x="115" y="68"/>
                    <a:pt x="115" y="68"/>
                    <a:pt x="115" y="68"/>
                  </a:cubicBezTo>
                  <a:cubicBezTo>
                    <a:pt x="115" y="66"/>
                    <a:pt x="115" y="66"/>
                    <a:pt x="115" y="66"/>
                  </a:cubicBezTo>
                  <a:cubicBezTo>
                    <a:pt x="117" y="65"/>
                    <a:pt x="117" y="65"/>
                    <a:pt x="117" y="65"/>
                  </a:cubicBezTo>
                  <a:cubicBezTo>
                    <a:pt x="118" y="64"/>
                    <a:pt x="118" y="64"/>
                    <a:pt x="118" y="64"/>
                  </a:cubicBezTo>
                  <a:cubicBezTo>
                    <a:pt x="121" y="63"/>
                    <a:pt x="121" y="63"/>
                    <a:pt x="121" y="63"/>
                  </a:cubicBezTo>
                  <a:cubicBezTo>
                    <a:pt x="122" y="61"/>
                    <a:pt x="122" y="61"/>
                    <a:pt x="122" y="61"/>
                  </a:cubicBezTo>
                  <a:cubicBezTo>
                    <a:pt x="120" y="58"/>
                    <a:pt x="120" y="58"/>
                    <a:pt x="120" y="58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19" y="55"/>
                    <a:pt x="119" y="55"/>
                    <a:pt x="119" y="55"/>
                  </a:cubicBezTo>
                  <a:cubicBezTo>
                    <a:pt x="117" y="55"/>
                    <a:pt x="117" y="55"/>
                    <a:pt x="117" y="55"/>
                  </a:cubicBezTo>
                  <a:cubicBezTo>
                    <a:pt x="116" y="54"/>
                    <a:pt x="116" y="54"/>
                    <a:pt x="116" y="54"/>
                  </a:cubicBezTo>
                  <a:cubicBezTo>
                    <a:pt x="116" y="51"/>
                    <a:pt x="116" y="51"/>
                    <a:pt x="116" y="51"/>
                  </a:cubicBezTo>
                  <a:cubicBezTo>
                    <a:pt x="116" y="48"/>
                    <a:pt x="116" y="48"/>
                    <a:pt x="116" y="48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5" y="39"/>
                    <a:pt x="115" y="39"/>
                    <a:pt x="115" y="39"/>
                  </a:cubicBezTo>
                  <a:cubicBezTo>
                    <a:pt x="115" y="35"/>
                    <a:pt x="115" y="35"/>
                    <a:pt x="115" y="35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5" y="32"/>
                    <a:pt x="115" y="32"/>
                    <a:pt x="115" y="32"/>
                  </a:cubicBezTo>
                  <a:cubicBezTo>
                    <a:pt x="117" y="31"/>
                    <a:pt x="117" y="31"/>
                    <a:pt x="117" y="31"/>
                  </a:cubicBezTo>
                  <a:cubicBezTo>
                    <a:pt x="119" y="30"/>
                    <a:pt x="119" y="30"/>
                    <a:pt x="119" y="30"/>
                  </a:cubicBezTo>
                  <a:cubicBezTo>
                    <a:pt x="120" y="33"/>
                    <a:pt x="120" y="33"/>
                    <a:pt x="120" y="33"/>
                  </a:cubicBezTo>
                  <a:cubicBezTo>
                    <a:pt x="122" y="36"/>
                    <a:pt x="122" y="36"/>
                    <a:pt x="122" y="36"/>
                  </a:cubicBezTo>
                  <a:cubicBezTo>
                    <a:pt x="124" y="37"/>
                    <a:pt x="124" y="37"/>
                    <a:pt x="124" y="37"/>
                  </a:cubicBezTo>
                  <a:cubicBezTo>
                    <a:pt x="126" y="40"/>
                    <a:pt x="126" y="40"/>
                    <a:pt x="126" y="40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7" y="44"/>
                    <a:pt x="127" y="44"/>
                    <a:pt x="127" y="44"/>
                  </a:cubicBezTo>
                  <a:cubicBezTo>
                    <a:pt x="130" y="43"/>
                    <a:pt x="130" y="43"/>
                    <a:pt x="130" y="43"/>
                  </a:cubicBezTo>
                  <a:cubicBezTo>
                    <a:pt x="133" y="43"/>
                    <a:pt x="133" y="43"/>
                    <a:pt x="133" y="43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4" y="36"/>
                    <a:pt x="134" y="36"/>
                    <a:pt x="134" y="36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3" y="33"/>
                    <a:pt x="133" y="33"/>
                    <a:pt x="133" y="33"/>
                  </a:cubicBezTo>
                  <a:cubicBezTo>
                    <a:pt x="131" y="31"/>
                    <a:pt x="131" y="31"/>
                    <a:pt x="131" y="31"/>
                  </a:cubicBezTo>
                  <a:cubicBezTo>
                    <a:pt x="131" y="29"/>
                    <a:pt x="131" y="29"/>
                    <a:pt x="131" y="29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4" y="28"/>
                    <a:pt x="134" y="28"/>
                    <a:pt x="134" y="28"/>
                  </a:cubicBezTo>
                  <a:cubicBezTo>
                    <a:pt x="136" y="27"/>
                    <a:pt x="136" y="27"/>
                    <a:pt x="136" y="27"/>
                  </a:cubicBezTo>
                  <a:cubicBezTo>
                    <a:pt x="137" y="27"/>
                    <a:pt x="137" y="27"/>
                    <a:pt x="137" y="27"/>
                  </a:cubicBezTo>
                  <a:cubicBezTo>
                    <a:pt x="140" y="26"/>
                    <a:pt x="140" y="26"/>
                    <a:pt x="140" y="26"/>
                  </a:cubicBezTo>
                  <a:cubicBezTo>
                    <a:pt x="142" y="27"/>
                    <a:pt x="142" y="27"/>
                    <a:pt x="142" y="27"/>
                  </a:cubicBezTo>
                  <a:cubicBezTo>
                    <a:pt x="143" y="30"/>
                    <a:pt x="143" y="30"/>
                    <a:pt x="143" y="30"/>
                  </a:cubicBezTo>
                  <a:cubicBezTo>
                    <a:pt x="142" y="34"/>
                    <a:pt x="142" y="34"/>
                    <a:pt x="142" y="34"/>
                  </a:cubicBezTo>
                  <a:cubicBezTo>
                    <a:pt x="142" y="35"/>
                    <a:pt x="142" y="35"/>
                    <a:pt x="142" y="35"/>
                  </a:cubicBezTo>
                  <a:cubicBezTo>
                    <a:pt x="144" y="38"/>
                    <a:pt x="144" y="38"/>
                    <a:pt x="144" y="38"/>
                  </a:cubicBezTo>
                  <a:cubicBezTo>
                    <a:pt x="145" y="41"/>
                    <a:pt x="145" y="41"/>
                    <a:pt x="145" y="41"/>
                  </a:cubicBezTo>
                  <a:cubicBezTo>
                    <a:pt x="146" y="43"/>
                    <a:pt x="146" y="43"/>
                    <a:pt x="146" y="43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52" y="45"/>
                    <a:pt x="152" y="45"/>
                    <a:pt x="152" y="45"/>
                  </a:cubicBezTo>
                  <a:cubicBezTo>
                    <a:pt x="153" y="45"/>
                    <a:pt x="153" y="45"/>
                    <a:pt x="153" y="45"/>
                  </a:cubicBezTo>
                  <a:cubicBezTo>
                    <a:pt x="154" y="44"/>
                    <a:pt x="154" y="44"/>
                    <a:pt x="154" y="44"/>
                  </a:cubicBezTo>
                  <a:cubicBezTo>
                    <a:pt x="155" y="42"/>
                    <a:pt x="155" y="42"/>
                    <a:pt x="155" y="42"/>
                  </a:cubicBezTo>
                  <a:cubicBezTo>
                    <a:pt x="155" y="42"/>
                    <a:pt x="155" y="42"/>
                    <a:pt x="155" y="42"/>
                  </a:cubicBezTo>
                  <a:cubicBezTo>
                    <a:pt x="156" y="41"/>
                    <a:pt x="156" y="41"/>
                    <a:pt x="156" y="41"/>
                  </a:cubicBezTo>
                  <a:cubicBezTo>
                    <a:pt x="157" y="43"/>
                    <a:pt x="157" y="43"/>
                    <a:pt x="157" y="43"/>
                  </a:cubicBezTo>
                  <a:cubicBezTo>
                    <a:pt x="157" y="46"/>
                    <a:pt x="157" y="46"/>
                    <a:pt x="157" y="46"/>
                  </a:cubicBezTo>
                  <a:cubicBezTo>
                    <a:pt x="159" y="46"/>
                    <a:pt x="159" y="46"/>
                    <a:pt x="159" y="46"/>
                  </a:cubicBezTo>
                  <a:cubicBezTo>
                    <a:pt x="160" y="46"/>
                    <a:pt x="160" y="46"/>
                    <a:pt x="160" y="46"/>
                  </a:cubicBezTo>
                  <a:cubicBezTo>
                    <a:pt x="163" y="46"/>
                    <a:pt x="163" y="46"/>
                    <a:pt x="163" y="46"/>
                  </a:cubicBezTo>
                  <a:cubicBezTo>
                    <a:pt x="164" y="48"/>
                    <a:pt x="164" y="48"/>
                    <a:pt x="164" y="48"/>
                  </a:cubicBezTo>
                  <a:cubicBezTo>
                    <a:pt x="164" y="50"/>
                    <a:pt x="164" y="50"/>
                    <a:pt x="164" y="50"/>
                  </a:cubicBezTo>
                  <a:cubicBezTo>
                    <a:pt x="164" y="53"/>
                    <a:pt x="164" y="53"/>
                    <a:pt x="164" y="53"/>
                  </a:cubicBezTo>
                  <a:cubicBezTo>
                    <a:pt x="163" y="54"/>
                    <a:pt x="163" y="54"/>
                    <a:pt x="163" y="54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60" y="51"/>
                    <a:pt x="160" y="51"/>
                    <a:pt x="160" y="51"/>
                  </a:cubicBezTo>
                  <a:cubicBezTo>
                    <a:pt x="159" y="50"/>
                    <a:pt x="159" y="50"/>
                    <a:pt x="159" y="50"/>
                  </a:cubicBezTo>
                  <a:cubicBezTo>
                    <a:pt x="157" y="51"/>
                    <a:pt x="157" y="51"/>
                    <a:pt x="157" y="51"/>
                  </a:cubicBezTo>
                  <a:cubicBezTo>
                    <a:pt x="156" y="53"/>
                    <a:pt x="156" y="53"/>
                    <a:pt x="156" y="53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9" y="57"/>
                    <a:pt x="159" y="57"/>
                    <a:pt x="159" y="57"/>
                  </a:cubicBezTo>
                  <a:cubicBezTo>
                    <a:pt x="157" y="60"/>
                    <a:pt x="157" y="60"/>
                    <a:pt x="157" y="60"/>
                  </a:cubicBezTo>
                  <a:cubicBezTo>
                    <a:pt x="156" y="60"/>
                    <a:pt x="156" y="60"/>
                    <a:pt x="156" y="60"/>
                  </a:cubicBezTo>
                  <a:cubicBezTo>
                    <a:pt x="155" y="61"/>
                    <a:pt x="155" y="61"/>
                    <a:pt x="155" y="61"/>
                  </a:cubicBezTo>
                  <a:cubicBezTo>
                    <a:pt x="155" y="64"/>
                    <a:pt x="155" y="64"/>
                    <a:pt x="155" y="64"/>
                  </a:cubicBezTo>
                  <a:cubicBezTo>
                    <a:pt x="157" y="66"/>
                    <a:pt x="157" y="66"/>
                    <a:pt x="157" y="66"/>
                  </a:cubicBezTo>
                  <a:cubicBezTo>
                    <a:pt x="159" y="66"/>
                    <a:pt x="159" y="66"/>
                    <a:pt x="159" y="66"/>
                  </a:cubicBezTo>
                  <a:cubicBezTo>
                    <a:pt x="161" y="65"/>
                    <a:pt x="161" y="65"/>
                    <a:pt x="161" y="65"/>
                  </a:cubicBezTo>
                  <a:cubicBezTo>
                    <a:pt x="162" y="62"/>
                    <a:pt x="162" y="62"/>
                    <a:pt x="162" y="62"/>
                  </a:cubicBezTo>
                  <a:cubicBezTo>
                    <a:pt x="163" y="60"/>
                    <a:pt x="163" y="60"/>
                    <a:pt x="163" y="60"/>
                  </a:cubicBezTo>
                  <a:cubicBezTo>
                    <a:pt x="164" y="59"/>
                    <a:pt x="164" y="59"/>
                    <a:pt x="164" y="59"/>
                  </a:cubicBezTo>
                  <a:cubicBezTo>
                    <a:pt x="164" y="57"/>
                    <a:pt x="164" y="57"/>
                    <a:pt x="164" y="57"/>
                  </a:cubicBezTo>
                  <a:cubicBezTo>
                    <a:pt x="166" y="57"/>
                    <a:pt x="166" y="57"/>
                    <a:pt x="166" y="57"/>
                  </a:cubicBezTo>
                  <a:cubicBezTo>
                    <a:pt x="168" y="58"/>
                    <a:pt x="168" y="58"/>
                    <a:pt x="168" y="58"/>
                  </a:cubicBezTo>
                  <a:cubicBezTo>
                    <a:pt x="169" y="56"/>
                    <a:pt x="169" y="56"/>
                    <a:pt x="169" y="56"/>
                  </a:cubicBezTo>
                  <a:cubicBezTo>
                    <a:pt x="170" y="55"/>
                    <a:pt x="170" y="55"/>
                    <a:pt x="170" y="55"/>
                  </a:cubicBezTo>
                  <a:cubicBezTo>
                    <a:pt x="171" y="54"/>
                    <a:pt x="171" y="54"/>
                    <a:pt x="171" y="54"/>
                  </a:cubicBezTo>
                  <a:cubicBezTo>
                    <a:pt x="170" y="52"/>
                    <a:pt x="170" y="52"/>
                    <a:pt x="170" y="52"/>
                  </a:cubicBezTo>
                  <a:cubicBezTo>
                    <a:pt x="170" y="50"/>
                    <a:pt x="170" y="50"/>
                    <a:pt x="170" y="50"/>
                  </a:cubicBezTo>
                  <a:cubicBezTo>
                    <a:pt x="170" y="49"/>
                    <a:pt x="170" y="49"/>
                    <a:pt x="170" y="49"/>
                  </a:cubicBezTo>
                  <a:cubicBezTo>
                    <a:pt x="171" y="47"/>
                    <a:pt x="171" y="47"/>
                    <a:pt x="171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7" y="46"/>
                    <a:pt x="177" y="46"/>
                    <a:pt x="177" y="46"/>
                  </a:cubicBezTo>
                  <a:cubicBezTo>
                    <a:pt x="178" y="47"/>
                    <a:pt x="178" y="47"/>
                    <a:pt x="178" y="47"/>
                  </a:cubicBezTo>
                  <a:cubicBezTo>
                    <a:pt x="181" y="49"/>
                    <a:pt x="181" y="49"/>
                    <a:pt x="181" y="49"/>
                  </a:cubicBezTo>
                  <a:cubicBezTo>
                    <a:pt x="182" y="47"/>
                    <a:pt x="182" y="47"/>
                    <a:pt x="182" y="47"/>
                  </a:cubicBezTo>
                  <a:cubicBezTo>
                    <a:pt x="183" y="46"/>
                    <a:pt x="183" y="46"/>
                    <a:pt x="183" y="46"/>
                  </a:cubicBezTo>
                  <a:cubicBezTo>
                    <a:pt x="185" y="45"/>
                    <a:pt x="185" y="45"/>
                    <a:pt x="185" y="45"/>
                  </a:cubicBezTo>
                  <a:cubicBezTo>
                    <a:pt x="186" y="47"/>
                    <a:pt x="186" y="47"/>
                    <a:pt x="186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90" y="45"/>
                    <a:pt x="190" y="45"/>
                    <a:pt x="190" y="45"/>
                  </a:cubicBezTo>
                  <a:cubicBezTo>
                    <a:pt x="189" y="42"/>
                    <a:pt x="189" y="42"/>
                    <a:pt x="189" y="42"/>
                  </a:cubicBezTo>
                  <a:cubicBezTo>
                    <a:pt x="188" y="41"/>
                    <a:pt x="188" y="41"/>
                    <a:pt x="188" y="41"/>
                  </a:cubicBezTo>
                  <a:cubicBezTo>
                    <a:pt x="186" y="38"/>
                    <a:pt x="186" y="38"/>
                    <a:pt x="186" y="38"/>
                  </a:cubicBezTo>
                  <a:cubicBezTo>
                    <a:pt x="187" y="38"/>
                    <a:pt x="187" y="38"/>
                    <a:pt x="187" y="38"/>
                  </a:cubicBezTo>
                  <a:cubicBezTo>
                    <a:pt x="188" y="36"/>
                    <a:pt x="188" y="36"/>
                    <a:pt x="188" y="36"/>
                  </a:cubicBezTo>
                  <a:cubicBezTo>
                    <a:pt x="188" y="36"/>
                    <a:pt x="188" y="36"/>
                    <a:pt x="188" y="36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41"/>
            <p:cNvSpPr>
              <a:spLocks/>
            </p:cNvSpPr>
            <p:nvPr/>
          </p:nvSpPr>
          <p:spPr bwMode="auto">
            <a:xfrm>
              <a:off x="5948" y="2105"/>
              <a:ext cx="876" cy="681"/>
            </a:xfrm>
            <a:custGeom>
              <a:avLst/>
              <a:gdLst>
                <a:gd name="T0" fmla="*/ 5 w 329"/>
                <a:gd name="T1" fmla="*/ 197 h 256"/>
                <a:gd name="T2" fmla="*/ 8 w 329"/>
                <a:gd name="T3" fmla="*/ 182 h 256"/>
                <a:gd name="T4" fmla="*/ 18 w 329"/>
                <a:gd name="T5" fmla="*/ 184 h 256"/>
                <a:gd name="T6" fmla="*/ 22 w 329"/>
                <a:gd name="T7" fmla="*/ 187 h 256"/>
                <a:gd name="T8" fmla="*/ 27 w 329"/>
                <a:gd name="T9" fmla="*/ 181 h 256"/>
                <a:gd name="T10" fmla="*/ 41 w 329"/>
                <a:gd name="T11" fmla="*/ 178 h 256"/>
                <a:gd name="T12" fmla="*/ 40 w 329"/>
                <a:gd name="T13" fmla="*/ 166 h 256"/>
                <a:gd name="T14" fmla="*/ 44 w 329"/>
                <a:gd name="T15" fmla="*/ 154 h 256"/>
                <a:gd name="T16" fmla="*/ 45 w 329"/>
                <a:gd name="T17" fmla="*/ 147 h 256"/>
                <a:gd name="T18" fmla="*/ 64 w 329"/>
                <a:gd name="T19" fmla="*/ 135 h 256"/>
                <a:gd name="T20" fmla="*/ 81 w 329"/>
                <a:gd name="T21" fmla="*/ 127 h 256"/>
                <a:gd name="T22" fmla="*/ 71 w 329"/>
                <a:gd name="T23" fmla="*/ 116 h 256"/>
                <a:gd name="T24" fmla="*/ 62 w 329"/>
                <a:gd name="T25" fmla="*/ 103 h 256"/>
                <a:gd name="T26" fmla="*/ 43 w 329"/>
                <a:gd name="T27" fmla="*/ 100 h 256"/>
                <a:gd name="T28" fmla="*/ 33 w 329"/>
                <a:gd name="T29" fmla="*/ 89 h 256"/>
                <a:gd name="T30" fmla="*/ 26 w 329"/>
                <a:gd name="T31" fmla="*/ 65 h 256"/>
                <a:gd name="T32" fmla="*/ 28 w 329"/>
                <a:gd name="T33" fmla="*/ 44 h 256"/>
                <a:gd name="T34" fmla="*/ 33 w 329"/>
                <a:gd name="T35" fmla="*/ 24 h 256"/>
                <a:gd name="T36" fmla="*/ 52 w 329"/>
                <a:gd name="T37" fmla="*/ 18 h 256"/>
                <a:gd name="T38" fmla="*/ 77 w 329"/>
                <a:gd name="T39" fmla="*/ 11 h 256"/>
                <a:gd name="T40" fmla="*/ 99 w 329"/>
                <a:gd name="T41" fmla="*/ 2 h 256"/>
                <a:gd name="T42" fmla="*/ 115 w 329"/>
                <a:gd name="T43" fmla="*/ 7 h 256"/>
                <a:gd name="T44" fmla="*/ 126 w 329"/>
                <a:gd name="T45" fmla="*/ 10 h 256"/>
                <a:gd name="T46" fmla="*/ 133 w 329"/>
                <a:gd name="T47" fmla="*/ 21 h 256"/>
                <a:gd name="T48" fmla="*/ 134 w 329"/>
                <a:gd name="T49" fmla="*/ 39 h 256"/>
                <a:gd name="T50" fmla="*/ 143 w 329"/>
                <a:gd name="T51" fmla="*/ 46 h 256"/>
                <a:gd name="T52" fmla="*/ 156 w 329"/>
                <a:gd name="T53" fmla="*/ 37 h 256"/>
                <a:gd name="T54" fmla="*/ 169 w 329"/>
                <a:gd name="T55" fmla="*/ 49 h 256"/>
                <a:gd name="T56" fmla="*/ 190 w 329"/>
                <a:gd name="T57" fmla="*/ 51 h 256"/>
                <a:gd name="T58" fmla="*/ 215 w 329"/>
                <a:gd name="T59" fmla="*/ 45 h 256"/>
                <a:gd name="T60" fmla="*/ 223 w 329"/>
                <a:gd name="T61" fmla="*/ 30 h 256"/>
                <a:gd name="T62" fmla="*/ 241 w 329"/>
                <a:gd name="T63" fmla="*/ 18 h 256"/>
                <a:gd name="T64" fmla="*/ 257 w 329"/>
                <a:gd name="T65" fmla="*/ 18 h 256"/>
                <a:gd name="T66" fmla="*/ 279 w 329"/>
                <a:gd name="T67" fmla="*/ 10 h 256"/>
                <a:gd name="T68" fmla="*/ 294 w 329"/>
                <a:gd name="T69" fmla="*/ 17 h 256"/>
                <a:gd name="T70" fmla="*/ 323 w 329"/>
                <a:gd name="T71" fmla="*/ 50 h 256"/>
                <a:gd name="T72" fmla="*/ 321 w 329"/>
                <a:gd name="T73" fmla="*/ 112 h 256"/>
                <a:gd name="T74" fmla="*/ 304 w 329"/>
                <a:gd name="T75" fmla="*/ 135 h 256"/>
                <a:gd name="T76" fmla="*/ 292 w 329"/>
                <a:gd name="T77" fmla="*/ 121 h 256"/>
                <a:gd name="T78" fmla="*/ 281 w 329"/>
                <a:gd name="T79" fmla="*/ 107 h 256"/>
                <a:gd name="T80" fmla="*/ 254 w 329"/>
                <a:gd name="T81" fmla="*/ 100 h 256"/>
                <a:gd name="T82" fmla="*/ 261 w 329"/>
                <a:gd name="T83" fmla="*/ 117 h 256"/>
                <a:gd name="T84" fmla="*/ 250 w 329"/>
                <a:gd name="T85" fmla="*/ 129 h 256"/>
                <a:gd name="T86" fmla="*/ 224 w 329"/>
                <a:gd name="T87" fmla="*/ 145 h 256"/>
                <a:gd name="T88" fmla="*/ 213 w 329"/>
                <a:gd name="T89" fmla="*/ 153 h 256"/>
                <a:gd name="T90" fmla="*/ 190 w 329"/>
                <a:gd name="T91" fmla="*/ 159 h 256"/>
                <a:gd name="T92" fmla="*/ 174 w 329"/>
                <a:gd name="T93" fmla="*/ 174 h 256"/>
                <a:gd name="T94" fmla="*/ 159 w 329"/>
                <a:gd name="T95" fmla="*/ 176 h 256"/>
                <a:gd name="T96" fmla="*/ 143 w 329"/>
                <a:gd name="T97" fmla="*/ 193 h 256"/>
                <a:gd name="T98" fmla="*/ 124 w 329"/>
                <a:gd name="T99" fmla="*/ 199 h 256"/>
                <a:gd name="T100" fmla="*/ 109 w 329"/>
                <a:gd name="T101" fmla="*/ 212 h 256"/>
                <a:gd name="T102" fmla="*/ 90 w 329"/>
                <a:gd name="T103" fmla="*/ 215 h 256"/>
                <a:gd name="T104" fmla="*/ 66 w 329"/>
                <a:gd name="T105" fmla="*/ 221 h 256"/>
                <a:gd name="T106" fmla="*/ 49 w 329"/>
                <a:gd name="T107" fmla="*/ 243 h 256"/>
                <a:gd name="T108" fmla="*/ 41 w 329"/>
                <a:gd name="T109" fmla="*/ 252 h 256"/>
                <a:gd name="T110" fmla="*/ 31 w 329"/>
                <a:gd name="T111" fmla="*/ 234 h 256"/>
                <a:gd name="T112" fmla="*/ 14 w 329"/>
                <a:gd name="T113" fmla="*/ 226 h 256"/>
                <a:gd name="T114" fmla="*/ 3 w 329"/>
                <a:gd name="T115" fmla="*/ 212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9" h="256">
                  <a:moveTo>
                    <a:pt x="3" y="212"/>
                  </a:moveTo>
                  <a:cubicBezTo>
                    <a:pt x="3" y="211"/>
                    <a:pt x="3" y="211"/>
                    <a:pt x="3" y="211"/>
                  </a:cubicBezTo>
                  <a:cubicBezTo>
                    <a:pt x="3" y="208"/>
                    <a:pt x="3" y="208"/>
                    <a:pt x="3" y="208"/>
                  </a:cubicBezTo>
                  <a:cubicBezTo>
                    <a:pt x="4" y="207"/>
                    <a:pt x="4" y="207"/>
                    <a:pt x="4" y="207"/>
                  </a:cubicBezTo>
                  <a:cubicBezTo>
                    <a:pt x="7" y="207"/>
                    <a:pt x="7" y="207"/>
                    <a:pt x="7" y="207"/>
                  </a:cubicBezTo>
                  <a:cubicBezTo>
                    <a:pt x="8" y="204"/>
                    <a:pt x="8" y="204"/>
                    <a:pt x="8" y="204"/>
                  </a:cubicBezTo>
                  <a:cubicBezTo>
                    <a:pt x="9" y="201"/>
                    <a:pt x="9" y="201"/>
                    <a:pt x="9" y="201"/>
                  </a:cubicBezTo>
                  <a:cubicBezTo>
                    <a:pt x="6" y="199"/>
                    <a:pt x="6" y="199"/>
                    <a:pt x="6" y="199"/>
                  </a:cubicBezTo>
                  <a:cubicBezTo>
                    <a:pt x="5" y="197"/>
                    <a:pt x="5" y="197"/>
                    <a:pt x="5" y="197"/>
                  </a:cubicBezTo>
                  <a:cubicBezTo>
                    <a:pt x="3" y="197"/>
                    <a:pt x="3" y="197"/>
                    <a:pt x="3" y="197"/>
                  </a:cubicBezTo>
                  <a:cubicBezTo>
                    <a:pt x="1" y="197"/>
                    <a:pt x="1" y="197"/>
                    <a:pt x="1" y="197"/>
                  </a:cubicBezTo>
                  <a:cubicBezTo>
                    <a:pt x="0" y="195"/>
                    <a:pt x="0" y="195"/>
                    <a:pt x="0" y="195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3" y="191"/>
                    <a:pt x="3" y="191"/>
                    <a:pt x="3" y="191"/>
                  </a:cubicBezTo>
                  <a:cubicBezTo>
                    <a:pt x="5" y="188"/>
                    <a:pt x="5" y="188"/>
                    <a:pt x="5" y="188"/>
                  </a:cubicBezTo>
                  <a:cubicBezTo>
                    <a:pt x="5" y="185"/>
                    <a:pt x="5" y="185"/>
                    <a:pt x="5" y="185"/>
                  </a:cubicBezTo>
                  <a:cubicBezTo>
                    <a:pt x="7" y="185"/>
                    <a:pt x="7" y="185"/>
                    <a:pt x="7" y="185"/>
                  </a:cubicBezTo>
                  <a:cubicBezTo>
                    <a:pt x="8" y="182"/>
                    <a:pt x="8" y="182"/>
                    <a:pt x="8" y="182"/>
                  </a:cubicBezTo>
                  <a:cubicBezTo>
                    <a:pt x="10" y="180"/>
                    <a:pt x="10" y="180"/>
                    <a:pt x="10" y="180"/>
                  </a:cubicBezTo>
                  <a:cubicBezTo>
                    <a:pt x="11" y="178"/>
                    <a:pt x="11" y="178"/>
                    <a:pt x="11" y="178"/>
                  </a:cubicBezTo>
                  <a:cubicBezTo>
                    <a:pt x="11" y="176"/>
                    <a:pt x="11" y="176"/>
                    <a:pt x="11" y="176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0"/>
                    <a:pt x="14" y="180"/>
                    <a:pt x="14" y="180"/>
                  </a:cubicBezTo>
                  <a:cubicBezTo>
                    <a:pt x="16" y="182"/>
                    <a:pt x="16" y="182"/>
                    <a:pt x="16" y="182"/>
                  </a:cubicBezTo>
                  <a:cubicBezTo>
                    <a:pt x="17" y="183"/>
                    <a:pt x="17" y="183"/>
                    <a:pt x="17" y="183"/>
                  </a:cubicBezTo>
                  <a:cubicBezTo>
                    <a:pt x="18" y="184"/>
                    <a:pt x="18" y="184"/>
                    <a:pt x="18" y="184"/>
                  </a:cubicBezTo>
                  <a:cubicBezTo>
                    <a:pt x="16" y="186"/>
                    <a:pt x="16" y="186"/>
                    <a:pt x="16" y="186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15" y="189"/>
                    <a:pt x="15" y="189"/>
                    <a:pt x="15" y="189"/>
                  </a:cubicBezTo>
                  <a:cubicBezTo>
                    <a:pt x="15" y="190"/>
                    <a:pt x="15" y="190"/>
                    <a:pt x="15" y="190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2" y="190"/>
                    <a:pt x="22" y="190"/>
                    <a:pt x="22" y="190"/>
                  </a:cubicBezTo>
                  <a:cubicBezTo>
                    <a:pt x="23" y="188"/>
                    <a:pt x="23" y="188"/>
                    <a:pt x="23" y="188"/>
                  </a:cubicBezTo>
                  <a:cubicBezTo>
                    <a:pt x="22" y="187"/>
                    <a:pt x="22" y="187"/>
                    <a:pt x="22" y="187"/>
                  </a:cubicBezTo>
                  <a:cubicBezTo>
                    <a:pt x="22" y="185"/>
                    <a:pt x="22" y="185"/>
                    <a:pt x="22" y="185"/>
                  </a:cubicBezTo>
                  <a:cubicBezTo>
                    <a:pt x="24" y="185"/>
                    <a:pt x="24" y="185"/>
                    <a:pt x="24" y="185"/>
                  </a:cubicBezTo>
                  <a:cubicBezTo>
                    <a:pt x="25" y="186"/>
                    <a:pt x="25" y="186"/>
                    <a:pt x="25" y="186"/>
                  </a:cubicBezTo>
                  <a:cubicBezTo>
                    <a:pt x="26" y="188"/>
                    <a:pt x="26" y="188"/>
                    <a:pt x="26" y="188"/>
                  </a:cubicBezTo>
                  <a:cubicBezTo>
                    <a:pt x="29" y="189"/>
                    <a:pt x="29" y="189"/>
                    <a:pt x="29" y="189"/>
                  </a:cubicBezTo>
                  <a:cubicBezTo>
                    <a:pt x="30" y="187"/>
                    <a:pt x="30" y="187"/>
                    <a:pt x="30" y="187"/>
                  </a:cubicBezTo>
                  <a:cubicBezTo>
                    <a:pt x="30" y="185"/>
                    <a:pt x="30" y="185"/>
                    <a:pt x="30" y="185"/>
                  </a:cubicBezTo>
                  <a:cubicBezTo>
                    <a:pt x="28" y="184"/>
                    <a:pt x="28" y="184"/>
                    <a:pt x="28" y="184"/>
                  </a:cubicBezTo>
                  <a:cubicBezTo>
                    <a:pt x="27" y="181"/>
                    <a:pt x="27" y="181"/>
                    <a:pt x="27" y="181"/>
                  </a:cubicBezTo>
                  <a:cubicBezTo>
                    <a:pt x="27" y="179"/>
                    <a:pt x="27" y="179"/>
                    <a:pt x="27" y="179"/>
                  </a:cubicBezTo>
                  <a:cubicBezTo>
                    <a:pt x="29" y="178"/>
                    <a:pt x="29" y="178"/>
                    <a:pt x="29" y="178"/>
                  </a:cubicBezTo>
                  <a:cubicBezTo>
                    <a:pt x="31" y="180"/>
                    <a:pt x="31" y="180"/>
                    <a:pt x="31" y="180"/>
                  </a:cubicBezTo>
                  <a:cubicBezTo>
                    <a:pt x="33" y="179"/>
                    <a:pt x="33" y="179"/>
                    <a:pt x="33" y="179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34" y="177"/>
                    <a:pt x="34" y="177"/>
                    <a:pt x="34" y="177"/>
                  </a:cubicBezTo>
                  <a:cubicBezTo>
                    <a:pt x="36" y="178"/>
                    <a:pt x="36" y="178"/>
                    <a:pt x="36" y="178"/>
                  </a:cubicBezTo>
                  <a:cubicBezTo>
                    <a:pt x="39" y="179"/>
                    <a:pt x="39" y="179"/>
                    <a:pt x="39" y="179"/>
                  </a:cubicBezTo>
                  <a:cubicBezTo>
                    <a:pt x="41" y="178"/>
                    <a:pt x="41" y="178"/>
                    <a:pt x="41" y="178"/>
                  </a:cubicBezTo>
                  <a:cubicBezTo>
                    <a:pt x="43" y="178"/>
                    <a:pt x="43" y="178"/>
                    <a:pt x="43" y="178"/>
                  </a:cubicBezTo>
                  <a:cubicBezTo>
                    <a:pt x="44" y="177"/>
                    <a:pt x="44" y="177"/>
                    <a:pt x="44" y="177"/>
                  </a:cubicBezTo>
                  <a:cubicBezTo>
                    <a:pt x="43" y="175"/>
                    <a:pt x="43" y="175"/>
                    <a:pt x="43" y="175"/>
                  </a:cubicBezTo>
                  <a:cubicBezTo>
                    <a:pt x="45" y="173"/>
                    <a:pt x="45" y="173"/>
                    <a:pt x="45" y="173"/>
                  </a:cubicBezTo>
                  <a:cubicBezTo>
                    <a:pt x="47" y="172"/>
                    <a:pt x="47" y="172"/>
                    <a:pt x="47" y="172"/>
                  </a:cubicBezTo>
                  <a:cubicBezTo>
                    <a:pt x="46" y="170"/>
                    <a:pt x="46" y="170"/>
                    <a:pt x="46" y="170"/>
                  </a:cubicBezTo>
                  <a:cubicBezTo>
                    <a:pt x="44" y="169"/>
                    <a:pt x="44" y="169"/>
                    <a:pt x="44" y="169"/>
                  </a:cubicBezTo>
                  <a:cubicBezTo>
                    <a:pt x="42" y="167"/>
                    <a:pt x="42" y="167"/>
                    <a:pt x="42" y="167"/>
                  </a:cubicBezTo>
                  <a:cubicBezTo>
                    <a:pt x="40" y="166"/>
                    <a:pt x="40" y="166"/>
                    <a:pt x="40" y="166"/>
                  </a:cubicBezTo>
                  <a:cubicBezTo>
                    <a:pt x="41" y="163"/>
                    <a:pt x="41" y="163"/>
                    <a:pt x="41" y="163"/>
                  </a:cubicBezTo>
                  <a:cubicBezTo>
                    <a:pt x="40" y="161"/>
                    <a:pt x="40" y="161"/>
                    <a:pt x="40" y="161"/>
                  </a:cubicBezTo>
                  <a:cubicBezTo>
                    <a:pt x="38" y="160"/>
                    <a:pt x="38" y="160"/>
                    <a:pt x="38" y="160"/>
                  </a:cubicBezTo>
                  <a:cubicBezTo>
                    <a:pt x="37" y="159"/>
                    <a:pt x="37" y="159"/>
                    <a:pt x="37" y="159"/>
                  </a:cubicBezTo>
                  <a:cubicBezTo>
                    <a:pt x="37" y="156"/>
                    <a:pt x="37" y="156"/>
                    <a:pt x="37" y="156"/>
                  </a:cubicBezTo>
                  <a:cubicBezTo>
                    <a:pt x="39" y="155"/>
                    <a:pt x="39" y="155"/>
                    <a:pt x="39" y="155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2" y="156"/>
                    <a:pt x="42" y="156"/>
                    <a:pt x="42" y="156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4" y="153"/>
                    <a:pt x="44" y="153"/>
                    <a:pt x="44" y="153"/>
                  </a:cubicBezTo>
                  <a:cubicBezTo>
                    <a:pt x="41" y="151"/>
                    <a:pt x="41" y="151"/>
                    <a:pt x="41" y="151"/>
                  </a:cubicBezTo>
                  <a:cubicBezTo>
                    <a:pt x="40" y="151"/>
                    <a:pt x="40" y="151"/>
                    <a:pt x="40" y="151"/>
                  </a:cubicBezTo>
                  <a:cubicBezTo>
                    <a:pt x="38" y="150"/>
                    <a:pt x="38" y="150"/>
                    <a:pt x="38" y="150"/>
                  </a:cubicBezTo>
                  <a:cubicBezTo>
                    <a:pt x="37" y="149"/>
                    <a:pt x="37" y="149"/>
                    <a:pt x="37" y="149"/>
                  </a:cubicBezTo>
                  <a:cubicBezTo>
                    <a:pt x="38" y="147"/>
                    <a:pt x="38" y="147"/>
                    <a:pt x="38" y="147"/>
                  </a:cubicBezTo>
                  <a:cubicBezTo>
                    <a:pt x="41" y="147"/>
                    <a:pt x="41" y="147"/>
                    <a:pt x="41" y="147"/>
                  </a:cubicBezTo>
                  <a:cubicBezTo>
                    <a:pt x="42" y="148"/>
                    <a:pt x="42" y="148"/>
                    <a:pt x="42" y="148"/>
                  </a:cubicBezTo>
                  <a:cubicBezTo>
                    <a:pt x="45" y="147"/>
                    <a:pt x="45" y="147"/>
                    <a:pt x="45" y="147"/>
                  </a:cubicBezTo>
                  <a:cubicBezTo>
                    <a:pt x="48" y="145"/>
                    <a:pt x="48" y="145"/>
                    <a:pt x="48" y="145"/>
                  </a:cubicBezTo>
                  <a:cubicBezTo>
                    <a:pt x="49" y="142"/>
                    <a:pt x="49" y="142"/>
                    <a:pt x="49" y="142"/>
                  </a:cubicBezTo>
                  <a:cubicBezTo>
                    <a:pt x="51" y="141"/>
                    <a:pt x="51" y="141"/>
                    <a:pt x="51" y="141"/>
                  </a:cubicBezTo>
                  <a:cubicBezTo>
                    <a:pt x="54" y="141"/>
                    <a:pt x="54" y="141"/>
                    <a:pt x="54" y="141"/>
                  </a:cubicBezTo>
                  <a:cubicBezTo>
                    <a:pt x="58" y="141"/>
                    <a:pt x="58" y="141"/>
                    <a:pt x="58" y="141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9" y="136"/>
                    <a:pt x="59" y="136"/>
                    <a:pt x="59" y="136"/>
                  </a:cubicBezTo>
                  <a:cubicBezTo>
                    <a:pt x="62" y="135"/>
                    <a:pt x="62" y="135"/>
                    <a:pt x="62" y="135"/>
                  </a:cubicBezTo>
                  <a:cubicBezTo>
                    <a:pt x="64" y="135"/>
                    <a:pt x="64" y="135"/>
                    <a:pt x="64" y="135"/>
                  </a:cubicBezTo>
                  <a:cubicBezTo>
                    <a:pt x="66" y="134"/>
                    <a:pt x="66" y="134"/>
                    <a:pt x="66" y="134"/>
                  </a:cubicBezTo>
                  <a:cubicBezTo>
                    <a:pt x="67" y="132"/>
                    <a:pt x="67" y="132"/>
                    <a:pt x="67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72" y="132"/>
                    <a:pt x="72" y="132"/>
                    <a:pt x="72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8" y="130"/>
                    <a:pt x="78" y="130"/>
                    <a:pt x="78" y="130"/>
                  </a:cubicBezTo>
                  <a:cubicBezTo>
                    <a:pt x="80" y="130"/>
                    <a:pt x="80" y="130"/>
                    <a:pt x="80" y="130"/>
                  </a:cubicBezTo>
                  <a:cubicBezTo>
                    <a:pt x="81" y="129"/>
                    <a:pt x="81" y="129"/>
                    <a:pt x="81" y="129"/>
                  </a:cubicBezTo>
                  <a:cubicBezTo>
                    <a:pt x="81" y="127"/>
                    <a:pt x="81" y="127"/>
                    <a:pt x="81" y="127"/>
                  </a:cubicBezTo>
                  <a:cubicBezTo>
                    <a:pt x="80" y="125"/>
                    <a:pt x="80" y="125"/>
                    <a:pt x="80" y="125"/>
                  </a:cubicBezTo>
                  <a:cubicBezTo>
                    <a:pt x="79" y="123"/>
                    <a:pt x="79" y="123"/>
                    <a:pt x="79" y="123"/>
                  </a:cubicBezTo>
                  <a:cubicBezTo>
                    <a:pt x="79" y="120"/>
                    <a:pt x="79" y="120"/>
                    <a:pt x="79" y="120"/>
                  </a:cubicBezTo>
                  <a:cubicBezTo>
                    <a:pt x="77" y="118"/>
                    <a:pt x="77" y="118"/>
                    <a:pt x="77" y="118"/>
                  </a:cubicBezTo>
                  <a:cubicBezTo>
                    <a:pt x="75" y="116"/>
                    <a:pt x="75" y="116"/>
                    <a:pt x="75" y="116"/>
                  </a:cubicBezTo>
                  <a:cubicBezTo>
                    <a:pt x="75" y="117"/>
                    <a:pt x="75" y="117"/>
                    <a:pt x="75" y="117"/>
                  </a:cubicBezTo>
                  <a:cubicBezTo>
                    <a:pt x="74" y="118"/>
                    <a:pt x="74" y="118"/>
                    <a:pt x="74" y="118"/>
                  </a:cubicBezTo>
                  <a:cubicBezTo>
                    <a:pt x="73" y="118"/>
                    <a:pt x="73" y="118"/>
                    <a:pt x="73" y="118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7" y="113"/>
                    <a:pt x="67" y="113"/>
                    <a:pt x="67" y="113"/>
                  </a:cubicBezTo>
                  <a:cubicBezTo>
                    <a:pt x="67" y="111"/>
                    <a:pt x="67" y="111"/>
                    <a:pt x="67" y="111"/>
                  </a:cubicBezTo>
                  <a:cubicBezTo>
                    <a:pt x="66" y="110"/>
                    <a:pt x="66" y="110"/>
                    <a:pt x="66" y="110"/>
                  </a:cubicBezTo>
                  <a:cubicBezTo>
                    <a:pt x="64" y="109"/>
                    <a:pt x="64" y="109"/>
                    <a:pt x="64" y="109"/>
                  </a:cubicBezTo>
                  <a:cubicBezTo>
                    <a:pt x="64" y="107"/>
                    <a:pt x="64" y="107"/>
                    <a:pt x="64" y="107"/>
                  </a:cubicBezTo>
                  <a:cubicBezTo>
                    <a:pt x="66" y="106"/>
                    <a:pt x="66" y="106"/>
                    <a:pt x="66" y="106"/>
                  </a:cubicBezTo>
                  <a:cubicBezTo>
                    <a:pt x="65" y="104"/>
                    <a:pt x="65" y="104"/>
                    <a:pt x="65" y="104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0" y="102"/>
                    <a:pt x="50" y="102"/>
                    <a:pt x="50" y="102"/>
                  </a:cubicBezTo>
                  <a:cubicBezTo>
                    <a:pt x="49" y="101"/>
                    <a:pt x="49" y="101"/>
                    <a:pt x="49" y="101"/>
                  </a:cubicBezTo>
                  <a:cubicBezTo>
                    <a:pt x="49" y="98"/>
                    <a:pt x="49" y="98"/>
                    <a:pt x="49" y="98"/>
                  </a:cubicBezTo>
                  <a:cubicBezTo>
                    <a:pt x="47" y="97"/>
                    <a:pt x="47" y="97"/>
                    <a:pt x="47" y="97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4" y="99"/>
                    <a:pt x="44" y="99"/>
                    <a:pt x="44" y="99"/>
                  </a:cubicBezTo>
                  <a:cubicBezTo>
                    <a:pt x="43" y="100"/>
                    <a:pt x="43" y="100"/>
                    <a:pt x="43" y="100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0" y="100"/>
                    <a:pt x="40" y="100"/>
                    <a:pt x="40" y="100"/>
                  </a:cubicBezTo>
                  <a:cubicBezTo>
                    <a:pt x="38" y="99"/>
                    <a:pt x="38" y="99"/>
                    <a:pt x="38" y="99"/>
                  </a:cubicBezTo>
                  <a:cubicBezTo>
                    <a:pt x="35" y="98"/>
                    <a:pt x="35" y="98"/>
                    <a:pt x="35" y="98"/>
                  </a:cubicBezTo>
                  <a:cubicBezTo>
                    <a:pt x="34" y="96"/>
                    <a:pt x="34" y="96"/>
                    <a:pt x="34" y="96"/>
                  </a:cubicBezTo>
                  <a:cubicBezTo>
                    <a:pt x="35" y="94"/>
                    <a:pt x="35" y="94"/>
                    <a:pt x="35" y="94"/>
                  </a:cubicBezTo>
                  <a:cubicBezTo>
                    <a:pt x="34" y="93"/>
                    <a:pt x="34" y="93"/>
                    <a:pt x="34" y="93"/>
                  </a:cubicBezTo>
                  <a:cubicBezTo>
                    <a:pt x="33" y="92"/>
                    <a:pt x="33" y="92"/>
                    <a:pt x="33" y="92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1" y="87"/>
                    <a:pt x="31" y="87"/>
                    <a:pt x="31" y="87"/>
                  </a:cubicBezTo>
                  <a:cubicBezTo>
                    <a:pt x="31" y="83"/>
                    <a:pt x="31" y="83"/>
                    <a:pt x="31" y="83"/>
                  </a:cubicBezTo>
                  <a:cubicBezTo>
                    <a:pt x="32" y="82"/>
                    <a:pt x="32" y="82"/>
                    <a:pt x="32" y="82"/>
                  </a:cubicBezTo>
                  <a:cubicBezTo>
                    <a:pt x="32" y="78"/>
                    <a:pt x="32" y="78"/>
                    <a:pt x="32" y="78"/>
                  </a:cubicBezTo>
                  <a:cubicBezTo>
                    <a:pt x="31" y="75"/>
                    <a:pt x="31" y="75"/>
                    <a:pt x="31" y="75"/>
                  </a:cubicBezTo>
                  <a:cubicBezTo>
                    <a:pt x="29" y="72"/>
                    <a:pt x="29" y="72"/>
                    <a:pt x="29" y="72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75" y="12"/>
                    <a:pt x="75" y="12"/>
                    <a:pt x="75" y="12"/>
                  </a:cubicBezTo>
                  <a:cubicBezTo>
                    <a:pt x="77" y="11"/>
                    <a:pt x="77" y="11"/>
                    <a:pt x="77" y="11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4" y="6"/>
                    <a:pt x="104" y="6"/>
                    <a:pt x="104" y="6"/>
                  </a:cubicBezTo>
                  <a:cubicBezTo>
                    <a:pt x="107" y="7"/>
                    <a:pt x="107" y="7"/>
                    <a:pt x="107" y="7"/>
                  </a:cubicBezTo>
                  <a:cubicBezTo>
                    <a:pt x="110" y="6"/>
                    <a:pt x="110" y="6"/>
                    <a:pt x="110" y="6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0" y="2"/>
                    <a:pt x="110" y="2"/>
                    <a:pt x="110" y="2"/>
                  </a:cubicBezTo>
                  <a:cubicBezTo>
                    <a:pt x="112" y="1"/>
                    <a:pt x="112" y="1"/>
                    <a:pt x="112" y="1"/>
                  </a:cubicBezTo>
                  <a:cubicBezTo>
                    <a:pt x="114" y="4"/>
                    <a:pt x="114" y="4"/>
                    <a:pt x="114" y="4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18" y="8"/>
                    <a:pt x="118" y="8"/>
                    <a:pt x="118" y="8"/>
                  </a:cubicBezTo>
                  <a:cubicBezTo>
                    <a:pt x="119" y="7"/>
                    <a:pt x="119" y="7"/>
                    <a:pt x="119" y="7"/>
                  </a:cubicBezTo>
                  <a:cubicBezTo>
                    <a:pt x="120" y="7"/>
                    <a:pt x="120" y="7"/>
                    <a:pt x="120" y="7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121" y="10"/>
                    <a:pt x="121" y="10"/>
                    <a:pt x="121" y="10"/>
                  </a:cubicBezTo>
                  <a:cubicBezTo>
                    <a:pt x="121" y="12"/>
                    <a:pt x="121" y="12"/>
                    <a:pt x="121" y="12"/>
                  </a:cubicBezTo>
                  <a:cubicBezTo>
                    <a:pt x="122" y="12"/>
                    <a:pt x="122" y="12"/>
                    <a:pt x="122" y="12"/>
                  </a:cubicBezTo>
                  <a:cubicBezTo>
                    <a:pt x="123" y="11"/>
                    <a:pt x="123" y="11"/>
                    <a:pt x="123" y="11"/>
                  </a:cubicBezTo>
                  <a:cubicBezTo>
                    <a:pt x="126" y="10"/>
                    <a:pt x="126" y="10"/>
                    <a:pt x="126" y="10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9" y="12"/>
                    <a:pt x="129" y="12"/>
                    <a:pt x="129" y="12"/>
                  </a:cubicBezTo>
                  <a:cubicBezTo>
                    <a:pt x="131" y="13"/>
                    <a:pt x="131" y="13"/>
                    <a:pt x="131" y="13"/>
                  </a:cubicBezTo>
                  <a:cubicBezTo>
                    <a:pt x="131" y="15"/>
                    <a:pt x="131" y="15"/>
                    <a:pt x="131" y="15"/>
                  </a:cubicBezTo>
                  <a:cubicBezTo>
                    <a:pt x="131" y="16"/>
                    <a:pt x="131" y="16"/>
                    <a:pt x="131" y="16"/>
                  </a:cubicBezTo>
                  <a:cubicBezTo>
                    <a:pt x="129" y="18"/>
                    <a:pt x="129" y="18"/>
                    <a:pt x="129" y="18"/>
                  </a:cubicBezTo>
                  <a:cubicBezTo>
                    <a:pt x="128" y="20"/>
                    <a:pt x="128" y="20"/>
                    <a:pt x="128" y="20"/>
                  </a:cubicBezTo>
                  <a:cubicBezTo>
                    <a:pt x="130" y="22"/>
                    <a:pt x="130" y="22"/>
                    <a:pt x="130" y="22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4" y="22"/>
                    <a:pt x="134" y="22"/>
                    <a:pt x="134" y="22"/>
                  </a:cubicBezTo>
                  <a:cubicBezTo>
                    <a:pt x="136" y="25"/>
                    <a:pt x="136" y="25"/>
                    <a:pt x="136" y="25"/>
                  </a:cubicBezTo>
                  <a:cubicBezTo>
                    <a:pt x="136" y="29"/>
                    <a:pt x="136" y="29"/>
                    <a:pt x="136" y="29"/>
                  </a:cubicBezTo>
                  <a:cubicBezTo>
                    <a:pt x="134" y="31"/>
                    <a:pt x="134" y="31"/>
                    <a:pt x="134" y="31"/>
                  </a:cubicBezTo>
                  <a:cubicBezTo>
                    <a:pt x="133" y="34"/>
                    <a:pt x="133" y="34"/>
                    <a:pt x="133" y="34"/>
                  </a:cubicBezTo>
                  <a:cubicBezTo>
                    <a:pt x="134" y="36"/>
                    <a:pt x="134" y="36"/>
                    <a:pt x="134" y="36"/>
                  </a:cubicBezTo>
                  <a:cubicBezTo>
                    <a:pt x="136" y="37"/>
                    <a:pt x="136" y="37"/>
                    <a:pt x="136" y="37"/>
                  </a:cubicBezTo>
                  <a:cubicBezTo>
                    <a:pt x="136" y="38"/>
                    <a:pt x="136" y="38"/>
                    <a:pt x="136" y="38"/>
                  </a:cubicBezTo>
                  <a:cubicBezTo>
                    <a:pt x="134" y="39"/>
                    <a:pt x="134" y="39"/>
                    <a:pt x="134" y="39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2" y="42"/>
                    <a:pt x="132" y="42"/>
                    <a:pt x="132" y="42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4"/>
                    <a:pt x="135" y="44"/>
                    <a:pt x="135" y="44"/>
                  </a:cubicBezTo>
                  <a:cubicBezTo>
                    <a:pt x="137" y="45"/>
                    <a:pt x="137" y="45"/>
                    <a:pt x="137" y="45"/>
                  </a:cubicBezTo>
                  <a:cubicBezTo>
                    <a:pt x="137" y="47"/>
                    <a:pt x="137" y="47"/>
                    <a:pt x="137" y="47"/>
                  </a:cubicBezTo>
                  <a:cubicBezTo>
                    <a:pt x="139" y="48"/>
                    <a:pt x="139" y="48"/>
                    <a:pt x="139" y="48"/>
                  </a:cubicBezTo>
                  <a:cubicBezTo>
                    <a:pt x="141" y="48"/>
                    <a:pt x="141" y="48"/>
                    <a:pt x="141" y="48"/>
                  </a:cubicBezTo>
                  <a:cubicBezTo>
                    <a:pt x="143" y="46"/>
                    <a:pt x="143" y="46"/>
                    <a:pt x="143" y="46"/>
                  </a:cubicBezTo>
                  <a:cubicBezTo>
                    <a:pt x="145" y="44"/>
                    <a:pt x="145" y="44"/>
                    <a:pt x="145" y="44"/>
                  </a:cubicBezTo>
                  <a:cubicBezTo>
                    <a:pt x="147" y="42"/>
                    <a:pt x="147" y="42"/>
                    <a:pt x="147" y="42"/>
                  </a:cubicBezTo>
                  <a:cubicBezTo>
                    <a:pt x="148" y="40"/>
                    <a:pt x="148" y="40"/>
                    <a:pt x="148" y="40"/>
                  </a:cubicBezTo>
                  <a:cubicBezTo>
                    <a:pt x="150" y="39"/>
                    <a:pt x="150" y="39"/>
                    <a:pt x="150" y="39"/>
                  </a:cubicBezTo>
                  <a:cubicBezTo>
                    <a:pt x="152" y="40"/>
                    <a:pt x="152" y="40"/>
                    <a:pt x="152" y="40"/>
                  </a:cubicBezTo>
                  <a:cubicBezTo>
                    <a:pt x="153" y="41"/>
                    <a:pt x="153" y="41"/>
                    <a:pt x="153" y="41"/>
                  </a:cubicBezTo>
                  <a:cubicBezTo>
                    <a:pt x="155" y="40"/>
                    <a:pt x="155" y="40"/>
                    <a:pt x="155" y="40"/>
                  </a:cubicBezTo>
                  <a:cubicBezTo>
                    <a:pt x="155" y="39"/>
                    <a:pt x="155" y="39"/>
                    <a:pt x="155" y="39"/>
                  </a:cubicBezTo>
                  <a:cubicBezTo>
                    <a:pt x="156" y="37"/>
                    <a:pt x="156" y="37"/>
                    <a:pt x="156" y="37"/>
                  </a:cubicBezTo>
                  <a:cubicBezTo>
                    <a:pt x="158" y="37"/>
                    <a:pt x="158" y="37"/>
                    <a:pt x="158" y="37"/>
                  </a:cubicBezTo>
                  <a:cubicBezTo>
                    <a:pt x="159" y="39"/>
                    <a:pt x="159" y="39"/>
                    <a:pt x="159" y="39"/>
                  </a:cubicBezTo>
                  <a:cubicBezTo>
                    <a:pt x="162" y="40"/>
                    <a:pt x="162" y="40"/>
                    <a:pt x="162" y="40"/>
                  </a:cubicBezTo>
                  <a:cubicBezTo>
                    <a:pt x="163" y="41"/>
                    <a:pt x="163" y="41"/>
                    <a:pt x="163" y="41"/>
                  </a:cubicBezTo>
                  <a:cubicBezTo>
                    <a:pt x="163" y="43"/>
                    <a:pt x="163" y="43"/>
                    <a:pt x="163" y="43"/>
                  </a:cubicBezTo>
                  <a:cubicBezTo>
                    <a:pt x="164" y="45"/>
                    <a:pt x="164" y="45"/>
                    <a:pt x="164" y="45"/>
                  </a:cubicBezTo>
                  <a:cubicBezTo>
                    <a:pt x="166" y="45"/>
                    <a:pt x="166" y="45"/>
                    <a:pt x="166" y="45"/>
                  </a:cubicBezTo>
                  <a:cubicBezTo>
                    <a:pt x="169" y="47"/>
                    <a:pt x="169" y="47"/>
                    <a:pt x="169" y="47"/>
                  </a:cubicBezTo>
                  <a:cubicBezTo>
                    <a:pt x="169" y="49"/>
                    <a:pt x="169" y="49"/>
                    <a:pt x="169" y="49"/>
                  </a:cubicBezTo>
                  <a:cubicBezTo>
                    <a:pt x="172" y="49"/>
                    <a:pt x="172" y="49"/>
                    <a:pt x="172" y="49"/>
                  </a:cubicBezTo>
                  <a:cubicBezTo>
                    <a:pt x="173" y="48"/>
                    <a:pt x="173" y="48"/>
                    <a:pt x="173" y="48"/>
                  </a:cubicBezTo>
                  <a:cubicBezTo>
                    <a:pt x="175" y="49"/>
                    <a:pt x="175" y="49"/>
                    <a:pt x="175" y="49"/>
                  </a:cubicBezTo>
                  <a:cubicBezTo>
                    <a:pt x="176" y="51"/>
                    <a:pt x="176" y="51"/>
                    <a:pt x="176" y="51"/>
                  </a:cubicBezTo>
                  <a:cubicBezTo>
                    <a:pt x="178" y="51"/>
                    <a:pt x="178" y="51"/>
                    <a:pt x="178" y="51"/>
                  </a:cubicBezTo>
                  <a:cubicBezTo>
                    <a:pt x="180" y="49"/>
                    <a:pt x="180" y="49"/>
                    <a:pt x="180" y="49"/>
                  </a:cubicBezTo>
                  <a:cubicBezTo>
                    <a:pt x="184" y="49"/>
                    <a:pt x="184" y="49"/>
                    <a:pt x="184" y="49"/>
                  </a:cubicBezTo>
                  <a:cubicBezTo>
                    <a:pt x="188" y="49"/>
                    <a:pt x="188" y="49"/>
                    <a:pt x="188" y="49"/>
                  </a:cubicBezTo>
                  <a:cubicBezTo>
                    <a:pt x="190" y="51"/>
                    <a:pt x="190" y="51"/>
                    <a:pt x="190" y="51"/>
                  </a:cubicBezTo>
                  <a:cubicBezTo>
                    <a:pt x="193" y="51"/>
                    <a:pt x="193" y="51"/>
                    <a:pt x="193" y="51"/>
                  </a:cubicBezTo>
                  <a:cubicBezTo>
                    <a:pt x="195" y="49"/>
                    <a:pt x="195" y="49"/>
                    <a:pt x="195" y="49"/>
                  </a:cubicBezTo>
                  <a:cubicBezTo>
                    <a:pt x="199" y="47"/>
                    <a:pt x="199" y="47"/>
                    <a:pt x="199" y="47"/>
                  </a:cubicBezTo>
                  <a:cubicBezTo>
                    <a:pt x="204" y="46"/>
                    <a:pt x="204" y="46"/>
                    <a:pt x="204" y="46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10" y="46"/>
                    <a:pt x="210" y="46"/>
                    <a:pt x="210" y="46"/>
                  </a:cubicBezTo>
                  <a:cubicBezTo>
                    <a:pt x="212" y="45"/>
                    <a:pt x="212" y="45"/>
                    <a:pt x="212" y="45"/>
                  </a:cubicBezTo>
                  <a:cubicBezTo>
                    <a:pt x="214" y="44"/>
                    <a:pt x="214" y="44"/>
                    <a:pt x="214" y="44"/>
                  </a:cubicBezTo>
                  <a:cubicBezTo>
                    <a:pt x="215" y="45"/>
                    <a:pt x="215" y="45"/>
                    <a:pt x="215" y="45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8" y="48"/>
                    <a:pt x="218" y="48"/>
                    <a:pt x="218" y="48"/>
                  </a:cubicBezTo>
                  <a:cubicBezTo>
                    <a:pt x="219" y="47"/>
                    <a:pt x="219" y="47"/>
                    <a:pt x="219" y="47"/>
                  </a:cubicBezTo>
                  <a:cubicBezTo>
                    <a:pt x="220" y="44"/>
                    <a:pt x="220" y="44"/>
                    <a:pt x="220" y="44"/>
                  </a:cubicBezTo>
                  <a:cubicBezTo>
                    <a:pt x="221" y="41"/>
                    <a:pt x="221" y="41"/>
                    <a:pt x="221" y="41"/>
                  </a:cubicBezTo>
                  <a:cubicBezTo>
                    <a:pt x="223" y="38"/>
                    <a:pt x="223" y="38"/>
                    <a:pt x="223" y="38"/>
                  </a:cubicBezTo>
                  <a:cubicBezTo>
                    <a:pt x="224" y="35"/>
                    <a:pt x="224" y="35"/>
                    <a:pt x="224" y="35"/>
                  </a:cubicBezTo>
                  <a:cubicBezTo>
                    <a:pt x="223" y="32"/>
                    <a:pt x="223" y="32"/>
                    <a:pt x="223" y="32"/>
                  </a:cubicBezTo>
                  <a:cubicBezTo>
                    <a:pt x="223" y="30"/>
                    <a:pt x="223" y="30"/>
                    <a:pt x="223" y="30"/>
                  </a:cubicBezTo>
                  <a:cubicBezTo>
                    <a:pt x="225" y="29"/>
                    <a:pt x="225" y="29"/>
                    <a:pt x="225" y="29"/>
                  </a:cubicBezTo>
                  <a:cubicBezTo>
                    <a:pt x="226" y="29"/>
                    <a:pt x="226" y="29"/>
                    <a:pt x="226" y="29"/>
                  </a:cubicBezTo>
                  <a:cubicBezTo>
                    <a:pt x="228" y="27"/>
                    <a:pt x="228" y="27"/>
                    <a:pt x="228" y="27"/>
                  </a:cubicBezTo>
                  <a:cubicBezTo>
                    <a:pt x="228" y="23"/>
                    <a:pt x="228" y="23"/>
                    <a:pt x="228" y="23"/>
                  </a:cubicBezTo>
                  <a:cubicBezTo>
                    <a:pt x="230" y="20"/>
                    <a:pt x="230" y="20"/>
                    <a:pt x="230" y="20"/>
                  </a:cubicBezTo>
                  <a:cubicBezTo>
                    <a:pt x="232" y="18"/>
                    <a:pt x="232" y="18"/>
                    <a:pt x="232" y="18"/>
                  </a:cubicBezTo>
                  <a:cubicBezTo>
                    <a:pt x="236" y="18"/>
                    <a:pt x="236" y="18"/>
                    <a:pt x="236" y="18"/>
                  </a:cubicBezTo>
                  <a:cubicBezTo>
                    <a:pt x="238" y="18"/>
                    <a:pt x="238" y="18"/>
                    <a:pt x="238" y="18"/>
                  </a:cubicBezTo>
                  <a:cubicBezTo>
                    <a:pt x="241" y="18"/>
                    <a:pt x="241" y="18"/>
                    <a:pt x="241" y="18"/>
                  </a:cubicBezTo>
                  <a:cubicBezTo>
                    <a:pt x="242" y="19"/>
                    <a:pt x="242" y="19"/>
                    <a:pt x="242" y="19"/>
                  </a:cubicBezTo>
                  <a:cubicBezTo>
                    <a:pt x="244" y="19"/>
                    <a:pt x="244" y="19"/>
                    <a:pt x="244" y="19"/>
                  </a:cubicBezTo>
                  <a:cubicBezTo>
                    <a:pt x="247" y="19"/>
                    <a:pt x="247" y="19"/>
                    <a:pt x="247" y="19"/>
                  </a:cubicBezTo>
                  <a:cubicBezTo>
                    <a:pt x="249" y="20"/>
                    <a:pt x="249" y="20"/>
                    <a:pt x="249" y="20"/>
                  </a:cubicBezTo>
                  <a:cubicBezTo>
                    <a:pt x="251" y="22"/>
                    <a:pt x="251" y="22"/>
                    <a:pt x="251" y="22"/>
                  </a:cubicBezTo>
                  <a:cubicBezTo>
                    <a:pt x="253" y="23"/>
                    <a:pt x="253" y="23"/>
                    <a:pt x="253" y="23"/>
                  </a:cubicBezTo>
                  <a:cubicBezTo>
                    <a:pt x="254" y="21"/>
                    <a:pt x="254" y="21"/>
                    <a:pt x="254" y="21"/>
                  </a:cubicBezTo>
                  <a:cubicBezTo>
                    <a:pt x="255" y="19"/>
                    <a:pt x="255" y="19"/>
                    <a:pt x="255" y="19"/>
                  </a:cubicBezTo>
                  <a:cubicBezTo>
                    <a:pt x="257" y="18"/>
                    <a:pt x="257" y="18"/>
                    <a:pt x="257" y="18"/>
                  </a:cubicBezTo>
                  <a:cubicBezTo>
                    <a:pt x="259" y="17"/>
                    <a:pt x="259" y="17"/>
                    <a:pt x="259" y="17"/>
                  </a:cubicBezTo>
                  <a:cubicBezTo>
                    <a:pt x="264" y="17"/>
                    <a:pt x="264" y="17"/>
                    <a:pt x="264" y="17"/>
                  </a:cubicBezTo>
                  <a:cubicBezTo>
                    <a:pt x="265" y="15"/>
                    <a:pt x="265" y="15"/>
                    <a:pt x="265" y="15"/>
                  </a:cubicBezTo>
                  <a:cubicBezTo>
                    <a:pt x="266" y="13"/>
                    <a:pt x="266" y="13"/>
                    <a:pt x="266" y="13"/>
                  </a:cubicBezTo>
                  <a:cubicBezTo>
                    <a:pt x="269" y="12"/>
                    <a:pt x="269" y="12"/>
                    <a:pt x="269" y="12"/>
                  </a:cubicBezTo>
                  <a:cubicBezTo>
                    <a:pt x="269" y="12"/>
                    <a:pt x="271" y="13"/>
                    <a:pt x="272" y="13"/>
                  </a:cubicBezTo>
                  <a:cubicBezTo>
                    <a:pt x="273" y="12"/>
                    <a:pt x="273" y="12"/>
                    <a:pt x="273" y="12"/>
                  </a:cubicBezTo>
                  <a:cubicBezTo>
                    <a:pt x="275" y="10"/>
                    <a:pt x="275" y="10"/>
                    <a:pt x="275" y="10"/>
                  </a:cubicBezTo>
                  <a:cubicBezTo>
                    <a:pt x="279" y="10"/>
                    <a:pt x="279" y="10"/>
                    <a:pt x="279" y="10"/>
                  </a:cubicBezTo>
                  <a:cubicBezTo>
                    <a:pt x="281" y="11"/>
                    <a:pt x="281" y="11"/>
                    <a:pt x="281" y="11"/>
                  </a:cubicBezTo>
                  <a:cubicBezTo>
                    <a:pt x="281" y="13"/>
                    <a:pt x="281" y="13"/>
                    <a:pt x="281" y="13"/>
                  </a:cubicBezTo>
                  <a:cubicBezTo>
                    <a:pt x="284" y="14"/>
                    <a:pt x="284" y="14"/>
                    <a:pt x="284" y="14"/>
                  </a:cubicBezTo>
                  <a:cubicBezTo>
                    <a:pt x="287" y="12"/>
                    <a:pt x="287" y="12"/>
                    <a:pt x="287" y="12"/>
                  </a:cubicBezTo>
                  <a:cubicBezTo>
                    <a:pt x="289" y="12"/>
                    <a:pt x="289" y="12"/>
                    <a:pt x="289" y="12"/>
                  </a:cubicBezTo>
                  <a:cubicBezTo>
                    <a:pt x="291" y="12"/>
                    <a:pt x="291" y="12"/>
                    <a:pt x="291" y="12"/>
                  </a:cubicBezTo>
                  <a:cubicBezTo>
                    <a:pt x="291" y="12"/>
                    <a:pt x="291" y="12"/>
                    <a:pt x="291" y="12"/>
                  </a:cubicBezTo>
                  <a:cubicBezTo>
                    <a:pt x="291" y="12"/>
                    <a:pt x="292" y="14"/>
                    <a:pt x="292" y="14"/>
                  </a:cubicBezTo>
                  <a:cubicBezTo>
                    <a:pt x="292" y="15"/>
                    <a:pt x="294" y="16"/>
                    <a:pt x="294" y="17"/>
                  </a:cubicBezTo>
                  <a:cubicBezTo>
                    <a:pt x="295" y="18"/>
                    <a:pt x="298" y="19"/>
                    <a:pt x="299" y="19"/>
                  </a:cubicBezTo>
                  <a:cubicBezTo>
                    <a:pt x="301" y="20"/>
                    <a:pt x="304" y="20"/>
                    <a:pt x="305" y="21"/>
                  </a:cubicBezTo>
                  <a:cubicBezTo>
                    <a:pt x="307" y="22"/>
                    <a:pt x="310" y="22"/>
                    <a:pt x="312" y="22"/>
                  </a:cubicBezTo>
                  <a:cubicBezTo>
                    <a:pt x="313" y="23"/>
                    <a:pt x="316" y="24"/>
                    <a:pt x="317" y="25"/>
                  </a:cubicBezTo>
                  <a:cubicBezTo>
                    <a:pt x="318" y="25"/>
                    <a:pt x="320" y="27"/>
                    <a:pt x="320" y="28"/>
                  </a:cubicBezTo>
                  <a:cubicBezTo>
                    <a:pt x="320" y="29"/>
                    <a:pt x="321" y="31"/>
                    <a:pt x="321" y="32"/>
                  </a:cubicBezTo>
                  <a:cubicBezTo>
                    <a:pt x="321" y="34"/>
                    <a:pt x="321" y="38"/>
                    <a:pt x="321" y="40"/>
                  </a:cubicBezTo>
                  <a:cubicBezTo>
                    <a:pt x="321" y="41"/>
                    <a:pt x="321" y="44"/>
                    <a:pt x="321" y="46"/>
                  </a:cubicBezTo>
                  <a:cubicBezTo>
                    <a:pt x="322" y="47"/>
                    <a:pt x="322" y="49"/>
                    <a:pt x="323" y="50"/>
                  </a:cubicBezTo>
                  <a:cubicBezTo>
                    <a:pt x="323" y="51"/>
                    <a:pt x="325" y="52"/>
                    <a:pt x="326" y="53"/>
                  </a:cubicBezTo>
                  <a:cubicBezTo>
                    <a:pt x="327" y="54"/>
                    <a:pt x="328" y="55"/>
                    <a:pt x="328" y="56"/>
                  </a:cubicBezTo>
                  <a:cubicBezTo>
                    <a:pt x="328" y="57"/>
                    <a:pt x="328" y="59"/>
                    <a:pt x="328" y="60"/>
                  </a:cubicBezTo>
                  <a:cubicBezTo>
                    <a:pt x="329" y="63"/>
                    <a:pt x="328" y="69"/>
                    <a:pt x="328" y="72"/>
                  </a:cubicBezTo>
                  <a:cubicBezTo>
                    <a:pt x="328" y="74"/>
                    <a:pt x="328" y="79"/>
                    <a:pt x="327" y="82"/>
                  </a:cubicBezTo>
                  <a:cubicBezTo>
                    <a:pt x="327" y="85"/>
                    <a:pt x="327" y="90"/>
                    <a:pt x="326" y="93"/>
                  </a:cubicBezTo>
                  <a:cubicBezTo>
                    <a:pt x="325" y="96"/>
                    <a:pt x="324" y="102"/>
                    <a:pt x="323" y="105"/>
                  </a:cubicBezTo>
                  <a:cubicBezTo>
                    <a:pt x="323" y="106"/>
                    <a:pt x="322" y="109"/>
                    <a:pt x="321" y="110"/>
                  </a:cubicBezTo>
                  <a:cubicBezTo>
                    <a:pt x="321" y="111"/>
                    <a:pt x="321" y="111"/>
                    <a:pt x="321" y="112"/>
                  </a:cubicBezTo>
                  <a:cubicBezTo>
                    <a:pt x="320" y="112"/>
                    <a:pt x="319" y="112"/>
                    <a:pt x="319" y="113"/>
                  </a:cubicBezTo>
                  <a:cubicBezTo>
                    <a:pt x="318" y="113"/>
                    <a:pt x="318" y="115"/>
                    <a:pt x="318" y="116"/>
                  </a:cubicBezTo>
                  <a:cubicBezTo>
                    <a:pt x="318" y="118"/>
                    <a:pt x="318" y="119"/>
                    <a:pt x="317" y="120"/>
                  </a:cubicBezTo>
                  <a:cubicBezTo>
                    <a:pt x="317" y="121"/>
                    <a:pt x="316" y="122"/>
                    <a:pt x="315" y="123"/>
                  </a:cubicBezTo>
                  <a:cubicBezTo>
                    <a:pt x="314" y="123"/>
                    <a:pt x="313" y="124"/>
                    <a:pt x="313" y="124"/>
                  </a:cubicBezTo>
                  <a:cubicBezTo>
                    <a:pt x="313" y="125"/>
                    <a:pt x="313" y="127"/>
                    <a:pt x="313" y="128"/>
                  </a:cubicBezTo>
                  <a:cubicBezTo>
                    <a:pt x="312" y="130"/>
                    <a:pt x="312" y="133"/>
                    <a:pt x="312" y="133"/>
                  </a:cubicBezTo>
                  <a:cubicBezTo>
                    <a:pt x="311" y="133"/>
                    <a:pt x="310" y="135"/>
                    <a:pt x="309" y="135"/>
                  </a:cubicBezTo>
                  <a:cubicBezTo>
                    <a:pt x="308" y="136"/>
                    <a:pt x="305" y="135"/>
                    <a:pt x="304" y="135"/>
                  </a:cubicBezTo>
                  <a:cubicBezTo>
                    <a:pt x="303" y="135"/>
                    <a:pt x="302" y="134"/>
                    <a:pt x="302" y="134"/>
                  </a:cubicBezTo>
                  <a:cubicBezTo>
                    <a:pt x="301" y="133"/>
                    <a:pt x="301" y="132"/>
                    <a:pt x="300" y="132"/>
                  </a:cubicBezTo>
                  <a:cubicBezTo>
                    <a:pt x="299" y="131"/>
                    <a:pt x="297" y="131"/>
                    <a:pt x="295" y="131"/>
                  </a:cubicBezTo>
                  <a:cubicBezTo>
                    <a:pt x="295" y="131"/>
                    <a:pt x="293" y="131"/>
                    <a:pt x="292" y="131"/>
                  </a:cubicBezTo>
                  <a:cubicBezTo>
                    <a:pt x="291" y="131"/>
                    <a:pt x="290" y="131"/>
                    <a:pt x="290" y="131"/>
                  </a:cubicBezTo>
                  <a:cubicBezTo>
                    <a:pt x="289" y="131"/>
                    <a:pt x="288" y="130"/>
                    <a:pt x="288" y="129"/>
                  </a:cubicBezTo>
                  <a:cubicBezTo>
                    <a:pt x="288" y="128"/>
                    <a:pt x="289" y="127"/>
                    <a:pt x="289" y="126"/>
                  </a:cubicBezTo>
                  <a:cubicBezTo>
                    <a:pt x="289" y="125"/>
                    <a:pt x="289" y="123"/>
                    <a:pt x="290" y="123"/>
                  </a:cubicBezTo>
                  <a:cubicBezTo>
                    <a:pt x="290" y="122"/>
                    <a:pt x="291" y="122"/>
                    <a:pt x="292" y="121"/>
                  </a:cubicBezTo>
                  <a:cubicBezTo>
                    <a:pt x="292" y="120"/>
                    <a:pt x="292" y="119"/>
                    <a:pt x="291" y="119"/>
                  </a:cubicBezTo>
                  <a:cubicBezTo>
                    <a:pt x="291" y="118"/>
                    <a:pt x="289" y="120"/>
                    <a:pt x="288" y="120"/>
                  </a:cubicBezTo>
                  <a:cubicBezTo>
                    <a:pt x="288" y="120"/>
                    <a:pt x="286" y="121"/>
                    <a:pt x="286" y="121"/>
                  </a:cubicBezTo>
                  <a:cubicBezTo>
                    <a:pt x="285" y="121"/>
                    <a:pt x="283" y="121"/>
                    <a:pt x="283" y="121"/>
                  </a:cubicBezTo>
                  <a:cubicBezTo>
                    <a:pt x="283" y="120"/>
                    <a:pt x="283" y="119"/>
                    <a:pt x="283" y="118"/>
                  </a:cubicBezTo>
                  <a:cubicBezTo>
                    <a:pt x="284" y="118"/>
                    <a:pt x="285" y="116"/>
                    <a:pt x="285" y="116"/>
                  </a:cubicBezTo>
                  <a:cubicBezTo>
                    <a:pt x="286" y="115"/>
                    <a:pt x="286" y="113"/>
                    <a:pt x="286" y="112"/>
                  </a:cubicBezTo>
                  <a:cubicBezTo>
                    <a:pt x="286" y="111"/>
                    <a:pt x="286" y="109"/>
                    <a:pt x="286" y="109"/>
                  </a:cubicBezTo>
                  <a:cubicBezTo>
                    <a:pt x="285" y="108"/>
                    <a:pt x="283" y="108"/>
                    <a:pt x="281" y="107"/>
                  </a:cubicBezTo>
                  <a:cubicBezTo>
                    <a:pt x="281" y="107"/>
                    <a:pt x="279" y="107"/>
                    <a:pt x="278" y="106"/>
                  </a:cubicBezTo>
                  <a:cubicBezTo>
                    <a:pt x="277" y="105"/>
                    <a:pt x="276" y="103"/>
                    <a:pt x="274" y="102"/>
                  </a:cubicBezTo>
                  <a:cubicBezTo>
                    <a:pt x="273" y="102"/>
                    <a:pt x="271" y="101"/>
                    <a:pt x="270" y="101"/>
                  </a:cubicBezTo>
                  <a:cubicBezTo>
                    <a:pt x="269" y="102"/>
                    <a:pt x="269" y="103"/>
                    <a:pt x="268" y="103"/>
                  </a:cubicBezTo>
                  <a:cubicBezTo>
                    <a:pt x="268" y="104"/>
                    <a:pt x="266" y="104"/>
                    <a:pt x="266" y="104"/>
                  </a:cubicBezTo>
                  <a:cubicBezTo>
                    <a:pt x="265" y="104"/>
                    <a:pt x="263" y="103"/>
                    <a:pt x="262" y="103"/>
                  </a:cubicBezTo>
                  <a:cubicBezTo>
                    <a:pt x="262" y="102"/>
                    <a:pt x="261" y="101"/>
                    <a:pt x="261" y="101"/>
                  </a:cubicBezTo>
                  <a:cubicBezTo>
                    <a:pt x="259" y="100"/>
                    <a:pt x="257" y="100"/>
                    <a:pt x="255" y="100"/>
                  </a:cubicBezTo>
                  <a:cubicBezTo>
                    <a:pt x="255" y="100"/>
                    <a:pt x="254" y="100"/>
                    <a:pt x="254" y="100"/>
                  </a:cubicBezTo>
                  <a:cubicBezTo>
                    <a:pt x="253" y="100"/>
                    <a:pt x="253" y="102"/>
                    <a:pt x="253" y="102"/>
                  </a:cubicBezTo>
                  <a:cubicBezTo>
                    <a:pt x="252" y="103"/>
                    <a:pt x="253" y="104"/>
                    <a:pt x="253" y="104"/>
                  </a:cubicBezTo>
                  <a:cubicBezTo>
                    <a:pt x="252" y="105"/>
                    <a:pt x="250" y="108"/>
                    <a:pt x="250" y="109"/>
                  </a:cubicBezTo>
                  <a:cubicBezTo>
                    <a:pt x="250" y="109"/>
                    <a:pt x="250" y="110"/>
                    <a:pt x="250" y="111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4" y="112"/>
                    <a:pt x="254" y="112"/>
                  </a:cubicBezTo>
                  <a:cubicBezTo>
                    <a:pt x="255" y="112"/>
                    <a:pt x="257" y="112"/>
                    <a:pt x="257" y="113"/>
                  </a:cubicBezTo>
                  <a:cubicBezTo>
                    <a:pt x="257" y="113"/>
                    <a:pt x="257" y="115"/>
                    <a:pt x="258" y="115"/>
                  </a:cubicBezTo>
                  <a:cubicBezTo>
                    <a:pt x="258" y="116"/>
                    <a:pt x="261" y="116"/>
                    <a:pt x="261" y="117"/>
                  </a:cubicBezTo>
                  <a:cubicBezTo>
                    <a:pt x="262" y="117"/>
                    <a:pt x="264" y="117"/>
                    <a:pt x="265" y="118"/>
                  </a:cubicBezTo>
                  <a:cubicBezTo>
                    <a:pt x="265" y="118"/>
                    <a:pt x="265" y="120"/>
                    <a:pt x="265" y="121"/>
                  </a:cubicBezTo>
                  <a:cubicBezTo>
                    <a:pt x="265" y="122"/>
                    <a:pt x="265" y="124"/>
                    <a:pt x="264" y="124"/>
                  </a:cubicBezTo>
                  <a:cubicBezTo>
                    <a:pt x="264" y="125"/>
                    <a:pt x="262" y="125"/>
                    <a:pt x="262" y="126"/>
                  </a:cubicBezTo>
                  <a:cubicBezTo>
                    <a:pt x="261" y="126"/>
                    <a:pt x="259" y="126"/>
                    <a:pt x="258" y="127"/>
                  </a:cubicBezTo>
                  <a:cubicBezTo>
                    <a:pt x="257" y="127"/>
                    <a:pt x="255" y="127"/>
                    <a:pt x="254" y="127"/>
                  </a:cubicBezTo>
                  <a:cubicBezTo>
                    <a:pt x="254" y="127"/>
                    <a:pt x="253" y="128"/>
                    <a:pt x="253" y="128"/>
                  </a:cubicBezTo>
                  <a:cubicBezTo>
                    <a:pt x="253" y="128"/>
                    <a:pt x="251" y="128"/>
                    <a:pt x="251" y="128"/>
                  </a:cubicBezTo>
                  <a:cubicBezTo>
                    <a:pt x="251" y="128"/>
                    <a:pt x="250" y="128"/>
                    <a:pt x="250" y="129"/>
                  </a:cubicBezTo>
                  <a:cubicBezTo>
                    <a:pt x="249" y="130"/>
                    <a:pt x="249" y="131"/>
                    <a:pt x="249" y="133"/>
                  </a:cubicBezTo>
                  <a:cubicBezTo>
                    <a:pt x="248" y="133"/>
                    <a:pt x="248" y="135"/>
                    <a:pt x="247" y="135"/>
                  </a:cubicBezTo>
                  <a:cubicBezTo>
                    <a:pt x="246" y="135"/>
                    <a:pt x="244" y="135"/>
                    <a:pt x="243" y="136"/>
                  </a:cubicBezTo>
                  <a:cubicBezTo>
                    <a:pt x="241" y="136"/>
                    <a:pt x="237" y="138"/>
                    <a:pt x="236" y="138"/>
                  </a:cubicBezTo>
                  <a:cubicBezTo>
                    <a:pt x="235" y="139"/>
                    <a:pt x="233" y="140"/>
                    <a:pt x="233" y="141"/>
                  </a:cubicBezTo>
                  <a:cubicBezTo>
                    <a:pt x="233" y="141"/>
                    <a:pt x="232" y="142"/>
                    <a:pt x="232" y="143"/>
                  </a:cubicBezTo>
                  <a:cubicBezTo>
                    <a:pt x="231" y="144"/>
                    <a:pt x="231" y="144"/>
                    <a:pt x="230" y="144"/>
                  </a:cubicBezTo>
                  <a:cubicBezTo>
                    <a:pt x="229" y="145"/>
                    <a:pt x="228" y="144"/>
                    <a:pt x="228" y="144"/>
                  </a:cubicBezTo>
                  <a:cubicBezTo>
                    <a:pt x="226" y="144"/>
                    <a:pt x="225" y="145"/>
                    <a:pt x="224" y="145"/>
                  </a:cubicBezTo>
                  <a:cubicBezTo>
                    <a:pt x="223" y="145"/>
                    <a:pt x="222" y="144"/>
                    <a:pt x="221" y="144"/>
                  </a:cubicBezTo>
                  <a:cubicBezTo>
                    <a:pt x="220" y="144"/>
                    <a:pt x="219" y="143"/>
                    <a:pt x="218" y="144"/>
                  </a:cubicBezTo>
                  <a:cubicBezTo>
                    <a:pt x="218" y="145"/>
                    <a:pt x="218" y="145"/>
                    <a:pt x="218" y="145"/>
                  </a:cubicBezTo>
                  <a:cubicBezTo>
                    <a:pt x="218" y="145"/>
                    <a:pt x="217" y="146"/>
                    <a:pt x="217" y="146"/>
                  </a:cubicBezTo>
                  <a:cubicBezTo>
                    <a:pt x="216" y="146"/>
                    <a:pt x="215" y="146"/>
                    <a:pt x="215" y="146"/>
                  </a:cubicBezTo>
                  <a:cubicBezTo>
                    <a:pt x="214" y="146"/>
                    <a:pt x="213" y="147"/>
                    <a:pt x="213" y="148"/>
                  </a:cubicBezTo>
                  <a:cubicBezTo>
                    <a:pt x="213" y="148"/>
                    <a:pt x="213" y="149"/>
                    <a:pt x="213" y="149"/>
                  </a:cubicBezTo>
                  <a:cubicBezTo>
                    <a:pt x="213" y="150"/>
                    <a:pt x="214" y="151"/>
                    <a:pt x="214" y="152"/>
                  </a:cubicBezTo>
                  <a:cubicBezTo>
                    <a:pt x="214" y="152"/>
                    <a:pt x="213" y="153"/>
                    <a:pt x="213" y="153"/>
                  </a:cubicBezTo>
                  <a:cubicBezTo>
                    <a:pt x="212" y="154"/>
                    <a:pt x="210" y="154"/>
                    <a:pt x="210" y="154"/>
                  </a:cubicBezTo>
                  <a:cubicBezTo>
                    <a:pt x="209" y="155"/>
                    <a:pt x="208" y="157"/>
                    <a:pt x="208" y="157"/>
                  </a:cubicBezTo>
                  <a:cubicBezTo>
                    <a:pt x="207" y="157"/>
                    <a:pt x="206" y="158"/>
                    <a:pt x="205" y="158"/>
                  </a:cubicBezTo>
                  <a:cubicBezTo>
                    <a:pt x="204" y="158"/>
                    <a:pt x="204" y="156"/>
                    <a:pt x="203" y="155"/>
                  </a:cubicBezTo>
                  <a:cubicBezTo>
                    <a:pt x="202" y="154"/>
                    <a:pt x="200" y="154"/>
                    <a:pt x="200" y="154"/>
                  </a:cubicBezTo>
                  <a:cubicBezTo>
                    <a:pt x="199" y="154"/>
                    <a:pt x="196" y="154"/>
                    <a:pt x="195" y="154"/>
                  </a:cubicBezTo>
                  <a:cubicBezTo>
                    <a:pt x="195" y="154"/>
                    <a:pt x="195" y="156"/>
                    <a:pt x="195" y="156"/>
                  </a:cubicBezTo>
                  <a:cubicBezTo>
                    <a:pt x="194" y="157"/>
                    <a:pt x="194" y="159"/>
                    <a:pt x="192" y="159"/>
                  </a:cubicBezTo>
                  <a:cubicBezTo>
                    <a:pt x="192" y="159"/>
                    <a:pt x="191" y="159"/>
                    <a:pt x="190" y="159"/>
                  </a:cubicBezTo>
                  <a:cubicBezTo>
                    <a:pt x="189" y="159"/>
                    <a:pt x="187" y="158"/>
                    <a:pt x="185" y="158"/>
                  </a:cubicBezTo>
                  <a:cubicBezTo>
                    <a:pt x="185" y="158"/>
                    <a:pt x="184" y="159"/>
                    <a:pt x="184" y="159"/>
                  </a:cubicBezTo>
                  <a:cubicBezTo>
                    <a:pt x="183" y="159"/>
                    <a:pt x="182" y="160"/>
                    <a:pt x="181" y="161"/>
                  </a:cubicBezTo>
                  <a:cubicBezTo>
                    <a:pt x="180" y="161"/>
                    <a:pt x="178" y="161"/>
                    <a:pt x="178" y="161"/>
                  </a:cubicBezTo>
                  <a:cubicBezTo>
                    <a:pt x="177" y="162"/>
                    <a:pt x="177" y="162"/>
                    <a:pt x="176" y="163"/>
                  </a:cubicBezTo>
                  <a:cubicBezTo>
                    <a:pt x="176" y="163"/>
                    <a:pt x="176" y="164"/>
                    <a:pt x="176" y="164"/>
                  </a:cubicBezTo>
                  <a:cubicBezTo>
                    <a:pt x="176" y="165"/>
                    <a:pt x="175" y="166"/>
                    <a:pt x="175" y="167"/>
                  </a:cubicBezTo>
                  <a:cubicBezTo>
                    <a:pt x="175" y="168"/>
                    <a:pt x="175" y="170"/>
                    <a:pt x="175" y="171"/>
                  </a:cubicBezTo>
                  <a:cubicBezTo>
                    <a:pt x="175" y="172"/>
                    <a:pt x="174" y="173"/>
                    <a:pt x="174" y="174"/>
                  </a:cubicBezTo>
                  <a:cubicBezTo>
                    <a:pt x="174" y="175"/>
                    <a:pt x="173" y="176"/>
                    <a:pt x="172" y="176"/>
                  </a:cubicBezTo>
                  <a:cubicBezTo>
                    <a:pt x="172" y="177"/>
                    <a:pt x="170" y="178"/>
                    <a:pt x="170" y="178"/>
                  </a:cubicBezTo>
                  <a:cubicBezTo>
                    <a:pt x="170" y="179"/>
                    <a:pt x="170" y="179"/>
                    <a:pt x="169" y="180"/>
                  </a:cubicBezTo>
                  <a:cubicBezTo>
                    <a:pt x="169" y="180"/>
                    <a:pt x="168" y="181"/>
                    <a:pt x="167" y="181"/>
                  </a:cubicBezTo>
                  <a:cubicBezTo>
                    <a:pt x="167" y="181"/>
                    <a:pt x="167" y="180"/>
                    <a:pt x="167" y="180"/>
                  </a:cubicBezTo>
                  <a:cubicBezTo>
                    <a:pt x="166" y="180"/>
                    <a:pt x="165" y="179"/>
                    <a:pt x="164" y="178"/>
                  </a:cubicBezTo>
                  <a:cubicBezTo>
                    <a:pt x="163" y="178"/>
                    <a:pt x="163" y="176"/>
                    <a:pt x="162" y="175"/>
                  </a:cubicBezTo>
                  <a:cubicBezTo>
                    <a:pt x="162" y="175"/>
                    <a:pt x="160" y="174"/>
                    <a:pt x="159" y="175"/>
                  </a:cubicBezTo>
                  <a:cubicBezTo>
                    <a:pt x="159" y="175"/>
                    <a:pt x="159" y="176"/>
                    <a:pt x="159" y="176"/>
                  </a:cubicBezTo>
                  <a:cubicBezTo>
                    <a:pt x="158" y="176"/>
                    <a:pt x="157" y="178"/>
                    <a:pt x="157" y="178"/>
                  </a:cubicBezTo>
                  <a:cubicBezTo>
                    <a:pt x="156" y="179"/>
                    <a:pt x="155" y="179"/>
                    <a:pt x="155" y="180"/>
                  </a:cubicBezTo>
                  <a:cubicBezTo>
                    <a:pt x="155" y="180"/>
                    <a:pt x="155" y="182"/>
                    <a:pt x="155" y="182"/>
                  </a:cubicBezTo>
                  <a:cubicBezTo>
                    <a:pt x="155" y="183"/>
                    <a:pt x="154" y="185"/>
                    <a:pt x="154" y="185"/>
                  </a:cubicBezTo>
                  <a:cubicBezTo>
                    <a:pt x="153" y="185"/>
                    <a:pt x="152" y="185"/>
                    <a:pt x="152" y="185"/>
                  </a:cubicBezTo>
                  <a:cubicBezTo>
                    <a:pt x="151" y="185"/>
                    <a:pt x="150" y="183"/>
                    <a:pt x="149" y="183"/>
                  </a:cubicBezTo>
                  <a:cubicBezTo>
                    <a:pt x="148" y="183"/>
                    <a:pt x="147" y="183"/>
                    <a:pt x="145" y="183"/>
                  </a:cubicBezTo>
                  <a:cubicBezTo>
                    <a:pt x="145" y="184"/>
                    <a:pt x="145" y="187"/>
                    <a:pt x="144" y="187"/>
                  </a:cubicBezTo>
                  <a:cubicBezTo>
                    <a:pt x="144" y="188"/>
                    <a:pt x="144" y="191"/>
                    <a:pt x="143" y="193"/>
                  </a:cubicBezTo>
                  <a:cubicBezTo>
                    <a:pt x="143" y="193"/>
                    <a:pt x="142" y="195"/>
                    <a:pt x="141" y="197"/>
                  </a:cubicBezTo>
                  <a:cubicBezTo>
                    <a:pt x="141" y="197"/>
                    <a:pt x="140" y="198"/>
                    <a:pt x="140" y="198"/>
                  </a:cubicBezTo>
                  <a:cubicBezTo>
                    <a:pt x="139" y="198"/>
                    <a:pt x="137" y="197"/>
                    <a:pt x="137" y="197"/>
                  </a:cubicBezTo>
                  <a:cubicBezTo>
                    <a:pt x="136" y="197"/>
                    <a:pt x="133" y="197"/>
                    <a:pt x="132" y="197"/>
                  </a:cubicBezTo>
                  <a:cubicBezTo>
                    <a:pt x="132" y="198"/>
                    <a:pt x="131" y="199"/>
                    <a:pt x="130" y="199"/>
                  </a:cubicBezTo>
                  <a:cubicBezTo>
                    <a:pt x="130" y="200"/>
                    <a:pt x="129" y="201"/>
                    <a:pt x="129" y="201"/>
                  </a:cubicBezTo>
                  <a:cubicBezTo>
                    <a:pt x="128" y="201"/>
                    <a:pt x="128" y="200"/>
                    <a:pt x="128" y="199"/>
                  </a:cubicBezTo>
                  <a:cubicBezTo>
                    <a:pt x="127" y="199"/>
                    <a:pt x="126" y="199"/>
                    <a:pt x="126" y="199"/>
                  </a:cubicBezTo>
                  <a:cubicBezTo>
                    <a:pt x="126" y="198"/>
                    <a:pt x="125" y="198"/>
                    <a:pt x="124" y="199"/>
                  </a:cubicBezTo>
                  <a:cubicBezTo>
                    <a:pt x="123" y="200"/>
                    <a:pt x="123" y="200"/>
                    <a:pt x="123" y="200"/>
                  </a:cubicBezTo>
                  <a:cubicBezTo>
                    <a:pt x="123" y="200"/>
                    <a:pt x="123" y="201"/>
                    <a:pt x="123" y="202"/>
                  </a:cubicBezTo>
                  <a:cubicBezTo>
                    <a:pt x="123" y="202"/>
                    <a:pt x="123" y="204"/>
                    <a:pt x="123" y="205"/>
                  </a:cubicBezTo>
                  <a:cubicBezTo>
                    <a:pt x="123" y="206"/>
                    <a:pt x="123" y="209"/>
                    <a:pt x="122" y="210"/>
                  </a:cubicBezTo>
                  <a:cubicBezTo>
                    <a:pt x="122" y="210"/>
                    <a:pt x="120" y="212"/>
                    <a:pt x="119" y="212"/>
                  </a:cubicBezTo>
                  <a:cubicBezTo>
                    <a:pt x="118" y="212"/>
                    <a:pt x="116" y="213"/>
                    <a:pt x="115" y="213"/>
                  </a:cubicBezTo>
                  <a:cubicBezTo>
                    <a:pt x="114" y="214"/>
                    <a:pt x="114" y="216"/>
                    <a:pt x="113" y="216"/>
                  </a:cubicBezTo>
                  <a:cubicBezTo>
                    <a:pt x="112" y="216"/>
                    <a:pt x="111" y="214"/>
                    <a:pt x="111" y="213"/>
                  </a:cubicBezTo>
                  <a:cubicBezTo>
                    <a:pt x="110" y="213"/>
                    <a:pt x="110" y="212"/>
                    <a:pt x="109" y="212"/>
                  </a:cubicBezTo>
                  <a:cubicBezTo>
                    <a:pt x="108" y="212"/>
                    <a:pt x="107" y="212"/>
                    <a:pt x="107" y="212"/>
                  </a:cubicBezTo>
                  <a:cubicBezTo>
                    <a:pt x="106" y="211"/>
                    <a:pt x="106" y="210"/>
                    <a:pt x="105" y="210"/>
                  </a:cubicBezTo>
                  <a:cubicBezTo>
                    <a:pt x="105" y="209"/>
                    <a:pt x="104" y="208"/>
                    <a:pt x="103" y="208"/>
                  </a:cubicBezTo>
                  <a:cubicBezTo>
                    <a:pt x="102" y="208"/>
                    <a:pt x="100" y="208"/>
                    <a:pt x="100" y="209"/>
                  </a:cubicBezTo>
                  <a:cubicBezTo>
                    <a:pt x="99" y="209"/>
                    <a:pt x="99" y="210"/>
                    <a:pt x="99" y="210"/>
                  </a:cubicBezTo>
                  <a:cubicBezTo>
                    <a:pt x="98" y="211"/>
                    <a:pt x="97" y="212"/>
                    <a:pt x="97" y="212"/>
                  </a:cubicBezTo>
                  <a:cubicBezTo>
                    <a:pt x="96" y="212"/>
                    <a:pt x="94" y="211"/>
                    <a:pt x="93" y="211"/>
                  </a:cubicBezTo>
                  <a:cubicBezTo>
                    <a:pt x="93" y="212"/>
                    <a:pt x="92" y="212"/>
                    <a:pt x="91" y="213"/>
                  </a:cubicBezTo>
                  <a:cubicBezTo>
                    <a:pt x="90" y="213"/>
                    <a:pt x="90" y="215"/>
                    <a:pt x="90" y="215"/>
                  </a:cubicBezTo>
                  <a:cubicBezTo>
                    <a:pt x="90" y="216"/>
                    <a:pt x="89" y="217"/>
                    <a:pt x="88" y="217"/>
                  </a:cubicBezTo>
                  <a:cubicBezTo>
                    <a:pt x="87" y="217"/>
                    <a:pt x="87" y="216"/>
                    <a:pt x="86" y="216"/>
                  </a:cubicBezTo>
                  <a:cubicBezTo>
                    <a:pt x="85" y="216"/>
                    <a:pt x="84" y="216"/>
                    <a:pt x="82" y="216"/>
                  </a:cubicBezTo>
                  <a:cubicBezTo>
                    <a:pt x="81" y="216"/>
                    <a:pt x="80" y="215"/>
                    <a:pt x="79" y="215"/>
                  </a:cubicBezTo>
                  <a:cubicBezTo>
                    <a:pt x="78" y="215"/>
                    <a:pt x="76" y="215"/>
                    <a:pt x="75" y="216"/>
                  </a:cubicBezTo>
                  <a:cubicBezTo>
                    <a:pt x="74" y="216"/>
                    <a:pt x="73" y="217"/>
                    <a:pt x="71" y="217"/>
                  </a:cubicBezTo>
                  <a:cubicBezTo>
                    <a:pt x="71" y="218"/>
                    <a:pt x="69" y="217"/>
                    <a:pt x="67" y="217"/>
                  </a:cubicBezTo>
                  <a:cubicBezTo>
                    <a:pt x="67" y="217"/>
                    <a:pt x="66" y="218"/>
                    <a:pt x="66" y="219"/>
                  </a:cubicBezTo>
                  <a:cubicBezTo>
                    <a:pt x="66" y="219"/>
                    <a:pt x="66" y="220"/>
                    <a:pt x="66" y="221"/>
                  </a:cubicBezTo>
                  <a:cubicBezTo>
                    <a:pt x="66" y="222"/>
                    <a:pt x="66" y="224"/>
                    <a:pt x="65" y="225"/>
                  </a:cubicBezTo>
                  <a:cubicBezTo>
                    <a:pt x="64" y="226"/>
                    <a:pt x="63" y="226"/>
                    <a:pt x="62" y="227"/>
                  </a:cubicBezTo>
                  <a:cubicBezTo>
                    <a:pt x="62" y="227"/>
                    <a:pt x="60" y="227"/>
                    <a:pt x="59" y="228"/>
                  </a:cubicBezTo>
                  <a:cubicBezTo>
                    <a:pt x="58" y="229"/>
                    <a:pt x="56" y="232"/>
                    <a:pt x="55" y="234"/>
                  </a:cubicBezTo>
                  <a:cubicBezTo>
                    <a:pt x="54" y="235"/>
                    <a:pt x="53" y="236"/>
                    <a:pt x="52" y="238"/>
                  </a:cubicBezTo>
                  <a:cubicBezTo>
                    <a:pt x="52" y="238"/>
                    <a:pt x="51" y="239"/>
                    <a:pt x="51" y="239"/>
                  </a:cubicBezTo>
                  <a:cubicBezTo>
                    <a:pt x="51" y="240"/>
                    <a:pt x="52" y="241"/>
                    <a:pt x="52" y="242"/>
                  </a:cubicBezTo>
                  <a:cubicBezTo>
                    <a:pt x="52" y="242"/>
                    <a:pt x="51" y="243"/>
                    <a:pt x="51" y="243"/>
                  </a:cubicBezTo>
                  <a:cubicBezTo>
                    <a:pt x="51" y="244"/>
                    <a:pt x="49" y="243"/>
                    <a:pt x="49" y="243"/>
                  </a:cubicBezTo>
                  <a:cubicBezTo>
                    <a:pt x="49" y="244"/>
                    <a:pt x="49" y="245"/>
                    <a:pt x="49" y="245"/>
                  </a:cubicBezTo>
                  <a:cubicBezTo>
                    <a:pt x="48" y="246"/>
                    <a:pt x="48" y="248"/>
                    <a:pt x="49" y="249"/>
                  </a:cubicBezTo>
                  <a:cubicBezTo>
                    <a:pt x="49" y="249"/>
                    <a:pt x="49" y="250"/>
                    <a:pt x="49" y="251"/>
                  </a:cubicBezTo>
                  <a:cubicBezTo>
                    <a:pt x="49" y="251"/>
                    <a:pt x="49" y="254"/>
                    <a:pt x="49" y="254"/>
                  </a:cubicBezTo>
                  <a:cubicBezTo>
                    <a:pt x="49" y="255"/>
                    <a:pt x="48" y="256"/>
                    <a:pt x="48" y="256"/>
                  </a:cubicBezTo>
                  <a:cubicBezTo>
                    <a:pt x="47" y="256"/>
                    <a:pt x="47" y="256"/>
                    <a:pt x="46" y="256"/>
                  </a:cubicBezTo>
                  <a:cubicBezTo>
                    <a:pt x="45" y="256"/>
                    <a:pt x="44" y="256"/>
                    <a:pt x="44" y="256"/>
                  </a:cubicBezTo>
                  <a:cubicBezTo>
                    <a:pt x="43" y="256"/>
                    <a:pt x="42" y="255"/>
                    <a:pt x="42" y="254"/>
                  </a:cubicBezTo>
                  <a:cubicBezTo>
                    <a:pt x="42" y="254"/>
                    <a:pt x="41" y="253"/>
                    <a:pt x="41" y="252"/>
                  </a:cubicBezTo>
                  <a:cubicBezTo>
                    <a:pt x="41" y="251"/>
                    <a:pt x="41" y="250"/>
                    <a:pt x="41" y="249"/>
                  </a:cubicBezTo>
                  <a:cubicBezTo>
                    <a:pt x="41" y="249"/>
                    <a:pt x="41" y="246"/>
                    <a:pt x="40" y="246"/>
                  </a:cubicBezTo>
                  <a:cubicBezTo>
                    <a:pt x="40" y="245"/>
                    <a:pt x="39" y="245"/>
                    <a:pt x="39" y="244"/>
                  </a:cubicBezTo>
                  <a:cubicBezTo>
                    <a:pt x="38" y="243"/>
                    <a:pt x="40" y="242"/>
                    <a:pt x="40" y="241"/>
                  </a:cubicBezTo>
                  <a:cubicBezTo>
                    <a:pt x="39" y="240"/>
                    <a:pt x="39" y="239"/>
                    <a:pt x="38" y="238"/>
                  </a:cubicBezTo>
                  <a:cubicBezTo>
                    <a:pt x="38" y="238"/>
                    <a:pt x="36" y="238"/>
                    <a:pt x="35" y="238"/>
                  </a:cubicBezTo>
                  <a:cubicBezTo>
                    <a:pt x="35" y="238"/>
                    <a:pt x="34" y="238"/>
                    <a:pt x="33" y="238"/>
                  </a:cubicBezTo>
                  <a:cubicBezTo>
                    <a:pt x="33" y="238"/>
                    <a:pt x="33" y="237"/>
                    <a:pt x="32" y="236"/>
                  </a:cubicBezTo>
                  <a:cubicBezTo>
                    <a:pt x="31" y="236"/>
                    <a:pt x="31" y="235"/>
                    <a:pt x="31" y="234"/>
                  </a:cubicBezTo>
                  <a:cubicBezTo>
                    <a:pt x="31" y="234"/>
                    <a:pt x="30" y="232"/>
                    <a:pt x="30" y="232"/>
                  </a:cubicBezTo>
                  <a:cubicBezTo>
                    <a:pt x="30" y="231"/>
                    <a:pt x="29" y="231"/>
                    <a:pt x="29" y="231"/>
                  </a:cubicBezTo>
                  <a:cubicBezTo>
                    <a:pt x="28" y="231"/>
                    <a:pt x="26" y="230"/>
                    <a:pt x="26" y="230"/>
                  </a:cubicBezTo>
                  <a:cubicBezTo>
                    <a:pt x="25" y="230"/>
                    <a:pt x="25" y="230"/>
                    <a:pt x="25" y="230"/>
                  </a:cubicBezTo>
                  <a:cubicBezTo>
                    <a:pt x="25" y="230"/>
                    <a:pt x="23" y="230"/>
                    <a:pt x="23" y="230"/>
                  </a:cubicBezTo>
                  <a:cubicBezTo>
                    <a:pt x="23" y="231"/>
                    <a:pt x="23" y="231"/>
                    <a:pt x="23" y="231"/>
                  </a:cubicBezTo>
                  <a:cubicBezTo>
                    <a:pt x="20" y="230"/>
                    <a:pt x="20" y="230"/>
                    <a:pt x="20" y="230"/>
                  </a:cubicBezTo>
                  <a:cubicBezTo>
                    <a:pt x="17" y="227"/>
                    <a:pt x="17" y="227"/>
                    <a:pt x="17" y="227"/>
                  </a:cubicBezTo>
                  <a:cubicBezTo>
                    <a:pt x="14" y="226"/>
                    <a:pt x="14" y="226"/>
                    <a:pt x="14" y="226"/>
                  </a:cubicBezTo>
                  <a:cubicBezTo>
                    <a:pt x="11" y="225"/>
                    <a:pt x="11" y="225"/>
                    <a:pt x="11" y="225"/>
                  </a:cubicBezTo>
                  <a:cubicBezTo>
                    <a:pt x="10" y="222"/>
                    <a:pt x="10" y="222"/>
                    <a:pt x="10" y="222"/>
                  </a:cubicBezTo>
                  <a:cubicBezTo>
                    <a:pt x="11" y="220"/>
                    <a:pt x="11" y="220"/>
                    <a:pt x="11" y="220"/>
                  </a:cubicBezTo>
                  <a:cubicBezTo>
                    <a:pt x="11" y="216"/>
                    <a:pt x="11" y="216"/>
                    <a:pt x="11" y="216"/>
                  </a:cubicBezTo>
                  <a:cubicBezTo>
                    <a:pt x="8" y="215"/>
                    <a:pt x="8" y="215"/>
                    <a:pt x="8" y="215"/>
                  </a:cubicBezTo>
                  <a:cubicBezTo>
                    <a:pt x="7" y="213"/>
                    <a:pt x="7" y="213"/>
                    <a:pt x="7" y="213"/>
                  </a:cubicBezTo>
                  <a:cubicBezTo>
                    <a:pt x="4" y="212"/>
                    <a:pt x="4" y="212"/>
                    <a:pt x="4" y="212"/>
                  </a:cubicBezTo>
                  <a:cubicBezTo>
                    <a:pt x="3" y="212"/>
                    <a:pt x="3" y="212"/>
                    <a:pt x="3" y="212"/>
                  </a:cubicBezTo>
                  <a:cubicBezTo>
                    <a:pt x="3" y="212"/>
                    <a:pt x="3" y="212"/>
                    <a:pt x="3" y="2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2"/>
            <p:cNvSpPr>
              <a:spLocks/>
            </p:cNvSpPr>
            <p:nvPr/>
          </p:nvSpPr>
          <p:spPr bwMode="auto">
            <a:xfrm>
              <a:off x="5948" y="2105"/>
              <a:ext cx="876" cy="681"/>
            </a:xfrm>
            <a:custGeom>
              <a:avLst/>
              <a:gdLst>
                <a:gd name="T0" fmla="*/ 5 w 329"/>
                <a:gd name="T1" fmla="*/ 197 h 256"/>
                <a:gd name="T2" fmla="*/ 8 w 329"/>
                <a:gd name="T3" fmla="*/ 182 h 256"/>
                <a:gd name="T4" fmla="*/ 18 w 329"/>
                <a:gd name="T5" fmla="*/ 184 h 256"/>
                <a:gd name="T6" fmla="*/ 22 w 329"/>
                <a:gd name="T7" fmla="*/ 187 h 256"/>
                <a:gd name="T8" fmla="*/ 27 w 329"/>
                <a:gd name="T9" fmla="*/ 181 h 256"/>
                <a:gd name="T10" fmla="*/ 41 w 329"/>
                <a:gd name="T11" fmla="*/ 178 h 256"/>
                <a:gd name="T12" fmla="*/ 40 w 329"/>
                <a:gd name="T13" fmla="*/ 166 h 256"/>
                <a:gd name="T14" fmla="*/ 44 w 329"/>
                <a:gd name="T15" fmla="*/ 154 h 256"/>
                <a:gd name="T16" fmla="*/ 45 w 329"/>
                <a:gd name="T17" fmla="*/ 147 h 256"/>
                <a:gd name="T18" fmla="*/ 64 w 329"/>
                <a:gd name="T19" fmla="*/ 135 h 256"/>
                <a:gd name="T20" fmla="*/ 81 w 329"/>
                <a:gd name="T21" fmla="*/ 127 h 256"/>
                <a:gd name="T22" fmla="*/ 71 w 329"/>
                <a:gd name="T23" fmla="*/ 116 h 256"/>
                <a:gd name="T24" fmla="*/ 62 w 329"/>
                <a:gd name="T25" fmla="*/ 103 h 256"/>
                <a:gd name="T26" fmla="*/ 43 w 329"/>
                <a:gd name="T27" fmla="*/ 100 h 256"/>
                <a:gd name="T28" fmla="*/ 33 w 329"/>
                <a:gd name="T29" fmla="*/ 89 h 256"/>
                <a:gd name="T30" fmla="*/ 26 w 329"/>
                <a:gd name="T31" fmla="*/ 65 h 256"/>
                <a:gd name="T32" fmla="*/ 28 w 329"/>
                <a:gd name="T33" fmla="*/ 44 h 256"/>
                <a:gd name="T34" fmla="*/ 33 w 329"/>
                <a:gd name="T35" fmla="*/ 24 h 256"/>
                <a:gd name="T36" fmla="*/ 52 w 329"/>
                <a:gd name="T37" fmla="*/ 18 h 256"/>
                <a:gd name="T38" fmla="*/ 77 w 329"/>
                <a:gd name="T39" fmla="*/ 11 h 256"/>
                <a:gd name="T40" fmla="*/ 99 w 329"/>
                <a:gd name="T41" fmla="*/ 2 h 256"/>
                <a:gd name="T42" fmla="*/ 115 w 329"/>
                <a:gd name="T43" fmla="*/ 7 h 256"/>
                <a:gd name="T44" fmla="*/ 126 w 329"/>
                <a:gd name="T45" fmla="*/ 10 h 256"/>
                <a:gd name="T46" fmla="*/ 133 w 329"/>
                <a:gd name="T47" fmla="*/ 21 h 256"/>
                <a:gd name="T48" fmla="*/ 134 w 329"/>
                <a:gd name="T49" fmla="*/ 39 h 256"/>
                <a:gd name="T50" fmla="*/ 143 w 329"/>
                <a:gd name="T51" fmla="*/ 46 h 256"/>
                <a:gd name="T52" fmla="*/ 156 w 329"/>
                <a:gd name="T53" fmla="*/ 37 h 256"/>
                <a:gd name="T54" fmla="*/ 169 w 329"/>
                <a:gd name="T55" fmla="*/ 49 h 256"/>
                <a:gd name="T56" fmla="*/ 190 w 329"/>
                <a:gd name="T57" fmla="*/ 51 h 256"/>
                <a:gd name="T58" fmla="*/ 215 w 329"/>
                <a:gd name="T59" fmla="*/ 45 h 256"/>
                <a:gd name="T60" fmla="*/ 223 w 329"/>
                <a:gd name="T61" fmla="*/ 30 h 256"/>
                <a:gd name="T62" fmla="*/ 241 w 329"/>
                <a:gd name="T63" fmla="*/ 18 h 256"/>
                <a:gd name="T64" fmla="*/ 257 w 329"/>
                <a:gd name="T65" fmla="*/ 18 h 256"/>
                <a:gd name="T66" fmla="*/ 279 w 329"/>
                <a:gd name="T67" fmla="*/ 10 h 256"/>
                <a:gd name="T68" fmla="*/ 294 w 329"/>
                <a:gd name="T69" fmla="*/ 17 h 256"/>
                <a:gd name="T70" fmla="*/ 323 w 329"/>
                <a:gd name="T71" fmla="*/ 50 h 256"/>
                <a:gd name="T72" fmla="*/ 321 w 329"/>
                <a:gd name="T73" fmla="*/ 112 h 256"/>
                <a:gd name="T74" fmla="*/ 304 w 329"/>
                <a:gd name="T75" fmla="*/ 135 h 256"/>
                <a:gd name="T76" fmla="*/ 292 w 329"/>
                <a:gd name="T77" fmla="*/ 121 h 256"/>
                <a:gd name="T78" fmla="*/ 281 w 329"/>
                <a:gd name="T79" fmla="*/ 107 h 256"/>
                <a:gd name="T80" fmla="*/ 254 w 329"/>
                <a:gd name="T81" fmla="*/ 100 h 256"/>
                <a:gd name="T82" fmla="*/ 261 w 329"/>
                <a:gd name="T83" fmla="*/ 117 h 256"/>
                <a:gd name="T84" fmla="*/ 250 w 329"/>
                <a:gd name="T85" fmla="*/ 129 h 256"/>
                <a:gd name="T86" fmla="*/ 224 w 329"/>
                <a:gd name="T87" fmla="*/ 145 h 256"/>
                <a:gd name="T88" fmla="*/ 213 w 329"/>
                <a:gd name="T89" fmla="*/ 153 h 256"/>
                <a:gd name="T90" fmla="*/ 190 w 329"/>
                <a:gd name="T91" fmla="*/ 159 h 256"/>
                <a:gd name="T92" fmla="*/ 174 w 329"/>
                <a:gd name="T93" fmla="*/ 174 h 256"/>
                <a:gd name="T94" fmla="*/ 159 w 329"/>
                <a:gd name="T95" fmla="*/ 176 h 256"/>
                <a:gd name="T96" fmla="*/ 143 w 329"/>
                <a:gd name="T97" fmla="*/ 193 h 256"/>
                <a:gd name="T98" fmla="*/ 124 w 329"/>
                <a:gd name="T99" fmla="*/ 199 h 256"/>
                <a:gd name="T100" fmla="*/ 109 w 329"/>
                <a:gd name="T101" fmla="*/ 212 h 256"/>
                <a:gd name="T102" fmla="*/ 90 w 329"/>
                <a:gd name="T103" fmla="*/ 215 h 256"/>
                <a:gd name="T104" fmla="*/ 66 w 329"/>
                <a:gd name="T105" fmla="*/ 221 h 256"/>
                <a:gd name="T106" fmla="*/ 49 w 329"/>
                <a:gd name="T107" fmla="*/ 243 h 256"/>
                <a:gd name="T108" fmla="*/ 41 w 329"/>
                <a:gd name="T109" fmla="*/ 252 h 256"/>
                <a:gd name="T110" fmla="*/ 31 w 329"/>
                <a:gd name="T111" fmla="*/ 234 h 256"/>
                <a:gd name="T112" fmla="*/ 14 w 329"/>
                <a:gd name="T113" fmla="*/ 226 h 256"/>
                <a:gd name="T114" fmla="*/ 3 w 329"/>
                <a:gd name="T115" fmla="*/ 212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9" h="256">
                  <a:moveTo>
                    <a:pt x="3" y="212"/>
                  </a:moveTo>
                  <a:cubicBezTo>
                    <a:pt x="3" y="211"/>
                    <a:pt x="3" y="211"/>
                    <a:pt x="3" y="211"/>
                  </a:cubicBezTo>
                  <a:cubicBezTo>
                    <a:pt x="3" y="208"/>
                    <a:pt x="3" y="208"/>
                    <a:pt x="3" y="208"/>
                  </a:cubicBezTo>
                  <a:cubicBezTo>
                    <a:pt x="4" y="207"/>
                    <a:pt x="4" y="207"/>
                    <a:pt x="4" y="207"/>
                  </a:cubicBezTo>
                  <a:cubicBezTo>
                    <a:pt x="7" y="207"/>
                    <a:pt x="7" y="207"/>
                    <a:pt x="7" y="207"/>
                  </a:cubicBezTo>
                  <a:cubicBezTo>
                    <a:pt x="8" y="204"/>
                    <a:pt x="8" y="204"/>
                    <a:pt x="8" y="204"/>
                  </a:cubicBezTo>
                  <a:cubicBezTo>
                    <a:pt x="9" y="201"/>
                    <a:pt x="9" y="201"/>
                    <a:pt x="9" y="201"/>
                  </a:cubicBezTo>
                  <a:cubicBezTo>
                    <a:pt x="6" y="199"/>
                    <a:pt x="6" y="199"/>
                    <a:pt x="6" y="199"/>
                  </a:cubicBezTo>
                  <a:cubicBezTo>
                    <a:pt x="5" y="197"/>
                    <a:pt x="5" y="197"/>
                    <a:pt x="5" y="197"/>
                  </a:cubicBezTo>
                  <a:cubicBezTo>
                    <a:pt x="3" y="197"/>
                    <a:pt x="3" y="197"/>
                    <a:pt x="3" y="197"/>
                  </a:cubicBezTo>
                  <a:cubicBezTo>
                    <a:pt x="1" y="197"/>
                    <a:pt x="1" y="197"/>
                    <a:pt x="1" y="197"/>
                  </a:cubicBezTo>
                  <a:cubicBezTo>
                    <a:pt x="0" y="195"/>
                    <a:pt x="0" y="195"/>
                    <a:pt x="0" y="195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3" y="191"/>
                    <a:pt x="3" y="191"/>
                    <a:pt x="3" y="191"/>
                  </a:cubicBezTo>
                  <a:cubicBezTo>
                    <a:pt x="5" y="188"/>
                    <a:pt x="5" y="188"/>
                    <a:pt x="5" y="188"/>
                  </a:cubicBezTo>
                  <a:cubicBezTo>
                    <a:pt x="5" y="185"/>
                    <a:pt x="5" y="185"/>
                    <a:pt x="5" y="185"/>
                  </a:cubicBezTo>
                  <a:cubicBezTo>
                    <a:pt x="7" y="185"/>
                    <a:pt x="7" y="185"/>
                    <a:pt x="7" y="185"/>
                  </a:cubicBezTo>
                  <a:cubicBezTo>
                    <a:pt x="8" y="182"/>
                    <a:pt x="8" y="182"/>
                    <a:pt x="8" y="182"/>
                  </a:cubicBezTo>
                  <a:cubicBezTo>
                    <a:pt x="10" y="180"/>
                    <a:pt x="10" y="180"/>
                    <a:pt x="10" y="180"/>
                  </a:cubicBezTo>
                  <a:cubicBezTo>
                    <a:pt x="11" y="178"/>
                    <a:pt x="11" y="178"/>
                    <a:pt x="11" y="178"/>
                  </a:cubicBezTo>
                  <a:cubicBezTo>
                    <a:pt x="11" y="176"/>
                    <a:pt x="11" y="176"/>
                    <a:pt x="11" y="176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0"/>
                    <a:pt x="14" y="180"/>
                    <a:pt x="14" y="180"/>
                  </a:cubicBezTo>
                  <a:cubicBezTo>
                    <a:pt x="16" y="182"/>
                    <a:pt x="16" y="182"/>
                    <a:pt x="16" y="182"/>
                  </a:cubicBezTo>
                  <a:cubicBezTo>
                    <a:pt x="17" y="183"/>
                    <a:pt x="17" y="183"/>
                    <a:pt x="17" y="183"/>
                  </a:cubicBezTo>
                  <a:cubicBezTo>
                    <a:pt x="18" y="184"/>
                    <a:pt x="18" y="184"/>
                    <a:pt x="18" y="184"/>
                  </a:cubicBezTo>
                  <a:cubicBezTo>
                    <a:pt x="16" y="186"/>
                    <a:pt x="16" y="186"/>
                    <a:pt x="16" y="186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15" y="189"/>
                    <a:pt x="15" y="189"/>
                    <a:pt x="15" y="189"/>
                  </a:cubicBezTo>
                  <a:cubicBezTo>
                    <a:pt x="15" y="190"/>
                    <a:pt x="15" y="190"/>
                    <a:pt x="15" y="190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2" y="190"/>
                    <a:pt x="22" y="190"/>
                    <a:pt x="22" y="190"/>
                  </a:cubicBezTo>
                  <a:cubicBezTo>
                    <a:pt x="23" y="188"/>
                    <a:pt x="23" y="188"/>
                    <a:pt x="23" y="188"/>
                  </a:cubicBezTo>
                  <a:cubicBezTo>
                    <a:pt x="22" y="187"/>
                    <a:pt x="22" y="187"/>
                    <a:pt x="22" y="187"/>
                  </a:cubicBezTo>
                  <a:cubicBezTo>
                    <a:pt x="22" y="185"/>
                    <a:pt x="22" y="185"/>
                    <a:pt x="22" y="185"/>
                  </a:cubicBezTo>
                  <a:cubicBezTo>
                    <a:pt x="24" y="185"/>
                    <a:pt x="24" y="185"/>
                    <a:pt x="24" y="185"/>
                  </a:cubicBezTo>
                  <a:cubicBezTo>
                    <a:pt x="25" y="186"/>
                    <a:pt x="25" y="186"/>
                    <a:pt x="25" y="186"/>
                  </a:cubicBezTo>
                  <a:cubicBezTo>
                    <a:pt x="26" y="188"/>
                    <a:pt x="26" y="188"/>
                    <a:pt x="26" y="188"/>
                  </a:cubicBezTo>
                  <a:cubicBezTo>
                    <a:pt x="29" y="189"/>
                    <a:pt x="29" y="189"/>
                    <a:pt x="29" y="189"/>
                  </a:cubicBezTo>
                  <a:cubicBezTo>
                    <a:pt x="30" y="187"/>
                    <a:pt x="30" y="187"/>
                    <a:pt x="30" y="187"/>
                  </a:cubicBezTo>
                  <a:cubicBezTo>
                    <a:pt x="30" y="185"/>
                    <a:pt x="30" y="185"/>
                    <a:pt x="30" y="185"/>
                  </a:cubicBezTo>
                  <a:cubicBezTo>
                    <a:pt x="28" y="184"/>
                    <a:pt x="28" y="184"/>
                    <a:pt x="28" y="184"/>
                  </a:cubicBezTo>
                  <a:cubicBezTo>
                    <a:pt x="27" y="181"/>
                    <a:pt x="27" y="181"/>
                    <a:pt x="27" y="181"/>
                  </a:cubicBezTo>
                  <a:cubicBezTo>
                    <a:pt x="27" y="179"/>
                    <a:pt x="27" y="179"/>
                    <a:pt x="27" y="179"/>
                  </a:cubicBezTo>
                  <a:cubicBezTo>
                    <a:pt x="29" y="178"/>
                    <a:pt x="29" y="178"/>
                    <a:pt x="29" y="178"/>
                  </a:cubicBezTo>
                  <a:cubicBezTo>
                    <a:pt x="31" y="180"/>
                    <a:pt x="31" y="180"/>
                    <a:pt x="31" y="180"/>
                  </a:cubicBezTo>
                  <a:cubicBezTo>
                    <a:pt x="33" y="179"/>
                    <a:pt x="33" y="179"/>
                    <a:pt x="33" y="179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34" y="177"/>
                    <a:pt x="34" y="177"/>
                    <a:pt x="34" y="177"/>
                  </a:cubicBezTo>
                  <a:cubicBezTo>
                    <a:pt x="36" y="178"/>
                    <a:pt x="36" y="178"/>
                    <a:pt x="36" y="178"/>
                  </a:cubicBezTo>
                  <a:cubicBezTo>
                    <a:pt x="39" y="179"/>
                    <a:pt x="39" y="179"/>
                    <a:pt x="39" y="179"/>
                  </a:cubicBezTo>
                  <a:cubicBezTo>
                    <a:pt x="41" y="178"/>
                    <a:pt x="41" y="178"/>
                    <a:pt x="41" y="178"/>
                  </a:cubicBezTo>
                  <a:cubicBezTo>
                    <a:pt x="43" y="178"/>
                    <a:pt x="43" y="178"/>
                    <a:pt x="43" y="178"/>
                  </a:cubicBezTo>
                  <a:cubicBezTo>
                    <a:pt x="44" y="177"/>
                    <a:pt x="44" y="177"/>
                    <a:pt x="44" y="177"/>
                  </a:cubicBezTo>
                  <a:cubicBezTo>
                    <a:pt x="43" y="175"/>
                    <a:pt x="43" y="175"/>
                    <a:pt x="43" y="175"/>
                  </a:cubicBezTo>
                  <a:cubicBezTo>
                    <a:pt x="45" y="173"/>
                    <a:pt x="45" y="173"/>
                    <a:pt x="45" y="173"/>
                  </a:cubicBezTo>
                  <a:cubicBezTo>
                    <a:pt x="47" y="172"/>
                    <a:pt x="47" y="172"/>
                    <a:pt x="47" y="172"/>
                  </a:cubicBezTo>
                  <a:cubicBezTo>
                    <a:pt x="46" y="170"/>
                    <a:pt x="46" y="170"/>
                    <a:pt x="46" y="170"/>
                  </a:cubicBezTo>
                  <a:cubicBezTo>
                    <a:pt x="44" y="169"/>
                    <a:pt x="44" y="169"/>
                    <a:pt x="44" y="169"/>
                  </a:cubicBezTo>
                  <a:cubicBezTo>
                    <a:pt x="42" y="167"/>
                    <a:pt x="42" y="167"/>
                    <a:pt x="42" y="167"/>
                  </a:cubicBezTo>
                  <a:cubicBezTo>
                    <a:pt x="40" y="166"/>
                    <a:pt x="40" y="166"/>
                    <a:pt x="40" y="166"/>
                  </a:cubicBezTo>
                  <a:cubicBezTo>
                    <a:pt x="41" y="163"/>
                    <a:pt x="41" y="163"/>
                    <a:pt x="41" y="163"/>
                  </a:cubicBezTo>
                  <a:cubicBezTo>
                    <a:pt x="40" y="161"/>
                    <a:pt x="40" y="161"/>
                    <a:pt x="40" y="161"/>
                  </a:cubicBezTo>
                  <a:cubicBezTo>
                    <a:pt x="38" y="160"/>
                    <a:pt x="38" y="160"/>
                    <a:pt x="38" y="160"/>
                  </a:cubicBezTo>
                  <a:cubicBezTo>
                    <a:pt x="37" y="159"/>
                    <a:pt x="37" y="159"/>
                    <a:pt x="37" y="159"/>
                  </a:cubicBezTo>
                  <a:cubicBezTo>
                    <a:pt x="37" y="156"/>
                    <a:pt x="37" y="156"/>
                    <a:pt x="37" y="156"/>
                  </a:cubicBezTo>
                  <a:cubicBezTo>
                    <a:pt x="39" y="155"/>
                    <a:pt x="39" y="155"/>
                    <a:pt x="39" y="155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2" y="156"/>
                    <a:pt x="42" y="156"/>
                    <a:pt x="42" y="156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4" y="153"/>
                    <a:pt x="44" y="153"/>
                    <a:pt x="44" y="153"/>
                  </a:cubicBezTo>
                  <a:cubicBezTo>
                    <a:pt x="41" y="151"/>
                    <a:pt x="41" y="151"/>
                    <a:pt x="41" y="151"/>
                  </a:cubicBezTo>
                  <a:cubicBezTo>
                    <a:pt x="40" y="151"/>
                    <a:pt x="40" y="151"/>
                    <a:pt x="40" y="151"/>
                  </a:cubicBezTo>
                  <a:cubicBezTo>
                    <a:pt x="38" y="150"/>
                    <a:pt x="38" y="150"/>
                    <a:pt x="38" y="150"/>
                  </a:cubicBezTo>
                  <a:cubicBezTo>
                    <a:pt x="37" y="149"/>
                    <a:pt x="37" y="149"/>
                    <a:pt x="37" y="149"/>
                  </a:cubicBezTo>
                  <a:cubicBezTo>
                    <a:pt x="38" y="147"/>
                    <a:pt x="38" y="147"/>
                    <a:pt x="38" y="147"/>
                  </a:cubicBezTo>
                  <a:cubicBezTo>
                    <a:pt x="41" y="147"/>
                    <a:pt x="41" y="147"/>
                    <a:pt x="41" y="147"/>
                  </a:cubicBezTo>
                  <a:cubicBezTo>
                    <a:pt x="42" y="148"/>
                    <a:pt x="42" y="148"/>
                    <a:pt x="42" y="148"/>
                  </a:cubicBezTo>
                  <a:cubicBezTo>
                    <a:pt x="45" y="147"/>
                    <a:pt x="45" y="147"/>
                    <a:pt x="45" y="147"/>
                  </a:cubicBezTo>
                  <a:cubicBezTo>
                    <a:pt x="48" y="145"/>
                    <a:pt x="48" y="145"/>
                    <a:pt x="48" y="145"/>
                  </a:cubicBezTo>
                  <a:cubicBezTo>
                    <a:pt x="49" y="142"/>
                    <a:pt x="49" y="142"/>
                    <a:pt x="49" y="142"/>
                  </a:cubicBezTo>
                  <a:cubicBezTo>
                    <a:pt x="51" y="141"/>
                    <a:pt x="51" y="141"/>
                    <a:pt x="51" y="141"/>
                  </a:cubicBezTo>
                  <a:cubicBezTo>
                    <a:pt x="54" y="141"/>
                    <a:pt x="54" y="141"/>
                    <a:pt x="54" y="141"/>
                  </a:cubicBezTo>
                  <a:cubicBezTo>
                    <a:pt x="58" y="141"/>
                    <a:pt x="58" y="141"/>
                    <a:pt x="58" y="141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9" y="136"/>
                    <a:pt x="59" y="136"/>
                    <a:pt x="59" y="136"/>
                  </a:cubicBezTo>
                  <a:cubicBezTo>
                    <a:pt x="62" y="135"/>
                    <a:pt x="62" y="135"/>
                    <a:pt x="62" y="135"/>
                  </a:cubicBezTo>
                  <a:cubicBezTo>
                    <a:pt x="64" y="135"/>
                    <a:pt x="64" y="135"/>
                    <a:pt x="64" y="135"/>
                  </a:cubicBezTo>
                  <a:cubicBezTo>
                    <a:pt x="66" y="134"/>
                    <a:pt x="66" y="134"/>
                    <a:pt x="66" y="134"/>
                  </a:cubicBezTo>
                  <a:cubicBezTo>
                    <a:pt x="67" y="132"/>
                    <a:pt x="67" y="132"/>
                    <a:pt x="67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72" y="132"/>
                    <a:pt x="72" y="132"/>
                    <a:pt x="72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8" y="130"/>
                    <a:pt x="78" y="130"/>
                    <a:pt x="78" y="130"/>
                  </a:cubicBezTo>
                  <a:cubicBezTo>
                    <a:pt x="80" y="130"/>
                    <a:pt x="80" y="130"/>
                    <a:pt x="80" y="130"/>
                  </a:cubicBezTo>
                  <a:cubicBezTo>
                    <a:pt x="81" y="129"/>
                    <a:pt x="81" y="129"/>
                    <a:pt x="81" y="129"/>
                  </a:cubicBezTo>
                  <a:cubicBezTo>
                    <a:pt x="81" y="127"/>
                    <a:pt x="81" y="127"/>
                    <a:pt x="81" y="127"/>
                  </a:cubicBezTo>
                  <a:cubicBezTo>
                    <a:pt x="80" y="125"/>
                    <a:pt x="80" y="125"/>
                    <a:pt x="80" y="125"/>
                  </a:cubicBezTo>
                  <a:cubicBezTo>
                    <a:pt x="79" y="123"/>
                    <a:pt x="79" y="123"/>
                    <a:pt x="79" y="123"/>
                  </a:cubicBezTo>
                  <a:cubicBezTo>
                    <a:pt x="79" y="120"/>
                    <a:pt x="79" y="120"/>
                    <a:pt x="79" y="120"/>
                  </a:cubicBezTo>
                  <a:cubicBezTo>
                    <a:pt x="77" y="118"/>
                    <a:pt x="77" y="118"/>
                    <a:pt x="77" y="118"/>
                  </a:cubicBezTo>
                  <a:cubicBezTo>
                    <a:pt x="75" y="116"/>
                    <a:pt x="75" y="116"/>
                    <a:pt x="75" y="116"/>
                  </a:cubicBezTo>
                  <a:cubicBezTo>
                    <a:pt x="75" y="117"/>
                    <a:pt x="75" y="117"/>
                    <a:pt x="75" y="117"/>
                  </a:cubicBezTo>
                  <a:cubicBezTo>
                    <a:pt x="74" y="118"/>
                    <a:pt x="74" y="118"/>
                    <a:pt x="74" y="118"/>
                  </a:cubicBezTo>
                  <a:cubicBezTo>
                    <a:pt x="73" y="118"/>
                    <a:pt x="73" y="118"/>
                    <a:pt x="73" y="118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7" y="113"/>
                    <a:pt x="67" y="113"/>
                    <a:pt x="67" y="113"/>
                  </a:cubicBezTo>
                  <a:cubicBezTo>
                    <a:pt x="67" y="111"/>
                    <a:pt x="67" y="111"/>
                    <a:pt x="67" y="111"/>
                  </a:cubicBezTo>
                  <a:cubicBezTo>
                    <a:pt x="66" y="110"/>
                    <a:pt x="66" y="110"/>
                    <a:pt x="66" y="110"/>
                  </a:cubicBezTo>
                  <a:cubicBezTo>
                    <a:pt x="64" y="109"/>
                    <a:pt x="64" y="109"/>
                    <a:pt x="64" y="109"/>
                  </a:cubicBezTo>
                  <a:cubicBezTo>
                    <a:pt x="64" y="107"/>
                    <a:pt x="64" y="107"/>
                    <a:pt x="64" y="107"/>
                  </a:cubicBezTo>
                  <a:cubicBezTo>
                    <a:pt x="66" y="106"/>
                    <a:pt x="66" y="106"/>
                    <a:pt x="66" y="106"/>
                  </a:cubicBezTo>
                  <a:cubicBezTo>
                    <a:pt x="65" y="104"/>
                    <a:pt x="65" y="104"/>
                    <a:pt x="65" y="104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0" y="102"/>
                    <a:pt x="50" y="102"/>
                    <a:pt x="50" y="102"/>
                  </a:cubicBezTo>
                  <a:cubicBezTo>
                    <a:pt x="49" y="101"/>
                    <a:pt x="49" y="101"/>
                    <a:pt x="49" y="101"/>
                  </a:cubicBezTo>
                  <a:cubicBezTo>
                    <a:pt x="49" y="98"/>
                    <a:pt x="49" y="98"/>
                    <a:pt x="49" y="98"/>
                  </a:cubicBezTo>
                  <a:cubicBezTo>
                    <a:pt x="47" y="97"/>
                    <a:pt x="47" y="97"/>
                    <a:pt x="47" y="97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4" y="99"/>
                    <a:pt x="44" y="99"/>
                    <a:pt x="44" y="99"/>
                  </a:cubicBezTo>
                  <a:cubicBezTo>
                    <a:pt x="43" y="100"/>
                    <a:pt x="43" y="100"/>
                    <a:pt x="43" y="100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0" y="100"/>
                    <a:pt x="40" y="100"/>
                    <a:pt x="40" y="100"/>
                  </a:cubicBezTo>
                  <a:cubicBezTo>
                    <a:pt x="38" y="99"/>
                    <a:pt x="38" y="99"/>
                    <a:pt x="38" y="99"/>
                  </a:cubicBezTo>
                  <a:cubicBezTo>
                    <a:pt x="35" y="98"/>
                    <a:pt x="35" y="98"/>
                    <a:pt x="35" y="98"/>
                  </a:cubicBezTo>
                  <a:cubicBezTo>
                    <a:pt x="34" y="96"/>
                    <a:pt x="34" y="96"/>
                    <a:pt x="34" y="96"/>
                  </a:cubicBezTo>
                  <a:cubicBezTo>
                    <a:pt x="35" y="94"/>
                    <a:pt x="35" y="94"/>
                    <a:pt x="35" y="94"/>
                  </a:cubicBezTo>
                  <a:cubicBezTo>
                    <a:pt x="34" y="93"/>
                    <a:pt x="34" y="93"/>
                    <a:pt x="34" y="93"/>
                  </a:cubicBezTo>
                  <a:cubicBezTo>
                    <a:pt x="33" y="92"/>
                    <a:pt x="33" y="92"/>
                    <a:pt x="33" y="92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1" y="87"/>
                    <a:pt x="31" y="87"/>
                    <a:pt x="31" y="87"/>
                  </a:cubicBezTo>
                  <a:cubicBezTo>
                    <a:pt x="31" y="83"/>
                    <a:pt x="31" y="83"/>
                    <a:pt x="31" y="83"/>
                  </a:cubicBezTo>
                  <a:cubicBezTo>
                    <a:pt x="32" y="82"/>
                    <a:pt x="32" y="82"/>
                    <a:pt x="32" y="82"/>
                  </a:cubicBezTo>
                  <a:cubicBezTo>
                    <a:pt x="32" y="78"/>
                    <a:pt x="32" y="78"/>
                    <a:pt x="32" y="78"/>
                  </a:cubicBezTo>
                  <a:cubicBezTo>
                    <a:pt x="31" y="75"/>
                    <a:pt x="31" y="75"/>
                    <a:pt x="31" y="75"/>
                  </a:cubicBezTo>
                  <a:cubicBezTo>
                    <a:pt x="29" y="72"/>
                    <a:pt x="29" y="72"/>
                    <a:pt x="29" y="72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75" y="12"/>
                    <a:pt x="75" y="12"/>
                    <a:pt x="75" y="12"/>
                  </a:cubicBezTo>
                  <a:cubicBezTo>
                    <a:pt x="77" y="11"/>
                    <a:pt x="77" y="11"/>
                    <a:pt x="77" y="11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4" y="6"/>
                    <a:pt x="104" y="6"/>
                    <a:pt x="104" y="6"/>
                  </a:cubicBezTo>
                  <a:cubicBezTo>
                    <a:pt x="107" y="7"/>
                    <a:pt x="107" y="7"/>
                    <a:pt x="107" y="7"/>
                  </a:cubicBezTo>
                  <a:cubicBezTo>
                    <a:pt x="110" y="6"/>
                    <a:pt x="110" y="6"/>
                    <a:pt x="110" y="6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0" y="2"/>
                    <a:pt x="110" y="2"/>
                    <a:pt x="110" y="2"/>
                  </a:cubicBezTo>
                  <a:cubicBezTo>
                    <a:pt x="112" y="1"/>
                    <a:pt x="112" y="1"/>
                    <a:pt x="112" y="1"/>
                  </a:cubicBezTo>
                  <a:cubicBezTo>
                    <a:pt x="114" y="4"/>
                    <a:pt x="114" y="4"/>
                    <a:pt x="114" y="4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18" y="8"/>
                    <a:pt x="118" y="8"/>
                    <a:pt x="118" y="8"/>
                  </a:cubicBezTo>
                  <a:cubicBezTo>
                    <a:pt x="119" y="7"/>
                    <a:pt x="119" y="7"/>
                    <a:pt x="119" y="7"/>
                  </a:cubicBezTo>
                  <a:cubicBezTo>
                    <a:pt x="120" y="7"/>
                    <a:pt x="120" y="7"/>
                    <a:pt x="120" y="7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121" y="10"/>
                    <a:pt x="121" y="10"/>
                    <a:pt x="121" y="10"/>
                  </a:cubicBezTo>
                  <a:cubicBezTo>
                    <a:pt x="121" y="12"/>
                    <a:pt x="121" y="12"/>
                    <a:pt x="121" y="12"/>
                  </a:cubicBezTo>
                  <a:cubicBezTo>
                    <a:pt x="122" y="12"/>
                    <a:pt x="122" y="12"/>
                    <a:pt x="122" y="12"/>
                  </a:cubicBezTo>
                  <a:cubicBezTo>
                    <a:pt x="123" y="11"/>
                    <a:pt x="123" y="11"/>
                    <a:pt x="123" y="11"/>
                  </a:cubicBezTo>
                  <a:cubicBezTo>
                    <a:pt x="126" y="10"/>
                    <a:pt x="126" y="10"/>
                    <a:pt x="126" y="10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9" y="12"/>
                    <a:pt x="129" y="12"/>
                    <a:pt x="129" y="12"/>
                  </a:cubicBezTo>
                  <a:cubicBezTo>
                    <a:pt x="131" y="13"/>
                    <a:pt x="131" y="13"/>
                    <a:pt x="131" y="13"/>
                  </a:cubicBezTo>
                  <a:cubicBezTo>
                    <a:pt x="131" y="15"/>
                    <a:pt x="131" y="15"/>
                    <a:pt x="131" y="15"/>
                  </a:cubicBezTo>
                  <a:cubicBezTo>
                    <a:pt x="131" y="16"/>
                    <a:pt x="131" y="16"/>
                    <a:pt x="131" y="16"/>
                  </a:cubicBezTo>
                  <a:cubicBezTo>
                    <a:pt x="129" y="18"/>
                    <a:pt x="129" y="18"/>
                    <a:pt x="129" y="18"/>
                  </a:cubicBezTo>
                  <a:cubicBezTo>
                    <a:pt x="128" y="20"/>
                    <a:pt x="128" y="20"/>
                    <a:pt x="128" y="20"/>
                  </a:cubicBezTo>
                  <a:cubicBezTo>
                    <a:pt x="130" y="22"/>
                    <a:pt x="130" y="22"/>
                    <a:pt x="130" y="22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4" y="22"/>
                    <a:pt x="134" y="22"/>
                    <a:pt x="134" y="22"/>
                  </a:cubicBezTo>
                  <a:cubicBezTo>
                    <a:pt x="136" y="25"/>
                    <a:pt x="136" y="25"/>
                    <a:pt x="136" y="25"/>
                  </a:cubicBezTo>
                  <a:cubicBezTo>
                    <a:pt x="136" y="29"/>
                    <a:pt x="136" y="29"/>
                    <a:pt x="136" y="29"/>
                  </a:cubicBezTo>
                  <a:cubicBezTo>
                    <a:pt x="134" y="31"/>
                    <a:pt x="134" y="31"/>
                    <a:pt x="134" y="31"/>
                  </a:cubicBezTo>
                  <a:cubicBezTo>
                    <a:pt x="133" y="34"/>
                    <a:pt x="133" y="34"/>
                    <a:pt x="133" y="34"/>
                  </a:cubicBezTo>
                  <a:cubicBezTo>
                    <a:pt x="134" y="36"/>
                    <a:pt x="134" y="36"/>
                    <a:pt x="134" y="36"/>
                  </a:cubicBezTo>
                  <a:cubicBezTo>
                    <a:pt x="136" y="37"/>
                    <a:pt x="136" y="37"/>
                    <a:pt x="136" y="37"/>
                  </a:cubicBezTo>
                  <a:cubicBezTo>
                    <a:pt x="136" y="38"/>
                    <a:pt x="136" y="38"/>
                    <a:pt x="136" y="38"/>
                  </a:cubicBezTo>
                  <a:cubicBezTo>
                    <a:pt x="134" y="39"/>
                    <a:pt x="134" y="39"/>
                    <a:pt x="134" y="39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2" y="42"/>
                    <a:pt x="132" y="42"/>
                    <a:pt x="132" y="42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4"/>
                    <a:pt x="135" y="44"/>
                    <a:pt x="135" y="44"/>
                  </a:cubicBezTo>
                  <a:cubicBezTo>
                    <a:pt x="137" y="45"/>
                    <a:pt x="137" y="45"/>
                    <a:pt x="137" y="45"/>
                  </a:cubicBezTo>
                  <a:cubicBezTo>
                    <a:pt x="137" y="47"/>
                    <a:pt x="137" y="47"/>
                    <a:pt x="137" y="47"/>
                  </a:cubicBezTo>
                  <a:cubicBezTo>
                    <a:pt x="139" y="48"/>
                    <a:pt x="139" y="48"/>
                    <a:pt x="139" y="48"/>
                  </a:cubicBezTo>
                  <a:cubicBezTo>
                    <a:pt x="141" y="48"/>
                    <a:pt x="141" y="48"/>
                    <a:pt x="141" y="48"/>
                  </a:cubicBezTo>
                  <a:cubicBezTo>
                    <a:pt x="143" y="46"/>
                    <a:pt x="143" y="46"/>
                    <a:pt x="143" y="46"/>
                  </a:cubicBezTo>
                  <a:cubicBezTo>
                    <a:pt x="145" y="44"/>
                    <a:pt x="145" y="44"/>
                    <a:pt x="145" y="44"/>
                  </a:cubicBezTo>
                  <a:cubicBezTo>
                    <a:pt x="147" y="42"/>
                    <a:pt x="147" y="42"/>
                    <a:pt x="147" y="42"/>
                  </a:cubicBezTo>
                  <a:cubicBezTo>
                    <a:pt x="148" y="40"/>
                    <a:pt x="148" y="40"/>
                    <a:pt x="148" y="40"/>
                  </a:cubicBezTo>
                  <a:cubicBezTo>
                    <a:pt x="150" y="39"/>
                    <a:pt x="150" y="39"/>
                    <a:pt x="150" y="39"/>
                  </a:cubicBezTo>
                  <a:cubicBezTo>
                    <a:pt x="152" y="40"/>
                    <a:pt x="152" y="40"/>
                    <a:pt x="152" y="40"/>
                  </a:cubicBezTo>
                  <a:cubicBezTo>
                    <a:pt x="153" y="41"/>
                    <a:pt x="153" y="41"/>
                    <a:pt x="153" y="41"/>
                  </a:cubicBezTo>
                  <a:cubicBezTo>
                    <a:pt x="155" y="40"/>
                    <a:pt x="155" y="40"/>
                    <a:pt x="155" y="40"/>
                  </a:cubicBezTo>
                  <a:cubicBezTo>
                    <a:pt x="155" y="39"/>
                    <a:pt x="155" y="39"/>
                    <a:pt x="155" y="39"/>
                  </a:cubicBezTo>
                  <a:cubicBezTo>
                    <a:pt x="156" y="37"/>
                    <a:pt x="156" y="37"/>
                    <a:pt x="156" y="37"/>
                  </a:cubicBezTo>
                  <a:cubicBezTo>
                    <a:pt x="158" y="37"/>
                    <a:pt x="158" y="37"/>
                    <a:pt x="158" y="37"/>
                  </a:cubicBezTo>
                  <a:cubicBezTo>
                    <a:pt x="159" y="39"/>
                    <a:pt x="159" y="39"/>
                    <a:pt x="159" y="39"/>
                  </a:cubicBezTo>
                  <a:cubicBezTo>
                    <a:pt x="162" y="40"/>
                    <a:pt x="162" y="40"/>
                    <a:pt x="162" y="40"/>
                  </a:cubicBezTo>
                  <a:cubicBezTo>
                    <a:pt x="163" y="41"/>
                    <a:pt x="163" y="41"/>
                    <a:pt x="163" y="41"/>
                  </a:cubicBezTo>
                  <a:cubicBezTo>
                    <a:pt x="163" y="43"/>
                    <a:pt x="163" y="43"/>
                    <a:pt x="163" y="43"/>
                  </a:cubicBezTo>
                  <a:cubicBezTo>
                    <a:pt x="164" y="45"/>
                    <a:pt x="164" y="45"/>
                    <a:pt x="164" y="45"/>
                  </a:cubicBezTo>
                  <a:cubicBezTo>
                    <a:pt x="166" y="45"/>
                    <a:pt x="166" y="45"/>
                    <a:pt x="166" y="45"/>
                  </a:cubicBezTo>
                  <a:cubicBezTo>
                    <a:pt x="169" y="47"/>
                    <a:pt x="169" y="47"/>
                    <a:pt x="169" y="47"/>
                  </a:cubicBezTo>
                  <a:cubicBezTo>
                    <a:pt x="169" y="49"/>
                    <a:pt x="169" y="49"/>
                    <a:pt x="169" y="49"/>
                  </a:cubicBezTo>
                  <a:cubicBezTo>
                    <a:pt x="172" y="49"/>
                    <a:pt x="172" y="49"/>
                    <a:pt x="172" y="49"/>
                  </a:cubicBezTo>
                  <a:cubicBezTo>
                    <a:pt x="173" y="48"/>
                    <a:pt x="173" y="48"/>
                    <a:pt x="173" y="48"/>
                  </a:cubicBezTo>
                  <a:cubicBezTo>
                    <a:pt x="175" y="49"/>
                    <a:pt x="175" y="49"/>
                    <a:pt x="175" y="49"/>
                  </a:cubicBezTo>
                  <a:cubicBezTo>
                    <a:pt x="176" y="51"/>
                    <a:pt x="176" y="51"/>
                    <a:pt x="176" y="51"/>
                  </a:cubicBezTo>
                  <a:cubicBezTo>
                    <a:pt x="178" y="51"/>
                    <a:pt x="178" y="51"/>
                    <a:pt x="178" y="51"/>
                  </a:cubicBezTo>
                  <a:cubicBezTo>
                    <a:pt x="180" y="49"/>
                    <a:pt x="180" y="49"/>
                    <a:pt x="180" y="49"/>
                  </a:cubicBezTo>
                  <a:cubicBezTo>
                    <a:pt x="184" y="49"/>
                    <a:pt x="184" y="49"/>
                    <a:pt x="184" y="49"/>
                  </a:cubicBezTo>
                  <a:cubicBezTo>
                    <a:pt x="188" y="49"/>
                    <a:pt x="188" y="49"/>
                    <a:pt x="188" y="49"/>
                  </a:cubicBezTo>
                  <a:cubicBezTo>
                    <a:pt x="190" y="51"/>
                    <a:pt x="190" y="51"/>
                    <a:pt x="190" y="51"/>
                  </a:cubicBezTo>
                  <a:cubicBezTo>
                    <a:pt x="193" y="51"/>
                    <a:pt x="193" y="51"/>
                    <a:pt x="193" y="51"/>
                  </a:cubicBezTo>
                  <a:cubicBezTo>
                    <a:pt x="195" y="49"/>
                    <a:pt x="195" y="49"/>
                    <a:pt x="195" y="49"/>
                  </a:cubicBezTo>
                  <a:cubicBezTo>
                    <a:pt x="199" y="47"/>
                    <a:pt x="199" y="47"/>
                    <a:pt x="199" y="47"/>
                  </a:cubicBezTo>
                  <a:cubicBezTo>
                    <a:pt x="204" y="46"/>
                    <a:pt x="204" y="46"/>
                    <a:pt x="204" y="46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10" y="46"/>
                    <a:pt x="210" y="46"/>
                    <a:pt x="210" y="46"/>
                  </a:cubicBezTo>
                  <a:cubicBezTo>
                    <a:pt x="212" y="45"/>
                    <a:pt x="212" y="45"/>
                    <a:pt x="212" y="45"/>
                  </a:cubicBezTo>
                  <a:cubicBezTo>
                    <a:pt x="214" y="44"/>
                    <a:pt x="214" y="44"/>
                    <a:pt x="214" y="44"/>
                  </a:cubicBezTo>
                  <a:cubicBezTo>
                    <a:pt x="215" y="45"/>
                    <a:pt x="215" y="45"/>
                    <a:pt x="215" y="45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8" y="48"/>
                    <a:pt x="218" y="48"/>
                    <a:pt x="218" y="48"/>
                  </a:cubicBezTo>
                  <a:cubicBezTo>
                    <a:pt x="219" y="47"/>
                    <a:pt x="219" y="47"/>
                    <a:pt x="219" y="47"/>
                  </a:cubicBezTo>
                  <a:cubicBezTo>
                    <a:pt x="220" y="44"/>
                    <a:pt x="220" y="44"/>
                    <a:pt x="220" y="44"/>
                  </a:cubicBezTo>
                  <a:cubicBezTo>
                    <a:pt x="221" y="41"/>
                    <a:pt x="221" y="41"/>
                    <a:pt x="221" y="41"/>
                  </a:cubicBezTo>
                  <a:cubicBezTo>
                    <a:pt x="223" y="38"/>
                    <a:pt x="223" y="38"/>
                    <a:pt x="223" y="38"/>
                  </a:cubicBezTo>
                  <a:cubicBezTo>
                    <a:pt x="224" y="35"/>
                    <a:pt x="224" y="35"/>
                    <a:pt x="224" y="35"/>
                  </a:cubicBezTo>
                  <a:cubicBezTo>
                    <a:pt x="223" y="32"/>
                    <a:pt x="223" y="32"/>
                    <a:pt x="223" y="32"/>
                  </a:cubicBezTo>
                  <a:cubicBezTo>
                    <a:pt x="223" y="30"/>
                    <a:pt x="223" y="30"/>
                    <a:pt x="223" y="30"/>
                  </a:cubicBezTo>
                  <a:cubicBezTo>
                    <a:pt x="225" y="29"/>
                    <a:pt x="225" y="29"/>
                    <a:pt x="225" y="29"/>
                  </a:cubicBezTo>
                  <a:cubicBezTo>
                    <a:pt x="226" y="29"/>
                    <a:pt x="226" y="29"/>
                    <a:pt x="226" y="29"/>
                  </a:cubicBezTo>
                  <a:cubicBezTo>
                    <a:pt x="228" y="27"/>
                    <a:pt x="228" y="27"/>
                    <a:pt x="228" y="27"/>
                  </a:cubicBezTo>
                  <a:cubicBezTo>
                    <a:pt x="228" y="23"/>
                    <a:pt x="228" y="23"/>
                    <a:pt x="228" y="23"/>
                  </a:cubicBezTo>
                  <a:cubicBezTo>
                    <a:pt x="230" y="20"/>
                    <a:pt x="230" y="20"/>
                    <a:pt x="230" y="20"/>
                  </a:cubicBezTo>
                  <a:cubicBezTo>
                    <a:pt x="232" y="18"/>
                    <a:pt x="232" y="18"/>
                    <a:pt x="232" y="18"/>
                  </a:cubicBezTo>
                  <a:cubicBezTo>
                    <a:pt x="236" y="18"/>
                    <a:pt x="236" y="18"/>
                    <a:pt x="236" y="18"/>
                  </a:cubicBezTo>
                  <a:cubicBezTo>
                    <a:pt x="238" y="18"/>
                    <a:pt x="238" y="18"/>
                    <a:pt x="238" y="18"/>
                  </a:cubicBezTo>
                  <a:cubicBezTo>
                    <a:pt x="241" y="18"/>
                    <a:pt x="241" y="18"/>
                    <a:pt x="241" y="18"/>
                  </a:cubicBezTo>
                  <a:cubicBezTo>
                    <a:pt x="242" y="19"/>
                    <a:pt x="242" y="19"/>
                    <a:pt x="242" y="19"/>
                  </a:cubicBezTo>
                  <a:cubicBezTo>
                    <a:pt x="244" y="19"/>
                    <a:pt x="244" y="19"/>
                    <a:pt x="244" y="19"/>
                  </a:cubicBezTo>
                  <a:cubicBezTo>
                    <a:pt x="247" y="19"/>
                    <a:pt x="247" y="19"/>
                    <a:pt x="247" y="19"/>
                  </a:cubicBezTo>
                  <a:cubicBezTo>
                    <a:pt x="249" y="20"/>
                    <a:pt x="249" y="20"/>
                    <a:pt x="249" y="20"/>
                  </a:cubicBezTo>
                  <a:cubicBezTo>
                    <a:pt x="251" y="22"/>
                    <a:pt x="251" y="22"/>
                    <a:pt x="251" y="22"/>
                  </a:cubicBezTo>
                  <a:cubicBezTo>
                    <a:pt x="253" y="23"/>
                    <a:pt x="253" y="23"/>
                    <a:pt x="253" y="23"/>
                  </a:cubicBezTo>
                  <a:cubicBezTo>
                    <a:pt x="254" y="21"/>
                    <a:pt x="254" y="21"/>
                    <a:pt x="254" y="21"/>
                  </a:cubicBezTo>
                  <a:cubicBezTo>
                    <a:pt x="255" y="19"/>
                    <a:pt x="255" y="19"/>
                    <a:pt x="255" y="19"/>
                  </a:cubicBezTo>
                  <a:cubicBezTo>
                    <a:pt x="257" y="18"/>
                    <a:pt x="257" y="18"/>
                    <a:pt x="257" y="18"/>
                  </a:cubicBezTo>
                  <a:cubicBezTo>
                    <a:pt x="259" y="17"/>
                    <a:pt x="259" y="17"/>
                    <a:pt x="259" y="17"/>
                  </a:cubicBezTo>
                  <a:cubicBezTo>
                    <a:pt x="264" y="17"/>
                    <a:pt x="264" y="17"/>
                    <a:pt x="264" y="17"/>
                  </a:cubicBezTo>
                  <a:cubicBezTo>
                    <a:pt x="265" y="15"/>
                    <a:pt x="265" y="15"/>
                    <a:pt x="265" y="15"/>
                  </a:cubicBezTo>
                  <a:cubicBezTo>
                    <a:pt x="266" y="13"/>
                    <a:pt x="266" y="13"/>
                    <a:pt x="266" y="13"/>
                  </a:cubicBezTo>
                  <a:cubicBezTo>
                    <a:pt x="269" y="12"/>
                    <a:pt x="269" y="12"/>
                    <a:pt x="269" y="12"/>
                  </a:cubicBezTo>
                  <a:cubicBezTo>
                    <a:pt x="269" y="12"/>
                    <a:pt x="271" y="13"/>
                    <a:pt x="272" y="13"/>
                  </a:cubicBezTo>
                  <a:cubicBezTo>
                    <a:pt x="273" y="12"/>
                    <a:pt x="273" y="12"/>
                    <a:pt x="273" y="12"/>
                  </a:cubicBezTo>
                  <a:cubicBezTo>
                    <a:pt x="275" y="10"/>
                    <a:pt x="275" y="10"/>
                    <a:pt x="275" y="10"/>
                  </a:cubicBezTo>
                  <a:cubicBezTo>
                    <a:pt x="279" y="10"/>
                    <a:pt x="279" y="10"/>
                    <a:pt x="279" y="10"/>
                  </a:cubicBezTo>
                  <a:cubicBezTo>
                    <a:pt x="281" y="11"/>
                    <a:pt x="281" y="11"/>
                    <a:pt x="281" y="11"/>
                  </a:cubicBezTo>
                  <a:cubicBezTo>
                    <a:pt x="281" y="13"/>
                    <a:pt x="281" y="13"/>
                    <a:pt x="281" y="13"/>
                  </a:cubicBezTo>
                  <a:cubicBezTo>
                    <a:pt x="284" y="14"/>
                    <a:pt x="284" y="14"/>
                    <a:pt x="284" y="14"/>
                  </a:cubicBezTo>
                  <a:cubicBezTo>
                    <a:pt x="287" y="12"/>
                    <a:pt x="287" y="12"/>
                    <a:pt x="287" y="12"/>
                  </a:cubicBezTo>
                  <a:cubicBezTo>
                    <a:pt x="289" y="12"/>
                    <a:pt x="289" y="12"/>
                    <a:pt x="289" y="12"/>
                  </a:cubicBezTo>
                  <a:cubicBezTo>
                    <a:pt x="291" y="12"/>
                    <a:pt x="291" y="12"/>
                    <a:pt x="291" y="12"/>
                  </a:cubicBezTo>
                  <a:cubicBezTo>
                    <a:pt x="291" y="12"/>
                    <a:pt x="291" y="12"/>
                    <a:pt x="291" y="12"/>
                  </a:cubicBezTo>
                  <a:cubicBezTo>
                    <a:pt x="291" y="12"/>
                    <a:pt x="292" y="14"/>
                    <a:pt x="292" y="14"/>
                  </a:cubicBezTo>
                  <a:cubicBezTo>
                    <a:pt x="292" y="15"/>
                    <a:pt x="294" y="16"/>
                    <a:pt x="294" y="17"/>
                  </a:cubicBezTo>
                  <a:cubicBezTo>
                    <a:pt x="295" y="18"/>
                    <a:pt x="298" y="19"/>
                    <a:pt x="299" y="19"/>
                  </a:cubicBezTo>
                  <a:cubicBezTo>
                    <a:pt x="301" y="20"/>
                    <a:pt x="304" y="20"/>
                    <a:pt x="305" y="21"/>
                  </a:cubicBezTo>
                  <a:cubicBezTo>
                    <a:pt x="307" y="22"/>
                    <a:pt x="310" y="22"/>
                    <a:pt x="312" y="22"/>
                  </a:cubicBezTo>
                  <a:cubicBezTo>
                    <a:pt x="313" y="23"/>
                    <a:pt x="316" y="24"/>
                    <a:pt x="317" y="25"/>
                  </a:cubicBezTo>
                  <a:cubicBezTo>
                    <a:pt x="318" y="25"/>
                    <a:pt x="320" y="27"/>
                    <a:pt x="320" y="28"/>
                  </a:cubicBezTo>
                  <a:cubicBezTo>
                    <a:pt x="320" y="29"/>
                    <a:pt x="321" y="31"/>
                    <a:pt x="321" y="32"/>
                  </a:cubicBezTo>
                  <a:cubicBezTo>
                    <a:pt x="321" y="34"/>
                    <a:pt x="321" y="38"/>
                    <a:pt x="321" y="40"/>
                  </a:cubicBezTo>
                  <a:cubicBezTo>
                    <a:pt x="321" y="41"/>
                    <a:pt x="321" y="44"/>
                    <a:pt x="321" y="46"/>
                  </a:cubicBezTo>
                  <a:cubicBezTo>
                    <a:pt x="322" y="47"/>
                    <a:pt x="322" y="49"/>
                    <a:pt x="323" y="50"/>
                  </a:cubicBezTo>
                  <a:cubicBezTo>
                    <a:pt x="323" y="51"/>
                    <a:pt x="325" y="52"/>
                    <a:pt x="326" y="53"/>
                  </a:cubicBezTo>
                  <a:cubicBezTo>
                    <a:pt x="327" y="54"/>
                    <a:pt x="328" y="55"/>
                    <a:pt x="328" y="56"/>
                  </a:cubicBezTo>
                  <a:cubicBezTo>
                    <a:pt x="328" y="57"/>
                    <a:pt x="328" y="59"/>
                    <a:pt x="328" y="60"/>
                  </a:cubicBezTo>
                  <a:cubicBezTo>
                    <a:pt x="329" y="63"/>
                    <a:pt x="328" y="69"/>
                    <a:pt x="328" y="72"/>
                  </a:cubicBezTo>
                  <a:cubicBezTo>
                    <a:pt x="328" y="74"/>
                    <a:pt x="328" y="79"/>
                    <a:pt x="327" y="82"/>
                  </a:cubicBezTo>
                  <a:cubicBezTo>
                    <a:pt x="327" y="85"/>
                    <a:pt x="327" y="90"/>
                    <a:pt x="326" y="93"/>
                  </a:cubicBezTo>
                  <a:cubicBezTo>
                    <a:pt x="325" y="96"/>
                    <a:pt x="324" y="102"/>
                    <a:pt x="323" y="105"/>
                  </a:cubicBezTo>
                  <a:cubicBezTo>
                    <a:pt x="323" y="106"/>
                    <a:pt x="322" y="109"/>
                    <a:pt x="321" y="110"/>
                  </a:cubicBezTo>
                  <a:cubicBezTo>
                    <a:pt x="321" y="111"/>
                    <a:pt x="321" y="111"/>
                    <a:pt x="321" y="112"/>
                  </a:cubicBezTo>
                  <a:cubicBezTo>
                    <a:pt x="320" y="112"/>
                    <a:pt x="319" y="112"/>
                    <a:pt x="319" y="113"/>
                  </a:cubicBezTo>
                  <a:cubicBezTo>
                    <a:pt x="318" y="113"/>
                    <a:pt x="318" y="115"/>
                    <a:pt x="318" y="116"/>
                  </a:cubicBezTo>
                  <a:cubicBezTo>
                    <a:pt x="318" y="118"/>
                    <a:pt x="318" y="119"/>
                    <a:pt x="317" y="120"/>
                  </a:cubicBezTo>
                  <a:cubicBezTo>
                    <a:pt x="317" y="121"/>
                    <a:pt x="316" y="122"/>
                    <a:pt x="315" y="123"/>
                  </a:cubicBezTo>
                  <a:cubicBezTo>
                    <a:pt x="314" y="123"/>
                    <a:pt x="313" y="124"/>
                    <a:pt x="313" y="124"/>
                  </a:cubicBezTo>
                  <a:cubicBezTo>
                    <a:pt x="313" y="125"/>
                    <a:pt x="313" y="127"/>
                    <a:pt x="313" y="128"/>
                  </a:cubicBezTo>
                  <a:cubicBezTo>
                    <a:pt x="312" y="130"/>
                    <a:pt x="312" y="133"/>
                    <a:pt x="312" y="133"/>
                  </a:cubicBezTo>
                  <a:cubicBezTo>
                    <a:pt x="311" y="133"/>
                    <a:pt x="310" y="135"/>
                    <a:pt x="309" y="135"/>
                  </a:cubicBezTo>
                  <a:cubicBezTo>
                    <a:pt x="308" y="136"/>
                    <a:pt x="305" y="135"/>
                    <a:pt x="304" y="135"/>
                  </a:cubicBezTo>
                  <a:cubicBezTo>
                    <a:pt x="303" y="135"/>
                    <a:pt x="302" y="134"/>
                    <a:pt x="302" y="134"/>
                  </a:cubicBezTo>
                  <a:cubicBezTo>
                    <a:pt x="301" y="133"/>
                    <a:pt x="301" y="132"/>
                    <a:pt x="300" y="132"/>
                  </a:cubicBezTo>
                  <a:cubicBezTo>
                    <a:pt x="299" y="131"/>
                    <a:pt x="297" y="131"/>
                    <a:pt x="295" y="131"/>
                  </a:cubicBezTo>
                  <a:cubicBezTo>
                    <a:pt x="295" y="131"/>
                    <a:pt x="293" y="131"/>
                    <a:pt x="292" y="131"/>
                  </a:cubicBezTo>
                  <a:cubicBezTo>
                    <a:pt x="291" y="131"/>
                    <a:pt x="290" y="131"/>
                    <a:pt x="290" y="131"/>
                  </a:cubicBezTo>
                  <a:cubicBezTo>
                    <a:pt x="289" y="131"/>
                    <a:pt x="288" y="130"/>
                    <a:pt x="288" y="129"/>
                  </a:cubicBezTo>
                  <a:cubicBezTo>
                    <a:pt x="288" y="128"/>
                    <a:pt x="289" y="127"/>
                    <a:pt x="289" y="126"/>
                  </a:cubicBezTo>
                  <a:cubicBezTo>
                    <a:pt x="289" y="125"/>
                    <a:pt x="289" y="123"/>
                    <a:pt x="290" y="123"/>
                  </a:cubicBezTo>
                  <a:cubicBezTo>
                    <a:pt x="290" y="122"/>
                    <a:pt x="291" y="122"/>
                    <a:pt x="292" y="121"/>
                  </a:cubicBezTo>
                  <a:cubicBezTo>
                    <a:pt x="292" y="120"/>
                    <a:pt x="292" y="119"/>
                    <a:pt x="291" y="119"/>
                  </a:cubicBezTo>
                  <a:cubicBezTo>
                    <a:pt x="291" y="118"/>
                    <a:pt x="289" y="120"/>
                    <a:pt x="288" y="120"/>
                  </a:cubicBezTo>
                  <a:cubicBezTo>
                    <a:pt x="288" y="120"/>
                    <a:pt x="286" y="121"/>
                    <a:pt x="286" y="121"/>
                  </a:cubicBezTo>
                  <a:cubicBezTo>
                    <a:pt x="285" y="121"/>
                    <a:pt x="283" y="121"/>
                    <a:pt x="283" y="121"/>
                  </a:cubicBezTo>
                  <a:cubicBezTo>
                    <a:pt x="283" y="120"/>
                    <a:pt x="283" y="119"/>
                    <a:pt x="283" y="118"/>
                  </a:cubicBezTo>
                  <a:cubicBezTo>
                    <a:pt x="284" y="118"/>
                    <a:pt x="285" y="116"/>
                    <a:pt x="285" y="116"/>
                  </a:cubicBezTo>
                  <a:cubicBezTo>
                    <a:pt x="286" y="115"/>
                    <a:pt x="286" y="113"/>
                    <a:pt x="286" y="112"/>
                  </a:cubicBezTo>
                  <a:cubicBezTo>
                    <a:pt x="286" y="111"/>
                    <a:pt x="286" y="109"/>
                    <a:pt x="286" y="109"/>
                  </a:cubicBezTo>
                  <a:cubicBezTo>
                    <a:pt x="285" y="108"/>
                    <a:pt x="283" y="108"/>
                    <a:pt x="281" y="107"/>
                  </a:cubicBezTo>
                  <a:cubicBezTo>
                    <a:pt x="281" y="107"/>
                    <a:pt x="279" y="107"/>
                    <a:pt x="278" y="106"/>
                  </a:cubicBezTo>
                  <a:cubicBezTo>
                    <a:pt x="277" y="105"/>
                    <a:pt x="276" y="103"/>
                    <a:pt x="274" y="102"/>
                  </a:cubicBezTo>
                  <a:cubicBezTo>
                    <a:pt x="273" y="102"/>
                    <a:pt x="271" y="101"/>
                    <a:pt x="270" y="101"/>
                  </a:cubicBezTo>
                  <a:cubicBezTo>
                    <a:pt x="269" y="102"/>
                    <a:pt x="269" y="103"/>
                    <a:pt x="268" y="103"/>
                  </a:cubicBezTo>
                  <a:cubicBezTo>
                    <a:pt x="268" y="104"/>
                    <a:pt x="266" y="104"/>
                    <a:pt x="266" y="104"/>
                  </a:cubicBezTo>
                  <a:cubicBezTo>
                    <a:pt x="265" y="104"/>
                    <a:pt x="263" y="103"/>
                    <a:pt x="262" y="103"/>
                  </a:cubicBezTo>
                  <a:cubicBezTo>
                    <a:pt x="262" y="102"/>
                    <a:pt x="261" y="101"/>
                    <a:pt x="261" y="101"/>
                  </a:cubicBezTo>
                  <a:cubicBezTo>
                    <a:pt x="259" y="100"/>
                    <a:pt x="257" y="100"/>
                    <a:pt x="255" y="100"/>
                  </a:cubicBezTo>
                  <a:cubicBezTo>
                    <a:pt x="255" y="100"/>
                    <a:pt x="254" y="100"/>
                    <a:pt x="254" y="100"/>
                  </a:cubicBezTo>
                  <a:cubicBezTo>
                    <a:pt x="253" y="100"/>
                    <a:pt x="253" y="102"/>
                    <a:pt x="253" y="102"/>
                  </a:cubicBezTo>
                  <a:cubicBezTo>
                    <a:pt x="252" y="103"/>
                    <a:pt x="253" y="104"/>
                    <a:pt x="253" y="104"/>
                  </a:cubicBezTo>
                  <a:cubicBezTo>
                    <a:pt x="252" y="105"/>
                    <a:pt x="250" y="108"/>
                    <a:pt x="250" y="109"/>
                  </a:cubicBezTo>
                  <a:cubicBezTo>
                    <a:pt x="250" y="109"/>
                    <a:pt x="250" y="110"/>
                    <a:pt x="250" y="111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4" y="112"/>
                    <a:pt x="254" y="112"/>
                  </a:cubicBezTo>
                  <a:cubicBezTo>
                    <a:pt x="255" y="112"/>
                    <a:pt x="257" y="112"/>
                    <a:pt x="257" y="113"/>
                  </a:cubicBezTo>
                  <a:cubicBezTo>
                    <a:pt x="257" y="113"/>
                    <a:pt x="257" y="115"/>
                    <a:pt x="258" y="115"/>
                  </a:cubicBezTo>
                  <a:cubicBezTo>
                    <a:pt x="258" y="116"/>
                    <a:pt x="261" y="116"/>
                    <a:pt x="261" y="117"/>
                  </a:cubicBezTo>
                  <a:cubicBezTo>
                    <a:pt x="262" y="117"/>
                    <a:pt x="264" y="117"/>
                    <a:pt x="265" y="118"/>
                  </a:cubicBezTo>
                  <a:cubicBezTo>
                    <a:pt x="265" y="118"/>
                    <a:pt x="265" y="120"/>
                    <a:pt x="265" y="121"/>
                  </a:cubicBezTo>
                  <a:cubicBezTo>
                    <a:pt x="265" y="122"/>
                    <a:pt x="265" y="124"/>
                    <a:pt x="264" y="124"/>
                  </a:cubicBezTo>
                  <a:cubicBezTo>
                    <a:pt x="264" y="125"/>
                    <a:pt x="262" y="125"/>
                    <a:pt x="262" y="126"/>
                  </a:cubicBezTo>
                  <a:cubicBezTo>
                    <a:pt x="261" y="126"/>
                    <a:pt x="259" y="126"/>
                    <a:pt x="258" y="127"/>
                  </a:cubicBezTo>
                  <a:cubicBezTo>
                    <a:pt x="257" y="127"/>
                    <a:pt x="255" y="127"/>
                    <a:pt x="254" y="127"/>
                  </a:cubicBezTo>
                  <a:cubicBezTo>
                    <a:pt x="254" y="127"/>
                    <a:pt x="253" y="128"/>
                    <a:pt x="253" y="128"/>
                  </a:cubicBezTo>
                  <a:cubicBezTo>
                    <a:pt x="253" y="128"/>
                    <a:pt x="251" y="128"/>
                    <a:pt x="251" y="128"/>
                  </a:cubicBezTo>
                  <a:cubicBezTo>
                    <a:pt x="251" y="128"/>
                    <a:pt x="250" y="128"/>
                    <a:pt x="250" y="129"/>
                  </a:cubicBezTo>
                  <a:cubicBezTo>
                    <a:pt x="249" y="130"/>
                    <a:pt x="249" y="131"/>
                    <a:pt x="249" y="133"/>
                  </a:cubicBezTo>
                  <a:cubicBezTo>
                    <a:pt x="248" y="133"/>
                    <a:pt x="248" y="135"/>
                    <a:pt x="247" y="135"/>
                  </a:cubicBezTo>
                  <a:cubicBezTo>
                    <a:pt x="246" y="135"/>
                    <a:pt x="244" y="135"/>
                    <a:pt x="243" y="136"/>
                  </a:cubicBezTo>
                  <a:cubicBezTo>
                    <a:pt x="241" y="136"/>
                    <a:pt x="237" y="138"/>
                    <a:pt x="236" y="138"/>
                  </a:cubicBezTo>
                  <a:cubicBezTo>
                    <a:pt x="235" y="139"/>
                    <a:pt x="233" y="140"/>
                    <a:pt x="233" y="141"/>
                  </a:cubicBezTo>
                  <a:cubicBezTo>
                    <a:pt x="233" y="141"/>
                    <a:pt x="232" y="142"/>
                    <a:pt x="232" y="143"/>
                  </a:cubicBezTo>
                  <a:cubicBezTo>
                    <a:pt x="231" y="144"/>
                    <a:pt x="231" y="144"/>
                    <a:pt x="230" y="144"/>
                  </a:cubicBezTo>
                  <a:cubicBezTo>
                    <a:pt x="229" y="145"/>
                    <a:pt x="228" y="144"/>
                    <a:pt x="228" y="144"/>
                  </a:cubicBezTo>
                  <a:cubicBezTo>
                    <a:pt x="226" y="144"/>
                    <a:pt x="225" y="145"/>
                    <a:pt x="224" y="145"/>
                  </a:cubicBezTo>
                  <a:cubicBezTo>
                    <a:pt x="223" y="145"/>
                    <a:pt x="222" y="144"/>
                    <a:pt x="221" y="144"/>
                  </a:cubicBezTo>
                  <a:cubicBezTo>
                    <a:pt x="220" y="144"/>
                    <a:pt x="219" y="143"/>
                    <a:pt x="218" y="144"/>
                  </a:cubicBezTo>
                  <a:cubicBezTo>
                    <a:pt x="218" y="145"/>
                    <a:pt x="218" y="145"/>
                    <a:pt x="218" y="145"/>
                  </a:cubicBezTo>
                  <a:cubicBezTo>
                    <a:pt x="218" y="145"/>
                    <a:pt x="217" y="146"/>
                    <a:pt x="217" y="146"/>
                  </a:cubicBezTo>
                  <a:cubicBezTo>
                    <a:pt x="216" y="146"/>
                    <a:pt x="215" y="146"/>
                    <a:pt x="215" y="146"/>
                  </a:cubicBezTo>
                  <a:cubicBezTo>
                    <a:pt x="214" y="146"/>
                    <a:pt x="213" y="147"/>
                    <a:pt x="213" y="148"/>
                  </a:cubicBezTo>
                  <a:cubicBezTo>
                    <a:pt x="213" y="148"/>
                    <a:pt x="213" y="149"/>
                    <a:pt x="213" y="149"/>
                  </a:cubicBezTo>
                  <a:cubicBezTo>
                    <a:pt x="213" y="150"/>
                    <a:pt x="214" y="151"/>
                    <a:pt x="214" y="152"/>
                  </a:cubicBezTo>
                  <a:cubicBezTo>
                    <a:pt x="214" y="152"/>
                    <a:pt x="213" y="153"/>
                    <a:pt x="213" y="153"/>
                  </a:cubicBezTo>
                  <a:cubicBezTo>
                    <a:pt x="212" y="154"/>
                    <a:pt x="210" y="154"/>
                    <a:pt x="210" y="154"/>
                  </a:cubicBezTo>
                  <a:cubicBezTo>
                    <a:pt x="209" y="155"/>
                    <a:pt x="208" y="157"/>
                    <a:pt x="208" y="157"/>
                  </a:cubicBezTo>
                  <a:cubicBezTo>
                    <a:pt x="207" y="157"/>
                    <a:pt x="206" y="158"/>
                    <a:pt x="205" y="158"/>
                  </a:cubicBezTo>
                  <a:cubicBezTo>
                    <a:pt x="204" y="158"/>
                    <a:pt x="204" y="156"/>
                    <a:pt x="203" y="155"/>
                  </a:cubicBezTo>
                  <a:cubicBezTo>
                    <a:pt x="202" y="154"/>
                    <a:pt x="200" y="154"/>
                    <a:pt x="200" y="154"/>
                  </a:cubicBezTo>
                  <a:cubicBezTo>
                    <a:pt x="199" y="154"/>
                    <a:pt x="196" y="154"/>
                    <a:pt x="195" y="154"/>
                  </a:cubicBezTo>
                  <a:cubicBezTo>
                    <a:pt x="195" y="154"/>
                    <a:pt x="195" y="156"/>
                    <a:pt x="195" y="156"/>
                  </a:cubicBezTo>
                  <a:cubicBezTo>
                    <a:pt x="194" y="157"/>
                    <a:pt x="194" y="159"/>
                    <a:pt x="192" y="159"/>
                  </a:cubicBezTo>
                  <a:cubicBezTo>
                    <a:pt x="192" y="159"/>
                    <a:pt x="191" y="159"/>
                    <a:pt x="190" y="159"/>
                  </a:cubicBezTo>
                  <a:cubicBezTo>
                    <a:pt x="189" y="159"/>
                    <a:pt x="187" y="158"/>
                    <a:pt x="185" y="158"/>
                  </a:cubicBezTo>
                  <a:cubicBezTo>
                    <a:pt x="185" y="158"/>
                    <a:pt x="184" y="159"/>
                    <a:pt x="184" y="159"/>
                  </a:cubicBezTo>
                  <a:cubicBezTo>
                    <a:pt x="183" y="159"/>
                    <a:pt x="182" y="160"/>
                    <a:pt x="181" y="161"/>
                  </a:cubicBezTo>
                  <a:cubicBezTo>
                    <a:pt x="180" y="161"/>
                    <a:pt x="178" y="161"/>
                    <a:pt x="178" y="161"/>
                  </a:cubicBezTo>
                  <a:cubicBezTo>
                    <a:pt x="177" y="162"/>
                    <a:pt x="177" y="162"/>
                    <a:pt x="176" y="163"/>
                  </a:cubicBezTo>
                  <a:cubicBezTo>
                    <a:pt x="176" y="163"/>
                    <a:pt x="176" y="164"/>
                    <a:pt x="176" y="164"/>
                  </a:cubicBezTo>
                  <a:cubicBezTo>
                    <a:pt x="176" y="165"/>
                    <a:pt x="175" y="166"/>
                    <a:pt x="175" y="167"/>
                  </a:cubicBezTo>
                  <a:cubicBezTo>
                    <a:pt x="175" y="168"/>
                    <a:pt x="175" y="170"/>
                    <a:pt x="175" y="171"/>
                  </a:cubicBezTo>
                  <a:cubicBezTo>
                    <a:pt x="175" y="172"/>
                    <a:pt x="174" y="173"/>
                    <a:pt x="174" y="174"/>
                  </a:cubicBezTo>
                  <a:cubicBezTo>
                    <a:pt x="174" y="175"/>
                    <a:pt x="173" y="176"/>
                    <a:pt x="172" y="176"/>
                  </a:cubicBezTo>
                  <a:cubicBezTo>
                    <a:pt x="172" y="177"/>
                    <a:pt x="170" y="178"/>
                    <a:pt x="170" y="178"/>
                  </a:cubicBezTo>
                  <a:cubicBezTo>
                    <a:pt x="170" y="179"/>
                    <a:pt x="170" y="179"/>
                    <a:pt x="169" y="180"/>
                  </a:cubicBezTo>
                  <a:cubicBezTo>
                    <a:pt x="169" y="180"/>
                    <a:pt x="168" y="181"/>
                    <a:pt x="167" y="181"/>
                  </a:cubicBezTo>
                  <a:cubicBezTo>
                    <a:pt x="167" y="181"/>
                    <a:pt x="167" y="180"/>
                    <a:pt x="167" y="180"/>
                  </a:cubicBezTo>
                  <a:cubicBezTo>
                    <a:pt x="166" y="180"/>
                    <a:pt x="165" y="179"/>
                    <a:pt x="164" y="178"/>
                  </a:cubicBezTo>
                  <a:cubicBezTo>
                    <a:pt x="163" y="178"/>
                    <a:pt x="163" y="176"/>
                    <a:pt x="162" y="175"/>
                  </a:cubicBezTo>
                  <a:cubicBezTo>
                    <a:pt x="162" y="175"/>
                    <a:pt x="160" y="174"/>
                    <a:pt x="159" y="175"/>
                  </a:cubicBezTo>
                  <a:cubicBezTo>
                    <a:pt x="159" y="175"/>
                    <a:pt x="159" y="176"/>
                    <a:pt x="159" y="176"/>
                  </a:cubicBezTo>
                  <a:cubicBezTo>
                    <a:pt x="158" y="176"/>
                    <a:pt x="157" y="178"/>
                    <a:pt x="157" y="178"/>
                  </a:cubicBezTo>
                  <a:cubicBezTo>
                    <a:pt x="156" y="179"/>
                    <a:pt x="155" y="179"/>
                    <a:pt x="155" y="180"/>
                  </a:cubicBezTo>
                  <a:cubicBezTo>
                    <a:pt x="155" y="180"/>
                    <a:pt x="155" y="182"/>
                    <a:pt x="155" y="182"/>
                  </a:cubicBezTo>
                  <a:cubicBezTo>
                    <a:pt x="155" y="183"/>
                    <a:pt x="154" y="185"/>
                    <a:pt x="154" y="185"/>
                  </a:cubicBezTo>
                  <a:cubicBezTo>
                    <a:pt x="153" y="185"/>
                    <a:pt x="152" y="185"/>
                    <a:pt x="152" y="185"/>
                  </a:cubicBezTo>
                  <a:cubicBezTo>
                    <a:pt x="151" y="185"/>
                    <a:pt x="150" y="183"/>
                    <a:pt x="149" y="183"/>
                  </a:cubicBezTo>
                  <a:cubicBezTo>
                    <a:pt x="148" y="183"/>
                    <a:pt x="147" y="183"/>
                    <a:pt x="145" y="183"/>
                  </a:cubicBezTo>
                  <a:cubicBezTo>
                    <a:pt x="145" y="184"/>
                    <a:pt x="145" y="187"/>
                    <a:pt x="144" y="187"/>
                  </a:cubicBezTo>
                  <a:cubicBezTo>
                    <a:pt x="144" y="188"/>
                    <a:pt x="144" y="191"/>
                    <a:pt x="143" y="193"/>
                  </a:cubicBezTo>
                  <a:cubicBezTo>
                    <a:pt x="143" y="193"/>
                    <a:pt x="142" y="195"/>
                    <a:pt x="141" y="197"/>
                  </a:cubicBezTo>
                  <a:cubicBezTo>
                    <a:pt x="141" y="197"/>
                    <a:pt x="140" y="198"/>
                    <a:pt x="140" y="198"/>
                  </a:cubicBezTo>
                  <a:cubicBezTo>
                    <a:pt x="139" y="198"/>
                    <a:pt x="137" y="197"/>
                    <a:pt x="137" y="197"/>
                  </a:cubicBezTo>
                  <a:cubicBezTo>
                    <a:pt x="136" y="197"/>
                    <a:pt x="133" y="197"/>
                    <a:pt x="132" y="197"/>
                  </a:cubicBezTo>
                  <a:cubicBezTo>
                    <a:pt x="132" y="198"/>
                    <a:pt x="131" y="199"/>
                    <a:pt x="130" y="199"/>
                  </a:cubicBezTo>
                  <a:cubicBezTo>
                    <a:pt x="130" y="200"/>
                    <a:pt x="129" y="201"/>
                    <a:pt x="129" y="201"/>
                  </a:cubicBezTo>
                  <a:cubicBezTo>
                    <a:pt x="128" y="201"/>
                    <a:pt x="128" y="200"/>
                    <a:pt x="128" y="199"/>
                  </a:cubicBezTo>
                  <a:cubicBezTo>
                    <a:pt x="127" y="199"/>
                    <a:pt x="126" y="199"/>
                    <a:pt x="126" y="199"/>
                  </a:cubicBezTo>
                  <a:cubicBezTo>
                    <a:pt x="126" y="198"/>
                    <a:pt x="125" y="198"/>
                    <a:pt x="124" y="199"/>
                  </a:cubicBezTo>
                  <a:cubicBezTo>
                    <a:pt x="123" y="200"/>
                    <a:pt x="123" y="200"/>
                    <a:pt x="123" y="200"/>
                  </a:cubicBezTo>
                  <a:cubicBezTo>
                    <a:pt x="123" y="200"/>
                    <a:pt x="123" y="201"/>
                    <a:pt x="123" y="202"/>
                  </a:cubicBezTo>
                  <a:cubicBezTo>
                    <a:pt x="123" y="202"/>
                    <a:pt x="123" y="204"/>
                    <a:pt x="123" y="205"/>
                  </a:cubicBezTo>
                  <a:cubicBezTo>
                    <a:pt x="123" y="206"/>
                    <a:pt x="123" y="209"/>
                    <a:pt x="122" y="210"/>
                  </a:cubicBezTo>
                  <a:cubicBezTo>
                    <a:pt x="122" y="210"/>
                    <a:pt x="120" y="212"/>
                    <a:pt x="119" y="212"/>
                  </a:cubicBezTo>
                  <a:cubicBezTo>
                    <a:pt x="118" y="212"/>
                    <a:pt x="116" y="213"/>
                    <a:pt x="115" y="213"/>
                  </a:cubicBezTo>
                  <a:cubicBezTo>
                    <a:pt x="114" y="214"/>
                    <a:pt x="114" y="216"/>
                    <a:pt x="113" y="216"/>
                  </a:cubicBezTo>
                  <a:cubicBezTo>
                    <a:pt x="112" y="216"/>
                    <a:pt x="111" y="214"/>
                    <a:pt x="111" y="213"/>
                  </a:cubicBezTo>
                  <a:cubicBezTo>
                    <a:pt x="110" y="213"/>
                    <a:pt x="110" y="212"/>
                    <a:pt x="109" y="212"/>
                  </a:cubicBezTo>
                  <a:cubicBezTo>
                    <a:pt x="108" y="212"/>
                    <a:pt x="107" y="212"/>
                    <a:pt x="107" y="212"/>
                  </a:cubicBezTo>
                  <a:cubicBezTo>
                    <a:pt x="106" y="211"/>
                    <a:pt x="106" y="210"/>
                    <a:pt x="105" y="210"/>
                  </a:cubicBezTo>
                  <a:cubicBezTo>
                    <a:pt x="105" y="209"/>
                    <a:pt x="104" y="208"/>
                    <a:pt x="103" y="208"/>
                  </a:cubicBezTo>
                  <a:cubicBezTo>
                    <a:pt x="102" y="208"/>
                    <a:pt x="100" y="208"/>
                    <a:pt x="100" y="209"/>
                  </a:cubicBezTo>
                  <a:cubicBezTo>
                    <a:pt x="99" y="209"/>
                    <a:pt x="99" y="210"/>
                    <a:pt x="99" y="210"/>
                  </a:cubicBezTo>
                  <a:cubicBezTo>
                    <a:pt x="98" y="211"/>
                    <a:pt x="97" y="212"/>
                    <a:pt x="97" y="212"/>
                  </a:cubicBezTo>
                  <a:cubicBezTo>
                    <a:pt x="96" y="212"/>
                    <a:pt x="94" y="211"/>
                    <a:pt x="93" y="211"/>
                  </a:cubicBezTo>
                  <a:cubicBezTo>
                    <a:pt x="93" y="212"/>
                    <a:pt x="92" y="212"/>
                    <a:pt x="91" y="213"/>
                  </a:cubicBezTo>
                  <a:cubicBezTo>
                    <a:pt x="90" y="213"/>
                    <a:pt x="90" y="215"/>
                    <a:pt x="90" y="215"/>
                  </a:cubicBezTo>
                  <a:cubicBezTo>
                    <a:pt x="90" y="216"/>
                    <a:pt x="89" y="217"/>
                    <a:pt x="88" y="217"/>
                  </a:cubicBezTo>
                  <a:cubicBezTo>
                    <a:pt x="87" y="217"/>
                    <a:pt x="87" y="216"/>
                    <a:pt x="86" y="216"/>
                  </a:cubicBezTo>
                  <a:cubicBezTo>
                    <a:pt x="85" y="216"/>
                    <a:pt x="84" y="216"/>
                    <a:pt x="82" y="216"/>
                  </a:cubicBezTo>
                  <a:cubicBezTo>
                    <a:pt x="81" y="216"/>
                    <a:pt x="80" y="215"/>
                    <a:pt x="79" y="215"/>
                  </a:cubicBezTo>
                  <a:cubicBezTo>
                    <a:pt x="78" y="215"/>
                    <a:pt x="76" y="215"/>
                    <a:pt x="75" y="216"/>
                  </a:cubicBezTo>
                  <a:cubicBezTo>
                    <a:pt x="74" y="216"/>
                    <a:pt x="73" y="217"/>
                    <a:pt x="71" y="217"/>
                  </a:cubicBezTo>
                  <a:cubicBezTo>
                    <a:pt x="71" y="218"/>
                    <a:pt x="69" y="217"/>
                    <a:pt x="67" y="217"/>
                  </a:cubicBezTo>
                  <a:cubicBezTo>
                    <a:pt x="67" y="217"/>
                    <a:pt x="66" y="218"/>
                    <a:pt x="66" y="219"/>
                  </a:cubicBezTo>
                  <a:cubicBezTo>
                    <a:pt x="66" y="219"/>
                    <a:pt x="66" y="220"/>
                    <a:pt x="66" y="221"/>
                  </a:cubicBezTo>
                  <a:cubicBezTo>
                    <a:pt x="66" y="222"/>
                    <a:pt x="66" y="224"/>
                    <a:pt x="65" y="225"/>
                  </a:cubicBezTo>
                  <a:cubicBezTo>
                    <a:pt x="64" y="226"/>
                    <a:pt x="63" y="226"/>
                    <a:pt x="62" y="227"/>
                  </a:cubicBezTo>
                  <a:cubicBezTo>
                    <a:pt x="62" y="227"/>
                    <a:pt x="60" y="227"/>
                    <a:pt x="59" y="228"/>
                  </a:cubicBezTo>
                  <a:cubicBezTo>
                    <a:pt x="58" y="229"/>
                    <a:pt x="56" y="232"/>
                    <a:pt x="55" y="234"/>
                  </a:cubicBezTo>
                  <a:cubicBezTo>
                    <a:pt x="54" y="235"/>
                    <a:pt x="53" y="236"/>
                    <a:pt x="52" y="238"/>
                  </a:cubicBezTo>
                  <a:cubicBezTo>
                    <a:pt x="52" y="238"/>
                    <a:pt x="51" y="239"/>
                    <a:pt x="51" y="239"/>
                  </a:cubicBezTo>
                  <a:cubicBezTo>
                    <a:pt x="51" y="240"/>
                    <a:pt x="52" y="241"/>
                    <a:pt x="52" y="242"/>
                  </a:cubicBezTo>
                  <a:cubicBezTo>
                    <a:pt x="52" y="242"/>
                    <a:pt x="51" y="243"/>
                    <a:pt x="51" y="243"/>
                  </a:cubicBezTo>
                  <a:cubicBezTo>
                    <a:pt x="51" y="244"/>
                    <a:pt x="49" y="243"/>
                    <a:pt x="49" y="243"/>
                  </a:cubicBezTo>
                  <a:cubicBezTo>
                    <a:pt x="49" y="244"/>
                    <a:pt x="49" y="245"/>
                    <a:pt x="49" y="245"/>
                  </a:cubicBezTo>
                  <a:cubicBezTo>
                    <a:pt x="48" y="246"/>
                    <a:pt x="48" y="248"/>
                    <a:pt x="49" y="249"/>
                  </a:cubicBezTo>
                  <a:cubicBezTo>
                    <a:pt x="49" y="249"/>
                    <a:pt x="49" y="250"/>
                    <a:pt x="49" y="251"/>
                  </a:cubicBezTo>
                  <a:cubicBezTo>
                    <a:pt x="49" y="251"/>
                    <a:pt x="49" y="254"/>
                    <a:pt x="49" y="254"/>
                  </a:cubicBezTo>
                  <a:cubicBezTo>
                    <a:pt x="49" y="255"/>
                    <a:pt x="48" y="256"/>
                    <a:pt x="48" y="256"/>
                  </a:cubicBezTo>
                  <a:cubicBezTo>
                    <a:pt x="47" y="256"/>
                    <a:pt x="47" y="256"/>
                    <a:pt x="46" y="256"/>
                  </a:cubicBezTo>
                  <a:cubicBezTo>
                    <a:pt x="45" y="256"/>
                    <a:pt x="44" y="256"/>
                    <a:pt x="44" y="256"/>
                  </a:cubicBezTo>
                  <a:cubicBezTo>
                    <a:pt x="43" y="256"/>
                    <a:pt x="42" y="255"/>
                    <a:pt x="42" y="254"/>
                  </a:cubicBezTo>
                  <a:cubicBezTo>
                    <a:pt x="42" y="254"/>
                    <a:pt x="41" y="253"/>
                    <a:pt x="41" y="252"/>
                  </a:cubicBezTo>
                  <a:cubicBezTo>
                    <a:pt x="41" y="251"/>
                    <a:pt x="41" y="250"/>
                    <a:pt x="41" y="249"/>
                  </a:cubicBezTo>
                  <a:cubicBezTo>
                    <a:pt x="41" y="249"/>
                    <a:pt x="41" y="246"/>
                    <a:pt x="40" y="246"/>
                  </a:cubicBezTo>
                  <a:cubicBezTo>
                    <a:pt x="40" y="245"/>
                    <a:pt x="39" y="245"/>
                    <a:pt x="39" y="244"/>
                  </a:cubicBezTo>
                  <a:cubicBezTo>
                    <a:pt x="38" y="243"/>
                    <a:pt x="40" y="242"/>
                    <a:pt x="40" y="241"/>
                  </a:cubicBezTo>
                  <a:cubicBezTo>
                    <a:pt x="39" y="240"/>
                    <a:pt x="39" y="239"/>
                    <a:pt x="38" y="238"/>
                  </a:cubicBezTo>
                  <a:cubicBezTo>
                    <a:pt x="38" y="238"/>
                    <a:pt x="36" y="238"/>
                    <a:pt x="35" y="238"/>
                  </a:cubicBezTo>
                  <a:cubicBezTo>
                    <a:pt x="35" y="238"/>
                    <a:pt x="34" y="238"/>
                    <a:pt x="33" y="238"/>
                  </a:cubicBezTo>
                  <a:cubicBezTo>
                    <a:pt x="33" y="238"/>
                    <a:pt x="33" y="237"/>
                    <a:pt x="32" y="236"/>
                  </a:cubicBezTo>
                  <a:cubicBezTo>
                    <a:pt x="31" y="236"/>
                    <a:pt x="31" y="235"/>
                    <a:pt x="31" y="234"/>
                  </a:cubicBezTo>
                  <a:cubicBezTo>
                    <a:pt x="31" y="234"/>
                    <a:pt x="30" y="232"/>
                    <a:pt x="30" y="232"/>
                  </a:cubicBezTo>
                  <a:cubicBezTo>
                    <a:pt x="30" y="231"/>
                    <a:pt x="29" y="231"/>
                    <a:pt x="29" y="231"/>
                  </a:cubicBezTo>
                  <a:cubicBezTo>
                    <a:pt x="28" y="231"/>
                    <a:pt x="26" y="230"/>
                    <a:pt x="26" y="230"/>
                  </a:cubicBezTo>
                  <a:cubicBezTo>
                    <a:pt x="25" y="230"/>
                    <a:pt x="25" y="230"/>
                    <a:pt x="25" y="230"/>
                  </a:cubicBezTo>
                  <a:cubicBezTo>
                    <a:pt x="25" y="230"/>
                    <a:pt x="23" y="230"/>
                    <a:pt x="23" y="230"/>
                  </a:cubicBezTo>
                  <a:cubicBezTo>
                    <a:pt x="23" y="231"/>
                    <a:pt x="23" y="231"/>
                    <a:pt x="23" y="231"/>
                  </a:cubicBezTo>
                  <a:cubicBezTo>
                    <a:pt x="20" y="230"/>
                    <a:pt x="20" y="230"/>
                    <a:pt x="20" y="230"/>
                  </a:cubicBezTo>
                  <a:cubicBezTo>
                    <a:pt x="17" y="227"/>
                    <a:pt x="17" y="227"/>
                    <a:pt x="17" y="227"/>
                  </a:cubicBezTo>
                  <a:cubicBezTo>
                    <a:pt x="14" y="226"/>
                    <a:pt x="14" y="226"/>
                    <a:pt x="14" y="226"/>
                  </a:cubicBezTo>
                  <a:cubicBezTo>
                    <a:pt x="11" y="225"/>
                    <a:pt x="11" y="225"/>
                    <a:pt x="11" y="225"/>
                  </a:cubicBezTo>
                  <a:cubicBezTo>
                    <a:pt x="10" y="222"/>
                    <a:pt x="10" y="222"/>
                    <a:pt x="10" y="222"/>
                  </a:cubicBezTo>
                  <a:cubicBezTo>
                    <a:pt x="11" y="220"/>
                    <a:pt x="11" y="220"/>
                    <a:pt x="11" y="220"/>
                  </a:cubicBezTo>
                  <a:cubicBezTo>
                    <a:pt x="11" y="216"/>
                    <a:pt x="11" y="216"/>
                    <a:pt x="11" y="216"/>
                  </a:cubicBezTo>
                  <a:cubicBezTo>
                    <a:pt x="8" y="215"/>
                    <a:pt x="8" y="215"/>
                    <a:pt x="8" y="215"/>
                  </a:cubicBezTo>
                  <a:cubicBezTo>
                    <a:pt x="7" y="213"/>
                    <a:pt x="7" y="213"/>
                    <a:pt x="7" y="213"/>
                  </a:cubicBezTo>
                  <a:cubicBezTo>
                    <a:pt x="4" y="212"/>
                    <a:pt x="4" y="212"/>
                    <a:pt x="4" y="212"/>
                  </a:cubicBezTo>
                  <a:cubicBezTo>
                    <a:pt x="3" y="212"/>
                    <a:pt x="3" y="212"/>
                    <a:pt x="3" y="212"/>
                  </a:cubicBezTo>
                  <a:cubicBezTo>
                    <a:pt x="3" y="212"/>
                    <a:pt x="3" y="212"/>
                    <a:pt x="3" y="21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43"/>
            <p:cNvSpPr>
              <a:spLocks/>
            </p:cNvSpPr>
            <p:nvPr/>
          </p:nvSpPr>
          <p:spPr bwMode="auto">
            <a:xfrm>
              <a:off x="5374" y="2129"/>
              <a:ext cx="790" cy="646"/>
            </a:xfrm>
            <a:custGeom>
              <a:avLst/>
              <a:gdLst>
                <a:gd name="T0" fmla="*/ 747 w 790"/>
                <a:gd name="T1" fmla="*/ 335 h 646"/>
                <a:gd name="T2" fmla="*/ 689 w 790"/>
                <a:gd name="T3" fmla="*/ 370 h 646"/>
                <a:gd name="T4" fmla="*/ 681 w 790"/>
                <a:gd name="T5" fmla="*/ 391 h 646"/>
                <a:gd name="T6" fmla="*/ 697 w 790"/>
                <a:gd name="T7" fmla="*/ 428 h 646"/>
                <a:gd name="T8" fmla="*/ 662 w 790"/>
                <a:gd name="T9" fmla="*/ 449 h 646"/>
                <a:gd name="T10" fmla="*/ 644 w 790"/>
                <a:gd name="T11" fmla="*/ 476 h 646"/>
                <a:gd name="T12" fmla="*/ 614 w 790"/>
                <a:gd name="T13" fmla="*/ 479 h 646"/>
                <a:gd name="T14" fmla="*/ 604 w 790"/>
                <a:gd name="T15" fmla="*/ 449 h 646"/>
                <a:gd name="T16" fmla="*/ 582 w 790"/>
                <a:gd name="T17" fmla="*/ 500 h 646"/>
                <a:gd name="T18" fmla="*/ 580 w 790"/>
                <a:gd name="T19" fmla="*/ 545 h 646"/>
                <a:gd name="T20" fmla="*/ 524 w 790"/>
                <a:gd name="T21" fmla="*/ 553 h 646"/>
                <a:gd name="T22" fmla="*/ 463 w 790"/>
                <a:gd name="T23" fmla="*/ 558 h 646"/>
                <a:gd name="T24" fmla="*/ 447 w 790"/>
                <a:gd name="T25" fmla="*/ 508 h 646"/>
                <a:gd name="T26" fmla="*/ 391 w 790"/>
                <a:gd name="T27" fmla="*/ 521 h 646"/>
                <a:gd name="T28" fmla="*/ 383 w 790"/>
                <a:gd name="T29" fmla="*/ 609 h 646"/>
                <a:gd name="T30" fmla="*/ 338 w 790"/>
                <a:gd name="T31" fmla="*/ 580 h 646"/>
                <a:gd name="T32" fmla="*/ 266 w 790"/>
                <a:gd name="T33" fmla="*/ 561 h 646"/>
                <a:gd name="T34" fmla="*/ 247 w 790"/>
                <a:gd name="T35" fmla="*/ 598 h 646"/>
                <a:gd name="T36" fmla="*/ 255 w 790"/>
                <a:gd name="T37" fmla="*/ 625 h 646"/>
                <a:gd name="T38" fmla="*/ 223 w 790"/>
                <a:gd name="T39" fmla="*/ 630 h 646"/>
                <a:gd name="T40" fmla="*/ 199 w 790"/>
                <a:gd name="T41" fmla="*/ 577 h 646"/>
                <a:gd name="T42" fmla="*/ 167 w 790"/>
                <a:gd name="T43" fmla="*/ 558 h 646"/>
                <a:gd name="T44" fmla="*/ 151 w 790"/>
                <a:gd name="T45" fmla="*/ 537 h 646"/>
                <a:gd name="T46" fmla="*/ 103 w 790"/>
                <a:gd name="T47" fmla="*/ 497 h 646"/>
                <a:gd name="T48" fmla="*/ 53 w 790"/>
                <a:gd name="T49" fmla="*/ 492 h 646"/>
                <a:gd name="T50" fmla="*/ 69 w 790"/>
                <a:gd name="T51" fmla="*/ 455 h 646"/>
                <a:gd name="T52" fmla="*/ 31 w 790"/>
                <a:gd name="T53" fmla="*/ 441 h 646"/>
                <a:gd name="T54" fmla="*/ 13 w 790"/>
                <a:gd name="T55" fmla="*/ 433 h 646"/>
                <a:gd name="T56" fmla="*/ 31 w 790"/>
                <a:gd name="T57" fmla="*/ 372 h 646"/>
                <a:gd name="T58" fmla="*/ 47 w 790"/>
                <a:gd name="T59" fmla="*/ 348 h 646"/>
                <a:gd name="T60" fmla="*/ 31 w 790"/>
                <a:gd name="T61" fmla="*/ 332 h 646"/>
                <a:gd name="T62" fmla="*/ 53 w 790"/>
                <a:gd name="T63" fmla="*/ 282 h 646"/>
                <a:gd name="T64" fmla="*/ 103 w 790"/>
                <a:gd name="T65" fmla="*/ 274 h 646"/>
                <a:gd name="T66" fmla="*/ 82 w 790"/>
                <a:gd name="T67" fmla="*/ 231 h 646"/>
                <a:gd name="T68" fmla="*/ 95 w 790"/>
                <a:gd name="T69" fmla="*/ 234 h 646"/>
                <a:gd name="T70" fmla="*/ 69 w 790"/>
                <a:gd name="T71" fmla="*/ 186 h 646"/>
                <a:gd name="T72" fmla="*/ 23 w 790"/>
                <a:gd name="T73" fmla="*/ 130 h 646"/>
                <a:gd name="T74" fmla="*/ 61 w 790"/>
                <a:gd name="T75" fmla="*/ 101 h 646"/>
                <a:gd name="T76" fmla="*/ 103 w 790"/>
                <a:gd name="T77" fmla="*/ 72 h 646"/>
                <a:gd name="T78" fmla="*/ 170 w 790"/>
                <a:gd name="T79" fmla="*/ 27 h 646"/>
                <a:gd name="T80" fmla="*/ 220 w 790"/>
                <a:gd name="T81" fmla="*/ 40 h 646"/>
                <a:gd name="T82" fmla="*/ 234 w 790"/>
                <a:gd name="T83" fmla="*/ 5 h 646"/>
                <a:gd name="T84" fmla="*/ 298 w 790"/>
                <a:gd name="T85" fmla="*/ 13 h 646"/>
                <a:gd name="T86" fmla="*/ 303 w 790"/>
                <a:gd name="T87" fmla="*/ 48 h 646"/>
                <a:gd name="T88" fmla="*/ 338 w 790"/>
                <a:gd name="T89" fmla="*/ 96 h 646"/>
                <a:gd name="T90" fmla="*/ 415 w 790"/>
                <a:gd name="T91" fmla="*/ 114 h 646"/>
                <a:gd name="T92" fmla="*/ 439 w 790"/>
                <a:gd name="T93" fmla="*/ 159 h 646"/>
                <a:gd name="T94" fmla="*/ 433 w 790"/>
                <a:gd name="T95" fmla="*/ 202 h 646"/>
                <a:gd name="T96" fmla="*/ 449 w 790"/>
                <a:gd name="T97" fmla="*/ 231 h 646"/>
                <a:gd name="T98" fmla="*/ 500 w 790"/>
                <a:gd name="T99" fmla="*/ 242 h 646"/>
                <a:gd name="T100" fmla="*/ 545 w 790"/>
                <a:gd name="T101" fmla="*/ 266 h 646"/>
                <a:gd name="T102" fmla="*/ 604 w 790"/>
                <a:gd name="T103" fmla="*/ 292 h 646"/>
                <a:gd name="T104" fmla="*/ 662 w 790"/>
                <a:gd name="T105" fmla="*/ 306 h 646"/>
                <a:gd name="T106" fmla="*/ 678 w 790"/>
                <a:gd name="T107" fmla="*/ 266 h 646"/>
                <a:gd name="T108" fmla="*/ 700 w 790"/>
                <a:gd name="T109" fmla="*/ 234 h 646"/>
                <a:gd name="T110" fmla="*/ 747 w 790"/>
                <a:gd name="T111" fmla="*/ 266 h 646"/>
                <a:gd name="T112" fmla="*/ 779 w 790"/>
                <a:gd name="T113" fmla="*/ 290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90" h="646">
                  <a:moveTo>
                    <a:pt x="790" y="314"/>
                  </a:moveTo>
                  <a:lnTo>
                    <a:pt x="790" y="319"/>
                  </a:lnTo>
                  <a:lnTo>
                    <a:pt x="787" y="322"/>
                  </a:lnTo>
                  <a:lnTo>
                    <a:pt x="782" y="322"/>
                  </a:lnTo>
                  <a:lnTo>
                    <a:pt x="771" y="324"/>
                  </a:lnTo>
                  <a:lnTo>
                    <a:pt x="766" y="327"/>
                  </a:lnTo>
                  <a:lnTo>
                    <a:pt x="758" y="327"/>
                  </a:lnTo>
                  <a:lnTo>
                    <a:pt x="753" y="327"/>
                  </a:lnTo>
                  <a:lnTo>
                    <a:pt x="750" y="332"/>
                  </a:lnTo>
                  <a:lnTo>
                    <a:pt x="747" y="335"/>
                  </a:lnTo>
                  <a:lnTo>
                    <a:pt x="739" y="335"/>
                  </a:lnTo>
                  <a:lnTo>
                    <a:pt x="731" y="338"/>
                  </a:lnTo>
                  <a:lnTo>
                    <a:pt x="731" y="348"/>
                  </a:lnTo>
                  <a:lnTo>
                    <a:pt x="729" y="351"/>
                  </a:lnTo>
                  <a:lnTo>
                    <a:pt x="718" y="351"/>
                  </a:lnTo>
                  <a:lnTo>
                    <a:pt x="710" y="351"/>
                  </a:lnTo>
                  <a:lnTo>
                    <a:pt x="705" y="354"/>
                  </a:lnTo>
                  <a:lnTo>
                    <a:pt x="702" y="362"/>
                  </a:lnTo>
                  <a:lnTo>
                    <a:pt x="694" y="367"/>
                  </a:lnTo>
                  <a:lnTo>
                    <a:pt x="689" y="370"/>
                  </a:lnTo>
                  <a:lnTo>
                    <a:pt x="684" y="367"/>
                  </a:lnTo>
                  <a:lnTo>
                    <a:pt x="676" y="367"/>
                  </a:lnTo>
                  <a:lnTo>
                    <a:pt x="673" y="372"/>
                  </a:lnTo>
                  <a:lnTo>
                    <a:pt x="676" y="378"/>
                  </a:lnTo>
                  <a:lnTo>
                    <a:pt x="681" y="378"/>
                  </a:lnTo>
                  <a:lnTo>
                    <a:pt x="684" y="378"/>
                  </a:lnTo>
                  <a:lnTo>
                    <a:pt x="692" y="383"/>
                  </a:lnTo>
                  <a:lnTo>
                    <a:pt x="692" y="388"/>
                  </a:lnTo>
                  <a:lnTo>
                    <a:pt x="689" y="391"/>
                  </a:lnTo>
                  <a:lnTo>
                    <a:pt x="681" y="391"/>
                  </a:lnTo>
                  <a:lnTo>
                    <a:pt x="678" y="388"/>
                  </a:lnTo>
                  <a:lnTo>
                    <a:pt x="673" y="391"/>
                  </a:lnTo>
                  <a:lnTo>
                    <a:pt x="673" y="399"/>
                  </a:lnTo>
                  <a:lnTo>
                    <a:pt x="676" y="401"/>
                  </a:lnTo>
                  <a:lnTo>
                    <a:pt x="681" y="404"/>
                  </a:lnTo>
                  <a:lnTo>
                    <a:pt x="684" y="409"/>
                  </a:lnTo>
                  <a:lnTo>
                    <a:pt x="681" y="417"/>
                  </a:lnTo>
                  <a:lnTo>
                    <a:pt x="686" y="420"/>
                  </a:lnTo>
                  <a:lnTo>
                    <a:pt x="692" y="425"/>
                  </a:lnTo>
                  <a:lnTo>
                    <a:pt x="697" y="428"/>
                  </a:lnTo>
                  <a:lnTo>
                    <a:pt x="700" y="433"/>
                  </a:lnTo>
                  <a:lnTo>
                    <a:pt x="694" y="436"/>
                  </a:lnTo>
                  <a:lnTo>
                    <a:pt x="689" y="441"/>
                  </a:lnTo>
                  <a:lnTo>
                    <a:pt x="692" y="447"/>
                  </a:lnTo>
                  <a:lnTo>
                    <a:pt x="689" y="449"/>
                  </a:lnTo>
                  <a:lnTo>
                    <a:pt x="684" y="449"/>
                  </a:lnTo>
                  <a:lnTo>
                    <a:pt x="678" y="452"/>
                  </a:lnTo>
                  <a:lnTo>
                    <a:pt x="670" y="449"/>
                  </a:lnTo>
                  <a:lnTo>
                    <a:pt x="665" y="447"/>
                  </a:lnTo>
                  <a:lnTo>
                    <a:pt x="662" y="449"/>
                  </a:lnTo>
                  <a:lnTo>
                    <a:pt x="662" y="452"/>
                  </a:lnTo>
                  <a:lnTo>
                    <a:pt x="657" y="455"/>
                  </a:lnTo>
                  <a:lnTo>
                    <a:pt x="652" y="449"/>
                  </a:lnTo>
                  <a:lnTo>
                    <a:pt x="649" y="452"/>
                  </a:lnTo>
                  <a:lnTo>
                    <a:pt x="649" y="457"/>
                  </a:lnTo>
                  <a:lnTo>
                    <a:pt x="649" y="465"/>
                  </a:lnTo>
                  <a:lnTo>
                    <a:pt x="654" y="468"/>
                  </a:lnTo>
                  <a:lnTo>
                    <a:pt x="654" y="473"/>
                  </a:lnTo>
                  <a:lnTo>
                    <a:pt x="652" y="479"/>
                  </a:lnTo>
                  <a:lnTo>
                    <a:pt x="644" y="476"/>
                  </a:lnTo>
                  <a:lnTo>
                    <a:pt x="641" y="471"/>
                  </a:lnTo>
                  <a:lnTo>
                    <a:pt x="638" y="468"/>
                  </a:lnTo>
                  <a:lnTo>
                    <a:pt x="633" y="468"/>
                  </a:lnTo>
                  <a:lnTo>
                    <a:pt x="633" y="473"/>
                  </a:lnTo>
                  <a:lnTo>
                    <a:pt x="636" y="476"/>
                  </a:lnTo>
                  <a:lnTo>
                    <a:pt x="633" y="481"/>
                  </a:lnTo>
                  <a:lnTo>
                    <a:pt x="630" y="481"/>
                  </a:lnTo>
                  <a:lnTo>
                    <a:pt x="622" y="484"/>
                  </a:lnTo>
                  <a:lnTo>
                    <a:pt x="614" y="481"/>
                  </a:lnTo>
                  <a:lnTo>
                    <a:pt x="614" y="479"/>
                  </a:lnTo>
                  <a:lnTo>
                    <a:pt x="614" y="473"/>
                  </a:lnTo>
                  <a:lnTo>
                    <a:pt x="620" y="471"/>
                  </a:lnTo>
                  <a:lnTo>
                    <a:pt x="622" y="465"/>
                  </a:lnTo>
                  <a:lnTo>
                    <a:pt x="620" y="463"/>
                  </a:lnTo>
                  <a:lnTo>
                    <a:pt x="617" y="460"/>
                  </a:lnTo>
                  <a:lnTo>
                    <a:pt x="612" y="457"/>
                  </a:lnTo>
                  <a:lnTo>
                    <a:pt x="612" y="452"/>
                  </a:lnTo>
                  <a:lnTo>
                    <a:pt x="612" y="447"/>
                  </a:lnTo>
                  <a:lnTo>
                    <a:pt x="604" y="447"/>
                  </a:lnTo>
                  <a:lnTo>
                    <a:pt x="604" y="449"/>
                  </a:lnTo>
                  <a:lnTo>
                    <a:pt x="601" y="457"/>
                  </a:lnTo>
                  <a:lnTo>
                    <a:pt x="596" y="460"/>
                  </a:lnTo>
                  <a:lnTo>
                    <a:pt x="593" y="468"/>
                  </a:lnTo>
                  <a:lnTo>
                    <a:pt x="588" y="468"/>
                  </a:lnTo>
                  <a:lnTo>
                    <a:pt x="588" y="476"/>
                  </a:lnTo>
                  <a:lnTo>
                    <a:pt x="582" y="487"/>
                  </a:lnTo>
                  <a:lnTo>
                    <a:pt x="574" y="489"/>
                  </a:lnTo>
                  <a:lnTo>
                    <a:pt x="574" y="497"/>
                  </a:lnTo>
                  <a:lnTo>
                    <a:pt x="580" y="500"/>
                  </a:lnTo>
                  <a:lnTo>
                    <a:pt x="582" y="500"/>
                  </a:lnTo>
                  <a:lnTo>
                    <a:pt x="588" y="500"/>
                  </a:lnTo>
                  <a:lnTo>
                    <a:pt x="590" y="505"/>
                  </a:lnTo>
                  <a:lnTo>
                    <a:pt x="598" y="510"/>
                  </a:lnTo>
                  <a:lnTo>
                    <a:pt x="596" y="518"/>
                  </a:lnTo>
                  <a:lnTo>
                    <a:pt x="593" y="526"/>
                  </a:lnTo>
                  <a:lnTo>
                    <a:pt x="585" y="526"/>
                  </a:lnTo>
                  <a:lnTo>
                    <a:pt x="582" y="529"/>
                  </a:lnTo>
                  <a:lnTo>
                    <a:pt x="582" y="537"/>
                  </a:lnTo>
                  <a:lnTo>
                    <a:pt x="582" y="540"/>
                  </a:lnTo>
                  <a:lnTo>
                    <a:pt x="580" y="545"/>
                  </a:lnTo>
                  <a:lnTo>
                    <a:pt x="569" y="556"/>
                  </a:lnTo>
                  <a:lnTo>
                    <a:pt x="561" y="558"/>
                  </a:lnTo>
                  <a:lnTo>
                    <a:pt x="556" y="558"/>
                  </a:lnTo>
                  <a:lnTo>
                    <a:pt x="558" y="553"/>
                  </a:lnTo>
                  <a:lnTo>
                    <a:pt x="553" y="548"/>
                  </a:lnTo>
                  <a:lnTo>
                    <a:pt x="550" y="545"/>
                  </a:lnTo>
                  <a:lnTo>
                    <a:pt x="545" y="545"/>
                  </a:lnTo>
                  <a:lnTo>
                    <a:pt x="537" y="548"/>
                  </a:lnTo>
                  <a:lnTo>
                    <a:pt x="532" y="553"/>
                  </a:lnTo>
                  <a:lnTo>
                    <a:pt x="524" y="553"/>
                  </a:lnTo>
                  <a:lnTo>
                    <a:pt x="513" y="556"/>
                  </a:lnTo>
                  <a:lnTo>
                    <a:pt x="500" y="558"/>
                  </a:lnTo>
                  <a:lnTo>
                    <a:pt x="495" y="556"/>
                  </a:lnTo>
                  <a:lnTo>
                    <a:pt x="492" y="553"/>
                  </a:lnTo>
                  <a:lnTo>
                    <a:pt x="487" y="556"/>
                  </a:lnTo>
                  <a:lnTo>
                    <a:pt x="484" y="561"/>
                  </a:lnTo>
                  <a:lnTo>
                    <a:pt x="476" y="564"/>
                  </a:lnTo>
                  <a:lnTo>
                    <a:pt x="471" y="561"/>
                  </a:lnTo>
                  <a:lnTo>
                    <a:pt x="468" y="558"/>
                  </a:lnTo>
                  <a:lnTo>
                    <a:pt x="463" y="558"/>
                  </a:lnTo>
                  <a:lnTo>
                    <a:pt x="457" y="556"/>
                  </a:lnTo>
                  <a:lnTo>
                    <a:pt x="460" y="548"/>
                  </a:lnTo>
                  <a:lnTo>
                    <a:pt x="457" y="542"/>
                  </a:lnTo>
                  <a:lnTo>
                    <a:pt x="452" y="542"/>
                  </a:lnTo>
                  <a:lnTo>
                    <a:pt x="447" y="542"/>
                  </a:lnTo>
                  <a:lnTo>
                    <a:pt x="444" y="540"/>
                  </a:lnTo>
                  <a:lnTo>
                    <a:pt x="444" y="529"/>
                  </a:lnTo>
                  <a:lnTo>
                    <a:pt x="441" y="524"/>
                  </a:lnTo>
                  <a:lnTo>
                    <a:pt x="444" y="516"/>
                  </a:lnTo>
                  <a:lnTo>
                    <a:pt x="447" y="508"/>
                  </a:lnTo>
                  <a:lnTo>
                    <a:pt x="444" y="505"/>
                  </a:lnTo>
                  <a:lnTo>
                    <a:pt x="436" y="505"/>
                  </a:lnTo>
                  <a:lnTo>
                    <a:pt x="428" y="502"/>
                  </a:lnTo>
                  <a:lnTo>
                    <a:pt x="425" y="500"/>
                  </a:lnTo>
                  <a:lnTo>
                    <a:pt x="417" y="502"/>
                  </a:lnTo>
                  <a:lnTo>
                    <a:pt x="412" y="513"/>
                  </a:lnTo>
                  <a:lnTo>
                    <a:pt x="404" y="521"/>
                  </a:lnTo>
                  <a:lnTo>
                    <a:pt x="399" y="521"/>
                  </a:lnTo>
                  <a:lnTo>
                    <a:pt x="396" y="521"/>
                  </a:lnTo>
                  <a:lnTo>
                    <a:pt x="391" y="521"/>
                  </a:lnTo>
                  <a:lnTo>
                    <a:pt x="391" y="526"/>
                  </a:lnTo>
                  <a:lnTo>
                    <a:pt x="393" y="537"/>
                  </a:lnTo>
                  <a:lnTo>
                    <a:pt x="399" y="558"/>
                  </a:lnTo>
                  <a:lnTo>
                    <a:pt x="399" y="577"/>
                  </a:lnTo>
                  <a:lnTo>
                    <a:pt x="399" y="588"/>
                  </a:lnTo>
                  <a:lnTo>
                    <a:pt x="396" y="598"/>
                  </a:lnTo>
                  <a:lnTo>
                    <a:pt x="396" y="609"/>
                  </a:lnTo>
                  <a:lnTo>
                    <a:pt x="393" y="612"/>
                  </a:lnTo>
                  <a:lnTo>
                    <a:pt x="388" y="609"/>
                  </a:lnTo>
                  <a:lnTo>
                    <a:pt x="383" y="609"/>
                  </a:lnTo>
                  <a:lnTo>
                    <a:pt x="369" y="609"/>
                  </a:lnTo>
                  <a:lnTo>
                    <a:pt x="364" y="606"/>
                  </a:lnTo>
                  <a:lnTo>
                    <a:pt x="364" y="598"/>
                  </a:lnTo>
                  <a:lnTo>
                    <a:pt x="367" y="590"/>
                  </a:lnTo>
                  <a:lnTo>
                    <a:pt x="367" y="580"/>
                  </a:lnTo>
                  <a:lnTo>
                    <a:pt x="364" y="577"/>
                  </a:lnTo>
                  <a:lnTo>
                    <a:pt x="356" y="572"/>
                  </a:lnTo>
                  <a:lnTo>
                    <a:pt x="351" y="572"/>
                  </a:lnTo>
                  <a:lnTo>
                    <a:pt x="346" y="577"/>
                  </a:lnTo>
                  <a:lnTo>
                    <a:pt x="338" y="580"/>
                  </a:lnTo>
                  <a:lnTo>
                    <a:pt x="335" y="580"/>
                  </a:lnTo>
                  <a:lnTo>
                    <a:pt x="335" y="574"/>
                  </a:lnTo>
                  <a:lnTo>
                    <a:pt x="330" y="569"/>
                  </a:lnTo>
                  <a:lnTo>
                    <a:pt x="324" y="572"/>
                  </a:lnTo>
                  <a:lnTo>
                    <a:pt x="316" y="572"/>
                  </a:lnTo>
                  <a:lnTo>
                    <a:pt x="311" y="566"/>
                  </a:lnTo>
                  <a:lnTo>
                    <a:pt x="306" y="561"/>
                  </a:lnTo>
                  <a:lnTo>
                    <a:pt x="298" y="561"/>
                  </a:lnTo>
                  <a:lnTo>
                    <a:pt x="284" y="561"/>
                  </a:lnTo>
                  <a:lnTo>
                    <a:pt x="266" y="561"/>
                  </a:lnTo>
                  <a:lnTo>
                    <a:pt x="250" y="569"/>
                  </a:lnTo>
                  <a:lnTo>
                    <a:pt x="242" y="574"/>
                  </a:lnTo>
                  <a:lnTo>
                    <a:pt x="242" y="577"/>
                  </a:lnTo>
                  <a:lnTo>
                    <a:pt x="247" y="580"/>
                  </a:lnTo>
                  <a:lnTo>
                    <a:pt x="247" y="585"/>
                  </a:lnTo>
                  <a:lnTo>
                    <a:pt x="247" y="588"/>
                  </a:lnTo>
                  <a:lnTo>
                    <a:pt x="244" y="590"/>
                  </a:lnTo>
                  <a:lnTo>
                    <a:pt x="239" y="593"/>
                  </a:lnTo>
                  <a:lnTo>
                    <a:pt x="242" y="596"/>
                  </a:lnTo>
                  <a:lnTo>
                    <a:pt x="247" y="598"/>
                  </a:lnTo>
                  <a:lnTo>
                    <a:pt x="252" y="606"/>
                  </a:lnTo>
                  <a:lnTo>
                    <a:pt x="260" y="606"/>
                  </a:lnTo>
                  <a:lnTo>
                    <a:pt x="274" y="612"/>
                  </a:lnTo>
                  <a:lnTo>
                    <a:pt x="279" y="617"/>
                  </a:lnTo>
                  <a:lnTo>
                    <a:pt x="282" y="622"/>
                  </a:lnTo>
                  <a:lnTo>
                    <a:pt x="276" y="625"/>
                  </a:lnTo>
                  <a:lnTo>
                    <a:pt x="271" y="625"/>
                  </a:lnTo>
                  <a:lnTo>
                    <a:pt x="268" y="619"/>
                  </a:lnTo>
                  <a:lnTo>
                    <a:pt x="260" y="622"/>
                  </a:lnTo>
                  <a:lnTo>
                    <a:pt x="255" y="625"/>
                  </a:lnTo>
                  <a:lnTo>
                    <a:pt x="247" y="625"/>
                  </a:lnTo>
                  <a:lnTo>
                    <a:pt x="244" y="627"/>
                  </a:lnTo>
                  <a:lnTo>
                    <a:pt x="242" y="633"/>
                  </a:lnTo>
                  <a:lnTo>
                    <a:pt x="244" y="638"/>
                  </a:lnTo>
                  <a:lnTo>
                    <a:pt x="242" y="646"/>
                  </a:lnTo>
                  <a:lnTo>
                    <a:pt x="236" y="643"/>
                  </a:lnTo>
                  <a:lnTo>
                    <a:pt x="234" y="638"/>
                  </a:lnTo>
                  <a:lnTo>
                    <a:pt x="231" y="635"/>
                  </a:lnTo>
                  <a:lnTo>
                    <a:pt x="228" y="630"/>
                  </a:lnTo>
                  <a:lnTo>
                    <a:pt x="223" y="630"/>
                  </a:lnTo>
                  <a:lnTo>
                    <a:pt x="215" y="635"/>
                  </a:lnTo>
                  <a:lnTo>
                    <a:pt x="207" y="635"/>
                  </a:lnTo>
                  <a:lnTo>
                    <a:pt x="207" y="627"/>
                  </a:lnTo>
                  <a:lnTo>
                    <a:pt x="207" y="622"/>
                  </a:lnTo>
                  <a:lnTo>
                    <a:pt x="207" y="617"/>
                  </a:lnTo>
                  <a:lnTo>
                    <a:pt x="199" y="606"/>
                  </a:lnTo>
                  <a:lnTo>
                    <a:pt x="202" y="596"/>
                  </a:lnTo>
                  <a:lnTo>
                    <a:pt x="207" y="588"/>
                  </a:lnTo>
                  <a:lnTo>
                    <a:pt x="207" y="582"/>
                  </a:lnTo>
                  <a:lnTo>
                    <a:pt x="199" y="577"/>
                  </a:lnTo>
                  <a:lnTo>
                    <a:pt x="194" y="574"/>
                  </a:lnTo>
                  <a:lnTo>
                    <a:pt x="191" y="569"/>
                  </a:lnTo>
                  <a:lnTo>
                    <a:pt x="191" y="566"/>
                  </a:lnTo>
                  <a:lnTo>
                    <a:pt x="188" y="569"/>
                  </a:lnTo>
                  <a:lnTo>
                    <a:pt x="186" y="572"/>
                  </a:lnTo>
                  <a:lnTo>
                    <a:pt x="183" y="577"/>
                  </a:lnTo>
                  <a:lnTo>
                    <a:pt x="178" y="572"/>
                  </a:lnTo>
                  <a:lnTo>
                    <a:pt x="175" y="566"/>
                  </a:lnTo>
                  <a:lnTo>
                    <a:pt x="170" y="564"/>
                  </a:lnTo>
                  <a:lnTo>
                    <a:pt x="167" y="558"/>
                  </a:lnTo>
                  <a:lnTo>
                    <a:pt x="167" y="553"/>
                  </a:lnTo>
                  <a:lnTo>
                    <a:pt x="165" y="550"/>
                  </a:lnTo>
                  <a:lnTo>
                    <a:pt x="162" y="553"/>
                  </a:lnTo>
                  <a:lnTo>
                    <a:pt x="159" y="558"/>
                  </a:lnTo>
                  <a:lnTo>
                    <a:pt x="151" y="556"/>
                  </a:lnTo>
                  <a:lnTo>
                    <a:pt x="146" y="550"/>
                  </a:lnTo>
                  <a:lnTo>
                    <a:pt x="149" y="548"/>
                  </a:lnTo>
                  <a:lnTo>
                    <a:pt x="151" y="542"/>
                  </a:lnTo>
                  <a:lnTo>
                    <a:pt x="151" y="540"/>
                  </a:lnTo>
                  <a:lnTo>
                    <a:pt x="151" y="537"/>
                  </a:lnTo>
                  <a:lnTo>
                    <a:pt x="146" y="537"/>
                  </a:lnTo>
                  <a:lnTo>
                    <a:pt x="141" y="537"/>
                  </a:lnTo>
                  <a:lnTo>
                    <a:pt x="133" y="532"/>
                  </a:lnTo>
                  <a:lnTo>
                    <a:pt x="133" y="526"/>
                  </a:lnTo>
                  <a:lnTo>
                    <a:pt x="133" y="521"/>
                  </a:lnTo>
                  <a:lnTo>
                    <a:pt x="130" y="516"/>
                  </a:lnTo>
                  <a:lnTo>
                    <a:pt x="125" y="513"/>
                  </a:lnTo>
                  <a:lnTo>
                    <a:pt x="117" y="510"/>
                  </a:lnTo>
                  <a:lnTo>
                    <a:pt x="109" y="508"/>
                  </a:lnTo>
                  <a:lnTo>
                    <a:pt x="103" y="497"/>
                  </a:lnTo>
                  <a:lnTo>
                    <a:pt x="101" y="492"/>
                  </a:lnTo>
                  <a:lnTo>
                    <a:pt x="95" y="487"/>
                  </a:lnTo>
                  <a:lnTo>
                    <a:pt x="90" y="484"/>
                  </a:lnTo>
                  <a:lnTo>
                    <a:pt x="85" y="484"/>
                  </a:lnTo>
                  <a:lnTo>
                    <a:pt x="79" y="487"/>
                  </a:lnTo>
                  <a:lnTo>
                    <a:pt x="74" y="487"/>
                  </a:lnTo>
                  <a:lnTo>
                    <a:pt x="74" y="481"/>
                  </a:lnTo>
                  <a:lnTo>
                    <a:pt x="69" y="481"/>
                  </a:lnTo>
                  <a:lnTo>
                    <a:pt x="61" y="487"/>
                  </a:lnTo>
                  <a:lnTo>
                    <a:pt x="53" y="492"/>
                  </a:lnTo>
                  <a:lnTo>
                    <a:pt x="53" y="484"/>
                  </a:lnTo>
                  <a:lnTo>
                    <a:pt x="55" y="476"/>
                  </a:lnTo>
                  <a:lnTo>
                    <a:pt x="53" y="468"/>
                  </a:lnTo>
                  <a:lnTo>
                    <a:pt x="50" y="463"/>
                  </a:lnTo>
                  <a:lnTo>
                    <a:pt x="50" y="457"/>
                  </a:lnTo>
                  <a:lnTo>
                    <a:pt x="53" y="452"/>
                  </a:lnTo>
                  <a:lnTo>
                    <a:pt x="58" y="455"/>
                  </a:lnTo>
                  <a:lnTo>
                    <a:pt x="63" y="457"/>
                  </a:lnTo>
                  <a:lnTo>
                    <a:pt x="66" y="460"/>
                  </a:lnTo>
                  <a:lnTo>
                    <a:pt x="69" y="455"/>
                  </a:lnTo>
                  <a:lnTo>
                    <a:pt x="66" y="449"/>
                  </a:lnTo>
                  <a:lnTo>
                    <a:pt x="61" y="447"/>
                  </a:lnTo>
                  <a:lnTo>
                    <a:pt x="58" y="441"/>
                  </a:lnTo>
                  <a:lnTo>
                    <a:pt x="58" y="439"/>
                  </a:lnTo>
                  <a:lnTo>
                    <a:pt x="53" y="431"/>
                  </a:lnTo>
                  <a:lnTo>
                    <a:pt x="45" y="431"/>
                  </a:lnTo>
                  <a:lnTo>
                    <a:pt x="39" y="433"/>
                  </a:lnTo>
                  <a:lnTo>
                    <a:pt x="31" y="433"/>
                  </a:lnTo>
                  <a:lnTo>
                    <a:pt x="29" y="436"/>
                  </a:lnTo>
                  <a:lnTo>
                    <a:pt x="31" y="441"/>
                  </a:lnTo>
                  <a:lnTo>
                    <a:pt x="29" y="452"/>
                  </a:lnTo>
                  <a:lnTo>
                    <a:pt x="23" y="452"/>
                  </a:lnTo>
                  <a:lnTo>
                    <a:pt x="18" y="452"/>
                  </a:lnTo>
                  <a:lnTo>
                    <a:pt x="8" y="452"/>
                  </a:lnTo>
                  <a:lnTo>
                    <a:pt x="2" y="452"/>
                  </a:lnTo>
                  <a:lnTo>
                    <a:pt x="0" y="449"/>
                  </a:lnTo>
                  <a:lnTo>
                    <a:pt x="2" y="444"/>
                  </a:lnTo>
                  <a:lnTo>
                    <a:pt x="5" y="439"/>
                  </a:lnTo>
                  <a:lnTo>
                    <a:pt x="8" y="433"/>
                  </a:lnTo>
                  <a:lnTo>
                    <a:pt x="13" y="433"/>
                  </a:lnTo>
                  <a:lnTo>
                    <a:pt x="15" y="428"/>
                  </a:lnTo>
                  <a:lnTo>
                    <a:pt x="13" y="420"/>
                  </a:lnTo>
                  <a:lnTo>
                    <a:pt x="18" y="412"/>
                  </a:lnTo>
                  <a:lnTo>
                    <a:pt x="21" y="412"/>
                  </a:lnTo>
                  <a:lnTo>
                    <a:pt x="23" y="407"/>
                  </a:lnTo>
                  <a:lnTo>
                    <a:pt x="23" y="401"/>
                  </a:lnTo>
                  <a:lnTo>
                    <a:pt x="23" y="396"/>
                  </a:lnTo>
                  <a:lnTo>
                    <a:pt x="23" y="388"/>
                  </a:lnTo>
                  <a:lnTo>
                    <a:pt x="29" y="380"/>
                  </a:lnTo>
                  <a:lnTo>
                    <a:pt x="31" y="372"/>
                  </a:lnTo>
                  <a:lnTo>
                    <a:pt x="31" y="364"/>
                  </a:lnTo>
                  <a:lnTo>
                    <a:pt x="34" y="364"/>
                  </a:lnTo>
                  <a:lnTo>
                    <a:pt x="39" y="364"/>
                  </a:lnTo>
                  <a:lnTo>
                    <a:pt x="47" y="364"/>
                  </a:lnTo>
                  <a:lnTo>
                    <a:pt x="50" y="362"/>
                  </a:lnTo>
                  <a:lnTo>
                    <a:pt x="53" y="359"/>
                  </a:lnTo>
                  <a:lnTo>
                    <a:pt x="53" y="354"/>
                  </a:lnTo>
                  <a:lnTo>
                    <a:pt x="50" y="351"/>
                  </a:lnTo>
                  <a:lnTo>
                    <a:pt x="47" y="351"/>
                  </a:lnTo>
                  <a:lnTo>
                    <a:pt x="47" y="348"/>
                  </a:lnTo>
                  <a:lnTo>
                    <a:pt x="50" y="343"/>
                  </a:lnTo>
                  <a:lnTo>
                    <a:pt x="53" y="343"/>
                  </a:lnTo>
                  <a:lnTo>
                    <a:pt x="58" y="338"/>
                  </a:lnTo>
                  <a:lnTo>
                    <a:pt x="50" y="330"/>
                  </a:lnTo>
                  <a:lnTo>
                    <a:pt x="47" y="330"/>
                  </a:lnTo>
                  <a:lnTo>
                    <a:pt x="42" y="324"/>
                  </a:lnTo>
                  <a:lnTo>
                    <a:pt x="39" y="324"/>
                  </a:lnTo>
                  <a:lnTo>
                    <a:pt x="37" y="330"/>
                  </a:lnTo>
                  <a:lnTo>
                    <a:pt x="34" y="332"/>
                  </a:lnTo>
                  <a:lnTo>
                    <a:pt x="31" y="332"/>
                  </a:lnTo>
                  <a:lnTo>
                    <a:pt x="31" y="324"/>
                  </a:lnTo>
                  <a:lnTo>
                    <a:pt x="31" y="319"/>
                  </a:lnTo>
                  <a:lnTo>
                    <a:pt x="34" y="316"/>
                  </a:lnTo>
                  <a:lnTo>
                    <a:pt x="42" y="311"/>
                  </a:lnTo>
                  <a:lnTo>
                    <a:pt x="50" y="311"/>
                  </a:lnTo>
                  <a:lnTo>
                    <a:pt x="53" y="306"/>
                  </a:lnTo>
                  <a:lnTo>
                    <a:pt x="50" y="298"/>
                  </a:lnTo>
                  <a:lnTo>
                    <a:pt x="47" y="292"/>
                  </a:lnTo>
                  <a:lnTo>
                    <a:pt x="50" y="284"/>
                  </a:lnTo>
                  <a:lnTo>
                    <a:pt x="53" y="282"/>
                  </a:lnTo>
                  <a:lnTo>
                    <a:pt x="58" y="282"/>
                  </a:lnTo>
                  <a:lnTo>
                    <a:pt x="63" y="282"/>
                  </a:lnTo>
                  <a:lnTo>
                    <a:pt x="74" y="284"/>
                  </a:lnTo>
                  <a:lnTo>
                    <a:pt x="79" y="287"/>
                  </a:lnTo>
                  <a:lnTo>
                    <a:pt x="85" y="292"/>
                  </a:lnTo>
                  <a:lnTo>
                    <a:pt x="93" y="290"/>
                  </a:lnTo>
                  <a:lnTo>
                    <a:pt x="98" y="292"/>
                  </a:lnTo>
                  <a:lnTo>
                    <a:pt x="103" y="290"/>
                  </a:lnTo>
                  <a:lnTo>
                    <a:pt x="103" y="282"/>
                  </a:lnTo>
                  <a:lnTo>
                    <a:pt x="103" y="274"/>
                  </a:lnTo>
                  <a:lnTo>
                    <a:pt x="95" y="274"/>
                  </a:lnTo>
                  <a:lnTo>
                    <a:pt x="93" y="266"/>
                  </a:lnTo>
                  <a:lnTo>
                    <a:pt x="87" y="266"/>
                  </a:lnTo>
                  <a:lnTo>
                    <a:pt x="85" y="266"/>
                  </a:lnTo>
                  <a:lnTo>
                    <a:pt x="79" y="263"/>
                  </a:lnTo>
                  <a:lnTo>
                    <a:pt x="79" y="258"/>
                  </a:lnTo>
                  <a:lnTo>
                    <a:pt x="82" y="250"/>
                  </a:lnTo>
                  <a:lnTo>
                    <a:pt x="87" y="245"/>
                  </a:lnTo>
                  <a:lnTo>
                    <a:pt x="87" y="239"/>
                  </a:lnTo>
                  <a:lnTo>
                    <a:pt x="82" y="231"/>
                  </a:lnTo>
                  <a:lnTo>
                    <a:pt x="79" y="231"/>
                  </a:lnTo>
                  <a:lnTo>
                    <a:pt x="74" y="226"/>
                  </a:lnTo>
                  <a:lnTo>
                    <a:pt x="74" y="223"/>
                  </a:lnTo>
                  <a:lnTo>
                    <a:pt x="77" y="221"/>
                  </a:lnTo>
                  <a:lnTo>
                    <a:pt x="79" y="218"/>
                  </a:lnTo>
                  <a:lnTo>
                    <a:pt x="87" y="221"/>
                  </a:lnTo>
                  <a:lnTo>
                    <a:pt x="90" y="223"/>
                  </a:lnTo>
                  <a:lnTo>
                    <a:pt x="90" y="226"/>
                  </a:lnTo>
                  <a:lnTo>
                    <a:pt x="93" y="229"/>
                  </a:lnTo>
                  <a:lnTo>
                    <a:pt x="95" y="234"/>
                  </a:lnTo>
                  <a:lnTo>
                    <a:pt x="101" y="237"/>
                  </a:lnTo>
                  <a:lnTo>
                    <a:pt x="101" y="234"/>
                  </a:lnTo>
                  <a:lnTo>
                    <a:pt x="101" y="221"/>
                  </a:lnTo>
                  <a:lnTo>
                    <a:pt x="103" y="215"/>
                  </a:lnTo>
                  <a:lnTo>
                    <a:pt x="101" y="210"/>
                  </a:lnTo>
                  <a:lnTo>
                    <a:pt x="101" y="202"/>
                  </a:lnTo>
                  <a:lnTo>
                    <a:pt x="93" y="197"/>
                  </a:lnTo>
                  <a:lnTo>
                    <a:pt x="82" y="191"/>
                  </a:lnTo>
                  <a:lnTo>
                    <a:pt x="77" y="189"/>
                  </a:lnTo>
                  <a:lnTo>
                    <a:pt x="69" y="186"/>
                  </a:lnTo>
                  <a:lnTo>
                    <a:pt x="63" y="183"/>
                  </a:lnTo>
                  <a:lnTo>
                    <a:pt x="63" y="175"/>
                  </a:lnTo>
                  <a:lnTo>
                    <a:pt x="58" y="165"/>
                  </a:lnTo>
                  <a:lnTo>
                    <a:pt x="50" y="162"/>
                  </a:lnTo>
                  <a:lnTo>
                    <a:pt x="42" y="159"/>
                  </a:lnTo>
                  <a:lnTo>
                    <a:pt x="34" y="157"/>
                  </a:lnTo>
                  <a:lnTo>
                    <a:pt x="29" y="154"/>
                  </a:lnTo>
                  <a:lnTo>
                    <a:pt x="23" y="149"/>
                  </a:lnTo>
                  <a:lnTo>
                    <a:pt x="29" y="141"/>
                  </a:lnTo>
                  <a:lnTo>
                    <a:pt x="23" y="130"/>
                  </a:lnTo>
                  <a:lnTo>
                    <a:pt x="23" y="125"/>
                  </a:lnTo>
                  <a:lnTo>
                    <a:pt x="21" y="117"/>
                  </a:lnTo>
                  <a:lnTo>
                    <a:pt x="26" y="117"/>
                  </a:lnTo>
                  <a:lnTo>
                    <a:pt x="31" y="114"/>
                  </a:lnTo>
                  <a:lnTo>
                    <a:pt x="39" y="112"/>
                  </a:lnTo>
                  <a:lnTo>
                    <a:pt x="42" y="106"/>
                  </a:lnTo>
                  <a:lnTo>
                    <a:pt x="45" y="101"/>
                  </a:lnTo>
                  <a:lnTo>
                    <a:pt x="53" y="96"/>
                  </a:lnTo>
                  <a:lnTo>
                    <a:pt x="58" y="96"/>
                  </a:lnTo>
                  <a:lnTo>
                    <a:pt x="61" y="101"/>
                  </a:lnTo>
                  <a:lnTo>
                    <a:pt x="66" y="98"/>
                  </a:lnTo>
                  <a:lnTo>
                    <a:pt x="69" y="93"/>
                  </a:lnTo>
                  <a:lnTo>
                    <a:pt x="71" y="90"/>
                  </a:lnTo>
                  <a:lnTo>
                    <a:pt x="77" y="88"/>
                  </a:lnTo>
                  <a:lnTo>
                    <a:pt x="85" y="88"/>
                  </a:lnTo>
                  <a:lnTo>
                    <a:pt x="93" y="85"/>
                  </a:lnTo>
                  <a:lnTo>
                    <a:pt x="93" y="80"/>
                  </a:lnTo>
                  <a:lnTo>
                    <a:pt x="93" y="72"/>
                  </a:lnTo>
                  <a:lnTo>
                    <a:pt x="98" y="69"/>
                  </a:lnTo>
                  <a:lnTo>
                    <a:pt x="103" y="72"/>
                  </a:lnTo>
                  <a:lnTo>
                    <a:pt x="106" y="74"/>
                  </a:lnTo>
                  <a:lnTo>
                    <a:pt x="117" y="69"/>
                  </a:lnTo>
                  <a:lnTo>
                    <a:pt x="125" y="61"/>
                  </a:lnTo>
                  <a:lnTo>
                    <a:pt x="135" y="56"/>
                  </a:lnTo>
                  <a:lnTo>
                    <a:pt x="146" y="48"/>
                  </a:lnTo>
                  <a:lnTo>
                    <a:pt x="149" y="37"/>
                  </a:lnTo>
                  <a:lnTo>
                    <a:pt x="149" y="27"/>
                  </a:lnTo>
                  <a:lnTo>
                    <a:pt x="151" y="24"/>
                  </a:lnTo>
                  <a:lnTo>
                    <a:pt x="159" y="21"/>
                  </a:lnTo>
                  <a:lnTo>
                    <a:pt x="170" y="27"/>
                  </a:lnTo>
                  <a:lnTo>
                    <a:pt x="173" y="32"/>
                  </a:lnTo>
                  <a:lnTo>
                    <a:pt x="181" y="32"/>
                  </a:lnTo>
                  <a:lnTo>
                    <a:pt x="183" y="37"/>
                  </a:lnTo>
                  <a:lnTo>
                    <a:pt x="191" y="42"/>
                  </a:lnTo>
                  <a:lnTo>
                    <a:pt x="196" y="37"/>
                  </a:lnTo>
                  <a:lnTo>
                    <a:pt x="199" y="40"/>
                  </a:lnTo>
                  <a:lnTo>
                    <a:pt x="207" y="35"/>
                  </a:lnTo>
                  <a:lnTo>
                    <a:pt x="210" y="35"/>
                  </a:lnTo>
                  <a:lnTo>
                    <a:pt x="218" y="35"/>
                  </a:lnTo>
                  <a:lnTo>
                    <a:pt x="220" y="40"/>
                  </a:lnTo>
                  <a:lnTo>
                    <a:pt x="226" y="42"/>
                  </a:lnTo>
                  <a:lnTo>
                    <a:pt x="228" y="35"/>
                  </a:lnTo>
                  <a:lnTo>
                    <a:pt x="231" y="32"/>
                  </a:lnTo>
                  <a:lnTo>
                    <a:pt x="226" y="29"/>
                  </a:lnTo>
                  <a:lnTo>
                    <a:pt x="220" y="27"/>
                  </a:lnTo>
                  <a:lnTo>
                    <a:pt x="218" y="19"/>
                  </a:lnTo>
                  <a:lnTo>
                    <a:pt x="220" y="13"/>
                  </a:lnTo>
                  <a:lnTo>
                    <a:pt x="226" y="11"/>
                  </a:lnTo>
                  <a:lnTo>
                    <a:pt x="231" y="8"/>
                  </a:lnTo>
                  <a:lnTo>
                    <a:pt x="234" y="5"/>
                  </a:lnTo>
                  <a:lnTo>
                    <a:pt x="234" y="0"/>
                  </a:lnTo>
                  <a:lnTo>
                    <a:pt x="239" y="0"/>
                  </a:lnTo>
                  <a:lnTo>
                    <a:pt x="244" y="3"/>
                  </a:lnTo>
                  <a:lnTo>
                    <a:pt x="255" y="0"/>
                  </a:lnTo>
                  <a:lnTo>
                    <a:pt x="268" y="3"/>
                  </a:lnTo>
                  <a:lnTo>
                    <a:pt x="268" y="5"/>
                  </a:lnTo>
                  <a:lnTo>
                    <a:pt x="271" y="8"/>
                  </a:lnTo>
                  <a:lnTo>
                    <a:pt x="279" y="11"/>
                  </a:lnTo>
                  <a:lnTo>
                    <a:pt x="287" y="8"/>
                  </a:lnTo>
                  <a:lnTo>
                    <a:pt x="298" y="13"/>
                  </a:lnTo>
                  <a:lnTo>
                    <a:pt x="300" y="19"/>
                  </a:lnTo>
                  <a:lnTo>
                    <a:pt x="303" y="24"/>
                  </a:lnTo>
                  <a:lnTo>
                    <a:pt x="298" y="27"/>
                  </a:lnTo>
                  <a:lnTo>
                    <a:pt x="292" y="24"/>
                  </a:lnTo>
                  <a:lnTo>
                    <a:pt x="287" y="24"/>
                  </a:lnTo>
                  <a:lnTo>
                    <a:pt x="287" y="27"/>
                  </a:lnTo>
                  <a:lnTo>
                    <a:pt x="290" y="35"/>
                  </a:lnTo>
                  <a:lnTo>
                    <a:pt x="290" y="42"/>
                  </a:lnTo>
                  <a:lnTo>
                    <a:pt x="298" y="45"/>
                  </a:lnTo>
                  <a:lnTo>
                    <a:pt x="303" y="48"/>
                  </a:lnTo>
                  <a:lnTo>
                    <a:pt x="306" y="53"/>
                  </a:lnTo>
                  <a:lnTo>
                    <a:pt x="303" y="61"/>
                  </a:lnTo>
                  <a:lnTo>
                    <a:pt x="306" y="66"/>
                  </a:lnTo>
                  <a:lnTo>
                    <a:pt x="308" y="74"/>
                  </a:lnTo>
                  <a:lnTo>
                    <a:pt x="308" y="82"/>
                  </a:lnTo>
                  <a:lnTo>
                    <a:pt x="311" y="93"/>
                  </a:lnTo>
                  <a:lnTo>
                    <a:pt x="314" y="96"/>
                  </a:lnTo>
                  <a:lnTo>
                    <a:pt x="324" y="101"/>
                  </a:lnTo>
                  <a:lnTo>
                    <a:pt x="335" y="101"/>
                  </a:lnTo>
                  <a:lnTo>
                    <a:pt x="338" y="96"/>
                  </a:lnTo>
                  <a:lnTo>
                    <a:pt x="346" y="98"/>
                  </a:lnTo>
                  <a:lnTo>
                    <a:pt x="354" y="104"/>
                  </a:lnTo>
                  <a:lnTo>
                    <a:pt x="359" y="106"/>
                  </a:lnTo>
                  <a:lnTo>
                    <a:pt x="367" y="106"/>
                  </a:lnTo>
                  <a:lnTo>
                    <a:pt x="372" y="104"/>
                  </a:lnTo>
                  <a:lnTo>
                    <a:pt x="385" y="104"/>
                  </a:lnTo>
                  <a:lnTo>
                    <a:pt x="396" y="104"/>
                  </a:lnTo>
                  <a:lnTo>
                    <a:pt x="404" y="104"/>
                  </a:lnTo>
                  <a:lnTo>
                    <a:pt x="409" y="112"/>
                  </a:lnTo>
                  <a:lnTo>
                    <a:pt x="415" y="114"/>
                  </a:lnTo>
                  <a:lnTo>
                    <a:pt x="420" y="114"/>
                  </a:lnTo>
                  <a:lnTo>
                    <a:pt x="425" y="114"/>
                  </a:lnTo>
                  <a:lnTo>
                    <a:pt x="431" y="117"/>
                  </a:lnTo>
                  <a:lnTo>
                    <a:pt x="433" y="122"/>
                  </a:lnTo>
                  <a:lnTo>
                    <a:pt x="433" y="130"/>
                  </a:lnTo>
                  <a:lnTo>
                    <a:pt x="436" y="141"/>
                  </a:lnTo>
                  <a:lnTo>
                    <a:pt x="444" y="146"/>
                  </a:lnTo>
                  <a:lnTo>
                    <a:pt x="447" y="152"/>
                  </a:lnTo>
                  <a:lnTo>
                    <a:pt x="444" y="157"/>
                  </a:lnTo>
                  <a:lnTo>
                    <a:pt x="439" y="159"/>
                  </a:lnTo>
                  <a:lnTo>
                    <a:pt x="439" y="165"/>
                  </a:lnTo>
                  <a:lnTo>
                    <a:pt x="436" y="170"/>
                  </a:lnTo>
                  <a:lnTo>
                    <a:pt x="436" y="175"/>
                  </a:lnTo>
                  <a:lnTo>
                    <a:pt x="428" y="181"/>
                  </a:lnTo>
                  <a:lnTo>
                    <a:pt x="428" y="183"/>
                  </a:lnTo>
                  <a:lnTo>
                    <a:pt x="423" y="186"/>
                  </a:lnTo>
                  <a:lnTo>
                    <a:pt x="417" y="191"/>
                  </a:lnTo>
                  <a:lnTo>
                    <a:pt x="423" y="194"/>
                  </a:lnTo>
                  <a:lnTo>
                    <a:pt x="425" y="197"/>
                  </a:lnTo>
                  <a:lnTo>
                    <a:pt x="433" y="202"/>
                  </a:lnTo>
                  <a:lnTo>
                    <a:pt x="439" y="199"/>
                  </a:lnTo>
                  <a:lnTo>
                    <a:pt x="444" y="199"/>
                  </a:lnTo>
                  <a:lnTo>
                    <a:pt x="447" y="202"/>
                  </a:lnTo>
                  <a:lnTo>
                    <a:pt x="452" y="205"/>
                  </a:lnTo>
                  <a:lnTo>
                    <a:pt x="455" y="210"/>
                  </a:lnTo>
                  <a:lnTo>
                    <a:pt x="457" y="215"/>
                  </a:lnTo>
                  <a:lnTo>
                    <a:pt x="457" y="221"/>
                  </a:lnTo>
                  <a:lnTo>
                    <a:pt x="452" y="221"/>
                  </a:lnTo>
                  <a:lnTo>
                    <a:pt x="447" y="223"/>
                  </a:lnTo>
                  <a:lnTo>
                    <a:pt x="449" y="231"/>
                  </a:lnTo>
                  <a:lnTo>
                    <a:pt x="455" y="231"/>
                  </a:lnTo>
                  <a:lnTo>
                    <a:pt x="457" y="239"/>
                  </a:lnTo>
                  <a:lnTo>
                    <a:pt x="463" y="242"/>
                  </a:lnTo>
                  <a:lnTo>
                    <a:pt x="473" y="242"/>
                  </a:lnTo>
                  <a:lnTo>
                    <a:pt x="479" y="242"/>
                  </a:lnTo>
                  <a:lnTo>
                    <a:pt x="481" y="239"/>
                  </a:lnTo>
                  <a:lnTo>
                    <a:pt x="487" y="234"/>
                  </a:lnTo>
                  <a:lnTo>
                    <a:pt x="492" y="237"/>
                  </a:lnTo>
                  <a:lnTo>
                    <a:pt x="495" y="242"/>
                  </a:lnTo>
                  <a:lnTo>
                    <a:pt x="500" y="242"/>
                  </a:lnTo>
                  <a:lnTo>
                    <a:pt x="503" y="239"/>
                  </a:lnTo>
                  <a:lnTo>
                    <a:pt x="511" y="237"/>
                  </a:lnTo>
                  <a:lnTo>
                    <a:pt x="516" y="242"/>
                  </a:lnTo>
                  <a:lnTo>
                    <a:pt x="521" y="247"/>
                  </a:lnTo>
                  <a:lnTo>
                    <a:pt x="521" y="253"/>
                  </a:lnTo>
                  <a:lnTo>
                    <a:pt x="521" y="258"/>
                  </a:lnTo>
                  <a:lnTo>
                    <a:pt x="527" y="261"/>
                  </a:lnTo>
                  <a:lnTo>
                    <a:pt x="532" y="263"/>
                  </a:lnTo>
                  <a:lnTo>
                    <a:pt x="537" y="263"/>
                  </a:lnTo>
                  <a:lnTo>
                    <a:pt x="545" y="266"/>
                  </a:lnTo>
                  <a:lnTo>
                    <a:pt x="556" y="263"/>
                  </a:lnTo>
                  <a:lnTo>
                    <a:pt x="561" y="263"/>
                  </a:lnTo>
                  <a:lnTo>
                    <a:pt x="569" y="261"/>
                  </a:lnTo>
                  <a:lnTo>
                    <a:pt x="577" y="263"/>
                  </a:lnTo>
                  <a:lnTo>
                    <a:pt x="582" y="266"/>
                  </a:lnTo>
                  <a:lnTo>
                    <a:pt x="588" y="271"/>
                  </a:lnTo>
                  <a:lnTo>
                    <a:pt x="593" y="279"/>
                  </a:lnTo>
                  <a:lnTo>
                    <a:pt x="596" y="282"/>
                  </a:lnTo>
                  <a:lnTo>
                    <a:pt x="601" y="287"/>
                  </a:lnTo>
                  <a:lnTo>
                    <a:pt x="604" y="292"/>
                  </a:lnTo>
                  <a:lnTo>
                    <a:pt x="609" y="298"/>
                  </a:lnTo>
                  <a:lnTo>
                    <a:pt x="617" y="295"/>
                  </a:lnTo>
                  <a:lnTo>
                    <a:pt x="630" y="298"/>
                  </a:lnTo>
                  <a:lnTo>
                    <a:pt x="636" y="298"/>
                  </a:lnTo>
                  <a:lnTo>
                    <a:pt x="641" y="300"/>
                  </a:lnTo>
                  <a:lnTo>
                    <a:pt x="649" y="300"/>
                  </a:lnTo>
                  <a:lnTo>
                    <a:pt x="652" y="298"/>
                  </a:lnTo>
                  <a:lnTo>
                    <a:pt x="660" y="295"/>
                  </a:lnTo>
                  <a:lnTo>
                    <a:pt x="662" y="300"/>
                  </a:lnTo>
                  <a:lnTo>
                    <a:pt x="662" y="306"/>
                  </a:lnTo>
                  <a:lnTo>
                    <a:pt x="665" y="308"/>
                  </a:lnTo>
                  <a:lnTo>
                    <a:pt x="673" y="308"/>
                  </a:lnTo>
                  <a:lnTo>
                    <a:pt x="676" y="300"/>
                  </a:lnTo>
                  <a:lnTo>
                    <a:pt x="678" y="295"/>
                  </a:lnTo>
                  <a:lnTo>
                    <a:pt x="681" y="290"/>
                  </a:lnTo>
                  <a:lnTo>
                    <a:pt x="681" y="284"/>
                  </a:lnTo>
                  <a:lnTo>
                    <a:pt x="684" y="282"/>
                  </a:lnTo>
                  <a:lnTo>
                    <a:pt x="686" y="271"/>
                  </a:lnTo>
                  <a:lnTo>
                    <a:pt x="684" y="269"/>
                  </a:lnTo>
                  <a:lnTo>
                    <a:pt x="678" y="266"/>
                  </a:lnTo>
                  <a:lnTo>
                    <a:pt x="676" y="263"/>
                  </a:lnTo>
                  <a:lnTo>
                    <a:pt x="673" y="261"/>
                  </a:lnTo>
                  <a:lnTo>
                    <a:pt x="678" y="255"/>
                  </a:lnTo>
                  <a:lnTo>
                    <a:pt x="678" y="250"/>
                  </a:lnTo>
                  <a:lnTo>
                    <a:pt x="681" y="247"/>
                  </a:lnTo>
                  <a:lnTo>
                    <a:pt x="684" y="242"/>
                  </a:lnTo>
                  <a:lnTo>
                    <a:pt x="689" y="242"/>
                  </a:lnTo>
                  <a:lnTo>
                    <a:pt x="692" y="239"/>
                  </a:lnTo>
                  <a:lnTo>
                    <a:pt x="694" y="234"/>
                  </a:lnTo>
                  <a:lnTo>
                    <a:pt x="700" y="234"/>
                  </a:lnTo>
                  <a:lnTo>
                    <a:pt x="705" y="239"/>
                  </a:lnTo>
                  <a:lnTo>
                    <a:pt x="705" y="245"/>
                  </a:lnTo>
                  <a:lnTo>
                    <a:pt x="708" y="250"/>
                  </a:lnTo>
                  <a:lnTo>
                    <a:pt x="718" y="250"/>
                  </a:lnTo>
                  <a:lnTo>
                    <a:pt x="726" y="250"/>
                  </a:lnTo>
                  <a:lnTo>
                    <a:pt x="739" y="250"/>
                  </a:lnTo>
                  <a:lnTo>
                    <a:pt x="747" y="253"/>
                  </a:lnTo>
                  <a:lnTo>
                    <a:pt x="750" y="258"/>
                  </a:lnTo>
                  <a:lnTo>
                    <a:pt x="747" y="261"/>
                  </a:lnTo>
                  <a:lnTo>
                    <a:pt x="747" y="266"/>
                  </a:lnTo>
                  <a:lnTo>
                    <a:pt x="750" y="269"/>
                  </a:lnTo>
                  <a:lnTo>
                    <a:pt x="753" y="271"/>
                  </a:lnTo>
                  <a:lnTo>
                    <a:pt x="753" y="279"/>
                  </a:lnTo>
                  <a:lnTo>
                    <a:pt x="755" y="282"/>
                  </a:lnTo>
                  <a:lnTo>
                    <a:pt x="763" y="284"/>
                  </a:lnTo>
                  <a:lnTo>
                    <a:pt x="769" y="290"/>
                  </a:lnTo>
                  <a:lnTo>
                    <a:pt x="771" y="290"/>
                  </a:lnTo>
                  <a:lnTo>
                    <a:pt x="774" y="287"/>
                  </a:lnTo>
                  <a:lnTo>
                    <a:pt x="777" y="284"/>
                  </a:lnTo>
                  <a:lnTo>
                    <a:pt x="779" y="290"/>
                  </a:lnTo>
                  <a:lnTo>
                    <a:pt x="785" y="295"/>
                  </a:lnTo>
                  <a:lnTo>
                    <a:pt x="785" y="303"/>
                  </a:lnTo>
                  <a:lnTo>
                    <a:pt x="787" y="308"/>
                  </a:lnTo>
                  <a:lnTo>
                    <a:pt x="790" y="314"/>
                  </a:lnTo>
                  <a:lnTo>
                    <a:pt x="790" y="314"/>
                  </a:lnTo>
                  <a:lnTo>
                    <a:pt x="790" y="31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44"/>
            <p:cNvSpPr>
              <a:spLocks/>
            </p:cNvSpPr>
            <p:nvPr/>
          </p:nvSpPr>
          <p:spPr bwMode="auto">
            <a:xfrm>
              <a:off x="5374" y="2129"/>
              <a:ext cx="790" cy="646"/>
            </a:xfrm>
            <a:custGeom>
              <a:avLst/>
              <a:gdLst>
                <a:gd name="T0" fmla="*/ 747 w 790"/>
                <a:gd name="T1" fmla="*/ 335 h 646"/>
                <a:gd name="T2" fmla="*/ 689 w 790"/>
                <a:gd name="T3" fmla="*/ 370 h 646"/>
                <a:gd name="T4" fmla="*/ 681 w 790"/>
                <a:gd name="T5" fmla="*/ 391 h 646"/>
                <a:gd name="T6" fmla="*/ 697 w 790"/>
                <a:gd name="T7" fmla="*/ 428 h 646"/>
                <a:gd name="T8" fmla="*/ 662 w 790"/>
                <a:gd name="T9" fmla="*/ 449 h 646"/>
                <a:gd name="T10" fmla="*/ 644 w 790"/>
                <a:gd name="T11" fmla="*/ 476 h 646"/>
                <a:gd name="T12" fmla="*/ 614 w 790"/>
                <a:gd name="T13" fmla="*/ 479 h 646"/>
                <a:gd name="T14" fmla="*/ 604 w 790"/>
                <a:gd name="T15" fmla="*/ 449 h 646"/>
                <a:gd name="T16" fmla="*/ 582 w 790"/>
                <a:gd name="T17" fmla="*/ 500 h 646"/>
                <a:gd name="T18" fmla="*/ 580 w 790"/>
                <a:gd name="T19" fmla="*/ 545 h 646"/>
                <a:gd name="T20" fmla="*/ 524 w 790"/>
                <a:gd name="T21" fmla="*/ 553 h 646"/>
                <a:gd name="T22" fmla="*/ 463 w 790"/>
                <a:gd name="T23" fmla="*/ 558 h 646"/>
                <a:gd name="T24" fmla="*/ 447 w 790"/>
                <a:gd name="T25" fmla="*/ 508 h 646"/>
                <a:gd name="T26" fmla="*/ 391 w 790"/>
                <a:gd name="T27" fmla="*/ 521 h 646"/>
                <a:gd name="T28" fmla="*/ 383 w 790"/>
                <a:gd name="T29" fmla="*/ 609 h 646"/>
                <a:gd name="T30" fmla="*/ 338 w 790"/>
                <a:gd name="T31" fmla="*/ 580 h 646"/>
                <a:gd name="T32" fmla="*/ 266 w 790"/>
                <a:gd name="T33" fmla="*/ 561 h 646"/>
                <a:gd name="T34" fmla="*/ 247 w 790"/>
                <a:gd name="T35" fmla="*/ 598 h 646"/>
                <a:gd name="T36" fmla="*/ 255 w 790"/>
                <a:gd name="T37" fmla="*/ 625 h 646"/>
                <a:gd name="T38" fmla="*/ 223 w 790"/>
                <a:gd name="T39" fmla="*/ 630 h 646"/>
                <a:gd name="T40" fmla="*/ 199 w 790"/>
                <a:gd name="T41" fmla="*/ 577 h 646"/>
                <a:gd name="T42" fmla="*/ 167 w 790"/>
                <a:gd name="T43" fmla="*/ 558 h 646"/>
                <a:gd name="T44" fmla="*/ 151 w 790"/>
                <a:gd name="T45" fmla="*/ 537 h 646"/>
                <a:gd name="T46" fmla="*/ 103 w 790"/>
                <a:gd name="T47" fmla="*/ 497 h 646"/>
                <a:gd name="T48" fmla="*/ 53 w 790"/>
                <a:gd name="T49" fmla="*/ 492 h 646"/>
                <a:gd name="T50" fmla="*/ 69 w 790"/>
                <a:gd name="T51" fmla="*/ 455 h 646"/>
                <a:gd name="T52" fmla="*/ 31 w 790"/>
                <a:gd name="T53" fmla="*/ 441 h 646"/>
                <a:gd name="T54" fmla="*/ 13 w 790"/>
                <a:gd name="T55" fmla="*/ 433 h 646"/>
                <a:gd name="T56" fmla="*/ 31 w 790"/>
                <a:gd name="T57" fmla="*/ 372 h 646"/>
                <a:gd name="T58" fmla="*/ 47 w 790"/>
                <a:gd name="T59" fmla="*/ 348 h 646"/>
                <a:gd name="T60" fmla="*/ 31 w 790"/>
                <a:gd name="T61" fmla="*/ 332 h 646"/>
                <a:gd name="T62" fmla="*/ 53 w 790"/>
                <a:gd name="T63" fmla="*/ 282 h 646"/>
                <a:gd name="T64" fmla="*/ 103 w 790"/>
                <a:gd name="T65" fmla="*/ 274 h 646"/>
                <a:gd name="T66" fmla="*/ 82 w 790"/>
                <a:gd name="T67" fmla="*/ 231 h 646"/>
                <a:gd name="T68" fmla="*/ 95 w 790"/>
                <a:gd name="T69" fmla="*/ 234 h 646"/>
                <a:gd name="T70" fmla="*/ 69 w 790"/>
                <a:gd name="T71" fmla="*/ 186 h 646"/>
                <a:gd name="T72" fmla="*/ 23 w 790"/>
                <a:gd name="T73" fmla="*/ 130 h 646"/>
                <a:gd name="T74" fmla="*/ 61 w 790"/>
                <a:gd name="T75" fmla="*/ 101 h 646"/>
                <a:gd name="T76" fmla="*/ 103 w 790"/>
                <a:gd name="T77" fmla="*/ 72 h 646"/>
                <a:gd name="T78" fmla="*/ 170 w 790"/>
                <a:gd name="T79" fmla="*/ 27 h 646"/>
                <a:gd name="T80" fmla="*/ 220 w 790"/>
                <a:gd name="T81" fmla="*/ 40 h 646"/>
                <a:gd name="T82" fmla="*/ 234 w 790"/>
                <a:gd name="T83" fmla="*/ 5 h 646"/>
                <a:gd name="T84" fmla="*/ 298 w 790"/>
                <a:gd name="T85" fmla="*/ 13 h 646"/>
                <a:gd name="T86" fmla="*/ 303 w 790"/>
                <a:gd name="T87" fmla="*/ 48 h 646"/>
                <a:gd name="T88" fmla="*/ 338 w 790"/>
                <a:gd name="T89" fmla="*/ 96 h 646"/>
                <a:gd name="T90" fmla="*/ 415 w 790"/>
                <a:gd name="T91" fmla="*/ 114 h 646"/>
                <a:gd name="T92" fmla="*/ 439 w 790"/>
                <a:gd name="T93" fmla="*/ 159 h 646"/>
                <a:gd name="T94" fmla="*/ 433 w 790"/>
                <a:gd name="T95" fmla="*/ 202 h 646"/>
                <a:gd name="T96" fmla="*/ 449 w 790"/>
                <a:gd name="T97" fmla="*/ 231 h 646"/>
                <a:gd name="T98" fmla="*/ 500 w 790"/>
                <a:gd name="T99" fmla="*/ 242 h 646"/>
                <a:gd name="T100" fmla="*/ 545 w 790"/>
                <a:gd name="T101" fmla="*/ 266 h 646"/>
                <a:gd name="T102" fmla="*/ 604 w 790"/>
                <a:gd name="T103" fmla="*/ 292 h 646"/>
                <a:gd name="T104" fmla="*/ 662 w 790"/>
                <a:gd name="T105" fmla="*/ 306 h 646"/>
                <a:gd name="T106" fmla="*/ 678 w 790"/>
                <a:gd name="T107" fmla="*/ 266 h 646"/>
                <a:gd name="T108" fmla="*/ 700 w 790"/>
                <a:gd name="T109" fmla="*/ 234 h 646"/>
                <a:gd name="T110" fmla="*/ 747 w 790"/>
                <a:gd name="T111" fmla="*/ 266 h 646"/>
                <a:gd name="T112" fmla="*/ 779 w 790"/>
                <a:gd name="T113" fmla="*/ 290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90" h="646">
                  <a:moveTo>
                    <a:pt x="790" y="314"/>
                  </a:moveTo>
                  <a:lnTo>
                    <a:pt x="790" y="319"/>
                  </a:lnTo>
                  <a:lnTo>
                    <a:pt x="787" y="322"/>
                  </a:lnTo>
                  <a:lnTo>
                    <a:pt x="782" y="322"/>
                  </a:lnTo>
                  <a:lnTo>
                    <a:pt x="771" y="324"/>
                  </a:lnTo>
                  <a:lnTo>
                    <a:pt x="766" y="327"/>
                  </a:lnTo>
                  <a:lnTo>
                    <a:pt x="758" y="327"/>
                  </a:lnTo>
                  <a:lnTo>
                    <a:pt x="753" y="327"/>
                  </a:lnTo>
                  <a:lnTo>
                    <a:pt x="750" y="332"/>
                  </a:lnTo>
                  <a:lnTo>
                    <a:pt x="747" y="335"/>
                  </a:lnTo>
                  <a:lnTo>
                    <a:pt x="739" y="335"/>
                  </a:lnTo>
                  <a:lnTo>
                    <a:pt x="731" y="338"/>
                  </a:lnTo>
                  <a:lnTo>
                    <a:pt x="731" y="348"/>
                  </a:lnTo>
                  <a:lnTo>
                    <a:pt x="729" y="351"/>
                  </a:lnTo>
                  <a:lnTo>
                    <a:pt x="718" y="351"/>
                  </a:lnTo>
                  <a:lnTo>
                    <a:pt x="710" y="351"/>
                  </a:lnTo>
                  <a:lnTo>
                    <a:pt x="705" y="354"/>
                  </a:lnTo>
                  <a:lnTo>
                    <a:pt x="702" y="362"/>
                  </a:lnTo>
                  <a:lnTo>
                    <a:pt x="694" y="367"/>
                  </a:lnTo>
                  <a:lnTo>
                    <a:pt x="689" y="370"/>
                  </a:lnTo>
                  <a:lnTo>
                    <a:pt x="684" y="367"/>
                  </a:lnTo>
                  <a:lnTo>
                    <a:pt x="676" y="367"/>
                  </a:lnTo>
                  <a:lnTo>
                    <a:pt x="673" y="372"/>
                  </a:lnTo>
                  <a:lnTo>
                    <a:pt x="676" y="378"/>
                  </a:lnTo>
                  <a:lnTo>
                    <a:pt x="681" y="378"/>
                  </a:lnTo>
                  <a:lnTo>
                    <a:pt x="684" y="378"/>
                  </a:lnTo>
                  <a:lnTo>
                    <a:pt x="692" y="383"/>
                  </a:lnTo>
                  <a:lnTo>
                    <a:pt x="692" y="388"/>
                  </a:lnTo>
                  <a:lnTo>
                    <a:pt x="689" y="391"/>
                  </a:lnTo>
                  <a:lnTo>
                    <a:pt x="681" y="391"/>
                  </a:lnTo>
                  <a:lnTo>
                    <a:pt x="678" y="388"/>
                  </a:lnTo>
                  <a:lnTo>
                    <a:pt x="673" y="391"/>
                  </a:lnTo>
                  <a:lnTo>
                    <a:pt x="673" y="399"/>
                  </a:lnTo>
                  <a:lnTo>
                    <a:pt x="676" y="401"/>
                  </a:lnTo>
                  <a:lnTo>
                    <a:pt x="681" y="404"/>
                  </a:lnTo>
                  <a:lnTo>
                    <a:pt x="684" y="409"/>
                  </a:lnTo>
                  <a:lnTo>
                    <a:pt x="681" y="417"/>
                  </a:lnTo>
                  <a:lnTo>
                    <a:pt x="686" y="420"/>
                  </a:lnTo>
                  <a:lnTo>
                    <a:pt x="692" y="425"/>
                  </a:lnTo>
                  <a:lnTo>
                    <a:pt x="697" y="428"/>
                  </a:lnTo>
                  <a:lnTo>
                    <a:pt x="700" y="433"/>
                  </a:lnTo>
                  <a:lnTo>
                    <a:pt x="694" y="436"/>
                  </a:lnTo>
                  <a:lnTo>
                    <a:pt x="689" y="441"/>
                  </a:lnTo>
                  <a:lnTo>
                    <a:pt x="692" y="447"/>
                  </a:lnTo>
                  <a:lnTo>
                    <a:pt x="689" y="449"/>
                  </a:lnTo>
                  <a:lnTo>
                    <a:pt x="684" y="449"/>
                  </a:lnTo>
                  <a:lnTo>
                    <a:pt x="678" y="452"/>
                  </a:lnTo>
                  <a:lnTo>
                    <a:pt x="670" y="449"/>
                  </a:lnTo>
                  <a:lnTo>
                    <a:pt x="665" y="447"/>
                  </a:lnTo>
                  <a:lnTo>
                    <a:pt x="662" y="449"/>
                  </a:lnTo>
                  <a:lnTo>
                    <a:pt x="662" y="452"/>
                  </a:lnTo>
                  <a:lnTo>
                    <a:pt x="657" y="455"/>
                  </a:lnTo>
                  <a:lnTo>
                    <a:pt x="652" y="449"/>
                  </a:lnTo>
                  <a:lnTo>
                    <a:pt x="649" y="452"/>
                  </a:lnTo>
                  <a:lnTo>
                    <a:pt x="649" y="457"/>
                  </a:lnTo>
                  <a:lnTo>
                    <a:pt x="649" y="465"/>
                  </a:lnTo>
                  <a:lnTo>
                    <a:pt x="654" y="468"/>
                  </a:lnTo>
                  <a:lnTo>
                    <a:pt x="654" y="473"/>
                  </a:lnTo>
                  <a:lnTo>
                    <a:pt x="652" y="479"/>
                  </a:lnTo>
                  <a:lnTo>
                    <a:pt x="644" y="476"/>
                  </a:lnTo>
                  <a:lnTo>
                    <a:pt x="641" y="471"/>
                  </a:lnTo>
                  <a:lnTo>
                    <a:pt x="638" y="468"/>
                  </a:lnTo>
                  <a:lnTo>
                    <a:pt x="633" y="468"/>
                  </a:lnTo>
                  <a:lnTo>
                    <a:pt x="633" y="473"/>
                  </a:lnTo>
                  <a:lnTo>
                    <a:pt x="636" y="476"/>
                  </a:lnTo>
                  <a:lnTo>
                    <a:pt x="633" y="481"/>
                  </a:lnTo>
                  <a:lnTo>
                    <a:pt x="630" y="481"/>
                  </a:lnTo>
                  <a:lnTo>
                    <a:pt x="622" y="484"/>
                  </a:lnTo>
                  <a:lnTo>
                    <a:pt x="614" y="481"/>
                  </a:lnTo>
                  <a:lnTo>
                    <a:pt x="614" y="479"/>
                  </a:lnTo>
                  <a:lnTo>
                    <a:pt x="614" y="473"/>
                  </a:lnTo>
                  <a:lnTo>
                    <a:pt x="620" y="471"/>
                  </a:lnTo>
                  <a:lnTo>
                    <a:pt x="622" y="465"/>
                  </a:lnTo>
                  <a:lnTo>
                    <a:pt x="620" y="463"/>
                  </a:lnTo>
                  <a:lnTo>
                    <a:pt x="617" y="460"/>
                  </a:lnTo>
                  <a:lnTo>
                    <a:pt x="612" y="457"/>
                  </a:lnTo>
                  <a:lnTo>
                    <a:pt x="612" y="452"/>
                  </a:lnTo>
                  <a:lnTo>
                    <a:pt x="612" y="447"/>
                  </a:lnTo>
                  <a:lnTo>
                    <a:pt x="604" y="447"/>
                  </a:lnTo>
                  <a:lnTo>
                    <a:pt x="604" y="449"/>
                  </a:lnTo>
                  <a:lnTo>
                    <a:pt x="601" y="457"/>
                  </a:lnTo>
                  <a:lnTo>
                    <a:pt x="596" y="460"/>
                  </a:lnTo>
                  <a:lnTo>
                    <a:pt x="593" y="468"/>
                  </a:lnTo>
                  <a:lnTo>
                    <a:pt x="588" y="468"/>
                  </a:lnTo>
                  <a:lnTo>
                    <a:pt x="588" y="476"/>
                  </a:lnTo>
                  <a:lnTo>
                    <a:pt x="582" y="487"/>
                  </a:lnTo>
                  <a:lnTo>
                    <a:pt x="574" y="489"/>
                  </a:lnTo>
                  <a:lnTo>
                    <a:pt x="574" y="497"/>
                  </a:lnTo>
                  <a:lnTo>
                    <a:pt x="580" y="500"/>
                  </a:lnTo>
                  <a:lnTo>
                    <a:pt x="582" y="500"/>
                  </a:lnTo>
                  <a:lnTo>
                    <a:pt x="588" y="500"/>
                  </a:lnTo>
                  <a:lnTo>
                    <a:pt x="590" y="505"/>
                  </a:lnTo>
                  <a:lnTo>
                    <a:pt x="598" y="510"/>
                  </a:lnTo>
                  <a:lnTo>
                    <a:pt x="596" y="518"/>
                  </a:lnTo>
                  <a:lnTo>
                    <a:pt x="593" y="526"/>
                  </a:lnTo>
                  <a:lnTo>
                    <a:pt x="585" y="526"/>
                  </a:lnTo>
                  <a:lnTo>
                    <a:pt x="582" y="529"/>
                  </a:lnTo>
                  <a:lnTo>
                    <a:pt x="582" y="537"/>
                  </a:lnTo>
                  <a:lnTo>
                    <a:pt x="582" y="540"/>
                  </a:lnTo>
                  <a:lnTo>
                    <a:pt x="580" y="545"/>
                  </a:lnTo>
                  <a:lnTo>
                    <a:pt x="569" y="556"/>
                  </a:lnTo>
                  <a:lnTo>
                    <a:pt x="561" y="558"/>
                  </a:lnTo>
                  <a:lnTo>
                    <a:pt x="556" y="558"/>
                  </a:lnTo>
                  <a:lnTo>
                    <a:pt x="558" y="553"/>
                  </a:lnTo>
                  <a:lnTo>
                    <a:pt x="553" y="548"/>
                  </a:lnTo>
                  <a:lnTo>
                    <a:pt x="550" y="545"/>
                  </a:lnTo>
                  <a:lnTo>
                    <a:pt x="545" y="545"/>
                  </a:lnTo>
                  <a:lnTo>
                    <a:pt x="537" y="548"/>
                  </a:lnTo>
                  <a:lnTo>
                    <a:pt x="532" y="553"/>
                  </a:lnTo>
                  <a:lnTo>
                    <a:pt x="524" y="553"/>
                  </a:lnTo>
                  <a:lnTo>
                    <a:pt x="513" y="556"/>
                  </a:lnTo>
                  <a:lnTo>
                    <a:pt x="500" y="558"/>
                  </a:lnTo>
                  <a:lnTo>
                    <a:pt x="495" y="556"/>
                  </a:lnTo>
                  <a:lnTo>
                    <a:pt x="492" y="553"/>
                  </a:lnTo>
                  <a:lnTo>
                    <a:pt x="487" y="556"/>
                  </a:lnTo>
                  <a:lnTo>
                    <a:pt x="484" y="561"/>
                  </a:lnTo>
                  <a:lnTo>
                    <a:pt x="476" y="564"/>
                  </a:lnTo>
                  <a:lnTo>
                    <a:pt x="471" y="561"/>
                  </a:lnTo>
                  <a:lnTo>
                    <a:pt x="468" y="558"/>
                  </a:lnTo>
                  <a:lnTo>
                    <a:pt x="463" y="558"/>
                  </a:lnTo>
                  <a:lnTo>
                    <a:pt x="457" y="556"/>
                  </a:lnTo>
                  <a:lnTo>
                    <a:pt x="460" y="548"/>
                  </a:lnTo>
                  <a:lnTo>
                    <a:pt x="457" y="542"/>
                  </a:lnTo>
                  <a:lnTo>
                    <a:pt x="452" y="542"/>
                  </a:lnTo>
                  <a:lnTo>
                    <a:pt x="447" y="542"/>
                  </a:lnTo>
                  <a:lnTo>
                    <a:pt x="444" y="540"/>
                  </a:lnTo>
                  <a:lnTo>
                    <a:pt x="444" y="529"/>
                  </a:lnTo>
                  <a:lnTo>
                    <a:pt x="441" y="524"/>
                  </a:lnTo>
                  <a:lnTo>
                    <a:pt x="444" y="516"/>
                  </a:lnTo>
                  <a:lnTo>
                    <a:pt x="447" y="508"/>
                  </a:lnTo>
                  <a:lnTo>
                    <a:pt x="444" y="505"/>
                  </a:lnTo>
                  <a:lnTo>
                    <a:pt x="436" y="505"/>
                  </a:lnTo>
                  <a:lnTo>
                    <a:pt x="428" y="502"/>
                  </a:lnTo>
                  <a:lnTo>
                    <a:pt x="425" y="500"/>
                  </a:lnTo>
                  <a:lnTo>
                    <a:pt x="417" y="502"/>
                  </a:lnTo>
                  <a:lnTo>
                    <a:pt x="412" y="513"/>
                  </a:lnTo>
                  <a:lnTo>
                    <a:pt x="404" y="521"/>
                  </a:lnTo>
                  <a:lnTo>
                    <a:pt x="399" y="521"/>
                  </a:lnTo>
                  <a:lnTo>
                    <a:pt x="396" y="521"/>
                  </a:lnTo>
                  <a:lnTo>
                    <a:pt x="391" y="521"/>
                  </a:lnTo>
                  <a:lnTo>
                    <a:pt x="391" y="526"/>
                  </a:lnTo>
                  <a:lnTo>
                    <a:pt x="393" y="537"/>
                  </a:lnTo>
                  <a:lnTo>
                    <a:pt x="399" y="558"/>
                  </a:lnTo>
                  <a:lnTo>
                    <a:pt x="399" y="577"/>
                  </a:lnTo>
                  <a:lnTo>
                    <a:pt x="399" y="588"/>
                  </a:lnTo>
                  <a:lnTo>
                    <a:pt x="396" y="598"/>
                  </a:lnTo>
                  <a:lnTo>
                    <a:pt x="396" y="609"/>
                  </a:lnTo>
                  <a:lnTo>
                    <a:pt x="393" y="612"/>
                  </a:lnTo>
                  <a:lnTo>
                    <a:pt x="388" y="609"/>
                  </a:lnTo>
                  <a:lnTo>
                    <a:pt x="383" y="609"/>
                  </a:lnTo>
                  <a:lnTo>
                    <a:pt x="369" y="609"/>
                  </a:lnTo>
                  <a:lnTo>
                    <a:pt x="364" y="606"/>
                  </a:lnTo>
                  <a:lnTo>
                    <a:pt x="364" y="598"/>
                  </a:lnTo>
                  <a:lnTo>
                    <a:pt x="367" y="590"/>
                  </a:lnTo>
                  <a:lnTo>
                    <a:pt x="367" y="580"/>
                  </a:lnTo>
                  <a:lnTo>
                    <a:pt x="364" y="577"/>
                  </a:lnTo>
                  <a:lnTo>
                    <a:pt x="356" y="572"/>
                  </a:lnTo>
                  <a:lnTo>
                    <a:pt x="351" y="572"/>
                  </a:lnTo>
                  <a:lnTo>
                    <a:pt x="346" y="577"/>
                  </a:lnTo>
                  <a:lnTo>
                    <a:pt x="338" y="580"/>
                  </a:lnTo>
                  <a:lnTo>
                    <a:pt x="335" y="580"/>
                  </a:lnTo>
                  <a:lnTo>
                    <a:pt x="335" y="574"/>
                  </a:lnTo>
                  <a:lnTo>
                    <a:pt x="330" y="569"/>
                  </a:lnTo>
                  <a:lnTo>
                    <a:pt x="324" y="572"/>
                  </a:lnTo>
                  <a:lnTo>
                    <a:pt x="316" y="572"/>
                  </a:lnTo>
                  <a:lnTo>
                    <a:pt x="311" y="566"/>
                  </a:lnTo>
                  <a:lnTo>
                    <a:pt x="306" y="561"/>
                  </a:lnTo>
                  <a:lnTo>
                    <a:pt x="298" y="561"/>
                  </a:lnTo>
                  <a:lnTo>
                    <a:pt x="284" y="561"/>
                  </a:lnTo>
                  <a:lnTo>
                    <a:pt x="266" y="561"/>
                  </a:lnTo>
                  <a:lnTo>
                    <a:pt x="250" y="569"/>
                  </a:lnTo>
                  <a:lnTo>
                    <a:pt x="242" y="574"/>
                  </a:lnTo>
                  <a:lnTo>
                    <a:pt x="242" y="577"/>
                  </a:lnTo>
                  <a:lnTo>
                    <a:pt x="247" y="580"/>
                  </a:lnTo>
                  <a:lnTo>
                    <a:pt x="247" y="585"/>
                  </a:lnTo>
                  <a:lnTo>
                    <a:pt x="247" y="588"/>
                  </a:lnTo>
                  <a:lnTo>
                    <a:pt x="244" y="590"/>
                  </a:lnTo>
                  <a:lnTo>
                    <a:pt x="239" y="593"/>
                  </a:lnTo>
                  <a:lnTo>
                    <a:pt x="242" y="596"/>
                  </a:lnTo>
                  <a:lnTo>
                    <a:pt x="247" y="598"/>
                  </a:lnTo>
                  <a:lnTo>
                    <a:pt x="252" y="606"/>
                  </a:lnTo>
                  <a:lnTo>
                    <a:pt x="260" y="606"/>
                  </a:lnTo>
                  <a:lnTo>
                    <a:pt x="274" y="612"/>
                  </a:lnTo>
                  <a:lnTo>
                    <a:pt x="279" y="617"/>
                  </a:lnTo>
                  <a:lnTo>
                    <a:pt x="282" y="622"/>
                  </a:lnTo>
                  <a:lnTo>
                    <a:pt x="276" y="625"/>
                  </a:lnTo>
                  <a:lnTo>
                    <a:pt x="271" y="625"/>
                  </a:lnTo>
                  <a:lnTo>
                    <a:pt x="268" y="619"/>
                  </a:lnTo>
                  <a:lnTo>
                    <a:pt x="260" y="622"/>
                  </a:lnTo>
                  <a:lnTo>
                    <a:pt x="255" y="625"/>
                  </a:lnTo>
                  <a:lnTo>
                    <a:pt x="247" y="625"/>
                  </a:lnTo>
                  <a:lnTo>
                    <a:pt x="244" y="627"/>
                  </a:lnTo>
                  <a:lnTo>
                    <a:pt x="242" y="633"/>
                  </a:lnTo>
                  <a:lnTo>
                    <a:pt x="244" y="638"/>
                  </a:lnTo>
                  <a:lnTo>
                    <a:pt x="242" y="646"/>
                  </a:lnTo>
                  <a:lnTo>
                    <a:pt x="236" y="643"/>
                  </a:lnTo>
                  <a:lnTo>
                    <a:pt x="234" y="638"/>
                  </a:lnTo>
                  <a:lnTo>
                    <a:pt x="231" y="635"/>
                  </a:lnTo>
                  <a:lnTo>
                    <a:pt x="228" y="630"/>
                  </a:lnTo>
                  <a:lnTo>
                    <a:pt x="223" y="630"/>
                  </a:lnTo>
                  <a:lnTo>
                    <a:pt x="215" y="635"/>
                  </a:lnTo>
                  <a:lnTo>
                    <a:pt x="207" y="635"/>
                  </a:lnTo>
                  <a:lnTo>
                    <a:pt x="207" y="627"/>
                  </a:lnTo>
                  <a:lnTo>
                    <a:pt x="207" y="622"/>
                  </a:lnTo>
                  <a:lnTo>
                    <a:pt x="207" y="617"/>
                  </a:lnTo>
                  <a:lnTo>
                    <a:pt x="199" y="606"/>
                  </a:lnTo>
                  <a:lnTo>
                    <a:pt x="202" y="596"/>
                  </a:lnTo>
                  <a:lnTo>
                    <a:pt x="207" y="588"/>
                  </a:lnTo>
                  <a:lnTo>
                    <a:pt x="207" y="582"/>
                  </a:lnTo>
                  <a:lnTo>
                    <a:pt x="199" y="577"/>
                  </a:lnTo>
                  <a:lnTo>
                    <a:pt x="194" y="574"/>
                  </a:lnTo>
                  <a:lnTo>
                    <a:pt x="191" y="569"/>
                  </a:lnTo>
                  <a:lnTo>
                    <a:pt x="191" y="566"/>
                  </a:lnTo>
                  <a:lnTo>
                    <a:pt x="188" y="569"/>
                  </a:lnTo>
                  <a:lnTo>
                    <a:pt x="186" y="572"/>
                  </a:lnTo>
                  <a:lnTo>
                    <a:pt x="183" y="577"/>
                  </a:lnTo>
                  <a:lnTo>
                    <a:pt x="178" y="572"/>
                  </a:lnTo>
                  <a:lnTo>
                    <a:pt x="175" y="566"/>
                  </a:lnTo>
                  <a:lnTo>
                    <a:pt x="170" y="564"/>
                  </a:lnTo>
                  <a:lnTo>
                    <a:pt x="167" y="558"/>
                  </a:lnTo>
                  <a:lnTo>
                    <a:pt x="167" y="553"/>
                  </a:lnTo>
                  <a:lnTo>
                    <a:pt x="165" y="550"/>
                  </a:lnTo>
                  <a:lnTo>
                    <a:pt x="162" y="553"/>
                  </a:lnTo>
                  <a:lnTo>
                    <a:pt x="159" y="558"/>
                  </a:lnTo>
                  <a:lnTo>
                    <a:pt x="151" y="556"/>
                  </a:lnTo>
                  <a:lnTo>
                    <a:pt x="146" y="550"/>
                  </a:lnTo>
                  <a:lnTo>
                    <a:pt x="149" y="548"/>
                  </a:lnTo>
                  <a:lnTo>
                    <a:pt x="151" y="542"/>
                  </a:lnTo>
                  <a:lnTo>
                    <a:pt x="151" y="540"/>
                  </a:lnTo>
                  <a:lnTo>
                    <a:pt x="151" y="537"/>
                  </a:lnTo>
                  <a:lnTo>
                    <a:pt x="146" y="537"/>
                  </a:lnTo>
                  <a:lnTo>
                    <a:pt x="141" y="537"/>
                  </a:lnTo>
                  <a:lnTo>
                    <a:pt x="133" y="532"/>
                  </a:lnTo>
                  <a:lnTo>
                    <a:pt x="133" y="526"/>
                  </a:lnTo>
                  <a:lnTo>
                    <a:pt x="133" y="521"/>
                  </a:lnTo>
                  <a:lnTo>
                    <a:pt x="130" y="516"/>
                  </a:lnTo>
                  <a:lnTo>
                    <a:pt x="125" y="513"/>
                  </a:lnTo>
                  <a:lnTo>
                    <a:pt x="117" y="510"/>
                  </a:lnTo>
                  <a:lnTo>
                    <a:pt x="109" y="508"/>
                  </a:lnTo>
                  <a:lnTo>
                    <a:pt x="103" y="497"/>
                  </a:lnTo>
                  <a:lnTo>
                    <a:pt x="101" y="492"/>
                  </a:lnTo>
                  <a:lnTo>
                    <a:pt x="95" y="487"/>
                  </a:lnTo>
                  <a:lnTo>
                    <a:pt x="90" y="484"/>
                  </a:lnTo>
                  <a:lnTo>
                    <a:pt x="85" y="484"/>
                  </a:lnTo>
                  <a:lnTo>
                    <a:pt x="79" y="487"/>
                  </a:lnTo>
                  <a:lnTo>
                    <a:pt x="74" y="487"/>
                  </a:lnTo>
                  <a:lnTo>
                    <a:pt x="74" y="481"/>
                  </a:lnTo>
                  <a:lnTo>
                    <a:pt x="69" y="481"/>
                  </a:lnTo>
                  <a:lnTo>
                    <a:pt x="61" y="487"/>
                  </a:lnTo>
                  <a:lnTo>
                    <a:pt x="53" y="492"/>
                  </a:lnTo>
                  <a:lnTo>
                    <a:pt x="53" y="484"/>
                  </a:lnTo>
                  <a:lnTo>
                    <a:pt x="55" y="476"/>
                  </a:lnTo>
                  <a:lnTo>
                    <a:pt x="53" y="468"/>
                  </a:lnTo>
                  <a:lnTo>
                    <a:pt x="50" y="463"/>
                  </a:lnTo>
                  <a:lnTo>
                    <a:pt x="50" y="457"/>
                  </a:lnTo>
                  <a:lnTo>
                    <a:pt x="53" y="452"/>
                  </a:lnTo>
                  <a:lnTo>
                    <a:pt x="58" y="455"/>
                  </a:lnTo>
                  <a:lnTo>
                    <a:pt x="63" y="457"/>
                  </a:lnTo>
                  <a:lnTo>
                    <a:pt x="66" y="460"/>
                  </a:lnTo>
                  <a:lnTo>
                    <a:pt x="69" y="455"/>
                  </a:lnTo>
                  <a:lnTo>
                    <a:pt x="66" y="449"/>
                  </a:lnTo>
                  <a:lnTo>
                    <a:pt x="61" y="447"/>
                  </a:lnTo>
                  <a:lnTo>
                    <a:pt x="58" y="441"/>
                  </a:lnTo>
                  <a:lnTo>
                    <a:pt x="58" y="439"/>
                  </a:lnTo>
                  <a:lnTo>
                    <a:pt x="53" y="431"/>
                  </a:lnTo>
                  <a:lnTo>
                    <a:pt x="45" y="431"/>
                  </a:lnTo>
                  <a:lnTo>
                    <a:pt x="39" y="433"/>
                  </a:lnTo>
                  <a:lnTo>
                    <a:pt x="31" y="433"/>
                  </a:lnTo>
                  <a:lnTo>
                    <a:pt x="29" y="436"/>
                  </a:lnTo>
                  <a:lnTo>
                    <a:pt x="31" y="441"/>
                  </a:lnTo>
                  <a:lnTo>
                    <a:pt x="29" y="452"/>
                  </a:lnTo>
                  <a:lnTo>
                    <a:pt x="23" y="452"/>
                  </a:lnTo>
                  <a:lnTo>
                    <a:pt x="18" y="452"/>
                  </a:lnTo>
                  <a:lnTo>
                    <a:pt x="8" y="452"/>
                  </a:lnTo>
                  <a:lnTo>
                    <a:pt x="2" y="452"/>
                  </a:lnTo>
                  <a:lnTo>
                    <a:pt x="0" y="449"/>
                  </a:lnTo>
                  <a:lnTo>
                    <a:pt x="2" y="444"/>
                  </a:lnTo>
                  <a:lnTo>
                    <a:pt x="5" y="439"/>
                  </a:lnTo>
                  <a:lnTo>
                    <a:pt x="8" y="433"/>
                  </a:lnTo>
                  <a:lnTo>
                    <a:pt x="13" y="433"/>
                  </a:lnTo>
                  <a:lnTo>
                    <a:pt x="15" y="428"/>
                  </a:lnTo>
                  <a:lnTo>
                    <a:pt x="13" y="420"/>
                  </a:lnTo>
                  <a:lnTo>
                    <a:pt x="18" y="412"/>
                  </a:lnTo>
                  <a:lnTo>
                    <a:pt x="21" y="412"/>
                  </a:lnTo>
                  <a:lnTo>
                    <a:pt x="23" y="407"/>
                  </a:lnTo>
                  <a:lnTo>
                    <a:pt x="23" y="401"/>
                  </a:lnTo>
                  <a:lnTo>
                    <a:pt x="23" y="396"/>
                  </a:lnTo>
                  <a:lnTo>
                    <a:pt x="23" y="388"/>
                  </a:lnTo>
                  <a:lnTo>
                    <a:pt x="29" y="380"/>
                  </a:lnTo>
                  <a:lnTo>
                    <a:pt x="31" y="372"/>
                  </a:lnTo>
                  <a:lnTo>
                    <a:pt x="31" y="364"/>
                  </a:lnTo>
                  <a:lnTo>
                    <a:pt x="34" y="364"/>
                  </a:lnTo>
                  <a:lnTo>
                    <a:pt x="39" y="364"/>
                  </a:lnTo>
                  <a:lnTo>
                    <a:pt x="47" y="364"/>
                  </a:lnTo>
                  <a:lnTo>
                    <a:pt x="50" y="362"/>
                  </a:lnTo>
                  <a:lnTo>
                    <a:pt x="53" y="359"/>
                  </a:lnTo>
                  <a:lnTo>
                    <a:pt x="53" y="354"/>
                  </a:lnTo>
                  <a:lnTo>
                    <a:pt x="50" y="351"/>
                  </a:lnTo>
                  <a:lnTo>
                    <a:pt x="47" y="351"/>
                  </a:lnTo>
                  <a:lnTo>
                    <a:pt x="47" y="348"/>
                  </a:lnTo>
                  <a:lnTo>
                    <a:pt x="50" y="343"/>
                  </a:lnTo>
                  <a:lnTo>
                    <a:pt x="53" y="343"/>
                  </a:lnTo>
                  <a:lnTo>
                    <a:pt x="58" y="338"/>
                  </a:lnTo>
                  <a:lnTo>
                    <a:pt x="50" y="330"/>
                  </a:lnTo>
                  <a:lnTo>
                    <a:pt x="47" y="330"/>
                  </a:lnTo>
                  <a:lnTo>
                    <a:pt x="42" y="324"/>
                  </a:lnTo>
                  <a:lnTo>
                    <a:pt x="39" y="324"/>
                  </a:lnTo>
                  <a:lnTo>
                    <a:pt x="37" y="330"/>
                  </a:lnTo>
                  <a:lnTo>
                    <a:pt x="34" y="332"/>
                  </a:lnTo>
                  <a:lnTo>
                    <a:pt x="31" y="332"/>
                  </a:lnTo>
                  <a:lnTo>
                    <a:pt x="31" y="324"/>
                  </a:lnTo>
                  <a:lnTo>
                    <a:pt x="31" y="319"/>
                  </a:lnTo>
                  <a:lnTo>
                    <a:pt x="34" y="316"/>
                  </a:lnTo>
                  <a:lnTo>
                    <a:pt x="42" y="311"/>
                  </a:lnTo>
                  <a:lnTo>
                    <a:pt x="50" y="311"/>
                  </a:lnTo>
                  <a:lnTo>
                    <a:pt x="53" y="306"/>
                  </a:lnTo>
                  <a:lnTo>
                    <a:pt x="50" y="298"/>
                  </a:lnTo>
                  <a:lnTo>
                    <a:pt x="47" y="292"/>
                  </a:lnTo>
                  <a:lnTo>
                    <a:pt x="50" y="284"/>
                  </a:lnTo>
                  <a:lnTo>
                    <a:pt x="53" y="282"/>
                  </a:lnTo>
                  <a:lnTo>
                    <a:pt x="58" y="282"/>
                  </a:lnTo>
                  <a:lnTo>
                    <a:pt x="63" y="282"/>
                  </a:lnTo>
                  <a:lnTo>
                    <a:pt x="74" y="284"/>
                  </a:lnTo>
                  <a:lnTo>
                    <a:pt x="79" y="287"/>
                  </a:lnTo>
                  <a:lnTo>
                    <a:pt x="85" y="292"/>
                  </a:lnTo>
                  <a:lnTo>
                    <a:pt x="93" y="290"/>
                  </a:lnTo>
                  <a:lnTo>
                    <a:pt x="98" y="292"/>
                  </a:lnTo>
                  <a:lnTo>
                    <a:pt x="103" y="290"/>
                  </a:lnTo>
                  <a:lnTo>
                    <a:pt x="103" y="282"/>
                  </a:lnTo>
                  <a:lnTo>
                    <a:pt x="103" y="274"/>
                  </a:lnTo>
                  <a:lnTo>
                    <a:pt x="95" y="274"/>
                  </a:lnTo>
                  <a:lnTo>
                    <a:pt x="93" y="266"/>
                  </a:lnTo>
                  <a:lnTo>
                    <a:pt x="87" y="266"/>
                  </a:lnTo>
                  <a:lnTo>
                    <a:pt x="85" y="266"/>
                  </a:lnTo>
                  <a:lnTo>
                    <a:pt x="79" y="263"/>
                  </a:lnTo>
                  <a:lnTo>
                    <a:pt x="79" y="258"/>
                  </a:lnTo>
                  <a:lnTo>
                    <a:pt x="82" y="250"/>
                  </a:lnTo>
                  <a:lnTo>
                    <a:pt x="87" y="245"/>
                  </a:lnTo>
                  <a:lnTo>
                    <a:pt x="87" y="239"/>
                  </a:lnTo>
                  <a:lnTo>
                    <a:pt x="82" y="231"/>
                  </a:lnTo>
                  <a:lnTo>
                    <a:pt x="79" y="231"/>
                  </a:lnTo>
                  <a:lnTo>
                    <a:pt x="74" y="226"/>
                  </a:lnTo>
                  <a:lnTo>
                    <a:pt x="74" y="223"/>
                  </a:lnTo>
                  <a:lnTo>
                    <a:pt x="77" y="221"/>
                  </a:lnTo>
                  <a:lnTo>
                    <a:pt x="79" y="218"/>
                  </a:lnTo>
                  <a:lnTo>
                    <a:pt x="87" y="221"/>
                  </a:lnTo>
                  <a:lnTo>
                    <a:pt x="90" y="223"/>
                  </a:lnTo>
                  <a:lnTo>
                    <a:pt x="90" y="226"/>
                  </a:lnTo>
                  <a:lnTo>
                    <a:pt x="93" y="229"/>
                  </a:lnTo>
                  <a:lnTo>
                    <a:pt x="95" y="234"/>
                  </a:lnTo>
                  <a:lnTo>
                    <a:pt x="101" y="237"/>
                  </a:lnTo>
                  <a:lnTo>
                    <a:pt x="101" y="234"/>
                  </a:lnTo>
                  <a:lnTo>
                    <a:pt x="101" y="221"/>
                  </a:lnTo>
                  <a:lnTo>
                    <a:pt x="103" y="215"/>
                  </a:lnTo>
                  <a:lnTo>
                    <a:pt x="101" y="210"/>
                  </a:lnTo>
                  <a:lnTo>
                    <a:pt x="101" y="202"/>
                  </a:lnTo>
                  <a:lnTo>
                    <a:pt x="93" y="197"/>
                  </a:lnTo>
                  <a:lnTo>
                    <a:pt x="82" y="191"/>
                  </a:lnTo>
                  <a:lnTo>
                    <a:pt x="77" y="189"/>
                  </a:lnTo>
                  <a:lnTo>
                    <a:pt x="69" y="186"/>
                  </a:lnTo>
                  <a:lnTo>
                    <a:pt x="63" y="183"/>
                  </a:lnTo>
                  <a:lnTo>
                    <a:pt x="63" y="175"/>
                  </a:lnTo>
                  <a:lnTo>
                    <a:pt x="58" y="165"/>
                  </a:lnTo>
                  <a:lnTo>
                    <a:pt x="50" y="162"/>
                  </a:lnTo>
                  <a:lnTo>
                    <a:pt x="42" y="159"/>
                  </a:lnTo>
                  <a:lnTo>
                    <a:pt x="34" y="157"/>
                  </a:lnTo>
                  <a:lnTo>
                    <a:pt x="29" y="154"/>
                  </a:lnTo>
                  <a:lnTo>
                    <a:pt x="23" y="149"/>
                  </a:lnTo>
                  <a:lnTo>
                    <a:pt x="29" y="141"/>
                  </a:lnTo>
                  <a:lnTo>
                    <a:pt x="23" y="130"/>
                  </a:lnTo>
                  <a:lnTo>
                    <a:pt x="23" y="125"/>
                  </a:lnTo>
                  <a:lnTo>
                    <a:pt x="21" y="117"/>
                  </a:lnTo>
                  <a:lnTo>
                    <a:pt x="26" y="117"/>
                  </a:lnTo>
                  <a:lnTo>
                    <a:pt x="31" y="114"/>
                  </a:lnTo>
                  <a:lnTo>
                    <a:pt x="39" y="112"/>
                  </a:lnTo>
                  <a:lnTo>
                    <a:pt x="42" y="106"/>
                  </a:lnTo>
                  <a:lnTo>
                    <a:pt x="45" y="101"/>
                  </a:lnTo>
                  <a:lnTo>
                    <a:pt x="53" y="96"/>
                  </a:lnTo>
                  <a:lnTo>
                    <a:pt x="58" y="96"/>
                  </a:lnTo>
                  <a:lnTo>
                    <a:pt x="61" y="101"/>
                  </a:lnTo>
                  <a:lnTo>
                    <a:pt x="66" y="98"/>
                  </a:lnTo>
                  <a:lnTo>
                    <a:pt x="69" y="93"/>
                  </a:lnTo>
                  <a:lnTo>
                    <a:pt x="71" y="90"/>
                  </a:lnTo>
                  <a:lnTo>
                    <a:pt x="77" y="88"/>
                  </a:lnTo>
                  <a:lnTo>
                    <a:pt x="85" y="88"/>
                  </a:lnTo>
                  <a:lnTo>
                    <a:pt x="93" y="85"/>
                  </a:lnTo>
                  <a:lnTo>
                    <a:pt x="93" y="80"/>
                  </a:lnTo>
                  <a:lnTo>
                    <a:pt x="93" y="72"/>
                  </a:lnTo>
                  <a:lnTo>
                    <a:pt x="98" y="69"/>
                  </a:lnTo>
                  <a:lnTo>
                    <a:pt x="103" y="72"/>
                  </a:lnTo>
                  <a:lnTo>
                    <a:pt x="106" y="74"/>
                  </a:lnTo>
                  <a:lnTo>
                    <a:pt x="117" y="69"/>
                  </a:lnTo>
                  <a:lnTo>
                    <a:pt x="125" y="61"/>
                  </a:lnTo>
                  <a:lnTo>
                    <a:pt x="135" y="56"/>
                  </a:lnTo>
                  <a:lnTo>
                    <a:pt x="146" y="48"/>
                  </a:lnTo>
                  <a:lnTo>
                    <a:pt x="149" y="37"/>
                  </a:lnTo>
                  <a:lnTo>
                    <a:pt x="149" y="27"/>
                  </a:lnTo>
                  <a:lnTo>
                    <a:pt x="151" y="24"/>
                  </a:lnTo>
                  <a:lnTo>
                    <a:pt x="159" y="21"/>
                  </a:lnTo>
                  <a:lnTo>
                    <a:pt x="170" y="27"/>
                  </a:lnTo>
                  <a:lnTo>
                    <a:pt x="173" y="32"/>
                  </a:lnTo>
                  <a:lnTo>
                    <a:pt x="181" y="32"/>
                  </a:lnTo>
                  <a:lnTo>
                    <a:pt x="183" y="37"/>
                  </a:lnTo>
                  <a:lnTo>
                    <a:pt x="191" y="42"/>
                  </a:lnTo>
                  <a:lnTo>
                    <a:pt x="196" y="37"/>
                  </a:lnTo>
                  <a:lnTo>
                    <a:pt x="199" y="40"/>
                  </a:lnTo>
                  <a:lnTo>
                    <a:pt x="207" y="35"/>
                  </a:lnTo>
                  <a:lnTo>
                    <a:pt x="210" y="35"/>
                  </a:lnTo>
                  <a:lnTo>
                    <a:pt x="218" y="35"/>
                  </a:lnTo>
                  <a:lnTo>
                    <a:pt x="220" y="40"/>
                  </a:lnTo>
                  <a:lnTo>
                    <a:pt x="226" y="42"/>
                  </a:lnTo>
                  <a:lnTo>
                    <a:pt x="228" y="35"/>
                  </a:lnTo>
                  <a:lnTo>
                    <a:pt x="231" y="32"/>
                  </a:lnTo>
                  <a:lnTo>
                    <a:pt x="226" y="29"/>
                  </a:lnTo>
                  <a:lnTo>
                    <a:pt x="220" y="27"/>
                  </a:lnTo>
                  <a:lnTo>
                    <a:pt x="218" y="19"/>
                  </a:lnTo>
                  <a:lnTo>
                    <a:pt x="220" y="13"/>
                  </a:lnTo>
                  <a:lnTo>
                    <a:pt x="226" y="11"/>
                  </a:lnTo>
                  <a:lnTo>
                    <a:pt x="231" y="8"/>
                  </a:lnTo>
                  <a:lnTo>
                    <a:pt x="234" y="5"/>
                  </a:lnTo>
                  <a:lnTo>
                    <a:pt x="234" y="0"/>
                  </a:lnTo>
                  <a:lnTo>
                    <a:pt x="239" y="0"/>
                  </a:lnTo>
                  <a:lnTo>
                    <a:pt x="244" y="3"/>
                  </a:lnTo>
                  <a:lnTo>
                    <a:pt x="255" y="0"/>
                  </a:lnTo>
                  <a:lnTo>
                    <a:pt x="268" y="3"/>
                  </a:lnTo>
                  <a:lnTo>
                    <a:pt x="268" y="5"/>
                  </a:lnTo>
                  <a:lnTo>
                    <a:pt x="271" y="8"/>
                  </a:lnTo>
                  <a:lnTo>
                    <a:pt x="279" y="11"/>
                  </a:lnTo>
                  <a:lnTo>
                    <a:pt x="287" y="8"/>
                  </a:lnTo>
                  <a:lnTo>
                    <a:pt x="298" y="13"/>
                  </a:lnTo>
                  <a:lnTo>
                    <a:pt x="300" y="19"/>
                  </a:lnTo>
                  <a:lnTo>
                    <a:pt x="303" y="24"/>
                  </a:lnTo>
                  <a:lnTo>
                    <a:pt x="298" y="27"/>
                  </a:lnTo>
                  <a:lnTo>
                    <a:pt x="292" y="24"/>
                  </a:lnTo>
                  <a:lnTo>
                    <a:pt x="287" y="24"/>
                  </a:lnTo>
                  <a:lnTo>
                    <a:pt x="287" y="27"/>
                  </a:lnTo>
                  <a:lnTo>
                    <a:pt x="290" y="35"/>
                  </a:lnTo>
                  <a:lnTo>
                    <a:pt x="290" y="42"/>
                  </a:lnTo>
                  <a:lnTo>
                    <a:pt x="298" y="45"/>
                  </a:lnTo>
                  <a:lnTo>
                    <a:pt x="303" y="48"/>
                  </a:lnTo>
                  <a:lnTo>
                    <a:pt x="306" y="53"/>
                  </a:lnTo>
                  <a:lnTo>
                    <a:pt x="303" y="61"/>
                  </a:lnTo>
                  <a:lnTo>
                    <a:pt x="306" y="66"/>
                  </a:lnTo>
                  <a:lnTo>
                    <a:pt x="308" y="74"/>
                  </a:lnTo>
                  <a:lnTo>
                    <a:pt x="308" y="82"/>
                  </a:lnTo>
                  <a:lnTo>
                    <a:pt x="311" y="93"/>
                  </a:lnTo>
                  <a:lnTo>
                    <a:pt x="314" y="96"/>
                  </a:lnTo>
                  <a:lnTo>
                    <a:pt x="324" y="101"/>
                  </a:lnTo>
                  <a:lnTo>
                    <a:pt x="335" y="101"/>
                  </a:lnTo>
                  <a:lnTo>
                    <a:pt x="338" y="96"/>
                  </a:lnTo>
                  <a:lnTo>
                    <a:pt x="346" y="98"/>
                  </a:lnTo>
                  <a:lnTo>
                    <a:pt x="354" y="104"/>
                  </a:lnTo>
                  <a:lnTo>
                    <a:pt x="359" y="106"/>
                  </a:lnTo>
                  <a:lnTo>
                    <a:pt x="367" y="106"/>
                  </a:lnTo>
                  <a:lnTo>
                    <a:pt x="372" y="104"/>
                  </a:lnTo>
                  <a:lnTo>
                    <a:pt x="385" y="104"/>
                  </a:lnTo>
                  <a:lnTo>
                    <a:pt x="396" y="104"/>
                  </a:lnTo>
                  <a:lnTo>
                    <a:pt x="404" y="104"/>
                  </a:lnTo>
                  <a:lnTo>
                    <a:pt x="409" y="112"/>
                  </a:lnTo>
                  <a:lnTo>
                    <a:pt x="415" y="114"/>
                  </a:lnTo>
                  <a:lnTo>
                    <a:pt x="420" y="114"/>
                  </a:lnTo>
                  <a:lnTo>
                    <a:pt x="425" y="114"/>
                  </a:lnTo>
                  <a:lnTo>
                    <a:pt x="431" y="117"/>
                  </a:lnTo>
                  <a:lnTo>
                    <a:pt x="433" y="122"/>
                  </a:lnTo>
                  <a:lnTo>
                    <a:pt x="433" y="130"/>
                  </a:lnTo>
                  <a:lnTo>
                    <a:pt x="436" y="141"/>
                  </a:lnTo>
                  <a:lnTo>
                    <a:pt x="444" y="146"/>
                  </a:lnTo>
                  <a:lnTo>
                    <a:pt x="447" y="152"/>
                  </a:lnTo>
                  <a:lnTo>
                    <a:pt x="444" y="157"/>
                  </a:lnTo>
                  <a:lnTo>
                    <a:pt x="439" y="159"/>
                  </a:lnTo>
                  <a:lnTo>
                    <a:pt x="439" y="165"/>
                  </a:lnTo>
                  <a:lnTo>
                    <a:pt x="436" y="170"/>
                  </a:lnTo>
                  <a:lnTo>
                    <a:pt x="436" y="175"/>
                  </a:lnTo>
                  <a:lnTo>
                    <a:pt x="428" y="181"/>
                  </a:lnTo>
                  <a:lnTo>
                    <a:pt x="428" y="183"/>
                  </a:lnTo>
                  <a:lnTo>
                    <a:pt x="423" y="186"/>
                  </a:lnTo>
                  <a:lnTo>
                    <a:pt x="417" y="191"/>
                  </a:lnTo>
                  <a:lnTo>
                    <a:pt x="423" y="194"/>
                  </a:lnTo>
                  <a:lnTo>
                    <a:pt x="425" y="197"/>
                  </a:lnTo>
                  <a:lnTo>
                    <a:pt x="433" y="202"/>
                  </a:lnTo>
                  <a:lnTo>
                    <a:pt x="439" y="199"/>
                  </a:lnTo>
                  <a:lnTo>
                    <a:pt x="444" y="199"/>
                  </a:lnTo>
                  <a:lnTo>
                    <a:pt x="447" y="202"/>
                  </a:lnTo>
                  <a:lnTo>
                    <a:pt x="452" y="205"/>
                  </a:lnTo>
                  <a:lnTo>
                    <a:pt x="455" y="210"/>
                  </a:lnTo>
                  <a:lnTo>
                    <a:pt x="457" y="215"/>
                  </a:lnTo>
                  <a:lnTo>
                    <a:pt x="457" y="221"/>
                  </a:lnTo>
                  <a:lnTo>
                    <a:pt x="452" y="221"/>
                  </a:lnTo>
                  <a:lnTo>
                    <a:pt x="447" y="223"/>
                  </a:lnTo>
                  <a:lnTo>
                    <a:pt x="449" y="231"/>
                  </a:lnTo>
                  <a:lnTo>
                    <a:pt x="455" y="231"/>
                  </a:lnTo>
                  <a:lnTo>
                    <a:pt x="457" y="239"/>
                  </a:lnTo>
                  <a:lnTo>
                    <a:pt x="463" y="242"/>
                  </a:lnTo>
                  <a:lnTo>
                    <a:pt x="473" y="242"/>
                  </a:lnTo>
                  <a:lnTo>
                    <a:pt x="479" y="242"/>
                  </a:lnTo>
                  <a:lnTo>
                    <a:pt x="481" y="239"/>
                  </a:lnTo>
                  <a:lnTo>
                    <a:pt x="487" y="234"/>
                  </a:lnTo>
                  <a:lnTo>
                    <a:pt x="492" y="237"/>
                  </a:lnTo>
                  <a:lnTo>
                    <a:pt x="495" y="242"/>
                  </a:lnTo>
                  <a:lnTo>
                    <a:pt x="500" y="242"/>
                  </a:lnTo>
                  <a:lnTo>
                    <a:pt x="503" y="239"/>
                  </a:lnTo>
                  <a:lnTo>
                    <a:pt x="511" y="237"/>
                  </a:lnTo>
                  <a:lnTo>
                    <a:pt x="516" y="242"/>
                  </a:lnTo>
                  <a:lnTo>
                    <a:pt x="521" y="247"/>
                  </a:lnTo>
                  <a:lnTo>
                    <a:pt x="521" y="253"/>
                  </a:lnTo>
                  <a:lnTo>
                    <a:pt x="521" y="258"/>
                  </a:lnTo>
                  <a:lnTo>
                    <a:pt x="527" y="261"/>
                  </a:lnTo>
                  <a:lnTo>
                    <a:pt x="532" y="263"/>
                  </a:lnTo>
                  <a:lnTo>
                    <a:pt x="537" y="263"/>
                  </a:lnTo>
                  <a:lnTo>
                    <a:pt x="545" y="266"/>
                  </a:lnTo>
                  <a:lnTo>
                    <a:pt x="556" y="263"/>
                  </a:lnTo>
                  <a:lnTo>
                    <a:pt x="561" y="263"/>
                  </a:lnTo>
                  <a:lnTo>
                    <a:pt x="569" y="261"/>
                  </a:lnTo>
                  <a:lnTo>
                    <a:pt x="577" y="263"/>
                  </a:lnTo>
                  <a:lnTo>
                    <a:pt x="582" y="266"/>
                  </a:lnTo>
                  <a:lnTo>
                    <a:pt x="588" y="271"/>
                  </a:lnTo>
                  <a:lnTo>
                    <a:pt x="593" y="279"/>
                  </a:lnTo>
                  <a:lnTo>
                    <a:pt x="596" y="282"/>
                  </a:lnTo>
                  <a:lnTo>
                    <a:pt x="601" y="287"/>
                  </a:lnTo>
                  <a:lnTo>
                    <a:pt x="604" y="292"/>
                  </a:lnTo>
                  <a:lnTo>
                    <a:pt x="609" y="298"/>
                  </a:lnTo>
                  <a:lnTo>
                    <a:pt x="617" y="295"/>
                  </a:lnTo>
                  <a:lnTo>
                    <a:pt x="630" y="298"/>
                  </a:lnTo>
                  <a:lnTo>
                    <a:pt x="636" y="298"/>
                  </a:lnTo>
                  <a:lnTo>
                    <a:pt x="641" y="300"/>
                  </a:lnTo>
                  <a:lnTo>
                    <a:pt x="649" y="300"/>
                  </a:lnTo>
                  <a:lnTo>
                    <a:pt x="652" y="298"/>
                  </a:lnTo>
                  <a:lnTo>
                    <a:pt x="660" y="295"/>
                  </a:lnTo>
                  <a:lnTo>
                    <a:pt x="662" y="300"/>
                  </a:lnTo>
                  <a:lnTo>
                    <a:pt x="662" y="306"/>
                  </a:lnTo>
                  <a:lnTo>
                    <a:pt x="665" y="308"/>
                  </a:lnTo>
                  <a:lnTo>
                    <a:pt x="673" y="308"/>
                  </a:lnTo>
                  <a:lnTo>
                    <a:pt x="676" y="300"/>
                  </a:lnTo>
                  <a:lnTo>
                    <a:pt x="678" y="295"/>
                  </a:lnTo>
                  <a:lnTo>
                    <a:pt x="681" y="290"/>
                  </a:lnTo>
                  <a:lnTo>
                    <a:pt x="681" y="284"/>
                  </a:lnTo>
                  <a:lnTo>
                    <a:pt x="684" y="282"/>
                  </a:lnTo>
                  <a:lnTo>
                    <a:pt x="686" y="271"/>
                  </a:lnTo>
                  <a:lnTo>
                    <a:pt x="684" y="269"/>
                  </a:lnTo>
                  <a:lnTo>
                    <a:pt x="678" y="266"/>
                  </a:lnTo>
                  <a:lnTo>
                    <a:pt x="676" y="263"/>
                  </a:lnTo>
                  <a:lnTo>
                    <a:pt x="673" y="261"/>
                  </a:lnTo>
                  <a:lnTo>
                    <a:pt x="678" y="255"/>
                  </a:lnTo>
                  <a:lnTo>
                    <a:pt x="678" y="250"/>
                  </a:lnTo>
                  <a:lnTo>
                    <a:pt x="681" y="247"/>
                  </a:lnTo>
                  <a:lnTo>
                    <a:pt x="684" y="242"/>
                  </a:lnTo>
                  <a:lnTo>
                    <a:pt x="689" y="242"/>
                  </a:lnTo>
                  <a:lnTo>
                    <a:pt x="692" y="239"/>
                  </a:lnTo>
                  <a:lnTo>
                    <a:pt x="694" y="234"/>
                  </a:lnTo>
                  <a:lnTo>
                    <a:pt x="700" y="234"/>
                  </a:lnTo>
                  <a:lnTo>
                    <a:pt x="705" y="239"/>
                  </a:lnTo>
                  <a:lnTo>
                    <a:pt x="705" y="245"/>
                  </a:lnTo>
                  <a:lnTo>
                    <a:pt x="708" y="250"/>
                  </a:lnTo>
                  <a:lnTo>
                    <a:pt x="718" y="250"/>
                  </a:lnTo>
                  <a:lnTo>
                    <a:pt x="726" y="250"/>
                  </a:lnTo>
                  <a:lnTo>
                    <a:pt x="739" y="250"/>
                  </a:lnTo>
                  <a:lnTo>
                    <a:pt x="747" y="253"/>
                  </a:lnTo>
                  <a:lnTo>
                    <a:pt x="750" y="258"/>
                  </a:lnTo>
                  <a:lnTo>
                    <a:pt x="747" y="261"/>
                  </a:lnTo>
                  <a:lnTo>
                    <a:pt x="747" y="266"/>
                  </a:lnTo>
                  <a:lnTo>
                    <a:pt x="750" y="269"/>
                  </a:lnTo>
                  <a:lnTo>
                    <a:pt x="753" y="271"/>
                  </a:lnTo>
                  <a:lnTo>
                    <a:pt x="753" y="279"/>
                  </a:lnTo>
                  <a:lnTo>
                    <a:pt x="755" y="282"/>
                  </a:lnTo>
                  <a:lnTo>
                    <a:pt x="763" y="284"/>
                  </a:lnTo>
                  <a:lnTo>
                    <a:pt x="769" y="290"/>
                  </a:lnTo>
                  <a:lnTo>
                    <a:pt x="771" y="290"/>
                  </a:lnTo>
                  <a:lnTo>
                    <a:pt x="774" y="287"/>
                  </a:lnTo>
                  <a:lnTo>
                    <a:pt x="777" y="284"/>
                  </a:lnTo>
                  <a:lnTo>
                    <a:pt x="779" y="290"/>
                  </a:lnTo>
                  <a:lnTo>
                    <a:pt x="785" y="295"/>
                  </a:lnTo>
                  <a:lnTo>
                    <a:pt x="785" y="303"/>
                  </a:lnTo>
                  <a:lnTo>
                    <a:pt x="787" y="308"/>
                  </a:lnTo>
                  <a:lnTo>
                    <a:pt x="790" y="314"/>
                  </a:lnTo>
                  <a:lnTo>
                    <a:pt x="790" y="314"/>
                  </a:lnTo>
                  <a:lnTo>
                    <a:pt x="790" y="314"/>
                  </a:ln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45"/>
            <p:cNvSpPr>
              <a:spLocks/>
            </p:cNvSpPr>
            <p:nvPr/>
          </p:nvSpPr>
          <p:spPr bwMode="auto">
            <a:xfrm>
              <a:off x="5115" y="2610"/>
              <a:ext cx="1427" cy="1473"/>
            </a:xfrm>
            <a:custGeom>
              <a:avLst/>
              <a:gdLst>
                <a:gd name="T0" fmla="*/ 147 w 536"/>
                <a:gd name="T1" fmla="*/ 15 h 554"/>
                <a:gd name="T2" fmla="*/ 161 w 536"/>
                <a:gd name="T3" fmla="*/ 31 h 554"/>
                <a:gd name="T4" fmla="*/ 175 w 536"/>
                <a:gd name="T5" fmla="*/ 55 h 554"/>
                <a:gd name="T6" fmla="*/ 200 w 536"/>
                <a:gd name="T7" fmla="*/ 54 h 554"/>
                <a:gd name="T8" fmla="*/ 191 w 536"/>
                <a:gd name="T9" fmla="*/ 33 h 554"/>
                <a:gd name="T10" fmla="*/ 235 w 536"/>
                <a:gd name="T11" fmla="*/ 37 h 554"/>
                <a:gd name="T12" fmla="*/ 246 w 536"/>
                <a:gd name="T13" fmla="*/ 15 h 554"/>
                <a:gd name="T14" fmla="*/ 269 w 536"/>
                <a:gd name="T15" fmla="*/ 24 h 554"/>
                <a:gd name="T16" fmla="*/ 302 w 536"/>
                <a:gd name="T17" fmla="*/ 24 h 554"/>
                <a:gd name="T18" fmla="*/ 327 w 536"/>
                <a:gd name="T19" fmla="*/ 36 h 554"/>
                <a:gd name="T20" fmla="*/ 347 w 536"/>
                <a:gd name="T21" fmla="*/ 73 h 554"/>
                <a:gd name="T22" fmla="*/ 382 w 536"/>
                <a:gd name="T23" fmla="*/ 105 h 554"/>
                <a:gd name="T24" fmla="*/ 375 w 536"/>
                <a:gd name="T25" fmla="*/ 140 h 554"/>
                <a:gd name="T26" fmla="*/ 407 w 536"/>
                <a:gd name="T27" fmla="*/ 190 h 554"/>
                <a:gd name="T28" fmla="*/ 453 w 536"/>
                <a:gd name="T29" fmla="*/ 222 h 554"/>
                <a:gd name="T30" fmla="*/ 497 w 536"/>
                <a:gd name="T31" fmla="*/ 266 h 554"/>
                <a:gd name="T32" fmla="*/ 534 w 536"/>
                <a:gd name="T33" fmla="*/ 307 h 554"/>
                <a:gd name="T34" fmla="*/ 497 w 536"/>
                <a:gd name="T35" fmla="*/ 333 h 554"/>
                <a:gd name="T36" fmla="*/ 456 w 536"/>
                <a:gd name="T37" fmla="*/ 381 h 554"/>
                <a:gd name="T38" fmla="*/ 428 w 536"/>
                <a:gd name="T39" fmla="*/ 427 h 554"/>
                <a:gd name="T40" fmla="*/ 446 w 536"/>
                <a:gd name="T41" fmla="*/ 477 h 554"/>
                <a:gd name="T42" fmla="*/ 441 w 536"/>
                <a:gd name="T43" fmla="*/ 515 h 554"/>
                <a:gd name="T44" fmla="*/ 421 w 536"/>
                <a:gd name="T45" fmla="*/ 483 h 554"/>
                <a:gd name="T46" fmla="*/ 380 w 536"/>
                <a:gd name="T47" fmla="*/ 483 h 554"/>
                <a:gd name="T48" fmla="*/ 357 w 536"/>
                <a:gd name="T49" fmla="*/ 491 h 554"/>
                <a:gd name="T50" fmla="*/ 296 w 536"/>
                <a:gd name="T51" fmla="*/ 501 h 554"/>
                <a:gd name="T52" fmla="*/ 262 w 536"/>
                <a:gd name="T53" fmla="*/ 525 h 554"/>
                <a:gd name="T54" fmla="*/ 220 w 536"/>
                <a:gd name="T55" fmla="*/ 534 h 554"/>
                <a:gd name="T56" fmla="*/ 195 w 536"/>
                <a:gd name="T57" fmla="*/ 513 h 554"/>
                <a:gd name="T58" fmla="*/ 157 w 536"/>
                <a:gd name="T59" fmla="*/ 508 h 554"/>
                <a:gd name="T60" fmla="*/ 124 w 536"/>
                <a:gd name="T61" fmla="*/ 553 h 554"/>
                <a:gd name="T62" fmla="*/ 116 w 536"/>
                <a:gd name="T63" fmla="*/ 527 h 554"/>
                <a:gd name="T64" fmla="*/ 87 w 536"/>
                <a:gd name="T65" fmla="*/ 502 h 554"/>
                <a:gd name="T66" fmla="*/ 71 w 536"/>
                <a:gd name="T67" fmla="*/ 497 h 554"/>
                <a:gd name="T68" fmla="*/ 119 w 536"/>
                <a:gd name="T69" fmla="*/ 487 h 554"/>
                <a:gd name="T70" fmla="*/ 119 w 536"/>
                <a:gd name="T71" fmla="*/ 443 h 554"/>
                <a:gd name="T72" fmla="*/ 117 w 536"/>
                <a:gd name="T73" fmla="*/ 391 h 554"/>
                <a:gd name="T74" fmla="*/ 127 w 536"/>
                <a:gd name="T75" fmla="*/ 355 h 554"/>
                <a:gd name="T76" fmla="*/ 138 w 536"/>
                <a:gd name="T77" fmla="*/ 318 h 554"/>
                <a:gd name="T78" fmla="*/ 156 w 536"/>
                <a:gd name="T79" fmla="*/ 320 h 554"/>
                <a:gd name="T80" fmla="*/ 159 w 536"/>
                <a:gd name="T81" fmla="*/ 298 h 554"/>
                <a:gd name="T82" fmla="*/ 154 w 536"/>
                <a:gd name="T83" fmla="*/ 266 h 554"/>
                <a:gd name="T84" fmla="*/ 130 w 536"/>
                <a:gd name="T85" fmla="*/ 235 h 554"/>
                <a:gd name="T86" fmla="*/ 123 w 536"/>
                <a:gd name="T87" fmla="*/ 203 h 554"/>
                <a:gd name="T88" fmla="*/ 122 w 536"/>
                <a:gd name="T89" fmla="*/ 177 h 554"/>
                <a:gd name="T90" fmla="*/ 101 w 536"/>
                <a:gd name="T91" fmla="*/ 178 h 554"/>
                <a:gd name="T92" fmla="*/ 93 w 536"/>
                <a:gd name="T93" fmla="*/ 163 h 554"/>
                <a:gd name="T94" fmla="*/ 83 w 536"/>
                <a:gd name="T95" fmla="*/ 148 h 554"/>
                <a:gd name="T96" fmla="*/ 72 w 536"/>
                <a:gd name="T97" fmla="*/ 131 h 554"/>
                <a:gd name="T98" fmla="*/ 54 w 536"/>
                <a:gd name="T99" fmla="*/ 130 h 554"/>
                <a:gd name="T100" fmla="*/ 39 w 536"/>
                <a:gd name="T101" fmla="*/ 140 h 554"/>
                <a:gd name="T102" fmla="*/ 46 w 536"/>
                <a:gd name="T103" fmla="*/ 149 h 554"/>
                <a:gd name="T104" fmla="*/ 27 w 536"/>
                <a:gd name="T105" fmla="*/ 163 h 554"/>
                <a:gd name="T106" fmla="*/ 12 w 536"/>
                <a:gd name="T107" fmla="*/ 153 h 554"/>
                <a:gd name="T108" fmla="*/ 10 w 536"/>
                <a:gd name="T109" fmla="*/ 126 h 554"/>
                <a:gd name="T110" fmla="*/ 2 w 536"/>
                <a:gd name="T111" fmla="*/ 86 h 554"/>
                <a:gd name="T112" fmla="*/ 22 w 536"/>
                <a:gd name="T113" fmla="*/ 76 h 554"/>
                <a:gd name="T114" fmla="*/ 49 w 536"/>
                <a:gd name="T115" fmla="*/ 79 h 554"/>
                <a:gd name="T116" fmla="*/ 58 w 536"/>
                <a:gd name="T117" fmla="*/ 54 h 554"/>
                <a:gd name="T118" fmla="*/ 73 w 536"/>
                <a:gd name="T119" fmla="*/ 53 h 554"/>
                <a:gd name="T120" fmla="*/ 93 w 536"/>
                <a:gd name="T121" fmla="*/ 26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36" h="554">
                  <a:moveTo>
                    <a:pt x="117" y="4"/>
                  </a:moveTo>
                  <a:cubicBezTo>
                    <a:pt x="120" y="2"/>
                    <a:pt x="120" y="2"/>
                    <a:pt x="120" y="2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6" y="2"/>
                    <a:pt x="126" y="2"/>
                    <a:pt x="126" y="2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131" y="1"/>
                    <a:pt x="131" y="1"/>
                    <a:pt x="131" y="1"/>
                  </a:cubicBezTo>
                  <a:cubicBezTo>
                    <a:pt x="133" y="2"/>
                    <a:pt x="133" y="2"/>
                    <a:pt x="133" y="2"/>
                  </a:cubicBezTo>
                  <a:cubicBezTo>
                    <a:pt x="135" y="4"/>
                    <a:pt x="135" y="4"/>
                    <a:pt x="135" y="4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38" y="10"/>
                    <a:pt x="138" y="10"/>
                    <a:pt x="138" y="10"/>
                  </a:cubicBezTo>
                  <a:cubicBezTo>
                    <a:pt x="141" y="11"/>
                    <a:pt x="141" y="11"/>
                    <a:pt x="141" y="11"/>
                  </a:cubicBezTo>
                  <a:cubicBezTo>
                    <a:pt x="144" y="12"/>
                    <a:pt x="144" y="12"/>
                    <a:pt x="144" y="12"/>
                  </a:cubicBezTo>
                  <a:cubicBezTo>
                    <a:pt x="146" y="13"/>
                    <a:pt x="146" y="13"/>
                    <a:pt x="146" y="13"/>
                  </a:cubicBezTo>
                  <a:cubicBezTo>
                    <a:pt x="147" y="15"/>
                    <a:pt x="147" y="15"/>
                    <a:pt x="147" y="15"/>
                  </a:cubicBezTo>
                  <a:cubicBezTo>
                    <a:pt x="147" y="17"/>
                    <a:pt x="147" y="17"/>
                    <a:pt x="147" y="17"/>
                  </a:cubicBezTo>
                  <a:cubicBezTo>
                    <a:pt x="148" y="20"/>
                    <a:pt x="148" y="20"/>
                    <a:pt x="148" y="20"/>
                  </a:cubicBezTo>
                  <a:cubicBezTo>
                    <a:pt x="150" y="21"/>
                    <a:pt x="150" y="21"/>
                    <a:pt x="150" y="21"/>
                  </a:cubicBezTo>
                  <a:cubicBezTo>
                    <a:pt x="152" y="21"/>
                    <a:pt x="152" y="21"/>
                    <a:pt x="152" y="21"/>
                  </a:cubicBezTo>
                  <a:cubicBezTo>
                    <a:pt x="154" y="21"/>
                    <a:pt x="154" y="21"/>
                    <a:pt x="154" y="21"/>
                  </a:cubicBezTo>
                  <a:cubicBezTo>
                    <a:pt x="154" y="22"/>
                    <a:pt x="154" y="22"/>
                    <a:pt x="154" y="22"/>
                  </a:cubicBezTo>
                  <a:cubicBezTo>
                    <a:pt x="154" y="24"/>
                    <a:pt x="154" y="24"/>
                    <a:pt x="154" y="24"/>
                  </a:cubicBezTo>
                  <a:cubicBezTo>
                    <a:pt x="153" y="25"/>
                    <a:pt x="153" y="25"/>
                    <a:pt x="153" y="25"/>
                  </a:cubicBezTo>
                  <a:cubicBezTo>
                    <a:pt x="152" y="26"/>
                    <a:pt x="152" y="26"/>
                    <a:pt x="152" y="26"/>
                  </a:cubicBezTo>
                  <a:cubicBezTo>
                    <a:pt x="154" y="28"/>
                    <a:pt x="154" y="28"/>
                    <a:pt x="154" y="28"/>
                  </a:cubicBezTo>
                  <a:cubicBezTo>
                    <a:pt x="157" y="29"/>
                    <a:pt x="157" y="29"/>
                    <a:pt x="157" y="29"/>
                  </a:cubicBezTo>
                  <a:cubicBezTo>
                    <a:pt x="158" y="27"/>
                    <a:pt x="158" y="27"/>
                    <a:pt x="158" y="27"/>
                  </a:cubicBezTo>
                  <a:cubicBezTo>
                    <a:pt x="159" y="26"/>
                    <a:pt x="159" y="26"/>
                    <a:pt x="159" y="26"/>
                  </a:cubicBezTo>
                  <a:cubicBezTo>
                    <a:pt x="160" y="27"/>
                    <a:pt x="160" y="27"/>
                    <a:pt x="160" y="27"/>
                  </a:cubicBezTo>
                  <a:cubicBezTo>
                    <a:pt x="160" y="29"/>
                    <a:pt x="160" y="29"/>
                    <a:pt x="160" y="29"/>
                  </a:cubicBezTo>
                  <a:cubicBezTo>
                    <a:pt x="161" y="31"/>
                    <a:pt x="161" y="31"/>
                    <a:pt x="161" y="31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4" y="35"/>
                    <a:pt x="164" y="35"/>
                    <a:pt x="164" y="35"/>
                  </a:cubicBezTo>
                  <a:cubicBezTo>
                    <a:pt x="166" y="36"/>
                    <a:pt x="166" y="36"/>
                    <a:pt x="166" y="36"/>
                  </a:cubicBezTo>
                  <a:cubicBezTo>
                    <a:pt x="167" y="35"/>
                    <a:pt x="167" y="35"/>
                    <a:pt x="167" y="35"/>
                  </a:cubicBezTo>
                  <a:cubicBezTo>
                    <a:pt x="168" y="33"/>
                    <a:pt x="168" y="33"/>
                    <a:pt x="168" y="33"/>
                  </a:cubicBezTo>
                  <a:cubicBezTo>
                    <a:pt x="169" y="32"/>
                    <a:pt x="169" y="32"/>
                    <a:pt x="169" y="32"/>
                  </a:cubicBezTo>
                  <a:cubicBezTo>
                    <a:pt x="169" y="33"/>
                    <a:pt x="169" y="33"/>
                    <a:pt x="169" y="33"/>
                  </a:cubicBezTo>
                  <a:cubicBezTo>
                    <a:pt x="170" y="35"/>
                    <a:pt x="170" y="35"/>
                    <a:pt x="170" y="35"/>
                  </a:cubicBezTo>
                  <a:cubicBezTo>
                    <a:pt x="172" y="36"/>
                    <a:pt x="172" y="36"/>
                    <a:pt x="172" y="36"/>
                  </a:cubicBezTo>
                  <a:cubicBezTo>
                    <a:pt x="175" y="38"/>
                    <a:pt x="175" y="38"/>
                    <a:pt x="175" y="38"/>
                  </a:cubicBezTo>
                  <a:cubicBezTo>
                    <a:pt x="175" y="40"/>
                    <a:pt x="175" y="40"/>
                    <a:pt x="175" y="40"/>
                  </a:cubicBezTo>
                  <a:cubicBezTo>
                    <a:pt x="173" y="43"/>
                    <a:pt x="173" y="43"/>
                    <a:pt x="173" y="43"/>
                  </a:cubicBezTo>
                  <a:cubicBezTo>
                    <a:pt x="172" y="47"/>
                    <a:pt x="172" y="47"/>
                    <a:pt x="172" y="47"/>
                  </a:cubicBezTo>
                  <a:cubicBezTo>
                    <a:pt x="175" y="51"/>
                    <a:pt x="175" y="51"/>
                    <a:pt x="175" y="51"/>
                  </a:cubicBezTo>
                  <a:cubicBezTo>
                    <a:pt x="175" y="53"/>
                    <a:pt x="175" y="53"/>
                    <a:pt x="175" y="53"/>
                  </a:cubicBezTo>
                  <a:cubicBezTo>
                    <a:pt x="175" y="55"/>
                    <a:pt x="175" y="55"/>
                    <a:pt x="175" y="55"/>
                  </a:cubicBezTo>
                  <a:cubicBezTo>
                    <a:pt x="175" y="58"/>
                    <a:pt x="175" y="58"/>
                    <a:pt x="175" y="58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81" y="56"/>
                    <a:pt x="181" y="56"/>
                    <a:pt x="181" y="56"/>
                  </a:cubicBezTo>
                  <a:cubicBezTo>
                    <a:pt x="183" y="56"/>
                    <a:pt x="183" y="56"/>
                    <a:pt x="183" y="56"/>
                  </a:cubicBezTo>
                  <a:cubicBezTo>
                    <a:pt x="184" y="58"/>
                    <a:pt x="184" y="58"/>
                    <a:pt x="184" y="58"/>
                  </a:cubicBezTo>
                  <a:cubicBezTo>
                    <a:pt x="185" y="59"/>
                    <a:pt x="185" y="59"/>
                    <a:pt x="185" y="59"/>
                  </a:cubicBezTo>
                  <a:cubicBezTo>
                    <a:pt x="186" y="61"/>
                    <a:pt x="186" y="61"/>
                    <a:pt x="186" y="61"/>
                  </a:cubicBezTo>
                  <a:cubicBezTo>
                    <a:pt x="188" y="62"/>
                    <a:pt x="188" y="62"/>
                    <a:pt x="188" y="62"/>
                  </a:cubicBezTo>
                  <a:cubicBezTo>
                    <a:pt x="189" y="59"/>
                    <a:pt x="189" y="59"/>
                    <a:pt x="189" y="59"/>
                  </a:cubicBezTo>
                  <a:cubicBezTo>
                    <a:pt x="188" y="57"/>
                    <a:pt x="188" y="57"/>
                    <a:pt x="188" y="57"/>
                  </a:cubicBezTo>
                  <a:cubicBezTo>
                    <a:pt x="189" y="55"/>
                    <a:pt x="189" y="55"/>
                    <a:pt x="189" y="55"/>
                  </a:cubicBezTo>
                  <a:cubicBezTo>
                    <a:pt x="190" y="54"/>
                    <a:pt x="190" y="54"/>
                    <a:pt x="190" y="54"/>
                  </a:cubicBezTo>
                  <a:cubicBezTo>
                    <a:pt x="193" y="54"/>
                    <a:pt x="193" y="54"/>
                    <a:pt x="193" y="54"/>
                  </a:cubicBezTo>
                  <a:cubicBezTo>
                    <a:pt x="195" y="53"/>
                    <a:pt x="195" y="53"/>
                    <a:pt x="195" y="53"/>
                  </a:cubicBezTo>
                  <a:cubicBezTo>
                    <a:pt x="198" y="52"/>
                    <a:pt x="198" y="52"/>
                    <a:pt x="198" y="52"/>
                  </a:cubicBezTo>
                  <a:cubicBezTo>
                    <a:pt x="200" y="54"/>
                    <a:pt x="200" y="54"/>
                    <a:pt x="200" y="54"/>
                  </a:cubicBezTo>
                  <a:cubicBezTo>
                    <a:pt x="201" y="54"/>
                    <a:pt x="201" y="54"/>
                    <a:pt x="201" y="54"/>
                  </a:cubicBezTo>
                  <a:cubicBezTo>
                    <a:pt x="203" y="53"/>
                    <a:pt x="203" y="53"/>
                    <a:pt x="203" y="53"/>
                  </a:cubicBezTo>
                  <a:cubicBezTo>
                    <a:pt x="202" y="51"/>
                    <a:pt x="202" y="51"/>
                    <a:pt x="202" y="51"/>
                  </a:cubicBezTo>
                  <a:cubicBezTo>
                    <a:pt x="200" y="49"/>
                    <a:pt x="200" y="49"/>
                    <a:pt x="200" y="49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2" y="47"/>
                    <a:pt x="192" y="47"/>
                    <a:pt x="192" y="47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7" y="42"/>
                    <a:pt x="187" y="42"/>
                    <a:pt x="187" y="42"/>
                  </a:cubicBezTo>
                  <a:cubicBezTo>
                    <a:pt x="189" y="41"/>
                    <a:pt x="189" y="41"/>
                    <a:pt x="189" y="41"/>
                  </a:cubicBezTo>
                  <a:cubicBezTo>
                    <a:pt x="190" y="40"/>
                    <a:pt x="190" y="40"/>
                    <a:pt x="190" y="40"/>
                  </a:cubicBezTo>
                  <a:cubicBezTo>
                    <a:pt x="190" y="39"/>
                    <a:pt x="190" y="39"/>
                    <a:pt x="190" y="39"/>
                  </a:cubicBezTo>
                  <a:cubicBezTo>
                    <a:pt x="190" y="37"/>
                    <a:pt x="190" y="37"/>
                    <a:pt x="190" y="37"/>
                  </a:cubicBezTo>
                  <a:cubicBezTo>
                    <a:pt x="188" y="36"/>
                    <a:pt x="188" y="36"/>
                    <a:pt x="188" y="36"/>
                  </a:cubicBezTo>
                  <a:cubicBezTo>
                    <a:pt x="188" y="35"/>
                    <a:pt x="188" y="35"/>
                    <a:pt x="188" y="35"/>
                  </a:cubicBezTo>
                  <a:cubicBezTo>
                    <a:pt x="191" y="33"/>
                    <a:pt x="191" y="33"/>
                    <a:pt x="191" y="33"/>
                  </a:cubicBezTo>
                  <a:cubicBezTo>
                    <a:pt x="197" y="30"/>
                    <a:pt x="197" y="30"/>
                    <a:pt x="197" y="30"/>
                  </a:cubicBezTo>
                  <a:cubicBezTo>
                    <a:pt x="204" y="30"/>
                    <a:pt x="204" y="30"/>
                    <a:pt x="204" y="30"/>
                  </a:cubicBezTo>
                  <a:cubicBezTo>
                    <a:pt x="209" y="30"/>
                    <a:pt x="209" y="30"/>
                    <a:pt x="209" y="30"/>
                  </a:cubicBezTo>
                  <a:cubicBezTo>
                    <a:pt x="212" y="30"/>
                    <a:pt x="212" y="30"/>
                    <a:pt x="212" y="30"/>
                  </a:cubicBezTo>
                  <a:cubicBezTo>
                    <a:pt x="214" y="32"/>
                    <a:pt x="214" y="32"/>
                    <a:pt x="214" y="32"/>
                  </a:cubicBezTo>
                  <a:cubicBezTo>
                    <a:pt x="216" y="34"/>
                    <a:pt x="216" y="34"/>
                    <a:pt x="216" y="34"/>
                  </a:cubicBezTo>
                  <a:cubicBezTo>
                    <a:pt x="219" y="35"/>
                    <a:pt x="219" y="35"/>
                    <a:pt x="219" y="35"/>
                  </a:cubicBezTo>
                  <a:cubicBezTo>
                    <a:pt x="221" y="33"/>
                    <a:pt x="221" y="33"/>
                    <a:pt x="221" y="33"/>
                  </a:cubicBezTo>
                  <a:cubicBezTo>
                    <a:pt x="223" y="35"/>
                    <a:pt x="223" y="35"/>
                    <a:pt x="223" y="35"/>
                  </a:cubicBezTo>
                  <a:cubicBezTo>
                    <a:pt x="223" y="37"/>
                    <a:pt x="223" y="37"/>
                    <a:pt x="223" y="37"/>
                  </a:cubicBezTo>
                  <a:cubicBezTo>
                    <a:pt x="224" y="37"/>
                    <a:pt x="224" y="37"/>
                    <a:pt x="224" y="37"/>
                  </a:cubicBezTo>
                  <a:cubicBezTo>
                    <a:pt x="227" y="36"/>
                    <a:pt x="227" y="36"/>
                    <a:pt x="227" y="36"/>
                  </a:cubicBezTo>
                  <a:cubicBezTo>
                    <a:pt x="229" y="34"/>
                    <a:pt x="229" y="34"/>
                    <a:pt x="229" y="34"/>
                  </a:cubicBezTo>
                  <a:cubicBezTo>
                    <a:pt x="231" y="34"/>
                    <a:pt x="231" y="34"/>
                    <a:pt x="231" y="34"/>
                  </a:cubicBezTo>
                  <a:cubicBezTo>
                    <a:pt x="234" y="36"/>
                    <a:pt x="234" y="36"/>
                    <a:pt x="234" y="36"/>
                  </a:cubicBezTo>
                  <a:cubicBezTo>
                    <a:pt x="235" y="37"/>
                    <a:pt x="235" y="37"/>
                    <a:pt x="235" y="37"/>
                  </a:cubicBezTo>
                  <a:cubicBezTo>
                    <a:pt x="235" y="41"/>
                    <a:pt x="235" y="41"/>
                    <a:pt x="235" y="41"/>
                  </a:cubicBezTo>
                  <a:cubicBezTo>
                    <a:pt x="234" y="44"/>
                    <a:pt x="234" y="44"/>
                    <a:pt x="234" y="44"/>
                  </a:cubicBezTo>
                  <a:cubicBezTo>
                    <a:pt x="234" y="47"/>
                    <a:pt x="234" y="47"/>
                    <a:pt x="234" y="47"/>
                  </a:cubicBezTo>
                  <a:cubicBezTo>
                    <a:pt x="237" y="48"/>
                    <a:pt x="237" y="48"/>
                    <a:pt x="237" y="48"/>
                  </a:cubicBezTo>
                  <a:cubicBezTo>
                    <a:pt x="241" y="48"/>
                    <a:pt x="241" y="48"/>
                    <a:pt x="241" y="48"/>
                  </a:cubicBezTo>
                  <a:cubicBezTo>
                    <a:pt x="243" y="48"/>
                    <a:pt x="243" y="48"/>
                    <a:pt x="243" y="48"/>
                  </a:cubicBezTo>
                  <a:cubicBezTo>
                    <a:pt x="245" y="49"/>
                    <a:pt x="245" y="49"/>
                    <a:pt x="245" y="49"/>
                  </a:cubicBezTo>
                  <a:cubicBezTo>
                    <a:pt x="246" y="48"/>
                    <a:pt x="246" y="48"/>
                    <a:pt x="246" y="48"/>
                  </a:cubicBezTo>
                  <a:cubicBezTo>
                    <a:pt x="246" y="44"/>
                    <a:pt x="246" y="44"/>
                    <a:pt x="246" y="44"/>
                  </a:cubicBezTo>
                  <a:cubicBezTo>
                    <a:pt x="247" y="40"/>
                    <a:pt x="247" y="40"/>
                    <a:pt x="247" y="40"/>
                  </a:cubicBezTo>
                  <a:cubicBezTo>
                    <a:pt x="247" y="36"/>
                    <a:pt x="247" y="36"/>
                    <a:pt x="247" y="36"/>
                  </a:cubicBezTo>
                  <a:cubicBezTo>
                    <a:pt x="247" y="29"/>
                    <a:pt x="247" y="29"/>
                    <a:pt x="247" y="29"/>
                  </a:cubicBezTo>
                  <a:cubicBezTo>
                    <a:pt x="245" y="21"/>
                    <a:pt x="245" y="21"/>
                    <a:pt x="245" y="21"/>
                  </a:cubicBezTo>
                  <a:cubicBezTo>
                    <a:pt x="244" y="17"/>
                    <a:pt x="244" y="17"/>
                    <a:pt x="244" y="17"/>
                  </a:cubicBezTo>
                  <a:cubicBezTo>
                    <a:pt x="244" y="15"/>
                    <a:pt x="244" y="15"/>
                    <a:pt x="244" y="15"/>
                  </a:cubicBezTo>
                  <a:cubicBezTo>
                    <a:pt x="246" y="15"/>
                    <a:pt x="246" y="15"/>
                    <a:pt x="246" y="15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49" y="15"/>
                    <a:pt x="249" y="15"/>
                    <a:pt x="249" y="15"/>
                  </a:cubicBezTo>
                  <a:cubicBezTo>
                    <a:pt x="252" y="12"/>
                    <a:pt x="252" y="12"/>
                    <a:pt x="252" y="12"/>
                  </a:cubicBezTo>
                  <a:cubicBezTo>
                    <a:pt x="254" y="9"/>
                    <a:pt x="254" y="9"/>
                    <a:pt x="254" y="9"/>
                  </a:cubicBezTo>
                  <a:cubicBezTo>
                    <a:pt x="257" y="7"/>
                    <a:pt x="257" y="7"/>
                    <a:pt x="257" y="7"/>
                  </a:cubicBezTo>
                  <a:cubicBezTo>
                    <a:pt x="258" y="8"/>
                    <a:pt x="258" y="8"/>
                    <a:pt x="258" y="8"/>
                  </a:cubicBezTo>
                  <a:cubicBezTo>
                    <a:pt x="261" y="9"/>
                    <a:pt x="261" y="9"/>
                    <a:pt x="261" y="9"/>
                  </a:cubicBezTo>
                  <a:cubicBezTo>
                    <a:pt x="264" y="9"/>
                    <a:pt x="264" y="9"/>
                    <a:pt x="264" y="9"/>
                  </a:cubicBezTo>
                  <a:cubicBezTo>
                    <a:pt x="265" y="10"/>
                    <a:pt x="265" y="10"/>
                    <a:pt x="265" y="10"/>
                  </a:cubicBezTo>
                  <a:cubicBezTo>
                    <a:pt x="264" y="13"/>
                    <a:pt x="264" y="13"/>
                    <a:pt x="264" y="13"/>
                  </a:cubicBezTo>
                  <a:cubicBezTo>
                    <a:pt x="263" y="16"/>
                    <a:pt x="263" y="16"/>
                    <a:pt x="263" y="16"/>
                  </a:cubicBezTo>
                  <a:cubicBezTo>
                    <a:pt x="264" y="18"/>
                    <a:pt x="264" y="18"/>
                    <a:pt x="264" y="18"/>
                  </a:cubicBezTo>
                  <a:cubicBezTo>
                    <a:pt x="264" y="22"/>
                    <a:pt x="264" y="22"/>
                    <a:pt x="264" y="22"/>
                  </a:cubicBezTo>
                  <a:cubicBezTo>
                    <a:pt x="265" y="24"/>
                    <a:pt x="265" y="24"/>
                    <a:pt x="265" y="24"/>
                  </a:cubicBezTo>
                  <a:cubicBezTo>
                    <a:pt x="267" y="23"/>
                    <a:pt x="267" y="23"/>
                    <a:pt x="267" y="23"/>
                  </a:cubicBezTo>
                  <a:cubicBezTo>
                    <a:pt x="269" y="24"/>
                    <a:pt x="269" y="24"/>
                    <a:pt x="269" y="24"/>
                  </a:cubicBezTo>
                  <a:cubicBezTo>
                    <a:pt x="270" y="25"/>
                    <a:pt x="270" y="25"/>
                    <a:pt x="270" y="25"/>
                  </a:cubicBezTo>
                  <a:cubicBezTo>
                    <a:pt x="269" y="28"/>
                    <a:pt x="269" y="28"/>
                    <a:pt x="269" y="28"/>
                  </a:cubicBezTo>
                  <a:cubicBezTo>
                    <a:pt x="271" y="29"/>
                    <a:pt x="271" y="29"/>
                    <a:pt x="271" y="29"/>
                  </a:cubicBezTo>
                  <a:cubicBezTo>
                    <a:pt x="273" y="29"/>
                    <a:pt x="273" y="29"/>
                    <a:pt x="273" y="29"/>
                  </a:cubicBezTo>
                  <a:cubicBezTo>
                    <a:pt x="274" y="30"/>
                    <a:pt x="274" y="30"/>
                    <a:pt x="274" y="30"/>
                  </a:cubicBezTo>
                  <a:cubicBezTo>
                    <a:pt x="276" y="31"/>
                    <a:pt x="276" y="31"/>
                    <a:pt x="276" y="31"/>
                  </a:cubicBezTo>
                  <a:cubicBezTo>
                    <a:pt x="279" y="30"/>
                    <a:pt x="279" y="30"/>
                    <a:pt x="279" y="30"/>
                  </a:cubicBezTo>
                  <a:cubicBezTo>
                    <a:pt x="280" y="28"/>
                    <a:pt x="280" y="28"/>
                    <a:pt x="280" y="28"/>
                  </a:cubicBezTo>
                  <a:cubicBezTo>
                    <a:pt x="282" y="27"/>
                    <a:pt x="282" y="27"/>
                    <a:pt x="282" y="27"/>
                  </a:cubicBezTo>
                  <a:cubicBezTo>
                    <a:pt x="283" y="28"/>
                    <a:pt x="283" y="28"/>
                    <a:pt x="283" y="28"/>
                  </a:cubicBezTo>
                  <a:cubicBezTo>
                    <a:pt x="285" y="29"/>
                    <a:pt x="285" y="29"/>
                    <a:pt x="285" y="29"/>
                  </a:cubicBezTo>
                  <a:cubicBezTo>
                    <a:pt x="290" y="28"/>
                    <a:pt x="290" y="28"/>
                    <a:pt x="290" y="28"/>
                  </a:cubicBezTo>
                  <a:cubicBezTo>
                    <a:pt x="294" y="27"/>
                    <a:pt x="294" y="27"/>
                    <a:pt x="294" y="27"/>
                  </a:cubicBezTo>
                  <a:cubicBezTo>
                    <a:pt x="297" y="27"/>
                    <a:pt x="297" y="27"/>
                    <a:pt x="297" y="27"/>
                  </a:cubicBezTo>
                  <a:cubicBezTo>
                    <a:pt x="299" y="25"/>
                    <a:pt x="299" y="25"/>
                    <a:pt x="299" y="25"/>
                  </a:cubicBezTo>
                  <a:cubicBezTo>
                    <a:pt x="302" y="24"/>
                    <a:pt x="302" y="24"/>
                    <a:pt x="302" y="24"/>
                  </a:cubicBezTo>
                  <a:cubicBezTo>
                    <a:pt x="304" y="24"/>
                    <a:pt x="304" y="24"/>
                    <a:pt x="304" y="24"/>
                  </a:cubicBezTo>
                  <a:cubicBezTo>
                    <a:pt x="305" y="25"/>
                    <a:pt x="305" y="25"/>
                    <a:pt x="305" y="25"/>
                  </a:cubicBezTo>
                  <a:cubicBezTo>
                    <a:pt x="307" y="27"/>
                    <a:pt x="307" y="27"/>
                    <a:pt x="307" y="27"/>
                  </a:cubicBezTo>
                  <a:cubicBezTo>
                    <a:pt x="306" y="29"/>
                    <a:pt x="306" y="29"/>
                    <a:pt x="306" y="29"/>
                  </a:cubicBezTo>
                  <a:cubicBezTo>
                    <a:pt x="308" y="29"/>
                    <a:pt x="308" y="29"/>
                    <a:pt x="308" y="29"/>
                  </a:cubicBezTo>
                  <a:cubicBezTo>
                    <a:pt x="311" y="28"/>
                    <a:pt x="311" y="28"/>
                    <a:pt x="311" y="28"/>
                  </a:cubicBezTo>
                  <a:cubicBezTo>
                    <a:pt x="315" y="24"/>
                    <a:pt x="315" y="24"/>
                    <a:pt x="315" y="24"/>
                  </a:cubicBezTo>
                  <a:cubicBezTo>
                    <a:pt x="316" y="22"/>
                    <a:pt x="316" y="22"/>
                    <a:pt x="316" y="22"/>
                  </a:cubicBezTo>
                  <a:cubicBezTo>
                    <a:pt x="317" y="22"/>
                    <a:pt x="317" y="22"/>
                    <a:pt x="317" y="22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1" y="25"/>
                    <a:pt x="321" y="25"/>
                    <a:pt x="321" y="25"/>
                  </a:cubicBezTo>
                  <a:cubicBezTo>
                    <a:pt x="324" y="26"/>
                    <a:pt x="324" y="26"/>
                    <a:pt x="324" y="26"/>
                  </a:cubicBezTo>
                  <a:cubicBezTo>
                    <a:pt x="324" y="30"/>
                    <a:pt x="324" y="30"/>
                    <a:pt x="324" y="30"/>
                  </a:cubicBezTo>
                  <a:cubicBezTo>
                    <a:pt x="323" y="32"/>
                    <a:pt x="323" y="32"/>
                    <a:pt x="323" y="32"/>
                  </a:cubicBezTo>
                  <a:cubicBezTo>
                    <a:pt x="324" y="35"/>
                    <a:pt x="324" y="35"/>
                    <a:pt x="324" y="35"/>
                  </a:cubicBezTo>
                  <a:cubicBezTo>
                    <a:pt x="327" y="36"/>
                    <a:pt x="327" y="36"/>
                    <a:pt x="327" y="36"/>
                  </a:cubicBezTo>
                  <a:cubicBezTo>
                    <a:pt x="330" y="37"/>
                    <a:pt x="330" y="37"/>
                    <a:pt x="330" y="37"/>
                  </a:cubicBezTo>
                  <a:cubicBezTo>
                    <a:pt x="333" y="40"/>
                    <a:pt x="333" y="40"/>
                    <a:pt x="333" y="40"/>
                  </a:cubicBezTo>
                  <a:cubicBezTo>
                    <a:pt x="336" y="41"/>
                    <a:pt x="336" y="41"/>
                    <a:pt x="336" y="41"/>
                  </a:cubicBezTo>
                  <a:cubicBezTo>
                    <a:pt x="335" y="41"/>
                    <a:pt x="336" y="41"/>
                    <a:pt x="336" y="41"/>
                  </a:cubicBezTo>
                  <a:cubicBezTo>
                    <a:pt x="336" y="42"/>
                    <a:pt x="336" y="44"/>
                    <a:pt x="336" y="44"/>
                  </a:cubicBezTo>
                  <a:cubicBezTo>
                    <a:pt x="336" y="44"/>
                    <a:pt x="338" y="46"/>
                    <a:pt x="338" y="46"/>
                  </a:cubicBezTo>
                  <a:cubicBezTo>
                    <a:pt x="338" y="47"/>
                    <a:pt x="339" y="48"/>
                    <a:pt x="338" y="49"/>
                  </a:cubicBezTo>
                  <a:cubicBezTo>
                    <a:pt x="338" y="50"/>
                    <a:pt x="338" y="50"/>
                    <a:pt x="337" y="51"/>
                  </a:cubicBezTo>
                  <a:cubicBezTo>
                    <a:pt x="337" y="51"/>
                    <a:pt x="336" y="51"/>
                    <a:pt x="336" y="52"/>
                  </a:cubicBezTo>
                  <a:cubicBezTo>
                    <a:pt x="336" y="52"/>
                    <a:pt x="336" y="53"/>
                    <a:pt x="337" y="54"/>
                  </a:cubicBezTo>
                  <a:cubicBezTo>
                    <a:pt x="338" y="54"/>
                    <a:pt x="340" y="55"/>
                    <a:pt x="341" y="55"/>
                  </a:cubicBezTo>
                  <a:cubicBezTo>
                    <a:pt x="342" y="56"/>
                    <a:pt x="343" y="58"/>
                    <a:pt x="344" y="58"/>
                  </a:cubicBezTo>
                  <a:cubicBezTo>
                    <a:pt x="345" y="59"/>
                    <a:pt x="346" y="61"/>
                    <a:pt x="346" y="62"/>
                  </a:cubicBezTo>
                  <a:cubicBezTo>
                    <a:pt x="347" y="62"/>
                    <a:pt x="347" y="65"/>
                    <a:pt x="347" y="66"/>
                  </a:cubicBezTo>
                  <a:cubicBezTo>
                    <a:pt x="347" y="66"/>
                    <a:pt x="347" y="68"/>
                    <a:pt x="347" y="69"/>
                  </a:cubicBezTo>
                  <a:cubicBezTo>
                    <a:pt x="347" y="70"/>
                    <a:pt x="347" y="72"/>
                    <a:pt x="347" y="73"/>
                  </a:cubicBezTo>
                  <a:cubicBezTo>
                    <a:pt x="347" y="73"/>
                    <a:pt x="347" y="75"/>
                    <a:pt x="347" y="76"/>
                  </a:cubicBezTo>
                  <a:cubicBezTo>
                    <a:pt x="347" y="76"/>
                    <a:pt x="349" y="77"/>
                    <a:pt x="349" y="77"/>
                  </a:cubicBezTo>
                  <a:cubicBezTo>
                    <a:pt x="350" y="77"/>
                    <a:pt x="352" y="78"/>
                    <a:pt x="353" y="78"/>
                  </a:cubicBezTo>
                  <a:cubicBezTo>
                    <a:pt x="353" y="79"/>
                    <a:pt x="354" y="81"/>
                    <a:pt x="354" y="81"/>
                  </a:cubicBezTo>
                  <a:cubicBezTo>
                    <a:pt x="355" y="82"/>
                    <a:pt x="354" y="84"/>
                    <a:pt x="355" y="84"/>
                  </a:cubicBezTo>
                  <a:cubicBezTo>
                    <a:pt x="356" y="85"/>
                    <a:pt x="358" y="85"/>
                    <a:pt x="358" y="85"/>
                  </a:cubicBezTo>
                  <a:cubicBezTo>
                    <a:pt x="359" y="85"/>
                    <a:pt x="361" y="85"/>
                    <a:pt x="361" y="85"/>
                  </a:cubicBezTo>
                  <a:cubicBezTo>
                    <a:pt x="363" y="85"/>
                    <a:pt x="366" y="89"/>
                    <a:pt x="368" y="91"/>
                  </a:cubicBezTo>
                  <a:cubicBezTo>
                    <a:pt x="369" y="91"/>
                    <a:pt x="371" y="93"/>
                    <a:pt x="373" y="95"/>
                  </a:cubicBezTo>
                  <a:cubicBezTo>
                    <a:pt x="373" y="95"/>
                    <a:pt x="375" y="97"/>
                    <a:pt x="376" y="97"/>
                  </a:cubicBezTo>
                  <a:cubicBezTo>
                    <a:pt x="376" y="97"/>
                    <a:pt x="379" y="97"/>
                    <a:pt x="380" y="97"/>
                  </a:cubicBezTo>
                  <a:cubicBezTo>
                    <a:pt x="381" y="98"/>
                    <a:pt x="381" y="98"/>
                    <a:pt x="381" y="98"/>
                  </a:cubicBezTo>
                  <a:cubicBezTo>
                    <a:pt x="382" y="99"/>
                    <a:pt x="380" y="100"/>
                    <a:pt x="380" y="100"/>
                  </a:cubicBezTo>
                  <a:cubicBezTo>
                    <a:pt x="379" y="101"/>
                    <a:pt x="378" y="102"/>
                    <a:pt x="378" y="102"/>
                  </a:cubicBezTo>
                  <a:cubicBezTo>
                    <a:pt x="378" y="103"/>
                    <a:pt x="378" y="104"/>
                    <a:pt x="378" y="104"/>
                  </a:cubicBezTo>
                  <a:cubicBezTo>
                    <a:pt x="379" y="104"/>
                    <a:pt x="381" y="104"/>
                    <a:pt x="382" y="105"/>
                  </a:cubicBezTo>
                  <a:cubicBezTo>
                    <a:pt x="382" y="105"/>
                    <a:pt x="383" y="105"/>
                    <a:pt x="383" y="106"/>
                  </a:cubicBezTo>
                  <a:cubicBezTo>
                    <a:pt x="384" y="106"/>
                    <a:pt x="386" y="107"/>
                    <a:pt x="386" y="108"/>
                  </a:cubicBezTo>
                  <a:cubicBezTo>
                    <a:pt x="386" y="108"/>
                    <a:pt x="386" y="110"/>
                    <a:pt x="386" y="110"/>
                  </a:cubicBezTo>
                  <a:cubicBezTo>
                    <a:pt x="385" y="111"/>
                    <a:pt x="384" y="112"/>
                    <a:pt x="383" y="113"/>
                  </a:cubicBezTo>
                  <a:cubicBezTo>
                    <a:pt x="383" y="114"/>
                    <a:pt x="383" y="115"/>
                    <a:pt x="383" y="116"/>
                  </a:cubicBezTo>
                  <a:cubicBezTo>
                    <a:pt x="382" y="117"/>
                    <a:pt x="383" y="118"/>
                    <a:pt x="383" y="119"/>
                  </a:cubicBezTo>
                  <a:cubicBezTo>
                    <a:pt x="383" y="119"/>
                    <a:pt x="382" y="121"/>
                    <a:pt x="381" y="121"/>
                  </a:cubicBezTo>
                  <a:cubicBezTo>
                    <a:pt x="380" y="122"/>
                    <a:pt x="379" y="121"/>
                    <a:pt x="378" y="122"/>
                  </a:cubicBezTo>
                  <a:cubicBezTo>
                    <a:pt x="378" y="122"/>
                    <a:pt x="377" y="123"/>
                    <a:pt x="377" y="124"/>
                  </a:cubicBezTo>
                  <a:cubicBezTo>
                    <a:pt x="377" y="125"/>
                    <a:pt x="378" y="126"/>
                    <a:pt x="378" y="127"/>
                  </a:cubicBezTo>
                  <a:cubicBezTo>
                    <a:pt x="378" y="128"/>
                    <a:pt x="378" y="129"/>
                    <a:pt x="378" y="129"/>
                  </a:cubicBezTo>
                  <a:cubicBezTo>
                    <a:pt x="377" y="130"/>
                    <a:pt x="376" y="131"/>
                    <a:pt x="375" y="132"/>
                  </a:cubicBezTo>
                  <a:cubicBezTo>
                    <a:pt x="375" y="132"/>
                    <a:pt x="373" y="132"/>
                    <a:pt x="373" y="133"/>
                  </a:cubicBezTo>
                  <a:cubicBezTo>
                    <a:pt x="372" y="133"/>
                    <a:pt x="371" y="134"/>
                    <a:pt x="371" y="134"/>
                  </a:cubicBezTo>
                  <a:cubicBezTo>
                    <a:pt x="371" y="135"/>
                    <a:pt x="372" y="137"/>
                    <a:pt x="372" y="137"/>
                  </a:cubicBezTo>
                  <a:cubicBezTo>
                    <a:pt x="373" y="138"/>
                    <a:pt x="375" y="140"/>
                    <a:pt x="375" y="140"/>
                  </a:cubicBezTo>
                  <a:cubicBezTo>
                    <a:pt x="376" y="141"/>
                    <a:pt x="379" y="144"/>
                    <a:pt x="380" y="145"/>
                  </a:cubicBezTo>
                  <a:cubicBezTo>
                    <a:pt x="381" y="146"/>
                    <a:pt x="384" y="146"/>
                    <a:pt x="385" y="147"/>
                  </a:cubicBezTo>
                  <a:cubicBezTo>
                    <a:pt x="386" y="147"/>
                    <a:pt x="386" y="148"/>
                    <a:pt x="386" y="149"/>
                  </a:cubicBezTo>
                  <a:cubicBezTo>
                    <a:pt x="387" y="151"/>
                    <a:pt x="386" y="153"/>
                    <a:pt x="387" y="155"/>
                  </a:cubicBezTo>
                  <a:cubicBezTo>
                    <a:pt x="387" y="156"/>
                    <a:pt x="388" y="159"/>
                    <a:pt x="389" y="160"/>
                  </a:cubicBezTo>
                  <a:cubicBezTo>
                    <a:pt x="390" y="161"/>
                    <a:pt x="391" y="164"/>
                    <a:pt x="391" y="166"/>
                  </a:cubicBezTo>
                  <a:cubicBezTo>
                    <a:pt x="392" y="166"/>
                    <a:pt x="393" y="169"/>
                    <a:pt x="393" y="169"/>
                  </a:cubicBezTo>
                  <a:cubicBezTo>
                    <a:pt x="394" y="170"/>
                    <a:pt x="394" y="170"/>
                    <a:pt x="394" y="170"/>
                  </a:cubicBezTo>
                  <a:cubicBezTo>
                    <a:pt x="395" y="171"/>
                    <a:pt x="397" y="171"/>
                    <a:pt x="398" y="171"/>
                  </a:cubicBezTo>
                  <a:cubicBezTo>
                    <a:pt x="398" y="171"/>
                    <a:pt x="399" y="172"/>
                    <a:pt x="399" y="173"/>
                  </a:cubicBezTo>
                  <a:cubicBezTo>
                    <a:pt x="399" y="174"/>
                    <a:pt x="399" y="175"/>
                    <a:pt x="399" y="176"/>
                  </a:cubicBezTo>
                  <a:cubicBezTo>
                    <a:pt x="399" y="177"/>
                    <a:pt x="399" y="178"/>
                    <a:pt x="399" y="179"/>
                  </a:cubicBezTo>
                  <a:cubicBezTo>
                    <a:pt x="399" y="180"/>
                    <a:pt x="400" y="182"/>
                    <a:pt x="400" y="182"/>
                  </a:cubicBezTo>
                  <a:cubicBezTo>
                    <a:pt x="401" y="184"/>
                    <a:pt x="400" y="186"/>
                    <a:pt x="400" y="186"/>
                  </a:cubicBezTo>
                  <a:cubicBezTo>
                    <a:pt x="401" y="187"/>
                    <a:pt x="401" y="188"/>
                    <a:pt x="402" y="188"/>
                  </a:cubicBezTo>
                  <a:cubicBezTo>
                    <a:pt x="403" y="189"/>
                    <a:pt x="406" y="189"/>
                    <a:pt x="407" y="190"/>
                  </a:cubicBezTo>
                  <a:cubicBezTo>
                    <a:pt x="409" y="191"/>
                    <a:pt x="412" y="193"/>
                    <a:pt x="413" y="194"/>
                  </a:cubicBezTo>
                  <a:cubicBezTo>
                    <a:pt x="414" y="195"/>
                    <a:pt x="415" y="199"/>
                    <a:pt x="416" y="200"/>
                  </a:cubicBezTo>
                  <a:cubicBezTo>
                    <a:pt x="417" y="201"/>
                    <a:pt x="418" y="202"/>
                    <a:pt x="419" y="203"/>
                  </a:cubicBezTo>
                  <a:cubicBezTo>
                    <a:pt x="419" y="203"/>
                    <a:pt x="421" y="203"/>
                    <a:pt x="422" y="203"/>
                  </a:cubicBezTo>
                  <a:cubicBezTo>
                    <a:pt x="423" y="204"/>
                    <a:pt x="423" y="204"/>
                    <a:pt x="423" y="204"/>
                  </a:cubicBezTo>
                  <a:cubicBezTo>
                    <a:pt x="424" y="204"/>
                    <a:pt x="425" y="205"/>
                    <a:pt x="426" y="205"/>
                  </a:cubicBezTo>
                  <a:cubicBezTo>
                    <a:pt x="427" y="205"/>
                    <a:pt x="427" y="204"/>
                    <a:pt x="428" y="204"/>
                  </a:cubicBezTo>
                  <a:cubicBezTo>
                    <a:pt x="428" y="203"/>
                    <a:pt x="429" y="202"/>
                    <a:pt x="430" y="202"/>
                  </a:cubicBezTo>
                  <a:cubicBezTo>
                    <a:pt x="430" y="201"/>
                    <a:pt x="432" y="203"/>
                    <a:pt x="433" y="203"/>
                  </a:cubicBezTo>
                  <a:cubicBezTo>
                    <a:pt x="434" y="203"/>
                    <a:pt x="436" y="204"/>
                    <a:pt x="437" y="204"/>
                  </a:cubicBezTo>
                  <a:cubicBezTo>
                    <a:pt x="438" y="205"/>
                    <a:pt x="440" y="207"/>
                    <a:pt x="442" y="207"/>
                  </a:cubicBezTo>
                  <a:cubicBezTo>
                    <a:pt x="442" y="208"/>
                    <a:pt x="445" y="210"/>
                    <a:pt x="445" y="211"/>
                  </a:cubicBezTo>
                  <a:cubicBezTo>
                    <a:pt x="445" y="212"/>
                    <a:pt x="444" y="214"/>
                    <a:pt x="445" y="215"/>
                  </a:cubicBezTo>
                  <a:cubicBezTo>
                    <a:pt x="445" y="215"/>
                    <a:pt x="445" y="216"/>
                    <a:pt x="446" y="216"/>
                  </a:cubicBezTo>
                  <a:cubicBezTo>
                    <a:pt x="446" y="217"/>
                    <a:pt x="448" y="218"/>
                    <a:pt x="449" y="218"/>
                  </a:cubicBezTo>
                  <a:cubicBezTo>
                    <a:pt x="450" y="219"/>
                    <a:pt x="452" y="221"/>
                    <a:pt x="453" y="222"/>
                  </a:cubicBezTo>
                  <a:cubicBezTo>
                    <a:pt x="453" y="222"/>
                    <a:pt x="454" y="225"/>
                    <a:pt x="454" y="226"/>
                  </a:cubicBezTo>
                  <a:cubicBezTo>
                    <a:pt x="455" y="226"/>
                    <a:pt x="456" y="227"/>
                    <a:pt x="456" y="228"/>
                  </a:cubicBezTo>
                  <a:cubicBezTo>
                    <a:pt x="457" y="229"/>
                    <a:pt x="459" y="230"/>
                    <a:pt x="460" y="231"/>
                  </a:cubicBezTo>
                  <a:cubicBezTo>
                    <a:pt x="460" y="232"/>
                    <a:pt x="460" y="234"/>
                    <a:pt x="461" y="236"/>
                  </a:cubicBezTo>
                  <a:cubicBezTo>
                    <a:pt x="461" y="236"/>
                    <a:pt x="462" y="237"/>
                    <a:pt x="462" y="238"/>
                  </a:cubicBezTo>
                  <a:cubicBezTo>
                    <a:pt x="463" y="238"/>
                    <a:pt x="465" y="238"/>
                    <a:pt x="465" y="239"/>
                  </a:cubicBezTo>
                  <a:cubicBezTo>
                    <a:pt x="465" y="239"/>
                    <a:pt x="469" y="238"/>
                    <a:pt x="470" y="238"/>
                  </a:cubicBezTo>
                  <a:cubicBezTo>
                    <a:pt x="471" y="238"/>
                    <a:pt x="473" y="239"/>
                    <a:pt x="475" y="239"/>
                  </a:cubicBezTo>
                  <a:cubicBezTo>
                    <a:pt x="476" y="240"/>
                    <a:pt x="478" y="241"/>
                    <a:pt x="479" y="242"/>
                  </a:cubicBezTo>
                  <a:cubicBezTo>
                    <a:pt x="481" y="244"/>
                    <a:pt x="484" y="247"/>
                    <a:pt x="485" y="249"/>
                  </a:cubicBezTo>
                  <a:cubicBezTo>
                    <a:pt x="486" y="250"/>
                    <a:pt x="487" y="252"/>
                    <a:pt x="487" y="253"/>
                  </a:cubicBezTo>
                  <a:cubicBezTo>
                    <a:pt x="487" y="255"/>
                    <a:pt x="486" y="257"/>
                    <a:pt x="487" y="258"/>
                  </a:cubicBezTo>
                  <a:cubicBezTo>
                    <a:pt x="487" y="259"/>
                    <a:pt x="488" y="260"/>
                    <a:pt x="488" y="260"/>
                  </a:cubicBezTo>
                  <a:cubicBezTo>
                    <a:pt x="490" y="260"/>
                    <a:pt x="491" y="262"/>
                    <a:pt x="492" y="262"/>
                  </a:cubicBezTo>
                  <a:cubicBezTo>
                    <a:pt x="492" y="262"/>
                    <a:pt x="494" y="264"/>
                    <a:pt x="495" y="264"/>
                  </a:cubicBezTo>
                  <a:cubicBezTo>
                    <a:pt x="495" y="265"/>
                    <a:pt x="497" y="266"/>
                    <a:pt x="497" y="266"/>
                  </a:cubicBezTo>
                  <a:cubicBezTo>
                    <a:pt x="498" y="266"/>
                    <a:pt x="498" y="264"/>
                    <a:pt x="499" y="264"/>
                  </a:cubicBezTo>
                  <a:cubicBezTo>
                    <a:pt x="499" y="263"/>
                    <a:pt x="500" y="262"/>
                    <a:pt x="501" y="262"/>
                  </a:cubicBezTo>
                  <a:cubicBezTo>
                    <a:pt x="501" y="262"/>
                    <a:pt x="503" y="262"/>
                    <a:pt x="503" y="262"/>
                  </a:cubicBezTo>
                  <a:cubicBezTo>
                    <a:pt x="505" y="262"/>
                    <a:pt x="506" y="263"/>
                    <a:pt x="508" y="263"/>
                  </a:cubicBezTo>
                  <a:cubicBezTo>
                    <a:pt x="509" y="263"/>
                    <a:pt x="510" y="265"/>
                    <a:pt x="512" y="266"/>
                  </a:cubicBezTo>
                  <a:cubicBezTo>
                    <a:pt x="513" y="267"/>
                    <a:pt x="514" y="270"/>
                    <a:pt x="514" y="271"/>
                  </a:cubicBezTo>
                  <a:cubicBezTo>
                    <a:pt x="515" y="272"/>
                    <a:pt x="516" y="274"/>
                    <a:pt x="517" y="275"/>
                  </a:cubicBezTo>
                  <a:cubicBezTo>
                    <a:pt x="518" y="275"/>
                    <a:pt x="520" y="275"/>
                    <a:pt x="521" y="276"/>
                  </a:cubicBezTo>
                  <a:cubicBezTo>
                    <a:pt x="522" y="276"/>
                    <a:pt x="524" y="277"/>
                    <a:pt x="525" y="278"/>
                  </a:cubicBezTo>
                  <a:cubicBezTo>
                    <a:pt x="526" y="278"/>
                    <a:pt x="528" y="281"/>
                    <a:pt x="529" y="282"/>
                  </a:cubicBezTo>
                  <a:cubicBezTo>
                    <a:pt x="531" y="283"/>
                    <a:pt x="533" y="285"/>
                    <a:pt x="533" y="287"/>
                  </a:cubicBezTo>
                  <a:cubicBezTo>
                    <a:pt x="534" y="288"/>
                    <a:pt x="532" y="292"/>
                    <a:pt x="533" y="293"/>
                  </a:cubicBezTo>
                  <a:cubicBezTo>
                    <a:pt x="533" y="294"/>
                    <a:pt x="534" y="296"/>
                    <a:pt x="535" y="296"/>
                  </a:cubicBezTo>
                  <a:cubicBezTo>
                    <a:pt x="535" y="297"/>
                    <a:pt x="535" y="300"/>
                    <a:pt x="535" y="301"/>
                  </a:cubicBezTo>
                  <a:cubicBezTo>
                    <a:pt x="535" y="302"/>
                    <a:pt x="533" y="304"/>
                    <a:pt x="533" y="305"/>
                  </a:cubicBezTo>
                  <a:cubicBezTo>
                    <a:pt x="533" y="305"/>
                    <a:pt x="534" y="307"/>
                    <a:pt x="534" y="307"/>
                  </a:cubicBezTo>
                  <a:cubicBezTo>
                    <a:pt x="534" y="308"/>
                    <a:pt x="534" y="310"/>
                    <a:pt x="534" y="310"/>
                  </a:cubicBezTo>
                  <a:cubicBezTo>
                    <a:pt x="534" y="311"/>
                    <a:pt x="534" y="314"/>
                    <a:pt x="534" y="316"/>
                  </a:cubicBezTo>
                  <a:cubicBezTo>
                    <a:pt x="534" y="316"/>
                    <a:pt x="535" y="318"/>
                    <a:pt x="536" y="319"/>
                  </a:cubicBezTo>
                  <a:cubicBezTo>
                    <a:pt x="536" y="320"/>
                    <a:pt x="534" y="323"/>
                    <a:pt x="534" y="324"/>
                  </a:cubicBezTo>
                  <a:cubicBezTo>
                    <a:pt x="534" y="324"/>
                    <a:pt x="534" y="327"/>
                    <a:pt x="533" y="327"/>
                  </a:cubicBezTo>
                  <a:cubicBezTo>
                    <a:pt x="533" y="328"/>
                    <a:pt x="532" y="329"/>
                    <a:pt x="531" y="330"/>
                  </a:cubicBezTo>
                  <a:cubicBezTo>
                    <a:pt x="530" y="330"/>
                    <a:pt x="529" y="331"/>
                    <a:pt x="528" y="331"/>
                  </a:cubicBezTo>
                  <a:cubicBezTo>
                    <a:pt x="527" y="331"/>
                    <a:pt x="526" y="331"/>
                    <a:pt x="525" y="332"/>
                  </a:cubicBezTo>
                  <a:cubicBezTo>
                    <a:pt x="525" y="333"/>
                    <a:pt x="526" y="335"/>
                    <a:pt x="525" y="337"/>
                  </a:cubicBezTo>
                  <a:cubicBezTo>
                    <a:pt x="525" y="337"/>
                    <a:pt x="524" y="340"/>
                    <a:pt x="523" y="340"/>
                  </a:cubicBezTo>
                  <a:cubicBezTo>
                    <a:pt x="523" y="340"/>
                    <a:pt x="521" y="338"/>
                    <a:pt x="521" y="338"/>
                  </a:cubicBezTo>
                  <a:cubicBezTo>
                    <a:pt x="520" y="337"/>
                    <a:pt x="516" y="334"/>
                    <a:pt x="514" y="333"/>
                  </a:cubicBezTo>
                  <a:cubicBezTo>
                    <a:pt x="512" y="332"/>
                    <a:pt x="508" y="330"/>
                    <a:pt x="505" y="330"/>
                  </a:cubicBezTo>
                  <a:cubicBezTo>
                    <a:pt x="504" y="330"/>
                    <a:pt x="502" y="329"/>
                    <a:pt x="501" y="329"/>
                  </a:cubicBezTo>
                  <a:cubicBezTo>
                    <a:pt x="500" y="329"/>
                    <a:pt x="499" y="329"/>
                    <a:pt x="498" y="329"/>
                  </a:cubicBezTo>
                  <a:cubicBezTo>
                    <a:pt x="497" y="330"/>
                    <a:pt x="497" y="332"/>
                    <a:pt x="497" y="333"/>
                  </a:cubicBezTo>
                  <a:cubicBezTo>
                    <a:pt x="496" y="333"/>
                    <a:pt x="494" y="334"/>
                    <a:pt x="493" y="334"/>
                  </a:cubicBezTo>
                  <a:cubicBezTo>
                    <a:pt x="492" y="334"/>
                    <a:pt x="491" y="333"/>
                    <a:pt x="491" y="334"/>
                  </a:cubicBezTo>
                  <a:cubicBezTo>
                    <a:pt x="490" y="334"/>
                    <a:pt x="491" y="335"/>
                    <a:pt x="491" y="336"/>
                  </a:cubicBezTo>
                  <a:cubicBezTo>
                    <a:pt x="491" y="337"/>
                    <a:pt x="492" y="338"/>
                    <a:pt x="492" y="340"/>
                  </a:cubicBezTo>
                  <a:cubicBezTo>
                    <a:pt x="492" y="341"/>
                    <a:pt x="492" y="342"/>
                    <a:pt x="492" y="344"/>
                  </a:cubicBezTo>
                  <a:cubicBezTo>
                    <a:pt x="492" y="345"/>
                    <a:pt x="492" y="347"/>
                    <a:pt x="492" y="348"/>
                  </a:cubicBezTo>
                  <a:cubicBezTo>
                    <a:pt x="492" y="349"/>
                    <a:pt x="492" y="351"/>
                    <a:pt x="492" y="352"/>
                  </a:cubicBezTo>
                  <a:cubicBezTo>
                    <a:pt x="492" y="353"/>
                    <a:pt x="492" y="356"/>
                    <a:pt x="492" y="357"/>
                  </a:cubicBezTo>
                  <a:cubicBezTo>
                    <a:pt x="491" y="359"/>
                    <a:pt x="490" y="361"/>
                    <a:pt x="490" y="363"/>
                  </a:cubicBezTo>
                  <a:cubicBezTo>
                    <a:pt x="489" y="365"/>
                    <a:pt x="487" y="368"/>
                    <a:pt x="486" y="369"/>
                  </a:cubicBezTo>
                  <a:cubicBezTo>
                    <a:pt x="484" y="370"/>
                    <a:pt x="482" y="372"/>
                    <a:pt x="480" y="372"/>
                  </a:cubicBezTo>
                  <a:cubicBezTo>
                    <a:pt x="479" y="374"/>
                    <a:pt x="477" y="376"/>
                    <a:pt x="476" y="377"/>
                  </a:cubicBezTo>
                  <a:cubicBezTo>
                    <a:pt x="475" y="378"/>
                    <a:pt x="472" y="378"/>
                    <a:pt x="471" y="378"/>
                  </a:cubicBezTo>
                  <a:cubicBezTo>
                    <a:pt x="469" y="378"/>
                    <a:pt x="467" y="378"/>
                    <a:pt x="466" y="378"/>
                  </a:cubicBezTo>
                  <a:cubicBezTo>
                    <a:pt x="465" y="378"/>
                    <a:pt x="462" y="379"/>
                    <a:pt x="461" y="379"/>
                  </a:cubicBezTo>
                  <a:cubicBezTo>
                    <a:pt x="460" y="379"/>
                    <a:pt x="457" y="381"/>
                    <a:pt x="456" y="381"/>
                  </a:cubicBezTo>
                  <a:cubicBezTo>
                    <a:pt x="455" y="382"/>
                    <a:pt x="453" y="383"/>
                    <a:pt x="451" y="383"/>
                  </a:cubicBezTo>
                  <a:cubicBezTo>
                    <a:pt x="450" y="383"/>
                    <a:pt x="448" y="383"/>
                    <a:pt x="447" y="385"/>
                  </a:cubicBezTo>
                  <a:cubicBezTo>
                    <a:pt x="446" y="385"/>
                    <a:pt x="445" y="387"/>
                    <a:pt x="444" y="389"/>
                  </a:cubicBezTo>
                  <a:cubicBezTo>
                    <a:pt x="443" y="390"/>
                    <a:pt x="442" y="392"/>
                    <a:pt x="441" y="393"/>
                  </a:cubicBezTo>
                  <a:cubicBezTo>
                    <a:pt x="440" y="394"/>
                    <a:pt x="438" y="394"/>
                    <a:pt x="437" y="394"/>
                  </a:cubicBezTo>
                  <a:cubicBezTo>
                    <a:pt x="436" y="394"/>
                    <a:pt x="433" y="394"/>
                    <a:pt x="432" y="394"/>
                  </a:cubicBezTo>
                  <a:cubicBezTo>
                    <a:pt x="431" y="394"/>
                    <a:pt x="430" y="396"/>
                    <a:pt x="430" y="397"/>
                  </a:cubicBezTo>
                  <a:cubicBezTo>
                    <a:pt x="429" y="397"/>
                    <a:pt x="428" y="400"/>
                    <a:pt x="427" y="401"/>
                  </a:cubicBezTo>
                  <a:cubicBezTo>
                    <a:pt x="427" y="402"/>
                    <a:pt x="425" y="404"/>
                    <a:pt x="425" y="405"/>
                  </a:cubicBezTo>
                  <a:cubicBezTo>
                    <a:pt x="424" y="405"/>
                    <a:pt x="421" y="407"/>
                    <a:pt x="421" y="408"/>
                  </a:cubicBezTo>
                  <a:cubicBezTo>
                    <a:pt x="420" y="408"/>
                    <a:pt x="419" y="409"/>
                    <a:pt x="418" y="409"/>
                  </a:cubicBezTo>
                  <a:cubicBezTo>
                    <a:pt x="418" y="411"/>
                    <a:pt x="418" y="413"/>
                    <a:pt x="418" y="414"/>
                  </a:cubicBezTo>
                  <a:cubicBezTo>
                    <a:pt x="419" y="415"/>
                    <a:pt x="419" y="417"/>
                    <a:pt x="420" y="417"/>
                  </a:cubicBezTo>
                  <a:cubicBezTo>
                    <a:pt x="420" y="419"/>
                    <a:pt x="422" y="420"/>
                    <a:pt x="423" y="422"/>
                  </a:cubicBezTo>
                  <a:cubicBezTo>
                    <a:pt x="424" y="422"/>
                    <a:pt x="426" y="423"/>
                    <a:pt x="427" y="424"/>
                  </a:cubicBezTo>
                  <a:cubicBezTo>
                    <a:pt x="428" y="424"/>
                    <a:pt x="428" y="426"/>
                    <a:pt x="428" y="427"/>
                  </a:cubicBezTo>
                  <a:cubicBezTo>
                    <a:pt x="429" y="428"/>
                    <a:pt x="430" y="431"/>
                    <a:pt x="431" y="433"/>
                  </a:cubicBezTo>
                  <a:cubicBezTo>
                    <a:pt x="431" y="433"/>
                    <a:pt x="432" y="434"/>
                    <a:pt x="432" y="435"/>
                  </a:cubicBezTo>
                  <a:cubicBezTo>
                    <a:pt x="433" y="435"/>
                    <a:pt x="435" y="437"/>
                    <a:pt x="436" y="437"/>
                  </a:cubicBezTo>
                  <a:cubicBezTo>
                    <a:pt x="436" y="437"/>
                    <a:pt x="438" y="437"/>
                    <a:pt x="439" y="437"/>
                  </a:cubicBezTo>
                  <a:cubicBezTo>
                    <a:pt x="439" y="437"/>
                    <a:pt x="439" y="439"/>
                    <a:pt x="439" y="441"/>
                  </a:cubicBezTo>
                  <a:cubicBezTo>
                    <a:pt x="440" y="441"/>
                    <a:pt x="442" y="443"/>
                    <a:pt x="442" y="445"/>
                  </a:cubicBezTo>
                  <a:cubicBezTo>
                    <a:pt x="442" y="445"/>
                    <a:pt x="443" y="447"/>
                    <a:pt x="444" y="448"/>
                  </a:cubicBezTo>
                  <a:cubicBezTo>
                    <a:pt x="445" y="449"/>
                    <a:pt x="447" y="450"/>
                    <a:pt x="447" y="452"/>
                  </a:cubicBezTo>
                  <a:cubicBezTo>
                    <a:pt x="448" y="452"/>
                    <a:pt x="449" y="454"/>
                    <a:pt x="449" y="454"/>
                  </a:cubicBezTo>
                  <a:cubicBezTo>
                    <a:pt x="448" y="456"/>
                    <a:pt x="447" y="457"/>
                    <a:pt x="447" y="458"/>
                  </a:cubicBezTo>
                  <a:cubicBezTo>
                    <a:pt x="447" y="458"/>
                    <a:pt x="445" y="460"/>
                    <a:pt x="444" y="461"/>
                  </a:cubicBezTo>
                  <a:cubicBezTo>
                    <a:pt x="443" y="463"/>
                    <a:pt x="443" y="466"/>
                    <a:pt x="442" y="467"/>
                  </a:cubicBezTo>
                  <a:cubicBezTo>
                    <a:pt x="442" y="468"/>
                    <a:pt x="440" y="471"/>
                    <a:pt x="440" y="472"/>
                  </a:cubicBezTo>
                  <a:cubicBezTo>
                    <a:pt x="440" y="473"/>
                    <a:pt x="439" y="475"/>
                    <a:pt x="439" y="476"/>
                  </a:cubicBezTo>
                  <a:cubicBezTo>
                    <a:pt x="440" y="476"/>
                    <a:pt x="441" y="477"/>
                    <a:pt x="442" y="477"/>
                  </a:cubicBezTo>
                  <a:cubicBezTo>
                    <a:pt x="443" y="478"/>
                    <a:pt x="445" y="477"/>
                    <a:pt x="446" y="477"/>
                  </a:cubicBezTo>
                  <a:cubicBezTo>
                    <a:pt x="447" y="476"/>
                    <a:pt x="449" y="475"/>
                    <a:pt x="449" y="475"/>
                  </a:cubicBezTo>
                  <a:cubicBezTo>
                    <a:pt x="450" y="475"/>
                    <a:pt x="452" y="476"/>
                    <a:pt x="453" y="476"/>
                  </a:cubicBezTo>
                  <a:cubicBezTo>
                    <a:pt x="454" y="477"/>
                    <a:pt x="456" y="479"/>
                    <a:pt x="457" y="480"/>
                  </a:cubicBezTo>
                  <a:cubicBezTo>
                    <a:pt x="457" y="482"/>
                    <a:pt x="457" y="483"/>
                    <a:pt x="458" y="484"/>
                  </a:cubicBezTo>
                  <a:cubicBezTo>
                    <a:pt x="458" y="485"/>
                    <a:pt x="459" y="486"/>
                    <a:pt x="459" y="487"/>
                  </a:cubicBezTo>
                  <a:cubicBezTo>
                    <a:pt x="460" y="488"/>
                    <a:pt x="460" y="490"/>
                    <a:pt x="460" y="491"/>
                  </a:cubicBezTo>
                  <a:cubicBezTo>
                    <a:pt x="460" y="491"/>
                    <a:pt x="458" y="493"/>
                    <a:pt x="458" y="494"/>
                  </a:cubicBezTo>
                  <a:cubicBezTo>
                    <a:pt x="457" y="494"/>
                    <a:pt x="456" y="497"/>
                    <a:pt x="456" y="497"/>
                  </a:cubicBezTo>
                  <a:cubicBezTo>
                    <a:pt x="454" y="499"/>
                    <a:pt x="454" y="502"/>
                    <a:pt x="454" y="504"/>
                  </a:cubicBezTo>
                  <a:cubicBezTo>
                    <a:pt x="454" y="505"/>
                    <a:pt x="453" y="507"/>
                    <a:pt x="454" y="508"/>
                  </a:cubicBezTo>
                  <a:cubicBezTo>
                    <a:pt x="454" y="509"/>
                    <a:pt x="455" y="510"/>
                    <a:pt x="455" y="510"/>
                  </a:cubicBezTo>
                  <a:cubicBezTo>
                    <a:pt x="455" y="511"/>
                    <a:pt x="454" y="512"/>
                    <a:pt x="453" y="513"/>
                  </a:cubicBezTo>
                  <a:cubicBezTo>
                    <a:pt x="453" y="513"/>
                    <a:pt x="452" y="515"/>
                    <a:pt x="451" y="516"/>
                  </a:cubicBezTo>
                  <a:cubicBezTo>
                    <a:pt x="451" y="517"/>
                    <a:pt x="449" y="518"/>
                    <a:pt x="448" y="518"/>
                  </a:cubicBezTo>
                  <a:cubicBezTo>
                    <a:pt x="447" y="518"/>
                    <a:pt x="446" y="517"/>
                    <a:pt x="446" y="516"/>
                  </a:cubicBezTo>
                  <a:cubicBezTo>
                    <a:pt x="445" y="516"/>
                    <a:pt x="442" y="515"/>
                    <a:pt x="441" y="515"/>
                  </a:cubicBezTo>
                  <a:cubicBezTo>
                    <a:pt x="440" y="514"/>
                    <a:pt x="438" y="512"/>
                    <a:pt x="438" y="511"/>
                  </a:cubicBezTo>
                  <a:cubicBezTo>
                    <a:pt x="436" y="510"/>
                    <a:pt x="435" y="509"/>
                    <a:pt x="434" y="509"/>
                  </a:cubicBezTo>
                  <a:cubicBezTo>
                    <a:pt x="434" y="508"/>
                    <a:pt x="432" y="506"/>
                    <a:pt x="431" y="505"/>
                  </a:cubicBezTo>
                  <a:cubicBezTo>
                    <a:pt x="431" y="505"/>
                    <a:pt x="429" y="505"/>
                    <a:pt x="428" y="505"/>
                  </a:cubicBezTo>
                  <a:cubicBezTo>
                    <a:pt x="427" y="505"/>
                    <a:pt x="425" y="506"/>
                    <a:pt x="425" y="505"/>
                  </a:cubicBezTo>
                  <a:cubicBezTo>
                    <a:pt x="424" y="505"/>
                    <a:pt x="424" y="504"/>
                    <a:pt x="424" y="503"/>
                  </a:cubicBezTo>
                  <a:cubicBezTo>
                    <a:pt x="423" y="502"/>
                    <a:pt x="424" y="501"/>
                    <a:pt x="424" y="500"/>
                  </a:cubicBezTo>
                  <a:cubicBezTo>
                    <a:pt x="424" y="499"/>
                    <a:pt x="423" y="498"/>
                    <a:pt x="423" y="497"/>
                  </a:cubicBezTo>
                  <a:cubicBezTo>
                    <a:pt x="423" y="496"/>
                    <a:pt x="424" y="495"/>
                    <a:pt x="425" y="494"/>
                  </a:cubicBezTo>
                  <a:cubicBezTo>
                    <a:pt x="425" y="494"/>
                    <a:pt x="427" y="494"/>
                    <a:pt x="427" y="494"/>
                  </a:cubicBezTo>
                  <a:cubicBezTo>
                    <a:pt x="427" y="494"/>
                    <a:pt x="428" y="492"/>
                    <a:pt x="428" y="491"/>
                  </a:cubicBezTo>
                  <a:cubicBezTo>
                    <a:pt x="427" y="491"/>
                    <a:pt x="425" y="490"/>
                    <a:pt x="424" y="490"/>
                  </a:cubicBezTo>
                  <a:cubicBezTo>
                    <a:pt x="424" y="490"/>
                    <a:pt x="423" y="489"/>
                    <a:pt x="422" y="489"/>
                  </a:cubicBezTo>
                  <a:cubicBezTo>
                    <a:pt x="422" y="488"/>
                    <a:pt x="422" y="487"/>
                    <a:pt x="422" y="486"/>
                  </a:cubicBezTo>
                  <a:cubicBezTo>
                    <a:pt x="422" y="486"/>
                    <a:pt x="423" y="485"/>
                    <a:pt x="423" y="484"/>
                  </a:cubicBezTo>
                  <a:cubicBezTo>
                    <a:pt x="423" y="484"/>
                    <a:pt x="422" y="483"/>
                    <a:pt x="421" y="483"/>
                  </a:cubicBezTo>
                  <a:cubicBezTo>
                    <a:pt x="421" y="483"/>
                    <a:pt x="419" y="483"/>
                    <a:pt x="418" y="483"/>
                  </a:cubicBezTo>
                  <a:cubicBezTo>
                    <a:pt x="417" y="483"/>
                    <a:pt x="414" y="483"/>
                    <a:pt x="413" y="482"/>
                  </a:cubicBezTo>
                  <a:cubicBezTo>
                    <a:pt x="412" y="482"/>
                    <a:pt x="410" y="483"/>
                    <a:pt x="409" y="483"/>
                  </a:cubicBezTo>
                  <a:cubicBezTo>
                    <a:pt x="409" y="483"/>
                    <a:pt x="408" y="484"/>
                    <a:pt x="406" y="484"/>
                  </a:cubicBezTo>
                  <a:cubicBezTo>
                    <a:pt x="406" y="484"/>
                    <a:pt x="404" y="484"/>
                    <a:pt x="403" y="485"/>
                  </a:cubicBezTo>
                  <a:cubicBezTo>
                    <a:pt x="402" y="486"/>
                    <a:pt x="402" y="487"/>
                    <a:pt x="402" y="488"/>
                  </a:cubicBezTo>
                  <a:cubicBezTo>
                    <a:pt x="401" y="489"/>
                    <a:pt x="401" y="491"/>
                    <a:pt x="400" y="491"/>
                  </a:cubicBezTo>
                  <a:cubicBezTo>
                    <a:pt x="399" y="491"/>
                    <a:pt x="398" y="491"/>
                    <a:pt x="397" y="491"/>
                  </a:cubicBezTo>
                  <a:cubicBezTo>
                    <a:pt x="397" y="491"/>
                    <a:pt x="395" y="493"/>
                    <a:pt x="395" y="493"/>
                  </a:cubicBezTo>
                  <a:cubicBezTo>
                    <a:pt x="394" y="493"/>
                    <a:pt x="393" y="493"/>
                    <a:pt x="391" y="493"/>
                  </a:cubicBezTo>
                  <a:cubicBezTo>
                    <a:pt x="391" y="493"/>
                    <a:pt x="390" y="492"/>
                    <a:pt x="390" y="492"/>
                  </a:cubicBezTo>
                  <a:cubicBezTo>
                    <a:pt x="389" y="491"/>
                    <a:pt x="388" y="490"/>
                    <a:pt x="388" y="490"/>
                  </a:cubicBezTo>
                  <a:cubicBezTo>
                    <a:pt x="387" y="489"/>
                    <a:pt x="387" y="487"/>
                    <a:pt x="386" y="486"/>
                  </a:cubicBezTo>
                  <a:cubicBezTo>
                    <a:pt x="386" y="485"/>
                    <a:pt x="386" y="483"/>
                    <a:pt x="386" y="483"/>
                  </a:cubicBezTo>
                  <a:cubicBezTo>
                    <a:pt x="386" y="482"/>
                    <a:pt x="384" y="481"/>
                    <a:pt x="383" y="481"/>
                  </a:cubicBezTo>
                  <a:cubicBezTo>
                    <a:pt x="382" y="481"/>
                    <a:pt x="380" y="482"/>
                    <a:pt x="380" y="483"/>
                  </a:cubicBezTo>
                  <a:cubicBezTo>
                    <a:pt x="379" y="483"/>
                    <a:pt x="378" y="484"/>
                    <a:pt x="377" y="484"/>
                  </a:cubicBezTo>
                  <a:cubicBezTo>
                    <a:pt x="376" y="484"/>
                    <a:pt x="375" y="485"/>
                    <a:pt x="374" y="484"/>
                  </a:cubicBezTo>
                  <a:cubicBezTo>
                    <a:pt x="373" y="484"/>
                    <a:pt x="372" y="483"/>
                    <a:pt x="371" y="483"/>
                  </a:cubicBezTo>
                  <a:cubicBezTo>
                    <a:pt x="370" y="483"/>
                    <a:pt x="369" y="483"/>
                    <a:pt x="368" y="483"/>
                  </a:cubicBezTo>
                  <a:cubicBezTo>
                    <a:pt x="367" y="483"/>
                    <a:pt x="365" y="484"/>
                    <a:pt x="364" y="484"/>
                  </a:cubicBezTo>
                  <a:cubicBezTo>
                    <a:pt x="364" y="484"/>
                    <a:pt x="362" y="484"/>
                    <a:pt x="362" y="484"/>
                  </a:cubicBezTo>
                  <a:cubicBezTo>
                    <a:pt x="361" y="484"/>
                    <a:pt x="362" y="482"/>
                    <a:pt x="362" y="482"/>
                  </a:cubicBezTo>
                  <a:cubicBezTo>
                    <a:pt x="362" y="481"/>
                    <a:pt x="362" y="479"/>
                    <a:pt x="362" y="478"/>
                  </a:cubicBezTo>
                  <a:cubicBezTo>
                    <a:pt x="362" y="478"/>
                    <a:pt x="361" y="476"/>
                    <a:pt x="361" y="475"/>
                  </a:cubicBezTo>
                  <a:cubicBezTo>
                    <a:pt x="360" y="475"/>
                    <a:pt x="360" y="476"/>
                    <a:pt x="359" y="476"/>
                  </a:cubicBezTo>
                  <a:cubicBezTo>
                    <a:pt x="358" y="477"/>
                    <a:pt x="358" y="478"/>
                    <a:pt x="358" y="479"/>
                  </a:cubicBezTo>
                  <a:cubicBezTo>
                    <a:pt x="357" y="480"/>
                    <a:pt x="355" y="480"/>
                    <a:pt x="354" y="481"/>
                  </a:cubicBezTo>
                  <a:cubicBezTo>
                    <a:pt x="354" y="481"/>
                    <a:pt x="353" y="482"/>
                    <a:pt x="353" y="483"/>
                  </a:cubicBezTo>
                  <a:cubicBezTo>
                    <a:pt x="353" y="483"/>
                    <a:pt x="353" y="484"/>
                    <a:pt x="353" y="484"/>
                  </a:cubicBezTo>
                  <a:cubicBezTo>
                    <a:pt x="354" y="486"/>
                    <a:pt x="356" y="487"/>
                    <a:pt x="356" y="489"/>
                  </a:cubicBezTo>
                  <a:cubicBezTo>
                    <a:pt x="356" y="489"/>
                    <a:pt x="357" y="490"/>
                    <a:pt x="357" y="491"/>
                  </a:cubicBezTo>
                  <a:cubicBezTo>
                    <a:pt x="358" y="493"/>
                    <a:pt x="358" y="496"/>
                    <a:pt x="357" y="497"/>
                  </a:cubicBezTo>
                  <a:cubicBezTo>
                    <a:pt x="357" y="497"/>
                    <a:pt x="354" y="497"/>
                    <a:pt x="354" y="497"/>
                  </a:cubicBezTo>
                  <a:cubicBezTo>
                    <a:pt x="353" y="497"/>
                    <a:pt x="352" y="496"/>
                    <a:pt x="351" y="496"/>
                  </a:cubicBezTo>
                  <a:cubicBezTo>
                    <a:pt x="350" y="496"/>
                    <a:pt x="350" y="497"/>
                    <a:pt x="349" y="497"/>
                  </a:cubicBezTo>
                  <a:cubicBezTo>
                    <a:pt x="348" y="498"/>
                    <a:pt x="346" y="497"/>
                    <a:pt x="345" y="497"/>
                  </a:cubicBezTo>
                  <a:cubicBezTo>
                    <a:pt x="344" y="497"/>
                    <a:pt x="342" y="497"/>
                    <a:pt x="341" y="497"/>
                  </a:cubicBezTo>
                  <a:cubicBezTo>
                    <a:pt x="340" y="497"/>
                    <a:pt x="338" y="497"/>
                    <a:pt x="336" y="497"/>
                  </a:cubicBezTo>
                  <a:cubicBezTo>
                    <a:pt x="335" y="497"/>
                    <a:pt x="332" y="496"/>
                    <a:pt x="330" y="496"/>
                  </a:cubicBezTo>
                  <a:cubicBezTo>
                    <a:pt x="328" y="496"/>
                    <a:pt x="325" y="497"/>
                    <a:pt x="323" y="497"/>
                  </a:cubicBezTo>
                  <a:cubicBezTo>
                    <a:pt x="322" y="497"/>
                    <a:pt x="319" y="497"/>
                    <a:pt x="319" y="498"/>
                  </a:cubicBezTo>
                  <a:cubicBezTo>
                    <a:pt x="318" y="498"/>
                    <a:pt x="317" y="500"/>
                    <a:pt x="317" y="500"/>
                  </a:cubicBezTo>
                  <a:cubicBezTo>
                    <a:pt x="316" y="501"/>
                    <a:pt x="315" y="502"/>
                    <a:pt x="314" y="502"/>
                  </a:cubicBezTo>
                  <a:cubicBezTo>
                    <a:pt x="313" y="502"/>
                    <a:pt x="310" y="500"/>
                    <a:pt x="309" y="500"/>
                  </a:cubicBezTo>
                  <a:cubicBezTo>
                    <a:pt x="308" y="500"/>
                    <a:pt x="305" y="500"/>
                    <a:pt x="305" y="500"/>
                  </a:cubicBezTo>
                  <a:cubicBezTo>
                    <a:pt x="304" y="500"/>
                    <a:pt x="302" y="501"/>
                    <a:pt x="301" y="501"/>
                  </a:cubicBezTo>
                  <a:cubicBezTo>
                    <a:pt x="299" y="502"/>
                    <a:pt x="297" y="501"/>
                    <a:pt x="296" y="501"/>
                  </a:cubicBezTo>
                  <a:cubicBezTo>
                    <a:pt x="295" y="501"/>
                    <a:pt x="293" y="501"/>
                    <a:pt x="291" y="501"/>
                  </a:cubicBezTo>
                  <a:cubicBezTo>
                    <a:pt x="291" y="501"/>
                    <a:pt x="289" y="501"/>
                    <a:pt x="289" y="502"/>
                  </a:cubicBezTo>
                  <a:cubicBezTo>
                    <a:pt x="288" y="502"/>
                    <a:pt x="287" y="505"/>
                    <a:pt x="287" y="506"/>
                  </a:cubicBezTo>
                  <a:cubicBezTo>
                    <a:pt x="287" y="507"/>
                    <a:pt x="286" y="509"/>
                    <a:pt x="285" y="510"/>
                  </a:cubicBezTo>
                  <a:cubicBezTo>
                    <a:pt x="285" y="511"/>
                    <a:pt x="285" y="513"/>
                    <a:pt x="284" y="513"/>
                  </a:cubicBezTo>
                  <a:cubicBezTo>
                    <a:pt x="284" y="514"/>
                    <a:pt x="283" y="514"/>
                    <a:pt x="282" y="514"/>
                  </a:cubicBezTo>
                  <a:cubicBezTo>
                    <a:pt x="280" y="514"/>
                    <a:pt x="276" y="515"/>
                    <a:pt x="276" y="515"/>
                  </a:cubicBezTo>
                  <a:cubicBezTo>
                    <a:pt x="275" y="515"/>
                    <a:pt x="273" y="515"/>
                    <a:pt x="272" y="515"/>
                  </a:cubicBezTo>
                  <a:cubicBezTo>
                    <a:pt x="272" y="515"/>
                    <a:pt x="270" y="515"/>
                    <a:pt x="269" y="515"/>
                  </a:cubicBezTo>
                  <a:cubicBezTo>
                    <a:pt x="268" y="515"/>
                    <a:pt x="267" y="517"/>
                    <a:pt x="267" y="518"/>
                  </a:cubicBezTo>
                  <a:cubicBezTo>
                    <a:pt x="266" y="519"/>
                    <a:pt x="264" y="519"/>
                    <a:pt x="264" y="519"/>
                  </a:cubicBezTo>
                  <a:cubicBezTo>
                    <a:pt x="264" y="520"/>
                    <a:pt x="265" y="521"/>
                    <a:pt x="265" y="522"/>
                  </a:cubicBezTo>
                  <a:cubicBezTo>
                    <a:pt x="266" y="523"/>
                    <a:pt x="268" y="523"/>
                    <a:pt x="268" y="524"/>
                  </a:cubicBezTo>
                  <a:cubicBezTo>
                    <a:pt x="268" y="524"/>
                    <a:pt x="268" y="525"/>
                    <a:pt x="268" y="526"/>
                  </a:cubicBezTo>
                  <a:cubicBezTo>
                    <a:pt x="268" y="527"/>
                    <a:pt x="266" y="527"/>
                    <a:pt x="265" y="527"/>
                  </a:cubicBezTo>
                  <a:cubicBezTo>
                    <a:pt x="264" y="527"/>
                    <a:pt x="263" y="526"/>
                    <a:pt x="262" y="525"/>
                  </a:cubicBezTo>
                  <a:cubicBezTo>
                    <a:pt x="261" y="525"/>
                    <a:pt x="260" y="525"/>
                    <a:pt x="259" y="525"/>
                  </a:cubicBezTo>
                  <a:cubicBezTo>
                    <a:pt x="258" y="525"/>
                    <a:pt x="256" y="527"/>
                    <a:pt x="256" y="527"/>
                  </a:cubicBezTo>
                  <a:cubicBezTo>
                    <a:pt x="255" y="527"/>
                    <a:pt x="254" y="528"/>
                    <a:pt x="254" y="529"/>
                  </a:cubicBezTo>
                  <a:cubicBezTo>
                    <a:pt x="254" y="530"/>
                    <a:pt x="254" y="531"/>
                    <a:pt x="253" y="531"/>
                  </a:cubicBezTo>
                  <a:cubicBezTo>
                    <a:pt x="253" y="532"/>
                    <a:pt x="252" y="533"/>
                    <a:pt x="252" y="533"/>
                  </a:cubicBezTo>
                  <a:cubicBezTo>
                    <a:pt x="250" y="534"/>
                    <a:pt x="249" y="534"/>
                    <a:pt x="248" y="535"/>
                  </a:cubicBezTo>
                  <a:cubicBezTo>
                    <a:pt x="247" y="535"/>
                    <a:pt x="246" y="535"/>
                    <a:pt x="245" y="535"/>
                  </a:cubicBezTo>
                  <a:cubicBezTo>
                    <a:pt x="245" y="534"/>
                    <a:pt x="245" y="533"/>
                    <a:pt x="245" y="532"/>
                  </a:cubicBezTo>
                  <a:cubicBezTo>
                    <a:pt x="245" y="532"/>
                    <a:pt x="246" y="531"/>
                    <a:pt x="246" y="531"/>
                  </a:cubicBezTo>
                  <a:cubicBezTo>
                    <a:pt x="247" y="530"/>
                    <a:pt x="247" y="529"/>
                    <a:pt x="247" y="528"/>
                  </a:cubicBezTo>
                  <a:cubicBezTo>
                    <a:pt x="247" y="528"/>
                    <a:pt x="247" y="527"/>
                    <a:pt x="246" y="527"/>
                  </a:cubicBezTo>
                  <a:cubicBezTo>
                    <a:pt x="246" y="527"/>
                    <a:pt x="244" y="527"/>
                    <a:pt x="243" y="527"/>
                  </a:cubicBezTo>
                  <a:cubicBezTo>
                    <a:pt x="242" y="528"/>
                    <a:pt x="240" y="530"/>
                    <a:pt x="239" y="530"/>
                  </a:cubicBezTo>
                  <a:cubicBezTo>
                    <a:pt x="237" y="531"/>
                    <a:pt x="235" y="532"/>
                    <a:pt x="233" y="533"/>
                  </a:cubicBezTo>
                  <a:cubicBezTo>
                    <a:pt x="231" y="534"/>
                    <a:pt x="228" y="534"/>
                    <a:pt x="226" y="534"/>
                  </a:cubicBezTo>
                  <a:cubicBezTo>
                    <a:pt x="225" y="534"/>
                    <a:pt x="221" y="534"/>
                    <a:pt x="220" y="534"/>
                  </a:cubicBezTo>
                  <a:cubicBezTo>
                    <a:pt x="219" y="534"/>
                    <a:pt x="216" y="534"/>
                    <a:pt x="216" y="533"/>
                  </a:cubicBezTo>
                  <a:cubicBezTo>
                    <a:pt x="216" y="532"/>
                    <a:pt x="216" y="532"/>
                    <a:pt x="216" y="531"/>
                  </a:cubicBezTo>
                  <a:cubicBezTo>
                    <a:pt x="216" y="531"/>
                    <a:pt x="217" y="530"/>
                    <a:pt x="217" y="530"/>
                  </a:cubicBezTo>
                  <a:cubicBezTo>
                    <a:pt x="217" y="528"/>
                    <a:pt x="215" y="527"/>
                    <a:pt x="215" y="526"/>
                  </a:cubicBezTo>
                  <a:cubicBezTo>
                    <a:pt x="214" y="525"/>
                    <a:pt x="213" y="524"/>
                    <a:pt x="213" y="524"/>
                  </a:cubicBezTo>
                  <a:cubicBezTo>
                    <a:pt x="212" y="523"/>
                    <a:pt x="212" y="521"/>
                    <a:pt x="212" y="521"/>
                  </a:cubicBezTo>
                  <a:cubicBezTo>
                    <a:pt x="211" y="520"/>
                    <a:pt x="211" y="520"/>
                    <a:pt x="210" y="519"/>
                  </a:cubicBezTo>
                  <a:cubicBezTo>
                    <a:pt x="209" y="519"/>
                    <a:pt x="208" y="520"/>
                    <a:pt x="207" y="520"/>
                  </a:cubicBezTo>
                  <a:cubicBezTo>
                    <a:pt x="206" y="520"/>
                    <a:pt x="206" y="519"/>
                    <a:pt x="206" y="518"/>
                  </a:cubicBezTo>
                  <a:cubicBezTo>
                    <a:pt x="206" y="517"/>
                    <a:pt x="207" y="516"/>
                    <a:pt x="208" y="515"/>
                  </a:cubicBezTo>
                  <a:cubicBezTo>
                    <a:pt x="208" y="515"/>
                    <a:pt x="209" y="515"/>
                    <a:pt x="210" y="514"/>
                  </a:cubicBezTo>
                  <a:cubicBezTo>
                    <a:pt x="210" y="514"/>
                    <a:pt x="211" y="513"/>
                    <a:pt x="211" y="512"/>
                  </a:cubicBezTo>
                  <a:cubicBezTo>
                    <a:pt x="211" y="511"/>
                    <a:pt x="208" y="510"/>
                    <a:pt x="207" y="509"/>
                  </a:cubicBezTo>
                  <a:cubicBezTo>
                    <a:pt x="206" y="509"/>
                    <a:pt x="204" y="509"/>
                    <a:pt x="202" y="509"/>
                  </a:cubicBezTo>
                  <a:cubicBezTo>
                    <a:pt x="201" y="510"/>
                    <a:pt x="199" y="511"/>
                    <a:pt x="198" y="512"/>
                  </a:cubicBezTo>
                  <a:cubicBezTo>
                    <a:pt x="197" y="512"/>
                    <a:pt x="196" y="513"/>
                    <a:pt x="195" y="513"/>
                  </a:cubicBezTo>
                  <a:cubicBezTo>
                    <a:pt x="194" y="513"/>
                    <a:pt x="193" y="511"/>
                    <a:pt x="192" y="510"/>
                  </a:cubicBezTo>
                  <a:cubicBezTo>
                    <a:pt x="191" y="510"/>
                    <a:pt x="189" y="508"/>
                    <a:pt x="189" y="508"/>
                  </a:cubicBezTo>
                  <a:cubicBezTo>
                    <a:pt x="187" y="507"/>
                    <a:pt x="184" y="506"/>
                    <a:pt x="182" y="505"/>
                  </a:cubicBezTo>
                  <a:cubicBezTo>
                    <a:pt x="181" y="505"/>
                    <a:pt x="178" y="504"/>
                    <a:pt x="177" y="504"/>
                  </a:cubicBezTo>
                  <a:cubicBezTo>
                    <a:pt x="176" y="504"/>
                    <a:pt x="174" y="505"/>
                    <a:pt x="173" y="506"/>
                  </a:cubicBezTo>
                  <a:cubicBezTo>
                    <a:pt x="172" y="507"/>
                    <a:pt x="170" y="510"/>
                    <a:pt x="169" y="511"/>
                  </a:cubicBezTo>
                  <a:cubicBezTo>
                    <a:pt x="168" y="511"/>
                    <a:pt x="165" y="511"/>
                    <a:pt x="164" y="510"/>
                  </a:cubicBezTo>
                  <a:cubicBezTo>
                    <a:pt x="164" y="510"/>
                    <a:pt x="162" y="509"/>
                    <a:pt x="162" y="508"/>
                  </a:cubicBezTo>
                  <a:cubicBezTo>
                    <a:pt x="161" y="507"/>
                    <a:pt x="163" y="506"/>
                    <a:pt x="163" y="505"/>
                  </a:cubicBezTo>
                  <a:cubicBezTo>
                    <a:pt x="163" y="505"/>
                    <a:pt x="161" y="504"/>
                    <a:pt x="161" y="503"/>
                  </a:cubicBezTo>
                  <a:cubicBezTo>
                    <a:pt x="161" y="502"/>
                    <a:pt x="162" y="502"/>
                    <a:pt x="162" y="501"/>
                  </a:cubicBezTo>
                  <a:cubicBezTo>
                    <a:pt x="162" y="501"/>
                    <a:pt x="162" y="500"/>
                    <a:pt x="161" y="500"/>
                  </a:cubicBezTo>
                  <a:cubicBezTo>
                    <a:pt x="161" y="499"/>
                    <a:pt x="158" y="500"/>
                    <a:pt x="158" y="500"/>
                  </a:cubicBezTo>
                  <a:cubicBezTo>
                    <a:pt x="157" y="500"/>
                    <a:pt x="156" y="502"/>
                    <a:pt x="156" y="502"/>
                  </a:cubicBezTo>
                  <a:cubicBezTo>
                    <a:pt x="156" y="503"/>
                    <a:pt x="156" y="505"/>
                    <a:pt x="156" y="505"/>
                  </a:cubicBezTo>
                  <a:cubicBezTo>
                    <a:pt x="156" y="506"/>
                    <a:pt x="157" y="508"/>
                    <a:pt x="157" y="508"/>
                  </a:cubicBezTo>
                  <a:cubicBezTo>
                    <a:pt x="157" y="509"/>
                    <a:pt x="158" y="510"/>
                    <a:pt x="158" y="511"/>
                  </a:cubicBezTo>
                  <a:cubicBezTo>
                    <a:pt x="158" y="512"/>
                    <a:pt x="156" y="513"/>
                    <a:pt x="156" y="514"/>
                  </a:cubicBezTo>
                  <a:cubicBezTo>
                    <a:pt x="156" y="515"/>
                    <a:pt x="156" y="516"/>
                    <a:pt x="156" y="517"/>
                  </a:cubicBezTo>
                  <a:cubicBezTo>
                    <a:pt x="156" y="518"/>
                    <a:pt x="157" y="519"/>
                    <a:pt x="158" y="519"/>
                  </a:cubicBezTo>
                  <a:cubicBezTo>
                    <a:pt x="158" y="520"/>
                    <a:pt x="160" y="522"/>
                    <a:pt x="160" y="523"/>
                  </a:cubicBezTo>
                  <a:cubicBezTo>
                    <a:pt x="161" y="524"/>
                    <a:pt x="160" y="528"/>
                    <a:pt x="160" y="529"/>
                  </a:cubicBezTo>
                  <a:cubicBezTo>
                    <a:pt x="160" y="530"/>
                    <a:pt x="158" y="532"/>
                    <a:pt x="158" y="532"/>
                  </a:cubicBezTo>
                  <a:cubicBezTo>
                    <a:pt x="157" y="534"/>
                    <a:pt x="156" y="535"/>
                    <a:pt x="154" y="535"/>
                  </a:cubicBezTo>
                  <a:cubicBezTo>
                    <a:pt x="154" y="536"/>
                    <a:pt x="152" y="536"/>
                    <a:pt x="152" y="536"/>
                  </a:cubicBezTo>
                  <a:cubicBezTo>
                    <a:pt x="150" y="537"/>
                    <a:pt x="149" y="539"/>
                    <a:pt x="149" y="541"/>
                  </a:cubicBezTo>
                  <a:cubicBezTo>
                    <a:pt x="148" y="542"/>
                    <a:pt x="146" y="545"/>
                    <a:pt x="145" y="546"/>
                  </a:cubicBezTo>
                  <a:cubicBezTo>
                    <a:pt x="144" y="546"/>
                    <a:pt x="142" y="547"/>
                    <a:pt x="141" y="548"/>
                  </a:cubicBezTo>
                  <a:cubicBezTo>
                    <a:pt x="140" y="549"/>
                    <a:pt x="138" y="550"/>
                    <a:pt x="138" y="550"/>
                  </a:cubicBezTo>
                  <a:cubicBezTo>
                    <a:pt x="136" y="551"/>
                    <a:pt x="132" y="553"/>
                    <a:pt x="131" y="553"/>
                  </a:cubicBezTo>
                  <a:cubicBezTo>
                    <a:pt x="130" y="553"/>
                    <a:pt x="128" y="554"/>
                    <a:pt x="128" y="554"/>
                  </a:cubicBezTo>
                  <a:cubicBezTo>
                    <a:pt x="127" y="554"/>
                    <a:pt x="125" y="554"/>
                    <a:pt x="124" y="553"/>
                  </a:cubicBezTo>
                  <a:cubicBezTo>
                    <a:pt x="124" y="553"/>
                    <a:pt x="124" y="551"/>
                    <a:pt x="124" y="551"/>
                  </a:cubicBezTo>
                  <a:cubicBezTo>
                    <a:pt x="124" y="550"/>
                    <a:pt x="126" y="549"/>
                    <a:pt x="126" y="548"/>
                  </a:cubicBezTo>
                  <a:cubicBezTo>
                    <a:pt x="127" y="547"/>
                    <a:pt x="129" y="546"/>
                    <a:pt x="130" y="545"/>
                  </a:cubicBezTo>
                  <a:cubicBezTo>
                    <a:pt x="131" y="544"/>
                    <a:pt x="132" y="540"/>
                    <a:pt x="132" y="538"/>
                  </a:cubicBezTo>
                  <a:cubicBezTo>
                    <a:pt x="132" y="538"/>
                    <a:pt x="133" y="535"/>
                    <a:pt x="132" y="535"/>
                  </a:cubicBezTo>
                  <a:cubicBezTo>
                    <a:pt x="132" y="534"/>
                    <a:pt x="130" y="535"/>
                    <a:pt x="129" y="535"/>
                  </a:cubicBezTo>
                  <a:cubicBezTo>
                    <a:pt x="128" y="535"/>
                    <a:pt x="127" y="534"/>
                    <a:pt x="127" y="534"/>
                  </a:cubicBezTo>
                  <a:cubicBezTo>
                    <a:pt x="126" y="535"/>
                    <a:pt x="126" y="536"/>
                    <a:pt x="126" y="537"/>
                  </a:cubicBezTo>
                  <a:cubicBezTo>
                    <a:pt x="125" y="538"/>
                    <a:pt x="123" y="538"/>
                    <a:pt x="123" y="538"/>
                  </a:cubicBezTo>
                  <a:cubicBezTo>
                    <a:pt x="122" y="538"/>
                    <a:pt x="120" y="537"/>
                    <a:pt x="119" y="537"/>
                  </a:cubicBezTo>
                  <a:cubicBezTo>
                    <a:pt x="118" y="538"/>
                    <a:pt x="117" y="539"/>
                    <a:pt x="117" y="539"/>
                  </a:cubicBezTo>
                  <a:cubicBezTo>
                    <a:pt x="116" y="539"/>
                    <a:pt x="115" y="539"/>
                    <a:pt x="115" y="539"/>
                  </a:cubicBezTo>
                  <a:cubicBezTo>
                    <a:pt x="114" y="539"/>
                    <a:pt x="115" y="536"/>
                    <a:pt x="115" y="536"/>
                  </a:cubicBezTo>
                  <a:cubicBezTo>
                    <a:pt x="114" y="535"/>
                    <a:pt x="115" y="534"/>
                    <a:pt x="115" y="532"/>
                  </a:cubicBezTo>
                  <a:cubicBezTo>
                    <a:pt x="115" y="532"/>
                    <a:pt x="114" y="530"/>
                    <a:pt x="114" y="529"/>
                  </a:cubicBezTo>
                  <a:cubicBezTo>
                    <a:pt x="114" y="528"/>
                    <a:pt x="115" y="528"/>
                    <a:pt x="116" y="527"/>
                  </a:cubicBezTo>
                  <a:cubicBezTo>
                    <a:pt x="116" y="527"/>
                    <a:pt x="116" y="525"/>
                    <a:pt x="116" y="525"/>
                  </a:cubicBezTo>
                  <a:cubicBezTo>
                    <a:pt x="116" y="525"/>
                    <a:pt x="116" y="524"/>
                    <a:pt x="116" y="524"/>
                  </a:cubicBezTo>
                  <a:cubicBezTo>
                    <a:pt x="115" y="523"/>
                    <a:pt x="115" y="522"/>
                    <a:pt x="115" y="521"/>
                  </a:cubicBezTo>
                  <a:cubicBezTo>
                    <a:pt x="114" y="520"/>
                    <a:pt x="112" y="519"/>
                    <a:pt x="112" y="519"/>
                  </a:cubicBezTo>
                  <a:cubicBezTo>
                    <a:pt x="111" y="519"/>
                    <a:pt x="110" y="519"/>
                    <a:pt x="109" y="519"/>
                  </a:cubicBezTo>
                  <a:cubicBezTo>
                    <a:pt x="109" y="519"/>
                    <a:pt x="107" y="519"/>
                    <a:pt x="106" y="519"/>
                  </a:cubicBezTo>
                  <a:cubicBezTo>
                    <a:pt x="105" y="517"/>
                    <a:pt x="105" y="515"/>
                    <a:pt x="104" y="514"/>
                  </a:cubicBezTo>
                  <a:cubicBezTo>
                    <a:pt x="104" y="513"/>
                    <a:pt x="103" y="512"/>
                    <a:pt x="103" y="511"/>
                  </a:cubicBezTo>
                  <a:cubicBezTo>
                    <a:pt x="102" y="510"/>
                    <a:pt x="102" y="510"/>
                    <a:pt x="101" y="509"/>
                  </a:cubicBezTo>
                  <a:cubicBezTo>
                    <a:pt x="101" y="509"/>
                    <a:pt x="98" y="509"/>
                    <a:pt x="98" y="509"/>
                  </a:cubicBezTo>
                  <a:cubicBezTo>
                    <a:pt x="97" y="509"/>
                    <a:pt x="95" y="510"/>
                    <a:pt x="94" y="510"/>
                  </a:cubicBezTo>
                  <a:cubicBezTo>
                    <a:pt x="93" y="510"/>
                    <a:pt x="91" y="510"/>
                    <a:pt x="90" y="509"/>
                  </a:cubicBezTo>
                  <a:cubicBezTo>
                    <a:pt x="89" y="508"/>
                    <a:pt x="89" y="508"/>
                    <a:pt x="89" y="508"/>
                  </a:cubicBezTo>
                  <a:cubicBezTo>
                    <a:pt x="89" y="508"/>
                    <a:pt x="86" y="507"/>
                    <a:pt x="86" y="506"/>
                  </a:cubicBezTo>
                  <a:cubicBezTo>
                    <a:pt x="86" y="505"/>
                    <a:pt x="86" y="504"/>
                    <a:pt x="86" y="504"/>
                  </a:cubicBezTo>
                  <a:cubicBezTo>
                    <a:pt x="86" y="503"/>
                    <a:pt x="87" y="502"/>
                    <a:pt x="87" y="502"/>
                  </a:cubicBezTo>
                  <a:cubicBezTo>
                    <a:pt x="87" y="501"/>
                    <a:pt x="87" y="500"/>
                    <a:pt x="87" y="499"/>
                  </a:cubicBezTo>
                  <a:cubicBezTo>
                    <a:pt x="86" y="498"/>
                    <a:pt x="83" y="498"/>
                    <a:pt x="82" y="498"/>
                  </a:cubicBezTo>
                  <a:cubicBezTo>
                    <a:pt x="82" y="499"/>
                    <a:pt x="80" y="500"/>
                    <a:pt x="80" y="501"/>
                  </a:cubicBezTo>
                  <a:cubicBezTo>
                    <a:pt x="80" y="501"/>
                    <a:pt x="79" y="502"/>
                    <a:pt x="78" y="502"/>
                  </a:cubicBezTo>
                  <a:cubicBezTo>
                    <a:pt x="78" y="503"/>
                    <a:pt x="78" y="505"/>
                    <a:pt x="77" y="506"/>
                  </a:cubicBezTo>
                  <a:cubicBezTo>
                    <a:pt x="77" y="506"/>
                    <a:pt x="76" y="509"/>
                    <a:pt x="76" y="509"/>
                  </a:cubicBezTo>
                  <a:cubicBezTo>
                    <a:pt x="75" y="509"/>
                    <a:pt x="74" y="509"/>
                    <a:pt x="72" y="509"/>
                  </a:cubicBezTo>
                  <a:cubicBezTo>
                    <a:pt x="71" y="509"/>
                    <a:pt x="68" y="510"/>
                    <a:pt x="67" y="510"/>
                  </a:cubicBezTo>
                  <a:cubicBezTo>
                    <a:pt x="65" y="510"/>
                    <a:pt x="61" y="508"/>
                    <a:pt x="60" y="508"/>
                  </a:cubicBezTo>
                  <a:cubicBezTo>
                    <a:pt x="59" y="508"/>
                    <a:pt x="59" y="508"/>
                    <a:pt x="58" y="508"/>
                  </a:cubicBezTo>
                  <a:cubicBezTo>
                    <a:pt x="58" y="506"/>
                    <a:pt x="58" y="506"/>
                    <a:pt x="58" y="506"/>
                  </a:cubicBezTo>
                  <a:cubicBezTo>
                    <a:pt x="60" y="503"/>
                    <a:pt x="60" y="503"/>
                    <a:pt x="60" y="503"/>
                  </a:cubicBezTo>
                  <a:cubicBezTo>
                    <a:pt x="63" y="501"/>
                    <a:pt x="63" y="501"/>
                    <a:pt x="63" y="501"/>
                  </a:cubicBezTo>
                  <a:cubicBezTo>
                    <a:pt x="65" y="498"/>
                    <a:pt x="65" y="498"/>
                    <a:pt x="65" y="498"/>
                  </a:cubicBezTo>
                  <a:cubicBezTo>
                    <a:pt x="67" y="497"/>
                    <a:pt x="67" y="497"/>
                    <a:pt x="67" y="497"/>
                  </a:cubicBezTo>
                  <a:cubicBezTo>
                    <a:pt x="71" y="497"/>
                    <a:pt x="71" y="497"/>
                    <a:pt x="71" y="497"/>
                  </a:cubicBezTo>
                  <a:cubicBezTo>
                    <a:pt x="77" y="497"/>
                    <a:pt x="77" y="497"/>
                    <a:pt x="77" y="497"/>
                  </a:cubicBezTo>
                  <a:cubicBezTo>
                    <a:pt x="83" y="493"/>
                    <a:pt x="83" y="493"/>
                    <a:pt x="83" y="493"/>
                  </a:cubicBezTo>
                  <a:cubicBezTo>
                    <a:pt x="86" y="489"/>
                    <a:pt x="86" y="489"/>
                    <a:pt x="86" y="489"/>
                  </a:cubicBezTo>
                  <a:cubicBezTo>
                    <a:pt x="87" y="487"/>
                    <a:pt x="87" y="487"/>
                    <a:pt x="87" y="487"/>
                  </a:cubicBezTo>
                  <a:cubicBezTo>
                    <a:pt x="91" y="487"/>
                    <a:pt x="91" y="487"/>
                    <a:pt x="91" y="487"/>
                  </a:cubicBezTo>
                  <a:cubicBezTo>
                    <a:pt x="96" y="487"/>
                    <a:pt x="96" y="487"/>
                    <a:pt x="96" y="487"/>
                  </a:cubicBezTo>
                  <a:cubicBezTo>
                    <a:pt x="98" y="488"/>
                    <a:pt x="98" y="488"/>
                    <a:pt x="98" y="488"/>
                  </a:cubicBezTo>
                  <a:cubicBezTo>
                    <a:pt x="101" y="489"/>
                    <a:pt x="101" y="489"/>
                    <a:pt x="101" y="489"/>
                  </a:cubicBezTo>
                  <a:cubicBezTo>
                    <a:pt x="103" y="487"/>
                    <a:pt x="103" y="487"/>
                    <a:pt x="103" y="487"/>
                  </a:cubicBezTo>
                  <a:cubicBezTo>
                    <a:pt x="104" y="484"/>
                    <a:pt x="104" y="484"/>
                    <a:pt x="104" y="484"/>
                  </a:cubicBezTo>
                  <a:cubicBezTo>
                    <a:pt x="107" y="484"/>
                    <a:pt x="107" y="484"/>
                    <a:pt x="107" y="484"/>
                  </a:cubicBezTo>
                  <a:cubicBezTo>
                    <a:pt x="111" y="484"/>
                    <a:pt x="111" y="484"/>
                    <a:pt x="111" y="484"/>
                  </a:cubicBezTo>
                  <a:cubicBezTo>
                    <a:pt x="112" y="487"/>
                    <a:pt x="112" y="487"/>
                    <a:pt x="112" y="487"/>
                  </a:cubicBezTo>
                  <a:cubicBezTo>
                    <a:pt x="114" y="490"/>
                    <a:pt x="114" y="490"/>
                    <a:pt x="114" y="490"/>
                  </a:cubicBezTo>
                  <a:cubicBezTo>
                    <a:pt x="116" y="489"/>
                    <a:pt x="116" y="489"/>
                    <a:pt x="116" y="489"/>
                  </a:cubicBezTo>
                  <a:cubicBezTo>
                    <a:pt x="119" y="487"/>
                    <a:pt x="119" y="487"/>
                    <a:pt x="119" y="487"/>
                  </a:cubicBezTo>
                  <a:cubicBezTo>
                    <a:pt x="123" y="483"/>
                    <a:pt x="123" y="483"/>
                    <a:pt x="123" y="483"/>
                  </a:cubicBezTo>
                  <a:cubicBezTo>
                    <a:pt x="122" y="480"/>
                    <a:pt x="122" y="480"/>
                    <a:pt x="122" y="480"/>
                  </a:cubicBezTo>
                  <a:cubicBezTo>
                    <a:pt x="121" y="475"/>
                    <a:pt x="121" y="475"/>
                    <a:pt x="121" y="475"/>
                  </a:cubicBezTo>
                  <a:cubicBezTo>
                    <a:pt x="120" y="472"/>
                    <a:pt x="120" y="472"/>
                    <a:pt x="120" y="472"/>
                  </a:cubicBezTo>
                  <a:cubicBezTo>
                    <a:pt x="117" y="469"/>
                    <a:pt x="117" y="469"/>
                    <a:pt x="117" y="469"/>
                  </a:cubicBezTo>
                  <a:cubicBezTo>
                    <a:pt x="115" y="468"/>
                    <a:pt x="115" y="468"/>
                    <a:pt x="115" y="468"/>
                  </a:cubicBezTo>
                  <a:cubicBezTo>
                    <a:pt x="115" y="466"/>
                    <a:pt x="115" y="466"/>
                    <a:pt x="115" y="466"/>
                  </a:cubicBezTo>
                  <a:cubicBezTo>
                    <a:pt x="117" y="464"/>
                    <a:pt x="117" y="464"/>
                    <a:pt x="117" y="464"/>
                  </a:cubicBezTo>
                  <a:cubicBezTo>
                    <a:pt x="120" y="463"/>
                    <a:pt x="120" y="463"/>
                    <a:pt x="120" y="463"/>
                  </a:cubicBezTo>
                  <a:cubicBezTo>
                    <a:pt x="122" y="460"/>
                    <a:pt x="122" y="460"/>
                    <a:pt x="122" y="460"/>
                  </a:cubicBezTo>
                  <a:cubicBezTo>
                    <a:pt x="120" y="458"/>
                    <a:pt x="120" y="458"/>
                    <a:pt x="120" y="458"/>
                  </a:cubicBezTo>
                  <a:cubicBezTo>
                    <a:pt x="118" y="455"/>
                    <a:pt x="118" y="455"/>
                    <a:pt x="118" y="455"/>
                  </a:cubicBezTo>
                  <a:cubicBezTo>
                    <a:pt x="117" y="454"/>
                    <a:pt x="117" y="454"/>
                    <a:pt x="117" y="454"/>
                  </a:cubicBezTo>
                  <a:cubicBezTo>
                    <a:pt x="119" y="451"/>
                    <a:pt x="119" y="451"/>
                    <a:pt x="119" y="451"/>
                  </a:cubicBezTo>
                  <a:cubicBezTo>
                    <a:pt x="120" y="449"/>
                    <a:pt x="120" y="449"/>
                    <a:pt x="120" y="449"/>
                  </a:cubicBezTo>
                  <a:cubicBezTo>
                    <a:pt x="119" y="443"/>
                    <a:pt x="119" y="443"/>
                    <a:pt x="119" y="443"/>
                  </a:cubicBezTo>
                  <a:cubicBezTo>
                    <a:pt x="117" y="441"/>
                    <a:pt x="117" y="441"/>
                    <a:pt x="117" y="441"/>
                  </a:cubicBezTo>
                  <a:cubicBezTo>
                    <a:pt x="117" y="439"/>
                    <a:pt x="117" y="439"/>
                    <a:pt x="117" y="439"/>
                  </a:cubicBezTo>
                  <a:cubicBezTo>
                    <a:pt x="120" y="437"/>
                    <a:pt x="120" y="437"/>
                    <a:pt x="120" y="437"/>
                  </a:cubicBezTo>
                  <a:cubicBezTo>
                    <a:pt x="121" y="434"/>
                    <a:pt x="121" y="434"/>
                    <a:pt x="121" y="434"/>
                  </a:cubicBezTo>
                  <a:cubicBezTo>
                    <a:pt x="122" y="430"/>
                    <a:pt x="122" y="430"/>
                    <a:pt x="122" y="430"/>
                  </a:cubicBezTo>
                  <a:cubicBezTo>
                    <a:pt x="123" y="424"/>
                    <a:pt x="123" y="424"/>
                    <a:pt x="123" y="424"/>
                  </a:cubicBezTo>
                  <a:cubicBezTo>
                    <a:pt x="124" y="421"/>
                    <a:pt x="124" y="421"/>
                    <a:pt x="124" y="421"/>
                  </a:cubicBezTo>
                  <a:cubicBezTo>
                    <a:pt x="124" y="419"/>
                    <a:pt x="124" y="419"/>
                    <a:pt x="124" y="419"/>
                  </a:cubicBezTo>
                  <a:cubicBezTo>
                    <a:pt x="123" y="418"/>
                    <a:pt x="123" y="418"/>
                    <a:pt x="123" y="418"/>
                  </a:cubicBezTo>
                  <a:cubicBezTo>
                    <a:pt x="123" y="416"/>
                    <a:pt x="123" y="416"/>
                    <a:pt x="123" y="416"/>
                  </a:cubicBezTo>
                  <a:cubicBezTo>
                    <a:pt x="124" y="414"/>
                    <a:pt x="124" y="414"/>
                    <a:pt x="124" y="414"/>
                  </a:cubicBezTo>
                  <a:cubicBezTo>
                    <a:pt x="123" y="412"/>
                    <a:pt x="123" y="412"/>
                    <a:pt x="123" y="412"/>
                  </a:cubicBezTo>
                  <a:cubicBezTo>
                    <a:pt x="122" y="410"/>
                    <a:pt x="122" y="410"/>
                    <a:pt x="122" y="410"/>
                  </a:cubicBezTo>
                  <a:cubicBezTo>
                    <a:pt x="121" y="407"/>
                    <a:pt x="121" y="407"/>
                    <a:pt x="121" y="407"/>
                  </a:cubicBezTo>
                  <a:cubicBezTo>
                    <a:pt x="119" y="397"/>
                    <a:pt x="119" y="397"/>
                    <a:pt x="119" y="397"/>
                  </a:cubicBezTo>
                  <a:cubicBezTo>
                    <a:pt x="117" y="391"/>
                    <a:pt x="117" y="391"/>
                    <a:pt x="117" y="391"/>
                  </a:cubicBezTo>
                  <a:cubicBezTo>
                    <a:pt x="115" y="382"/>
                    <a:pt x="115" y="382"/>
                    <a:pt x="115" y="382"/>
                  </a:cubicBezTo>
                  <a:cubicBezTo>
                    <a:pt x="113" y="378"/>
                    <a:pt x="113" y="378"/>
                    <a:pt x="113" y="378"/>
                  </a:cubicBezTo>
                  <a:cubicBezTo>
                    <a:pt x="110" y="374"/>
                    <a:pt x="110" y="374"/>
                    <a:pt x="110" y="374"/>
                  </a:cubicBezTo>
                  <a:cubicBezTo>
                    <a:pt x="108" y="371"/>
                    <a:pt x="108" y="371"/>
                    <a:pt x="108" y="371"/>
                  </a:cubicBezTo>
                  <a:cubicBezTo>
                    <a:pt x="107" y="368"/>
                    <a:pt x="107" y="368"/>
                    <a:pt x="107" y="368"/>
                  </a:cubicBezTo>
                  <a:cubicBezTo>
                    <a:pt x="108" y="365"/>
                    <a:pt x="108" y="365"/>
                    <a:pt x="108" y="365"/>
                  </a:cubicBezTo>
                  <a:cubicBezTo>
                    <a:pt x="110" y="363"/>
                    <a:pt x="110" y="363"/>
                    <a:pt x="110" y="363"/>
                  </a:cubicBezTo>
                  <a:cubicBezTo>
                    <a:pt x="113" y="359"/>
                    <a:pt x="113" y="359"/>
                    <a:pt x="113" y="359"/>
                  </a:cubicBezTo>
                  <a:cubicBezTo>
                    <a:pt x="112" y="355"/>
                    <a:pt x="112" y="355"/>
                    <a:pt x="112" y="355"/>
                  </a:cubicBezTo>
                  <a:cubicBezTo>
                    <a:pt x="113" y="353"/>
                    <a:pt x="113" y="353"/>
                    <a:pt x="113" y="353"/>
                  </a:cubicBezTo>
                  <a:cubicBezTo>
                    <a:pt x="115" y="352"/>
                    <a:pt x="115" y="352"/>
                    <a:pt x="115" y="352"/>
                  </a:cubicBezTo>
                  <a:cubicBezTo>
                    <a:pt x="117" y="352"/>
                    <a:pt x="117" y="352"/>
                    <a:pt x="117" y="352"/>
                  </a:cubicBezTo>
                  <a:cubicBezTo>
                    <a:pt x="120" y="352"/>
                    <a:pt x="120" y="352"/>
                    <a:pt x="120" y="352"/>
                  </a:cubicBezTo>
                  <a:cubicBezTo>
                    <a:pt x="123" y="354"/>
                    <a:pt x="123" y="354"/>
                    <a:pt x="123" y="354"/>
                  </a:cubicBezTo>
                  <a:cubicBezTo>
                    <a:pt x="124" y="355"/>
                    <a:pt x="124" y="355"/>
                    <a:pt x="124" y="355"/>
                  </a:cubicBezTo>
                  <a:cubicBezTo>
                    <a:pt x="127" y="355"/>
                    <a:pt x="127" y="355"/>
                    <a:pt x="127" y="355"/>
                  </a:cubicBezTo>
                  <a:cubicBezTo>
                    <a:pt x="128" y="351"/>
                    <a:pt x="128" y="351"/>
                    <a:pt x="128" y="351"/>
                  </a:cubicBezTo>
                  <a:cubicBezTo>
                    <a:pt x="131" y="350"/>
                    <a:pt x="131" y="350"/>
                    <a:pt x="131" y="350"/>
                  </a:cubicBezTo>
                  <a:cubicBezTo>
                    <a:pt x="135" y="348"/>
                    <a:pt x="135" y="348"/>
                    <a:pt x="135" y="348"/>
                  </a:cubicBezTo>
                  <a:cubicBezTo>
                    <a:pt x="134" y="346"/>
                    <a:pt x="134" y="346"/>
                    <a:pt x="134" y="346"/>
                  </a:cubicBezTo>
                  <a:cubicBezTo>
                    <a:pt x="134" y="345"/>
                    <a:pt x="134" y="345"/>
                    <a:pt x="134" y="345"/>
                  </a:cubicBezTo>
                  <a:cubicBezTo>
                    <a:pt x="137" y="344"/>
                    <a:pt x="137" y="344"/>
                    <a:pt x="137" y="344"/>
                  </a:cubicBezTo>
                  <a:cubicBezTo>
                    <a:pt x="140" y="344"/>
                    <a:pt x="140" y="344"/>
                    <a:pt x="140" y="344"/>
                  </a:cubicBezTo>
                  <a:cubicBezTo>
                    <a:pt x="142" y="342"/>
                    <a:pt x="142" y="342"/>
                    <a:pt x="142" y="342"/>
                  </a:cubicBezTo>
                  <a:cubicBezTo>
                    <a:pt x="143" y="337"/>
                    <a:pt x="143" y="337"/>
                    <a:pt x="143" y="337"/>
                  </a:cubicBezTo>
                  <a:cubicBezTo>
                    <a:pt x="142" y="332"/>
                    <a:pt x="142" y="332"/>
                    <a:pt x="142" y="332"/>
                  </a:cubicBezTo>
                  <a:cubicBezTo>
                    <a:pt x="143" y="330"/>
                    <a:pt x="143" y="330"/>
                    <a:pt x="143" y="330"/>
                  </a:cubicBezTo>
                  <a:cubicBezTo>
                    <a:pt x="144" y="328"/>
                    <a:pt x="144" y="328"/>
                    <a:pt x="144" y="328"/>
                  </a:cubicBezTo>
                  <a:cubicBezTo>
                    <a:pt x="142" y="326"/>
                    <a:pt x="142" y="326"/>
                    <a:pt x="142" y="326"/>
                  </a:cubicBezTo>
                  <a:cubicBezTo>
                    <a:pt x="139" y="323"/>
                    <a:pt x="139" y="323"/>
                    <a:pt x="139" y="323"/>
                  </a:cubicBezTo>
                  <a:cubicBezTo>
                    <a:pt x="138" y="322"/>
                    <a:pt x="138" y="322"/>
                    <a:pt x="138" y="322"/>
                  </a:cubicBezTo>
                  <a:cubicBezTo>
                    <a:pt x="138" y="318"/>
                    <a:pt x="138" y="318"/>
                    <a:pt x="138" y="318"/>
                  </a:cubicBezTo>
                  <a:cubicBezTo>
                    <a:pt x="138" y="316"/>
                    <a:pt x="138" y="316"/>
                    <a:pt x="138" y="316"/>
                  </a:cubicBezTo>
                  <a:cubicBezTo>
                    <a:pt x="141" y="314"/>
                    <a:pt x="141" y="314"/>
                    <a:pt x="141" y="314"/>
                  </a:cubicBezTo>
                  <a:cubicBezTo>
                    <a:pt x="142" y="315"/>
                    <a:pt x="142" y="315"/>
                    <a:pt x="142" y="315"/>
                  </a:cubicBezTo>
                  <a:cubicBezTo>
                    <a:pt x="144" y="316"/>
                    <a:pt x="144" y="316"/>
                    <a:pt x="144" y="316"/>
                  </a:cubicBezTo>
                  <a:cubicBezTo>
                    <a:pt x="146" y="317"/>
                    <a:pt x="146" y="317"/>
                    <a:pt x="146" y="317"/>
                  </a:cubicBezTo>
                  <a:cubicBezTo>
                    <a:pt x="147" y="319"/>
                    <a:pt x="147" y="319"/>
                    <a:pt x="147" y="319"/>
                  </a:cubicBezTo>
                  <a:cubicBezTo>
                    <a:pt x="149" y="320"/>
                    <a:pt x="149" y="320"/>
                    <a:pt x="149" y="320"/>
                  </a:cubicBezTo>
                  <a:cubicBezTo>
                    <a:pt x="151" y="319"/>
                    <a:pt x="151" y="319"/>
                    <a:pt x="151" y="319"/>
                  </a:cubicBezTo>
                  <a:cubicBezTo>
                    <a:pt x="152" y="317"/>
                    <a:pt x="152" y="317"/>
                    <a:pt x="152" y="317"/>
                  </a:cubicBezTo>
                  <a:cubicBezTo>
                    <a:pt x="152" y="315"/>
                    <a:pt x="152" y="315"/>
                    <a:pt x="152" y="315"/>
                  </a:cubicBezTo>
                  <a:cubicBezTo>
                    <a:pt x="153" y="314"/>
                    <a:pt x="153" y="314"/>
                    <a:pt x="153" y="314"/>
                  </a:cubicBezTo>
                  <a:cubicBezTo>
                    <a:pt x="154" y="314"/>
                    <a:pt x="154" y="314"/>
                    <a:pt x="154" y="314"/>
                  </a:cubicBezTo>
                  <a:cubicBezTo>
                    <a:pt x="156" y="315"/>
                    <a:pt x="156" y="315"/>
                    <a:pt x="156" y="315"/>
                  </a:cubicBezTo>
                  <a:cubicBezTo>
                    <a:pt x="156" y="316"/>
                    <a:pt x="156" y="316"/>
                    <a:pt x="156" y="316"/>
                  </a:cubicBezTo>
                  <a:cubicBezTo>
                    <a:pt x="156" y="318"/>
                    <a:pt x="156" y="318"/>
                    <a:pt x="156" y="318"/>
                  </a:cubicBezTo>
                  <a:cubicBezTo>
                    <a:pt x="156" y="320"/>
                    <a:pt x="156" y="320"/>
                    <a:pt x="156" y="320"/>
                  </a:cubicBezTo>
                  <a:cubicBezTo>
                    <a:pt x="156" y="320"/>
                    <a:pt x="156" y="320"/>
                    <a:pt x="156" y="320"/>
                  </a:cubicBezTo>
                  <a:cubicBezTo>
                    <a:pt x="158" y="320"/>
                    <a:pt x="158" y="320"/>
                    <a:pt x="158" y="320"/>
                  </a:cubicBezTo>
                  <a:cubicBezTo>
                    <a:pt x="161" y="317"/>
                    <a:pt x="161" y="317"/>
                    <a:pt x="161" y="317"/>
                  </a:cubicBezTo>
                  <a:cubicBezTo>
                    <a:pt x="163" y="316"/>
                    <a:pt x="163" y="316"/>
                    <a:pt x="163" y="316"/>
                  </a:cubicBezTo>
                  <a:cubicBezTo>
                    <a:pt x="164" y="315"/>
                    <a:pt x="164" y="315"/>
                    <a:pt x="164" y="315"/>
                  </a:cubicBezTo>
                  <a:cubicBezTo>
                    <a:pt x="162" y="312"/>
                    <a:pt x="162" y="312"/>
                    <a:pt x="162" y="312"/>
                  </a:cubicBezTo>
                  <a:cubicBezTo>
                    <a:pt x="161" y="309"/>
                    <a:pt x="161" y="309"/>
                    <a:pt x="161" y="309"/>
                  </a:cubicBezTo>
                  <a:cubicBezTo>
                    <a:pt x="160" y="307"/>
                    <a:pt x="160" y="307"/>
                    <a:pt x="160" y="307"/>
                  </a:cubicBezTo>
                  <a:cubicBezTo>
                    <a:pt x="158" y="307"/>
                    <a:pt x="158" y="307"/>
                    <a:pt x="158" y="307"/>
                  </a:cubicBezTo>
                  <a:cubicBezTo>
                    <a:pt x="158" y="308"/>
                    <a:pt x="158" y="308"/>
                    <a:pt x="158" y="308"/>
                  </a:cubicBezTo>
                  <a:cubicBezTo>
                    <a:pt x="156" y="307"/>
                    <a:pt x="156" y="307"/>
                    <a:pt x="156" y="307"/>
                  </a:cubicBezTo>
                  <a:cubicBezTo>
                    <a:pt x="156" y="305"/>
                    <a:pt x="156" y="305"/>
                    <a:pt x="156" y="305"/>
                  </a:cubicBezTo>
                  <a:cubicBezTo>
                    <a:pt x="155" y="303"/>
                    <a:pt x="155" y="303"/>
                    <a:pt x="155" y="303"/>
                  </a:cubicBezTo>
                  <a:cubicBezTo>
                    <a:pt x="156" y="301"/>
                    <a:pt x="156" y="301"/>
                    <a:pt x="156" y="301"/>
                  </a:cubicBezTo>
                  <a:cubicBezTo>
                    <a:pt x="158" y="301"/>
                    <a:pt x="158" y="301"/>
                    <a:pt x="158" y="301"/>
                  </a:cubicBezTo>
                  <a:cubicBezTo>
                    <a:pt x="159" y="298"/>
                    <a:pt x="159" y="298"/>
                    <a:pt x="159" y="298"/>
                  </a:cubicBezTo>
                  <a:cubicBezTo>
                    <a:pt x="158" y="296"/>
                    <a:pt x="158" y="296"/>
                    <a:pt x="158" y="296"/>
                  </a:cubicBezTo>
                  <a:cubicBezTo>
                    <a:pt x="159" y="293"/>
                    <a:pt x="159" y="293"/>
                    <a:pt x="159" y="293"/>
                  </a:cubicBezTo>
                  <a:cubicBezTo>
                    <a:pt x="158" y="293"/>
                    <a:pt x="158" y="293"/>
                    <a:pt x="158" y="293"/>
                  </a:cubicBezTo>
                  <a:cubicBezTo>
                    <a:pt x="157" y="292"/>
                    <a:pt x="157" y="292"/>
                    <a:pt x="157" y="292"/>
                  </a:cubicBezTo>
                  <a:cubicBezTo>
                    <a:pt x="157" y="290"/>
                    <a:pt x="157" y="290"/>
                    <a:pt x="157" y="290"/>
                  </a:cubicBezTo>
                  <a:cubicBezTo>
                    <a:pt x="158" y="288"/>
                    <a:pt x="158" y="288"/>
                    <a:pt x="158" y="288"/>
                  </a:cubicBezTo>
                  <a:cubicBezTo>
                    <a:pt x="160" y="286"/>
                    <a:pt x="160" y="286"/>
                    <a:pt x="160" y="286"/>
                  </a:cubicBezTo>
                  <a:cubicBezTo>
                    <a:pt x="160" y="283"/>
                    <a:pt x="160" y="283"/>
                    <a:pt x="160" y="283"/>
                  </a:cubicBezTo>
                  <a:cubicBezTo>
                    <a:pt x="157" y="282"/>
                    <a:pt x="157" y="282"/>
                    <a:pt x="157" y="282"/>
                  </a:cubicBezTo>
                  <a:cubicBezTo>
                    <a:pt x="156" y="280"/>
                    <a:pt x="156" y="280"/>
                    <a:pt x="156" y="280"/>
                  </a:cubicBezTo>
                  <a:cubicBezTo>
                    <a:pt x="157" y="278"/>
                    <a:pt x="157" y="278"/>
                    <a:pt x="157" y="278"/>
                  </a:cubicBezTo>
                  <a:cubicBezTo>
                    <a:pt x="159" y="278"/>
                    <a:pt x="159" y="278"/>
                    <a:pt x="159" y="278"/>
                  </a:cubicBezTo>
                  <a:cubicBezTo>
                    <a:pt x="160" y="277"/>
                    <a:pt x="160" y="277"/>
                    <a:pt x="160" y="277"/>
                  </a:cubicBezTo>
                  <a:cubicBezTo>
                    <a:pt x="160" y="274"/>
                    <a:pt x="160" y="274"/>
                    <a:pt x="160" y="274"/>
                  </a:cubicBezTo>
                  <a:cubicBezTo>
                    <a:pt x="157" y="269"/>
                    <a:pt x="157" y="269"/>
                    <a:pt x="157" y="269"/>
                  </a:cubicBezTo>
                  <a:cubicBezTo>
                    <a:pt x="154" y="266"/>
                    <a:pt x="154" y="266"/>
                    <a:pt x="154" y="266"/>
                  </a:cubicBezTo>
                  <a:cubicBezTo>
                    <a:pt x="149" y="262"/>
                    <a:pt x="149" y="262"/>
                    <a:pt x="149" y="262"/>
                  </a:cubicBezTo>
                  <a:cubicBezTo>
                    <a:pt x="147" y="259"/>
                    <a:pt x="147" y="259"/>
                    <a:pt x="147" y="259"/>
                  </a:cubicBezTo>
                  <a:cubicBezTo>
                    <a:pt x="144" y="259"/>
                    <a:pt x="144" y="259"/>
                    <a:pt x="144" y="259"/>
                  </a:cubicBezTo>
                  <a:cubicBezTo>
                    <a:pt x="141" y="258"/>
                    <a:pt x="141" y="258"/>
                    <a:pt x="141" y="258"/>
                  </a:cubicBezTo>
                  <a:cubicBezTo>
                    <a:pt x="139" y="257"/>
                    <a:pt x="139" y="257"/>
                    <a:pt x="139" y="257"/>
                  </a:cubicBezTo>
                  <a:cubicBezTo>
                    <a:pt x="138" y="254"/>
                    <a:pt x="138" y="254"/>
                    <a:pt x="138" y="254"/>
                  </a:cubicBezTo>
                  <a:cubicBezTo>
                    <a:pt x="137" y="252"/>
                    <a:pt x="137" y="252"/>
                    <a:pt x="137" y="252"/>
                  </a:cubicBezTo>
                  <a:cubicBezTo>
                    <a:pt x="134" y="251"/>
                    <a:pt x="134" y="251"/>
                    <a:pt x="134" y="251"/>
                  </a:cubicBezTo>
                  <a:cubicBezTo>
                    <a:pt x="132" y="248"/>
                    <a:pt x="132" y="248"/>
                    <a:pt x="132" y="248"/>
                  </a:cubicBezTo>
                  <a:cubicBezTo>
                    <a:pt x="132" y="245"/>
                    <a:pt x="132" y="245"/>
                    <a:pt x="132" y="245"/>
                  </a:cubicBezTo>
                  <a:cubicBezTo>
                    <a:pt x="136" y="244"/>
                    <a:pt x="136" y="244"/>
                    <a:pt x="136" y="244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8" y="241"/>
                    <a:pt x="138" y="241"/>
                    <a:pt x="138" y="241"/>
                  </a:cubicBezTo>
                  <a:cubicBezTo>
                    <a:pt x="137" y="238"/>
                    <a:pt x="137" y="238"/>
                    <a:pt x="137" y="238"/>
                  </a:cubicBezTo>
                  <a:cubicBezTo>
                    <a:pt x="134" y="236"/>
                    <a:pt x="134" y="236"/>
                    <a:pt x="134" y="236"/>
                  </a:cubicBezTo>
                  <a:cubicBezTo>
                    <a:pt x="130" y="235"/>
                    <a:pt x="130" y="235"/>
                    <a:pt x="130" y="235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5" y="230"/>
                    <a:pt x="125" y="230"/>
                    <a:pt x="125" y="230"/>
                  </a:cubicBezTo>
                  <a:cubicBezTo>
                    <a:pt x="124" y="226"/>
                    <a:pt x="124" y="226"/>
                    <a:pt x="124" y="226"/>
                  </a:cubicBezTo>
                  <a:cubicBezTo>
                    <a:pt x="123" y="222"/>
                    <a:pt x="123" y="222"/>
                    <a:pt x="123" y="222"/>
                  </a:cubicBezTo>
                  <a:cubicBezTo>
                    <a:pt x="122" y="219"/>
                    <a:pt x="122" y="219"/>
                    <a:pt x="122" y="219"/>
                  </a:cubicBezTo>
                  <a:cubicBezTo>
                    <a:pt x="123" y="218"/>
                    <a:pt x="123" y="218"/>
                    <a:pt x="123" y="218"/>
                  </a:cubicBezTo>
                  <a:cubicBezTo>
                    <a:pt x="124" y="218"/>
                    <a:pt x="124" y="218"/>
                    <a:pt x="124" y="218"/>
                  </a:cubicBezTo>
                  <a:cubicBezTo>
                    <a:pt x="126" y="216"/>
                    <a:pt x="126" y="216"/>
                    <a:pt x="126" y="216"/>
                  </a:cubicBezTo>
                  <a:cubicBezTo>
                    <a:pt x="125" y="215"/>
                    <a:pt x="125" y="215"/>
                    <a:pt x="125" y="215"/>
                  </a:cubicBezTo>
                  <a:cubicBezTo>
                    <a:pt x="124" y="212"/>
                    <a:pt x="124" y="212"/>
                    <a:pt x="124" y="212"/>
                  </a:cubicBezTo>
                  <a:cubicBezTo>
                    <a:pt x="126" y="211"/>
                    <a:pt x="126" y="211"/>
                    <a:pt x="126" y="211"/>
                  </a:cubicBezTo>
                  <a:cubicBezTo>
                    <a:pt x="125" y="209"/>
                    <a:pt x="125" y="209"/>
                    <a:pt x="125" y="209"/>
                  </a:cubicBezTo>
                  <a:cubicBezTo>
                    <a:pt x="123" y="208"/>
                    <a:pt x="123" y="208"/>
                    <a:pt x="123" y="208"/>
                  </a:cubicBezTo>
                  <a:cubicBezTo>
                    <a:pt x="121" y="207"/>
                    <a:pt x="121" y="207"/>
                    <a:pt x="121" y="207"/>
                  </a:cubicBezTo>
                  <a:cubicBezTo>
                    <a:pt x="121" y="204"/>
                    <a:pt x="121" y="204"/>
                    <a:pt x="121" y="204"/>
                  </a:cubicBezTo>
                  <a:cubicBezTo>
                    <a:pt x="123" y="203"/>
                    <a:pt x="123" y="203"/>
                    <a:pt x="123" y="203"/>
                  </a:cubicBezTo>
                  <a:cubicBezTo>
                    <a:pt x="123" y="201"/>
                    <a:pt x="123" y="201"/>
                    <a:pt x="123" y="201"/>
                  </a:cubicBezTo>
                  <a:cubicBezTo>
                    <a:pt x="122" y="199"/>
                    <a:pt x="122" y="199"/>
                    <a:pt x="122" y="199"/>
                  </a:cubicBezTo>
                  <a:cubicBezTo>
                    <a:pt x="123" y="199"/>
                    <a:pt x="123" y="199"/>
                    <a:pt x="123" y="199"/>
                  </a:cubicBezTo>
                  <a:cubicBezTo>
                    <a:pt x="124" y="199"/>
                    <a:pt x="124" y="199"/>
                    <a:pt x="124" y="199"/>
                  </a:cubicBezTo>
                  <a:cubicBezTo>
                    <a:pt x="126" y="199"/>
                    <a:pt x="126" y="199"/>
                    <a:pt x="126" y="199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7" y="194"/>
                    <a:pt x="127" y="194"/>
                    <a:pt x="127" y="194"/>
                  </a:cubicBezTo>
                  <a:cubicBezTo>
                    <a:pt x="125" y="192"/>
                    <a:pt x="125" y="192"/>
                    <a:pt x="125" y="192"/>
                  </a:cubicBezTo>
                  <a:cubicBezTo>
                    <a:pt x="124" y="190"/>
                    <a:pt x="124" y="190"/>
                    <a:pt x="124" y="190"/>
                  </a:cubicBezTo>
                  <a:cubicBezTo>
                    <a:pt x="122" y="190"/>
                    <a:pt x="122" y="190"/>
                    <a:pt x="122" y="190"/>
                  </a:cubicBezTo>
                  <a:cubicBezTo>
                    <a:pt x="120" y="190"/>
                    <a:pt x="120" y="190"/>
                    <a:pt x="120" y="190"/>
                  </a:cubicBezTo>
                  <a:cubicBezTo>
                    <a:pt x="121" y="187"/>
                    <a:pt x="121" y="187"/>
                    <a:pt x="121" y="187"/>
                  </a:cubicBezTo>
                  <a:cubicBezTo>
                    <a:pt x="123" y="185"/>
                    <a:pt x="123" y="185"/>
                    <a:pt x="123" y="185"/>
                  </a:cubicBezTo>
                  <a:cubicBezTo>
                    <a:pt x="123" y="182"/>
                    <a:pt x="123" y="182"/>
                    <a:pt x="123" y="182"/>
                  </a:cubicBezTo>
                  <a:cubicBezTo>
                    <a:pt x="122" y="179"/>
                    <a:pt x="122" y="179"/>
                    <a:pt x="122" y="179"/>
                  </a:cubicBezTo>
                  <a:cubicBezTo>
                    <a:pt x="122" y="177"/>
                    <a:pt x="122" y="177"/>
                    <a:pt x="122" y="177"/>
                  </a:cubicBezTo>
                  <a:cubicBezTo>
                    <a:pt x="120" y="177"/>
                    <a:pt x="120" y="177"/>
                    <a:pt x="120" y="177"/>
                  </a:cubicBezTo>
                  <a:cubicBezTo>
                    <a:pt x="118" y="175"/>
                    <a:pt x="118" y="175"/>
                    <a:pt x="118" y="175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7" y="171"/>
                    <a:pt x="117" y="171"/>
                    <a:pt x="117" y="171"/>
                  </a:cubicBezTo>
                  <a:cubicBezTo>
                    <a:pt x="115" y="173"/>
                    <a:pt x="115" y="173"/>
                    <a:pt x="115" y="173"/>
                  </a:cubicBezTo>
                  <a:cubicBezTo>
                    <a:pt x="115" y="175"/>
                    <a:pt x="115" y="175"/>
                    <a:pt x="115" y="175"/>
                  </a:cubicBezTo>
                  <a:cubicBezTo>
                    <a:pt x="113" y="177"/>
                    <a:pt x="113" y="177"/>
                    <a:pt x="113" y="177"/>
                  </a:cubicBezTo>
                  <a:cubicBezTo>
                    <a:pt x="112" y="179"/>
                    <a:pt x="112" y="179"/>
                    <a:pt x="112" y="179"/>
                  </a:cubicBezTo>
                  <a:cubicBezTo>
                    <a:pt x="113" y="181"/>
                    <a:pt x="113" y="181"/>
                    <a:pt x="113" y="181"/>
                  </a:cubicBezTo>
                  <a:cubicBezTo>
                    <a:pt x="112" y="182"/>
                    <a:pt x="112" y="182"/>
                    <a:pt x="112" y="182"/>
                  </a:cubicBezTo>
                  <a:cubicBezTo>
                    <a:pt x="110" y="182"/>
                    <a:pt x="110" y="182"/>
                    <a:pt x="110" y="182"/>
                  </a:cubicBezTo>
                  <a:cubicBezTo>
                    <a:pt x="108" y="181"/>
                    <a:pt x="108" y="181"/>
                    <a:pt x="108" y="181"/>
                  </a:cubicBezTo>
                  <a:cubicBezTo>
                    <a:pt x="106" y="182"/>
                    <a:pt x="106" y="182"/>
                    <a:pt x="106" y="182"/>
                  </a:cubicBezTo>
                  <a:cubicBezTo>
                    <a:pt x="102" y="182"/>
                    <a:pt x="102" y="182"/>
                    <a:pt x="102" y="182"/>
                  </a:cubicBezTo>
                  <a:cubicBezTo>
                    <a:pt x="101" y="181"/>
                    <a:pt x="101" y="181"/>
                    <a:pt x="101" y="181"/>
                  </a:cubicBezTo>
                  <a:cubicBezTo>
                    <a:pt x="101" y="178"/>
                    <a:pt x="101" y="178"/>
                    <a:pt x="101" y="178"/>
                  </a:cubicBezTo>
                  <a:cubicBezTo>
                    <a:pt x="101" y="175"/>
                    <a:pt x="101" y="175"/>
                    <a:pt x="101" y="175"/>
                  </a:cubicBezTo>
                  <a:cubicBezTo>
                    <a:pt x="100" y="171"/>
                    <a:pt x="100" y="171"/>
                    <a:pt x="100" y="171"/>
                  </a:cubicBezTo>
                  <a:cubicBezTo>
                    <a:pt x="101" y="169"/>
                    <a:pt x="101" y="169"/>
                    <a:pt x="101" y="169"/>
                  </a:cubicBezTo>
                  <a:cubicBezTo>
                    <a:pt x="101" y="165"/>
                    <a:pt x="101" y="165"/>
                    <a:pt x="101" y="165"/>
                  </a:cubicBezTo>
                  <a:cubicBezTo>
                    <a:pt x="99" y="164"/>
                    <a:pt x="99" y="164"/>
                    <a:pt x="99" y="164"/>
                  </a:cubicBezTo>
                  <a:cubicBezTo>
                    <a:pt x="97" y="164"/>
                    <a:pt x="97" y="164"/>
                    <a:pt x="97" y="164"/>
                  </a:cubicBezTo>
                  <a:cubicBezTo>
                    <a:pt x="97" y="166"/>
                    <a:pt x="97" y="166"/>
                    <a:pt x="97" y="166"/>
                  </a:cubicBezTo>
                  <a:cubicBezTo>
                    <a:pt x="96" y="167"/>
                    <a:pt x="96" y="167"/>
                    <a:pt x="96" y="167"/>
                  </a:cubicBezTo>
                  <a:cubicBezTo>
                    <a:pt x="96" y="170"/>
                    <a:pt x="96" y="170"/>
                    <a:pt x="96" y="170"/>
                  </a:cubicBezTo>
                  <a:cubicBezTo>
                    <a:pt x="95" y="171"/>
                    <a:pt x="95" y="171"/>
                    <a:pt x="95" y="171"/>
                  </a:cubicBezTo>
                  <a:cubicBezTo>
                    <a:pt x="93" y="171"/>
                    <a:pt x="93" y="171"/>
                    <a:pt x="93" y="171"/>
                  </a:cubicBezTo>
                  <a:cubicBezTo>
                    <a:pt x="90" y="170"/>
                    <a:pt x="90" y="170"/>
                    <a:pt x="90" y="170"/>
                  </a:cubicBezTo>
                  <a:cubicBezTo>
                    <a:pt x="89" y="169"/>
                    <a:pt x="89" y="169"/>
                    <a:pt x="89" y="169"/>
                  </a:cubicBezTo>
                  <a:cubicBezTo>
                    <a:pt x="90" y="166"/>
                    <a:pt x="90" y="166"/>
                    <a:pt x="90" y="166"/>
                  </a:cubicBezTo>
                  <a:cubicBezTo>
                    <a:pt x="91" y="165"/>
                    <a:pt x="91" y="165"/>
                    <a:pt x="91" y="165"/>
                  </a:cubicBezTo>
                  <a:cubicBezTo>
                    <a:pt x="93" y="163"/>
                    <a:pt x="93" y="163"/>
                    <a:pt x="93" y="163"/>
                  </a:cubicBezTo>
                  <a:cubicBezTo>
                    <a:pt x="94" y="161"/>
                    <a:pt x="94" y="161"/>
                    <a:pt x="94" y="161"/>
                  </a:cubicBezTo>
                  <a:cubicBezTo>
                    <a:pt x="96" y="160"/>
                    <a:pt x="96" y="160"/>
                    <a:pt x="96" y="160"/>
                  </a:cubicBezTo>
                  <a:cubicBezTo>
                    <a:pt x="97" y="159"/>
                    <a:pt x="97" y="159"/>
                    <a:pt x="97" y="159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2" y="154"/>
                    <a:pt x="92" y="154"/>
                    <a:pt x="92" y="154"/>
                  </a:cubicBezTo>
                  <a:cubicBezTo>
                    <a:pt x="91" y="152"/>
                    <a:pt x="91" y="152"/>
                    <a:pt x="91" y="152"/>
                  </a:cubicBezTo>
                  <a:cubicBezTo>
                    <a:pt x="91" y="149"/>
                    <a:pt x="91" y="149"/>
                    <a:pt x="91" y="149"/>
                  </a:cubicBezTo>
                  <a:cubicBezTo>
                    <a:pt x="92" y="148"/>
                    <a:pt x="92" y="148"/>
                    <a:pt x="92" y="148"/>
                  </a:cubicBezTo>
                  <a:cubicBezTo>
                    <a:pt x="91" y="146"/>
                    <a:pt x="91" y="146"/>
                    <a:pt x="91" y="146"/>
                  </a:cubicBezTo>
                  <a:cubicBezTo>
                    <a:pt x="89" y="144"/>
                    <a:pt x="89" y="144"/>
                    <a:pt x="89" y="144"/>
                  </a:cubicBezTo>
                  <a:cubicBezTo>
                    <a:pt x="88" y="143"/>
                    <a:pt x="88" y="143"/>
                    <a:pt x="88" y="143"/>
                  </a:cubicBezTo>
                  <a:cubicBezTo>
                    <a:pt x="86" y="141"/>
                    <a:pt x="86" y="141"/>
                    <a:pt x="86" y="141"/>
                  </a:cubicBezTo>
                  <a:cubicBezTo>
                    <a:pt x="85" y="143"/>
                    <a:pt x="85" y="143"/>
                    <a:pt x="85" y="143"/>
                  </a:cubicBezTo>
                  <a:cubicBezTo>
                    <a:pt x="85" y="145"/>
                    <a:pt x="85" y="145"/>
                    <a:pt x="85" y="145"/>
                  </a:cubicBezTo>
                  <a:cubicBezTo>
                    <a:pt x="84" y="146"/>
                    <a:pt x="84" y="146"/>
                    <a:pt x="84" y="146"/>
                  </a:cubicBezTo>
                  <a:cubicBezTo>
                    <a:pt x="83" y="148"/>
                    <a:pt x="83" y="148"/>
                    <a:pt x="83" y="148"/>
                  </a:cubicBezTo>
                  <a:cubicBezTo>
                    <a:pt x="82" y="148"/>
                    <a:pt x="82" y="148"/>
                    <a:pt x="82" y="148"/>
                  </a:cubicBezTo>
                  <a:cubicBezTo>
                    <a:pt x="81" y="145"/>
                    <a:pt x="81" y="145"/>
                    <a:pt x="81" y="145"/>
                  </a:cubicBezTo>
                  <a:cubicBezTo>
                    <a:pt x="79" y="143"/>
                    <a:pt x="79" y="143"/>
                    <a:pt x="79" y="143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78" y="140"/>
                    <a:pt x="78" y="140"/>
                    <a:pt x="78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5" y="142"/>
                    <a:pt x="75" y="142"/>
                    <a:pt x="75" y="142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5"/>
                    <a:pt x="76" y="145"/>
                    <a:pt x="76" y="145"/>
                  </a:cubicBezTo>
                  <a:cubicBezTo>
                    <a:pt x="75" y="147"/>
                    <a:pt x="75" y="147"/>
                    <a:pt x="75" y="147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71" y="145"/>
                    <a:pt x="71" y="145"/>
                    <a:pt x="71" y="145"/>
                  </a:cubicBezTo>
                  <a:cubicBezTo>
                    <a:pt x="70" y="141"/>
                    <a:pt x="70" y="141"/>
                    <a:pt x="70" y="141"/>
                  </a:cubicBezTo>
                  <a:cubicBezTo>
                    <a:pt x="70" y="136"/>
                    <a:pt x="70" y="136"/>
                    <a:pt x="70" y="136"/>
                  </a:cubicBezTo>
                  <a:cubicBezTo>
                    <a:pt x="71" y="134"/>
                    <a:pt x="71" y="134"/>
                    <a:pt x="71" y="134"/>
                  </a:cubicBezTo>
                  <a:cubicBezTo>
                    <a:pt x="72" y="131"/>
                    <a:pt x="72" y="131"/>
                    <a:pt x="72" y="131"/>
                  </a:cubicBezTo>
                  <a:cubicBezTo>
                    <a:pt x="72" y="129"/>
                    <a:pt x="72" y="129"/>
                    <a:pt x="72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69" y="131"/>
                    <a:pt x="69" y="131"/>
                    <a:pt x="69" y="131"/>
                  </a:cubicBezTo>
                  <a:cubicBezTo>
                    <a:pt x="67" y="131"/>
                    <a:pt x="67" y="131"/>
                    <a:pt x="67" y="131"/>
                  </a:cubicBezTo>
                  <a:cubicBezTo>
                    <a:pt x="65" y="130"/>
                    <a:pt x="65" y="130"/>
                    <a:pt x="65" y="130"/>
                  </a:cubicBezTo>
                  <a:cubicBezTo>
                    <a:pt x="63" y="132"/>
                    <a:pt x="63" y="132"/>
                    <a:pt x="63" y="132"/>
                  </a:cubicBezTo>
                  <a:cubicBezTo>
                    <a:pt x="64" y="134"/>
                    <a:pt x="64" y="134"/>
                    <a:pt x="64" y="134"/>
                  </a:cubicBezTo>
                  <a:cubicBezTo>
                    <a:pt x="64" y="136"/>
                    <a:pt x="64" y="136"/>
                    <a:pt x="64" y="136"/>
                  </a:cubicBezTo>
                  <a:cubicBezTo>
                    <a:pt x="64" y="137"/>
                    <a:pt x="64" y="137"/>
                    <a:pt x="64" y="137"/>
                  </a:cubicBezTo>
                  <a:cubicBezTo>
                    <a:pt x="64" y="139"/>
                    <a:pt x="64" y="139"/>
                    <a:pt x="64" y="139"/>
                  </a:cubicBezTo>
                  <a:cubicBezTo>
                    <a:pt x="62" y="137"/>
                    <a:pt x="62" y="137"/>
                    <a:pt x="62" y="137"/>
                  </a:cubicBezTo>
                  <a:cubicBezTo>
                    <a:pt x="61" y="134"/>
                    <a:pt x="61" y="134"/>
                    <a:pt x="61" y="134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7" y="132"/>
                    <a:pt x="57" y="132"/>
                    <a:pt x="57" y="132"/>
                  </a:cubicBezTo>
                  <a:cubicBezTo>
                    <a:pt x="56" y="130"/>
                    <a:pt x="56" y="130"/>
                    <a:pt x="56" y="130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54" y="132"/>
                    <a:pt x="54" y="132"/>
                    <a:pt x="54" y="132"/>
                  </a:cubicBezTo>
                  <a:cubicBezTo>
                    <a:pt x="53" y="134"/>
                    <a:pt x="53" y="134"/>
                    <a:pt x="53" y="134"/>
                  </a:cubicBezTo>
                  <a:cubicBezTo>
                    <a:pt x="52" y="133"/>
                    <a:pt x="52" y="133"/>
                    <a:pt x="52" y="133"/>
                  </a:cubicBezTo>
                  <a:cubicBezTo>
                    <a:pt x="50" y="132"/>
                    <a:pt x="50" y="132"/>
                    <a:pt x="50" y="132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47" y="130"/>
                    <a:pt x="47" y="130"/>
                    <a:pt x="47" y="130"/>
                  </a:cubicBezTo>
                  <a:cubicBezTo>
                    <a:pt x="45" y="132"/>
                    <a:pt x="45" y="132"/>
                    <a:pt x="45" y="132"/>
                  </a:cubicBezTo>
                  <a:cubicBezTo>
                    <a:pt x="43" y="133"/>
                    <a:pt x="43" y="133"/>
                    <a:pt x="43" y="133"/>
                  </a:cubicBezTo>
                  <a:cubicBezTo>
                    <a:pt x="41" y="133"/>
                    <a:pt x="41" y="133"/>
                    <a:pt x="41" y="133"/>
                  </a:cubicBezTo>
                  <a:cubicBezTo>
                    <a:pt x="39" y="134"/>
                    <a:pt x="39" y="134"/>
                    <a:pt x="39" y="134"/>
                  </a:cubicBezTo>
                  <a:cubicBezTo>
                    <a:pt x="37" y="134"/>
                    <a:pt x="37" y="134"/>
                    <a:pt x="37" y="134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37" y="137"/>
                    <a:pt x="37" y="137"/>
                    <a:pt x="37" y="137"/>
                  </a:cubicBezTo>
                  <a:cubicBezTo>
                    <a:pt x="36" y="139"/>
                    <a:pt x="36" y="139"/>
                    <a:pt x="36" y="139"/>
                  </a:cubicBezTo>
                  <a:cubicBezTo>
                    <a:pt x="37" y="140"/>
                    <a:pt x="37" y="140"/>
                    <a:pt x="37" y="140"/>
                  </a:cubicBezTo>
                  <a:cubicBezTo>
                    <a:pt x="39" y="140"/>
                    <a:pt x="39" y="140"/>
                    <a:pt x="39" y="140"/>
                  </a:cubicBezTo>
                  <a:cubicBezTo>
                    <a:pt x="41" y="140"/>
                    <a:pt x="41" y="140"/>
                    <a:pt x="41" y="140"/>
                  </a:cubicBezTo>
                  <a:cubicBezTo>
                    <a:pt x="41" y="141"/>
                    <a:pt x="41" y="141"/>
                    <a:pt x="41" y="141"/>
                  </a:cubicBezTo>
                  <a:cubicBezTo>
                    <a:pt x="40" y="141"/>
                    <a:pt x="40" y="141"/>
                    <a:pt x="40" y="141"/>
                  </a:cubicBezTo>
                  <a:cubicBezTo>
                    <a:pt x="39" y="143"/>
                    <a:pt x="39" y="143"/>
                    <a:pt x="39" y="143"/>
                  </a:cubicBezTo>
                  <a:cubicBezTo>
                    <a:pt x="39" y="144"/>
                    <a:pt x="39" y="144"/>
                    <a:pt x="39" y="144"/>
                  </a:cubicBezTo>
                  <a:cubicBezTo>
                    <a:pt x="42" y="144"/>
                    <a:pt x="42" y="144"/>
                    <a:pt x="42" y="144"/>
                  </a:cubicBezTo>
                  <a:cubicBezTo>
                    <a:pt x="43" y="143"/>
                    <a:pt x="43" y="143"/>
                    <a:pt x="43" y="143"/>
                  </a:cubicBezTo>
                  <a:cubicBezTo>
                    <a:pt x="44" y="140"/>
                    <a:pt x="44" y="140"/>
                    <a:pt x="44" y="140"/>
                  </a:cubicBezTo>
                  <a:cubicBezTo>
                    <a:pt x="45" y="139"/>
                    <a:pt x="45" y="139"/>
                    <a:pt x="45" y="139"/>
                  </a:cubicBezTo>
                  <a:cubicBezTo>
                    <a:pt x="46" y="140"/>
                    <a:pt x="46" y="140"/>
                    <a:pt x="46" y="140"/>
                  </a:cubicBezTo>
                  <a:cubicBezTo>
                    <a:pt x="46" y="141"/>
                    <a:pt x="46" y="141"/>
                    <a:pt x="46" y="141"/>
                  </a:cubicBezTo>
                  <a:cubicBezTo>
                    <a:pt x="48" y="142"/>
                    <a:pt x="48" y="142"/>
                    <a:pt x="48" y="142"/>
                  </a:cubicBezTo>
                  <a:cubicBezTo>
                    <a:pt x="48" y="144"/>
                    <a:pt x="48" y="144"/>
                    <a:pt x="48" y="144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47" y="147"/>
                    <a:pt x="47" y="147"/>
                    <a:pt x="47" y="147"/>
                  </a:cubicBezTo>
                  <a:cubicBezTo>
                    <a:pt x="46" y="149"/>
                    <a:pt x="46" y="149"/>
                    <a:pt x="46" y="149"/>
                  </a:cubicBezTo>
                  <a:cubicBezTo>
                    <a:pt x="47" y="151"/>
                    <a:pt x="47" y="151"/>
                    <a:pt x="47" y="151"/>
                  </a:cubicBezTo>
                  <a:cubicBezTo>
                    <a:pt x="47" y="153"/>
                    <a:pt x="47" y="153"/>
                    <a:pt x="47" y="153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3" y="154"/>
                    <a:pt x="43" y="154"/>
                    <a:pt x="43" y="154"/>
                  </a:cubicBezTo>
                  <a:cubicBezTo>
                    <a:pt x="42" y="154"/>
                    <a:pt x="42" y="154"/>
                    <a:pt x="42" y="154"/>
                  </a:cubicBezTo>
                  <a:cubicBezTo>
                    <a:pt x="41" y="152"/>
                    <a:pt x="41" y="152"/>
                    <a:pt x="41" y="152"/>
                  </a:cubicBezTo>
                  <a:cubicBezTo>
                    <a:pt x="39" y="152"/>
                    <a:pt x="39" y="152"/>
                    <a:pt x="39" y="152"/>
                  </a:cubicBezTo>
                  <a:cubicBezTo>
                    <a:pt x="38" y="153"/>
                    <a:pt x="38" y="153"/>
                    <a:pt x="38" y="153"/>
                  </a:cubicBezTo>
                  <a:cubicBezTo>
                    <a:pt x="36" y="154"/>
                    <a:pt x="36" y="154"/>
                    <a:pt x="36" y="154"/>
                  </a:cubicBezTo>
                  <a:cubicBezTo>
                    <a:pt x="33" y="153"/>
                    <a:pt x="33" y="153"/>
                    <a:pt x="33" y="153"/>
                  </a:cubicBezTo>
                  <a:cubicBezTo>
                    <a:pt x="31" y="154"/>
                    <a:pt x="31" y="154"/>
                    <a:pt x="31" y="154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1" y="158"/>
                    <a:pt x="31" y="158"/>
                    <a:pt x="31" y="158"/>
                  </a:cubicBezTo>
                  <a:cubicBezTo>
                    <a:pt x="31" y="160"/>
                    <a:pt x="31" y="160"/>
                    <a:pt x="31" y="160"/>
                  </a:cubicBezTo>
                  <a:cubicBezTo>
                    <a:pt x="28" y="161"/>
                    <a:pt x="28" y="161"/>
                    <a:pt x="28" y="161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7" y="164"/>
                    <a:pt x="27" y="164"/>
                    <a:pt x="27" y="164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3" y="166"/>
                    <a:pt x="23" y="166"/>
                    <a:pt x="23" y="166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19" y="164"/>
                    <a:pt x="19" y="164"/>
                    <a:pt x="19" y="164"/>
                  </a:cubicBezTo>
                  <a:cubicBezTo>
                    <a:pt x="17" y="164"/>
                    <a:pt x="17" y="164"/>
                    <a:pt x="17" y="164"/>
                  </a:cubicBezTo>
                  <a:cubicBezTo>
                    <a:pt x="15" y="164"/>
                    <a:pt x="15" y="164"/>
                    <a:pt x="15" y="164"/>
                  </a:cubicBezTo>
                  <a:cubicBezTo>
                    <a:pt x="13" y="165"/>
                    <a:pt x="13" y="165"/>
                    <a:pt x="13" y="165"/>
                  </a:cubicBezTo>
                  <a:cubicBezTo>
                    <a:pt x="12" y="165"/>
                    <a:pt x="12" y="165"/>
                    <a:pt x="12" y="165"/>
                  </a:cubicBezTo>
                  <a:cubicBezTo>
                    <a:pt x="12" y="165"/>
                    <a:pt x="12" y="165"/>
                    <a:pt x="12" y="165"/>
                  </a:cubicBezTo>
                  <a:cubicBezTo>
                    <a:pt x="11" y="163"/>
                    <a:pt x="11" y="163"/>
                    <a:pt x="11" y="163"/>
                  </a:cubicBezTo>
                  <a:cubicBezTo>
                    <a:pt x="9" y="160"/>
                    <a:pt x="9" y="160"/>
                    <a:pt x="9" y="160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2" y="153"/>
                    <a:pt x="12" y="153"/>
                    <a:pt x="12" y="153"/>
                  </a:cubicBezTo>
                  <a:cubicBezTo>
                    <a:pt x="12" y="148"/>
                    <a:pt x="12" y="148"/>
                    <a:pt x="12" y="148"/>
                  </a:cubicBezTo>
                  <a:cubicBezTo>
                    <a:pt x="11" y="145"/>
                    <a:pt x="11" y="145"/>
                    <a:pt x="11" y="145"/>
                  </a:cubicBezTo>
                  <a:cubicBezTo>
                    <a:pt x="12" y="143"/>
                    <a:pt x="12" y="143"/>
                    <a:pt x="12" y="143"/>
                  </a:cubicBezTo>
                  <a:cubicBezTo>
                    <a:pt x="14" y="143"/>
                    <a:pt x="14" y="143"/>
                    <a:pt x="14" y="143"/>
                  </a:cubicBezTo>
                  <a:cubicBezTo>
                    <a:pt x="16" y="140"/>
                    <a:pt x="16" y="140"/>
                    <a:pt x="16" y="140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6" y="134"/>
                    <a:pt x="16" y="134"/>
                    <a:pt x="16" y="134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15" y="131"/>
                    <a:pt x="15" y="131"/>
                    <a:pt x="15" y="131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27"/>
                    <a:pt x="15" y="127"/>
                    <a:pt x="15" y="127"/>
                  </a:cubicBezTo>
                  <a:cubicBezTo>
                    <a:pt x="14" y="126"/>
                    <a:pt x="14" y="126"/>
                    <a:pt x="14" y="126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11" y="128"/>
                    <a:pt x="11" y="128"/>
                    <a:pt x="11" y="128"/>
                  </a:cubicBezTo>
                  <a:cubicBezTo>
                    <a:pt x="10" y="126"/>
                    <a:pt x="10" y="126"/>
                    <a:pt x="10" y="126"/>
                  </a:cubicBezTo>
                  <a:cubicBezTo>
                    <a:pt x="11" y="123"/>
                    <a:pt x="11" y="123"/>
                    <a:pt x="11" y="123"/>
                  </a:cubicBezTo>
                  <a:cubicBezTo>
                    <a:pt x="13" y="121"/>
                    <a:pt x="13" y="121"/>
                    <a:pt x="13" y="121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1" y="119"/>
                    <a:pt x="11" y="119"/>
                    <a:pt x="11" y="119"/>
                  </a:cubicBezTo>
                  <a:cubicBezTo>
                    <a:pt x="9" y="121"/>
                    <a:pt x="9" y="121"/>
                    <a:pt x="9" y="121"/>
                  </a:cubicBezTo>
                  <a:cubicBezTo>
                    <a:pt x="8" y="121"/>
                    <a:pt x="8" y="121"/>
                    <a:pt x="8" y="121"/>
                  </a:cubicBezTo>
                  <a:cubicBezTo>
                    <a:pt x="7" y="118"/>
                    <a:pt x="7" y="118"/>
                    <a:pt x="7" y="118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6" y="109"/>
                    <a:pt x="6" y="109"/>
                    <a:pt x="6" y="109"/>
                  </a:cubicBezTo>
                  <a:cubicBezTo>
                    <a:pt x="4" y="103"/>
                    <a:pt x="4" y="103"/>
                    <a:pt x="4" y="103"/>
                  </a:cubicBezTo>
                  <a:cubicBezTo>
                    <a:pt x="5" y="97"/>
                    <a:pt x="5" y="97"/>
                    <a:pt x="5" y="97"/>
                  </a:cubicBezTo>
                  <a:cubicBezTo>
                    <a:pt x="5" y="93"/>
                    <a:pt x="5" y="93"/>
                    <a:pt x="5" y="93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2" y="86"/>
                    <a:pt x="2" y="86"/>
                    <a:pt x="2" y="86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3" y="73"/>
                    <a:pt x="13" y="73"/>
                    <a:pt x="13" y="73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5" y="70"/>
                    <a:pt x="15" y="70"/>
                    <a:pt x="15" y="70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7" y="73"/>
                    <a:pt x="17" y="73"/>
                    <a:pt x="17" y="73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19" y="77"/>
                    <a:pt x="19" y="77"/>
                    <a:pt x="19" y="77"/>
                  </a:cubicBezTo>
                  <a:cubicBezTo>
                    <a:pt x="21" y="77"/>
                    <a:pt x="21" y="77"/>
                    <a:pt x="21" y="77"/>
                  </a:cubicBezTo>
                  <a:cubicBezTo>
                    <a:pt x="22" y="76"/>
                    <a:pt x="22" y="76"/>
                    <a:pt x="22" y="76"/>
                  </a:cubicBezTo>
                  <a:cubicBezTo>
                    <a:pt x="23" y="74"/>
                    <a:pt x="23" y="74"/>
                    <a:pt x="23" y="74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40" y="69"/>
                    <a:pt x="40" y="69"/>
                    <a:pt x="40" y="69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49" y="79"/>
                    <a:pt x="49" y="79"/>
                    <a:pt x="49" y="79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61" y="77"/>
                    <a:pt x="61" y="77"/>
                    <a:pt x="61" y="77"/>
                  </a:cubicBezTo>
                  <a:cubicBezTo>
                    <a:pt x="62" y="76"/>
                    <a:pt x="62" y="76"/>
                    <a:pt x="62" y="76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61" y="70"/>
                    <a:pt x="61" y="70"/>
                    <a:pt x="61" y="70"/>
                  </a:cubicBezTo>
                  <a:cubicBezTo>
                    <a:pt x="61" y="67"/>
                    <a:pt x="61" y="67"/>
                    <a:pt x="61" y="67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7" y="64"/>
                    <a:pt x="57" y="64"/>
                    <a:pt x="57" y="64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57" y="56"/>
                    <a:pt x="57" y="56"/>
                    <a:pt x="57" y="56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9" y="52"/>
                    <a:pt x="59" y="52"/>
                    <a:pt x="59" y="52"/>
                  </a:cubicBezTo>
                  <a:cubicBezTo>
                    <a:pt x="60" y="52"/>
                    <a:pt x="60" y="52"/>
                    <a:pt x="60" y="52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2" y="55"/>
                    <a:pt x="62" y="55"/>
                    <a:pt x="62" y="55"/>
                  </a:cubicBezTo>
                  <a:cubicBezTo>
                    <a:pt x="63" y="55"/>
                    <a:pt x="63" y="55"/>
                    <a:pt x="63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7" y="57"/>
                    <a:pt x="67" y="57"/>
                    <a:pt x="67" y="57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69" y="57"/>
                    <a:pt x="69" y="57"/>
                    <a:pt x="69" y="57"/>
                  </a:cubicBezTo>
                  <a:cubicBezTo>
                    <a:pt x="70" y="55"/>
                    <a:pt x="70" y="55"/>
                    <a:pt x="70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3" y="56"/>
                    <a:pt x="73" y="56"/>
                    <a:pt x="73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3" y="53"/>
                    <a:pt x="73" y="53"/>
                    <a:pt x="73" y="53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7" y="48"/>
                    <a:pt x="77" y="48"/>
                    <a:pt x="77" y="48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5" y="28"/>
                    <a:pt x="85" y="28"/>
                    <a:pt x="85" y="28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91" y="24"/>
                    <a:pt x="91" y="24"/>
                    <a:pt x="91" y="24"/>
                  </a:cubicBezTo>
                  <a:cubicBezTo>
                    <a:pt x="93" y="26"/>
                    <a:pt x="93" y="26"/>
                    <a:pt x="93" y="26"/>
                  </a:cubicBezTo>
                  <a:cubicBezTo>
                    <a:pt x="97" y="26"/>
                    <a:pt x="97" y="26"/>
                    <a:pt x="97" y="26"/>
                  </a:cubicBezTo>
                  <a:cubicBezTo>
                    <a:pt x="99" y="27"/>
                    <a:pt x="99" y="27"/>
                    <a:pt x="99" y="27"/>
                  </a:cubicBezTo>
                  <a:cubicBezTo>
                    <a:pt x="102" y="27"/>
                    <a:pt x="102" y="27"/>
                    <a:pt x="102" y="27"/>
                  </a:cubicBezTo>
                  <a:cubicBezTo>
                    <a:pt x="104" y="25"/>
                    <a:pt x="104" y="25"/>
                    <a:pt x="104" y="25"/>
                  </a:cubicBezTo>
                  <a:cubicBezTo>
                    <a:pt x="108" y="21"/>
                    <a:pt x="108" y="21"/>
                    <a:pt x="108" y="21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5" y="10"/>
                    <a:pt x="115" y="10"/>
                    <a:pt x="115" y="10"/>
                  </a:cubicBezTo>
                  <a:cubicBezTo>
                    <a:pt x="117" y="5"/>
                    <a:pt x="117" y="5"/>
                    <a:pt x="117" y="5"/>
                  </a:cubicBezTo>
                  <a:cubicBezTo>
                    <a:pt x="117" y="4"/>
                    <a:pt x="117" y="4"/>
                    <a:pt x="117" y="4"/>
                  </a:cubicBezTo>
                  <a:cubicBezTo>
                    <a:pt x="117" y="4"/>
                    <a:pt x="117" y="4"/>
                    <a:pt x="117" y="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46"/>
            <p:cNvSpPr>
              <a:spLocks/>
            </p:cNvSpPr>
            <p:nvPr/>
          </p:nvSpPr>
          <p:spPr bwMode="auto">
            <a:xfrm>
              <a:off x="5115" y="2610"/>
              <a:ext cx="1427" cy="1473"/>
            </a:xfrm>
            <a:custGeom>
              <a:avLst/>
              <a:gdLst>
                <a:gd name="T0" fmla="*/ 147 w 536"/>
                <a:gd name="T1" fmla="*/ 15 h 554"/>
                <a:gd name="T2" fmla="*/ 161 w 536"/>
                <a:gd name="T3" fmla="*/ 31 h 554"/>
                <a:gd name="T4" fmla="*/ 175 w 536"/>
                <a:gd name="T5" fmla="*/ 55 h 554"/>
                <a:gd name="T6" fmla="*/ 200 w 536"/>
                <a:gd name="T7" fmla="*/ 54 h 554"/>
                <a:gd name="T8" fmla="*/ 191 w 536"/>
                <a:gd name="T9" fmla="*/ 33 h 554"/>
                <a:gd name="T10" fmla="*/ 235 w 536"/>
                <a:gd name="T11" fmla="*/ 37 h 554"/>
                <a:gd name="T12" fmla="*/ 246 w 536"/>
                <a:gd name="T13" fmla="*/ 15 h 554"/>
                <a:gd name="T14" fmla="*/ 269 w 536"/>
                <a:gd name="T15" fmla="*/ 24 h 554"/>
                <a:gd name="T16" fmla="*/ 302 w 536"/>
                <a:gd name="T17" fmla="*/ 24 h 554"/>
                <a:gd name="T18" fmla="*/ 327 w 536"/>
                <a:gd name="T19" fmla="*/ 36 h 554"/>
                <a:gd name="T20" fmla="*/ 347 w 536"/>
                <a:gd name="T21" fmla="*/ 73 h 554"/>
                <a:gd name="T22" fmla="*/ 382 w 536"/>
                <a:gd name="T23" fmla="*/ 105 h 554"/>
                <a:gd name="T24" fmla="*/ 375 w 536"/>
                <a:gd name="T25" fmla="*/ 140 h 554"/>
                <a:gd name="T26" fmla="*/ 407 w 536"/>
                <a:gd name="T27" fmla="*/ 190 h 554"/>
                <a:gd name="T28" fmla="*/ 453 w 536"/>
                <a:gd name="T29" fmla="*/ 222 h 554"/>
                <a:gd name="T30" fmla="*/ 497 w 536"/>
                <a:gd name="T31" fmla="*/ 266 h 554"/>
                <a:gd name="T32" fmla="*/ 534 w 536"/>
                <a:gd name="T33" fmla="*/ 307 h 554"/>
                <a:gd name="T34" fmla="*/ 497 w 536"/>
                <a:gd name="T35" fmla="*/ 333 h 554"/>
                <a:gd name="T36" fmla="*/ 456 w 536"/>
                <a:gd name="T37" fmla="*/ 381 h 554"/>
                <a:gd name="T38" fmla="*/ 428 w 536"/>
                <a:gd name="T39" fmla="*/ 427 h 554"/>
                <a:gd name="T40" fmla="*/ 446 w 536"/>
                <a:gd name="T41" fmla="*/ 477 h 554"/>
                <a:gd name="T42" fmla="*/ 441 w 536"/>
                <a:gd name="T43" fmla="*/ 515 h 554"/>
                <a:gd name="T44" fmla="*/ 421 w 536"/>
                <a:gd name="T45" fmla="*/ 483 h 554"/>
                <a:gd name="T46" fmla="*/ 380 w 536"/>
                <a:gd name="T47" fmla="*/ 483 h 554"/>
                <a:gd name="T48" fmla="*/ 357 w 536"/>
                <a:gd name="T49" fmla="*/ 491 h 554"/>
                <a:gd name="T50" fmla="*/ 296 w 536"/>
                <a:gd name="T51" fmla="*/ 501 h 554"/>
                <a:gd name="T52" fmla="*/ 262 w 536"/>
                <a:gd name="T53" fmla="*/ 525 h 554"/>
                <a:gd name="T54" fmla="*/ 220 w 536"/>
                <a:gd name="T55" fmla="*/ 534 h 554"/>
                <a:gd name="T56" fmla="*/ 195 w 536"/>
                <a:gd name="T57" fmla="*/ 513 h 554"/>
                <a:gd name="T58" fmla="*/ 157 w 536"/>
                <a:gd name="T59" fmla="*/ 508 h 554"/>
                <a:gd name="T60" fmla="*/ 124 w 536"/>
                <a:gd name="T61" fmla="*/ 553 h 554"/>
                <a:gd name="T62" fmla="*/ 116 w 536"/>
                <a:gd name="T63" fmla="*/ 527 h 554"/>
                <a:gd name="T64" fmla="*/ 87 w 536"/>
                <a:gd name="T65" fmla="*/ 502 h 554"/>
                <a:gd name="T66" fmla="*/ 71 w 536"/>
                <a:gd name="T67" fmla="*/ 497 h 554"/>
                <a:gd name="T68" fmla="*/ 119 w 536"/>
                <a:gd name="T69" fmla="*/ 487 h 554"/>
                <a:gd name="T70" fmla="*/ 119 w 536"/>
                <a:gd name="T71" fmla="*/ 443 h 554"/>
                <a:gd name="T72" fmla="*/ 117 w 536"/>
                <a:gd name="T73" fmla="*/ 391 h 554"/>
                <a:gd name="T74" fmla="*/ 127 w 536"/>
                <a:gd name="T75" fmla="*/ 355 h 554"/>
                <a:gd name="T76" fmla="*/ 138 w 536"/>
                <a:gd name="T77" fmla="*/ 318 h 554"/>
                <a:gd name="T78" fmla="*/ 156 w 536"/>
                <a:gd name="T79" fmla="*/ 320 h 554"/>
                <a:gd name="T80" fmla="*/ 159 w 536"/>
                <a:gd name="T81" fmla="*/ 298 h 554"/>
                <a:gd name="T82" fmla="*/ 154 w 536"/>
                <a:gd name="T83" fmla="*/ 266 h 554"/>
                <a:gd name="T84" fmla="*/ 130 w 536"/>
                <a:gd name="T85" fmla="*/ 235 h 554"/>
                <a:gd name="T86" fmla="*/ 123 w 536"/>
                <a:gd name="T87" fmla="*/ 203 h 554"/>
                <a:gd name="T88" fmla="*/ 122 w 536"/>
                <a:gd name="T89" fmla="*/ 177 h 554"/>
                <a:gd name="T90" fmla="*/ 101 w 536"/>
                <a:gd name="T91" fmla="*/ 178 h 554"/>
                <a:gd name="T92" fmla="*/ 93 w 536"/>
                <a:gd name="T93" fmla="*/ 163 h 554"/>
                <a:gd name="T94" fmla="*/ 83 w 536"/>
                <a:gd name="T95" fmla="*/ 148 h 554"/>
                <a:gd name="T96" fmla="*/ 72 w 536"/>
                <a:gd name="T97" fmla="*/ 131 h 554"/>
                <a:gd name="T98" fmla="*/ 54 w 536"/>
                <a:gd name="T99" fmla="*/ 130 h 554"/>
                <a:gd name="T100" fmla="*/ 39 w 536"/>
                <a:gd name="T101" fmla="*/ 140 h 554"/>
                <a:gd name="T102" fmla="*/ 46 w 536"/>
                <a:gd name="T103" fmla="*/ 149 h 554"/>
                <a:gd name="T104" fmla="*/ 27 w 536"/>
                <a:gd name="T105" fmla="*/ 163 h 554"/>
                <a:gd name="T106" fmla="*/ 12 w 536"/>
                <a:gd name="T107" fmla="*/ 153 h 554"/>
                <a:gd name="T108" fmla="*/ 10 w 536"/>
                <a:gd name="T109" fmla="*/ 126 h 554"/>
                <a:gd name="T110" fmla="*/ 2 w 536"/>
                <a:gd name="T111" fmla="*/ 86 h 554"/>
                <a:gd name="T112" fmla="*/ 22 w 536"/>
                <a:gd name="T113" fmla="*/ 76 h 554"/>
                <a:gd name="T114" fmla="*/ 49 w 536"/>
                <a:gd name="T115" fmla="*/ 79 h 554"/>
                <a:gd name="T116" fmla="*/ 58 w 536"/>
                <a:gd name="T117" fmla="*/ 54 h 554"/>
                <a:gd name="T118" fmla="*/ 73 w 536"/>
                <a:gd name="T119" fmla="*/ 53 h 554"/>
                <a:gd name="T120" fmla="*/ 93 w 536"/>
                <a:gd name="T121" fmla="*/ 26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36" h="554">
                  <a:moveTo>
                    <a:pt x="117" y="4"/>
                  </a:moveTo>
                  <a:cubicBezTo>
                    <a:pt x="120" y="2"/>
                    <a:pt x="120" y="2"/>
                    <a:pt x="120" y="2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6" y="2"/>
                    <a:pt x="126" y="2"/>
                    <a:pt x="126" y="2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131" y="1"/>
                    <a:pt x="131" y="1"/>
                    <a:pt x="131" y="1"/>
                  </a:cubicBezTo>
                  <a:cubicBezTo>
                    <a:pt x="133" y="2"/>
                    <a:pt x="133" y="2"/>
                    <a:pt x="133" y="2"/>
                  </a:cubicBezTo>
                  <a:cubicBezTo>
                    <a:pt x="135" y="4"/>
                    <a:pt x="135" y="4"/>
                    <a:pt x="135" y="4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38" y="10"/>
                    <a:pt x="138" y="10"/>
                    <a:pt x="138" y="10"/>
                  </a:cubicBezTo>
                  <a:cubicBezTo>
                    <a:pt x="141" y="11"/>
                    <a:pt x="141" y="11"/>
                    <a:pt x="141" y="11"/>
                  </a:cubicBezTo>
                  <a:cubicBezTo>
                    <a:pt x="144" y="12"/>
                    <a:pt x="144" y="12"/>
                    <a:pt x="144" y="12"/>
                  </a:cubicBezTo>
                  <a:cubicBezTo>
                    <a:pt x="146" y="13"/>
                    <a:pt x="146" y="13"/>
                    <a:pt x="146" y="13"/>
                  </a:cubicBezTo>
                  <a:cubicBezTo>
                    <a:pt x="147" y="15"/>
                    <a:pt x="147" y="15"/>
                    <a:pt x="147" y="15"/>
                  </a:cubicBezTo>
                  <a:cubicBezTo>
                    <a:pt x="147" y="17"/>
                    <a:pt x="147" y="17"/>
                    <a:pt x="147" y="17"/>
                  </a:cubicBezTo>
                  <a:cubicBezTo>
                    <a:pt x="148" y="20"/>
                    <a:pt x="148" y="20"/>
                    <a:pt x="148" y="20"/>
                  </a:cubicBezTo>
                  <a:cubicBezTo>
                    <a:pt x="150" y="21"/>
                    <a:pt x="150" y="21"/>
                    <a:pt x="150" y="21"/>
                  </a:cubicBezTo>
                  <a:cubicBezTo>
                    <a:pt x="152" y="21"/>
                    <a:pt x="152" y="21"/>
                    <a:pt x="152" y="21"/>
                  </a:cubicBezTo>
                  <a:cubicBezTo>
                    <a:pt x="154" y="21"/>
                    <a:pt x="154" y="21"/>
                    <a:pt x="154" y="21"/>
                  </a:cubicBezTo>
                  <a:cubicBezTo>
                    <a:pt x="154" y="22"/>
                    <a:pt x="154" y="22"/>
                    <a:pt x="154" y="22"/>
                  </a:cubicBezTo>
                  <a:cubicBezTo>
                    <a:pt x="154" y="24"/>
                    <a:pt x="154" y="24"/>
                    <a:pt x="154" y="24"/>
                  </a:cubicBezTo>
                  <a:cubicBezTo>
                    <a:pt x="153" y="25"/>
                    <a:pt x="153" y="25"/>
                    <a:pt x="153" y="25"/>
                  </a:cubicBezTo>
                  <a:cubicBezTo>
                    <a:pt x="152" y="26"/>
                    <a:pt x="152" y="26"/>
                    <a:pt x="152" y="26"/>
                  </a:cubicBezTo>
                  <a:cubicBezTo>
                    <a:pt x="154" y="28"/>
                    <a:pt x="154" y="28"/>
                    <a:pt x="154" y="28"/>
                  </a:cubicBezTo>
                  <a:cubicBezTo>
                    <a:pt x="157" y="29"/>
                    <a:pt x="157" y="29"/>
                    <a:pt x="157" y="29"/>
                  </a:cubicBezTo>
                  <a:cubicBezTo>
                    <a:pt x="158" y="27"/>
                    <a:pt x="158" y="27"/>
                    <a:pt x="158" y="27"/>
                  </a:cubicBezTo>
                  <a:cubicBezTo>
                    <a:pt x="159" y="26"/>
                    <a:pt x="159" y="26"/>
                    <a:pt x="159" y="26"/>
                  </a:cubicBezTo>
                  <a:cubicBezTo>
                    <a:pt x="160" y="27"/>
                    <a:pt x="160" y="27"/>
                    <a:pt x="160" y="27"/>
                  </a:cubicBezTo>
                  <a:cubicBezTo>
                    <a:pt x="160" y="29"/>
                    <a:pt x="160" y="29"/>
                    <a:pt x="160" y="29"/>
                  </a:cubicBezTo>
                  <a:cubicBezTo>
                    <a:pt x="161" y="31"/>
                    <a:pt x="161" y="31"/>
                    <a:pt x="161" y="31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4" y="35"/>
                    <a:pt x="164" y="35"/>
                    <a:pt x="164" y="35"/>
                  </a:cubicBezTo>
                  <a:cubicBezTo>
                    <a:pt x="166" y="36"/>
                    <a:pt x="166" y="36"/>
                    <a:pt x="166" y="36"/>
                  </a:cubicBezTo>
                  <a:cubicBezTo>
                    <a:pt x="167" y="35"/>
                    <a:pt x="167" y="35"/>
                    <a:pt x="167" y="35"/>
                  </a:cubicBezTo>
                  <a:cubicBezTo>
                    <a:pt x="168" y="33"/>
                    <a:pt x="168" y="33"/>
                    <a:pt x="168" y="33"/>
                  </a:cubicBezTo>
                  <a:cubicBezTo>
                    <a:pt x="169" y="32"/>
                    <a:pt x="169" y="32"/>
                    <a:pt x="169" y="32"/>
                  </a:cubicBezTo>
                  <a:cubicBezTo>
                    <a:pt x="169" y="33"/>
                    <a:pt x="169" y="33"/>
                    <a:pt x="169" y="33"/>
                  </a:cubicBezTo>
                  <a:cubicBezTo>
                    <a:pt x="170" y="35"/>
                    <a:pt x="170" y="35"/>
                    <a:pt x="170" y="35"/>
                  </a:cubicBezTo>
                  <a:cubicBezTo>
                    <a:pt x="172" y="36"/>
                    <a:pt x="172" y="36"/>
                    <a:pt x="172" y="36"/>
                  </a:cubicBezTo>
                  <a:cubicBezTo>
                    <a:pt x="175" y="38"/>
                    <a:pt x="175" y="38"/>
                    <a:pt x="175" y="38"/>
                  </a:cubicBezTo>
                  <a:cubicBezTo>
                    <a:pt x="175" y="40"/>
                    <a:pt x="175" y="40"/>
                    <a:pt x="175" y="40"/>
                  </a:cubicBezTo>
                  <a:cubicBezTo>
                    <a:pt x="173" y="43"/>
                    <a:pt x="173" y="43"/>
                    <a:pt x="173" y="43"/>
                  </a:cubicBezTo>
                  <a:cubicBezTo>
                    <a:pt x="172" y="47"/>
                    <a:pt x="172" y="47"/>
                    <a:pt x="172" y="47"/>
                  </a:cubicBezTo>
                  <a:cubicBezTo>
                    <a:pt x="175" y="51"/>
                    <a:pt x="175" y="51"/>
                    <a:pt x="175" y="51"/>
                  </a:cubicBezTo>
                  <a:cubicBezTo>
                    <a:pt x="175" y="53"/>
                    <a:pt x="175" y="53"/>
                    <a:pt x="175" y="53"/>
                  </a:cubicBezTo>
                  <a:cubicBezTo>
                    <a:pt x="175" y="55"/>
                    <a:pt x="175" y="55"/>
                    <a:pt x="175" y="55"/>
                  </a:cubicBezTo>
                  <a:cubicBezTo>
                    <a:pt x="175" y="58"/>
                    <a:pt x="175" y="58"/>
                    <a:pt x="175" y="58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81" y="56"/>
                    <a:pt x="181" y="56"/>
                    <a:pt x="181" y="56"/>
                  </a:cubicBezTo>
                  <a:cubicBezTo>
                    <a:pt x="183" y="56"/>
                    <a:pt x="183" y="56"/>
                    <a:pt x="183" y="56"/>
                  </a:cubicBezTo>
                  <a:cubicBezTo>
                    <a:pt x="184" y="58"/>
                    <a:pt x="184" y="58"/>
                    <a:pt x="184" y="58"/>
                  </a:cubicBezTo>
                  <a:cubicBezTo>
                    <a:pt x="185" y="59"/>
                    <a:pt x="185" y="59"/>
                    <a:pt x="185" y="59"/>
                  </a:cubicBezTo>
                  <a:cubicBezTo>
                    <a:pt x="186" y="61"/>
                    <a:pt x="186" y="61"/>
                    <a:pt x="186" y="61"/>
                  </a:cubicBezTo>
                  <a:cubicBezTo>
                    <a:pt x="188" y="62"/>
                    <a:pt x="188" y="62"/>
                    <a:pt x="188" y="62"/>
                  </a:cubicBezTo>
                  <a:cubicBezTo>
                    <a:pt x="189" y="59"/>
                    <a:pt x="189" y="59"/>
                    <a:pt x="189" y="59"/>
                  </a:cubicBezTo>
                  <a:cubicBezTo>
                    <a:pt x="188" y="57"/>
                    <a:pt x="188" y="57"/>
                    <a:pt x="188" y="57"/>
                  </a:cubicBezTo>
                  <a:cubicBezTo>
                    <a:pt x="189" y="55"/>
                    <a:pt x="189" y="55"/>
                    <a:pt x="189" y="55"/>
                  </a:cubicBezTo>
                  <a:cubicBezTo>
                    <a:pt x="190" y="54"/>
                    <a:pt x="190" y="54"/>
                    <a:pt x="190" y="54"/>
                  </a:cubicBezTo>
                  <a:cubicBezTo>
                    <a:pt x="193" y="54"/>
                    <a:pt x="193" y="54"/>
                    <a:pt x="193" y="54"/>
                  </a:cubicBezTo>
                  <a:cubicBezTo>
                    <a:pt x="195" y="53"/>
                    <a:pt x="195" y="53"/>
                    <a:pt x="195" y="53"/>
                  </a:cubicBezTo>
                  <a:cubicBezTo>
                    <a:pt x="198" y="52"/>
                    <a:pt x="198" y="52"/>
                    <a:pt x="198" y="52"/>
                  </a:cubicBezTo>
                  <a:cubicBezTo>
                    <a:pt x="200" y="54"/>
                    <a:pt x="200" y="54"/>
                    <a:pt x="200" y="54"/>
                  </a:cubicBezTo>
                  <a:cubicBezTo>
                    <a:pt x="201" y="54"/>
                    <a:pt x="201" y="54"/>
                    <a:pt x="201" y="54"/>
                  </a:cubicBezTo>
                  <a:cubicBezTo>
                    <a:pt x="203" y="53"/>
                    <a:pt x="203" y="53"/>
                    <a:pt x="203" y="53"/>
                  </a:cubicBezTo>
                  <a:cubicBezTo>
                    <a:pt x="202" y="51"/>
                    <a:pt x="202" y="51"/>
                    <a:pt x="202" y="51"/>
                  </a:cubicBezTo>
                  <a:cubicBezTo>
                    <a:pt x="200" y="49"/>
                    <a:pt x="200" y="49"/>
                    <a:pt x="200" y="49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2" y="47"/>
                    <a:pt x="192" y="47"/>
                    <a:pt x="192" y="47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7" y="42"/>
                    <a:pt x="187" y="42"/>
                    <a:pt x="187" y="42"/>
                  </a:cubicBezTo>
                  <a:cubicBezTo>
                    <a:pt x="189" y="41"/>
                    <a:pt x="189" y="41"/>
                    <a:pt x="189" y="41"/>
                  </a:cubicBezTo>
                  <a:cubicBezTo>
                    <a:pt x="190" y="40"/>
                    <a:pt x="190" y="40"/>
                    <a:pt x="190" y="40"/>
                  </a:cubicBezTo>
                  <a:cubicBezTo>
                    <a:pt x="190" y="39"/>
                    <a:pt x="190" y="39"/>
                    <a:pt x="190" y="39"/>
                  </a:cubicBezTo>
                  <a:cubicBezTo>
                    <a:pt x="190" y="37"/>
                    <a:pt x="190" y="37"/>
                    <a:pt x="190" y="37"/>
                  </a:cubicBezTo>
                  <a:cubicBezTo>
                    <a:pt x="188" y="36"/>
                    <a:pt x="188" y="36"/>
                    <a:pt x="188" y="36"/>
                  </a:cubicBezTo>
                  <a:cubicBezTo>
                    <a:pt x="188" y="35"/>
                    <a:pt x="188" y="35"/>
                    <a:pt x="188" y="35"/>
                  </a:cubicBezTo>
                  <a:cubicBezTo>
                    <a:pt x="191" y="33"/>
                    <a:pt x="191" y="33"/>
                    <a:pt x="191" y="33"/>
                  </a:cubicBezTo>
                  <a:cubicBezTo>
                    <a:pt x="197" y="30"/>
                    <a:pt x="197" y="30"/>
                    <a:pt x="197" y="30"/>
                  </a:cubicBezTo>
                  <a:cubicBezTo>
                    <a:pt x="204" y="30"/>
                    <a:pt x="204" y="30"/>
                    <a:pt x="204" y="30"/>
                  </a:cubicBezTo>
                  <a:cubicBezTo>
                    <a:pt x="209" y="30"/>
                    <a:pt x="209" y="30"/>
                    <a:pt x="209" y="30"/>
                  </a:cubicBezTo>
                  <a:cubicBezTo>
                    <a:pt x="212" y="30"/>
                    <a:pt x="212" y="30"/>
                    <a:pt x="212" y="30"/>
                  </a:cubicBezTo>
                  <a:cubicBezTo>
                    <a:pt x="214" y="32"/>
                    <a:pt x="214" y="32"/>
                    <a:pt x="214" y="32"/>
                  </a:cubicBezTo>
                  <a:cubicBezTo>
                    <a:pt x="216" y="34"/>
                    <a:pt x="216" y="34"/>
                    <a:pt x="216" y="34"/>
                  </a:cubicBezTo>
                  <a:cubicBezTo>
                    <a:pt x="219" y="35"/>
                    <a:pt x="219" y="35"/>
                    <a:pt x="219" y="35"/>
                  </a:cubicBezTo>
                  <a:cubicBezTo>
                    <a:pt x="221" y="33"/>
                    <a:pt x="221" y="33"/>
                    <a:pt x="221" y="33"/>
                  </a:cubicBezTo>
                  <a:cubicBezTo>
                    <a:pt x="223" y="35"/>
                    <a:pt x="223" y="35"/>
                    <a:pt x="223" y="35"/>
                  </a:cubicBezTo>
                  <a:cubicBezTo>
                    <a:pt x="223" y="37"/>
                    <a:pt x="223" y="37"/>
                    <a:pt x="223" y="37"/>
                  </a:cubicBezTo>
                  <a:cubicBezTo>
                    <a:pt x="224" y="37"/>
                    <a:pt x="224" y="37"/>
                    <a:pt x="224" y="37"/>
                  </a:cubicBezTo>
                  <a:cubicBezTo>
                    <a:pt x="227" y="36"/>
                    <a:pt x="227" y="36"/>
                    <a:pt x="227" y="36"/>
                  </a:cubicBezTo>
                  <a:cubicBezTo>
                    <a:pt x="229" y="34"/>
                    <a:pt x="229" y="34"/>
                    <a:pt x="229" y="34"/>
                  </a:cubicBezTo>
                  <a:cubicBezTo>
                    <a:pt x="231" y="34"/>
                    <a:pt x="231" y="34"/>
                    <a:pt x="231" y="34"/>
                  </a:cubicBezTo>
                  <a:cubicBezTo>
                    <a:pt x="234" y="36"/>
                    <a:pt x="234" y="36"/>
                    <a:pt x="234" y="36"/>
                  </a:cubicBezTo>
                  <a:cubicBezTo>
                    <a:pt x="235" y="37"/>
                    <a:pt x="235" y="37"/>
                    <a:pt x="235" y="37"/>
                  </a:cubicBezTo>
                  <a:cubicBezTo>
                    <a:pt x="235" y="41"/>
                    <a:pt x="235" y="41"/>
                    <a:pt x="235" y="41"/>
                  </a:cubicBezTo>
                  <a:cubicBezTo>
                    <a:pt x="234" y="44"/>
                    <a:pt x="234" y="44"/>
                    <a:pt x="234" y="44"/>
                  </a:cubicBezTo>
                  <a:cubicBezTo>
                    <a:pt x="234" y="47"/>
                    <a:pt x="234" y="47"/>
                    <a:pt x="234" y="47"/>
                  </a:cubicBezTo>
                  <a:cubicBezTo>
                    <a:pt x="237" y="48"/>
                    <a:pt x="237" y="48"/>
                    <a:pt x="237" y="48"/>
                  </a:cubicBezTo>
                  <a:cubicBezTo>
                    <a:pt x="241" y="48"/>
                    <a:pt x="241" y="48"/>
                    <a:pt x="241" y="48"/>
                  </a:cubicBezTo>
                  <a:cubicBezTo>
                    <a:pt x="243" y="48"/>
                    <a:pt x="243" y="48"/>
                    <a:pt x="243" y="48"/>
                  </a:cubicBezTo>
                  <a:cubicBezTo>
                    <a:pt x="245" y="49"/>
                    <a:pt x="245" y="49"/>
                    <a:pt x="245" y="49"/>
                  </a:cubicBezTo>
                  <a:cubicBezTo>
                    <a:pt x="246" y="48"/>
                    <a:pt x="246" y="48"/>
                    <a:pt x="246" y="48"/>
                  </a:cubicBezTo>
                  <a:cubicBezTo>
                    <a:pt x="246" y="44"/>
                    <a:pt x="246" y="44"/>
                    <a:pt x="246" y="44"/>
                  </a:cubicBezTo>
                  <a:cubicBezTo>
                    <a:pt x="247" y="40"/>
                    <a:pt x="247" y="40"/>
                    <a:pt x="247" y="40"/>
                  </a:cubicBezTo>
                  <a:cubicBezTo>
                    <a:pt x="247" y="36"/>
                    <a:pt x="247" y="36"/>
                    <a:pt x="247" y="36"/>
                  </a:cubicBezTo>
                  <a:cubicBezTo>
                    <a:pt x="247" y="29"/>
                    <a:pt x="247" y="29"/>
                    <a:pt x="247" y="29"/>
                  </a:cubicBezTo>
                  <a:cubicBezTo>
                    <a:pt x="245" y="21"/>
                    <a:pt x="245" y="21"/>
                    <a:pt x="245" y="21"/>
                  </a:cubicBezTo>
                  <a:cubicBezTo>
                    <a:pt x="244" y="17"/>
                    <a:pt x="244" y="17"/>
                    <a:pt x="244" y="17"/>
                  </a:cubicBezTo>
                  <a:cubicBezTo>
                    <a:pt x="244" y="15"/>
                    <a:pt x="244" y="15"/>
                    <a:pt x="244" y="15"/>
                  </a:cubicBezTo>
                  <a:cubicBezTo>
                    <a:pt x="246" y="15"/>
                    <a:pt x="246" y="15"/>
                    <a:pt x="246" y="15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49" y="15"/>
                    <a:pt x="249" y="15"/>
                    <a:pt x="249" y="15"/>
                  </a:cubicBezTo>
                  <a:cubicBezTo>
                    <a:pt x="252" y="12"/>
                    <a:pt x="252" y="12"/>
                    <a:pt x="252" y="12"/>
                  </a:cubicBezTo>
                  <a:cubicBezTo>
                    <a:pt x="254" y="9"/>
                    <a:pt x="254" y="9"/>
                    <a:pt x="254" y="9"/>
                  </a:cubicBezTo>
                  <a:cubicBezTo>
                    <a:pt x="257" y="7"/>
                    <a:pt x="257" y="7"/>
                    <a:pt x="257" y="7"/>
                  </a:cubicBezTo>
                  <a:cubicBezTo>
                    <a:pt x="258" y="8"/>
                    <a:pt x="258" y="8"/>
                    <a:pt x="258" y="8"/>
                  </a:cubicBezTo>
                  <a:cubicBezTo>
                    <a:pt x="261" y="9"/>
                    <a:pt x="261" y="9"/>
                    <a:pt x="261" y="9"/>
                  </a:cubicBezTo>
                  <a:cubicBezTo>
                    <a:pt x="264" y="9"/>
                    <a:pt x="264" y="9"/>
                    <a:pt x="264" y="9"/>
                  </a:cubicBezTo>
                  <a:cubicBezTo>
                    <a:pt x="265" y="10"/>
                    <a:pt x="265" y="10"/>
                    <a:pt x="265" y="10"/>
                  </a:cubicBezTo>
                  <a:cubicBezTo>
                    <a:pt x="264" y="13"/>
                    <a:pt x="264" y="13"/>
                    <a:pt x="264" y="13"/>
                  </a:cubicBezTo>
                  <a:cubicBezTo>
                    <a:pt x="263" y="16"/>
                    <a:pt x="263" y="16"/>
                    <a:pt x="263" y="16"/>
                  </a:cubicBezTo>
                  <a:cubicBezTo>
                    <a:pt x="264" y="18"/>
                    <a:pt x="264" y="18"/>
                    <a:pt x="264" y="18"/>
                  </a:cubicBezTo>
                  <a:cubicBezTo>
                    <a:pt x="264" y="22"/>
                    <a:pt x="264" y="22"/>
                    <a:pt x="264" y="22"/>
                  </a:cubicBezTo>
                  <a:cubicBezTo>
                    <a:pt x="265" y="24"/>
                    <a:pt x="265" y="24"/>
                    <a:pt x="265" y="24"/>
                  </a:cubicBezTo>
                  <a:cubicBezTo>
                    <a:pt x="267" y="23"/>
                    <a:pt x="267" y="23"/>
                    <a:pt x="267" y="23"/>
                  </a:cubicBezTo>
                  <a:cubicBezTo>
                    <a:pt x="269" y="24"/>
                    <a:pt x="269" y="24"/>
                    <a:pt x="269" y="24"/>
                  </a:cubicBezTo>
                  <a:cubicBezTo>
                    <a:pt x="270" y="25"/>
                    <a:pt x="270" y="25"/>
                    <a:pt x="270" y="25"/>
                  </a:cubicBezTo>
                  <a:cubicBezTo>
                    <a:pt x="269" y="28"/>
                    <a:pt x="269" y="28"/>
                    <a:pt x="269" y="28"/>
                  </a:cubicBezTo>
                  <a:cubicBezTo>
                    <a:pt x="271" y="29"/>
                    <a:pt x="271" y="29"/>
                    <a:pt x="271" y="29"/>
                  </a:cubicBezTo>
                  <a:cubicBezTo>
                    <a:pt x="273" y="29"/>
                    <a:pt x="273" y="29"/>
                    <a:pt x="273" y="29"/>
                  </a:cubicBezTo>
                  <a:cubicBezTo>
                    <a:pt x="274" y="30"/>
                    <a:pt x="274" y="30"/>
                    <a:pt x="274" y="30"/>
                  </a:cubicBezTo>
                  <a:cubicBezTo>
                    <a:pt x="276" y="31"/>
                    <a:pt x="276" y="31"/>
                    <a:pt x="276" y="31"/>
                  </a:cubicBezTo>
                  <a:cubicBezTo>
                    <a:pt x="279" y="30"/>
                    <a:pt x="279" y="30"/>
                    <a:pt x="279" y="30"/>
                  </a:cubicBezTo>
                  <a:cubicBezTo>
                    <a:pt x="280" y="28"/>
                    <a:pt x="280" y="28"/>
                    <a:pt x="280" y="28"/>
                  </a:cubicBezTo>
                  <a:cubicBezTo>
                    <a:pt x="282" y="27"/>
                    <a:pt x="282" y="27"/>
                    <a:pt x="282" y="27"/>
                  </a:cubicBezTo>
                  <a:cubicBezTo>
                    <a:pt x="283" y="28"/>
                    <a:pt x="283" y="28"/>
                    <a:pt x="283" y="28"/>
                  </a:cubicBezTo>
                  <a:cubicBezTo>
                    <a:pt x="285" y="29"/>
                    <a:pt x="285" y="29"/>
                    <a:pt x="285" y="29"/>
                  </a:cubicBezTo>
                  <a:cubicBezTo>
                    <a:pt x="290" y="28"/>
                    <a:pt x="290" y="28"/>
                    <a:pt x="290" y="28"/>
                  </a:cubicBezTo>
                  <a:cubicBezTo>
                    <a:pt x="294" y="27"/>
                    <a:pt x="294" y="27"/>
                    <a:pt x="294" y="27"/>
                  </a:cubicBezTo>
                  <a:cubicBezTo>
                    <a:pt x="297" y="27"/>
                    <a:pt x="297" y="27"/>
                    <a:pt x="297" y="27"/>
                  </a:cubicBezTo>
                  <a:cubicBezTo>
                    <a:pt x="299" y="25"/>
                    <a:pt x="299" y="25"/>
                    <a:pt x="299" y="25"/>
                  </a:cubicBezTo>
                  <a:cubicBezTo>
                    <a:pt x="302" y="24"/>
                    <a:pt x="302" y="24"/>
                    <a:pt x="302" y="24"/>
                  </a:cubicBezTo>
                  <a:cubicBezTo>
                    <a:pt x="304" y="24"/>
                    <a:pt x="304" y="24"/>
                    <a:pt x="304" y="24"/>
                  </a:cubicBezTo>
                  <a:cubicBezTo>
                    <a:pt x="305" y="25"/>
                    <a:pt x="305" y="25"/>
                    <a:pt x="305" y="25"/>
                  </a:cubicBezTo>
                  <a:cubicBezTo>
                    <a:pt x="307" y="27"/>
                    <a:pt x="307" y="27"/>
                    <a:pt x="307" y="27"/>
                  </a:cubicBezTo>
                  <a:cubicBezTo>
                    <a:pt x="306" y="29"/>
                    <a:pt x="306" y="29"/>
                    <a:pt x="306" y="29"/>
                  </a:cubicBezTo>
                  <a:cubicBezTo>
                    <a:pt x="308" y="29"/>
                    <a:pt x="308" y="29"/>
                    <a:pt x="308" y="29"/>
                  </a:cubicBezTo>
                  <a:cubicBezTo>
                    <a:pt x="311" y="28"/>
                    <a:pt x="311" y="28"/>
                    <a:pt x="311" y="28"/>
                  </a:cubicBezTo>
                  <a:cubicBezTo>
                    <a:pt x="315" y="24"/>
                    <a:pt x="315" y="24"/>
                    <a:pt x="315" y="24"/>
                  </a:cubicBezTo>
                  <a:cubicBezTo>
                    <a:pt x="316" y="22"/>
                    <a:pt x="316" y="22"/>
                    <a:pt x="316" y="22"/>
                  </a:cubicBezTo>
                  <a:cubicBezTo>
                    <a:pt x="317" y="22"/>
                    <a:pt x="317" y="22"/>
                    <a:pt x="317" y="22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1" y="25"/>
                    <a:pt x="321" y="25"/>
                    <a:pt x="321" y="25"/>
                  </a:cubicBezTo>
                  <a:cubicBezTo>
                    <a:pt x="324" y="26"/>
                    <a:pt x="324" y="26"/>
                    <a:pt x="324" y="26"/>
                  </a:cubicBezTo>
                  <a:cubicBezTo>
                    <a:pt x="324" y="30"/>
                    <a:pt x="324" y="30"/>
                    <a:pt x="324" y="30"/>
                  </a:cubicBezTo>
                  <a:cubicBezTo>
                    <a:pt x="323" y="32"/>
                    <a:pt x="323" y="32"/>
                    <a:pt x="323" y="32"/>
                  </a:cubicBezTo>
                  <a:cubicBezTo>
                    <a:pt x="324" y="35"/>
                    <a:pt x="324" y="35"/>
                    <a:pt x="324" y="35"/>
                  </a:cubicBezTo>
                  <a:cubicBezTo>
                    <a:pt x="327" y="36"/>
                    <a:pt x="327" y="36"/>
                    <a:pt x="327" y="36"/>
                  </a:cubicBezTo>
                  <a:cubicBezTo>
                    <a:pt x="330" y="37"/>
                    <a:pt x="330" y="37"/>
                    <a:pt x="330" y="37"/>
                  </a:cubicBezTo>
                  <a:cubicBezTo>
                    <a:pt x="333" y="40"/>
                    <a:pt x="333" y="40"/>
                    <a:pt x="333" y="40"/>
                  </a:cubicBezTo>
                  <a:cubicBezTo>
                    <a:pt x="336" y="41"/>
                    <a:pt x="336" y="41"/>
                    <a:pt x="336" y="41"/>
                  </a:cubicBezTo>
                  <a:cubicBezTo>
                    <a:pt x="335" y="41"/>
                    <a:pt x="336" y="41"/>
                    <a:pt x="336" y="41"/>
                  </a:cubicBezTo>
                  <a:cubicBezTo>
                    <a:pt x="336" y="42"/>
                    <a:pt x="336" y="44"/>
                    <a:pt x="336" y="44"/>
                  </a:cubicBezTo>
                  <a:cubicBezTo>
                    <a:pt x="336" y="44"/>
                    <a:pt x="338" y="46"/>
                    <a:pt x="338" y="46"/>
                  </a:cubicBezTo>
                  <a:cubicBezTo>
                    <a:pt x="338" y="47"/>
                    <a:pt x="339" y="48"/>
                    <a:pt x="338" y="49"/>
                  </a:cubicBezTo>
                  <a:cubicBezTo>
                    <a:pt x="338" y="50"/>
                    <a:pt x="338" y="50"/>
                    <a:pt x="337" y="51"/>
                  </a:cubicBezTo>
                  <a:cubicBezTo>
                    <a:pt x="337" y="51"/>
                    <a:pt x="336" y="51"/>
                    <a:pt x="336" y="52"/>
                  </a:cubicBezTo>
                  <a:cubicBezTo>
                    <a:pt x="336" y="52"/>
                    <a:pt x="336" y="53"/>
                    <a:pt x="337" y="54"/>
                  </a:cubicBezTo>
                  <a:cubicBezTo>
                    <a:pt x="338" y="54"/>
                    <a:pt x="340" y="55"/>
                    <a:pt x="341" y="55"/>
                  </a:cubicBezTo>
                  <a:cubicBezTo>
                    <a:pt x="342" y="56"/>
                    <a:pt x="343" y="58"/>
                    <a:pt x="344" y="58"/>
                  </a:cubicBezTo>
                  <a:cubicBezTo>
                    <a:pt x="345" y="59"/>
                    <a:pt x="346" y="61"/>
                    <a:pt x="346" y="62"/>
                  </a:cubicBezTo>
                  <a:cubicBezTo>
                    <a:pt x="347" y="62"/>
                    <a:pt x="347" y="65"/>
                    <a:pt x="347" y="66"/>
                  </a:cubicBezTo>
                  <a:cubicBezTo>
                    <a:pt x="347" y="66"/>
                    <a:pt x="347" y="68"/>
                    <a:pt x="347" y="69"/>
                  </a:cubicBezTo>
                  <a:cubicBezTo>
                    <a:pt x="347" y="70"/>
                    <a:pt x="347" y="72"/>
                    <a:pt x="347" y="73"/>
                  </a:cubicBezTo>
                  <a:cubicBezTo>
                    <a:pt x="347" y="73"/>
                    <a:pt x="347" y="75"/>
                    <a:pt x="347" y="76"/>
                  </a:cubicBezTo>
                  <a:cubicBezTo>
                    <a:pt x="347" y="76"/>
                    <a:pt x="349" y="77"/>
                    <a:pt x="349" y="77"/>
                  </a:cubicBezTo>
                  <a:cubicBezTo>
                    <a:pt x="350" y="77"/>
                    <a:pt x="352" y="78"/>
                    <a:pt x="353" y="78"/>
                  </a:cubicBezTo>
                  <a:cubicBezTo>
                    <a:pt x="353" y="79"/>
                    <a:pt x="354" y="81"/>
                    <a:pt x="354" y="81"/>
                  </a:cubicBezTo>
                  <a:cubicBezTo>
                    <a:pt x="355" y="82"/>
                    <a:pt x="354" y="84"/>
                    <a:pt x="355" y="84"/>
                  </a:cubicBezTo>
                  <a:cubicBezTo>
                    <a:pt x="356" y="85"/>
                    <a:pt x="358" y="85"/>
                    <a:pt x="358" y="85"/>
                  </a:cubicBezTo>
                  <a:cubicBezTo>
                    <a:pt x="359" y="85"/>
                    <a:pt x="361" y="85"/>
                    <a:pt x="361" y="85"/>
                  </a:cubicBezTo>
                  <a:cubicBezTo>
                    <a:pt x="363" y="85"/>
                    <a:pt x="366" y="89"/>
                    <a:pt x="368" y="91"/>
                  </a:cubicBezTo>
                  <a:cubicBezTo>
                    <a:pt x="369" y="91"/>
                    <a:pt x="371" y="93"/>
                    <a:pt x="373" y="95"/>
                  </a:cubicBezTo>
                  <a:cubicBezTo>
                    <a:pt x="373" y="95"/>
                    <a:pt x="375" y="97"/>
                    <a:pt x="376" y="97"/>
                  </a:cubicBezTo>
                  <a:cubicBezTo>
                    <a:pt x="376" y="97"/>
                    <a:pt x="379" y="97"/>
                    <a:pt x="380" y="97"/>
                  </a:cubicBezTo>
                  <a:cubicBezTo>
                    <a:pt x="381" y="98"/>
                    <a:pt x="381" y="98"/>
                    <a:pt x="381" y="98"/>
                  </a:cubicBezTo>
                  <a:cubicBezTo>
                    <a:pt x="382" y="99"/>
                    <a:pt x="380" y="100"/>
                    <a:pt x="380" y="100"/>
                  </a:cubicBezTo>
                  <a:cubicBezTo>
                    <a:pt x="379" y="101"/>
                    <a:pt x="378" y="102"/>
                    <a:pt x="378" y="102"/>
                  </a:cubicBezTo>
                  <a:cubicBezTo>
                    <a:pt x="378" y="103"/>
                    <a:pt x="378" y="104"/>
                    <a:pt x="378" y="104"/>
                  </a:cubicBezTo>
                  <a:cubicBezTo>
                    <a:pt x="379" y="104"/>
                    <a:pt x="381" y="104"/>
                    <a:pt x="382" y="105"/>
                  </a:cubicBezTo>
                  <a:cubicBezTo>
                    <a:pt x="382" y="105"/>
                    <a:pt x="383" y="105"/>
                    <a:pt x="383" y="106"/>
                  </a:cubicBezTo>
                  <a:cubicBezTo>
                    <a:pt x="384" y="106"/>
                    <a:pt x="386" y="107"/>
                    <a:pt x="386" y="108"/>
                  </a:cubicBezTo>
                  <a:cubicBezTo>
                    <a:pt x="386" y="108"/>
                    <a:pt x="386" y="110"/>
                    <a:pt x="386" y="110"/>
                  </a:cubicBezTo>
                  <a:cubicBezTo>
                    <a:pt x="385" y="111"/>
                    <a:pt x="384" y="112"/>
                    <a:pt x="383" y="113"/>
                  </a:cubicBezTo>
                  <a:cubicBezTo>
                    <a:pt x="383" y="114"/>
                    <a:pt x="383" y="115"/>
                    <a:pt x="383" y="116"/>
                  </a:cubicBezTo>
                  <a:cubicBezTo>
                    <a:pt x="382" y="117"/>
                    <a:pt x="383" y="118"/>
                    <a:pt x="383" y="119"/>
                  </a:cubicBezTo>
                  <a:cubicBezTo>
                    <a:pt x="383" y="119"/>
                    <a:pt x="382" y="121"/>
                    <a:pt x="381" y="121"/>
                  </a:cubicBezTo>
                  <a:cubicBezTo>
                    <a:pt x="380" y="122"/>
                    <a:pt x="379" y="121"/>
                    <a:pt x="378" y="122"/>
                  </a:cubicBezTo>
                  <a:cubicBezTo>
                    <a:pt x="378" y="122"/>
                    <a:pt x="377" y="123"/>
                    <a:pt x="377" y="124"/>
                  </a:cubicBezTo>
                  <a:cubicBezTo>
                    <a:pt x="377" y="125"/>
                    <a:pt x="378" y="126"/>
                    <a:pt x="378" y="127"/>
                  </a:cubicBezTo>
                  <a:cubicBezTo>
                    <a:pt x="378" y="128"/>
                    <a:pt x="378" y="129"/>
                    <a:pt x="378" y="129"/>
                  </a:cubicBezTo>
                  <a:cubicBezTo>
                    <a:pt x="377" y="130"/>
                    <a:pt x="376" y="131"/>
                    <a:pt x="375" y="132"/>
                  </a:cubicBezTo>
                  <a:cubicBezTo>
                    <a:pt x="375" y="132"/>
                    <a:pt x="373" y="132"/>
                    <a:pt x="373" y="133"/>
                  </a:cubicBezTo>
                  <a:cubicBezTo>
                    <a:pt x="372" y="133"/>
                    <a:pt x="371" y="134"/>
                    <a:pt x="371" y="134"/>
                  </a:cubicBezTo>
                  <a:cubicBezTo>
                    <a:pt x="371" y="135"/>
                    <a:pt x="372" y="137"/>
                    <a:pt x="372" y="137"/>
                  </a:cubicBezTo>
                  <a:cubicBezTo>
                    <a:pt x="373" y="138"/>
                    <a:pt x="375" y="140"/>
                    <a:pt x="375" y="140"/>
                  </a:cubicBezTo>
                  <a:cubicBezTo>
                    <a:pt x="376" y="141"/>
                    <a:pt x="379" y="144"/>
                    <a:pt x="380" y="145"/>
                  </a:cubicBezTo>
                  <a:cubicBezTo>
                    <a:pt x="381" y="146"/>
                    <a:pt x="384" y="146"/>
                    <a:pt x="385" y="147"/>
                  </a:cubicBezTo>
                  <a:cubicBezTo>
                    <a:pt x="386" y="147"/>
                    <a:pt x="386" y="148"/>
                    <a:pt x="386" y="149"/>
                  </a:cubicBezTo>
                  <a:cubicBezTo>
                    <a:pt x="387" y="151"/>
                    <a:pt x="386" y="153"/>
                    <a:pt x="387" y="155"/>
                  </a:cubicBezTo>
                  <a:cubicBezTo>
                    <a:pt x="387" y="156"/>
                    <a:pt x="388" y="159"/>
                    <a:pt x="389" y="160"/>
                  </a:cubicBezTo>
                  <a:cubicBezTo>
                    <a:pt x="390" y="161"/>
                    <a:pt x="391" y="164"/>
                    <a:pt x="391" y="166"/>
                  </a:cubicBezTo>
                  <a:cubicBezTo>
                    <a:pt x="392" y="166"/>
                    <a:pt x="393" y="169"/>
                    <a:pt x="393" y="169"/>
                  </a:cubicBezTo>
                  <a:cubicBezTo>
                    <a:pt x="394" y="170"/>
                    <a:pt x="394" y="170"/>
                    <a:pt x="394" y="170"/>
                  </a:cubicBezTo>
                  <a:cubicBezTo>
                    <a:pt x="395" y="171"/>
                    <a:pt x="397" y="171"/>
                    <a:pt x="398" y="171"/>
                  </a:cubicBezTo>
                  <a:cubicBezTo>
                    <a:pt x="398" y="171"/>
                    <a:pt x="399" y="172"/>
                    <a:pt x="399" y="173"/>
                  </a:cubicBezTo>
                  <a:cubicBezTo>
                    <a:pt x="399" y="174"/>
                    <a:pt x="399" y="175"/>
                    <a:pt x="399" y="176"/>
                  </a:cubicBezTo>
                  <a:cubicBezTo>
                    <a:pt x="399" y="177"/>
                    <a:pt x="399" y="178"/>
                    <a:pt x="399" y="179"/>
                  </a:cubicBezTo>
                  <a:cubicBezTo>
                    <a:pt x="399" y="180"/>
                    <a:pt x="400" y="182"/>
                    <a:pt x="400" y="182"/>
                  </a:cubicBezTo>
                  <a:cubicBezTo>
                    <a:pt x="401" y="184"/>
                    <a:pt x="400" y="186"/>
                    <a:pt x="400" y="186"/>
                  </a:cubicBezTo>
                  <a:cubicBezTo>
                    <a:pt x="401" y="187"/>
                    <a:pt x="401" y="188"/>
                    <a:pt x="402" y="188"/>
                  </a:cubicBezTo>
                  <a:cubicBezTo>
                    <a:pt x="403" y="189"/>
                    <a:pt x="406" y="189"/>
                    <a:pt x="407" y="190"/>
                  </a:cubicBezTo>
                  <a:cubicBezTo>
                    <a:pt x="409" y="191"/>
                    <a:pt x="412" y="193"/>
                    <a:pt x="413" y="194"/>
                  </a:cubicBezTo>
                  <a:cubicBezTo>
                    <a:pt x="414" y="195"/>
                    <a:pt x="415" y="199"/>
                    <a:pt x="416" y="200"/>
                  </a:cubicBezTo>
                  <a:cubicBezTo>
                    <a:pt x="417" y="201"/>
                    <a:pt x="418" y="202"/>
                    <a:pt x="419" y="203"/>
                  </a:cubicBezTo>
                  <a:cubicBezTo>
                    <a:pt x="419" y="203"/>
                    <a:pt x="421" y="203"/>
                    <a:pt x="422" y="203"/>
                  </a:cubicBezTo>
                  <a:cubicBezTo>
                    <a:pt x="423" y="204"/>
                    <a:pt x="423" y="204"/>
                    <a:pt x="423" y="204"/>
                  </a:cubicBezTo>
                  <a:cubicBezTo>
                    <a:pt x="424" y="204"/>
                    <a:pt x="425" y="205"/>
                    <a:pt x="426" y="205"/>
                  </a:cubicBezTo>
                  <a:cubicBezTo>
                    <a:pt x="427" y="205"/>
                    <a:pt x="427" y="204"/>
                    <a:pt x="428" y="204"/>
                  </a:cubicBezTo>
                  <a:cubicBezTo>
                    <a:pt x="428" y="203"/>
                    <a:pt x="429" y="202"/>
                    <a:pt x="430" y="202"/>
                  </a:cubicBezTo>
                  <a:cubicBezTo>
                    <a:pt x="430" y="201"/>
                    <a:pt x="432" y="203"/>
                    <a:pt x="433" y="203"/>
                  </a:cubicBezTo>
                  <a:cubicBezTo>
                    <a:pt x="434" y="203"/>
                    <a:pt x="436" y="204"/>
                    <a:pt x="437" y="204"/>
                  </a:cubicBezTo>
                  <a:cubicBezTo>
                    <a:pt x="438" y="205"/>
                    <a:pt x="440" y="207"/>
                    <a:pt x="442" y="207"/>
                  </a:cubicBezTo>
                  <a:cubicBezTo>
                    <a:pt x="442" y="208"/>
                    <a:pt x="445" y="210"/>
                    <a:pt x="445" y="211"/>
                  </a:cubicBezTo>
                  <a:cubicBezTo>
                    <a:pt x="445" y="212"/>
                    <a:pt x="444" y="214"/>
                    <a:pt x="445" y="215"/>
                  </a:cubicBezTo>
                  <a:cubicBezTo>
                    <a:pt x="445" y="215"/>
                    <a:pt x="445" y="216"/>
                    <a:pt x="446" y="216"/>
                  </a:cubicBezTo>
                  <a:cubicBezTo>
                    <a:pt x="446" y="217"/>
                    <a:pt x="448" y="218"/>
                    <a:pt x="449" y="218"/>
                  </a:cubicBezTo>
                  <a:cubicBezTo>
                    <a:pt x="450" y="219"/>
                    <a:pt x="452" y="221"/>
                    <a:pt x="453" y="222"/>
                  </a:cubicBezTo>
                  <a:cubicBezTo>
                    <a:pt x="453" y="222"/>
                    <a:pt x="454" y="225"/>
                    <a:pt x="454" y="226"/>
                  </a:cubicBezTo>
                  <a:cubicBezTo>
                    <a:pt x="455" y="226"/>
                    <a:pt x="456" y="227"/>
                    <a:pt x="456" y="228"/>
                  </a:cubicBezTo>
                  <a:cubicBezTo>
                    <a:pt x="457" y="229"/>
                    <a:pt x="459" y="230"/>
                    <a:pt x="460" y="231"/>
                  </a:cubicBezTo>
                  <a:cubicBezTo>
                    <a:pt x="460" y="232"/>
                    <a:pt x="460" y="234"/>
                    <a:pt x="461" y="236"/>
                  </a:cubicBezTo>
                  <a:cubicBezTo>
                    <a:pt x="461" y="236"/>
                    <a:pt x="462" y="237"/>
                    <a:pt x="462" y="238"/>
                  </a:cubicBezTo>
                  <a:cubicBezTo>
                    <a:pt x="463" y="238"/>
                    <a:pt x="465" y="238"/>
                    <a:pt x="465" y="239"/>
                  </a:cubicBezTo>
                  <a:cubicBezTo>
                    <a:pt x="465" y="239"/>
                    <a:pt x="469" y="238"/>
                    <a:pt x="470" y="238"/>
                  </a:cubicBezTo>
                  <a:cubicBezTo>
                    <a:pt x="471" y="238"/>
                    <a:pt x="473" y="239"/>
                    <a:pt x="475" y="239"/>
                  </a:cubicBezTo>
                  <a:cubicBezTo>
                    <a:pt x="476" y="240"/>
                    <a:pt x="478" y="241"/>
                    <a:pt x="479" y="242"/>
                  </a:cubicBezTo>
                  <a:cubicBezTo>
                    <a:pt x="481" y="244"/>
                    <a:pt x="484" y="247"/>
                    <a:pt x="485" y="249"/>
                  </a:cubicBezTo>
                  <a:cubicBezTo>
                    <a:pt x="486" y="250"/>
                    <a:pt x="487" y="252"/>
                    <a:pt x="487" y="253"/>
                  </a:cubicBezTo>
                  <a:cubicBezTo>
                    <a:pt x="487" y="255"/>
                    <a:pt x="486" y="257"/>
                    <a:pt x="487" y="258"/>
                  </a:cubicBezTo>
                  <a:cubicBezTo>
                    <a:pt x="487" y="259"/>
                    <a:pt x="488" y="260"/>
                    <a:pt x="488" y="260"/>
                  </a:cubicBezTo>
                  <a:cubicBezTo>
                    <a:pt x="490" y="260"/>
                    <a:pt x="491" y="262"/>
                    <a:pt x="492" y="262"/>
                  </a:cubicBezTo>
                  <a:cubicBezTo>
                    <a:pt x="492" y="262"/>
                    <a:pt x="494" y="264"/>
                    <a:pt x="495" y="264"/>
                  </a:cubicBezTo>
                  <a:cubicBezTo>
                    <a:pt x="495" y="265"/>
                    <a:pt x="497" y="266"/>
                    <a:pt x="497" y="266"/>
                  </a:cubicBezTo>
                  <a:cubicBezTo>
                    <a:pt x="498" y="266"/>
                    <a:pt x="498" y="264"/>
                    <a:pt x="499" y="264"/>
                  </a:cubicBezTo>
                  <a:cubicBezTo>
                    <a:pt x="499" y="263"/>
                    <a:pt x="500" y="262"/>
                    <a:pt x="501" y="262"/>
                  </a:cubicBezTo>
                  <a:cubicBezTo>
                    <a:pt x="501" y="262"/>
                    <a:pt x="503" y="262"/>
                    <a:pt x="503" y="262"/>
                  </a:cubicBezTo>
                  <a:cubicBezTo>
                    <a:pt x="505" y="262"/>
                    <a:pt x="506" y="263"/>
                    <a:pt x="508" y="263"/>
                  </a:cubicBezTo>
                  <a:cubicBezTo>
                    <a:pt x="509" y="263"/>
                    <a:pt x="510" y="265"/>
                    <a:pt x="512" y="266"/>
                  </a:cubicBezTo>
                  <a:cubicBezTo>
                    <a:pt x="513" y="267"/>
                    <a:pt x="514" y="270"/>
                    <a:pt x="514" y="271"/>
                  </a:cubicBezTo>
                  <a:cubicBezTo>
                    <a:pt x="515" y="272"/>
                    <a:pt x="516" y="274"/>
                    <a:pt x="517" y="275"/>
                  </a:cubicBezTo>
                  <a:cubicBezTo>
                    <a:pt x="518" y="275"/>
                    <a:pt x="520" y="275"/>
                    <a:pt x="521" y="276"/>
                  </a:cubicBezTo>
                  <a:cubicBezTo>
                    <a:pt x="522" y="276"/>
                    <a:pt x="524" y="277"/>
                    <a:pt x="525" y="278"/>
                  </a:cubicBezTo>
                  <a:cubicBezTo>
                    <a:pt x="526" y="278"/>
                    <a:pt x="528" y="281"/>
                    <a:pt x="529" y="282"/>
                  </a:cubicBezTo>
                  <a:cubicBezTo>
                    <a:pt x="531" y="283"/>
                    <a:pt x="533" y="285"/>
                    <a:pt x="533" y="287"/>
                  </a:cubicBezTo>
                  <a:cubicBezTo>
                    <a:pt x="534" y="288"/>
                    <a:pt x="532" y="292"/>
                    <a:pt x="533" y="293"/>
                  </a:cubicBezTo>
                  <a:cubicBezTo>
                    <a:pt x="533" y="294"/>
                    <a:pt x="534" y="296"/>
                    <a:pt x="535" y="296"/>
                  </a:cubicBezTo>
                  <a:cubicBezTo>
                    <a:pt x="535" y="297"/>
                    <a:pt x="535" y="300"/>
                    <a:pt x="535" y="301"/>
                  </a:cubicBezTo>
                  <a:cubicBezTo>
                    <a:pt x="535" y="302"/>
                    <a:pt x="533" y="304"/>
                    <a:pt x="533" y="305"/>
                  </a:cubicBezTo>
                  <a:cubicBezTo>
                    <a:pt x="533" y="305"/>
                    <a:pt x="534" y="307"/>
                    <a:pt x="534" y="307"/>
                  </a:cubicBezTo>
                  <a:cubicBezTo>
                    <a:pt x="534" y="308"/>
                    <a:pt x="534" y="310"/>
                    <a:pt x="534" y="310"/>
                  </a:cubicBezTo>
                  <a:cubicBezTo>
                    <a:pt x="534" y="311"/>
                    <a:pt x="534" y="314"/>
                    <a:pt x="534" y="316"/>
                  </a:cubicBezTo>
                  <a:cubicBezTo>
                    <a:pt x="534" y="316"/>
                    <a:pt x="535" y="318"/>
                    <a:pt x="536" y="319"/>
                  </a:cubicBezTo>
                  <a:cubicBezTo>
                    <a:pt x="536" y="320"/>
                    <a:pt x="534" y="323"/>
                    <a:pt x="534" y="324"/>
                  </a:cubicBezTo>
                  <a:cubicBezTo>
                    <a:pt x="534" y="324"/>
                    <a:pt x="534" y="327"/>
                    <a:pt x="533" y="327"/>
                  </a:cubicBezTo>
                  <a:cubicBezTo>
                    <a:pt x="533" y="328"/>
                    <a:pt x="532" y="329"/>
                    <a:pt x="531" y="330"/>
                  </a:cubicBezTo>
                  <a:cubicBezTo>
                    <a:pt x="530" y="330"/>
                    <a:pt x="529" y="331"/>
                    <a:pt x="528" y="331"/>
                  </a:cubicBezTo>
                  <a:cubicBezTo>
                    <a:pt x="527" y="331"/>
                    <a:pt x="526" y="331"/>
                    <a:pt x="525" y="332"/>
                  </a:cubicBezTo>
                  <a:cubicBezTo>
                    <a:pt x="525" y="333"/>
                    <a:pt x="526" y="335"/>
                    <a:pt x="525" y="337"/>
                  </a:cubicBezTo>
                  <a:cubicBezTo>
                    <a:pt x="525" y="337"/>
                    <a:pt x="524" y="340"/>
                    <a:pt x="523" y="340"/>
                  </a:cubicBezTo>
                  <a:cubicBezTo>
                    <a:pt x="523" y="340"/>
                    <a:pt x="521" y="338"/>
                    <a:pt x="521" y="338"/>
                  </a:cubicBezTo>
                  <a:cubicBezTo>
                    <a:pt x="520" y="337"/>
                    <a:pt x="516" y="334"/>
                    <a:pt x="514" y="333"/>
                  </a:cubicBezTo>
                  <a:cubicBezTo>
                    <a:pt x="512" y="332"/>
                    <a:pt x="508" y="330"/>
                    <a:pt x="505" y="330"/>
                  </a:cubicBezTo>
                  <a:cubicBezTo>
                    <a:pt x="504" y="330"/>
                    <a:pt x="502" y="329"/>
                    <a:pt x="501" y="329"/>
                  </a:cubicBezTo>
                  <a:cubicBezTo>
                    <a:pt x="500" y="329"/>
                    <a:pt x="499" y="329"/>
                    <a:pt x="498" y="329"/>
                  </a:cubicBezTo>
                  <a:cubicBezTo>
                    <a:pt x="497" y="330"/>
                    <a:pt x="497" y="332"/>
                    <a:pt x="497" y="333"/>
                  </a:cubicBezTo>
                  <a:cubicBezTo>
                    <a:pt x="496" y="333"/>
                    <a:pt x="494" y="334"/>
                    <a:pt x="493" y="334"/>
                  </a:cubicBezTo>
                  <a:cubicBezTo>
                    <a:pt x="492" y="334"/>
                    <a:pt x="491" y="333"/>
                    <a:pt x="491" y="334"/>
                  </a:cubicBezTo>
                  <a:cubicBezTo>
                    <a:pt x="490" y="334"/>
                    <a:pt x="491" y="335"/>
                    <a:pt x="491" y="336"/>
                  </a:cubicBezTo>
                  <a:cubicBezTo>
                    <a:pt x="491" y="337"/>
                    <a:pt x="492" y="338"/>
                    <a:pt x="492" y="340"/>
                  </a:cubicBezTo>
                  <a:cubicBezTo>
                    <a:pt x="492" y="341"/>
                    <a:pt x="492" y="342"/>
                    <a:pt x="492" y="344"/>
                  </a:cubicBezTo>
                  <a:cubicBezTo>
                    <a:pt x="492" y="345"/>
                    <a:pt x="492" y="347"/>
                    <a:pt x="492" y="348"/>
                  </a:cubicBezTo>
                  <a:cubicBezTo>
                    <a:pt x="492" y="349"/>
                    <a:pt x="492" y="351"/>
                    <a:pt x="492" y="352"/>
                  </a:cubicBezTo>
                  <a:cubicBezTo>
                    <a:pt x="492" y="353"/>
                    <a:pt x="492" y="356"/>
                    <a:pt x="492" y="357"/>
                  </a:cubicBezTo>
                  <a:cubicBezTo>
                    <a:pt x="491" y="359"/>
                    <a:pt x="490" y="361"/>
                    <a:pt x="490" y="363"/>
                  </a:cubicBezTo>
                  <a:cubicBezTo>
                    <a:pt x="489" y="365"/>
                    <a:pt x="487" y="368"/>
                    <a:pt x="486" y="369"/>
                  </a:cubicBezTo>
                  <a:cubicBezTo>
                    <a:pt x="484" y="370"/>
                    <a:pt x="482" y="372"/>
                    <a:pt x="480" y="372"/>
                  </a:cubicBezTo>
                  <a:cubicBezTo>
                    <a:pt x="479" y="374"/>
                    <a:pt x="477" y="376"/>
                    <a:pt x="476" y="377"/>
                  </a:cubicBezTo>
                  <a:cubicBezTo>
                    <a:pt x="475" y="378"/>
                    <a:pt x="472" y="378"/>
                    <a:pt x="471" y="378"/>
                  </a:cubicBezTo>
                  <a:cubicBezTo>
                    <a:pt x="469" y="378"/>
                    <a:pt x="467" y="378"/>
                    <a:pt x="466" y="378"/>
                  </a:cubicBezTo>
                  <a:cubicBezTo>
                    <a:pt x="465" y="378"/>
                    <a:pt x="462" y="379"/>
                    <a:pt x="461" y="379"/>
                  </a:cubicBezTo>
                  <a:cubicBezTo>
                    <a:pt x="460" y="379"/>
                    <a:pt x="457" y="381"/>
                    <a:pt x="456" y="381"/>
                  </a:cubicBezTo>
                  <a:cubicBezTo>
                    <a:pt x="455" y="382"/>
                    <a:pt x="453" y="383"/>
                    <a:pt x="451" y="383"/>
                  </a:cubicBezTo>
                  <a:cubicBezTo>
                    <a:pt x="450" y="383"/>
                    <a:pt x="448" y="383"/>
                    <a:pt x="447" y="385"/>
                  </a:cubicBezTo>
                  <a:cubicBezTo>
                    <a:pt x="446" y="385"/>
                    <a:pt x="445" y="387"/>
                    <a:pt x="444" y="389"/>
                  </a:cubicBezTo>
                  <a:cubicBezTo>
                    <a:pt x="443" y="390"/>
                    <a:pt x="442" y="392"/>
                    <a:pt x="441" y="393"/>
                  </a:cubicBezTo>
                  <a:cubicBezTo>
                    <a:pt x="440" y="394"/>
                    <a:pt x="438" y="394"/>
                    <a:pt x="437" y="394"/>
                  </a:cubicBezTo>
                  <a:cubicBezTo>
                    <a:pt x="436" y="394"/>
                    <a:pt x="433" y="394"/>
                    <a:pt x="432" y="394"/>
                  </a:cubicBezTo>
                  <a:cubicBezTo>
                    <a:pt x="431" y="394"/>
                    <a:pt x="430" y="396"/>
                    <a:pt x="430" y="397"/>
                  </a:cubicBezTo>
                  <a:cubicBezTo>
                    <a:pt x="429" y="397"/>
                    <a:pt x="428" y="400"/>
                    <a:pt x="427" y="401"/>
                  </a:cubicBezTo>
                  <a:cubicBezTo>
                    <a:pt x="427" y="402"/>
                    <a:pt x="425" y="404"/>
                    <a:pt x="425" y="405"/>
                  </a:cubicBezTo>
                  <a:cubicBezTo>
                    <a:pt x="424" y="405"/>
                    <a:pt x="421" y="407"/>
                    <a:pt x="421" y="408"/>
                  </a:cubicBezTo>
                  <a:cubicBezTo>
                    <a:pt x="420" y="408"/>
                    <a:pt x="419" y="409"/>
                    <a:pt x="418" y="409"/>
                  </a:cubicBezTo>
                  <a:cubicBezTo>
                    <a:pt x="418" y="411"/>
                    <a:pt x="418" y="413"/>
                    <a:pt x="418" y="414"/>
                  </a:cubicBezTo>
                  <a:cubicBezTo>
                    <a:pt x="419" y="415"/>
                    <a:pt x="419" y="417"/>
                    <a:pt x="420" y="417"/>
                  </a:cubicBezTo>
                  <a:cubicBezTo>
                    <a:pt x="420" y="419"/>
                    <a:pt x="422" y="420"/>
                    <a:pt x="423" y="422"/>
                  </a:cubicBezTo>
                  <a:cubicBezTo>
                    <a:pt x="424" y="422"/>
                    <a:pt x="426" y="423"/>
                    <a:pt x="427" y="424"/>
                  </a:cubicBezTo>
                  <a:cubicBezTo>
                    <a:pt x="428" y="424"/>
                    <a:pt x="428" y="426"/>
                    <a:pt x="428" y="427"/>
                  </a:cubicBezTo>
                  <a:cubicBezTo>
                    <a:pt x="429" y="428"/>
                    <a:pt x="430" y="431"/>
                    <a:pt x="431" y="433"/>
                  </a:cubicBezTo>
                  <a:cubicBezTo>
                    <a:pt x="431" y="433"/>
                    <a:pt x="432" y="434"/>
                    <a:pt x="432" y="435"/>
                  </a:cubicBezTo>
                  <a:cubicBezTo>
                    <a:pt x="433" y="435"/>
                    <a:pt x="435" y="437"/>
                    <a:pt x="436" y="437"/>
                  </a:cubicBezTo>
                  <a:cubicBezTo>
                    <a:pt x="436" y="437"/>
                    <a:pt x="438" y="437"/>
                    <a:pt x="439" y="437"/>
                  </a:cubicBezTo>
                  <a:cubicBezTo>
                    <a:pt x="439" y="437"/>
                    <a:pt x="439" y="439"/>
                    <a:pt x="439" y="441"/>
                  </a:cubicBezTo>
                  <a:cubicBezTo>
                    <a:pt x="440" y="441"/>
                    <a:pt x="442" y="443"/>
                    <a:pt x="442" y="445"/>
                  </a:cubicBezTo>
                  <a:cubicBezTo>
                    <a:pt x="442" y="445"/>
                    <a:pt x="443" y="447"/>
                    <a:pt x="444" y="448"/>
                  </a:cubicBezTo>
                  <a:cubicBezTo>
                    <a:pt x="445" y="449"/>
                    <a:pt x="447" y="450"/>
                    <a:pt x="447" y="452"/>
                  </a:cubicBezTo>
                  <a:cubicBezTo>
                    <a:pt x="448" y="452"/>
                    <a:pt x="449" y="454"/>
                    <a:pt x="449" y="454"/>
                  </a:cubicBezTo>
                  <a:cubicBezTo>
                    <a:pt x="448" y="456"/>
                    <a:pt x="447" y="457"/>
                    <a:pt x="447" y="458"/>
                  </a:cubicBezTo>
                  <a:cubicBezTo>
                    <a:pt x="447" y="458"/>
                    <a:pt x="445" y="460"/>
                    <a:pt x="444" y="461"/>
                  </a:cubicBezTo>
                  <a:cubicBezTo>
                    <a:pt x="443" y="463"/>
                    <a:pt x="443" y="466"/>
                    <a:pt x="442" y="467"/>
                  </a:cubicBezTo>
                  <a:cubicBezTo>
                    <a:pt x="442" y="468"/>
                    <a:pt x="440" y="471"/>
                    <a:pt x="440" y="472"/>
                  </a:cubicBezTo>
                  <a:cubicBezTo>
                    <a:pt x="440" y="473"/>
                    <a:pt x="439" y="475"/>
                    <a:pt x="439" y="476"/>
                  </a:cubicBezTo>
                  <a:cubicBezTo>
                    <a:pt x="440" y="476"/>
                    <a:pt x="441" y="477"/>
                    <a:pt x="442" y="477"/>
                  </a:cubicBezTo>
                  <a:cubicBezTo>
                    <a:pt x="443" y="478"/>
                    <a:pt x="445" y="477"/>
                    <a:pt x="446" y="477"/>
                  </a:cubicBezTo>
                  <a:cubicBezTo>
                    <a:pt x="447" y="476"/>
                    <a:pt x="449" y="475"/>
                    <a:pt x="449" y="475"/>
                  </a:cubicBezTo>
                  <a:cubicBezTo>
                    <a:pt x="450" y="475"/>
                    <a:pt x="452" y="476"/>
                    <a:pt x="453" y="476"/>
                  </a:cubicBezTo>
                  <a:cubicBezTo>
                    <a:pt x="454" y="477"/>
                    <a:pt x="456" y="479"/>
                    <a:pt x="457" y="480"/>
                  </a:cubicBezTo>
                  <a:cubicBezTo>
                    <a:pt x="457" y="482"/>
                    <a:pt x="457" y="483"/>
                    <a:pt x="458" y="484"/>
                  </a:cubicBezTo>
                  <a:cubicBezTo>
                    <a:pt x="458" y="485"/>
                    <a:pt x="459" y="486"/>
                    <a:pt x="459" y="487"/>
                  </a:cubicBezTo>
                  <a:cubicBezTo>
                    <a:pt x="460" y="488"/>
                    <a:pt x="460" y="490"/>
                    <a:pt x="460" y="491"/>
                  </a:cubicBezTo>
                  <a:cubicBezTo>
                    <a:pt x="460" y="491"/>
                    <a:pt x="458" y="493"/>
                    <a:pt x="458" y="494"/>
                  </a:cubicBezTo>
                  <a:cubicBezTo>
                    <a:pt x="457" y="494"/>
                    <a:pt x="456" y="497"/>
                    <a:pt x="456" y="497"/>
                  </a:cubicBezTo>
                  <a:cubicBezTo>
                    <a:pt x="454" y="499"/>
                    <a:pt x="454" y="502"/>
                    <a:pt x="454" y="504"/>
                  </a:cubicBezTo>
                  <a:cubicBezTo>
                    <a:pt x="454" y="505"/>
                    <a:pt x="453" y="507"/>
                    <a:pt x="454" y="508"/>
                  </a:cubicBezTo>
                  <a:cubicBezTo>
                    <a:pt x="454" y="509"/>
                    <a:pt x="455" y="510"/>
                    <a:pt x="455" y="510"/>
                  </a:cubicBezTo>
                  <a:cubicBezTo>
                    <a:pt x="455" y="511"/>
                    <a:pt x="454" y="512"/>
                    <a:pt x="453" y="513"/>
                  </a:cubicBezTo>
                  <a:cubicBezTo>
                    <a:pt x="453" y="513"/>
                    <a:pt x="452" y="515"/>
                    <a:pt x="451" y="516"/>
                  </a:cubicBezTo>
                  <a:cubicBezTo>
                    <a:pt x="451" y="517"/>
                    <a:pt x="449" y="518"/>
                    <a:pt x="448" y="518"/>
                  </a:cubicBezTo>
                  <a:cubicBezTo>
                    <a:pt x="447" y="518"/>
                    <a:pt x="446" y="517"/>
                    <a:pt x="446" y="516"/>
                  </a:cubicBezTo>
                  <a:cubicBezTo>
                    <a:pt x="445" y="516"/>
                    <a:pt x="442" y="515"/>
                    <a:pt x="441" y="515"/>
                  </a:cubicBezTo>
                  <a:cubicBezTo>
                    <a:pt x="440" y="514"/>
                    <a:pt x="438" y="512"/>
                    <a:pt x="438" y="511"/>
                  </a:cubicBezTo>
                  <a:cubicBezTo>
                    <a:pt x="436" y="510"/>
                    <a:pt x="435" y="509"/>
                    <a:pt x="434" y="509"/>
                  </a:cubicBezTo>
                  <a:cubicBezTo>
                    <a:pt x="434" y="508"/>
                    <a:pt x="432" y="506"/>
                    <a:pt x="431" y="505"/>
                  </a:cubicBezTo>
                  <a:cubicBezTo>
                    <a:pt x="431" y="505"/>
                    <a:pt x="429" y="505"/>
                    <a:pt x="428" y="505"/>
                  </a:cubicBezTo>
                  <a:cubicBezTo>
                    <a:pt x="427" y="505"/>
                    <a:pt x="425" y="506"/>
                    <a:pt x="425" y="505"/>
                  </a:cubicBezTo>
                  <a:cubicBezTo>
                    <a:pt x="424" y="505"/>
                    <a:pt x="424" y="504"/>
                    <a:pt x="424" y="503"/>
                  </a:cubicBezTo>
                  <a:cubicBezTo>
                    <a:pt x="423" y="502"/>
                    <a:pt x="424" y="501"/>
                    <a:pt x="424" y="500"/>
                  </a:cubicBezTo>
                  <a:cubicBezTo>
                    <a:pt x="424" y="499"/>
                    <a:pt x="423" y="498"/>
                    <a:pt x="423" y="497"/>
                  </a:cubicBezTo>
                  <a:cubicBezTo>
                    <a:pt x="423" y="496"/>
                    <a:pt x="424" y="495"/>
                    <a:pt x="425" y="494"/>
                  </a:cubicBezTo>
                  <a:cubicBezTo>
                    <a:pt x="425" y="494"/>
                    <a:pt x="427" y="494"/>
                    <a:pt x="427" y="494"/>
                  </a:cubicBezTo>
                  <a:cubicBezTo>
                    <a:pt x="427" y="494"/>
                    <a:pt x="428" y="492"/>
                    <a:pt x="428" y="491"/>
                  </a:cubicBezTo>
                  <a:cubicBezTo>
                    <a:pt x="427" y="491"/>
                    <a:pt x="425" y="490"/>
                    <a:pt x="424" y="490"/>
                  </a:cubicBezTo>
                  <a:cubicBezTo>
                    <a:pt x="424" y="490"/>
                    <a:pt x="423" y="489"/>
                    <a:pt x="422" y="489"/>
                  </a:cubicBezTo>
                  <a:cubicBezTo>
                    <a:pt x="422" y="488"/>
                    <a:pt x="422" y="487"/>
                    <a:pt x="422" y="486"/>
                  </a:cubicBezTo>
                  <a:cubicBezTo>
                    <a:pt x="422" y="486"/>
                    <a:pt x="423" y="485"/>
                    <a:pt x="423" y="484"/>
                  </a:cubicBezTo>
                  <a:cubicBezTo>
                    <a:pt x="423" y="484"/>
                    <a:pt x="422" y="483"/>
                    <a:pt x="421" y="483"/>
                  </a:cubicBezTo>
                  <a:cubicBezTo>
                    <a:pt x="421" y="483"/>
                    <a:pt x="419" y="483"/>
                    <a:pt x="418" y="483"/>
                  </a:cubicBezTo>
                  <a:cubicBezTo>
                    <a:pt x="417" y="483"/>
                    <a:pt x="414" y="483"/>
                    <a:pt x="413" y="482"/>
                  </a:cubicBezTo>
                  <a:cubicBezTo>
                    <a:pt x="412" y="482"/>
                    <a:pt x="410" y="483"/>
                    <a:pt x="409" y="483"/>
                  </a:cubicBezTo>
                  <a:cubicBezTo>
                    <a:pt x="409" y="483"/>
                    <a:pt x="408" y="484"/>
                    <a:pt x="406" y="484"/>
                  </a:cubicBezTo>
                  <a:cubicBezTo>
                    <a:pt x="406" y="484"/>
                    <a:pt x="404" y="484"/>
                    <a:pt x="403" y="485"/>
                  </a:cubicBezTo>
                  <a:cubicBezTo>
                    <a:pt x="402" y="486"/>
                    <a:pt x="402" y="487"/>
                    <a:pt x="402" y="488"/>
                  </a:cubicBezTo>
                  <a:cubicBezTo>
                    <a:pt x="401" y="489"/>
                    <a:pt x="401" y="491"/>
                    <a:pt x="400" y="491"/>
                  </a:cubicBezTo>
                  <a:cubicBezTo>
                    <a:pt x="399" y="491"/>
                    <a:pt x="398" y="491"/>
                    <a:pt x="397" y="491"/>
                  </a:cubicBezTo>
                  <a:cubicBezTo>
                    <a:pt x="397" y="491"/>
                    <a:pt x="395" y="493"/>
                    <a:pt x="395" y="493"/>
                  </a:cubicBezTo>
                  <a:cubicBezTo>
                    <a:pt x="394" y="493"/>
                    <a:pt x="393" y="493"/>
                    <a:pt x="391" y="493"/>
                  </a:cubicBezTo>
                  <a:cubicBezTo>
                    <a:pt x="391" y="493"/>
                    <a:pt x="390" y="492"/>
                    <a:pt x="390" y="492"/>
                  </a:cubicBezTo>
                  <a:cubicBezTo>
                    <a:pt x="389" y="491"/>
                    <a:pt x="388" y="490"/>
                    <a:pt x="388" y="490"/>
                  </a:cubicBezTo>
                  <a:cubicBezTo>
                    <a:pt x="387" y="489"/>
                    <a:pt x="387" y="487"/>
                    <a:pt x="386" y="486"/>
                  </a:cubicBezTo>
                  <a:cubicBezTo>
                    <a:pt x="386" y="485"/>
                    <a:pt x="386" y="483"/>
                    <a:pt x="386" y="483"/>
                  </a:cubicBezTo>
                  <a:cubicBezTo>
                    <a:pt x="386" y="482"/>
                    <a:pt x="384" y="481"/>
                    <a:pt x="383" y="481"/>
                  </a:cubicBezTo>
                  <a:cubicBezTo>
                    <a:pt x="382" y="481"/>
                    <a:pt x="380" y="482"/>
                    <a:pt x="380" y="483"/>
                  </a:cubicBezTo>
                  <a:cubicBezTo>
                    <a:pt x="379" y="483"/>
                    <a:pt x="378" y="484"/>
                    <a:pt x="377" y="484"/>
                  </a:cubicBezTo>
                  <a:cubicBezTo>
                    <a:pt x="376" y="484"/>
                    <a:pt x="375" y="485"/>
                    <a:pt x="374" y="484"/>
                  </a:cubicBezTo>
                  <a:cubicBezTo>
                    <a:pt x="373" y="484"/>
                    <a:pt x="372" y="483"/>
                    <a:pt x="371" y="483"/>
                  </a:cubicBezTo>
                  <a:cubicBezTo>
                    <a:pt x="370" y="483"/>
                    <a:pt x="369" y="483"/>
                    <a:pt x="368" y="483"/>
                  </a:cubicBezTo>
                  <a:cubicBezTo>
                    <a:pt x="367" y="483"/>
                    <a:pt x="365" y="484"/>
                    <a:pt x="364" y="484"/>
                  </a:cubicBezTo>
                  <a:cubicBezTo>
                    <a:pt x="364" y="484"/>
                    <a:pt x="362" y="484"/>
                    <a:pt x="362" y="484"/>
                  </a:cubicBezTo>
                  <a:cubicBezTo>
                    <a:pt x="361" y="484"/>
                    <a:pt x="362" y="482"/>
                    <a:pt x="362" y="482"/>
                  </a:cubicBezTo>
                  <a:cubicBezTo>
                    <a:pt x="362" y="481"/>
                    <a:pt x="362" y="479"/>
                    <a:pt x="362" y="478"/>
                  </a:cubicBezTo>
                  <a:cubicBezTo>
                    <a:pt x="362" y="478"/>
                    <a:pt x="361" y="476"/>
                    <a:pt x="361" y="475"/>
                  </a:cubicBezTo>
                  <a:cubicBezTo>
                    <a:pt x="360" y="475"/>
                    <a:pt x="360" y="476"/>
                    <a:pt x="359" y="476"/>
                  </a:cubicBezTo>
                  <a:cubicBezTo>
                    <a:pt x="358" y="477"/>
                    <a:pt x="358" y="478"/>
                    <a:pt x="358" y="479"/>
                  </a:cubicBezTo>
                  <a:cubicBezTo>
                    <a:pt x="357" y="480"/>
                    <a:pt x="355" y="480"/>
                    <a:pt x="354" y="481"/>
                  </a:cubicBezTo>
                  <a:cubicBezTo>
                    <a:pt x="354" y="481"/>
                    <a:pt x="353" y="482"/>
                    <a:pt x="353" y="483"/>
                  </a:cubicBezTo>
                  <a:cubicBezTo>
                    <a:pt x="353" y="483"/>
                    <a:pt x="353" y="484"/>
                    <a:pt x="353" y="484"/>
                  </a:cubicBezTo>
                  <a:cubicBezTo>
                    <a:pt x="354" y="486"/>
                    <a:pt x="356" y="487"/>
                    <a:pt x="356" y="489"/>
                  </a:cubicBezTo>
                  <a:cubicBezTo>
                    <a:pt x="356" y="489"/>
                    <a:pt x="357" y="490"/>
                    <a:pt x="357" y="491"/>
                  </a:cubicBezTo>
                  <a:cubicBezTo>
                    <a:pt x="358" y="493"/>
                    <a:pt x="358" y="496"/>
                    <a:pt x="357" y="497"/>
                  </a:cubicBezTo>
                  <a:cubicBezTo>
                    <a:pt x="357" y="497"/>
                    <a:pt x="354" y="497"/>
                    <a:pt x="354" y="497"/>
                  </a:cubicBezTo>
                  <a:cubicBezTo>
                    <a:pt x="353" y="497"/>
                    <a:pt x="352" y="496"/>
                    <a:pt x="351" y="496"/>
                  </a:cubicBezTo>
                  <a:cubicBezTo>
                    <a:pt x="350" y="496"/>
                    <a:pt x="350" y="497"/>
                    <a:pt x="349" y="497"/>
                  </a:cubicBezTo>
                  <a:cubicBezTo>
                    <a:pt x="348" y="498"/>
                    <a:pt x="346" y="497"/>
                    <a:pt x="345" y="497"/>
                  </a:cubicBezTo>
                  <a:cubicBezTo>
                    <a:pt x="344" y="497"/>
                    <a:pt x="342" y="497"/>
                    <a:pt x="341" y="497"/>
                  </a:cubicBezTo>
                  <a:cubicBezTo>
                    <a:pt x="340" y="497"/>
                    <a:pt x="338" y="497"/>
                    <a:pt x="336" y="497"/>
                  </a:cubicBezTo>
                  <a:cubicBezTo>
                    <a:pt x="335" y="497"/>
                    <a:pt x="332" y="496"/>
                    <a:pt x="330" y="496"/>
                  </a:cubicBezTo>
                  <a:cubicBezTo>
                    <a:pt x="328" y="496"/>
                    <a:pt x="325" y="497"/>
                    <a:pt x="323" y="497"/>
                  </a:cubicBezTo>
                  <a:cubicBezTo>
                    <a:pt x="322" y="497"/>
                    <a:pt x="319" y="497"/>
                    <a:pt x="319" y="498"/>
                  </a:cubicBezTo>
                  <a:cubicBezTo>
                    <a:pt x="318" y="498"/>
                    <a:pt x="317" y="500"/>
                    <a:pt x="317" y="500"/>
                  </a:cubicBezTo>
                  <a:cubicBezTo>
                    <a:pt x="316" y="501"/>
                    <a:pt x="315" y="502"/>
                    <a:pt x="314" y="502"/>
                  </a:cubicBezTo>
                  <a:cubicBezTo>
                    <a:pt x="313" y="502"/>
                    <a:pt x="310" y="500"/>
                    <a:pt x="309" y="500"/>
                  </a:cubicBezTo>
                  <a:cubicBezTo>
                    <a:pt x="308" y="500"/>
                    <a:pt x="305" y="500"/>
                    <a:pt x="305" y="500"/>
                  </a:cubicBezTo>
                  <a:cubicBezTo>
                    <a:pt x="304" y="500"/>
                    <a:pt x="302" y="501"/>
                    <a:pt x="301" y="501"/>
                  </a:cubicBezTo>
                  <a:cubicBezTo>
                    <a:pt x="299" y="502"/>
                    <a:pt x="297" y="501"/>
                    <a:pt x="296" y="501"/>
                  </a:cubicBezTo>
                  <a:cubicBezTo>
                    <a:pt x="295" y="501"/>
                    <a:pt x="293" y="501"/>
                    <a:pt x="291" y="501"/>
                  </a:cubicBezTo>
                  <a:cubicBezTo>
                    <a:pt x="291" y="501"/>
                    <a:pt x="289" y="501"/>
                    <a:pt x="289" y="502"/>
                  </a:cubicBezTo>
                  <a:cubicBezTo>
                    <a:pt x="288" y="502"/>
                    <a:pt x="287" y="505"/>
                    <a:pt x="287" y="506"/>
                  </a:cubicBezTo>
                  <a:cubicBezTo>
                    <a:pt x="287" y="507"/>
                    <a:pt x="286" y="509"/>
                    <a:pt x="285" y="510"/>
                  </a:cubicBezTo>
                  <a:cubicBezTo>
                    <a:pt x="285" y="511"/>
                    <a:pt x="285" y="513"/>
                    <a:pt x="284" y="513"/>
                  </a:cubicBezTo>
                  <a:cubicBezTo>
                    <a:pt x="284" y="514"/>
                    <a:pt x="283" y="514"/>
                    <a:pt x="282" y="514"/>
                  </a:cubicBezTo>
                  <a:cubicBezTo>
                    <a:pt x="280" y="514"/>
                    <a:pt x="276" y="515"/>
                    <a:pt x="276" y="515"/>
                  </a:cubicBezTo>
                  <a:cubicBezTo>
                    <a:pt x="275" y="515"/>
                    <a:pt x="273" y="515"/>
                    <a:pt x="272" y="515"/>
                  </a:cubicBezTo>
                  <a:cubicBezTo>
                    <a:pt x="272" y="515"/>
                    <a:pt x="270" y="515"/>
                    <a:pt x="269" y="515"/>
                  </a:cubicBezTo>
                  <a:cubicBezTo>
                    <a:pt x="268" y="515"/>
                    <a:pt x="267" y="517"/>
                    <a:pt x="267" y="518"/>
                  </a:cubicBezTo>
                  <a:cubicBezTo>
                    <a:pt x="266" y="519"/>
                    <a:pt x="264" y="519"/>
                    <a:pt x="264" y="519"/>
                  </a:cubicBezTo>
                  <a:cubicBezTo>
                    <a:pt x="264" y="520"/>
                    <a:pt x="265" y="521"/>
                    <a:pt x="265" y="522"/>
                  </a:cubicBezTo>
                  <a:cubicBezTo>
                    <a:pt x="266" y="523"/>
                    <a:pt x="268" y="523"/>
                    <a:pt x="268" y="524"/>
                  </a:cubicBezTo>
                  <a:cubicBezTo>
                    <a:pt x="268" y="524"/>
                    <a:pt x="268" y="525"/>
                    <a:pt x="268" y="526"/>
                  </a:cubicBezTo>
                  <a:cubicBezTo>
                    <a:pt x="268" y="527"/>
                    <a:pt x="266" y="527"/>
                    <a:pt x="265" y="527"/>
                  </a:cubicBezTo>
                  <a:cubicBezTo>
                    <a:pt x="264" y="527"/>
                    <a:pt x="263" y="526"/>
                    <a:pt x="262" y="525"/>
                  </a:cubicBezTo>
                  <a:cubicBezTo>
                    <a:pt x="261" y="525"/>
                    <a:pt x="260" y="525"/>
                    <a:pt x="259" y="525"/>
                  </a:cubicBezTo>
                  <a:cubicBezTo>
                    <a:pt x="258" y="525"/>
                    <a:pt x="256" y="527"/>
                    <a:pt x="256" y="527"/>
                  </a:cubicBezTo>
                  <a:cubicBezTo>
                    <a:pt x="255" y="527"/>
                    <a:pt x="254" y="528"/>
                    <a:pt x="254" y="529"/>
                  </a:cubicBezTo>
                  <a:cubicBezTo>
                    <a:pt x="254" y="530"/>
                    <a:pt x="254" y="531"/>
                    <a:pt x="253" y="531"/>
                  </a:cubicBezTo>
                  <a:cubicBezTo>
                    <a:pt x="253" y="532"/>
                    <a:pt x="252" y="533"/>
                    <a:pt x="252" y="533"/>
                  </a:cubicBezTo>
                  <a:cubicBezTo>
                    <a:pt x="250" y="534"/>
                    <a:pt x="249" y="534"/>
                    <a:pt x="248" y="535"/>
                  </a:cubicBezTo>
                  <a:cubicBezTo>
                    <a:pt x="247" y="535"/>
                    <a:pt x="246" y="535"/>
                    <a:pt x="245" y="535"/>
                  </a:cubicBezTo>
                  <a:cubicBezTo>
                    <a:pt x="245" y="534"/>
                    <a:pt x="245" y="533"/>
                    <a:pt x="245" y="532"/>
                  </a:cubicBezTo>
                  <a:cubicBezTo>
                    <a:pt x="245" y="532"/>
                    <a:pt x="246" y="531"/>
                    <a:pt x="246" y="531"/>
                  </a:cubicBezTo>
                  <a:cubicBezTo>
                    <a:pt x="247" y="530"/>
                    <a:pt x="247" y="529"/>
                    <a:pt x="247" y="528"/>
                  </a:cubicBezTo>
                  <a:cubicBezTo>
                    <a:pt x="247" y="528"/>
                    <a:pt x="247" y="527"/>
                    <a:pt x="246" y="527"/>
                  </a:cubicBezTo>
                  <a:cubicBezTo>
                    <a:pt x="246" y="527"/>
                    <a:pt x="244" y="527"/>
                    <a:pt x="243" y="527"/>
                  </a:cubicBezTo>
                  <a:cubicBezTo>
                    <a:pt x="242" y="528"/>
                    <a:pt x="240" y="530"/>
                    <a:pt x="239" y="530"/>
                  </a:cubicBezTo>
                  <a:cubicBezTo>
                    <a:pt x="237" y="531"/>
                    <a:pt x="235" y="532"/>
                    <a:pt x="233" y="533"/>
                  </a:cubicBezTo>
                  <a:cubicBezTo>
                    <a:pt x="231" y="534"/>
                    <a:pt x="228" y="534"/>
                    <a:pt x="226" y="534"/>
                  </a:cubicBezTo>
                  <a:cubicBezTo>
                    <a:pt x="225" y="534"/>
                    <a:pt x="221" y="534"/>
                    <a:pt x="220" y="534"/>
                  </a:cubicBezTo>
                  <a:cubicBezTo>
                    <a:pt x="219" y="534"/>
                    <a:pt x="216" y="534"/>
                    <a:pt x="216" y="533"/>
                  </a:cubicBezTo>
                  <a:cubicBezTo>
                    <a:pt x="216" y="532"/>
                    <a:pt x="216" y="532"/>
                    <a:pt x="216" y="531"/>
                  </a:cubicBezTo>
                  <a:cubicBezTo>
                    <a:pt x="216" y="531"/>
                    <a:pt x="217" y="530"/>
                    <a:pt x="217" y="530"/>
                  </a:cubicBezTo>
                  <a:cubicBezTo>
                    <a:pt x="217" y="528"/>
                    <a:pt x="215" y="527"/>
                    <a:pt x="215" y="526"/>
                  </a:cubicBezTo>
                  <a:cubicBezTo>
                    <a:pt x="214" y="525"/>
                    <a:pt x="213" y="524"/>
                    <a:pt x="213" y="524"/>
                  </a:cubicBezTo>
                  <a:cubicBezTo>
                    <a:pt x="212" y="523"/>
                    <a:pt x="212" y="521"/>
                    <a:pt x="212" y="521"/>
                  </a:cubicBezTo>
                  <a:cubicBezTo>
                    <a:pt x="211" y="520"/>
                    <a:pt x="211" y="520"/>
                    <a:pt x="210" y="519"/>
                  </a:cubicBezTo>
                  <a:cubicBezTo>
                    <a:pt x="209" y="519"/>
                    <a:pt x="208" y="520"/>
                    <a:pt x="207" y="520"/>
                  </a:cubicBezTo>
                  <a:cubicBezTo>
                    <a:pt x="206" y="520"/>
                    <a:pt x="206" y="519"/>
                    <a:pt x="206" y="518"/>
                  </a:cubicBezTo>
                  <a:cubicBezTo>
                    <a:pt x="206" y="517"/>
                    <a:pt x="207" y="516"/>
                    <a:pt x="208" y="515"/>
                  </a:cubicBezTo>
                  <a:cubicBezTo>
                    <a:pt x="208" y="515"/>
                    <a:pt x="209" y="515"/>
                    <a:pt x="210" y="514"/>
                  </a:cubicBezTo>
                  <a:cubicBezTo>
                    <a:pt x="210" y="514"/>
                    <a:pt x="211" y="513"/>
                    <a:pt x="211" y="512"/>
                  </a:cubicBezTo>
                  <a:cubicBezTo>
                    <a:pt x="211" y="511"/>
                    <a:pt x="208" y="510"/>
                    <a:pt x="207" y="509"/>
                  </a:cubicBezTo>
                  <a:cubicBezTo>
                    <a:pt x="206" y="509"/>
                    <a:pt x="204" y="509"/>
                    <a:pt x="202" y="509"/>
                  </a:cubicBezTo>
                  <a:cubicBezTo>
                    <a:pt x="201" y="510"/>
                    <a:pt x="199" y="511"/>
                    <a:pt x="198" y="512"/>
                  </a:cubicBezTo>
                  <a:cubicBezTo>
                    <a:pt x="197" y="512"/>
                    <a:pt x="196" y="513"/>
                    <a:pt x="195" y="513"/>
                  </a:cubicBezTo>
                  <a:cubicBezTo>
                    <a:pt x="194" y="513"/>
                    <a:pt x="193" y="511"/>
                    <a:pt x="192" y="510"/>
                  </a:cubicBezTo>
                  <a:cubicBezTo>
                    <a:pt x="191" y="510"/>
                    <a:pt x="189" y="508"/>
                    <a:pt x="189" y="508"/>
                  </a:cubicBezTo>
                  <a:cubicBezTo>
                    <a:pt x="187" y="507"/>
                    <a:pt x="184" y="506"/>
                    <a:pt x="182" y="505"/>
                  </a:cubicBezTo>
                  <a:cubicBezTo>
                    <a:pt x="181" y="505"/>
                    <a:pt x="178" y="504"/>
                    <a:pt x="177" y="504"/>
                  </a:cubicBezTo>
                  <a:cubicBezTo>
                    <a:pt x="176" y="504"/>
                    <a:pt x="174" y="505"/>
                    <a:pt x="173" y="506"/>
                  </a:cubicBezTo>
                  <a:cubicBezTo>
                    <a:pt x="172" y="507"/>
                    <a:pt x="170" y="510"/>
                    <a:pt x="169" y="511"/>
                  </a:cubicBezTo>
                  <a:cubicBezTo>
                    <a:pt x="168" y="511"/>
                    <a:pt x="165" y="511"/>
                    <a:pt x="164" y="510"/>
                  </a:cubicBezTo>
                  <a:cubicBezTo>
                    <a:pt x="164" y="510"/>
                    <a:pt x="162" y="509"/>
                    <a:pt x="162" y="508"/>
                  </a:cubicBezTo>
                  <a:cubicBezTo>
                    <a:pt x="161" y="507"/>
                    <a:pt x="163" y="506"/>
                    <a:pt x="163" y="505"/>
                  </a:cubicBezTo>
                  <a:cubicBezTo>
                    <a:pt x="163" y="505"/>
                    <a:pt x="161" y="504"/>
                    <a:pt x="161" y="503"/>
                  </a:cubicBezTo>
                  <a:cubicBezTo>
                    <a:pt x="161" y="502"/>
                    <a:pt x="162" y="502"/>
                    <a:pt x="162" y="501"/>
                  </a:cubicBezTo>
                  <a:cubicBezTo>
                    <a:pt x="162" y="501"/>
                    <a:pt x="162" y="500"/>
                    <a:pt x="161" y="500"/>
                  </a:cubicBezTo>
                  <a:cubicBezTo>
                    <a:pt x="161" y="499"/>
                    <a:pt x="158" y="500"/>
                    <a:pt x="158" y="500"/>
                  </a:cubicBezTo>
                  <a:cubicBezTo>
                    <a:pt x="157" y="500"/>
                    <a:pt x="156" y="502"/>
                    <a:pt x="156" y="502"/>
                  </a:cubicBezTo>
                  <a:cubicBezTo>
                    <a:pt x="156" y="503"/>
                    <a:pt x="156" y="505"/>
                    <a:pt x="156" y="505"/>
                  </a:cubicBezTo>
                  <a:cubicBezTo>
                    <a:pt x="156" y="506"/>
                    <a:pt x="157" y="508"/>
                    <a:pt x="157" y="508"/>
                  </a:cubicBezTo>
                  <a:cubicBezTo>
                    <a:pt x="157" y="509"/>
                    <a:pt x="158" y="510"/>
                    <a:pt x="158" y="511"/>
                  </a:cubicBezTo>
                  <a:cubicBezTo>
                    <a:pt x="158" y="512"/>
                    <a:pt x="156" y="513"/>
                    <a:pt x="156" y="514"/>
                  </a:cubicBezTo>
                  <a:cubicBezTo>
                    <a:pt x="156" y="515"/>
                    <a:pt x="156" y="516"/>
                    <a:pt x="156" y="517"/>
                  </a:cubicBezTo>
                  <a:cubicBezTo>
                    <a:pt x="156" y="518"/>
                    <a:pt x="157" y="519"/>
                    <a:pt x="158" y="519"/>
                  </a:cubicBezTo>
                  <a:cubicBezTo>
                    <a:pt x="158" y="520"/>
                    <a:pt x="160" y="522"/>
                    <a:pt x="160" y="523"/>
                  </a:cubicBezTo>
                  <a:cubicBezTo>
                    <a:pt x="161" y="524"/>
                    <a:pt x="160" y="528"/>
                    <a:pt x="160" y="529"/>
                  </a:cubicBezTo>
                  <a:cubicBezTo>
                    <a:pt x="160" y="530"/>
                    <a:pt x="158" y="532"/>
                    <a:pt x="158" y="532"/>
                  </a:cubicBezTo>
                  <a:cubicBezTo>
                    <a:pt x="157" y="534"/>
                    <a:pt x="156" y="535"/>
                    <a:pt x="154" y="535"/>
                  </a:cubicBezTo>
                  <a:cubicBezTo>
                    <a:pt x="154" y="536"/>
                    <a:pt x="152" y="536"/>
                    <a:pt x="152" y="536"/>
                  </a:cubicBezTo>
                  <a:cubicBezTo>
                    <a:pt x="150" y="537"/>
                    <a:pt x="149" y="539"/>
                    <a:pt x="149" y="541"/>
                  </a:cubicBezTo>
                  <a:cubicBezTo>
                    <a:pt x="148" y="542"/>
                    <a:pt x="146" y="545"/>
                    <a:pt x="145" y="546"/>
                  </a:cubicBezTo>
                  <a:cubicBezTo>
                    <a:pt x="144" y="546"/>
                    <a:pt x="142" y="547"/>
                    <a:pt x="141" y="548"/>
                  </a:cubicBezTo>
                  <a:cubicBezTo>
                    <a:pt x="140" y="549"/>
                    <a:pt x="138" y="550"/>
                    <a:pt x="138" y="550"/>
                  </a:cubicBezTo>
                  <a:cubicBezTo>
                    <a:pt x="136" y="551"/>
                    <a:pt x="132" y="553"/>
                    <a:pt x="131" y="553"/>
                  </a:cubicBezTo>
                  <a:cubicBezTo>
                    <a:pt x="130" y="553"/>
                    <a:pt x="128" y="554"/>
                    <a:pt x="128" y="554"/>
                  </a:cubicBezTo>
                  <a:cubicBezTo>
                    <a:pt x="127" y="554"/>
                    <a:pt x="125" y="554"/>
                    <a:pt x="124" y="553"/>
                  </a:cubicBezTo>
                  <a:cubicBezTo>
                    <a:pt x="124" y="553"/>
                    <a:pt x="124" y="551"/>
                    <a:pt x="124" y="551"/>
                  </a:cubicBezTo>
                  <a:cubicBezTo>
                    <a:pt x="124" y="550"/>
                    <a:pt x="126" y="549"/>
                    <a:pt x="126" y="548"/>
                  </a:cubicBezTo>
                  <a:cubicBezTo>
                    <a:pt x="127" y="547"/>
                    <a:pt x="129" y="546"/>
                    <a:pt x="130" y="545"/>
                  </a:cubicBezTo>
                  <a:cubicBezTo>
                    <a:pt x="131" y="544"/>
                    <a:pt x="132" y="540"/>
                    <a:pt x="132" y="538"/>
                  </a:cubicBezTo>
                  <a:cubicBezTo>
                    <a:pt x="132" y="538"/>
                    <a:pt x="133" y="535"/>
                    <a:pt x="132" y="535"/>
                  </a:cubicBezTo>
                  <a:cubicBezTo>
                    <a:pt x="132" y="534"/>
                    <a:pt x="130" y="535"/>
                    <a:pt x="129" y="535"/>
                  </a:cubicBezTo>
                  <a:cubicBezTo>
                    <a:pt x="128" y="535"/>
                    <a:pt x="127" y="534"/>
                    <a:pt x="127" y="534"/>
                  </a:cubicBezTo>
                  <a:cubicBezTo>
                    <a:pt x="126" y="535"/>
                    <a:pt x="126" y="536"/>
                    <a:pt x="126" y="537"/>
                  </a:cubicBezTo>
                  <a:cubicBezTo>
                    <a:pt x="125" y="538"/>
                    <a:pt x="123" y="538"/>
                    <a:pt x="123" y="538"/>
                  </a:cubicBezTo>
                  <a:cubicBezTo>
                    <a:pt x="122" y="538"/>
                    <a:pt x="120" y="537"/>
                    <a:pt x="119" y="537"/>
                  </a:cubicBezTo>
                  <a:cubicBezTo>
                    <a:pt x="118" y="538"/>
                    <a:pt x="117" y="539"/>
                    <a:pt x="117" y="539"/>
                  </a:cubicBezTo>
                  <a:cubicBezTo>
                    <a:pt x="116" y="539"/>
                    <a:pt x="115" y="539"/>
                    <a:pt x="115" y="539"/>
                  </a:cubicBezTo>
                  <a:cubicBezTo>
                    <a:pt x="114" y="539"/>
                    <a:pt x="115" y="536"/>
                    <a:pt x="115" y="536"/>
                  </a:cubicBezTo>
                  <a:cubicBezTo>
                    <a:pt x="114" y="535"/>
                    <a:pt x="115" y="534"/>
                    <a:pt x="115" y="532"/>
                  </a:cubicBezTo>
                  <a:cubicBezTo>
                    <a:pt x="115" y="532"/>
                    <a:pt x="114" y="530"/>
                    <a:pt x="114" y="529"/>
                  </a:cubicBezTo>
                  <a:cubicBezTo>
                    <a:pt x="114" y="528"/>
                    <a:pt x="115" y="528"/>
                    <a:pt x="116" y="527"/>
                  </a:cubicBezTo>
                  <a:cubicBezTo>
                    <a:pt x="116" y="527"/>
                    <a:pt x="116" y="525"/>
                    <a:pt x="116" y="525"/>
                  </a:cubicBezTo>
                  <a:cubicBezTo>
                    <a:pt x="116" y="525"/>
                    <a:pt x="116" y="524"/>
                    <a:pt x="116" y="524"/>
                  </a:cubicBezTo>
                  <a:cubicBezTo>
                    <a:pt x="115" y="523"/>
                    <a:pt x="115" y="522"/>
                    <a:pt x="115" y="521"/>
                  </a:cubicBezTo>
                  <a:cubicBezTo>
                    <a:pt x="114" y="520"/>
                    <a:pt x="112" y="519"/>
                    <a:pt x="112" y="519"/>
                  </a:cubicBezTo>
                  <a:cubicBezTo>
                    <a:pt x="111" y="519"/>
                    <a:pt x="110" y="519"/>
                    <a:pt x="109" y="519"/>
                  </a:cubicBezTo>
                  <a:cubicBezTo>
                    <a:pt x="109" y="519"/>
                    <a:pt x="107" y="519"/>
                    <a:pt x="106" y="519"/>
                  </a:cubicBezTo>
                  <a:cubicBezTo>
                    <a:pt x="105" y="517"/>
                    <a:pt x="105" y="515"/>
                    <a:pt x="104" y="514"/>
                  </a:cubicBezTo>
                  <a:cubicBezTo>
                    <a:pt x="104" y="513"/>
                    <a:pt x="103" y="512"/>
                    <a:pt x="103" y="511"/>
                  </a:cubicBezTo>
                  <a:cubicBezTo>
                    <a:pt x="102" y="510"/>
                    <a:pt x="102" y="510"/>
                    <a:pt x="101" y="509"/>
                  </a:cubicBezTo>
                  <a:cubicBezTo>
                    <a:pt x="101" y="509"/>
                    <a:pt x="98" y="509"/>
                    <a:pt x="98" y="509"/>
                  </a:cubicBezTo>
                  <a:cubicBezTo>
                    <a:pt x="97" y="509"/>
                    <a:pt x="95" y="510"/>
                    <a:pt x="94" y="510"/>
                  </a:cubicBezTo>
                  <a:cubicBezTo>
                    <a:pt x="93" y="510"/>
                    <a:pt x="91" y="510"/>
                    <a:pt x="90" y="509"/>
                  </a:cubicBezTo>
                  <a:cubicBezTo>
                    <a:pt x="89" y="508"/>
                    <a:pt x="89" y="508"/>
                    <a:pt x="89" y="508"/>
                  </a:cubicBezTo>
                  <a:cubicBezTo>
                    <a:pt x="89" y="508"/>
                    <a:pt x="86" y="507"/>
                    <a:pt x="86" y="506"/>
                  </a:cubicBezTo>
                  <a:cubicBezTo>
                    <a:pt x="86" y="505"/>
                    <a:pt x="86" y="504"/>
                    <a:pt x="86" y="504"/>
                  </a:cubicBezTo>
                  <a:cubicBezTo>
                    <a:pt x="86" y="503"/>
                    <a:pt x="87" y="502"/>
                    <a:pt x="87" y="502"/>
                  </a:cubicBezTo>
                  <a:cubicBezTo>
                    <a:pt x="87" y="501"/>
                    <a:pt x="87" y="500"/>
                    <a:pt x="87" y="499"/>
                  </a:cubicBezTo>
                  <a:cubicBezTo>
                    <a:pt x="86" y="498"/>
                    <a:pt x="83" y="498"/>
                    <a:pt x="82" y="498"/>
                  </a:cubicBezTo>
                  <a:cubicBezTo>
                    <a:pt x="82" y="499"/>
                    <a:pt x="80" y="500"/>
                    <a:pt x="80" y="501"/>
                  </a:cubicBezTo>
                  <a:cubicBezTo>
                    <a:pt x="80" y="501"/>
                    <a:pt x="79" y="502"/>
                    <a:pt x="78" y="502"/>
                  </a:cubicBezTo>
                  <a:cubicBezTo>
                    <a:pt x="78" y="503"/>
                    <a:pt x="78" y="505"/>
                    <a:pt x="77" y="506"/>
                  </a:cubicBezTo>
                  <a:cubicBezTo>
                    <a:pt x="77" y="506"/>
                    <a:pt x="76" y="509"/>
                    <a:pt x="76" y="509"/>
                  </a:cubicBezTo>
                  <a:cubicBezTo>
                    <a:pt x="75" y="509"/>
                    <a:pt x="74" y="509"/>
                    <a:pt x="72" y="509"/>
                  </a:cubicBezTo>
                  <a:cubicBezTo>
                    <a:pt x="71" y="509"/>
                    <a:pt x="68" y="510"/>
                    <a:pt x="67" y="510"/>
                  </a:cubicBezTo>
                  <a:cubicBezTo>
                    <a:pt x="65" y="510"/>
                    <a:pt x="61" y="508"/>
                    <a:pt x="60" y="508"/>
                  </a:cubicBezTo>
                  <a:cubicBezTo>
                    <a:pt x="59" y="508"/>
                    <a:pt x="59" y="508"/>
                    <a:pt x="58" y="508"/>
                  </a:cubicBezTo>
                  <a:cubicBezTo>
                    <a:pt x="58" y="506"/>
                    <a:pt x="58" y="506"/>
                    <a:pt x="58" y="506"/>
                  </a:cubicBezTo>
                  <a:cubicBezTo>
                    <a:pt x="60" y="503"/>
                    <a:pt x="60" y="503"/>
                    <a:pt x="60" y="503"/>
                  </a:cubicBezTo>
                  <a:cubicBezTo>
                    <a:pt x="63" y="501"/>
                    <a:pt x="63" y="501"/>
                    <a:pt x="63" y="501"/>
                  </a:cubicBezTo>
                  <a:cubicBezTo>
                    <a:pt x="65" y="498"/>
                    <a:pt x="65" y="498"/>
                    <a:pt x="65" y="498"/>
                  </a:cubicBezTo>
                  <a:cubicBezTo>
                    <a:pt x="67" y="497"/>
                    <a:pt x="67" y="497"/>
                    <a:pt x="67" y="497"/>
                  </a:cubicBezTo>
                  <a:cubicBezTo>
                    <a:pt x="71" y="497"/>
                    <a:pt x="71" y="497"/>
                    <a:pt x="71" y="497"/>
                  </a:cubicBezTo>
                  <a:cubicBezTo>
                    <a:pt x="77" y="497"/>
                    <a:pt x="77" y="497"/>
                    <a:pt x="77" y="497"/>
                  </a:cubicBezTo>
                  <a:cubicBezTo>
                    <a:pt x="83" y="493"/>
                    <a:pt x="83" y="493"/>
                    <a:pt x="83" y="493"/>
                  </a:cubicBezTo>
                  <a:cubicBezTo>
                    <a:pt x="86" y="489"/>
                    <a:pt x="86" y="489"/>
                    <a:pt x="86" y="489"/>
                  </a:cubicBezTo>
                  <a:cubicBezTo>
                    <a:pt x="87" y="487"/>
                    <a:pt x="87" y="487"/>
                    <a:pt x="87" y="487"/>
                  </a:cubicBezTo>
                  <a:cubicBezTo>
                    <a:pt x="91" y="487"/>
                    <a:pt x="91" y="487"/>
                    <a:pt x="91" y="487"/>
                  </a:cubicBezTo>
                  <a:cubicBezTo>
                    <a:pt x="96" y="487"/>
                    <a:pt x="96" y="487"/>
                    <a:pt x="96" y="487"/>
                  </a:cubicBezTo>
                  <a:cubicBezTo>
                    <a:pt x="98" y="488"/>
                    <a:pt x="98" y="488"/>
                    <a:pt x="98" y="488"/>
                  </a:cubicBezTo>
                  <a:cubicBezTo>
                    <a:pt x="101" y="489"/>
                    <a:pt x="101" y="489"/>
                    <a:pt x="101" y="489"/>
                  </a:cubicBezTo>
                  <a:cubicBezTo>
                    <a:pt x="103" y="487"/>
                    <a:pt x="103" y="487"/>
                    <a:pt x="103" y="487"/>
                  </a:cubicBezTo>
                  <a:cubicBezTo>
                    <a:pt x="104" y="484"/>
                    <a:pt x="104" y="484"/>
                    <a:pt x="104" y="484"/>
                  </a:cubicBezTo>
                  <a:cubicBezTo>
                    <a:pt x="107" y="484"/>
                    <a:pt x="107" y="484"/>
                    <a:pt x="107" y="484"/>
                  </a:cubicBezTo>
                  <a:cubicBezTo>
                    <a:pt x="111" y="484"/>
                    <a:pt x="111" y="484"/>
                    <a:pt x="111" y="484"/>
                  </a:cubicBezTo>
                  <a:cubicBezTo>
                    <a:pt x="112" y="487"/>
                    <a:pt x="112" y="487"/>
                    <a:pt x="112" y="487"/>
                  </a:cubicBezTo>
                  <a:cubicBezTo>
                    <a:pt x="114" y="490"/>
                    <a:pt x="114" y="490"/>
                    <a:pt x="114" y="490"/>
                  </a:cubicBezTo>
                  <a:cubicBezTo>
                    <a:pt x="116" y="489"/>
                    <a:pt x="116" y="489"/>
                    <a:pt x="116" y="489"/>
                  </a:cubicBezTo>
                  <a:cubicBezTo>
                    <a:pt x="119" y="487"/>
                    <a:pt x="119" y="487"/>
                    <a:pt x="119" y="487"/>
                  </a:cubicBezTo>
                  <a:cubicBezTo>
                    <a:pt x="123" y="483"/>
                    <a:pt x="123" y="483"/>
                    <a:pt x="123" y="483"/>
                  </a:cubicBezTo>
                  <a:cubicBezTo>
                    <a:pt x="122" y="480"/>
                    <a:pt x="122" y="480"/>
                    <a:pt x="122" y="480"/>
                  </a:cubicBezTo>
                  <a:cubicBezTo>
                    <a:pt x="121" y="475"/>
                    <a:pt x="121" y="475"/>
                    <a:pt x="121" y="475"/>
                  </a:cubicBezTo>
                  <a:cubicBezTo>
                    <a:pt x="120" y="472"/>
                    <a:pt x="120" y="472"/>
                    <a:pt x="120" y="472"/>
                  </a:cubicBezTo>
                  <a:cubicBezTo>
                    <a:pt x="117" y="469"/>
                    <a:pt x="117" y="469"/>
                    <a:pt x="117" y="469"/>
                  </a:cubicBezTo>
                  <a:cubicBezTo>
                    <a:pt x="115" y="468"/>
                    <a:pt x="115" y="468"/>
                    <a:pt x="115" y="468"/>
                  </a:cubicBezTo>
                  <a:cubicBezTo>
                    <a:pt x="115" y="466"/>
                    <a:pt x="115" y="466"/>
                    <a:pt x="115" y="466"/>
                  </a:cubicBezTo>
                  <a:cubicBezTo>
                    <a:pt x="117" y="464"/>
                    <a:pt x="117" y="464"/>
                    <a:pt x="117" y="464"/>
                  </a:cubicBezTo>
                  <a:cubicBezTo>
                    <a:pt x="120" y="463"/>
                    <a:pt x="120" y="463"/>
                    <a:pt x="120" y="463"/>
                  </a:cubicBezTo>
                  <a:cubicBezTo>
                    <a:pt x="122" y="460"/>
                    <a:pt x="122" y="460"/>
                    <a:pt x="122" y="460"/>
                  </a:cubicBezTo>
                  <a:cubicBezTo>
                    <a:pt x="120" y="458"/>
                    <a:pt x="120" y="458"/>
                    <a:pt x="120" y="458"/>
                  </a:cubicBezTo>
                  <a:cubicBezTo>
                    <a:pt x="118" y="455"/>
                    <a:pt x="118" y="455"/>
                    <a:pt x="118" y="455"/>
                  </a:cubicBezTo>
                  <a:cubicBezTo>
                    <a:pt x="117" y="454"/>
                    <a:pt x="117" y="454"/>
                    <a:pt x="117" y="454"/>
                  </a:cubicBezTo>
                  <a:cubicBezTo>
                    <a:pt x="119" y="451"/>
                    <a:pt x="119" y="451"/>
                    <a:pt x="119" y="451"/>
                  </a:cubicBezTo>
                  <a:cubicBezTo>
                    <a:pt x="120" y="449"/>
                    <a:pt x="120" y="449"/>
                    <a:pt x="120" y="449"/>
                  </a:cubicBezTo>
                  <a:cubicBezTo>
                    <a:pt x="119" y="443"/>
                    <a:pt x="119" y="443"/>
                    <a:pt x="119" y="443"/>
                  </a:cubicBezTo>
                  <a:cubicBezTo>
                    <a:pt x="117" y="441"/>
                    <a:pt x="117" y="441"/>
                    <a:pt x="117" y="441"/>
                  </a:cubicBezTo>
                  <a:cubicBezTo>
                    <a:pt x="117" y="439"/>
                    <a:pt x="117" y="439"/>
                    <a:pt x="117" y="439"/>
                  </a:cubicBezTo>
                  <a:cubicBezTo>
                    <a:pt x="120" y="437"/>
                    <a:pt x="120" y="437"/>
                    <a:pt x="120" y="437"/>
                  </a:cubicBezTo>
                  <a:cubicBezTo>
                    <a:pt x="121" y="434"/>
                    <a:pt x="121" y="434"/>
                    <a:pt x="121" y="434"/>
                  </a:cubicBezTo>
                  <a:cubicBezTo>
                    <a:pt x="122" y="430"/>
                    <a:pt x="122" y="430"/>
                    <a:pt x="122" y="430"/>
                  </a:cubicBezTo>
                  <a:cubicBezTo>
                    <a:pt x="123" y="424"/>
                    <a:pt x="123" y="424"/>
                    <a:pt x="123" y="424"/>
                  </a:cubicBezTo>
                  <a:cubicBezTo>
                    <a:pt x="124" y="421"/>
                    <a:pt x="124" y="421"/>
                    <a:pt x="124" y="421"/>
                  </a:cubicBezTo>
                  <a:cubicBezTo>
                    <a:pt x="124" y="419"/>
                    <a:pt x="124" y="419"/>
                    <a:pt x="124" y="419"/>
                  </a:cubicBezTo>
                  <a:cubicBezTo>
                    <a:pt x="123" y="418"/>
                    <a:pt x="123" y="418"/>
                    <a:pt x="123" y="418"/>
                  </a:cubicBezTo>
                  <a:cubicBezTo>
                    <a:pt x="123" y="416"/>
                    <a:pt x="123" y="416"/>
                    <a:pt x="123" y="416"/>
                  </a:cubicBezTo>
                  <a:cubicBezTo>
                    <a:pt x="124" y="414"/>
                    <a:pt x="124" y="414"/>
                    <a:pt x="124" y="414"/>
                  </a:cubicBezTo>
                  <a:cubicBezTo>
                    <a:pt x="123" y="412"/>
                    <a:pt x="123" y="412"/>
                    <a:pt x="123" y="412"/>
                  </a:cubicBezTo>
                  <a:cubicBezTo>
                    <a:pt x="122" y="410"/>
                    <a:pt x="122" y="410"/>
                    <a:pt x="122" y="410"/>
                  </a:cubicBezTo>
                  <a:cubicBezTo>
                    <a:pt x="121" y="407"/>
                    <a:pt x="121" y="407"/>
                    <a:pt x="121" y="407"/>
                  </a:cubicBezTo>
                  <a:cubicBezTo>
                    <a:pt x="119" y="397"/>
                    <a:pt x="119" y="397"/>
                    <a:pt x="119" y="397"/>
                  </a:cubicBezTo>
                  <a:cubicBezTo>
                    <a:pt x="117" y="391"/>
                    <a:pt x="117" y="391"/>
                    <a:pt x="117" y="391"/>
                  </a:cubicBezTo>
                  <a:cubicBezTo>
                    <a:pt x="115" y="382"/>
                    <a:pt x="115" y="382"/>
                    <a:pt x="115" y="382"/>
                  </a:cubicBezTo>
                  <a:cubicBezTo>
                    <a:pt x="113" y="378"/>
                    <a:pt x="113" y="378"/>
                    <a:pt x="113" y="378"/>
                  </a:cubicBezTo>
                  <a:cubicBezTo>
                    <a:pt x="110" y="374"/>
                    <a:pt x="110" y="374"/>
                    <a:pt x="110" y="374"/>
                  </a:cubicBezTo>
                  <a:cubicBezTo>
                    <a:pt x="108" y="371"/>
                    <a:pt x="108" y="371"/>
                    <a:pt x="108" y="371"/>
                  </a:cubicBezTo>
                  <a:cubicBezTo>
                    <a:pt x="107" y="368"/>
                    <a:pt x="107" y="368"/>
                    <a:pt x="107" y="368"/>
                  </a:cubicBezTo>
                  <a:cubicBezTo>
                    <a:pt x="108" y="365"/>
                    <a:pt x="108" y="365"/>
                    <a:pt x="108" y="365"/>
                  </a:cubicBezTo>
                  <a:cubicBezTo>
                    <a:pt x="110" y="363"/>
                    <a:pt x="110" y="363"/>
                    <a:pt x="110" y="363"/>
                  </a:cubicBezTo>
                  <a:cubicBezTo>
                    <a:pt x="113" y="359"/>
                    <a:pt x="113" y="359"/>
                    <a:pt x="113" y="359"/>
                  </a:cubicBezTo>
                  <a:cubicBezTo>
                    <a:pt x="112" y="355"/>
                    <a:pt x="112" y="355"/>
                    <a:pt x="112" y="355"/>
                  </a:cubicBezTo>
                  <a:cubicBezTo>
                    <a:pt x="113" y="353"/>
                    <a:pt x="113" y="353"/>
                    <a:pt x="113" y="353"/>
                  </a:cubicBezTo>
                  <a:cubicBezTo>
                    <a:pt x="115" y="352"/>
                    <a:pt x="115" y="352"/>
                    <a:pt x="115" y="352"/>
                  </a:cubicBezTo>
                  <a:cubicBezTo>
                    <a:pt x="117" y="352"/>
                    <a:pt x="117" y="352"/>
                    <a:pt x="117" y="352"/>
                  </a:cubicBezTo>
                  <a:cubicBezTo>
                    <a:pt x="120" y="352"/>
                    <a:pt x="120" y="352"/>
                    <a:pt x="120" y="352"/>
                  </a:cubicBezTo>
                  <a:cubicBezTo>
                    <a:pt x="123" y="354"/>
                    <a:pt x="123" y="354"/>
                    <a:pt x="123" y="354"/>
                  </a:cubicBezTo>
                  <a:cubicBezTo>
                    <a:pt x="124" y="355"/>
                    <a:pt x="124" y="355"/>
                    <a:pt x="124" y="355"/>
                  </a:cubicBezTo>
                  <a:cubicBezTo>
                    <a:pt x="127" y="355"/>
                    <a:pt x="127" y="355"/>
                    <a:pt x="127" y="355"/>
                  </a:cubicBezTo>
                  <a:cubicBezTo>
                    <a:pt x="128" y="351"/>
                    <a:pt x="128" y="351"/>
                    <a:pt x="128" y="351"/>
                  </a:cubicBezTo>
                  <a:cubicBezTo>
                    <a:pt x="131" y="350"/>
                    <a:pt x="131" y="350"/>
                    <a:pt x="131" y="350"/>
                  </a:cubicBezTo>
                  <a:cubicBezTo>
                    <a:pt x="135" y="348"/>
                    <a:pt x="135" y="348"/>
                    <a:pt x="135" y="348"/>
                  </a:cubicBezTo>
                  <a:cubicBezTo>
                    <a:pt x="134" y="346"/>
                    <a:pt x="134" y="346"/>
                    <a:pt x="134" y="346"/>
                  </a:cubicBezTo>
                  <a:cubicBezTo>
                    <a:pt x="134" y="345"/>
                    <a:pt x="134" y="345"/>
                    <a:pt x="134" y="345"/>
                  </a:cubicBezTo>
                  <a:cubicBezTo>
                    <a:pt x="137" y="344"/>
                    <a:pt x="137" y="344"/>
                    <a:pt x="137" y="344"/>
                  </a:cubicBezTo>
                  <a:cubicBezTo>
                    <a:pt x="140" y="344"/>
                    <a:pt x="140" y="344"/>
                    <a:pt x="140" y="344"/>
                  </a:cubicBezTo>
                  <a:cubicBezTo>
                    <a:pt x="142" y="342"/>
                    <a:pt x="142" y="342"/>
                    <a:pt x="142" y="342"/>
                  </a:cubicBezTo>
                  <a:cubicBezTo>
                    <a:pt x="143" y="337"/>
                    <a:pt x="143" y="337"/>
                    <a:pt x="143" y="337"/>
                  </a:cubicBezTo>
                  <a:cubicBezTo>
                    <a:pt x="142" y="332"/>
                    <a:pt x="142" y="332"/>
                    <a:pt x="142" y="332"/>
                  </a:cubicBezTo>
                  <a:cubicBezTo>
                    <a:pt x="143" y="330"/>
                    <a:pt x="143" y="330"/>
                    <a:pt x="143" y="330"/>
                  </a:cubicBezTo>
                  <a:cubicBezTo>
                    <a:pt x="144" y="328"/>
                    <a:pt x="144" y="328"/>
                    <a:pt x="144" y="328"/>
                  </a:cubicBezTo>
                  <a:cubicBezTo>
                    <a:pt x="142" y="326"/>
                    <a:pt x="142" y="326"/>
                    <a:pt x="142" y="326"/>
                  </a:cubicBezTo>
                  <a:cubicBezTo>
                    <a:pt x="139" y="323"/>
                    <a:pt x="139" y="323"/>
                    <a:pt x="139" y="323"/>
                  </a:cubicBezTo>
                  <a:cubicBezTo>
                    <a:pt x="138" y="322"/>
                    <a:pt x="138" y="322"/>
                    <a:pt x="138" y="322"/>
                  </a:cubicBezTo>
                  <a:cubicBezTo>
                    <a:pt x="138" y="318"/>
                    <a:pt x="138" y="318"/>
                    <a:pt x="138" y="318"/>
                  </a:cubicBezTo>
                  <a:cubicBezTo>
                    <a:pt x="138" y="316"/>
                    <a:pt x="138" y="316"/>
                    <a:pt x="138" y="316"/>
                  </a:cubicBezTo>
                  <a:cubicBezTo>
                    <a:pt x="141" y="314"/>
                    <a:pt x="141" y="314"/>
                    <a:pt x="141" y="314"/>
                  </a:cubicBezTo>
                  <a:cubicBezTo>
                    <a:pt x="142" y="315"/>
                    <a:pt x="142" y="315"/>
                    <a:pt x="142" y="315"/>
                  </a:cubicBezTo>
                  <a:cubicBezTo>
                    <a:pt x="144" y="316"/>
                    <a:pt x="144" y="316"/>
                    <a:pt x="144" y="316"/>
                  </a:cubicBezTo>
                  <a:cubicBezTo>
                    <a:pt x="146" y="317"/>
                    <a:pt x="146" y="317"/>
                    <a:pt x="146" y="317"/>
                  </a:cubicBezTo>
                  <a:cubicBezTo>
                    <a:pt x="147" y="319"/>
                    <a:pt x="147" y="319"/>
                    <a:pt x="147" y="319"/>
                  </a:cubicBezTo>
                  <a:cubicBezTo>
                    <a:pt x="149" y="320"/>
                    <a:pt x="149" y="320"/>
                    <a:pt x="149" y="320"/>
                  </a:cubicBezTo>
                  <a:cubicBezTo>
                    <a:pt x="151" y="319"/>
                    <a:pt x="151" y="319"/>
                    <a:pt x="151" y="319"/>
                  </a:cubicBezTo>
                  <a:cubicBezTo>
                    <a:pt x="152" y="317"/>
                    <a:pt x="152" y="317"/>
                    <a:pt x="152" y="317"/>
                  </a:cubicBezTo>
                  <a:cubicBezTo>
                    <a:pt x="152" y="315"/>
                    <a:pt x="152" y="315"/>
                    <a:pt x="152" y="315"/>
                  </a:cubicBezTo>
                  <a:cubicBezTo>
                    <a:pt x="153" y="314"/>
                    <a:pt x="153" y="314"/>
                    <a:pt x="153" y="314"/>
                  </a:cubicBezTo>
                  <a:cubicBezTo>
                    <a:pt x="154" y="314"/>
                    <a:pt x="154" y="314"/>
                    <a:pt x="154" y="314"/>
                  </a:cubicBezTo>
                  <a:cubicBezTo>
                    <a:pt x="156" y="315"/>
                    <a:pt x="156" y="315"/>
                    <a:pt x="156" y="315"/>
                  </a:cubicBezTo>
                  <a:cubicBezTo>
                    <a:pt x="156" y="316"/>
                    <a:pt x="156" y="316"/>
                    <a:pt x="156" y="316"/>
                  </a:cubicBezTo>
                  <a:cubicBezTo>
                    <a:pt x="156" y="318"/>
                    <a:pt x="156" y="318"/>
                    <a:pt x="156" y="318"/>
                  </a:cubicBezTo>
                  <a:cubicBezTo>
                    <a:pt x="156" y="320"/>
                    <a:pt x="156" y="320"/>
                    <a:pt x="156" y="320"/>
                  </a:cubicBezTo>
                  <a:cubicBezTo>
                    <a:pt x="156" y="320"/>
                    <a:pt x="156" y="320"/>
                    <a:pt x="156" y="320"/>
                  </a:cubicBezTo>
                  <a:cubicBezTo>
                    <a:pt x="158" y="320"/>
                    <a:pt x="158" y="320"/>
                    <a:pt x="158" y="320"/>
                  </a:cubicBezTo>
                  <a:cubicBezTo>
                    <a:pt x="161" y="317"/>
                    <a:pt x="161" y="317"/>
                    <a:pt x="161" y="317"/>
                  </a:cubicBezTo>
                  <a:cubicBezTo>
                    <a:pt x="163" y="316"/>
                    <a:pt x="163" y="316"/>
                    <a:pt x="163" y="316"/>
                  </a:cubicBezTo>
                  <a:cubicBezTo>
                    <a:pt x="164" y="315"/>
                    <a:pt x="164" y="315"/>
                    <a:pt x="164" y="315"/>
                  </a:cubicBezTo>
                  <a:cubicBezTo>
                    <a:pt x="162" y="312"/>
                    <a:pt x="162" y="312"/>
                    <a:pt x="162" y="312"/>
                  </a:cubicBezTo>
                  <a:cubicBezTo>
                    <a:pt x="161" y="309"/>
                    <a:pt x="161" y="309"/>
                    <a:pt x="161" y="309"/>
                  </a:cubicBezTo>
                  <a:cubicBezTo>
                    <a:pt x="160" y="307"/>
                    <a:pt x="160" y="307"/>
                    <a:pt x="160" y="307"/>
                  </a:cubicBezTo>
                  <a:cubicBezTo>
                    <a:pt x="158" y="307"/>
                    <a:pt x="158" y="307"/>
                    <a:pt x="158" y="307"/>
                  </a:cubicBezTo>
                  <a:cubicBezTo>
                    <a:pt x="158" y="308"/>
                    <a:pt x="158" y="308"/>
                    <a:pt x="158" y="308"/>
                  </a:cubicBezTo>
                  <a:cubicBezTo>
                    <a:pt x="156" y="307"/>
                    <a:pt x="156" y="307"/>
                    <a:pt x="156" y="307"/>
                  </a:cubicBezTo>
                  <a:cubicBezTo>
                    <a:pt x="156" y="305"/>
                    <a:pt x="156" y="305"/>
                    <a:pt x="156" y="305"/>
                  </a:cubicBezTo>
                  <a:cubicBezTo>
                    <a:pt x="155" y="303"/>
                    <a:pt x="155" y="303"/>
                    <a:pt x="155" y="303"/>
                  </a:cubicBezTo>
                  <a:cubicBezTo>
                    <a:pt x="156" y="301"/>
                    <a:pt x="156" y="301"/>
                    <a:pt x="156" y="301"/>
                  </a:cubicBezTo>
                  <a:cubicBezTo>
                    <a:pt x="158" y="301"/>
                    <a:pt x="158" y="301"/>
                    <a:pt x="158" y="301"/>
                  </a:cubicBezTo>
                  <a:cubicBezTo>
                    <a:pt x="159" y="298"/>
                    <a:pt x="159" y="298"/>
                    <a:pt x="159" y="298"/>
                  </a:cubicBezTo>
                  <a:cubicBezTo>
                    <a:pt x="158" y="296"/>
                    <a:pt x="158" y="296"/>
                    <a:pt x="158" y="296"/>
                  </a:cubicBezTo>
                  <a:cubicBezTo>
                    <a:pt x="159" y="293"/>
                    <a:pt x="159" y="293"/>
                    <a:pt x="159" y="293"/>
                  </a:cubicBezTo>
                  <a:cubicBezTo>
                    <a:pt x="158" y="293"/>
                    <a:pt x="158" y="293"/>
                    <a:pt x="158" y="293"/>
                  </a:cubicBezTo>
                  <a:cubicBezTo>
                    <a:pt x="157" y="292"/>
                    <a:pt x="157" y="292"/>
                    <a:pt x="157" y="292"/>
                  </a:cubicBezTo>
                  <a:cubicBezTo>
                    <a:pt x="157" y="290"/>
                    <a:pt x="157" y="290"/>
                    <a:pt x="157" y="290"/>
                  </a:cubicBezTo>
                  <a:cubicBezTo>
                    <a:pt x="158" y="288"/>
                    <a:pt x="158" y="288"/>
                    <a:pt x="158" y="288"/>
                  </a:cubicBezTo>
                  <a:cubicBezTo>
                    <a:pt x="160" y="286"/>
                    <a:pt x="160" y="286"/>
                    <a:pt x="160" y="286"/>
                  </a:cubicBezTo>
                  <a:cubicBezTo>
                    <a:pt x="160" y="283"/>
                    <a:pt x="160" y="283"/>
                    <a:pt x="160" y="283"/>
                  </a:cubicBezTo>
                  <a:cubicBezTo>
                    <a:pt x="157" y="282"/>
                    <a:pt x="157" y="282"/>
                    <a:pt x="157" y="282"/>
                  </a:cubicBezTo>
                  <a:cubicBezTo>
                    <a:pt x="156" y="280"/>
                    <a:pt x="156" y="280"/>
                    <a:pt x="156" y="280"/>
                  </a:cubicBezTo>
                  <a:cubicBezTo>
                    <a:pt x="157" y="278"/>
                    <a:pt x="157" y="278"/>
                    <a:pt x="157" y="278"/>
                  </a:cubicBezTo>
                  <a:cubicBezTo>
                    <a:pt x="159" y="278"/>
                    <a:pt x="159" y="278"/>
                    <a:pt x="159" y="278"/>
                  </a:cubicBezTo>
                  <a:cubicBezTo>
                    <a:pt x="160" y="277"/>
                    <a:pt x="160" y="277"/>
                    <a:pt x="160" y="277"/>
                  </a:cubicBezTo>
                  <a:cubicBezTo>
                    <a:pt x="160" y="274"/>
                    <a:pt x="160" y="274"/>
                    <a:pt x="160" y="274"/>
                  </a:cubicBezTo>
                  <a:cubicBezTo>
                    <a:pt x="157" y="269"/>
                    <a:pt x="157" y="269"/>
                    <a:pt x="157" y="269"/>
                  </a:cubicBezTo>
                  <a:cubicBezTo>
                    <a:pt x="154" y="266"/>
                    <a:pt x="154" y="266"/>
                    <a:pt x="154" y="266"/>
                  </a:cubicBezTo>
                  <a:cubicBezTo>
                    <a:pt x="149" y="262"/>
                    <a:pt x="149" y="262"/>
                    <a:pt x="149" y="262"/>
                  </a:cubicBezTo>
                  <a:cubicBezTo>
                    <a:pt x="147" y="259"/>
                    <a:pt x="147" y="259"/>
                    <a:pt x="147" y="259"/>
                  </a:cubicBezTo>
                  <a:cubicBezTo>
                    <a:pt x="144" y="259"/>
                    <a:pt x="144" y="259"/>
                    <a:pt x="144" y="259"/>
                  </a:cubicBezTo>
                  <a:cubicBezTo>
                    <a:pt x="141" y="258"/>
                    <a:pt x="141" y="258"/>
                    <a:pt x="141" y="258"/>
                  </a:cubicBezTo>
                  <a:cubicBezTo>
                    <a:pt x="139" y="257"/>
                    <a:pt x="139" y="257"/>
                    <a:pt x="139" y="257"/>
                  </a:cubicBezTo>
                  <a:cubicBezTo>
                    <a:pt x="138" y="254"/>
                    <a:pt x="138" y="254"/>
                    <a:pt x="138" y="254"/>
                  </a:cubicBezTo>
                  <a:cubicBezTo>
                    <a:pt x="137" y="252"/>
                    <a:pt x="137" y="252"/>
                    <a:pt x="137" y="252"/>
                  </a:cubicBezTo>
                  <a:cubicBezTo>
                    <a:pt x="134" y="251"/>
                    <a:pt x="134" y="251"/>
                    <a:pt x="134" y="251"/>
                  </a:cubicBezTo>
                  <a:cubicBezTo>
                    <a:pt x="132" y="248"/>
                    <a:pt x="132" y="248"/>
                    <a:pt x="132" y="248"/>
                  </a:cubicBezTo>
                  <a:cubicBezTo>
                    <a:pt x="132" y="245"/>
                    <a:pt x="132" y="245"/>
                    <a:pt x="132" y="245"/>
                  </a:cubicBezTo>
                  <a:cubicBezTo>
                    <a:pt x="136" y="244"/>
                    <a:pt x="136" y="244"/>
                    <a:pt x="136" y="244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138" y="241"/>
                    <a:pt x="138" y="241"/>
                    <a:pt x="138" y="241"/>
                  </a:cubicBezTo>
                  <a:cubicBezTo>
                    <a:pt x="137" y="238"/>
                    <a:pt x="137" y="238"/>
                    <a:pt x="137" y="238"/>
                  </a:cubicBezTo>
                  <a:cubicBezTo>
                    <a:pt x="134" y="236"/>
                    <a:pt x="134" y="236"/>
                    <a:pt x="134" y="236"/>
                  </a:cubicBezTo>
                  <a:cubicBezTo>
                    <a:pt x="130" y="235"/>
                    <a:pt x="130" y="235"/>
                    <a:pt x="130" y="235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5" y="230"/>
                    <a:pt x="125" y="230"/>
                    <a:pt x="125" y="230"/>
                  </a:cubicBezTo>
                  <a:cubicBezTo>
                    <a:pt x="124" y="226"/>
                    <a:pt x="124" y="226"/>
                    <a:pt x="124" y="226"/>
                  </a:cubicBezTo>
                  <a:cubicBezTo>
                    <a:pt x="123" y="222"/>
                    <a:pt x="123" y="222"/>
                    <a:pt x="123" y="222"/>
                  </a:cubicBezTo>
                  <a:cubicBezTo>
                    <a:pt x="122" y="219"/>
                    <a:pt x="122" y="219"/>
                    <a:pt x="122" y="219"/>
                  </a:cubicBezTo>
                  <a:cubicBezTo>
                    <a:pt x="123" y="218"/>
                    <a:pt x="123" y="218"/>
                    <a:pt x="123" y="218"/>
                  </a:cubicBezTo>
                  <a:cubicBezTo>
                    <a:pt x="124" y="218"/>
                    <a:pt x="124" y="218"/>
                    <a:pt x="124" y="218"/>
                  </a:cubicBezTo>
                  <a:cubicBezTo>
                    <a:pt x="126" y="216"/>
                    <a:pt x="126" y="216"/>
                    <a:pt x="126" y="216"/>
                  </a:cubicBezTo>
                  <a:cubicBezTo>
                    <a:pt x="125" y="215"/>
                    <a:pt x="125" y="215"/>
                    <a:pt x="125" y="215"/>
                  </a:cubicBezTo>
                  <a:cubicBezTo>
                    <a:pt x="124" y="212"/>
                    <a:pt x="124" y="212"/>
                    <a:pt x="124" y="212"/>
                  </a:cubicBezTo>
                  <a:cubicBezTo>
                    <a:pt x="126" y="211"/>
                    <a:pt x="126" y="211"/>
                    <a:pt x="126" y="211"/>
                  </a:cubicBezTo>
                  <a:cubicBezTo>
                    <a:pt x="125" y="209"/>
                    <a:pt x="125" y="209"/>
                    <a:pt x="125" y="209"/>
                  </a:cubicBezTo>
                  <a:cubicBezTo>
                    <a:pt x="123" y="208"/>
                    <a:pt x="123" y="208"/>
                    <a:pt x="123" y="208"/>
                  </a:cubicBezTo>
                  <a:cubicBezTo>
                    <a:pt x="121" y="207"/>
                    <a:pt x="121" y="207"/>
                    <a:pt x="121" y="207"/>
                  </a:cubicBezTo>
                  <a:cubicBezTo>
                    <a:pt x="121" y="204"/>
                    <a:pt x="121" y="204"/>
                    <a:pt x="121" y="204"/>
                  </a:cubicBezTo>
                  <a:cubicBezTo>
                    <a:pt x="123" y="203"/>
                    <a:pt x="123" y="203"/>
                    <a:pt x="123" y="203"/>
                  </a:cubicBezTo>
                  <a:cubicBezTo>
                    <a:pt x="123" y="201"/>
                    <a:pt x="123" y="201"/>
                    <a:pt x="123" y="201"/>
                  </a:cubicBezTo>
                  <a:cubicBezTo>
                    <a:pt x="122" y="199"/>
                    <a:pt x="122" y="199"/>
                    <a:pt x="122" y="199"/>
                  </a:cubicBezTo>
                  <a:cubicBezTo>
                    <a:pt x="123" y="199"/>
                    <a:pt x="123" y="199"/>
                    <a:pt x="123" y="199"/>
                  </a:cubicBezTo>
                  <a:cubicBezTo>
                    <a:pt x="124" y="199"/>
                    <a:pt x="124" y="199"/>
                    <a:pt x="124" y="199"/>
                  </a:cubicBezTo>
                  <a:cubicBezTo>
                    <a:pt x="126" y="199"/>
                    <a:pt x="126" y="199"/>
                    <a:pt x="126" y="199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7" y="194"/>
                    <a:pt x="127" y="194"/>
                    <a:pt x="127" y="194"/>
                  </a:cubicBezTo>
                  <a:cubicBezTo>
                    <a:pt x="125" y="192"/>
                    <a:pt x="125" y="192"/>
                    <a:pt x="125" y="192"/>
                  </a:cubicBezTo>
                  <a:cubicBezTo>
                    <a:pt x="124" y="190"/>
                    <a:pt x="124" y="190"/>
                    <a:pt x="124" y="190"/>
                  </a:cubicBezTo>
                  <a:cubicBezTo>
                    <a:pt x="122" y="190"/>
                    <a:pt x="122" y="190"/>
                    <a:pt x="122" y="190"/>
                  </a:cubicBezTo>
                  <a:cubicBezTo>
                    <a:pt x="120" y="190"/>
                    <a:pt x="120" y="190"/>
                    <a:pt x="120" y="190"/>
                  </a:cubicBezTo>
                  <a:cubicBezTo>
                    <a:pt x="121" y="187"/>
                    <a:pt x="121" y="187"/>
                    <a:pt x="121" y="187"/>
                  </a:cubicBezTo>
                  <a:cubicBezTo>
                    <a:pt x="123" y="185"/>
                    <a:pt x="123" y="185"/>
                    <a:pt x="123" y="185"/>
                  </a:cubicBezTo>
                  <a:cubicBezTo>
                    <a:pt x="123" y="182"/>
                    <a:pt x="123" y="182"/>
                    <a:pt x="123" y="182"/>
                  </a:cubicBezTo>
                  <a:cubicBezTo>
                    <a:pt x="122" y="179"/>
                    <a:pt x="122" y="179"/>
                    <a:pt x="122" y="179"/>
                  </a:cubicBezTo>
                  <a:cubicBezTo>
                    <a:pt x="122" y="177"/>
                    <a:pt x="122" y="177"/>
                    <a:pt x="122" y="177"/>
                  </a:cubicBezTo>
                  <a:cubicBezTo>
                    <a:pt x="120" y="177"/>
                    <a:pt x="120" y="177"/>
                    <a:pt x="120" y="177"/>
                  </a:cubicBezTo>
                  <a:cubicBezTo>
                    <a:pt x="118" y="175"/>
                    <a:pt x="118" y="175"/>
                    <a:pt x="118" y="175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7" y="171"/>
                    <a:pt x="117" y="171"/>
                    <a:pt x="117" y="171"/>
                  </a:cubicBezTo>
                  <a:cubicBezTo>
                    <a:pt x="115" y="173"/>
                    <a:pt x="115" y="173"/>
                    <a:pt x="115" y="173"/>
                  </a:cubicBezTo>
                  <a:cubicBezTo>
                    <a:pt x="115" y="175"/>
                    <a:pt x="115" y="175"/>
                    <a:pt x="115" y="175"/>
                  </a:cubicBezTo>
                  <a:cubicBezTo>
                    <a:pt x="113" y="177"/>
                    <a:pt x="113" y="177"/>
                    <a:pt x="113" y="177"/>
                  </a:cubicBezTo>
                  <a:cubicBezTo>
                    <a:pt x="112" y="179"/>
                    <a:pt x="112" y="179"/>
                    <a:pt x="112" y="179"/>
                  </a:cubicBezTo>
                  <a:cubicBezTo>
                    <a:pt x="113" y="181"/>
                    <a:pt x="113" y="181"/>
                    <a:pt x="113" y="181"/>
                  </a:cubicBezTo>
                  <a:cubicBezTo>
                    <a:pt x="112" y="182"/>
                    <a:pt x="112" y="182"/>
                    <a:pt x="112" y="182"/>
                  </a:cubicBezTo>
                  <a:cubicBezTo>
                    <a:pt x="110" y="182"/>
                    <a:pt x="110" y="182"/>
                    <a:pt x="110" y="182"/>
                  </a:cubicBezTo>
                  <a:cubicBezTo>
                    <a:pt x="108" y="181"/>
                    <a:pt x="108" y="181"/>
                    <a:pt x="108" y="181"/>
                  </a:cubicBezTo>
                  <a:cubicBezTo>
                    <a:pt x="106" y="182"/>
                    <a:pt x="106" y="182"/>
                    <a:pt x="106" y="182"/>
                  </a:cubicBezTo>
                  <a:cubicBezTo>
                    <a:pt x="102" y="182"/>
                    <a:pt x="102" y="182"/>
                    <a:pt x="102" y="182"/>
                  </a:cubicBezTo>
                  <a:cubicBezTo>
                    <a:pt x="101" y="181"/>
                    <a:pt x="101" y="181"/>
                    <a:pt x="101" y="181"/>
                  </a:cubicBezTo>
                  <a:cubicBezTo>
                    <a:pt x="101" y="178"/>
                    <a:pt x="101" y="178"/>
                    <a:pt x="101" y="178"/>
                  </a:cubicBezTo>
                  <a:cubicBezTo>
                    <a:pt x="101" y="175"/>
                    <a:pt x="101" y="175"/>
                    <a:pt x="101" y="175"/>
                  </a:cubicBezTo>
                  <a:cubicBezTo>
                    <a:pt x="100" y="171"/>
                    <a:pt x="100" y="171"/>
                    <a:pt x="100" y="171"/>
                  </a:cubicBezTo>
                  <a:cubicBezTo>
                    <a:pt x="101" y="169"/>
                    <a:pt x="101" y="169"/>
                    <a:pt x="101" y="169"/>
                  </a:cubicBezTo>
                  <a:cubicBezTo>
                    <a:pt x="101" y="165"/>
                    <a:pt x="101" y="165"/>
                    <a:pt x="101" y="165"/>
                  </a:cubicBezTo>
                  <a:cubicBezTo>
                    <a:pt x="99" y="164"/>
                    <a:pt x="99" y="164"/>
                    <a:pt x="99" y="164"/>
                  </a:cubicBezTo>
                  <a:cubicBezTo>
                    <a:pt x="97" y="164"/>
                    <a:pt x="97" y="164"/>
                    <a:pt x="97" y="164"/>
                  </a:cubicBezTo>
                  <a:cubicBezTo>
                    <a:pt x="97" y="166"/>
                    <a:pt x="97" y="166"/>
                    <a:pt x="97" y="166"/>
                  </a:cubicBezTo>
                  <a:cubicBezTo>
                    <a:pt x="96" y="167"/>
                    <a:pt x="96" y="167"/>
                    <a:pt x="96" y="167"/>
                  </a:cubicBezTo>
                  <a:cubicBezTo>
                    <a:pt x="96" y="170"/>
                    <a:pt x="96" y="170"/>
                    <a:pt x="96" y="170"/>
                  </a:cubicBezTo>
                  <a:cubicBezTo>
                    <a:pt x="95" y="171"/>
                    <a:pt x="95" y="171"/>
                    <a:pt x="95" y="171"/>
                  </a:cubicBezTo>
                  <a:cubicBezTo>
                    <a:pt x="93" y="171"/>
                    <a:pt x="93" y="171"/>
                    <a:pt x="93" y="171"/>
                  </a:cubicBezTo>
                  <a:cubicBezTo>
                    <a:pt x="90" y="170"/>
                    <a:pt x="90" y="170"/>
                    <a:pt x="90" y="170"/>
                  </a:cubicBezTo>
                  <a:cubicBezTo>
                    <a:pt x="89" y="169"/>
                    <a:pt x="89" y="169"/>
                    <a:pt x="89" y="169"/>
                  </a:cubicBezTo>
                  <a:cubicBezTo>
                    <a:pt x="90" y="166"/>
                    <a:pt x="90" y="166"/>
                    <a:pt x="90" y="166"/>
                  </a:cubicBezTo>
                  <a:cubicBezTo>
                    <a:pt x="91" y="165"/>
                    <a:pt x="91" y="165"/>
                    <a:pt x="91" y="165"/>
                  </a:cubicBezTo>
                  <a:cubicBezTo>
                    <a:pt x="93" y="163"/>
                    <a:pt x="93" y="163"/>
                    <a:pt x="93" y="163"/>
                  </a:cubicBezTo>
                  <a:cubicBezTo>
                    <a:pt x="94" y="161"/>
                    <a:pt x="94" y="161"/>
                    <a:pt x="94" y="161"/>
                  </a:cubicBezTo>
                  <a:cubicBezTo>
                    <a:pt x="96" y="160"/>
                    <a:pt x="96" y="160"/>
                    <a:pt x="96" y="160"/>
                  </a:cubicBezTo>
                  <a:cubicBezTo>
                    <a:pt x="97" y="159"/>
                    <a:pt x="97" y="159"/>
                    <a:pt x="97" y="159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2" y="154"/>
                    <a:pt x="92" y="154"/>
                    <a:pt x="92" y="154"/>
                  </a:cubicBezTo>
                  <a:cubicBezTo>
                    <a:pt x="91" y="152"/>
                    <a:pt x="91" y="152"/>
                    <a:pt x="91" y="152"/>
                  </a:cubicBezTo>
                  <a:cubicBezTo>
                    <a:pt x="91" y="149"/>
                    <a:pt x="91" y="149"/>
                    <a:pt x="91" y="149"/>
                  </a:cubicBezTo>
                  <a:cubicBezTo>
                    <a:pt x="92" y="148"/>
                    <a:pt x="92" y="148"/>
                    <a:pt x="92" y="148"/>
                  </a:cubicBezTo>
                  <a:cubicBezTo>
                    <a:pt x="91" y="146"/>
                    <a:pt x="91" y="146"/>
                    <a:pt x="91" y="146"/>
                  </a:cubicBezTo>
                  <a:cubicBezTo>
                    <a:pt x="89" y="144"/>
                    <a:pt x="89" y="144"/>
                    <a:pt x="89" y="144"/>
                  </a:cubicBezTo>
                  <a:cubicBezTo>
                    <a:pt x="88" y="143"/>
                    <a:pt x="88" y="143"/>
                    <a:pt x="88" y="143"/>
                  </a:cubicBezTo>
                  <a:cubicBezTo>
                    <a:pt x="86" y="141"/>
                    <a:pt x="86" y="141"/>
                    <a:pt x="86" y="141"/>
                  </a:cubicBezTo>
                  <a:cubicBezTo>
                    <a:pt x="85" y="143"/>
                    <a:pt x="85" y="143"/>
                    <a:pt x="85" y="143"/>
                  </a:cubicBezTo>
                  <a:cubicBezTo>
                    <a:pt x="85" y="145"/>
                    <a:pt x="85" y="145"/>
                    <a:pt x="85" y="145"/>
                  </a:cubicBezTo>
                  <a:cubicBezTo>
                    <a:pt x="84" y="146"/>
                    <a:pt x="84" y="146"/>
                    <a:pt x="84" y="146"/>
                  </a:cubicBezTo>
                  <a:cubicBezTo>
                    <a:pt x="83" y="148"/>
                    <a:pt x="83" y="148"/>
                    <a:pt x="83" y="148"/>
                  </a:cubicBezTo>
                  <a:cubicBezTo>
                    <a:pt x="82" y="148"/>
                    <a:pt x="82" y="148"/>
                    <a:pt x="82" y="148"/>
                  </a:cubicBezTo>
                  <a:cubicBezTo>
                    <a:pt x="81" y="145"/>
                    <a:pt x="81" y="145"/>
                    <a:pt x="81" y="145"/>
                  </a:cubicBezTo>
                  <a:cubicBezTo>
                    <a:pt x="79" y="143"/>
                    <a:pt x="79" y="143"/>
                    <a:pt x="79" y="143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78" y="140"/>
                    <a:pt x="78" y="140"/>
                    <a:pt x="78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5" y="142"/>
                    <a:pt x="75" y="142"/>
                    <a:pt x="75" y="142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5"/>
                    <a:pt x="76" y="145"/>
                    <a:pt x="76" y="145"/>
                  </a:cubicBezTo>
                  <a:cubicBezTo>
                    <a:pt x="75" y="147"/>
                    <a:pt x="75" y="147"/>
                    <a:pt x="75" y="147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71" y="145"/>
                    <a:pt x="71" y="145"/>
                    <a:pt x="71" y="145"/>
                  </a:cubicBezTo>
                  <a:cubicBezTo>
                    <a:pt x="70" y="141"/>
                    <a:pt x="70" y="141"/>
                    <a:pt x="70" y="141"/>
                  </a:cubicBezTo>
                  <a:cubicBezTo>
                    <a:pt x="70" y="136"/>
                    <a:pt x="70" y="136"/>
                    <a:pt x="70" y="136"/>
                  </a:cubicBezTo>
                  <a:cubicBezTo>
                    <a:pt x="71" y="134"/>
                    <a:pt x="71" y="134"/>
                    <a:pt x="71" y="134"/>
                  </a:cubicBezTo>
                  <a:cubicBezTo>
                    <a:pt x="72" y="131"/>
                    <a:pt x="72" y="131"/>
                    <a:pt x="72" y="131"/>
                  </a:cubicBezTo>
                  <a:cubicBezTo>
                    <a:pt x="72" y="129"/>
                    <a:pt x="72" y="129"/>
                    <a:pt x="72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69" y="131"/>
                    <a:pt x="69" y="131"/>
                    <a:pt x="69" y="131"/>
                  </a:cubicBezTo>
                  <a:cubicBezTo>
                    <a:pt x="67" y="131"/>
                    <a:pt x="67" y="131"/>
                    <a:pt x="67" y="131"/>
                  </a:cubicBezTo>
                  <a:cubicBezTo>
                    <a:pt x="65" y="130"/>
                    <a:pt x="65" y="130"/>
                    <a:pt x="65" y="130"/>
                  </a:cubicBezTo>
                  <a:cubicBezTo>
                    <a:pt x="63" y="132"/>
                    <a:pt x="63" y="132"/>
                    <a:pt x="63" y="132"/>
                  </a:cubicBezTo>
                  <a:cubicBezTo>
                    <a:pt x="64" y="134"/>
                    <a:pt x="64" y="134"/>
                    <a:pt x="64" y="134"/>
                  </a:cubicBezTo>
                  <a:cubicBezTo>
                    <a:pt x="64" y="136"/>
                    <a:pt x="64" y="136"/>
                    <a:pt x="64" y="136"/>
                  </a:cubicBezTo>
                  <a:cubicBezTo>
                    <a:pt x="64" y="137"/>
                    <a:pt x="64" y="137"/>
                    <a:pt x="64" y="137"/>
                  </a:cubicBezTo>
                  <a:cubicBezTo>
                    <a:pt x="64" y="139"/>
                    <a:pt x="64" y="139"/>
                    <a:pt x="64" y="139"/>
                  </a:cubicBezTo>
                  <a:cubicBezTo>
                    <a:pt x="62" y="137"/>
                    <a:pt x="62" y="137"/>
                    <a:pt x="62" y="137"/>
                  </a:cubicBezTo>
                  <a:cubicBezTo>
                    <a:pt x="61" y="134"/>
                    <a:pt x="61" y="134"/>
                    <a:pt x="61" y="134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7" y="132"/>
                    <a:pt x="57" y="132"/>
                    <a:pt x="57" y="132"/>
                  </a:cubicBezTo>
                  <a:cubicBezTo>
                    <a:pt x="56" y="130"/>
                    <a:pt x="56" y="130"/>
                    <a:pt x="56" y="130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54" y="132"/>
                    <a:pt x="54" y="132"/>
                    <a:pt x="54" y="132"/>
                  </a:cubicBezTo>
                  <a:cubicBezTo>
                    <a:pt x="53" y="134"/>
                    <a:pt x="53" y="134"/>
                    <a:pt x="53" y="134"/>
                  </a:cubicBezTo>
                  <a:cubicBezTo>
                    <a:pt x="52" y="133"/>
                    <a:pt x="52" y="133"/>
                    <a:pt x="52" y="133"/>
                  </a:cubicBezTo>
                  <a:cubicBezTo>
                    <a:pt x="50" y="132"/>
                    <a:pt x="50" y="132"/>
                    <a:pt x="50" y="132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47" y="130"/>
                    <a:pt x="47" y="130"/>
                    <a:pt x="47" y="130"/>
                  </a:cubicBezTo>
                  <a:cubicBezTo>
                    <a:pt x="45" y="132"/>
                    <a:pt x="45" y="132"/>
                    <a:pt x="45" y="132"/>
                  </a:cubicBezTo>
                  <a:cubicBezTo>
                    <a:pt x="43" y="133"/>
                    <a:pt x="43" y="133"/>
                    <a:pt x="43" y="133"/>
                  </a:cubicBezTo>
                  <a:cubicBezTo>
                    <a:pt x="41" y="133"/>
                    <a:pt x="41" y="133"/>
                    <a:pt x="41" y="133"/>
                  </a:cubicBezTo>
                  <a:cubicBezTo>
                    <a:pt x="39" y="134"/>
                    <a:pt x="39" y="134"/>
                    <a:pt x="39" y="134"/>
                  </a:cubicBezTo>
                  <a:cubicBezTo>
                    <a:pt x="37" y="134"/>
                    <a:pt x="37" y="134"/>
                    <a:pt x="37" y="134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37" y="137"/>
                    <a:pt x="37" y="137"/>
                    <a:pt x="37" y="137"/>
                  </a:cubicBezTo>
                  <a:cubicBezTo>
                    <a:pt x="36" y="139"/>
                    <a:pt x="36" y="139"/>
                    <a:pt x="36" y="139"/>
                  </a:cubicBezTo>
                  <a:cubicBezTo>
                    <a:pt x="37" y="140"/>
                    <a:pt x="37" y="140"/>
                    <a:pt x="37" y="140"/>
                  </a:cubicBezTo>
                  <a:cubicBezTo>
                    <a:pt x="39" y="140"/>
                    <a:pt x="39" y="140"/>
                    <a:pt x="39" y="140"/>
                  </a:cubicBezTo>
                  <a:cubicBezTo>
                    <a:pt x="41" y="140"/>
                    <a:pt x="41" y="140"/>
                    <a:pt x="41" y="140"/>
                  </a:cubicBezTo>
                  <a:cubicBezTo>
                    <a:pt x="41" y="141"/>
                    <a:pt x="41" y="141"/>
                    <a:pt x="41" y="141"/>
                  </a:cubicBezTo>
                  <a:cubicBezTo>
                    <a:pt x="40" y="141"/>
                    <a:pt x="40" y="141"/>
                    <a:pt x="40" y="141"/>
                  </a:cubicBezTo>
                  <a:cubicBezTo>
                    <a:pt x="39" y="143"/>
                    <a:pt x="39" y="143"/>
                    <a:pt x="39" y="143"/>
                  </a:cubicBezTo>
                  <a:cubicBezTo>
                    <a:pt x="39" y="144"/>
                    <a:pt x="39" y="144"/>
                    <a:pt x="39" y="144"/>
                  </a:cubicBezTo>
                  <a:cubicBezTo>
                    <a:pt x="42" y="144"/>
                    <a:pt x="42" y="144"/>
                    <a:pt x="42" y="144"/>
                  </a:cubicBezTo>
                  <a:cubicBezTo>
                    <a:pt x="43" y="143"/>
                    <a:pt x="43" y="143"/>
                    <a:pt x="43" y="143"/>
                  </a:cubicBezTo>
                  <a:cubicBezTo>
                    <a:pt x="44" y="140"/>
                    <a:pt x="44" y="140"/>
                    <a:pt x="44" y="140"/>
                  </a:cubicBezTo>
                  <a:cubicBezTo>
                    <a:pt x="45" y="139"/>
                    <a:pt x="45" y="139"/>
                    <a:pt x="45" y="139"/>
                  </a:cubicBezTo>
                  <a:cubicBezTo>
                    <a:pt x="46" y="140"/>
                    <a:pt x="46" y="140"/>
                    <a:pt x="46" y="140"/>
                  </a:cubicBezTo>
                  <a:cubicBezTo>
                    <a:pt x="46" y="141"/>
                    <a:pt x="46" y="141"/>
                    <a:pt x="46" y="141"/>
                  </a:cubicBezTo>
                  <a:cubicBezTo>
                    <a:pt x="48" y="142"/>
                    <a:pt x="48" y="142"/>
                    <a:pt x="48" y="142"/>
                  </a:cubicBezTo>
                  <a:cubicBezTo>
                    <a:pt x="48" y="144"/>
                    <a:pt x="48" y="144"/>
                    <a:pt x="48" y="144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47" y="147"/>
                    <a:pt x="47" y="147"/>
                    <a:pt x="47" y="147"/>
                  </a:cubicBezTo>
                  <a:cubicBezTo>
                    <a:pt x="46" y="149"/>
                    <a:pt x="46" y="149"/>
                    <a:pt x="46" y="149"/>
                  </a:cubicBezTo>
                  <a:cubicBezTo>
                    <a:pt x="47" y="151"/>
                    <a:pt x="47" y="151"/>
                    <a:pt x="47" y="151"/>
                  </a:cubicBezTo>
                  <a:cubicBezTo>
                    <a:pt x="47" y="153"/>
                    <a:pt x="47" y="153"/>
                    <a:pt x="47" y="153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3" y="154"/>
                    <a:pt x="43" y="154"/>
                    <a:pt x="43" y="154"/>
                  </a:cubicBezTo>
                  <a:cubicBezTo>
                    <a:pt x="42" y="154"/>
                    <a:pt x="42" y="154"/>
                    <a:pt x="42" y="154"/>
                  </a:cubicBezTo>
                  <a:cubicBezTo>
                    <a:pt x="41" y="152"/>
                    <a:pt x="41" y="152"/>
                    <a:pt x="41" y="152"/>
                  </a:cubicBezTo>
                  <a:cubicBezTo>
                    <a:pt x="39" y="152"/>
                    <a:pt x="39" y="152"/>
                    <a:pt x="39" y="152"/>
                  </a:cubicBezTo>
                  <a:cubicBezTo>
                    <a:pt x="38" y="153"/>
                    <a:pt x="38" y="153"/>
                    <a:pt x="38" y="153"/>
                  </a:cubicBezTo>
                  <a:cubicBezTo>
                    <a:pt x="36" y="154"/>
                    <a:pt x="36" y="154"/>
                    <a:pt x="36" y="154"/>
                  </a:cubicBezTo>
                  <a:cubicBezTo>
                    <a:pt x="33" y="153"/>
                    <a:pt x="33" y="153"/>
                    <a:pt x="33" y="153"/>
                  </a:cubicBezTo>
                  <a:cubicBezTo>
                    <a:pt x="31" y="154"/>
                    <a:pt x="31" y="154"/>
                    <a:pt x="31" y="154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1" y="158"/>
                    <a:pt x="31" y="158"/>
                    <a:pt x="31" y="158"/>
                  </a:cubicBezTo>
                  <a:cubicBezTo>
                    <a:pt x="31" y="160"/>
                    <a:pt x="31" y="160"/>
                    <a:pt x="31" y="160"/>
                  </a:cubicBezTo>
                  <a:cubicBezTo>
                    <a:pt x="28" y="161"/>
                    <a:pt x="28" y="161"/>
                    <a:pt x="28" y="161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7" y="164"/>
                    <a:pt x="27" y="164"/>
                    <a:pt x="27" y="164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3" y="166"/>
                    <a:pt x="23" y="166"/>
                    <a:pt x="23" y="166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19" y="164"/>
                    <a:pt x="19" y="164"/>
                    <a:pt x="19" y="164"/>
                  </a:cubicBezTo>
                  <a:cubicBezTo>
                    <a:pt x="17" y="164"/>
                    <a:pt x="17" y="164"/>
                    <a:pt x="17" y="164"/>
                  </a:cubicBezTo>
                  <a:cubicBezTo>
                    <a:pt x="15" y="164"/>
                    <a:pt x="15" y="164"/>
                    <a:pt x="15" y="164"/>
                  </a:cubicBezTo>
                  <a:cubicBezTo>
                    <a:pt x="13" y="165"/>
                    <a:pt x="13" y="165"/>
                    <a:pt x="13" y="165"/>
                  </a:cubicBezTo>
                  <a:cubicBezTo>
                    <a:pt x="12" y="165"/>
                    <a:pt x="12" y="165"/>
                    <a:pt x="12" y="165"/>
                  </a:cubicBezTo>
                  <a:cubicBezTo>
                    <a:pt x="12" y="165"/>
                    <a:pt x="12" y="165"/>
                    <a:pt x="12" y="165"/>
                  </a:cubicBezTo>
                  <a:cubicBezTo>
                    <a:pt x="11" y="163"/>
                    <a:pt x="11" y="163"/>
                    <a:pt x="11" y="163"/>
                  </a:cubicBezTo>
                  <a:cubicBezTo>
                    <a:pt x="9" y="160"/>
                    <a:pt x="9" y="160"/>
                    <a:pt x="9" y="160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2" y="153"/>
                    <a:pt x="12" y="153"/>
                    <a:pt x="12" y="153"/>
                  </a:cubicBezTo>
                  <a:cubicBezTo>
                    <a:pt x="12" y="148"/>
                    <a:pt x="12" y="148"/>
                    <a:pt x="12" y="148"/>
                  </a:cubicBezTo>
                  <a:cubicBezTo>
                    <a:pt x="11" y="145"/>
                    <a:pt x="11" y="145"/>
                    <a:pt x="11" y="145"/>
                  </a:cubicBezTo>
                  <a:cubicBezTo>
                    <a:pt x="12" y="143"/>
                    <a:pt x="12" y="143"/>
                    <a:pt x="12" y="143"/>
                  </a:cubicBezTo>
                  <a:cubicBezTo>
                    <a:pt x="14" y="143"/>
                    <a:pt x="14" y="143"/>
                    <a:pt x="14" y="143"/>
                  </a:cubicBezTo>
                  <a:cubicBezTo>
                    <a:pt x="16" y="140"/>
                    <a:pt x="16" y="140"/>
                    <a:pt x="16" y="140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6" y="134"/>
                    <a:pt x="16" y="134"/>
                    <a:pt x="16" y="134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15" y="131"/>
                    <a:pt x="15" y="131"/>
                    <a:pt x="15" y="131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27"/>
                    <a:pt x="15" y="127"/>
                    <a:pt x="15" y="127"/>
                  </a:cubicBezTo>
                  <a:cubicBezTo>
                    <a:pt x="14" y="126"/>
                    <a:pt x="14" y="126"/>
                    <a:pt x="14" y="126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11" y="128"/>
                    <a:pt x="11" y="128"/>
                    <a:pt x="11" y="128"/>
                  </a:cubicBezTo>
                  <a:cubicBezTo>
                    <a:pt x="10" y="126"/>
                    <a:pt x="10" y="126"/>
                    <a:pt x="10" y="126"/>
                  </a:cubicBezTo>
                  <a:cubicBezTo>
                    <a:pt x="11" y="123"/>
                    <a:pt x="11" y="123"/>
                    <a:pt x="11" y="123"/>
                  </a:cubicBezTo>
                  <a:cubicBezTo>
                    <a:pt x="13" y="121"/>
                    <a:pt x="13" y="121"/>
                    <a:pt x="13" y="121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1" y="119"/>
                    <a:pt x="11" y="119"/>
                    <a:pt x="11" y="119"/>
                  </a:cubicBezTo>
                  <a:cubicBezTo>
                    <a:pt x="9" y="121"/>
                    <a:pt x="9" y="121"/>
                    <a:pt x="9" y="121"/>
                  </a:cubicBezTo>
                  <a:cubicBezTo>
                    <a:pt x="8" y="121"/>
                    <a:pt x="8" y="121"/>
                    <a:pt x="8" y="121"/>
                  </a:cubicBezTo>
                  <a:cubicBezTo>
                    <a:pt x="7" y="118"/>
                    <a:pt x="7" y="118"/>
                    <a:pt x="7" y="118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6" y="109"/>
                    <a:pt x="6" y="109"/>
                    <a:pt x="6" y="109"/>
                  </a:cubicBezTo>
                  <a:cubicBezTo>
                    <a:pt x="4" y="103"/>
                    <a:pt x="4" y="103"/>
                    <a:pt x="4" y="103"/>
                  </a:cubicBezTo>
                  <a:cubicBezTo>
                    <a:pt x="5" y="97"/>
                    <a:pt x="5" y="97"/>
                    <a:pt x="5" y="97"/>
                  </a:cubicBezTo>
                  <a:cubicBezTo>
                    <a:pt x="5" y="93"/>
                    <a:pt x="5" y="93"/>
                    <a:pt x="5" y="93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2" y="86"/>
                    <a:pt x="2" y="86"/>
                    <a:pt x="2" y="86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3" y="73"/>
                    <a:pt x="13" y="73"/>
                    <a:pt x="13" y="73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5" y="70"/>
                    <a:pt x="15" y="70"/>
                    <a:pt x="15" y="70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7" y="73"/>
                    <a:pt x="17" y="73"/>
                    <a:pt x="17" y="73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19" y="77"/>
                    <a:pt x="19" y="77"/>
                    <a:pt x="19" y="77"/>
                  </a:cubicBezTo>
                  <a:cubicBezTo>
                    <a:pt x="21" y="77"/>
                    <a:pt x="21" y="77"/>
                    <a:pt x="21" y="77"/>
                  </a:cubicBezTo>
                  <a:cubicBezTo>
                    <a:pt x="22" y="76"/>
                    <a:pt x="22" y="76"/>
                    <a:pt x="22" y="76"/>
                  </a:cubicBezTo>
                  <a:cubicBezTo>
                    <a:pt x="23" y="74"/>
                    <a:pt x="23" y="74"/>
                    <a:pt x="23" y="74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40" y="69"/>
                    <a:pt x="40" y="69"/>
                    <a:pt x="40" y="69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49" y="79"/>
                    <a:pt x="49" y="79"/>
                    <a:pt x="49" y="79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61" y="77"/>
                    <a:pt x="61" y="77"/>
                    <a:pt x="61" y="77"/>
                  </a:cubicBezTo>
                  <a:cubicBezTo>
                    <a:pt x="62" y="76"/>
                    <a:pt x="62" y="76"/>
                    <a:pt x="62" y="76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61" y="70"/>
                    <a:pt x="61" y="70"/>
                    <a:pt x="61" y="70"/>
                  </a:cubicBezTo>
                  <a:cubicBezTo>
                    <a:pt x="61" y="67"/>
                    <a:pt x="61" y="67"/>
                    <a:pt x="61" y="67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7" y="64"/>
                    <a:pt x="57" y="64"/>
                    <a:pt x="57" y="64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57" y="56"/>
                    <a:pt x="57" y="56"/>
                    <a:pt x="57" y="56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9" y="52"/>
                    <a:pt x="59" y="52"/>
                    <a:pt x="59" y="52"/>
                  </a:cubicBezTo>
                  <a:cubicBezTo>
                    <a:pt x="60" y="52"/>
                    <a:pt x="60" y="52"/>
                    <a:pt x="60" y="52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2" y="55"/>
                    <a:pt x="62" y="55"/>
                    <a:pt x="62" y="55"/>
                  </a:cubicBezTo>
                  <a:cubicBezTo>
                    <a:pt x="63" y="55"/>
                    <a:pt x="63" y="55"/>
                    <a:pt x="63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7" y="57"/>
                    <a:pt x="67" y="57"/>
                    <a:pt x="67" y="57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69" y="57"/>
                    <a:pt x="69" y="57"/>
                    <a:pt x="69" y="57"/>
                  </a:cubicBezTo>
                  <a:cubicBezTo>
                    <a:pt x="70" y="55"/>
                    <a:pt x="70" y="55"/>
                    <a:pt x="70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3" y="56"/>
                    <a:pt x="73" y="56"/>
                    <a:pt x="73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3" y="53"/>
                    <a:pt x="73" y="53"/>
                    <a:pt x="73" y="53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7" y="48"/>
                    <a:pt x="77" y="48"/>
                    <a:pt x="77" y="48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5" y="28"/>
                    <a:pt x="85" y="28"/>
                    <a:pt x="85" y="28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91" y="24"/>
                    <a:pt x="91" y="24"/>
                    <a:pt x="91" y="24"/>
                  </a:cubicBezTo>
                  <a:cubicBezTo>
                    <a:pt x="93" y="26"/>
                    <a:pt x="93" y="26"/>
                    <a:pt x="93" y="26"/>
                  </a:cubicBezTo>
                  <a:cubicBezTo>
                    <a:pt x="97" y="26"/>
                    <a:pt x="97" y="26"/>
                    <a:pt x="97" y="26"/>
                  </a:cubicBezTo>
                  <a:cubicBezTo>
                    <a:pt x="99" y="27"/>
                    <a:pt x="99" y="27"/>
                    <a:pt x="99" y="27"/>
                  </a:cubicBezTo>
                  <a:cubicBezTo>
                    <a:pt x="102" y="27"/>
                    <a:pt x="102" y="27"/>
                    <a:pt x="102" y="27"/>
                  </a:cubicBezTo>
                  <a:cubicBezTo>
                    <a:pt x="104" y="25"/>
                    <a:pt x="104" y="25"/>
                    <a:pt x="104" y="25"/>
                  </a:cubicBezTo>
                  <a:cubicBezTo>
                    <a:pt x="108" y="21"/>
                    <a:pt x="108" y="21"/>
                    <a:pt x="108" y="21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5" y="10"/>
                    <a:pt x="115" y="10"/>
                    <a:pt x="115" y="10"/>
                  </a:cubicBezTo>
                  <a:cubicBezTo>
                    <a:pt x="117" y="5"/>
                    <a:pt x="117" y="5"/>
                    <a:pt x="117" y="5"/>
                  </a:cubicBezTo>
                  <a:cubicBezTo>
                    <a:pt x="117" y="4"/>
                    <a:pt x="117" y="4"/>
                    <a:pt x="117" y="4"/>
                  </a:cubicBezTo>
                  <a:cubicBezTo>
                    <a:pt x="117" y="4"/>
                    <a:pt x="117" y="4"/>
                    <a:pt x="117" y="4"/>
                  </a:cubicBezTo>
                  <a:close/>
                </a:path>
              </a:pathLst>
            </a:custGeom>
            <a:gradFill>
              <a:gsLst>
                <a:gs pos="0">
                  <a:srgbClr val="31548F">
                    <a:lumMod val="67000"/>
                  </a:srgbClr>
                </a:gs>
                <a:gs pos="48000">
                  <a:srgbClr val="34A3C1"/>
                </a:gs>
                <a:gs pos="100000">
                  <a:srgbClr val="6B71C7"/>
                </a:gs>
              </a:gsLst>
              <a:path path="circle">
                <a:fillToRect l="100000" t="100000"/>
              </a:path>
            </a:gra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47"/>
            <p:cNvSpPr>
              <a:spLocks/>
            </p:cNvSpPr>
            <p:nvPr/>
          </p:nvSpPr>
          <p:spPr bwMode="auto">
            <a:xfrm>
              <a:off x="4343" y="2993"/>
              <a:ext cx="301" cy="245"/>
            </a:xfrm>
            <a:custGeom>
              <a:avLst/>
              <a:gdLst>
                <a:gd name="T0" fmla="*/ 112 w 113"/>
                <a:gd name="T1" fmla="*/ 56 h 92"/>
                <a:gd name="T2" fmla="*/ 107 w 113"/>
                <a:gd name="T3" fmla="*/ 66 h 92"/>
                <a:gd name="T4" fmla="*/ 102 w 113"/>
                <a:gd name="T5" fmla="*/ 73 h 92"/>
                <a:gd name="T6" fmla="*/ 106 w 113"/>
                <a:gd name="T7" fmla="*/ 80 h 92"/>
                <a:gd name="T8" fmla="*/ 110 w 113"/>
                <a:gd name="T9" fmla="*/ 86 h 92"/>
                <a:gd name="T10" fmla="*/ 103 w 113"/>
                <a:gd name="T11" fmla="*/ 87 h 92"/>
                <a:gd name="T12" fmla="*/ 97 w 113"/>
                <a:gd name="T13" fmla="*/ 91 h 92"/>
                <a:gd name="T14" fmla="*/ 84 w 113"/>
                <a:gd name="T15" fmla="*/ 88 h 92"/>
                <a:gd name="T16" fmla="*/ 79 w 113"/>
                <a:gd name="T17" fmla="*/ 84 h 92"/>
                <a:gd name="T18" fmla="*/ 77 w 113"/>
                <a:gd name="T19" fmla="*/ 90 h 92"/>
                <a:gd name="T20" fmla="*/ 72 w 113"/>
                <a:gd name="T21" fmla="*/ 84 h 92"/>
                <a:gd name="T22" fmla="*/ 70 w 113"/>
                <a:gd name="T23" fmla="*/ 78 h 92"/>
                <a:gd name="T24" fmla="*/ 64 w 113"/>
                <a:gd name="T25" fmla="*/ 73 h 92"/>
                <a:gd name="T26" fmla="*/ 56 w 113"/>
                <a:gd name="T27" fmla="*/ 74 h 92"/>
                <a:gd name="T28" fmla="*/ 52 w 113"/>
                <a:gd name="T29" fmla="*/ 74 h 92"/>
                <a:gd name="T30" fmla="*/ 51 w 113"/>
                <a:gd name="T31" fmla="*/ 82 h 92"/>
                <a:gd name="T32" fmla="*/ 45 w 113"/>
                <a:gd name="T33" fmla="*/ 81 h 92"/>
                <a:gd name="T34" fmla="*/ 38 w 113"/>
                <a:gd name="T35" fmla="*/ 79 h 92"/>
                <a:gd name="T36" fmla="*/ 38 w 113"/>
                <a:gd name="T37" fmla="*/ 73 h 92"/>
                <a:gd name="T38" fmla="*/ 34 w 113"/>
                <a:gd name="T39" fmla="*/ 71 h 92"/>
                <a:gd name="T40" fmla="*/ 33 w 113"/>
                <a:gd name="T41" fmla="*/ 64 h 92"/>
                <a:gd name="T42" fmla="*/ 30 w 113"/>
                <a:gd name="T43" fmla="*/ 56 h 92"/>
                <a:gd name="T44" fmla="*/ 22 w 113"/>
                <a:gd name="T45" fmla="*/ 49 h 92"/>
                <a:gd name="T46" fmla="*/ 26 w 113"/>
                <a:gd name="T47" fmla="*/ 45 h 92"/>
                <a:gd name="T48" fmla="*/ 21 w 113"/>
                <a:gd name="T49" fmla="*/ 38 h 92"/>
                <a:gd name="T50" fmla="*/ 19 w 113"/>
                <a:gd name="T51" fmla="*/ 33 h 92"/>
                <a:gd name="T52" fmla="*/ 10 w 113"/>
                <a:gd name="T53" fmla="*/ 27 h 92"/>
                <a:gd name="T54" fmla="*/ 1 w 113"/>
                <a:gd name="T55" fmla="*/ 27 h 92"/>
                <a:gd name="T56" fmla="*/ 1 w 113"/>
                <a:gd name="T57" fmla="*/ 20 h 92"/>
                <a:gd name="T58" fmla="*/ 4 w 113"/>
                <a:gd name="T59" fmla="*/ 12 h 92"/>
                <a:gd name="T60" fmla="*/ 16 w 113"/>
                <a:gd name="T61" fmla="*/ 15 h 92"/>
                <a:gd name="T62" fmla="*/ 25 w 113"/>
                <a:gd name="T63" fmla="*/ 16 h 92"/>
                <a:gd name="T64" fmla="*/ 30 w 113"/>
                <a:gd name="T65" fmla="*/ 18 h 92"/>
                <a:gd name="T66" fmla="*/ 35 w 113"/>
                <a:gd name="T67" fmla="*/ 14 h 92"/>
                <a:gd name="T68" fmla="*/ 40 w 113"/>
                <a:gd name="T69" fmla="*/ 16 h 92"/>
                <a:gd name="T70" fmla="*/ 44 w 113"/>
                <a:gd name="T71" fmla="*/ 12 h 92"/>
                <a:gd name="T72" fmla="*/ 53 w 113"/>
                <a:gd name="T73" fmla="*/ 7 h 92"/>
                <a:gd name="T74" fmla="*/ 64 w 113"/>
                <a:gd name="T75" fmla="*/ 3 h 92"/>
                <a:gd name="T76" fmla="*/ 73 w 113"/>
                <a:gd name="T77" fmla="*/ 2 h 92"/>
                <a:gd name="T78" fmla="*/ 79 w 113"/>
                <a:gd name="T79" fmla="*/ 2 h 92"/>
                <a:gd name="T80" fmla="*/ 86 w 113"/>
                <a:gd name="T81" fmla="*/ 8 h 92"/>
                <a:gd name="T82" fmla="*/ 93 w 113"/>
                <a:gd name="T83" fmla="*/ 13 h 92"/>
                <a:gd name="T84" fmla="*/ 99 w 113"/>
                <a:gd name="T85" fmla="*/ 13 h 92"/>
                <a:gd name="T86" fmla="*/ 103 w 113"/>
                <a:gd name="T87" fmla="*/ 16 h 92"/>
                <a:gd name="T88" fmla="*/ 106 w 113"/>
                <a:gd name="T89" fmla="*/ 22 h 92"/>
                <a:gd name="T90" fmla="*/ 102 w 113"/>
                <a:gd name="T91" fmla="*/ 25 h 92"/>
                <a:gd name="T92" fmla="*/ 105 w 113"/>
                <a:gd name="T93" fmla="*/ 31 h 92"/>
                <a:gd name="T94" fmla="*/ 100 w 113"/>
                <a:gd name="T95" fmla="*/ 35 h 92"/>
                <a:gd name="T96" fmla="*/ 102 w 113"/>
                <a:gd name="T97" fmla="*/ 40 h 92"/>
                <a:gd name="T98" fmla="*/ 107 w 113"/>
                <a:gd name="T99" fmla="*/ 46 h 92"/>
                <a:gd name="T100" fmla="*/ 113 w 113"/>
                <a:gd name="T101" fmla="*/ 4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3" h="92">
                  <a:moveTo>
                    <a:pt x="113" y="49"/>
                  </a:moveTo>
                  <a:cubicBezTo>
                    <a:pt x="113" y="53"/>
                    <a:pt x="113" y="53"/>
                    <a:pt x="113" y="53"/>
                  </a:cubicBezTo>
                  <a:cubicBezTo>
                    <a:pt x="112" y="56"/>
                    <a:pt x="112" y="56"/>
                    <a:pt x="112" y="56"/>
                  </a:cubicBezTo>
                  <a:cubicBezTo>
                    <a:pt x="111" y="60"/>
                    <a:pt x="111" y="60"/>
                    <a:pt x="111" y="60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7" y="66"/>
                    <a:pt x="107" y="66"/>
                    <a:pt x="107" y="66"/>
                  </a:cubicBezTo>
                  <a:cubicBezTo>
                    <a:pt x="104" y="68"/>
                    <a:pt x="104" y="68"/>
                    <a:pt x="104" y="68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102" y="73"/>
                    <a:pt x="102" y="73"/>
                    <a:pt x="102" y="73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4" y="78"/>
                    <a:pt x="104" y="78"/>
                    <a:pt x="104" y="78"/>
                  </a:cubicBezTo>
                  <a:cubicBezTo>
                    <a:pt x="106" y="80"/>
                    <a:pt x="106" y="80"/>
                    <a:pt x="106" y="80"/>
                  </a:cubicBezTo>
                  <a:cubicBezTo>
                    <a:pt x="108" y="84"/>
                    <a:pt x="108" y="84"/>
                    <a:pt x="108" y="84"/>
                  </a:cubicBezTo>
                  <a:cubicBezTo>
                    <a:pt x="110" y="85"/>
                    <a:pt x="110" y="85"/>
                    <a:pt x="110" y="85"/>
                  </a:cubicBezTo>
                  <a:cubicBezTo>
                    <a:pt x="110" y="86"/>
                    <a:pt x="110" y="86"/>
                    <a:pt x="110" y="86"/>
                  </a:cubicBezTo>
                  <a:cubicBezTo>
                    <a:pt x="110" y="86"/>
                    <a:pt x="110" y="87"/>
                    <a:pt x="109" y="87"/>
                  </a:cubicBezTo>
                  <a:cubicBezTo>
                    <a:pt x="108" y="87"/>
                    <a:pt x="107" y="87"/>
                    <a:pt x="107" y="87"/>
                  </a:cubicBezTo>
                  <a:cubicBezTo>
                    <a:pt x="106" y="87"/>
                    <a:pt x="104" y="86"/>
                    <a:pt x="103" y="87"/>
                  </a:cubicBezTo>
                  <a:cubicBezTo>
                    <a:pt x="103" y="87"/>
                    <a:pt x="103" y="89"/>
                    <a:pt x="103" y="90"/>
                  </a:cubicBezTo>
                  <a:cubicBezTo>
                    <a:pt x="103" y="90"/>
                    <a:pt x="102" y="91"/>
                    <a:pt x="101" y="91"/>
                  </a:cubicBezTo>
                  <a:cubicBezTo>
                    <a:pt x="100" y="92"/>
                    <a:pt x="99" y="91"/>
                    <a:pt x="97" y="91"/>
                  </a:cubicBezTo>
                  <a:cubicBezTo>
                    <a:pt x="96" y="91"/>
                    <a:pt x="94" y="91"/>
                    <a:pt x="93" y="91"/>
                  </a:cubicBezTo>
                  <a:cubicBezTo>
                    <a:pt x="91" y="91"/>
                    <a:pt x="89" y="90"/>
                    <a:pt x="87" y="90"/>
                  </a:cubicBezTo>
                  <a:cubicBezTo>
                    <a:pt x="86" y="90"/>
                    <a:pt x="85" y="89"/>
                    <a:pt x="84" y="88"/>
                  </a:cubicBezTo>
                  <a:cubicBezTo>
                    <a:pt x="83" y="87"/>
                    <a:pt x="82" y="87"/>
                    <a:pt x="81" y="86"/>
                  </a:cubicBezTo>
                  <a:cubicBezTo>
                    <a:pt x="81" y="86"/>
                    <a:pt x="81" y="85"/>
                    <a:pt x="81" y="84"/>
                  </a:cubicBezTo>
                  <a:cubicBezTo>
                    <a:pt x="81" y="84"/>
                    <a:pt x="80" y="84"/>
                    <a:pt x="79" y="84"/>
                  </a:cubicBezTo>
                  <a:cubicBezTo>
                    <a:pt x="79" y="84"/>
                    <a:pt x="78" y="85"/>
                    <a:pt x="78" y="86"/>
                  </a:cubicBezTo>
                  <a:cubicBezTo>
                    <a:pt x="78" y="86"/>
                    <a:pt x="79" y="87"/>
                    <a:pt x="79" y="88"/>
                  </a:cubicBezTo>
                  <a:cubicBezTo>
                    <a:pt x="79" y="89"/>
                    <a:pt x="78" y="90"/>
                    <a:pt x="77" y="90"/>
                  </a:cubicBezTo>
                  <a:cubicBezTo>
                    <a:pt x="77" y="90"/>
                    <a:pt x="75" y="90"/>
                    <a:pt x="75" y="89"/>
                  </a:cubicBezTo>
                  <a:cubicBezTo>
                    <a:pt x="74" y="89"/>
                    <a:pt x="73" y="88"/>
                    <a:pt x="73" y="87"/>
                  </a:cubicBezTo>
                  <a:cubicBezTo>
                    <a:pt x="72" y="86"/>
                    <a:pt x="72" y="85"/>
                    <a:pt x="72" y="84"/>
                  </a:cubicBezTo>
                  <a:cubicBezTo>
                    <a:pt x="72" y="83"/>
                    <a:pt x="73" y="82"/>
                    <a:pt x="73" y="81"/>
                  </a:cubicBezTo>
                  <a:cubicBezTo>
                    <a:pt x="73" y="81"/>
                    <a:pt x="72" y="79"/>
                    <a:pt x="72" y="79"/>
                  </a:cubicBezTo>
                  <a:cubicBezTo>
                    <a:pt x="71" y="79"/>
                    <a:pt x="70" y="78"/>
                    <a:pt x="70" y="78"/>
                  </a:cubicBezTo>
                  <a:cubicBezTo>
                    <a:pt x="70" y="78"/>
                    <a:pt x="68" y="78"/>
                    <a:pt x="68" y="77"/>
                  </a:cubicBezTo>
                  <a:cubicBezTo>
                    <a:pt x="67" y="77"/>
                    <a:pt x="66" y="76"/>
                    <a:pt x="66" y="75"/>
                  </a:cubicBezTo>
                  <a:cubicBezTo>
                    <a:pt x="66" y="75"/>
                    <a:pt x="64" y="74"/>
                    <a:pt x="64" y="73"/>
                  </a:cubicBezTo>
                  <a:cubicBezTo>
                    <a:pt x="63" y="73"/>
                    <a:pt x="62" y="73"/>
                    <a:pt x="61" y="73"/>
                  </a:cubicBezTo>
                  <a:cubicBezTo>
                    <a:pt x="60" y="73"/>
                    <a:pt x="59" y="74"/>
                    <a:pt x="58" y="74"/>
                  </a:cubicBezTo>
                  <a:cubicBezTo>
                    <a:pt x="58" y="74"/>
                    <a:pt x="56" y="74"/>
                    <a:pt x="56" y="74"/>
                  </a:cubicBezTo>
                  <a:cubicBezTo>
                    <a:pt x="55" y="74"/>
                    <a:pt x="55" y="73"/>
                    <a:pt x="55" y="73"/>
                  </a:cubicBezTo>
                  <a:cubicBezTo>
                    <a:pt x="54" y="73"/>
                    <a:pt x="53" y="72"/>
                    <a:pt x="53" y="73"/>
                  </a:cubicBezTo>
                  <a:cubicBezTo>
                    <a:pt x="52" y="73"/>
                    <a:pt x="52" y="74"/>
                    <a:pt x="52" y="74"/>
                  </a:cubicBezTo>
                  <a:cubicBezTo>
                    <a:pt x="51" y="75"/>
                    <a:pt x="52" y="76"/>
                    <a:pt x="52" y="77"/>
                  </a:cubicBezTo>
                  <a:cubicBezTo>
                    <a:pt x="52" y="78"/>
                    <a:pt x="53" y="79"/>
                    <a:pt x="53" y="79"/>
                  </a:cubicBezTo>
                  <a:cubicBezTo>
                    <a:pt x="53" y="80"/>
                    <a:pt x="52" y="81"/>
                    <a:pt x="51" y="82"/>
                  </a:cubicBezTo>
                  <a:cubicBezTo>
                    <a:pt x="51" y="82"/>
                    <a:pt x="51" y="83"/>
                    <a:pt x="50" y="83"/>
                  </a:cubicBezTo>
                  <a:cubicBezTo>
                    <a:pt x="49" y="83"/>
                    <a:pt x="49" y="83"/>
                    <a:pt x="48" y="82"/>
                  </a:cubicBezTo>
                  <a:cubicBezTo>
                    <a:pt x="47" y="82"/>
                    <a:pt x="45" y="81"/>
                    <a:pt x="45" y="81"/>
                  </a:cubicBezTo>
                  <a:cubicBezTo>
                    <a:pt x="44" y="81"/>
                    <a:pt x="44" y="82"/>
                    <a:pt x="43" y="81"/>
                  </a:cubicBezTo>
                  <a:cubicBezTo>
                    <a:pt x="42" y="81"/>
                    <a:pt x="41" y="81"/>
                    <a:pt x="40" y="80"/>
                  </a:cubicBezTo>
                  <a:cubicBezTo>
                    <a:pt x="40" y="80"/>
                    <a:pt x="39" y="79"/>
                    <a:pt x="38" y="79"/>
                  </a:cubicBezTo>
                  <a:cubicBezTo>
                    <a:pt x="38" y="78"/>
                    <a:pt x="37" y="77"/>
                    <a:pt x="37" y="76"/>
                  </a:cubicBezTo>
                  <a:cubicBezTo>
                    <a:pt x="37" y="76"/>
                    <a:pt x="37" y="75"/>
                    <a:pt x="37" y="75"/>
                  </a:cubicBezTo>
                  <a:cubicBezTo>
                    <a:pt x="37" y="74"/>
                    <a:pt x="38" y="74"/>
                    <a:pt x="38" y="73"/>
                  </a:cubicBezTo>
                  <a:cubicBezTo>
                    <a:pt x="38" y="72"/>
                    <a:pt x="38" y="71"/>
                    <a:pt x="38" y="71"/>
                  </a:cubicBezTo>
                  <a:cubicBezTo>
                    <a:pt x="37" y="71"/>
                    <a:pt x="36" y="71"/>
                    <a:pt x="36" y="71"/>
                  </a:cubicBezTo>
                  <a:cubicBezTo>
                    <a:pt x="36" y="71"/>
                    <a:pt x="34" y="71"/>
                    <a:pt x="34" y="71"/>
                  </a:cubicBezTo>
                  <a:cubicBezTo>
                    <a:pt x="33" y="70"/>
                    <a:pt x="33" y="68"/>
                    <a:pt x="33" y="68"/>
                  </a:cubicBezTo>
                  <a:cubicBezTo>
                    <a:pt x="33" y="68"/>
                    <a:pt x="34" y="67"/>
                    <a:pt x="34" y="66"/>
                  </a:cubicBezTo>
                  <a:cubicBezTo>
                    <a:pt x="34" y="66"/>
                    <a:pt x="34" y="64"/>
                    <a:pt x="33" y="64"/>
                  </a:cubicBezTo>
                  <a:cubicBezTo>
                    <a:pt x="33" y="63"/>
                    <a:pt x="32" y="62"/>
                    <a:pt x="31" y="61"/>
                  </a:cubicBezTo>
                  <a:cubicBezTo>
                    <a:pt x="31" y="61"/>
                    <a:pt x="31" y="60"/>
                    <a:pt x="31" y="60"/>
                  </a:cubicBezTo>
                  <a:cubicBezTo>
                    <a:pt x="31" y="59"/>
                    <a:pt x="30" y="57"/>
                    <a:pt x="30" y="56"/>
                  </a:cubicBezTo>
                  <a:cubicBezTo>
                    <a:pt x="29" y="55"/>
                    <a:pt x="27" y="54"/>
                    <a:pt x="27" y="53"/>
                  </a:cubicBezTo>
                  <a:cubicBezTo>
                    <a:pt x="26" y="53"/>
                    <a:pt x="24" y="52"/>
                    <a:pt x="23" y="51"/>
                  </a:cubicBezTo>
                  <a:cubicBezTo>
                    <a:pt x="22" y="51"/>
                    <a:pt x="22" y="49"/>
                    <a:pt x="22" y="49"/>
                  </a:cubicBezTo>
                  <a:cubicBezTo>
                    <a:pt x="22" y="48"/>
                    <a:pt x="22" y="47"/>
                    <a:pt x="22" y="47"/>
                  </a:cubicBezTo>
                  <a:cubicBezTo>
                    <a:pt x="23" y="46"/>
                    <a:pt x="23" y="46"/>
                    <a:pt x="24" y="46"/>
                  </a:cubicBezTo>
                  <a:cubicBezTo>
                    <a:pt x="25" y="46"/>
                    <a:pt x="25" y="45"/>
                    <a:pt x="26" y="45"/>
                  </a:cubicBezTo>
                  <a:cubicBezTo>
                    <a:pt x="26" y="44"/>
                    <a:pt x="26" y="43"/>
                    <a:pt x="26" y="42"/>
                  </a:cubicBezTo>
                  <a:cubicBezTo>
                    <a:pt x="25" y="41"/>
                    <a:pt x="23" y="41"/>
                    <a:pt x="22" y="40"/>
                  </a:cubicBezTo>
                  <a:cubicBezTo>
                    <a:pt x="22" y="40"/>
                    <a:pt x="22" y="38"/>
                    <a:pt x="21" y="38"/>
                  </a:cubicBezTo>
                  <a:cubicBezTo>
                    <a:pt x="21" y="37"/>
                    <a:pt x="21" y="37"/>
                    <a:pt x="21" y="36"/>
                  </a:cubicBezTo>
                  <a:cubicBezTo>
                    <a:pt x="21" y="36"/>
                    <a:pt x="21" y="34"/>
                    <a:pt x="21" y="34"/>
                  </a:cubicBezTo>
                  <a:cubicBezTo>
                    <a:pt x="20" y="33"/>
                    <a:pt x="19" y="33"/>
                    <a:pt x="19" y="33"/>
                  </a:cubicBezTo>
                  <a:cubicBezTo>
                    <a:pt x="18" y="33"/>
                    <a:pt x="17" y="31"/>
                    <a:pt x="16" y="30"/>
                  </a:cubicBezTo>
                  <a:cubicBezTo>
                    <a:pt x="16" y="30"/>
                    <a:pt x="14" y="30"/>
                    <a:pt x="13" y="29"/>
                  </a:cubicBezTo>
                  <a:cubicBezTo>
                    <a:pt x="12" y="29"/>
                    <a:pt x="11" y="27"/>
                    <a:pt x="10" y="27"/>
                  </a:cubicBezTo>
                  <a:cubicBezTo>
                    <a:pt x="9" y="27"/>
                    <a:pt x="8" y="27"/>
                    <a:pt x="7" y="27"/>
                  </a:cubicBezTo>
                  <a:cubicBezTo>
                    <a:pt x="7" y="27"/>
                    <a:pt x="5" y="27"/>
                    <a:pt x="4" y="27"/>
                  </a:cubicBezTo>
                  <a:cubicBezTo>
                    <a:pt x="4" y="27"/>
                    <a:pt x="2" y="27"/>
                    <a:pt x="1" y="27"/>
                  </a:cubicBezTo>
                  <a:cubicBezTo>
                    <a:pt x="1" y="27"/>
                    <a:pt x="1" y="26"/>
                    <a:pt x="0" y="25"/>
                  </a:cubicBezTo>
                  <a:cubicBezTo>
                    <a:pt x="0" y="25"/>
                    <a:pt x="0" y="23"/>
                    <a:pt x="0" y="23"/>
                  </a:cubicBezTo>
                  <a:cubicBezTo>
                    <a:pt x="0" y="22"/>
                    <a:pt x="1" y="21"/>
                    <a:pt x="1" y="20"/>
                  </a:cubicBezTo>
                  <a:cubicBezTo>
                    <a:pt x="2" y="19"/>
                    <a:pt x="3" y="18"/>
                    <a:pt x="3" y="17"/>
                  </a:cubicBezTo>
                  <a:cubicBezTo>
                    <a:pt x="3" y="15"/>
                    <a:pt x="4" y="14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82" y="7"/>
                    <a:pt x="82" y="7"/>
                    <a:pt x="82" y="7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8" y="14"/>
                    <a:pt x="98" y="14"/>
                    <a:pt x="98" y="14"/>
                  </a:cubicBezTo>
                  <a:cubicBezTo>
                    <a:pt x="99" y="13"/>
                    <a:pt x="99" y="13"/>
                    <a:pt x="99" y="13"/>
                  </a:cubicBezTo>
                  <a:cubicBezTo>
                    <a:pt x="101" y="13"/>
                    <a:pt x="101" y="13"/>
                    <a:pt x="101" y="13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103" y="16"/>
                    <a:pt x="103" y="16"/>
                    <a:pt x="103" y="16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06" y="20"/>
                    <a:pt x="106" y="20"/>
                    <a:pt x="106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4" y="22"/>
                    <a:pt x="104" y="22"/>
                    <a:pt x="104" y="22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102" y="25"/>
                    <a:pt x="102" y="25"/>
                    <a:pt x="102" y="25"/>
                  </a:cubicBezTo>
                  <a:cubicBezTo>
                    <a:pt x="102" y="27"/>
                    <a:pt x="102" y="27"/>
                    <a:pt x="102" y="27"/>
                  </a:cubicBezTo>
                  <a:cubicBezTo>
                    <a:pt x="103" y="30"/>
                    <a:pt x="103" y="30"/>
                    <a:pt x="103" y="30"/>
                  </a:cubicBezTo>
                  <a:cubicBezTo>
                    <a:pt x="105" y="31"/>
                    <a:pt x="105" y="31"/>
                    <a:pt x="105" y="31"/>
                  </a:cubicBezTo>
                  <a:cubicBezTo>
                    <a:pt x="104" y="33"/>
                    <a:pt x="104" y="33"/>
                    <a:pt x="104" y="33"/>
                  </a:cubicBezTo>
                  <a:cubicBezTo>
                    <a:pt x="102" y="34"/>
                    <a:pt x="102" y="34"/>
                    <a:pt x="102" y="34"/>
                  </a:cubicBezTo>
                  <a:cubicBezTo>
                    <a:pt x="100" y="35"/>
                    <a:pt x="100" y="35"/>
                    <a:pt x="100" y="35"/>
                  </a:cubicBezTo>
                  <a:cubicBezTo>
                    <a:pt x="98" y="37"/>
                    <a:pt x="98" y="37"/>
                    <a:pt x="98" y="37"/>
                  </a:cubicBezTo>
                  <a:cubicBezTo>
                    <a:pt x="99" y="38"/>
                    <a:pt x="99" y="38"/>
                    <a:pt x="99" y="38"/>
                  </a:cubicBezTo>
                  <a:cubicBezTo>
                    <a:pt x="102" y="40"/>
                    <a:pt x="102" y="40"/>
                    <a:pt x="102" y="40"/>
                  </a:cubicBezTo>
                  <a:cubicBezTo>
                    <a:pt x="104" y="41"/>
                    <a:pt x="104" y="41"/>
                    <a:pt x="104" y="41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07" y="46"/>
                    <a:pt x="107" y="46"/>
                    <a:pt x="107" y="46"/>
                  </a:cubicBezTo>
                  <a:cubicBezTo>
                    <a:pt x="110" y="46"/>
                    <a:pt x="110" y="46"/>
                    <a:pt x="110" y="46"/>
                  </a:cubicBezTo>
                  <a:cubicBezTo>
                    <a:pt x="113" y="49"/>
                    <a:pt x="113" y="49"/>
                    <a:pt x="113" y="49"/>
                  </a:cubicBezTo>
                  <a:cubicBezTo>
                    <a:pt x="113" y="49"/>
                    <a:pt x="113" y="49"/>
                    <a:pt x="113" y="4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48"/>
            <p:cNvSpPr>
              <a:spLocks/>
            </p:cNvSpPr>
            <p:nvPr/>
          </p:nvSpPr>
          <p:spPr bwMode="auto">
            <a:xfrm>
              <a:off x="4343" y="2993"/>
              <a:ext cx="301" cy="245"/>
            </a:xfrm>
            <a:custGeom>
              <a:avLst/>
              <a:gdLst>
                <a:gd name="T0" fmla="*/ 112 w 113"/>
                <a:gd name="T1" fmla="*/ 56 h 92"/>
                <a:gd name="T2" fmla="*/ 107 w 113"/>
                <a:gd name="T3" fmla="*/ 66 h 92"/>
                <a:gd name="T4" fmla="*/ 102 w 113"/>
                <a:gd name="T5" fmla="*/ 73 h 92"/>
                <a:gd name="T6" fmla="*/ 106 w 113"/>
                <a:gd name="T7" fmla="*/ 80 h 92"/>
                <a:gd name="T8" fmla="*/ 110 w 113"/>
                <a:gd name="T9" fmla="*/ 86 h 92"/>
                <a:gd name="T10" fmla="*/ 103 w 113"/>
                <a:gd name="T11" fmla="*/ 87 h 92"/>
                <a:gd name="T12" fmla="*/ 97 w 113"/>
                <a:gd name="T13" fmla="*/ 91 h 92"/>
                <a:gd name="T14" fmla="*/ 84 w 113"/>
                <a:gd name="T15" fmla="*/ 88 h 92"/>
                <a:gd name="T16" fmla="*/ 79 w 113"/>
                <a:gd name="T17" fmla="*/ 84 h 92"/>
                <a:gd name="T18" fmla="*/ 77 w 113"/>
                <a:gd name="T19" fmla="*/ 90 h 92"/>
                <a:gd name="T20" fmla="*/ 72 w 113"/>
                <a:gd name="T21" fmla="*/ 84 h 92"/>
                <a:gd name="T22" fmla="*/ 70 w 113"/>
                <a:gd name="T23" fmla="*/ 78 h 92"/>
                <a:gd name="T24" fmla="*/ 64 w 113"/>
                <a:gd name="T25" fmla="*/ 73 h 92"/>
                <a:gd name="T26" fmla="*/ 56 w 113"/>
                <a:gd name="T27" fmla="*/ 74 h 92"/>
                <a:gd name="T28" fmla="*/ 52 w 113"/>
                <a:gd name="T29" fmla="*/ 74 h 92"/>
                <a:gd name="T30" fmla="*/ 51 w 113"/>
                <a:gd name="T31" fmla="*/ 82 h 92"/>
                <a:gd name="T32" fmla="*/ 45 w 113"/>
                <a:gd name="T33" fmla="*/ 81 h 92"/>
                <a:gd name="T34" fmla="*/ 38 w 113"/>
                <a:gd name="T35" fmla="*/ 79 h 92"/>
                <a:gd name="T36" fmla="*/ 38 w 113"/>
                <a:gd name="T37" fmla="*/ 73 h 92"/>
                <a:gd name="T38" fmla="*/ 34 w 113"/>
                <a:gd name="T39" fmla="*/ 71 h 92"/>
                <a:gd name="T40" fmla="*/ 33 w 113"/>
                <a:gd name="T41" fmla="*/ 64 h 92"/>
                <a:gd name="T42" fmla="*/ 30 w 113"/>
                <a:gd name="T43" fmla="*/ 56 h 92"/>
                <a:gd name="T44" fmla="*/ 22 w 113"/>
                <a:gd name="T45" fmla="*/ 49 h 92"/>
                <a:gd name="T46" fmla="*/ 26 w 113"/>
                <a:gd name="T47" fmla="*/ 45 h 92"/>
                <a:gd name="T48" fmla="*/ 21 w 113"/>
                <a:gd name="T49" fmla="*/ 38 h 92"/>
                <a:gd name="T50" fmla="*/ 19 w 113"/>
                <a:gd name="T51" fmla="*/ 33 h 92"/>
                <a:gd name="T52" fmla="*/ 10 w 113"/>
                <a:gd name="T53" fmla="*/ 27 h 92"/>
                <a:gd name="T54" fmla="*/ 1 w 113"/>
                <a:gd name="T55" fmla="*/ 27 h 92"/>
                <a:gd name="T56" fmla="*/ 1 w 113"/>
                <a:gd name="T57" fmla="*/ 20 h 92"/>
                <a:gd name="T58" fmla="*/ 4 w 113"/>
                <a:gd name="T59" fmla="*/ 12 h 92"/>
                <a:gd name="T60" fmla="*/ 16 w 113"/>
                <a:gd name="T61" fmla="*/ 15 h 92"/>
                <a:gd name="T62" fmla="*/ 25 w 113"/>
                <a:gd name="T63" fmla="*/ 16 h 92"/>
                <a:gd name="T64" fmla="*/ 30 w 113"/>
                <a:gd name="T65" fmla="*/ 18 h 92"/>
                <a:gd name="T66" fmla="*/ 35 w 113"/>
                <a:gd name="T67" fmla="*/ 14 h 92"/>
                <a:gd name="T68" fmla="*/ 40 w 113"/>
                <a:gd name="T69" fmla="*/ 16 h 92"/>
                <a:gd name="T70" fmla="*/ 44 w 113"/>
                <a:gd name="T71" fmla="*/ 12 h 92"/>
                <a:gd name="T72" fmla="*/ 53 w 113"/>
                <a:gd name="T73" fmla="*/ 7 h 92"/>
                <a:gd name="T74" fmla="*/ 64 w 113"/>
                <a:gd name="T75" fmla="*/ 3 h 92"/>
                <a:gd name="T76" fmla="*/ 73 w 113"/>
                <a:gd name="T77" fmla="*/ 2 h 92"/>
                <a:gd name="T78" fmla="*/ 79 w 113"/>
                <a:gd name="T79" fmla="*/ 2 h 92"/>
                <a:gd name="T80" fmla="*/ 86 w 113"/>
                <a:gd name="T81" fmla="*/ 8 h 92"/>
                <a:gd name="T82" fmla="*/ 93 w 113"/>
                <a:gd name="T83" fmla="*/ 13 h 92"/>
                <a:gd name="T84" fmla="*/ 99 w 113"/>
                <a:gd name="T85" fmla="*/ 13 h 92"/>
                <a:gd name="T86" fmla="*/ 103 w 113"/>
                <a:gd name="T87" fmla="*/ 16 h 92"/>
                <a:gd name="T88" fmla="*/ 106 w 113"/>
                <a:gd name="T89" fmla="*/ 22 h 92"/>
                <a:gd name="T90" fmla="*/ 102 w 113"/>
                <a:gd name="T91" fmla="*/ 25 h 92"/>
                <a:gd name="T92" fmla="*/ 105 w 113"/>
                <a:gd name="T93" fmla="*/ 31 h 92"/>
                <a:gd name="T94" fmla="*/ 100 w 113"/>
                <a:gd name="T95" fmla="*/ 35 h 92"/>
                <a:gd name="T96" fmla="*/ 102 w 113"/>
                <a:gd name="T97" fmla="*/ 40 h 92"/>
                <a:gd name="T98" fmla="*/ 107 w 113"/>
                <a:gd name="T99" fmla="*/ 46 h 92"/>
                <a:gd name="T100" fmla="*/ 113 w 113"/>
                <a:gd name="T101" fmla="*/ 4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3" h="92">
                  <a:moveTo>
                    <a:pt x="113" y="49"/>
                  </a:moveTo>
                  <a:cubicBezTo>
                    <a:pt x="113" y="53"/>
                    <a:pt x="113" y="53"/>
                    <a:pt x="113" y="53"/>
                  </a:cubicBezTo>
                  <a:cubicBezTo>
                    <a:pt x="112" y="56"/>
                    <a:pt x="112" y="56"/>
                    <a:pt x="112" y="56"/>
                  </a:cubicBezTo>
                  <a:cubicBezTo>
                    <a:pt x="111" y="60"/>
                    <a:pt x="111" y="60"/>
                    <a:pt x="111" y="60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7" y="66"/>
                    <a:pt x="107" y="66"/>
                    <a:pt x="107" y="66"/>
                  </a:cubicBezTo>
                  <a:cubicBezTo>
                    <a:pt x="104" y="68"/>
                    <a:pt x="104" y="68"/>
                    <a:pt x="104" y="68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102" y="73"/>
                    <a:pt x="102" y="73"/>
                    <a:pt x="102" y="73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4" y="78"/>
                    <a:pt x="104" y="78"/>
                    <a:pt x="104" y="78"/>
                  </a:cubicBezTo>
                  <a:cubicBezTo>
                    <a:pt x="106" y="80"/>
                    <a:pt x="106" y="80"/>
                    <a:pt x="106" y="80"/>
                  </a:cubicBezTo>
                  <a:cubicBezTo>
                    <a:pt x="108" y="84"/>
                    <a:pt x="108" y="84"/>
                    <a:pt x="108" y="84"/>
                  </a:cubicBezTo>
                  <a:cubicBezTo>
                    <a:pt x="110" y="85"/>
                    <a:pt x="110" y="85"/>
                    <a:pt x="110" y="85"/>
                  </a:cubicBezTo>
                  <a:cubicBezTo>
                    <a:pt x="110" y="86"/>
                    <a:pt x="110" y="86"/>
                    <a:pt x="110" y="86"/>
                  </a:cubicBezTo>
                  <a:cubicBezTo>
                    <a:pt x="110" y="86"/>
                    <a:pt x="110" y="87"/>
                    <a:pt x="109" y="87"/>
                  </a:cubicBezTo>
                  <a:cubicBezTo>
                    <a:pt x="108" y="87"/>
                    <a:pt x="107" y="87"/>
                    <a:pt x="107" y="87"/>
                  </a:cubicBezTo>
                  <a:cubicBezTo>
                    <a:pt x="106" y="87"/>
                    <a:pt x="104" y="86"/>
                    <a:pt x="103" y="87"/>
                  </a:cubicBezTo>
                  <a:cubicBezTo>
                    <a:pt x="103" y="87"/>
                    <a:pt x="103" y="89"/>
                    <a:pt x="103" y="90"/>
                  </a:cubicBezTo>
                  <a:cubicBezTo>
                    <a:pt x="103" y="90"/>
                    <a:pt x="102" y="91"/>
                    <a:pt x="101" y="91"/>
                  </a:cubicBezTo>
                  <a:cubicBezTo>
                    <a:pt x="100" y="92"/>
                    <a:pt x="99" y="91"/>
                    <a:pt x="97" y="91"/>
                  </a:cubicBezTo>
                  <a:cubicBezTo>
                    <a:pt x="96" y="91"/>
                    <a:pt x="94" y="91"/>
                    <a:pt x="93" y="91"/>
                  </a:cubicBezTo>
                  <a:cubicBezTo>
                    <a:pt x="91" y="91"/>
                    <a:pt x="89" y="90"/>
                    <a:pt x="87" y="90"/>
                  </a:cubicBezTo>
                  <a:cubicBezTo>
                    <a:pt x="86" y="90"/>
                    <a:pt x="85" y="89"/>
                    <a:pt x="84" y="88"/>
                  </a:cubicBezTo>
                  <a:cubicBezTo>
                    <a:pt x="83" y="87"/>
                    <a:pt x="82" y="87"/>
                    <a:pt x="81" y="86"/>
                  </a:cubicBezTo>
                  <a:cubicBezTo>
                    <a:pt x="81" y="86"/>
                    <a:pt x="81" y="85"/>
                    <a:pt x="81" y="84"/>
                  </a:cubicBezTo>
                  <a:cubicBezTo>
                    <a:pt x="81" y="84"/>
                    <a:pt x="80" y="84"/>
                    <a:pt x="79" y="84"/>
                  </a:cubicBezTo>
                  <a:cubicBezTo>
                    <a:pt x="79" y="84"/>
                    <a:pt x="78" y="85"/>
                    <a:pt x="78" y="86"/>
                  </a:cubicBezTo>
                  <a:cubicBezTo>
                    <a:pt x="78" y="86"/>
                    <a:pt x="79" y="87"/>
                    <a:pt x="79" y="88"/>
                  </a:cubicBezTo>
                  <a:cubicBezTo>
                    <a:pt x="79" y="89"/>
                    <a:pt x="78" y="90"/>
                    <a:pt x="77" y="90"/>
                  </a:cubicBezTo>
                  <a:cubicBezTo>
                    <a:pt x="77" y="90"/>
                    <a:pt x="75" y="90"/>
                    <a:pt x="75" y="89"/>
                  </a:cubicBezTo>
                  <a:cubicBezTo>
                    <a:pt x="74" y="89"/>
                    <a:pt x="73" y="88"/>
                    <a:pt x="73" y="87"/>
                  </a:cubicBezTo>
                  <a:cubicBezTo>
                    <a:pt x="72" y="86"/>
                    <a:pt x="72" y="85"/>
                    <a:pt x="72" y="84"/>
                  </a:cubicBezTo>
                  <a:cubicBezTo>
                    <a:pt x="72" y="83"/>
                    <a:pt x="73" y="82"/>
                    <a:pt x="73" y="81"/>
                  </a:cubicBezTo>
                  <a:cubicBezTo>
                    <a:pt x="73" y="81"/>
                    <a:pt x="72" y="79"/>
                    <a:pt x="72" y="79"/>
                  </a:cubicBezTo>
                  <a:cubicBezTo>
                    <a:pt x="71" y="79"/>
                    <a:pt x="70" y="78"/>
                    <a:pt x="70" y="78"/>
                  </a:cubicBezTo>
                  <a:cubicBezTo>
                    <a:pt x="70" y="78"/>
                    <a:pt x="68" y="78"/>
                    <a:pt x="68" y="77"/>
                  </a:cubicBezTo>
                  <a:cubicBezTo>
                    <a:pt x="67" y="77"/>
                    <a:pt x="66" y="76"/>
                    <a:pt x="66" y="75"/>
                  </a:cubicBezTo>
                  <a:cubicBezTo>
                    <a:pt x="66" y="75"/>
                    <a:pt x="64" y="74"/>
                    <a:pt x="64" y="73"/>
                  </a:cubicBezTo>
                  <a:cubicBezTo>
                    <a:pt x="63" y="73"/>
                    <a:pt x="62" y="73"/>
                    <a:pt x="61" y="73"/>
                  </a:cubicBezTo>
                  <a:cubicBezTo>
                    <a:pt x="60" y="73"/>
                    <a:pt x="59" y="74"/>
                    <a:pt x="58" y="74"/>
                  </a:cubicBezTo>
                  <a:cubicBezTo>
                    <a:pt x="58" y="74"/>
                    <a:pt x="56" y="74"/>
                    <a:pt x="56" y="74"/>
                  </a:cubicBezTo>
                  <a:cubicBezTo>
                    <a:pt x="55" y="74"/>
                    <a:pt x="55" y="73"/>
                    <a:pt x="55" y="73"/>
                  </a:cubicBezTo>
                  <a:cubicBezTo>
                    <a:pt x="54" y="73"/>
                    <a:pt x="53" y="72"/>
                    <a:pt x="53" y="73"/>
                  </a:cubicBezTo>
                  <a:cubicBezTo>
                    <a:pt x="52" y="73"/>
                    <a:pt x="52" y="74"/>
                    <a:pt x="52" y="74"/>
                  </a:cubicBezTo>
                  <a:cubicBezTo>
                    <a:pt x="51" y="75"/>
                    <a:pt x="52" y="76"/>
                    <a:pt x="52" y="77"/>
                  </a:cubicBezTo>
                  <a:cubicBezTo>
                    <a:pt x="52" y="78"/>
                    <a:pt x="53" y="79"/>
                    <a:pt x="53" y="79"/>
                  </a:cubicBezTo>
                  <a:cubicBezTo>
                    <a:pt x="53" y="80"/>
                    <a:pt x="52" y="81"/>
                    <a:pt x="51" y="82"/>
                  </a:cubicBezTo>
                  <a:cubicBezTo>
                    <a:pt x="51" y="82"/>
                    <a:pt x="51" y="83"/>
                    <a:pt x="50" y="83"/>
                  </a:cubicBezTo>
                  <a:cubicBezTo>
                    <a:pt x="49" y="83"/>
                    <a:pt x="49" y="83"/>
                    <a:pt x="48" y="82"/>
                  </a:cubicBezTo>
                  <a:cubicBezTo>
                    <a:pt x="47" y="82"/>
                    <a:pt x="45" y="81"/>
                    <a:pt x="45" y="81"/>
                  </a:cubicBezTo>
                  <a:cubicBezTo>
                    <a:pt x="44" y="81"/>
                    <a:pt x="44" y="82"/>
                    <a:pt x="43" y="81"/>
                  </a:cubicBezTo>
                  <a:cubicBezTo>
                    <a:pt x="42" y="81"/>
                    <a:pt x="41" y="81"/>
                    <a:pt x="40" y="80"/>
                  </a:cubicBezTo>
                  <a:cubicBezTo>
                    <a:pt x="40" y="80"/>
                    <a:pt x="39" y="79"/>
                    <a:pt x="38" y="79"/>
                  </a:cubicBezTo>
                  <a:cubicBezTo>
                    <a:pt x="38" y="78"/>
                    <a:pt x="37" y="77"/>
                    <a:pt x="37" y="76"/>
                  </a:cubicBezTo>
                  <a:cubicBezTo>
                    <a:pt x="37" y="76"/>
                    <a:pt x="37" y="75"/>
                    <a:pt x="37" y="75"/>
                  </a:cubicBezTo>
                  <a:cubicBezTo>
                    <a:pt x="37" y="74"/>
                    <a:pt x="38" y="74"/>
                    <a:pt x="38" y="73"/>
                  </a:cubicBezTo>
                  <a:cubicBezTo>
                    <a:pt x="38" y="72"/>
                    <a:pt x="38" y="71"/>
                    <a:pt x="38" y="71"/>
                  </a:cubicBezTo>
                  <a:cubicBezTo>
                    <a:pt x="37" y="71"/>
                    <a:pt x="36" y="71"/>
                    <a:pt x="36" y="71"/>
                  </a:cubicBezTo>
                  <a:cubicBezTo>
                    <a:pt x="36" y="71"/>
                    <a:pt x="34" y="71"/>
                    <a:pt x="34" y="71"/>
                  </a:cubicBezTo>
                  <a:cubicBezTo>
                    <a:pt x="33" y="70"/>
                    <a:pt x="33" y="68"/>
                    <a:pt x="33" y="68"/>
                  </a:cubicBezTo>
                  <a:cubicBezTo>
                    <a:pt x="33" y="68"/>
                    <a:pt x="34" y="67"/>
                    <a:pt x="34" y="66"/>
                  </a:cubicBezTo>
                  <a:cubicBezTo>
                    <a:pt x="34" y="66"/>
                    <a:pt x="34" y="64"/>
                    <a:pt x="33" y="64"/>
                  </a:cubicBezTo>
                  <a:cubicBezTo>
                    <a:pt x="33" y="63"/>
                    <a:pt x="32" y="62"/>
                    <a:pt x="31" y="61"/>
                  </a:cubicBezTo>
                  <a:cubicBezTo>
                    <a:pt x="31" y="61"/>
                    <a:pt x="31" y="60"/>
                    <a:pt x="31" y="60"/>
                  </a:cubicBezTo>
                  <a:cubicBezTo>
                    <a:pt x="31" y="59"/>
                    <a:pt x="30" y="57"/>
                    <a:pt x="30" y="56"/>
                  </a:cubicBezTo>
                  <a:cubicBezTo>
                    <a:pt x="29" y="55"/>
                    <a:pt x="27" y="54"/>
                    <a:pt x="27" y="53"/>
                  </a:cubicBezTo>
                  <a:cubicBezTo>
                    <a:pt x="26" y="53"/>
                    <a:pt x="24" y="52"/>
                    <a:pt x="23" y="51"/>
                  </a:cubicBezTo>
                  <a:cubicBezTo>
                    <a:pt x="22" y="51"/>
                    <a:pt x="22" y="49"/>
                    <a:pt x="22" y="49"/>
                  </a:cubicBezTo>
                  <a:cubicBezTo>
                    <a:pt x="22" y="48"/>
                    <a:pt x="22" y="47"/>
                    <a:pt x="22" y="47"/>
                  </a:cubicBezTo>
                  <a:cubicBezTo>
                    <a:pt x="23" y="46"/>
                    <a:pt x="23" y="46"/>
                    <a:pt x="24" y="46"/>
                  </a:cubicBezTo>
                  <a:cubicBezTo>
                    <a:pt x="25" y="46"/>
                    <a:pt x="25" y="45"/>
                    <a:pt x="26" y="45"/>
                  </a:cubicBezTo>
                  <a:cubicBezTo>
                    <a:pt x="26" y="44"/>
                    <a:pt x="26" y="43"/>
                    <a:pt x="26" y="42"/>
                  </a:cubicBezTo>
                  <a:cubicBezTo>
                    <a:pt x="25" y="41"/>
                    <a:pt x="23" y="41"/>
                    <a:pt x="22" y="40"/>
                  </a:cubicBezTo>
                  <a:cubicBezTo>
                    <a:pt x="22" y="40"/>
                    <a:pt x="22" y="38"/>
                    <a:pt x="21" y="38"/>
                  </a:cubicBezTo>
                  <a:cubicBezTo>
                    <a:pt x="21" y="37"/>
                    <a:pt x="21" y="37"/>
                    <a:pt x="21" y="36"/>
                  </a:cubicBezTo>
                  <a:cubicBezTo>
                    <a:pt x="21" y="36"/>
                    <a:pt x="21" y="34"/>
                    <a:pt x="21" y="34"/>
                  </a:cubicBezTo>
                  <a:cubicBezTo>
                    <a:pt x="20" y="33"/>
                    <a:pt x="19" y="33"/>
                    <a:pt x="19" y="33"/>
                  </a:cubicBezTo>
                  <a:cubicBezTo>
                    <a:pt x="18" y="33"/>
                    <a:pt x="17" y="31"/>
                    <a:pt x="16" y="30"/>
                  </a:cubicBezTo>
                  <a:cubicBezTo>
                    <a:pt x="16" y="30"/>
                    <a:pt x="14" y="30"/>
                    <a:pt x="13" y="29"/>
                  </a:cubicBezTo>
                  <a:cubicBezTo>
                    <a:pt x="12" y="29"/>
                    <a:pt x="11" y="27"/>
                    <a:pt x="10" y="27"/>
                  </a:cubicBezTo>
                  <a:cubicBezTo>
                    <a:pt x="9" y="27"/>
                    <a:pt x="8" y="27"/>
                    <a:pt x="7" y="27"/>
                  </a:cubicBezTo>
                  <a:cubicBezTo>
                    <a:pt x="7" y="27"/>
                    <a:pt x="5" y="27"/>
                    <a:pt x="4" y="27"/>
                  </a:cubicBezTo>
                  <a:cubicBezTo>
                    <a:pt x="4" y="27"/>
                    <a:pt x="2" y="27"/>
                    <a:pt x="1" y="27"/>
                  </a:cubicBezTo>
                  <a:cubicBezTo>
                    <a:pt x="1" y="27"/>
                    <a:pt x="1" y="26"/>
                    <a:pt x="0" y="25"/>
                  </a:cubicBezTo>
                  <a:cubicBezTo>
                    <a:pt x="0" y="25"/>
                    <a:pt x="0" y="23"/>
                    <a:pt x="0" y="23"/>
                  </a:cubicBezTo>
                  <a:cubicBezTo>
                    <a:pt x="0" y="22"/>
                    <a:pt x="1" y="21"/>
                    <a:pt x="1" y="20"/>
                  </a:cubicBezTo>
                  <a:cubicBezTo>
                    <a:pt x="2" y="19"/>
                    <a:pt x="3" y="18"/>
                    <a:pt x="3" y="17"/>
                  </a:cubicBezTo>
                  <a:cubicBezTo>
                    <a:pt x="3" y="15"/>
                    <a:pt x="4" y="14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82" y="7"/>
                    <a:pt x="82" y="7"/>
                    <a:pt x="82" y="7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8" y="14"/>
                    <a:pt x="98" y="14"/>
                    <a:pt x="98" y="14"/>
                  </a:cubicBezTo>
                  <a:cubicBezTo>
                    <a:pt x="99" y="13"/>
                    <a:pt x="99" y="13"/>
                    <a:pt x="99" y="13"/>
                  </a:cubicBezTo>
                  <a:cubicBezTo>
                    <a:pt x="101" y="13"/>
                    <a:pt x="101" y="13"/>
                    <a:pt x="101" y="13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103" y="16"/>
                    <a:pt x="103" y="16"/>
                    <a:pt x="103" y="16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06" y="20"/>
                    <a:pt x="106" y="20"/>
                    <a:pt x="106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4" y="22"/>
                    <a:pt x="104" y="22"/>
                    <a:pt x="104" y="22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102" y="25"/>
                    <a:pt x="102" y="25"/>
                    <a:pt x="102" y="25"/>
                  </a:cubicBezTo>
                  <a:cubicBezTo>
                    <a:pt x="102" y="27"/>
                    <a:pt x="102" y="27"/>
                    <a:pt x="102" y="27"/>
                  </a:cubicBezTo>
                  <a:cubicBezTo>
                    <a:pt x="103" y="30"/>
                    <a:pt x="103" y="30"/>
                    <a:pt x="103" y="30"/>
                  </a:cubicBezTo>
                  <a:cubicBezTo>
                    <a:pt x="105" y="31"/>
                    <a:pt x="105" y="31"/>
                    <a:pt x="105" y="31"/>
                  </a:cubicBezTo>
                  <a:cubicBezTo>
                    <a:pt x="104" y="33"/>
                    <a:pt x="104" y="33"/>
                    <a:pt x="104" y="33"/>
                  </a:cubicBezTo>
                  <a:cubicBezTo>
                    <a:pt x="102" y="34"/>
                    <a:pt x="102" y="34"/>
                    <a:pt x="102" y="34"/>
                  </a:cubicBezTo>
                  <a:cubicBezTo>
                    <a:pt x="100" y="35"/>
                    <a:pt x="100" y="35"/>
                    <a:pt x="100" y="35"/>
                  </a:cubicBezTo>
                  <a:cubicBezTo>
                    <a:pt x="98" y="37"/>
                    <a:pt x="98" y="37"/>
                    <a:pt x="98" y="37"/>
                  </a:cubicBezTo>
                  <a:cubicBezTo>
                    <a:pt x="99" y="38"/>
                    <a:pt x="99" y="38"/>
                    <a:pt x="99" y="38"/>
                  </a:cubicBezTo>
                  <a:cubicBezTo>
                    <a:pt x="102" y="40"/>
                    <a:pt x="102" y="40"/>
                    <a:pt x="102" y="40"/>
                  </a:cubicBezTo>
                  <a:cubicBezTo>
                    <a:pt x="104" y="41"/>
                    <a:pt x="104" y="41"/>
                    <a:pt x="104" y="41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07" y="46"/>
                    <a:pt x="107" y="46"/>
                    <a:pt x="107" y="46"/>
                  </a:cubicBezTo>
                  <a:cubicBezTo>
                    <a:pt x="110" y="46"/>
                    <a:pt x="110" y="46"/>
                    <a:pt x="110" y="46"/>
                  </a:cubicBezTo>
                  <a:cubicBezTo>
                    <a:pt x="113" y="49"/>
                    <a:pt x="113" y="49"/>
                    <a:pt x="113" y="49"/>
                  </a:cubicBezTo>
                  <a:cubicBezTo>
                    <a:pt x="113" y="49"/>
                    <a:pt x="113" y="49"/>
                    <a:pt x="113" y="49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49"/>
            <p:cNvSpPr>
              <a:spLocks/>
            </p:cNvSpPr>
            <p:nvPr/>
          </p:nvSpPr>
          <p:spPr bwMode="auto">
            <a:xfrm>
              <a:off x="4296" y="2432"/>
              <a:ext cx="676" cy="880"/>
            </a:xfrm>
            <a:custGeom>
              <a:avLst/>
              <a:gdLst>
                <a:gd name="T0" fmla="*/ 249 w 254"/>
                <a:gd name="T1" fmla="*/ 251 h 331"/>
                <a:gd name="T2" fmla="*/ 248 w 254"/>
                <a:gd name="T3" fmla="*/ 262 h 331"/>
                <a:gd name="T4" fmla="*/ 252 w 254"/>
                <a:gd name="T5" fmla="*/ 267 h 331"/>
                <a:gd name="T6" fmla="*/ 245 w 254"/>
                <a:gd name="T7" fmla="*/ 283 h 331"/>
                <a:gd name="T8" fmla="*/ 238 w 254"/>
                <a:gd name="T9" fmla="*/ 301 h 331"/>
                <a:gd name="T10" fmla="*/ 226 w 254"/>
                <a:gd name="T11" fmla="*/ 327 h 331"/>
                <a:gd name="T12" fmla="*/ 206 w 254"/>
                <a:gd name="T13" fmla="*/ 326 h 331"/>
                <a:gd name="T14" fmla="*/ 186 w 254"/>
                <a:gd name="T15" fmla="*/ 316 h 331"/>
                <a:gd name="T16" fmla="*/ 170 w 254"/>
                <a:gd name="T17" fmla="*/ 316 h 331"/>
                <a:gd name="T18" fmla="*/ 149 w 254"/>
                <a:gd name="T19" fmla="*/ 309 h 331"/>
                <a:gd name="T20" fmla="*/ 138 w 254"/>
                <a:gd name="T21" fmla="*/ 294 h 331"/>
                <a:gd name="T22" fmla="*/ 120 w 254"/>
                <a:gd name="T23" fmla="*/ 284 h 331"/>
                <a:gd name="T24" fmla="*/ 131 w 254"/>
                <a:gd name="T25" fmla="*/ 260 h 331"/>
                <a:gd name="T26" fmla="*/ 118 w 254"/>
                <a:gd name="T27" fmla="*/ 246 h 331"/>
                <a:gd name="T28" fmla="*/ 123 w 254"/>
                <a:gd name="T29" fmla="*/ 233 h 331"/>
                <a:gd name="T30" fmla="*/ 116 w 254"/>
                <a:gd name="T31" fmla="*/ 225 h 331"/>
                <a:gd name="T32" fmla="*/ 98 w 254"/>
                <a:gd name="T33" fmla="*/ 213 h 331"/>
                <a:gd name="T34" fmla="*/ 76 w 254"/>
                <a:gd name="T35" fmla="*/ 216 h 331"/>
                <a:gd name="T36" fmla="*/ 55 w 254"/>
                <a:gd name="T37" fmla="*/ 226 h 331"/>
                <a:gd name="T38" fmla="*/ 43 w 254"/>
                <a:gd name="T39" fmla="*/ 227 h 331"/>
                <a:gd name="T40" fmla="*/ 22 w 254"/>
                <a:gd name="T41" fmla="*/ 216 h 331"/>
                <a:gd name="T42" fmla="*/ 40 w 254"/>
                <a:gd name="T43" fmla="*/ 194 h 331"/>
                <a:gd name="T44" fmla="*/ 26 w 254"/>
                <a:gd name="T45" fmla="*/ 175 h 331"/>
                <a:gd name="T46" fmla="*/ 9 w 254"/>
                <a:gd name="T47" fmla="*/ 160 h 331"/>
                <a:gd name="T48" fmla="*/ 1 w 254"/>
                <a:gd name="T49" fmla="*/ 126 h 331"/>
                <a:gd name="T50" fmla="*/ 11 w 254"/>
                <a:gd name="T51" fmla="*/ 107 h 331"/>
                <a:gd name="T52" fmla="*/ 31 w 254"/>
                <a:gd name="T53" fmla="*/ 95 h 331"/>
                <a:gd name="T54" fmla="*/ 36 w 254"/>
                <a:gd name="T55" fmla="*/ 85 h 331"/>
                <a:gd name="T56" fmla="*/ 50 w 254"/>
                <a:gd name="T57" fmla="*/ 87 h 331"/>
                <a:gd name="T58" fmla="*/ 61 w 254"/>
                <a:gd name="T59" fmla="*/ 89 h 331"/>
                <a:gd name="T60" fmla="*/ 74 w 254"/>
                <a:gd name="T61" fmla="*/ 90 h 331"/>
                <a:gd name="T62" fmla="*/ 72 w 254"/>
                <a:gd name="T63" fmla="*/ 75 h 331"/>
                <a:gd name="T64" fmla="*/ 81 w 254"/>
                <a:gd name="T65" fmla="*/ 75 h 331"/>
                <a:gd name="T66" fmla="*/ 87 w 254"/>
                <a:gd name="T67" fmla="*/ 64 h 331"/>
                <a:gd name="T68" fmla="*/ 97 w 254"/>
                <a:gd name="T69" fmla="*/ 57 h 331"/>
                <a:gd name="T70" fmla="*/ 111 w 254"/>
                <a:gd name="T71" fmla="*/ 51 h 331"/>
                <a:gd name="T72" fmla="*/ 123 w 254"/>
                <a:gd name="T73" fmla="*/ 46 h 331"/>
                <a:gd name="T74" fmla="*/ 139 w 254"/>
                <a:gd name="T75" fmla="*/ 42 h 331"/>
                <a:gd name="T76" fmla="*/ 153 w 254"/>
                <a:gd name="T77" fmla="*/ 33 h 331"/>
                <a:gd name="T78" fmla="*/ 167 w 254"/>
                <a:gd name="T79" fmla="*/ 28 h 331"/>
                <a:gd name="T80" fmla="*/ 174 w 254"/>
                <a:gd name="T81" fmla="*/ 18 h 331"/>
                <a:gd name="T82" fmla="*/ 182 w 254"/>
                <a:gd name="T83" fmla="*/ 11 h 331"/>
                <a:gd name="T84" fmla="*/ 191 w 254"/>
                <a:gd name="T85" fmla="*/ 2 h 331"/>
                <a:gd name="T86" fmla="*/ 198 w 254"/>
                <a:gd name="T87" fmla="*/ 14 h 331"/>
                <a:gd name="T88" fmla="*/ 205 w 254"/>
                <a:gd name="T89" fmla="*/ 28 h 331"/>
                <a:gd name="T90" fmla="*/ 220 w 254"/>
                <a:gd name="T91" fmla="*/ 41 h 331"/>
                <a:gd name="T92" fmla="*/ 223 w 254"/>
                <a:gd name="T93" fmla="*/ 59 h 331"/>
                <a:gd name="T94" fmla="*/ 210 w 254"/>
                <a:gd name="T95" fmla="*/ 64 h 331"/>
                <a:gd name="T96" fmla="*/ 204 w 254"/>
                <a:gd name="T97" fmla="*/ 83 h 331"/>
                <a:gd name="T98" fmla="*/ 217 w 254"/>
                <a:gd name="T99" fmla="*/ 103 h 331"/>
                <a:gd name="T100" fmla="*/ 208 w 254"/>
                <a:gd name="T101" fmla="*/ 114 h 331"/>
                <a:gd name="T102" fmla="*/ 197 w 254"/>
                <a:gd name="T103" fmla="*/ 120 h 331"/>
                <a:gd name="T104" fmla="*/ 197 w 254"/>
                <a:gd name="T105" fmla="*/ 138 h 331"/>
                <a:gd name="T106" fmla="*/ 180 w 254"/>
                <a:gd name="T107" fmla="*/ 145 h 331"/>
                <a:gd name="T108" fmla="*/ 193 w 254"/>
                <a:gd name="T109" fmla="*/ 160 h 331"/>
                <a:gd name="T110" fmla="*/ 222 w 254"/>
                <a:gd name="T111" fmla="*/ 152 h 331"/>
                <a:gd name="T112" fmla="*/ 241 w 254"/>
                <a:gd name="T113" fmla="*/ 170 h 331"/>
                <a:gd name="T114" fmla="*/ 243 w 254"/>
                <a:gd name="T115" fmla="*/ 189 h 331"/>
                <a:gd name="T116" fmla="*/ 247 w 254"/>
                <a:gd name="T117" fmla="*/ 205 h 331"/>
                <a:gd name="T118" fmla="*/ 244 w 254"/>
                <a:gd name="T119" fmla="*/ 223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4" h="331">
                  <a:moveTo>
                    <a:pt x="246" y="229"/>
                  </a:moveTo>
                  <a:cubicBezTo>
                    <a:pt x="247" y="231"/>
                    <a:pt x="247" y="231"/>
                    <a:pt x="247" y="231"/>
                  </a:cubicBezTo>
                  <a:cubicBezTo>
                    <a:pt x="247" y="235"/>
                    <a:pt x="247" y="235"/>
                    <a:pt x="247" y="235"/>
                  </a:cubicBezTo>
                  <a:cubicBezTo>
                    <a:pt x="248" y="240"/>
                    <a:pt x="248" y="240"/>
                    <a:pt x="248" y="240"/>
                  </a:cubicBezTo>
                  <a:cubicBezTo>
                    <a:pt x="249" y="244"/>
                    <a:pt x="249" y="244"/>
                    <a:pt x="249" y="244"/>
                  </a:cubicBezTo>
                  <a:cubicBezTo>
                    <a:pt x="249" y="247"/>
                    <a:pt x="249" y="247"/>
                    <a:pt x="249" y="247"/>
                  </a:cubicBezTo>
                  <a:cubicBezTo>
                    <a:pt x="248" y="250"/>
                    <a:pt x="248" y="250"/>
                    <a:pt x="248" y="250"/>
                  </a:cubicBezTo>
                  <a:cubicBezTo>
                    <a:pt x="249" y="251"/>
                    <a:pt x="249" y="251"/>
                    <a:pt x="249" y="251"/>
                  </a:cubicBezTo>
                  <a:cubicBezTo>
                    <a:pt x="251" y="251"/>
                    <a:pt x="251" y="251"/>
                    <a:pt x="251" y="251"/>
                  </a:cubicBezTo>
                  <a:cubicBezTo>
                    <a:pt x="252" y="252"/>
                    <a:pt x="252" y="252"/>
                    <a:pt x="252" y="252"/>
                  </a:cubicBezTo>
                  <a:cubicBezTo>
                    <a:pt x="253" y="254"/>
                    <a:pt x="253" y="254"/>
                    <a:pt x="253" y="254"/>
                  </a:cubicBezTo>
                  <a:cubicBezTo>
                    <a:pt x="254" y="257"/>
                    <a:pt x="254" y="257"/>
                    <a:pt x="254" y="257"/>
                  </a:cubicBezTo>
                  <a:cubicBezTo>
                    <a:pt x="253" y="259"/>
                    <a:pt x="253" y="259"/>
                    <a:pt x="253" y="259"/>
                  </a:cubicBezTo>
                  <a:cubicBezTo>
                    <a:pt x="250" y="260"/>
                    <a:pt x="250" y="260"/>
                    <a:pt x="250" y="260"/>
                  </a:cubicBezTo>
                  <a:cubicBezTo>
                    <a:pt x="249" y="261"/>
                    <a:pt x="249" y="261"/>
                    <a:pt x="249" y="261"/>
                  </a:cubicBezTo>
                  <a:cubicBezTo>
                    <a:pt x="248" y="262"/>
                    <a:pt x="248" y="262"/>
                    <a:pt x="248" y="262"/>
                  </a:cubicBezTo>
                  <a:cubicBezTo>
                    <a:pt x="247" y="264"/>
                    <a:pt x="247" y="264"/>
                    <a:pt x="247" y="264"/>
                  </a:cubicBezTo>
                  <a:cubicBezTo>
                    <a:pt x="248" y="266"/>
                    <a:pt x="248" y="266"/>
                    <a:pt x="248" y="266"/>
                  </a:cubicBezTo>
                  <a:cubicBezTo>
                    <a:pt x="249" y="264"/>
                    <a:pt x="249" y="264"/>
                    <a:pt x="249" y="264"/>
                  </a:cubicBezTo>
                  <a:cubicBezTo>
                    <a:pt x="250" y="264"/>
                    <a:pt x="250" y="264"/>
                    <a:pt x="250" y="264"/>
                  </a:cubicBezTo>
                  <a:cubicBezTo>
                    <a:pt x="251" y="263"/>
                    <a:pt x="251" y="263"/>
                    <a:pt x="251" y="263"/>
                  </a:cubicBezTo>
                  <a:cubicBezTo>
                    <a:pt x="252" y="263"/>
                    <a:pt x="252" y="263"/>
                    <a:pt x="252" y="263"/>
                  </a:cubicBezTo>
                  <a:cubicBezTo>
                    <a:pt x="253" y="265"/>
                    <a:pt x="253" y="265"/>
                    <a:pt x="253" y="265"/>
                  </a:cubicBezTo>
                  <a:cubicBezTo>
                    <a:pt x="252" y="267"/>
                    <a:pt x="252" y="267"/>
                    <a:pt x="252" y="267"/>
                  </a:cubicBezTo>
                  <a:cubicBezTo>
                    <a:pt x="250" y="269"/>
                    <a:pt x="250" y="269"/>
                    <a:pt x="250" y="269"/>
                  </a:cubicBezTo>
                  <a:cubicBezTo>
                    <a:pt x="249" y="271"/>
                    <a:pt x="249" y="271"/>
                    <a:pt x="249" y="271"/>
                  </a:cubicBezTo>
                  <a:cubicBezTo>
                    <a:pt x="249" y="274"/>
                    <a:pt x="249" y="274"/>
                    <a:pt x="249" y="274"/>
                  </a:cubicBezTo>
                  <a:cubicBezTo>
                    <a:pt x="251" y="275"/>
                    <a:pt x="251" y="275"/>
                    <a:pt x="251" y="275"/>
                  </a:cubicBezTo>
                  <a:cubicBezTo>
                    <a:pt x="252" y="278"/>
                    <a:pt x="252" y="278"/>
                    <a:pt x="252" y="278"/>
                  </a:cubicBezTo>
                  <a:cubicBezTo>
                    <a:pt x="250" y="281"/>
                    <a:pt x="250" y="281"/>
                    <a:pt x="250" y="281"/>
                  </a:cubicBezTo>
                  <a:cubicBezTo>
                    <a:pt x="247" y="282"/>
                    <a:pt x="247" y="282"/>
                    <a:pt x="247" y="282"/>
                  </a:cubicBezTo>
                  <a:cubicBezTo>
                    <a:pt x="245" y="283"/>
                    <a:pt x="245" y="283"/>
                    <a:pt x="245" y="283"/>
                  </a:cubicBezTo>
                  <a:cubicBezTo>
                    <a:pt x="243" y="286"/>
                    <a:pt x="243" y="286"/>
                    <a:pt x="243" y="286"/>
                  </a:cubicBezTo>
                  <a:cubicBezTo>
                    <a:pt x="241" y="287"/>
                    <a:pt x="241" y="287"/>
                    <a:pt x="241" y="287"/>
                  </a:cubicBezTo>
                  <a:cubicBezTo>
                    <a:pt x="241" y="289"/>
                    <a:pt x="241" y="289"/>
                    <a:pt x="241" y="289"/>
                  </a:cubicBezTo>
                  <a:cubicBezTo>
                    <a:pt x="242" y="290"/>
                    <a:pt x="242" y="290"/>
                    <a:pt x="242" y="290"/>
                  </a:cubicBezTo>
                  <a:cubicBezTo>
                    <a:pt x="242" y="292"/>
                    <a:pt x="242" y="292"/>
                    <a:pt x="242" y="292"/>
                  </a:cubicBezTo>
                  <a:cubicBezTo>
                    <a:pt x="239" y="294"/>
                    <a:pt x="239" y="294"/>
                    <a:pt x="239" y="294"/>
                  </a:cubicBezTo>
                  <a:cubicBezTo>
                    <a:pt x="238" y="299"/>
                    <a:pt x="238" y="299"/>
                    <a:pt x="238" y="299"/>
                  </a:cubicBezTo>
                  <a:cubicBezTo>
                    <a:pt x="238" y="301"/>
                    <a:pt x="238" y="301"/>
                    <a:pt x="238" y="301"/>
                  </a:cubicBezTo>
                  <a:cubicBezTo>
                    <a:pt x="237" y="304"/>
                    <a:pt x="237" y="304"/>
                    <a:pt x="237" y="304"/>
                  </a:cubicBezTo>
                  <a:cubicBezTo>
                    <a:pt x="238" y="307"/>
                    <a:pt x="238" y="307"/>
                    <a:pt x="238" y="307"/>
                  </a:cubicBezTo>
                  <a:cubicBezTo>
                    <a:pt x="237" y="311"/>
                    <a:pt x="237" y="311"/>
                    <a:pt x="237" y="311"/>
                  </a:cubicBezTo>
                  <a:cubicBezTo>
                    <a:pt x="234" y="312"/>
                    <a:pt x="234" y="312"/>
                    <a:pt x="234" y="312"/>
                  </a:cubicBezTo>
                  <a:cubicBezTo>
                    <a:pt x="231" y="315"/>
                    <a:pt x="231" y="315"/>
                    <a:pt x="231" y="315"/>
                  </a:cubicBezTo>
                  <a:cubicBezTo>
                    <a:pt x="230" y="319"/>
                    <a:pt x="230" y="319"/>
                    <a:pt x="230" y="319"/>
                  </a:cubicBezTo>
                  <a:cubicBezTo>
                    <a:pt x="230" y="323"/>
                    <a:pt x="230" y="323"/>
                    <a:pt x="230" y="323"/>
                  </a:cubicBezTo>
                  <a:cubicBezTo>
                    <a:pt x="226" y="327"/>
                    <a:pt x="226" y="327"/>
                    <a:pt x="226" y="327"/>
                  </a:cubicBezTo>
                  <a:cubicBezTo>
                    <a:pt x="223" y="330"/>
                    <a:pt x="223" y="330"/>
                    <a:pt x="223" y="330"/>
                  </a:cubicBezTo>
                  <a:cubicBezTo>
                    <a:pt x="222" y="331"/>
                    <a:pt x="222" y="331"/>
                    <a:pt x="222" y="331"/>
                  </a:cubicBezTo>
                  <a:cubicBezTo>
                    <a:pt x="222" y="331"/>
                    <a:pt x="222" y="331"/>
                    <a:pt x="222" y="331"/>
                  </a:cubicBezTo>
                  <a:cubicBezTo>
                    <a:pt x="222" y="330"/>
                    <a:pt x="221" y="331"/>
                    <a:pt x="221" y="331"/>
                  </a:cubicBezTo>
                  <a:cubicBezTo>
                    <a:pt x="220" y="331"/>
                    <a:pt x="220" y="331"/>
                    <a:pt x="219" y="330"/>
                  </a:cubicBezTo>
                  <a:cubicBezTo>
                    <a:pt x="218" y="330"/>
                    <a:pt x="216" y="329"/>
                    <a:pt x="216" y="329"/>
                  </a:cubicBezTo>
                  <a:cubicBezTo>
                    <a:pt x="215" y="329"/>
                    <a:pt x="213" y="329"/>
                    <a:pt x="212" y="329"/>
                  </a:cubicBezTo>
                  <a:cubicBezTo>
                    <a:pt x="211" y="329"/>
                    <a:pt x="208" y="327"/>
                    <a:pt x="206" y="326"/>
                  </a:cubicBezTo>
                  <a:cubicBezTo>
                    <a:pt x="205" y="326"/>
                    <a:pt x="204" y="325"/>
                    <a:pt x="203" y="324"/>
                  </a:cubicBezTo>
                  <a:cubicBezTo>
                    <a:pt x="202" y="323"/>
                    <a:pt x="201" y="322"/>
                    <a:pt x="200" y="322"/>
                  </a:cubicBezTo>
                  <a:cubicBezTo>
                    <a:pt x="200" y="321"/>
                    <a:pt x="198" y="320"/>
                    <a:pt x="197" y="320"/>
                  </a:cubicBezTo>
                  <a:cubicBezTo>
                    <a:pt x="197" y="320"/>
                    <a:pt x="195" y="320"/>
                    <a:pt x="195" y="320"/>
                  </a:cubicBezTo>
                  <a:cubicBezTo>
                    <a:pt x="194" y="320"/>
                    <a:pt x="193" y="319"/>
                    <a:pt x="193" y="319"/>
                  </a:cubicBezTo>
                  <a:cubicBezTo>
                    <a:pt x="192" y="319"/>
                    <a:pt x="191" y="318"/>
                    <a:pt x="191" y="318"/>
                  </a:cubicBezTo>
                  <a:cubicBezTo>
                    <a:pt x="191" y="317"/>
                    <a:pt x="189" y="316"/>
                    <a:pt x="189" y="316"/>
                  </a:cubicBezTo>
                  <a:cubicBezTo>
                    <a:pt x="188" y="316"/>
                    <a:pt x="187" y="316"/>
                    <a:pt x="186" y="316"/>
                  </a:cubicBezTo>
                  <a:cubicBezTo>
                    <a:pt x="186" y="316"/>
                    <a:pt x="184" y="316"/>
                    <a:pt x="184" y="317"/>
                  </a:cubicBezTo>
                  <a:cubicBezTo>
                    <a:pt x="183" y="318"/>
                    <a:pt x="183" y="319"/>
                    <a:pt x="182" y="319"/>
                  </a:cubicBezTo>
                  <a:cubicBezTo>
                    <a:pt x="182" y="319"/>
                    <a:pt x="181" y="320"/>
                    <a:pt x="180" y="320"/>
                  </a:cubicBezTo>
                  <a:cubicBezTo>
                    <a:pt x="180" y="320"/>
                    <a:pt x="179" y="319"/>
                    <a:pt x="178" y="319"/>
                  </a:cubicBezTo>
                  <a:cubicBezTo>
                    <a:pt x="178" y="319"/>
                    <a:pt x="176" y="317"/>
                    <a:pt x="176" y="316"/>
                  </a:cubicBezTo>
                  <a:cubicBezTo>
                    <a:pt x="176" y="316"/>
                    <a:pt x="175" y="315"/>
                    <a:pt x="175" y="314"/>
                  </a:cubicBezTo>
                  <a:cubicBezTo>
                    <a:pt x="174" y="314"/>
                    <a:pt x="172" y="314"/>
                    <a:pt x="172" y="314"/>
                  </a:cubicBezTo>
                  <a:cubicBezTo>
                    <a:pt x="171" y="315"/>
                    <a:pt x="171" y="316"/>
                    <a:pt x="170" y="316"/>
                  </a:cubicBezTo>
                  <a:cubicBezTo>
                    <a:pt x="169" y="316"/>
                    <a:pt x="168" y="317"/>
                    <a:pt x="168" y="317"/>
                  </a:cubicBezTo>
                  <a:cubicBezTo>
                    <a:pt x="167" y="317"/>
                    <a:pt x="166" y="316"/>
                    <a:pt x="165" y="316"/>
                  </a:cubicBezTo>
                  <a:cubicBezTo>
                    <a:pt x="164" y="316"/>
                    <a:pt x="163" y="316"/>
                    <a:pt x="162" y="316"/>
                  </a:cubicBezTo>
                  <a:cubicBezTo>
                    <a:pt x="161" y="316"/>
                    <a:pt x="159" y="316"/>
                    <a:pt x="158" y="315"/>
                  </a:cubicBezTo>
                  <a:cubicBezTo>
                    <a:pt x="158" y="315"/>
                    <a:pt x="156" y="315"/>
                    <a:pt x="156" y="314"/>
                  </a:cubicBezTo>
                  <a:cubicBezTo>
                    <a:pt x="156" y="314"/>
                    <a:pt x="156" y="312"/>
                    <a:pt x="155" y="312"/>
                  </a:cubicBezTo>
                  <a:cubicBezTo>
                    <a:pt x="154" y="311"/>
                    <a:pt x="153" y="311"/>
                    <a:pt x="152" y="311"/>
                  </a:cubicBezTo>
                  <a:cubicBezTo>
                    <a:pt x="151" y="310"/>
                    <a:pt x="149" y="309"/>
                    <a:pt x="149" y="309"/>
                  </a:cubicBezTo>
                  <a:cubicBezTo>
                    <a:pt x="148" y="309"/>
                    <a:pt x="146" y="309"/>
                    <a:pt x="146" y="308"/>
                  </a:cubicBezTo>
                  <a:cubicBezTo>
                    <a:pt x="145" y="308"/>
                    <a:pt x="144" y="307"/>
                    <a:pt x="144" y="307"/>
                  </a:cubicBezTo>
                  <a:cubicBezTo>
                    <a:pt x="143" y="306"/>
                    <a:pt x="143" y="304"/>
                    <a:pt x="143" y="303"/>
                  </a:cubicBezTo>
                  <a:cubicBezTo>
                    <a:pt x="143" y="303"/>
                    <a:pt x="142" y="302"/>
                    <a:pt x="141" y="301"/>
                  </a:cubicBezTo>
                  <a:cubicBezTo>
                    <a:pt x="141" y="301"/>
                    <a:pt x="141" y="300"/>
                    <a:pt x="141" y="299"/>
                  </a:cubicBezTo>
                  <a:cubicBezTo>
                    <a:pt x="141" y="299"/>
                    <a:pt x="141" y="297"/>
                    <a:pt x="141" y="297"/>
                  </a:cubicBezTo>
                  <a:cubicBezTo>
                    <a:pt x="141" y="296"/>
                    <a:pt x="140" y="296"/>
                    <a:pt x="139" y="296"/>
                  </a:cubicBezTo>
                  <a:cubicBezTo>
                    <a:pt x="139" y="296"/>
                    <a:pt x="138" y="294"/>
                    <a:pt x="138" y="294"/>
                  </a:cubicBezTo>
                  <a:cubicBezTo>
                    <a:pt x="136" y="293"/>
                    <a:pt x="134" y="293"/>
                    <a:pt x="134" y="293"/>
                  </a:cubicBezTo>
                  <a:cubicBezTo>
                    <a:pt x="132" y="293"/>
                    <a:pt x="130" y="293"/>
                    <a:pt x="129" y="294"/>
                  </a:cubicBezTo>
                  <a:cubicBezTo>
                    <a:pt x="128" y="294"/>
                    <a:pt x="128" y="296"/>
                    <a:pt x="128" y="296"/>
                  </a:cubicBezTo>
                  <a:cubicBezTo>
                    <a:pt x="126" y="295"/>
                    <a:pt x="126" y="295"/>
                    <a:pt x="126" y="295"/>
                  </a:cubicBezTo>
                  <a:cubicBezTo>
                    <a:pt x="124" y="291"/>
                    <a:pt x="124" y="291"/>
                    <a:pt x="124" y="291"/>
                  </a:cubicBezTo>
                  <a:cubicBezTo>
                    <a:pt x="122" y="289"/>
                    <a:pt x="122" y="289"/>
                    <a:pt x="122" y="289"/>
                  </a:cubicBezTo>
                  <a:cubicBezTo>
                    <a:pt x="120" y="288"/>
                    <a:pt x="120" y="288"/>
                    <a:pt x="120" y="288"/>
                  </a:cubicBezTo>
                  <a:cubicBezTo>
                    <a:pt x="120" y="284"/>
                    <a:pt x="120" y="284"/>
                    <a:pt x="120" y="284"/>
                  </a:cubicBezTo>
                  <a:cubicBezTo>
                    <a:pt x="120" y="282"/>
                    <a:pt x="120" y="282"/>
                    <a:pt x="120" y="282"/>
                  </a:cubicBezTo>
                  <a:cubicBezTo>
                    <a:pt x="122" y="279"/>
                    <a:pt x="122" y="279"/>
                    <a:pt x="122" y="279"/>
                  </a:cubicBezTo>
                  <a:cubicBezTo>
                    <a:pt x="125" y="277"/>
                    <a:pt x="125" y="277"/>
                    <a:pt x="125" y="277"/>
                  </a:cubicBezTo>
                  <a:cubicBezTo>
                    <a:pt x="127" y="275"/>
                    <a:pt x="127" y="275"/>
                    <a:pt x="127" y="275"/>
                  </a:cubicBezTo>
                  <a:cubicBezTo>
                    <a:pt x="129" y="271"/>
                    <a:pt x="129" y="271"/>
                    <a:pt x="129" y="271"/>
                  </a:cubicBezTo>
                  <a:cubicBezTo>
                    <a:pt x="130" y="267"/>
                    <a:pt x="130" y="267"/>
                    <a:pt x="130" y="267"/>
                  </a:cubicBezTo>
                  <a:cubicBezTo>
                    <a:pt x="131" y="264"/>
                    <a:pt x="131" y="264"/>
                    <a:pt x="131" y="264"/>
                  </a:cubicBezTo>
                  <a:cubicBezTo>
                    <a:pt x="131" y="260"/>
                    <a:pt x="131" y="260"/>
                    <a:pt x="131" y="260"/>
                  </a:cubicBezTo>
                  <a:cubicBezTo>
                    <a:pt x="128" y="257"/>
                    <a:pt x="128" y="257"/>
                    <a:pt x="128" y="257"/>
                  </a:cubicBezTo>
                  <a:cubicBezTo>
                    <a:pt x="125" y="257"/>
                    <a:pt x="125" y="257"/>
                    <a:pt x="125" y="257"/>
                  </a:cubicBezTo>
                  <a:cubicBezTo>
                    <a:pt x="122" y="255"/>
                    <a:pt x="122" y="255"/>
                    <a:pt x="122" y="255"/>
                  </a:cubicBezTo>
                  <a:cubicBezTo>
                    <a:pt x="122" y="252"/>
                    <a:pt x="122" y="252"/>
                    <a:pt x="122" y="252"/>
                  </a:cubicBezTo>
                  <a:cubicBezTo>
                    <a:pt x="120" y="251"/>
                    <a:pt x="120" y="251"/>
                    <a:pt x="120" y="251"/>
                  </a:cubicBezTo>
                  <a:cubicBezTo>
                    <a:pt x="117" y="249"/>
                    <a:pt x="117" y="249"/>
                    <a:pt x="117" y="249"/>
                  </a:cubicBezTo>
                  <a:cubicBezTo>
                    <a:pt x="116" y="248"/>
                    <a:pt x="116" y="248"/>
                    <a:pt x="116" y="248"/>
                  </a:cubicBezTo>
                  <a:cubicBezTo>
                    <a:pt x="118" y="246"/>
                    <a:pt x="118" y="246"/>
                    <a:pt x="118" y="246"/>
                  </a:cubicBezTo>
                  <a:cubicBezTo>
                    <a:pt x="120" y="245"/>
                    <a:pt x="120" y="245"/>
                    <a:pt x="120" y="245"/>
                  </a:cubicBezTo>
                  <a:cubicBezTo>
                    <a:pt x="122" y="244"/>
                    <a:pt x="122" y="244"/>
                    <a:pt x="122" y="244"/>
                  </a:cubicBezTo>
                  <a:cubicBezTo>
                    <a:pt x="123" y="242"/>
                    <a:pt x="123" y="242"/>
                    <a:pt x="123" y="242"/>
                  </a:cubicBezTo>
                  <a:cubicBezTo>
                    <a:pt x="121" y="241"/>
                    <a:pt x="121" y="241"/>
                    <a:pt x="121" y="241"/>
                  </a:cubicBezTo>
                  <a:cubicBezTo>
                    <a:pt x="120" y="238"/>
                    <a:pt x="120" y="238"/>
                    <a:pt x="120" y="238"/>
                  </a:cubicBezTo>
                  <a:cubicBezTo>
                    <a:pt x="120" y="236"/>
                    <a:pt x="120" y="236"/>
                    <a:pt x="120" y="236"/>
                  </a:cubicBezTo>
                  <a:cubicBezTo>
                    <a:pt x="121" y="233"/>
                    <a:pt x="121" y="233"/>
                    <a:pt x="121" y="233"/>
                  </a:cubicBezTo>
                  <a:cubicBezTo>
                    <a:pt x="123" y="233"/>
                    <a:pt x="123" y="233"/>
                    <a:pt x="123" y="233"/>
                  </a:cubicBezTo>
                  <a:cubicBezTo>
                    <a:pt x="124" y="233"/>
                    <a:pt x="124" y="233"/>
                    <a:pt x="124" y="233"/>
                  </a:cubicBezTo>
                  <a:cubicBezTo>
                    <a:pt x="124" y="231"/>
                    <a:pt x="124" y="231"/>
                    <a:pt x="124" y="231"/>
                  </a:cubicBezTo>
                  <a:cubicBezTo>
                    <a:pt x="122" y="229"/>
                    <a:pt x="122" y="229"/>
                    <a:pt x="122" y="229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0" y="226"/>
                    <a:pt x="120" y="226"/>
                    <a:pt x="120" y="226"/>
                  </a:cubicBezTo>
                  <a:cubicBezTo>
                    <a:pt x="119" y="224"/>
                    <a:pt x="119" y="224"/>
                    <a:pt x="119" y="224"/>
                  </a:cubicBezTo>
                  <a:cubicBezTo>
                    <a:pt x="117" y="224"/>
                    <a:pt x="117" y="224"/>
                    <a:pt x="117" y="224"/>
                  </a:cubicBezTo>
                  <a:cubicBezTo>
                    <a:pt x="116" y="225"/>
                    <a:pt x="116" y="225"/>
                    <a:pt x="116" y="225"/>
                  </a:cubicBezTo>
                  <a:cubicBezTo>
                    <a:pt x="114" y="225"/>
                    <a:pt x="114" y="225"/>
                    <a:pt x="114" y="225"/>
                  </a:cubicBezTo>
                  <a:cubicBezTo>
                    <a:pt x="111" y="224"/>
                    <a:pt x="111" y="224"/>
                    <a:pt x="111" y="224"/>
                  </a:cubicBezTo>
                  <a:cubicBezTo>
                    <a:pt x="109" y="221"/>
                    <a:pt x="109" y="221"/>
                    <a:pt x="109" y="221"/>
                  </a:cubicBezTo>
                  <a:cubicBezTo>
                    <a:pt x="106" y="219"/>
                    <a:pt x="106" y="219"/>
                    <a:pt x="106" y="219"/>
                  </a:cubicBezTo>
                  <a:cubicBezTo>
                    <a:pt x="104" y="219"/>
                    <a:pt x="104" y="219"/>
                    <a:pt x="104" y="219"/>
                  </a:cubicBezTo>
                  <a:cubicBezTo>
                    <a:pt x="101" y="218"/>
                    <a:pt x="101" y="218"/>
                    <a:pt x="101" y="218"/>
                  </a:cubicBezTo>
                  <a:cubicBezTo>
                    <a:pt x="99" y="215"/>
                    <a:pt x="99" y="215"/>
                    <a:pt x="99" y="215"/>
                  </a:cubicBezTo>
                  <a:cubicBezTo>
                    <a:pt x="98" y="213"/>
                    <a:pt x="98" y="213"/>
                    <a:pt x="98" y="213"/>
                  </a:cubicBezTo>
                  <a:cubicBezTo>
                    <a:pt x="95" y="212"/>
                    <a:pt x="95" y="212"/>
                    <a:pt x="95" y="212"/>
                  </a:cubicBezTo>
                  <a:cubicBezTo>
                    <a:pt x="93" y="214"/>
                    <a:pt x="93" y="214"/>
                    <a:pt x="93" y="214"/>
                  </a:cubicBezTo>
                  <a:cubicBezTo>
                    <a:pt x="91" y="213"/>
                    <a:pt x="91" y="213"/>
                    <a:pt x="91" y="213"/>
                  </a:cubicBezTo>
                  <a:cubicBezTo>
                    <a:pt x="88" y="212"/>
                    <a:pt x="88" y="212"/>
                    <a:pt x="88" y="212"/>
                  </a:cubicBezTo>
                  <a:cubicBezTo>
                    <a:pt x="84" y="211"/>
                    <a:pt x="84" y="211"/>
                    <a:pt x="84" y="211"/>
                  </a:cubicBezTo>
                  <a:cubicBezTo>
                    <a:pt x="83" y="214"/>
                    <a:pt x="83" y="214"/>
                    <a:pt x="83" y="214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68" y="221"/>
                    <a:pt x="68" y="221"/>
                    <a:pt x="68" y="221"/>
                  </a:cubicBezTo>
                  <a:cubicBezTo>
                    <a:pt x="64" y="223"/>
                    <a:pt x="64" y="223"/>
                    <a:pt x="64" y="223"/>
                  </a:cubicBezTo>
                  <a:cubicBezTo>
                    <a:pt x="62" y="223"/>
                    <a:pt x="62" y="223"/>
                    <a:pt x="62" y="223"/>
                  </a:cubicBezTo>
                  <a:cubicBezTo>
                    <a:pt x="60" y="224"/>
                    <a:pt x="60" y="224"/>
                    <a:pt x="60" y="224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8" y="227"/>
                    <a:pt x="58" y="227"/>
                    <a:pt x="58" y="227"/>
                  </a:cubicBezTo>
                  <a:cubicBezTo>
                    <a:pt x="55" y="226"/>
                    <a:pt x="55" y="226"/>
                    <a:pt x="55" y="226"/>
                  </a:cubicBezTo>
                  <a:cubicBezTo>
                    <a:pt x="54" y="225"/>
                    <a:pt x="54" y="225"/>
                    <a:pt x="54" y="225"/>
                  </a:cubicBezTo>
                  <a:cubicBezTo>
                    <a:pt x="53" y="225"/>
                    <a:pt x="53" y="225"/>
                    <a:pt x="53" y="225"/>
                  </a:cubicBezTo>
                  <a:cubicBezTo>
                    <a:pt x="51" y="226"/>
                    <a:pt x="51" y="226"/>
                    <a:pt x="51" y="226"/>
                  </a:cubicBezTo>
                  <a:cubicBezTo>
                    <a:pt x="50" y="226"/>
                    <a:pt x="50" y="226"/>
                    <a:pt x="50" y="226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46" y="230"/>
                    <a:pt x="46" y="230"/>
                    <a:pt x="46" y="230"/>
                  </a:cubicBezTo>
                  <a:cubicBezTo>
                    <a:pt x="44" y="228"/>
                    <a:pt x="44" y="228"/>
                    <a:pt x="44" y="228"/>
                  </a:cubicBezTo>
                  <a:cubicBezTo>
                    <a:pt x="43" y="227"/>
                    <a:pt x="43" y="227"/>
                    <a:pt x="43" y="227"/>
                  </a:cubicBezTo>
                  <a:cubicBezTo>
                    <a:pt x="41" y="227"/>
                    <a:pt x="41" y="227"/>
                    <a:pt x="41" y="227"/>
                  </a:cubicBezTo>
                  <a:cubicBezTo>
                    <a:pt x="38" y="227"/>
                    <a:pt x="38" y="227"/>
                    <a:pt x="38" y="227"/>
                  </a:cubicBezTo>
                  <a:cubicBezTo>
                    <a:pt x="34" y="226"/>
                    <a:pt x="34" y="226"/>
                    <a:pt x="34" y="226"/>
                  </a:cubicBezTo>
                  <a:cubicBezTo>
                    <a:pt x="29" y="223"/>
                    <a:pt x="29" y="223"/>
                    <a:pt x="29" y="223"/>
                  </a:cubicBezTo>
                  <a:cubicBezTo>
                    <a:pt x="25" y="223"/>
                    <a:pt x="25" y="223"/>
                    <a:pt x="25" y="223"/>
                  </a:cubicBezTo>
                  <a:cubicBezTo>
                    <a:pt x="22" y="223"/>
                    <a:pt x="22" y="223"/>
                    <a:pt x="22" y="223"/>
                  </a:cubicBezTo>
                  <a:cubicBezTo>
                    <a:pt x="22" y="222"/>
                    <a:pt x="21" y="220"/>
                    <a:pt x="21" y="220"/>
                  </a:cubicBezTo>
                  <a:cubicBezTo>
                    <a:pt x="21" y="219"/>
                    <a:pt x="22" y="217"/>
                    <a:pt x="22" y="216"/>
                  </a:cubicBezTo>
                  <a:cubicBezTo>
                    <a:pt x="22" y="215"/>
                    <a:pt x="24" y="214"/>
                    <a:pt x="25" y="212"/>
                  </a:cubicBezTo>
                  <a:cubicBezTo>
                    <a:pt x="26" y="211"/>
                    <a:pt x="28" y="209"/>
                    <a:pt x="29" y="208"/>
                  </a:cubicBezTo>
                  <a:cubicBezTo>
                    <a:pt x="29" y="208"/>
                    <a:pt x="30" y="206"/>
                    <a:pt x="31" y="205"/>
                  </a:cubicBezTo>
                  <a:cubicBezTo>
                    <a:pt x="31" y="205"/>
                    <a:pt x="30" y="203"/>
                    <a:pt x="31" y="203"/>
                  </a:cubicBezTo>
                  <a:cubicBezTo>
                    <a:pt x="31" y="202"/>
                    <a:pt x="32" y="201"/>
                    <a:pt x="33" y="200"/>
                  </a:cubicBezTo>
                  <a:cubicBezTo>
                    <a:pt x="34" y="200"/>
                    <a:pt x="35" y="198"/>
                    <a:pt x="36" y="198"/>
                  </a:cubicBezTo>
                  <a:cubicBezTo>
                    <a:pt x="36" y="198"/>
                    <a:pt x="38" y="197"/>
                    <a:pt x="39" y="197"/>
                  </a:cubicBezTo>
                  <a:cubicBezTo>
                    <a:pt x="39" y="197"/>
                    <a:pt x="39" y="195"/>
                    <a:pt x="40" y="194"/>
                  </a:cubicBezTo>
                  <a:cubicBezTo>
                    <a:pt x="40" y="193"/>
                    <a:pt x="39" y="192"/>
                    <a:pt x="39" y="190"/>
                  </a:cubicBezTo>
                  <a:cubicBezTo>
                    <a:pt x="39" y="189"/>
                    <a:pt x="39" y="187"/>
                    <a:pt x="39" y="185"/>
                  </a:cubicBezTo>
                  <a:cubicBezTo>
                    <a:pt x="39" y="185"/>
                    <a:pt x="40" y="183"/>
                    <a:pt x="39" y="182"/>
                  </a:cubicBezTo>
                  <a:cubicBezTo>
                    <a:pt x="39" y="182"/>
                    <a:pt x="37" y="181"/>
                    <a:pt x="36" y="181"/>
                  </a:cubicBezTo>
                  <a:cubicBezTo>
                    <a:pt x="35" y="181"/>
                    <a:pt x="33" y="181"/>
                    <a:pt x="33" y="181"/>
                  </a:cubicBezTo>
                  <a:cubicBezTo>
                    <a:pt x="32" y="181"/>
                    <a:pt x="30" y="181"/>
                    <a:pt x="29" y="181"/>
                  </a:cubicBezTo>
                  <a:cubicBezTo>
                    <a:pt x="28" y="181"/>
                    <a:pt x="27" y="179"/>
                    <a:pt x="27" y="178"/>
                  </a:cubicBezTo>
                  <a:cubicBezTo>
                    <a:pt x="26" y="178"/>
                    <a:pt x="27" y="176"/>
                    <a:pt x="26" y="175"/>
                  </a:cubicBezTo>
                  <a:cubicBezTo>
                    <a:pt x="25" y="175"/>
                    <a:pt x="24" y="175"/>
                    <a:pt x="24" y="175"/>
                  </a:cubicBezTo>
                  <a:cubicBezTo>
                    <a:pt x="23" y="175"/>
                    <a:pt x="22" y="177"/>
                    <a:pt x="22" y="177"/>
                  </a:cubicBezTo>
                  <a:cubicBezTo>
                    <a:pt x="22" y="177"/>
                    <a:pt x="21" y="177"/>
                    <a:pt x="20" y="177"/>
                  </a:cubicBezTo>
                  <a:cubicBezTo>
                    <a:pt x="20" y="176"/>
                    <a:pt x="20" y="174"/>
                    <a:pt x="20" y="173"/>
                  </a:cubicBezTo>
                  <a:cubicBezTo>
                    <a:pt x="20" y="172"/>
                    <a:pt x="19" y="171"/>
                    <a:pt x="18" y="170"/>
                  </a:cubicBezTo>
                  <a:cubicBezTo>
                    <a:pt x="17" y="170"/>
                    <a:pt x="15" y="168"/>
                    <a:pt x="14" y="168"/>
                  </a:cubicBezTo>
                  <a:cubicBezTo>
                    <a:pt x="13" y="167"/>
                    <a:pt x="10" y="164"/>
                    <a:pt x="10" y="163"/>
                  </a:cubicBezTo>
                  <a:cubicBezTo>
                    <a:pt x="9" y="163"/>
                    <a:pt x="9" y="161"/>
                    <a:pt x="9" y="160"/>
                  </a:cubicBezTo>
                  <a:cubicBezTo>
                    <a:pt x="9" y="160"/>
                    <a:pt x="10" y="159"/>
                    <a:pt x="10" y="158"/>
                  </a:cubicBezTo>
                  <a:cubicBezTo>
                    <a:pt x="10" y="157"/>
                    <a:pt x="9" y="155"/>
                    <a:pt x="8" y="154"/>
                  </a:cubicBezTo>
                  <a:cubicBezTo>
                    <a:pt x="7" y="153"/>
                    <a:pt x="6" y="150"/>
                    <a:pt x="5" y="149"/>
                  </a:cubicBezTo>
                  <a:cubicBezTo>
                    <a:pt x="5" y="148"/>
                    <a:pt x="2" y="147"/>
                    <a:pt x="2" y="146"/>
                  </a:cubicBezTo>
                  <a:cubicBezTo>
                    <a:pt x="2" y="146"/>
                    <a:pt x="2" y="144"/>
                    <a:pt x="2" y="144"/>
                  </a:cubicBezTo>
                  <a:cubicBezTo>
                    <a:pt x="2" y="142"/>
                    <a:pt x="2" y="141"/>
                    <a:pt x="2" y="140"/>
                  </a:cubicBezTo>
                  <a:cubicBezTo>
                    <a:pt x="3" y="138"/>
                    <a:pt x="2" y="135"/>
                    <a:pt x="2" y="133"/>
                  </a:cubicBezTo>
                  <a:cubicBezTo>
                    <a:pt x="2" y="131"/>
                    <a:pt x="0" y="128"/>
                    <a:pt x="1" y="126"/>
                  </a:cubicBezTo>
                  <a:cubicBezTo>
                    <a:pt x="1" y="125"/>
                    <a:pt x="2" y="123"/>
                    <a:pt x="2" y="122"/>
                  </a:cubicBezTo>
                  <a:cubicBezTo>
                    <a:pt x="2" y="122"/>
                    <a:pt x="3" y="120"/>
                    <a:pt x="4" y="120"/>
                  </a:cubicBezTo>
                  <a:cubicBezTo>
                    <a:pt x="5" y="119"/>
                    <a:pt x="7" y="118"/>
                    <a:pt x="7" y="118"/>
                  </a:cubicBezTo>
                  <a:cubicBezTo>
                    <a:pt x="8" y="117"/>
                    <a:pt x="9" y="116"/>
                    <a:pt x="9" y="116"/>
                  </a:cubicBezTo>
                  <a:cubicBezTo>
                    <a:pt x="9" y="115"/>
                    <a:pt x="7" y="114"/>
                    <a:pt x="7" y="113"/>
                  </a:cubicBezTo>
                  <a:cubicBezTo>
                    <a:pt x="7" y="112"/>
                    <a:pt x="7" y="111"/>
                    <a:pt x="7" y="109"/>
                  </a:cubicBezTo>
                  <a:cubicBezTo>
                    <a:pt x="8" y="109"/>
                    <a:pt x="9" y="108"/>
                    <a:pt x="9" y="108"/>
                  </a:cubicBezTo>
                  <a:cubicBezTo>
                    <a:pt x="10" y="108"/>
                    <a:pt x="10" y="107"/>
                    <a:pt x="11" y="107"/>
                  </a:cubicBezTo>
                  <a:cubicBezTo>
                    <a:pt x="11" y="106"/>
                    <a:pt x="13" y="106"/>
                    <a:pt x="13" y="105"/>
                  </a:cubicBezTo>
                  <a:cubicBezTo>
                    <a:pt x="14" y="105"/>
                    <a:pt x="17" y="104"/>
                    <a:pt x="18" y="104"/>
                  </a:cubicBezTo>
                  <a:cubicBezTo>
                    <a:pt x="18" y="104"/>
                    <a:pt x="20" y="103"/>
                    <a:pt x="20" y="102"/>
                  </a:cubicBezTo>
                  <a:cubicBezTo>
                    <a:pt x="21" y="102"/>
                    <a:pt x="20" y="100"/>
                    <a:pt x="21" y="99"/>
                  </a:cubicBezTo>
                  <a:cubicBezTo>
                    <a:pt x="21" y="98"/>
                    <a:pt x="21" y="96"/>
                    <a:pt x="22" y="96"/>
                  </a:cubicBezTo>
                  <a:cubicBezTo>
                    <a:pt x="22" y="95"/>
                    <a:pt x="24" y="94"/>
                    <a:pt x="25" y="94"/>
                  </a:cubicBezTo>
                  <a:cubicBezTo>
                    <a:pt x="26" y="94"/>
                    <a:pt x="27" y="95"/>
                    <a:pt x="28" y="95"/>
                  </a:cubicBezTo>
                  <a:cubicBezTo>
                    <a:pt x="29" y="95"/>
                    <a:pt x="31" y="95"/>
                    <a:pt x="31" y="95"/>
                  </a:cubicBezTo>
                  <a:cubicBezTo>
                    <a:pt x="32" y="94"/>
                    <a:pt x="32" y="94"/>
                    <a:pt x="32" y="94"/>
                  </a:cubicBezTo>
                  <a:cubicBezTo>
                    <a:pt x="35" y="94"/>
                    <a:pt x="35" y="94"/>
                    <a:pt x="35" y="94"/>
                  </a:cubicBezTo>
                  <a:cubicBezTo>
                    <a:pt x="36" y="93"/>
                    <a:pt x="36" y="93"/>
                    <a:pt x="36" y="93"/>
                  </a:cubicBezTo>
                  <a:cubicBezTo>
                    <a:pt x="36" y="90"/>
                    <a:pt x="36" y="90"/>
                    <a:pt x="36" y="90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3" y="86"/>
                    <a:pt x="33" y="86"/>
                    <a:pt x="33" y="86"/>
                  </a:cubicBezTo>
                  <a:cubicBezTo>
                    <a:pt x="33" y="85"/>
                    <a:pt x="33" y="85"/>
                    <a:pt x="33" y="85"/>
                  </a:cubicBezTo>
                  <a:cubicBezTo>
                    <a:pt x="36" y="85"/>
                    <a:pt x="36" y="85"/>
                    <a:pt x="36" y="85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40" y="90"/>
                    <a:pt x="40" y="90"/>
                    <a:pt x="40" y="90"/>
                  </a:cubicBezTo>
                  <a:cubicBezTo>
                    <a:pt x="40" y="92"/>
                    <a:pt x="40" y="92"/>
                    <a:pt x="40" y="92"/>
                  </a:cubicBezTo>
                  <a:cubicBezTo>
                    <a:pt x="42" y="93"/>
                    <a:pt x="42" y="93"/>
                    <a:pt x="42" y="93"/>
                  </a:cubicBezTo>
                  <a:cubicBezTo>
                    <a:pt x="44" y="90"/>
                    <a:pt x="44" y="90"/>
                    <a:pt x="44" y="90"/>
                  </a:cubicBezTo>
                  <a:cubicBezTo>
                    <a:pt x="47" y="90"/>
                    <a:pt x="47" y="90"/>
                    <a:pt x="47" y="90"/>
                  </a:cubicBezTo>
                  <a:cubicBezTo>
                    <a:pt x="50" y="87"/>
                    <a:pt x="50" y="87"/>
                    <a:pt x="50" y="87"/>
                  </a:cubicBezTo>
                  <a:cubicBezTo>
                    <a:pt x="54" y="86"/>
                    <a:pt x="54" y="86"/>
                    <a:pt x="54" y="86"/>
                  </a:cubicBezTo>
                  <a:cubicBezTo>
                    <a:pt x="55" y="85"/>
                    <a:pt x="55" y="85"/>
                    <a:pt x="55" y="85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57" y="90"/>
                    <a:pt x="57" y="90"/>
                    <a:pt x="57" y="90"/>
                  </a:cubicBezTo>
                  <a:cubicBezTo>
                    <a:pt x="59" y="90"/>
                    <a:pt x="59" y="90"/>
                    <a:pt x="59" y="90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63" y="89"/>
                    <a:pt x="63" y="89"/>
                    <a:pt x="63" y="89"/>
                  </a:cubicBezTo>
                  <a:cubicBezTo>
                    <a:pt x="65" y="90"/>
                    <a:pt x="65" y="90"/>
                    <a:pt x="65" y="90"/>
                  </a:cubicBezTo>
                  <a:cubicBezTo>
                    <a:pt x="65" y="92"/>
                    <a:pt x="65" y="92"/>
                    <a:pt x="65" y="92"/>
                  </a:cubicBezTo>
                  <a:cubicBezTo>
                    <a:pt x="66" y="94"/>
                    <a:pt x="66" y="94"/>
                    <a:pt x="66" y="94"/>
                  </a:cubicBezTo>
                  <a:cubicBezTo>
                    <a:pt x="68" y="94"/>
                    <a:pt x="68" y="94"/>
                    <a:pt x="68" y="94"/>
                  </a:cubicBezTo>
                  <a:cubicBezTo>
                    <a:pt x="71" y="92"/>
                    <a:pt x="71" y="92"/>
                    <a:pt x="71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4" y="90"/>
                    <a:pt x="74" y="90"/>
                    <a:pt x="74" y="90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5"/>
                    <a:pt x="72" y="75"/>
                    <a:pt x="72" y="75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2" y="71"/>
                    <a:pt x="72" y="71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7" y="70"/>
                    <a:pt x="77" y="70"/>
                    <a:pt x="77" y="70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80" y="73"/>
                    <a:pt x="80" y="73"/>
                    <a:pt x="80" y="73"/>
                  </a:cubicBezTo>
                  <a:cubicBezTo>
                    <a:pt x="81" y="75"/>
                    <a:pt x="81" y="75"/>
                    <a:pt x="81" y="75"/>
                  </a:cubicBezTo>
                  <a:cubicBezTo>
                    <a:pt x="83" y="76"/>
                    <a:pt x="83" y="76"/>
                    <a:pt x="83" y="76"/>
                  </a:cubicBezTo>
                  <a:cubicBezTo>
                    <a:pt x="85" y="75"/>
                    <a:pt x="85" y="75"/>
                    <a:pt x="85" y="75"/>
                  </a:cubicBezTo>
                  <a:cubicBezTo>
                    <a:pt x="86" y="74"/>
                    <a:pt x="86" y="74"/>
                    <a:pt x="86" y="74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87" y="68"/>
                    <a:pt x="87" y="68"/>
                    <a:pt x="87" y="68"/>
                  </a:cubicBezTo>
                  <a:cubicBezTo>
                    <a:pt x="86" y="67"/>
                    <a:pt x="86" y="67"/>
                    <a:pt x="86" y="67"/>
                  </a:cubicBezTo>
                  <a:cubicBezTo>
                    <a:pt x="87" y="64"/>
                    <a:pt x="87" y="64"/>
                    <a:pt x="87" y="64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91" y="63"/>
                    <a:pt x="91" y="63"/>
                    <a:pt x="91" y="63"/>
                  </a:cubicBezTo>
                  <a:cubicBezTo>
                    <a:pt x="92" y="61"/>
                    <a:pt x="92" y="61"/>
                    <a:pt x="92" y="61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1" y="59"/>
                    <a:pt x="91" y="59"/>
                    <a:pt x="91" y="59"/>
                  </a:cubicBezTo>
                  <a:cubicBezTo>
                    <a:pt x="94" y="58"/>
                    <a:pt x="94" y="58"/>
                    <a:pt x="94" y="58"/>
                  </a:cubicBezTo>
                  <a:cubicBezTo>
                    <a:pt x="95" y="59"/>
                    <a:pt x="95" y="59"/>
                    <a:pt x="95" y="59"/>
                  </a:cubicBezTo>
                  <a:cubicBezTo>
                    <a:pt x="97" y="57"/>
                    <a:pt x="97" y="57"/>
                    <a:pt x="97" y="57"/>
                  </a:cubicBezTo>
                  <a:cubicBezTo>
                    <a:pt x="101" y="55"/>
                    <a:pt x="101" y="55"/>
                    <a:pt x="101" y="55"/>
                  </a:cubicBezTo>
                  <a:cubicBezTo>
                    <a:pt x="103" y="53"/>
                    <a:pt x="103" y="53"/>
                    <a:pt x="103" y="53"/>
                  </a:cubicBezTo>
                  <a:cubicBezTo>
                    <a:pt x="105" y="52"/>
                    <a:pt x="105" y="52"/>
                    <a:pt x="105" y="52"/>
                  </a:cubicBezTo>
                  <a:cubicBezTo>
                    <a:pt x="106" y="52"/>
                    <a:pt x="106" y="52"/>
                    <a:pt x="106" y="52"/>
                  </a:cubicBezTo>
                  <a:cubicBezTo>
                    <a:pt x="107" y="53"/>
                    <a:pt x="107" y="53"/>
                    <a:pt x="107" y="53"/>
                  </a:cubicBezTo>
                  <a:cubicBezTo>
                    <a:pt x="109" y="54"/>
                    <a:pt x="109" y="54"/>
                    <a:pt x="109" y="54"/>
                  </a:cubicBezTo>
                  <a:cubicBezTo>
                    <a:pt x="110" y="53"/>
                    <a:pt x="110" y="53"/>
                    <a:pt x="110" y="53"/>
                  </a:cubicBezTo>
                  <a:cubicBezTo>
                    <a:pt x="111" y="51"/>
                    <a:pt x="111" y="51"/>
                    <a:pt x="111" y="51"/>
                  </a:cubicBezTo>
                  <a:cubicBezTo>
                    <a:pt x="113" y="50"/>
                    <a:pt x="113" y="50"/>
                    <a:pt x="113" y="50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16" y="50"/>
                    <a:pt x="116" y="50"/>
                    <a:pt x="116" y="50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9" y="46"/>
                    <a:pt x="119" y="46"/>
                    <a:pt x="119" y="46"/>
                  </a:cubicBezTo>
                  <a:cubicBezTo>
                    <a:pt x="120" y="45"/>
                    <a:pt x="120" y="45"/>
                    <a:pt x="120" y="45"/>
                  </a:cubicBezTo>
                  <a:cubicBezTo>
                    <a:pt x="121" y="45"/>
                    <a:pt x="121" y="45"/>
                    <a:pt x="121" y="45"/>
                  </a:cubicBezTo>
                  <a:cubicBezTo>
                    <a:pt x="123" y="46"/>
                    <a:pt x="123" y="46"/>
                    <a:pt x="123" y="46"/>
                  </a:cubicBezTo>
                  <a:cubicBezTo>
                    <a:pt x="123" y="48"/>
                    <a:pt x="123" y="48"/>
                    <a:pt x="123" y="48"/>
                  </a:cubicBezTo>
                  <a:cubicBezTo>
                    <a:pt x="125" y="49"/>
                    <a:pt x="125" y="49"/>
                    <a:pt x="125" y="49"/>
                  </a:cubicBezTo>
                  <a:cubicBezTo>
                    <a:pt x="128" y="50"/>
                    <a:pt x="128" y="50"/>
                    <a:pt x="128" y="50"/>
                  </a:cubicBezTo>
                  <a:cubicBezTo>
                    <a:pt x="132" y="49"/>
                    <a:pt x="132" y="49"/>
                    <a:pt x="132" y="49"/>
                  </a:cubicBezTo>
                  <a:cubicBezTo>
                    <a:pt x="134" y="47"/>
                    <a:pt x="134" y="47"/>
                    <a:pt x="134" y="47"/>
                  </a:cubicBezTo>
                  <a:cubicBezTo>
                    <a:pt x="136" y="46"/>
                    <a:pt x="136" y="46"/>
                    <a:pt x="136" y="46"/>
                  </a:cubicBezTo>
                  <a:cubicBezTo>
                    <a:pt x="138" y="45"/>
                    <a:pt x="138" y="45"/>
                    <a:pt x="138" y="45"/>
                  </a:cubicBezTo>
                  <a:cubicBezTo>
                    <a:pt x="139" y="42"/>
                    <a:pt x="139" y="42"/>
                    <a:pt x="139" y="42"/>
                  </a:cubicBezTo>
                  <a:cubicBezTo>
                    <a:pt x="139" y="39"/>
                    <a:pt x="139" y="39"/>
                    <a:pt x="139" y="39"/>
                  </a:cubicBezTo>
                  <a:cubicBezTo>
                    <a:pt x="139" y="36"/>
                    <a:pt x="139" y="36"/>
                    <a:pt x="139" y="36"/>
                  </a:cubicBezTo>
                  <a:cubicBezTo>
                    <a:pt x="141" y="34"/>
                    <a:pt x="141" y="34"/>
                    <a:pt x="141" y="34"/>
                  </a:cubicBezTo>
                  <a:cubicBezTo>
                    <a:pt x="143" y="34"/>
                    <a:pt x="143" y="34"/>
                    <a:pt x="143" y="34"/>
                  </a:cubicBezTo>
                  <a:cubicBezTo>
                    <a:pt x="145" y="34"/>
                    <a:pt x="145" y="34"/>
                    <a:pt x="145" y="34"/>
                  </a:cubicBezTo>
                  <a:cubicBezTo>
                    <a:pt x="148" y="36"/>
                    <a:pt x="148" y="36"/>
                    <a:pt x="148" y="36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3" y="33"/>
                    <a:pt x="153" y="33"/>
                    <a:pt x="153" y="33"/>
                  </a:cubicBezTo>
                  <a:cubicBezTo>
                    <a:pt x="156" y="33"/>
                    <a:pt x="156" y="33"/>
                    <a:pt x="156" y="33"/>
                  </a:cubicBezTo>
                  <a:cubicBezTo>
                    <a:pt x="157" y="31"/>
                    <a:pt x="157" y="31"/>
                    <a:pt x="157" y="31"/>
                  </a:cubicBezTo>
                  <a:cubicBezTo>
                    <a:pt x="159" y="31"/>
                    <a:pt x="159" y="31"/>
                    <a:pt x="159" y="31"/>
                  </a:cubicBezTo>
                  <a:cubicBezTo>
                    <a:pt x="161" y="32"/>
                    <a:pt x="161" y="32"/>
                    <a:pt x="161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5" y="30"/>
                    <a:pt x="165" y="30"/>
                    <a:pt x="165" y="30"/>
                  </a:cubicBezTo>
                  <a:cubicBezTo>
                    <a:pt x="167" y="28"/>
                    <a:pt x="167" y="28"/>
                    <a:pt x="167" y="28"/>
                  </a:cubicBezTo>
                  <a:cubicBezTo>
                    <a:pt x="168" y="27"/>
                    <a:pt x="168" y="27"/>
                    <a:pt x="168" y="27"/>
                  </a:cubicBezTo>
                  <a:cubicBezTo>
                    <a:pt x="171" y="27"/>
                    <a:pt x="171" y="27"/>
                    <a:pt x="171" y="27"/>
                  </a:cubicBezTo>
                  <a:cubicBezTo>
                    <a:pt x="172" y="26"/>
                    <a:pt x="172" y="26"/>
                    <a:pt x="172" y="26"/>
                  </a:cubicBezTo>
                  <a:cubicBezTo>
                    <a:pt x="174" y="23"/>
                    <a:pt x="174" y="23"/>
                    <a:pt x="174" y="23"/>
                  </a:cubicBezTo>
                  <a:cubicBezTo>
                    <a:pt x="174" y="22"/>
                    <a:pt x="174" y="22"/>
                    <a:pt x="174" y="22"/>
                  </a:cubicBezTo>
                  <a:cubicBezTo>
                    <a:pt x="173" y="20"/>
                    <a:pt x="173" y="20"/>
                    <a:pt x="173" y="20"/>
                  </a:cubicBezTo>
                  <a:cubicBezTo>
                    <a:pt x="173" y="19"/>
                    <a:pt x="173" y="19"/>
                    <a:pt x="173" y="19"/>
                  </a:cubicBezTo>
                  <a:cubicBezTo>
                    <a:pt x="174" y="18"/>
                    <a:pt x="174" y="18"/>
                    <a:pt x="174" y="18"/>
                  </a:cubicBezTo>
                  <a:cubicBezTo>
                    <a:pt x="176" y="18"/>
                    <a:pt x="176" y="18"/>
                    <a:pt x="176" y="18"/>
                  </a:cubicBezTo>
                  <a:cubicBezTo>
                    <a:pt x="178" y="16"/>
                    <a:pt x="178" y="16"/>
                    <a:pt x="178" y="16"/>
                  </a:cubicBezTo>
                  <a:cubicBezTo>
                    <a:pt x="179" y="15"/>
                    <a:pt x="179" y="15"/>
                    <a:pt x="179" y="15"/>
                  </a:cubicBezTo>
                  <a:cubicBezTo>
                    <a:pt x="182" y="15"/>
                    <a:pt x="182" y="15"/>
                    <a:pt x="182" y="15"/>
                  </a:cubicBezTo>
                  <a:cubicBezTo>
                    <a:pt x="183" y="15"/>
                    <a:pt x="183" y="15"/>
                    <a:pt x="183" y="15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82" y="12"/>
                    <a:pt x="182" y="12"/>
                    <a:pt x="182" y="12"/>
                  </a:cubicBezTo>
                  <a:cubicBezTo>
                    <a:pt x="182" y="11"/>
                    <a:pt x="182" y="11"/>
                    <a:pt x="182" y="11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83" y="5"/>
                    <a:pt x="183" y="5"/>
                    <a:pt x="183" y="5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3" y="1"/>
                    <a:pt x="183" y="1"/>
                    <a:pt x="183" y="1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87" y="0"/>
                    <a:pt x="187" y="0"/>
                    <a:pt x="187" y="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191" y="2"/>
                    <a:pt x="191" y="2"/>
                    <a:pt x="191" y="2"/>
                  </a:cubicBezTo>
                  <a:cubicBezTo>
                    <a:pt x="190" y="4"/>
                    <a:pt x="190" y="4"/>
                    <a:pt x="190" y="4"/>
                  </a:cubicBezTo>
                  <a:cubicBezTo>
                    <a:pt x="191" y="7"/>
                    <a:pt x="191" y="7"/>
                    <a:pt x="191" y="7"/>
                  </a:cubicBezTo>
                  <a:cubicBezTo>
                    <a:pt x="190" y="8"/>
                    <a:pt x="190" y="8"/>
                    <a:pt x="190" y="8"/>
                  </a:cubicBezTo>
                  <a:cubicBezTo>
                    <a:pt x="193" y="9"/>
                    <a:pt x="193" y="9"/>
                    <a:pt x="193" y="9"/>
                  </a:cubicBezTo>
                  <a:cubicBezTo>
                    <a:pt x="195" y="9"/>
                    <a:pt x="195" y="9"/>
                    <a:pt x="195" y="9"/>
                  </a:cubicBezTo>
                  <a:cubicBezTo>
                    <a:pt x="195" y="10"/>
                    <a:pt x="195" y="10"/>
                    <a:pt x="195" y="10"/>
                  </a:cubicBezTo>
                  <a:cubicBezTo>
                    <a:pt x="197" y="12"/>
                    <a:pt x="197" y="12"/>
                    <a:pt x="197" y="12"/>
                  </a:cubicBezTo>
                  <a:cubicBezTo>
                    <a:pt x="198" y="14"/>
                    <a:pt x="198" y="14"/>
                    <a:pt x="198" y="14"/>
                  </a:cubicBezTo>
                  <a:cubicBezTo>
                    <a:pt x="200" y="15"/>
                    <a:pt x="200" y="15"/>
                    <a:pt x="200" y="15"/>
                  </a:cubicBezTo>
                  <a:cubicBezTo>
                    <a:pt x="202" y="14"/>
                    <a:pt x="202" y="14"/>
                    <a:pt x="202" y="14"/>
                  </a:cubicBezTo>
                  <a:cubicBezTo>
                    <a:pt x="204" y="15"/>
                    <a:pt x="204" y="15"/>
                    <a:pt x="204" y="15"/>
                  </a:cubicBezTo>
                  <a:cubicBezTo>
                    <a:pt x="205" y="18"/>
                    <a:pt x="205" y="18"/>
                    <a:pt x="205" y="18"/>
                  </a:cubicBezTo>
                  <a:cubicBezTo>
                    <a:pt x="204" y="21"/>
                    <a:pt x="204" y="21"/>
                    <a:pt x="204" y="21"/>
                  </a:cubicBezTo>
                  <a:cubicBezTo>
                    <a:pt x="203" y="24"/>
                    <a:pt x="203" y="24"/>
                    <a:pt x="203" y="24"/>
                  </a:cubicBezTo>
                  <a:cubicBezTo>
                    <a:pt x="204" y="26"/>
                    <a:pt x="204" y="26"/>
                    <a:pt x="204" y="26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08" y="31"/>
                    <a:pt x="208" y="31"/>
                    <a:pt x="208" y="31"/>
                  </a:cubicBezTo>
                  <a:cubicBezTo>
                    <a:pt x="211" y="34"/>
                    <a:pt x="211" y="34"/>
                    <a:pt x="211" y="34"/>
                  </a:cubicBezTo>
                  <a:cubicBezTo>
                    <a:pt x="211" y="37"/>
                    <a:pt x="211" y="37"/>
                    <a:pt x="211" y="37"/>
                  </a:cubicBezTo>
                  <a:cubicBezTo>
                    <a:pt x="212" y="39"/>
                    <a:pt x="212" y="39"/>
                    <a:pt x="212" y="39"/>
                  </a:cubicBezTo>
                  <a:cubicBezTo>
                    <a:pt x="213" y="40"/>
                    <a:pt x="213" y="40"/>
                    <a:pt x="213" y="40"/>
                  </a:cubicBezTo>
                  <a:cubicBezTo>
                    <a:pt x="216" y="40"/>
                    <a:pt x="216" y="40"/>
                    <a:pt x="216" y="40"/>
                  </a:cubicBezTo>
                  <a:cubicBezTo>
                    <a:pt x="218" y="41"/>
                    <a:pt x="218" y="41"/>
                    <a:pt x="218" y="41"/>
                  </a:cubicBezTo>
                  <a:cubicBezTo>
                    <a:pt x="220" y="41"/>
                    <a:pt x="220" y="41"/>
                    <a:pt x="220" y="41"/>
                  </a:cubicBezTo>
                  <a:cubicBezTo>
                    <a:pt x="220" y="43"/>
                    <a:pt x="220" y="43"/>
                    <a:pt x="220" y="43"/>
                  </a:cubicBezTo>
                  <a:cubicBezTo>
                    <a:pt x="219" y="46"/>
                    <a:pt x="219" y="46"/>
                    <a:pt x="219" y="46"/>
                  </a:cubicBezTo>
                  <a:cubicBezTo>
                    <a:pt x="220" y="49"/>
                    <a:pt x="220" y="49"/>
                    <a:pt x="220" y="49"/>
                  </a:cubicBezTo>
                  <a:cubicBezTo>
                    <a:pt x="222" y="50"/>
                    <a:pt x="222" y="50"/>
                    <a:pt x="222" y="50"/>
                  </a:cubicBezTo>
                  <a:cubicBezTo>
                    <a:pt x="221" y="53"/>
                    <a:pt x="221" y="53"/>
                    <a:pt x="221" y="53"/>
                  </a:cubicBezTo>
                  <a:cubicBezTo>
                    <a:pt x="221" y="55"/>
                    <a:pt x="221" y="55"/>
                    <a:pt x="221" y="55"/>
                  </a:cubicBezTo>
                  <a:cubicBezTo>
                    <a:pt x="222" y="57"/>
                    <a:pt x="222" y="57"/>
                    <a:pt x="222" y="57"/>
                  </a:cubicBezTo>
                  <a:cubicBezTo>
                    <a:pt x="223" y="59"/>
                    <a:pt x="223" y="59"/>
                    <a:pt x="223" y="59"/>
                  </a:cubicBezTo>
                  <a:cubicBezTo>
                    <a:pt x="223" y="62"/>
                    <a:pt x="223" y="62"/>
                    <a:pt x="223" y="62"/>
                  </a:cubicBezTo>
                  <a:cubicBezTo>
                    <a:pt x="221" y="63"/>
                    <a:pt x="221" y="63"/>
                    <a:pt x="221" y="63"/>
                  </a:cubicBezTo>
                  <a:cubicBezTo>
                    <a:pt x="220" y="65"/>
                    <a:pt x="220" y="65"/>
                    <a:pt x="220" y="65"/>
                  </a:cubicBezTo>
                  <a:cubicBezTo>
                    <a:pt x="220" y="67"/>
                    <a:pt x="220" y="67"/>
                    <a:pt x="220" y="67"/>
                  </a:cubicBezTo>
                  <a:cubicBezTo>
                    <a:pt x="217" y="68"/>
                    <a:pt x="217" y="68"/>
                    <a:pt x="217" y="68"/>
                  </a:cubicBezTo>
                  <a:cubicBezTo>
                    <a:pt x="215" y="65"/>
                    <a:pt x="215" y="65"/>
                    <a:pt x="215" y="65"/>
                  </a:cubicBezTo>
                  <a:cubicBezTo>
                    <a:pt x="212" y="64"/>
                    <a:pt x="212" y="64"/>
                    <a:pt x="212" y="64"/>
                  </a:cubicBezTo>
                  <a:cubicBezTo>
                    <a:pt x="210" y="64"/>
                    <a:pt x="210" y="64"/>
                    <a:pt x="210" y="64"/>
                  </a:cubicBezTo>
                  <a:cubicBezTo>
                    <a:pt x="209" y="64"/>
                    <a:pt x="209" y="64"/>
                    <a:pt x="209" y="64"/>
                  </a:cubicBezTo>
                  <a:cubicBezTo>
                    <a:pt x="206" y="68"/>
                    <a:pt x="206" y="68"/>
                    <a:pt x="206" y="68"/>
                  </a:cubicBezTo>
                  <a:cubicBezTo>
                    <a:pt x="205" y="72"/>
                    <a:pt x="205" y="72"/>
                    <a:pt x="205" y="72"/>
                  </a:cubicBezTo>
                  <a:cubicBezTo>
                    <a:pt x="204" y="77"/>
                    <a:pt x="204" y="77"/>
                    <a:pt x="204" y="77"/>
                  </a:cubicBezTo>
                  <a:cubicBezTo>
                    <a:pt x="205" y="78"/>
                    <a:pt x="205" y="78"/>
                    <a:pt x="205" y="78"/>
                  </a:cubicBezTo>
                  <a:cubicBezTo>
                    <a:pt x="206" y="80"/>
                    <a:pt x="206" y="80"/>
                    <a:pt x="206" y="80"/>
                  </a:cubicBezTo>
                  <a:cubicBezTo>
                    <a:pt x="206" y="82"/>
                    <a:pt x="206" y="82"/>
                    <a:pt x="206" y="82"/>
                  </a:cubicBezTo>
                  <a:cubicBezTo>
                    <a:pt x="204" y="83"/>
                    <a:pt x="204" y="83"/>
                    <a:pt x="204" y="83"/>
                  </a:cubicBezTo>
                  <a:cubicBezTo>
                    <a:pt x="205" y="86"/>
                    <a:pt x="205" y="86"/>
                    <a:pt x="205" y="86"/>
                  </a:cubicBezTo>
                  <a:cubicBezTo>
                    <a:pt x="205" y="89"/>
                    <a:pt x="205" y="89"/>
                    <a:pt x="205" y="89"/>
                  </a:cubicBezTo>
                  <a:cubicBezTo>
                    <a:pt x="205" y="90"/>
                    <a:pt x="208" y="91"/>
                    <a:pt x="208" y="91"/>
                  </a:cubicBezTo>
                  <a:cubicBezTo>
                    <a:pt x="210" y="93"/>
                    <a:pt x="210" y="93"/>
                    <a:pt x="210" y="93"/>
                  </a:cubicBezTo>
                  <a:cubicBezTo>
                    <a:pt x="211" y="96"/>
                    <a:pt x="211" y="96"/>
                    <a:pt x="211" y="96"/>
                  </a:cubicBezTo>
                  <a:cubicBezTo>
                    <a:pt x="213" y="99"/>
                    <a:pt x="213" y="99"/>
                    <a:pt x="213" y="99"/>
                  </a:cubicBezTo>
                  <a:cubicBezTo>
                    <a:pt x="215" y="101"/>
                    <a:pt x="215" y="101"/>
                    <a:pt x="215" y="101"/>
                  </a:cubicBezTo>
                  <a:cubicBezTo>
                    <a:pt x="217" y="103"/>
                    <a:pt x="217" y="103"/>
                    <a:pt x="217" y="103"/>
                  </a:cubicBezTo>
                  <a:cubicBezTo>
                    <a:pt x="217" y="105"/>
                    <a:pt x="217" y="105"/>
                    <a:pt x="217" y="105"/>
                  </a:cubicBezTo>
                  <a:cubicBezTo>
                    <a:pt x="217" y="109"/>
                    <a:pt x="217" y="109"/>
                    <a:pt x="217" y="109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4" y="113"/>
                    <a:pt x="214" y="113"/>
                    <a:pt x="214" y="113"/>
                  </a:cubicBezTo>
                  <a:cubicBezTo>
                    <a:pt x="210" y="112"/>
                    <a:pt x="210" y="112"/>
                    <a:pt x="210" y="112"/>
                  </a:cubicBezTo>
                  <a:cubicBezTo>
                    <a:pt x="208" y="112"/>
                    <a:pt x="208" y="112"/>
                    <a:pt x="208" y="112"/>
                  </a:cubicBezTo>
                  <a:cubicBezTo>
                    <a:pt x="208" y="112"/>
                    <a:pt x="208" y="112"/>
                    <a:pt x="208" y="112"/>
                  </a:cubicBezTo>
                  <a:cubicBezTo>
                    <a:pt x="208" y="114"/>
                    <a:pt x="208" y="114"/>
                    <a:pt x="208" y="114"/>
                  </a:cubicBezTo>
                  <a:cubicBezTo>
                    <a:pt x="210" y="116"/>
                    <a:pt x="210" y="116"/>
                    <a:pt x="210" y="116"/>
                  </a:cubicBezTo>
                  <a:cubicBezTo>
                    <a:pt x="211" y="119"/>
                    <a:pt x="211" y="119"/>
                    <a:pt x="211" y="119"/>
                  </a:cubicBezTo>
                  <a:cubicBezTo>
                    <a:pt x="209" y="120"/>
                    <a:pt x="209" y="120"/>
                    <a:pt x="209" y="120"/>
                  </a:cubicBezTo>
                  <a:cubicBezTo>
                    <a:pt x="206" y="119"/>
                    <a:pt x="206" y="119"/>
                    <a:pt x="206" y="119"/>
                  </a:cubicBezTo>
                  <a:cubicBezTo>
                    <a:pt x="205" y="118"/>
                    <a:pt x="205" y="118"/>
                    <a:pt x="205" y="118"/>
                  </a:cubicBezTo>
                  <a:cubicBezTo>
                    <a:pt x="202" y="118"/>
                    <a:pt x="202" y="118"/>
                    <a:pt x="202" y="118"/>
                  </a:cubicBezTo>
                  <a:cubicBezTo>
                    <a:pt x="200" y="119"/>
                    <a:pt x="200" y="119"/>
                    <a:pt x="200" y="119"/>
                  </a:cubicBezTo>
                  <a:cubicBezTo>
                    <a:pt x="197" y="120"/>
                    <a:pt x="197" y="120"/>
                    <a:pt x="197" y="120"/>
                  </a:cubicBezTo>
                  <a:cubicBezTo>
                    <a:pt x="194" y="122"/>
                    <a:pt x="194" y="122"/>
                    <a:pt x="194" y="122"/>
                  </a:cubicBezTo>
                  <a:cubicBezTo>
                    <a:pt x="194" y="124"/>
                    <a:pt x="194" y="124"/>
                    <a:pt x="194" y="124"/>
                  </a:cubicBezTo>
                  <a:cubicBezTo>
                    <a:pt x="192" y="127"/>
                    <a:pt x="192" y="127"/>
                    <a:pt x="192" y="127"/>
                  </a:cubicBezTo>
                  <a:cubicBezTo>
                    <a:pt x="193" y="129"/>
                    <a:pt x="193" y="129"/>
                    <a:pt x="193" y="129"/>
                  </a:cubicBezTo>
                  <a:cubicBezTo>
                    <a:pt x="195" y="130"/>
                    <a:pt x="195" y="130"/>
                    <a:pt x="195" y="130"/>
                  </a:cubicBezTo>
                  <a:cubicBezTo>
                    <a:pt x="198" y="133"/>
                    <a:pt x="198" y="133"/>
                    <a:pt x="198" y="133"/>
                  </a:cubicBezTo>
                  <a:cubicBezTo>
                    <a:pt x="197" y="134"/>
                    <a:pt x="197" y="134"/>
                    <a:pt x="197" y="134"/>
                  </a:cubicBezTo>
                  <a:cubicBezTo>
                    <a:pt x="197" y="138"/>
                    <a:pt x="197" y="138"/>
                    <a:pt x="197" y="138"/>
                  </a:cubicBezTo>
                  <a:cubicBezTo>
                    <a:pt x="195" y="138"/>
                    <a:pt x="195" y="138"/>
                    <a:pt x="195" y="138"/>
                  </a:cubicBezTo>
                  <a:cubicBezTo>
                    <a:pt x="193" y="137"/>
                    <a:pt x="193" y="137"/>
                    <a:pt x="193" y="137"/>
                  </a:cubicBezTo>
                  <a:cubicBezTo>
                    <a:pt x="190" y="135"/>
                    <a:pt x="190" y="135"/>
                    <a:pt x="190" y="135"/>
                  </a:cubicBezTo>
                  <a:cubicBezTo>
                    <a:pt x="187" y="135"/>
                    <a:pt x="187" y="135"/>
                    <a:pt x="187" y="135"/>
                  </a:cubicBezTo>
                  <a:cubicBezTo>
                    <a:pt x="186" y="137"/>
                    <a:pt x="186" y="137"/>
                    <a:pt x="186" y="137"/>
                  </a:cubicBezTo>
                  <a:cubicBezTo>
                    <a:pt x="185" y="141"/>
                    <a:pt x="185" y="141"/>
                    <a:pt x="185" y="141"/>
                  </a:cubicBezTo>
                  <a:cubicBezTo>
                    <a:pt x="183" y="142"/>
                    <a:pt x="183" y="142"/>
                    <a:pt x="183" y="142"/>
                  </a:cubicBezTo>
                  <a:cubicBezTo>
                    <a:pt x="180" y="145"/>
                    <a:pt x="180" y="145"/>
                    <a:pt x="180" y="145"/>
                  </a:cubicBezTo>
                  <a:cubicBezTo>
                    <a:pt x="180" y="146"/>
                    <a:pt x="180" y="146"/>
                    <a:pt x="180" y="146"/>
                  </a:cubicBezTo>
                  <a:cubicBezTo>
                    <a:pt x="182" y="148"/>
                    <a:pt x="182" y="148"/>
                    <a:pt x="182" y="148"/>
                  </a:cubicBezTo>
                  <a:cubicBezTo>
                    <a:pt x="183" y="150"/>
                    <a:pt x="183" y="150"/>
                    <a:pt x="183" y="150"/>
                  </a:cubicBezTo>
                  <a:cubicBezTo>
                    <a:pt x="185" y="151"/>
                    <a:pt x="185" y="151"/>
                    <a:pt x="185" y="151"/>
                  </a:cubicBezTo>
                  <a:cubicBezTo>
                    <a:pt x="186" y="153"/>
                    <a:pt x="186" y="153"/>
                    <a:pt x="186" y="153"/>
                  </a:cubicBezTo>
                  <a:cubicBezTo>
                    <a:pt x="188" y="157"/>
                    <a:pt x="188" y="157"/>
                    <a:pt x="188" y="157"/>
                  </a:cubicBezTo>
                  <a:cubicBezTo>
                    <a:pt x="189" y="160"/>
                    <a:pt x="189" y="160"/>
                    <a:pt x="189" y="160"/>
                  </a:cubicBezTo>
                  <a:cubicBezTo>
                    <a:pt x="193" y="160"/>
                    <a:pt x="193" y="160"/>
                    <a:pt x="193" y="160"/>
                  </a:cubicBezTo>
                  <a:cubicBezTo>
                    <a:pt x="195" y="160"/>
                    <a:pt x="195" y="160"/>
                    <a:pt x="195" y="160"/>
                  </a:cubicBezTo>
                  <a:cubicBezTo>
                    <a:pt x="200" y="160"/>
                    <a:pt x="200" y="160"/>
                    <a:pt x="200" y="160"/>
                  </a:cubicBezTo>
                  <a:cubicBezTo>
                    <a:pt x="204" y="158"/>
                    <a:pt x="204" y="158"/>
                    <a:pt x="204" y="158"/>
                  </a:cubicBezTo>
                  <a:cubicBezTo>
                    <a:pt x="206" y="157"/>
                    <a:pt x="206" y="157"/>
                    <a:pt x="206" y="157"/>
                  </a:cubicBezTo>
                  <a:cubicBezTo>
                    <a:pt x="209" y="155"/>
                    <a:pt x="209" y="155"/>
                    <a:pt x="209" y="155"/>
                  </a:cubicBezTo>
                  <a:cubicBezTo>
                    <a:pt x="214" y="153"/>
                    <a:pt x="214" y="153"/>
                    <a:pt x="214" y="153"/>
                  </a:cubicBezTo>
                  <a:cubicBezTo>
                    <a:pt x="218" y="152"/>
                    <a:pt x="218" y="152"/>
                    <a:pt x="218" y="152"/>
                  </a:cubicBezTo>
                  <a:cubicBezTo>
                    <a:pt x="222" y="152"/>
                    <a:pt x="222" y="152"/>
                    <a:pt x="222" y="152"/>
                  </a:cubicBezTo>
                  <a:cubicBezTo>
                    <a:pt x="223" y="150"/>
                    <a:pt x="223" y="150"/>
                    <a:pt x="223" y="150"/>
                  </a:cubicBezTo>
                  <a:cubicBezTo>
                    <a:pt x="226" y="149"/>
                    <a:pt x="226" y="149"/>
                    <a:pt x="226" y="149"/>
                  </a:cubicBezTo>
                  <a:cubicBezTo>
                    <a:pt x="228" y="151"/>
                    <a:pt x="228" y="151"/>
                    <a:pt x="228" y="151"/>
                  </a:cubicBezTo>
                  <a:cubicBezTo>
                    <a:pt x="230" y="152"/>
                    <a:pt x="230" y="152"/>
                    <a:pt x="230" y="152"/>
                  </a:cubicBezTo>
                  <a:cubicBezTo>
                    <a:pt x="233" y="157"/>
                    <a:pt x="233" y="157"/>
                    <a:pt x="233" y="157"/>
                  </a:cubicBezTo>
                  <a:cubicBezTo>
                    <a:pt x="237" y="160"/>
                    <a:pt x="237" y="160"/>
                    <a:pt x="237" y="160"/>
                  </a:cubicBezTo>
                  <a:cubicBezTo>
                    <a:pt x="239" y="164"/>
                    <a:pt x="239" y="164"/>
                    <a:pt x="239" y="164"/>
                  </a:cubicBezTo>
                  <a:cubicBezTo>
                    <a:pt x="241" y="170"/>
                    <a:pt x="241" y="170"/>
                    <a:pt x="241" y="170"/>
                  </a:cubicBezTo>
                  <a:cubicBezTo>
                    <a:pt x="240" y="174"/>
                    <a:pt x="240" y="174"/>
                    <a:pt x="240" y="174"/>
                  </a:cubicBezTo>
                  <a:cubicBezTo>
                    <a:pt x="239" y="178"/>
                    <a:pt x="239" y="178"/>
                    <a:pt x="239" y="178"/>
                  </a:cubicBezTo>
                  <a:cubicBezTo>
                    <a:pt x="239" y="181"/>
                    <a:pt x="239" y="181"/>
                    <a:pt x="239" y="181"/>
                  </a:cubicBezTo>
                  <a:cubicBezTo>
                    <a:pt x="241" y="181"/>
                    <a:pt x="241" y="181"/>
                    <a:pt x="241" y="181"/>
                  </a:cubicBezTo>
                  <a:cubicBezTo>
                    <a:pt x="242" y="181"/>
                    <a:pt x="242" y="181"/>
                    <a:pt x="242" y="181"/>
                  </a:cubicBezTo>
                  <a:cubicBezTo>
                    <a:pt x="243" y="183"/>
                    <a:pt x="243" y="183"/>
                    <a:pt x="243" y="183"/>
                  </a:cubicBezTo>
                  <a:cubicBezTo>
                    <a:pt x="242" y="186"/>
                    <a:pt x="242" y="186"/>
                    <a:pt x="242" y="186"/>
                  </a:cubicBezTo>
                  <a:cubicBezTo>
                    <a:pt x="243" y="189"/>
                    <a:pt x="243" y="189"/>
                    <a:pt x="243" y="189"/>
                  </a:cubicBezTo>
                  <a:cubicBezTo>
                    <a:pt x="244" y="191"/>
                    <a:pt x="244" y="191"/>
                    <a:pt x="244" y="191"/>
                  </a:cubicBezTo>
                  <a:cubicBezTo>
                    <a:pt x="246" y="193"/>
                    <a:pt x="246" y="193"/>
                    <a:pt x="246" y="193"/>
                  </a:cubicBezTo>
                  <a:cubicBezTo>
                    <a:pt x="248" y="196"/>
                    <a:pt x="248" y="196"/>
                    <a:pt x="248" y="196"/>
                  </a:cubicBezTo>
                  <a:cubicBezTo>
                    <a:pt x="249" y="196"/>
                    <a:pt x="249" y="196"/>
                    <a:pt x="249" y="196"/>
                  </a:cubicBezTo>
                  <a:cubicBezTo>
                    <a:pt x="252" y="198"/>
                    <a:pt x="252" y="198"/>
                    <a:pt x="252" y="198"/>
                  </a:cubicBezTo>
                  <a:cubicBezTo>
                    <a:pt x="251" y="201"/>
                    <a:pt x="251" y="201"/>
                    <a:pt x="251" y="201"/>
                  </a:cubicBezTo>
                  <a:cubicBezTo>
                    <a:pt x="249" y="203"/>
                    <a:pt x="249" y="203"/>
                    <a:pt x="249" y="203"/>
                  </a:cubicBezTo>
                  <a:cubicBezTo>
                    <a:pt x="247" y="205"/>
                    <a:pt x="247" y="205"/>
                    <a:pt x="247" y="205"/>
                  </a:cubicBezTo>
                  <a:cubicBezTo>
                    <a:pt x="244" y="207"/>
                    <a:pt x="244" y="207"/>
                    <a:pt x="244" y="207"/>
                  </a:cubicBezTo>
                  <a:cubicBezTo>
                    <a:pt x="241" y="207"/>
                    <a:pt x="241" y="207"/>
                    <a:pt x="241" y="207"/>
                  </a:cubicBezTo>
                  <a:cubicBezTo>
                    <a:pt x="240" y="208"/>
                    <a:pt x="240" y="208"/>
                    <a:pt x="240" y="208"/>
                  </a:cubicBezTo>
                  <a:cubicBezTo>
                    <a:pt x="239" y="210"/>
                    <a:pt x="239" y="210"/>
                    <a:pt x="239" y="210"/>
                  </a:cubicBezTo>
                  <a:cubicBezTo>
                    <a:pt x="241" y="213"/>
                    <a:pt x="241" y="213"/>
                    <a:pt x="241" y="213"/>
                  </a:cubicBezTo>
                  <a:cubicBezTo>
                    <a:pt x="240" y="217"/>
                    <a:pt x="240" y="217"/>
                    <a:pt x="240" y="217"/>
                  </a:cubicBezTo>
                  <a:cubicBezTo>
                    <a:pt x="241" y="220"/>
                    <a:pt x="241" y="220"/>
                    <a:pt x="241" y="220"/>
                  </a:cubicBezTo>
                  <a:cubicBezTo>
                    <a:pt x="244" y="223"/>
                    <a:pt x="244" y="223"/>
                    <a:pt x="244" y="223"/>
                  </a:cubicBezTo>
                  <a:cubicBezTo>
                    <a:pt x="246" y="227"/>
                    <a:pt x="246" y="227"/>
                    <a:pt x="246" y="227"/>
                  </a:cubicBezTo>
                  <a:cubicBezTo>
                    <a:pt x="246" y="229"/>
                    <a:pt x="246" y="229"/>
                    <a:pt x="246" y="229"/>
                  </a:cubicBezTo>
                  <a:cubicBezTo>
                    <a:pt x="246" y="229"/>
                    <a:pt x="246" y="229"/>
                    <a:pt x="246" y="22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50"/>
            <p:cNvSpPr>
              <a:spLocks/>
            </p:cNvSpPr>
            <p:nvPr/>
          </p:nvSpPr>
          <p:spPr bwMode="auto">
            <a:xfrm>
              <a:off x="4296" y="2432"/>
              <a:ext cx="676" cy="880"/>
            </a:xfrm>
            <a:custGeom>
              <a:avLst/>
              <a:gdLst>
                <a:gd name="T0" fmla="*/ 249 w 254"/>
                <a:gd name="T1" fmla="*/ 251 h 331"/>
                <a:gd name="T2" fmla="*/ 248 w 254"/>
                <a:gd name="T3" fmla="*/ 262 h 331"/>
                <a:gd name="T4" fmla="*/ 252 w 254"/>
                <a:gd name="T5" fmla="*/ 267 h 331"/>
                <a:gd name="T6" fmla="*/ 245 w 254"/>
                <a:gd name="T7" fmla="*/ 283 h 331"/>
                <a:gd name="T8" fmla="*/ 238 w 254"/>
                <a:gd name="T9" fmla="*/ 301 h 331"/>
                <a:gd name="T10" fmla="*/ 226 w 254"/>
                <a:gd name="T11" fmla="*/ 327 h 331"/>
                <a:gd name="T12" fmla="*/ 206 w 254"/>
                <a:gd name="T13" fmla="*/ 326 h 331"/>
                <a:gd name="T14" fmla="*/ 186 w 254"/>
                <a:gd name="T15" fmla="*/ 316 h 331"/>
                <a:gd name="T16" fmla="*/ 170 w 254"/>
                <a:gd name="T17" fmla="*/ 316 h 331"/>
                <a:gd name="T18" fmla="*/ 149 w 254"/>
                <a:gd name="T19" fmla="*/ 309 h 331"/>
                <a:gd name="T20" fmla="*/ 138 w 254"/>
                <a:gd name="T21" fmla="*/ 294 h 331"/>
                <a:gd name="T22" fmla="*/ 120 w 254"/>
                <a:gd name="T23" fmla="*/ 284 h 331"/>
                <a:gd name="T24" fmla="*/ 131 w 254"/>
                <a:gd name="T25" fmla="*/ 260 h 331"/>
                <a:gd name="T26" fmla="*/ 118 w 254"/>
                <a:gd name="T27" fmla="*/ 246 h 331"/>
                <a:gd name="T28" fmla="*/ 123 w 254"/>
                <a:gd name="T29" fmla="*/ 233 h 331"/>
                <a:gd name="T30" fmla="*/ 116 w 254"/>
                <a:gd name="T31" fmla="*/ 225 h 331"/>
                <a:gd name="T32" fmla="*/ 98 w 254"/>
                <a:gd name="T33" fmla="*/ 213 h 331"/>
                <a:gd name="T34" fmla="*/ 76 w 254"/>
                <a:gd name="T35" fmla="*/ 216 h 331"/>
                <a:gd name="T36" fmla="*/ 55 w 254"/>
                <a:gd name="T37" fmla="*/ 226 h 331"/>
                <a:gd name="T38" fmla="*/ 43 w 254"/>
                <a:gd name="T39" fmla="*/ 227 h 331"/>
                <a:gd name="T40" fmla="*/ 22 w 254"/>
                <a:gd name="T41" fmla="*/ 216 h 331"/>
                <a:gd name="T42" fmla="*/ 40 w 254"/>
                <a:gd name="T43" fmla="*/ 194 h 331"/>
                <a:gd name="T44" fmla="*/ 26 w 254"/>
                <a:gd name="T45" fmla="*/ 175 h 331"/>
                <a:gd name="T46" fmla="*/ 9 w 254"/>
                <a:gd name="T47" fmla="*/ 160 h 331"/>
                <a:gd name="T48" fmla="*/ 1 w 254"/>
                <a:gd name="T49" fmla="*/ 126 h 331"/>
                <a:gd name="T50" fmla="*/ 11 w 254"/>
                <a:gd name="T51" fmla="*/ 107 h 331"/>
                <a:gd name="T52" fmla="*/ 31 w 254"/>
                <a:gd name="T53" fmla="*/ 95 h 331"/>
                <a:gd name="T54" fmla="*/ 36 w 254"/>
                <a:gd name="T55" fmla="*/ 85 h 331"/>
                <a:gd name="T56" fmla="*/ 50 w 254"/>
                <a:gd name="T57" fmla="*/ 87 h 331"/>
                <a:gd name="T58" fmla="*/ 61 w 254"/>
                <a:gd name="T59" fmla="*/ 89 h 331"/>
                <a:gd name="T60" fmla="*/ 74 w 254"/>
                <a:gd name="T61" fmla="*/ 90 h 331"/>
                <a:gd name="T62" fmla="*/ 72 w 254"/>
                <a:gd name="T63" fmla="*/ 75 h 331"/>
                <a:gd name="T64" fmla="*/ 81 w 254"/>
                <a:gd name="T65" fmla="*/ 75 h 331"/>
                <a:gd name="T66" fmla="*/ 87 w 254"/>
                <a:gd name="T67" fmla="*/ 64 h 331"/>
                <a:gd name="T68" fmla="*/ 97 w 254"/>
                <a:gd name="T69" fmla="*/ 57 h 331"/>
                <a:gd name="T70" fmla="*/ 111 w 254"/>
                <a:gd name="T71" fmla="*/ 51 h 331"/>
                <a:gd name="T72" fmla="*/ 123 w 254"/>
                <a:gd name="T73" fmla="*/ 46 h 331"/>
                <a:gd name="T74" fmla="*/ 139 w 254"/>
                <a:gd name="T75" fmla="*/ 42 h 331"/>
                <a:gd name="T76" fmla="*/ 153 w 254"/>
                <a:gd name="T77" fmla="*/ 33 h 331"/>
                <a:gd name="T78" fmla="*/ 167 w 254"/>
                <a:gd name="T79" fmla="*/ 28 h 331"/>
                <a:gd name="T80" fmla="*/ 174 w 254"/>
                <a:gd name="T81" fmla="*/ 18 h 331"/>
                <a:gd name="T82" fmla="*/ 182 w 254"/>
                <a:gd name="T83" fmla="*/ 11 h 331"/>
                <a:gd name="T84" fmla="*/ 191 w 254"/>
                <a:gd name="T85" fmla="*/ 2 h 331"/>
                <a:gd name="T86" fmla="*/ 198 w 254"/>
                <a:gd name="T87" fmla="*/ 14 h 331"/>
                <a:gd name="T88" fmla="*/ 205 w 254"/>
                <a:gd name="T89" fmla="*/ 28 h 331"/>
                <a:gd name="T90" fmla="*/ 220 w 254"/>
                <a:gd name="T91" fmla="*/ 41 h 331"/>
                <a:gd name="T92" fmla="*/ 223 w 254"/>
                <a:gd name="T93" fmla="*/ 59 h 331"/>
                <a:gd name="T94" fmla="*/ 210 w 254"/>
                <a:gd name="T95" fmla="*/ 64 h 331"/>
                <a:gd name="T96" fmla="*/ 204 w 254"/>
                <a:gd name="T97" fmla="*/ 83 h 331"/>
                <a:gd name="T98" fmla="*/ 217 w 254"/>
                <a:gd name="T99" fmla="*/ 103 h 331"/>
                <a:gd name="T100" fmla="*/ 208 w 254"/>
                <a:gd name="T101" fmla="*/ 114 h 331"/>
                <a:gd name="T102" fmla="*/ 197 w 254"/>
                <a:gd name="T103" fmla="*/ 120 h 331"/>
                <a:gd name="T104" fmla="*/ 197 w 254"/>
                <a:gd name="T105" fmla="*/ 138 h 331"/>
                <a:gd name="T106" fmla="*/ 180 w 254"/>
                <a:gd name="T107" fmla="*/ 145 h 331"/>
                <a:gd name="T108" fmla="*/ 193 w 254"/>
                <a:gd name="T109" fmla="*/ 160 h 331"/>
                <a:gd name="T110" fmla="*/ 222 w 254"/>
                <a:gd name="T111" fmla="*/ 152 h 331"/>
                <a:gd name="T112" fmla="*/ 241 w 254"/>
                <a:gd name="T113" fmla="*/ 170 h 331"/>
                <a:gd name="T114" fmla="*/ 243 w 254"/>
                <a:gd name="T115" fmla="*/ 189 h 331"/>
                <a:gd name="T116" fmla="*/ 247 w 254"/>
                <a:gd name="T117" fmla="*/ 205 h 331"/>
                <a:gd name="T118" fmla="*/ 244 w 254"/>
                <a:gd name="T119" fmla="*/ 223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4" h="331">
                  <a:moveTo>
                    <a:pt x="246" y="229"/>
                  </a:moveTo>
                  <a:cubicBezTo>
                    <a:pt x="247" y="231"/>
                    <a:pt x="247" y="231"/>
                    <a:pt x="247" y="231"/>
                  </a:cubicBezTo>
                  <a:cubicBezTo>
                    <a:pt x="247" y="235"/>
                    <a:pt x="247" y="235"/>
                    <a:pt x="247" y="235"/>
                  </a:cubicBezTo>
                  <a:cubicBezTo>
                    <a:pt x="248" y="240"/>
                    <a:pt x="248" y="240"/>
                    <a:pt x="248" y="240"/>
                  </a:cubicBezTo>
                  <a:cubicBezTo>
                    <a:pt x="249" y="244"/>
                    <a:pt x="249" y="244"/>
                    <a:pt x="249" y="244"/>
                  </a:cubicBezTo>
                  <a:cubicBezTo>
                    <a:pt x="249" y="247"/>
                    <a:pt x="249" y="247"/>
                    <a:pt x="249" y="247"/>
                  </a:cubicBezTo>
                  <a:cubicBezTo>
                    <a:pt x="248" y="250"/>
                    <a:pt x="248" y="250"/>
                    <a:pt x="248" y="250"/>
                  </a:cubicBezTo>
                  <a:cubicBezTo>
                    <a:pt x="249" y="251"/>
                    <a:pt x="249" y="251"/>
                    <a:pt x="249" y="251"/>
                  </a:cubicBezTo>
                  <a:cubicBezTo>
                    <a:pt x="251" y="251"/>
                    <a:pt x="251" y="251"/>
                    <a:pt x="251" y="251"/>
                  </a:cubicBezTo>
                  <a:cubicBezTo>
                    <a:pt x="252" y="252"/>
                    <a:pt x="252" y="252"/>
                    <a:pt x="252" y="252"/>
                  </a:cubicBezTo>
                  <a:cubicBezTo>
                    <a:pt x="253" y="254"/>
                    <a:pt x="253" y="254"/>
                    <a:pt x="253" y="254"/>
                  </a:cubicBezTo>
                  <a:cubicBezTo>
                    <a:pt x="254" y="257"/>
                    <a:pt x="254" y="257"/>
                    <a:pt x="254" y="257"/>
                  </a:cubicBezTo>
                  <a:cubicBezTo>
                    <a:pt x="253" y="259"/>
                    <a:pt x="253" y="259"/>
                    <a:pt x="253" y="259"/>
                  </a:cubicBezTo>
                  <a:cubicBezTo>
                    <a:pt x="250" y="260"/>
                    <a:pt x="250" y="260"/>
                    <a:pt x="250" y="260"/>
                  </a:cubicBezTo>
                  <a:cubicBezTo>
                    <a:pt x="249" y="261"/>
                    <a:pt x="249" y="261"/>
                    <a:pt x="249" y="261"/>
                  </a:cubicBezTo>
                  <a:cubicBezTo>
                    <a:pt x="248" y="262"/>
                    <a:pt x="248" y="262"/>
                    <a:pt x="248" y="262"/>
                  </a:cubicBezTo>
                  <a:cubicBezTo>
                    <a:pt x="247" y="264"/>
                    <a:pt x="247" y="264"/>
                    <a:pt x="247" y="264"/>
                  </a:cubicBezTo>
                  <a:cubicBezTo>
                    <a:pt x="248" y="266"/>
                    <a:pt x="248" y="266"/>
                    <a:pt x="248" y="266"/>
                  </a:cubicBezTo>
                  <a:cubicBezTo>
                    <a:pt x="249" y="264"/>
                    <a:pt x="249" y="264"/>
                    <a:pt x="249" y="264"/>
                  </a:cubicBezTo>
                  <a:cubicBezTo>
                    <a:pt x="250" y="264"/>
                    <a:pt x="250" y="264"/>
                    <a:pt x="250" y="264"/>
                  </a:cubicBezTo>
                  <a:cubicBezTo>
                    <a:pt x="251" y="263"/>
                    <a:pt x="251" y="263"/>
                    <a:pt x="251" y="263"/>
                  </a:cubicBezTo>
                  <a:cubicBezTo>
                    <a:pt x="252" y="263"/>
                    <a:pt x="252" y="263"/>
                    <a:pt x="252" y="263"/>
                  </a:cubicBezTo>
                  <a:cubicBezTo>
                    <a:pt x="253" y="265"/>
                    <a:pt x="253" y="265"/>
                    <a:pt x="253" y="265"/>
                  </a:cubicBezTo>
                  <a:cubicBezTo>
                    <a:pt x="252" y="267"/>
                    <a:pt x="252" y="267"/>
                    <a:pt x="252" y="267"/>
                  </a:cubicBezTo>
                  <a:cubicBezTo>
                    <a:pt x="250" y="269"/>
                    <a:pt x="250" y="269"/>
                    <a:pt x="250" y="269"/>
                  </a:cubicBezTo>
                  <a:cubicBezTo>
                    <a:pt x="249" y="271"/>
                    <a:pt x="249" y="271"/>
                    <a:pt x="249" y="271"/>
                  </a:cubicBezTo>
                  <a:cubicBezTo>
                    <a:pt x="249" y="274"/>
                    <a:pt x="249" y="274"/>
                    <a:pt x="249" y="274"/>
                  </a:cubicBezTo>
                  <a:cubicBezTo>
                    <a:pt x="251" y="275"/>
                    <a:pt x="251" y="275"/>
                    <a:pt x="251" y="275"/>
                  </a:cubicBezTo>
                  <a:cubicBezTo>
                    <a:pt x="252" y="278"/>
                    <a:pt x="252" y="278"/>
                    <a:pt x="252" y="278"/>
                  </a:cubicBezTo>
                  <a:cubicBezTo>
                    <a:pt x="250" y="281"/>
                    <a:pt x="250" y="281"/>
                    <a:pt x="250" y="281"/>
                  </a:cubicBezTo>
                  <a:cubicBezTo>
                    <a:pt x="247" y="282"/>
                    <a:pt x="247" y="282"/>
                    <a:pt x="247" y="282"/>
                  </a:cubicBezTo>
                  <a:cubicBezTo>
                    <a:pt x="245" y="283"/>
                    <a:pt x="245" y="283"/>
                    <a:pt x="245" y="283"/>
                  </a:cubicBezTo>
                  <a:cubicBezTo>
                    <a:pt x="243" y="286"/>
                    <a:pt x="243" y="286"/>
                    <a:pt x="243" y="286"/>
                  </a:cubicBezTo>
                  <a:cubicBezTo>
                    <a:pt x="241" y="287"/>
                    <a:pt x="241" y="287"/>
                    <a:pt x="241" y="287"/>
                  </a:cubicBezTo>
                  <a:cubicBezTo>
                    <a:pt x="241" y="289"/>
                    <a:pt x="241" y="289"/>
                    <a:pt x="241" y="289"/>
                  </a:cubicBezTo>
                  <a:cubicBezTo>
                    <a:pt x="242" y="290"/>
                    <a:pt x="242" y="290"/>
                    <a:pt x="242" y="290"/>
                  </a:cubicBezTo>
                  <a:cubicBezTo>
                    <a:pt x="242" y="292"/>
                    <a:pt x="242" y="292"/>
                    <a:pt x="242" y="292"/>
                  </a:cubicBezTo>
                  <a:cubicBezTo>
                    <a:pt x="239" y="294"/>
                    <a:pt x="239" y="294"/>
                    <a:pt x="239" y="294"/>
                  </a:cubicBezTo>
                  <a:cubicBezTo>
                    <a:pt x="238" y="299"/>
                    <a:pt x="238" y="299"/>
                    <a:pt x="238" y="299"/>
                  </a:cubicBezTo>
                  <a:cubicBezTo>
                    <a:pt x="238" y="301"/>
                    <a:pt x="238" y="301"/>
                    <a:pt x="238" y="301"/>
                  </a:cubicBezTo>
                  <a:cubicBezTo>
                    <a:pt x="237" y="304"/>
                    <a:pt x="237" y="304"/>
                    <a:pt x="237" y="304"/>
                  </a:cubicBezTo>
                  <a:cubicBezTo>
                    <a:pt x="238" y="307"/>
                    <a:pt x="238" y="307"/>
                    <a:pt x="238" y="307"/>
                  </a:cubicBezTo>
                  <a:cubicBezTo>
                    <a:pt x="237" y="311"/>
                    <a:pt x="237" y="311"/>
                    <a:pt x="237" y="311"/>
                  </a:cubicBezTo>
                  <a:cubicBezTo>
                    <a:pt x="234" y="312"/>
                    <a:pt x="234" y="312"/>
                    <a:pt x="234" y="312"/>
                  </a:cubicBezTo>
                  <a:cubicBezTo>
                    <a:pt x="231" y="315"/>
                    <a:pt x="231" y="315"/>
                    <a:pt x="231" y="315"/>
                  </a:cubicBezTo>
                  <a:cubicBezTo>
                    <a:pt x="230" y="319"/>
                    <a:pt x="230" y="319"/>
                    <a:pt x="230" y="319"/>
                  </a:cubicBezTo>
                  <a:cubicBezTo>
                    <a:pt x="230" y="323"/>
                    <a:pt x="230" y="323"/>
                    <a:pt x="230" y="323"/>
                  </a:cubicBezTo>
                  <a:cubicBezTo>
                    <a:pt x="226" y="327"/>
                    <a:pt x="226" y="327"/>
                    <a:pt x="226" y="327"/>
                  </a:cubicBezTo>
                  <a:cubicBezTo>
                    <a:pt x="223" y="330"/>
                    <a:pt x="223" y="330"/>
                    <a:pt x="223" y="330"/>
                  </a:cubicBezTo>
                  <a:cubicBezTo>
                    <a:pt x="222" y="331"/>
                    <a:pt x="222" y="331"/>
                    <a:pt x="222" y="331"/>
                  </a:cubicBezTo>
                  <a:cubicBezTo>
                    <a:pt x="222" y="331"/>
                    <a:pt x="222" y="331"/>
                    <a:pt x="222" y="331"/>
                  </a:cubicBezTo>
                  <a:cubicBezTo>
                    <a:pt x="222" y="330"/>
                    <a:pt x="221" y="331"/>
                    <a:pt x="221" y="331"/>
                  </a:cubicBezTo>
                  <a:cubicBezTo>
                    <a:pt x="220" y="331"/>
                    <a:pt x="220" y="331"/>
                    <a:pt x="219" y="330"/>
                  </a:cubicBezTo>
                  <a:cubicBezTo>
                    <a:pt x="218" y="330"/>
                    <a:pt x="216" y="329"/>
                    <a:pt x="216" y="329"/>
                  </a:cubicBezTo>
                  <a:cubicBezTo>
                    <a:pt x="215" y="329"/>
                    <a:pt x="213" y="329"/>
                    <a:pt x="212" y="329"/>
                  </a:cubicBezTo>
                  <a:cubicBezTo>
                    <a:pt x="211" y="329"/>
                    <a:pt x="208" y="327"/>
                    <a:pt x="206" y="326"/>
                  </a:cubicBezTo>
                  <a:cubicBezTo>
                    <a:pt x="205" y="326"/>
                    <a:pt x="204" y="325"/>
                    <a:pt x="203" y="324"/>
                  </a:cubicBezTo>
                  <a:cubicBezTo>
                    <a:pt x="202" y="323"/>
                    <a:pt x="201" y="322"/>
                    <a:pt x="200" y="322"/>
                  </a:cubicBezTo>
                  <a:cubicBezTo>
                    <a:pt x="200" y="321"/>
                    <a:pt x="198" y="320"/>
                    <a:pt x="197" y="320"/>
                  </a:cubicBezTo>
                  <a:cubicBezTo>
                    <a:pt x="197" y="320"/>
                    <a:pt x="195" y="320"/>
                    <a:pt x="195" y="320"/>
                  </a:cubicBezTo>
                  <a:cubicBezTo>
                    <a:pt x="194" y="320"/>
                    <a:pt x="193" y="319"/>
                    <a:pt x="193" y="319"/>
                  </a:cubicBezTo>
                  <a:cubicBezTo>
                    <a:pt x="192" y="319"/>
                    <a:pt x="191" y="318"/>
                    <a:pt x="191" y="318"/>
                  </a:cubicBezTo>
                  <a:cubicBezTo>
                    <a:pt x="191" y="317"/>
                    <a:pt x="189" y="316"/>
                    <a:pt x="189" y="316"/>
                  </a:cubicBezTo>
                  <a:cubicBezTo>
                    <a:pt x="188" y="316"/>
                    <a:pt x="187" y="316"/>
                    <a:pt x="186" y="316"/>
                  </a:cubicBezTo>
                  <a:cubicBezTo>
                    <a:pt x="186" y="316"/>
                    <a:pt x="184" y="316"/>
                    <a:pt x="184" y="317"/>
                  </a:cubicBezTo>
                  <a:cubicBezTo>
                    <a:pt x="183" y="318"/>
                    <a:pt x="183" y="319"/>
                    <a:pt x="182" y="319"/>
                  </a:cubicBezTo>
                  <a:cubicBezTo>
                    <a:pt x="182" y="319"/>
                    <a:pt x="181" y="320"/>
                    <a:pt x="180" y="320"/>
                  </a:cubicBezTo>
                  <a:cubicBezTo>
                    <a:pt x="180" y="320"/>
                    <a:pt x="179" y="319"/>
                    <a:pt x="178" y="319"/>
                  </a:cubicBezTo>
                  <a:cubicBezTo>
                    <a:pt x="178" y="319"/>
                    <a:pt x="176" y="317"/>
                    <a:pt x="176" y="316"/>
                  </a:cubicBezTo>
                  <a:cubicBezTo>
                    <a:pt x="176" y="316"/>
                    <a:pt x="175" y="315"/>
                    <a:pt x="175" y="314"/>
                  </a:cubicBezTo>
                  <a:cubicBezTo>
                    <a:pt x="174" y="314"/>
                    <a:pt x="172" y="314"/>
                    <a:pt x="172" y="314"/>
                  </a:cubicBezTo>
                  <a:cubicBezTo>
                    <a:pt x="171" y="315"/>
                    <a:pt x="171" y="316"/>
                    <a:pt x="170" y="316"/>
                  </a:cubicBezTo>
                  <a:cubicBezTo>
                    <a:pt x="169" y="316"/>
                    <a:pt x="168" y="317"/>
                    <a:pt x="168" y="317"/>
                  </a:cubicBezTo>
                  <a:cubicBezTo>
                    <a:pt x="167" y="317"/>
                    <a:pt x="166" y="316"/>
                    <a:pt x="165" y="316"/>
                  </a:cubicBezTo>
                  <a:cubicBezTo>
                    <a:pt x="164" y="316"/>
                    <a:pt x="163" y="316"/>
                    <a:pt x="162" y="316"/>
                  </a:cubicBezTo>
                  <a:cubicBezTo>
                    <a:pt x="161" y="316"/>
                    <a:pt x="159" y="316"/>
                    <a:pt x="158" y="315"/>
                  </a:cubicBezTo>
                  <a:cubicBezTo>
                    <a:pt x="158" y="315"/>
                    <a:pt x="156" y="315"/>
                    <a:pt x="156" y="314"/>
                  </a:cubicBezTo>
                  <a:cubicBezTo>
                    <a:pt x="156" y="314"/>
                    <a:pt x="156" y="312"/>
                    <a:pt x="155" y="312"/>
                  </a:cubicBezTo>
                  <a:cubicBezTo>
                    <a:pt x="154" y="311"/>
                    <a:pt x="153" y="311"/>
                    <a:pt x="152" y="311"/>
                  </a:cubicBezTo>
                  <a:cubicBezTo>
                    <a:pt x="151" y="310"/>
                    <a:pt x="149" y="309"/>
                    <a:pt x="149" y="309"/>
                  </a:cubicBezTo>
                  <a:cubicBezTo>
                    <a:pt x="148" y="309"/>
                    <a:pt x="146" y="309"/>
                    <a:pt x="146" y="308"/>
                  </a:cubicBezTo>
                  <a:cubicBezTo>
                    <a:pt x="145" y="308"/>
                    <a:pt x="144" y="307"/>
                    <a:pt x="144" y="307"/>
                  </a:cubicBezTo>
                  <a:cubicBezTo>
                    <a:pt x="143" y="306"/>
                    <a:pt x="143" y="304"/>
                    <a:pt x="143" y="303"/>
                  </a:cubicBezTo>
                  <a:cubicBezTo>
                    <a:pt x="143" y="303"/>
                    <a:pt x="142" y="302"/>
                    <a:pt x="141" y="301"/>
                  </a:cubicBezTo>
                  <a:cubicBezTo>
                    <a:pt x="141" y="301"/>
                    <a:pt x="141" y="300"/>
                    <a:pt x="141" y="299"/>
                  </a:cubicBezTo>
                  <a:cubicBezTo>
                    <a:pt x="141" y="299"/>
                    <a:pt x="141" y="297"/>
                    <a:pt x="141" y="297"/>
                  </a:cubicBezTo>
                  <a:cubicBezTo>
                    <a:pt x="141" y="296"/>
                    <a:pt x="140" y="296"/>
                    <a:pt x="139" y="296"/>
                  </a:cubicBezTo>
                  <a:cubicBezTo>
                    <a:pt x="139" y="296"/>
                    <a:pt x="138" y="294"/>
                    <a:pt x="138" y="294"/>
                  </a:cubicBezTo>
                  <a:cubicBezTo>
                    <a:pt x="136" y="293"/>
                    <a:pt x="134" y="293"/>
                    <a:pt x="134" y="293"/>
                  </a:cubicBezTo>
                  <a:cubicBezTo>
                    <a:pt x="132" y="293"/>
                    <a:pt x="130" y="293"/>
                    <a:pt x="129" y="294"/>
                  </a:cubicBezTo>
                  <a:cubicBezTo>
                    <a:pt x="128" y="294"/>
                    <a:pt x="128" y="296"/>
                    <a:pt x="128" y="296"/>
                  </a:cubicBezTo>
                  <a:cubicBezTo>
                    <a:pt x="126" y="295"/>
                    <a:pt x="126" y="295"/>
                    <a:pt x="126" y="295"/>
                  </a:cubicBezTo>
                  <a:cubicBezTo>
                    <a:pt x="124" y="291"/>
                    <a:pt x="124" y="291"/>
                    <a:pt x="124" y="291"/>
                  </a:cubicBezTo>
                  <a:cubicBezTo>
                    <a:pt x="122" y="289"/>
                    <a:pt x="122" y="289"/>
                    <a:pt x="122" y="289"/>
                  </a:cubicBezTo>
                  <a:cubicBezTo>
                    <a:pt x="120" y="288"/>
                    <a:pt x="120" y="288"/>
                    <a:pt x="120" y="288"/>
                  </a:cubicBezTo>
                  <a:cubicBezTo>
                    <a:pt x="120" y="284"/>
                    <a:pt x="120" y="284"/>
                    <a:pt x="120" y="284"/>
                  </a:cubicBezTo>
                  <a:cubicBezTo>
                    <a:pt x="120" y="282"/>
                    <a:pt x="120" y="282"/>
                    <a:pt x="120" y="282"/>
                  </a:cubicBezTo>
                  <a:cubicBezTo>
                    <a:pt x="122" y="279"/>
                    <a:pt x="122" y="279"/>
                    <a:pt x="122" y="279"/>
                  </a:cubicBezTo>
                  <a:cubicBezTo>
                    <a:pt x="125" y="277"/>
                    <a:pt x="125" y="277"/>
                    <a:pt x="125" y="277"/>
                  </a:cubicBezTo>
                  <a:cubicBezTo>
                    <a:pt x="127" y="275"/>
                    <a:pt x="127" y="275"/>
                    <a:pt x="127" y="275"/>
                  </a:cubicBezTo>
                  <a:cubicBezTo>
                    <a:pt x="129" y="271"/>
                    <a:pt x="129" y="271"/>
                    <a:pt x="129" y="271"/>
                  </a:cubicBezTo>
                  <a:cubicBezTo>
                    <a:pt x="130" y="267"/>
                    <a:pt x="130" y="267"/>
                    <a:pt x="130" y="267"/>
                  </a:cubicBezTo>
                  <a:cubicBezTo>
                    <a:pt x="131" y="264"/>
                    <a:pt x="131" y="264"/>
                    <a:pt x="131" y="264"/>
                  </a:cubicBezTo>
                  <a:cubicBezTo>
                    <a:pt x="131" y="260"/>
                    <a:pt x="131" y="260"/>
                    <a:pt x="131" y="260"/>
                  </a:cubicBezTo>
                  <a:cubicBezTo>
                    <a:pt x="128" y="257"/>
                    <a:pt x="128" y="257"/>
                    <a:pt x="128" y="257"/>
                  </a:cubicBezTo>
                  <a:cubicBezTo>
                    <a:pt x="125" y="257"/>
                    <a:pt x="125" y="257"/>
                    <a:pt x="125" y="257"/>
                  </a:cubicBezTo>
                  <a:cubicBezTo>
                    <a:pt x="122" y="255"/>
                    <a:pt x="122" y="255"/>
                    <a:pt x="122" y="255"/>
                  </a:cubicBezTo>
                  <a:cubicBezTo>
                    <a:pt x="122" y="252"/>
                    <a:pt x="122" y="252"/>
                    <a:pt x="122" y="252"/>
                  </a:cubicBezTo>
                  <a:cubicBezTo>
                    <a:pt x="120" y="251"/>
                    <a:pt x="120" y="251"/>
                    <a:pt x="120" y="251"/>
                  </a:cubicBezTo>
                  <a:cubicBezTo>
                    <a:pt x="117" y="249"/>
                    <a:pt x="117" y="249"/>
                    <a:pt x="117" y="249"/>
                  </a:cubicBezTo>
                  <a:cubicBezTo>
                    <a:pt x="116" y="248"/>
                    <a:pt x="116" y="248"/>
                    <a:pt x="116" y="248"/>
                  </a:cubicBezTo>
                  <a:cubicBezTo>
                    <a:pt x="118" y="246"/>
                    <a:pt x="118" y="246"/>
                    <a:pt x="118" y="246"/>
                  </a:cubicBezTo>
                  <a:cubicBezTo>
                    <a:pt x="120" y="245"/>
                    <a:pt x="120" y="245"/>
                    <a:pt x="120" y="245"/>
                  </a:cubicBezTo>
                  <a:cubicBezTo>
                    <a:pt x="122" y="244"/>
                    <a:pt x="122" y="244"/>
                    <a:pt x="122" y="244"/>
                  </a:cubicBezTo>
                  <a:cubicBezTo>
                    <a:pt x="123" y="242"/>
                    <a:pt x="123" y="242"/>
                    <a:pt x="123" y="242"/>
                  </a:cubicBezTo>
                  <a:cubicBezTo>
                    <a:pt x="121" y="241"/>
                    <a:pt x="121" y="241"/>
                    <a:pt x="121" y="241"/>
                  </a:cubicBezTo>
                  <a:cubicBezTo>
                    <a:pt x="120" y="238"/>
                    <a:pt x="120" y="238"/>
                    <a:pt x="120" y="238"/>
                  </a:cubicBezTo>
                  <a:cubicBezTo>
                    <a:pt x="120" y="236"/>
                    <a:pt x="120" y="236"/>
                    <a:pt x="120" y="236"/>
                  </a:cubicBezTo>
                  <a:cubicBezTo>
                    <a:pt x="121" y="233"/>
                    <a:pt x="121" y="233"/>
                    <a:pt x="121" y="233"/>
                  </a:cubicBezTo>
                  <a:cubicBezTo>
                    <a:pt x="123" y="233"/>
                    <a:pt x="123" y="233"/>
                    <a:pt x="123" y="233"/>
                  </a:cubicBezTo>
                  <a:cubicBezTo>
                    <a:pt x="124" y="233"/>
                    <a:pt x="124" y="233"/>
                    <a:pt x="124" y="233"/>
                  </a:cubicBezTo>
                  <a:cubicBezTo>
                    <a:pt x="124" y="231"/>
                    <a:pt x="124" y="231"/>
                    <a:pt x="124" y="231"/>
                  </a:cubicBezTo>
                  <a:cubicBezTo>
                    <a:pt x="122" y="229"/>
                    <a:pt x="122" y="229"/>
                    <a:pt x="122" y="229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0" y="226"/>
                    <a:pt x="120" y="226"/>
                    <a:pt x="120" y="226"/>
                  </a:cubicBezTo>
                  <a:cubicBezTo>
                    <a:pt x="119" y="224"/>
                    <a:pt x="119" y="224"/>
                    <a:pt x="119" y="224"/>
                  </a:cubicBezTo>
                  <a:cubicBezTo>
                    <a:pt x="117" y="224"/>
                    <a:pt x="117" y="224"/>
                    <a:pt x="117" y="224"/>
                  </a:cubicBezTo>
                  <a:cubicBezTo>
                    <a:pt x="116" y="225"/>
                    <a:pt x="116" y="225"/>
                    <a:pt x="116" y="225"/>
                  </a:cubicBezTo>
                  <a:cubicBezTo>
                    <a:pt x="114" y="225"/>
                    <a:pt x="114" y="225"/>
                    <a:pt x="114" y="225"/>
                  </a:cubicBezTo>
                  <a:cubicBezTo>
                    <a:pt x="111" y="224"/>
                    <a:pt x="111" y="224"/>
                    <a:pt x="111" y="224"/>
                  </a:cubicBezTo>
                  <a:cubicBezTo>
                    <a:pt x="109" y="221"/>
                    <a:pt x="109" y="221"/>
                    <a:pt x="109" y="221"/>
                  </a:cubicBezTo>
                  <a:cubicBezTo>
                    <a:pt x="106" y="219"/>
                    <a:pt x="106" y="219"/>
                    <a:pt x="106" y="219"/>
                  </a:cubicBezTo>
                  <a:cubicBezTo>
                    <a:pt x="104" y="219"/>
                    <a:pt x="104" y="219"/>
                    <a:pt x="104" y="219"/>
                  </a:cubicBezTo>
                  <a:cubicBezTo>
                    <a:pt x="101" y="218"/>
                    <a:pt x="101" y="218"/>
                    <a:pt x="101" y="218"/>
                  </a:cubicBezTo>
                  <a:cubicBezTo>
                    <a:pt x="99" y="215"/>
                    <a:pt x="99" y="215"/>
                    <a:pt x="99" y="215"/>
                  </a:cubicBezTo>
                  <a:cubicBezTo>
                    <a:pt x="98" y="213"/>
                    <a:pt x="98" y="213"/>
                    <a:pt x="98" y="213"/>
                  </a:cubicBezTo>
                  <a:cubicBezTo>
                    <a:pt x="95" y="212"/>
                    <a:pt x="95" y="212"/>
                    <a:pt x="95" y="212"/>
                  </a:cubicBezTo>
                  <a:cubicBezTo>
                    <a:pt x="93" y="214"/>
                    <a:pt x="93" y="214"/>
                    <a:pt x="93" y="214"/>
                  </a:cubicBezTo>
                  <a:cubicBezTo>
                    <a:pt x="91" y="213"/>
                    <a:pt x="91" y="213"/>
                    <a:pt x="91" y="213"/>
                  </a:cubicBezTo>
                  <a:cubicBezTo>
                    <a:pt x="88" y="212"/>
                    <a:pt x="88" y="212"/>
                    <a:pt x="88" y="212"/>
                  </a:cubicBezTo>
                  <a:cubicBezTo>
                    <a:pt x="84" y="211"/>
                    <a:pt x="84" y="211"/>
                    <a:pt x="84" y="211"/>
                  </a:cubicBezTo>
                  <a:cubicBezTo>
                    <a:pt x="83" y="214"/>
                    <a:pt x="83" y="214"/>
                    <a:pt x="83" y="214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68" y="221"/>
                    <a:pt x="68" y="221"/>
                    <a:pt x="68" y="221"/>
                  </a:cubicBezTo>
                  <a:cubicBezTo>
                    <a:pt x="64" y="223"/>
                    <a:pt x="64" y="223"/>
                    <a:pt x="64" y="223"/>
                  </a:cubicBezTo>
                  <a:cubicBezTo>
                    <a:pt x="62" y="223"/>
                    <a:pt x="62" y="223"/>
                    <a:pt x="62" y="223"/>
                  </a:cubicBezTo>
                  <a:cubicBezTo>
                    <a:pt x="60" y="224"/>
                    <a:pt x="60" y="224"/>
                    <a:pt x="60" y="224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8" y="227"/>
                    <a:pt x="58" y="227"/>
                    <a:pt x="58" y="227"/>
                  </a:cubicBezTo>
                  <a:cubicBezTo>
                    <a:pt x="55" y="226"/>
                    <a:pt x="55" y="226"/>
                    <a:pt x="55" y="226"/>
                  </a:cubicBezTo>
                  <a:cubicBezTo>
                    <a:pt x="54" y="225"/>
                    <a:pt x="54" y="225"/>
                    <a:pt x="54" y="225"/>
                  </a:cubicBezTo>
                  <a:cubicBezTo>
                    <a:pt x="53" y="225"/>
                    <a:pt x="53" y="225"/>
                    <a:pt x="53" y="225"/>
                  </a:cubicBezTo>
                  <a:cubicBezTo>
                    <a:pt x="51" y="226"/>
                    <a:pt x="51" y="226"/>
                    <a:pt x="51" y="226"/>
                  </a:cubicBezTo>
                  <a:cubicBezTo>
                    <a:pt x="50" y="226"/>
                    <a:pt x="50" y="226"/>
                    <a:pt x="50" y="226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46" y="230"/>
                    <a:pt x="46" y="230"/>
                    <a:pt x="46" y="230"/>
                  </a:cubicBezTo>
                  <a:cubicBezTo>
                    <a:pt x="44" y="228"/>
                    <a:pt x="44" y="228"/>
                    <a:pt x="44" y="228"/>
                  </a:cubicBezTo>
                  <a:cubicBezTo>
                    <a:pt x="43" y="227"/>
                    <a:pt x="43" y="227"/>
                    <a:pt x="43" y="227"/>
                  </a:cubicBezTo>
                  <a:cubicBezTo>
                    <a:pt x="41" y="227"/>
                    <a:pt x="41" y="227"/>
                    <a:pt x="41" y="227"/>
                  </a:cubicBezTo>
                  <a:cubicBezTo>
                    <a:pt x="38" y="227"/>
                    <a:pt x="38" y="227"/>
                    <a:pt x="38" y="227"/>
                  </a:cubicBezTo>
                  <a:cubicBezTo>
                    <a:pt x="34" y="226"/>
                    <a:pt x="34" y="226"/>
                    <a:pt x="34" y="226"/>
                  </a:cubicBezTo>
                  <a:cubicBezTo>
                    <a:pt x="29" y="223"/>
                    <a:pt x="29" y="223"/>
                    <a:pt x="29" y="223"/>
                  </a:cubicBezTo>
                  <a:cubicBezTo>
                    <a:pt x="25" y="223"/>
                    <a:pt x="25" y="223"/>
                    <a:pt x="25" y="223"/>
                  </a:cubicBezTo>
                  <a:cubicBezTo>
                    <a:pt x="22" y="223"/>
                    <a:pt x="22" y="223"/>
                    <a:pt x="22" y="223"/>
                  </a:cubicBezTo>
                  <a:cubicBezTo>
                    <a:pt x="22" y="222"/>
                    <a:pt x="21" y="220"/>
                    <a:pt x="21" y="220"/>
                  </a:cubicBezTo>
                  <a:cubicBezTo>
                    <a:pt x="21" y="219"/>
                    <a:pt x="22" y="217"/>
                    <a:pt x="22" y="216"/>
                  </a:cubicBezTo>
                  <a:cubicBezTo>
                    <a:pt x="22" y="215"/>
                    <a:pt x="24" y="214"/>
                    <a:pt x="25" y="212"/>
                  </a:cubicBezTo>
                  <a:cubicBezTo>
                    <a:pt x="26" y="211"/>
                    <a:pt x="28" y="209"/>
                    <a:pt x="29" y="208"/>
                  </a:cubicBezTo>
                  <a:cubicBezTo>
                    <a:pt x="29" y="208"/>
                    <a:pt x="30" y="206"/>
                    <a:pt x="31" y="205"/>
                  </a:cubicBezTo>
                  <a:cubicBezTo>
                    <a:pt x="31" y="205"/>
                    <a:pt x="30" y="203"/>
                    <a:pt x="31" y="203"/>
                  </a:cubicBezTo>
                  <a:cubicBezTo>
                    <a:pt x="31" y="202"/>
                    <a:pt x="32" y="201"/>
                    <a:pt x="33" y="200"/>
                  </a:cubicBezTo>
                  <a:cubicBezTo>
                    <a:pt x="34" y="200"/>
                    <a:pt x="35" y="198"/>
                    <a:pt x="36" y="198"/>
                  </a:cubicBezTo>
                  <a:cubicBezTo>
                    <a:pt x="36" y="198"/>
                    <a:pt x="38" y="197"/>
                    <a:pt x="39" y="197"/>
                  </a:cubicBezTo>
                  <a:cubicBezTo>
                    <a:pt x="39" y="197"/>
                    <a:pt x="39" y="195"/>
                    <a:pt x="40" y="194"/>
                  </a:cubicBezTo>
                  <a:cubicBezTo>
                    <a:pt x="40" y="193"/>
                    <a:pt x="39" y="192"/>
                    <a:pt x="39" y="190"/>
                  </a:cubicBezTo>
                  <a:cubicBezTo>
                    <a:pt x="39" y="189"/>
                    <a:pt x="39" y="187"/>
                    <a:pt x="39" y="185"/>
                  </a:cubicBezTo>
                  <a:cubicBezTo>
                    <a:pt x="39" y="185"/>
                    <a:pt x="40" y="183"/>
                    <a:pt x="39" y="182"/>
                  </a:cubicBezTo>
                  <a:cubicBezTo>
                    <a:pt x="39" y="182"/>
                    <a:pt x="37" y="181"/>
                    <a:pt x="36" y="181"/>
                  </a:cubicBezTo>
                  <a:cubicBezTo>
                    <a:pt x="35" y="181"/>
                    <a:pt x="33" y="181"/>
                    <a:pt x="33" y="181"/>
                  </a:cubicBezTo>
                  <a:cubicBezTo>
                    <a:pt x="32" y="181"/>
                    <a:pt x="30" y="181"/>
                    <a:pt x="29" y="181"/>
                  </a:cubicBezTo>
                  <a:cubicBezTo>
                    <a:pt x="28" y="181"/>
                    <a:pt x="27" y="179"/>
                    <a:pt x="27" y="178"/>
                  </a:cubicBezTo>
                  <a:cubicBezTo>
                    <a:pt x="26" y="178"/>
                    <a:pt x="27" y="176"/>
                    <a:pt x="26" y="175"/>
                  </a:cubicBezTo>
                  <a:cubicBezTo>
                    <a:pt x="25" y="175"/>
                    <a:pt x="24" y="175"/>
                    <a:pt x="24" y="175"/>
                  </a:cubicBezTo>
                  <a:cubicBezTo>
                    <a:pt x="23" y="175"/>
                    <a:pt x="22" y="177"/>
                    <a:pt x="22" y="177"/>
                  </a:cubicBezTo>
                  <a:cubicBezTo>
                    <a:pt x="22" y="177"/>
                    <a:pt x="21" y="177"/>
                    <a:pt x="20" y="177"/>
                  </a:cubicBezTo>
                  <a:cubicBezTo>
                    <a:pt x="20" y="176"/>
                    <a:pt x="20" y="174"/>
                    <a:pt x="20" y="173"/>
                  </a:cubicBezTo>
                  <a:cubicBezTo>
                    <a:pt x="20" y="172"/>
                    <a:pt x="19" y="171"/>
                    <a:pt x="18" y="170"/>
                  </a:cubicBezTo>
                  <a:cubicBezTo>
                    <a:pt x="17" y="170"/>
                    <a:pt x="15" y="168"/>
                    <a:pt x="14" y="168"/>
                  </a:cubicBezTo>
                  <a:cubicBezTo>
                    <a:pt x="13" y="167"/>
                    <a:pt x="10" y="164"/>
                    <a:pt x="10" y="163"/>
                  </a:cubicBezTo>
                  <a:cubicBezTo>
                    <a:pt x="9" y="163"/>
                    <a:pt x="9" y="161"/>
                    <a:pt x="9" y="160"/>
                  </a:cubicBezTo>
                  <a:cubicBezTo>
                    <a:pt x="9" y="160"/>
                    <a:pt x="10" y="159"/>
                    <a:pt x="10" y="158"/>
                  </a:cubicBezTo>
                  <a:cubicBezTo>
                    <a:pt x="10" y="157"/>
                    <a:pt x="9" y="155"/>
                    <a:pt x="8" y="154"/>
                  </a:cubicBezTo>
                  <a:cubicBezTo>
                    <a:pt x="7" y="153"/>
                    <a:pt x="6" y="150"/>
                    <a:pt x="5" y="149"/>
                  </a:cubicBezTo>
                  <a:cubicBezTo>
                    <a:pt x="5" y="148"/>
                    <a:pt x="2" y="147"/>
                    <a:pt x="2" y="146"/>
                  </a:cubicBezTo>
                  <a:cubicBezTo>
                    <a:pt x="2" y="146"/>
                    <a:pt x="2" y="144"/>
                    <a:pt x="2" y="144"/>
                  </a:cubicBezTo>
                  <a:cubicBezTo>
                    <a:pt x="2" y="142"/>
                    <a:pt x="2" y="141"/>
                    <a:pt x="2" y="140"/>
                  </a:cubicBezTo>
                  <a:cubicBezTo>
                    <a:pt x="3" y="138"/>
                    <a:pt x="2" y="135"/>
                    <a:pt x="2" y="133"/>
                  </a:cubicBezTo>
                  <a:cubicBezTo>
                    <a:pt x="2" y="131"/>
                    <a:pt x="0" y="128"/>
                    <a:pt x="1" y="126"/>
                  </a:cubicBezTo>
                  <a:cubicBezTo>
                    <a:pt x="1" y="125"/>
                    <a:pt x="2" y="123"/>
                    <a:pt x="2" y="122"/>
                  </a:cubicBezTo>
                  <a:cubicBezTo>
                    <a:pt x="2" y="122"/>
                    <a:pt x="3" y="120"/>
                    <a:pt x="4" y="120"/>
                  </a:cubicBezTo>
                  <a:cubicBezTo>
                    <a:pt x="5" y="119"/>
                    <a:pt x="7" y="118"/>
                    <a:pt x="7" y="118"/>
                  </a:cubicBezTo>
                  <a:cubicBezTo>
                    <a:pt x="8" y="117"/>
                    <a:pt x="9" y="116"/>
                    <a:pt x="9" y="116"/>
                  </a:cubicBezTo>
                  <a:cubicBezTo>
                    <a:pt x="9" y="115"/>
                    <a:pt x="7" y="114"/>
                    <a:pt x="7" y="113"/>
                  </a:cubicBezTo>
                  <a:cubicBezTo>
                    <a:pt x="7" y="112"/>
                    <a:pt x="7" y="111"/>
                    <a:pt x="7" y="109"/>
                  </a:cubicBezTo>
                  <a:cubicBezTo>
                    <a:pt x="8" y="109"/>
                    <a:pt x="9" y="108"/>
                    <a:pt x="9" y="108"/>
                  </a:cubicBezTo>
                  <a:cubicBezTo>
                    <a:pt x="10" y="108"/>
                    <a:pt x="10" y="107"/>
                    <a:pt x="11" y="107"/>
                  </a:cubicBezTo>
                  <a:cubicBezTo>
                    <a:pt x="11" y="106"/>
                    <a:pt x="13" y="106"/>
                    <a:pt x="13" y="105"/>
                  </a:cubicBezTo>
                  <a:cubicBezTo>
                    <a:pt x="14" y="105"/>
                    <a:pt x="17" y="104"/>
                    <a:pt x="18" y="104"/>
                  </a:cubicBezTo>
                  <a:cubicBezTo>
                    <a:pt x="18" y="104"/>
                    <a:pt x="20" y="103"/>
                    <a:pt x="20" y="102"/>
                  </a:cubicBezTo>
                  <a:cubicBezTo>
                    <a:pt x="21" y="102"/>
                    <a:pt x="20" y="100"/>
                    <a:pt x="21" y="99"/>
                  </a:cubicBezTo>
                  <a:cubicBezTo>
                    <a:pt x="21" y="98"/>
                    <a:pt x="21" y="96"/>
                    <a:pt x="22" y="96"/>
                  </a:cubicBezTo>
                  <a:cubicBezTo>
                    <a:pt x="22" y="95"/>
                    <a:pt x="24" y="94"/>
                    <a:pt x="25" y="94"/>
                  </a:cubicBezTo>
                  <a:cubicBezTo>
                    <a:pt x="26" y="94"/>
                    <a:pt x="27" y="95"/>
                    <a:pt x="28" y="95"/>
                  </a:cubicBezTo>
                  <a:cubicBezTo>
                    <a:pt x="29" y="95"/>
                    <a:pt x="31" y="95"/>
                    <a:pt x="31" y="95"/>
                  </a:cubicBezTo>
                  <a:cubicBezTo>
                    <a:pt x="32" y="94"/>
                    <a:pt x="32" y="94"/>
                    <a:pt x="32" y="94"/>
                  </a:cubicBezTo>
                  <a:cubicBezTo>
                    <a:pt x="35" y="94"/>
                    <a:pt x="35" y="94"/>
                    <a:pt x="35" y="94"/>
                  </a:cubicBezTo>
                  <a:cubicBezTo>
                    <a:pt x="36" y="93"/>
                    <a:pt x="36" y="93"/>
                    <a:pt x="36" y="93"/>
                  </a:cubicBezTo>
                  <a:cubicBezTo>
                    <a:pt x="36" y="90"/>
                    <a:pt x="36" y="90"/>
                    <a:pt x="36" y="90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3" y="86"/>
                    <a:pt x="33" y="86"/>
                    <a:pt x="33" y="86"/>
                  </a:cubicBezTo>
                  <a:cubicBezTo>
                    <a:pt x="33" y="85"/>
                    <a:pt x="33" y="85"/>
                    <a:pt x="33" y="85"/>
                  </a:cubicBezTo>
                  <a:cubicBezTo>
                    <a:pt x="36" y="85"/>
                    <a:pt x="36" y="85"/>
                    <a:pt x="36" y="85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40" y="90"/>
                    <a:pt x="40" y="90"/>
                    <a:pt x="40" y="90"/>
                  </a:cubicBezTo>
                  <a:cubicBezTo>
                    <a:pt x="40" y="92"/>
                    <a:pt x="40" y="92"/>
                    <a:pt x="40" y="92"/>
                  </a:cubicBezTo>
                  <a:cubicBezTo>
                    <a:pt x="42" y="93"/>
                    <a:pt x="42" y="93"/>
                    <a:pt x="42" y="93"/>
                  </a:cubicBezTo>
                  <a:cubicBezTo>
                    <a:pt x="44" y="90"/>
                    <a:pt x="44" y="90"/>
                    <a:pt x="44" y="90"/>
                  </a:cubicBezTo>
                  <a:cubicBezTo>
                    <a:pt x="47" y="90"/>
                    <a:pt x="47" y="90"/>
                    <a:pt x="47" y="90"/>
                  </a:cubicBezTo>
                  <a:cubicBezTo>
                    <a:pt x="50" y="87"/>
                    <a:pt x="50" y="87"/>
                    <a:pt x="50" y="87"/>
                  </a:cubicBezTo>
                  <a:cubicBezTo>
                    <a:pt x="54" y="86"/>
                    <a:pt x="54" y="86"/>
                    <a:pt x="54" y="86"/>
                  </a:cubicBezTo>
                  <a:cubicBezTo>
                    <a:pt x="55" y="85"/>
                    <a:pt x="55" y="85"/>
                    <a:pt x="55" y="85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57" y="90"/>
                    <a:pt x="57" y="90"/>
                    <a:pt x="57" y="90"/>
                  </a:cubicBezTo>
                  <a:cubicBezTo>
                    <a:pt x="59" y="90"/>
                    <a:pt x="59" y="90"/>
                    <a:pt x="59" y="90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63" y="89"/>
                    <a:pt x="63" y="89"/>
                    <a:pt x="63" y="89"/>
                  </a:cubicBezTo>
                  <a:cubicBezTo>
                    <a:pt x="65" y="90"/>
                    <a:pt x="65" y="90"/>
                    <a:pt x="65" y="90"/>
                  </a:cubicBezTo>
                  <a:cubicBezTo>
                    <a:pt x="65" y="92"/>
                    <a:pt x="65" y="92"/>
                    <a:pt x="65" y="92"/>
                  </a:cubicBezTo>
                  <a:cubicBezTo>
                    <a:pt x="66" y="94"/>
                    <a:pt x="66" y="94"/>
                    <a:pt x="66" y="94"/>
                  </a:cubicBezTo>
                  <a:cubicBezTo>
                    <a:pt x="68" y="94"/>
                    <a:pt x="68" y="94"/>
                    <a:pt x="68" y="94"/>
                  </a:cubicBezTo>
                  <a:cubicBezTo>
                    <a:pt x="71" y="92"/>
                    <a:pt x="71" y="92"/>
                    <a:pt x="71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4" y="90"/>
                    <a:pt x="74" y="90"/>
                    <a:pt x="74" y="90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5"/>
                    <a:pt x="72" y="75"/>
                    <a:pt x="72" y="75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2" y="71"/>
                    <a:pt x="72" y="71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7" y="70"/>
                    <a:pt x="77" y="70"/>
                    <a:pt x="77" y="70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80" y="73"/>
                    <a:pt x="80" y="73"/>
                    <a:pt x="80" y="73"/>
                  </a:cubicBezTo>
                  <a:cubicBezTo>
                    <a:pt x="81" y="75"/>
                    <a:pt x="81" y="75"/>
                    <a:pt x="81" y="75"/>
                  </a:cubicBezTo>
                  <a:cubicBezTo>
                    <a:pt x="83" y="76"/>
                    <a:pt x="83" y="76"/>
                    <a:pt x="83" y="76"/>
                  </a:cubicBezTo>
                  <a:cubicBezTo>
                    <a:pt x="85" y="75"/>
                    <a:pt x="85" y="75"/>
                    <a:pt x="85" y="75"/>
                  </a:cubicBezTo>
                  <a:cubicBezTo>
                    <a:pt x="86" y="74"/>
                    <a:pt x="86" y="74"/>
                    <a:pt x="86" y="74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87" y="68"/>
                    <a:pt x="87" y="68"/>
                    <a:pt x="87" y="68"/>
                  </a:cubicBezTo>
                  <a:cubicBezTo>
                    <a:pt x="86" y="67"/>
                    <a:pt x="86" y="67"/>
                    <a:pt x="86" y="67"/>
                  </a:cubicBezTo>
                  <a:cubicBezTo>
                    <a:pt x="87" y="64"/>
                    <a:pt x="87" y="64"/>
                    <a:pt x="87" y="64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91" y="63"/>
                    <a:pt x="91" y="63"/>
                    <a:pt x="91" y="63"/>
                  </a:cubicBezTo>
                  <a:cubicBezTo>
                    <a:pt x="92" y="61"/>
                    <a:pt x="92" y="61"/>
                    <a:pt x="92" y="61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1" y="59"/>
                    <a:pt x="91" y="59"/>
                    <a:pt x="91" y="59"/>
                  </a:cubicBezTo>
                  <a:cubicBezTo>
                    <a:pt x="94" y="58"/>
                    <a:pt x="94" y="58"/>
                    <a:pt x="94" y="58"/>
                  </a:cubicBezTo>
                  <a:cubicBezTo>
                    <a:pt x="95" y="59"/>
                    <a:pt x="95" y="59"/>
                    <a:pt x="95" y="59"/>
                  </a:cubicBezTo>
                  <a:cubicBezTo>
                    <a:pt x="97" y="57"/>
                    <a:pt x="97" y="57"/>
                    <a:pt x="97" y="57"/>
                  </a:cubicBezTo>
                  <a:cubicBezTo>
                    <a:pt x="101" y="55"/>
                    <a:pt x="101" y="55"/>
                    <a:pt x="101" y="55"/>
                  </a:cubicBezTo>
                  <a:cubicBezTo>
                    <a:pt x="103" y="53"/>
                    <a:pt x="103" y="53"/>
                    <a:pt x="103" y="53"/>
                  </a:cubicBezTo>
                  <a:cubicBezTo>
                    <a:pt x="105" y="52"/>
                    <a:pt x="105" y="52"/>
                    <a:pt x="105" y="52"/>
                  </a:cubicBezTo>
                  <a:cubicBezTo>
                    <a:pt x="106" y="52"/>
                    <a:pt x="106" y="52"/>
                    <a:pt x="106" y="52"/>
                  </a:cubicBezTo>
                  <a:cubicBezTo>
                    <a:pt x="107" y="53"/>
                    <a:pt x="107" y="53"/>
                    <a:pt x="107" y="53"/>
                  </a:cubicBezTo>
                  <a:cubicBezTo>
                    <a:pt x="109" y="54"/>
                    <a:pt x="109" y="54"/>
                    <a:pt x="109" y="54"/>
                  </a:cubicBezTo>
                  <a:cubicBezTo>
                    <a:pt x="110" y="53"/>
                    <a:pt x="110" y="53"/>
                    <a:pt x="110" y="53"/>
                  </a:cubicBezTo>
                  <a:cubicBezTo>
                    <a:pt x="111" y="51"/>
                    <a:pt x="111" y="51"/>
                    <a:pt x="111" y="51"/>
                  </a:cubicBezTo>
                  <a:cubicBezTo>
                    <a:pt x="113" y="50"/>
                    <a:pt x="113" y="50"/>
                    <a:pt x="113" y="50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16" y="50"/>
                    <a:pt x="116" y="50"/>
                    <a:pt x="116" y="50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9" y="46"/>
                    <a:pt x="119" y="46"/>
                    <a:pt x="119" y="46"/>
                  </a:cubicBezTo>
                  <a:cubicBezTo>
                    <a:pt x="120" y="45"/>
                    <a:pt x="120" y="45"/>
                    <a:pt x="120" y="45"/>
                  </a:cubicBezTo>
                  <a:cubicBezTo>
                    <a:pt x="121" y="45"/>
                    <a:pt x="121" y="45"/>
                    <a:pt x="121" y="45"/>
                  </a:cubicBezTo>
                  <a:cubicBezTo>
                    <a:pt x="123" y="46"/>
                    <a:pt x="123" y="46"/>
                    <a:pt x="123" y="46"/>
                  </a:cubicBezTo>
                  <a:cubicBezTo>
                    <a:pt x="123" y="48"/>
                    <a:pt x="123" y="48"/>
                    <a:pt x="123" y="48"/>
                  </a:cubicBezTo>
                  <a:cubicBezTo>
                    <a:pt x="125" y="49"/>
                    <a:pt x="125" y="49"/>
                    <a:pt x="125" y="49"/>
                  </a:cubicBezTo>
                  <a:cubicBezTo>
                    <a:pt x="128" y="50"/>
                    <a:pt x="128" y="50"/>
                    <a:pt x="128" y="50"/>
                  </a:cubicBezTo>
                  <a:cubicBezTo>
                    <a:pt x="132" y="49"/>
                    <a:pt x="132" y="49"/>
                    <a:pt x="132" y="49"/>
                  </a:cubicBezTo>
                  <a:cubicBezTo>
                    <a:pt x="134" y="47"/>
                    <a:pt x="134" y="47"/>
                    <a:pt x="134" y="47"/>
                  </a:cubicBezTo>
                  <a:cubicBezTo>
                    <a:pt x="136" y="46"/>
                    <a:pt x="136" y="46"/>
                    <a:pt x="136" y="46"/>
                  </a:cubicBezTo>
                  <a:cubicBezTo>
                    <a:pt x="138" y="45"/>
                    <a:pt x="138" y="45"/>
                    <a:pt x="138" y="45"/>
                  </a:cubicBezTo>
                  <a:cubicBezTo>
                    <a:pt x="139" y="42"/>
                    <a:pt x="139" y="42"/>
                    <a:pt x="139" y="42"/>
                  </a:cubicBezTo>
                  <a:cubicBezTo>
                    <a:pt x="139" y="39"/>
                    <a:pt x="139" y="39"/>
                    <a:pt x="139" y="39"/>
                  </a:cubicBezTo>
                  <a:cubicBezTo>
                    <a:pt x="139" y="36"/>
                    <a:pt x="139" y="36"/>
                    <a:pt x="139" y="36"/>
                  </a:cubicBezTo>
                  <a:cubicBezTo>
                    <a:pt x="141" y="34"/>
                    <a:pt x="141" y="34"/>
                    <a:pt x="141" y="34"/>
                  </a:cubicBezTo>
                  <a:cubicBezTo>
                    <a:pt x="143" y="34"/>
                    <a:pt x="143" y="34"/>
                    <a:pt x="143" y="34"/>
                  </a:cubicBezTo>
                  <a:cubicBezTo>
                    <a:pt x="145" y="34"/>
                    <a:pt x="145" y="34"/>
                    <a:pt x="145" y="34"/>
                  </a:cubicBezTo>
                  <a:cubicBezTo>
                    <a:pt x="148" y="36"/>
                    <a:pt x="148" y="36"/>
                    <a:pt x="148" y="36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3" y="33"/>
                    <a:pt x="153" y="33"/>
                    <a:pt x="153" y="33"/>
                  </a:cubicBezTo>
                  <a:cubicBezTo>
                    <a:pt x="156" y="33"/>
                    <a:pt x="156" y="33"/>
                    <a:pt x="156" y="33"/>
                  </a:cubicBezTo>
                  <a:cubicBezTo>
                    <a:pt x="157" y="31"/>
                    <a:pt x="157" y="31"/>
                    <a:pt x="157" y="31"/>
                  </a:cubicBezTo>
                  <a:cubicBezTo>
                    <a:pt x="159" y="31"/>
                    <a:pt x="159" y="31"/>
                    <a:pt x="159" y="31"/>
                  </a:cubicBezTo>
                  <a:cubicBezTo>
                    <a:pt x="161" y="32"/>
                    <a:pt x="161" y="32"/>
                    <a:pt x="161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5" y="30"/>
                    <a:pt x="165" y="30"/>
                    <a:pt x="165" y="30"/>
                  </a:cubicBezTo>
                  <a:cubicBezTo>
                    <a:pt x="167" y="28"/>
                    <a:pt x="167" y="28"/>
                    <a:pt x="167" y="28"/>
                  </a:cubicBezTo>
                  <a:cubicBezTo>
                    <a:pt x="168" y="27"/>
                    <a:pt x="168" y="27"/>
                    <a:pt x="168" y="27"/>
                  </a:cubicBezTo>
                  <a:cubicBezTo>
                    <a:pt x="171" y="27"/>
                    <a:pt x="171" y="27"/>
                    <a:pt x="171" y="27"/>
                  </a:cubicBezTo>
                  <a:cubicBezTo>
                    <a:pt x="172" y="26"/>
                    <a:pt x="172" y="26"/>
                    <a:pt x="172" y="26"/>
                  </a:cubicBezTo>
                  <a:cubicBezTo>
                    <a:pt x="174" y="23"/>
                    <a:pt x="174" y="23"/>
                    <a:pt x="174" y="23"/>
                  </a:cubicBezTo>
                  <a:cubicBezTo>
                    <a:pt x="174" y="22"/>
                    <a:pt x="174" y="22"/>
                    <a:pt x="174" y="22"/>
                  </a:cubicBezTo>
                  <a:cubicBezTo>
                    <a:pt x="173" y="20"/>
                    <a:pt x="173" y="20"/>
                    <a:pt x="173" y="20"/>
                  </a:cubicBezTo>
                  <a:cubicBezTo>
                    <a:pt x="173" y="19"/>
                    <a:pt x="173" y="19"/>
                    <a:pt x="173" y="19"/>
                  </a:cubicBezTo>
                  <a:cubicBezTo>
                    <a:pt x="174" y="18"/>
                    <a:pt x="174" y="18"/>
                    <a:pt x="174" y="18"/>
                  </a:cubicBezTo>
                  <a:cubicBezTo>
                    <a:pt x="176" y="18"/>
                    <a:pt x="176" y="18"/>
                    <a:pt x="176" y="18"/>
                  </a:cubicBezTo>
                  <a:cubicBezTo>
                    <a:pt x="178" y="16"/>
                    <a:pt x="178" y="16"/>
                    <a:pt x="178" y="16"/>
                  </a:cubicBezTo>
                  <a:cubicBezTo>
                    <a:pt x="179" y="15"/>
                    <a:pt x="179" y="15"/>
                    <a:pt x="179" y="15"/>
                  </a:cubicBezTo>
                  <a:cubicBezTo>
                    <a:pt x="182" y="15"/>
                    <a:pt x="182" y="15"/>
                    <a:pt x="182" y="15"/>
                  </a:cubicBezTo>
                  <a:cubicBezTo>
                    <a:pt x="183" y="15"/>
                    <a:pt x="183" y="15"/>
                    <a:pt x="183" y="15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82" y="12"/>
                    <a:pt x="182" y="12"/>
                    <a:pt x="182" y="12"/>
                  </a:cubicBezTo>
                  <a:cubicBezTo>
                    <a:pt x="182" y="11"/>
                    <a:pt x="182" y="11"/>
                    <a:pt x="182" y="11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83" y="5"/>
                    <a:pt x="183" y="5"/>
                    <a:pt x="183" y="5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3" y="1"/>
                    <a:pt x="183" y="1"/>
                    <a:pt x="183" y="1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87" y="0"/>
                    <a:pt x="187" y="0"/>
                    <a:pt x="187" y="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191" y="2"/>
                    <a:pt x="191" y="2"/>
                    <a:pt x="191" y="2"/>
                  </a:cubicBezTo>
                  <a:cubicBezTo>
                    <a:pt x="190" y="4"/>
                    <a:pt x="190" y="4"/>
                    <a:pt x="190" y="4"/>
                  </a:cubicBezTo>
                  <a:cubicBezTo>
                    <a:pt x="191" y="7"/>
                    <a:pt x="191" y="7"/>
                    <a:pt x="191" y="7"/>
                  </a:cubicBezTo>
                  <a:cubicBezTo>
                    <a:pt x="190" y="8"/>
                    <a:pt x="190" y="8"/>
                    <a:pt x="190" y="8"/>
                  </a:cubicBezTo>
                  <a:cubicBezTo>
                    <a:pt x="193" y="9"/>
                    <a:pt x="193" y="9"/>
                    <a:pt x="193" y="9"/>
                  </a:cubicBezTo>
                  <a:cubicBezTo>
                    <a:pt x="195" y="9"/>
                    <a:pt x="195" y="9"/>
                    <a:pt x="195" y="9"/>
                  </a:cubicBezTo>
                  <a:cubicBezTo>
                    <a:pt x="195" y="10"/>
                    <a:pt x="195" y="10"/>
                    <a:pt x="195" y="10"/>
                  </a:cubicBezTo>
                  <a:cubicBezTo>
                    <a:pt x="197" y="12"/>
                    <a:pt x="197" y="12"/>
                    <a:pt x="197" y="12"/>
                  </a:cubicBezTo>
                  <a:cubicBezTo>
                    <a:pt x="198" y="14"/>
                    <a:pt x="198" y="14"/>
                    <a:pt x="198" y="14"/>
                  </a:cubicBezTo>
                  <a:cubicBezTo>
                    <a:pt x="200" y="15"/>
                    <a:pt x="200" y="15"/>
                    <a:pt x="200" y="15"/>
                  </a:cubicBezTo>
                  <a:cubicBezTo>
                    <a:pt x="202" y="14"/>
                    <a:pt x="202" y="14"/>
                    <a:pt x="202" y="14"/>
                  </a:cubicBezTo>
                  <a:cubicBezTo>
                    <a:pt x="204" y="15"/>
                    <a:pt x="204" y="15"/>
                    <a:pt x="204" y="15"/>
                  </a:cubicBezTo>
                  <a:cubicBezTo>
                    <a:pt x="205" y="18"/>
                    <a:pt x="205" y="18"/>
                    <a:pt x="205" y="18"/>
                  </a:cubicBezTo>
                  <a:cubicBezTo>
                    <a:pt x="204" y="21"/>
                    <a:pt x="204" y="21"/>
                    <a:pt x="204" y="21"/>
                  </a:cubicBezTo>
                  <a:cubicBezTo>
                    <a:pt x="203" y="24"/>
                    <a:pt x="203" y="24"/>
                    <a:pt x="203" y="24"/>
                  </a:cubicBezTo>
                  <a:cubicBezTo>
                    <a:pt x="204" y="26"/>
                    <a:pt x="204" y="26"/>
                    <a:pt x="204" y="26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08" y="31"/>
                    <a:pt x="208" y="31"/>
                    <a:pt x="208" y="31"/>
                  </a:cubicBezTo>
                  <a:cubicBezTo>
                    <a:pt x="211" y="34"/>
                    <a:pt x="211" y="34"/>
                    <a:pt x="211" y="34"/>
                  </a:cubicBezTo>
                  <a:cubicBezTo>
                    <a:pt x="211" y="37"/>
                    <a:pt x="211" y="37"/>
                    <a:pt x="211" y="37"/>
                  </a:cubicBezTo>
                  <a:cubicBezTo>
                    <a:pt x="212" y="39"/>
                    <a:pt x="212" y="39"/>
                    <a:pt x="212" y="39"/>
                  </a:cubicBezTo>
                  <a:cubicBezTo>
                    <a:pt x="213" y="40"/>
                    <a:pt x="213" y="40"/>
                    <a:pt x="213" y="40"/>
                  </a:cubicBezTo>
                  <a:cubicBezTo>
                    <a:pt x="216" y="40"/>
                    <a:pt x="216" y="40"/>
                    <a:pt x="216" y="40"/>
                  </a:cubicBezTo>
                  <a:cubicBezTo>
                    <a:pt x="218" y="41"/>
                    <a:pt x="218" y="41"/>
                    <a:pt x="218" y="41"/>
                  </a:cubicBezTo>
                  <a:cubicBezTo>
                    <a:pt x="220" y="41"/>
                    <a:pt x="220" y="41"/>
                    <a:pt x="220" y="41"/>
                  </a:cubicBezTo>
                  <a:cubicBezTo>
                    <a:pt x="220" y="43"/>
                    <a:pt x="220" y="43"/>
                    <a:pt x="220" y="43"/>
                  </a:cubicBezTo>
                  <a:cubicBezTo>
                    <a:pt x="219" y="46"/>
                    <a:pt x="219" y="46"/>
                    <a:pt x="219" y="46"/>
                  </a:cubicBezTo>
                  <a:cubicBezTo>
                    <a:pt x="220" y="49"/>
                    <a:pt x="220" y="49"/>
                    <a:pt x="220" y="49"/>
                  </a:cubicBezTo>
                  <a:cubicBezTo>
                    <a:pt x="222" y="50"/>
                    <a:pt x="222" y="50"/>
                    <a:pt x="222" y="50"/>
                  </a:cubicBezTo>
                  <a:cubicBezTo>
                    <a:pt x="221" y="53"/>
                    <a:pt x="221" y="53"/>
                    <a:pt x="221" y="53"/>
                  </a:cubicBezTo>
                  <a:cubicBezTo>
                    <a:pt x="221" y="55"/>
                    <a:pt x="221" y="55"/>
                    <a:pt x="221" y="55"/>
                  </a:cubicBezTo>
                  <a:cubicBezTo>
                    <a:pt x="222" y="57"/>
                    <a:pt x="222" y="57"/>
                    <a:pt x="222" y="57"/>
                  </a:cubicBezTo>
                  <a:cubicBezTo>
                    <a:pt x="223" y="59"/>
                    <a:pt x="223" y="59"/>
                    <a:pt x="223" y="59"/>
                  </a:cubicBezTo>
                  <a:cubicBezTo>
                    <a:pt x="223" y="62"/>
                    <a:pt x="223" y="62"/>
                    <a:pt x="223" y="62"/>
                  </a:cubicBezTo>
                  <a:cubicBezTo>
                    <a:pt x="221" y="63"/>
                    <a:pt x="221" y="63"/>
                    <a:pt x="221" y="63"/>
                  </a:cubicBezTo>
                  <a:cubicBezTo>
                    <a:pt x="220" y="65"/>
                    <a:pt x="220" y="65"/>
                    <a:pt x="220" y="65"/>
                  </a:cubicBezTo>
                  <a:cubicBezTo>
                    <a:pt x="220" y="67"/>
                    <a:pt x="220" y="67"/>
                    <a:pt x="220" y="67"/>
                  </a:cubicBezTo>
                  <a:cubicBezTo>
                    <a:pt x="217" y="68"/>
                    <a:pt x="217" y="68"/>
                    <a:pt x="217" y="68"/>
                  </a:cubicBezTo>
                  <a:cubicBezTo>
                    <a:pt x="215" y="65"/>
                    <a:pt x="215" y="65"/>
                    <a:pt x="215" y="65"/>
                  </a:cubicBezTo>
                  <a:cubicBezTo>
                    <a:pt x="212" y="64"/>
                    <a:pt x="212" y="64"/>
                    <a:pt x="212" y="64"/>
                  </a:cubicBezTo>
                  <a:cubicBezTo>
                    <a:pt x="210" y="64"/>
                    <a:pt x="210" y="64"/>
                    <a:pt x="210" y="64"/>
                  </a:cubicBezTo>
                  <a:cubicBezTo>
                    <a:pt x="209" y="64"/>
                    <a:pt x="209" y="64"/>
                    <a:pt x="209" y="64"/>
                  </a:cubicBezTo>
                  <a:cubicBezTo>
                    <a:pt x="206" y="68"/>
                    <a:pt x="206" y="68"/>
                    <a:pt x="206" y="68"/>
                  </a:cubicBezTo>
                  <a:cubicBezTo>
                    <a:pt x="205" y="72"/>
                    <a:pt x="205" y="72"/>
                    <a:pt x="205" y="72"/>
                  </a:cubicBezTo>
                  <a:cubicBezTo>
                    <a:pt x="204" y="77"/>
                    <a:pt x="204" y="77"/>
                    <a:pt x="204" y="77"/>
                  </a:cubicBezTo>
                  <a:cubicBezTo>
                    <a:pt x="205" y="78"/>
                    <a:pt x="205" y="78"/>
                    <a:pt x="205" y="78"/>
                  </a:cubicBezTo>
                  <a:cubicBezTo>
                    <a:pt x="206" y="80"/>
                    <a:pt x="206" y="80"/>
                    <a:pt x="206" y="80"/>
                  </a:cubicBezTo>
                  <a:cubicBezTo>
                    <a:pt x="206" y="82"/>
                    <a:pt x="206" y="82"/>
                    <a:pt x="206" y="82"/>
                  </a:cubicBezTo>
                  <a:cubicBezTo>
                    <a:pt x="204" y="83"/>
                    <a:pt x="204" y="83"/>
                    <a:pt x="204" y="83"/>
                  </a:cubicBezTo>
                  <a:cubicBezTo>
                    <a:pt x="205" y="86"/>
                    <a:pt x="205" y="86"/>
                    <a:pt x="205" y="86"/>
                  </a:cubicBezTo>
                  <a:cubicBezTo>
                    <a:pt x="205" y="89"/>
                    <a:pt x="205" y="89"/>
                    <a:pt x="205" y="89"/>
                  </a:cubicBezTo>
                  <a:cubicBezTo>
                    <a:pt x="205" y="90"/>
                    <a:pt x="208" y="91"/>
                    <a:pt x="208" y="91"/>
                  </a:cubicBezTo>
                  <a:cubicBezTo>
                    <a:pt x="210" y="93"/>
                    <a:pt x="210" y="93"/>
                    <a:pt x="210" y="93"/>
                  </a:cubicBezTo>
                  <a:cubicBezTo>
                    <a:pt x="211" y="96"/>
                    <a:pt x="211" y="96"/>
                    <a:pt x="211" y="96"/>
                  </a:cubicBezTo>
                  <a:cubicBezTo>
                    <a:pt x="213" y="99"/>
                    <a:pt x="213" y="99"/>
                    <a:pt x="213" y="99"/>
                  </a:cubicBezTo>
                  <a:cubicBezTo>
                    <a:pt x="215" y="101"/>
                    <a:pt x="215" y="101"/>
                    <a:pt x="215" y="101"/>
                  </a:cubicBezTo>
                  <a:cubicBezTo>
                    <a:pt x="217" y="103"/>
                    <a:pt x="217" y="103"/>
                    <a:pt x="217" y="103"/>
                  </a:cubicBezTo>
                  <a:cubicBezTo>
                    <a:pt x="217" y="105"/>
                    <a:pt x="217" y="105"/>
                    <a:pt x="217" y="105"/>
                  </a:cubicBezTo>
                  <a:cubicBezTo>
                    <a:pt x="217" y="109"/>
                    <a:pt x="217" y="109"/>
                    <a:pt x="217" y="109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4" y="113"/>
                    <a:pt x="214" y="113"/>
                    <a:pt x="214" y="113"/>
                  </a:cubicBezTo>
                  <a:cubicBezTo>
                    <a:pt x="210" y="112"/>
                    <a:pt x="210" y="112"/>
                    <a:pt x="210" y="112"/>
                  </a:cubicBezTo>
                  <a:cubicBezTo>
                    <a:pt x="208" y="112"/>
                    <a:pt x="208" y="112"/>
                    <a:pt x="208" y="112"/>
                  </a:cubicBezTo>
                  <a:cubicBezTo>
                    <a:pt x="208" y="112"/>
                    <a:pt x="208" y="112"/>
                    <a:pt x="208" y="112"/>
                  </a:cubicBezTo>
                  <a:cubicBezTo>
                    <a:pt x="208" y="114"/>
                    <a:pt x="208" y="114"/>
                    <a:pt x="208" y="114"/>
                  </a:cubicBezTo>
                  <a:cubicBezTo>
                    <a:pt x="210" y="116"/>
                    <a:pt x="210" y="116"/>
                    <a:pt x="210" y="116"/>
                  </a:cubicBezTo>
                  <a:cubicBezTo>
                    <a:pt x="211" y="119"/>
                    <a:pt x="211" y="119"/>
                    <a:pt x="211" y="119"/>
                  </a:cubicBezTo>
                  <a:cubicBezTo>
                    <a:pt x="209" y="120"/>
                    <a:pt x="209" y="120"/>
                    <a:pt x="209" y="120"/>
                  </a:cubicBezTo>
                  <a:cubicBezTo>
                    <a:pt x="206" y="119"/>
                    <a:pt x="206" y="119"/>
                    <a:pt x="206" y="119"/>
                  </a:cubicBezTo>
                  <a:cubicBezTo>
                    <a:pt x="205" y="118"/>
                    <a:pt x="205" y="118"/>
                    <a:pt x="205" y="118"/>
                  </a:cubicBezTo>
                  <a:cubicBezTo>
                    <a:pt x="202" y="118"/>
                    <a:pt x="202" y="118"/>
                    <a:pt x="202" y="118"/>
                  </a:cubicBezTo>
                  <a:cubicBezTo>
                    <a:pt x="200" y="119"/>
                    <a:pt x="200" y="119"/>
                    <a:pt x="200" y="119"/>
                  </a:cubicBezTo>
                  <a:cubicBezTo>
                    <a:pt x="197" y="120"/>
                    <a:pt x="197" y="120"/>
                    <a:pt x="197" y="120"/>
                  </a:cubicBezTo>
                  <a:cubicBezTo>
                    <a:pt x="194" y="122"/>
                    <a:pt x="194" y="122"/>
                    <a:pt x="194" y="122"/>
                  </a:cubicBezTo>
                  <a:cubicBezTo>
                    <a:pt x="194" y="124"/>
                    <a:pt x="194" y="124"/>
                    <a:pt x="194" y="124"/>
                  </a:cubicBezTo>
                  <a:cubicBezTo>
                    <a:pt x="192" y="127"/>
                    <a:pt x="192" y="127"/>
                    <a:pt x="192" y="127"/>
                  </a:cubicBezTo>
                  <a:cubicBezTo>
                    <a:pt x="193" y="129"/>
                    <a:pt x="193" y="129"/>
                    <a:pt x="193" y="129"/>
                  </a:cubicBezTo>
                  <a:cubicBezTo>
                    <a:pt x="195" y="130"/>
                    <a:pt x="195" y="130"/>
                    <a:pt x="195" y="130"/>
                  </a:cubicBezTo>
                  <a:cubicBezTo>
                    <a:pt x="198" y="133"/>
                    <a:pt x="198" y="133"/>
                    <a:pt x="198" y="133"/>
                  </a:cubicBezTo>
                  <a:cubicBezTo>
                    <a:pt x="197" y="134"/>
                    <a:pt x="197" y="134"/>
                    <a:pt x="197" y="134"/>
                  </a:cubicBezTo>
                  <a:cubicBezTo>
                    <a:pt x="197" y="138"/>
                    <a:pt x="197" y="138"/>
                    <a:pt x="197" y="138"/>
                  </a:cubicBezTo>
                  <a:cubicBezTo>
                    <a:pt x="195" y="138"/>
                    <a:pt x="195" y="138"/>
                    <a:pt x="195" y="138"/>
                  </a:cubicBezTo>
                  <a:cubicBezTo>
                    <a:pt x="193" y="137"/>
                    <a:pt x="193" y="137"/>
                    <a:pt x="193" y="137"/>
                  </a:cubicBezTo>
                  <a:cubicBezTo>
                    <a:pt x="190" y="135"/>
                    <a:pt x="190" y="135"/>
                    <a:pt x="190" y="135"/>
                  </a:cubicBezTo>
                  <a:cubicBezTo>
                    <a:pt x="187" y="135"/>
                    <a:pt x="187" y="135"/>
                    <a:pt x="187" y="135"/>
                  </a:cubicBezTo>
                  <a:cubicBezTo>
                    <a:pt x="186" y="137"/>
                    <a:pt x="186" y="137"/>
                    <a:pt x="186" y="137"/>
                  </a:cubicBezTo>
                  <a:cubicBezTo>
                    <a:pt x="185" y="141"/>
                    <a:pt x="185" y="141"/>
                    <a:pt x="185" y="141"/>
                  </a:cubicBezTo>
                  <a:cubicBezTo>
                    <a:pt x="183" y="142"/>
                    <a:pt x="183" y="142"/>
                    <a:pt x="183" y="142"/>
                  </a:cubicBezTo>
                  <a:cubicBezTo>
                    <a:pt x="180" y="145"/>
                    <a:pt x="180" y="145"/>
                    <a:pt x="180" y="145"/>
                  </a:cubicBezTo>
                  <a:cubicBezTo>
                    <a:pt x="180" y="146"/>
                    <a:pt x="180" y="146"/>
                    <a:pt x="180" y="146"/>
                  </a:cubicBezTo>
                  <a:cubicBezTo>
                    <a:pt x="182" y="148"/>
                    <a:pt x="182" y="148"/>
                    <a:pt x="182" y="148"/>
                  </a:cubicBezTo>
                  <a:cubicBezTo>
                    <a:pt x="183" y="150"/>
                    <a:pt x="183" y="150"/>
                    <a:pt x="183" y="150"/>
                  </a:cubicBezTo>
                  <a:cubicBezTo>
                    <a:pt x="185" y="151"/>
                    <a:pt x="185" y="151"/>
                    <a:pt x="185" y="151"/>
                  </a:cubicBezTo>
                  <a:cubicBezTo>
                    <a:pt x="186" y="153"/>
                    <a:pt x="186" y="153"/>
                    <a:pt x="186" y="153"/>
                  </a:cubicBezTo>
                  <a:cubicBezTo>
                    <a:pt x="188" y="157"/>
                    <a:pt x="188" y="157"/>
                    <a:pt x="188" y="157"/>
                  </a:cubicBezTo>
                  <a:cubicBezTo>
                    <a:pt x="189" y="160"/>
                    <a:pt x="189" y="160"/>
                    <a:pt x="189" y="160"/>
                  </a:cubicBezTo>
                  <a:cubicBezTo>
                    <a:pt x="193" y="160"/>
                    <a:pt x="193" y="160"/>
                    <a:pt x="193" y="160"/>
                  </a:cubicBezTo>
                  <a:cubicBezTo>
                    <a:pt x="195" y="160"/>
                    <a:pt x="195" y="160"/>
                    <a:pt x="195" y="160"/>
                  </a:cubicBezTo>
                  <a:cubicBezTo>
                    <a:pt x="200" y="160"/>
                    <a:pt x="200" y="160"/>
                    <a:pt x="200" y="160"/>
                  </a:cubicBezTo>
                  <a:cubicBezTo>
                    <a:pt x="204" y="158"/>
                    <a:pt x="204" y="158"/>
                    <a:pt x="204" y="158"/>
                  </a:cubicBezTo>
                  <a:cubicBezTo>
                    <a:pt x="206" y="157"/>
                    <a:pt x="206" y="157"/>
                    <a:pt x="206" y="157"/>
                  </a:cubicBezTo>
                  <a:cubicBezTo>
                    <a:pt x="209" y="155"/>
                    <a:pt x="209" y="155"/>
                    <a:pt x="209" y="155"/>
                  </a:cubicBezTo>
                  <a:cubicBezTo>
                    <a:pt x="214" y="153"/>
                    <a:pt x="214" y="153"/>
                    <a:pt x="214" y="153"/>
                  </a:cubicBezTo>
                  <a:cubicBezTo>
                    <a:pt x="218" y="152"/>
                    <a:pt x="218" y="152"/>
                    <a:pt x="218" y="152"/>
                  </a:cubicBezTo>
                  <a:cubicBezTo>
                    <a:pt x="222" y="152"/>
                    <a:pt x="222" y="152"/>
                    <a:pt x="222" y="152"/>
                  </a:cubicBezTo>
                  <a:cubicBezTo>
                    <a:pt x="223" y="150"/>
                    <a:pt x="223" y="150"/>
                    <a:pt x="223" y="150"/>
                  </a:cubicBezTo>
                  <a:cubicBezTo>
                    <a:pt x="226" y="149"/>
                    <a:pt x="226" y="149"/>
                    <a:pt x="226" y="149"/>
                  </a:cubicBezTo>
                  <a:cubicBezTo>
                    <a:pt x="228" y="151"/>
                    <a:pt x="228" y="151"/>
                    <a:pt x="228" y="151"/>
                  </a:cubicBezTo>
                  <a:cubicBezTo>
                    <a:pt x="230" y="152"/>
                    <a:pt x="230" y="152"/>
                    <a:pt x="230" y="152"/>
                  </a:cubicBezTo>
                  <a:cubicBezTo>
                    <a:pt x="233" y="157"/>
                    <a:pt x="233" y="157"/>
                    <a:pt x="233" y="157"/>
                  </a:cubicBezTo>
                  <a:cubicBezTo>
                    <a:pt x="237" y="160"/>
                    <a:pt x="237" y="160"/>
                    <a:pt x="237" y="160"/>
                  </a:cubicBezTo>
                  <a:cubicBezTo>
                    <a:pt x="239" y="164"/>
                    <a:pt x="239" y="164"/>
                    <a:pt x="239" y="164"/>
                  </a:cubicBezTo>
                  <a:cubicBezTo>
                    <a:pt x="241" y="170"/>
                    <a:pt x="241" y="170"/>
                    <a:pt x="241" y="170"/>
                  </a:cubicBezTo>
                  <a:cubicBezTo>
                    <a:pt x="240" y="174"/>
                    <a:pt x="240" y="174"/>
                    <a:pt x="240" y="174"/>
                  </a:cubicBezTo>
                  <a:cubicBezTo>
                    <a:pt x="239" y="178"/>
                    <a:pt x="239" y="178"/>
                    <a:pt x="239" y="178"/>
                  </a:cubicBezTo>
                  <a:cubicBezTo>
                    <a:pt x="239" y="181"/>
                    <a:pt x="239" y="181"/>
                    <a:pt x="239" y="181"/>
                  </a:cubicBezTo>
                  <a:cubicBezTo>
                    <a:pt x="241" y="181"/>
                    <a:pt x="241" y="181"/>
                    <a:pt x="241" y="181"/>
                  </a:cubicBezTo>
                  <a:cubicBezTo>
                    <a:pt x="242" y="181"/>
                    <a:pt x="242" y="181"/>
                    <a:pt x="242" y="181"/>
                  </a:cubicBezTo>
                  <a:cubicBezTo>
                    <a:pt x="243" y="183"/>
                    <a:pt x="243" y="183"/>
                    <a:pt x="243" y="183"/>
                  </a:cubicBezTo>
                  <a:cubicBezTo>
                    <a:pt x="242" y="186"/>
                    <a:pt x="242" y="186"/>
                    <a:pt x="242" y="186"/>
                  </a:cubicBezTo>
                  <a:cubicBezTo>
                    <a:pt x="243" y="189"/>
                    <a:pt x="243" y="189"/>
                    <a:pt x="243" y="189"/>
                  </a:cubicBezTo>
                  <a:cubicBezTo>
                    <a:pt x="244" y="191"/>
                    <a:pt x="244" y="191"/>
                    <a:pt x="244" y="191"/>
                  </a:cubicBezTo>
                  <a:cubicBezTo>
                    <a:pt x="246" y="193"/>
                    <a:pt x="246" y="193"/>
                    <a:pt x="246" y="193"/>
                  </a:cubicBezTo>
                  <a:cubicBezTo>
                    <a:pt x="248" y="196"/>
                    <a:pt x="248" y="196"/>
                    <a:pt x="248" y="196"/>
                  </a:cubicBezTo>
                  <a:cubicBezTo>
                    <a:pt x="249" y="196"/>
                    <a:pt x="249" y="196"/>
                    <a:pt x="249" y="196"/>
                  </a:cubicBezTo>
                  <a:cubicBezTo>
                    <a:pt x="252" y="198"/>
                    <a:pt x="252" y="198"/>
                    <a:pt x="252" y="198"/>
                  </a:cubicBezTo>
                  <a:cubicBezTo>
                    <a:pt x="251" y="201"/>
                    <a:pt x="251" y="201"/>
                    <a:pt x="251" y="201"/>
                  </a:cubicBezTo>
                  <a:cubicBezTo>
                    <a:pt x="249" y="203"/>
                    <a:pt x="249" y="203"/>
                    <a:pt x="249" y="203"/>
                  </a:cubicBezTo>
                  <a:cubicBezTo>
                    <a:pt x="247" y="205"/>
                    <a:pt x="247" y="205"/>
                    <a:pt x="247" y="205"/>
                  </a:cubicBezTo>
                  <a:cubicBezTo>
                    <a:pt x="244" y="207"/>
                    <a:pt x="244" y="207"/>
                    <a:pt x="244" y="207"/>
                  </a:cubicBezTo>
                  <a:cubicBezTo>
                    <a:pt x="241" y="207"/>
                    <a:pt x="241" y="207"/>
                    <a:pt x="241" y="207"/>
                  </a:cubicBezTo>
                  <a:cubicBezTo>
                    <a:pt x="240" y="208"/>
                    <a:pt x="240" y="208"/>
                    <a:pt x="240" y="208"/>
                  </a:cubicBezTo>
                  <a:cubicBezTo>
                    <a:pt x="239" y="210"/>
                    <a:pt x="239" y="210"/>
                    <a:pt x="239" y="210"/>
                  </a:cubicBezTo>
                  <a:cubicBezTo>
                    <a:pt x="241" y="213"/>
                    <a:pt x="241" y="213"/>
                    <a:pt x="241" y="213"/>
                  </a:cubicBezTo>
                  <a:cubicBezTo>
                    <a:pt x="240" y="217"/>
                    <a:pt x="240" y="217"/>
                    <a:pt x="240" y="217"/>
                  </a:cubicBezTo>
                  <a:cubicBezTo>
                    <a:pt x="241" y="220"/>
                    <a:pt x="241" y="220"/>
                    <a:pt x="241" y="220"/>
                  </a:cubicBezTo>
                  <a:cubicBezTo>
                    <a:pt x="244" y="223"/>
                    <a:pt x="244" y="223"/>
                    <a:pt x="244" y="223"/>
                  </a:cubicBezTo>
                  <a:cubicBezTo>
                    <a:pt x="246" y="227"/>
                    <a:pt x="246" y="227"/>
                    <a:pt x="246" y="227"/>
                  </a:cubicBezTo>
                  <a:cubicBezTo>
                    <a:pt x="246" y="229"/>
                    <a:pt x="246" y="229"/>
                    <a:pt x="246" y="229"/>
                  </a:cubicBezTo>
                  <a:cubicBezTo>
                    <a:pt x="246" y="229"/>
                    <a:pt x="246" y="229"/>
                    <a:pt x="246" y="229"/>
                  </a:cubicBezTo>
                  <a:close/>
                </a:path>
              </a:pathLst>
            </a:custGeom>
            <a:gradFill>
              <a:gsLst>
                <a:gs pos="0">
                  <a:srgbClr val="31548F">
                    <a:lumMod val="67000"/>
                  </a:srgbClr>
                </a:gs>
                <a:gs pos="48000">
                  <a:srgbClr val="34A3C1"/>
                </a:gs>
                <a:gs pos="100000">
                  <a:srgbClr val="6B71C7"/>
                </a:gs>
              </a:gsLst>
              <a:path path="circle">
                <a:fillToRect l="100000" t="100000"/>
              </a:path>
            </a:gra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51"/>
            <p:cNvSpPr>
              <a:spLocks/>
            </p:cNvSpPr>
            <p:nvPr/>
          </p:nvSpPr>
          <p:spPr bwMode="auto">
            <a:xfrm>
              <a:off x="4253" y="1725"/>
              <a:ext cx="1011" cy="957"/>
            </a:xfrm>
            <a:custGeom>
              <a:avLst/>
              <a:gdLst>
                <a:gd name="T0" fmla="*/ 220 w 380"/>
                <a:gd name="T1" fmla="*/ 287 h 360"/>
                <a:gd name="T2" fmla="*/ 206 w 380"/>
                <a:gd name="T3" fmla="*/ 270 h 360"/>
                <a:gd name="T4" fmla="*/ 199 w 380"/>
                <a:gd name="T5" fmla="*/ 281 h 360"/>
                <a:gd name="T6" fmla="*/ 184 w 380"/>
                <a:gd name="T7" fmla="*/ 293 h 360"/>
                <a:gd name="T8" fmla="*/ 161 w 380"/>
                <a:gd name="T9" fmla="*/ 300 h 360"/>
                <a:gd name="T10" fmla="*/ 138 w 380"/>
                <a:gd name="T11" fmla="*/ 314 h 360"/>
                <a:gd name="T12" fmla="*/ 123 w 380"/>
                <a:gd name="T13" fmla="*/ 319 h 360"/>
                <a:gd name="T14" fmla="*/ 105 w 380"/>
                <a:gd name="T15" fmla="*/ 330 h 360"/>
                <a:gd name="T16" fmla="*/ 93 w 380"/>
                <a:gd name="T17" fmla="*/ 336 h 360"/>
                <a:gd name="T18" fmla="*/ 89 w 380"/>
                <a:gd name="T19" fmla="*/ 353 h 360"/>
                <a:gd name="T20" fmla="*/ 73 w 380"/>
                <a:gd name="T21" fmla="*/ 356 h 360"/>
                <a:gd name="T22" fmla="*/ 56 w 380"/>
                <a:gd name="T23" fmla="*/ 352 h 360"/>
                <a:gd name="T24" fmla="*/ 43 w 380"/>
                <a:gd name="T25" fmla="*/ 351 h 360"/>
                <a:gd name="T26" fmla="*/ 27 w 380"/>
                <a:gd name="T27" fmla="*/ 326 h 360"/>
                <a:gd name="T28" fmla="*/ 24 w 380"/>
                <a:gd name="T29" fmla="*/ 300 h 360"/>
                <a:gd name="T30" fmla="*/ 15 w 380"/>
                <a:gd name="T31" fmla="*/ 270 h 360"/>
                <a:gd name="T32" fmla="*/ 14 w 380"/>
                <a:gd name="T33" fmla="*/ 248 h 360"/>
                <a:gd name="T34" fmla="*/ 9 w 380"/>
                <a:gd name="T35" fmla="*/ 239 h 360"/>
                <a:gd name="T36" fmla="*/ 26 w 380"/>
                <a:gd name="T37" fmla="*/ 216 h 360"/>
                <a:gd name="T38" fmla="*/ 40 w 380"/>
                <a:gd name="T39" fmla="*/ 181 h 360"/>
                <a:gd name="T40" fmla="*/ 26 w 380"/>
                <a:gd name="T41" fmla="*/ 133 h 360"/>
                <a:gd name="T42" fmla="*/ 15 w 380"/>
                <a:gd name="T43" fmla="*/ 106 h 360"/>
                <a:gd name="T44" fmla="*/ 38 w 380"/>
                <a:gd name="T45" fmla="*/ 95 h 360"/>
                <a:gd name="T46" fmla="*/ 62 w 380"/>
                <a:gd name="T47" fmla="*/ 103 h 360"/>
                <a:gd name="T48" fmla="*/ 105 w 380"/>
                <a:gd name="T49" fmla="*/ 91 h 360"/>
                <a:gd name="T50" fmla="*/ 103 w 380"/>
                <a:gd name="T51" fmla="*/ 63 h 360"/>
                <a:gd name="T52" fmla="*/ 133 w 380"/>
                <a:gd name="T53" fmla="*/ 43 h 360"/>
                <a:gd name="T54" fmla="*/ 162 w 380"/>
                <a:gd name="T55" fmla="*/ 37 h 360"/>
                <a:gd name="T56" fmla="*/ 193 w 380"/>
                <a:gd name="T57" fmla="*/ 14 h 360"/>
                <a:gd name="T58" fmla="*/ 203 w 380"/>
                <a:gd name="T59" fmla="*/ 18 h 360"/>
                <a:gd name="T60" fmla="*/ 229 w 380"/>
                <a:gd name="T61" fmla="*/ 31 h 360"/>
                <a:gd name="T62" fmla="*/ 222 w 380"/>
                <a:gd name="T63" fmla="*/ 50 h 360"/>
                <a:gd name="T64" fmla="*/ 232 w 380"/>
                <a:gd name="T65" fmla="*/ 65 h 360"/>
                <a:gd name="T66" fmla="*/ 230 w 380"/>
                <a:gd name="T67" fmla="*/ 80 h 360"/>
                <a:gd name="T68" fmla="*/ 264 w 380"/>
                <a:gd name="T69" fmla="*/ 67 h 360"/>
                <a:gd name="T70" fmla="*/ 283 w 380"/>
                <a:gd name="T71" fmla="*/ 57 h 360"/>
                <a:gd name="T72" fmla="*/ 269 w 380"/>
                <a:gd name="T73" fmla="*/ 22 h 360"/>
                <a:gd name="T74" fmla="*/ 280 w 380"/>
                <a:gd name="T75" fmla="*/ 8 h 360"/>
                <a:gd name="T76" fmla="*/ 306 w 380"/>
                <a:gd name="T77" fmla="*/ 7 h 360"/>
                <a:gd name="T78" fmla="*/ 331 w 380"/>
                <a:gd name="T79" fmla="*/ 22 h 360"/>
                <a:gd name="T80" fmla="*/ 349 w 380"/>
                <a:gd name="T81" fmla="*/ 9 h 360"/>
                <a:gd name="T82" fmla="*/ 342 w 380"/>
                <a:gd name="T83" fmla="*/ 33 h 360"/>
                <a:gd name="T84" fmla="*/ 341 w 380"/>
                <a:gd name="T85" fmla="*/ 53 h 360"/>
                <a:gd name="T86" fmla="*/ 339 w 380"/>
                <a:gd name="T87" fmla="*/ 68 h 360"/>
                <a:gd name="T88" fmla="*/ 347 w 380"/>
                <a:gd name="T89" fmla="*/ 74 h 360"/>
                <a:gd name="T90" fmla="*/ 352 w 380"/>
                <a:gd name="T91" fmla="*/ 95 h 360"/>
                <a:gd name="T92" fmla="*/ 368 w 380"/>
                <a:gd name="T93" fmla="*/ 105 h 360"/>
                <a:gd name="T94" fmla="*/ 380 w 380"/>
                <a:gd name="T95" fmla="*/ 121 h 360"/>
                <a:gd name="T96" fmla="*/ 371 w 380"/>
                <a:gd name="T97" fmla="*/ 147 h 360"/>
                <a:gd name="T98" fmla="*/ 369 w 380"/>
                <a:gd name="T99" fmla="*/ 156 h 360"/>
                <a:gd name="T100" fmla="*/ 365 w 380"/>
                <a:gd name="T101" fmla="*/ 172 h 360"/>
                <a:gd name="T102" fmla="*/ 347 w 380"/>
                <a:gd name="T103" fmla="*/ 184 h 360"/>
                <a:gd name="T104" fmla="*/ 336 w 380"/>
                <a:gd name="T105" fmla="*/ 174 h 360"/>
                <a:gd name="T106" fmla="*/ 322 w 380"/>
                <a:gd name="T107" fmla="*/ 194 h 360"/>
                <a:gd name="T108" fmla="*/ 296 w 380"/>
                <a:gd name="T109" fmla="*/ 199 h 360"/>
                <a:gd name="T110" fmla="*/ 294 w 380"/>
                <a:gd name="T111" fmla="*/ 213 h 360"/>
                <a:gd name="T112" fmla="*/ 303 w 380"/>
                <a:gd name="T113" fmla="*/ 230 h 360"/>
                <a:gd name="T114" fmla="*/ 281 w 380"/>
                <a:gd name="T115" fmla="*/ 241 h 360"/>
                <a:gd name="T116" fmla="*/ 271 w 380"/>
                <a:gd name="T117" fmla="*/ 271 h 360"/>
                <a:gd name="T118" fmla="*/ 250 w 380"/>
                <a:gd name="T119" fmla="*/ 278 h 360"/>
                <a:gd name="T120" fmla="*/ 239 w 380"/>
                <a:gd name="T121" fmla="*/ 303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0" h="360">
                  <a:moveTo>
                    <a:pt x="236" y="307"/>
                  </a:moveTo>
                  <a:cubicBezTo>
                    <a:pt x="234" y="307"/>
                    <a:pt x="234" y="307"/>
                    <a:pt x="234" y="307"/>
                  </a:cubicBezTo>
                  <a:cubicBezTo>
                    <a:pt x="232" y="306"/>
                    <a:pt x="232" y="306"/>
                    <a:pt x="232" y="306"/>
                  </a:cubicBezTo>
                  <a:cubicBezTo>
                    <a:pt x="229" y="306"/>
                    <a:pt x="229" y="306"/>
                    <a:pt x="229" y="306"/>
                  </a:cubicBezTo>
                  <a:cubicBezTo>
                    <a:pt x="228" y="306"/>
                    <a:pt x="228" y="306"/>
                    <a:pt x="228" y="306"/>
                  </a:cubicBezTo>
                  <a:cubicBezTo>
                    <a:pt x="226" y="303"/>
                    <a:pt x="226" y="303"/>
                    <a:pt x="226" y="303"/>
                  </a:cubicBezTo>
                  <a:cubicBezTo>
                    <a:pt x="226" y="300"/>
                    <a:pt x="226" y="300"/>
                    <a:pt x="226" y="300"/>
                  </a:cubicBezTo>
                  <a:cubicBezTo>
                    <a:pt x="224" y="297"/>
                    <a:pt x="224" y="297"/>
                    <a:pt x="224" y="297"/>
                  </a:cubicBezTo>
                  <a:cubicBezTo>
                    <a:pt x="221" y="294"/>
                    <a:pt x="221" y="294"/>
                    <a:pt x="221" y="294"/>
                  </a:cubicBezTo>
                  <a:cubicBezTo>
                    <a:pt x="219" y="292"/>
                    <a:pt x="219" y="292"/>
                    <a:pt x="219" y="292"/>
                  </a:cubicBezTo>
                  <a:cubicBezTo>
                    <a:pt x="219" y="291"/>
                    <a:pt x="219" y="291"/>
                    <a:pt x="219" y="291"/>
                  </a:cubicBezTo>
                  <a:cubicBezTo>
                    <a:pt x="220" y="287"/>
                    <a:pt x="220" y="287"/>
                    <a:pt x="220" y="287"/>
                  </a:cubicBezTo>
                  <a:cubicBezTo>
                    <a:pt x="221" y="284"/>
                    <a:pt x="221" y="284"/>
                    <a:pt x="221" y="284"/>
                  </a:cubicBezTo>
                  <a:cubicBezTo>
                    <a:pt x="220" y="281"/>
                    <a:pt x="220" y="281"/>
                    <a:pt x="220" y="281"/>
                  </a:cubicBezTo>
                  <a:cubicBezTo>
                    <a:pt x="218" y="280"/>
                    <a:pt x="218" y="280"/>
                    <a:pt x="218" y="280"/>
                  </a:cubicBezTo>
                  <a:cubicBezTo>
                    <a:pt x="216" y="281"/>
                    <a:pt x="216" y="281"/>
                    <a:pt x="216" y="281"/>
                  </a:cubicBezTo>
                  <a:cubicBezTo>
                    <a:pt x="214" y="280"/>
                    <a:pt x="214" y="280"/>
                    <a:pt x="214" y="280"/>
                  </a:cubicBezTo>
                  <a:cubicBezTo>
                    <a:pt x="213" y="278"/>
                    <a:pt x="213" y="278"/>
                    <a:pt x="213" y="278"/>
                  </a:cubicBezTo>
                  <a:cubicBezTo>
                    <a:pt x="211" y="276"/>
                    <a:pt x="211" y="276"/>
                    <a:pt x="211" y="276"/>
                  </a:cubicBezTo>
                  <a:cubicBezTo>
                    <a:pt x="211" y="276"/>
                    <a:pt x="211" y="276"/>
                    <a:pt x="211" y="276"/>
                  </a:cubicBezTo>
                  <a:cubicBezTo>
                    <a:pt x="208" y="276"/>
                    <a:pt x="208" y="276"/>
                    <a:pt x="208" y="276"/>
                  </a:cubicBezTo>
                  <a:cubicBezTo>
                    <a:pt x="206" y="274"/>
                    <a:pt x="206" y="274"/>
                    <a:pt x="206" y="274"/>
                  </a:cubicBezTo>
                  <a:cubicBezTo>
                    <a:pt x="207" y="273"/>
                    <a:pt x="207" y="273"/>
                    <a:pt x="207" y="273"/>
                  </a:cubicBezTo>
                  <a:cubicBezTo>
                    <a:pt x="206" y="270"/>
                    <a:pt x="206" y="270"/>
                    <a:pt x="206" y="270"/>
                  </a:cubicBezTo>
                  <a:cubicBezTo>
                    <a:pt x="207" y="269"/>
                    <a:pt x="207" y="269"/>
                    <a:pt x="207" y="269"/>
                  </a:cubicBezTo>
                  <a:cubicBezTo>
                    <a:pt x="207" y="266"/>
                    <a:pt x="207" y="266"/>
                    <a:pt x="207" y="266"/>
                  </a:cubicBezTo>
                  <a:cubicBezTo>
                    <a:pt x="203" y="266"/>
                    <a:pt x="203" y="266"/>
                    <a:pt x="203" y="266"/>
                  </a:cubicBezTo>
                  <a:cubicBezTo>
                    <a:pt x="201" y="266"/>
                    <a:pt x="201" y="266"/>
                    <a:pt x="201" y="266"/>
                  </a:cubicBezTo>
                  <a:cubicBezTo>
                    <a:pt x="199" y="267"/>
                    <a:pt x="199" y="267"/>
                    <a:pt x="199" y="267"/>
                  </a:cubicBezTo>
                  <a:cubicBezTo>
                    <a:pt x="197" y="269"/>
                    <a:pt x="197" y="269"/>
                    <a:pt x="197" y="269"/>
                  </a:cubicBezTo>
                  <a:cubicBezTo>
                    <a:pt x="199" y="271"/>
                    <a:pt x="199" y="271"/>
                    <a:pt x="199" y="271"/>
                  </a:cubicBezTo>
                  <a:cubicBezTo>
                    <a:pt x="199" y="274"/>
                    <a:pt x="199" y="274"/>
                    <a:pt x="199" y="274"/>
                  </a:cubicBezTo>
                  <a:cubicBezTo>
                    <a:pt x="197" y="277"/>
                    <a:pt x="197" y="277"/>
                    <a:pt x="197" y="277"/>
                  </a:cubicBezTo>
                  <a:cubicBezTo>
                    <a:pt x="198" y="278"/>
                    <a:pt x="198" y="278"/>
                    <a:pt x="198" y="278"/>
                  </a:cubicBezTo>
                  <a:cubicBezTo>
                    <a:pt x="199" y="280"/>
                    <a:pt x="199" y="280"/>
                    <a:pt x="199" y="280"/>
                  </a:cubicBezTo>
                  <a:cubicBezTo>
                    <a:pt x="199" y="281"/>
                    <a:pt x="199" y="281"/>
                    <a:pt x="199" y="281"/>
                  </a:cubicBezTo>
                  <a:cubicBezTo>
                    <a:pt x="197" y="281"/>
                    <a:pt x="197" y="281"/>
                    <a:pt x="197" y="281"/>
                  </a:cubicBezTo>
                  <a:cubicBezTo>
                    <a:pt x="195" y="281"/>
                    <a:pt x="195" y="281"/>
                    <a:pt x="195" y="281"/>
                  </a:cubicBezTo>
                  <a:cubicBezTo>
                    <a:pt x="194" y="282"/>
                    <a:pt x="194" y="282"/>
                    <a:pt x="194" y="282"/>
                  </a:cubicBezTo>
                  <a:cubicBezTo>
                    <a:pt x="192" y="284"/>
                    <a:pt x="192" y="284"/>
                    <a:pt x="192" y="284"/>
                  </a:cubicBezTo>
                  <a:cubicBezTo>
                    <a:pt x="190" y="284"/>
                    <a:pt x="190" y="284"/>
                    <a:pt x="190" y="284"/>
                  </a:cubicBezTo>
                  <a:cubicBezTo>
                    <a:pt x="189" y="285"/>
                    <a:pt x="189" y="285"/>
                    <a:pt x="189" y="285"/>
                  </a:cubicBezTo>
                  <a:cubicBezTo>
                    <a:pt x="189" y="286"/>
                    <a:pt x="189" y="286"/>
                    <a:pt x="189" y="286"/>
                  </a:cubicBezTo>
                  <a:cubicBezTo>
                    <a:pt x="190" y="288"/>
                    <a:pt x="190" y="288"/>
                    <a:pt x="190" y="288"/>
                  </a:cubicBezTo>
                  <a:cubicBezTo>
                    <a:pt x="190" y="289"/>
                    <a:pt x="190" y="289"/>
                    <a:pt x="190" y="289"/>
                  </a:cubicBezTo>
                  <a:cubicBezTo>
                    <a:pt x="188" y="292"/>
                    <a:pt x="188" y="292"/>
                    <a:pt x="188" y="292"/>
                  </a:cubicBezTo>
                  <a:cubicBezTo>
                    <a:pt x="187" y="293"/>
                    <a:pt x="187" y="293"/>
                    <a:pt x="187" y="293"/>
                  </a:cubicBezTo>
                  <a:cubicBezTo>
                    <a:pt x="184" y="293"/>
                    <a:pt x="184" y="293"/>
                    <a:pt x="184" y="293"/>
                  </a:cubicBezTo>
                  <a:cubicBezTo>
                    <a:pt x="182" y="294"/>
                    <a:pt x="182" y="294"/>
                    <a:pt x="182" y="294"/>
                  </a:cubicBezTo>
                  <a:cubicBezTo>
                    <a:pt x="181" y="296"/>
                    <a:pt x="181" y="296"/>
                    <a:pt x="181" y="296"/>
                  </a:cubicBezTo>
                  <a:cubicBezTo>
                    <a:pt x="181" y="298"/>
                    <a:pt x="181" y="298"/>
                    <a:pt x="181" y="298"/>
                  </a:cubicBezTo>
                  <a:cubicBezTo>
                    <a:pt x="179" y="298"/>
                    <a:pt x="179" y="298"/>
                    <a:pt x="179" y="298"/>
                  </a:cubicBezTo>
                  <a:cubicBezTo>
                    <a:pt x="177" y="298"/>
                    <a:pt x="177" y="298"/>
                    <a:pt x="177" y="298"/>
                  </a:cubicBezTo>
                  <a:cubicBezTo>
                    <a:pt x="175" y="297"/>
                    <a:pt x="175" y="297"/>
                    <a:pt x="175" y="297"/>
                  </a:cubicBezTo>
                  <a:cubicBezTo>
                    <a:pt x="173" y="297"/>
                    <a:pt x="173" y="297"/>
                    <a:pt x="173" y="297"/>
                  </a:cubicBezTo>
                  <a:cubicBezTo>
                    <a:pt x="171" y="299"/>
                    <a:pt x="171" y="299"/>
                    <a:pt x="171" y="299"/>
                  </a:cubicBezTo>
                  <a:cubicBezTo>
                    <a:pt x="169" y="299"/>
                    <a:pt x="169" y="299"/>
                    <a:pt x="169" y="299"/>
                  </a:cubicBezTo>
                  <a:cubicBezTo>
                    <a:pt x="167" y="301"/>
                    <a:pt x="167" y="301"/>
                    <a:pt x="167" y="301"/>
                  </a:cubicBezTo>
                  <a:cubicBezTo>
                    <a:pt x="164" y="302"/>
                    <a:pt x="164" y="302"/>
                    <a:pt x="164" y="302"/>
                  </a:cubicBezTo>
                  <a:cubicBezTo>
                    <a:pt x="161" y="300"/>
                    <a:pt x="161" y="300"/>
                    <a:pt x="161" y="300"/>
                  </a:cubicBezTo>
                  <a:cubicBezTo>
                    <a:pt x="159" y="300"/>
                    <a:pt x="159" y="300"/>
                    <a:pt x="159" y="300"/>
                  </a:cubicBezTo>
                  <a:cubicBezTo>
                    <a:pt x="156" y="300"/>
                    <a:pt x="156" y="300"/>
                    <a:pt x="156" y="300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5" y="305"/>
                    <a:pt x="155" y="305"/>
                    <a:pt x="155" y="305"/>
                  </a:cubicBezTo>
                  <a:cubicBezTo>
                    <a:pt x="155" y="308"/>
                    <a:pt x="155" y="308"/>
                    <a:pt x="155" y="308"/>
                  </a:cubicBezTo>
                  <a:cubicBezTo>
                    <a:pt x="154" y="311"/>
                    <a:pt x="154" y="311"/>
                    <a:pt x="154" y="311"/>
                  </a:cubicBezTo>
                  <a:cubicBezTo>
                    <a:pt x="152" y="312"/>
                    <a:pt x="152" y="312"/>
                    <a:pt x="152" y="312"/>
                  </a:cubicBezTo>
                  <a:cubicBezTo>
                    <a:pt x="150" y="313"/>
                    <a:pt x="150" y="313"/>
                    <a:pt x="150" y="313"/>
                  </a:cubicBezTo>
                  <a:cubicBezTo>
                    <a:pt x="148" y="315"/>
                    <a:pt x="148" y="315"/>
                    <a:pt x="148" y="315"/>
                  </a:cubicBezTo>
                  <a:cubicBezTo>
                    <a:pt x="144" y="316"/>
                    <a:pt x="144" y="316"/>
                    <a:pt x="144" y="316"/>
                  </a:cubicBezTo>
                  <a:cubicBezTo>
                    <a:pt x="141" y="315"/>
                    <a:pt x="141" y="315"/>
                    <a:pt x="141" y="315"/>
                  </a:cubicBezTo>
                  <a:cubicBezTo>
                    <a:pt x="138" y="314"/>
                    <a:pt x="138" y="314"/>
                    <a:pt x="138" y="314"/>
                  </a:cubicBezTo>
                  <a:cubicBezTo>
                    <a:pt x="138" y="312"/>
                    <a:pt x="138" y="312"/>
                    <a:pt x="138" y="312"/>
                  </a:cubicBezTo>
                  <a:cubicBezTo>
                    <a:pt x="137" y="311"/>
                    <a:pt x="137" y="311"/>
                    <a:pt x="137" y="311"/>
                  </a:cubicBezTo>
                  <a:cubicBezTo>
                    <a:pt x="136" y="311"/>
                    <a:pt x="136" y="311"/>
                    <a:pt x="136" y="311"/>
                  </a:cubicBezTo>
                  <a:cubicBezTo>
                    <a:pt x="135" y="312"/>
                    <a:pt x="135" y="312"/>
                    <a:pt x="135" y="312"/>
                  </a:cubicBezTo>
                  <a:cubicBezTo>
                    <a:pt x="133" y="314"/>
                    <a:pt x="133" y="314"/>
                    <a:pt x="133" y="314"/>
                  </a:cubicBezTo>
                  <a:cubicBezTo>
                    <a:pt x="132" y="316"/>
                    <a:pt x="132" y="316"/>
                    <a:pt x="132" y="316"/>
                  </a:cubicBezTo>
                  <a:cubicBezTo>
                    <a:pt x="131" y="318"/>
                    <a:pt x="131" y="318"/>
                    <a:pt x="131" y="318"/>
                  </a:cubicBezTo>
                  <a:cubicBezTo>
                    <a:pt x="129" y="316"/>
                    <a:pt x="129" y="316"/>
                    <a:pt x="129" y="316"/>
                  </a:cubicBezTo>
                  <a:cubicBezTo>
                    <a:pt x="127" y="317"/>
                    <a:pt x="127" y="317"/>
                    <a:pt x="127" y="317"/>
                  </a:cubicBezTo>
                  <a:cubicBezTo>
                    <a:pt x="126" y="319"/>
                    <a:pt x="126" y="319"/>
                    <a:pt x="126" y="319"/>
                  </a:cubicBezTo>
                  <a:cubicBezTo>
                    <a:pt x="125" y="320"/>
                    <a:pt x="125" y="320"/>
                    <a:pt x="125" y="320"/>
                  </a:cubicBezTo>
                  <a:cubicBezTo>
                    <a:pt x="123" y="319"/>
                    <a:pt x="123" y="319"/>
                    <a:pt x="123" y="319"/>
                  </a:cubicBezTo>
                  <a:cubicBezTo>
                    <a:pt x="122" y="318"/>
                    <a:pt x="122" y="318"/>
                    <a:pt x="122" y="318"/>
                  </a:cubicBezTo>
                  <a:cubicBezTo>
                    <a:pt x="121" y="318"/>
                    <a:pt x="121" y="318"/>
                    <a:pt x="121" y="318"/>
                  </a:cubicBezTo>
                  <a:cubicBezTo>
                    <a:pt x="119" y="319"/>
                    <a:pt x="119" y="319"/>
                    <a:pt x="119" y="319"/>
                  </a:cubicBezTo>
                  <a:cubicBezTo>
                    <a:pt x="116" y="321"/>
                    <a:pt x="116" y="321"/>
                    <a:pt x="116" y="321"/>
                  </a:cubicBezTo>
                  <a:cubicBezTo>
                    <a:pt x="113" y="323"/>
                    <a:pt x="113" y="323"/>
                    <a:pt x="113" y="323"/>
                  </a:cubicBezTo>
                  <a:cubicBezTo>
                    <a:pt x="111" y="325"/>
                    <a:pt x="111" y="325"/>
                    <a:pt x="111" y="325"/>
                  </a:cubicBezTo>
                  <a:cubicBezTo>
                    <a:pt x="110" y="324"/>
                    <a:pt x="110" y="324"/>
                    <a:pt x="110" y="324"/>
                  </a:cubicBezTo>
                  <a:cubicBezTo>
                    <a:pt x="107" y="325"/>
                    <a:pt x="107" y="325"/>
                    <a:pt x="107" y="325"/>
                  </a:cubicBezTo>
                  <a:cubicBezTo>
                    <a:pt x="107" y="326"/>
                    <a:pt x="107" y="326"/>
                    <a:pt x="107" y="326"/>
                  </a:cubicBezTo>
                  <a:cubicBezTo>
                    <a:pt x="108" y="327"/>
                    <a:pt x="108" y="327"/>
                    <a:pt x="108" y="327"/>
                  </a:cubicBezTo>
                  <a:cubicBezTo>
                    <a:pt x="107" y="329"/>
                    <a:pt x="107" y="329"/>
                    <a:pt x="107" y="329"/>
                  </a:cubicBezTo>
                  <a:cubicBezTo>
                    <a:pt x="105" y="330"/>
                    <a:pt x="105" y="330"/>
                    <a:pt x="105" y="330"/>
                  </a:cubicBezTo>
                  <a:cubicBezTo>
                    <a:pt x="103" y="330"/>
                    <a:pt x="103" y="330"/>
                    <a:pt x="103" y="330"/>
                  </a:cubicBezTo>
                  <a:cubicBezTo>
                    <a:pt x="102" y="333"/>
                    <a:pt x="102" y="333"/>
                    <a:pt x="102" y="333"/>
                  </a:cubicBezTo>
                  <a:cubicBezTo>
                    <a:pt x="103" y="334"/>
                    <a:pt x="103" y="334"/>
                    <a:pt x="103" y="334"/>
                  </a:cubicBezTo>
                  <a:cubicBezTo>
                    <a:pt x="103" y="337"/>
                    <a:pt x="103" y="337"/>
                    <a:pt x="103" y="337"/>
                  </a:cubicBezTo>
                  <a:cubicBezTo>
                    <a:pt x="102" y="339"/>
                    <a:pt x="102" y="339"/>
                    <a:pt x="102" y="339"/>
                  </a:cubicBezTo>
                  <a:cubicBezTo>
                    <a:pt x="101" y="340"/>
                    <a:pt x="101" y="340"/>
                    <a:pt x="101" y="340"/>
                  </a:cubicBezTo>
                  <a:cubicBezTo>
                    <a:pt x="101" y="341"/>
                    <a:pt x="101" y="341"/>
                    <a:pt x="101" y="341"/>
                  </a:cubicBezTo>
                  <a:cubicBezTo>
                    <a:pt x="99" y="342"/>
                    <a:pt x="99" y="342"/>
                    <a:pt x="99" y="342"/>
                  </a:cubicBezTo>
                  <a:cubicBezTo>
                    <a:pt x="97" y="341"/>
                    <a:pt x="97" y="341"/>
                    <a:pt x="97" y="341"/>
                  </a:cubicBezTo>
                  <a:cubicBezTo>
                    <a:pt x="96" y="339"/>
                    <a:pt x="96" y="339"/>
                    <a:pt x="96" y="339"/>
                  </a:cubicBezTo>
                  <a:cubicBezTo>
                    <a:pt x="93" y="338"/>
                    <a:pt x="93" y="338"/>
                    <a:pt x="93" y="338"/>
                  </a:cubicBezTo>
                  <a:cubicBezTo>
                    <a:pt x="93" y="336"/>
                    <a:pt x="93" y="336"/>
                    <a:pt x="93" y="336"/>
                  </a:cubicBezTo>
                  <a:cubicBezTo>
                    <a:pt x="91" y="336"/>
                    <a:pt x="91" y="336"/>
                    <a:pt x="91" y="336"/>
                  </a:cubicBezTo>
                  <a:cubicBezTo>
                    <a:pt x="89" y="337"/>
                    <a:pt x="89" y="337"/>
                    <a:pt x="89" y="337"/>
                  </a:cubicBezTo>
                  <a:cubicBezTo>
                    <a:pt x="88" y="337"/>
                    <a:pt x="88" y="337"/>
                    <a:pt x="88" y="337"/>
                  </a:cubicBezTo>
                  <a:cubicBezTo>
                    <a:pt x="87" y="339"/>
                    <a:pt x="87" y="339"/>
                    <a:pt x="87" y="339"/>
                  </a:cubicBezTo>
                  <a:cubicBezTo>
                    <a:pt x="88" y="341"/>
                    <a:pt x="88" y="341"/>
                    <a:pt x="88" y="341"/>
                  </a:cubicBezTo>
                  <a:cubicBezTo>
                    <a:pt x="88" y="342"/>
                    <a:pt x="88" y="342"/>
                    <a:pt x="88" y="342"/>
                  </a:cubicBezTo>
                  <a:cubicBezTo>
                    <a:pt x="86" y="344"/>
                    <a:pt x="86" y="344"/>
                    <a:pt x="86" y="344"/>
                  </a:cubicBezTo>
                  <a:cubicBezTo>
                    <a:pt x="86" y="345"/>
                    <a:pt x="86" y="345"/>
                    <a:pt x="86" y="345"/>
                  </a:cubicBezTo>
                  <a:cubicBezTo>
                    <a:pt x="88" y="346"/>
                    <a:pt x="88" y="346"/>
                    <a:pt x="88" y="346"/>
                  </a:cubicBezTo>
                  <a:cubicBezTo>
                    <a:pt x="90" y="348"/>
                    <a:pt x="90" y="348"/>
                    <a:pt x="90" y="348"/>
                  </a:cubicBezTo>
                  <a:cubicBezTo>
                    <a:pt x="89" y="349"/>
                    <a:pt x="89" y="349"/>
                    <a:pt x="89" y="349"/>
                  </a:cubicBezTo>
                  <a:cubicBezTo>
                    <a:pt x="89" y="353"/>
                    <a:pt x="89" y="353"/>
                    <a:pt x="89" y="353"/>
                  </a:cubicBezTo>
                  <a:cubicBezTo>
                    <a:pt x="90" y="356"/>
                    <a:pt x="90" y="356"/>
                    <a:pt x="90" y="356"/>
                  </a:cubicBezTo>
                  <a:cubicBezTo>
                    <a:pt x="89" y="357"/>
                    <a:pt x="89" y="357"/>
                    <a:pt x="89" y="357"/>
                  </a:cubicBezTo>
                  <a:cubicBezTo>
                    <a:pt x="87" y="358"/>
                    <a:pt x="87" y="358"/>
                    <a:pt x="87" y="358"/>
                  </a:cubicBezTo>
                  <a:cubicBezTo>
                    <a:pt x="84" y="360"/>
                    <a:pt x="84" y="360"/>
                    <a:pt x="84" y="360"/>
                  </a:cubicBezTo>
                  <a:cubicBezTo>
                    <a:pt x="82" y="360"/>
                    <a:pt x="82" y="360"/>
                    <a:pt x="82" y="360"/>
                  </a:cubicBezTo>
                  <a:cubicBezTo>
                    <a:pt x="81" y="358"/>
                    <a:pt x="81" y="358"/>
                    <a:pt x="81" y="358"/>
                  </a:cubicBezTo>
                  <a:cubicBezTo>
                    <a:pt x="81" y="356"/>
                    <a:pt x="81" y="356"/>
                    <a:pt x="81" y="356"/>
                  </a:cubicBezTo>
                  <a:cubicBezTo>
                    <a:pt x="79" y="355"/>
                    <a:pt x="79" y="355"/>
                    <a:pt x="79" y="355"/>
                  </a:cubicBezTo>
                  <a:cubicBezTo>
                    <a:pt x="77" y="355"/>
                    <a:pt x="77" y="355"/>
                    <a:pt x="77" y="355"/>
                  </a:cubicBezTo>
                  <a:cubicBezTo>
                    <a:pt x="76" y="355"/>
                    <a:pt x="76" y="355"/>
                    <a:pt x="76" y="355"/>
                  </a:cubicBezTo>
                  <a:cubicBezTo>
                    <a:pt x="75" y="356"/>
                    <a:pt x="75" y="356"/>
                    <a:pt x="75" y="356"/>
                  </a:cubicBezTo>
                  <a:cubicBezTo>
                    <a:pt x="73" y="356"/>
                    <a:pt x="73" y="356"/>
                    <a:pt x="73" y="356"/>
                  </a:cubicBezTo>
                  <a:cubicBezTo>
                    <a:pt x="72" y="354"/>
                    <a:pt x="72" y="354"/>
                    <a:pt x="72" y="354"/>
                  </a:cubicBezTo>
                  <a:cubicBezTo>
                    <a:pt x="72" y="352"/>
                    <a:pt x="72" y="352"/>
                    <a:pt x="72" y="352"/>
                  </a:cubicBezTo>
                  <a:cubicBezTo>
                    <a:pt x="71" y="351"/>
                    <a:pt x="71" y="351"/>
                    <a:pt x="71" y="351"/>
                  </a:cubicBezTo>
                  <a:cubicBezTo>
                    <a:pt x="70" y="352"/>
                    <a:pt x="70" y="352"/>
                    <a:pt x="70" y="352"/>
                  </a:cubicBezTo>
                  <a:cubicBezTo>
                    <a:pt x="66" y="353"/>
                    <a:pt x="66" y="353"/>
                    <a:pt x="66" y="353"/>
                  </a:cubicBezTo>
                  <a:cubicBezTo>
                    <a:pt x="63" y="356"/>
                    <a:pt x="63" y="356"/>
                    <a:pt x="63" y="356"/>
                  </a:cubicBezTo>
                  <a:cubicBezTo>
                    <a:pt x="60" y="356"/>
                    <a:pt x="60" y="356"/>
                    <a:pt x="60" y="356"/>
                  </a:cubicBezTo>
                  <a:cubicBezTo>
                    <a:pt x="58" y="359"/>
                    <a:pt x="58" y="359"/>
                    <a:pt x="58" y="359"/>
                  </a:cubicBezTo>
                  <a:cubicBezTo>
                    <a:pt x="56" y="358"/>
                    <a:pt x="56" y="358"/>
                    <a:pt x="56" y="358"/>
                  </a:cubicBezTo>
                  <a:cubicBezTo>
                    <a:pt x="56" y="356"/>
                    <a:pt x="56" y="356"/>
                    <a:pt x="56" y="356"/>
                  </a:cubicBezTo>
                  <a:cubicBezTo>
                    <a:pt x="56" y="354"/>
                    <a:pt x="56" y="354"/>
                    <a:pt x="56" y="354"/>
                  </a:cubicBezTo>
                  <a:cubicBezTo>
                    <a:pt x="56" y="352"/>
                    <a:pt x="56" y="352"/>
                    <a:pt x="56" y="352"/>
                  </a:cubicBezTo>
                  <a:cubicBezTo>
                    <a:pt x="52" y="351"/>
                    <a:pt x="52" y="351"/>
                    <a:pt x="52" y="351"/>
                  </a:cubicBezTo>
                  <a:cubicBezTo>
                    <a:pt x="49" y="351"/>
                    <a:pt x="49" y="351"/>
                    <a:pt x="49" y="351"/>
                  </a:cubicBezTo>
                  <a:cubicBezTo>
                    <a:pt x="49" y="352"/>
                    <a:pt x="49" y="352"/>
                    <a:pt x="49" y="352"/>
                  </a:cubicBezTo>
                  <a:cubicBezTo>
                    <a:pt x="49" y="355"/>
                    <a:pt x="49" y="355"/>
                    <a:pt x="49" y="355"/>
                  </a:cubicBezTo>
                  <a:cubicBezTo>
                    <a:pt x="52" y="356"/>
                    <a:pt x="52" y="356"/>
                    <a:pt x="52" y="356"/>
                  </a:cubicBezTo>
                  <a:cubicBezTo>
                    <a:pt x="52" y="359"/>
                    <a:pt x="52" y="359"/>
                    <a:pt x="52" y="359"/>
                  </a:cubicBezTo>
                  <a:cubicBezTo>
                    <a:pt x="51" y="360"/>
                    <a:pt x="51" y="360"/>
                    <a:pt x="51" y="360"/>
                  </a:cubicBezTo>
                  <a:cubicBezTo>
                    <a:pt x="48" y="360"/>
                    <a:pt x="48" y="360"/>
                    <a:pt x="48" y="360"/>
                  </a:cubicBezTo>
                  <a:cubicBezTo>
                    <a:pt x="48" y="359"/>
                    <a:pt x="48" y="359"/>
                    <a:pt x="48" y="359"/>
                  </a:cubicBezTo>
                  <a:cubicBezTo>
                    <a:pt x="48" y="357"/>
                    <a:pt x="48" y="356"/>
                    <a:pt x="47" y="356"/>
                  </a:cubicBezTo>
                  <a:cubicBezTo>
                    <a:pt x="47" y="356"/>
                    <a:pt x="46" y="355"/>
                    <a:pt x="46" y="355"/>
                  </a:cubicBezTo>
                  <a:cubicBezTo>
                    <a:pt x="45" y="353"/>
                    <a:pt x="44" y="352"/>
                    <a:pt x="43" y="351"/>
                  </a:cubicBezTo>
                  <a:cubicBezTo>
                    <a:pt x="43" y="351"/>
                    <a:pt x="42" y="349"/>
                    <a:pt x="43" y="348"/>
                  </a:cubicBezTo>
                  <a:cubicBezTo>
                    <a:pt x="43" y="347"/>
                    <a:pt x="45" y="345"/>
                    <a:pt x="45" y="345"/>
                  </a:cubicBezTo>
                  <a:cubicBezTo>
                    <a:pt x="46" y="344"/>
                    <a:pt x="47" y="341"/>
                    <a:pt x="47" y="340"/>
                  </a:cubicBezTo>
                  <a:cubicBezTo>
                    <a:pt x="47" y="340"/>
                    <a:pt x="46" y="338"/>
                    <a:pt x="45" y="337"/>
                  </a:cubicBezTo>
                  <a:cubicBezTo>
                    <a:pt x="45" y="337"/>
                    <a:pt x="44" y="334"/>
                    <a:pt x="43" y="334"/>
                  </a:cubicBezTo>
                  <a:cubicBezTo>
                    <a:pt x="43" y="333"/>
                    <a:pt x="43" y="331"/>
                    <a:pt x="42" y="331"/>
                  </a:cubicBezTo>
                  <a:cubicBezTo>
                    <a:pt x="41" y="330"/>
                    <a:pt x="39" y="331"/>
                    <a:pt x="38" y="331"/>
                  </a:cubicBezTo>
                  <a:cubicBezTo>
                    <a:pt x="37" y="331"/>
                    <a:pt x="35" y="331"/>
                    <a:pt x="34" y="331"/>
                  </a:cubicBezTo>
                  <a:cubicBezTo>
                    <a:pt x="34" y="331"/>
                    <a:pt x="32" y="331"/>
                    <a:pt x="31" y="331"/>
                  </a:cubicBezTo>
                  <a:cubicBezTo>
                    <a:pt x="31" y="331"/>
                    <a:pt x="31" y="330"/>
                    <a:pt x="31" y="329"/>
                  </a:cubicBezTo>
                  <a:cubicBezTo>
                    <a:pt x="30" y="329"/>
                    <a:pt x="29" y="328"/>
                    <a:pt x="29" y="327"/>
                  </a:cubicBezTo>
                  <a:cubicBezTo>
                    <a:pt x="28" y="327"/>
                    <a:pt x="27" y="326"/>
                    <a:pt x="27" y="326"/>
                  </a:cubicBezTo>
                  <a:cubicBezTo>
                    <a:pt x="27" y="325"/>
                    <a:pt x="26" y="323"/>
                    <a:pt x="26" y="322"/>
                  </a:cubicBezTo>
                  <a:cubicBezTo>
                    <a:pt x="26" y="321"/>
                    <a:pt x="27" y="319"/>
                    <a:pt x="27" y="319"/>
                  </a:cubicBezTo>
                  <a:cubicBezTo>
                    <a:pt x="27" y="319"/>
                    <a:pt x="29" y="318"/>
                    <a:pt x="29" y="318"/>
                  </a:cubicBezTo>
                  <a:cubicBezTo>
                    <a:pt x="30" y="318"/>
                    <a:pt x="31" y="316"/>
                    <a:pt x="32" y="316"/>
                  </a:cubicBezTo>
                  <a:cubicBezTo>
                    <a:pt x="33" y="315"/>
                    <a:pt x="34" y="315"/>
                    <a:pt x="35" y="315"/>
                  </a:cubicBezTo>
                  <a:cubicBezTo>
                    <a:pt x="35" y="314"/>
                    <a:pt x="37" y="313"/>
                    <a:pt x="37" y="312"/>
                  </a:cubicBezTo>
                  <a:cubicBezTo>
                    <a:pt x="37" y="312"/>
                    <a:pt x="37" y="310"/>
                    <a:pt x="36" y="310"/>
                  </a:cubicBezTo>
                  <a:cubicBezTo>
                    <a:pt x="35" y="310"/>
                    <a:pt x="34" y="310"/>
                    <a:pt x="33" y="309"/>
                  </a:cubicBezTo>
                  <a:cubicBezTo>
                    <a:pt x="32" y="309"/>
                    <a:pt x="29" y="309"/>
                    <a:pt x="29" y="308"/>
                  </a:cubicBezTo>
                  <a:cubicBezTo>
                    <a:pt x="28" y="308"/>
                    <a:pt x="27" y="306"/>
                    <a:pt x="27" y="306"/>
                  </a:cubicBezTo>
                  <a:cubicBezTo>
                    <a:pt x="27" y="305"/>
                    <a:pt x="27" y="303"/>
                    <a:pt x="27" y="302"/>
                  </a:cubicBezTo>
                  <a:cubicBezTo>
                    <a:pt x="26" y="301"/>
                    <a:pt x="24" y="300"/>
                    <a:pt x="24" y="300"/>
                  </a:cubicBezTo>
                  <a:cubicBezTo>
                    <a:pt x="24" y="299"/>
                    <a:pt x="23" y="297"/>
                    <a:pt x="23" y="296"/>
                  </a:cubicBezTo>
                  <a:cubicBezTo>
                    <a:pt x="22" y="295"/>
                    <a:pt x="21" y="293"/>
                    <a:pt x="20" y="293"/>
                  </a:cubicBezTo>
                  <a:cubicBezTo>
                    <a:pt x="19" y="292"/>
                    <a:pt x="18" y="293"/>
                    <a:pt x="18" y="293"/>
                  </a:cubicBezTo>
                  <a:cubicBezTo>
                    <a:pt x="16" y="293"/>
                    <a:pt x="15" y="293"/>
                    <a:pt x="14" y="292"/>
                  </a:cubicBezTo>
                  <a:cubicBezTo>
                    <a:pt x="13" y="292"/>
                    <a:pt x="13" y="290"/>
                    <a:pt x="13" y="289"/>
                  </a:cubicBezTo>
                  <a:cubicBezTo>
                    <a:pt x="12" y="288"/>
                    <a:pt x="12" y="286"/>
                    <a:pt x="11" y="285"/>
                  </a:cubicBezTo>
                  <a:cubicBezTo>
                    <a:pt x="11" y="284"/>
                    <a:pt x="9" y="281"/>
                    <a:pt x="8" y="281"/>
                  </a:cubicBezTo>
                  <a:cubicBezTo>
                    <a:pt x="8" y="280"/>
                    <a:pt x="7" y="278"/>
                    <a:pt x="7" y="278"/>
                  </a:cubicBezTo>
                  <a:cubicBezTo>
                    <a:pt x="8" y="277"/>
                    <a:pt x="9" y="277"/>
                    <a:pt x="11" y="277"/>
                  </a:cubicBezTo>
                  <a:cubicBezTo>
                    <a:pt x="11" y="277"/>
                    <a:pt x="13" y="277"/>
                    <a:pt x="14" y="276"/>
                  </a:cubicBezTo>
                  <a:cubicBezTo>
                    <a:pt x="15" y="276"/>
                    <a:pt x="15" y="274"/>
                    <a:pt x="15" y="274"/>
                  </a:cubicBezTo>
                  <a:cubicBezTo>
                    <a:pt x="15" y="273"/>
                    <a:pt x="15" y="271"/>
                    <a:pt x="15" y="270"/>
                  </a:cubicBezTo>
                  <a:cubicBezTo>
                    <a:pt x="15" y="270"/>
                    <a:pt x="16" y="269"/>
                    <a:pt x="16" y="269"/>
                  </a:cubicBezTo>
                  <a:cubicBezTo>
                    <a:pt x="17" y="269"/>
                    <a:pt x="18" y="270"/>
                    <a:pt x="18" y="270"/>
                  </a:cubicBezTo>
                  <a:cubicBezTo>
                    <a:pt x="19" y="271"/>
                    <a:pt x="20" y="272"/>
                    <a:pt x="21" y="271"/>
                  </a:cubicBezTo>
                  <a:cubicBezTo>
                    <a:pt x="22" y="271"/>
                    <a:pt x="21" y="269"/>
                    <a:pt x="21" y="269"/>
                  </a:cubicBezTo>
                  <a:cubicBezTo>
                    <a:pt x="20" y="267"/>
                    <a:pt x="19" y="266"/>
                    <a:pt x="19" y="265"/>
                  </a:cubicBezTo>
                  <a:cubicBezTo>
                    <a:pt x="19" y="264"/>
                    <a:pt x="19" y="262"/>
                    <a:pt x="19" y="261"/>
                  </a:cubicBezTo>
                  <a:cubicBezTo>
                    <a:pt x="18" y="260"/>
                    <a:pt x="19" y="258"/>
                    <a:pt x="18" y="257"/>
                  </a:cubicBezTo>
                  <a:cubicBezTo>
                    <a:pt x="18" y="256"/>
                    <a:pt x="17" y="256"/>
                    <a:pt x="16" y="256"/>
                  </a:cubicBezTo>
                  <a:cubicBezTo>
                    <a:pt x="16" y="256"/>
                    <a:pt x="15" y="255"/>
                    <a:pt x="15" y="255"/>
                  </a:cubicBezTo>
                  <a:cubicBezTo>
                    <a:pt x="15" y="254"/>
                    <a:pt x="15" y="253"/>
                    <a:pt x="15" y="252"/>
                  </a:cubicBezTo>
                  <a:cubicBezTo>
                    <a:pt x="15" y="252"/>
                    <a:pt x="15" y="251"/>
                    <a:pt x="15" y="250"/>
                  </a:cubicBezTo>
                  <a:cubicBezTo>
                    <a:pt x="15" y="250"/>
                    <a:pt x="15" y="248"/>
                    <a:pt x="14" y="248"/>
                  </a:cubicBezTo>
                  <a:cubicBezTo>
                    <a:pt x="13" y="247"/>
                    <a:pt x="11" y="247"/>
                    <a:pt x="9" y="247"/>
                  </a:cubicBezTo>
                  <a:cubicBezTo>
                    <a:pt x="8" y="247"/>
                    <a:pt x="7" y="247"/>
                    <a:pt x="6" y="248"/>
                  </a:cubicBezTo>
                  <a:cubicBezTo>
                    <a:pt x="5" y="248"/>
                    <a:pt x="3" y="248"/>
                    <a:pt x="2" y="248"/>
                  </a:cubicBezTo>
                  <a:cubicBezTo>
                    <a:pt x="2" y="248"/>
                    <a:pt x="1" y="247"/>
                    <a:pt x="1" y="247"/>
                  </a:cubicBezTo>
                  <a:cubicBezTo>
                    <a:pt x="1" y="245"/>
                    <a:pt x="1" y="244"/>
                    <a:pt x="1" y="243"/>
                  </a:cubicBezTo>
                  <a:cubicBezTo>
                    <a:pt x="1" y="241"/>
                    <a:pt x="2" y="240"/>
                    <a:pt x="1" y="239"/>
                  </a:cubicBezTo>
                  <a:cubicBezTo>
                    <a:pt x="1" y="237"/>
                    <a:pt x="0" y="236"/>
                    <a:pt x="0" y="236"/>
                  </a:cubicBezTo>
                  <a:cubicBezTo>
                    <a:pt x="0" y="235"/>
                    <a:pt x="1" y="235"/>
                    <a:pt x="1" y="235"/>
                  </a:cubicBezTo>
                  <a:cubicBezTo>
                    <a:pt x="2" y="234"/>
                    <a:pt x="3" y="233"/>
                    <a:pt x="4" y="233"/>
                  </a:cubicBezTo>
                  <a:cubicBezTo>
                    <a:pt x="4" y="233"/>
                    <a:pt x="5" y="234"/>
                    <a:pt x="6" y="235"/>
                  </a:cubicBezTo>
                  <a:cubicBezTo>
                    <a:pt x="7" y="235"/>
                    <a:pt x="7" y="237"/>
                    <a:pt x="8" y="238"/>
                  </a:cubicBezTo>
                  <a:cubicBezTo>
                    <a:pt x="8" y="238"/>
                    <a:pt x="8" y="239"/>
                    <a:pt x="9" y="239"/>
                  </a:cubicBezTo>
                  <a:cubicBezTo>
                    <a:pt x="9" y="239"/>
                    <a:pt x="11" y="239"/>
                    <a:pt x="11" y="238"/>
                  </a:cubicBezTo>
                  <a:cubicBezTo>
                    <a:pt x="12" y="237"/>
                    <a:pt x="12" y="236"/>
                    <a:pt x="12" y="235"/>
                  </a:cubicBezTo>
                  <a:cubicBezTo>
                    <a:pt x="12" y="235"/>
                    <a:pt x="13" y="233"/>
                    <a:pt x="13" y="232"/>
                  </a:cubicBezTo>
                  <a:cubicBezTo>
                    <a:pt x="13" y="232"/>
                    <a:pt x="15" y="230"/>
                    <a:pt x="15" y="230"/>
                  </a:cubicBezTo>
                  <a:cubicBezTo>
                    <a:pt x="16" y="230"/>
                    <a:pt x="18" y="229"/>
                    <a:pt x="19" y="229"/>
                  </a:cubicBezTo>
                  <a:cubicBezTo>
                    <a:pt x="20" y="228"/>
                    <a:pt x="22" y="228"/>
                    <a:pt x="23" y="227"/>
                  </a:cubicBezTo>
                  <a:cubicBezTo>
                    <a:pt x="23" y="226"/>
                    <a:pt x="24" y="225"/>
                    <a:pt x="24" y="225"/>
                  </a:cubicBezTo>
                  <a:cubicBezTo>
                    <a:pt x="26" y="224"/>
                    <a:pt x="28" y="223"/>
                    <a:pt x="29" y="222"/>
                  </a:cubicBezTo>
                  <a:cubicBezTo>
                    <a:pt x="30" y="221"/>
                    <a:pt x="31" y="219"/>
                    <a:pt x="31" y="218"/>
                  </a:cubicBezTo>
                  <a:cubicBezTo>
                    <a:pt x="31" y="217"/>
                    <a:pt x="31" y="215"/>
                    <a:pt x="31" y="215"/>
                  </a:cubicBezTo>
                  <a:cubicBezTo>
                    <a:pt x="30" y="214"/>
                    <a:pt x="29" y="215"/>
                    <a:pt x="29" y="215"/>
                  </a:cubicBezTo>
                  <a:cubicBezTo>
                    <a:pt x="28" y="215"/>
                    <a:pt x="27" y="215"/>
                    <a:pt x="26" y="216"/>
                  </a:cubicBezTo>
                  <a:cubicBezTo>
                    <a:pt x="25" y="216"/>
                    <a:pt x="23" y="217"/>
                    <a:pt x="23" y="217"/>
                  </a:cubicBezTo>
                  <a:cubicBezTo>
                    <a:pt x="23" y="216"/>
                    <a:pt x="23" y="215"/>
                    <a:pt x="23" y="215"/>
                  </a:cubicBezTo>
                  <a:cubicBezTo>
                    <a:pt x="23" y="214"/>
                    <a:pt x="23" y="211"/>
                    <a:pt x="23" y="210"/>
                  </a:cubicBezTo>
                  <a:cubicBezTo>
                    <a:pt x="23" y="209"/>
                    <a:pt x="22" y="207"/>
                    <a:pt x="22" y="206"/>
                  </a:cubicBezTo>
                  <a:cubicBezTo>
                    <a:pt x="22" y="205"/>
                    <a:pt x="23" y="203"/>
                    <a:pt x="23" y="202"/>
                  </a:cubicBezTo>
                  <a:cubicBezTo>
                    <a:pt x="24" y="201"/>
                    <a:pt x="25" y="200"/>
                    <a:pt x="26" y="199"/>
                  </a:cubicBezTo>
                  <a:cubicBezTo>
                    <a:pt x="27" y="199"/>
                    <a:pt x="29" y="198"/>
                    <a:pt x="29" y="198"/>
                  </a:cubicBezTo>
                  <a:cubicBezTo>
                    <a:pt x="30" y="196"/>
                    <a:pt x="32" y="194"/>
                    <a:pt x="33" y="193"/>
                  </a:cubicBezTo>
                  <a:cubicBezTo>
                    <a:pt x="33" y="192"/>
                    <a:pt x="34" y="190"/>
                    <a:pt x="35" y="190"/>
                  </a:cubicBezTo>
                  <a:cubicBezTo>
                    <a:pt x="36" y="188"/>
                    <a:pt x="38" y="187"/>
                    <a:pt x="39" y="185"/>
                  </a:cubicBezTo>
                  <a:cubicBezTo>
                    <a:pt x="40" y="185"/>
                    <a:pt x="40" y="184"/>
                    <a:pt x="41" y="183"/>
                  </a:cubicBezTo>
                  <a:cubicBezTo>
                    <a:pt x="41" y="183"/>
                    <a:pt x="40" y="181"/>
                    <a:pt x="40" y="181"/>
                  </a:cubicBezTo>
                  <a:cubicBezTo>
                    <a:pt x="40" y="180"/>
                    <a:pt x="39" y="179"/>
                    <a:pt x="38" y="177"/>
                  </a:cubicBezTo>
                  <a:cubicBezTo>
                    <a:pt x="38" y="176"/>
                    <a:pt x="39" y="173"/>
                    <a:pt x="39" y="172"/>
                  </a:cubicBezTo>
                  <a:cubicBezTo>
                    <a:pt x="39" y="170"/>
                    <a:pt x="38" y="166"/>
                    <a:pt x="39" y="164"/>
                  </a:cubicBezTo>
                  <a:cubicBezTo>
                    <a:pt x="39" y="163"/>
                    <a:pt x="40" y="160"/>
                    <a:pt x="40" y="159"/>
                  </a:cubicBezTo>
                  <a:cubicBezTo>
                    <a:pt x="40" y="158"/>
                    <a:pt x="39" y="157"/>
                    <a:pt x="38" y="156"/>
                  </a:cubicBezTo>
                  <a:cubicBezTo>
                    <a:pt x="38" y="155"/>
                    <a:pt x="35" y="153"/>
                    <a:pt x="34" y="152"/>
                  </a:cubicBezTo>
                  <a:cubicBezTo>
                    <a:pt x="33" y="151"/>
                    <a:pt x="32" y="149"/>
                    <a:pt x="31" y="149"/>
                  </a:cubicBezTo>
                  <a:cubicBezTo>
                    <a:pt x="30" y="147"/>
                    <a:pt x="29" y="145"/>
                    <a:pt x="28" y="143"/>
                  </a:cubicBezTo>
                  <a:cubicBezTo>
                    <a:pt x="27" y="143"/>
                    <a:pt x="27" y="142"/>
                    <a:pt x="28" y="141"/>
                  </a:cubicBezTo>
                  <a:cubicBezTo>
                    <a:pt x="28" y="140"/>
                    <a:pt x="29" y="139"/>
                    <a:pt x="29" y="138"/>
                  </a:cubicBezTo>
                  <a:cubicBezTo>
                    <a:pt x="29" y="137"/>
                    <a:pt x="30" y="135"/>
                    <a:pt x="29" y="135"/>
                  </a:cubicBezTo>
                  <a:cubicBezTo>
                    <a:pt x="29" y="134"/>
                    <a:pt x="26" y="134"/>
                    <a:pt x="26" y="133"/>
                  </a:cubicBezTo>
                  <a:cubicBezTo>
                    <a:pt x="25" y="132"/>
                    <a:pt x="23" y="131"/>
                    <a:pt x="23" y="131"/>
                  </a:cubicBezTo>
                  <a:cubicBezTo>
                    <a:pt x="23" y="130"/>
                    <a:pt x="23" y="128"/>
                    <a:pt x="23" y="127"/>
                  </a:cubicBezTo>
                  <a:cubicBezTo>
                    <a:pt x="23" y="127"/>
                    <a:pt x="24" y="126"/>
                    <a:pt x="24" y="126"/>
                  </a:cubicBezTo>
                  <a:cubicBezTo>
                    <a:pt x="24" y="125"/>
                    <a:pt x="24" y="124"/>
                    <a:pt x="24" y="124"/>
                  </a:cubicBezTo>
                  <a:cubicBezTo>
                    <a:pt x="24" y="123"/>
                    <a:pt x="23" y="121"/>
                    <a:pt x="22" y="121"/>
                  </a:cubicBezTo>
                  <a:cubicBezTo>
                    <a:pt x="21" y="121"/>
                    <a:pt x="20" y="120"/>
                    <a:pt x="19" y="120"/>
                  </a:cubicBezTo>
                  <a:cubicBezTo>
                    <a:pt x="18" y="120"/>
                    <a:pt x="17" y="120"/>
                    <a:pt x="16" y="120"/>
                  </a:cubicBezTo>
                  <a:cubicBezTo>
                    <a:pt x="16" y="119"/>
                    <a:pt x="16" y="117"/>
                    <a:pt x="16" y="117"/>
                  </a:cubicBezTo>
                  <a:cubicBezTo>
                    <a:pt x="16" y="116"/>
                    <a:pt x="18" y="116"/>
                    <a:pt x="19" y="115"/>
                  </a:cubicBezTo>
                  <a:cubicBezTo>
                    <a:pt x="19" y="114"/>
                    <a:pt x="19" y="113"/>
                    <a:pt x="19" y="113"/>
                  </a:cubicBezTo>
                  <a:cubicBezTo>
                    <a:pt x="19" y="112"/>
                    <a:pt x="18" y="110"/>
                    <a:pt x="18" y="109"/>
                  </a:cubicBezTo>
                  <a:cubicBezTo>
                    <a:pt x="17" y="109"/>
                    <a:pt x="15" y="108"/>
                    <a:pt x="15" y="106"/>
                  </a:cubicBezTo>
                  <a:cubicBezTo>
                    <a:pt x="15" y="106"/>
                    <a:pt x="15" y="104"/>
                    <a:pt x="15" y="104"/>
                  </a:cubicBezTo>
                  <a:cubicBezTo>
                    <a:pt x="15" y="104"/>
                    <a:pt x="16" y="104"/>
                    <a:pt x="16" y="104"/>
                  </a:cubicBezTo>
                  <a:cubicBezTo>
                    <a:pt x="17" y="104"/>
                    <a:pt x="19" y="104"/>
                    <a:pt x="20" y="104"/>
                  </a:cubicBezTo>
                  <a:cubicBezTo>
                    <a:pt x="22" y="104"/>
                    <a:pt x="24" y="104"/>
                    <a:pt x="26" y="103"/>
                  </a:cubicBezTo>
                  <a:cubicBezTo>
                    <a:pt x="26" y="102"/>
                    <a:pt x="27" y="101"/>
                    <a:pt x="27" y="101"/>
                  </a:cubicBezTo>
                  <a:cubicBezTo>
                    <a:pt x="28" y="101"/>
                    <a:pt x="30" y="101"/>
                    <a:pt x="31" y="102"/>
                  </a:cubicBezTo>
                  <a:cubicBezTo>
                    <a:pt x="32" y="102"/>
                    <a:pt x="34" y="104"/>
                    <a:pt x="35" y="104"/>
                  </a:cubicBezTo>
                  <a:cubicBezTo>
                    <a:pt x="35" y="104"/>
                    <a:pt x="37" y="104"/>
                    <a:pt x="37" y="103"/>
                  </a:cubicBezTo>
                  <a:cubicBezTo>
                    <a:pt x="37" y="102"/>
                    <a:pt x="37" y="101"/>
                    <a:pt x="37" y="100"/>
                  </a:cubicBezTo>
                  <a:cubicBezTo>
                    <a:pt x="36" y="99"/>
                    <a:pt x="34" y="98"/>
                    <a:pt x="34" y="97"/>
                  </a:cubicBezTo>
                  <a:cubicBezTo>
                    <a:pt x="34" y="97"/>
                    <a:pt x="33" y="95"/>
                    <a:pt x="34" y="95"/>
                  </a:cubicBezTo>
                  <a:cubicBezTo>
                    <a:pt x="34" y="94"/>
                    <a:pt x="37" y="95"/>
                    <a:pt x="38" y="95"/>
                  </a:cubicBezTo>
                  <a:cubicBezTo>
                    <a:pt x="39" y="95"/>
                    <a:pt x="41" y="95"/>
                    <a:pt x="42" y="95"/>
                  </a:cubicBezTo>
                  <a:cubicBezTo>
                    <a:pt x="42" y="95"/>
                    <a:pt x="43" y="95"/>
                    <a:pt x="43" y="96"/>
                  </a:cubicBezTo>
                  <a:cubicBezTo>
                    <a:pt x="44" y="97"/>
                    <a:pt x="44" y="98"/>
                    <a:pt x="45" y="99"/>
                  </a:cubicBezTo>
                  <a:cubicBezTo>
                    <a:pt x="46" y="99"/>
                    <a:pt x="48" y="99"/>
                    <a:pt x="48" y="100"/>
                  </a:cubicBezTo>
                  <a:cubicBezTo>
                    <a:pt x="49" y="100"/>
                    <a:pt x="51" y="99"/>
                    <a:pt x="51" y="99"/>
                  </a:cubicBezTo>
                  <a:cubicBezTo>
                    <a:pt x="52" y="99"/>
                    <a:pt x="53" y="100"/>
                    <a:pt x="53" y="101"/>
                  </a:cubicBezTo>
                  <a:cubicBezTo>
                    <a:pt x="55" y="101"/>
                    <a:pt x="55" y="103"/>
                    <a:pt x="56" y="104"/>
                  </a:cubicBezTo>
                  <a:cubicBezTo>
                    <a:pt x="57" y="104"/>
                    <a:pt x="59" y="105"/>
                    <a:pt x="60" y="106"/>
                  </a:cubicBezTo>
                  <a:cubicBezTo>
                    <a:pt x="60" y="106"/>
                    <a:pt x="62" y="107"/>
                    <a:pt x="63" y="107"/>
                  </a:cubicBezTo>
                  <a:cubicBezTo>
                    <a:pt x="63" y="108"/>
                    <a:pt x="64" y="108"/>
                    <a:pt x="64" y="107"/>
                  </a:cubicBezTo>
                  <a:cubicBezTo>
                    <a:pt x="64" y="107"/>
                    <a:pt x="64" y="106"/>
                    <a:pt x="64" y="105"/>
                  </a:cubicBezTo>
                  <a:cubicBezTo>
                    <a:pt x="64" y="105"/>
                    <a:pt x="63" y="104"/>
                    <a:pt x="62" y="103"/>
                  </a:cubicBezTo>
                  <a:cubicBezTo>
                    <a:pt x="62" y="102"/>
                    <a:pt x="63" y="101"/>
                    <a:pt x="63" y="101"/>
                  </a:cubicBezTo>
                  <a:cubicBezTo>
                    <a:pt x="64" y="100"/>
                    <a:pt x="66" y="101"/>
                    <a:pt x="67" y="101"/>
                  </a:cubicBezTo>
                  <a:cubicBezTo>
                    <a:pt x="68" y="101"/>
                    <a:pt x="69" y="102"/>
                    <a:pt x="70" y="102"/>
                  </a:cubicBezTo>
                  <a:cubicBezTo>
                    <a:pt x="70" y="102"/>
                    <a:pt x="72" y="103"/>
                    <a:pt x="73" y="103"/>
                  </a:cubicBezTo>
                  <a:cubicBezTo>
                    <a:pt x="74" y="102"/>
                    <a:pt x="74" y="102"/>
                    <a:pt x="75" y="102"/>
                  </a:cubicBezTo>
                  <a:cubicBezTo>
                    <a:pt x="75" y="101"/>
                    <a:pt x="77" y="99"/>
                    <a:pt x="78" y="99"/>
                  </a:cubicBezTo>
                  <a:cubicBezTo>
                    <a:pt x="78" y="99"/>
                    <a:pt x="81" y="98"/>
                    <a:pt x="81" y="98"/>
                  </a:cubicBezTo>
                  <a:cubicBezTo>
                    <a:pt x="83" y="97"/>
                    <a:pt x="87" y="95"/>
                    <a:pt x="89" y="95"/>
                  </a:cubicBezTo>
                  <a:cubicBezTo>
                    <a:pt x="90" y="94"/>
                    <a:pt x="93" y="94"/>
                    <a:pt x="94" y="94"/>
                  </a:cubicBezTo>
                  <a:cubicBezTo>
                    <a:pt x="95" y="94"/>
                    <a:pt x="97" y="95"/>
                    <a:pt x="98" y="96"/>
                  </a:cubicBezTo>
                  <a:cubicBezTo>
                    <a:pt x="99" y="96"/>
                    <a:pt x="101" y="95"/>
                    <a:pt x="102" y="95"/>
                  </a:cubicBezTo>
                  <a:cubicBezTo>
                    <a:pt x="102" y="95"/>
                    <a:pt x="104" y="92"/>
                    <a:pt x="105" y="91"/>
                  </a:cubicBezTo>
                  <a:cubicBezTo>
                    <a:pt x="106" y="90"/>
                    <a:pt x="107" y="88"/>
                    <a:pt x="107" y="87"/>
                  </a:cubicBezTo>
                  <a:cubicBezTo>
                    <a:pt x="107" y="86"/>
                    <a:pt x="108" y="85"/>
                    <a:pt x="108" y="84"/>
                  </a:cubicBezTo>
                  <a:cubicBezTo>
                    <a:pt x="108" y="84"/>
                    <a:pt x="107" y="82"/>
                    <a:pt x="106" y="81"/>
                  </a:cubicBezTo>
                  <a:cubicBezTo>
                    <a:pt x="105" y="80"/>
                    <a:pt x="103" y="78"/>
                    <a:pt x="102" y="76"/>
                  </a:cubicBezTo>
                  <a:cubicBezTo>
                    <a:pt x="101" y="76"/>
                    <a:pt x="100" y="75"/>
                    <a:pt x="99" y="75"/>
                  </a:cubicBezTo>
                  <a:cubicBezTo>
                    <a:pt x="98" y="74"/>
                    <a:pt x="96" y="75"/>
                    <a:pt x="95" y="74"/>
                  </a:cubicBezTo>
                  <a:cubicBezTo>
                    <a:pt x="94" y="74"/>
                    <a:pt x="94" y="72"/>
                    <a:pt x="94" y="71"/>
                  </a:cubicBezTo>
                  <a:cubicBezTo>
                    <a:pt x="94" y="71"/>
                    <a:pt x="94" y="69"/>
                    <a:pt x="95" y="68"/>
                  </a:cubicBezTo>
                  <a:cubicBezTo>
                    <a:pt x="95" y="68"/>
                    <a:pt x="97" y="68"/>
                    <a:pt x="97" y="67"/>
                  </a:cubicBezTo>
                  <a:cubicBezTo>
                    <a:pt x="98" y="67"/>
                    <a:pt x="100" y="67"/>
                    <a:pt x="100" y="67"/>
                  </a:cubicBezTo>
                  <a:cubicBezTo>
                    <a:pt x="101" y="67"/>
                    <a:pt x="101" y="65"/>
                    <a:pt x="101" y="65"/>
                  </a:cubicBezTo>
                  <a:cubicBezTo>
                    <a:pt x="102" y="64"/>
                    <a:pt x="103" y="63"/>
                    <a:pt x="103" y="63"/>
                  </a:cubicBezTo>
                  <a:cubicBezTo>
                    <a:pt x="103" y="63"/>
                    <a:pt x="104" y="61"/>
                    <a:pt x="104" y="60"/>
                  </a:cubicBezTo>
                  <a:cubicBezTo>
                    <a:pt x="105" y="60"/>
                    <a:pt x="107" y="60"/>
                    <a:pt x="108" y="60"/>
                  </a:cubicBezTo>
                  <a:cubicBezTo>
                    <a:pt x="109" y="60"/>
                    <a:pt x="111" y="61"/>
                    <a:pt x="112" y="60"/>
                  </a:cubicBezTo>
                  <a:cubicBezTo>
                    <a:pt x="113" y="60"/>
                    <a:pt x="114" y="60"/>
                    <a:pt x="114" y="59"/>
                  </a:cubicBezTo>
                  <a:cubicBezTo>
                    <a:pt x="115" y="59"/>
                    <a:pt x="115" y="57"/>
                    <a:pt x="116" y="56"/>
                  </a:cubicBezTo>
                  <a:cubicBezTo>
                    <a:pt x="116" y="56"/>
                    <a:pt x="117" y="54"/>
                    <a:pt x="117" y="53"/>
                  </a:cubicBezTo>
                  <a:cubicBezTo>
                    <a:pt x="118" y="52"/>
                    <a:pt x="118" y="50"/>
                    <a:pt x="119" y="49"/>
                  </a:cubicBezTo>
                  <a:cubicBezTo>
                    <a:pt x="120" y="49"/>
                    <a:pt x="122" y="49"/>
                    <a:pt x="123" y="49"/>
                  </a:cubicBezTo>
                  <a:cubicBezTo>
                    <a:pt x="124" y="49"/>
                    <a:pt x="125" y="48"/>
                    <a:pt x="126" y="47"/>
                  </a:cubicBezTo>
                  <a:cubicBezTo>
                    <a:pt x="126" y="46"/>
                    <a:pt x="126" y="45"/>
                    <a:pt x="127" y="44"/>
                  </a:cubicBezTo>
                  <a:cubicBezTo>
                    <a:pt x="127" y="44"/>
                    <a:pt x="129" y="44"/>
                    <a:pt x="129" y="43"/>
                  </a:cubicBezTo>
                  <a:cubicBezTo>
                    <a:pt x="130" y="43"/>
                    <a:pt x="133" y="44"/>
                    <a:pt x="133" y="43"/>
                  </a:cubicBezTo>
                  <a:cubicBezTo>
                    <a:pt x="134" y="43"/>
                    <a:pt x="135" y="42"/>
                    <a:pt x="135" y="42"/>
                  </a:cubicBezTo>
                  <a:cubicBezTo>
                    <a:pt x="138" y="42"/>
                    <a:pt x="138" y="42"/>
                    <a:pt x="138" y="42"/>
                  </a:cubicBezTo>
                  <a:cubicBezTo>
                    <a:pt x="141" y="41"/>
                    <a:pt x="141" y="41"/>
                    <a:pt x="141" y="41"/>
                  </a:cubicBezTo>
                  <a:cubicBezTo>
                    <a:pt x="143" y="39"/>
                    <a:pt x="143" y="39"/>
                    <a:pt x="143" y="39"/>
                  </a:cubicBezTo>
                  <a:cubicBezTo>
                    <a:pt x="145" y="38"/>
                    <a:pt x="145" y="38"/>
                    <a:pt x="145" y="38"/>
                  </a:cubicBezTo>
                  <a:cubicBezTo>
                    <a:pt x="147" y="38"/>
                    <a:pt x="147" y="38"/>
                    <a:pt x="147" y="38"/>
                  </a:cubicBezTo>
                  <a:cubicBezTo>
                    <a:pt x="151" y="39"/>
                    <a:pt x="151" y="39"/>
                    <a:pt x="151" y="39"/>
                  </a:cubicBezTo>
                  <a:cubicBezTo>
                    <a:pt x="154" y="41"/>
                    <a:pt x="154" y="41"/>
                    <a:pt x="154" y="41"/>
                  </a:cubicBezTo>
                  <a:cubicBezTo>
                    <a:pt x="157" y="41"/>
                    <a:pt x="157" y="41"/>
                    <a:pt x="157" y="41"/>
                  </a:cubicBezTo>
                  <a:cubicBezTo>
                    <a:pt x="159" y="40"/>
                    <a:pt x="159" y="40"/>
                    <a:pt x="159" y="40"/>
                  </a:cubicBezTo>
                  <a:cubicBezTo>
                    <a:pt x="160" y="38"/>
                    <a:pt x="160" y="38"/>
                    <a:pt x="160" y="38"/>
                  </a:cubicBezTo>
                  <a:cubicBezTo>
                    <a:pt x="162" y="37"/>
                    <a:pt x="162" y="37"/>
                    <a:pt x="162" y="37"/>
                  </a:cubicBezTo>
                  <a:cubicBezTo>
                    <a:pt x="166" y="36"/>
                    <a:pt x="166" y="36"/>
                    <a:pt x="166" y="36"/>
                  </a:cubicBezTo>
                  <a:cubicBezTo>
                    <a:pt x="170" y="34"/>
                    <a:pt x="170" y="34"/>
                    <a:pt x="170" y="34"/>
                  </a:cubicBezTo>
                  <a:cubicBezTo>
                    <a:pt x="173" y="31"/>
                    <a:pt x="173" y="31"/>
                    <a:pt x="173" y="31"/>
                  </a:cubicBezTo>
                  <a:cubicBezTo>
                    <a:pt x="176" y="29"/>
                    <a:pt x="176" y="29"/>
                    <a:pt x="176" y="29"/>
                  </a:cubicBezTo>
                  <a:cubicBezTo>
                    <a:pt x="180" y="27"/>
                    <a:pt x="180" y="27"/>
                    <a:pt x="180" y="27"/>
                  </a:cubicBezTo>
                  <a:cubicBezTo>
                    <a:pt x="182" y="25"/>
                    <a:pt x="182" y="25"/>
                    <a:pt x="182" y="25"/>
                  </a:cubicBezTo>
                  <a:cubicBezTo>
                    <a:pt x="186" y="24"/>
                    <a:pt x="186" y="24"/>
                    <a:pt x="186" y="24"/>
                  </a:cubicBezTo>
                  <a:cubicBezTo>
                    <a:pt x="189" y="23"/>
                    <a:pt x="189" y="23"/>
                    <a:pt x="189" y="23"/>
                  </a:cubicBezTo>
                  <a:cubicBezTo>
                    <a:pt x="191" y="23"/>
                    <a:pt x="191" y="23"/>
                    <a:pt x="191" y="23"/>
                  </a:cubicBezTo>
                  <a:cubicBezTo>
                    <a:pt x="191" y="20"/>
                    <a:pt x="191" y="20"/>
                    <a:pt x="191" y="20"/>
                  </a:cubicBezTo>
                  <a:cubicBezTo>
                    <a:pt x="193" y="16"/>
                    <a:pt x="193" y="16"/>
                    <a:pt x="193" y="16"/>
                  </a:cubicBezTo>
                  <a:cubicBezTo>
                    <a:pt x="193" y="14"/>
                    <a:pt x="193" y="14"/>
                    <a:pt x="193" y="14"/>
                  </a:cubicBezTo>
                  <a:cubicBezTo>
                    <a:pt x="192" y="13"/>
                    <a:pt x="192" y="13"/>
                    <a:pt x="192" y="13"/>
                  </a:cubicBezTo>
                  <a:cubicBezTo>
                    <a:pt x="189" y="12"/>
                    <a:pt x="189" y="12"/>
                    <a:pt x="189" y="12"/>
                  </a:cubicBezTo>
                  <a:cubicBezTo>
                    <a:pt x="189" y="11"/>
                    <a:pt x="189" y="11"/>
                    <a:pt x="189" y="11"/>
                  </a:cubicBezTo>
                  <a:cubicBezTo>
                    <a:pt x="189" y="9"/>
                    <a:pt x="189" y="9"/>
                    <a:pt x="189" y="9"/>
                  </a:cubicBezTo>
                  <a:cubicBezTo>
                    <a:pt x="192" y="8"/>
                    <a:pt x="192" y="8"/>
                    <a:pt x="192" y="8"/>
                  </a:cubicBezTo>
                  <a:cubicBezTo>
                    <a:pt x="193" y="6"/>
                    <a:pt x="193" y="6"/>
                    <a:pt x="193" y="6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7" y="8"/>
                    <a:pt x="197" y="8"/>
                    <a:pt x="197" y="8"/>
                  </a:cubicBezTo>
                  <a:cubicBezTo>
                    <a:pt x="202" y="9"/>
                    <a:pt x="202" y="9"/>
                    <a:pt x="202" y="9"/>
                  </a:cubicBezTo>
                  <a:cubicBezTo>
                    <a:pt x="203" y="14"/>
                    <a:pt x="203" y="14"/>
                    <a:pt x="203" y="14"/>
                  </a:cubicBezTo>
                  <a:cubicBezTo>
                    <a:pt x="203" y="16"/>
                    <a:pt x="203" y="16"/>
                    <a:pt x="203" y="16"/>
                  </a:cubicBezTo>
                  <a:cubicBezTo>
                    <a:pt x="203" y="18"/>
                    <a:pt x="203" y="18"/>
                    <a:pt x="203" y="18"/>
                  </a:cubicBezTo>
                  <a:cubicBezTo>
                    <a:pt x="206" y="20"/>
                    <a:pt x="206" y="20"/>
                    <a:pt x="206" y="20"/>
                  </a:cubicBezTo>
                  <a:cubicBezTo>
                    <a:pt x="210" y="22"/>
                    <a:pt x="210" y="22"/>
                    <a:pt x="210" y="22"/>
                  </a:cubicBezTo>
                  <a:cubicBezTo>
                    <a:pt x="212" y="24"/>
                    <a:pt x="212" y="24"/>
                    <a:pt x="212" y="24"/>
                  </a:cubicBezTo>
                  <a:cubicBezTo>
                    <a:pt x="214" y="25"/>
                    <a:pt x="214" y="25"/>
                    <a:pt x="214" y="25"/>
                  </a:cubicBezTo>
                  <a:cubicBezTo>
                    <a:pt x="215" y="25"/>
                    <a:pt x="215" y="25"/>
                    <a:pt x="215" y="25"/>
                  </a:cubicBezTo>
                  <a:cubicBezTo>
                    <a:pt x="218" y="24"/>
                    <a:pt x="218" y="24"/>
                    <a:pt x="218" y="24"/>
                  </a:cubicBezTo>
                  <a:cubicBezTo>
                    <a:pt x="219" y="23"/>
                    <a:pt x="219" y="23"/>
                    <a:pt x="219" y="23"/>
                  </a:cubicBezTo>
                  <a:cubicBezTo>
                    <a:pt x="222" y="22"/>
                    <a:pt x="222" y="22"/>
                    <a:pt x="222" y="22"/>
                  </a:cubicBezTo>
                  <a:cubicBezTo>
                    <a:pt x="224" y="23"/>
                    <a:pt x="224" y="23"/>
                    <a:pt x="224" y="23"/>
                  </a:cubicBezTo>
                  <a:cubicBezTo>
                    <a:pt x="225" y="26"/>
                    <a:pt x="225" y="26"/>
                    <a:pt x="225" y="26"/>
                  </a:cubicBezTo>
                  <a:cubicBezTo>
                    <a:pt x="226" y="30"/>
                    <a:pt x="226" y="30"/>
                    <a:pt x="226" y="30"/>
                  </a:cubicBezTo>
                  <a:cubicBezTo>
                    <a:pt x="229" y="31"/>
                    <a:pt x="229" y="31"/>
                    <a:pt x="229" y="31"/>
                  </a:cubicBezTo>
                  <a:cubicBezTo>
                    <a:pt x="230" y="34"/>
                    <a:pt x="230" y="34"/>
                    <a:pt x="230" y="34"/>
                  </a:cubicBezTo>
                  <a:cubicBezTo>
                    <a:pt x="229" y="35"/>
                    <a:pt x="229" y="35"/>
                    <a:pt x="229" y="35"/>
                  </a:cubicBezTo>
                  <a:cubicBezTo>
                    <a:pt x="228" y="35"/>
                    <a:pt x="228" y="35"/>
                    <a:pt x="228" y="35"/>
                  </a:cubicBezTo>
                  <a:cubicBezTo>
                    <a:pt x="226" y="37"/>
                    <a:pt x="226" y="37"/>
                    <a:pt x="226" y="37"/>
                  </a:cubicBezTo>
                  <a:cubicBezTo>
                    <a:pt x="226" y="39"/>
                    <a:pt x="226" y="39"/>
                    <a:pt x="226" y="39"/>
                  </a:cubicBezTo>
                  <a:cubicBezTo>
                    <a:pt x="226" y="41"/>
                    <a:pt x="226" y="41"/>
                    <a:pt x="226" y="41"/>
                  </a:cubicBezTo>
                  <a:cubicBezTo>
                    <a:pt x="226" y="43"/>
                    <a:pt x="226" y="43"/>
                    <a:pt x="226" y="43"/>
                  </a:cubicBezTo>
                  <a:cubicBezTo>
                    <a:pt x="225" y="44"/>
                    <a:pt x="225" y="44"/>
                    <a:pt x="225" y="44"/>
                  </a:cubicBezTo>
                  <a:cubicBezTo>
                    <a:pt x="224" y="45"/>
                    <a:pt x="224" y="45"/>
                    <a:pt x="224" y="45"/>
                  </a:cubicBezTo>
                  <a:cubicBezTo>
                    <a:pt x="225" y="48"/>
                    <a:pt x="225" y="48"/>
                    <a:pt x="225" y="48"/>
                  </a:cubicBezTo>
                  <a:cubicBezTo>
                    <a:pt x="224" y="49"/>
                    <a:pt x="224" y="49"/>
                    <a:pt x="224" y="49"/>
                  </a:cubicBezTo>
                  <a:cubicBezTo>
                    <a:pt x="222" y="50"/>
                    <a:pt x="222" y="50"/>
                    <a:pt x="222" y="50"/>
                  </a:cubicBezTo>
                  <a:cubicBezTo>
                    <a:pt x="220" y="52"/>
                    <a:pt x="220" y="52"/>
                    <a:pt x="220" y="52"/>
                  </a:cubicBezTo>
                  <a:cubicBezTo>
                    <a:pt x="221" y="54"/>
                    <a:pt x="221" y="54"/>
                    <a:pt x="221" y="54"/>
                  </a:cubicBezTo>
                  <a:cubicBezTo>
                    <a:pt x="222" y="56"/>
                    <a:pt x="222" y="56"/>
                    <a:pt x="222" y="56"/>
                  </a:cubicBezTo>
                  <a:cubicBezTo>
                    <a:pt x="224" y="57"/>
                    <a:pt x="224" y="57"/>
                    <a:pt x="224" y="57"/>
                  </a:cubicBezTo>
                  <a:cubicBezTo>
                    <a:pt x="225" y="59"/>
                    <a:pt x="225" y="59"/>
                    <a:pt x="225" y="59"/>
                  </a:cubicBezTo>
                  <a:cubicBezTo>
                    <a:pt x="229" y="59"/>
                    <a:pt x="229" y="59"/>
                    <a:pt x="229" y="59"/>
                  </a:cubicBezTo>
                  <a:cubicBezTo>
                    <a:pt x="231" y="58"/>
                    <a:pt x="231" y="58"/>
                    <a:pt x="231" y="58"/>
                  </a:cubicBezTo>
                  <a:cubicBezTo>
                    <a:pt x="233" y="57"/>
                    <a:pt x="233" y="57"/>
                    <a:pt x="233" y="57"/>
                  </a:cubicBezTo>
                  <a:cubicBezTo>
                    <a:pt x="235" y="58"/>
                    <a:pt x="235" y="58"/>
                    <a:pt x="235" y="58"/>
                  </a:cubicBezTo>
                  <a:cubicBezTo>
                    <a:pt x="234" y="60"/>
                    <a:pt x="234" y="60"/>
                    <a:pt x="234" y="60"/>
                  </a:cubicBezTo>
                  <a:cubicBezTo>
                    <a:pt x="233" y="62"/>
                    <a:pt x="233" y="62"/>
                    <a:pt x="233" y="62"/>
                  </a:cubicBezTo>
                  <a:cubicBezTo>
                    <a:pt x="232" y="65"/>
                    <a:pt x="232" y="65"/>
                    <a:pt x="232" y="65"/>
                  </a:cubicBezTo>
                  <a:cubicBezTo>
                    <a:pt x="230" y="66"/>
                    <a:pt x="230" y="66"/>
                    <a:pt x="230" y="66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25" y="68"/>
                    <a:pt x="225" y="68"/>
                    <a:pt x="225" y="68"/>
                  </a:cubicBezTo>
                  <a:cubicBezTo>
                    <a:pt x="223" y="69"/>
                    <a:pt x="223" y="69"/>
                    <a:pt x="223" y="69"/>
                  </a:cubicBezTo>
                  <a:cubicBezTo>
                    <a:pt x="221" y="71"/>
                    <a:pt x="221" y="71"/>
                    <a:pt x="221" y="71"/>
                  </a:cubicBezTo>
                  <a:cubicBezTo>
                    <a:pt x="220" y="72"/>
                    <a:pt x="220" y="72"/>
                    <a:pt x="220" y="72"/>
                  </a:cubicBezTo>
                  <a:cubicBezTo>
                    <a:pt x="221" y="74"/>
                    <a:pt x="221" y="74"/>
                    <a:pt x="221" y="74"/>
                  </a:cubicBezTo>
                  <a:cubicBezTo>
                    <a:pt x="224" y="77"/>
                    <a:pt x="224" y="77"/>
                    <a:pt x="224" y="77"/>
                  </a:cubicBezTo>
                  <a:cubicBezTo>
                    <a:pt x="225" y="80"/>
                    <a:pt x="225" y="80"/>
                    <a:pt x="225" y="80"/>
                  </a:cubicBezTo>
                  <a:cubicBezTo>
                    <a:pt x="226" y="81"/>
                    <a:pt x="226" y="81"/>
                    <a:pt x="226" y="81"/>
                  </a:cubicBezTo>
                  <a:cubicBezTo>
                    <a:pt x="228" y="81"/>
                    <a:pt x="228" y="81"/>
                    <a:pt x="228" y="81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2" y="78"/>
                    <a:pt x="232" y="78"/>
                    <a:pt x="232" y="78"/>
                  </a:cubicBezTo>
                  <a:cubicBezTo>
                    <a:pt x="234" y="76"/>
                    <a:pt x="234" y="76"/>
                    <a:pt x="234" y="76"/>
                  </a:cubicBezTo>
                  <a:cubicBezTo>
                    <a:pt x="237" y="76"/>
                    <a:pt x="237" y="76"/>
                    <a:pt x="237" y="76"/>
                  </a:cubicBezTo>
                  <a:cubicBezTo>
                    <a:pt x="240" y="77"/>
                    <a:pt x="240" y="77"/>
                    <a:pt x="240" y="77"/>
                  </a:cubicBezTo>
                  <a:cubicBezTo>
                    <a:pt x="243" y="78"/>
                    <a:pt x="243" y="78"/>
                    <a:pt x="243" y="78"/>
                  </a:cubicBezTo>
                  <a:cubicBezTo>
                    <a:pt x="247" y="76"/>
                    <a:pt x="247" y="76"/>
                    <a:pt x="247" y="76"/>
                  </a:cubicBezTo>
                  <a:cubicBezTo>
                    <a:pt x="251" y="74"/>
                    <a:pt x="251" y="74"/>
                    <a:pt x="251" y="74"/>
                  </a:cubicBezTo>
                  <a:cubicBezTo>
                    <a:pt x="255" y="72"/>
                    <a:pt x="255" y="72"/>
                    <a:pt x="255" y="72"/>
                  </a:cubicBezTo>
                  <a:cubicBezTo>
                    <a:pt x="258" y="69"/>
                    <a:pt x="258" y="69"/>
                    <a:pt x="258" y="69"/>
                  </a:cubicBezTo>
                  <a:cubicBezTo>
                    <a:pt x="259" y="67"/>
                    <a:pt x="259" y="67"/>
                    <a:pt x="259" y="67"/>
                  </a:cubicBezTo>
                  <a:cubicBezTo>
                    <a:pt x="261" y="66"/>
                    <a:pt x="261" y="66"/>
                    <a:pt x="261" y="66"/>
                  </a:cubicBezTo>
                  <a:cubicBezTo>
                    <a:pt x="264" y="67"/>
                    <a:pt x="264" y="67"/>
                    <a:pt x="264" y="67"/>
                  </a:cubicBezTo>
                  <a:cubicBezTo>
                    <a:pt x="266" y="68"/>
                    <a:pt x="266" y="68"/>
                    <a:pt x="266" y="68"/>
                  </a:cubicBezTo>
                  <a:cubicBezTo>
                    <a:pt x="269" y="69"/>
                    <a:pt x="269" y="69"/>
                    <a:pt x="269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4" y="67"/>
                    <a:pt x="274" y="67"/>
                    <a:pt x="274" y="67"/>
                  </a:cubicBezTo>
                  <a:cubicBezTo>
                    <a:pt x="274" y="65"/>
                    <a:pt x="274" y="65"/>
                    <a:pt x="274" y="65"/>
                  </a:cubicBezTo>
                  <a:cubicBezTo>
                    <a:pt x="276" y="64"/>
                    <a:pt x="276" y="64"/>
                    <a:pt x="276" y="64"/>
                  </a:cubicBezTo>
                  <a:cubicBezTo>
                    <a:pt x="278" y="63"/>
                    <a:pt x="278" y="63"/>
                    <a:pt x="278" y="63"/>
                  </a:cubicBezTo>
                  <a:cubicBezTo>
                    <a:pt x="280" y="62"/>
                    <a:pt x="280" y="62"/>
                    <a:pt x="280" y="62"/>
                  </a:cubicBezTo>
                  <a:cubicBezTo>
                    <a:pt x="283" y="60"/>
                    <a:pt x="283" y="60"/>
                    <a:pt x="283" y="60"/>
                  </a:cubicBezTo>
                  <a:cubicBezTo>
                    <a:pt x="284" y="59"/>
                    <a:pt x="284" y="59"/>
                    <a:pt x="284" y="59"/>
                  </a:cubicBezTo>
                  <a:cubicBezTo>
                    <a:pt x="283" y="57"/>
                    <a:pt x="283" y="57"/>
                    <a:pt x="283" y="57"/>
                  </a:cubicBezTo>
                  <a:cubicBezTo>
                    <a:pt x="282" y="57"/>
                    <a:pt x="282" y="57"/>
                    <a:pt x="282" y="57"/>
                  </a:cubicBezTo>
                  <a:cubicBezTo>
                    <a:pt x="280" y="57"/>
                    <a:pt x="280" y="57"/>
                    <a:pt x="280" y="57"/>
                  </a:cubicBezTo>
                  <a:cubicBezTo>
                    <a:pt x="279" y="55"/>
                    <a:pt x="279" y="55"/>
                    <a:pt x="279" y="55"/>
                  </a:cubicBezTo>
                  <a:cubicBezTo>
                    <a:pt x="278" y="52"/>
                    <a:pt x="278" y="52"/>
                    <a:pt x="278" y="52"/>
                  </a:cubicBezTo>
                  <a:cubicBezTo>
                    <a:pt x="280" y="49"/>
                    <a:pt x="280" y="49"/>
                    <a:pt x="280" y="49"/>
                  </a:cubicBezTo>
                  <a:cubicBezTo>
                    <a:pt x="281" y="41"/>
                    <a:pt x="281" y="41"/>
                    <a:pt x="281" y="41"/>
                  </a:cubicBezTo>
                  <a:cubicBezTo>
                    <a:pt x="281" y="35"/>
                    <a:pt x="281" y="35"/>
                    <a:pt x="281" y="35"/>
                  </a:cubicBezTo>
                  <a:cubicBezTo>
                    <a:pt x="280" y="31"/>
                    <a:pt x="280" y="31"/>
                    <a:pt x="280" y="31"/>
                  </a:cubicBezTo>
                  <a:cubicBezTo>
                    <a:pt x="279" y="28"/>
                    <a:pt x="279" y="28"/>
                    <a:pt x="279" y="28"/>
                  </a:cubicBezTo>
                  <a:cubicBezTo>
                    <a:pt x="277" y="25"/>
                    <a:pt x="277" y="25"/>
                    <a:pt x="277" y="25"/>
                  </a:cubicBezTo>
                  <a:cubicBezTo>
                    <a:pt x="273" y="23"/>
                    <a:pt x="273" y="23"/>
                    <a:pt x="273" y="23"/>
                  </a:cubicBezTo>
                  <a:cubicBezTo>
                    <a:pt x="269" y="22"/>
                    <a:pt x="269" y="22"/>
                    <a:pt x="269" y="22"/>
                  </a:cubicBezTo>
                  <a:cubicBezTo>
                    <a:pt x="267" y="20"/>
                    <a:pt x="267" y="20"/>
                    <a:pt x="267" y="20"/>
                  </a:cubicBezTo>
                  <a:cubicBezTo>
                    <a:pt x="266" y="19"/>
                    <a:pt x="266" y="19"/>
                    <a:pt x="266" y="19"/>
                  </a:cubicBezTo>
                  <a:cubicBezTo>
                    <a:pt x="265" y="16"/>
                    <a:pt x="265" y="16"/>
                    <a:pt x="265" y="16"/>
                  </a:cubicBezTo>
                  <a:cubicBezTo>
                    <a:pt x="265" y="12"/>
                    <a:pt x="265" y="12"/>
                    <a:pt x="265" y="12"/>
                  </a:cubicBezTo>
                  <a:cubicBezTo>
                    <a:pt x="266" y="11"/>
                    <a:pt x="266" y="11"/>
                    <a:pt x="266" y="11"/>
                  </a:cubicBezTo>
                  <a:cubicBezTo>
                    <a:pt x="268" y="12"/>
                    <a:pt x="268" y="12"/>
                    <a:pt x="268" y="12"/>
                  </a:cubicBezTo>
                  <a:cubicBezTo>
                    <a:pt x="271" y="12"/>
                    <a:pt x="271" y="12"/>
                    <a:pt x="271" y="12"/>
                  </a:cubicBezTo>
                  <a:cubicBezTo>
                    <a:pt x="273" y="12"/>
                    <a:pt x="273" y="12"/>
                    <a:pt x="273" y="12"/>
                  </a:cubicBezTo>
                  <a:cubicBezTo>
                    <a:pt x="277" y="13"/>
                    <a:pt x="277" y="13"/>
                    <a:pt x="277" y="13"/>
                  </a:cubicBezTo>
                  <a:cubicBezTo>
                    <a:pt x="278" y="12"/>
                    <a:pt x="278" y="12"/>
                    <a:pt x="278" y="12"/>
                  </a:cubicBezTo>
                  <a:cubicBezTo>
                    <a:pt x="280" y="9"/>
                    <a:pt x="280" y="9"/>
                    <a:pt x="280" y="9"/>
                  </a:cubicBezTo>
                  <a:cubicBezTo>
                    <a:pt x="280" y="8"/>
                    <a:pt x="280" y="8"/>
                    <a:pt x="280" y="8"/>
                  </a:cubicBezTo>
                  <a:cubicBezTo>
                    <a:pt x="281" y="6"/>
                    <a:pt x="281" y="6"/>
                    <a:pt x="281" y="6"/>
                  </a:cubicBezTo>
                  <a:cubicBezTo>
                    <a:pt x="283" y="5"/>
                    <a:pt x="283" y="5"/>
                    <a:pt x="283" y="5"/>
                  </a:cubicBezTo>
                  <a:cubicBezTo>
                    <a:pt x="285" y="4"/>
                    <a:pt x="285" y="4"/>
                    <a:pt x="285" y="4"/>
                  </a:cubicBezTo>
                  <a:cubicBezTo>
                    <a:pt x="288" y="4"/>
                    <a:pt x="288" y="4"/>
                    <a:pt x="288" y="4"/>
                  </a:cubicBezTo>
                  <a:cubicBezTo>
                    <a:pt x="291" y="5"/>
                    <a:pt x="291" y="5"/>
                    <a:pt x="291" y="5"/>
                  </a:cubicBezTo>
                  <a:cubicBezTo>
                    <a:pt x="294" y="4"/>
                    <a:pt x="294" y="4"/>
                    <a:pt x="294" y="4"/>
                  </a:cubicBezTo>
                  <a:cubicBezTo>
                    <a:pt x="296" y="3"/>
                    <a:pt x="296" y="3"/>
                    <a:pt x="296" y="3"/>
                  </a:cubicBezTo>
                  <a:cubicBezTo>
                    <a:pt x="298" y="1"/>
                    <a:pt x="298" y="1"/>
                    <a:pt x="298" y="1"/>
                  </a:cubicBezTo>
                  <a:cubicBezTo>
                    <a:pt x="301" y="0"/>
                    <a:pt x="301" y="0"/>
                    <a:pt x="301" y="0"/>
                  </a:cubicBezTo>
                  <a:cubicBezTo>
                    <a:pt x="304" y="1"/>
                    <a:pt x="304" y="1"/>
                    <a:pt x="304" y="1"/>
                  </a:cubicBezTo>
                  <a:cubicBezTo>
                    <a:pt x="305" y="4"/>
                    <a:pt x="305" y="4"/>
                    <a:pt x="305" y="4"/>
                  </a:cubicBezTo>
                  <a:cubicBezTo>
                    <a:pt x="306" y="7"/>
                    <a:pt x="306" y="7"/>
                    <a:pt x="306" y="7"/>
                  </a:cubicBezTo>
                  <a:cubicBezTo>
                    <a:pt x="307" y="12"/>
                    <a:pt x="307" y="12"/>
                    <a:pt x="307" y="12"/>
                  </a:cubicBezTo>
                  <a:cubicBezTo>
                    <a:pt x="307" y="16"/>
                    <a:pt x="307" y="16"/>
                    <a:pt x="307" y="16"/>
                  </a:cubicBezTo>
                  <a:cubicBezTo>
                    <a:pt x="306" y="19"/>
                    <a:pt x="306" y="19"/>
                    <a:pt x="306" y="19"/>
                  </a:cubicBezTo>
                  <a:cubicBezTo>
                    <a:pt x="306" y="21"/>
                    <a:pt x="306" y="21"/>
                    <a:pt x="306" y="21"/>
                  </a:cubicBezTo>
                  <a:cubicBezTo>
                    <a:pt x="307" y="23"/>
                    <a:pt x="307" y="23"/>
                    <a:pt x="307" y="23"/>
                  </a:cubicBezTo>
                  <a:cubicBezTo>
                    <a:pt x="309" y="23"/>
                    <a:pt x="309" y="23"/>
                    <a:pt x="309" y="23"/>
                  </a:cubicBezTo>
                  <a:cubicBezTo>
                    <a:pt x="312" y="23"/>
                    <a:pt x="312" y="23"/>
                    <a:pt x="312" y="23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21" y="23"/>
                    <a:pt x="321" y="23"/>
                    <a:pt x="321" y="23"/>
                  </a:cubicBezTo>
                  <a:cubicBezTo>
                    <a:pt x="325" y="23"/>
                    <a:pt x="325" y="23"/>
                    <a:pt x="325" y="23"/>
                  </a:cubicBezTo>
                  <a:cubicBezTo>
                    <a:pt x="329" y="23"/>
                    <a:pt x="329" y="23"/>
                    <a:pt x="329" y="23"/>
                  </a:cubicBezTo>
                  <a:cubicBezTo>
                    <a:pt x="331" y="22"/>
                    <a:pt x="331" y="22"/>
                    <a:pt x="331" y="22"/>
                  </a:cubicBezTo>
                  <a:cubicBezTo>
                    <a:pt x="332" y="19"/>
                    <a:pt x="332" y="19"/>
                    <a:pt x="332" y="19"/>
                  </a:cubicBezTo>
                  <a:cubicBezTo>
                    <a:pt x="332" y="17"/>
                    <a:pt x="332" y="17"/>
                    <a:pt x="332" y="17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5" y="14"/>
                    <a:pt x="335" y="14"/>
                    <a:pt x="335" y="14"/>
                  </a:cubicBezTo>
                  <a:cubicBezTo>
                    <a:pt x="337" y="13"/>
                    <a:pt x="337" y="13"/>
                    <a:pt x="337" y="13"/>
                  </a:cubicBezTo>
                  <a:cubicBezTo>
                    <a:pt x="338" y="11"/>
                    <a:pt x="338" y="11"/>
                    <a:pt x="338" y="11"/>
                  </a:cubicBezTo>
                  <a:cubicBezTo>
                    <a:pt x="340" y="9"/>
                    <a:pt x="340" y="9"/>
                    <a:pt x="340" y="9"/>
                  </a:cubicBezTo>
                  <a:cubicBezTo>
                    <a:pt x="341" y="7"/>
                    <a:pt x="341" y="7"/>
                    <a:pt x="341" y="7"/>
                  </a:cubicBezTo>
                  <a:cubicBezTo>
                    <a:pt x="343" y="6"/>
                    <a:pt x="343" y="6"/>
                    <a:pt x="343" y="6"/>
                  </a:cubicBezTo>
                  <a:cubicBezTo>
                    <a:pt x="345" y="7"/>
                    <a:pt x="345" y="7"/>
                    <a:pt x="345" y="7"/>
                  </a:cubicBezTo>
                  <a:cubicBezTo>
                    <a:pt x="347" y="8"/>
                    <a:pt x="347" y="8"/>
                    <a:pt x="347" y="8"/>
                  </a:cubicBezTo>
                  <a:cubicBezTo>
                    <a:pt x="349" y="9"/>
                    <a:pt x="349" y="9"/>
                    <a:pt x="349" y="9"/>
                  </a:cubicBezTo>
                  <a:cubicBezTo>
                    <a:pt x="349" y="11"/>
                    <a:pt x="349" y="11"/>
                    <a:pt x="349" y="11"/>
                  </a:cubicBezTo>
                  <a:cubicBezTo>
                    <a:pt x="348" y="12"/>
                    <a:pt x="348" y="12"/>
                    <a:pt x="348" y="12"/>
                  </a:cubicBezTo>
                  <a:cubicBezTo>
                    <a:pt x="347" y="13"/>
                    <a:pt x="347" y="13"/>
                    <a:pt x="347" y="13"/>
                  </a:cubicBezTo>
                  <a:cubicBezTo>
                    <a:pt x="346" y="15"/>
                    <a:pt x="346" y="15"/>
                    <a:pt x="346" y="15"/>
                  </a:cubicBezTo>
                  <a:cubicBezTo>
                    <a:pt x="347" y="18"/>
                    <a:pt x="347" y="18"/>
                    <a:pt x="347" y="18"/>
                  </a:cubicBezTo>
                  <a:cubicBezTo>
                    <a:pt x="348" y="19"/>
                    <a:pt x="348" y="19"/>
                    <a:pt x="348" y="19"/>
                  </a:cubicBezTo>
                  <a:cubicBezTo>
                    <a:pt x="348" y="22"/>
                    <a:pt x="348" y="22"/>
                    <a:pt x="348" y="22"/>
                  </a:cubicBezTo>
                  <a:cubicBezTo>
                    <a:pt x="347" y="23"/>
                    <a:pt x="347" y="23"/>
                    <a:pt x="347" y="23"/>
                  </a:cubicBezTo>
                  <a:cubicBezTo>
                    <a:pt x="345" y="25"/>
                    <a:pt x="345" y="25"/>
                    <a:pt x="345" y="25"/>
                  </a:cubicBezTo>
                  <a:cubicBezTo>
                    <a:pt x="344" y="29"/>
                    <a:pt x="344" y="29"/>
                    <a:pt x="344" y="29"/>
                  </a:cubicBezTo>
                  <a:cubicBezTo>
                    <a:pt x="344" y="32"/>
                    <a:pt x="344" y="32"/>
                    <a:pt x="344" y="32"/>
                  </a:cubicBezTo>
                  <a:cubicBezTo>
                    <a:pt x="342" y="33"/>
                    <a:pt x="342" y="33"/>
                    <a:pt x="342" y="33"/>
                  </a:cubicBezTo>
                  <a:cubicBezTo>
                    <a:pt x="340" y="34"/>
                    <a:pt x="340" y="34"/>
                    <a:pt x="340" y="34"/>
                  </a:cubicBezTo>
                  <a:cubicBezTo>
                    <a:pt x="338" y="34"/>
                    <a:pt x="338" y="34"/>
                    <a:pt x="338" y="34"/>
                  </a:cubicBezTo>
                  <a:cubicBezTo>
                    <a:pt x="335" y="36"/>
                    <a:pt x="335" y="36"/>
                    <a:pt x="335" y="36"/>
                  </a:cubicBezTo>
                  <a:cubicBezTo>
                    <a:pt x="333" y="38"/>
                    <a:pt x="333" y="38"/>
                    <a:pt x="333" y="38"/>
                  </a:cubicBezTo>
                  <a:cubicBezTo>
                    <a:pt x="333" y="41"/>
                    <a:pt x="333" y="41"/>
                    <a:pt x="333" y="41"/>
                  </a:cubicBezTo>
                  <a:cubicBezTo>
                    <a:pt x="333" y="45"/>
                    <a:pt x="333" y="45"/>
                    <a:pt x="333" y="45"/>
                  </a:cubicBezTo>
                  <a:cubicBezTo>
                    <a:pt x="333" y="47"/>
                    <a:pt x="333" y="47"/>
                    <a:pt x="333" y="47"/>
                  </a:cubicBezTo>
                  <a:cubicBezTo>
                    <a:pt x="335" y="49"/>
                    <a:pt x="335" y="49"/>
                    <a:pt x="335" y="49"/>
                  </a:cubicBezTo>
                  <a:cubicBezTo>
                    <a:pt x="338" y="49"/>
                    <a:pt x="338" y="49"/>
                    <a:pt x="338" y="49"/>
                  </a:cubicBezTo>
                  <a:cubicBezTo>
                    <a:pt x="341" y="50"/>
                    <a:pt x="341" y="50"/>
                    <a:pt x="341" y="50"/>
                  </a:cubicBezTo>
                  <a:cubicBezTo>
                    <a:pt x="342" y="52"/>
                    <a:pt x="342" y="52"/>
                    <a:pt x="342" y="52"/>
                  </a:cubicBezTo>
                  <a:cubicBezTo>
                    <a:pt x="341" y="53"/>
                    <a:pt x="341" y="53"/>
                    <a:pt x="341" y="53"/>
                  </a:cubicBezTo>
                  <a:cubicBezTo>
                    <a:pt x="340" y="54"/>
                    <a:pt x="340" y="54"/>
                    <a:pt x="340" y="54"/>
                  </a:cubicBezTo>
                  <a:cubicBezTo>
                    <a:pt x="342" y="57"/>
                    <a:pt x="342" y="57"/>
                    <a:pt x="342" y="57"/>
                  </a:cubicBezTo>
                  <a:cubicBezTo>
                    <a:pt x="341" y="59"/>
                    <a:pt x="341" y="59"/>
                    <a:pt x="341" y="59"/>
                  </a:cubicBezTo>
                  <a:cubicBezTo>
                    <a:pt x="339" y="59"/>
                    <a:pt x="339" y="59"/>
                    <a:pt x="339" y="59"/>
                  </a:cubicBezTo>
                  <a:cubicBezTo>
                    <a:pt x="337" y="58"/>
                    <a:pt x="337" y="58"/>
                    <a:pt x="337" y="58"/>
                  </a:cubicBezTo>
                  <a:cubicBezTo>
                    <a:pt x="334" y="59"/>
                    <a:pt x="334" y="59"/>
                    <a:pt x="334" y="59"/>
                  </a:cubicBezTo>
                  <a:cubicBezTo>
                    <a:pt x="334" y="60"/>
                    <a:pt x="334" y="60"/>
                    <a:pt x="334" y="60"/>
                  </a:cubicBezTo>
                  <a:cubicBezTo>
                    <a:pt x="335" y="62"/>
                    <a:pt x="335" y="62"/>
                    <a:pt x="335" y="62"/>
                  </a:cubicBezTo>
                  <a:cubicBezTo>
                    <a:pt x="336" y="64"/>
                    <a:pt x="336" y="64"/>
                    <a:pt x="336" y="64"/>
                  </a:cubicBezTo>
                  <a:cubicBezTo>
                    <a:pt x="336" y="67"/>
                    <a:pt x="336" y="67"/>
                    <a:pt x="336" y="67"/>
                  </a:cubicBezTo>
                  <a:cubicBezTo>
                    <a:pt x="338" y="68"/>
                    <a:pt x="338" y="68"/>
                    <a:pt x="338" y="68"/>
                  </a:cubicBezTo>
                  <a:cubicBezTo>
                    <a:pt x="339" y="68"/>
                    <a:pt x="339" y="68"/>
                    <a:pt x="339" y="68"/>
                  </a:cubicBezTo>
                  <a:cubicBezTo>
                    <a:pt x="340" y="67"/>
                    <a:pt x="340" y="67"/>
                    <a:pt x="340" y="67"/>
                  </a:cubicBezTo>
                  <a:cubicBezTo>
                    <a:pt x="342" y="66"/>
                    <a:pt x="342" y="66"/>
                    <a:pt x="342" y="66"/>
                  </a:cubicBezTo>
                  <a:cubicBezTo>
                    <a:pt x="343" y="68"/>
                    <a:pt x="343" y="68"/>
                    <a:pt x="343" y="68"/>
                  </a:cubicBezTo>
                  <a:cubicBezTo>
                    <a:pt x="344" y="68"/>
                    <a:pt x="344" y="68"/>
                    <a:pt x="344" y="68"/>
                  </a:cubicBezTo>
                  <a:cubicBezTo>
                    <a:pt x="347" y="68"/>
                    <a:pt x="347" y="68"/>
                    <a:pt x="347" y="68"/>
                  </a:cubicBezTo>
                  <a:cubicBezTo>
                    <a:pt x="349" y="68"/>
                    <a:pt x="349" y="68"/>
                    <a:pt x="349" y="68"/>
                  </a:cubicBezTo>
                  <a:cubicBezTo>
                    <a:pt x="350" y="69"/>
                    <a:pt x="350" y="69"/>
                    <a:pt x="350" y="69"/>
                  </a:cubicBezTo>
                  <a:cubicBezTo>
                    <a:pt x="351" y="70"/>
                    <a:pt x="351" y="70"/>
                    <a:pt x="351" y="70"/>
                  </a:cubicBezTo>
                  <a:cubicBezTo>
                    <a:pt x="351" y="72"/>
                    <a:pt x="351" y="72"/>
                    <a:pt x="351" y="72"/>
                  </a:cubicBezTo>
                  <a:cubicBezTo>
                    <a:pt x="348" y="72"/>
                    <a:pt x="348" y="72"/>
                    <a:pt x="348" y="72"/>
                  </a:cubicBezTo>
                  <a:cubicBezTo>
                    <a:pt x="347" y="73"/>
                    <a:pt x="347" y="73"/>
                    <a:pt x="347" y="73"/>
                  </a:cubicBezTo>
                  <a:cubicBezTo>
                    <a:pt x="347" y="74"/>
                    <a:pt x="347" y="74"/>
                    <a:pt x="347" y="74"/>
                  </a:cubicBezTo>
                  <a:cubicBezTo>
                    <a:pt x="348" y="75"/>
                    <a:pt x="348" y="75"/>
                    <a:pt x="348" y="75"/>
                  </a:cubicBezTo>
                  <a:cubicBezTo>
                    <a:pt x="350" y="76"/>
                    <a:pt x="350" y="76"/>
                    <a:pt x="350" y="76"/>
                  </a:cubicBezTo>
                  <a:cubicBezTo>
                    <a:pt x="352" y="76"/>
                    <a:pt x="352" y="76"/>
                    <a:pt x="352" y="76"/>
                  </a:cubicBezTo>
                  <a:cubicBezTo>
                    <a:pt x="353" y="78"/>
                    <a:pt x="353" y="78"/>
                    <a:pt x="353" y="78"/>
                  </a:cubicBezTo>
                  <a:cubicBezTo>
                    <a:pt x="354" y="80"/>
                    <a:pt x="354" y="80"/>
                    <a:pt x="354" y="80"/>
                  </a:cubicBezTo>
                  <a:cubicBezTo>
                    <a:pt x="353" y="80"/>
                    <a:pt x="353" y="80"/>
                    <a:pt x="353" y="80"/>
                  </a:cubicBezTo>
                  <a:cubicBezTo>
                    <a:pt x="353" y="83"/>
                    <a:pt x="353" y="83"/>
                    <a:pt x="353" y="83"/>
                  </a:cubicBezTo>
                  <a:cubicBezTo>
                    <a:pt x="354" y="84"/>
                    <a:pt x="354" y="84"/>
                    <a:pt x="354" y="84"/>
                  </a:cubicBezTo>
                  <a:cubicBezTo>
                    <a:pt x="355" y="87"/>
                    <a:pt x="355" y="87"/>
                    <a:pt x="355" y="87"/>
                  </a:cubicBezTo>
                  <a:cubicBezTo>
                    <a:pt x="354" y="89"/>
                    <a:pt x="354" y="89"/>
                    <a:pt x="354" y="89"/>
                  </a:cubicBezTo>
                  <a:cubicBezTo>
                    <a:pt x="353" y="90"/>
                    <a:pt x="353" y="90"/>
                    <a:pt x="353" y="90"/>
                  </a:cubicBezTo>
                  <a:cubicBezTo>
                    <a:pt x="352" y="95"/>
                    <a:pt x="352" y="95"/>
                    <a:pt x="352" y="95"/>
                  </a:cubicBezTo>
                  <a:cubicBezTo>
                    <a:pt x="354" y="97"/>
                    <a:pt x="354" y="97"/>
                    <a:pt x="354" y="97"/>
                  </a:cubicBezTo>
                  <a:cubicBezTo>
                    <a:pt x="355" y="98"/>
                    <a:pt x="355" y="98"/>
                    <a:pt x="355" y="98"/>
                  </a:cubicBezTo>
                  <a:cubicBezTo>
                    <a:pt x="357" y="97"/>
                    <a:pt x="357" y="97"/>
                    <a:pt x="357" y="97"/>
                  </a:cubicBezTo>
                  <a:cubicBezTo>
                    <a:pt x="358" y="95"/>
                    <a:pt x="358" y="95"/>
                    <a:pt x="358" y="95"/>
                  </a:cubicBezTo>
                  <a:cubicBezTo>
                    <a:pt x="361" y="95"/>
                    <a:pt x="361" y="95"/>
                    <a:pt x="361" y="95"/>
                  </a:cubicBezTo>
                  <a:cubicBezTo>
                    <a:pt x="363" y="95"/>
                    <a:pt x="363" y="95"/>
                    <a:pt x="363" y="95"/>
                  </a:cubicBezTo>
                  <a:cubicBezTo>
                    <a:pt x="363" y="98"/>
                    <a:pt x="363" y="98"/>
                    <a:pt x="363" y="98"/>
                  </a:cubicBezTo>
                  <a:cubicBezTo>
                    <a:pt x="362" y="101"/>
                    <a:pt x="362" y="101"/>
                    <a:pt x="362" y="101"/>
                  </a:cubicBezTo>
                  <a:cubicBezTo>
                    <a:pt x="363" y="104"/>
                    <a:pt x="363" y="104"/>
                    <a:pt x="363" y="104"/>
                  </a:cubicBezTo>
                  <a:cubicBezTo>
                    <a:pt x="364" y="105"/>
                    <a:pt x="364" y="105"/>
                    <a:pt x="364" y="105"/>
                  </a:cubicBezTo>
                  <a:cubicBezTo>
                    <a:pt x="366" y="105"/>
                    <a:pt x="366" y="105"/>
                    <a:pt x="366" y="105"/>
                  </a:cubicBezTo>
                  <a:cubicBezTo>
                    <a:pt x="368" y="105"/>
                    <a:pt x="368" y="105"/>
                    <a:pt x="368" y="105"/>
                  </a:cubicBezTo>
                  <a:cubicBezTo>
                    <a:pt x="368" y="108"/>
                    <a:pt x="368" y="108"/>
                    <a:pt x="368" y="108"/>
                  </a:cubicBezTo>
                  <a:cubicBezTo>
                    <a:pt x="368" y="109"/>
                    <a:pt x="368" y="109"/>
                    <a:pt x="368" y="109"/>
                  </a:cubicBezTo>
                  <a:cubicBezTo>
                    <a:pt x="368" y="113"/>
                    <a:pt x="368" y="113"/>
                    <a:pt x="368" y="113"/>
                  </a:cubicBezTo>
                  <a:cubicBezTo>
                    <a:pt x="368" y="115"/>
                    <a:pt x="368" y="115"/>
                    <a:pt x="368" y="115"/>
                  </a:cubicBezTo>
                  <a:cubicBezTo>
                    <a:pt x="370" y="116"/>
                    <a:pt x="370" y="116"/>
                    <a:pt x="370" y="116"/>
                  </a:cubicBezTo>
                  <a:cubicBezTo>
                    <a:pt x="373" y="115"/>
                    <a:pt x="373" y="115"/>
                    <a:pt x="373" y="115"/>
                  </a:cubicBezTo>
                  <a:cubicBezTo>
                    <a:pt x="375" y="113"/>
                    <a:pt x="375" y="113"/>
                    <a:pt x="375" y="113"/>
                  </a:cubicBezTo>
                  <a:cubicBezTo>
                    <a:pt x="378" y="113"/>
                    <a:pt x="378" y="113"/>
                    <a:pt x="378" y="113"/>
                  </a:cubicBezTo>
                  <a:cubicBezTo>
                    <a:pt x="380" y="115"/>
                    <a:pt x="380" y="115"/>
                    <a:pt x="380" y="115"/>
                  </a:cubicBezTo>
                  <a:cubicBezTo>
                    <a:pt x="380" y="117"/>
                    <a:pt x="380" y="117"/>
                    <a:pt x="380" y="117"/>
                  </a:cubicBezTo>
                  <a:cubicBezTo>
                    <a:pt x="379" y="119"/>
                    <a:pt x="379" y="119"/>
                    <a:pt x="379" y="119"/>
                  </a:cubicBezTo>
                  <a:cubicBezTo>
                    <a:pt x="380" y="121"/>
                    <a:pt x="380" y="121"/>
                    <a:pt x="380" y="121"/>
                  </a:cubicBezTo>
                  <a:cubicBezTo>
                    <a:pt x="379" y="125"/>
                    <a:pt x="379" y="125"/>
                    <a:pt x="379" y="125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6" y="130"/>
                    <a:pt x="376" y="130"/>
                    <a:pt x="376" y="130"/>
                  </a:cubicBezTo>
                  <a:cubicBezTo>
                    <a:pt x="376" y="132"/>
                    <a:pt x="376" y="132"/>
                    <a:pt x="376" y="132"/>
                  </a:cubicBezTo>
                  <a:cubicBezTo>
                    <a:pt x="373" y="134"/>
                    <a:pt x="373" y="134"/>
                    <a:pt x="373" y="134"/>
                  </a:cubicBezTo>
                  <a:cubicBezTo>
                    <a:pt x="372" y="135"/>
                    <a:pt x="372" y="135"/>
                    <a:pt x="372" y="135"/>
                  </a:cubicBezTo>
                  <a:cubicBezTo>
                    <a:pt x="372" y="138"/>
                    <a:pt x="372" y="138"/>
                    <a:pt x="372" y="138"/>
                  </a:cubicBezTo>
                  <a:cubicBezTo>
                    <a:pt x="374" y="139"/>
                    <a:pt x="374" y="139"/>
                    <a:pt x="374" y="139"/>
                  </a:cubicBezTo>
                  <a:cubicBezTo>
                    <a:pt x="374" y="141"/>
                    <a:pt x="374" y="141"/>
                    <a:pt x="374" y="141"/>
                  </a:cubicBezTo>
                  <a:cubicBezTo>
                    <a:pt x="374" y="144"/>
                    <a:pt x="374" y="144"/>
                    <a:pt x="374" y="144"/>
                  </a:cubicBezTo>
                  <a:cubicBezTo>
                    <a:pt x="372" y="145"/>
                    <a:pt x="372" y="145"/>
                    <a:pt x="372" y="145"/>
                  </a:cubicBezTo>
                  <a:cubicBezTo>
                    <a:pt x="371" y="147"/>
                    <a:pt x="371" y="147"/>
                    <a:pt x="371" y="147"/>
                  </a:cubicBezTo>
                  <a:cubicBezTo>
                    <a:pt x="371" y="151"/>
                    <a:pt x="371" y="151"/>
                    <a:pt x="371" y="151"/>
                  </a:cubicBezTo>
                  <a:cubicBezTo>
                    <a:pt x="372" y="152"/>
                    <a:pt x="372" y="152"/>
                    <a:pt x="372" y="152"/>
                  </a:cubicBezTo>
                  <a:cubicBezTo>
                    <a:pt x="374" y="151"/>
                    <a:pt x="374" y="151"/>
                    <a:pt x="374" y="151"/>
                  </a:cubicBezTo>
                  <a:cubicBezTo>
                    <a:pt x="375" y="150"/>
                    <a:pt x="375" y="150"/>
                    <a:pt x="375" y="150"/>
                  </a:cubicBezTo>
                  <a:cubicBezTo>
                    <a:pt x="378" y="151"/>
                    <a:pt x="378" y="151"/>
                    <a:pt x="378" y="151"/>
                  </a:cubicBezTo>
                  <a:cubicBezTo>
                    <a:pt x="379" y="151"/>
                    <a:pt x="379" y="151"/>
                    <a:pt x="379" y="151"/>
                  </a:cubicBezTo>
                  <a:cubicBezTo>
                    <a:pt x="379" y="152"/>
                    <a:pt x="379" y="152"/>
                    <a:pt x="379" y="152"/>
                  </a:cubicBezTo>
                  <a:cubicBezTo>
                    <a:pt x="379" y="154"/>
                    <a:pt x="379" y="154"/>
                    <a:pt x="379" y="154"/>
                  </a:cubicBezTo>
                  <a:cubicBezTo>
                    <a:pt x="376" y="154"/>
                    <a:pt x="376" y="154"/>
                    <a:pt x="376" y="154"/>
                  </a:cubicBezTo>
                  <a:cubicBezTo>
                    <a:pt x="373" y="155"/>
                    <a:pt x="373" y="155"/>
                    <a:pt x="373" y="155"/>
                  </a:cubicBezTo>
                  <a:cubicBezTo>
                    <a:pt x="372" y="155"/>
                    <a:pt x="372" y="155"/>
                    <a:pt x="372" y="155"/>
                  </a:cubicBezTo>
                  <a:cubicBezTo>
                    <a:pt x="369" y="156"/>
                    <a:pt x="369" y="156"/>
                    <a:pt x="369" y="156"/>
                  </a:cubicBezTo>
                  <a:cubicBezTo>
                    <a:pt x="368" y="158"/>
                    <a:pt x="368" y="158"/>
                    <a:pt x="368" y="158"/>
                  </a:cubicBezTo>
                  <a:cubicBezTo>
                    <a:pt x="369" y="159"/>
                    <a:pt x="369" y="159"/>
                    <a:pt x="369" y="159"/>
                  </a:cubicBezTo>
                  <a:cubicBezTo>
                    <a:pt x="370" y="159"/>
                    <a:pt x="370" y="159"/>
                    <a:pt x="370" y="159"/>
                  </a:cubicBezTo>
                  <a:cubicBezTo>
                    <a:pt x="371" y="160"/>
                    <a:pt x="371" y="160"/>
                    <a:pt x="371" y="160"/>
                  </a:cubicBezTo>
                  <a:cubicBezTo>
                    <a:pt x="371" y="161"/>
                    <a:pt x="371" y="161"/>
                    <a:pt x="371" y="161"/>
                  </a:cubicBezTo>
                  <a:cubicBezTo>
                    <a:pt x="369" y="162"/>
                    <a:pt x="369" y="162"/>
                    <a:pt x="369" y="162"/>
                  </a:cubicBezTo>
                  <a:cubicBezTo>
                    <a:pt x="368" y="164"/>
                    <a:pt x="368" y="164"/>
                    <a:pt x="368" y="164"/>
                  </a:cubicBezTo>
                  <a:cubicBezTo>
                    <a:pt x="366" y="165"/>
                    <a:pt x="366" y="165"/>
                    <a:pt x="366" y="165"/>
                  </a:cubicBezTo>
                  <a:cubicBezTo>
                    <a:pt x="365" y="166"/>
                    <a:pt x="365" y="166"/>
                    <a:pt x="365" y="166"/>
                  </a:cubicBezTo>
                  <a:cubicBezTo>
                    <a:pt x="366" y="168"/>
                    <a:pt x="366" y="168"/>
                    <a:pt x="366" y="168"/>
                  </a:cubicBezTo>
                  <a:cubicBezTo>
                    <a:pt x="366" y="170"/>
                    <a:pt x="366" y="170"/>
                    <a:pt x="366" y="170"/>
                  </a:cubicBezTo>
                  <a:cubicBezTo>
                    <a:pt x="365" y="172"/>
                    <a:pt x="365" y="172"/>
                    <a:pt x="365" y="172"/>
                  </a:cubicBezTo>
                  <a:cubicBezTo>
                    <a:pt x="363" y="172"/>
                    <a:pt x="363" y="172"/>
                    <a:pt x="363" y="172"/>
                  </a:cubicBezTo>
                  <a:cubicBezTo>
                    <a:pt x="360" y="175"/>
                    <a:pt x="360" y="175"/>
                    <a:pt x="360" y="175"/>
                  </a:cubicBezTo>
                  <a:cubicBezTo>
                    <a:pt x="358" y="176"/>
                    <a:pt x="358" y="176"/>
                    <a:pt x="358" y="176"/>
                  </a:cubicBezTo>
                  <a:cubicBezTo>
                    <a:pt x="356" y="177"/>
                    <a:pt x="356" y="177"/>
                    <a:pt x="356" y="177"/>
                  </a:cubicBezTo>
                  <a:cubicBezTo>
                    <a:pt x="356" y="180"/>
                    <a:pt x="356" y="180"/>
                    <a:pt x="356" y="180"/>
                  </a:cubicBezTo>
                  <a:cubicBezTo>
                    <a:pt x="355" y="181"/>
                    <a:pt x="355" y="181"/>
                    <a:pt x="355" y="181"/>
                  </a:cubicBezTo>
                  <a:cubicBezTo>
                    <a:pt x="353" y="181"/>
                    <a:pt x="353" y="181"/>
                    <a:pt x="353" y="181"/>
                  </a:cubicBezTo>
                  <a:cubicBezTo>
                    <a:pt x="351" y="181"/>
                    <a:pt x="351" y="181"/>
                    <a:pt x="351" y="181"/>
                  </a:cubicBezTo>
                  <a:cubicBezTo>
                    <a:pt x="350" y="183"/>
                    <a:pt x="350" y="183"/>
                    <a:pt x="350" y="183"/>
                  </a:cubicBezTo>
                  <a:cubicBezTo>
                    <a:pt x="350" y="185"/>
                    <a:pt x="350" y="185"/>
                    <a:pt x="350" y="185"/>
                  </a:cubicBezTo>
                  <a:cubicBezTo>
                    <a:pt x="348" y="185"/>
                    <a:pt x="348" y="185"/>
                    <a:pt x="348" y="185"/>
                  </a:cubicBezTo>
                  <a:cubicBezTo>
                    <a:pt x="347" y="184"/>
                    <a:pt x="347" y="184"/>
                    <a:pt x="347" y="184"/>
                  </a:cubicBezTo>
                  <a:cubicBezTo>
                    <a:pt x="346" y="184"/>
                    <a:pt x="346" y="184"/>
                    <a:pt x="346" y="184"/>
                  </a:cubicBezTo>
                  <a:cubicBezTo>
                    <a:pt x="344" y="184"/>
                    <a:pt x="344" y="184"/>
                    <a:pt x="344" y="184"/>
                  </a:cubicBezTo>
                  <a:cubicBezTo>
                    <a:pt x="343" y="185"/>
                    <a:pt x="343" y="185"/>
                    <a:pt x="343" y="185"/>
                  </a:cubicBezTo>
                  <a:cubicBezTo>
                    <a:pt x="342" y="185"/>
                    <a:pt x="342" y="185"/>
                    <a:pt x="342" y="185"/>
                  </a:cubicBezTo>
                  <a:cubicBezTo>
                    <a:pt x="340" y="184"/>
                    <a:pt x="340" y="184"/>
                    <a:pt x="340" y="184"/>
                  </a:cubicBezTo>
                  <a:cubicBezTo>
                    <a:pt x="340" y="182"/>
                    <a:pt x="340" y="182"/>
                    <a:pt x="340" y="182"/>
                  </a:cubicBezTo>
                  <a:cubicBezTo>
                    <a:pt x="341" y="181"/>
                    <a:pt x="341" y="181"/>
                    <a:pt x="341" y="181"/>
                  </a:cubicBezTo>
                  <a:cubicBezTo>
                    <a:pt x="342" y="177"/>
                    <a:pt x="342" y="177"/>
                    <a:pt x="342" y="177"/>
                  </a:cubicBezTo>
                  <a:cubicBezTo>
                    <a:pt x="342" y="175"/>
                    <a:pt x="342" y="175"/>
                    <a:pt x="342" y="175"/>
                  </a:cubicBezTo>
                  <a:cubicBezTo>
                    <a:pt x="340" y="175"/>
                    <a:pt x="340" y="175"/>
                    <a:pt x="340" y="175"/>
                  </a:cubicBezTo>
                  <a:cubicBezTo>
                    <a:pt x="338" y="175"/>
                    <a:pt x="338" y="175"/>
                    <a:pt x="338" y="175"/>
                  </a:cubicBezTo>
                  <a:cubicBezTo>
                    <a:pt x="336" y="174"/>
                    <a:pt x="336" y="174"/>
                    <a:pt x="336" y="174"/>
                  </a:cubicBezTo>
                  <a:cubicBezTo>
                    <a:pt x="336" y="173"/>
                    <a:pt x="336" y="173"/>
                    <a:pt x="336" y="173"/>
                  </a:cubicBezTo>
                  <a:cubicBezTo>
                    <a:pt x="333" y="173"/>
                    <a:pt x="333" y="173"/>
                    <a:pt x="333" y="173"/>
                  </a:cubicBezTo>
                  <a:cubicBezTo>
                    <a:pt x="330" y="173"/>
                    <a:pt x="330" y="173"/>
                    <a:pt x="330" y="173"/>
                  </a:cubicBezTo>
                  <a:cubicBezTo>
                    <a:pt x="327" y="173"/>
                    <a:pt x="327" y="173"/>
                    <a:pt x="327" y="173"/>
                  </a:cubicBezTo>
                  <a:cubicBezTo>
                    <a:pt x="324" y="176"/>
                    <a:pt x="324" y="176"/>
                    <a:pt x="324" y="176"/>
                  </a:cubicBezTo>
                  <a:cubicBezTo>
                    <a:pt x="321" y="178"/>
                    <a:pt x="321" y="178"/>
                    <a:pt x="321" y="178"/>
                  </a:cubicBezTo>
                  <a:cubicBezTo>
                    <a:pt x="321" y="181"/>
                    <a:pt x="321" y="181"/>
                    <a:pt x="321" y="181"/>
                  </a:cubicBezTo>
                  <a:cubicBezTo>
                    <a:pt x="324" y="184"/>
                    <a:pt x="324" y="184"/>
                    <a:pt x="324" y="184"/>
                  </a:cubicBezTo>
                  <a:cubicBezTo>
                    <a:pt x="325" y="186"/>
                    <a:pt x="325" y="186"/>
                    <a:pt x="325" y="186"/>
                  </a:cubicBezTo>
                  <a:cubicBezTo>
                    <a:pt x="325" y="190"/>
                    <a:pt x="325" y="190"/>
                    <a:pt x="325" y="190"/>
                  </a:cubicBezTo>
                  <a:cubicBezTo>
                    <a:pt x="325" y="193"/>
                    <a:pt x="325" y="193"/>
                    <a:pt x="325" y="193"/>
                  </a:cubicBezTo>
                  <a:cubicBezTo>
                    <a:pt x="322" y="194"/>
                    <a:pt x="322" y="194"/>
                    <a:pt x="322" y="194"/>
                  </a:cubicBezTo>
                  <a:cubicBezTo>
                    <a:pt x="320" y="194"/>
                    <a:pt x="320" y="194"/>
                    <a:pt x="320" y="194"/>
                  </a:cubicBezTo>
                  <a:cubicBezTo>
                    <a:pt x="316" y="193"/>
                    <a:pt x="316" y="193"/>
                    <a:pt x="316" y="193"/>
                  </a:cubicBezTo>
                  <a:cubicBezTo>
                    <a:pt x="313" y="192"/>
                    <a:pt x="313" y="192"/>
                    <a:pt x="313" y="192"/>
                  </a:cubicBezTo>
                  <a:cubicBezTo>
                    <a:pt x="311" y="193"/>
                    <a:pt x="311" y="193"/>
                    <a:pt x="311" y="193"/>
                  </a:cubicBezTo>
                  <a:cubicBezTo>
                    <a:pt x="309" y="193"/>
                    <a:pt x="309" y="193"/>
                    <a:pt x="309" y="193"/>
                  </a:cubicBezTo>
                  <a:cubicBezTo>
                    <a:pt x="307" y="194"/>
                    <a:pt x="307" y="194"/>
                    <a:pt x="307" y="194"/>
                  </a:cubicBezTo>
                  <a:cubicBezTo>
                    <a:pt x="305" y="195"/>
                    <a:pt x="305" y="195"/>
                    <a:pt x="305" y="195"/>
                  </a:cubicBezTo>
                  <a:cubicBezTo>
                    <a:pt x="303" y="195"/>
                    <a:pt x="303" y="195"/>
                    <a:pt x="303" y="195"/>
                  </a:cubicBezTo>
                  <a:cubicBezTo>
                    <a:pt x="302" y="194"/>
                    <a:pt x="302" y="194"/>
                    <a:pt x="302" y="194"/>
                  </a:cubicBezTo>
                  <a:cubicBezTo>
                    <a:pt x="299" y="194"/>
                    <a:pt x="299" y="194"/>
                    <a:pt x="299" y="194"/>
                  </a:cubicBezTo>
                  <a:cubicBezTo>
                    <a:pt x="298" y="196"/>
                    <a:pt x="298" y="196"/>
                    <a:pt x="298" y="196"/>
                  </a:cubicBezTo>
                  <a:cubicBezTo>
                    <a:pt x="296" y="199"/>
                    <a:pt x="296" y="199"/>
                    <a:pt x="296" y="199"/>
                  </a:cubicBezTo>
                  <a:cubicBezTo>
                    <a:pt x="293" y="200"/>
                    <a:pt x="293" y="200"/>
                    <a:pt x="293" y="200"/>
                  </a:cubicBezTo>
                  <a:cubicBezTo>
                    <a:pt x="290" y="202"/>
                    <a:pt x="290" y="202"/>
                    <a:pt x="290" y="202"/>
                  </a:cubicBezTo>
                  <a:cubicBezTo>
                    <a:pt x="288" y="206"/>
                    <a:pt x="288" y="206"/>
                    <a:pt x="288" y="206"/>
                  </a:cubicBezTo>
                  <a:cubicBezTo>
                    <a:pt x="287" y="207"/>
                    <a:pt x="287" y="207"/>
                    <a:pt x="287" y="207"/>
                  </a:cubicBezTo>
                  <a:cubicBezTo>
                    <a:pt x="285" y="210"/>
                    <a:pt x="285" y="210"/>
                    <a:pt x="285" y="210"/>
                  </a:cubicBezTo>
                  <a:cubicBezTo>
                    <a:pt x="287" y="213"/>
                    <a:pt x="287" y="213"/>
                    <a:pt x="287" y="213"/>
                  </a:cubicBezTo>
                  <a:cubicBezTo>
                    <a:pt x="287" y="214"/>
                    <a:pt x="287" y="214"/>
                    <a:pt x="287" y="214"/>
                  </a:cubicBezTo>
                  <a:cubicBezTo>
                    <a:pt x="288" y="216"/>
                    <a:pt x="288" y="216"/>
                    <a:pt x="288" y="216"/>
                  </a:cubicBezTo>
                  <a:cubicBezTo>
                    <a:pt x="290" y="217"/>
                    <a:pt x="290" y="217"/>
                    <a:pt x="290" y="217"/>
                  </a:cubicBezTo>
                  <a:cubicBezTo>
                    <a:pt x="291" y="215"/>
                    <a:pt x="291" y="215"/>
                    <a:pt x="291" y="215"/>
                  </a:cubicBezTo>
                  <a:cubicBezTo>
                    <a:pt x="292" y="213"/>
                    <a:pt x="292" y="213"/>
                    <a:pt x="292" y="213"/>
                  </a:cubicBezTo>
                  <a:cubicBezTo>
                    <a:pt x="294" y="213"/>
                    <a:pt x="294" y="213"/>
                    <a:pt x="294" y="213"/>
                  </a:cubicBezTo>
                  <a:cubicBezTo>
                    <a:pt x="296" y="212"/>
                    <a:pt x="296" y="212"/>
                    <a:pt x="296" y="212"/>
                  </a:cubicBezTo>
                  <a:cubicBezTo>
                    <a:pt x="299" y="212"/>
                    <a:pt x="299" y="212"/>
                    <a:pt x="299" y="212"/>
                  </a:cubicBezTo>
                  <a:cubicBezTo>
                    <a:pt x="302" y="211"/>
                    <a:pt x="302" y="211"/>
                    <a:pt x="302" y="211"/>
                  </a:cubicBezTo>
                  <a:cubicBezTo>
                    <a:pt x="302" y="213"/>
                    <a:pt x="302" y="213"/>
                    <a:pt x="302" y="213"/>
                  </a:cubicBezTo>
                  <a:cubicBezTo>
                    <a:pt x="303" y="215"/>
                    <a:pt x="303" y="215"/>
                    <a:pt x="303" y="215"/>
                  </a:cubicBezTo>
                  <a:cubicBezTo>
                    <a:pt x="303" y="218"/>
                    <a:pt x="303" y="218"/>
                    <a:pt x="303" y="218"/>
                  </a:cubicBezTo>
                  <a:cubicBezTo>
                    <a:pt x="304" y="220"/>
                    <a:pt x="304" y="220"/>
                    <a:pt x="304" y="220"/>
                  </a:cubicBezTo>
                  <a:cubicBezTo>
                    <a:pt x="306" y="221"/>
                    <a:pt x="306" y="221"/>
                    <a:pt x="306" y="221"/>
                  </a:cubicBezTo>
                  <a:cubicBezTo>
                    <a:pt x="306" y="224"/>
                    <a:pt x="306" y="224"/>
                    <a:pt x="306" y="224"/>
                  </a:cubicBezTo>
                  <a:cubicBezTo>
                    <a:pt x="306" y="225"/>
                    <a:pt x="306" y="225"/>
                    <a:pt x="306" y="225"/>
                  </a:cubicBezTo>
                  <a:cubicBezTo>
                    <a:pt x="305" y="229"/>
                    <a:pt x="305" y="229"/>
                    <a:pt x="305" y="229"/>
                  </a:cubicBezTo>
                  <a:cubicBezTo>
                    <a:pt x="303" y="230"/>
                    <a:pt x="303" y="230"/>
                    <a:pt x="303" y="230"/>
                  </a:cubicBezTo>
                  <a:cubicBezTo>
                    <a:pt x="303" y="232"/>
                    <a:pt x="303" y="232"/>
                    <a:pt x="303" y="232"/>
                  </a:cubicBezTo>
                  <a:cubicBezTo>
                    <a:pt x="300" y="232"/>
                    <a:pt x="300" y="232"/>
                    <a:pt x="300" y="232"/>
                  </a:cubicBezTo>
                  <a:cubicBezTo>
                    <a:pt x="299" y="235"/>
                    <a:pt x="299" y="235"/>
                    <a:pt x="299" y="235"/>
                  </a:cubicBezTo>
                  <a:cubicBezTo>
                    <a:pt x="299" y="236"/>
                    <a:pt x="299" y="236"/>
                    <a:pt x="299" y="236"/>
                  </a:cubicBezTo>
                  <a:cubicBezTo>
                    <a:pt x="300" y="237"/>
                    <a:pt x="300" y="237"/>
                    <a:pt x="300" y="237"/>
                  </a:cubicBezTo>
                  <a:cubicBezTo>
                    <a:pt x="301" y="239"/>
                    <a:pt x="301" y="239"/>
                    <a:pt x="301" y="239"/>
                  </a:cubicBezTo>
                  <a:cubicBezTo>
                    <a:pt x="299" y="240"/>
                    <a:pt x="299" y="240"/>
                    <a:pt x="299" y="240"/>
                  </a:cubicBezTo>
                  <a:cubicBezTo>
                    <a:pt x="295" y="241"/>
                    <a:pt x="295" y="241"/>
                    <a:pt x="295" y="241"/>
                  </a:cubicBezTo>
                  <a:cubicBezTo>
                    <a:pt x="291" y="240"/>
                    <a:pt x="291" y="240"/>
                    <a:pt x="291" y="240"/>
                  </a:cubicBezTo>
                  <a:cubicBezTo>
                    <a:pt x="287" y="241"/>
                    <a:pt x="287" y="241"/>
                    <a:pt x="287" y="241"/>
                  </a:cubicBezTo>
                  <a:cubicBezTo>
                    <a:pt x="284" y="240"/>
                    <a:pt x="284" y="240"/>
                    <a:pt x="284" y="240"/>
                  </a:cubicBezTo>
                  <a:cubicBezTo>
                    <a:pt x="281" y="241"/>
                    <a:pt x="281" y="241"/>
                    <a:pt x="281" y="241"/>
                  </a:cubicBezTo>
                  <a:cubicBezTo>
                    <a:pt x="280" y="241"/>
                    <a:pt x="280" y="241"/>
                    <a:pt x="280" y="241"/>
                  </a:cubicBezTo>
                  <a:cubicBezTo>
                    <a:pt x="280" y="245"/>
                    <a:pt x="280" y="245"/>
                    <a:pt x="280" y="245"/>
                  </a:cubicBezTo>
                  <a:cubicBezTo>
                    <a:pt x="279" y="248"/>
                    <a:pt x="279" y="248"/>
                    <a:pt x="279" y="248"/>
                  </a:cubicBezTo>
                  <a:cubicBezTo>
                    <a:pt x="279" y="251"/>
                    <a:pt x="279" y="251"/>
                    <a:pt x="279" y="251"/>
                  </a:cubicBezTo>
                  <a:cubicBezTo>
                    <a:pt x="281" y="252"/>
                    <a:pt x="281" y="252"/>
                    <a:pt x="281" y="252"/>
                  </a:cubicBezTo>
                  <a:cubicBezTo>
                    <a:pt x="281" y="254"/>
                    <a:pt x="281" y="254"/>
                    <a:pt x="281" y="254"/>
                  </a:cubicBezTo>
                  <a:cubicBezTo>
                    <a:pt x="280" y="256"/>
                    <a:pt x="280" y="256"/>
                    <a:pt x="280" y="256"/>
                  </a:cubicBezTo>
                  <a:cubicBezTo>
                    <a:pt x="277" y="259"/>
                    <a:pt x="277" y="259"/>
                    <a:pt x="277" y="259"/>
                  </a:cubicBezTo>
                  <a:cubicBezTo>
                    <a:pt x="274" y="262"/>
                    <a:pt x="274" y="262"/>
                    <a:pt x="274" y="262"/>
                  </a:cubicBezTo>
                  <a:cubicBezTo>
                    <a:pt x="273" y="268"/>
                    <a:pt x="273" y="268"/>
                    <a:pt x="273" y="268"/>
                  </a:cubicBezTo>
                  <a:cubicBezTo>
                    <a:pt x="273" y="270"/>
                    <a:pt x="273" y="270"/>
                    <a:pt x="273" y="270"/>
                  </a:cubicBezTo>
                  <a:cubicBezTo>
                    <a:pt x="271" y="271"/>
                    <a:pt x="271" y="271"/>
                    <a:pt x="271" y="271"/>
                  </a:cubicBezTo>
                  <a:cubicBezTo>
                    <a:pt x="268" y="273"/>
                    <a:pt x="268" y="273"/>
                    <a:pt x="268" y="273"/>
                  </a:cubicBezTo>
                  <a:cubicBezTo>
                    <a:pt x="266" y="275"/>
                    <a:pt x="266" y="275"/>
                    <a:pt x="266" y="275"/>
                  </a:cubicBezTo>
                  <a:cubicBezTo>
                    <a:pt x="265" y="276"/>
                    <a:pt x="265" y="276"/>
                    <a:pt x="265" y="276"/>
                  </a:cubicBezTo>
                  <a:cubicBezTo>
                    <a:pt x="264" y="280"/>
                    <a:pt x="264" y="280"/>
                    <a:pt x="264" y="280"/>
                  </a:cubicBezTo>
                  <a:cubicBezTo>
                    <a:pt x="262" y="281"/>
                    <a:pt x="262" y="281"/>
                    <a:pt x="262" y="281"/>
                  </a:cubicBezTo>
                  <a:cubicBezTo>
                    <a:pt x="260" y="280"/>
                    <a:pt x="260" y="280"/>
                    <a:pt x="260" y="280"/>
                  </a:cubicBezTo>
                  <a:cubicBezTo>
                    <a:pt x="258" y="280"/>
                    <a:pt x="258" y="280"/>
                    <a:pt x="258" y="280"/>
                  </a:cubicBezTo>
                  <a:cubicBezTo>
                    <a:pt x="255" y="279"/>
                    <a:pt x="255" y="279"/>
                    <a:pt x="255" y="279"/>
                  </a:cubicBezTo>
                  <a:cubicBezTo>
                    <a:pt x="254" y="277"/>
                    <a:pt x="254" y="277"/>
                    <a:pt x="254" y="277"/>
                  </a:cubicBezTo>
                  <a:cubicBezTo>
                    <a:pt x="252" y="276"/>
                    <a:pt x="252" y="276"/>
                    <a:pt x="252" y="276"/>
                  </a:cubicBezTo>
                  <a:cubicBezTo>
                    <a:pt x="251" y="276"/>
                    <a:pt x="251" y="276"/>
                    <a:pt x="251" y="276"/>
                  </a:cubicBezTo>
                  <a:cubicBezTo>
                    <a:pt x="250" y="278"/>
                    <a:pt x="250" y="278"/>
                    <a:pt x="250" y="278"/>
                  </a:cubicBezTo>
                  <a:cubicBezTo>
                    <a:pt x="247" y="280"/>
                    <a:pt x="247" y="280"/>
                    <a:pt x="247" y="280"/>
                  </a:cubicBezTo>
                  <a:cubicBezTo>
                    <a:pt x="245" y="282"/>
                    <a:pt x="245" y="282"/>
                    <a:pt x="245" y="282"/>
                  </a:cubicBezTo>
                  <a:cubicBezTo>
                    <a:pt x="243" y="285"/>
                    <a:pt x="243" y="285"/>
                    <a:pt x="243" y="285"/>
                  </a:cubicBezTo>
                  <a:cubicBezTo>
                    <a:pt x="241" y="286"/>
                    <a:pt x="241" y="286"/>
                    <a:pt x="241" y="286"/>
                  </a:cubicBezTo>
                  <a:cubicBezTo>
                    <a:pt x="239" y="290"/>
                    <a:pt x="239" y="290"/>
                    <a:pt x="239" y="290"/>
                  </a:cubicBezTo>
                  <a:cubicBezTo>
                    <a:pt x="238" y="291"/>
                    <a:pt x="238" y="291"/>
                    <a:pt x="238" y="291"/>
                  </a:cubicBezTo>
                  <a:cubicBezTo>
                    <a:pt x="238" y="294"/>
                    <a:pt x="238" y="294"/>
                    <a:pt x="238" y="294"/>
                  </a:cubicBezTo>
                  <a:cubicBezTo>
                    <a:pt x="239" y="296"/>
                    <a:pt x="239" y="296"/>
                    <a:pt x="239" y="296"/>
                  </a:cubicBezTo>
                  <a:cubicBezTo>
                    <a:pt x="239" y="298"/>
                    <a:pt x="239" y="298"/>
                    <a:pt x="239" y="298"/>
                  </a:cubicBezTo>
                  <a:cubicBezTo>
                    <a:pt x="241" y="300"/>
                    <a:pt x="241" y="300"/>
                    <a:pt x="241" y="300"/>
                  </a:cubicBezTo>
                  <a:cubicBezTo>
                    <a:pt x="241" y="302"/>
                    <a:pt x="241" y="302"/>
                    <a:pt x="241" y="302"/>
                  </a:cubicBezTo>
                  <a:cubicBezTo>
                    <a:pt x="239" y="303"/>
                    <a:pt x="239" y="303"/>
                    <a:pt x="239" y="303"/>
                  </a:cubicBezTo>
                  <a:cubicBezTo>
                    <a:pt x="239" y="306"/>
                    <a:pt x="239" y="306"/>
                    <a:pt x="239" y="306"/>
                  </a:cubicBezTo>
                  <a:cubicBezTo>
                    <a:pt x="238" y="308"/>
                    <a:pt x="238" y="308"/>
                    <a:pt x="238" y="308"/>
                  </a:cubicBezTo>
                  <a:cubicBezTo>
                    <a:pt x="237" y="308"/>
                    <a:pt x="237" y="308"/>
                    <a:pt x="237" y="308"/>
                  </a:cubicBezTo>
                  <a:cubicBezTo>
                    <a:pt x="236" y="307"/>
                    <a:pt x="236" y="307"/>
                    <a:pt x="236" y="307"/>
                  </a:cubicBezTo>
                  <a:cubicBezTo>
                    <a:pt x="236" y="307"/>
                    <a:pt x="236" y="307"/>
                    <a:pt x="236" y="30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52"/>
            <p:cNvSpPr>
              <a:spLocks/>
            </p:cNvSpPr>
            <p:nvPr/>
          </p:nvSpPr>
          <p:spPr bwMode="auto">
            <a:xfrm>
              <a:off x="4253" y="1725"/>
              <a:ext cx="1011" cy="957"/>
            </a:xfrm>
            <a:custGeom>
              <a:avLst/>
              <a:gdLst>
                <a:gd name="T0" fmla="*/ 220 w 380"/>
                <a:gd name="T1" fmla="*/ 287 h 360"/>
                <a:gd name="T2" fmla="*/ 206 w 380"/>
                <a:gd name="T3" fmla="*/ 270 h 360"/>
                <a:gd name="T4" fmla="*/ 199 w 380"/>
                <a:gd name="T5" fmla="*/ 281 h 360"/>
                <a:gd name="T6" fmla="*/ 184 w 380"/>
                <a:gd name="T7" fmla="*/ 293 h 360"/>
                <a:gd name="T8" fmla="*/ 161 w 380"/>
                <a:gd name="T9" fmla="*/ 300 h 360"/>
                <a:gd name="T10" fmla="*/ 138 w 380"/>
                <a:gd name="T11" fmla="*/ 314 h 360"/>
                <a:gd name="T12" fmla="*/ 123 w 380"/>
                <a:gd name="T13" fmla="*/ 319 h 360"/>
                <a:gd name="T14" fmla="*/ 105 w 380"/>
                <a:gd name="T15" fmla="*/ 330 h 360"/>
                <a:gd name="T16" fmla="*/ 93 w 380"/>
                <a:gd name="T17" fmla="*/ 336 h 360"/>
                <a:gd name="T18" fmla="*/ 89 w 380"/>
                <a:gd name="T19" fmla="*/ 353 h 360"/>
                <a:gd name="T20" fmla="*/ 73 w 380"/>
                <a:gd name="T21" fmla="*/ 356 h 360"/>
                <a:gd name="T22" fmla="*/ 56 w 380"/>
                <a:gd name="T23" fmla="*/ 352 h 360"/>
                <a:gd name="T24" fmla="*/ 43 w 380"/>
                <a:gd name="T25" fmla="*/ 351 h 360"/>
                <a:gd name="T26" fmla="*/ 27 w 380"/>
                <a:gd name="T27" fmla="*/ 326 h 360"/>
                <a:gd name="T28" fmla="*/ 24 w 380"/>
                <a:gd name="T29" fmla="*/ 300 h 360"/>
                <a:gd name="T30" fmla="*/ 15 w 380"/>
                <a:gd name="T31" fmla="*/ 270 h 360"/>
                <a:gd name="T32" fmla="*/ 14 w 380"/>
                <a:gd name="T33" fmla="*/ 248 h 360"/>
                <a:gd name="T34" fmla="*/ 9 w 380"/>
                <a:gd name="T35" fmla="*/ 239 h 360"/>
                <a:gd name="T36" fmla="*/ 26 w 380"/>
                <a:gd name="T37" fmla="*/ 216 h 360"/>
                <a:gd name="T38" fmla="*/ 40 w 380"/>
                <a:gd name="T39" fmla="*/ 181 h 360"/>
                <a:gd name="T40" fmla="*/ 26 w 380"/>
                <a:gd name="T41" fmla="*/ 133 h 360"/>
                <a:gd name="T42" fmla="*/ 15 w 380"/>
                <a:gd name="T43" fmla="*/ 106 h 360"/>
                <a:gd name="T44" fmla="*/ 38 w 380"/>
                <a:gd name="T45" fmla="*/ 95 h 360"/>
                <a:gd name="T46" fmla="*/ 62 w 380"/>
                <a:gd name="T47" fmla="*/ 103 h 360"/>
                <a:gd name="T48" fmla="*/ 105 w 380"/>
                <a:gd name="T49" fmla="*/ 91 h 360"/>
                <a:gd name="T50" fmla="*/ 103 w 380"/>
                <a:gd name="T51" fmla="*/ 63 h 360"/>
                <a:gd name="T52" fmla="*/ 133 w 380"/>
                <a:gd name="T53" fmla="*/ 43 h 360"/>
                <a:gd name="T54" fmla="*/ 162 w 380"/>
                <a:gd name="T55" fmla="*/ 37 h 360"/>
                <a:gd name="T56" fmla="*/ 193 w 380"/>
                <a:gd name="T57" fmla="*/ 14 h 360"/>
                <a:gd name="T58" fmla="*/ 203 w 380"/>
                <a:gd name="T59" fmla="*/ 18 h 360"/>
                <a:gd name="T60" fmla="*/ 229 w 380"/>
                <a:gd name="T61" fmla="*/ 31 h 360"/>
                <a:gd name="T62" fmla="*/ 222 w 380"/>
                <a:gd name="T63" fmla="*/ 50 h 360"/>
                <a:gd name="T64" fmla="*/ 232 w 380"/>
                <a:gd name="T65" fmla="*/ 65 h 360"/>
                <a:gd name="T66" fmla="*/ 230 w 380"/>
                <a:gd name="T67" fmla="*/ 80 h 360"/>
                <a:gd name="T68" fmla="*/ 264 w 380"/>
                <a:gd name="T69" fmla="*/ 67 h 360"/>
                <a:gd name="T70" fmla="*/ 283 w 380"/>
                <a:gd name="T71" fmla="*/ 57 h 360"/>
                <a:gd name="T72" fmla="*/ 269 w 380"/>
                <a:gd name="T73" fmla="*/ 22 h 360"/>
                <a:gd name="T74" fmla="*/ 280 w 380"/>
                <a:gd name="T75" fmla="*/ 8 h 360"/>
                <a:gd name="T76" fmla="*/ 306 w 380"/>
                <a:gd name="T77" fmla="*/ 7 h 360"/>
                <a:gd name="T78" fmla="*/ 331 w 380"/>
                <a:gd name="T79" fmla="*/ 22 h 360"/>
                <a:gd name="T80" fmla="*/ 349 w 380"/>
                <a:gd name="T81" fmla="*/ 9 h 360"/>
                <a:gd name="T82" fmla="*/ 342 w 380"/>
                <a:gd name="T83" fmla="*/ 33 h 360"/>
                <a:gd name="T84" fmla="*/ 341 w 380"/>
                <a:gd name="T85" fmla="*/ 53 h 360"/>
                <a:gd name="T86" fmla="*/ 339 w 380"/>
                <a:gd name="T87" fmla="*/ 68 h 360"/>
                <a:gd name="T88" fmla="*/ 347 w 380"/>
                <a:gd name="T89" fmla="*/ 74 h 360"/>
                <a:gd name="T90" fmla="*/ 352 w 380"/>
                <a:gd name="T91" fmla="*/ 95 h 360"/>
                <a:gd name="T92" fmla="*/ 368 w 380"/>
                <a:gd name="T93" fmla="*/ 105 h 360"/>
                <a:gd name="T94" fmla="*/ 380 w 380"/>
                <a:gd name="T95" fmla="*/ 121 h 360"/>
                <a:gd name="T96" fmla="*/ 371 w 380"/>
                <a:gd name="T97" fmla="*/ 147 h 360"/>
                <a:gd name="T98" fmla="*/ 369 w 380"/>
                <a:gd name="T99" fmla="*/ 156 h 360"/>
                <a:gd name="T100" fmla="*/ 365 w 380"/>
                <a:gd name="T101" fmla="*/ 172 h 360"/>
                <a:gd name="T102" fmla="*/ 347 w 380"/>
                <a:gd name="T103" fmla="*/ 184 h 360"/>
                <a:gd name="T104" fmla="*/ 336 w 380"/>
                <a:gd name="T105" fmla="*/ 174 h 360"/>
                <a:gd name="T106" fmla="*/ 322 w 380"/>
                <a:gd name="T107" fmla="*/ 194 h 360"/>
                <a:gd name="T108" fmla="*/ 296 w 380"/>
                <a:gd name="T109" fmla="*/ 199 h 360"/>
                <a:gd name="T110" fmla="*/ 294 w 380"/>
                <a:gd name="T111" fmla="*/ 213 h 360"/>
                <a:gd name="T112" fmla="*/ 303 w 380"/>
                <a:gd name="T113" fmla="*/ 230 h 360"/>
                <a:gd name="T114" fmla="*/ 281 w 380"/>
                <a:gd name="T115" fmla="*/ 241 h 360"/>
                <a:gd name="T116" fmla="*/ 271 w 380"/>
                <a:gd name="T117" fmla="*/ 271 h 360"/>
                <a:gd name="T118" fmla="*/ 250 w 380"/>
                <a:gd name="T119" fmla="*/ 278 h 360"/>
                <a:gd name="T120" fmla="*/ 239 w 380"/>
                <a:gd name="T121" fmla="*/ 303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0" h="360">
                  <a:moveTo>
                    <a:pt x="236" y="307"/>
                  </a:moveTo>
                  <a:cubicBezTo>
                    <a:pt x="234" y="307"/>
                    <a:pt x="234" y="307"/>
                    <a:pt x="234" y="307"/>
                  </a:cubicBezTo>
                  <a:cubicBezTo>
                    <a:pt x="232" y="306"/>
                    <a:pt x="232" y="306"/>
                    <a:pt x="232" y="306"/>
                  </a:cubicBezTo>
                  <a:cubicBezTo>
                    <a:pt x="229" y="306"/>
                    <a:pt x="229" y="306"/>
                    <a:pt x="229" y="306"/>
                  </a:cubicBezTo>
                  <a:cubicBezTo>
                    <a:pt x="228" y="306"/>
                    <a:pt x="228" y="306"/>
                    <a:pt x="228" y="306"/>
                  </a:cubicBezTo>
                  <a:cubicBezTo>
                    <a:pt x="226" y="303"/>
                    <a:pt x="226" y="303"/>
                    <a:pt x="226" y="303"/>
                  </a:cubicBezTo>
                  <a:cubicBezTo>
                    <a:pt x="226" y="300"/>
                    <a:pt x="226" y="300"/>
                    <a:pt x="226" y="300"/>
                  </a:cubicBezTo>
                  <a:cubicBezTo>
                    <a:pt x="224" y="297"/>
                    <a:pt x="224" y="297"/>
                    <a:pt x="224" y="297"/>
                  </a:cubicBezTo>
                  <a:cubicBezTo>
                    <a:pt x="221" y="294"/>
                    <a:pt x="221" y="294"/>
                    <a:pt x="221" y="294"/>
                  </a:cubicBezTo>
                  <a:cubicBezTo>
                    <a:pt x="219" y="292"/>
                    <a:pt x="219" y="292"/>
                    <a:pt x="219" y="292"/>
                  </a:cubicBezTo>
                  <a:cubicBezTo>
                    <a:pt x="219" y="291"/>
                    <a:pt x="219" y="291"/>
                    <a:pt x="219" y="291"/>
                  </a:cubicBezTo>
                  <a:cubicBezTo>
                    <a:pt x="220" y="287"/>
                    <a:pt x="220" y="287"/>
                    <a:pt x="220" y="287"/>
                  </a:cubicBezTo>
                  <a:cubicBezTo>
                    <a:pt x="221" y="284"/>
                    <a:pt x="221" y="284"/>
                    <a:pt x="221" y="284"/>
                  </a:cubicBezTo>
                  <a:cubicBezTo>
                    <a:pt x="220" y="281"/>
                    <a:pt x="220" y="281"/>
                    <a:pt x="220" y="281"/>
                  </a:cubicBezTo>
                  <a:cubicBezTo>
                    <a:pt x="218" y="280"/>
                    <a:pt x="218" y="280"/>
                    <a:pt x="218" y="280"/>
                  </a:cubicBezTo>
                  <a:cubicBezTo>
                    <a:pt x="216" y="281"/>
                    <a:pt x="216" y="281"/>
                    <a:pt x="216" y="281"/>
                  </a:cubicBezTo>
                  <a:cubicBezTo>
                    <a:pt x="214" y="280"/>
                    <a:pt x="214" y="280"/>
                    <a:pt x="214" y="280"/>
                  </a:cubicBezTo>
                  <a:cubicBezTo>
                    <a:pt x="213" y="278"/>
                    <a:pt x="213" y="278"/>
                    <a:pt x="213" y="278"/>
                  </a:cubicBezTo>
                  <a:cubicBezTo>
                    <a:pt x="211" y="276"/>
                    <a:pt x="211" y="276"/>
                    <a:pt x="211" y="276"/>
                  </a:cubicBezTo>
                  <a:cubicBezTo>
                    <a:pt x="211" y="276"/>
                    <a:pt x="211" y="276"/>
                    <a:pt x="211" y="276"/>
                  </a:cubicBezTo>
                  <a:cubicBezTo>
                    <a:pt x="208" y="276"/>
                    <a:pt x="208" y="276"/>
                    <a:pt x="208" y="276"/>
                  </a:cubicBezTo>
                  <a:cubicBezTo>
                    <a:pt x="206" y="274"/>
                    <a:pt x="206" y="274"/>
                    <a:pt x="206" y="274"/>
                  </a:cubicBezTo>
                  <a:cubicBezTo>
                    <a:pt x="207" y="273"/>
                    <a:pt x="207" y="273"/>
                    <a:pt x="207" y="273"/>
                  </a:cubicBezTo>
                  <a:cubicBezTo>
                    <a:pt x="206" y="270"/>
                    <a:pt x="206" y="270"/>
                    <a:pt x="206" y="270"/>
                  </a:cubicBezTo>
                  <a:cubicBezTo>
                    <a:pt x="207" y="269"/>
                    <a:pt x="207" y="269"/>
                    <a:pt x="207" y="269"/>
                  </a:cubicBezTo>
                  <a:cubicBezTo>
                    <a:pt x="207" y="266"/>
                    <a:pt x="207" y="266"/>
                    <a:pt x="207" y="266"/>
                  </a:cubicBezTo>
                  <a:cubicBezTo>
                    <a:pt x="203" y="266"/>
                    <a:pt x="203" y="266"/>
                    <a:pt x="203" y="266"/>
                  </a:cubicBezTo>
                  <a:cubicBezTo>
                    <a:pt x="201" y="266"/>
                    <a:pt x="201" y="266"/>
                    <a:pt x="201" y="266"/>
                  </a:cubicBezTo>
                  <a:cubicBezTo>
                    <a:pt x="199" y="267"/>
                    <a:pt x="199" y="267"/>
                    <a:pt x="199" y="267"/>
                  </a:cubicBezTo>
                  <a:cubicBezTo>
                    <a:pt x="197" y="269"/>
                    <a:pt x="197" y="269"/>
                    <a:pt x="197" y="269"/>
                  </a:cubicBezTo>
                  <a:cubicBezTo>
                    <a:pt x="199" y="271"/>
                    <a:pt x="199" y="271"/>
                    <a:pt x="199" y="271"/>
                  </a:cubicBezTo>
                  <a:cubicBezTo>
                    <a:pt x="199" y="274"/>
                    <a:pt x="199" y="274"/>
                    <a:pt x="199" y="274"/>
                  </a:cubicBezTo>
                  <a:cubicBezTo>
                    <a:pt x="197" y="277"/>
                    <a:pt x="197" y="277"/>
                    <a:pt x="197" y="277"/>
                  </a:cubicBezTo>
                  <a:cubicBezTo>
                    <a:pt x="198" y="278"/>
                    <a:pt x="198" y="278"/>
                    <a:pt x="198" y="278"/>
                  </a:cubicBezTo>
                  <a:cubicBezTo>
                    <a:pt x="199" y="280"/>
                    <a:pt x="199" y="280"/>
                    <a:pt x="199" y="280"/>
                  </a:cubicBezTo>
                  <a:cubicBezTo>
                    <a:pt x="199" y="281"/>
                    <a:pt x="199" y="281"/>
                    <a:pt x="199" y="281"/>
                  </a:cubicBezTo>
                  <a:cubicBezTo>
                    <a:pt x="197" y="281"/>
                    <a:pt x="197" y="281"/>
                    <a:pt x="197" y="281"/>
                  </a:cubicBezTo>
                  <a:cubicBezTo>
                    <a:pt x="195" y="281"/>
                    <a:pt x="195" y="281"/>
                    <a:pt x="195" y="281"/>
                  </a:cubicBezTo>
                  <a:cubicBezTo>
                    <a:pt x="194" y="282"/>
                    <a:pt x="194" y="282"/>
                    <a:pt x="194" y="282"/>
                  </a:cubicBezTo>
                  <a:cubicBezTo>
                    <a:pt x="192" y="284"/>
                    <a:pt x="192" y="284"/>
                    <a:pt x="192" y="284"/>
                  </a:cubicBezTo>
                  <a:cubicBezTo>
                    <a:pt x="190" y="284"/>
                    <a:pt x="190" y="284"/>
                    <a:pt x="190" y="284"/>
                  </a:cubicBezTo>
                  <a:cubicBezTo>
                    <a:pt x="189" y="285"/>
                    <a:pt x="189" y="285"/>
                    <a:pt x="189" y="285"/>
                  </a:cubicBezTo>
                  <a:cubicBezTo>
                    <a:pt x="189" y="286"/>
                    <a:pt x="189" y="286"/>
                    <a:pt x="189" y="286"/>
                  </a:cubicBezTo>
                  <a:cubicBezTo>
                    <a:pt x="190" y="288"/>
                    <a:pt x="190" y="288"/>
                    <a:pt x="190" y="288"/>
                  </a:cubicBezTo>
                  <a:cubicBezTo>
                    <a:pt x="190" y="289"/>
                    <a:pt x="190" y="289"/>
                    <a:pt x="190" y="289"/>
                  </a:cubicBezTo>
                  <a:cubicBezTo>
                    <a:pt x="188" y="292"/>
                    <a:pt x="188" y="292"/>
                    <a:pt x="188" y="292"/>
                  </a:cubicBezTo>
                  <a:cubicBezTo>
                    <a:pt x="187" y="293"/>
                    <a:pt x="187" y="293"/>
                    <a:pt x="187" y="293"/>
                  </a:cubicBezTo>
                  <a:cubicBezTo>
                    <a:pt x="184" y="293"/>
                    <a:pt x="184" y="293"/>
                    <a:pt x="184" y="293"/>
                  </a:cubicBezTo>
                  <a:cubicBezTo>
                    <a:pt x="182" y="294"/>
                    <a:pt x="182" y="294"/>
                    <a:pt x="182" y="294"/>
                  </a:cubicBezTo>
                  <a:cubicBezTo>
                    <a:pt x="181" y="296"/>
                    <a:pt x="181" y="296"/>
                    <a:pt x="181" y="296"/>
                  </a:cubicBezTo>
                  <a:cubicBezTo>
                    <a:pt x="181" y="298"/>
                    <a:pt x="181" y="298"/>
                    <a:pt x="181" y="298"/>
                  </a:cubicBezTo>
                  <a:cubicBezTo>
                    <a:pt x="179" y="298"/>
                    <a:pt x="179" y="298"/>
                    <a:pt x="179" y="298"/>
                  </a:cubicBezTo>
                  <a:cubicBezTo>
                    <a:pt x="177" y="298"/>
                    <a:pt x="177" y="298"/>
                    <a:pt x="177" y="298"/>
                  </a:cubicBezTo>
                  <a:cubicBezTo>
                    <a:pt x="175" y="297"/>
                    <a:pt x="175" y="297"/>
                    <a:pt x="175" y="297"/>
                  </a:cubicBezTo>
                  <a:cubicBezTo>
                    <a:pt x="173" y="297"/>
                    <a:pt x="173" y="297"/>
                    <a:pt x="173" y="297"/>
                  </a:cubicBezTo>
                  <a:cubicBezTo>
                    <a:pt x="171" y="299"/>
                    <a:pt x="171" y="299"/>
                    <a:pt x="171" y="299"/>
                  </a:cubicBezTo>
                  <a:cubicBezTo>
                    <a:pt x="169" y="299"/>
                    <a:pt x="169" y="299"/>
                    <a:pt x="169" y="299"/>
                  </a:cubicBezTo>
                  <a:cubicBezTo>
                    <a:pt x="167" y="301"/>
                    <a:pt x="167" y="301"/>
                    <a:pt x="167" y="301"/>
                  </a:cubicBezTo>
                  <a:cubicBezTo>
                    <a:pt x="164" y="302"/>
                    <a:pt x="164" y="302"/>
                    <a:pt x="164" y="302"/>
                  </a:cubicBezTo>
                  <a:cubicBezTo>
                    <a:pt x="161" y="300"/>
                    <a:pt x="161" y="300"/>
                    <a:pt x="161" y="300"/>
                  </a:cubicBezTo>
                  <a:cubicBezTo>
                    <a:pt x="159" y="300"/>
                    <a:pt x="159" y="300"/>
                    <a:pt x="159" y="300"/>
                  </a:cubicBezTo>
                  <a:cubicBezTo>
                    <a:pt x="156" y="300"/>
                    <a:pt x="156" y="300"/>
                    <a:pt x="156" y="300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5" y="305"/>
                    <a:pt x="155" y="305"/>
                    <a:pt x="155" y="305"/>
                  </a:cubicBezTo>
                  <a:cubicBezTo>
                    <a:pt x="155" y="308"/>
                    <a:pt x="155" y="308"/>
                    <a:pt x="155" y="308"/>
                  </a:cubicBezTo>
                  <a:cubicBezTo>
                    <a:pt x="154" y="311"/>
                    <a:pt x="154" y="311"/>
                    <a:pt x="154" y="311"/>
                  </a:cubicBezTo>
                  <a:cubicBezTo>
                    <a:pt x="152" y="312"/>
                    <a:pt x="152" y="312"/>
                    <a:pt x="152" y="312"/>
                  </a:cubicBezTo>
                  <a:cubicBezTo>
                    <a:pt x="150" y="313"/>
                    <a:pt x="150" y="313"/>
                    <a:pt x="150" y="313"/>
                  </a:cubicBezTo>
                  <a:cubicBezTo>
                    <a:pt x="148" y="315"/>
                    <a:pt x="148" y="315"/>
                    <a:pt x="148" y="315"/>
                  </a:cubicBezTo>
                  <a:cubicBezTo>
                    <a:pt x="144" y="316"/>
                    <a:pt x="144" y="316"/>
                    <a:pt x="144" y="316"/>
                  </a:cubicBezTo>
                  <a:cubicBezTo>
                    <a:pt x="141" y="315"/>
                    <a:pt x="141" y="315"/>
                    <a:pt x="141" y="315"/>
                  </a:cubicBezTo>
                  <a:cubicBezTo>
                    <a:pt x="138" y="314"/>
                    <a:pt x="138" y="314"/>
                    <a:pt x="138" y="314"/>
                  </a:cubicBezTo>
                  <a:cubicBezTo>
                    <a:pt x="138" y="312"/>
                    <a:pt x="138" y="312"/>
                    <a:pt x="138" y="312"/>
                  </a:cubicBezTo>
                  <a:cubicBezTo>
                    <a:pt x="137" y="311"/>
                    <a:pt x="137" y="311"/>
                    <a:pt x="137" y="311"/>
                  </a:cubicBezTo>
                  <a:cubicBezTo>
                    <a:pt x="136" y="311"/>
                    <a:pt x="136" y="311"/>
                    <a:pt x="136" y="311"/>
                  </a:cubicBezTo>
                  <a:cubicBezTo>
                    <a:pt x="135" y="312"/>
                    <a:pt x="135" y="312"/>
                    <a:pt x="135" y="312"/>
                  </a:cubicBezTo>
                  <a:cubicBezTo>
                    <a:pt x="133" y="314"/>
                    <a:pt x="133" y="314"/>
                    <a:pt x="133" y="314"/>
                  </a:cubicBezTo>
                  <a:cubicBezTo>
                    <a:pt x="132" y="316"/>
                    <a:pt x="132" y="316"/>
                    <a:pt x="132" y="316"/>
                  </a:cubicBezTo>
                  <a:cubicBezTo>
                    <a:pt x="131" y="318"/>
                    <a:pt x="131" y="318"/>
                    <a:pt x="131" y="318"/>
                  </a:cubicBezTo>
                  <a:cubicBezTo>
                    <a:pt x="129" y="316"/>
                    <a:pt x="129" y="316"/>
                    <a:pt x="129" y="316"/>
                  </a:cubicBezTo>
                  <a:cubicBezTo>
                    <a:pt x="127" y="317"/>
                    <a:pt x="127" y="317"/>
                    <a:pt x="127" y="317"/>
                  </a:cubicBezTo>
                  <a:cubicBezTo>
                    <a:pt x="126" y="319"/>
                    <a:pt x="126" y="319"/>
                    <a:pt x="126" y="319"/>
                  </a:cubicBezTo>
                  <a:cubicBezTo>
                    <a:pt x="125" y="320"/>
                    <a:pt x="125" y="320"/>
                    <a:pt x="125" y="320"/>
                  </a:cubicBezTo>
                  <a:cubicBezTo>
                    <a:pt x="123" y="319"/>
                    <a:pt x="123" y="319"/>
                    <a:pt x="123" y="319"/>
                  </a:cubicBezTo>
                  <a:cubicBezTo>
                    <a:pt x="122" y="318"/>
                    <a:pt x="122" y="318"/>
                    <a:pt x="122" y="318"/>
                  </a:cubicBezTo>
                  <a:cubicBezTo>
                    <a:pt x="121" y="318"/>
                    <a:pt x="121" y="318"/>
                    <a:pt x="121" y="318"/>
                  </a:cubicBezTo>
                  <a:cubicBezTo>
                    <a:pt x="119" y="319"/>
                    <a:pt x="119" y="319"/>
                    <a:pt x="119" y="319"/>
                  </a:cubicBezTo>
                  <a:cubicBezTo>
                    <a:pt x="116" y="321"/>
                    <a:pt x="116" y="321"/>
                    <a:pt x="116" y="321"/>
                  </a:cubicBezTo>
                  <a:cubicBezTo>
                    <a:pt x="113" y="323"/>
                    <a:pt x="113" y="323"/>
                    <a:pt x="113" y="323"/>
                  </a:cubicBezTo>
                  <a:cubicBezTo>
                    <a:pt x="111" y="325"/>
                    <a:pt x="111" y="325"/>
                    <a:pt x="111" y="325"/>
                  </a:cubicBezTo>
                  <a:cubicBezTo>
                    <a:pt x="110" y="324"/>
                    <a:pt x="110" y="324"/>
                    <a:pt x="110" y="324"/>
                  </a:cubicBezTo>
                  <a:cubicBezTo>
                    <a:pt x="107" y="325"/>
                    <a:pt x="107" y="325"/>
                    <a:pt x="107" y="325"/>
                  </a:cubicBezTo>
                  <a:cubicBezTo>
                    <a:pt x="107" y="326"/>
                    <a:pt x="107" y="326"/>
                    <a:pt x="107" y="326"/>
                  </a:cubicBezTo>
                  <a:cubicBezTo>
                    <a:pt x="108" y="327"/>
                    <a:pt x="108" y="327"/>
                    <a:pt x="108" y="327"/>
                  </a:cubicBezTo>
                  <a:cubicBezTo>
                    <a:pt x="107" y="329"/>
                    <a:pt x="107" y="329"/>
                    <a:pt x="107" y="329"/>
                  </a:cubicBezTo>
                  <a:cubicBezTo>
                    <a:pt x="105" y="330"/>
                    <a:pt x="105" y="330"/>
                    <a:pt x="105" y="330"/>
                  </a:cubicBezTo>
                  <a:cubicBezTo>
                    <a:pt x="103" y="330"/>
                    <a:pt x="103" y="330"/>
                    <a:pt x="103" y="330"/>
                  </a:cubicBezTo>
                  <a:cubicBezTo>
                    <a:pt x="102" y="333"/>
                    <a:pt x="102" y="333"/>
                    <a:pt x="102" y="333"/>
                  </a:cubicBezTo>
                  <a:cubicBezTo>
                    <a:pt x="103" y="334"/>
                    <a:pt x="103" y="334"/>
                    <a:pt x="103" y="334"/>
                  </a:cubicBezTo>
                  <a:cubicBezTo>
                    <a:pt x="103" y="337"/>
                    <a:pt x="103" y="337"/>
                    <a:pt x="103" y="337"/>
                  </a:cubicBezTo>
                  <a:cubicBezTo>
                    <a:pt x="102" y="339"/>
                    <a:pt x="102" y="339"/>
                    <a:pt x="102" y="339"/>
                  </a:cubicBezTo>
                  <a:cubicBezTo>
                    <a:pt x="101" y="340"/>
                    <a:pt x="101" y="340"/>
                    <a:pt x="101" y="340"/>
                  </a:cubicBezTo>
                  <a:cubicBezTo>
                    <a:pt x="101" y="341"/>
                    <a:pt x="101" y="341"/>
                    <a:pt x="101" y="341"/>
                  </a:cubicBezTo>
                  <a:cubicBezTo>
                    <a:pt x="99" y="342"/>
                    <a:pt x="99" y="342"/>
                    <a:pt x="99" y="342"/>
                  </a:cubicBezTo>
                  <a:cubicBezTo>
                    <a:pt x="97" y="341"/>
                    <a:pt x="97" y="341"/>
                    <a:pt x="97" y="341"/>
                  </a:cubicBezTo>
                  <a:cubicBezTo>
                    <a:pt x="96" y="339"/>
                    <a:pt x="96" y="339"/>
                    <a:pt x="96" y="339"/>
                  </a:cubicBezTo>
                  <a:cubicBezTo>
                    <a:pt x="93" y="338"/>
                    <a:pt x="93" y="338"/>
                    <a:pt x="93" y="338"/>
                  </a:cubicBezTo>
                  <a:cubicBezTo>
                    <a:pt x="93" y="336"/>
                    <a:pt x="93" y="336"/>
                    <a:pt x="93" y="336"/>
                  </a:cubicBezTo>
                  <a:cubicBezTo>
                    <a:pt x="91" y="336"/>
                    <a:pt x="91" y="336"/>
                    <a:pt x="91" y="336"/>
                  </a:cubicBezTo>
                  <a:cubicBezTo>
                    <a:pt x="89" y="337"/>
                    <a:pt x="89" y="337"/>
                    <a:pt x="89" y="337"/>
                  </a:cubicBezTo>
                  <a:cubicBezTo>
                    <a:pt x="88" y="337"/>
                    <a:pt x="88" y="337"/>
                    <a:pt x="88" y="337"/>
                  </a:cubicBezTo>
                  <a:cubicBezTo>
                    <a:pt x="87" y="339"/>
                    <a:pt x="87" y="339"/>
                    <a:pt x="87" y="339"/>
                  </a:cubicBezTo>
                  <a:cubicBezTo>
                    <a:pt x="88" y="341"/>
                    <a:pt x="88" y="341"/>
                    <a:pt x="88" y="341"/>
                  </a:cubicBezTo>
                  <a:cubicBezTo>
                    <a:pt x="88" y="342"/>
                    <a:pt x="88" y="342"/>
                    <a:pt x="88" y="342"/>
                  </a:cubicBezTo>
                  <a:cubicBezTo>
                    <a:pt x="86" y="344"/>
                    <a:pt x="86" y="344"/>
                    <a:pt x="86" y="344"/>
                  </a:cubicBezTo>
                  <a:cubicBezTo>
                    <a:pt x="86" y="345"/>
                    <a:pt x="86" y="345"/>
                    <a:pt x="86" y="345"/>
                  </a:cubicBezTo>
                  <a:cubicBezTo>
                    <a:pt x="88" y="346"/>
                    <a:pt x="88" y="346"/>
                    <a:pt x="88" y="346"/>
                  </a:cubicBezTo>
                  <a:cubicBezTo>
                    <a:pt x="90" y="348"/>
                    <a:pt x="90" y="348"/>
                    <a:pt x="90" y="348"/>
                  </a:cubicBezTo>
                  <a:cubicBezTo>
                    <a:pt x="89" y="349"/>
                    <a:pt x="89" y="349"/>
                    <a:pt x="89" y="349"/>
                  </a:cubicBezTo>
                  <a:cubicBezTo>
                    <a:pt x="89" y="353"/>
                    <a:pt x="89" y="353"/>
                    <a:pt x="89" y="353"/>
                  </a:cubicBezTo>
                  <a:cubicBezTo>
                    <a:pt x="90" y="356"/>
                    <a:pt x="90" y="356"/>
                    <a:pt x="90" y="356"/>
                  </a:cubicBezTo>
                  <a:cubicBezTo>
                    <a:pt x="89" y="357"/>
                    <a:pt x="89" y="357"/>
                    <a:pt x="89" y="357"/>
                  </a:cubicBezTo>
                  <a:cubicBezTo>
                    <a:pt x="87" y="358"/>
                    <a:pt x="87" y="358"/>
                    <a:pt x="87" y="358"/>
                  </a:cubicBezTo>
                  <a:cubicBezTo>
                    <a:pt x="84" y="360"/>
                    <a:pt x="84" y="360"/>
                    <a:pt x="84" y="360"/>
                  </a:cubicBezTo>
                  <a:cubicBezTo>
                    <a:pt x="82" y="360"/>
                    <a:pt x="82" y="360"/>
                    <a:pt x="82" y="360"/>
                  </a:cubicBezTo>
                  <a:cubicBezTo>
                    <a:pt x="81" y="358"/>
                    <a:pt x="81" y="358"/>
                    <a:pt x="81" y="358"/>
                  </a:cubicBezTo>
                  <a:cubicBezTo>
                    <a:pt x="81" y="356"/>
                    <a:pt x="81" y="356"/>
                    <a:pt x="81" y="356"/>
                  </a:cubicBezTo>
                  <a:cubicBezTo>
                    <a:pt x="79" y="355"/>
                    <a:pt x="79" y="355"/>
                    <a:pt x="79" y="355"/>
                  </a:cubicBezTo>
                  <a:cubicBezTo>
                    <a:pt x="77" y="355"/>
                    <a:pt x="77" y="355"/>
                    <a:pt x="77" y="355"/>
                  </a:cubicBezTo>
                  <a:cubicBezTo>
                    <a:pt x="76" y="355"/>
                    <a:pt x="76" y="355"/>
                    <a:pt x="76" y="355"/>
                  </a:cubicBezTo>
                  <a:cubicBezTo>
                    <a:pt x="75" y="356"/>
                    <a:pt x="75" y="356"/>
                    <a:pt x="75" y="356"/>
                  </a:cubicBezTo>
                  <a:cubicBezTo>
                    <a:pt x="73" y="356"/>
                    <a:pt x="73" y="356"/>
                    <a:pt x="73" y="356"/>
                  </a:cubicBezTo>
                  <a:cubicBezTo>
                    <a:pt x="72" y="354"/>
                    <a:pt x="72" y="354"/>
                    <a:pt x="72" y="354"/>
                  </a:cubicBezTo>
                  <a:cubicBezTo>
                    <a:pt x="72" y="352"/>
                    <a:pt x="72" y="352"/>
                    <a:pt x="72" y="352"/>
                  </a:cubicBezTo>
                  <a:cubicBezTo>
                    <a:pt x="71" y="351"/>
                    <a:pt x="71" y="351"/>
                    <a:pt x="71" y="351"/>
                  </a:cubicBezTo>
                  <a:cubicBezTo>
                    <a:pt x="70" y="352"/>
                    <a:pt x="70" y="352"/>
                    <a:pt x="70" y="352"/>
                  </a:cubicBezTo>
                  <a:cubicBezTo>
                    <a:pt x="66" y="353"/>
                    <a:pt x="66" y="353"/>
                    <a:pt x="66" y="353"/>
                  </a:cubicBezTo>
                  <a:cubicBezTo>
                    <a:pt x="63" y="356"/>
                    <a:pt x="63" y="356"/>
                    <a:pt x="63" y="356"/>
                  </a:cubicBezTo>
                  <a:cubicBezTo>
                    <a:pt x="60" y="356"/>
                    <a:pt x="60" y="356"/>
                    <a:pt x="60" y="356"/>
                  </a:cubicBezTo>
                  <a:cubicBezTo>
                    <a:pt x="58" y="359"/>
                    <a:pt x="58" y="359"/>
                    <a:pt x="58" y="359"/>
                  </a:cubicBezTo>
                  <a:cubicBezTo>
                    <a:pt x="56" y="358"/>
                    <a:pt x="56" y="358"/>
                    <a:pt x="56" y="358"/>
                  </a:cubicBezTo>
                  <a:cubicBezTo>
                    <a:pt x="56" y="356"/>
                    <a:pt x="56" y="356"/>
                    <a:pt x="56" y="356"/>
                  </a:cubicBezTo>
                  <a:cubicBezTo>
                    <a:pt x="56" y="354"/>
                    <a:pt x="56" y="354"/>
                    <a:pt x="56" y="354"/>
                  </a:cubicBezTo>
                  <a:cubicBezTo>
                    <a:pt x="56" y="352"/>
                    <a:pt x="56" y="352"/>
                    <a:pt x="56" y="352"/>
                  </a:cubicBezTo>
                  <a:cubicBezTo>
                    <a:pt x="52" y="351"/>
                    <a:pt x="52" y="351"/>
                    <a:pt x="52" y="351"/>
                  </a:cubicBezTo>
                  <a:cubicBezTo>
                    <a:pt x="49" y="351"/>
                    <a:pt x="49" y="351"/>
                    <a:pt x="49" y="351"/>
                  </a:cubicBezTo>
                  <a:cubicBezTo>
                    <a:pt x="49" y="352"/>
                    <a:pt x="49" y="352"/>
                    <a:pt x="49" y="352"/>
                  </a:cubicBezTo>
                  <a:cubicBezTo>
                    <a:pt x="49" y="355"/>
                    <a:pt x="49" y="355"/>
                    <a:pt x="49" y="355"/>
                  </a:cubicBezTo>
                  <a:cubicBezTo>
                    <a:pt x="52" y="356"/>
                    <a:pt x="52" y="356"/>
                    <a:pt x="52" y="356"/>
                  </a:cubicBezTo>
                  <a:cubicBezTo>
                    <a:pt x="52" y="359"/>
                    <a:pt x="52" y="359"/>
                    <a:pt x="52" y="359"/>
                  </a:cubicBezTo>
                  <a:cubicBezTo>
                    <a:pt x="51" y="360"/>
                    <a:pt x="51" y="360"/>
                    <a:pt x="51" y="360"/>
                  </a:cubicBezTo>
                  <a:cubicBezTo>
                    <a:pt x="48" y="360"/>
                    <a:pt x="48" y="360"/>
                    <a:pt x="48" y="360"/>
                  </a:cubicBezTo>
                  <a:cubicBezTo>
                    <a:pt x="48" y="359"/>
                    <a:pt x="48" y="359"/>
                    <a:pt x="48" y="359"/>
                  </a:cubicBezTo>
                  <a:cubicBezTo>
                    <a:pt x="48" y="357"/>
                    <a:pt x="48" y="356"/>
                    <a:pt x="47" y="356"/>
                  </a:cubicBezTo>
                  <a:cubicBezTo>
                    <a:pt x="47" y="356"/>
                    <a:pt x="46" y="355"/>
                    <a:pt x="46" y="355"/>
                  </a:cubicBezTo>
                  <a:cubicBezTo>
                    <a:pt x="45" y="353"/>
                    <a:pt x="44" y="352"/>
                    <a:pt x="43" y="351"/>
                  </a:cubicBezTo>
                  <a:cubicBezTo>
                    <a:pt x="43" y="351"/>
                    <a:pt x="42" y="349"/>
                    <a:pt x="43" y="348"/>
                  </a:cubicBezTo>
                  <a:cubicBezTo>
                    <a:pt x="43" y="347"/>
                    <a:pt x="45" y="345"/>
                    <a:pt x="45" y="345"/>
                  </a:cubicBezTo>
                  <a:cubicBezTo>
                    <a:pt x="46" y="344"/>
                    <a:pt x="47" y="341"/>
                    <a:pt x="47" y="340"/>
                  </a:cubicBezTo>
                  <a:cubicBezTo>
                    <a:pt x="47" y="340"/>
                    <a:pt x="46" y="338"/>
                    <a:pt x="45" y="337"/>
                  </a:cubicBezTo>
                  <a:cubicBezTo>
                    <a:pt x="45" y="337"/>
                    <a:pt x="44" y="334"/>
                    <a:pt x="43" y="334"/>
                  </a:cubicBezTo>
                  <a:cubicBezTo>
                    <a:pt x="43" y="333"/>
                    <a:pt x="43" y="331"/>
                    <a:pt x="42" y="331"/>
                  </a:cubicBezTo>
                  <a:cubicBezTo>
                    <a:pt x="41" y="330"/>
                    <a:pt x="39" y="331"/>
                    <a:pt x="38" y="331"/>
                  </a:cubicBezTo>
                  <a:cubicBezTo>
                    <a:pt x="37" y="331"/>
                    <a:pt x="35" y="331"/>
                    <a:pt x="34" y="331"/>
                  </a:cubicBezTo>
                  <a:cubicBezTo>
                    <a:pt x="34" y="331"/>
                    <a:pt x="32" y="331"/>
                    <a:pt x="31" y="331"/>
                  </a:cubicBezTo>
                  <a:cubicBezTo>
                    <a:pt x="31" y="331"/>
                    <a:pt x="31" y="330"/>
                    <a:pt x="31" y="329"/>
                  </a:cubicBezTo>
                  <a:cubicBezTo>
                    <a:pt x="30" y="329"/>
                    <a:pt x="29" y="328"/>
                    <a:pt x="29" y="327"/>
                  </a:cubicBezTo>
                  <a:cubicBezTo>
                    <a:pt x="28" y="327"/>
                    <a:pt x="27" y="326"/>
                    <a:pt x="27" y="326"/>
                  </a:cubicBezTo>
                  <a:cubicBezTo>
                    <a:pt x="27" y="325"/>
                    <a:pt x="26" y="323"/>
                    <a:pt x="26" y="322"/>
                  </a:cubicBezTo>
                  <a:cubicBezTo>
                    <a:pt x="26" y="321"/>
                    <a:pt x="27" y="319"/>
                    <a:pt x="27" y="319"/>
                  </a:cubicBezTo>
                  <a:cubicBezTo>
                    <a:pt x="27" y="319"/>
                    <a:pt x="29" y="318"/>
                    <a:pt x="29" y="318"/>
                  </a:cubicBezTo>
                  <a:cubicBezTo>
                    <a:pt x="30" y="318"/>
                    <a:pt x="31" y="316"/>
                    <a:pt x="32" y="316"/>
                  </a:cubicBezTo>
                  <a:cubicBezTo>
                    <a:pt x="33" y="315"/>
                    <a:pt x="34" y="315"/>
                    <a:pt x="35" y="315"/>
                  </a:cubicBezTo>
                  <a:cubicBezTo>
                    <a:pt x="35" y="314"/>
                    <a:pt x="37" y="313"/>
                    <a:pt x="37" y="312"/>
                  </a:cubicBezTo>
                  <a:cubicBezTo>
                    <a:pt x="37" y="312"/>
                    <a:pt x="37" y="310"/>
                    <a:pt x="36" y="310"/>
                  </a:cubicBezTo>
                  <a:cubicBezTo>
                    <a:pt x="35" y="310"/>
                    <a:pt x="34" y="310"/>
                    <a:pt x="33" y="309"/>
                  </a:cubicBezTo>
                  <a:cubicBezTo>
                    <a:pt x="32" y="309"/>
                    <a:pt x="29" y="309"/>
                    <a:pt x="29" y="308"/>
                  </a:cubicBezTo>
                  <a:cubicBezTo>
                    <a:pt x="28" y="308"/>
                    <a:pt x="27" y="306"/>
                    <a:pt x="27" y="306"/>
                  </a:cubicBezTo>
                  <a:cubicBezTo>
                    <a:pt x="27" y="305"/>
                    <a:pt x="27" y="303"/>
                    <a:pt x="27" y="302"/>
                  </a:cubicBezTo>
                  <a:cubicBezTo>
                    <a:pt x="26" y="301"/>
                    <a:pt x="24" y="300"/>
                    <a:pt x="24" y="300"/>
                  </a:cubicBezTo>
                  <a:cubicBezTo>
                    <a:pt x="24" y="299"/>
                    <a:pt x="23" y="297"/>
                    <a:pt x="23" y="296"/>
                  </a:cubicBezTo>
                  <a:cubicBezTo>
                    <a:pt x="22" y="295"/>
                    <a:pt x="21" y="293"/>
                    <a:pt x="20" y="293"/>
                  </a:cubicBezTo>
                  <a:cubicBezTo>
                    <a:pt x="19" y="292"/>
                    <a:pt x="18" y="293"/>
                    <a:pt x="18" y="293"/>
                  </a:cubicBezTo>
                  <a:cubicBezTo>
                    <a:pt x="16" y="293"/>
                    <a:pt x="15" y="293"/>
                    <a:pt x="14" y="292"/>
                  </a:cubicBezTo>
                  <a:cubicBezTo>
                    <a:pt x="13" y="292"/>
                    <a:pt x="13" y="290"/>
                    <a:pt x="13" y="289"/>
                  </a:cubicBezTo>
                  <a:cubicBezTo>
                    <a:pt x="12" y="288"/>
                    <a:pt x="12" y="286"/>
                    <a:pt x="11" y="285"/>
                  </a:cubicBezTo>
                  <a:cubicBezTo>
                    <a:pt x="11" y="284"/>
                    <a:pt x="9" y="281"/>
                    <a:pt x="8" y="281"/>
                  </a:cubicBezTo>
                  <a:cubicBezTo>
                    <a:pt x="8" y="280"/>
                    <a:pt x="7" y="278"/>
                    <a:pt x="7" y="278"/>
                  </a:cubicBezTo>
                  <a:cubicBezTo>
                    <a:pt x="8" y="277"/>
                    <a:pt x="9" y="277"/>
                    <a:pt x="11" y="277"/>
                  </a:cubicBezTo>
                  <a:cubicBezTo>
                    <a:pt x="11" y="277"/>
                    <a:pt x="13" y="277"/>
                    <a:pt x="14" y="276"/>
                  </a:cubicBezTo>
                  <a:cubicBezTo>
                    <a:pt x="15" y="276"/>
                    <a:pt x="15" y="274"/>
                    <a:pt x="15" y="274"/>
                  </a:cubicBezTo>
                  <a:cubicBezTo>
                    <a:pt x="15" y="273"/>
                    <a:pt x="15" y="271"/>
                    <a:pt x="15" y="270"/>
                  </a:cubicBezTo>
                  <a:cubicBezTo>
                    <a:pt x="15" y="270"/>
                    <a:pt x="16" y="269"/>
                    <a:pt x="16" y="269"/>
                  </a:cubicBezTo>
                  <a:cubicBezTo>
                    <a:pt x="17" y="269"/>
                    <a:pt x="18" y="270"/>
                    <a:pt x="18" y="270"/>
                  </a:cubicBezTo>
                  <a:cubicBezTo>
                    <a:pt x="19" y="271"/>
                    <a:pt x="20" y="272"/>
                    <a:pt x="21" y="271"/>
                  </a:cubicBezTo>
                  <a:cubicBezTo>
                    <a:pt x="22" y="271"/>
                    <a:pt x="21" y="269"/>
                    <a:pt x="21" y="269"/>
                  </a:cubicBezTo>
                  <a:cubicBezTo>
                    <a:pt x="20" y="267"/>
                    <a:pt x="19" y="266"/>
                    <a:pt x="19" y="265"/>
                  </a:cubicBezTo>
                  <a:cubicBezTo>
                    <a:pt x="19" y="264"/>
                    <a:pt x="19" y="262"/>
                    <a:pt x="19" y="261"/>
                  </a:cubicBezTo>
                  <a:cubicBezTo>
                    <a:pt x="18" y="260"/>
                    <a:pt x="19" y="258"/>
                    <a:pt x="18" y="257"/>
                  </a:cubicBezTo>
                  <a:cubicBezTo>
                    <a:pt x="18" y="256"/>
                    <a:pt x="17" y="256"/>
                    <a:pt x="16" y="256"/>
                  </a:cubicBezTo>
                  <a:cubicBezTo>
                    <a:pt x="16" y="256"/>
                    <a:pt x="15" y="255"/>
                    <a:pt x="15" y="255"/>
                  </a:cubicBezTo>
                  <a:cubicBezTo>
                    <a:pt x="15" y="254"/>
                    <a:pt x="15" y="253"/>
                    <a:pt x="15" y="252"/>
                  </a:cubicBezTo>
                  <a:cubicBezTo>
                    <a:pt x="15" y="252"/>
                    <a:pt x="15" y="251"/>
                    <a:pt x="15" y="250"/>
                  </a:cubicBezTo>
                  <a:cubicBezTo>
                    <a:pt x="15" y="250"/>
                    <a:pt x="15" y="248"/>
                    <a:pt x="14" y="248"/>
                  </a:cubicBezTo>
                  <a:cubicBezTo>
                    <a:pt x="13" y="247"/>
                    <a:pt x="11" y="247"/>
                    <a:pt x="9" y="247"/>
                  </a:cubicBezTo>
                  <a:cubicBezTo>
                    <a:pt x="8" y="247"/>
                    <a:pt x="7" y="247"/>
                    <a:pt x="6" y="248"/>
                  </a:cubicBezTo>
                  <a:cubicBezTo>
                    <a:pt x="5" y="248"/>
                    <a:pt x="3" y="248"/>
                    <a:pt x="2" y="248"/>
                  </a:cubicBezTo>
                  <a:cubicBezTo>
                    <a:pt x="2" y="248"/>
                    <a:pt x="1" y="247"/>
                    <a:pt x="1" y="247"/>
                  </a:cubicBezTo>
                  <a:cubicBezTo>
                    <a:pt x="1" y="245"/>
                    <a:pt x="1" y="244"/>
                    <a:pt x="1" y="243"/>
                  </a:cubicBezTo>
                  <a:cubicBezTo>
                    <a:pt x="1" y="241"/>
                    <a:pt x="2" y="240"/>
                    <a:pt x="1" y="239"/>
                  </a:cubicBezTo>
                  <a:cubicBezTo>
                    <a:pt x="1" y="237"/>
                    <a:pt x="0" y="236"/>
                    <a:pt x="0" y="236"/>
                  </a:cubicBezTo>
                  <a:cubicBezTo>
                    <a:pt x="0" y="235"/>
                    <a:pt x="1" y="235"/>
                    <a:pt x="1" y="235"/>
                  </a:cubicBezTo>
                  <a:cubicBezTo>
                    <a:pt x="2" y="234"/>
                    <a:pt x="3" y="233"/>
                    <a:pt x="4" y="233"/>
                  </a:cubicBezTo>
                  <a:cubicBezTo>
                    <a:pt x="4" y="233"/>
                    <a:pt x="5" y="234"/>
                    <a:pt x="6" y="235"/>
                  </a:cubicBezTo>
                  <a:cubicBezTo>
                    <a:pt x="7" y="235"/>
                    <a:pt x="7" y="237"/>
                    <a:pt x="8" y="238"/>
                  </a:cubicBezTo>
                  <a:cubicBezTo>
                    <a:pt x="8" y="238"/>
                    <a:pt x="8" y="239"/>
                    <a:pt x="9" y="239"/>
                  </a:cubicBezTo>
                  <a:cubicBezTo>
                    <a:pt x="9" y="239"/>
                    <a:pt x="11" y="239"/>
                    <a:pt x="11" y="238"/>
                  </a:cubicBezTo>
                  <a:cubicBezTo>
                    <a:pt x="12" y="237"/>
                    <a:pt x="12" y="236"/>
                    <a:pt x="12" y="235"/>
                  </a:cubicBezTo>
                  <a:cubicBezTo>
                    <a:pt x="12" y="235"/>
                    <a:pt x="13" y="233"/>
                    <a:pt x="13" y="232"/>
                  </a:cubicBezTo>
                  <a:cubicBezTo>
                    <a:pt x="13" y="232"/>
                    <a:pt x="15" y="230"/>
                    <a:pt x="15" y="230"/>
                  </a:cubicBezTo>
                  <a:cubicBezTo>
                    <a:pt x="16" y="230"/>
                    <a:pt x="18" y="229"/>
                    <a:pt x="19" y="229"/>
                  </a:cubicBezTo>
                  <a:cubicBezTo>
                    <a:pt x="20" y="228"/>
                    <a:pt x="22" y="228"/>
                    <a:pt x="23" y="227"/>
                  </a:cubicBezTo>
                  <a:cubicBezTo>
                    <a:pt x="23" y="226"/>
                    <a:pt x="24" y="225"/>
                    <a:pt x="24" y="225"/>
                  </a:cubicBezTo>
                  <a:cubicBezTo>
                    <a:pt x="26" y="224"/>
                    <a:pt x="28" y="223"/>
                    <a:pt x="29" y="222"/>
                  </a:cubicBezTo>
                  <a:cubicBezTo>
                    <a:pt x="30" y="221"/>
                    <a:pt x="31" y="219"/>
                    <a:pt x="31" y="218"/>
                  </a:cubicBezTo>
                  <a:cubicBezTo>
                    <a:pt x="31" y="217"/>
                    <a:pt x="31" y="215"/>
                    <a:pt x="31" y="215"/>
                  </a:cubicBezTo>
                  <a:cubicBezTo>
                    <a:pt x="30" y="214"/>
                    <a:pt x="29" y="215"/>
                    <a:pt x="29" y="215"/>
                  </a:cubicBezTo>
                  <a:cubicBezTo>
                    <a:pt x="28" y="215"/>
                    <a:pt x="27" y="215"/>
                    <a:pt x="26" y="216"/>
                  </a:cubicBezTo>
                  <a:cubicBezTo>
                    <a:pt x="25" y="216"/>
                    <a:pt x="23" y="217"/>
                    <a:pt x="23" y="217"/>
                  </a:cubicBezTo>
                  <a:cubicBezTo>
                    <a:pt x="23" y="216"/>
                    <a:pt x="23" y="215"/>
                    <a:pt x="23" y="215"/>
                  </a:cubicBezTo>
                  <a:cubicBezTo>
                    <a:pt x="23" y="214"/>
                    <a:pt x="23" y="211"/>
                    <a:pt x="23" y="210"/>
                  </a:cubicBezTo>
                  <a:cubicBezTo>
                    <a:pt x="23" y="209"/>
                    <a:pt x="22" y="207"/>
                    <a:pt x="22" y="206"/>
                  </a:cubicBezTo>
                  <a:cubicBezTo>
                    <a:pt x="22" y="205"/>
                    <a:pt x="23" y="203"/>
                    <a:pt x="23" y="202"/>
                  </a:cubicBezTo>
                  <a:cubicBezTo>
                    <a:pt x="24" y="201"/>
                    <a:pt x="25" y="200"/>
                    <a:pt x="26" y="199"/>
                  </a:cubicBezTo>
                  <a:cubicBezTo>
                    <a:pt x="27" y="199"/>
                    <a:pt x="29" y="198"/>
                    <a:pt x="29" y="198"/>
                  </a:cubicBezTo>
                  <a:cubicBezTo>
                    <a:pt x="30" y="196"/>
                    <a:pt x="32" y="194"/>
                    <a:pt x="33" y="193"/>
                  </a:cubicBezTo>
                  <a:cubicBezTo>
                    <a:pt x="33" y="192"/>
                    <a:pt x="34" y="190"/>
                    <a:pt x="35" y="190"/>
                  </a:cubicBezTo>
                  <a:cubicBezTo>
                    <a:pt x="36" y="188"/>
                    <a:pt x="38" y="187"/>
                    <a:pt x="39" y="185"/>
                  </a:cubicBezTo>
                  <a:cubicBezTo>
                    <a:pt x="40" y="185"/>
                    <a:pt x="40" y="184"/>
                    <a:pt x="41" y="183"/>
                  </a:cubicBezTo>
                  <a:cubicBezTo>
                    <a:pt x="41" y="183"/>
                    <a:pt x="40" y="181"/>
                    <a:pt x="40" y="181"/>
                  </a:cubicBezTo>
                  <a:cubicBezTo>
                    <a:pt x="40" y="180"/>
                    <a:pt x="39" y="179"/>
                    <a:pt x="38" y="177"/>
                  </a:cubicBezTo>
                  <a:cubicBezTo>
                    <a:pt x="38" y="176"/>
                    <a:pt x="39" y="173"/>
                    <a:pt x="39" y="172"/>
                  </a:cubicBezTo>
                  <a:cubicBezTo>
                    <a:pt x="39" y="170"/>
                    <a:pt x="38" y="166"/>
                    <a:pt x="39" y="164"/>
                  </a:cubicBezTo>
                  <a:cubicBezTo>
                    <a:pt x="39" y="163"/>
                    <a:pt x="40" y="160"/>
                    <a:pt x="40" y="159"/>
                  </a:cubicBezTo>
                  <a:cubicBezTo>
                    <a:pt x="40" y="158"/>
                    <a:pt x="39" y="157"/>
                    <a:pt x="38" y="156"/>
                  </a:cubicBezTo>
                  <a:cubicBezTo>
                    <a:pt x="38" y="155"/>
                    <a:pt x="35" y="153"/>
                    <a:pt x="34" y="152"/>
                  </a:cubicBezTo>
                  <a:cubicBezTo>
                    <a:pt x="33" y="151"/>
                    <a:pt x="32" y="149"/>
                    <a:pt x="31" y="149"/>
                  </a:cubicBezTo>
                  <a:cubicBezTo>
                    <a:pt x="30" y="147"/>
                    <a:pt x="29" y="145"/>
                    <a:pt x="28" y="143"/>
                  </a:cubicBezTo>
                  <a:cubicBezTo>
                    <a:pt x="27" y="143"/>
                    <a:pt x="27" y="142"/>
                    <a:pt x="28" y="141"/>
                  </a:cubicBezTo>
                  <a:cubicBezTo>
                    <a:pt x="28" y="140"/>
                    <a:pt x="29" y="139"/>
                    <a:pt x="29" y="138"/>
                  </a:cubicBezTo>
                  <a:cubicBezTo>
                    <a:pt x="29" y="137"/>
                    <a:pt x="30" y="135"/>
                    <a:pt x="29" y="135"/>
                  </a:cubicBezTo>
                  <a:cubicBezTo>
                    <a:pt x="29" y="134"/>
                    <a:pt x="26" y="134"/>
                    <a:pt x="26" y="133"/>
                  </a:cubicBezTo>
                  <a:cubicBezTo>
                    <a:pt x="25" y="132"/>
                    <a:pt x="23" y="131"/>
                    <a:pt x="23" y="131"/>
                  </a:cubicBezTo>
                  <a:cubicBezTo>
                    <a:pt x="23" y="130"/>
                    <a:pt x="23" y="128"/>
                    <a:pt x="23" y="127"/>
                  </a:cubicBezTo>
                  <a:cubicBezTo>
                    <a:pt x="23" y="127"/>
                    <a:pt x="24" y="126"/>
                    <a:pt x="24" y="126"/>
                  </a:cubicBezTo>
                  <a:cubicBezTo>
                    <a:pt x="24" y="125"/>
                    <a:pt x="24" y="124"/>
                    <a:pt x="24" y="124"/>
                  </a:cubicBezTo>
                  <a:cubicBezTo>
                    <a:pt x="24" y="123"/>
                    <a:pt x="23" y="121"/>
                    <a:pt x="22" y="121"/>
                  </a:cubicBezTo>
                  <a:cubicBezTo>
                    <a:pt x="21" y="121"/>
                    <a:pt x="20" y="120"/>
                    <a:pt x="19" y="120"/>
                  </a:cubicBezTo>
                  <a:cubicBezTo>
                    <a:pt x="18" y="120"/>
                    <a:pt x="17" y="120"/>
                    <a:pt x="16" y="120"/>
                  </a:cubicBezTo>
                  <a:cubicBezTo>
                    <a:pt x="16" y="119"/>
                    <a:pt x="16" y="117"/>
                    <a:pt x="16" y="117"/>
                  </a:cubicBezTo>
                  <a:cubicBezTo>
                    <a:pt x="16" y="116"/>
                    <a:pt x="18" y="116"/>
                    <a:pt x="19" y="115"/>
                  </a:cubicBezTo>
                  <a:cubicBezTo>
                    <a:pt x="19" y="114"/>
                    <a:pt x="19" y="113"/>
                    <a:pt x="19" y="113"/>
                  </a:cubicBezTo>
                  <a:cubicBezTo>
                    <a:pt x="19" y="112"/>
                    <a:pt x="18" y="110"/>
                    <a:pt x="18" y="109"/>
                  </a:cubicBezTo>
                  <a:cubicBezTo>
                    <a:pt x="17" y="109"/>
                    <a:pt x="15" y="108"/>
                    <a:pt x="15" y="106"/>
                  </a:cubicBezTo>
                  <a:cubicBezTo>
                    <a:pt x="15" y="106"/>
                    <a:pt x="15" y="104"/>
                    <a:pt x="15" y="104"/>
                  </a:cubicBezTo>
                  <a:cubicBezTo>
                    <a:pt x="15" y="104"/>
                    <a:pt x="16" y="104"/>
                    <a:pt x="16" y="104"/>
                  </a:cubicBezTo>
                  <a:cubicBezTo>
                    <a:pt x="17" y="104"/>
                    <a:pt x="19" y="104"/>
                    <a:pt x="20" y="104"/>
                  </a:cubicBezTo>
                  <a:cubicBezTo>
                    <a:pt x="22" y="104"/>
                    <a:pt x="24" y="104"/>
                    <a:pt x="26" y="103"/>
                  </a:cubicBezTo>
                  <a:cubicBezTo>
                    <a:pt x="26" y="102"/>
                    <a:pt x="27" y="101"/>
                    <a:pt x="27" y="101"/>
                  </a:cubicBezTo>
                  <a:cubicBezTo>
                    <a:pt x="28" y="101"/>
                    <a:pt x="30" y="101"/>
                    <a:pt x="31" y="102"/>
                  </a:cubicBezTo>
                  <a:cubicBezTo>
                    <a:pt x="32" y="102"/>
                    <a:pt x="34" y="104"/>
                    <a:pt x="35" y="104"/>
                  </a:cubicBezTo>
                  <a:cubicBezTo>
                    <a:pt x="35" y="104"/>
                    <a:pt x="37" y="104"/>
                    <a:pt x="37" y="103"/>
                  </a:cubicBezTo>
                  <a:cubicBezTo>
                    <a:pt x="37" y="102"/>
                    <a:pt x="37" y="101"/>
                    <a:pt x="37" y="100"/>
                  </a:cubicBezTo>
                  <a:cubicBezTo>
                    <a:pt x="36" y="99"/>
                    <a:pt x="34" y="98"/>
                    <a:pt x="34" y="97"/>
                  </a:cubicBezTo>
                  <a:cubicBezTo>
                    <a:pt x="34" y="97"/>
                    <a:pt x="33" y="95"/>
                    <a:pt x="34" y="95"/>
                  </a:cubicBezTo>
                  <a:cubicBezTo>
                    <a:pt x="34" y="94"/>
                    <a:pt x="37" y="95"/>
                    <a:pt x="38" y="95"/>
                  </a:cubicBezTo>
                  <a:cubicBezTo>
                    <a:pt x="39" y="95"/>
                    <a:pt x="41" y="95"/>
                    <a:pt x="42" y="95"/>
                  </a:cubicBezTo>
                  <a:cubicBezTo>
                    <a:pt x="42" y="95"/>
                    <a:pt x="43" y="95"/>
                    <a:pt x="43" y="96"/>
                  </a:cubicBezTo>
                  <a:cubicBezTo>
                    <a:pt x="44" y="97"/>
                    <a:pt x="44" y="98"/>
                    <a:pt x="45" y="99"/>
                  </a:cubicBezTo>
                  <a:cubicBezTo>
                    <a:pt x="46" y="99"/>
                    <a:pt x="48" y="99"/>
                    <a:pt x="48" y="100"/>
                  </a:cubicBezTo>
                  <a:cubicBezTo>
                    <a:pt x="49" y="100"/>
                    <a:pt x="51" y="99"/>
                    <a:pt x="51" y="99"/>
                  </a:cubicBezTo>
                  <a:cubicBezTo>
                    <a:pt x="52" y="99"/>
                    <a:pt x="53" y="100"/>
                    <a:pt x="53" y="101"/>
                  </a:cubicBezTo>
                  <a:cubicBezTo>
                    <a:pt x="55" y="101"/>
                    <a:pt x="55" y="103"/>
                    <a:pt x="56" y="104"/>
                  </a:cubicBezTo>
                  <a:cubicBezTo>
                    <a:pt x="57" y="104"/>
                    <a:pt x="59" y="105"/>
                    <a:pt x="60" y="106"/>
                  </a:cubicBezTo>
                  <a:cubicBezTo>
                    <a:pt x="60" y="106"/>
                    <a:pt x="62" y="107"/>
                    <a:pt x="63" y="107"/>
                  </a:cubicBezTo>
                  <a:cubicBezTo>
                    <a:pt x="63" y="108"/>
                    <a:pt x="64" y="108"/>
                    <a:pt x="64" y="107"/>
                  </a:cubicBezTo>
                  <a:cubicBezTo>
                    <a:pt x="64" y="107"/>
                    <a:pt x="64" y="106"/>
                    <a:pt x="64" y="105"/>
                  </a:cubicBezTo>
                  <a:cubicBezTo>
                    <a:pt x="64" y="105"/>
                    <a:pt x="63" y="104"/>
                    <a:pt x="62" y="103"/>
                  </a:cubicBezTo>
                  <a:cubicBezTo>
                    <a:pt x="62" y="102"/>
                    <a:pt x="63" y="101"/>
                    <a:pt x="63" y="101"/>
                  </a:cubicBezTo>
                  <a:cubicBezTo>
                    <a:pt x="64" y="100"/>
                    <a:pt x="66" y="101"/>
                    <a:pt x="67" y="101"/>
                  </a:cubicBezTo>
                  <a:cubicBezTo>
                    <a:pt x="68" y="101"/>
                    <a:pt x="69" y="102"/>
                    <a:pt x="70" y="102"/>
                  </a:cubicBezTo>
                  <a:cubicBezTo>
                    <a:pt x="70" y="102"/>
                    <a:pt x="72" y="103"/>
                    <a:pt x="73" y="103"/>
                  </a:cubicBezTo>
                  <a:cubicBezTo>
                    <a:pt x="74" y="102"/>
                    <a:pt x="74" y="102"/>
                    <a:pt x="75" y="102"/>
                  </a:cubicBezTo>
                  <a:cubicBezTo>
                    <a:pt x="75" y="101"/>
                    <a:pt x="77" y="99"/>
                    <a:pt x="78" y="99"/>
                  </a:cubicBezTo>
                  <a:cubicBezTo>
                    <a:pt x="78" y="99"/>
                    <a:pt x="81" y="98"/>
                    <a:pt x="81" y="98"/>
                  </a:cubicBezTo>
                  <a:cubicBezTo>
                    <a:pt x="83" y="97"/>
                    <a:pt x="87" y="95"/>
                    <a:pt x="89" y="95"/>
                  </a:cubicBezTo>
                  <a:cubicBezTo>
                    <a:pt x="90" y="94"/>
                    <a:pt x="93" y="94"/>
                    <a:pt x="94" y="94"/>
                  </a:cubicBezTo>
                  <a:cubicBezTo>
                    <a:pt x="95" y="94"/>
                    <a:pt x="97" y="95"/>
                    <a:pt x="98" y="96"/>
                  </a:cubicBezTo>
                  <a:cubicBezTo>
                    <a:pt x="99" y="96"/>
                    <a:pt x="101" y="95"/>
                    <a:pt x="102" y="95"/>
                  </a:cubicBezTo>
                  <a:cubicBezTo>
                    <a:pt x="102" y="95"/>
                    <a:pt x="104" y="92"/>
                    <a:pt x="105" y="91"/>
                  </a:cubicBezTo>
                  <a:cubicBezTo>
                    <a:pt x="106" y="90"/>
                    <a:pt x="107" y="88"/>
                    <a:pt x="107" y="87"/>
                  </a:cubicBezTo>
                  <a:cubicBezTo>
                    <a:pt x="107" y="86"/>
                    <a:pt x="108" y="85"/>
                    <a:pt x="108" y="84"/>
                  </a:cubicBezTo>
                  <a:cubicBezTo>
                    <a:pt x="108" y="84"/>
                    <a:pt x="107" y="82"/>
                    <a:pt x="106" y="81"/>
                  </a:cubicBezTo>
                  <a:cubicBezTo>
                    <a:pt x="105" y="80"/>
                    <a:pt x="103" y="78"/>
                    <a:pt x="102" y="76"/>
                  </a:cubicBezTo>
                  <a:cubicBezTo>
                    <a:pt x="101" y="76"/>
                    <a:pt x="100" y="75"/>
                    <a:pt x="99" y="75"/>
                  </a:cubicBezTo>
                  <a:cubicBezTo>
                    <a:pt x="98" y="74"/>
                    <a:pt x="96" y="75"/>
                    <a:pt x="95" y="74"/>
                  </a:cubicBezTo>
                  <a:cubicBezTo>
                    <a:pt x="94" y="74"/>
                    <a:pt x="94" y="72"/>
                    <a:pt x="94" y="71"/>
                  </a:cubicBezTo>
                  <a:cubicBezTo>
                    <a:pt x="94" y="71"/>
                    <a:pt x="94" y="69"/>
                    <a:pt x="95" y="68"/>
                  </a:cubicBezTo>
                  <a:cubicBezTo>
                    <a:pt x="95" y="68"/>
                    <a:pt x="97" y="68"/>
                    <a:pt x="97" y="67"/>
                  </a:cubicBezTo>
                  <a:cubicBezTo>
                    <a:pt x="98" y="67"/>
                    <a:pt x="100" y="67"/>
                    <a:pt x="100" y="67"/>
                  </a:cubicBezTo>
                  <a:cubicBezTo>
                    <a:pt x="101" y="67"/>
                    <a:pt x="101" y="65"/>
                    <a:pt x="101" y="65"/>
                  </a:cubicBezTo>
                  <a:cubicBezTo>
                    <a:pt x="102" y="64"/>
                    <a:pt x="103" y="63"/>
                    <a:pt x="103" y="63"/>
                  </a:cubicBezTo>
                  <a:cubicBezTo>
                    <a:pt x="103" y="63"/>
                    <a:pt x="104" y="61"/>
                    <a:pt x="104" y="60"/>
                  </a:cubicBezTo>
                  <a:cubicBezTo>
                    <a:pt x="105" y="60"/>
                    <a:pt x="107" y="60"/>
                    <a:pt x="108" y="60"/>
                  </a:cubicBezTo>
                  <a:cubicBezTo>
                    <a:pt x="109" y="60"/>
                    <a:pt x="111" y="61"/>
                    <a:pt x="112" y="60"/>
                  </a:cubicBezTo>
                  <a:cubicBezTo>
                    <a:pt x="113" y="60"/>
                    <a:pt x="114" y="60"/>
                    <a:pt x="114" y="59"/>
                  </a:cubicBezTo>
                  <a:cubicBezTo>
                    <a:pt x="115" y="59"/>
                    <a:pt x="115" y="57"/>
                    <a:pt x="116" y="56"/>
                  </a:cubicBezTo>
                  <a:cubicBezTo>
                    <a:pt x="116" y="56"/>
                    <a:pt x="117" y="54"/>
                    <a:pt x="117" y="53"/>
                  </a:cubicBezTo>
                  <a:cubicBezTo>
                    <a:pt x="118" y="52"/>
                    <a:pt x="118" y="50"/>
                    <a:pt x="119" y="49"/>
                  </a:cubicBezTo>
                  <a:cubicBezTo>
                    <a:pt x="120" y="49"/>
                    <a:pt x="122" y="49"/>
                    <a:pt x="123" y="49"/>
                  </a:cubicBezTo>
                  <a:cubicBezTo>
                    <a:pt x="124" y="49"/>
                    <a:pt x="125" y="48"/>
                    <a:pt x="126" y="47"/>
                  </a:cubicBezTo>
                  <a:cubicBezTo>
                    <a:pt x="126" y="46"/>
                    <a:pt x="126" y="45"/>
                    <a:pt x="127" y="44"/>
                  </a:cubicBezTo>
                  <a:cubicBezTo>
                    <a:pt x="127" y="44"/>
                    <a:pt x="129" y="44"/>
                    <a:pt x="129" y="43"/>
                  </a:cubicBezTo>
                  <a:cubicBezTo>
                    <a:pt x="130" y="43"/>
                    <a:pt x="133" y="44"/>
                    <a:pt x="133" y="43"/>
                  </a:cubicBezTo>
                  <a:cubicBezTo>
                    <a:pt x="134" y="43"/>
                    <a:pt x="135" y="42"/>
                    <a:pt x="135" y="42"/>
                  </a:cubicBezTo>
                  <a:cubicBezTo>
                    <a:pt x="138" y="42"/>
                    <a:pt x="138" y="42"/>
                    <a:pt x="138" y="42"/>
                  </a:cubicBezTo>
                  <a:cubicBezTo>
                    <a:pt x="141" y="41"/>
                    <a:pt x="141" y="41"/>
                    <a:pt x="141" y="41"/>
                  </a:cubicBezTo>
                  <a:cubicBezTo>
                    <a:pt x="143" y="39"/>
                    <a:pt x="143" y="39"/>
                    <a:pt x="143" y="39"/>
                  </a:cubicBezTo>
                  <a:cubicBezTo>
                    <a:pt x="145" y="38"/>
                    <a:pt x="145" y="38"/>
                    <a:pt x="145" y="38"/>
                  </a:cubicBezTo>
                  <a:cubicBezTo>
                    <a:pt x="147" y="38"/>
                    <a:pt x="147" y="38"/>
                    <a:pt x="147" y="38"/>
                  </a:cubicBezTo>
                  <a:cubicBezTo>
                    <a:pt x="151" y="39"/>
                    <a:pt x="151" y="39"/>
                    <a:pt x="151" y="39"/>
                  </a:cubicBezTo>
                  <a:cubicBezTo>
                    <a:pt x="154" y="41"/>
                    <a:pt x="154" y="41"/>
                    <a:pt x="154" y="41"/>
                  </a:cubicBezTo>
                  <a:cubicBezTo>
                    <a:pt x="157" y="41"/>
                    <a:pt x="157" y="41"/>
                    <a:pt x="157" y="41"/>
                  </a:cubicBezTo>
                  <a:cubicBezTo>
                    <a:pt x="159" y="40"/>
                    <a:pt x="159" y="40"/>
                    <a:pt x="159" y="40"/>
                  </a:cubicBezTo>
                  <a:cubicBezTo>
                    <a:pt x="160" y="38"/>
                    <a:pt x="160" y="38"/>
                    <a:pt x="160" y="38"/>
                  </a:cubicBezTo>
                  <a:cubicBezTo>
                    <a:pt x="162" y="37"/>
                    <a:pt x="162" y="37"/>
                    <a:pt x="162" y="37"/>
                  </a:cubicBezTo>
                  <a:cubicBezTo>
                    <a:pt x="166" y="36"/>
                    <a:pt x="166" y="36"/>
                    <a:pt x="166" y="36"/>
                  </a:cubicBezTo>
                  <a:cubicBezTo>
                    <a:pt x="170" y="34"/>
                    <a:pt x="170" y="34"/>
                    <a:pt x="170" y="34"/>
                  </a:cubicBezTo>
                  <a:cubicBezTo>
                    <a:pt x="173" y="31"/>
                    <a:pt x="173" y="31"/>
                    <a:pt x="173" y="31"/>
                  </a:cubicBezTo>
                  <a:cubicBezTo>
                    <a:pt x="176" y="29"/>
                    <a:pt x="176" y="29"/>
                    <a:pt x="176" y="29"/>
                  </a:cubicBezTo>
                  <a:cubicBezTo>
                    <a:pt x="180" y="27"/>
                    <a:pt x="180" y="27"/>
                    <a:pt x="180" y="27"/>
                  </a:cubicBezTo>
                  <a:cubicBezTo>
                    <a:pt x="182" y="25"/>
                    <a:pt x="182" y="25"/>
                    <a:pt x="182" y="25"/>
                  </a:cubicBezTo>
                  <a:cubicBezTo>
                    <a:pt x="186" y="24"/>
                    <a:pt x="186" y="24"/>
                    <a:pt x="186" y="24"/>
                  </a:cubicBezTo>
                  <a:cubicBezTo>
                    <a:pt x="189" y="23"/>
                    <a:pt x="189" y="23"/>
                    <a:pt x="189" y="23"/>
                  </a:cubicBezTo>
                  <a:cubicBezTo>
                    <a:pt x="191" y="23"/>
                    <a:pt x="191" y="23"/>
                    <a:pt x="191" y="23"/>
                  </a:cubicBezTo>
                  <a:cubicBezTo>
                    <a:pt x="191" y="20"/>
                    <a:pt x="191" y="20"/>
                    <a:pt x="191" y="20"/>
                  </a:cubicBezTo>
                  <a:cubicBezTo>
                    <a:pt x="193" y="16"/>
                    <a:pt x="193" y="16"/>
                    <a:pt x="193" y="16"/>
                  </a:cubicBezTo>
                  <a:cubicBezTo>
                    <a:pt x="193" y="14"/>
                    <a:pt x="193" y="14"/>
                    <a:pt x="193" y="14"/>
                  </a:cubicBezTo>
                  <a:cubicBezTo>
                    <a:pt x="192" y="13"/>
                    <a:pt x="192" y="13"/>
                    <a:pt x="192" y="13"/>
                  </a:cubicBezTo>
                  <a:cubicBezTo>
                    <a:pt x="189" y="12"/>
                    <a:pt x="189" y="12"/>
                    <a:pt x="189" y="12"/>
                  </a:cubicBezTo>
                  <a:cubicBezTo>
                    <a:pt x="189" y="11"/>
                    <a:pt x="189" y="11"/>
                    <a:pt x="189" y="11"/>
                  </a:cubicBezTo>
                  <a:cubicBezTo>
                    <a:pt x="189" y="9"/>
                    <a:pt x="189" y="9"/>
                    <a:pt x="189" y="9"/>
                  </a:cubicBezTo>
                  <a:cubicBezTo>
                    <a:pt x="192" y="8"/>
                    <a:pt x="192" y="8"/>
                    <a:pt x="192" y="8"/>
                  </a:cubicBezTo>
                  <a:cubicBezTo>
                    <a:pt x="193" y="6"/>
                    <a:pt x="193" y="6"/>
                    <a:pt x="193" y="6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7" y="8"/>
                    <a:pt x="197" y="8"/>
                    <a:pt x="197" y="8"/>
                  </a:cubicBezTo>
                  <a:cubicBezTo>
                    <a:pt x="202" y="9"/>
                    <a:pt x="202" y="9"/>
                    <a:pt x="202" y="9"/>
                  </a:cubicBezTo>
                  <a:cubicBezTo>
                    <a:pt x="203" y="14"/>
                    <a:pt x="203" y="14"/>
                    <a:pt x="203" y="14"/>
                  </a:cubicBezTo>
                  <a:cubicBezTo>
                    <a:pt x="203" y="16"/>
                    <a:pt x="203" y="16"/>
                    <a:pt x="203" y="16"/>
                  </a:cubicBezTo>
                  <a:cubicBezTo>
                    <a:pt x="203" y="18"/>
                    <a:pt x="203" y="18"/>
                    <a:pt x="203" y="18"/>
                  </a:cubicBezTo>
                  <a:cubicBezTo>
                    <a:pt x="206" y="20"/>
                    <a:pt x="206" y="20"/>
                    <a:pt x="206" y="20"/>
                  </a:cubicBezTo>
                  <a:cubicBezTo>
                    <a:pt x="210" y="22"/>
                    <a:pt x="210" y="22"/>
                    <a:pt x="210" y="22"/>
                  </a:cubicBezTo>
                  <a:cubicBezTo>
                    <a:pt x="212" y="24"/>
                    <a:pt x="212" y="24"/>
                    <a:pt x="212" y="24"/>
                  </a:cubicBezTo>
                  <a:cubicBezTo>
                    <a:pt x="214" y="25"/>
                    <a:pt x="214" y="25"/>
                    <a:pt x="214" y="25"/>
                  </a:cubicBezTo>
                  <a:cubicBezTo>
                    <a:pt x="215" y="25"/>
                    <a:pt x="215" y="25"/>
                    <a:pt x="215" y="25"/>
                  </a:cubicBezTo>
                  <a:cubicBezTo>
                    <a:pt x="218" y="24"/>
                    <a:pt x="218" y="24"/>
                    <a:pt x="218" y="24"/>
                  </a:cubicBezTo>
                  <a:cubicBezTo>
                    <a:pt x="219" y="23"/>
                    <a:pt x="219" y="23"/>
                    <a:pt x="219" y="23"/>
                  </a:cubicBezTo>
                  <a:cubicBezTo>
                    <a:pt x="222" y="22"/>
                    <a:pt x="222" y="22"/>
                    <a:pt x="222" y="22"/>
                  </a:cubicBezTo>
                  <a:cubicBezTo>
                    <a:pt x="224" y="23"/>
                    <a:pt x="224" y="23"/>
                    <a:pt x="224" y="23"/>
                  </a:cubicBezTo>
                  <a:cubicBezTo>
                    <a:pt x="225" y="26"/>
                    <a:pt x="225" y="26"/>
                    <a:pt x="225" y="26"/>
                  </a:cubicBezTo>
                  <a:cubicBezTo>
                    <a:pt x="226" y="30"/>
                    <a:pt x="226" y="30"/>
                    <a:pt x="226" y="30"/>
                  </a:cubicBezTo>
                  <a:cubicBezTo>
                    <a:pt x="229" y="31"/>
                    <a:pt x="229" y="31"/>
                    <a:pt x="229" y="31"/>
                  </a:cubicBezTo>
                  <a:cubicBezTo>
                    <a:pt x="230" y="34"/>
                    <a:pt x="230" y="34"/>
                    <a:pt x="230" y="34"/>
                  </a:cubicBezTo>
                  <a:cubicBezTo>
                    <a:pt x="229" y="35"/>
                    <a:pt x="229" y="35"/>
                    <a:pt x="229" y="35"/>
                  </a:cubicBezTo>
                  <a:cubicBezTo>
                    <a:pt x="228" y="35"/>
                    <a:pt x="228" y="35"/>
                    <a:pt x="228" y="35"/>
                  </a:cubicBezTo>
                  <a:cubicBezTo>
                    <a:pt x="226" y="37"/>
                    <a:pt x="226" y="37"/>
                    <a:pt x="226" y="37"/>
                  </a:cubicBezTo>
                  <a:cubicBezTo>
                    <a:pt x="226" y="39"/>
                    <a:pt x="226" y="39"/>
                    <a:pt x="226" y="39"/>
                  </a:cubicBezTo>
                  <a:cubicBezTo>
                    <a:pt x="226" y="41"/>
                    <a:pt x="226" y="41"/>
                    <a:pt x="226" y="41"/>
                  </a:cubicBezTo>
                  <a:cubicBezTo>
                    <a:pt x="226" y="43"/>
                    <a:pt x="226" y="43"/>
                    <a:pt x="226" y="43"/>
                  </a:cubicBezTo>
                  <a:cubicBezTo>
                    <a:pt x="225" y="44"/>
                    <a:pt x="225" y="44"/>
                    <a:pt x="225" y="44"/>
                  </a:cubicBezTo>
                  <a:cubicBezTo>
                    <a:pt x="224" y="45"/>
                    <a:pt x="224" y="45"/>
                    <a:pt x="224" y="45"/>
                  </a:cubicBezTo>
                  <a:cubicBezTo>
                    <a:pt x="225" y="48"/>
                    <a:pt x="225" y="48"/>
                    <a:pt x="225" y="48"/>
                  </a:cubicBezTo>
                  <a:cubicBezTo>
                    <a:pt x="224" y="49"/>
                    <a:pt x="224" y="49"/>
                    <a:pt x="224" y="49"/>
                  </a:cubicBezTo>
                  <a:cubicBezTo>
                    <a:pt x="222" y="50"/>
                    <a:pt x="222" y="50"/>
                    <a:pt x="222" y="50"/>
                  </a:cubicBezTo>
                  <a:cubicBezTo>
                    <a:pt x="220" y="52"/>
                    <a:pt x="220" y="52"/>
                    <a:pt x="220" y="52"/>
                  </a:cubicBezTo>
                  <a:cubicBezTo>
                    <a:pt x="221" y="54"/>
                    <a:pt x="221" y="54"/>
                    <a:pt x="221" y="54"/>
                  </a:cubicBezTo>
                  <a:cubicBezTo>
                    <a:pt x="222" y="56"/>
                    <a:pt x="222" y="56"/>
                    <a:pt x="222" y="56"/>
                  </a:cubicBezTo>
                  <a:cubicBezTo>
                    <a:pt x="224" y="57"/>
                    <a:pt x="224" y="57"/>
                    <a:pt x="224" y="57"/>
                  </a:cubicBezTo>
                  <a:cubicBezTo>
                    <a:pt x="225" y="59"/>
                    <a:pt x="225" y="59"/>
                    <a:pt x="225" y="59"/>
                  </a:cubicBezTo>
                  <a:cubicBezTo>
                    <a:pt x="229" y="59"/>
                    <a:pt x="229" y="59"/>
                    <a:pt x="229" y="59"/>
                  </a:cubicBezTo>
                  <a:cubicBezTo>
                    <a:pt x="231" y="58"/>
                    <a:pt x="231" y="58"/>
                    <a:pt x="231" y="58"/>
                  </a:cubicBezTo>
                  <a:cubicBezTo>
                    <a:pt x="233" y="57"/>
                    <a:pt x="233" y="57"/>
                    <a:pt x="233" y="57"/>
                  </a:cubicBezTo>
                  <a:cubicBezTo>
                    <a:pt x="235" y="58"/>
                    <a:pt x="235" y="58"/>
                    <a:pt x="235" y="58"/>
                  </a:cubicBezTo>
                  <a:cubicBezTo>
                    <a:pt x="234" y="60"/>
                    <a:pt x="234" y="60"/>
                    <a:pt x="234" y="60"/>
                  </a:cubicBezTo>
                  <a:cubicBezTo>
                    <a:pt x="233" y="62"/>
                    <a:pt x="233" y="62"/>
                    <a:pt x="233" y="62"/>
                  </a:cubicBezTo>
                  <a:cubicBezTo>
                    <a:pt x="232" y="65"/>
                    <a:pt x="232" y="65"/>
                    <a:pt x="232" y="65"/>
                  </a:cubicBezTo>
                  <a:cubicBezTo>
                    <a:pt x="230" y="66"/>
                    <a:pt x="230" y="66"/>
                    <a:pt x="230" y="66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25" y="68"/>
                    <a:pt x="225" y="68"/>
                    <a:pt x="225" y="68"/>
                  </a:cubicBezTo>
                  <a:cubicBezTo>
                    <a:pt x="223" y="69"/>
                    <a:pt x="223" y="69"/>
                    <a:pt x="223" y="69"/>
                  </a:cubicBezTo>
                  <a:cubicBezTo>
                    <a:pt x="221" y="71"/>
                    <a:pt x="221" y="71"/>
                    <a:pt x="221" y="71"/>
                  </a:cubicBezTo>
                  <a:cubicBezTo>
                    <a:pt x="220" y="72"/>
                    <a:pt x="220" y="72"/>
                    <a:pt x="220" y="72"/>
                  </a:cubicBezTo>
                  <a:cubicBezTo>
                    <a:pt x="221" y="74"/>
                    <a:pt x="221" y="74"/>
                    <a:pt x="221" y="74"/>
                  </a:cubicBezTo>
                  <a:cubicBezTo>
                    <a:pt x="224" y="77"/>
                    <a:pt x="224" y="77"/>
                    <a:pt x="224" y="77"/>
                  </a:cubicBezTo>
                  <a:cubicBezTo>
                    <a:pt x="225" y="80"/>
                    <a:pt x="225" y="80"/>
                    <a:pt x="225" y="80"/>
                  </a:cubicBezTo>
                  <a:cubicBezTo>
                    <a:pt x="226" y="81"/>
                    <a:pt x="226" y="81"/>
                    <a:pt x="226" y="81"/>
                  </a:cubicBezTo>
                  <a:cubicBezTo>
                    <a:pt x="228" y="81"/>
                    <a:pt x="228" y="81"/>
                    <a:pt x="228" y="81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2" y="78"/>
                    <a:pt x="232" y="78"/>
                    <a:pt x="232" y="78"/>
                  </a:cubicBezTo>
                  <a:cubicBezTo>
                    <a:pt x="234" y="76"/>
                    <a:pt x="234" y="76"/>
                    <a:pt x="234" y="76"/>
                  </a:cubicBezTo>
                  <a:cubicBezTo>
                    <a:pt x="237" y="76"/>
                    <a:pt x="237" y="76"/>
                    <a:pt x="237" y="76"/>
                  </a:cubicBezTo>
                  <a:cubicBezTo>
                    <a:pt x="240" y="77"/>
                    <a:pt x="240" y="77"/>
                    <a:pt x="240" y="77"/>
                  </a:cubicBezTo>
                  <a:cubicBezTo>
                    <a:pt x="243" y="78"/>
                    <a:pt x="243" y="78"/>
                    <a:pt x="243" y="78"/>
                  </a:cubicBezTo>
                  <a:cubicBezTo>
                    <a:pt x="247" y="76"/>
                    <a:pt x="247" y="76"/>
                    <a:pt x="247" y="76"/>
                  </a:cubicBezTo>
                  <a:cubicBezTo>
                    <a:pt x="251" y="74"/>
                    <a:pt x="251" y="74"/>
                    <a:pt x="251" y="74"/>
                  </a:cubicBezTo>
                  <a:cubicBezTo>
                    <a:pt x="255" y="72"/>
                    <a:pt x="255" y="72"/>
                    <a:pt x="255" y="72"/>
                  </a:cubicBezTo>
                  <a:cubicBezTo>
                    <a:pt x="258" y="69"/>
                    <a:pt x="258" y="69"/>
                    <a:pt x="258" y="69"/>
                  </a:cubicBezTo>
                  <a:cubicBezTo>
                    <a:pt x="259" y="67"/>
                    <a:pt x="259" y="67"/>
                    <a:pt x="259" y="67"/>
                  </a:cubicBezTo>
                  <a:cubicBezTo>
                    <a:pt x="261" y="66"/>
                    <a:pt x="261" y="66"/>
                    <a:pt x="261" y="66"/>
                  </a:cubicBezTo>
                  <a:cubicBezTo>
                    <a:pt x="264" y="67"/>
                    <a:pt x="264" y="67"/>
                    <a:pt x="264" y="67"/>
                  </a:cubicBezTo>
                  <a:cubicBezTo>
                    <a:pt x="266" y="68"/>
                    <a:pt x="266" y="68"/>
                    <a:pt x="266" y="68"/>
                  </a:cubicBezTo>
                  <a:cubicBezTo>
                    <a:pt x="269" y="69"/>
                    <a:pt x="269" y="69"/>
                    <a:pt x="269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4" y="67"/>
                    <a:pt x="274" y="67"/>
                    <a:pt x="274" y="67"/>
                  </a:cubicBezTo>
                  <a:cubicBezTo>
                    <a:pt x="274" y="65"/>
                    <a:pt x="274" y="65"/>
                    <a:pt x="274" y="65"/>
                  </a:cubicBezTo>
                  <a:cubicBezTo>
                    <a:pt x="276" y="64"/>
                    <a:pt x="276" y="64"/>
                    <a:pt x="276" y="64"/>
                  </a:cubicBezTo>
                  <a:cubicBezTo>
                    <a:pt x="278" y="63"/>
                    <a:pt x="278" y="63"/>
                    <a:pt x="278" y="63"/>
                  </a:cubicBezTo>
                  <a:cubicBezTo>
                    <a:pt x="280" y="62"/>
                    <a:pt x="280" y="62"/>
                    <a:pt x="280" y="62"/>
                  </a:cubicBezTo>
                  <a:cubicBezTo>
                    <a:pt x="283" y="60"/>
                    <a:pt x="283" y="60"/>
                    <a:pt x="283" y="60"/>
                  </a:cubicBezTo>
                  <a:cubicBezTo>
                    <a:pt x="284" y="59"/>
                    <a:pt x="284" y="59"/>
                    <a:pt x="284" y="59"/>
                  </a:cubicBezTo>
                  <a:cubicBezTo>
                    <a:pt x="283" y="57"/>
                    <a:pt x="283" y="57"/>
                    <a:pt x="283" y="57"/>
                  </a:cubicBezTo>
                  <a:cubicBezTo>
                    <a:pt x="282" y="57"/>
                    <a:pt x="282" y="57"/>
                    <a:pt x="282" y="57"/>
                  </a:cubicBezTo>
                  <a:cubicBezTo>
                    <a:pt x="280" y="57"/>
                    <a:pt x="280" y="57"/>
                    <a:pt x="280" y="57"/>
                  </a:cubicBezTo>
                  <a:cubicBezTo>
                    <a:pt x="279" y="55"/>
                    <a:pt x="279" y="55"/>
                    <a:pt x="279" y="55"/>
                  </a:cubicBezTo>
                  <a:cubicBezTo>
                    <a:pt x="278" y="52"/>
                    <a:pt x="278" y="52"/>
                    <a:pt x="278" y="52"/>
                  </a:cubicBezTo>
                  <a:cubicBezTo>
                    <a:pt x="280" y="49"/>
                    <a:pt x="280" y="49"/>
                    <a:pt x="280" y="49"/>
                  </a:cubicBezTo>
                  <a:cubicBezTo>
                    <a:pt x="281" y="41"/>
                    <a:pt x="281" y="41"/>
                    <a:pt x="281" y="41"/>
                  </a:cubicBezTo>
                  <a:cubicBezTo>
                    <a:pt x="281" y="35"/>
                    <a:pt x="281" y="35"/>
                    <a:pt x="281" y="35"/>
                  </a:cubicBezTo>
                  <a:cubicBezTo>
                    <a:pt x="280" y="31"/>
                    <a:pt x="280" y="31"/>
                    <a:pt x="280" y="31"/>
                  </a:cubicBezTo>
                  <a:cubicBezTo>
                    <a:pt x="279" y="28"/>
                    <a:pt x="279" y="28"/>
                    <a:pt x="279" y="28"/>
                  </a:cubicBezTo>
                  <a:cubicBezTo>
                    <a:pt x="277" y="25"/>
                    <a:pt x="277" y="25"/>
                    <a:pt x="277" y="25"/>
                  </a:cubicBezTo>
                  <a:cubicBezTo>
                    <a:pt x="273" y="23"/>
                    <a:pt x="273" y="23"/>
                    <a:pt x="273" y="23"/>
                  </a:cubicBezTo>
                  <a:cubicBezTo>
                    <a:pt x="269" y="22"/>
                    <a:pt x="269" y="22"/>
                    <a:pt x="269" y="22"/>
                  </a:cubicBezTo>
                  <a:cubicBezTo>
                    <a:pt x="267" y="20"/>
                    <a:pt x="267" y="20"/>
                    <a:pt x="267" y="20"/>
                  </a:cubicBezTo>
                  <a:cubicBezTo>
                    <a:pt x="266" y="19"/>
                    <a:pt x="266" y="19"/>
                    <a:pt x="266" y="19"/>
                  </a:cubicBezTo>
                  <a:cubicBezTo>
                    <a:pt x="265" y="16"/>
                    <a:pt x="265" y="16"/>
                    <a:pt x="265" y="16"/>
                  </a:cubicBezTo>
                  <a:cubicBezTo>
                    <a:pt x="265" y="12"/>
                    <a:pt x="265" y="12"/>
                    <a:pt x="265" y="12"/>
                  </a:cubicBezTo>
                  <a:cubicBezTo>
                    <a:pt x="266" y="11"/>
                    <a:pt x="266" y="11"/>
                    <a:pt x="266" y="11"/>
                  </a:cubicBezTo>
                  <a:cubicBezTo>
                    <a:pt x="268" y="12"/>
                    <a:pt x="268" y="12"/>
                    <a:pt x="268" y="12"/>
                  </a:cubicBezTo>
                  <a:cubicBezTo>
                    <a:pt x="271" y="12"/>
                    <a:pt x="271" y="12"/>
                    <a:pt x="271" y="12"/>
                  </a:cubicBezTo>
                  <a:cubicBezTo>
                    <a:pt x="273" y="12"/>
                    <a:pt x="273" y="12"/>
                    <a:pt x="273" y="12"/>
                  </a:cubicBezTo>
                  <a:cubicBezTo>
                    <a:pt x="277" y="13"/>
                    <a:pt x="277" y="13"/>
                    <a:pt x="277" y="13"/>
                  </a:cubicBezTo>
                  <a:cubicBezTo>
                    <a:pt x="278" y="12"/>
                    <a:pt x="278" y="12"/>
                    <a:pt x="278" y="12"/>
                  </a:cubicBezTo>
                  <a:cubicBezTo>
                    <a:pt x="280" y="9"/>
                    <a:pt x="280" y="9"/>
                    <a:pt x="280" y="9"/>
                  </a:cubicBezTo>
                  <a:cubicBezTo>
                    <a:pt x="280" y="8"/>
                    <a:pt x="280" y="8"/>
                    <a:pt x="280" y="8"/>
                  </a:cubicBezTo>
                  <a:cubicBezTo>
                    <a:pt x="281" y="6"/>
                    <a:pt x="281" y="6"/>
                    <a:pt x="281" y="6"/>
                  </a:cubicBezTo>
                  <a:cubicBezTo>
                    <a:pt x="283" y="5"/>
                    <a:pt x="283" y="5"/>
                    <a:pt x="283" y="5"/>
                  </a:cubicBezTo>
                  <a:cubicBezTo>
                    <a:pt x="285" y="4"/>
                    <a:pt x="285" y="4"/>
                    <a:pt x="285" y="4"/>
                  </a:cubicBezTo>
                  <a:cubicBezTo>
                    <a:pt x="288" y="4"/>
                    <a:pt x="288" y="4"/>
                    <a:pt x="288" y="4"/>
                  </a:cubicBezTo>
                  <a:cubicBezTo>
                    <a:pt x="291" y="5"/>
                    <a:pt x="291" y="5"/>
                    <a:pt x="291" y="5"/>
                  </a:cubicBezTo>
                  <a:cubicBezTo>
                    <a:pt x="294" y="4"/>
                    <a:pt x="294" y="4"/>
                    <a:pt x="294" y="4"/>
                  </a:cubicBezTo>
                  <a:cubicBezTo>
                    <a:pt x="296" y="3"/>
                    <a:pt x="296" y="3"/>
                    <a:pt x="296" y="3"/>
                  </a:cubicBezTo>
                  <a:cubicBezTo>
                    <a:pt x="298" y="1"/>
                    <a:pt x="298" y="1"/>
                    <a:pt x="298" y="1"/>
                  </a:cubicBezTo>
                  <a:cubicBezTo>
                    <a:pt x="301" y="0"/>
                    <a:pt x="301" y="0"/>
                    <a:pt x="301" y="0"/>
                  </a:cubicBezTo>
                  <a:cubicBezTo>
                    <a:pt x="304" y="1"/>
                    <a:pt x="304" y="1"/>
                    <a:pt x="304" y="1"/>
                  </a:cubicBezTo>
                  <a:cubicBezTo>
                    <a:pt x="305" y="4"/>
                    <a:pt x="305" y="4"/>
                    <a:pt x="305" y="4"/>
                  </a:cubicBezTo>
                  <a:cubicBezTo>
                    <a:pt x="306" y="7"/>
                    <a:pt x="306" y="7"/>
                    <a:pt x="306" y="7"/>
                  </a:cubicBezTo>
                  <a:cubicBezTo>
                    <a:pt x="307" y="12"/>
                    <a:pt x="307" y="12"/>
                    <a:pt x="307" y="12"/>
                  </a:cubicBezTo>
                  <a:cubicBezTo>
                    <a:pt x="307" y="16"/>
                    <a:pt x="307" y="16"/>
                    <a:pt x="307" y="16"/>
                  </a:cubicBezTo>
                  <a:cubicBezTo>
                    <a:pt x="306" y="19"/>
                    <a:pt x="306" y="19"/>
                    <a:pt x="306" y="19"/>
                  </a:cubicBezTo>
                  <a:cubicBezTo>
                    <a:pt x="306" y="21"/>
                    <a:pt x="306" y="21"/>
                    <a:pt x="306" y="21"/>
                  </a:cubicBezTo>
                  <a:cubicBezTo>
                    <a:pt x="307" y="23"/>
                    <a:pt x="307" y="23"/>
                    <a:pt x="307" y="23"/>
                  </a:cubicBezTo>
                  <a:cubicBezTo>
                    <a:pt x="309" y="23"/>
                    <a:pt x="309" y="23"/>
                    <a:pt x="309" y="23"/>
                  </a:cubicBezTo>
                  <a:cubicBezTo>
                    <a:pt x="312" y="23"/>
                    <a:pt x="312" y="23"/>
                    <a:pt x="312" y="23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21" y="23"/>
                    <a:pt x="321" y="23"/>
                    <a:pt x="321" y="23"/>
                  </a:cubicBezTo>
                  <a:cubicBezTo>
                    <a:pt x="325" y="23"/>
                    <a:pt x="325" y="23"/>
                    <a:pt x="325" y="23"/>
                  </a:cubicBezTo>
                  <a:cubicBezTo>
                    <a:pt x="329" y="23"/>
                    <a:pt x="329" y="23"/>
                    <a:pt x="329" y="23"/>
                  </a:cubicBezTo>
                  <a:cubicBezTo>
                    <a:pt x="331" y="22"/>
                    <a:pt x="331" y="22"/>
                    <a:pt x="331" y="22"/>
                  </a:cubicBezTo>
                  <a:cubicBezTo>
                    <a:pt x="332" y="19"/>
                    <a:pt x="332" y="19"/>
                    <a:pt x="332" y="19"/>
                  </a:cubicBezTo>
                  <a:cubicBezTo>
                    <a:pt x="332" y="17"/>
                    <a:pt x="332" y="17"/>
                    <a:pt x="332" y="17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5" y="14"/>
                    <a:pt x="335" y="14"/>
                    <a:pt x="335" y="14"/>
                  </a:cubicBezTo>
                  <a:cubicBezTo>
                    <a:pt x="337" y="13"/>
                    <a:pt x="337" y="13"/>
                    <a:pt x="337" y="13"/>
                  </a:cubicBezTo>
                  <a:cubicBezTo>
                    <a:pt x="338" y="11"/>
                    <a:pt x="338" y="11"/>
                    <a:pt x="338" y="11"/>
                  </a:cubicBezTo>
                  <a:cubicBezTo>
                    <a:pt x="340" y="9"/>
                    <a:pt x="340" y="9"/>
                    <a:pt x="340" y="9"/>
                  </a:cubicBezTo>
                  <a:cubicBezTo>
                    <a:pt x="341" y="7"/>
                    <a:pt x="341" y="7"/>
                    <a:pt x="341" y="7"/>
                  </a:cubicBezTo>
                  <a:cubicBezTo>
                    <a:pt x="343" y="6"/>
                    <a:pt x="343" y="6"/>
                    <a:pt x="343" y="6"/>
                  </a:cubicBezTo>
                  <a:cubicBezTo>
                    <a:pt x="345" y="7"/>
                    <a:pt x="345" y="7"/>
                    <a:pt x="345" y="7"/>
                  </a:cubicBezTo>
                  <a:cubicBezTo>
                    <a:pt x="347" y="8"/>
                    <a:pt x="347" y="8"/>
                    <a:pt x="347" y="8"/>
                  </a:cubicBezTo>
                  <a:cubicBezTo>
                    <a:pt x="349" y="9"/>
                    <a:pt x="349" y="9"/>
                    <a:pt x="349" y="9"/>
                  </a:cubicBezTo>
                  <a:cubicBezTo>
                    <a:pt x="349" y="11"/>
                    <a:pt x="349" y="11"/>
                    <a:pt x="349" y="11"/>
                  </a:cubicBezTo>
                  <a:cubicBezTo>
                    <a:pt x="348" y="12"/>
                    <a:pt x="348" y="12"/>
                    <a:pt x="348" y="12"/>
                  </a:cubicBezTo>
                  <a:cubicBezTo>
                    <a:pt x="347" y="13"/>
                    <a:pt x="347" y="13"/>
                    <a:pt x="347" y="13"/>
                  </a:cubicBezTo>
                  <a:cubicBezTo>
                    <a:pt x="346" y="15"/>
                    <a:pt x="346" y="15"/>
                    <a:pt x="346" y="15"/>
                  </a:cubicBezTo>
                  <a:cubicBezTo>
                    <a:pt x="347" y="18"/>
                    <a:pt x="347" y="18"/>
                    <a:pt x="347" y="18"/>
                  </a:cubicBezTo>
                  <a:cubicBezTo>
                    <a:pt x="348" y="19"/>
                    <a:pt x="348" y="19"/>
                    <a:pt x="348" y="19"/>
                  </a:cubicBezTo>
                  <a:cubicBezTo>
                    <a:pt x="348" y="22"/>
                    <a:pt x="348" y="22"/>
                    <a:pt x="348" y="22"/>
                  </a:cubicBezTo>
                  <a:cubicBezTo>
                    <a:pt x="347" y="23"/>
                    <a:pt x="347" y="23"/>
                    <a:pt x="347" y="23"/>
                  </a:cubicBezTo>
                  <a:cubicBezTo>
                    <a:pt x="345" y="25"/>
                    <a:pt x="345" y="25"/>
                    <a:pt x="345" y="25"/>
                  </a:cubicBezTo>
                  <a:cubicBezTo>
                    <a:pt x="344" y="29"/>
                    <a:pt x="344" y="29"/>
                    <a:pt x="344" y="29"/>
                  </a:cubicBezTo>
                  <a:cubicBezTo>
                    <a:pt x="344" y="32"/>
                    <a:pt x="344" y="32"/>
                    <a:pt x="344" y="32"/>
                  </a:cubicBezTo>
                  <a:cubicBezTo>
                    <a:pt x="342" y="33"/>
                    <a:pt x="342" y="33"/>
                    <a:pt x="342" y="33"/>
                  </a:cubicBezTo>
                  <a:cubicBezTo>
                    <a:pt x="340" y="34"/>
                    <a:pt x="340" y="34"/>
                    <a:pt x="340" y="34"/>
                  </a:cubicBezTo>
                  <a:cubicBezTo>
                    <a:pt x="338" y="34"/>
                    <a:pt x="338" y="34"/>
                    <a:pt x="338" y="34"/>
                  </a:cubicBezTo>
                  <a:cubicBezTo>
                    <a:pt x="335" y="36"/>
                    <a:pt x="335" y="36"/>
                    <a:pt x="335" y="36"/>
                  </a:cubicBezTo>
                  <a:cubicBezTo>
                    <a:pt x="333" y="38"/>
                    <a:pt x="333" y="38"/>
                    <a:pt x="333" y="38"/>
                  </a:cubicBezTo>
                  <a:cubicBezTo>
                    <a:pt x="333" y="41"/>
                    <a:pt x="333" y="41"/>
                    <a:pt x="333" y="41"/>
                  </a:cubicBezTo>
                  <a:cubicBezTo>
                    <a:pt x="333" y="45"/>
                    <a:pt x="333" y="45"/>
                    <a:pt x="333" y="45"/>
                  </a:cubicBezTo>
                  <a:cubicBezTo>
                    <a:pt x="333" y="47"/>
                    <a:pt x="333" y="47"/>
                    <a:pt x="333" y="47"/>
                  </a:cubicBezTo>
                  <a:cubicBezTo>
                    <a:pt x="335" y="49"/>
                    <a:pt x="335" y="49"/>
                    <a:pt x="335" y="49"/>
                  </a:cubicBezTo>
                  <a:cubicBezTo>
                    <a:pt x="338" y="49"/>
                    <a:pt x="338" y="49"/>
                    <a:pt x="338" y="49"/>
                  </a:cubicBezTo>
                  <a:cubicBezTo>
                    <a:pt x="341" y="50"/>
                    <a:pt x="341" y="50"/>
                    <a:pt x="341" y="50"/>
                  </a:cubicBezTo>
                  <a:cubicBezTo>
                    <a:pt x="342" y="52"/>
                    <a:pt x="342" y="52"/>
                    <a:pt x="342" y="52"/>
                  </a:cubicBezTo>
                  <a:cubicBezTo>
                    <a:pt x="341" y="53"/>
                    <a:pt x="341" y="53"/>
                    <a:pt x="341" y="53"/>
                  </a:cubicBezTo>
                  <a:cubicBezTo>
                    <a:pt x="340" y="54"/>
                    <a:pt x="340" y="54"/>
                    <a:pt x="340" y="54"/>
                  </a:cubicBezTo>
                  <a:cubicBezTo>
                    <a:pt x="342" y="57"/>
                    <a:pt x="342" y="57"/>
                    <a:pt x="342" y="57"/>
                  </a:cubicBezTo>
                  <a:cubicBezTo>
                    <a:pt x="341" y="59"/>
                    <a:pt x="341" y="59"/>
                    <a:pt x="341" y="59"/>
                  </a:cubicBezTo>
                  <a:cubicBezTo>
                    <a:pt x="339" y="59"/>
                    <a:pt x="339" y="59"/>
                    <a:pt x="339" y="59"/>
                  </a:cubicBezTo>
                  <a:cubicBezTo>
                    <a:pt x="337" y="58"/>
                    <a:pt x="337" y="58"/>
                    <a:pt x="337" y="58"/>
                  </a:cubicBezTo>
                  <a:cubicBezTo>
                    <a:pt x="334" y="59"/>
                    <a:pt x="334" y="59"/>
                    <a:pt x="334" y="59"/>
                  </a:cubicBezTo>
                  <a:cubicBezTo>
                    <a:pt x="334" y="60"/>
                    <a:pt x="334" y="60"/>
                    <a:pt x="334" y="60"/>
                  </a:cubicBezTo>
                  <a:cubicBezTo>
                    <a:pt x="335" y="62"/>
                    <a:pt x="335" y="62"/>
                    <a:pt x="335" y="62"/>
                  </a:cubicBezTo>
                  <a:cubicBezTo>
                    <a:pt x="336" y="64"/>
                    <a:pt x="336" y="64"/>
                    <a:pt x="336" y="64"/>
                  </a:cubicBezTo>
                  <a:cubicBezTo>
                    <a:pt x="336" y="67"/>
                    <a:pt x="336" y="67"/>
                    <a:pt x="336" y="67"/>
                  </a:cubicBezTo>
                  <a:cubicBezTo>
                    <a:pt x="338" y="68"/>
                    <a:pt x="338" y="68"/>
                    <a:pt x="338" y="68"/>
                  </a:cubicBezTo>
                  <a:cubicBezTo>
                    <a:pt x="339" y="68"/>
                    <a:pt x="339" y="68"/>
                    <a:pt x="339" y="68"/>
                  </a:cubicBezTo>
                  <a:cubicBezTo>
                    <a:pt x="340" y="67"/>
                    <a:pt x="340" y="67"/>
                    <a:pt x="340" y="67"/>
                  </a:cubicBezTo>
                  <a:cubicBezTo>
                    <a:pt x="342" y="66"/>
                    <a:pt x="342" y="66"/>
                    <a:pt x="342" y="66"/>
                  </a:cubicBezTo>
                  <a:cubicBezTo>
                    <a:pt x="343" y="68"/>
                    <a:pt x="343" y="68"/>
                    <a:pt x="343" y="68"/>
                  </a:cubicBezTo>
                  <a:cubicBezTo>
                    <a:pt x="344" y="68"/>
                    <a:pt x="344" y="68"/>
                    <a:pt x="344" y="68"/>
                  </a:cubicBezTo>
                  <a:cubicBezTo>
                    <a:pt x="347" y="68"/>
                    <a:pt x="347" y="68"/>
                    <a:pt x="347" y="68"/>
                  </a:cubicBezTo>
                  <a:cubicBezTo>
                    <a:pt x="349" y="68"/>
                    <a:pt x="349" y="68"/>
                    <a:pt x="349" y="68"/>
                  </a:cubicBezTo>
                  <a:cubicBezTo>
                    <a:pt x="350" y="69"/>
                    <a:pt x="350" y="69"/>
                    <a:pt x="350" y="69"/>
                  </a:cubicBezTo>
                  <a:cubicBezTo>
                    <a:pt x="351" y="70"/>
                    <a:pt x="351" y="70"/>
                    <a:pt x="351" y="70"/>
                  </a:cubicBezTo>
                  <a:cubicBezTo>
                    <a:pt x="351" y="72"/>
                    <a:pt x="351" y="72"/>
                    <a:pt x="351" y="72"/>
                  </a:cubicBezTo>
                  <a:cubicBezTo>
                    <a:pt x="348" y="72"/>
                    <a:pt x="348" y="72"/>
                    <a:pt x="348" y="72"/>
                  </a:cubicBezTo>
                  <a:cubicBezTo>
                    <a:pt x="347" y="73"/>
                    <a:pt x="347" y="73"/>
                    <a:pt x="347" y="73"/>
                  </a:cubicBezTo>
                  <a:cubicBezTo>
                    <a:pt x="347" y="74"/>
                    <a:pt x="347" y="74"/>
                    <a:pt x="347" y="74"/>
                  </a:cubicBezTo>
                  <a:cubicBezTo>
                    <a:pt x="348" y="75"/>
                    <a:pt x="348" y="75"/>
                    <a:pt x="348" y="75"/>
                  </a:cubicBezTo>
                  <a:cubicBezTo>
                    <a:pt x="350" y="76"/>
                    <a:pt x="350" y="76"/>
                    <a:pt x="350" y="76"/>
                  </a:cubicBezTo>
                  <a:cubicBezTo>
                    <a:pt x="352" y="76"/>
                    <a:pt x="352" y="76"/>
                    <a:pt x="352" y="76"/>
                  </a:cubicBezTo>
                  <a:cubicBezTo>
                    <a:pt x="353" y="78"/>
                    <a:pt x="353" y="78"/>
                    <a:pt x="353" y="78"/>
                  </a:cubicBezTo>
                  <a:cubicBezTo>
                    <a:pt x="354" y="80"/>
                    <a:pt x="354" y="80"/>
                    <a:pt x="354" y="80"/>
                  </a:cubicBezTo>
                  <a:cubicBezTo>
                    <a:pt x="353" y="80"/>
                    <a:pt x="353" y="80"/>
                    <a:pt x="353" y="80"/>
                  </a:cubicBezTo>
                  <a:cubicBezTo>
                    <a:pt x="353" y="83"/>
                    <a:pt x="353" y="83"/>
                    <a:pt x="353" y="83"/>
                  </a:cubicBezTo>
                  <a:cubicBezTo>
                    <a:pt x="354" y="84"/>
                    <a:pt x="354" y="84"/>
                    <a:pt x="354" y="84"/>
                  </a:cubicBezTo>
                  <a:cubicBezTo>
                    <a:pt x="355" y="87"/>
                    <a:pt x="355" y="87"/>
                    <a:pt x="355" y="87"/>
                  </a:cubicBezTo>
                  <a:cubicBezTo>
                    <a:pt x="354" y="89"/>
                    <a:pt x="354" y="89"/>
                    <a:pt x="354" y="89"/>
                  </a:cubicBezTo>
                  <a:cubicBezTo>
                    <a:pt x="353" y="90"/>
                    <a:pt x="353" y="90"/>
                    <a:pt x="353" y="90"/>
                  </a:cubicBezTo>
                  <a:cubicBezTo>
                    <a:pt x="352" y="95"/>
                    <a:pt x="352" y="95"/>
                    <a:pt x="352" y="95"/>
                  </a:cubicBezTo>
                  <a:cubicBezTo>
                    <a:pt x="354" y="97"/>
                    <a:pt x="354" y="97"/>
                    <a:pt x="354" y="97"/>
                  </a:cubicBezTo>
                  <a:cubicBezTo>
                    <a:pt x="355" y="98"/>
                    <a:pt x="355" y="98"/>
                    <a:pt x="355" y="98"/>
                  </a:cubicBezTo>
                  <a:cubicBezTo>
                    <a:pt x="357" y="97"/>
                    <a:pt x="357" y="97"/>
                    <a:pt x="357" y="97"/>
                  </a:cubicBezTo>
                  <a:cubicBezTo>
                    <a:pt x="358" y="95"/>
                    <a:pt x="358" y="95"/>
                    <a:pt x="358" y="95"/>
                  </a:cubicBezTo>
                  <a:cubicBezTo>
                    <a:pt x="361" y="95"/>
                    <a:pt x="361" y="95"/>
                    <a:pt x="361" y="95"/>
                  </a:cubicBezTo>
                  <a:cubicBezTo>
                    <a:pt x="363" y="95"/>
                    <a:pt x="363" y="95"/>
                    <a:pt x="363" y="95"/>
                  </a:cubicBezTo>
                  <a:cubicBezTo>
                    <a:pt x="363" y="98"/>
                    <a:pt x="363" y="98"/>
                    <a:pt x="363" y="98"/>
                  </a:cubicBezTo>
                  <a:cubicBezTo>
                    <a:pt x="362" y="101"/>
                    <a:pt x="362" y="101"/>
                    <a:pt x="362" y="101"/>
                  </a:cubicBezTo>
                  <a:cubicBezTo>
                    <a:pt x="363" y="104"/>
                    <a:pt x="363" y="104"/>
                    <a:pt x="363" y="104"/>
                  </a:cubicBezTo>
                  <a:cubicBezTo>
                    <a:pt x="364" y="105"/>
                    <a:pt x="364" y="105"/>
                    <a:pt x="364" y="105"/>
                  </a:cubicBezTo>
                  <a:cubicBezTo>
                    <a:pt x="366" y="105"/>
                    <a:pt x="366" y="105"/>
                    <a:pt x="366" y="105"/>
                  </a:cubicBezTo>
                  <a:cubicBezTo>
                    <a:pt x="368" y="105"/>
                    <a:pt x="368" y="105"/>
                    <a:pt x="368" y="105"/>
                  </a:cubicBezTo>
                  <a:cubicBezTo>
                    <a:pt x="368" y="108"/>
                    <a:pt x="368" y="108"/>
                    <a:pt x="368" y="108"/>
                  </a:cubicBezTo>
                  <a:cubicBezTo>
                    <a:pt x="368" y="109"/>
                    <a:pt x="368" y="109"/>
                    <a:pt x="368" y="109"/>
                  </a:cubicBezTo>
                  <a:cubicBezTo>
                    <a:pt x="368" y="113"/>
                    <a:pt x="368" y="113"/>
                    <a:pt x="368" y="113"/>
                  </a:cubicBezTo>
                  <a:cubicBezTo>
                    <a:pt x="368" y="115"/>
                    <a:pt x="368" y="115"/>
                    <a:pt x="368" y="115"/>
                  </a:cubicBezTo>
                  <a:cubicBezTo>
                    <a:pt x="370" y="116"/>
                    <a:pt x="370" y="116"/>
                    <a:pt x="370" y="116"/>
                  </a:cubicBezTo>
                  <a:cubicBezTo>
                    <a:pt x="373" y="115"/>
                    <a:pt x="373" y="115"/>
                    <a:pt x="373" y="115"/>
                  </a:cubicBezTo>
                  <a:cubicBezTo>
                    <a:pt x="375" y="113"/>
                    <a:pt x="375" y="113"/>
                    <a:pt x="375" y="113"/>
                  </a:cubicBezTo>
                  <a:cubicBezTo>
                    <a:pt x="378" y="113"/>
                    <a:pt x="378" y="113"/>
                    <a:pt x="378" y="113"/>
                  </a:cubicBezTo>
                  <a:cubicBezTo>
                    <a:pt x="380" y="115"/>
                    <a:pt x="380" y="115"/>
                    <a:pt x="380" y="115"/>
                  </a:cubicBezTo>
                  <a:cubicBezTo>
                    <a:pt x="380" y="117"/>
                    <a:pt x="380" y="117"/>
                    <a:pt x="380" y="117"/>
                  </a:cubicBezTo>
                  <a:cubicBezTo>
                    <a:pt x="379" y="119"/>
                    <a:pt x="379" y="119"/>
                    <a:pt x="379" y="119"/>
                  </a:cubicBezTo>
                  <a:cubicBezTo>
                    <a:pt x="380" y="121"/>
                    <a:pt x="380" y="121"/>
                    <a:pt x="380" y="121"/>
                  </a:cubicBezTo>
                  <a:cubicBezTo>
                    <a:pt x="379" y="125"/>
                    <a:pt x="379" y="125"/>
                    <a:pt x="379" y="125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6" y="130"/>
                    <a:pt x="376" y="130"/>
                    <a:pt x="376" y="130"/>
                  </a:cubicBezTo>
                  <a:cubicBezTo>
                    <a:pt x="376" y="132"/>
                    <a:pt x="376" y="132"/>
                    <a:pt x="376" y="132"/>
                  </a:cubicBezTo>
                  <a:cubicBezTo>
                    <a:pt x="373" y="134"/>
                    <a:pt x="373" y="134"/>
                    <a:pt x="373" y="134"/>
                  </a:cubicBezTo>
                  <a:cubicBezTo>
                    <a:pt x="372" y="135"/>
                    <a:pt x="372" y="135"/>
                    <a:pt x="372" y="135"/>
                  </a:cubicBezTo>
                  <a:cubicBezTo>
                    <a:pt x="372" y="138"/>
                    <a:pt x="372" y="138"/>
                    <a:pt x="372" y="138"/>
                  </a:cubicBezTo>
                  <a:cubicBezTo>
                    <a:pt x="374" y="139"/>
                    <a:pt x="374" y="139"/>
                    <a:pt x="374" y="139"/>
                  </a:cubicBezTo>
                  <a:cubicBezTo>
                    <a:pt x="374" y="141"/>
                    <a:pt x="374" y="141"/>
                    <a:pt x="374" y="141"/>
                  </a:cubicBezTo>
                  <a:cubicBezTo>
                    <a:pt x="374" y="144"/>
                    <a:pt x="374" y="144"/>
                    <a:pt x="374" y="144"/>
                  </a:cubicBezTo>
                  <a:cubicBezTo>
                    <a:pt x="372" y="145"/>
                    <a:pt x="372" y="145"/>
                    <a:pt x="372" y="145"/>
                  </a:cubicBezTo>
                  <a:cubicBezTo>
                    <a:pt x="371" y="147"/>
                    <a:pt x="371" y="147"/>
                    <a:pt x="371" y="147"/>
                  </a:cubicBezTo>
                  <a:cubicBezTo>
                    <a:pt x="371" y="151"/>
                    <a:pt x="371" y="151"/>
                    <a:pt x="371" y="151"/>
                  </a:cubicBezTo>
                  <a:cubicBezTo>
                    <a:pt x="372" y="152"/>
                    <a:pt x="372" y="152"/>
                    <a:pt x="372" y="152"/>
                  </a:cubicBezTo>
                  <a:cubicBezTo>
                    <a:pt x="374" y="151"/>
                    <a:pt x="374" y="151"/>
                    <a:pt x="374" y="151"/>
                  </a:cubicBezTo>
                  <a:cubicBezTo>
                    <a:pt x="375" y="150"/>
                    <a:pt x="375" y="150"/>
                    <a:pt x="375" y="150"/>
                  </a:cubicBezTo>
                  <a:cubicBezTo>
                    <a:pt x="378" y="151"/>
                    <a:pt x="378" y="151"/>
                    <a:pt x="378" y="151"/>
                  </a:cubicBezTo>
                  <a:cubicBezTo>
                    <a:pt x="379" y="151"/>
                    <a:pt x="379" y="151"/>
                    <a:pt x="379" y="151"/>
                  </a:cubicBezTo>
                  <a:cubicBezTo>
                    <a:pt x="379" y="152"/>
                    <a:pt x="379" y="152"/>
                    <a:pt x="379" y="152"/>
                  </a:cubicBezTo>
                  <a:cubicBezTo>
                    <a:pt x="379" y="154"/>
                    <a:pt x="379" y="154"/>
                    <a:pt x="379" y="154"/>
                  </a:cubicBezTo>
                  <a:cubicBezTo>
                    <a:pt x="376" y="154"/>
                    <a:pt x="376" y="154"/>
                    <a:pt x="376" y="154"/>
                  </a:cubicBezTo>
                  <a:cubicBezTo>
                    <a:pt x="373" y="155"/>
                    <a:pt x="373" y="155"/>
                    <a:pt x="373" y="155"/>
                  </a:cubicBezTo>
                  <a:cubicBezTo>
                    <a:pt x="372" y="155"/>
                    <a:pt x="372" y="155"/>
                    <a:pt x="372" y="155"/>
                  </a:cubicBezTo>
                  <a:cubicBezTo>
                    <a:pt x="369" y="156"/>
                    <a:pt x="369" y="156"/>
                    <a:pt x="369" y="156"/>
                  </a:cubicBezTo>
                  <a:cubicBezTo>
                    <a:pt x="368" y="158"/>
                    <a:pt x="368" y="158"/>
                    <a:pt x="368" y="158"/>
                  </a:cubicBezTo>
                  <a:cubicBezTo>
                    <a:pt x="369" y="159"/>
                    <a:pt x="369" y="159"/>
                    <a:pt x="369" y="159"/>
                  </a:cubicBezTo>
                  <a:cubicBezTo>
                    <a:pt x="370" y="159"/>
                    <a:pt x="370" y="159"/>
                    <a:pt x="370" y="159"/>
                  </a:cubicBezTo>
                  <a:cubicBezTo>
                    <a:pt x="371" y="160"/>
                    <a:pt x="371" y="160"/>
                    <a:pt x="371" y="160"/>
                  </a:cubicBezTo>
                  <a:cubicBezTo>
                    <a:pt x="371" y="161"/>
                    <a:pt x="371" y="161"/>
                    <a:pt x="371" y="161"/>
                  </a:cubicBezTo>
                  <a:cubicBezTo>
                    <a:pt x="369" y="162"/>
                    <a:pt x="369" y="162"/>
                    <a:pt x="369" y="162"/>
                  </a:cubicBezTo>
                  <a:cubicBezTo>
                    <a:pt x="368" y="164"/>
                    <a:pt x="368" y="164"/>
                    <a:pt x="368" y="164"/>
                  </a:cubicBezTo>
                  <a:cubicBezTo>
                    <a:pt x="366" y="165"/>
                    <a:pt x="366" y="165"/>
                    <a:pt x="366" y="165"/>
                  </a:cubicBezTo>
                  <a:cubicBezTo>
                    <a:pt x="365" y="166"/>
                    <a:pt x="365" y="166"/>
                    <a:pt x="365" y="166"/>
                  </a:cubicBezTo>
                  <a:cubicBezTo>
                    <a:pt x="366" y="168"/>
                    <a:pt x="366" y="168"/>
                    <a:pt x="366" y="168"/>
                  </a:cubicBezTo>
                  <a:cubicBezTo>
                    <a:pt x="366" y="170"/>
                    <a:pt x="366" y="170"/>
                    <a:pt x="366" y="170"/>
                  </a:cubicBezTo>
                  <a:cubicBezTo>
                    <a:pt x="365" y="172"/>
                    <a:pt x="365" y="172"/>
                    <a:pt x="365" y="172"/>
                  </a:cubicBezTo>
                  <a:cubicBezTo>
                    <a:pt x="363" y="172"/>
                    <a:pt x="363" y="172"/>
                    <a:pt x="363" y="172"/>
                  </a:cubicBezTo>
                  <a:cubicBezTo>
                    <a:pt x="360" y="175"/>
                    <a:pt x="360" y="175"/>
                    <a:pt x="360" y="175"/>
                  </a:cubicBezTo>
                  <a:cubicBezTo>
                    <a:pt x="358" y="176"/>
                    <a:pt x="358" y="176"/>
                    <a:pt x="358" y="176"/>
                  </a:cubicBezTo>
                  <a:cubicBezTo>
                    <a:pt x="356" y="177"/>
                    <a:pt x="356" y="177"/>
                    <a:pt x="356" y="177"/>
                  </a:cubicBezTo>
                  <a:cubicBezTo>
                    <a:pt x="356" y="180"/>
                    <a:pt x="356" y="180"/>
                    <a:pt x="356" y="180"/>
                  </a:cubicBezTo>
                  <a:cubicBezTo>
                    <a:pt x="355" y="181"/>
                    <a:pt x="355" y="181"/>
                    <a:pt x="355" y="181"/>
                  </a:cubicBezTo>
                  <a:cubicBezTo>
                    <a:pt x="353" y="181"/>
                    <a:pt x="353" y="181"/>
                    <a:pt x="353" y="181"/>
                  </a:cubicBezTo>
                  <a:cubicBezTo>
                    <a:pt x="351" y="181"/>
                    <a:pt x="351" y="181"/>
                    <a:pt x="351" y="181"/>
                  </a:cubicBezTo>
                  <a:cubicBezTo>
                    <a:pt x="350" y="183"/>
                    <a:pt x="350" y="183"/>
                    <a:pt x="350" y="183"/>
                  </a:cubicBezTo>
                  <a:cubicBezTo>
                    <a:pt x="350" y="185"/>
                    <a:pt x="350" y="185"/>
                    <a:pt x="350" y="185"/>
                  </a:cubicBezTo>
                  <a:cubicBezTo>
                    <a:pt x="348" y="185"/>
                    <a:pt x="348" y="185"/>
                    <a:pt x="348" y="185"/>
                  </a:cubicBezTo>
                  <a:cubicBezTo>
                    <a:pt x="347" y="184"/>
                    <a:pt x="347" y="184"/>
                    <a:pt x="347" y="184"/>
                  </a:cubicBezTo>
                  <a:cubicBezTo>
                    <a:pt x="346" y="184"/>
                    <a:pt x="346" y="184"/>
                    <a:pt x="346" y="184"/>
                  </a:cubicBezTo>
                  <a:cubicBezTo>
                    <a:pt x="344" y="184"/>
                    <a:pt x="344" y="184"/>
                    <a:pt x="344" y="184"/>
                  </a:cubicBezTo>
                  <a:cubicBezTo>
                    <a:pt x="343" y="185"/>
                    <a:pt x="343" y="185"/>
                    <a:pt x="343" y="185"/>
                  </a:cubicBezTo>
                  <a:cubicBezTo>
                    <a:pt x="342" y="185"/>
                    <a:pt x="342" y="185"/>
                    <a:pt x="342" y="185"/>
                  </a:cubicBezTo>
                  <a:cubicBezTo>
                    <a:pt x="340" y="184"/>
                    <a:pt x="340" y="184"/>
                    <a:pt x="340" y="184"/>
                  </a:cubicBezTo>
                  <a:cubicBezTo>
                    <a:pt x="340" y="182"/>
                    <a:pt x="340" y="182"/>
                    <a:pt x="340" y="182"/>
                  </a:cubicBezTo>
                  <a:cubicBezTo>
                    <a:pt x="341" y="181"/>
                    <a:pt x="341" y="181"/>
                    <a:pt x="341" y="181"/>
                  </a:cubicBezTo>
                  <a:cubicBezTo>
                    <a:pt x="342" y="177"/>
                    <a:pt x="342" y="177"/>
                    <a:pt x="342" y="177"/>
                  </a:cubicBezTo>
                  <a:cubicBezTo>
                    <a:pt x="342" y="175"/>
                    <a:pt x="342" y="175"/>
                    <a:pt x="342" y="175"/>
                  </a:cubicBezTo>
                  <a:cubicBezTo>
                    <a:pt x="340" y="175"/>
                    <a:pt x="340" y="175"/>
                    <a:pt x="340" y="175"/>
                  </a:cubicBezTo>
                  <a:cubicBezTo>
                    <a:pt x="338" y="175"/>
                    <a:pt x="338" y="175"/>
                    <a:pt x="338" y="175"/>
                  </a:cubicBezTo>
                  <a:cubicBezTo>
                    <a:pt x="336" y="174"/>
                    <a:pt x="336" y="174"/>
                    <a:pt x="336" y="174"/>
                  </a:cubicBezTo>
                  <a:cubicBezTo>
                    <a:pt x="336" y="173"/>
                    <a:pt x="336" y="173"/>
                    <a:pt x="336" y="173"/>
                  </a:cubicBezTo>
                  <a:cubicBezTo>
                    <a:pt x="333" y="173"/>
                    <a:pt x="333" y="173"/>
                    <a:pt x="333" y="173"/>
                  </a:cubicBezTo>
                  <a:cubicBezTo>
                    <a:pt x="330" y="173"/>
                    <a:pt x="330" y="173"/>
                    <a:pt x="330" y="173"/>
                  </a:cubicBezTo>
                  <a:cubicBezTo>
                    <a:pt x="327" y="173"/>
                    <a:pt x="327" y="173"/>
                    <a:pt x="327" y="173"/>
                  </a:cubicBezTo>
                  <a:cubicBezTo>
                    <a:pt x="324" y="176"/>
                    <a:pt x="324" y="176"/>
                    <a:pt x="324" y="176"/>
                  </a:cubicBezTo>
                  <a:cubicBezTo>
                    <a:pt x="321" y="178"/>
                    <a:pt x="321" y="178"/>
                    <a:pt x="321" y="178"/>
                  </a:cubicBezTo>
                  <a:cubicBezTo>
                    <a:pt x="321" y="181"/>
                    <a:pt x="321" y="181"/>
                    <a:pt x="321" y="181"/>
                  </a:cubicBezTo>
                  <a:cubicBezTo>
                    <a:pt x="324" y="184"/>
                    <a:pt x="324" y="184"/>
                    <a:pt x="324" y="184"/>
                  </a:cubicBezTo>
                  <a:cubicBezTo>
                    <a:pt x="325" y="186"/>
                    <a:pt x="325" y="186"/>
                    <a:pt x="325" y="186"/>
                  </a:cubicBezTo>
                  <a:cubicBezTo>
                    <a:pt x="325" y="190"/>
                    <a:pt x="325" y="190"/>
                    <a:pt x="325" y="190"/>
                  </a:cubicBezTo>
                  <a:cubicBezTo>
                    <a:pt x="325" y="193"/>
                    <a:pt x="325" y="193"/>
                    <a:pt x="325" y="193"/>
                  </a:cubicBezTo>
                  <a:cubicBezTo>
                    <a:pt x="322" y="194"/>
                    <a:pt x="322" y="194"/>
                    <a:pt x="322" y="194"/>
                  </a:cubicBezTo>
                  <a:cubicBezTo>
                    <a:pt x="320" y="194"/>
                    <a:pt x="320" y="194"/>
                    <a:pt x="320" y="194"/>
                  </a:cubicBezTo>
                  <a:cubicBezTo>
                    <a:pt x="316" y="193"/>
                    <a:pt x="316" y="193"/>
                    <a:pt x="316" y="193"/>
                  </a:cubicBezTo>
                  <a:cubicBezTo>
                    <a:pt x="313" y="192"/>
                    <a:pt x="313" y="192"/>
                    <a:pt x="313" y="192"/>
                  </a:cubicBezTo>
                  <a:cubicBezTo>
                    <a:pt x="311" y="193"/>
                    <a:pt x="311" y="193"/>
                    <a:pt x="311" y="193"/>
                  </a:cubicBezTo>
                  <a:cubicBezTo>
                    <a:pt x="309" y="193"/>
                    <a:pt x="309" y="193"/>
                    <a:pt x="309" y="193"/>
                  </a:cubicBezTo>
                  <a:cubicBezTo>
                    <a:pt x="307" y="194"/>
                    <a:pt x="307" y="194"/>
                    <a:pt x="307" y="194"/>
                  </a:cubicBezTo>
                  <a:cubicBezTo>
                    <a:pt x="305" y="195"/>
                    <a:pt x="305" y="195"/>
                    <a:pt x="305" y="195"/>
                  </a:cubicBezTo>
                  <a:cubicBezTo>
                    <a:pt x="303" y="195"/>
                    <a:pt x="303" y="195"/>
                    <a:pt x="303" y="195"/>
                  </a:cubicBezTo>
                  <a:cubicBezTo>
                    <a:pt x="302" y="194"/>
                    <a:pt x="302" y="194"/>
                    <a:pt x="302" y="194"/>
                  </a:cubicBezTo>
                  <a:cubicBezTo>
                    <a:pt x="299" y="194"/>
                    <a:pt x="299" y="194"/>
                    <a:pt x="299" y="194"/>
                  </a:cubicBezTo>
                  <a:cubicBezTo>
                    <a:pt x="298" y="196"/>
                    <a:pt x="298" y="196"/>
                    <a:pt x="298" y="196"/>
                  </a:cubicBezTo>
                  <a:cubicBezTo>
                    <a:pt x="296" y="199"/>
                    <a:pt x="296" y="199"/>
                    <a:pt x="296" y="199"/>
                  </a:cubicBezTo>
                  <a:cubicBezTo>
                    <a:pt x="293" y="200"/>
                    <a:pt x="293" y="200"/>
                    <a:pt x="293" y="200"/>
                  </a:cubicBezTo>
                  <a:cubicBezTo>
                    <a:pt x="290" y="202"/>
                    <a:pt x="290" y="202"/>
                    <a:pt x="290" y="202"/>
                  </a:cubicBezTo>
                  <a:cubicBezTo>
                    <a:pt x="288" y="206"/>
                    <a:pt x="288" y="206"/>
                    <a:pt x="288" y="206"/>
                  </a:cubicBezTo>
                  <a:cubicBezTo>
                    <a:pt x="287" y="207"/>
                    <a:pt x="287" y="207"/>
                    <a:pt x="287" y="207"/>
                  </a:cubicBezTo>
                  <a:cubicBezTo>
                    <a:pt x="285" y="210"/>
                    <a:pt x="285" y="210"/>
                    <a:pt x="285" y="210"/>
                  </a:cubicBezTo>
                  <a:cubicBezTo>
                    <a:pt x="287" y="213"/>
                    <a:pt x="287" y="213"/>
                    <a:pt x="287" y="213"/>
                  </a:cubicBezTo>
                  <a:cubicBezTo>
                    <a:pt x="287" y="214"/>
                    <a:pt x="287" y="214"/>
                    <a:pt x="287" y="214"/>
                  </a:cubicBezTo>
                  <a:cubicBezTo>
                    <a:pt x="288" y="216"/>
                    <a:pt x="288" y="216"/>
                    <a:pt x="288" y="216"/>
                  </a:cubicBezTo>
                  <a:cubicBezTo>
                    <a:pt x="290" y="217"/>
                    <a:pt x="290" y="217"/>
                    <a:pt x="290" y="217"/>
                  </a:cubicBezTo>
                  <a:cubicBezTo>
                    <a:pt x="291" y="215"/>
                    <a:pt x="291" y="215"/>
                    <a:pt x="291" y="215"/>
                  </a:cubicBezTo>
                  <a:cubicBezTo>
                    <a:pt x="292" y="213"/>
                    <a:pt x="292" y="213"/>
                    <a:pt x="292" y="213"/>
                  </a:cubicBezTo>
                  <a:cubicBezTo>
                    <a:pt x="294" y="213"/>
                    <a:pt x="294" y="213"/>
                    <a:pt x="294" y="213"/>
                  </a:cubicBezTo>
                  <a:cubicBezTo>
                    <a:pt x="296" y="212"/>
                    <a:pt x="296" y="212"/>
                    <a:pt x="296" y="212"/>
                  </a:cubicBezTo>
                  <a:cubicBezTo>
                    <a:pt x="299" y="212"/>
                    <a:pt x="299" y="212"/>
                    <a:pt x="299" y="212"/>
                  </a:cubicBezTo>
                  <a:cubicBezTo>
                    <a:pt x="302" y="211"/>
                    <a:pt x="302" y="211"/>
                    <a:pt x="302" y="211"/>
                  </a:cubicBezTo>
                  <a:cubicBezTo>
                    <a:pt x="302" y="213"/>
                    <a:pt x="302" y="213"/>
                    <a:pt x="302" y="213"/>
                  </a:cubicBezTo>
                  <a:cubicBezTo>
                    <a:pt x="303" y="215"/>
                    <a:pt x="303" y="215"/>
                    <a:pt x="303" y="215"/>
                  </a:cubicBezTo>
                  <a:cubicBezTo>
                    <a:pt x="303" y="218"/>
                    <a:pt x="303" y="218"/>
                    <a:pt x="303" y="218"/>
                  </a:cubicBezTo>
                  <a:cubicBezTo>
                    <a:pt x="304" y="220"/>
                    <a:pt x="304" y="220"/>
                    <a:pt x="304" y="220"/>
                  </a:cubicBezTo>
                  <a:cubicBezTo>
                    <a:pt x="306" y="221"/>
                    <a:pt x="306" y="221"/>
                    <a:pt x="306" y="221"/>
                  </a:cubicBezTo>
                  <a:cubicBezTo>
                    <a:pt x="306" y="224"/>
                    <a:pt x="306" y="224"/>
                    <a:pt x="306" y="224"/>
                  </a:cubicBezTo>
                  <a:cubicBezTo>
                    <a:pt x="306" y="225"/>
                    <a:pt x="306" y="225"/>
                    <a:pt x="306" y="225"/>
                  </a:cubicBezTo>
                  <a:cubicBezTo>
                    <a:pt x="305" y="229"/>
                    <a:pt x="305" y="229"/>
                    <a:pt x="305" y="229"/>
                  </a:cubicBezTo>
                  <a:cubicBezTo>
                    <a:pt x="303" y="230"/>
                    <a:pt x="303" y="230"/>
                    <a:pt x="303" y="230"/>
                  </a:cubicBezTo>
                  <a:cubicBezTo>
                    <a:pt x="303" y="232"/>
                    <a:pt x="303" y="232"/>
                    <a:pt x="303" y="232"/>
                  </a:cubicBezTo>
                  <a:cubicBezTo>
                    <a:pt x="300" y="232"/>
                    <a:pt x="300" y="232"/>
                    <a:pt x="300" y="232"/>
                  </a:cubicBezTo>
                  <a:cubicBezTo>
                    <a:pt x="299" y="235"/>
                    <a:pt x="299" y="235"/>
                    <a:pt x="299" y="235"/>
                  </a:cubicBezTo>
                  <a:cubicBezTo>
                    <a:pt x="299" y="236"/>
                    <a:pt x="299" y="236"/>
                    <a:pt x="299" y="236"/>
                  </a:cubicBezTo>
                  <a:cubicBezTo>
                    <a:pt x="300" y="237"/>
                    <a:pt x="300" y="237"/>
                    <a:pt x="300" y="237"/>
                  </a:cubicBezTo>
                  <a:cubicBezTo>
                    <a:pt x="301" y="239"/>
                    <a:pt x="301" y="239"/>
                    <a:pt x="301" y="239"/>
                  </a:cubicBezTo>
                  <a:cubicBezTo>
                    <a:pt x="299" y="240"/>
                    <a:pt x="299" y="240"/>
                    <a:pt x="299" y="240"/>
                  </a:cubicBezTo>
                  <a:cubicBezTo>
                    <a:pt x="295" y="241"/>
                    <a:pt x="295" y="241"/>
                    <a:pt x="295" y="241"/>
                  </a:cubicBezTo>
                  <a:cubicBezTo>
                    <a:pt x="291" y="240"/>
                    <a:pt x="291" y="240"/>
                    <a:pt x="291" y="240"/>
                  </a:cubicBezTo>
                  <a:cubicBezTo>
                    <a:pt x="287" y="241"/>
                    <a:pt x="287" y="241"/>
                    <a:pt x="287" y="241"/>
                  </a:cubicBezTo>
                  <a:cubicBezTo>
                    <a:pt x="284" y="240"/>
                    <a:pt x="284" y="240"/>
                    <a:pt x="284" y="240"/>
                  </a:cubicBezTo>
                  <a:cubicBezTo>
                    <a:pt x="281" y="241"/>
                    <a:pt x="281" y="241"/>
                    <a:pt x="281" y="241"/>
                  </a:cubicBezTo>
                  <a:cubicBezTo>
                    <a:pt x="280" y="241"/>
                    <a:pt x="280" y="241"/>
                    <a:pt x="280" y="241"/>
                  </a:cubicBezTo>
                  <a:cubicBezTo>
                    <a:pt x="280" y="245"/>
                    <a:pt x="280" y="245"/>
                    <a:pt x="280" y="245"/>
                  </a:cubicBezTo>
                  <a:cubicBezTo>
                    <a:pt x="279" y="248"/>
                    <a:pt x="279" y="248"/>
                    <a:pt x="279" y="248"/>
                  </a:cubicBezTo>
                  <a:cubicBezTo>
                    <a:pt x="279" y="251"/>
                    <a:pt x="279" y="251"/>
                    <a:pt x="279" y="251"/>
                  </a:cubicBezTo>
                  <a:cubicBezTo>
                    <a:pt x="281" y="252"/>
                    <a:pt x="281" y="252"/>
                    <a:pt x="281" y="252"/>
                  </a:cubicBezTo>
                  <a:cubicBezTo>
                    <a:pt x="281" y="254"/>
                    <a:pt x="281" y="254"/>
                    <a:pt x="281" y="254"/>
                  </a:cubicBezTo>
                  <a:cubicBezTo>
                    <a:pt x="280" y="256"/>
                    <a:pt x="280" y="256"/>
                    <a:pt x="280" y="256"/>
                  </a:cubicBezTo>
                  <a:cubicBezTo>
                    <a:pt x="277" y="259"/>
                    <a:pt x="277" y="259"/>
                    <a:pt x="277" y="259"/>
                  </a:cubicBezTo>
                  <a:cubicBezTo>
                    <a:pt x="274" y="262"/>
                    <a:pt x="274" y="262"/>
                    <a:pt x="274" y="262"/>
                  </a:cubicBezTo>
                  <a:cubicBezTo>
                    <a:pt x="273" y="268"/>
                    <a:pt x="273" y="268"/>
                    <a:pt x="273" y="268"/>
                  </a:cubicBezTo>
                  <a:cubicBezTo>
                    <a:pt x="273" y="270"/>
                    <a:pt x="273" y="270"/>
                    <a:pt x="273" y="270"/>
                  </a:cubicBezTo>
                  <a:cubicBezTo>
                    <a:pt x="271" y="271"/>
                    <a:pt x="271" y="271"/>
                    <a:pt x="271" y="271"/>
                  </a:cubicBezTo>
                  <a:cubicBezTo>
                    <a:pt x="268" y="273"/>
                    <a:pt x="268" y="273"/>
                    <a:pt x="268" y="273"/>
                  </a:cubicBezTo>
                  <a:cubicBezTo>
                    <a:pt x="266" y="275"/>
                    <a:pt x="266" y="275"/>
                    <a:pt x="266" y="275"/>
                  </a:cubicBezTo>
                  <a:cubicBezTo>
                    <a:pt x="265" y="276"/>
                    <a:pt x="265" y="276"/>
                    <a:pt x="265" y="276"/>
                  </a:cubicBezTo>
                  <a:cubicBezTo>
                    <a:pt x="264" y="280"/>
                    <a:pt x="264" y="280"/>
                    <a:pt x="264" y="280"/>
                  </a:cubicBezTo>
                  <a:cubicBezTo>
                    <a:pt x="262" y="281"/>
                    <a:pt x="262" y="281"/>
                    <a:pt x="262" y="281"/>
                  </a:cubicBezTo>
                  <a:cubicBezTo>
                    <a:pt x="260" y="280"/>
                    <a:pt x="260" y="280"/>
                    <a:pt x="260" y="280"/>
                  </a:cubicBezTo>
                  <a:cubicBezTo>
                    <a:pt x="258" y="280"/>
                    <a:pt x="258" y="280"/>
                    <a:pt x="258" y="280"/>
                  </a:cubicBezTo>
                  <a:cubicBezTo>
                    <a:pt x="255" y="279"/>
                    <a:pt x="255" y="279"/>
                    <a:pt x="255" y="279"/>
                  </a:cubicBezTo>
                  <a:cubicBezTo>
                    <a:pt x="254" y="277"/>
                    <a:pt x="254" y="277"/>
                    <a:pt x="254" y="277"/>
                  </a:cubicBezTo>
                  <a:cubicBezTo>
                    <a:pt x="252" y="276"/>
                    <a:pt x="252" y="276"/>
                    <a:pt x="252" y="276"/>
                  </a:cubicBezTo>
                  <a:cubicBezTo>
                    <a:pt x="251" y="276"/>
                    <a:pt x="251" y="276"/>
                    <a:pt x="251" y="276"/>
                  </a:cubicBezTo>
                  <a:cubicBezTo>
                    <a:pt x="250" y="278"/>
                    <a:pt x="250" y="278"/>
                    <a:pt x="250" y="278"/>
                  </a:cubicBezTo>
                  <a:cubicBezTo>
                    <a:pt x="247" y="280"/>
                    <a:pt x="247" y="280"/>
                    <a:pt x="247" y="280"/>
                  </a:cubicBezTo>
                  <a:cubicBezTo>
                    <a:pt x="245" y="282"/>
                    <a:pt x="245" y="282"/>
                    <a:pt x="245" y="282"/>
                  </a:cubicBezTo>
                  <a:cubicBezTo>
                    <a:pt x="243" y="285"/>
                    <a:pt x="243" y="285"/>
                    <a:pt x="243" y="285"/>
                  </a:cubicBezTo>
                  <a:cubicBezTo>
                    <a:pt x="241" y="286"/>
                    <a:pt x="241" y="286"/>
                    <a:pt x="241" y="286"/>
                  </a:cubicBezTo>
                  <a:cubicBezTo>
                    <a:pt x="239" y="290"/>
                    <a:pt x="239" y="290"/>
                    <a:pt x="239" y="290"/>
                  </a:cubicBezTo>
                  <a:cubicBezTo>
                    <a:pt x="238" y="291"/>
                    <a:pt x="238" y="291"/>
                    <a:pt x="238" y="291"/>
                  </a:cubicBezTo>
                  <a:cubicBezTo>
                    <a:pt x="238" y="294"/>
                    <a:pt x="238" y="294"/>
                    <a:pt x="238" y="294"/>
                  </a:cubicBezTo>
                  <a:cubicBezTo>
                    <a:pt x="239" y="296"/>
                    <a:pt x="239" y="296"/>
                    <a:pt x="239" y="296"/>
                  </a:cubicBezTo>
                  <a:cubicBezTo>
                    <a:pt x="239" y="298"/>
                    <a:pt x="239" y="298"/>
                    <a:pt x="239" y="298"/>
                  </a:cubicBezTo>
                  <a:cubicBezTo>
                    <a:pt x="241" y="300"/>
                    <a:pt x="241" y="300"/>
                    <a:pt x="241" y="300"/>
                  </a:cubicBezTo>
                  <a:cubicBezTo>
                    <a:pt x="241" y="302"/>
                    <a:pt x="241" y="302"/>
                    <a:pt x="241" y="302"/>
                  </a:cubicBezTo>
                  <a:cubicBezTo>
                    <a:pt x="239" y="303"/>
                    <a:pt x="239" y="303"/>
                    <a:pt x="239" y="303"/>
                  </a:cubicBezTo>
                  <a:cubicBezTo>
                    <a:pt x="239" y="306"/>
                    <a:pt x="239" y="306"/>
                    <a:pt x="239" y="306"/>
                  </a:cubicBezTo>
                  <a:cubicBezTo>
                    <a:pt x="238" y="308"/>
                    <a:pt x="238" y="308"/>
                    <a:pt x="238" y="308"/>
                  </a:cubicBezTo>
                  <a:cubicBezTo>
                    <a:pt x="237" y="308"/>
                    <a:pt x="237" y="308"/>
                    <a:pt x="237" y="308"/>
                  </a:cubicBezTo>
                  <a:cubicBezTo>
                    <a:pt x="236" y="307"/>
                    <a:pt x="236" y="307"/>
                    <a:pt x="236" y="307"/>
                  </a:cubicBezTo>
                  <a:cubicBezTo>
                    <a:pt x="236" y="307"/>
                    <a:pt x="236" y="307"/>
                    <a:pt x="236" y="307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53"/>
            <p:cNvSpPr>
              <a:spLocks/>
            </p:cNvSpPr>
            <p:nvPr/>
          </p:nvSpPr>
          <p:spPr bwMode="auto">
            <a:xfrm>
              <a:off x="4775" y="2121"/>
              <a:ext cx="702" cy="1010"/>
            </a:xfrm>
            <a:custGeom>
              <a:avLst/>
              <a:gdLst>
                <a:gd name="T0" fmla="*/ 248 w 264"/>
                <a:gd name="T1" fmla="*/ 69 h 380"/>
                <a:gd name="T2" fmla="*/ 262 w 264"/>
                <a:gd name="T3" fmla="*/ 92 h 380"/>
                <a:gd name="T4" fmla="*/ 256 w 264"/>
                <a:gd name="T5" fmla="*/ 90 h 380"/>
                <a:gd name="T6" fmla="*/ 264 w 264"/>
                <a:gd name="T7" fmla="*/ 109 h 380"/>
                <a:gd name="T8" fmla="*/ 243 w 264"/>
                <a:gd name="T9" fmla="*/ 113 h 380"/>
                <a:gd name="T10" fmla="*/ 239 w 264"/>
                <a:gd name="T11" fmla="*/ 125 h 380"/>
                <a:gd name="T12" fmla="*/ 245 w 264"/>
                <a:gd name="T13" fmla="*/ 138 h 380"/>
                <a:gd name="T14" fmla="*/ 234 w 264"/>
                <a:gd name="T15" fmla="*/ 156 h 380"/>
                <a:gd name="T16" fmla="*/ 228 w 264"/>
                <a:gd name="T17" fmla="*/ 173 h 380"/>
                <a:gd name="T18" fmla="*/ 247 w 264"/>
                <a:gd name="T19" fmla="*/ 169 h 380"/>
                <a:gd name="T20" fmla="*/ 246 w 264"/>
                <a:gd name="T21" fmla="*/ 182 h 380"/>
                <a:gd name="T22" fmla="*/ 224 w 264"/>
                <a:gd name="T23" fmla="*/ 210 h 380"/>
                <a:gd name="T24" fmla="*/ 210 w 264"/>
                <a:gd name="T25" fmla="*/ 228 h 380"/>
                <a:gd name="T26" fmla="*/ 198 w 264"/>
                <a:gd name="T27" fmla="*/ 239 h 380"/>
                <a:gd name="T28" fmla="*/ 185 w 264"/>
                <a:gd name="T29" fmla="*/ 238 h 380"/>
                <a:gd name="T30" fmla="*/ 190 w 264"/>
                <a:gd name="T31" fmla="*/ 260 h 380"/>
                <a:gd name="T32" fmla="*/ 166 w 264"/>
                <a:gd name="T33" fmla="*/ 253 h 380"/>
                <a:gd name="T34" fmla="*/ 149 w 264"/>
                <a:gd name="T35" fmla="*/ 261 h 380"/>
                <a:gd name="T36" fmla="*/ 132 w 264"/>
                <a:gd name="T37" fmla="*/ 261 h 380"/>
                <a:gd name="T38" fmla="*/ 133 w 264"/>
                <a:gd name="T39" fmla="*/ 293 h 380"/>
                <a:gd name="T40" fmla="*/ 139 w 264"/>
                <a:gd name="T41" fmla="*/ 312 h 380"/>
                <a:gd name="T42" fmla="*/ 139 w 264"/>
                <a:gd name="T43" fmla="*/ 327 h 380"/>
                <a:gd name="T44" fmla="*/ 139 w 264"/>
                <a:gd name="T45" fmla="*/ 354 h 380"/>
                <a:gd name="T46" fmla="*/ 126 w 264"/>
                <a:gd name="T47" fmla="*/ 359 h 380"/>
                <a:gd name="T48" fmla="*/ 116 w 264"/>
                <a:gd name="T49" fmla="*/ 372 h 380"/>
                <a:gd name="T50" fmla="*/ 109 w 264"/>
                <a:gd name="T51" fmla="*/ 368 h 380"/>
                <a:gd name="T52" fmla="*/ 112 w 264"/>
                <a:gd name="T53" fmla="*/ 359 h 380"/>
                <a:gd name="T54" fmla="*/ 98 w 264"/>
                <a:gd name="T55" fmla="*/ 357 h 380"/>
                <a:gd name="T56" fmla="*/ 84 w 264"/>
                <a:gd name="T57" fmla="*/ 342 h 380"/>
                <a:gd name="T58" fmla="*/ 78 w 264"/>
                <a:gd name="T59" fmla="*/ 356 h 380"/>
                <a:gd name="T60" fmla="*/ 60 w 264"/>
                <a:gd name="T61" fmla="*/ 338 h 380"/>
                <a:gd name="T62" fmla="*/ 69 w 264"/>
                <a:gd name="T63" fmla="*/ 313 h 380"/>
                <a:gd name="T64" fmla="*/ 60 w 264"/>
                <a:gd name="T65" fmla="*/ 291 h 380"/>
                <a:gd name="T66" fmla="*/ 34 w 264"/>
                <a:gd name="T67" fmla="*/ 270 h 380"/>
                <a:gd name="T68" fmla="*/ 2 w 264"/>
                <a:gd name="T69" fmla="*/ 267 h 380"/>
                <a:gd name="T70" fmla="*/ 16 w 264"/>
                <a:gd name="T71" fmla="*/ 255 h 380"/>
                <a:gd name="T72" fmla="*/ 24 w 264"/>
                <a:gd name="T73" fmla="*/ 235 h 380"/>
                <a:gd name="T74" fmla="*/ 37 w 264"/>
                <a:gd name="T75" fmla="*/ 226 h 380"/>
                <a:gd name="T76" fmla="*/ 26 w 264"/>
                <a:gd name="T77" fmla="*/ 199 h 380"/>
                <a:gd name="T78" fmla="*/ 40 w 264"/>
                <a:gd name="T79" fmla="*/ 184 h 380"/>
                <a:gd name="T80" fmla="*/ 39 w 264"/>
                <a:gd name="T81" fmla="*/ 160 h 380"/>
                <a:gd name="T82" fmla="*/ 42 w 264"/>
                <a:gd name="T83" fmla="*/ 142 h 380"/>
                <a:gd name="T84" fmla="*/ 61 w 264"/>
                <a:gd name="T85" fmla="*/ 131 h 380"/>
                <a:gd name="T86" fmla="*/ 81 w 264"/>
                <a:gd name="T87" fmla="*/ 110 h 380"/>
                <a:gd name="T88" fmla="*/ 94 w 264"/>
                <a:gd name="T89" fmla="*/ 91 h 380"/>
                <a:gd name="T90" fmla="*/ 109 w 264"/>
                <a:gd name="T91" fmla="*/ 76 h 380"/>
                <a:gd name="T92" fmla="*/ 96 w 264"/>
                <a:gd name="T93" fmla="*/ 64 h 380"/>
                <a:gd name="T94" fmla="*/ 99 w 264"/>
                <a:gd name="T95" fmla="*/ 50 h 380"/>
                <a:gd name="T96" fmla="*/ 123 w 264"/>
                <a:gd name="T97" fmla="*/ 45 h 380"/>
                <a:gd name="T98" fmla="*/ 136 w 264"/>
                <a:gd name="T99" fmla="*/ 24 h 380"/>
                <a:gd name="T100" fmla="*/ 147 w 264"/>
                <a:gd name="T101" fmla="*/ 36 h 380"/>
                <a:gd name="T102" fmla="*/ 159 w 264"/>
                <a:gd name="T103" fmla="*/ 28 h 380"/>
                <a:gd name="T104" fmla="*/ 174 w 264"/>
                <a:gd name="T105" fmla="*/ 12 h 380"/>
                <a:gd name="T106" fmla="*/ 182 w 264"/>
                <a:gd name="T107" fmla="*/ 2 h 380"/>
                <a:gd name="T108" fmla="*/ 194 w 264"/>
                <a:gd name="T109" fmla="*/ 2 h 380"/>
                <a:gd name="T110" fmla="*/ 208 w 264"/>
                <a:gd name="T111" fmla="*/ 16 h 380"/>
                <a:gd name="T112" fmla="*/ 199 w 264"/>
                <a:gd name="T113" fmla="*/ 29 h 380"/>
                <a:gd name="T114" fmla="*/ 195 w 264"/>
                <a:gd name="T115" fmla="*/ 49 h 380"/>
                <a:gd name="T116" fmla="*/ 209 w 264"/>
                <a:gd name="T117" fmla="*/ 61 h 380"/>
                <a:gd name="T118" fmla="*/ 211 w 264"/>
                <a:gd name="T119" fmla="*/ 50 h 380"/>
                <a:gd name="T120" fmla="*/ 225 w 264"/>
                <a:gd name="T121" fmla="*/ 48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4" h="380">
                  <a:moveTo>
                    <a:pt x="233" y="47"/>
                  </a:moveTo>
                  <a:cubicBezTo>
                    <a:pt x="234" y="50"/>
                    <a:pt x="234" y="50"/>
                    <a:pt x="234" y="50"/>
                  </a:cubicBezTo>
                  <a:cubicBezTo>
                    <a:pt x="234" y="52"/>
                    <a:pt x="234" y="52"/>
                    <a:pt x="234" y="52"/>
                  </a:cubicBezTo>
                  <a:cubicBezTo>
                    <a:pt x="235" y="56"/>
                    <a:pt x="235" y="56"/>
                    <a:pt x="235" y="56"/>
                  </a:cubicBezTo>
                  <a:cubicBezTo>
                    <a:pt x="234" y="59"/>
                    <a:pt x="234" y="59"/>
                    <a:pt x="234" y="59"/>
                  </a:cubicBezTo>
                  <a:cubicBezTo>
                    <a:pt x="236" y="61"/>
                    <a:pt x="236" y="61"/>
                    <a:pt x="236" y="61"/>
                  </a:cubicBezTo>
                  <a:cubicBezTo>
                    <a:pt x="237" y="62"/>
                    <a:pt x="237" y="62"/>
                    <a:pt x="237" y="62"/>
                  </a:cubicBezTo>
                  <a:cubicBezTo>
                    <a:pt x="241" y="63"/>
                    <a:pt x="241" y="63"/>
                    <a:pt x="241" y="63"/>
                  </a:cubicBezTo>
                  <a:cubicBezTo>
                    <a:pt x="244" y="64"/>
                    <a:pt x="244" y="64"/>
                    <a:pt x="244" y="64"/>
                  </a:cubicBezTo>
                  <a:cubicBezTo>
                    <a:pt x="247" y="65"/>
                    <a:pt x="247" y="65"/>
                    <a:pt x="247" y="65"/>
                  </a:cubicBezTo>
                  <a:cubicBezTo>
                    <a:pt x="248" y="69"/>
                    <a:pt x="248" y="69"/>
                    <a:pt x="248" y="69"/>
                  </a:cubicBezTo>
                  <a:cubicBezTo>
                    <a:pt x="249" y="72"/>
                    <a:pt x="249" y="72"/>
                    <a:pt x="249" y="72"/>
                  </a:cubicBezTo>
                  <a:cubicBezTo>
                    <a:pt x="251" y="73"/>
                    <a:pt x="251" y="73"/>
                    <a:pt x="251" y="73"/>
                  </a:cubicBezTo>
                  <a:cubicBezTo>
                    <a:pt x="254" y="74"/>
                    <a:pt x="254" y="74"/>
                    <a:pt x="254" y="74"/>
                  </a:cubicBezTo>
                  <a:cubicBezTo>
                    <a:pt x="256" y="75"/>
                    <a:pt x="256" y="75"/>
                    <a:pt x="256" y="75"/>
                  </a:cubicBezTo>
                  <a:cubicBezTo>
                    <a:pt x="260" y="77"/>
                    <a:pt x="260" y="77"/>
                    <a:pt x="260" y="77"/>
                  </a:cubicBezTo>
                  <a:cubicBezTo>
                    <a:pt x="262" y="79"/>
                    <a:pt x="262" y="79"/>
                    <a:pt x="262" y="79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3" y="84"/>
                    <a:pt x="263" y="84"/>
                    <a:pt x="263" y="84"/>
                  </a:cubicBezTo>
                  <a:cubicBezTo>
                    <a:pt x="263" y="86"/>
                    <a:pt x="263" y="86"/>
                    <a:pt x="263" y="86"/>
                  </a:cubicBezTo>
                  <a:cubicBezTo>
                    <a:pt x="263" y="91"/>
                    <a:pt x="263" y="91"/>
                    <a:pt x="263" y="91"/>
                  </a:cubicBezTo>
                  <a:cubicBezTo>
                    <a:pt x="262" y="92"/>
                    <a:pt x="262" y="92"/>
                    <a:pt x="262" y="92"/>
                  </a:cubicBezTo>
                  <a:cubicBezTo>
                    <a:pt x="261" y="91"/>
                    <a:pt x="261" y="91"/>
                    <a:pt x="261" y="91"/>
                  </a:cubicBezTo>
                  <a:cubicBezTo>
                    <a:pt x="260" y="89"/>
                    <a:pt x="260" y="89"/>
                    <a:pt x="260" y="89"/>
                  </a:cubicBezTo>
                  <a:cubicBezTo>
                    <a:pt x="259" y="88"/>
                    <a:pt x="259" y="88"/>
                    <a:pt x="259" y="88"/>
                  </a:cubicBezTo>
                  <a:cubicBezTo>
                    <a:pt x="258" y="87"/>
                    <a:pt x="258" y="87"/>
                    <a:pt x="258" y="87"/>
                  </a:cubicBezTo>
                  <a:cubicBezTo>
                    <a:pt x="257" y="86"/>
                    <a:pt x="257" y="86"/>
                    <a:pt x="257" y="86"/>
                  </a:cubicBezTo>
                  <a:cubicBezTo>
                    <a:pt x="255" y="85"/>
                    <a:pt x="255" y="85"/>
                    <a:pt x="255" y="85"/>
                  </a:cubicBezTo>
                  <a:cubicBezTo>
                    <a:pt x="254" y="86"/>
                    <a:pt x="254" y="86"/>
                    <a:pt x="254" y="86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3" y="88"/>
                    <a:pt x="253" y="88"/>
                    <a:pt x="253" y="88"/>
                  </a:cubicBezTo>
                  <a:cubicBezTo>
                    <a:pt x="255" y="90"/>
                    <a:pt x="255" y="90"/>
                    <a:pt x="255" y="90"/>
                  </a:cubicBezTo>
                  <a:cubicBezTo>
                    <a:pt x="256" y="90"/>
                    <a:pt x="256" y="90"/>
                    <a:pt x="256" y="90"/>
                  </a:cubicBezTo>
                  <a:cubicBezTo>
                    <a:pt x="257" y="93"/>
                    <a:pt x="257" y="93"/>
                    <a:pt x="257" y="93"/>
                  </a:cubicBezTo>
                  <a:cubicBezTo>
                    <a:pt x="257" y="95"/>
                    <a:pt x="257" y="95"/>
                    <a:pt x="257" y="95"/>
                  </a:cubicBezTo>
                  <a:cubicBezTo>
                    <a:pt x="256" y="97"/>
                    <a:pt x="256" y="97"/>
                    <a:pt x="256" y="97"/>
                  </a:cubicBezTo>
                  <a:cubicBezTo>
                    <a:pt x="254" y="100"/>
                    <a:pt x="254" y="100"/>
                    <a:pt x="254" y="100"/>
                  </a:cubicBezTo>
                  <a:cubicBezTo>
                    <a:pt x="255" y="102"/>
                    <a:pt x="255" y="102"/>
                    <a:pt x="255" y="102"/>
                  </a:cubicBezTo>
                  <a:cubicBezTo>
                    <a:pt x="256" y="103"/>
                    <a:pt x="256" y="103"/>
                    <a:pt x="256" y="103"/>
                  </a:cubicBezTo>
                  <a:cubicBezTo>
                    <a:pt x="258" y="103"/>
                    <a:pt x="258" y="103"/>
                    <a:pt x="258" y="103"/>
                  </a:cubicBezTo>
                  <a:cubicBezTo>
                    <a:pt x="259" y="103"/>
                    <a:pt x="259" y="103"/>
                    <a:pt x="259" y="103"/>
                  </a:cubicBezTo>
                  <a:cubicBezTo>
                    <a:pt x="261" y="106"/>
                    <a:pt x="261" y="106"/>
                    <a:pt x="261" y="106"/>
                  </a:cubicBezTo>
                  <a:cubicBezTo>
                    <a:pt x="263" y="106"/>
                    <a:pt x="263" y="106"/>
                    <a:pt x="263" y="106"/>
                  </a:cubicBezTo>
                  <a:cubicBezTo>
                    <a:pt x="264" y="109"/>
                    <a:pt x="264" y="109"/>
                    <a:pt x="264" y="109"/>
                  </a:cubicBezTo>
                  <a:cubicBezTo>
                    <a:pt x="263" y="112"/>
                    <a:pt x="263" y="112"/>
                    <a:pt x="263" y="112"/>
                  </a:cubicBezTo>
                  <a:cubicBezTo>
                    <a:pt x="262" y="113"/>
                    <a:pt x="262" y="113"/>
                    <a:pt x="262" y="113"/>
                  </a:cubicBezTo>
                  <a:cubicBezTo>
                    <a:pt x="260" y="112"/>
                    <a:pt x="260" y="112"/>
                    <a:pt x="260" y="112"/>
                  </a:cubicBezTo>
                  <a:cubicBezTo>
                    <a:pt x="256" y="113"/>
                    <a:pt x="256" y="113"/>
                    <a:pt x="256" y="113"/>
                  </a:cubicBezTo>
                  <a:cubicBezTo>
                    <a:pt x="255" y="111"/>
                    <a:pt x="255" y="111"/>
                    <a:pt x="255" y="111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48" y="109"/>
                    <a:pt x="248" y="109"/>
                    <a:pt x="248" y="109"/>
                  </a:cubicBezTo>
                  <a:cubicBezTo>
                    <a:pt x="247" y="109"/>
                    <a:pt x="247" y="109"/>
                    <a:pt x="247" y="109"/>
                  </a:cubicBezTo>
                  <a:cubicBezTo>
                    <a:pt x="244" y="109"/>
                    <a:pt x="244" y="109"/>
                    <a:pt x="244" y="109"/>
                  </a:cubicBezTo>
                  <a:cubicBezTo>
                    <a:pt x="243" y="110"/>
                    <a:pt x="243" y="110"/>
                    <a:pt x="243" y="110"/>
                  </a:cubicBezTo>
                  <a:cubicBezTo>
                    <a:pt x="243" y="113"/>
                    <a:pt x="243" y="113"/>
                    <a:pt x="243" y="113"/>
                  </a:cubicBezTo>
                  <a:cubicBezTo>
                    <a:pt x="244" y="115"/>
                    <a:pt x="244" y="115"/>
                    <a:pt x="244" y="115"/>
                  </a:cubicBezTo>
                  <a:cubicBezTo>
                    <a:pt x="244" y="118"/>
                    <a:pt x="244" y="118"/>
                    <a:pt x="244" y="118"/>
                  </a:cubicBezTo>
                  <a:cubicBezTo>
                    <a:pt x="243" y="120"/>
                    <a:pt x="243" y="120"/>
                    <a:pt x="243" y="120"/>
                  </a:cubicBezTo>
                  <a:cubicBezTo>
                    <a:pt x="241" y="120"/>
                    <a:pt x="241" y="120"/>
                    <a:pt x="241" y="120"/>
                  </a:cubicBezTo>
                  <a:cubicBezTo>
                    <a:pt x="237" y="122"/>
                    <a:pt x="237" y="122"/>
                    <a:pt x="237" y="122"/>
                  </a:cubicBezTo>
                  <a:cubicBezTo>
                    <a:pt x="237" y="123"/>
                    <a:pt x="237" y="123"/>
                    <a:pt x="237" y="123"/>
                  </a:cubicBezTo>
                  <a:cubicBezTo>
                    <a:pt x="236" y="125"/>
                    <a:pt x="236" y="125"/>
                    <a:pt x="236" y="125"/>
                  </a:cubicBezTo>
                  <a:cubicBezTo>
                    <a:pt x="237" y="128"/>
                    <a:pt x="237" y="128"/>
                    <a:pt x="237" y="128"/>
                  </a:cubicBezTo>
                  <a:cubicBezTo>
                    <a:pt x="238" y="128"/>
                    <a:pt x="238" y="128"/>
                    <a:pt x="238" y="128"/>
                  </a:cubicBezTo>
                  <a:cubicBezTo>
                    <a:pt x="239" y="127"/>
                    <a:pt x="239" y="127"/>
                    <a:pt x="239" y="127"/>
                  </a:cubicBezTo>
                  <a:cubicBezTo>
                    <a:pt x="239" y="125"/>
                    <a:pt x="239" y="125"/>
                    <a:pt x="239" y="125"/>
                  </a:cubicBezTo>
                  <a:cubicBezTo>
                    <a:pt x="241" y="125"/>
                    <a:pt x="241" y="125"/>
                    <a:pt x="241" y="125"/>
                  </a:cubicBezTo>
                  <a:cubicBezTo>
                    <a:pt x="242" y="127"/>
                    <a:pt x="242" y="127"/>
                    <a:pt x="242" y="127"/>
                  </a:cubicBezTo>
                  <a:cubicBezTo>
                    <a:pt x="243" y="127"/>
                    <a:pt x="243" y="127"/>
                    <a:pt x="243" y="127"/>
                  </a:cubicBezTo>
                  <a:cubicBezTo>
                    <a:pt x="246" y="130"/>
                    <a:pt x="246" y="130"/>
                    <a:pt x="246" y="130"/>
                  </a:cubicBezTo>
                  <a:cubicBezTo>
                    <a:pt x="245" y="132"/>
                    <a:pt x="245" y="132"/>
                    <a:pt x="245" y="132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2" y="134"/>
                    <a:pt x="242" y="134"/>
                    <a:pt x="242" y="134"/>
                  </a:cubicBezTo>
                  <a:cubicBezTo>
                    <a:pt x="242" y="135"/>
                    <a:pt x="242" y="135"/>
                    <a:pt x="242" y="135"/>
                  </a:cubicBezTo>
                  <a:cubicBezTo>
                    <a:pt x="244" y="135"/>
                    <a:pt x="244" y="135"/>
                    <a:pt x="244" y="135"/>
                  </a:cubicBezTo>
                  <a:cubicBezTo>
                    <a:pt x="245" y="136"/>
                    <a:pt x="245" y="136"/>
                    <a:pt x="245" y="136"/>
                  </a:cubicBezTo>
                  <a:cubicBezTo>
                    <a:pt x="245" y="138"/>
                    <a:pt x="245" y="138"/>
                    <a:pt x="245" y="138"/>
                  </a:cubicBezTo>
                  <a:cubicBezTo>
                    <a:pt x="244" y="139"/>
                    <a:pt x="244" y="139"/>
                    <a:pt x="244" y="139"/>
                  </a:cubicBezTo>
                  <a:cubicBezTo>
                    <a:pt x="243" y="140"/>
                    <a:pt x="243" y="140"/>
                    <a:pt x="243" y="140"/>
                  </a:cubicBezTo>
                  <a:cubicBezTo>
                    <a:pt x="240" y="140"/>
                    <a:pt x="240" y="140"/>
                    <a:pt x="240" y="140"/>
                  </a:cubicBezTo>
                  <a:cubicBezTo>
                    <a:pt x="238" y="140"/>
                    <a:pt x="238" y="140"/>
                    <a:pt x="238" y="140"/>
                  </a:cubicBezTo>
                  <a:cubicBezTo>
                    <a:pt x="236" y="140"/>
                    <a:pt x="236" y="140"/>
                    <a:pt x="236" y="140"/>
                  </a:cubicBezTo>
                  <a:cubicBezTo>
                    <a:pt x="236" y="143"/>
                    <a:pt x="236" y="143"/>
                    <a:pt x="236" y="143"/>
                  </a:cubicBezTo>
                  <a:cubicBezTo>
                    <a:pt x="235" y="146"/>
                    <a:pt x="235" y="146"/>
                    <a:pt x="235" y="146"/>
                  </a:cubicBezTo>
                  <a:cubicBezTo>
                    <a:pt x="234" y="149"/>
                    <a:pt x="234" y="149"/>
                    <a:pt x="234" y="149"/>
                  </a:cubicBezTo>
                  <a:cubicBezTo>
                    <a:pt x="233" y="152"/>
                    <a:pt x="233" y="152"/>
                    <a:pt x="233" y="152"/>
                  </a:cubicBezTo>
                  <a:cubicBezTo>
                    <a:pt x="234" y="154"/>
                    <a:pt x="234" y="154"/>
                    <a:pt x="234" y="154"/>
                  </a:cubicBezTo>
                  <a:cubicBezTo>
                    <a:pt x="234" y="156"/>
                    <a:pt x="234" y="156"/>
                    <a:pt x="234" y="156"/>
                  </a:cubicBezTo>
                  <a:cubicBezTo>
                    <a:pt x="233" y="158"/>
                    <a:pt x="233" y="158"/>
                    <a:pt x="233" y="158"/>
                  </a:cubicBezTo>
                  <a:cubicBezTo>
                    <a:pt x="231" y="158"/>
                    <a:pt x="231" y="158"/>
                    <a:pt x="231" y="158"/>
                  </a:cubicBezTo>
                  <a:cubicBezTo>
                    <a:pt x="230" y="161"/>
                    <a:pt x="230" y="161"/>
                    <a:pt x="230" y="161"/>
                  </a:cubicBezTo>
                  <a:cubicBezTo>
                    <a:pt x="231" y="164"/>
                    <a:pt x="231" y="164"/>
                    <a:pt x="231" y="164"/>
                  </a:cubicBezTo>
                  <a:cubicBezTo>
                    <a:pt x="229" y="166"/>
                    <a:pt x="229" y="166"/>
                    <a:pt x="229" y="166"/>
                  </a:cubicBezTo>
                  <a:cubicBezTo>
                    <a:pt x="228" y="166"/>
                    <a:pt x="228" y="166"/>
                    <a:pt x="228" y="166"/>
                  </a:cubicBezTo>
                  <a:cubicBezTo>
                    <a:pt x="226" y="168"/>
                    <a:pt x="226" y="168"/>
                    <a:pt x="226" y="168"/>
                  </a:cubicBezTo>
                  <a:cubicBezTo>
                    <a:pt x="226" y="170"/>
                    <a:pt x="226" y="170"/>
                    <a:pt x="226" y="170"/>
                  </a:cubicBezTo>
                  <a:cubicBezTo>
                    <a:pt x="225" y="172"/>
                    <a:pt x="225" y="172"/>
                    <a:pt x="225" y="172"/>
                  </a:cubicBezTo>
                  <a:cubicBezTo>
                    <a:pt x="225" y="173"/>
                    <a:pt x="225" y="173"/>
                    <a:pt x="225" y="173"/>
                  </a:cubicBezTo>
                  <a:cubicBezTo>
                    <a:pt x="228" y="173"/>
                    <a:pt x="228" y="173"/>
                    <a:pt x="228" y="173"/>
                  </a:cubicBezTo>
                  <a:cubicBezTo>
                    <a:pt x="231" y="173"/>
                    <a:pt x="231" y="173"/>
                    <a:pt x="231" y="173"/>
                  </a:cubicBezTo>
                  <a:cubicBezTo>
                    <a:pt x="233" y="173"/>
                    <a:pt x="233" y="173"/>
                    <a:pt x="233" y="173"/>
                  </a:cubicBezTo>
                  <a:cubicBezTo>
                    <a:pt x="235" y="173"/>
                    <a:pt x="235" y="173"/>
                    <a:pt x="235" y="173"/>
                  </a:cubicBezTo>
                  <a:cubicBezTo>
                    <a:pt x="236" y="169"/>
                    <a:pt x="236" y="169"/>
                    <a:pt x="236" y="169"/>
                  </a:cubicBezTo>
                  <a:cubicBezTo>
                    <a:pt x="236" y="167"/>
                    <a:pt x="236" y="167"/>
                    <a:pt x="236" y="167"/>
                  </a:cubicBezTo>
                  <a:cubicBezTo>
                    <a:pt x="236" y="166"/>
                    <a:pt x="236" y="166"/>
                    <a:pt x="236" y="166"/>
                  </a:cubicBezTo>
                  <a:cubicBezTo>
                    <a:pt x="239" y="166"/>
                    <a:pt x="239" y="166"/>
                    <a:pt x="239" y="166"/>
                  </a:cubicBezTo>
                  <a:cubicBezTo>
                    <a:pt x="241" y="165"/>
                    <a:pt x="241" y="165"/>
                    <a:pt x="241" y="165"/>
                  </a:cubicBezTo>
                  <a:cubicBezTo>
                    <a:pt x="244" y="165"/>
                    <a:pt x="244" y="165"/>
                    <a:pt x="244" y="165"/>
                  </a:cubicBezTo>
                  <a:cubicBezTo>
                    <a:pt x="246" y="168"/>
                    <a:pt x="246" y="168"/>
                    <a:pt x="246" y="168"/>
                  </a:cubicBezTo>
                  <a:cubicBezTo>
                    <a:pt x="247" y="169"/>
                    <a:pt x="247" y="169"/>
                    <a:pt x="247" y="169"/>
                  </a:cubicBezTo>
                  <a:cubicBezTo>
                    <a:pt x="248" y="171"/>
                    <a:pt x="248" y="171"/>
                    <a:pt x="248" y="171"/>
                  </a:cubicBezTo>
                  <a:cubicBezTo>
                    <a:pt x="250" y="172"/>
                    <a:pt x="250" y="172"/>
                    <a:pt x="250" y="172"/>
                  </a:cubicBezTo>
                  <a:cubicBezTo>
                    <a:pt x="250" y="174"/>
                    <a:pt x="250" y="174"/>
                    <a:pt x="250" y="174"/>
                  </a:cubicBezTo>
                  <a:cubicBezTo>
                    <a:pt x="250" y="176"/>
                    <a:pt x="250" y="176"/>
                    <a:pt x="250" y="176"/>
                  </a:cubicBezTo>
                  <a:cubicBezTo>
                    <a:pt x="248" y="175"/>
                    <a:pt x="248" y="175"/>
                    <a:pt x="248" y="175"/>
                  </a:cubicBezTo>
                  <a:cubicBezTo>
                    <a:pt x="246" y="174"/>
                    <a:pt x="246" y="174"/>
                    <a:pt x="246" y="174"/>
                  </a:cubicBezTo>
                  <a:cubicBezTo>
                    <a:pt x="245" y="173"/>
                    <a:pt x="245" y="173"/>
                    <a:pt x="245" y="173"/>
                  </a:cubicBezTo>
                  <a:cubicBezTo>
                    <a:pt x="243" y="175"/>
                    <a:pt x="243" y="175"/>
                    <a:pt x="243" y="175"/>
                  </a:cubicBezTo>
                  <a:cubicBezTo>
                    <a:pt x="243" y="177"/>
                    <a:pt x="243" y="177"/>
                    <a:pt x="243" y="177"/>
                  </a:cubicBezTo>
                  <a:cubicBezTo>
                    <a:pt x="245" y="179"/>
                    <a:pt x="245" y="179"/>
                    <a:pt x="245" y="179"/>
                  </a:cubicBezTo>
                  <a:cubicBezTo>
                    <a:pt x="246" y="182"/>
                    <a:pt x="246" y="182"/>
                    <a:pt x="246" y="182"/>
                  </a:cubicBezTo>
                  <a:cubicBezTo>
                    <a:pt x="244" y="185"/>
                    <a:pt x="244" y="185"/>
                    <a:pt x="244" y="185"/>
                  </a:cubicBezTo>
                  <a:cubicBezTo>
                    <a:pt x="245" y="188"/>
                    <a:pt x="245" y="188"/>
                    <a:pt x="245" y="188"/>
                  </a:cubicBezTo>
                  <a:cubicBezTo>
                    <a:pt x="244" y="189"/>
                    <a:pt x="244" y="189"/>
                    <a:pt x="244" y="189"/>
                  </a:cubicBezTo>
                  <a:cubicBezTo>
                    <a:pt x="243" y="194"/>
                    <a:pt x="243" y="194"/>
                    <a:pt x="243" y="194"/>
                  </a:cubicBezTo>
                  <a:cubicBezTo>
                    <a:pt x="242" y="199"/>
                    <a:pt x="242" y="199"/>
                    <a:pt x="242" y="199"/>
                  </a:cubicBezTo>
                  <a:cubicBezTo>
                    <a:pt x="239" y="202"/>
                    <a:pt x="239" y="202"/>
                    <a:pt x="239" y="202"/>
                  </a:cubicBezTo>
                  <a:cubicBezTo>
                    <a:pt x="236" y="205"/>
                    <a:pt x="236" y="205"/>
                    <a:pt x="236" y="205"/>
                  </a:cubicBezTo>
                  <a:cubicBezTo>
                    <a:pt x="231" y="209"/>
                    <a:pt x="231" y="209"/>
                    <a:pt x="231" y="209"/>
                  </a:cubicBezTo>
                  <a:cubicBezTo>
                    <a:pt x="229" y="211"/>
                    <a:pt x="229" y="211"/>
                    <a:pt x="229" y="211"/>
                  </a:cubicBezTo>
                  <a:cubicBezTo>
                    <a:pt x="226" y="211"/>
                    <a:pt x="226" y="211"/>
                    <a:pt x="226" y="211"/>
                  </a:cubicBezTo>
                  <a:cubicBezTo>
                    <a:pt x="224" y="210"/>
                    <a:pt x="224" y="210"/>
                    <a:pt x="224" y="210"/>
                  </a:cubicBezTo>
                  <a:cubicBezTo>
                    <a:pt x="221" y="210"/>
                    <a:pt x="221" y="210"/>
                    <a:pt x="221" y="210"/>
                  </a:cubicBezTo>
                  <a:cubicBezTo>
                    <a:pt x="218" y="208"/>
                    <a:pt x="218" y="208"/>
                    <a:pt x="218" y="208"/>
                  </a:cubicBezTo>
                  <a:cubicBezTo>
                    <a:pt x="217" y="206"/>
                    <a:pt x="217" y="206"/>
                    <a:pt x="217" y="206"/>
                  </a:cubicBezTo>
                  <a:cubicBezTo>
                    <a:pt x="214" y="206"/>
                    <a:pt x="214" y="206"/>
                    <a:pt x="214" y="206"/>
                  </a:cubicBezTo>
                  <a:cubicBezTo>
                    <a:pt x="212" y="208"/>
                    <a:pt x="212" y="208"/>
                    <a:pt x="212" y="208"/>
                  </a:cubicBezTo>
                  <a:cubicBezTo>
                    <a:pt x="213" y="212"/>
                    <a:pt x="213" y="212"/>
                    <a:pt x="213" y="212"/>
                  </a:cubicBezTo>
                  <a:cubicBezTo>
                    <a:pt x="212" y="215"/>
                    <a:pt x="212" y="215"/>
                    <a:pt x="212" y="215"/>
                  </a:cubicBezTo>
                  <a:cubicBezTo>
                    <a:pt x="211" y="217"/>
                    <a:pt x="211" y="217"/>
                    <a:pt x="211" y="217"/>
                  </a:cubicBezTo>
                  <a:cubicBezTo>
                    <a:pt x="211" y="221"/>
                    <a:pt x="211" y="221"/>
                    <a:pt x="211" y="221"/>
                  </a:cubicBezTo>
                  <a:cubicBezTo>
                    <a:pt x="210" y="224"/>
                    <a:pt x="210" y="224"/>
                    <a:pt x="210" y="224"/>
                  </a:cubicBezTo>
                  <a:cubicBezTo>
                    <a:pt x="210" y="228"/>
                    <a:pt x="210" y="228"/>
                    <a:pt x="210" y="228"/>
                  </a:cubicBezTo>
                  <a:cubicBezTo>
                    <a:pt x="210" y="229"/>
                    <a:pt x="210" y="229"/>
                    <a:pt x="210" y="229"/>
                  </a:cubicBezTo>
                  <a:cubicBezTo>
                    <a:pt x="207" y="230"/>
                    <a:pt x="207" y="230"/>
                    <a:pt x="207" y="230"/>
                  </a:cubicBezTo>
                  <a:cubicBezTo>
                    <a:pt x="205" y="232"/>
                    <a:pt x="205" y="232"/>
                    <a:pt x="205" y="232"/>
                  </a:cubicBezTo>
                  <a:cubicBezTo>
                    <a:pt x="202" y="233"/>
                    <a:pt x="202" y="233"/>
                    <a:pt x="202" y="233"/>
                  </a:cubicBezTo>
                  <a:cubicBezTo>
                    <a:pt x="200" y="235"/>
                    <a:pt x="200" y="235"/>
                    <a:pt x="200" y="235"/>
                  </a:cubicBezTo>
                  <a:cubicBezTo>
                    <a:pt x="200" y="237"/>
                    <a:pt x="200" y="237"/>
                    <a:pt x="200" y="237"/>
                  </a:cubicBezTo>
                  <a:cubicBezTo>
                    <a:pt x="203" y="238"/>
                    <a:pt x="203" y="238"/>
                    <a:pt x="203" y="238"/>
                  </a:cubicBezTo>
                  <a:cubicBezTo>
                    <a:pt x="203" y="240"/>
                    <a:pt x="203" y="240"/>
                    <a:pt x="203" y="240"/>
                  </a:cubicBezTo>
                  <a:cubicBezTo>
                    <a:pt x="200" y="240"/>
                    <a:pt x="200" y="240"/>
                    <a:pt x="200" y="240"/>
                  </a:cubicBezTo>
                  <a:cubicBezTo>
                    <a:pt x="199" y="239"/>
                    <a:pt x="199" y="239"/>
                    <a:pt x="199" y="239"/>
                  </a:cubicBezTo>
                  <a:cubicBezTo>
                    <a:pt x="198" y="239"/>
                    <a:pt x="198" y="239"/>
                    <a:pt x="198" y="239"/>
                  </a:cubicBezTo>
                  <a:cubicBezTo>
                    <a:pt x="196" y="241"/>
                    <a:pt x="196" y="241"/>
                    <a:pt x="196" y="241"/>
                  </a:cubicBezTo>
                  <a:cubicBezTo>
                    <a:pt x="195" y="242"/>
                    <a:pt x="195" y="242"/>
                    <a:pt x="195" y="242"/>
                  </a:cubicBezTo>
                  <a:cubicBezTo>
                    <a:pt x="194" y="241"/>
                    <a:pt x="194" y="241"/>
                    <a:pt x="194" y="241"/>
                  </a:cubicBezTo>
                  <a:cubicBezTo>
                    <a:pt x="194" y="239"/>
                    <a:pt x="194" y="239"/>
                    <a:pt x="194" y="239"/>
                  </a:cubicBezTo>
                  <a:cubicBezTo>
                    <a:pt x="192" y="239"/>
                    <a:pt x="192" y="239"/>
                    <a:pt x="192" y="239"/>
                  </a:cubicBezTo>
                  <a:cubicBezTo>
                    <a:pt x="190" y="239"/>
                    <a:pt x="190" y="239"/>
                    <a:pt x="190" y="239"/>
                  </a:cubicBezTo>
                  <a:cubicBezTo>
                    <a:pt x="190" y="239"/>
                    <a:pt x="190" y="239"/>
                    <a:pt x="190" y="239"/>
                  </a:cubicBezTo>
                  <a:cubicBezTo>
                    <a:pt x="188" y="238"/>
                    <a:pt x="188" y="238"/>
                    <a:pt x="188" y="238"/>
                  </a:cubicBezTo>
                  <a:cubicBezTo>
                    <a:pt x="188" y="236"/>
                    <a:pt x="188" y="236"/>
                    <a:pt x="188" y="236"/>
                  </a:cubicBezTo>
                  <a:cubicBezTo>
                    <a:pt x="186" y="236"/>
                    <a:pt x="186" y="236"/>
                    <a:pt x="186" y="236"/>
                  </a:cubicBezTo>
                  <a:cubicBezTo>
                    <a:pt x="185" y="238"/>
                    <a:pt x="185" y="238"/>
                    <a:pt x="185" y="238"/>
                  </a:cubicBezTo>
                  <a:cubicBezTo>
                    <a:pt x="184" y="239"/>
                    <a:pt x="184" y="239"/>
                    <a:pt x="184" y="239"/>
                  </a:cubicBezTo>
                  <a:cubicBezTo>
                    <a:pt x="184" y="240"/>
                    <a:pt x="184" y="240"/>
                    <a:pt x="184" y="240"/>
                  </a:cubicBezTo>
                  <a:cubicBezTo>
                    <a:pt x="185" y="242"/>
                    <a:pt x="185" y="242"/>
                    <a:pt x="185" y="242"/>
                  </a:cubicBezTo>
                  <a:cubicBezTo>
                    <a:pt x="185" y="244"/>
                    <a:pt x="185" y="244"/>
                    <a:pt x="185" y="244"/>
                  </a:cubicBezTo>
                  <a:cubicBezTo>
                    <a:pt x="185" y="246"/>
                    <a:pt x="185" y="246"/>
                    <a:pt x="185" y="246"/>
                  </a:cubicBezTo>
                  <a:cubicBezTo>
                    <a:pt x="185" y="248"/>
                    <a:pt x="185" y="248"/>
                    <a:pt x="185" y="248"/>
                  </a:cubicBezTo>
                  <a:cubicBezTo>
                    <a:pt x="186" y="249"/>
                    <a:pt x="186" y="249"/>
                    <a:pt x="186" y="249"/>
                  </a:cubicBezTo>
                  <a:cubicBezTo>
                    <a:pt x="188" y="251"/>
                    <a:pt x="188" y="251"/>
                    <a:pt x="188" y="251"/>
                  </a:cubicBezTo>
                  <a:cubicBezTo>
                    <a:pt x="189" y="254"/>
                    <a:pt x="189" y="254"/>
                    <a:pt x="189" y="254"/>
                  </a:cubicBezTo>
                  <a:cubicBezTo>
                    <a:pt x="188" y="256"/>
                    <a:pt x="188" y="256"/>
                    <a:pt x="188" y="256"/>
                  </a:cubicBezTo>
                  <a:cubicBezTo>
                    <a:pt x="190" y="260"/>
                    <a:pt x="190" y="260"/>
                    <a:pt x="190" y="260"/>
                  </a:cubicBezTo>
                  <a:cubicBezTo>
                    <a:pt x="188" y="261"/>
                    <a:pt x="188" y="261"/>
                    <a:pt x="188" y="261"/>
                  </a:cubicBezTo>
                  <a:cubicBezTo>
                    <a:pt x="185" y="262"/>
                    <a:pt x="185" y="262"/>
                    <a:pt x="185" y="262"/>
                  </a:cubicBezTo>
                  <a:cubicBezTo>
                    <a:pt x="183" y="262"/>
                    <a:pt x="183" y="262"/>
                    <a:pt x="183" y="262"/>
                  </a:cubicBezTo>
                  <a:cubicBezTo>
                    <a:pt x="180" y="262"/>
                    <a:pt x="180" y="262"/>
                    <a:pt x="180" y="262"/>
                  </a:cubicBezTo>
                  <a:cubicBezTo>
                    <a:pt x="176" y="263"/>
                    <a:pt x="176" y="263"/>
                    <a:pt x="176" y="263"/>
                  </a:cubicBezTo>
                  <a:cubicBezTo>
                    <a:pt x="175" y="262"/>
                    <a:pt x="175" y="262"/>
                    <a:pt x="175" y="262"/>
                  </a:cubicBezTo>
                  <a:cubicBezTo>
                    <a:pt x="174" y="259"/>
                    <a:pt x="174" y="259"/>
                    <a:pt x="174" y="259"/>
                  </a:cubicBezTo>
                  <a:cubicBezTo>
                    <a:pt x="172" y="256"/>
                    <a:pt x="172" y="256"/>
                    <a:pt x="172" y="256"/>
                  </a:cubicBezTo>
                  <a:cubicBezTo>
                    <a:pt x="170" y="254"/>
                    <a:pt x="170" y="254"/>
                    <a:pt x="170" y="254"/>
                  </a:cubicBezTo>
                  <a:cubicBezTo>
                    <a:pt x="168" y="253"/>
                    <a:pt x="168" y="253"/>
                    <a:pt x="168" y="253"/>
                  </a:cubicBezTo>
                  <a:cubicBezTo>
                    <a:pt x="166" y="253"/>
                    <a:pt x="166" y="253"/>
                    <a:pt x="166" y="253"/>
                  </a:cubicBezTo>
                  <a:cubicBezTo>
                    <a:pt x="165" y="255"/>
                    <a:pt x="165" y="255"/>
                    <a:pt x="165" y="255"/>
                  </a:cubicBezTo>
                  <a:cubicBezTo>
                    <a:pt x="163" y="255"/>
                    <a:pt x="163" y="255"/>
                    <a:pt x="163" y="255"/>
                  </a:cubicBezTo>
                  <a:cubicBezTo>
                    <a:pt x="161" y="255"/>
                    <a:pt x="161" y="255"/>
                    <a:pt x="161" y="255"/>
                  </a:cubicBezTo>
                  <a:cubicBezTo>
                    <a:pt x="158" y="254"/>
                    <a:pt x="158" y="254"/>
                    <a:pt x="158" y="254"/>
                  </a:cubicBezTo>
                  <a:cubicBezTo>
                    <a:pt x="157" y="253"/>
                    <a:pt x="157" y="253"/>
                    <a:pt x="157" y="253"/>
                  </a:cubicBezTo>
                  <a:cubicBezTo>
                    <a:pt x="154" y="252"/>
                    <a:pt x="154" y="252"/>
                    <a:pt x="154" y="252"/>
                  </a:cubicBezTo>
                  <a:cubicBezTo>
                    <a:pt x="153" y="253"/>
                    <a:pt x="153" y="253"/>
                    <a:pt x="153" y="253"/>
                  </a:cubicBezTo>
                  <a:cubicBezTo>
                    <a:pt x="151" y="256"/>
                    <a:pt x="151" y="256"/>
                    <a:pt x="151" y="256"/>
                  </a:cubicBezTo>
                  <a:cubicBezTo>
                    <a:pt x="150" y="258"/>
                    <a:pt x="150" y="258"/>
                    <a:pt x="150" y="258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49" y="261"/>
                    <a:pt x="149" y="261"/>
                    <a:pt x="149" y="261"/>
                  </a:cubicBezTo>
                  <a:cubicBezTo>
                    <a:pt x="147" y="261"/>
                    <a:pt x="147" y="261"/>
                    <a:pt x="147" y="261"/>
                  </a:cubicBezTo>
                  <a:cubicBezTo>
                    <a:pt x="146" y="259"/>
                    <a:pt x="146" y="259"/>
                    <a:pt x="146" y="259"/>
                  </a:cubicBezTo>
                  <a:cubicBezTo>
                    <a:pt x="144" y="257"/>
                    <a:pt x="144" y="257"/>
                    <a:pt x="144" y="257"/>
                  </a:cubicBezTo>
                  <a:cubicBezTo>
                    <a:pt x="144" y="255"/>
                    <a:pt x="144" y="255"/>
                    <a:pt x="144" y="255"/>
                  </a:cubicBezTo>
                  <a:cubicBezTo>
                    <a:pt x="142" y="254"/>
                    <a:pt x="142" y="254"/>
                    <a:pt x="142" y="254"/>
                  </a:cubicBezTo>
                  <a:cubicBezTo>
                    <a:pt x="141" y="255"/>
                    <a:pt x="141" y="255"/>
                    <a:pt x="141" y="255"/>
                  </a:cubicBezTo>
                  <a:cubicBezTo>
                    <a:pt x="140" y="257"/>
                    <a:pt x="140" y="257"/>
                    <a:pt x="140" y="257"/>
                  </a:cubicBezTo>
                  <a:cubicBezTo>
                    <a:pt x="138" y="257"/>
                    <a:pt x="138" y="257"/>
                    <a:pt x="138" y="257"/>
                  </a:cubicBezTo>
                  <a:cubicBezTo>
                    <a:pt x="136" y="257"/>
                    <a:pt x="136" y="257"/>
                    <a:pt x="136" y="257"/>
                  </a:cubicBezTo>
                  <a:cubicBezTo>
                    <a:pt x="133" y="258"/>
                    <a:pt x="133" y="258"/>
                    <a:pt x="133" y="258"/>
                  </a:cubicBezTo>
                  <a:cubicBezTo>
                    <a:pt x="132" y="261"/>
                    <a:pt x="132" y="261"/>
                    <a:pt x="132" y="261"/>
                  </a:cubicBezTo>
                  <a:cubicBezTo>
                    <a:pt x="129" y="262"/>
                    <a:pt x="129" y="262"/>
                    <a:pt x="129" y="262"/>
                  </a:cubicBezTo>
                  <a:cubicBezTo>
                    <a:pt x="128" y="266"/>
                    <a:pt x="128" y="266"/>
                    <a:pt x="128" y="266"/>
                  </a:cubicBezTo>
                  <a:cubicBezTo>
                    <a:pt x="128" y="268"/>
                    <a:pt x="128" y="268"/>
                    <a:pt x="128" y="268"/>
                  </a:cubicBezTo>
                  <a:cubicBezTo>
                    <a:pt x="130" y="270"/>
                    <a:pt x="130" y="270"/>
                    <a:pt x="130" y="270"/>
                  </a:cubicBezTo>
                  <a:cubicBezTo>
                    <a:pt x="132" y="270"/>
                    <a:pt x="132" y="270"/>
                    <a:pt x="132" y="270"/>
                  </a:cubicBezTo>
                  <a:cubicBezTo>
                    <a:pt x="134" y="271"/>
                    <a:pt x="134" y="271"/>
                    <a:pt x="134" y="271"/>
                  </a:cubicBezTo>
                  <a:cubicBezTo>
                    <a:pt x="133" y="275"/>
                    <a:pt x="133" y="275"/>
                    <a:pt x="133" y="275"/>
                  </a:cubicBezTo>
                  <a:cubicBezTo>
                    <a:pt x="133" y="277"/>
                    <a:pt x="133" y="277"/>
                    <a:pt x="133" y="277"/>
                  </a:cubicBezTo>
                  <a:cubicBezTo>
                    <a:pt x="132" y="281"/>
                    <a:pt x="132" y="281"/>
                    <a:pt x="132" y="281"/>
                  </a:cubicBezTo>
                  <a:cubicBezTo>
                    <a:pt x="132" y="287"/>
                    <a:pt x="132" y="287"/>
                    <a:pt x="132" y="287"/>
                  </a:cubicBezTo>
                  <a:cubicBezTo>
                    <a:pt x="133" y="293"/>
                    <a:pt x="133" y="293"/>
                    <a:pt x="133" y="293"/>
                  </a:cubicBezTo>
                  <a:cubicBezTo>
                    <a:pt x="134" y="300"/>
                    <a:pt x="134" y="300"/>
                    <a:pt x="134" y="300"/>
                  </a:cubicBezTo>
                  <a:cubicBezTo>
                    <a:pt x="134" y="302"/>
                    <a:pt x="134" y="302"/>
                    <a:pt x="134" y="302"/>
                  </a:cubicBezTo>
                  <a:cubicBezTo>
                    <a:pt x="135" y="305"/>
                    <a:pt x="135" y="305"/>
                    <a:pt x="135" y="305"/>
                  </a:cubicBezTo>
                  <a:cubicBezTo>
                    <a:pt x="137" y="305"/>
                    <a:pt x="137" y="305"/>
                    <a:pt x="137" y="305"/>
                  </a:cubicBezTo>
                  <a:cubicBezTo>
                    <a:pt x="138" y="303"/>
                    <a:pt x="138" y="303"/>
                    <a:pt x="138" y="303"/>
                  </a:cubicBezTo>
                  <a:cubicBezTo>
                    <a:pt x="140" y="303"/>
                    <a:pt x="140" y="303"/>
                    <a:pt x="140" y="303"/>
                  </a:cubicBezTo>
                  <a:cubicBezTo>
                    <a:pt x="140" y="305"/>
                    <a:pt x="140" y="305"/>
                    <a:pt x="140" y="305"/>
                  </a:cubicBezTo>
                  <a:cubicBezTo>
                    <a:pt x="139" y="307"/>
                    <a:pt x="139" y="307"/>
                    <a:pt x="139" y="307"/>
                  </a:cubicBezTo>
                  <a:cubicBezTo>
                    <a:pt x="138" y="310"/>
                    <a:pt x="138" y="310"/>
                    <a:pt x="138" y="310"/>
                  </a:cubicBezTo>
                  <a:cubicBezTo>
                    <a:pt x="138" y="312"/>
                    <a:pt x="138" y="312"/>
                    <a:pt x="138" y="312"/>
                  </a:cubicBezTo>
                  <a:cubicBezTo>
                    <a:pt x="139" y="312"/>
                    <a:pt x="139" y="312"/>
                    <a:pt x="139" y="312"/>
                  </a:cubicBezTo>
                  <a:cubicBezTo>
                    <a:pt x="142" y="310"/>
                    <a:pt x="142" y="310"/>
                    <a:pt x="142" y="310"/>
                  </a:cubicBezTo>
                  <a:cubicBezTo>
                    <a:pt x="143" y="311"/>
                    <a:pt x="143" y="311"/>
                    <a:pt x="143" y="311"/>
                  </a:cubicBezTo>
                  <a:cubicBezTo>
                    <a:pt x="144" y="314"/>
                    <a:pt x="144" y="314"/>
                    <a:pt x="144" y="314"/>
                  </a:cubicBezTo>
                  <a:cubicBezTo>
                    <a:pt x="143" y="315"/>
                    <a:pt x="143" y="315"/>
                    <a:pt x="143" y="315"/>
                  </a:cubicBezTo>
                  <a:cubicBezTo>
                    <a:pt x="142" y="316"/>
                    <a:pt x="142" y="316"/>
                    <a:pt x="142" y="316"/>
                  </a:cubicBezTo>
                  <a:cubicBezTo>
                    <a:pt x="142" y="317"/>
                    <a:pt x="142" y="317"/>
                    <a:pt x="142" y="317"/>
                  </a:cubicBezTo>
                  <a:cubicBezTo>
                    <a:pt x="143" y="318"/>
                    <a:pt x="143" y="318"/>
                    <a:pt x="143" y="318"/>
                  </a:cubicBezTo>
                  <a:cubicBezTo>
                    <a:pt x="144" y="321"/>
                    <a:pt x="144" y="321"/>
                    <a:pt x="144" y="321"/>
                  </a:cubicBezTo>
                  <a:cubicBezTo>
                    <a:pt x="144" y="324"/>
                    <a:pt x="144" y="324"/>
                    <a:pt x="144" y="324"/>
                  </a:cubicBezTo>
                  <a:cubicBezTo>
                    <a:pt x="142" y="327"/>
                    <a:pt x="142" y="327"/>
                    <a:pt x="142" y="327"/>
                  </a:cubicBezTo>
                  <a:cubicBezTo>
                    <a:pt x="139" y="327"/>
                    <a:pt x="139" y="327"/>
                    <a:pt x="139" y="327"/>
                  </a:cubicBezTo>
                  <a:cubicBezTo>
                    <a:pt x="139" y="329"/>
                    <a:pt x="139" y="329"/>
                    <a:pt x="139" y="329"/>
                  </a:cubicBezTo>
                  <a:cubicBezTo>
                    <a:pt x="140" y="332"/>
                    <a:pt x="140" y="332"/>
                    <a:pt x="140" y="332"/>
                  </a:cubicBezTo>
                  <a:cubicBezTo>
                    <a:pt x="139" y="337"/>
                    <a:pt x="139" y="337"/>
                    <a:pt x="139" y="337"/>
                  </a:cubicBezTo>
                  <a:cubicBezTo>
                    <a:pt x="138" y="339"/>
                    <a:pt x="138" y="339"/>
                    <a:pt x="138" y="339"/>
                  </a:cubicBezTo>
                  <a:cubicBezTo>
                    <a:pt x="136" y="342"/>
                    <a:pt x="136" y="342"/>
                    <a:pt x="136" y="342"/>
                  </a:cubicBezTo>
                  <a:cubicBezTo>
                    <a:pt x="137" y="344"/>
                    <a:pt x="137" y="344"/>
                    <a:pt x="137" y="344"/>
                  </a:cubicBezTo>
                  <a:cubicBezTo>
                    <a:pt x="139" y="347"/>
                    <a:pt x="139" y="347"/>
                    <a:pt x="139" y="347"/>
                  </a:cubicBezTo>
                  <a:cubicBezTo>
                    <a:pt x="140" y="349"/>
                    <a:pt x="140" y="349"/>
                    <a:pt x="140" y="349"/>
                  </a:cubicBezTo>
                  <a:cubicBezTo>
                    <a:pt x="139" y="351"/>
                    <a:pt x="139" y="351"/>
                    <a:pt x="139" y="351"/>
                  </a:cubicBezTo>
                  <a:cubicBezTo>
                    <a:pt x="138" y="351"/>
                    <a:pt x="138" y="351"/>
                    <a:pt x="138" y="351"/>
                  </a:cubicBezTo>
                  <a:cubicBezTo>
                    <a:pt x="139" y="354"/>
                    <a:pt x="139" y="354"/>
                    <a:pt x="139" y="354"/>
                  </a:cubicBezTo>
                  <a:cubicBezTo>
                    <a:pt x="140" y="355"/>
                    <a:pt x="140" y="355"/>
                    <a:pt x="140" y="355"/>
                  </a:cubicBezTo>
                  <a:cubicBezTo>
                    <a:pt x="142" y="358"/>
                    <a:pt x="142" y="358"/>
                    <a:pt x="142" y="358"/>
                  </a:cubicBezTo>
                  <a:cubicBezTo>
                    <a:pt x="141" y="360"/>
                    <a:pt x="141" y="360"/>
                    <a:pt x="141" y="360"/>
                  </a:cubicBezTo>
                  <a:cubicBezTo>
                    <a:pt x="138" y="361"/>
                    <a:pt x="138" y="361"/>
                    <a:pt x="138" y="361"/>
                  </a:cubicBezTo>
                  <a:cubicBezTo>
                    <a:pt x="137" y="358"/>
                    <a:pt x="137" y="358"/>
                    <a:pt x="137" y="358"/>
                  </a:cubicBezTo>
                  <a:cubicBezTo>
                    <a:pt x="135" y="359"/>
                    <a:pt x="135" y="359"/>
                    <a:pt x="135" y="359"/>
                  </a:cubicBezTo>
                  <a:cubicBezTo>
                    <a:pt x="134" y="361"/>
                    <a:pt x="134" y="361"/>
                    <a:pt x="134" y="361"/>
                  </a:cubicBezTo>
                  <a:cubicBezTo>
                    <a:pt x="133" y="362"/>
                    <a:pt x="133" y="362"/>
                    <a:pt x="133" y="362"/>
                  </a:cubicBezTo>
                  <a:cubicBezTo>
                    <a:pt x="130" y="361"/>
                    <a:pt x="130" y="361"/>
                    <a:pt x="130" y="361"/>
                  </a:cubicBezTo>
                  <a:cubicBezTo>
                    <a:pt x="128" y="359"/>
                    <a:pt x="128" y="359"/>
                    <a:pt x="128" y="359"/>
                  </a:cubicBezTo>
                  <a:cubicBezTo>
                    <a:pt x="126" y="359"/>
                    <a:pt x="126" y="359"/>
                    <a:pt x="126" y="359"/>
                  </a:cubicBezTo>
                  <a:cubicBezTo>
                    <a:pt x="123" y="360"/>
                    <a:pt x="123" y="360"/>
                    <a:pt x="123" y="360"/>
                  </a:cubicBezTo>
                  <a:cubicBezTo>
                    <a:pt x="122" y="362"/>
                    <a:pt x="122" y="362"/>
                    <a:pt x="122" y="362"/>
                  </a:cubicBezTo>
                  <a:cubicBezTo>
                    <a:pt x="121" y="363"/>
                    <a:pt x="121" y="363"/>
                    <a:pt x="121" y="363"/>
                  </a:cubicBezTo>
                  <a:cubicBezTo>
                    <a:pt x="121" y="365"/>
                    <a:pt x="121" y="365"/>
                    <a:pt x="121" y="365"/>
                  </a:cubicBezTo>
                  <a:cubicBezTo>
                    <a:pt x="123" y="367"/>
                    <a:pt x="123" y="367"/>
                    <a:pt x="123" y="367"/>
                  </a:cubicBezTo>
                  <a:cubicBezTo>
                    <a:pt x="122" y="369"/>
                    <a:pt x="122" y="369"/>
                    <a:pt x="122" y="369"/>
                  </a:cubicBezTo>
                  <a:cubicBezTo>
                    <a:pt x="121" y="369"/>
                    <a:pt x="121" y="369"/>
                    <a:pt x="121" y="369"/>
                  </a:cubicBezTo>
                  <a:cubicBezTo>
                    <a:pt x="120" y="371"/>
                    <a:pt x="120" y="371"/>
                    <a:pt x="120" y="371"/>
                  </a:cubicBezTo>
                  <a:cubicBezTo>
                    <a:pt x="118" y="370"/>
                    <a:pt x="118" y="370"/>
                    <a:pt x="118" y="370"/>
                  </a:cubicBezTo>
                  <a:cubicBezTo>
                    <a:pt x="116" y="370"/>
                    <a:pt x="116" y="370"/>
                    <a:pt x="116" y="370"/>
                  </a:cubicBezTo>
                  <a:cubicBezTo>
                    <a:pt x="116" y="372"/>
                    <a:pt x="116" y="372"/>
                    <a:pt x="116" y="372"/>
                  </a:cubicBezTo>
                  <a:cubicBezTo>
                    <a:pt x="115" y="373"/>
                    <a:pt x="115" y="373"/>
                    <a:pt x="115" y="373"/>
                  </a:cubicBezTo>
                  <a:cubicBezTo>
                    <a:pt x="114" y="376"/>
                    <a:pt x="114" y="376"/>
                    <a:pt x="114" y="376"/>
                  </a:cubicBezTo>
                  <a:cubicBezTo>
                    <a:pt x="113" y="378"/>
                    <a:pt x="113" y="378"/>
                    <a:pt x="113" y="378"/>
                  </a:cubicBezTo>
                  <a:cubicBezTo>
                    <a:pt x="111" y="380"/>
                    <a:pt x="111" y="380"/>
                    <a:pt x="111" y="380"/>
                  </a:cubicBezTo>
                  <a:cubicBezTo>
                    <a:pt x="109" y="379"/>
                    <a:pt x="109" y="379"/>
                    <a:pt x="109" y="379"/>
                  </a:cubicBezTo>
                  <a:cubicBezTo>
                    <a:pt x="107" y="377"/>
                    <a:pt x="107" y="377"/>
                    <a:pt x="107" y="377"/>
                  </a:cubicBezTo>
                  <a:cubicBezTo>
                    <a:pt x="106" y="375"/>
                    <a:pt x="106" y="375"/>
                    <a:pt x="106" y="375"/>
                  </a:cubicBezTo>
                  <a:cubicBezTo>
                    <a:pt x="108" y="373"/>
                    <a:pt x="108" y="373"/>
                    <a:pt x="108" y="373"/>
                  </a:cubicBezTo>
                  <a:cubicBezTo>
                    <a:pt x="109" y="373"/>
                    <a:pt x="109" y="373"/>
                    <a:pt x="109" y="373"/>
                  </a:cubicBezTo>
                  <a:cubicBezTo>
                    <a:pt x="110" y="370"/>
                    <a:pt x="110" y="370"/>
                    <a:pt x="110" y="370"/>
                  </a:cubicBezTo>
                  <a:cubicBezTo>
                    <a:pt x="109" y="368"/>
                    <a:pt x="109" y="368"/>
                    <a:pt x="109" y="368"/>
                  </a:cubicBezTo>
                  <a:cubicBezTo>
                    <a:pt x="108" y="366"/>
                    <a:pt x="108" y="366"/>
                    <a:pt x="108" y="366"/>
                  </a:cubicBezTo>
                  <a:cubicBezTo>
                    <a:pt x="109" y="364"/>
                    <a:pt x="109" y="364"/>
                    <a:pt x="109" y="364"/>
                  </a:cubicBezTo>
                  <a:cubicBezTo>
                    <a:pt x="111" y="364"/>
                    <a:pt x="111" y="364"/>
                    <a:pt x="111" y="364"/>
                  </a:cubicBezTo>
                  <a:cubicBezTo>
                    <a:pt x="112" y="364"/>
                    <a:pt x="112" y="364"/>
                    <a:pt x="112" y="364"/>
                  </a:cubicBezTo>
                  <a:cubicBezTo>
                    <a:pt x="112" y="366"/>
                    <a:pt x="112" y="366"/>
                    <a:pt x="112" y="366"/>
                  </a:cubicBezTo>
                  <a:cubicBezTo>
                    <a:pt x="115" y="367"/>
                    <a:pt x="115" y="367"/>
                    <a:pt x="115" y="367"/>
                  </a:cubicBezTo>
                  <a:cubicBezTo>
                    <a:pt x="116" y="366"/>
                    <a:pt x="116" y="366"/>
                    <a:pt x="116" y="366"/>
                  </a:cubicBezTo>
                  <a:cubicBezTo>
                    <a:pt x="116" y="363"/>
                    <a:pt x="116" y="363"/>
                    <a:pt x="116" y="363"/>
                  </a:cubicBezTo>
                  <a:cubicBezTo>
                    <a:pt x="116" y="361"/>
                    <a:pt x="116" y="361"/>
                    <a:pt x="116" y="361"/>
                  </a:cubicBezTo>
                  <a:cubicBezTo>
                    <a:pt x="115" y="359"/>
                    <a:pt x="115" y="359"/>
                    <a:pt x="115" y="359"/>
                  </a:cubicBezTo>
                  <a:cubicBezTo>
                    <a:pt x="112" y="359"/>
                    <a:pt x="112" y="359"/>
                    <a:pt x="112" y="359"/>
                  </a:cubicBezTo>
                  <a:cubicBezTo>
                    <a:pt x="110" y="359"/>
                    <a:pt x="110" y="359"/>
                    <a:pt x="110" y="359"/>
                  </a:cubicBezTo>
                  <a:cubicBezTo>
                    <a:pt x="109" y="359"/>
                    <a:pt x="109" y="359"/>
                    <a:pt x="109" y="359"/>
                  </a:cubicBezTo>
                  <a:cubicBezTo>
                    <a:pt x="109" y="357"/>
                    <a:pt x="109" y="357"/>
                    <a:pt x="109" y="357"/>
                  </a:cubicBezTo>
                  <a:cubicBezTo>
                    <a:pt x="108" y="354"/>
                    <a:pt x="108" y="354"/>
                    <a:pt x="108" y="354"/>
                  </a:cubicBezTo>
                  <a:cubicBezTo>
                    <a:pt x="107" y="355"/>
                    <a:pt x="107" y="355"/>
                    <a:pt x="107" y="355"/>
                  </a:cubicBezTo>
                  <a:cubicBezTo>
                    <a:pt x="106" y="355"/>
                    <a:pt x="106" y="355"/>
                    <a:pt x="106" y="355"/>
                  </a:cubicBezTo>
                  <a:cubicBezTo>
                    <a:pt x="106" y="357"/>
                    <a:pt x="106" y="357"/>
                    <a:pt x="106" y="357"/>
                  </a:cubicBezTo>
                  <a:cubicBezTo>
                    <a:pt x="105" y="358"/>
                    <a:pt x="105" y="358"/>
                    <a:pt x="105" y="358"/>
                  </a:cubicBezTo>
                  <a:cubicBezTo>
                    <a:pt x="103" y="358"/>
                    <a:pt x="103" y="358"/>
                    <a:pt x="103" y="358"/>
                  </a:cubicBezTo>
                  <a:cubicBezTo>
                    <a:pt x="101" y="357"/>
                    <a:pt x="101" y="357"/>
                    <a:pt x="101" y="357"/>
                  </a:cubicBezTo>
                  <a:cubicBezTo>
                    <a:pt x="98" y="357"/>
                    <a:pt x="98" y="357"/>
                    <a:pt x="98" y="357"/>
                  </a:cubicBezTo>
                  <a:cubicBezTo>
                    <a:pt x="97" y="354"/>
                    <a:pt x="97" y="354"/>
                    <a:pt x="97" y="354"/>
                  </a:cubicBezTo>
                  <a:cubicBezTo>
                    <a:pt x="95" y="351"/>
                    <a:pt x="95" y="351"/>
                    <a:pt x="95" y="351"/>
                  </a:cubicBezTo>
                  <a:cubicBezTo>
                    <a:pt x="94" y="349"/>
                    <a:pt x="94" y="349"/>
                    <a:pt x="94" y="349"/>
                  </a:cubicBezTo>
                  <a:cubicBezTo>
                    <a:pt x="94" y="347"/>
                    <a:pt x="94" y="347"/>
                    <a:pt x="94" y="347"/>
                  </a:cubicBezTo>
                  <a:cubicBezTo>
                    <a:pt x="95" y="343"/>
                    <a:pt x="95" y="343"/>
                    <a:pt x="95" y="343"/>
                  </a:cubicBezTo>
                  <a:cubicBezTo>
                    <a:pt x="94" y="340"/>
                    <a:pt x="94" y="340"/>
                    <a:pt x="94" y="340"/>
                  </a:cubicBezTo>
                  <a:cubicBezTo>
                    <a:pt x="91" y="339"/>
                    <a:pt x="91" y="339"/>
                    <a:pt x="91" y="339"/>
                  </a:cubicBezTo>
                  <a:cubicBezTo>
                    <a:pt x="88" y="340"/>
                    <a:pt x="88" y="340"/>
                    <a:pt x="88" y="340"/>
                  </a:cubicBezTo>
                  <a:cubicBezTo>
                    <a:pt x="88" y="340"/>
                    <a:pt x="88" y="340"/>
                    <a:pt x="88" y="340"/>
                  </a:cubicBezTo>
                  <a:cubicBezTo>
                    <a:pt x="86" y="342"/>
                    <a:pt x="86" y="342"/>
                    <a:pt x="86" y="342"/>
                  </a:cubicBezTo>
                  <a:cubicBezTo>
                    <a:pt x="84" y="342"/>
                    <a:pt x="84" y="342"/>
                    <a:pt x="84" y="342"/>
                  </a:cubicBezTo>
                  <a:cubicBezTo>
                    <a:pt x="83" y="342"/>
                    <a:pt x="83" y="342"/>
                    <a:pt x="83" y="342"/>
                  </a:cubicBezTo>
                  <a:cubicBezTo>
                    <a:pt x="83" y="344"/>
                    <a:pt x="83" y="344"/>
                    <a:pt x="83" y="344"/>
                  </a:cubicBezTo>
                  <a:cubicBezTo>
                    <a:pt x="85" y="346"/>
                    <a:pt x="85" y="346"/>
                    <a:pt x="85" y="346"/>
                  </a:cubicBezTo>
                  <a:cubicBezTo>
                    <a:pt x="85" y="348"/>
                    <a:pt x="85" y="348"/>
                    <a:pt x="85" y="348"/>
                  </a:cubicBezTo>
                  <a:cubicBezTo>
                    <a:pt x="86" y="350"/>
                    <a:pt x="86" y="350"/>
                    <a:pt x="86" y="350"/>
                  </a:cubicBezTo>
                  <a:cubicBezTo>
                    <a:pt x="87" y="353"/>
                    <a:pt x="87" y="353"/>
                    <a:pt x="87" y="353"/>
                  </a:cubicBezTo>
                  <a:cubicBezTo>
                    <a:pt x="86" y="356"/>
                    <a:pt x="86" y="356"/>
                    <a:pt x="86" y="356"/>
                  </a:cubicBezTo>
                  <a:cubicBezTo>
                    <a:pt x="84" y="356"/>
                    <a:pt x="84" y="356"/>
                    <a:pt x="84" y="356"/>
                  </a:cubicBezTo>
                  <a:cubicBezTo>
                    <a:pt x="82" y="357"/>
                    <a:pt x="82" y="357"/>
                    <a:pt x="82" y="357"/>
                  </a:cubicBezTo>
                  <a:cubicBezTo>
                    <a:pt x="79" y="357"/>
                    <a:pt x="79" y="357"/>
                    <a:pt x="79" y="357"/>
                  </a:cubicBezTo>
                  <a:cubicBezTo>
                    <a:pt x="78" y="356"/>
                    <a:pt x="78" y="356"/>
                    <a:pt x="78" y="356"/>
                  </a:cubicBezTo>
                  <a:cubicBezTo>
                    <a:pt x="77" y="353"/>
                    <a:pt x="77" y="353"/>
                    <a:pt x="77" y="353"/>
                  </a:cubicBezTo>
                  <a:cubicBezTo>
                    <a:pt x="76" y="350"/>
                    <a:pt x="76" y="350"/>
                    <a:pt x="76" y="350"/>
                  </a:cubicBezTo>
                  <a:cubicBezTo>
                    <a:pt x="73" y="349"/>
                    <a:pt x="73" y="349"/>
                    <a:pt x="73" y="349"/>
                  </a:cubicBezTo>
                  <a:cubicBezTo>
                    <a:pt x="72" y="346"/>
                    <a:pt x="72" y="346"/>
                    <a:pt x="72" y="346"/>
                  </a:cubicBezTo>
                  <a:cubicBezTo>
                    <a:pt x="71" y="343"/>
                    <a:pt x="71" y="343"/>
                    <a:pt x="71" y="343"/>
                  </a:cubicBezTo>
                  <a:cubicBezTo>
                    <a:pt x="69" y="344"/>
                    <a:pt x="69" y="344"/>
                    <a:pt x="69" y="344"/>
                  </a:cubicBezTo>
                  <a:cubicBezTo>
                    <a:pt x="67" y="346"/>
                    <a:pt x="67" y="346"/>
                    <a:pt x="67" y="346"/>
                  </a:cubicBezTo>
                  <a:cubicBezTo>
                    <a:pt x="66" y="346"/>
                    <a:pt x="66" y="346"/>
                    <a:pt x="66" y="346"/>
                  </a:cubicBezTo>
                  <a:cubicBezTo>
                    <a:pt x="66" y="344"/>
                    <a:pt x="66" y="344"/>
                    <a:pt x="66" y="344"/>
                  </a:cubicBezTo>
                  <a:cubicBezTo>
                    <a:pt x="63" y="340"/>
                    <a:pt x="63" y="340"/>
                    <a:pt x="63" y="340"/>
                  </a:cubicBezTo>
                  <a:cubicBezTo>
                    <a:pt x="60" y="338"/>
                    <a:pt x="60" y="338"/>
                    <a:pt x="60" y="338"/>
                  </a:cubicBezTo>
                  <a:cubicBezTo>
                    <a:pt x="60" y="334"/>
                    <a:pt x="60" y="334"/>
                    <a:pt x="60" y="334"/>
                  </a:cubicBezTo>
                  <a:cubicBezTo>
                    <a:pt x="60" y="330"/>
                    <a:pt x="60" y="330"/>
                    <a:pt x="60" y="330"/>
                  </a:cubicBezTo>
                  <a:cubicBezTo>
                    <a:pt x="59" y="327"/>
                    <a:pt x="59" y="327"/>
                    <a:pt x="59" y="327"/>
                  </a:cubicBezTo>
                  <a:cubicBezTo>
                    <a:pt x="60" y="325"/>
                    <a:pt x="60" y="325"/>
                    <a:pt x="60" y="325"/>
                  </a:cubicBezTo>
                  <a:cubicBezTo>
                    <a:pt x="61" y="324"/>
                    <a:pt x="61" y="324"/>
                    <a:pt x="61" y="324"/>
                  </a:cubicBezTo>
                  <a:cubicBezTo>
                    <a:pt x="64" y="324"/>
                    <a:pt x="64" y="324"/>
                    <a:pt x="64" y="324"/>
                  </a:cubicBezTo>
                  <a:cubicBezTo>
                    <a:pt x="67" y="323"/>
                    <a:pt x="67" y="323"/>
                    <a:pt x="67" y="323"/>
                  </a:cubicBezTo>
                  <a:cubicBezTo>
                    <a:pt x="68" y="320"/>
                    <a:pt x="68" y="320"/>
                    <a:pt x="68" y="320"/>
                  </a:cubicBezTo>
                  <a:cubicBezTo>
                    <a:pt x="71" y="318"/>
                    <a:pt x="71" y="318"/>
                    <a:pt x="71" y="318"/>
                  </a:cubicBezTo>
                  <a:cubicBezTo>
                    <a:pt x="72" y="315"/>
                    <a:pt x="72" y="315"/>
                    <a:pt x="72" y="315"/>
                  </a:cubicBezTo>
                  <a:cubicBezTo>
                    <a:pt x="69" y="313"/>
                    <a:pt x="69" y="313"/>
                    <a:pt x="69" y="313"/>
                  </a:cubicBezTo>
                  <a:cubicBezTo>
                    <a:pt x="67" y="313"/>
                    <a:pt x="67" y="313"/>
                    <a:pt x="67" y="313"/>
                  </a:cubicBezTo>
                  <a:cubicBezTo>
                    <a:pt x="65" y="310"/>
                    <a:pt x="65" y="310"/>
                    <a:pt x="65" y="310"/>
                  </a:cubicBezTo>
                  <a:cubicBezTo>
                    <a:pt x="64" y="308"/>
                    <a:pt x="64" y="308"/>
                    <a:pt x="64" y="308"/>
                  </a:cubicBezTo>
                  <a:cubicBezTo>
                    <a:pt x="62" y="306"/>
                    <a:pt x="62" y="306"/>
                    <a:pt x="62" y="306"/>
                  </a:cubicBezTo>
                  <a:cubicBezTo>
                    <a:pt x="62" y="303"/>
                    <a:pt x="62" y="303"/>
                    <a:pt x="62" y="303"/>
                  </a:cubicBezTo>
                  <a:cubicBezTo>
                    <a:pt x="62" y="300"/>
                    <a:pt x="62" y="300"/>
                    <a:pt x="62" y="300"/>
                  </a:cubicBezTo>
                  <a:cubicBezTo>
                    <a:pt x="62" y="298"/>
                    <a:pt x="62" y="298"/>
                    <a:pt x="62" y="298"/>
                  </a:cubicBezTo>
                  <a:cubicBezTo>
                    <a:pt x="60" y="298"/>
                    <a:pt x="60" y="298"/>
                    <a:pt x="60" y="298"/>
                  </a:cubicBezTo>
                  <a:cubicBezTo>
                    <a:pt x="58" y="298"/>
                    <a:pt x="58" y="298"/>
                    <a:pt x="58" y="298"/>
                  </a:cubicBezTo>
                  <a:cubicBezTo>
                    <a:pt x="59" y="295"/>
                    <a:pt x="59" y="295"/>
                    <a:pt x="59" y="295"/>
                  </a:cubicBezTo>
                  <a:cubicBezTo>
                    <a:pt x="60" y="291"/>
                    <a:pt x="60" y="291"/>
                    <a:pt x="60" y="291"/>
                  </a:cubicBezTo>
                  <a:cubicBezTo>
                    <a:pt x="60" y="287"/>
                    <a:pt x="60" y="287"/>
                    <a:pt x="60" y="287"/>
                  </a:cubicBezTo>
                  <a:cubicBezTo>
                    <a:pt x="58" y="281"/>
                    <a:pt x="58" y="281"/>
                    <a:pt x="58" y="281"/>
                  </a:cubicBezTo>
                  <a:cubicBezTo>
                    <a:pt x="56" y="277"/>
                    <a:pt x="56" y="277"/>
                    <a:pt x="56" y="277"/>
                  </a:cubicBezTo>
                  <a:cubicBezTo>
                    <a:pt x="53" y="274"/>
                    <a:pt x="53" y="274"/>
                    <a:pt x="53" y="274"/>
                  </a:cubicBezTo>
                  <a:cubicBezTo>
                    <a:pt x="50" y="269"/>
                    <a:pt x="50" y="269"/>
                    <a:pt x="50" y="269"/>
                  </a:cubicBezTo>
                  <a:cubicBezTo>
                    <a:pt x="47" y="268"/>
                    <a:pt x="47" y="268"/>
                    <a:pt x="47" y="268"/>
                  </a:cubicBezTo>
                  <a:cubicBezTo>
                    <a:pt x="46" y="266"/>
                    <a:pt x="46" y="266"/>
                    <a:pt x="46" y="266"/>
                  </a:cubicBezTo>
                  <a:cubicBezTo>
                    <a:pt x="43" y="267"/>
                    <a:pt x="43" y="267"/>
                    <a:pt x="43" y="267"/>
                  </a:cubicBezTo>
                  <a:cubicBezTo>
                    <a:pt x="41" y="269"/>
                    <a:pt x="41" y="269"/>
                    <a:pt x="41" y="269"/>
                  </a:cubicBezTo>
                  <a:cubicBezTo>
                    <a:pt x="38" y="269"/>
                    <a:pt x="38" y="269"/>
                    <a:pt x="38" y="269"/>
                  </a:cubicBezTo>
                  <a:cubicBezTo>
                    <a:pt x="34" y="270"/>
                    <a:pt x="34" y="270"/>
                    <a:pt x="34" y="270"/>
                  </a:cubicBezTo>
                  <a:cubicBezTo>
                    <a:pt x="28" y="272"/>
                    <a:pt x="28" y="272"/>
                    <a:pt x="28" y="272"/>
                  </a:cubicBezTo>
                  <a:cubicBezTo>
                    <a:pt x="26" y="274"/>
                    <a:pt x="26" y="274"/>
                    <a:pt x="26" y="274"/>
                  </a:cubicBezTo>
                  <a:cubicBezTo>
                    <a:pt x="23" y="275"/>
                    <a:pt x="23" y="275"/>
                    <a:pt x="23" y="275"/>
                  </a:cubicBezTo>
                  <a:cubicBezTo>
                    <a:pt x="20" y="277"/>
                    <a:pt x="20" y="277"/>
                    <a:pt x="20" y="277"/>
                  </a:cubicBezTo>
                  <a:cubicBezTo>
                    <a:pt x="15" y="277"/>
                    <a:pt x="15" y="277"/>
                    <a:pt x="15" y="277"/>
                  </a:cubicBezTo>
                  <a:cubicBezTo>
                    <a:pt x="12" y="277"/>
                    <a:pt x="12" y="277"/>
                    <a:pt x="12" y="277"/>
                  </a:cubicBezTo>
                  <a:cubicBezTo>
                    <a:pt x="9" y="277"/>
                    <a:pt x="9" y="277"/>
                    <a:pt x="9" y="277"/>
                  </a:cubicBezTo>
                  <a:cubicBezTo>
                    <a:pt x="8" y="274"/>
                    <a:pt x="8" y="274"/>
                    <a:pt x="8" y="274"/>
                  </a:cubicBezTo>
                  <a:cubicBezTo>
                    <a:pt x="6" y="270"/>
                    <a:pt x="6" y="270"/>
                    <a:pt x="6" y="270"/>
                  </a:cubicBezTo>
                  <a:cubicBezTo>
                    <a:pt x="5" y="268"/>
                    <a:pt x="5" y="268"/>
                    <a:pt x="5" y="268"/>
                  </a:cubicBezTo>
                  <a:cubicBezTo>
                    <a:pt x="2" y="267"/>
                    <a:pt x="2" y="267"/>
                    <a:pt x="2" y="267"/>
                  </a:cubicBezTo>
                  <a:cubicBezTo>
                    <a:pt x="1" y="265"/>
                    <a:pt x="1" y="265"/>
                    <a:pt x="1" y="265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62"/>
                    <a:pt x="0" y="262"/>
                    <a:pt x="0" y="262"/>
                  </a:cubicBezTo>
                  <a:cubicBezTo>
                    <a:pt x="2" y="260"/>
                    <a:pt x="2" y="260"/>
                    <a:pt x="2" y="260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6" y="254"/>
                    <a:pt x="6" y="254"/>
                    <a:pt x="6" y="254"/>
                  </a:cubicBezTo>
                  <a:cubicBezTo>
                    <a:pt x="7" y="253"/>
                    <a:pt x="7" y="253"/>
                    <a:pt x="7" y="253"/>
                  </a:cubicBezTo>
                  <a:cubicBezTo>
                    <a:pt x="9" y="253"/>
                    <a:pt x="9" y="253"/>
                    <a:pt x="9" y="253"/>
                  </a:cubicBezTo>
                  <a:cubicBezTo>
                    <a:pt x="12" y="254"/>
                    <a:pt x="12" y="254"/>
                    <a:pt x="12" y="254"/>
                  </a:cubicBezTo>
                  <a:cubicBezTo>
                    <a:pt x="15" y="255"/>
                    <a:pt x="15" y="255"/>
                    <a:pt x="15" y="255"/>
                  </a:cubicBezTo>
                  <a:cubicBezTo>
                    <a:pt x="16" y="255"/>
                    <a:pt x="16" y="255"/>
                    <a:pt x="16" y="255"/>
                  </a:cubicBezTo>
                  <a:cubicBezTo>
                    <a:pt x="16" y="251"/>
                    <a:pt x="16" y="251"/>
                    <a:pt x="16" y="251"/>
                  </a:cubicBezTo>
                  <a:cubicBezTo>
                    <a:pt x="17" y="250"/>
                    <a:pt x="17" y="250"/>
                    <a:pt x="17" y="250"/>
                  </a:cubicBezTo>
                  <a:cubicBezTo>
                    <a:pt x="15" y="247"/>
                    <a:pt x="15" y="247"/>
                    <a:pt x="15" y="247"/>
                  </a:cubicBezTo>
                  <a:cubicBezTo>
                    <a:pt x="12" y="246"/>
                    <a:pt x="12" y="246"/>
                    <a:pt x="12" y="246"/>
                  </a:cubicBezTo>
                  <a:cubicBezTo>
                    <a:pt x="12" y="244"/>
                    <a:pt x="12" y="244"/>
                    <a:pt x="12" y="244"/>
                  </a:cubicBezTo>
                  <a:cubicBezTo>
                    <a:pt x="13" y="242"/>
                    <a:pt x="13" y="242"/>
                    <a:pt x="13" y="242"/>
                  </a:cubicBezTo>
                  <a:cubicBezTo>
                    <a:pt x="14" y="239"/>
                    <a:pt x="14" y="239"/>
                    <a:pt x="14" y="239"/>
                  </a:cubicBezTo>
                  <a:cubicBezTo>
                    <a:pt x="16" y="237"/>
                    <a:pt x="16" y="237"/>
                    <a:pt x="16" y="237"/>
                  </a:cubicBezTo>
                  <a:cubicBezTo>
                    <a:pt x="20" y="236"/>
                    <a:pt x="20" y="236"/>
                    <a:pt x="20" y="236"/>
                  </a:cubicBezTo>
                  <a:cubicBezTo>
                    <a:pt x="21" y="235"/>
                    <a:pt x="21" y="235"/>
                    <a:pt x="21" y="235"/>
                  </a:cubicBezTo>
                  <a:cubicBezTo>
                    <a:pt x="24" y="235"/>
                    <a:pt x="24" y="235"/>
                    <a:pt x="24" y="235"/>
                  </a:cubicBezTo>
                  <a:cubicBezTo>
                    <a:pt x="26" y="236"/>
                    <a:pt x="26" y="236"/>
                    <a:pt x="26" y="236"/>
                  </a:cubicBezTo>
                  <a:cubicBezTo>
                    <a:pt x="29" y="238"/>
                    <a:pt x="29" y="238"/>
                    <a:pt x="29" y="238"/>
                  </a:cubicBezTo>
                  <a:cubicBezTo>
                    <a:pt x="30" y="236"/>
                    <a:pt x="30" y="236"/>
                    <a:pt x="30" y="236"/>
                  </a:cubicBezTo>
                  <a:cubicBezTo>
                    <a:pt x="30" y="234"/>
                    <a:pt x="30" y="234"/>
                    <a:pt x="30" y="234"/>
                  </a:cubicBezTo>
                  <a:cubicBezTo>
                    <a:pt x="28" y="231"/>
                    <a:pt x="28" y="231"/>
                    <a:pt x="28" y="231"/>
                  </a:cubicBezTo>
                  <a:cubicBezTo>
                    <a:pt x="27" y="229"/>
                    <a:pt x="27" y="229"/>
                    <a:pt x="27" y="229"/>
                  </a:cubicBezTo>
                  <a:cubicBezTo>
                    <a:pt x="28" y="229"/>
                    <a:pt x="28" y="229"/>
                    <a:pt x="28" y="229"/>
                  </a:cubicBezTo>
                  <a:cubicBezTo>
                    <a:pt x="30" y="229"/>
                    <a:pt x="30" y="229"/>
                    <a:pt x="30" y="229"/>
                  </a:cubicBezTo>
                  <a:cubicBezTo>
                    <a:pt x="34" y="230"/>
                    <a:pt x="34" y="230"/>
                    <a:pt x="34" y="230"/>
                  </a:cubicBezTo>
                  <a:cubicBezTo>
                    <a:pt x="36" y="229"/>
                    <a:pt x="36" y="229"/>
                    <a:pt x="36" y="229"/>
                  </a:cubicBezTo>
                  <a:cubicBezTo>
                    <a:pt x="37" y="226"/>
                    <a:pt x="37" y="226"/>
                    <a:pt x="37" y="226"/>
                  </a:cubicBezTo>
                  <a:cubicBezTo>
                    <a:pt x="37" y="222"/>
                    <a:pt x="37" y="222"/>
                    <a:pt x="37" y="222"/>
                  </a:cubicBezTo>
                  <a:cubicBezTo>
                    <a:pt x="37" y="220"/>
                    <a:pt x="37" y="220"/>
                    <a:pt x="37" y="220"/>
                  </a:cubicBezTo>
                  <a:cubicBezTo>
                    <a:pt x="35" y="218"/>
                    <a:pt x="35" y="218"/>
                    <a:pt x="35" y="218"/>
                  </a:cubicBezTo>
                  <a:cubicBezTo>
                    <a:pt x="32" y="216"/>
                    <a:pt x="32" y="216"/>
                    <a:pt x="32" y="216"/>
                  </a:cubicBezTo>
                  <a:cubicBezTo>
                    <a:pt x="31" y="213"/>
                    <a:pt x="31" y="213"/>
                    <a:pt x="31" y="213"/>
                  </a:cubicBezTo>
                  <a:cubicBezTo>
                    <a:pt x="30" y="210"/>
                    <a:pt x="30" y="210"/>
                    <a:pt x="30" y="210"/>
                  </a:cubicBezTo>
                  <a:cubicBezTo>
                    <a:pt x="27" y="208"/>
                    <a:pt x="27" y="208"/>
                    <a:pt x="27" y="208"/>
                  </a:cubicBezTo>
                  <a:cubicBezTo>
                    <a:pt x="27" y="208"/>
                    <a:pt x="25" y="207"/>
                    <a:pt x="25" y="206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4" y="200"/>
                    <a:pt x="24" y="200"/>
                    <a:pt x="24" y="200"/>
                  </a:cubicBezTo>
                  <a:cubicBezTo>
                    <a:pt x="26" y="199"/>
                    <a:pt x="26" y="199"/>
                    <a:pt x="26" y="199"/>
                  </a:cubicBezTo>
                  <a:cubicBezTo>
                    <a:pt x="26" y="197"/>
                    <a:pt x="26" y="197"/>
                    <a:pt x="26" y="197"/>
                  </a:cubicBezTo>
                  <a:cubicBezTo>
                    <a:pt x="25" y="195"/>
                    <a:pt x="25" y="195"/>
                    <a:pt x="25" y="195"/>
                  </a:cubicBezTo>
                  <a:cubicBezTo>
                    <a:pt x="23" y="194"/>
                    <a:pt x="23" y="194"/>
                    <a:pt x="23" y="194"/>
                  </a:cubicBezTo>
                  <a:cubicBezTo>
                    <a:pt x="24" y="190"/>
                    <a:pt x="24" y="190"/>
                    <a:pt x="24" y="190"/>
                  </a:cubicBezTo>
                  <a:cubicBezTo>
                    <a:pt x="26" y="186"/>
                    <a:pt x="26" y="186"/>
                    <a:pt x="26" y="186"/>
                  </a:cubicBezTo>
                  <a:cubicBezTo>
                    <a:pt x="28" y="181"/>
                    <a:pt x="28" y="181"/>
                    <a:pt x="28" y="181"/>
                  </a:cubicBezTo>
                  <a:cubicBezTo>
                    <a:pt x="30" y="181"/>
                    <a:pt x="30" y="181"/>
                    <a:pt x="30" y="181"/>
                  </a:cubicBezTo>
                  <a:cubicBezTo>
                    <a:pt x="31" y="181"/>
                    <a:pt x="31" y="181"/>
                    <a:pt x="31" y="181"/>
                  </a:cubicBezTo>
                  <a:cubicBezTo>
                    <a:pt x="34" y="183"/>
                    <a:pt x="34" y="183"/>
                    <a:pt x="34" y="183"/>
                  </a:cubicBezTo>
                  <a:cubicBezTo>
                    <a:pt x="37" y="185"/>
                    <a:pt x="37" y="185"/>
                    <a:pt x="37" y="185"/>
                  </a:cubicBezTo>
                  <a:cubicBezTo>
                    <a:pt x="40" y="184"/>
                    <a:pt x="40" y="184"/>
                    <a:pt x="40" y="184"/>
                  </a:cubicBezTo>
                  <a:cubicBezTo>
                    <a:pt x="39" y="182"/>
                    <a:pt x="39" y="182"/>
                    <a:pt x="39" y="182"/>
                  </a:cubicBezTo>
                  <a:cubicBezTo>
                    <a:pt x="41" y="180"/>
                    <a:pt x="41" y="180"/>
                    <a:pt x="41" y="180"/>
                  </a:cubicBezTo>
                  <a:cubicBezTo>
                    <a:pt x="42" y="179"/>
                    <a:pt x="42" y="179"/>
                    <a:pt x="42" y="179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4"/>
                    <a:pt x="42" y="174"/>
                  </a:cubicBezTo>
                  <a:cubicBezTo>
                    <a:pt x="41" y="172"/>
                    <a:pt x="41" y="172"/>
                    <a:pt x="41" y="172"/>
                  </a:cubicBezTo>
                  <a:cubicBezTo>
                    <a:pt x="41" y="170"/>
                    <a:pt x="41" y="170"/>
                    <a:pt x="41" y="170"/>
                  </a:cubicBezTo>
                  <a:cubicBezTo>
                    <a:pt x="41" y="168"/>
                    <a:pt x="41" y="168"/>
                    <a:pt x="41" y="168"/>
                  </a:cubicBezTo>
                  <a:cubicBezTo>
                    <a:pt x="39" y="166"/>
                    <a:pt x="39" y="166"/>
                    <a:pt x="39" y="166"/>
                  </a:cubicBezTo>
                  <a:cubicBezTo>
                    <a:pt x="39" y="163"/>
                    <a:pt x="39" y="163"/>
                    <a:pt x="39" y="163"/>
                  </a:cubicBezTo>
                  <a:cubicBezTo>
                    <a:pt x="39" y="160"/>
                    <a:pt x="39" y="160"/>
                    <a:pt x="39" y="160"/>
                  </a:cubicBezTo>
                  <a:cubicBezTo>
                    <a:pt x="39" y="158"/>
                    <a:pt x="39" y="158"/>
                    <a:pt x="39" y="158"/>
                  </a:cubicBezTo>
                  <a:cubicBezTo>
                    <a:pt x="41" y="160"/>
                    <a:pt x="41" y="160"/>
                    <a:pt x="41" y="160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42" y="157"/>
                    <a:pt x="42" y="157"/>
                    <a:pt x="42" y="157"/>
                  </a:cubicBezTo>
                  <a:cubicBezTo>
                    <a:pt x="43" y="154"/>
                    <a:pt x="43" y="154"/>
                    <a:pt x="43" y="154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5" y="151"/>
                    <a:pt x="45" y="151"/>
                    <a:pt x="45" y="151"/>
                  </a:cubicBezTo>
                  <a:cubicBezTo>
                    <a:pt x="43" y="149"/>
                    <a:pt x="43" y="149"/>
                    <a:pt x="43" y="149"/>
                  </a:cubicBezTo>
                  <a:cubicBezTo>
                    <a:pt x="42" y="147"/>
                    <a:pt x="42" y="147"/>
                    <a:pt x="42" y="147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42" y="142"/>
                    <a:pt x="42" y="142"/>
                    <a:pt x="42" y="142"/>
                  </a:cubicBezTo>
                  <a:cubicBezTo>
                    <a:pt x="43" y="141"/>
                    <a:pt x="43" y="141"/>
                    <a:pt x="43" y="141"/>
                  </a:cubicBezTo>
                  <a:cubicBezTo>
                    <a:pt x="45" y="137"/>
                    <a:pt x="45" y="137"/>
                    <a:pt x="45" y="137"/>
                  </a:cubicBezTo>
                  <a:cubicBezTo>
                    <a:pt x="47" y="136"/>
                    <a:pt x="47" y="136"/>
                    <a:pt x="47" y="136"/>
                  </a:cubicBezTo>
                  <a:cubicBezTo>
                    <a:pt x="49" y="133"/>
                    <a:pt x="49" y="133"/>
                    <a:pt x="49" y="133"/>
                  </a:cubicBezTo>
                  <a:cubicBezTo>
                    <a:pt x="51" y="131"/>
                    <a:pt x="51" y="131"/>
                    <a:pt x="51" y="131"/>
                  </a:cubicBezTo>
                  <a:cubicBezTo>
                    <a:pt x="53" y="129"/>
                    <a:pt x="53" y="129"/>
                    <a:pt x="53" y="129"/>
                  </a:cubicBezTo>
                  <a:cubicBezTo>
                    <a:pt x="54" y="127"/>
                    <a:pt x="54" y="127"/>
                    <a:pt x="54" y="127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7" y="128"/>
                    <a:pt x="57" y="128"/>
                    <a:pt x="57" y="128"/>
                  </a:cubicBezTo>
                  <a:cubicBezTo>
                    <a:pt x="59" y="130"/>
                    <a:pt x="59" y="130"/>
                    <a:pt x="59" y="130"/>
                  </a:cubicBezTo>
                  <a:cubicBezTo>
                    <a:pt x="61" y="131"/>
                    <a:pt x="61" y="131"/>
                    <a:pt x="61" y="131"/>
                  </a:cubicBezTo>
                  <a:cubicBezTo>
                    <a:pt x="64" y="131"/>
                    <a:pt x="64" y="131"/>
                    <a:pt x="64" y="131"/>
                  </a:cubicBezTo>
                  <a:cubicBezTo>
                    <a:pt x="66" y="132"/>
                    <a:pt x="66" y="132"/>
                    <a:pt x="66" y="132"/>
                  </a:cubicBezTo>
                  <a:cubicBezTo>
                    <a:pt x="68" y="131"/>
                    <a:pt x="68" y="131"/>
                    <a:pt x="68" y="131"/>
                  </a:cubicBezTo>
                  <a:cubicBezTo>
                    <a:pt x="69" y="127"/>
                    <a:pt x="69" y="127"/>
                    <a:pt x="69" y="127"/>
                  </a:cubicBezTo>
                  <a:cubicBezTo>
                    <a:pt x="70" y="126"/>
                    <a:pt x="70" y="126"/>
                    <a:pt x="70" y="126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5" y="123"/>
                    <a:pt x="75" y="123"/>
                    <a:pt x="75" y="123"/>
                  </a:cubicBezTo>
                  <a:cubicBezTo>
                    <a:pt x="76" y="121"/>
                    <a:pt x="76" y="121"/>
                    <a:pt x="76" y="121"/>
                  </a:cubicBezTo>
                  <a:cubicBezTo>
                    <a:pt x="77" y="119"/>
                    <a:pt x="77" y="119"/>
                    <a:pt x="77" y="119"/>
                  </a:cubicBezTo>
                  <a:cubicBezTo>
                    <a:pt x="78" y="113"/>
                    <a:pt x="78" y="113"/>
                    <a:pt x="78" y="113"/>
                  </a:cubicBezTo>
                  <a:cubicBezTo>
                    <a:pt x="81" y="110"/>
                    <a:pt x="81" y="110"/>
                    <a:pt x="81" y="110"/>
                  </a:cubicBezTo>
                  <a:cubicBezTo>
                    <a:pt x="83" y="107"/>
                    <a:pt x="83" y="107"/>
                    <a:pt x="83" y="107"/>
                  </a:cubicBezTo>
                  <a:cubicBezTo>
                    <a:pt x="85" y="105"/>
                    <a:pt x="85" y="105"/>
                    <a:pt x="85" y="105"/>
                  </a:cubicBezTo>
                  <a:cubicBezTo>
                    <a:pt x="84" y="103"/>
                    <a:pt x="84" y="103"/>
                    <a:pt x="84" y="103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4" y="96"/>
                    <a:pt x="84" y="96"/>
                    <a:pt x="84" y="96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5" y="92"/>
                    <a:pt x="85" y="92"/>
                    <a:pt x="85" y="92"/>
                  </a:cubicBezTo>
                  <a:cubicBezTo>
                    <a:pt x="88" y="91"/>
                    <a:pt x="88" y="91"/>
                    <a:pt x="88" y="91"/>
                  </a:cubicBezTo>
                  <a:cubicBezTo>
                    <a:pt x="90" y="92"/>
                    <a:pt x="90" y="92"/>
                    <a:pt x="90" y="92"/>
                  </a:cubicBezTo>
                  <a:cubicBezTo>
                    <a:pt x="94" y="91"/>
                    <a:pt x="94" y="91"/>
                    <a:pt x="94" y="91"/>
                  </a:cubicBezTo>
                  <a:cubicBezTo>
                    <a:pt x="98" y="92"/>
                    <a:pt x="98" y="92"/>
                    <a:pt x="98" y="92"/>
                  </a:cubicBezTo>
                  <a:cubicBezTo>
                    <a:pt x="103" y="91"/>
                    <a:pt x="103" y="91"/>
                    <a:pt x="103" y="91"/>
                  </a:cubicBezTo>
                  <a:cubicBezTo>
                    <a:pt x="105" y="90"/>
                    <a:pt x="105" y="90"/>
                    <a:pt x="105" y="90"/>
                  </a:cubicBezTo>
                  <a:cubicBezTo>
                    <a:pt x="104" y="88"/>
                    <a:pt x="104" y="88"/>
                    <a:pt x="104" y="88"/>
                  </a:cubicBezTo>
                  <a:cubicBezTo>
                    <a:pt x="102" y="87"/>
                    <a:pt x="102" y="87"/>
                    <a:pt x="102" y="87"/>
                  </a:cubicBezTo>
                  <a:cubicBezTo>
                    <a:pt x="102" y="86"/>
                    <a:pt x="102" y="86"/>
                    <a:pt x="102" y="86"/>
                  </a:cubicBezTo>
                  <a:cubicBezTo>
                    <a:pt x="104" y="83"/>
                    <a:pt x="104" y="83"/>
                    <a:pt x="104" y="83"/>
                  </a:cubicBezTo>
                  <a:cubicBezTo>
                    <a:pt x="106" y="83"/>
                    <a:pt x="106" y="83"/>
                    <a:pt x="106" y="83"/>
                  </a:cubicBezTo>
                  <a:cubicBezTo>
                    <a:pt x="107" y="81"/>
                    <a:pt x="107" y="81"/>
                    <a:pt x="107" y="81"/>
                  </a:cubicBezTo>
                  <a:cubicBezTo>
                    <a:pt x="109" y="80"/>
                    <a:pt x="109" y="80"/>
                    <a:pt x="109" y="80"/>
                  </a:cubicBezTo>
                  <a:cubicBezTo>
                    <a:pt x="109" y="76"/>
                    <a:pt x="109" y="76"/>
                    <a:pt x="109" y="76"/>
                  </a:cubicBezTo>
                  <a:cubicBezTo>
                    <a:pt x="110" y="75"/>
                    <a:pt x="110" y="75"/>
                    <a:pt x="110" y="75"/>
                  </a:cubicBezTo>
                  <a:cubicBezTo>
                    <a:pt x="110" y="72"/>
                    <a:pt x="110" y="72"/>
                    <a:pt x="110" y="72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6"/>
                    <a:pt x="106" y="66"/>
                    <a:pt x="106" y="66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2"/>
                    <a:pt x="106" y="62"/>
                    <a:pt x="106" y="62"/>
                  </a:cubicBezTo>
                  <a:cubicBezTo>
                    <a:pt x="103" y="63"/>
                    <a:pt x="103" y="63"/>
                    <a:pt x="103" y="63"/>
                  </a:cubicBezTo>
                  <a:cubicBezTo>
                    <a:pt x="99" y="63"/>
                    <a:pt x="99" y="63"/>
                    <a:pt x="99" y="63"/>
                  </a:cubicBezTo>
                  <a:cubicBezTo>
                    <a:pt x="97" y="64"/>
                    <a:pt x="97" y="64"/>
                    <a:pt x="97" y="64"/>
                  </a:cubicBezTo>
                  <a:cubicBezTo>
                    <a:pt x="96" y="64"/>
                    <a:pt x="96" y="64"/>
                    <a:pt x="96" y="64"/>
                  </a:cubicBezTo>
                  <a:cubicBezTo>
                    <a:pt x="94" y="66"/>
                    <a:pt x="94" y="66"/>
                    <a:pt x="94" y="66"/>
                  </a:cubicBezTo>
                  <a:cubicBezTo>
                    <a:pt x="94" y="68"/>
                    <a:pt x="94" y="68"/>
                    <a:pt x="94" y="68"/>
                  </a:cubicBezTo>
                  <a:cubicBezTo>
                    <a:pt x="92" y="67"/>
                    <a:pt x="92" y="67"/>
                    <a:pt x="92" y="67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9" y="50"/>
                    <a:pt x="99" y="50"/>
                    <a:pt x="99" y="50"/>
                  </a:cubicBezTo>
                  <a:cubicBezTo>
                    <a:pt x="102" y="47"/>
                    <a:pt x="102" y="47"/>
                    <a:pt x="102" y="47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5" y="45"/>
                    <a:pt x="105" y="45"/>
                    <a:pt x="105" y="45"/>
                  </a:cubicBezTo>
                  <a:cubicBezTo>
                    <a:pt x="106" y="46"/>
                    <a:pt x="106" y="46"/>
                    <a:pt x="106" y="46"/>
                  </a:cubicBezTo>
                  <a:cubicBezTo>
                    <a:pt x="109" y="46"/>
                    <a:pt x="109" y="46"/>
                    <a:pt x="109" y="46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12" y="44"/>
                    <a:pt x="112" y="44"/>
                    <a:pt x="112" y="44"/>
                  </a:cubicBezTo>
                  <a:cubicBezTo>
                    <a:pt x="114" y="44"/>
                    <a:pt x="114" y="44"/>
                    <a:pt x="114" y="44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20" y="44"/>
                    <a:pt x="120" y="44"/>
                    <a:pt x="120" y="44"/>
                  </a:cubicBezTo>
                  <a:cubicBezTo>
                    <a:pt x="123" y="45"/>
                    <a:pt x="123" y="45"/>
                    <a:pt x="123" y="45"/>
                  </a:cubicBezTo>
                  <a:cubicBezTo>
                    <a:pt x="126" y="45"/>
                    <a:pt x="126" y="45"/>
                    <a:pt x="126" y="45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9" y="40"/>
                    <a:pt x="129" y="40"/>
                    <a:pt x="129" y="40"/>
                  </a:cubicBezTo>
                  <a:cubicBezTo>
                    <a:pt x="128" y="37"/>
                    <a:pt x="128" y="37"/>
                    <a:pt x="128" y="37"/>
                  </a:cubicBezTo>
                  <a:cubicBezTo>
                    <a:pt x="127" y="35"/>
                    <a:pt x="127" y="35"/>
                    <a:pt x="127" y="35"/>
                  </a:cubicBezTo>
                  <a:cubicBezTo>
                    <a:pt x="125" y="32"/>
                    <a:pt x="125" y="32"/>
                    <a:pt x="125" y="32"/>
                  </a:cubicBezTo>
                  <a:cubicBezTo>
                    <a:pt x="125" y="29"/>
                    <a:pt x="125" y="29"/>
                    <a:pt x="125" y="29"/>
                  </a:cubicBezTo>
                  <a:cubicBezTo>
                    <a:pt x="127" y="27"/>
                    <a:pt x="127" y="27"/>
                    <a:pt x="127" y="27"/>
                  </a:cubicBezTo>
                  <a:cubicBezTo>
                    <a:pt x="131" y="24"/>
                    <a:pt x="131" y="24"/>
                    <a:pt x="131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6" y="24"/>
                    <a:pt x="136" y="24"/>
                    <a:pt x="136" y="24"/>
                  </a:cubicBezTo>
                  <a:cubicBezTo>
                    <a:pt x="139" y="24"/>
                    <a:pt x="139" y="24"/>
                    <a:pt x="139" y="24"/>
                  </a:cubicBezTo>
                  <a:cubicBezTo>
                    <a:pt x="140" y="25"/>
                    <a:pt x="140" y="25"/>
                    <a:pt x="140" y="2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3" y="25"/>
                    <a:pt x="143" y="25"/>
                    <a:pt x="143" y="25"/>
                  </a:cubicBezTo>
                  <a:cubicBezTo>
                    <a:pt x="145" y="26"/>
                    <a:pt x="145" y="26"/>
                    <a:pt x="145" y="26"/>
                  </a:cubicBezTo>
                  <a:cubicBezTo>
                    <a:pt x="146" y="28"/>
                    <a:pt x="146" y="28"/>
                    <a:pt x="146" y="28"/>
                  </a:cubicBezTo>
                  <a:cubicBezTo>
                    <a:pt x="144" y="32"/>
                    <a:pt x="144" y="32"/>
                    <a:pt x="144" y="32"/>
                  </a:cubicBezTo>
                  <a:cubicBezTo>
                    <a:pt x="143" y="33"/>
                    <a:pt x="143" y="33"/>
                    <a:pt x="143" y="33"/>
                  </a:cubicBezTo>
                  <a:cubicBezTo>
                    <a:pt x="144" y="35"/>
                    <a:pt x="144" y="35"/>
                    <a:pt x="144" y="35"/>
                  </a:cubicBezTo>
                  <a:cubicBezTo>
                    <a:pt x="145" y="36"/>
                    <a:pt x="145" y="36"/>
                    <a:pt x="145" y="36"/>
                  </a:cubicBezTo>
                  <a:cubicBezTo>
                    <a:pt x="147" y="36"/>
                    <a:pt x="147" y="36"/>
                    <a:pt x="147" y="36"/>
                  </a:cubicBezTo>
                  <a:cubicBezTo>
                    <a:pt x="148" y="35"/>
                    <a:pt x="148" y="35"/>
                    <a:pt x="148" y="35"/>
                  </a:cubicBezTo>
                  <a:cubicBezTo>
                    <a:pt x="149" y="35"/>
                    <a:pt x="149" y="35"/>
                    <a:pt x="149" y="35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2" y="36"/>
                    <a:pt x="152" y="36"/>
                    <a:pt x="152" y="36"/>
                  </a:cubicBezTo>
                  <a:cubicBezTo>
                    <a:pt x="154" y="36"/>
                    <a:pt x="154" y="36"/>
                    <a:pt x="154" y="36"/>
                  </a:cubicBezTo>
                  <a:cubicBezTo>
                    <a:pt x="154" y="34"/>
                    <a:pt x="154" y="34"/>
                    <a:pt x="154" y="34"/>
                  </a:cubicBezTo>
                  <a:cubicBezTo>
                    <a:pt x="155" y="32"/>
                    <a:pt x="155" y="32"/>
                    <a:pt x="155" y="32"/>
                  </a:cubicBezTo>
                  <a:cubicBezTo>
                    <a:pt x="157" y="32"/>
                    <a:pt x="157" y="32"/>
                    <a:pt x="157" y="32"/>
                  </a:cubicBezTo>
                  <a:cubicBezTo>
                    <a:pt x="159" y="32"/>
                    <a:pt x="159" y="32"/>
                    <a:pt x="159" y="32"/>
                  </a:cubicBezTo>
                  <a:cubicBezTo>
                    <a:pt x="159" y="31"/>
                    <a:pt x="159" y="31"/>
                    <a:pt x="159" y="31"/>
                  </a:cubicBezTo>
                  <a:cubicBezTo>
                    <a:pt x="159" y="28"/>
                    <a:pt x="159" y="28"/>
                    <a:pt x="159" y="28"/>
                  </a:cubicBezTo>
                  <a:cubicBezTo>
                    <a:pt x="161" y="27"/>
                    <a:pt x="161" y="27"/>
                    <a:pt x="161" y="27"/>
                  </a:cubicBezTo>
                  <a:cubicBezTo>
                    <a:pt x="164" y="25"/>
                    <a:pt x="164" y="25"/>
                    <a:pt x="164" y="25"/>
                  </a:cubicBezTo>
                  <a:cubicBezTo>
                    <a:pt x="166" y="23"/>
                    <a:pt x="166" y="23"/>
                    <a:pt x="166" y="23"/>
                  </a:cubicBezTo>
                  <a:cubicBezTo>
                    <a:pt x="169" y="23"/>
                    <a:pt x="169" y="23"/>
                    <a:pt x="169" y="23"/>
                  </a:cubicBezTo>
                  <a:cubicBezTo>
                    <a:pt x="169" y="21"/>
                    <a:pt x="169" y="21"/>
                    <a:pt x="169" y="21"/>
                  </a:cubicBezTo>
                  <a:cubicBezTo>
                    <a:pt x="169" y="19"/>
                    <a:pt x="169" y="19"/>
                    <a:pt x="169" y="19"/>
                  </a:cubicBezTo>
                  <a:cubicBezTo>
                    <a:pt x="169" y="17"/>
                    <a:pt x="169" y="17"/>
                    <a:pt x="169" y="17"/>
                  </a:cubicBezTo>
                  <a:cubicBezTo>
                    <a:pt x="170" y="16"/>
                    <a:pt x="170" y="16"/>
                    <a:pt x="170" y="16"/>
                  </a:cubicBezTo>
                  <a:cubicBezTo>
                    <a:pt x="172" y="15"/>
                    <a:pt x="172" y="15"/>
                    <a:pt x="172" y="15"/>
                  </a:cubicBezTo>
                  <a:cubicBezTo>
                    <a:pt x="173" y="13"/>
                    <a:pt x="173" y="13"/>
                    <a:pt x="173" y="13"/>
                  </a:cubicBezTo>
                  <a:cubicBezTo>
                    <a:pt x="174" y="12"/>
                    <a:pt x="174" y="12"/>
                    <a:pt x="174" y="12"/>
                  </a:cubicBezTo>
                  <a:cubicBezTo>
                    <a:pt x="174" y="11"/>
                    <a:pt x="174" y="11"/>
                    <a:pt x="174" y="11"/>
                  </a:cubicBezTo>
                  <a:cubicBezTo>
                    <a:pt x="174" y="10"/>
                    <a:pt x="174" y="10"/>
                    <a:pt x="174" y="10"/>
                  </a:cubicBezTo>
                  <a:cubicBezTo>
                    <a:pt x="172" y="10"/>
                    <a:pt x="172" y="10"/>
                    <a:pt x="172" y="10"/>
                  </a:cubicBezTo>
                  <a:cubicBezTo>
                    <a:pt x="172" y="9"/>
                    <a:pt x="172" y="9"/>
                    <a:pt x="172" y="9"/>
                  </a:cubicBezTo>
                  <a:cubicBezTo>
                    <a:pt x="172" y="7"/>
                    <a:pt x="172" y="7"/>
                    <a:pt x="172" y="7"/>
                  </a:cubicBezTo>
                  <a:cubicBezTo>
                    <a:pt x="175" y="6"/>
                    <a:pt x="175" y="6"/>
                    <a:pt x="175" y="6"/>
                  </a:cubicBezTo>
                  <a:cubicBezTo>
                    <a:pt x="177" y="6"/>
                    <a:pt x="177" y="6"/>
                    <a:pt x="177" y="6"/>
                  </a:cubicBezTo>
                  <a:cubicBezTo>
                    <a:pt x="179" y="5"/>
                    <a:pt x="179" y="5"/>
                    <a:pt x="179" y="5"/>
                  </a:cubicBezTo>
                  <a:cubicBezTo>
                    <a:pt x="182" y="5"/>
                    <a:pt x="182" y="5"/>
                    <a:pt x="182" y="5"/>
                  </a:cubicBezTo>
                  <a:cubicBezTo>
                    <a:pt x="183" y="3"/>
                    <a:pt x="183" y="3"/>
                    <a:pt x="183" y="3"/>
                  </a:cubicBezTo>
                  <a:cubicBezTo>
                    <a:pt x="182" y="2"/>
                    <a:pt x="182" y="2"/>
                    <a:pt x="182" y="2"/>
                  </a:cubicBezTo>
                  <a:cubicBezTo>
                    <a:pt x="184" y="1"/>
                    <a:pt x="184" y="1"/>
                    <a:pt x="184" y="1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87" y="0"/>
                    <a:pt x="187" y="0"/>
                    <a:pt x="187" y="0"/>
                  </a:cubicBezTo>
                  <a:cubicBezTo>
                    <a:pt x="188" y="2"/>
                    <a:pt x="188" y="2"/>
                    <a:pt x="188" y="2"/>
                  </a:cubicBezTo>
                  <a:cubicBezTo>
                    <a:pt x="187" y="4"/>
                    <a:pt x="187" y="4"/>
                    <a:pt x="187" y="4"/>
                  </a:cubicBezTo>
                  <a:cubicBezTo>
                    <a:pt x="188" y="5"/>
                    <a:pt x="188" y="5"/>
                    <a:pt x="188" y="5"/>
                  </a:cubicBezTo>
                  <a:cubicBezTo>
                    <a:pt x="190" y="6"/>
                    <a:pt x="190" y="6"/>
                    <a:pt x="190" y="6"/>
                  </a:cubicBezTo>
                  <a:cubicBezTo>
                    <a:pt x="191" y="5"/>
                    <a:pt x="191" y="5"/>
                    <a:pt x="191" y="5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2" y="2"/>
                    <a:pt x="192" y="2"/>
                    <a:pt x="192" y="2"/>
                  </a:cubicBezTo>
                  <a:cubicBezTo>
                    <a:pt x="194" y="2"/>
                    <a:pt x="194" y="2"/>
                    <a:pt x="194" y="2"/>
                  </a:cubicBezTo>
                  <a:cubicBezTo>
                    <a:pt x="195" y="4"/>
                    <a:pt x="195" y="4"/>
                    <a:pt x="195" y="4"/>
                  </a:cubicBezTo>
                  <a:cubicBezTo>
                    <a:pt x="196" y="6"/>
                    <a:pt x="196" y="6"/>
                    <a:pt x="196" y="6"/>
                  </a:cubicBezTo>
                  <a:cubicBezTo>
                    <a:pt x="199" y="6"/>
                    <a:pt x="199" y="6"/>
                    <a:pt x="199" y="6"/>
                  </a:cubicBezTo>
                  <a:cubicBezTo>
                    <a:pt x="199" y="4"/>
                    <a:pt x="199" y="4"/>
                    <a:pt x="199" y="4"/>
                  </a:cubicBezTo>
                  <a:cubicBezTo>
                    <a:pt x="200" y="4"/>
                    <a:pt x="200" y="4"/>
                    <a:pt x="200" y="4"/>
                  </a:cubicBezTo>
                  <a:cubicBezTo>
                    <a:pt x="202" y="6"/>
                    <a:pt x="202" y="6"/>
                    <a:pt x="202" y="6"/>
                  </a:cubicBezTo>
                  <a:cubicBezTo>
                    <a:pt x="202" y="8"/>
                    <a:pt x="202" y="8"/>
                    <a:pt x="202" y="8"/>
                  </a:cubicBezTo>
                  <a:cubicBezTo>
                    <a:pt x="205" y="10"/>
                    <a:pt x="205" y="10"/>
                    <a:pt x="205" y="10"/>
                  </a:cubicBezTo>
                  <a:cubicBezTo>
                    <a:pt x="207" y="12"/>
                    <a:pt x="207" y="12"/>
                    <a:pt x="207" y="12"/>
                  </a:cubicBezTo>
                  <a:cubicBezTo>
                    <a:pt x="209" y="15"/>
                    <a:pt x="209" y="15"/>
                    <a:pt x="209" y="15"/>
                  </a:cubicBezTo>
                  <a:cubicBezTo>
                    <a:pt x="208" y="16"/>
                    <a:pt x="208" y="16"/>
                    <a:pt x="208" y="16"/>
                  </a:cubicBezTo>
                  <a:cubicBezTo>
                    <a:pt x="206" y="16"/>
                    <a:pt x="206" y="16"/>
                    <a:pt x="206" y="16"/>
                  </a:cubicBezTo>
                  <a:cubicBezTo>
                    <a:pt x="205" y="14"/>
                    <a:pt x="205" y="14"/>
                    <a:pt x="205" y="14"/>
                  </a:cubicBezTo>
                  <a:cubicBezTo>
                    <a:pt x="203" y="14"/>
                    <a:pt x="203" y="14"/>
                    <a:pt x="203" y="14"/>
                  </a:cubicBezTo>
                  <a:cubicBezTo>
                    <a:pt x="202" y="14"/>
                    <a:pt x="202" y="14"/>
                    <a:pt x="202" y="14"/>
                  </a:cubicBezTo>
                  <a:cubicBezTo>
                    <a:pt x="202" y="16"/>
                    <a:pt x="202" y="16"/>
                    <a:pt x="202" y="16"/>
                  </a:cubicBezTo>
                  <a:cubicBezTo>
                    <a:pt x="202" y="19"/>
                    <a:pt x="202" y="19"/>
                    <a:pt x="202" y="19"/>
                  </a:cubicBezTo>
                  <a:cubicBezTo>
                    <a:pt x="200" y="20"/>
                    <a:pt x="200" y="20"/>
                    <a:pt x="200" y="20"/>
                  </a:cubicBezTo>
                  <a:cubicBezTo>
                    <a:pt x="199" y="21"/>
                    <a:pt x="199" y="21"/>
                    <a:pt x="199" y="21"/>
                  </a:cubicBezTo>
                  <a:cubicBezTo>
                    <a:pt x="198" y="24"/>
                    <a:pt x="198" y="24"/>
                    <a:pt x="198" y="24"/>
                  </a:cubicBezTo>
                  <a:cubicBezTo>
                    <a:pt x="198" y="26"/>
                    <a:pt x="198" y="26"/>
                    <a:pt x="198" y="26"/>
                  </a:cubicBezTo>
                  <a:cubicBezTo>
                    <a:pt x="199" y="29"/>
                    <a:pt x="199" y="29"/>
                    <a:pt x="199" y="29"/>
                  </a:cubicBezTo>
                  <a:cubicBezTo>
                    <a:pt x="202" y="31"/>
                    <a:pt x="202" y="31"/>
                    <a:pt x="202" y="31"/>
                  </a:cubicBezTo>
                  <a:cubicBezTo>
                    <a:pt x="203" y="33"/>
                    <a:pt x="203" y="33"/>
                    <a:pt x="203" y="33"/>
                  </a:cubicBezTo>
                  <a:cubicBezTo>
                    <a:pt x="203" y="36"/>
                    <a:pt x="203" y="36"/>
                    <a:pt x="203" y="36"/>
                  </a:cubicBezTo>
                  <a:cubicBezTo>
                    <a:pt x="202" y="38"/>
                    <a:pt x="202" y="38"/>
                    <a:pt x="202" y="38"/>
                  </a:cubicBezTo>
                  <a:cubicBezTo>
                    <a:pt x="203" y="40"/>
                    <a:pt x="203" y="40"/>
                    <a:pt x="203" y="40"/>
                  </a:cubicBezTo>
                  <a:cubicBezTo>
                    <a:pt x="202" y="42"/>
                    <a:pt x="202" y="42"/>
                    <a:pt x="202" y="42"/>
                  </a:cubicBezTo>
                  <a:cubicBezTo>
                    <a:pt x="200" y="43"/>
                    <a:pt x="200" y="43"/>
                    <a:pt x="200" y="43"/>
                  </a:cubicBezTo>
                  <a:cubicBezTo>
                    <a:pt x="198" y="43"/>
                    <a:pt x="198" y="43"/>
                    <a:pt x="198" y="43"/>
                  </a:cubicBezTo>
                  <a:cubicBezTo>
                    <a:pt x="196" y="44"/>
                    <a:pt x="196" y="44"/>
                    <a:pt x="196" y="44"/>
                  </a:cubicBezTo>
                  <a:cubicBezTo>
                    <a:pt x="195" y="46"/>
                    <a:pt x="195" y="46"/>
                    <a:pt x="195" y="46"/>
                  </a:cubicBezTo>
                  <a:cubicBezTo>
                    <a:pt x="195" y="49"/>
                    <a:pt x="195" y="49"/>
                    <a:pt x="195" y="49"/>
                  </a:cubicBezTo>
                  <a:cubicBezTo>
                    <a:pt x="194" y="51"/>
                    <a:pt x="194" y="51"/>
                    <a:pt x="194" y="51"/>
                  </a:cubicBezTo>
                  <a:cubicBezTo>
                    <a:pt x="193" y="54"/>
                    <a:pt x="193" y="54"/>
                    <a:pt x="193" y="54"/>
                  </a:cubicBezTo>
                  <a:cubicBezTo>
                    <a:pt x="195" y="55"/>
                    <a:pt x="195" y="55"/>
                    <a:pt x="195" y="55"/>
                  </a:cubicBezTo>
                  <a:cubicBezTo>
                    <a:pt x="197" y="56"/>
                    <a:pt x="197" y="56"/>
                    <a:pt x="197" y="56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200" y="59"/>
                    <a:pt x="200" y="59"/>
                    <a:pt x="200" y="59"/>
                  </a:cubicBezTo>
                  <a:cubicBezTo>
                    <a:pt x="203" y="58"/>
                    <a:pt x="203" y="58"/>
                    <a:pt x="203" y="58"/>
                  </a:cubicBezTo>
                  <a:cubicBezTo>
                    <a:pt x="203" y="58"/>
                    <a:pt x="203" y="58"/>
                    <a:pt x="203" y="58"/>
                  </a:cubicBezTo>
                  <a:cubicBezTo>
                    <a:pt x="206" y="57"/>
                    <a:pt x="206" y="57"/>
                    <a:pt x="206" y="57"/>
                  </a:cubicBezTo>
                  <a:cubicBezTo>
                    <a:pt x="208" y="59"/>
                    <a:pt x="208" y="59"/>
                    <a:pt x="208" y="59"/>
                  </a:cubicBezTo>
                  <a:cubicBezTo>
                    <a:pt x="209" y="61"/>
                    <a:pt x="209" y="61"/>
                    <a:pt x="209" y="61"/>
                  </a:cubicBezTo>
                  <a:cubicBezTo>
                    <a:pt x="211" y="62"/>
                    <a:pt x="211" y="62"/>
                    <a:pt x="211" y="62"/>
                  </a:cubicBezTo>
                  <a:cubicBezTo>
                    <a:pt x="214" y="60"/>
                    <a:pt x="214" y="60"/>
                    <a:pt x="214" y="60"/>
                  </a:cubicBezTo>
                  <a:cubicBezTo>
                    <a:pt x="215" y="59"/>
                    <a:pt x="215" y="59"/>
                    <a:pt x="215" y="59"/>
                  </a:cubicBezTo>
                  <a:cubicBezTo>
                    <a:pt x="217" y="58"/>
                    <a:pt x="217" y="58"/>
                    <a:pt x="217" y="58"/>
                  </a:cubicBezTo>
                  <a:cubicBezTo>
                    <a:pt x="217" y="56"/>
                    <a:pt x="217" y="56"/>
                    <a:pt x="217" y="56"/>
                  </a:cubicBezTo>
                  <a:cubicBezTo>
                    <a:pt x="215" y="55"/>
                    <a:pt x="215" y="55"/>
                    <a:pt x="215" y="55"/>
                  </a:cubicBezTo>
                  <a:cubicBezTo>
                    <a:pt x="214" y="56"/>
                    <a:pt x="214" y="56"/>
                    <a:pt x="214" y="56"/>
                  </a:cubicBezTo>
                  <a:cubicBezTo>
                    <a:pt x="213" y="56"/>
                    <a:pt x="213" y="56"/>
                    <a:pt x="213" y="56"/>
                  </a:cubicBezTo>
                  <a:cubicBezTo>
                    <a:pt x="212" y="54"/>
                    <a:pt x="212" y="54"/>
                    <a:pt x="212" y="54"/>
                  </a:cubicBezTo>
                  <a:cubicBezTo>
                    <a:pt x="211" y="52"/>
                    <a:pt x="211" y="52"/>
                    <a:pt x="211" y="52"/>
                  </a:cubicBezTo>
                  <a:cubicBezTo>
                    <a:pt x="211" y="50"/>
                    <a:pt x="211" y="50"/>
                    <a:pt x="211" y="50"/>
                  </a:cubicBezTo>
                  <a:cubicBezTo>
                    <a:pt x="212" y="49"/>
                    <a:pt x="212" y="49"/>
                    <a:pt x="212" y="49"/>
                  </a:cubicBezTo>
                  <a:cubicBezTo>
                    <a:pt x="214" y="48"/>
                    <a:pt x="214" y="48"/>
                    <a:pt x="214" y="48"/>
                  </a:cubicBezTo>
                  <a:cubicBezTo>
                    <a:pt x="217" y="47"/>
                    <a:pt x="217" y="47"/>
                    <a:pt x="217" y="47"/>
                  </a:cubicBezTo>
                  <a:cubicBezTo>
                    <a:pt x="218" y="46"/>
                    <a:pt x="218" y="46"/>
                    <a:pt x="218" y="46"/>
                  </a:cubicBezTo>
                  <a:cubicBezTo>
                    <a:pt x="220" y="45"/>
                    <a:pt x="220" y="45"/>
                    <a:pt x="220" y="45"/>
                  </a:cubicBezTo>
                  <a:cubicBezTo>
                    <a:pt x="219" y="42"/>
                    <a:pt x="219" y="42"/>
                    <a:pt x="219" y="42"/>
                  </a:cubicBezTo>
                  <a:cubicBezTo>
                    <a:pt x="220" y="40"/>
                    <a:pt x="220" y="40"/>
                    <a:pt x="220" y="40"/>
                  </a:cubicBezTo>
                  <a:cubicBezTo>
                    <a:pt x="221" y="42"/>
                    <a:pt x="221" y="42"/>
                    <a:pt x="221" y="42"/>
                  </a:cubicBezTo>
                  <a:cubicBezTo>
                    <a:pt x="222" y="44"/>
                    <a:pt x="222" y="44"/>
                    <a:pt x="222" y="44"/>
                  </a:cubicBezTo>
                  <a:cubicBezTo>
                    <a:pt x="223" y="46"/>
                    <a:pt x="223" y="46"/>
                    <a:pt x="223" y="46"/>
                  </a:cubicBezTo>
                  <a:cubicBezTo>
                    <a:pt x="225" y="48"/>
                    <a:pt x="225" y="48"/>
                    <a:pt x="225" y="48"/>
                  </a:cubicBezTo>
                  <a:cubicBezTo>
                    <a:pt x="225" y="47"/>
                    <a:pt x="225" y="47"/>
                    <a:pt x="225" y="47"/>
                  </a:cubicBezTo>
                  <a:cubicBezTo>
                    <a:pt x="225" y="45"/>
                    <a:pt x="225" y="45"/>
                    <a:pt x="225" y="45"/>
                  </a:cubicBezTo>
                  <a:cubicBezTo>
                    <a:pt x="226" y="43"/>
                    <a:pt x="226" y="43"/>
                    <a:pt x="226" y="43"/>
                  </a:cubicBezTo>
                  <a:cubicBezTo>
                    <a:pt x="226" y="41"/>
                    <a:pt x="226" y="41"/>
                    <a:pt x="226" y="41"/>
                  </a:cubicBezTo>
                  <a:cubicBezTo>
                    <a:pt x="228" y="41"/>
                    <a:pt x="228" y="41"/>
                    <a:pt x="228" y="41"/>
                  </a:cubicBezTo>
                  <a:cubicBezTo>
                    <a:pt x="231" y="41"/>
                    <a:pt x="231" y="41"/>
                    <a:pt x="231" y="41"/>
                  </a:cubicBezTo>
                  <a:cubicBezTo>
                    <a:pt x="232" y="43"/>
                    <a:pt x="232" y="43"/>
                    <a:pt x="232" y="43"/>
                  </a:cubicBezTo>
                  <a:cubicBezTo>
                    <a:pt x="233" y="47"/>
                    <a:pt x="233" y="47"/>
                    <a:pt x="233" y="47"/>
                  </a:cubicBezTo>
                  <a:cubicBezTo>
                    <a:pt x="233" y="47"/>
                    <a:pt x="233" y="47"/>
                    <a:pt x="233" y="47"/>
                  </a:cubicBezTo>
                  <a:cubicBezTo>
                    <a:pt x="233" y="47"/>
                    <a:pt x="233" y="47"/>
                    <a:pt x="233" y="4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54"/>
            <p:cNvSpPr>
              <a:spLocks/>
            </p:cNvSpPr>
            <p:nvPr/>
          </p:nvSpPr>
          <p:spPr bwMode="auto">
            <a:xfrm>
              <a:off x="4775" y="2121"/>
              <a:ext cx="702" cy="1010"/>
            </a:xfrm>
            <a:custGeom>
              <a:avLst/>
              <a:gdLst>
                <a:gd name="T0" fmla="*/ 248 w 264"/>
                <a:gd name="T1" fmla="*/ 69 h 380"/>
                <a:gd name="T2" fmla="*/ 262 w 264"/>
                <a:gd name="T3" fmla="*/ 92 h 380"/>
                <a:gd name="T4" fmla="*/ 256 w 264"/>
                <a:gd name="T5" fmla="*/ 90 h 380"/>
                <a:gd name="T6" fmla="*/ 264 w 264"/>
                <a:gd name="T7" fmla="*/ 109 h 380"/>
                <a:gd name="T8" fmla="*/ 243 w 264"/>
                <a:gd name="T9" fmla="*/ 113 h 380"/>
                <a:gd name="T10" fmla="*/ 239 w 264"/>
                <a:gd name="T11" fmla="*/ 125 h 380"/>
                <a:gd name="T12" fmla="*/ 245 w 264"/>
                <a:gd name="T13" fmla="*/ 138 h 380"/>
                <a:gd name="T14" fmla="*/ 234 w 264"/>
                <a:gd name="T15" fmla="*/ 156 h 380"/>
                <a:gd name="T16" fmla="*/ 228 w 264"/>
                <a:gd name="T17" fmla="*/ 173 h 380"/>
                <a:gd name="T18" fmla="*/ 247 w 264"/>
                <a:gd name="T19" fmla="*/ 169 h 380"/>
                <a:gd name="T20" fmla="*/ 246 w 264"/>
                <a:gd name="T21" fmla="*/ 182 h 380"/>
                <a:gd name="T22" fmla="*/ 224 w 264"/>
                <a:gd name="T23" fmla="*/ 210 h 380"/>
                <a:gd name="T24" fmla="*/ 210 w 264"/>
                <a:gd name="T25" fmla="*/ 228 h 380"/>
                <a:gd name="T26" fmla="*/ 198 w 264"/>
                <a:gd name="T27" fmla="*/ 239 h 380"/>
                <a:gd name="T28" fmla="*/ 185 w 264"/>
                <a:gd name="T29" fmla="*/ 238 h 380"/>
                <a:gd name="T30" fmla="*/ 190 w 264"/>
                <a:gd name="T31" fmla="*/ 260 h 380"/>
                <a:gd name="T32" fmla="*/ 166 w 264"/>
                <a:gd name="T33" fmla="*/ 253 h 380"/>
                <a:gd name="T34" fmla="*/ 149 w 264"/>
                <a:gd name="T35" fmla="*/ 261 h 380"/>
                <a:gd name="T36" fmla="*/ 132 w 264"/>
                <a:gd name="T37" fmla="*/ 261 h 380"/>
                <a:gd name="T38" fmla="*/ 133 w 264"/>
                <a:gd name="T39" fmla="*/ 293 h 380"/>
                <a:gd name="T40" fmla="*/ 139 w 264"/>
                <a:gd name="T41" fmla="*/ 312 h 380"/>
                <a:gd name="T42" fmla="*/ 139 w 264"/>
                <a:gd name="T43" fmla="*/ 327 h 380"/>
                <a:gd name="T44" fmla="*/ 139 w 264"/>
                <a:gd name="T45" fmla="*/ 354 h 380"/>
                <a:gd name="T46" fmla="*/ 126 w 264"/>
                <a:gd name="T47" fmla="*/ 359 h 380"/>
                <a:gd name="T48" fmla="*/ 116 w 264"/>
                <a:gd name="T49" fmla="*/ 372 h 380"/>
                <a:gd name="T50" fmla="*/ 109 w 264"/>
                <a:gd name="T51" fmla="*/ 368 h 380"/>
                <a:gd name="T52" fmla="*/ 112 w 264"/>
                <a:gd name="T53" fmla="*/ 359 h 380"/>
                <a:gd name="T54" fmla="*/ 98 w 264"/>
                <a:gd name="T55" fmla="*/ 357 h 380"/>
                <a:gd name="T56" fmla="*/ 84 w 264"/>
                <a:gd name="T57" fmla="*/ 342 h 380"/>
                <a:gd name="T58" fmla="*/ 78 w 264"/>
                <a:gd name="T59" fmla="*/ 356 h 380"/>
                <a:gd name="T60" fmla="*/ 60 w 264"/>
                <a:gd name="T61" fmla="*/ 338 h 380"/>
                <a:gd name="T62" fmla="*/ 69 w 264"/>
                <a:gd name="T63" fmla="*/ 313 h 380"/>
                <a:gd name="T64" fmla="*/ 60 w 264"/>
                <a:gd name="T65" fmla="*/ 291 h 380"/>
                <a:gd name="T66" fmla="*/ 34 w 264"/>
                <a:gd name="T67" fmla="*/ 270 h 380"/>
                <a:gd name="T68" fmla="*/ 2 w 264"/>
                <a:gd name="T69" fmla="*/ 267 h 380"/>
                <a:gd name="T70" fmla="*/ 16 w 264"/>
                <a:gd name="T71" fmla="*/ 255 h 380"/>
                <a:gd name="T72" fmla="*/ 24 w 264"/>
                <a:gd name="T73" fmla="*/ 235 h 380"/>
                <a:gd name="T74" fmla="*/ 37 w 264"/>
                <a:gd name="T75" fmla="*/ 226 h 380"/>
                <a:gd name="T76" fmla="*/ 26 w 264"/>
                <a:gd name="T77" fmla="*/ 199 h 380"/>
                <a:gd name="T78" fmla="*/ 40 w 264"/>
                <a:gd name="T79" fmla="*/ 184 h 380"/>
                <a:gd name="T80" fmla="*/ 39 w 264"/>
                <a:gd name="T81" fmla="*/ 160 h 380"/>
                <a:gd name="T82" fmla="*/ 42 w 264"/>
                <a:gd name="T83" fmla="*/ 142 h 380"/>
                <a:gd name="T84" fmla="*/ 61 w 264"/>
                <a:gd name="T85" fmla="*/ 131 h 380"/>
                <a:gd name="T86" fmla="*/ 81 w 264"/>
                <a:gd name="T87" fmla="*/ 110 h 380"/>
                <a:gd name="T88" fmla="*/ 94 w 264"/>
                <a:gd name="T89" fmla="*/ 91 h 380"/>
                <a:gd name="T90" fmla="*/ 109 w 264"/>
                <a:gd name="T91" fmla="*/ 76 h 380"/>
                <a:gd name="T92" fmla="*/ 96 w 264"/>
                <a:gd name="T93" fmla="*/ 64 h 380"/>
                <a:gd name="T94" fmla="*/ 99 w 264"/>
                <a:gd name="T95" fmla="*/ 50 h 380"/>
                <a:gd name="T96" fmla="*/ 123 w 264"/>
                <a:gd name="T97" fmla="*/ 45 h 380"/>
                <a:gd name="T98" fmla="*/ 136 w 264"/>
                <a:gd name="T99" fmla="*/ 24 h 380"/>
                <a:gd name="T100" fmla="*/ 147 w 264"/>
                <a:gd name="T101" fmla="*/ 36 h 380"/>
                <a:gd name="T102" fmla="*/ 159 w 264"/>
                <a:gd name="T103" fmla="*/ 28 h 380"/>
                <a:gd name="T104" fmla="*/ 174 w 264"/>
                <a:gd name="T105" fmla="*/ 12 h 380"/>
                <a:gd name="T106" fmla="*/ 182 w 264"/>
                <a:gd name="T107" fmla="*/ 2 h 380"/>
                <a:gd name="T108" fmla="*/ 194 w 264"/>
                <a:gd name="T109" fmla="*/ 2 h 380"/>
                <a:gd name="T110" fmla="*/ 208 w 264"/>
                <a:gd name="T111" fmla="*/ 16 h 380"/>
                <a:gd name="T112" fmla="*/ 199 w 264"/>
                <a:gd name="T113" fmla="*/ 29 h 380"/>
                <a:gd name="T114" fmla="*/ 195 w 264"/>
                <a:gd name="T115" fmla="*/ 49 h 380"/>
                <a:gd name="T116" fmla="*/ 209 w 264"/>
                <a:gd name="T117" fmla="*/ 61 h 380"/>
                <a:gd name="T118" fmla="*/ 211 w 264"/>
                <a:gd name="T119" fmla="*/ 50 h 380"/>
                <a:gd name="T120" fmla="*/ 225 w 264"/>
                <a:gd name="T121" fmla="*/ 48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4" h="380">
                  <a:moveTo>
                    <a:pt x="233" y="47"/>
                  </a:moveTo>
                  <a:cubicBezTo>
                    <a:pt x="234" y="50"/>
                    <a:pt x="234" y="50"/>
                    <a:pt x="234" y="50"/>
                  </a:cubicBezTo>
                  <a:cubicBezTo>
                    <a:pt x="234" y="52"/>
                    <a:pt x="234" y="52"/>
                    <a:pt x="234" y="52"/>
                  </a:cubicBezTo>
                  <a:cubicBezTo>
                    <a:pt x="235" y="56"/>
                    <a:pt x="235" y="56"/>
                    <a:pt x="235" y="56"/>
                  </a:cubicBezTo>
                  <a:cubicBezTo>
                    <a:pt x="234" y="59"/>
                    <a:pt x="234" y="59"/>
                    <a:pt x="234" y="59"/>
                  </a:cubicBezTo>
                  <a:cubicBezTo>
                    <a:pt x="236" y="61"/>
                    <a:pt x="236" y="61"/>
                    <a:pt x="236" y="61"/>
                  </a:cubicBezTo>
                  <a:cubicBezTo>
                    <a:pt x="237" y="62"/>
                    <a:pt x="237" y="62"/>
                    <a:pt x="237" y="62"/>
                  </a:cubicBezTo>
                  <a:cubicBezTo>
                    <a:pt x="241" y="63"/>
                    <a:pt x="241" y="63"/>
                    <a:pt x="241" y="63"/>
                  </a:cubicBezTo>
                  <a:cubicBezTo>
                    <a:pt x="244" y="64"/>
                    <a:pt x="244" y="64"/>
                    <a:pt x="244" y="64"/>
                  </a:cubicBezTo>
                  <a:cubicBezTo>
                    <a:pt x="247" y="65"/>
                    <a:pt x="247" y="65"/>
                    <a:pt x="247" y="65"/>
                  </a:cubicBezTo>
                  <a:cubicBezTo>
                    <a:pt x="248" y="69"/>
                    <a:pt x="248" y="69"/>
                    <a:pt x="248" y="69"/>
                  </a:cubicBezTo>
                  <a:cubicBezTo>
                    <a:pt x="249" y="72"/>
                    <a:pt x="249" y="72"/>
                    <a:pt x="249" y="72"/>
                  </a:cubicBezTo>
                  <a:cubicBezTo>
                    <a:pt x="251" y="73"/>
                    <a:pt x="251" y="73"/>
                    <a:pt x="251" y="73"/>
                  </a:cubicBezTo>
                  <a:cubicBezTo>
                    <a:pt x="254" y="74"/>
                    <a:pt x="254" y="74"/>
                    <a:pt x="254" y="74"/>
                  </a:cubicBezTo>
                  <a:cubicBezTo>
                    <a:pt x="256" y="75"/>
                    <a:pt x="256" y="75"/>
                    <a:pt x="256" y="75"/>
                  </a:cubicBezTo>
                  <a:cubicBezTo>
                    <a:pt x="260" y="77"/>
                    <a:pt x="260" y="77"/>
                    <a:pt x="260" y="77"/>
                  </a:cubicBezTo>
                  <a:cubicBezTo>
                    <a:pt x="262" y="79"/>
                    <a:pt x="262" y="79"/>
                    <a:pt x="262" y="79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3" y="84"/>
                    <a:pt x="263" y="84"/>
                    <a:pt x="263" y="84"/>
                  </a:cubicBezTo>
                  <a:cubicBezTo>
                    <a:pt x="263" y="86"/>
                    <a:pt x="263" y="86"/>
                    <a:pt x="263" y="86"/>
                  </a:cubicBezTo>
                  <a:cubicBezTo>
                    <a:pt x="263" y="91"/>
                    <a:pt x="263" y="91"/>
                    <a:pt x="263" y="91"/>
                  </a:cubicBezTo>
                  <a:cubicBezTo>
                    <a:pt x="262" y="92"/>
                    <a:pt x="262" y="92"/>
                    <a:pt x="262" y="92"/>
                  </a:cubicBezTo>
                  <a:cubicBezTo>
                    <a:pt x="261" y="91"/>
                    <a:pt x="261" y="91"/>
                    <a:pt x="261" y="91"/>
                  </a:cubicBezTo>
                  <a:cubicBezTo>
                    <a:pt x="260" y="89"/>
                    <a:pt x="260" y="89"/>
                    <a:pt x="260" y="89"/>
                  </a:cubicBezTo>
                  <a:cubicBezTo>
                    <a:pt x="259" y="88"/>
                    <a:pt x="259" y="88"/>
                    <a:pt x="259" y="88"/>
                  </a:cubicBezTo>
                  <a:cubicBezTo>
                    <a:pt x="258" y="87"/>
                    <a:pt x="258" y="87"/>
                    <a:pt x="258" y="87"/>
                  </a:cubicBezTo>
                  <a:cubicBezTo>
                    <a:pt x="257" y="86"/>
                    <a:pt x="257" y="86"/>
                    <a:pt x="257" y="86"/>
                  </a:cubicBezTo>
                  <a:cubicBezTo>
                    <a:pt x="255" y="85"/>
                    <a:pt x="255" y="85"/>
                    <a:pt x="255" y="85"/>
                  </a:cubicBezTo>
                  <a:cubicBezTo>
                    <a:pt x="254" y="86"/>
                    <a:pt x="254" y="86"/>
                    <a:pt x="254" y="86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3" y="88"/>
                    <a:pt x="253" y="88"/>
                    <a:pt x="253" y="88"/>
                  </a:cubicBezTo>
                  <a:cubicBezTo>
                    <a:pt x="255" y="90"/>
                    <a:pt x="255" y="90"/>
                    <a:pt x="255" y="90"/>
                  </a:cubicBezTo>
                  <a:cubicBezTo>
                    <a:pt x="256" y="90"/>
                    <a:pt x="256" y="90"/>
                    <a:pt x="256" y="90"/>
                  </a:cubicBezTo>
                  <a:cubicBezTo>
                    <a:pt x="257" y="93"/>
                    <a:pt x="257" y="93"/>
                    <a:pt x="257" y="93"/>
                  </a:cubicBezTo>
                  <a:cubicBezTo>
                    <a:pt x="257" y="95"/>
                    <a:pt x="257" y="95"/>
                    <a:pt x="257" y="95"/>
                  </a:cubicBezTo>
                  <a:cubicBezTo>
                    <a:pt x="256" y="97"/>
                    <a:pt x="256" y="97"/>
                    <a:pt x="256" y="97"/>
                  </a:cubicBezTo>
                  <a:cubicBezTo>
                    <a:pt x="254" y="100"/>
                    <a:pt x="254" y="100"/>
                    <a:pt x="254" y="100"/>
                  </a:cubicBezTo>
                  <a:cubicBezTo>
                    <a:pt x="255" y="102"/>
                    <a:pt x="255" y="102"/>
                    <a:pt x="255" y="102"/>
                  </a:cubicBezTo>
                  <a:cubicBezTo>
                    <a:pt x="256" y="103"/>
                    <a:pt x="256" y="103"/>
                    <a:pt x="256" y="103"/>
                  </a:cubicBezTo>
                  <a:cubicBezTo>
                    <a:pt x="258" y="103"/>
                    <a:pt x="258" y="103"/>
                    <a:pt x="258" y="103"/>
                  </a:cubicBezTo>
                  <a:cubicBezTo>
                    <a:pt x="259" y="103"/>
                    <a:pt x="259" y="103"/>
                    <a:pt x="259" y="103"/>
                  </a:cubicBezTo>
                  <a:cubicBezTo>
                    <a:pt x="261" y="106"/>
                    <a:pt x="261" y="106"/>
                    <a:pt x="261" y="106"/>
                  </a:cubicBezTo>
                  <a:cubicBezTo>
                    <a:pt x="263" y="106"/>
                    <a:pt x="263" y="106"/>
                    <a:pt x="263" y="106"/>
                  </a:cubicBezTo>
                  <a:cubicBezTo>
                    <a:pt x="264" y="109"/>
                    <a:pt x="264" y="109"/>
                    <a:pt x="264" y="109"/>
                  </a:cubicBezTo>
                  <a:cubicBezTo>
                    <a:pt x="263" y="112"/>
                    <a:pt x="263" y="112"/>
                    <a:pt x="263" y="112"/>
                  </a:cubicBezTo>
                  <a:cubicBezTo>
                    <a:pt x="262" y="113"/>
                    <a:pt x="262" y="113"/>
                    <a:pt x="262" y="113"/>
                  </a:cubicBezTo>
                  <a:cubicBezTo>
                    <a:pt x="260" y="112"/>
                    <a:pt x="260" y="112"/>
                    <a:pt x="260" y="112"/>
                  </a:cubicBezTo>
                  <a:cubicBezTo>
                    <a:pt x="256" y="113"/>
                    <a:pt x="256" y="113"/>
                    <a:pt x="256" y="113"/>
                  </a:cubicBezTo>
                  <a:cubicBezTo>
                    <a:pt x="255" y="111"/>
                    <a:pt x="255" y="111"/>
                    <a:pt x="255" y="111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48" y="109"/>
                    <a:pt x="248" y="109"/>
                    <a:pt x="248" y="109"/>
                  </a:cubicBezTo>
                  <a:cubicBezTo>
                    <a:pt x="247" y="109"/>
                    <a:pt x="247" y="109"/>
                    <a:pt x="247" y="109"/>
                  </a:cubicBezTo>
                  <a:cubicBezTo>
                    <a:pt x="244" y="109"/>
                    <a:pt x="244" y="109"/>
                    <a:pt x="244" y="109"/>
                  </a:cubicBezTo>
                  <a:cubicBezTo>
                    <a:pt x="243" y="110"/>
                    <a:pt x="243" y="110"/>
                    <a:pt x="243" y="110"/>
                  </a:cubicBezTo>
                  <a:cubicBezTo>
                    <a:pt x="243" y="113"/>
                    <a:pt x="243" y="113"/>
                    <a:pt x="243" y="113"/>
                  </a:cubicBezTo>
                  <a:cubicBezTo>
                    <a:pt x="244" y="115"/>
                    <a:pt x="244" y="115"/>
                    <a:pt x="244" y="115"/>
                  </a:cubicBezTo>
                  <a:cubicBezTo>
                    <a:pt x="244" y="118"/>
                    <a:pt x="244" y="118"/>
                    <a:pt x="244" y="118"/>
                  </a:cubicBezTo>
                  <a:cubicBezTo>
                    <a:pt x="243" y="120"/>
                    <a:pt x="243" y="120"/>
                    <a:pt x="243" y="120"/>
                  </a:cubicBezTo>
                  <a:cubicBezTo>
                    <a:pt x="241" y="120"/>
                    <a:pt x="241" y="120"/>
                    <a:pt x="241" y="120"/>
                  </a:cubicBezTo>
                  <a:cubicBezTo>
                    <a:pt x="237" y="122"/>
                    <a:pt x="237" y="122"/>
                    <a:pt x="237" y="122"/>
                  </a:cubicBezTo>
                  <a:cubicBezTo>
                    <a:pt x="237" y="123"/>
                    <a:pt x="237" y="123"/>
                    <a:pt x="237" y="123"/>
                  </a:cubicBezTo>
                  <a:cubicBezTo>
                    <a:pt x="236" y="125"/>
                    <a:pt x="236" y="125"/>
                    <a:pt x="236" y="125"/>
                  </a:cubicBezTo>
                  <a:cubicBezTo>
                    <a:pt x="237" y="128"/>
                    <a:pt x="237" y="128"/>
                    <a:pt x="237" y="128"/>
                  </a:cubicBezTo>
                  <a:cubicBezTo>
                    <a:pt x="238" y="128"/>
                    <a:pt x="238" y="128"/>
                    <a:pt x="238" y="128"/>
                  </a:cubicBezTo>
                  <a:cubicBezTo>
                    <a:pt x="239" y="127"/>
                    <a:pt x="239" y="127"/>
                    <a:pt x="239" y="127"/>
                  </a:cubicBezTo>
                  <a:cubicBezTo>
                    <a:pt x="239" y="125"/>
                    <a:pt x="239" y="125"/>
                    <a:pt x="239" y="125"/>
                  </a:cubicBezTo>
                  <a:cubicBezTo>
                    <a:pt x="241" y="125"/>
                    <a:pt x="241" y="125"/>
                    <a:pt x="241" y="125"/>
                  </a:cubicBezTo>
                  <a:cubicBezTo>
                    <a:pt x="242" y="127"/>
                    <a:pt x="242" y="127"/>
                    <a:pt x="242" y="127"/>
                  </a:cubicBezTo>
                  <a:cubicBezTo>
                    <a:pt x="243" y="127"/>
                    <a:pt x="243" y="127"/>
                    <a:pt x="243" y="127"/>
                  </a:cubicBezTo>
                  <a:cubicBezTo>
                    <a:pt x="246" y="130"/>
                    <a:pt x="246" y="130"/>
                    <a:pt x="246" y="130"/>
                  </a:cubicBezTo>
                  <a:cubicBezTo>
                    <a:pt x="245" y="132"/>
                    <a:pt x="245" y="132"/>
                    <a:pt x="245" y="132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2" y="134"/>
                    <a:pt x="242" y="134"/>
                    <a:pt x="242" y="134"/>
                  </a:cubicBezTo>
                  <a:cubicBezTo>
                    <a:pt x="242" y="135"/>
                    <a:pt x="242" y="135"/>
                    <a:pt x="242" y="135"/>
                  </a:cubicBezTo>
                  <a:cubicBezTo>
                    <a:pt x="244" y="135"/>
                    <a:pt x="244" y="135"/>
                    <a:pt x="244" y="135"/>
                  </a:cubicBezTo>
                  <a:cubicBezTo>
                    <a:pt x="245" y="136"/>
                    <a:pt x="245" y="136"/>
                    <a:pt x="245" y="136"/>
                  </a:cubicBezTo>
                  <a:cubicBezTo>
                    <a:pt x="245" y="138"/>
                    <a:pt x="245" y="138"/>
                    <a:pt x="245" y="138"/>
                  </a:cubicBezTo>
                  <a:cubicBezTo>
                    <a:pt x="244" y="139"/>
                    <a:pt x="244" y="139"/>
                    <a:pt x="244" y="139"/>
                  </a:cubicBezTo>
                  <a:cubicBezTo>
                    <a:pt x="243" y="140"/>
                    <a:pt x="243" y="140"/>
                    <a:pt x="243" y="140"/>
                  </a:cubicBezTo>
                  <a:cubicBezTo>
                    <a:pt x="240" y="140"/>
                    <a:pt x="240" y="140"/>
                    <a:pt x="240" y="140"/>
                  </a:cubicBezTo>
                  <a:cubicBezTo>
                    <a:pt x="238" y="140"/>
                    <a:pt x="238" y="140"/>
                    <a:pt x="238" y="140"/>
                  </a:cubicBezTo>
                  <a:cubicBezTo>
                    <a:pt x="236" y="140"/>
                    <a:pt x="236" y="140"/>
                    <a:pt x="236" y="140"/>
                  </a:cubicBezTo>
                  <a:cubicBezTo>
                    <a:pt x="236" y="143"/>
                    <a:pt x="236" y="143"/>
                    <a:pt x="236" y="143"/>
                  </a:cubicBezTo>
                  <a:cubicBezTo>
                    <a:pt x="235" y="146"/>
                    <a:pt x="235" y="146"/>
                    <a:pt x="235" y="146"/>
                  </a:cubicBezTo>
                  <a:cubicBezTo>
                    <a:pt x="234" y="149"/>
                    <a:pt x="234" y="149"/>
                    <a:pt x="234" y="149"/>
                  </a:cubicBezTo>
                  <a:cubicBezTo>
                    <a:pt x="233" y="152"/>
                    <a:pt x="233" y="152"/>
                    <a:pt x="233" y="152"/>
                  </a:cubicBezTo>
                  <a:cubicBezTo>
                    <a:pt x="234" y="154"/>
                    <a:pt x="234" y="154"/>
                    <a:pt x="234" y="154"/>
                  </a:cubicBezTo>
                  <a:cubicBezTo>
                    <a:pt x="234" y="156"/>
                    <a:pt x="234" y="156"/>
                    <a:pt x="234" y="156"/>
                  </a:cubicBezTo>
                  <a:cubicBezTo>
                    <a:pt x="233" y="158"/>
                    <a:pt x="233" y="158"/>
                    <a:pt x="233" y="158"/>
                  </a:cubicBezTo>
                  <a:cubicBezTo>
                    <a:pt x="231" y="158"/>
                    <a:pt x="231" y="158"/>
                    <a:pt x="231" y="158"/>
                  </a:cubicBezTo>
                  <a:cubicBezTo>
                    <a:pt x="230" y="161"/>
                    <a:pt x="230" y="161"/>
                    <a:pt x="230" y="161"/>
                  </a:cubicBezTo>
                  <a:cubicBezTo>
                    <a:pt x="231" y="164"/>
                    <a:pt x="231" y="164"/>
                    <a:pt x="231" y="164"/>
                  </a:cubicBezTo>
                  <a:cubicBezTo>
                    <a:pt x="229" y="166"/>
                    <a:pt x="229" y="166"/>
                    <a:pt x="229" y="166"/>
                  </a:cubicBezTo>
                  <a:cubicBezTo>
                    <a:pt x="228" y="166"/>
                    <a:pt x="228" y="166"/>
                    <a:pt x="228" y="166"/>
                  </a:cubicBezTo>
                  <a:cubicBezTo>
                    <a:pt x="226" y="168"/>
                    <a:pt x="226" y="168"/>
                    <a:pt x="226" y="168"/>
                  </a:cubicBezTo>
                  <a:cubicBezTo>
                    <a:pt x="226" y="170"/>
                    <a:pt x="226" y="170"/>
                    <a:pt x="226" y="170"/>
                  </a:cubicBezTo>
                  <a:cubicBezTo>
                    <a:pt x="225" y="172"/>
                    <a:pt x="225" y="172"/>
                    <a:pt x="225" y="172"/>
                  </a:cubicBezTo>
                  <a:cubicBezTo>
                    <a:pt x="225" y="173"/>
                    <a:pt x="225" y="173"/>
                    <a:pt x="225" y="173"/>
                  </a:cubicBezTo>
                  <a:cubicBezTo>
                    <a:pt x="228" y="173"/>
                    <a:pt x="228" y="173"/>
                    <a:pt x="228" y="173"/>
                  </a:cubicBezTo>
                  <a:cubicBezTo>
                    <a:pt x="231" y="173"/>
                    <a:pt x="231" y="173"/>
                    <a:pt x="231" y="173"/>
                  </a:cubicBezTo>
                  <a:cubicBezTo>
                    <a:pt x="233" y="173"/>
                    <a:pt x="233" y="173"/>
                    <a:pt x="233" y="173"/>
                  </a:cubicBezTo>
                  <a:cubicBezTo>
                    <a:pt x="235" y="173"/>
                    <a:pt x="235" y="173"/>
                    <a:pt x="235" y="173"/>
                  </a:cubicBezTo>
                  <a:cubicBezTo>
                    <a:pt x="236" y="169"/>
                    <a:pt x="236" y="169"/>
                    <a:pt x="236" y="169"/>
                  </a:cubicBezTo>
                  <a:cubicBezTo>
                    <a:pt x="236" y="167"/>
                    <a:pt x="236" y="167"/>
                    <a:pt x="236" y="167"/>
                  </a:cubicBezTo>
                  <a:cubicBezTo>
                    <a:pt x="236" y="166"/>
                    <a:pt x="236" y="166"/>
                    <a:pt x="236" y="166"/>
                  </a:cubicBezTo>
                  <a:cubicBezTo>
                    <a:pt x="239" y="166"/>
                    <a:pt x="239" y="166"/>
                    <a:pt x="239" y="166"/>
                  </a:cubicBezTo>
                  <a:cubicBezTo>
                    <a:pt x="241" y="165"/>
                    <a:pt x="241" y="165"/>
                    <a:pt x="241" y="165"/>
                  </a:cubicBezTo>
                  <a:cubicBezTo>
                    <a:pt x="244" y="165"/>
                    <a:pt x="244" y="165"/>
                    <a:pt x="244" y="165"/>
                  </a:cubicBezTo>
                  <a:cubicBezTo>
                    <a:pt x="246" y="168"/>
                    <a:pt x="246" y="168"/>
                    <a:pt x="246" y="168"/>
                  </a:cubicBezTo>
                  <a:cubicBezTo>
                    <a:pt x="247" y="169"/>
                    <a:pt x="247" y="169"/>
                    <a:pt x="247" y="169"/>
                  </a:cubicBezTo>
                  <a:cubicBezTo>
                    <a:pt x="248" y="171"/>
                    <a:pt x="248" y="171"/>
                    <a:pt x="248" y="171"/>
                  </a:cubicBezTo>
                  <a:cubicBezTo>
                    <a:pt x="250" y="172"/>
                    <a:pt x="250" y="172"/>
                    <a:pt x="250" y="172"/>
                  </a:cubicBezTo>
                  <a:cubicBezTo>
                    <a:pt x="250" y="174"/>
                    <a:pt x="250" y="174"/>
                    <a:pt x="250" y="174"/>
                  </a:cubicBezTo>
                  <a:cubicBezTo>
                    <a:pt x="250" y="176"/>
                    <a:pt x="250" y="176"/>
                    <a:pt x="250" y="176"/>
                  </a:cubicBezTo>
                  <a:cubicBezTo>
                    <a:pt x="248" y="175"/>
                    <a:pt x="248" y="175"/>
                    <a:pt x="248" y="175"/>
                  </a:cubicBezTo>
                  <a:cubicBezTo>
                    <a:pt x="246" y="174"/>
                    <a:pt x="246" y="174"/>
                    <a:pt x="246" y="174"/>
                  </a:cubicBezTo>
                  <a:cubicBezTo>
                    <a:pt x="245" y="173"/>
                    <a:pt x="245" y="173"/>
                    <a:pt x="245" y="173"/>
                  </a:cubicBezTo>
                  <a:cubicBezTo>
                    <a:pt x="243" y="175"/>
                    <a:pt x="243" y="175"/>
                    <a:pt x="243" y="175"/>
                  </a:cubicBezTo>
                  <a:cubicBezTo>
                    <a:pt x="243" y="177"/>
                    <a:pt x="243" y="177"/>
                    <a:pt x="243" y="177"/>
                  </a:cubicBezTo>
                  <a:cubicBezTo>
                    <a:pt x="245" y="179"/>
                    <a:pt x="245" y="179"/>
                    <a:pt x="245" y="179"/>
                  </a:cubicBezTo>
                  <a:cubicBezTo>
                    <a:pt x="246" y="182"/>
                    <a:pt x="246" y="182"/>
                    <a:pt x="246" y="182"/>
                  </a:cubicBezTo>
                  <a:cubicBezTo>
                    <a:pt x="244" y="185"/>
                    <a:pt x="244" y="185"/>
                    <a:pt x="244" y="185"/>
                  </a:cubicBezTo>
                  <a:cubicBezTo>
                    <a:pt x="245" y="188"/>
                    <a:pt x="245" y="188"/>
                    <a:pt x="245" y="188"/>
                  </a:cubicBezTo>
                  <a:cubicBezTo>
                    <a:pt x="244" y="189"/>
                    <a:pt x="244" y="189"/>
                    <a:pt x="244" y="189"/>
                  </a:cubicBezTo>
                  <a:cubicBezTo>
                    <a:pt x="243" y="194"/>
                    <a:pt x="243" y="194"/>
                    <a:pt x="243" y="194"/>
                  </a:cubicBezTo>
                  <a:cubicBezTo>
                    <a:pt x="242" y="199"/>
                    <a:pt x="242" y="199"/>
                    <a:pt x="242" y="199"/>
                  </a:cubicBezTo>
                  <a:cubicBezTo>
                    <a:pt x="239" y="202"/>
                    <a:pt x="239" y="202"/>
                    <a:pt x="239" y="202"/>
                  </a:cubicBezTo>
                  <a:cubicBezTo>
                    <a:pt x="236" y="205"/>
                    <a:pt x="236" y="205"/>
                    <a:pt x="236" y="205"/>
                  </a:cubicBezTo>
                  <a:cubicBezTo>
                    <a:pt x="231" y="209"/>
                    <a:pt x="231" y="209"/>
                    <a:pt x="231" y="209"/>
                  </a:cubicBezTo>
                  <a:cubicBezTo>
                    <a:pt x="229" y="211"/>
                    <a:pt x="229" y="211"/>
                    <a:pt x="229" y="211"/>
                  </a:cubicBezTo>
                  <a:cubicBezTo>
                    <a:pt x="226" y="211"/>
                    <a:pt x="226" y="211"/>
                    <a:pt x="226" y="211"/>
                  </a:cubicBezTo>
                  <a:cubicBezTo>
                    <a:pt x="224" y="210"/>
                    <a:pt x="224" y="210"/>
                    <a:pt x="224" y="210"/>
                  </a:cubicBezTo>
                  <a:cubicBezTo>
                    <a:pt x="221" y="210"/>
                    <a:pt x="221" y="210"/>
                    <a:pt x="221" y="210"/>
                  </a:cubicBezTo>
                  <a:cubicBezTo>
                    <a:pt x="218" y="208"/>
                    <a:pt x="218" y="208"/>
                    <a:pt x="218" y="208"/>
                  </a:cubicBezTo>
                  <a:cubicBezTo>
                    <a:pt x="217" y="206"/>
                    <a:pt x="217" y="206"/>
                    <a:pt x="217" y="206"/>
                  </a:cubicBezTo>
                  <a:cubicBezTo>
                    <a:pt x="214" y="206"/>
                    <a:pt x="214" y="206"/>
                    <a:pt x="214" y="206"/>
                  </a:cubicBezTo>
                  <a:cubicBezTo>
                    <a:pt x="212" y="208"/>
                    <a:pt x="212" y="208"/>
                    <a:pt x="212" y="208"/>
                  </a:cubicBezTo>
                  <a:cubicBezTo>
                    <a:pt x="213" y="212"/>
                    <a:pt x="213" y="212"/>
                    <a:pt x="213" y="212"/>
                  </a:cubicBezTo>
                  <a:cubicBezTo>
                    <a:pt x="212" y="215"/>
                    <a:pt x="212" y="215"/>
                    <a:pt x="212" y="215"/>
                  </a:cubicBezTo>
                  <a:cubicBezTo>
                    <a:pt x="211" y="217"/>
                    <a:pt x="211" y="217"/>
                    <a:pt x="211" y="217"/>
                  </a:cubicBezTo>
                  <a:cubicBezTo>
                    <a:pt x="211" y="221"/>
                    <a:pt x="211" y="221"/>
                    <a:pt x="211" y="221"/>
                  </a:cubicBezTo>
                  <a:cubicBezTo>
                    <a:pt x="210" y="224"/>
                    <a:pt x="210" y="224"/>
                    <a:pt x="210" y="224"/>
                  </a:cubicBezTo>
                  <a:cubicBezTo>
                    <a:pt x="210" y="228"/>
                    <a:pt x="210" y="228"/>
                    <a:pt x="210" y="228"/>
                  </a:cubicBezTo>
                  <a:cubicBezTo>
                    <a:pt x="210" y="229"/>
                    <a:pt x="210" y="229"/>
                    <a:pt x="210" y="229"/>
                  </a:cubicBezTo>
                  <a:cubicBezTo>
                    <a:pt x="207" y="230"/>
                    <a:pt x="207" y="230"/>
                    <a:pt x="207" y="230"/>
                  </a:cubicBezTo>
                  <a:cubicBezTo>
                    <a:pt x="205" y="232"/>
                    <a:pt x="205" y="232"/>
                    <a:pt x="205" y="232"/>
                  </a:cubicBezTo>
                  <a:cubicBezTo>
                    <a:pt x="202" y="233"/>
                    <a:pt x="202" y="233"/>
                    <a:pt x="202" y="233"/>
                  </a:cubicBezTo>
                  <a:cubicBezTo>
                    <a:pt x="200" y="235"/>
                    <a:pt x="200" y="235"/>
                    <a:pt x="200" y="235"/>
                  </a:cubicBezTo>
                  <a:cubicBezTo>
                    <a:pt x="200" y="237"/>
                    <a:pt x="200" y="237"/>
                    <a:pt x="200" y="237"/>
                  </a:cubicBezTo>
                  <a:cubicBezTo>
                    <a:pt x="203" y="238"/>
                    <a:pt x="203" y="238"/>
                    <a:pt x="203" y="238"/>
                  </a:cubicBezTo>
                  <a:cubicBezTo>
                    <a:pt x="203" y="240"/>
                    <a:pt x="203" y="240"/>
                    <a:pt x="203" y="240"/>
                  </a:cubicBezTo>
                  <a:cubicBezTo>
                    <a:pt x="200" y="240"/>
                    <a:pt x="200" y="240"/>
                    <a:pt x="200" y="240"/>
                  </a:cubicBezTo>
                  <a:cubicBezTo>
                    <a:pt x="199" y="239"/>
                    <a:pt x="199" y="239"/>
                    <a:pt x="199" y="239"/>
                  </a:cubicBezTo>
                  <a:cubicBezTo>
                    <a:pt x="198" y="239"/>
                    <a:pt x="198" y="239"/>
                    <a:pt x="198" y="239"/>
                  </a:cubicBezTo>
                  <a:cubicBezTo>
                    <a:pt x="196" y="241"/>
                    <a:pt x="196" y="241"/>
                    <a:pt x="196" y="241"/>
                  </a:cubicBezTo>
                  <a:cubicBezTo>
                    <a:pt x="195" y="242"/>
                    <a:pt x="195" y="242"/>
                    <a:pt x="195" y="242"/>
                  </a:cubicBezTo>
                  <a:cubicBezTo>
                    <a:pt x="194" y="241"/>
                    <a:pt x="194" y="241"/>
                    <a:pt x="194" y="241"/>
                  </a:cubicBezTo>
                  <a:cubicBezTo>
                    <a:pt x="194" y="239"/>
                    <a:pt x="194" y="239"/>
                    <a:pt x="194" y="239"/>
                  </a:cubicBezTo>
                  <a:cubicBezTo>
                    <a:pt x="192" y="239"/>
                    <a:pt x="192" y="239"/>
                    <a:pt x="192" y="239"/>
                  </a:cubicBezTo>
                  <a:cubicBezTo>
                    <a:pt x="190" y="239"/>
                    <a:pt x="190" y="239"/>
                    <a:pt x="190" y="239"/>
                  </a:cubicBezTo>
                  <a:cubicBezTo>
                    <a:pt x="190" y="239"/>
                    <a:pt x="190" y="239"/>
                    <a:pt x="190" y="239"/>
                  </a:cubicBezTo>
                  <a:cubicBezTo>
                    <a:pt x="188" y="238"/>
                    <a:pt x="188" y="238"/>
                    <a:pt x="188" y="238"/>
                  </a:cubicBezTo>
                  <a:cubicBezTo>
                    <a:pt x="188" y="236"/>
                    <a:pt x="188" y="236"/>
                    <a:pt x="188" y="236"/>
                  </a:cubicBezTo>
                  <a:cubicBezTo>
                    <a:pt x="186" y="236"/>
                    <a:pt x="186" y="236"/>
                    <a:pt x="186" y="236"/>
                  </a:cubicBezTo>
                  <a:cubicBezTo>
                    <a:pt x="185" y="238"/>
                    <a:pt x="185" y="238"/>
                    <a:pt x="185" y="238"/>
                  </a:cubicBezTo>
                  <a:cubicBezTo>
                    <a:pt x="184" y="239"/>
                    <a:pt x="184" y="239"/>
                    <a:pt x="184" y="239"/>
                  </a:cubicBezTo>
                  <a:cubicBezTo>
                    <a:pt x="184" y="240"/>
                    <a:pt x="184" y="240"/>
                    <a:pt x="184" y="240"/>
                  </a:cubicBezTo>
                  <a:cubicBezTo>
                    <a:pt x="185" y="242"/>
                    <a:pt x="185" y="242"/>
                    <a:pt x="185" y="242"/>
                  </a:cubicBezTo>
                  <a:cubicBezTo>
                    <a:pt x="185" y="244"/>
                    <a:pt x="185" y="244"/>
                    <a:pt x="185" y="244"/>
                  </a:cubicBezTo>
                  <a:cubicBezTo>
                    <a:pt x="185" y="246"/>
                    <a:pt x="185" y="246"/>
                    <a:pt x="185" y="246"/>
                  </a:cubicBezTo>
                  <a:cubicBezTo>
                    <a:pt x="185" y="248"/>
                    <a:pt x="185" y="248"/>
                    <a:pt x="185" y="248"/>
                  </a:cubicBezTo>
                  <a:cubicBezTo>
                    <a:pt x="186" y="249"/>
                    <a:pt x="186" y="249"/>
                    <a:pt x="186" y="249"/>
                  </a:cubicBezTo>
                  <a:cubicBezTo>
                    <a:pt x="188" y="251"/>
                    <a:pt x="188" y="251"/>
                    <a:pt x="188" y="251"/>
                  </a:cubicBezTo>
                  <a:cubicBezTo>
                    <a:pt x="189" y="254"/>
                    <a:pt x="189" y="254"/>
                    <a:pt x="189" y="254"/>
                  </a:cubicBezTo>
                  <a:cubicBezTo>
                    <a:pt x="188" y="256"/>
                    <a:pt x="188" y="256"/>
                    <a:pt x="188" y="256"/>
                  </a:cubicBezTo>
                  <a:cubicBezTo>
                    <a:pt x="190" y="260"/>
                    <a:pt x="190" y="260"/>
                    <a:pt x="190" y="260"/>
                  </a:cubicBezTo>
                  <a:cubicBezTo>
                    <a:pt x="188" y="261"/>
                    <a:pt x="188" y="261"/>
                    <a:pt x="188" y="261"/>
                  </a:cubicBezTo>
                  <a:cubicBezTo>
                    <a:pt x="185" y="262"/>
                    <a:pt x="185" y="262"/>
                    <a:pt x="185" y="262"/>
                  </a:cubicBezTo>
                  <a:cubicBezTo>
                    <a:pt x="183" y="262"/>
                    <a:pt x="183" y="262"/>
                    <a:pt x="183" y="262"/>
                  </a:cubicBezTo>
                  <a:cubicBezTo>
                    <a:pt x="180" y="262"/>
                    <a:pt x="180" y="262"/>
                    <a:pt x="180" y="262"/>
                  </a:cubicBezTo>
                  <a:cubicBezTo>
                    <a:pt x="176" y="263"/>
                    <a:pt x="176" y="263"/>
                    <a:pt x="176" y="263"/>
                  </a:cubicBezTo>
                  <a:cubicBezTo>
                    <a:pt x="175" y="262"/>
                    <a:pt x="175" y="262"/>
                    <a:pt x="175" y="262"/>
                  </a:cubicBezTo>
                  <a:cubicBezTo>
                    <a:pt x="174" y="259"/>
                    <a:pt x="174" y="259"/>
                    <a:pt x="174" y="259"/>
                  </a:cubicBezTo>
                  <a:cubicBezTo>
                    <a:pt x="172" y="256"/>
                    <a:pt x="172" y="256"/>
                    <a:pt x="172" y="256"/>
                  </a:cubicBezTo>
                  <a:cubicBezTo>
                    <a:pt x="170" y="254"/>
                    <a:pt x="170" y="254"/>
                    <a:pt x="170" y="254"/>
                  </a:cubicBezTo>
                  <a:cubicBezTo>
                    <a:pt x="168" y="253"/>
                    <a:pt x="168" y="253"/>
                    <a:pt x="168" y="253"/>
                  </a:cubicBezTo>
                  <a:cubicBezTo>
                    <a:pt x="166" y="253"/>
                    <a:pt x="166" y="253"/>
                    <a:pt x="166" y="253"/>
                  </a:cubicBezTo>
                  <a:cubicBezTo>
                    <a:pt x="165" y="255"/>
                    <a:pt x="165" y="255"/>
                    <a:pt x="165" y="255"/>
                  </a:cubicBezTo>
                  <a:cubicBezTo>
                    <a:pt x="163" y="255"/>
                    <a:pt x="163" y="255"/>
                    <a:pt x="163" y="255"/>
                  </a:cubicBezTo>
                  <a:cubicBezTo>
                    <a:pt x="161" y="255"/>
                    <a:pt x="161" y="255"/>
                    <a:pt x="161" y="255"/>
                  </a:cubicBezTo>
                  <a:cubicBezTo>
                    <a:pt x="158" y="254"/>
                    <a:pt x="158" y="254"/>
                    <a:pt x="158" y="254"/>
                  </a:cubicBezTo>
                  <a:cubicBezTo>
                    <a:pt x="157" y="253"/>
                    <a:pt x="157" y="253"/>
                    <a:pt x="157" y="253"/>
                  </a:cubicBezTo>
                  <a:cubicBezTo>
                    <a:pt x="154" y="252"/>
                    <a:pt x="154" y="252"/>
                    <a:pt x="154" y="252"/>
                  </a:cubicBezTo>
                  <a:cubicBezTo>
                    <a:pt x="153" y="253"/>
                    <a:pt x="153" y="253"/>
                    <a:pt x="153" y="253"/>
                  </a:cubicBezTo>
                  <a:cubicBezTo>
                    <a:pt x="151" y="256"/>
                    <a:pt x="151" y="256"/>
                    <a:pt x="151" y="256"/>
                  </a:cubicBezTo>
                  <a:cubicBezTo>
                    <a:pt x="150" y="258"/>
                    <a:pt x="150" y="258"/>
                    <a:pt x="150" y="258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49" y="261"/>
                    <a:pt x="149" y="261"/>
                    <a:pt x="149" y="261"/>
                  </a:cubicBezTo>
                  <a:cubicBezTo>
                    <a:pt x="147" y="261"/>
                    <a:pt x="147" y="261"/>
                    <a:pt x="147" y="261"/>
                  </a:cubicBezTo>
                  <a:cubicBezTo>
                    <a:pt x="146" y="259"/>
                    <a:pt x="146" y="259"/>
                    <a:pt x="146" y="259"/>
                  </a:cubicBezTo>
                  <a:cubicBezTo>
                    <a:pt x="144" y="257"/>
                    <a:pt x="144" y="257"/>
                    <a:pt x="144" y="257"/>
                  </a:cubicBezTo>
                  <a:cubicBezTo>
                    <a:pt x="144" y="255"/>
                    <a:pt x="144" y="255"/>
                    <a:pt x="144" y="255"/>
                  </a:cubicBezTo>
                  <a:cubicBezTo>
                    <a:pt x="142" y="254"/>
                    <a:pt x="142" y="254"/>
                    <a:pt x="142" y="254"/>
                  </a:cubicBezTo>
                  <a:cubicBezTo>
                    <a:pt x="141" y="255"/>
                    <a:pt x="141" y="255"/>
                    <a:pt x="141" y="255"/>
                  </a:cubicBezTo>
                  <a:cubicBezTo>
                    <a:pt x="140" y="257"/>
                    <a:pt x="140" y="257"/>
                    <a:pt x="140" y="257"/>
                  </a:cubicBezTo>
                  <a:cubicBezTo>
                    <a:pt x="138" y="257"/>
                    <a:pt x="138" y="257"/>
                    <a:pt x="138" y="257"/>
                  </a:cubicBezTo>
                  <a:cubicBezTo>
                    <a:pt x="136" y="257"/>
                    <a:pt x="136" y="257"/>
                    <a:pt x="136" y="257"/>
                  </a:cubicBezTo>
                  <a:cubicBezTo>
                    <a:pt x="133" y="258"/>
                    <a:pt x="133" y="258"/>
                    <a:pt x="133" y="258"/>
                  </a:cubicBezTo>
                  <a:cubicBezTo>
                    <a:pt x="132" y="261"/>
                    <a:pt x="132" y="261"/>
                    <a:pt x="132" y="261"/>
                  </a:cubicBezTo>
                  <a:cubicBezTo>
                    <a:pt x="129" y="262"/>
                    <a:pt x="129" y="262"/>
                    <a:pt x="129" y="262"/>
                  </a:cubicBezTo>
                  <a:cubicBezTo>
                    <a:pt x="128" y="266"/>
                    <a:pt x="128" y="266"/>
                    <a:pt x="128" y="266"/>
                  </a:cubicBezTo>
                  <a:cubicBezTo>
                    <a:pt x="128" y="268"/>
                    <a:pt x="128" y="268"/>
                    <a:pt x="128" y="268"/>
                  </a:cubicBezTo>
                  <a:cubicBezTo>
                    <a:pt x="130" y="270"/>
                    <a:pt x="130" y="270"/>
                    <a:pt x="130" y="270"/>
                  </a:cubicBezTo>
                  <a:cubicBezTo>
                    <a:pt x="132" y="270"/>
                    <a:pt x="132" y="270"/>
                    <a:pt x="132" y="270"/>
                  </a:cubicBezTo>
                  <a:cubicBezTo>
                    <a:pt x="134" y="271"/>
                    <a:pt x="134" y="271"/>
                    <a:pt x="134" y="271"/>
                  </a:cubicBezTo>
                  <a:cubicBezTo>
                    <a:pt x="133" y="275"/>
                    <a:pt x="133" y="275"/>
                    <a:pt x="133" y="275"/>
                  </a:cubicBezTo>
                  <a:cubicBezTo>
                    <a:pt x="133" y="277"/>
                    <a:pt x="133" y="277"/>
                    <a:pt x="133" y="277"/>
                  </a:cubicBezTo>
                  <a:cubicBezTo>
                    <a:pt x="132" y="281"/>
                    <a:pt x="132" y="281"/>
                    <a:pt x="132" y="281"/>
                  </a:cubicBezTo>
                  <a:cubicBezTo>
                    <a:pt x="132" y="287"/>
                    <a:pt x="132" y="287"/>
                    <a:pt x="132" y="287"/>
                  </a:cubicBezTo>
                  <a:cubicBezTo>
                    <a:pt x="133" y="293"/>
                    <a:pt x="133" y="293"/>
                    <a:pt x="133" y="293"/>
                  </a:cubicBezTo>
                  <a:cubicBezTo>
                    <a:pt x="134" y="300"/>
                    <a:pt x="134" y="300"/>
                    <a:pt x="134" y="300"/>
                  </a:cubicBezTo>
                  <a:cubicBezTo>
                    <a:pt x="134" y="302"/>
                    <a:pt x="134" y="302"/>
                    <a:pt x="134" y="302"/>
                  </a:cubicBezTo>
                  <a:cubicBezTo>
                    <a:pt x="135" y="305"/>
                    <a:pt x="135" y="305"/>
                    <a:pt x="135" y="305"/>
                  </a:cubicBezTo>
                  <a:cubicBezTo>
                    <a:pt x="137" y="305"/>
                    <a:pt x="137" y="305"/>
                    <a:pt x="137" y="305"/>
                  </a:cubicBezTo>
                  <a:cubicBezTo>
                    <a:pt x="138" y="303"/>
                    <a:pt x="138" y="303"/>
                    <a:pt x="138" y="303"/>
                  </a:cubicBezTo>
                  <a:cubicBezTo>
                    <a:pt x="140" y="303"/>
                    <a:pt x="140" y="303"/>
                    <a:pt x="140" y="303"/>
                  </a:cubicBezTo>
                  <a:cubicBezTo>
                    <a:pt x="140" y="305"/>
                    <a:pt x="140" y="305"/>
                    <a:pt x="140" y="305"/>
                  </a:cubicBezTo>
                  <a:cubicBezTo>
                    <a:pt x="139" y="307"/>
                    <a:pt x="139" y="307"/>
                    <a:pt x="139" y="307"/>
                  </a:cubicBezTo>
                  <a:cubicBezTo>
                    <a:pt x="138" y="310"/>
                    <a:pt x="138" y="310"/>
                    <a:pt x="138" y="310"/>
                  </a:cubicBezTo>
                  <a:cubicBezTo>
                    <a:pt x="138" y="312"/>
                    <a:pt x="138" y="312"/>
                    <a:pt x="138" y="312"/>
                  </a:cubicBezTo>
                  <a:cubicBezTo>
                    <a:pt x="139" y="312"/>
                    <a:pt x="139" y="312"/>
                    <a:pt x="139" y="312"/>
                  </a:cubicBezTo>
                  <a:cubicBezTo>
                    <a:pt x="142" y="310"/>
                    <a:pt x="142" y="310"/>
                    <a:pt x="142" y="310"/>
                  </a:cubicBezTo>
                  <a:cubicBezTo>
                    <a:pt x="143" y="311"/>
                    <a:pt x="143" y="311"/>
                    <a:pt x="143" y="311"/>
                  </a:cubicBezTo>
                  <a:cubicBezTo>
                    <a:pt x="144" y="314"/>
                    <a:pt x="144" y="314"/>
                    <a:pt x="144" y="314"/>
                  </a:cubicBezTo>
                  <a:cubicBezTo>
                    <a:pt x="143" y="315"/>
                    <a:pt x="143" y="315"/>
                    <a:pt x="143" y="315"/>
                  </a:cubicBezTo>
                  <a:cubicBezTo>
                    <a:pt x="142" y="316"/>
                    <a:pt x="142" y="316"/>
                    <a:pt x="142" y="316"/>
                  </a:cubicBezTo>
                  <a:cubicBezTo>
                    <a:pt x="142" y="317"/>
                    <a:pt x="142" y="317"/>
                    <a:pt x="142" y="317"/>
                  </a:cubicBezTo>
                  <a:cubicBezTo>
                    <a:pt x="143" y="318"/>
                    <a:pt x="143" y="318"/>
                    <a:pt x="143" y="318"/>
                  </a:cubicBezTo>
                  <a:cubicBezTo>
                    <a:pt x="144" y="321"/>
                    <a:pt x="144" y="321"/>
                    <a:pt x="144" y="321"/>
                  </a:cubicBezTo>
                  <a:cubicBezTo>
                    <a:pt x="144" y="324"/>
                    <a:pt x="144" y="324"/>
                    <a:pt x="144" y="324"/>
                  </a:cubicBezTo>
                  <a:cubicBezTo>
                    <a:pt x="142" y="327"/>
                    <a:pt x="142" y="327"/>
                    <a:pt x="142" y="327"/>
                  </a:cubicBezTo>
                  <a:cubicBezTo>
                    <a:pt x="139" y="327"/>
                    <a:pt x="139" y="327"/>
                    <a:pt x="139" y="327"/>
                  </a:cubicBezTo>
                  <a:cubicBezTo>
                    <a:pt x="139" y="329"/>
                    <a:pt x="139" y="329"/>
                    <a:pt x="139" y="329"/>
                  </a:cubicBezTo>
                  <a:cubicBezTo>
                    <a:pt x="140" y="332"/>
                    <a:pt x="140" y="332"/>
                    <a:pt x="140" y="332"/>
                  </a:cubicBezTo>
                  <a:cubicBezTo>
                    <a:pt x="139" y="337"/>
                    <a:pt x="139" y="337"/>
                    <a:pt x="139" y="337"/>
                  </a:cubicBezTo>
                  <a:cubicBezTo>
                    <a:pt x="138" y="339"/>
                    <a:pt x="138" y="339"/>
                    <a:pt x="138" y="339"/>
                  </a:cubicBezTo>
                  <a:cubicBezTo>
                    <a:pt x="136" y="342"/>
                    <a:pt x="136" y="342"/>
                    <a:pt x="136" y="342"/>
                  </a:cubicBezTo>
                  <a:cubicBezTo>
                    <a:pt x="137" y="344"/>
                    <a:pt x="137" y="344"/>
                    <a:pt x="137" y="344"/>
                  </a:cubicBezTo>
                  <a:cubicBezTo>
                    <a:pt x="139" y="347"/>
                    <a:pt x="139" y="347"/>
                    <a:pt x="139" y="347"/>
                  </a:cubicBezTo>
                  <a:cubicBezTo>
                    <a:pt x="140" y="349"/>
                    <a:pt x="140" y="349"/>
                    <a:pt x="140" y="349"/>
                  </a:cubicBezTo>
                  <a:cubicBezTo>
                    <a:pt x="139" y="351"/>
                    <a:pt x="139" y="351"/>
                    <a:pt x="139" y="351"/>
                  </a:cubicBezTo>
                  <a:cubicBezTo>
                    <a:pt x="138" y="351"/>
                    <a:pt x="138" y="351"/>
                    <a:pt x="138" y="351"/>
                  </a:cubicBezTo>
                  <a:cubicBezTo>
                    <a:pt x="139" y="354"/>
                    <a:pt x="139" y="354"/>
                    <a:pt x="139" y="354"/>
                  </a:cubicBezTo>
                  <a:cubicBezTo>
                    <a:pt x="140" y="355"/>
                    <a:pt x="140" y="355"/>
                    <a:pt x="140" y="355"/>
                  </a:cubicBezTo>
                  <a:cubicBezTo>
                    <a:pt x="142" y="358"/>
                    <a:pt x="142" y="358"/>
                    <a:pt x="142" y="358"/>
                  </a:cubicBezTo>
                  <a:cubicBezTo>
                    <a:pt x="141" y="360"/>
                    <a:pt x="141" y="360"/>
                    <a:pt x="141" y="360"/>
                  </a:cubicBezTo>
                  <a:cubicBezTo>
                    <a:pt x="138" y="361"/>
                    <a:pt x="138" y="361"/>
                    <a:pt x="138" y="361"/>
                  </a:cubicBezTo>
                  <a:cubicBezTo>
                    <a:pt x="137" y="358"/>
                    <a:pt x="137" y="358"/>
                    <a:pt x="137" y="358"/>
                  </a:cubicBezTo>
                  <a:cubicBezTo>
                    <a:pt x="135" y="359"/>
                    <a:pt x="135" y="359"/>
                    <a:pt x="135" y="359"/>
                  </a:cubicBezTo>
                  <a:cubicBezTo>
                    <a:pt x="134" y="361"/>
                    <a:pt x="134" y="361"/>
                    <a:pt x="134" y="361"/>
                  </a:cubicBezTo>
                  <a:cubicBezTo>
                    <a:pt x="133" y="362"/>
                    <a:pt x="133" y="362"/>
                    <a:pt x="133" y="362"/>
                  </a:cubicBezTo>
                  <a:cubicBezTo>
                    <a:pt x="130" y="361"/>
                    <a:pt x="130" y="361"/>
                    <a:pt x="130" y="361"/>
                  </a:cubicBezTo>
                  <a:cubicBezTo>
                    <a:pt x="128" y="359"/>
                    <a:pt x="128" y="359"/>
                    <a:pt x="128" y="359"/>
                  </a:cubicBezTo>
                  <a:cubicBezTo>
                    <a:pt x="126" y="359"/>
                    <a:pt x="126" y="359"/>
                    <a:pt x="126" y="359"/>
                  </a:cubicBezTo>
                  <a:cubicBezTo>
                    <a:pt x="123" y="360"/>
                    <a:pt x="123" y="360"/>
                    <a:pt x="123" y="360"/>
                  </a:cubicBezTo>
                  <a:cubicBezTo>
                    <a:pt x="122" y="362"/>
                    <a:pt x="122" y="362"/>
                    <a:pt x="122" y="362"/>
                  </a:cubicBezTo>
                  <a:cubicBezTo>
                    <a:pt x="121" y="363"/>
                    <a:pt x="121" y="363"/>
                    <a:pt x="121" y="363"/>
                  </a:cubicBezTo>
                  <a:cubicBezTo>
                    <a:pt x="121" y="365"/>
                    <a:pt x="121" y="365"/>
                    <a:pt x="121" y="365"/>
                  </a:cubicBezTo>
                  <a:cubicBezTo>
                    <a:pt x="123" y="367"/>
                    <a:pt x="123" y="367"/>
                    <a:pt x="123" y="367"/>
                  </a:cubicBezTo>
                  <a:cubicBezTo>
                    <a:pt x="122" y="369"/>
                    <a:pt x="122" y="369"/>
                    <a:pt x="122" y="369"/>
                  </a:cubicBezTo>
                  <a:cubicBezTo>
                    <a:pt x="121" y="369"/>
                    <a:pt x="121" y="369"/>
                    <a:pt x="121" y="369"/>
                  </a:cubicBezTo>
                  <a:cubicBezTo>
                    <a:pt x="120" y="371"/>
                    <a:pt x="120" y="371"/>
                    <a:pt x="120" y="371"/>
                  </a:cubicBezTo>
                  <a:cubicBezTo>
                    <a:pt x="118" y="370"/>
                    <a:pt x="118" y="370"/>
                    <a:pt x="118" y="370"/>
                  </a:cubicBezTo>
                  <a:cubicBezTo>
                    <a:pt x="116" y="370"/>
                    <a:pt x="116" y="370"/>
                    <a:pt x="116" y="370"/>
                  </a:cubicBezTo>
                  <a:cubicBezTo>
                    <a:pt x="116" y="372"/>
                    <a:pt x="116" y="372"/>
                    <a:pt x="116" y="372"/>
                  </a:cubicBezTo>
                  <a:cubicBezTo>
                    <a:pt x="115" y="373"/>
                    <a:pt x="115" y="373"/>
                    <a:pt x="115" y="373"/>
                  </a:cubicBezTo>
                  <a:cubicBezTo>
                    <a:pt x="114" y="376"/>
                    <a:pt x="114" y="376"/>
                    <a:pt x="114" y="376"/>
                  </a:cubicBezTo>
                  <a:cubicBezTo>
                    <a:pt x="113" y="378"/>
                    <a:pt x="113" y="378"/>
                    <a:pt x="113" y="378"/>
                  </a:cubicBezTo>
                  <a:cubicBezTo>
                    <a:pt x="111" y="380"/>
                    <a:pt x="111" y="380"/>
                    <a:pt x="111" y="380"/>
                  </a:cubicBezTo>
                  <a:cubicBezTo>
                    <a:pt x="109" y="379"/>
                    <a:pt x="109" y="379"/>
                    <a:pt x="109" y="379"/>
                  </a:cubicBezTo>
                  <a:cubicBezTo>
                    <a:pt x="107" y="377"/>
                    <a:pt x="107" y="377"/>
                    <a:pt x="107" y="377"/>
                  </a:cubicBezTo>
                  <a:cubicBezTo>
                    <a:pt x="106" y="375"/>
                    <a:pt x="106" y="375"/>
                    <a:pt x="106" y="375"/>
                  </a:cubicBezTo>
                  <a:cubicBezTo>
                    <a:pt x="108" y="373"/>
                    <a:pt x="108" y="373"/>
                    <a:pt x="108" y="373"/>
                  </a:cubicBezTo>
                  <a:cubicBezTo>
                    <a:pt x="109" y="373"/>
                    <a:pt x="109" y="373"/>
                    <a:pt x="109" y="373"/>
                  </a:cubicBezTo>
                  <a:cubicBezTo>
                    <a:pt x="110" y="370"/>
                    <a:pt x="110" y="370"/>
                    <a:pt x="110" y="370"/>
                  </a:cubicBezTo>
                  <a:cubicBezTo>
                    <a:pt x="109" y="368"/>
                    <a:pt x="109" y="368"/>
                    <a:pt x="109" y="368"/>
                  </a:cubicBezTo>
                  <a:cubicBezTo>
                    <a:pt x="108" y="366"/>
                    <a:pt x="108" y="366"/>
                    <a:pt x="108" y="366"/>
                  </a:cubicBezTo>
                  <a:cubicBezTo>
                    <a:pt x="109" y="364"/>
                    <a:pt x="109" y="364"/>
                    <a:pt x="109" y="364"/>
                  </a:cubicBezTo>
                  <a:cubicBezTo>
                    <a:pt x="111" y="364"/>
                    <a:pt x="111" y="364"/>
                    <a:pt x="111" y="364"/>
                  </a:cubicBezTo>
                  <a:cubicBezTo>
                    <a:pt x="112" y="364"/>
                    <a:pt x="112" y="364"/>
                    <a:pt x="112" y="364"/>
                  </a:cubicBezTo>
                  <a:cubicBezTo>
                    <a:pt x="112" y="366"/>
                    <a:pt x="112" y="366"/>
                    <a:pt x="112" y="366"/>
                  </a:cubicBezTo>
                  <a:cubicBezTo>
                    <a:pt x="115" y="367"/>
                    <a:pt x="115" y="367"/>
                    <a:pt x="115" y="367"/>
                  </a:cubicBezTo>
                  <a:cubicBezTo>
                    <a:pt x="116" y="366"/>
                    <a:pt x="116" y="366"/>
                    <a:pt x="116" y="366"/>
                  </a:cubicBezTo>
                  <a:cubicBezTo>
                    <a:pt x="116" y="363"/>
                    <a:pt x="116" y="363"/>
                    <a:pt x="116" y="363"/>
                  </a:cubicBezTo>
                  <a:cubicBezTo>
                    <a:pt x="116" y="361"/>
                    <a:pt x="116" y="361"/>
                    <a:pt x="116" y="361"/>
                  </a:cubicBezTo>
                  <a:cubicBezTo>
                    <a:pt x="115" y="359"/>
                    <a:pt x="115" y="359"/>
                    <a:pt x="115" y="359"/>
                  </a:cubicBezTo>
                  <a:cubicBezTo>
                    <a:pt x="112" y="359"/>
                    <a:pt x="112" y="359"/>
                    <a:pt x="112" y="359"/>
                  </a:cubicBezTo>
                  <a:cubicBezTo>
                    <a:pt x="110" y="359"/>
                    <a:pt x="110" y="359"/>
                    <a:pt x="110" y="359"/>
                  </a:cubicBezTo>
                  <a:cubicBezTo>
                    <a:pt x="109" y="359"/>
                    <a:pt x="109" y="359"/>
                    <a:pt x="109" y="359"/>
                  </a:cubicBezTo>
                  <a:cubicBezTo>
                    <a:pt x="109" y="357"/>
                    <a:pt x="109" y="357"/>
                    <a:pt x="109" y="357"/>
                  </a:cubicBezTo>
                  <a:cubicBezTo>
                    <a:pt x="108" y="354"/>
                    <a:pt x="108" y="354"/>
                    <a:pt x="108" y="354"/>
                  </a:cubicBezTo>
                  <a:cubicBezTo>
                    <a:pt x="107" y="355"/>
                    <a:pt x="107" y="355"/>
                    <a:pt x="107" y="355"/>
                  </a:cubicBezTo>
                  <a:cubicBezTo>
                    <a:pt x="106" y="355"/>
                    <a:pt x="106" y="355"/>
                    <a:pt x="106" y="355"/>
                  </a:cubicBezTo>
                  <a:cubicBezTo>
                    <a:pt x="106" y="357"/>
                    <a:pt x="106" y="357"/>
                    <a:pt x="106" y="357"/>
                  </a:cubicBezTo>
                  <a:cubicBezTo>
                    <a:pt x="105" y="358"/>
                    <a:pt x="105" y="358"/>
                    <a:pt x="105" y="358"/>
                  </a:cubicBezTo>
                  <a:cubicBezTo>
                    <a:pt x="103" y="358"/>
                    <a:pt x="103" y="358"/>
                    <a:pt x="103" y="358"/>
                  </a:cubicBezTo>
                  <a:cubicBezTo>
                    <a:pt x="101" y="357"/>
                    <a:pt x="101" y="357"/>
                    <a:pt x="101" y="357"/>
                  </a:cubicBezTo>
                  <a:cubicBezTo>
                    <a:pt x="98" y="357"/>
                    <a:pt x="98" y="357"/>
                    <a:pt x="98" y="357"/>
                  </a:cubicBezTo>
                  <a:cubicBezTo>
                    <a:pt x="97" y="354"/>
                    <a:pt x="97" y="354"/>
                    <a:pt x="97" y="354"/>
                  </a:cubicBezTo>
                  <a:cubicBezTo>
                    <a:pt x="95" y="351"/>
                    <a:pt x="95" y="351"/>
                    <a:pt x="95" y="351"/>
                  </a:cubicBezTo>
                  <a:cubicBezTo>
                    <a:pt x="94" y="349"/>
                    <a:pt x="94" y="349"/>
                    <a:pt x="94" y="349"/>
                  </a:cubicBezTo>
                  <a:cubicBezTo>
                    <a:pt x="94" y="347"/>
                    <a:pt x="94" y="347"/>
                    <a:pt x="94" y="347"/>
                  </a:cubicBezTo>
                  <a:cubicBezTo>
                    <a:pt x="95" y="343"/>
                    <a:pt x="95" y="343"/>
                    <a:pt x="95" y="343"/>
                  </a:cubicBezTo>
                  <a:cubicBezTo>
                    <a:pt x="94" y="340"/>
                    <a:pt x="94" y="340"/>
                    <a:pt x="94" y="340"/>
                  </a:cubicBezTo>
                  <a:cubicBezTo>
                    <a:pt x="91" y="339"/>
                    <a:pt x="91" y="339"/>
                    <a:pt x="91" y="339"/>
                  </a:cubicBezTo>
                  <a:cubicBezTo>
                    <a:pt x="88" y="340"/>
                    <a:pt x="88" y="340"/>
                    <a:pt x="88" y="340"/>
                  </a:cubicBezTo>
                  <a:cubicBezTo>
                    <a:pt x="88" y="340"/>
                    <a:pt x="88" y="340"/>
                    <a:pt x="88" y="340"/>
                  </a:cubicBezTo>
                  <a:cubicBezTo>
                    <a:pt x="86" y="342"/>
                    <a:pt x="86" y="342"/>
                    <a:pt x="86" y="342"/>
                  </a:cubicBezTo>
                  <a:cubicBezTo>
                    <a:pt x="84" y="342"/>
                    <a:pt x="84" y="342"/>
                    <a:pt x="84" y="342"/>
                  </a:cubicBezTo>
                  <a:cubicBezTo>
                    <a:pt x="83" y="342"/>
                    <a:pt x="83" y="342"/>
                    <a:pt x="83" y="342"/>
                  </a:cubicBezTo>
                  <a:cubicBezTo>
                    <a:pt x="83" y="344"/>
                    <a:pt x="83" y="344"/>
                    <a:pt x="83" y="344"/>
                  </a:cubicBezTo>
                  <a:cubicBezTo>
                    <a:pt x="85" y="346"/>
                    <a:pt x="85" y="346"/>
                    <a:pt x="85" y="346"/>
                  </a:cubicBezTo>
                  <a:cubicBezTo>
                    <a:pt x="85" y="348"/>
                    <a:pt x="85" y="348"/>
                    <a:pt x="85" y="348"/>
                  </a:cubicBezTo>
                  <a:cubicBezTo>
                    <a:pt x="86" y="350"/>
                    <a:pt x="86" y="350"/>
                    <a:pt x="86" y="350"/>
                  </a:cubicBezTo>
                  <a:cubicBezTo>
                    <a:pt x="87" y="353"/>
                    <a:pt x="87" y="353"/>
                    <a:pt x="87" y="353"/>
                  </a:cubicBezTo>
                  <a:cubicBezTo>
                    <a:pt x="86" y="356"/>
                    <a:pt x="86" y="356"/>
                    <a:pt x="86" y="356"/>
                  </a:cubicBezTo>
                  <a:cubicBezTo>
                    <a:pt x="84" y="356"/>
                    <a:pt x="84" y="356"/>
                    <a:pt x="84" y="356"/>
                  </a:cubicBezTo>
                  <a:cubicBezTo>
                    <a:pt x="82" y="357"/>
                    <a:pt x="82" y="357"/>
                    <a:pt x="82" y="357"/>
                  </a:cubicBezTo>
                  <a:cubicBezTo>
                    <a:pt x="79" y="357"/>
                    <a:pt x="79" y="357"/>
                    <a:pt x="79" y="357"/>
                  </a:cubicBezTo>
                  <a:cubicBezTo>
                    <a:pt x="78" y="356"/>
                    <a:pt x="78" y="356"/>
                    <a:pt x="78" y="356"/>
                  </a:cubicBezTo>
                  <a:cubicBezTo>
                    <a:pt x="77" y="353"/>
                    <a:pt x="77" y="353"/>
                    <a:pt x="77" y="353"/>
                  </a:cubicBezTo>
                  <a:cubicBezTo>
                    <a:pt x="76" y="350"/>
                    <a:pt x="76" y="350"/>
                    <a:pt x="76" y="350"/>
                  </a:cubicBezTo>
                  <a:cubicBezTo>
                    <a:pt x="73" y="349"/>
                    <a:pt x="73" y="349"/>
                    <a:pt x="73" y="349"/>
                  </a:cubicBezTo>
                  <a:cubicBezTo>
                    <a:pt x="72" y="346"/>
                    <a:pt x="72" y="346"/>
                    <a:pt x="72" y="346"/>
                  </a:cubicBezTo>
                  <a:cubicBezTo>
                    <a:pt x="71" y="343"/>
                    <a:pt x="71" y="343"/>
                    <a:pt x="71" y="343"/>
                  </a:cubicBezTo>
                  <a:cubicBezTo>
                    <a:pt x="69" y="344"/>
                    <a:pt x="69" y="344"/>
                    <a:pt x="69" y="344"/>
                  </a:cubicBezTo>
                  <a:cubicBezTo>
                    <a:pt x="67" y="346"/>
                    <a:pt x="67" y="346"/>
                    <a:pt x="67" y="346"/>
                  </a:cubicBezTo>
                  <a:cubicBezTo>
                    <a:pt x="66" y="346"/>
                    <a:pt x="66" y="346"/>
                    <a:pt x="66" y="346"/>
                  </a:cubicBezTo>
                  <a:cubicBezTo>
                    <a:pt x="66" y="344"/>
                    <a:pt x="66" y="344"/>
                    <a:pt x="66" y="344"/>
                  </a:cubicBezTo>
                  <a:cubicBezTo>
                    <a:pt x="63" y="340"/>
                    <a:pt x="63" y="340"/>
                    <a:pt x="63" y="340"/>
                  </a:cubicBezTo>
                  <a:cubicBezTo>
                    <a:pt x="60" y="338"/>
                    <a:pt x="60" y="338"/>
                    <a:pt x="60" y="338"/>
                  </a:cubicBezTo>
                  <a:cubicBezTo>
                    <a:pt x="60" y="334"/>
                    <a:pt x="60" y="334"/>
                    <a:pt x="60" y="334"/>
                  </a:cubicBezTo>
                  <a:cubicBezTo>
                    <a:pt x="60" y="330"/>
                    <a:pt x="60" y="330"/>
                    <a:pt x="60" y="330"/>
                  </a:cubicBezTo>
                  <a:cubicBezTo>
                    <a:pt x="59" y="327"/>
                    <a:pt x="59" y="327"/>
                    <a:pt x="59" y="327"/>
                  </a:cubicBezTo>
                  <a:cubicBezTo>
                    <a:pt x="60" y="325"/>
                    <a:pt x="60" y="325"/>
                    <a:pt x="60" y="325"/>
                  </a:cubicBezTo>
                  <a:cubicBezTo>
                    <a:pt x="61" y="324"/>
                    <a:pt x="61" y="324"/>
                    <a:pt x="61" y="324"/>
                  </a:cubicBezTo>
                  <a:cubicBezTo>
                    <a:pt x="64" y="324"/>
                    <a:pt x="64" y="324"/>
                    <a:pt x="64" y="324"/>
                  </a:cubicBezTo>
                  <a:cubicBezTo>
                    <a:pt x="67" y="323"/>
                    <a:pt x="67" y="323"/>
                    <a:pt x="67" y="323"/>
                  </a:cubicBezTo>
                  <a:cubicBezTo>
                    <a:pt x="68" y="320"/>
                    <a:pt x="68" y="320"/>
                    <a:pt x="68" y="320"/>
                  </a:cubicBezTo>
                  <a:cubicBezTo>
                    <a:pt x="71" y="318"/>
                    <a:pt x="71" y="318"/>
                    <a:pt x="71" y="318"/>
                  </a:cubicBezTo>
                  <a:cubicBezTo>
                    <a:pt x="72" y="315"/>
                    <a:pt x="72" y="315"/>
                    <a:pt x="72" y="315"/>
                  </a:cubicBezTo>
                  <a:cubicBezTo>
                    <a:pt x="69" y="313"/>
                    <a:pt x="69" y="313"/>
                    <a:pt x="69" y="313"/>
                  </a:cubicBezTo>
                  <a:cubicBezTo>
                    <a:pt x="67" y="313"/>
                    <a:pt x="67" y="313"/>
                    <a:pt x="67" y="313"/>
                  </a:cubicBezTo>
                  <a:cubicBezTo>
                    <a:pt x="65" y="310"/>
                    <a:pt x="65" y="310"/>
                    <a:pt x="65" y="310"/>
                  </a:cubicBezTo>
                  <a:cubicBezTo>
                    <a:pt x="64" y="308"/>
                    <a:pt x="64" y="308"/>
                    <a:pt x="64" y="308"/>
                  </a:cubicBezTo>
                  <a:cubicBezTo>
                    <a:pt x="62" y="306"/>
                    <a:pt x="62" y="306"/>
                    <a:pt x="62" y="306"/>
                  </a:cubicBezTo>
                  <a:cubicBezTo>
                    <a:pt x="62" y="303"/>
                    <a:pt x="62" y="303"/>
                    <a:pt x="62" y="303"/>
                  </a:cubicBezTo>
                  <a:cubicBezTo>
                    <a:pt x="62" y="300"/>
                    <a:pt x="62" y="300"/>
                    <a:pt x="62" y="300"/>
                  </a:cubicBezTo>
                  <a:cubicBezTo>
                    <a:pt x="62" y="298"/>
                    <a:pt x="62" y="298"/>
                    <a:pt x="62" y="298"/>
                  </a:cubicBezTo>
                  <a:cubicBezTo>
                    <a:pt x="60" y="298"/>
                    <a:pt x="60" y="298"/>
                    <a:pt x="60" y="298"/>
                  </a:cubicBezTo>
                  <a:cubicBezTo>
                    <a:pt x="58" y="298"/>
                    <a:pt x="58" y="298"/>
                    <a:pt x="58" y="298"/>
                  </a:cubicBezTo>
                  <a:cubicBezTo>
                    <a:pt x="59" y="295"/>
                    <a:pt x="59" y="295"/>
                    <a:pt x="59" y="295"/>
                  </a:cubicBezTo>
                  <a:cubicBezTo>
                    <a:pt x="60" y="291"/>
                    <a:pt x="60" y="291"/>
                    <a:pt x="60" y="291"/>
                  </a:cubicBezTo>
                  <a:cubicBezTo>
                    <a:pt x="60" y="287"/>
                    <a:pt x="60" y="287"/>
                    <a:pt x="60" y="287"/>
                  </a:cubicBezTo>
                  <a:cubicBezTo>
                    <a:pt x="58" y="281"/>
                    <a:pt x="58" y="281"/>
                    <a:pt x="58" y="281"/>
                  </a:cubicBezTo>
                  <a:cubicBezTo>
                    <a:pt x="56" y="277"/>
                    <a:pt x="56" y="277"/>
                    <a:pt x="56" y="277"/>
                  </a:cubicBezTo>
                  <a:cubicBezTo>
                    <a:pt x="53" y="274"/>
                    <a:pt x="53" y="274"/>
                    <a:pt x="53" y="274"/>
                  </a:cubicBezTo>
                  <a:cubicBezTo>
                    <a:pt x="50" y="269"/>
                    <a:pt x="50" y="269"/>
                    <a:pt x="50" y="269"/>
                  </a:cubicBezTo>
                  <a:cubicBezTo>
                    <a:pt x="47" y="268"/>
                    <a:pt x="47" y="268"/>
                    <a:pt x="47" y="268"/>
                  </a:cubicBezTo>
                  <a:cubicBezTo>
                    <a:pt x="46" y="266"/>
                    <a:pt x="46" y="266"/>
                    <a:pt x="46" y="266"/>
                  </a:cubicBezTo>
                  <a:cubicBezTo>
                    <a:pt x="43" y="267"/>
                    <a:pt x="43" y="267"/>
                    <a:pt x="43" y="267"/>
                  </a:cubicBezTo>
                  <a:cubicBezTo>
                    <a:pt x="41" y="269"/>
                    <a:pt x="41" y="269"/>
                    <a:pt x="41" y="269"/>
                  </a:cubicBezTo>
                  <a:cubicBezTo>
                    <a:pt x="38" y="269"/>
                    <a:pt x="38" y="269"/>
                    <a:pt x="38" y="269"/>
                  </a:cubicBezTo>
                  <a:cubicBezTo>
                    <a:pt x="34" y="270"/>
                    <a:pt x="34" y="270"/>
                    <a:pt x="34" y="270"/>
                  </a:cubicBezTo>
                  <a:cubicBezTo>
                    <a:pt x="28" y="272"/>
                    <a:pt x="28" y="272"/>
                    <a:pt x="28" y="272"/>
                  </a:cubicBezTo>
                  <a:cubicBezTo>
                    <a:pt x="26" y="274"/>
                    <a:pt x="26" y="274"/>
                    <a:pt x="26" y="274"/>
                  </a:cubicBezTo>
                  <a:cubicBezTo>
                    <a:pt x="23" y="275"/>
                    <a:pt x="23" y="275"/>
                    <a:pt x="23" y="275"/>
                  </a:cubicBezTo>
                  <a:cubicBezTo>
                    <a:pt x="20" y="277"/>
                    <a:pt x="20" y="277"/>
                    <a:pt x="20" y="277"/>
                  </a:cubicBezTo>
                  <a:cubicBezTo>
                    <a:pt x="15" y="277"/>
                    <a:pt x="15" y="277"/>
                    <a:pt x="15" y="277"/>
                  </a:cubicBezTo>
                  <a:cubicBezTo>
                    <a:pt x="12" y="277"/>
                    <a:pt x="12" y="277"/>
                    <a:pt x="12" y="277"/>
                  </a:cubicBezTo>
                  <a:cubicBezTo>
                    <a:pt x="9" y="277"/>
                    <a:pt x="9" y="277"/>
                    <a:pt x="9" y="277"/>
                  </a:cubicBezTo>
                  <a:cubicBezTo>
                    <a:pt x="8" y="274"/>
                    <a:pt x="8" y="274"/>
                    <a:pt x="8" y="274"/>
                  </a:cubicBezTo>
                  <a:cubicBezTo>
                    <a:pt x="6" y="270"/>
                    <a:pt x="6" y="270"/>
                    <a:pt x="6" y="270"/>
                  </a:cubicBezTo>
                  <a:cubicBezTo>
                    <a:pt x="5" y="268"/>
                    <a:pt x="5" y="268"/>
                    <a:pt x="5" y="268"/>
                  </a:cubicBezTo>
                  <a:cubicBezTo>
                    <a:pt x="2" y="267"/>
                    <a:pt x="2" y="267"/>
                    <a:pt x="2" y="267"/>
                  </a:cubicBezTo>
                  <a:cubicBezTo>
                    <a:pt x="1" y="265"/>
                    <a:pt x="1" y="265"/>
                    <a:pt x="1" y="265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62"/>
                    <a:pt x="0" y="262"/>
                    <a:pt x="0" y="262"/>
                  </a:cubicBezTo>
                  <a:cubicBezTo>
                    <a:pt x="2" y="260"/>
                    <a:pt x="2" y="260"/>
                    <a:pt x="2" y="260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6" y="254"/>
                    <a:pt x="6" y="254"/>
                    <a:pt x="6" y="254"/>
                  </a:cubicBezTo>
                  <a:cubicBezTo>
                    <a:pt x="7" y="253"/>
                    <a:pt x="7" y="253"/>
                    <a:pt x="7" y="253"/>
                  </a:cubicBezTo>
                  <a:cubicBezTo>
                    <a:pt x="9" y="253"/>
                    <a:pt x="9" y="253"/>
                    <a:pt x="9" y="253"/>
                  </a:cubicBezTo>
                  <a:cubicBezTo>
                    <a:pt x="12" y="254"/>
                    <a:pt x="12" y="254"/>
                    <a:pt x="12" y="254"/>
                  </a:cubicBezTo>
                  <a:cubicBezTo>
                    <a:pt x="15" y="255"/>
                    <a:pt x="15" y="255"/>
                    <a:pt x="15" y="255"/>
                  </a:cubicBezTo>
                  <a:cubicBezTo>
                    <a:pt x="16" y="255"/>
                    <a:pt x="16" y="255"/>
                    <a:pt x="16" y="255"/>
                  </a:cubicBezTo>
                  <a:cubicBezTo>
                    <a:pt x="16" y="251"/>
                    <a:pt x="16" y="251"/>
                    <a:pt x="16" y="251"/>
                  </a:cubicBezTo>
                  <a:cubicBezTo>
                    <a:pt x="17" y="250"/>
                    <a:pt x="17" y="250"/>
                    <a:pt x="17" y="250"/>
                  </a:cubicBezTo>
                  <a:cubicBezTo>
                    <a:pt x="15" y="247"/>
                    <a:pt x="15" y="247"/>
                    <a:pt x="15" y="247"/>
                  </a:cubicBezTo>
                  <a:cubicBezTo>
                    <a:pt x="12" y="246"/>
                    <a:pt x="12" y="246"/>
                    <a:pt x="12" y="246"/>
                  </a:cubicBezTo>
                  <a:cubicBezTo>
                    <a:pt x="12" y="244"/>
                    <a:pt x="12" y="244"/>
                    <a:pt x="12" y="244"/>
                  </a:cubicBezTo>
                  <a:cubicBezTo>
                    <a:pt x="13" y="242"/>
                    <a:pt x="13" y="242"/>
                    <a:pt x="13" y="242"/>
                  </a:cubicBezTo>
                  <a:cubicBezTo>
                    <a:pt x="14" y="239"/>
                    <a:pt x="14" y="239"/>
                    <a:pt x="14" y="239"/>
                  </a:cubicBezTo>
                  <a:cubicBezTo>
                    <a:pt x="16" y="237"/>
                    <a:pt x="16" y="237"/>
                    <a:pt x="16" y="237"/>
                  </a:cubicBezTo>
                  <a:cubicBezTo>
                    <a:pt x="20" y="236"/>
                    <a:pt x="20" y="236"/>
                    <a:pt x="20" y="236"/>
                  </a:cubicBezTo>
                  <a:cubicBezTo>
                    <a:pt x="21" y="235"/>
                    <a:pt x="21" y="235"/>
                    <a:pt x="21" y="235"/>
                  </a:cubicBezTo>
                  <a:cubicBezTo>
                    <a:pt x="24" y="235"/>
                    <a:pt x="24" y="235"/>
                    <a:pt x="24" y="235"/>
                  </a:cubicBezTo>
                  <a:cubicBezTo>
                    <a:pt x="26" y="236"/>
                    <a:pt x="26" y="236"/>
                    <a:pt x="26" y="236"/>
                  </a:cubicBezTo>
                  <a:cubicBezTo>
                    <a:pt x="29" y="238"/>
                    <a:pt x="29" y="238"/>
                    <a:pt x="29" y="238"/>
                  </a:cubicBezTo>
                  <a:cubicBezTo>
                    <a:pt x="30" y="236"/>
                    <a:pt x="30" y="236"/>
                    <a:pt x="30" y="236"/>
                  </a:cubicBezTo>
                  <a:cubicBezTo>
                    <a:pt x="30" y="234"/>
                    <a:pt x="30" y="234"/>
                    <a:pt x="30" y="234"/>
                  </a:cubicBezTo>
                  <a:cubicBezTo>
                    <a:pt x="28" y="231"/>
                    <a:pt x="28" y="231"/>
                    <a:pt x="28" y="231"/>
                  </a:cubicBezTo>
                  <a:cubicBezTo>
                    <a:pt x="27" y="229"/>
                    <a:pt x="27" y="229"/>
                    <a:pt x="27" y="229"/>
                  </a:cubicBezTo>
                  <a:cubicBezTo>
                    <a:pt x="28" y="229"/>
                    <a:pt x="28" y="229"/>
                    <a:pt x="28" y="229"/>
                  </a:cubicBezTo>
                  <a:cubicBezTo>
                    <a:pt x="30" y="229"/>
                    <a:pt x="30" y="229"/>
                    <a:pt x="30" y="229"/>
                  </a:cubicBezTo>
                  <a:cubicBezTo>
                    <a:pt x="34" y="230"/>
                    <a:pt x="34" y="230"/>
                    <a:pt x="34" y="230"/>
                  </a:cubicBezTo>
                  <a:cubicBezTo>
                    <a:pt x="36" y="229"/>
                    <a:pt x="36" y="229"/>
                    <a:pt x="36" y="229"/>
                  </a:cubicBezTo>
                  <a:cubicBezTo>
                    <a:pt x="37" y="226"/>
                    <a:pt x="37" y="226"/>
                    <a:pt x="37" y="226"/>
                  </a:cubicBezTo>
                  <a:cubicBezTo>
                    <a:pt x="37" y="222"/>
                    <a:pt x="37" y="222"/>
                    <a:pt x="37" y="222"/>
                  </a:cubicBezTo>
                  <a:cubicBezTo>
                    <a:pt x="37" y="220"/>
                    <a:pt x="37" y="220"/>
                    <a:pt x="37" y="220"/>
                  </a:cubicBezTo>
                  <a:cubicBezTo>
                    <a:pt x="35" y="218"/>
                    <a:pt x="35" y="218"/>
                    <a:pt x="35" y="218"/>
                  </a:cubicBezTo>
                  <a:cubicBezTo>
                    <a:pt x="32" y="216"/>
                    <a:pt x="32" y="216"/>
                    <a:pt x="32" y="216"/>
                  </a:cubicBezTo>
                  <a:cubicBezTo>
                    <a:pt x="31" y="213"/>
                    <a:pt x="31" y="213"/>
                    <a:pt x="31" y="213"/>
                  </a:cubicBezTo>
                  <a:cubicBezTo>
                    <a:pt x="30" y="210"/>
                    <a:pt x="30" y="210"/>
                    <a:pt x="30" y="210"/>
                  </a:cubicBezTo>
                  <a:cubicBezTo>
                    <a:pt x="27" y="208"/>
                    <a:pt x="27" y="208"/>
                    <a:pt x="27" y="208"/>
                  </a:cubicBezTo>
                  <a:cubicBezTo>
                    <a:pt x="27" y="208"/>
                    <a:pt x="25" y="207"/>
                    <a:pt x="25" y="206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4" y="200"/>
                    <a:pt x="24" y="200"/>
                    <a:pt x="24" y="200"/>
                  </a:cubicBezTo>
                  <a:cubicBezTo>
                    <a:pt x="26" y="199"/>
                    <a:pt x="26" y="199"/>
                    <a:pt x="26" y="199"/>
                  </a:cubicBezTo>
                  <a:cubicBezTo>
                    <a:pt x="26" y="197"/>
                    <a:pt x="26" y="197"/>
                    <a:pt x="26" y="197"/>
                  </a:cubicBezTo>
                  <a:cubicBezTo>
                    <a:pt x="25" y="195"/>
                    <a:pt x="25" y="195"/>
                    <a:pt x="25" y="195"/>
                  </a:cubicBezTo>
                  <a:cubicBezTo>
                    <a:pt x="23" y="194"/>
                    <a:pt x="23" y="194"/>
                    <a:pt x="23" y="194"/>
                  </a:cubicBezTo>
                  <a:cubicBezTo>
                    <a:pt x="24" y="190"/>
                    <a:pt x="24" y="190"/>
                    <a:pt x="24" y="190"/>
                  </a:cubicBezTo>
                  <a:cubicBezTo>
                    <a:pt x="26" y="186"/>
                    <a:pt x="26" y="186"/>
                    <a:pt x="26" y="186"/>
                  </a:cubicBezTo>
                  <a:cubicBezTo>
                    <a:pt x="28" y="181"/>
                    <a:pt x="28" y="181"/>
                    <a:pt x="28" y="181"/>
                  </a:cubicBezTo>
                  <a:cubicBezTo>
                    <a:pt x="30" y="181"/>
                    <a:pt x="30" y="181"/>
                    <a:pt x="30" y="181"/>
                  </a:cubicBezTo>
                  <a:cubicBezTo>
                    <a:pt x="31" y="181"/>
                    <a:pt x="31" y="181"/>
                    <a:pt x="31" y="181"/>
                  </a:cubicBezTo>
                  <a:cubicBezTo>
                    <a:pt x="34" y="183"/>
                    <a:pt x="34" y="183"/>
                    <a:pt x="34" y="183"/>
                  </a:cubicBezTo>
                  <a:cubicBezTo>
                    <a:pt x="37" y="185"/>
                    <a:pt x="37" y="185"/>
                    <a:pt x="37" y="185"/>
                  </a:cubicBezTo>
                  <a:cubicBezTo>
                    <a:pt x="40" y="184"/>
                    <a:pt x="40" y="184"/>
                    <a:pt x="40" y="184"/>
                  </a:cubicBezTo>
                  <a:cubicBezTo>
                    <a:pt x="39" y="182"/>
                    <a:pt x="39" y="182"/>
                    <a:pt x="39" y="182"/>
                  </a:cubicBezTo>
                  <a:cubicBezTo>
                    <a:pt x="41" y="180"/>
                    <a:pt x="41" y="180"/>
                    <a:pt x="41" y="180"/>
                  </a:cubicBezTo>
                  <a:cubicBezTo>
                    <a:pt x="42" y="179"/>
                    <a:pt x="42" y="179"/>
                    <a:pt x="42" y="179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4"/>
                    <a:pt x="42" y="174"/>
                  </a:cubicBezTo>
                  <a:cubicBezTo>
                    <a:pt x="41" y="172"/>
                    <a:pt x="41" y="172"/>
                    <a:pt x="41" y="172"/>
                  </a:cubicBezTo>
                  <a:cubicBezTo>
                    <a:pt x="41" y="170"/>
                    <a:pt x="41" y="170"/>
                    <a:pt x="41" y="170"/>
                  </a:cubicBezTo>
                  <a:cubicBezTo>
                    <a:pt x="41" y="168"/>
                    <a:pt x="41" y="168"/>
                    <a:pt x="41" y="168"/>
                  </a:cubicBezTo>
                  <a:cubicBezTo>
                    <a:pt x="39" y="166"/>
                    <a:pt x="39" y="166"/>
                    <a:pt x="39" y="166"/>
                  </a:cubicBezTo>
                  <a:cubicBezTo>
                    <a:pt x="39" y="163"/>
                    <a:pt x="39" y="163"/>
                    <a:pt x="39" y="163"/>
                  </a:cubicBezTo>
                  <a:cubicBezTo>
                    <a:pt x="39" y="160"/>
                    <a:pt x="39" y="160"/>
                    <a:pt x="39" y="160"/>
                  </a:cubicBezTo>
                  <a:cubicBezTo>
                    <a:pt x="39" y="158"/>
                    <a:pt x="39" y="158"/>
                    <a:pt x="39" y="158"/>
                  </a:cubicBezTo>
                  <a:cubicBezTo>
                    <a:pt x="41" y="160"/>
                    <a:pt x="41" y="160"/>
                    <a:pt x="41" y="160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42" y="157"/>
                    <a:pt x="42" y="157"/>
                    <a:pt x="42" y="157"/>
                  </a:cubicBezTo>
                  <a:cubicBezTo>
                    <a:pt x="43" y="154"/>
                    <a:pt x="43" y="154"/>
                    <a:pt x="43" y="154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5" y="151"/>
                    <a:pt x="45" y="151"/>
                    <a:pt x="45" y="151"/>
                  </a:cubicBezTo>
                  <a:cubicBezTo>
                    <a:pt x="43" y="149"/>
                    <a:pt x="43" y="149"/>
                    <a:pt x="43" y="149"/>
                  </a:cubicBezTo>
                  <a:cubicBezTo>
                    <a:pt x="42" y="147"/>
                    <a:pt x="42" y="147"/>
                    <a:pt x="42" y="147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42" y="142"/>
                    <a:pt x="42" y="142"/>
                    <a:pt x="42" y="142"/>
                  </a:cubicBezTo>
                  <a:cubicBezTo>
                    <a:pt x="43" y="141"/>
                    <a:pt x="43" y="141"/>
                    <a:pt x="43" y="141"/>
                  </a:cubicBezTo>
                  <a:cubicBezTo>
                    <a:pt x="45" y="137"/>
                    <a:pt x="45" y="137"/>
                    <a:pt x="45" y="137"/>
                  </a:cubicBezTo>
                  <a:cubicBezTo>
                    <a:pt x="47" y="136"/>
                    <a:pt x="47" y="136"/>
                    <a:pt x="47" y="136"/>
                  </a:cubicBezTo>
                  <a:cubicBezTo>
                    <a:pt x="49" y="133"/>
                    <a:pt x="49" y="133"/>
                    <a:pt x="49" y="133"/>
                  </a:cubicBezTo>
                  <a:cubicBezTo>
                    <a:pt x="51" y="131"/>
                    <a:pt x="51" y="131"/>
                    <a:pt x="51" y="131"/>
                  </a:cubicBezTo>
                  <a:cubicBezTo>
                    <a:pt x="53" y="129"/>
                    <a:pt x="53" y="129"/>
                    <a:pt x="53" y="129"/>
                  </a:cubicBezTo>
                  <a:cubicBezTo>
                    <a:pt x="54" y="127"/>
                    <a:pt x="54" y="127"/>
                    <a:pt x="54" y="127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7" y="128"/>
                    <a:pt x="57" y="128"/>
                    <a:pt x="57" y="128"/>
                  </a:cubicBezTo>
                  <a:cubicBezTo>
                    <a:pt x="59" y="130"/>
                    <a:pt x="59" y="130"/>
                    <a:pt x="59" y="130"/>
                  </a:cubicBezTo>
                  <a:cubicBezTo>
                    <a:pt x="61" y="131"/>
                    <a:pt x="61" y="131"/>
                    <a:pt x="61" y="131"/>
                  </a:cubicBezTo>
                  <a:cubicBezTo>
                    <a:pt x="64" y="131"/>
                    <a:pt x="64" y="131"/>
                    <a:pt x="64" y="131"/>
                  </a:cubicBezTo>
                  <a:cubicBezTo>
                    <a:pt x="66" y="132"/>
                    <a:pt x="66" y="132"/>
                    <a:pt x="66" y="132"/>
                  </a:cubicBezTo>
                  <a:cubicBezTo>
                    <a:pt x="68" y="131"/>
                    <a:pt x="68" y="131"/>
                    <a:pt x="68" y="131"/>
                  </a:cubicBezTo>
                  <a:cubicBezTo>
                    <a:pt x="69" y="127"/>
                    <a:pt x="69" y="127"/>
                    <a:pt x="69" y="127"/>
                  </a:cubicBezTo>
                  <a:cubicBezTo>
                    <a:pt x="70" y="126"/>
                    <a:pt x="70" y="126"/>
                    <a:pt x="70" y="126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5" y="123"/>
                    <a:pt x="75" y="123"/>
                    <a:pt x="75" y="123"/>
                  </a:cubicBezTo>
                  <a:cubicBezTo>
                    <a:pt x="76" y="121"/>
                    <a:pt x="76" y="121"/>
                    <a:pt x="76" y="121"/>
                  </a:cubicBezTo>
                  <a:cubicBezTo>
                    <a:pt x="77" y="119"/>
                    <a:pt x="77" y="119"/>
                    <a:pt x="77" y="119"/>
                  </a:cubicBezTo>
                  <a:cubicBezTo>
                    <a:pt x="78" y="113"/>
                    <a:pt x="78" y="113"/>
                    <a:pt x="78" y="113"/>
                  </a:cubicBezTo>
                  <a:cubicBezTo>
                    <a:pt x="81" y="110"/>
                    <a:pt x="81" y="110"/>
                    <a:pt x="81" y="110"/>
                  </a:cubicBezTo>
                  <a:cubicBezTo>
                    <a:pt x="83" y="107"/>
                    <a:pt x="83" y="107"/>
                    <a:pt x="83" y="107"/>
                  </a:cubicBezTo>
                  <a:cubicBezTo>
                    <a:pt x="85" y="105"/>
                    <a:pt x="85" y="105"/>
                    <a:pt x="85" y="105"/>
                  </a:cubicBezTo>
                  <a:cubicBezTo>
                    <a:pt x="84" y="103"/>
                    <a:pt x="84" y="103"/>
                    <a:pt x="84" y="103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4" y="96"/>
                    <a:pt x="84" y="96"/>
                    <a:pt x="84" y="96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5" y="92"/>
                    <a:pt x="85" y="92"/>
                    <a:pt x="85" y="92"/>
                  </a:cubicBezTo>
                  <a:cubicBezTo>
                    <a:pt x="88" y="91"/>
                    <a:pt x="88" y="91"/>
                    <a:pt x="88" y="91"/>
                  </a:cubicBezTo>
                  <a:cubicBezTo>
                    <a:pt x="90" y="92"/>
                    <a:pt x="90" y="92"/>
                    <a:pt x="90" y="92"/>
                  </a:cubicBezTo>
                  <a:cubicBezTo>
                    <a:pt x="94" y="91"/>
                    <a:pt x="94" y="91"/>
                    <a:pt x="94" y="91"/>
                  </a:cubicBezTo>
                  <a:cubicBezTo>
                    <a:pt x="98" y="92"/>
                    <a:pt x="98" y="92"/>
                    <a:pt x="98" y="92"/>
                  </a:cubicBezTo>
                  <a:cubicBezTo>
                    <a:pt x="103" y="91"/>
                    <a:pt x="103" y="91"/>
                    <a:pt x="103" y="91"/>
                  </a:cubicBezTo>
                  <a:cubicBezTo>
                    <a:pt x="105" y="90"/>
                    <a:pt x="105" y="90"/>
                    <a:pt x="105" y="90"/>
                  </a:cubicBezTo>
                  <a:cubicBezTo>
                    <a:pt x="104" y="88"/>
                    <a:pt x="104" y="88"/>
                    <a:pt x="104" y="88"/>
                  </a:cubicBezTo>
                  <a:cubicBezTo>
                    <a:pt x="102" y="87"/>
                    <a:pt x="102" y="87"/>
                    <a:pt x="102" y="87"/>
                  </a:cubicBezTo>
                  <a:cubicBezTo>
                    <a:pt x="102" y="86"/>
                    <a:pt x="102" y="86"/>
                    <a:pt x="102" y="86"/>
                  </a:cubicBezTo>
                  <a:cubicBezTo>
                    <a:pt x="104" y="83"/>
                    <a:pt x="104" y="83"/>
                    <a:pt x="104" y="83"/>
                  </a:cubicBezTo>
                  <a:cubicBezTo>
                    <a:pt x="106" y="83"/>
                    <a:pt x="106" y="83"/>
                    <a:pt x="106" y="83"/>
                  </a:cubicBezTo>
                  <a:cubicBezTo>
                    <a:pt x="107" y="81"/>
                    <a:pt x="107" y="81"/>
                    <a:pt x="107" y="81"/>
                  </a:cubicBezTo>
                  <a:cubicBezTo>
                    <a:pt x="109" y="80"/>
                    <a:pt x="109" y="80"/>
                    <a:pt x="109" y="80"/>
                  </a:cubicBezTo>
                  <a:cubicBezTo>
                    <a:pt x="109" y="76"/>
                    <a:pt x="109" y="76"/>
                    <a:pt x="109" y="76"/>
                  </a:cubicBezTo>
                  <a:cubicBezTo>
                    <a:pt x="110" y="75"/>
                    <a:pt x="110" y="75"/>
                    <a:pt x="110" y="75"/>
                  </a:cubicBezTo>
                  <a:cubicBezTo>
                    <a:pt x="110" y="72"/>
                    <a:pt x="110" y="72"/>
                    <a:pt x="110" y="72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6"/>
                    <a:pt x="106" y="66"/>
                    <a:pt x="106" y="66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2"/>
                    <a:pt x="106" y="62"/>
                    <a:pt x="106" y="62"/>
                  </a:cubicBezTo>
                  <a:cubicBezTo>
                    <a:pt x="103" y="63"/>
                    <a:pt x="103" y="63"/>
                    <a:pt x="103" y="63"/>
                  </a:cubicBezTo>
                  <a:cubicBezTo>
                    <a:pt x="99" y="63"/>
                    <a:pt x="99" y="63"/>
                    <a:pt x="99" y="63"/>
                  </a:cubicBezTo>
                  <a:cubicBezTo>
                    <a:pt x="97" y="64"/>
                    <a:pt x="97" y="64"/>
                    <a:pt x="97" y="64"/>
                  </a:cubicBezTo>
                  <a:cubicBezTo>
                    <a:pt x="96" y="64"/>
                    <a:pt x="96" y="64"/>
                    <a:pt x="96" y="64"/>
                  </a:cubicBezTo>
                  <a:cubicBezTo>
                    <a:pt x="94" y="66"/>
                    <a:pt x="94" y="66"/>
                    <a:pt x="94" y="66"/>
                  </a:cubicBezTo>
                  <a:cubicBezTo>
                    <a:pt x="94" y="68"/>
                    <a:pt x="94" y="68"/>
                    <a:pt x="94" y="68"/>
                  </a:cubicBezTo>
                  <a:cubicBezTo>
                    <a:pt x="92" y="67"/>
                    <a:pt x="92" y="67"/>
                    <a:pt x="92" y="67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9" y="50"/>
                    <a:pt x="99" y="50"/>
                    <a:pt x="99" y="50"/>
                  </a:cubicBezTo>
                  <a:cubicBezTo>
                    <a:pt x="102" y="47"/>
                    <a:pt x="102" y="47"/>
                    <a:pt x="102" y="47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5" y="45"/>
                    <a:pt x="105" y="45"/>
                    <a:pt x="105" y="45"/>
                  </a:cubicBezTo>
                  <a:cubicBezTo>
                    <a:pt x="106" y="46"/>
                    <a:pt x="106" y="46"/>
                    <a:pt x="106" y="46"/>
                  </a:cubicBezTo>
                  <a:cubicBezTo>
                    <a:pt x="109" y="46"/>
                    <a:pt x="109" y="46"/>
                    <a:pt x="109" y="46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12" y="44"/>
                    <a:pt x="112" y="44"/>
                    <a:pt x="112" y="44"/>
                  </a:cubicBezTo>
                  <a:cubicBezTo>
                    <a:pt x="114" y="44"/>
                    <a:pt x="114" y="44"/>
                    <a:pt x="114" y="44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20" y="44"/>
                    <a:pt x="120" y="44"/>
                    <a:pt x="120" y="44"/>
                  </a:cubicBezTo>
                  <a:cubicBezTo>
                    <a:pt x="123" y="45"/>
                    <a:pt x="123" y="45"/>
                    <a:pt x="123" y="45"/>
                  </a:cubicBezTo>
                  <a:cubicBezTo>
                    <a:pt x="126" y="45"/>
                    <a:pt x="126" y="45"/>
                    <a:pt x="126" y="45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9" y="40"/>
                    <a:pt x="129" y="40"/>
                    <a:pt x="129" y="40"/>
                  </a:cubicBezTo>
                  <a:cubicBezTo>
                    <a:pt x="128" y="37"/>
                    <a:pt x="128" y="37"/>
                    <a:pt x="128" y="37"/>
                  </a:cubicBezTo>
                  <a:cubicBezTo>
                    <a:pt x="127" y="35"/>
                    <a:pt x="127" y="35"/>
                    <a:pt x="127" y="35"/>
                  </a:cubicBezTo>
                  <a:cubicBezTo>
                    <a:pt x="125" y="32"/>
                    <a:pt x="125" y="32"/>
                    <a:pt x="125" y="32"/>
                  </a:cubicBezTo>
                  <a:cubicBezTo>
                    <a:pt x="125" y="29"/>
                    <a:pt x="125" y="29"/>
                    <a:pt x="125" y="29"/>
                  </a:cubicBezTo>
                  <a:cubicBezTo>
                    <a:pt x="127" y="27"/>
                    <a:pt x="127" y="27"/>
                    <a:pt x="127" y="27"/>
                  </a:cubicBezTo>
                  <a:cubicBezTo>
                    <a:pt x="131" y="24"/>
                    <a:pt x="131" y="24"/>
                    <a:pt x="131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6" y="24"/>
                    <a:pt x="136" y="24"/>
                    <a:pt x="136" y="24"/>
                  </a:cubicBezTo>
                  <a:cubicBezTo>
                    <a:pt x="139" y="24"/>
                    <a:pt x="139" y="24"/>
                    <a:pt x="139" y="24"/>
                  </a:cubicBezTo>
                  <a:cubicBezTo>
                    <a:pt x="140" y="25"/>
                    <a:pt x="140" y="25"/>
                    <a:pt x="140" y="2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3" y="25"/>
                    <a:pt x="143" y="25"/>
                    <a:pt x="143" y="25"/>
                  </a:cubicBezTo>
                  <a:cubicBezTo>
                    <a:pt x="145" y="26"/>
                    <a:pt x="145" y="26"/>
                    <a:pt x="145" y="26"/>
                  </a:cubicBezTo>
                  <a:cubicBezTo>
                    <a:pt x="146" y="28"/>
                    <a:pt x="146" y="28"/>
                    <a:pt x="146" y="28"/>
                  </a:cubicBezTo>
                  <a:cubicBezTo>
                    <a:pt x="144" y="32"/>
                    <a:pt x="144" y="32"/>
                    <a:pt x="144" y="32"/>
                  </a:cubicBezTo>
                  <a:cubicBezTo>
                    <a:pt x="143" y="33"/>
                    <a:pt x="143" y="33"/>
                    <a:pt x="143" y="33"/>
                  </a:cubicBezTo>
                  <a:cubicBezTo>
                    <a:pt x="144" y="35"/>
                    <a:pt x="144" y="35"/>
                    <a:pt x="144" y="35"/>
                  </a:cubicBezTo>
                  <a:cubicBezTo>
                    <a:pt x="145" y="36"/>
                    <a:pt x="145" y="36"/>
                    <a:pt x="145" y="36"/>
                  </a:cubicBezTo>
                  <a:cubicBezTo>
                    <a:pt x="147" y="36"/>
                    <a:pt x="147" y="36"/>
                    <a:pt x="147" y="36"/>
                  </a:cubicBezTo>
                  <a:cubicBezTo>
                    <a:pt x="148" y="35"/>
                    <a:pt x="148" y="35"/>
                    <a:pt x="148" y="35"/>
                  </a:cubicBezTo>
                  <a:cubicBezTo>
                    <a:pt x="149" y="35"/>
                    <a:pt x="149" y="35"/>
                    <a:pt x="149" y="35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2" y="36"/>
                    <a:pt x="152" y="36"/>
                    <a:pt x="152" y="36"/>
                  </a:cubicBezTo>
                  <a:cubicBezTo>
                    <a:pt x="154" y="36"/>
                    <a:pt x="154" y="36"/>
                    <a:pt x="154" y="36"/>
                  </a:cubicBezTo>
                  <a:cubicBezTo>
                    <a:pt x="154" y="34"/>
                    <a:pt x="154" y="34"/>
                    <a:pt x="154" y="34"/>
                  </a:cubicBezTo>
                  <a:cubicBezTo>
                    <a:pt x="155" y="32"/>
                    <a:pt x="155" y="32"/>
                    <a:pt x="155" y="32"/>
                  </a:cubicBezTo>
                  <a:cubicBezTo>
                    <a:pt x="157" y="32"/>
                    <a:pt x="157" y="32"/>
                    <a:pt x="157" y="32"/>
                  </a:cubicBezTo>
                  <a:cubicBezTo>
                    <a:pt x="159" y="32"/>
                    <a:pt x="159" y="32"/>
                    <a:pt x="159" y="32"/>
                  </a:cubicBezTo>
                  <a:cubicBezTo>
                    <a:pt x="159" y="31"/>
                    <a:pt x="159" y="31"/>
                    <a:pt x="159" y="31"/>
                  </a:cubicBezTo>
                  <a:cubicBezTo>
                    <a:pt x="159" y="28"/>
                    <a:pt x="159" y="28"/>
                    <a:pt x="159" y="28"/>
                  </a:cubicBezTo>
                  <a:cubicBezTo>
                    <a:pt x="161" y="27"/>
                    <a:pt x="161" y="27"/>
                    <a:pt x="161" y="27"/>
                  </a:cubicBezTo>
                  <a:cubicBezTo>
                    <a:pt x="164" y="25"/>
                    <a:pt x="164" y="25"/>
                    <a:pt x="164" y="25"/>
                  </a:cubicBezTo>
                  <a:cubicBezTo>
                    <a:pt x="166" y="23"/>
                    <a:pt x="166" y="23"/>
                    <a:pt x="166" y="23"/>
                  </a:cubicBezTo>
                  <a:cubicBezTo>
                    <a:pt x="169" y="23"/>
                    <a:pt x="169" y="23"/>
                    <a:pt x="169" y="23"/>
                  </a:cubicBezTo>
                  <a:cubicBezTo>
                    <a:pt x="169" y="21"/>
                    <a:pt x="169" y="21"/>
                    <a:pt x="169" y="21"/>
                  </a:cubicBezTo>
                  <a:cubicBezTo>
                    <a:pt x="169" y="19"/>
                    <a:pt x="169" y="19"/>
                    <a:pt x="169" y="19"/>
                  </a:cubicBezTo>
                  <a:cubicBezTo>
                    <a:pt x="169" y="17"/>
                    <a:pt x="169" y="17"/>
                    <a:pt x="169" y="17"/>
                  </a:cubicBezTo>
                  <a:cubicBezTo>
                    <a:pt x="170" y="16"/>
                    <a:pt x="170" y="16"/>
                    <a:pt x="170" y="16"/>
                  </a:cubicBezTo>
                  <a:cubicBezTo>
                    <a:pt x="172" y="15"/>
                    <a:pt x="172" y="15"/>
                    <a:pt x="172" y="15"/>
                  </a:cubicBezTo>
                  <a:cubicBezTo>
                    <a:pt x="173" y="13"/>
                    <a:pt x="173" y="13"/>
                    <a:pt x="173" y="13"/>
                  </a:cubicBezTo>
                  <a:cubicBezTo>
                    <a:pt x="174" y="12"/>
                    <a:pt x="174" y="12"/>
                    <a:pt x="174" y="12"/>
                  </a:cubicBezTo>
                  <a:cubicBezTo>
                    <a:pt x="174" y="11"/>
                    <a:pt x="174" y="11"/>
                    <a:pt x="174" y="11"/>
                  </a:cubicBezTo>
                  <a:cubicBezTo>
                    <a:pt x="174" y="10"/>
                    <a:pt x="174" y="10"/>
                    <a:pt x="174" y="10"/>
                  </a:cubicBezTo>
                  <a:cubicBezTo>
                    <a:pt x="172" y="10"/>
                    <a:pt x="172" y="10"/>
                    <a:pt x="172" y="10"/>
                  </a:cubicBezTo>
                  <a:cubicBezTo>
                    <a:pt x="172" y="9"/>
                    <a:pt x="172" y="9"/>
                    <a:pt x="172" y="9"/>
                  </a:cubicBezTo>
                  <a:cubicBezTo>
                    <a:pt x="172" y="7"/>
                    <a:pt x="172" y="7"/>
                    <a:pt x="172" y="7"/>
                  </a:cubicBezTo>
                  <a:cubicBezTo>
                    <a:pt x="175" y="6"/>
                    <a:pt x="175" y="6"/>
                    <a:pt x="175" y="6"/>
                  </a:cubicBezTo>
                  <a:cubicBezTo>
                    <a:pt x="177" y="6"/>
                    <a:pt x="177" y="6"/>
                    <a:pt x="177" y="6"/>
                  </a:cubicBezTo>
                  <a:cubicBezTo>
                    <a:pt x="179" y="5"/>
                    <a:pt x="179" y="5"/>
                    <a:pt x="179" y="5"/>
                  </a:cubicBezTo>
                  <a:cubicBezTo>
                    <a:pt x="182" y="5"/>
                    <a:pt x="182" y="5"/>
                    <a:pt x="182" y="5"/>
                  </a:cubicBezTo>
                  <a:cubicBezTo>
                    <a:pt x="183" y="3"/>
                    <a:pt x="183" y="3"/>
                    <a:pt x="183" y="3"/>
                  </a:cubicBezTo>
                  <a:cubicBezTo>
                    <a:pt x="182" y="2"/>
                    <a:pt x="182" y="2"/>
                    <a:pt x="182" y="2"/>
                  </a:cubicBezTo>
                  <a:cubicBezTo>
                    <a:pt x="184" y="1"/>
                    <a:pt x="184" y="1"/>
                    <a:pt x="184" y="1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87" y="0"/>
                    <a:pt x="187" y="0"/>
                    <a:pt x="187" y="0"/>
                  </a:cubicBezTo>
                  <a:cubicBezTo>
                    <a:pt x="188" y="2"/>
                    <a:pt x="188" y="2"/>
                    <a:pt x="188" y="2"/>
                  </a:cubicBezTo>
                  <a:cubicBezTo>
                    <a:pt x="187" y="4"/>
                    <a:pt x="187" y="4"/>
                    <a:pt x="187" y="4"/>
                  </a:cubicBezTo>
                  <a:cubicBezTo>
                    <a:pt x="188" y="5"/>
                    <a:pt x="188" y="5"/>
                    <a:pt x="188" y="5"/>
                  </a:cubicBezTo>
                  <a:cubicBezTo>
                    <a:pt x="190" y="6"/>
                    <a:pt x="190" y="6"/>
                    <a:pt x="190" y="6"/>
                  </a:cubicBezTo>
                  <a:cubicBezTo>
                    <a:pt x="191" y="5"/>
                    <a:pt x="191" y="5"/>
                    <a:pt x="191" y="5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2" y="2"/>
                    <a:pt x="192" y="2"/>
                    <a:pt x="192" y="2"/>
                  </a:cubicBezTo>
                  <a:cubicBezTo>
                    <a:pt x="194" y="2"/>
                    <a:pt x="194" y="2"/>
                    <a:pt x="194" y="2"/>
                  </a:cubicBezTo>
                  <a:cubicBezTo>
                    <a:pt x="195" y="4"/>
                    <a:pt x="195" y="4"/>
                    <a:pt x="195" y="4"/>
                  </a:cubicBezTo>
                  <a:cubicBezTo>
                    <a:pt x="196" y="6"/>
                    <a:pt x="196" y="6"/>
                    <a:pt x="196" y="6"/>
                  </a:cubicBezTo>
                  <a:cubicBezTo>
                    <a:pt x="199" y="6"/>
                    <a:pt x="199" y="6"/>
                    <a:pt x="199" y="6"/>
                  </a:cubicBezTo>
                  <a:cubicBezTo>
                    <a:pt x="199" y="4"/>
                    <a:pt x="199" y="4"/>
                    <a:pt x="199" y="4"/>
                  </a:cubicBezTo>
                  <a:cubicBezTo>
                    <a:pt x="200" y="4"/>
                    <a:pt x="200" y="4"/>
                    <a:pt x="200" y="4"/>
                  </a:cubicBezTo>
                  <a:cubicBezTo>
                    <a:pt x="202" y="6"/>
                    <a:pt x="202" y="6"/>
                    <a:pt x="202" y="6"/>
                  </a:cubicBezTo>
                  <a:cubicBezTo>
                    <a:pt x="202" y="8"/>
                    <a:pt x="202" y="8"/>
                    <a:pt x="202" y="8"/>
                  </a:cubicBezTo>
                  <a:cubicBezTo>
                    <a:pt x="205" y="10"/>
                    <a:pt x="205" y="10"/>
                    <a:pt x="205" y="10"/>
                  </a:cubicBezTo>
                  <a:cubicBezTo>
                    <a:pt x="207" y="12"/>
                    <a:pt x="207" y="12"/>
                    <a:pt x="207" y="12"/>
                  </a:cubicBezTo>
                  <a:cubicBezTo>
                    <a:pt x="209" y="15"/>
                    <a:pt x="209" y="15"/>
                    <a:pt x="209" y="15"/>
                  </a:cubicBezTo>
                  <a:cubicBezTo>
                    <a:pt x="208" y="16"/>
                    <a:pt x="208" y="16"/>
                    <a:pt x="208" y="16"/>
                  </a:cubicBezTo>
                  <a:cubicBezTo>
                    <a:pt x="206" y="16"/>
                    <a:pt x="206" y="16"/>
                    <a:pt x="206" y="16"/>
                  </a:cubicBezTo>
                  <a:cubicBezTo>
                    <a:pt x="205" y="14"/>
                    <a:pt x="205" y="14"/>
                    <a:pt x="205" y="14"/>
                  </a:cubicBezTo>
                  <a:cubicBezTo>
                    <a:pt x="203" y="14"/>
                    <a:pt x="203" y="14"/>
                    <a:pt x="203" y="14"/>
                  </a:cubicBezTo>
                  <a:cubicBezTo>
                    <a:pt x="202" y="14"/>
                    <a:pt x="202" y="14"/>
                    <a:pt x="202" y="14"/>
                  </a:cubicBezTo>
                  <a:cubicBezTo>
                    <a:pt x="202" y="16"/>
                    <a:pt x="202" y="16"/>
                    <a:pt x="202" y="16"/>
                  </a:cubicBezTo>
                  <a:cubicBezTo>
                    <a:pt x="202" y="19"/>
                    <a:pt x="202" y="19"/>
                    <a:pt x="202" y="19"/>
                  </a:cubicBezTo>
                  <a:cubicBezTo>
                    <a:pt x="200" y="20"/>
                    <a:pt x="200" y="20"/>
                    <a:pt x="200" y="20"/>
                  </a:cubicBezTo>
                  <a:cubicBezTo>
                    <a:pt x="199" y="21"/>
                    <a:pt x="199" y="21"/>
                    <a:pt x="199" y="21"/>
                  </a:cubicBezTo>
                  <a:cubicBezTo>
                    <a:pt x="198" y="24"/>
                    <a:pt x="198" y="24"/>
                    <a:pt x="198" y="24"/>
                  </a:cubicBezTo>
                  <a:cubicBezTo>
                    <a:pt x="198" y="26"/>
                    <a:pt x="198" y="26"/>
                    <a:pt x="198" y="26"/>
                  </a:cubicBezTo>
                  <a:cubicBezTo>
                    <a:pt x="199" y="29"/>
                    <a:pt x="199" y="29"/>
                    <a:pt x="199" y="29"/>
                  </a:cubicBezTo>
                  <a:cubicBezTo>
                    <a:pt x="202" y="31"/>
                    <a:pt x="202" y="31"/>
                    <a:pt x="202" y="31"/>
                  </a:cubicBezTo>
                  <a:cubicBezTo>
                    <a:pt x="203" y="33"/>
                    <a:pt x="203" y="33"/>
                    <a:pt x="203" y="33"/>
                  </a:cubicBezTo>
                  <a:cubicBezTo>
                    <a:pt x="203" y="36"/>
                    <a:pt x="203" y="36"/>
                    <a:pt x="203" y="36"/>
                  </a:cubicBezTo>
                  <a:cubicBezTo>
                    <a:pt x="202" y="38"/>
                    <a:pt x="202" y="38"/>
                    <a:pt x="202" y="38"/>
                  </a:cubicBezTo>
                  <a:cubicBezTo>
                    <a:pt x="203" y="40"/>
                    <a:pt x="203" y="40"/>
                    <a:pt x="203" y="40"/>
                  </a:cubicBezTo>
                  <a:cubicBezTo>
                    <a:pt x="202" y="42"/>
                    <a:pt x="202" y="42"/>
                    <a:pt x="202" y="42"/>
                  </a:cubicBezTo>
                  <a:cubicBezTo>
                    <a:pt x="200" y="43"/>
                    <a:pt x="200" y="43"/>
                    <a:pt x="200" y="43"/>
                  </a:cubicBezTo>
                  <a:cubicBezTo>
                    <a:pt x="198" y="43"/>
                    <a:pt x="198" y="43"/>
                    <a:pt x="198" y="43"/>
                  </a:cubicBezTo>
                  <a:cubicBezTo>
                    <a:pt x="196" y="44"/>
                    <a:pt x="196" y="44"/>
                    <a:pt x="196" y="44"/>
                  </a:cubicBezTo>
                  <a:cubicBezTo>
                    <a:pt x="195" y="46"/>
                    <a:pt x="195" y="46"/>
                    <a:pt x="195" y="46"/>
                  </a:cubicBezTo>
                  <a:cubicBezTo>
                    <a:pt x="195" y="49"/>
                    <a:pt x="195" y="49"/>
                    <a:pt x="195" y="49"/>
                  </a:cubicBezTo>
                  <a:cubicBezTo>
                    <a:pt x="194" y="51"/>
                    <a:pt x="194" y="51"/>
                    <a:pt x="194" y="51"/>
                  </a:cubicBezTo>
                  <a:cubicBezTo>
                    <a:pt x="193" y="54"/>
                    <a:pt x="193" y="54"/>
                    <a:pt x="193" y="54"/>
                  </a:cubicBezTo>
                  <a:cubicBezTo>
                    <a:pt x="195" y="55"/>
                    <a:pt x="195" y="55"/>
                    <a:pt x="195" y="55"/>
                  </a:cubicBezTo>
                  <a:cubicBezTo>
                    <a:pt x="197" y="56"/>
                    <a:pt x="197" y="56"/>
                    <a:pt x="197" y="56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200" y="59"/>
                    <a:pt x="200" y="59"/>
                    <a:pt x="200" y="59"/>
                  </a:cubicBezTo>
                  <a:cubicBezTo>
                    <a:pt x="203" y="58"/>
                    <a:pt x="203" y="58"/>
                    <a:pt x="203" y="58"/>
                  </a:cubicBezTo>
                  <a:cubicBezTo>
                    <a:pt x="203" y="58"/>
                    <a:pt x="203" y="58"/>
                    <a:pt x="203" y="58"/>
                  </a:cubicBezTo>
                  <a:cubicBezTo>
                    <a:pt x="206" y="57"/>
                    <a:pt x="206" y="57"/>
                    <a:pt x="206" y="57"/>
                  </a:cubicBezTo>
                  <a:cubicBezTo>
                    <a:pt x="208" y="59"/>
                    <a:pt x="208" y="59"/>
                    <a:pt x="208" y="59"/>
                  </a:cubicBezTo>
                  <a:cubicBezTo>
                    <a:pt x="209" y="61"/>
                    <a:pt x="209" y="61"/>
                    <a:pt x="209" y="61"/>
                  </a:cubicBezTo>
                  <a:cubicBezTo>
                    <a:pt x="211" y="62"/>
                    <a:pt x="211" y="62"/>
                    <a:pt x="211" y="62"/>
                  </a:cubicBezTo>
                  <a:cubicBezTo>
                    <a:pt x="214" y="60"/>
                    <a:pt x="214" y="60"/>
                    <a:pt x="214" y="60"/>
                  </a:cubicBezTo>
                  <a:cubicBezTo>
                    <a:pt x="215" y="59"/>
                    <a:pt x="215" y="59"/>
                    <a:pt x="215" y="59"/>
                  </a:cubicBezTo>
                  <a:cubicBezTo>
                    <a:pt x="217" y="58"/>
                    <a:pt x="217" y="58"/>
                    <a:pt x="217" y="58"/>
                  </a:cubicBezTo>
                  <a:cubicBezTo>
                    <a:pt x="217" y="56"/>
                    <a:pt x="217" y="56"/>
                    <a:pt x="217" y="56"/>
                  </a:cubicBezTo>
                  <a:cubicBezTo>
                    <a:pt x="215" y="55"/>
                    <a:pt x="215" y="55"/>
                    <a:pt x="215" y="55"/>
                  </a:cubicBezTo>
                  <a:cubicBezTo>
                    <a:pt x="214" y="56"/>
                    <a:pt x="214" y="56"/>
                    <a:pt x="214" y="56"/>
                  </a:cubicBezTo>
                  <a:cubicBezTo>
                    <a:pt x="213" y="56"/>
                    <a:pt x="213" y="56"/>
                    <a:pt x="213" y="56"/>
                  </a:cubicBezTo>
                  <a:cubicBezTo>
                    <a:pt x="212" y="54"/>
                    <a:pt x="212" y="54"/>
                    <a:pt x="212" y="54"/>
                  </a:cubicBezTo>
                  <a:cubicBezTo>
                    <a:pt x="211" y="52"/>
                    <a:pt x="211" y="52"/>
                    <a:pt x="211" y="52"/>
                  </a:cubicBezTo>
                  <a:cubicBezTo>
                    <a:pt x="211" y="50"/>
                    <a:pt x="211" y="50"/>
                    <a:pt x="211" y="50"/>
                  </a:cubicBezTo>
                  <a:cubicBezTo>
                    <a:pt x="212" y="49"/>
                    <a:pt x="212" y="49"/>
                    <a:pt x="212" y="49"/>
                  </a:cubicBezTo>
                  <a:cubicBezTo>
                    <a:pt x="214" y="48"/>
                    <a:pt x="214" y="48"/>
                    <a:pt x="214" y="48"/>
                  </a:cubicBezTo>
                  <a:cubicBezTo>
                    <a:pt x="217" y="47"/>
                    <a:pt x="217" y="47"/>
                    <a:pt x="217" y="47"/>
                  </a:cubicBezTo>
                  <a:cubicBezTo>
                    <a:pt x="218" y="46"/>
                    <a:pt x="218" y="46"/>
                    <a:pt x="218" y="46"/>
                  </a:cubicBezTo>
                  <a:cubicBezTo>
                    <a:pt x="220" y="45"/>
                    <a:pt x="220" y="45"/>
                    <a:pt x="220" y="45"/>
                  </a:cubicBezTo>
                  <a:cubicBezTo>
                    <a:pt x="219" y="42"/>
                    <a:pt x="219" y="42"/>
                    <a:pt x="219" y="42"/>
                  </a:cubicBezTo>
                  <a:cubicBezTo>
                    <a:pt x="220" y="40"/>
                    <a:pt x="220" y="40"/>
                    <a:pt x="220" y="40"/>
                  </a:cubicBezTo>
                  <a:cubicBezTo>
                    <a:pt x="221" y="42"/>
                    <a:pt x="221" y="42"/>
                    <a:pt x="221" y="42"/>
                  </a:cubicBezTo>
                  <a:cubicBezTo>
                    <a:pt x="222" y="44"/>
                    <a:pt x="222" y="44"/>
                    <a:pt x="222" y="44"/>
                  </a:cubicBezTo>
                  <a:cubicBezTo>
                    <a:pt x="223" y="46"/>
                    <a:pt x="223" y="46"/>
                    <a:pt x="223" y="46"/>
                  </a:cubicBezTo>
                  <a:cubicBezTo>
                    <a:pt x="225" y="48"/>
                    <a:pt x="225" y="48"/>
                    <a:pt x="225" y="48"/>
                  </a:cubicBezTo>
                  <a:cubicBezTo>
                    <a:pt x="225" y="47"/>
                    <a:pt x="225" y="47"/>
                    <a:pt x="225" y="47"/>
                  </a:cubicBezTo>
                  <a:cubicBezTo>
                    <a:pt x="225" y="45"/>
                    <a:pt x="225" y="45"/>
                    <a:pt x="225" y="45"/>
                  </a:cubicBezTo>
                  <a:cubicBezTo>
                    <a:pt x="226" y="43"/>
                    <a:pt x="226" y="43"/>
                    <a:pt x="226" y="43"/>
                  </a:cubicBezTo>
                  <a:cubicBezTo>
                    <a:pt x="226" y="41"/>
                    <a:pt x="226" y="41"/>
                    <a:pt x="226" y="41"/>
                  </a:cubicBezTo>
                  <a:cubicBezTo>
                    <a:pt x="228" y="41"/>
                    <a:pt x="228" y="41"/>
                    <a:pt x="228" y="41"/>
                  </a:cubicBezTo>
                  <a:cubicBezTo>
                    <a:pt x="231" y="41"/>
                    <a:pt x="231" y="41"/>
                    <a:pt x="231" y="41"/>
                  </a:cubicBezTo>
                  <a:cubicBezTo>
                    <a:pt x="232" y="43"/>
                    <a:pt x="232" y="43"/>
                    <a:pt x="232" y="43"/>
                  </a:cubicBezTo>
                  <a:cubicBezTo>
                    <a:pt x="233" y="47"/>
                    <a:pt x="233" y="47"/>
                    <a:pt x="233" y="47"/>
                  </a:cubicBezTo>
                  <a:cubicBezTo>
                    <a:pt x="233" y="47"/>
                    <a:pt x="233" y="47"/>
                    <a:pt x="233" y="47"/>
                  </a:cubicBezTo>
                  <a:cubicBezTo>
                    <a:pt x="233" y="47"/>
                    <a:pt x="233" y="47"/>
                    <a:pt x="233" y="47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55"/>
            <p:cNvSpPr>
              <a:spLocks/>
            </p:cNvSpPr>
            <p:nvPr/>
          </p:nvSpPr>
          <p:spPr bwMode="auto">
            <a:xfrm>
              <a:off x="5573" y="1504"/>
              <a:ext cx="727" cy="933"/>
            </a:xfrm>
            <a:custGeom>
              <a:avLst/>
              <a:gdLst>
                <a:gd name="T0" fmla="*/ 113 w 273"/>
                <a:gd name="T1" fmla="*/ 5 h 351"/>
                <a:gd name="T2" fmla="*/ 128 w 273"/>
                <a:gd name="T3" fmla="*/ 13 h 351"/>
                <a:gd name="T4" fmla="*/ 138 w 273"/>
                <a:gd name="T5" fmla="*/ 24 h 351"/>
                <a:gd name="T6" fmla="*/ 157 w 273"/>
                <a:gd name="T7" fmla="*/ 23 h 351"/>
                <a:gd name="T8" fmla="*/ 167 w 273"/>
                <a:gd name="T9" fmla="*/ 28 h 351"/>
                <a:gd name="T10" fmla="*/ 167 w 273"/>
                <a:gd name="T11" fmla="*/ 53 h 351"/>
                <a:gd name="T12" fmla="*/ 165 w 273"/>
                <a:gd name="T13" fmla="*/ 68 h 351"/>
                <a:gd name="T14" fmla="*/ 163 w 273"/>
                <a:gd name="T15" fmla="*/ 85 h 351"/>
                <a:gd name="T16" fmla="*/ 171 w 273"/>
                <a:gd name="T17" fmla="*/ 85 h 351"/>
                <a:gd name="T18" fmla="*/ 179 w 273"/>
                <a:gd name="T19" fmla="*/ 92 h 351"/>
                <a:gd name="T20" fmla="*/ 178 w 273"/>
                <a:gd name="T21" fmla="*/ 114 h 351"/>
                <a:gd name="T22" fmla="*/ 171 w 273"/>
                <a:gd name="T23" fmla="*/ 145 h 351"/>
                <a:gd name="T24" fmla="*/ 193 w 273"/>
                <a:gd name="T25" fmla="*/ 171 h 351"/>
                <a:gd name="T26" fmla="*/ 215 w 273"/>
                <a:gd name="T27" fmla="*/ 171 h 351"/>
                <a:gd name="T28" fmla="*/ 231 w 273"/>
                <a:gd name="T29" fmla="*/ 179 h 351"/>
                <a:gd name="T30" fmla="*/ 244 w 273"/>
                <a:gd name="T31" fmla="*/ 182 h 351"/>
                <a:gd name="T32" fmla="*/ 257 w 273"/>
                <a:gd name="T33" fmla="*/ 192 h 351"/>
                <a:gd name="T34" fmla="*/ 267 w 273"/>
                <a:gd name="T35" fmla="*/ 198 h 351"/>
                <a:gd name="T36" fmla="*/ 271 w 273"/>
                <a:gd name="T37" fmla="*/ 223 h 351"/>
                <a:gd name="T38" fmla="*/ 251 w 273"/>
                <a:gd name="T39" fmla="*/ 228 h 351"/>
                <a:gd name="T40" fmla="*/ 232 w 273"/>
                <a:gd name="T41" fmla="*/ 231 h 351"/>
                <a:gd name="T42" fmla="*/ 212 w 273"/>
                <a:gd name="T43" fmla="*/ 238 h 351"/>
                <a:gd name="T44" fmla="*/ 184 w 273"/>
                <a:gd name="T45" fmla="*/ 245 h 351"/>
                <a:gd name="T46" fmla="*/ 171 w 273"/>
                <a:gd name="T47" fmla="*/ 256 h 351"/>
                <a:gd name="T48" fmla="*/ 170 w 273"/>
                <a:gd name="T49" fmla="*/ 281 h 351"/>
                <a:gd name="T50" fmla="*/ 170 w 273"/>
                <a:gd name="T51" fmla="*/ 298 h 351"/>
                <a:gd name="T52" fmla="*/ 176 w 273"/>
                <a:gd name="T53" fmla="*/ 320 h 351"/>
                <a:gd name="T54" fmla="*/ 178 w 273"/>
                <a:gd name="T55" fmla="*/ 333 h 351"/>
                <a:gd name="T56" fmla="*/ 179 w 273"/>
                <a:gd name="T57" fmla="*/ 348 h 351"/>
                <a:gd name="T58" fmla="*/ 164 w 273"/>
                <a:gd name="T59" fmla="*/ 347 h 351"/>
                <a:gd name="T60" fmla="*/ 144 w 273"/>
                <a:gd name="T61" fmla="*/ 335 h 351"/>
                <a:gd name="T62" fmla="*/ 120 w 273"/>
                <a:gd name="T63" fmla="*/ 332 h 351"/>
                <a:gd name="T64" fmla="*/ 108 w 273"/>
                <a:gd name="T65" fmla="*/ 323 h 351"/>
                <a:gd name="T66" fmla="*/ 94 w 273"/>
                <a:gd name="T67" fmla="*/ 318 h 351"/>
                <a:gd name="T68" fmla="*/ 85 w 273"/>
                <a:gd name="T69" fmla="*/ 309 h 351"/>
                <a:gd name="T70" fmla="*/ 90 w 273"/>
                <a:gd name="T71" fmla="*/ 295 h 351"/>
                <a:gd name="T72" fmla="*/ 83 w 273"/>
                <a:gd name="T73" fmla="*/ 278 h 351"/>
                <a:gd name="T74" fmla="*/ 58 w 273"/>
                <a:gd name="T75" fmla="*/ 274 h 351"/>
                <a:gd name="T76" fmla="*/ 39 w 273"/>
                <a:gd name="T77" fmla="*/ 260 h 351"/>
                <a:gd name="T78" fmla="*/ 35 w 273"/>
                <a:gd name="T79" fmla="*/ 244 h 351"/>
                <a:gd name="T80" fmla="*/ 25 w 273"/>
                <a:gd name="T81" fmla="*/ 235 h 351"/>
                <a:gd name="T82" fmla="*/ 9 w 273"/>
                <a:gd name="T83" fmla="*/ 224 h 351"/>
                <a:gd name="T84" fmla="*/ 2 w 273"/>
                <a:gd name="T85" fmla="*/ 202 h 351"/>
                <a:gd name="T86" fmla="*/ 8 w 273"/>
                <a:gd name="T87" fmla="*/ 183 h 351"/>
                <a:gd name="T88" fmla="*/ 7 w 273"/>
                <a:gd name="T89" fmla="*/ 171 h 351"/>
                <a:gd name="T90" fmla="*/ 40 w 273"/>
                <a:gd name="T91" fmla="*/ 166 h 351"/>
                <a:gd name="T92" fmla="*/ 50 w 273"/>
                <a:gd name="T93" fmla="*/ 149 h 351"/>
                <a:gd name="T94" fmla="*/ 50 w 273"/>
                <a:gd name="T95" fmla="*/ 134 h 351"/>
                <a:gd name="T96" fmla="*/ 42 w 273"/>
                <a:gd name="T97" fmla="*/ 118 h 351"/>
                <a:gd name="T98" fmla="*/ 38 w 273"/>
                <a:gd name="T99" fmla="*/ 95 h 351"/>
                <a:gd name="T100" fmla="*/ 38 w 273"/>
                <a:gd name="T101" fmla="*/ 79 h 351"/>
                <a:gd name="T102" fmla="*/ 37 w 273"/>
                <a:gd name="T103" fmla="*/ 72 h 351"/>
                <a:gd name="T104" fmla="*/ 20 w 273"/>
                <a:gd name="T105" fmla="*/ 47 h 351"/>
                <a:gd name="T106" fmla="*/ 36 w 273"/>
                <a:gd name="T107" fmla="*/ 34 h 351"/>
                <a:gd name="T108" fmla="*/ 48 w 273"/>
                <a:gd name="T109" fmla="*/ 21 h 351"/>
                <a:gd name="T110" fmla="*/ 70 w 273"/>
                <a:gd name="T111" fmla="*/ 29 h 351"/>
                <a:gd name="T112" fmla="*/ 95 w 273"/>
                <a:gd name="T113" fmla="*/ 12 h 351"/>
                <a:gd name="T114" fmla="*/ 104 w 273"/>
                <a:gd name="T115" fmla="*/ 3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3" h="351">
                  <a:moveTo>
                    <a:pt x="104" y="3"/>
                  </a:moveTo>
                  <a:cubicBezTo>
                    <a:pt x="105" y="1"/>
                    <a:pt x="105" y="1"/>
                    <a:pt x="105" y="1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8" y="3"/>
                    <a:pt x="108" y="3"/>
                    <a:pt x="108" y="3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3" y="7"/>
                    <a:pt x="113" y="7"/>
                    <a:pt x="113" y="7"/>
                  </a:cubicBezTo>
                  <a:cubicBezTo>
                    <a:pt x="114" y="10"/>
                    <a:pt x="114" y="10"/>
                    <a:pt x="114" y="10"/>
                  </a:cubicBezTo>
                  <a:cubicBezTo>
                    <a:pt x="115" y="11"/>
                    <a:pt x="115" y="11"/>
                    <a:pt x="115" y="11"/>
                  </a:cubicBezTo>
                  <a:cubicBezTo>
                    <a:pt x="117" y="9"/>
                    <a:pt x="117" y="9"/>
                    <a:pt x="117" y="9"/>
                  </a:cubicBezTo>
                  <a:cubicBezTo>
                    <a:pt x="120" y="9"/>
                    <a:pt x="120" y="9"/>
                    <a:pt x="120" y="9"/>
                  </a:cubicBezTo>
                  <a:cubicBezTo>
                    <a:pt x="122" y="11"/>
                    <a:pt x="122" y="11"/>
                    <a:pt x="122" y="11"/>
                  </a:cubicBezTo>
                  <a:cubicBezTo>
                    <a:pt x="123" y="12"/>
                    <a:pt x="123" y="12"/>
                    <a:pt x="123" y="12"/>
                  </a:cubicBezTo>
                  <a:cubicBezTo>
                    <a:pt x="125" y="13"/>
                    <a:pt x="125" y="13"/>
                    <a:pt x="125" y="13"/>
                  </a:cubicBezTo>
                  <a:cubicBezTo>
                    <a:pt x="128" y="13"/>
                    <a:pt x="128" y="13"/>
                    <a:pt x="128" y="13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31" y="17"/>
                    <a:pt x="131" y="17"/>
                    <a:pt x="131" y="17"/>
                  </a:cubicBezTo>
                  <a:cubicBezTo>
                    <a:pt x="129" y="18"/>
                    <a:pt x="129" y="18"/>
                    <a:pt x="129" y="18"/>
                  </a:cubicBezTo>
                  <a:cubicBezTo>
                    <a:pt x="128" y="20"/>
                    <a:pt x="128" y="20"/>
                    <a:pt x="128" y="20"/>
                  </a:cubicBezTo>
                  <a:cubicBezTo>
                    <a:pt x="129" y="22"/>
                    <a:pt x="129" y="22"/>
                    <a:pt x="129" y="22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4" y="24"/>
                    <a:pt x="134" y="24"/>
                    <a:pt x="134" y="24"/>
                  </a:cubicBezTo>
                  <a:cubicBezTo>
                    <a:pt x="136" y="24"/>
                    <a:pt x="136" y="24"/>
                    <a:pt x="136" y="24"/>
                  </a:cubicBezTo>
                  <a:cubicBezTo>
                    <a:pt x="138" y="24"/>
                    <a:pt x="138" y="24"/>
                    <a:pt x="138" y="24"/>
                  </a:cubicBezTo>
                  <a:cubicBezTo>
                    <a:pt x="142" y="25"/>
                    <a:pt x="142" y="25"/>
                    <a:pt x="142" y="25"/>
                  </a:cubicBezTo>
                  <a:cubicBezTo>
                    <a:pt x="145" y="27"/>
                    <a:pt x="145" y="27"/>
                    <a:pt x="145" y="27"/>
                  </a:cubicBezTo>
                  <a:cubicBezTo>
                    <a:pt x="147" y="26"/>
                    <a:pt x="147" y="26"/>
                    <a:pt x="147" y="26"/>
                  </a:cubicBezTo>
                  <a:cubicBezTo>
                    <a:pt x="149" y="25"/>
                    <a:pt x="149" y="25"/>
                    <a:pt x="149" y="25"/>
                  </a:cubicBezTo>
                  <a:cubicBezTo>
                    <a:pt x="150" y="25"/>
                    <a:pt x="150" y="25"/>
                    <a:pt x="150" y="25"/>
                  </a:cubicBezTo>
                  <a:cubicBezTo>
                    <a:pt x="153" y="26"/>
                    <a:pt x="153" y="26"/>
                    <a:pt x="153" y="26"/>
                  </a:cubicBezTo>
                  <a:cubicBezTo>
                    <a:pt x="155" y="25"/>
                    <a:pt x="155" y="25"/>
                    <a:pt x="155" y="25"/>
                  </a:cubicBezTo>
                  <a:cubicBezTo>
                    <a:pt x="156" y="23"/>
                    <a:pt x="156" y="23"/>
                    <a:pt x="156" y="23"/>
                  </a:cubicBezTo>
                  <a:cubicBezTo>
                    <a:pt x="157" y="23"/>
                    <a:pt x="157" y="23"/>
                    <a:pt x="157" y="23"/>
                  </a:cubicBezTo>
                  <a:cubicBezTo>
                    <a:pt x="158" y="23"/>
                    <a:pt x="158" y="23"/>
                    <a:pt x="158" y="23"/>
                  </a:cubicBezTo>
                  <a:cubicBezTo>
                    <a:pt x="158" y="26"/>
                    <a:pt x="158" y="26"/>
                    <a:pt x="158" y="26"/>
                  </a:cubicBezTo>
                  <a:cubicBezTo>
                    <a:pt x="157" y="28"/>
                    <a:pt x="157" y="28"/>
                    <a:pt x="157" y="28"/>
                  </a:cubicBezTo>
                  <a:cubicBezTo>
                    <a:pt x="158" y="31"/>
                    <a:pt x="158" y="31"/>
                    <a:pt x="158" y="31"/>
                  </a:cubicBezTo>
                  <a:cubicBezTo>
                    <a:pt x="160" y="30"/>
                    <a:pt x="160" y="30"/>
                    <a:pt x="160" y="30"/>
                  </a:cubicBezTo>
                  <a:cubicBezTo>
                    <a:pt x="162" y="29"/>
                    <a:pt x="162" y="29"/>
                    <a:pt x="162" y="29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6" y="26"/>
                    <a:pt x="166" y="26"/>
                    <a:pt x="166" y="26"/>
                  </a:cubicBezTo>
                  <a:cubicBezTo>
                    <a:pt x="167" y="28"/>
                    <a:pt x="167" y="28"/>
                    <a:pt x="167" y="28"/>
                  </a:cubicBezTo>
                  <a:cubicBezTo>
                    <a:pt x="169" y="29"/>
                    <a:pt x="169" y="29"/>
                    <a:pt x="169" y="29"/>
                  </a:cubicBezTo>
                  <a:cubicBezTo>
                    <a:pt x="170" y="31"/>
                    <a:pt x="170" y="31"/>
                    <a:pt x="170" y="31"/>
                  </a:cubicBezTo>
                  <a:cubicBezTo>
                    <a:pt x="170" y="35"/>
                    <a:pt x="170" y="35"/>
                    <a:pt x="170" y="35"/>
                  </a:cubicBezTo>
                  <a:cubicBezTo>
                    <a:pt x="172" y="37"/>
                    <a:pt x="172" y="37"/>
                    <a:pt x="172" y="37"/>
                  </a:cubicBezTo>
                  <a:cubicBezTo>
                    <a:pt x="172" y="40"/>
                    <a:pt x="172" y="40"/>
                    <a:pt x="172" y="40"/>
                  </a:cubicBezTo>
                  <a:cubicBezTo>
                    <a:pt x="170" y="41"/>
                    <a:pt x="170" y="41"/>
                    <a:pt x="170" y="41"/>
                  </a:cubicBezTo>
                  <a:cubicBezTo>
                    <a:pt x="167" y="44"/>
                    <a:pt x="167" y="44"/>
                    <a:pt x="167" y="44"/>
                  </a:cubicBezTo>
                  <a:cubicBezTo>
                    <a:pt x="167" y="48"/>
                    <a:pt x="167" y="48"/>
                    <a:pt x="167" y="48"/>
                  </a:cubicBezTo>
                  <a:cubicBezTo>
                    <a:pt x="167" y="53"/>
                    <a:pt x="167" y="53"/>
                    <a:pt x="167" y="53"/>
                  </a:cubicBezTo>
                  <a:cubicBezTo>
                    <a:pt x="168" y="56"/>
                    <a:pt x="168" y="56"/>
                    <a:pt x="168" y="56"/>
                  </a:cubicBezTo>
                  <a:cubicBezTo>
                    <a:pt x="170" y="58"/>
                    <a:pt x="170" y="58"/>
                    <a:pt x="170" y="58"/>
                  </a:cubicBezTo>
                  <a:cubicBezTo>
                    <a:pt x="170" y="63"/>
                    <a:pt x="170" y="63"/>
                    <a:pt x="170" y="63"/>
                  </a:cubicBezTo>
                  <a:cubicBezTo>
                    <a:pt x="170" y="65"/>
                    <a:pt x="170" y="65"/>
                    <a:pt x="170" y="65"/>
                  </a:cubicBezTo>
                  <a:cubicBezTo>
                    <a:pt x="170" y="67"/>
                    <a:pt x="170" y="67"/>
                    <a:pt x="170" y="67"/>
                  </a:cubicBezTo>
                  <a:cubicBezTo>
                    <a:pt x="169" y="70"/>
                    <a:pt x="169" y="70"/>
                    <a:pt x="169" y="70"/>
                  </a:cubicBezTo>
                  <a:cubicBezTo>
                    <a:pt x="167" y="70"/>
                    <a:pt x="167" y="70"/>
                    <a:pt x="167" y="70"/>
                  </a:cubicBezTo>
                  <a:cubicBezTo>
                    <a:pt x="166" y="69"/>
                    <a:pt x="166" y="69"/>
                    <a:pt x="166" y="69"/>
                  </a:cubicBezTo>
                  <a:cubicBezTo>
                    <a:pt x="165" y="68"/>
                    <a:pt x="165" y="68"/>
                    <a:pt x="165" y="68"/>
                  </a:cubicBezTo>
                  <a:cubicBezTo>
                    <a:pt x="164" y="67"/>
                    <a:pt x="164" y="67"/>
                    <a:pt x="164" y="67"/>
                  </a:cubicBezTo>
                  <a:cubicBezTo>
                    <a:pt x="163" y="68"/>
                    <a:pt x="163" y="68"/>
                    <a:pt x="163" y="68"/>
                  </a:cubicBezTo>
                  <a:cubicBezTo>
                    <a:pt x="163" y="70"/>
                    <a:pt x="163" y="70"/>
                    <a:pt x="163" y="70"/>
                  </a:cubicBezTo>
                  <a:cubicBezTo>
                    <a:pt x="163" y="72"/>
                    <a:pt x="163" y="72"/>
                    <a:pt x="163" y="72"/>
                  </a:cubicBezTo>
                  <a:cubicBezTo>
                    <a:pt x="164" y="77"/>
                    <a:pt x="164" y="77"/>
                    <a:pt x="164" y="77"/>
                  </a:cubicBezTo>
                  <a:cubicBezTo>
                    <a:pt x="163" y="81"/>
                    <a:pt x="163" y="81"/>
                    <a:pt x="163" y="81"/>
                  </a:cubicBezTo>
                  <a:cubicBezTo>
                    <a:pt x="161" y="83"/>
                    <a:pt x="161" y="83"/>
                    <a:pt x="161" y="83"/>
                  </a:cubicBezTo>
                  <a:cubicBezTo>
                    <a:pt x="161" y="85"/>
                    <a:pt x="161" y="85"/>
                    <a:pt x="161" y="85"/>
                  </a:cubicBezTo>
                  <a:cubicBezTo>
                    <a:pt x="163" y="85"/>
                    <a:pt x="163" y="85"/>
                    <a:pt x="163" y="85"/>
                  </a:cubicBezTo>
                  <a:cubicBezTo>
                    <a:pt x="164" y="84"/>
                    <a:pt x="164" y="84"/>
                    <a:pt x="164" y="84"/>
                  </a:cubicBezTo>
                  <a:cubicBezTo>
                    <a:pt x="166" y="84"/>
                    <a:pt x="166" y="84"/>
                    <a:pt x="166" y="84"/>
                  </a:cubicBezTo>
                  <a:cubicBezTo>
                    <a:pt x="166" y="86"/>
                    <a:pt x="166" y="86"/>
                    <a:pt x="166" y="86"/>
                  </a:cubicBezTo>
                  <a:cubicBezTo>
                    <a:pt x="165" y="87"/>
                    <a:pt x="165" y="87"/>
                    <a:pt x="165" y="87"/>
                  </a:cubicBezTo>
                  <a:cubicBezTo>
                    <a:pt x="166" y="90"/>
                    <a:pt x="166" y="90"/>
                    <a:pt x="166" y="90"/>
                  </a:cubicBezTo>
                  <a:cubicBezTo>
                    <a:pt x="167" y="90"/>
                    <a:pt x="167" y="90"/>
                    <a:pt x="167" y="90"/>
                  </a:cubicBezTo>
                  <a:cubicBezTo>
                    <a:pt x="169" y="88"/>
                    <a:pt x="169" y="88"/>
                    <a:pt x="169" y="88"/>
                  </a:cubicBezTo>
                  <a:cubicBezTo>
                    <a:pt x="170" y="86"/>
                    <a:pt x="170" y="86"/>
                    <a:pt x="170" y="86"/>
                  </a:cubicBezTo>
                  <a:cubicBezTo>
                    <a:pt x="171" y="85"/>
                    <a:pt x="171" y="85"/>
                    <a:pt x="171" y="85"/>
                  </a:cubicBezTo>
                  <a:cubicBezTo>
                    <a:pt x="173" y="86"/>
                    <a:pt x="173" y="86"/>
                    <a:pt x="173" y="86"/>
                  </a:cubicBezTo>
                  <a:cubicBezTo>
                    <a:pt x="173" y="89"/>
                    <a:pt x="173" y="89"/>
                    <a:pt x="173" y="89"/>
                  </a:cubicBezTo>
                  <a:cubicBezTo>
                    <a:pt x="175" y="90"/>
                    <a:pt x="175" y="90"/>
                    <a:pt x="175" y="90"/>
                  </a:cubicBezTo>
                  <a:cubicBezTo>
                    <a:pt x="177" y="91"/>
                    <a:pt x="177" y="91"/>
                    <a:pt x="177" y="91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81" y="89"/>
                    <a:pt x="181" y="89"/>
                    <a:pt x="181" y="89"/>
                  </a:cubicBezTo>
                  <a:cubicBezTo>
                    <a:pt x="180" y="91"/>
                    <a:pt x="180" y="91"/>
                    <a:pt x="180" y="91"/>
                  </a:cubicBezTo>
                  <a:cubicBezTo>
                    <a:pt x="179" y="92"/>
                    <a:pt x="179" y="92"/>
                    <a:pt x="179" y="92"/>
                  </a:cubicBezTo>
                  <a:cubicBezTo>
                    <a:pt x="178" y="93"/>
                    <a:pt x="178" y="93"/>
                    <a:pt x="178" y="93"/>
                  </a:cubicBezTo>
                  <a:cubicBezTo>
                    <a:pt x="178" y="95"/>
                    <a:pt x="178" y="95"/>
                    <a:pt x="178" y="95"/>
                  </a:cubicBezTo>
                  <a:cubicBezTo>
                    <a:pt x="178" y="98"/>
                    <a:pt x="178" y="98"/>
                    <a:pt x="178" y="98"/>
                  </a:cubicBezTo>
                  <a:cubicBezTo>
                    <a:pt x="178" y="101"/>
                    <a:pt x="178" y="101"/>
                    <a:pt x="178" y="101"/>
                  </a:cubicBezTo>
                  <a:cubicBezTo>
                    <a:pt x="176" y="103"/>
                    <a:pt x="176" y="103"/>
                    <a:pt x="176" y="103"/>
                  </a:cubicBezTo>
                  <a:cubicBezTo>
                    <a:pt x="175" y="104"/>
                    <a:pt x="175" y="104"/>
                    <a:pt x="175" y="104"/>
                  </a:cubicBezTo>
                  <a:cubicBezTo>
                    <a:pt x="177" y="107"/>
                    <a:pt x="177" y="107"/>
                    <a:pt x="177" y="107"/>
                  </a:cubicBezTo>
                  <a:cubicBezTo>
                    <a:pt x="177" y="110"/>
                    <a:pt x="177" y="110"/>
                    <a:pt x="177" y="110"/>
                  </a:cubicBezTo>
                  <a:cubicBezTo>
                    <a:pt x="178" y="114"/>
                    <a:pt x="178" y="114"/>
                    <a:pt x="178" y="114"/>
                  </a:cubicBezTo>
                  <a:cubicBezTo>
                    <a:pt x="178" y="118"/>
                    <a:pt x="178" y="118"/>
                    <a:pt x="178" y="118"/>
                  </a:cubicBezTo>
                  <a:cubicBezTo>
                    <a:pt x="175" y="122"/>
                    <a:pt x="175" y="122"/>
                    <a:pt x="175" y="122"/>
                  </a:cubicBezTo>
                  <a:cubicBezTo>
                    <a:pt x="174" y="127"/>
                    <a:pt x="174" y="127"/>
                    <a:pt x="174" y="127"/>
                  </a:cubicBezTo>
                  <a:cubicBezTo>
                    <a:pt x="174" y="131"/>
                    <a:pt x="174" y="131"/>
                    <a:pt x="174" y="131"/>
                  </a:cubicBezTo>
                  <a:cubicBezTo>
                    <a:pt x="176" y="133"/>
                    <a:pt x="176" y="133"/>
                    <a:pt x="176" y="133"/>
                  </a:cubicBezTo>
                  <a:cubicBezTo>
                    <a:pt x="176" y="137"/>
                    <a:pt x="176" y="137"/>
                    <a:pt x="176" y="137"/>
                  </a:cubicBezTo>
                  <a:cubicBezTo>
                    <a:pt x="174" y="140"/>
                    <a:pt x="174" y="140"/>
                    <a:pt x="174" y="140"/>
                  </a:cubicBezTo>
                  <a:cubicBezTo>
                    <a:pt x="172" y="142"/>
                    <a:pt x="172" y="142"/>
                    <a:pt x="172" y="142"/>
                  </a:cubicBezTo>
                  <a:cubicBezTo>
                    <a:pt x="171" y="145"/>
                    <a:pt x="171" y="145"/>
                    <a:pt x="171" y="145"/>
                  </a:cubicBezTo>
                  <a:cubicBezTo>
                    <a:pt x="172" y="148"/>
                    <a:pt x="172" y="148"/>
                    <a:pt x="172" y="148"/>
                  </a:cubicBezTo>
                  <a:cubicBezTo>
                    <a:pt x="174" y="150"/>
                    <a:pt x="174" y="150"/>
                    <a:pt x="174" y="150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8" y="156"/>
                    <a:pt x="178" y="156"/>
                    <a:pt x="178" y="156"/>
                  </a:cubicBezTo>
                  <a:cubicBezTo>
                    <a:pt x="180" y="157"/>
                    <a:pt x="180" y="157"/>
                    <a:pt x="180" y="157"/>
                  </a:cubicBezTo>
                  <a:cubicBezTo>
                    <a:pt x="183" y="161"/>
                    <a:pt x="183" y="161"/>
                    <a:pt x="183" y="161"/>
                  </a:cubicBezTo>
                  <a:cubicBezTo>
                    <a:pt x="186" y="166"/>
                    <a:pt x="186" y="166"/>
                    <a:pt x="186" y="166"/>
                  </a:cubicBezTo>
                  <a:cubicBezTo>
                    <a:pt x="192" y="170"/>
                    <a:pt x="192" y="170"/>
                    <a:pt x="192" y="170"/>
                  </a:cubicBezTo>
                  <a:cubicBezTo>
                    <a:pt x="193" y="171"/>
                    <a:pt x="193" y="171"/>
                    <a:pt x="193" y="171"/>
                  </a:cubicBezTo>
                  <a:cubicBezTo>
                    <a:pt x="195" y="168"/>
                    <a:pt x="195" y="168"/>
                    <a:pt x="195" y="168"/>
                  </a:cubicBezTo>
                  <a:cubicBezTo>
                    <a:pt x="197" y="167"/>
                    <a:pt x="197" y="167"/>
                    <a:pt x="197" y="167"/>
                  </a:cubicBezTo>
                  <a:cubicBezTo>
                    <a:pt x="198" y="168"/>
                    <a:pt x="198" y="168"/>
                    <a:pt x="198" y="168"/>
                  </a:cubicBezTo>
                  <a:cubicBezTo>
                    <a:pt x="200" y="171"/>
                    <a:pt x="200" y="171"/>
                    <a:pt x="200" y="171"/>
                  </a:cubicBezTo>
                  <a:cubicBezTo>
                    <a:pt x="203" y="172"/>
                    <a:pt x="203" y="172"/>
                    <a:pt x="203" y="172"/>
                  </a:cubicBezTo>
                  <a:cubicBezTo>
                    <a:pt x="207" y="174"/>
                    <a:pt x="207" y="174"/>
                    <a:pt x="207" y="174"/>
                  </a:cubicBezTo>
                  <a:cubicBezTo>
                    <a:pt x="213" y="175"/>
                    <a:pt x="213" y="175"/>
                    <a:pt x="213" y="175"/>
                  </a:cubicBezTo>
                  <a:cubicBezTo>
                    <a:pt x="215" y="173"/>
                    <a:pt x="215" y="173"/>
                    <a:pt x="215" y="173"/>
                  </a:cubicBezTo>
                  <a:cubicBezTo>
                    <a:pt x="215" y="171"/>
                    <a:pt x="215" y="171"/>
                    <a:pt x="215" y="171"/>
                  </a:cubicBezTo>
                  <a:cubicBezTo>
                    <a:pt x="218" y="170"/>
                    <a:pt x="218" y="170"/>
                    <a:pt x="218" y="170"/>
                  </a:cubicBezTo>
                  <a:cubicBezTo>
                    <a:pt x="220" y="170"/>
                    <a:pt x="220" y="170"/>
                    <a:pt x="220" y="170"/>
                  </a:cubicBezTo>
                  <a:cubicBezTo>
                    <a:pt x="221" y="172"/>
                    <a:pt x="221" y="172"/>
                    <a:pt x="221" y="172"/>
                  </a:cubicBezTo>
                  <a:cubicBezTo>
                    <a:pt x="223" y="174"/>
                    <a:pt x="223" y="174"/>
                    <a:pt x="223" y="174"/>
                  </a:cubicBezTo>
                  <a:cubicBezTo>
                    <a:pt x="225" y="174"/>
                    <a:pt x="225" y="174"/>
                    <a:pt x="225" y="174"/>
                  </a:cubicBezTo>
                  <a:cubicBezTo>
                    <a:pt x="227" y="174"/>
                    <a:pt x="227" y="174"/>
                    <a:pt x="227" y="174"/>
                  </a:cubicBezTo>
                  <a:cubicBezTo>
                    <a:pt x="229" y="175"/>
                    <a:pt x="229" y="175"/>
                    <a:pt x="229" y="175"/>
                  </a:cubicBezTo>
                  <a:cubicBezTo>
                    <a:pt x="229" y="178"/>
                    <a:pt x="229" y="178"/>
                    <a:pt x="229" y="178"/>
                  </a:cubicBezTo>
                  <a:cubicBezTo>
                    <a:pt x="231" y="179"/>
                    <a:pt x="231" y="179"/>
                    <a:pt x="231" y="179"/>
                  </a:cubicBezTo>
                  <a:cubicBezTo>
                    <a:pt x="233" y="178"/>
                    <a:pt x="233" y="178"/>
                    <a:pt x="233" y="178"/>
                  </a:cubicBezTo>
                  <a:cubicBezTo>
                    <a:pt x="235" y="178"/>
                    <a:pt x="235" y="178"/>
                    <a:pt x="235" y="178"/>
                  </a:cubicBezTo>
                  <a:cubicBezTo>
                    <a:pt x="236" y="179"/>
                    <a:pt x="236" y="179"/>
                    <a:pt x="236" y="179"/>
                  </a:cubicBezTo>
                  <a:cubicBezTo>
                    <a:pt x="237" y="181"/>
                    <a:pt x="237" y="181"/>
                    <a:pt x="237" y="181"/>
                  </a:cubicBezTo>
                  <a:cubicBezTo>
                    <a:pt x="238" y="182"/>
                    <a:pt x="238" y="182"/>
                    <a:pt x="238" y="182"/>
                  </a:cubicBezTo>
                  <a:cubicBezTo>
                    <a:pt x="240" y="184"/>
                    <a:pt x="240" y="184"/>
                    <a:pt x="240" y="184"/>
                  </a:cubicBezTo>
                  <a:cubicBezTo>
                    <a:pt x="241" y="185"/>
                    <a:pt x="241" y="185"/>
                    <a:pt x="241" y="185"/>
                  </a:cubicBezTo>
                  <a:cubicBezTo>
                    <a:pt x="243" y="184"/>
                    <a:pt x="243" y="184"/>
                    <a:pt x="243" y="184"/>
                  </a:cubicBezTo>
                  <a:cubicBezTo>
                    <a:pt x="244" y="182"/>
                    <a:pt x="244" y="182"/>
                    <a:pt x="244" y="182"/>
                  </a:cubicBezTo>
                  <a:cubicBezTo>
                    <a:pt x="247" y="182"/>
                    <a:pt x="247" y="182"/>
                    <a:pt x="247" y="182"/>
                  </a:cubicBezTo>
                  <a:cubicBezTo>
                    <a:pt x="249" y="183"/>
                    <a:pt x="249" y="183"/>
                    <a:pt x="249" y="183"/>
                  </a:cubicBezTo>
                  <a:cubicBezTo>
                    <a:pt x="251" y="186"/>
                    <a:pt x="251" y="186"/>
                    <a:pt x="251" y="186"/>
                  </a:cubicBezTo>
                  <a:cubicBezTo>
                    <a:pt x="253" y="187"/>
                    <a:pt x="253" y="187"/>
                    <a:pt x="253" y="187"/>
                  </a:cubicBezTo>
                  <a:cubicBezTo>
                    <a:pt x="255" y="187"/>
                    <a:pt x="255" y="187"/>
                    <a:pt x="255" y="187"/>
                  </a:cubicBezTo>
                  <a:cubicBezTo>
                    <a:pt x="258" y="188"/>
                    <a:pt x="258" y="188"/>
                    <a:pt x="258" y="188"/>
                  </a:cubicBezTo>
                  <a:cubicBezTo>
                    <a:pt x="259" y="189"/>
                    <a:pt x="259" y="189"/>
                    <a:pt x="259" y="189"/>
                  </a:cubicBezTo>
                  <a:cubicBezTo>
                    <a:pt x="258" y="190"/>
                    <a:pt x="258" y="190"/>
                    <a:pt x="258" y="190"/>
                  </a:cubicBezTo>
                  <a:cubicBezTo>
                    <a:pt x="257" y="192"/>
                    <a:pt x="257" y="192"/>
                    <a:pt x="257" y="192"/>
                  </a:cubicBezTo>
                  <a:cubicBezTo>
                    <a:pt x="259" y="194"/>
                    <a:pt x="259" y="194"/>
                    <a:pt x="259" y="194"/>
                  </a:cubicBezTo>
                  <a:cubicBezTo>
                    <a:pt x="260" y="193"/>
                    <a:pt x="260" y="193"/>
                    <a:pt x="260" y="193"/>
                  </a:cubicBezTo>
                  <a:cubicBezTo>
                    <a:pt x="262" y="191"/>
                    <a:pt x="262" y="191"/>
                    <a:pt x="262" y="191"/>
                  </a:cubicBezTo>
                  <a:cubicBezTo>
                    <a:pt x="266" y="190"/>
                    <a:pt x="266" y="190"/>
                    <a:pt x="266" y="190"/>
                  </a:cubicBezTo>
                  <a:cubicBezTo>
                    <a:pt x="269" y="192"/>
                    <a:pt x="269" y="192"/>
                    <a:pt x="269" y="192"/>
                  </a:cubicBezTo>
                  <a:cubicBezTo>
                    <a:pt x="270" y="194"/>
                    <a:pt x="270" y="194"/>
                    <a:pt x="270" y="194"/>
                  </a:cubicBezTo>
                  <a:cubicBezTo>
                    <a:pt x="269" y="196"/>
                    <a:pt x="269" y="196"/>
                    <a:pt x="269" y="196"/>
                  </a:cubicBezTo>
                  <a:cubicBezTo>
                    <a:pt x="267" y="196"/>
                    <a:pt x="267" y="196"/>
                    <a:pt x="267" y="196"/>
                  </a:cubicBezTo>
                  <a:cubicBezTo>
                    <a:pt x="267" y="198"/>
                    <a:pt x="267" y="198"/>
                    <a:pt x="267" y="198"/>
                  </a:cubicBezTo>
                  <a:cubicBezTo>
                    <a:pt x="267" y="200"/>
                    <a:pt x="267" y="200"/>
                    <a:pt x="267" y="200"/>
                  </a:cubicBezTo>
                  <a:cubicBezTo>
                    <a:pt x="269" y="202"/>
                    <a:pt x="269" y="202"/>
                    <a:pt x="269" y="202"/>
                  </a:cubicBezTo>
                  <a:cubicBezTo>
                    <a:pt x="270" y="205"/>
                    <a:pt x="270" y="205"/>
                    <a:pt x="270" y="205"/>
                  </a:cubicBezTo>
                  <a:cubicBezTo>
                    <a:pt x="269" y="209"/>
                    <a:pt x="269" y="209"/>
                    <a:pt x="269" y="209"/>
                  </a:cubicBezTo>
                  <a:cubicBezTo>
                    <a:pt x="269" y="214"/>
                    <a:pt x="269" y="214"/>
                    <a:pt x="269" y="214"/>
                  </a:cubicBezTo>
                  <a:cubicBezTo>
                    <a:pt x="271" y="216"/>
                    <a:pt x="271" y="216"/>
                    <a:pt x="271" y="216"/>
                  </a:cubicBezTo>
                  <a:cubicBezTo>
                    <a:pt x="272" y="218"/>
                    <a:pt x="272" y="218"/>
                    <a:pt x="272" y="218"/>
                  </a:cubicBezTo>
                  <a:cubicBezTo>
                    <a:pt x="273" y="219"/>
                    <a:pt x="273" y="219"/>
                    <a:pt x="273" y="219"/>
                  </a:cubicBezTo>
                  <a:cubicBezTo>
                    <a:pt x="271" y="223"/>
                    <a:pt x="271" y="223"/>
                    <a:pt x="271" y="223"/>
                  </a:cubicBezTo>
                  <a:cubicBezTo>
                    <a:pt x="267" y="228"/>
                    <a:pt x="267" y="228"/>
                    <a:pt x="267" y="228"/>
                  </a:cubicBezTo>
                  <a:cubicBezTo>
                    <a:pt x="263" y="231"/>
                    <a:pt x="263" y="231"/>
                    <a:pt x="263" y="231"/>
                  </a:cubicBezTo>
                  <a:cubicBezTo>
                    <a:pt x="261" y="233"/>
                    <a:pt x="261" y="233"/>
                    <a:pt x="261" y="233"/>
                  </a:cubicBezTo>
                  <a:cubicBezTo>
                    <a:pt x="260" y="233"/>
                    <a:pt x="260" y="233"/>
                    <a:pt x="260" y="233"/>
                  </a:cubicBezTo>
                  <a:cubicBezTo>
                    <a:pt x="259" y="234"/>
                    <a:pt x="259" y="234"/>
                    <a:pt x="259" y="234"/>
                  </a:cubicBezTo>
                  <a:cubicBezTo>
                    <a:pt x="256" y="233"/>
                    <a:pt x="256" y="233"/>
                    <a:pt x="256" y="233"/>
                  </a:cubicBezTo>
                  <a:cubicBezTo>
                    <a:pt x="255" y="230"/>
                    <a:pt x="255" y="230"/>
                    <a:pt x="255" y="230"/>
                  </a:cubicBezTo>
                  <a:cubicBezTo>
                    <a:pt x="253" y="227"/>
                    <a:pt x="253" y="227"/>
                    <a:pt x="253" y="227"/>
                  </a:cubicBezTo>
                  <a:cubicBezTo>
                    <a:pt x="251" y="228"/>
                    <a:pt x="251" y="228"/>
                    <a:pt x="251" y="228"/>
                  </a:cubicBezTo>
                  <a:cubicBezTo>
                    <a:pt x="251" y="230"/>
                    <a:pt x="251" y="230"/>
                    <a:pt x="251" y="230"/>
                  </a:cubicBezTo>
                  <a:cubicBezTo>
                    <a:pt x="251" y="232"/>
                    <a:pt x="251" y="232"/>
                    <a:pt x="251" y="232"/>
                  </a:cubicBezTo>
                  <a:cubicBezTo>
                    <a:pt x="248" y="233"/>
                    <a:pt x="248" y="233"/>
                    <a:pt x="248" y="233"/>
                  </a:cubicBezTo>
                  <a:cubicBezTo>
                    <a:pt x="245" y="232"/>
                    <a:pt x="245" y="232"/>
                    <a:pt x="245" y="232"/>
                  </a:cubicBezTo>
                  <a:cubicBezTo>
                    <a:pt x="243" y="231"/>
                    <a:pt x="243" y="231"/>
                    <a:pt x="243" y="231"/>
                  </a:cubicBezTo>
                  <a:cubicBezTo>
                    <a:pt x="240" y="228"/>
                    <a:pt x="240" y="228"/>
                    <a:pt x="240" y="228"/>
                  </a:cubicBezTo>
                  <a:cubicBezTo>
                    <a:pt x="238" y="226"/>
                    <a:pt x="238" y="226"/>
                    <a:pt x="238" y="226"/>
                  </a:cubicBezTo>
                  <a:cubicBezTo>
                    <a:pt x="235" y="229"/>
                    <a:pt x="235" y="229"/>
                    <a:pt x="235" y="229"/>
                  </a:cubicBezTo>
                  <a:cubicBezTo>
                    <a:pt x="232" y="231"/>
                    <a:pt x="232" y="231"/>
                    <a:pt x="232" y="231"/>
                  </a:cubicBezTo>
                  <a:cubicBezTo>
                    <a:pt x="230" y="232"/>
                    <a:pt x="230" y="232"/>
                    <a:pt x="230" y="232"/>
                  </a:cubicBezTo>
                  <a:cubicBezTo>
                    <a:pt x="226" y="231"/>
                    <a:pt x="226" y="231"/>
                    <a:pt x="226" y="231"/>
                  </a:cubicBezTo>
                  <a:cubicBezTo>
                    <a:pt x="223" y="230"/>
                    <a:pt x="223" y="230"/>
                    <a:pt x="223" y="230"/>
                  </a:cubicBezTo>
                  <a:cubicBezTo>
                    <a:pt x="221" y="230"/>
                    <a:pt x="221" y="230"/>
                    <a:pt x="221" y="230"/>
                  </a:cubicBezTo>
                  <a:cubicBezTo>
                    <a:pt x="219" y="234"/>
                    <a:pt x="219" y="234"/>
                    <a:pt x="219" y="234"/>
                  </a:cubicBezTo>
                  <a:cubicBezTo>
                    <a:pt x="218" y="237"/>
                    <a:pt x="218" y="237"/>
                    <a:pt x="218" y="237"/>
                  </a:cubicBezTo>
                  <a:cubicBezTo>
                    <a:pt x="216" y="238"/>
                    <a:pt x="216" y="238"/>
                    <a:pt x="216" y="238"/>
                  </a:cubicBezTo>
                  <a:cubicBezTo>
                    <a:pt x="215" y="238"/>
                    <a:pt x="215" y="238"/>
                    <a:pt x="215" y="238"/>
                  </a:cubicBezTo>
                  <a:cubicBezTo>
                    <a:pt x="212" y="238"/>
                    <a:pt x="212" y="238"/>
                    <a:pt x="212" y="238"/>
                  </a:cubicBezTo>
                  <a:cubicBezTo>
                    <a:pt x="210" y="238"/>
                    <a:pt x="210" y="238"/>
                    <a:pt x="210" y="238"/>
                  </a:cubicBezTo>
                  <a:cubicBezTo>
                    <a:pt x="206" y="240"/>
                    <a:pt x="206" y="240"/>
                    <a:pt x="206" y="240"/>
                  </a:cubicBezTo>
                  <a:cubicBezTo>
                    <a:pt x="201" y="240"/>
                    <a:pt x="201" y="240"/>
                    <a:pt x="201" y="240"/>
                  </a:cubicBezTo>
                  <a:cubicBezTo>
                    <a:pt x="196" y="240"/>
                    <a:pt x="196" y="240"/>
                    <a:pt x="196" y="240"/>
                  </a:cubicBezTo>
                  <a:cubicBezTo>
                    <a:pt x="194" y="241"/>
                    <a:pt x="194" y="241"/>
                    <a:pt x="194" y="241"/>
                  </a:cubicBezTo>
                  <a:cubicBezTo>
                    <a:pt x="193" y="244"/>
                    <a:pt x="193" y="244"/>
                    <a:pt x="193" y="244"/>
                  </a:cubicBezTo>
                  <a:cubicBezTo>
                    <a:pt x="191" y="244"/>
                    <a:pt x="191" y="244"/>
                    <a:pt x="191" y="244"/>
                  </a:cubicBezTo>
                  <a:cubicBezTo>
                    <a:pt x="188" y="244"/>
                    <a:pt x="188" y="244"/>
                    <a:pt x="188" y="244"/>
                  </a:cubicBezTo>
                  <a:cubicBezTo>
                    <a:pt x="184" y="245"/>
                    <a:pt x="184" y="245"/>
                    <a:pt x="184" y="245"/>
                  </a:cubicBezTo>
                  <a:cubicBezTo>
                    <a:pt x="182" y="247"/>
                    <a:pt x="182" y="247"/>
                    <a:pt x="182" y="247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78" y="249"/>
                    <a:pt x="178" y="249"/>
                    <a:pt x="178" y="249"/>
                  </a:cubicBezTo>
                  <a:cubicBezTo>
                    <a:pt x="176" y="248"/>
                    <a:pt x="176" y="248"/>
                    <a:pt x="176" y="248"/>
                  </a:cubicBezTo>
                  <a:cubicBezTo>
                    <a:pt x="175" y="248"/>
                    <a:pt x="175" y="248"/>
                    <a:pt x="175" y="248"/>
                  </a:cubicBezTo>
                  <a:cubicBezTo>
                    <a:pt x="174" y="250"/>
                    <a:pt x="174" y="250"/>
                    <a:pt x="174" y="250"/>
                  </a:cubicBezTo>
                  <a:cubicBezTo>
                    <a:pt x="171" y="252"/>
                    <a:pt x="171" y="252"/>
                    <a:pt x="171" y="252"/>
                  </a:cubicBezTo>
                  <a:cubicBezTo>
                    <a:pt x="170" y="253"/>
                    <a:pt x="170" y="253"/>
                    <a:pt x="170" y="253"/>
                  </a:cubicBezTo>
                  <a:cubicBezTo>
                    <a:pt x="171" y="256"/>
                    <a:pt x="171" y="256"/>
                    <a:pt x="171" y="256"/>
                  </a:cubicBezTo>
                  <a:cubicBezTo>
                    <a:pt x="171" y="258"/>
                    <a:pt x="171" y="258"/>
                    <a:pt x="171" y="258"/>
                  </a:cubicBezTo>
                  <a:cubicBezTo>
                    <a:pt x="171" y="260"/>
                    <a:pt x="171" y="260"/>
                    <a:pt x="171" y="260"/>
                  </a:cubicBezTo>
                  <a:cubicBezTo>
                    <a:pt x="168" y="262"/>
                    <a:pt x="168" y="262"/>
                    <a:pt x="168" y="262"/>
                  </a:cubicBezTo>
                  <a:cubicBezTo>
                    <a:pt x="167" y="264"/>
                    <a:pt x="167" y="264"/>
                    <a:pt x="167" y="264"/>
                  </a:cubicBezTo>
                  <a:cubicBezTo>
                    <a:pt x="168" y="267"/>
                    <a:pt x="168" y="267"/>
                    <a:pt x="168" y="267"/>
                  </a:cubicBezTo>
                  <a:cubicBezTo>
                    <a:pt x="169" y="270"/>
                    <a:pt x="169" y="270"/>
                    <a:pt x="169" y="270"/>
                  </a:cubicBezTo>
                  <a:cubicBezTo>
                    <a:pt x="170" y="274"/>
                    <a:pt x="170" y="274"/>
                    <a:pt x="170" y="274"/>
                  </a:cubicBezTo>
                  <a:cubicBezTo>
                    <a:pt x="169" y="276"/>
                    <a:pt x="169" y="276"/>
                    <a:pt x="169" y="276"/>
                  </a:cubicBezTo>
                  <a:cubicBezTo>
                    <a:pt x="170" y="281"/>
                    <a:pt x="170" y="281"/>
                    <a:pt x="170" y="281"/>
                  </a:cubicBezTo>
                  <a:cubicBezTo>
                    <a:pt x="172" y="284"/>
                    <a:pt x="172" y="284"/>
                    <a:pt x="172" y="284"/>
                  </a:cubicBezTo>
                  <a:cubicBezTo>
                    <a:pt x="172" y="286"/>
                    <a:pt x="172" y="286"/>
                    <a:pt x="172" y="286"/>
                  </a:cubicBezTo>
                  <a:cubicBezTo>
                    <a:pt x="170" y="287"/>
                    <a:pt x="170" y="287"/>
                    <a:pt x="170" y="287"/>
                  </a:cubicBezTo>
                  <a:cubicBezTo>
                    <a:pt x="167" y="287"/>
                    <a:pt x="167" y="287"/>
                    <a:pt x="167" y="287"/>
                  </a:cubicBezTo>
                  <a:cubicBezTo>
                    <a:pt x="166" y="289"/>
                    <a:pt x="166" y="289"/>
                    <a:pt x="166" y="289"/>
                  </a:cubicBezTo>
                  <a:cubicBezTo>
                    <a:pt x="167" y="291"/>
                    <a:pt x="167" y="291"/>
                    <a:pt x="167" y="291"/>
                  </a:cubicBezTo>
                  <a:cubicBezTo>
                    <a:pt x="167" y="294"/>
                    <a:pt x="167" y="294"/>
                    <a:pt x="167" y="294"/>
                  </a:cubicBezTo>
                  <a:cubicBezTo>
                    <a:pt x="168" y="297"/>
                    <a:pt x="168" y="297"/>
                    <a:pt x="168" y="297"/>
                  </a:cubicBezTo>
                  <a:cubicBezTo>
                    <a:pt x="170" y="298"/>
                    <a:pt x="170" y="298"/>
                    <a:pt x="170" y="298"/>
                  </a:cubicBezTo>
                  <a:cubicBezTo>
                    <a:pt x="172" y="301"/>
                    <a:pt x="172" y="301"/>
                    <a:pt x="172" y="301"/>
                  </a:cubicBezTo>
                  <a:cubicBezTo>
                    <a:pt x="173" y="304"/>
                    <a:pt x="173" y="304"/>
                    <a:pt x="173" y="304"/>
                  </a:cubicBezTo>
                  <a:cubicBezTo>
                    <a:pt x="173" y="308"/>
                    <a:pt x="173" y="308"/>
                    <a:pt x="173" y="308"/>
                  </a:cubicBezTo>
                  <a:cubicBezTo>
                    <a:pt x="172" y="309"/>
                    <a:pt x="172" y="309"/>
                    <a:pt x="172" y="309"/>
                  </a:cubicBezTo>
                  <a:cubicBezTo>
                    <a:pt x="172" y="313"/>
                    <a:pt x="172" y="313"/>
                    <a:pt x="172" y="313"/>
                  </a:cubicBezTo>
                  <a:cubicBezTo>
                    <a:pt x="174" y="315"/>
                    <a:pt x="174" y="315"/>
                    <a:pt x="174" y="315"/>
                  </a:cubicBezTo>
                  <a:cubicBezTo>
                    <a:pt x="174" y="318"/>
                    <a:pt x="174" y="318"/>
                    <a:pt x="174" y="318"/>
                  </a:cubicBezTo>
                  <a:cubicBezTo>
                    <a:pt x="175" y="319"/>
                    <a:pt x="175" y="319"/>
                    <a:pt x="175" y="319"/>
                  </a:cubicBezTo>
                  <a:cubicBezTo>
                    <a:pt x="176" y="320"/>
                    <a:pt x="176" y="320"/>
                    <a:pt x="176" y="320"/>
                  </a:cubicBezTo>
                  <a:cubicBezTo>
                    <a:pt x="175" y="322"/>
                    <a:pt x="175" y="322"/>
                    <a:pt x="175" y="322"/>
                  </a:cubicBezTo>
                  <a:cubicBezTo>
                    <a:pt x="176" y="324"/>
                    <a:pt x="176" y="324"/>
                    <a:pt x="176" y="324"/>
                  </a:cubicBezTo>
                  <a:cubicBezTo>
                    <a:pt x="179" y="325"/>
                    <a:pt x="179" y="325"/>
                    <a:pt x="179" y="325"/>
                  </a:cubicBezTo>
                  <a:cubicBezTo>
                    <a:pt x="181" y="326"/>
                    <a:pt x="181" y="326"/>
                    <a:pt x="181" y="326"/>
                  </a:cubicBezTo>
                  <a:cubicBezTo>
                    <a:pt x="182" y="326"/>
                    <a:pt x="182" y="326"/>
                    <a:pt x="182" y="326"/>
                  </a:cubicBezTo>
                  <a:cubicBezTo>
                    <a:pt x="181" y="328"/>
                    <a:pt x="181" y="328"/>
                    <a:pt x="181" y="328"/>
                  </a:cubicBezTo>
                  <a:cubicBezTo>
                    <a:pt x="179" y="329"/>
                    <a:pt x="179" y="329"/>
                    <a:pt x="179" y="329"/>
                  </a:cubicBezTo>
                  <a:cubicBezTo>
                    <a:pt x="179" y="331"/>
                    <a:pt x="179" y="331"/>
                    <a:pt x="179" y="331"/>
                  </a:cubicBezTo>
                  <a:cubicBezTo>
                    <a:pt x="178" y="333"/>
                    <a:pt x="178" y="333"/>
                    <a:pt x="178" y="333"/>
                  </a:cubicBezTo>
                  <a:cubicBezTo>
                    <a:pt x="179" y="334"/>
                    <a:pt x="179" y="334"/>
                    <a:pt x="179" y="334"/>
                  </a:cubicBezTo>
                  <a:cubicBezTo>
                    <a:pt x="180" y="335"/>
                    <a:pt x="180" y="335"/>
                    <a:pt x="180" y="335"/>
                  </a:cubicBezTo>
                  <a:cubicBezTo>
                    <a:pt x="182" y="336"/>
                    <a:pt x="182" y="336"/>
                    <a:pt x="182" y="336"/>
                  </a:cubicBezTo>
                  <a:cubicBezTo>
                    <a:pt x="183" y="337"/>
                    <a:pt x="183" y="337"/>
                    <a:pt x="183" y="337"/>
                  </a:cubicBezTo>
                  <a:cubicBezTo>
                    <a:pt x="182" y="341"/>
                    <a:pt x="182" y="341"/>
                    <a:pt x="182" y="341"/>
                  </a:cubicBezTo>
                  <a:cubicBezTo>
                    <a:pt x="181" y="342"/>
                    <a:pt x="181" y="342"/>
                    <a:pt x="181" y="342"/>
                  </a:cubicBezTo>
                  <a:cubicBezTo>
                    <a:pt x="181" y="344"/>
                    <a:pt x="181" y="344"/>
                    <a:pt x="181" y="344"/>
                  </a:cubicBezTo>
                  <a:cubicBezTo>
                    <a:pt x="180" y="346"/>
                    <a:pt x="180" y="346"/>
                    <a:pt x="180" y="346"/>
                  </a:cubicBezTo>
                  <a:cubicBezTo>
                    <a:pt x="179" y="348"/>
                    <a:pt x="179" y="348"/>
                    <a:pt x="179" y="348"/>
                  </a:cubicBezTo>
                  <a:cubicBezTo>
                    <a:pt x="178" y="351"/>
                    <a:pt x="178" y="351"/>
                    <a:pt x="178" y="351"/>
                  </a:cubicBezTo>
                  <a:cubicBezTo>
                    <a:pt x="175" y="351"/>
                    <a:pt x="175" y="351"/>
                    <a:pt x="175" y="351"/>
                  </a:cubicBezTo>
                  <a:cubicBezTo>
                    <a:pt x="174" y="350"/>
                    <a:pt x="174" y="350"/>
                    <a:pt x="174" y="350"/>
                  </a:cubicBezTo>
                  <a:cubicBezTo>
                    <a:pt x="174" y="348"/>
                    <a:pt x="174" y="348"/>
                    <a:pt x="174" y="348"/>
                  </a:cubicBezTo>
                  <a:cubicBezTo>
                    <a:pt x="172" y="346"/>
                    <a:pt x="172" y="346"/>
                    <a:pt x="172" y="346"/>
                  </a:cubicBezTo>
                  <a:cubicBezTo>
                    <a:pt x="170" y="347"/>
                    <a:pt x="170" y="347"/>
                    <a:pt x="170" y="347"/>
                  </a:cubicBezTo>
                  <a:cubicBezTo>
                    <a:pt x="169" y="348"/>
                    <a:pt x="169" y="348"/>
                    <a:pt x="169" y="348"/>
                  </a:cubicBezTo>
                  <a:cubicBezTo>
                    <a:pt x="166" y="348"/>
                    <a:pt x="166" y="348"/>
                    <a:pt x="166" y="348"/>
                  </a:cubicBezTo>
                  <a:cubicBezTo>
                    <a:pt x="164" y="347"/>
                    <a:pt x="164" y="347"/>
                    <a:pt x="164" y="347"/>
                  </a:cubicBezTo>
                  <a:cubicBezTo>
                    <a:pt x="161" y="347"/>
                    <a:pt x="161" y="347"/>
                    <a:pt x="161" y="347"/>
                  </a:cubicBezTo>
                  <a:cubicBezTo>
                    <a:pt x="157" y="346"/>
                    <a:pt x="157" y="346"/>
                    <a:pt x="157" y="346"/>
                  </a:cubicBezTo>
                  <a:cubicBezTo>
                    <a:pt x="154" y="347"/>
                    <a:pt x="154" y="347"/>
                    <a:pt x="154" y="347"/>
                  </a:cubicBezTo>
                  <a:cubicBezTo>
                    <a:pt x="152" y="345"/>
                    <a:pt x="152" y="345"/>
                    <a:pt x="152" y="345"/>
                  </a:cubicBezTo>
                  <a:cubicBezTo>
                    <a:pt x="151" y="343"/>
                    <a:pt x="151" y="343"/>
                    <a:pt x="151" y="343"/>
                  </a:cubicBezTo>
                  <a:cubicBezTo>
                    <a:pt x="149" y="341"/>
                    <a:pt x="149" y="341"/>
                    <a:pt x="149" y="341"/>
                  </a:cubicBezTo>
                  <a:cubicBezTo>
                    <a:pt x="148" y="340"/>
                    <a:pt x="148" y="340"/>
                    <a:pt x="148" y="340"/>
                  </a:cubicBezTo>
                  <a:cubicBezTo>
                    <a:pt x="146" y="337"/>
                    <a:pt x="146" y="337"/>
                    <a:pt x="146" y="337"/>
                  </a:cubicBezTo>
                  <a:cubicBezTo>
                    <a:pt x="144" y="335"/>
                    <a:pt x="144" y="335"/>
                    <a:pt x="144" y="335"/>
                  </a:cubicBezTo>
                  <a:cubicBezTo>
                    <a:pt x="142" y="334"/>
                    <a:pt x="142" y="334"/>
                    <a:pt x="142" y="334"/>
                  </a:cubicBezTo>
                  <a:cubicBezTo>
                    <a:pt x="139" y="333"/>
                    <a:pt x="139" y="333"/>
                    <a:pt x="139" y="333"/>
                  </a:cubicBezTo>
                  <a:cubicBezTo>
                    <a:pt x="135" y="334"/>
                    <a:pt x="135" y="334"/>
                    <a:pt x="135" y="334"/>
                  </a:cubicBezTo>
                  <a:cubicBezTo>
                    <a:pt x="134" y="334"/>
                    <a:pt x="134" y="334"/>
                    <a:pt x="134" y="334"/>
                  </a:cubicBezTo>
                  <a:cubicBezTo>
                    <a:pt x="130" y="335"/>
                    <a:pt x="130" y="335"/>
                    <a:pt x="130" y="335"/>
                  </a:cubicBezTo>
                  <a:cubicBezTo>
                    <a:pt x="127" y="334"/>
                    <a:pt x="127" y="334"/>
                    <a:pt x="127" y="334"/>
                  </a:cubicBezTo>
                  <a:cubicBezTo>
                    <a:pt x="124" y="334"/>
                    <a:pt x="124" y="334"/>
                    <a:pt x="124" y="334"/>
                  </a:cubicBezTo>
                  <a:cubicBezTo>
                    <a:pt x="123" y="333"/>
                    <a:pt x="123" y="333"/>
                    <a:pt x="123" y="333"/>
                  </a:cubicBezTo>
                  <a:cubicBezTo>
                    <a:pt x="120" y="332"/>
                    <a:pt x="120" y="332"/>
                    <a:pt x="120" y="332"/>
                  </a:cubicBezTo>
                  <a:cubicBezTo>
                    <a:pt x="120" y="330"/>
                    <a:pt x="120" y="330"/>
                    <a:pt x="120" y="330"/>
                  </a:cubicBezTo>
                  <a:cubicBezTo>
                    <a:pt x="120" y="328"/>
                    <a:pt x="120" y="328"/>
                    <a:pt x="120" y="328"/>
                  </a:cubicBezTo>
                  <a:cubicBezTo>
                    <a:pt x="119" y="326"/>
                    <a:pt x="119" y="326"/>
                    <a:pt x="119" y="326"/>
                  </a:cubicBezTo>
                  <a:cubicBezTo>
                    <a:pt x="117" y="324"/>
                    <a:pt x="117" y="324"/>
                    <a:pt x="117" y="324"/>
                  </a:cubicBezTo>
                  <a:cubicBezTo>
                    <a:pt x="114" y="324"/>
                    <a:pt x="114" y="324"/>
                    <a:pt x="114" y="324"/>
                  </a:cubicBezTo>
                  <a:cubicBezTo>
                    <a:pt x="113" y="326"/>
                    <a:pt x="113" y="326"/>
                    <a:pt x="113" y="326"/>
                  </a:cubicBezTo>
                  <a:cubicBezTo>
                    <a:pt x="111" y="326"/>
                    <a:pt x="111" y="326"/>
                    <a:pt x="111" y="326"/>
                  </a:cubicBezTo>
                  <a:cubicBezTo>
                    <a:pt x="109" y="324"/>
                    <a:pt x="109" y="324"/>
                    <a:pt x="109" y="324"/>
                  </a:cubicBezTo>
                  <a:cubicBezTo>
                    <a:pt x="108" y="323"/>
                    <a:pt x="108" y="323"/>
                    <a:pt x="108" y="323"/>
                  </a:cubicBezTo>
                  <a:cubicBezTo>
                    <a:pt x="105" y="324"/>
                    <a:pt x="105" y="324"/>
                    <a:pt x="105" y="324"/>
                  </a:cubicBezTo>
                  <a:cubicBezTo>
                    <a:pt x="105" y="326"/>
                    <a:pt x="105" y="326"/>
                    <a:pt x="105" y="326"/>
                  </a:cubicBezTo>
                  <a:cubicBezTo>
                    <a:pt x="102" y="326"/>
                    <a:pt x="102" y="326"/>
                    <a:pt x="102" y="326"/>
                  </a:cubicBezTo>
                  <a:cubicBezTo>
                    <a:pt x="99" y="326"/>
                    <a:pt x="99" y="326"/>
                    <a:pt x="99" y="326"/>
                  </a:cubicBezTo>
                  <a:cubicBezTo>
                    <a:pt x="97" y="325"/>
                    <a:pt x="97" y="325"/>
                    <a:pt x="97" y="325"/>
                  </a:cubicBezTo>
                  <a:cubicBezTo>
                    <a:pt x="95" y="322"/>
                    <a:pt x="95" y="322"/>
                    <a:pt x="95" y="322"/>
                  </a:cubicBezTo>
                  <a:cubicBezTo>
                    <a:pt x="94" y="322"/>
                    <a:pt x="94" y="322"/>
                    <a:pt x="94" y="322"/>
                  </a:cubicBezTo>
                  <a:cubicBezTo>
                    <a:pt x="93" y="319"/>
                    <a:pt x="93" y="319"/>
                    <a:pt x="93" y="319"/>
                  </a:cubicBezTo>
                  <a:cubicBezTo>
                    <a:pt x="94" y="318"/>
                    <a:pt x="94" y="318"/>
                    <a:pt x="94" y="318"/>
                  </a:cubicBezTo>
                  <a:cubicBezTo>
                    <a:pt x="97" y="318"/>
                    <a:pt x="97" y="318"/>
                    <a:pt x="97" y="318"/>
                  </a:cubicBezTo>
                  <a:cubicBezTo>
                    <a:pt x="97" y="316"/>
                    <a:pt x="97" y="316"/>
                    <a:pt x="97" y="316"/>
                  </a:cubicBezTo>
                  <a:cubicBezTo>
                    <a:pt x="95" y="314"/>
                    <a:pt x="95" y="314"/>
                    <a:pt x="95" y="314"/>
                  </a:cubicBezTo>
                  <a:cubicBezTo>
                    <a:pt x="95" y="312"/>
                    <a:pt x="95" y="312"/>
                    <a:pt x="95" y="312"/>
                  </a:cubicBezTo>
                  <a:cubicBezTo>
                    <a:pt x="93" y="311"/>
                    <a:pt x="93" y="311"/>
                    <a:pt x="93" y="311"/>
                  </a:cubicBezTo>
                  <a:cubicBezTo>
                    <a:pt x="92" y="310"/>
                    <a:pt x="92" y="310"/>
                    <a:pt x="92" y="310"/>
                  </a:cubicBezTo>
                  <a:cubicBezTo>
                    <a:pt x="90" y="310"/>
                    <a:pt x="90" y="310"/>
                    <a:pt x="90" y="310"/>
                  </a:cubicBezTo>
                  <a:cubicBezTo>
                    <a:pt x="88" y="311"/>
                    <a:pt x="88" y="311"/>
                    <a:pt x="88" y="311"/>
                  </a:cubicBezTo>
                  <a:cubicBezTo>
                    <a:pt x="85" y="309"/>
                    <a:pt x="85" y="309"/>
                    <a:pt x="85" y="309"/>
                  </a:cubicBezTo>
                  <a:cubicBezTo>
                    <a:pt x="84" y="308"/>
                    <a:pt x="84" y="308"/>
                    <a:pt x="84" y="308"/>
                  </a:cubicBezTo>
                  <a:cubicBezTo>
                    <a:pt x="82" y="307"/>
                    <a:pt x="82" y="307"/>
                    <a:pt x="82" y="307"/>
                  </a:cubicBezTo>
                  <a:cubicBezTo>
                    <a:pt x="83" y="305"/>
                    <a:pt x="83" y="305"/>
                    <a:pt x="83" y="305"/>
                  </a:cubicBezTo>
                  <a:cubicBezTo>
                    <a:pt x="86" y="304"/>
                    <a:pt x="86" y="304"/>
                    <a:pt x="86" y="304"/>
                  </a:cubicBezTo>
                  <a:cubicBezTo>
                    <a:pt x="86" y="303"/>
                    <a:pt x="86" y="303"/>
                    <a:pt x="86" y="303"/>
                  </a:cubicBezTo>
                  <a:cubicBezTo>
                    <a:pt x="88" y="301"/>
                    <a:pt x="88" y="301"/>
                    <a:pt x="88" y="301"/>
                  </a:cubicBezTo>
                  <a:cubicBezTo>
                    <a:pt x="89" y="299"/>
                    <a:pt x="89" y="299"/>
                    <a:pt x="89" y="299"/>
                  </a:cubicBezTo>
                  <a:cubicBezTo>
                    <a:pt x="90" y="297"/>
                    <a:pt x="90" y="297"/>
                    <a:pt x="90" y="297"/>
                  </a:cubicBezTo>
                  <a:cubicBezTo>
                    <a:pt x="90" y="295"/>
                    <a:pt x="90" y="295"/>
                    <a:pt x="90" y="295"/>
                  </a:cubicBezTo>
                  <a:cubicBezTo>
                    <a:pt x="92" y="294"/>
                    <a:pt x="92" y="294"/>
                    <a:pt x="92" y="294"/>
                  </a:cubicBezTo>
                  <a:cubicBezTo>
                    <a:pt x="93" y="292"/>
                    <a:pt x="93" y="292"/>
                    <a:pt x="93" y="292"/>
                  </a:cubicBezTo>
                  <a:cubicBezTo>
                    <a:pt x="91" y="290"/>
                    <a:pt x="91" y="290"/>
                    <a:pt x="91" y="290"/>
                  </a:cubicBezTo>
                  <a:cubicBezTo>
                    <a:pt x="89" y="288"/>
                    <a:pt x="89" y="288"/>
                    <a:pt x="89" y="288"/>
                  </a:cubicBezTo>
                  <a:cubicBezTo>
                    <a:pt x="88" y="284"/>
                    <a:pt x="88" y="284"/>
                    <a:pt x="88" y="284"/>
                  </a:cubicBezTo>
                  <a:cubicBezTo>
                    <a:pt x="88" y="281"/>
                    <a:pt x="88" y="281"/>
                    <a:pt x="88" y="281"/>
                  </a:cubicBezTo>
                  <a:cubicBezTo>
                    <a:pt x="87" y="279"/>
                    <a:pt x="87" y="279"/>
                    <a:pt x="87" y="279"/>
                  </a:cubicBezTo>
                  <a:cubicBezTo>
                    <a:pt x="85" y="278"/>
                    <a:pt x="85" y="278"/>
                    <a:pt x="85" y="278"/>
                  </a:cubicBezTo>
                  <a:cubicBezTo>
                    <a:pt x="83" y="278"/>
                    <a:pt x="83" y="278"/>
                    <a:pt x="83" y="278"/>
                  </a:cubicBezTo>
                  <a:cubicBezTo>
                    <a:pt x="80" y="278"/>
                    <a:pt x="80" y="278"/>
                    <a:pt x="80" y="278"/>
                  </a:cubicBezTo>
                  <a:cubicBezTo>
                    <a:pt x="79" y="277"/>
                    <a:pt x="79" y="277"/>
                    <a:pt x="79" y="277"/>
                  </a:cubicBezTo>
                  <a:cubicBezTo>
                    <a:pt x="77" y="274"/>
                    <a:pt x="77" y="274"/>
                    <a:pt x="77" y="274"/>
                  </a:cubicBezTo>
                  <a:cubicBezTo>
                    <a:pt x="73" y="274"/>
                    <a:pt x="73" y="274"/>
                    <a:pt x="73" y="274"/>
                  </a:cubicBezTo>
                  <a:cubicBezTo>
                    <a:pt x="69" y="274"/>
                    <a:pt x="69" y="274"/>
                    <a:pt x="69" y="274"/>
                  </a:cubicBezTo>
                  <a:cubicBezTo>
                    <a:pt x="65" y="274"/>
                    <a:pt x="65" y="274"/>
                    <a:pt x="65" y="274"/>
                  </a:cubicBezTo>
                  <a:cubicBezTo>
                    <a:pt x="62" y="275"/>
                    <a:pt x="62" y="275"/>
                    <a:pt x="62" y="275"/>
                  </a:cubicBezTo>
                  <a:cubicBezTo>
                    <a:pt x="60" y="275"/>
                    <a:pt x="60" y="275"/>
                    <a:pt x="60" y="275"/>
                  </a:cubicBezTo>
                  <a:cubicBezTo>
                    <a:pt x="58" y="274"/>
                    <a:pt x="58" y="274"/>
                    <a:pt x="58" y="274"/>
                  </a:cubicBezTo>
                  <a:cubicBezTo>
                    <a:pt x="55" y="272"/>
                    <a:pt x="55" y="272"/>
                    <a:pt x="55" y="272"/>
                  </a:cubicBezTo>
                  <a:cubicBezTo>
                    <a:pt x="52" y="271"/>
                    <a:pt x="52" y="271"/>
                    <a:pt x="52" y="271"/>
                  </a:cubicBezTo>
                  <a:cubicBezTo>
                    <a:pt x="50" y="272"/>
                    <a:pt x="50" y="272"/>
                    <a:pt x="50" y="272"/>
                  </a:cubicBezTo>
                  <a:cubicBezTo>
                    <a:pt x="46" y="272"/>
                    <a:pt x="46" y="272"/>
                    <a:pt x="46" y="272"/>
                  </a:cubicBezTo>
                  <a:cubicBezTo>
                    <a:pt x="43" y="271"/>
                    <a:pt x="43" y="271"/>
                    <a:pt x="43" y="271"/>
                  </a:cubicBezTo>
                  <a:cubicBezTo>
                    <a:pt x="42" y="270"/>
                    <a:pt x="42" y="270"/>
                    <a:pt x="42" y="270"/>
                  </a:cubicBezTo>
                  <a:cubicBezTo>
                    <a:pt x="41" y="266"/>
                    <a:pt x="41" y="266"/>
                    <a:pt x="41" y="266"/>
                  </a:cubicBezTo>
                  <a:cubicBezTo>
                    <a:pt x="41" y="263"/>
                    <a:pt x="41" y="263"/>
                    <a:pt x="41" y="263"/>
                  </a:cubicBezTo>
                  <a:cubicBezTo>
                    <a:pt x="39" y="260"/>
                    <a:pt x="39" y="260"/>
                    <a:pt x="39" y="260"/>
                  </a:cubicBezTo>
                  <a:cubicBezTo>
                    <a:pt x="39" y="258"/>
                    <a:pt x="39" y="258"/>
                    <a:pt x="39" y="258"/>
                  </a:cubicBezTo>
                  <a:cubicBezTo>
                    <a:pt x="39" y="255"/>
                    <a:pt x="39" y="255"/>
                    <a:pt x="39" y="255"/>
                  </a:cubicBezTo>
                  <a:cubicBezTo>
                    <a:pt x="39" y="253"/>
                    <a:pt x="39" y="253"/>
                    <a:pt x="39" y="253"/>
                  </a:cubicBezTo>
                  <a:cubicBezTo>
                    <a:pt x="36" y="252"/>
                    <a:pt x="36" y="252"/>
                    <a:pt x="36" y="252"/>
                  </a:cubicBezTo>
                  <a:cubicBezTo>
                    <a:pt x="34" y="250"/>
                    <a:pt x="34" y="250"/>
                    <a:pt x="34" y="250"/>
                  </a:cubicBezTo>
                  <a:cubicBezTo>
                    <a:pt x="33" y="248"/>
                    <a:pt x="33" y="248"/>
                    <a:pt x="33" y="248"/>
                  </a:cubicBezTo>
                  <a:cubicBezTo>
                    <a:pt x="32" y="245"/>
                    <a:pt x="32" y="245"/>
                    <a:pt x="32" y="245"/>
                  </a:cubicBezTo>
                  <a:cubicBezTo>
                    <a:pt x="33" y="244"/>
                    <a:pt x="33" y="244"/>
                    <a:pt x="33" y="244"/>
                  </a:cubicBezTo>
                  <a:cubicBezTo>
                    <a:pt x="35" y="244"/>
                    <a:pt x="35" y="244"/>
                    <a:pt x="35" y="244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39" y="244"/>
                    <a:pt x="39" y="244"/>
                    <a:pt x="39" y="244"/>
                  </a:cubicBezTo>
                  <a:cubicBezTo>
                    <a:pt x="38" y="242"/>
                    <a:pt x="38" y="242"/>
                    <a:pt x="38" y="242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2" y="238"/>
                    <a:pt x="32" y="238"/>
                    <a:pt x="32" y="238"/>
                  </a:cubicBezTo>
                  <a:cubicBezTo>
                    <a:pt x="29" y="239"/>
                    <a:pt x="29" y="239"/>
                    <a:pt x="29" y="239"/>
                  </a:cubicBezTo>
                  <a:cubicBezTo>
                    <a:pt x="27" y="238"/>
                    <a:pt x="27" y="238"/>
                    <a:pt x="27" y="238"/>
                  </a:cubicBezTo>
                  <a:cubicBezTo>
                    <a:pt x="26" y="237"/>
                    <a:pt x="26" y="237"/>
                    <a:pt x="26" y="237"/>
                  </a:cubicBezTo>
                  <a:cubicBezTo>
                    <a:pt x="25" y="235"/>
                    <a:pt x="25" y="235"/>
                    <a:pt x="25" y="235"/>
                  </a:cubicBezTo>
                  <a:cubicBezTo>
                    <a:pt x="20" y="235"/>
                    <a:pt x="20" y="235"/>
                    <a:pt x="20" y="235"/>
                  </a:cubicBezTo>
                  <a:cubicBezTo>
                    <a:pt x="17" y="235"/>
                    <a:pt x="17" y="235"/>
                    <a:pt x="17" y="235"/>
                  </a:cubicBezTo>
                  <a:cubicBezTo>
                    <a:pt x="14" y="235"/>
                    <a:pt x="14" y="235"/>
                    <a:pt x="14" y="235"/>
                  </a:cubicBezTo>
                  <a:cubicBezTo>
                    <a:pt x="13" y="235"/>
                    <a:pt x="13" y="235"/>
                    <a:pt x="13" y="235"/>
                  </a:cubicBezTo>
                  <a:cubicBezTo>
                    <a:pt x="13" y="234"/>
                    <a:pt x="13" y="234"/>
                    <a:pt x="13" y="234"/>
                  </a:cubicBezTo>
                  <a:cubicBezTo>
                    <a:pt x="11" y="232"/>
                    <a:pt x="11" y="232"/>
                    <a:pt x="11" y="232"/>
                  </a:cubicBezTo>
                  <a:cubicBezTo>
                    <a:pt x="9" y="230"/>
                    <a:pt x="9" y="230"/>
                    <a:pt x="9" y="230"/>
                  </a:cubicBezTo>
                  <a:cubicBezTo>
                    <a:pt x="10" y="228"/>
                    <a:pt x="10" y="228"/>
                    <a:pt x="10" y="228"/>
                  </a:cubicBezTo>
                  <a:cubicBezTo>
                    <a:pt x="9" y="224"/>
                    <a:pt x="9" y="224"/>
                    <a:pt x="9" y="224"/>
                  </a:cubicBezTo>
                  <a:cubicBezTo>
                    <a:pt x="8" y="222"/>
                    <a:pt x="8" y="222"/>
                    <a:pt x="8" y="222"/>
                  </a:cubicBezTo>
                  <a:cubicBezTo>
                    <a:pt x="7" y="221"/>
                    <a:pt x="7" y="221"/>
                    <a:pt x="7" y="221"/>
                  </a:cubicBezTo>
                  <a:cubicBezTo>
                    <a:pt x="7" y="219"/>
                    <a:pt x="7" y="219"/>
                    <a:pt x="7" y="219"/>
                  </a:cubicBezTo>
                  <a:cubicBezTo>
                    <a:pt x="6" y="216"/>
                    <a:pt x="6" y="216"/>
                    <a:pt x="6" y="216"/>
                  </a:cubicBezTo>
                  <a:cubicBezTo>
                    <a:pt x="3" y="216"/>
                    <a:pt x="3" y="216"/>
                    <a:pt x="3" y="216"/>
                  </a:cubicBezTo>
                  <a:cubicBezTo>
                    <a:pt x="2" y="213"/>
                    <a:pt x="2" y="213"/>
                    <a:pt x="2" y="213"/>
                  </a:cubicBezTo>
                  <a:cubicBezTo>
                    <a:pt x="2" y="210"/>
                    <a:pt x="2" y="210"/>
                    <a:pt x="2" y="210"/>
                  </a:cubicBezTo>
                  <a:cubicBezTo>
                    <a:pt x="1" y="207"/>
                    <a:pt x="1" y="207"/>
                    <a:pt x="1" y="207"/>
                  </a:cubicBezTo>
                  <a:cubicBezTo>
                    <a:pt x="2" y="202"/>
                    <a:pt x="2" y="202"/>
                    <a:pt x="2" y="202"/>
                  </a:cubicBezTo>
                  <a:cubicBezTo>
                    <a:pt x="3" y="201"/>
                    <a:pt x="3" y="201"/>
                    <a:pt x="3" y="201"/>
                  </a:cubicBezTo>
                  <a:cubicBezTo>
                    <a:pt x="5" y="198"/>
                    <a:pt x="5" y="198"/>
                    <a:pt x="5" y="198"/>
                  </a:cubicBezTo>
                  <a:cubicBezTo>
                    <a:pt x="7" y="196"/>
                    <a:pt x="7" y="196"/>
                    <a:pt x="7" y="196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7" y="189"/>
                    <a:pt x="7" y="189"/>
                    <a:pt x="7" y="189"/>
                  </a:cubicBezTo>
                  <a:cubicBezTo>
                    <a:pt x="5" y="187"/>
                    <a:pt x="5" y="187"/>
                    <a:pt x="5" y="187"/>
                  </a:cubicBezTo>
                  <a:cubicBezTo>
                    <a:pt x="4" y="186"/>
                    <a:pt x="4" y="186"/>
                    <a:pt x="4" y="186"/>
                  </a:cubicBezTo>
                  <a:cubicBezTo>
                    <a:pt x="6" y="185"/>
                    <a:pt x="6" y="185"/>
                    <a:pt x="6" y="185"/>
                  </a:cubicBezTo>
                  <a:cubicBezTo>
                    <a:pt x="8" y="183"/>
                    <a:pt x="8" y="183"/>
                    <a:pt x="8" y="183"/>
                  </a:cubicBezTo>
                  <a:cubicBezTo>
                    <a:pt x="9" y="182"/>
                    <a:pt x="9" y="182"/>
                    <a:pt x="9" y="182"/>
                  </a:cubicBezTo>
                  <a:cubicBezTo>
                    <a:pt x="5" y="181"/>
                    <a:pt x="5" y="181"/>
                    <a:pt x="5" y="181"/>
                  </a:cubicBezTo>
                  <a:cubicBezTo>
                    <a:pt x="5" y="181"/>
                    <a:pt x="2" y="179"/>
                    <a:pt x="2" y="179"/>
                  </a:cubicBezTo>
                  <a:cubicBezTo>
                    <a:pt x="0" y="176"/>
                    <a:pt x="0" y="176"/>
                    <a:pt x="0" y="176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2" y="172"/>
                    <a:pt x="2" y="172"/>
                    <a:pt x="2" y="172"/>
                  </a:cubicBezTo>
                  <a:cubicBezTo>
                    <a:pt x="4" y="172"/>
                    <a:pt x="4" y="172"/>
                    <a:pt x="4" y="172"/>
                  </a:cubicBezTo>
                  <a:cubicBezTo>
                    <a:pt x="7" y="172"/>
                    <a:pt x="7" y="172"/>
                    <a:pt x="7" y="172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8" y="168"/>
                    <a:pt x="8" y="168"/>
                    <a:pt x="8" y="168"/>
                  </a:cubicBezTo>
                  <a:cubicBezTo>
                    <a:pt x="12" y="167"/>
                    <a:pt x="12" y="167"/>
                    <a:pt x="12" y="167"/>
                  </a:cubicBezTo>
                  <a:cubicBezTo>
                    <a:pt x="16" y="166"/>
                    <a:pt x="16" y="166"/>
                    <a:pt x="16" y="166"/>
                  </a:cubicBezTo>
                  <a:cubicBezTo>
                    <a:pt x="21" y="167"/>
                    <a:pt x="21" y="167"/>
                    <a:pt x="21" y="167"/>
                  </a:cubicBezTo>
                  <a:cubicBezTo>
                    <a:pt x="25" y="168"/>
                    <a:pt x="25" y="168"/>
                    <a:pt x="25" y="168"/>
                  </a:cubicBezTo>
                  <a:cubicBezTo>
                    <a:pt x="28" y="167"/>
                    <a:pt x="28" y="167"/>
                    <a:pt x="28" y="167"/>
                  </a:cubicBezTo>
                  <a:cubicBezTo>
                    <a:pt x="33" y="165"/>
                    <a:pt x="33" y="165"/>
                    <a:pt x="33" y="165"/>
                  </a:cubicBezTo>
                  <a:cubicBezTo>
                    <a:pt x="36" y="165"/>
                    <a:pt x="36" y="165"/>
                    <a:pt x="36" y="165"/>
                  </a:cubicBezTo>
                  <a:cubicBezTo>
                    <a:pt x="40" y="166"/>
                    <a:pt x="40" y="166"/>
                    <a:pt x="40" y="166"/>
                  </a:cubicBezTo>
                  <a:cubicBezTo>
                    <a:pt x="42" y="164"/>
                    <a:pt x="42" y="164"/>
                    <a:pt x="42" y="164"/>
                  </a:cubicBezTo>
                  <a:cubicBezTo>
                    <a:pt x="42" y="161"/>
                    <a:pt x="42" y="161"/>
                    <a:pt x="42" y="161"/>
                  </a:cubicBezTo>
                  <a:cubicBezTo>
                    <a:pt x="39" y="160"/>
                    <a:pt x="39" y="160"/>
                    <a:pt x="39" y="160"/>
                  </a:cubicBezTo>
                  <a:cubicBezTo>
                    <a:pt x="38" y="158"/>
                    <a:pt x="38" y="158"/>
                    <a:pt x="38" y="158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46" y="155"/>
                    <a:pt x="46" y="155"/>
                    <a:pt x="46" y="155"/>
                  </a:cubicBezTo>
                  <a:cubicBezTo>
                    <a:pt x="49" y="151"/>
                    <a:pt x="49" y="151"/>
                    <a:pt x="49" y="151"/>
                  </a:cubicBezTo>
                  <a:cubicBezTo>
                    <a:pt x="50" y="149"/>
                    <a:pt x="50" y="149"/>
                    <a:pt x="50" y="149"/>
                  </a:cubicBezTo>
                  <a:cubicBezTo>
                    <a:pt x="49" y="146"/>
                    <a:pt x="49" y="146"/>
                    <a:pt x="49" y="146"/>
                  </a:cubicBezTo>
                  <a:cubicBezTo>
                    <a:pt x="47" y="145"/>
                    <a:pt x="47" y="145"/>
                    <a:pt x="47" y="145"/>
                  </a:cubicBezTo>
                  <a:cubicBezTo>
                    <a:pt x="45" y="142"/>
                    <a:pt x="45" y="142"/>
                    <a:pt x="45" y="142"/>
                  </a:cubicBezTo>
                  <a:cubicBezTo>
                    <a:pt x="49" y="141"/>
                    <a:pt x="49" y="141"/>
                    <a:pt x="49" y="141"/>
                  </a:cubicBezTo>
                  <a:cubicBezTo>
                    <a:pt x="49" y="141"/>
                    <a:pt x="51" y="140"/>
                    <a:pt x="51" y="139"/>
                  </a:cubicBezTo>
                  <a:cubicBezTo>
                    <a:pt x="53" y="139"/>
                    <a:pt x="53" y="139"/>
                    <a:pt x="53" y="139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52" y="135"/>
                    <a:pt x="52" y="135"/>
                    <a:pt x="52" y="135"/>
                  </a:cubicBezTo>
                  <a:cubicBezTo>
                    <a:pt x="50" y="134"/>
                    <a:pt x="50" y="134"/>
                    <a:pt x="50" y="134"/>
                  </a:cubicBezTo>
                  <a:cubicBezTo>
                    <a:pt x="49" y="131"/>
                    <a:pt x="49" y="131"/>
                    <a:pt x="49" y="131"/>
                  </a:cubicBezTo>
                  <a:cubicBezTo>
                    <a:pt x="46" y="129"/>
                    <a:pt x="46" y="129"/>
                    <a:pt x="46" y="129"/>
                  </a:cubicBezTo>
                  <a:cubicBezTo>
                    <a:pt x="45" y="126"/>
                    <a:pt x="45" y="126"/>
                    <a:pt x="45" y="126"/>
                  </a:cubicBezTo>
                  <a:cubicBezTo>
                    <a:pt x="47" y="124"/>
                    <a:pt x="47" y="124"/>
                    <a:pt x="47" y="124"/>
                  </a:cubicBezTo>
                  <a:cubicBezTo>
                    <a:pt x="48" y="123"/>
                    <a:pt x="48" y="123"/>
                    <a:pt x="48" y="123"/>
                  </a:cubicBezTo>
                  <a:cubicBezTo>
                    <a:pt x="47" y="122"/>
                    <a:pt x="47" y="122"/>
                    <a:pt x="47" y="122"/>
                  </a:cubicBezTo>
                  <a:cubicBezTo>
                    <a:pt x="44" y="120"/>
                    <a:pt x="44" y="120"/>
                    <a:pt x="44" y="120"/>
                  </a:cubicBezTo>
                  <a:cubicBezTo>
                    <a:pt x="42" y="119"/>
                    <a:pt x="42" y="119"/>
                    <a:pt x="42" y="119"/>
                  </a:cubicBezTo>
                  <a:cubicBezTo>
                    <a:pt x="42" y="118"/>
                    <a:pt x="42" y="118"/>
                    <a:pt x="42" y="118"/>
                  </a:cubicBezTo>
                  <a:cubicBezTo>
                    <a:pt x="44" y="117"/>
                    <a:pt x="44" y="117"/>
                    <a:pt x="44" y="117"/>
                  </a:cubicBezTo>
                  <a:cubicBezTo>
                    <a:pt x="48" y="116"/>
                    <a:pt x="48" y="116"/>
                    <a:pt x="48" y="116"/>
                  </a:cubicBezTo>
                  <a:cubicBezTo>
                    <a:pt x="50" y="115"/>
                    <a:pt x="50" y="115"/>
                    <a:pt x="50" y="115"/>
                  </a:cubicBezTo>
                  <a:cubicBezTo>
                    <a:pt x="51" y="112"/>
                    <a:pt x="51" y="112"/>
                    <a:pt x="51" y="112"/>
                  </a:cubicBezTo>
                  <a:cubicBezTo>
                    <a:pt x="48" y="111"/>
                    <a:pt x="48" y="111"/>
                    <a:pt x="48" y="111"/>
                  </a:cubicBezTo>
                  <a:cubicBezTo>
                    <a:pt x="44" y="107"/>
                    <a:pt x="44" y="107"/>
                    <a:pt x="44" y="107"/>
                  </a:cubicBezTo>
                  <a:cubicBezTo>
                    <a:pt x="42" y="103"/>
                    <a:pt x="42" y="103"/>
                    <a:pt x="42" y="103"/>
                  </a:cubicBezTo>
                  <a:cubicBezTo>
                    <a:pt x="39" y="98"/>
                    <a:pt x="39" y="98"/>
                    <a:pt x="39" y="98"/>
                  </a:cubicBezTo>
                  <a:cubicBezTo>
                    <a:pt x="38" y="95"/>
                    <a:pt x="38" y="95"/>
                    <a:pt x="38" y="95"/>
                  </a:cubicBezTo>
                  <a:cubicBezTo>
                    <a:pt x="38" y="93"/>
                    <a:pt x="38" y="93"/>
                    <a:pt x="38" y="93"/>
                  </a:cubicBezTo>
                  <a:cubicBezTo>
                    <a:pt x="40" y="92"/>
                    <a:pt x="40" y="92"/>
                    <a:pt x="40" y="92"/>
                  </a:cubicBezTo>
                  <a:cubicBezTo>
                    <a:pt x="43" y="92"/>
                    <a:pt x="43" y="92"/>
                    <a:pt x="43" y="92"/>
                  </a:cubicBezTo>
                  <a:cubicBezTo>
                    <a:pt x="45" y="92"/>
                    <a:pt x="45" y="92"/>
                    <a:pt x="45" y="92"/>
                  </a:cubicBezTo>
                  <a:cubicBezTo>
                    <a:pt x="45" y="90"/>
                    <a:pt x="45" y="90"/>
                    <a:pt x="45" y="90"/>
                  </a:cubicBezTo>
                  <a:cubicBezTo>
                    <a:pt x="44" y="89"/>
                    <a:pt x="44" y="89"/>
                    <a:pt x="44" y="89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39" y="81"/>
                    <a:pt x="39" y="81"/>
                    <a:pt x="39" y="81"/>
                  </a:cubicBezTo>
                  <a:cubicBezTo>
                    <a:pt x="38" y="79"/>
                    <a:pt x="38" y="79"/>
                    <a:pt x="38" y="79"/>
                  </a:cubicBezTo>
                  <a:cubicBezTo>
                    <a:pt x="38" y="77"/>
                    <a:pt x="38" y="77"/>
                    <a:pt x="38" y="77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1" y="74"/>
                    <a:pt x="41" y="74"/>
                    <a:pt x="41" y="74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39" y="71"/>
                    <a:pt x="39" y="71"/>
                    <a:pt x="39" y="71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32" y="66"/>
                    <a:pt x="32" y="66"/>
                    <a:pt x="32" y="66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70" y="29"/>
                    <a:pt x="70" y="29"/>
                    <a:pt x="70" y="29"/>
                  </a:cubicBezTo>
                  <a:cubicBezTo>
                    <a:pt x="71" y="27"/>
                    <a:pt x="71" y="27"/>
                    <a:pt x="71" y="27"/>
                  </a:cubicBezTo>
                  <a:cubicBezTo>
                    <a:pt x="73" y="27"/>
                    <a:pt x="73" y="27"/>
                    <a:pt x="73" y="27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9" y="27"/>
                    <a:pt x="79" y="27"/>
                    <a:pt x="79" y="27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5" y="10"/>
                    <a:pt x="95" y="10"/>
                    <a:pt x="95" y="10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8" y="7"/>
                    <a:pt x="98" y="7"/>
                    <a:pt x="98" y="7"/>
                  </a:cubicBezTo>
                  <a:cubicBezTo>
                    <a:pt x="100" y="5"/>
                    <a:pt x="100" y="5"/>
                    <a:pt x="100" y="5"/>
                  </a:cubicBezTo>
                  <a:cubicBezTo>
                    <a:pt x="102" y="4"/>
                    <a:pt x="102" y="4"/>
                    <a:pt x="102" y="4"/>
                  </a:cubicBezTo>
                  <a:cubicBezTo>
                    <a:pt x="104" y="3"/>
                    <a:pt x="104" y="3"/>
                    <a:pt x="104" y="3"/>
                  </a:cubicBezTo>
                  <a:cubicBezTo>
                    <a:pt x="104" y="3"/>
                    <a:pt x="104" y="3"/>
                    <a:pt x="104" y="3"/>
                  </a:cubicBezTo>
                  <a:cubicBezTo>
                    <a:pt x="104" y="3"/>
                    <a:pt x="104" y="3"/>
                    <a:pt x="104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56"/>
            <p:cNvSpPr>
              <a:spLocks/>
            </p:cNvSpPr>
            <p:nvPr/>
          </p:nvSpPr>
          <p:spPr bwMode="auto">
            <a:xfrm>
              <a:off x="5573" y="1504"/>
              <a:ext cx="727" cy="933"/>
            </a:xfrm>
            <a:custGeom>
              <a:avLst/>
              <a:gdLst>
                <a:gd name="T0" fmla="*/ 113 w 273"/>
                <a:gd name="T1" fmla="*/ 5 h 351"/>
                <a:gd name="T2" fmla="*/ 128 w 273"/>
                <a:gd name="T3" fmla="*/ 13 h 351"/>
                <a:gd name="T4" fmla="*/ 138 w 273"/>
                <a:gd name="T5" fmla="*/ 24 h 351"/>
                <a:gd name="T6" fmla="*/ 157 w 273"/>
                <a:gd name="T7" fmla="*/ 23 h 351"/>
                <a:gd name="T8" fmla="*/ 167 w 273"/>
                <a:gd name="T9" fmla="*/ 28 h 351"/>
                <a:gd name="T10" fmla="*/ 167 w 273"/>
                <a:gd name="T11" fmla="*/ 53 h 351"/>
                <a:gd name="T12" fmla="*/ 165 w 273"/>
                <a:gd name="T13" fmla="*/ 68 h 351"/>
                <a:gd name="T14" fmla="*/ 163 w 273"/>
                <a:gd name="T15" fmla="*/ 85 h 351"/>
                <a:gd name="T16" fmla="*/ 171 w 273"/>
                <a:gd name="T17" fmla="*/ 85 h 351"/>
                <a:gd name="T18" fmla="*/ 179 w 273"/>
                <a:gd name="T19" fmla="*/ 92 h 351"/>
                <a:gd name="T20" fmla="*/ 178 w 273"/>
                <a:gd name="T21" fmla="*/ 114 h 351"/>
                <a:gd name="T22" fmla="*/ 171 w 273"/>
                <a:gd name="T23" fmla="*/ 145 h 351"/>
                <a:gd name="T24" fmla="*/ 193 w 273"/>
                <a:gd name="T25" fmla="*/ 171 h 351"/>
                <a:gd name="T26" fmla="*/ 215 w 273"/>
                <a:gd name="T27" fmla="*/ 171 h 351"/>
                <a:gd name="T28" fmla="*/ 231 w 273"/>
                <a:gd name="T29" fmla="*/ 179 h 351"/>
                <a:gd name="T30" fmla="*/ 244 w 273"/>
                <a:gd name="T31" fmla="*/ 182 h 351"/>
                <a:gd name="T32" fmla="*/ 257 w 273"/>
                <a:gd name="T33" fmla="*/ 192 h 351"/>
                <a:gd name="T34" fmla="*/ 267 w 273"/>
                <a:gd name="T35" fmla="*/ 198 h 351"/>
                <a:gd name="T36" fmla="*/ 271 w 273"/>
                <a:gd name="T37" fmla="*/ 223 h 351"/>
                <a:gd name="T38" fmla="*/ 251 w 273"/>
                <a:gd name="T39" fmla="*/ 228 h 351"/>
                <a:gd name="T40" fmla="*/ 232 w 273"/>
                <a:gd name="T41" fmla="*/ 231 h 351"/>
                <a:gd name="T42" fmla="*/ 212 w 273"/>
                <a:gd name="T43" fmla="*/ 238 h 351"/>
                <a:gd name="T44" fmla="*/ 184 w 273"/>
                <a:gd name="T45" fmla="*/ 245 h 351"/>
                <a:gd name="T46" fmla="*/ 171 w 273"/>
                <a:gd name="T47" fmla="*/ 256 h 351"/>
                <a:gd name="T48" fmla="*/ 170 w 273"/>
                <a:gd name="T49" fmla="*/ 281 h 351"/>
                <a:gd name="T50" fmla="*/ 170 w 273"/>
                <a:gd name="T51" fmla="*/ 298 h 351"/>
                <a:gd name="T52" fmla="*/ 176 w 273"/>
                <a:gd name="T53" fmla="*/ 320 h 351"/>
                <a:gd name="T54" fmla="*/ 178 w 273"/>
                <a:gd name="T55" fmla="*/ 333 h 351"/>
                <a:gd name="T56" fmla="*/ 179 w 273"/>
                <a:gd name="T57" fmla="*/ 348 h 351"/>
                <a:gd name="T58" fmla="*/ 164 w 273"/>
                <a:gd name="T59" fmla="*/ 347 h 351"/>
                <a:gd name="T60" fmla="*/ 144 w 273"/>
                <a:gd name="T61" fmla="*/ 335 h 351"/>
                <a:gd name="T62" fmla="*/ 120 w 273"/>
                <a:gd name="T63" fmla="*/ 332 h 351"/>
                <a:gd name="T64" fmla="*/ 108 w 273"/>
                <a:gd name="T65" fmla="*/ 323 h 351"/>
                <a:gd name="T66" fmla="*/ 94 w 273"/>
                <a:gd name="T67" fmla="*/ 318 h 351"/>
                <a:gd name="T68" fmla="*/ 85 w 273"/>
                <a:gd name="T69" fmla="*/ 309 h 351"/>
                <a:gd name="T70" fmla="*/ 90 w 273"/>
                <a:gd name="T71" fmla="*/ 295 h 351"/>
                <a:gd name="T72" fmla="*/ 83 w 273"/>
                <a:gd name="T73" fmla="*/ 278 h 351"/>
                <a:gd name="T74" fmla="*/ 58 w 273"/>
                <a:gd name="T75" fmla="*/ 274 h 351"/>
                <a:gd name="T76" fmla="*/ 39 w 273"/>
                <a:gd name="T77" fmla="*/ 260 h 351"/>
                <a:gd name="T78" fmla="*/ 35 w 273"/>
                <a:gd name="T79" fmla="*/ 244 h 351"/>
                <a:gd name="T80" fmla="*/ 25 w 273"/>
                <a:gd name="T81" fmla="*/ 235 h 351"/>
                <a:gd name="T82" fmla="*/ 9 w 273"/>
                <a:gd name="T83" fmla="*/ 224 h 351"/>
                <a:gd name="T84" fmla="*/ 2 w 273"/>
                <a:gd name="T85" fmla="*/ 202 h 351"/>
                <a:gd name="T86" fmla="*/ 8 w 273"/>
                <a:gd name="T87" fmla="*/ 183 h 351"/>
                <a:gd name="T88" fmla="*/ 7 w 273"/>
                <a:gd name="T89" fmla="*/ 171 h 351"/>
                <a:gd name="T90" fmla="*/ 40 w 273"/>
                <a:gd name="T91" fmla="*/ 166 h 351"/>
                <a:gd name="T92" fmla="*/ 50 w 273"/>
                <a:gd name="T93" fmla="*/ 149 h 351"/>
                <a:gd name="T94" fmla="*/ 50 w 273"/>
                <a:gd name="T95" fmla="*/ 134 h 351"/>
                <a:gd name="T96" fmla="*/ 42 w 273"/>
                <a:gd name="T97" fmla="*/ 118 h 351"/>
                <a:gd name="T98" fmla="*/ 38 w 273"/>
                <a:gd name="T99" fmla="*/ 95 h 351"/>
                <a:gd name="T100" fmla="*/ 38 w 273"/>
                <a:gd name="T101" fmla="*/ 79 h 351"/>
                <a:gd name="T102" fmla="*/ 37 w 273"/>
                <a:gd name="T103" fmla="*/ 72 h 351"/>
                <a:gd name="T104" fmla="*/ 20 w 273"/>
                <a:gd name="T105" fmla="*/ 47 h 351"/>
                <a:gd name="T106" fmla="*/ 36 w 273"/>
                <a:gd name="T107" fmla="*/ 34 h 351"/>
                <a:gd name="T108" fmla="*/ 48 w 273"/>
                <a:gd name="T109" fmla="*/ 21 h 351"/>
                <a:gd name="T110" fmla="*/ 70 w 273"/>
                <a:gd name="T111" fmla="*/ 29 h 351"/>
                <a:gd name="T112" fmla="*/ 95 w 273"/>
                <a:gd name="T113" fmla="*/ 12 h 351"/>
                <a:gd name="T114" fmla="*/ 104 w 273"/>
                <a:gd name="T115" fmla="*/ 3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3" h="351">
                  <a:moveTo>
                    <a:pt x="104" y="3"/>
                  </a:moveTo>
                  <a:cubicBezTo>
                    <a:pt x="105" y="1"/>
                    <a:pt x="105" y="1"/>
                    <a:pt x="105" y="1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8" y="3"/>
                    <a:pt x="108" y="3"/>
                    <a:pt x="108" y="3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3" y="7"/>
                    <a:pt x="113" y="7"/>
                    <a:pt x="113" y="7"/>
                  </a:cubicBezTo>
                  <a:cubicBezTo>
                    <a:pt x="114" y="10"/>
                    <a:pt x="114" y="10"/>
                    <a:pt x="114" y="10"/>
                  </a:cubicBezTo>
                  <a:cubicBezTo>
                    <a:pt x="115" y="11"/>
                    <a:pt x="115" y="11"/>
                    <a:pt x="115" y="11"/>
                  </a:cubicBezTo>
                  <a:cubicBezTo>
                    <a:pt x="117" y="9"/>
                    <a:pt x="117" y="9"/>
                    <a:pt x="117" y="9"/>
                  </a:cubicBezTo>
                  <a:cubicBezTo>
                    <a:pt x="120" y="9"/>
                    <a:pt x="120" y="9"/>
                    <a:pt x="120" y="9"/>
                  </a:cubicBezTo>
                  <a:cubicBezTo>
                    <a:pt x="122" y="11"/>
                    <a:pt x="122" y="11"/>
                    <a:pt x="122" y="11"/>
                  </a:cubicBezTo>
                  <a:cubicBezTo>
                    <a:pt x="123" y="12"/>
                    <a:pt x="123" y="12"/>
                    <a:pt x="123" y="12"/>
                  </a:cubicBezTo>
                  <a:cubicBezTo>
                    <a:pt x="125" y="13"/>
                    <a:pt x="125" y="13"/>
                    <a:pt x="125" y="13"/>
                  </a:cubicBezTo>
                  <a:cubicBezTo>
                    <a:pt x="128" y="13"/>
                    <a:pt x="128" y="13"/>
                    <a:pt x="128" y="13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31" y="17"/>
                    <a:pt x="131" y="17"/>
                    <a:pt x="131" y="17"/>
                  </a:cubicBezTo>
                  <a:cubicBezTo>
                    <a:pt x="129" y="18"/>
                    <a:pt x="129" y="18"/>
                    <a:pt x="129" y="18"/>
                  </a:cubicBezTo>
                  <a:cubicBezTo>
                    <a:pt x="128" y="20"/>
                    <a:pt x="128" y="20"/>
                    <a:pt x="128" y="20"/>
                  </a:cubicBezTo>
                  <a:cubicBezTo>
                    <a:pt x="129" y="22"/>
                    <a:pt x="129" y="22"/>
                    <a:pt x="129" y="22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4" y="24"/>
                    <a:pt x="134" y="24"/>
                    <a:pt x="134" y="24"/>
                  </a:cubicBezTo>
                  <a:cubicBezTo>
                    <a:pt x="136" y="24"/>
                    <a:pt x="136" y="24"/>
                    <a:pt x="136" y="24"/>
                  </a:cubicBezTo>
                  <a:cubicBezTo>
                    <a:pt x="138" y="24"/>
                    <a:pt x="138" y="24"/>
                    <a:pt x="138" y="24"/>
                  </a:cubicBezTo>
                  <a:cubicBezTo>
                    <a:pt x="142" y="25"/>
                    <a:pt x="142" y="25"/>
                    <a:pt x="142" y="25"/>
                  </a:cubicBezTo>
                  <a:cubicBezTo>
                    <a:pt x="145" y="27"/>
                    <a:pt x="145" y="27"/>
                    <a:pt x="145" y="27"/>
                  </a:cubicBezTo>
                  <a:cubicBezTo>
                    <a:pt x="147" y="26"/>
                    <a:pt x="147" y="26"/>
                    <a:pt x="147" y="26"/>
                  </a:cubicBezTo>
                  <a:cubicBezTo>
                    <a:pt x="149" y="25"/>
                    <a:pt x="149" y="25"/>
                    <a:pt x="149" y="25"/>
                  </a:cubicBezTo>
                  <a:cubicBezTo>
                    <a:pt x="150" y="25"/>
                    <a:pt x="150" y="25"/>
                    <a:pt x="150" y="25"/>
                  </a:cubicBezTo>
                  <a:cubicBezTo>
                    <a:pt x="153" y="26"/>
                    <a:pt x="153" y="26"/>
                    <a:pt x="153" y="26"/>
                  </a:cubicBezTo>
                  <a:cubicBezTo>
                    <a:pt x="155" y="25"/>
                    <a:pt x="155" y="25"/>
                    <a:pt x="155" y="25"/>
                  </a:cubicBezTo>
                  <a:cubicBezTo>
                    <a:pt x="156" y="23"/>
                    <a:pt x="156" y="23"/>
                    <a:pt x="156" y="23"/>
                  </a:cubicBezTo>
                  <a:cubicBezTo>
                    <a:pt x="157" y="23"/>
                    <a:pt x="157" y="23"/>
                    <a:pt x="157" y="23"/>
                  </a:cubicBezTo>
                  <a:cubicBezTo>
                    <a:pt x="158" y="23"/>
                    <a:pt x="158" y="23"/>
                    <a:pt x="158" y="23"/>
                  </a:cubicBezTo>
                  <a:cubicBezTo>
                    <a:pt x="158" y="26"/>
                    <a:pt x="158" y="26"/>
                    <a:pt x="158" y="26"/>
                  </a:cubicBezTo>
                  <a:cubicBezTo>
                    <a:pt x="157" y="28"/>
                    <a:pt x="157" y="28"/>
                    <a:pt x="157" y="28"/>
                  </a:cubicBezTo>
                  <a:cubicBezTo>
                    <a:pt x="158" y="31"/>
                    <a:pt x="158" y="31"/>
                    <a:pt x="158" y="31"/>
                  </a:cubicBezTo>
                  <a:cubicBezTo>
                    <a:pt x="160" y="30"/>
                    <a:pt x="160" y="30"/>
                    <a:pt x="160" y="30"/>
                  </a:cubicBezTo>
                  <a:cubicBezTo>
                    <a:pt x="162" y="29"/>
                    <a:pt x="162" y="29"/>
                    <a:pt x="162" y="29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6" y="26"/>
                    <a:pt x="166" y="26"/>
                    <a:pt x="166" y="26"/>
                  </a:cubicBezTo>
                  <a:cubicBezTo>
                    <a:pt x="167" y="28"/>
                    <a:pt x="167" y="28"/>
                    <a:pt x="167" y="28"/>
                  </a:cubicBezTo>
                  <a:cubicBezTo>
                    <a:pt x="169" y="29"/>
                    <a:pt x="169" y="29"/>
                    <a:pt x="169" y="29"/>
                  </a:cubicBezTo>
                  <a:cubicBezTo>
                    <a:pt x="170" y="31"/>
                    <a:pt x="170" y="31"/>
                    <a:pt x="170" y="31"/>
                  </a:cubicBezTo>
                  <a:cubicBezTo>
                    <a:pt x="170" y="35"/>
                    <a:pt x="170" y="35"/>
                    <a:pt x="170" y="35"/>
                  </a:cubicBezTo>
                  <a:cubicBezTo>
                    <a:pt x="172" y="37"/>
                    <a:pt x="172" y="37"/>
                    <a:pt x="172" y="37"/>
                  </a:cubicBezTo>
                  <a:cubicBezTo>
                    <a:pt x="172" y="40"/>
                    <a:pt x="172" y="40"/>
                    <a:pt x="172" y="40"/>
                  </a:cubicBezTo>
                  <a:cubicBezTo>
                    <a:pt x="170" y="41"/>
                    <a:pt x="170" y="41"/>
                    <a:pt x="170" y="41"/>
                  </a:cubicBezTo>
                  <a:cubicBezTo>
                    <a:pt x="167" y="44"/>
                    <a:pt x="167" y="44"/>
                    <a:pt x="167" y="44"/>
                  </a:cubicBezTo>
                  <a:cubicBezTo>
                    <a:pt x="167" y="48"/>
                    <a:pt x="167" y="48"/>
                    <a:pt x="167" y="48"/>
                  </a:cubicBezTo>
                  <a:cubicBezTo>
                    <a:pt x="167" y="53"/>
                    <a:pt x="167" y="53"/>
                    <a:pt x="167" y="53"/>
                  </a:cubicBezTo>
                  <a:cubicBezTo>
                    <a:pt x="168" y="56"/>
                    <a:pt x="168" y="56"/>
                    <a:pt x="168" y="56"/>
                  </a:cubicBezTo>
                  <a:cubicBezTo>
                    <a:pt x="170" y="58"/>
                    <a:pt x="170" y="58"/>
                    <a:pt x="170" y="58"/>
                  </a:cubicBezTo>
                  <a:cubicBezTo>
                    <a:pt x="170" y="63"/>
                    <a:pt x="170" y="63"/>
                    <a:pt x="170" y="63"/>
                  </a:cubicBezTo>
                  <a:cubicBezTo>
                    <a:pt x="170" y="65"/>
                    <a:pt x="170" y="65"/>
                    <a:pt x="170" y="65"/>
                  </a:cubicBezTo>
                  <a:cubicBezTo>
                    <a:pt x="170" y="67"/>
                    <a:pt x="170" y="67"/>
                    <a:pt x="170" y="67"/>
                  </a:cubicBezTo>
                  <a:cubicBezTo>
                    <a:pt x="169" y="70"/>
                    <a:pt x="169" y="70"/>
                    <a:pt x="169" y="70"/>
                  </a:cubicBezTo>
                  <a:cubicBezTo>
                    <a:pt x="167" y="70"/>
                    <a:pt x="167" y="70"/>
                    <a:pt x="167" y="70"/>
                  </a:cubicBezTo>
                  <a:cubicBezTo>
                    <a:pt x="166" y="69"/>
                    <a:pt x="166" y="69"/>
                    <a:pt x="166" y="69"/>
                  </a:cubicBezTo>
                  <a:cubicBezTo>
                    <a:pt x="165" y="68"/>
                    <a:pt x="165" y="68"/>
                    <a:pt x="165" y="68"/>
                  </a:cubicBezTo>
                  <a:cubicBezTo>
                    <a:pt x="164" y="67"/>
                    <a:pt x="164" y="67"/>
                    <a:pt x="164" y="67"/>
                  </a:cubicBezTo>
                  <a:cubicBezTo>
                    <a:pt x="163" y="68"/>
                    <a:pt x="163" y="68"/>
                    <a:pt x="163" y="68"/>
                  </a:cubicBezTo>
                  <a:cubicBezTo>
                    <a:pt x="163" y="70"/>
                    <a:pt x="163" y="70"/>
                    <a:pt x="163" y="70"/>
                  </a:cubicBezTo>
                  <a:cubicBezTo>
                    <a:pt x="163" y="72"/>
                    <a:pt x="163" y="72"/>
                    <a:pt x="163" y="72"/>
                  </a:cubicBezTo>
                  <a:cubicBezTo>
                    <a:pt x="164" y="77"/>
                    <a:pt x="164" y="77"/>
                    <a:pt x="164" y="77"/>
                  </a:cubicBezTo>
                  <a:cubicBezTo>
                    <a:pt x="163" y="81"/>
                    <a:pt x="163" y="81"/>
                    <a:pt x="163" y="81"/>
                  </a:cubicBezTo>
                  <a:cubicBezTo>
                    <a:pt x="161" y="83"/>
                    <a:pt x="161" y="83"/>
                    <a:pt x="161" y="83"/>
                  </a:cubicBezTo>
                  <a:cubicBezTo>
                    <a:pt x="161" y="85"/>
                    <a:pt x="161" y="85"/>
                    <a:pt x="161" y="85"/>
                  </a:cubicBezTo>
                  <a:cubicBezTo>
                    <a:pt x="163" y="85"/>
                    <a:pt x="163" y="85"/>
                    <a:pt x="163" y="85"/>
                  </a:cubicBezTo>
                  <a:cubicBezTo>
                    <a:pt x="164" y="84"/>
                    <a:pt x="164" y="84"/>
                    <a:pt x="164" y="84"/>
                  </a:cubicBezTo>
                  <a:cubicBezTo>
                    <a:pt x="166" y="84"/>
                    <a:pt x="166" y="84"/>
                    <a:pt x="166" y="84"/>
                  </a:cubicBezTo>
                  <a:cubicBezTo>
                    <a:pt x="166" y="86"/>
                    <a:pt x="166" y="86"/>
                    <a:pt x="166" y="86"/>
                  </a:cubicBezTo>
                  <a:cubicBezTo>
                    <a:pt x="165" y="87"/>
                    <a:pt x="165" y="87"/>
                    <a:pt x="165" y="87"/>
                  </a:cubicBezTo>
                  <a:cubicBezTo>
                    <a:pt x="166" y="90"/>
                    <a:pt x="166" y="90"/>
                    <a:pt x="166" y="90"/>
                  </a:cubicBezTo>
                  <a:cubicBezTo>
                    <a:pt x="167" y="90"/>
                    <a:pt x="167" y="90"/>
                    <a:pt x="167" y="90"/>
                  </a:cubicBezTo>
                  <a:cubicBezTo>
                    <a:pt x="169" y="88"/>
                    <a:pt x="169" y="88"/>
                    <a:pt x="169" y="88"/>
                  </a:cubicBezTo>
                  <a:cubicBezTo>
                    <a:pt x="170" y="86"/>
                    <a:pt x="170" y="86"/>
                    <a:pt x="170" y="86"/>
                  </a:cubicBezTo>
                  <a:cubicBezTo>
                    <a:pt x="171" y="85"/>
                    <a:pt x="171" y="85"/>
                    <a:pt x="171" y="85"/>
                  </a:cubicBezTo>
                  <a:cubicBezTo>
                    <a:pt x="173" y="86"/>
                    <a:pt x="173" y="86"/>
                    <a:pt x="173" y="86"/>
                  </a:cubicBezTo>
                  <a:cubicBezTo>
                    <a:pt x="173" y="89"/>
                    <a:pt x="173" y="89"/>
                    <a:pt x="173" y="89"/>
                  </a:cubicBezTo>
                  <a:cubicBezTo>
                    <a:pt x="175" y="90"/>
                    <a:pt x="175" y="90"/>
                    <a:pt x="175" y="90"/>
                  </a:cubicBezTo>
                  <a:cubicBezTo>
                    <a:pt x="177" y="91"/>
                    <a:pt x="177" y="91"/>
                    <a:pt x="177" y="91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81" y="89"/>
                    <a:pt x="181" y="89"/>
                    <a:pt x="181" y="89"/>
                  </a:cubicBezTo>
                  <a:cubicBezTo>
                    <a:pt x="180" y="91"/>
                    <a:pt x="180" y="91"/>
                    <a:pt x="180" y="91"/>
                  </a:cubicBezTo>
                  <a:cubicBezTo>
                    <a:pt x="179" y="92"/>
                    <a:pt x="179" y="92"/>
                    <a:pt x="179" y="92"/>
                  </a:cubicBezTo>
                  <a:cubicBezTo>
                    <a:pt x="178" y="93"/>
                    <a:pt x="178" y="93"/>
                    <a:pt x="178" y="93"/>
                  </a:cubicBezTo>
                  <a:cubicBezTo>
                    <a:pt x="178" y="95"/>
                    <a:pt x="178" y="95"/>
                    <a:pt x="178" y="95"/>
                  </a:cubicBezTo>
                  <a:cubicBezTo>
                    <a:pt x="178" y="98"/>
                    <a:pt x="178" y="98"/>
                    <a:pt x="178" y="98"/>
                  </a:cubicBezTo>
                  <a:cubicBezTo>
                    <a:pt x="178" y="101"/>
                    <a:pt x="178" y="101"/>
                    <a:pt x="178" y="101"/>
                  </a:cubicBezTo>
                  <a:cubicBezTo>
                    <a:pt x="176" y="103"/>
                    <a:pt x="176" y="103"/>
                    <a:pt x="176" y="103"/>
                  </a:cubicBezTo>
                  <a:cubicBezTo>
                    <a:pt x="175" y="104"/>
                    <a:pt x="175" y="104"/>
                    <a:pt x="175" y="104"/>
                  </a:cubicBezTo>
                  <a:cubicBezTo>
                    <a:pt x="177" y="107"/>
                    <a:pt x="177" y="107"/>
                    <a:pt x="177" y="107"/>
                  </a:cubicBezTo>
                  <a:cubicBezTo>
                    <a:pt x="177" y="110"/>
                    <a:pt x="177" y="110"/>
                    <a:pt x="177" y="110"/>
                  </a:cubicBezTo>
                  <a:cubicBezTo>
                    <a:pt x="178" y="114"/>
                    <a:pt x="178" y="114"/>
                    <a:pt x="178" y="114"/>
                  </a:cubicBezTo>
                  <a:cubicBezTo>
                    <a:pt x="178" y="118"/>
                    <a:pt x="178" y="118"/>
                    <a:pt x="178" y="118"/>
                  </a:cubicBezTo>
                  <a:cubicBezTo>
                    <a:pt x="175" y="122"/>
                    <a:pt x="175" y="122"/>
                    <a:pt x="175" y="122"/>
                  </a:cubicBezTo>
                  <a:cubicBezTo>
                    <a:pt x="174" y="127"/>
                    <a:pt x="174" y="127"/>
                    <a:pt x="174" y="127"/>
                  </a:cubicBezTo>
                  <a:cubicBezTo>
                    <a:pt x="174" y="131"/>
                    <a:pt x="174" y="131"/>
                    <a:pt x="174" y="131"/>
                  </a:cubicBezTo>
                  <a:cubicBezTo>
                    <a:pt x="176" y="133"/>
                    <a:pt x="176" y="133"/>
                    <a:pt x="176" y="133"/>
                  </a:cubicBezTo>
                  <a:cubicBezTo>
                    <a:pt x="176" y="137"/>
                    <a:pt x="176" y="137"/>
                    <a:pt x="176" y="137"/>
                  </a:cubicBezTo>
                  <a:cubicBezTo>
                    <a:pt x="174" y="140"/>
                    <a:pt x="174" y="140"/>
                    <a:pt x="174" y="140"/>
                  </a:cubicBezTo>
                  <a:cubicBezTo>
                    <a:pt x="172" y="142"/>
                    <a:pt x="172" y="142"/>
                    <a:pt x="172" y="142"/>
                  </a:cubicBezTo>
                  <a:cubicBezTo>
                    <a:pt x="171" y="145"/>
                    <a:pt x="171" y="145"/>
                    <a:pt x="171" y="145"/>
                  </a:cubicBezTo>
                  <a:cubicBezTo>
                    <a:pt x="172" y="148"/>
                    <a:pt x="172" y="148"/>
                    <a:pt x="172" y="148"/>
                  </a:cubicBezTo>
                  <a:cubicBezTo>
                    <a:pt x="174" y="150"/>
                    <a:pt x="174" y="150"/>
                    <a:pt x="174" y="150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8" y="156"/>
                    <a:pt x="178" y="156"/>
                    <a:pt x="178" y="156"/>
                  </a:cubicBezTo>
                  <a:cubicBezTo>
                    <a:pt x="180" y="157"/>
                    <a:pt x="180" y="157"/>
                    <a:pt x="180" y="157"/>
                  </a:cubicBezTo>
                  <a:cubicBezTo>
                    <a:pt x="183" y="161"/>
                    <a:pt x="183" y="161"/>
                    <a:pt x="183" y="161"/>
                  </a:cubicBezTo>
                  <a:cubicBezTo>
                    <a:pt x="186" y="166"/>
                    <a:pt x="186" y="166"/>
                    <a:pt x="186" y="166"/>
                  </a:cubicBezTo>
                  <a:cubicBezTo>
                    <a:pt x="192" y="170"/>
                    <a:pt x="192" y="170"/>
                    <a:pt x="192" y="170"/>
                  </a:cubicBezTo>
                  <a:cubicBezTo>
                    <a:pt x="193" y="171"/>
                    <a:pt x="193" y="171"/>
                    <a:pt x="193" y="171"/>
                  </a:cubicBezTo>
                  <a:cubicBezTo>
                    <a:pt x="195" y="168"/>
                    <a:pt x="195" y="168"/>
                    <a:pt x="195" y="168"/>
                  </a:cubicBezTo>
                  <a:cubicBezTo>
                    <a:pt x="197" y="167"/>
                    <a:pt x="197" y="167"/>
                    <a:pt x="197" y="167"/>
                  </a:cubicBezTo>
                  <a:cubicBezTo>
                    <a:pt x="198" y="168"/>
                    <a:pt x="198" y="168"/>
                    <a:pt x="198" y="168"/>
                  </a:cubicBezTo>
                  <a:cubicBezTo>
                    <a:pt x="200" y="171"/>
                    <a:pt x="200" y="171"/>
                    <a:pt x="200" y="171"/>
                  </a:cubicBezTo>
                  <a:cubicBezTo>
                    <a:pt x="203" y="172"/>
                    <a:pt x="203" y="172"/>
                    <a:pt x="203" y="172"/>
                  </a:cubicBezTo>
                  <a:cubicBezTo>
                    <a:pt x="207" y="174"/>
                    <a:pt x="207" y="174"/>
                    <a:pt x="207" y="174"/>
                  </a:cubicBezTo>
                  <a:cubicBezTo>
                    <a:pt x="213" y="175"/>
                    <a:pt x="213" y="175"/>
                    <a:pt x="213" y="175"/>
                  </a:cubicBezTo>
                  <a:cubicBezTo>
                    <a:pt x="215" y="173"/>
                    <a:pt x="215" y="173"/>
                    <a:pt x="215" y="173"/>
                  </a:cubicBezTo>
                  <a:cubicBezTo>
                    <a:pt x="215" y="171"/>
                    <a:pt x="215" y="171"/>
                    <a:pt x="215" y="171"/>
                  </a:cubicBezTo>
                  <a:cubicBezTo>
                    <a:pt x="218" y="170"/>
                    <a:pt x="218" y="170"/>
                    <a:pt x="218" y="170"/>
                  </a:cubicBezTo>
                  <a:cubicBezTo>
                    <a:pt x="220" y="170"/>
                    <a:pt x="220" y="170"/>
                    <a:pt x="220" y="170"/>
                  </a:cubicBezTo>
                  <a:cubicBezTo>
                    <a:pt x="221" y="172"/>
                    <a:pt x="221" y="172"/>
                    <a:pt x="221" y="172"/>
                  </a:cubicBezTo>
                  <a:cubicBezTo>
                    <a:pt x="223" y="174"/>
                    <a:pt x="223" y="174"/>
                    <a:pt x="223" y="174"/>
                  </a:cubicBezTo>
                  <a:cubicBezTo>
                    <a:pt x="225" y="174"/>
                    <a:pt x="225" y="174"/>
                    <a:pt x="225" y="174"/>
                  </a:cubicBezTo>
                  <a:cubicBezTo>
                    <a:pt x="227" y="174"/>
                    <a:pt x="227" y="174"/>
                    <a:pt x="227" y="174"/>
                  </a:cubicBezTo>
                  <a:cubicBezTo>
                    <a:pt x="229" y="175"/>
                    <a:pt x="229" y="175"/>
                    <a:pt x="229" y="175"/>
                  </a:cubicBezTo>
                  <a:cubicBezTo>
                    <a:pt x="229" y="178"/>
                    <a:pt x="229" y="178"/>
                    <a:pt x="229" y="178"/>
                  </a:cubicBezTo>
                  <a:cubicBezTo>
                    <a:pt x="231" y="179"/>
                    <a:pt x="231" y="179"/>
                    <a:pt x="231" y="179"/>
                  </a:cubicBezTo>
                  <a:cubicBezTo>
                    <a:pt x="233" y="178"/>
                    <a:pt x="233" y="178"/>
                    <a:pt x="233" y="178"/>
                  </a:cubicBezTo>
                  <a:cubicBezTo>
                    <a:pt x="235" y="178"/>
                    <a:pt x="235" y="178"/>
                    <a:pt x="235" y="178"/>
                  </a:cubicBezTo>
                  <a:cubicBezTo>
                    <a:pt x="236" y="179"/>
                    <a:pt x="236" y="179"/>
                    <a:pt x="236" y="179"/>
                  </a:cubicBezTo>
                  <a:cubicBezTo>
                    <a:pt x="237" y="181"/>
                    <a:pt x="237" y="181"/>
                    <a:pt x="237" y="181"/>
                  </a:cubicBezTo>
                  <a:cubicBezTo>
                    <a:pt x="238" y="182"/>
                    <a:pt x="238" y="182"/>
                    <a:pt x="238" y="182"/>
                  </a:cubicBezTo>
                  <a:cubicBezTo>
                    <a:pt x="240" y="184"/>
                    <a:pt x="240" y="184"/>
                    <a:pt x="240" y="184"/>
                  </a:cubicBezTo>
                  <a:cubicBezTo>
                    <a:pt x="241" y="185"/>
                    <a:pt x="241" y="185"/>
                    <a:pt x="241" y="185"/>
                  </a:cubicBezTo>
                  <a:cubicBezTo>
                    <a:pt x="243" y="184"/>
                    <a:pt x="243" y="184"/>
                    <a:pt x="243" y="184"/>
                  </a:cubicBezTo>
                  <a:cubicBezTo>
                    <a:pt x="244" y="182"/>
                    <a:pt x="244" y="182"/>
                    <a:pt x="244" y="182"/>
                  </a:cubicBezTo>
                  <a:cubicBezTo>
                    <a:pt x="247" y="182"/>
                    <a:pt x="247" y="182"/>
                    <a:pt x="247" y="182"/>
                  </a:cubicBezTo>
                  <a:cubicBezTo>
                    <a:pt x="249" y="183"/>
                    <a:pt x="249" y="183"/>
                    <a:pt x="249" y="183"/>
                  </a:cubicBezTo>
                  <a:cubicBezTo>
                    <a:pt x="251" y="186"/>
                    <a:pt x="251" y="186"/>
                    <a:pt x="251" y="186"/>
                  </a:cubicBezTo>
                  <a:cubicBezTo>
                    <a:pt x="253" y="187"/>
                    <a:pt x="253" y="187"/>
                    <a:pt x="253" y="187"/>
                  </a:cubicBezTo>
                  <a:cubicBezTo>
                    <a:pt x="255" y="187"/>
                    <a:pt x="255" y="187"/>
                    <a:pt x="255" y="187"/>
                  </a:cubicBezTo>
                  <a:cubicBezTo>
                    <a:pt x="258" y="188"/>
                    <a:pt x="258" y="188"/>
                    <a:pt x="258" y="188"/>
                  </a:cubicBezTo>
                  <a:cubicBezTo>
                    <a:pt x="259" y="189"/>
                    <a:pt x="259" y="189"/>
                    <a:pt x="259" y="189"/>
                  </a:cubicBezTo>
                  <a:cubicBezTo>
                    <a:pt x="258" y="190"/>
                    <a:pt x="258" y="190"/>
                    <a:pt x="258" y="190"/>
                  </a:cubicBezTo>
                  <a:cubicBezTo>
                    <a:pt x="257" y="192"/>
                    <a:pt x="257" y="192"/>
                    <a:pt x="257" y="192"/>
                  </a:cubicBezTo>
                  <a:cubicBezTo>
                    <a:pt x="259" y="194"/>
                    <a:pt x="259" y="194"/>
                    <a:pt x="259" y="194"/>
                  </a:cubicBezTo>
                  <a:cubicBezTo>
                    <a:pt x="260" y="193"/>
                    <a:pt x="260" y="193"/>
                    <a:pt x="260" y="193"/>
                  </a:cubicBezTo>
                  <a:cubicBezTo>
                    <a:pt x="262" y="191"/>
                    <a:pt x="262" y="191"/>
                    <a:pt x="262" y="191"/>
                  </a:cubicBezTo>
                  <a:cubicBezTo>
                    <a:pt x="266" y="190"/>
                    <a:pt x="266" y="190"/>
                    <a:pt x="266" y="190"/>
                  </a:cubicBezTo>
                  <a:cubicBezTo>
                    <a:pt x="269" y="192"/>
                    <a:pt x="269" y="192"/>
                    <a:pt x="269" y="192"/>
                  </a:cubicBezTo>
                  <a:cubicBezTo>
                    <a:pt x="270" y="194"/>
                    <a:pt x="270" y="194"/>
                    <a:pt x="270" y="194"/>
                  </a:cubicBezTo>
                  <a:cubicBezTo>
                    <a:pt x="269" y="196"/>
                    <a:pt x="269" y="196"/>
                    <a:pt x="269" y="196"/>
                  </a:cubicBezTo>
                  <a:cubicBezTo>
                    <a:pt x="267" y="196"/>
                    <a:pt x="267" y="196"/>
                    <a:pt x="267" y="196"/>
                  </a:cubicBezTo>
                  <a:cubicBezTo>
                    <a:pt x="267" y="198"/>
                    <a:pt x="267" y="198"/>
                    <a:pt x="267" y="198"/>
                  </a:cubicBezTo>
                  <a:cubicBezTo>
                    <a:pt x="267" y="200"/>
                    <a:pt x="267" y="200"/>
                    <a:pt x="267" y="200"/>
                  </a:cubicBezTo>
                  <a:cubicBezTo>
                    <a:pt x="269" y="202"/>
                    <a:pt x="269" y="202"/>
                    <a:pt x="269" y="202"/>
                  </a:cubicBezTo>
                  <a:cubicBezTo>
                    <a:pt x="270" y="205"/>
                    <a:pt x="270" y="205"/>
                    <a:pt x="270" y="205"/>
                  </a:cubicBezTo>
                  <a:cubicBezTo>
                    <a:pt x="269" y="209"/>
                    <a:pt x="269" y="209"/>
                    <a:pt x="269" y="209"/>
                  </a:cubicBezTo>
                  <a:cubicBezTo>
                    <a:pt x="269" y="214"/>
                    <a:pt x="269" y="214"/>
                    <a:pt x="269" y="214"/>
                  </a:cubicBezTo>
                  <a:cubicBezTo>
                    <a:pt x="271" y="216"/>
                    <a:pt x="271" y="216"/>
                    <a:pt x="271" y="216"/>
                  </a:cubicBezTo>
                  <a:cubicBezTo>
                    <a:pt x="272" y="218"/>
                    <a:pt x="272" y="218"/>
                    <a:pt x="272" y="218"/>
                  </a:cubicBezTo>
                  <a:cubicBezTo>
                    <a:pt x="273" y="219"/>
                    <a:pt x="273" y="219"/>
                    <a:pt x="273" y="219"/>
                  </a:cubicBezTo>
                  <a:cubicBezTo>
                    <a:pt x="271" y="223"/>
                    <a:pt x="271" y="223"/>
                    <a:pt x="271" y="223"/>
                  </a:cubicBezTo>
                  <a:cubicBezTo>
                    <a:pt x="267" y="228"/>
                    <a:pt x="267" y="228"/>
                    <a:pt x="267" y="228"/>
                  </a:cubicBezTo>
                  <a:cubicBezTo>
                    <a:pt x="263" y="231"/>
                    <a:pt x="263" y="231"/>
                    <a:pt x="263" y="231"/>
                  </a:cubicBezTo>
                  <a:cubicBezTo>
                    <a:pt x="261" y="233"/>
                    <a:pt x="261" y="233"/>
                    <a:pt x="261" y="233"/>
                  </a:cubicBezTo>
                  <a:cubicBezTo>
                    <a:pt x="260" y="233"/>
                    <a:pt x="260" y="233"/>
                    <a:pt x="260" y="233"/>
                  </a:cubicBezTo>
                  <a:cubicBezTo>
                    <a:pt x="259" y="234"/>
                    <a:pt x="259" y="234"/>
                    <a:pt x="259" y="234"/>
                  </a:cubicBezTo>
                  <a:cubicBezTo>
                    <a:pt x="256" y="233"/>
                    <a:pt x="256" y="233"/>
                    <a:pt x="256" y="233"/>
                  </a:cubicBezTo>
                  <a:cubicBezTo>
                    <a:pt x="255" y="230"/>
                    <a:pt x="255" y="230"/>
                    <a:pt x="255" y="230"/>
                  </a:cubicBezTo>
                  <a:cubicBezTo>
                    <a:pt x="253" y="227"/>
                    <a:pt x="253" y="227"/>
                    <a:pt x="253" y="227"/>
                  </a:cubicBezTo>
                  <a:cubicBezTo>
                    <a:pt x="251" y="228"/>
                    <a:pt x="251" y="228"/>
                    <a:pt x="251" y="228"/>
                  </a:cubicBezTo>
                  <a:cubicBezTo>
                    <a:pt x="251" y="230"/>
                    <a:pt x="251" y="230"/>
                    <a:pt x="251" y="230"/>
                  </a:cubicBezTo>
                  <a:cubicBezTo>
                    <a:pt x="251" y="232"/>
                    <a:pt x="251" y="232"/>
                    <a:pt x="251" y="232"/>
                  </a:cubicBezTo>
                  <a:cubicBezTo>
                    <a:pt x="248" y="233"/>
                    <a:pt x="248" y="233"/>
                    <a:pt x="248" y="233"/>
                  </a:cubicBezTo>
                  <a:cubicBezTo>
                    <a:pt x="245" y="232"/>
                    <a:pt x="245" y="232"/>
                    <a:pt x="245" y="232"/>
                  </a:cubicBezTo>
                  <a:cubicBezTo>
                    <a:pt x="243" y="231"/>
                    <a:pt x="243" y="231"/>
                    <a:pt x="243" y="231"/>
                  </a:cubicBezTo>
                  <a:cubicBezTo>
                    <a:pt x="240" y="228"/>
                    <a:pt x="240" y="228"/>
                    <a:pt x="240" y="228"/>
                  </a:cubicBezTo>
                  <a:cubicBezTo>
                    <a:pt x="238" y="226"/>
                    <a:pt x="238" y="226"/>
                    <a:pt x="238" y="226"/>
                  </a:cubicBezTo>
                  <a:cubicBezTo>
                    <a:pt x="235" y="229"/>
                    <a:pt x="235" y="229"/>
                    <a:pt x="235" y="229"/>
                  </a:cubicBezTo>
                  <a:cubicBezTo>
                    <a:pt x="232" y="231"/>
                    <a:pt x="232" y="231"/>
                    <a:pt x="232" y="231"/>
                  </a:cubicBezTo>
                  <a:cubicBezTo>
                    <a:pt x="230" y="232"/>
                    <a:pt x="230" y="232"/>
                    <a:pt x="230" y="232"/>
                  </a:cubicBezTo>
                  <a:cubicBezTo>
                    <a:pt x="226" y="231"/>
                    <a:pt x="226" y="231"/>
                    <a:pt x="226" y="231"/>
                  </a:cubicBezTo>
                  <a:cubicBezTo>
                    <a:pt x="223" y="230"/>
                    <a:pt x="223" y="230"/>
                    <a:pt x="223" y="230"/>
                  </a:cubicBezTo>
                  <a:cubicBezTo>
                    <a:pt x="221" y="230"/>
                    <a:pt x="221" y="230"/>
                    <a:pt x="221" y="230"/>
                  </a:cubicBezTo>
                  <a:cubicBezTo>
                    <a:pt x="219" y="234"/>
                    <a:pt x="219" y="234"/>
                    <a:pt x="219" y="234"/>
                  </a:cubicBezTo>
                  <a:cubicBezTo>
                    <a:pt x="218" y="237"/>
                    <a:pt x="218" y="237"/>
                    <a:pt x="218" y="237"/>
                  </a:cubicBezTo>
                  <a:cubicBezTo>
                    <a:pt x="216" y="238"/>
                    <a:pt x="216" y="238"/>
                    <a:pt x="216" y="238"/>
                  </a:cubicBezTo>
                  <a:cubicBezTo>
                    <a:pt x="215" y="238"/>
                    <a:pt x="215" y="238"/>
                    <a:pt x="215" y="238"/>
                  </a:cubicBezTo>
                  <a:cubicBezTo>
                    <a:pt x="212" y="238"/>
                    <a:pt x="212" y="238"/>
                    <a:pt x="212" y="238"/>
                  </a:cubicBezTo>
                  <a:cubicBezTo>
                    <a:pt x="210" y="238"/>
                    <a:pt x="210" y="238"/>
                    <a:pt x="210" y="238"/>
                  </a:cubicBezTo>
                  <a:cubicBezTo>
                    <a:pt x="206" y="240"/>
                    <a:pt x="206" y="240"/>
                    <a:pt x="206" y="240"/>
                  </a:cubicBezTo>
                  <a:cubicBezTo>
                    <a:pt x="201" y="240"/>
                    <a:pt x="201" y="240"/>
                    <a:pt x="201" y="240"/>
                  </a:cubicBezTo>
                  <a:cubicBezTo>
                    <a:pt x="196" y="240"/>
                    <a:pt x="196" y="240"/>
                    <a:pt x="196" y="240"/>
                  </a:cubicBezTo>
                  <a:cubicBezTo>
                    <a:pt x="194" y="241"/>
                    <a:pt x="194" y="241"/>
                    <a:pt x="194" y="241"/>
                  </a:cubicBezTo>
                  <a:cubicBezTo>
                    <a:pt x="193" y="244"/>
                    <a:pt x="193" y="244"/>
                    <a:pt x="193" y="244"/>
                  </a:cubicBezTo>
                  <a:cubicBezTo>
                    <a:pt x="191" y="244"/>
                    <a:pt x="191" y="244"/>
                    <a:pt x="191" y="244"/>
                  </a:cubicBezTo>
                  <a:cubicBezTo>
                    <a:pt x="188" y="244"/>
                    <a:pt x="188" y="244"/>
                    <a:pt x="188" y="244"/>
                  </a:cubicBezTo>
                  <a:cubicBezTo>
                    <a:pt x="184" y="245"/>
                    <a:pt x="184" y="245"/>
                    <a:pt x="184" y="245"/>
                  </a:cubicBezTo>
                  <a:cubicBezTo>
                    <a:pt x="182" y="247"/>
                    <a:pt x="182" y="247"/>
                    <a:pt x="182" y="247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78" y="249"/>
                    <a:pt x="178" y="249"/>
                    <a:pt x="178" y="249"/>
                  </a:cubicBezTo>
                  <a:cubicBezTo>
                    <a:pt x="176" y="248"/>
                    <a:pt x="176" y="248"/>
                    <a:pt x="176" y="248"/>
                  </a:cubicBezTo>
                  <a:cubicBezTo>
                    <a:pt x="175" y="248"/>
                    <a:pt x="175" y="248"/>
                    <a:pt x="175" y="248"/>
                  </a:cubicBezTo>
                  <a:cubicBezTo>
                    <a:pt x="174" y="250"/>
                    <a:pt x="174" y="250"/>
                    <a:pt x="174" y="250"/>
                  </a:cubicBezTo>
                  <a:cubicBezTo>
                    <a:pt x="171" y="252"/>
                    <a:pt x="171" y="252"/>
                    <a:pt x="171" y="252"/>
                  </a:cubicBezTo>
                  <a:cubicBezTo>
                    <a:pt x="170" y="253"/>
                    <a:pt x="170" y="253"/>
                    <a:pt x="170" y="253"/>
                  </a:cubicBezTo>
                  <a:cubicBezTo>
                    <a:pt x="171" y="256"/>
                    <a:pt x="171" y="256"/>
                    <a:pt x="171" y="256"/>
                  </a:cubicBezTo>
                  <a:cubicBezTo>
                    <a:pt x="171" y="258"/>
                    <a:pt x="171" y="258"/>
                    <a:pt x="171" y="258"/>
                  </a:cubicBezTo>
                  <a:cubicBezTo>
                    <a:pt x="171" y="260"/>
                    <a:pt x="171" y="260"/>
                    <a:pt x="171" y="260"/>
                  </a:cubicBezTo>
                  <a:cubicBezTo>
                    <a:pt x="168" y="262"/>
                    <a:pt x="168" y="262"/>
                    <a:pt x="168" y="262"/>
                  </a:cubicBezTo>
                  <a:cubicBezTo>
                    <a:pt x="167" y="264"/>
                    <a:pt x="167" y="264"/>
                    <a:pt x="167" y="264"/>
                  </a:cubicBezTo>
                  <a:cubicBezTo>
                    <a:pt x="168" y="267"/>
                    <a:pt x="168" y="267"/>
                    <a:pt x="168" y="267"/>
                  </a:cubicBezTo>
                  <a:cubicBezTo>
                    <a:pt x="169" y="270"/>
                    <a:pt x="169" y="270"/>
                    <a:pt x="169" y="270"/>
                  </a:cubicBezTo>
                  <a:cubicBezTo>
                    <a:pt x="170" y="274"/>
                    <a:pt x="170" y="274"/>
                    <a:pt x="170" y="274"/>
                  </a:cubicBezTo>
                  <a:cubicBezTo>
                    <a:pt x="169" y="276"/>
                    <a:pt x="169" y="276"/>
                    <a:pt x="169" y="276"/>
                  </a:cubicBezTo>
                  <a:cubicBezTo>
                    <a:pt x="170" y="281"/>
                    <a:pt x="170" y="281"/>
                    <a:pt x="170" y="281"/>
                  </a:cubicBezTo>
                  <a:cubicBezTo>
                    <a:pt x="172" y="284"/>
                    <a:pt x="172" y="284"/>
                    <a:pt x="172" y="284"/>
                  </a:cubicBezTo>
                  <a:cubicBezTo>
                    <a:pt x="172" y="286"/>
                    <a:pt x="172" y="286"/>
                    <a:pt x="172" y="286"/>
                  </a:cubicBezTo>
                  <a:cubicBezTo>
                    <a:pt x="170" y="287"/>
                    <a:pt x="170" y="287"/>
                    <a:pt x="170" y="287"/>
                  </a:cubicBezTo>
                  <a:cubicBezTo>
                    <a:pt x="167" y="287"/>
                    <a:pt x="167" y="287"/>
                    <a:pt x="167" y="287"/>
                  </a:cubicBezTo>
                  <a:cubicBezTo>
                    <a:pt x="166" y="289"/>
                    <a:pt x="166" y="289"/>
                    <a:pt x="166" y="289"/>
                  </a:cubicBezTo>
                  <a:cubicBezTo>
                    <a:pt x="167" y="291"/>
                    <a:pt x="167" y="291"/>
                    <a:pt x="167" y="291"/>
                  </a:cubicBezTo>
                  <a:cubicBezTo>
                    <a:pt x="167" y="294"/>
                    <a:pt x="167" y="294"/>
                    <a:pt x="167" y="294"/>
                  </a:cubicBezTo>
                  <a:cubicBezTo>
                    <a:pt x="168" y="297"/>
                    <a:pt x="168" y="297"/>
                    <a:pt x="168" y="297"/>
                  </a:cubicBezTo>
                  <a:cubicBezTo>
                    <a:pt x="170" y="298"/>
                    <a:pt x="170" y="298"/>
                    <a:pt x="170" y="298"/>
                  </a:cubicBezTo>
                  <a:cubicBezTo>
                    <a:pt x="172" y="301"/>
                    <a:pt x="172" y="301"/>
                    <a:pt x="172" y="301"/>
                  </a:cubicBezTo>
                  <a:cubicBezTo>
                    <a:pt x="173" y="304"/>
                    <a:pt x="173" y="304"/>
                    <a:pt x="173" y="304"/>
                  </a:cubicBezTo>
                  <a:cubicBezTo>
                    <a:pt x="173" y="308"/>
                    <a:pt x="173" y="308"/>
                    <a:pt x="173" y="308"/>
                  </a:cubicBezTo>
                  <a:cubicBezTo>
                    <a:pt x="172" y="309"/>
                    <a:pt x="172" y="309"/>
                    <a:pt x="172" y="309"/>
                  </a:cubicBezTo>
                  <a:cubicBezTo>
                    <a:pt x="172" y="313"/>
                    <a:pt x="172" y="313"/>
                    <a:pt x="172" y="313"/>
                  </a:cubicBezTo>
                  <a:cubicBezTo>
                    <a:pt x="174" y="315"/>
                    <a:pt x="174" y="315"/>
                    <a:pt x="174" y="315"/>
                  </a:cubicBezTo>
                  <a:cubicBezTo>
                    <a:pt x="174" y="318"/>
                    <a:pt x="174" y="318"/>
                    <a:pt x="174" y="318"/>
                  </a:cubicBezTo>
                  <a:cubicBezTo>
                    <a:pt x="175" y="319"/>
                    <a:pt x="175" y="319"/>
                    <a:pt x="175" y="319"/>
                  </a:cubicBezTo>
                  <a:cubicBezTo>
                    <a:pt x="176" y="320"/>
                    <a:pt x="176" y="320"/>
                    <a:pt x="176" y="320"/>
                  </a:cubicBezTo>
                  <a:cubicBezTo>
                    <a:pt x="175" y="322"/>
                    <a:pt x="175" y="322"/>
                    <a:pt x="175" y="322"/>
                  </a:cubicBezTo>
                  <a:cubicBezTo>
                    <a:pt x="176" y="324"/>
                    <a:pt x="176" y="324"/>
                    <a:pt x="176" y="324"/>
                  </a:cubicBezTo>
                  <a:cubicBezTo>
                    <a:pt x="179" y="325"/>
                    <a:pt x="179" y="325"/>
                    <a:pt x="179" y="325"/>
                  </a:cubicBezTo>
                  <a:cubicBezTo>
                    <a:pt x="181" y="326"/>
                    <a:pt x="181" y="326"/>
                    <a:pt x="181" y="326"/>
                  </a:cubicBezTo>
                  <a:cubicBezTo>
                    <a:pt x="182" y="326"/>
                    <a:pt x="182" y="326"/>
                    <a:pt x="182" y="326"/>
                  </a:cubicBezTo>
                  <a:cubicBezTo>
                    <a:pt x="181" y="328"/>
                    <a:pt x="181" y="328"/>
                    <a:pt x="181" y="328"/>
                  </a:cubicBezTo>
                  <a:cubicBezTo>
                    <a:pt x="179" y="329"/>
                    <a:pt x="179" y="329"/>
                    <a:pt x="179" y="329"/>
                  </a:cubicBezTo>
                  <a:cubicBezTo>
                    <a:pt x="179" y="331"/>
                    <a:pt x="179" y="331"/>
                    <a:pt x="179" y="331"/>
                  </a:cubicBezTo>
                  <a:cubicBezTo>
                    <a:pt x="178" y="333"/>
                    <a:pt x="178" y="333"/>
                    <a:pt x="178" y="333"/>
                  </a:cubicBezTo>
                  <a:cubicBezTo>
                    <a:pt x="179" y="334"/>
                    <a:pt x="179" y="334"/>
                    <a:pt x="179" y="334"/>
                  </a:cubicBezTo>
                  <a:cubicBezTo>
                    <a:pt x="180" y="335"/>
                    <a:pt x="180" y="335"/>
                    <a:pt x="180" y="335"/>
                  </a:cubicBezTo>
                  <a:cubicBezTo>
                    <a:pt x="182" y="336"/>
                    <a:pt x="182" y="336"/>
                    <a:pt x="182" y="336"/>
                  </a:cubicBezTo>
                  <a:cubicBezTo>
                    <a:pt x="183" y="337"/>
                    <a:pt x="183" y="337"/>
                    <a:pt x="183" y="337"/>
                  </a:cubicBezTo>
                  <a:cubicBezTo>
                    <a:pt x="182" y="341"/>
                    <a:pt x="182" y="341"/>
                    <a:pt x="182" y="341"/>
                  </a:cubicBezTo>
                  <a:cubicBezTo>
                    <a:pt x="181" y="342"/>
                    <a:pt x="181" y="342"/>
                    <a:pt x="181" y="342"/>
                  </a:cubicBezTo>
                  <a:cubicBezTo>
                    <a:pt x="181" y="344"/>
                    <a:pt x="181" y="344"/>
                    <a:pt x="181" y="344"/>
                  </a:cubicBezTo>
                  <a:cubicBezTo>
                    <a:pt x="180" y="346"/>
                    <a:pt x="180" y="346"/>
                    <a:pt x="180" y="346"/>
                  </a:cubicBezTo>
                  <a:cubicBezTo>
                    <a:pt x="179" y="348"/>
                    <a:pt x="179" y="348"/>
                    <a:pt x="179" y="348"/>
                  </a:cubicBezTo>
                  <a:cubicBezTo>
                    <a:pt x="178" y="351"/>
                    <a:pt x="178" y="351"/>
                    <a:pt x="178" y="351"/>
                  </a:cubicBezTo>
                  <a:cubicBezTo>
                    <a:pt x="175" y="351"/>
                    <a:pt x="175" y="351"/>
                    <a:pt x="175" y="351"/>
                  </a:cubicBezTo>
                  <a:cubicBezTo>
                    <a:pt x="174" y="350"/>
                    <a:pt x="174" y="350"/>
                    <a:pt x="174" y="350"/>
                  </a:cubicBezTo>
                  <a:cubicBezTo>
                    <a:pt x="174" y="348"/>
                    <a:pt x="174" y="348"/>
                    <a:pt x="174" y="348"/>
                  </a:cubicBezTo>
                  <a:cubicBezTo>
                    <a:pt x="172" y="346"/>
                    <a:pt x="172" y="346"/>
                    <a:pt x="172" y="346"/>
                  </a:cubicBezTo>
                  <a:cubicBezTo>
                    <a:pt x="170" y="347"/>
                    <a:pt x="170" y="347"/>
                    <a:pt x="170" y="347"/>
                  </a:cubicBezTo>
                  <a:cubicBezTo>
                    <a:pt x="169" y="348"/>
                    <a:pt x="169" y="348"/>
                    <a:pt x="169" y="348"/>
                  </a:cubicBezTo>
                  <a:cubicBezTo>
                    <a:pt x="166" y="348"/>
                    <a:pt x="166" y="348"/>
                    <a:pt x="166" y="348"/>
                  </a:cubicBezTo>
                  <a:cubicBezTo>
                    <a:pt x="164" y="347"/>
                    <a:pt x="164" y="347"/>
                    <a:pt x="164" y="347"/>
                  </a:cubicBezTo>
                  <a:cubicBezTo>
                    <a:pt x="161" y="347"/>
                    <a:pt x="161" y="347"/>
                    <a:pt x="161" y="347"/>
                  </a:cubicBezTo>
                  <a:cubicBezTo>
                    <a:pt x="157" y="346"/>
                    <a:pt x="157" y="346"/>
                    <a:pt x="157" y="346"/>
                  </a:cubicBezTo>
                  <a:cubicBezTo>
                    <a:pt x="154" y="347"/>
                    <a:pt x="154" y="347"/>
                    <a:pt x="154" y="347"/>
                  </a:cubicBezTo>
                  <a:cubicBezTo>
                    <a:pt x="152" y="345"/>
                    <a:pt x="152" y="345"/>
                    <a:pt x="152" y="345"/>
                  </a:cubicBezTo>
                  <a:cubicBezTo>
                    <a:pt x="151" y="343"/>
                    <a:pt x="151" y="343"/>
                    <a:pt x="151" y="343"/>
                  </a:cubicBezTo>
                  <a:cubicBezTo>
                    <a:pt x="149" y="341"/>
                    <a:pt x="149" y="341"/>
                    <a:pt x="149" y="341"/>
                  </a:cubicBezTo>
                  <a:cubicBezTo>
                    <a:pt x="148" y="340"/>
                    <a:pt x="148" y="340"/>
                    <a:pt x="148" y="340"/>
                  </a:cubicBezTo>
                  <a:cubicBezTo>
                    <a:pt x="146" y="337"/>
                    <a:pt x="146" y="337"/>
                    <a:pt x="146" y="337"/>
                  </a:cubicBezTo>
                  <a:cubicBezTo>
                    <a:pt x="144" y="335"/>
                    <a:pt x="144" y="335"/>
                    <a:pt x="144" y="335"/>
                  </a:cubicBezTo>
                  <a:cubicBezTo>
                    <a:pt x="142" y="334"/>
                    <a:pt x="142" y="334"/>
                    <a:pt x="142" y="334"/>
                  </a:cubicBezTo>
                  <a:cubicBezTo>
                    <a:pt x="139" y="333"/>
                    <a:pt x="139" y="333"/>
                    <a:pt x="139" y="333"/>
                  </a:cubicBezTo>
                  <a:cubicBezTo>
                    <a:pt x="135" y="334"/>
                    <a:pt x="135" y="334"/>
                    <a:pt x="135" y="334"/>
                  </a:cubicBezTo>
                  <a:cubicBezTo>
                    <a:pt x="134" y="334"/>
                    <a:pt x="134" y="334"/>
                    <a:pt x="134" y="334"/>
                  </a:cubicBezTo>
                  <a:cubicBezTo>
                    <a:pt x="130" y="335"/>
                    <a:pt x="130" y="335"/>
                    <a:pt x="130" y="335"/>
                  </a:cubicBezTo>
                  <a:cubicBezTo>
                    <a:pt x="127" y="334"/>
                    <a:pt x="127" y="334"/>
                    <a:pt x="127" y="334"/>
                  </a:cubicBezTo>
                  <a:cubicBezTo>
                    <a:pt x="124" y="334"/>
                    <a:pt x="124" y="334"/>
                    <a:pt x="124" y="334"/>
                  </a:cubicBezTo>
                  <a:cubicBezTo>
                    <a:pt x="123" y="333"/>
                    <a:pt x="123" y="333"/>
                    <a:pt x="123" y="333"/>
                  </a:cubicBezTo>
                  <a:cubicBezTo>
                    <a:pt x="120" y="332"/>
                    <a:pt x="120" y="332"/>
                    <a:pt x="120" y="332"/>
                  </a:cubicBezTo>
                  <a:cubicBezTo>
                    <a:pt x="120" y="330"/>
                    <a:pt x="120" y="330"/>
                    <a:pt x="120" y="330"/>
                  </a:cubicBezTo>
                  <a:cubicBezTo>
                    <a:pt x="120" y="328"/>
                    <a:pt x="120" y="328"/>
                    <a:pt x="120" y="328"/>
                  </a:cubicBezTo>
                  <a:cubicBezTo>
                    <a:pt x="119" y="326"/>
                    <a:pt x="119" y="326"/>
                    <a:pt x="119" y="326"/>
                  </a:cubicBezTo>
                  <a:cubicBezTo>
                    <a:pt x="117" y="324"/>
                    <a:pt x="117" y="324"/>
                    <a:pt x="117" y="324"/>
                  </a:cubicBezTo>
                  <a:cubicBezTo>
                    <a:pt x="114" y="324"/>
                    <a:pt x="114" y="324"/>
                    <a:pt x="114" y="324"/>
                  </a:cubicBezTo>
                  <a:cubicBezTo>
                    <a:pt x="113" y="326"/>
                    <a:pt x="113" y="326"/>
                    <a:pt x="113" y="326"/>
                  </a:cubicBezTo>
                  <a:cubicBezTo>
                    <a:pt x="111" y="326"/>
                    <a:pt x="111" y="326"/>
                    <a:pt x="111" y="326"/>
                  </a:cubicBezTo>
                  <a:cubicBezTo>
                    <a:pt x="109" y="324"/>
                    <a:pt x="109" y="324"/>
                    <a:pt x="109" y="324"/>
                  </a:cubicBezTo>
                  <a:cubicBezTo>
                    <a:pt x="108" y="323"/>
                    <a:pt x="108" y="323"/>
                    <a:pt x="108" y="323"/>
                  </a:cubicBezTo>
                  <a:cubicBezTo>
                    <a:pt x="105" y="324"/>
                    <a:pt x="105" y="324"/>
                    <a:pt x="105" y="324"/>
                  </a:cubicBezTo>
                  <a:cubicBezTo>
                    <a:pt x="105" y="326"/>
                    <a:pt x="105" y="326"/>
                    <a:pt x="105" y="326"/>
                  </a:cubicBezTo>
                  <a:cubicBezTo>
                    <a:pt x="102" y="326"/>
                    <a:pt x="102" y="326"/>
                    <a:pt x="102" y="326"/>
                  </a:cubicBezTo>
                  <a:cubicBezTo>
                    <a:pt x="99" y="326"/>
                    <a:pt x="99" y="326"/>
                    <a:pt x="99" y="326"/>
                  </a:cubicBezTo>
                  <a:cubicBezTo>
                    <a:pt x="97" y="325"/>
                    <a:pt x="97" y="325"/>
                    <a:pt x="97" y="325"/>
                  </a:cubicBezTo>
                  <a:cubicBezTo>
                    <a:pt x="95" y="322"/>
                    <a:pt x="95" y="322"/>
                    <a:pt x="95" y="322"/>
                  </a:cubicBezTo>
                  <a:cubicBezTo>
                    <a:pt x="94" y="322"/>
                    <a:pt x="94" y="322"/>
                    <a:pt x="94" y="322"/>
                  </a:cubicBezTo>
                  <a:cubicBezTo>
                    <a:pt x="93" y="319"/>
                    <a:pt x="93" y="319"/>
                    <a:pt x="93" y="319"/>
                  </a:cubicBezTo>
                  <a:cubicBezTo>
                    <a:pt x="94" y="318"/>
                    <a:pt x="94" y="318"/>
                    <a:pt x="94" y="318"/>
                  </a:cubicBezTo>
                  <a:cubicBezTo>
                    <a:pt x="97" y="318"/>
                    <a:pt x="97" y="318"/>
                    <a:pt x="97" y="318"/>
                  </a:cubicBezTo>
                  <a:cubicBezTo>
                    <a:pt x="97" y="316"/>
                    <a:pt x="97" y="316"/>
                    <a:pt x="97" y="316"/>
                  </a:cubicBezTo>
                  <a:cubicBezTo>
                    <a:pt x="95" y="314"/>
                    <a:pt x="95" y="314"/>
                    <a:pt x="95" y="314"/>
                  </a:cubicBezTo>
                  <a:cubicBezTo>
                    <a:pt x="95" y="312"/>
                    <a:pt x="95" y="312"/>
                    <a:pt x="95" y="312"/>
                  </a:cubicBezTo>
                  <a:cubicBezTo>
                    <a:pt x="93" y="311"/>
                    <a:pt x="93" y="311"/>
                    <a:pt x="93" y="311"/>
                  </a:cubicBezTo>
                  <a:cubicBezTo>
                    <a:pt x="92" y="310"/>
                    <a:pt x="92" y="310"/>
                    <a:pt x="92" y="310"/>
                  </a:cubicBezTo>
                  <a:cubicBezTo>
                    <a:pt x="90" y="310"/>
                    <a:pt x="90" y="310"/>
                    <a:pt x="90" y="310"/>
                  </a:cubicBezTo>
                  <a:cubicBezTo>
                    <a:pt x="88" y="311"/>
                    <a:pt x="88" y="311"/>
                    <a:pt x="88" y="311"/>
                  </a:cubicBezTo>
                  <a:cubicBezTo>
                    <a:pt x="85" y="309"/>
                    <a:pt x="85" y="309"/>
                    <a:pt x="85" y="309"/>
                  </a:cubicBezTo>
                  <a:cubicBezTo>
                    <a:pt x="84" y="308"/>
                    <a:pt x="84" y="308"/>
                    <a:pt x="84" y="308"/>
                  </a:cubicBezTo>
                  <a:cubicBezTo>
                    <a:pt x="82" y="307"/>
                    <a:pt x="82" y="307"/>
                    <a:pt x="82" y="307"/>
                  </a:cubicBezTo>
                  <a:cubicBezTo>
                    <a:pt x="83" y="305"/>
                    <a:pt x="83" y="305"/>
                    <a:pt x="83" y="305"/>
                  </a:cubicBezTo>
                  <a:cubicBezTo>
                    <a:pt x="86" y="304"/>
                    <a:pt x="86" y="304"/>
                    <a:pt x="86" y="304"/>
                  </a:cubicBezTo>
                  <a:cubicBezTo>
                    <a:pt x="86" y="303"/>
                    <a:pt x="86" y="303"/>
                    <a:pt x="86" y="303"/>
                  </a:cubicBezTo>
                  <a:cubicBezTo>
                    <a:pt x="88" y="301"/>
                    <a:pt x="88" y="301"/>
                    <a:pt x="88" y="301"/>
                  </a:cubicBezTo>
                  <a:cubicBezTo>
                    <a:pt x="89" y="299"/>
                    <a:pt x="89" y="299"/>
                    <a:pt x="89" y="299"/>
                  </a:cubicBezTo>
                  <a:cubicBezTo>
                    <a:pt x="90" y="297"/>
                    <a:pt x="90" y="297"/>
                    <a:pt x="90" y="297"/>
                  </a:cubicBezTo>
                  <a:cubicBezTo>
                    <a:pt x="90" y="295"/>
                    <a:pt x="90" y="295"/>
                    <a:pt x="90" y="295"/>
                  </a:cubicBezTo>
                  <a:cubicBezTo>
                    <a:pt x="92" y="294"/>
                    <a:pt x="92" y="294"/>
                    <a:pt x="92" y="294"/>
                  </a:cubicBezTo>
                  <a:cubicBezTo>
                    <a:pt x="93" y="292"/>
                    <a:pt x="93" y="292"/>
                    <a:pt x="93" y="292"/>
                  </a:cubicBezTo>
                  <a:cubicBezTo>
                    <a:pt x="91" y="290"/>
                    <a:pt x="91" y="290"/>
                    <a:pt x="91" y="290"/>
                  </a:cubicBezTo>
                  <a:cubicBezTo>
                    <a:pt x="89" y="288"/>
                    <a:pt x="89" y="288"/>
                    <a:pt x="89" y="288"/>
                  </a:cubicBezTo>
                  <a:cubicBezTo>
                    <a:pt x="88" y="284"/>
                    <a:pt x="88" y="284"/>
                    <a:pt x="88" y="284"/>
                  </a:cubicBezTo>
                  <a:cubicBezTo>
                    <a:pt x="88" y="281"/>
                    <a:pt x="88" y="281"/>
                    <a:pt x="88" y="281"/>
                  </a:cubicBezTo>
                  <a:cubicBezTo>
                    <a:pt x="87" y="279"/>
                    <a:pt x="87" y="279"/>
                    <a:pt x="87" y="279"/>
                  </a:cubicBezTo>
                  <a:cubicBezTo>
                    <a:pt x="85" y="278"/>
                    <a:pt x="85" y="278"/>
                    <a:pt x="85" y="278"/>
                  </a:cubicBezTo>
                  <a:cubicBezTo>
                    <a:pt x="83" y="278"/>
                    <a:pt x="83" y="278"/>
                    <a:pt x="83" y="278"/>
                  </a:cubicBezTo>
                  <a:cubicBezTo>
                    <a:pt x="80" y="278"/>
                    <a:pt x="80" y="278"/>
                    <a:pt x="80" y="278"/>
                  </a:cubicBezTo>
                  <a:cubicBezTo>
                    <a:pt x="79" y="277"/>
                    <a:pt x="79" y="277"/>
                    <a:pt x="79" y="277"/>
                  </a:cubicBezTo>
                  <a:cubicBezTo>
                    <a:pt x="77" y="274"/>
                    <a:pt x="77" y="274"/>
                    <a:pt x="77" y="274"/>
                  </a:cubicBezTo>
                  <a:cubicBezTo>
                    <a:pt x="73" y="274"/>
                    <a:pt x="73" y="274"/>
                    <a:pt x="73" y="274"/>
                  </a:cubicBezTo>
                  <a:cubicBezTo>
                    <a:pt x="69" y="274"/>
                    <a:pt x="69" y="274"/>
                    <a:pt x="69" y="274"/>
                  </a:cubicBezTo>
                  <a:cubicBezTo>
                    <a:pt x="65" y="274"/>
                    <a:pt x="65" y="274"/>
                    <a:pt x="65" y="274"/>
                  </a:cubicBezTo>
                  <a:cubicBezTo>
                    <a:pt x="62" y="275"/>
                    <a:pt x="62" y="275"/>
                    <a:pt x="62" y="275"/>
                  </a:cubicBezTo>
                  <a:cubicBezTo>
                    <a:pt x="60" y="275"/>
                    <a:pt x="60" y="275"/>
                    <a:pt x="60" y="275"/>
                  </a:cubicBezTo>
                  <a:cubicBezTo>
                    <a:pt x="58" y="274"/>
                    <a:pt x="58" y="274"/>
                    <a:pt x="58" y="274"/>
                  </a:cubicBezTo>
                  <a:cubicBezTo>
                    <a:pt x="55" y="272"/>
                    <a:pt x="55" y="272"/>
                    <a:pt x="55" y="272"/>
                  </a:cubicBezTo>
                  <a:cubicBezTo>
                    <a:pt x="52" y="271"/>
                    <a:pt x="52" y="271"/>
                    <a:pt x="52" y="271"/>
                  </a:cubicBezTo>
                  <a:cubicBezTo>
                    <a:pt x="50" y="272"/>
                    <a:pt x="50" y="272"/>
                    <a:pt x="50" y="272"/>
                  </a:cubicBezTo>
                  <a:cubicBezTo>
                    <a:pt x="46" y="272"/>
                    <a:pt x="46" y="272"/>
                    <a:pt x="46" y="272"/>
                  </a:cubicBezTo>
                  <a:cubicBezTo>
                    <a:pt x="43" y="271"/>
                    <a:pt x="43" y="271"/>
                    <a:pt x="43" y="271"/>
                  </a:cubicBezTo>
                  <a:cubicBezTo>
                    <a:pt x="42" y="270"/>
                    <a:pt x="42" y="270"/>
                    <a:pt x="42" y="270"/>
                  </a:cubicBezTo>
                  <a:cubicBezTo>
                    <a:pt x="41" y="266"/>
                    <a:pt x="41" y="266"/>
                    <a:pt x="41" y="266"/>
                  </a:cubicBezTo>
                  <a:cubicBezTo>
                    <a:pt x="41" y="263"/>
                    <a:pt x="41" y="263"/>
                    <a:pt x="41" y="263"/>
                  </a:cubicBezTo>
                  <a:cubicBezTo>
                    <a:pt x="39" y="260"/>
                    <a:pt x="39" y="260"/>
                    <a:pt x="39" y="260"/>
                  </a:cubicBezTo>
                  <a:cubicBezTo>
                    <a:pt x="39" y="258"/>
                    <a:pt x="39" y="258"/>
                    <a:pt x="39" y="258"/>
                  </a:cubicBezTo>
                  <a:cubicBezTo>
                    <a:pt x="39" y="255"/>
                    <a:pt x="39" y="255"/>
                    <a:pt x="39" y="255"/>
                  </a:cubicBezTo>
                  <a:cubicBezTo>
                    <a:pt x="39" y="253"/>
                    <a:pt x="39" y="253"/>
                    <a:pt x="39" y="253"/>
                  </a:cubicBezTo>
                  <a:cubicBezTo>
                    <a:pt x="36" y="252"/>
                    <a:pt x="36" y="252"/>
                    <a:pt x="36" y="252"/>
                  </a:cubicBezTo>
                  <a:cubicBezTo>
                    <a:pt x="34" y="250"/>
                    <a:pt x="34" y="250"/>
                    <a:pt x="34" y="250"/>
                  </a:cubicBezTo>
                  <a:cubicBezTo>
                    <a:pt x="33" y="248"/>
                    <a:pt x="33" y="248"/>
                    <a:pt x="33" y="248"/>
                  </a:cubicBezTo>
                  <a:cubicBezTo>
                    <a:pt x="32" y="245"/>
                    <a:pt x="32" y="245"/>
                    <a:pt x="32" y="245"/>
                  </a:cubicBezTo>
                  <a:cubicBezTo>
                    <a:pt x="33" y="244"/>
                    <a:pt x="33" y="244"/>
                    <a:pt x="33" y="244"/>
                  </a:cubicBezTo>
                  <a:cubicBezTo>
                    <a:pt x="35" y="244"/>
                    <a:pt x="35" y="244"/>
                    <a:pt x="35" y="244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39" y="244"/>
                    <a:pt x="39" y="244"/>
                    <a:pt x="39" y="244"/>
                  </a:cubicBezTo>
                  <a:cubicBezTo>
                    <a:pt x="38" y="242"/>
                    <a:pt x="38" y="242"/>
                    <a:pt x="38" y="242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2" y="238"/>
                    <a:pt x="32" y="238"/>
                    <a:pt x="32" y="238"/>
                  </a:cubicBezTo>
                  <a:cubicBezTo>
                    <a:pt x="29" y="239"/>
                    <a:pt x="29" y="239"/>
                    <a:pt x="29" y="239"/>
                  </a:cubicBezTo>
                  <a:cubicBezTo>
                    <a:pt x="27" y="238"/>
                    <a:pt x="27" y="238"/>
                    <a:pt x="27" y="238"/>
                  </a:cubicBezTo>
                  <a:cubicBezTo>
                    <a:pt x="26" y="237"/>
                    <a:pt x="26" y="237"/>
                    <a:pt x="26" y="237"/>
                  </a:cubicBezTo>
                  <a:cubicBezTo>
                    <a:pt x="25" y="235"/>
                    <a:pt x="25" y="235"/>
                    <a:pt x="25" y="235"/>
                  </a:cubicBezTo>
                  <a:cubicBezTo>
                    <a:pt x="20" y="235"/>
                    <a:pt x="20" y="235"/>
                    <a:pt x="20" y="235"/>
                  </a:cubicBezTo>
                  <a:cubicBezTo>
                    <a:pt x="17" y="235"/>
                    <a:pt x="17" y="235"/>
                    <a:pt x="17" y="235"/>
                  </a:cubicBezTo>
                  <a:cubicBezTo>
                    <a:pt x="14" y="235"/>
                    <a:pt x="14" y="235"/>
                    <a:pt x="14" y="235"/>
                  </a:cubicBezTo>
                  <a:cubicBezTo>
                    <a:pt x="13" y="235"/>
                    <a:pt x="13" y="235"/>
                    <a:pt x="13" y="235"/>
                  </a:cubicBezTo>
                  <a:cubicBezTo>
                    <a:pt x="13" y="234"/>
                    <a:pt x="13" y="234"/>
                    <a:pt x="13" y="234"/>
                  </a:cubicBezTo>
                  <a:cubicBezTo>
                    <a:pt x="11" y="232"/>
                    <a:pt x="11" y="232"/>
                    <a:pt x="11" y="232"/>
                  </a:cubicBezTo>
                  <a:cubicBezTo>
                    <a:pt x="9" y="230"/>
                    <a:pt x="9" y="230"/>
                    <a:pt x="9" y="230"/>
                  </a:cubicBezTo>
                  <a:cubicBezTo>
                    <a:pt x="10" y="228"/>
                    <a:pt x="10" y="228"/>
                    <a:pt x="10" y="228"/>
                  </a:cubicBezTo>
                  <a:cubicBezTo>
                    <a:pt x="9" y="224"/>
                    <a:pt x="9" y="224"/>
                    <a:pt x="9" y="224"/>
                  </a:cubicBezTo>
                  <a:cubicBezTo>
                    <a:pt x="8" y="222"/>
                    <a:pt x="8" y="222"/>
                    <a:pt x="8" y="222"/>
                  </a:cubicBezTo>
                  <a:cubicBezTo>
                    <a:pt x="7" y="221"/>
                    <a:pt x="7" y="221"/>
                    <a:pt x="7" y="221"/>
                  </a:cubicBezTo>
                  <a:cubicBezTo>
                    <a:pt x="7" y="219"/>
                    <a:pt x="7" y="219"/>
                    <a:pt x="7" y="219"/>
                  </a:cubicBezTo>
                  <a:cubicBezTo>
                    <a:pt x="6" y="216"/>
                    <a:pt x="6" y="216"/>
                    <a:pt x="6" y="216"/>
                  </a:cubicBezTo>
                  <a:cubicBezTo>
                    <a:pt x="3" y="216"/>
                    <a:pt x="3" y="216"/>
                    <a:pt x="3" y="216"/>
                  </a:cubicBezTo>
                  <a:cubicBezTo>
                    <a:pt x="2" y="213"/>
                    <a:pt x="2" y="213"/>
                    <a:pt x="2" y="213"/>
                  </a:cubicBezTo>
                  <a:cubicBezTo>
                    <a:pt x="2" y="210"/>
                    <a:pt x="2" y="210"/>
                    <a:pt x="2" y="210"/>
                  </a:cubicBezTo>
                  <a:cubicBezTo>
                    <a:pt x="1" y="207"/>
                    <a:pt x="1" y="207"/>
                    <a:pt x="1" y="207"/>
                  </a:cubicBezTo>
                  <a:cubicBezTo>
                    <a:pt x="2" y="202"/>
                    <a:pt x="2" y="202"/>
                    <a:pt x="2" y="202"/>
                  </a:cubicBezTo>
                  <a:cubicBezTo>
                    <a:pt x="3" y="201"/>
                    <a:pt x="3" y="201"/>
                    <a:pt x="3" y="201"/>
                  </a:cubicBezTo>
                  <a:cubicBezTo>
                    <a:pt x="5" y="198"/>
                    <a:pt x="5" y="198"/>
                    <a:pt x="5" y="198"/>
                  </a:cubicBezTo>
                  <a:cubicBezTo>
                    <a:pt x="7" y="196"/>
                    <a:pt x="7" y="196"/>
                    <a:pt x="7" y="196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7" y="189"/>
                    <a:pt x="7" y="189"/>
                    <a:pt x="7" y="189"/>
                  </a:cubicBezTo>
                  <a:cubicBezTo>
                    <a:pt x="5" y="187"/>
                    <a:pt x="5" y="187"/>
                    <a:pt x="5" y="187"/>
                  </a:cubicBezTo>
                  <a:cubicBezTo>
                    <a:pt x="4" y="186"/>
                    <a:pt x="4" y="186"/>
                    <a:pt x="4" y="186"/>
                  </a:cubicBezTo>
                  <a:cubicBezTo>
                    <a:pt x="6" y="185"/>
                    <a:pt x="6" y="185"/>
                    <a:pt x="6" y="185"/>
                  </a:cubicBezTo>
                  <a:cubicBezTo>
                    <a:pt x="8" y="183"/>
                    <a:pt x="8" y="183"/>
                    <a:pt x="8" y="183"/>
                  </a:cubicBezTo>
                  <a:cubicBezTo>
                    <a:pt x="9" y="182"/>
                    <a:pt x="9" y="182"/>
                    <a:pt x="9" y="182"/>
                  </a:cubicBezTo>
                  <a:cubicBezTo>
                    <a:pt x="5" y="181"/>
                    <a:pt x="5" y="181"/>
                    <a:pt x="5" y="181"/>
                  </a:cubicBezTo>
                  <a:cubicBezTo>
                    <a:pt x="5" y="181"/>
                    <a:pt x="2" y="179"/>
                    <a:pt x="2" y="179"/>
                  </a:cubicBezTo>
                  <a:cubicBezTo>
                    <a:pt x="0" y="176"/>
                    <a:pt x="0" y="176"/>
                    <a:pt x="0" y="176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2" y="172"/>
                    <a:pt x="2" y="172"/>
                    <a:pt x="2" y="172"/>
                  </a:cubicBezTo>
                  <a:cubicBezTo>
                    <a:pt x="4" y="172"/>
                    <a:pt x="4" y="172"/>
                    <a:pt x="4" y="172"/>
                  </a:cubicBezTo>
                  <a:cubicBezTo>
                    <a:pt x="7" y="172"/>
                    <a:pt x="7" y="172"/>
                    <a:pt x="7" y="172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8" y="168"/>
                    <a:pt x="8" y="168"/>
                    <a:pt x="8" y="168"/>
                  </a:cubicBezTo>
                  <a:cubicBezTo>
                    <a:pt x="12" y="167"/>
                    <a:pt x="12" y="167"/>
                    <a:pt x="12" y="167"/>
                  </a:cubicBezTo>
                  <a:cubicBezTo>
                    <a:pt x="16" y="166"/>
                    <a:pt x="16" y="166"/>
                    <a:pt x="16" y="166"/>
                  </a:cubicBezTo>
                  <a:cubicBezTo>
                    <a:pt x="21" y="167"/>
                    <a:pt x="21" y="167"/>
                    <a:pt x="21" y="167"/>
                  </a:cubicBezTo>
                  <a:cubicBezTo>
                    <a:pt x="25" y="168"/>
                    <a:pt x="25" y="168"/>
                    <a:pt x="25" y="168"/>
                  </a:cubicBezTo>
                  <a:cubicBezTo>
                    <a:pt x="28" y="167"/>
                    <a:pt x="28" y="167"/>
                    <a:pt x="28" y="167"/>
                  </a:cubicBezTo>
                  <a:cubicBezTo>
                    <a:pt x="33" y="165"/>
                    <a:pt x="33" y="165"/>
                    <a:pt x="33" y="165"/>
                  </a:cubicBezTo>
                  <a:cubicBezTo>
                    <a:pt x="36" y="165"/>
                    <a:pt x="36" y="165"/>
                    <a:pt x="36" y="165"/>
                  </a:cubicBezTo>
                  <a:cubicBezTo>
                    <a:pt x="40" y="166"/>
                    <a:pt x="40" y="166"/>
                    <a:pt x="40" y="166"/>
                  </a:cubicBezTo>
                  <a:cubicBezTo>
                    <a:pt x="42" y="164"/>
                    <a:pt x="42" y="164"/>
                    <a:pt x="42" y="164"/>
                  </a:cubicBezTo>
                  <a:cubicBezTo>
                    <a:pt x="42" y="161"/>
                    <a:pt x="42" y="161"/>
                    <a:pt x="42" y="161"/>
                  </a:cubicBezTo>
                  <a:cubicBezTo>
                    <a:pt x="39" y="160"/>
                    <a:pt x="39" y="160"/>
                    <a:pt x="39" y="160"/>
                  </a:cubicBezTo>
                  <a:cubicBezTo>
                    <a:pt x="38" y="158"/>
                    <a:pt x="38" y="158"/>
                    <a:pt x="38" y="158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46" y="155"/>
                    <a:pt x="46" y="155"/>
                    <a:pt x="46" y="155"/>
                  </a:cubicBezTo>
                  <a:cubicBezTo>
                    <a:pt x="49" y="151"/>
                    <a:pt x="49" y="151"/>
                    <a:pt x="49" y="151"/>
                  </a:cubicBezTo>
                  <a:cubicBezTo>
                    <a:pt x="50" y="149"/>
                    <a:pt x="50" y="149"/>
                    <a:pt x="50" y="149"/>
                  </a:cubicBezTo>
                  <a:cubicBezTo>
                    <a:pt x="49" y="146"/>
                    <a:pt x="49" y="146"/>
                    <a:pt x="49" y="146"/>
                  </a:cubicBezTo>
                  <a:cubicBezTo>
                    <a:pt x="47" y="145"/>
                    <a:pt x="47" y="145"/>
                    <a:pt x="47" y="145"/>
                  </a:cubicBezTo>
                  <a:cubicBezTo>
                    <a:pt x="45" y="142"/>
                    <a:pt x="45" y="142"/>
                    <a:pt x="45" y="142"/>
                  </a:cubicBezTo>
                  <a:cubicBezTo>
                    <a:pt x="49" y="141"/>
                    <a:pt x="49" y="141"/>
                    <a:pt x="49" y="141"/>
                  </a:cubicBezTo>
                  <a:cubicBezTo>
                    <a:pt x="49" y="141"/>
                    <a:pt x="51" y="140"/>
                    <a:pt x="51" y="139"/>
                  </a:cubicBezTo>
                  <a:cubicBezTo>
                    <a:pt x="53" y="139"/>
                    <a:pt x="53" y="139"/>
                    <a:pt x="53" y="139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52" y="135"/>
                    <a:pt x="52" y="135"/>
                    <a:pt x="52" y="135"/>
                  </a:cubicBezTo>
                  <a:cubicBezTo>
                    <a:pt x="50" y="134"/>
                    <a:pt x="50" y="134"/>
                    <a:pt x="50" y="134"/>
                  </a:cubicBezTo>
                  <a:cubicBezTo>
                    <a:pt x="49" y="131"/>
                    <a:pt x="49" y="131"/>
                    <a:pt x="49" y="131"/>
                  </a:cubicBezTo>
                  <a:cubicBezTo>
                    <a:pt x="46" y="129"/>
                    <a:pt x="46" y="129"/>
                    <a:pt x="46" y="129"/>
                  </a:cubicBezTo>
                  <a:cubicBezTo>
                    <a:pt x="45" y="126"/>
                    <a:pt x="45" y="126"/>
                    <a:pt x="45" y="126"/>
                  </a:cubicBezTo>
                  <a:cubicBezTo>
                    <a:pt x="47" y="124"/>
                    <a:pt x="47" y="124"/>
                    <a:pt x="47" y="124"/>
                  </a:cubicBezTo>
                  <a:cubicBezTo>
                    <a:pt x="48" y="123"/>
                    <a:pt x="48" y="123"/>
                    <a:pt x="48" y="123"/>
                  </a:cubicBezTo>
                  <a:cubicBezTo>
                    <a:pt x="47" y="122"/>
                    <a:pt x="47" y="122"/>
                    <a:pt x="47" y="122"/>
                  </a:cubicBezTo>
                  <a:cubicBezTo>
                    <a:pt x="44" y="120"/>
                    <a:pt x="44" y="120"/>
                    <a:pt x="44" y="120"/>
                  </a:cubicBezTo>
                  <a:cubicBezTo>
                    <a:pt x="42" y="119"/>
                    <a:pt x="42" y="119"/>
                    <a:pt x="42" y="119"/>
                  </a:cubicBezTo>
                  <a:cubicBezTo>
                    <a:pt x="42" y="118"/>
                    <a:pt x="42" y="118"/>
                    <a:pt x="42" y="118"/>
                  </a:cubicBezTo>
                  <a:cubicBezTo>
                    <a:pt x="44" y="117"/>
                    <a:pt x="44" y="117"/>
                    <a:pt x="44" y="117"/>
                  </a:cubicBezTo>
                  <a:cubicBezTo>
                    <a:pt x="48" y="116"/>
                    <a:pt x="48" y="116"/>
                    <a:pt x="48" y="116"/>
                  </a:cubicBezTo>
                  <a:cubicBezTo>
                    <a:pt x="50" y="115"/>
                    <a:pt x="50" y="115"/>
                    <a:pt x="50" y="115"/>
                  </a:cubicBezTo>
                  <a:cubicBezTo>
                    <a:pt x="51" y="112"/>
                    <a:pt x="51" y="112"/>
                    <a:pt x="51" y="112"/>
                  </a:cubicBezTo>
                  <a:cubicBezTo>
                    <a:pt x="48" y="111"/>
                    <a:pt x="48" y="111"/>
                    <a:pt x="48" y="111"/>
                  </a:cubicBezTo>
                  <a:cubicBezTo>
                    <a:pt x="44" y="107"/>
                    <a:pt x="44" y="107"/>
                    <a:pt x="44" y="107"/>
                  </a:cubicBezTo>
                  <a:cubicBezTo>
                    <a:pt x="42" y="103"/>
                    <a:pt x="42" y="103"/>
                    <a:pt x="42" y="103"/>
                  </a:cubicBezTo>
                  <a:cubicBezTo>
                    <a:pt x="39" y="98"/>
                    <a:pt x="39" y="98"/>
                    <a:pt x="39" y="98"/>
                  </a:cubicBezTo>
                  <a:cubicBezTo>
                    <a:pt x="38" y="95"/>
                    <a:pt x="38" y="95"/>
                    <a:pt x="38" y="95"/>
                  </a:cubicBezTo>
                  <a:cubicBezTo>
                    <a:pt x="38" y="93"/>
                    <a:pt x="38" y="93"/>
                    <a:pt x="38" y="93"/>
                  </a:cubicBezTo>
                  <a:cubicBezTo>
                    <a:pt x="40" y="92"/>
                    <a:pt x="40" y="92"/>
                    <a:pt x="40" y="92"/>
                  </a:cubicBezTo>
                  <a:cubicBezTo>
                    <a:pt x="43" y="92"/>
                    <a:pt x="43" y="92"/>
                    <a:pt x="43" y="92"/>
                  </a:cubicBezTo>
                  <a:cubicBezTo>
                    <a:pt x="45" y="92"/>
                    <a:pt x="45" y="92"/>
                    <a:pt x="45" y="92"/>
                  </a:cubicBezTo>
                  <a:cubicBezTo>
                    <a:pt x="45" y="90"/>
                    <a:pt x="45" y="90"/>
                    <a:pt x="45" y="90"/>
                  </a:cubicBezTo>
                  <a:cubicBezTo>
                    <a:pt x="44" y="89"/>
                    <a:pt x="44" y="89"/>
                    <a:pt x="44" y="89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39" y="81"/>
                    <a:pt x="39" y="81"/>
                    <a:pt x="39" y="81"/>
                  </a:cubicBezTo>
                  <a:cubicBezTo>
                    <a:pt x="38" y="79"/>
                    <a:pt x="38" y="79"/>
                    <a:pt x="38" y="79"/>
                  </a:cubicBezTo>
                  <a:cubicBezTo>
                    <a:pt x="38" y="77"/>
                    <a:pt x="38" y="77"/>
                    <a:pt x="38" y="77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1" y="74"/>
                    <a:pt x="41" y="74"/>
                    <a:pt x="41" y="74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39" y="71"/>
                    <a:pt x="39" y="71"/>
                    <a:pt x="39" y="71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32" y="66"/>
                    <a:pt x="32" y="66"/>
                    <a:pt x="32" y="66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70" y="29"/>
                    <a:pt x="70" y="29"/>
                    <a:pt x="70" y="29"/>
                  </a:cubicBezTo>
                  <a:cubicBezTo>
                    <a:pt x="71" y="27"/>
                    <a:pt x="71" y="27"/>
                    <a:pt x="71" y="27"/>
                  </a:cubicBezTo>
                  <a:cubicBezTo>
                    <a:pt x="73" y="27"/>
                    <a:pt x="73" y="27"/>
                    <a:pt x="73" y="27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9" y="27"/>
                    <a:pt x="79" y="27"/>
                    <a:pt x="79" y="27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5" y="10"/>
                    <a:pt x="95" y="10"/>
                    <a:pt x="95" y="10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8" y="7"/>
                    <a:pt x="98" y="7"/>
                    <a:pt x="98" y="7"/>
                  </a:cubicBezTo>
                  <a:cubicBezTo>
                    <a:pt x="100" y="5"/>
                    <a:pt x="100" y="5"/>
                    <a:pt x="100" y="5"/>
                  </a:cubicBezTo>
                  <a:cubicBezTo>
                    <a:pt x="102" y="4"/>
                    <a:pt x="102" y="4"/>
                    <a:pt x="102" y="4"/>
                  </a:cubicBezTo>
                  <a:cubicBezTo>
                    <a:pt x="104" y="3"/>
                    <a:pt x="104" y="3"/>
                    <a:pt x="104" y="3"/>
                  </a:cubicBezTo>
                  <a:cubicBezTo>
                    <a:pt x="104" y="3"/>
                    <a:pt x="104" y="3"/>
                    <a:pt x="104" y="3"/>
                  </a:cubicBezTo>
                  <a:cubicBezTo>
                    <a:pt x="104" y="3"/>
                    <a:pt x="104" y="3"/>
                    <a:pt x="104" y="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57"/>
            <p:cNvSpPr>
              <a:spLocks/>
            </p:cNvSpPr>
            <p:nvPr/>
          </p:nvSpPr>
          <p:spPr bwMode="auto">
            <a:xfrm>
              <a:off x="6265" y="1653"/>
              <a:ext cx="181" cy="152"/>
            </a:xfrm>
            <a:custGeom>
              <a:avLst/>
              <a:gdLst>
                <a:gd name="T0" fmla="*/ 181 w 181"/>
                <a:gd name="T1" fmla="*/ 104 h 152"/>
                <a:gd name="T2" fmla="*/ 173 w 181"/>
                <a:gd name="T3" fmla="*/ 106 h 152"/>
                <a:gd name="T4" fmla="*/ 173 w 181"/>
                <a:gd name="T5" fmla="*/ 117 h 152"/>
                <a:gd name="T6" fmla="*/ 165 w 181"/>
                <a:gd name="T7" fmla="*/ 130 h 152"/>
                <a:gd name="T8" fmla="*/ 157 w 181"/>
                <a:gd name="T9" fmla="*/ 138 h 152"/>
                <a:gd name="T10" fmla="*/ 152 w 181"/>
                <a:gd name="T11" fmla="*/ 152 h 152"/>
                <a:gd name="T12" fmla="*/ 147 w 181"/>
                <a:gd name="T13" fmla="*/ 146 h 152"/>
                <a:gd name="T14" fmla="*/ 144 w 181"/>
                <a:gd name="T15" fmla="*/ 133 h 152"/>
                <a:gd name="T16" fmla="*/ 136 w 181"/>
                <a:gd name="T17" fmla="*/ 128 h 152"/>
                <a:gd name="T18" fmla="*/ 117 w 181"/>
                <a:gd name="T19" fmla="*/ 128 h 152"/>
                <a:gd name="T20" fmla="*/ 107 w 181"/>
                <a:gd name="T21" fmla="*/ 125 h 152"/>
                <a:gd name="T22" fmla="*/ 93 w 181"/>
                <a:gd name="T23" fmla="*/ 114 h 152"/>
                <a:gd name="T24" fmla="*/ 88 w 181"/>
                <a:gd name="T25" fmla="*/ 122 h 152"/>
                <a:gd name="T26" fmla="*/ 88 w 181"/>
                <a:gd name="T27" fmla="*/ 130 h 152"/>
                <a:gd name="T28" fmla="*/ 77 w 181"/>
                <a:gd name="T29" fmla="*/ 133 h 152"/>
                <a:gd name="T30" fmla="*/ 64 w 181"/>
                <a:gd name="T31" fmla="*/ 125 h 152"/>
                <a:gd name="T32" fmla="*/ 51 w 181"/>
                <a:gd name="T33" fmla="*/ 125 h 152"/>
                <a:gd name="T34" fmla="*/ 32 w 181"/>
                <a:gd name="T35" fmla="*/ 122 h 152"/>
                <a:gd name="T36" fmla="*/ 19 w 181"/>
                <a:gd name="T37" fmla="*/ 130 h 152"/>
                <a:gd name="T38" fmla="*/ 8 w 181"/>
                <a:gd name="T39" fmla="*/ 136 h 152"/>
                <a:gd name="T40" fmla="*/ 8 w 181"/>
                <a:gd name="T41" fmla="*/ 125 h 152"/>
                <a:gd name="T42" fmla="*/ 0 w 181"/>
                <a:gd name="T43" fmla="*/ 114 h 152"/>
                <a:gd name="T44" fmla="*/ 5 w 181"/>
                <a:gd name="T45" fmla="*/ 98 h 152"/>
                <a:gd name="T46" fmla="*/ 16 w 181"/>
                <a:gd name="T47" fmla="*/ 85 h 152"/>
                <a:gd name="T48" fmla="*/ 13 w 181"/>
                <a:gd name="T49" fmla="*/ 77 h 152"/>
                <a:gd name="T50" fmla="*/ 5 w 181"/>
                <a:gd name="T51" fmla="*/ 69 h 152"/>
                <a:gd name="T52" fmla="*/ 8 w 181"/>
                <a:gd name="T53" fmla="*/ 58 h 152"/>
                <a:gd name="T54" fmla="*/ 16 w 181"/>
                <a:gd name="T55" fmla="*/ 58 h 152"/>
                <a:gd name="T56" fmla="*/ 11 w 181"/>
                <a:gd name="T57" fmla="*/ 48 h 152"/>
                <a:gd name="T58" fmla="*/ 13 w 181"/>
                <a:gd name="T59" fmla="*/ 40 h 152"/>
                <a:gd name="T60" fmla="*/ 24 w 181"/>
                <a:gd name="T61" fmla="*/ 40 h 152"/>
                <a:gd name="T62" fmla="*/ 32 w 181"/>
                <a:gd name="T63" fmla="*/ 43 h 152"/>
                <a:gd name="T64" fmla="*/ 27 w 181"/>
                <a:gd name="T65" fmla="*/ 35 h 152"/>
                <a:gd name="T66" fmla="*/ 29 w 181"/>
                <a:gd name="T67" fmla="*/ 27 h 152"/>
                <a:gd name="T68" fmla="*/ 40 w 181"/>
                <a:gd name="T69" fmla="*/ 19 h 152"/>
                <a:gd name="T70" fmla="*/ 43 w 181"/>
                <a:gd name="T71" fmla="*/ 8 h 152"/>
                <a:gd name="T72" fmla="*/ 53 w 181"/>
                <a:gd name="T73" fmla="*/ 13 h 152"/>
                <a:gd name="T74" fmla="*/ 61 w 181"/>
                <a:gd name="T75" fmla="*/ 27 h 152"/>
                <a:gd name="T76" fmla="*/ 69 w 181"/>
                <a:gd name="T77" fmla="*/ 19 h 152"/>
                <a:gd name="T78" fmla="*/ 77 w 181"/>
                <a:gd name="T79" fmla="*/ 19 h 152"/>
                <a:gd name="T80" fmla="*/ 85 w 181"/>
                <a:gd name="T81" fmla="*/ 24 h 152"/>
                <a:gd name="T82" fmla="*/ 93 w 181"/>
                <a:gd name="T83" fmla="*/ 19 h 152"/>
                <a:gd name="T84" fmla="*/ 91 w 181"/>
                <a:gd name="T85" fmla="*/ 13 h 152"/>
                <a:gd name="T86" fmla="*/ 93 w 181"/>
                <a:gd name="T87" fmla="*/ 3 h 152"/>
                <a:gd name="T88" fmla="*/ 101 w 181"/>
                <a:gd name="T89" fmla="*/ 5 h 152"/>
                <a:gd name="T90" fmla="*/ 107 w 181"/>
                <a:gd name="T91" fmla="*/ 19 h 152"/>
                <a:gd name="T92" fmla="*/ 104 w 181"/>
                <a:gd name="T93" fmla="*/ 27 h 152"/>
                <a:gd name="T94" fmla="*/ 109 w 181"/>
                <a:gd name="T95" fmla="*/ 35 h 152"/>
                <a:gd name="T96" fmla="*/ 123 w 181"/>
                <a:gd name="T97" fmla="*/ 43 h 152"/>
                <a:gd name="T98" fmla="*/ 131 w 181"/>
                <a:gd name="T99" fmla="*/ 58 h 152"/>
                <a:gd name="T100" fmla="*/ 144 w 181"/>
                <a:gd name="T101" fmla="*/ 58 h 152"/>
                <a:gd name="T102" fmla="*/ 155 w 181"/>
                <a:gd name="T103" fmla="*/ 64 h 152"/>
                <a:gd name="T104" fmla="*/ 147 w 181"/>
                <a:gd name="T105" fmla="*/ 66 h 152"/>
                <a:gd name="T106" fmla="*/ 147 w 181"/>
                <a:gd name="T107" fmla="*/ 74 h 152"/>
                <a:gd name="T108" fmla="*/ 147 w 181"/>
                <a:gd name="T109" fmla="*/ 82 h 152"/>
                <a:gd name="T110" fmla="*/ 139 w 181"/>
                <a:gd name="T111" fmla="*/ 85 h 152"/>
                <a:gd name="T112" fmla="*/ 144 w 181"/>
                <a:gd name="T113" fmla="*/ 90 h 152"/>
                <a:gd name="T114" fmla="*/ 157 w 181"/>
                <a:gd name="T115" fmla="*/ 93 h 152"/>
                <a:gd name="T116" fmla="*/ 165 w 181"/>
                <a:gd name="T117" fmla="*/ 96 h 152"/>
                <a:gd name="T118" fmla="*/ 171 w 181"/>
                <a:gd name="T119" fmla="*/ 93 h 152"/>
                <a:gd name="T120" fmla="*/ 176 w 181"/>
                <a:gd name="T121" fmla="*/ 96 h 152"/>
                <a:gd name="T122" fmla="*/ 181 w 181"/>
                <a:gd name="T123" fmla="*/ 98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1" h="152">
                  <a:moveTo>
                    <a:pt x="181" y="98"/>
                  </a:moveTo>
                  <a:lnTo>
                    <a:pt x="181" y="104"/>
                  </a:lnTo>
                  <a:lnTo>
                    <a:pt x="176" y="106"/>
                  </a:lnTo>
                  <a:lnTo>
                    <a:pt x="173" y="106"/>
                  </a:lnTo>
                  <a:lnTo>
                    <a:pt x="171" y="109"/>
                  </a:lnTo>
                  <a:lnTo>
                    <a:pt x="173" y="117"/>
                  </a:lnTo>
                  <a:lnTo>
                    <a:pt x="173" y="122"/>
                  </a:lnTo>
                  <a:lnTo>
                    <a:pt x="165" y="130"/>
                  </a:lnTo>
                  <a:lnTo>
                    <a:pt x="163" y="136"/>
                  </a:lnTo>
                  <a:lnTo>
                    <a:pt x="157" y="138"/>
                  </a:lnTo>
                  <a:lnTo>
                    <a:pt x="152" y="144"/>
                  </a:lnTo>
                  <a:lnTo>
                    <a:pt x="152" y="152"/>
                  </a:lnTo>
                  <a:lnTo>
                    <a:pt x="147" y="152"/>
                  </a:lnTo>
                  <a:lnTo>
                    <a:pt x="147" y="146"/>
                  </a:lnTo>
                  <a:lnTo>
                    <a:pt x="144" y="141"/>
                  </a:lnTo>
                  <a:lnTo>
                    <a:pt x="144" y="133"/>
                  </a:lnTo>
                  <a:lnTo>
                    <a:pt x="139" y="133"/>
                  </a:lnTo>
                  <a:lnTo>
                    <a:pt x="136" y="128"/>
                  </a:lnTo>
                  <a:lnTo>
                    <a:pt x="128" y="128"/>
                  </a:lnTo>
                  <a:lnTo>
                    <a:pt x="117" y="128"/>
                  </a:lnTo>
                  <a:lnTo>
                    <a:pt x="115" y="125"/>
                  </a:lnTo>
                  <a:lnTo>
                    <a:pt x="107" y="125"/>
                  </a:lnTo>
                  <a:lnTo>
                    <a:pt x="101" y="120"/>
                  </a:lnTo>
                  <a:lnTo>
                    <a:pt x="93" y="114"/>
                  </a:lnTo>
                  <a:lnTo>
                    <a:pt x="88" y="117"/>
                  </a:lnTo>
                  <a:lnTo>
                    <a:pt x="88" y="122"/>
                  </a:lnTo>
                  <a:lnTo>
                    <a:pt x="91" y="125"/>
                  </a:lnTo>
                  <a:lnTo>
                    <a:pt x="88" y="130"/>
                  </a:lnTo>
                  <a:lnTo>
                    <a:pt x="85" y="133"/>
                  </a:lnTo>
                  <a:lnTo>
                    <a:pt x="77" y="133"/>
                  </a:lnTo>
                  <a:lnTo>
                    <a:pt x="69" y="128"/>
                  </a:lnTo>
                  <a:lnTo>
                    <a:pt x="64" y="125"/>
                  </a:lnTo>
                  <a:lnTo>
                    <a:pt x="56" y="125"/>
                  </a:lnTo>
                  <a:lnTo>
                    <a:pt x="51" y="125"/>
                  </a:lnTo>
                  <a:lnTo>
                    <a:pt x="40" y="122"/>
                  </a:lnTo>
                  <a:lnTo>
                    <a:pt x="32" y="122"/>
                  </a:lnTo>
                  <a:lnTo>
                    <a:pt x="27" y="128"/>
                  </a:lnTo>
                  <a:lnTo>
                    <a:pt x="19" y="130"/>
                  </a:lnTo>
                  <a:lnTo>
                    <a:pt x="16" y="136"/>
                  </a:lnTo>
                  <a:lnTo>
                    <a:pt x="8" y="136"/>
                  </a:lnTo>
                  <a:lnTo>
                    <a:pt x="8" y="133"/>
                  </a:lnTo>
                  <a:lnTo>
                    <a:pt x="8" y="125"/>
                  </a:lnTo>
                  <a:lnTo>
                    <a:pt x="5" y="120"/>
                  </a:lnTo>
                  <a:lnTo>
                    <a:pt x="0" y="114"/>
                  </a:lnTo>
                  <a:lnTo>
                    <a:pt x="5" y="106"/>
                  </a:lnTo>
                  <a:lnTo>
                    <a:pt x="5" y="98"/>
                  </a:lnTo>
                  <a:lnTo>
                    <a:pt x="8" y="93"/>
                  </a:lnTo>
                  <a:lnTo>
                    <a:pt x="16" y="85"/>
                  </a:lnTo>
                  <a:lnTo>
                    <a:pt x="16" y="82"/>
                  </a:lnTo>
                  <a:lnTo>
                    <a:pt x="13" y="77"/>
                  </a:lnTo>
                  <a:lnTo>
                    <a:pt x="5" y="74"/>
                  </a:lnTo>
                  <a:lnTo>
                    <a:pt x="5" y="69"/>
                  </a:lnTo>
                  <a:lnTo>
                    <a:pt x="5" y="61"/>
                  </a:lnTo>
                  <a:lnTo>
                    <a:pt x="8" y="58"/>
                  </a:lnTo>
                  <a:lnTo>
                    <a:pt x="13" y="58"/>
                  </a:lnTo>
                  <a:lnTo>
                    <a:pt x="16" y="58"/>
                  </a:lnTo>
                  <a:lnTo>
                    <a:pt x="16" y="53"/>
                  </a:lnTo>
                  <a:lnTo>
                    <a:pt x="11" y="48"/>
                  </a:lnTo>
                  <a:lnTo>
                    <a:pt x="11" y="45"/>
                  </a:lnTo>
                  <a:lnTo>
                    <a:pt x="13" y="40"/>
                  </a:lnTo>
                  <a:lnTo>
                    <a:pt x="19" y="37"/>
                  </a:lnTo>
                  <a:lnTo>
                    <a:pt x="24" y="40"/>
                  </a:lnTo>
                  <a:lnTo>
                    <a:pt x="29" y="45"/>
                  </a:lnTo>
                  <a:lnTo>
                    <a:pt x="32" y="43"/>
                  </a:lnTo>
                  <a:lnTo>
                    <a:pt x="29" y="37"/>
                  </a:lnTo>
                  <a:lnTo>
                    <a:pt x="27" y="35"/>
                  </a:lnTo>
                  <a:lnTo>
                    <a:pt x="27" y="29"/>
                  </a:lnTo>
                  <a:lnTo>
                    <a:pt x="29" y="27"/>
                  </a:lnTo>
                  <a:lnTo>
                    <a:pt x="35" y="24"/>
                  </a:lnTo>
                  <a:lnTo>
                    <a:pt x="40" y="19"/>
                  </a:lnTo>
                  <a:lnTo>
                    <a:pt x="40" y="13"/>
                  </a:lnTo>
                  <a:lnTo>
                    <a:pt x="43" y="8"/>
                  </a:lnTo>
                  <a:lnTo>
                    <a:pt x="48" y="11"/>
                  </a:lnTo>
                  <a:lnTo>
                    <a:pt x="53" y="13"/>
                  </a:lnTo>
                  <a:lnTo>
                    <a:pt x="56" y="21"/>
                  </a:lnTo>
                  <a:lnTo>
                    <a:pt x="61" y="27"/>
                  </a:lnTo>
                  <a:lnTo>
                    <a:pt x="67" y="24"/>
                  </a:lnTo>
                  <a:lnTo>
                    <a:pt x="69" y="19"/>
                  </a:lnTo>
                  <a:lnTo>
                    <a:pt x="75" y="16"/>
                  </a:lnTo>
                  <a:lnTo>
                    <a:pt x="77" y="19"/>
                  </a:lnTo>
                  <a:lnTo>
                    <a:pt x="83" y="21"/>
                  </a:lnTo>
                  <a:lnTo>
                    <a:pt x="85" y="24"/>
                  </a:lnTo>
                  <a:lnTo>
                    <a:pt x="91" y="24"/>
                  </a:lnTo>
                  <a:lnTo>
                    <a:pt x="93" y="19"/>
                  </a:lnTo>
                  <a:lnTo>
                    <a:pt x="93" y="16"/>
                  </a:lnTo>
                  <a:lnTo>
                    <a:pt x="91" y="13"/>
                  </a:lnTo>
                  <a:lnTo>
                    <a:pt x="91" y="5"/>
                  </a:lnTo>
                  <a:lnTo>
                    <a:pt x="93" y="3"/>
                  </a:lnTo>
                  <a:lnTo>
                    <a:pt x="96" y="0"/>
                  </a:lnTo>
                  <a:lnTo>
                    <a:pt x="101" y="5"/>
                  </a:lnTo>
                  <a:lnTo>
                    <a:pt x="104" y="11"/>
                  </a:lnTo>
                  <a:lnTo>
                    <a:pt x="107" y="19"/>
                  </a:lnTo>
                  <a:lnTo>
                    <a:pt x="104" y="21"/>
                  </a:lnTo>
                  <a:lnTo>
                    <a:pt x="104" y="27"/>
                  </a:lnTo>
                  <a:lnTo>
                    <a:pt x="104" y="29"/>
                  </a:lnTo>
                  <a:lnTo>
                    <a:pt x="109" y="35"/>
                  </a:lnTo>
                  <a:lnTo>
                    <a:pt x="117" y="37"/>
                  </a:lnTo>
                  <a:lnTo>
                    <a:pt x="123" y="43"/>
                  </a:lnTo>
                  <a:lnTo>
                    <a:pt x="125" y="51"/>
                  </a:lnTo>
                  <a:lnTo>
                    <a:pt x="131" y="58"/>
                  </a:lnTo>
                  <a:lnTo>
                    <a:pt x="139" y="61"/>
                  </a:lnTo>
                  <a:lnTo>
                    <a:pt x="144" y="58"/>
                  </a:lnTo>
                  <a:lnTo>
                    <a:pt x="152" y="58"/>
                  </a:lnTo>
                  <a:lnTo>
                    <a:pt x="155" y="64"/>
                  </a:lnTo>
                  <a:lnTo>
                    <a:pt x="155" y="66"/>
                  </a:lnTo>
                  <a:lnTo>
                    <a:pt x="147" y="66"/>
                  </a:lnTo>
                  <a:lnTo>
                    <a:pt x="147" y="69"/>
                  </a:lnTo>
                  <a:lnTo>
                    <a:pt x="147" y="74"/>
                  </a:lnTo>
                  <a:lnTo>
                    <a:pt x="147" y="80"/>
                  </a:lnTo>
                  <a:lnTo>
                    <a:pt x="147" y="82"/>
                  </a:lnTo>
                  <a:lnTo>
                    <a:pt x="144" y="82"/>
                  </a:lnTo>
                  <a:lnTo>
                    <a:pt x="139" y="85"/>
                  </a:lnTo>
                  <a:lnTo>
                    <a:pt x="141" y="90"/>
                  </a:lnTo>
                  <a:lnTo>
                    <a:pt x="144" y="90"/>
                  </a:lnTo>
                  <a:lnTo>
                    <a:pt x="152" y="90"/>
                  </a:lnTo>
                  <a:lnTo>
                    <a:pt x="157" y="93"/>
                  </a:lnTo>
                  <a:lnTo>
                    <a:pt x="163" y="96"/>
                  </a:lnTo>
                  <a:lnTo>
                    <a:pt x="165" y="96"/>
                  </a:lnTo>
                  <a:lnTo>
                    <a:pt x="168" y="93"/>
                  </a:lnTo>
                  <a:lnTo>
                    <a:pt x="171" y="93"/>
                  </a:lnTo>
                  <a:lnTo>
                    <a:pt x="173" y="96"/>
                  </a:lnTo>
                  <a:lnTo>
                    <a:pt x="176" y="96"/>
                  </a:lnTo>
                  <a:lnTo>
                    <a:pt x="181" y="98"/>
                  </a:lnTo>
                  <a:lnTo>
                    <a:pt x="181" y="98"/>
                  </a:lnTo>
                  <a:lnTo>
                    <a:pt x="181" y="9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58"/>
            <p:cNvSpPr>
              <a:spLocks/>
            </p:cNvSpPr>
            <p:nvPr/>
          </p:nvSpPr>
          <p:spPr bwMode="auto">
            <a:xfrm>
              <a:off x="6265" y="1653"/>
              <a:ext cx="181" cy="152"/>
            </a:xfrm>
            <a:custGeom>
              <a:avLst/>
              <a:gdLst>
                <a:gd name="T0" fmla="*/ 181 w 181"/>
                <a:gd name="T1" fmla="*/ 104 h 152"/>
                <a:gd name="T2" fmla="*/ 173 w 181"/>
                <a:gd name="T3" fmla="*/ 106 h 152"/>
                <a:gd name="T4" fmla="*/ 173 w 181"/>
                <a:gd name="T5" fmla="*/ 117 h 152"/>
                <a:gd name="T6" fmla="*/ 165 w 181"/>
                <a:gd name="T7" fmla="*/ 130 h 152"/>
                <a:gd name="T8" fmla="*/ 157 w 181"/>
                <a:gd name="T9" fmla="*/ 138 h 152"/>
                <a:gd name="T10" fmla="*/ 152 w 181"/>
                <a:gd name="T11" fmla="*/ 152 h 152"/>
                <a:gd name="T12" fmla="*/ 147 w 181"/>
                <a:gd name="T13" fmla="*/ 146 h 152"/>
                <a:gd name="T14" fmla="*/ 144 w 181"/>
                <a:gd name="T15" fmla="*/ 133 h 152"/>
                <a:gd name="T16" fmla="*/ 136 w 181"/>
                <a:gd name="T17" fmla="*/ 128 h 152"/>
                <a:gd name="T18" fmla="*/ 117 w 181"/>
                <a:gd name="T19" fmla="*/ 128 h 152"/>
                <a:gd name="T20" fmla="*/ 107 w 181"/>
                <a:gd name="T21" fmla="*/ 125 h 152"/>
                <a:gd name="T22" fmla="*/ 93 w 181"/>
                <a:gd name="T23" fmla="*/ 114 h 152"/>
                <a:gd name="T24" fmla="*/ 88 w 181"/>
                <a:gd name="T25" fmla="*/ 122 h 152"/>
                <a:gd name="T26" fmla="*/ 88 w 181"/>
                <a:gd name="T27" fmla="*/ 130 h 152"/>
                <a:gd name="T28" fmla="*/ 77 w 181"/>
                <a:gd name="T29" fmla="*/ 133 h 152"/>
                <a:gd name="T30" fmla="*/ 64 w 181"/>
                <a:gd name="T31" fmla="*/ 125 h 152"/>
                <a:gd name="T32" fmla="*/ 51 w 181"/>
                <a:gd name="T33" fmla="*/ 125 h 152"/>
                <a:gd name="T34" fmla="*/ 32 w 181"/>
                <a:gd name="T35" fmla="*/ 122 h 152"/>
                <a:gd name="T36" fmla="*/ 19 w 181"/>
                <a:gd name="T37" fmla="*/ 130 h 152"/>
                <a:gd name="T38" fmla="*/ 8 w 181"/>
                <a:gd name="T39" fmla="*/ 136 h 152"/>
                <a:gd name="T40" fmla="*/ 8 w 181"/>
                <a:gd name="T41" fmla="*/ 125 h 152"/>
                <a:gd name="T42" fmla="*/ 0 w 181"/>
                <a:gd name="T43" fmla="*/ 114 h 152"/>
                <a:gd name="T44" fmla="*/ 5 w 181"/>
                <a:gd name="T45" fmla="*/ 98 h 152"/>
                <a:gd name="T46" fmla="*/ 16 w 181"/>
                <a:gd name="T47" fmla="*/ 85 h 152"/>
                <a:gd name="T48" fmla="*/ 13 w 181"/>
                <a:gd name="T49" fmla="*/ 77 h 152"/>
                <a:gd name="T50" fmla="*/ 5 w 181"/>
                <a:gd name="T51" fmla="*/ 69 h 152"/>
                <a:gd name="T52" fmla="*/ 8 w 181"/>
                <a:gd name="T53" fmla="*/ 58 h 152"/>
                <a:gd name="T54" fmla="*/ 16 w 181"/>
                <a:gd name="T55" fmla="*/ 58 h 152"/>
                <a:gd name="T56" fmla="*/ 11 w 181"/>
                <a:gd name="T57" fmla="*/ 48 h 152"/>
                <a:gd name="T58" fmla="*/ 13 w 181"/>
                <a:gd name="T59" fmla="*/ 40 h 152"/>
                <a:gd name="T60" fmla="*/ 24 w 181"/>
                <a:gd name="T61" fmla="*/ 40 h 152"/>
                <a:gd name="T62" fmla="*/ 32 w 181"/>
                <a:gd name="T63" fmla="*/ 43 h 152"/>
                <a:gd name="T64" fmla="*/ 27 w 181"/>
                <a:gd name="T65" fmla="*/ 35 h 152"/>
                <a:gd name="T66" fmla="*/ 29 w 181"/>
                <a:gd name="T67" fmla="*/ 27 h 152"/>
                <a:gd name="T68" fmla="*/ 40 w 181"/>
                <a:gd name="T69" fmla="*/ 19 h 152"/>
                <a:gd name="T70" fmla="*/ 43 w 181"/>
                <a:gd name="T71" fmla="*/ 8 h 152"/>
                <a:gd name="T72" fmla="*/ 53 w 181"/>
                <a:gd name="T73" fmla="*/ 13 h 152"/>
                <a:gd name="T74" fmla="*/ 61 w 181"/>
                <a:gd name="T75" fmla="*/ 27 h 152"/>
                <a:gd name="T76" fmla="*/ 69 w 181"/>
                <a:gd name="T77" fmla="*/ 19 h 152"/>
                <a:gd name="T78" fmla="*/ 77 w 181"/>
                <a:gd name="T79" fmla="*/ 19 h 152"/>
                <a:gd name="T80" fmla="*/ 85 w 181"/>
                <a:gd name="T81" fmla="*/ 24 h 152"/>
                <a:gd name="T82" fmla="*/ 93 w 181"/>
                <a:gd name="T83" fmla="*/ 19 h 152"/>
                <a:gd name="T84" fmla="*/ 91 w 181"/>
                <a:gd name="T85" fmla="*/ 13 h 152"/>
                <a:gd name="T86" fmla="*/ 93 w 181"/>
                <a:gd name="T87" fmla="*/ 3 h 152"/>
                <a:gd name="T88" fmla="*/ 101 w 181"/>
                <a:gd name="T89" fmla="*/ 5 h 152"/>
                <a:gd name="T90" fmla="*/ 107 w 181"/>
                <a:gd name="T91" fmla="*/ 19 h 152"/>
                <a:gd name="T92" fmla="*/ 104 w 181"/>
                <a:gd name="T93" fmla="*/ 27 h 152"/>
                <a:gd name="T94" fmla="*/ 109 w 181"/>
                <a:gd name="T95" fmla="*/ 35 h 152"/>
                <a:gd name="T96" fmla="*/ 123 w 181"/>
                <a:gd name="T97" fmla="*/ 43 h 152"/>
                <a:gd name="T98" fmla="*/ 131 w 181"/>
                <a:gd name="T99" fmla="*/ 58 h 152"/>
                <a:gd name="T100" fmla="*/ 144 w 181"/>
                <a:gd name="T101" fmla="*/ 58 h 152"/>
                <a:gd name="T102" fmla="*/ 155 w 181"/>
                <a:gd name="T103" fmla="*/ 64 h 152"/>
                <a:gd name="T104" fmla="*/ 147 w 181"/>
                <a:gd name="T105" fmla="*/ 66 h 152"/>
                <a:gd name="T106" fmla="*/ 147 w 181"/>
                <a:gd name="T107" fmla="*/ 74 h 152"/>
                <a:gd name="T108" fmla="*/ 147 w 181"/>
                <a:gd name="T109" fmla="*/ 82 h 152"/>
                <a:gd name="T110" fmla="*/ 139 w 181"/>
                <a:gd name="T111" fmla="*/ 85 h 152"/>
                <a:gd name="T112" fmla="*/ 144 w 181"/>
                <a:gd name="T113" fmla="*/ 90 h 152"/>
                <a:gd name="T114" fmla="*/ 157 w 181"/>
                <a:gd name="T115" fmla="*/ 93 h 152"/>
                <a:gd name="T116" fmla="*/ 165 w 181"/>
                <a:gd name="T117" fmla="*/ 96 h 152"/>
                <a:gd name="T118" fmla="*/ 171 w 181"/>
                <a:gd name="T119" fmla="*/ 93 h 152"/>
                <a:gd name="T120" fmla="*/ 176 w 181"/>
                <a:gd name="T121" fmla="*/ 96 h 152"/>
                <a:gd name="T122" fmla="*/ 181 w 181"/>
                <a:gd name="T123" fmla="*/ 98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1" h="152">
                  <a:moveTo>
                    <a:pt x="181" y="98"/>
                  </a:moveTo>
                  <a:lnTo>
                    <a:pt x="181" y="104"/>
                  </a:lnTo>
                  <a:lnTo>
                    <a:pt x="176" y="106"/>
                  </a:lnTo>
                  <a:lnTo>
                    <a:pt x="173" y="106"/>
                  </a:lnTo>
                  <a:lnTo>
                    <a:pt x="171" y="109"/>
                  </a:lnTo>
                  <a:lnTo>
                    <a:pt x="173" y="117"/>
                  </a:lnTo>
                  <a:lnTo>
                    <a:pt x="173" y="122"/>
                  </a:lnTo>
                  <a:lnTo>
                    <a:pt x="165" y="130"/>
                  </a:lnTo>
                  <a:lnTo>
                    <a:pt x="163" y="136"/>
                  </a:lnTo>
                  <a:lnTo>
                    <a:pt x="157" y="138"/>
                  </a:lnTo>
                  <a:lnTo>
                    <a:pt x="152" y="144"/>
                  </a:lnTo>
                  <a:lnTo>
                    <a:pt x="152" y="152"/>
                  </a:lnTo>
                  <a:lnTo>
                    <a:pt x="147" y="152"/>
                  </a:lnTo>
                  <a:lnTo>
                    <a:pt x="147" y="146"/>
                  </a:lnTo>
                  <a:lnTo>
                    <a:pt x="144" y="141"/>
                  </a:lnTo>
                  <a:lnTo>
                    <a:pt x="144" y="133"/>
                  </a:lnTo>
                  <a:lnTo>
                    <a:pt x="139" y="133"/>
                  </a:lnTo>
                  <a:lnTo>
                    <a:pt x="136" y="128"/>
                  </a:lnTo>
                  <a:lnTo>
                    <a:pt x="128" y="128"/>
                  </a:lnTo>
                  <a:lnTo>
                    <a:pt x="117" y="128"/>
                  </a:lnTo>
                  <a:lnTo>
                    <a:pt x="115" y="125"/>
                  </a:lnTo>
                  <a:lnTo>
                    <a:pt x="107" y="125"/>
                  </a:lnTo>
                  <a:lnTo>
                    <a:pt x="101" y="120"/>
                  </a:lnTo>
                  <a:lnTo>
                    <a:pt x="93" y="114"/>
                  </a:lnTo>
                  <a:lnTo>
                    <a:pt x="88" y="117"/>
                  </a:lnTo>
                  <a:lnTo>
                    <a:pt x="88" y="122"/>
                  </a:lnTo>
                  <a:lnTo>
                    <a:pt x="91" y="125"/>
                  </a:lnTo>
                  <a:lnTo>
                    <a:pt x="88" y="130"/>
                  </a:lnTo>
                  <a:lnTo>
                    <a:pt x="85" y="133"/>
                  </a:lnTo>
                  <a:lnTo>
                    <a:pt x="77" y="133"/>
                  </a:lnTo>
                  <a:lnTo>
                    <a:pt x="69" y="128"/>
                  </a:lnTo>
                  <a:lnTo>
                    <a:pt x="64" y="125"/>
                  </a:lnTo>
                  <a:lnTo>
                    <a:pt x="56" y="125"/>
                  </a:lnTo>
                  <a:lnTo>
                    <a:pt x="51" y="125"/>
                  </a:lnTo>
                  <a:lnTo>
                    <a:pt x="40" y="122"/>
                  </a:lnTo>
                  <a:lnTo>
                    <a:pt x="32" y="122"/>
                  </a:lnTo>
                  <a:lnTo>
                    <a:pt x="27" y="128"/>
                  </a:lnTo>
                  <a:lnTo>
                    <a:pt x="19" y="130"/>
                  </a:lnTo>
                  <a:lnTo>
                    <a:pt x="16" y="136"/>
                  </a:lnTo>
                  <a:lnTo>
                    <a:pt x="8" y="136"/>
                  </a:lnTo>
                  <a:lnTo>
                    <a:pt x="8" y="133"/>
                  </a:lnTo>
                  <a:lnTo>
                    <a:pt x="8" y="125"/>
                  </a:lnTo>
                  <a:lnTo>
                    <a:pt x="5" y="120"/>
                  </a:lnTo>
                  <a:lnTo>
                    <a:pt x="0" y="114"/>
                  </a:lnTo>
                  <a:lnTo>
                    <a:pt x="5" y="106"/>
                  </a:lnTo>
                  <a:lnTo>
                    <a:pt x="5" y="98"/>
                  </a:lnTo>
                  <a:lnTo>
                    <a:pt x="8" y="93"/>
                  </a:lnTo>
                  <a:lnTo>
                    <a:pt x="16" y="85"/>
                  </a:lnTo>
                  <a:lnTo>
                    <a:pt x="16" y="82"/>
                  </a:lnTo>
                  <a:lnTo>
                    <a:pt x="13" y="77"/>
                  </a:lnTo>
                  <a:lnTo>
                    <a:pt x="5" y="74"/>
                  </a:lnTo>
                  <a:lnTo>
                    <a:pt x="5" y="69"/>
                  </a:lnTo>
                  <a:lnTo>
                    <a:pt x="5" y="61"/>
                  </a:lnTo>
                  <a:lnTo>
                    <a:pt x="8" y="58"/>
                  </a:lnTo>
                  <a:lnTo>
                    <a:pt x="13" y="58"/>
                  </a:lnTo>
                  <a:lnTo>
                    <a:pt x="16" y="58"/>
                  </a:lnTo>
                  <a:lnTo>
                    <a:pt x="16" y="53"/>
                  </a:lnTo>
                  <a:lnTo>
                    <a:pt x="11" y="48"/>
                  </a:lnTo>
                  <a:lnTo>
                    <a:pt x="11" y="45"/>
                  </a:lnTo>
                  <a:lnTo>
                    <a:pt x="13" y="40"/>
                  </a:lnTo>
                  <a:lnTo>
                    <a:pt x="19" y="37"/>
                  </a:lnTo>
                  <a:lnTo>
                    <a:pt x="24" y="40"/>
                  </a:lnTo>
                  <a:lnTo>
                    <a:pt x="29" y="45"/>
                  </a:lnTo>
                  <a:lnTo>
                    <a:pt x="32" y="43"/>
                  </a:lnTo>
                  <a:lnTo>
                    <a:pt x="29" y="37"/>
                  </a:lnTo>
                  <a:lnTo>
                    <a:pt x="27" y="35"/>
                  </a:lnTo>
                  <a:lnTo>
                    <a:pt x="27" y="29"/>
                  </a:lnTo>
                  <a:lnTo>
                    <a:pt x="29" y="27"/>
                  </a:lnTo>
                  <a:lnTo>
                    <a:pt x="35" y="24"/>
                  </a:lnTo>
                  <a:lnTo>
                    <a:pt x="40" y="19"/>
                  </a:lnTo>
                  <a:lnTo>
                    <a:pt x="40" y="13"/>
                  </a:lnTo>
                  <a:lnTo>
                    <a:pt x="43" y="8"/>
                  </a:lnTo>
                  <a:lnTo>
                    <a:pt x="48" y="11"/>
                  </a:lnTo>
                  <a:lnTo>
                    <a:pt x="53" y="13"/>
                  </a:lnTo>
                  <a:lnTo>
                    <a:pt x="56" y="21"/>
                  </a:lnTo>
                  <a:lnTo>
                    <a:pt x="61" y="27"/>
                  </a:lnTo>
                  <a:lnTo>
                    <a:pt x="67" y="24"/>
                  </a:lnTo>
                  <a:lnTo>
                    <a:pt x="69" y="19"/>
                  </a:lnTo>
                  <a:lnTo>
                    <a:pt x="75" y="16"/>
                  </a:lnTo>
                  <a:lnTo>
                    <a:pt x="77" y="19"/>
                  </a:lnTo>
                  <a:lnTo>
                    <a:pt x="83" y="21"/>
                  </a:lnTo>
                  <a:lnTo>
                    <a:pt x="85" y="24"/>
                  </a:lnTo>
                  <a:lnTo>
                    <a:pt x="91" y="24"/>
                  </a:lnTo>
                  <a:lnTo>
                    <a:pt x="93" y="19"/>
                  </a:lnTo>
                  <a:lnTo>
                    <a:pt x="93" y="16"/>
                  </a:lnTo>
                  <a:lnTo>
                    <a:pt x="91" y="13"/>
                  </a:lnTo>
                  <a:lnTo>
                    <a:pt x="91" y="5"/>
                  </a:lnTo>
                  <a:lnTo>
                    <a:pt x="93" y="3"/>
                  </a:lnTo>
                  <a:lnTo>
                    <a:pt x="96" y="0"/>
                  </a:lnTo>
                  <a:lnTo>
                    <a:pt x="101" y="5"/>
                  </a:lnTo>
                  <a:lnTo>
                    <a:pt x="104" y="11"/>
                  </a:lnTo>
                  <a:lnTo>
                    <a:pt x="107" y="19"/>
                  </a:lnTo>
                  <a:lnTo>
                    <a:pt x="104" y="21"/>
                  </a:lnTo>
                  <a:lnTo>
                    <a:pt x="104" y="27"/>
                  </a:lnTo>
                  <a:lnTo>
                    <a:pt x="104" y="29"/>
                  </a:lnTo>
                  <a:lnTo>
                    <a:pt x="109" y="35"/>
                  </a:lnTo>
                  <a:lnTo>
                    <a:pt x="117" y="37"/>
                  </a:lnTo>
                  <a:lnTo>
                    <a:pt x="123" y="43"/>
                  </a:lnTo>
                  <a:lnTo>
                    <a:pt x="125" y="51"/>
                  </a:lnTo>
                  <a:lnTo>
                    <a:pt x="131" y="58"/>
                  </a:lnTo>
                  <a:lnTo>
                    <a:pt x="139" y="61"/>
                  </a:lnTo>
                  <a:lnTo>
                    <a:pt x="144" y="58"/>
                  </a:lnTo>
                  <a:lnTo>
                    <a:pt x="152" y="58"/>
                  </a:lnTo>
                  <a:lnTo>
                    <a:pt x="155" y="64"/>
                  </a:lnTo>
                  <a:lnTo>
                    <a:pt x="155" y="66"/>
                  </a:lnTo>
                  <a:lnTo>
                    <a:pt x="147" y="66"/>
                  </a:lnTo>
                  <a:lnTo>
                    <a:pt x="147" y="69"/>
                  </a:lnTo>
                  <a:lnTo>
                    <a:pt x="147" y="74"/>
                  </a:lnTo>
                  <a:lnTo>
                    <a:pt x="147" y="80"/>
                  </a:lnTo>
                  <a:lnTo>
                    <a:pt x="147" y="82"/>
                  </a:lnTo>
                  <a:lnTo>
                    <a:pt x="144" y="82"/>
                  </a:lnTo>
                  <a:lnTo>
                    <a:pt x="139" y="85"/>
                  </a:lnTo>
                  <a:lnTo>
                    <a:pt x="141" y="90"/>
                  </a:lnTo>
                  <a:lnTo>
                    <a:pt x="144" y="90"/>
                  </a:lnTo>
                  <a:lnTo>
                    <a:pt x="152" y="90"/>
                  </a:lnTo>
                  <a:lnTo>
                    <a:pt x="157" y="93"/>
                  </a:lnTo>
                  <a:lnTo>
                    <a:pt x="163" y="96"/>
                  </a:lnTo>
                  <a:lnTo>
                    <a:pt x="165" y="96"/>
                  </a:lnTo>
                  <a:lnTo>
                    <a:pt x="168" y="93"/>
                  </a:lnTo>
                  <a:lnTo>
                    <a:pt x="171" y="93"/>
                  </a:lnTo>
                  <a:lnTo>
                    <a:pt x="173" y="96"/>
                  </a:lnTo>
                  <a:lnTo>
                    <a:pt x="176" y="96"/>
                  </a:lnTo>
                  <a:lnTo>
                    <a:pt x="181" y="98"/>
                  </a:lnTo>
                  <a:lnTo>
                    <a:pt x="181" y="98"/>
                  </a:lnTo>
                  <a:lnTo>
                    <a:pt x="181" y="98"/>
                  </a:ln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59"/>
            <p:cNvSpPr>
              <a:spLocks/>
            </p:cNvSpPr>
            <p:nvPr/>
          </p:nvSpPr>
          <p:spPr bwMode="auto">
            <a:xfrm>
              <a:off x="5350" y="1193"/>
              <a:ext cx="178" cy="157"/>
            </a:xfrm>
            <a:custGeom>
              <a:avLst/>
              <a:gdLst>
                <a:gd name="T0" fmla="*/ 64 w 67"/>
                <a:gd name="T1" fmla="*/ 53 h 59"/>
                <a:gd name="T2" fmla="*/ 60 w 67"/>
                <a:gd name="T3" fmla="*/ 53 h 59"/>
                <a:gd name="T4" fmla="*/ 57 w 67"/>
                <a:gd name="T5" fmla="*/ 54 h 59"/>
                <a:gd name="T6" fmla="*/ 53 w 67"/>
                <a:gd name="T7" fmla="*/ 56 h 59"/>
                <a:gd name="T8" fmla="*/ 47 w 67"/>
                <a:gd name="T9" fmla="*/ 59 h 59"/>
                <a:gd name="T10" fmla="*/ 43 w 67"/>
                <a:gd name="T11" fmla="*/ 56 h 59"/>
                <a:gd name="T12" fmla="*/ 39 w 67"/>
                <a:gd name="T13" fmla="*/ 52 h 59"/>
                <a:gd name="T14" fmla="*/ 34 w 67"/>
                <a:gd name="T15" fmla="*/ 47 h 59"/>
                <a:gd name="T16" fmla="*/ 30 w 67"/>
                <a:gd name="T17" fmla="*/ 49 h 59"/>
                <a:gd name="T18" fmla="*/ 29 w 67"/>
                <a:gd name="T19" fmla="*/ 52 h 59"/>
                <a:gd name="T20" fmla="*/ 27 w 67"/>
                <a:gd name="T21" fmla="*/ 55 h 59"/>
                <a:gd name="T22" fmla="*/ 23 w 67"/>
                <a:gd name="T23" fmla="*/ 53 h 59"/>
                <a:gd name="T24" fmla="*/ 20 w 67"/>
                <a:gd name="T25" fmla="*/ 55 h 59"/>
                <a:gd name="T26" fmla="*/ 17 w 67"/>
                <a:gd name="T27" fmla="*/ 56 h 59"/>
                <a:gd name="T28" fmla="*/ 17 w 67"/>
                <a:gd name="T29" fmla="*/ 52 h 59"/>
                <a:gd name="T30" fmla="*/ 17 w 67"/>
                <a:gd name="T31" fmla="*/ 49 h 59"/>
                <a:gd name="T32" fmla="*/ 14 w 67"/>
                <a:gd name="T33" fmla="*/ 51 h 59"/>
                <a:gd name="T34" fmla="*/ 11 w 67"/>
                <a:gd name="T35" fmla="*/ 50 h 59"/>
                <a:gd name="T36" fmla="*/ 8 w 67"/>
                <a:gd name="T37" fmla="*/ 46 h 59"/>
                <a:gd name="T38" fmla="*/ 6 w 67"/>
                <a:gd name="T39" fmla="*/ 40 h 59"/>
                <a:gd name="T40" fmla="*/ 3 w 67"/>
                <a:gd name="T41" fmla="*/ 37 h 59"/>
                <a:gd name="T42" fmla="*/ 3 w 67"/>
                <a:gd name="T43" fmla="*/ 34 h 59"/>
                <a:gd name="T44" fmla="*/ 9 w 67"/>
                <a:gd name="T45" fmla="*/ 34 h 59"/>
                <a:gd name="T46" fmla="*/ 16 w 67"/>
                <a:gd name="T47" fmla="*/ 34 h 59"/>
                <a:gd name="T48" fmla="*/ 9 w 67"/>
                <a:gd name="T49" fmla="*/ 30 h 59"/>
                <a:gd name="T50" fmla="*/ 1 w 67"/>
                <a:gd name="T51" fmla="*/ 28 h 59"/>
                <a:gd name="T52" fmla="*/ 0 w 67"/>
                <a:gd name="T53" fmla="*/ 25 h 59"/>
                <a:gd name="T54" fmla="*/ 3 w 67"/>
                <a:gd name="T55" fmla="*/ 20 h 59"/>
                <a:gd name="T56" fmla="*/ 6 w 67"/>
                <a:gd name="T57" fmla="*/ 23 h 59"/>
                <a:gd name="T58" fmla="*/ 10 w 67"/>
                <a:gd name="T59" fmla="*/ 26 h 59"/>
                <a:gd name="T60" fmla="*/ 12 w 67"/>
                <a:gd name="T61" fmla="*/ 24 h 59"/>
                <a:gd name="T62" fmla="*/ 15 w 67"/>
                <a:gd name="T63" fmla="*/ 22 h 59"/>
                <a:gd name="T64" fmla="*/ 16 w 67"/>
                <a:gd name="T65" fmla="*/ 17 h 59"/>
                <a:gd name="T66" fmla="*/ 20 w 67"/>
                <a:gd name="T67" fmla="*/ 15 h 59"/>
                <a:gd name="T68" fmla="*/ 26 w 67"/>
                <a:gd name="T69" fmla="*/ 15 h 59"/>
                <a:gd name="T70" fmla="*/ 27 w 67"/>
                <a:gd name="T71" fmla="*/ 12 h 59"/>
                <a:gd name="T72" fmla="*/ 30 w 67"/>
                <a:gd name="T73" fmla="*/ 10 h 59"/>
                <a:gd name="T74" fmla="*/ 34 w 67"/>
                <a:gd name="T75" fmla="*/ 10 h 59"/>
                <a:gd name="T76" fmla="*/ 35 w 67"/>
                <a:gd name="T77" fmla="*/ 6 h 59"/>
                <a:gd name="T78" fmla="*/ 37 w 67"/>
                <a:gd name="T79" fmla="*/ 4 h 59"/>
                <a:gd name="T80" fmla="*/ 42 w 67"/>
                <a:gd name="T81" fmla="*/ 3 h 59"/>
                <a:gd name="T82" fmla="*/ 45 w 67"/>
                <a:gd name="T83" fmla="*/ 0 h 59"/>
                <a:gd name="T84" fmla="*/ 49 w 67"/>
                <a:gd name="T85" fmla="*/ 1 h 59"/>
                <a:gd name="T86" fmla="*/ 46 w 67"/>
                <a:gd name="T87" fmla="*/ 5 h 59"/>
                <a:gd name="T88" fmla="*/ 44 w 67"/>
                <a:gd name="T89" fmla="*/ 9 h 59"/>
                <a:gd name="T90" fmla="*/ 45 w 67"/>
                <a:gd name="T91" fmla="*/ 14 h 59"/>
                <a:gd name="T92" fmla="*/ 49 w 67"/>
                <a:gd name="T93" fmla="*/ 17 h 59"/>
                <a:gd name="T94" fmla="*/ 48 w 67"/>
                <a:gd name="T95" fmla="*/ 22 h 59"/>
                <a:gd name="T96" fmla="*/ 50 w 67"/>
                <a:gd name="T97" fmla="*/ 25 h 59"/>
                <a:gd name="T98" fmla="*/ 47 w 67"/>
                <a:gd name="T99" fmla="*/ 27 h 59"/>
                <a:gd name="T100" fmla="*/ 43 w 67"/>
                <a:gd name="T101" fmla="*/ 28 h 59"/>
                <a:gd name="T102" fmla="*/ 42 w 67"/>
                <a:gd name="T103" fmla="*/ 35 h 59"/>
                <a:gd name="T104" fmla="*/ 45 w 67"/>
                <a:gd name="T105" fmla="*/ 38 h 59"/>
                <a:gd name="T106" fmla="*/ 50 w 67"/>
                <a:gd name="T107" fmla="*/ 39 h 59"/>
                <a:gd name="T108" fmla="*/ 53 w 67"/>
                <a:gd name="T109" fmla="*/ 44 h 59"/>
                <a:gd name="T110" fmla="*/ 55 w 67"/>
                <a:gd name="T111" fmla="*/ 46 h 59"/>
                <a:gd name="T112" fmla="*/ 58 w 67"/>
                <a:gd name="T113" fmla="*/ 49 h 59"/>
                <a:gd name="T114" fmla="*/ 63 w 67"/>
                <a:gd name="T115" fmla="*/ 49 h 59"/>
                <a:gd name="T116" fmla="*/ 67 w 67"/>
                <a:gd name="T117" fmla="*/ 51 h 59"/>
                <a:gd name="T118" fmla="*/ 66 w 67"/>
                <a:gd name="T119" fmla="*/ 53 h 59"/>
                <a:gd name="T120" fmla="*/ 66 w 67"/>
                <a:gd name="T121" fmla="*/ 5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7" h="59">
                  <a:moveTo>
                    <a:pt x="66" y="53"/>
                  </a:moveTo>
                  <a:cubicBezTo>
                    <a:pt x="64" y="53"/>
                    <a:pt x="64" y="53"/>
                    <a:pt x="64" y="53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0" y="53"/>
                    <a:pt x="60" y="53"/>
                    <a:pt x="60" y="5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47" y="59"/>
                    <a:pt x="47" y="59"/>
                    <a:pt x="47" y="59"/>
                  </a:cubicBezTo>
                  <a:cubicBezTo>
                    <a:pt x="44" y="58"/>
                    <a:pt x="44" y="58"/>
                    <a:pt x="44" y="58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5" y="33"/>
                    <a:pt x="8" y="34"/>
                    <a:pt x="9" y="34"/>
                  </a:cubicBezTo>
                  <a:cubicBezTo>
                    <a:pt x="10" y="34"/>
                    <a:pt x="13" y="35"/>
                    <a:pt x="15" y="35"/>
                  </a:cubicBezTo>
                  <a:cubicBezTo>
                    <a:pt x="15" y="35"/>
                    <a:pt x="16" y="34"/>
                    <a:pt x="16" y="34"/>
                  </a:cubicBezTo>
                  <a:cubicBezTo>
                    <a:pt x="16" y="33"/>
                    <a:pt x="15" y="31"/>
                    <a:pt x="15" y="31"/>
                  </a:cubicBezTo>
                  <a:cubicBezTo>
                    <a:pt x="13" y="30"/>
                    <a:pt x="10" y="31"/>
                    <a:pt x="9" y="30"/>
                  </a:cubicBezTo>
                  <a:cubicBezTo>
                    <a:pt x="8" y="30"/>
                    <a:pt x="6" y="30"/>
                    <a:pt x="5" y="30"/>
                  </a:cubicBezTo>
                  <a:cubicBezTo>
                    <a:pt x="3" y="30"/>
                    <a:pt x="2" y="29"/>
                    <a:pt x="1" y="28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8" y="49"/>
                    <a:pt x="58" y="49"/>
                    <a:pt x="58" y="49"/>
                  </a:cubicBezTo>
                  <a:cubicBezTo>
                    <a:pt x="60" y="49"/>
                    <a:pt x="60" y="49"/>
                    <a:pt x="60" y="49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7" y="51"/>
                    <a:pt x="67" y="51"/>
                    <a:pt x="67" y="51"/>
                  </a:cubicBezTo>
                  <a:cubicBezTo>
                    <a:pt x="67" y="53"/>
                    <a:pt x="67" y="53"/>
                    <a:pt x="67" y="53"/>
                  </a:cubicBezTo>
                  <a:cubicBezTo>
                    <a:pt x="66" y="53"/>
                    <a:pt x="66" y="53"/>
                    <a:pt x="66" y="53"/>
                  </a:cubicBezTo>
                  <a:cubicBezTo>
                    <a:pt x="66" y="53"/>
                    <a:pt x="66" y="53"/>
                    <a:pt x="66" y="53"/>
                  </a:cubicBezTo>
                  <a:cubicBezTo>
                    <a:pt x="66" y="53"/>
                    <a:pt x="66" y="53"/>
                    <a:pt x="66" y="5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60"/>
            <p:cNvSpPr>
              <a:spLocks/>
            </p:cNvSpPr>
            <p:nvPr/>
          </p:nvSpPr>
          <p:spPr bwMode="auto">
            <a:xfrm>
              <a:off x="5350" y="1193"/>
              <a:ext cx="178" cy="157"/>
            </a:xfrm>
            <a:custGeom>
              <a:avLst/>
              <a:gdLst>
                <a:gd name="T0" fmla="*/ 64 w 67"/>
                <a:gd name="T1" fmla="*/ 53 h 59"/>
                <a:gd name="T2" fmla="*/ 60 w 67"/>
                <a:gd name="T3" fmla="*/ 53 h 59"/>
                <a:gd name="T4" fmla="*/ 57 w 67"/>
                <a:gd name="T5" fmla="*/ 54 h 59"/>
                <a:gd name="T6" fmla="*/ 53 w 67"/>
                <a:gd name="T7" fmla="*/ 56 h 59"/>
                <a:gd name="T8" fmla="*/ 47 w 67"/>
                <a:gd name="T9" fmla="*/ 59 h 59"/>
                <a:gd name="T10" fmla="*/ 43 w 67"/>
                <a:gd name="T11" fmla="*/ 56 h 59"/>
                <a:gd name="T12" fmla="*/ 39 w 67"/>
                <a:gd name="T13" fmla="*/ 52 h 59"/>
                <a:gd name="T14" fmla="*/ 34 w 67"/>
                <a:gd name="T15" fmla="*/ 47 h 59"/>
                <a:gd name="T16" fmla="*/ 30 w 67"/>
                <a:gd name="T17" fmla="*/ 49 h 59"/>
                <a:gd name="T18" fmla="*/ 29 w 67"/>
                <a:gd name="T19" fmla="*/ 52 h 59"/>
                <a:gd name="T20" fmla="*/ 27 w 67"/>
                <a:gd name="T21" fmla="*/ 55 h 59"/>
                <a:gd name="T22" fmla="*/ 23 w 67"/>
                <a:gd name="T23" fmla="*/ 53 h 59"/>
                <a:gd name="T24" fmla="*/ 20 w 67"/>
                <a:gd name="T25" fmla="*/ 55 h 59"/>
                <a:gd name="T26" fmla="*/ 17 w 67"/>
                <a:gd name="T27" fmla="*/ 56 h 59"/>
                <a:gd name="T28" fmla="*/ 17 w 67"/>
                <a:gd name="T29" fmla="*/ 52 h 59"/>
                <a:gd name="T30" fmla="*/ 17 w 67"/>
                <a:gd name="T31" fmla="*/ 49 h 59"/>
                <a:gd name="T32" fmla="*/ 14 w 67"/>
                <a:gd name="T33" fmla="*/ 51 h 59"/>
                <a:gd name="T34" fmla="*/ 11 w 67"/>
                <a:gd name="T35" fmla="*/ 50 h 59"/>
                <a:gd name="T36" fmla="*/ 8 w 67"/>
                <a:gd name="T37" fmla="*/ 46 h 59"/>
                <a:gd name="T38" fmla="*/ 6 w 67"/>
                <a:gd name="T39" fmla="*/ 40 h 59"/>
                <a:gd name="T40" fmla="*/ 3 w 67"/>
                <a:gd name="T41" fmla="*/ 37 h 59"/>
                <a:gd name="T42" fmla="*/ 3 w 67"/>
                <a:gd name="T43" fmla="*/ 34 h 59"/>
                <a:gd name="T44" fmla="*/ 9 w 67"/>
                <a:gd name="T45" fmla="*/ 34 h 59"/>
                <a:gd name="T46" fmla="*/ 16 w 67"/>
                <a:gd name="T47" fmla="*/ 34 h 59"/>
                <a:gd name="T48" fmla="*/ 9 w 67"/>
                <a:gd name="T49" fmla="*/ 30 h 59"/>
                <a:gd name="T50" fmla="*/ 1 w 67"/>
                <a:gd name="T51" fmla="*/ 28 h 59"/>
                <a:gd name="T52" fmla="*/ 0 w 67"/>
                <a:gd name="T53" fmla="*/ 25 h 59"/>
                <a:gd name="T54" fmla="*/ 3 w 67"/>
                <a:gd name="T55" fmla="*/ 20 h 59"/>
                <a:gd name="T56" fmla="*/ 6 w 67"/>
                <a:gd name="T57" fmla="*/ 23 h 59"/>
                <a:gd name="T58" fmla="*/ 10 w 67"/>
                <a:gd name="T59" fmla="*/ 26 h 59"/>
                <a:gd name="T60" fmla="*/ 12 w 67"/>
                <a:gd name="T61" fmla="*/ 24 h 59"/>
                <a:gd name="T62" fmla="*/ 15 w 67"/>
                <a:gd name="T63" fmla="*/ 22 h 59"/>
                <a:gd name="T64" fmla="*/ 16 w 67"/>
                <a:gd name="T65" fmla="*/ 17 h 59"/>
                <a:gd name="T66" fmla="*/ 20 w 67"/>
                <a:gd name="T67" fmla="*/ 15 h 59"/>
                <a:gd name="T68" fmla="*/ 26 w 67"/>
                <a:gd name="T69" fmla="*/ 15 h 59"/>
                <a:gd name="T70" fmla="*/ 27 w 67"/>
                <a:gd name="T71" fmla="*/ 12 h 59"/>
                <a:gd name="T72" fmla="*/ 30 w 67"/>
                <a:gd name="T73" fmla="*/ 10 h 59"/>
                <a:gd name="T74" fmla="*/ 34 w 67"/>
                <a:gd name="T75" fmla="*/ 10 h 59"/>
                <a:gd name="T76" fmla="*/ 35 w 67"/>
                <a:gd name="T77" fmla="*/ 6 h 59"/>
                <a:gd name="T78" fmla="*/ 37 w 67"/>
                <a:gd name="T79" fmla="*/ 4 h 59"/>
                <a:gd name="T80" fmla="*/ 42 w 67"/>
                <a:gd name="T81" fmla="*/ 3 h 59"/>
                <a:gd name="T82" fmla="*/ 45 w 67"/>
                <a:gd name="T83" fmla="*/ 0 h 59"/>
                <a:gd name="T84" fmla="*/ 49 w 67"/>
                <a:gd name="T85" fmla="*/ 1 h 59"/>
                <a:gd name="T86" fmla="*/ 46 w 67"/>
                <a:gd name="T87" fmla="*/ 5 h 59"/>
                <a:gd name="T88" fmla="*/ 44 w 67"/>
                <a:gd name="T89" fmla="*/ 9 h 59"/>
                <a:gd name="T90" fmla="*/ 45 w 67"/>
                <a:gd name="T91" fmla="*/ 14 h 59"/>
                <a:gd name="T92" fmla="*/ 49 w 67"/>
                <a:gd name="T93" fmla="*/ 17 h 59"/>
                <a:gd name="T94" fmla="*/ 48 w 67"/>
                <a:gd name="T95" fmla="*/ 22 h 59"/>
                <a:gd name="T96" fmla="*/ 50 w 67"/>
                <a:gd name="T97" fmla="*/ 25 h 59"/>
                <a:gd name="T98" fmla="*/ 47 w 67"/>
                <a:gd name="T99" fmla="*/ 27 h 59"/>
                <a:gd name="T100" fmla="*/ 43 w 67"/>
                <a:gd name="T101" fmla="*/ 28 h 59"/>
                <a:gd name="T102" fmla="*/ 42 w 67"/>
                <a:gd name="T103" fmla="*/ 35 h 59"/>
                <a:gd name="T104" fmla="*/ 45 w 67"/>
                <a:gd name="T105" fmla="*/ 38 h 59"/>
                <a:gd name="T106" fmla="*/ 50 w 67"/>
                <a:gd name="T107" fmla="*/ 39 h 59"/>
                <a:gd name="T108" fmla="*/ 53 w 67"/>
                <a:gd name="T109" fmla="*/ 44 h 59"/>
                <a:gd name="T110" fmla="*/ 55 w 67"/>
                <a:gd name="T111" fmla="*/ 46 h 59"/>
                <a:gd name="T112" fmla="*/ 58 w 67"/>
                <a:gd name="T113" fmla="*/ 49 h 59"/>
                <a:gd name="T114" fmla="*/ 63 w 67"/>
                <a:gd name="T115" fmla="*/ 49 h 59"/>
                <a:gd name="T116" fmla="*/ 67 w 67"/>
                <a:gd name="T117" fmla="*/ 51 h 59"/>
                <a:gd name="T118" fmla="*/ 66 w 67"/>
                <a:gd name="T119" fmla="*/ 53 h 59"/>
                <a:gd name="T120" fmla="*/ 66 w 67"/>
                <a:gd name="T121" fmla="*/ 5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7" h="59">
                  <a:moveTo>
                    <a:pt x="66" y="53"/>
                  </a:moveTo>
                  <a:cubicBezTo>
                    <a:pt x="64" y="53"/>
                    <a:pt x="64" y="53"/>
                    <a:pt x="64" y="53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0" y="53"/>
                    <a:pt x="60" y="53"/>
                    <a:pt x="60" y="5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47" y="59"/>
                    <a:pt x="47" y="59"/>
                    <a:pt x="47" y="59"/>
                  </a:cubicBezTo>
                  <a:cubicBezTo>
                    <a:pt x="44" y="58"/>
                    <a:pt x="44" y="58"/>
                    <a:pt x="44" y="58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5" y="33"/>
                    <a:pt x="8" y="34"/>
                    <a:pt x="9" y="34"/>
                  </a:cubicBezTo>
                  <a:cubicBezTo>
                    <a:pt x="10" y="34"/>
                    <a:pt x="13" y="35"/>
                    <a:pt x="15" y="35"/>
                  </a:cubicBezTo>
                  <a:cubicBezTo>
                    <a:pt x="15" y="35"/>
                    <a:pt x="16" y="34"/>
                    <a:pt x="16" y="34"/>
                  </a:cubicBezTo>
                  <a:cubicBezTo>
                    <a:pt x="16" y="33"/>
                    <a:pt x="15" y="31"/>
                    <a:pt x="15" y="31"/>
                  </a:cubicBezTo>
                  <a:cubicBezTo>
                    <a:pt x="13" y="30"/>
                    <a:pt x="10" y="31"/>
                    <a:pt x="9" y="30"/>
                  </a:cubicBezTo>
                  <a:cubicBezTo>
                    <a:pt x="8" y="30"/>
                    <a:pt x="6" y="30"/>
                    <a:pt x="5" y="30"/>
                  </a:cubicBezTo>
                  <a:cubicBezTo>
                    <a:pt x="3" y="30"/>
                    <a:pt x="2" y="29"/>
                    <a:pt x="1" y="28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8" y="49"/>
                    <a:pt x="58" y="49"/>
                    <a:pt x="58" y="49"/>
                  </a:cubicBezTo>
                  <a:cubicBezTo>
                    <a:pt x="60" y="49"/>
                    <a:pt x="60" y="49"/>
                    <a:pt x="60" y="49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7" y="51"/>
                    <a:pt x="67" y="51"/>
                    <a:pt x="67" y="51"/>
                  </a:cubicBezTo>
                  <a:cubicBezTo>
                    <a:pt x="67" y="53"/>
                    <a:pt x="67" y="53"/>
                    <a:pt x="67" y="53"/>
                  </a:cubicBezTo>
                  <a:cubicBezTo>
                    <a:pt x="66" y="53"/>
                    <a:pt x="66" y="53"/>
                    <a:pt x="66" y="53"/>
                  </a:cubicBezTo>
                  <a:cubicBezTo>
                    <a:pt x="66" y="53"/>
                    <a:pt x="66" y="53"/>
                    <a:pt x="66" y="53"/>
                  </a:cubicBezTo>
                  <a:cubicBezTo>
                    <a:pt x="66" y="53"/>
                    <a:pt x="66" y="53"/>
                    <a:pt x="66" y="5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61"/>
            <p:cNvSpPr>
              <a:spLocks/>
            </p:cNvSpPr>
            <p:nvPr/>
          </p:nvSpPr>
          <p:spPr bwMode="auto">
            <a:xfrm>
              <a:off x="5014" y="1408"/>
              <a:ext cx="136" cy="104"/>
            </a:xfrm>
            <a:custGeom>
              <a:avLst/>
              <a:gdLst>
                <a:gd name="T0" fmla="*/ 136 w 136"/>
                <a:gd name="T1" fmla="*/ 75 h 104"/>
                <a:gd name="T2" fmla="*/ 133 w 136"/>
                <a:gd name="T3" fmla="*/ 83 h 104"/>
                <a:gd name="T4" fmla="*/ 125 w 136"/>
                <a:gd name="T5" fmla="*/ 96 h 104"/>
                <a:gd name="T6" fmla="*/ 115 w 136"/>
                <a:gd name="T7" fmla="*/ 104 h 104"/>
                <a:gd name="T8" fmla="*/ 99 w 136"/>
                <a:gd name="T9" fmla="*/ 101 h 104"/>
                <a:gd name="T10" fmla="*/ 85 w 136"/>
                <a:gd name="T11" fmla="*/ 96 h 104"/>
                <a:gd name="T12" fmla="*/ 77 w 136"/>
                <a:gd name="T13" fmla="*/ 88 h 104"/>
                <a:gd name="T14" fmla="*/ 59 w 136"/>
                <a:gd name="T15" fmla="*/ 91 h 104"/>
                <a:gd name="T16" fmla="*/ 56 w 136"/>
                <a:gd name="T17" fmla="*/ 83 h 104"/>
                <a:gd name="T18" fmla="*/ 56 w 136"/>
                <a:gd name="T19" fmla="*/ 72 h 104"/>
                <a:gd name="T20" fmla="*/ 45 w 136"/>
                <a:gd name="T21" fmla="*/ 64 h 104"/>
                <a:gd name="T22" fmla="*/ 43 w 136"/>
                <a:gd name="T23" fmla="*/ 51 h 104"/>
                <a:gd name="T24" fmla="*/ 40 w 136"/>
                <a:gd name="T25" fmla="*/ 40 h 104"/>
                <a:gd name="T26" fmla="*/ 35 w 136"/>
                <a:gd name="T27" fmla="*/ 32 h 104"/>
                <a:gd name="T28" fmla="*/ 19 w 136"/>
                <a:gd name="T29" fmla="*/ 27 h 104"/>
                <a:gd name="T30" fmla="*/ 8 w 136"/>
                <a:gd name="T31" fmla="*/ 19 h 104"/>
                <a:gd name="T32" fmla="*/ 0 w 136"/>
                <a:gd name="T33" fmla="*/ 6 h 104"/>
                <a:gd name="T34" fmla="*/ 6 w 136"/>
                <a:gd name="T35" fmla="*/ 0 h 104"/>
                <a:gd name="T36" fmla="*/ 16 w 136"/>
                <a:gd name="T37" fmla="*/ 3 h 104"/>
                <a:gd name="T38" fmla="*/ 24 w 136"/>
                <a:gd name="T39" fmla="*/ 14 h 104"/>
                <a:gd name="T40" fmla="*/ 27 w 136"/>
                <a:gd name="T41" fmla="*/ 8 h 104"/>
                <a:gd name="T42" fmla="*/ 35 w 136"/>
                <a:gd name="T43" fmla="*/ 11 h 104"/>
                <a:gd name="T44" fmla="*/ 35 w 136"/>
                <a:gd name="T45" fmla="*/ 16 h 104"/>
                <a:gd name="T46" fmla="*/ 37 w 136"/>
                <a:gd name="T47" fmla="*/ 22 h 104"/>
                <a:gd name="T48" fmla="*/ 53 w 136"/>
                <a:gd name="T49" fmla="*/ 22 h 104"/>
                <a:gd name="T50" fmla="*/ 67 w 136"/>
                <a:gd name="T51" fmla="*/ 27 h 104"/>
                <a:gd name="T52" fmla="*/ 77 w 136"/>
                <a:gd name="T53" fmla="*/ 38 h 104"/>
                <a:gd name="T54" fmla="*/ 88 w 136"/>
                <a:gd name="T55" fmla="*/ 35 h 104"/>
                <a:gd name="T56" fmla="*/ 96 w 136"/>
                <a:gd name="T57" fmla="*/ 43 h 104"/>
                <a:gd name="T58" fmla="*/ 104 w 136"/>
                <a:gd name="T59" fmla="*/ 51 h 104"/>
                <a:gd name="T60" fmla="*/ 112 w 136"/>
                <a:gd name="T61" fmla="*/ 46 h 104"/>
                <a:gd name="T62" fmla="*/ 123 w 136"/>
                <a:gd name="T63" fmla="*/ 43 h 104"/>
                <a:gd name="T64" fmla="*/ 131 w 136"/>
                <a:gd name="T65" fmla="*/ 48 h 104"/>
                <a:gd name="T66" fmla="*/ 125 w 136"/>
                <a:gd name="T67" fmla="*/ 56 h 104"/>
                <a:gd name="T68" fmla="*/ 131 w 136"/>
                <a:gd name="T69" fmla="*/ 64 h 104"/>
                <a:gd name="T70" fmla="*/ 131 w 136"/>
                <a:gd name="T71" fmla="*/ 6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6" h="104">
                  <a:moveTo>
                    <a:pt x="131" y="64"/>
                  </a:moveTo>
                  <a:lnTo>
                    <a:pt x="136" y="75"/>
                  </a:lnTo>
                  <a:lnTo>
                    <a:pt x="133" y="75"/>
                  </a:lnTo>
                  <a:lnTo>
                    <a:pt x="133" y="83"/>
                  </a:lnTo>
                  <a:lnTo>
                    <a:pt x="133" y="91"/>
                  </a:lnTo>
                  <a:lnTo>
                    <a:pt x="125" y="96"/>
                  </a:lnTo>
                  <a:lnTo>
                    <a:pt x="120" y="101"/>
                  </a:lnTo>
                  <a:lnTo>
                    <a:pt x="115" y="104"/>
                  </a:lnTo>
                  <a:lnTo>
                    <a:pt x="107" y="104"/>
                  </a:lnTo>
                  <a:lnTo>
                    <a:pt x="99" y="101"/>
                  </a:lnTo>
                  <a:lnTo>
                    <a:pt x="93" y="101"/>
                  </a:lnTo>
                  <a:lnTo>
                    <a:pt x="85" y="96"/>
                  </a:lnTo>
                  <a:lnTo>
                    <a:pt x="80" y="93"/>
                  </a:lnTo>
                  <a:lnTo>
                    <a:pt x="77" y="88"/>
                  </a:lnTo>
                  <a:lnTo>
                    <a:pt x="67" y="91"/>
                  </a:lnTo>
                  <a:lnTo>
                    <a:pt x="59" y="91"/>
                  </a:lnTo>
                  <a:lnTo>
                    <a:pt x="56" y="88"/>
                  </a:lnTo>
                  <a:lnTo>
                    <a:pt x="56" y="83"/>
                  </a:lnTo>
                  <a:lnTo>
                    <a:pt x="56" y="75"/>
                  </a:lnTo>
                  <a:lnTo>
                    <a:pt x="56" y="72"/>
                  </a:lnTo>
                  <a:lnTo>
                    <a:pt x="51" y="70"/>
                  </a:lnTo>
                  <a:lnTo>
                    <a:pt x="45" y="64"/>
                  </a:lnTo>
                  <a:lnTo>
                    <a:pt x="45" y="54"/>
                  </a:lnTo>
                  <a:lnTo>
                    <a:pt x="43" y="51"/>
                  </a:lnTo>
                  <a:lnTo>
                    <a:pt x="43" y="46"/>
                  </a:lnTo>
                  <a:lnTo>
                    <a:pt x="40" y="40"/>
                  </a:lnTo>
                  <a:lnTo>
                    <a:pt x="37" y="35"/>
                  </a:lnTo>
                  <a:lnTo>
                    <a:pt x="35" y="32"/>
                  </a:lnTo>
                  <a:lnTo>
                    <a:pt x="27" y="27"/>
                  </a:lnTo>
                  <a:lnTo>
                    <a:pt x="19" y="27"/>
                  </a:lnTo>
                  <a:lnTo>
                    <a:pt x="14" y="24"/>
                  </a:lnTo>
                  <a:lnTo>
                    <a:pt x="8" y="19"/>
                  </a:lnTo>
                  <a:lnTo>
                    <a:pt x="3" y="14"/>
                  </a:lnTo>
                  <a:lnTo>
                    <a:pt x="0" y="6"/>
                  </a:lnTo>
                  <a:lnTo>
                    <a:pt x="0" y="3"/>
                  </a:lnTo>
                  <a:lnTo>
                    <a:pt x="6" y="0"/>
                  </a:lnTo>
                  <a:lnTo>
                    <a:pt x="14" y="3"/>
                  </a:lnTo>
                  <a:lnTo>
                    <a:pt x="16" y="3"/>
                  </a:lnTo>
                  <a:lnTo>
                    <a:pt x="24" y="11"/>
                  </a:lnTo>
                  <a:lnTo>
                    <a:pt x="24" y="14"/>
                  </a:lnTo>
                  <a:lnTo>
                    <a:pt x="27" y="11"/>
                  </a:lnTo>
                  <a:lnTo>
                    <a:pt x="27" y="8"/>
                  </a:lnTo>
                  <a:lnTo>
                    <a:pt x="32" y="8"/>
                  </a:lnTo>
                  <a:lnTo>
                    <a:pt x="35" y="11"/>
                  </a:lnTo>
                  <a:lnTo>
                    <a:pt x="32" y="14"/>
                  </a:lnTo>
                  <a:lnTo>
                    <a:pt x="35" y="16"/>
                  </a:lnTo>
                  <a:lnTo>
                    <a:pt x="35" y="22"/>
                  </a:lnTo>
                  <a:lnTo>
                    <a:pt x="37" y="22"/>
                  </a:lnTo>
                  <a:lnTo>
                    <a:pt x="45" y="22"/>
                  </a:lnTo>
                  <a:lnTo>
                    <a:pt x="53" y="22"/>
                  </a:lnTo>
                  <a:lnTo>
                    <a:pt x="56" y="24"/>
                  </a:lnTo>
                  <a:lnTo>
                    <a:pt x="67" y="27"/>
                  </a:lnTo>
                  <a:lnTo>
                    <a:pt x="72" y="32"/>
                  </a:lnTo>
                  <a:lnTo>
                    <a:pt x="77" y="38"/>
                  </a:lnTo>
                  <a:lnTo>
                    <a:pt x="85" y="38"/>
                  </a:lnTo>
                  <a:lnTo>
                    <a:pt x="88" y="35"/>
                  </a:lnTo>
                  <a:lnTo>
                    <a:pt x="93" y="40"/>
                  </a:lnTo>
                  <a:lnTo>
                    <a:pt x="96" y="43"/>
                  </a:lnTo>
                  <a:lnTo>
                    <a:pt x="99" y="46"/>
                  </a:lnTo>
                  <a:lnTo>
                    <a:pt x="104" y="51"/>
                  </a:lnTo>
                  <a:lnTo>
                    <a:pt x="109" y="51"/>
                  </a:lnTo>
                  <a:lnTo>
                    <a:pt x="112" y="46"/>
                  </a:lnTo>
                  <a:lnTo>
                    <a:pt x="117" y="46"/>
                  </a:lnTo>
                  <a:lnTo>
                    <a:pt x="123" y="43"/>
                  </a:lnTo>
                  <a:lnTo>
                    <a:pt x="133" y="43"/>
                  </a:lnTo>
                  <a:lnTo>
                    <a:pt x="131" y="48"/>
                  </a:lnTo>
                  <a:lnTo>
                    <a:pt x="128" y="51"/>
                  </a:lnTo>
                  <a:lnTo>
                    <a:pt x="125" y="56"/>
                  </a:lnTo>
                  <a:lnTo>
                    <a:pt x="125" y="62"/>
                  </a:lnTo>
                  <a:lnTo>
                    <a:pt x="131" y="64"/>
                  </a:lnTo>
                  <a:lnTo>
                    <a:pt x="131" y="64"/>
                  </a:lnTo>
                  <a:lnTo>
                    <a:pt x="131" y="6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62"/>
            <p:cNvSpPr>
              <a:spLocks/>
            </p:cNvSpPr>
            <p:nvPr/>
          </p:nvSpPr>
          <p:spPr bwMode="auto">
            <a:xfrm>
              <a:off x="5014" y="1408"/>
              <a:ext cx="136" cy="104"/>
            </a:xfrm>
            <a:custGeom>
              <a:avLst/>
              <a:gdLst>
                <a:gd name="T0" fmla="*/ 136 w 136"/>
                <a:gd name="T1" fmla="*/ 75 h 104"/>
                <a:gd name="T2" fmla="*/ 133 w 136"/>
                <a:gd name="T3" fmla="*/ 83 h 104"/>
                <a:gd name="T4" fmla="*/ 125 w 136"/>
                <a:gd name="T5" fmla="*/ 96 h 104"/>
                <a:gd name="T6" fmla="*/ 115 w 136"/>
                <a:gd name="T7" fmla="*/ 104 h 104"/>
                <a:gd name="T8" fmla="*/ 99 w 136"/>
                <a:gd name="T9" fmla="*/ 101 h 104"/>
                <a:gd name="T10" fmla="*/ 85 w 136"/>
                <a:gd name="T11" fmla="*/ 96 h 104"/>
                <a:gd name="T12" fmla="*/ 77 w 136"/>
                <a:gd name="T13" fmla="*/ 88 h 104"/>
                <a:gd name="T14" fmla="*/ 59 w 136"/>
                <a:gd name="T15" fmla="*/ 91 h 104"/>
                <a:gd name="T16" fmla="*/ 56 w 136"/>
                <a:gd name="T17" fmla="*/ 83 h 104"/>
                <a:gd name="T18" fmla="*/ 56 w 136"/>
                <a:gd name="T19" fmla="*/ 72 h 104"/>
                <a:gd name="T20" fmla="*/ 45 w 136"/>
                <a:gd name="T21" fmla="*/ 64 h 104"/>
                <a:gd name="T22" fmla="*/ 43 w 136"/>
                <a:gd name="T23" fmla="*/ 51 h 104"/>
                <a:gd name="T24" fmla="*/ 40 w 136"/>
                <a:gd name="T25" fmla="*/ 40 h 104"/>
                <a:gd name="T26" fmla="*/ 35 w 136"/>
                <a:gd name="T27" fmla="*/ 32 h 104"/>
                <a:gd name="T28" fmla="*/ 19 w 136"/>
                <a:gd name="T29" fmla="*/ 27 h 104"/>
                <a:gd name="T30" fmla="*/ 8 w 136"/>
                <a:gd name="T31" fmla="*/ 19 h 104"/>
                <a:gd name="T32" fmla="*/ 0 w 136"/>
                <a:gd name="T33" fmla="*/ 6 h 104"/>
                <a:gd name="T34" fmla="*/ 6 w 136"/>
                <a:gd name="T35" fmla="*/ 0 h 104"/>
                <a:gd name="T36" fmla="*/ 16 w 136"/>
                <a:gd name="T37" fmla="*/ 3 h 104"/>
                <a:gd name="T38" fmla="*/ 24 w 136"/>
                <a:gd name="T39" fmla="*/ 14 h 104"/>
                <a:gd name="T40" fmla="*/ 27 w 136"/>
                <a:gd name="T41" fmla="*/ 8 h 104"/>
                <a:gd name="T42" fmla="*/ 35 w 136"/>
                <a:gd name="T43" fmla="*/ 11 h 104"/>
                <a:gd name="T44" fmla="*/ 35 w 136"/>
                <a:gd name="T45" fmla="*/ 16 h 104"/>
                <a:gd name="T46" fmla="*/ 37 w 136"/>
                <a:gd name="T47" fmla="*/ 22 h 104"/>
                <a:gd name="T48" fmla="*/ 53 w 136"/>
                <a:gd name="T49" fmla="*/ 22 h 104"/>
                <a:gd name="T50" fmla="*/ 67 w 136"/>
                <a:gd name="T51" fmla="*/ 27 h 104"/>
                <a:gd name="T52" fmla="*/ 77 w 136"/>
                <a:gd name="T53" fmla="*/ 38 h 104"/>
                <a:gd name="T54" fmla="*/ 88 w 136"/>
                <a:gd name="T55" fmla="*/ 35 h 104"/>
                <a:gd name="T56" fmla="*/ 96 w 136"/>
                <a:gd name="T57" fmla="*/ 43 h 104"/>
                <a:gd name="T58" fmla="*/ 104 w 136"/>
                <a:gd name="T59" fmla="*/ 51 h 104"/>
                <a:gd name="T60" fmla="*/ 112 w 136"/>
                <a:gd name="T61" fmla="*/ 46 h 104"/>
                <a:gd name="T62" fmla="*/ 123 w 136"/>
                <a:gd name="T63" fmla="*/ 43 h 104"/>
                <a:gd name="T64" fmla="*/ 131 w 136"/>
                <a:gd name="T65" fmla="*/ 48 h 104"/>
                <a:gd name="T66" fmla="*/ 125 w 136"/>
                <a:gd name="T67" fmla="*/ 56 h 104"/>
                <a:gd name="T68" fmla="*/ 131 w 136"/>
                <a:gd name="T69" fmla="*/ 64 h 104"/>
                <a:gd name="T70" fmla="*/ 131 w 136"/>
                <a:gd name="T71" fmla="*/ 6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6" h="104">
                  <a:moveTo>
                    <a:pt x="131" y="64"/>
                  </a:moveTo>
                  <a:lnTo>
                    <a:pt x="136" y="75"/>
                  </a:lnTo>
                  <a:lnTo>
                    <a:pt x="133" y="75"/>
                  </a:lnTo>
                  <a:lnTo>
                    <a:pt x="133" y="83"/>
                  </a:lnTo>
                  <a:lnTo>
                    <a:pt x="133" y="91"/>
                  </a:lnTo>
                  <a:lnTo>
                    <a:pt x="125" y="96"/>
                  </a:lnTo>
                  <a:lnTo>
                    <a:pt x="120" y="101"/>
                  </a:lnTo>
                  <a:lnTo>
                    <a:pt x="115" y="104"/>
                  </a:lnTo>
                  <a:lnTo>
                    <a:pt x="107" y="104"/>
                  </a:lnTo>
                  <a:lnTo>
                    <a:pt x="99" y="101"/>
                  </a:lnTo>
                  <a:lnTo>
                    <a:pt x="93" y="101"/>
                  </a:lnTo>
                  <a:lnTo>
                    <a:pt x="85" y="96"/>
                  </a:lnTo>
                  <a:lnTo>
                    <a:pt x="80" y="93"/>
                  </a:lnTo>
                  <a:lnTo>
                    <a:pt x="77" y="88"/>
                  </a:lnTo>
                  <a:lnTo>
                    <a:pt x="67" y="91"/>
                  </a:lnTo>
                  <a:lnTo>
                    <a:pt x="59" y="91"/>
                  </a:lnTo>
                  <a:lnTo>
                    <a:pt x="56" y="88"/>
                  </a:lnTo>
                  <a:lnTo>
                    <a:pt x="56" y="83"/>
                  </a:lnTo>
                  <a:lnTo>
                    <a:pt x="56" y="75"/>
                  </a:lnTo>
                  <a:lnTo>
                    <a:pt x="56" y="72"/>
                  </a:lnTo>
                  <a:lnTo>
                    <a:pt x="51" y="70"/>
                  </a:lnTo>
                  <a:lnTo>
                    <a:pt x="45" y="64"/>
                  </a:lnTo>
                  <a:lnTo>
                    <a:pt x="45" y="54"/>
                  </a:lnTo>
                  <a:lnTo>
                    <a:pt x="43" y="51"/>
                  </a:lnTo>
                  <a:lnTo>
                    <a:pt x="43" y="46"/>
                  </a:lnTo>
                  <a:lnTo>
                    <a:pt x="40" y="40"/>
                  </a:lnTo>
                  <a:lnTo>
                    <a:pt x="37" y="35"/>
                  </a:lnTo>
                  <a:lnTo>
                    <a:pt x="35" y="32"/>
                  </a:lnTo>
                  <a:lnTo>
                    <a:pt x="27" y="27"/>
                  </a:lnTo>
                  <a:lnTo>
                    <a:pt x="19" y="27"/>
                  </a:lnTo>
                  <a:lnTo>
                    <a:pt x="14" y="24"/>
                  </a:lnTo>
                  <a:lnTo>
                    <a:pt x="8" y="19"/>
                  </a:lnTo>
                  <a:lnTo>
                    <a:pt x="3" y="14"/>
                  </a:lnTo>
                  <a:lnTo>
                    <a:pt x="0" y="6"/>
                  </a:lnTo>
                  <a:lnTo>
                    <a:pt x="0" y="3"/>
                  </a:lnTo>
                  <a:lnTo>
                    <a:pt x="6" y="0"/>
                  </a:lnTo>
                  <a:lnTo>
                    <a:pt x="14" y="3"/>
                  </a:lnTo>
                  <a:lnTo>
                    <a:pt x="16" y="3"/>
                  </a:lnTo>
                  <a:lnTo>
                    <a:pt x="24" y="11"/>
                  </a:lnTo>
                  <a:lnTo>
                    <a:pt x="24" y="14"/>
                  </a:lnTo>
                  <a:lnTo>
                    <a:pt x="27" y="11"/>
                  </a:lnTo>
                  <a:lnTo>
                    <a:pt x="27" y="8"/>
                  </a:lnTo>
                  <a:lnTo>
                    <a:pt x="32" y="8"/>
                  </a:lnTo>
                  <a:lnTo>
                    <a:pt x="35" y="11"/>
                  </a:lnTo>
                  <a:lnTo>
                    <a:pt x="32" y="14"/>
                  </a:lnTo>
                  <a:lnTo>
                    <a:pt x="35" y="16"/>
                  </a:lnTo>
                  <a:lnTo>
                    <a:pt x="35" y="22"/>
                  </a:lnTo>
                  <a:lnTo>
                    <a:pt x="37" y="22"/>
                  </a:lnTo>
                  <a:lnTo>
                    <a:pt x="45" y="22"/>
                  </a:lnTo>
                  <a:lnTo>
                    <a:pt x="53" y="22"/>
                  </a:lnTo>
                  <a:lnTo>
                    <a:pt x="56" y="24"/>
                  </a:lnTo>
                  <a:lnTo>
                    <a:pt x="67" y="27"/>
                  </a:lnTo>
                  <a:lnTo>
                    <a:pt x="72" y="32"/>
                  </a:lnTo>
                  <a:lnTo>
                    <a:pt x="77" y="38"/>
                  </a:lnTo>
                  <a:lnTo>
                    <a:pt x="85" y="38"/>
                  </a:lnTo>
                  <a:lnTo>
                    <a:pt x="88" y="35"/>
                  </a:lnTo>
                  <a:lnTo>
                    <a:pt x="93" y="40"/>
                  </a:lnTo>
                  <a:lnTo>
                    <a:pt x="96" y="43"/>
                  </a:lnTo>
                  <a:lnTo>
                    <a:pt x="99" y="46"/>
                  </a:lnTo>
                  <a:lnTo>
                    <a:pt x="104" y="51"/>
                  </a:lnTo>
                  <a:lnTo>
                    <a:pt x="109" y="51"/>
                  </a:lnTo>
                  <a:lnTo>
                    <a:pt x="112" y="46"/>
                  </a:lnTo>
                  <a:lnTo>
                    <a:pt x="117" y="46"/>
                  </a:lnTo>
                  <a:lnTo>
                    <a:pt x="123" y="43"/>
                  </a:lnTo>
                  <a:lnTo>
                    <a:pt x="133" y="43"/>
                  </a:lnTo>
                  <a:lnTo>
                    <a:pt x="131" y="48"/>
                  </a:lnTo>
                  <a:lnTo>
                    <a:pt x="128" y="51"/>
                  </a:lnTo>
                  <a:lnTo>
                    <a:pt x="125" y="56"/>
                  </a:lnTo>
                  <a:lnTo>
                    <a:pt x="125" y="62"/>
                  </a:lnTo>
                  <a:lnTo>
                    <a:pt x="131" y="64"/>
                  </a:lnTo>
                  <a:lnTo>
                    <a:pt x="131" y="64"/>
                  </a:lnTo>
                  <a:lnTo>
                    <a:pt x="131" y="64"/>
                  </a:ln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63"/>
            <p:cNvSpPr>
              <a:spLocks/>
            </p:cNvSpPr>
            <p:nvPr/>
          </p:nvSpPr>
          <p:spPr bwMode="auto">
            <a:xfrm>
              <a:off x="5581" y="858"/>
              <a:ext cx="1020" cy="617"/>
            </a:xfrm>
            <a:custGeom>
              <a:avLst/>
              <a:gdLst>
                <a:gd name="T0" fmla="*/ 365 w 383"/>
                <a:gd name="T1" fmla="*/ 200 h 232"/>
                <a:gd name="T2" fmla="*/ 363 w 383"/>
                <a:gd name="T3" fmla="*/ 182 h 232"/>
                <a:gd name="T4" fmla="*/ 344 w 383"/>
                <a:gd name="T5" fmla="*/ 173 h 232"/>
                <a:gd name="T6" fmla="*/ 328 w 383"/>
                <a:gd name="T7" fmla="*/ 160 h 232"/>
                <a:gd name="T8" fmla="*/ 319 w 383"/>
                <a:gd name="T9" fmla="*/ 160 h 232"/>
                <a:gd name="T10" fmla="*/ 297 w 383"/>
                <a:gd name="T11" fmla="*/ 177 h 232"/>
                <a:gd name="T12" fmla="*/ 294 w 383"/>
                <a:gd name="T13" fmla="*/ 191 h 232"/>
                <a:gd name="T14" fmla="*/ 285 w 383"/>
                <a:gd name="T15" fmla="*/ 200 h 232"/>
                <a:gd name="T16" fmla="*/ 269 w 383"/>
                <a:gd name="T17" fmla="*/ 203 h 232"/>
                <a:gd name="T18" fmla="*/ 253 w 383"/>
                <a:gd name="T19" fmla="*/ 206 h 232"/>
                <a:gd name="T20" fmla="*/ 240 w 383"/>
                <a:gd name="T21" fmla="*/ 213 h 232"/>
                <a:gd name="T22" fmla="*/ 217 w 383"/>
                <a:gd name="T23" fmla="*/ 213 h 232"/>
                <a:gd name="T24" fmla="*/ 195 w 383"/>
                <a:gd name="T25" fmla="*/ 204 h 232"/>
                <a:gd name="T26" fmla="*/ 169 w 383"/>
                <a:gd name="T27" fmla="*/ 195 h 232"/>
                <a:gd name="T28" fmla="*/ 152 w 383"/>
                <a:gd name="T29" fmla="*/ 192 h 232"/>
                <a:gd name="T30" fmla="*/ 141 w 383"/>
                <a:gd name="T31" fmla="*/ 200 h 232"/>
                <a:gd name="T32" fmla="*/ 121 w 383"/>
                <a:gd name="T33" fmla="*/ 211 h 232"/>
                <a:gd name="T34" fmla="*/ 102 w 383"/>
                <a:gd name="T35" fmla="*/ 213 h 232"/>
                <a:gd name="T36" fmla="*/ 87 w 383"/>
                <a:gd name="T37" fmla="*/ 226 h 232"/>
                <a:gd name="T38" fmla="*/ 68 w 383"/>
                <a:gd name="T39" fmla="*/ 229 h 232"/>
                <a:gd name="T40" fmla="*/ 57 w 383"/>
                <a:gd name="T41" fmla="*/ 219 h 232"/>
                <a:gd name="T42" fmla="*/ 33 w 383"/>
                <a:gd name="T43" fmla="*/ 194 h 232"/>
                <a:gd name="T44" fmla="*/ 14 w 383"/>
                <a:gd name="T45" fmla="*/ 191 h 232"/>
                <a:gd name="T46" fmla="*/ 3 w 383"/>
                <a:gd name="T47" fmla="*/ 181 h 232"/>
                <a:gd name="T48" fmla="*/ 18 w 383"/>
                <a:gd name="T49" fmla="*/ 169 h 232"/>
                <a:gd name="T50" fmla="*/ 31 w 383"/>
                <a:gd name="T51" fmla="*/ 155 h 232"/>
                <a:gd name="T52" fmla="*/ 30 w 383"/>
                <a:gd name="T53" fmla="*/ 133 h 232"/>
                <a:gd name="T54" fmla="*/ 18 w 383"/>
                <a:gd name="T55" fmla="*/ 120 h 232"/>
                <a:gd name="T56" fmla="*/ 23 w 383"/>
                <a:gd name="T57" fmla="*/ 101 h 232"/>
                <a:gd name="T58" fmla="*/ 26 w 383"/>
                <a:gd name="T59" fmla="*/ 94 h 232"/>
                <a:gd name="T60" fmla="*/ 54 w 383"/>
                <a:gd name="T61" fmla="*/ 82 h 232"/>
                <a:gd name="T62" fmla="*/ 67 w 383"/>
                <a:gd name="T63" fmla="*/ 96 h 232"/>
                <a:gd name="T64" fmla="*/ 87 w 383"/>
                <a:gd name="T65" fmla="*/ 97 h 232"/>
                <a:gd name="T66" fmla="*/ 93 w 383"/>
                <a:gd name="T67" fmla="*/ 78 h 232"/>
                <a:gd name="T68" fmla="*/ 96 w 383"/>
                <a:gd name="T69" fmla="*/ 71 h 232"/>
                <a:gd name="T70" fmla="*/ 105 w 383"/>
                <a:gd name="T71" fmla="*/ 60 h 232"/>
                <a:gd name="T72" fmla="*/ 156 w 383"/>
                <a:gd name="T73" fmla="*/ 44 h 232"/>
                <a:gd name="T74" fmla="*/ 189 w 383"/>
                <a:gd name="T75" fmla="*/ 0 h 232"/>
                <a:gd name="T76" fmla="*/ 227 w 383"/>
                <a:gd name="T77" fmla="*/ 6 h 232"/>
                <a:gd name="T78" fmla="*/ 217 w 383"/>
                <a:gd name="T79" fmla="*/ 13 h 232"/>
                <a:gd name="T80" fmla="*/ 203 w 383"/>
                <a:gd name="T81" fmla="*/ 14 h 232"/>
                <a:gd name="T82" fmla="*/ 190 w 383"/>
                <a:gd name="T83" fmla="*/ 18 h 232"/>
                <a:gd name="T84" fmla="*/ 180 w 383"/>
                <a:gd name="T85" fmla="*/ 27 h 232"/>
                <a:gd name="T86" fmla="*/ 175 w 383"/>
                <a:gd name="T87" fmla="*/ 38 h 232"/>
                <a:gd name="T88" fmla="*/ 182 w 383"/>
                <a:gd name="T89" fmla="*/ 32 h 232"/>
                <a:gd name="T90" fmla="*/ 194 w 383"/>
                <a:gd name="T91" fmla="*/ 19 h 232"/>
                <a:gd name="T92" fmla="*/ 208 w 383"/>
                <a:gd name="T93" fmla="*/ 17 h 232"/>
                <a:gd name="T94" fmla="*/ 217 w 383"/>
                <a:gd name="T95" fmla="*/ 18 h 232"/>
                <a:gd name="T96" fmla="*/ 232 w 383"/>
                <a:gd name="T97" fmla="*/ 10 h 232"/>
                <a:gd name="T98" fmla="*/ 242 w 383"/>
                <a:gd name="T99" fmla="*/ 16 h 232"/>
                <a:gd name="T100" fmla="*/ 258 w 383"/>
                <a:gd name="T101" fmla="*/ 37 h 232"/>
                <a:gd name="T102" fmla="*/ 276 w 383"/>
                <a:gd name="T103" fmla="*/ 49 h 232"/>
                <a:gd name="T104" fmla="*/ 287 w 383"/>
                <a:gd name="T105" fmla="*/ 57 h 232"/>
                <a:gd name="T106" fmla="*/ 308 w 383"/>
                <a:gd name="T107" fmla="*/ 55 h 232"/>
                <a:gd name="T108" fmla="*/ 322 w 383"/>
                <a:gd name="T109" fmla="*/ 82 h 232"/>
                <a:gd name="T110" fmla="*/ 319 w 383"/>
                <a:gd name="T111" fmla="*/ 103 h 232"/>
                <a:gd name="T112" fmla="*/ 349 w 383"/>
                <a:gd name="T113" fmla="*/ 119 h 232"/>
                <a:gd name="T114" fmla="*/ 362 w 383"/>
                <a:gd name="T115" fmla="*/ 125 h 232"/>
                <a:gd name="T116" fmla="*/ 376 w 383"/>
                <a:gd name="T117" fmla="*/ 161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83" h="232">
                  <a:moveTo>
                    <a:pt x="383" y="187"/>
                  </a:moveTo>
                  <a:cubicBezTo>
                    <a:pt x="382" y="187"/>
                    <a:pt x="382" y="187"/>
                    <a:pt x="382" y="187"/>
                  </a:cubicBezTo>
                  <a:cubicBezTo>
                    <a:pt x="379" y="188"/>
                    <a:pt x="379" y="188"/>
                    <a:pt x="379" y="188"/>
                  </a:cubicBezTo>
                  <a:cubicBezTo>
                    <a:pt x="378" y="189"/>
                    <a:pt x="378" y="189"/>
                    <a:pt x="378" y="189"/>
                  </a:cubicBezTo>
                  <a:cubicBezTo>
                    <a:pt x="375" y="191"/>
                    <a:pt x="375" y="191"/>
                    <a:pt x="375" y="191"/>
                  </a:cubicBezTo>
                  <a:cubicBezTo>
                    <a:pt x="374" y="194"/>
                    <a:pt x="374" y="194"/>
                    <a:pt x="374" y="194"/>
                  </a:cubicBezTo>
                  <a:cubicBezTo>
                    <a:pt x="370" y="195"/>
                    <a:pt x="370" y="195"/>
                    <a:pt x="370" y="195"/>
                  </a:cubicBezTo>
                  <a:cubicBezTo>
                    <a:pt x="369" y="196"/>
                    <a:pt x="369" y="196"/>
                    <a:pt x="369" y="196"/>
                  </a:cubicBezTo>
                  <a:cubicBezTo>
                    <a:pt x="370" y="198"/>
                    <a:pt x="370" y="198"/>
                    <a:pt x="370" y="198"/>
                  </a:cubicBezTo>
                  <a:cubicBezTo>
                    <a:pt x="369" y="200"/>
                    <a:pt x="369" y="200"/>
                    <a:pt x="369" y="200"/>
                  </a:cubicBezTo>
                  <a:cubicBezTo>
                    <a:pt x="365" y="200"/>
                    <a:pt x="365" y="200"/>
                    <a:pt x="365" y="200"/>
                  </a:cubicBezTo>
                  <a:cubicBezTo>
                    <a:pt x="363" y="200"/>
                    <a:pt x="363" y="200"/>
                    <a:pt x="363" y="200"/>
                  </a:cubicBezTo>
                  <a:cubicBezTo>
                    <a:pt x="361" y="199"/>
                    <a:pt x="361" y="199"/>
                    <a:pt x="361" y="199"/>
                  </a:cubicBezTo>
                  <a:cubicBezTo>
                    <a:pt x="359" y="198"/>
                    <a:pt x="359" y="198"/>
                    <a:pt x="359" y="198"/>
                  </a:cubicBezTo>
                  <a:cubicBezTo>
                    <a:pt x="357" y="199"/>
                    <a:pt x="357" y="199"/>
                    <a:pt x="357" y="199"/>
                  </a:cubicBezTo>
                  <a:cubicBezTo>
                    <a:pt x="356" y="200"/>
                    <a:pt x="356" y="200"/>
                    <a:pt x="356" y="200"/>
                  </a:cubicBezTo>
                  <a:cubicBezTo>
                    <a:pt x="353" y="199"/>
                    <a:pt x="353" y="199"/>
                    <a:pt x="353" y="199"/>
                  </a:cubicBezTo>
                  <a:cubicBezTo>
                    <a:pt x="353" y="196"/>
                    <a:pt x="353" y="196"/>
                    <a:pt x="353" y="196"/>
                  </a:cubicBezTo>
                  <a:cubicBezTo>
                    <a:pt x="355" y="194"/>
                    <a:pt x="355" y="194"/>
                    <a:pt x="355" y="194"/>
                  </a:cubicBezTo>
                  <a:cubicBezTo>
                    <a:pt x="359" y="191"/>
                    <a:pt x="359" y="191"/>
                    <a:pt x="359" y="191"/>
                  </a:cubicBezTo>
                  <a:cubicBezTo>
                    <a:pt x="361" y="187"/>
                    <a:pt x="361" y="187"/>
                    <a:pt x="361" y="187"/>
                  </a:cubicBezTo>
                  <a:cubicBezTo>
                    <a:pt x="363" y="182"/>
                    <a:pt x="363" y="182"/>
                    <a:pt x="363" y="182"/>
                  </a:cubicBezTo>
                  <a:cubicBezTo>
                    <a:pt x="367" y="178"/>
                    <a:pt x="367" y="178"/>
                    <a:pt x="367" y="178"/>
                  </a:cubicBezTo>
                  <a:cubicBezTo>
                    <a:pt x="366" y="172"/>
                    <a:pt x="366" y="172"/>
                    <a:pt x="366" y="172"/>
                  </a:cubicBezTo>
                  <a:cubicBezTo>
                    <a:pt x="364" y="169"/>
                    <a:pt x="364" y="169"/>
                    <a:pt x="364" y="169"/>
                  </a:cubicBezTo>
                  <a:cubicBezTo>
                    <a:pt x="361" y="170"/>
                    <a:pt x="361" y="170"/>
                    <a:pt x="361" y="170"/>
                  </a:cubicBezTo>
                  <a:cubicBezTo>
                    <a:pt x="357" y="171"/>
                    <a:pt x="357" y="171"/>
                    <a:pt x="357" y="171"/>
                  </a:cubicBezTo>
                  <a:cubicBezTo>
                    <a:pt x="354" y="170"/>
                    <a:pt x="354" y="170"/>
                    <a:pt x="354" y="170"/>
                  </a:cubicBezTo>
                  <a:cubicBezTo>
                    <a:pt x="352" y="170"/>
                    <a:pt x="352" y="170"/>
                    <a:pt x="352" y="170"/>
                  </a:cubicBezTo>
                  <a:cubicBezTo>
                    <a:pt x="352" y="172"/>
                    <a:pt x="352" y="172"/>
                    <a:pt x="352" y="172"/>
                  </a:cubicBezTo>
                  <a:cubicBezTo>
                    <a:pt x="349" y="175"/>
                    <a:pt x="349" y="175"/>
                    <a:pt x="349" y="175"/>
                  </a:cubicBezTo>
                  <a:cubicBezTo>
                    <a:pt x="347" y="175"/>
                    <a:pt x="347" y="175"/>
                    <a:pt x="347" y="175"/>
                  </a:cubicBezTo>
                  <a:cubicBezTo>
                    <a:pt x="344" y="173"/>
                    <a:pt x="344" y="173"/>
                    <a:pt x="344" y="173"/>
                  </a:cubicBezTo>
                  <a:cubicBezTo>
                    <a:pt x="342" y="172"/>
                    <a:pt x="342" y="172"/>
                    <a:pt x="342" y="172"/>
                  </a:cubicBezTo>
                  <a:cubicBezTo>
                    <a:pt x="339" y="172"/>
                    <a:pt x="339" y="172"/>
                    <a:pt x="339" y="172"/>
                  </a:cubicBezTo>
                  <a:cubicBezTo>
                    <a:pt x="337" y="173"/>
                    <a:pt x="337" y="173"/>
                    <a:pt x="337" y="173"/>
                  </a:cubicBezTo>
                  <a:cubicBezTo>
                    <a:pt x="334" y="173"/>
                    <a:pt x="334" y="173"/>
                    <a:pt x="334" y="173"/>
                  </a:cubicBezTo>
                  <a:cubicBezTo>
                    <a:pt x="331" y="170"/>
                    <a:pt x="331" y="170"/>
                    <a:pt x="331" y="170"/>
                  </a:cubicBezTo>
                  <a:cubicBezTo>
                    <a:pt x="333" y="169"/>
                    <a:pt x="333" y="169"/>
                    <a:pt x="333" y="169"/>
                  </a:cubicBezTo>
                  <a:cubicBezTo>
                    <a:pt x="333" y="168"/>
                    <a:pt x="333" y="168"/>
                    <a:pt x="333" y="168"/>
                  </a:cubicBezTo>
                  <a:cubicBezTo>
                    <a:pt x="330" y="166"/>
                    <a:pt x="330" y="166"/>
                    <a:pt x="330" y="166"/>
                  </a:cubicBezTo>
                  <a:cubicBezTo>
                    <a:pt x="327" y="164"/>
                    <a:pt x="327" y="164"/>
                    <a:pt x="327" y="164"/>
                  </a:cubicBezTo>
                  <a:cubicBezTo>
                    <a:pt x="326" y="162"/>
                    <a:pt x="326" y="162"/>
                    <a:pt x="326" y="162"/>
                  </a:cubicBezTo>
                  <a:cubicBezTo>
                    <a:pt x="328" y="160"/>
                    <a:pt x="328" y="160"/>
                    <a:pt x="328" y="160"/>
                  </a:cubicBezTo>
                  <a:cubicBezTo>
                    <a:pt x="328" y="158"/>
                    <a:pt x="328" y="158"/>
                    <a:pt x="328" y="158"/>
                  </a:cubicBezTo>
                  <a:cubicBezTo>
                    <a:pt x="326" y="158"/>
                    <a:pt x="326" y="158"/>
                    <a:pt x="326" y="158"/>
                  </a:cubicBezTo>
                  <a:cubicBezTo>
                    <a:pt x="324" y="158"/>
                    <a:pt x="324" y="158"/>
                    <a:pt x="324" y="158"/>
                  </a:cubicBezTo>
                  <a:cubicBezTo>
                    <a:pt x="323" y="155"/>
                    <a:pt x="323" y="155"/>
                    <a:pt x="323" y="155"/>
                  </a:cubicBezTo>
                  <a:cubicBezTo>
                    <a:pt x="321" y="153"/>
                    <a:pt x="321" y="153"/>
                    <a:pt x="321" y="153"/>
                  </a:cubicBezTo>
                  <a:cubicBezTo>
                    <a:pt x="321" y="151"/>
                    <a:pt x="321" y="151"/>
                    <a:pt x="321" y="151"/>
                  </a:cubicBezTo>
                  <a:cubicBezTo>
                    <a:pt x="319" y="151"/>
                    <a:pt x="319" y="151"/>
                    <a:pt x="319" y="151"/>
                  </a:cubicBezTo>
                  <a:cubicBezTo>
                    <a:pt x="318" y="152"/>
                    <a:pt x="318" y="152"/>
                    <a:pt x="318" y="152"/>
                  </a:cubicBezTo>
                  <a:cubicBezTo>
                    <a:pt x="317" y="155"/>
                    <a:pt x="317" y="155"/>
                    <a:pt x="317" y="155"/>
                  </a:cubicBezTo>
                  <a:cubicBezTo>
                    <a:pt x="317" y="158"/>
                    <a:pt x="317" y="158"/>
                    <a:pt x="317" y="158"/>
                  </a:cubicBezTo>
                  <a:cubicBezTo>
                    <a:pt x="319" y="160"/>
                    <a:pt x="319" y="160"/>
                    <a:pt x="319" y="160"/>
                  </a:cubicBezTo>
                  <a:cubicBezTo>
                    <a:pt x="322" y="162"/>
                    <a:pt x="322" y="162"/>
                    <a:pt x="322" y="162"/>
                  </a:cubicBezTo>
                  <a:cubicBezTo>
                    <a:pt x="322" y="164"/>
                    <a:pt x="322" y="164"/>
                    <a:pt x="322" y="164"/>
                  </a:cubicBezTo>
                  <a:cubicBezTo>
                    <a:pt x="319" y="165"/>
                    <a:pt x="319" y="165"/>
                    <a:pt x="319" y="165"/>
                  </a:cubicBezTo>
                  <a:cubicBezTo>
                    <a:pt x="316" y="165"/>
                    <a:pt x="316" y="165"/>
                    <a:pt x="316" y="165"/>
                  </a:cubicBezTo>
                  <a:cubicBezTo>
                    <a:pt x="313" y="164"/>
                    <a:pt x="313" y="164"/>
                    <a:pt x="313" y="164"/>
                  </a:cubicBezTo>
                  <a:cubicBezTo>
                    <a:pt x="309" y="167"/>
                    <a:pt x="309" y="167"/>
                    <a:pt x="309" y="167"/>
                  </a:cubicBezTo>
                  <a:cubicBezTo>
                    <a:pt x="305" y="169"/>
                    <a:pt x="305" y="169"/>
                    <a:pt x="305" y="169"/>
                  </a:cubicBezTo>
                  <a:cubicBezTo>
                    <a:pt x="304" y="172"/>
                    <a:pt x="304" y="172"/>
                    <a:pt x="304" y="172"/>
                  </a:cubicBezTo>
                  <a:cubicBezTo>
                    <a:pt x="303" y="176"/>
                    <a:pt x="303" y="176"/>
                    <a:pt x="303" y="176"/>
                  </a:cubicBezTo>
                  <a:cubicBezTo>
                    <a:pt x="301" y="177"/>
                    <a:pt x="301" y="177"/>
                    <a:pt x="301" y="177"/>
                  </a:cubicBezTo>
                  <a:cubicBezTo>
                    <a:pt x="297" y="177"/>
                    <a:pt x="297" y="177"/>
                    <a:pt x="297" y="177"/>
                  </a:cubicBezTo>
                  <a:cubicBezTo>
                    <a:pt x="296" y="176"/>
                    <a:pt x="296" y="176"/>
                    <a:pt x="296" y="176"/>
                  </a:cubicBezTo>
                  <a:cubicBezTo>
                    <a:pt x="294" y="178"/>
                    <a:pt x="294" y="178"/>
                    <a:pt x="294" y="178"/>
                  </a:cubicBezTo>
                  <a:cubicBezTo>
                    <a:pt x="294" y="180"/>
                    <a:pt x="294" y="180"/>
                    <a:pt x="294" y="180"/>
                  </a:cubicBezTo>
                  <a:cubicBezTo>
                    <a:pt x="297" y="182"/>
                    <a:pt x="297" y="182"/>
                    <a:pt x="297" y="182"/>
                  </a:cubicBezTo>
                  <a:cubicBezTo>
                    <a:pt x="297" y="184"/>
                    <a:pt x="297" y="184"/>
                    <a:pt x="297" y="184"/>
                  </a:cubicBezTo>
                  <a:cubicBezTo>
                    <a:pt x="295" y="184"/>
                    <a:pt x="295" y="184"/>
                    <a:pt x="295" y="184"/>
                  </a:cubicBezTo>
                  <a:cubicBezTo>
                    <a:pt x="294" y="184"/>
                    <a:pt x="294" y="184"/>
                    <a:pt x="294" y="184"/>
                  </a:cubicBezTo>
                  <a:cubicBezTo>
                    <a:pt x="293" y="184"/>
                    <a:pt x="293" y="184"/>
                    <a:pt x="293" y="184"/>
                  </a:cubicBezTo>
                  <a:cubicBezTo>
                    <a:pt x="293" y="186"/>
                    <a:pt x="293" y="186"/>
                    <a:pt x="293" y="186"/>
                  </a:cubicBezTo>
                  <a:cubicBezTo>
                    <a:pt x="294" y="188"/>
                    <a:pt x="294" y="188"/>
                    <a:pt x="294" y="188"/>
                  </a:cubicBezTo>
                  <a:cubicBezTo>
                    <a:pt x="294" y="191"/>
                    <a:pt x="294" y="191"/>
                    <a:pt x="294" y="191"/>
                  </a:cubicBezTo>
                  <a:cubicBezTo>
                    <a:pt x="293" y="192"/>
                    <a:pt x="293" y="192"/>
                    <a:pt x="293" y="192"/>
                  </a:cubicBezTo>
                  <a:cubicBezTo>
                    <a:pt x="292" y="192"/>
                    <a:pt x="292" y="192"/>
                    <a:pt x="292" y="192"/>
                  </a:cubicBezTo>
                  <a:cubicBezTo>
                    <a:pt x="292" y="194"/>
                    <a:pt x="292" y="194"/>
                    <a:pt x="292" y="194"/>
                  </a:cubicBezTo>
                  <a:cubicBezTo>
                    <a:pt x="292" y="198"/>
                    <a:pt x="292" y="198"/>
                    <a:pt x="292" y="198"/>
                  </a:cubicBezTo>
                  <a:cubicBezTo>
                    <a:pt x="290" y="198"/>
                    <a:pt x="290" y="198"/>
                    <a:pt x="290" y="198"/>
                  </a:cubicBezTo>
                  <a:cubicBezTo>
                    <a:pt x="288" y="196"/>
                    <a:pt x="288" y="196"/>
                    <a:pt x="288" y="196"/>
                  </a:cubicBezTo>
                  <a:cubicBezTo>
                    <a:pt x="288" y="196"/>
                    <a:pt x="288" y="196"/>
                    <a:pt x="288" y="196"/>
                  </a:cubicBezTo>
                  <a:cubicBezTo>
                    <a:pt x="286" y="196"/>
                    <a:pt x="286" y="196"/>
                    <a:pt x="286" y="196"/>
                  </a:cubicBezTo>
                  <a:cubicBezTo>
                    <a:pt x="285" y="196"/>
                    <a:pt x="285" y="196"/>
                    <a:pt x="285" y="196"/>
                  </a:cubicBezTo>
                  <a:cubicBezTo>
                    <a:pt x="286" y="198"/>
                    <a:pt x="286" y="198"/>
                    <a:pt x="286" y="198"/>
                  </a:cubicBezTo>
                  <a:cubicBezTo>
                    <a:pt x="285" y="200"/>
                    <a:pt x="285" y="200"/>
                    <a:pt x="285" y="200"/>
                  </a:cubicBezTo>
                  <a:cubicBezTo>
                    <a:pt x="284" y="202"/>
                    <a:pt x="284" y="202"/>
                    <a:pt x="284" y="202"/>
                  </a:cubicBezTo>
                  <a:cubicBezTo>
                    <a:pt x="283" y="204"/>
                    <a:pt x="283" y="204"/>
                    <a:pt x="283" y="204"/>
                  </a:cubicBezTo>
                  <a:cubicBezTo>
                    <a:pt x="282" y="206"/>
                    <a:pt x="282" y="206"/>
                    <a:pt x="282" y="206"/>
                  </a:cubicBezTo>
                  <a:cubicBezTo>
                    <a:pt x="281" y="206"/>
                    <a:pt x="281" y="206"/>
                    <a:pt x="281" y="206"/>
                  </a:cubicBezTo>
                  <a:cubicBezTo>
                    <a:pt x="279" y="203"/>
                    <a:pt x="279" y="203"/>
                    <a:pt x="279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199"/>
                    <a:pt x="278" y="199"/>
                    <a:pt x="278" y="199"/>
                  </a:cubicBezTo>
                  <a:cubicBezTo>
                    <a:pt x="277" y="199"/>
                    <a:pt x="277" y="199"/>
                    <a:pt x="277" y="199"/>
                  </a:cubicBezTo>
                  <a:cubicBezTo>
                    <a:pt x="274" y="200"/>
                    <a:pt x="274" y="200"/>
                    <a:pt x="274" y="200"/>
                  </a:cubicBezTo>
                  <a:cubicBezTo>
                    <a:pt x="271" y="201"/>
                    <a:pt x="271" y="201"/>
                    <a:pt x="271" y="201"/>
                  </a:cubicBezTo>
                  <a:cubicBezTo>
                    <a:pt x="269" y="203"/>
                    <a:pt x="269" y="203"/>
                    <a:pt x="269" y="203"/>
                  </a:cubicBezTo>
                  <a:cubicBezTo>
                    <a:pt x="268" y="204"/>
                    <a:pt x="268" y="204"/>
                    <a:pt x="268" y="204"/>
                  </a:cubicBezTo>
                  <a:cubicBezTo>
                    <a:pt x="266" y="206"/>
                    <a:pt x="266" y="206"/>
                    <a:pt x="266" y="206"/>
                  </a:cubicBezTo>
                  <a:cubicBezTo>
                    <a:pt x="267" y="207"/>
                    <a:pt x="267" y="207"/>
                    <a:pt x="267" y="207"/>
                  </a:cubicBezTo>
                  <a:cubicBezTo>
                    <a:pt x="265" y="210"/>
                    <a:pt x="265" y="210"/>
                    <a:pt x="265" y="210"/>
                  </a:cubicBezTo>
                  <a:cubicBezTo>
                    <a:pt x="263" y="210"/>
                    <a:pt x="263" y="210"/>
                    <a:pt x="263" y="210"/>
                  </a:cubicBezTo>
                  <a:cubicBezTo>
                    <a:pt x="262" y="208"/>
                    <a:pt x="262" y="208"/>
                    <a:pt x="262" y="208"/>
                  </a:cubicBezTo>
                  <a:cubicBezTo>
                    <a:pt x="262" y="206"/>
                    <a:pt x="262" y="206"/>
                    <a:pt x="262" y="206"/>
                  </a:cubicBezTo>
                  <a:cubicBezTo>
                    <a:pt x="260" y="206"/>
                    <a:pt x="260" y="206"/>
                    <a:pt x="260" y="206"/>
                  </a:cubicBezTo>
                  <a:cubicBezTo>
                    <a:pt x="258" y="206"/>
                    <a:pt x="258" y="206"/>
                    <a:pt x="258" y="206"/>
                  </a:cubicBezTo>
                  <a:cubicBezTo>
                    <a:pt x="255" y="206"/>
                    <a:pt x="255" y="206"/>
                    <a:pt x="255" y="206"/>
                  </a:cubicBezTo>
                  <a:cubicBezTo>
                    <a:pt x="253" y="206"/>
                    <a:pt x="253" y="206"/>
                    <a:pt x="253" y="206"/>
                  </a:cubicBezTo>
                  <a:cubicBezTo>
                    <a:pt x="252" y="207"/>
                    <a:pt x="252" y="207"/>
                    <a:pt x="252" y="207"/>
                  </a:cubicBezTo>
                  <a:cubicBezTo>
                    <a:pt x="252" y="209"/>
                    <a:pt x="252" y="209"/>
                    <a:pt x="252" y="209"/>
                  </a:cubicBezTo>
                  <a:cubicBezTo>
                    <a:pt x="253" y="210"/>
                    <a:pt x="253" y="210"/>
                    <a:pt x="253" y="210"/>
                  </a:cubicBezTo>
                  <a:cubicBezTo>
                    <a:pt x="252" y="213"/>
                    <a:pt x="252" y="213"/>
                    <a:pt x="252" y="213"/>
                  </a:cubicBezTo>
                  <a:cubicBezTo>
                    <a:pt x="248" y="215"/>
                    <a:pt x="248" y="215"/>
                    <a:pt x="248" y="215"/>
                  </a:cubicBezTo>
                  <a:cubicBezTo>
                    <a:pt x="245" y="217"/>
                    <a:pt x="245" y="217"/>
                    <a:pt x="245" y="217"/>
                  </a:cubicBezTo>
                  <a:cubicBezTo>
                    <a:pt x="244" y="218"/>
                    <a:pt x="244" y="218"/>
                    <a:pt x="244" y="218"/>
                  </a:cubicBezTo>
                  <a:cubicBezTo>
                    <a:pt x="241" y="218"/>
                    <a:pt x="241" y="218"/>
                    <a:pt x="241" y="218"/>
                  </a:cubicBezTo>
                  <a:cubicBezTo>
                    <a:pt x="240" y="217"/>
                    <a:pt x="240" y="217"/>
                    <a:pt x="240" y="217"/>
                  </a:cubicBezTo>
                  <a:cubicBezTo>
                    <a:pt x="240" y="214"/>
                    <a:pt x="240" y="214"/>
                    <a:pt x="240" y="214"/>
                  </a:cubicBezTo>
                  <a:cubicBezTo>
                    <a:pt x="240" y="213"/>
                    <a:pt x="240" y="213"/>
                    <a:pt x="240" y="213"/>
                  </a:cubicBezTo>
                  <a:cubicBezTo>
                    <a:pt x="238" y="214"/>
                    <a:pt x="238" y="214"/>
                    <a:pt x="238" y="214"/>
                  </a:cubicBezTo>
                  <a:cubicBezTo>
                    <a:pt x="237" y="216"/>
                    <a:pt x="237" y="216"/>
                    <a:pt x="237" y="216"/>
                  </a:cubicBezTo>
                  <a:cubicBezTo>
                    <a:pt x="235" y="217"/>
                    <a:pt x="235" y="217"/>
                    <a:pt x="235" y="217"/>
                  </a:cubicBezTo>
                  <a:cubicBezTo>
                    <a:pt x="234" y="217"/>
                    <a:pt x="234" y="217"/>
                    <a:pt x="234" y="217"/>
                  </a:cubicBezTo>
                  <a:cubicBezTo>
                    <a:pt x="231" y="215"/>
                    <a:pt x="231" y="215"/>
                    <a:pt x="231" y="215"/>
                  </a:cubicBezTo>
                  <a:cubicBezTo>
                    <a:pt x="228" y="215"/>
                    <a:pt x="228" y="215"/>
                    <a:pt x="228" y="215"/>
                  </a:cubicBezTo>
                  <a:cubicBezTo>
                    <a:pt x="226" y="217"/>
                    <a:pt x="226" y="217"/>
                    <a:pt x="226" y="217"/>
                  </a:cubicBezTo>
                  <a:cubicBezTo>
                    <a:pt x="223" y="216"/>
                    <a:pt x="223" y="216"/>
                    <a:pt x="223" y="216"/>
                  </a:cubicBezTo>
                  <a:cubicBezTo>
                    <a:pt x="221" y="216"/>
                    <a:pt x="221" y="216"/>
                    <a:pt x="221" y="216"/>
                  </a:cubicBezTo>
                  <a:cubicBezTo>
                    <a:pt x="218" y="215"/>
                    <a:pt x="218" y="215"/>
                    <a:pt x="218" y="215"/>
                  </a:cubicBezTo>
                  <a:cubicBezTo>
                    <a:pt x="217" y="213"/>
                    <a:pt x="217" y="213"/>
                    <a:pt x="217" y="213"/>
                  </a:cubicBezTo>
                  <a:cubicBezTo>
                    <a:pt x="218" y="211"/>
                    <a:pt x="218" y="211"/>
                    <a:pt x="218" y="211"/>
                  </a:cubicBezTo>
                  <a:cubicBezTo>
                    <a:pt x="215" y="210"/>
                    <a:pt x="215" y="210"/>
                    <a:pt x="215" y="210"/>
                  </a:cubicBezTo>
                  <a:cubicBezTo>
                    <a:pt x="213" y="210"/>
                    <a:pt x="213" y="210"/>
                    <a:pt x="213" y="210"/>
                  </a:cubicBezTo>
                  <a:cubicBezTo>
                    <a:pt x="211" y="208"/>
                    <a:pt x="211" y="208"/>
                    <a:pt x="211" y="208"/>
                  </a:cubicBezTo>
                  <a:cubicBezTo>
                    <a:pt x="209" y="206"/>
                    <a:pt x="209" y="206"/>
                    <a:pt x="209" y="206"/>
                  </a:cubicBezTo>
                  <a:cubicBezTo>
                    <a:pt x="208" y="206"/>
                    <a:pt x="208" y="206"/>
                    <a:pt x="208" y="206"/>
                  </a:cubicBezTo>
                  <a:cubicBezTo>
                    <a:pt x="206" y="207"/>
                    <a:pt x="206" y="207"/>
                    <a:pt x="206" y="207"/>
                  </a:cubicBezTo>
                  <a:cubicBezTo>
                    <a:pt x="202" y="206"/>
                    <a:pt x="202" y="206"/>
                    <a:pt x="202" y="206"/>
                  </a:cubicBezTo>
                  <a:cubicBezTo>
                    <a:pt x="200" y="204"/>
                    <a:pt x="200" y="204"/>
                    <a:pt x="200" y="204"/>
                  </a:cubicBezTo>
                  <a:cubicBezTo>
                    <a:pt x="197" y="204"/>
                    <a:pt x="197" y="204"/>
                    <a:pt x="197" y="204"/>
                  </a:cubicBezTo>
                  <a:cubicBezTo>
                    <a:pt x="195" y="204"/>
                    <a:pt x="195" y="204"/>
                    <a:pt x="195" y="204"/>
                  </a:cubicBezTo>
                  <a:cubicBezTo>
                    <a:pt x="192" y="204"/>
                    <a:pt x="192" y="204"/>
                    <a:pt x="192" y="204"/>
                  </a:cubicBezTo>
                  <a:cubicBezTo>
                    <a:pt x="192" y="206"/>
                    <a:pt x="192" y="206"/>
                    <a:pt x="192" y="206"/>
                  </a:cubicBezTo>
                  <a:cubicBezTo>
                    <a:pt x="189" y="206"/>
                    <a:pt x="189" y="206"/>
                    <a:pt x="189" y="206"/>
                  </a:cubicBezTo>
                  <a:cubicBezTo>
                    <a:pt x="187" y="205"/>
                    <a:pt x="187" y="205"/>
                    <a:pt x="187" y="205"/>
                  </a:cubicBezTo>
                  <a:cubicBezTo>
                    <a:pt x="185" y="203"/>
                    <a:pt x="185" y="203"/>
                    <a:pt x="185" y="203"/>
                  </a:cubicBezTo>
                  <a:cubicBezTo>
                    <a:pt x="182" y="200"/>
                    <a:pt x="182" y="200"/>
                    <a:pt x="182" y="200"/>
                  </a:cubicBezTo>
                  <a:cubicBezTo>
                    <a:pt x="178" y="198"/>
                    <a:pt x="178" y="198"/>
                    <a:pt x="178" y="198"/>
                  </a:cubicBezTo>
                  <a:cubicBezTo>
                    <a:pt x="175" y="197"/>
                    <a:pt x="175" y="197"/>
                    <a:pt x="175" y="197"/>
                  </a:cubicBezTo>
                  <a:cubicBezTo>
                    <a:pt x="174" y="196"/>
                    <a:pt x="174" y="196"/>
                    <a:pt x="174" y="196"/>
                  </a:cubicBezTo>
                  <a:cubicBezTo>
                    <a:pt x="170" y="196"/>
                    <a:pt x="170" y="196"/>
                    <a:pt x="170" y="196"/>
                  </a:cubicBezTo>
                  <a:cubicBezTo>
                    <a:pt x="169" y="195"/>
                    <a:pt x="169" y="195"/>
                    <a:pt x="169" y="195"/>
                  </a:cubicBezTo>
                  <a:cubicBezTo>
                    <a:pt x="167" y="194"/>
                    <a:pt x="167" y="194"/>
                    <a:pt x="167" y="194"/>
                  </a:cubicBezTo>
                  <a:cubicBezTo>
                    <a:pt x="166" y="193"/>
                    <a:pt x="166" y="193"/>
                    <a:pt x="166" y="193"/>
                  </a:cubicBezTo>
                  <a:cubicBezTo>
                    <a:pt x="166" y="191"/>
                    <a:pt x="166" y="191"/>
                    <a:pt x="166" y="191"/>
                  </a:cubicBezTo>
                  <a:cubicBezTo>
                    <a:pt x="164" y="188"/>
                    <a:pt x="164" y="188"/>
                    <a:pt x="164" y="188"/>
                  </a:cubicBezTo>
                  <a:cubicBezTo>
                    <a:pt x="162" y="188"/>
                    <a:pt x="162" y="188"/>
                    <a:pt x="162" y="188"/>
                  </a:cubicBezTo>
                  <a:cubicBezTo>
                    <a:pt x="162" y="190"/>
                    <a:pt x="162" y="190"/>
                    <a:pt x="162" y="190"/>
                  </a:cubicBezTo>
                  <a:cubicBezTo>
                    <a:pt x="159" y="192"/>
                    <a:pt x="159" y="192"/>
                    <a:pt x="159" y="192"/>
                  </a:cubicBezTo>
                  <a:cubicBezTo>
                    <a:pt x="158" y="192"/>
                    <a:pt x="158" y="192"/>
                    <a:pt x="158" y="192"/>
                  </a:cubicBezTo>
                  <a:cubicBezTo>
                    <a:pt x="156" y="191"/>
                    <a:pt x="156" y="191"/>
                    <a:pt x="156" y="191"/>
                  </a:cubicBezTo>
                  <a:cubicBezTo>
                    <a:pt x="154" y="191"/>
                    <a:pt x="154" y="191"/>
                    <a:pt x="154" y="191"/>
                  </a:cubicBezTo>
                  <a:cubicBezTo>
                    <a:pt x="152" y="192"/>
                    <a:pt x="152" y="192"/>
                    <a:pt x="152" y="192"/>
                  </a:cubicBezTo>
                  <a:cubicBezTo>
                    <a:pt x="151" y="191"/>
                    <a:pt x="151" y="191"/>
                    <a:pt x="151" y="191"/>
                  </a:cubicBezTo>
                  <a:cubicBezTo>
                    <a:pt x="151" y="189"/>
                    <a:pt x="151" y="189"/>
                    <a:pt x="151" y="189"/>
                  </a:cubicBezTo>
                  <a:cubicBezTo>
                    <a:pt x="149" y="187"/>
                    <a:pt x="149" y="187"/>
                    <a:pt x="149" y="187"/>
                  </a:cubicBezTo>
                  <a:cubicBezTo>
                    <a:pt x="147" y="187"/>
                    <a:pt x="147" y="187"/>
                    <a:pt x="147" y="187"/>
                  </a:cubicBezTo>
                  <a:cubicBezTo>
                    <a:pt x="146" y="189"/>
                    <a:pt x="146" y="189"/>
                    <a:pt x="146" y="189"/>
                  </a:cubicBezTo>
                  <a:cubicBezTo>
                    <a:pt x="146" y="191"/>
                    <a:pt x="146" y="191"/>
                    <a:pt x="146" y="191"/>
                  </a:cubicBezTo>
                  <a:cubicBezTo>
                    <a:pt x="145" y="193"/>
                    <a:pt x="145" y="193"/>
                    <a:pt x="145" y="193"/>
                  </a:cubicBezTo>
                  <a:cubicBezTo>
                    <a:pt x="143" y="194"/>
                    <a:pt x="143" y="194"/>
                    <a:pt x="143" y="194"/>
                  </a:cubicBezTo>
                  <a:cubicBezTo>
                    <a:pt x="143" y="196"/>
                    <a:pt x="143" y="196"/>
                    <a:pt x="143" y="196"/>
                  </a:cubicBezTo>
                  <a:cubicBezTo>
                    <a:pt x="143" y="199"/>
                    <a:pt x="143" y="199"/>
                    <a:pt x="143" y="199"/>
                  </a:cubicBezTo>
                  <a:cubicBezTo>
                    <a:pt x="141" y="200"/>
                    <a:pt x="141" y="200"/>
                    <a:pt x="141" y="200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8" y="203"/>
                    <a:pt x="138" y="203"/>
                    <a:pt x="138" y="203"/>
                  </a:cubicBezTo>
                  <a:cubicBezTo>
                    <a:pt x="137" y="204"/>
                    <a:pt x="137" y="204"/>
                    <a:pt x="137" y="204"/>
                  </a:cubicBezTo>
                  <a:cubicBezTo>
                    <a:pt x="133" y="204"/>
                    <a:pt x="133" y="204"/>
                    <a:pt x="133" y="204"/>
                  </a:cubicBezTo>
                  <a:cubicBezTo>
                    <a:pt x="131" y="204"/>
                    <a:pt x="131" y="204"/>
                    <a:pt x="131" y="204"/>
                  </a:cubicBezTo>
                  <a:cubicBezTo>
                    <a:pt x="130" y="207"/>
                    <a:pt x="130" y="207"/>
                    <a:pt x="130" y="207"/>
                  </a:cubicBezTo>
                  <a:cubicBezTo>
                    <a:pt x="126" y="208"/>
                    <a:pt x="126" y="208"/>
                    <a:pt x="126" y="208"/>
                  </a:cubicBezTo>
                  <a:cubicBezTo>
                    <a:pt x="123" y="207"/>
                    <a:pt x="123" y="207"/>
                    <a:pt x="123" y="207"/>
                  </a:cubicBezTo>
                  <a:cubicBezTo>
                    <a:pt x="122" y="209"/>
                    <a:pt x="122" y="209"/>
                    <a:pt x="122" y="209"/>
                  </a:cubicBezTo>
                  <a:cubicBezTo>
                    <a:pt x="122" y="210"/>
                    <a:pt x="122" y="210"/>
                    <a:pt x="122" y="210"/>
                  </a:cubicBezTo>
                  <a:cubicBezTo>
                    <a:pt x="121" y="211"/>
                    <a:pt x="121" y="211"/>
                    <a:pt x="121" y="211"/>
                  </a:cubicBezTo>
                  <a:cubicBezTo>
                    <a:pt x="118" y="212"/>
                    <a:pt x="118" y="212"/>
                    <a:pt x="118" y="212"/>
                  </a:cubicBezTo>
                  <a:cubicBezTo>
                    <a:pt x="115" y="214"/>
                    <a:pt x="115" y="214"/>
                    <a:pt x="115" y="214"/>
                  </a:cubicBezTo>
                  <a:cubicBezTo>
                    <a:pt x="114" y="215"/>
                    <a:pt x="114" y="215"/>
                    <a:pt x="114" y="215"/>
                  </a:cubicBezTo>
                  <a:cubicBezTo>
                    <a:pt x="114" y="213"/>
                    <a:pt x="114" y="213"/>
                    <a:pt x="114" y="213"/>
                  </a:cubicBezTo>
                  <a:cubicBezTo>
                    <a:pt x="114" y="211"/>
                    <a:pt x="114" y="211"/>
                    <a:pt x="114" y="211"/>
                  </a:cubicBezTo>
                  <a:cubicBezTo>
                    <a:pt x="112" y="210"/>
                    <a:pt x="112" y="210"/>
                    <a:pt x="112" y="210"/>
                  </a:cubicBezTo>
                  <a:cubicBezTo>
                    <a:pt x="110" y="210"/>
                    <a:pt x="110" y="210"/>
                    <a:pt x="110" y="210"/>
                  </a:cubicBezTo>
                  <a:cubicBezTo>
                    <a:pt x="107" y="209"/>
                    <a:pt x="107" y="209"/>
                    <a:pt x="107" y="209"/>
                  </a:cubicBezTo>
                  <a:cubicBezTo>
                    <a:pt x="104" y="209"/>
                    <a:pt x="104" y="209"/>
                    <a:pt x="104" y="209"/>
                  </a:cubicBezTo>
                  <a:cubicBezTo>
                    <a:pt x="103" y="211"/>
                    <a:pt x="103" y="211"/>
                    <a:pt x="103" y="211"/>
                  </a:cubicBezTo>
                  <a:cubicBezTo>
                    <a:pt x="102" y="213"/>
                    <a:pt x="102" y="213"/>
                    <a:pt x="102" y="213"/>
                  </a:cubicBezTo>
                  <a:cubicBezTo>
                    <a:pt x="99" y="214"/>
                    <a:pt x="99" y="214"/>
                    <a:pt x="99" y="214"/>
                  </a:cubicBezTo>
                  <a:cubicBezTo>
                    <a:pt x="97" y="215"/>
                    <a:pt x="97" y="215"/>
                    <a:pt x="97" y="215"/>
                  </a:cubicBezTo>
                  <a:cubicBezTo>
                    <a:pt x="97" y="218"/>
                    <a:pt x="97" y="218"/>
                    <a:pt x="97" y="218"/>
                  </a:cubicBezTo>
                  <a:cubicBezTo>
                    <a:pt x="97" y="221"/>
                    <a:pt x="97" y="221"/>
                    <a:pt x="97" y="221"/>
                  </a:cubicBezTo>
                  <a:cubicBezTo>
                    <a:pt x="96" y="225"/>
                    <a:pt x="96" y="225"/>
                    <a:pt x="96" y="225"/>
                  </a:cubicBezTo>
                  <a:cubicBezTo>
                    <a:pt x="97" y="228"/>
                    <a:pt x="97" y="228"/>
                    <a:pt x="97" y="228"/>
                  </a:cubicBezTo>
                  <a:cubicBezTo>
                    <a:pt x="95" y="230"/>
                    <a:pt x="95" y="230"/>
                    <a:pt x="95" y="230"/>
                  </a:cubicBezTo>
                  <a:cubicBezTo>
                    <a:pt x="93" y="230"/>
                    <a:pt x="93" y="230"/>
                    <a:pt x="93" y="230"/>
                  </a:cubicBezTo>
                  <a:cubicBezTo>
                    <a:pt x="91" y="229"/>
                    <a:pt x="91" y="229"/>
                    <a:pt x="91" y="229"/>
                  </a:cubicBezTo>
                  <a:cubicBezTo>
                    <a:pt x="89" y="228"/>
                    <a:pt x="89" y="228"/>
                    <a:pt x="89" y="228"/>
                  </a:cubicBezTo>
                  <a:cubicBezTo>
                    <a:pt x="87" y="226"/>
                    <a:pt x="87" y="226"/>
                    <a:pt x="87" y="226"/>
                  </a:cubicBezTo>
                  <a:cubicBezTo>
                    <a:pt x="85" y="228"/>
                    <a:pt x="85" y="228"/>
                    <a:pt x="85" y="228"/>
                  </a:cubicBezTo>
                  <a:cubicBezTo>
                    <a:pt x="83" y="228"/>
                    <a:pt x="83" y="228"/>
                    <a:pt x="83" y="228"/>
                  </a:cubicBezTo>
                  <a:cubicBezTo>
                    <a:pt x="81" y="229"/>
                    <a:pt x="81" y="229"/>
                    <a:pt x="81" y="229"/>
                  </a:cubicBezTo>
                  <a:cubicBezTo>
                    <a:pt x="81" y="231"/>
                    <a:pt x="81" y="231"/>
                    <a:pt x="81" y="231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6" y="231"/>
                    <a:pt x="76" y="231"/>
                    <a:pt x="76" y="231"/>
                  </a:cubicBezTo>
                  <a:cubicBezTo>
                    <a:pt x="73" y="230"/>
                    <a:pt x="73" y="230"/>
                    <a:pt x="73" y="230"/>
                  </a:cubicBezTo>
                  <a:cubicBezTo>
                    <a:pt x="71" y="230"/>
                    <a:pt x="71" y="230"/>
                    <a:pt x="71" y="230"/>
                  </a:cubicBezTo>
                  <a:cubicBezTo>
                    <a:pt x="68" y="230"/>
                    <a:pt x="68" y="230"/>
                    <a:pt x="68" y="230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6" y="228"/>
                    <a:pt x="66" y="228"/>
                    <a:pt x="66" y="228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2" y="227"/>
                    <a:pt x="62" y="227"/>
                    <a:pt x="62" y="227"/>
                  </a:cubicBezTo>
                  <a:cubicBezTo>
                    <a:pt x="61" y="228"/>
                    <a:pt x="61" y="228"/>
                    <a:pt x="61" y="228"/>
                  </a:cubicBezTo>
                  <a:cubicBezTo>
                    <a:pt x="58" y="228"/>
                    <a:pt x="58" y="228"/>
                    <a:pt x="58" y="228"/>
                  </a:cubicBezTo>
                  <a:cubicBezTo>
                    <a:pt x="57" y="227"/>
                    <a:pt x="57" y="227"/>
                    <a:pt x="57" y="227"/>
                  </a:cubicBezTo>
                  <a:cubicBezTo>
                    <a:pt x="56" y="225"/>
                    <a:pt x="56" y="225"/>
                    <a:pt x="56" y="225"/>
                  </a:cubicBezTo>
                  <a:cubicBezTo>
                    <a:pt x="59" y="223"/>
                    <a:pt x="59" y="223"/>
                    <a:pt x="59" y="223"/>
                  </a:cubicBezTo>
                  <a:cubicBezTo>
                    <a:pt x="61" y="222"/>
                    <a:pt x="61" y="222"/>
                    <a:pt x="61" y="222"/>
                  </a:cubicBezTo>
                  <a:cubicBezTo>
                    <a:pt x="61" y="220"/>
                    <a:pt x="61" y="220"/>
                    <a:pt x="61" y="220"/>
                  </a:cubicBezTo>
                  <a:cubicBezTo>
                    <a:pt x="57" y="219"/>
                    <a:pt x="57" y="219"/>
                    <a:pt x="57" y="219"/>
                  </a:cubicBezTo>
                  <a:cubicBezTo>
                    <a:pt x="54" y="219"/>
                    <a:pt x="54" y="219"/>
                    <a:pt x="54" y="219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49" y="213"/>
                    <a:pt x="49" y="213"/>
                    <a:pt x="49" y="213"/>
                  </a:cubicBezTo>
                  <a:cubicBezTo>
                    <a:pt x="48" y="211"/>
                    <a:pt x="48" y="211"/>
                    <a:pt x="48" y="211"/>
                  </a:cubicBezTo>
                  <a:cubicBezTo>
                    <a:pt x="44" y="206"/>
                    <a:pt x="44" y="206"/>
                    <a:pt x="44" y="206"/>
                  </a:cubicBezTo>
                  <a:cubicBezTo>
                    <a:pt x="44" y="206"/>
                    <a:pt x="41" y="204"/>
                    <a:pt x="41" y="204"/>
                  </a:cubicBezTo>
                  <a:cubicBezTo>
                    <a:pt x="41" y="203"/>
                    <a:pt x="40" y="201"/>
                    <a:pt x="40" y="201"/>
                  </a:cubicBezTo>
                  <a:cubicBezTo>
                    <a:pt x="40" y="198"/>
                    <a:pt x="40" y="198"/>
                    <a:pt x="40" y="198"/>
                  </a:cubicBezTo>
                  <a:cubicBezTo>
                    <a:pt x="39" y="195"/>
                    <a:pt x="39" y="195"/>
                    <a:pt x="39" y="195"/>
                  </a:cubicBezTo>
                  <a:cubicBezTo>
                    <a:pt x="36" y="194"/>
                    <a:pt x="36" y="194"/>
                    <a:pt x="36" y="194"/>
                  </a:cubicBezTo>
                  <a:cubicBezTo>
                    <a:pt x="33" y="194"/>
                    <a:pt x="33" y="194"/>
                    <a:pt x="33" y="194"/>
                  </a:cubicBezTo>
                  <a:cubicBezTo>
                    <a:pt x="30" y="195"/>
                    <a:pt x="30" y="195"/>
                    <a:pt x="30" y="195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6" y="199"/>
                    <a:pt x="26" y="199"/>
                    <a:pt x="26" y="199"/>
                  </a:cubicBezTo>
                  <a:cubicBezTo>
                    <a:pt x="25" y="199"/>
                    <a:pt x="25" y="199"/>
                    <a:pt x="25" y="199"/>
                  </a:cubicBezTo>
                  <a:cubicBezTo>
                    <a:pt x="21" y="200"/>
                    <a:pt x="21" y="200"/>
                    <a:pt x="21" y="200"/>
                  </a:cubicBezTo>
                  <a:cubicBezTo>
                    <a:pt x="18" y="199"/>
                    <a:pt x="18" y="199"/>
                    <a:pt x="18" y="199"/>
                  </a:cubicBezTo>
                  <a:cubicBezTo>
                    <a:pt x="17" y="199"/>
                    <a:pt x="17" y="199"/>
                    <a:pt x="17" y="199"/>
                  </a:cubicBezTo>
                  <a:cubicBezTo>
                    <a:pt x="14" y="199"/>
                    <a:pt x="14" y="199"/>
                    <a:pt x="14" y="199"/>
                  </a:cubicBezTo>
                  <a:cubicBezTo>
                    <a:pt x="14" y="195"/>
                    <a:pt x="14" y="195"/>
                    <a:pt x="14" y="195"/>
                  </a:cubicBezTo>
                  <a:cubicBezTo>
                    <a:pt x="15" y="193"/>
                    <a:pt x="15" y="193"/>
                    <a:pt x="15" y="193"/>
                  </a:cubicBezTo>
                  <a:cubicBezTo>
                    <a:pt x="14" y="191"/>
                    <a:pt x="14" y="191"/>
                    <a:pt x="14" y="191"/>
                  </a:cubicBezTo>
                  <a:cubicBezTo>
                    <a:pt x="11" y="190"/>
                    <a:pt x="11" y="190"/>
                    <a:pt x="11" y="190"/>
                  </a:cubicBezTo>
                  <a:cubicBezTo>
                    <a:pt x="7" y="189"/>
                    <a:pt x="7" y="189"/>
                    <a:pt x="7" y="189"/>
                  </a:cubicBezTo>
                  <a:cubicBezTo>
                    <a:pt x="5" y="190"/>
                    <a:pt x="5" y="190"/>
                    <a:pt x="5" y="190"/>
                  </a:cubicBezTo>
                  <a:cubicBezTo>
                    <a:pt x="3" y="191"/>
                    <a:pt x="3" y="191"/>
                    <a:pt x="3" y="191"/>
                  </a:cubicBezTo>
                  <a:cubicBezTo>
                    <a:pt x="1" y="190"/>
                    <a:pt x="1" y="190"/>
                    <a:pt x="1" y="190"/>
                  </a:cubicBezTo>
                  <a:cubicBezTo>
                    <a:pt x="1" y="189"/>
                    <a:pt x="1" y="189"/>
                    <a:pt x="1" y="189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" y="186"/>
                    <a:pt x="1" y="186"/>
                    <a:pt x="1" y="186"/>
                  </a:cubicBezTo>
                  <a:cubicBezTo>
                    <a:pt x="3" y="186"/>
                    <a:pt x="3" y="186"/>
                    <a:pt x="3" y="186"/>
                  </a:cubicBezTo>
                  <a:cubicBezTo>
                    <a:pt x="4" y="184"/>
                    <a:pt x="4" y="184"/>
                    <a:pt x="4" y="184"/>
                  </a:cubicBezTo>
                  <a:cubicBezTo>
                    <a:pt x="3" y="181"/>
                    <a:pt x="3" y="181"/>
                    <a:pt x="3" y="181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3" y="177"/>
                    <a:pt x="3" y="177"/>
                    <a:pt x="3" y="177"/>
                  </a:cubicBezTo>
                  <a:cubicBezTo>
                    <a:pt x="5" y="176"/>
                    <a:pt x="5" y="176"/>
                    <a:pt x="5" y="176"/>
                  </a:cubicBezTo>
                  <a:cubicBezTo>
                    <a:pt x="5" y="174"/>
                    <a:pt x="5" y="174"/>
                    <a:pt x="5" y="174"/>
                  </a:cubicBezTo>
                  <a:cubicBezTo>
                    <a:pt x="6" y="173"/>
                    <a:pt x="6" y="173"/>
                    <a:pt x="6" y="173"/>
                  </a:cubicBezTo>
                  <a:cubicBezTo>
                    <a:pt x="8" y="173"/>
                    <a:pt x="8" y="173"/>
                    <a:pt x="8" y="173"/>
                  </a:cubicBezTo>
                  <a:cubicBezTo>
                    <a:pt x="10" y="175"/>
                    <a:pt x="10" y="175"/>
                    <a:pt x="10" y="175"/>
                  </a:cubicBezTo>
                  <a:cubicBezTo>
                    <a:pt x="11" y="174"/>
                    <a:pt x="11" y="174"/>
                    <a:pt x="11" y="174"/>
                  </a:cubicBezTo>
                  <a:cubicBezTo>
                    <a:pt x="14" y="172"/>
                    <a:pt x="14" y="172"/>
                    <a:pt x="14" y="172"/>
                  </a:cubicBezTo>
                  <a:cubicBezTo>
                    <a:pt x="17" y="171"/>
                    <a:pt x="17" y="171"/>
                    <a:pt x="17" y="171"/>
                  </a:cubicBezTo>
                  <a:cubicBezTo>
                    <a:pt x="18" y="169"/>
                    <a:pt x="18" y="169"/>
                    <a:pt x="18" y="169"/>
                  </a:cubicBezTo>
                  <a:cubicBezTo>
                    <a:pt x="20" y="167"/>
                    <a:pt x="20" y="167"/>
                    <a:pt x="20" y="167"/>
                  </a:cubicBezTo>
                  <a:cubicBezTo>
                    <a:pt x="21" y="166"/>
                    <a:pt x="21" y="166"/>
                    <a:pt x="21" y="166"/>
                  </a:cubicBezTo>
                  <a:cubicBezTo>
                    <a:pt x="23" y="165"/>
                    <a:pt x="23" y="165"/>
                    <a:pt x="23" y="165"/>
                  </a:cubicBezTo>
                  <a:cubicBezTo>
                    <a:pt x="24" y="162"/>
                    <a:pt x="24" y="162"/>
                    <a:pt x="24" y="162"/>
                  </a:cubicBezTo>
                  <a:cubicBezTo>
                    <a:pt x="23" y="158"/>
                    <a:pt x="23" y="158"/>
                    <a:pt x="23" y="158"/>
                  </a:cubicBezTo>
                  <a:cubicBezTo>
                    <a:pt x="21" y="157"/>
                    <a:pt x="21" y="157"/>
                    <a:pt x="21" y="157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5" y="154"/>
                    <a:pt x="25" y="154"/>
                    <a:pt x="25" y="154"/>
                  </a:cubicBezTo>
                  <a:cubicBezTo>
                    <a:pt x="28" y="155"/>
                    <a:pt x="28" y="155"/>
                    <a:pt x="28" y="155"/>
                  </a:cubicBezTo>
                  <a:cubicBezTo>
                    <a:pt x="31" y="155"/>
                    <a:pt x="31" y="155"/>
                    <a:pt x="31" y="155"/>
                  </a:cubicBezTo>
                  <a:cubicBezTo>
                    <a:pt x="33" y="154"/>
                    <a:pt x="33" y="154"/>
                    <a:pt x="33" y="154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4" y="145"/>
                    <a:pt x="34" y="145"/>
                    <a:pt x="34" y="145"/>
                  </a:cubicBezTo>
                  <a:cubicBezTo>
                    <a:pt x="35" y="143"/>
                    <a:pt x="35" y="143"/>
                    <a:pt x="35" y="143"/>
                  </a:cubicBezTo>
                  <a:cubicBezTo>
                    <a:pt x="35" y="140"/>
                    <a:pt x="35" y="140"/>
                    <a:pt x="35" y="140"/>
                  </a:cubicBezTo>
                  <a:cubicBezTo>
                    <a:pt x="34" y="137"/>
                    <a:pt x="34" y="137"/>
                    <a:pt x="34" y="137"/>
                  </a:cubicBezTo>
                  <a:cubicBezTo>
                    <a:pt x="35" y="135"/>
                    <a:pt x="35" y="135"/>
                    <a:pt x="35" y="135"/>
                  </a:cubicBezTo>
                  <a:cubicBezTo>
                    <a:pt x="33" y="134"/>
                    <a:pt x="33" y="134"/>
                    <a:pt x="33" y="134"/>
                  </a:cubicBezTo>
                  <a:cubicBezTo>
                    <a:pt x="30" y="133"/>
                    <a:pt x="30" y="133"/>
                    <a:pt x="30" y="133"/>
                  </a:cubicBezTo>
                  <a:cubicBezTo>
                    <a:pt x="28" y="134"/>
                    <a:pt x="28" y="134"/>
                    <a:pt x="28" y="134"/>
                  </a:cubicBezTo>
                  <a:cubicBezTo>
                    <a:pt x="25" y="134"/>
                    <a:pt x="25" y="134"/>
                    <a:pt x="25" y="134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2" y="127"/>
                    <a:pt x="22" y="127"/>
                    <a:pt x="22" y="127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19" y="127"/>
                    <a:pt x="19" y="127"/>
                    <a:pt x="19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7" y="120"/>
                    <a:pt x="17" y="120"/>
                    <a:pt x="17" y="120"/>
                  </a:cubicBezTo>
                  <a:cubicBezTo>
                    <a:pt x="18" y="120"/>
                    <a:pt x="18" y="120"/>
                    <a:pt x="18" y="120"/>
                  </a:cubicBezTo>
                  <a:cubicBezTo>
                    <a:pt x="20" y="117"/>
                    <a:pt x="20" y="117"/>
                    <a:pt x="20" y="117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7" y="113"/>
                    <a:pt x="17" y="113"/>
                    <a:pt x="17" y="113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4" y="108"/>
                    <a:pt x="14" y="108"/>
                    <a:pt x="14" y="108"/>
                  </a:cubicBezTo>
                  <a:cubicBezTo>
                    <a:pt x="14" y="108"/>
                    <a:pt x="14" y="108"/>
                    <a:pt x="14" y="108"/>
                  </a:cubicBezTo>
                  <a:cubicBezTo>
                    <a:pt x="15" y="107"/>
                    <a:pt x="16" y="105"/>
                    <a:pt x="17" y="105"/>
                  </a:cubicBezTo>
                  <a:cubicBezTo>
                    <a:pt x="17" y="104"/>
                    <a:pt x="18" y="104"/>
                    <a:pt x="19" y="103"/>
                  </a:cubicBezTo>
                  <a:cubicBezTo>
                    <a:pt x="20" y="102"/>
                    <a:pt x="21" y="102"/>
                    <a:pt x="21" y="101"/>
                  </a:cubicBezTo>
                  <a:cubicBezTo>
                    <a:pt x="22" y="101"/>
                    <a:pt x="22" y="101"/>
                    <a:pt x="23" y="101"/>
                  </a:cubicBezTo>
                  <a:cubicBezTo>
                    <a:pt x="24" y="101"/>
                    <a:pt x="26" y="101"/>
                    <a:pt x="26" y="101"/>
                  </a:cubicBezTo>
                  <a:cubicBezTo>
                    <a:pt x="27" y="101"/>
                    <a:pt x="29" y="101"/>
                    <a:pt x="29" y="101"/>
                  </a:cubicBezTo>
                  <a:cubicBezTo>
                    <a:pt x="30" y="101"/>
                    <a:pt x="31" y="101"/>
                    <a:pt x="32" y="101"/>
                  </a:cubicBezTo>
                  <a:cubicBezTo>
                    <a:pt x="33" y="101"/>
                    <a:pt x="34" y="101"/>
                    <a:pt x="35" y="101"/>
                  </a:cubicBezTo>
                  <a:cubicBezTo>
                    <a:pt x="36" y="101"/>
                    <a:pt x="36" y="100"/>
                    <a:pt x="37" y="100"/>
                  </a:cubicBezTo>
                  <a:cubicBezTo>
                    <a:pt x="37" y="99"/>
                    <a:pt x="38" y="98"/>
                    <a:pt x="38" y="98"/>
                  </a:cubicBezTo>
                  <a:cubicBezTo>
                    <a:pt x="38" y="97"/>
                    <a:pt x="37" y="97"/>
                    <a:pt x="37" y="96"/>
                  </a:cubicBezTo>
                  <a:cubicBezTo>
                    <a:pt x="36" y="96"/>
                    <a:pt x="35" y="96"/>
                    <a:pt x="33" y="96"/>
                  </a:cubicBezTo>
                  <a:cubicBezTo>
                    <a:pt x="33" y="96"/>
                    <a:pt x="32" y="96"/>
                    <a:pt x="31" y="96"/>
                  </a:cubicBezTo>
                  <a:cubicBezTo>
                    <a:pt x="30" y="96"/>
                    <a:pt x="29" y="96"/>
                    <a:pt x="28" y="96"/>
                  </a:cubicBezTo>
                  <a:cubicBezTo>
                    <a:pt x="28" y="95"/>
                    <a:pt x="26" y="94"/>
                    <a:pt x="26" y="94"/>
                  </a:cubicBezTo>
                  <a:cubicBezTo>
                    <a:pt x="26" y="93"/>
                    <a:pt x="27" y="93"/>
                    <a:pt x="27" y="92"/>
                  </a:cubicBezTo>
                  <a:cubicBezTo>
                    <a:pt x="28" y="91"/>
                    <a:pt x="28" y="90"/>
                    <a:pt x="29" y="90"/>
                  </a:cubicBezTo>
                  <a:cubicBezTo>
                    <a:pt x="29" y="90"/>
                    <a:pt x="30" y="89"/>
                    <a:pt x="30" y="89"/>
                  </a:cubicBezTo>
                  <a:cubicBezTo>
                    <a:pt x="30" y="88"/>
                    <a:pt x="32" y="88"/>
                    <a:pt x="32" y="88"/>
                  </a:cubicBezTo>
                  <a:cubicBezTo>
                    <a:pt x="33" y="87"/>
                    <a:pt x="35" y="87"/>
                    <a:pt x="35" y="87"/>
                  </a:cubicBezTo>
                  <a:cubicBezTo>
                    <a:pt x="36" y="87"/>
                    <a:pt x="37" y="86"/>
                    <a:pt x="37" y="86"/>
                  </a:cubicBezTo>
                  <a:cubicBezTo>
                    <a:pt x="38" y="85"/>
                    <a:pt x="40" y="85"/>
                    <a:pt x="40" y="84"/>
                  </a:cubicBezTo>
                  <a:cubicBezTo>
                    <a:pt x="41" y="83"/>
                    <a:pt x="42" y="83"/>
                    <a:pt x="43" y="82"/>
                  </a:cubicBezTo>
                  <a:cubicBezTo>
                    <a:pt x="44" y="82"/>
                    <a:pt x="47" y="83"/>
                    <a:pt x="48" y="83"/>
                  </a:cubicBezTo>
                  <a:cubicBezTo>
                    <a:pt x="49" y="83"/>
                    <a:pt x="51" y="83"/>
                    <a:pt x="52" y="82"/>
                  </a:cubicBezTo>
                  <a:cubicBezTo>
                    <a:pt x="52" y="82"/>
                    <a:pt x="54" y="82"/>
                    <a:pt x="54" y="82"/>
                  </a:cubicBezTo>
                  <a:cubicBezTo>
                    <a:pt x="55" y="81"/>
                    <a:pt x="56" y="81"/>
                    <a:pt x="57" y="81"/>
                  </a:cubicBezTo>
                  <a:cubicBezTo>
                    <a:pt x="58" y="82"/>
                    <a:pt x="59" y="83"/>
                    <a:pt x="59" y="83"/>
                  </a:cubicBezTo>
                  <a:cubicBezTo>
                    <a:pt x="59" y="83"/>
                    <a:pt x="60" y="85"/>
                    <a:pt x="61" y="85"/>
                  </a:cubicBezTo>
                  <a:cubicBezTo>
                    <a:pt x="61" y="85"/>
                    <a:pt x="62" y="85"/>
                    <a:pt x="62" y="85"/>
                  </a:cubicBezTo>
                  <a:cubicBezTo>
                    <a:pt x="63" y="86"/>
                    <a:pt x="64" y="86"/>
                    <a:pt x="65" y="86"/>
                  </a:cubicBezTo>
                  <a:cubicBezTo>
                    <a:pt x="65" y="86"/>
                    <a:pt x="66" y="86"/>
                    <a:pt x="66" y="87"/>
                  </a:cubicBezTo>
                  <a:cubicBezTo>
                    <a:pt x="66" y="87"/>
                    <a:pt x="66" y="87"/>
                    <a:pt x="66" y="88"/>
                  </a:cubicBezTo>
                  <a:cubicBezTo>
                    <a:pt x="66" y="89"/>
                    <a:pt x="65" y="89"/>
                    <a:pt x="65" y="90"/>
                  </a:cubicBezTo>
                  <a:cubicBezTo>
                    <a:pt x="65" y="90"/>
                    <a:pt x="64" y="91"/>
                    <a:pt x="64" y="92"/>
                  </a:cubicBezTo>
                  <a:cubicBezTo>
                    <a:pt x="64" y="93"/>
                    <a:pt x="65" y="94"/>
                    <a:pt x="65" y="94"/>
                  </a:cubicBezTo>
                  <a:cubicBezTo>
                    <a:pt x="65" y="95"/>
                    <a:pt x="66" y="96"/>
                    <a:pt x="67" y="96"/>
                  </a:cubicBezTo>
                  <a:cubicBezTo>
                    <a:pt x="68" y="96"/>
                    <a:pt x="69" y="95"/>
                    <a:pt x="69" y="94"/>
                  </a:cubicBezTo>
                  <a:cubicBezTo>
                    <a:pt x="70" y="94"/>
                    <a:pt x="70" y="93"/>
                    <a:pt x="70" y="93"/>
                  </a:cubicBezTo>
                  <a:cubicBezTo>
                    <a:pt x="71" y="92"/>
                    <a:pt x="71" y="91"/>
                    <a:pt x="71" y="91"/>
                  </a:cubicBezTo>
                  <a:cubicBezTo>
                    <a:pt x="72" y="90"/>
                    <a:pt x="73" y="90"/>
                    <a:pt x="73" y="90"/>
                  </a:cubicBezTo>
                  <a:cubicBezTo>
                    <a:pt x="74" y="91"/>
                    <a:pt x="74" y="92"/>
                    <a:pt x="74" y="93"/>
                  </a:cubicBezTo>
                  <a:cubicBezTo>
                    <a:pt x="75" y="93"/>
                    <a:pt x="76" y="94"/>
                    <a:pt x="77" y="94"/>
                  </a:cubicBezTo>
                  <a:cubicBezTo>
                    <a:pt x="77" y="94"/>
                    <a:pt x="79" y="94"/>
                    <a:pt x="80" y="94"/>
                  </a:cubicBezTo>
                  <a:cubicBezTo>
                    <a:pt x="80" y="94"/>
                    <a:pt x="81" y="95"/>
                    <a:pt x="81" y="96"/>
                  </a:cubicBezTo>
                  <a:cubicBezTo>
                    <a:pt x="82" y="96"/>
                    <a:pt x="83" y="97"/>
                    <a:pt x="84" y="98"/>
                  </a:cubicBezTo>
                  <a:cubicBezTo>
                    <a:pt x="84" y="98"/>
                    <a:pt x="85" y="98"/>
                    <a:pt x="86" y="98"/>
                  </a:cubicBezTo>
                  <a:cubicBezTo>
                    <a:pt x="87" y="98"/>
                    <a:pt x="87" y="97"/>
                    <a:pt x="87" y="97"/>
                  </a:cubicBezTo>
                  <a:cubicBezTo>
                    <a:pt x="87" y="97"/>
                    <a:pt x="87" y="95"/>
                    <a:pt x="87" y="94"/>
                  </a:cubicBezTo>
                  <a:cubicBezTo>
                    <a:pt x="87" y="94"/>
                    <a:pt x="88" y="93"/>
                    <a:pt x="88" y="93"/>
                  </a:cubicBezTo>
                  <a:cubicBezTo>
                    <a:pt x="89" y="92"/>
                    <a:pt x="88" y="90"/>
                    <a:pt x="88" y="90"/>
                  </a:cubicBezTo>
                  <a:cubicBezTo>
                    <a:pt x="88" y="89"/>
                    <a:pt x="88" y="87"/>
                    <a:pt x="88" y="87"/>
                  </a:cubicBezTo>
                  <a:cubicBezTo>
                    <a:pt x="88" y="86"/>
                    <a:pt x="89" y="85"/>
                    <a:pt x="89" y="85"/>
                  </a:cubicBezTo>
                  <a:cubicBezTo>
                    <a:pt x="89" y="85"/>
                    <a:pt x="90" y="84"/>
                    <a:pt x="90" y="84"/>
                  </a:cubicBezTo>
                  <a:cubicBezTo>
                    <a:pt x="91" y="83"/>
                    <a:pt x="91" y="83"/>
                    <a:pt x="91" y="82"/>
                  </a:cubicBezTo>
                  <a:cubicBezTo>
                    <a:pt x="92" y="82"/>
                    <a:pt x="92" y="82"/>
                    <a:pt x="92" y="82"/>
                  </a:cubicBezTo>
                  <a:cubicBezTo>
                    <a:pt x="92" y="81"/>
                    <a:pt x="91" y="81"/>
                    <a:pt x="91" y="80"/>
                  </a:cubicBezTo>
                  <a:cubicBezTo>
                    <a:pt x="91" y="79"/>
                    <a:pt x="91" y="79"/>
                    <a:pt x="91" y="79"/>
                  </a:cubicBezTo>
                  <a:cubicBezTo>
                    <a:pt x="92" y="79"/>
                    <a:pt x="92" y="78"/>
                    <a:pt x="93" y="78"/>
                  </a:cubicBezTo>
                  <a:cubicBezTo>
                    <a:pt x="93" y="78"/>
                    <a:pt x="95" y="78"/>
                    <a:pt x="95" y="78"/>
                  </a:cubicBezTo>
                  <a:cubicBezTo>
                    <a:pt x="95" y="78"/>
                    <a:pt x="96" y="78"/>
                    <a:pt x="96" y="77"/>
                  </a:cubicBezTo>
                  <a:cubicBezTo>
                    <a:pt x="96" y="77"/>
                    <a:pt x="96" y="76"/>
                    <a:pt x="96" y="75"/>
                  </a:cubicBezTo>
                  <a:cubicBezTo>
                    <a:pt x="97" y="75"/>
                    <a:pt x="96" y="74"/>
                    <a:pt x="97" y="74"/>
                  </a:cubicBezTo>
                  <a:cubicBezTo>
                    <a:pt x="97" y="73"/>
                    <a:pt x="98" y="72"/>
                    <a:pt x="99" y="72"/>
                  </a:cubicBezTo>
                  <a:cubicBezTo>
                    <a:pt x="99" y="72"/>
                    <a:pt x="100" y="72"/>
                    <a:pt x="100" y="71"/>
                  </a:cubicBezTo>
                  <a:cubicBezTo>
                    <a:pt x="100" y="71"/>
                    <a:pt x="100" y="70"/>
                    <a:pt x="100" y="70"/>
                  </a:cubicBezTo>
                  <a:cubicBezTo>
                    <a:pt x="100" y="69"/>
                    <a:pt x="100" y="68"/>
                    <a:pt x="100" y="68"/>
                  </a:cubicBezTo>
                  <a:cubicBezTo>
                    <a:pt x="100" y="68"/>
                    <a:pt x="99" y="68"/>
                    <a:pt x="99" y="68"/>
                  </a:cubicBezTo>
                  <a:cubicBezTo>
                    <a:pt x="99" y="68"/>
                    <a:pt x="97" y="69"/>
                    <a:pt x="97" y="69"/>
                  </a:cubicBezTo>
                  <a:cubicBezTo>
                    <a:pt x="97" y="70"/>
                    <a:pt x="96" y="71"/>
                    <a:pt x="96" y="71"/>
                  </a:cubicBezTo>
                  <a:cubicBezTo>
                    <a:pt x="95" y="72"/>
                    <a:pt x="94" y="73"/>
                    <a:pt x="93" y="74"/>
                  </a:cubicBezTo>
                  <a:cubicBezTo>
                    <a:pt x="93" y="74"/>
                    <a:pt x="93" y="75"/>
                    <a:pt x="92" y="76"/>
                  </a:cubicBezTo>
                  <a:cubicBezTo>
                    <a:pt x="92" y="77"/>
                    <a:pt x="91" y="77"/>
                    <a:pt x="91" y="77"/>
                  </a:cubicBezTo>
                  <a:cubicBezTo>
                    <a:pt x="90" y="77"/>
                    <a:pt x="89" y="77"/>
                    <a:pt x="89" y="76"/>
                  </a:cubicBezTo>
                  <a:cubicBezTo>
                    <a:pt x="89" y="75"/>
                    <a:pt x="89" y="75"/>
                    <a:pt x="89" y="74"/>
                  </a:cubicBezTo>
                  <a:cubicBezTo>
                    <a:pt x="89" y="74"/>
                    <a:pt x="89" y="73"/>
                    <a:pt x="89" y="72"/>
                  </a:cubicBezTo>
                  <a:cubicBezTo>
                    <a:pt x="90" y="72"/>
                    <a:pt x="91" y="71"/>
                    <a:pt x="91" y="71"/>
                  </a:cubicBezTo>
                  <a:cubicBezTo>
                    <a:pt x="92" y="71"/>
                    <a:pt x="92" y="70"/>
                    <a:pt x="93" y="69"/>
                  </a:cubicBezTo>
                  <a:cubicBezTo>
                    <a:pt x="94" y="68"/>
                    <a:pt x="96" y="67"/>
                    <a:pt x="97" y="67"/>
                  </a:cubicBezTo>
                  <a:cubicBezTo>
                    <a:pt x="98" y="66"/>
                    <a:pt x="100" y="64"/>
                    <a:pt x="102" y="64"/>
                  </a:cubicBezTo>
                  <a:cubicBezTo>
                    <a:pt x="103" y="63"/>
                    <a:pt x="104" y="61"/>
                    <a:pt x="105" y="60"/>
                  </a:cubicBezTo>
                  <a:cubicBezTo>
                    <a:pt x="106" y="59"/>
                    <a:pt x="107" y="57"/>
                    <a:pt x="108" y="57"/>
                  </a:cubicBezTo>
                  <a:cubicBezTo>
                    <a:pt x="108" y="56"/>
                    <a:pt x="110" y="56"/>
                    <a:pt x="111" y="56"/>
                  </a:cubicBezTo>
                  <a:cubicBezTo>
                    <a:pt x="113" y="56"/>
                    <a:pt x="116" y="57"/>
                    <a:pt x="117" y="57"/>
                  </a:cubicBezTo>
                  <a:cubicBezTo>
                    <a:pt x="118" y="57"/>
                    <a:pt x="121" y="59"/>
                    <a:pt x="122" y="59"/>
                  </a:cubicBezTo>
                  <a:cubicBezTo>
                    <a:pt x="123" y="59"/>
                    <a:pt x="125" y="59"/>
                    <a:pt x="126" y="58"/>
                  </a:cubicBezTo>
                  <a:cubicBezTo>
                    <a:pt x="128" y="58"/>
                    <a:pt x="130" y="56"/>
                    <a:pt x="132" y="56"/>
                  </a:cubicBezTo>
                  <a:cubicBezTo>
                    <a:pt x="133" y="55"/>
                    <a:pt x="137" y="53"/>
                    <a:pt x="139" y="53"/>
                  </a:cubicBezTo>
                  <a:cubicBezTo>
                    <a:pt x="140" y="53"/>
                    <a:pt x="143" y="53"/>
                    <a:pt x="145" y="53"/>
                  </a:cubicBezTo>
                  <a:cubicBezTo>
                    <a:pt x="146" y="53"/>
                    <a:pt x="148" y="52"/>
                    <a:pt x="149" y="52"/>
                  </a:cubicBezTo>
                  <a:cubicBezTo>
                    <a:pt x="150" y="51"/>
                    <a:pt x="151" y="49"/>
                    <a:pt x="152" y="48"/>
                  </a:cubicBezTo>
                  <a:cubicBezTo>
                    <a:pt x="153" y="47"/>
                    <a:pt x="155" y="45"/>
                    <a:pt x="156" y="44"/>
                  </a:cubicBezTo>
                  <a:cubicBezTo>
                    <a:pt x="156" y="43"/>
                    <a:pt x="159" y="41"/>
                    <a:pt x="160" y="41"/>
                  </a:cubicBezTo>
                  <a:cubicBezTo>
                    <a:pt x="162" y="39"/>
                    <a:pt x="166" y="37"/>
                    <a:pt x="168" y="36"/>
                  </a:cubicBezTo>
                  <a:cubicBezTo>
                    <a:pt x="169" y="34"/>
                    <a:pt x="170" y="32"/>
                    <a:pt x="171" y="30"/>
                  </a:cubicBezTo>
                  <a:cubicBezTo>
                    <a:pt x="171" y="29"/>
                    <a:pt x="173" y="26"/>
                    <a:pt x="174" y="24"/>
                  </a:cubicBezTo>
                  <a:cubicBezTo>
                    <a:pt x="175" y="23"/>
                    <a:pt x="176" y="21"/>
                    <a:pt x="177" y="20"/>
                  </a:cubicBezTo>
                  <a:cubicBezTo>
                    <a:pt x="178" y="19"/>
                    <a:pt x="180" y="17"/>
                    <a:pt x="181" y="17"/>
                  </a:cubicBezTo>
                  <a:cubicBezTo>
                    <a:pt x="181" y="16"/>
                    <a:pt x="183" y="14"/>
                    <a:pt x="184" y="14"/>
                  </a:cubicBezTo>
                  <a:cubicBezTo>
                    <a:pt x="184" y="13"/>
                    <a:pt x="185" y="10"/>
                    <a:pt x="185" y="9"/>
                  </a:cubicBezTo>
                  <a:cubicBezTo>
                    <a:pt x="185" y="8"/>
                    <a:pt x="184" y="6"/>
                    <a:pt x="185" y="4"/>
                  </a:cubicBezTo>
                  <a:cubicBezTo>
                    <a:pt x="185" y="4"/>
                    <a:pt x="186" y="3"/>
                    <a:pt x="186" y="2"/>
                  </a:cubicBezTo>
                  <a:cubicBezTo>
                    <a:pt x="187" y="2"/>
                    <a:pt x="188" y="0"/>
                    <a:pt x="189" y="0"/>
                  </a:cubicBezTo>
                  <a:cubicBezTo>
                    <a:pt x="189" y="0"/>
                    <a:pt x="190" y="0"/>
                    <a:pt x="190" y="0"/>
                  </a:cubicBezTo>
                  <a:cubicBezTo>
                    <a:pt x="191" y="0"/>
                    <a:pt x="191" y="2"/>
                    <a:pt x="190" y="2"/>
                  </a:cubicBezTo>
                  <a:cubicBezTo>
                    <a:pt x="190" y="2"/>
                    <a:pt x="190" y="2"/>
                    <a:pt x="189" y="2"/>
                  </a:cubicBezTo>
                  <a:cubicBezTo>
                    <a:pt x="189" y="3"/>
                    <a:pt x="189" y="3"/>
                    <a:pt x="189" y="4"/>
                  </a:cubicBezTo>
                  <a:cubicBezTo>
                    <a:pt x="190" y="4"/>
                    <a:pt x="191" y="4"/>
                    <a:pt x="192" y="4"/>
                  </a:cubicBezTo>
                  <a:cubicBezTo>
                    <a:pt x="193" y="5"/>
                    <a:pt x="195" y="6"/>
                    <a:pt x="196" y="6"/>
                  </a:cubicBezTo>
                  <a:cubicBezTo>
                    <a:pt x="197" y="6"/>
                    <a:pt x="200" y="6"/>
                    <a:pt x="201" y="6"/>
                  </a:cubicBezTo>
                  <a:cubicBezTo>
                    <a:pt x="203" y="6"/>
                    <a:pt x="206" y="6"/>
                    <a:pt x="207" y="6"/>
                  </a:cubicBezTo>
                  <a:cubicBezTo>
                    <a:pt x="209" y="6"/>
                    <a:pt x="212" y="5"/>
                    <a:pt x="214" y="5"/>
                  </a:cubicBezTo>
                  <a:cubicBezTo>
                    <a:pt x="215" y="5"/>
                    <a:pt x="219" y="6"/>
                    <a:pt x="220" y="6"/>
                  </a:cubicBezTo>
                  <a:cubicBezTo>
                    <a:pt x="222" y="6"/>
                    <a:pt x="225" y="6"/>
                    <a:pt x="227" y="6"/>
                  </a:cubicBezTo>
                  <a:cubicBezTo>
                    <a:pt x="227" y="6"/>
                    <a:pt x="230" y="5"/>
                    <a:pt x="230" y="6"/>
                  </a:cubicBezTo>
                  <a:cubicBezTo>
                    <a:pt x="231" y="6"/>
                    <a:pt x="231" y="6"/>
                    <a:pt x="231" y="6"/>
                  </a:cubicBezTo>
                  <a:cubicBezTo>
                    <a:pt x="231" y="7"/>
                    <a:pt x="231" y="7"/>
                    <a:pt x="231" y="8"/>
                  </a:cubicBezTo>
                  <a:cubicBezTo>
                    <a:pt x="230" y="8"/>
                    <a:pt x="229" y="8"/>
                    <a:pt x="229" y="8"/>
                  </a:cubicBezTo>
                  <a:cubicBezTo>
                    <a:pt x="228" y="8"/>
                    <a:pt x="227" y="10"/>
                    <a:pt x="227" y="10"/>
                  </a:cubicBezTo>
                  <a:cubicBezTo>
                    <a:pt x="226" y="10"/>
                    <a:pt x="225" y="11"/>
                    <a:pt x="225" y="12"/>
                  </a:cubicBezTo>
                  <a:cubicBezTo>
                    <a:pt x="224" y="12"/>
                    <a:pt x="223" y="12"/>
                    <a:pt x="223" y="11"/>
                  </a:cubicBezTo>
                  <a:cubicBezTo>
                    <a:pt x="223" y="11"/>
                    <a:pt x="222" y="10"/>
                    <a:pt x="222" y="10"/>
                  </a:cubicBezTo>
                  <a:cubicBezTo>
                    <a:pt x="222" y="10"/>
                    <a:pt x="221" y="10"/>
                    <a:pt x="221" y="10"/>
                  </a:cubicBezTo>
                  <a:cubicBezTo>
                    <a:pt x="220" y="10"/>
                    <a:pt x="219" y="11"/>
                    <a:pt x="219" y="11"/>
                  </a:cubicBezTo>
                  <a:cubicBezTo>
                    <a:pt x="219" y="12"/>
                    <a:pt x="218" y="13"/>
                    <a:pt x="217" y="13"/>
                  </a:cubicBezTo>
                  <a:cubicBezTo>
                    <a:pt x="216" y="12"/>
                    <a:pt x="216" y="11"/>
                    <a:pt x="215" y="11"/>
                  </a:cubicBezTo>
                  <a:cubicBezTo>
                    <a:pt x="215" y="11"/>
                    <a:pt x="213" y="11"/>
                    <a:pt x="212" y="11"/>
                  </a:cubicBezTo>
                  <a:cubicBezTo>
                    <a:pt x="212" y="12"/>
                    <a:pt x="211" y="12"/>
                    <a:pt x="210" y="13"/>
                  </a:cubicBezTo>
                  <a:cubicBezTo>
                    <a:pt x="208" y="13"/>
                    <a:pt x="208" y="13"/>
                    <a:pt x="208" y="13"/>
                  </a:cubicBezTo>
                  <a:cubicBezTo>
                    <a:pt x="208" y="13"/>
                    <a:pt x="207" y="12"/>
                    <a:pt x="207" y="12"/>
                  </a:cubicBezTo>
                  <a:cubicBezTo>
                    <a:pt x="207" y="11"/>
                    <a:pt x="206" y="11"/>
                    <a:pt x="206" y="11"/>
                  </a:cubicBezTo>
                  <a:cubicBezTo>
                    <a:pt x="206" y="12"/>
                    <a:pt x="206" y="12"/>
                    <a:pt x="206" y="13"/>
                  </a:cubicBezTo>
                  <a:cubicBezTo>
                    <a:pt x="206" y="13"/>
                    <a:pt x="206" y="13"/>
                    <a:pt x="206" y="14"/>
                  </a:cubicBezTo>
                  <a:cubicBezTo>
                    <a:pt x="206" y="14"/>
                    <a:pt x="206" y="14"/>
                    <a:pt x="206" y="14"/>
                  </a:cubicBezTo>
                  <a:cubicBezTo>
                    <a:pt x="205" y="15"/>
                    <a:pt x="204" y="14"/>
                    <a:pt x="204" y="14"/>
                  </a:cubicBezTo>
                  <a:cubicBezTo>
                    <a:pt x="203" y="14"/>
                    <a:pt x="203" y="14"/>
                    <a:pt x="203" y="14"/>
                  </a:cubicBezTo>
                  <a:cubicBezTo>
                    <a:pt x="203" y="14"/>
                    <a:pt x="203" y="13"/>
                    <a:pt x="202" y="13"/>
                  </a:cubicBezTo>
                  <a:cubicBezTo>
                    <a:pt x="202" y="13"/>
                    <a:pt x="203" y="12"/>
                    <a:pt x="202" y="11"/>
                  </a:cubicBezTo>
                  <a:cubicBezTo>
                    <a:pt x="202" y="11"/>
                    <a:pt x="202" y="10"/>
                    <a:pt x="201" y="10"/>
                  </a:cubicBezTo>
                  <a:cubicBezTo>
                    <a:pt x="201" y="10"/>
                    <a:pt x="200" y="11"/>
                    <a:pt x="200" y="11"/>
                  </a:cubicBezTo>
                  <a:cubicBezTo>
                    <a:pt x="199" y="11"/>
                    <a:pt x="198" y="12"/>
                    <a:pt x="197" y="13"/>
                  </a:cubicBezTo>
                  <a:cubicBezTo>
                    <a:pt x="197" y="13"/>
                    <a:pt x="196" y="13"/>
                    <a:pt x="196" y="14"/>
                  </a:cubicBezTo>
                  <a:cubicBezTo>
                    <a:pt x="196" y="14"/>
                    <a:pt x="196" y="15"/>
                    <a:pt x="196" y="15"/>
                  </a:cubicBezTo>
                  <a:cubicBezTo>
                    <a:pt x="196" y="16"/>
                    <a:pt x="197" y="17"/>
                    <a:pt x="197" y="17"/>
                  </a:cubicBezTo>
                  <a:cubicBezTo>
                    <a:pt x="197" y="17"/>
                    <a:pt x="196" y="17"/>
                    <a:pt x="196" y="18"/>
                  </a:cubicBezTo>
                  <a:cubicBezTo>
                    <a:pt x="195" y="18"/>
                    <a:pt x="193" y="17"/>
                    <a:pt x="192" y="17"/>
                  </a:cubicBezTo>
                  <a:cubicBezTo>
                    <a:pt x="192" y="17"/>
                    <a:pt x="191" y="18"/>
                    <a:pt x="190" y="18"/>
                  </a:cubicBezTo>
                  <a:cubicBezTo>
                    <a:pt x="190" y="18"/>
                    <a:pt x="190" y="19"/>
                    <a:pt x="189" y="19"/>
                  </a:cubicBezTo>
                  <a:cubicBezTo>
                    <a:pt x="189" y="19"/>
                    <a:pt x="188" y="19"/>
                    <a:pt x="188" y="19"/>
                  </a:cubicBezTo>
                  <a:cubicBezTo>
                    <a:pt x="188" y="19"/>
                    <a:pt x="187" y="18"/>
                    <a:pt x="186" y="18"/>
                  </a:cubicBezTo>
                  <a:cubicBezTo>
                    <a:pt x="186" y="18"/>
                    <a:pt x="185" y="18"/>
                    <a:pt x="185" y="18"/>
                  </a:cubicBezTo>
                  <a:cubicBezTo>
                    <a:pt x="184" y="18"/>
                    <a:pt x="183" y="18"/>
                    <a:pt x="182" y="18"/>
                  </a:cubicBezTo>
                  <a:cubicBezTo>
                    <a:pt x="182" y="18"/>
                    <a:pt x="181" y="19"/>
                    <a:pt x="181" y="19"/>
                  </a:cubicBezTo>
                  <a:cubicBezTo>
                    <a:pt x="180" y="19"/>
                    <a:pt x="180" y="21"/>
                    <a:pt x="180" y="21"/>
                  </a:cubicBezTo>
                  <a:cubicBezTo>
                    <a:pt x="180" y="22"/>
                    <a:pt x="181" y="23"/>
                    <a:pt x="181" y="23"/>
                  </a:cubicBezTo>
                  <a:cubicBezTo>
                    <a:pt x="181" y="24"/>
                    <a:pt x="182" y="25"/>
                    <a:pt x="182" y="26"/>
                  </a:cubicBezTo>
                  <a:cubicBezTo>
                    <a:pt x="182" y="26"/>
                    <a:pt x="181" y="27"/>
                    <a:pt x="181" y="27"/>
                  </a:cubicBezTo>
                  <a:cubicBezTo>
                    <a:pt x="181" y="27"/>
                    <a:pt x="180" y="27"/>
                    <a:pt x="180" y="27"/>
                  </a:cubicBezTo>
                  <a:cubicBezTo>
                    <a:pt x="180" y="26"/>
                    <a:pt x="180" y="26"/>
                    <a:pt x="179" y="26"/>
                  </a:cubicBezTo>
                  <a:cubicBezTo>
                    <a:pt x="178" y="26"/>
                    <a:pt x="178" y="26"/>
                    <a:pt x="178" y="26"/>
                  </a:cubicBezTo>
                  <a:cubicBezTo>
                    <a:pt x="178" y="27"/>
                    <a:pt x="178" y="27"/>
                    <a:pt x="178" y="27"/>
                  </a:cubicBezTo>
                  <a:cubicBezTo>
                    <a:pt x="178" y="28"/>
                    <a:pt x="178" y="29"/>
                    <a:pt x="178" y="29"/>
                  </a:cubicBezTo>
                  <a:cubicBezTo>
                    <a:pt x="178" y="29"/>
                    <a:pt x="177" y="30"/>
                    <a:pt x="177" y="30"/>
                  </a:cubicBezTo>
                  <a:cubicBezTo>
                    <a:pt x="177" y="30"/>
                    <a:pt x="176" y="31"/>
                    <a:pt x="175" y="31"/>
                  </a:cubicBezTo>
                  <a:cubicBezTo>
                    <a:pt x="175" y="32"/>
                    <a:pt x="175" y="32"/>
                    <a:pt x="175" y="33"/>
                  </a:cubicBezTo>
                  <a:cubicBezTo>
                    <a:pt x="175" y="33"/>
                    <a:pt x="176" y="33"/>
                    <a:pt x="176" y="34"/>
                  </a:cubicBezTo>
                  <a:cubicBezTo>
                    <a:pt x="176" y="35"/>
                    <a:pt x="176" y="35"/>
                    <a:pt x="176" y="35"/>
                  </a:cubicBezTo>
                  <a:cubicBezTo>
                    <a:pt x="176" y="36"/>
                    <a:pt x="175" y="36"/>
                    <a:pt x="175" y="36"/>
                  </a:cubicBezTo>
                  <a:cubicBezTo>
                    <a:pt x="175" y="37"/>
                    <a:pt x="175" y="38"/>
                    <a:pt x="175" y="38"/>
                  </a:cubicBezTo>
                  <a:cubicBezTo>
                    <a:pt x="176" y="38"/>
                    <a:pt x="177" y="39"/>
                    <a:pt x="177" y="40"/>
                  </a:cubicBezTo>
                  <a:cubicBezTo>
                    <a:pt x="178" y="40"/>
                    <a:pt x="179" y="40"/>
                    <a:pt x="180" y="41"/>
                  </a:cubicBezTo>
                  <a:cubicBezTo>
                    <a:pt x="180" y="41"/>
                    <a:pt x="181" y="41"/>
                    <a:pt x="182" y="41"/>
                  </a:cubicBezTo>
                  <a:cubicBezTo>
                    <a:pt x="182" y="41"/>
                    <a:pt x="184" y="42"/>
                    <a:pt x="184" y="42"/>
                  </a:cubicBezTo>
                  <a:cubicBezTo>
                    <a:pt x="184" y="41"/>
                    <a:pt x="185" y="41"/>
                    <a:pt x="185" y="40"/>
                  </a:cubicBezTo>
                  <a:cubicBezTo>
                    <a:pt x="185" y="40"/>
                    <a:pt x="184" y="39"/>
                    <a:pt x="184" y="39"/>
                  </a:cubicBezTo>
                  <a:cubicBezTo>
                    <a:pt x="183" y="39"/>
                    <a:pt x="182" y="39"/>
                    <a:pt x="181" y="39"/>
                  </a:cubicBezTo>
                  <a:cubicBezTo>
                    <a:pt x="181" y="38"/>
                    <a:pt x="180" y="37"/>
                    <a:pt x="180" y="37"/>
                  </a:cubicBezTo>
                  <a:cubicBezTo>
                    <a:pt x="179" y="37"/>
                    <a:pt x="179" y="36"/>
                    <a:pt x="179" y="35"/>
                  </a:cubicBezTo>
                  <a:cubicBezTo>
                    <a:pt x="180" y="34"/>
                    <a:pt x="180" y="33"/>
                    <a:pt x="180" y="33"/>
                  </a:cubicBezTo>
                  <a:cubicBezTo>
                    <a:pt x="181" y="33"/>
                    <a:pt x="181" y="32"/>
                    <a:pt x="182" y="32"/>
                  </a:cubicBezTo>
                  <a:cubicBezTo>
                    <a:pt x="182" y="32"/>
                    <a:pt x="184" y="32"/>
                    <a:pt x="184" y="32"/>
                  </a:cubicBezTo>
                  <a:cubicBezTo>
                    <a:pt x="185" y="32"/>
                    <a:pt x="185" y="31"/>
                    <a:pt x="185" y="30"/>
                  </a:cubicBezTo>
                  <a:cubicBezTo>
                    <a:pt x="185" y="30"/>
                    <a:pt x="185" y="29"/>
                    <a:pt x="185" y="29"/>
                  </a:cubicBezTo>
                  <a:cubicBezTo>
                    <a:pt x="185" y="29"/>
                    <a:pt x="185" y="28"/>
                    <a:pt x="186" y="28"/>
                  </a:cubicBezTo>
                  <a:cubicBezTo>
                    <a:pt x="186" y="27"/>
                    <a:pt x="187" y="28"/>
                    <a:pt x="188" y="27"/>
                  </a:cubicBezTo>
                  <a:cubicBezTo>
                    <a:pt x="188" y="27"/>
                    <a:pt x="189" y="26"/>
                    <a:pt x="190" y="25"/>
                  </a:cubicBezTo>
                  <a:cubicBezTo>
                    <a:pt x="190" y="25"/>
                    <a:pt x="190" y="24"/>
                    <a:pt x="190" y="23"/>
                  </a:cubicBezTo>
                  <a:cubicBezTo>
                    <a:pt x="190" y="23"/>
                    <a:pt x="190" y="22"/>
                    <a:pt x="190" y="22"/>
                  </a:cubicBezTo>
                  <a:cubicBezTo>
                    <a:pt x="191" y="21"/>
                    <a:pt x="191" y="21"/>
                    <a:pt x="191" y="21"/>
                  </a:cubicBezTo>
                  <a:cubicBezTo>
                    <a:pt x="192" y="21"/>
                    <a:pt x="192" y="20"/>
                    <a:pt x="192" y="19"/>
                  </a:cubicBezTo>
                  <a:cubicBezTo>
                    <a:pt x="192" y="19"/>
                    <a:pt x="193" y="19"/>
                    <a:pt x="194" y="19"/>
                  </a:cubicBezTo>
                  <a:cubicBezTo>
                    <a:pt x="194" y="19"/>
                    <a:pt x="195" y="19"/>
                    <a:pt x="195" y="20"/>
                  </a:cubicBezTo>
                  <a:cubicBezTo>
                    <a:pt x="196" y="21"/>
                    <a:pt x="196" y="22"/>
                    <a:pt x="197" y="22"/>
                  </a:cubicBezTo>
                  <a:cubicBezTo>
                    <a:pt x="197" y="22"/>
                    <a:pt x="198" y="22"/>
                    <a:pt x="198" y="21"/>
                  </a:cubicBezTo>
                  <a:cubicBezTo>
                    <a:pt x="199" y="21"/>
                    <a:pt x="199" y="19"/>
                    <a:pt x="199" y="19"/>
                  </a:cubicBezTo>
                  <a:cubicBezTo>
                    <a:pt x="199" y="19"/>
                    <a:pt x="200" y="18"/>
                    <a:pt x="200" y="18"/>
                  </a:cubicBezTo>
                  <a:cubicBezTo>
                    <a:pt x="201" y="18"/>
                    <a:pt x="201" y="17"/>
                    <a:pt x="202" y="17"/>
                  </a:cubicBezTo>
                  <a:cubicBezTo>
                    <a:pt x="203" y="17"/>
                    <a:pt x="204" y="17"/>
                    <a:pt x="205" y="17"/>
                  </a:cubicBezTo>
                  <a:cubicBezTo>
                    <a:pt x="206" y="17"/>
                    <a:pt x="206" y="16"/>
                    <a:pt x="207" y="15"/>
                  </a:cubicBezTo>
                  <a:cubicBezTo>
                    <a:pt x="207" y="15"/>
                    <a:pt x="208" y="15"/>
                    <a:pt x="208" y="15"/>
                  </a:cubicBezTo>
                  <a:cubicBezTo>
                    <a:pt x="209" y="15"/>
                    <a:pt x="209" y="15"/>
                    <a:pt x="209" y="16"/>
                  </a:cubicBezTo>
                  <a:cubicBezTo>
                    <a:pt x="210" y="16"/>
                    <a:pt x="208" y="17"/>
                    <a:pt x="208" y="17"/>
                  </a:cubicBezTo>
                  <a:cubicBezTo>
                    <a:pt x="208" y="17"/>
                    <a:pt x="209" y="18"/>
                    <a:pt x="210" y="18"/>
                  </a:cubicBezTo>
                  <a:cubicBezTo>
                    <a:pt x="210" y="18"/>
                    <a:pt x="210" y="18"/>
                    <a:pt x="211" y="18"/>
                  </a:cubicBezTo>
                  <a:cubicBezTo>
                    <a:pt x="211" y="18"/>
                    <a:pt x="211" y="18"/>
                    <a:pt x="211" y="17"/>
                  </a:cubicBezTo>
                  <a:cubicBezTo>
                    <a:pt x="211" y="17"/>
                    <a:pt x="212" y="17"/>
                    <a:pt x="212" y="18"/>
                  </a:cubicBezTo>
                  <a:cubicBezTo>
                    <a:pt x="212" y="18"/>
                    <a:pt x="212" y="19"/>
                    <a:pt x="213" y="19"/>
                  </a:cubicBezTo>
                  <a:cubicBezTo>
                    <a:pt x="214" y="19"/>
                    <a:pt x="214" y="19"/>
                    <a:pt x="214" y="19"/>
                  </a:cubicBezTo>
                  <a:cubicBezTo>
                    <a:pt x="215" y="19"/>
                    <a:pt x="214" y="18"/>
                    <a:pt x="214" y="17"/>
                  </a:cubicBezTo>
                  <a:cubicBezTo>
                    <a:pt x="214" y="17"/>
                    <a:pt x="214" y="15"/>
                    <a:pt x="214" y="15"/>
                  </a:cubicBezTo>
                  <a:cubicBezTo>
                    <a:pt x="215" y="14"/>
                    <a:pt x="215" y="14"/>
                    <a:pt x="215" y="14"/>
                  </a:cubicBezTo>
                  <a:cubicBezTo>
                    <a:pt x="216" y="15"/>
                    <a:pt x="216" y="16"/>
                    <a:pt x="216" y="17"/>
                  </a:cubicBezTo>
                  <a:cubicBezTo>
                    <a:pt x="217" y="18"/>
                    <a:pt x="217" y="18"/>
                    <a:pt x="217" y="18"/>
                  </a:cubicBezTo>
                  <a:cubicBezTo>
                    <a:pt x="217" y="19"/>
                    <a:pt x="216" y="20"/>
                    <a:pt x="217" y="21"/>
                  </a:cubicBezTo>
                  <a:cubicBezTo>
                    <a:pt x="217" y="21"/>
                    <a:pt x="217" y="22"/>
                    <a:pt x="218" y="23"/>
                  </a:cubicBezTo>
                  <a:cubicBezTo>
                    <a:pt x="218" y="23"/>
                    <a:pt x="220" y="23"/>
                    <a:pt x="221" y="22"/>
                  </a:cubicBezTo>
                  <a:cubicBezTo>
                    <a:pt x="221" y="22"/>
                    <a:pt x="222" y="22"/>
                    <a:pt x="222" y="21"/>
                  </a:cubicBezTo>
                  <a:cubicBezTo>
                    <a:pt x="223" y="21"/>
                    <a:pt x="224" y="20"/>
                    <a:pt x="225" y="19"/>
                  </a:cubicBezTo>
                  <a:cubicBezTo>
                    <a:pt x="225" y="18"/>
                    <a:pt x="225" y="18"/>
                    <a:pt x="225" y="18"/>
                  </a:cubicBezTo>
                  <a:cubicBezTo>
                    <a:pt x="226" y="18"/>
                    <a:pt x="226" y="16"/>
                    <a:pt x="226" y="15"/>
                  </a:cubicBezTo>
                  <a:cubicBezTo>
                    <a:pt x="226" y="15"/>
                    <a:pt x="226" y="14"/>
                    <a:pt x="226" y="14"/>
                  </a:cubicBezTo>
                  <a:cubicBezTo>
                    <a:pt x="227" y="14"/>
                    <a:pt x="229" y="13"/>
                    <a:pt x="229" y="13"/>
                  </a:cubicBezTo>
                  <a:cubicBezTo>
                    <a:pt x="230" y="13"/>
                    <a:pt x="230" y="12"/>
                    <a:pt x="231" y="12"/>
                  </a:cubicBezTo>
                  <a:cubicBezTo>
                    <a:pt x="231" y="11"/>
                    <a:pt x="232" y="10"/>
                    <a:pt x="232" y="10"/>
                  </a:cubicBezTo>
                  <a:cubicBezTo>
                    <a:pt x="233" y="10"/>
                    <a:pt x="233" y="10"/>
                    <a:pt x="233" y="10"/>
                  </a:cubicBezTo>
                  <a:cubicBezTo>
                    <a:pt x="234" y="9"/>
                    <a:pt x="234" y="9"/>
                    <a:pt x="235" y="9"/>
                  </a:cubicBezTo>
                  <a:cubicBezTo>
                    <a:pt x="236" y="8"/>
                    <a:pt x="236" y="8"/>
                    <a:pt x="236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0" y="9"/>
                    <a:pt x="240" y="9"/>
                    <a:pt x="240" y="10"/>
                  </a:cubicBezTo>
                  <a:cubicBezTo>
                    <a:pt x="239" y="10"/>
                    <a:pt x="239" y="10"/>
                    <a:pt x="239" y="10"/>
                  </a:cubicBezTo>
                  <a:cubicBezTo>
                    <a:pt x="238" y="11"/>
                    <a:pt x="238" y="11"/>
                    <a:pt x="238" y="11"/>
                  </a:cubicBezTo>
                  <a:cubicBezTo>
                    <a:pt x="238" y="12"/>
                    <a:pt x="238" y="13"/>
                    <a:pt x="238" y="14"/>
                  </a:cubicBezTo>
                  <a:cubicBezTo>
                    <a:pt x="238" y="14"/>
                    <a:pt x="239" y="15"/>
                    <a:pt x="240" y="15"/>
                  </a:cubicBezTo>
                  <a:cubicBezTo>
                    <a:pt x="240" y="15"/>
                    <a:pt x="242" y="15"/>
                    <a:pt x="242" y="16"/>
                  </a:cubicBezTo>
                  <a:cubicBezTo>
                    <a:pt x="243" y="16"/>
                    <a:pt x="244" y="17"/>
                    <a:pt x="245" y="18"/>
                  </a:cubicBezTo>
                  <a:cubicBezTo>
                    <a:pt x="245" y="18"/>
                    <a:pt x="245" y="19"/>
                    <a:pt x="245" y="20"/>
                  </a:cubicBezTo>
                  <a:cubicBezTo>
                    <a:pt x="245" y="21"/>
                    <a:pt x="244" y="22"/>
                    <a:pt x="244" y="22"/>
                  </a:cubicBezTo>
                  <a:cubicBezTo>
                    <a:pt x="244" y="23"/>
                    <a:pt x="245" y="25"/>
                    <a:pt x="245" y="26"/>
                  </a:cubicBezTo>
                  <a:cubicBezTo>
                    <a:pt x="245" y="27"/>
                    <a:pt x="247" y="28"/>
                    <a:pt x="247" y="29"/>
                  </a:cubicBezTo>
                  <a:cubicBezTo>
                    <a:pt x="247" y="29"/>
                    <a:pt x="247" y="31"/>
                    <a:pt x="248" y="32"/>
                  </a:cubicBezTo>
                  <a:cubicBezTo>
                    <a:pt x="248" y="32"/>
                    <a:pt x="249" y="33"/>
                    <a:pt x="249" y="34"/>
                  </a:cubicBezTo>
                  <a:cubicBezTo>
                    <a:pt x="249" y="34"/>
                    <a:pt x="250" y="34"/>
                    <a:pt x="251" y="35"/>
                  </a:cubicBezTo>
                  <a:cubicBezTo>
                    <a:pt x="251" y="35"/>
                    <a:pt x="253" y="36"/>
                    <a:pt x="253" y="36"/>
                  </a:cubicBezTo>
                  <a:cubicBezTo>
                    <a:pt x="254" y="36"/>
                    <a:pt x="256" y="35"/>
                    <a:pt x="257" y="36"/>
                  </a:cubicBezTo>
                  <a:cubicBezTo>
                    <a:pt x="257" y="36"/>
                    <a:pt x="258" y="37"/>
                    <a:pt x="258" y="37"/>
                  </a:cubicBezTo>
                  <a:cubicBezTo>
                    <a:pt x="259" y="37"/>
                    <a:pt x="259" y="38"/>
                    <a:pt x="260" y="38"/>
                  </a:cubicBezTo>
                  <a:cubicBezTo>
                    <a:pt x="260" y="38"/>
                    <a:pt x="262" y="39"/>
                    <a:pt x="263" y="39"/>
                  </a:cubicBezTo>
                  <a:cubicBezTo>
                    <a:pt x="263" y="39"/>
                    <a:pt x="264" y="40"/>
                    <a:pt x="265" y="40"/>
                  </a:cubicBezTo>
                  <a:cubicBezTo>
                    <a:pt x="266" y="40"/>
                    <a:pt x="266" y="41"/>
                    <a:pt x="267" y="41"/>
                  </a:cubicBezTo>
                  <a:cubicBezTo>
                    <a:pt x="267" y="42"/>
                    <a:pt x="267" y="43"/>
                    <a:pt x="268" y="44"/>
                  </a:cubicBezTo>
                  <a:cubicBezTo>
                    <a:pt x="268" y="44"/>
                    <a:pt x="270" y="45"/>
                    <a:pt x="270" y="46"/>
                  </a:cubicBezTo>
                  <a:cubicBezTo>
                    <a:pt x="270" y="47"/>
                    <a:pt x="270" y="48"/>
                    <a:pt x="270" y="48"/>
                  </a:cubicBezTo>
                  <a:cubicBezTo>
                    <a:pt x="270" y="49"/>
                    <a:pt x="271" y="50"/>
                    <a:pt x="271" y="50"/>
                  </a:cubicBezTo>
                  <a:cubicBezTo>
                    <a:pt x="272" y="51"/>
                    <a:pt x="273" y="51"/>
                    <a:pt x="274" y="51"/>
                  </a:cubicBezTo>
                  <a:cubicBezTo>
                    <a:pt x="274" y="51"/>
                    <a:pt x="274" y="49"/>
                    <a:pt x="274" y="49"/>
                  </a:cubicBezTo>
                  <a:cubicBezTo>
                    <a:pt x="274" y="49"/>
                    <a:pt x="275" y="49"/>
                    <a:pt x="276" y="49"/>
                  </a:cubicBezTo>
                  <a:cubicBezTo>
                    <a:pt x="277" y="49"/>
                    <a:pt x="277" y="49"/>
                    <a:pt x="277" y="50"/>
                  </a:cubicBezTo>
                  <a:cubicBezTo>
                    <a:pt x="278" y="51"/>
                    <a:pt x="278" y="51"/>
                    <a:pt x="278" y="52"/>
                  </a:cubicBezTo>
                  <a:cubicBezTo>
                    <a:pt x="278" y="52"/>
                    <a:pt x="277" y="53"/>
                    <a:pt x="277" y="53"/>
                  </a:cubicBezTo>
                  <a:cubicBezTo>
                    <a:pt x="277" y="54"/>
                    <a:pt x="278" y="55"/>
                    <a:pt x="278" y="55"/>
                  </a:cubicBezTo>
                  <a:cubicBezTo>
                    <a:pt x="279" y="56"/>
                    <a:pt x="280" y="57"/>
                    <a:pt x="281" y="57"/>
                  </a:cubicBezTo>
                  <a:cubicBezTo>
                    <a:pt x="281" y="58"/>
                    <a:pt x="282" y="59"/>
                    <a:pt x="283" y="59"/>
                  </a:cubicBezTo>
                  <a:cubicBezTo>
                    <a:pt x="283" y="60"/>
                    <a:pt x="282" y="62"/>
                    <a:pt x="283" y="62"/>
                  </a:cubicBezTo>
                  <a:cubicBezTo>
                    <a:pt x="283" y="63"/>
                    <a:pt x="283" y="64"/>
                    <a:pt x="284" y="64"/>
                  </a:cubicBezTo>
                  <a:cubicBezTo>
                    <a:pt x="285" y="63"/>
                    <a:pt x="285" y="62"/>
                    <a:pt x="285" y="62"/>
                  </a:cubicBezTo>
                  <a:cubicBezTo>
                    <a:pt x="285" y="61"/>
                    <a:pt x="285" y="60"/>
                    <a:pt x="285" y="59"/>
                  </a:cubicBezTo>
                  <a:cubicBezTo>
                    <a:pt x="285" y="59"/>
                    <a:pt x="286" y="57"/>
                    <a:pt x="287" y="57"/>
                  </a:cubicBezTo>
                  <a:cubicBezTo>
                    <a:pt x="288" y="56"/>
                    <a:pt x="290" y="56"/>
                    <a:pt x="290" y="56"/>
                  </a:cubicBezTo>
                  <a:cubicBezTo>
                    <a:pt x="292" y="55"/>
                    <a:pt x="293" y="56"/>
                    <a:pt x="294" y="56"/>
                  </a:cubicBezTo>
                  <a:cubicBezTo>
                    <a:pt x="296" y="56"/>
                    <a:pt x="298" y="56"/>
                    <a:pt x="299" y="55"/>
                  </a:cubicBezTo>
                  <a:cubicBezTo>
                    <a:pt x="299" y="55"/>
                    <a:pt x="299" y="53"/>
                    <a:pt x="300" y="53"/>
                  </a:cubicBezTo>
                  <a:cubicBezTo>
                    <a:pt x="300" y="52"/>
                    <a:pt x="301" y="52"/>
                    <a:pt x="301" y="51"/>
                  </a:cubicBezTo>
                  <a:cubicBezTo>
                    <a:pt x="301" y="51"/>
                    <a:pt x="302" y="50"/>
                    <a:pt x="303" y="50"/>
                  </a:cubicBezTo>
                  <a:cubicBezTo>
                    <a:pt x="303" y="49"/>
                    <a:pt x="304" y="49"/>
                    <a:pt x="304" y="49"/>
                  </a:cubicBezTo>
                  <a:cubicBezTo>
                    <a:pt x="305" y="49"/>
                    <a:pt x="306" y="49"/>
                    <a:pt x="307" y="49"/>
                  </a:cubicBezTo>
                  <a:cubicBezTo>
                    <a:pt x="307" y="49"/>
                    <a:pt x="308" y="51"/>
                    <a:pt x="308" y="51"/>
                  </a:cubicBezTo>
                  <a:cubicBezTo>
                    <a:pt x="308" y="52"/>
                    <a:pt x="307" y="53"/>
                    <a:pt x="307" y="53"/>
                  </a:cubicBezTo>
                  <a:cubicBezTo>
                    <a:pt x="307" y="54"/>
                    <a:pt x="308" y="55"/>
                    <a:pt x="308" y="55"/>
                  </a:cubicBezTo>
                  <a:cubicBezTo>
                    <a:pt x="309" y="56"/>
                    <a:pt x="311" y="57"/>
                    <a:pt x="311" y="58"/>
                  </a:cubicBezTo>
                  <a:cubicBezTo>
                    <a:pt x="312" y="59"/>
                    <a:pt x="313" y="60"/>
                    <a:pt x="314" y="60"/>
                  </a:cubicBezTo>
                  <a:cubicBezTo>
                    <a:pt x="314" y="61"/>
                    <a:pt x="315" y="63"/>
                    <a:pt x="315" y="63"/>
                  </a:cubicBezTo>
                  <a:cubicBezTo>
                    <a:pt x="315" y="64"/>
                    <a:pt x="315" y="66"/>
                    <a:pt x="314" y="66"/>
                  </a:cubicBezTo>
                  <a:cubicBezTo>
                    <a:pt x="314" y="67"/>
                    <a:pt x="313" y="67"/>
                    <a:pt x="312" y="68"/>
                  </a:cubicBezTo>
                  <a:cubicBezTo>
                    <a:pt x="312" y="69"/>
                    <a:pt x="311" y="71"/>
                    <a:pt x="311" y="72"/>
                  </a:cubicBezTo>
                  <a:cubicBezTo>
                    <a:pt x="311" y="72"/>
                    <a:pt x="311" y="74"/>
                    <a:pt x="311" y="74"/>
                  </a:cubicBezTo>
                  <a:cubicBezTo>
                    <a:pt x="312" y="75"/>
                    <a:pt x="313" y="75"/>
                    <a:pt x="314" y="76"/>
                  </a:cubicBezTo>
                  <a:cubicBezTo>
                    <a:pt x="314" y="77"/>
                    <a:pt x="316" y="78"/>
                    <a:pt x="316" y="78"/>
                  </a:cubicBezTo>
                  <a:cubicBezTo>
                    <a:pt x="318" y="79"/>
                    <a:pt x="319" y="79"/>
                    <a:pt x="320" y="80"/>
                  </a:cubicBezTo>
                  <a:cubicBezTo>
                    <a:pt x="321" y="80"/>
                    <a:pt x="322" y="81"/>
                    <a:pt x="322" y="82"/>
                  </a:cubicBezTo>
                  <a:cubicBezTo>
                    <a:pt x="323" y="83"/>
                    <a:pt x="322" y="83"/>
                    <a:pt x="322" y="84"/>
                  </a:cubicBezTo>
                  <a:cubicBezTo>
                    <a:pt x="322" y="85"/>
                    <a:pt x="322" y="86"/>
                    <a:pt x="323" y="86"/>
                  </a:cubicBezTo>
                  <a:cubicBezTo>
                    <a:pt x="323" y="86"/>
                    <a:pt x="324" y="87"/>
                    <a:pt x="325" y="87"/>
                  </a:cubicBezTo>
                  <a:cubicBezTo>
                    <a:pt x="326" y="87"/>
                    <a:pt x="327" y="88"/>
                    <a:pt x="327" y="89"/>
                  </a:cubicBezTo>
                  <a:cubicBezTo>
                    <a:pt x="327" y="90"/>
                    <a:pt x="327" y="91"/>
                    <a:pt x="327" y="91"/>
                  </a:cubicBezTo>
                  <a:cubicBezTo>
                    <a:pt x="327" y="92"/>
                    <a:pt x="326" y="93"/>
                    <a:pt x="325" y="93"/>
                  </a:cubicBezTo>
                  <a:cubicBezTo>
                    <a:pt x="324" y="94"/>
                    <a:pt x="323" y="95"/>
                    <a:pt x="323" y="95"/>
                  </a:cubicBezTo>
                  <a:cubicBezTo>
                    <a:pt x="322" y="96"/>
                    <a:pt x="321" y="96"/>
                    <a:pt x="320" y="97"/>
                  </a:cubicBezTo>
                  <a:cubicBezTo>
                    <a:pt x="320" y="97"/>
                    <a:pt x="319" y="98"/>
                    <a:pt x="319" y="98"/>
                  </a:cubicBezTo>
                  <a:cubicBezTo>
                    <a:pt x="319" y="99"/>
                    <a:pt x="318" y="100"/>
                    <a:pt x="318" y="101"/>
                  </a:cubicBezTo>
                  <a:cubicBezTo>
                    <a:pt x="318" y="101"/>
                    <a:pt x="318" y="102"/>
                    <a:pt x="319" y="103"/>
                  </a:cubicBezTo>
                  <a:cubicBezTo>
                    <a:pt x="319" y="104"/>
                    <a:pt x="320" y="105"/>
                    <a:pt x="321" y="105"/>
                  </a:cubicBezTo>
                  <a:cubicBezTo>
                    <a:pt x="322" y="105"/>
                    <a:pt x="323" y="105"/>
                    <a:pt x="324" y="106"/>
                  </a:cubicBezTo>
                  <a:cubicBezTo>
                    <a:pt x="324" y="106"/>
                    <a:pt x="326" y="106"/>
                    <a:pt x="327" y="107"/>
                  </a:cubicBezTo>
                  <a:cubicBezTo>
                    <a:pt x="327" y="108"/>
                    <a:pt x="327" y="109"/>
                    <a:pt x="328" y="109"/>
                  </a:cubicBezTo>
                  <a:cubicBezTo>
                    <a:pt x="329" y="109"/>
                    <a:pt x="330" y="109"/>
                    <a:pt x="330" y="109"/>
                  </a:cubicBezTo>
                  <a:cubicBezTo>
                    <a:pt x="331" y="110"/>
                    <a:pt x="333" y="111"/>
                    <a:pt x="333" y="111"/>
                  </a:cubicBezTo>
                  <a:cubicBezTo>
                    <a:pt x="334" y="112"/>
                    <a:pt x="335" y="114"/>
                    <a:pt x="337" y="115"/>
                  </a:cubicBezTo>
                  <a:cubicBezTo>
                    <a:pt x="338" y="115"/>
                    <a:pt x="341" y="116"/>
                    <a:pt x="342" y="117"/>
                  </a:cubicBezTo>
                  <a:cubicBezTo>
                    <a:pt x="342" y="117"/>
                    <a:pt x="344" y="118"/>
                    <a:pt x="344" y="118"/>
                  </a:cubicBezTo>
                  <a:cubicBezTo>
                    <a:pt x="345" y="118"/>
                    <a:pt x="346" y="117"/>
                    <a:pt x="348" y="118"/>
                  </a:cubicBezTo>
                  <a:cubicBezTo>
                    <a:pt x="348" y="118"/>
                    <a:pt x="348" y="119"/>
                    <a:pt x="349" y="119"/>
                  </a:cubicBezTo>
                  <a:cubicBezTo>
                    <a:pt x="349" y="119"/>
                    <a:pt x="350" y="120"/>
                    <a:pt x="352" y="120"/>
                  </a:cubicBezTo>
                  <a:cubicBezTo>
                    <a:pt x="352" y="120"/>
                    <a:pt x="355" y="120"/>
                    <a:pt x="356" y="120"/>
                  </a:cubicBezTo>
                  <a:cubicBezTo>
                    <a:pt x="356" y="120"/>
                    <a:pt x="357" y="119"/>
                    <a:pt x="358" y="119"/>
                  </a:cubicBezTo>
                  <a:cubicBezTo>
                    <a:pt x="358" y="119"/>
                    <a:pt x="359" y="117"/>
                    <a:pt x="359" y="117"/>
                  </a:cubicBezTo>
                  <a:cubicBezTo>
                    <a:pt x="360" y="117"/>
                    <a:pt x="361" y="116"/>
                    <a:pt x="361" y="116"/>
                  </a:cubicBezTo>
                  <a:cubicBezTo>
                    <a:pt x="362" y="115"/>
                    <a:pt x="364" y="115"/>
                    <a:pt x="364" y="116"/>
                  </a:cubicBezTo>
                  <a:cubicBezTo>
                    <a:pt x="365" y="116"/>
                    <a:pt x="365" y="117"/>
                    <a:pt x="365" y="117"/>
                  </a:cubicBezTo>
                  <a:cubicBezTo>
                    <a:pt x="366" y="118"/>
                    <a:pt x="365" y="119"/>
                    <a:pt x="365" y="120"/>
                  </a:cubicBezTo>
                  <a:cubicBezTo>
                    <a:pt x="365" y="120"/>
                    <a:pt x="363" y="121"/>
                    <a:pt x="363" y="121"/>
                  </a:cubicBezTo>
                  <a:cubicBezTo>
                    <a:pt x="362" y="122"/>
                    <a:pt x="361" y="123"/>
                    <a:pt x="361" y="123"/>
                  </a:cubicBezTo>
                  <a:cubicBezTo>
                    <a:pt x="361" y="123"/>
                    <a:pt x="361" y="124"/>
                    <a:pt x="362" y="125"/>
                  </a:cubicBezTo>
                  <a:cubicBezTo>
                    <a:pt x="362" y="126"/>
                    <a:pt x="364" y="126"/>
                    <a:pt x="364" y="126"/>
                  </a:cubicBezTo>
                  <a:cubicBezTo>
                    <a:pt x="365" y="126"/>
                    <a:pt x="366" y="126"/>
                    <a:pt x="367" y="126"/>
                  </a:cubicBezTo>
                  <a:cubicBezTo>
                    <a:pt x="367" y="126"/>
                    <a:pt x="367" y="128"/>
                    <a:pt x="367" y="128"/>
                  </a:cubicBezTo>
                  <a:cubicBezTo>
                    <a:pt x="368" y="129"/>
                    <a:pt x="369" y="131"/>
                    <a:pt x="370" y="132"/>
                  </a:cubicBezTo>
                  <a:cubicBezTo>
                    <a:pt x="370" y="132"/>
                    <a:pt x="370" y="134"/>
                    <a:pt x="370" y="135"/>
                  </a:cubicBezTo>
                  <a:cubicBezTo>
                    <a:pt x="371" y="136"/>
                    <a:pt x="372" y="138"/>
                    <a:pt x="372" y="139"/>
                  </a:cubicBezTo>
                  <a:cubicBezTo>
                    <a:pt x="372" y="140"/>
                    <a:pt x="373" y="143"/>
                    <a:pt x="373" y="145"/>
                  </a:cubicBezTo>
                  <a:cubicBezTo>
                    <a:pt x="373" y="146"/>
                    <a:pt x="372" y="147"/>
                    <a:pt x="372" y="149"/>
                  </a:cubicBezTo>
                  <a:cubicBezTo>
                    <a:pt x="372" y="150"/>
                    <a:pt x="373" y="154"/>
                    <a:pt x="374" y="155"/>
                  </a:cubicBezTo>
                  <a:cubicBezTo>
                    <a:pt x="374" y="156"/>
                    <a:pt x="375" y="157"/>
                    <a:pt x="375" y="157"/>
                  </a:cubicBezTo>
                  <a:cubicBezTo>
                    <a:pt x="375" y="158"/>
                    <a:pt x="376" y="160"/>
                    <a:pt x="376" y="161"/>
                  </a:cubicBezTo>
                  <a:cubicBezTo>
                    <a:pt x="376" y="161"/>
                    <a:pt x="376" y="163"/>
                    <a:pt x="377" y="164"/>
                  </a:cubicBezTo>
                  <a:cubicBezTo>
                    <a:pt x="377" y="165"/>
                    <a:pt x="379" y="165"/>
                    <a:pt x="379" y="165"/>
                  </a:cubicBezTo>
                  <a:cubicBezTo>
                    <a:pt x="380" y="167"/>
                    <a:pt x="379" y="170"/>
                    <a:pt x="380" y="172"/>
                  </a:cubicBezTo>
                  <a:cubicBezTo>
                    <a:pt x="381" y="175"/>
                    <a:pt x="382" y="180"/>
                    <a:pt x="382" y="183"/>
                  </a:cubicBezTo>
                  <a:cubicBezTo>
                    <a:pt x="383" y="184"/>
                    <a:pt x="383" y="185"/>
                    <a:pt x="383" y="18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64"/>
            <p:cNvSpPr>
              <a:spLocks/>
            </p:cNvSpPr>
            <p:nvPr/>
          </p:nvSpPr>
          <p:spPr bwMode="auto">
            <a:xfrm>
              <a:off x="5581" y="858"/>
              <a:ext cx="1020" cy="617"/>
            </a:xfrm>
            <a:custGeom>
              <a:avLst/>
              <a:gdLst>
                <a:gd name="T0" fmla="*/ 365 w 383"/>
                <a:gd name="T1" fmla="*/ 200 h 232"/>
                <a:gd name="T2" fmla="*/ 363 w 383"/>
                <a:gd name="T3" fmla="*/ 182 h 232"/>
                <a:gd name="T4" fmla="*/ 344 w 383"/>
                <a:gd name="T5" fmla="*/ 173 h 232"/>
                <a:gd name="T6" fmla="*/ 328 w 383"/>
                <a:gd name="T7" fmla="*/ 160 h 232"/>
                <a:gd name="T8" fmla="*/ 319 w 383"/>
                <a:gd name="T9" fmla="*/ 160 h 232"/>
                <a:gd name="T10" fmla="*/ 297 w 383"/>
                <a:gd name="T11" fmla="*/ 177 h 232"/>
                <a:gd name="T12" fmla="*/ 294 w 383"/>
                <a:gd name="T13" fmla="*/ 191 h 232"/>
                <a:gd name="T14" fmla="*/ 285 w 383"/>
                <a:gd name="T15" fmla="*/ 200 h 232"/>
                <a:gd name="T16" fmla="*/ 269 w 383"/>
                <a:gd name="T17" fmla="*/ 203 h 232"/>
                <a:gd name="T18" fmla="*/ 253 w 383"/>
                <a:gd name="T19" fmla="*/ 206 h 232"/>
                <a:gd name="T20" fmla="*/ 240 w 383"/>
                <a:gd name="T21" fmla="*/ 213 h 232"/>
                <a:gd name="T22" fmla="*/ 217 w 383"/>
                <a:gd name="T23" fmla="*/ 213 h 232"/>
                <a:gd name="T24" fmla="*/ 195 w 383"/>
                <a:gd name="T25" fmla="*/ 204 h 232"/>
                <a:gd name="T26" fmla="*/ 169 w 383"/>
                <a:gd name="T27" fmla="*/ 195 h 232"/>
                <a:gd name="T28" fmla="*/ 152 w 383"/>
                <a:gd name="T29" fmla="*/ 192 h 232"/>
                <a:gd name="T30" fmla="*/ 141 w 383"/>
                <a:gd name="T31" fmla="*/ 200 h 232"/>
                <a:gd name="T32" fmla="*/ 121 w 383"/>
                <a:gd name="T33" fmla="*/ 211 h 232"/>
                <a:gd name="T34" fmla="*/ 102 w 383"/>
                <a:gd name="T35" fmla="*/ 213 h 232"/>
                <a:gd name="T36" fmla="*/ 87 w 383"/>
                <a:gd name="T37" fmla="*/ 226 h 232"/>
                <a:gd name="T38" fmla="*/ 68 w 383"/>
                <a:gd name="T39" fmla="*/ 229 h 232"/>
                <a:gd name="T40" fmla="*/ 57 w 383"/>
                <a:gd name="T41" fmla="*/ 219 h 232"/>
                <a:gd name="T42" fmla="*/ 33 w 383"/>
                <a:gd name="T43" fmla="*/ 194 h 232"/>
                <a:gd name="T44" fmla="*/ 14 w 383"/>
                <a:gd name="T45" fmla="*/ 191 h 232"/>
                <a:gd name="T46" fmla="*/ 3 w 383"/>
                <a:gd name="T47" fmla="*/ 181 h 232"/>
                <a:gd name="T48" fmla="*/ 18 w 383"/>
                <a:gd name="T49" fmla="*/ 169 h 232"/>
                <a:gd name="T50" fmla="*/ 31 w 383"/>
                <a:gd name="T51" fmla="*/ 155 h 232"/>
                <a:gd name="T52" fmla="*/ 30 w 383"/>
                <a:gd name="T53" fmla="*/ 133 h 232"/>
                <a:gd name="T54" fmla="*/ 18 w 383"/>
                <a:gd name="T55" fmla="*/ 120 h 232"/>
                <a:gd name="T56" fmla="*/ 23 w 383"/>
                <a:gd name="T57" fmla="*/ 101 h 232"/>
                <a:gd name="T58" fmla="*/ 26 w 383"/>
                <a:gd name="T59" fmla="*/ 94 h 232"/>
                <a:gd name="T60" fmla="*/ 54 w 383"/>
                <a:gd name="T61" fmla="*/ 82 h 232"/>
                <a:gd name="T62" fmla="*/ 67 w 383"/>
                <a:gd name="T63" fmla="*/ 96 h 232"/>
                <a:gd name="T64" fmla="*/ 87 w 383"/>
                <a:gd name="T65" fmla="*/ 97 h 232"/>
                <a:gd name="T66" fmla="*/ 93 w 383"/>
                <a:gd name="T67" fmla="*/ 78 h 232"/>
                <a:gd name="T68" fmla="*/ 96 w 383"/>
                <a:gd name="T69" fmla="*/ 71 h 232"/>
                <a:gd name="T70" fmla="*/ 105 w 383"/>
                <a:gd name="T71" fmla="*/ 60 h 232"/>
                <a:gd name="T72" fmla="*/ 156 w 383"/>
                <a:gd name="T73" fmla="*/ 44 h 232"/>
                <a:gd name="T74" fmla="*/ 189 w 383"/>
                <a:gd name="T75" fmla="*/ 0 h 232"/>
                <a:gd name="T76" fmla="*/ 227 w 383"/>
                <a:gd name="T77" fmla="*/ 6 h 232"/>
                <a:gd name="T78" fmla="*/ 217 w 383"/>
                <a:gd name="T79" fmla="*/ 13 h 232"/>
                <a:gd name="T80" fmla="*/ 203 w 383"/>
                <a:gd name="T81" fmla="*/ 14 h 232"/>
                <a:gd name="T82" fmla="*/ 190 w 383"/>
                <a:gd name="T83" fmla="*/ 18 h 232"/>
                <a:gd name="T84" fmla="*/ 180 w 383"/>
                <a:gd name="T85" fmla="*/ 27 h 232"/>
                <a:gd name="T86" fmla="*/ 175 w 383"/>
                <a:gd name="T87" fmla="*/ 38 h 232"/>
                <a:gd name="T88" fmla="*/ 182 w 383"/>
                <a:gd name="T89" fmla="*/ 32 h 232"/>
                <a:gd name="T90" fmla="*/ 194 w 383"/>
                <a:gd name="T91" fmla="*/ 19 h 232"/>
                <a:gd name="T92" fmla="*/ 208 w 383"/>
                <a:gd name="T93" fmla="*/ 17 h 232"/>
                <a:gd name="T94" fmla="*/ 217 w 383"/>
                <a:gd name="T95" fmla="*/ 18 h 232"/>
                <a:gd name="T96" fmla="*/ 232 w 383"/>
                <a:gd name="T97" fmla="*/ 10 h 232"/>
                <a:gd name="T98" fmla="*/ 242 w 383"/>
                <a:gd name="T99" fmla="*/ 16 h 232"/>
                <a:gd name="T100" fmla="*/ 258 w 383"/>
                <a:gd name="T101" fmla="*/ 37 h 232"/>
                <a:gd name="T102" fmla="*/ 276 w 383"/>
                <a:gd name="T103" fmla="*/ 49 h 232"/>
                <a:gd name="T104" fmla="*/ 287 w 383"/>
                <a:gd name="T105" fmla="*/ 57 h 232"/>
                <a:gd name="T106" fmla="*/ 308 w 383"/>
                <a:gd name="T107" fmla="*/ 55 h 232"/>
                <a:gd name="T108" fmla="*/ 322 w 383"/>
                <a:gd name="T109" fmla="*/ 82 h 232"/>
                <a:gd name="T110" fmla="*/ 319 w 383"/>
                <a:gd name="T111" fmla="*/ 103 h 232"/>
                <a:gd name="T112" fmla="*/ 349 w 383"/>
                <a:gd name="T113" fmla="*/ 119 h 232"/>
                <a:gd name="T114" fmla="*/ 362 w 383"/>
                <a:gd name="T115" fmla="*/ 125 h 232"/>
                <a:gd name="T116" fmla="*/ 376 w 383"/>
                <a:gd name="T117" fmla="*/ 161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83" h="232">
                  <a:moveTo>
                    <a:pt x="383" y="187"/>
                  </a:moveTo>
                  <a:cubicBezTo>
                    <a:pt x="382" y="187"/>
                    <a:pt x="382" y="187"/>
                    <a:pt x="382" y="187"/>
                  </a:cubicBezTo>
                  <a:cubicBezTo>
                    <a:pt x="379" y="188"/>
                    <a:pt x="379" y="188"/>
                    <a:pt x="379" y="188"/>
                  </a:cubicBezTo>
                  <a:cubicBezTo>
                    <a:pt x="378" y="189"/>
                    <a:pt x="378" y="189"/>
                    <a:pt x="378" y="189"/>
                  </a:cubicBezTo>
                  <a:cubicBezTo>
                    <a:pt x="375" y="191"/>
                    <a:pt x="375" y="191"/>
                    <a:pt x="375" y="191"/>
                  </a:cubicBezTo>
                  <a:cubicBezTo>
                    <a:pt x="374" y="194"/>
                    <a:pt x="374" y="194"/>
                    <a:pt x="374" y="194"/>
                  </a:cubicBezTo>
                  <a:cubicBezTo>
                    <a:pt x="370" y="195"/>
                    <a:pt x="370" y="195"/>
                    <a:pt x="370" y="195"/>
                  </a:cubicBezTo>
                  <a:cubicBezTo>
                    <a:pt x="369" y="196"/>
                    <a:pt x="369" y="196"/>
                    <a:pt x="369" y="196"/>
                  </a:cubicBezTo>
                  <a:cubicBezTo>
                    <a:pt x="370" y="198"/>
                    <a:pt x="370" y="198"/>
                    <a:pt x="370" y="198"/>
                  </a:cubicBezTo>
                  <a:cubicBezTo>
                    <a:pt x="369" y="200"/>
                    <a:pt x="369" y="200"/>
                    <a:pt x="369" y="200"/>
                  </a:cubicBezTo>
                  <a:cubicBezTo>
                    <a:pt x="365" y="200"/>
                    <a:pt x="365" y="200"/>
                    <a:pt x="365" y="200"/>
                  </a:cubicBezTo>
                  <a:cubicBezTo>
                    <a:pt x="363" y="200"/>
                    <a:pt x="363" y="200"/>
                    <a:pt x="363" y="200"/>
                  </a:cubicBezTo>
                  <a:cubicBezTo>
                    <a:pt x="361" y="199"/>
                    <a:pt x="361" y="199"/>
                    <a:pt x="361" y="199"/>
                  </a:cubicBezTo>
                  <a:cubicBezTo>
                    <a:pt x="359" y="198"/>
                    <a:pt x="359" y="198"/>
                    <a:pt x="359" y="198"/>
                  </a:cubicBezTo>
                  <a:cubicBezTo>
                    <a:pt x="357" y="199"/>
                    <a:pt x="357" y="199"/>
                    <a:pt x="357" y="199"/>
                  </a:cubicBezTo>
                  <a:cubicBezTo>
                    <a:pt x="356" y="200"/>
                    <a:pt x="356" y="200"/>
                    <a:pt x="356" y="200"/>
                  </a:cubicBezTo>
                  <a:cubicBezTo>
                    <a:pt x="353" y="199"/>
                    <a:pt x="353" y="199"/>
                    <a:pt x="353" y="199"/>
                  </a:cubicBezTo>
                  <a:cubicBezTo>
                    <a:pt x="353" y="196"/>
                    <a:pt x="353" y="196"/>
                    <a:pt x="353" y="196"/>
                  </a:cubicBezTo>
                  <a:cubicBezTo>
                    <a:pt x="355" y="194"/>
                    <a:pt x="355" y="194"/>
                    <a:pt x="355" y="194"/>
                  </a:cubicBezTo>
                  <a:cubicBezTo>
                    <a:pt x="359" y="191"/>
                    <a:pt x="359" y="191"/>
                    <a:pt x="359" y="191"/>
                  </a:cubicBezTo>
                  <a:cubicBezTo>
                    <a:pt x="361" y="187"/>
                    <a:pt x="361" y="187"/>
                    <a:pt x="361" y="187"/>
                  </a:cubicBezTo>
                  <a:cubicBezTo>
                    <a:pt x="363" y="182"/>
                    <a:pt x="363" y="182"/>
                    <a:pt x="363" y="182"/>
                  </a:cubicBezTo>
                  <a:cubicBezTo>
                    <a:pt x="367" y="178"/>
                    <a:pt x="367" y="178"/>
                    <a:pt x="367" y="178"/>
                  </a:cubicBezTo>
                  <a:cubicBezTo>
                    <a:pt x="366" y="172"/>
                    <a:pt x="366" y="172"/>
                    <a:pt x="366" y="172"/>
                  </a:cubicBezTo>
                  <a:cubicBezTo>
                    <a:pt x="364" y="169"/>
                    <a:pt x="364" y="169"/>
                    <a:pt x="364" y="169"/>
                  </a:cubicBezTo>
                  <a:cubicBezTo>
                    <a:pt x="361" y="170"/>
                    <a:pt x="361" y="170"/>
                    <a:pt x="361" y="170"/>
                  </a:cubicBezTo>
                  <a:cubicBezTo>
                    <a:pt x="357" y="171"/>
                    <a:pt x="357" y="171"/>
                    <a:pt x="357" y="171"/>
                  </a:cubicBezTo>
                  <a:cubicBezTo>
                    <a:pt x="354" y="170"/>
                    <a:pt x="354" y="170"/>
                    <a:pt x="354" y="170"/>
                  </a:cubicBezTo>
                  <a:cubicBezTo>
                    <a:pt x="352" y="170"/>
                    <a:pt x="352" y="170"/>
                    <a:pt x="352" y="170"/>
                  </a:cubicBezTo>
                  <a:cubicBezTo>
                    <a:pt x="352" y="172"/>
                    <a:pt x="352" y="172"/>
                    <a:pt x="352" y="172"/>
                  </a:cubicBezTo>
                  <a:cubicBezTo>
                    <a:pt x="349" y="175"/>
                    <a:pt x="349" y="175"/>
                    <a:pt x="349" y="175"/>
                  </a:cubicBezTo>
                  <a:cubicBezTo>
                    <a:pt x="347" y="175"/>
                    <a:pt x="347" y="175"/>
                    <a:pt x="347" y="175"/>
                  </a:cubicBezTo>
                  <a:cubicBezTo>
                    <a:pt x="344" y="173"/>
                    <a:pt x="344" y="173"/>
                    <a:pt x="344" y="173"/>
                  </a:cubicBezTo>
                  <a:cubicBezTo>
                    <a:pt x="342" y="172"/>
                    <a:pt x="342" y="172"/>
                    <a:pt x="342" y="172"/>
                  </a:cubicBezTo>
                  <a:cubicBezTo>
                    <a:pt x="339" y="172"/>
                    <a:pt x="339" y="172"/>
                    <a:pt x="339" y="172"/>
                  </a:cubicBezTo>
                  <a:cubicBezTo>
                    <a:pt x="337" y="173"/>
                    <a:pt x="337" y="173"/>
                    <a:pt x="337" y="173"/>
                  </a:cubicBezTo>
                  <a:cubicBezTo>
                    <a:pt x="334" y="173"/>
                    <a:pt x="334" y="173"/>
                    <a:pt x="334" y="173"/>
                  </a:cubicBezTo>
                  <a:cubicBezTo>
                    <a:pt x="331" y="170"/>
                    <a:pt x="331" y="170"/>
                    <a:pt x="331" y="170"/>
                  </a:cubicBezTo>
                  <a:cubicBezTo>
                    <a:pt x="333" y="169"/>
                    <a:pt x="333" y="169"/>
                    <a:pt x="333" y="169"/>
                  </a:cubicBezTo>
                  <a:cubicBezTo>
                    <a:pt x="333" y="168"/>
                    <a:pt x="333" y="168"/>
                    <a:pt x="333" y="168"/>
                  </a:cubicBezTo>
                  <a:cubicBezTo>
                    <a:pt x="330" y="166"/>
                    <a:pt x="330" y="166"/>
                    <a:pt x="330" y="166"/>
                  </a:cubicBezTo>
                  <a:cubicBezTo>
                    <a:pt x="327" y="164"/>
                    <a:pt x="327" y="164"/>
                    <a:pt x="327" y="164"/>
                  </a:cubicBezTo>
                  <a:cubicBezTo>
                    <a:pt x="326" y="162"/>
                    <a:pt x="326" y="162"/>
                    <a:pt x="326" y="162"/>
                  </a:cubicBezTo>
                  <a:cubicBezTo>
                    <a:pt x="328" y="160"/>
                    <a:pt x="328" y="160"/>
                    <a:pt x="328" y="160"/>
                  </a:cubicBezTo>
                  <a:cubicBezTo>
                    <a:pt x="328" y="158"/>
                    <a:pt x="328" y="158"/>
                    <a:pt x="328" y="158"/>
                  </a:cubicBezTo>
                  <a:cubicBezTo>
                    <a:pt x="326" y="158"/>
                    <a:pt x="326" y="158"/>
                    <a:pt x="326" y="158"/>
                  </a:cubicBezTo>
                  <a:cubicBezTo>
                    <a:pt x="324" y="158"/>
                    <a:pt x="324" y="158"/>
                    <a:pt x="324" y="158"/>
                  </a:cubicBezTo>
                  <a:cubicBezTo>
                    <a:pt x="323" y="155"/>
                    <a:pt x="323" y="155"/>
                    <a:pt x="323" y="155"/>
                  </a:cubicBezTo>
                  <a:cubicBezTo>
                    <a:pt x="321" y="153"/>
                    <a:pt x="321" y="153"/>
                    <a:pt x="321" y="153"/>
                  </a:cubicBezTo>
                  <a:cubicBezTo>
                    <a:pt x="321" y="151"/>
                    <a:pt x="321" y="151"/>
                    <a:pt x="321" y="151"/>
                  </a:cubicBezTo>
                  <a:cubicBezTo>
                    <a:pt x="319" y="151"/>
                    <a:pt x="319" y="151"/>
                    <a:pt x="319" y="151"/>
                  </a:cubicBezTo>
                  <a:cubicBezTo>
                    <a:pt x="318" y="152"/>
                    <a:pt x="318" y="152"/>
                    <a:pt x="318" y="152"/>
                  </a:cubicBezTo>
                  <a:cubicBezTo>
                    <a:pt x="317" y="155"/>
                    <a:pt x="317" y="155"/>
                    <a:pt x="317" y="155"/>
                  </a:cubicBezTo>
                  <a:cubicBezTo>
                    <a:pt x="317" y="158"/>
                    <a:pt x="317" y="158"/>
                    <a:pt x="317" y="158"/>
                  </a:cubicBezTo>
                  <a:cubicBezTo>
                    <a:pt x="319" y="160"/>
                    <a:pt x="319" y="160"/>
                    <a:pt x="319" y="160"/>
                  </a:cubicBezTo>
                  <a:cubicBezTo>
                    <a:pt x="322" y="162"/>
                    <a:pt x="322" y="162"/>
                    <a:pt x="322" y="162"/>
                  </a:cubicBezTo>
                  <a:cubicBezTo>
                    <a:pt x="322" y="164"/>
                    <a:pt x="322" y="164"/>
                    <a:pt x="322" y="164"/>
                  </a:cubicBezTo>
                  <a:cubicBezTo>
                    <a:pt x="319" y="165"/>
                    <a:pt x="319" y="165"/>
                    <a:pt x="319" y="165"/>
                  </a:cubicBezTo>
                  <a:cubicBezTo>
                    <a:pt x="316" y="165"/>
                    <a:pt x="316" y="165"/>
                    <a:pt x="316" y="165"/>
                  </a:cubicBezTo>
                  <a:cubicBezTo>
                    <a:pt x="313" y="164"/>
                    <a:pt x="313" y="164"/>
                    <a:pt x="313" y="164"/>
                  </a:cubicBezTo>
                  <a:cubicBezTo>
                    <a:pt x="309" y="167"/>
                    <a:pt x="309" y="167"/>
                    <a:pt x="309" y="167"/>
                  </a:cubicBezTo>
                  <a:cubicBezTo>
                    <a:pt x="305" y="169"/>
                    <a:pt x="305" y="169"/>
                    <a:pt x="305" y="169"/>
                  </a:cubicBezTo>
                  <a:cubicBezTo>
                    <a:pt x="304" y="172"/>
                    <a:pt x="304" y="172"/>
                    <a:pt x="304" y="172"/>
                  </a:cubicBezTo>
                  <a:cubicBezTo>
                    <a:pt x="303" y="176"/>
                    <a:pt x="303" y="176"/>
                    <a:pt x="303" y="176"/>
                  </a:cubicBezTo>
                  <a:cubicBezTo>
                    <a:pt x="301" y="177"/>
                    <a:pt x="301" y="177"/>
                    <a:pt x="301" y="177"/>
                  </a:cubicBezTo>
                  <a:cubicBezTo>
                    <a:pt x="297" y="177"/>
                    <a:pt x="297" y="177"/>
                    <a:pt x="297" y="177"/>
                  </a:cubicBezTo>
                  <a:cubicBezTo>
                    <a:pt x="296" y="176"/>
                    <a:pt x="296" y="176"/>
                    <a:pt x="296" y="176"/>
                  </a:cubicBezTo>
                  <a:cubicBezTo>
                    <a:pt x="294" y="178"/>
                    <a:pt x="294" y="178"/>
                    <a:pt x="294" y="178"/>
                  </a:cubicBezTo>
                  <a:cubicBezTo>
                    <a:pt x="294" y="180"/>
                    <a:pt x="294" y="180"/>
                    <a:pt x="294" y="180"/>
                  </a:cubicBezTo>
                  <a:cubicBezTo>
                    <a:pt x="297" y="182"/>
                    <a:pt x="297" y="182"/>
                    <a:pt x="297" y="182"/>
                  </a:cubicBezTo>
                  <a:cubicBezTo>
                    <a:pt x="297" y="184"/>
                    <a:pt x="297" y="184"/>
                    <a:pt x="297" y="184"/>
                  </a:cubicBezTo>
                  <a:cubicBezTo>
                    <a:pt x="295" y="184"/>
                    <a:pt x="295" y="184"/>
                    <a:pt x="295" y="184"/>
                  </a:cubicBezTo>
                  <a:cubicBezTo>
                    <a:pt x="294" y="184"/>
                    <a:pt x="294" y="184"/>
                    <a:pt x="294" y="184"/>
                  </a:cubicBezTo>
                  <a:cubicBezTo>
                    <a:pt x="293" y="184"/>
                    <a:pt x="293" y="184"/>
                    <a:pt x="293" y="184"/>
                  </a:cubicBezTo>
                  <a:cubicBezTo>
                    <a:pt x="293" y="186"/>
                    <a:pt x="293" y="186"/>
                    <a:pt x="293" y="186"/>
                  </a:cubicBezTo>
                  <a:cubicBezTo>
                    <a:pt x="294" y="188"/>
                    <a:pt x="294" y="188"/>
                    <a:pt x="294" y="188"/>
                  </a:cubicBezTo>
                  <a:cubicBezTo>
                    <a:pt x="294" y="191"/>
                    <a:pt x="294" y="191"/>
                    <a:pt x="294" y="191"/>
                  </a:cubicBezTo>
                  <a:cubicBezTo>
                    <a:pt x="293" y="192"/>
                    <a:pt x="293" y="192"/>
                    <a:pt x="293" y="192"/>
                  </a:cubicBezTo>
                  <a:cubicBezTo>
                    <a:pt x="292" y="192"/>
                    <a:pt x="292" y="192"/>
                    <a:pt x="292" y="192"/>
                  </a:cubicBezTo>
                  <a:cubicBezTo>
                    <a:pt x="292" y="194"/>
                    <a:pt x="292" y="194"/>
                    <a:pt x="292" y="194"/>
                  </a:cubicBezTo>
                  <a:cubicBezTo>
                    <a:pt x="292" y="198"/>
                    <a:pt x="292" y="198"/>
                    <a:pt x="292" y="198"/>
                  </a:cubicBezTo>
                  <a:cubicBezTo>
                    <a:pt x="290" y="198"/>
                    <a:pt x="290" y="198"/>
                    <a:pt x="290" y="198"/>
                  </a:cubicBezTo>
                  <a:cubicBezTo>
                    <a:pt x="288" y="196"/>
                    <a:pt x="288" y="196"/>
                    <a:pt x="288" y="196"/>
                  </a:cubicBezTo>
                  <a:cubicBezTo>
                    <a:pt x="288" y="196"/>
                    <a:pt x="288" y="196"/>
                    <a:pt x="288" y="196"/>
                  </a:cubicBezTo>
                  <a:cubicBezTo>
                    <a:pt x="286" y="196"/>
                    <a:pt x="286" y="196"/>
                    <a:pt x="286" y="196"/>
                  </a:cubicBezTo>
                  <a:cubicBezTo>
                    <a:pt x="285" y="196"/>
                    <a:pt x="285" y="196"/>
                    <a:pt x="285" y="196"/>
                  </a:cubicBezTo>
                  <a:cubicBezTo>
                    <a:pt x="286" y="198"/>
                    <a:pt x="286" y="198"/>
                    <a:pt x="286" y="198"/>
                  </a:cubicBezTo>
                  <a:cubicBezTo>
                    <a:pt x="285" y="200"/>
                    <a:pt x="285" y="200"/>
                    <a:pt x="285" y="200"/>
                  </a:cubicBezTo>
                  <a:cubicBezTo>
                    <a:pt x="284" y="202"/>
                    <a:pt x="284" y="202"/>
                    <a:pt x="284" y="202"/>
                  </a:cubicBezTo>
                  <a:cubicBezTo>
                    <a:pt x="283" y="204"/>
                    <a:pt x="283" y="204"/>
                    <a:pt x="283" y="204"/>
                  </a:cubicBezTo>
                  <a:cubicBezTo>
                    <a:pt x="282" y="206"/>
                    <a:pt x="282" y="206"/>
                    <a:pt x="282" y="206"/>
                  </a:cubicBezTo>
                  <a:cubicBezTo>
                    <a:pt x="281" y="206"/>
                    <a:pt x="281" y="206"/>
                    <a:pt x="281" y="206"/>
                  </a:cubicBezTo>
                  <a:cubicBezTo>
                    <a:pt x="279" y="203"/>
                    <a:pt x="279" y="203"/>
                    <a:pt x="279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199"/>
                    <a:pt x="278" y="199"/>
                    <a:pt x="278" y="199"/>
                  </a:cubicBezTo>
                  <a:cubicBezTo>
                    <a:pt x="277" y="199"/>
                    <a:pt x="277" y="199"/>
                    <a:pt x="277" y="199"/>
                  </a:cubicBezTo>
                  <a:cubicBezTo>
                    <a:pt x="274" y="200"/>
                    <a:pt x="274" y="200"/>
                    <a:pt x="274" y="200"/>
                  </a:cubicBezTo>
                  <a:cubicBezTo>
                    <a:pt x="271" y="201"/>
                    <a:pt x="271" y="201"/>
                    <a:pt x="271" y="201"/>
                  </a:cubicBezTo>
                  <a:cubicBezTo>
                    <a:pt x="269" y="203"/>
                    <a:pt x="269" y="203"/>
                    <a:pt x="269" y="203"/>
                  </a:cubicBezTo>
                  <a:cubicBezTo>
                    <a:pt x="268" y="204"/>
                    <a:pt x="268" y="204"/>
                    <a:pt x="268" y="204"/>
                  </a:cubicBezTo>
                  <a:cubicBezTo>
                    <a:pt x="266" y="206"/>
                    <a:pt x="266" y="206"/>
                    <a:pt x="266" y="206"/>
                  </a:cubicBezTo>
                  <a:cubicBezTo>
                    <a:pt x="267" y="207"/>
                    <a:pt x="267" y="207"/>
                    <a:pt x="267" y="207"/>
                  </a:cubicBezTo>
                  <a:cubicBezTo>
                    <a:pt x="265" y="210"/>
                    <a:pt x="265" y="210"/>
                    <a:pt x="265" y="210"/>
                  </a:cubicBezTo>
                  <a:cubicBezTo>
                    <a:pt x="263" y="210"/>
                    <a:pt x="263" y="210"/>
                    <a:pt x="263" y="210"/>
                  </a:cubicBezTo>
                  <a:cubicBezTo>
                    <a:pt x="262" y="208"/>
                    <a:pt x="262" y="208"/>
                    <a:pt x="262" y="208"/>
                  </a:cubicBezTo>
                  <a:cubicBezTo>
                    <a:pt x="262" y="206"/>
                    <a:pt x="262" y="206"/>
                    <a:pt x="262" y="206"/>
                  </a:cubicBezTo>
                  <a:cubicBezTo>
                    <a:pt x="260" y="206"/>
                    <a:pt x="260" y="206"/>
                    <a:pt x="260" y="206"/>
                  </a:cubicBezTo>
                  <a:cubicBezTo>
                    <a:pt x="258" y="206"/>
                    <a:pt x="258" y="206"/>
                    <a:pt x="258" y="206"/>
                  </a:cubicBezTo>
                  <a:cubicBezTo>
                    <a:pt x="255" y="206"/>
                    <a:pt x="255" y="206"/>
                    <a:pt x="255" y="206"/>
                  </a:cubicBezTo>
                  <a:cubicBezTo>
                    <a:pt x="253" y="206"/>
                    <a:pt x="253" y="206"/>
                    <a:pt x="253" y="206"/>
                  </a:cubicBezTo>
                  <a:cubicBezTo>
                    <a:pt x="252" y="207"/>
                    <a:pt x="252" y="207"/>
                    <a:pt x="252" y="207"/>
                  </a:cubicBezTo>
                  <a:cubicBezTo>
                    <a:pt x="252" y="209"/>
                    <a:pt x="252" y="209"/>
                    <a:pt x="252" y="209"/>
                  </a:cubicBezTo>
                  <a:cubicBezTo>
                    <a:pt x="253" y="210"/>
                    <a:pt x="253" y="210"/>
                    <a:pt x="253" y="210"/>
                  </a:cubicBezTo>
                  <a:cubicBezTo>
                    <a:pt x="252" y="213"/>
                    <a:pt x="252" y="213"/>
                    <a:pt x="252" y="213"/>
                  </a:cubicBezTo>
                  <a:cubicBezTo>
                    <a:pt x="248" y="215"/>
                    <a:pt x="248" y="215"/>
                    <a:pt x="248" y="215"/>
                  </a:cubicBezTo>
                  <a:cubicBezTo>
                    <a:pt x="245" y="217"/>
                    <a:pt x="245" y="217"/>
                    <a:pt x="245" y="217"/>
                  </a:cubicBezTo>
                  <a:cubicBezTo>
                    <a:pt x="244" y="218"/>
                    <a:pt x="244" y="218"/>
                    <a:pt x="244" y="218"/>
                  </a:cubicBezTo>
                  <a:cubicBezTo>
                    <a:pt x="241" y="218"/>
                    <a:pt x="241" y="218"/>
                    <a:pt x="241" y="218"/>
                  </a:cubicBezTo>
                  <a:cubicBezTo>
                    <a:pt x="240" y="217"/>
                    <a:pt x="240" y="217"/>
                    <a:pt x="240" y="217"/>
                  </a:cubicBezTo>
                  <a:cubicBezTo>
                    <a:pt x="240" y="214"/>
                    <a:pt x="240" y="214"/>
                    <a:pt x="240" y="214"/>
                  </a:cubicBezTo>
                  <a:cubicBezTo>
                    <a:pt x="240" y="213"/>
                    <a:pt x="240" y="213"/>
                    <a:pt x="240" y="213"/>
                  </a:cubicBezTo>
                  <a:cubicBezTo>
                    <a:pt x="238" y="214"/>
                    <a:pt x="238" y="214"/>
                    <a:pt x="238" y="214"/>
                  </a:cubicBezTo>
                  <a:cubicBezTo>
                    <a:pt x="237" y="216"/>
                    <a:pt x="237" y="216"/>
                    <a:pt x="237" y="216"/>
                  </a:cubicBezTo>
                  <a:cubicBezTo>
                    <a:pt x="235" y="217"/>
                    <a:pt x="235" y="217"/>
                    <a:pt x="235" y="217"/>
                  </a:cubicBezTo>
                  <a:cubicBezTo>
                    <a:pt x="234" y="217"/>
                    <a:pt x="234" y="217"/>
                    <a:pt x="234" y="217"/>
                  </a:cubicBezTo>
                  <a:cubicBezTo>
                    <a:pt x="231" y="215"/>
                    <a:pt x="231" y="215"/>
                    <a:pt x="231" y="215"/>
                  </a:cubicBezTo>
                  <a:cubicBezTo>
                    <a:pt x="228" y="215"/>
                    <a:pt x="228" y="215"/>
                    <a:pt x="228" y="215"/>
                  </a:cubicBezTo>
                  <a:cubicBezTo>
                    <a:pt x="226" y="217"/>
                    <a:pt x="226" y="217"/>
                    <a:pt x="226" y="217"/>
                  </a:cubicBezTo>
                  <a:cubicBezTo>
                    <a:pt x="223" y="216"/>
                    <a:pt x="223" y="216"/>
                    <a:pt x="223" y="216"/>
                  </a:cubicBezTo>
                  <a:cubicBezTo>
                    <a:pt x="221" y="216"/>
                    <a:pt x="221" y="216"/>
                    <a:pt x="221" y="216"/>
                  </a:cubicBezTo>
                  <a:cubicBezTo>
                    <a:pt x="218" y="215"/>
                    <a:pt x="218" y="215"/>
                    <a:pt x="218" y="215"/>
                  </a:cubicBezTo>
                  <a:cubicBezTo>
                    <a:pt x="217" y="213"/>
                    <a:pt x="217" y="213"/>
                    <a:pt x="217" y="213"/>
                  </a:cubicBezTo>
                  <a:cubicBezTo>
                    <a:pt x="218" y="211"/>
                    <a:pt x="218" y="211"/>
                    <a:pt x="218" y="211"/>
                  </a:cubicBezTo>
                  <a:cubicBezTo>
                    <a:pt x="215" y="210"/>
                    <a:pt x="215" y="210"/>
                    <a:pt x="215" y="210"/>
                  </a:cubicBezTo>
                  <a:cubicBezTo>
                    <a:pt x="213" y="210"/>
                    <a:pt x="213" y="210"/>
                    <a:pt x="213" y="210"/>
                  </a:cubicBezTo>
                  <a:cubicBezTo>
                    <a:pt x="211" y="208"/>
                    <a:pt x="211" y="208"/>
                    <a:pt x="211" y="208"/>
                  </a:cubicBezTo>
                  <a:cubicBezTo>
                    <a:pt x="209" y="206"/>
                    <a:pt x="209" y="206"/>
                    <a:pt x="209" y="206"/>
                  </a:cubicBezTo>
                  <a:cubicBezTo>
                    <a:pt x="208" y="206"/>
                    <a:pt x="208" y="206"/>
                    <a:pt x="208" y="206"/>
                  </a:cubicBezTo>
                  <a:cubicBezTo>
                    <a:pt x="206" y="207"/>
                    <a:pt x="206" y="207"/>
                    <a:pt x="206" y="207"/>
                  </a:cubicBezTo>
                  <a:cubicBezTo>
                    <a:pt x="202" y="206"/>
                    <a:pt x="202" y="206"/>
                    <a:pt x="202" y="206"/>
                  </a:cubicBezTo>
                  <a:cubicBezTo>
                    <a:pt x="200" y="204"/>
                    <a:pt x="200" y="204"/>
                    <a:pt x="200" y="204"/>
                  </a:cubicBezTo>
                  <a:cubicBezTo>
                    <a:pt x="197" y="204"/>
                    <a:pt x="197" y="204"/>
                    <a:pt x="197" y="204"/>
                  </a:cubicBezTo>
                  <a:cubicBezTo>
                    <a:pt x="195" y="204"/>
                    <a:pt x="195" y="204"/>
                    <a:pt x="195" y="204"/>
                  </a:cubicBezTo>
                  <a:cubicBezTo>
                    <a:pt x="192" y="204"/>
                    <a:pt x="192" y="204"/>
                    <a:pt x="192" y="204"/>
                  </a:cubicBezTo>
                  <a:cubicBezTo>
                    <a:pt x="192" y="206"/>
                    <a:pt x="192" y="206"/>
                    <a:pt x="192" y="206"/>
                  </a:cubicBezTo>
                  <a:cubicBezTo>
                    <a:pt x="189" y="206"/>
                    <a:pt x="189" y="206"/>
                    <a:pt x="189" y="206"/>
                  </a:cubicBezTo>
                  <a:cubicBezTo>
                    <a:pt x="187" y="205"/>
                    <a:pt x="187" y="205"/>
                    <a:pt x="187" y="205"/>
                  </a:cubicBezTo>
                  <a:cubicBezTo>
                    <a:pt x="185" y="203"/>
                    <a:pt x="185" y="203"/>
                    <a:pt x="185" y="203"/>
                  </a:cubicBezTo>
                  <a:cubicBezTo>
                    <a:pt x="182" y="200"/>
                    <a:pt x="182" y="200"/>
                    <a:pt x="182" y="200"/>
                  </a:cubicBezTo>
                  <a:cubicBezTo>
                    <a:pt x="178" y="198"/>
                    <a:pt x="178" y="198"/>
                    <a:pt x="178" y="198"/>
                  </a:cubicBezTo>
                  <a:cubicBezTo>
                    <a:pt x="175" y="197"/>
                    <a:pt x="175" y="197"/>
                    <a:pt x="175" y="197"/>
                  </a:cubicBezTo>
                  <a:cubicBezTo>
                    <a:pt x="174" y="196"/>
                    <a:pt x="174" y="196"/>
                    <a:pt x="174" y="196"/>
                  </a:cubicBezTo>
                  <a:cubicBezTo>
                    <a:pt x="170" y="196"/>
                    <a:pt x="170" y="196"/>
                    <a:pt x="170" y="196"/>
                  </a:cubicBezTo>
                  <a:cubicBezTo>
                    <a:pt x="169" y="195"/>
                    <a:pt x="169" y="195"/>
                    <a:pt x="169" y="195"/>
                  </a:cubicBezTo>
                  <a:cubicBezTo>
                    <a:pt x="167" y="194"/>
                    <a:pt x="167" y="194"/>
                    <a:pt x="167" y="194"/>
                  </a:cubicBezTo>
                  <a:cubicBezTo>
                    <a:pt x="166" y="193"/>
                    <a:pt x="166" y="193"/>
                    <a:pt x="166" y="193"/>
                  </a:cubicBezTo>
                  <a:cubicBezTo>
                    <a:pt x="166" y="191"/>
                    <a:pt x="166" y="191"/>
                    <a:pt x="166" y="191"/>
                  </a:cubicBezTo>
                  <a:cubicBezTo>
                    <a:pt x="164" y="188"/>
                    <a:pt x="164" y="188"/>
                    <a:pt x="164" y="188"/>
                  </a:cubicBezTo>
                  <a:cubicBezTo>
                    <a:pt x="162" y="188"/>
                    <a:pt x="162" y="188"/>
                    <a:pt x="162" y="188"/>
                  </a:cubicBezTo>
                  <a:cubicBezTo>
                    <a:pt x="162" y="190"/>
                    <a:pt x="162" y="190"/>
                    <a:pt x="162" y="190"/>
                  </a:cubicBezTo>
                  <a:cubicBezTo>
                    <a:pt x="159" y="192"/>
                    <a:pt x="159" y="192"/>
                    <a:pt x="159" y="192"/>
                  </a:cubicBezTo>
                  <a:cubicBezTo>
                    <a:pt x="158" y="192"/>
                    <a:pt x="158" y="192"/>
                    <a:pt x="158" y="192"/>
                  </a:cubicBezTo>
                  <a:cubicBezTo>
                    <a:pt x="156" y="191"/>
                    <a:pt x="156" y="191"/>
                    <a:pt x="156" y="191"/>
                  </a:cubicBezTo>
                  <a:cubicBezTo>
                    <a:pt x="154" y="191"/>
                    <a:pt x="154" y="191"/>
                    <a:pt x="154" y="191"/>
                  </a:cubicBezTo>
                  <a:cubicBezTo>
                    <a:pt x="152" y="192"/>
                    <a:pt x="152" y="192"/>
                    <a:pt x="152" y="192"/>
                  </a:cubicBezTo>
                  <a:cubicBezTo>
                    <a:pt x="151" y="191"/>
                    <a:pt x="151" y="191"/>
                    <a:pt x="151" y="191"/>
                  </a:cubicBezTo>
                  <a:cubicBezTo>
                    <a:pt x="151" y="189"/>
                    <a:pt x="151" y="189"/>
                    <a:pt x="151" y="189"/>
                  </a:cubicBezTo>
                  <a:cubicBezTo>
                    <a:pt x="149" y="187"/>
                    <a:pt x="149" y="187"/>
                    <a:pt x="149" y="187"/>
                  </a:cubicBezTo>
                  <a:cubicBezTo>
                    <a:pt x="147" y="187"/>
                    <a:pt x="147" y="187"/>
                    <a:pt x="147" y="187"/>
                  </a:cubicBezTo>
                  <a:cubicBezTo>
                    <a:pt x="146" y="189"/>
                    <a:pt x="146" y="189"/>
                    <a:pt x="146" y="189"/>
                  </a:cubicBezTo>
                  <a:cubicBezTo>
                    <a:pt x="146" y="191"/>
                    <a:pt x="146" y="191"/>
                    <a:pt x="146" y="191"/>
                  </a:cubicBezTo>
                  <a:cubicBezTo>
                    <a:pt x="145" y="193"/>
                    <a:pt x="145" y="193"/>
                    <a:pt x="145" y="193"/>
                  </a:cubicBezTo>
                  <a:cubicBezTo>
                    <a:pt x="143" y="194"/>
                    <a:pt x="143" y="194"/>
                    <a:pt x="143" y="194"/>
                  </a:cubicBezTo>
                  <a:cubicBezTo>
                    <a:pt x="143" y="196"/>
                    <a:pt x="143" y="196"/>
                    <a:pt x="143" y="196"/>
                  </a:cubicBezTo>
                  <a:cubicBezTo>
                    <a:pt x="143" y="199"/>
                    <a:pt x="143" y="199"/>
                    <a:pt x="143" y="199"/>
                  </a:cubicBezTo>
                  <a:cubicBezTo>
                    <a:pt x="141" y="200"/>
                    <a:pt x="141" y="200"/>
                    <a:pt x="141" y="200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8" y="203"/>
                    <a:pt x="138" y="203"/>
                    <a:pt x="138" y="203"/>
                  </a:cubicBezTo>
                  <a:cubicBezTo>
                    <a:pt x="137" y="204"/>
                    <a:pt x="137" y="204"/>
                    <a:pt x="137" y="204"/>
                  </a:cubicBezTo>
                  <a:cubicBezTo>
                    <a:pt x="133" y="204"/>
                    <a:pt x="133" y="204"/>
                    <a:pt x="133" y="204"/>
                  </a:cubicBezTo>
                  <a:cubicBezTo>
                    <a:pt x="131" y="204"/>
                    <a:pt x="131" y="204"/>
                    <a:pt x="131" y="204"/>
                  </a:cubicBezTo>
                  <a:cubicBezTo>
                    <a:pt x="130" y="207"/>
                    <a:pt x="130" y="207"/>
                    <a:pt x="130" y="207"/>
                  </a:cubicBezTo>
                  <a:cubicBezTo>
                    <a:pt x="126" y="208"/>
                    <a:pt x="126" y="208"/>
                    <a:pt x="126" y="208"/>
                  </a:cubicBezTo>
                  <a:cubicBezTo>
                    <a:pt x="123" y="207"/>
                    <a:pt x="123" y="207"/>
                    <a:pt x="123" y="207"/>
                  </a:cubicBezTo>
                  <a:cubicBezTo>
                    <a:pt x="122" y="209"/>
                    <a:pt x="122" y="209"/>
                    <a:pt x="122" y="209"/>
                  </a:cubicBezTo>
                  <a:cubicBezTo>
                    <a:pt x="122" y="210"/>
                    <a:pt x="122" y="210"/>
                    <a:pt x="122" y="210"/>
                  </a:cubicBezTo>
                  <a:cubicBezTo>
                    <a:pt x="121" y="211"/>
                    <a:pt x="121" y="211"/>
                    <a:pt x="121" y="211"/>
                  </a:cubicBezTo>
                  <a:cubicBezTo>
                    <a:pt x="118" y="212"/>
                    <a:pt x="118" y="212"/>
                    <a:pt x="118" y="212"/>
                  </a:cubicBezTo>
                  <a:cubicBezTo>
                    <a:pt x="115" y="214"/>
                    <a:pt x="115" y="214"/>
                    <a:pt x="115" y="214"/>
                  </a:cubicBezTo>
                  <a:cubicBezTo>
                    <a:pt x="114" y="215"/>
                    <a:pt x="114" y="215"/>
                    <a:pt x="114" y="215"/>
                  </a:cubicBezTo>
                  <a:cubicBezTo>
                    <a:pt x="114" y="213"/>
                    <a:pt x="114" y="213"/>
                    <a:pt x="114" y="213"/>
                  </a:cubicBezTo>
                  <a:cubicBezTo>
                    <a:pt x="114" y="211"/>
                    <a:pt x="114" y="211"/>
                    <a:pt x="114" y="211"/>
                  </a:cubicBezTo>
                  <a:cubicBezTo>
                    <a:pt x="112" y="210"/>
                    <a:pt x="112" y="210"/>
                    <a:pt x="112" y="210"/>
                  </a:cubicBezTo>
                  <a:cubicBezTo>
                    <a:pt x="110" y="210"/>
                    <a:pt x="110" y="210"/>
                    <a:pt x="110" y="210"/>
                  </a:cubicBezTo>
                  <a:cubicBezTo>
                    <a:pt x="107" y="209"/>
                    <a:pt x="107" y="209"/>
                    <a:pt x="107" y="209"/>
                  </a:cubicBezTo>
                  <a:cubicBezTo>
                    <a:pt x="104" y="209"/>
                    <a:pt x="104" y="209"/>
                    <a:pt x="104" y="209"/>
                  </a:cubicBezTo>
                  <a:cubicBezTo>
                    <a:pt x="103" y="211"/>
                    <a:pt x="103" y="211"/>
                    <a:pt x="103" y="211"/>
                  </a:cubicBezTo>
                  <a:cubicBezTo>
                    <a:pt x="102" y="213"/>
                    <a:pt x="102" y="213"/>
                    <a:pt x="102" y="213"/>
                  </a:cubicBezTo>
                  <a:cubicBezTo>
                    <a:pt x="99" y="214"/>
                    <a:pt x="99" y="214"/>
                    <a:pt x="99" y="214"/>
                  </a:cubicBezTo>
                  <a:cubicBezTo>
                    <a:pt x="97" y="215"/>
                    <a:pt x="97" y="215"/>
                    <a:pt x="97" y="215"/>
                  </a:cubicBezTo>
                  <a:cubicBezTo>
                    <a:pt x="97" y="218"/>
                    <a:pt x="97" y="218"/>
                    <a:pt x="97" y="218"/>
                  </a:cubicBezTo>
                  <a:cubicBezTo>
                    <a:pt x="97" y="221"/>
                    <a:pt x="97" y="221"/>
                    <a:pt x="97" y="221"/>
                  </a:cubicBezTo>
                  <a:cubicBezTo>
                    <a:pt x="96" y="225"/>
                    <a:pt x="96" y="225"/>
                    <a:pt x="96" y="225"/>
                  </a:cubicBezTo>
                  <a:cubicBezTo>
                    <a:pt x="97" y="228"/>
                    <a:pt x="97" y="228"/>
                    <a:pt x="97" y="228"/>
                  </a:cubicBezTo>
                  <a:cubicBezTo>
                    <a:pt x="95" y="230"/>
                    <a:pt x="95" y="230"/>
                    <a:pt x="95" y="230"/>
                  </a:cubicBezTo>
                  <a:cubicBezTo>
                    <a:pt x="93" y="230"/>
                    <a:pt x="93" y="230"/>
                    <a:pt x="93" y="230"/>
                  </a:cubicBezTo>
                  <a:cubicBezTo>
                    <a:pt x="91" y="229"/>
                    <a:pt x="91" y="229"/>
                    <a:pt x="91" y="229"/>
                  </a:cubicBezTo>
                  <a:cubicBezTo>
                    <a:pt x="89" y="228"/>
                    <a:pt x="89" y="228"/>
                    <a:pt x="89" y="228"/>
                  </a:cubicBezTo>
                  <a:cubicBezTo>
                    <a:pt x="87" y="226"/>
                    <a:pt x="87" y="226"/>
                    <a:pt x="87" y="226"/>
                  </a:cubicBezTo>
                  <a:cubicBezTo>
                    <a:pt x="85" y="228"/>
                    <a:pt x="85" y="228"/>
                    <a:pt x="85" y="228"/>
                  </a:cubicBezTo>
                  <a:cubicBezTo>
                    <a:pt x="83" y="228"/>
                    <a:pt x="83" y="228"/>
                    <a:pt x="83" y="228"/>
                  </a:cubicBezTo>
                  <a:cubicBezTo>
                    <a:pt x="81" y="229"/>
                    <a:pt x="81" y="229"/>
                    <a:pt x="81" y="229"/>
                  </a:cubicBezTo>
                  <a:cubicBezTo>
                    <a:pt x="81" y="231"/>
                    <a:pt x="81" y="231"/>
                    <a:pt x="81" y="231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6" y="231"/>
                    <a:pt x="76" y="231"/>
                    <a:pt x="76" y="231"/>
                  </a:cubicBezTo>
                  <a:cubicBezTo>
                    <a:pt x="73" y="230"/>
                    <a:pt x="73" y="230"/>
                    <a:pt x="73" y="230"/>
                  </a:cubicBezTo>
                  <a:cubicBezTo>
                    <a:pt x="71" y="230"/>
                    <a:pt x="71" y="230"/>
                    <a:pt x="71" y="230"/>
                  </a:cubicBezTo>
                  <a:cubicBezTo>
                    <a:pt x="68" y="230"/>
                    <a:pt x="68" y="230"/>
                    <a:pt x="68" y="230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6" y="228"/>
                    <a:pt x="66" y="228"/>
                    <a:pt x="66" y="228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2" y="227"/>
                    <a:pt x="62" y="227"/>
                    <a:pt x="62" y="227"/>
                  </a:cubicBezTo>
                  <a:cubicBezTo>
                    <a:pt x="61" y="228"/>
                    <a:pt x="61" y="228"/>
                    <a:pt x="61" y="228"/>
                  </a:cubicBezTo>
                  <a:cubicBezTo>
                    <a:pt x="58" y="228"/>
                    <a:pt x="58" y="228"/>
                    <a:pt x="58" y="228"/>
                  </a:cubicBezTo>
                  <a:cubicBezTo>
                    <a:pt x="57" y="227"/>
                    <a:pt x="57" y="227"/>
                    <a:pt x="57" y="227"/>
                  </a:cubicBezTo>
                  <a:cubicBezTo>
                    <a:pt x="56" y="225"/>
                    <a:pt x="56" y="225"/>
                    <a:pt x="56" y="225"/>
                  </a:cubicBezTo>
                  <a:cubicBezTo>
                    <a:pt x="59" y="223"/>
                    <a:pt x="59" y="223"/>
                    <a:pt x="59" y="223"/>
                  </a:cubicBezTo>
                  <a:cubicBezTo>
                    <a:pt x="61" y="222"/>
                    <a:pt x="61" y="222"/>
                    <a:pt x="61" y="222"/>
                  </a:cubicBezTo>
                  <a:cubicBezTo>
                    <a:pt x="61" y="220"/>
                    <a:pt x="61" y="220"/>
                    <a:pt x="61" y="220"/>
                  </a:cubicBezTo>
                  <a:cubicBezTo>
                    <a:pt x="57" y="219"/>
                    <a:pt x="57" y="219"/>
                    <a:pt x="57" y="219"/>
                  </a:cubicBezTo>
                  <a:cubicBezTo>
                    <a:pt x="54" y="219"/>
                    <a:pt x="54" y="219"/>
                    <a:pt x="54" y="219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49" y="213"/>
                    <a:pt x="49" y="213"/>
                    <a:pt x="49" y="213"/>
                  </a:cubicBezTo>
                  <a:cubicBezTo>
                    <a:pt x="48" y="211"/>
                    <a:pt x="48" y="211"/>
                    <a:pt x="48" y="211"/>
                  </a:cubicBezTo>
                  <a:cubicBezTo>
                    <a:pt x="44" y="206"/>
                    <a:pt x="44" y="206"/>
                    <a:pt x="44" y="206"/>
                  </a:cubicBezTo>
                  <a:cubicBezTo>
                    <a:pt x="44" y="206"/>
                    <a:pt x="41" y="204"/>
                    <a:pt x="41" y="204"/>
                  </a:cubicBezTo>
                  <a:cubicBezTo>
                    <a:pt x="41" y="203"/>
                    <a:pt x="40" y="201"/>
                    <a:pt x="40" y="201"/>
                  </a:cubicBezTo>
                  <a:cubicBezTo>
                    <a:pt x="40" y="198"/>
                    <a:pt x="40" y="198"/>
                    <a:pt x="40" y="198"/>
                  </a:cubicBezTo>
                  <a:cubicBezTo>
                    <a:pt x="39" y="195"/>
                    <a:pt x="39" y="195"/>
                    <a:pt x="39" y="195"/>
                  </a:cubicBezTo>
                  <a:cubicBezTo>
                    <a:pt x="36" y="194"/>
                    <a:pt x="36" y="194"/>
                    <a:pt x="36" y="194"/>
                  </a:cubicBezTo>
                  <a:cubicBezTo>
                    <a:pt x="33" y="194"/>
                    <a:pt x="33" y="194"/>
                    <a:pt x="33" y="194"/>
                  </a:cubicBezTo>
                  <a:cubicBezTo>
                    <a:pt x="30" y="195"/>
                    <a:pt x="30" y="195"/>
                    <a:pt x="30" y="195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6" y="199"/>
                    <a:pt x="26" y="199"/>
                    <a:pt x="26" y="199"/>
                  </a:cubicBezTo>
                  <a:cubicBezTo>
                    <a:pt x="25" y="199"/>
                    <a:pt x="25" y="199"/>
                    <a:pt x="25" y="199"/>
                  </a:cubicBezTo>
                  <a:cubicBezTo>
                    <a:pt x="21" y="200"/>
                    <a:pt x="21" y="200"/>
                    <a:pt x="21" y="200"/>
                  </a:cubicBezTo>
                  <a:cubicBezTo>
                    <a:pt x="18" y="199"/>
                    <a:pt x="18" y="199"/>
                    <a:pt x="18" y="199"/>
                  </a:cubicBezTo>
                  <a:cubicBezTo>
                    <a:pt x="17" y="199"/>
                    <a:pt x="17" y="199"/>
                    <a:pt x="17" y="199"/>
                  </a:cubicBezTo>
                  <a:cubicBezTo>
                    <a:pt x="14" y="199"/>
                    <a:pt x="14" y="199"/>
                    <a:pt x="14" y="199"/>
                  </a:cubicBezTo>
                  <a:cubicBezTo>
                    <a:pt x="14" y="195"/>
                    <a:pt x="14" y="195"/>
                    <a:pt x="14" y="195"/>
                  </a:cubicBezTo>
                  <a:cubicBezTo>
                    <a:pt x="15" y="193"/>
                    <a:pt x="15" y="193"/>
                    <a:pt x="15" y="193"/>
                  </a:cubicBezTo>
                  <a:cubicBezTo>
                    <a:pt x="14" y="191"/>
                    <a:pt x="14" y="191"/>
                    <a:pt x="14" y="191"/>
                  </a:cubicBezTo>
                  <a:cubicBezTo>
                    <a:pt x="11" y="190"/>
                    <a:pt x="11" y="190"/>
                    <a:pt x="11" y="190"/>
                  </a:cubicBezTo>
                  <a:cubicBezTo>
                    <a:pt x="7" y="189"/>
                    <a:pt x="7" y="189"/>
                    <a:pt x="7" y="189"/>
                  </a:cubicBezTo>
                  <a:cubicBezTo>
                    <a:pt x="5" y="190"/>
                    <a:pt x="5" y="190"/>
                    <a:pt x="5" y="190"/>
                  </a:cubicBezTo>
                  <a:cubicBezTo>
                    <a:pt x="3" y="191"/>
                    <a:pt x="3" y="191"/>
                    <a:pt x="3" y="191"/>
                  </a:cubicBezTo>
                  <a:cubicBezTo>
                    <a:pt x="1" y="190"/>
                    <a:pt x="1" y="190"/>
                    <a:pt x="1" y="190"/>
                  </a:cubicBezTo>
                  <a:cubicBezTo>
                    <a:pt x="1" y="189"/>
                    <a:pt x="1" y="189"/>
                    <a:pt x="1" y="189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" y="186"/>
                    <a:pt x="1" y="186"/>
                    <a:pt x="1" y="186"/>
                  </a:cubicBezTo>
                  <a:cubicBezTo>
                    <a:pt x="3" y="186"/>
                    <a:pt x="3" y="186"/>
                    <a:pt x="3" y="186"/>
                  </a:cubicBezTo>
                  <a:cubicBezTo>
                    <a:pt x="4" y="184"/>
                    <a:pt x="4" y="184"/>
                    <a:pt x="4" y="184"/>
                  </a:cubicBezTo>
                  <a:cubicBezTo>
                    <a:pt x="3" y="181"/>
                    <a:pt x="3" y="181"/>
                    <a:pt x="3" y="181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3" y="177"/>
                    <a:pt x="3" y="177"/>
                    <a:pt x="3" y="177"/>
                  </a:cubicBezTo>
                  <a:cubicBezTo>
                    <a:pt x="5" y="176"/>
                    <a:pt x="5" y="176"/>
                    <a:pt x="5" y="176"/>
                  </a:cubicBezTo>
                  <a:cubicBezTo>
                    <a:pt x="5" y="174"/>
                    <a:pt x="5" y="174"/>
                    <a:pt x="5" y="174"/>
                  </a:cubicBezTo>
                  <a:cubicBezTo>
                    <a:pt x="6" y="173"/>
                    <a:pt x="6" y="173"/>
                    <a:pt x="6" y="173"/>
                  </a:cubicBezTo>
                  <a:cubicBezTo>
                    <a:pt x="8" y="173"/>
                    <a:pt x="8" y="173"/>
                    <a:pt x="8" y="173"/>
                  </a:cubicBezTo>
                  <a:cubicBezTo>
                    <a:pt x="10" y="175"/>
                    <a:pt x="10" y="175"/>
                    <a:pt x="10" y="175"/>
                  </a:cubicBezTo>
                  <a:cubicBezTo>
                    <a:pt x="11" y="174"/>
                    <a:pt x="11" y="174"/>
                    <a:pt x="11" y="174"/>
                  </a:cubicBezTo>
                  <a:cubicBezTo>
                    <a:pt x="14" y="172"/>
                    <a:pt x="14" y="172"/>
                    <a:pt x="14" y="172"/>
                  </a:cubicBezTo>
                  <a:cubicBezTo>
                    <a:pt x="17" y="171"/>
                    <a:pt x="17" y="171"/>
                    <a:pt x="17" y="171"/>
                  </a:cubicBezTo>
                  <a:cubicBezTo>
                    <a:pt x="18" y="169"/>
                    <a:pt x="18" y="169"/>
                    <a:pt x="18" y="169"/>
                  </a:cubicBezTo>
                  <a:cubicBezTo>
                    <a:pt x="20" y="167"/>
                    <a:pt x="20" y="167"/>
                    <a:pt x="20" y="167"/>
                  </a:cubicBezTo>
                  <a:cubicBezTo>
                    <a:pt x="21" y="166"/>
                    <a:pt x="21" y="166"/>
                    <a:pt x="21" y="166"/>
                  </a:cubicBezTo>
                  <a:cubicBezTo>
                    <a:pt x="23" y="165"/>
                    <a:pt x="23" y="165"/>
                    <a:pt x="23" y="165"/>
                  </a:cubicBezTo>
                  <a:cubicBezTo>
                    <a:pt x="24" y="162"/>
                    <a:pt x="24" y="162"/>
                    <a:pt x="24" y="162"/>
                  </a:cubicBezTo>
                  <a:cubicBezTo>
                    <a:pt x="23" y="158"/>
                    <a:pt x="23" y="158"/>
                    <a:pt x="23" y="158"/>
                  </a:cubicBezTo>
                  <a:cubicBezTo>
                    <a:pt x="21" y="157"/>
                    <a:pt x="21" y="157"/>
                    <a:pt x="21" y="157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5" y="154"/>
                    <a:pt x="25" y="154"/>
                    <a:pt x="25" y="154"/>
                  </a:cubicBezTo>
                  <a:cubicBezTo>
                    <a:pt x="28" y="155"/>
                    <a:pt x="28" y="155"/>
                    <a:pt x="28" y="155"/>
                  </a:cubicBezTo>
                  <a:cubicBezTo>
                    <a:pt x="31" y="155"/>
                    <a:pt x="31" y="155"/>
                    <a:pt x="31" y="155"/>
                  </a:cubicBezTo>
                  <a:cubicBezTo>
                    <a:pt x="33" y="154"/>
                    <a:pt x="33" y="154"/>
                    <a:pt x="33" y="154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4" y="145"/>
                    <a:pt x="34" y="145"/>
                    <a:pt x="34" y="145"/>
                  </a:cubicBezTo>
                  <a:cubicBezTo>
                    <a:pt x="35" y="143"/>
                    <a:pt x="35" y="143"/>
                    <a:pt x="35" y="143"/>
                  </a:cubicBezTo>
                  <a:cubicBezTo>
                    <a:pt x="35" y="140"/>
                    <a:pt x="35" y="140"/>
                    <a:pt x="35" y="140"/>
                  </a:cubicBezTo>
                  <a:cubicBezTo>
                    <a:pt x="34" y="137"/>
                    <a:pt x="34" y="137"/>
                    <a:pt x="34" y="137"/>
                  </a:cubicBezTo>
                  <a:cubicBezTo>
                    <a:pt x="35" y="135"/>
                    <a:pt x="35" y="135"/>
                    <a:pt x="35" y="135"/>
                  </a:cubicBezTo>
                  <a:cubicBezTo>
                    <a:pt x="33" y="134"/>
                    <a:pt x="33" y="134"/>
                    <a:pt x="33" y="134"/>
                  </a:cubicBezTo>
                  <a:cubicBezTo>
                    <a:pt x="30" y="133"/>
                    <a:pt x="30" y="133"/>
                    <a:pt x="30" y="133"/>
                  </a:cubicBezTo>
                  <a:cubicBezTo>
                    <a:pt x="28" y="134"/>
                    <a:pt x="28" y="134"/>
                    <a:pt x="28" y="134"/>
                  </a:cubicBezTo>
                  <a:cubicBezTo>
                    <a:pt x="25" y="134"/>
                    <a:pt x="25" y="134"/>
                    <a:pt x="25" y="134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2" y="127"/>
                    <a:pt x="22" y="127"/>
                    <a:pt x="22" y="127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19" y="127"/>
                    <a:pt x="19" y="127"/>
                    <a:pt x="19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7" y="120"/>
                    <a:pt x="17" y="120"/>
                    <a:pt x="17" y="120"/>
                  </a:cubicBezTo>
                  <a:cubicBezTo>
                    <a:pt x="18" y="120"/>
                    <a:pt x="18" y="120"/>
                    <a:pt x="18" y="120"/>
                  </a:cubicBezTo>
                  <a:cubicBezTo>
                    <a:pt x="20" y="117"/>
                    <a:pt x="20" y="117"/>
                    <a:pt x="20" y="117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7" y="113"/>
                    <a:pt x="17" y="113"/>
                    <a:pt x="17" y="113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4" y="108"/>
                    <a:pt x="14" y="108"/>
                    <a:pt x="14" y="108"/>
                  </a:cubicBezTo>
                  <a:cubicBezTo>
                    <a:pt x="14" y="108"/>
                    <a:pt x="14" y="108"/>
                    <a:pt x="14" y="108"/>
                  </a:cubicBezTo>
                  <a:cubicBezTo>
                    <a:pt x="15" y="107"/>
                    <a:pt x="16" y="105"/>
                    <a:pt x="17" y="105"/>
                  </a:cubicBezTo>
                  <a:cubicBezTo>
                    <a:pt x="17" y="104"/>
                    <a:pt x="18" y="104"/>
                    <a:pt x="19" y="103"/>
                  </a:cubicBezTo>
                  <a:cubicBezTo>
                    <a:pt x="20" y="102"/>
                    <a:pt x="21" y="102"/>
                    <a:pt x="21" y="101"/>
                  </a:cubicBezTo>
                  <a:cubicBezTo>
                    <a:pt x="22" y="101"/>
                    <a:pt x="22" y="101"/>
                    <a:pt x="23" y="101"/>
                  </a:cubicBezTo>
                  <a:cubicBezTo>
                    <a:pt x="24" y="101"/>
                    <a:pt x="26" y="101"/>
                    <a:pt x="26" y="101"/>
                  </a:cubicBezTo>
                  <a:cubicBezTo>
                    <a:pt x="27" y="101"/>
                    <a:pt x="29" y="101"/>
                    <a:pt x="29" y="101"/>
                  </a:cubicBezTo>
                  <a:cubicBezTo>
                    <a:pt x="30" y="101"/>
                    <a:pt x="31" y="101"/>
                    <a:pt x="32" y="101"/>
                  </a:cubicBezTo>
                  <a:cubicBezTo>
                    <a:pt x="33" y="101"/>
                    <a:pt x="34" y="101"/>
                    <a:pt x="35" y="101"/>
                  </a:cubicBezTo>
                  <a:cubicBezTo>
                    <a:pt x="36" y="101"/>
                    <a:pt x="36" y="100"/>
                    <a:pt x="37" y="100"/>
                  </a:cubicBezTo>
                  <a:cubicBezTo>
                    <a:pt x="37" y="99"/>
                    <a:pt x="38" y="98"/>
                    <a:pt x="38" y="98"/>
                  </a:cubicBezTo>
                  <a:cubicBezTo>
                    <a:pt x="38" y="97"/>
                    <a:pt x="37" y="97"/>
                    <a:pt x="37" y="96"/>
                  </a:cubicBezTo>
                  <a:cubicBezTo>
                    <a:pt x="36" y="96"/>
                    <a:pt x="35" y="96"/>
                    <a:pt x="33" y="96"/>
                  </a:cubicBezTo>
                  <a:cubicBezTo>
                    <a:pt x="33" y="96"/>
                    <a:pt x="32" y="96"/>
                    <a:pt x="31" y="96"/>
                  </a:cubicBezTo>
                  <a:cubicBezTo>
                    <a:pt x="30" y="96"/>
                    <a:pt x="29" y="96"/>
                    <a:pt x="28" y="96"/>
                  </a:cubicBezTo>
                  <a:cubicBezTo>
                    <a:pt x="28" y="95"/>
                    <a:pt x="26" y="94"/>
                    <a:pt x="26" y="94"/>
                  </a:cubicBezTo>
                  <a:cubicBezTo>
                    <a:pt x="26" y="93"/>
                    <a:pt x="27" y="93"/>
                    <a:pt x="27" y="92"/>
                  </a:cubicBezTo>
                  <a:cubicBezTo>
                    <a:pt x="28" y="91"/>
                    <a:pt x="28" y="90"/>
                    <a:pt x="29" y="90"/>
                  </a:cubicBezTo>
                  <a:cubicBezTo>
                    <a:pt x="29" y="90"/>
                    <a:pt x="30" y="89"/>
                    <a:pt x="30" y="89"/>
                  </a:cubicBezTo>
                  <a:cubicBezTo>
                    <a:pt x="30" y="88"/>
                    <a:pt x="32" y="88"/>
                    <a:pt x="32" y="88"/>
                  </a:cubicBezTo>
                  <a:cubicBezTo>
                    <a:pt x="33" y="87"/>
                    <a:pt x="35" y="87"/>
                    <a:pt x="35" y="87"/>
                  </a:cubicBezTo>
                  <a:cubicBezTo>
                    <a:pt x="36" y="87"/>
                    <a:pt x="37" y="86"/>
                    <a:pt x="37" y="86"/>
                  </a:cubicBezTo>
                  <a:cubicBezTo>
                    <a:pt x="38" y="85"/>
                    <a:pt x="40" y="85"/>
                    <a:pt x="40" y="84"/>
                  </a:cubicBezTo>
                  <a:cubicBezTo>
                    <a:pt x="41" y="83"/>
                    <a:pt x="42" y="83"/>
                    <a:pt x="43" y="82"/>
                  </a:cubicBezTo>
                  <a:cubicBezTo>
                    <a:pt x="44" y="82"/>
                    <a:pt x="47" y="83"/>
                    <a:pt x="48" y="83"/>
                  </a:cubicBezTo>
                  <a:cubicBezTo>
                    <a:pt x="49" y="83"/>
                    <a:pt x="51" y="83"/>
                    <a:pt x="52" y="82"/>
                  </a:cubicBezTo>
                  <a:cubicBezTo>
                    <a:pt x="52" y="82"/>
                    <a:pt x="54" y="82"/>
                    <a:pt x="54" y="82"/>
                  </a:cubicBezTo>
                  <a:cubicBezTo>
                    <a:pt x="55" y="81"/>
                    <a:pt x="56" y="81"/>
                    <a:pt x="57" y="81"/>
                  </a:cubicBezTo>
                  <a:cubicBezTo>
                    <a:pt x="58" y="82"/>
                    <a:pt x="59" y="83"/>
                    <a:pt x="59" y="83"/>
                  </a:cubicBezTo>
                  <a:cubicBezTo>
                    <a:pt x="59" y="83"/>
                    <a:pt x="60" y="85"/>
                    <a:pt x="61" y="85"/>
                  </a:cubicBezTo>
                  <a:cubicBezTo>
                    <a:pt x="61" y="85"/>
                    <a:pt x="62" y="85"/>
                    <a:pt x="62" y="85"/>
                  </a:cubicBezTo>
                  <a:cubicBezTo>
                    <a:pt x="63" y="86"/>
                    <a:pt x="64" y="86"/>
                    <a:pt x="65" y="86"/>
                  </a:cubicBezTo>
                  <a:cubicBezTo>
                    <a:pt x="65" y="86"/>
                    <a:pt x="66" y="86"/>
                    <a:pt x="66" y="87"/>
                  </a:cubicBezTo>
                  <a:cubicBezTo>
                    <a:pt x="66" y="87"/>
                    <a:pt x="66" y="87"/>
                    <a:pt x="66" y="88"/>
                  </a:cubicBezTo>
                  <a:cubicBezTo>
                    <a:pt x="66" y="89"/>
                    <a:pt x="65" y="89"/>
                    <a:pt x="65" y="90"/>
                  </a:cubicBezTo>
                  <a:cubicBezTo>
                    <a:pt x="65" y="90"/>
                    <a:pt x="64" y="91"/>
                    <a:pt x="64" y="92"/>
                  </a:cubicBezTo>
                  <a:cubicBezTo>
                    <a:pt x="64" y="93"/>
                    <a:pt x="65" y="94"/>
                    <a:pt x="65" y="94"/>
                  </a:cubicBezTo>
                  <a:cubicBezTo>
                    <a:pt x="65" y="95"/>
                    <a:pt x="66" y="96"/>
                    <a:pt x="67" y="96"/>
                  </a:cubicBezTo>
                  <a:cubicBezTo>
                    <a:pt x="68" y="96"/>
                    <a:pt x="69" y="95"/>
                    <a:pt x="69" y="94"/>
                  </a:cubicBezTo>
                  <a:cubicBezTo>
                    <a:pt x="70" y="94"/>
                    <a:pt x="70" y="93"/>
                    <a:pt x="70" y="93"/>
                  </a:cubicBezTo>
                  <a:cubicBezTo>
                    <a:pt x="71" y="92"/>
                    <a:pt x="71" y="91"/>
                    <a:pt x="71" y="91"/>
                  </a:cubicBezTo>
                  <a:cubicBezTo>
                    <a:pt x="72" y="90"/>
                    <a:pt x="73" y="90"/>
                    <a:pt x="73" y="90"/>
                  </a:cubicBezTo>
                  <a:cubicBezTo>
                    <a:pt x="74" y="91"/>
                    <a:pt x="74" y="92"/>
                    <a:pt x="74" y="93"/>
                  </a:cubicBezTo>
                  <a:cubicBezTo>
                    <a:pt x="75" y="93"/>
                    <a:pt x="76" y="94"/>
                    <a:pt x="77" y="94"/>
                  </a:cubicBezTo>
                  <a:cubicBezTo>
                    <a:pt x="77" y="94"/>
                    <a:pt x="79" y="94"/>
                    <a:pt x="80" y="94"/>
                  </a:cubicBezTo>
                  <a:cubicBezTo>
                    <a:pt x="80" y="94"/>
                    <a:pt x="81" y="95"/>
                    <a:pt x="81" y="96"/>
                  </a:cubicBezTo>
                  <a:cubicBezTo>
                    <a:pt x="82" y="96"/>
                    <a:pt x="83" y="97"/>
                    <a:pt x="84" y="98"/>
                  </a:cubicBezTo>
                  <a:cubicBezTo>
                    <a:pt x="84" y="98"/>
                    <a:pt x="85" y="98"/>
                    <a:pt x="86" y="98"/>
                  </a:cubicBezTo>
                  <a:cubicBezTo>
                    <a:pt x="87" y="98"/>
                    <a:pt x="87" y="97"/>
                    <a:pt x="87" y="97"/>
                  </a:cubicBezTo>
                  <a:cubicBezTo>
                    <a:pt x="87" y="97"/>
                    <a:pt x="87" y="95"/>
                    <a:pt x="87" y="94"/>
                  </a:cubicBezTo>
                  <a:cubicBezTo>
                    <a:pt x="87" y="94"/>
                    <a:pt x="88" y="93"/>
                    <a:pt x="88" y="93"/>
                  </a:cubicBezTo>
                  <a:cubicBezTo>
                    <a:pt x="89" y="92"/>
                    <a:pt x="88" y="90"/>
                    <a:pt x="88" y="90"/>
                  </a:cubicBezTo>
                  <a:cubicBezTo>
                    <a:pt x="88" y="89"/>
                    <a:pt x="88" y="87"/>
                    <a:pt x="88" y="87"/>
                  </a:cubicBezTo>
                  <a:cubicBezTo>
                    <a:pt x="88" y="86"/>
                    <a:pt x="89" y="85"/>
                    <a:pt x="89" y="85"/>
                  </a:cubicBezTo>
                  <a:cubicBezTo>
                    <a:pt x="89" y="85"/>
                    <a:pt x="90" y="84"/>
                    <a:pt x="90" y="84"/>
                  </a:cubicBezTo>
                  <a:cubicBezTo>
                    <a:pt x="91" y="83"/>
                    <a:pt x="91" y="83"/>
                    <a:pt x="91" y="82"/>
                  </a:cubicBezTo>
                  <a:cubicBezTo>
                    <a:pt x="92" y="82"/>
                    <a:pt x="92" y="82"/>
                    <a:pt x="92" y="82"/>
                  </a:cubicBezTo>
                  <a:cubicBezTo>
                    <a:pt x="92" y="81"/>
                    <a:pt x="91" y="81"/>
                    <a:pt x="91" y="80"/>
                  </a:cubicBezTo>
                  <a:cubicBezTo>
                    <a:pt x="91" y="79"/>
                    <a:pt x="91" y="79"/>
                    <a:pt x="91" y="79"/>
                  </a:cubicBezTo>
                  <a:cubicBezTo>
                    <a:pt x="92" y="79"/>
                    <a:pt x="92" y="78"/>
                    <a:pt x="93" y="78"/>
                  </a:cubicBezTo>
                  <a:cubicBezTo>
                    <a:pt x="93" y="78"/>
                    <a:pt x="95" y="78"/>
                    <a:pt x="95" y="78"/>
                  </a:cubicBezTo>
                  <a:cubicBezTo>
                    <a:pt x="95" y="78"/>
                    <a:pt x="96" y="78"/>
                    <a:pt x="96" y="77"/>
                  </a:cubicBezTo>
                  <a:cubicBezTo>
                    <a:pt x="96" y="77"/>
                    <a:pt x="96" y="76"/>
                    <a:pt x="96" y="75"/>
                  </a:cubicBezTo>
                  <a:cubicBezTo>
                    <a:pt x="97" y="75"/>
                    <a:pt x="96" y="74"/>
                    <a:pt x="97" y="74"/>
                  </a:cubicBezTo>
                  <a:cubicBezTo>
                    <a:pt x="97" y="73"/>
                    <a:pt x="98" y="72"/>
                    <a:pt x="99" y="72"/>
                  </a:cubicBezTo>
                  <a:cubicBezTo>
                    <a:pt x="99" y="72"/>
                    <a:pt x="100" y="72"/>
                    <a:pt x="100" y="71"/>
                  </a:cubicBezTo>
                  <a:cubicBezTo>
                    <a:pt x="100" y="71"/>
                    <a:pt x="100" y="70"/>
                    <a:pt x="100" y="70"/>
                  </a:cubicBezTo>
                  <a:cubicBezTo>
                    <a:pt x="100" y="69"/>
                    <a:pt x="100" y="68"/>
                    <a:pt x="100" y="68"/>
                  </a:cubicBezTo>
                  <a:cubicBezTo>
                    <a:pt x="100" y="68"/>
                    <a:pt x="99" y="68"/>
                    <a:pt x="99" y="68"/>
                  </a:cubicBezTo>
                  <a:cubicBezTo>
                    <a:pt x="99" y="68"/>
                    <a:pt x="97" y="69"/>
                    <a:pt x="97" y="69"/>
                  </a:cubicBezTo>
                  <a:cubicBezTo>
                    <a:pt x="97" y="70"/>
                    <a:pt x="96" y="71"/>
                    <a:pt x="96" y="71"/>
                  </a:cubicBezTo>
                  <a:cubicBezTo>
                    <a:pt x="95" y="72"/>
                    <a:pt x="94" y="73"/>
                    <a:pt x="93" y="74"/>
                  </a:cubicBezTo>
                  <a:cubicBezTo>
                    <a:pt x="93" y="74"/>
                    <a:pt x="93" y="75"/>
                    <a:pt x="92" y="76"/>
                  </a:cubicBezTo>
                  <a:cubicBezTo>
                    <a:pt x="92" y="77"/>
                    <a:pt x="91" y="77"/>
                    <a:pt x="91" y="77"/>
                  </a:cubicBezTo>
                  <a:cubicBezTo>
                    <a:pt x="90" y="77"/>
                    <a:pt x="89" y="77"/>
                    <a:pt x="89" y="76"/>
                  </a:cubicBezTo>
                  <a:cubicBezTo>
                    <a:pt x="89" y="75"/>
                    <a:pt x="89" y="75"/>
                    <a:pt x="89" y="74"/>
                  </a:cubicBezTo>
                  <a:cubicBezTo>
                    <a:pt x="89" y="74"/>
                    <a:pt x="89" y="73"/>
                    <a:pt x="89" y="72"/>
                  </a:cubicBezTo>
                  <a:cubicBezTo>
                    <a:pt x="90" y="72"/>
                    <a:pt x="91" y="71"/>
                    <a:pt x="91" y="71"/>
                  </a:cubicBezTo>
                  <a:cubicBezTo>
                    <a:pt x="92" y="71"/>
                    <a:pt x="92" y="70"/>
                    <a:pt x="93" y="69"/>
                  </a:cubicBezTo>
                  <a:cubicBezTo>
                    <a:pt x="94" y="68"/>
                    <a:pt x="96" y="67"/>
                    <a:pt x="97" y="67"/>
                  </a:cubicBezTo>
                  <a:cubicBezTo>
                    <a:pt x="98" y="66"/>
                    <a:pt x="100" y="64"/>
                    <a:pt x="102" y="64"/>
                  </a:cubicBezTo>
                  <a:cubicBezTo>
                    <a:pt x="103" y="63"/>
                    <a:pt x="104" y="61"/>
                    <a:pt x="105" y="60"/>
                  </a:cubicBezTo>
                  <a:cubicBezTo>
                    <a:pt x="106" y="59"/>
                    <a:pt x="107" y="57"/>
                    <a:pt x="108" y="57"/>
                  </a:cubicBezTo>
                  <a:cubicBezTo>
                    <a:pt x="108" y="56"/>
                    <a:pt x="110" y="56"/>
                    <a:pt x="111" y="56"/>
                  </a:cubicBezTo>
                  <a:cubicBezTo>
                    <a:pt x="113" y="56"/>
                    <a:pt x="116" y="57"/>
                    <a:pt x="117" y="57"/>
                  </a:cubicBezTo>
                  <a:cubicBezTo>
                    <a:pt x="118" y="57"/>
                    <a:pt x="121" y="59"/>
                    <a:pt x="122" y="59"/>
                  </a:cubicBezTo>
                  <a:cubicBezTo>
                    <a:pt x="123" y="59"/>
                    <a:pt x="125" y="59"/>
                    <a:pt x="126" y="58"/>
                  </a:cubicBezTo>
                  <a:cubicBezTo>
                    <a:pt x="128" y="58"/>
                    <a:pt x="130" y="56"/>
                    <a:pt x="132" y="56"/>
                  </a:cubicBezTo>
                  <a:cubicBezTo>
                    <a:pt x="133" y="55"/>
                    <a:pt x="137" y="53"/>
                    <a:pt x="139" y="53"/>
                  </a:cubicBezTo>
                  <a:cubicBezTo>
                    <a:pt x="140" y="53"/>
                    <a:pt x="143" y="53"/>
                    <a:pt x="145" y="53"/>
                  </a:cubicBezTo>
                  <a:cubicBezTo>
                    <a:pt x="146" y="53"/>
                    <a:pt x="148" y="52"/>
                    <a:pt x="149" y="52"/>
                  </a:cubicBezTo>
                  <a:cubicBezTo>
                    <a:pt x="150" y="51"/>
                    <a:pt x="151" y="49"/>
                    <a:pt x="152" y="48"/>
                  </a:cubicBezTo>
                  <a:cubicBezTo>
                    <a:pt x="153" y="47"/>
                    <a:pt x="155" y="45"/>
                    <a:pt x="156" y="44"/>
                  </a:cubicBezTo>
                  <a:cubicBezTo>
                    <a:pt x="156" y="43"/>
                    <a:pt x="159" y="41"/>
                    <a:pt x="160" y="41"/>
                  </a:cubicBezTo>
                  <a:cubicBezTo>
                    <a:pt x="162" y="39"/>
                    <a:pt x="166" y="37"/>
                    <a:pt x="168" y="36"/>
                  </a:cubicBezTo>
                  <a:cubicBezTo>
                    <a:pt x="169" y="34"/>
                    <a:pt x="170" y="32"/>
                    <a:pt x="171" y="30"/>
                  </a:cubicBezTo>
                  <a:cubicBezTo>
                    <a:pt x="171" y="29"/>
                    <a:pt x="173" y="26"/>
                    <a:pt x="174" y="24"/>
                  </a:cubicBezTo>
                  <a:cubicBezTo>
                    <a:pt x="175" y="23"/>
                    <a:pt x="176" y="21"/>
                    <a:pt x="177" y="20"/>
                  </a:cubicBezTo>
                  <a:cubicBezTo>
                    <a:pt x="178" y="19"/>
                    <a:pt x="180" y="17"/>
                    <a:pt x="181" y="17"/>
                  </a:cubicBezTo>
                  <a:cubicBezTo>
                    <a:pt x="181" y="16"/>
                    <a:pt x="183" y="14"/>
                    <a:pt x="184" y="14"/>
                  </a:cubicBezTo>
                  <a:cubicBezTo>
                    <a:pt x="184" y="13"/>
                    <a:pt x="185" y="10"/>
                    <a:pt x="185" y="9"/>
                  </a:cubicBezTo>
                  <a:cubicBezTo>
                    <a:pt x="185" y="8"/>
                    <a:pt x="184" y="6"/>
                    <a:pt x="185" y="4"/>
                  </a:cubicBezTo>
                  <a:cubicBezTo>
                    <a:pt x="185" y="4"/>
                    <a:pt x="186" y="3"/>
                    <a:pt x="186" y="2"/>
                  </a:cubicBezTo>
                  <a:cubicBezTo>
                    <a:pt x="187" y="2"/>
                    <a:pt x="188" y="0"/>
                    <a:pt x="189" y="0"/>
                  </a:cubicBezTo>
                  <a:cubicBezTo>
                    <a:pt x="189" y="0"/>
                    <a:pt x="190" y="0"/>
                    <a:pt x="190" y="0"/>
                  </a:cubicBezTo>
                  <a:cubicBezTo>
                    <a:pt x="191" y="0"/>
                    <a:pt x="191" y="2"/>
                    <a:pt x="190" y="2"/>
                  </a:cubicBezTo>
                  <a:cubicBezTo>
                    <a:pt x="190" y="2"/>
                    <a:pt x="190" y="2"/>
                    <a:pt x="189" y="2"/>
                  </a:cubicBezTo>
                  <a:cubicBezTo>
                    <a:pt x="189" y="3"/>
                    <a:pt x="189" y="3"/>
                    <a:pt x="189" y="4"/>
                  </a:cubicBezTo>
                  <a:cubicBezTo>
                    <a:pt x="190" y="4"/>
                    <a:pt x="191" y="4"/>
                    <a:pt x="192" y="4"/>
                  </a:cubicBezTo>
                  <a:cubicBezTo>
                    <a:pt x="193" y="5"/>
                    <a:pt x="195" y="6"/>
                    <a:pt x="196" y="6"/>
                  </a:cubicBezTo>
                  <a:cubicBezTo>
                    <a:pt x="197" y="6"/>
                    <a:pt x="200" y="6"/>
                    <a:pt x="201" y="6"/>
                  </a:cubicBezTo>
                  <a:cubicBezTo>
                    <a:pt x="203" y="6"/>
                    <a:pt x="206" y="6"/>
                    <a:pt x="207" y="6"/>
                  </a:cubicBezTo>
                  <a:cubicBezTo>
                    <a:pt x="209" y="6"/>
                    <a:pt x="212" y="5"/>
                    <a:pt x="214" y="5"/>
                  </a:cubicBezTo>
                  <a:cubicBezTo>
                    <a:pt x="215" y="5"/>
                    <a:pt x="219" y="6"/>
                    <a:pt x="220" y="6"/>
                  </a:cubicBezTo>
                  <a:cubicBezTo>
                    <a:pt x="222" y="6"/>
                    <a:pt x="225" y="6"/>
                    <a:pt x="227" y="6"/>
                  </a:cubicBezTo>
                  <a:cubicBezTo>
                    <a:pt x="227" y="6"/>
                    <a:pt x="230" y="5"/>
                    <a:pt x="230" y="6"/>
                  </a:cubicBezTo>
                  <a:cubicBezTo>
                    <a:pt x="231" y="6"/>
                    <a:pt x="231" y="6"/>
                    <a:pt x="231" y="6"/>
                  </a:cubicBezTo>
                  <a:cubicBezTo>
                    <a:pt x="231" y="7"/>
                    <a:pt x="231" y="7"/>
                    <a:pt x="231" y="8"/>
                  </a:cubicBezTo>
                  <a:cubicBezTo>
                    <a:pt x="230" y="8"/>
                    <a:pt x="229" y="8"/>
                    <a:pt x="229" y="8"/>
                  </a:cubicBezTo>
                  <a:cubicBezTo>
                    <a:pt x="228" y="8"/>
                    <a:pt x="227" y="10"/>
                    <a:pt x="227" y="10"/>
                  </a:cubicBezTo>
                  <a:cubicBezTo>
                    <a:pt x="226" y="10"/>
                    <a:pt x="225" y="11"/>
                    <a:pt x="225" y="12"/>
                  </a:cubicBezTo>
                  <a:cubicBezTo>
                    <a:pt x="224" y="12"/>
                    <a:pt x="223" y="12"/>
                    <a:pt x="223" y="11"/>
                  </a:cubicBezTo>
                  <a:cubicBezTo>
                    <a:pt x="223" y="11"/>
                    <a:pt x="222" y="10"/>
                    <a:pt x="222" y="10"/>
                  </a:cubicBezTo>
                  <a:cubicBezTo>
                    <a:pt x="222" y="10"/>
                    <a:pt x="221" y="10"/>
                    <a:pt x="221" y="10"/>
                  </a:cubicBezTo>
                  <a:cubicBezTo>
                    <a:pt x="220" y="10"/>
                    <a:pt x="219" y="11"/>
                    <a:pt x="219" y="11"/>
                  </a:cubicBezTo>
                  <a:cubicBezTo>
                    <a:pt x="219" y="12"/>
                    <a:pt x="218" y="13"/>
                    <a:pt x="217" y="13"/>
                  </a:cubicBezTo>
                  <a:cubicBezTo>
                    <a:pt x="216" y="12"/>
                    <a:pt x="216" y="11"/>
                    <a:pt x="215" y="11"/>
                  </a:cubicBezTo>
                  <a:cubicBezTo>
                    <a:pt x="215" y="11"/>
                    <a:pt x="213" y="11"/>
                    <a:pt x="212" y="11"/>
                  </a:cubicBezTo>
                  <a:cubicBezTo>
                    <a:pt x="212" y="12"/>
                    <a:pt x="211" y="12"/>
                    <a:pt x="210" y="13"/>
                  </a:cubicBezTo>
                  <a:cubicBezTo>
                    <a:pt x="208" y="13"/>
                    <a:pt x="208" y="13"/>
                    <a:pt x="208" y="13"/>
                  </a:cubicBezTo>
                  <a:cubicBezTo>
                    <a:pt x="208" y="13"/>
                    <a:pt x="207" y="12"/>
                    <a:pt x="207" y="12"/>
                  </a:cubicBezTo>
                  <a:cubicBezTo>
                    <a:pt x="207" y="11"/>
                    <a:pt x="206" y="11"/>
                    <a:pt x="206" y="11"/>
                  </a:cubicBezTo>
                  <a:cubicBezTo>
                    <a:pt x="206" y="12"/>
                    <a:pt x="206" y="12"/>
                    <a:pt x="206" y="13"/>
                  </a:cubicBezTo>
                  <a:cubicBezTo>
                    <a:pt x="206" y="13"/>
                    <a:pt x="206" y="13"/>
                    <a:pt x="206" y="14"/>
                  </a:cubicBezTo>
                  <a:cubicBezTo>
                    <a:pt x="206" y="14"/>
                    <a:pt x="206" y="14"/>
                    <a:pt x="206" y="14"/>
                  </a:cubicBezTo>
                  <a:cubicBezTo>
                    <a:pt x="205" y="15"/>
                    <a:pt x="204" y="14"/>
                    <a:pt x="204" y="14"/>
                  </a:cubicBezTo>
                  <a:cubicBezTo>
                    <a:pt x="203" y="14"/>
                    <a:pt x="203" y="14"/>
                    <a:pt x="203" y="14"/>
                  </a:cubicBezTo>
                  <a:cubicBezTo>
                    <a:pt x="203" y="14"/>
                    <a:pt x="203" y="13"/>
                    <a:pt x="202" y="13"/>
                  </a:cubicBezTo>
                  <a:cubicBezTo>
                    <a:pt x="202" y="13"/>
                    <a:pt x="203" y="12"/>
                    <a:pt x="202" y="11"/>
                  </a:cubicBezTo>
                  <a:cubicBezTo>
                    <a:pt x="202" y="11"/>
                    <a:pt x="202" y="10"/>
                    <a:pt x="201" y="10"/>
                  </a:cubicBezTo>
                  <a:cubicBezTo>
                    <a:pt x="201" y="10"/>
                    <a:pt x="200" y="11"/>
                    <a:pt x="200" y="11"/>
                  </a:cubicBezTo>
                  <a:cubicBezTo>
                    <a:pt x="199" y="11"/>
                    <a:pt x="198" y="12"/>
                    <a:pt x="197" y="13"/>
                  </a:cubicBezTo>
                  <a:cubicBezTo>
                    <a:pt x="197" y="13"/>
                    <a:pt x="196" y="13"/>
                    <a:pt x="196" y="14"/>
                  </a:cubicBezTo>
                  <a:cubicBezTo>
                    <a:pt x="196" y="14"/>
                    <a:pt x="196" y="15"/>
                    <a:pt x="196" y="15"/>
                  </a:cubicBezTo>
                  <a:cubicBezTo>
                    <a:pt x="196" y="16"/>
                    <a:pt x="197" y="17"/>
                    <a:pt x="197" y="17"/>
                  </a:cubicBezTo>
                  <a:cubicBezTo>
                    <a:pt x="197" y="17"/>
                    <a:pt x="196" y="17"/>
                    <a:pt x="196" y="18"/>
                  </a:cubicBezTo>
                  <a:cubicBezTo>
                    <a:pt x="195" y="18"/>
                    <a:pt x="193" y="17"/>
                    <a:pt x="192" y="17"/>
                  </a:cubicBezTo>
                  <a:cubicBezTo>
                    <a:pt x="192" y="17"/>
                    <a:pt x="191" y="18"/>
                    <a:pt x="190" y="18"/>
                  </a:cubicBezTo>
                  <a:cubicBezTo>
                    <a:pt x="190" y="18"/>
                    <a:pt x="190" y="19"/>
                    <a:pt x="189" y="19"/>
                  </a:cubicBezTo>
                  <a:cubicBezTo>
                    <a:pt x="189" y="19"/>
                    <a:pt x="188" y="19"/>
                    <a:pt x="188" y="19"/>
                  </a:cubicBezTo>
                  <a:cubicBezTo>
                    <a:pt x="188" y="19"/>
                    <a:pt x="187" y="18"/>
                    <a:pt x="186" y="18"/>
                  </a:cubicBezTo>
                  <a:cubicBezTo>
                    <a:pt x="186" y="18"/>
                    <a:pt x="185" y="18"/>
                    <a:pt x="185" y="18"/>
                  </a:cubicBezTo>
                  <a:cubicBezTo>
                    <a:pt x="184" y="18"/>
                    <a:pt x="183" y="18"/>
                    <a:pt x="182" y="18"/>
                  </a:cubicBezTo>
                  <a:cubicBezTo>
                    <a:pt x="182" y="18"/>
                    <a:pt x="181" y="19"/>
                    <a:pt x="181" y="19"/>
                  </a:cubicBezTo>
                  <a:cubicBezTo>
                    <a:pt x="180" y="19"/>
                    <a:pt x="180" y="21"/>
                    <a:pt x="180" y="21"/>
                  </a:cubicBezTo>
                  <a:cubicBezTo>
                    <a:pt x="180" y="22"/>
                    <a:pt x="181" y="23"/>
                    <a:pt x="181" y="23"/>
                  </a:cubicBezTo>
                  <a:cubicBezTo>
                    <a:pt x="181" y="24"/>
                    <a:pt x="182" y="25"/>
                    <a:pt x="182" y="26"/>
                  </a:cubicBezTo>
                  <a:cubicBezTo>
                    <a:pt x="182" y="26"/>
                    <a:pt x="181" y="27"/>
                    <a:pt x="181" y="27"/>
                  </a:cubicBezTo>
                  <a:cubicBezTo>
                    <a:pt x="181" y="27"/>
                    <a:pt x="180" y="27"/>
                    <a:pt x="180" y="27"/>
                  </a:cubicBezTo>
                  <a:cubicBezTo>
                    <a:pt x="180" y="26"/>
                    <a:pt x="180" y="26"/>
                    <a:pt x="179" y="26"/>
                  </a:cubicBezTo>
                  <a:cubicBezTo>
                    <a:pt x="178" y="26"/>
                    <a:pt x="178" y="26"/>
                    <a:pt x="178" y="26"/>
                  </a:cubicBezTo>
                  <a:cubicBezTo>
                    <a:pt x="178" y="27"/>
                    <a:pt x="178" y="27"/>
                    <a:pt x="178" y="27"/>
                  </a:cubicBezTo>
                  <a:cubicBezTo>
                    <a:pt x="178" y="28"/>
                    <a:pt x="178" y="29"/>
                    <a:pt x="178" y="29"/>
                  </a:cubicBezTo>
                  <a:cubicBezTo>
                    <a:pt x="178" y="29"/>
                    <a:pt x="177" y="30"/>
                    <a:pt x="177" y="30"/>
                  </a:cubicBezTo>
                  <a:cubicBezTo>
                    <a:pt x="177" y="30"/>
                    <a:pt x="176" y="31"/>
                    <a:pt x="175" y="31"/>
                  </a:cubicBezTo>
                  <a:cubicBezTo>
                    <a:pt x="175" y="32"/>
                    <a:pt x="175" y="32"/>
                    <a:pt x="175" y="33"/>
                  </a:cubicBezTo>
                  <a:cubicBezTo>
                    <a:pt x="175" y="33"/>
                    <a:pt x="176" y="33"/>
                    <a:pt x="176" y="34"/>
                  </a:cubicBezTo>
                  <a:cubicBezTo>
                    <a:pt x="176" y="35"/>
                    <a:pt x="176" y="35"/>
                    <a:pt x="176" y="35"/>
                  </a:cubicBezTo>
                  <a:cubicBezTo>
                    <a:pt x="176" y="36"/>
                    <a:pt x="175" y="36"/>
                    <a:pt x="175" y="36"/>
                  </a:cubicBezTo>
                  <a:cubicBezTo>
                    <a:pt x="175" y="37"/>
                    <a:pt x="175" y="38"/>
                    <a:pt x="175" y="38"/>
                  </a:cubicBezTo>
                  <a:cubicBezTo>
                    <a:pt x="176" y="38"/>
                    <a:pt x="177" y="39"/>
                    <a:pt x="177" y="40"/>
                  </a:cubicBezTo>
                  <a:cubicBezTo>
                    <a:pt x="178" y="40"/>
                    <a:pt x="179" y="40"/>
                    <a:pt x="180" y="41"/>
                  </a:cubicBezTo>
                  <a:cubicBezTo>
                    <a:pt x="180" y="41"/>
                    <a:pt x="181" y="41"/>
                    <a:pt x="182" y="41"/>
                  </a:cubicBezTo>
                  <a:cubicBezTo>
                    <a:pt x="182" y="41"/>
                    <a:pt x="184" y="42"/>
                    <a:pt x="184" y="42"/>
                  </a:cubicBezTo>
                  <a:cubicBezTo>
                    <a:pt x="184" y="41"/>
                    <a:pt x="185" y="41"/>
                    <a:pt x="185" y="40"/>
                  </a:cubicBezTo>
                  <a:cubicBezTo>
                    <a:pt x="185" y="40"/>
                    <a:pt x="184" y="39"/>
                    <a:pt x="184" y="39"/>
                  </a:cubicBezTo>
                  <a:cubicBezTo>
                    <a:pt x="183" y="39"/>
                    <a:pt x="182" y="39"/>
                    <a:pt x="181" y="39"/>
                  </a:cubicBezTo>
                  <a:cubicBezTo>
                    <a:pt x="181" y="38"/>
                    <a:pt x="180" y="37"/>
                    <a:pt x="180" y="37"/>
                  </a:cubicBezTo>
                  <a:cubicBezTo>
                    <a:pt x="179" y="37"/>
                    <a:pt x="179" y="36"/>
                    <a:pt x="179" y="35"/>
                  </a:cubicBezTo>
                  <a:cubicBezTo>
                    <a:pt x="180" y="34"/>
                    <a:pt x="180" y="33"/>
                    <a:pt x="180" y="33"/>
                  </a:cubicBezTo>
                  <a:cubicBezTo>
                    <a:pt x="181" y="33"/>
                    <a:pt x="181" y="32"/>
                    <a:pt x="182" y="32"/>
                  </a:cubicBezTo>
                  <a:cubicBezTo>
                    <a:pt x="182" y="32"/>
                    <a:pt x="184" y="32"/>
                    <a:pt x="184" y="32"/>
                  </a:cubicBezTo>
                  <a:cubicBezTo>
                    <a:pt x="185" y="32"/>
                    <a:pt x="185" y="31"/>
                    <a:pt x="185" y="30"/>
                  </a:cubicBezTo>
                  <a:cubicBezTo>
                    <a:pt x="185" y="30"/>
                    <a:pt x="185" y="29"/>
                    <a:pt x="185" y="29"/>
                  </a:cubicBezTo>
                  <a:cubicBezTo>
                    <a:pt x="185" y="29"/>
                    <a:pt x="185" y="28"/>
                    <a:pt x="186" y="28"/>
                  </a:cubicBezTo>
                  <a:cubicBezTo>
                    <a:pt x="186" y="27"/>
                    <a:pt x="187" y="28"/>
                    <a:pt x="188" y="27"/>
                  </a:cubicBezTo>
                  <a:cubicBezTo>
                    <a:pt x="188" y="27"/>
                    <a:pt x="189" y="26"/>
                    <a:pt x="190" y="25"/>
                  </a:cubicBezTo>
                  <a:cubicBezTo>
                    <a:pt x="190" y="25"/>
                    <a:pt x="190" y="24"/>
                    <a:pt x="190" y="23"/>
                  </a:cubicBezTo>
                  <a:cubicBezTo>
                    <a:pt x="190" y="23"/>
                    <a:pt x="190" y="22"/>
                    <a:pt x="190" y="22"/>
                  </a:cubicBezTo>
                  <a:cubicBezTo>
                    <a:pt x="191" y="21"/>
                    <a:pt x="191" y="21"/>
                    <a:pt x="191" y="21"/>
                  </a:cubicBezTo>
                  <a:cubicBezTo>
                    <a:pt x="192" y="21"/>
                    <a:pt x="192" y="20"/>
                    <a:pt x="192" y="19"/>
                  </a:cubicBezTo>
                  <a:cubicBezTo>
                    <a:pt x="192" y="19"/>
                    <a:pt x="193" y="19"/>
                    <a:pt x="194" y="19"/>
                  </a:cubicBezTo>
                  <a:cubicBezTo>
                    <a:pt x="194" y="19"/>
                    <a:pt x="195" y="19"/>
                    <a:pt x="195" y="20"/>
                  </a:cubicBezTo>
                  <a:cubicBezTo>
                    <a:pt x="196" y="21"/>
                    <a:pt x="196" y="22"/>
                    <a:pt x="197" y="22"/>
                  </a:cubicBezTo>
                  <a:cubicBezTo>
                    <a:pt x="197" y="22"/>
                    <a:pt x="198" y="22"/>
                    <a:pt x="198" y="21"/>
                  </a:cubicBezTo>
                  <a:cubicBezTo>
                    <a:pt x="199" y="21"/>
                    <a:pt x="199" y="19"/>
                    <a:pt x="199" y="19"/>
                  </a:cubicBezTo>
                  <a:cubicBezTo>
                    <a:pt x="199" y="19"/>
                    <a:pt x="200" y="18"/>
                    <a:pt x="200" y="18"/>
                  </a:cubicBezTo>
                  <a:cubicBezTo>
                    <a:pt x="201" y="18"/>
                    <a:pt x="201" y="17"/>
                    <a:pt x="202" y="17"/>
                  </a:cubicBezTo>
                  <a:cubicBezTo>
                    <a:pt x="203" y="17"/>
                    <a:pt x="204" y="17"/>
                    <a:pt x="205" y="17"/>
                  </a:cubicBezTo>
                  <a:cubicBezTo>
                    <a:pt x="206" y="17"/>
                    <a:pt x="206" y="16"/>
                    <a:pt x="207" y="15"/>
                  </a:cubicBezTo>
                  <a:cubicBezTo>
                    <a:pt x="207" y="15"/>
                    <a:pt x="208" y="15"/>
                    <a:pt x="208" y="15"/>
                  </a:cubicBezTo>
                  <a:cubicBezTo>
                    <a:pt x="209" y="15"/>
                    <a:pt x="209" y="15"/>
                    <a:pt x="209" y="16"/>
                  </a:cubicBezTo>
                  <a:cubicBezTo>
                    <a:pt x="210" y="16"/>
                    <a:pt x="208" y="17"/>
                    <a:pt x="208" y="17"/>
                  </a:cubicBezTo>
                  <a:cubicBezTo>
                    <a:pt x="208" y="17"/>
                    <a:pt x="209" y="18"/>
                    <a:pt x="210" y="18"/>
                  </a:cubicBezTo>
                  <a:cubicBezTo>
                    <a:pt x="210" y="18"/>
                    <a:pt x="210" y="18"/>
                    <a:pt x="211" y="18"/>
                  </a:cubicBezTo>
                  <a:cubicBezTo>
                    <a:pt x="211" y="18"/>
                    <a:pt x="211" y="18"/>
                    <a:pt x="211" y="17"/>
                  </a:cubicBezTo>
                  <a:cubicBezTo>
                    <a:pt x="211" y="17"/>
                    <a:pt x="212" y="17"/>
                    <a:pt x="212" y="18"/>
                  </a:cubicBezTo>
                  <a:cubicBezTo>
                    <a:pt x="212" y="18"/>
                    <a:pt x="212" y="19"/>
                    <a:pt x="213" y="19"/>
                  </a:cubicBezTo>
                  <a:cubicBezTo>
                    <a:pt x="214" y="19"/>
                    <a:pt x="214" y="19"/>
                    <a:pt x="214" y="19"/>
                  </a:cubicBezTo>
                  <a:cubicBezTo>
                    <a:pt x="215" y="19"/>
                    <a:pt x="214" y="18"/>
                    <a:pt x="214" y="17"/>
                  </a:cubicBezTo>
                  <a:cubicBezTo>
                    <a:pt x="214" y="17"/>
                    <a:pt x="214" y="15"/>
                    <a:pt x="214" y="15"/>
                  </a:cubicBezTo>
                  <a:cubicBezTo>
                    <a:pt x="215" y="14"/>
                    <a:pt x="215" y="14"/>
                    <a:pt x="215" y="14"/>
                  </a:cubicBezTo>
                  <a:cubicBezTo>
                    <a:pt x="216" y="15"/>
                    <a:pt x="216" y="16"/>
                    <a:pt x="216" y="17"/>
                  </a:cubicBezTo>
                  <a:cubicBezTo>
                    <a:pt x="217" y="18"/>
                    <a:pt x="217" y="18"/>
                    <a:pt x="217" y="18"/>
                  </a:cubicBezTo>
                  <a:cubicBezTo>
                    <a:pt x="217" y="19"/>
                    <a:pt x="216" y="20"/>
                    <a:pt x="217" y="21"/>
                  </a:cubicBezTo>
                  <a:cubicBezTo>
                    <a:pt x="217" y="21"/>
                    <a:pt x="217" y="22"/>
                    <a:pt x="218" y="23"/>
                  </a:cubicBezTo>
                  <a:cubicBezTo>
                    <a:pt x="218" y="23"/>
                    <a:pt x="220" y="23"/>
                    <a:pt x="221" y="22"/>
                  </a:cubicBezTo>
                  <a:cubicBezTo>
                    <a:pt x="221" y="22"/>
                    <a:pt x="222" y="22"/>
                    <a:pt x="222" y="21"/>
                  </a:cubicBezTo>
                  <a:cubicBezTo>
                    <a:pt x="223" y="21"/>
                    <a:pt x="224" y="20"/>
                    <a:pt x="225" y="19"/>
                  </a:cubicBezTo>
                  <a:cubicBezTo>
                    <a:pt x="225" y="18"/>
                    <a:pt x="225" y="18"/>
                    <a:pt x="225" y="18"/>
                  </a:cubicBezTo>
                  <a:cubicBezTo>
                    <a:pt x="226" y="18"/>
                    <a:pt x="226" y="16"/>
                    <a:pt x="226" y="15"/>
                  </a:cubicBezTo>
                  <a:cubicBezTo>
                    <a:pt x="226" y="15"/>
                    <a:pt x="226" y="14"/>
                    <a:pt x="226" y="14"/>
                  </a:cubicBezTo>
                  <a:cubicBezTo>
                    <a:pt x="227" y="14"/>
                    <a:pt x="229" y="13"/>
                    <a:pt x="229" y="13"/>
                  </a:cubicBezTo>
                  <a:cubicBezTo>
                    <a:pt x="230" y="13"/>
                    <a:pt x="230" y="12"/>
                    <a:pt x="231" y="12"/>
                  </a:cubicBezTo>
                  <a:cubicBezTo>
                    <a:pt x="231" y="11"/>
                    <a:pt x="232" y="10"/>
                    <a:pt x="232" y="10"/>
                  </a:cubicBezTo>
                  <a:cubicBezTo>
                    <a:pt x="233" y="10"/>
                    <a:pt x="233" y="10"/>
                    <a:pt x="233" y="10"/>
                  </a:cubicBezTo>
                  <a:cubicBezTo>
                    <a:pt x="234" y="9"/>
                    <a:pt x="234" y="9"/>
                    <a:pt x="235" y="9"/>
                  </a:cubicBezTo>
                  <a:cubicBezTo>
                    <a:pt x="236" y="8"/>
                    <a:pt x="236" y="8"/>
                    <a:pt x="236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0" y="9"/>
                    <a:pt x="240" y="9"/>
                    <a:pt x="240" y="10"/>
                  </a:cubicBezTo>
                  <a:cubicBezTo>
                    <a:pt x="239" y="10"/>
                    <a:pt x="239" y="10"/>
                    <a:pt x="239" y="10"/>
                  </a:cubicBezTo>
                  <a:cubicBezTo>
                    <a:pt x="238" y="11"/>
                    <a:pt x="238" y="11"/>
                    <a:pt x="238" y="11"/>
                  </a:cubicBezTo>
                  <a:cubicBezTo>
                    <a:pt x="238" y="12"/>
                    <a:pt x="238" y="13"/>
                    <a:pt x="238" y="14"/>
                  </a:cubicBezTo>
                  <a:cubicBezTo>
                    <a:pt x="238" y="14"/>
                    <a:pt x="239" y="15"/>
                    <a:pt x="240" y="15"/>
                  </a:cubicBezTo>
                  <a:cubicBezTo>
                    <a:pt x="240" y="15"/>
                    <a:pt x="242" y="15"/>
                    <a:pt x="242" y="16"/>
                  </a:cubicBezTo>
                  <a:cubicBezTo>
                    <a:pt x="243" y="16"/>
                    <a:pt x="244" y="17"/>
                    <a:pt x="245" y="18"/>
                  </a:cubicBezTo>
                  <a:cubicBezTo>
                    <a:pt x="245" y="18"/>
                    <a:pt x="245" y="19"/>
                    <a:pt x="245" y="20"/>
                  </a:cubicBezTo>
                  <a:cubicBezTo>
                    <a:pt x="245" y="21"/>
                    <a:pt x="244" y="22"/>
                    <a:pt x="244" y="22"/>
                  </a:cubicBezTo>
                  <a:cubicBezTo>
                    <a:pt x="244" y="23"/>
                    <a:pt x="245" y="25"/>
                    <a:pt x="245" y="26"/>
                  </a:cubicBezTo>
                  <a:cubicBezTo>
                    <a:pt x="245" y="27"/>
                    <a:pt x="247" y="28"/>
                    <a:pt x="247" y="29"/>
                  </a:cubicBezTo>
                  <a:cubicBezTo>
                    <a:pt x="247" y="29"/>
                    <a:pt x="247" y="31"/>
                    <a:pt x="248" y="32"/>
                  </a:cubicBezTo>
                  <a:cubicBezTo>
                    <a:pt x="248" y="32"/>
                    <a:pt x="249" y="33"/>
                    <a:pt x="249" y="34"/>
                  </a:cubicBezTo>
                  <a:cubicBezTo>
                    <a:pt x="249" y="34"/>
                    <a:pt x="250" y="34"/>
                    <a:pt x="251" y="35"/>
                  </a:cubicBezTo>
                  <a:cubicBezTo>
                    <a:pt x="251" y="35"/>
                    <a:pt x="253" y="36"/>
                    <a:pt x="253" y="36"/>
                  </a:cubicBezTo>
                  <a:cubicBezTo>
                    <a:pt x="254" y="36"/>
                    <a:pt x="256" y="35"/>
                    <a:pt x="257" y="36"/>
                  </a:cubicBezTo>
                  <a:cubicBezTo>
                    <a:pt x="257" y="36"/>
                    <a:pt x="258" y="37"/>
                    <a:pt x="258" y="37"/>
                  </a:cubicBezTo>
                  <a:cubicBezTo>
                    <a:pt x="259" y="37"/>
                    <a:pt x="259" y="38"/>
                    <a:pt x="260" y="38"/>
                  </a:cubicBezTo>
                  <a:cubicBezTo>
                    <a:pt x="260" y="38"/>
                    <a:pt x="262" y="39"/>
                    <a:pt x="263" y="39"/>
                  </a:cubicBezTo>
                  <a:cubicBezTo>
                    <a:pt x="263" y="39"/>
                    <a:pt x="264" y="40"/>
                    <a:pt x="265" y="40"/>
                  </a:cubicBezTo>
                  <a:cubicBezTo>
                    <a:pt x="266" y="40"/>
                    <a:pt x="266" y="41"/>
                    <a:pt x="267" y="41"/>
                  </a:cubicBezTo>
                  <a:cubicBezTo>
                    <a:pt x="267" y="42"/>
                    <a:pt x="267" y="43"/>
                    <a:pt x="268" y="44"/>
                  </a:cubicBezTo>
                  <a:cubicBezTo>
                    <a:pt x="268" y="44"/>
                    <a:pt x="270" y="45"/>
                    <a:pt x="270" y="46"/>
                  </a:cubicBezTo>
                  <a:cubicBezTo>
                    <a:pt x="270" y="47"/>
                    <a:pt x="270" y="48"/>
                    <a:pt x="270" y="48"/>
                  </a:cubicBezTo>
                  <a:cubicBezTo>
                    <a:pt x="270" y="49"/>
                    <a:pt x="271" y="50"/>
                    <a:pt x="271" y="50"/>
                  </a:cubicBezTo>
                  <a:cubicBezTo>
                    <a:pt x="272" y="51"/>
                    <a:pt x="273" y="51"/>
                    <a:pt x="274" y="51"/>
                  </a:cubicBezTo>
                  <a:cubicBezTo>
                    <a:pt x="274" y="51"/>
                    <a:pt x="274" y="49"/>
                    <a:pt x="274" y="49"/>
                  </a:cubicBezTo>
                  <a:cubicBezTo>
                    <a:pt x="274" y="49"/>
                    <a:pt x="275" y="49"/>
                    <a:pt x="276" y="49"/>
                  </a:cubicBezTo>
                  <a:cubicBezTo>
                    <a:pt x="277" y="49"/>
                    <a:pt x="277" y="49"/>
                    <a:pt x="277" y="50"/>
                  </a:cubicBezTo>
                  <a:cubicBezTo>
                    <a:pt x="278" y="51"/>
                    <a:pt x="278" y="51"/>
                    <a:pt x="278" y="52"/>
                  </a:cubicBezTo>
                  <a:cubicBezTo>
                    <a:pt x="278" y="52"/>
                    <a:pt x="277" y="53"/>
                    <a:pt x="277" y="53"/>
                  </a:cubicBezTo>
                  <a:cubicBezTo>
                    <a:pt x="277" y="54"/>
                    <a:pt x="278" y="55"/>
                    <a:pt x="278" y="55"/>
                  </a:cubicBezTo>
                  <a:cubicBezTo>
                    <a:pt x="279" y="56"/>
                    <a:pt x="280" y="57"/>
                    <a:pt x="281" y="57"/>
                  </a:cubicBezTo>
                  <a:cubicBezTo>
                    <a:pt x="281" y="58"/>
                    <a:pt x="282" y="59"/>
                    <a:pt x="283" y="59"/>
                  </a:cubicBezTo>
                  <a:cubicBezTo>
                    <a:pt x="283" y="60"/>
                    <a:pt x="282" y="62"/>
                    <a:pt x="283" y="62"/>
                  </a:cubicBezTo>
                  <a:cubicBezTo>
                    <a:pt x="283" y="63"/>
                    <a:pt x="283" y="64"/>
                    <a:pt x="284" y="64"/>
                  </a:cubicBezTo>
                  <a:cubicBezTo>
                    <a:pt x="285" y="63"/>
                    <a:pt x="285" y="62"/>
                    <a:pt x="285" y="62"/>
                  </a:cubicBezTo>
                  <a:cubicBezTo>
                    <a:pt x="285" y="61"/>
                    <a:pt x="285" y="60"/>
                    <a:pt x="285" y="59"/>
                  </a:cubicBezTo>
                  <a:cubicBezTo>
                    <a:pt x="285" y="59"/>
                    <a:pt x="286" y="57"/>
                    <a:pt x="287" y="57"/>
                  </a:cubicBezTo>
                  <a:cubicBezTo>
                    <a:pt x="288" y="56"/>
                    <a:pt x="290" y="56"/>
                    <a:pt x="290" y="56"/>
                  </a:cubicBezTo>
                  <a:cubicBezTo>
                    <a:pt x="292" y="55"/>
                    <a:pt x="293" y="56"/>
                    <a:pt x="294" y="56"/>
                  </a:cubicBezTo>
                  <a:cubicBezTo>
                    <a:pt x="296" y="56"/>
                    <a:pt x="298" y="56"/>
                    <a:pt x="299" y="55"/>
                  </a:cubicBezTo>
                  <a:cubicBezTo>
                    <a:pt x="299" y="55"/>
                    <a:pt x="299" y="53"/>
                    <a:pt x="300" y="53"/>
                  </a:cubicBezTo>
                  <a:cubicBezTo>
                    <a:pt x="300" y="52"/>
                    <a:pt x="301" y="52"/>
                    <a:pt x="301" y="51"/>
                  </a:cubicBezTo>
                  <a:cubicBezTo>
                    <a:pt x="301" y="51"/>
                    <a:pt x="302" y="50"/>
                    <a:pt x="303" y="50"/>
                  </a:cubicBezTo>
                  <a:cubicBezTo>
                    <a:pt x="303" y="49"/>
                    <a:pt x="304" y="49"/>
                    <a:pt x="304" y="49"/>
                  </a:cubicBezTo>
                  <a:cubicBezTo>
                    <a:pt x="305" y="49"/>
                    <a:pt x="306" y="49"/>
                    <a:pt x="307" y="49"/>
                  </a:cubicBezTo>
                  <a:cubicBezTo>
                    <a:pt x="307" y="49"/>
                    <a:pt x="308" y="51"/>
                    <a:pt x="308" y="51"/>
                  </a:cubicBezTo>
                  <a:cubicBezTo>
                    <a:pt x="308" y="52"/>
                    <a:pt x="307" y="53"/>
                    <a:pt x="307" y="53"/>
                  </a:cubicBezTo>
                  <a:cubicBezTo>
                    <a:pt x="307" y="54"/>
                    <a:pt x="308" y="55"/>
                    <a:pt x="308" y="55"/>
                  </a:cubicBezTo>
                  <a:cubicBezTo>
                    <a:pt x="309" y="56"/>
                    <a:pt x="311" y="57"/>
                    <a:pt x="311" y="58"/>
                  </a:cubicBezTo>
                  <a:cubicBezTo>
                    <a:pt x="312" y="59"/>
                    <a:pt x="313" y="60"/>
                    <a:pt x="314" y="60"/>
                  </a:cubicBezTo>
                  <a:cubicBezTo>
                    <a:pt x="314" y="61"/>
                    <a:pt x="315" y="63"/>
                    <a:pt x="315" y="63"/>
                  </a:cubicBezTo>
                  <a:cubicBezTo>
                    <a:pt x="315" y="64"/>
                    <a:pt x="315" y="66"/>
                    <a:pt x="314" y="66"/>
                  </a:cubicBezTo>
                  <a:cubicBezTo>
                    <a:pt x="314" y="67"/>
                    <a:pt x="313" y="67"/>
                    <a:pt x="312" y="68"/>
                  </a:cubicBezTo>
                  <a:cubicBezTo>
                    <a:pt x="312" y="69"/>
                    <a:pt x="311" y="71"/>
                    <a:pt x="311" y="72"/>
                  </a:cubicBezTo>
                  <a:cubicBezTo>
                    <a:pt x="311" y="72"/>
                    <a:pt x="311" y="74"/>
                    <a:pt x="311" y="74"/>
                  </a:cubicBezTo>
                  <a:cubicBezTo>
                    <a:pt x="312" y="75"/>
                    <a:pt x="313" y="75"/>
                    <a:pt x="314" y="76"/>
                  </a:cubicBezTo>
                  <a:cubicBezTo>
                    <a:pt x="314" y="77"/>
                    <a:pt x="316" y="78"/>
                    <a:pt x="316" y="78"/>
                  </a:cubicBezTo>
                  <a:cubicBezTo>
                    <a:pt x="318" y="79"/>
                    <a:pt x="319" y="79"/>
                    <a:pt x="320" y="80"/>
                  </a:cubicBezTo>
                  <a:cubicBezTo>
                    <a:pt x="321" y="80"/>
                    <a:pt x="322" y="81"/>
                    <a:pt x="322" y="82"/>
                  </a:cubicBezTo>
                  <a:cubicBezTo>
                    <a:pt x="323" y="83"/>
                    <a:pt x="322" y="83"/>
                    <a:pt x="322" y="84"/>
                  </a:cubicBezTo>
                  <a:cubicBezTo>
                    <a:pt x="322" y="85"/>
                    <a:pt x="322" y="86"/>
                    <a:pt x="323" y="86"/>
                  </a:cubicBezTo>
                  <a:cubicBezTo>
                    <a:pt x="323" y="86"/>
                    <a:pt x="324" y="87"/>
                    <a:pt x="325" y="87"/>
                  </a:cubicBezTo>
                  <a:cubicBezTo>
                    <a:pt x="326" y="87"/>
                    <a:pt x="327" y="88"/>
                    <a:pt x="327" y="89"/>
                  </a:cubicBezTo>
                  <a:cubicBezTo>
                    <a:pt x="327" y="90"/>
                    <a:pt x="327" y="91"/>
                    <a:pt x="327" y="91"/>
                  </a:cubicBezTo>
                  <a:cubicBezTo>
                    <a:pt x="327" y="92"/>
                    <a:pt x="326" y="93"/>
                    <a:pt x="325" y="93"/>
                  </a:cubicBezTo>
                  <a:cubicBezTo>
                    <a:pt x="324" y="94"/>
                    <a:pt x="323" y="95"/>
                    <a:pt x="323" y="95"/>
                  </a:cubicBezTo>
                  <a:cubicBezTo>
                    <a:pt x="322" y="96"/>
                    <a:pt x="321" y="96"/>
                    <a:pt x="320" y="97"/>
                  </a:cubicBezTo>
                  <a:cubicBezTo>
                    <a:pt x="320" y="97"/>
                    <a:pt x="319" y="98"/>
                    <a:pt x="319" y="98"/>
                  </a:cubicBezTo>
                  <a:cubicBezTo>
                    <a:pt x="319" y="99"/>
                    <a:pt x="318" y="100"/>
                    <a:pt x="318" y="101"/>
                  </a:cubicBezTo>
                  <a:cubicBezTo>
                    <a:pt x="318" y="101"/>
                    <a:pt x="318" y="102"/>
                    <a:pt x="319" y="103"/>
                  </a:cubicBezTo>
                  <a:cubicBezTo>
                    <a:pt x="319" y="104"/>
                    <a:pt x="320" y="105"/>
                    <a:pt x="321" y="105"/>
                  </a:cubicBezTo>
                  <a:cubicBezTo>
                    <a:pt x="322" y="105"/>
                    <a:pt x="323" y="105"/>
                    <a:pt x="324" y="106"/>
                  </a:cubicBezTo>
                  <a:cubicBezTo>
                    <a:pt x="324" y="106"/>
                    <a:pt x="326" y="106"/>
                    <a:pt x="327" y="107"/>
                  </a:cubicBezTo>
                  <a:cubicBezTo>
                    <a:pt x="327" y="108"/>
                    <a:pt x="327" y="109"/>
                    <a:pt x="328" y="109"/>
                  </a:cubicBezTo>
                  <a:cubicBezTo>
                    <a:pt x="329" y="109"/>
                    <a:pt x="330" y="109"/>
                    <a:pt x="330" y="109"/>
                  </a:cubicBezTo>
                  <a:cubicBezTo>
                    <a:pt x="331" y="110"/>
                    <a:pt x="333" y="111"/>
                    <a:pt x="333" y="111"/>
                  </a:cubicBezTo>
                  <a:cubicBezTo>
                    <a:pt x="334" y="112"/>
                    <a:pt x="335" y="114"/>
                    <a:pt x="337" y="115"/>
                  </a:cubicBezTo>
                  <a:cubicBezTo>
                    <a:pt x="338" y="115"/>
                    <a:pt x="341" y="116"/>
                    <a:pt x="342" y="117"/>
                  </a:cubicBezTo>
                  <a:cubicBezTo>
                    <a:pt x="342" y="117"/>
                    <a:pt x="344" y="118"/>
                    <a:pt x="344" y="118"/>
                  </a:cubicBezTo>
                  <a:cubicBezTo>
                    <a:pt x="345" y="118"/>
                    <a:pt x="346" y="117"/>
                    <a:pt x="348" y="118"/>
                  </a:cubicBezTo>
                  <a:cubicBezTo>
                    <a:pt x="348" y="118"/>
                    <a:pt x="348" y="119"/>
                    <a:pt x="349" y="119"/>
                  </a:cubicBezTo>
                  <a:cubicBezTo>
                    <a:pt x="349" y="119"/>
                    <a:pt x="350" y="120"/>
                    <a:pt x="352" y="120"/>
                  </a:cubicBezTo>
                  <a:cubicBezTo>
                    <a:pt x="352" y="120"/>
                    <a:pt x="355" y="120"/>
                    <a:pt x="356" y="120"/>
                  </a:cubicBezTo>
                  <a:cubicBezTo>
                    <a:pt x="356" y="120"/>
                    <a:pt x="357" y="119"/>
                    <a:pt x="358" y="119"/>
                  </a:cubicBezTo>
                  <a:cubicBezTo>
                    <a:pt x="358" y="119"/>
                    <a:pt x="359" y="117"/>
                    <a:pt x="359" y="117"/>
                  </a:cubicBezTo>
                  <a:cubicBezTo>
                    <a:pt x="360" y="117"/>
                    <a:pt x="361" y="116"/>
                    <a:pt x="361" y="116"/>
                  </a:cubicBezTo>
                  <a:cubicBezTo>
                    <a:pt x="362" y="115"/>
                    <a:pt x="364" y="115"/>
                    <a:pt x="364" y="116"/>
                  </a:cubicBezTo>
                  <a:cubicBezTo>
                    <a:pt x="365" y="116"/>
                    <a:pt x="365" y="117"/>
                    <a:pt x="365" y="117"/>
                  </a:cubicBezTo>
                  <a:cubicBezTo>
                    <a:pt x="366" y="118"/>
                    <a:pt x="365" y="119"/>
                    <a:pt x="365" y="120"/>
                  </a:cubicBezTo>
                  <a:cubicBezTo>
                    <a:pt x="365" y="120"/>
                    <a:pt x="363" y="121"/>
                    <a:pt x="363" y="121"/>
                  </a:cubicBezTo>
                  <a:cubicBezTo>
                    <a:pt x="362" y="122"/>
                    <a:pt x="361" y="123"/>
                    <a:pt x="361" y="123"/>
                  </a:cubicBezTo>
                  <a:cubicBezTo>
                    <a:pt x="361" y="123"/>
                    <a:pt x="361" y="124"/>
                    <a:pt x="362" y="125"/>
                  </a:cubicBezTo>
                  <a:cubicBezTo>
                    <a:pt x="362" y="126"/>
                    <a:pt x="364" y="126"/>
                    <a:pt x="364" y="126"/>
                  </a:cubicBezTo>
                  <a:cubicBezTo>
                    <a:pt x="365" y="126"/>
                    <a:pt x="366" y="126"/>
                    <a:pt x="367" y="126"/>
                  </a:cubicBezTo>
                  <a:cubicBezTo>
                    <a:pt x="367" y="126"/>
                    <a:pt x="367" y="128"/>
                    <a:pt x="367" y="128"/>
                  </a:cubicBezTo>
                  <a:cubicBezTo>
                    <a:pt x="368" y="129"/>
                    <a:pt x="369" y="131"/>
                    <a:pt x="370" y="132"/>
                  </a:cubicBezTo>
                  <a:cubicBezTo>
                    <a:pt x="370" y="132"/>
                    <a:pt x="370" y="134"/>
                    <a:pt x="370" y="135"/>
                  </a:cubicBezTo>
                  <a:cubicBezTo>
                    <a:pt x="371" y="136"/>
                    <a:pt x="372" y="138"/>
                    <a:pt x="372" y="139"/>
                  </a:cubicBezTo>
                  <a:cubicBezTo>
                    <a:pt x="372" y="140"/>
                    <a:pt x="373" y="143"/>
                    <a:pt x="373" y="145"/>
                  </a:cubicBezTo>
                  <a:cubicBezTo>
                    <a:pt x="373" y="146"/>
                    <a:pt x="372" y="147"/>
                    <a:pt x="372" y="149"/>
                  </a:cubicBezTo>
                  <a:cubicBezTo>
                    <a:pt x="372" y="150"/>
                    <a:pt x="373" y="154"/>
                    <a:pt x="374" y="155"/>
                  </a:cubicBezTo>
                  <a:cubicBezTo>
                    <a:pt x="374" y="156"/>
                    <a:pt x="375" y="157"/>
                    <a:pt x="375" y="157"/>
                  </a:cubicBezTo>
                  <a:cubicBezTo>
                    <a:pt x="375" y="158"/>
                    <a:pt x="376" y="160"/>
                    <a:pt x="376" y="161"/>
                  </a:cubicBezTo>
                  <a:cubicBezTo>
                    <a:pt x="376" y="161"/>
                    <a:pt x="376" y="163"/>
                    <a:pt x="377" y="164"/>
                  </a:cubicBezTo>
                  <a:cubicBezTo>
                    <a:pt x="377" y="165"/>
                    <a:pt x="379" y="165"/>
                    <a:pt x="379" y="165"/>
                  </a:cubicBezTo>
                  <a:cubicBezTo>
                    <a:pt x="380" y="167"/>
                    <a:pt x="379" y="170"/>
                    <a:pt x="380" y="172"/>
                  </a:cubicBezTo>
                  <a:cubicBezTo>
                    <a:pt x="381" y="175"/>
                    <a:pt x="382" y="180"/>
                    <a:pt x="382" y="183"/>
                  </a:cubicBezTo>
                  <a:cubicBezTo>
                    <a:pt x="383" y="184"/>
                    <a:pt x="383" y="185"/>
                    <a:pt x="383" y="187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65"/>
            <p:cNvSpPr>
              <a:spLocks/>
            </p:cNvSpPr>
            <p:nvPr/>
          </p:nvSpPr>
          <p:spPr bwMode="auto">
            <a:xfrm>
              <a:off x="6409" y="970"/>
              <a:ext cx="11" cy="10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3 h 4"/>
                <a:gd name="T4" fmla="*/ 0 w 4"/>
                <a:gd name="T5" fmla="*/ 1 h 4"/>
                <a:gd name="T6" fmla="*/ 2 w 4"/>
                <a:gd name="T7" fmla="*/ 0 h 4"/>
                <a:gd name="T8" fmla="*/ 4 w 4"/>
                <a:gd name="T9" fmla="*/ 1 h 4"/>
                <a:gd name="T10" fmla="*/ 4 w 4"/>
                <a:gd name="T11" fmla="*/ 2 h 4"/>
                <a:gd name="T12" fmla="*/ 3 w 4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3" y="3"/>
                    <a:pt x="1" y="4"/>
                    <a:pt x="1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66"/>
            <p:cNvSpPr>
              <a:spLocks/>
            </p:cNvSpPr>
            <p:nvPr/>
          </p:nvSpPr>
          <p:spPr bwMode="auto">
            <a:xfrm>
              <a:off x="6409" y="970"/>
              <a:ext cx="11" cy="10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3 h 4"/>
                <a:gd name="T4" fmla="*/ 0 w 4"/>
                <a:gd name="T5" fmla="*/ 1 h 4"/>
                <a:gd name="T6" fmla="*/ 2 w 4"/>
                <a:gd name="T7" fmla="*/ 0 h 4"/>
                <a:gd name="T8" fmla="*/ 4 w 4"/>
                <a:gd name="T9" fmla="*/ 1 h 4"/>
                <a:gd name="T10" fmla="*/ 4 w 4"/>
                <a:gd name="T11" fmla="*/ 2 h 4"/>
                <a:gd name="T12" fmla="*/ 3 w 4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3" y="3"/>
                    <a:pt x="1" y="4"/>
                    <a:pt x="1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67"/>
            <p:cNvSpPr>
              <a:spLocks/>
            </p:cNvSpPr>
            <p:nvPr/>
          </p:nvSpPr>
          <p:spPr bwMode="auto">
            <a:xfrm>
              <a:off x="6428" y="978"/>
              <a:ext cx="8" cy="8"/>
            </a:xfrm>
            <a:custGeom>
              <a:avLst/>
              <a:gdLst>
                <a:gd name="T0" fmla="*/ 1 w 3"/>
                <a:gd name="T1" fmla="*/ 1 h 3"/>
                <a:gd name="T2" fmla="*/ 0 w 3"/>
                <a:gd name="T3" fmla="*/ 1 h 3"/>
                <a:gd name="T4" fmla="*/ 0 w 3"/>
                <a:gd name="T5" fmla="*/ 2 h 3"/>
                <a:gd name="T6" fmla="*/ 1 w 3"/>
                <a:gd name="T7" fmla="*/ 3 h 3"/>
                <a:gd name="T8" fmla="*/ 2 w 3"/>
                <a:gd name="T9" fmla="*/ 3 h 3"/>
                <a:gd name="T10" fmla="*/ 2 w 3"/>
                <a:gd name="T11" fmla="*/ 1 h 3"/>
                <a:gd name="T12" fmla="*/ 1 w 3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3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68"/>
            <p:cNvSpPr>
              <a:spLocks/>
            </p:cNvSpPr>
            <p:nvPr/>
          </p:nvSpPr>
          <p:spPr bwMode="auto">
            <a:xfrm>
              <a:off x="6428" y="978"/>
              <a:ext cx="8" cy="8"/>
            </a:xfrm>
            <a:custGeom>
              <a:avLst/>
              <a:gdLst>
                <a:gd name="T0" fmla="*/ 1 w 3"/>
                <a:gd name="T1" fmla="*/ 1 h 3"/>
                <a:gd name="T2" fmla="*/ 0 w 3"/>
                <a:gd name="T3" fmla="*/ 1 h 3"/>
                <a:gd name="T4" fmla="*/ 0 w 3"/>
                <a:gd name="T5" fmla="*/ 2 h 3"/>
                <a:gd name="T6" fmla="*/ 1 w 3"/>
                <a:gd name="T7" fmla="*/ 3 h 3"/>
                <a:gd name="T8" fmla="*/ 2 w 3"/>
                <a:gd name="T9" fmla="*/ 3 h 3"/>
                <a:gd name="T10" fmla="*/ 2 w 3"/>
                <a:gd name="T11" fmla="*/ 1 h 3"/>
                <a:gd name="T12" fmla="*/ 1 w 3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3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69"/>
            <p:cNvSpPr>
              <a:spLocks/>
            </p:cNvSpPr>
            <p:nvPr/>
          </p:nvSpPr>
          <p:spPr bwMode="auto">
            <a:xfrm>
              <a:off x="6443" y="943"/>
              <a:ext cx="14" cy="13"/>
            </a:xfrm>
            <a:custGeom>
              <a:avLst/>
              <a:gdLst>
                <a:gd name="T0" fmla="*/ 3 w 5"/>
                <a:gd name="T1" fmla="*/ 3 h 5"/>
                <a:gd name="T2" fmla="*/ 2 w 5"/>
                <a:gd name="T3" fmla="*/ 5 h 5"/>
                <a:gd name="T4" fmla="*/ 0 w 5"/>
                <a:gd name="T5" fmla="*/ 4 h 5"/>
                <a:gd name="T6" fmla="*/ 0 w 5"/>
                <a:gd name="T7" fmla="*/ 1 h 5"/>
                <a:gd name="T8" fmla="*/ 3 w 5"/>
                <a:gd name="T9" fmla="*/ 1 h 5"/>
                <a:gd name="T10" fmla="*/ 5 w 5"/>
                <a:gd name="T11" fmla="*/ 1 h 5"/>
                <a:gd name="T12" fmla="*/ 5 w 5"/>
                <a:gd name="T13" fmla="*/ 2 h 5"/>
                <a:gd name="T14" fmla="*/ 4 w 5"/>
                <a:gd name="T15" fmla="*/ 2 h 5"/>
                <a:gd name="T16" fmla="*/ 3 w 5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3"/>
                  </a:moveTo>
                  <a:cubicBezTo>
                    <a:pt x="3" y="4"/>
                    <a:pt x="2" y="4"/>
                    <a:pt x="2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70"/>
            <p:cNvSpPr>
              <a:spLocks/>
            </p:cNvSpPr>
            <p:nvPr/>
          </p:nvSpPr>
          <p:spPr bwMode="auto">
            <a:xfrm>
              <a:off x="6443" y="943"/>
              <a:ext cx="14" cy="13"/>
            </a:xfrm>
            <a:custGeom>
              <a:avLst/>
              <a:gdLst>
                <a:gd name="T0" fmla="*/ 3 w 5"/>
                <a:gd name="T1" fmla="*/ 3 h 5"/>
                <a:gd name="T2" fmla="*/ 2 w 5"/>
                <a:gd name="T3" fmla="*/ 5 h 5"/>
                <a:gd name="T4" fmla="*/ 0 w 5"/>
                <a:gd name="T5" fmla="*/ 4 h 5"/>
                <a:gd name="T6" fmla="*/ 0 w 5"/>
                <a:gd name="T7" fmla="*/ 1 h 5"/>
                <a:gd name="T8" fmla="*/ 3 w 5"/>
                <a:gd name="T9" fmla="*/ 1 h 5"/>
                <a:gd name="T10" fmla="*/ 5 w 5"/>
                <a:gd name="T11" fmla="*/ 1 h 5"/>
                <a:gd name="T12" fmla="*/ 5 w 5"/>
                <a:gd name="T13" fmla="*/ 2 h 5"/>
                <a:gd name="T14" fmla="*/ 4 w 5"/>
                <a:gd name="T15" fmla="*/ 2 h 5"/>
                <a:gd name="T16" fmla="*/ 3 w 5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3"/>
                  </a:moveTo>
                  <a:cubicBezTo>
                    <a:pt x="3" y="4"/>
                    <a:pt x="2" y="4"/>
                    <a:pt x="2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71"/>
            <p:cNvSpPr>
              <a:spLocks/>
            </p:cNvSpPr>
            <p:nvPr/>
          </p:nvSpPr>
          <p:spPr bwMode="auto">
            <a:xfrm>
              <a:off x="6409" y="986"/>
              <a:ext cx="133" cy="149"/>
            </a:xfrm>
            <a:custGeom>
              <a:avLst/>
              <a:gdLst>
                <a:gd name="T0" fmla="*/ 44 w 50"/>
                <a:gd name="T1" fmla="*/ 35 h 56"/>
                <a:gd name="T2" fmla="*/ 38 w 50"/>
                <a:gd name="T3" fmla="*/ 29 h 56"/>
                <a:gd name="T4" fmla="*/ 30 w 50"/>
                <a:gd name="T5" fmla="*/ 22 h 56"/>
                <a:gd name="T6" fmla="*/ 21 w 50"/>
                <a:gd name="T7" fmla="*/ 15 h 56"/>
                <a:gd name="T8" fmla="*/ 13 w 50"/>
                <a:gd name="T9" fmla="*/ 12 h 56"/>
                <a:gd name="T10" fmla="*/ 8 w 50"/>
                <a:gd name="T11" fmla="*/ 6 h 56"/>
                <a:gd name="T12" fmla="*/ 4 w 50"/>
                <a:gd name="T13" fmla="*/ 0 h 56"/>
                <a:gd name="T14" fmla="*/ 0 w 50"/>
                <a:gd name="T15" fmla="*/ 3 h 56"/>
                <a:gd name="T16" fmla="*/ 2 w 50"/>
                <a:gd name="T17" fmla="*/ 8 h 56"/>
                <a:gd name="T18" fmla="*/ 6 w 50"/>
                <a:gd name="T19" fmla="*/ 11 h 56"/>
                <a:gd name="T20" fmla="*/ 6 w 50"/>
                <a:gd name="T21" fmla="*/ 17 h 56"/>
                <a:gd name="T22" fmla="*/ 3 w 50"/>
                <a:gd name="T23" fmla="*/ 22 h 56"/>
                <a:gd name="T24" fmla="*/ 4 w 50"/>
                <a:gd name="T25" fmla="*/ 26 h 56"/>
                <a:gd name="T26" fmla="*/ 7 w 50"/>
                <a:gd name="T27" fmla="*/ 25 h 56"/>
                <a:gd name="T28" fmla="*/ 11 w 50"/>
                <a:gd name="T29" fmla="*/ 22 h 56"/>
                <a:gd name="T30" fmla="*/ 13 w 50"/>
                <a:gd name="T31" fmla="*/ 23 h 56"/>
                <a:gd name="T32" fmla="*/ 10 w 50"/>
                <a:gd name="T33" fmla="*/ 26 h 56"/>
                <a:gd name="T34" fmla="*/ 12 w 50"/>
                <a:gd name="T35" fmla="*/ 29 h 56"/>
                <a:gd name="T36" fmla="*/ 16 w 50"/>
                <a:gd name="T37" fmla="*/ 25 h 56"/>
                <a:gd name="T38" fmla="*/ 16 w 50"/>
                <a:gd name="T39" fmla="*/ 18 h 56"/>
                <a:gd name="T40" fmla="*/ 21 w 50"/>
                <a:gd name="T41" fmla="*/ 19 h 56"/>
                <a:gd name="T42" fmla="*/ 26 w 50"/>
                <a:gd name="T43" fmla="*/ 25 h 56"/>
                <a:gd name="T44" fmla="*/ 27 w 50"/>
                <a:gd name="T45" fmla="*/ 26 h 56"/>
                <a:gd name="T46" fmla="*/ 30 w 50"/>
                <a:gd name="T47" fmla="*/ 29 h 56"/>
                <a:gd name="T48" fmla="*/ 29 w 50"/>
                <a:gd name="T49" fmla="*/ 35 h 56"/>
                <a:gd name="T50" fmla="*/ 29 w 50"/>
                <a:gd name="T51" fmla="*/ 38 h 56"/>
                <a:gd name="T52" fmla="*/ 27 w 50"/>
                <a:gd name="T53" fmla="*/ 35 h 56"/>
                <a:gd name="T54" fmla="*/ 23 w 50"/>
                <a:gd name="T55" fmla="*/ 36 h 56"/>
                <a:gd name="T56" fmla="*/ 21 w 50"/>
                <a:gd name="T57" fmla="*/ 38 h 56"/>
                <a:gd name="T58" fmla="*/ 23 w 50"/>
                <a:gd name="T59" fmla="*/ 34 h 56"/>
                <a:gd name="T60" fmla="*/ 21 w 50"/>
                <a:gd name="T61" fmla="*/ 30 h 56"/>
                <a:gd name="T62" fmla="*/ 15 w 50"/>
                <a:gd name="T63" fmla="*/ 33 h 56"/>
                <a:gd name="T64" fmla="*/ 18 w 50"/>
                <a:gd name="T65" fmla="*/ 38 h 56"/>
                <a:gd name="T66" fmla="*/ 19 w 50"/>
                <a:gd name="T67" fmla="*/ 43 h 56"/>
                <a:gd name="T68" fmla="*/ 18 w 50"/>
                <a:gd name="T69" fmla="*/ 47 h 56"/>
                <a:gd name="T70" fmla="*/ 15 w 50"/>
                <a:gd name="T71" fmla="*/ 49 h 56"/>
                <a:gd name="T72" fmla="*/ 10 w 50"/>
                <a:gd name="T73" fmla="*/ 50 h 56"/>
                <a:gd name="T74" fmla="*/ 12 w 50"/>
                <a:gd name="T75" fmla="*/ 55 h 56"/>
                <a:gd name="T76" fmla="*/ 18 w 50"/>
                <a:gd name="T77" fmla="*/ 56 h 56"/>
                <a:gd name="T78" fmla="*/ 20 w 50"/>
                <a:gd name="T79" fmla="*/ 54 h 56"/>
                <a:gd name="T80" fmla="*/ 20 w 50"/>
                <a:gd name="T81" fmla="*/ 51 h 56"/>
                <a:gd name="T82" fmla="*/ 22 w 50"/>
                <a:gd name="T83" fmla="*/ 52 h 56"/>
                <a:gd name="T84" fmla="*/ 21 w 50"/>
                <a:gd name="T85" fmla="*/ 53 h 56"/>
                <a:gd name="T86" fmla="*/ 22 w 50"/>
                <a:gd name="T87" fmla="*/ 55 h 56"/>
                <a:gd name="T88" fmla="*/ 27 w 50"/>
                <a:gd name="T89" fmla="*/ 53 h 56"/>
                <a:gd name="T90" fmla="*/ 32 w 50"/>
                <a:gd name="T91" fmla="*/ 49 h 56"/>
                <a:gd name="T92" fmla="*/ 41 w 50"/>
                <a:gd name="T93" fmla="*/ 50 h 56"/>
                <a:gd name="T94" fmla="*/ 46 w 50"/>
                <a:gd name="T95" fmla="*/ 49 h 56"/>
                <a:gd name="T96" fmla="*/ 48 w 50"/>
                <a:gd name="T97" fmla="*/ 4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0" h="56">
                  <a:moveTo>
                    <a:pt x="48" y="38"/>
                  </a:moveTo>
                  <a:cubicBezTo>
                    <a:pt x="47" y="37"/>
                    <a:pt x="45" y="37"/>
                    <a:pt x="44" y="35"/>
                  </a:cubicBezTo>
                  <a:cubicBezTo>
                    <a:pt x="42" y="35"/>
                    <a:pt x="41" y="33"/>
                    <a:pt x="40" y="32"/>
                  </a:cubicBezTo>
                  <a:cubicBezTo>
                    <a:pt x="39" y="31"/>
                    <a:pt x="38" y="29"/>
                    <a:pt x="38" y="29"/>
                  </a:cubicBezTo>
                  <a:cubicBezTo>
                    <a:pt x="37" y="27"/>
                    <a:pt x="34" y="26"/>
                    <a:pt x="34" y="26"/>
                  </a:cubicBezTo>
                  <a:cubicBezTo>
                    <a:pt x="33" y="25"/>
                    <a:pt x="31" y="23"/>
                    <a:pt x="30" y="22"/>
                  </a:cubicBezTo>
                  <a:cubicBezTo>
                    <a:pt x="29" y="21"/>
                    <a:pt x="26" y="18"/>
                    <a:pt x="25" y="17"/>
                  </a:cubicBezTo>
                  <a:cubicBezTo>
                    <a:pt x="24" y="16"/>
                    <a:pt x="22" y="15"/>
                    <a:pt x="21" y="15"/>
                  </a:cubicBezTo>
                  <a:cubicBezTo>
                    <a:pt x="19" y="15"/>
                    <a:pt x="18" y="14"/>
                    <a:pt x="16" y="14"/>
                  </a:cubicBezTo>
                  <a:cubicBezTo>
                    <a:pt x="15" y="13"/>
                    <a:pt x="14" y="12"/>
                    <a:pt x="13" y="12"/>
                  </a:cubicBezTo>
                  <a:cubicBezTo>
                    <a:pt x="12" y="12"/>
                    <a:pt x="12" y="11"/>
                    <a:pt x="11" y="11"/>
                  </a:cubicBezTo>
                  <a:cubicBezTo>
                    <a:pt x="10" y="10"/>
                    <a:pt x="9" y="7"/>
                    <a:pt x="8" y="6"/>
                  </a:cubicBezTo>
                  <a:cubicBezTo>
                    <a:pt x="7" y="4"/>
                    <a:pt x="7" y="2"/>
                    <a:pt x="6" y="1"/>
                  </a:cubicBezTo>
                  <a:cubicBezTo>
                    <a:pt x="6" y="1"/>
                    <a:pt x="4" y="0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2" y="8"/>
                  </a:cubicBezTo>
                  <a:cubicBezTo>
                    <a:pt x="2" y="8"/>
                    <a:pt x="4" y="9"/>
                    <a:pt x="4" y="10"/>
                  </a:cubicBezTo>
                  <a:cubicBezTo>
                    <a:pt x="4" y="10"/>
                    <a:pt x="6" y="11"/>
                    <a:pt x="6" y="11"/>
                  </a:cubicBezTo>
                  <a:cubicBezTo>
                    <a:pt x="6" y="12"/>
                    <a:pt x="6" y="13"/>
                    <a:pt x="6" y="14"/>
                  </a:cubicBezTo>
                  <a:cubicBezTo>
                    <a:pt x="6" y="15"/>
                    <a:pt x="6" y="16"/>
                    <a:pt x="6" y="17"/>
                  </a:cubicBezTo>
                  <a:cubicBezTo>
                    <a:pt x="6" y="18"/>
                    <a:pt x="5" y="20"/>
                    <a:pt x="4" y="21"/>
                  </a:cubicBezTo>
                  <a:cubicBezTo>
                    <a:pt x="4" y="21"/>
                    <a:pt x="3" y="22"/>
                    <a:pt x="3" y="22"/>
                  </a:cubicBezTo>
                  <a:cubicBezTo>
                    <a:pt x="3" y="23"/>
                    <a:pt x="3" y="24"/>
                    <a:pt x="3" y="25"/>
                  </a:cubicBezTo>
                  <a:cubicBezTo>
                    <a:pt x="3" y="25"/>
                    <a:pt x="4" y="26"/>
                    <a:pt x="4" y="26"/>
                  </a:cubicBezTo>
                  <a:cubicBezTo>
                    <a:pt x="4" y="27"/>
                    <a:pt x="6" y="27"/>
                    <a:pt x="6" y="27"/>
                  </a:cubicBezTo>
                  <a:cubicBezTo>
                    <a:pt x="7" y="27"/>
                    <a:pt x="6" y="25"/>
                    <a:pt x="7" y="25"/>
                  </a:cubicBezTo>
                  <a:cubicBezTo>
                    <a:pt x="7" y="24"/>
                    <a:pt x="8" y="23"/>
                    <a:pt x="9" y="23"/>
                  </a:cubicBezTo>
                  <a:cubicBezTo>
                    <a:pt x="10" y="23"/>
                    <a:pt x="11" y="22"/>
                    <a:pt x="11" y="22"/>
                  </a:cubicBezTo>
                  <a:cubicBezTo>
                    <a:pt x="12" y="22"/>
                    <a:pt x="12" y="21"/>
                    <a:pt x="13" y="21"/>
                  </a:cubicBezTo>
                  <a:cubicBezTo>
                    <a:pt x="14" y="21"/>
                    <a:pt x="14" y="22"/>
                    <a:pt x="13" y="23"/>
                  </a:cubicBezTo>
                  <a:cubicBezTo>
                    <a:pt x="13" y="23"/>
                    <a:pt x="12" y="24"/>
                    <a:pt x="11" y="25"/>
                  </a:cubicBezTo>
                  <a:cubicBezTo>
                    <a:pt x="11" y="25"/>
                    <a:pt x="10" y="25"/>
                    <a:pt x="10" y="26"/>
                  </a:cubicBezTo>
                  <a:cubicBezTo>
                    <a:pt x="9" y="27"/>
                    <a:pt x="9" y="29"/>
                    <a:pt x="10" y="29"/>
                  </a:cubicBezTo>
                  <a:cubicBezTo>
                    <a:pt x="10" y="30"/>
                    <a:pt x="12" y="29"/>
                    <a:pt x="12" y="29"/>
                  </a:cubicBezTo>
                  <a:cubicBezTo>
                    <a:pt x="13" y="29"/>
                    <a:pt x="15" y="27"/>
                    <a:pt x="15" y="27"/>
                  </a:cubicBezTo>
                  <a:cubicBezTo>
                    <a:pt x="16" y="27"/>
                    <a:pt x="16" y="26"/>
                    <a:pt x="16" y="25"/>
                  </a:cubicBezTo>
                  <a:cubicBezTo>
                    <a:pt x="17" y="25"/>
                    <a:pt x="16" y="22"/>
                    <a:pt x="16" y="21"/>
                  </a:cubicBezTo>
                  <a:cubicBezTo>
                    <a:pt x="16" y="21"/>
                    <a:pt x="15" y="18"/>
                    <a:pt x="16" y="18"/>
                  </a:cubicBezTo>
                  <a:cubicBezTo>
                    <a:pt x="16" y="18"/>
                    <a:pt x="18" y="18"/>
                    <a:pt x="18" y="18"/>
                  </a:cubicBezTo>
                  <a:cubicBezTo>
                    <a:pt x="19" y="18"/>
                    <a:pt x="20" y="18"/>
                    <a:pt x="21" y="19"/>
                  </a:cubicBezTo>
                  <a:cubicBezTo>
                    <a:pt x="22" y="19"/>
                    <a:pt x="23" y="20"/>
                    <a:pt x="23" y="21"/>
                  </a:cubicBezTo>
                  <a:cubicBezTo>
                    <a:pt x="25" y="21"/>
                    <a:pt x="26" y="23"/>
                    <a:pt x="26" y="25"/>
                  </a:cubicBezTo>
                  <a:cubicBezTo>
                    <a:pt x="26" y="25"/>
                    <a:pt x="25" y="27"/>
                    <a:pt x="26" y="27"/>
                  </a:cubicBezTo>
                  <a:cubicBezTo>
                    <a:pt x="26" y="27"/>
                    <a:pt x="27" y="26"/>
                    <a:pt x="27" y="26"/>
                  </a:cubicBezTo>
                  <a:cubicBezTo>
                    <a:pt x="27" y="26"/>
                    <a:pt x="29" y="26"/>
                    <a:pt x="29" y="26"/>
                  </a:cubicBezTo>
                  <a:cubicBezTo>
                    <a:pt x="29" y="27"/>
                    <a:pt x="30" y="28"/>
                    <a:pt x="30" y="29"/>
                  </a:cubicBezTo>
                  <a:cubicBezTo>
                    <a:pt x="30" y="30"/>
                    <a:pt x="29" y="31"/>
                    <a:pt x="29" y="33"/>
                  </a:cubicBezTo>
                  <a:cubicBezTo>
                    <a:pt x="29" y="33"/>
                    <a:pt x="29" y="34"/>
                    <a:pt x="29" y="35"/>
                  </a:cubicBezTo>
                  <a:cubicBezTo>
                    <a:pt x="30" y="35"/>
                    <a:pt x="30" y="37"/>
                    <a:pt x="30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8" y="38"/>
                    <a:pt x="28" y="37"/>
                  </a:cubicBezTo>
                  <a:cubicBezTo>
                    <a:pt x="27" y="37"/>
                    <a:pt x="28" y="36"/>
                    <a:pt x="27" y="35"/>
                  </a:cubicBezTo>
                  <a:cubicBezTo>
                    <a:pt x="27" y="35"/>
                    <a:pt x="26" y="35"/>
                    <a:pt x="25" y="35"/>
                  </a:cubicBezTo>
                  <a:cubicBezTo>
                    <a:pt x="25" y="35"/>
                    <a:pt x="23" y="35"/>
                    <a:pt x="23" y="36"/>
                  </a:cubicBezTo>
                  <a:cubicBezTo>
                    <a:pt x="23" y="37"/>
                    <a:pt x="22" y="38"/>
                    <a:pt x="22" y="38"/>
                  </a:cubicBezTo>
                  <a:cubicBezTo>
                    <a:pt x="22" y="38"/>
                    <a:pt x="21" y="38"/>
                    <a:pt x="21" y="38"/>
                  </a:cubicBezTo>
                  <a:cubicBezTo>
                    <a:pt x="21" y="38"/>
                    <a:pt x="21" y="37"/>
                    <a:pt x="21" y="37"/>
                  </a:cubicBezTo>
                  <a:cubicBezTo>
                    <a:pt x="21" y="36"/>
                    <a:pt x="22" y="35"/>
                    <a:pt x="23" y="34"/>
                  </a:cubicBezTo>
                  <a:cubicBezTo>
                    <a:pt x="23" y="33"/>
                    <a:pt x="23" y="31"/>
                    <a:pt x="23" y="31"/>
                  </a:cubicBezTo>
                  <a:cubicBezTo>
                    <a:pt x="23" y="30"/>
                    <a:pt x="22" y="30"/>
                    <a:pt x="21" y="30"/>
                  </a:cubicBezTo>
                  <a:cubicBezTo>
                    <a:pt x="20" y="30"/>
                    <a:pt x="18" y="30"/>
                    <a:pt x="17" y="31"/>
                  </a:cubicBezTo>
                  <a:cubicBezTo>
                    <a:pt x="16" y="31"/>
                    <a:pt x="16" y="32"/>
                    <a:pt x="15" y="33"/>
                  </a:cubicBezTo>
                  <a:cubicBezTo>
                    <a:pt x="15" y="33"/>
                    <a:pt x="15" y="34"/>
                    <a:pt x="15" y="35"/>
                  </a:cubicBezTo>
                  <a:cubicBezTo>
                    <a:pt x="16" y="35"/>
                    <a:pt x="17" y="37"/>
                    <a:pt x="18" y="38"/>
                  </a:cubicBezTo>
                  <a:cubicBezTo>
                    <a:pt x="18" y="38"/>
                    <a:pt x="19" y="39"/>
                    <a:pt x="19" y="41"/>
                  </a:cubicBezTo>
                  <a:cubicBezTo>
                    <a:pt x="20" y="41"/>
                    <a:pt x="19" y="42"/>
                    <a:pt x="19" y="43"/>
                  </a:cubicBezTo>
                  <a:cubicBezTo>
                    <a:pt x="19" y="44"/>
                    <a:pt x="19" y="46"/>
                    <a:pt x="19" y="47"/>
                  </a:cubicBezTo>
                  <a:cubicBezTo>
                    <a:pt x="19" y="47"/>
                    <a:pt x="18" y="47"/>
                    <a:pt x="18" y="47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5" y="49"/>
                    <a:pt x="15" y="49"/>
                  </a:cubicBezTo>
                  <a:cubicBezTo>
                    <a:pt x="14" y="49"/>
                    <a:pt x="12" y="49"/>
                    <a:pt x="11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1"/>
                    <a:pt x="10" y="53"/>
                    <a:pt x="10" y="53"/>
                  </a:cubicBezTo>
                  <a:cubicBezTo>
                    <a:pt x="11" y="54"/>
                    <a:pt x="11" y="55"/>
                    <a:pt x="12" y="55"/>
                  </a:cubicBezTo>
                  <a:cubicBezTo>
                    <a:pt x="12" y="56"/>
                    <a:pt x="14" y="56"/>
                    <a:pt x="15" y="56"/>
                  </a:cubicBezTo>
                  <a:cubicBezTo>
                    <a:pt x="15" y="56"/>
                    <a:pt x="17" y="56"/>
                    <a:pt x="18" y="56"/>
                  </a:cubicBezTo>
                  <a:cubicBezTo>
                    <a:pt x="18" y="56"/>
                    <a:pt x="18" y="55"/>
                    <a:pt x="19" y="54"/>
                  </a:cubicBezTo>
                  <a:cubicBezTo>
                    <a:pt x="19" y="54"/>
                    <a:pt x="19" y="54"/>
                    <a:pt x="20" y="54"/>
                  </a:cubicBezTo>
                  <a:cubicBezTo>
                    <a:pt x="20" y="53"/>
                    <a:pt x="19" y="53"/>
                    <a:pt x="19" y="52"/>
                  </a:cubicBezTo>
                  <a:cubicBezTo>
                    <a:pt x="19" y="52"/>
                    <a:pt x="19" y="51"/>
                    <a:pt x="20" y="5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1" y="52"/>
                    <a:pt x="22" y="52"/>
                    <a:pt x="22" y="52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2" y="53"/>
                    <a:pt x="21" y="53"/>
                    <a:pt x="21" y="53"/>
                  </a:cubicBezTo>
                  <a:cubicBezTo>
                    <a:pt x="21" y="54"/>
                    <a:pt x="21" y="54"/>
                    <a:pt x="21" y="55"/>
                  </a:cubicBezTo>
                  <a:cubicBezTo>
                    <a:pt x="21" y="55"/>
                    <a:pt x="22" y="55"/>
                    <a:pt x="22" y="55"/>
                  </a:cubicBezTo>
                  <a:cubicBezTo>
                    <a:pt x="23" y="55"/>
                    <a:pt x="24" y="55"/>
                    <a:pt x="25" y="55"/>
                  </a:cubicBezTo>
                  <a:cubicBezTo>
                    <a:pt x="25" y="54"/>
                    <a:pt x="26" y="53"/>
                    <a:pt x="27" y="53"/>
                  </a:cubicBezTo>
                  <a:cubicBezTo>
                    <a:pt x="27" y="53"/>
                    <a:pt x="29" y="51"/>
                    <a:pt x="29" y="50"/>
                  </a:cubicBezTo>
                  <a:cubicBezTo>
                    <a:pt x="30" y="50"/>
                    <a:pt x="31" y="49"/>
                    <a:pt x="32" y="49"/>
                  </a:cubicBezTo>
                  <a:cubicBezTo>
                    <a:pt x="33" y="49"/>
                    <a:pt x="35" y="49"/>
                    <a:pt x="37" y="49"/>
                  </a:cubicBezTo>
                  <a:cubicBezTo>
                    <a:pt x="38" y="50"/>
                    <a:pt x="39" y="50"/>
                    <a:pt x="41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3" y="49"/>
                    <a:pt x="45" y="49"/>
                    <a:pt x="46" y="49"/>
                  </a:cubicBezTo>
                  <a:cubicBezTo>
                    <a:pt x="46" y="49"/>
                    <a:pt x="48" y="50"/>
                    <a:pt x="48" y="50"/>
                  </a:cubicBezTo>
                  <a:cubicBezTo>
                    <a:pt x="50" y="49"/>
                    <a:pt x="48" y="45"/>
                    <a:pt x="48" y="43"/>
                  </a:cubicBezTo>
                  <a:cubicBezTo>
                    <a:pt x="48" y="42"/>
                    <a:pt x="48" y="39"/>
                    <a:pt x="48" y="3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72"/>
            <p:cNvSpPr>
              <a:spLocks/>
            </p:cNvSpPr>
            <p:nvPr/>
          </p:nvSpPr>
          <p:spPr bwMode="auto">
            <a:xfrm>
              <a:off x="6409" y="986"/>
              <a:ext cx="133" cy="149"/>
            </a:xfrm>
            <a:custGeom>
              <a:avLst/>
              <a:gdLst>
                <a:gd name="T0" fmla="*/ 44 w 50"/>
                <a:gd name="T1" fmla="*/ 35 h 56"/>
                <a:gd name="T2" fmla="*/ 38 w 50"/>
                <a:gd name="T3" fmla="*/ 29 h 56"/>
                <a:gd name="T4" fmla="*/ 30 w 50"/>
                <a:gd name="T5" fmla="*/ 22 h 56"/>
                <a:gd name="T6" fmla="*/ 21 w 50"/>
                <a:gd name="T7" fmla="*/ 15 h 56"/>
                <a:gd name="T8" fmla="*/ 13 w 50"/>
                <a:gd name="T9" fmla="*/ 12 h 56"/>
                <a:gd name="T10" fmla="*/ 8 w 50"/>
                <a:gd name="T11" fmla="*/ 6 h 56"/>
                <a:gd name="T12" fmla="*/ 4 w 50"/>
                <a:gd name="T13" fmla="*/ 0 h 56"/>
                <a:gd name="T14" fmla="*/ 0 w 50"/>
                <a:gd name="T15" fmla="*/ 3 h 56"/>
                <a:gd name="T16" fmla="*/ 2 w 50"/>
                <a:gd name="T17" fmla="*/ 8 h 56"/>
                <a:gd name="T18" fmla="*/ 6 w 50"/>
                <a:gd name="T19" fmla="*/ 11 h 56"/>
                <a:gd name="T20" fmla="*/ 6 w 50"/>
                <a:gd name="T21" fmla="*/ 17 h 56"/>
                <a:gd name="T22" fmla="*/ 3 w 50"/>
                <a:gd name="T23" fmla="*/ 22 h 56"/>
                <a:gd name="T24" fmla="*/ 4 w 50"/>
                <a:gd name="T25" fmla="*/ 26 h 56"/>
                <a:gd name="T26" fmla="*/ 7 w 50"/>
                <a:gd name="T27" fmla="*/ 25 h 56"/>
                <a:gd name="T28" fmla="*/ 11 w 50"/>
                <a:gd name="T29" fmla="*/ 22 h 56"/>
                <a:gd name="T30" fmla="*/ 13 w 50"/>
                <a:gd name="T31" fmla="*/ 23 h 56"/>
                <a:gd name="T32" fmla="*/ 10 w 50"/>
                <a:gd name="T33" fmla="*/ 26 h 56"/>
                <a:gd name="T34" fmla="*/ 12 w 50"/>
                <a:gd name="T35" fmla="*/ 29 h 56"/>
                <a:gd name="T36" fmla="*/ 16 w 50"/>
                <a:gd name="T37" fmla="*/ 25 h 56"/>
                <a:gd name="T38" fmla="*/ 16 w 50"/>
                <a:gd name="T39" fmla="*/ 18 h 56"/>
                <a:gd name="T40" fmla="*/ 21 w 50"/>
                <a:gd name="T41" fmla="*/ 19 h 56"/>
                <a:gd name="T42" fmla="*/ 26 w 50"/>
                <a:gd name="T43" fmla="*/ 25 h 56"/>
                <a:gd name="T44" fmla="*/ 27 w 50"/>
                <a:gd name="T45" fmla="*/ 26 h 56"/>
                <a:gd name="T46" fmla="*/ 30 w 50"/>
                <a:gd name="T47" fmla="*/ 29 h 56"/>
                <a:gd name="T48" fmla="*/ 29 w 50"/>
                <a:gd name="T49" fmla="*/ 35 h 56"/>
                <a:gd name="T50" fmla="*/ 29 w 50"/>
                <a:gd name="T51" fmla="*/ 38 h 56"/>
                <a:gd name="T52" fmla="*/ 27 w 50"/>
                <a:gd name="T53" fmla="*/ 35 h 56"/>
                <a:gd name="T54" fmla="*/ 23 w 50"/>
                <a:gd name="T55" fmla="*/ 36 h 56"/>
                <a:gd name="T56" fmla="*/ 21 w 50"/>
                <a:gd name="T57" fmla="*/ 38 h 56"/>
                <a:gd name="T58" fmla="*/ 23 w 50"/>
                <a:gd name="T59" fmla="*/ 34 h 56"/>
                <a:gd name="T60" fmla="*/ 21 w 50"/>
                <a:gd name="T61" fmla="*/ 30 h 56"/>
                <a:gd name="T62" fmla="*/ 15 w 50"/>
                <a:gd name="T63" fmla="*/ 33 h 56"/>
                <a:gd name="T64" fmla="*/ 18 w 50"/>
                <a:gd name="T65" fmla="*/ 38 h 56"/>
                <a:gd name="T66" fmla="*/ 19 w 50"/>
                <a:gd name="T67" fmla="*/ 43 h 56"/>
                <a:gd name="T68" fmla="*/ 18 w 50"/>
                <a:gd name="T69" fmla="*/ 47 h 56"/>
                <a:gd name="T70" fmla="*/ 15 w 50"/>
                <a:gd name="T71" fmla="*/ 49 h 56"/>
                <a:gd name="T72" fmla="*/ 10 w 50"/>
                <a:gd name="T73" fmla="*/ 50 h 56"/>
                <a:gd name="T74" fmla="*/ 12 w 50"/>
                <a:gd name="T75" fmla="*/ 55 h 56"/>
                <a:gd name="T76" fmla="*/ 18 w 50"/>
                <a:gd name="T77" fmla="*/ 56 h 56"/>
                <a:gd name="T78" fmla="*/ 20 w 50"/>
                <a:gd name="T79" fmla="*/ 54 h 56"/>
                <a:gd name="T80" fmla="*/ 20 w 50"/>
                <a:gd name="T81" fmla="*/ 51 h 56"/>
                <a:gd name="T82" fmla="*/ 22 w 50"/>
                <a:gd name="T83" fmla="*/ 52 h 56"/>
                <a:gd name="T84" fmla="*/ 21 w 50"/>
                <a:gd name="T85" fmla="*/ 53 h 56"/>
                <a:gd name="T86" fmla="*/ 22 w 50"/>
                <a:gd name="T87" fmla="*/ 55 h 56"/>
                <a:gd name="T88" fmla="*/ 27 w 50"/>
                <a:gd name="T89" fmla="*/ 53 h 56"/>
                <a:gd name="T90" fmla="*/ 32 w 50"/>
                <a:gd name="T91" fmla="*/ 49 h 56"/>
                <a:gd name="T92" fmla="*/ 41 w 50"/>
                <a:gd name="T93" fmla="*/ 50 h 56"/>
                <a:gd name="T94" fmla="*/ 46 w 50"/>
                <a:gd name="T95" fmla="*/ 49 h 56"/>
                <a:gd name="T96" fmla="*/ 48 w 50"/>
                <a:gd name="T97" fmla="*/ 4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0" h="56">
                  <a:moveTo>
                    <a:pt x="48" y="38"/>
                  </a:moveTo>
                  <a:cubicBezTo>
                    <a:pt x="47" y="37"/>
                    <a:pt x="45" y="37"/>
                    <a:pt x="44" y="35"/>
                  </a:cubicBezTo>
                  <a:cubicBezTo>
                    <a:pt x="42" y="35"/>
                    <a:pt x="41" y="33"/>
                    <a:pt x="40" y="32"/>
                  </a:cubicBezTo>
                  <a:cubicBezTo>
                    <a:pt x="39" y="31"/>
                    <a:pt x="38" y="29"/>
                    <a:pt x="38" y="29"/>
                  </a:cubicBezTo>
                  <a:cubicBezTo>
                    <a:pt x="37" y="27"/>
                    <a:pt x="34" y="26"/>
                    <a:pt x="34" y="26"/>
                  </a:cubicBezTo>
                  <a:cubicBezTo>
                    <a:pt x="33" y="25"/>
                    <a:pt x="31" y="23"/>
                    <a:pt x="30" y="22"/>
                  </a:cubicBezTo>
                  <a:cubicBezTo>
                    <a:pt x="29" y="21"/>
                    <a:pt x="26" y="18"/>
                    <a:pt x="25" y="17"/>
                  </a:cubicBezTo>
                  <a:cubicBezTo>
                    <a:pt x="24" y="16"/>
                    <a:pt x="22" y="15"/>
                    <a:pt x="21" y="15"/>
                  </a:cubicBezTo>
                  <a:cubicBezTo>
                    <a:pt x="19" y="15"/>
                    <a:pt x="18" y="14"/>
                    <a:pt x="16" y="14"/>
                  </a:cubicBezTo>
                  <a:cubicBezTo>
                    <a:pt x="15" y="13"/>
                    <a:pt x="14" y="12"/>
                    <a:pt x="13" y="12"/>
                  </a:cubicBezTo>
                  <a:cubicBezTo>
                    <a:pt x="12" y="12"/>
                    <a:pt x="12" y="11"/>
                    <a:pt x="11" y="11"/>
                  </a:cubicBezTo>
                  <a:cubicBezTo>
                    <a:pt x="10" y="10"/>
                    <a:pt x="9" y="7"/>
                    <a:pt x="8" y="6"/>
                  </a:cubicBezTo>
                  <a:cubicBezTo>
                    <a:pt x="7" y="4"/>
                    <a:pt x="7" y="2"/>
                    <a:pt x="6" y="1"/>
                  </a:cubicBezTo>
                  <a:cubicBezTo>
                    <a:pt x="6" y="1"/>
                    <a:pt x="4" y="0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2" y="8"/>
                  </a:cubicBezTo>
                  <a:cubicBezTo>
                    <a:pt x="2" y="8"/>
                    <a:pt x="4" y="9"/>
                    <a:pt x="4" y="10"/>
                  </a:cubicBezTo>
                  <a:cubicBezTo>
                    <a:pt x="4" y="10"/>
                    <a:pt x="6" y="11"/>
                    <a:pt x="6" y="11"/>
                  </a:cubicBezTo>
                  <a:cubicBezTo>
                    <a:pt x="6" y="12"/>
                    <a:pt x="6" y="13"/>
                    <a:pt x="6" y="14"/>
                  </a:cubicBezTo>
                  <a:cubicBezTo>
                    <a:pt x="6" y="15"/>
                    <a:pt x="6" y="16"/>
                    <a:pt x="6" y="17"/>
                  </a:cubicBezTo>
                  <a:cubicBezTo>
                    <a:pt x="6" y="18"/>
                    <a:pt x="5" y="20"/>
                    <a:pt x="4" y="21"/>
                  </a:cubicBezTo>
                  <a:cubicBezTo>
                    <a:pt x="4" y="21"/>
                    <a:pt x="3" y="22"/>
                    <a:pt x="3" y="22"/>
                  </a:cubicBezTo>
                  <a:cubicBezTo>
                    <a:pt x="3" y="23"/>
                    <a:pt x="3" y="24"/>
                    <a:pt x="3" y="25"/>
                  </a:cubicBezTo>
                  <a:cubicBezTo>
                    <a:pt x="3" y="25"/>
                    <a:pt x="4" y="26"/>
                    <a:pt x="4" y="26"/>
                  </a:cubicBezTo>
                  <a:cubicBezTo>
                    <a:pt x="4" y="27"/>
                    <a:pt x="6" y="27"/>
                    <a:pt x="6" y="27"/>
                  </a:cubicBezTo>
                  <a:cubicBezTo>
                    <a:pt x="7" y="27"/>
                    <a:pt x="6" y="25"/>
                    <a:pt x="7" y="25"/>
                  </a:cubicBezTo>
                  <a:cubicBezTo>
                    <a:pt x="7" y="24"/>
                    <a:pt x="8" y="23"/>
                    <a:pt x="9" y="23"/>
                  </a:cubicBezTo>
                  <a:cubicBezTo>
                    <a:pt x="10" y="23"/>
                    <a:pt x="11" y="22"/>
                    <a:pt x="11" y="22"/>
                  </a:cubicBezTo>
                  <a:cubicBezTo>
                    <a:pt x="12" y="22"/>
                    <a:pt x="12" y="21"/>
                    <a:pt x="13" y="21"/>
                  </a:cubicBezTo>
                  <a:cubicBezTo>
                    <a:pt x="14" y="21"/>
                    <a:pt x="14" y="22"/>
                    <a:pt x="13" y="23"/>
                  </a:cubicBezTo>
                  <a:cubicBezTo>
                    <a:pt x="13" y="23"/>
                    <a:pt x="12" y="24"/>
                    <a:pt x="11" y="25"/>
                  </a:cubicBezTo>
                  <a:cubicBezTo>
                    <a:pt x="11" y="25"/>
                    <a:pt x="10" y="25"/>
                    <a:pt x="10" y="26"/>
                  </a:cubicBezTo>
                  <a:cubicBezTo>
                    <a:pt x="9" y="27"/>
                    <a:pt x="9" y="29"/>
                    <a:pt x="10" y="29"/>
                  </a:cubicBezTo>
                  <a:cubicBezTo>
                    <a:pt x="10" y="30"/>
                    <a:pt x="12" y="29"/>
                    <a:pt x="12" y="29"/>
                  </a:cubicBezTo>
                  <a:cubicBezTo>
                    <a:pt x="13" y="29"/>
                    <a:pt x="15" y="27"/>
                    <a:pt x="15" y="27"/>
                  </a:cubicBezTo>
                  <a:cubicBezTo>
                    <a:pt x="16" y="27"/>
                    <a:pt x="16" y="26"/>
                    <a:pt x="16" y="25"/>
                  </a:cubicBezTo>
                  <a:cubicBezTo>
                    <a:pt x="17" y="25"/>
                    <a:pt x="16" y="22"/>
                    <a:pt x="16" y="21"/>
                  </a:cubicBezTo>
                  <a:cubicBezTo>
                    <a:pt x="16" y="21"/>
                    <a:pt x="15" y="18"/>
                    <a:pt x="16" y="18"/>
                  </a:cubicBezTo>
                  <a:cubicBezTo>
                    <a:pt x="16" y="18"/>
                    <a:pt x="18" y="18"/>
                    <a:pt x="18" y="18"/>
                  </a:cubicBezTo>
                  <a:cubicBezTo>
                    <a:pt x="19" y="18"/>
                    <a:pt x="20" y="18"/>
                    <a:pt x="21" y="19"/>
                  </a:cubicBezTo>
                  <a:cubicBezTo>
                    <a:pt x="22" y="19"/>
                    <a:pt x="23" y="20"/>
                    <a:pt x="23" y="21"/>
                  </a:cubicBezTo>
                  <a:cubicBezTo>
                    <a:pt x="25" y="21"/>
                    <a:pt x="26" y="23"/>
                    <a:pt x="26" y="25"/>
                  </a:cubicBezTo>
                  <a:cubicBezTo>
                    <a:pt x="26" y="25"/>
                    <a:pt x="25" y="27"/>
                    <a:pt x="26" y="27"/>
                  </a:cubicBezTo>
                  <a:cubicBezTo>
                    <a:pt x="26" y="27"/>
                    <a:pt x="27" y="26"/>
                    <a:pt x="27" y="26"/>
                  </a:cubicBezTo>
                  <a:cubicBezTo>
                    <a:pt x="27" y="26"/>
                    <a:pt x="29" y="26"/>
                    <a:pt x="29" y="26"/>
                  </a:cubicBezTo>
                  <a:cubicBezTo>
                    <a:pt x="29" y="27"/>
                    <a:pt x="30" y="28"/>
                    <a:pt x="30" y="29"/>
                  </a:cubicBezTo>
                  <a:cubicBezTo>
                    <a:pt x="30" y="30"/>
                    <a:pt x="29" y="31"/>
                    <a:pt x="29" y="33"/>
                  </a:cubicBezTo>
                  <a:cubicBezTo>
                    <a:pt x="29" y="33"/>
                    <a:pt x="29" y="34"/>
                    <a:pt x="29" y="35"/>
                  </a:cubicBezTo>
                  <a:cubicBezTo>
                    <a:pt x="30" y="35"/>
                    <a:pt x="30" y="37"/>
                    <a:pt x="30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8" y="38"/>
                    <a:pt x="28" y="37"/>
                  </a:cubicBezTo>
                  <a:cubicBezTo>
                    <a:pt x="27" y="37"/>
                    <a:pt x="28" y="36"/>
                    <a:pt x="27" y="35"/>
                  </a:cubicBezTo>
                  <a:cubicBezTo>
                    <a:pt x="27" y="35"/>
                    <a:pt x="26" y="35"/>
                    <a:pt x="25" y="35"/>
                  </a:cubicBezTo>
                  <a:cubicBezTo>
                    <a:pt x="25" y="35"/>
                    <a:pt x="23" y="35"/>
                    <a:pt x="23" y="36"/>
                  </a:cubicBezTo>
                  <a:cubicBezTo>
                    <a:pt x="23" y="37"/>
                    <a:pt x="22" y="38"/>
                    <a:pt x="22" y="38"/>
                  </a:cubicBezTo>
                  <a:cubicBezTo>
                    <a:pt x="22" y="38"/>
                    <a:pt x="21" y="38"/>
                    <a:pt x="21" y="38"/>
                  </a:cubicBezTo>
                  <a:cubicBezTo>
                    <a:pt x="21" y="38"/>
                    <a:pt x="21" y="37"/>
                    <a:pt x="21" y="37"/>
                  </a:cubicBezTo>
                  <a:cubicBezTo>
                    <a:pt x="21" y="36"/>
                    <a:pt x="22" y="35"/>
                    <a:pt x="23" y="34"/>
                  </a:cubicBezTo>
                  <a:cubicBezTo>
                    <a:pt x="23" y="33"/>
                    <a:pt x="23" y="31"/>
                    <a:pt x="23" y="31"/>
                  </a:cubicBezTo>
                  <a:cubicBezTo>
                    <a:pt x="23" y="30"/>
                    <a:pt x="22" y="30"/>
                    <a:pt x="21" y="30"/>
                  </a:cubicBezTo>
                  <a:cubicBezTo>
                    <a:pt x="20" y="30"/>
                    <a:pt x="18" y="30"/>
                    <a:pt x="17" y="31"/>
                  </a:cubicBezTo>
                  <a:cubicBezTo>
                    <a:pt x="16" y="31"/>
                    <a:pt x="16" y="32"/>
                    <a:pt x="15" y="33"/>
                  </a:cubicBezTo>
                  <a:cubicBezTo>
                    <a:pt x="15" y="33"/>
                    <a:pt x="15" y="34"/>
                    <a:pt x="15" y="35"/>
                  </a:cubicBezTo>
                  <a:cubicBezTo>
                    <a:pt x="16" y="35"/>
                    <a:pt x="17" y="37"/>
                    <a:pt x="18" y="38"/>
                  </a:cubicBezTo>
                  <a:cubicBezTo>
                    <a:pt x="18" y="38"/>
                    <a:pt x="19" y="39"/>
                    <a:pt x="19" y="41"/>
                  </a:cubicBezTo>
                  <a:cubicBezTo>
                    <a:pt x="20" y="41"/>
                    <a:pt x="19" y="42"/>
                    <a:pt x="19" y="43"/>
                  </a:cubicBezTo>
                  <a:cubicBezTo>
                    <a:pt x="19" y="44"/>
                    <a:pt x="19" y="46"/>
                    <a:pt x="19" y="47"/>
                  </a:cubicBezTo>
                  <a:cubicBezTo>
                    <a:pt x="19" y="47"/>
                    <a:pt x="18" y="47"/>
                    <a:pt x="18" y="47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5" y="49"/>
                    <a:pt x="15" y="49"/>
                  </a:cubicBezTo>
                  <a:cubicBezTo>
                    <a:pt x="14" y="49"/>
                    <a:pt x="12" y="49"/>
                    <a:pt x="11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1"/>
                    <a:pt x="10" y="53"/>
                    <a:pt x="10" y="53"/>
                  </a:cubicBezTo>
                  <a:cubicBezTo>
                    <a:pt x="11" y="54"/>
                    <a:pt x="11" y="55"/>
                    <a:pt x="12" y="55"/>
                  </a:cubicBezTo>
                  <a:cubicBezTo>
                    <a:pt x="12" y="56"/>
                    <a:pt x="14" y="56"/>
                    <a:pt x="15" y="56"/>
                  </a:cubicBezTo>
                  <a:cubicBezTo>
                    <a:pt x="15" y="56"/>
                    <a:pt x="17" y="56"/>
                    <a:pt x="18" y="56"/>
                  </a:cubicBezTo>
                  <a:cubicBezTo>
                    <a:pt x="18" y="56"/>
                    <a:pt x="18" y="55"/>
                    <a:pt x="19" y="54"/>
                  </a:cubicBezTo>
                  <a:cubicBezTo>
                    <a:pt x="19" y="54"/>
                    <a:pt x="19" y="54"/>
                    <a:pt x="20" y="54"/>
                  </a:cubicBezTo>
                  <a:cubicBezTo>
                    <a:pt x="20" y="53"/>
                    <a:pt x="19" y="53"/>
                    <a:pt x="19" y="52"/>
                  </a:cubicBezTo>
                  <a:cubicBezTo>
                    <a:pt x="19" y="52"/>
                    <a:pt x="19" y="51"/>
                    <a:pt x="20" y="5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1" y="52"/>
                    <a:pt x="22" y="52"/>
                    <a:pt x="22" y="52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2" y="53"/>
                    <a:pt x="21" y="53"/>
                    <a:pt x="21" y="53"/>
                  </a:cubicBezTo>
                  <a:cubicBezTo>
                    <a:pt x="21" y="54"/>
                    <a:pt x="21" y="54"/>
                    <a:pt x="21" y="55"/>
                  </a:cubicBezTo>
                  <a:cubicBezTo>
                    <a:pt x="21" y="55"/>
                    <a:pt x="22" y="55"/>
                    <a:pt x="22" y="55"/>
                  </a:cubicBezTo>
                  <a:cubicBezTo>
                    <a:pt x="23" y="55"/>
                    <a:pt x="24" y="55"/>
                    <a:pt x="25" y="55"/>
                  </a:cubicBezTo>
                  <a:cubicBezTo>
                    <a:pt x="25" y="54"/>
                    <a:pt x="26" y="53"/>
                    <a:pt x="27" y="53"/>
                  </a:cubicBezTo>
                  <a:cubicBezTo>
                    <a:pt x="27" y="53"/>
                    <a:pt x="29" y="51"/>
                    <a:pt x="29" y="50"/>
                  </a:cubicBezTo>
                  <a:cubicBezTo>
                    <a:pt x="30" y="50"/>
                    <a:pt x="31" y="49"/>
                    <a:pt x="32" y="49"/>
                  </a:cubicBezTo>
                  <a:cubicBezTo>
                    <a:pt x="33" y="49"/>
                    <a:pt x="35" y="49"/>
                    <a:pt x="37" y="49"/>
                  </a:cubicBezTo>
                  <a:cubicBezTo>
                    <a:pt x="38" y="50"/>
                    <a:pt x="39" y="50"/>
                    <a:pt x="41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3" y="49"/>
                    <a:pt x="45" y="49"/>
                    <a:pt x="46" y="49"/>
                  </a:cubicBezTo>
                  <a:cubicBezTo>
                    <a:pt x="46" y="49"/>
                    <a:pt x="48" y="50"/>
                    <a:pt x="48" y="50"/>
                  </a:cubicBezTo>
                  <a:cubicBezTo>
                    <a:pt x="50" y="49"/>
                    <a:pt x="48" y="45"/>
                    <a:pt x="48" y="43"/>
                  </a:cubicBezTo>
                  <a:cubicBezTo>
                    <a:pt x="48" y="42"/>
                    <a:pt x="48" y="39"/>
                    <a:pt x="48" y="38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73"/>
            <p:cNvSpPr>
              <a:spLocks/>
            </p:cNvSpPr>
            <p:nvPr/>
          </p:nvSpPr>
          <p:spPr bwMode="auto">
            <a:xfrm>
              <a:off x="6342" y="916"/>
              <a:ext cx="14" cy="14"/>
            </a:xfrm>
            <a:custGeom>
              <a:avLst/>
              <a:gdLst>
                <a:gd name="T0" fmla="*/ 3 w 5"/>
                <a:gd name="T1" fmla="*/ 3 h 5"/>
                <a:gd name="T2" fmla="*/ 4 w 5"/>
                <a:gd name="T3" fmla="*/ 2 h 5"/>
                <a:gd name="T4" fmla="*/ 4 w 5"/>
                <a:gd name="T5" fmla="*/ 0 h 5"/>
                <a:gd name="T6" fmla="*/ 2 w 5"/>
                <a:gd name="T7" fmla="*/ 1 h 5"/>
                <a:gd name="T8" fmla="*/ 1 w 5"/>
                <a:gd name="T9" fmla="*/ 1 h 5"/>
                <a:gd name="T10" fmla="*/ 0 w 5"/>
                <a:gd name="T11" fmla="*/ 2 h 5"/>
                <a:gd name="T12" fmla="*/ 0 w 5"/>
                <a:gd name="T13" fmla="*/ 3 h 5"/>
                <a:gd name="T14" fmla="*/ 1 w 5"/>
                <a:gd name="T15" fmla="*/ 4 h 5"/>
                <a:gd name="T16" fmla="*/ 2 w 5"/>
                <a:gd name="T17" fmla="*/ 5 h 5"/>
                <a:gd name="T18" fmla="*/ 3 w 5"/>
                <a:gd name="T19" fmla="*/ 4 h 5"/>
                <a:gd name="T20" fmla="*/ 3 w 5"/>
                <a:gd name="T21" fmla="*/ 3 h 5"/>
                <a:gd name="T22" fmla="*/ 3 w 5"/>
                <a:gd name="T2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3"/>
                  </a:moveTo>
                  <a:cubicBezTo>
                    <a:pt x="4" y="3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3" y="0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74"/>
            <p:cNvSpPr>
              <a:spLocks/>
            </p:cNvSpPr>
            <p:nvPr/>
          </p:nvSpPr>
          <p:spPr bwMode="auto">
            <a:xfrm>
              <a:off x="6342" y="916"/>
              <a:ext cx="14" cy="14"/>
            </a:xfrm>
            <a:custGeom>
              <a:avLst/>
              <a:gdLst>
                <a:gd name="T0" fmla="*/ 3 w 5"/>
                <a:gd name="T1" fmla="*/ 3 h 5"/>
                <a:gd name="T2" fmla="*/ 4 w 5"/>
                <a:gd name="T3" fmla="*/ 2 h 5"/>
                <a:gd name="T4" fmla="*/ 4 w 5"/>
                <a:gd name="T5" fmla="*/ 0 h 5"/>
                <a:gd name="T6" fmla="*/ 2 w 5"/>
                <a:gd name="T7" fmla="*/ 1 h 5"/>
                <a:gd name="T8" fmla="*/ 1 w 5"/>
                <a:gd name="T9" fmla="*/ 1 h 5"/>
                <a:gd name="T10" fmla="*/ 0 w 5"/>
                <a:gd name="T11" fmla="*/ 2 h 5"/>
                <a:gd name="T12" fmla="*/ 0 w 5"/>
                <a:gd name="T13" fmla="*/ 3 h 5"/>
                <a:gd name="T14" fmla="*/ 1 w 5"/>
                <a:gd name="T15" fmla="*/ 4 h 5"/>
                <a:gd name="T16" fmla="*/ 2 w 5"/>
                <a:gd name="T17" fmla="*/ 5 h 5"/>
                <a:gd name="T18" fmla="*/ 3 w 5"/>
                <a:gd name="T19" fmla="*/ 4 h 5"/>
                <a:gd name="T20" fmla="*/ 3 w 5"/>
                <a:gd name="T21" fmla="*/ 3 h 5"/>
                <a:gd name="T22" fmla="*/ 3 w 5"/>
                <a:gd name="T2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3"/>
                  </a:moveTo>
                  <a:cubicBezTo>
                    <a:pt x="4" y="3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3" y="0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75"/>
            <p:cNvSpPr>
              <a:spLocks/>
            </p:cNvSpPr>
            <p:nvPr/>
          </p:nvSpPr>
          <p:spPr bwMode="auto">
            <a:xfrm>
              <a:off x="6241" y="760"/>
              <a:ext cx="171" cy="212"/>
            </a:xfrm>
            <a:custGeom>
              <a:avLst/>
              <a:gdLst>
                <a:gd name="T0" fmla="*/ 38 w 64"/>
                <a:gd name="T1" fmla="*/ 57 h 80"/>
                <a:gd name="T2" fmla="*/ 33 w 64"/>
                <a:gd name="T3" fmla="*/ 59 h 80"/>
                <a:gd name="T4" fmla="*/ 33 w 64"/>
                <a:gd name="T5" fmla="*/ 64 h 80"/>
                <a:gd name="T6" fmla="*/ 28 w 64"/>
                <a:gd name="T7" fmla="*/ 69 h 80"/>
                <a:gd name="T8" fmla="*/ 24 w 64"/>
                <a:gd name="T9" fmla="*/ 74 h 80"/>
                <a:gd name="T10" fmla="*/ 30 w 64"/>
                <a:gd name="T11" fmla="*/ 72 h 80"/>
                <a:gd name="T12" fmla="*/ 27 w 64"/>
                <a:gd name="T13" fmla="*/ 79 h 80"/>
                <a:gd name="T14" fmla="*/ 21 w 64"/>
                <a:gd name="T15" fmla="*/ 77 h 80"/>
                <a:gd name="T16" fmla="*/ 20 w 64"/>
                <a:gd name="T17" fmla="*/ 71 h 80"/>
                <a:gd name="T18" fmla="*/ 15 w 64"/>
                <a:gd name="T19" fmla="*/ 74 h 80"/>
                <a:gd name="T20" fmla="*/ 7 w 64"/>
                <a:gd name="T21" fmla="*/ 68 h 80"/>
                <a:gd name="T22" fmla="*/ 2 w 64"/>
                <a:gd name="T23" fmla="*/ 65 h 80"/>
                <a:gd name="T24" fmla="*/ 0 w 64"/>
                <a:gd name="T25" fmla="*/ 56 h 80"/>
                <a:gd name="T26" fmla="*/ 7 w 64"/>
                <a:gd name="T27" fmla="*/ 53 h 80"/>
                <a:gd name="T28" fmla="*/ 13 w 64"/>
                <a:gd name="T29" fmla="*/ 50 h 80"/>
                <a:gd name="T30" fmla="*/ 8 w 64"/>
                <a:gd name="T31" fmla="*/ 44 h 80"/>
                <a:gd name="T32" fmla="*/ 3 w 64"/>
                <a:gd name="T33" fmla="*/ 44 h 80"/>
                <a:gd name="T34" fmla="*/ 10 w 64"/>
                <a:gd name="T35" fmla="*/ 39 h 80"/>
                <a:gd name="T36" fmla="*/ 12 w 64"/>
                <a:gd name="T37" fmla="*/ 35 h 80"/>
                <a:gd name="T38" fmla="*/ 7 w 64"/>
                <a:gd name="T39" fmla="*/ 31 h 80"/>
                <a:gd name="T40" fmla="*/ 5 w 64"/>
                <a:gd name="T41" fmla="*/ 24 h 80"/>
                <a:gd name="T42" fmla="*/ 15 w 64"/>
                <a:gd name="T43" fmla="*/ 26 h 80"/>
                <a:gd name="T44" fmla="*/ 19 w 64"/>
                <a:gd name="T45" fmla="*/ 30 h 80"/>
                <a:gd name="T46" fmla="*/ 18 w 64"/>
                <a:gd name="T47" fmla="*/ 22 h 80"/>
                <a:gd name="T48" fmla="*/ 23 w 64"/>
                <a:gd name="T49" fmla="*/ 21 h 80"/>
                <a:gd name="T50" fmla="*/ 24 w 64"/>
                <a:gd name="T51" fmla="*/ 29 h 80"/>
                <a:gd name="T52" fmla="*/ 25 w 64"/>
                <a:gd name="T53" fmla="*/ 23 h 80"/>
                <a:gd name="T54" fmla="*/ 30 w 64"/>
                <a:gd name="T55" fmla="*/ 30 h 80"/>
                <a:gd name="T56" fmla="*/ 34 w 64"/>
                <a:gd name="T57" fmla="*/ 35 h 80"/>
                <a:gd name="T58" fmla="*/ 36 w 64"/>
                <a:gd name="T59" fmla="*/ 26 h 80"/>
                <a:gd name="T60" fmla="*/ 29 w 64"/>
                <a:gd name="T61" fmla="*/ 21 h 80"/>
                <a:gd name="T62" fmla="*/ 23 w 64"/>
                <a:gd name="T63" fmla="*/ 14 h 80"/>
                <a:gd name="T64" fmla="*/ 18 w 64"/>
                <a:gd name="T65" fmla="*/ 19 h 80"/>
                <a:gd name="T66" fmla="*/ 12 w 64"/>
                <a:gd name="T67" fmla="*/ 21 h 80"/>
                <a:gd name="T68" fmla="*/ 15 w 64"/>
                <a:gd name="T69" fmla="*/ 10 h 80"/>
                <a:gd name="T70" fmla="*/ 10 w 64"/>
                <a:gd name="T71" fmla="*/ 12 h 80"/>
                <a:gd name="T72" fmla="*/ 8 w 64"/>
                <a:gd name="T73" fmla="*/ 19 h 80"/>
                <a:gd name="T74" fmla="*/ 3 w 64"/>
                <a:gd name="T75" fmla="*/ 21 h 80"/>
                <a:gd name="T76" fmla="*/ 8 w 64"/>
                <a:gd name="T77" fmla="*/ 12 h 80"/>
                <a:gd name="T78" fmla="*/ 13 w 64"/>
                <a:gd name="T79" fmla="*/ 3 h 80"/>
                <a:gd name="T80" fmla="*/ 24 w 64"/>
                <a:gd name="T81" fmla="*/ 0 h 80"/>
                <a:gd name="T82" fmla="*/ 29 w 64"/>
                <a:gd name="T83" fmla="*/ 4 h 80"/>
                <a:gd name="T84" fmla="*/ 26 w 64"/>
                <a:gd name="T85" fmla="*/ 15 h 80"/>
                <a:gd name="T86" fmla="*/ 42 w 64"/>
                <a:gd name="T87" fmla="*/ 16 h 80"/>
                <a:gd name="T88" fmla="*/ 54 w 64"/>
                <a:gd name="T89" fmla="*/ 23 h 80"/>
                <a:gd name="T90" fmla="*/ 44 w 64"/>
                <a:gd name="T91" fmla="*/ 34 h 80"/>
                <a:gd name="T92" fmla="*/ 49 w 64"/>
                <a:gd name="T93" fmla="*/ 47 h 80"/>
                <a:gd name="T94" fmla="*/ 59 w 64"/>
                <a:gd name="T95" fmla="*/ 53 h 80"/>
                <a:gd name="T96" fmla="*/ 59 w 64"/>
                <a:gd name="T97" fmla="*/ 61 h 80"/>
                <a:gd name="T98" fmla="*/ 59 w 64"/>
                <a:gd name="T99" fmla="*/ 69 h 80"/>
                <a:gd name="T100" fmla="*/ 53 w 64"/>
                <a:gd name="T101" fmla="*/ 66 h 80"/>
                <a:gd name="T102" fmla="*/ 55 w 64"/>
                <a:gd name="T103" fmla="*/ 62 h 80"/>
                <a:gd name="T104" fmla="*/ 52 w 64"/>
                <a:gd name="T105" fmla="*/ 61 h 80"/>
                <a:gd name="T106" fmla="*/ 51 w 64"/>
                <a:gd name="T107" fmla="*/ 59 h 80"/>
                <a:gd name="T108" fmla="*/ 50 w 64"/>
                <a:gd name="T109" fmla="*/ 56 h 80"/>
                <a:gd name="T110" fmla="*/ 45 w 64"/>
                <a:gd name="T111" fmla="*/ 5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4" h="80">
                  <a:moveTo>
                    <a:pt x="44" y="56"/>
                  </a:moveTo>
                  <a:cubicBezTo>
                    <a:pt x="43" y="56"/>
                    <a:pt x="43" y="57"/>
                    <a:pt x="42" y="57"/>
                  </a:cubicBezTo>
                  <a:cubicBezTo>
                    <a:pt x="42" y="57"/>
                    <a:pt x="41" y="57"/>
                    <a:pt x="40" y="57"/>
                  </a:cubicBezTo>
                  <a:cubicBezTo>
                    <a:pt x="40" y="57"/>
                    <a:pt x="38" y="57"/>
                    <a:pt x="38" y="57"/>
                  </a:cubicBezTo>
                  <a:cubicBezTo>
                    <a:pt x="37" y="57"/>
                    <a:pt x="37" y="58"/>
                    <a:pt x="37" y="58"/>
                  </a:cubicBezTo>
                  <a:cubicBezTo>
                    <a:pt x="36" y="58"/>
                    <a:pt x="35" y="59"/>
                    <a:pt x="35" y="59"/>
                  </a:cubicBezTo>
                  <a:cubicBezTo>
                    <a:pt x="34" y="59"/>
                    <a:pt x="34" y="58"/>
                    <a:pt x="33" y="58"/>
                  </a:cubicBezTo>
                  <a:cubicBezTo>
                    <a:pt x="33" y="58"/>
                    <a:pt x="33" y="59"/>
                    <a:pt x="33" y="59"/>
                  </a:cubicBezTo>
                  <a:cubicBezTo>
                    <a:pt x="32" y="59"/>
                    <a:pt x="33" y="60"/>
                    <a:pt x="33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4" y="62"/>
                    <a:pt x="34" y="62"/>
                    <a:pt x="34" y="63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1" y="65"/>
                    <a:pt x="31" y="65"/>
                    <a:pt x="31" y="65"/>
                  </a:cubicBezTo>
                  <a:cubicBezTo>
                    <a:pt x="31" y="65"/>
                    <a:pt x="30" y="66"/>
                    <a:pt x="30" y="67"/>
                  </a:cubicBezTo>
                  <a:cubicBezTo>
                    <a:pt x="30" y="67"/>
                    <a:pt x="30" y="68"/>
                    <a:pt x="29" y="69"/>
                  </a:cubicBezTo>
                  <a:cubicBezTo>
                    <a:pt x="28" y="69"/>
                    <a:pt x="28" y="69"/>
                    <a:pt x="28" y="69"/>
                  </a:cubicBezTo>
                  <a:cubicBezTo>
                    <a:pt x="27" y="69"/>
                    <a:pt x="26" y="69"/>
                    <a:pt x="26" y="70"/>
                  </a:cubicBezTo>
                  <a:cubicBezTo>
                    <a:pt x="26" y="70"/>
                    <a:pt x="25" y="70"/>
                    <a:pt x="24" y="70"/>
                  </a:cubicBezTo>
                  <a:cubicBezTo>
                    <a:pt x="24" y="71"/>
                    <a:pt x="24" y="72"/>
                    <a:pt x="24" y="72"/>
                  </a:cubicBezTo>
                  <a:cubicBezTo>
                    <a:pt x="24" y="73"/>
                    <a:pt x="24" y="73"/>
                    <a:pt x="24" y="74"/>
                  </a:cubicBezTo>
                  <a:cubicBezTo>
                    <a:pt x="25" y="74"/>
                    <a:pt x="26" y="73"/>
                    <a:pt x="26" y="73"/>
                  </a:cubicBezTo>
                  <a:cubicBezTo>
                    <a:pt x="27" y="73"/>
                    <a:pt x="27" y="72"/>
                    <a:pt x="27" y="72"/>
                  </a:cubicBezTo>
                  <a:cubicBezTo>
                    <a:pt x="29" y="72"/>
                    <a:pt x="29" y="72"/>
                    <a:pt x="29" y="72"/>
                  </a:cubicBezTo>
                  <a:cubicBezTo>
                    <a:pt x="29" y="72"/>
                    <a:pt x="30" y="72"/>
                    <a:pt x="30" y="72"/>
                  </a:cubicBezTo>
                  <a:cubicBezTo>
                    <a:pt x="30" y="73"/>
                    <a:pt x="31" y="74"/>
                    <a:pt x="31" y="74"/>
                  </a:cubicBezTo>
                  <a:cubicBezTo>
                    <a:pt x="31" y="75"/>
                    <a:pt x="31" y="76"/>
                    <a:pt x="30" y="77"/>
                  </a:cubicBezTo>
                  <a:cubicBezTo>
                    <a:pt x="30" y="77"/>
                    <a:pt x="30" y="78"/>
                    <a:pt x="30" y="79"/>
                  </a:cubicBezTo>
                  <a:cubicBezTo>
                    <a:pt x="29" y="80"/>
                    <a:pt x="28" y="80"/>
                    <a:pt x="27" y="79"/>
                  </a:cubicBezTo>
                  <a:cubicBezTo>
                    <a:pt x="27" y="79"/>
                    <a:pt x="27" y="77"/>
                    <a:pt x="26" y="77"/>
                  </a:cubicBezTo>
                  <a:cubicBezTo>
                    <a:pt x="26" y="77"/>
                    <a:pt x="25" y="77"/>
                    <a:pt x="24" y="77"/>
                  </a:cubicBezTo>
                  <a:cubicBezTo>
                    <a:pt x="24" y="77"/>
                    <a:pt x="23" y="77"/>
                    <a:pt x="22" y="77"/>
                  </a:cubicBezTo>
                  <a:cubicBezTo>
                    <a:pt x="21" y="77"/>
                    <a:pt x="21" y="77"/>
                    <a:pt x="21" y="77"/>
                  </a:cubicBezTo>
                  <a:cubicBezTo>
                    <a:pt x="20" y="76"/>
                    <a:pt x="20" y="76"/>
                    <a:pt x="20" y="75"/>
                  </a:cubicBezTo>
                  <a:cubicBezTo>
                    <a:pt x="22" y="74"/>
                    <a:pt x="22" y="74"/>
                    <a:pt x="22" y="74"/>
                  </a:cubicBezTo>
                  <a:cubicBezTo>
                    <a:pt x="22" y="74"/>
                    <a:pt x="22" y="72"/>
                    <a:pt x="22" y="72"/>
                  </a:cubicBezTo>
                  <a:cubicBezTo>
                    <a:pt x="22" y="72"/>
                    <a:pt x="21" y="71"/>
                    <a:pt x="20" y="71"/>
                  </a:cubicBezTo>
                  <a:cubicBezTo>
                    <a:pt x="20" y="72"/>
                    <a:pt x="20" y="72"/>
                    <a:pt x="20" y="72"/>
                  </a:cubicBezTo>
                  <a:cubicBezTo>
                    <a:pt x="19" y="72"/>
                    <a:pt x="19" y="73"/>
                    <a:pt x="19" y="73"/>
                  </a:cubicBezTo>
                  <a:cubicBezTo>
                    <a:pt x="19" y="73"/>
                    <a:pt x="18" y="74"/>
                    <a:pt x="18" y="74"/>
                  </a:cubicBezTo>
                  <a:cubicBezTo>
                    <a:pt x="17" y="74"/>
                    <a:pt x="16" y="74"/>
                    <a:pt x="15" y="74"/>
                  </a:cubicBezTo>
                  <a:cubicBezTo>
                    <a:pt x="14" y="73"/>
                    <a:pt x="13" y="73"/>
                    <a:pt x="13" y="72"/>
                  </a:cubicBezTo>
                  <a:cubicBezTo>
                    <a:pt x="12" y="72"/>
                    <a:pt x="11" y="71"/>
                    <a:pt x="11" y="70"/>
                  </a:cubicBezTo>
                  <a:cubicBezTo>
                    <a:pt x="10" y="70"/>
                    <a:pt x="9" y="69"/>
                    <a:pt x="9" y="69"/>
                  </a:cubicBezTo>
                  <a:cubicBezTo>
                    <a:pt x="9" y="68"/>
                    <a:pt x="8" y="68"/>
                    <a:pt x="7" y="68"/>
                  </a:cubicBezTo>
                  <a:cubicBezTo>
                    <a:pt x="7" y="68"/>
                    <a:pt x="6" y="68"/>
                    <a:pt x="5" y="68"/>
                  </a:cubicBezTo>
                  <a:cubicBezTo>
                    <a:pt x="5" y="69"/>
                    <a:pt x="4" y="69"/>
                    <a:pt x="4" y="69"/>
                  </a:cubicBezTo>
                  <a:cubicBezTo>
                    <a:pt x="3" y="69"/>
                    <a:pt x="2" y="68"/>
                    <a:pt x="2" y="68"/>
                  </a:cubicBezTo>
                  <a:cubicBezTo>
                    <a:pt x="2" y="67"/>
                    <a:pt x="2" y="65"/>
                    <a:pt x="2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0" y="62"/>
                    <a:pt x="0" y="61"/>
                    <a:pt x="0" y="61"/>
                  </a:cubicBezTo>
                  <a:cubicBezTo>
                    <a:pt x="0" y="60"/>
                    <a:pt x="0" y="59"/>
                    <a:pt x="0" y="59"/>
                  </a:cubicBezTo>
                  <a:cubicBezTo>
                    <a:pt x="0" y="58"/>
                    <a:pt x="0" y="57"/>
                    <a:pt x="0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4"/>
                    <a:pt x="4" y="55"/>
                    <a:pt x="4" y="54"/>
                  </a:cubicBezTo>
                  <a:cubicBezTo>
                    <a:pt x="5" y="54"/>
                    <a:pt x="5" y="53"/>
                    <a:pt x="5" y="53"/>
                  </a:cubicBezTo>
                  <a:cubicBezTo>
                    <a:pt x="6" y="53"/>
                    <a:pt x="7" y="53"/>
                    <a:pt x="7" y="53"/>
                  </a:cubicBezTo>
                  <a:cubicBezTo>
                    <a:pt x="8" y="53"/>
                    <a:pt x="9" y="54"/>
                    <a:pt x="9" y="54"/>
                  </a:cubicBezTo>
                  <a:cubicBezTo>
                    <a:pt x="10" y="54"/>
                    <a:pt x="11" y="54"/>
                    <a:pt x="11" y="54"/>
                  </a:cubicBezTo>
                  <a:cubicBezTo>
                    <a:pt x="12" y="54"/>
                    <a:pt x="12" y="53"/>
                    <a:pt x="13" y="53"/>
                  </a:cubicBezTo>
                  <a:cubicBezTo>
                    <a:pt x="13" y="52"/>
                    <a:pt x="14" y="51"/>
                    <a:pt x="13" y="50"/>
                  </a:cubicBezTo>
                  <a:cubicBezTo>
                    <a:pt x="13" y="50"/>
                    <a:pt x="12" y="50"/>
                    <a:pt x="11" y="50"/>
                  </a:cubicBezTo>
                  <a:cubicBezTo>
                    <a:pt x="11" y="50"/>
                    <a:pt x="11" y="49"/>
                    <a:pt x="11" y="48"/>
                  </a:cubicBezTo>
                  <a:cubicBezTo>
                    <a:pt x="11" y="47"/>
                    <a:pt x="11" y="46"/>
                    <a:pt x="11" y="45"/>
                  </a:cubicBezTo>
                  <a:cubicBezTo>
                    <a:pt x="11" y="45"/>
                    <a:pt x="9" y="44"/>
                    <a:pt x="8" y="44"/>
                  </a:cubicBezTo>
                  <a:cubicBezTo>
                    <a:pt x="8" y="44"/>
                    <a:pt x="7" y="44"/>
                    <a:pt x="7" y="45"/>
                  </a:cubicBezTo>
                  <a:cubicBezTo>
                    <a:pt x="6" y="45"/>
                    <a:pt x="5" y="45"/>
                    <a:pt x="5" y="46"/>
                  </a:cubicBezTo>
                  <a:cubicBezTo>
                    <a:pt x="4" y="46"/>
                    <a:pt x="4" y="46"/>
                    <a:pt x="3" y="46"/>
                  </a:cubicBezTo>
                  <a:cubicBezTo>
                    <a:pt x="3" y="45"/>
                    <a:pt x="3" y="45"/>
                    <a:pt x="3" y="44"/>
                  </a:cubicBezTo>
                  <a:cubicBezTo>
                    <a:pt x="3" y="43"/>
                    <a:pt x="4" y="42"/>
                    <a:pt x="4" y="42"/>
                  </a:cubicBezTo>
                  <a:cubicBezTo>
                    <a:pt x="4" y="42"/>
                    <a:pt x="5" y="42"/>
                    <a:pt x="5" y="41"/>
                  </a:cubicBezTo>
                  <a:cubicBezTo>
                    <a:pt x="7" y="41"/>
                    <a:pt x="8" y="41"/>
                    <a:pt x="8" y="41"/>
                  </a:cubicBezTo>
                  <a:cubicBezTo>
                    <a:pt x="9" y="41"/>
                    <a:pt x="9" y="39"/>
                    <a:pt x="10" y="39"/>
                  </a:cubicBezTo>
                  <a:cubicBezTo>
                    <a:pt x="11" y="38"/>
                    <a:pt x="12" y="38"/>
                    <a:pt x="12" y="38"/>
                  </a:cubicBezTo>
                  <a:cubicBezTo>
                    <a:pt x="13" y="38"/>
                    <a:pt x="13" y="37"/>
                    <a:pt x="13" y="37"/>
                  </a:cubicBezTo>
                  <a:cubicBezTo>
                    <a:pt x="14" y="37"/>
                    <a:pt x="14" y="36"/>
                    <a:pt x="14" y="36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12" y="35"/>
                    <a:pt x="11" y="34"/>
                    <a:pt x="11" y="33"/>
                  </a:cubicBezTo>
                  <a:cubicBezTo>
                    <a:pt x="11" y="33"/>
                    <a:pt x="11" y="32"/>
                    <a:pt x="10" y="31"/>
                  </a:cubicBezTo>
                  <a:cubicBezTo>
                    <a:pt x="9" y="31"/>
                    <a:pt x="8" y="32"/>
                    <a:pt x="8" y="32"/>
                  </a:cubicBezTo>
                  <a:cubicBezTo>
                    <a:pt x="8" y="32"/>
                    <a:pt x="7" y="31"/>
                    <a:pt x="7" y="31"/>
                  </a:cubicBezTo>
                  <a:cubicBezTo>
                    <a:pt x="6" y="30"/>
                    <a:pt x="4" y="30"/>
                    <a:pt x="4" y="30"/>
                  </a:cubicBezTo>
                  <a:cubicBezTo>
                    <a:pt x="3" y="29"/>
                    <a:pt x="2" y="28"/>
                    <a:pt x="2" y="27"/>
                  </a:cubicBezTo>
                  <a:cubicBezTo>
                    <a:pt x="2" y="27"/>
                    <a:pt x="2" y="26"/>
                    <a:pt x="2" y="25"/>
                  </a:cubicBezTo>
                  <a:cubicBezTo>
                    <a:pt x="3" y="25"/>
                    <a:pt x="4" y="24"/>
                    <a:pt x="5" y="24"/>
                  </a:cubicBezTo>
                  <a:cubicBezTo>
                    <a:pt x="5" y="23"/>
                    <a:pt x="7" y="23"/>
                    <a:pt x="8" y="23"/>
                  </a:cubicBezTo>
                  <a:cubicBezTo>
                    <a:pt x="9" y="23"/>
                    <a:pt x="11" y="23"/>
                    <a:pt x="12" y="23"/>
                  </a:cubicBezTo>
                  <a:cubicBezTo>
                    <a:pt x="12" y="23"/>
                    <a:pt x="12" y="24"/>
                    <a:pt x="13" y="25"/>
                  </a:cubicBezTo>
                  <a:cubicBezTo>
                    <a:pt x="13" y="25"/>
                    <a:pt x="15" y="25"/>
                    <a:pt x="15" y="26"/>
                  </a:cubicBezTo>
                  <a:cubicBezTo>
                    <a:pt x="15" y="26"/>
                    <a:pt x="16" y="27"/>
                    <a:pt x="16" y="27"/>
                  </a:cubicBezTo>
                  <a:cubicBezTo>
                    <a:pt x="16" y="28"/>
                    <a:pt x="16" y="29"/>
                    <a:pt x="16" y="29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8" y="30"/>
                    <a:pt x="19" y="30"/>
                    <a:pt x="19" y="30"/>
                  </a:cubicBezTo>
                  <a:cubicBezTo>
                    <a:pt x="19" y="30"/>
                    <a:pt x="19" y="29"/>
                    <a:pt x="19" y="28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8" y="26"/>
                    <a:pt x="17" y="25"/>
                    <a:pt x="17" y="25"/>
                  </a:cubicBezTo>
                  <a:cubicBezTo>
                    <a:pt x="17" y="24"/>
                    <a:pt x="18" y="23"/>
                    <a:pt x="18" y="22"/>
                  </a:cubicBezTo>
                  <a:cubicBezTo>
                    <a:pt x="18" y="22"/>
                    <a:pt x="18" y="21"/>
                    <a:pt x="19" y="21"/>
                  </a:cubicBezTo>
                  <a:cubicBezTo>
                    <a:pt x="19" y="20"/>
                    <a:pt x="20" y="19"/>
                    <a:pt x="20" y="19"/>
                  </a:cubicBezTo>
                  <a:cubicBezTo>
                    <a:pt x="21" y="19"/>
                    <a:pt x="22" y="19"/>
                    <a:pt x="23" y="19"/>
                  </a:cubicBezTo>
                  <a:cubicBezTo>
                    <a:pt x="23" y="20"/>
                    <a:pt x="23" y="21"/>
                    <a:pt x="23" y="21"/>
                  </a:cubicBezTo>
                  <a:cubicBezTo>
                    <a:pt x="23" y="22"/>
                    <a:pt x="23" y="23"/>
                    <a:pt x="23" y="24"/>
                  </a:cubicBezTo>
                  <a:cubicBezTo>
                    <a:pt x="23" y="24"/>
                    <a:pt x="23" y="26"/>
                    <a:pt x="23" y="26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8"/>
                    <a:pt x="24" y="28"/>
                    <a:pt x="24" y="29"/>
                  </a:cubicBezTo>
                  <a:cubicBezTo>
                    <a:pt x="24" y="29"/>
                    <a:pt x="25" y="28"/>
                    <a:pt x="26" y="27"/>
                  </a:cubicBezTo>
                  <a:cubicBezTo>
                    <a:pt x="26" y="27"/>
                    <a:pt x="26" y="26"/>
                    <a:pt x="26" y="25"/>
                  </a:cubicBezTo>
                  <a:cubicBezTo>
                    <a:pt x="25" y="25"/>
                    <a:pt x="24" y="24"/>
                    <a:pt x="24" y="23"/>
                  </a:cubicBezTo>
                  <a:cubicBezTo>
                    <a:pt x="24" y="23"/>
                    <a:pt x="24" y="23"/>
                    <a:pt x="25" y="23"/>
                  </a:cubicBezTo>
                  <a:cubicBezTo>
                    <a:pt x="26" y="23"/>
                    <a:pt x="26" y="24"/>
                    <a:pt x="27" y="24"/>
                  </a:cubicBezTo>
                  <a:cubicBezTo>
                    <a:pt x="27" y="25"/>
                    <a:pt x="29" y="25"/>
                    <a:pt x="29" y="26"/>
                  </a:cubicBezTo>
                  <a:cubicBezTo>
                    <a:pt x="29" y="26"/>
                    <a:pt x="29" y="27"/>
                    <a:pt x="30" y="27"/>
                  </a:cubicBezTo>
                  <a:cubicBezTo>
                    <a:pt x="30" y="29"/>
                    <a:pt x="30" y="30"/>
                    <a:pt x="30" y="30"/>
                  </a:cubicBezTo>
                  <a:cubicBezTo>
                    <a:pt x="30" y="31"/>
                    <a:pt x="31" y="32"/>
                    <a:pt x="31" y="33"/>
                  </a:cubicBezTo>
                  <a:cubicBezTo>
                    <a:pt x="31" y="33"/>
                    <a:pt x="31" y="34"/>
                    <a:pt x="31" y="34"/>
                  </a:cubicBezTo>
                  <a:cubicBezTo>
                    <a:pt x="31" y="34"/>
                    <a:pt x="31" y="35"/>
                    <a:pt x="31" y="35"/>
                  </a:cubicBezTo>
                  <a:cubicBezTo>
                    <a:pt x="32" y="35"/>
                    <a:pt x="33" y="35"/>
                    <a:pt x="34" y="35"/>
                  </a:cubicBezTo>
                  <a:cubicBezTo>
                    <a:pt x="34" y="34"/>
                    <a:pt x="34" y="34"/>
                    <a:pt x="35" y="33"/>
                  </a:cubicBezTo>
                  <a:cubicBezTo>
                    <a:pt x="35" y="33"/>
                    <a:pt x="36" y="33"/>
                    <a:pt x="36" y="33"/>
                  </a:cubicBezTo>
                  <a:cubicBezTo>
                    <a:pt x="37" y="32"/>
                    <a:pt x="37" y="30"/>
                    <a:pt x="37" y="29"/>
                  </a:cubicBezTo>
                  <a:cubicBezTo>
                    <a:pt x="37" y="29"/>
                    <a:pt x="37" y="27"/>
                    <a:pt x="36" y="26"/>
                  </a:cubicBezTo>
                  <a:cubicBezTo>
                    <a:pt x="36" y="26"/>
                    <a:pt x="37" y="24"/>
                    <a:pt x="37" y="23"/>
                  </a:cubicBezTo>
                  <a:cubicBezTo>
                    <a:pt x="36" y="23"/>
                    <a:pt x="36" y="22"/>
                    <a:pt x="35" y="22"/>
                  </a:cubicBezTo>
                  <a:cubicBezTo>
                    <a:pt x="34" y="22"/>
                    <a:pt x="33" y="23"/>
                    <a:pt x="31" y="23"/>
                  </a:cubicBezTo>
                  <a:cubicBezTo>
                    <a:pt x="31" y="22"/>
                    <a:pt x="30" y="22"/>
                    <a:pt x="29" y="21"/>
                  </a:cubicBezTo>
                  <a:cubicBezTo>
                    <a:pt x="28" y="21"/>
                    <a:pt x="27" y="19"/>
                    <a:pt x="26" y="19"/>
                  </a:cubicBezTo>
                  <a:cubicBezTo>
                    <a:pt x="26" y="19"/>
                    <a:pt x="24" y="18"/>
                    <a:pt x="24" y="17"/>
                  </a:cubicBezTo>
                  <a:cubicBezTo>
                    <a:pt x="24" y="17"/>
                    <a:pt x="24" y="15"/>
                    <a:pt x="24" y="15"/>
                  </a:cubicBezTo>
                  <a:cubicBezTo>
                    <a:pt x="24" y="15"/>
                    <a:pt x="23" y="14"/>
                    <a:pt x="23" y="14"/>
                  </a:cubicBezTo>
                  <a:cubicBezTo>
                    <a:pt x="23" y="14"/>
                    <a:pt x="22" y="15"/>
                    <a:pt x="22" y="15"/>
                  </a:cubicBezTo>
                  <a:cubicBezTo>
                    <a:pt x="22" y="15"/>
                    <a:pt x="21" y="17"/>
                    <a:pt x="21" y="17"/>
                  </a:cubicBezTo>
                  <a:cubicBezTo>
                    <a:pt x="21" y="17"/>
                    <a:pt x="20" y="18"/>
                    <a:pt x="20" y="18"/>
                  </a:cubicBezTo>
                  <a:cubicBezTo>
                    <a:pt x="19" y="18"/>
                    <a:pt x="18" y="19"/>
                    <a:pt x="18" y="19"/>
                  </a:cubicBezTo>
                  <a:cubicBezTo>
                    <a:pt x="17" y="19"/>
                    <a:pt x="16" y="20"/>
                    <a:pt x="16" y="20"/>
                  </a:cubicBezTo>
                  <a:cubicBezTo>
                    <a:pt x="16" y="21"/>
                    <a:pt x="15" y="21"/>
                    <a:pt x="15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2" y="22"/>
                    <a:pt x="12" y="21"/>
                  </a:cubicBezTo>
                  <a:cubicBezTo>
                    <a:pt x="12" y="21"/>
                    <a:pt x="12" y="19"/>
                    <a:pt x="12" y="19"/>
                  </a:cubicBezTo>
                  <a:cubicBezTo>
                    <a:pt x="12" y="18"/>
                    <a:pt x="13" y="17"/>
                    <a:pt x="13" y="15"/>
                  </a:cubicBezTo>
                  <a:cubicBezTo>
                    <a:pt x="13" y="15"/>
                    <a:pt x="15" y="13"/>
                    <a:pt x="15" y="12"/>
                  </a:cubicBezTo>
                  <a:cubicBezTo>
                    <a:pt x="15" y="12"/>
                    <a:pt x="15" y="11"/>
                    <a:pt x="15" y="10"/>
                  </a:cubicBezTo>
                  <a:cubicBezTo>
                    <a:pt x="15" y="10"/>
                    <a:pt x="15" y="9"/>
                    <a:pt x="15" y="8"/>
                  </a:cubicBezTo>
                  <a:cubicBezTo>
                    <a:pt x="14" y="8"/>
                    <a:pt x="13" y="9"/>
                    <a:pt x="12" y="9"/>
                  </a:cubicBezTo>
                  <a:cubicBezTo>
                    <a:pt x="12" y="9"/>
                    <a:pt x="11" y="10"/>
                    <a:pt x="10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1" y="13"/>
                    <a:pt x="11" y="14"/>
                  </a:cubicBezTo>
                  <a:cubicBezTo>
                    <a:pt x="11" y="14"/>
                    <a:pt x="11" y="16"/>
                    <a:pt x="11" y="17"/>
                  </a:cubicBezTo>
                  <a:cubicBezTo>
                    <a:pt x="11" y="17"/>
                    <a:pt x="9" y="17"/>
                    <a:pt x="9" y="18"/>
                  </a:cubicBezTo>
                  <a:cubicBezTo>
                    <a:pt x="9" y="18"/>
                    <a:pt x="8" y="18"/>
                    <a:pt x="8" y="19"/>
                  </a:cubicBezTo>
                  <a:cubicBezTo>
                    <a:pt x="7" y="19"/>
                    <a:pt x="7" y="21"/>
                    <a:pt x="6" y="21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5" y="22"/>
                    <a:pt x="4" y="23"/>
                    <a:pt x="4" y="22"/>
                  </a:cubicBezTo>
                  <a:cubicBezTo>
                    <a:pt x="3" y="22"/>
                    <a:pt x="3" y="21"/>
                    <a:pt x="3" y="21"/>
                  </a:cubicBezTo>
                  <a:cubicBezTo>
                    <a:pt x="3" y="20"/>
                    <a:pt x="4" y="19"/>
                    <a:pt x="4" y="18"/>
                  </a:cubicBezTo>
                  <a:cubicBezTo>
                    <a:pt x="5" y="18"/>
                    <a:pt x="6" y="17"/>
                    <a:pt x="7" y="16"/>
                  </a:cubicBezTo>
                  <a:cubicBezTo>
                    <a:pt x="7" y="16"/>
                    <a:pt x="8" y="15"/>
                    <a:pt x="8" y="15"/>
                  </a:cubicBezTo>
                  <a:cubicBezTo>
                    <a:pt x="9" y="14"/>
                    <a:pt x="8" y="12"/>
                    <a:pt x="8" y="12"/>
                  </a:cubicBezTo>
                  <a:cubicBezTo>
                    <a:pt x="8" y="11"/>
                    <a:pt x="8" y="11"/>
                    <a:pt x="8" y="10"/>
                  </a:cubicBezTo>
                  <a:cubicBezTo>
                    <a:pt x="8" y="10"/>
                    <a:pt x="8" y="8"/>
                    <a:pt x="8" y="7"/>
                  </a:cubicBezTo>
                  <a:cubicBezTo>
                    <a:pt x="9" y="7"/>
                    <a:pt x="11" y="5"/>
                    <a:pt x="11" y="4"/>
                  </a:cubicBezTo>
                  <a:cubicBezTo>
                    <a:pt x="12" y="4"/>
                    <a:pt x="13" y="3"/>
                    <a:pt x="13" y="3"/>
                  </a:cubicBez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2"/>
                    <a:pt x="19" y="2"/>
                  </a:cubicBezTo>
                  <a:cubicBezTo>
                    <a:pt x="19" y="1"/>
                    <a:pt x="21" y="1"/>
                    <a:pt x="22" y="1"/>
                  </a:cubicBezTo>
                  <a:cubicBezTo>
                    <a:pt x="22" y="0"/>
                    <a:pt x="24" y="0"/>
                    <a:pt x="24" y="0"/>
                  </a:cubicBezTo>
                  <a:cubicBezTo>
                    <a:pt x="25" y="0"/>
                    <a:pt x="27" y="0"/>
                    <a:pt x="27" y="0"/>
                  </a:cubicBezTo>
                  <a:cubicBezTo>
                    <a:pt x="28" y="0"/>
                    <a:pt x="29" y="1"/>
                    <a:pt x="30" y="2"/>
                  </a:cubicBezTo>
                  <a:cubicBezTo>
                    <a:pt x="30" y="2"/>
                    <a:pt x="30" y="2"/>
                    <a:pt x="30" y="3"/>
                  </a:cubicBezTo>
                  <a:cubicBezTo>
                    <a:pt x="30" y="3"/>
                    <a:pt x="30" y="4"/>
                    <a:pt x="29" y="4"/>
                  </a:cubicBezTo>
                  <a:cubicBezTo>
                    <a:pt x="29" y="5"/>
                    <a:pt x="27" y="6"/>
                    <a:pt x="27" y="6"/>
                  </a:cubicBezTo>
                  <a:cubicBezTo>
                    <a:pt x="27" y="7"/>
                    <a:pt x="26" y="8"/>
                    <a:pt x="25" y="8"/>
                  </a:cubicBezTo>
                  <a:cubicBezTo>
                    <a:pt x="25" y="9"/>
                    <a:pt x="24" y="10"/>
                    <a:pt x="24" y="11"/>
                  </a:cubicBezTo>
                  <a:cubicBezTo>
                    <a:pt x="25" y="12"/>
                    <a:pt x="25" y="14"/>
                    <a:pt x="26" y="15"/>
                  </a:cubicBezTo>
                  <a:cubicBezTo>
                    <a:pt x="26" y="15"/>
                    <a:pt x="28" y="16"/>
                    <a:pt x="29" y="17"/>
                  </a:cubicBezTo>
                  <a:cubicBezTo>
                    <a:pt x="30" y="17"/>
                    <a:pt x="31" y="19"/>
                    <a:pt x="33" y="19"/>
                  </a:cubicBezTo>
                  <a:cubicBezTo>
                    <a:pt x="34" y="19"/>
                    <a:pt x="35" y="19"/>
                    <a:pt x="37" y="18"/>
                  </a:cubicBezTo>
                  <a:cubicBezTo>
                    <a:pt x="38" y="18"/>
                    <a:pt x="41" y="17"/>
                    <a:pt x="42" y="16"/>
                  </a:cubicBezTo>
                  <a:cubicBezTo>
                    <a:pt x="43" y="16"/>
                    <a:pt x="45" y="15"/>
                    <a:pt x="46" y="15"/>
                  </a:cubicBezTo>
                  <a:cubicBezTo>
                    <a:pt x="47" y="16"/>
                    <a:pt x="50" y="16"/>
                    <a:pt x="51" y="17"/>
                  </a:cubicBezTo>
                  <a:cubicBezTo>
                    <a:pt x="52" y="17"/>
                    <a:pt x="53" y="19"/>
                    <a:pt x="53" y="19"/>
                  </a:cubicBezTo>
                  <a:cubicBezTo>
                    <a:pt x="54" y="21"/>
                    <a:pt x="54" y="22"/>
                    <a:pt x="54" y="23"/>
                  </a:cubicBezTo>
                  <a:cubicBezTo>
                    <a:pt x="54" y="24"/>
                    <a:pt x="53" y="25"/>
                    <a:pt x="52" y="26"/>
                  </a:cubicBezTo>
                  <a:cubicBezTo>
                    <a:pt x="52" y="27"/>
                    <a:pt x="49" y="29"/>
                    <a:pt x="48" y="30"/>
                  </a:cubicBezTo>
                  <a:cubicBezTo>
                    <a:pt x="48" y="31"/>
                    <a:pt x="46" y="31"/>
                    <a:pt x="46" y="32"/>
                  </a:cubicBezTo>
                  <a:cubicBezTo>
                    <a:pt x="45" y="33"/>
                    <a:pt x="45" y="33"/>
                    <a:pt x="44" y="34"/>
                  </a:cubicBezTo>
                  <a:cubicBezTo>
                    <a:pt x="44" y="34"/>
                    <a:pt x="44" y="36"/>
                    <a:pt x="44" y="37"/>
                  </a:cubicBezTo>
                  <a:cubicBezTo>
                    <a:pt x="43" y="37"/>
                    <a:pt x="44" y="39"/>
                    <a:pt x="44" y="40"/>
                  </a:cubicBezTo>
                  <a:cubicBezTo>
                    <a:pt x="45" y="41"/>
                    <a:pt x="45" y="43"/>
                    <a:pt x="45" y="44"/>
                  </a:cubicBezTo>
                  <a:cubicBezTo>
                    <a:pt x="46" y="45"/>
                    <a:pt x="48" y="47"/>
                    <a:pt x="49" y="47"/>
                  </a:cubicBezTo>
                  <a:cubicBezTo>
                    <a:pt x="51" y="47"/>
                    <a:pt x="52" y="47"/>
                    <a:pt x="53" y="47"/>
                  </a:cubicBezTo>
                  <a:cubicBezTo>
                    <a:pt x="53" y="47"/>
                    <a:pt x="55" y="47"/>
                    <a:pt x="55" y="47"/>
                  </a:cubicBezTo>
                  <a:cubicBezTo>
                    <a:pt x="55" y="47"/>
                    <a:pt x="56" y="49"/>
                    <a:pt x="57" y="49"/>
                  </a:cubicBezTo>
                  <a:cubicBezTo>
                    <a:pt x="58" y="50"/>
                    <a:pt x="58" y="52"/>
                    <a:pt x="59" y="53"/>
                  </a:cubicBezTo>
                  <a:cubicBezTo>
                    <a:pt x="59" y="54"/>
                    <a:pt x="62" y="54"/>
                    <a:pt x="62" y="54"/>
                  </a:cubicBezTo>
                  <a:cubicBezTo>
                    <a:pt x="63" y="55"/>
                    <a:pt x="64" y="55"/>
                    <a:pt x="64" y="56"/>
                  </a:cubicBezTo>
                  <a:cubicBezTo>
                    <a:pt x="64" y="57"/>
                    <a:pt x="63" y="58"/>
                    <a:pt x="62" y="58"/>
                  </a:cubicBezTo>
                  <a:cubicBezTo>
                    <a:pt x="62" y="59"/>
                    <a:pt x="59" y="59"/>
                    <a:pt x="59" y="61"/>
                  </a:cubicBezTo>
                  <a:cubicBezTo>
                    <a:pt x="59" y="61"/>
                    <a:pt x="59" y="63"/>
                    <a:pt x="59" y="64"/>
                  </a:cubicBezTo>
                  <a:cubicBezTo>
                    <a:pt x="59" y="64"/>
                    <a:pt x="60" y="65"/>
                    <a:pt x="61" y="65"/>
                  </a:cubicBezTo>
                  <a:cubicBezTo>
                    <a:pt x="62" y="66"/>
                    <a:pt x="62" y="68"/>
                    <a:pt x="62" y="68"/>
                  </a:cubicBezTo>
                  <a:cubicBezTo>
                    <a:pt x="61" y="69"/>
                    <a:pt x="60" y="69"/>
                    <a:pt x="59" y="69"/>
                  </a:cubicBezTo>
                  <a:cubicBezTo>
                    <a:pt x="59" y="69"/>
                    <a:pt x="57" y="69"/>
                    <a:pt x="56" y="69"/>
                  </a:cubicBezTo>
                  <a:cubicBezTo>
                    <a:pt x="56" y="68"/>
                    <a:pt x="56" y="67"/>
                    <a:pt x="56" y="67"/>
                  </a:cubicBezTo>
                  <a:cubicBezTo>
                    <a:pt x="56" y="66"/>
                    <a:pt x="56" y="65"/>
                    <a:pt x="55" y="65"/>
                  </a:cubicBezTo>
                  <a:cubicBezTo>
                    <a:pt x="55" y="65"/>
                    <a:pt x="54" y="66"/>
                    <a:pt x="53" y="66"/>
                  </a:cubicBezTo>
                  <a:cubicBezTo>
                    <a:pt x="53" y="66"/>
                    <a:pt x="52" y="66"/>
                    <a:pt x="52" y="65"/>
                  </a:cubicBezTo>
                  <a:cubicBezTo>
                    <a:pt x="52" y="65"/>
                    <a:pt x="51" y="64"/>
                    <a:pt x="51" y="64"/>
                  </a:cubicBezTo>
                  <a:cubicBezTo>
                    <a:pt x="51" y="64"/>
                    <a:pt x="52" y="62"/>
                    <a:pt x="53" y="62"/>
                  </a:cubicBezTo>
                  <a:cubicBezTo>
                    <a:pt x="53" y="62"/>
                    <a:pt x="55" y="62"/>
                    <a:pt x="55" y="62"/>
                  </a:cubicBezTo>
                  <a:cubicBezTo>
                    <a:pt x="56" y="61"/>
                    <a:pt x="56" y="61"/>
                    <a:pt x="56" y="61"/>
                  </a:cubicBezTo>
                  <a:cubicBezTo>
                    <a:pt x="56" y="60"/>
                    <a:pt x="56" y="59"/>
                    <a:pt x="55" y="59"/>
                  </a:cubicBezTo>
                  <a:cubicBezTo>
                    <a:pt x="55" y="59"/>
                    <a:pt x="54" y="59"/>
                    <a:pt x="53" y="59"/>
                  </a:cubicBezTo>
                  <a:cubicBezTo>
                    <a:pt x="53" y="59"/>
                    <a:pt x="52" y="61"/>
                    <a:pt x="52" y="61"/>
                  </a:cubicBezTo>
                  <a:cubicBezTo>
                    <a:pt x="51" y="61"/>
                    <a:pt x="51" y="62"/>
                    <a:pt x="50" y="62"/>
                  </a:cubicBezTo>
                  <a:cubicBezTo>
                    <a:pt x="50" y="62"/>
                    <a:pt x="49" y="62"/>
                    <a:pt x="49" y="61"/>
                  </a:cubicBezTo>
                  <a:cubicBezTo>
                    <a:pt x="48" y="61"/>
                    <a:pt x="49" y="61"/>
                    <a:pt x="49" y="60"/>
                  </a:cubicBezTo>
                  <a:cubicBezTo>
                    <a:pt x="49" y="60"/>
                    <a:pt x="50" y="59"/>
                    <a:pt x="51" y="59"/>
                  </a:cubicBezTo>
                  <a:cubicBezTo>
                    <a:pt x="51" y="59"/>
                    <a:pt x="53" y="58"/>
                    <a:pt x="53" y="58"/>
                  </a:cubicBezTo>
                  <a:cubicBezTo>
                    <a:pt x="53" y="58"/>
                    <a:pt x="54" y="57"/>
                    <a:pt x="54" y="57"/>
                  </a:cubicBezTo>
                  <a:cubicBezTo>
                    <a:pt x="54" y="56"/>
                    <a:pt x="53" y="56"/>
                    <a:pt x="52" y="56"/>
                  </a:cubicBezTo>
                  <a:cubicBezTo>
                    <a:pt x="52" y="55"/>
                    <a:pt x="51" y="56"/>
                    <a:pt x="50" y="56"/>
                  </a:cubicBezTo>
                  <a:cubicBezTo>
                    <a:pt x="49" y="57"/>
                    <a:pt x="50" y="58"/>
                    <a:pt x="49" y="58"/>
                  </a:cubicBezTo>
                  <a:cubicBezTo>
                    <a:pt x="49" y="58"/>
                    <a:pt x="48" y="58"/>
                    <a:pt x="48" y="58"/>
                  </a:cubicBezTo>
                  <a:cubicBezTo>
                    <a:pt x="48" y="58"/>
                    <a:pt x="46" y="58"/>
                    <a:pt x="45" y="57"/>
                  </a:cubicBezTo>
                  <a:cubicBezTo>
                    <a:pt x="45" y="57"/>
                    <a:pt x="45" y="56"/>
                    <a:pt x="45" y="55"/>
                  </a:cubicBezTo>
                  <a:cubicBezTo>
                    <a:pt x="45" y="55"/>
                    <a:pt x="44" y="56"/>
                    <a:pt x="44" y="5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76"/>
            <p:cNvSpPr>
              <a:spLocks/>
            </p:cNvSpPr>
            <p:nvPr/>
          </p:nvSpPr>
          <p:spPr bwMode="auto">
            <a:xfrm>
              <a:off x="6241" y="760"/>
              <a:ext cx="171" cy="212"/>
            </a:xfrm>
            <a:custGeom>
              <a:avLst/>
              <a:gdLst>
                <a:gd name="T0" fmla="*/ 38 w 64"/>
                <a:gd name="T1" fmla="*/ 57 h 80"/>
                <a:gd name="T2" fmla="*/ 33 w 64"/>
                <a:gd name="T3" fmla="*/ 59 h 80"/>
                <a:gd name="T4" fmla="*/ 33 w 64"/>
                <a:gd name="T5" fmla="*/ 64 h 80"/>
                <a:gd name="T6" fmla="*/ 28 w 64"/>
                <a:gd name="T7" fmla="*/ 69 h 80"/>
                <a:gd name="T8" fmla="*/ 24 w 64"/>
                <a:gd name="T9" fmla="*/ 74 h 80"/>
                <a:gd name="T10" fmla="*/ 30 w 64"/>
                <a:gd name="T11" fmla="*/ 72 h 80"/>
                <a:gd name="T12" fmla="*/ 27 w 64"/>
                <a:gd name="T13" fmla="*/ 79 h 80"/>
                <a:gd name="T14" fmla="*/ 21 w 64"/>
                <a:gd name="T15" fmla="*/ 77 h 80"/>
                <a:gd name="T16" fmla="*/ 20 w 64"/>
                <a:gd name="T17" fmla="*/ 71 h 80"/>
                <a:gd name="T18" fmla="*/ 15 w 64"/>
                <a:gd name="T19" fmla="*/ 74 h 80"/>
                <a:gd name="T20" fmla="*/ 7 w 64"/>
                <a:gd name="T21" fmla="*/ 68 h 80"/>
                <a:gd name="T22" fmla="*/ 2 w 64"/>
                <a:gd name="T23" fmla="*/ 65 h 80"/>
                <a:gd name="T24" fmla="*/ 0 w 64"/>
                <a:gd name="T25" fmla="*/ 56 h 80"/>
                <a:gd name="T26" fmla="*/ 7 w 64"/>
                <a:gd name="T27" fmla="*/ 53 h 80"/>
                <a:gd name="T28" fmla="*/ 13 w 64"/>
                <a:gd name="T29" fmla="*/ 50 h 80"/>
                <a:gd name="T30" fmla="*/ 8 w 64"/>
                <a:gd name="T31" fmla="*/ 44 h 80"/>
                <a:gd name="T32" fmla="*/ 3 w 64"/>
                <a:gd name="T33" fmla="*/ 44 h 80"/>
                <a:gd name="T34" fmla="*/ 10 w 64"/>
                <a:gd name="T35" fmla="*/ 39 h 80"/>
                <a:gd name="T36" fmla="*/ 12 w 64"/>
                <a:gd name="T37" fmla="*/ 35 h 80"/>
                <a:gd name="T38" fmla="*/ 7 w 64"/>
                <a:gd name="T39" fmla="*/ 31 h 80"/>
                <a:gd name="T40" fmla="*/ 5 w 64"/>
                <a:gd name="T41" fmla="*/ 24 h 80"/>
                <a:gd name="T42" fmla="*/ 15 w 64"/>
                <a:gd name="T43" fmla="*/ 26 h 80"/>
                <a:gd name="T44" fmla="*/ 19 w 64"/>
                <a:gd name="T45" fmla="*/ 30 h 80"/>
                <a:gd name="T46" fmla="*/ 18 w 64"/>
                <a:gd name="T47" fmla="*/ 22 h 80"/>
                <a:gd name="T48" fmla="*/ 23 w 64"/>
                <a:gd name="T49" fmla="*/ 21 h 80"/>
                <a:gd name="T50" fmla="*/ 24 w 64"/>
                <a:gd name="T51" fmla="*/ 29 h 80"/>
                <a:gd name="T52" fmla="*/ 25 w 64"/>
                <a:gd name="T53" fmla="*/ 23 h 80"/>
                <a:gd name="T54" fmla="*/ 30 w 64"/>
                <a:gd name="T55" fmla="*/ 30 h 80"/>
                <a:gd name="T56" fmla="*/ 34 w 64"/>
                <a:gd name="T57" fmla="*/ 35 h 80"/>
                <a:gd name="T58" fmla="*/ 36 w 64"/>
                <a:gd name="T59" fmla="*/ 26 h 80"/>
                <a:gd name="T60" fmla="*/ 29 w 64"/>
                <a:gd name="T61" fmla="*/ 21 h 80"/>
                <a:gd name="T62" fmla="*/ 23 w 64"/>
                <a:gd name="T63" fmla="*/ 14 h 80"/>
                <a:gd name="T64" fmla="*/ 18 w 64"/>
                <a:gd name="T65" fmla="*/ 19 h 80"/>
                <a:gd name="T66" fmla="*/ 12 w 64"/>
                <a:gd name="T67" fmla="*/ 21 h 80"/>
                <a:gd name="T68" fmla="*/ 15 w 64"/>
                <a:gd name="T69" fmla="*/ 10 h 80"/>
                <a:gd name="T70" fmla="*/ 10 w 64"/>
                <a:gd name="T71" fmla="*/ 12 h 80"/>
                <a:gd name="T72" fmla="*/ 8 w 64"/>
                <a:gd name="T73" fmla="*/ 19 h 80"/>
                <a:gd name="T74" fmla="*/ 3 w 64"/>
                <a:gd name="T75" fmla="*/ 21 h 80"/>
                <a:gd name="T76" fmla="*/ 8 w 64"/>
                <a:gd name="T77" fmla="*/ 12 h 80"/>
                <a:gd name="T78" fmla="*/ 13 w 64"/>
                <a:gd name="T79" fmla="*/ 3 h 80"/>
                <a:gd name="T80" fmla="*/ 24 w 64"/>
                <a:gd name="T81" fmla="*/ 0 h 80"/>
                <a:gd name="T82" fmla="*/ 29 w 64"/>
                <a:gd name="T83" fmla="*/ 4 h 80"/>
                <a:gd name="T84" fmla="*/ 26 w 64"/>
                <a:gd name="T85" fmla="*/ 15 h 80"/>
                <a:gd name="T86" fmla="*/ 42 w 64"/>
                <a:gd name="T87" fmla="*/ 16 h 80"/>
                <a:gd name="T88" fmla="*/ 54 w 64"/>
                <a:gd name="T89" fmla="*/ 23 h 80"/>
                <a:gd name="T90" fmla="*/ 44 w 64"/>
                <a:gd name="T91" fmla="*/ 34 h 80"/>
                <a:gd name="T92" fmla="*/ 49 w 64"/>
                <a:gd name="T93" fmla="*/ 47 h 80"/>
                <a:gd name="T94" fmla="*/ 59 w 64"/>
                <a:gd name="T95" fmla="*/ 53 h 80"/>
                <a:gd name="T96" fmla="*/ 59 w 64"/>
                <a:gd name="T97" fmla="*/ 61 h 80"/>
                <a:gd name="T98" fmla="*/ 59 w 64"/>
                <a:gd name="T99" fmla="*/ 69 h 80"/>
                <a:gd name="T100" fmla="*/ 53 w 64"/>
                <a:gd name="T101" fmla="*/ 66 h 80"/>
                <a:gd name="T102" fmla="*/ 55 w 64"/>
                <a:gd name="T103" fmla="*/ 62 h 80"/>
                <a:gd name="T104" fmla="*/ 52 w 64"/>
                <a:gd name="T105" fmla="*/ 61 h 80"/>
                <a:gd name="T106" fmla="*/ 51 w 64"/>
                <a:gd name="T107" fmla="*/ 59 h 80"/>
                <a:gd name="T108" fmla="*/ 50 w 64"/>
                <a:gd name="T109" fmla="*/ 56 h 80"/>
                <a:gd name="T110" fmla="*/ 45 w 64"/>
                <a:gd name="T111" fmla="*/ 5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4" h="80">
                  <a:moveTo>
                    <a:pt x="44" y="56"/>
                  </a:moveTo>
                  <a:cubicBezTo>
                    <a:pt x="43" y="56"/>
                    <a:pt x="43" y="57"/>
                    <a:pt x="42" y="57"/>
                  </a:cubicBezTo>
                  <a:cubicBezTo>
                    <a:pt x="42" y="57"/>
                    <a:pt x="41" y="57"/>
                    <a:pt x="40" y="57"/>
                  </a:cubicBezTo>
                  <a:cubicBezTo>
                    <a:pt x="40" y="57"/>
                    <a:pt x="38" y="57"/>
                    <a:pt x="38" y="57"/>
                  </a:cubicBezTo>
                  <a:cubicBezTo>
                    <a:pt x="37" y="57"/>
                    <a:pt x="37" y="58"/>
                    <a:pt x="37" y="58"/>
                  </a:cubicBezTo>
                  <a:cubicBezTo>
                    <a:pt x="36" y="58"/>
                    <a:pt x="35" y="59"/>
                    <a:pt x="35" y="59"/>
                  </a:cubicBezTo>
                  <a:cubicBezTo>
                    <a:pt x="34" y="59"/>
                    <a:pt x="34" y="58"/>
                    <a:pt x="33" y="58"/>
                  </a:cubicBezTo>
                  <a:cubicBezTo>
                    <a:pt x="33" y="58"/>
                    <a:pt x="33" y="59"/>
                    <a:pt x="33" y="59"/>
                  </a:cubicBezTo>
                  <a:cubicBezTo>
                    <a:pt x="32" y="59"/>
                    <a:pt x="33" y="60"/>
                    <a:pt x="33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4" y="62"/>
                    <a:pt x="34" y="62"/>
                    <a:pt x="34" y="63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1" y="65"/>
                    <a:pt x="31" y="65"/>
                    <a:pt x="31" y="65"/>
                  </a:cubicBezTo>
                  <a:cubicBezTo>
                    <a:pt x="31" y="65"/>
                    <a:pt x="30" y="66"/>
                    <a:pt x="30" y="67"/>
                  </a:cubicBezTo>
                  <a:cubicBezTo>
                    <a:pt x="30" y="67"/>
                    <a:pt x="30" y="68"/>
                    <a:pt x="29" y="69"/>
                  </a:cubicBezTo>
                  <a:cubicBezTo>
                    <a:pt x="28" y="69"/>
                    <a:pt x="28" y="69"/>
                    <a:pt x="28" y="69"/>
                  </a:cubicBezTo>
                  <a:cubicBezTo>
                    <a:pt x="27" y="69"/>
                    <a:pt x="26" y="69"/>
                    <a:pt x="26" y="70"/>
                  </a:cubicBezTo>
                  <a:cubicBezTo>
                    <a:pt x="26" y="70"/>
                    <a:pt x="25" y="70"/>
                    <a:pt x="24" y="70"/>
                  </a:cubicBezTo>
                  <a:cubicBezTo>
                    <a:pt x="24" y="71"/>
                    <a:pt x="24" y="72"/>
                    <a:pt x="24" y="72"/>
                  </a:cubicBezTo>
                  <a:cubicBezTo>
                    <a:pt x="24" y="73"/>
                    <a:pt x="24" y="73"/>
                    <a:pt x="24" y="74"/>
                  </a:cubicBezTo>
                  <a:cubicBezTo>
                    <a:pt x="25" y="74"/>
                    <a:pt x="26" y="73"/>
                    <a:pt x="26" y="73"/>
                  </a:cubicBezTo>
                  <a:cubicBezTo>
                    <a:pt x="27" y="73"/>
                    <a:pt x="27" y="72"/>
                    <a:pt x="27" y="72"/>
                  </a:cubicBezTo>
                  <a:cubicBezTo>
                    <a:pt x="29" y="72"/>
                    <a:pt x="29" y="72"/>
                    <a:pt x="29" y="72"/>
                  </a:cubicBezTo>
                  <a:cubicBezTo>
                    <a:pt x="29" y="72"/>
                    <a:pt x="30" y="72"/>
                    <a:pt x="30" y="72"/>
                  </a:cubicBezTo>
                  <a:cubicBezTo>
                    <a:pt x="30" y="73"/>
                    <a:pt x="31" y="74"/>
                    <a:pt x="31" y="74"/>
                  </a:cubicBezTo>
                  <a:cubicBezTo>
                    <a:pt x="31" y="75"/>
                    <a:pt x="31" y="76"/>
                    <a:pt x="30" y="77"/>
                  </a:cubicBezTo>
                  <a:cubicBezTo>
                    <a:pt x="30" y="77"/>
                    <a:pt x="30" y="78"/>
                    <a:pt x="30" y="79"/>
                  </a:cubicBezTo>
                  <a:cubicBezTo>
                    <a:pt x="29" y="80"/>
                    <a:pt x="28" y="80"/>
                    <a:pt x="27" y="79"/>
                  </a:cubicBezTo>
                  <a:cubicBezTo>
                    <a:pt x="27" y="79"/>
                    <a:pt x="27" y="77"/>
                    <a:pt x="26" y="77"/>
                  </a:cubicBezTo>
                  <a:cubicBezTo>
                    <a:pt x="26" y="77"/>
                    <a:pt x="25" y="77"/>
                    <a:pt x="24" y="77"/>
                  </a:cubicBezTo>
                  <a:cubicBezTo>
                    <a:pt x="24" y="77"/>
                    <a:pt x="23" y="77"/>
                    <a:pt x="22" y="77"/>
                  </a:cubicBezTo>
                  <a:cubicBezTo>
                    <a:pt x="21" y="77"/>
                    <a:pt x="21" y="77"/>
                    <a:pt x="21" y="77"/>
                  </a:cubicBezTo>
                  <a:cubicBezTo>
                    <a:pt x="20" y="76"/>
                    <a:pt x="20" y="76"/>
                    <a:pt x="20" y="75"/>
                  </a:cubicBezTo>
                  <a:cubicBezTo>
                    <a:pt x="22" y="74"/>
                    <a:pt x="22" y="74"/>
                    <a:pt x="22" y="74"/>
                  </a:cubicBezTo>
                  <a:cubicBezTo>
                    <a:pt x="22" y="74"/>
                    <a:pt x="22" y="72"/>
                    <a:pt x="22" y="72"/>
                  </a:cubicBezTo>
                  <a:cubicBezTo>
                    <a:pt x="22" y="72"/>
                    <a:pt x="21" y="71"/>
                    <a:pt x="20" y="71"/>
                  </a:cubicBezTo>
                  <a:cubicBezTo>
                    <a:pt x="20" y="72"/>
                    <a:pt x="20" y="72"/>
                    <a:pt x="20" y="72"/>
                  </a:cubicBezTo>
                  <a:cubicBezTo>
                    <a:pt x="19" y="72"/>
                    <a:pt x="19" y="73"/>
                    <a:pt x="19" y="73"/>
                  </a:cubicBezTo>
                  <a:cubicBezTo>
                    <a:pt x="19" y="73"/>
                    <a:pt x="18" y="74"/>
                    <a:pt x="18" y="74"/>
                  </a:cubicBezTo>
                  <a:cubicBezTo>
                    <a:pt x="17" y="74"/>
                    <a:pt x="16" y="74"/>
                    <a:pt x="15" y="74"/>
                  </a:cubicBezTo>
                  <a:cubicBezTo>
                    <a:pt x="14" y="73"/>
                    <a:pt x="13" y="73"/>
                    <a:pt x="13" y="72"/>
                  </a:cubicBezTo>
                  <a:cubicBezTo>
                    <a:pt x="12" y="72"/>
                    <a:pt x="11" y="71"/>
                    <a:pt x="11" y="70"/>
                  </a:cubicBezTo>
                  <a:cubicBezTo>
                    <a:pt x="10" y="70"/>
                    <a:pt x="9" y="69"/>
                    <a:pt x="9" y="69"/>
                  </a:cubicBezTo>
                  <a:cubicBezTo>
                    <a:pt x="9" y="68"/>
                    <a:pt x="8" y="68"/>
                    <a:pt x="7" y="68"/>
                  </a:cubicBezTo>
                  <a:cubicBezTo>
                    <a:pt x="7" y="68"/>
                    <a:pt x="6" y="68"/>
                    <a:pt x="5" y="68"/>
                  </a:cubicBezTo>
                  <a:cubicBezTo>
                    <a:pt x="5" y="69"/>
                    <a:pt x="4" y="69"/>
                    <a:pt x="4" y="69"/>
                  </a:cubicBezTo>
                  <a:cubicBezTo>
                    <a:pt x="3" y="69"/>
                    <a:pt x="2" y="68"/>
                    <a:pt x="2" y="68"/>
                  </a:cubicBezTo>
                  <a:cubicBezTo>
                    <a:pt x="2" y="67"/>
                    <a:pt x="2" y="65"/>
                    <a:pt x="2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0" y="62"/>
                    <a:pt x="0" y="61"/>
                    <a:pt x="0" y="61"/>
                  </a:cubicBezTo>
                  <a:cubicBezTo>
                    <a:pt x="0" y="60"/>
                    <a:pt x="0" y="59"/>
                    <a:pt x="0" y="59"/>
                  </a:cubicBezTo>
                  <a:cubicBezTo>
                    <a:pt x="0" y="58"/>
                    <a:pt x="0" y="57"/>
                    <a:pt x="0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4"/>
                    <a:pt x="4" y="55"/>
                    <a:pt x="4" y="54"/>
                  </a:cubicBezTo>
                  <a:cubicBezTo>
                    <a:pt x="5" y="54"/>
                    <a:pt x="5" y="53"/>
                    <a:pt x="5" y="53"/>
                  </a:cubicBezTo>
                  <a:cubicBezTo>
                    <a:pt x="6" y="53"/>
                    <a:pt x="7" y="53"/>
                    <a:pt x="7" y="53"/>
                  </a:cubicBezTo>
                  <a:cubicBezTo>
                    <a:pt x="8" y="53"/>
                    <a:pt x="9" y="54"/>
                    <a:pt x="9" y="54"/>
                  </a:cubicBezTo>
                  <a:cubicBezTo>
                    <a:pt x="10" y="54"/>
                    <a:pt x="11" y="54"/>
                    <a:pt x="11" y="54"/>
                  </a:cubicBezTo>
                  <a:cubicBezTo>
                    <a:pt x="12" y="54"/>
                    <a:pt x="12" y="53"/>
                    <a:pt x="13" y="53"/>
                  </a:cubicBezTo>
                  <a:cubicBezTo>
                    <a:pt x="13" y="52"/>
                    <a:pt x="14" y="51"/>
                    <a:pt x="13" y="50"/>
                  </a:cubicBezTo>
                  <a:cubicBezTo>
                    <a:pt x="13" y="50"/>
                    <a:pt x="12" y="50"/>
                    <a:pt x="11" y="50"/>
                  </a:cubicBezTo>
                  <a:cubicBezTo>
                    <a:pt x="11" y="50"/>
                    <a:pt x="11" y="49"/>
                    <a:pt x="11" y="48"/>
                  </a:cubicBezTo>
                  <a:cubicBezTo>
                    <a:pt x="11" y="47"/>
                    <a:pt x="11" y="46"/>
                    <a:pt x="11" y="45"/>
                  </a:cubicBezTo>
                  <a:cubicBezTo>
                    <a:pt x="11" y="45"/>
                    <a:pt x="9" y="44"/>
                    <a:pt x="8" y="44"/>
                  </a:cubicBezTo>
                  <a:cubicBezTo>
                    <a:pt x="8" y="44"/>
                    <a:pt x="7" y="44"/>
                    <a:pt x="7" y="45"/>
                  </a:cubicBezTo>
                  <a:cubicBezTo>
                    <a:pt x="6" y="45"/>
                    <a:pt x="5" y="45"/>
                    <a:pt x="5" y="46"/>
                  </a:cubicBezTo>
                  <a:cubicBezTo>
                    <a:pt x="4" y="46"/>
                    <a:pt x="4" y="46"/>
                    <a:pt x="3" y="46"/>
                  </a:cubicBezTo>
                  <a:cubicBezTo>
                    <a:pt x="3" y="45"/>
                    <a:pt x="3" y="45"/>
                    <a:pt x="3" y="44"/>
                  </a:cubicBezTo>
                  <a:cubicBezTo>
                    <a:pt x="3" y="43"/>
                    <a:pt x="4" y="42"/>
                    <a:pt x="4" y="42"/>
                  </a:cubicBezTo>
                  <a:cubicBezTo>
                    <a:pt x="4" y="42"/>
                    <a:pt x="5" y="42"/>
                    <a:pt x="5" y="41"/>
                  </a:cubicBezTo>
                  <a:cubicBezTo>
                    <a:pt x="7" y="41"/>
                    <a:pt x="8" y="41"/>
                    <a:pt x="8" y="41"/>
                  </a:cubicBezTo>
                  <a:cubicBezTo>
                    <a:pt x="9" y="41"/>
                    <a:pt x="9" y="39"/>
                    <a:pt x="10" y="39"/>
                  </a:cubicBezTo>
                  <a:cubicBezTo>
                    <a:pt x="11" y="38"/>
                    <a:pt x="12" y="38"/>
                    <a:pt x="12" y="38"/>
                  </a:cubicBezTo>
                  <a:cubicBezTo>
                    <a:pt x="13" y="38"/>
                    <a:pt x="13" y="37"/>
                    <a:pt x="13" y="37"/>
                  </a:cubicBezTo>
                  <a:cubicBezTo>
                    <a:pt x="14" y="37"/>
                    <a:pt x="14" y="36"/>
                    <a:pt x="14" y="36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12" y="35"/>
                    <a:pt x="11" y="34"/>
                    <a:pt x="11" y="33"/>
                  </a:cubicBezTo>
                  <a:cubicBezTo>
                    <a:pt x="11" y="33"/>
                    <a:pt x="11" y="32"/>
                    <a:pt x="10" y="31"/>
                  </a:cubicBezTo>
                  <a:cubicBezTo>
                    <a:pt x="9" y="31"/>
                    <a:pt x="8" y="32"/>
                    <a:pt x="8" y="32"/>
                  </a:cubicBezTo>
                  <a:cubicBezTo>
                    <a:pt x="8" y="32"/>
                    <a:pt x="7" y="31"/>
                    <a:pt x="7" y="31"/>
                  </a:cubicBezTo>
                  <a:cubicBezTo>
                    <a:pt x="6" y="30"/>
                    <a:pt x="4" y="30"/>
                    <a:pt x="4" y="30"/>
                  </a:cubicBezTo>
                  <a:cubicBezTo>
                    <a:pt x="3" y="29"/>
                    <a:pt x="2" y="28"/>
                    <a:pt x="2" y="27"/>
                  </a:cubicBezTo>
                  <a:cubicBezTo>
                    <a:pt x="2" y="27"/>
                    <a:pt x="2" y="26"/>
                    <a:pt x="2" y="25"/>
                  </a:cubicBezTo>
                  <a:cubicBezTo>
                    <a:pt x="3" y="25"/>
                    <a:pt x="4" y="24"/>
                    <a:pt x="5" y="24"/>
                  </a:cubicBezTo>
                  <a:cubicBezTo>
                    <a:pt x="5" y="23"/>
                    <a:pt x="7" y="23"/>
                    <a:pt x="8" y="23"/>
                  </a:cubicBezTo>
                  <a:cubicBezTo>
                    <a:pt x="9" y="23"/>
                    <a:pt x="11" y="23"/>
                    <a:pt x="12" y="23"/>
                  </a:cubicBezTo>
                  <a:cubicBezTo>
                    <a:pt x="12" y="23"/>
                    <a:pt x="12" y="24"/>
                    <a:pt x="13" y="25"/>
                  </a:cubicBezTo>
                  <a:cubicBezTo>
                    <a:pt x="13" y="25"/>
                    <a:pt x="15" y="25"/>
                    <a:pt x="15" y="26"/>
                  </a:cubicBezTo>
                  <a:cubicBezTo>
                    <a:pt x="15" y="26"/>
                    <a:pt x="16" y="27"/>
                    <a:pt x="16" y="27"/>
                  </a:cubicBezTo>
                  <a:cubicBezTo>
                    <a:pt x="16" y="28"/>
                    <a:pt x="16" y="29"/>
                    <a:pt x="16" y="29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8" y="30"/>
                    <a:pt x="19" y="30"/>
                    <a:pt x="19" y="30"/>
                  </a:cubicBezTo>
                  <a:cubicBezTo>
                    <a:pt x="19" y="30"/>
                    <a:pt x="19" y="29"/>
                    <a:pt x="19" y="28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8" y="26"/>
                    <a:pt x="17" y="25"/>
                    <a:pt x="17" y="25"/>
                  </a:cubicBezTo>
                  <a:cubicBezTo>
                    <a:pt x="17" y="24"/>
                    <a:pt x="18" y="23"/>
                    <a:pt x="18" y="22"/>
                  </a:cubicBezTo>
                  <a:cubicBezTo>
                    <a:pt x="18" y="22"/>
                    <a:pt x="18" y="21"/>
                    <a:pt x="19" y="21"/>
                  </a:cubicBezTo>
                  <a:cubicBezTo>
                    <a:pt x="19" y="20"/>
                    <a:pt x="20" y="19"/>
                    <a:pt x="20" y="19"/>
                  </a:cubicBezTo>
                  <a:cubicBezTo>
                    <a:pt x="21" y="19"/>
                    <a:pt x="22" y="19"/>
                    <a:pt x="23" y="19"/>
                  </a:cubicBezTo>
                  <a:cubicBezTo>
                    <a:pt x="23" y="20"/>
                    <a:pt x="23" y="21"/>
                    <a:pt x="23" y="21"/>
                  </a:cubicBezTo>
                  <a:cubicBezTo>
                    <a:pt x="23" y="22"/>
                    <a:pt x="23" y="23"/>
                    <a:pt x="23" y="24"/>
                  </a:cubicBezTo>
                  <a:cubicBezTo>
                    <a:pt x="23" y="24"/>
                    <a:pt x="23" y="26"/>
                    <a:pt x="23" y="26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8"/>
                    <a:pt x="24" y="28"/>
                    <a:pt x="24" y="29"/>
                  </a:cubicBezTo>
                  <a:cubicBezTo>
                    <a:pt x="24" y="29"/>
                    <a:pt x="25" y="28"/>
                    <a:pt x="26" y="27"/>
                  </a:cubicBezTo>
                  <a:cubicBezTo>
                    <a:pt x="26" y="27"/>
                    <a:pt x="26" y="26"/>
                    <a:pt x="26" y="25"/>
                  </a:cubicBezTo>
                  <a:cubicBezTo>
                    <a:pt x="25" y="25"/>
                    <a:pt x="24" y="24"/>
                    <a:pt x="24" y="23"/>
                  </a:cubicBezTo>
                  <a:cubicBezTo>
                    <a:pt x="24" y="23"/>
                    <a:pt x="24" y="23"/>
                    <a:pt x="25" y="23"/>
                  </a:cubicBezTo>
                  <a:cubicBezTo>
                    <a:pt x="26" y="23"/>
                    <a:pt x="26" y="24"/>
                    <a:pt x="27" y="24"/>
                  </a:cubicBezTo>
                  <a:cubicBezTo>
                    <a:pt x="27" y="25"/>
                    <a:pt x="29" y="25"/>
                    <a:pt x="29" y="26"/>
                  </a:cubicBezTo>
                  <a:cubicBezTo>
                    <a:pt x="29" y="26"/>
                    <a:pt x="29" y="27"/>
                    <a:pt x="30" y="27"/>
                  </a:cubicBezTo>
                  <a:cubicBezTo>
                    <a:pt x="30" y="29"/>
                    <a:pt x="30" y="30"/>
                    <a:pt x="30" y="30"/>
                  </a:cubicBezTo>
                  <a:cubicBezTo>
                    <a:pt x="30" y="31"/>
                    <a:pt x="31" y="32"/>
                    <a:pt x="31" y="33"/>
                  </a:cubicBezTo>
                  <a:cubicBezTo>
                    <a:pt x="31" y="33"/>
                    <a:pt x="31" y="34"/>
                    <a:pt x="31" y="34"/>
                  </a:cubicBezTo>
                  <a:cubicBezTo>
                    <a:pt x="31" y="34"/>
                    <a:pt x="31" y="35"/>
                    <a:pt x="31" y="35"/>
                  </a:cubicBezTo>
                  <a:cubicBezTo>
                    <a:pt x="32" y="35"/>
                    <a:pt x="33" y="35"/>
                    <a:pt x="34" y="35"/>
                  </a:cubicBezTo>
                  <a:cubicBezTo>
                    <a:pt x="34" y="34"/>
                    <a:pt x="34" y="34"/>
                    <a:pt x="35" y="33"/>
                  </a:cubicBezTo>
                  <a:cubicBezTo>
                    <a:pt x="35" y="33"/>
                    <a:pt x="36" y="33"/>
                    <a:pt x="36" y="33"/>
                  </a:cubicBezTo>
                  <a:cubicBezTo>
                    <a:pt x="37" y="32"/>
                    <a:pt x="37" y="30"/>
                    <a:pt x="37" y="29"/>
                  </a:cubicBezTo>
                  <a:cubicBezTo>
                    <a:pt x="37" y="29"/>
                    <a:pt x="37" y="27"/>
                    <a:pt x="36" y="26"/>
                  </a:cubicBezTo>
                  <a:cubicBezTo>
                    <a:pt x="36" y="26"/>
                    <a:pt x="37" y="24"/>
                    <a:pt x="37" y="23"/>
                  </a:cubicBezTo>
                  <a:cubicBezTo>
                    <a:pt x="36" y="23"/>
                    <a:pt x="36" y="22"/>
                    <a:pt x="35" y="22"/>
                  </a:cubicBezTo>
                  <a:cubicBezTo>
                    <a:pt x="34" y="22"/>
                    <a:pt x="33" y="23"/>
                    <a:pt x="31" y="23"/>
                  </a:cubicBezTo>
                  <a:cubicBezTo>
                    <a:pt x="31" y="22"/>
                    <a:pt x="30" y="22"/>
                    <a:pt x="29" y="21"/>
                  </a:cubicBezTo>
                  <a:cubicBezTo>
                    <a:pt x="28" y="21"/>
                    <a:pt x="27" y="19"/>
                    <a:pt x="26" y="19"/>
                  </a:cubicBezTo>
                  <a:cubicBezTo>
                    <a:pt x="26" y="19"/>
                    <a:pt x="24" y="18"/>
                    <a:pt x="24" y="17"/>
                  </a:cubicBezTo>
                  <a:cubicBezTo>
                    <a:pt x="24" y="17"/>
                    <a:pt x="24" y="15"/>
                    <a:pt x="24" y="15"/>
                  </a:cubicBezTo>
                  <a:cubicBezTo>
                    <a:pt x="24" y="15"/>
                    <a:pt x="23" y="14"/>
                    <a:pt x="23" y="14"/>
                  </a:cubicBezTo>
                  <a:cubicBezTo>
                    <a:pt x="23" y="14"/>
                    <a:pt x="22" y="15"/>
                    <a:pt x="22" y="15"/>
                  </a:cubicBezTo>
                  <a:cubicBezTo>
                    <a:pt x="22" y="15"/>
                    <a:pt x="21" y="17"/>
                    <a:pt x="21" y="17"/>
                  </a:cubicBezTo>
                  <a:cubicBezTo>
                    <a:pt x="21" y="17"/>
                    <a:pt x="20" y="18"/>
                    <a:pt x="20" y="18"/>
                  </a:cubicBezTo>
                  <a:cubicBezTo>
                    <a:pt x="19" y="18"/>
                    <a:pt x="18" y="19"/>
                    <a:pt x="18" y="19"/>
                  </a:cubicBezTo>
                  <a:cubicBezTo>
                    <a:pt x="17" y="19"/>
                    <a:pt x="16" y="20"/>
                    <a:pt x="16" y="20"/>
                  </a:cubicBezTo>
                  <a:cubicBezTo>
                    <a:pt x="16" y="21"/>
                    <a:pt x="15" y="21"/>
                    <a:pt x="15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2" y="22"/>
                    <a:pt x="12" y="21"/>
                  </a:cubicBezTo>
                  <a:cubicBezTo>
                    <a:pt x="12" y="21"/>
                    <a:pt x="12" y="19"/>
                    <a:pt x="12" y="19"/>
                  </a:cubicBezTo>
                  <a:cubicBezTo>
                    <a:pt x="12" y="18"/>
                    <a:pt x="13" y="17"/>
                    <a:pt x="13" y="15"/>
                  </a:cubicBezTo>
                  <a:cubicBezTo>
                    <a:pt x="13" y="15"/>
                    <a:pt x="15" y="13"/>
                    <a:pt x="15" y="12"/>
                  </a:cubicBezTo>
                  <a:cubicBezTo>
                    <a:pt x="15" y="12"/>
                    <a:pt x="15" y="11"/>
                    <a:pt x="15" y="10"/>
                  </a:cubicBezTo>
                  <a:cubicBezTo>
                    <a:pt x="15" y="10"/>
                    <a:pt x="15" y="9"/>
                    <a:pt x="15" y="8"/>
                  </a:cubicBezTo>
                  <a:cubicBezTo>
                    <a:pt x="14" y="8"/>
                    <a:pt x="13" y="9"/>
                    <a:pt x="12" y="9"/>
                  </a:cubicBezTo>
                  <a:cubicBezTo>
                    <a:pt x="12" y="9"/>
                    <a:pt x="11" y="10"/>
                    <a:pt x="10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1" y="13"/>
                    <a:pt x="11" y="14"/>
                  </a:cubicBezTo>
                  <a:cubicBezTo>
                    <a:pt x="11" y="14"/>
                    <a:pt x="11" y="16"/>
                    <a:pt x="11" y="17"/>
                  </a:cubicBezTo>
                  <a:cubicBezTo>
                    <a:pt x="11" y="17"/>
                    <a:pt x="9" y="17"/>
                    <a:pt x="9" y="18"/>
                  </a:cubicBezTo>
                  <a:cubicBezTo>
                    <a:pt x="9" y="18"/>
                    <a:pt x="8" y="18"/>
                    <a:pt x="8" y="19"/>
                  </a:cubicBezTo>
                  <a:cubicBezTo>
                    <a:pt x="7" y="19"/>
                    <a:pt x="7" y="21"/>
                    <a:pt x="6" y="21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5" y="22"/>
                    <a:pt x="4" y="23"/>
                    <a:pt x="4" y="22"/>
                  </a:cubicBezTo>
                  <a:cubicBezTo>
                    <a:pt x="3" y="22"/>
                    <a:pt x="3" y="21"/>
                    <a:pt x="3" y="21"/>
                  </a:cubicBezTo>
                  <a:cubicBezTo>
                    <a:pt x="3" y="20"/>
                    <a:pt x="4" y="19"/>
                    <a:pt x="4" y="18"/>
                  </a:cubicBezTo>
                  <a:cubicBezTo>
                    <a:pt x="5" y="18"/>
                    <a:pt x="6" y="17"/>
                    <a:pt x="7" y="16"/>
                  </a:cubicBezTo>
                  <a:cubicBezTo>
                    <a:pt x="7" y="16"/>
                    <a:pt x="8" y="15"/>
                    <a:pt x="8" y="15"/>
                  </a:cubicBezTo>
                  <a:cubicBezTo>
                    <a:pt x="9" y="14"/>
                    <a:pt x="8" y="12"/>
                    <a:pt x="8" y="12"/>
                  </a:cubicBezTo>
                  <a:cubicBezTo>
                    <a:pt x="8" y="11"/>
                    <a:pt x="8" y="11"/>
                    <a:pt x="8" y="10"/>
                  </a:cubicBezTo>
                  <a:cubicBezTo>
                    <a:pt x="8" y="10"/>
                    <a:pt x="8" y="8"/>
                    <a:pt x="8" y="7"/>
                  </a:cubicBezTo>
                  <a:cubicBezTo>
                    <a:pt x="9" y="7"/>
                    <a:pt x="11" y="5"/>
                    <a:pt x="11" y="4"/>
                  </a:cubicBezTo>
                  <a:cubicBezTo>
                    <a:pt x="12" y="4"/>
                    <a:pt x="13" y="3"/>
                    <a:pt x="13" y="3"/>
                  </a:cubicBez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2"/>
                    <a:pt x="19" y="2"/>
                  </a:cubicBezTo>
                  <a:cubicBezTo>
                    <a:pt x="19" y="1"/>
                    <a:pt x="21" y="1"/>
                    <a:pt x="22" y="1"/>
                  </a:cubicBezTo>
                  <a:cubicBezTo>
                    <a:pt x="22" y="0"/>
                    <a:pt x="24" y="0"/>
                    <a:pt x="24" y="0"/>
                  </a:cubicBezTo>
                  <a:cubicBezTo>
                    <a:pt x="25" y="0"/>
                    <a:pt x="27" y="0"/>
                    <a:pt x="27" y="0"/>
                  </a:cubicBezTo>
                  <a:cubicBezTo>
                    <a:pt x="28" y="0"/>
                    <a:pt x="29" y="1"/>
                    <a:pt x="30" y="2"/>
                  </a:cubicBezTo>
                  <a:cubicBezTo>
                    <a:pt x="30" y="2"/>
                    <a:pt x="30" y="2"/>
                    <a:pt x="30" y="3"/>
                  </a:cubicBezTo>
                  <a:cubicBezTo>
                    <a:pt x="30" y="3"/>
                    <a:pt x="30" y="4"/>
                    <a:pt x="29" y="4"/>
                  </a:cubicBezTo>
                  <a:cubicBezTo>
                    <a:pt x="29" y="5"/>
                    <a:pt x="27" y="6"/>
                    <a:pt x="27" y="6"/>
                  </a:cubicBezTo>
                  <a:cubicBezTo>
                    <a:pt x="27" y="7"/>
                    <a:pt x="26" y="8"/>
                    <a:pt x="25" y="8"/>
                  </a:cubicBezTo>
                  <a:cubicBezTo>
                    <a:pt x="25" y="9"/>
                    <a:pt x="24" y="10"/>
                    <a:pt x="24" y="11"/>
                  </a:cubicBezTo>
                  <a:cubicBezTo>
                    <a:pt x="25" y="12"/>
                    <a:pt x="25" y="14"/>
                    <a:pt x="26" y="15"/>
                  </a:cubicBezTo>
                  <a:cubicBezTo>
                    <a:pt x="26" y="15"/>
                    <a:pt x="28" y="16"/>
                    <a:pt x="29" y="17"/>
                  </a:cubicBezTo>
                  <a:cubicBezTo>
                    <a:pt x="30" y="17"/>
                    <a:pt x="31" y="19"/>
                    <a:pt x="33" y="19"/>
                  </a:cubicBezTo>
                  <a:cubicBezTo>
                    <a:pt x="34" y="19"/>
                    <a:pt x="35" y="19"/>
                    <a:pt x="37" y="18"/>
                  </a:cubicBezTo>
                  <a:cubicBezTo>
                    <a:pt x="38" y="18"/>
                    <a:pt x="41" y="17"/>
                    <a:pt x="42" y="16"/>
                  </a:cubicBezTo>
                  <a:cubicBezTo>
                    <a:pt x="43" y="16"/>
                    <a:pt x="45" y="15"/>
                    <a:pt x="46" y="15"/>
                  </a:cubicBezTo>
                  <a:cubicBezTo>
                    <a:pt x="47" y="16"/>
                    <a:pt x="50" y="16"/>
                    <a:pt x="51" y="17"/>
                  </a:cubicBezTo>
                  <a:cubicBezTo>
                    <a:pt x="52" y="17"/>
                    <a:pt x="53" y="19"/>
                    <a:pt x="53" y="19"/>
                  </a:cubicBezTo>
                  <a:cubicBezTo>
                    <a:pt x="54" y="21"/>
                    <a:pt x="54" y="22"/>
                    <a:pt x="54" y="23"/>
                  </a:cubicBezTo>
                  <a:cubicBezTo>
                    <a:pt x="54" y="24"/>
                    <a:pt x="53" y="25"/>
                    <a:pt x="52" y="26"/>
                  </a:cubicBezTo>
                  <a:cubicBezTo>
                    <a:pt x="52" y="27"/>
                    <a:pt x="49" y="29"/>
                    <a:pt x="48" y="30"/>
                  </a:cubicBezTo>
                  <a:cubicBezTo>
                    <a:pt x="48" y="31"/>
                    <a:pt x="46" y="31"/>
                    <a:pt x="46" y="32"/>
                  </a:cubicBezTo>
                  <a:cubicBezTo>
                    <a:pt x="45" y="33"/>
                    <a:pt x="45" y="33"/>
                    <a:pt x="44" y="34"/>
                  </a:cubicBezTo>
                  <a:cubicBezTo>
                    <a:pt x="44" y="34"/>
                    <a:pt x="44" y="36"/>
                    <a:pt x="44" y="37"/>
                  </a:cubicBezTo>
                  <a:cubicBezTo>
                    <a:pt x="43" y="37"/>
                    <a:pt x="44" y="39"/>
                    <a:pt x="44" y="40"/>
                  </a:cubicBezTo>
                  <a:cubicBezTo>
                    <a:pt x="45" y="41"/>
                    <a:pt x="45" y="43"/>
                    <a:pt x="45" y="44"/>
                  </a:cubicBezTo>
                  <a:cubicBezTo>
                    <a:pt x="46" y="45"/>
                    <a:pt x="48" y="47"/>
                    <a:pt x="49" y="47"/>
                  </a:cubicBezTo>
                  <a:cubicBezTo>
                    <a:pt x="51" y="47"/>
                    <a:pt x="52" y="47"/>
                    <a:pt x="53" y="47"/>
                  </a:cubicBezTo>
                  <a:cubicBezTo>
                    <a:pt x="53" y="47"/>
                    <a:pt x="55" y="47"/>
                    <a:pt x="55" y="47"/>
                  </a:cubicBezTo>
                  <a:cubicBezTo>
                    <a:pt x="55" y="47"/>
                    <a:pt x="56" y="49"/>
                    <a:pt x="57" y="49"/>
                  </a:cubicBezTo>
                  <a:cubicBezTo>
                    <a:pt x="58" y="50"/>
                    <a:pt x="58" y="52"/>
                    <a:pt x="59" y="53"/>
                  </a:cubicBezTo>
                  <a:cubicBezTo>
                    <a:pt x="59" y="54"/>
                    <a:pt x="62" y="54"/>
                    <a:pt x="62" y="54"/>
                  </a:cubicBezTo>
                  <a:cubicBezTo>
                    <a:pt x="63" y="55"/>
                    <a:pt x="64" y="55"/>
                    <a:pt x="64" y="56"/>
                  </a:cubicBezTo>
                  <a:cubicBezTo>
                    <a:pt x="64" y="57"/>
                    <a:pt x="63" y="58"/>
                    <a:pt x="62" y="58"/>
                  </a:cubicBezTo>
                  <a:cubicBezTo>
                    <a:pt x="62" y="59"/>
                    <a:pt x="59" y="59"/>
                    <a:pt x="59" y="61"/>
                  </a:cubicBezTo>
                  <a:cubicBezTo>
                    <a:pt x="59" y="61"/>
                    <a:pt x="59" y="63"/>
                    <a:pt x="59" y="64"/>
                  </a:cubicBezTo>
                  <a:cubicBezTo>
                    <a:pt x="59" y="64"/>
                    <a:pt x="60" y="65"/>
                    <a:pt x="61" y="65"/>
                  </a:cubicBezTo>
                  <a:cubicBezTo>
                    <a:pt x="62" y="66"/>
                    <a:pt x="62" y="68"/>
                    <a:pt x="62" y="68"/>
                  </a:cubicBezTo>
                  <a:cubicBezTo>
                    <a:pt x="61" y="69"/>
                    <a:pt x="60" y="69"/>
                    <a:pt x="59" y="69"/>
                  </a:cubicBezTo>
                  <a:cubicBezTo>
                    <a:pt x="59" y="69"/>
                    <a:pt x="57" y="69"/>
                    <a:pt x="56" y="69"/>
                  </a:cubicBezTo>
                  <a:cubicBezTo>
                    <a:pt x="56" y="68"/>
                    <a:pt x="56" y="67"/>
                    <a:pt x="56" y="67"/>
                  </a:cubicBezTo>
                  <a:cubicBezTo>
                    <a:pt x="56" y="66"/>
                    <a:pt x="56" y="65"/>
                    <a:pt x="55" y="65"/>
                  </a:cubicBezTo>
                  <a:cubicBezTo>
                    <a:pt x="55" y="65"/>
                    <a:pt x="54" y="66"/>
                    <a:pt x="53" y="66"/>
                  </a:cubicBezTo>
                  <a:cubicBezTo>
                    <a:pt x="53" y="66"/>
                    <a:pt x="52" y="66"/>
                    <a:pt x="52" y="65"/>
                  </a:cubicBezTo>
                  <a:cubicBezTo>
                    <a:pt x="52" y="65"/>
                    <a:pt x="51" y="64"/>
                    <a:pt x="51" y="64"/>
                  </a:cubicBezTo>
                  <a:cubicBezTo>
                    <a:pt x="51" y="64"/>
                    <a:pt x="52" y="62"/>
                    <a:pt x="53" y="62"/>
                  </a:cubicBezTo>
                  <a:cubicBezTo>
                    <a:pt x="53" y="62"/>
                    <a:pt x="55" y="62"/>
                    <a:pt x="55" y="62"/>
                  </a:cubicBezTo>
                  <a:cubicBezTo>
                    <a:pt x="56" y="61"/>
                    <a:pt x="56" y="61"/>
                    <a:pt x="56" y="61"/>
                  </a:cubicBezTo>
                  <a:cubicBezTo>
                    <a:pt x="56" y="60"/>
                    <a:pt x="56" y="59"/>
                    <a:pt x="55" y="59"/>
                  </a:cubicBezTo>
                  <a:cubicBezTo>
                    <a:pt x="55" y="59"/>
                    <a:pt x="54" y="59"/>
                    <a:pt x="53" y="59"/>
                  </a:cubicBezTo>
                  <a:cubicBezTo>
                    <a:pt x="53" y="59"/>
                    <a:pt x="52" y="61"/>
                    <a:pt x="52" y="61"/>
                  </a:cubicBezTo>
                  <a:cubicBezTo>
                    <a:pt x="51" y="61"/>
                    <a:pt x="51" y="62"/>
                    <a:pt x="50" y="62"/>
                  </a:cubicBezTo>
                  <a:cubicBezTo>
                    <a:pt x="50" y="62"/>
                    <a:pt x="49" y="62"/>
                    <a:pt x="49" y="61"/>
                  </a:cubicBezTo>
                  <a:cubicBezTo>
                    <a:pt x="48" y="61"/>
                    <a:pt x="49" y="61"/>
                    <a:pt x="49" y="60"/>
                  </a:cubicBezTo>
                  <a:cubicBezTo>
                    <a:pt x="49" y="60"/>
                    <a:pt x="50" y="59"/>
                    <a:pt x="51" y="59"/>
                  </a:cubicBezTo>
                  <a:cubicBezTo>
                    <a:pt x="51" y="59"/>
                    <a:pt x="53" y="58"/>
                    <a:pt x="53" y="58"/>
                  </a:cubicBezTo>
                  <a:cubicBezTo>
                    <a:pt x="53" y="58"/>
                    <a:pt x="54" y="57"/>
                    <a:pt x="54" y="57"/>
                  </a:cubicBezTo>
                  <a:cubicBezTo>
                    <a:pt x="54" y="56"/>
                    <a:pt x="53" y="56"/>
                    <a:pt x="52" y="56"/>
                  </a:cubicBezTo>
                  <a:cubicBezTo>
                    <a:pt x="52" y="55"/>
                    <a:pt x="51" y="56"/>
                    <a:pt x="50" y="56"/>
                  </a:cubicBezTo>
                  <a:cubicBezTo>
                    <a:pt x="49" y="57"/>
                    <a:pt x="50" y="58"/>
                    <a:pt x="49" y="58"/>
                  </a:cubicBezTo>
                  <a:cubicBezTo>
                    <a:pt x="49" y="58"/>
                    <a:pt x="48" y="58"/>
                    <a:pt x="48" y="58"/>
                  </a:cubicBezTo>
                  <a:cubicBezTo>
                    <a:pt x="48" y="58"/>
                    <a:pt x="46" y="58"/>
                    <a:pt x="45" y="57"/>
                  </a:cubicBezTo>
                  <a:cubicBezTo>
                    <a:pt x="45" y="57"/>
                    <a:pt x="45" y="56"/>
                    <a:pt x="45" y="55"/>
                  </a:cubicBezTo>
                  <a:cubicBezTo>
                    <a:pt x="45" y="55"/>
                    <a:pt x="44" y="56"/>
                    <a:pt x="44" y="56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77"/>
            <p:cNvSpPr>
              <a:spLocks/>
            </p:cNvSpPr>
            <p:nvPr/>
          </p:nvSpPr>
          <p:spPr bwMode="auto">
            <a:xfrm>
              <a:off x="6329" y="850"/>
              <a:ext cx="24" cy="27"/>
            </a:xfrm>
            <a:custGeom>
              <a:avLst/>
              <a:gdLst>
                <a:gd name="T0" fmla="*/ 7 w 9"/>
                <a:gd name="T1" fmla="*/ 4 h 10"/>
                <a:gd name="T2" fmla="*/ 8 w 9"/>
                <a:gd name="T3" fmla="*/ 2 h 10"/>
                <a:gd name="T4" fmla="*/ 7 w 9"/>
                <a:gd name="T5" fmla="*/ 0 h 10"/>
                <a:gd name="T6" fmla="*/ 5 w 9"/>
                <a:gd name="T7" fmla="*/ 0 h 10"/>
                <a:gd name="T8" fmla="*/ 2 w 9"/>
                <a:gd name="T9" fmla="*/ 1 h 10"/>
                <a:gd name="T10" fmla="*/ 1 w 9"/>
                <a:gd name="T11" fmla="*/ 2 h 10"/>
                <a:gd name="T12" fmla="*/ 0 w 9"/>
                <a:gd name="T13" fmla="*/ 4 h 10"/>
                <a:gd name="T14" fmla="*/ 2 w 9"/>
                <a:gd name="T15" fmla="*/ 4 h 10"/>
                <a:gd name="T16" fmla="*/ 4 w 9"/>
                <a:gd name="T17" fmla="*/ 4 h 10"/>
                <a:gd name="T18" fmla="*/ 4 w 9"/>
                <a:gd name="T19" fmla="*/ 5 h 10"/>
                <a:gd name="T20" fmla="*/ 3 w 9"/>
                <a:gd name="T21" fmla="*/ 6 h 10"/>
                <a:gd name="T22" fmla="*/ 1 w 9"/>
                <a:gd name="T23" fmla="*/ 6 h 10"/>
                <a:gd name="T24" fmla="*/ 1 w 9"/>
                <a:gd name="T25" fmla="*/ 6 h 10"/>
                <a:gd name="T26" fmla="*/ 2 w 9"/>
                <a:gd name="T27" fmla="*/ 9 h 10"/>
                <a:gd name="T28" fmla="*/ 5 w 9"/>
                <a:gd name="T29" fmla="*/ 10 h 10"/>
                <a:gd name="T30" fmla="*/ 7 w 9"/>
                <a:gd name="T31" fmla="*/ 10 h 10"/>
                <a:gd name="T32" fmla="*/ 8 w 9"/>
                <a:gd name="T33" fmla="*/ 9 h 10"/>
                <a:gd name="T34" fmla="*/ 8 w 9"/>
                <a:gd name="T35" fmla="*/ 7 h 10"/>
                <a:gd name="T36" fmla="*/ 6 w 9"/>
                <a:gd name="T37" fmla="*/ 5 h 10"/>
                <a:gd name="T38" fmla="*/ 7 w 9"/>
                <a:gd name="T3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" h="10">
                  <a:moveTo>
                    <a:pt x="7" y="4"/>
                  </a:moveTo>
                  <a:cubicBezTo>
                    <a:pt x="8" y="4"/>
                    <a:pt x="8" y="2"/>
                    <a:pt x="8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0"/>
                    <a:pt x="3" y="0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4"/>
                    <a:pt x="0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4" y="4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5"/>
                    <a:pt x="3" y="6"/>
                    <a:pt x="3" y="6"/>
                  </a:cubicBezTo>
                  <a:cubicBezTo>
                    <a:pt x="2" y="6"/>
                    <a:pt x="2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8"/>
                    <a:pt x="2" y="9"/>
                  </a:cubicBezTo>
                  <a:cubicBezTo>
                    <a:pt x="2" y="9"/>
                    <a:pt x="4" y="10"/>
                    <a:pt x="5" y="10"/>
                  </a:cubicBezTo>
                  <a:cubicBezTo>
                    <a:pt x="5" y="10"/>
                    <a:pt x="6" y="10"/>
                    <a:pt x="7" y="10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9" y="8"/>
                    <a:pt x="8" y="8"/>
                    <a:pt x="8" y="7"/>
                  </a:cubicBezTo>
                  <a:cubicBezTo>
                    <a:pt x="8" y="6"/>
                    <a:pt x="6" y="6"/>
                    <a:pt x="6" y="5"/>
                  </a:cubicBezTo>
                  <a:cubicBezTo>
                    <a:pt x="7" y="4"/>
                    <a:pt x="7" y="4"/>
                    <a:pt x="7" y="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78"/>
            <p:cNvSpPr>
              <a:spLocks/>
            </p:cNvSpPr>
            <p:nvPr/>
          </p:nvSpPr>
          <p:spPr bwMode="auto">
            <a:xfrm>
              <a:off x="6329" y="850"/>
              <a:ext cx="24" cy="27"/>
            </a:xfrm>
            <a:custGeom>
              <a:avLst/>
              <a:gdLst>
                <a:gd name="T0" fmla="*/ 7 w 9"/>
                <a:gd name="T1" fmla="*/ 4 h 10"/>
                <a:gd name="T2" fmla="*/ 8 w 9"/>
                <a:gd name="T3" fmla="*/ 2 h 10"/>
                <a:gd name="T4" fmla="*/ 7 w 9"/>
                <a:gd name="T5" fmla="*/ 0 h 10"/>
                <a:gd name="T6" fmla="*/ 5 w 9"/>
                <a:gd name="T7" fmla="*/ 0 h 10"/>
                <a:gd name="T8" fmla="*/ 2 w 9"/>
                <a:gd name="T9" fmla="*/ 1 h 10"/>
                <a:gd name="T10" fmla="*/ 1 w 9"/>
                <a:gd name="T11" fmla="*/ 2 h 10"/>
                <a:gd name="T12" fmla="*/ 0 w 9"/>
                <a:gd name="T13" fmla="*/ 4 h 10"/>
                <a:gd name="T14" fmla="*/ 2 w 9"/>
                <a:gd name="T15" fmla="*/ 4 h 10"/>
                <a:gd name="T16" fmla="*/ 4 w 9"/>
                <a:gd name="T17" fmla="*/ 4 h 10"/>
                <a:gd name="T18" fmla="*/ 4 w 9"/>
                <a:gd name="T19" fmla="*/ 5 h 10"/>
                <a:gd name="T20" fmla="*/ 3 w 9"/>
                <a:gd name="T21" fmla="*/ 6 h 10"/>
                <a:gd name="T22" fmla="*/ 1 w 9"/>
                <a:gd name="T23" fmla="*/ 6 h 10"/>
                <a:gd name="T24" fmla="*/ 1 w 9"/>
                <a:gd name="T25" fmla="*/ 6 h 10"/>
                <a:gd name="T26" fmla="*/ 2 w 9"/>
                <a:gd name="T27" fmla="*/ 9 h 10"/>
                <a:gd name="T28" fmla="*/ 5 w 9"/>
                <a:gd name="T29" fmla="*/ 10 h 10"/>
                <a:gd name="T30" fmla="*/ 7 w 9"/>
                <a:gd name="T31" fmla="*/ 10 h 10"/>
                <a:gd name="T32" fmla="*/ 8 w 9"/>
                <a:gd name="T33" fmla="*/ 9 h 10"/>
                <a:gd name="T34" fmla="*/ 8 w 9"/>
                <a:gd name="T35" fmla="*/ 7 h 10"/>
                <a:gd name="T36" fmla="*/ 6 w 9"/>
                <a:gd name="T37" fmla="*/ 5 h 10"/>
                <a:gd name="T38" fmla="*/ 7 w 9"/>
                <a:gd name="T3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" h="10">
                  <a:moveTo>
                    <a:pt x="7" y="4"/>
                  </a:moveTo>
                  <a:cubicBezTo>
                    <a:pt x="8" y="4"/>
                    <a:pt x="8" y="2"/>
                    <a:pt x="8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0"/>
                    <a:pt x="3" y="0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4"/>
                    <a:pt x="0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4" y="4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5"/>
                    <a:pt x="3" y="6"/>
                    <a:pt x="3" y="6"/>
                  </a:cubicBezTo>
                  <a:cubicBezTo>
                    <a:pt x="2" y="6"/>
                    <a:pt x="2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8"/>
                    <a:pt x="2" y="9"/>
                  </a:cubicBezTo>
                  <a:cubicBezTo>
                    <a:pt x="2" y="9"/>
                    <a:pt x="4" y="10"/>
                    <a:pt x="5" y="10"/>
                  </a:cubicBezTo>
                  <a:cubicBezTo>
                    <a:pt x="5" y="10"/>
                    <a:pt x="6" y="10"/>
                    <a:pt x="7" y="10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9" y="8"/>
                    <a:pt x="8" y="8"/>
                    <a:pt x="8" y="7"/>
                  </a:cubicBezTo>
                  <a:cubicBezTo>
                    <a:pt x="8" y="6"/>
                    <a:pt x="6" y="6"/>
                    <a:pt x="6" y="5"/>
                  </a:cubicBezTo>
                  <a:cubicBezTo>
                    <a:pt x="7" y="4"/>
                    <a:pt x="7" y="4"/>
                    <a:pt x="7" y="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79"/>
            <p:cNvSpPr>
              <a:spLocks/>
            </p:cNvSpPr>
            <p:nvPr/>
          </p:nvSpPr>
          <p:spPr bwMode="auto">
            <a:xfrm>
              <a:off x="6239" y="847"/>
              <a:ext cx="29" cy="24"/>
            </a:xfrm>
            <a:custGeom>
              <a:avLst/>
              <a:gdLst>
                <a:gd name="T0" fmla="*/ 9 w 11"/>
                <a:gd name="T1" fmla="*/ 5 h 9"/>
                <a:gd name="T2" fmla="*/ 11 w 11"/>
                <a:gd name="T3" fmla="*/ 3 h 9"/>
                <a:gd name="T4" fmla="*/ 9 w 11"/>
                <a:gd name="T5" fmla="*/ 2 h 9"/>
                <a:gd name="T6" fmla="*/ 9 w 11"/>
                <a:gd name="T7" fmla="*/ 0 h 9"/>
                <a:gd name="T8" fmla="*/ 6 w 11"/>
                <a:gd name="T9" fmla="*/ 0 h 9"/>
                <a:gd name="T10" fmla="*/ 4 w 11"/>
                <a:gd name="T11" fmla="*/ 1 h 9"/>
                <a:gd name="T12" fmla="*/ 3 w 11"/>
                <a:gd name="T13" fmla="*/ 3 h 9"/>
                <a:gd name="T14" fmla="*/ 2 w 11"/>
                <a:gd name="T15" fmla="*/ 5 h 9"/>
                <a:gd name="T16" fmla="*/ 1 w 11"/>
                <a:gd name="T17" fmla="*/ 6 h 9"/>
                <a:gd name="T18" fmla="*/ 0 w 11"/>
                <a:gd name="T19" fmla="*/ 7 h 9"/>
                <a:gd name="T20" fmla="*/ 1 w 11"/>
                <a:gd name="T21" fmla="*/ 9 h 9"/>
                <a:gd name="T22" fmla="*/ 2 w 11"/>
                <a:gd name="T23" fmla="*/ 9 h 9"/>
                <a:gd name="T24" fmla="*/ 4 w 11"/>
                <a:gd name="T25" fmla="*/ 6 h 9"/>
                <a:gd name="T26" fmla="*/ 6 w 11"/>
                <a:gd name="T27" fmla="*/ 5 h 9"/>
                <a:gd name="T28" fmla="*/ 8 w 11"/>
                <a:gd name="T29" fmla="*/ 5 h 9"/>
                <a:gd name="T30" fmla="*/ 9 w 11"/>
                <a:gd name="T3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9">
                  <a:moveTo>
                    <a:pt x="9" y="5"/>
                  </a:moveTo>
                  <a:cubicBezTo>
                    <a:pt x="9" y="5"/>
                    <a:pt x="11" y="4"/>
                    <a:pt x="11" y="3"/>
                  </a:cubicBezTo>
                  <a:cubicBezTo>
                    <a:pt x="11" y="3"/>
                    <a:pt x="10" y="2"/>
                    <a:pt x="9" y="2"/>
                  </a:cubicBezTo>
                  <a:cubicBezTo>
                    <a:pt x="9" y="1"/>
                    <a:pt x="9" y="0"/>
                    <a:pt x="9" y="0"/>
                  </a:cubicBezTo>
                  <a:cubicBezTo>
                    <a:pt x="8" y="0"/>
                    <a:pt x="6" y="0"/>
                    <a:pt x="6" y="0"/>
                  </a:cubicBezTo>
                  <a:cubicBezTo>
                    <a:pt x="5" y="0"/>
                    <a:pt x="5" y="1"/>
                    <a:pt x="4" y="1"/>
                  </a:cubicBezTo>
                  <a:cubicBezTo>
                    <a:pt x="4" y="1"/>
                    <a:pt x="4" y="2"/>
                    <a:pt x="3" y="3"/>
                  </a:cubicBezTo>
                  <a:cubicBezTo>
                    <a:pt x="3" y="3"/>
                    <a:pt x="2" y="5"/>
                    <a:pt x="2" y="5"/>
                  </a:cubicBezTo>
                  <a:cubicBezTo>
                    <a:pt x="2" y="5"/>
                    <a:pt x="2" y="6"/>
                    <a:pt x="1" y="6"/>
                  </a:cubicBezTo>
                  <a:cubicBezTo>
                    <a:pt x="1" y="6"/>
                    <a:pt x="0" y="6"/>
                    <a:pt x="0" y="7"/>
                  </a:cubicBezTo>
                  <a:cubicBezTo>
                    <a:pt x="0" y="7"/>
                    <a:pt x="1" y="9"/>
                    <a:pt x="1" y="9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3" y="9"/>
                    <a:pt x="4" y="7"/>
                    <a:pt x="4" y="6"/>
                  </a:cubicBezTo>
                  <a:cubicBezTo>
                    <a:pt x="4" y="6"/>
                    <a:pt x="5" y="6"/>
                    <a:pt x="6" y="5"/>
                  </a:cubicBezTo>
                  <a:cubicBezTo>
                    <a:pt x="6" y="5"/>
                    <a:pt x="8" y="5"/>
                    <a:pt x="8" y="5"/>
                  </a:cubicBezTo>
                  <a:cubicBezTo>
                    <a:pt x="8" y="5"/>
                    <a:pt x="9" y="5"/>
                    <a:pt x="9" y="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80"/>
            <p:cNvSpPr>
              <a:spLocks/>
            </p:cNvSpPr>
            <p:nvPr/>
          </p:nvSpPr>
          <p:spPr bwMode="auto">
            <a:xfrm>
              <a:off x="6239" y="847"/>
              <a:ext cx="29" cy="24"/>
            </a:xfrm>
            <a:custGeom>
              <a:avLst/>
              <a:gdLst>
                <a:gd name="T0" fmla="*/ 9 w 11"/>
                <a:gd name="T1" fmla="*/ 5 h 9"/>
                <a:gd name="T2" fmla="*/ 11 w 11"/>
                <a:gd name="T3" fmla="*/ 3 h 9"/>
                <a:gd name="T4" fmla="*/ 9 w 11"/>
                <a:gd name="T5" fmla="*/ 2 h 9"/>
                <a:gd name="T6" fmla="*/ 9 w 11"/>
                <a:gd name="T7" fmla="*/ 0 h 9"/>
                <a:gd name="T8" fmla="*/ 6 w 11"/>
                <a:gd name="T9" fmla="*/ 0 h 9"/>
                <a:gd name="T10" fmla="*/ 4 w 11"/>
                <a:gd name="T11" fmla="*/ 1 h 9"/>
                <a:gd name="T12" fmla="*/ 3 w 11"/>
                <a:gd name="T13" fmla="*/ 3 h 9"/>
                <a:gd name="T14" fmla="*/ 2 w 11"/>
                <a:gd name="T15" fmla="*/ 5 h 9"/>
                <a:gd name="T16" fmla="*/ 1 w 11"/>
                <a:gd name="T17" fmla="*/ 6 h 9"/>
                <a:gd name="T18" fmla="*/ 0 w 11"/>
                <a:gd name="T19" fmla="*/ 7 h 9"/>
                <a:gd name="T20" fmla="*/ 1 w 11"/>
                <a:gd name="T21" fmla="*/ 9 h 9"/>
                <a:gd name="T22" fmla="*/ 2 w 11"/>
                <a:gd name="T23" fmla="*/ 9 h 9"/>
                <a:gd name="T24" fmla="*/ 4 w 11"/>
                <a:gd name="T25" fmla="*/ 6 h 9"/>
                <a:gd name="T26" fmla="*/ 6 w 11"/>
                <a:gd name="T27" fmla="*/ 5 h 9"/>
                <a:gd name="T28" fmla="*/ 8 w 11"/>
                <a:gd name="T29" fmla="*/ 5 h 9"/>
                <a:gd name="T30" fmla="*/ 9 w 11"/>
                <a:gd name="T3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9">
                  <a:moveTo>
                    <a:pt x="9" y="5"/>
                  </a:moveTo>
                  <a:cubicBezTo>
                    <a:pt x="9" y="5"/>
                    <a:pt x="11" y="4"/>
                    <a:pt x="11" y="3"/>
                  </a:cubicBezTo>
                  <a:cubicBezTo>
                    <a:pt x="11" y="3"/>
                    <a:pt x="10" y="2"/>
                    <a:pt x="9" y="2"/>
                  </a:cubicBezTo>
                  <a:cubicBezTo>
                    <a:pt x="9" y="1"/>
                    <a:pt x="9" y="0"/>
                    <a:pt x="9" y="0"/>
                  </a:cubicBezTo>
                  <a:cubicBezTo>
                    <a:pt x="8" y="0"/>
                    <a:pt x="6" y="0"/>
                    <a:pt x="6" y="0"/>
                  </a:cubicBezTo>
                  <a:cubicBezTo>
                    <a:pt x="5" y="0"/>
                    <a:pt x="5" y="1"/>
                    <a:pt x="4" y="1"/>
                  </a:cubicBezTo>
                  <a:cubicBezTo>
                    <a:pt x="4" y="1"/>
                    <a:pt x="4" y="2"/>
                    <a:pt x="3" y="3"/>
                  </a:cubicBezTo>
                  <a:cubicBezTo>
                    <a:pt x="3" y="3"/>
                    <a:pt x="2" y="5"/>
                    <a:pt x="2" y="5"/>
                  </a:cubicBezTo>
                  <a:cubicBezTo>
                    <a:pt x="2" y="5"/>
                    <a:pt x="2" y="6"/>
                    <a:pt x="1" y="6"/>
                  </a:cubicBezTo>
                  <a:cubicBezTo>
                    <a:pt x="1" y="6"/>
                    <a:pt x="0" y="6"/>
                    <a:pt x="0" y="7"/>
                  </a:cubicBezTo>
                  <a:cubicBezTo>
                    <a:pt x="0" y="7"/>
                    <a:pt x="1" y="9"/>
                    <a:pt x="1" y="9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3" y="9"/>
                    <a:pt x="4" y="7"/>
                    <a:pt x="4" y="6"/>
                  </a:cubicBezTo>
                  <a:cubicBezTo>
                    <a:pt x="4" y="6"/>
                    <a:pt x="5" y="6"/>
                    <a:pt x="6" y="5"/>
                  </a:cubicBezTo>
                  <a:cubicBezTo>
                    <a:pt x="6" y="5"/>
                    <a:pt x="8" y="5"/>
                    <a:pt x="8" y="5"/>
                  </a:cubicBezTo>
                  <a:cubicBezTo>
                    <a:pt x="8" y="5"/>
                    <a:pt x="9" y="5"/>
                    <a:pt x="9" y="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81"/>
            <p:cNvSpPr>
              <a:spLocks/>
            </p:cNvSpPr>
            <p:nvPr/>
          </p:nvSpPr>
          <p:spPr bwMode="auto">
            <a:xfrm>
              <a:off x="6223" y="797"/>
              <a:ext cx="26" cy="69"/>
            </a:xfrm>
            <a:custGeom>
              <a:avLst/>
              <a:gdLst>
                <a:gd name="T0" fmla="*/ 3 w 10"/>
                <a:gd name="T1" fmla="*/ 15 h 26"/>
                <a:gd name="T2" fmla="*/ 5 w 10"/>
                <a:gd name="T3" fmla="*/ 14 h 26"/>
                <a:gd name="T4" fmla="*/ 7 w 10"/>
                <a:gd name="T5" fmla="*/ 12 h 26"/>
                <a:gd name="T6" fmla="*/ 7 w 10"/>
                <a:gd name="T7" fmla="*/ 10 h 26"/>
                <a:gd name="T8" fmla="*/ 6 w 10"/>
                <a:gd name="T9" fmla="*/ 8 h 26"/>
                <a:gd name="T10" fmla="*/ 6 w 10"/>
                <a:gd name="T11" fmla="*/ 5 h 26"/>
                <a:gd name="T12" fmla="*/ 7 w 10"/>
                <a:gd name="T13" fmla="*/ 5 h 26"/>
                <a:gd name="T14" fmla="*/ 8 w 10"/>
                <a:gd name="T15" fmla="*/ 5 h 26"/>
                <a:gd name="T16" fmla="*/ 10 w 10"/>
                <a:gd name="T17" fmla="*/ 5 h 26"/>
                <a:gd name="T18" fmla="*/ 10 w 10"/>
                <a:gd name="T19" fmla="*/ 2 h 26"/>
                <a:gd name="T20" fmla="*/ 9 w 10"/>
                <a:gd name="T21" fmla="*/ 0 h 26"/>
                <a:gd name="T22" fmla="*/ 6 w 10"/>
                <a:gd name="T23" fmla="*/ 1 h 26"/>
                <a:gd name="T24" fmla="*/ 4 w 10"/>
                <a:gd name="T25" fmla="*/ 3 h 26"/>
                <a:gd name="T26" fmla="*/ 3 w 10"/>
                <a:gd name="T27" fmla="*/ 5 h 26"/>
                <a:gd name="T28" fmla="*/ 3 w 10"/>
                <a:gd name="T29" fmla="*/ 8 h 26"/>
                <a:gd name="T30" fmla="*/ 3 w 10"/>
                <a:gd name="T31" fmla="*/ 11 h 26"/>
                <a:gd name="T32" fmla="*/ 2 w 10"/>
                <a:gd name="T33" fmla="*/ 14 h 26"/>
                <a:gd name="T34" fmla="*/ 0 w 10"/>
                <a:gd name="T35" fmla="*/ 16 h 26"/>
                <a:gd name="T36" fmla="*/ 0 w 10"/>
                <a:gd name="T37" fmla="*/ 19 h 26"/>
                <a:gd name="T38" fmla="*/ 0 w 10"/>
                <a:gd name="T39" fmla="*/ 22 h 26"/>
                <a:gd name="T40" fmla="*/ 1 w 10"/>
                <a:gd name="T41" fmla="*/ 25 h 26"/>
                <a:gd name="T42" fmla="*/ 3 w 10"/>
                <a:gd name="T43" fmla="*/ 25 h 26"/>
                <a:gd name="T44" fmla="*/ 4 w 10"/>
                <a:gd name="T45" fmla="*/ 23 h 26"/>
                <a:gd name="T46" fmla="*/ 3 w 10"/>
                <a:gd name="T47" fmla="*/ 19 h 26"/>
                <a:gd name="T48" fmla="*/ 3 w 10"/>
                <a:gd name="T49" fmla="*/ 17 h 26"/>
                <a:gd name="T50" fmla="*/ 3 w 10"/>
                <a:gd name="T51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" h="26">
                  <a:moveTo>
                    <a:pt x="3" y="15"/>
                  </a:moveTo>
                  <a:cubicBezTo>
                    <a:pt x="3" y="15"/>
                    <a:pt x="5" y="14"/>
                    <a:pt x="5" y="14"/>
                  </a:cubicBezTo>
                  <a:cubicBezTo>
                    <a:pt x="6" y="14"/>
                    <a:pt x="7" y="13"/>
                    <a:pt x="7" y="12"/>
                  </a:cubicBezTo>
                  <a:cubicBezTo>
                    <a:pt x="7" y="12"/>
                    <a:pt x="7" y="10"/>
                    <a:pt x="7" y="10"/>
                  </a:cubicBezTo>
                  <a:cubicBezTo>
                    <a:pt x="7" y="9"/>
                    <a:pt x="6" y="8"/>
                    <a:pt x="6" y="8"/>
                  </a:cubicBezTo>
                  <a:cubicBezTo>
                    <a:pt x="6" y="7"/>
                    <a:pt x="6" y="6"/>
                    <a:pt x="6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7" y="5"/>
                    <a:pt x="8" y="5"/>
                    <a:pt x="8" y="5"/>
                  </a:cubicBezTo>
                  <a:cubicBezTo>
                    <a:pt x="9" y="5"/>
                    <a:pt x="10" y="5"/>
                    <a:pt x="10" y="5"/>
                  </a:cubicBezTo>
                  <a:cubicBezTo>
                    <a:pt x="10" y="4"/>
                    <a:pt x="10" y="3"/>
                    <a:pt x="10" y="2"/>
                  </a:cubicBezTo>
                  <a:cubicBezTo>
                    <a:pt x="10" y="1"/>
                    <a:pt x="9" y="1"/>
                    <a:pt x="9" y="0"/>
                  </a:cubicBezTo>
                  <a:cubicBezTo>
                    <a:pt x="8" y="0"/>
                    <a:pt x="6" y="1"/>
                    <a:pt x="6" y="1"/>
                  </a:cubicBezTo>
                  <a:cubicBezTo>
                    <a:pt x="5" y="1"/>
                    <a:pt x="4" y="2"/>
                    <a:pt x="4" y="3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3" y="5"/>
                    <a:pt x="3" y="7"/>
                    <a:pt x="3" y="8"/>
                  </a:cubicBezTo>
                  <a:cubicBezTo>
                    <a:pt x="3" y="8"/>
                    <a:pt x="3" y="10"/>
                    <a:pt x="3" y="11"/>
                  </a:cubicBezTo>
                  <a:cubicBezTo>
                    <a:pt x="3" y="11"/>
                    <a:pt x="2" y="13"/>
                    <a:pt x="2" y="14"/>
                  </a:cubicBezTo>
                  <a:cubicBezTo>
                    <a:pt x="2" y="14"/>
                    <a:pt x="0" y="15"/>
                    <a:pt x="0" y="16"/>
                  </a:cubicBezTo>
                  <a:cubicBezTo>
                    <a:pt x="0" y="17"/>
                    <a:pt x="0" y="18"/>
                    <a:pt x="0" y="19"/>
                  </a:cubicBezTo>
                  <a:cubicBezTo>
                    <a:pt x="0" y="20"/>
                    <a:pt x="0" y="21"/>
                    <a:pt x="0" y="22"/>
                  </a:cubicBezTo>
                  <a:cubicBezTo>
                    <a:pt x="0" y="22"/>
                    <a:pt x="1" y="24"/>
                    <a:pt x="1" y="25"/>
                  </a:cubicBezTo>
                  <a:cubicBezTo>
                    <a:pt x="2" y="25"/>
                    <a:pt x="3" y="26"/>
                    <a:pt x="3" y="25"/>
                  </a:cubicBezTo>
                  <a:cubicBezTo>
                    <a:pt x="3" y="25"/>
                    <a:pt x="4" y="23"/>
                    <a:pt x="4" y="23"/>
                  </a:cubicBezTo>
                  <a:cubicBezTo>
                    <a:pt x="4" y="22"/>
                    <a:pt x="3" y="21"/>
                    <a:pt x="3" y="19"/>
                  </a:cubicBezTo>
                  <a:cubicBezTo>
                    <a:pt x="3" y="19"/>
                    <a:pt x="3" y="18"/>
                    <a:pt x="3" y="17"/>
                  </a:cubicBezTo>
                  <a:cubicBezTo>
                    <a:pt x="3" y="17"/>
                    <a:pt x="3" y="16"/>
                    <a:pt x="3" y="1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82"/>
            <p:cNvSpPr>
              <a:spLocks/>
            </p:cNvSpPr>
            <p:nvPr/>
          </p:nvSpPr>
          <p:spPr bwMode="auto">
            <a:xfrm>
              <a:off x="6223" y="797"/>
              <a:ext cx="26" cy="69"/>
            </a:xfrm>
            <a:custGeom>
              <a:avLst/>
              <a:gdLst>
                <a:gd name="T0" fmla="*/ 3 w 10"/>
                <a:gd name="T1" fmla="*/ 15 h 26"/>
                <a:gd name="T2" fmla="*/ 5 w 10"/>
                <a:gd name="T3" fmla="*/ 14 h 26"/>
                <a:gd name="T4" fmla="*/ 7 w 10"/>
                <a:gd name="T5" fmla="*/ 12 h 26"/>
                <a:gd name="T6" fmla="*/ 7 w 10"/>
                <a:gd name="T7" fmla="*/ 10 h 26"/>
                <a:gd name="T8" fmla="*/ 6 w 10"/>
                <a:gd name="T9" fmla="*/ 8 h 26"/>
                <a:gd name="T10" fmla="*/ 6 w 10"/>
                <a:gd name="T11" fmla="*/ 5 h 26"/>
                <a:gd name="T12" fmla="*/ 7 w 10"/>
                <a:gd name="T13" fmla="*/ 5 h 26"/>
                <a:gd name="T14" fmla="*/ 8 w 10"/>
                <a:gd name="T15" fmla="*/ 5 h 26"/>
                <a:gd name="T16" fmla="*/ 10 w 10"/>
                <a:gd name="T17" fmla="*/ 5 h 26"/>
                <a:gd name="T18" fmla="*/ 10 w 10"/>
                <a:gd name="T19" fmla="*/ 2 h 26"/>
                <a:gd name="T20" fmla="*/ 9 w 10"/>
                <a:gd name="T21" fmla="*/ 0 h 26"/>
                <a:gd name="T22" fmla="*/ 6 w 10"/>
                <a:gd name="T23" fmla="*/ 1 h 26"/>
                <a:gd name="T24" fmla="*/ 4 w 10"/>
                <a:gd name="T25" fmla="*/ 3 h 26"/>
                <a:gd name="T26" fmla="*/ 3 w 10"/>
                <a:gd name="T27" fmla="*/ 5 h 26"/>
                <a:gd name="T28" fmla="*/ 3 w 10"/>
                <a:gd name="T29" fmla="*/ 8 h 26"/>
                <a:gd name="T30" fmla="*/ 3 w 10"/>
                <a:gd name="T31" fmla="*/ 11 h 26"/>
                <a:gd name="T32" fmla="*/ 2 w 10"/>
                <a:gd name="T33" fmla="*/ 14 h 26"/>
                <a:gd name="T34" fmla="*/ 0 w 10"/>
                <a:gd name="T35" fmla="*/ 16 h 26"/>
                <a:gd name="T36" fmla="*/ 0 w 10"/>
                <a:gd name="T37" fmla="*/ 19 h 26"/>
                <a:gd name="T38" fmla="*/ 0 w 10"/>
                <a:gd name="T39" fmla="*/ 22 h 26"/>
                <a:gd name="T40" fmla="*/ 1 w 10"/>
                <a:gd name="T41" fmla="*/ 25 h 26"/>
                <a:gd name="T42" fmla="*/ 3 w 10"/>
                <a:gd name="T43" fmla="*/ 25 h 26"/>
                <a:gd name="T44" fmla="*/ 4 w 10"/>
                <a:gd name="T45" fmla="*/ 23 h 26"/>
                <a:gd name="T46" fmla="*/ 3 w 10"/>
                <a:gd name="T47" fmla="*/ 19 h 26"/>
                <a:gd name="T48" fmla="*/ 3 w 10"/>
                <a:gd name="T49" fmla="*/ 17 h 26"/>
                <a:gd name="T50" fmla="*/ 3 w 10"/>
                <a:gd name="T51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" h="26">
                  <a:moveTo>
                    <a:pt x="3" y="15"/>
                  </a:moveTo>
                  <a:cubicBezTo>
                    <a:pt x="3" y="15"/>
                    <a:pt x="5" y="14"/>
                    <a:pt x="5" y="14"/>
                  </a:cubicBezTo>
                  <a:cubicBezTo>
                    <a:pt x="6" y="14"/>
                    <a:pt x="7" y="13"/>
                    <a:pt x="7" y="12"/>
                  </a:cubicBezTo>
                  <a:cubicBezTo>
                    <a:pt x="7" y="12"/>
                    <a:pt x="7" y="10"/>
                    <a:pt x="7" y="10"/>
                  </a:cubicBezTo>
                  <a:cubicBezTo>
                    <a:pt x="7" y="9"/>
                    <a:pt x="6" y="8"/>
                    <a:pt x="6" y="8"/>
                  </a:cubicBezTo>
                  <a:cubicBezTo>
                    <a:pt x="6" y="7"/>
                    <a:pt x="6" y="6"/>
                    <a:pt x="6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7" y="5"/>
                    <a:pt x="8" y="5"/>
                    <a:pt x="8" y="5"/>
                  </a:cubicBezTo>
                  <a:cubicBezTo>
                    <a:pt x="9" y="5"/>
                    <a:pt x="10" y="5"/>
                    <a:pt x="10" y="5"/>
                  </a:cubicBezTo>
                  <a:cubicBezTo>
                    <a:pt x="10" y="4"/>
                    <a:pt x="10" y="3"/>
                    <a:pt x="10" y="2"/>
                  </a:cubicBezTo>
                  <a:cubicBezTo>
                    <a:pt x="10" y="1"/>
                    <a:pt x="9" y="1"/>
                    <a:pt x="9" y="0"/>
                  </a:cubicBezTo>
                  <a:cubicBezTo>
                    <a:pt x="8" y="0"/>
                    <a:pt x="6" y="1"/>
                    <a:pt x="6" y="1"/>
                  </a:cubicBezTo>
                  <a:cubicBezTo>
                    <a:pt x="5" y="1"/>
                    <a:pt x="4" y="2"/>
                    <a:pt x="4" y="3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3" y="5"/>
                    <a:pt x="3" y="7"/>
                    <a:pt x="3" y="8"/>
                  </a:cubicBezTo>
                  <a:cubicBezTo>
                    <a:pt x="3" y="8"/>
                    <a:pt x="3" y="10"/>
                    <a:pt x="3" y="11"/>
                  </a:cubicBezTo>
                  <a:cubicBezTo>
                    <a:pt x="3" y="11"/>
                    <a:pt x="2" y="13"/>
                    <a:pt x="2" y="14"/>
                  </a:cubicBezTo>
                  <a:cubicBezTo>
                    <a:pt x="2" y="14"/>
                    <a:pt x="0" y="15"/>
                    <a:pt x="0" y="16"/>
                  </a:cubicBezTo>
                  <a:cubicBezTo>
                    <a:pt x="0" y="17"/>
                    <a:pt x="0" y="18"/>
                    <a:pt x="0" y="19"/>
                  </a:cubicBezTo>
                  <a:cubicBezTo>
                    <a:pt x="0" y="20"/>
                    <a:pt x="0" y="21"/>
                    <a:pt x="0" y="22"/>
                  </a:cubicBezTo>
                  <a:cubicBezTo>
                    <a:pt x="0" y="22"/>
                    <a:pt x="1" y="24"/>
                    <a:pt x="1" y="25"/>
                  </a:cubicBezTo>
                  <a:cubicBezTo>
                    <a:pt x="2" y="25"/>
                    <a:pt x="3" y="26"/>
                    <a:pt x="3" y="25"/>
                  </a:cubicBezTo>
                  <a:cubicBezTo>
                    <a:pt x="3" y="25"/>
                    <a:pt x="4" y="23"/>
                    <a:pt x="4" y="23"/>
                  </a:cubicBezTo>
                  <a:cubicBezTo>
                    <a:pt x="4" y="22"/>
                    <a:pt x="3" y="21"/>
                    <a:pt x="3" y="19"/>
                  </a:cubicBezTo>
                  <a:cubicBezTo>
                    <a:pt x="3" y="19"/>
                    <a:pt x="3" y="18"/>
                    <a:pt x="3" y="17"/>
                  </a:cubicBezTo>
                  <a:cubicBezTo>
                    <a:pt x="3" y="17"/>
                    <a:pt x="3" y="16"/>
                    <a:pt x="3" y="1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83"/>
            <p:cNvSpPr>
              <a:spLocks/>
            </p:cNvSpPr>
            <p:nvPr/>
          </p:nvSpPr>
          <p:spPr bwMode="auto">
            <a:xfrm>
              <a:off x="6201" y="866"/>
              <a:ext cx="24" cy="13"/>
            </a:xfrm>
            <a:custGeom>
              <a:avLst/>
              <a:gdLst>
                <a:gd name="T0" fmla="*/ 5 w 9"/>
                <a:gd name="T1" fmla="*/ 1 h 5"/>
                <a:gd name="T2" fmla="*/ 2 w 9"/>
                <a:gd name="T3" fmla="*/ 1 h 5"/>
                <a:gd name="T4" fmla="*/ 1 w 9"/>
                <a:gd name="T5" fmla="*/ 2 h 5"/>
                <a:gd name="T6" fmla="*/ 0 w 9"/>
                <a:gd name="T7" fmla="*/ 3 h 5"/>
                <a:gd name="T8" fmla="*/ 0 w 9"/>
                <a:gd name="T9" fmla="*/ 4 h 5"/>
                <a:gd name="T10" fmla="*/ 2 w 9"/>
                <a:gd name="T11" fmla="*/ 5 h 5"/>
                <a:gd name="T12" fmla="*/ 3 w 9"/>
                <a:gd name="T13" fmla="*/ 3 h 5"/>
                <a:gd name="T14" fmla="*/ 5 w 9"/>
                <a:gd name="T15" fmla="*/ 3 h 5"/>
                <a:gd name="T16" fmla="*/ 6 w 9"/>
                <a:gd name="T17" fmla="*/ 2 h 5"/>
                <a:gd name="T18" fmla="*/ 8 w 9"/>
                <a:gd name="T19" fmla="*/ 2 h 5"/>
                <a:gd name="T20" fmla="*/ 9 w 9"/>
                <a:gd name="T21" fmla="*/ 1 h 5"/>
                <a:gd name="T22" fmla="*/ 8 w 9"/>
                <a:gd name="T23" fmla="*/ 0 h 5"/>
                <a:gd name="T24" fmla="*/ 6 w 9"/>
                <a:gd name="T25" fmla="*/ 0 h 5"/>
                <a:gd name="T26" fmla="*/ 6 w 9"/>
                <a:gd name="T27" fmla="*/ 0 h 5"/>
                <a:gd name="T28" fmla="*/ 5 w 9"/>
                <a:gd name="T2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5">
                  <a:moveTo>
                    <a:pt x="5" y="1"/>
                  </a:moveTo>
                  <a:cubicBezTo>
                    <a:pt x="4" y="1"/>
                    <a:pt x="3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6" y="2"/>
                    <a:pt x="6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2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84"/>
            <p:cNvSpPr>
              <a:spLocks/>
            </p:cNvSpPr>
            <p:nvPr/>
          </p:nvSpPr>
          <p:spPr bwMode="auto">
            <a:xfrm>
              <a:off x="6201" y="866"/>
              <a:ext cx="24" cy="13"/>
            </a:xfrm>
            <a:custGeom>
              <a:avLst/>
              <a:gdLst>
                <a:gd name="T0" fmla="*/ 5 w 9"/>
                <a:gd name="T1" fmla="*/ 1 h 5"/>
                <a:gd name="T2" fmla="*/ 2 w 9"/>
                <a:gd name="T3" fmla="*/ 1 h 5"/>
                <a:gd name="T4" fmla="*/ 1 w 9"/>
                <a:gd name="T5" fmla="*/ 2 h 5"/>
                <a:gd name="T6" fmla="*/ 0 w 9"/>
                <a:gd name="T7" fmla="*/ 3 h 5"/>
                <a:gd name="T8" fmla="*/ 0 w 9"/>
                <a:gd name="T9" fmla="*/ 4 h 5"/>
                <a:gd name="T10" fmla="*/ 2 w 9"/>
                <a:gd name="T11" fmla="*/ 5 h 5"/>
                <a:gd name="T12" fmla="*/ 3 w 9"/>
                <a:gd name="T13" fmla="*/ 3 h 5"/>
                <a:gd name="T14" fmla="*/ 5 w 9"/>
                <a:gd name="T15" fmla="*/ 3 h 5"/>
                <a:gd name="T16" fmla="*/ 6 w 9"/>
                <a:gd name="T17" fmla="*/ 2 h 5"/>
                <a:gd name="T18" fmla="*/ 8 w 9"/>
                <a:gd name="T19" fmla="*/ 2 h 5"/>
                <a:gd name="T20" fmla="*/ 9 w 9"/>
                <a:gd name="T21" fmla="*/ 1 h 5"/>
                <a:gd name="T22" fmla="*/ 8 w 9"/>
                <a:gd name="T23" fmla="*/ 0 h 5"/>
                <a:gd name="T24" fmla="*/ 6 w 9"/>
                <a:gd name="T25" fmla="*/ 0 h 5"/>
                <a:gd name="T26" fmla="*/ 6 w 9"/>
                <a:gd name="T27" fmla="*/ 0 h 5"/>
                <a:gd name="T28" fmla="*/ 5 w 9"/>
                <a:gd name="T2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5">
                  <a:moveTo>
                    <a:pt x="5" y="1"/>
                  </a:moveTo>
                  <a:cubicBezTo>
                    <a:pt x="4" y="1"/>
                    <a:pt x="3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6" y="2"/>
                    <a:pt x="6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2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85"/>
            <p:cNvSpPr>
              <a:spLocks/>
            </p:cNvSpPr>
            <p:nvPr/>
          </p:nvSpPr>
          <p:spPr bwMode="auto">
            <a:xfrm>
              <a:off x="5781" y="1065"/>
              <a:ext cx="34" cy="32"/>
            </a:xfrm>
            <a:custGeom>
              <a:avLst/>
              <a:gdLst>
                <a:gd name="T0" fmla="*/ 8 w 13"/>
                <a:gd name="T1" fmla="*/ 1 h 12"/>
                <a:gd name="T2" fmla="*/ 7 w 13"/>
                <a:gd name="T3" fmla="*/ 3 h 12"/>
                <a:gd name="T4" fmla="*/ 4 w 13"/>
                <a:gd name="T5" fmla="*/ 4 h 12"/>
                <a:gd name="T6" fmla="*/ 3 w 13"/>
                <a:gd name="T7" fmla="*/ 4 h 12"/>
                <a:gd name="T8" fmla="*/ 1 w 13"/>
                <a:gd name="T9" fmla="*/ 5 h 12"/>
                <a:gd name="T10" fmla="*/ 0 w 13"/>
                <a:gd name="T11" fmla="*/ 7 h 12"/>
                <a:gd name="T12" fmla="*/ 1 w 13"/>
                <a:gd name="T13" fmla="*/ 10 h 12"/>
                <a:gd name="T14" fmla="*/ 3 w 13"/>
                <a:gd name="T15" fmla="*/ 12 h 12"/>
                <a:gd name="T16" fmla="*/ 6 w 13"/>
                <a:gd name="T17" fmla="*/ 10 h 12"/>
                <a:gd name="T18" fmla="*/ 7 w 13"/>
                <a:gd name="T19" fmla="*/ 8 h 12"/>
                <a:gd name="T20" fmla="*/ 9 w 13"/>
                <a:gd name="T21" fmla="*/ 7 h 12"/>
                <a:gd name="T22" fmla="*/ 10 w 13"/>
                <a:gd name="T23" fmla="*/ 8 h 12"/>
                <a:gd name="T24" fmla="*/ 9 w 13"/>
                <a:gd name="T25" fmla="*/ 9 h 12"/>
                <a:gd name="T26" fmla="*/ 9 w 13"/>
                <a:gd name="T27" fmla="*/ 10 h 12"/>
                <a:gd name="T28" fmla="*/ 10 w 13"/>
                <a:gd name="T29" fmla="*/ 12 h 12"/>
                <a:gd name="T30" fmla="*/ 11 w 13"/>
                <a:gd name="T31" fmla="*/ 10 h 12"/>
                <a:gd name="T32" fmla="*/ 11 w 13"/>
                <a:gd name="T33" fmla="*/ 8 h 12"/>
                <a:gd name="T34" fmla="*/ 13 w 13"/>
                <a:gd name="T35" fmla="*/ 6 h 12"/>
                <a:gd name="T36" fmla="*/ 13 w 13"/>
                <a:gd name="T37" fmla="*/ 4 h 12"/>
                <a:gd name="T38" fmla="*/ 13 w 13"/>
                <a:gd name="T39" fmla="*/ 2 h 12"/>
                <a:gd name="T40" fmla="*/ 12 w 13"/>
                <a:gd name="T41" fmla="*/ 1 h 12"/>
                <a:gd name="T42" fmla="*/ 10 w 13"/>
                <a:gd name="T43" fmla="*/ 0 h 12"/>
                <a:gd name="T44" fmla="*/ 8 w 13"/>
                <a:gd name="T4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" h="12">
                  <a:moveTo>
                    <a:pt x="8" y="1"/>
                  </a:moveTo>
                  <a:cubicBezTo>
                    <a:pt x="7" y="2"/>
                    <a:pt x="7" y="2"/>
                    <a:pt x="7" y="3"/>
                  </a:cubicBezTo>
                  <a:cubicBezTo>
                    <a:pt x="6" y="3"/>
                    <a:pt x="5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6"/>
                    <a:pt x="0" y="7"/>
                    <a:pt x="0" y="7"/>
                  </a:cubicBezTo>
                  <a:cubicBezTo>
                    <a:pt x="0" y="8"/>
                    <a:pt x="1" y="9"/>
                    <a:pt x="1" y="10"/>
                  </a:cubicBezTo>
                  <a:cubicBezTo>
                    <a:pt x="1" y="10"/>
                    <a:pt x="3" y="11"/>
                    <a:pt x="3" y="12"/>
                  </a:cubicBezTo>
                  <a:cubicBezTo>
                    <a:pt x="4" y="12"/>
                    <a:pt x="6" y="11"/>
                    <a:pt x="6" y="10"/>
                  </a:cubicBezTo>
                  <a:cubicBezTo>
                    <a:pt x="7" y="10"/>
                    <a:pt x="7" y="9"/>
                    <a:pt x="7" y="8"/>
                  </a:cubicBezTo>
                  <a:cubicBezTo>
                    <a:pt x="7" y="8"/>
                    <a:pt x="8" y="7"/>
                    <a:pt x="9" y="7"/>
                  </a:cubicBezTo>
                  <a:cubicBezTo>
                    <a:pt x="9" y="7"/>
                    <a:pt x="10" y="8"/>
                    <a:pt x="10" y="8"/>
                  </a:cubicBezTo>
                  <a:cubicBezTo>
                    <a:pt x="10" y="8"/>
                    <a:pt x="9" y="9"/>
                    <a:pt x="9" y="9"/>
                  </a:cubicBezTo>
                  <a:cubicBezTo>
                    <a:pt x="8" y="10"/>
                    <a:pt x="8" y="10"/>
                    <a:pt x="9" y="10"/>
                  </a:cubicBezTo>
                  <a:cubicBezTo>
                    <a:pt x="9" y="11"/>
                    <a:pt x="10" y="12"/>
                    <a:pt x="10" y="12"/>
                  </a:cubicBezTo>
                  <a:cubicBezTo>
                    <a:pt x="11" y="12"/>
                    <a:pt x="11" y="10"/>
                    <a:pt x="11" y="10"/>
                  </a:cubicBezTo>
                  <a:cubicBezTo>
                    <a:pt x="11" y="10"/>
                    <a:pt x="11" y="8"/>
                    <a:pt x="11" y="8"/>
                  </a:cubicBezTo>
                  <a:cubicBezTo>
                    <a:pt x="12" y="7"/>
                    <a:pt x="13" y="6"/>
                    <a:pt x="13" y="6"/>
                  </a:cubicBezTo>
                  <a:cubicBezTo>
                    <a:pt x="13" y="5"/>
                    <a:pt x="13" y="4"/>
                    <a:pt x="13" y="4"/>
                  </a:cubicBezTo>
                  <a:cubicBezTo>
                    <a:pt x="13" y="4"/>
                    <a:pt x="13" y="2"/>
                    <a:pt x="13" y="2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10" y="0"/>
                    <a:pt x="8" y="1"/>
                    <a:pt x="8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86"/>
            <p:cNvSpPr>
              <a:spLocks/>
            </p:cNvSpPr>
            <p:nvPr/>
          </p:nvSpPr>
          <p:spPr bwMode="auto">
            <a:xfrm>
              <a:off x="5781" y="1065"/>
              <a:ext cx="34" cy="32"/>
            </a:xfrm>
            <a:custGeom>
              <a:avLst/>
              <a:gdLst>
                <a:gd name="T0" fmla="*/ 8 w 13"/>
                <a:gd name="T1" fmla="*/ 1 h 12"/>
                <a:gd name="T2" fmla="*/ 7 w 13"/>
                <a:gd name="T3" fmla="*/ 3 h 12"/>
                <a:gd name="T4" fmla="*/ 4 w 13"/>
                <a:gd name="T5" fmla="*/ 4 h 12"/>
                <a:gd name="T6" fmla="*/ 3 w 13"/>
                <a:gd name="T7" fmla="*/ 4 h 12"/>
                <a:gd name="T8" fmla="*/ 1 w 13"/>
                <a:gd name="T9" fmla="*/ 5 h 12"/>
                <a:gd name="T10" fmla="*/ 0 w 13"/>
                <a:gd name="T11" fmla="*/ 7 h 12"/>
                <a:gd name="T12" fmla="*/ 1 w 13"/>
                <a:gd name="T13" fmla="*/ 10 h 12"/>
                <a:gd name="T14" fmla="*/ 3 w 13"/>
                <a:gd name="T15" fmla="*/ 12 h 12"/>
                <a:gd name="T16" fmla="*/ 6 w 13"/>
                <a:gd name="T17" fmla="*/ 10 h 12"/>
                <a:gd name="T18" fmla="*/ 7 w 13"/>
                <a:gd name="T19" fmla="*/ 8 h 12"/>
                <a:gd name="T20" fmla="*/ 9 w 13"/>
                <a:gd name="T21" fmla="*/ 7 h 12"/>
                <a:gd name="T22" fmla="*/ 10 w 13"/>
                <a:gd name="T23" fmla="*/ 8 h 12"/>
                <a:gd name="T24" fmla="*/ 9 w 13"/>
                <a:gd name="T25" fmla="*/ 9 h 12"/>
                <a:gd name="T26" fmla="*/ 9 w 13"/>
                <a:gd name="T27" fmla="*/ 10 h 12"/>
                <a:gd name="T28" fmla="*/ 10 w 13"/>
                <a:gd name="T29" fmla="*/ 12 h 12"/>
                <a:gd name="T30" fmla="*/ 11 w 13"/>
                <a:gd name="T31" fmla="*/ 10 h 12"/>
                <a:gd name="T32" fmla="*/ 11 w 13"/>
                <a:gd name="T33" fmla="*/ 8 h 12"/>
                <a:gd name="T34" fmla="*/ 13 w 13"/>
                <a:gd name="T35" fmla="*/ 6 h 12"/>
                <a:gd name="T36" fmla="*/ 13 w 13"/>
                <a:gd name="T37" fmla="*/ 4 h 12"/>
                <a:gd name="T38" fmla="*/ 13 w 13"/>
                <a:gd name="T39" fmla="*/ 2 h 12"/>
                <a:gd name="T40" fmla="*/ 12 w 13"/>
                <a:gd name="T41" fmla="*/ 1 h 12"/>
                <a:gd name="T42" fmla="*/ 10 w 13"/>
                <a:gd name="T43" fmla="*/ 0 h 12"/>
                <a:gd name="T44" fmla="*/ 8 w 13"/>
                <a:gd name="T4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" h="12">
                  <a:moveTo>
                    <a:pt x="8" y="1"/>
                  </a:moveTo>
                  <a:cubicBezTo>
                    <a:pt x="7" y="2"/>
                    <a:pt x="7" y="2"/>
                    <a:pt x="7" y="3"/>
                  </a:cubicBezTo>
                  <a:cubicBezTo>
                    <a:pt x="6" y="3"/>
                    <a:pt x="5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6"/>
                    <a:pt x="0" y="7"/>
                    <a:pt x="0" y="7"/>
                  </a:cubicBezTo>
                  <a:cubicBezTo>
                    <a:pt x="0" y="8"/>
                    <a:pt x="1" y="9"/>
                    <a:pt x="1" y="10"/>
                  </a:cubicBezTo>
                  <a:cubicBezTo>
                    <a:pt x="1" y="10"/>
                    <a:pt x="3" y="11"/>
                    <a:pt x="3" y="12"/>
                  </a:cubicBezTo>
                  <a:cubicBezTo>
                    <a:pt x="4" y="12"/>
                    <a:pt x="6" y="11"/>
                    <a:pt x="6" y="10"/>
                  </a:cubicBezTo>
                  <a:cubicBezTo>
                    <a:pt x="7" y="10"/>
                    <a:pt x="7" y="9"/>
                    <a:pt x="7" y="8"/>
                  </a:cubicBezTo>
                  <a:cubicBezTo>
                    <a:pt x="7" y="8"/>
                    <a:pt x="8" y="7"/>
                    <a:pt x="9" y="7"/>
                  </a:cubicBezTo>
                  <a:cubicBezTo>
                    <a:pt x="9" y="7"/>
                    <a:pt x="10" y="8"/>
                    <a:pt x="10" y="8"/>
                  </a:cubicBezTo>
                  <a:cubicBezTo>
                    <a:pt x="10" y="8"/>
                    <a:pt x="9" y="9"/>
                    <a:pt x="9" y="9"/>
                  </a:cubicBezTo>
                  <a:cubicBezTo>
                    <a:pt x="8" y="10"/>
                    <a:pt x="8" y="10"/>
                    <a:pt x="9" y="10"/>
                  </a:cubicBezTo>
                  <a:cubicBezTo>
                    <a:pt x="9" y="11"/>
                    <a:pt x="10" y="12"/>
                    <a:pt x="10" y="12"/>
                  </a:cubicBezTo>
                  <a:cubicBezTo>
                    <a:pt x="11" y="12"/>
                    <a:pt x="11" y="10"/>
                    <a:pt x="11" y="10"/>
                  </a:cubicBezTo>
                  <a:cubicBezTo>
                    <a:pt x="11" y="10"/>
                    <a:pt x="11" y="8"/>
                    <a:pt x="11" y="8"/>
                  </a:cubicBezTo>
                  <a:cubicBezTo>
                    <a:pt x="12" y="7"/>
                    <a:pt x="13" y="6"/>
                    <a:pt x="13" y="6"/>
                  </a:cubicBezTo>
                  <a:cubicBezTo>
                    <a:pt x="13" y="5"/>
                    <a:pt x="13" y="4"/>
                    <a:pt x="13" y="4"/>
                  </a:cubicBezTo>
                  <a:cubicBezTo>
                    <a:pt x="13" y="4"/>
                    <a:pt x="13" y="2"/>
                    <a:pt x="13" y="2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10" y="0"/>
                    <a:pt x="8" y="1"/>
                    <a:pt x="8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87"/>
            <p:cNvSpPr>
              <a:spLocks/>
            </p:cNvSpPr>
            <p:nvPr/>
          </p:nvSpPr>
          <p:spPr bwMode="auto">
            <a:xfrm>
              <a:off x="5049" y="661"/>
              <a:ext cx="673" cy="702"/>
            </a:xfrm>
            <a:custGeom>
              <a:avLst/>
              <a:gdLst>
                <a:gd name="T0" fmla="*/ 248 w 253"/>
                <a:gd name="T1" fmla="*/ 109 h 264"/>
                <a:gd name="T2" fmla="*/ 237 w 253"/>
                <a:gd name="T3" fmla="*/ 133 h 264"/>
                <a:gd name="T4" fmla="*/ 221 w 253"/>
                <a:gd name="T5" fmla="*/ 142 h 264"/>
                <a:gd name="T6" fmla="*/ 219 w 253"/>
                <a:gd name="T7" fmla="*/ 159 h 264"/>
                <a:gd name="T8" fmla="*/ 224 w 253"/>
                <a:gd name="T9" fmla="*/ 170 h 264"/>
                <a:gd name="T10" fmla="*/ 206 w 253"/>
                <a:gd name="T11" fmla="*/ 185 h 264"/>
                <a:gd name="T12" fmla="*/ 212 w 253"/>
                <a:gd name="T13" fmla="*/ 184 h 264"/>
                <a:gd name="T14" fmla="*/ 218 w 253"/>
                <a:gd name="T15" fmla="*/ 194 h 264"/>
                <a:gd name="T16" fmla="*/ 223 w 253"/>
                <a:gd name="T17" fmla="*/ 204 h 264"/>
                <a:gd name="T18" fmla="*/ 234 w 253"/>
                <a:gd name="T19" fmla="*/ 211 h 264"/>
                <a:gd name="T20" fmla="*/ 232 w 253"/>
                <a:gd name="T21" fmla="*/ 228 h 264"/>
                <a:gd name="T22" fmla="*/ 223 w 253"/>
                <a:gd name="T23" fmla="*/ 233 h 264"/>
                <a:gd name="T24" fmla="*/ 214 w 253"/>
                <a:gd name="T25" fmla="*/ 246 h 264"/>
                <a:gd name="T26" fmla="*/ 203 w 253"/>
                <a:gd name="T27" fmla="*/ 251 h 264"/>
                <a:gd name="T28" fmla="*/ 201 w 253"/>
                <a:gd name="T29" fmla="*/ 263 h 264"/>
                <a:gd name="T30" fmla="*/ 179 w 253"/>
                <a:gd name="T31" fmla="*/ 254 h 264"/>
                <a:gd name="T32" fmla="*/ 173 w 253"/>
                <a:gd name="T33" fmla="*/ 249 h 264"/>
                <a:gd name="T34" fmla="*/ 163 w 253"/>
                <a:gd name="T35" fmla="*/ 239 h 264"/>
                <a:gd name="T36" fmla="*/ 159 w 253"/>
                <a:gd name="T37" fmla="*/ 227 h 264"/>
                <a:gd name="T38" fmla="*/ 162 w 253"/>
                <a:gd name="T39" fmla="*/ 218 h 264"/>
                <a:gd name="T40" fmla="*/ 162 w 253"/>
                <a:gd name="T41" fmla="*/ 203 h 264"/>
                <a:gd name="T42" fmla="*/ 150 w 253"/>
                <a:gd name="T43" fmla="*/ 204 h 264"/>
                <a:gd name="T44" fmla="*/ 141 w 253"/>
                <a:gd name="T45" fmla="*/ 210 h 264"/>
                <a:gd name="T46" fmla="*/ 130 w 253"/>
                <a:gd name="T47" fmla="*/ 218 h 264"/>
                <a:gd name="T48" fmla="*/ 120 w 253"/>
                <a:gd name="T49" fmla="*/ 225 h 264"/>
                <a:gd name="T50" fmla="*/ 114 w 253"/>
                <a:gd name="T51" fmla="*/ 229 h 264"/>
                <a:gd name="T52" fmla="*/ 87 w 253"/>
                <a:gd name="T53" fmla="*/ 197 h 264"/>
                <a:gd name="T54" fmla="*/ 48 w 253"/>
                <a:gd name="T55" fmla="*/ 173 h 264"/>
                <a:gd name="T56" fmla="*/ 27 w 253"/>
                <a:gd name="T57" fmla="*/ 155 h 264"/>
                <a:gd name="T58" fmla="*/ 41 w 253"/>
                <a:gd name="T59" fmla="*/ 147 h 264"/>
                <a:gd name="T60" fmla="*/ 32 w 253"/>
                <a:gd name="T61" fmla="*/ 132 h 264"/>
                <a:gd name="T62" fmla="*/ 29 w 253"/>
                <a:gd name="T63" fmla="*/ 113 h 264"/>
                <a:gd name="T64" fmla="*/ 34 w 253"/>
                <a:gd name="T65" fmla="*/ 105 h 264"/>
                <a:gd name="T66" fmla="*/ 14 w 253"/>
                <a:gd name="T67" fmla="*/ 106 h 264"/>
                <a:gd name="T68" fmla="*/ 5 w 253"/>
                <a:gd name="T69" fmla="*/ 103 h 264"/>
                <a:gd name="T70" fmla="*/ 4 w 253"/>
                <a:gd name="T71" fmla="*/ 95 h 264"/>
                <a:gd name="T72" fmla="*/ 4 w 253"/>
                <a:gd name="T73" fmla="*/ 92 h 264"/>
                <a:gd name="T74" fmla="*/ 28 w 253"/>
                <a:gd name="T75" fmla="*/ 86 h 264"/>
                <a:gd name="T76" fmla="*/ 44 w 253"/>
                <a:gd name="T77" fmla="*/ 74 h 264"/>
                <a:gd name="T78" fmla="*/ 31 w 253"/>
                <a:gd name="T79" fmla="*/ 78 h 264"/>
                <a:gd name="T80" fmla="*/ 33 w 253"/>
                <a:gd name="T81" fmla="*/ 66 h 264"/>
                <a:gd name="T82" fmla="*/ 33 w 253"/>
                <a:gd name="T83" fmla="*/ 57 h 264"/>
                <a:gd name="T84" fmla="*/ 27 w 253"/>
                <a:gd name="T85" fmla="*/ 46 h 264"/>
                <a:gd name="T86" fmla="*/ 15 w 253"/>
                <a:gd name="T87" fmla="*/ 31 h 264"/>
                <a:gd name="T88" fmla="*/ 10 w 253"/>
                <a:gd name="T89" fmla="*/ 1 h 264"/>
                <a:gd name="T90" fmla="*/ 30 w 253"/>
                <a:gd name="T91" fmla="*/ 0 h 264"/>
                <a:gd name="T92" fmla="*/ 60 w 253"/>
                <a:gd name="T93" fmla="*/ 9 h 264"/>
                <a:gd name="T94" fmla="*/ 79 w 253"/>
                <a:gd name="T95" fmla="*/ 17 h 264"/>
                <a:gd name="T96" fmla="*/ 93 w 253"/>
                <a:gd name="T97" fmla="*/ 18 h 264"/>
                <a:gd name="T98" fmla="*/ 103 w 253"/>
                <a:gd name="T99" fmla="*/ 15 h 264"/>
                <a:gd name="T100" fmla="*/ 125 w 253"/>
                <a:gd name="T101" fmla="*/ 25 h 264"/>
                <a:gd name="T102" fmla="*/ 137 w 253"/>
                <a:gd name="T103" fmla="*/ 25 h 264"/>
                <a:gd name="T104" fmla="*/ 143 w 253"/>
                <a:gd name="T105" fmla="*/ 41 h 264"/>
                <a:gd name="T106" fmla="*/ 147 w 253"/>
                <a:gd name="T107" fmla="*/ 50 h 264"/>
                <a:gd name="T108" fmla="*/ 127 w 253"/>
                <a:gd name="T109" fmla="*/ 78 h 264"/>
                <a:gd name="T110" fmla="*/ 159 w 253"/>
                <a:gd name="T111" fmla="*/ 77 h 264"/>
                <a:gd name="T112" fmla="*/ 156 w 253"/>
                <a:gd name="T113" fmla="*/ 98 h 264"/>
                <a:gd name="T114" fmla="*/ 168 w 253"/>
                <a:gd name="T115" fmla="*/ 87 h 264"/>
                <a:gd name="T116" fmla="*/ 201 w 253"/>
                <a:gd name="T117" fmla="*/ 96 h 264"/>
                <a:gd name="T118" fmla="*/ 223 w 253"/>
                <a:gd name="T119" fmla="*/ 102 h 264"/>
                <a:gd name="T120" fmla="*/ 240 w 253"/>
                <a:gd name="T121" fmla="*/ 93 h 264"/>
                <a:gd name="T122" fmla="*/ 244 w 253"/>
                <a:gd name="T123" fmla="*/ 95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3" h="264">
                  <a:moveTo>
                    <a:pt x="253" y="94"/>
                  </a:moveTo>
                  <a:cubicBezTo>
                    <a:pt x="253" y="95"/>
                    <a:pt x="253" y="96"/>
                    <a:pt x="253" y="96"/>
                  </a:cubicBezTo>
                  <a:cubicBezTo>
                    <a:pt x="252" y="98"/>
                    <a:pt x="250" y="98"/>
                    <a:pt x="249" y="98"/>
                  </a:cubicBezTo>
                  <a:cubicBezTo>
                    <a:pt x="249" y="99"/>
                    <a:pt x="247" y="98"/>
                    <a:pt x="247" y="99"/>
                  </a:cubicBezTo>
                  <a:cubicBezTo>
                    <a:pt x="247" y="99"/>
                    <a:pt x="246" y="100"/>
                    <a:pt x="246" y="101"/>
                  </a:cubicBezTo>
                  <a:cubicBezTo>
                    <a:pt x="246" y="102"/>
                    <a:pt x="247" y="104"/>
                    <a:pt x="247" y="106"/>
                  </a:cubicBezTo>
                  <a:cubicBezTo>
                    <a:pt x="247" y="107"/>
                    <a:pt x="248" y="108"/>
                    <a:pt x="248" y="109"/>
                  </a:cubicBezTo>
                  <a:cubicBezTo>
                    <a:pt x="248" y="110"/>
                    <a:pt x="247" y="112"/>
                    <a:pt x="247" y="113"/>
                  </a:cubicBezTo>
                  <a:cubicBezTo>
                    <a:pt x="247" y="114"/>
                    <a:pt x="247" y="117"/>
                    <a:pt x="248" y="118"/>
                  </a:cubicBezTo>
                  <a:cubicBezTo>
                    <a:pt x="248" y="118"/>
                    <a:pt x="249" y="119"/>
                    <a:pt x="249" y="121"/>
                  </a:cubicBezTo>
                  <a:cubicBezTo>
                    <a:pt x="249" y="121"/>
                    <a:pt x="250" y="123"/>
                    <a:pt x="250" y="123"/>
                  </a:cubicBezTo>
                  <a:cubicBezTo>
                    <a:pt x="250" y="125"/>
                    <a:pt x="248" y="126"/>
                    <a:pt x="247" y="127"/>
                  </a:cubicBezTo>
                  <a:cubicBezTo>
                    <a:pt x="246" y="128"/>
                    <a:pt x="245" y="129"/>
                    <a:pt x="244" y="130"/>
                  </a:cubicBezTo>
                  <a:cubicBezTo>
                    <a:pt x="242" y="130"/>
                    <a:pt x="239" y="132"/>
                    <a:pt x="237" y="133"/>
                  </a:cubicBezTo>
                  <a:cubicBezTo>
                    <a:pt x="236" y="134"/>
                    <a:pt x="234" y="137"/>
                    <a:pt x="233" y="138"/>
                  </a:cubicBezTo>
                  <a:cubicBezTo>
                    <a:pt x="232" y="139"/>
                    <a:pt x="231" y="141"/>
                    <a:pt x="230" y="141"/>
                  </a:cubicBezTo>
                  <a:cubicBezTo>
                    <a:pt x="230" y="142"/>
                    <a:pt x="228" y="143"/>
                    <a:pt x="227" y="144"/>
                  </a:cubicBezTo>
                  <a:cubicBezTo>
                    <a:pt x="227" y="144"/>
                    <a:pt x="226" y="144"/>
                    <a:pt x="226" y="144"/>
                  </a:cubicBezTo>
                  <a:cubicBezTo>
                    <a:pt x="225" y="144"/>
                    <a:pt x="224" y="144"/>
                    <a:pt x="224" y="143"/>
                  </a:cubicBezTo>
                  <a:cubicBezTo>
                    <a:pt x="223" y="143"/>
                    <a:pt x="223" y="143"/>
                    <a:pt x="223" y="142"/>
                  </a:cubicBezTo>
                  <a:cubicBezTo>
                    <a:pt x="222" y="142"/>
                    <a:pt x="221" y="142"/>
                    <a:pt x="221" y="142"/>
                  </a:cubicBezTo>
                  <a:cubicBezTo>
                    <a:pt x="220" y="142"/>
                    <a:pt x="220" y="143"/>
                    <a:pt x="220" y="143"/>
                  </a:cubicBezTo>
                  <a:cubicBezTo>
                    <a:pt x="219" y="144"/>
                    <a:pt x="219" y="145"/>
                    <a:pt x="219" y="146"/>
                  </a:cubicBezTo>
                  <a:cubicBezTo>
                    <a:pt x="218" y="147"/>
                    <a:pt x="217" y="148"/>
                    <a:pt x="216" y="148"/>
                  </a:cubicBezTo>
                  <a:cubicBezTo>
                    <a:pt x="216" y="149"/>
                    <a:pt x="215" y="150"/>
                    <a:pt x="215" y="151"/>
                  </a:cubicBezTo>
                  <a:cubicBezTo>
                    <a:pt x="215" y="152"/>
                    <a:pt x="216" y="152"/>
                    <a:pt x="216" y="153"/>
                  </a:cubicBezTo>
                  <a:cubicBezTo>
                    <a:pt x="217" y="154"/>
                    <a:pt x="217" y="156"/>
                    <a:pt x="218" y="157"/>
                  </a:cubicBezTo>
                  <a:cubicBezTo>
                    <a:pt x="218" y="158"/>
                    <a:pt x="219" y="159"/>
                    <a:pt x="219" y="159"/>
                  </a:cubicBezTo>
                  <a:cubicBezTo>
                    <a:pt x="220" y="159"/>
                    <a:pt x="222" y="158"/>
                    <a:pt x="223" y="158"/>
                  </a:cubicBezTo>
                  <a:cubicBezTo>
                    <a:pt x="224" y="158"/>
                    <a:pt x="225" y="159"/>
                    <a:pt x="226" y="159"/>
                  </a:cubicBezTo>
                  <a:cubicBezTo>
                    <a:pt x="226" y="159"/>
                    <a:pt x="227" y="161"/>
                    <a:pt x="226" y="162"/>
                  </a:cubicBezTo>
                  <a:cubicBezTo>
                    <a:pt x="226" y="162"/>
                    <a:pt x="225" y="163"/>
                    <a:pt x="224" y="164"/>
                  </a:cubicBezTo>
                  <a:cubicBezTo>
                    <a:pt x="224" y="164"/>
                    <a:pt x="224" y="166"/>
                    <a:pt x="224" y="166"/>
                  </a:cubicBezTo>
                  <a:cubicBezTo>
                    <a:pt x="223" y="167"/>
                    <a:pt x="224" y="167"/>
                    <a:pt x="224" y="168"/>
                  </a:cubicBezTo>
                  <a:cubicBezTo>
                    <a:pt x="224" y="169"/>
                    <a:pt x="224" y="170"/>
                    <a:pt x="224" y="170"/>
                  </a:cubicBezTo>
                  <a:cubicBezTo>
                    <a:pt x="224" y="171"/>
                    <a:pt x="224" y="172"/>
                    <a:pt x="224" y="173"/>
                  </a:cubicBezTo>
                  <a:cubicBezTo>
                    <a:pt x="223" y="173"/>
                    <a:pt x="222" y="173"/>
                    <a:pt x="221" y="173"/>
                  </a:cubicBezTo>
                  <a:cubicBezTo>
                    <a:pt x="220" y="173"/>
                    <a:pt x="219" y="174"/>
                    <a:pt x="219" y="175"/>
                  </a:cubicBezTo>
                  <a:cubicBezTo>
                    <a:pt x="217" y="175"/>
                    <a:pt x="216" y="176"/>
                    <a:pt x="215" y="177"/>
                  </a:cubicBezTo>
                  <a:cubicBezTo>
                    <a:pt x="214" y="177"/>
                    <a:pt x="213" y="178"/>
                    <a:pt x="212" y="179"/>
                  </a:cubicBezTo>
                  <a:cubicBezTo>
                    <a:pt x="212" y="180"/>
                    <a:pt x="211" y="181"/>
                    <a:pt x="210" y="182"/>
                  </a:cubicBezTo>
                  <a:cubicBezTo>
                    <a:pt x="209" y="182"/>
                    <a:pt x="207" y="184"/>
                    <a:pt x="206" y="185"/>
                  </a:cubicBezTo>
                  <a:cubicBezTo>
                    <a:pt x="206" y="185"/>
                    <a:pt x="205" y="187"/>
                    <a:pt x="205" y="188"/>
                  </a:cubicBezTo>
                  <a:cubicBezTo>
                    <a:pt x="204" y="188"/>
                    <a:pt x="204" y="189"/>
                    <a:pt x="204" y="190"/>
                  </a:cubicBezTo>
                  <a:cubicBezTo>
                    <a:pt x="204" y="190"/>
                    <a:pt x="204" y="192"/>
                    <a:pt x="204" y="192"/>
                  </a:cubicBezTo>
                  <a:cubicBezTo>
                    <a:pt x="204" y="192"/>
                    <a:pt x="205" y="192"/>
                    <a:pt x="206" y="191"/>
                  </a:cubicBezTo>
                  <a:cubicBezTo>
                    <a:pt x="206" y="191"/>
                    <a:pt x="206" y="189"/>
                    <a:pt x="207" y="189"/>
                  </a:cubicBezTo>
                  <a:cubicBezTo>
                    <a:pt x="208" y="188"/>
                    <a:pt x="209" y="187"/>
                    <a:pt x="209" y="186"/>
                  </a:cubicBezTo>
                  <a:cubicBezTo>
                    <a:pt x="210" y="186"/>
                    <a:pt x="211" y="185"/>
                    <a:pt x="212" y="184"/>
                  </a:cubicBezTo>
                  <a:cubicBezTo>
                    <a:pt x="212" y="184"/>
                    <a:pt x="213" y="183"/>
                    <a:pt x="213" y="182"/>
                  </a:cubicBezTo>
                  <a:cubicBezTo>
                    <a:pt x="214" y="184"/>
                    <a:pt x="214" y="184"/>
                    <a:pt x="214" y="184"/>
                  </a:cubicBezTo>
                  <a:cubicBezTo>
                    <a:pt x="215" y="185"/>
                    <a:pt x="215" y="185"/>
                    <a:pt x="215" y="185"/>
                  </a:cubicBezTo>
                  <a:cubicBezTo>
                    <a:pt x="216" y="187"/>
                    <a:pt x="216" y="187"/>
                    <a:pt x="216" y="187"/>
                  </a:cubicBezTo>
                  <a:cubicBezTo>
                    <a:pt x="217" y="189"/>
                    <a:pt x="217" y="189"/>
                    <a:pt x="217" y="189"/>
                  </a:cubicBezTo>
                  <a:cubicBezTo>
                    <a:pt x="219" y="192"/>
                    <a:pt x="219" y="192"/>
                    <a:pt x="219" y="192"/>
                  </a:cubicBezTo>
                  <a:cubicBezTo>
                    <a:pt x="218" y="194"/>
                    <a:pt x="218" y="194"/>
                    <a:pt x="218" y="194"/>
                  </a:cubicBezTo>
                  <a:cubicBezTo>
                    <a:pt x="216" y="195"/>
                    <a:pt x="216" y="195"/>
                    <a:pt x="216" y="195"/>
                  </a:cubicBezTo>
                  <a:cubicBezTo>
                    <a:pt x="216" y="199"/>
                    <a:pt x="216" y="199"/>
                    <a:pt x="216" y="199"/>
                  </a:cubicBezTo>
                  <a:cubicBezTo>
                    <a:pt x="217" y="201"/>
                    <a:pt x="217" y="201"/>
                    <a:pt x="217" y="201"/>
                  </a:cubicBezTo>
                  <a:cubicBezTo>
                    <a:pt x="219" y="201"/>
                    <a:pt x="219" y="201"/>
                    <a:pt x="219" y="201"/>
                  </a:cubicBezTo>
                  <a:cubicBezTo>
                    <a:pt x="220" y="201"/>
                    <a:pt x="220" y="201"/>
                    <a:pt x="220" y="201"/>
                  </a:cubicBezTo>
                  <a:cubicBezTo>
                    <a:pt x="221" y="201"/>
                    <a:pt x="221" y="201"/>
                    <a:pt x="221" y="201"/>
                  </a:cubicBezTo>
                  <a:cubicBezTo>
                    <a:pt x="223" y="204"/>
                    <a:pt x="223" y="204"/>
                    <a:pt x="223" y="204"/>
                  </a:cubicBezTo>
                  <a:cubicBezTo>
                    <a:pt x="223" y="206"/>
                    <a:pt x="223" y="206"/>
                    <a:pt x="223" y="206"/>
                  </a:cubicBezTo>
                  <a:cubicBezTo>
                    <a:pt x="225" y="208"/>
                    <a:pt x="225" y="208"/>
                    <a:pt x="225" y="208"/>
                  </a:cubicBezTo>
                  <a:cubicBezTo>
                    <a:pt x="228" y="208"/>
                    <a:pt x="228" y="208"/>
                    <a:pt x="228" y="208"/>
                  </a:cubicBezTo>
                  <a:cubicBezTo>
                    <a:pt x="230" y="207"/>
                    <a:pt x="230" y="207"/>
                    <a:pt x="230" y="207"/>
                  </a:cubicBezTo>
                  <a:cubicBezTo>
                    <a:pt x="232" y="208"/>
                    <a:pt x="232" y="208"/>
                    <a:pt x="232" y="208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4" y="211"/>
                    <a:pt x="234" y="211"/>
                    <a:pt x="234" y="211"/>
                  </a:cubicBezTo>
                  <a:cubicBezTo>
                    <a:pt x="235" y="214"/>
                    <a:pt x="235" y="214"/>
                    <a:pt x="235" y="214"/>
                  </a:cubicBezTo>
                  <a:cubicBezTo>
                    <a:pt x="235" y="217"/>
                    <a:pt x="235" y="217"/>
                    <a:pt x="235" y="217"/>
                  </a:cubicBezTo>
                  <a:cubicBezTo>
                    <a:pt x="234" y="219"/>
                    <a:pt x="234" y="219"/>
                    <a:pt x="234" y="219"/>
                  </a:cubicBezTo>
                  <a:cubicBezTo>
                    <a:pt x="232" y="220"/>
                    <a:pt x="232" y="220"/>
                    <a:pt x="232" y="220"/>
                  </a:cubicBezTo>
                  <a:cubicBezTo>
                    <a:pt x="231" y="223"/>
                    <a:pt x="231" y="223"/>
                    <a:pt x="231" y="223"/>
                  </a:cubicBezTo>
                  <a:cubicBezTo>
                    <a:pt x="232" y="225"/>
                    <a:pt x="232" y="225"/>
                    <a:pt x="232" y="225"/>
                  </a:cubicBezTo>
                  <a:cubicBezTo>
                    <a:pt x="232" y="228"/>
                    <a:pt x="232" y="228"/>
                    <a:pt x="232" y="228"/>
                  </a:cubicBezTo>
                  <a:cubicBezTo>
                    <a:pt x="231" y="229"/>
                    <a:pt x="231" y="229"/>
                    <a:pt x="231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5" y="228"/>
                    <a:pt x="225" y="228"/>
                    <a:pt x="225" y="228"/>
                  </a:cubicBezTo>
                  <a:cubicBezTo>
                    <a:pt x="221" y="228"/>
                    <a:pt x="221" y="228"/>
                    <a:pt x="221" y="228"/>
                  </a:cubicBezTo>
                  <a:cubicBezTo>
                    <a:pt x="220" y="230"/>
                    <a:pt x="220" y="230"/>
                    <a:pt x="220" y="230"/>
                  </a:cubicBezTo>
                  <a:cubicBezTo>
                    <a:pt x="221" y="231"/>
                    <a:pt x="221" y="231"/>
                    <a:pt x="221" y="231"/>
                  </a:cubicBezTo>
                  <a:cubicBezTo>
                    <a:pt x="223" y="233"/>
                    <a:pt x="223" y="233"/>
                    <a:pt x="223" y="233"/>
                  </a:cubicBezTo>
                  <a:cubicBezTo>
                    <a:pt x="223" y="236"/>
                    <a:pt x="223" y="236"/>
                    <a:pt x="223" y="236"/>
                  </a:cubicBezTo>
                  <a:cubicBezTo>
                    <a:pt x="223" y="239"/>
                    <a:pt x="223" y="239"/>
                    <a:pt x="223" y="239"/>
                  </a:cubicBezTo>
                  <a:cubicBezTo>
                    <a:pt x="221" y="241"/>
                    <a:pt x="221" y="241"/>
                    <a:pt x="221" y="241"/>
                  </a:cubicBezTo>
                  <a:cubicBezTo>
                    <a:pt x="220" y="241"/>
                    <a:pt x="220" y="241"/>
                    <a:pt x="220" y="241"/>
                  </a:cubicBezTo>
                  <a:cubicBezTo>
                    <a:pt x="217" y="244"/>
                    <a:pt x="217" y="244"/>
                    <a:pt x="217" y="244"/>
                  </a:cubicBezTo>
                  <a:cubicBezTo>
                    <a:pt x="216" y="245"/>
                    <a:pt x="216" y="245"/>
                    <a:pt x="216" y="245"/>
                  </a:cubicBezTo>
                  <a:cubicBezTo>
                    <a:pt x="214" y="246"/>
                    <a:pt x="214" y="246"/>
                    <a:pt x="214" y="246"/>
                  </a:cubicBezTo>
                  <a:cubicBezTo>
                    <a:pt x="211" y="248"/>
                    <a:pt x="211" y="248"/>
                    <a:pt x="211" y="248"/>
                  </a:cubicBezTo>
                  <a:cubicBezTo>
                    <a:pt x="209" y="249"/>
                    <a:pt x="209" y="249"/>
                    <a:pt x="209" y="249"/>
                  </a:cubicBezTo>
                  <a:cubicBezTo>
                    <a:pt x="208" y="248"/>
                    <a:pt x="208" y="248"/>
                    <a:pt x="208" y="248"/>
                  </a:cubicBezTo>
                  <a:cubicBezTo>
                    <a:pt x="206" y="247"/>
                    <a:pt x="206" y="247"/>
                    <a:pt x="206" y="247"/>
                  </a:cubicBezTo>
                  <a:cubicBezTo>
                    <a:pt x="204" y="248"/>
                    <a:pt x="204" y="248"/>
                    <a:pt x="204" y="248"/>
                  </a:cubicBezTo>
                  <a:cubicBezTo>
                    <a:pt x="204" y="250"/>
                    <a:pt x="204" y="250"/>
                    <a:pt x="204" y="250"/>
                  </a:cubicBezTo>
                  <a:cubicBezTo>
                    <a:pt x="203" y="251"/>
                    <a:pt x="203" y="251"/>
                    <a:pt x="203" y="251"/>
                  </a:cubicBezTo>
                  <a:cubicBezTo>
                    <a:pt x="203" y="253"/>
                    <a:pt x="203" y="253"/>
                    <a:pt x="203" y="253"/>
                  </a:cubicBezTo>
                  <a:cubicBezTo>
                    <a:pt x="202" y="256"/>
                    <a:pt x="202" y="256"/>
                    <a:pt x="202" y="256"/>
                  </a:cubicBezTo>
                  <a:cubicBezTo>
                    <a:pt x="204" y="258"/>
                    <a:pt x="204" y="258"/>
                    <a:pt x="204" y="258"/>
                  </a:cubicBezTo>
                  <a:cubicBezTo>
                    <a:pt x="203" y="260"/>
                    <a:pt x="203" y="260"/>
                    <a:pt x="203" y="260"/>
                  </a:cubicBezTo>
                  <a:cubicBezTo>
                    <a:pt x="201" y="260"/>
                    <a:pt x="201" y="260"/>
                    <a:pt x="201" y="260"/>
                  </a:cubicBezTo>
                  <a:cubicBezTo>
                    <a:pt x="200" y="262"/>
                    <a:pt x="200" y="262"/>
                    <a:pt x="200" y="262"/>
                  </a:cubicBezTo>
                  <a:cubicBezTo>
                    <a:pt x="201" y="263"/>
                    <a:pt x="201" y="263"/>
                    <a:pt x="201" y="263"/>
                  </a:cubicBezTo>
                  <a:cubicBezTo>
                    <a:pt x="201" y="264"/>
                    <a:pt x="201" y="264"/>
                    <a:pt x="201" y="264"/>
                  </a:cubicBezTo>
                  <a:cubicBezTo>
                    <a:pt x="199" y="264"/>
                    <a:pt x="199" y="264"/>
                    <a:pt x="199" y="264"/>
                  </a:cubicBezTo>
                  <a:cubicBezTo>
                    <a:pt x="195" y="264"/>
                    <a:pt x="195" y="264"/>
                    <a:pt x="195" y="264"/>
                  </a:cubicBezTo>
                  <a:cubicBezTo>
                    <a:pt x="190" y="262"/>
                    <a:pt x="190" y="262"/>
                    <a:pt x="190" y="262"/>
                  </a:cubicBezTo>
                  <a:cubicBezTo>
                    <a:pt x="186" y="260"/>
                    <a:pt x="186" y="260"/>
                    <a:pt x="186" y="260"/>
                  </a:cubicBezTo>
                  <a:cubicBezTo>
                    <a:pt x="183" y="257"/>
                    <a:pt x="183" y="257"/>
                    <a:pt x="183" y="257"/>
                  </a:cubicBezTo>
                  <a:cubicBezTo>
                    <a:pt x="179" y="254"/>
                    <a:pt x="179" y="254"/>
                    <a:pt x="179" y="254"/>
                  </a:cubicBezTo>
                  <a:cubicBezTo>
                    <a:pt x="179" y="253"/>
                    <a:pt x="179" y="253"/>
                    <a:pt x="179" y="253"/>
                  </a:cubicBezTo>
                  <a:cubicBezTo>
                    <a:pt x="179" y="253"/>
                    <a:pt x="179" y="253"/>
                    <a:pt x="179" y="253"/>
                  </a:cubicBezTo>
                  <a:cubicBezTo>
                    <a:pt x="180" y="253"/>
                    <a:pt x="180" y="253"/>
                    <a:pt x="180" y="253"/>
                  </a:cubicBezTo>
                  <a:cubicBezTo>
                    <a:pt x="180" y="251"/>
                    <a:pt x="180" y="251"/>
                    <a:pt x="180" y="251"/>
                  </a:cubicBezTo>
                  <a:cubicBezTo>
                    <a:pt x="178" y="249"/>
                    <a:pt x="178" y="249"/>
                    <a:pt x="178" y="249"/>
                  </a:cubicBezTo>
                  <a:cubicBezTo>
                    <a:pt x="176" y="249"/>
                    <a:pt x="176" y="249"/>
                    <a:pt x="176" y="249"/>
                  </a:cubicBezTo>
                  <a:cubicBezTo>
                    <a:pt x="173" y="249"/>
                    <a:pt x="173" y="249"/>
                    <a:pt x="173" y="249"/>
                  </a:cubicBezTo>
                  <a:cubicBezTo>
                    <a:pt x="171" y="249"/>
                    <a:pt x="171" y="249"/>
                    <a:pt x="171" y="249"/>
                  </a:cubicBezTo>
                  <a:cubicBezTo>
                    <a:pt x="169" y="248"/>
                    <a:pt x="169" y="248"/>
                    <a:pt x="169" y="248"/>
                  </a:cubicBezTo>
                  <a:cubicBezTo>
                    <a:pt x="168" y="246"/>
                    <a:pt x="168" y="246"/>
                    <a:pt x="168" y="246"/>
                  </a:cubicBezTo>
                  <a:cubicBezTo>
                    <a:pt x="167" y="245"/>
                    <a:pt x="167" y="245"/>
                    <a:pt x="167" y="245"/>
                  </a:cubicBezTo>
                  <a:cubicBezTo>
                    <a:pt x="166" y="244"/>
                    <a:pt x="166" y="244"/>
                    <a:pt x="166" y="244"/>
                  </a:cubicBezTo>
                  <a:cubicBezTo>
                    <a:pt x="165" y="241"/>
                    <a:pt x="165" y="241"/>
                    <a:pt x="165" y="241"/>
                  </a:cubicBezTo>
                  <a:cubicBezTo>
                    <a:pt x="163" y="239"/>
                    <a:pt x="163" y="239"/>
                    <a:pt x="163" y="239"/>
                  </a:cubicBezTo>
                  <a:cubicBezTo>
                    <a:pt x="160" y="238"/>
                    <a:pt x="160" y="238"/>
                    <a:pt x="160" y="238"/>
                  </a:cubicBezTo>
                  <a:cubicBezTo>
                    <a:pt x="158" y="238"/>
                    <a:pt x="158" y="238"/>
                    <a:pt x="158" y="238"/>
                  </a:cubicBezTo>
                  <a:cubicBezTo>
                    <a:pt x="157" y="238"/>
                    <a:pt x="157" y="238"/>
                    <a:pt x="157" y="238"/>
                  </a:cubicBezTo>
                  <a:cubicBezTo>
                    <a:pt x="155" y="235"/>
                    <a:pt x="155" y="235"/>
                    <a:pt x="155" y="235"/>
                  </a:cubicBezTo>
                  <a:cubicBezTo>
                    <a:pt x="155" y="231"/>
                    <a:pt x="155" y="231"/>
                    <a:pt x="155" y="231"/>
                  </a:cubicBezTo>
                  <a:cubicBezTo>
                    <a:pt x="156" y="229"/>
                    <a:pt x="156" y="229"/>
                    <a:pt x="156" y="229"/>
                  </a:cubicBezTo>
                  <a:cubicBezTo>
                    <a:pt x="159" y="227"/>
                    <a:pt x="159" y="227"/>
                    <a:pt x="159" y="227"/>
                  </a:cubicBezTo>
                  <a:cubicBezTo>
                    <a:pt x="160" y="227"/>
                    <a:pt x="160" y="227"/>
                    <a:pt x="160" y="227"/>
                  </a:cubicBezTo>
                  <a:cubicBezTo>
                    <a:pt x="162" y="227"/>
                    <a:pt x="162" y="227"/>
                    <a:pt x="162" y="227"/>
                  </a:cubicBezTo>
                  <a:cubicBezTo>
                    <a:pt x="163" y="225"/>
                    <a:pt x="163" y="225"/>
                    <a:pt x="163" y="225"/>
                  </a:cubicBezTo>
                  <a:cubicBezTo>
                    <a:pt x="162" y="224"/>
                    <a:pt x="162" y="224"/>
                    <a:pt x="162" y="224"/>
                  </a:cubicBezTo>
                  <a:cubicBezTo>
                    <a:pt x="161" y="222"/>
                    <a:pt x="161" y="222"/>
                    <a:pt x="161" y="222"/>
                  </a:cubicBezTo>
                  <a:cubicBezTo>
                    <a:pt x="162" y="221"/>
                    <a:pt x="162" y="221"/>
                    <a:pt x="162" y="221"/>
                  </a:cubicBezTo>
                  <a:cubicBezTo>
                    <a:pt x="162" y="218"/>
                    <a:pt x="162" y="218"/>
                    <a:pt x="162" y="218"/>
                  </a:cubicBezTo>
                  <a:cubicBezTo>
                    <a:pt x="160" y="215"/>
                    <a:pt x="160" y="215"/>
                    <a:pt x="160" y="215"/>
                  </a:cubicBezTo>
                  <a:cubicBezTo>
                    <a:pt x="158" y="214"/>
                    <a:pt x="158" y="214"/>
                    <a:pt x="158" y="214"/>
                  </a:cubicBezTo>
                  <a:cubicBezTo>
                    <a:pt x="157" y="212"/>
                    <a:pt x="157" y="212"/>
                    <a:pt x="157" y="212"/>
                  </a:cubicBezTo>
                  <a:cubicBezTo>
                    <a:pt x="157" y="210"/>
                    <a:pt x="157" y="210"/>
                    <a:pt x="157" y="210"/>
                  </a:cubicBezTo>
                  <a:cubicBezTo>
                    <a:pt x="157" y="205"/>
                    <a:pt x="157" y="205"/>
                    <a:pt x="157" y="205"/>
                  </a:cubicBezTo>
                  <a:cubicBezTo>
                    <a:pt x="160" y="205"/>
                    <a:pt x="160" y="205"/>
                    <a:pt x="160" y="205"/>
                  </a:cubicBezTo>
                  <a:cubicBezTo>
                    <a:pt x="162" y="203"/>
                    <a:pt x="162" y="203"/>
                    <a:pt x="162" y="203"/>
                  </a:cubicBezTo>
                  <a:cubicBezTo>
                    <a:pt x="163" y="201"/>
                    <a:pt x="163" y="201"/>
                    <a:pt x="163" y="201"/>
                  </a:cubicBezTo>
                  <a:cubicBezTo>
                    <a:pt x="160" y="200"/>
                    <a:pt x="160" y="200"/>
                    <a:pt x="160" y="200"/>
                  </a:cubicBezTo>
                  <a:cubicBezTo>
                    <a:pt x="158" y="200"/>
                    <a:pt x="158" y="200"/>
                    <a:pt x="158" y="200"/>
                  </a:cubicBezTo>
                  <a:cubicBezTo>
                    <a:pt x="156" y="202"/>
                    <a:pt x="156" y="202"/>
                    <a:pt x="156" y="202"/>
                  </a:cubicBezTo>
                  <a:cubicBezTo>
                    <a:pt x="155" y="203"/>
                    <a:pt x="155" y="203"/>
                    <a:pt x="155" y="203"/>
                  </a:cubicBezTo>
                  <a:cubicBezTo>
                    <a:pt x="152" y="204"/>
                    <a:pt x="152" y="204"/>
                    <a:pt x="152" y="204"/>
                  </a:cubicBezTo>
                  <a:cubicBezTo>
                    <a:pt x="150" y="204"/>
                    <a:pt x="150" y="204"/>
                    <a:pt x="150" y="204"/>
                  </a:cubicBezTo>
                  <a:cubicBezTo>
                    <a:pt x="149" y="204"/>
                    <a:pt x="149" y="204"/>
                    <a:pt x="149" y="204"/>
                  </a:cubicBezTo>
                  <a:cubicBezTo>
                    <a:pt x="149" y="207"/>
                    <a:pt x="149" y="207"/>
                    <a:pt x="149" y="207"/>
                  </a:cubicBezTo>
                  <a:cubicBezTo>
                    <a:pt x="148" y="208"/>
                    <a:pt x="148" y="208"/>
                    <a:pt x="148" y="208"/>
                  </a:cubicBezTo>
                  <a:cubicBezTo>
                    <a:pt x="148" y="210"/>
                    <a:pt x="148" y="210"/>
                    <a:pt x="148" y="210"/>
                  </a:cubicBezTo>
                  <a:cubicBezTo>
                    <a:pt x="145" y="211"/>
                    <a:pt x="145" y="211"/>
                    <a:pt x="145" y="211"/>
                  </a:cubicBezTo>
                  <a:cubicBezTo>
                    <a:pt x="143" y="210"/>
                    <a:pt x="143" y="210"/>
                    <a:pt x="143" y="210"/>
                  </a:cubicBezTo>
                  <a:cubicBezTo>
                    <a:pt x="141" y="210"/>
                    <a:pt x="141" y="210"/>
                    <a:pt x="141" y="210"/>
                  </a:cubicBezTo>
                  <a:cubicBezTo>
                    <a:pt x="140" y="212"/>
                    <a:pt x="140" y="212"/>
                    <a:pt x="140" y="212"/>
                  </a:cubicBezTo>
                  <a:cubicBezTo>
                    <a:pt x="141" y="214"/>
                    <a:pt x="141" y="214"/>
                    <a:pt x="141" y="214"/>
                  </a:cubicBezTo>
                  <a:cubicBezTo>
                    <a:pt x="139" y="215"/>
                    <a:pt x="139" y="215"/>
                    <a:pt x="139" y="215"/>
                  </a:cubicBezTo>
                  <a:cubicBezTo>
                    <a:pt x="136" y="216"/>
                    <a:pt x="136" y="216"/>
                    <a:pt x="136" y="216"/>
                  </a:cubicBezTo>
                  <a:cubicBezTo>
                    <a:pt x="134" y="215"/>
                    <a:pt x="134" y="215"/>
                    <a:pt x="134" y="215"/>
                  </a:cubicBezTo>
                  <a:cubicBezTo>
                    <a:pt x="132" y="216"/>
                    <a:pt x="132" y="216"/>
                    <a:pt x="132" y="216"/>
                  </a:cubicBezTo>
                  <a:cubicBezTo>
                    <a:pt x="130" y="218"/>
                    <a:pt x="130" y="218"/>
                    <a:pt x="130" y="218"/>
                  </a:cubicBezTo>
                  <a:cubicBezTo>
                    <a:pt x="129" y="219"/>
                    <a:pt x="129" y="219"/>
                    <a:pt x="129" y="219"/>
                  </a:cubicBezTo>
                  <a:cubicBezTo>
                    <a:pt x="128" y="222"/>
                    <a:pt x="128" y="222"/>
                    <a:pt x="128" y="222"/>
                  </a:cubicBezTo>
                  <a:cubicBezTo>
                    <a:pt x="127" y="223"/>
                    <a:pt x="127" y="223"/>
                    <a:pt x="127" y="223"/>
                  </a:cubicBezTo>
                  <a:cubicBezTo>
                    <a:pt x="125" y="224"/>
                    <a:pt x="125" y="224"/>
                    <a:pt x="125" y="224"/>
                  </a:cubicBezTo>
                  <a:cubicBezTo>
                    <a:pt x="124" y="226"/>
                    <a:pt x="124" y="226"/>
                    <a:pt x="124" y="226"/>
                  </a:cubicBezTo>
                  <a:cubicBezTo>
                    <a:pt x="123" y="226"/>
                    <a:pt x="123" y="226"/>
                    <a:pt x="123" y="226"/>
                  </a:cubicBezTo>
                  <a:cubicBezTo>
                    <a:pt x="120" y="225"/>
                    <a:pt x="120" y="225"/>
                    <a:pt x="120" y="225"/>
                  </a:cubicBezTo>
                  <a:cubicBezTo>
                    <a:pt x="120" y="223"/>
                    <a:pt x="120" y="223"/>
                    <a:pt x="120" y="223"/>
                  </a:cubicBezTo>
                  <a:cubicBezTo>
                    <a:pt x="117" y="221"/>
                    <a:pt x="117" y="221"/>
                    <a:pt x="117" y="221"/>
                  </a:cubicBezTo>
                  <a:cubicBezTo>
                    <a:pt x="116" y="221"/>
                    <a:pt x="116" y="221"/>
                    <a:pt x="116" y="221"/>
                  </a:cubicBezTo>
                  <a:cubicBezTo>
                    <a:pt x="115" y="224"/>
                    <a:pt x="115" y="224"/>
                    <a:pt x="115" y="224"/>
                  </a:cubicBezTo>
                  <a:cubicBezTo>
                    <a:pt x="113" y="225"/>
                    <a:pt x="113" y="225"/>
                    <a:pt x="113" y="225"/>
                  </a:cubicBezTo>
                  <a:cubicBezTo>
                    <a:pt x="114" y="227"/>
                    <a:pt x="114" y="227"/>
                    <a:pt x="114" y="227"/>
                  </a:cubicBezTo>
                  <a:cubicBezTo>
                    <a:pt x="114" y="229"/>
                    <a:pt x="114" y="229"/>
                    <a:pt x="114" y="229"/>
                  </a:cubicBezTo>
                  <a:cubicBezTo>
                    <a:pt x="113" y="228"/>
                    <a:pt x="112" y="228"/>
                    <a:pt x="111" y="227"/>
                  </a:cubicBezTo>
                  <a:cubicBezTo>
                    <a:pt x="109" y="227"/>
                    <a:pt x="107" y="225"/>
                    <a:pt x="105" y="224"/>
                  </a:cubicBezTo>
                  <a:cubicBezTo>
                    <a:pt x="104" y="223"/>
                    <a:pt x="100" y="221"/>
                    <a:pt x="99" y="220"/>
                  </a:cubicBezTo>
                  <a:cubicBezTo>
                    <a:pt x="98" y="218"/>
                    <a:pt x="97" y="215"/>
                    <a:pt x="96" y="213"/>
                  </a:cubicBezTo>
                  <a:cubicBezTo>
                    <a:pt x="96" y="212"/>
                    <a:pt x="95" y="209"/>
                    <a:pt x="94" y="208"/>
                  </a:cubicBezTo>
                  <a:cubicBezTo>
                    <a:pt x="94" y="206"/>
                    <a:pt x="93" y="203"/>
                    <a:pt x="92" y="201"/>
                  </a:cubicBezTo>
                  <a:cubicBezTo>
                    <a:pt x="91" y="200"/>
                    <a:pt x="87" y="199"/>
                    <a:pt x="87" y="197"/>
                  </a:cubicBezTo>
                  <a:cubicBezTo>
                    <a:pt x="86" y="197"/>
                    <a:pt x="86" y="195"/>
                    <a:pt x="85" y="194"/>
                  </a:cubicBezTo>
                  <a:cubicBezTo>
                    <a:pt x="85" y="192"/>
                    <a:pt x="83" y="188"/>
                    <a:pt x="82" y="186"/>
                  </a:cubicBezTo>
                  <a:cubicBezTo>
                    <a:pt x="81" y="184"/>
                    <a:pt x="78" y="180"/>
                    <a:pt x="76" y="178"/>
                  </a:cubicBezTo>
                  <a:cubicBezTo>
                    <a:pt x="75" y="177"/>
                    <a:pt x="71" y="174"/>
                    <a:pt x="69" y="173"/>
                  </a:cubicBezTo>
                  <a:cubicBezTo>
                    <a:pt x="67" y="173"/>
                    <a:pt x="63" y="172"/>
                    <a:pt x="61" y="172"/>
                  </a:cubicBezTo>
                  <a:cubicBezTo>
                    <a:pt x="59" y="172"/>
                    <a:pt x="55" y="172"/>
                    <a:pt x="53" y="172"/>
                  </a:cubicBezTo>
                  <a:cubicBezTo>
                    <a:pt x="52" y="172"/>
                    <a:pt x="49" y="173"/>
                    <a:pt x="48" y="173"/>
                  </a:cubicBezTo>
                  <a:cubicBezTo>
                    <a:pt x="47" y="173"/>
                    <a:pt x="45" y="174"/>
                    <a:pt x="44" y="174"/>
                  </a:cubicBezTo>
                  <a:cubicBezTo>
                    <a:pt x="42" y="174"/>
                    <a:pt x="41" y="173"/>
                    <a:pt x="40" y="173"/>
                  </a:cubicBezTo>
                  <a:cubicBezTo>
                    <a:pt x="39" y="172"/>
                    <a:pt x="37" y="171"/>
                    <a:pt x="36" y="170"/>
                  </a:cubicBezTo>
                  <a:cubicBezTo>
                    <a:pt x="35" y="169"/>
                    <a:pt x="33" y="167"/>
                    <a:pt x="33" y="166"/>
                  </a:cubicBezTo>
                  <a:cubicBezTo>
                    <a:pt x="32" y="164"/>
                    <a:pt x="32" y="161"/>
                    <a:pt x="32" y="160"/>
                  </a:cubicBezTo>
                  <a:cubicBezTo>
                    <a:pt x="31" y="159"/>
                    <a:pt x="31" y="157"/>
                    <a:pt x="30" y="156"/>
                  </a:cubicBezTo>
                  <a:cubicBezTo>
                    <a:pt x="29" y="156"/>
                    <a:pt x="27" y="155"/>
                    <a:pt x="27" y="155"/>
                  </a:cubicBezTo>
                  <a:cubicBezTo>
                    <a:pt x="26" y="154"/>
                    <a:pt x="26" y="152"/>
                    <a:pt x="26" y="152"/>
                  </a:cubicBezTo>
                  <a:cubicBezTo>
                    <a:pt x="26" y="151"/>
                    <a:pt x="26" y="149"/>
                    <a:pt x="27" y="149"/>
                  </a:cubicBezTo>
                  <a:cubicBezTo>
                    <a:pt x="27" y="148"/>
                    <a:pt x="29" y="148"/>
                    <a:pt x="29" y="148"/>
                  </a:cubicBezTo>
                  <a:cubicBezTo>
                    <a:pt x="30" y="148"/>
                    <a:pt x="31" y="147"/>
                    <a:pt x="32" y="148"/>
                  </a:cubicBezTo>
                  <a:cubicBezTo>
                    <a:pt x="33" y="148"/>
                    <a:pt x="34" y="149"/>
                    <a:pt x="35" y="149"/>
                  </a:cubicBezTo>
                  <a:cubicBezTo>
                    <a:pt x="36" y="149"/>
                    <a:pt x="38" y="149"/>
                    <a:pt x="39" y="149"/>
                  </a:cubicBezTo>
                  <a:cubicBezTo>
                    <a:pt x="39" y="149"/>
                    <a:pt x="41" y="148"/>
                    <a:pt x="41" y="147"/>
                  </a:cubicBezTo>
                  <a:cubicBezTo>
                    <a:pt x="41" y="146"/>
                    <a:pt x="41" y="144"/>
                    <a:pt x="40" y="143"/>
                  </a:cubicBezTo>
                  <a:cubicBezTo>
                    <a:pt x="39" y="143"/>
                    <a:pt x="38" y="141"/>
                    <a:pt x="37" y="141"/>
                  </a:cubicBezTo>
                  <a:cubicBezTo>
                    <a:pt x="37" y="140"/>
                    <a:pt x="35" y="140"/>
                    <a:pt x="35" y="139"/>
                  </a:cubicBezTo>
                  <a:cubicBezTo>
                    <a:pt x="35" y="138"/>
                    <a:pt x="35" y="137"/>
                    <a:pt x="35" y="136"/>
                  </a:cubicBezTo>
                  <a:cubicBezTo>
                    <a:pt x="35" y="136"/>
                    <a:pt x="35" y="134"/>
                    <a:pt x="35" y="133"/>
                  </a:cubicBezTo>
                  <a:cubicBezTo>
                    <a:pt x="35" y="133"/>
                    <a:pt x="35" y="132"/>
                    <a:pt x="34" y="132"/>
                  </a:cubicBezTo>
                  <a:cubicBezTo>
                    <a:pt x="34" y="131"/>
                    <a:pt x="33" y="132"/>
                    <a:pt x="32" y="132"/>
                  </a:cubicBezTo>
                  <a:cubicBezTo>
                    <a:pt x="31" y="132"/>
                    <a:pt x="31" y="133"/>
                    <a:pt x="30" y="133"/>
                  </a:cubicBezTo>
                  <a:cubicBezTo>
                    <a:pt x="29" y="133"/>
                    <a:pt x="28" y="133"/>
                    <a:pt x="27" y="133"/>
                  </a:cubicBezTo>
                  <a:cubicBezTo>
                    <a:pt x="27" y="132"/>
                    <a:pt x="26" y="129"/>
                    <a:pt x="25" y="128"/>
                  </a:cubicBezTo>
                  <a:cubicBezTo>
                    <a:pt x="25" y="127"/>
                    <a:pt x="24" y="125"/>
                    <a:pt x="24" y="123"/>
                  </a:cubicBezTo>
                  <a:cubicBezTo>
                    <a:pt x="24" y="122"/>
                    <a:pt x="26" y="119"/>
                    <a:pt x="26" y="118"/>
                  </a:cubicBezTo>
                  <a:cubicBezTo>
                    <a:pt x="26" y="117"/>
                    <a:pt x="27" y="115"/>
                    <a:pt x="27" y="114"/>
                  </a:cubicBezTo>
                  <a:cubicBezTo>
                    <a:pt x="28" y="114"/>
                    <a:pt x="29" y="113"/>
                    <a:pt x="29" y="113"/>
                  </a:cubicBezTo>
                  <a:cubicBezTo>
                    <a:pt x="30" y="112"/>
                    <a:pt x="32" y="111"/>
                    <a:pt x="33" y="111"/>
                  </a:cubicBezTo>
                  <a:cubicBezTo>
                    <a:pt x="34" y="111"/>
                    <a:pt x="35" y="109"/>
                    <a:pt x="36" y="108"/>
                  </a:cubicBezTo>
                  <a:cubicBezTo>
                    <a:pt x="37" y="108"/>
                    <a:pt x="38" y="107"/>
                    <a:pt x="38" y="106"/>
                  </a:cubicBezTo>
                  <a:cubicBezTo>
                    <a:pt x="39" y="105"/>
                    <a:pt x="40" y="103"/>
                    <a:pt x="39" y="103"/>
                  </a:cubicBezTo>
                  <a:cubicBezTo>
                    <a:pt x="39" y="102"/>
                    <a:pt x="38" y="102"/>
                    <a:pt x="38" y="102"/>
                  </a:cubicBezTo>
                  <a:cubicBezTo>
                    <a:pt x="37" y="102"/>
                    <a:pt x="36" y="103"/>
                    <a:pt x="35" y="103"/>
                  </a:cubicBezTo>
                  <a:cubicBezTo>
                    <a:pt x="35" y="103"/>
                    <a:pt x="34" y="104"/>
                    <a:pt x="34" y="105"/>
                  </a:cubicBezTo>
                  <a:cubicBezTo>
                    <a:pt x="33" y="106"/>
                    <a:pt x="33" y="108"/>
                    <a:pt x="31" y="109"/>
                  </a:cubicBezTo>
                  <a:cubicBezTo>
                    <a:pt x="31" y="109"/>
                    <a:pt x="30" y="109"/>
                    <a:pt x="29" y="108"/>
                  </a:cubicBezTo>
                  <a:cubicBezTo>
                    <a:pt x="28" y="108"/>
                    <a:pt x="27" y="107"/>
                    <a:pt x="27" y="107"/>
                  </a:cubicBezTo>
                  <a:cubicBezTo>
                    <a:pt x="26" y="106"/>
                    <a:pt x="24" y="106"/>
                    <a:pt x="24" y="106"/>
                  </a:cubicBezTo>
                  <a:cubicBezTo>
                    <a:pt x="23" y="106"/>
                    <a:pt x="20" y="106"/>
                    <a:pt x="19" y="106"/>
                  </a:cubicBezTo>
                  <a:cubicBezTo>
                    <a:pt x="19" y="106"/>
                    <a:pt x="18" y="105"/>
                    <a:pt x="18" y="105"/>
                  </a:cubicBezTo>
                  <a:cubicBezTo>
                    <a:pt x="16" y="105"/>
                    <a:pt x="15" y="105"/>
                    <a:pt x="14" y="106"/>
                  </a:cubicBezTo>
                  <a:cubicBezTo>
                    <a:pt x="13" y="106"/>
                    <a:pt x="14" y="107"/>
                    <a:pt x="14" y="107"/>
                  </a:cubicBezTo>
                  <a:cubicBezTo>
                    <a:pt x="14" y="108"/>
                    <a:pt x="14" y="110"/>
                    <a:pt x="14" y="110"/>
                  </a:cubicBezTo>
                  <a:cubicBezTo>
                    <a:pt x="13" y="111"/>
                    <a:pt x="11" y="110"/>
                    <a:pt x="9" y="109"/>
                  </a:cubicBezTo>
                  <a:cubicBezTo>
                    <a:pt x="9" y="109"/>
                    <a:pt x="7" y="108"/>
                    <a:pt x="7" y="107"/>
                  </a:cubicBezTo>
                  <a:cubicBezTo>
                    <a:pt x="7" y="107"/>
                    <a:pt x="5" y="106"/>
                    <a:pt x="5" y="106"/>
                  </a:cubicBezTo>
                  <a:cubicBezTo>
                    <a:pt x="5" y="105"/>
                    <a:pt x="7" y="104"/>
                    <a:pt x="6" y="103"/>
                  </a:cubicBezTo>
                  <a:cubicBezTo>
                    <a:pt x="5" y="103"/>
                    <a:pt x="5" y="103"/>
                    <a:pt x="5" y="103"/>
                  </a:cubicBezTo>
                  <a:cubicBezTo>
                    <a:pt x="5" y="103"/>
                    <a:pt x="4" y="104"/>
                    <a:pt x="4" y="104"/>
                  </a:cubicBezTo>
                  <a:cubicBezTo>
                    <a:pt x="4" y="105"/>
                    <a:pt x="4" y="106"/>
                    <a:pt x="4" y="106"/>
                  </a:cubicBezTo>
                  <a:cubicBezTo>
                    <a:pt x="3" y="107"/>
                    <a:pt x="2" y="106"/>
                    <a:pt x="2" y="106"/>
                  </a:cubicBezTo>
                  <a:cubicBezTo>
                    <a:pt x="1" y="106"/>
                    <a:pt x="1" y="104"/>
                    <a:pt x="0" y="103"/>
                  </a:cubicBezTo>
                  <a:cubicBezTo>
                    <a:pt x="0" y="102"/>
                    <a:pt x="0" y="100"/>
                    <a:pt x="1" y="100"/>
                  </a:cubicBezTo>
                  <a:cubicBezTo>
                    <a:pt x="1" y="99"/>
                    <a:pt x="2" y="97"/>
                    <a:pt x="3" y="96"/>
                  </a:cubicBezTo>
                  <a:cubicBezTo>
                    <a:pt x="3" y="96"/>
                    <a:pt x="4" y="96"/>
                    <a:pt x="4" y="95"/>
                  </a:cubicBezTo>
                  <a:cubicBezTo>
                    <a:pt x="5" y="95"/>
                    <a:pt x="7" y="96"/>
                    <a:pt x="8" y="96"/>
                  </a:cubicBezTo>
                  <a:cubicBezTo>
                    <a:pt x="9" y="96"/>
                    <a:pt x="11" y="95"/>
                    <a:pt x="11" y="95"/>
                  </a:cubicBezTo>
                  <a:cubicBezTo>
                    <a:pt x="12" y="94"/>
                    <a:pt x="11" y="92"/>
                    <a:pt x="11" y="92"/>
                  </a:cubicBezTo>
                  <a:cubicBezTo>
                    <a:pt x="11" y="92"/>
                    <a:pt x="9" y="92"/>
                    <a:pt x="9" y="92"/>
                  </a:cubicBezTo>
                  <a:cubicBezTo>
                    <a:pt x="9" y="92"/>
                    <a:pt x="8" y="92"/>
                    <a:pt x="7" y="93"/>
                  </a:cubicBezTo>
                  <a:cubicBezTo>
                    <a:pt x="7" y="93"/>
                    <a:pt x="5" y="93"/>
                    <a:pt x="5" y="92"/>
                  </a:cubicBezTo>
                  <a:cubicBezTo>
                    <a:pt x="4" y="92"/>
                    <a:pt x="4" y="92"/>
                    <a:pt x="4" y="92"/>
                  </a:cubicBezTo>
                  <a:cubicBezTo>
                    <a:pt x="4" y="91"/>
                    <a:pt x="4" y="90"/>
                    <a:pt x="4" y="89"/>
                  </a:cubicBezTo>
                  <a:cubicBezTo>
                    <a:pt x="5" y="89"/>
                    <a:pt x="7" y="89"/>
                    <a:pt x="8" y="88"/>
                  </a:cubicBezTo>
                  <a:cubicBezTo>
                    <a:pt x="8" y="88"/>
                    <a:pt x="9" y="87"/>
                    <a:pt x="9" y="87"/>
                  </a:cubicBezTo>
                  <a:cubicBezTo>
                    <a:pt x="11" y="86"/>
                    <a:pt x="12" y="87"/>
                    <a:pt x="13" y="87"/>
                  </a:cubicBezTo>
                  <a:cubicBezTo>
                    <a:pt x="15" y="86"/>
                    <a:pt x="18" y="86"/>
                    <a:pt x="19" y="85"/>
                  </a:cubicBezTo>
                  <a:cubicBezTo>
                    <a:pt x="20" y="85"/>
                    <a:pt x="23" y="85"/>
                    <a:pt x="24" y="85"/>
                  </a:cubicBezTo>
                  <a:cubicBezTo>
                    <a:pt x="25" y="85"/>
                    <a:pt x="27" y="86"/>
                    <a:pt x="28" y="86"/>
                  </a:cubicBezTo>
                  <a:cubicBezTo>
                    <a:pt x="29" y="87"/>
                    <a:pt x="31" y="87"/>
                    <a:pt x="32" y="86"/>
                  </a:cubicBezTo>
                  <a:cubicBezTo>
                    <a:pt x="33" y="86"/>
                    <a:pt x="34" y="85"/>
                    <a:pt x="35" y="84"/>
                  </a:cubicBezTo>
                  <a:cubicBezTo>
                    <a:pt x="35" y="84"/>
                    <a:pt x="37" y="82"/>
                    <a:pt x="37" y="82"/>
                  </a:cubicBezTo>
                  <a:cubicBezTo>
                    <a:pt x="38" y="81"/>
                    <a:pt x="37" y="79"/>
                    <a:pt x="38" y="78"/>
                  </a:cubicBezTo>
                  <a:cubicBezTo>
                    <a:pt x="38" y="78"/>
                    <a:pt x="39" y="78"/>
                    <a:pt x="39" y="78"/>
                  </a:cubicBezTo>
                  <a:cubicBezTo>
                    <a:pt x="40" y="77"/>
                    <a:pt x="41" y="77"/>
                    <a:pt x="41" y="77"/>
                  </a:cubicBezTo>
                  <a:cubicBezTo>
                    <a:pt x="42" y="77"/>
                    <a:pt x="44" y="75"/>
                    <a:pt x="44" y="74"/>
                  </a:cubicBezTo>
                  <a:cubicBezTo>
                    <a:pt x="44" y="74"/>
                    <a:pt x="44" y="72"/>
                    <a:pt x="44" y="72"/>
                  </a:cubicBezTo>
                  <a:cubicBezTo>
                    <a:pt x="44" y="71"/>
                    <a:pt x="43" y="69"/>
                    <a:pt x="42" y="69"/>
                  </a:cubicBezTo>
                  <a:cubicBezTo>
                    <a:pt x="42" y="69"/>
                    <a:pt x="41" y="68"/>
                    <a:pt x="41" y="69"/>
                  </a:cubicBezTo>
                  <a:cubicBezTo>
                    <a:pt x="40" y="69"/>
                    <a:pt x="39" y="70"/>
                    <a:pt x="39" y="71"/>
                  </a:cubicBezTo>
                  <a:cubicBezTo>
                    <a:pt x="39" y="72"/>
                    <a:pt x="39" y="74"/>
                    <a:pt x="38" y="74"/>
                  </a:cubicBezTo>
                  <a:cubicBezTo>
                    <a:pt x="38" y="76"/>
                    <a:pt x="36" y="77"/>
                    <a:pt x="35" y="77"/>
                  </a:cubicBezTo>
                  <a:cubicBezTo>
                    <a:pt x="34" y="77"/>
                    <a:pt x="32" y="78"/>
                    <a:pt x="31" y="78"/>
                  </a:cubicBezTo>
                  <a:cubicBezTo>
                    <a:pt x="30" y="78"/>
                    <a:pt x="29" y="78"/>
                    <a:pt x="27" y="78"/>
                  </a:cubicBezTo>
                  <a:cubicBezTo>
                    <a:pt x="27" y="78"/>
                    <a:pt x="26" y="77"/>
                    <a:pt x="25" y="77"/>
                  </a:cubicBezTo>
                  <a:cubicBezTo>
                    <a:pt x="24" y="76"/>
                    <a:pt x="24" y="75"/>
                    <a:pt x="24" y="74"/>
                  </a:cubicBezTo>
                  <a:cubicBezTo>
                    <a:pt x="24" y="73"/>
                    <a:pt x="24" y="71"/>
                    <a:pt x="24" y="70"/>
                  </a:cubicBezTo>
                  <a:cubicBezTo>
                    <a:pt x="25" y="70"/>
                    <a:pt x="27" y="70"/>
                    <a:pt x="28" y="69"/>
                  </a:cubicBezTo>
                  <a:cubicBezTo>
                    <a:pt x="29" y="69"/>
                    <a:pt x="30" y="68"/>
                    <a:pt x="30" y="67"/>
                  </a:cubicBezTo>
                  <a:cubicBezTo>
                    <a:pt x="31" y="67"/>
                    <a:pt x="32" y="66"/>
                    <a:pt x="33" y="66"/>
                  </a:cubicBezTo>
                  <a:cubicBezTo>
                    <a:pt x="33" y="66"/>
                    <a:pt x="34" y="67"/>
                    <a:pt x="35" y="68"/>
                  </a:cubicBezTo>
                  <a:cubicBezTo>
                    <a:pt x="35" y="68"/>
                    <a:pt x="37" y="68"/>
                    <a:pt x="38" y="68"/>
                  </a:cubicBezTo>
                  <a:cubicBezTo>
                    <a:pt x="38" y="68"/>
                    <a:pt x="39" y="67"/>
                    <a:pt x="39" y="67"/>
                  </a:cubicBezTo>
                  <a:cubicBezTo>
                    <a:pt x="39" y="66"/>
                    <a:pt x="40" y="65"/>
                    <a:pt x="39" y="65"/>
                  </a:cubicBezTo>
                  <a:cubicBezTo>
                    <a:pt x="39" y="64"/>
                    <a:pt x="38" y="63"/>
                    <a:pt x="38" y="63"/>
                  </a:cubicBezTo>
                  <a:cubicBezTo>
                    <a:pt x="37" y="62"/>
                    <a:pt x="36" y="61"/>
                    <a:pt x="35" y="60"/>
                  </a:cubicBezTo>
                  <a:cubicBezTo>
                    <a:pt x="35" y="59"/>
                    <a:pt x="34" y="57"/>
                    <a:pt x="33" y="57"/>
                  </a:cubicBezTo>
                  <a:cubicBezTo>
                    <a:pt x="33" y="56"/>
                    <a:pt x="31" y="55"/>
                    <a:pt x="31" y="55"/>
                  </a:cubicBezTo>
                  <a:cubicBezTo>
                    <a:pt x="30" y="55"/>
                    <a:pt x="28" y="56"/>
                    <a:pt x="27" y="55"/>
                  </a:cubicBezTo>
                  <a:cubicBezTo>
                    <a:pt x="26" y="55"/>
                    <a:pt x="25" y="54"/>
                    <a:pt x="25" y="54"/>
                  </a:cubicBezTo>
                  <a:cubicBezTo>
                    <a:pt x="25" y="53"/>
                    <a:pt x="26" y="52"/>
                    <a:pt x="26" y="52"/>
                  </a:cubicBezTo>
                  <a:cubicBezTo>
                    <a:pt x="26" y="52"/>
                    <a:pt x="27" y="52"/>
                    <a:pt x="28" y="51"/>
                  </a:cubicBezTo>
                  <a:cubicBezTo>
                    <a:pt x="28" y="51"/>
                    <a:pt x="27" y="49"/>
                    <a:pt x="27" y="48"/>
                  </a:cubicBezTo>
                  <a:cubicBezTo>
                    <a:pt x="27" y="48"/>
                    <a:pt x="27" y="46"/>
                    <a:pt x="27" y="46"/>
                  </a:cubicBezTo>
                  <a:cubicBezTo>
                    <a:pt x="27" y="45"/>
                    <a:pt x="26" y="44"/>
                    <a:pt x="26" y="43"/>
                  </a:cubicBezTo>
                  <a:cubicBezTo>
                    <a:pt x="25" y="43"/>
                    <a:pt x="23" y="43"/>
                    <a:pt x="23" y="43"/>
                  </a:cubicBezTo>
                  <a:cubicBezTo>
                    <a:pt x="22" y="42"/>
                    <a:pt x="20" y="40"/>
                    <a:pt x="20" y="39"/>
                  </a:cubicBezTo>
                  <a:cubicBezTo>
                    <a:pt x="20" y="38"/>
                    <a:pt x="19" y="36"/>
                    <a:pt x="19" y="36"/>
                  </a:cubicBezTo>
                  <a:cubicBezTo>
                    <a:pt x="19" y="35"/>
                    <a:pt x="18" y="35"/>
                    <a:pt x="17" y="34"/>
                  </a:cubicBezTo>
                  <a:cubicBezTo>
                    <a:pt x="16" y="34"/>
                    <a:pt x="15" y="33"/>
                    <a:pt x="15" y="32"/>
                  </a:cubicBezTo>
                  <a:cubicBezTo>
                    <a:pt x="15" y="32"/>
                    <a:pt x="15" y="31"/>
                    <a:pt x="15" y="31"/>
                  </a:cubicBezTo>
                  <a:cubicBezTo>
                    <a:pt x="16" y="30"/>
                    <a:pt x="16" y="29"/>
                    <a:pt x="16" y="28"/>
                  </a:cubicBezTo>
                  <a:cubicBezTo>
                    <a:pt x="16" y="27"/>
                    <a:pt x="16" y="25"/>
                    <a:pt x="15" y="25"/>
                  </a:cubicBezTo>
                  <a:cubicBezTo>
                    <a:pt x="14" y="23"/>
                    <a:pt x="12" y="20"/>
                    <a:pt x="11" y="18"/>
                  </a:cubicBezTo>
                  <a:cubicBezTo>
                    <a:pt x="10" y="17"/>
                    <a:pt x="8" y="15"/>
                    <a:pt x="7" y="14"/>
                  </a:cubicBezTo>
                  <a:cubicBezTo>
                    <a:pt x="7" y="13"/>
                    <a:pt x="7" y="10"/>
                    <a:pt x="7" y="9"/>
                  </a:cubicBezTo>
                  <a:cubicBezTo>
                    <a:pt x="7" y="8"/>
                    <a:pt x="9" y="6"/>
                    <a:pt x="9" y="5"/>
                  </a:cubicBezTo>
                  <a:cubicBezTo>
                    <a:pt x="9" y="3"/>
                    <a:pt x="9" y="2"/>
                    <a:pt x="10" y="1"/>
                  </a:cubicBezTo>
                  <a:cubicBezTo>
                    <a:pt x="11" y="0"/>
                    <a:pt x="12" y="1"/>
                    <a:pt x="12" y="1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6" y="0"/>
                    <a:pt x="18" y="1"/>
                    <a:pt x="18" y="1"/>
                  </a:cubicBezTo>
                  <a:cubicBezTo>
                    <a:pt x="19" y="2"/>
                    <a:pt x="20" y="3"/>
                    <a:pt x="20" y="3"/>
                  </a:cubicBezTo>
                  <a:cubicBezTo>
                    <a:pt x="22" y="3"/>
                    <a:pt x="23" y="2"/>
                    <a:pt x="24" y="2"/>
                  </a:cubicBezTo>
                  <a:cubicBezTo>
                    <a:pt x="25" y="2"/>
                    <a:pt x="27" y="0"/>
                    <a:pt x="28" y="0"/>
                  </a:cubicBezTo>
                  <a:cubicBezTo>
                    <a:pt x="29" y="0"/>
                    <a:pt x="30" y="0"/>
                    <a:pt x="30" y="0"/>
                  </a:cubicBezTo>
                  <a:cubicBezTo>
                    <a:pt x="31" y="0"/>
                    <a:pt x="33" y="2"/>
                    <a:pt x="33" y="2"/>
                  </a:cubicBezTo>
                  <a:cubicBezTo>
                    <a:pt x="34" y="2"/>
                    <a:pt x="38" y="2"/>
                    <a:pt x="39" y="2"/>
                  </a:cubicBezTo>
                  <a:cubicBezTo>
                    <a:pt x="40" y="2"/>
                    <a:pt x="42" y="2"/>
                    <a:pt x="44" y="2"/>
                  </a:cubicBezTo>
                  <a:cubicBezTo>
                    <a:pt x="45" y="3"/>
                    <a:pt x="46" y="3"/>
                    <a:pt x="47" y="5"/>
                  </a:cubicBezTo>
                  <a:cubicBezTo>
                    <a:pt x="48" y="5"/>
                    <a:pt x="49" y="7"/>
                    <a:pt x="49" y="7"/>
                  </a:cubicBezTo>
                  <a:cubicBezTo>
                    <a:pt x="50" y="8"/>
                    <a:pt x="53" y="8"/>
                    <a:pt x="55" y="9"/>
                  </a:cubicBezTo>
                  <a:cubicBezTo>
                    <a:pt x="56" y="9"/>
                    <a:pt x="59" y="9"/>
                    <a:pt x="60" y="9"/>
                  </a:cubicBezTo>
                  <a:cubicBezTo>
                    <a:pt x="61" y="9"/>
                    <a:pt x="64" y="9"/>
                    <a:pt x="65" y="10"/>
                  </a:cubicBezTo>
                  <a:cubicBezTo>
                    <a:pt x="66" y="10"/>
                    <a:pt x="68" y="10"/>
                    <a:pt x="68" y="10"/>
                  </a:cubicBezTo>
                  <a:cubicBezTo>
                    <a:pt x="69" y="11"/>
                    <a:pt x="68" y="14"/>
                    <a:pt x="68" y="15"/>
                  </a:cubicBezTo>
                  <a:cubicBezTo>
                    <a:pt x="68" y="16"/>
                    <a:pt x="68" y="18"/>
                    <a:pt x="68" y="18"/>
                  </a:cubicBezTo>
                  <a:cubicBezTo>
                    <a:pt x="70" y="19"/>
                    <a:pt x="72" y="19"/>
                    <a:pt x="73" y="19"/>
                  </a:cubicBezTo>
                  <a:cubicBezTo>
                    <a:pt x="74" y="19"/>
                    <a:pt x="76" y="19"/>
                    <a:pt x="78" y="18"/>
                  </a:cubicBezTo>
                  <a:cubicBezTo>
                    <a:pt x="78" y="18"/>
                    <a:pt x="79" y="17"/>
                    <a:pt x="79" y="17"/>
                  </a:cubicBezTo>
                  <a:cubicBezTo>
                    <a:pt x="80" y="16"/>
                    <a:pt x="81" y="14"/>
                    <a:pt x="81" y="13"/>
                  </a:cubicBezTo>
                  <a:cubicBezTo>
                    <a:pt x="82" y="12"/>
                    <a:pt x="84" y="11"/>
                    <a:pt x="85" y="12"/>
                  </a:cubicBezTo>
                  <a:cubicBezTo>
                    <a:pt x="86" y="13"/>
                    <a:pt x="86" y="13"/>
                    <a:pt x="86" y="14"/>
                  </a:cubicBezTo>
                  <a:cubicBezTo>
                    <a:pt x="86" y="14"/>
                    <a:pt x="85" y="16"/>
                    <a:pt x="86" y="17"/>
                  </a:cubicBezTo>
                  <a:cubicBezTo>
                    <a:pt x="86" y="17"/>
                    <a:pt x="86" y="18"/>
                    <a:pt x="86" y="18"/>
                  </a:cubicBezTo>
                  <a:cubicBezTo>
                    <a:pt x="87" y="19"/>
                    <a:pt x="89" y="19"/>
                    <a:pt x="90" y="19"/>
                  </a:cubicBezTo>
                  <a:cubicBezTo>
                    <a:pt x="91" y="19"/>
                    <a:pt x="92" y="18"/>
                    <a:pt x="93" y="18"/>
                  </a:cubicBezTo>
                  <a:cubicBezTo>
                    <a:pt x="93" y="18"/>
                    <a:pt x="94" y="16"/>
                    <a:pt x="95" y="16"/>
                  </a:cubicBezTo>
                  <a:cubicBezTo>
                    <a:pt x="96" y="16"/>
                    <a:pt x="97" y="14"/>
                    <a:pt x="97" y="14"/>
                  </a:cubicBezTo>
                  <a:cubicBezTo>
                    <a:pt x="98" y="13"/>
                    <a:pt x="100" y="13"/>
                    <a:pt x="101" y="12"/>
                  </a:cubicBezTo>
                  <a:cubicBezTo>
                    <a:pt x="101" y="12"/>
                    <a:pt x="101" y="11"/>
                    <a:pt x="102" y="10"/>
                  </a:cubicBezTo>
                  <a:cubicBezTo>
                    <a:pt x="102" y="10"/>
                    <a:pt x="103" y="10"/>
                    <a:pt x="104" y="11"/>
                  </a:cubicBezTo>
                  <a:cubicBezTo>
                    <a:pt x="104" y="12"/>
                    <a:pt x="104" y="12"/>
                    <a:pt x="104" y="12"/>
                  </a:cubicBezTo>
                  <a:cubicBezTo>
                    <a:pt x="104" y="13"/>
                    <a:pt x="103" y="14"/>
                    <a:pt x="103" y="15"/>
                  </a:cubicBezTo>
                  <a:cubicBezTo>
                    <a:pt x="104" y="16"/>
                    <a:pt x="104" y="17"/>
                    <a:pt x="105" y="17"/>
                  </a:cubicBezTo>
                  <a:cubicBezTo>
                    <a:pt x="105" y="18"/>
                    <a:pt x="107" y="18"/>
                    <a:pt x="108" y="19"/>
                  </a:cubicBezTo>
                  <a:cubicBezTo>
                    <a:pt x="109" y="19"/>
                    <a:pt x="111" y="20"/>
                    <a:pt x="112" y="20"/>
                  </a:cubicBezTo>
                  <a:cubicBezTo>
                    <a:pt x="112" y="20"/>
                    <a:pt x="115" y="20"/>
                    <a:pt x="115" y="20"/>
                  </a:cubicBezTo>
                  <a:cubicBezTo>
                    <a:pt x="116" y="21"/>
                    <a:pt x="117" y="22"/>
                    <a:pt x="118" y="22"/>
                  </a:cubicBezTo>
                  <a:cubicBezTo>
                    <a:pt x="119" y="22"/>
                    <a:pt x="121" y="22"/>
                    <a:pt x="122" y="22"/>
                  </a:cubicBezTo>
                  <a:cubicBezTo>
                    <a:pt x="123" y="22"/>
                    <a:pt x="124" y="24"/>
                    <a:pt x="125" y="25"/>
                  </a:cubicBezTo>
                  <a:cubicBezTo>
                    <a:pt x="126" y="26"/>
                    <a:pt x="127" y="28"/>
                    <a:pt x="127" y="29"/>
                  </a:cubicBezTo>
                  <a:cubicBezTo>
                    <a:pt x="128" y="29"/>
                    <a:pt x="130" y="29"/>
                    <a:pt x="130" y="29"/>
                  </a:cubicBezTo>
                  <a:cubicBezTo>
                    <a:pt x="131" y="29"/>
                    <a:pt x="132" y="29"/>
                    <a:pt x="132" y="28"/>
                  </a:cubicBezTo>
                  <a:cubicBezTo>
                    <a:pt x="133" y="28"/>
                    <a:pt x="133" y="26"/>
                    <a:pt x="133" y="25"/>
                  </a:cubicBezTo>
                  <a:cubicBezTo>
                    <a:pt x="133" y="25"/>
                    <a:pt x="133" y="24"/>
                    <a:pt x="134" y="23"/>
                  </a:cubicBezTo>
                  <a:cubicBezTo>
                    <a:pt x="134" y="23"/>
                    <a:pt x="135" y="23"/>
                    <a:pt x="135" y="23"/>
                  </a:cubicBezTo>
                  <a:cubicBezTo>
                    <a:pt x="135" y="24"/>
                    <a:pt x="136" y="25"/>
                    <a:pt x="137" y="25"/>
                  </a:cubicBezTo>
                  <a:cubicBezTo>
                    <a:pt x="137" y="26"/>
                    <a:pt x="139" y="26"/>
                    <a:pt x="139" y="27"/>
                  </a:cubicBezTo>
                  <a:cubicBezTo>
                    <a:pt x="140" y="28"/>
                    <a:pt x="141" y="29"/>
                    <a:pt x="142" y="31"/>
                  </a:cubicBezTo>
                  <a:cubicBezTo>
                    <a:pt x="142" y="32"/>
                    <a:pt x="142" y="34"/>
                    <a:pt x="142" y="35"/>
                  </a:cubicBezTo>
                  <a:cubicBezTo>
                    <a:pt x="142" y="35"/>
                    <a:pt x="143" y="36"/>
                    <a:pt x="143" y="36"/>
                  </a:cubicBezTo>
                  <a:cubicBezTo>
                    <a:pt x="143" y="37"/>
                    <a:pt x="145" y="38"/>
                    <a:pt x="145" y="39"/>
                  </a:cubicBezTo>
                  <a:cubicBezTo>
                    <a:pt x="145" y="40"/>
                    <a:pt x="146" y="41"/>
                    <a:pt x="145" y="41"/>
                  </a:cubicBezTo>
                  <a:cubicBezTo>
                    <a:pt x="143" y="41"/>
                    <a:pt x="143" y="41"/>
                    <a:pt x="143" y="41"/>
                  </a:cubicBezTo>
                  <a:cubicBezTo>
                    <a:pt x="143" y="41"/>
                    <a:pt x="142" y="40"/>
                    <a:pt x="142" y="40"/>
                  </a:cubicBezTo>
                  <a:cubicBezTo>
                    <a:pt x="141" y="40"/>
                    <a:pt x="141" y="40"/>
                    <a:pt x="140" y="40"/>
                  </a:cubicBezTo>
                  <a:cubicBezTo>
                    <a:pt x="139" y="40"/>
                    <a:pt x="139" y="41"/>
                    <a:pt x="139" y="41"/>
                  </a:cubicBezTo>
                  <a:cubicBezTo>
                    <a:pt x="139" y="42"/>
                    <a:pt x="139" y="43"/>
                    <a:pt x="139" y="43"/>
                  </a:cubicBezTo>
                  <a:cubicBezTo>
                    <a:pt x="140" y="43"/>
                    <a:pt x="142" y="43"/>
                    <a:pt x="142" y="44"/>
                  </a:cubicBezTo>
                  <a:cubicBezTo>
                    <a:pt x="143" y="44"/>
                    <a:pt x="145" y="45"/>
                    <a:pt x="145" y="46"/>
                  </a:cubicBezTo>
                  <a:cubicBezTo>
                    <a:pt x="146" y="47"/>
                    <a:pt x="147" y="48"/>
                    <a:pt x="147" y="50"/>
                  </a:cubicBezTo>
                  <a:cubicBezTo>
                    <a:pt x="147" y="51"/>
                    <a:pt x="146" y="54"/>
                    <a:pt x="145" y="55"/>
                  </a:cubicBezTo>
                  <a:cubicBezTo>
                    <a:pt x="145" y="57"/>
                    <a:pt x="145" y="61"/>
                    <a:pt x="145" y="63"/>
                  </a:cubicBezTo>
                  <a:cubicBezTo>
                    <a:pt x="145" y="64"/>
                    <a:pt x="145" y="66"/>
                    <a:pt x="144" y="67"/>
                  </a:cubicBezTo>
                  <a:cubicBezTo>
                    <a:pt x="143" y="69"/>
                    <a:pt x="141" y="70"/>
                    <a:pt x="139" y="71"/>
                  </a:cubicBezTo>
                  <a:cubicBezTo>
                    <a:pt x="138" y="72"/>
                    <a:pt x="136" y="74"/>
                    <a:pt x="134" y="75"/>
                  </a:cubicBezTo>
                  <a:cubicBezTo>
                    <a:pt x="133" y="76"/>
                    <a:pt x="130" y="75"/>
                    <a:pt x="129" y="76"/>
                  </a:cubicBezTo>
                  <a:cubicBezTo>
                    <a:pt x="128" y="76"/>
                    <a:pt x="127" y="77"/>
                    <a:pt x="127" y="78"/>
                  </a:cubicBezTo>
                  <a:cubicBezTo>
                    <a:pt x="127" y="78"/>
                    <a:pt x="128" y="79"/>
                    <a:pt x="128" y="80"/>
                  </a:cubicBezTo>
                  <a:cubicBezTo>
                    <a:pt x="130" y="80"/>
                    <a:pt x="132" y="81"/>
                    <a:pt x="133" y="81"/>
                  </a:cubicBezTo>
                  <a:cubicBezTo>
                    <a:pt x="134" y="81"/>
                    <a:pt x="137" y="79"/>
                    <a:pt x="138" y="79"/>
                  </a:cubicBezTo>
                  <a:cubicBezTo>
                    <a:pt x="139" y="78"/>
                    <a:pt x="141" y="78"/>
                    <a:pt x="142" y="78"/>
                  </a:cubicBezTo>
                  <a:cubicBezTo>
                    <a:pt x="143" y="77"/>
                    <a:pt x="146" y="76"/>
                    <a:pt x="148" y="76"/>
                  </a:cubicBezTo>
                  <a:cubicBezTo>
                    <a:pt x="150" y="76"/>
                    <a:pt x="153" y="76"/>
                    <a:pt x="154" y="76"/>
                  </a:cubicBezTo>
                  <a:cubicBezTo>
                    <a:pt x="156" y="76"/>
                    <a:pt x="158" y="76"/>
                    <a:pt x="159" y="77"/>
                  </a:cubicBezTo>
                  <a:cubicBezTo>
                    <a:pt x="160" y="77"/>
                    <a:pt x="161" y="78"/>
                    <a:pt x="161" y="80"/>
                  </a:cubicBezTo>
                  <a:cubicBezTo>
                    <a:pt x="161" y="80"/>
                    <a:pt x="161" y="82"/>
                    <a:pt x="161" y="82"/>
                  </a:cubicBezTo>
                  <a:cubicBezTo>
                    <a:pt x="161" y="84"/>
                    <a:pt x="160" y="84"/>
                    <a:pt x="160" y="85"/>
                  </a:cubicBezTo>
                  <a:cubicBezTo>
                    <a:pt x="160" y="86"/>
                    <a:pt x="160" y="88"/>
                    <a:pt x="160" y="89"/>
                  </a:cubicBezTo>
                  <a:cubicBezTo>
                    <a:pt x="160" y="89"/>
                    <a:pt x="160" y="91"/>
                    <a:pt x="160" y="92"/>
                  </a:cubicBezTo>
                  <a:cubicBezTo>
                    <a:pt x="160" y="92"/>
                    <a:pt x="158" y="93"/>
                    <a:pt x="158" y="94"/>
                  </a:cubicBezTo>
                  <a:cubicBezTo>
                    <a:pt x="157" y="95"/>
                    <a:pt x="156" y="97"/>
                    <a:pt x="156" y="98"/>
                  </a:cubicBezTo>
                  <a:cubicBezTo>
                    <a:pt x="156" y="99"/>
                    <a:pt x="156" y="100"/>
                    <a:pt x="156" y="101"/>
                  </a:cubicBezTo>
                  <a:cubicBezTo>
                    <a:pt x="157" y="102"/>
                    <a:pt x="158" y="102"/>
                    <a:pt x="159" y="101"/>
                  </a:cubicBezTo>
                  <a:cubicBezTo>
                    <a:pt x="159" y="101"/>
                    <a:pt x="159" y="99"/>
                    <a:pt x="160" y="99"/>
                  </a:cubicBezTo>
                  <a:cubicBezTo>
                    <a:pt x="160" y="98"/>
                    <a:pt x="160" y="97"/>
                    <a:pt x="160" y="96"/>
                  </a:cubicBezTo>
                  <a:cubicBezTo>
                    <a:pt x="160" y="95"/>
                    <a:pt x="161" y="93"/>
                    <a:pt x="162" y="92"/>
                  </a:cubicBezTo>
                  <a:cubicBezTo>
                    <a:pt x="163" y="91"/>
                    <a:pt x="163" y="89"/>
                    <a:pt x="164" y="89"/>
                  </a:cubicBezTo>
                  <a:cubicBezTo>
                    <a:pt x="165" y="88"/>
                    <a:pt x="167" y="88"/>
                    <a:pt x="168" y="87"/>
                  </a:cubicBezTo>
                  <a:cubicBezTo>
                    <a:pt x="168" y="86"/>
                    <a:pt x="169" y="84"/>
                    <a:pt x="170" y="84"/>
                  </a:cubicBezTo>
                  <a:cubicBezTo>
                    <a:pt x="171" y="84"/>
                    <a:pt x="174" y="84"/>
                    <a:pt x="175" y="84"/>
                  </a:cubicBezTo>
                  <a:cubicBezTo>
                    <a:pt x="176" y="84"/>
                    <a:pt x="179" y="85"/>
                    <a:pt x="180" y="85"/>
                  </a:cubicBezTo>
                  <a:cubicBezTo>
                    <a:pt x="182" y="86"/>
                    <a:pt x="183" y="89"/>
                    <a:pt x="185" y="89"/>
                  </a:cubicBezTo>
                  <a:cubicBezTo>
                    <a:pt x="186" y="90"/>
                    <a:pt x="188" y="90"/>
                    <a:pt x="189" y="91"/>
                  </a:cubicBezTo>
                  <a:cubicBezTo>
                    <a:pt x="191" y="91"/>
                    <a:pt x="194" y="93"/>
                    <a:pt x="195" y="93"/>
                  </a:cubicBezTo>
                  <a:cubicBezTo>
                    <a:pt x="197" y="94"/>
                    <a:pt x="200" y="96"/>
                    <a:pt x="201" y="96"/>
                  </a:cubicBezTo>
                  <a:cubicBezTo>
                    <a:pt x="202" y="97"/>
                    <a:pt x="204" y="98"/>
                    <a:pt x="205" y="98"/>
                  </a:cubicBezTo>
                  <a:cubicBezTo>
                    <a:pt x="206" y="99"/>
                    <a:pt x="206" y="101"/>
                    <a:pt x="207" y="102"/>
                  </a:cubicBezTo>
                  <a:cubicBezTo>
                    <a:pt x="208" y="102"/>
                    <a:pt x="209" y="104"/>
                    <a:pt x="209" y="104"/>
                  </a:cubicBezTo>
                  <a:cubicBezTo>
                    <a:pt x="210" y="104"/>
                    <a:pt x="212" y="105"/>
                    <a:pt x="213" y="106"/>
                  </a:cubicBezTo>
                  <a:cubicBezTo>
                    <a:pt x="213" y="106"/>
                    <a:pt x="215" y="106"/>
                    <a:pt x="216" y="106"/>
                  </a:cubicBezTo>
                  <a:cubicBezTo>
                    <a:pt x="216" y="105"/>
                    <a:pt x="218" y="104"/>
                    <a:pt x="219" y="104"/>
                  </a:cubicBezTo>
                  <a:cubicBezTo>
                    <a:pt x="220" y="103"/>
                    <a:pt x="221" y="102"/>
                    <a:pt x="223" y="102"/>
                  </a:cubicBezTo>
                  <a:cubicBezTo>
                    <a:pt x="223" y="102"/>
                    <a:pt x="224" y="100"/>
                    <a:pt x="225" y="100"/>
                  </a:cubicBezTo>
                  <a:cubicBezTo>
                    <a:pt x="226" y="99"/>
                    <a:pt x="227" y="97"/>
                    <a:pt x="228" y="96"/>
                  </a:cubicBezTo>
                  <a:cubicBezTo>
                    <a:pt x="228" y="96"/>
                    <a:pt x="230" y="96"/>
                    <a:pt x="230" y="96"/>
                  </a:cubicBezTo>
                  <a:cubicBezTo>
                    <a:pt x="231" y="95"/>
                    <a:pt x="232" y="95"/>
                    <a:pt x="232" y="94"/>
                  </a:cubicBezTo>
                  <a:cubicBezTo>
                    <a:pt x="232" y="94"/>
                    <a:pt x="233" y="93"/>
                    <a:pt x="234" y="93"/>
                  </a:cubicBezTo>
                  <a:cubicBezTo>
                    <a:pt x="234" y="92"/>
                    <a:pt x="237" y="92"/>
                    <a:pt x="237" y="92"/>
                  </a:cubicBezTo>
                  <a:cubicBezTo>
                    <a:pt x="238" y="92"/>
                    <a:pt x="239" y="93"/>
                    <a:pt x="240" y="93"/>
                  </a:cubicBezTo>
                  <a:cubicBezTo>
                    <a:pt x="241" y="93"/>
                    <a:pt x="241" y="93"/>
                    <a:pt x="241" y="94"/>
                  </a:cubicBezTo>
                  <a:cubicBezTo>
                    <a:pt x="241" y="95"/>
                    <a:pt x="241" y="95"/>
                    <a:pt x="241" y="95"/>
                  </a:cubicBezTo>
                  <a:cubicBezTo>
                    <a:pt x="240" y="95"/>
                    <a:pt x="239" y="95"/>
                    <a:pt x="239" y="95"/>
                  </a:cubicBezTo>
                  <a:cubicBezTo>
                    <a:pt x="239" y="96"/>
                    <a:pt x="239" y="96"/>
                    <a:pt x="239" y="96"/>
                  </a:cubicBezTo>
                  <a:cubicBezTo>
                    <a:pt x="239" y="96"/>
                    <a:pt x="240" y="96"/>
                    <a:pt x="241" y="96"/>
                  </a:cubicBezTo>
                  <a:cubicBezTo>
                    <a:pt x="241" y="96"/>
                    <a:pt x="242" y="96"/>
                    <a:pt x="243" y="96"/>
                  </a:cubicBezTo>
                  <a:cubicBezTo>
                    <a:pt x="243" y="96"/>
                    <a:pt x="244" y="96"/>
                    <a:pt x="244" y="95"/>
                  </a:cubicBezTo>
                  <a:cubicBezTo>
                    <a:pt x="245" y="95"/>
                    <a:pt x="245" y="94"/>
                    <a:pt x="245" y="93"/>
                  </a:cubicBezTo>
                  <a:cubicBezTo>
                    <a:pt x="246" y="93"/>
                    <a:pt x="247" y="92"/>
                    <a:pt x="248" y="92"/>
                  </a:cubicBezTo>
                  <a:cubicBezTo>
                    <a:pt x="249" y="92"/>
                    <a:pt x="250" y="92"/>
                    <a:pt x="250" y="92"/>
                  </a:cubicBezTo>
                  <a:cubicBezTo>
                    <a:pt x="251" y="92"/>
                    <a:pt x="252" y="92"/>
                    <a:pt x="252" y="92"/>
                  </a:cubicBezTo>
                  <a:cubicBezTo>
                    <a:pt x="253" y="93"/>
                    <a:pt x="253" y="93"/>
                    <a:pt x="253" y="9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88"/>
            <p:cNvSpPr>
              <a:spLocks/>
            </p:cNvSpPr>
            <p:nvPr/>
          </p:nvSpPr>
          <p:spPr bwMode="auto">
            <a:xfrm>
              <a:off x="5049" y="661"/>
              <a:ext cx="673" cy="702"/>
            </a:xfrm>
            <a:custGeom>
              <a:avLst/>
              <a:gdLst>
                <a:gd name="T0" fmla="*/ 248 w 253"/>
                <a:gd name="T1" fmla="*/ 109 h 264"/>
                <a:gd name="T2" fmla="*/ 237 w 253"/>
                <a:gd name="T3" fmla="*/ 133 h 264"/>
                <a:gd name="T4" fmla="*/ 221 w 253"/>
                <a:gd name="T5" fmla="*/ 142 h 264"/>
                <a:gd name="T6" fmla="*/ 219 w 253"/>
                <a:gd name="T7" fmla="*/ 159 h 264"/>
                <a:gd name="T8" fmla="*/ 224 w 253"/>
                <a:gd name="T9" fmla="*/ 170 h 264"/>
                <a:gd name="T10" fmla="*/ 206 w 253"/>
                <a:gd name="T11" fmla="*/ 185 h 264"/>
                <a:gd name="T12" fmla="*/ 212 w 253"/>
                <a:gd name="T13" fmla="*/ 184 h 264"/>
                <a:gd name="T14" fmla="*/ 218 w 253"/>
                <a:gd name="T15" fmla="*/ 194 h 264"/>
                <a:gd name="T16" fmla="*/ 223 w 253"/>
                <a:gd name="T17" fmla="*/ 204 h 264"/>
                <a:gd name="T18" fmla="*/ 234 w 253"/>
                <a:gd name="T19" fmla="*/ 211 h 264"/>
                <a:gd name="T20" fmla="*/ 232 w 253"/>
                <a:gd name="T21" fmla="*/ 228 h 264"/>
                <a:gd name="T22" fmla="*/ 223 w 253"/>
                <a:gd name="T23" fmla="*/ 233 h 264"/>
                <a:gd name="T24" fmla="*/ 214 w 253"/>
                <a:gd name="T25" fmla="*/ 246 h 264"/>
                <a:gd name="T26" fmla="*/ 203 w 253"/>
                <a:gd name="T27" fmla="*/ 251 h 264"/>
                <a:gd name="T28" fmla="*/ 201 w 253"/>
                <a:gd name="T29" fmla="*/ 263 h 264"/>
                <a:gd name="T30" fmla="*/ 179 w 253"/>
                <a:gd name="T31" fmla="*/ 254 h 264"/>
                <a:gd name="T32" fmla="*/ 173 w 253"/>
                <a:gd name="T33" fmla="*/ 249 h 264"/>
                <a:gd name="T34" fmla="*/ 163 w 253"/>
                <a:gd name="T35" fmla="*/ 239 h 264"/>
                <a:gd name="T36" fmla="*/ 159 w 253"/>
                <a:gd name="T37" fmla="*/ 227 h 264"/>
                <a:gd name="T38" fmla="*/ 162 w 253"/>
                <a:gd name="T39" fmla="*/ 218 h 264"/>
                <a:gd name="T40" fmla="*/ 162 w 253"/>
                <a:gd name="T41" fmla="*/ 203 h 264"/>
                <a:gd name="T42" fmla="*/ 150 w 253"/>
                <a:gd name="T43" fmla="*/ 204 h 264"/>
                <a:gd name="T44" fmla="*/ 141 w 253"/>
                <a:gd name="T45" fmla="*/ 210 h 264"/>
                <a:gd name="T46" fmla="*/ 130 w 253"/>
                <a:gd name="T47" fmla="*/ 218 h 264"/>
                <a:gd name="T48" fmla="*/ 120 w 253"/>
                <a:gd name="T49" fmla="*/ 225 h 264"/>
                <a:gd name="T50" fmla="*/ 114 w 253"/>
                <a:gd name="T51" fmla="*/ 229 h 264"/>
                <a:gd name="T52" fmla="*/ 87 w 253"/>
                <a:gd name="T53" fmla="*/ 197 h 264"/>
                <a:gd name="T54" fmla="*/ 48 w 253"/>
                <a:gd name="T55" fmla="*/ 173 h 264"/>
                <a:gd name="T56" fmla="*/ 27 w 253"/>
                <a:gd name="T57" fmla="*/ 155 h 264"/>
                <a:gd name="T58" fmla="*/ 41 w 253"/>
                <a:gd name="T59" fmla="*/ 147 h 264"/>
                <a:gd name="T60" fmla="*/ 32 w 253"/>
                <a:gd name="T61" fmla="*/ 132 h 264"/>
                <a:gd name="T62" fmla="*/ 29 w 253"/>
                <a:gd name="T63" fmla="*/ 113 h 264"/>
                <a:gd name="T64" fmla="*/ 34 w 253"/>
                <a:gd name="T65" fmla="*/ 105 h 264"/>
                <a:gd name="T66" fmla="*/ 14 w 253"/>
                <a:gd name="T67" fmla="*/ 106 h 264"/>
                <a:gd name="T68" fmla="*/ 5 w 253"/>
                <a:gd name="T69" fmla="*/ 103 h 264"/>
                <a:gd name="T70" fmla="*/ 4 w 253"/>
                <a:gd name="T71" fmla="*/ 95 h 264"/>
                <a:gd name="T72" fmla="*/ 4 w 253"/>
                <a:gd name="T73" fmla="*/ 92 h 264"/>
                <a:gd name="T74" fmla="*/ 28 w 253"/>
                <a:gd name="T75" fmla="*/ 86 h 264"/>
                <a:gd name="T76" fmla="*/ 44 w 253"/>
                <a:gd name="T77" fmla="*/ 74 h 264"/>
                <a:gd name="T78" fmla="*/ 31 w 253"/>
                <a:gd name="T79" fmla="*/ 78 h 264"/>
                <a:gd name="T80" fmla="*/ 33 w 253"/>
                <a:gd name="T81" fmla="*/ 66 h 264"/>
                <a:gd name="T82" fmla="*/ 33 w 253"/>
                <a:gd name="T83" fmla="*/ 57 h 264"/>
                <a:gd name="T84" fmla="*/ 27 w 253"/>
                <a:gd name="T85" fmla="*/ 46 h 264"/>
                <a:gd name="T86" fmla="*/ 15 w 253"/>
                <a:gd name="T87" fmla="*/ 31 h 264"/>
                <a:gd name="T88" fmla="*/ 10 w 253"/>
                <a:gd name="T89" fmla="*/ 1 h 264"/>
                <a:gd name="T90" fmla="*/ 30 w 253"/>
                <a:gd name="T91" fmla="*/ 0 h 264"/>
                <a:gd name="T92" fmla="*/ 60 w 253"/>
                <a:gd name="T93" fmla="*/ 9 h 264"/>
                <a:gd name="T94" fmla="*/ 79 w 253"/>
                <a:gd name="T95" fmla="*/ 17 h 264"/>
                <a:gd name="T96" fmla="*/ 93 w 253"/>
                <a:gd name="T97" fmla="*/ 18 h 264"/>
                <a:gd name="T98" fmla="*/ 103 w 253"/>
                <a:gd name="T99" fmla="*/ 15 h 264"/>
                <a:gd name="T100" fmla="*/ 125 w 253"/>
                <a:gd name="T101" fmla="*/ 25 h 264"/>
                <a:gd name="T102" fmla="*/ 137 w 253"/>
                <a:gd name="T103" fmla="*/ 25 h 264"/>
                <a:gd name="T104" fmla="*/ 143 w 253"/>
                <a:gd name="T105" fmla="*/ 41 h 264"/>
                <a:gd name="T106" fmla="*/ 147 w 253"/>
                <a:gd name="T107" fmla="*/ 50 h 264"/>
                <a:gd name="T108" fmla="*/ 127 w 253"/>
                <a:gd name="T109" fmla="*/ 78 h 264"/>
                <a:gd name="T110" fmla="*/ 159 w 253"/>
                <a:gd name="T111" fmla="*/ 77 h 264"/>
                <a:gd name="T112" fmla="*/ 156 w 253"/>
                <a:gd name="T113" fmla="*/ 98 h 264"/>
                <a:gd name="T114" fmla="*/ 168 w 253"/>
                <a:gd name="T115" fmla="*/ 87 h 264"/>
                <a:gd name="T116" fmla="*/ 201 w 253"/>
                <a:gd name="T117" fmla="*/ 96 h 264"/>
                <a:gd name="T118" fmla="*/ 223 w 253"/>
                <a:gd name="T119" fmla="*/ 102 h 264"/>
                <a:gd name="T120" fmla="*/ 240 w 253"/>
                <a:gd name="T121" fmla="*/ 93 h 264"/>
                <a:gd name="T122" fmla="*/ 244 w 253"/>
                <a:gd name="T123" fmla="*/ 95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3" h="264">
                  <a:moveTo>
                    <a:pt x="253" y="94"/>
                  </a:moveTo>
                  <a:cubicBezTo>
                    <a:pt x="253" y="95"/>
                    <a:pt x="253" y="96"/>
                    <a:pt x="253" y="96"/>
                  </a:cubicBezTo>
                  <a:cubicBezTo>
                    <a:pt x="252" y="98"/>
                    <a:pt x="250" y="98"/>
                    <a:pt x="249" y="98"/>
                  </a:cubicBezTo>
                  <a:cubicBezTo>
                    <a:pt x="249" y="99"/>
                    <a:pt x="247" y="98"/>
                    <a:pt x="247" y="99"/>
                  </a:cubicBezTo>
                  <a:cubicBezTo>
                    <a:pt x="247" y="99"/>
                    <a:pt x="246" y="100"/>
                    <a:pt x="246" y="101"/>
                  </a:cubicBezTo>
                  <a:cubicBezTo>
                    <a:pt x="246" y="102"/>
                    <a:pt x="247" y="104"/>
                    <a:pt x="247" y="106"/>
                  </a:cubicBezTo>
                  <a:cubicBezTo>
                    <a:pt x="247" y="107"/>
                    <a:pt x="248" y="108"/>
                    <a:pt x="248" y="109"/>
                  </a:cubicBezTo>
                  <a:cubicBezTo>
                    <a:pt x="248" y="110"/>
                    <a:pt x="247" y="112"/>
                    <a:pt x="247" y="113"/>
                  </a:cubicBezTo>
                  <a:cubicBezTo>
                    <a:pt x="247" y="114"/>
                    <a:pt x="247" y="117"/>
                    <a:pt x="248" y="118"/>
                  </a:cubicBezTo>
                  <a:cubicBezTo>
                    <a:pt x="248" y="118"/>
                    <a:pt x="249" y="119"/>
                    <a:pt x="249" y="121"/>
                  </a:cubicBezTo>
                  <a:cubicBezTo>
                    <a:pt x="249" y="121"/>
                    <a:pt x="250" y="123"/>
                    <a:pt x="250" y="123"/>
                  </a:cubicBezTo>
                  <a:cubicBezTo>
                    <a:pt x="250" y="125"/>
                    <a:pt x="248" y="126"/>
                    <a:pt x="247" y="127"/>
                  </a:cubicBezTo>
                  <a:cubicBezTo>
                    <a:pt x="246" y="128"/>
                    <a:pt x="245" y="129"/>
                    <a:pt x="244" y="130"/>
                  </a:cubicBezTo>
                  <a:cubicBezTo>
                    <a:pt x="242" y="130"/>
                    <a:pt x="239" y="132"/>
                    <a:pt x="237" y="133"/>
                  </a:cubicBezTo>
                  <a:cubicBezTo>
                    <a:pt x="236" y="134"/>
                    <a:pt x="234" y="137"/>
                    <a:pt x="233" y="138"/>
                  </a:cubicBezTo>
                  <a:cubicBezTo>
                    <a:pt x="232" y="139"/>
                    <a:pt x="231" y="141"/>
                    <a:pt x="230" y="141"/>
                  </a:cubicBezTo>
                  <a:cubicBezTo>
                    <a:pt x="230" y="142"/>
                    <a:pt x="228" y="143"/>
                    <a:pt x="227" y="144"/>
                  </a:cubicBezTo>
                  <a:cubicBezTo>
                    <a:pt x="227" y="144"/>
                    <a:pt x="226" y="144"/>
                    <a:pt x="226" y="144"/>
                  </a:cubicBezTo>
                  <a:cubicBezTo>
                    <a:pt x="225" y="144"/>
                    <a:pt x="224" y="144"/>
                    <a:pt x="224" y="143"/>
                  </a:cubicBezTo>
                  <a:cubicBezTo>
                    <a:pt x="223" y="143"/>
                    <a:pt x="223" y="143"/>
                    <a:pt x="223" y="142"/>
                  </a:cubicBezTo>
                  <a:cubicBezTo>
                    <a:pt x="222" y="142"/>
                    <a:pt x="221" y="142"/>
                    <a:pt x="221" y="142"/>
                  </a:cubicBezTo>
                  <a:cubicBezTo>
                    <a:pt x="220" y="142"/>
                    <a:pt x="220" y="143"/>
                    <a:pt x="220" y="143"/>
                  </a:cubicBezTo>
                  <a:cubicBezTo>
                    <a:pt x="219" y="144"/>
                    <a:pt x="219" y="145"/>
                    <a:pt x="219" y="146"/>
                  </a:cubicBezTo>
                  <a:cubicBezTo>
                    <a:pt x="218" y="147"/>
                    <a:pt x="217" y="148"/>
                    <a:pt x="216" y="148"/>
                  </a:cubicBezTo>
                  <a:cubicBezTo>
                    <a:pt x="216" y="149"/>
                    <a:pt x="215" y="150"/>
                    <a:pt x="215" y="151"/>
                  </a:cubicBezTo>
                  <a:cubicBezTo>
                    <a:pt x="215" y="152"/>
                    <a:pt x="216" y="152"/>
                    <a:pt x="216" y="153"/>
                  </a:cubicBezTo>
                  <a:cubicBezTo>
                    <a:pt x="217" y="154"/>
                    <a:pt x="217" y="156"/>
                    <a:pt x="218" y="157"/>
                  </a:cubicBezTo>
                  <a:cubicBezTo>
                    <a:pt x="218" y="158"/>
                    <a:pt x="219" y="159"/>
                    <a:pt x="219" y="159"/>
                  </a:cubicBezTo>
                  <a:cubicBezTo>
                    <a:pt x="220" y="159"/>
                    <a:pt x="222" y="158"/>
                    <a:pt x="223" y="158"/>
                  </a:cubicBezTo>
                  <a:cubicBezTo>
                    <a:pt x="224" y="158"/>
                    <a:pt x="225" y="159"/>
                    <a:pt x="226" y="159"/>
                  </a:cubicBezTo>
                  <a:cubicBezTo>
                    <a:pt x="226" y="159"/>
                    <a:pt x="227" y="161"/>
                    <a:pt x="226" y="162"/>
                  </a:cubicBezTo>
                  <a:cubicBezTo>
                    <a:pt x="226" y="162"/>
                    <a:pt x="225" y="163"/>
                    <a:pt x="224" y="164"/>
                  </a:cubicBezTo>
                  <a:cubicBezTo>
                    <a:pt x="224" y="164"/>
                    <a:pt x="224" y="166"/>
                    <a:pt x="224" y="166"/>
                  </a:cubicBezTo>
                  <a:cubicBezTo>
                    <a:pt x="223" y="167"/>
                    <a:pt x="224" y="167"/>
                    <a:pt x="224" y="168"/>
                  </a:cubicBezTo>
                  <a:cubicBezTo>
                    <a:pt x="224" y="169"/>
                    <a:pt x="224" y="170"/>
                    <a:pt x="224" y="170"/>
                  </a:cubicBezTo>
                  <a:cubicBezTo>
                    <a:pt x="224" y="171"/>
                    <a:pt x="224" y="172"/>
                    <a:pt x="224" y="173"/>
                  </a:cubicBezTo>
                  <a:cubicBezTo>
                    <a:pt x="223" y="173"/>
                    <a:pt x="222" y="173"/>
                    <a:pt x="221" y="173"/>
                  </a:cubicBezTo>
                  <a:cubicBezTo>
                    <a:pt x="220" y="173"/>
                    <a:pt x="219" y="174"/>
                    <a:pt x="219" y="175"/>
                  </a:cubicBezTo>
                  <a:cubicBezTo>
                    <a:pt x="217" y="175"/>
                    <a:pt x="216" y="176"/>
                    <a:pt x="215" y="177"/>
                  </a:cubicBezTo>
                  <a:cubicBezTo>
                    <a:pt x="214" y="177"/>
                    <a:pt x="213" y="178"/>
                    <a:pt x="212" y="179"/>
                  </a:cubicBezTo>
                  <a:cubicBezTo>
                    <a:pt x="212" y="180"/>
                    <a:pt x="211" y="181"/>
                    <a:pt x="210" y="182"/>
                  </a:cubicBezTo>
                  <a:cubicBezTo>
                    <a:pt x="209" y="182"/>
                    <a:pt x="207" y="184"/>
                    <a:pt x="206" y="185"/>
                  </a:cubicBezTo>
                  <a:cubicBezTo>
                    <a:pt x="206" y="185"/>
                    <a:pt x="205" y="187"/>
                    <a:pt x="205" y="188"/>
                  </a:cubicBezTo>
                  <a:cubicBezTo>
                    <a:pt x="204" y="188"/>
                    <a:pt x="204" y="189"/>
                    <a:pt x="204" y="190"/>
                  </a:cubicBezTo>
                  <a:cubicBezTo>
                    <a:pt x="204" y="190"/>
                    <a:pt x="204" y="192"/>
                    <a:pt x="204" y="192"/>
                  </a:cubicBezTo>
                  <a:cubicBezTo>
                    <a:pt x="204" y="192"/>
                    <a:pt x="205" y="192"/>
                    <a:pt x="206" y="191"/>
                  </a:cubicBezTo>
                  <a:cubicBezTo>
                    <a:pt x="206" y="191"/>
                    <a:pt x="206" y="189"/>
                    <a:pt x="207" y="189"/>
                  </a:cubicBezTo>
                  <a:cubicBezTo>
                    <a:pt x="208" y="188"/>
                    <a:pt x="209" y="187"/>
                    <a:pt x="209" y="186"/>
                  </a:cubicBezTo>
                  <a:cubicBezTo>
                    <a:pt x="210" y="186"/>
                    <a:pt x="211" y="185"/>
                    <a:pt x="212" y="184"/>
                  </a:cubicBezTo>
                  <a:cubicBezTo>
                    <a:pt x="212" y="184"/>
                    <a:pt x="213" y="183"/>
                    <a:pt x="213" y="182"/>
                  </a:cubicBezTo>
                  <a:cubicBezTo>
                    <a:pt x="214" y="184"/>
                    <a:pt x="214" y="184"/>
                    <a:pt x="214" y="184"/>
                  </a:cubicBezTo>
                  <a:cubicBezTo>
                    <a:pt x="215" y="185"/>
                    <a:pt x="215" y="185"/>
                    <a:pt x="215" y="185"/>
                  </a:cubicBezTo>
                  <a:cubicBezTo>
                    <a:pt x="216" y="187"/>
                    <a:pt x="216" y="187"/>
                    <a:pt x="216" y="187"/>
                  </a:cubicBezTo>
                  <a:cubicBezTo>
                    <a:pt x="217" y="189"/>
                    <a:pt x="217" y="189"/>
                    <a:pt x="217" y="189"/>
                  </a:cubicBezTo>
                  <a:cubicBezTo>
                    <a:pt x="219" y="192"/>
                    <a:pt x="219" y="192"/>
                    <a:pt x="219" y="192"/>
                  </a:cubicBezTo>
                  <a:cubicBezTo>
                    <a:pt x="218" y="194"/>
                    <a:pt x="218" y="194"/>
                    <a:pt x="218" y="194"/>
                  </a:cubicBezTo>
                  <a:cubicBezTo>
                    <a:pt x="216" y="195"/>
                    <a:pt x="216" y="195"/>
                    <a:pt x="216" y="195"/>
                  </a:cubicBezTo>
                  <a:cubicBezTo>
                    <a:pt x="216" y="199"/>
                    <a:pt x="216" y="199"/>
                    <a:pt x="216" y="199"/>
                  </a:cubicBezTo>
                  <a:cubicBezTo>
                    <a:pt x="217" y="201"/>
                    <a:pt x="217" y="201"/>
                    <a:pt x="217" y="201"/>
                  </a:cubicBezTo>
                  <a:cubicBezTo>
                    <a:pt x="219" y="201"/>
                    <a:pt x="219" y="201"/>
                    <a:pt x="219" y="201"/>
                  </a:cubicBezTo>
                  <a:cubicBezTo>
                    <a:pt x="220" y="201"/>
                    <a:pt x="220" y="201"/>
                    <a:pt x="220" y="201"/>
                  </a:cubicBezTo>
                  <a:cubicBezTo>
                    <a:pt x="221" y="201"/>
                    <a:pt x="221" y="201"/>
                    <a:pt x="221" y="201"/>
                  </a:cubicBezTo>
                  <a:cubicBezTo>
                    <a:pt x="223" y="204"/>
                    <a:pt x="223" y="204"/>
                    <a:pt x="223" y="204"/>
                  </a:cubicBezTo>
                  <a:cubicBezTo>
                    <a:pt x="223" y="206"/>
                    <a:pt x="223" y="206"/>
                    <a:pt x="223" y="206"/>
                  </a:cubicBezTo>
                  <a:cubicBezTo>
                    <a:pt x="225" y="208"/>
                    <a:pt x="225" y="208"/>
                    <a:pt x="225" y="208"/>
                  </a:cubicBezTo>
                  <a:cubicBezTo>
                    <a:pt x="228" y="208"/>
                    <a:pt x="228" y="208"/>
                    <a:pt x="228" y="208"/>
                  </a:cubicBezTo>
                  <a:cubicBezTo>
                    <a:pt x="230" y="207"/>
                    <a:pt x="230" y="207"/>
                    <a:pt x="230" y="207"/>
                  </a:cubicBezTo>
                  <a:cubicBezTo>
                    <a:pt x="232" y="208"/>
                    <a:pt x="232" y="208"/>
                    <a:pt x="232" y="208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4" y="211"/>
                    <a:pt x="234" y="211"/>
                    <a:pt x="234" y="211"/>
                  </a:cubicBezTo>
                  <a:cubicBezTo>
                    <a:pt x="235" y="214"/>
                    <a:pt x="235" y="214"/>
                    <a:pt x="235" y="214"/>
                  </a:cubicBezTo>
                  <a:cubicBezTo>
                    <a:pt x="235" y="217"/>
                    <a:pt x="235" y="217"/>
                    <a:pt x="235" y="217"/>
                  </a:cubicBezTo>
                  <a:cubicBezTo>
                    <a:pt x="234" y="219"/>
                    <a:pt x="234" y="219"/>
                    <a:pt x="234" y="219"/>
                  </a:cubicBezTo>
                  <a:cubicBezTo>
                    <a:pt x="232" y="220"/>
                    <a:pt x="232" y="220"/>
                    <a:pt x="232" y="220"/>
                  </a:cubicBezTo>
                  <a:cubicBezTo>
                    <a:pt x="231" y="223"/>
                    <a:pt x="231" y="223"/>
                    <a:pt x="231" y="223"/>
                  </a:cubicBezTo>
                  <a:cubicBezTo>
                    <a:pt x="232" y="225"/>
                    <a:pt x="232" y="225"/>
                    <a:pt x="232" y="225"/>
                  </a:cubicBezTo>
                  <a:cubicBezTo>
                    <a:pt x="232" y="228"/>
                    <a:pt x="232" y="228"/>
                    <a:pt x="232" y="228"/>
                  </a:cubicBezTo>
                  <a:cubicBezTo>
                    <a:pt x="231" y="229"/>
                    <a:pt x="231" y="229"/>
                    <a:pt x="231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5" y="228"/>
                    <a:pt x="225" y="228"/>
                    <a:pt x="225" y="228"/>
                  </a:cubicBezTo>
                  <a:cubicBezTo>
                    <a:pt x="221" y="228"/>
                    <a:pt x="221" y="228"/>
                    <a:pt x="221" y="228"/>
                  </a:cubicBezTo>
                  <a:cubicBezTo>
                    <a:pt x="220" y="230"/>
                    <a:pt x="220" y="230"/>
                    <a:pt x="220" y="230"/>
                  </a:cubicBezTo>
                  <a:cubicBezTo>
                    <a:pt x="221" y="231"/>
                    <a:pt x="221" y="231"/>
                    <a:pt x="221" y="231"/>
                  </a:cubicBezTo>
                  <a:cubicBezTo>
                    <a:pt x="223" y="233"/>
                    <a:pt x="223" y="233"/>
                    <a:pt x="223" y="233"/>
                  </a:cubicBezTo>
                  <a:cubicBezTo>
                    <a:pt x="223" y="236"/>
                    <a:pt x="223" y="236"/>
                    <a:pt x="223" y="236"/>
                  </a:cubicBezTo>
                  <a:cubicBezTo>
                    <a:pt x="223" y="239"/>
                    <a:pt x="223" y="239"/>
                    <a:pt x="223" y="239"/>
                  </a:cubicBezTo>
                  <a:cubicBezTo>
                    <a:pt x="221" y="241"/>
                    <a:pt x="221" y="241"/>
                    <a:pt x="221" y="241"/>
                  </a:cubicBezTo>
                  <a:cubicBezTo>
                    <a:pt x="220" y="241"/>
                    <a:pt x="220" y="241"/>
                    <a:pt x="220" y="241"/>
                  </a:cubicBezTo>
                  <a:cubicBezTo>
                    <a:pt x="217" y="244"/>
                    <a:pt x="217" y="244"/>
                    <a:pt x="217" y="244"/>
                  </a:cubicBezTo>
                  <a:cubicBezTo>
                    <a:pt x="216" y="245"/>
                    <a:pt x="216" y="245"/>
                    <a:pt x="216" y="245"/>
                  </a:cubicBezTo>
                  <a:cubicBezTo>
                    <a:pt x="214" y="246"/>
                    <a:pt x="214" y="246"/>
                    <a:pt x="214" y="246"/>
                  </a:cubicBezTo>
                  <a:cubicBezTo>
                    <a:pt x="211" y="248"/>
                    <a:pt x="211" y="248"/>
                    <a:pt x="211" y="248"/>
                  </a:cubicBezTo>
                  <a:cubicBezTo>
                    <a:pt x="209" y="249"/>
                    <a:pt x="209" y="249"/>
                    <a:pt x="209" y="249"/>
                  </a:cubicBezTo>
                  <a:cubicBezTo>
                    <a:pt x="208" y="248"/>
                    <a:pt x="208" y="248"/>
                    <a:pt x="208" y="248"/>
                  </a:cubicBezTo>
                  <a:cubicBezTo>
                    <a:pt x="206" y="247"/>
                    <a:pt x="206" y="247"/>
                    <a:pt x="206" y="247"/>
                  </a:cubicBezTo>
                  <a:cubicBezTo>
                    <a:pt x="204" y="248"/>
                    <a:pt x="204" y="248"/>
                    <a:pt x="204" y="248"/>
                  </a:cubicBezTo>
                  <a:cubicBezTo>
                    <a:pt x="204" y="250"/>
                    <a:pt x="204" y="250"/>
                    <a:pt x="204" y="250"/>
                  </a:cubicBezTo>
                  <a:cubicBezTo>
                    <a:pt x="203" y="251"/>
                    <a:pt x="203" y="251"/>
                    <a:pt x="203" y="251"/>
                  </a:cubicBezTo>
                  <a:cubicBezTo>
                    <a:pt x="203" y="253"/>
                    <a:pt x="203" y="253"/>
                    <a:pt x="203" y="253"/>
                  </a:cubicBezTo>
                  <a:cubicBezTo>
                    <a:pt x="202" y="256"/>
                    <a:pt x="202" y="256"/>
                    <a:pt x="202" y="256"/>
                  </a:cubicBezTo>
                  <a:cubicBezTo>
                    <a:pt x="204" y="258"/>
                    <a:pt x="204" y="258"/>
                    <a:pt x="204" y="258"/>
                  </a:cubicBezTo>
                  <a:cubicBezTo>
                    <a:pt x="203" y="260"/>
                    <a:pt x="203" y="260"/>
                    <a:pt x="203" y="260"/>
                  </a:cubicBezTo>
                  <a:cubicBezTo>
                    <a:pt x="201" y="260"/>
                    <a:pt x="201" y="260"/>
                    <a:pt x="201" y="260"/>
                  </a:cubicBezTo>
                  <a:cubicBezTo>
                    <a:pt x="200" y="262"/>
                    <a:pt x="200" y="262"/>
                    <a:pt x="200" y="262"/>
                  </a:cubicBezTo>
                  <a:cubicBezTo>
                    <a:pt x="201" y="263"/>
                    <a:pt x="201" y="263"/>
                    <a:pt x="201" y="263"/>
                  </a:cubicBezTo>
                  <a:cubicBezTo>
                    <a:pt x="201" y="264"/>
                    <a:pt x="201" y="264"/>
                    <a:pt x="201" y="264"/>
                  </a:cubicBezTo>
                  <a:cubicBezTo>
                    <a:pt x="199" y="264"/>
                    <a:pt x="199" y="264"/>
                    <a:pt x="199" y="264"/>
                  </a:cubicBezTo>
                  <a:cubicBezTo>
                    <a:pt x="195" y="264"/>
                    <a:pt x="195" y="264"/>
                    <a:pt x="195" y="264"/>
                  </a:cubicBezTo>
                  <a:cubicBezTo>
                    <a:pt x="190" y="262"/>
                    <a:pt x="190" y="262"/>
                    <a:pt x="190" y="262"/>
                  </a:cubicBezTo>
                  <a:cubicBezTo>
                    <a:pt x="186" y="260"/>
                    <a:pt x="186" y="260"/>
                    <a:pt x="186" y="260"/>
                  </a:cubicBezTo>
                  <a:cubicBezTo>
                    <a:pt x="183" y="257"/>
                    <a:pt x="183" y="257"/>
                    <a:pt x="183" y="257"/>
                  </a:cubicBezTo>
                  <a:cubicBezTo>
                    <a:pt x="179" y="254"/>
                    <a:pt x="179" y="254"/>
                    <a:pt x="179" y="254"/>
                  </a:cubicBezTo>
                  <a:cubicBezTo>
                    <a:pt x="179" y="253"/>
                    <a:pt x="179" y="253"/>
                    <a:pt x="179" y="253"/>
                  </a:cubicBezTo>
                  <a:cubicBezTo>
                    <a:pt x="179" y="253"/>
                    <a:pt x="179" y="253"/>
                    <a:pt x="179" y="253"/>
                  </a:cubicBezTo>
                  <a:cubicBezTo>
                    <a:pt x="180" y="253"/>
                    <a:pt x="180" y="253"/>
                    <a:pt x="180" y="253"/>
                  </a:cubicBezTo>
                  <a:cubicBezTo>
                    <a:pt x="180" y="251"/>
                    <a:pt x="180" y="251"/>
                    <a:pt x="180" y="251"/>
                  </a:cubicBezTo>
                  <a:cubicBezTo>
                    <a:pt x="178" y="249"/>
                    <a:pt x="178" y="249"/>
                    <a:pt x="178" y="249"/>
                  </a:cubicBezTo>
                  <a:cubicBezTo>
                    <a:pt x="176" y="249"/>
                    <a:pt x="176" y="249"/>
                    <a:pt x="176" y="249"/>
                  </a:cubicBezTo>
                  <a:cubicBezTo>
                    <a:pt x="173" y="249"/>
                    <a:pt x="173" y="249"/>
                    <a:pt x="173" y="249"/>
                  </a:cubicBezTo>
                  <a:cubicBezTo>
                    <a:pt x="171" y="249"/>
                    <a:pt x="171" y="249"/>
                    <a:pt x="171" y="249"/>
                  </a:cubicBezTo>
                  <a:cubicBezTo>
                    <a:pt x="169" y="248"/>
                    <a:pt x="169" y="248"/>
                    <a:pt x="169" y="248"/>
                  </a:cubicBezTo>
                  <a:cubicBezTo>
                    <a:pt x="168" y="246"/>
                    <a:pt x="168" y="246"/>
                    <a:pt x="168" y="246"/>
                  </a:cubicBezTo>
                  <a:cubicBezTo>
                    <a:pt x="167" y="245"/>
                    <a:pt x="167" y="245"/>
                    <a:pt x="167" y="245"/>
                  </a:cubicBezTo>
                  <a:cubicBezTo>
                    <a:pt x="166" y="244"/>
                    <a:pt x="166" y="244"/>
                    <a:pt x="166" y="244"/>
                  </a:cubicBezTo>
                  <a:cubicBezTo>
                    <a:pt x="165" y="241"/>
                    <a:pt x="165" y="241"/>
                    <a:pt x="165" y="241"/>
                  </a:cubicBezTo>
                  <a:cubicBezTo>
                    <a:pt x="163" y="239"/>
                    <a:pt x="163" y="239"/>
                    <a:pt x="163" y="239"/>
                  </a:cubicBezTo>
                  <a:cubicBezTo>
                    <a:pt x="160" y="238"/>
                    <a:pt x="160" y="238"/>
                    <a:pt x="160" y="238"/>
                  </a:cubicBezTo>
                  <a:cubicBezTo>
                    <a:pt x="158" y="238"/>
                    <a:pt x="158" y="238"/>
                    <a:pt x="158" y="238"/>
                  </a:cubicBezTo>
                  <a:cubicBezTo>
                    <a:pt x="157" y="238"/>
                    <a:pt x="157" y="238"/>
                    <a:pt x="157" y="238"/>
                  </a:cubicBezTo>
                  <a:cubicBezTo>
                    <a:pt x="155" y="235"/>
                    <a:pt x="155" y="235"/>
                    <a:pt x="155" y="235"/>
                  </a:cubicBezTo>
                  <a:cubicBezTo>
                    <a:pt x="155" y="231"/>
                    <a:pt x="155" y="231"/>
                    <a:pt x="155" y="231"/>
                  </a:cubicBezTo>
                  <a:cubicBezTo>
                    <a:pt x="156" y="229"/>
                    <a:pt x="156" y="229"/>
                    <a:pt x="156" y="229"/>
                  </a:cubicBezTo>
                  <a:cubicBezTo>
                    <a:pt x="159" y="227"/>
                    <a:pt x="159" y="227"/>
                    <a:pt x="159" y="227"/>
                  </a:cubicBezTo>
                  <a:cubicBezTo>
                    <a:pt x="160" y="227"/>
                    <a:pt x="160" y="227"/>
                    <a:pt x="160" y="227"/>
                  </a:cubicBezTo>
                  <a:cubicBezTo>
                    <a:pt x="162" y="227"/>
                    <a:pt x="162" y="227"/>
                    <a:pt x="162" y="227"/>
                  </a:cubicBezTo>
                  <a:cubicBezTo>
                    <a:pt x="163" y="225"/>
                    <a:pt x="163" y="225"/>
                    <a:pt x="163" y="225"/>
                  </a:cubicBezTo>
                  <a:cubicBezTo>
                    <a:pt x="162" y="224"/>
                    <a:pt x="162" y="224"/>
                    <a:pt x="162" y="224"/>
                  </a:cubicBezTo>
                  <a:cubicBezTo>
                    <a:pt x="161" y="222"/>
                    <a:pt x="161" y="222"/>
                    <a:pt x="161" y="222"/>
                  </a:cubicBezTo>
                  <a:cubicBezTo>
                    <a:pt x="162" y="221"/>
                    <a:pt x="162" y="221"/>
                    <a:pt x="162" y="221"/>
                  </a:cubicBezTo>
                  <a:cubicBezTo>
                    <a:pt x="162" y="218"/>
                    <a:pt x="162" y="218"/>
                    <a:pt x="162" y="218"/>
                  </a:cubicBezTo>
                  <a:cubicBezTo>
                    <a:pt x="160" y="215"/>
                    <a:pt x="160" y="215"/>
                    <a:pt x="160" y="215"/>
                  </a:cubicBezTo>
                  <a:cubicBezTo>
                    <a:pt x="158" y="214"/>
                    <a:pt x="158" y="214"/>
                    <a:pt x="158" y="214"/>
                  </a:cubicBezTo>
                  <a:cubicBezTo>
                    <a:pt x="157" y="212"/>
                    <a:pt x="157" y="212"/>
                    <a:pt x="157" y="212"/>
                  </a:cubicBezTo>
                  <a:cubicBezTo>
                    <a:pt x="157" y="210"/>
                    <a:pt x="157" y="210"/>
                    <a:pt x="157" y="210"/>
                  </a:cubicBezTo>
                  <a:cubicBezTo>
                    <a:pt x="157" y="205"/>
                    <a:pt x="157" y="205"/>
                    <a:pt x="157" y="205"/>
                  </a:cubicBezTo>
                  <a:cubicBezTo>
                    <a:pt x="160" y="205"/>
                    <a:pt x="160" y="205"/>
                    <a:pt x="160" y="205"/>
                  </a:cubicBezTo>
                  <a:cubicBezTo>
                    <a:pt x="162" y="203"/>
                    <a:pt x="162" y="203"/>
                    <a:pt x="162" y="203"/>
                  </a:cubicBezTo>
                  <a:cubicBezTo>
                    <a:pt x="163" y="201"/>
                    <a:pt x="163" y="201"/>
                    <a:pt x="163" y="201"/>
                  </a:cubicBezTo>
                  <a:cubicBezTo>
                    <a:pt x="160" y="200"/>
                    <a:pt x="160" y="200"/>
                    <a:pt x="160" y="200"/>
                  </a:cubicBezTo>
                  <a:cubicBezTo>
                    <a:pt x="158" y="200"/>
                    <a:pt x="158" y="200"/>
                    <a:pt x="158" y="200"/>
                  </a:cubicBezTo>
                  <a:cubicBezTo>
                    <a:pt x="156" y="202"/>
                    <a:pt x="156" y="202"/>
                    <a:pt x="156" y="202"/>
                  </a:cubicBezTo>
                  <a:cubicBezTo>
                    <a:pt x="155" y="203"/>
                    <a:pt x="155" y="203"/>
                    <a:pt x="155" y="203"/>
                  </a:cubicBezTo>
                  <a:cubicBezTo>
                    <a:pt x="152" y="204"/>
                    <a:pt x="152" y="204"/>
                    <a:pt x="152" y="204"/>
                  </a:cubicBezTo>
                  <a:cubicBezTo>
                    <a:pt x="150" y="204"/>
                    <a:pt x="150" y="204"/>
                    <a:pt x="150" y="204"/>
                  </a:cubicBezTo>
                  <a:cubicBezTo>
                    <a:pt x="149" y="204"/>
                    <a:pt x="149" y="204"/>
                    <a:pt x="149" y="204"/>
                  </a:cubicBezTo>
                  <a:cubicBezTo>
                    <a:pt x="149" y="207"/>
                    <a:pt x="149" y="207"/>
                    <a:pt x="149" y="207"/>
                  </a:cubicBezTo>
                  <a:cubicBezTo>
                    <a:pt x="148" y="208"/>
                    <a:pt x="148" y="208"/>
                    <a:pt x="148" y="208"/>
                  </a:cubicBezTo>
                  <a:cubicBezTo>
                    <a:pt x="148" y="210"/>
                    <a:pt x="148" y="210"/>
                    <a:pt x="148" y="210"/>
                  </a:cubicBezTo>
                  <a:cubicBezTo>
                    <a:pt x="145" y="211"/>
                    <a:pt x="145" y="211"/>
                    <a:pt x="145" y="211"/>
                  </a:cubicBezTo>
                  <a:cubicBezTo>
                    <a:pt x="143" y="210"/>
                    <a:pt x="143" y="210"/>
                    <a:pt x="143" y="210"/>
                  </a:cubicBezTo>
                  <a:cubicBezTo>
                    <a:pt x="141" y="210"/>
                    <a:pt x="141" y="210"/>
                    <a:pt x="141" y="210"/>
                  </a:cubicBezTo>
                  <a:cubicBezTo>
                    <a:pt x="140" y="212"/>
                    <a:pt x="140" y="212"/>
                    <a:pt x="140" y="212"/>
                  </a:cubicBezTo>
                  <a:cubicBezTo>
                    <a:pt x="141" y="214"/>
                    <a:pt x="141" y="214"/>
                    <a:pt x="141" y="214"/>
                  </a:cubicBezTo>
                  <a:cubicBezTo>
                    <a:pt x="139" y="215"/>
                    <a:pt x="139" y="215"/>
                    <a:pt x="139" y="215"/>
                  </a:cubicBezTo>
                  <a:cubicBezTo>
                    <a:pt x="136" y="216"/>
                    <a:pt x="136" y="216"/>
                    <a:pt x="136" y="216"/>
                  </a:cubicBezTo>
                  <a:cubicBezTo>
                    <a:pt x="134" y="215"/>
                    <a:pt x="134" y="215"/>
                    <a:pt x="134" y="215"/>
                  </a:cubicBezTo>
                  <a:cubicBezTo>
                    <a:pt x="132" y="216"/>
                    <a:pt x="132" y="216"/>
                    <a:pt x="132" y="216"/>
                  </a:cubicBezTo>
                  <a:cubicBezTo>
                    <a:pt x="130" y="218"/>
                    <a:pt x="130" y="218"/>
                    <a:pt x="130" y="218"/>
                  </a:cubicBezTo>
                  <a:cubicBezTo>
                    <a:pt x="129" y="219"/>
                    <a:pt x="129" y="219"/>
                    <a:pt x="129" y="219"/>
                  </a:cubicBezTo>
                  <a:cubicBezTo>
                    <a:pt x="128" y="222"/>
                    <a:pt x="128" y="222"/>
                    <a:pt x="128" y="222"/>
                  </a:cubicBezTo>
                  <a:cubicBezTo>
                    <a:pt x="127" y="223"/>
                    <a:pt x="127" y="223"/>
                    <a:pt x="127" y="223"/>
                  </a:cubicBezTo>
                  <a:cubicBezTo>
                    <a:pt x="125" y="224"/>
                    <a:pt x="125" y="224"/>
                    <a:pt x="125" y="224"/>
                  </a:cubicBezTo>
                  <a:cubicBezTo>
                    <a:pt x="124" y="226"/>
                    <a:pt x="124" y="226"/>
                    <a:pt x="124" y="226"/>
                  </a:cubicBezTo>
                  <a:cubicBezTo>
                    <a:pt x="123" y="226"/>
                    <a:pt x="123" y="226"/>
                    <a:pt x="123" y="226"/>
                  </a:cubicBezTo>
                  <a:cubicBezTo>
                    <a:pt x="120" y="225"/>
                    <a:pt x="120" y="225"/>
                    <a:pt x="120" y="225"/>
                  </a:cubicBezTo>
                  <a:cubicBezTo>
                    <a:pt x="120" y="223"/>
                    <a:pt x="120" y="223"/>
                    <a:pt x="120" y="223"/>
                  </a:cubicBezTo>
                  <a:cubicBezTo>
                    <a:pt x="117" y="221"/>
                    <a:pt x="117" y="221"/>
                    <a:pt x="117" y="221"/>
                  </a:cubicBezTo>
                  <a:cubicBezTo>
                    <a:pt x="116" y="221"/>
                    <a:pt x="116" y="221"/>
                    <a:pt x="116" y="221"/>
                  </a:cubicBezTo>
                  <a:cubicBezTo>
                    <a:pt x="115" y="224"/>
                    <a:pt x="115" y="224"/>
                    <a:pt x="115" y="224"/>
                  </a:cubicBezTo>
                  <a:cubicBezTo>
                    <a:pt x="113" y="225"/>
                    <a:pt x="113" y="225"/>
                    <a:pt x="113" y="225"/>
                  </a:cubicBezTo>
                  <a:cubicBezTo>
                    <a:pt x="114" y="227"/>
                    <a:pt x="114" y="227"/>
                    <a:pt x="114" y="227"/>
                  </a:cubicBezTo>
                  <a:cubicBezTo>
                    <a:pt x="114" y="229"/>
                    <a:pt x="114" y="229"/>
                    <a:pt x="114" y="229"/>
                  </a:cubicBezTo>
                  <a:cubicBezTo>
                    <a:pt x="113" y="228"/>
                    <a:pt x="112" y="228"/>
                    <a:pt x="111" y="227"/>
                  </a:cubicBezTo>
                  <a:cubicBezTo>
                    <a:pt x="109" y="227"/>
                    <a:pt x="107" y="225"/>
                    <a:pt x="105" y="224"/>
                  </a:cubicBezTo>
                  <a:cubicBezTo>
                    <a:pt x="104" y="223"/>
                    <a:pt x="100" y="221"/>
                    <a:pt x="99" y="220"/>
                  </a:cubicBezTo>
                  <a:cubicBezTo>
                    <a:pt x="98" y="218"/>
                    <a:pt x="97" y="215"/>
                    <a:pt x="96" y="213"/>
                  </a:cubicBezTo>
                  <a:cubicBezTo>
                    <a:pt x="96" y="212"/>
                    <a:pt x="95" y="209"/>
                    <a:pt x="94" y="208"/>
                  </a:cubicBezTo>
                  <a:cubicBezTo>
                    <a:pt x="94" y="206"/>
                    <a:pt x="93" y="203"/>
                    <a:pt x="92" y="201"/>
                  </a:cubicBezTo>
                  <a:cubicBezTo>
                    <a:pt x="91" y="200"/>
                    <a:pt x="87" y="199"/>
                    <a:pt x="87" y="197"/>
                  </a:cubicBezTo>
                  <a:cubicBezTo>
                    <a:pt x="86" y="197"/>
                    <a:pt x="86" y="195"/>
                    <a:pt x="85" y="194"/>
                  </a:cubicBezTo>
                  <a:cubicBezTo>
                    <a:pt x="85" y="192"/>
                    <a:pt x="83" y="188"/>
                    <a:pt x="82" y="186"/>
                  </a:cubicBezTo>
                  <a:cubicBezTo>
                    <a:pt x="81" y="184"/>
                    <a:pt x="78" y="180"/>
                    <a:pt x="76" y="178"/>
                  </a:cubicBezTo>
                  <a:cubicBezTo>
                    <a:pt x="75" y="177"/>
                    <a:pt x="71" y="174"/>
                    <a:pt x="69" y="173"/>
                  </a:cubicBezTo>
                  <a:cubicBezTo>
                    <a:pt x="67" y="173"/>
                    <a:pt x="63" y="172"/>
                    <a:pt x="61" y="172"/>
                  </a:cubicBezTo>
                  <a:cubicBezTo>
                    <a:pt x="59" y="172"/>
                    <a:pt x="55" y="172"/>
                    <a:pt x="53" y="172"/>
                  </a:cubicBezTo>
                  <a:cubicBezTo>
                    <a:pt x="52" y="172"/>
                    <a:pt x="49" y="173"/>
                    <a:pt x="48" y="173"/>
                  </a:cubicBezTo>
                  <a:cubicBezTo>
                    <a:pt x="47" y="173"/>
                    <a:pt x="45" y="174"/>
                    <a:pt x="44" y="174"/>
                  </a:cubicBezTo>
                  <a:cubicBezTo>
                    <a:pt x="42" y="174"/>
                    <a:pt x="41" y="173"/>
                    <a:pt x="40" y="173"/>
                  </a:cubicBezTo>
                  <a:cubicBezTo>
                    <a:pt x="39" y="172"/>
                    <a:pt x="37" y="171"/>
                    <a:pt x="36" y="170"/>
                  </a:cubicBezTo>
                  <a:cubicBezTo>
                    <a:pt x="35" y="169"/>
                    <a:pt x="33" y="167"/>
                    <a:pt x="33" y="166"/>
                  </a:cubicBezTo>
                  <a:cubicBezTo>
                    <a:pt x="32" y="164"/>
                    <a:pt x="32" y="161"/>
                    <a:pt x="32" y="160"/>
                  </a:cubicBezTo>
                  <a:cubicBezTo>
                    <a:pt x="31" y="159"/>
                    <a:pt x="31" y="157"/>
                    <a:pt x="30" y="156"/>
                  </a:cubicBezTo>
                  <a:cubicBezTo>
                    <a:pt x="29" y="156"/>
                    <a:pt x="27" y="155"/>
                    <a:pt x="27" y="155"/>
                  </a:cubicBezTo>
                  <a:cubicBezTo>
                    <a:pt x="26" y="154"/>
                    <a:pt x="26" y="152"/>
                    <a:pt x="26" y="152"/>
                  </a:cubicBezTo>
                  <a:cubicBezTo>
                    <a:pt x="26" y="151"/>
                    <a:pt x="26" y="149"/>
                    <a:pt x="27" y="149"/>
                  </a:cubicBezTo>
                  <a:cubicBezTo>
                    <a:pt x="27" y="148"/>
                    <a:pt x="29" y="148"/>
                    <a:pt x="29" y="148"/>
                  </a:cubicBezTo>
                  <a:cubicBezTo>
                    <a:pt x="30" y="148"/>
                    <a:pt x="31" y="147"/>
                    <a:pt x="32" y="148"/>
                  </a:cubicBezTo>
                  <a:cubicBezTo>
                    <a:pt x="33" y="148"/>
                    <a:pt x="34" y="149"/>
                    <a:pt x="35" y="149"/>
                  </a:cubicBezTo>
                  <a:cubicBezTo>
                    <a:pt x="36" y="149"/>
                    <a:pt x="38" y="149"/>
                    <a:pt x="39" y="149"/>
                  </a:cubicBezTo>
                  <a:cubicBezTo>
                    <a:pt x="39" y="149"/>
                    <a:pt x="41" y="148"/>
                    <a:pt x="41" y="147"/>
                  </a:cubicBezTo>
                  <a:cubicBezTo>
                    <a:pt x="41" y="146"/>
                    <a:pt x="41" y="144"/>
                    <a:pt x="40" y="143"/>
                  </a:cubicBezTo>
                  <a:cubicBezTo>
                    <a:pt x="39" y="143"/>
                    <a:pt x="38" y="141"/>
                    <a:pt x="37" y="141"/>
                  </a:cubicBezTo>
                  <a:cubicBezTo>
                    <a:pt x="37" y="140"/>
                    <a:pt x="35" y="140"/>
                    <a:pt x="35" y="139"/>
                  </a:cubicBezTo>
                  <a:cubicBezTo>
                    <a:pt x="35" y="138"/>
                    <a:pt x="35" y="137"/>
                    <a:pt x="35" y="136"/>
                  </a:cubicBezTo>
                  <a:cubicBezTo>
                    <a:pt x="35" y="136"/>
                    <a:pt x="35" y="134"/>
                    <a:pt x="35" y="133"/>
                  </a:cubicBezTo>
                  <a:cubicBezTo>
                    <a:pt x="35" y="133"/>
                    <a:pt x="35" y="132"/>
                    <a:pt x="34" y="132"/>
                  </a:cubicBezTo>
                  <a:cubicBezTo>
                    <a:pt x="34" y="131"/>
                    <a:pt x="33" y="132"/>
                    <a:pt x="32" y="132"/>
                  </a:cubicBezTo>
                  <a:cubicBezTo>
                    <a:pt x="31" y="132"/>
                    <a:pt x="31" y="133"/>
                    <a:pt x="30" y="133"/>
                  </a:cubicBezTo>
                  <a:cubicBezTo>
                    <a:pt x="29" y="133"/>
                    <a:pt x="28" y="133"/>
                    <a:pt x="27" y="133"/>
                  </a:cubicBezTo>
                  <a:cubicBezTo>
                    <a:pt x="27" y="132"/>
                    <a:pt x="26" y="129"/>
                    <a:pt x="25" y="128"/>
                  </a:cubicBezTo>
                  <a:cubicBezTo>
                    <a:pt x="25" y="127"/>
                    <a:pt x="24" y="125"/>
                    <a:pt x="24" y="123"/>
                  </a:cubicBezTo>
                  <a:cubicBezTo>
                    <a:pt x="24" y="122"/>
                    <a:pt x="26" y="119"/>
                    <a:pt x="26" y="118"/>
                  </a:cubicBezTo>
                  <a:cubicBezTo>
                    <a:pt x="26" y="117"/>
                    <a:pt x="27" y="115"/>
                    <a:pt x="27" y="114"/>
                  </a:cubicBezTo>
                  <a:cubicBezTo>
                    <a:pt x="28" y="114"/>
                    <a:pt x="29" y="113"/>
                    <a:pt x="29" y="113"/>
                  </a:cubicBezTo>
                  <a:cubicBezTo>
                    <a:pt x="30" y="112"/>
                    <a:pt x="32" y="111"/>
                    <a:pt x="33" y="111"/>
                  </a:cubicBezTo>
                  <a:cubicBezTo>
                    <a:pt x="34" y="111"/>
                    <a:pt x="35" y="109"/>
                    <a:pt x="36" y="108"/>
                  </a:cubicBezTo>
                  <a:cubicBezTo>
                    <a:pt x="37" y="108"/>
                    <a:pt x="38" y="107"/>
                    <a:pt x="38" y="106"/>
                  </a:cubicBezTo>
                  <a:cubicBezTo>
                    <a:pt x="39" y="105"/>
                    <a:pt x="40" y="103"/>
                    <a:pt x="39" y="103"/>
                  </a:cubicBezTo>
                  <a:cubicBezTo>
                    <a:pt x="39" y="102"/>
                    <a:pt x="38" y="102"/>
                    <a:pt x="38" y="102"/>
                  </a:cubicBezTo>
                  <a:cubicBezTo>
                    <a:pt x="37" y="102"/>
                    <a:pt x="36" y="103"/>
                    <a:pt x="35" y="103"/>
                  </a:cubicBezTo>
                  <a:cubicBezTo>
                    <a:pt x="35" y="103"/>
                    <a:pt x="34" y="104"/>
                    <a:pt x="34" y="105"/>
                  </a:cubicBezTo>
                  <a:cubicBezTo>
                    <a:pt x="33" y="106"/>
                    <a:pt x="33" y="108"/>
                    <a:pt x="31" y="109"/>
                  </a:cubicBezTo>
                  <a:cubicBezTo>
                    <a:pt x="31" y="109"/>
                    <a:pt x="30" y="109"/>
                    <a:pt x="29" y="108"/>
                  </a:cubicBezTo>
                  <a:cubicBezTo>
                    <a:pt x="28" y="108"/>
                    <a:pt x="27" y="107"/>
                    <a:pt x="27" y="107"/>
                  </a:cubicBezTo>
                  <a:cubicBezTo>
                    <a:pt x="26" y="106"/>
                    <a:pt x="24" y="106"/>
                    <a:pt x="24" y="106"/>
                  </a:cubicBezTo>
                  <a:cubicBezTo>
                    <a:pt x="23" y="106"/>
                    <a:pt x="20" y="106"/>
                    <a:pt x="19" y="106"/>
                  </a:cubicBezTo>
                  <a:cubicBezTo>
                    <a:pt x="19" y="106"/>
                    <a:pt x="18" y="105"/>
                    <a:pt x="18" y="105"/>
                  </a:cubicBezTo>
                  <a:cubicBezTo>
                    <a:pt x="16" y="105"/>
                    <a:pt x="15" y="105"/>
                    <a:pt x="14" y="106"/>
                  </a:cubicBezTo>
                  <a:cubicBezTo>
                    <a:pt x="13" y="106"/>
                    <a:pt x="14" y="107"/>
                    <a:pt x="14" y="107"/>
                  </a:cubicBezTo>
                  <a:cubicBezTo>
                    <a:pt x="14" y="108"/>
                    <a:pt x="14" y="110"/>
                    <a:pt x="14" y="110"/>
                  </a:cubicBezTo>
                  <a:cubicBezTo>
                    <a:pt x="13" y="111"/>
                    <a:pt x="11" y="110"/>
                    <a:pt x="9" y="109"/>
                  </a:cubicBezTo>
                  <a:cubicBezTo>
                    <a:pt x="9" y="109"/>
                    <a:pt x="7" y="108"/>
                    <a:pt x="7" y="107"/>
                  </a:cubicBezTo>
                  <a:cubicBezTo>
                    <a:pt x="7" y="107"/>
                    <a:pt x="5" y="106"/>
                    <a:pt x="5" y="106"/>
                  </a:cubicBezTo>
                  <a:cubicBezTo>
                    <a:pt x="5" y="105"/>
                    <a:pt x="7" y="104"/>
                    <a:pt x="6" y="103"/>
                  </a:cubicBezTo>
                  <a:cubicBezTo>
                    <a:pt x="5" y="103"/>
                    <a:pt x="5" y="103"/>
                    <a:pt x="5" y="103"/>
                  </a:cubicBezTo>
                  <a:cubicBezTo>
                    <a:pt x="5" y="103"/>
                    <a:pt x="4" y="104"/>
                    <a:pt x="4" y="104"/>
                  </a:cubicBezTo>
                  <a:cubicBezTo>
                    <a:pt x="4" y="105"/>
                    <a:pt x="4" y="106"/>
                    <a:pt x="4" y="106"/>
                  </a:cubicBezTo>
                  <a:cubicBezTo>
                    <a:pt x="3" y="107"/>
                    <a:pt x="2" y="106"/>
                    <a:pt x="2" y="106"/>
                  </a:cubicBezTo>
                  <a:cubicBezTo>
                    <a:pt x="1" y="106"/>
                    <a:pt x="1" y="104"/>
                    <a:pt x="0" y="103"/>
                  </a:cubicBezTo>
                  <a:cubicBezTo>
                    <a:pt x="0" y="102"/>
                    <a:pt x="0" y="100"/>
                    <a:pt x="1" y="100"/>
                  </a:cubicBezTo>
                  <a:cubicBezTo>
                    <a:pt x="1" y="99"/>
                    <a:pt x="2" y="97"/>
                    <a:pt x="3" y="96"/>
                  </a:cubicBezTo>
                  <a:cubicBezTo>
                    <a:pt x="3" y="96"/>
                    <a:pt x="4" y="96"/>
                    <a:pt x="4" y="95"/>
                  </a:cubicBezTo>
                  <a:cubicBezTo>
                    <a:pt x="5" y="95"/>
                    <a:pt x="7" y="96"/>
                    <a:pt x="8" y="96"/>
                  </a:cubicBezTo>
                  <a:cubicBezTo>
                    <a:pt x="9" y="96"/>
                    <a:pt x="11" y="95"/>
                    <a:pt x="11" y="95"/>
                  </a:cubicBezTo>
                  <a:cubicBezTo>
                    <a:pt x="12" y="94"/>
                    <a:pt x="11" y="92"/>
                    <a:pt x="11" y="92"/>
                  </a:cubicBezTo>
                  <a:cubicBezTo>
                    <a:pt x="11" y="92"/>
                    <a:pt x="9" y="92"/>
                    <a:pt x="9" y="92"/>
                  </a:cubicBezTo>
                  <a:cubicBezTo>
                    <a:pt x="9" y="92"/>
                    <a:pt x="8" y="92"/>
                    <a:pt x="7" y="93"/>
                  </a:cubicBezTo>
                  <a:cubicBezTo>
                    <a:pt x="7" y="93"/>
                    <a:pt x="5" y="93"/>
                    <a:pt x="5" y="92"/>
                  </a:cubicBezTo>
                  <a:cubicBezTo>
                    <a:pt x="4" y="92"/>
                    <a:pt x="4" y="92"/>
                    <a:pt x="4" y="92"/>
                  </a:cubicBezTo>
                  <a:cubicBezTo>
                    <a:pt x="4" y="91"/>
                    <a:pt x="4" y="90"/>
                    <a:pt x="4" y="89"/>
                  </a:cubicBezTo>
                  <a:cubicBezTo>
                    <a:pt x="5" y="89"/>
                    <a:pt x="7" y="89"/>
                    <a:pt x="8" y="88"/>
                  </a:cubicBezTo>
                  <a:cubicBezTo>
                    <a:pt x="8" y="88"/>
                    <a:pt x="9" y="87"/>
                    <a:pt x="9" y="87"/>
                  </a:cubicBezTo>
                  <a:cubicBezTo>
                    <a:pt x="11" y="86"/>
                    <a:pt x="12" y="87"/>
                    <a:pt x="13" y="87"/>
                  </a:cubicBezTo>
                  <a:cubicBezTo>
                    <a:pt x="15" y="86"/>
                    <a:pt x="18" y="86"/>
                    <a:pt x="19" y="85"/>
                  </a:cubicBezTo>
                  <a:cubicBezTo>
                    <a:pt x="20" y="85"/>
                    <a:pt x="23" y="85"/>
                    <a:pt x="24" y="85"/>
                  </a:cubicBezTo>
                  <a:cubicBezTo>
                    <a:pt x="25" y="85"/>
                    <a:pt x="27" y="86"/>
                    <a:pt x="28" y="86"/>
                  </a:cubicBezTo>
                  <a:cubicBezTo>
                    <a:pt x="29" y="87"/>
                    <a:pt x="31" y="87"/>
                    <a:pt x="32" y="86"/>
                  </a:cubicBezTo>
                  <a:cubicBezTo>
                    <a:pt x="33" y="86"/>
                    <a:pt x="34" y="85"/>
                    <a:pt x="35" y="84"/>
                  </a:cubicBezTo>
                  <a:cubicBezTo>
                    <a:pt x="35" y="84"/>
                    <a:pt x="37" y="82"/>
                    <a:pt x="37" y="82"/>
                  </a:cubicBezTo>
                  <a:cubicBezTo>
                    <a:pt x="38" y="81"/>
                    <a:pt x="37" y="79"/>
                    <a:pt x="38" y="78"/>
                  </a:cubicBezTo>
                  <a:cubicBezTo>
                    <a:pt x="38" y="78"/>
                    <a:pt x="39" y="78"/>
                    <a:pt x="39" y="78"/>
                  </a:cubicBezTo>
                  <a:cubicBezTo>
                    <a:pt x="40" y="77"/>
                    <a:pt x="41" y="77"/>
                    <a:pt x="41" y="77"/>
                  </a:cubicBezTo>
                  <a:cubicBezTo>
                    <a:pt x="42" y="77"/>
                    <a:pt x="44" y="75"/>
                    <a:pt x="44" y="74"/>
                  </a:cubicBezTo>
                  <a:cubicBezTo>
                    <a:pt x="44" y="74"/>
                    <a:pt x="44" y="72"/>
                    <a:pt x="44" y="72"/>
                  </a:cubicBezTo>
                  <a:cubicBezTo>
                    <a:pt x="44" y="71"/>
                    <a:pt x="43" y="69"/>
                    <a:pt x="42" y="69"/>
                  </a:cubicBezTo>
                  <a:cubicBezTo>
                    <a:pt x="42" y="69"/>
                    <a:pt x="41" y="68"/>
                    <a:pt x="41" y="69"/>
                  </a:cubicBezTo>
                  <a:cubicBezTo>
                    <a:pt x="40" y="69"/>
                    <a:pt x="39" y="70"/>
                    <a:pt x="39" y="71"/>
                  </a:cubicBezTo>
                  <a:cubicBezTo>
                    <a:pt x="39" y="72"/>
                    <a:pt x="39" y="74"/>
                    <a:pt x="38" y="74"/>
                  </a:cubicBezTo>
                  <a:cubicBezTo>
                    <a:pt x="38" y="76"/>
                    <a:pt x="36" y="77"/>
                    <a:pt x="35" y="77"/>
                  </a:cubicBezTo>
                  <a:cubicBezTo>
                    <a:pt x="34" y="77"/>
                    <a:pt x="32" y="78"/>
                    <a:pt x="31" y="78"/>
                  </a:cubicBezTo>
                  <a:cubicBezTo>
                    <a:pt x="30" y="78"/>
                    <a:pt x="29" y="78"/>
                    <a:pt x="27" y="78"/>
                  </a:cubicBezTo>
                  <a:cubicBezTo>
                    <a:pt x="27" y="78"/>
                    <a:pt x="26" y="77"/>
                    <a:pt x="25" y="77"/>
                  </a:cubicBezTo>
                  <a:cubicBezTo>
                    <a:pt x="24" y="76"/>
                    <a:pt x="24" y="75"/>
                    <a:pt x="24" y="74"/>
                  </a:cubicBezTo>
                  <a:cubicBezTo>
                    <a:pt x="24" y="73"/>
                    <a:pt x="24" y="71"/>
                    <a:pt x="24" y="70"/>
                  </a:cubicBezTo>
                  <a:cubicBezTo>
                    <a:pt x="25" y="70"/>
                    <a:pt x="27" y="70"/>
                    <a:pt x="28" y="69"/>
                  </a:cubicBezTo>
                  <a:cubicBezTo>
                    <a:pt x="29" y="69"/>
                    <a:pt x="30" y="68"/>
                    <a:pt x="30" y="67"/>
                  </a:cubicBezTo>
                  <a:cubicBezTo>
                    <a:pt x="31" y="67"/>
                    <a:pt x="32" y="66"/>
                    <a:pt x="33" y="66"/>
                  </a:cubicBezTo>
                  <a:cubicBezTo>
                    <a:pt x="33" y="66"/>
                    <a:pt x="34" y="67"/>
                    <a:pt x="35" y="68"/>
                  </a:cubicBezTo>
                  <a:cubicBezTo>
                    <a:pt x="35" y="68"/>
                    <a:pt x="37" y="68"/>
                    <a:pt x="38" y="68"/>
                  </a:cubicBezTo>
                  <a:cubicBezTo>
                    <a:pt x="38" y="68"/>
                    <a:pt x="39" y="67"/>
                    <a:pt x="39" y="67"/>
                  </a:cubicBezTo>
                  <a:cubicBezTo>
                    <a:pt x="39" y="66"/>
                    <a:pt x="40" y="65"/>
                    <a:pt x="39" y="65"/>
                  </a:cubicBezTo>
                  <a:cubicBezTo>
                    <a:pt x="39" y="64"/>
                    <a:pt x="38" y="63"/>
                    <a:pt x="38" y="63"/>
                  </a:cubicBezTo>
                  <a:cubicBezTo>
                    <a:pt x="37" y="62"/>
                    <a:pt x="36" y="61"/>
                    <a:pt x="35" y="60"/>
                  </a:cubicBezTo>
                  <a:cubicBezTo>
                    <a:pt x="35" y="59"/>
                    <a:pt x="34" y="57"/>
                    <a:pt x="33" y="57"/>
                  </a:cubicBezTo>
                  <a:cubicBezTo>
                    <a:pt x="33" y="56"/>
                    <a:pt x="31" y="55"/>
                    <a:pt x="31" y="55"/>
                  </a:cubicBezTo>
                  <a:cubicBezTo>
                    <a:pt x="30" y="55"/>
                    <a:pt x="28" y="56"/>
                    <a:pt x="27" y="55"/>
                  </a:cubicBezTo>
                  <a:cubicBezTo>
                    <a:pt x="26" y="55"/>
                    <a:pt x="25" y="54"/>
                    <a:pt x="25" y="54"/>
                  </a:cubicBezTo>
                  <a:cubicBezTo>
                    <a:pt x="25" y="53"/>
                    <a:pt x="26" y="52"/>
                    <a:pt x="26" y="52"/>
                  </a:cubicBezTo>
                  <a:cubicBezTo>
                    <a:pt x="26" y="52"/>
                    <a:pt x="27" y="52"/>
                    <a:pt x="28" y="51"/>
                  </a:cubicBezTo>
                  <a:cubicBezTo>
                    <a:pt x="28" y="51"/>
                    <a:pt x="27" y="49"/>
                    <a:pt x="27" y="48"/>
                  </a:cubicBezTo>
                  <a:cubicBezTo>
                    <a:pt x="27" y="48"/>
                    <a:pt x="27" y="46"/>
                    <a:pt x="27" y="46"/>
                  </a:cubicBezTo>
                  <a:cubicBezTo>
                    <a:pt x="27" y="45"/>
                    <a:pt x="26" y="44"/>
                    <a:pt x="26" y="43"/>
                  </a:cubicBezTo>
                  <a:cubicBezTo>
                    <a:pt x="25" y="43"/>
                    <a:pt x="23" y="43"/>
                    <a:pt x="23" y="43"/>
                  </a:cubicBezTo>
                  <a:cubicBezTo>
                    <a:pt x="22" y="42"/>
                    <a:pt x="20" y="40"/>
                    <a:pt x="20" y="39"/>
                  </a:cubicBezTo>
                  <a:cubicBezTo>
                    <a:pt x="20" y="38"/>
                    <a:pt x="19" y="36"/>
                    <a:pt x="19" y="36"/>
                  </a:cubicBezTo>
                  <a:cubicBezTo>
                    <a:pt x="19" y="35"/>
                    <a:pt x="18" y="35"/>
                    <a:pt x="17" y="34"/>
                  </a:cubicBezTo>
                  <a:cubicBezTo>
                    <a:pt x="16" y="34"/>
                    <a:pt x="15" y="33"/>
                    <a:pt x="15" y="32"/>
                  </a:cubicBezTo>
                  <a:cubicBezTo>
                    <a:pt x="15" y="32"/>
                    <a:pt x="15" y="31"/>
                    <a:pt x="15" y="31"/>
                  </a:cubicBezTo>
                  <a:cubicBezTo>
                    <a:pt x="16" y="30"/>
                    <a:pt x="16" y="29"/>
                    <a:pt x="16" y="28"/>
                  </a:cubicBezTo>
                  <a:cubicBezTo>
                    <a:pt x="16" y="27"/>
                    <a:pt x="16" y="25"/>
                    <a:pt x="15" y="25"/>
                  </a:cubicBezTo>
                  <a:cubicBezTo>
                    <a:pt x="14" y="23"/>
                    <a:pt x="12" y="20"/>
                    <a:pt x="11" y="18"/>
                  </a:cubicBezTo>
                  <a:cubicBezTo>
                    <a:pt x="10" y="17"/>
                    <a:pt x="8" y="15"/>
                    <a:pt x="7" y="14"/>
                  </a:cubicBezTo>
                  <a:cubicBezTo>
                    <a:pt x="7" y="13"/>
                    <a:pt x="7" y="10"/>
                    <a:pt x="7" y="9"/>
                  </a:cubicBezTo>
                  <a:cubicBezTo>
                    <a:pt x="7" y="8"/>
                    <a:pt x="9" y="6"/>
                    <a:pt x="9" y="5"/>
                  </a:cubicBezTo>
                  <a:cubicBezTo>
                    <a:pt x="9" y="3"/>
                    <a:pt x="9" y="2"/>
                    <a:pt x="10" y="1"/>
                  </a:cubicBezTo>
                  <a:cubicBezTo>
                    <a:pt x="11" y="0"/>
                    <a:pt x="12" y="1"/>
                    <a:pt x="12" y="1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6" y="0"/>
                    <a:pt x="18" y="1"/>
                    <a:pt x="18" y="1"/>
                  </a:cubicBezTo>
                  <a:cubicBezTo>
                    <a:pt x="19" y="2"/>
                    <a:pt x="20" y="3"/>
                    <a:pt x="20" y="3"/>
                  </a:cubicBezTo>
                  <a:cubicBezTo>
                    <a:pt x="22" y="3"/>
                    <a:pt x="23" y="2"/>
                    <a:pt x="24" y="2"/>
                  </a:cubicBezTo>
                  <a:cubicBezTo>
                    <a:pt x="25" y="2"/>
                    <a:pt x="27" y="0"/>
                    <a:pt x="28" y="0"/>
                  </a:cubicBezTo>
                  <a:cubicBezTo>
                    <a:pt x="29" y="0"/>
                    <a:pt x="30" y="0"/>
                    <a:pt x="30" y="0"/>
                  </a:cubicBezTo>
                  <a:cubicBezTo>
                    <a:pt x="31" y="0"/>
                    <a:pt x="33" y="2"/>
                    <a:pt x="33" y="2"/>
                  </a:cubicBezTo>
                  <a:cubicBezTo>
                    <a:pt x="34" y="2"/>
                    <a:pt x="38" y="2"/>
                    <a:pt x="39" y="2"/>
                  </a:cubicBezTo>
                  <a:cubicBezTo>
                    <a:pt x="40" y="2"/>
                    <a:pt x="42" y="2"/>
                    <a:pt x="44" y="2"/>
                  </a:cubicBezTo>
                  <a:cubicBezTo>
                    <a:pt x="45" y="3"/>
                    <a:pt x="46" y="3"/>
                    <a:pt x="47" y="5"/>
                  </a:cubicBezTo>
                  <a:cubicBezTo>
                    <a:pt x="48" y="5"/>
                    <a:pt x="49" y="7"/>
                    <a:pt x="49" y="7"/>
                  </a:cubicBezTo>
                  <a:cubicBezTo>
                    <a:pt x="50" y="8"/>
                    <a:pt x="53" y="8"/>
                    <a:pt x="55" y="9"/>
                  </a:cubicBezTo>
                  <a:cubicBezTo>
                    <a:pt x="56" y="9"/>
                    <a:pt x="59" y="9"/>
                    <a:pt x="60" y="9"/>
                  </a:cubicBezTo>
                  <a:cubicBezTo>
                    <a:pt x="61" y="9"/>
                    <a:pt x="64" y="9"/>
                    <a:pt x="65" y="10"/>
                  </a:cubicBezTo>
                  <a:cubicBezTo>
                    <a:pt x="66" y="10"/>
                    <a:pt x="68" y="10"/>
                    <a:pt x="68" y="10"/>
                  </a:cubicBezTo>
                  <a:cubicBezTo>
                    <a:pt x="69" y="11"/>
                    <a:pt x="68" y="14"/>
                    <a:pt x="68" y="15"/>
                  </a:cubicBezTo>
                  <a:cubicBezTo>
                    <a:pt x="68" y="16"/>
                    <a:pt x="68" y="18"/>
                    <a:pt x="68" y="18"/>
                  </a:cubicBezTo>
                  <a:cubicBezTo>
                    <a:pt x="70" y="19"/>
                    <a:pt x="72" y="19"/>
                    <a:pt x="73" y="19"/>
                  </a:cubicBezTo>
                  <a:cubicBezTo>
                    <a:pt x="74" y="19"/>
                    <a:pt x="76" y="19"/>
                    <a:pt x="78" y="18"/>
                  </a:cubicBezTo>
                  <a:cubicBezTo>
                    <a:pt x="78" y="18"/>
                    <a:pt x="79" y="17"/>
                    <a:pt x="79" y="17"/>
                  </a:cubicBezTo>
                  <a:cubicBezTo>
                    <a:pt x="80" y="16"/>
                    <a:pt x="81" y="14"/>
                    <a:pt x="81" y="13"/>
                  </a:cubicBezTo>
                  <a:cubicBezTo>
                    <a:pt x="82" y="12"/>
                    <a:pt x="84" y="11"/>
                    <a:pt x="85" y="12"/>
                  </a:cubicBezTo>
                  <a:cubicBezTo>
                    <a:pt x="86" y="13"/>
                    <a:pt x="86" y="13"/>
                    <a:pt x="86" y="14"/>
                  </a:cubicBezTo>
                  <a:cubicBezTo>
                    <a:pt x="86" y="14"/>
                    <a:pt x="85" y="16"/>
                    <a:pt x="86" y="17"/>
                  </a:cubicBezTo>
                  <a:cubicBezTo>
                    <a:pt x="86" y="17"/>
                    <a:pt x="86" y="18"/>
                    <a:pt x="86" y="18"/>
                  </a:cubicBezTo>
                  <a:cubicBezTo>
                    <a:pt x="87" y="19"/>
                    <a:pt x="89" y="19"/>
                    <a:pt x="90" y="19"/>
                  </a:cubicBezTo>
                  <a:cubicBezTo>
                    <a:pt x="91" y="19"/>
                    <a:pt x="92" y="18"/>
                    <a:pt x="93" y="18"/>
                  </a:cubicBezTo>
                  <a:cubicBezTo>
                    <a:pt x="93" y="18"/>
                    <a:pt x="94" y="16"/>
                    <a:pt x="95" y="16"/>
                  </a:cubicBezTo>
                  <a:cubicBezTo>
                    <a:pt x="96" y="16"/>
                    <a:pt x="97" y="14"/>
                    <a:pt x="97" y="14"/>
                  </a:cubicBezTo>
                  <a:cubicBezTo>
                    <a:pt x="98" y="13"/>
                    <a:pt x="100" y="13"/>
                    <a:pt x="101" y="12"/>
                  </a:cubicBezTo>
                  <a:cubicBezTo>
                    <a:pt x="101" y="12"/>
                    <a:pt x="101" y="11"/>
                    <a:pt x="102" y="10"/>
                  </a:cubicBezTo>
                  <a:cubicBezTo>
                    <a:pt x="102" y="10"/>
                    <a:pt x="103" y="10"/>
                    <a:pt x="104" y="11"/>
                  </a:cubicBezTo>
                  <a:cubicBezTo>
                    <a:pt x="104" y="12"/>
                    <a:pt x="104" y="12"/>
                    <a:pt x="104" y="12"/>
                  </a:cubicBezTo>
                  <a:cubicBezTo>
                    <a:pt x="104" y="13"/>
                    <a:pt x="103" y="14"/>
                    <a:pt x="103" y="15"/>
                  </a:cubicBezTo>
                  <a:cubicBezTo>
                    <a:pt x="104" y="16"/>
                    <a:pt x="104" y="17"/>
                    <a:pt x="105" y="17"/>
                  </a:cubicBezTo>
                  <a:cubicBezTo>
                    <a:pt x="105" y="18"/>
                    <a:pt x="107" y="18"/>
                    <a:pt x="108" y="19"/>
                  </a:cubicBezTo>
                  <a:cubicBezTo>
                    <a:pt x="109" y="19"/>
                    <a:pt x="111" y="20"/>
                    <a:pt x="112" y="20"/>
                  </a:cubicBezTo>
                  <a:cubicBezTo>
                    <a:pt x="112" y="20"/>
                    <a:pt x="115" y="20"/>
                    <a:pt x="115" y="20"/>
                  </a:cubicBezTo>
                  <a:cubicBezTo>
                    <a:pt x="116" y="21"/>
                    <a:pt x="117" y="22"/>
                    <a:pt x="118" y="22"/>
                  </a:cubicBezTo>
                  <a:cubicBezTo>
                    <a:pt x="119" y="22"/>
                    <a:pt x="121" y="22"/>
                    <a:pt x="122" y="22"/>
                  </a:cubicBezTo>
                  <a:cubicBezTo>
                    <a:pt x="123" y="22"/>
                    <a:pt x="124" y="24"/>
                    <a:pt x="125" y="25"/>
                  </a:cubicBezTo>
                  <a:cubicBezTo>
                    <a:pt x="126" y="26"/>
                    <a:pt x="127" y="28"/>
                    <a:pt x="127" y="29"/>
                  </a:cubicBezTo>
                  <a:cubicBezTo>
                    <a:pt x="128" y="29"/>
                    <a:pt x="130" y="29"/>
                    <a:pt x="130" y="29"/>
                  </a:cubicBezTo>
                  <a:cubicBezTo>
                    <a:pt x="131" y="29"/>
                    <a:pt x="132" y="29"/>
                    <a:pt x="132" y="28"/>
                  </a:cubicBezTo>
                  <a:cubicBezTo>
                    <a:pt x="133" y="28"/>
                    <a:pt x="133" y="26"/>
                    <a:pt x="133" y="25"/>
                  </a:cubicBezTo>
                  <a:cubicBezTo>
                    <a:pt x="133" y="25"/>
                    <a:pt x="133" y="24"/>
                    <a:pt x="134" y="23"/>
                  </a:cubicBezTo>
                  <a:cubicBezTo>
                    <a:pt x="134" y="23"/>
                    <a:pt x="135" y="23"/>
                    <a:pt x="135" y="23"/>
                  </a:cubicBezTo>
                  <a:cubicBezTo>
                    <a:pt x="135" y="24"/>
                    <a:pt x="136" y="25"/>
                    <a:pt x="137" y="25"/>
                  </a:cubicBezTo>
                  <a:cubicBezTo>
                    <a:pt x="137" y="26"/>
                    <a:pt x="139" y="26"/>
                    <a:pt x="139" y="27"/>
                  </a:cubicBezTo>
                  <a:cubicBezTo>
                    <a:pt x="140" y="28"/>
                    <a:pt x="141" y="29"/>
                    <a:pt x="142" y="31"/>
                  </a:cubicBezTo>
                  <a:cubicBezTo>
                    <a:pt x="142" y="32"/>
                    <a:pt x="142" y="34"/>
                    <a:pt x="142" y="35"/>
                  </a:cubicBezTo>
                  <a:cubicBezTo>
                    <a:pt x="142" y="35"/>
                    <a:pt x="143" y="36"/>
                    <a:pt x="143" y="36"/>
                  </a:cubicBezTo>
                  <a:cubicBezTo>
                    <a:pt x="143" y="37"/>
                    <a:pt x="145" y="38"/>
                    <a:pt x="145" y="39"/>
                  </a:cubicBezTo>
                  <a:cubicBezTo>
                    <a:pt x="145" y="40"/>
                    <a:pt x="146" y="41"/>
                    <a:pt x="145" y="41"/>
                  </a:cubicBezTo>
                  <a:cubicBezTo>
                    <a:pt x="143" y="41"/>
                    <a:pt x="143" y="41"/>
                    <a:pt x="143" y="41"/>
                  </a:cubicBezTo>
                  <a:cubicBezTo>
                    <a:pt x="143" y="41"/>
                    <a:pt x="142" y="40"/>
                    <a:pt x="142" y="40"/>
                  </a:cubicBezTo>
                  <a:cubicBezTo>
                    <a:pt x="141" y="40"/>
                    <a:pt x="141" y="40"/>
                    <a:pt x="140" y="40"/>
                  </a:cubicBezTo>
                  <a:cubicBezTo>
                    <a:pt x="139" y="40"/>
                    <a:pt x="139" y="41"/>
                    <a:pt x="139" y="41"/>
                  </a:cubicBezTo>
                  <a:cubicBezTo>
                    <a:pt x="139" y="42"/>
                    <a:pt x="139" y="43"/>
                    <a:pt x="139" y="43"/>
                  </a:cubicBezTo>
                  <a:cubicBezTo>
                    <a:pt x="140" y="43"/>
                    <a:pt x="142" y="43"/>
                    <a:pt x="142" y="44"/>
                  </a:cubicBezTo>
                  <a:cubicBezTo>
                    <a:pt x="143" y="44"/>
                    <a:pt x="145" y="45"/>
                    <a:pt x="145" y="46"/>
                  </a:cubicBezTo>
                  <a:cubicBezTo>
                    <a:pt x="146" y="47"/>
                    <a:pt x="147" y="48"/>
                    <a:pt x="147" y="50"/>
                  </a:cubicBezTo>
                  <a:cubicBezTo>
                    <a:pt x="147" y="51"/>
                    <a:pt x="146" y="54"/>
                    <a:pt x="145" y="55"/>
                  </a:cubicBezTo>
                  <a:cubicBezTo>
                    <a:pt x="145" y="57"/>
                    <a:pt x="145" y="61"/>
                    <a:pt x="145" y="63"/>
                  </a:cubicBezTo>
                  <a:cubicBezTo>
                    <a:pt x="145" y="64"/>
                    <a:pt x="145" y="66"/>
                    <a:pt x="144" y="67"/>
                  </a:cubicBezTo>
                  <a:cubicBezTo>
                    <a:pt x="143" y="69"/>
                    <a:pt x="141" y="70"/>
                    <a:pt x="139" y="71"/>
                  </a:cubicBezTo>
                  <a:cubicBezTo>
                    <a:pt x="138" y="72"/>
                    <a:pt x="136" y="74"/>
                    <a:pt x="134" y="75"/>
                  </a:cubicBezTo>
                  <a:cubicBezTo>
                    <a:pt x="133" y="76"/>
                    <a:pt x="130" y="75"/>
                    <a:pt x="129" y="76"/>
                  </a:cubicBezTo>
                  <a:cubicBezTo>
                    <a:pt x="128" y="76"/>
                    <a:pt x="127" y="77"/>
                    <a:pt x="127" y="78"/>
                  </a:cubicBezTo>
                  <a:cubicBezTo>
                    <a:pt x="127" y="78"/>
                    <a:pt x="128" y="79"/>
                    <a:pt x="128" y="80"/>
                  </a:cubicBezTo>
                  <a:cubicBezTo>
                    <a:pt x="130" y="80"/>
                    <a:pt x="132" y="81"/>
                    <a:pt x="133" y="81"/>
                  </a:cubicBezTo>
                  <a:cubicBezTo>
                    <a:pt x="134" y="81"/>
                    <a:pt x="137" y="79"/>
                    <a:pt x="138" y="79"/>
                  </a:cubicBezTo>
                  <a:cubicBezTo>
                    <a:pt x="139" y="78"/>
                    <a:pt x="141" y="78"/>
                    <a:pt x="142" y="78"/>
                  </a:cubicBezTo>
                  <a:cubicBezTo>
                    <a:pt x="143" y="77"/>
                    <a:pt x="146" y="76"/>
                    <a:pt x="148" y="76"/>
                  </a:cubicBezTo>
                  <a:cubicBezTo>
                    <a:pt x="150" y="76"/>
                    <a:pt x="153" y="76"/>
                    <a:pt x="154" y="76"/>
                  </a:cubicBezTo>
                  <a:cubicBezTo>
                    <a:pt x="156" y="76"/>
                    <a:pt x="158" y="76"/>
                    <a:pt x="159" y="77"/>
                  </a:cubicBezTo>
                  <a:cubicBezTo>
                    <a:pt x="160" y="77"/>
                    <a:pt x="161" y="78"/>
                    <a:pt x="161" y="80"/>
                  </a:cubicBezTo>
                  <a:cubicBezTo>
                    <a:pt x="161" y="80"/>
                    <a:pt x="161" y="82"/>
                    <a:pt x="161" y="82"/>
                  </a:cubicBezTo>
                  <a:cubicBezTo>
                    <a:pt x="161" y="84"/>
                    <a:pt x="160" y="84"/>
                    <a:pt x="160" y="85"/>
                  </a:cubicBezTo>
                  <a:cubicBezTo>
                    <a:pt x="160" y="86"/>
                    <a:pt x="160" y="88"/>
                    <a:pt x="160" y="89"/>
                  </a:cubicBezTo>
                  <a:cubicBezTo>
                    <a:pt x="160" y="89"/>
                    <a:pt x="160" y="91"/>
                    <a:pt x="160" y="92"/>
                  </a:cubicBezTo>
                  <a:cubicBezTo>
                    <a:pt x="160" y="92"/>
                    <a:pt x="158" y="93"/>
                    <a:pt x="158" y="94"/>
                  </a:cubicBezTo>
                  <a:cubicBezTo>
                    <a:pt x="157" y="95"/>
                    <a:pt x="156" y="97"/>
                    <a:pt x="156" y="98"/>
                  </a:cubicBezTo>
                  <a:cubicBezTo>
                    <a:pt x="156" y="99"/>
                    <a:pt x="156" y="100"/>
                    <a:pt x="156" y="101"/>
                  </a:cubicBezTo>
                  <a:cubicBezTo>
                    <a:pt x="157" y="102"/>
                    <a:pt x="158" y="102"/>
                    <a:pt x="159" y="101"/>
                  </a:cubicBezTo>
                  <a:cubicBezTo>
                    <a:pt x="159" y="101"/>
                    <a:pt x="159" y="99"/>
                    <a:pt x="160" y="99"/>
                  </a:cubicBezTo>
                  <a:cubicBezTo>
                    <a:pt x="160" y="98"/>
                    <a:pt x="160" y="97"/>
                    <a:pt x="160" y="96"/>
                  </a:cubicBezTo>
                  <a:cubicBezTo>
                    <a:pt x="160" y="95"/>
                    <a:pt x="161" y="93"/>
                    <a:pt x="162" y="92"/>
                  </a:cubicBezTo>
                  <a:cubicBezTo>
                    <a:pt x="163" y="91"/>
                    <a:pt x="163" y="89"/>
                    <a:pt x="164" y="89"/>
                  </a:cubicBezTo>
                  <a:cubicBezTo>
                    <a:pt x="165" y="88"/>
                    <a:pt x="167" y="88"/>
                    <a:pt x="168" y="87"/>
                  </a:cubicBezTo>
                  <a:cubicBezTo>
                    <a:pt x="168" y="86"/>
                    <a:pt x="169" y="84"/>
                    <a:pt x="170" y="84"/>
                  </a:cubicBezTo>
                  <a:cubicBezTo>
                    <a:pt x="171" y="84"/>
                    <a:pt x="174" y="84"/>
                    <a:pt x="175" y="84"/>
                  </a:cubicBezTo>
                  <a:cubicBezTo>
                    <a:pt x="176" y="84"/>
                    <a:pt x="179" y="85"/>
                    <a:pt x="180" y="85"/>
                  </a:cubicBezTo>
                  <a:cubicBezTo>
                    <a:pt x="182" y="86"/>
                    <a:pt x="183" y="89"/>
                    <a:pt x="185" y="89"/>
                  </a:cubicBezTo>
                  <a:cubicBezTo>
                    <a:pt x="186" y="90"/>
                    <a:pt x="188" y="90"/>
                    <a:pt x="189" y="91"/>
                  </a:cubicBezTo>
                  <a:cubicBezTo>
                    <a:pt x="191" y="91"/>
                    <a:pt x="194" y="93"/>
                    <a:pt x="195" y="93"/>
                  </a:cubicBezTo>
                  <a:cubicBezTo>
                    <a:pt x="197" y="94"/>
                    <a:pt x="200" y="96"/>
                    <a:pt x="201" y="96"/>
                  </a:cubicBezTo>
                  <a:cubicBezTo>
                    <a:pt x="202" y="97"/>
                    <a:pt x="204" y="98"/>
                    <a:pt x="205" y="98"/>
                  </a:cubicBezTo>
                  <a:cubicBezTo>
                    <a:pt x="206" y="99"/>
                    <a:pt x="206" y="101"/>
                    <a:pt x="207" y="102"/>
                  </a:cubicBezTo>
                  <a:cubicBezTo>
                    <a:pt x="208" y="102"/>
                    <a:pt x="209" y="104"/>
                    <a:pt x="209" y="104"/>
                  </a:cubicBezTo>
                  <a:cubicBezTo>
                    <a:pt x="210" y="104"/>
                    <a:pt x="212" y="105"/>
                    <a:pt x="213" y="106"/>
                  </a:cubicBezTo>
                  <a:cubicBezTo>
                    <a:pt x="213" y="106"/>
                    <a:pt x="215" y="106"/>
                    <a:pt x="216" y="106"/>
                  </a:cubicBezTo>
                  <a:cubicBezTo>
                    <a:pt x="216" y="105"/>
                    <a:pt x="218" y="104"/>
                    <a:pt x="219" y="104"/>
                  </a:cubicBezTo>
                  <a:cubicBezTo>
                    <a:pt x="220" y="103"/>
                    <a:pt x="221" y="102"/>
                    <a:pt x="223" y="102"/>
                  </a:cubicBezTo>
                  <a:cubicBezTo>
                    <a:pt x="223" y="102"/>
                    <a:pt x="224" y="100"/>
                    <a:pt x="225" y="100"/>
                  </a:cubicBezTo>
                  <a:cubicBezTo>
                    <a:pt x="226" y="99"/>
                    <a:pt x="227" y="97"/>
                    <a:pt x="228" y="96"/>
                  </a:cubicBezTo>
                  <a:cubicBezTo>
                    <a:pt x="228" y="96"/>
                    <a:pt x="230" y="96"/>
                    <a:pt x="230" y="96"/>
                  </a:cubicBezTo>
                  <a:cubicBezTo>
                    <a:pt x="231" y="95"/>
                    <a:pt x="232" y="95"/>
                    <a:pt x="232" y="94"/>
                  </a:cubicBezTo>
                  <a:cubicBezTo>
                    <a:pt x="232" y="94"/>
                    <a:pt x="233" y="93"/>
                    <a:pt x="234" y="93"/>
                  </a:cubicBezTo>
                  <a:cubicBezTo>
                    <a:pt x="234" y="92"/>
                    <a:pt x="237" y="92"/>
                    <a:pt x="237" y="92"/>
                  </a:cubicBezTo>
                  <a:cubicBezTo>
                    <a:pt x="238" y="92"/>
                    <a:pt x="239" y="93"/>
                    <a:pt x="240" y="93"/>
                  </a:cubicBezTo>
                  <a:cubicBezTo>
                    <a:pt x="241" y="93"/>
                    <a:pt x="241" y="93"/>
                    <a:pt x="241" y="94"/>
                  </a:cubicBezTo>
                  <a:cubicBezTo>
                    <a:pt x="241" y="95"/>
                    <a:pt x="241" y="95"/>
                    <a:pt x="241" y="95"/>
                  </a:cubicBezTo>
                  <a:cubicBezTo>
                    <a:pt x="240" y="95"/>
                    <a:pt x="239" y="95"/>
                    <a:pt x="239" y="95"/>
                  </a:cubicBezTo>
                  <a:cubicBezTo>
                    <a:pt x="239" y="96"/>
                    <a:pt x="239" y="96"/>
                    <a:pt x="239" y="96"/>
                  </a:cubicBezTo>
                  <a:cubicBezTo>
                    <a:pt x="239" y="96"/>
                    <a:pt x="240" y="96"/>
                    <a:pt x="241" y="96"/>
                  </a:cubicBezTo>
                  <a:cubicBezTo>
                    <a:pt x="241" y="96"/>
                    <a:pt x="242" y="96"/>
                    <a:pt x="243" y="96"/>
                  </a:cubicBezTo>
                  <a:cubicBezTo>
                    <a:pt x="243" y="96"/>
                    <a:pt x="244" y="96"/>
                    <a:pt x="244" y="95"/>
                  </a:cubicBezTo>
                  <a:cubicBezTo>
                    <a:pt x="245" y="95"/>
                    <a:pt x="245" y="94"/>
                    <a:pt x="245" y="93"/>
                  </a:cubicBezTo>
                  <a:cubicBezTo>
                    <a:pt x="246" y="93"/>
                    <a:pt x="247" y="92"/>
                    <a:pt x="248" y="92"/>
                  </a:cubicBezTo>
                  <a:cubicBezTo>
                    <a:pt x="249" y="92"/>
                    <a:pt x="250" y="92"/>
                    <a:pt x="250" y="92"/>
                  </a:cubicBezTo>
                  <a:cubicBezTo>
                    <a:pt x="251" y="92"/>
                    <a:pt x="252" y="92"/>
                    <a:pt x="252" y="92"/>
                  </a:cubicBezTo>
                  <a:cubicBezTo>
                    <a:pt x="253" y="93"/>
                    <a:pt x="253" y="93"/>
                    <a:pt x="253" y="9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89"/>
            <p:cNvSpPr>
              <a:spLocks/>
            </p:cNvSpPr>
            <p:nvPr/>
          </p:nvSpPr>
          <p:spPr bwMode="auto">
            <a:xfrm>
              <a:off x="4982" y="746"/>
              <a:ext cx="30" cy="53"/>
            </a:xfrm>
            <a:custGeom>
              <a:avLst/>
              <a:gdLst>
                <a:gd name="T0" fmla="*/ 8 w 11"/>
                <a:gd name="T1" fmla="*/ 11 h 20"/>
                <a:gd name="T2" fmla="*/ 7 w 11"/>
                <a:gd name="T3" fmla="*/ 8 h 20"/>
                <a:gd name="T4" fmla="*/ 6 w 11"/>
                <a:gd name="T5" fmla="*/ 6 h 20"/>
                <a:gd name="T6" fmla="*/ 6 w 11"/>
                <a:gd name="T7" fmla="*/ 4 h 20"/>
                <a:gd name="T8" fmla="*/ 8 w 11"/>
                <a:gd name="T9" fmla="*/ 3 h 20"/>
                <a:gd name="T10" fmla="*/ 8 w 11"/>
                <a:gd name="T11" fmla="*/ 2 h 20"/>
                <a:gd name="T12" fmla="*/ 9 w 11"/>
                <a:gd name="T13" fmla="*/ 1 h 20"/>
                <a:gd name="T14" fmla="*/ 8 w 11"/>
                <a:gd name="T15" fmla="*/ 0 h 20"/>
                <a:gd name="T16" fmla="*/ 7 w 11"/>
                <a:gd name="T17" fmla="*/ 0 h 20"/>
                <a:gd name="T18" fmla="*/ 5 w 11"/>
                <a:gd name="T19" fmla="*/ 2 h 20"/>
                <a:gd name="T20" fmla="*/ 3 w 11"/>
                <a:gd name="T21" fmla="*/ 5 h 20"/>
                <a:gd name="T22" fmla="*/ 2 w 11"/>
                <a:gd name="T23" fmla="*/ 6 h 20"/>
                <a:gd name="T24" fmla="*/ 0 w 11"/>
                <a:gd name="T25" fmla="*/ 8 h 20"/>
                <a:gd name="T26" fmla="*/ 0 w 11"/>
                <a:gd name="T27" fmla="*/ 9 h 20"/>
                <a:gd name="T28" fmla="*/ 0 w 11"/>
                <a:gd name="T29" fmla="*/ 12 h 20"/>
                <a:gd name="T30" fmla="*/ 2 w 11"/>
                <a:gd name="T31" fmla="*/ 14 h 20"/>
                <a:gd name="T32" fmla="*/ 4 w 11"/>
                <a:gd name="T33" fmla="*/ 17 h 20"/>
                <a:gd name="T34" fmla="*/ 4 w 11"/>
                <a:gd name="T35" fmla="*/ 19 h 20"/>
                <a:gd name="T36" fmla="*/ 6 w 11"/>
                <a:gd name="T37" fmla="*/ 20 h 20"/>
                <a:gd name="T38" fmla="*/ 8 w 11"/>
                <a:gd name="T39" fmla="*/ 20 h 20"/>
                <a:gd name="T40" fmla="*/ 11 w 11"/>
                <a:gd name="T41" fmla="*/ 20 h 20"/>
                <a:gd name="T42" fmla="*/ 11 w 11"/>
                <a:gd name="T43" fmla="*/ 19 h 20"/>
                <a:gd name="T44" fmla="*/ 10 w 11"/>
                <a:gd name="T45" fmla="*/ 18 h 20"/>
                <a:gd name="T46" fmla="*/ 10 w 11"/>
                <a:gd name="T47" fmla="*/ 16 h 20"/>
                <a:gd name="T48" fmla="*/ 11 w 11"/>
                <a:gd name="T49" fmla="*/ 16 h 20"/>
                <a:gd name="T50" fmla="*/ 10 w 11"/>
                <a:gd name="T51" fmla="*/ 13 h 20"/>
                <a:gd name="T52" fmla="*/ 10 w 11"/>
                <a:gd name="T53" fmla="*/ 12 h 20"/>
                <a:gd name="T54" fmla="*/ 8 w 11"/>
                <a:gd name="T55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" h="20">
                  <a:moveTo>
                    <a:pt x="8" y="11"/>
                  </a:moveTo>
                  <a:cubicBezTo>
                    <a:pt x="7" y="10"/>
                    <a:pt x="8" y="9"/>
                    <a:pt x="7" y="8"/>
                  </a:cubicBezTo>
                  <a:cubicBezTo>
                    <a:pt x="7" y="8"/>
                    <a:pt x="6" y="6"/>
                    <a:pt x="6" y="6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7" y="4"/>
                    <a:pt x="7" y="4"/>
                    <a:pt x="8" y="3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6" y="1"/>
                    <a:pt x="6" y="2"/>
                    <a:pt x="5" y="2"/>
                  </a:cubicBezTo>
                  <a:cubicBezTo>
                    <a:pt x="4" y="3"/>
                    <a:pt x="4" y="4"/>
                    <a:pt x="3" y="5"/>
                  </a:cubicBezTo>
                  <a:cubicBezTo>
                    <a:pt x="3" y="5"/>
                    <a:pt x="2" y="6"/>
                    <a:pt x="2" y="6"/>
                  </a:cubicBezTo>
                  <a:cubicBezTo>
                    <a:pt x="2" y="7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12"/>
                    <a:pt x="0" y="12"/>
                  </a:cubicBezTo>
                  <a:cubicBezTo>
                    <a:pt x="0" y="13"/>
                    <a:pt x="2" y="14"/>
                    <a:pt x="2" y="14"/>
                  </a:cubicBezTo>
                  <a:cubicBezTo>
                    <a:pt x="3" y="15"/>
                    <a:pt x="4" y="16"/>
                    <a:pt x="4" y="17"/>
                  </a:cubicBezTo>
                  <a:cubicBezTo>
                    <a:pt x="4" y="17"/>
                    <a:pt x="4" y="18"/>
                    <a:pt x="4" y="19"/>
                  </a:cubicBezTo>
                  <a:cubicBezTo>
                    <a:pt x="4" y="19"/>
                    <a:pt x="5" y="20"/>
                    <a:pt x="6" y="20"/>
                  </a:cubicBezTo>
                  <a:cubicBezTo>
                    <a:pt x="6" y="20"/>
                    <a:pt x="7" y="20"/>
                    <a:pt x="8" y="20"/>
                  </a:cubicBezTo>
                  <a:cubicBezTo>
                    <a:pt x="9" y="20"/>
                    <a:pt x="10" y="20"/>
                    <a:pt x="11" y="20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8"/>
                    <a:pt x="10" y="18"/>
                    <a:pt x="10" y="18"/>
                  </a:cubicBezTo>
                  <a:cubicBezTo>
                    <a:pt x="10" y="17"/>
                    <a:pt x="10" y="17"/>
                    <a:pt x="10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5"/>
                    <a:pt x="11" y="14"/>
                    <a:pt x="10" y="13"/>
                  </a:cubicBezTo>
                  <a:cubicBezTo>
                    <a:pt x="10" y="13"/>
                    <a:pt x="10" y="13"/>
                    <a:pt x="10" y="12"/>
                  </a:cubicBezTo>
                  <a:cubicBezTo>
                    <a:pt x="9" y="12"/>
                    <a:pt x="8" y="11"/>
                    <a:pt x="8" y="1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90"/>
            <p:cNvSpPr>
              <a:spLocks/>
            </p:cNvSpPr>
            <p:nvPr/>
          </p:nvSpPr>
          <p:spPr bwMode="auto">
            <a:xfrm>
              <a:off x="4982" y="746"/>
              <a:ext cx="30" cy="53"/>
            </a:xfrm>
            <a:custGeom>
              <a:avLst/>
              <a:gdLst>
                <a:gd name="T0" fmla="*/ 8 w 11"/>
                <a:gd name="T1" fmla="*/ 11 h 20"/>
                <a:gd name="T2" fmla="*/ 7 w 11"/>
                <a:gd name="T3" fmla="*/ 8 h 20"/>
                <a:gd name="T4" fmla="*/ 6 w 11"/>
                <a:gd name="T5" fmla="*/ 6 h 20"/>
                <a:gd name="T6" fmla="*/ 6 w 11"/>
                <a:gd name="T7" fmla="*/ 4 h 20"/>
                <a:gd name="T8" fmla="*/ 8 w 11"/>
                <a:gd name="T9" fmla="*/ 3 h 20"/>
                <a:gd name="T10" fmla="*/ 8 w 11"/>
                <a:gd name="T11" fmla="*/ 2 h 20"/>
                <a:gd name="T12" fmla="*/ 9 w 11"/>
                <a:gd name="T13" fmla="*/ 1 h 20"/>
                <a:gd name="T14" fmla="*/ 8 w 11"/>
                <a:gd name="T15" fmla="*/ 0 h 20"/>
                <a:gd name="T16" fmla="*/ 7 w 11"/>
                <a:gd name="T17" fmla="*/ 0 h 20"/>
                <a:gd name="T18" fmla="*/ 5 w 11"/>
                <a:gd name="T19" fmla="*/ 2 h 20"/>
                <a:gd name="T20" fmla="*/ 3 w 11"/>
                <a:gd name="T21" fmla="*/ 5 h 20"/>
                <a:gd name="T22" fmla="*/ 2 w 11"/>
                <a:gd name="T23" fmla="*/ 6 h 20"/>
                <a:gd name="T24" fmla="*/ 0 w 11"/>
                <a:gd name="T25" fmla="*/ 8 h 20"/>
                <a:gd name="T26" fmla="*/ 0 w 11"/>
                <a:gd name="T27" fmla="*/ 9 h 20"/>
                <a:gd name="T28" fmla="*/ 0 w 11"/>
                <a:gd name="T29" fmla="*/ 12 h 20"/>
                <a:gd name="T30" fmla="*/ 2 w 11"/>
                <a:gd name="T31" fmla="*/ 14 h 20"/>
                <a:gd name="T32" fmla="*/ 4 w 11"/>
                <a:gd name="T33" fmla="*/ 17 h 20"/>
                <a:gd name="T34" fmla="*/ 4 w 11"/>
                <a:gd name="T35" fmla="*/ 19 h 20"/>
                <a:gd name="T36" fmla="*/ 6 w 11"/>
                <a:gd name="T37" fmla="*/ 20 h 20"/>
                <a:gd name="T38" fmla="*/ 8 w 11"/>
                <a:gd name="T39" fmla="*/ 20 h 20"/>
                <a:gd name="T40" fmla="*/ 11 w 11"/>
                <a:gd name="T41" fmla="*/ 20 h 20"/>
                <a:gd name="T42" fmla="*/ 11 w 11"/>
                <a:gd name="T43" fmla="*/ 19 h 20"/>
                <a:gd name="T44" fmla="*/ 10 w 11"/>
                <a:gd name="T45" fmla="*/ 18 h 20"/>
                <a:gd name="T46" fmla="*/ 10 w 11"/>
                <a:gd name="T47" fmla="*/ 16 h 20"/>
                <a:gd name="T48" fmla="*/ 11 w 11"/>
                <a:gd name="T49" fmla="*/ 16 h 20"/>
                <a:gd name="T50" fmla="*/ 10 w 11"/>
                <a:gd name="T51" fmla="*/ 13 h 20"/>
                <a:gd name="T52" fmla="*/ 10 w 11"/>
                <a:gd name="T53" fmla="*/ 12 h 20"/>
                <a:gd name="T54" fmla="*/ 8 w 11"/>
                <a:gd name="T55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" h="20">
                  <a:moveTo>
                    <a:pt x="8" y="11"/>
                  </a:moveTo>
                  <a:cubicBezTo>
                    <a:pt x="7" y="10"/>
                    <a:pt x="8" y="9"/>
                    <a:pt x="7" y="8"/>
                  </a:cubicBezTo>
                  <a:cubicBezTo>
                    <a:pt x="7" y="8"/>
                    <a:pt x="6" y="6"/>
                    <a:pt x="6" y="6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7" y="4"/>
                    <a:pt x="7" y="4"/>
                    <a:pt x="8" y="3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6" y="1"/>
                    <a:pt x="6" y="2"/>
                    <a:pt x="5" y="2"/>
                  </a:cubicBezTo>
                  <a:cubicBezTo>
                    <a:pt x="4" y="3"/>
                    <a:pt x="4" y="4"/>
                    <a:pt x="3" y="5"/>
                  </a:cubicBezTo>
                  <a:cubicBezTo>
                    <a:pt x="3" y="5"/>
                    <a:pt x="2" y="6"/>
                    <a:pt x="2" y="6"/>
                  </a:cubicBezTo>
                  <a:cubicBezTo>
                    <a:pt x="2" y="7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12"/>
                    <a:pt x="0" y="12"/>
                  </a:cubicBezTo>
                  <a:cubicBezTo>
                    <a:pt x="0" y="13"/>
                    <a:pt x="2" y="14"/>
                    <a:pt x="2" y="14"/>
                  </a:cubicBezTo>
                  <a:cubicBezTo>
                    <a:pt x="3" y="15"/>
                    <a:pt x="4" y="16"/>
                    <a:pt x="4" y="17"/>
                  </a:cubicBezTo>
                  <a:cubicBezTo>
                    <a:pt x="4" y="17"/>
                    <a:pt x="4" y="18"/>
                    <a:pt x="4" y="19"/>
                  </a:cubicBezTo>
                  <a:cubicBezTo>
                    <a:pt x="4" y="19"/>
                    <a:pt x="5" y="20"/>
                    <a:pt x="6" y="20"/>
                  </a:cubicBezTo>
                  <a:cubicBezTo>
                    <a:pt x="6" y="20"/>
                    <a:pt x="7" y="20"/>
                    <a:pt x="8" y="20"/>
                  </a:cubicBezTo>
                  <a:cubicBezTo>
                    <a:pt x="9" y="20"/>
                    <a:pt x="10" y="20"/>
                    <a:pt x="11" y="20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8"/>
                    <a:pt x="10" y="18"/>
                    <a:pt x="10" y="18"/>
                  </a:cubicBezTo>
                  <a:cubicBezTo>
                    <a:pt x="10" y="17"/>
                    <a:pt x="10" y="17"/>
                    <a:pt x="10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5"/>
                    <a:pt x="11" y="14"/>
                    <a:pt x="10" y="13"/>
                  </a:cubicBezTo>
                  <a:cubicBezTo>
                    <a:pt x="10" y="13"/>
                    <a:pt x="10" y="13"/>
                    <a:pt x="10" y="12"/>
                  </a:cubicBezTo>
                  <a:cubicBezTo>
                    <a:pt x="9" y="12"/>
                    <a:pt x="8" y="11"/>
                    <a:pt x="8" y="1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91"/>
            <p:cNvSpPr>
              <a:spLocks/>
            </p:cNvSpPr>
            <p:nvPr/>
          </p:nvSpPr>
          <p:spPr bwMode="auto">
            <a:xfrm>
              <a:off x="5685" y="842"/>
              <a:ext cx="85" cy="64"/>
            </a:xfrm>
            <a:custGeom>
              <a:avLst/>
              <a:gdLst>
                <a:gd name="T0" fmla="*/ 4 w 32"/>
                <a:gd name="T1" fmla="*/ 15 h 24"/>
                <a:gd name="T2" fmla="*/ 2 w 32"/>
                <a:gd name="T3" fmla="*/ 16 h 24"/>
                <a:gd name="T4" fmla="*/ 0 w 32"/>
                <a:gd name="T5" fmla="*/ 15 h 24"/>
                <a:gd name="T6" fmla="*/ 0 w 32"/>
                <a:gd name="T7" fmla="*/ 11 h 24"/>
                <a:gd name="T8" fmla="*/ 0 w 32"/>
                <a:gd name="T9" fmla="*/ 8 h 24"/>
                <a:gd name="T10" fmla="*/ 0 w 32"/>
                <a:gd name="T11" fmla="*/ 5 h 24"/>
                <a:gd name="T12" fmla="*/ 2 w 32"/>
                <a:gd name="T13" fmla="*/ 2 h 24"/>
                <a:gd name="T14" fmla="*/ 5 w 32"/>
                <a:gd name="T15" fmla="*/ 1 h 24"/>
                <a:gd name="T16" fmla="*/ 9 w 32"/>
                <a:gd name="T17" fmla="*/ 0 h 24"/>
                <a:gd name="T18" fmla="*/ 13 w 32"/>
                <a:gd name="T19" fmla="*/ 1 h 24"/>
                <a:gd name="T20" fmla="*/ 16 w 32"/>
                <a:gd name="T21" fmla="*/ 1 h 24"/>
                <a:gd name="T22" fmla="*/ 20 w 32"/>
                <a:gd name="T23" fmla="*/ 3 h 24"/>
                <a:gd name="T24" fmla="*/ 23 w 32"/>
                <a:gd name="T25" fmla="*/ 7 h 24"/>
                <a:gd name="T26" fmla="*/ 27 w 32"/>
                <a:gd name="T27" fmla="*/ 13 h 24"/>
                <a:gd name="T28" fmla="*/ 31 w 32"/>
                <a:gd name="T29" fmla="*/ 17 h 24"/>
                <a:gd name="T30" fmla="*/ 32 w 32"/>
                <a:gd name="T31" fmla="*/ 20 h 24"/>
                <a:gd name="T32" fmla="*/ 32 w 32"/>
                <a:gd name="T33" fmla="*/ 22 h 24"/>
                <a:gd name="T34" fmla="*/ 31 w 32"/>
                <a:gd name="T35" fmla="*/ 24 h 24"/>
                <a:gd name="T36" fmla="*/ 28 w 32"/>
                <a:gd name="T37" fmla="*/ 23 h 24"/>
                <a:gd name="T38" fmla="*/ 25 w 32"/>
                <a:gd name="T39" fmla="*/ 22 h 24"/>
                <a:gd name="T40" fmla="*/ 23 w 32"/>
                <a:gd name="T41" fmla="*/ 22 h 24"/>
                <a:gd name="T42" fmla="*/ 20 w 32"/>
                <a:gd name="T43" fmla="*/ 21 h 24"/>
                <a:gd name="T44" fmla="*/ 19 w 32"/>
                <a:gd name="T45" fmla="*/ 19 h 24"/>
                <a:gd name="T46" fmla="*/ 18 w 32"/>
                <a:gd name="T47" fmla="*/ 19 h 24"/>
                <a:gd name="T48" fmla="*/ 18 w 32"/>
                <a:gd name="T49" fmla="*/ 21 h 24"/>
                <a:gd name="T50" fmla="*/ 17 w 32"/>
                <a:gd name="T51" fmla="*/ 22 h 24"/>
                <a:gd name="T52" fmla="*/ 15 w 32"/>
                <a:gd name="T53" fmla="*/ 22 h 24"/>
                <a:gd name="T54" fmla="*/ 13 w 32"/>
                <a:gd name="T55" fmla="*/ 22 h 24"/>
                <a:gd name="T56" fmla="*/ 10 w 32"/>
                <a:gd name="T57" fmla="*/ 21 h 24"/>
                <a:gd name="T58" fmla="*/ 9 w 32"/>
                <a:gd name="T59" fmla="*/ 19 h 24"/>
                <a:gd name="T60" fmla="*/ 9 w 32"/>
                <a:gd name="T61" fmla="*/ 15 h 24"/>
                <a:gd name="T62" fmla="*/ 8 w 32"/>
                <a:gd name="T63" fmla="*/ 14 h 24"/>
                <a:gd name="T64" fmla="*/ 4 w 32"/>
                <a:gd name="T65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" h="24">
                  <a:moveTo>
                    <a:pt x="4" y="15"/>
                  </a:moveTo>
                  <a:cubicBezTo>
                    <a:pt x="4" y="15"/>
                    <a:pt x="3" y="16"/>
                    <a:pt x="2" y="16"/>
                  </a:cubicBezTo>
                  <a:cubicBezTo>
                    <a:pt x="2" y="16"/>
                    <a:pt x="0" y="15"/>
                    <a:pt x="0" y="15"/>
                  </a:cubicBezTo>
                  <a:cubicBezTo>
                    <a:pt x="0" y="14"/>
                    <a:pt x="0" y="12"/>
                    <a:pt x="0" y="11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8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2" y="1"/>
                    <a:pt x="4" y="1"/>
                    <a:pt x="5" y="1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10" y="0"/>
                    <a:pt x="12" y="0"/>
                    <a:pt x="13" y="1"/>
                  </a:cubicBezTo>
                  <a:cubicBezTo>
                    <a:pt x="14" y="1"/>
                    <a:pt x="15" y="1"/>
                    <a:pt x="16" y="1"/>
                  </a:cubicBezTo>
                  <a:cubicBezTo>
                    <a:pt x="17" y="2"/>
                    <a:pt x="18" y="3"/>
                    <a:pt x="20" y="3"/>
                  </a:cubicBezTo>
                  <a:cubicBezTo>
                    <a:pt x="20" y="4"/>
                    <a:pt x="22" y="6"/>
                    <a:pt x="23" y="7"/>
                  </a:cubicBezTo>
                  <a:cubicBezTo>
                    <a:pt x="24" y="8"/>
                    <a:pt x="26" y="11"/>
                    <a:pt x="27" y="13"/>
                  </a:cubicBezTo>
                  <a:cubicBezTo>
                    <a:pt x="28" y="14"/>
                    <a:pt x="30" y="16"/>
                    <a:pt x="31" y="17"/>
                  </a:cubicBezTo>
                  <a:cubicBezTo>
                    <a:pt x="31" y="18"/>
                    <a:pt x="32" y="19"/>
                    <a:pt x="32" y="20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32" y="23"/>
                    <a:pt x="31" y="23"/>
                    <a:pt x="31" y="24"/>
                  </a:cubicBezTo>
                  <a:cubicBezTo>
                    <a:pt x="30" y="24"/>
                    <a:pt x="29" y="23"/>
                    <a:pt x="28" y="23"/>
                  </a:cubicBezTo>
                  <a:cubicBezTo>
                    <a:pt x="28" y="23"/>
                    <a:pt x="27" y="22"/>
                    <a:pt x="25" y="22"/>
                  </a:cubicBezTo>
                  <a:cubicBezTo>
                    <a:pt x="25" y="21"/>
                    <a:pt x="24" y="22"/>
                    <a:pt x="23" y="22"/>
                  </a:cubicBezTo>
                  <a:cubicBezTo>
                    <a:pt x="22" y="22"/>
                    <a:pt x="21" y="22"/>
                    <a:pt x="20" y="21"/>
                  </a:cubicBezTo>
                  <a:cubicBezTo>
                    <a:pt x="20" y="21"/>
                    <a:pt x="20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9"/>
                    <a:pt x="18" y="21"/>
                    <a:pt x="18" y="21"/>
                  </a:cubicBezTo>
                  <a:cubicBezTo>
                    <a:pt x="18" y="21"/>
                    <a:pt x="17" y="21"/>
                    <a:pt x="17" y="22"/>
                  </a:cubicBezTo>
                  <a:cubicBezTo>
                    <a:pt x="17" y="22"/>
                    <a:pt x="15" y="22"/>
                    <a:pt x="15" y="22"/>
                  </a:cubicBezTo>
                  <a:cubicBezTo>
                    <a:pt x="14" y="22"/>
                    <a:pt x="13" y="22"/>
                    <a:pt x="13" y="22"/>
                  </a:cubicBezTo>
                  <a:cubicBezTo>
                    <a:pt x="12" y="22"/>
                    <a:pt x="11" y="22"/>
                    <a:pt x="10" y="21"/>
                  </a:cubicBezTo>
                  <a:cubicBezTo>
                    <a:pt x="10" y="21"/>
                    <a:pt x="10" y="19"/>
                    <a:pt x="9" y="19"/>
                  </a:cubicBezTo>
                  <a:cubicBezTo>
                    <a:pt x="9" y="18"/>
                    <a:pt x="10" y="17"/>
                    <a:pt x="9" y="15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4" y="1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92"/>
            <p:cNvSpPr>
              <a:spLocks/>
            </p:cNvSpPr>
            <p:nvPr/>
          </p:nvSpPr>
          <p:spPr bwMode="auto">
            <a:xfrm>
              <a:off x="5685" y="842"/>
              <a:ext cx="85" cy="64"/>
            </a:xfrm>
            <a:custGeom>
              <a:avLst/>
              <a:gdLst>
                <a:gd name="T0" fmla="*/ 4 w 32"/>
                <a:gd name="T1" fmla="*/ 15 h 24"/>
                <a:gd name="T2" fmla="*/ 2 w 32"/>
                <a:gd name="T3" fmla="*/ 16 h 24"/>
                <a:gd name="T4" fmla="*/ 0 w 32"/>
                <a:gd name="T5" fmla="*/ 15 h 24"/>
                <a:gd name="T6" fmla="*/ 0 w 32"/>
                <a:gd name="T7" fmla="*/ 11 h 24"/>
                <a:gd name="T8" fmla="*/ 0 w 32"/>
                <a:gd name="T9" fmla="*/ 8 h 24"/>
                <a:gd name="T10" fmla="*/ 0 w 32"/>
                <a:gd name="T11" fmla="*/ 5 h 24"/>
                <a:gd name="T12" fmla="*/ 2 w 32"/>
                <a:gd name="T13" fmla="*/ 2 h 24"/>
                <a:gd name="T14" fmla="*/ 5 w 32"/>
                <a:gd name="T15" fmla="*/ 1 h 24"/>
                <a:gd name="T16" fmla="*/ 9 w 32"/>
                <a:gd name="T17" fmla="*/ 0 h 24"/>
                <a:gd name="T18" fmla="*/ 13 w 32"/>
                <a:gd name="T19" fmla="*/ 1 h 24"/>
                <a:gd name="T20" fmla="*/ 16 w 32"/>
                <a:gd name="T21" fmla="*/ 1 h 24"/>
                <a:gd name="T22" fmla="*/ 20 w 32"/>
                <a:gd name="T23" fmla="*/ 3 h 24"/>
                <a:gd name="T24" fmla="*/ 23 w 32"/>
                <a:gd name="T25" fmla="*/ 7 h 24"/>
                <a:gd name="T26" fmla="*/ 27 w 32"/>
                <a:gd name="T27" fmla="*/ 13 h 24"/>
                <a:gd name="T28" fmla="*/ 31 w 32"/>
                <a:gd name="T29" fmla="*/ 17 h 24"/>
                <a:gd name="T30" fmla="*/ 32 w 32"/>
                <a:gd name="T31" fmla="*/ 20 h 24"/>
                <a:gd name="T32" fmla="*/ 32 w 32"/>
                <a:gd name="T33" fmla="*/ 22 h 24"/>
                <a:gd name="T34" fmla="*/ 31 w 32"/>
                <a:gd name="T35" fmla="*/ 24 h 24"/>
                <a:gd name="T36" fmla="*/ 28 w 32"/>
                <a:gd name="T37" fmla="*/ 23 h 24"/>
                <a:gd name="T38" fmla="*/ 25 w 32"/>
                <a:gd name="T39" fmla="*/ 22 h 24"/>
                <a:gd name="T40" fmla="*/ 23 w 32"/>
                <a:gd name="T41" fmla="*/ 22 h 24"/>
                <a:gd name="T42" fmla="*/ 20 w 32"/>
                <a:gd name="T43" fmla="*/ 21 h 24"/>
                <a:gd name="T44" fmla="*/ 19 w 32"/>
                <a:gd name="T45" fmla="*/ 19 h 24"/>
                <a:gd name="T46" fmla="*/ 18 w 32"/>
                <a:gd name="T47" fmla="*/ 19 h 24"/>
                <a:gd name="T48" fmla="*/ 18 w 32"/>
                <a:gd name="T49" fmla="*/ 21 h 24"/>
                <a:gd name="T50" fmla="*/ 17 w 32"/>
                <a:gd name="T51" fmla="*/ 22 h 24"/>
                <a:gd name="T52" fmla="*/ 15 w 32"/>
                <a:gd name="T53" fmla="*/ 22 h 24"/>
                <a:gd name="T54" fmla="*/ 13 w 32"/>
                <a:gd name="T55" fmla="*/ 22 h 24"/>
                <a:gd name="T56" fmla="*/ 10 w 32"/>
                <a:gd name="T57" fmla="*/ 21 h 24"/>
                <a:gd name="T58" fmla="*/ 9 w 32"/>
                <a:gd name="T59" fmla="*/ 19 h 24"/>
                <a:gd name="T60" fmla="*/ 9 w 32"/>
                <a:gd name="T61" fmla="*/ 15 h 24"/>
                <a:gd name="T62" fmla="*/ 8 w 32"/>
                <a:gd name="T63" fmla="*/ 14 h 24"/>
                <a:gd name="T64" fmla="*/ 4 w 32"/>
                <a:gd name="T65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" h="24">
                  <a:moveTo>
                    <a:pt x="4" y="15"/>
                  </a:moveTo>
                  <a:cubicBezTo>
                    <a:pt x="4" y="15"/>
                    <a:pt x="3" y="16"/>
                    <a:pt x="2" y="16"/>
                  </a:cubicBezTo>
                  <a:cubicBezTo>
                    <a:pt x="2" y="16"/>
                    <a:pt x="0" y="15"/>
                    <a:pt x="0" y="15"/>
                  </a:cubicBezTo>
                  <a:cubicBezTo>
                    <a:pt x="0" y="14"/>
                    <a:pt x="0" y="12"/>
                    <a:pt x="0" y="11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8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2" y="1"/>
                    <a:pt x="4" y="1"/>
                    <a:pt x="5" y="1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10" y="0"/>
                    <a:pt x="12" y="0"/>
                    <a:pt x="13" y="1"/>
                  </a:cubicBezTo>
                  <a:cubicBezTo>
                    <a:pt x="14" y="1"/>
                    <a:pt x="15" y="1"/>
                    <a:pt x="16" y="1"/>
                  </a:cubicBezTo>
                  <a:cubicBezTo>
                    <a:pt x="17" y="2"/>
                    <a:pt x="18" y="3"/>
                    <a:pt x="20" y="3"/>
                  </a:cubicBezTo>
                  <a:cubicBezTo>
                    <a:pt x="20" y="4"/>
                    <a:pt x="22" y="6"/>
                    <a:pt x="23" y="7"/>
                  </a:cubicBezTo>
                  <a:cubicBezTo>
                    <a:pt x="24" y="8"/>
                    <a:pt x="26" y="11"/>
                    <a:pt x="27" y="13"/>
                  </a:cubicBezTo>
                  <a:cubicBezTo>
                    <a:pt x="28" y="14"/>
                    <a:pt x="30" y="16"/>
                    <a:pt x="31" y="17"/>
                  </a:cubicBezTo>
                  <a:cubicBezTo>
                    <a:pt x="31" y="18"/>
                    <a:pt x="32" y="19"/>
                    <a:pt x="32" y="20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32" y="23"/>
                    <a:pt x="31" y="23"/>
                    <a:pt x="31" y="24"/>
                  </a:cubicBezTo>
                  <a:cubicBezTo>
                    <a:pt x="30" y="24"/>
                    <a:pt x="29" y="23"/>
                    <a:pt x="28" y="23"/>
                  </a:cubicBezTo>
                  <a:cubicBezTo>
                    <a:pt x="28" y="23"/>
                    <a:pt x="27" y="22"/>
                    <a:pt x="25" y="22"/>
                  </a:cubicBezTo>
                  <a:cubicBezTo>
                    <a:pt x="25" y="21"/>
                    <a:pt x="24" y="22"/>
                    <a:pt x="23" y="22"/>
                  </a:cubicBezTo>
                  <a:cubicBezTo>
                    <a:pt x="22" y="22"/>
                    <a:pt x="21" y="22"/>
                    <a:pt x="20" y="21"/>
                  </a:cubicBezTo>
                  <a:cubicBezTo>
                    <a:pt x="20" y="21"/>
                    <a:pt x="20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9"/>
                    <a:pt x="18" y="21"/>
                    <a:pt x="18" y="21"/>
                  </a:cubicBezTo>
                  <a:cubicBezTo>
                    <a:pt x="18" y="21"/>
                    <a:pt x="17" y="21"/>
                    <a:pt x="17" y="22"/>
                  </a:cubicBezTo>
                  <a:cubicBezTo>
                    <a:pt x="17" y="22"/>
                    <a:pt x="15" y="22"/>
                    <a:pt x="15" y="22"/>
                  </a:cubicBezTo>
                  <a:cubicBezTo>
                    <a:pt x="14" y="22"/>
                    <a:pt x="13" y="22"/>
                    <a:pt x="13" y="22"/>
                  </a:cubicBezTo>
                  <a:cubicBezTo>
                    <a:pt x="12" y="22"/>
                    <a:pt x="11" y="22"/>
                    <a:pt x="10" y="21"/>
                  </a:cubicBezTo>
                  <a:cubicBezTo>
                    <a:pt x="10" y="21"/>
                    <a:pt x="10" y="19"/>
                    <a:pt x="9" y="19"/>
                  </a:cubicBezTo>
                  <a:cubicBezTo>
                    <a:pt x="9" y="18"/>
                    <a:pt x="10" y="17"/>
                    <a:pt x="9" y="15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6" y="14"/>
                    <a:pt x="4" y="1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93"/>
            <p:cNvSpPr>
              <a:spLocks/>
            </p:cNvSpPr>
            <p:nvPr/>
          </p:nvSpPr>
          <p:spPr bwMode="auto">
            <a:xfrm>
              <a:off x="5070" y="1039"/>
              <a:ext cx="13" cy="16"/>
            </a:xfrm>
            <a:custGeom>
              <a:avLst/>
              <a:gdLst>
                <a:gd name="T0" fmla="*/ 4 w 5"/>
                <a:gd name="T1" fmla="*/ 6 h 6"/>
                <a:gd name="T2" fmla="*/ 3 w 5"/>
                <a:gd name="T3" fmla="*/ 6 h 6"/>
                <a:gd name="T4" fmla="*/ 1 w 5"/>
                <a:gd name="T5" fmla="*/ 6 h 6"/>
                <a:gd name="T6" fmla="*/ 0 w 5"/>
                <a:gd name="T7" fmla="*/ 3 h 6"/>
                <a:gd name="T8" fmla="*/ 1 w 5"/>
                <a:gd name="T9" fmla="*/ 1 h 6"/>
                <a:gd name="T10" fmla="*/ 3 w 5"/>
                <a:gd name="T11" fmla="*/ 0 h 6"/>
                <a:gd name="T12" fmla="*/ 5 w 5"/>
                <a:gd name="T13" fmla="*/ 0 h 6"/>
                <a:gd name="T14" fmla="*/ 4 w 5"/>
                <a:gd name="T15" fmla="*/ 1 h 6"/>
                <a:gd name="T16" fmla="*/ 5 w 5"/>
                <a:gd name="T17" fmla="*/ 3 h 6"/>
                <a:gd name="T18" fmla="*/ 5 w 5"/>
                <a:gd name="T19" fmla="*/ 4 h 6"/>
                <a:gd name="T20" fmla="*/ 4 w 5"/>
                <a:gd name="T2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6">
                  <a:moveTo>
                    <a:pt x="4" y="6"/>
                  </a:moveTo>
                  <a:cubicBezTo>
                    <a:pt x="4" y="6"/>
                    <a:pt x="4" y="6"/>
                    <a:pt x="3" y="6"/>
                  </a:cubicBezTo>
                  <a:cubicBezTo>
                    <a:pt x="3" y="6"/>
                    <a:pt x="2" y="6"/>
                    <a:pt x="1" y="6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1"/>
                    <a:pt x="1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6"/>
                    <a:pt x="4" y="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94"/>
            <p:cNvSpPr>
              <a:spLocks/>
            </p:cNvSpPr>
            <p:nvPr/>
          </p:nvSpPr>
          <p:spPr bwMode="auto">
            <a:xfrm>
              <a:off x="5070" y="1039"/>
              <a:ext cx="13" cy="16"/>
            </a:xfrm>
            <a:custGeom>
              <a:avLst/>
              <a:gdLst>
                <a:gd name="T0" fmla="*/ 4 w 5"/>
                <a:gd name="T1" fmla="*/ 6 h 6"/>
                <a:gd name="T2" fmla="*/ 3 w 5"/>
                <a:gd name="T3" fmla="*/ 6 h 6"/>
                <a:gd name="T4" fmla="*/ 1 w 5"/>
                <a:gd name="T5" fmla="*/ 6 h 6"/>
                <a:gd name="T6" fmla="*/ 0 w 5"/>
                <a:gd name="T7" fmla="*/ 3 h 6"/>
                <a:gd name="T8" fmla="*/ 1 w 5"/>
                <a:gd name="T9" fmla="*/ 1 h 6"/>
                <a:gd name="T10" fmla="*/ 3 w 5"/>
                <a:gd name="T11" fmla="*/ 0 h 6"/>
                <a:gd name="T12" fmla="*/ 5 w 5"/>
                <a:gd name="T13" fmla="*/ 0 h 6"/>
                <a:gd name="T14" fmla="*/ 4 w 5"/>
                <a:gd name="T15" fmla="*/ 1 h 6"/>
                <a:gd name="T16" fmla="*/ 5 w 5"/>
                <a:gd name="T17" fmla="*/ 3 h 6"/>
                <a:gd name="T18" fmla="*/ 5 w 5"/>
                <a:gd name="T19" fmla="*/ 4 h 6"/>
                <a:gd name="T20" fmla="*/ 4 w 5"/>
                <a:gd name="T2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6">
                  <a:moveTo>
                    <a:pt x="4" y="6"/>
                  </a:moveTo>
                  <a:cubicBezTo>
                    <a:pt x="4" y="6"/>
                    <a:pt x="4" y="6"/>
                    <a:pt x="3" y="6"/>
                  </a:cubicBezTo>
                  <a:cubicBezTo>
                    <a:pt x="3" y="6"/>
                    <a:pt x="2" y="6"/>
                    <a:pt x="1" y="6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1"/>
                    <a:pt x="1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6"/>
                    <a:pt x="4" y="6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95"/>
            <p:cNvSpPr>
              <a:spLocks/>
            </p:cNvSpPr>
            <p:nvPr/>
          </p:nvSpPr>
          <p:spPr bwMode="auto">
            <a:xfrm>
              <a:off x="5017" y="858"/>
              <a:ext cx="24" cy="21"/>
            </a:xfrm>
            <a:custGeom>
              <a:avLst/>
              <a:gdLst>
                <a:gd name="T0" fmla="*/ 9 w 9"/>
                <a:gd name="T1" fmla="*/ 6 h 8"/>
                <a:gd name="T2" fmla="*/ 7 w 9"/>
                <a:gd name="T3" fmla="*/ 5 h 8"/>
                <a:gd name="T4" fmla="*/ 7 w 9"/>
                <a:gd name="T5" fmla="*/ 2 h 8"/>
                <a:gd name="T6" fmla="*/ 5 w 9"/>
                <a:gd name="T7" fmla="*/ 0 h 8"/>
                <a:gd name="T8" fmla="*/ 3 w 9"/>
                <a:gd name="T9" fmla="*/ 1 h 8"/>
                <a:gd name="T10" fmla="*/ 2 w 9"/>
                <a:gd name="T11" fmla="*/ 2 h 8"/>
                <a:gd name="T12" fmla="*/ 0 w 9"/>
                <a:gd name="T13" fmla="*/ 5 h 8"/>
                <a:gd name="T14" fmla="*/ 2 w 9"/>
                <a:gd name="T15" fmla="*/ 7 h 8"/>
                <a:gd name="T16" fmla="*/ 4 w 9"/>
                <a:gd name="T17" fmla="*/ 8 h 8"/>
                <a:gd name="T18" fmla="*/ 7 w 9"/>
                <a:gd name="T19" fmla="*/ 8 h 8"/>
                <a:gd name="T20" fmla="*/ 8 w 9"/>
                <a:gd name="T21" fmla="*/ 7 h 8"/>
                <a:gd name="T22" fmla="*/ 9 w 9"/>
                <a:gd name="T2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8">
                  <a:moveTo>
                    <a:pt x="9" y="6"/>
                  </a:moveTo>
                  <a:cubicBezTo>
                    <a:pt x="9" y="6"/>
                    <a:pt x="7" y="6"/>
                    <a:pt x="7" y="5"/>
                  </a:cubicBezTo>
                  <a:cubicBezTo>
                    <a:pt x="7" y="5"/>
                    <a:pt x="7" y="3"/>
                    <a:pt x="7" y="2"/>
                  </a:cubicBezTo>
                  <a:cubicBezTo>
                    <a:pt x="7" y="2"/>
                    <a:pt x="5" y="1"/>
                    <a:pt x="5" y="0"/>
                  </a:cubicBezTo>
                  <a:cubicBezTo>
                    <a:pt x="4" y="0"/>
                    <a:pt x="4" y="0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0" y="4"/>
                    <a:pt x="0" y="5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3" y="7"/>
                    <a:pt x="4" y="8"/>
                    <a:pt x="4" y="8"/>
                  </a:cubicBezTo>
                  <a:cubicBezTo>
                    <a:pt x="5" y="8"/>
                    <a:pt x="6" y="8"/>
                    <a:pt x="7" y="8"/>
                  </a:cubicBezTo>
                  <a:cubicBezTo>
                    <a:pt x="7" y="8"/>
                    <a:pt x="8" y="8"/>
                    <a:pt x="8" y="7"/>
                  </a:cubicBezTo>
                  <a:cubicBezTo>
                    <a:pt x="9" y="7"/>
                    <a:pt x="9" y="7"/>
                    <a:pt x="9" y="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96"/>
            <p:cNvSpPr>
              <a:spLocks/>
            </p:cNvSpPr>
            <p:nvPr/>
          </p:nvSpPr>
          <p:spPr bwMode="auto">
            <a:xfrm>
              <a:off x="5017" y="858"/>
              <a:ext cx="24" cy="21"/>
            </a:xfrm>
            <a:custGeom>
              <a:avLst/>
              <a:gdLst>
                <a:gd name="T0" fmla="*/ 9 w 9"/>
                <a:gd name="T1" fmla="*/ 6 h 8"/>
                <a:gd name="T2" fmla="*/ 7 w 9"/>
                <a:gd name="T3" fmla="*/ 5 h 8"/>
                <a:gd name="T4" fmla="*/ 7 w 9"/>
                <a:gd name="T5" fmla="*/ 2 h 8"/>
                <a:gd name="T6" fmla="*/ 5 w 9"/>
                <a:gd name="T7" fmla="*/ 0 h 8"/>
                <a:gd name="T8" fmla="*/ 3 w 9"/>
                <a:gd name="T9" fmla="*/ 1 h 8"/>
                <a:gd name="T10" fmla="*/ 2 w 9"/>
                <a:gd name="T11" fmla="*/ 2 h 8"/>
                <a:gd name="T12" fmla="*/ 0 w 9"/>
                <a:gd name="T13" fmla="*/ 5 h 8"/>
                <a:gd name="T14" fmla="*/ 2 w 9"/>
                <a:gd name="T15" fmla="*/ 7 h 8"/>
                <a:gd name="T16" fmla="*/ 4 w 9"/>
                <a:gd name="T17" fmla="*/ 8 h 8"/>
                <a:gd name="T18" fmla="*/ 7 w 9"/>
                <a:gd name="T19" fmla="*/ 8 h 8"/>
                <a:gd name="T20" fmla="*/ 8 w 9"/>
                <a:gd name="T21" fmla="*/ 7 h 8"/>
                <a:gd name="T22" fmla="*/ 9 w 9"/>
                <a:gd name="T2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8">
                  <a:moveTo>
                    <a:pt x="9" y="6"/>
                  </a:moveTo>
                  <a:cubicBezTo>
                    <a:pt x="9" y="6"/>
                    <a:pt x="7" y="6"/>
                    <a:pt x="7" y="5"/>
                  </a:cubicBezTo>
                  <a:cubicBezTo>
                    <a:pt x="7" y="5"/>
                    <a:pt x="7" y="3"/>
                    <a:pt x="7" y="2"/>
                  </a:cubicBezTo>
                  <a:cubicBezTo>
                    <a:pt x="7" y="2"/>
                    <a:pt x="5" y="1"/>
                    <a:pt x="5" y="0"/>
                  </a:cubicBezTo>
                  <a:cubicBezTo>
                    <a:pt x="4" y="0"/>
                    <a:pt x="4" y="0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0" y="4"/>
                    <a:pt x="0" y="5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3" y="7"/>
                    <a:pt x="4" y="8"/>
                    <a:pt x="4" y="8"/>
                  </a:cubicBezTo>
                  <a:cubicBezTo>
                    <a:pt x="5" y="8"/>
                    <a:pt x="6" y="8"/>
                    <a:pt x="7" y="8"/>
                  </a:cubicBezTo>
                  <a:cubicBezTo>
                    <a:pt x="7" y="8"/>
                    <a:pt x="8" y="8"/>
                    <a:pt x="8" y="7"/>
                  </a:cubicBezTo>
                  <a:cubicBezTo>
                    <a:pt x="9" y="7"/>
                    <a:pt x="9" y="7"/>
                    <a:pt x="9" y="6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97"/>
            <p:cNvSpPr>
              <a:spLocks/>
            </p:cNvSpPr>
            <p:nvPr/>
          </p:nvSpPr>
          <p:spPr bwMode="auto">
            <a:xfrm>
              <a:off x="5022" y="826"/>
              <a:ext cx="16" cy="27"/>
            </a:xfrm>
            <a:custGeom>
              <a:avLst/>
              <a:gdLst>
                <a:gd name="T0" fmla="*/ 5 w 6"/>
                <a:gd name="T1" fmla="*/ 9 h 10"/>
                <a:gd name="T2" fmla="*/ 3 w 6"/>
                <a:gd name="T3" fmla="*/ 10 h 10"/>
                <a:gd name="T4" fmla="*/ 2 w 6"/>
                <a:gd name="T5" fmla="*/ 9 h 10"/>
                <a:gd name="T6" fmla="*/ 0 w 6"/>
                <a:gd name="T7" fmla="*/ 7 h 10"/>
                <a:gd name="T8" fmla="*/ 0 w 6"/>
                <a:gd name="T9" fmla="*/ 4 h 10"/>
                <a:gd name="T10" fmla="*/ 0 w 6"/>
                <a:gd name="T11" fmla="*/ 2 h 10"/>
                <a:gd name="T12" fmla="*/ 3 w 6"/>
                <a:gd name="T13" fmla="*/ 0 h 10"/>
                <a:gd name="T14" fmla="*/ 3 w 6"/>
                <a:gd name="T15" fmla="*/ 2 h 10"/>
                <a:gd name="T16" fmla="*/ 5 w 6"/>
                <a:gd name="T17" fmla="*/ 2 h 10"/>
                <a:gd name="T18" fmla="*/ 6 w 6"/>
                <a:gd name="T19" fmla="*/ 5 h 10"/>
                <a:gd name="T20" fmla="*/ 5 w 6"/>
                <a:gd name="T21" fmla="*/ 6 h 10"/>
                <a:gd name="T22" fmla="*/ 5 w 6"/>
                <a:gd name="T2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0">
                  <a:moveTo>
                    <a:pt x="5" y="9"/>
                  </a:moveTo>
                  <a:cubicBezTo>
                    <a:pt x="5" y="9"/>
                    <a:pt x="4" y="10"/>
                    <a:pt x="3" y="10"/>
                  </a:cubicBezTo>
                  <a:cubicBezTo>
                    <a:pt x="3" y="10"/>
                    <a:pt x="2" y="9"/>
                    <a:pt x="2" y="9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6" y="3"/>
                    <a:pt x="6" y="4"/>
                    <a:pt x="6" y="5"/>
                  </a:cubicBezTo>
                  <a:cubicBezTo>
                    <a:pt x="6" y="5"/>
                    <a:pt x="5" y="6"/>
                    <a:pt x="5" y="6"/>
                  </a:cubicBezTo>
                  <a:cubicBezTo>
                    <a:pt x="5" y="7"/>
                    <a:pt x="5" y="8"/>
                    <a:pt x="5" y="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98"/>
            <p:cNvSpPr>
              <a:spLocks/>
            </p:cNvSpPr>
            <p:nvPr/>
          </p:nvSpPr>
          <p:spPr bwMode="auto">
            <a:xfrm>
              <a:off x="5022" y="826"/>
              <a:ext cx="16" cy="27"/>
            </a:xfrm>
            <a:custGeom>
              <a:avLst/>
              <a:gdLst>
                <a:gd name="T0" fmla="*/ 5 w 6"/>
                <a:gd name="T1" fmla="*/ 9 h 10"/>
                <a:gd name="T2" fmla="*/ 3 w 6"/>
                <a:gd name="T3" fmla="*/ 10 h 10"/>
                <a:gd name="T4" fmla="*/ 2 w 6"/>
                <a:gd name="T5" fmla="*/ 9 h 10"/>
                <a:gd name="T6" fmla="*/ 0 w 6"/>
                <a:gd name="T7" fmla="*/ 7 h 10"/>
                <a:gd name="T8" fmla="*/ 0 w 6"/>
                <a:gd name="T9" fmla="*/ 4 h 10"/>
                <a:gd name="T10" fmla="*/ 0 w 6"/>
                <a:gd name="T11" fmla="*/ 2 h 10"/>
                <a:gd name="T12" fmla="*/ 3 w 6"/>
                <a:gd name="T13" fmla="*/ 0 h 10"/>
                <a:gd name="T14" fmla="*/ 3 w 6"/>
                <a:gd name="T15" fmla="*/ 2 h 10"/>
                <a:gd name="T16" fmla="*/ 5 w 6"/>
                <a:gd name="T17" fmla="*/ 2 h 10"/>
                <a:gd name="T18" fmla="*/ 6 w 6"/>
                <a:gd name="T19" fmla="*/ 5 h 10"/>
                <a:gd name="T20" fmla="*/ 5 w 6"/>
                <a:gd name="T21" fmla="*/ 6 h 10"/>
                <a:gd name="T22" fmla="*/ 5 w 6"/>
                <a:gd name="T2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0">
                  <a:moveTo>
                    <a:pt x="5" y="9"/>
                  </a:moveTo>
                  <a:cubicBezTo>
                    <a:pt x="5" y="9"/>
                    <a:pt x="4" y="10"/>
                    <a:pt x="3" y="10"/>
                  </a:cubicBezTo>
                  <a:cubicBezTo>
                    <a:pt x="3" y="10"/>
                    <a:pt x="2" y="9"/>
                    <a:pt x="2" y="9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6" y="3"/>
                    <a:pt x="6" y="4"/>
                    <a:pt x="6" y="5"/>
                  </a:cubicBezTo>
                  <a:cubicBezTo>
                    <a:pt x="6" y="5"/>
                    <a:pt x="5" y="6"/>
                    <a:pt x="5" y="6"/>
                  </a:cubicBezTo>
                  <a:cubicBezTo>
                    <a:pt x="5" y="7"/>
                    <a:pt x="5" y="8"/>
                    <a:pt x="5" y="9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99"/>
            <p:cNvSpPr>
              <a:spLocks/>
            </p:cNvSpPr>
            <p:nvPr/>
          </p:nvSpPr>
          <p:spPr bwMode="auto">
            <a:xfrm>
              <a:off x="5020" y="810"/>
              <a:ext cx="10" cy="11"/>
            </a:xfrm>
            <a:custGeom>
              <a:avLst/>
              <a:gdLst>
                <a:gd name="T0" fmla="*/ 3 w 4"/>
                <a:gd name="T1" fmla="*/ 3 h 4"/>
                <a:gd name="T2" fmla="*/ 2 w 4"/>
                <a:gd name="T3" fmla="*/ 4 h 4"/>
                <a:gd name="T4" fmla="*/ 1 w 4"/>
                <a:gd name="T5" fmla="*/ 3 h 4"/>
                <a:gd name="T6" fmla="*/ 1 w 4"/>
                <a:gd name="T7" fmla="*/ 1 h 4"/>
                <a:gd name="T8" fmla="*/ 2 w 4"/>
                <a:gd name="T9" fmla="*/ 0 h 4"/>
                <a:gd name="T10" fmla="*/ 3 w 4"/>
                <a:gd name="T11" fmla="*/ 0 h 4"/>
                <a:gd name="T12" fmla="*/ 4 w 4"/>
                <a:gd name="T13" fmla="*/ 2 h 4"/>
                <a:gd name="T14" fmla="*/ 3 w 4"/>
                <a:gd name="T1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0" y="3"/>
                    <a:pt x="0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3" y="2"/>
                    <a:pt x="3" y="3"/>
                    <a:pt x="3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100"/>
            <p:cNvSpPr>
              <a:spLocks/>
            </p:cNvSpPr>
            <p:nvPr/>
          </p:nvSpPr>
          <p:spPr bwMode="auto">
            <a:xfrm>
              <a:off x="5020" y="810"/>
              <a:ext cx="10" cy="11"/>
            </a:xfrm>
            <a:custGeom>
              <a:avLst/>
              <a:gdLst>
                <a:gd name="T0" fmla="*/ 3 w 4"/>
                <a:gd name="T1" fmla="*/ 3 h 4"/>
                <a:gd name="T2" fmla="*/ 2 w 4"/>
                <a:gd name="T3" fmla="*/ 4 h 4"/>
                <a:gd name="T4" fmla="*/ 1 w 4"/>
                <a:gd name="T5" fmla="*/ 3 h 4"/>
                <a:gd name="T6" fmla="*/ 1 w 4"/>
                <a:gd name="T7" fmla="*/ 1 h 4"/>
                <a:gd name="T8" fmla="*/ 2 w 4"/>
                <a:gd name="T9" fmla="*/ 0 h 4"/>
                <a:gd name="T10" fmla="*/ 3 w 4"/>
                <a:gd name="T11" fmla="*/ 0 h 4"/>
                <a:gd name="T12" fmla="*/ 4 w 4"/>
                <a:gd name="T13" fmla="*/ 2 h 4"/>
                <a:gd name="T14" fmla="*/ 3 w 4"/>
                <a:gd name="T1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0" y="3"/>
                    <a:pt x="0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3" y="2"/>
                    <a:pt x="3" y="3"/>
                    <a:pt x="3" y="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101"/>
            <p:cNvSpPr>
              <a:spLocks/>
            </p:cNvSpPr>
            <p:nvPr/>
          </p:nvSpPr>
          <p:spPr bwMode="auto">
            <a:xfrm>
              <a:off x="5035" y="810"/>
              <a:ext cx="22" cy="11"/>
            </a:xfrm>
            <a:custGeom>
              <a:avLst/>
              <a:gdLst>
                <a:gd name="T0" fmla="*/ 3 w 8"/>
                <a:gd name="T1" fmla="*/ 4 h 4"/>
                <a:gd name="T2" fmla="*/ 1 w 8"/>
                <a:gd name="T3" fmla="*/ 3 h 4"/>
                <a:gd name="T4" fmla="*/ 0 w 8"/>
                <a:gd name="T5" fmla="*/ 1 h 4"/>
                <a:gd name="T6" fmla="*/ 1 w 8"/>
                <a:gd name="T7" fmla="*/ 0 h 4"/>
                <a:gd name="T8" fmla="*/ 3 w 8"/>
                <a:gd name="T9" fmla="*/ 0 h 4"/>
                <a:gd name="T10" fmla="*/ 4 w 8"/>
                <a:gd name="T11" fmla="*/ 0 h 4"/>
                <a:gd name="T12" fmla="*/ 6 w 8"/>
                <a:gd name="T13" fmla="*/ 0 h 4"/>
                <a:gd name="T14" fmla="*/ 7 w 8"/>
                <a:gd name="T15" fmla="*/ 1 h 4"/>
                <a:gd name="T16" fmla="*/ 7 w 8"/>
                <a:gd name="T17" fmla="*/ 3 h 4"/>
                <a:gd name="T18" fmla="*/ 7 w 8"/>
                <a:gd name="T19" fmla="*/ 4 h 4"/>
                <a:gd name="T20" fmla="*/ 5 w 8"/>
                <a:gd name="T21" fmla="*/ 4 h 4"/>
                <a:gd name="T22" fmla="*/ 3 w 8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3" y="4"/>
                  </a:moveTo>
                  <a:cubicBezTo>
                    <a:pt x="3" y="4"/>
                    <a:pt x="2" y="3"/>
                    <a:pt x="1" y="3"/>
                  </a:cubicBezTo>
                  <a:cubicBezTo>
                    <a:pt x="1" y="3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7" y="0"/>
                    <a:pt x="7" y="1"/>
                  </a:cubicBezTo>
                  <a:cubicBezTo>
                    <a:pt x="8" y="1"/>
                    <a:pt x="7" y="2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5" y="4"/>
                    <a:pt x="5" y="4"/>
                  </a:cubicBezTo>
                  <a:cubicBezTo>
                    <a:pt x="4" y="4"/>
                    <a:pt x="3" y="4"/>
                    <a:pt x="3" y="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102"/>
            <p:cNvSpPr>
              <a:spLocks/>
            </p:cNvSpPr>
            <p:nvPr/>
          </p:nvSpPr>
          <p:spPr bwMode="auto">
            <a:xfrm>
              <a:off x="5035" y="810"/>
              <a:ext cx="22" cy="11"/>
            </a:xfrm>
            <a:custGeom>
              <a:avLst/>
              <a:gdLst>
                <a:gd name="T0" fmla="*/ 3 w 8"/>
                <a:gd name="T1" fmla="*/ 4 h 4"/>
                <a:gd name="T2" fmla="*/ 1 w 8"/>
                <a:gd name="T3" fmla="*/ 3 h 4"/>
                <a:gd name="T4" fmla="*/ 0 w 8"/>
                <a:gd name="T5" fmla="*/ 1 h 4"/>
                <a:gd name="T6" fmla="*/ 1 w 8"/>
                <a:gd name="T7" fmla="*/ 0 h 4"/>
                <a:gd name="T8" fmla="*/ 3 w 8"/>
                <a:gd name="T9" fmla="*/ 0 h 4"/>
                <a:gd name="T10" fmla="*/ 4 w 8"/>
                <a:gd name="T11" fmla="*/ 0 h 4"/>
                <a:gd name="T12" fmla="*/ 6 w 8"/>
                <a:gd name="T13" fmla="*/ 0 h 4"/>
                <a:gd name="T14" fmla="*/ 7 w 8"/>
                <a:gd name="T15" fmla="*/ 1 h 4"/>
                <a:gd name="T16" fmla="*/ 7 w 8"/>
                <a:gd name="T17" fmla="*/ 3 h 4"/>
                <a:gd name="T18" fmla="*/ 7 w 8"/>
                <a:gd name="T19" fmla="*/ 4 h 4"/>
                <a:gd name="T20" fmla="*/ 5 w 8"/>
                <a:gd name="T21" fmla="*/ 4 h 4"/>
                <a:gd name="T22" fmla="*/ 3 w 8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3" y="4"/>
                  </a:moveTo>
                  <a:cubicBezTo>
                    <a:pt x="3" y="4"/>
                    <a:pt x="2" y="3"/>
                    <a:pt x="1" y="3"/>
                  </a:cubicBezTo>
                  <a:cubicBezTo>
                    <a:pt x="1" y="3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7" y="0"/>
                    <a:pt x="7" y="1"/>
                  </a:cubicBezTo>
                  <a:cubicBezTo>
                    <a:pt x="8" y="1"/>
                    <a:pt x="7" y="2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5" y="4"/>
                    <a:pt x="5" y="4"/>
                  </a:cubicBezTo>
                  <a:cubicBezTo>
                    <a:pt x="4" y="4"/>
                    <a:pt x="3" y="4"/>
                    <a:pt x="3" y="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103"/>
            <p:cNvSpPr>
              <a:spLocks/>
            </p:cNvSpPr>
            <p:nvPr/>
          </p:nvSpPr>
          <p:spPr bwMode="auto">
            <a:xfrm>
              <a:off x="5046" y="858"/>
              <a:ext cx="11" cy="11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0 h 4"/>
                <a:gd name="T4" fmla="*/ 0 w 4"/>
                <a:gd name="T5" fmla="*/ 2 h 4"/>
                <a:gd name="T6" fmla="*/ 0 w 4"/>
                <a:gd name="T7" fmla="*/ 4 h 4"/>
                <a:gd name="T8" fmla="*/ 2 w 4"/>
                <a:gd name="T9" fmla="*/ 4 h 4"/>
                <a:gd name="T10" fmla="*/ 3 w 4"/>
                <a:gd name="T11" fmla="*/ 3 h 4"/>
                <a:gd name="T12" fmla="*/ 3 w 4"/>
                <a:gd name="T13" fmla="*/ 1 h 4"/>
                <a:gd name="T14" fmla="*/ 3 w 4"/>
                <a:gd name="T15" fmla="*/ 0 h 4"/>
                <a:gd name="T16" fmla="*/ 2 w 4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104"/>
            <p:cNvSpPr>
              <a:spLocks/>
            </p:cNvSpPr>
            <p:nvPr/>
          </p:nvSpPr>
          <p:spPr bwMode="auto">
            <a:xfrm>
              <a:off x="5046" y="858"/>
              <a:ext cx="11" cy="11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0 h 4"/>
                <a:gd name="T4" fmla="*/ 0 w 4"/>
                <a:gd name="T5" fmla="*/ 2 h 4"/>
                <a:gd name="T6" fmla="*/ 0 w 4"/>
                <a:gd name="T7" fmla="*/ 4 h 4"/>
                <a:gd name="T8" fmla="*/ 2 w 4"/>
                <a:gd name="T9" fmla="*/ 4 h 4"/>
                <a:gd name="T10" fmla="*/ 3 w 4"/>
                <a:gd name="T11" fmla="*/ 3 h 4"/>
                <a:gd name="T12" fmla="*/ 3 w 4"/>
                <a:gd name="T13" fmla="*/ 1 h 4"/>
                <a:gd name="T14" fmla="*/ 3 w 4"/>
                <a:gd name="T15" fmla="*/ 0 h 4"/>
                <a:gd name="T16" fmla="*/ 2 w 4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105"/>
            <p:cNvSpPr>
              <a:spLocks/>
            </p:cNvSpPr>
            <p:nvPr/>
          </p:nvSpPr>
          <p:spPr bwMode="auto">
            <a:xfrm>
              <a:off x="5089" y="858"/>
              <a:ext cx="10" cy="8"/>
            </a:xfrm>
            <a:custGeom>
              <a:avLst/>
              <a:gdLst>
                <a:gd name="T0" fmla="*/ 2 w 4"/>
                <a:gd name="T1" fmla="*/ 0 h 3"/>
                <a:gd name="T2" fmla="*/ 0 w 4"/>
                <a:gd name="T3" fmla="*/ 0 h 3"/>
                <a:gd name="T4" fmla="*/ 0 w 4"/>
                <a:gd name="T5" fmla="*/ 2 h 3"/>
                <a:gd name="T6" fmla="*/ 1 w 4"/>
                <a:gd name="T7" fmla="*/ 3 h 3"/>
                <a:gd name="T8" fmla="*/ 3 w 4"/>
                <a:gd name="T9" fmla="*/ 3 h 3"/>
                <a:gd name="T10" fmla="*/ 3 w 4"/>
                <a:gd name="T11" fmla="*/ 2 h 3"/>
                <a:gd name="T12" fmla="*/ 3 w 4"/>
                <a:gd name="T13" fmla="*/ 0 h 3"/>
                <a:gd name="T14" fmla="*/ 2 w 4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3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106"/>
            <p:cNvSpPr>
              <a:spLocks/>
            </p:cNvSpPr>
            <p:nvPr/>
          </p:nvSpPr>
          <p:spPr bwMode="auto">
            <a:xfrm>
              <a:off x="5089" y="858"/>
              <a:ext cx="10" cy="8"/>
            </a:xfrm>
            <a:custGeom>
              <a:avLst/>
              <a:gdLst>
                <a:gd name="T0" fmla="*/ 2 w 4"/>
                <a:gd name="T1" fmla="*/ 0 h 3"/>
                <a:gd name="T2" fmla="*/ 0 w 4"/>
                <a:gd name="T3" fmla="*/ 0 h 3"/>
                <a:gd name="T4" fmla="*/ 0 w 4"/>
                <a:gd name="T5" fmla="*/ 2 h 3"/>
                <a:gd name="T6" fmla="*/ 1 w 4"/>
                <a:gd name="T7" fmla="*/ 3 h 3"/>
                <a:gd name="T8" fmla="*/ 3 w 4"/>
                <a:gd name="T9" fmla="*/ 3 h 3"/>
                <a:gd name="T10" fmla="*/ 3 w 4"/>
                <a:gd name="T11" fmla="*/ 2 h 3"/>
                <a:gd name="T12" fmla="*/ 3 w 4"/>
                <a:gd name="T13" fmla="*/ 0 h 3"/>
                <a:gd name="T14" fmla="*/ 2 w 4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3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107"/>
            <p:cNvSpPr>
              <a:spLocks/>
            </p:cNvSpPr>
            <p:nvPr/>
          </p:nvSpPr>
          <p:spPr bwMode="auto">
            <a:xfrm>
              <a:off x="5057" y="821"/>
              <a:ext cx="34" cy="37"/>
            </a:xfrm>
            <a:custGeom>
              <a:avLst/>
              <a:gdLst>
                <a:gd name="T0" fmla="*/ 12 w 13"/>
                <a:gd name="T1" fmla="*/ 5 h 14"/>
                <a:gd name="T2" fmla="*/ 11 w 13"/>
                <a:gd name="T3" fmla="*/ 8 h 14"/>
                <a:gd name="T4" fmla="*/ 10 w 13"/>
                <a:gd name="T5" fmla="*/ 9 h 14"/>
                <a:gd name="T6" fmla="*/ 9 w 13"/>
                <a:gd name="T7" fmla="*/ 10 h 14"/>
                <a:gd name="T8" fmla="*/ 9 w 13"/>
                <a:gd name="T9" fmla="*/ 12 h 14"/>
                <a:gd name="T10" fmla="*/ 7 w 13"/>
                <a:gd name="T11" fmla="*/ 13 h 14"/>
                <a:gd name="T12" fmla="*/ 4 w 13"/>
                <a:gd name="T13" fmla="*/ 13 h 14"/>
                <a:gd name="T14" fmla="*/ 2 w 13"/>
                <a:gd name="T15" fmla="*/ 12 h 14"/>
                <a:gd name="T16" fmla="*/ 1 w 13"/>
                <a:gd name="T17" fmla="*/ 9 h 14"/>
                <a:gd name="T18" fmla="*/ 0 w 13"/>
                <a:gd name="T19" fmla="*/ 7 h 14"/>
                <a:gd name="T20" fmla="*/ 0 w 13"/>
                <a:gd name="T21" fmla="*/ 5 h 14"/>
                <a:gd name="T22" fmla="*/ 2 w 13"/>
                <a:gd name="T23" fmla="*/ 3 h 14"/>
                <a:gd name="T24" fmla="*/ 3 w 13"/>
                <a:gd name="T25" fmla="*/ 4 h 14"/>
                <a:gd name="T26" fmla="*/ 5 w 13"/>
                <a:gd name="T27" fmla="*/ 4 h 14"/>
                <a:gd name="T28" fmla="*/ 7 w 13"/>
                <a:gd name="T29" fmla="*/ 2 h 14"/>
                <a:gd name="T30" fmla="*/ 8 w 13"/>
                <a:gd name="T31" fmla="*/ 2 h 14"/>
                <a:gd name="T32" fmla="*/ 10 w 13"/>
                <a:gd name="T33" fmla="*/ 2 h 14"/>
                <a:gd name="T34" fmla="*/ 11 w 13"/>
                <a:gd name="T35" fmla="*/ 0 h 14"/>
                <a:gd name="T36" fmla="*/ 13 w 13"/>
                <a:gd name="T37" fmla="*/ 0 h 14"/>
                <a:gd name="T38" fmla="*/ 13 w 13"/>
                <a:gd name="T39" fmla="*/ 2 h 14"/>
                <a:gd name="T40" fmla="*/ 12 w 13"/>
                <a:gd name="T41" fmla="*/ 3 h 14"/>
                <a:gd name="T42" fmla="*/ 12 w 13"/>
                <a:gd name="T4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4">
                  <a:moveTo>
                    <a:pt x="12" y="5"/>
                  </a:moveTo>
                  <a:cubicBezTo>
                    <a:pt x="12" y="6"/>
                    <a:pt x="12" y="7"/>
                    <a:pt x="11" y="8"/>
                  </a:cubicBezTo>
                  <a:cubicBezTo>
                    <a:pt x="11" y="9"/>
                    <a:pt x="11" y="9"/>
                    <a:pt x="10" y="9"/>
                  </a:cubicBezTo>
                  <a:cubicBezTo>
                    <a:pt x="10" y="9"/>
                    <a:pt x="9" y="9"/>
                    <a:pt x="9" y="10"/>
                  </a:cubicBezTo>
                  <a:cubicBezTo>
                    <a:pt x="9" y="10"/>
                    <a:pt x="9" y="12"/>
                    <a:pt x="9" y="12"/>
                  </a:cubicBezTo>
                  <a:cubicBezTo>
                    <a:pt x="9" y="12"/>
                    <a:pt x="8" y="13"/>
                    <a:pt x="7" y="13"/>
                  </a:cubicBezTo>
                  <a:cubicBezTo>
                    <a:pt x="7" y="14"/>
                    <a:pt x="5" y="13"/>
                    <a:pt x="4" y="13"/>
                  </a:cubicBezTo>
                  <a:cubicBezTo>
                    <a:pt x="4" y="13"/>
                    <a:pt x="3" y="12"/>
                    <a:pt x="2" y="12"/>
                  </a:cubicBezTo>
                  <a:cubicBezTo>
                    <a:pt x="2" y="12"/>
                    <a:pt x="2" y="10"/>
                    <a:pt x="1" y="9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6" y="3"/>
                    <a:pt x="6" y="2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9" y="2"/>
                    <a:pt x="10" y="2"/>
                    <a:pt x="10" y="2"/>
                  </a:cubicBezTo>
                  <a:cubicBezTo>
                    <a:pt x="11" y="2"/>
                    <a:pt x="11" y="1"/>
                    <a:pt x="11" y="0"/>
                  </a:cubicBezTo>
                  <a:cubicBezTo>
                    <a:pt x="12" y="0"/>
                    <a:pt x="12" y="0"/>
                    <a:pt x="13" y="0"/>
                  </a:cubicBezTo>
                  <a:cubicBezTo>
                    <a:pt x="13" y="1"/>
                    <a:pt x="13" y="2"/>
                    <a:pt x="13" y="2"/>
                  </a:cubicBezTo>
                  <a:cubicBezTo>
                    <a:pt x="13" y="3"/>
                    <a:pt x="12" y="3"/>
                    <a:pt x="12" y="3"/>
                  </a:cubicBezTo>
                  <a:cubicBezTo>
                    <a:pt x="12" y="4"/>
                    <a:pt x="12" y="4"/>
                    <a:pt x="12" y="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108"/>
            <p:cNvSpPr>
              <a:spLocks/>
            </p:cNvSpPr>
            <p:nvPr/>
          </p:nvSpPr>
          <p:spPr bwMode="auto">
            <a:xfrm>
              <a:off x="5057" y="821"/>
              <a:ext cx="34" cy="37"/>
            </a:xfrm>
            <a:custGeom>
              <a:avLst/>
              <a:gdLst>
                <a:gd name="T0" fmla="*/ 12 w 13"/>
                <a:gd name="T1" fmla="*/ 5 h 14"/>
                <a:gd name="T2" fmla="*/ 11 w 13"/>
                <a:gd name="T3" fmla="*/ 8 h 14"/>
                <a:gd name="T4" fmla="*/ 10 w 13"/>
                <a:gd name="T5" fmla="*/ 9 h 14"/>
                <a:gd name="T6" fmla="*/ 9 w 13"/>
                <a:gd name="T7" fmla="*/ 10 h 14"/>
                <a:gd name="T8" fmla="*/ 9 w 13"/>
                <a:gd name="T9" fmla="*/ 12 h 14"/>
                <a:gd name="T10" fmla="*/ 7 w 13"/>
                <a:gd name="T11" fmla="*/ 13 h 14"/>
                <a:gd name="T12" fmla="*/ 4 w 13"/>
                <a:gd name="T13" fmla="*/ 13 h 14"/>
                <a:gd name="T14" fmla="*/ 2 w 13"/>
                <a:gd name="T15" fmla="*/ 12 h 14"/>
                <a:gd name="T16" fmla="*/ 1 w 13"/>
                <a:gd name="T17" fmla="*/ 9 h 14"/>
                <a:gd name="T18" fmla="*/ 0 w 13"/>
                <a:gd name="T19" fmla="*/ 7 h 14"/>
                <a:gd name="T20" fmla="*/ 0 w 13"/>
                <a:gd name="T21" fmla="*/ 5 h 14"/>
                <a:gd name="T22" fmla="*/ 2 w 13"/>
                <a:gd name="T23" fmla="*/ 3 h 14"/>
                <a:gd name="T24" fmla="*/ 3 w 13"/>
                <a:gd name="T25" fmla="*/ 4 h 14"/>
                <a:gd name="T26" fmla="*/ 5 w 13"/>
                <a:gd name="T27" fmla="*/ 4 h 14"/>
                <a:gd name="T28" fmla="*/ 7 w 13"/>
                <a:gd name="T29" fmla="*/ 2 h 14"/>
                <a:gd name="T30" fmla="*/ 8 w 13"/>
                <a:gd name="T31" fmla="*/ 2 h 14"/>
                <a:gd name="T32" fmla="*/ 10 w 13"/>
                <a:gd name="T33" fmla="*/ 2 h 14"/>
                <a:gd name="T34" fmla="*/ 11 w 13"/>
                <a:gd name="T35" fmla="*/ 0 h 14"/>
                <a:gd name="T36" fmla="*/ 13 w 13"/>
                <a:gd name="T37" fmla="*/ 0 h 14"/>
                <a:gd name="T38" fmla="*/ 13 w 13"/>
                <a:gd name="T39" fmla="*/ 2 h 14"/>
                <a:gd name="T40" fmla="*/ 12 w 13"/>
                <a:gd name="T41" fmla="*/ 3 h 14"/>
                <a:gd name="T42" fmla="*/ 12 w 13"/>
                <a:gd name="T4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4">
                  <a:moveTo>
                    <a:pt x="12" y="5"/>
                  </a:moveTo>
                  <a:cubicBezTo>
                    <a:pt x="12" y="6"/>
                    <a:pt x="12" y="7"/>
                    <a:pt x="11" y="8"/>
                  </a:cubicBezTo>
                  <a:cubicBezTo>
                    <a:pt x="11" y="9"/>
                    <a:pt x="11" y="9"/>
                    <a:pt x="10" y="9"/>
                  </a:cubicBezTo>
                  <a:cubicBezTo>
                    <a:pt x="10" y="9"/>
                    <a:pt x="9" y="9"/>
                    <a:pt x="9" y="10"/>
                  </a:cubicBezTo>
                  <a:cubicBezTo>
                    <a:pt x="9" y="10"/>
                    <a:pt x="9" y="12"/>
                    <a:pt x="9" y="12"/>
                  </a:cubicBezTo>
                  <a:cubicBezTo>
                    <a:pt x="9" y="12"/>
                    <a:pt x="8" y="13"/>
                    <a:pt x="7" y="13"/>
                  </a:cubicBezTo>
                  <a:cubicBezTo>
                    <a:pt x="7" y="14"/>
                    <a:pt x="5" y="13"/>
                    <a:pt x="4" y="13"/>
                  </a:cubicBezTo>
                  <a:cubicBezTo>
                    <a:pt x="4" y="13"/>
                    <a:pt x="3" y="12"/>
                    <a:pt x="2" y="12"/>
                  </a:cubicBezTo>
                  <a:cubicBezTo>
                    <a:pt x="2" y="12"/>
                    <a:pt x="2" y="10"/>
                    <a:pt x="1" y="9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6" y="3"/>
                    <a:pt x="6" y="2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9" y="2"/>
                    <a:pt x="10" y="2"/>
                    <a:pt x="10" y="2"/>
                  </a:cubicBezTo>
                  <a:cubicBezTo>
                    <a:pt x="11" y="2"/>
                    <a:pt x="11" y="1"/>
                    <a:pt x="11" y="0"/>
                  </a:cubicBezTo>
                  <a:cubicBezTo>
                    <a:pt x="12" y="0"/>
                    <a:pt x="12" y="0"/>
                    <a:pt x="13" y="0"/>
                  </a:cubicBezTo>
                  <a:cubicBezTo>
                    <a:pt x="13" y="1"/>
                    <a:pt x="13" y="2"/>
                    <a:pt x="13" y="2"/>
                  </a:cubicBezTo>
                  <a:cubicBezTo>
                    <a:pt x="13" y="3"/>
                    <a:pt x="12" y="3"/>
                    <a:pt x="12" y="3"/>
                  </a:cubicBezTo>
                  <a:cubicBezTo>
                    <a:pt x="12" y="4"/>
                    <a:pt x="12" y="4"/>
                    <a:pt x="12" y="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109"/>
            <p:cNvSpPr>
              <a:spLocks/>
            </p:cNvSpPr>
            <p:nvPr/>
          </p:nvSpPr>
          <p:spPr bwMode="auto">
            <a:xfrm>
              <a:off x="5107" y="818"/>
              <a:ext cx="19" cy="13"/>
            </a:xfrm>
            <a:custGeom>
              <a:avLst/>
              <a:gdLst>
                <a:gd name="T0" fmla="*/ 6 w 7"/>
                <a:gd name="T1" fmla="*/ 5 h 5"/>
                <a:gd name="T2" fmla="*/ 4 w 7"/>
                <a:gd name="T3" fmla="*/ 4 h 5"/>
                <a:gd name="T4" fmla="*/ 2 w 7"/>
                <a:gd name="T5" fmla="*/ 4 h 5"/>
                <a:gd name="T6" fmla="*/ 1 w 7"/>
                <a:gd name="T7" fmla="*/ 3 h 5"/>
                <a:gd name="T8" fmla="*/ 1 w 7"/>
                <a:gd name="T9" fmla="*/ 1 h 5"/>
                <a:gd name="T10" fmla="*/ 3 w 7"/>
                <a:gd name="T11" fmla="*/ 1 h 5"/>
                <a:gd name="T12" fmla="*/ 5 w 7"/>
                <a:gd name="T13" fmla="*/ 1 h 5"/>
                <a:gd name="T14" fmla="*/ 6 w 7"/>
                <a:gd name="T15" fmla="*/ 1 h 5"/>
                <a:gd name="T16" fmla="*/ 7 w 7"/>
                <a:gd name="T17" fmla="*/ 2 h 5"/>
                <a:gd name="T18" fmla="*/ 7 w 7"/>
                <a:gd name="T19" fmla="*/ 4 h 5"/>
                <a:gd name="T20" fmla="*/ 7 w 7"/>
                <a:gd name="T21" fmla="*/ 5 h 5"/>
                <a:gd name="T22" fmla="*/ 6 w 7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5">
                  <a:moveTo>
                    <a:pt x="6" y="5"/>
                  </a:moveTo>
                  <a:cubicBezTo>
                    <a:pt x="5" y="5"/>
                    <a:pt x="4" y="4"/>
                    <a:pt x="4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6" y="5"/>
                    <a:pt x="6" y="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110"/>
            <p:cNvSpPr>
              <a:spLocks/>
            </p:cNvSpPr>
            <p:nvPr/>
          </p:nvSpPr>
          <p:spPr bwMode="auto">
            <a:xfrm>
              <a:off x="5107" y="818"/>
              <a:ext cx="19" cy="13"/>
            </a:xfrm>
            <a:custGeom>
              <a:avLst/>
              <a:gdLst>
                <a:gd name="T0" fmla="*/ 6 w 7"/>
                <a:gd name="T1" fmla="*/ 5 h 5"/>
                <a:gd name="T2" fmla="*/ 4 w 7"/>
                <a:gd name="T3" fmla="*/ 4 h 5"/>
                <a:gd name="T4" fmla="*/ 2 w 7"/>
                <a:gd name="T5" fmla="*/ 4 h 5"/>
                <a:gd name="T6" fmla="*/ 1 w 7"/>
                <a:gd name="T7" fmla="*/ 3 h 5"/>
                <a:gd name="T8" fmla="*/ 1 w 7"/>
                <a:gd name="T9" fmla="*/ 1 h 5"/>
                <a:gd name="T10" fmla="*/ 3 w 7"/>
                <a:gd name="T11" fmla="*/ 1 h 5"/>
                <a:gd name="T12" fmla="*/ 5 w 7"/>
                <a:gd name="T13" fmla="*/ 1 h 5"/>
                <a:gd name="T14" fmla="*/ 6 w 7"/>
                <a:gd name="T15" fmla="*/ 1 h 5"/>
                <a:gd name="T16" fmla="*/ 7 w 7"/>
                <a:gd name="T17" fmla="*/ 2 h 5"/>
                <a:gd name="T18" fmla="*/ 7 w 7"/>
                <a:gd name="T19" fmla="*/ 4 h 5"/>
                <a:gd name="T20" fmla="*/ 7 w 7"/>
                <a:gd name="T21" fmla="*/ 5 h 5"/>
                <a:gd name="T22" fmla="*/ 6 w 7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5">
                  <a:moveTo>
                    <a:pt x="6" y="5"/>
                  </a:moveTo>
                  <a:cubicBezTo>
                    <a:pt x="5" y="5"/>
                    <a:pt x="4" y="4"/>
                    <a:pt x="4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6" y="5"/>
                    <a:pt x="6" y="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111"/>
            <p:cNvSpPr>
              <a:spLocks/>
            </p:cNvSpPr>
            <p:nvPr/>
          </p:nvSpPr>
          <p:spPr bwMode="auto">
            <a:xfrm>
              <a:off x="5091" y="781"/>
              <a:ext cx="11" cy="10"/>
            </a:xfrm>
            <a:custGeom>
              <a:avLst/>
              <a:gdLst>
                <a:gd name="T0" fmla="*/ 4 w 4"/>
                <a:gd name="T1" fmla="*/ 1 h 4"/>
                <a:gd name="T2" fmla="*/ 3 w 4"/>
                <a:gd name="T3" fmla="*/ 0 h 4"/>
                <a:gd name="T4" fmla="*/ 1 w 4"/>
                <a:gd name="T5" fmla="*/ 1 h 4"/>
                <a:gd name="T6" fmla="*/ 0 w 4"/>
                <a:gd name="T7" fmla="*/ 3 h 4"/>
                <a:gd name="T8" fmla="*/ 1 w 4"/>
                <a:gd name="T9" fmla="*/ 4 h 4"/>
                <a:gd name="T10" fmla="*/ 3 w 4"/>
                <a:gd name="T11" fmla="*/ 3 h 4"/>
                <a:gd name="T12" fmla="*/ 4 w 4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1"/>
                    <a:pt x="3" y="0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0" y="3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4"/>
                    <a:pt x="3" y="4"/>
                    <a:pt x="3" y="3"/>
                  </a:cubicBezTo>
                  <a:cubicBezTo>
                    <a:pt x="4" y="3"/>
                    <a:pt x="4" y="2"/>
                    <a:pt x="4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112"/>
            <p:cNvSpPr>
              <a:spLocks/>
            </p:cNvSpPr>
            <p:nvPr/>
          </p:nvSpPr>
          <p:spPr bwMode="auto">
            <a:xfrm>
              <a:off x="5091" y="781"/>
              <a:ext cx="11" cy="10"/>
            </a:xfrm>
            <a:custGeom>
              <a:avLst/>
              <a:gdLst>
                <a:gd name="T0" fmla="*/ 4 w 4"/>
                <a:gd name="T1" fmla="*/ 1 h 4"/>
                <a:gd name="T2" fmla="*/ 3 w 4"/>
                <a:gd name="T3" fmla="*/ 0 h 4"/>
                <a:gd name="T4" fmla="*/ 1 w 4"/>
                <a:gd name="T5" fmla="*/ 1 h 4"/>
                <a:gd name="T6" fmla="*/ 0 w 4"/>
                <a:gd name="T7" fmla="*/ 3 h 4"/>
                <a:gd name="T8" fmla="*/ 1 w 4"/>
                <a:gd name="T9" fmla="*/ 4 h 4"/>
                <a:gd name="T10" fmla="*/ 3 w 4"/>
                <a:gd name="T11" fmla="*/ 3 h 4"/>
                <a:gd name="T12" fmla="*/ 4 w 4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1"/>
                    <a:pt x="3" y="0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0" y="3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4"/>
                    <a:pt x="3" y="4"/>
                    <a:pt x="3" y="3"/>
                  </a:cubicBezTo>
                  <a:cubicBezTo>
                    <a:pt x="4" y="3"/>
                    <a:pt x="4" y="2"/>
                    <a:pt x="4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13"/>
            <p:cNvSpPr>
              <a:spLocks/>
            </p:cNvSpPr>
            <p:nvPr/>
          </p:nvSpPr>
          <p:spPr bwMode="auto">
            <a:xfrm>
              <a:off x="5086" y="762"/>
              <a:ext cx="11" cy="11"/>
            </a:xfrm>
            <a:custGeom>
              <a:avLst/>
              <a:gdLst>
                <a:gd name="T0" fmla="*/ 4 w 4"/>
                <a:gd name="T1" fmla="*/ 3 h 4"/>
                <a:gd name="T2" fmla="*/ 1 w 4"/>
                <a:gd name="T3" fmla="*/ 4 h 4"/>
                <a:gd name="T4" fmla="*/ 0 w 4"/>
                <a:gd name="T5" fmla="*/ 3 h 4"/>
                <a:gd name="T6" fmla="*/ 1 w 4"/>
                <a:gd name="T7" fmla="*/ 1 h 4"/>
                <a:gd name="T8" fmla="*/ 2 w 4"/>
                <a:gd name="T9" fmla="*/ 0 h 4"/>
                <a:gd name="T10" fmla="*/ 4 w 4"/>
                <a:gd name="T11" fmla="*/ 0 h 4"/>
                <a:gd name="T12" fmla="*/ 4 w 4"/>
                <a:gd name="T13" fmla="*/ 1 h 4"/>
                <a:gd name="T14" fmla="*/ 4 w 4"/>
                <a:gd name="T15" fmla="*/ 2 h 4"/>
                <a:gd name="T16" fmla="*/ 4 w 4"/>
                <a:gd name="T1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cubicBezTo>
                    <a:pt x="3" y="3"/>
                    <a:pt x="2" y="4"/>
                    <a:pt x="1" y="4"/>
                  </a:cubicBezTo>
                  <a:cubicBezTo>
                    <a:pt x="1" y="4"/>
                    <a:pt x="1" y="3"/>
                    <a:pt x="0" y="3"/>
                  </a:cubicBezTo>
                  <a:cubicBezTo>
                    <a:pt x="0" y="3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14"/>
            <p:cNvSpPr>
              <a:spLocks/>
            </p:cNvSpPr>
            <p:nvPr/>
          </p:nvSpPr>
          <p:spPr bwMode="auto">
            <a:xfrm>
              <a:off x="5086" y="762"/>
              <a:ext cx="11" cy="11"/>
            </a:xfrm>
            <a:custGeom>
              <a:avLst/>
              <a:gdLst>
                <a:gd name="T0" fmla="*/ 4 w 4"/>
                <a:gd name="T1" fmla="*/ 3 h 4"/>
                <a:gd name="T2" fmla="*/ 1 w 4"/>
                <a:gd name="T3" fmla="*/ 4 h 4"/>
                <a:gd name="T4" fmla="*/ 0 w 4"/>
                <a:gd name="T5" fmla="*/ 3 h 4"/>
                <a:gd name="T6" fmla="*/ 1 w 4"/>
                <a:gd name="T7" fmla="*/ 1 h 4"/>
                <a:gd name="T8" fmla="*/ 2 w 4"/>
                <a:gd name="T9" fmla="*/ 0 h 4"/>
                <a:gd name="T10" fmla="*/ 4 w 4"/>
                <a:gd name="T11" fmla="*/ 0 h 4"/>
                <a:gd name="T12" fmla="*/ 4 w 4"/>
                <a:gd name="T13" fmla="*/ 1 h 4"/>
                <a:gd name="T14" fmla="*/ 4 w 4"/>
                <a:gd name="T15" fmla="*/ 2 h 4"/>
                <a:gd name="T16" fmla="*/ 4 w 4"/>
                <a:gd name="T1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cubicBezTo>
                    <a:pt x="3" y="3"/>
                    <a:pt x="2" y="4"/>
                    <a:pt x="1" y="4"/>
                  </a:cubicBezTo>
                  <a:cubicBezTo>
                    <a:pt x="1" y="4"/>
                    <a:pt x="1" y="3"/>
                    <a:pt x="0" y="3"/>
                  </a:cubicBezTo>
                  <a:cubicBezTo>
                    <a:pt x="0" y="3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115"/>
            <p:cNvSpPr>
              <a:spLocks/>
            </p:cNvSpPr>
            <p:nvPr/>
          </p:nvSpPr>
          <p:spPr bwMode="auto">
            <a:xfrm>
              <a:off x="5046" y="768"/>
              <a:ext cx="37" cy="23"/>
            </a:xfrm>
            <a:custGeom>
              <a:avLst/>
              <a:gdLst>
                <a:gd name="T0" fmla="*/ 14 w 14"/>
                <a:gd name="T1" fmla="*/ 2 h 9"/>
                <a:gd name="T2" fmla="*/ 13 w 14"/>
                <a:gd name="T3" fmla="*/ 0 h 9"/>
                <a:gd name="T4" fmla="*/ 11 w 14"/>
                <a:gd name="T5" fmla="*/ 1 h 9"/>
                <a:gd name="T6" fmla="*/ 11 w 14"/>
                <a:gd name="T7" fmla="*/ 3 h 9"/>
                <a:gd name="T8" fmla="*/ 9 w 14"/>
                <a:gd name="T9" fmla="*/ 4 h 9"/>
                <a:gd name="T10" fmla="*/ 6 w 14"/>
                <a:gd name="T11" fmla="*/ 5 h 9"/>
                <a:gd name="T12" fmla="*/ 4 w 14"/>
                <a:gd name="T13" fmla="*/ 5 h 9"/>
                <a:gd name="T14" fmla="*/ 1 w 14"/>
                <a:gd name="T15" fmla="*/ 5 h 9"/>
                <a:gd name="T16" fmla="*/ 0 w 14"/>
                <a:gd name="T17" fmla="*/ 7 h 9"/>
                <a:gd name="T18" fmla="*/ 1 w 14"/>
                <a:gd name="T19" fmla="*/ 9 h 9"/>
                <a:gd name="T20" fmla="*/ 2 w 14"/>
                <a:gd name="T21" fmla="*/ 9 h 9"/>
                <a:gd name="T22" fmla="*/ 5 w 14"/>
                <a:gd name="T23" fmla="*/ 8 h 9"/>
                <a:gd name="T24" fmla="*/ 8 w 14"/>
                <a:gd name="T25" fmla="*/ 8 h 9"/>
                <a:gd name="T26" fmla="*/ 11 w 14"/>
                <a:gd name="T27" fmla="*/ 8 h 9"/>
                <a:gd name="T28" fmla="*/ 13 w 14"/>
                <a:gd name="T29" fmla="*/ 6 h 9"/>
                <a:gd name="T30" fmla="*/ 14 w 14"/>
                <a:gd name="T31" fmla="*/ 4 h 9"/>
                <a:gd name="T32" fmla="*/ 14 w 14"/>
                <a:gd name="T3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9">
                  <a:moveTo>
                    <a:pt x="14" y="2"/>
                  </a:moveTo>
                  <a:cubicBezTo>
                    <a:pt x="14" y="1"/>
                    <a:pt x="14" y="0"/>
                    <a:pt x="13" y="0"/>
                  </a:cubicBezTo>
                  <a:cubicBezTo>
                    <a:pt x="13" y="0"/>
                    <a:pt x="12" y="0"/>
                    <a:pt x="11" y="1"/>
                  </a:cubicBezTo>
                  <a:cubicBezTo>
                    <a:pt x="11" y="1"/>
                    <a:pt x="11" y="2"/>
                    <a:pt x="11" y="3"/>
                  </a:cubicBezTo>
                  <a:cubicBezTo>
                    <a:pt x="10" y="3"/>
                    <a:pt x="10" y="3"/>
                    <a:pt x="9" y="4"/>
                  </a:cubicBezTo>
                  <a:cubicBezTo>
                    <a:pt x="9" y="4"/>
                    <a:pt x="8" y="5"/>
                    <a:pt x="6" y="5"/>
                  </a:cubicBezTo>
                  <a:cubicBezTo>
                    <a:pt x="6" y="5"/>
                    <a:pt x="5" y="5"/>
                    <a:pt x="4" y="5"/>
                  </a:cubicBezTo>
                  <a:cubicBezTo>
                    <a:pt x="4" y="5"/>
                    <a:pt x="1" y="5"/>
                    <a:pt x="1" y="5"/>
                  </a:cubicBezTo>
                  <a:cubicBezTo>
                    <a:pt x="1" y="6"/>
                    <a:pt x="0" y="7"/>
                    <a:pt x="0" y="7"/>
                  </a:cubicBezTo>
                  <a:cubicBezTo>
                    <a:pt x="0" y="8"/>
                    <a:pt x="1" y="8"/>
                    <a:pt x="1" y="9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4" y="9"/>
                    <a:pt x="5" y="8"/>
                    <a:pt x="5" y="8"/>
                  </a:cubicBezTo>
                  <a:cubicBezTo>
                    <a:pt x="6" y="8"/>
                    <a:pt x="8" y="8"/>
                    <a:pt x="8" y="8"/>
                  </a:cubicBezTo>
                  <a:cubicBezTo>
                    <a:pt x="9" y="8"/>
                    <a:pt x="10" y="8"/>
                    <a:pt x="11" y="8"/>
                  </a:cubicBezTo>
                  <a:cubicBezTo>
                    <a:pt x="12" y="7"/>
                    <a:pt x="13" y="7"/>
                    <a:pt x="13" y="6"/>
                  </a:cubicBezTo>
                  <a:cubicBezTo>
                    <a:pt x="13" y="5"/>
                    <a:pt x="14" y="4"/>
                    <a:pt x="14" y="4"/>
                  </a:cubicBezTo>
                  <a:cubicBezTo>
                    <a:pt x="14" y="3"/>
                    <a:pt x="14" y="3"/>
                    <a:pt x="14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116"/>
            <p:cNvSpPr>
              <a:spLocks/>
            </p:cNvSpPr>
            <p:nvPr/>
          </p:nvSpPr>
          <p:spPr bwMode="auto">
            <a:xfrm>
              <a:off x="5046" y="768"/>
              <a:ext cx="37" cy="23"/>
            </a:xfrm>
            <a:custGeom>
              <a:avLst/>
              <a:gdLst>
                <a:gd name="T0" fmla="*/ 14 w 14"/>
                <a:gd name="T1" fmla="*/ 2 h 9"/>
                <a:gd name="T2" fmla="*/ 13 w 14"/>
                <a:gd name="T3" fmla="*/ 0 h 9"/>
                <a:gd name="T4" fmla="*/ 11 w 14"/>
                <a:gd name="T5" fmla="*/ 1 h 9"/>
                <a:gd name="T6" fmla="*/ 11 w 14"/>
                <a:gd name="T7" fmla="*/ 3 h 9"/>
                <a:gd name="T8" fmla="*/ 9 w 14"/>
                <a:gd name="T9" fmla="*/ 4 h 9"/>
                <a:gd name="T10" fmla="*/ 6 w 14"/>
                <a:gd name="T11" fmla="*/ 5 h 9"/>
                <a:gd name="T12" fmla="*/ 4 w 14"/>
                <a:gd name="T13" fmla="*/ 5 h 9"/>
                <a:gd name="T14" fmla="*/ 1 w 14"/>
                <a:gd name="T15" fmla="*/ 5 h 9"/>
                <a:gd name="T16" fmla="*/ 0 w 14"/>
                <a:gd name="T17" fmla="*/ 7 h 9"/>
                <a:gd name="T18" fmla="*/ 1 w 14"/>
                <a:gd name="T19" fmla="*/ 9 h 9"/>
                <a:gd name="T20" fmla="*/ 2 w 14"/>
                <a:gd name="T21" fmla="*/ 9 h 9"/>
                <a:gd name="T22" fmla="*/ 5 w 14"/>
                <a:gd name="T23" fmla="*/ 8 h 9"/>
                <a:gd name="T24" fmla="*/ 8 w 14"/>
                <a:gd name="T25" fmla="*/ 8 h 9"/>
                <a:gd name="T26" fmla="*/ 11 w 14"/>
                <a:gd name="T27" fmla="*/ 8 h 9"/>
                <a:gd name="T28" fmla="*/ 13 w 14"/>
                <a:gd name="T29" fmla="*/ 6 h 9"/>
                <a:gd name="T30" fmla="*/ 14 w 14"/>
                <a:gd name="T31" fmla="*/ 4 h 9"/>
                <a:gd name="T32" fmla="*/ 14 w 14"/>
                <a:gd name="T3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9">
                  <a:moveTo>
                    <a:pt x="14" y="2"/>
                  </a:moveTo>
                  <a:cubicBezTo>
                    <a:pt x="14" y="1"/>
                    <a:pt x="14" y="0"/>
                    <a:pt x="13" y="0"/>
                  </a:cubicBezTo>
                  <a:cubicBezTo>
                    <a:pt x="13" y="0"/>
                    <a:pt x="12" y="0"/>
                    <a:pt x="11" y="1"/>
                  </a:cubicBezTo>
                  <a:cubicBezTo>
                    <a:pt x="11" y="1"/>
                    <a:pt x="11" y="2"/>
                    <a:pt x="11" y="3"/>
                  </a:cubicBezTo>
                  <a:cubicBezTo>
                    <a:pt x="10" y="3"/>
                    <a:pt x="10" y="3"/>
                    <a:pt x="9" y="4"/>
                  </a:cubicBezTo>
                  <a:cubicBezTo>
                    <a:pt x="9" y="4"/>
                    <a:pt x="8" y="5"/>
                    <a:pt x="6" y="5"/>
                  </a:cubicBezTo>
                  <a:cubicBezTo>
                    <a:pt x="6" y="5"/>
                    <a:pt x="5" y="5"/>
                    <a:pt x="4" y="5"/>
                  </a:cubicBezTo>
                  <a:cubicBezTo>
                    <a:pt x="4" y="5"/>
                    <a:pt x="1" y="5"/>
                    <a:pt x="1" y="5"/>
                  </a:cubicBezTo>
                  <a:cubicBezTo>
                    <a:pt x="1" y="6"/>
                    <a:pt x="0" y="7"/>
                    <a:pt x="0" y="7"/>
                  </a:cubicBezTo>
                  <a:cubicBezTo>
                    <a:pt x="0" y="8"/>
                    <a:pt x="1" y="8"/>
                    <a:pt x="1" y="9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4" y="9"/>
                    <a:pt x="5" y="8"/>
                    <a:pt x="5" y="8"/>
                  </a:cubicBezTo>
                  <a:cubicBezTo>
                    <a:pt x="6" y="8"/>
                    <a:pt x="8" y="8"/>
                    <a:pt x="8" y="8"/>
                  </a:cubicBezTo>
                  <a:cubicBezTo>
                    <a:pt x="9" y="8"/>
                    <a:pt x="10" y="8"/>
                    <a:pt x="11" y="8"/>
                  </a:cubicBezTo>
                  <a:cubicBezTo>
                    <a:pt x="12" y="7"/>
                    <a:pt x="13" y="7"/>
                    <a:pt x="13" y="6"/>
                  </a:cubicBezTo>
                  <a:cubicBezTo>
                    <a:pt x="13" y="5"/>
                    <a:pt x="14" y="4"/>
                    <a:pt x="14" y="4"/>
                  </a:cubicBezTo>
                  <a:cubicBezTo>
                    <a:pt x="14" y="3"/>
                    <a:pt x="14" y="3"/>
                    <a:pt x="14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117"/>
            <p:cNvSpPr>
              <a:spLocks/>
            </p:cNvSpPr>
            <p:nvPr/>
          </p:nvSpPr>
          <p:spPr bwMode="auto">
            <a:xfrm>
              <a:off x="5012" y="730"/>
              <a:ext cx="55" cy="40"/>
            </a:xfrm>
            <a:custGeom>
              <a:avLst/>
              <a:gdLst>
                <a:gd name="T0" fmla="*/ 19 w 21"/>
                <a:gd name="T1" fmla="*/ 9 h 15"/>
                <a:gd name="T2" fmla="*/ 20 w 21"/>
                <a:gd name="T3" fmla="*/ 8 h 15"/>
                <a:gd name="T4" fmla="*/ 20 w 21"/>
                <a:gd name="T5" fmla="*/ 5 h 15"/>
                <a:gd name="T6" fmla="*/ 19 w 21"/>
                <a:gd name="T7" fmla="*/ 3 h 15"/>
                <a:gd name="T8" fmla="*/ 16 w 21"/>
                <a:gd name="T9" fmla="*/ 2 h 15"/>
                <a:gd name="T10" fmla="*/ 14 w 21"/>
                <a:gd name="T11" fmla="*/ 1 h 15"/>
                <a:gd name="T12" fmla="*/ 11 w 21"/>
                <a:gd name="T13" fmla="*/ 1 h 15"/>
                <a:gd name="T14" fmla="*/ 9 w 21"/>
                <a:gd name="T15" fmla="*/ 1 h 15"/>
                <a:gd name="T16" fmla="*/ 5 w 21"/>
                <a:gd name="T17" fmla="*/ 1 h 15"/>
                <a:gd name="T18" fmla="*/ 3 w 21"/>
                <a:gd name="T19" fmla="*/ 3 h 15"/>
                <a:gd name="T20" fmla="*/ 2 w 21"/>
                <a:gd name="T21" fmla="*/ 4 h 15"/>
                <a:gd name="T22" fmla="*/ 0 w 21"/>
                <a:gd name="T23" fmla="*/ 6 h 15"/>
                <a:gd name="T24" fmla="*/ 0 w 21"/>
                <a:gd name="T25" fmla="*/ 8 h 15"/>
                <a:gd name="T26" fmla="*/ 1 w 21"/>
                <a:gd name="T27" fmla="*/ 10 h 15"/>
                <a:gd name="T28" fmla="*/ 4 w 21"/>
                <a:gd name="T29" fmla="*/ 12 h 15"/>
                <a:gd name="T30" fmla="*/ 9 w 21"/>
                <a:gd name="T31" fmla="*/ 12 h 15"/>
                <a:gd name="T32" fmla="*/ 10 w 21"/>
                <a:gd name="T33" fmla="*/ 14 h 15"/>
                <a:gd name="T34" fmla="*/ 13 w 21"/>
                <a:gd name="T35" fmla="*/ 15 h 15"/>
                <a:gd name="T36" fmla="*/ 16 w 21"/>
                <a:gd name="T37" fmla="*/ 14 h 15"/>
                <a:gd name="T38" fmla="*/ 18 w 21"/>
                <a:gd name="T39" fmla="*/ 12 h 15"/>
                <a:gd name="T40" fmla="*/ 18 w 21"/>
                <a:gd name="T41" fmla="*/ 10 h 15"/>
                <a:gd name="T42" fmla="*/ 19 w 21"/>
                <a:gd name="T43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" h="15">
                  <a:moveTo>
                    <a:pt x="19" y="9"/>
                  </a:moveTo>
                  <a:cubicBezTo>
                    <a:pt x="19" y="9"/>
                    <a:pt x="20" y="8"/>
                    <a:pt x="20" y="8"/>
                  </a:cubicBezTo>
                  <a:cubicBezTo>
                    <a:pt x="21" y="7"/>
                    <a:pt x="20" y="6"/>
                    <a:pt x="20" y="5"/>
                  </a:cubicBezTo>
                  <a:cubicBezTo>
                    <a:pt x="20" y="4"/>
                    <a:pt x="19" y="3"/>
                    <a:pt x="19" y="3"/>
                  </a:cubicBezTo>
                  <a:cubicBezTo>
                    <a:pt x="19" y="2"/>
                    <a:pt x="17" y="2"/>
                    <a:pt x="16" y="2"/>
                  </a:cubicBezTo>
                  <a:cubicBezTo>
                    <a:pt x="16" y="1"/>
                    <a:pt x="14" y="1"/>
                    <a:pt x="14" y="1"/>
                  </a:cubicBezTo>
                  <a:cubicBezTo>
                    <a:pt x="13" y="0"/>
                    <a:pt x="12" y="0"/>
                    <a:pt x="11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4" y="1"/>
                    <a:pt x="4" y="2"/>
                    <a:pt x="3" y="3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1" y="4"/>
                    <a:pt x="0" y="5"/>
                    <a:pt x="0" y="6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0" y="8"/>
                    <a:pt x="0" y="10"/>
                    <a:pt x="1" y="10"/>
                  </a:cubicBezTo>
                  <a:cubicBezTo>
                    <a:pt x="2" y="11"/>
                    <a:pt x="3" y="11"/>
                    <a:pt x="4" y="12"/>
                  </a:cubicBezTo>
                  <a:cubicBezTo>
                    <a:pt x="5" y="12"/>
                    <a:pt x="7" y="11"/>
                    <a:pt x="9" y="12"/>
                  </a:cubicBezTo>
                  <a:cubicBezTo>
                    <a:pt x="9" y="12"/>
                    <a:pt x="10" y="14"/>
                    <a:pt x="10" y="14"/>
                  </a:cubicBezTo>
                  <a:cubicBezTo>
                    <a:pt x="10" y="14"/>
                    <a:pt x="12" y="15"/>
                    <a:pt x="13" y="15"/>
                  </a:cubicBezTo>
                  <a:cubicBezTo>
                    <a:pt x="13" y="15"/>
                    <a:pt x="15" y="15"/>
                    <a:pt x="16" y="14"/>
                  </a:cubicBezTo>
                  <a:cubicBezTo>
                    <a:pt x="16" y="14"/>
                    <a:pt x="18" y="13"/>
                    <a:pt x="18" y="12"/>
                  </a:cubicBezTo>
                  <a:cubicBezTo>
                    <a:pt x="18" y="12"/>
                    <a:pt x="17" y="11"/>
                    <a:pt x="18" y="10"/>
                  </a:cubicBezTo>
                  <a:cubicBezTo>
                    <a:pt x="18" y="10"/>
                    <a:pt x="19" y="10"/>
                    <a:pt x="19" y="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118"/>
            <p:cNvSpPr>
              <a:spLocks/>
            </p:cNvSpPr>
            <p:nvPr/>
          </p:nvSpPr>
          <p:spPr bwMode="auto">
            <a:xfrm>
              <a:off x="5012" y="730"/>
              <a:ext cx="55" cy="40"/>
            </a:xfrm>
            <a:custGeom>
              <a:avLst/>
              <a:gdLst>
                <a:gd name="T0" fmla="*/ 19 w 21"/>
                <a:gd name="T1" fmla="*/ 9 h 15"/>
                <a:gd name="T2" fmla="*/ 20 w 21"/>
                <a:gd name="T3" fmla="*/ 8 h 15"/>
                <a:gd name="T4" fmla="*/ 20 w 21"/>
                <a:gd name="T5" fmla="*/ 5 h 15"/>
                <a:gd name="T6" fmla="*/ 19 w 21"/>
                <a:gd name="T7" fmla="*/ 3 h 15"/>
                <a:gd name="T8" fmla="*/ 16 w 21"/>
                <a:gd name="T9" fmla="*/ 2 h 15"/>
                <a:gd name="T10" fmla="*/ 14 w 21"/>
                <a:gd name="T11" fmla="*/ 1 h 15"/>
                <a:gd name="T12" fmla="*/ 11 w 21"/>
                <a:gd name="T13" fmla="*/ 1 h 15"/>
                <a:gd name="T14" fmla="*/ 9 w 21"/>
                <a:gd name="T15" fmla="*/ 1 h 15"/>
                <a:gd name="T16" fmla="*/ 5 w 21"/>
                <a:gd name="T17" fmla="*/ 1 h 15"/>
                <a:gd name="T18" fmla="*/ 3 w 21"/>
                <a:gd name="T19" fmla="*/ 3 h 15"/>
                <a:gd name="T20" fmla="*/ 2 w 21"/>
                <a:gd name="T21" fmla="*/ 4 h 15"/>
                <a:gd name="T22" fmla="*/ 0 w 21"/>
                <a:gd name="T23" fmla="*/ 6 h 15"/>
                <a:gd name="T24" fmla="*/ 0 w 21"/>
                <a:gd name="T25" fmla="*/ 8 h 15"/>
                <a:gd name="T26" fmla="*/ 1 w 21"/>
                <a:gd name="T27" fmla="*/ 10 h 15"/>
                <a:gd name="T28" fmla="*/ 4 w 21"/>
                <a:gd name="T29" fmla="*/ 12 h 15"/>
                <a:gd name="T30" fmla="*/ 9 w 21"/>
                <a:gd name="T31" fmla="*/ 12 h 15"/>
                <a:gd name="T32" fmla="*/ 10 w 21"/>
                <a:gd name="T33" fmla="*/ 14 h 15"/>
                <a:gd name="T34" fmla="*/ 13 w 21"/>
                <a:gd name="T35" fmla="*/ 15 h 15"/>
                <a:gd name="T36" fmla="*/ 16 w 21"/>
                <a:gd name="T37" fmla="*/ 14 h 15"/>
                <a:gd name="T38" fmla="*/ 18 w 21"/>
                <a:gd name="T39" fmla="*/ 12 h 15"/>
                <a:gd name="T40" fmla="*/ 18 w 21"/>
                <a:gd name="T41" fmla="*/ 10 h 15"/>
                <a:gd name="T42" fmla="*/ 19 w 21"/>
                <a:gd name="T43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" h="15">
                  <a:moveTo>
                    <a:pt x="19" y="9"/>
                  </a:moveTo>
                  <a:cubicBezTo>
                    <a:pt x="19" y="9"/>
                    <a:pt x="20" y="8"/>
                    <a:pt x="20" y="8"/>
                  </a:cubicBezTo>
                  <a:cubicBezTo>
                    <a:pt x="21" y="7"/>
                    <a:pt x="20" y="6"/>
                    <a:pt x="20" y="5"/>
                  </a:cubicBezTo>
                  <a:cubicBezTo>
                    <a:pt x="20" y="4"/>
                    <a:pt x="19" y="3"/>
                    <a:pt x="19" y="3"/>
                  </a:cubicBezTo>
                  <a:cubicBezTo>
                    <a:pt x="19" y="2"/>
                    <a:pt x="17" y="2"/>
                    <a:pt x="16" y="2"/>
                  </a:cubicBezTo>
                  <a:cubicBezTo>
                    <a:pt x="16" y="1"/>
                    <a:pt x="14" y="1"/>
                    <a:pt x="14" y="1"/>
                  </a:cubicBezTo>
                  <a:cubicBezTo>
                    <a:pt x="13" y="0"/>
                    <a:pt x="12" y="0"/>
                    <a:pt x="11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4" y="1"/>
                    <a:pt x="4" y="2"/>
                    <a:pt x="3" y="3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1" y="4"/>
                    <a:pt x="0" y="5"/>
                    <a:pt x="0" y="6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0" y="8"/>
                    <a:pt x="0" y="10"/>
                    <a:pt x="1" y="10"/>
                  </a:cubicBezTo>
                  <a:cubicBezTo>
                    <a:pt x="2" y="11"/>
                    <a:pt x="3" y="11"/>
                    <a:pt x="4" y="12"/>
                  </a:cubicBezTo>
                  <a:cubicBezTo>
                    <a:pt x="5" y="12"/>
                    <a:pt x="7" y="11"/>
                    <a:pt x="9" y="12"/>
                  </a:cubicBezTo>
                  <a:cubicBezTo>
                    <a:pt x="9" y="12"/>
                    <a:pt x="10" y="14"/>
                    <a:pt x="10" y="14"/>
                  </a:cubicBezTo>
                  <a:cubicBezTo>
                    <a:pt x="10" y="14"/>
                    <a:pt x="12" y="15"/>
                    <a:pt x="13" y="15"/>
                  </a:cubicBezTo>
                  <a:cubicBezTo>
                    <a:pt x="13" y="15"/>
                    <a:pt x="15" y="15"/>
                    <a:pt x="16" y="14"/>
                  </a:cubicBezTo>
                  <a:cubicBezTo>
                    <a:pt x="16" y="14"/>
                    <a:pt x="18" y="13"/>
                    <a:pt x="18" y="12"/>
                  </a:cubicBezTo>
                  <a:cubicBezTo>
                    <a:pt x="18" y="12"/>
                    <a:pt x="17" y="11"/>
                    <a:pt x="18" y="10"/>
                  </a:cubicBezTo>
                  <a:cubicBezTo>
                    <a:pt x="18" y="10"/>
                    <a:pt x="19" y="10"/>
                    <a:pt x="19" y="9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119"/>
            <p:cNvSpPr>
              <a:spLocks/>
            </p:cNvSpPr>
            <p:nvPr/>
          </p:nvSpPr>
          <p:spPr bwMode="auto">
            <a:xfrm>
              <a:off x="4980" y="595"/>
              <a:ext cx="61" cy="149"/>
            </a:xfrm>
            <a:custGeom>
              <a:avLst/>
              <a:gdLst>
                <a:gd name="T0" fmla="*/ 19 w 23"/>
                <a:gd name="T1" fmla="*/ 6 h 56"/>
                <a:gd name="T2" fmla="*/ 17 w 23"/>
                <a:gd name="T3" fmla="*/ 5 h 56"/>
                <a:gd name="T4" fmla="*/ 17 w 23"/>
                <a:gd name="T5" fmla="*/ 3 h 56"/>
                <a:gd name="T6" fmla="*/ 18 w 23"/>
                <a:gd name="T7" fmla="*/ 2 h 56"/>
                <a:gd name="T8" fmla="*/ 19 w 23"/>
                <a:gd name="T9" fmla="*/ 3 h 56"/>
                <a:gd name="T10" fmla="*/ 21 w 23"/>
                <a:gd name="T11" fmla="*/ 3 h 56"/>
                <a:gd name="T12" fmla="*/ 21 w 23"/>
                <a:gd name="T13" fmla="*/ 2 h 56"/>
                <a:gd name="T14" fmla="*/ 20 w 23"/>
                <a:gd name="T15" fmla="*/ 0 h 56"/>
                <a:gd name="T16" fmla="*/ 17 w 23"/>
                <a:gd name="T17" fmla="*/ 0 h 56"/>
                <a:gd name="T18" fmla="*/ 14 w 23"/>
                <a:gd name="T19" fmla="*/ 1 h 56"/>
                <a:gd name="T20" fmla="*/ 12 w 23"/>
                <a:gd name="T21" fmla="*/ 6 h 56"/>
                <a:gd name="T22" fmla="*/ 8 w 23"/>
                <a:gd name="T23" fmla="*/ 11 h 56"/>
                <a:gd name="T24" fmla="*/ 7 w 23"/>
                <a:gd name="T25" fmla="*/ 15 h 56"/>
                <a:gd name="T26" fmla="*/ 4 w 23"/>
                <a:gd name="T27" fmla="*/ 21 h 56"/>
                <a:gd name="T28" fmla="*/ 3 w 23"/>
                <a:gd name="T29" fmla="*/ 31 h 56"/>
                <a:gd name="T30" fmla="*/ 1 w 23"/>
                <a:gd name="T31" fmla="*/ 38 h 56"/>
                <a:gd name="T32" fmla="*/ 1 w 23"/>
                <a:gd name="T33" fmla="*/ 45 h 56"/>
                <a:gd name="T34" fmla="*/ 0 w 23"/>
                <a:gd name="T35" fmla="*/ 48 h 56"/>
                <a:gd name="T36" fmla="*/ 0 w 23"/>
                <a:gd name="T37" fmla="*/ 52 h 56"/>
                <a:gd name="T38" fmla="*/ 0 w 23"/>
                <a:gd name="T39" fmla="*/ 54 h 56"/>
                <a:gd name="T40" fmla="*/ 3 w 23"/>
                <a:gd name="T41" fmla="*/ 55 h 56"/>
                <a:gd name="T42" fmla="*/ 4 w 23"/>
                <a:gd name="T43" fmla="*/ 53 h 56"/>
                <a:gd name="T44" fmla="*/ 3 w 23"/>
                <a:gd name="T45" fmla="*/ 52 h 56"/>
                <a:gd name="T46" fmla="*/ 4 w 23"/>
                <a:gd name="T47" fmla="*/ 50 h 56"/>
                <a:gd name="T48" fmla="*/ 4 w 23"/>
                <a:gd name="T49" fmla="*/ 48 h 56"/>
                <a:gd name="T50" fmla="*/ 3 w 23"/>
                <a:gd name="T51" fmla="*/ 46 h 56"/>
                <a:gd name="T52" fmla="*/ 3 w 23"/>
                <a:gd name="T53" fmla="*/ 43 h 56"/>
                <a:gd name="T54" fmla="*/ 3 w 23"/>
                <a:gd name="T55" fmla="*/ 39 h 56"/>
                <a:gd name="T56" fmla="*/ 4 w 23"/>
                <a:gd name="T57" fmla="*/ 37 h 56"/>
                <a:gd name="T58" fmla="*/ 4 w 23"/>
                <a:gd name="T59" fmla="*/ 35 h 56"/>
                <a:gd name="T60" fmla="*/ 7 w 23"/>
                <a:gd name="T61" fmla="*/ 34 h 56"/>
                <a:gd name="T62" fmla="*/ 7 w 23"/>
                <a:gd name="T63" fmla="*/ 32 h 56"/>
                <a:gd name="T64" fmla="*/ 8 w 23"/>
                <a:gd name="T65" fmla="*/ 32 h 56"/>
                <a:gd name="T66" fmla="*/ 10 w 23"/>
                <a:gd name="T67" fmla="*/ 33 h 56"/>
                <a:gd name="T68" fmla="*/ 12 w 23"/>
                <a:gd name="T69" fmla="*/ 36 h 56"/>
                <a:gd name="T70" fmla="*/ 14 w 23"/>
                <a:gd name="T71" fmla="*/ 36 h 56"/>
                <a:gd name="T72" fmla="*/ 18 w 23"/>
                <a:gd name="T73" fmla="*/ 35 h 56"/>
                <a:gd name="T74" fmla="*/ 22 w 23"/>
                <a:gd name="T75" fmla="*/ 33 h 56"/>
                <a:gd name="T76" fmla="*/ 23 w 23"/>
                <a:gd name="T77" fmla="*/ 31 h 56"/>
                <a:gd name="T78" fmla="*/ 21 w 23"/>
                <a:gd name="T79" fmla="*/ 30 h 56"/>
                <a:gd name="T80" fmla="*/ 18 w 23"/>
                <a:gd name="T81" fmla="*/ 30 h 56"/>
                <a:gd name="T82" fmla="*/ 12 w 23"/>
                <a:gd name="T83" fmla="*/ 29 h 56"/>
                <a:gd name="T84" fmla="*/ 10 w 23"/>
                <a:gd name="T85" fmla="*/ 27 h 56"/>
                <a:gd name="T86" fmla="*/ 11 w 23"/>
                <a:gd name="T87" fmla="*/ 24 h 56"/>
                <a:gd name="T88" fmla="*/ 10 w 23"/>
                <a:gd name="T89" fmla="*/ 20 h 56"/>
                <a:gd name="T90" fmla="*/ 10 w 23"/>
                <a:gd name="T91" fmla="*/ 17 h 56"/>
                <a:gd name="T92" fmla="*/ 11 w 23"/>
                <a:gd name="T93" fmla="*/ 14 h 56"/>
                <a:gd name="T94" fmla="*/ 14 w 23"/>
                <a:gd name="T95" fmla="*/ 11 h 56"/>
                <a:gd name="T96" fmla="*/ 16 w 23"/>
                <a:gd name="T97" fmla="*/ 10 h 56"/>
                <a:gd name="T98" fmla="*/ 18 w 23"/>
                <a:gd name="T99" fmla="*/ 8 h 56"/>
                <a:gd name="T100" fmla="*/ 19 w 23"/>
                <a:gd name="T101" fmla="*/ 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3" h="56">
                  <a:moveTo>
                    <a:pt x="19" y="6"/>
                  </a:moveTo>
                  <a:cubicBezTo>
                    <a:pt x="19" y="6"/>
                    <a:pt x="18" y="5"/>
                    <a:pt x="17" y="5"/>
                  </a:cubicBezTo>
                  <a:cubicBezTo>
                    <a:pt x="17" y="4"/>
                    <a:pt x="17" y="3"/>
                    <a:pt x="17" y="3"/>
                  </a:cubicBezTo>
                  <a:cubicBezTo>
                    <a:pt x="17" y="2"/>
                    <a:pt x="17" y="2"/>
                    <a:pt x="18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21" y="3"/>
                    <a:pt x="21" y="3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1"/>
                    <a:pt x="21" y="1"/>
                    <a:pt x="20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17" y="0"/>
                    <a:pt x="15" y="1"/>
                    <a:pt x="14" y="1"/>
                  </a:cubicBezTo>
                  <a:cubicBezTo>
                    <a:pt x="14" y="2"/>
                    <a:pt x="13" y="5"/>
                    <a:pt x="12" y="6"/>
                  </a:cubicBezTo>
                  <a:cubicBezTo>
                    <a:pt x="12" y="7"/>
                    <a:pt x="10" y="10"/>
                    <a:pt x="8" y="11"/>
                  </a:cubicBezTo>
                  <a:cubicBezTo>
                    <a:pt x="8" y="12"/>
                    <a:pt x="7" y="14"/>
                    <a:pt x="7" y="15"/>
                  </a:cubicBezTo>
                  <a:cubicBezTo>
                    <a:pt x="6" y="17"/>
                    <a:pt x="4" y="20"/>
                    <a:pt x="4" y="21"/>
                  </a:cubicBezTo>
                  <a:cubicBezTo>
                    <a:pt x="3" y="24"/>
                    <a:pt x="3" y="29"/>
                    <a:pt x="3" y="31"/>
                  </a:cubicBezTo>
                  <a:cubicBezTo>
                    <a:pt x="3" y="33"/>
                    <a:pt x="2" y="36"/>
                    <a:pt x="1" y="38"/>
                  </a:cubicBezTo>
                  <a:cubicBezTo>
                    <a:pt x="1" y="39"/>
                    <a:pt x="1" y="43"/>
                    <a:pt x="1" y="45"/>
                  </a:cubicBezTo>
                  <a:cubicBezTo>
                    <a:pt x="1" y="46"/>
                    <a:pt x="0" y="48"/>
                    <a:pt x="0" y="48"/>
                  </a:cubicBezTo>
                  <a:cubicBezTo>
                    <a:pt x="0" y="49"/>
                    <a:pt x="0" y="50"/>
                    <a:pt x="0" y="52"/>
                  </a:cubicBezTo>
                  <a:cubicBezTo>
                    <a:pt x="0" y="52"/>
                    <a:pt x="0" y="53"/>
                    <a:pt x="0" y="54"/>
                  </a:cubicBezTo>
                  <a:cubicBezTo>
                    <a:pt x="1" y="54"/>
                    <a:pt x="3" y="56"/>
                    <a:pt x="3" y="55"/>
                  </a:cubicBezTo>
                  <a:cubicBezTo>
                    <a:pt x="4" y="55"/>
                    <a:pt x="4" y="54"/>
                    <a:pt x="4" y="53"/>
                  </a:cubicBezTo>
                  <a:cubicBezTo>
                    <a:pt x="4" y="53"/>
                    <a:pt x="3" y="53"/>
                    <a:pt x="3" y="52"/>
                  </a:cubicBezTo>
                  <a:cubicBezTo>
                    <a:pt x="3" y="52"/>
                    <a:pt x="4" y="51"/>
                    <a:pt x="4" y="50"/>
                  </a:cubicBezTo>
                  <a:cubicBezTo>
                    <a:pt x="4" y="50"/>
                    <a:pt x="4" y="49"/>
                    <a:pt x="4" y="48"/>
                  </a:cubicBezTo>
                  <a:cubicBezTo>
                    <a:pt x="4" y="48"/>
                    <a:pt x="3" y="47"/>
                    <a:pt x="3" y="46"/>
                  </a:cubicBezTo>
                  <a:cubicBezTo>
                    <a:pt x="3" y="45"/>
                    <a:pt x="3" y="43"/>
                    <a:pt x="3" y="43"/>
                  </a:cubicBezTo>
                  <a:cubicBezTo>
                    <a:pt x="4" y="42"/>
                    <a:pt x="3" y="40"/>
                    <a:pt x="3" y="39"/>
                  </a:cubicBezTo>
                  <a:cubicBezTo>
                    <a:pt x="3" y="39"/>
                    <a:pt x="4" y="38"/>
                    <a:pt x="4" y="37"/>
                  </a:cubicBezTo>
                  <a:cubicBezTo>
                    <a:pt x="4" y="36"/>
                    <a:pt x="4" y="35"/>
                    <a:pt x="4" y="35"/>
                  </a:cubicBezTo>
                  <a:cubicBezTo>
                    <a:pt x="5" y="34"/>
                    <a:pt x="6" y="34"/>
                    <a:pt x="7" y="34"/>
                  </a:cubicBezTo>
                  <a:cubicBezTo>
                    <a:pt x="7" y="34"/>
                    <a:pt x="7" y="32"/>
                    <a:pt x="7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9" y="32"/>
                    <a:pt x="10" y="33"/>
                    <a:pt x="10" y="33"/>
                  </a:cubicBezTo>
                  <a:cubicBezTo>
                    <a:pt x="11" y="34"/>
                    <a:pt x="11" y="35"/>
                    <a:pt x="12" y="36"/>
                  </a:cubicBezTo>
                  <a:cubicBezTo>
                    <a:pt x="12" y="36"/>
                    <a:pt x="14" y="36"/>
                    <a:pt x="14" y="36"/>
                  </a:cubicBezTo>
                  <a:cubicBezTo>
                    <a:pt x="15" y="36"/>
                    <a:pt x="17" y="35"/>
                    <a:pt x="18" y="35"/>
                  </a:cubicBezTo>
                  <a:cubicBezTo>
                    <a:pt x="19" y="35"/>
                    <a:pt x="21" y="34"/>
                    <a:pt x="22" y="33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3" y="30"/>
                    <a:pt x="21" y="30"/>
                    <a:pt x="21" y="30"/>
                  </a:cubicBezTo>
                  <a:cubicBezTo>
                    <a:pt x="20" y="30"/>
                    <a:pt x="18" y="30"/>
                    <a:pt x="18" y="30"/>
                  </a:cubicBezTo>
                  <a:cubicBezTo>
                    <a:pt x="16" y="30"/>
                    <a:pt x="14" y="30"/>
                    <a:pt x="12" y="29"/>
                  </a:cubicBezTo>
                  <a:cubicBezTo>
                    <a:pt x="12" y="28"/>
                    <a:pt x="10" y="28"/>
                    <a:pt x="10" y="27"/>
                  </a:cubicBezTo>
                  <a:cubicBezTo>
                    <a:pt x="10" y="26"/>
                    <a:pt x="11" y="25"/>
                    <a:pt x="11" y="24"/>
                  </a:cubicBezTo>
                  <a:cubicBezTo>
                    <a:pt x="11" y="23"/>
                    <a:pt x="11" y="21"/>
                    <a:pt x="10" y="20"/>
                  </a:cubicBezTo>
                  <a:cubicBezTo>
                    <a:pt x="10" y="19"/>
                    <a:pt x="10" y="17"/>
                    <a:pt x="10" y="17"/>
                  </a:cubicBezTo>
                  <a:cubicBezTo>
                    <a:pt x="10" y="16"/>
                    <a:pt x="11" y="15"/>
                    <a:pt x="11" y="14"/>
                  </a:cubicBezTo>
                  <a:cubicBezTo>
                    <a:pt x="12" y="13"/>
                    <a:pt x="13" y="12"/>
                    <a:pt x="14" y="11"/>
                  </a:cubicBezTo>
                  <a:cubicBezTo>
                    <a:pt x="14" y="11"/>
                    <a:pt x="15" y="10"/>
                    <a:pt x="16" y="10"/>
                  </a:cubicBezTo>
                  <a:cubicBezTo>
                    <a:pt x="17" y="9"/>
                    <a:pt x="17" y="9"/>
                    <a:pt x="18" y="8"/>
                  </a:cubicBezTo>
                  <a:cubicBezTo>
                    <a:pt x="18" y="7"/>
                    <a:pt x="19" y="7"/>
                    <a:pt x="19" y="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120"/>
            <p:cNvSpPr>
              <a:spLocks/>
            </p:cNvSpPr>
            <p:nvPr/>
          </p:nvSpPr>
          <p:spPr bwMode="auto">
            <a:xfrm>
              <a:off x="4980" y="595"/>
              <a:ext cx="61" cy="149"/>
            </a:xfrm>
            <a:custGeom>
              <a:avLst/>
              <a:gdLst>
                <a:gd name="T0" fmla="*/ 19 w 23"/>
                <a:gd name="T1" fmla="*/ 6 h 56"/>
                <a:gd name="T2" fmla="*/ 17 w 23"/>
                <a:gd name="T3" fmla="*/ 5 h 56"/>
                <a:gd name="T4" fmla="*/ 17 w 23"/>
                <a:gd name="T5" fmla="*/ 3 h 56"/>
                <a:gd name="T6" fmla="*/ 18 w 23"/>
                <a:gd name="T7" fmla="*/ 2 h 56"/>
                <a:gd name="T8" fmla="*/ 19 w 23"/>
                <a:gd name="T9" fmla="*/ 3 h 56"/>
                <a:gd name="T10" fmla="*/ 21 w 23"/>
                <a:gd name="T11" fmla="*/ 3 h 56"/>
                <a:gd name="T12" fmla="*/ 21 w 23"/>
                <a:gd name="T13" fmla="*/ 2 h 56"/>
                <a:gd name="T14" fmla="*/ 20 w 23"/>
                <a:gd name="T15" fmla="*/ 0 h 56"/>
                <a:gd name="T16" fmla="*/ 17 w 23"/>
                <a:gd name="T17" fmla="*/ 0 h 56"/>
                <a:gd name="T18" fmla="*/ 14 w 23"/>
                <a:gd name="T19" fmla="*/ 1 h 56"/>
                <a:gd name="T20" fmla="*/ 12 w 23"/>
                <a:gd name="T21" fmla="*/ 6 h 56"/>
                <a:gd name="T22" fmla="*/ 8 w 23"/>
                <a:gd name="T23" fmla="*/ 11 h 56"/>
                <a:gd name="T24" fmla="*/ 7 w 23"/>
                <a:gd name="T25" fmla="*/ 15 h 56"/>
                <a:gd name="T26" fmla="*/ 4 w 23"/>
                <a:gd name="T27" fmla="*/ 21 h 56"/>
                <a:gd name="T28" fmla="*/ 3 w 23"/>
                <a:gd name="T29" fmla="*/ 31 h 56"/>
                <a:gd name="T30" fmla="*/ 1 w 23"/>
                <a:gd name="T31" fmla="*/ 38 h 56"/>
                <a:gd name="T32" fmla="*/ 1 w 23"/>
                <a:gd name="T33" fmla="*/ 45 h 56"/>
                <a:gd name="T34" fmla="*/ 0 w 23"/>
                <a:gd name="T35" fmla="*/ 48 h 56"/>
                <a:gd name="T36" fmla="*/ 0 w 23"/>
                <a:gd name="T37" fmla="*/ 52 h 56"/>
                <a:gd name="T38" fmla="*/ 0 w 23"/>
                <a:gd name="T39" fmla="*/ 54 h 56"/>
                <a:gd name="T40" fmla="*/ 3 w 23"/>
                <a:gd name="T41" fmla="*/ 55 h 56"/>
                <a:gd name="T42" fmla="*/ 4 w 23"/>
                <a:gd name="T43" fmla="*/ 53 h 56"/>
                <a:gd name="T44" fmla="*/ 3 w 23"/>
                <a:gd name="T45" fmla="*/ 52 h 56"/>
                <a:gd name="T46" fmla="*/ 4 w 23"/>
                <a:gd name="T47" fmla="*/ 50 h 56"/>
                <a:gd name="T48" fmla="*/ 4 w 23"/>
                <a:gd name="T49" fmla="*/ 48 h 56"/>
                <a:gd name="T50" fmla="*/ 3 w 23"/>
                <a:gd name="T51" fmla="*/ 46 h 56"/>
                <a:gd name="T52" fmla="*/ 3 w 23"/>
                <a:gd name="T53" fmla="*/ 43 h 56"/>
                <a:gd name="T54" fmla="*/ 3 w 23"/>
                <a:gd name="T55" fmla="*/ 39 h 56"/>
                <a:gd name="T56" fmla="*/ 4 w 23"/>
                <a:gd name="T57" fmla="*/ 37 h 56"/>
                <a:gd name="T58" fmla="*/ 4 w 23"/>
                <a:gd name="T59" fmla="*/ 35 h 56"/>
                <a:gd name="T60" fmla="*/ 7 w 23"/>
                <a:gd name="T61" fmla="*/ 34 h 56"/>
                <a:gd name="T62" fmla="*/ 7 w 23"/>
                <a:gd name="T63" fmla="*/ 32 h 56"/>
                <a:gd name="T64" fmla="*/ 8 w 23"/>
                <a:gd name="T65" fmla="*/ 32 h 56"/>
                <a:gd name="T66" fmla="*/ 10 w 23"/>
                <a:gd name="T67" fmla="*/ 33 h 56"/>
                <a:gd name="T68" fmla="*/ 12 w 23"/>
                <a:gd name="T69" fmla="*/ 36 h 56"/>
                <a:gd name="T70" fmla="*/ 14 w 23"/>
                <a:gd name="T71" fmla="*/ 36 h 56"/>
                <a:gd name="T72" fmla="*/ 18 w 23"/>
                <a:gd name="T73" fmla="*/ 35 h 56"/>
                <a:gd name="T74" fmla="*/ 22 w 23"/>
                <a:gd name="T75" fmla="*/ 33 h 56"/>
                <a:gd name="T76" fmla="*/ 23 w 23"/>
                <a:gd name="T77" fmla="*/ 31 h 56"/>
                <a:gd name="T78" fmla="*/ 21 w 23"/>
                <a:gd name="T79" fmla="*/ 30 h 56"/>
                <a:gd name="T80" fmla="*/ 18 w 23"/>
                <a:gd name="T81" fmla="*/ 30 h 56"/>
                <a:gd name="T82" fmla="*/ 12 w 23"/>
                <a:gd name="T83" fmla="*/ 29 h 56"/>
                <a:gd name="T84" fmla="*/ 10 w 23"/>
                <a:gd name="T85" fmla="*/ 27 h 56"/>
                <a:gd name="T86" fmla="*/ 11 w 23"/>
                <a:gd name="T87" fmla="*/ 24 h 56"/>
                <a:gd name="T88" fmla="*/ 10 w 23"/>
                <a:gd name="T89" fmla="*/ 20 h 56"/>
                <a:gd name="T90" fmla="*/ 10 w 23"/>
                <a:gd name="T91" fmla="*/ 17 h 56"/>
                <a:gd name="T92" fmla="*/ 11 w 23"/>
                <a:gd name="T93" fmla="*/ 14 h 56"/>
                <a:gd name="T94" fmla="*/ 14 w 23"/>
                <a:gd name="T95" fmla="*/ 11 h 56"/>
                <a:gd name="T96" fmla="*/ 16 w 23"/>
                <a:gd name="T97" fmla="*/ 10 h 56"/>
                <a:gd name="T98" fmla="*/ 18 w 23"/>
                <a:gd name="T99" fmla="*/ 8 h 56"/>
                <a:gd name="T100" fmla="*/ 19 w 23"/>
                <a:gd name="T101" fmla="*/ 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3" h="56">
                  <a:moveTo>
                    <a:pt x="19" y="6"/>
                  </a:moveTo>
                  <a:cubicBezTo>
                    <a:pt x="19" y="6"/>
                    <a:pt x="18" y="5"/>
                    <a:pt x="17" y="5"/>
                  </a:cubicBezTo>
                  <a:cubicBezTo>
                    <a:pt x="17" y="4"/>
                    <a:pt x="17" y="3"/>
                    <a:pt x="17" y="3"/>
                  </a:cubicBezTo>
                  <a:cubicBezTo>
                    <a:pt x="17" y="2"/>
                    <a:pt x="17" y="2"/>
                    <a:pt x="18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21" y="3"/>
                    <a:pt x="21" y="3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1"/>
                    <a:pt x="21" y="1"/>
                    <a:pt x="20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17" y="0"/>
                    <a:pt x="15" y="1"/>
                    <a:pt x="14" y="1"/>
                  </a:cubicBezTo>
                  <a:cubicBezTo>
                    <a:pt x="14" y="2"/>
                    <a:pt x="13" y="5"/>
                    <a:pt x="12" y="6"/>
                  </a:cubicBezTo>
                  <a:cubicBezTo>
                    <a:pt x="12" y="7"/>
                    <a:pt x="10" y="10"/>
                    <a:pt x="8" y="11"/>
                  </a:cubicBezTo>
                  <a:cubicBezTo>
                    <a:pt x="8" y="12"/>
                    <a:pt x="7" y="14"/>
                    <a:pt x="7" y="15"/>
                  </a:cubicBezTo>
                  <a:cubicBezTo>
                    <a:pt x="6" y="17"/>
                    <a:pt x="4" y="20"/>
                    <a:pt x="4" y="21"/>
                  </a:cubicBezTo>
                  <a:cubicBezTo>
                    <a:pt x="3" y="24"/>
                    <a:pt x="3" y="29"/>
                    <a:pt x="3" y="31"/>
                  </a:cubicBezTo>
                  <a:cubicBezTo>
                    <a:pt x="3" y="33"/>
                    <a:pt x="2" y="36"/>
                    <a:pt x="1" y="38"/>
                  </a:cubicBezTo>
                  <a:cubicBezTo>
                    <a:pt x="1" y="39"/>
                    <a:pt x="1" y="43"/>
                    <a:pt x="1" y="45"/>
                  </a:cubicBezTo>
                  <a:cubicBezTo>
                    <a:pt x="1" y="46"/>
                    <a:pt x="0" y="48"/>
                    <a:pt x="0" y="48"/>
                  </a:cubicBezTo>
                  <a:cubicBezTo>
                    <a:pt x="0" y="49"/>
                    <a:pt x="0" y="50"/>
                    <a:pt x="0" y="52"/>
                  </a:cubicBezTo>
                  <a:cubicBezTo>
                    <a:pt x="0" y="52"/>
                    <a:pt x="0" y="53"/>
                    <a:pt x="0" y="54"/>
                  </a:cubicBezTo>
                  <a:cubicBezTo>
                    <a:pt x="1" y="54"/>
                    <a:pt x="3" y="56"/>
                    <a:pt x="3" y="55"/>
                  </a:cubicBezTo>
                  <a:cubicBezTo>
                    <a:pt x="4" y="55"/>
                    <a:pt x="4" y="54"/>
                    <a:pt x="4" y="53"/>
                  </a:cubicBezTo>
                  <a:cubicBezTo>
                    <a:pt x="4" y="53"/>
                    <a:pt x="3" y="53"/>
                    <a:pt x="3" y="52"/>
                  </a:cubicBezTo>
                  <a:cubicBezTo>
                    <a:pt x="3" y="52"/>
                    <a:pt x="4" y="51"/>
                    <a:pt x="4" y="50"/>
                  </a:cubicBezTo>
                  <a:cubicBezTo>
                    <a:pt x="4" y="50"/>
                    <a:pt x="4" y="49"/>
                    <a:pt x="4" y="48"/>
                  </a:cubicBezTo>
                  <a:cubicBezTo>
                    <a:pt x="4" y="48"/>
                    <a:pt x="3" y="47"/>
                    <a:pt x="3" y="46"/>
                  </a:cubicBezTo>
                  <a:cubicBezTo>
                    <a:pt x="3" y="45"/>
                    <a:pt x="3" y="43"/>
                    <a:pt x="3" y="43"/>
                  </a:cubicBezTo>
                  <a:cubicBezTo>
                    <a:pt x="4" y="42"/>
                    <a:pt x="3" y="40"/>
                    <a:pt x="3" y="39"/>
                  </a:cubicBezTo>
                  <a:cubicBezTo>
                    <a:pt x="3" y="39"/>
                    <a:pt x="4" y="38"/>
                    <a:pt x="4" y="37"/>
                  </a:cubicBezTo>
                  <a:cubicBezTo>
                    <a:pt x="4" y="36"/>
                    <a:pt x="4" y="35"/>
                    <a:pt x="4" y="35"/>
                  </a:cubicBezTo>
                  <a:cubicBezTo>
                    <a:pt x="5" y="34"/>
                    <a:pt x="6" y="34"/>
                    <a:pt x="7" y="34"/>
                  </a:cubicBezTo>
                  <a:cubicBezTo>
                    <a:pt x="7" y="34"/>
                    <a:pt x="7" y="32"/>
                    <a:pt x="7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9" y="32"/>
                    <a:pt x="10" y="33"/>
                    <a:pt x="10" y="33"/>
                  </a:cubicBezTo>
                  <a:cubicBezTo>
                    <a:pt x="11" y="34"/>
                    <a:pt x="11" y="35"/>
                    <a:pt x="12" y="36"/>
                  </a:cubicBezTo>
                  <a:cubicBezTo>
                    <a:pt x="12" y="36"/>
                    <a:pt x="14" y="36"/>
                    <a:pt x="14" y="36"/>
                  </a:cubicBezTo>
                  <a:cubicBezTo>
                    <a:pt x="15" y="36"/>
                    <a:pt x="17" y="35"/>
                    <a:pt x="18" y="35"/>
                  </a:cubicBezTo>
                  <a:cubicBezTo>
                    <a:pt x="19" y="35"/>
                    <a:pt x="21" y="34"/>
                    <a:pt x="22" y="33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3" y="30"/>
                    <a:pt x="21" y="30"/>
                    <a:pt x="21" y="30"/>
                  </a:cubicBezTo>
                  <a:cubicBezTo>
                    <a:pt x="20" y="30"/>
                    <a:pt x="18" y="30"/>
                    <a:pt x="18" y="30"/>
                  </a:cubicBezTo>
                  <a:cubicBezTo>
                    <a:pt x="16" y="30"/>
                    <a:pt x="14" y="30"/>
                    <a:pt x="12" y="29"/>
                  </a:cubicBezTo>
                  <a:cubicBezTo>
                    <a:pt x="12" y="28"/>
                    <a:pt x="10" y="28"/>
                    <a:pt x="10" y="27"/>
                  </a:cubicBezTo>
                  <a:cubicBezTo>
                    <a:pt x="10" y="26"/>
                    <a:pt x="11" y="25"/>
                    <a:pt x="11" y="24"/>
                  </a:cubicBezTo>
                  <a:cubicBezTo>
                    <a:pt x="11" y="23"/>
                    <a:pt x="11" y="21"/>
                    <a:pt x="10" y="20"/>
                  </a:cubicBezTo>
                  <a:cubicBezTo>
                    <a:pt x="10" y="19"/>
                    <a:pt x="10" y="17"/>
                    <a:pt x="10" y="17"/>
                  </a:cubicBezTo>
                  <a:cubicBezTo>
                    <a:pt x="10" y="16"/>
                    <a:pt x="11" y="15"/>
                    <a:pt x="11" y="14"/>
                  </a:cubicBezTo>
                  <a:cubicBezTo>
                    <a:pt x="12" y="13"/>
                    <a:pt x="13" y="12"/>
                    <a:pt x="14" y="11"/>
                  </a:cubicBezTo>
                  <a:cubicBezTo>
                    <a:pt x="14" y="11"/>
                    <a:pt x="15" y="10"/>
                    <a:pt x="16" y="10"/>
                  </a:cubicBezTo>
                  <a:cubicBezTo>
                    <a:pt x="17" y="9"/>
                    <a:pt x="17" y="9"/>
                    <a:pt x="18" y="8"/>
                  </a:cubicBezTo>
                  <a:cubicBezTo>
                    <a:pt x="18" y="7"/>
                    <a:pt x="19" y="7"/>
                    <a:pt x="19" y="6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121"/>
            <p:cNvSpPr>
              <a:spLocks/>
            </p:cNvSpPr>
            <p:nvPr/>
          </p:nvSpPr>
          <p:spPr bwMode="auto">
            <a:xfrm>
              <a:off x="4966" y="762"/>
              <a:ext cx="11" cy="16"/>
            </a:xfrm>
            <a:custGeom>
              <a:avLst/>
              <a:gdLst>
                <a:gd name="T0" fmla="*/ 4 w 4"/>
                <a:gd name="T1" fmla="*/ 1 h 6"/>
                <a:gd name="T2" fmla="*/ 2 w 4"/>
                <a:gd name="T3" fmla="*/ 0 h 6"/>
                <a:gd name="T4" fmla="*/ 1 w 4"/>
                <a:gd name="T5" fmla="*/ 1 h 6"/>
                <a:gd name="T6" fmla="*/ 0 w 4"/>
                <a:gd name="T7" fmla="*/ 3 h 6"/>
                <a:gd name="T8" fmla="*/ 2 w 4"/>
                <a:gd name="T9" fmla="*/ 6 h 6"/>
                <a:gd name="T10" fmla="*/ 3 w 4"/>
                <a:gd name="T11" fmla="*/ 6 h 6"/>
                <a:gd name="T12" fmla="*/ 4 w 4"/>
                <a:gd name="T13" fmla="*/ 4 h 6"/>
                <a:gd name="T14" fmla="*/ 4 w 4"/>
                <a:gd name="T15" fmla="*/ 3 h 6"/>
                <a:gd name="T16" fmla="*/ 4 w 4"/>
                <a:gd name="T1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4" y="1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3"/>
                    <a:pt x="0" y="3"/>
                  </a:cubicBezTo>
                  <a:cubicBezTo>
                    <a:pt x="0" y="4"/>
                    <a:pt x="1" y="5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3"/>
                    <a:pt x="4" y="2"/>
                    <a:pt x="4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122"/>
            <p:cNvSpPr>
              <a:spLocks/>
            </p:cNvSpPr>
            <p:nvPr/>
          </p:nvSpPr>
          <p:spPr bwMode="auto">
            <a:xfrm>
              <a:off x="4966" y="762"/>
              <a:ext cx="11" cy="16"/>
            </a:xfrm>
            <a:custGeom>
              <a:avLst/>
              <a:gdLst>
                <a:gd name="T0" fmla="*/ 4 w 4"/>
                <a:gd name="T1" fmla="*/ 1 h 6"/>
                <a:gd name="T2" fmla="*/ 2 w 4"/>
                <a:gd name="T3" fmla="*/ 0 h 6"/>
                <a:gd name="T4" fmla="*/ 1 w 4"/>
                <a:gd name="T5" fmla="*/ 1 h 6"/>
                <a:gd name="T6" fmla="*/ 0 w 4"/>
                <a:gd name="T7" fmla="*/ 3 h 6"/>
                <a:gd name="T8" fmla="*/ 2 w 4"/>
                <a:gd name="T9" fmla="*/ 6 h 6"/>
                <a:gd name="T10" fmla="*/ 3 w 4"/>
                <a:gd name="T11" fmla="*/ 6 h 6"/>
                <a:gd name="T12" fmla="*/ 4 w 4"/>
                <a:gd name="T13" fmla="*/ 4 h 6"/>
                <a:gd name="T14" fmla="*/ 4 w 4"/>
                <a:gd name="T15" fmla="*/ 3 h 6"/>
                <a:gd name="T16" fmla="*/ 4 w 4"/>
                <a:gd name="T1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4" y="1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3"/>
                    <a:pt x="0" y="3"/>
                  </a:cubicBezTo>
                  <a:cubicBezTo>
                    <a:pt x="0" y="4"/>
                    <a:pt x="1" y="5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3"/>
                    <a:pt x="4" y="2"/>
                    <a:pt x="4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41" name="TextBox 140"/>
          <p:cNvSpPr txBox="1"/>
          <p:nvPr/>
        </p:nvSpPr>
        <p:spPr>
          <a:xfrm>
            <a:off x="602553" y="2093459"/>
            <a:ext cx="4988807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I’m a </a:t>
            </a:r>
            <a:r>
              <a:rPr lang="en-US" sz="2400" b="1" dirty="0">
                <a:latin typeface="Source Sans Pro" panose="020B0503030403020204" pitchFamily="34" charset="0"/>
              </a:rPr>
              <a:t>big fan </a:t>
            </a:r>
            <a:r>
              <a:rPr lang="en-US" sz="2400" dirty="0">
                <a:latin typeface="Source Sans Pro" panose="020B0503030403020204" pitchFamily="34" charset="0"/>
              </a:rPr>
              <a:t>of doing what you are </a:t>
            </a:r>
            <a:r>
              <a:rPr lang="en-US" sz="2400" i="1" dirty="0">
                <a:latin typeface="Source Sans Pro" panose="020B0503030403020204" pitchFamily="34" charset="0"/>
              </a:rPr>
              <a:t>really</a:t>
            </a:r>
            <a:r>
              <a:rPr lang="en-US" sz="2400" dirty="0">
                <a:latin typeface="Source Sans Pro" panose="020B0503030403020204" pitchFamily="34" charset="0"/>
              </a:rPr>
              <a:t> bad at. A </a:t>
            </a:r>
            <a:r>
              <a:rPr lang="en-US" sz="2400" b="1" dirty="0">
                <a:latin typeface="Source Sans Pro" panose="020B0503030403020204" pitchFamily="34" charset="0"/>
              </a:rPr>
              <a:t>lot</a:t>
            </a:r>
            <a:r>
              <a:rPr lang="en-US" sz="24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142" name="Rectangle 141"/>
          <p:cNvSpPr/>
          <p:nvPr/>
        </p:nvSpPr>
        <p:spPr>
          <a:xfrm>
            <a:off x="602553" y="2975928"/>
            <a:ext cx="4864539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</a:t>
            </a:r>
            <a:r>
              <a:rPr lang="en-US" sz="1200" dirty="0" smtClean="0">
                <a:latin typeface="Source Sans Pro Light" panose="020B0403030403020204" pitchFamily="34" charset="0"/>
              </a:rPr>
              <a:t>offal.</a:t>
            </a:r>
            <a:endParaRPr lang="en-US" sz="1200" dirty="0">
              <a:latin typeface="Source Sans Pro Light" panose="020B0403030403020204" pitchFamily="34" charset="0"/>
            </a:endParaRPr>
          </a:p>
        </p:txBody>
      </p:sp>
      <p:sp>
        <p:nvSpPr>
          <p:cNvPr id="143" name="Rounded Rectangle 142"/>
          <p:cNvSpPr/>
          <p:nvPr/>
        </p:nvSpPr>
        <p:spPr>
          <a:xfrm>
            <a:off x="618614" y="3993213"/>
            <a:ext cx="3892234" cy="717929"/>
          </a:xfrm>
          <a:prstGeom prst="roundRect">
            <a:avLst>
              <a:gd name="adj" fmla="val 50000"/>
            </a:avLst>
          </a:prstGeom>
          <a:solidFill>
            <a:schemeClr val="tx2">
              <a:lumMod val="20000"/>
              <a:lumOff val="80000"/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rIns="180000" rtlCol="0" anchor="ctr"/>
          <a:lstStyle/>
          <a:p>
            <a:pPr>
              <a:lnSpc>
                <a:spcPct val="130000"/>
              </a:lnSpc>
            </a:pP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000" dirty="0" err="1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000" dirty="0" err="1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000" dirty="0" err="1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000" dirty="0" err="1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000" dirty="0" smtClean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YOLO.</a:t>
            </a:r>
            <a:endParaRPr lang="en-US" sz="1000" dirty="0">
              <a:solidFill>
                <a:schemeClr val="tx1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144" name="Group 143"/>
          <p:cNvGrpSpPr/>
          <p:nvPr/>
        </p:nvGrpSpPr>
        <p:grpSpPr>
          <a:xfrm>
            <a:off x="651340" y="4846679"/>
            <a:ext cx="1683449" cy="574055"/>
            <a:chOff x="651340" y="5088735"/>
            <a:chExt cx="1683449" cy="574055"/>
          </a:xfrm>
        </p:grpSpPr>
        <p:sp>
          <p:nvSpPr>
            <p:cNvPr id="145" name="Oval 144"/>
            <p:cNvSpPr>
              <a:spLocks noChangeAspect="1"/>
            </p:cNvSpPr>
            <p:nvPr/>
          </p:nvSpPr>
          <p:spPr>
            <a:xfrm>
              <a:off x="651340" y="5114150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146" name="TextBox 145"/>
            <p:cNvSpPr txBox="1"/>
            <p:nvPr/>
          </p:nvSpPr>
          <p:spPr>
            <a:xfrm>
              <a:off x="1324576" y="5088735"/>
              <a:ext cx="10102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Source Sans Pro" panose="020B0503030403020204" pitchFamily="34" charset="0"/>
                  <a:ea typeface="Roboto Black" panose="02000000000000000000" pitchFamily="2" charset="0"/>
                  <a:cs typeface="Roboto Black" panose="02000000000000000000" pitchFamily="2" charset="0"/>
                </a:rPr>
                <a:t>2.888 K</a:t>
              </a:r>
              <a:endParaRPr lang="en-US" sz="2000" b="1" dirty="0">
                <a:latin typeface="Source Sans Pro" panose="020B0503030403020204" pitchFamily="34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47" name="Rectangle 146"/>
            <p:cNvSpPr/>
            <p:nvPr/>
          </p:nvSpPr>
          <p:spPr>
            <a:xfrm>
              <a:off x="1426249" y="5470889"/>
              <a:ext cx="527388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48" name="Shape 2614"/>
            <p:cNvSpPr/>
            <p:nvPr/>
          </p:nvSpPr>
          <p:spPr>
            <a:xfrm>
              <a:off x="782228" y="526494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958" y="17505"/>
                  </a:moveTo>
                  <a:cubicBezTo>
                    <a:pt x="17372" y="16944"/>
                    <a:pt x="16242" y="15945"/>
                    <a:pt x="15117" y="15413"/>
                  </a:cubicBezTo>
                  <a:cubicBezTo>
                    <a:pt x="14189" y="14975"/>
                    <a:pt x="13657" y="14531"/>
                    <a:pt x="13491" y="14057"/>
                  </a:cubicBezTo>
                  <a:cubicBezTo>
                    <a:pt x="13377" y="13728"/>
                    <a:pt x="13428" y="13351"/>
                    <a:pt x="13649" y="12904"/>
                  </a:cubicBezTo>
                  <a:cubicBezTo>
                    <a:pt x="13815" y="12567"/>
                    <a:pt x="13972" y="12286"/>
                    <a:pt x="14117" y="12028"/>
                  </a:cubicBezTo>
                  <a:cubicBezTo>
                    <a:pt x="14730" y="10934"/>
                    <a:pt x="15203" y="10145"/>
                    <a:pt x="15203" y="7348"/>
                  </a:cubicBezTo>
                  <a:cubicBezTo>
                    <a:pt x="15203" y="3162"/>
                    <a:pt x="12787" y="2951"/>
                    <a:pt x="12309" y="2951"/>
                  </a:cubicBezTo>
                  <a:cubicBezTo>
                    <a:pt x="11917" y="2951"/>
                    <a:pt x="11672" y="3037"/>
                    <a:pt x="11435" y="3121"/>
                  </a:cubicBezTo>
                  <a:cubicBezTo>
                    <a:pt x="11175" y="3213"/>
                    <a:pt x="10907" y="3309"/>
                    <a:pt x="10296" y="3319"/>
                  </a:cubicBezTo>
                  <a:cubicBezTo>
                    <a:pt x="9190" y="3337"/>
                    <a:pt x="6873" y="3375"/>
                    <a:pt x="6873" y="7226"/>
                  </a:cubicBezTo>
                  <a:cubicBezTo>
                    <a:pt x="6873" y="9919"/>
                    <a:pt x="7574" y="11156"/>
                    <a:pt x="8125" y="12150"/>
                  </a:cubicBezTo>
                  <a:cubicBezTo>
                    <a:pt x="8266" y="12404"/>
                    <a:pt x="8399" y="12645"/>
                    <a:pt x="8505" y="12885"/>
                  </a:cubicBezTo>
                  <a:cubicBezTo>
                    <a:pt x="8973" y="13949"/>
                    <a:pt x="8631" y="14693"/>
                    <a:pt x="7426" y="15224"/>
                  </a:cubicBezTo>
                  <a:cubicBezTo>
                    <a:pt x="5905" y="15897"/>
                    <a:pt x="5188" y="16247"/>
                    <a:pt x="3693" y="17562"/>
                  </a:cubicBezTo>
                  <a:cubicBezTo>
                    <a:pt x="2017" y="15800"/>
                    <a:pt x="982" y="134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3395"/>
                    <a:pt x="19603" y="15749"/>
                    <a:pt x="17958" y="17505"/>
                  </a:cubicBezTo>
                  <a:moveTo>
                    <a:pt x="10800" y="20618"/>
                  </a:moveTo>
                  <a:cubicBezTo>
                    <a:pt x="8356" y="20618"/>
                    <a:pt x="6125" y="19720"/>
                    <a:pt x="4407" y="18242"/>
                  </a:cubicBezTo>
                  <a:cubicBezTo>
                    <a:pt x="5730" y="17084"/>
                    <a:pt x="6362" y="16767"/>
                    <a:pt x="7823" y="16122"/>
                  </a:cubicBezTo>
                  <a:cubicBezTo>
                    <a:pt x="9515" y="15375"/>
                    <a:pt x="10091" y="14051"/>
                    <a:pt x="9403" y="12489"/>
                  </a:cubicBezTo>
                  <a:cubicBezTo>
                    <a:pt x="9279" y="12208"/>
                    <a:pt x="9136" y="11949"/>
                    <a:pt x="8984" y="11674"/>
                  </a:cubicBezTo>
                  <a:cubicBezTo>
                    <a:pt x="8461" y="10732"/>
                    <a:pt x="7855" y="9665"/>
                    <a:pt x="7855" y="7226"/>
                  </a:cubicBezTo>
                  <a:cubicBezTo>
                    <a:pt x="7855" y="4341"/>
                    <a:pt x="9224" y="4318"/>
                    <a:pt x="10312" y="4300"/>
                  </a:cubicBezTo>
                  <a:cubicBezTo>
                    <a:pt x="11084" y="4287"/>
                    <a:pt x="11461" y="4154"/>
                    <a:pt x="11763" y="4047"/>
                  </a:cubicBezTo>
                  <a:cubicBezTo>
                    <a:pt x="11964" y="3975"/>
                    <a:pt x="12086" y="3933"/>
                    <a:pt x="12309" y="3933"/>
                  </a:cubicBezTo>
                  <a:cubicBezTo>
                    <a:pt x="13218" y="3933"/>
                    <a:pt x="14221" y="4830"/>
                    <a:pt x="14221" y="7348"/>
                  </a:cubicBezTo>
                  <a:cubicBezTo>
                    <a:pt x="14221" y="9888"/>
                    <a:pt x="13840" y="10513"/>
                    <a:pt x="13261" y="11548"/>
                  </a:cubicBezTo>
                  <a:cubicBezTo>
                    <a:pt x="13108" y="11820"/>
                    <a:pt x="12943" y="12115"/>
                    <a:pt x="12768" y="12470"/>
                  </a:cubicBezTo>
                  <a:cubicBezTo>
                    <a:pt x="12430" y="13155"/>
                    <a:pt x="12362" y="13798"/>
                    <a:pt x="12565" y="14380"/>
                  </a:cubicBezTo>
                  <a:cubicBezTo>
                    <a:pt x="12825" y="15126"/>
                    <a:pt x="13502" y="15737"/>
                    <a:pt x="14696" y="16302"/>
                  </a:cubicBezTo>
                  <a:cubicBezTo>
                    <a:pt x="15675" y="16764"/>
                    <a:pt x="16700" y="17667"/>
                    <a:pt x="17251" y="18189"/>
                  </a:cubicBezTo>
                  <a:cubicBezTo>
                    <a:pt x="15525" y="19697"/>
                    <a:pt x="13272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" panose="020B0503030403020204" pitchFamily="34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49" name="Group 148"/>
          <p:cNvGrpSpPr/>
          <p:nvPr/>
        </p:nvGrpSpPr>
        <p:grpSpPr>
          <a:xfrm>
            <a:off x="2597658" y="4869455"/>
            <a:ext cx="1683449" cy="574055"/>
            <a:chOff x="2597658" y="5111511"/>
            <a:chExt cx="1683449" cy="574055"/>
          </a:xfrm>
        </p:grpSpPr>
        <p:sp>
          <p:nvSpPr>
            <p:cNvPr id="150" name="Oval 149"/>
            <p:cNvSpPr>
              <a:spLocks noChangeAspect="1"/>
            </p:cNvSpPr>
            <p:nvPr/>
          </p:nvSpPr>
          <p:spPr>
            <a:xfrm>
              <a:off x="2597658" y="5136926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151" name="TextBox 150"/>
            <p:cNvSpPr txBox="1"/>
            <p:nvPr/>
          </p:nvSpPr>
          <p:spPr>
            <a:xfrm>
              <a:off x="3270894" y="5111511"/>
              <a:ext cx="10102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>
                  <a:latin typeface="Source Sans Pro" panose="020B0503030403020204" pitchFamily="34" charset="0"/>
                  <a:ea typeface="Roboto Black" panose="02000000000000000000" pitchFamily="2" charset="0"/>
                  <a:cs typeface="Roboto Black" panose="02000000000000000000" pitchFamily="2" charset="0"/>
                </a:rPr>
                <a:t>1</a:t>
              </a:r>
              <a:r>
                <a:rPr lang="en-US" sz="2000" b="1" dirty="0" smtClean="0">
                  <a:latin typeface="Source Sans Pro" panose="020B0503030403020204" pitchFamily="34" charset="0"/>
                  <a:ea typeface="Roboto Black" panose="02000000000000000000" pitchFamily="2" charset="0"/>
                  <a:cs typeface="Roboto Black" panose="02000000000000000000" pitchFamily="2" charset="0"/>
                </a:rPr>
                <a:t>.074 K</a:t>
              </a:r>
              <a:endParaRPr lang="en-US" sz="2000" b="1" dirty="0">
                <a:latin typeface="Source Sans Pro" panose="020B0503030403020204" pitchFamily="34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52" name="Rectangle 151"/>
            <p:cNvSpPr/>
            <p:nvPr/>
          </p:nvSpPr>
          <p:spPr>
            <a:xfrm>
              <a:off x="3372567" y="5483045"/>
              <a:ext cx="668453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Female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53" name="Shape 2615"/>
            <p:cNvSpPr/>
            <p:nvPr/>
          </p:nvSpPr>
          <p:spPr>
            <a:xfrm>
              <a:off x="2732314" y="526714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593" y="17878"/>
                  </a:moveTo>
                  <a:cubicBezTo>
                    <a:pt x="16514" y="16546"/>
                    <a:pt x="15177" y="15812"/>
                    <a:pt x="14084" y="15323"/>
                  </a:cubicBezTo>
                  <a:cubicBezTo>
                    <a:pt x="13842" y="15214"/>
                    <a:pt x="13687" y="15099"/>
                    <a:pt x="13598" y="14990"/>
                  </a:cubicBezTo>
                  <a:cubicBezTo>
                    <a:pt x="15238" y="14959"/>
                    <a:pt x="16521" y="14237"/>
                    <a:pt x="16581" y="14203"/>
                  </a:cubicBezTo>
                  <a:cubicBezTo>
                    <a:pt x="16751" y="14106"/>
                    <a:pt x="16846" y="13918"/>
                    <a:pt x="16826" y="13724"/>
                  </a:cubicBezTo>
                  <a:cubicBezTo>
                    <a:pt x="16807" y="13546"/>
                    <a:pt x="16693" y="13394"/>
                    <a:pt x="16530" y="13325"/>
                  </a:cubicBezTo>
                  <a:cubicBezTo>
                    <a:pt x="16461" y="13275"/>
                    <a:pt x="15663" y="12629"/>
                    <a:pt x="15663" y="9051"/>
                  </a:cubicBezTo>
                  <a:cubicBezTo>
                    <a:pt x="15663" y="5000"/>
                    <a:pt x="14115" y="2945"/>
                    <a:pt x="11061" y="2945"/>
                  </a:cubicBezTo>
                  <a:cubicBezTo>
                    <a:pt x="8481" y="2945"/>
                    <a:pt x="5845" y="3642"/>
                    <a:pt x="5845" y="8806"/>
                  </a:cubicBezTo>
                  <a:cubicBezTo>
                    <a:pt x="5845" y="12555"/>
                    <a:pt x="5219" y="13278"/>
                    <a:pt x="5122" y="13367"/>
                  </a:cubicBezTo>
                  <a:cubicBezTo>
                    <a:pt x="4957" y="13416"/>
                    <a:pt x="4826" y="13551"/>
                    <a:pt x="4784" y="13723"/>
                  </a:cubicBezTo>
                  <a:cubicBezTo>
                    <a:pt x="4734" y="13935"/>
                    <a:pt x="4828" y="14153"/>
                    <a:pt x="5015" y="14262"/>
                  </a:cubicBezTo>
                  <a:cubicBezTo>
                    <a:pt x="6396" y="15064"/>
                    <a:pt x="7482" y="15136"/>
                    <a:pt x="8065" y="15091"/>
                  </a:cubicBezTo>
                  <a:cubicBezTo>
                    <a:pt x="7994" y="15151"/>
                    <a:pt x="7850" y="15241"/>
                    <a:pt x="7564" y="15335"/>
                  </a:cubicBezTo>
                  <a:cubicBezTo>
                    <a:pt x="6211" y="15776"/>
                    <a:pt x="4766" y="16807"/>
                    <a:pt x="3958" y="17834"/>
                  </a:cubicBezTo>
                  <a:cubicBezTo>
                    <a:pt x="2125" y="16050"/>
                    <a:pt x="982" y="13560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2" y="982"/>
                    <a:pt x="20618" y="5377"/>
                    <a:pt x="20618" y="10800"/>
                  </a:cubicBezTo>
                  <a:cubicBezTo>
                    <a:pt x="20618" y="13584"/>
                    <a:pt x="19454" y="16092"/>
                    <a:pt x="17593" y="17878"/>
                  </a:cubicBezTo>
                  <a:moveTo>
                    <a:pt x="10800" y="20618"/>
                  </a:moveTo>
                  <a:cubicBezTo>
                    <a:pt x="8489" y="20618"/>
                    <a:pt x="6370" y="19815"/>
                    <a:pt x="4693" y="18480"/>
                  </a:cubicBezTo>
                  <a:cubicBezTo>
                    <a:pt x="5360" y="17604"/>
                    <a:pt x="6693" y="16652"/>
                    <a:pt x="7869" y="16268"/>
                  </a:cubicBezTo>
                  <a:cubicBezTo>
                    <a:pt x="8578" y="16037"/>
                    <a:pt x="8988" y="15688"/>
                    <a:pt x="9087" y="15232"/>
                  </a:cubicBezTo>
                  <a:cubicBezTo>
                    <a:pt x="9214" y="14656"/>
                    <a:pt x="8775" y="14230"/>
                    <a:pt x="8725" y="14183"/>
                  </a:cubicBezTo>
                  <a:cubicBezTo>
                    <a:pt x="8597" y="14065"/>
                    <a:pt x="8412" y="14025"/>
                    <a:pt x="8246" y="14075"/>
                  </a:cubicBezTo>
                  <a:cubicBezTo>
                    <a:pt x="8208" y="14086"/>
                    <a:pt x="7406" y="14309"/>
                    <a:pt x="6089" y="13714"/>
                  </a:cubicBezTo>
                  <a:cubicBezTo>
                    <a:pt x="6486" y="13026"/>
                    <a:pt x="6826" y="11618"/>
                    <a:pt x="6826" y="8806"/>
                  </a:cubicBezTo>
                  <a:cubicBezTo>
                    <a:pt x="6826" y="4301"/>
                    <a:pt x="8829" y="3928"/>
                    <a:pt x="11061" y="3928"/>
                  </a:cubicBezTo>
                  <a:cubicBezTo>
                    <a:pt x="12615" y="3928"/>
                    <a:pt x="14681" y="4458"/>
                    <a:pt x="14681" y="9051"/>
                  </a:cubicBezTo>
                  <a:cubicBezTo>
                    <a:pt x="14681" y="11662"/>
                    <a:pt x="15092" y="12966"/>
                    <a:pt x="15499" y="13617"/>
                  </a:cubicBezTo>
                  <a:cubicBezTo>
                    <a:pt x="14943" y="13829"/>
                    <a:pt x="14058" y="14076"/>
                    <a:pt x="13097" y="13993"/>
                  </a:cubicBezTo>
                  <a:cubicBezTo>
                    <a:pt x="12883" y="13971"/>
                    <a:pt x="12690" y="14092"/>
                    <a:pt x="12605" y="14285"/>
                  </a:cubicBezTo>
                  <a:cubicBezTo>
                    <a:pt x="12420" y="14704"/>
                    <a:pt x="12408" y="15649"/>
                    <a:pt x="13683" y="16219"/>
                  </a:cubicBezTo>
                  <a:cubicBezTo>
                    <a:pt x="14677" y="16664"/>
                    <a:pt x="15893" y="17331"/>
                    <a:pt x="16850" y="18522"/>
                  </a:cubicBezTo>
                  <a:cubicBezTo>
                    <a:pt x="15182" y="19831"/>
                    <a:pt x="13085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" panose="020B0503030403020204" pitchFamily="34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440693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141" grpId="0"/>
      <p:bldP spid="142" grpId="0"/>
      <p:bldP spid="143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3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4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5" name="TextBox 4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Spain Map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655638" y="1662275"/>
            <a:ext cx="5440362" cy="4584700"/>
            <a:chOff x="474" y="1100"/>
            <a:chExt cx="3427" cy="2888"/>
          </a:xfrm>
          <a:solidFill>
            <a:schemeClr val="tx2">
              <a:lumMod val="20000"/>
              <a:lumOff val="80000"/>
            </a:schemeClr>
          </a:solidFill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3017" y="3506"/>
              <a:ext cx="60" cy="49"/>
            </a:xfrm>
            <a:custGeom>
              <a:avLst/>
              <a:gdLst>
                <a:gd name="T0" fmla="*/ 8 w 21"/>
                <a:gd name="T1" fmla="*/ 10 h 17"/>
                <a:gd name="T2" fmla="*/ 7 w 21"/>
                <a:gd name="T3" fmla="*/ 10 h 17"/>
                <a:gd name="T4" fmla="*/ 5 w 21"/>
                <a:gd name="T5" fmla="*/ 13 h 17"/>
                <a:gd name="T6" fmla="*/ 3 w 21"/>
                <a:gd name="T7" fmla="*/ 15 h 17"/>
                <a:gd name="T8" fmla="*/ 1 w 21"/>
                <a:gd name="T9" fmla="*/ 14 h 17"/>
                <a:gd name="T10" fmla="*/ 0 w 21"/>
                <a:gd name="T11" fmla="*/ 12 h 17"/>
                <a:gd name="T12" fmla="*/ 1 w 21"/>
                <a:gd name="T13" fmla="*/ 10 h 17"/>
                <a:gd name="T14" fmla="*/ 3 w 21"/>
                <a:gd name="T15" fmla="*/ 6 h 17"/>
                <a:gd name="T16" fmla="*/ 3 w 21"/>
                <a:gd name="T17" fmla="*/ 4 h 17"/>
                <a:gd name="T18" fmla="*/ 4 w 21"/>
                <a:gd name="T19" fmla="*/ 2 h 17"/>
                <a:gd name="T20" fmla="*/ 6 w 21"/>
                <a:gd name="T21" fmla="*/ 2 h 17"/>
                <a:gd name="T22" fmla="*/ 7 w 21"/>
                <a:gd name="T23" fmla="*/ 2 h 17"/>
                <a:gd name="T24" fmla="*/ 8 w 21"/>
                <a:gd name="T25" fmla="*/ 0 h 17"/>
                <a:gd name="T26" fmla="*/ 10 w 21"/>
                <a:gd name="T27" fmla="*/ 1 h 17"/>
                <a:gd name="T28" fmla="*/ 11 w 21"/>
                <a:gd name="T29" fmla="*/ 3 h 17"/>
                <a:gd name="T30" fmla="*/ 12 w 21"/>
                <a:gd name="T31" fmla="*/ 7 h 17"/>
                <a:gd name="T32" fmla="*/ 13 w 21"/>
                <a:gd name="T33" fmla="*/ 9 h 17"/>
                <a:gd name="T34" fmla="*/ 16 w 21"/>
                <a:gd name="T35" fmla="*/ 12 h 17"/>
                <a:gd name="T36" fmla="*/ 19 w 21"/>
                <a:gd name="T37" fmla="*/ 12 h 17"/>
                <a:gd name="T38" fmla="*/ 20 w 21"/>
                <a:gd name="T39" fmla="*/ 12 h 17"/>
                <a:gd name="T40" fmla="*/ 21 w 21"/>
                <a:gd name="T41" fmla="*/ 13 h 17"/>
                <a:gd name="T42" fmla="*/ 21 w 21"/>
                <a:gd name="T43" fmla="*/ 15 h 17"/>
                <a:gd name="T44" fmla="*/ 19 w 21"/>
                <a:gd name="T45" fmla="*/ 17 h 17"/>
                <a:gd name="T46" fmla="*/ 17 w 21"/>
                <a:gd name="T47" fmla="*/ 16 h 17"/>
                <a:gd name="T48" fmla="*/ 15 w 21"/>
                <a:gd name="T49" fmla="*/ 14 h 17"/>
                <a:gd name="T50" fmla="*/ 14 w 21"/>
                <a:gd name="T51" fmla="*/ 12 h 17"/>
                <a:gd name="T52" fmla="*/ 12 w 21"/>
                <a:gd name="T53" fmla="*/ 11 h 17"/>
                <a:gd name="T54" fmla="*/ 10 w 21"/>
                <a:gd name="T55" fmla="*/ 11 h 17"/>
                <a:gd name="T56" fmla="*/ 8 w 21"/>
                <a:gd name="T57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" h="17">
                  <a:moveTo>
                    <a:pt x="8" y="10"/>
                  </a:moveTo>
                  <a:cubicBezTo>
                    <a:pt x="8" y="10"/>
                    <a:pt x="7" y="10"/>
                    <a:pt x="7" y="10"/>
                  </a:cubicBezTo>
                  <a:cubicBezTo>
                    <a:pt x="6" y="11"/>
                    <a:pt x="5" y="12"/>
                    <a:pt x="5" y="13"/>
                  </a:cubicBezTo>
                  <a:cubicBezTo>
                    <a:pt x="4" y="13"/>
                    <a:pt x="4" y="14"/>
                    <a:pt x="3" y="15"/>
                  </a:cubicBezTo>
                  <a:cubicBezTo>
                    <a:pt x="3" y="15"/>
                    <a:pt x="1" y="15"/>
                    <a:pt x="1" y="14"/>
                  </a:cubicBezTo>
                  <a:cubicBezTo>
                    <a:pt x="0" y="14"/>
                    <a:pt x="0" y="12"/>
                    <a:pt x="0" y="12"/>
                  </a:cubicBezTo>
                  <a:cubicBezTo>
                    <a:pt x="0" y="11"/>
                    <a:pt x="1" y="10"/>
                    <a:pt x="1" y="10"/>
                  </a:cubicBezTo>
                  <a:cubicBezTo>
                    <a:pt x="2" y="9"/>
                    <a:pt x="3" y="7"/>
                    <a:pt x="3" y="6"/>
                  </a:cubicBezTo>
                  <a:cubicBezTo>
                    <a:pt x="3" y="6"/>
                    <a:pt x="2" y="4"/>
                    <a:pt x="3" y="4"/>
                  </a:cubicBezTo>
                  <a:cubicBezTo>
                    <a:pt x="3" y="3"/>
                    <a:pt x="3" y="2"/>
                    <a:pt x="4" y="2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4"/>
                    <a:pt x="11" y="6"/>
                    <a:pt x="12" y="7"/>
                  </a:cubicBezTo>
                  <a:cubicBezTo>
                    <a:pt x="12" y="7"/>
                    <a:pt x="13" y="8"/>
                    <a:pt x="13" y="9"/>
                  </a:cubicBezTo>
                  <a:cubicBezTo>
                    <a:pt x="14" y="10"/>
                    <a:pt x="15" y="11"/>
                    <a:pt x="16" y="12"/>
                  </a:cubicBezTo>
                  <a:cubicBezTo>
                    <a:pt x="16" y="12"/>
                    <a:pt x="18" y="12"/>
                    <a:pt x="19" y="12"/>
                  </a:cubicBezTo>
                  <a:cubicBezTo>
                    <a:pt x="19" y="12"/>
                    <a:pt x="20" y="12"/>
                    <a:pt x="20" y="12"/>
                  </a:cubicBezTo>
                  <a:cubicBezTo>
                    <a:pt x="21" y="12"/>
                    <a:pt x="21" y="12"/>
                    <a:pt x="21" y="13"/>
                  </a:cubicBezTo>
                  <a:cubicBezTo>
                    <a:pt x="21" y="13"/>
                    <a:pt x="21" y="15"/>
                    <a:pt x="21" y="15"/>
                  </a:cubicBezTo>
                  <a:cubicBezTo>
                    <a:pt x="20" y="16"/>
                    <a:pt x="20" y="16"/>
                    <a:pt x="19" y="17"/>
                  </a:cubicBezTo>
                  <a:cubicBezTo>
                    <a:pt x="19" y="17"/>
                    <a:pt x="18" y="16"/>
                    <a:pt x="17" y="16"/>
                  </a:cubicBezTo>
                  <a:cubicBezTo>
                    <a:pt x="16" y="16"/>
                    <a:pt x="15" y="14"/>
                    <a:pt x="15" y="14"/>
                  </a:cubicBezTo>
                  <a:cubicBezTo>
                    <a:pt x="15" y="14"/>
                    <a:pt x="14" y="13"/>
                    <a:pt x="14" y="12"/>
                  </a:cubicBezTo>
                  <a:cubicBezTo>
                    <a:pt x="13" y="12"/>
                    <a:pt x="12" y="11"/>
                    <a:pt x="12" y="11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9" y="11"/>
                    <a:pt x="9" y="10"/>
                    <a:pt x="8" y="1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6"/>
            <p:cNvSpPr>
              <a:spLocks/>
            </p:cNvSpPr>
            <p:nvPr/>
          </p:nvSpPr>
          <p:spPr bwMode="auto">
            <a:xfrm>
              <a:off x="3017" y="3506"/>
              <a:ext cx="60" cy="49"/>
            </a:xfrm>
            <a:custGeom>
              <a:avLst/>
              <a:gdLst>
                <a:gd name="T0" fmla="*/ 8 w 21"/>
                <a:gd name="T1" fmla="*/ 10 h 17"/>
                <a:gd name="T2" fmla="*/ 7 w 21"/>
                <a:gd name="T3" fmla="*/ 10 h 17"/>
                <a:gd name="T4" fmla="*/ 5 w 21"/>
                <a:gd name="T5" fmla="*/ 13 h 17"/>
                <a:gd name="T6" fmla="*/ 3 w 21"/>
                <a:gd name="T7" fmla="*/ 15 h 17"/>
                <a:gd name="T8" fmla="*/ 1 w 21"/>
                <a:gd name="T9" fmla="*/ 14 h 17"/>
                <a:gd name="T10" fmla="*/ 0 w 21"/>
                <a:gd name="T11" fmla="*/ 12 h 17"/>
                <a:gd name="T12" fmla="*/ 1 w 21"/>
                <a:gd name="T13" fmla="*/ 10 h 17"/>
                <a:gd name="T14" fmla="*/ 3 w 21"/>
                <a:gd name="T15" fmla="*/ 6 h 17"/>
                <a:gd name="T16" fmla="*/ 3 w 21"/>
                <a:gd name="T17" fmla="*/ 4 h 17"/>
                <a:gd name="T18" fmla="*/ 4 w 21"/>
                <a:gd name="T19" fmla="*/ 2 h 17"/>
                <a:gd name="T20" fmla="*/ 6 w 21"/>
                <a:gd name="T21" fmla="*/ 2 h 17"/>
                <a:gd name="T22" fmla="*/ 7 w 21"/>
                <a:gd name="T23" fmla="*/ 2 h 17"/>
                <a:gd name="T24" fmla="*/ 8 w 21"/>
                <a:gd name="T25" fmla="*/ 0 h 17"/>
                <a:gd name="T26" fmla="*/ 10 w 21"/>
                <a:gd name="T27" fmla="*/ 1 h 17"/>
                <a:gd name="T28" fmla="*/ 11 w 21"/>
                <a:gd name="T29" fmla="*/ 3 h 17"/>
                <a:gd name="T30" fmla="*/ 12 w 21"/>
                <a:gd name="T31" fmla="*/ 7 h 17"/>
                <a:gd name="T32" fmla="*/ 13 w 21"/>
                <a:gd name="T33" fmla="*/ 9 h 17"/>
                <a:gd name="T34" fmla="*/ 16 w 21"/>
                <a:gd name="T35" fmla="*/ 12 h 17"/>
                <a:gd name="T36" fmla="*/ 19 w 21"/>
                <a:gd name="T37" fmla="*/ 12 h 17"/>
                <a:gd name="T38" fmla="*/ 20 w 21"/>
                <a:gd name="T39" fmla="*/ 12 h 17"/>
                <a:gd name="T40" fmla="*/ 21 w 21"/>
                <a:gd name="T41" fmla="*/ 13 h 17"/>
                <a:gd name="T42" fmla="*/ 21 w 21"/>
                <a:gd name="T43" fmla="*/ 15 h 17"/>
                <a:gd name="T44" fmla="*/ 19 w 21"/>
                <a:gd name="T45" fmla="*/ 17 h 17"/>
                <a:gd name="T46" fmla="*/ 17 w 21"/>
                <a:gd name="T47" fmla="*/ 16 h 17"/>
                <a:gd name="T48" fmla="*/ 15 w 21"/>
                <a:gd name="T49" fmla="*/ 14 h 17"/>
                <a:gd name="T50" fmla="*/ 14 w 21"/>
                <a:gd name="T51" fmla="*/ 12 h 17"/>
                <a:gd name="T52" fmla="*/ 12 w 21"/>
                <a:gd name="T53" fmla="*/ 11 h 17"/>
                <a:gd name="T54" fmla="*/ 10 w 21"/>
                <a:gd name="T55" fmla="*/ 11 h 17"/>
                <a:gd name="T56" fmla="*/ 8 w 21"/>
                <a:gd name="T57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" h="17">
                  <a:moveTo>
                    <a:pt x="8" y="10"/>
                  </a:moveTo>
                  <a:cubicBezTo>
                    <a:pt x="8" y="10"/>
                    <a:pt x="7" y="10"/>
                    <a:pt x="7" y="10"/>
                  </a:cubicBezTo>
                  <a:cubicBezTo>
                    <a:pt x="6" y="11"/>
                    <a:pt x="5" y="12"/>
                    <a:pt x="5" y="13"/>
                  </a:cubicBezTo>
                  <a:cubicBezTo>
                    <a:pt x="4" y="13"/>
                    <a:pt x="4" y="14"/>
                    <a:pt x="3" y="15"/>
                  </a:cubicBezTo>
                  <a:cubicBezTo>
                    <a:pt x="3" y="15"/>
                    <a:pt x="1" y="15"/>
                    <a:pt x="1" y="14"/>
                  </a:cubicBezTo>
                  <a:cubicBezTo>
                    <a:pt x="0" y="14"/>
                    <a:pt x="0" y="12"/>
                    <a:pt x="0" y="12"/>
                  </a:cubicBezTo>
                  <a:cubicBezTo>
                    <a:pt x="0" y="11"/>
                    <a:pt x="1" y="10"/>
                    <a:pt x="1" y="10"/>
                  </a:cubicBezTo>
                  <a:cubicBezTo>
                    <a:pt x="2" y="9"/>
                    <a:pt x="3" y="7"/>
                    <a:pt x="3" y="6"/>
                  </a:cubicBezTo>
                  <a:cubicBezTo>
                    <a:pt x="3" y="6"/>
                    <a:pt x="2" y="4"/>
                    <a:pt x="3" y="4"/>
                  </a:cubicBezTo>
                  <a:cubicBezTo>
                    <a:pt x="3" y="3"/>
                    <a:pt x="3" y="2"/>
                    <a:pt x="4" y="2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4"/>
                    <a:pt x="11" y="6"/>
                    <a:pt x="12" y="7"/>
                  </a:cubicBezTo>
                  <a:cubicBezTo>
                    <a:pt x="12" y="7"/>
                    <a:pt x="13" y="8"/>
                    <a:pt x="13" y="9"/>
                  </a:cubicBezTo>
                  <a:cubicBezTo>
                    <a:pt x="14" y="10"/>
                    <a:pt x="15" y="11"/>
                    <a:pt x="16" y="12"/>
                  </a:cubicBezTo>
                  <a:cubicBezTo>
                    <a:pt x="16" y="12"/>
                    <a:pt x="18" y="12"/>
                    <a:pt x="19" y="12"/>
                  </a:cubicBezTo>
                  <a:cubicBezTo>
                    <a:pt x="19" y="12"/>
                    <a:pt x="20" y="12"/>
                    <a:pt x="20" y="12"/>
                  </a:cubicBezTo>
                  <a:cubicBezTo>
                    <a:pt x="21" y="12"/>
                    <a:pt x="21" y="12"/>
                    <a:pt x="21" y="13"/>
                  </a:cubicBezTo>
                  <a:cubicBezTo>
                    <a:pt x="21" y="13"/>
                    <a:pt x="21" y="15"/>
                    <a:pt x="21" y="15"/>
                  </a:cubicBezTo>
                  <a:cubicBezTo>
                    <a:pt x="20" y="16"/>
                    <a:pt x="20" y="16"/>
                    <a:pt x="19" y="17"/>
                  </a:cubicBezTo>
                  <a:cubicBezTo>
                    <a:pt x="19" y="17"/>
                    <a:pt x="18" y="16"/>
                    <a:pt x="17" y="16"/>
                  </a:cubicBezTo>
                  <a:cubicBezTo>
                    <a:pt x="16" y="16"/>
                    <a:pt x="15" y="14"/>
                    <a:pt x="15" y="14"/>
                  </a:cubicBezTo>
                  <a:cubicBezTo>
                    <a:pt x="15" y="14"/>
                    <a:pt x="14" y="13"/>
                    <a:pt x="14" y="12"/>
                  </a:cubicBezTo>
                  <a:cubicBezTo>
                    <a:pt x="13" y="12"/>
                    <a:pt x="12" y="11"/>
                    <a:pt x="12" y="11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9" y="11"/>
                    <a:pt x="9" y="10"/>
                    <a:pt x="8" y="1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7"/>
            <p:cNvSpPr>
              <a:spLocks/>
            </p:cNvSpPr>
            <p:nvPr/>
          </p:nvSpPr>
          <p:spPr bwMode="auto">
            <a:xfrm>
              <a:off x="2992" y="3382"/>
              <a:ext cx="122" cy="96"/>
            </a:xfrm>
            <a:custGeom>
              <a:avLst/>
              <a:gdLst>
                <a:gd name="T0" fmla="*/ 6 w 43"/>
                <a:gd name="T1" fmla="*/ 26 h 34"/>
                <a:gd name="T2" fmla="*/ 5 w 43"/>
                <a:gd name="T3" fmla="*/ 27 h 34"/>
                <a:gd name="T4" fmla="*/ 2 w 43"/>
                <a:gd name="T5" fmla="*/ 27 h 34"/>
                <a:gd name="T6" fmla="*/ 1 w 43"/>
                <a:gd name="T7" fmla="*/ 25 h 34"/>
                <a:gd name="T8" fmla="*/ 0 w 43"/>
                <a:gd name="T9" fmla="*/ 24 h 34"/>
                <a:gd name="T10" fmla="*/ 0 w 43"/>
                <a:gd name="T11" fmla="*/ 21 h 34"/>
                <a:gd name="T12" fmla="*/ 1 w 43"/>
                <a:gd name="T13" fmla="*/ 19 h 34"/>
                <a:gd name="T14" fmla="*/ 3 w 43"/>
                <a:gd name="T15" fmla="*/ 17 h 34"/>
                <a:gd name="T16" fmla="*/ 3 w 43"/>
                <a:gd name="T17" fmla="*/ 14 h 34"/>
                <a:gd name="T18" fmla="*/ 4 w 43"/>
                <a:gd name="T19" fmla="*/ 13 h 34"/>
                <a:gd name="T20" fmla="*/ 6 w 43"/>
                <a:gd name="T21" fmla="*/ 13 h 34"/>
                <a:gd name="T22" fmla="*/ 7 w 43"/>
                <a:gd name="T23" fmla="*/ 14 h 34"/>
                <a:gd name="T24" fmla="*/ 9 w 43"/>
                <a:gd name="T25" fmla="*/ 14 h 34"/>
                <a:gd name="T26" fmla="*/ 10 w 43"/>
                <a:gd name="T27" fmla="*/ 12 h 34"/>
                <a:gd name="T28" fmla="*/ 11 w 43"/>
                <a:gd name="T29" fmla="*/ 9 h 34"/>
                <a:gd name="T30" fmla="*/ 13 w 43"/>
                <a:gd name="T31" fmla="*/ 6 h 34"/>
                <a:gd name="T32" fmla="*/ 16 w 43"/>
                <a:gd name="T33" fmla="*/ 5 h 34"/>
                <a:gd name="T34" fmla="*/ 18 w 43"/>
                <a:gd name="T35" fmla="*/ 4 h 34"/>
                <a:gd name="T36" fmla="*/ 21 w 43"/>
                <a:gd name="T37" fmla="*/ 3 h 34"/>
                <a:gd name="T38" fmla="*/ 26 w 43"/>
                <a:gd name="T39" fmla="*/ 3 h 34"/>
                <a:gd name="T40" fmla="*/ 28 w 43"/>
                <a:gd name="T41" fmla="*/ 2 h 34"/>
                <a:gd name="T42" fmla="*/ 32 w 43"/>
                <a:gd name="T43" fmla="*/ 1 h 34"/>
                <a:gd name="T44" fmla="*/ 34 w 43"/>
                <a:gd name="T45" fmla="*/ 0 h 34"/>
                <a:gd name="T46" fmla="*/ 36 w 43"/>
                <a:gd name="T47" fmla="*/ 0 h 34"/>
                <a:gd name="T48" fmla="*/ 38 w 43"/>
                <a:gd name="T49" fmla="*/ 2 h 34"/>
                <a:gd name="T50" fmla="*/ 40 w 43"/>
                <a:gd name="T51" fmla="*/ 4 h 34"/>
                <a:gd name="T52" fmla="*/ 43 w 43"/>
                <a:gd name="T53" fmla="*/ 4 h 34"/>
                <a:gd name="T54" fmla="*/ 43 w 43"/>
                <a:gd name="T55" fmla="*/ 6 h 34"/>
                <a:gd name="T56" fmla="*/ 42 w 43"/>
                <a:gd name="T57" fmla="*/ 8 h 34"/>
                <a:gd name="T58" fmla="*/ 41 w 43"/>
                <a:gd name="T59" fmla="*/ 10 h 34"/>
                <a:gd name="T60" fmla="*/ 43 w 43"/>
                <a:gd name="T61" fmla="*/ 12 h 34"/>
                <a:gd name="T62" fmla="*/ 42 w 43"/>
                <a:gd name="T63" fmla="*/ 14 h 34"/>
                <a:gd name="T64" fmla="*/ 41 w 43"/>
                <a:gd name="T65" fmla="*/ 14 h 34"/>
                <a:gd name="T66" fmla="*/ 40 w 43"/>
                <a:gd name="T67" fmla="*/ 16 h 34"/>
                <a:gd name="T68" fmla="*/ 38 w 43"/>
                <a:gd name="T69" fmla="*/ 18 h 34"/>
                <a:gd name="T70" fmla="*/ 36 w 43"/>
                <a:gd name="T71" fmla="*/ 17 h 34"/>
                <a:gd name="T72" fmla="*/ 35 w 43"/>
                <a:gd name="T73" fmla="*/ 17 h 34"/>
                <a:gd name="T74" fmla="*/ 33 w 43"/>
                <a:gd name="T75" fmla="*/ 18 h 34"/>
                <a:gd name="T76" fmla="*/ 32 w 43"/>
                <a:gd name="T77" fmla="*/ 21 h 34"/>
                <a:gd name="T78" fmla="*/ 30 w 43"/>
                <a:gd name="T79" fmla="*/ 22 h 34"/>
                <a:gd name="T80" fmla="*/ 29 w 43"/>
                <a:gd name="T81" fmla="*/ 24 h 34"/>
                <a:gd name="T82" fmla="*/ 25 w 43"/>
                <a:gd name="T83" fmla="*/ 26 h 34"/>
                <a:gd name="T84" fmla="*/ 21 w 43"/>
                <a:gd name="T85" fmla="*/ 26 h 34"/>
                <a:gd name="T86" fmla="*/ 19 w 43"/>
                <a:gd name="T87" fmla="*/ 27 h 34"/>
                <a:gd name="T88" fmla="*/ 18 w 43"/>
                <a:gd name="T89" fmla="*/ 29 h 34"/>
                <a:gd name="T90" fmla="*/ 18 w 43"/>
                <a:gd name="T91" fmla="*/ 32 h 34"/>
                <a:gd name="T92" fmla="*/ 17 w 43"/>
                <a:gd name="T93" fmla="*/ 34 h 34"/>
                <a:gd name="T94" fmla="*/ 15 w 43"/>
                <a:gd name="T95" fmla="*/ 34 h 34"/>
                <a:gd name="T96" fmla="*/ 13 w 43"/>
                <a:gd name="T97" fmla="*/ 32 h 34"/>
                <a:gd name="T98" fmla="*/ 13 w 43"/>
                <a:gd name="T99" fmla="*/ 30 h 34"/>
                <a:gd name="T100" fmla="*/ 11 w 43"/>
                <a:gd name="T101" fmla="*/ 28 h 34"/>
                <a:gd name="T102" fmla="*/ 8 w 43"/>
                <a:gd name="T103" fmla="*/ 28 h 34"/>
                <a:gd name="T104" fmla="*/ 8 w 43"/>
                <a:gd name="T105" fmla="*/ 27 h 34"/>
                <a:gd name="T106" fmla="*/ 6 w 43"/>
                <a:gd name="T107" fmla="*/ 2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3" h="34">
                  <a:moveTo>
                    <a:pt x="6" y="26"/>
                  </a:moveTo>
                  <a:cubicBezTo>
                    <a:pt x="5" y="26"/>
                    <a:pt x="5" y="27"/>
                    <a:pt x="5" y="27"/>
                  </a:cubicBezTo>
                  <a:cubicBezTo>
                    <a:pt x="4" y="28"/>
                    <a:pt x="2" y="27"/>
                    <a:pt x="2" y="27"/>
                  </a:cubicBezTo>
                  <a:cubicBezTo>
                    <a:pt x="1" y="27"/>
                    <a:pt x="1" y="26"/>
                    <a:pt x="1" y="25"/>
                  </a:cubicBezTo>
                  <a:cubicBezTo>
                    <a:pt x="1" y="25"/>
                    <a:pt x="1" y="24"/>
                    <a:pt x="0" y="24"/>
                  </a:cubicBezTo>
                  <a:cubicBezTo>
                    <a:pt x="0" y="23"/>
                    <a:pt x="0" y="22"/>
                    <a:pt x="0" y="21"/>
                  </a:cubicBezTo>
                  <a:cubicBezTo>
                    <a:pt x="1" y="20"/>
                    <a:pt x="1" y="20"/>
                    <a:pt x="1" y="19"/>
                  </a:cubicBezTo>
                  <a:cubicBezTo>
                    <a:pt x="2" y="18"/>
                    <a:pt x="3" y="18"/>
                    <a:pt x="3" y="17"/>
                  </a:cubicBezTo>
                  <a:cubicBezTo>
                    <a:pt x="3" y="16"/>
                    <a:pt x="2" y="15"/>
                    <a:pt x="3" y="14"/>
                  </a:cubicBezTo>
                  <a:cubicBezTo>
                    <a:pt x="3" y="14"/>
                    <a:pt x="3" y="13"/>
                    <a:pt x="4" y="13"/>
                  </a:cubicBezTo>
                  <a:cubicBezTo>
                    <a:pt x="4" y="12"/>
                    <a:pt x="5" y="12"/>
                    <a:pt x="6" y="13"/>
                  </a:cubicBezTo>
                  <a:cubicBezTo>
                    <a:pt x="6" y="13"/>
                    <a:pt x="6" y="14"/>
                    <a:pt x="7" y="14"/>
                  </a:cubicBezTo>
                  <a:cubicBezTo>
                    <a:pt x="7" y="14"/>
                    <a:pt x="9" y="14"/>
                    <a:pt x="9" y="14"/>
                  </a:cubicBezTo>
                  <a:cubicBezTo>
                    <a:pt x="9" y="14"/>
                    <a:pt x="10" y="12"/>
                    <a:pt x="10" y="12"/>
                  </a:cubicBezTo>
                  <a:cubicBezTo>
                    <a:pt x="10" y="11"/>
                    <a:pt x="10" y="9"/>
                    <a:pt x="11" y="9"/>
                  </a:cubicBezTo>
                  <a:cubicBezTo>
                    <a:pt x="11" y="8"/>
                    <a:pt x="12" y="7"/>
                    <a:pt x="13" y="6"/>
                  </a:cubicBezTo>
                  <a:cubicBezTo>
                    <a:pt x="13" y="6"/>
                    <a:pt x="15" y="5"/>
                    <a:pt x="16" y="5"/>
                  </a:cubicBezTo>
                  <a:cubicBezTo>
                    <a:pt x="16" y="4"/>
                    <a:pt x="17" y="4"/>
                    <a:pt x="18" y="4"/>
                  </a:cubicBezTo>
                  <a:cubicBezTo>
                    <a:pt x="19" y="3"/>
                    <a:pt x="20" y="3"/>
                    <a:pt x="21" y="3"/>
                  </a:cubicBezTo>
                  <a:cubicBezTo>
                    <a:pt x="22" y="3"/>
                    <a:pt x="25" y="3"/>
                    <a:pt x="26" y="3"/>
                  </a:cubicBezTo>
                  <a:cubicBezTo>
                    <a:pt x="27" y="3"/>
                    <a:pt x="28" y="2"/>
                    <a:pt x="28" y="2"/>
                  </a:cubicBezTo>
                  <a:cubicBezTo>
                    <a:pt x="29" y="1"/>
                    <a:pt x="31" y="1"/>
                    <a:pt x="32" y="1"/>
                  </a:cubicBezTo>
                  <a:cubicBezTo>
                    <a:pt x="33" y="1"/>
                    <a:pt x="34" y="0"/>
                    <a:pt x="34" y="0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7" y="1"/>
                    <a:pt x="37" y="2"/>
                    <a:pt x="38" y="2"/>
                  </a:cubicBezTo>
                  <a:cubicBezTo>
                    <a:pt x="38" y="3"/>
                    <a:pt x="39" y="4"/>
                    <a:pt x="40" y="4"/>
                  </a:cubicBezTo>
                  <a:cubicBezTo>
                    <a:pt x="41" y="4"/>
                    <a:pt x="43" y="4"/>
                    <a:pt x="43" y="4"/>
                  </a:cubicBezTo>
                  <a:cubicBezTo>
                    <a:pt x="43" y="5"/>
                    <a:pt x="43" y="6"/>
                    <a:pt x="43" y="6"/>
                  </a:cubicBezTo>
                  <a:cubicBezTo>
                    <a:pt x="43" y="7"/>
                    <a:pt x="42" y="7"/>
                    <a:pt x="42" y="8"/>
                  </a:cubicBezTo>
                  <a:cubicBezTo>
                    <a:pt x="41" y="8"/>
                    <a:pt x="41" y="9"/>
                    <a:pt x="41" y="10"/>
                  </a:cubicBezTo>
                  <a:cubicBezTo>
                    <a:pt x="42" y="10"/>
                    <a:pt x="43" y="11"/>
                    <a:pt x="43" y="12"/>
                  </a:cubicBezTo>
                  <a:cubicBezTo>
                    <a:pt x="43" y="12"/>
                    <a:pt x="43" y="14"/>
                    <a:pt x="42" y="14"/>
                  </a:cubicBezTo>
                  <a:cubicBezTo>
                    <a:pt x="42" y="14"/>
                    <a:pt x="41" y="14"/>
                    <a:pt x="41" y="14"/>
                  </a:cubicBezTo>
                  <a:cubicBezTo>
                    <a:pt x="40" y="14"/>
                    <a:pt x="40" y="15"/>
                    <a:pt x="40" y="16"/>
                  </a:cubicBezTo>
                  <a:cubicBezTo>
                    <a:pt x="39" y="16"/>
                    <a:pt x="39" y="17"/>
                    <a:pt x="38" y="18"/>
                  </a:cubicBezTo>
                  <a:cubicBezTo>
                    <a:pt x="38" y="18"/>
                    <a:pt x="37" y="17"/>
                    <a:pt x="36" y="17"/>
                  </a:cubicBezTo>
                  <a:cubicBezTo>
                    <a:pt x="36" y="17"/>
                    <a:pt x="35" y="17"/>
                    <a:pt x="35" y="17"/>
                  </a:cubicBezTo>
                  <a:cubicBezTo>
                    <a:pt x="34" y="17"/>
                    <a:pt x="34" y="18"/>
                    <a:pt x="33" y="18"/>
                  </a:cubicBezTo>
                  <a:cubicBezTo>
                    <a:pt x="33" y="18"/>
                    <a:pt x="33" y="20"/>
                    <a:pt x="32" y="21"/>
                  </a:cubicBezTo>
                  <a:cubicBezTo>
                    <a:pt x="32" y="21"/>
                    <a:pt x="31" y="22"/>
                    <a:pt x="30" y="22"/>
                  </a:cubicBezTo>
                  <a:cubicBezTo>
                    <a:pt x="30" y="23"/>
                    <a:pt x="29" y="24"/>
                    <a:pt x="29" y="24"/>
                  </a:cubicBezTo>
                  <a:cubicBezTo>
                    <a:pt x="28" y="25"/>
                    <a:pt x="26" y="26"/>
                    <a:pt x="25" y="26"/>
                  </a:cubicBezTo>
                  <a:cubicBezTo>
                    <a:pt x="24" y="26"/>
                    <a:pt x="22" y="26"/>
                    <a:pt x="21" y="26"/>
                  </a:cubicBezTo>
                  <a:cubicBezTo>
                    <a:pt x="21" y="26"/>
                    <a:pt x="20" y="26"/>
                    <a:pt x="19" y="27"/>
                  </a:cubicBezTo>
                  <a:cubicBezTo>
                    <a:pt x="19" y="27"/>
                    <a:pt x="18" y="28"/>
                    <a:pt x="18" y="29"/>
                  </a:cubicBezTo>
                  <a:cubicBezTo>
                    <a:pt x="18" y="30"/>
                    <a:pt x="19" y="31"/>
                    <a:pt x="18" y="32"/>
                  </a:cubicBezTo>
                  <a:cubicBezTo>
                    <a:pt x="18" y="33"/>
                    <a:pt x="17" y="34"/>
                    <a:pt x="17" y="34"/>
                  </a:cubicBezTo>
                  <a:cubicBezTo>
                    <a:pt x="16" y="34"/>
                    <a:pt x="15" y="34"/>
                    <a:pt x="15" y="34"/>
                  </a:cubicBezTo>
                  <a:cubicBezTo>
                    <a:pt x="14" y="33"/>
                    <a:pt x="13" y="33"/>
                    <a:pt x="13" y="32"/>
                  </a:cubicBezTo>
                  <a:cubicBezTo>
                    <a:pt x="12" y="32"/>
                    <a:pt x="13" y="30"/>
                    <a:pt x="13" y="30"/>
                  </a:cubicBezTo>
                  <a:cubicBezTo>
                    <a:pt x="13" y="29"/>
                    <a:pt x="11" y="28"/>
                    <a:pt x="11" y="28"/>
                  </a:cubicBezTo>
                  <a:cubicBezTo>
                    <a:pt x="10" y="28"/>
                    <a:pt x="9" y="28"/>
                    <a:pt x="8" y="28"/>
                  </a:cubicBezTo>
                  <a:cubicBezTo>
                    <a:pt x="8" y="28"/>
                    <a:pt x="8" y="27"/>
                    <a:pt x="8" y="27"/>
                  </a:cubicBezTo>
                  <a:cubicBezTo>
                    <a:pt x="7" y="27"/>
                    <a:pt x="6" y="26"/>
                    <a:pt x="6" y="2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8"/>
            <p:cNvSpPr>
              <a:spLocks/>
            </p:cNvSpPr>
            <p:nvPr/>
          </p:nvSpPr>
          <p:spPr bwMode="auto">
            <a:xfrm>
              <a:off x="2992" y="3382"/>
              <a:ext cx="122" cy="96"/>
            </a:xfrm>
            <a:custGeom>
              <a:avLst/>
              <a:gdLst>
                <a:gd name="T0" fmla="*/ 6 w 43"/>
                <a:gd name="T1" fmla="*/ 26 h 34"/>
                <a:gd name="T2" fmla="*/ 5 w 43"/>
                <a:gd name="T3" fmla="*/ 27 h 34"/>
                <a:gd name="T4" fmla="*/ 2 w 43"/>
                <a:gd name="T5" fmla="*/ 27 h 34"/>
                <a:gd name="T6" fmla="*/ 1 w 43"/>
                <a:gd name="T7" fmla="*/ 25 h 34"/>
                <a:gd name="T8" fmla="*/ 0 w 43"/>
                <a:gd name="T9" fmla="*/ 24 h 34"/>
                <a:gd name="T10" fmla="*/ 0 w 43"/>
                <a:gd name="T11" fmla="*/ 21 h 34"/>
                <a:gd name="T12" fmla="*/ 1 w 43"/>
                <a:gd name="T13" fmla="*/ 19 h 34"/>
                <a:gd name="T14" fmla="*/ 3 w 43"/>
                <a:gd name="T15" fmla="*/ 17 h 34"/>
                <a:gd name="T16" fmla="*/ 3 w 43"/>
                <a:gd name="T17" fmla="*/ 14 h 34"/>
                <a:gd name="T18" fmla="*/ 4 w 43"/>
                <a:gd name="T19" fmla="*/ 13 h 34"/>
                <a:gd name="T20" fmla="*/ 6 w 43"/>
                <a:gd name="T21" fmla="*/ 13 h 34"/>
                <a:gd name="T22" fmla="*/ 7 w 43"/>
                <a:gd name="T23" fmla="*/ 14 h 34"/>
                <a:gd name="T24" fmla="*/ 9 w 43"/>
                <a:gd name="T25" fmla="*/ 14 h 34"/>
                <a:gd name="T26" fmla="*/ 10 w 43"/>
                <a:gd name="T27" fmla="*/ 12 h 34"/>
                <a:gd name="T28" fmla="*/ 11 w 43"/>
                <a:gd name="T29" fmla="*/ 9 h 34"/>
                <a:gd name="T30" fmla="*/ 13 w 43"/>
                <a:gd name="T31" fmla="*/ 6 h 34"/>
                <a:gd name="T32" fmla="*/ 16 w 43"/>
                <a:gd name="T33" fmla="*/ 5 h 34"/>
                <a:gd name="T34" fmla="*/ 18 w 43"/>
                <a:gd name="T35" fmla="*/ 4 h 34"/>
                <a:gd name="T36" fmla="*/ 21 w 43"/>
                <a:gd name="T37" fmla="*/ 3 h 34"/>
                <a:gd name="T38" fmla="*/ 26 w 43"/>
                <a:gd name="T39" fmla="*/ 3 h 34"/>
                <a:gd name="T40" fmla="*/ 28 w 43"/>
                <a:gd name="T41" fmla="*/ 2 h 34"/>
                <a:gd name="T42" fmla="*/ 32 w 43"/>
                <a:gd name="T43" fmla="*/ 1 h 34"/>
                <a:gd name="T44" fmla="*/ 34 w 43"/>
                <a:gd name="T45" fmla="*/ 0 h 34"/>
                <a:gd name="T46" fmla="*/ 36 w 43"/>
                <a:gd name="T47" fmla="*/ 0 h 34"/>
                <a:gd name="T48" fmla="*/ 38 w 43"/>
                <a:gd name="T49" fmla="*/ 2 h 34"/>
                <a:gd name="T50" fmla="*/ 40 w 43"/>
                <a:gd name="T51" fmla="*/ 4 h 34"/>
                <a:gd name="T52" fmla="*/ 43 w 43"/>
                <a:gd name="T53" fmla="*/ 4 h 34"/>
                <a:gd name="T54" fmla="*/ 43 w 43"/>
                <a:gd name="T55" fmla="*/ 6 h 34"/>
                <a:gd name="T56" fmla="*/ 42 w 43"/>
                <a:gd name="T57" fmla="*/ 8 h 34"/>
                <a:gd name="T58" fmla="*/ 41 w 43"/>
                <a:gd name="T59" fmla="*/ 10 h 34"/>
                <a:gd name="T60" fmla="*/ 43 w 43"/>
                <a:gd name="T61" fmla="*/ 12 h 34"/>
                <a:gd name="T62" fmla="*/ 42 w 43"/>
                <a:gd name="T63" fmla="*/ 14 h 34"/>
                <a:gd name="T64" fmla="*/ 41 w 43"/>
                <a:gd name="T65" fmla="*/ 14 h 34"/>
                <a:gd name="T66" fmla="*/ 40 w 43"/>
                <a:gd name="T67" fmla="*/ 16 h 34"/>
                <a:gd name="T68" fmla="*/ 38 w 43"/>
                <a:gd name="T69" fmla="*/ 18 h 34"/>
                <a:gd name="T70" fmla="*/ 36 w 43"/>
                <a:gd name="T71" fmla="*/ 17 h 34"/>
                <a:gd name="T72" fmla="*/ 35 w 43"/>
                <a:gd name="T73" fmla="*/ 17 h 34"/>
                <a:gd name="T74" fmla="*/ 33 w 43"/>
                <a:gd name="T75" fmla="*/ 18 h 34"/>
                <a:gd name="T76" fmla="*/ 32 w 43"/>
                <a:gd name="T77" fmla="*/ 21 h 34"/>
                <a:gd name="T78" fmla="*/ 30 w 43"/>
                <a:gd name="T79" fmla="*/ 22 h 34"/>
                <a:gd name="T80" fmla="*/ 29 w 43"/>
                <a:gd name="T81" fmla="*/ 24 h 34"/>
                <a:gd name="T82" fmla="*/ 25 w 43"/>
                <a:gd name="T83" fmla="*/ 26 h 34"/>
                <a:gd name="T84" fmla="*/ 21 w 43"/>
                <a:gd name="T85" fmla="*/ 26 h 34"/>
                <a:gd name="T86" fmla="*/ 19 w 43"/>
                <a:gd name="T87" fmla="*/ 27 h 34"/>
                <a:gd name="T88" fmla="*/ 18 w 43"/>
                <a:gd name="T89" fmla="*/ 29 h 34"/>
                <a:gd name="T90" fmla="*/ 18 w 43"/>
                <a:gd name="T91" fmla="*/ 32 h 34"/>
                <a:gd name="T92" fmla="*/ 17 w 43"/>
                <a:gd name="T93" fmla="*/ 34 h 34"/>
                <a:gd name="T94" fmla="*/ 15 w 43"/>
                <a:gd name="T95" fmla="*/ 34 h 34"/>
                <a:gd name="T96" fmla="*/ 13 w 43"/>
                <a:gd name="T97" fmla="*/ 32 h 34"/>
                <a:gd name="T98" fmla="*/ 13 w 43"/>
                <a:gd name="T99" fmla="*/ 30 h 34"/>
                <a:gd name="T100" fmla="*/ 11 w 43"/>
                <a:gd name="T101" fmla="*/ 28 h 34"/>
                <a:gd name="T102" fmla="*/ 8 w 43"/>
                <a:gd name="T103" fmla="*/ 28 h 34"/>
                <a:gd name="T104" fmla="*/ 8 w 43"/>
                <a:gd name="T105" fmla="*/ 27 h 34"/>
                <a:gd name="T106" fmla="*/ 6 w 43"/>
                <a:gd name="T107" fmla="*/ 2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3" h="34">
                  <a:moveTo>
                    <a:pt x="6" y="26"/>
                  </a:moveTo>
                  <a:cubicBezTo>
                    <a:pt x="5" y="26"/>
                    <a:pt x="5" y="27"/>
                    <a:pt x="5" y="27"/>
                  </a:cubicBezTo>
                  <a:cubicBezTo>
                    <a:pt x="4" y="28"/>
                    <a:pt x="2" y="27"/>
                    <a:pt x="2" y="27"/>
                  </a:cubicBezTo>
                  <a:cubicBezTo>
                    <a:pt x="1" y="27"/>
                    <a:pt x="1" y="26"/>
                    <a:pt x="1" y="25"/>
                  </a:cubicBezTo>
                  <a:cubicBezTo>
                    <a:pt x="1" y="25"/>
                    <a:pt x="1" y="24"/>
                    <a:pt x="0" y="24"/>
                  </a:cubicBezTo>
                  <a:cubicBezTo>
                    <a:pt x="0" y="23"/>
                    <a:pt x="0" y="22"/>
                    <a:pt x="0" y="21"/>
                  </a:cubicBezTo>
                  <a:cubicBezTo>
                    <a:pt x="1" y="20"/>
                    <a:pt x="1" y="20"/>
                    <a:pt x="1" y="19"/>
                  </a:cubicBezTo>
                  <a:cubicBezTo>
                    <a:pt x="2" y="18"/>
                    <a:pt x="3" y="18"/>
                    <a:pt x="3" y="17"/>
                  </a:cubicBezTo>
                  <a:cubicBezTo>
                    <a:pt x="3" y="16"/>
                    <a:pt x="2" y="15"/>
                    <a:pt x="3" y="14"/>
                  </a:cubicBezTo>
                  <a:cubicBezTo>
                    <a:pt x="3" y="14"/>
                    <a:pt x="3" y="13"/>
                    <a:pt x="4" y="13"/>
                  </a:cubicBezTo>
                  <a:cubicBezTo>
                    <a:pt x="4" y="12"/>
                    <a:pt x="5" y="12"/>
                    <a:pt x="6" y="13"/>
                  </a:cubicBezTo>
                  <a:cubicBezTo>
                    <a:pt x="6" y="13"/>
                    <a:pt x="6" y="14"/>
                    <a:pt x="7" y="14"/>
                  </a:cubicBezTo>
                  <a:cubicBezTo>
                    <a:pt x="7" y="14"/>
                    <a:pt x="9" y="14"/>
                    <a:pt x="9" y="14"/>
                  </a:cubicBezTo>
                  <a:cubicBezTo>
                    <a:pt x="9" y="14"/>
                    <a:pt x="10" y="12"/>
                    <a:pt x="10" y="12"/>
                  </a:cubicBezTo>
                  <a:cubicBezTo>
                    <a:pt x="10" y="11"/>
                    <a:pt x="10" y="9"/>
                    <a:pt x="11" y="9"/>
                  </a:cubicBezTo>
                  <a:cubicBezTo>
                    <a:pt x="11" y="8"/>
                    <a:pt x="12" y="7"/>
                    <a:pt x="13" y="6"/>
                  </a:cubicBezTo>
                  <a:cubicBezTo>
                    <a:pt x="13" y="6"/>
                    <a:pt x="15" y="5"/>
                    <a:pt x="16" y="5"/>
                  </a:cubicBezTo>
                  <a:cubicBezTo>
                    <a:pt x="16" y="4"/>
                    <a:pt x="17" y="4"/>
                    <a:pt x="18" y="4"/>
                  </a:cubicBezTo>
                  <a:cubicBezTo>
                    <a:pt x="19" y="3"/>
                    <a:pt x="20" y="3"/>
                    <a:pt x="21" y="3"/>
                  </a:cubicBezTo>
                  <a:cubicBezTo>
                    <a:pt x="22" y="3"/>
                    <a:pt x="25" y="3"/>
                    <a:pt x="26" y="3"/>
                  </a:cubicBezTo>
                  <a:cubicBezTo>
                    <a:pt x="27" y="3"/>
                    <a:pt x="28" y="2"/>
                    <a:pt x="28" y="2"/>
                  </a:cubicBezTo>
                  <a:cubicBezTo>
                    <a:pt x="29" y="1"/>
                    <a:pt x="31" y="1"/>
                    <a:pt x="32" y="1"/>
                  </a:cubicBezTo>
                  <a:cubicBezTo>
                    <a:pt x="33" y="1"/>
                    <a:pt x="34" y="0"/>
                    <a:pt x="34" y="0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7" y="1"/>
                    <a:pt x="37" y="2"/>
                    <a:pt x="38" y="2"/>
                  </a:cubicBezTo>
                  <a:cubicBezTo>
                    <a:pt x="38" y="3"/>
                    <a:pt x="39" y="4"/>
                    <a:pt x="40" y="4"/>
                  </a:cubicBezTo>
                  <a:cubicBezTo>
                    <a:pt x="41" y="4"/>
                    <a:pt x="43" y="4"/>
                    <a:pt x="43" y="4"/>
                  </a:cubicBezTo>
                  <a:cubicBezTo>
                    <a:pt x="43" y="5"/>
                    <a:pt x="43" y="6"/>
                    <a:pt x="43" y="6"/>
                  </a:cubicBezTo>
                  <a:cubicBezTo>
                    <a:pt x="43" y="7"/>
                    <a:pt x="42" y="7"/>
                    <a:pt x="42" y="8"/>
                  </a:cubicBezTo>
                  <a:cubicBezTo>
                    <a:pt x="41" y="8"/>
                    <a:pt x="41" y="9"/>
                    <a:pt x="41" y="10"/>
                  </a:cubicBezTo>
                  <a:cubicBezTo>
                    <a:pt x="42" y="10"/>
                    <a:pt x="43" y="11"/>
                    <a:pt x="43" y="12"/>
                  </a:cubicBezTo>
                  <a:cubicBezTo>
                    <a:pt x="43" y="12"/>
                    <a:pt x="43" y="14"/>
                    <a:pt x="42" y="14"/>
                  </a:cubicBezTo>
                  <a:cubicBezTo>
                    <a:pt x="42" y="14"/>
                    <a:pt x="41" y="14"/>
                    <a:pt x="41" y="14"/>
                  </a:cubicBezTo>
                  <a:cubicBezTo>
                    <a:pt x="40" y="14"/>
                    <a:pt x="40" y="15"/>
                    <a:pt x="40" y="16"/>
                  </a:cubicBezTo>
                  <a:cubicBezTo>
                    <a:pt x="39" y="16"/>
                    <a:pt x="39" y="17"/>
                    <a:pt x="38" y="18"/>
                  </a:cubicBezTo>
                  <a:cubicBezTo>
                    <a:pt x="38" y="18"/>
                    <a:pt x="37" y="17"/>
                    <a:pt x="36" y="17"/>
                  </a:cubicBezTo>
                  <a:cubicBezTo>
                    <a:pt x="36" y="17"/>
                    <a:pt x="35" y="17"/>
                    <a:pt x="35" y="17"/>
                  </a:cubicBezTo>
                  <a:cubicBezTo>
                    <a:pt x="34" y="17"/>
                    <a:pt x="34" y="18"/>
                    <a:pt x="33" y="18"/>
                  </a:cubicBezTo>
                  <a:cubicBezTo>
                    <a:pt x="33" y="18"/>
                    <a:pt x="33" y="20"/>
                    <a:pt x="32" y="21"/>
                  </a:cubicBezTo>
                  <a:cubicBezTo>
                    <a:pt x="32" y="21"/>
                    <a:pt x="31" y="22"/>
                    <a:pt x="30" y="22"/>
                  </a:cubicBezTo>
                  <a:cubicBezTo>
                    <a:pt x="30" y="23"/>
                    <a:pt x="29" y="24"/>
                    <a:pt x="29" y="24"/>
                  </a:cubicBezTo>
                  <a:cubicBezTo>
                    <a:pt x="28" y="25"/>
                    <a:pt x="26" y="26"/>
                    <a:pt x="25" y="26"/>
                  </a:cubicBezTo>
                  <a:cubicBezTo>
                    <a:pt x="24" y="26"/>
                    <a:pt x="22" y="26"/>
                    <a:pt x="21" y="26"/>
                  </a:cubicBezTo>
                  <a:cubicBezTo>
                    <a:pt x="21" y="26"/>
                    <a:pt x="20" y="26"/>
                    <a:pt x="19" y="27"/>
                  </a:cubicBezTo>
                  <a:cubicBezTo>
                    <a:pt x="19" y="27"/>
                    <a:pt x="18" y="28"/>
                    <a:pt x="18" y="29"/>
                  </a:cubicBezTo>
                  <a:cubicBezTo>
                    <a:pt x="18" y="30"/>
                    <a:pt x="19" y="31"/>
                    <a:pt x="18" y="32"/>
                  </a:cubicBezTo>
                  <a:cubicBezTo>
                    <a:pt x="18" y="33"/>
                    <a:pt x="17" y="34"/>
                    <a:pt x="17" y="34"/>
                  </a:cubicBezTo>
                  <a:cubicBezTo>
                    <a:pt x="16" y="34"/>
                    <a:pt x="15" y="34"/>
                    <a:pt x="15" y="34"/>
                  </a:cubicBezTo>
                  <a:cubicBezTo>
                    <a:pt x="14" y="33"/>
                    <a:pt x="13" y="33"/>
                    <a:pt x="13" y="32"/>
                  </a:cubicBezTo>
                  <a:cubicBezTo>
                    <a:pt x="12" y="32"/>
                    <a:pt x="13" y="30"/>
                    <a:pt x="13" y="30"/>
                  </a:cubicBezTo>
                  <a:cubicBezTo>
                    <a:pt x="13" y="29"/>
                    <a:pt x="11" y="28"/>
                    <a:pt x="11" y="28"/>
                  </a:cubicBezTo>
                  <a:cubicBezTo>
                    <a:pt x="10" y="28"/>
                    <a:pt x="9" y="28"/>
                    <a:pt x="8" y="28"/>
                  </a:cubicBezTo>
                  <a:cubicBezTo>
                    <a:pt x="8" y="28"/>
                    <a:pt x="8" y="27"/>
                    <a:pt x="8" y="27"/>
                  </a:cubicBezTo>
                  <a:cubicBezTo>
                    <a:pt x="7" y="27"/>
                    <a:pt x="6" y="26"/>
                    <a:pt x="6" y="26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9"/>
            <p:cNvSpPr>
              <a:spLocks/>
            </p:cNvSpPr>
            <p:nvPr/>
          </p:nvSpPr>
          <p:spPr bwMode="auto">
            <a:xfrm>
              <a:off x="3349" y="3172"/>
              <a:ext cx="314" cy="244"/>
            </a:xfrm>
            <a:custGeom>
              <a:avLst/>
              <a:gdLst>
                <a:gd name="T0" fmla="*/ 59 w 111"/>
                <a:gd name="T1" fmla="*/ 84 h 86"/>
                <a:gd name="T2" fmla="*/ 56 w 111"/>
                <a:gd name="T3" fmla="*/ 79 h 86"/>
                <a:gd name="T4" fmla="*/ 56 w 111"/>
                <a:gd name="T5" fmla="*/ 75 h 86"/>
                <a:gd name="T6" fmla="*/ 53 w 111"/>
                <a:gd name="T7" fmla="*/ 72 h 86"/>
                <a:gd name="T8" fmla="*/ 40 w 111"/>
                <a:gd name="T9" fmla="*/ 71 h 86"/>
                <a:gd name="T10" fmla="*/ 35 w 111"/>
                <a:gd name="T11" fmla="*/ 65 h 86"/>
                <a:gd name="T12" fmla="*/ 34 w 111"/>
                <a:gd name="T13" fmla="*/ 58 h 86"/>
                <a:gd name="T14" fmla="*/ 35 w 111"/>
                <a:gd name="T15" fmla="*/ 51 h 86"/>
                <a:gd name="T16" fmla="*/ 34 w 111"/>
                <a:gd name="T17" fmla="*/ 46 h 86"/>
                <a:gd name="T18" fmla="*/ 31 w 111"/>
                <a:gd name="T19" fmla="*/ 43 h 86"/>
                <a:gd name="T20" fmla="*/ 26 w 111"/>
                <a:gd name="T21" fmla="*/ 43 h 86"/>
                <a:gd name="T22" fmla="*/ 19 w 111"/>
                <a:gd name="T23" fmla="*/ 44 h 86"/>
                <a:gd name="T24" fmla="*/ 16 w 111"/>
                <a:gd name="T25" fmla="*/ 50 h 86"/>
                <a:gd name="T26" fmla="*/ 12 w 111"/>
                <a:gd name="T27" fmla="*/ 51 h 86"/>
                <a:gd name="T28" fmla="*/ 11 w 111"/>
                <a:gd name="T29" fmla="*/ 47 h 86"/>
                <a:gd name="T30" fmla="*/ 9 w 111"/>
                <a:gd name="T31" fmla="*/ 43 h 86"/>
                <a:gd name="T32" fmla="*/ 4 w 111"/>
                <a:gd name="T33" fmla="*/ 41 h 86"/>
                <a:gd name="T34" fmla="*/ 0 w 111"/>
                <a:gd name="T35" fmla="*/ 35 h 86"/>
                <a:gd name="T36" fmla="*/ 5 w 111"/>
                <a:gd name="T37" fmla="*/ 30 h 86"/>
                <a:gd name="T38" fmla="*/ 15 w 111"/>
                <a:gd name="T39" fmla="*/ 25 h 86"/>
                <a:gd name="T40" fmla="*/ 24 w 111"/>
                <a:gd name="T41" fmla="*/ 22 h 86"/>
                <a:gd name="T42" fmla="*/ 29 w 111"/>
                <a:gd name="T43" fmla="*/ 17 h 86"/>
                <a:gd name="T44" fmla="*/ 36 w 111"/>
                <a:gd name="T45" fmla="*/ 13 h 86"/>
                <a:gd name="T46" fmla="*/ 41 w 111"/>
                <a:gd name="T47" fmla="*/ 10 h 86"/>
                <a:gd name="T48" fmla="*/ 47 w 111"/>
                <a:gd name="T49" fmla="*/ 7 h 86"/>
                <a:gd name="T50" fmla="*/ 55 w 111"/>
                <a:gd name="T51" fmla="*/ 6 h 86"/>
                <a:gd name="T52" fmla="*/ 62 w 111"/>
                <a:gd name="T53" fmla="*/ 4 h 86"/>
                <a:gd name="T54" fmla="*/ 67 w 111"/>
                <a:gd name="T55" fmla="*/ 3 h 86"/>
                <a:gd name="T56" fmla="*/ 74 w 111"/>
                <a:gd name="T57" fmla="*/ 1 h 86"/>
                <a:gd name="T58" fmla="*/ 80 w 111"/>
                <a:gd name="T59" fmla="*/ 3 h 86"/>
                <a:gd name="T60" fmla="*/ 87 w 111"/>
                <a:gd name="T61" fmla="*/ 0 h 86"/>
                <a:gd name="T62" fmla="*/ 90 w 111"/>
                <a:gd name="T63" fmla="*/ 2 h 86"/>
                <a:gd name="T64" fmla="*/ 86 w 111"/>
                <a:gd name="T65" fmla="*/ 4 h 86"/>
                <a:gd name="T66" fmla="*/ 80 w 111"/>
                <a:gd name="T67" fmla="*/ 6 h 86"/>
                <a:gd name="T68" fmla="*/ 77 w 111"/>
                <a:gd name="T69" fmla="*/ 10 h 86"/>
                <a:gd name="T70" fmla="*/ 83 w 111"/>
                <a:gd name="T71" fmla="*/ 12 h 86"/>
                <a:gd name="T72" fmla="*/ 88 w 111"/>
                <a:gd name="T73" fmla="*/ 11 h 86"/>
                <a:gd name="T74" fmla="*/ 85 w 111"/>
                <a:gd name="T75" fmla="*/ 16 h 86"/>
                <a:gd name="T76" fmla="*/ 80 w 111"/>
                <a:gd name="T77" fmla="*/ 16 h 86"/>
                <a:gd name="T78" fmla="*/ 82 w 111"/>
                <a:gd name="T79" fmla="*/ 25 h 86"/>
                <a:gd name="T80" fmla="*/ 88 w 111"/>
                <a:gd name="T81" fmla="*/ 30 h 86"/>
                <a:gd name="T82" fmla="*/ 96 w 111"/>
                <a:gd name="T83" fmla="*/ 29 h 86"/>
                <a:gd name="T84" fmla="*/ 101 w 111"/>
                <a:gd name="T85" fmla="*/ 26 h 86"/>
                <a:gd name="T86" fmla="*/ 103 w 111"/>
                <a:gd name="T87" fmla="*/ 29 h 86"/>
                <a:gd name="T88" fmla="*/ 109 w 111"/>
                <a:gd name="T89" fmla="*/ 33 h 86"/>
                <a:gd name="T90" fmla="*/ 109 w 111"/>
                <a:gd name="T91" fmla="*/ 38 h 86"/>
                <a:gd name="T92" fmla="*/ 106 w 111"/>
                <a:gd name="T93" fmla="*/ 44 h 86"/>
                <a:gd name="T94" fmla="*/ 102 w 111"/>
                <a:gd name="T95" fmla="*/ 46 h 86"/>
                <a:gd name="T96" fmla="*/ 101 w 111"/>
                <a:gd name="T97" fmla="*/ 50 h 86"/>
                <a:gd name="T98" fmla="*/ 96 w 111"/>
                <a:gd name="T99" fmla="*/ 55 h 86"/>
                <a:gd name="T100" fmla="*/ 88 w 111"/>
                <a:gd name="T101" fmla="*/ 62 h 86"/>
                <a:gd name="T102" fmla="*/ 85 w 111"/>
                <a:gd name="T103" fmla="*/ 72 h 86"/>
                <a:gd name="T104" fmla="*/ 77 w 111"/>
                <a:gd name="T105" fmla="*/ 79 h 86"/>
                <a:gd name="T106" fmla="*/ 70 w 111"/>
                <a:gd name="T107" fmla="*/ 80 h 86"/>
                <a:gd name="T108" fmla="*/ 65 w 111"/>
                <a:gd name="T109" fmla="*/ 84 h 86"/>
                <a:gd name="T110" fmla="*/ 62 w 111"/>
                <a:gd name="T111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1" h="86">
                  <a:moveTo>
                    <a:pt x="60" y="86"/>
                  </a:moveTo>
                  <a:cubicBezTo>
                    <a:pt x="60" y="86"/>
                    <a:pt x="59" y="85"/>
                    <a:pt x="59" y="84"/>
                  </a:cubicBezTo>
                  <a:cubicBezTo>
                    <a:pt x="58" y="83"/>
                    <a:pt x="58" y="81"/>
                    <a:pt x="58" y="81"/>
                  </a:cubicBezTo>
                  <a:cubicBezTo>
                    <a:pt x="57" y="80"/>
                    <a:pt x="56" y="80"/>
                    <a:pt x="56" y="79"/>
                  </a:cubicBezTo>
                  <a:cubicBezTo>
                    <a:pt x="56" y="79"/>
                    <a:pt x="55" y="78"/>
                    <a:pt x="55" y="77"/>
                  </a:cubicBezTo>
                  <a:cubicBezTo>
                    <a:pt x="55" y="77"/>
                    <a:pt x="56" y="76"/>
                    <a:pt x="56" y="75"/>
                  </a:cubicBezTo>
                  <a:cubicBezTo>
                    <a:pt x="56" y="75"/>
                    <a:pt x="55" y="74"/>
                    <a:pt x="55" y="74"/>
                  </a:cubicBezTo>
                  <a:cubicBezTo>
                    <a:pt x="54" y="73"/>
                    <a:pt x="53" y="73"/>
                    <a:pt x="53" y="72"/>
                  </a:cubicBezTo>
                  <a:cubicBezTo>
                    <a:pt x="51" y="72"/>
                    <a:pt x="48" y="71"/>
                    <a:pt x="47" y="71"/>
                  </a:cubicBezTo>
                  <a:cubicBezTo>
                    <a:pt x="45" y="71"/>
                    <a:pt x="41" y="72"/>
                    <a:pt x="40" y="71"/>
                  </a:cubicBezTo>
                  <a:cubicBezTo>
                    <a:pt x="39" y="71"/>
                    <a:pt x="38" y="70"/>
                    <a:pt x="37" y="68"/>
                  </a:cubicBezTo>
                  <a:cubicBezTo>
                    <a:pt x="37" y="68"/>
                    <a:pt x="36" y="66"/>
                    <a:pt x="35" y="65"/>
                  </a:cubicBezTo>
                  <a:cubicBezTo>
                    <a:pt x="35" y="65"/>
                    <a:pt x="34" y="64"/>
                    <a:pt x="34" y="63"/>
                  </a:cubicBezTo>
                  <a:cubicBezTo>
                    <a:pt x="34" y="62"/>
                    <a:pt x="34" y="60"/>
                    <a:pt x="34" y="58"/>
                  </a:cubicBezTo>
                  <a:cubicBezTo>
                    <a:pt x="34" y="57"/>
                    <a:pt x="34" y="56"/>
                    <a:pt x="34" y="55"/>
                  </a:cubicBezTo>
                  <a:cubicBezTo>
                    <a:pt x="34" y="54"/>
                    <a:pt x="35" y="52"/>
                    <a:pt x="35" y="51"/>
                  </a:cubicBezTo>
                  <a:cubicBezTo>
                    <a:pt x="35" y="51"/>
                    <a:pt x="35" y="49"/>
                    <a:pt x="35" y="49"/>
                  </a:cubicBezTo>
                  <a:cubicBezTo>
                    <a:pt x="35" y="48"/>
                    <a:pt x="35" y="47"/>
                    <a:pt x="34" y="46"/>
                  </a:cubicBezTo>
                  <a:cubicBezTo>
                    <a:pt x="34" y="45"/>
                    <a:pt x="33" y="44"/>
                    <a:pt x="33" y="44"/>
                  </a:cubicBezTo>
                  <a:cubicBezTo>
                    <a:pt x="32" y="44"/>
                    <a:pt x="31" y="43"/>
                    <a:pt x="31" y="43"/>
                  </a:cubicBezTo>
                  <a:cubicBezTo>
                    <a:pt x="30" y="43"/>
                    <a:pt x="29" y="44"/>
                    <a:pt x="29" y="44"/>
                  </a:cubicBezTo>
                  <a:cubicBezTo>
                    <a:pt x="28" y="44"/>
                    <a:pt x="27" y="43"/>
                    <a:pt x="26" y="43"/>
                  </a:cubicBezTo>
                  <a:cubicBezTo>
                    <a:pt x="25" y="43"/>
                    <a:pt x="24" y="43"/>
                    <a:pt x="23" y="43"/>
                  </a:cubicBezTo>
                  <a:cubicBezTo>
                    <a:pt x="22" y="43"/>
                    <a:pt x="20" y="44"/>
                    <a:pt x="19" y="44"/>
                  </a:cubicBezTo>
                  <a:cubicBezTo>
                    <a:pt x="18" y="45"/>
                    <a:pt x="17" y="46"/>
                    <a:pt x="16" y="47"/>
                  </a:cubicBezTo>
                  <a:cubicBezTo>
                    <a:pt x="16" y="47"/>
                    <a:pt x="16" y="49"/>
                    <a:pt x="16" y="50"/>
                  </a:cubicBezTo>
                  <a:cubicBezTo>
                    <a:pt x="15" y="51"/>
                    <a:pt x="14" y="52"/>
                    <a:pt x="14" y="52"/>
                  </a:cubicBezTo>
                  <a:cubicBezTo>
                    <a:pt x="13" y="52"/>
                    <a:pt x="12" y="51"/>
                    <a:pt x="12" y="51"/>
                  </a:cubicBezTo>
                  <a:cubicBezTo>
                    <a:pt x="11" y="51"/>
                    <a:pt x="10" y="50"/>
                    <a:pt x="10" y="49"/>
                  </a:cubicBezTo>
                  <a:cubicBezTo>
                    <a:pt x="10" y="49"/>
                    <a:pt x="11" y="48"/>
                    <a:pt x="11" y="47"/>
                  </a:cubicBezTo>
                  <a:cubicBezTo>
                    <a:pt x="11" y="46"/>
                    <a:pt x="9" y="46"/>
                    <a:pt x="9" y="45"/>
                  </a:cubicBezTo>
                  <a:cubicBezTo>
                    <a:pt x="9" y="45"/>
                    <a:pt x="10" y="43"/>
                    <a:pt x="9" y="43"/>
                  </a:cubicBezTo>
                  <a:cubicBezTo>
                    <a:pt x="9" y="42"/>
                    <a:pt x="8" y="41"/>
                    <a:pt x="7" y="41"/>
                  </a:cubicBezTo>
                  <a:cubicBezTo>
                    <a:pt x="7" y="41"/>
                    <a:pt x="5" y="42"/>
                    <a:pt x="4" y="41"/>
                  </a:cubicBezTo>
                  <a:cubicBezTo>
                    <a:pt x="4" y="41"/>
                    <a:pt x="2" y="41"/>
                    <a:pt x="2" y="40"/>
                  </a:cubicBezTo>
                  <a:cubicBezTo>
                    <a:pt x="1" y="39"/>
                    <a:pt x="0" y="36"/>
                    <a:pt x="0" y="35"/>
                  </a:cubicBezTo>
                  <a:cubicBezTo>
                    <a:pt x="0" y="34"/>
                    <a:pt x="1" y="33"/>
                    <a:pt x="1" y="32"/>
                  </a:cubicBezTo>
                  <a:cubicBezTo>
                    <a:pt x="2" y="31"/>
                    <a:pt x="4" y="30"/>
                    <a:pt x="5" y="30"/>
                  </a:cubicBezTo>
                  <a:cubicBezTo>
                    <a:pt x="6" y="29"/>
                    <a:pt x="8" y="29"/>
                    <a:pt x="9" y="28"/>
                  </a:cubicBezTo>
                  <a:cubicBezTo>
                    <a:pt x="10" y="28"/>
                    <a:pt x="13" y="26"/>
                    <a:pt x="15" y="25"/>
                  </a:cubicBezTo>
                  <a:cubicBezTo>
                    <a:pt x="16" y="25"/>
                    <a:pt x="18" y="23"/>
                    <a:pt x="19" y="22"/>
                  </a:cubicBezTo>
                  <a:cubicBezTo>
                    <a:pt x="20" y="22"/>
                    <a:pt x="23" y="22"/>
                    <a:pt x="24" y="22"/>
                  </a:cubicBezTo>
                  <a:cubicBezTo>
                    <a:pt x="25" y="21"/>
                    <a:pt x="26" y="20"/>
                    <a:pt x="27" y="19"/>
                  </a:cubicBezTo>
                  <a:cubicBezTo>
                    <a:pt x="28" y="19"/>
                    <a:pt x="29" y="17"/>
                    <a:pt x="29" y="17"/>
                  </a:cubicBezTo>
                  <a:cubicBezTo>
                    <a:pt x="30" y="17"/>
                    <a:pt x="32" y="16"/>
                    <a:pt x="32" y="16"/>
                  </a:cubicBezTo>
                  <a:cubicBezTo>
                    <a:pt x="33" y="15"/>
                    <a:pt x="35" y="13"/>
                    <a:pt x="36" y="13"/>
                  </a:cubicBezTo>
                  <a:cubicBezTo>
                    <a:pt x="36" y="12"/>
                    <a:pt x="38" y="13"/>
                    <a:pt x="38" y="13"/>
                  </a:cubicBezTo>
                  <a:cubicBezTo>
                    <a:pt x="39" y="12"/>
                    <a:pt x="40" y="10"/>
                    <a:pt x="41" y="10"/>
                  </a:cubicBezTo>
                  <a:cubicBezTo>
                    <a:pt x="42" y="10"/>
                    <a:pt x="44" y="10"/>
                    <a:pt x="44" y="10"/>
                  </a:cubicBezTo>
                  <a:cubicBezTo>
                    <a:pt x="45" y="10"/>
                    <a:pt x="47" y="8"/>
                    <a:pt x="47" y="7"/>
                  </a:cubicBezTo>
                  <a:cubicBezTo>
                    <a:pt x="48" y="7"/>
                    <a:pt x="50" y="6"/>
                    <a:pt x="51" y="6"/>
                  </a:cubicBezTo>
                  <a:cubicBezTo>
                    <a:pt x="52" y="6"/>
                    <a:pt x="54" y="6"/>
                    <a:pt x="55" y="6"/>
                  </a:cubicBezTo>
                  <a:cubicBezTo>
                    <a:pt x="56" y="6"/>
                    <a:pt x="57" y="5"/>
                    <a:pt x="58" y="5"/>
                  </a:cubicBezTo>
                  <a:cubicBezTo>
                    <a:pt x="59" y="5"/>
                    <a:pt x="61" y="4"/>
                    <a:pt x="62" y="4"/>
                  </a:cubicBezTo>
                  <a:cubicBezTo>
                    <a:pt x="63" y="4"/>
                    <a:pt x="65" y="3"/>
                    <a:pt x="65" y="3"/>
                  </a:cubicBezTo>
                  <a:cubicBezTo>
                    <a:pt x="66" y="2"/>
                    <a:pt x="67" y="3"/>
                    <a:pt x="67" y="3"/>
                  </a:cubicBezTo>
                  <a:cubicBezTo>
                    <a:pt x="68" y="3"/>
                    <a:pt x="70" y="3"/>
                    <a:pt x="71" y="3"/>
                  </a:cubicBezTo>
                  <a:cubicBezTo>
                    <a:pt x="72" y="3"/>
                    <a:pt x="73" y="1"/>
                    <a:pt x="74" y="1"/>
                  </a:cubicBezTo>
                  <a:cubicBezTo>
                    <a:pt x="75" y="1"/>
                    <a:pt x="75" y="2"/>
                    <a:pt x="76" y="3"/>
                  </a:cubicBezTo>
                  <a:cubicBezTo>
                    <a:pt x="77" y="3"/>
                    <a:pt x="79" y="3"/>
                    <a:pt x="80" y="3"/>
                  </a:cubicBezTo>
                  <a:cubicBezTo>
                    <a:pt x="81" y="3"/>
                    <a:pt x="83" y="3"/>
                    <a:pt x="84" y="2"/>
                  </a:cubicBezTo>
                  <a:cubicBezTo>
                    <a:pt x="85" y="2"/>
                    <a:pt x="86" y="0"/>
                    <a:pt x="87" y="0"/>
                  </a:cubicBezTo>
                  <a:cubicBezTo>
                    <a:pt x="88" y="0"/>
                    <a:pt x="89" y="0"/>
                    <a:pt x="90" y="0"/>
                  </a:cubicBezTo>
                  <a:cubicBezTo>
                    <a:pt x="90" y="0"/>
                    <a:pt x="91" y="1"/>
                    <a:pt x="90" y="2"/>
                  </a:cubicBezTo>
                  <a:cubicBezTo>
                    <a:pt x="90" y="2"/>
                    <a:pt x="90" y="3"/>
                    <a:pt x="89" y="3"/>
                  </a:cubicBezTo>
                  <a:cubicBezTo>
                    <a:pt x="89" y="4"/>
                    <a:pt x="87" y="4"/>
                    <a:pt x="86" y="4"/>
                  </a:cubicBezTo>
                  <a:cubicBezTo>
                    <a:pt x="85" y="5"/>
                    <a:pt x="84" y="6"/>
                    <a:pt x="83" y="6"/>
                  </a:cubicBezTo>
                  <a:cubicBezTo>
                    <a:pt x="82" y="6"/>
                    <a:pt x="80" y="6"/>
                    <a:pt x="80" y="6"/>
                  </a:cubicBezTo>
                  <a:cubicBezTo>
                    <a:pt x="79" y="6"/>
                    <a:pt x="78" y="6"/>
                    <a:pt x="77" y="7"/>
                  </a:cubicBezTo>
                  <a:cubicBezTo>
                    <a:pt x="77" y="7"/>
                    <a:pt x="77" y="9"/>
                    <a:pt x="77" y="10"/>
                  </a:cubicBezTo>
                  <a:cubicBezTo>
                    <a:pt x="77" y="10"/>
                    <a:pt x="78" y="12"/>
                    <a:pt x="79" y="12"/>
                  </a:cubicBezTo>
                  <a:cubicBezTo>
                    <a:pt x="80" y="12"/>
                    <a:pt x="82" y="12"/>
                    <a:pt x="83" y="12"/>
                  </a:cubicBezTo>
                  <a:cubicBezTo>
                    <a:pt x="84" y="11"/>
                    <a:pt x="85" y="9"/>
                    <a:pt x="86" y="10"/>
                  </a:cubicBezTo>
                  <a:cubicBezTo>
                    <a:pt x="87" y="10"/>
                    <a:pt x="87" y="11"/>
                    <a:pt x="88" y="11"/>
                  </a:cubicBezTo>
                  <a:cubicBezTo>
                    <a:pt x="88" y="12"/>
                    <a:pt x="88" y="14"/>
                    <a:pt x="87" y="14"/>
                  </a:cubicBezTo>
                  <a:cubicBezTo>
                    <a:pt x="87" y="15"/>
                    <a:pt x="86" y="16"/>
                    <a:pt x="85" y="16"/>
                  </a:cubicBezTo>
                  <a:cubicBezTo>
                    <a:pt x="85" y="16"/>
                    <a:pt x="83" y="16"/>
                    <a:pt x="83" y="16"/>
                  </a:cubicBezTo>
                  <a:cubicBezTo>
                    <a:pt x="82" y="16"/>
                    <a:pt x="80" y="15"/>
                    <a:pt x="80" y="16"/>
                  </a:cubicBezTo>
                  <a:cubicBezTo>
                    <a:pt x="79" y="16"/>
                    <a:pt x="79" y="18"/>
                    <a:pt x="79" y="19"/>
                  </a:cubicBezTo>
                  <a:cubicBezTo>
                    <a:pt x="80" y="20"/>
                    <a:pt x="81" y="24"/>
                    <a:pt x="82" y="25"/>
                  </a:cubicBezTo>
                  <a:cubicBezTo>
                    <a:pt x="83" y="26"/>
                    <a:pt x="85" y="27"/>
                    <a:pt x="86" y="28"/>
                  </a:cubicBezTo>
                  <a:cubicBezTo>
                    <a:pt x="87" y="29"/>
                    <a:pt x="87" y="30"/>
                    <a:pt x="88" y="30"/>
                  </a:cubicBezTo>
                  <a:cubicBezTo>
                    <a:pt x="89" y="30"/>
                    <a:pt x="91" y="30"/>
                    <a:pt x="92" y="30"/>
                  </a:cubicBezTo>
                  <a:cubicBezTo>
                    <a:pt x="93" y="30"/>
                    <a:pt x="95" y="30"/>
                    <a:pt x="96" y="29"/>
                  </a:cubicBezTo>
                  <a:cubicBezTo>
                    <a:pt x="97" y="29"/>
                    <a:pt x="98" y="27"/>
                    <a:pt x="98" y="26"/>
                  </a:cubicBezTo>
                  <a:cubicBezTo>
                    <a:pt x="99" y="26"/>
                    <a:pt x="100" y="26"/>
                    <a:pt x="101" y="26"/>
                  </a:cubicBezTo>
                  <a:cubicBezTo>
                    <a:pt x="101" y="26"/>
                    <a:pt x="102" y="26"/>
                    <a:pt x="102" y="27"/>
                  </a:cubicBezTo>
                  <a:cubicBezTo>
                    <a:pt x="102" y="27"/>
                    <a:pt x="103" y="28"/>
                    <a:pt x="103" y="29"/>
                  </a:cubicBezTo>
                  <a:cubicBezTo>
                    <a:pt x="104" y="29"/>
                    <a:pt x="105" y="30"/>
                    <a:pt x="106" y="30"/>
                  </a:cubicBezTo>
                  <a:cubicBezTo>
                    <a:pt x="106" y="31"/>
                    <a:pt x="108" y="32"/>
                    <a:pt x="109" y="33"/>
                  </a:cubicBezTo>
                  <a:cubicBezTo>
                    <a:pt x="109" y="33"/>
                    <a:pt x="110" y="34"/>
                    <a:pt x="110" y="35"/>
                  </a:cubicBezTo>
                  <a:cubicBezTo>
                    <a:pt x="111" y="36"/>
                    <a:pt x="110" y="37"/>
                    <a:pt x="109" y="38"/>
                  </a:cubicBezTo>
                  <a:cubicBezTo>
                    <a:pt x="109" y="39"/>
                    <a:pt x="108" y="40"/>
                    <a:pt x="107" y="41"/>
                  </a:cubicBezTo>
                  <a:cubicBezTo>
                    <a:pt x="107" y="42"/>
                    <a:pt x="107" y="44"/>
                    <a:pt x="106" y="44"/>
                  </a:cubicBezTo>
                  <a:cubicBezTo>
                    <a:pt x="106" y="45"/>
                    <a:pt x="105" y="46"/>
                    <a:pt x="105" y="46"/>
                  </a:cubicBezTo>
                  <a:cubicBezTo>
                    <a:pt x="104" y="46"/>
                    <a:pt x="103" y="46"/>
                    <a:pt x="102" y="46"/>
                  </a:cubicBezTo>
                  <a:cubicBezTo>
                    <a:pt x="102" y="46"/>
                    <a:pt x="101" y="47"/>
                    <a:pt x="101" y="47"/>
                  </a:cubicBezTo>
                  <a:cubicBezTo>
                    <a:pt x="101" y="48"/>
                    <a:pt x="101" y="49"/>
                    <a:pt x="101" y="50"/>
                  </a:cubicBezTo>
                  <a:cubicBezTo>
                    <a:pt x="100" y="51"/>
                    <a:pt x="100" y="53"/>
                    <a:pt x="99" y="54"/>
                  </a:cubicBezTo>
                  <a:cubicBezTo>
                    <a:pt x="99" y="54"/>
                    <a:pt x="97" y="55"/>
                    <a:pt x="96" y="55"/>
                  </a:cubicBezTo>
                  <a:cubicBezTo>
                    <a:pt x="94" y="56"/>
                    <a:pt x="92" y="57"/>
                    <a:pt x="91" y="58"/>
                  </a:cubicBezTo>
                  <a:cubicBezTo>
                    <a:pt x="90" y="59"/>
                    <a:pt x="88" y="61"/>
                    <a:pt x="88" y="62"/>
                  </a:cubicBezTo>
                  <a:cubicBezTo>
                    <a:pt x="87" y="63"/>
                    <a:pt x="87" y="65"/>
                    <a:pt x="86" y="66"/>
                  </a:cubicBezTo>
                  <a:cubicBezTo>
                    <a:pt x="86" y="68"/>
                    <a:pt x="85" y="71"/>
                    <a:pt x="85" y="72"/>
                  </a:cubicBezTo>
                  <a:cubicBezTo>
                    <a:pt x="84" y="73"/>
                    <a:pt x="82" y="75"/>
                    <a:pt x="81" y="76"/>
                  </a:cubicBezTo>
                  <a:cubicBezTo>
                    <a:pt x="80" y="77"/>
                    <a:pt x="78" y="78"/>
                    <a:pt x="77" y="79"/>
                  </a:cubicBezTo>
                  <a:cubicBezTo>
                    <a:pt x="76" y="79"/>
                    <a:pt x="74" y="80"/>
                    <a:pt x="73" y="80"/>
                  </a:cubicBezTo>
                  <a:cubicBezTo>
                    <a:pt x="72" y="80"/>
                    <a:pt x="71" y="80"/>
                    <a:pt x="70" y="80"/>
                  </a:cubicBezTo>
                  <a:cubicBezTo>
                    <a:pt x="69" y="80"/>
                    <a:pt x="67" y="81"/>
                    <a:pt x="67" y="82"/>
                  </a:cubicBezTo>
                  <a:cubicBezTo>
                    <a:pt x="66" y="82"/>
                    <a:pt x="65" y="84"/>
                    <a:pt x="65" y="84"/>
                  </a:cubicBezTo>
                  <a:cubicBezTo>
                    <a:pt x="64" y="85"/>
                    <a:pt x="64" y="85"/>
                    <a:pt x="63" y="86"/>
                  </a:cubicBezTo>
                  <a:cubicBezTo>
                    <a:pt x="63" y="86"/>
                    <a:pt x="62" y="86"/>
                    <a:pt x="62" y="86"/>
                  </a:cubicBezTo>
                  <a:cubicBezTo>
                    <a:pt x="61" y="86"/>
                    <a:pt x="60" y="86"/>
                    <a:pt x="60" y="8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0"/>
            <p:cNvSpPr>
              <a:spLocks/>
            </p:cNvSpPr>
            <p:nvPr/>
          </p:nvSpPr>
          <p:spPr bwMode="auto">
            <a:xfrm>
              <a:off x="3349" y="3172"/>
              <a:ext cx="314" cy="244"/>
            </a:xfrm>
            <a:custGeom>
              <a:avLst/>
              <a:gdLst>
                <a:gd name="T0" fmla="*/ 59 w 111"/>
                <a:gd name="T1" fmla="*/ 84 h 86"/>
                <a:gd name="T2" fmla="*/ 56 w 111"/>
                <a:gd name="T3" fmla="*/ 79 h 86"/>
                <a:gd name="T4" fmla="*/ 56 w 111"/>
                <a:gd name="T5" fmla="*/ 75 h 86"/>
                <a:gd name="T6" fmla="*/ 53 w 111"/>
                <a:gd name="T7" fmla="*/ 72 h 86"/>
                <a:gd name="T8" fmla="*/ 40 w 111"/>
                <a:gd name="T9" fmla="*/ 71 h 86"/>
                <a:gd name="T10" fmla="*/ 35 w 111"/>
                <a:gd name="T11" fmla="*/ 65 h 86"/>
                <a:gd name="T12" fmla="*/ 34 w 111"/>
                <a:gd name="T13" fmla="*/ 58 h 86"/>
                <a:gd name="T14" fmla="*/ 35 w 111"/>
                <a:gd name="T15" fmla="*/ 51 h 86"/>
                <a:gd name="T16" fmla="*/ 34 w 111"/>
                <a:gd name="T17" fmla="*/ 46 h 86"/>
                <a:gd name="T18" fmla="*/ 31 w 111"/>
                <a:gd name="T19" fmla="*/ 43 h 86"/>
                <a:gd name="T20" fmla="*/ 26 w 111"/>
                <a:gd name="T21" fmla="*/ 43 h 86"/>
                <a:gd name="T22" fmla="*/ 19 w 111"/>
                <a:gd name="T23" fmla="*/ 44 h 86"/>
                <a:gd name="T24" fmla="*/ 16 w 111"/>
                <a:gd name="T25" fmla="*/ 50 h 86"/>
                <a:gd name="T26" fmla="*/ 12 w 111"/>
                <a:gd name="T27" fmla="*/ 51 h 86"/>
                <a:gd name="T28" fmla="*/ 11 w 111"/>
                <a:gd name="T29" fmla="*/ 47 h 86"/>
                <a:gd name="T30" fmla="*/ 9 w 111"/>
                <a:gd name="T31" fmla="*/ 43 h 86"/>
                <a:gd name="T32" fmla="*/ 4 w 111"/>
                <a:gd name="T33" fmla="*/ 41 h 86"/>
                <a:gd name="T34" fmla="*/ 0 w 111"/>
                <a:gd name="T35" fmla="*/ 35 h 86"/>
                <a:gd name="T36" fmla="*/ 5 w 111"/>
                <a:gd name="T37" fmla="*/ 30 h 86"/>
                <a:gd name="T38" fmla="*/ 15 w 111"/>
                <a:gd name="T39" fmla="*/ 25 h 86"/>
                <a:gd name="T40" fmla="*/ 24 w 111"/>
                <a:gd name="T41" fmla="*/ 22 h 86"/>
                <a:gd name="T42" fmla="*/ 29 w 111"/>
                <a:gd name="T43" fmla="*/ 17 h 86"/>
                <a:gd name="T44" fmla="*/ 36 w 111"/>
                <a:gd name="T45" fmla="*/ 13 h 86"/>
                <a:gd name="T46" fmla="*/ 41 w 111"/>
                <a:gd name="T47" fmla="*/ 10 h 86"/>
                <a:gd name="T48" fmla="*/ 47 w 111"/>
                <a:gd name="T49" fmla="*/ 7 h 86"/>
                <a:gd name="T50" fmla="*/ 55 w 111"/>
                <a:gd name="T51" fmla="*/ 6 h 86"/>
                <a:gd name="T52" fmla="*/ 62 w 111"/>
                <a:gd name="T53" fmla="*/ 4 h 86"/>
                <a:gd name="T54" fmla="*/ 67 w 111"/>
                <a:gd name="T55" fmla="*/ 3 h 86"/>
                <a:gd name="T56" fmla="*/ 74 w 111"/>
                <a:gd name="T57" fmla="*/ 1 h 86"/>
                <a:gd name="T58" fmla="*/ 80 w 111"/>
                <a:gd name="T59" fmla="*/ 3 h 86"/>
                <a:gd name="T60" fmla="*/ 87 w 111"/>
                <a:gd name="T61" fmla="*/ 0 h 86"/>
                <a:gd name="T62" fmla="*/ 90 w 111"/>
                <a:gd name="T63" fmla="*/ 2 h 86"/>
                <a:gd name="T64" fmla="*/ 86 w 111"/>
                <a:gd name="T65" fmla="*/ 4 h 86"/>
                <a:gd name="T66" fmla="*/ 80 w 111"/>
                <a:gd name="T67" fmla="*/ 6 h 86"/>
                <a:gd name="T68" fmla="*/ 77 w 111"/>
                <a:gd name="T69" fmla="*/ 10 h 86"/>
                <a:gd name="T70" fmla="*/ 83 w 111"/>
                <a:gd name="T71" fmla="*/ 12 h 86"/>
                <a:gd name="T72" fmla="*/ 88 w 111"/>
                <a:gd name="T73" fmla="*/ 11 h 86"/>
                <a:gd name="T74" fmla="*/ 85 w 111"/>
                <a:gd name="T75" fmla="*/ 16 h 86"/>
                <a:gd name="T76" fmla="*/ 80 w 111"/>
                <a:gd name="T77" fmla="*/ 16 h 86"/>
                <a:gd name="T78" fmla="*/ 82 w 111"/>
                <a:gd name="T79" fmla="*/ 25 h 86"/>
                <a:gd name="T80" fmla="*/ 88 w 111"/>
                <a:gd name="T81" fmla="*/ 30 h 86"/>
                <a:gd name="T82" fmla="*/ 96 w 111"/>
                <a:gd name="T83" fmla="*/ 29 h 86"/>
                <a:gd name="T84" fmla="*/ 101 w 111"/>
                <a:gd name="T85" fmla="*/ 26 h 86"/>
                <a:gd name="T86" fmla="*/ 103 w 111"/>
                <a:gd name="T87" fmla="*/ 29 h 86"/>
                <a:gd name="T88" fmla="*/ 109 w 111"/>
                <a:gd name="T89" fmla="*/ 33 h 86"/>
                <a:gd name="T90" fmla="*/ 109 w 111"/>
                <a:gd name="T91" fmla="*/ 38 h 86"/>
                <a:gd name="T92" fmla="*/ 106 w 111"/>
                <a:gd name="T93" fmla="*/ 44 h 86"/>
                <a:gd name="T94" fmla="*/ 102 w 111"/>
                <a:gd name="T95" fmla="*/ 46 h 86"/>
                <a:gd name="T96" fmla="*/ 101 w 111"/>
                <a:gd name="T97" fmla="*/ 50 h 86"/>
                <a:gd name="T98" fmla="*/ 96 w 111"/>
                <a:gd name="T99" fmla="*/ 55 h 86"/>
                <a:gd name="T100" fmla="*/ 88 w 111"/>
                <a:gd name="T101" fmla="*/ 62 h 86"/>
                <a:gd name="T102" fmla="*/ 85 w 111"/>
                <a:gd name="T103" fmla="*/ 72 h 86"/>
                <a:gd name="T104" fmla="*/ 77 w 111"/>
                <a:gd name="T105" fmla="*/ 79 h 86"/>
                <a:gd name="T106" fmla="*/ 70 w 111"/>
                <a:gd name="T107" fmla="*/ 80 h 86"/>
                <a:gd name="T108" fmla="*/ 65 w 111"/>
                <a:gd name="T109" fmla="*/ 84 h 86"/>
                <a:gd name="T110" fmla="*/ 62 w 111"/>
                <a:gd name="T111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1" h="86">
                  <a:moveTo>
                    <a:pt x="60" y="86"/>
                  </a:moveTo>
                  <a:cubicBezTo>
                    <a:pt x="60" y="86"/>
                    <a:pt x="59" y="85"/>
                    <a:pt x="59" y="84"/>
                  </a:cubicBezTo>
                  <a:cubicBezTo>
                    <a:pt x="58" y="83"/>
                    <a:pt x="58" y="81"/>
                    <a:pt x="58" y="81"/>
                  </a:cubicBezTo>
                  <a:cubicBezTo>
                    <a:pt x="57" y="80"/>
                    <a:pt x="56" y="80"/>
                    <a:pt x="56" y="79"/>
                  </a:cubicBezTo>
                  <a:cubicBezTo>
                    <a:pt x="56" y="79"/>
                    <a:pt x="55" y="78"/>
                    <a:pt x="55" y="77"/>
                  </a:cubicBezTo>
                  <a:cubicBezTo>
                    <a:pt x="55" y="77"/>
                    <a:pt x="56" y="76"/>
                    <a:pt x="56" y="75"/>
                  </a:cubicBezTo>
                  <a:cubicBezTo>
                    <a:pt x="56" y="75"/>
                    <a:pt x="55" y="74"/>
                    <a:pt x="55" y="74"/>
                  </a:cubicBezTo>
                  <a:cubicBezTo>
                    <a:pt x="54" y="73"/>
                    <a:pt x="53" y="73"/>
                    <a:pt x="53" y="72"/>
                  </a:cubicBezTo>
                  <a:cubicBezTo>
                    <a:pt x="51" y="72"/>
                    <a:pt x="48" y="71"/>
                    <a:pt x="47" y="71"/>
                  </a:cubicBezTo>
                  <a:cubicBezTo>
                    <a:pt x="45" y="71"/>
                    <a:pt x="41" y="72"/>
                    <a:pt x="40" y="71"/>
                  </a:cubicBezTo>
                  <a:cubicBezTo>
                    <a:pt x="39" y="71"/>
                    <a:pt x="38" y="70"/>
                    <a:pt x="37" y="68"/>
                  </a:cubicBezTo>
                  <a:cubicBezTo>
                    <a:pt x="37" y="68"/>
                    <a:pt x="36" y="66"/>
                    <a:pt x="35" y="65"/>
                  </a:cubicBezTo>
                  <a:cubicBezTo>
                    <a:pt x="35" y="65"/>
                    <a:pt x="34" y="64"/>
                    <a:pt x="34" y="63"/>
                  </a:cubicBezTo>
                  <a:cubicBezTo>
                    <a:pt x="34" y="62"/>
                    <a:pt x="34" y="60"/>
                    <a:pt x="34" y="58"/>
                  </a:cubicBezTo>
                  <a:cubicBezTo>
                    <a:pt x="34" y="57"/>
                    <a:pt x="34" y="56"/>
                    <a:pt x="34" y="55"/>
                  </a:cubicBezTo>
                  <a:cubicBezTo>
                    <a:pt x="34" y="54"/>
                    <a:pt x="35" y="52"/>
                    <a:pt x="35" y="51"/>
                  </a:cubicBezTo>
                  <a:cubicBezTo>
                    <a:pt x="35" y="51"/>
                    <a:pt x="35" y="49"/>
                    <a:pt x="35" y="49"/>
                  </a:cubicBezTo>
                  <a:cubicBezTo>
                    <a:pt x="35" y="48"/>
                    <a:pt x="35" y="47"/>
                    <a:pt x="34" y="46"/>
                  </a:cubicBezTo>
                  <a:cubicBezTo>
                    <a:pt x="34" y="45"/>
                    <a:pt x="33" y="44"/>
                    <a:pt x="33" y="44"/>
                  </a:cubicBezTo>
                  <a:cubicBezTo>
                    <a:pt x="32" y="44"/>
                    <a:pt x="31" y="43"/>
                    <a:pt x="31" y="43"/>
                  </a:cubicBezTo>
                  <a:cubicBezTo>
                    <a:pt x="30" y="43"/>
                    <a:pt x="29" y="44"/>
                    <a:pt x="29" y="44"/>
                  </a:cubicBezTo>
                  <a:cubicBezTo>
                    <a:pt x="28" y="44"/>
                    <a:pt x="27" y="43"/>
                    <a:pt x="26" y="43"/>
                  </a:cubicBezTo>
                  <a:cubicBezTo>
                    <a:pt x="25" y="43"/>
                    <a:pt x="24" y="43"/>
                    <a:pt x="23" y="43"/>
                  </a:cubicBezTo>
                  <a:cubicBezTo>
                    <a:pt x="22" y="43"/>
                    <a:pt x="20" y="44"/>
                    <a:pt x="19" y="44"/>
                  </a:cubicBezTo>
                  <a:cubicBezTo>
                    <a:pt x="18" y="45"/>
                    <a:pt x="17" y="46"/>
                    <a:pt x="16" y="47"/>
                  </a:cubicBezTo>
                  <a:cubicBezTo>
                    <a:pt x="16" y="47"/>
                    <a:pt x="16" y="49"/>
                    <a:pt x="16" y="50"/>
                  </a:cubicBezTo>
                  <a:cubicBezTo>
                    <a:pt x="15" y="51"/>
                    <a:pt x="14" y="52"/>
                    <a:pt x="14" y="52"/>
                  </a:cubicBezTo>
                  <a:cubicBezTo>
                    <a:pt x="13" y="52"/>
                    <a:pt x="12" y="51"/>
                    <a:pt x="12" y="51"/>
                  </a:cubicBezTo>
                  <a:cubicBezTo>
                    <a:pt x="11" y="51"/>
                    <a:pt x="10" y="50"/>
                    <a:pt x="10" y="49"/>
                  </a:cubicBezTo>
                  <a:cubicBezTo>
                    <a:pt x="10" y="49"/>
                    <a:pt x="11" y="48"/>
                    <a:pt x="11" y="47"/>
                  </a:cubicBezTo>
                  <a:cubicBezTo>
                    <a:pt x="11" y="46"/>
                    <a:pt x="9" y="46"/>
                    <a:pt x="9" y="45"/>
                  </a:cubicBezTo>
                  <a:cubicBezTo>
                    <a:pt x="9" y="45"/>
                    <a:pt x="10" y="43"/>
                    <a:pt x="9" y="43"/>
                  </a:cubicBezTo>
                  <a:cubicBezTo>
                    <a:pt x="9" y="42"/>
                    <a:pt x="8" y="41"/>
                    <a:pt x="7" y="41"/>
                  </a:cubicBezTo>
                  <a:cubicBezTo>
                    <a:pt x="7" y="41"/>
                    <a:pt x="5" y="42"/>
                    <a:pt x="4" y="41"/>
                  </a:cubicBezTo>
                  <a:cubicBezTo>
                    <a:pt x="4" y="41"/>
                    <a:pt x="2" y="41"/>
                    <a:pt x="2" y="40"/>
                  </a:cubicBezTo>
                  <a:cubicBezTo>
                    <a:pt x="1" y="39"/>
                    <a:pt x="0" y="36"/>
                    <a:pt x="0" y="35"/>
                  </a:cubicBezTo>
                  <a:cubicBezTo>
                    <a:pt x="0" y="34"/>
                    <a:pt x="1" y="33"/>
                    <a:pt x="1" y="32"/>
                  </a:cubicBezTo>
                  <a:cubicBezTo>
                    <a:pt x="2" y="31"/>
                    <a:pt x="4" y="30"/>
                    <a:pt x="5" y="30"/>
                  </a:cubicBezTo>
                  <a:cubicBezTo>
                    <a:pt x="6" y="29"/>
                    <a:pt x="8" y="29"/>
                    <a:pt x="9" y="28"/>
                  </a:cubicBezTo>
                  <a:cubicBezTo>
                    <a:pt x="10" y="28"/>
                    <a:pt x="13" y="26"/>
                    <a:pt x="15" y="25"/>
                  </a:cubicBezTo>
                  <a:cubicBezTo>
                    <a:pt x="16" y="25"/>
                    <a:pt x="18" y="23"/>
                    <a:pt x="19" y="22"/>
                  </a:cubicBezTo>
                  <a:cubicBezTo>
                    <a:pt x="20" y="22"/>
                    <a:pt x="23" y="22"/>
                    <a:pt x="24" y="22"/>
                  </a:cubicBezTo>
                  <a:cubicBezTo>
                    <a:pt x="25" y="21"/>
                    <a:pt x="26" y="20"/>
                    <a:pt x="27" y="19"/>
                  </a:cubicBezTo>
                  <a:cubicBezTo>
                    <a:pt x="28" y="19"/>
                    <a:pt x="29" y="17"/>
                    <a:pt x="29" y="17"/>
                  </a:cubicBezTo>
                  <a:cubicBezTo>
                    <a:pt x="30" y="17"/>
                    <a:pt x="32" y="16"/>
                    <a:pt x="32" y="16"/>
                  </a:cubicBezTo>
                  <a:cubicBezTo>
                    <a:pt x="33" y="15"/>
                    <a:pt x="35" y="13"/>
                    <a:pt x="36" y="13"/>
                  </a:cubicBezTo>
                  <a:cubicBezTo>
                    <a:pt x="36" y="12"/>
                    <a:pt x="38" y="13"/>
                    <a:pt x="38" y="13"/>
                  </a:cubicBezTo>
                  <a:cubicBezTo>
                    <a:pt x="39" y="12"/>
                    <a:pt x="40" y="10"/>
                    <a:pt x="41" y="10"/>
                  </a:cubicBezTo>
                  <a:cubicBezTo>
                    <a:pt x="42" y="10"/>
                    <a:pt x="44" y="10"/>
                    <a:pt x="44" y="10"/>
                  </a:cubicBezTo>
                  <a:cubicBezTo>
                    <a:pt x="45" y="10"/>
                    <a:pt x="47" y="8"/>
                    <a:pt x="47" y="7"/>
                  </a:cubicBezTo>
                  <a:cubicBezTo>
                    <a:pt x="48" y="7"/>
                    <a:pt x="50" y="6"/>
                    <a:pt x="51" y="6"/>
                  </a:cubicBezTo>
                  <a:cubicBezTo>
                    <a:pt x="52" y="6"/>
                    <a:pt x="54" y="6"/>
                    <a:pt x="55" y="6"/>
                  </a:cubicBezTo>
                  <a:cubicBezTo>
                    <a:pt x="56" y="6"/>
                    <a:pt x="57" y="5"/>
                    <a:pt x="58" y="5"/>
                  </a:cubicBezTo>
                  <a:cubicBezTo>
                    <a:pt x="59" y="5"/>
                    <a:pt x="61" y="4"/>
                    <a:pt x="62" y="4"/>
                  </a:cubicBezTo>
                  <a:cubicBezTo>
                    <a:pt x="63" y="4"/>
                    <a:pt x="65" y="3"/>
                    <a:pt x="65" y="3"/>
                  </a:cubicBezTo>
                  <a:cubicBezTo>
                    <a:pt x="66" y="2"/>
                    <a:pt x="67" y="3"/>
                    <a:pt x="67" y="3"/>
                  </a:cubicBezTo>
                  <a:cubicBezTo>
                    <a:pt x="68" y="3"/>
                    <a:pt x="70" y="3"/>
                    <a:pt x="71" y="3"/>
                  </a:cubicBezTo>
                  <a:cubicBezTo>
                    <a:pt x="72" y="3"/>
                    <a:pt x="73" y="1"/>
                    <a:pt x="74" y="1"/>
                  </a:cubicBezTo>
                  <a:cubicBezTo>
                    <a:pt x="75" y="1"/>
                    <a:pt x="75" y="2"/>
                    <a:pt x="76" y="3"/>
                  </a:cubicBezTo>
                  <a:cubicBezTo>
                    <a:pt x="77" y="3"/>
                    <a:pt x="79" y="3"/>
                    <a:pt x="80" y="3"/>
                  </a:cubicBezTo>
                  <a:cubicBezTo>
                    <a:pt x="81" y="3"/>
                    <a:pt x="83" y="3"/>
                    <a:pt x="84" y="2"/>
                  </a:cubicBezTo>
                  <a:cubicBezTo>
                    <a:pt x="85" y="2"/>
                    <a:pt x="86" y="0"/>
                    <a:pt x="87" y="0"/>
                  </a:cubicBezTo>
                  <a:cubicBezTo>
                    <a:pt x="88" y="0"/>
                    <a:pt x="89" y="0"/>
                    <a:pt x="90" y="0"/>
                  </a:cubicBezTo>
                  <a:cubicBezTo>
                    <a:pt x="90" y="0"/>
                    <a:pt x="91" y="1"/>
                    <a:pt x="90" y="2"/>
                  </a:cubicBezTo>
                  <a:cubicBezTo>
                    <a:pt x="90" y="2"/>
                    <a:pt x="90" y="3"/>
                    <a:pt x="89" y="3"/>
                  </a:cubicBezTo>
                  <a:cubicBezTo>
                    <a:pt x="89" y="4"/>
                    <a:pt x="87" y="4"/>
                    <a:pt x="86" y="4"/>
                  </a:cubicBezTo>
                  <a:cubicBezTo>
                    <a:pt x="85" y="5"/>
                    <a:pt x="84" y="6"/>
                    <a:pt x="83" y="6"/>
                  </a:cubicBezTo>
                  <a:cubicBezTo>
                    <a:pt x="82" y="6"/>
                    <a:pt x="80" y="6"/>
                    <a:pt x="80" y="6"/>
                  </a:cubicBezTo>
                  <a:cubicBezTo>
                    <a:pt x="79" y="6"/>
                    <a:pt x="78" y="6"/>
                    <a:pt x="77" y="7"/>
                  </a:cubicBezTo>
                  <a:cubicBezTo>
                    <a:pt x="77" y="7"/>
                    <a:pt x="77" y="9"/>
                    <a:pt x="77" y="10"/>
                  </a:cubicBezTo>
                  <a:cubicBezTo>
                    <a:pt x="77" y="10"/>
                    <a:pt x="78" y="12"/>
                    <a:pt x="79" y="12"/>
                  </a:cubicBezTo>
                  <a:cubicBezTo>
                    <a:pt x="80" y="12"/>
                    <a:pt x="82" y="12"/>
                    <a:pt x="83" y="12"/>
                  </a:cubicBezTo>
                  <a:cubicBezTo>
                    <a:pt x="84" y="11"/>
                    <a:pt x="85" y="9"/>
                    <a:pt x="86" y="10"/>
                  </a:cubicBezTo>
                  <a:cubicBezTo>
                    <a:pt x="87" y="10"/>
                    <a:pt x="87" y="11"/>
                    <a:pt x="88" y="11"/>
                  </a:cubicBezTo>
                  <a:cubicBezTo>
                    <a:pt x="88" y="12"/>
                    <a:pt x="88" y="14"/>
                    <a:pt x="87" y="14"/>
                  </a:cubicBezTo>
                  <a:cubicBezTo>
                    <a:pt x="87" y="15"/>
                    <a:pt x="86" y="16"/>
                    <a:pt x="85" y="16"/>
                  </a:cubicBezTo>
                  <a:cubicBezTo>
                    <a:pt x="85" y="16"/>
                    <a:pt x="83" y="16"/>
                    <a:pt x="83" y="16"/>
                  </a:cubicBezTo>
                  <a:cubicBezTo>
                    <a:pt x="82" y="16"/>
                    <a:pt x="80" y="15"/>
                    <a:pt x="80" y="16"/>
                  </a:cubicBezTo>
                  <a:cubicBezTo>
                    <a:pt x="79" y="16"/>
                    <a:pt x="79" y="18"/>
                    <a:pt x="79" y="19"/>
                  </a:cubicBezTo>
                  <a:cubicBezTo>
                    <a:pt x="80" y="20"/>
                    <a:pt x="81" y="24"/>
                    <a:pt x="82" y="25"/>
                  </a:cubicBezTo>
                  <a:cubicBezTo>
                    <a:pt x="83" y="26"/>
                    <a:pt x="85" y="27"/>
                    <a:pt x="86" y="28"/>
                  </a:cubicBezTo>
                  <a:cubicBezTo>
                    <a:pt x="87" y="29"/>
                    <a:pt x="87" y="30"/>
                    <a:pt x="88" y="30"/>
                  </a:cubicBezTo>
                  <a:cubicBezTo>
                    <a:pt x="89" y="30"/>
                    <a:pt x="91" y="30"/>
                    <a:pt x="92" y="30"/>
                  </a:cubicBezTo>
                  <a:cubicBezTo>
                    <a:pt x="93" y="30"/>
                    <a:pt x="95" y="30"/>
                    <a:pt x="96" y="29"/>
                  </a:cubicBezTo>
                  <a:cubicBezTo>
                    <a:pt x="97" y="29"/>
                    <a:pt x="98" y="27"/>
                    <a:pt x="98" y="26"/>
                  </a:cubicBezTo>
                  <a:cubicBezTo>
                    <a:pt x="99" y="26"/>
                    <a:pt x="100" y="26"/>
                    <a:pt x="101" y="26"/>
                  </a:cubicBezTo>
                  <a:cubicBezTo>
                    <a:pt x="101" y="26"/>
                    <a:pt x="102" y="26"/>
                    <a:pt x="102" y="27"/>
                  </a:cubicBezTo>
                  <a:cubicBezTo>
                    <a:pt x="102" y="27"/>
                    <a:pt x="103" y="28"/>
                    <a:pt x="103" y="29"/>
                  </a:cubicBezTo>
                  <a:cubicBezTo>
                    <a:pt x="104" y="29"/>
                    <a:pt x="105" y="30"/>
                    <a:pt x="106" y="30"/>
                  </a:cubicBezTo>
                  <a:cubicBezTo>
                    <a:pt x="106" y="31"/>
                    <a:pt x="108" y="32"/>
                    <a:pt x="109" y="33"/>
                  </a:cubicBezTo>
                  <a:cubicBezTo>
                    <a:pt x="109" y="33"/>
                    <a:pt x="110" y="34"/>
                    <a:pt x="110" y="35"/>
                  </a:cubicBezTo>
                  <a:cubicBezTo>
                    <a:pt x="111" y="36"/>
                    <a:pt x="110" y="37"/>
                    <a:pt x="109" y="38"/>
                  </a:cubicBezTo>
                  <a:cubicBezTo>
                    <a:pt x="109" y="39"/>
                    <a:pt x="108" y="40"/>
                    <a:pt x="107" y="41"/>
                  </a:cubicBezTo>
                  <a:cubicBezTo>
                    <a:pt x="107" y="42"/>
                    <a:pt x="107" y="44"/>
                    <a:pt x="106" y="44"/>
                  </a:cubicBezTo>
                  <a:cubicBezTo>
                    <a:pt x="106" y="45"/>
                    <a:pt x="105" y="46"/>
                    <a:pt x="105" y="46"/>
                  </a:cubicBezTo>
                  <a:cubicBezTo>
                    <a:pt x="104" y="46"/>
                    <a:pt x="103" y="46"/>
                    <a:pt x="102" y="46"/>
                  </a:cubicBezTo>
                  <a:cubicBezTo>
                    <a:pt x="102" y="46"/>
                    <a:pt x="101" y="47"/>
                    <a:pt x="101" y="47"/>
                  </a:cubicBezTo>
                  <a:cubicBezTo>
                    <a:pt x="101" y="48"/>
                    <a:pt x="101" y="49"/>
                    <a:pt x="101" y="50"/>
                  </a:cubicBezTo>
                  <a:cubicBezTo>
                    <a:pt x="100" y="51"/>
                    <a:pt x="100" y="53"/>
                    <a:pt x="99" y="54"/>
                  </a:cubicBezTo>
                  <a:cubicBezTo>
                    <a:pt x="99" y="54"/>
                    <a:pt x="97" y="55"/>
                    <a:pt x="96" y="55"/>
                  </a:cubicBezTo>
                  <a:cubicBezTo>
                    <a:pt x="94" y="56"/>
                    <a:pt x="92" y="57"/>
                    <a:pt x="91" y="58"/>
                  </a:cubicBezTo>
                  <a:cubicBezTo>
                    <a:pt x="90" y="59"/>
                    <a:pt x="88" y="61"/>
                    <a:pt x="88" y="62"/>
                  </a:cubicBezTo>
                  <a:cubicBezTo>
                    <a:pt x="87" y="63"/>
                    <a:pt x="87" y="65"/>
                    <a:pt x="86" y="66"/>
                  </a:cubicBezTo>
                  <a:cubicBezTo>
                    <a:pt x="86" y="68"/>
                    <a:pt x="85" y="71"/>
                    <a:pt x="85" y="72"/>
                  </a:cubicBezTo>
                  <a:cubicBezTo>
                    <a:pt x="84" y="73"/>
                    <a:pt x="82" y="75"/>
                    <a:pt x="81" y="76"/>
                  </a:cubicBezTo>
                  <a:cubicBezTo>
                    <a:pt x="80" y="77"/>
                    <a:pt x="78" y="78"/>
                    <a:pt x="77" y="79"/>
                  </a:cubicBezTo>
                  <a:cubicBezTo>
                    <a:pt x="76" y="79"/>
                    <a:pt x="74" y="80"/>
                    <a:pt x="73" y="80"/>
                  </a:cubicBezTo>
                  <a:cubicBezTo>
                    <a:pt x="72" y="80"/>
                    <a:pt x="71" y="80"/>
                    <a:pt x="70" y="80"/>
                  </a:cubicBezTo>
                  <a:cubicBezTo>
                    <a:pt x="69" y="80"/>
                    <a:pt x="67" y="81"/>
                    <a:pt x="67" y="82"/>
                  </a:cubicBezTo>
                  <a:cubicBezTo>
                    <a:pt x="66" y="82"/>
                    <a:pt x="65" y="84"/>
                    <a:pt x="65" y="84"/>
                  </a:cubicBezTo>
                  <a:cubicBezTo>
                    <a:pt x="64" y="85"/>
                    <a:pt x="64" y="85"/>
                    <a:pt x="63" y="86"/>
                  </a:cubicBezTo>
                  <a:cubicBezTo>
                    <a:pt x="63" y="86"/>
                    <a:pt x="62" y="86"/>
                    <a:pt x="62" y="86"/>
                  </a:cubicBezTo>
                  <a:cubicBezTo>
                    <a:pt x="61" y="86"/>
                    <a:pt x="60" y="86"/>
                    <a:pt x="60" y="86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1"/>
            <p:cNvSpPr>
              <a:spLocks/>
            </p:cNvSpPr>
            <p:nvPr/>
          </p:nvSpPr>
          <p:spPr bwMode="auto">
            <a:xfrm>
              <a:off x="3768" y="3169"/>
              <a:ext cx="133" cy="111"/>
            </a:xfrm>
            <a:custGeom>
              <a:avLst/>
              <a:gdLst>
                <a:gd name="T0" fmla="*/ 45 w 47"/>
                <a:gd name="T1" fmla="*/ 35 h 39"/>
                <a:gd name="T2" fmla="*/ 45 w 47"/>
                <a:gd name="T3" fmla="*/ 37 h 39"/>
                <a:gd name="T4" fmla="*/ 42 w 47"/>
                <a:gd name="T5" fmla="*/ 39 h 39"/>
                <a:gd name="T6" fmla="*/ 39 w 47"/>
                <a:gd name="T7" fmla="*/ 38 h 39"/>
                <a:gd name="T8" fmla="*/ 35 w 47"/>
                <a:gd name="T9" fmla="*/ 36 h 39"/>
                <a:gd name="T10" fmla="*/ 32 w 47"/>
                <a:gd name="T11" fmla="*/ 33 h 39"/>
                <a:gd name="T12" fmla="*/ 26 w 47"/>
                <a:gd name="T13" fmla="*/ 28 h 39"/>
                <a:gd name="T14" fmla="*/ 21 w 47"/>
                <a:gd name="T15" fmla="*/ 22 h 39"/>
                <a:gd name="T16" fmla="*/ 17 w 47"/>
                <a:gd name="T17" fmla="*/ 20 h 39"/>
                <a:gd name="T18" fmla="*/ 13 w 47"/>
                <a:gd name="T19" fmla="*/ 18 h 39"/>
                <a:gd name="T20" fmla="*/ 10 w 47"/>
                <a:gd name="T21" fmla="*/ 18 h 39"/>
                <a:gd name="T22" fmla="*/ 8 w 47"/>
                <a:gd name="T23" fmla="*/ 19 h 39"/>
                <a:gd name="T24" fmla="*/ 5 w 47"/>
                <a:gd name="T25" fmla="*/ 18 h 39"/>
                <a:gd name="T26" fmla="*/ 3 w 47"/>
                <a:gd name="T27" fmla="*/ 18 h 39"/>
                <a:gd name="T28" fmla="*/ 1 w 47"/>
                <a:gd name="T29" fmla="*/ 16 h 39"/>
                <a:gd name="T30" fmla="*/ 1 w 47"/>
                <a:gd name="T31" fmla="*/ 14 h 39"/>
                <a:gd name="T32" fmla="*/ 2 w 47"/>
                <a:gd name="T33" fmla="*/ 11 h 39"/>
                <a:gd name="T34" fmla="*/ 2 w 47"/>
                <a:gd name="T35" fmla="*/ 9 h 39"/>
                <a:gd name="T36" fmla="*/ 1 w 47"/>
                <a:gd name="T37" fmla="*/ 6 h 39"/>
                <a:gd name="T38" fmla="*/ 1 w 47"/>
                <a:gd name="T39" fmla="*/ 3 h 39"/>
                <a:gd name="T40" fmla="*/ 4 w 47"/>
                <a:gd name="T41" fmla="*/ 2 h 39"/>
                <a:gd name="T42" fmla="*/ 6 w 47"/>
                <a:gd name="T43" fmla="*/ 0 h 39"/>
                <a:gd name="T44" fmla="*/ 10 w 47"/>
                <a:gd name="T45" fmla="*/ 1 h 39"/>
                <a:gd name="T46" fmla="*/ 12 w 47"/>
                <a:gd name="T47" fmla="*/ 2 h 39"/>
                <a:gd name="T48" fmla="*/ 14 w 47"/>
                <a:gd name="T49" fmla="*/ 3 h 39"/>
                <a:gd name="T50" fmla="*/ 15 w 47"/>
                <a:gd name="T51" fmla="*/ 1 h 39"/>
                <a:gd name="T52" fmla="*/ 17 w 47"/>
                <a:gd name="T53" fmla="*/ 2 h 39"/>
                <a:gd name="T54" fmla="*/ 20 w 47"/>
                <a:gd name="T55" fmla="*/ 3 h 39"/>
                <a:gd name="T56" fmla="*/ 22 w 47"/>
                <a:gd name="T57" fmla="*/ 3 h 39"/>
                <a:gd name="T58" fmla="*/ 25 w 47"/>
                <a:gd name="T59" fmla="*/ 3 h 39"/>
                <a:gd name="T60" fmla="*/ 28 w 47"/>
                <a:gd name="T61" fmla="*/ 4 h 39"/>
                <a:gd name="T62" fmla="*/ 28 w 47"/>
                <a:gd name="T63" fmla="*/ 2 h 39"/>
                <a:gd name="T64" fmla="*/ 29 w 47"/>
                <a:gd name="T65" fmla="*/ 0 h 39"/>
                <a:gd name="T66" fmla="*/ 30 w 47"/>
                <a:gd name="T67" fmla="*/ 0 h 39"/>
                <a:gd name="T68" fmla="*/ 31 w 47"/>
                <a:gd name="T69" fmla="*/ 1 h 39"/>
                <a:gd name="T70" fmla="*/ 30 w 47"/>
                <a:gd name="T71" fmla="*/ 3 h 39"/>
                <a:gd name="T72" fmla="*/ 30 w 47"/>
                <a:gd name="T73" fmla="*/ 4 h 39"/>
                <a:gd name="T74" fmla="*/ 31 w 47"/>
                <a:gd name="T75" fmla="*/ 5 h 39"/>
                <a:gd name="T76" fmla="*/ 32 w 47"/>
                <a:gd name="T77" fmla="*/ 5 h 39"/>
                <a:gd name="T78" fmla="*/ 32 w 47"/>
                <a:gd name="T79" fmla="*/ 7 h 39"/>
                <a:gd name="T80" fmla="*/ 34 w 47"/>
                <a:gd name="T81" fmla="*/ 7 h 39"/>
                <a:gd name="T82" fmla="*/ 34 w 47"/>
                <a:gd name="T83" fmla="*/ 6 h 39"/>
                <a:gd name="T84" fmla="*/ 35 w 47"/>
                <a:gd name="T85" fmla="*/ 4 h 39"/>
                <a:gd name="T86" fmla="*/ 36 w 47"/>
                <a:gd name="T87" fmla="*/ 4 h 39"/>
                <a:gd name="T88" fmla="*/ 37 w 47"/>
                <a:gd name="T89" fmla="*/ 5 h 39"/>
                <a:gd name="T90" fmla="*/ 37 w 47"/>
                <a:gd name="T91" fmla="*/ 7 h 39"/>
                <a:gd name="T92" fmla="*/ 36 w 47"/>
                <a:gd name="T93" fmla="*/ 7 h 39"/>
                <a:gd name="T94" fmla="*/ 36 w 47"/>
                <a:gd name="T95" fmla="*/ 9 h 39"/>
                <a:gd name="T96" fmla="*/ 37 w 47"/>
                <a:gd name="T97" fmla="*/ 9 h 39"/>
                <a:gd name="T98" fmla="*/ 39 w 47"/>
                <a:gd name="T99" fmla="*/ 9 h 39"/>
                <a:gd name="T100" fmla="*/ 40 w 47"/>
                <a:gd name="T101" fmla="*/ 10 h 39"/>
                <a:gd name="T102" fmla="*/ 39 w 47"/>
                <a:gd name="T103" fmla="*/ 12 h 39"/>
                <a:gd name="T104" fmla="*/ 41 w 47"/>
                <a:gd name="T105" fmla="*/ 15 h 39"/>
                <a:gd name="T106" fmla="*/ 43 w 47"/>
                <a:gd name="T107" fmla="*/ 16 h 39"/>
                <a:gd name="T108" fmla="*/ 43 w 47"/>
                <a:gd name="T109" fmla="*/ 19 h 39"/>
                <a:gd name="T110" fmla="*/ 44 w 47"/>
                <a:gd name="T111" fmla="*/ 23 h 39"/>
                <a:gd name="T112" fmla="*/ 45 w 47"/>
                <a:gd name="T113" fmla="*/ 25 h 39"/>
                <a:gd name="T114" fmla="*/ 47 w 47"/>
                <a:gd name="T115" fmla="*/ 28 h 39"/>
                <a:gd name="T116" fmla="*/ 47 w 47"/>
                <a:gd name="T117" fmla="*/ 30 h 39"/>
                <a:gd name="T118" fmla="*/ 47 w 47"/>
                <a:gd name="T119" fmla="*/ 31 h 39"/>
                <a:gd name="T120" fmla="*/ 45 w 47"/>
                <a:gd name="T121" fmla="*/ 31 h 39"/>
                <a:gd name="T122" fmla="*/ 45 w 47"/>
                <a:gd name="T123" fmla="*/ 33 h 39"/>
                <a:gd name="T124" fmla="*/ 45 w 47"/>
                <a:gd name="T125" fmla="*/ 3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" h="39">
                  <a:moveTo>
                    <a:pt x="45" y="35"/>
                  </a:moveTo>
                  <a:cubicBezTo>
                    <a:pt x="45" y="35"/>
                    <a:pt x="45" y="36"/>
                    <a:pt x="45" y="37"/>
                  </a:cubicBezTo>
                  <a:cubicBezTo>
                    <a:pt x="44" y="37"/>
                    <a:pt x="43" y="38"/>
                    <a:pt x="42" y="39"/>
                  </a:cubicBezTo>
                  <a:cubicBezTo>
                    <a:pt x="42" y="39"/>
                    <a:pt x="40" y="38"/>
                    <a:pt x="39" y="38"/>
                  </a:cubicBezTo>
                  <a:cubicBezTo>
                    <a:pt x="38" y="38"/>
                    <a:pt x="36" y="37"/>
                    <a:pt x="35" y="36"/>
                  </a:cubicBezTo>
                  <a:cubicBezTo>
                    <a:pt x="34" y="36"/>
                    <a:pt x="33" y="33"/>
                    <a:pt x="32" y="33"/>
                  </a:cubicBezTo>
                  <a:cubicBezTo>
                    <a:pt x="31" y="31"/>
                    <a:pt x="28" y="29"/>
                    <a:pt x="26" y="28"/>
                  </a:cubicBezTo>
                  <a:cubicBezTo>
                    <a:pt x="25" y="26"/>
                    <a:pt x="22" y="23"/>
                    <a:pt x="21" y="22"/>
                  </a:cubicBezTo>
                  <a:cubicBezTo>
                    <a:pt x="20" y="21"/>
                    <a:pt x="18" y="20"/>
                    <a:pt x="17" y="20"/>
                  </a:cubicBezTo>
                  <a:cubicBezTo>
                    <a:pt x="16" y="19"/>
                    <a:pt x="14" y="18"/>
                    <a:pt x="13" y="18"/>
                  </a:cubicBezTo>
                  <a:cubicBezTo>
                    <a:pt x="12" y="18"/>
                    <a:pt x="11" y="17"/>
                    <a:pt x="10" y="18"/>
                  </a:cubicBezTo>
                  <a:cubicBezTo>
                    <a:pt x="10" y="18"/>
                    <a:pt x="9" y="19"/>
                    <a:pt x="8" y="19"/>
                  </a:cubicBezTo>
                  <a:cubicBezTo>
                    <a:pt x="8" y="19"/>
                    <a:pt x="6" y="18"/>
                    <a:pt x="5" y="18"/>
                  </a:cubicBezTo>
                  <a:cubicBezTo>
                    <a:pt x="5" y="18"/>
                    <a:pt x="3" y="18"/>
                    <a:pt x="3" y="18"/>
                  </a:cubicBezTo>
                  <a:cubicBezTo>
                    <a:pt x="2" y="17"/>
                    <a:pt x="1" y="17"/>
                    <a:pt x="1" y="16"/>
                  </a:cubicBezTo>
                  <a:cubicBezTo>
                    <a:pt x="0" y="16"/>
                    <a:pt x="1" y="14"/>
                    <a:pt x="1" y="14"/>
                  </a:cubicBezTo>
                  <a:cubicBezTo>
                    <a:pt x="1" y="13"/>
                    <a:pt x="2" y="12"/>
                    <a:pt x="2" y="11"/>
                  </a:cubicBezTo>
                  <a:cubicBezTo>
                    <a:pt x="2" y="11"/>
                    <a:pt x="2" y="9"/>
                    <a:pt x="2" y="9"/>
                  </a:cubicBezTo>
                  <a:cubicBezTo>
                    <a:pt x="2" y="8"/>
                    <a:pt x="1" y="7"/>
                    <a:pt x="1" y="6"/>
                  </a:cubicBezTo>
                  <a:cubicBezTo>
                    <a:pt x="1" y="5"/>
                    <a:pt x="1" y="3"/>
                    <a:pt x="1" y="3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5" y="2"/>
                    <a:pt x="5" y="1"/>
                    <a:pt x="6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1"/>
                    <a:pt x="11" y="2"/>
                    <a:pt x="12" y="2"/>
                  </a:cubicBezTo>
                  <a:cubicBezTo>
                    <a:pt x="12" y="2"/>
                    <a:pt x="13" y="3"/>
                    <a:pt x="14" y="3"/>
                  </a:cubicBezTo>
                  <a:cubicBezTo>
                    <a:pt x="14" y="3"/>
                    <a:pt x="15" y="2"/>
                    <a:pt x="15" y="1"/>
                  </a:cubicBezTo>
                  <a:cubicBezTo>
                    <a:pt x="16" y="1"/>
                    <a:pt x="17" y="1"/>
                    <a:pt x="17" y="2"/>
                  </a:cubicBezTo>
                  <a:cubicBezTo>
                    <a:pt x="18" y="2"/>
                    <a:pt x="19" y="3"/>
                    <a:pt x="20" y="3"/>
                  </a:cubicBezTo>
                  <a:cubicBezTo>
                    <a:pt x="20" y="3"/>
                    <a:pt x="22" y="3"/>
                    <a:pt x="22" y="3"/>
                  </a:cubicBezTo>
                  <a:cubicBezTo>
                    <a:pt x="23" y="3"/>
                    <a:pt x="24" y="3"/>
                    <a:pt x="25" y="3"/>
                  </a:cubicBezTo>
                  <a:cubicBezTo>
                    <a:pt x="26" y="4"/>
                    <a:pt x="27" y="4"/>
                    <a:pt x="28" y="4"/>
                  </a:cubicBezTo>
                  <a:cubicBezTo>
                    <a:pt x="28" y="4"/>
                    <a:pt x="28" y="2"/>
                    <a:pt x="28" y="2"/>
                  </a:cubicBezTo>
                  <a:cubicBezTo>
                    <a:pt x="28" y="1"/>
                    <a:pt x="29" y="1"/>
                    <a:pt x="29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2"/>
                    <a:pt x="30" y="2"/>
                    <a:pt x="30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4"/>
                    <a:pt x="31" y="5"/>
                    <a:pt x="31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6"/>
                    <a:pt x="32" y="7"/>
                  </a:cubicBezTo>
                  <a:cubicBezTo>
                    <a:pt x="32" y="7"/>
                    <a:pt x="33" y="8"/>
                    <a:pt x="34" y="7"/>
                  </a:cubicBezTo>
                  <a:cubicBezTo>
                    <a:pt x="34" y="7"/>
                    <a:pt x="34" y="6"/>
                    <a:pt x="34" y="6"/>
                  </a:cubicBezTo>
                  <a:cubicBezTo>
                    <a:pt x="35" y="6"/>
                    <a:pt x="34" y="5"/>
                    <a:pt x="35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7" y="5"/>
                    <a:pt x="37" y="5"/>
                  </a:cubicBezTo>
                  <a:cubicBezTo>
                    <a:pt x="37" y="5"/>
                    <a:pt x="37" y="6"/>
                    <a:pt x="37" y="7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8"/>
                    <a:pt x="36" y="9"/>
                    <a:pt x="36" y="9"/>
                  </a:cubicBezTo>
                  <a:cubicBezTo>
                    <a:pt x="36" y="9"/>
                    <a:pt x="37" y="9"/>
                    <a:pt x="37" y="9"/>
                  </a:cubicBezTo>
                  <a:cubicBezTo>
                    <a:pt x="38" y="10"/>
                    <a:pt x="38" y="9"/>
                    <a:pt x="39" y="9"/>
                  </a:cubicBezTo>
                  <a:cubicBezTo>
                    <a:pt x="39" y="9"/>
                    <a:pt x="40" y="10"/>
                    <a:pt x="40" y="10"/>
                  </a:cubicBezTo>
                  <a:cubicBezTo>
                    <a:pt x="40" y="11"/>
                    <a:pt x="39" y="12"/>
                    <a:pt x="39" y="12"/>
                  </a:cubicBezTo>
                  <a:cubicBezTo>
                    <a:pt x="40" y="13"/>
                    <a:pt x="40" y="14"/>
                    <a:pt x="41" y="15"/>
                  </a:cubicBezTo>
                  <a:cubicBezTo>
                    <a:pt x="41" y="15"/>
                    <a:pt x="43" y="15"/>
                    <a:pt x="43" y="16"/>
                  </a:cubicBezTo>
                  <a:cubicBezTo>
                    <a:pt x="43" y="16"/>
                    <a:pt x="43" y="18"/>
                    <a:pt x="43" y="19"/>
                  </a:cubicBezTo>
                  <a:cubicBezTo>
                    <a:pt x="44" y="20"/>
                    <a:pt x="44" y="22"/>
                    <a:pt x="44" y="23"/>
                  </a:cubicBezTo>
                  <a:cubicBezTo>
                    <a:pt x="44" y="24"/>
                    <a:pt x="45" y="25"/>
                    <a:pt x="45" y="25"/>
                  </a:cubicBezTo>
                  <a:cubicBezTo>
                    <a:pt x="46" y="26"/>
                    <a:pt x="46" y="27"/>
                    <a:pt x="47" y="28"/>
                  </a:cubicBezTo>
                  <a:cubicBezTo>
                    <a:pt x="47" y="28"/>
                    <a:pt x="47" y="29"/>
                    <a:pt x="47" y="30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6" y="31"/>
                    <a:pt x="46" y="31"/>
                    <a:pt x="45" y="31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5" y="33"/>
                    <a:pt x="45" y="34"/>
                    <a:pt x="45" y="3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2"/>
            <p:cNvSpPr>
              <a:spLocks/>
            </p:cNvSpPr>
            <p:nvPr/>
          </p:nvSpPr>
          <p:spPr bwMode="auto">
            <a:xfrm>
              <a:off x="3768" y="3169"/>
              <a:ext cx="133" cy="111"/>
            </a:xfrm>
            <a:custGeom>
              <a:avLst/>
              <a:gdLst>
                <a:gd name="T0" fmla="*/ 45 w 47"/>
                <a:gd name="T1" fmla="*/ 35 h 39"/>
                <a:gd name="T2" fmla="*/ 45 w 47"/>
                <a:gd name="T3" fmla="*/ 37 h 39"/>
                <a:gd name="T4" fmla="*/ 42 w 47"/>
                <a:gd name="T5" fmla="*/ 39 h 39"/>
                <a:gd name="T6" fmla="*/ 39 w 47"/>
                <a:gd name="T7" fmla="*/ 38 h 39"/>
                <a:gd name="T8" fmla="*/ 35 w 47"/>
                <a:gd name="T9" fmla="*/ 36 h 39"/>
                <a:gd name="T10" fmla="*/ 32 w 47"/>
                <a:gd name="T11" fmla="*/ 33 h 39"/>
                <a:gd name="T12" fmla="*/ 26 w 47"/>
                <a:gd name="T13" fmla="*/ 28 h 39"/>
                <a:gd name="T14" fmla="*/ 21 w 47"/>
                <a:gd name="T15" fmla="*/ 22 h 39"/>
                <a:gd name="T16" fmla="*/ 17 w 47"/>
                <a:gd name="T17" fmla="*/ 20 h 39"/>
                <a:gd name="T18" fmla="*/ 13 w 47"/>
                <a:gd name="T19" fmla="*/ 18 h 39"/>
                <a:gd name="T20" fmla="*/ 10 w 47"/>
                <a:gd name="T21" fmla="*/ 18 h 39"/>
                <a:gd name="T22" fmla="*/ 8 w 47"/>
                <a:gd name="T23" fmla="*/ 19 h 39"/>
                <a:gd name="T24" fmla="*/ 5 w 47"/>
                <a:gd name="T25" fmla="*/ 18 h 39"/>
                <a:gd name="T26" fmla="*/ 3 w 47"/>
                <a:gd name="T27" fmla="*/ 18 h 39"/>
                <a:gd name="T28" fmla="*/ 1 w 47"/>
                <a:gd name="T29" fmla="*/ 16 h 39"/>
                <a:gd name="T30" fmla="*/ 1 w 47"/>
                <a:gd name="T31" fmla="*/ 14 h 39"/>
                <a:gd name="T32" fmla="*/ 2 w 47"/>
                <a:gd name="T33" fmla="*/ 11 h 39"/>
                <a:gd name="T34" fmla="*/ 2 w 47"/>
                <a:gd name="T35" fmla="*/ 9 h 39"/>
                <a:gd name="T36" fmla="*/ 1 w 47"/>
                <a:gd name="T37" fmla="*/ 6 h 39"/>
                <a:gd name="T38" fmla="*/ 1 w 47"/>
                <a:gd name="T39" fmla="*/ 3 h 39"/>
                <a:gd name="T40" fmla="*/ 4 w 47"/>
                <a:gd name="T41" fmla="*/ 2 h 39"/>
                <a:gd name="T42" fmla="*/ 6 w 47"/>
                <a:gd name="T43" fmla="*/ 0 h 39"/>
                <a:gd name="T44" fmla="*/ 10 w 47"/>
                <a:gd name="T45" fmla="*/ 1 h 39"/>
                <a:gd name="T46" fmla="*/ 12 w 47"/>
                <a:gd name="T47" fmla="*/ 2 h 39"/>
                <a:gd name="T48" fmla="*/ 14 w 47"/>
                <a:gd name="T49" fmla="*/ 3 h 39"/>
                <a:gd name="T50" fmla="*/ 15 w 47"/>
                <a:gd name="T51" fmla="*/ 1 h 39"/>
                <a:gd name="T52" fmla="*/ 17 w 47"/>
                <a:gd name="T53" fmla="*/ 2 h 39"/>
                <a:gd name="T54" fmla="*/ 20 w 47"/>
                <a:gd name="T55" fmla="*/ 3 h 39"/>
                <a:gd name="T56" fmla="*/ 22 w 47"/>
                <a:gd name="T57" fmla="*/ 3 h 39"/>
                <a:gd name="T58" fmla="*/ 25 w 47"/>
                <a:gd name="T59" fmla="*/ 3 h 39"/>
                <a:gd name="T60" fmla="*/ 28 w 47"/>
                <a:gd name="T61" fmla="*/ 4 h 39"/>
                <a:gd name="T62" fmla="*/ 28 w 47"/>
                <a:gd name="T63" fmla="*/ 2 h 39"/>
                <a:gd name="T64" fmla="*/ 29 w 47"/>
                <a:gd name="T65" fmla="*/ 0 h 39"/>
                <a:gd name="T66" fmla="*/ 30 w 47"/>
                <a:gd name="T67" fmla="*/ 0 h 39"/>
                <a:gd name="T68" fmla="*/ 31 w 47"/>
                <a:gd name="T69" fmla="*/ 1 h 39"/>
                <a:gd name="T70" fmla="*/ 30 w 47"/>
                <a:gd name="T71" fmla="*/ 3 h 39"/>
                <a:gd name="T72" fmla="*/ 30 w 47"/>
                <a:gd name="T73" fmla="*/ 4 h 39"/>
                <a:gd name="T74" fmla="*/ 31 w 47"/>
                <a:gd name="T75" fmla="*/ 5 h 39"/>
                <a:gd name="T76" fmla="*/ 32 w 47"/>
                <a:gd name="T77" fmla="*/ 5 h 39"/>
                <a:gd name="T78" fmla="*/ 32 w 47"/>
                <a:gd name="T79" fmla="*/ 7 h 39"/>
                <a:gd name="T80" fmla="*/ 34 w 47"/>
                <a:gd name="T81" fmla="*/ 7 h 39"/>
                <a:gd name="T82" fmla="*/ 34 w 47"/>
                <a:gd name="T83" fmla="*/ 6 h 39"/>
                <a:gd name="T84" fmla="*/ 35 w 47"/>
                <a:gd name="T85" fmla="*/ 4 h 39"/>
                <a:gd name="T86" fmla="*/ 36 w 47"/>
                <a:gd name="T87" fmla="*/ 4 h 39"/>
                <a:gd name="T88" fmla="*/ 37 w 47"/>
                <a:gd name="T89" fmla="*/ 5 h 39"/>
                <a:gd name="T90" fmla="*/ 37 w 47"/>
                <a:gd name="T91" fmla="*/ 7 h 39"/>
                <a:gd name="T92" fmla="*/ 36 w 47"/>
                <a:gd name="T93" fmla="*/ 7 h 39"/>
                <a:gd name="T94" fmla="*/ 36 w 47"/>
                <a:gd name="T95" fmla="*/ 9 h 39"/>
                <a:gd name="T96" fmla="*/ 37 w 47"/>
                <a:gd name="T97" fmla="*/ 9 h 39"/>
                <a:gd name="T98" fmla="*/ 39 w 47"/>
                <a:gd name="T99" fmla="*/ 9 h 39"/>
                <a:gd name="T100" fmla="*/ 40 w 47"/>
                <a:gd name="T101" fmla="*/ 10 h 39"/>
                <a:gd name="T102" fmla="*/ 39 w 47"/>
                <a:gd name="T103" fmla="*/ 12 h 39"/>
                <a:gd name="T104" fmla="*/ 41 w 47"/>
                <a:gd name="T105" fmla="*/ 15 h 39"/>
                <a:gd name="T106" fmla="*/ 43 w 47"/>
                <a:gd name="T107" fmla="*/ 16 h 39"/>
                <a:gd name="T108" fmla="*/ 43 w 47"/>
                <a:gd name="T109" fmla="*/ 19 h 39"/>
                <a:gd name="T110" fmla="*/ 44 w 47"/>
                <a:gd name="T111" fmla="*/ 23 h 39"/>
                <a:gd name="T112" fmla="*/ 45 w 47"/>
                <a:gd name="T113" fmla="*/ 25 h 39"/>
                <a:gd name="T114" fmla="*/ 47 w 47"/>
                <a:gd name="T115" fmla="*/ 28 h 39"/>
                <a:gd name="T116" fmla="*/ 47 w 47"/>
                <a:gd name="T117" fmla="*/ 30 h 39"/>
                <a:gd name="T118" fmla="*/ 47 w 47"/>
                <a:gd name="T119" fmla="*/ 31 h 39"/>
                <a:gd name="T120" fmla="*/ 45 w 47"/>
                <a:gd name="T121" fmla="*/ 31 h 39"/>
                <a:gd name="T122" fmla="*/ 45 w 47"/>
                <a:gd name="T123" fmla="*/ 33 h 39"/>
                <a:gd name="T124" fmla="*/ 45 w 47"/>
                <a:gd name="T125" fmla="*/ 3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" h="39">
                  <a:moveTo>
                    <a:pt x="45" y="35"/>
                  </a:moveTo>
                  <a:cubicBezTo>
                    <a:pt x="45" y="35"/>
                    <a:pt x="45" y="36"/>
                    <a:pt x="45" y="37"/>
                  </a:cubicBezTo>
                  <a:cubicBezTo>
                    <a:pt x="44" y="37"/>
                    <a:pt x="43" y="38"/>
                    <a:pt x="42" y="39"/>
                  </a:cubicBezTo>
                  <a:cubicBezTo>
                    <a:pt x="42" y="39"/>
                    <a:pt x="40" y="38"/>
                    <a:pt x="39" y="38"/>
                  </a:cubicBezTo>
                  <a:cubicBezTo>
                    <a:pt x="38" y="38"/>
                    <a:pt x="36" y="37"/>
                    <a:pt x="35" y="36"/>
                  </a:cubicBezTo>
                  <a:cubicBezTo>
                    <a:pt x="34" y="36"/>
                    <a:pt x="33" y="33"/>
                    <a:pt x="32" y="33"/>
                  </a:cubicBezTo>
                  <a:cubicBezTo>
                    <a:pt x="31" y="31"/>
                    <a:pt x="28" y="29"/>
                    <a:pt x="26" y="28"/>
                  </a:cubicBezTo>
                  <a:cubicBezTo>
                    <a:pt x="25" y="26"/>
                    <a:pt x="22" y="23"/>
                    <a:pt x="21" y="22"/>
                  </a:cubicBezTo>
                  <a:cubicBezTo>
                    <a:pt x="20" y="21"/>
                    <a:pt x="18" y="20"/>
                    <a:pt x="17" y="20"/>
                  </a:cubicBezTo>
                  <a:cubicBezTo>
                    <a:pt x="16" y="19"/>
                    <a:pt x="14" y="18"/>
                    <a:pt x="13" y="18"/>
                  </a:cubicBezTo>
                  <a:cubicBezTo>
                    <a:pt x="12" y="18"/>
                    <a:pt x="11" y="17"/>
                    <a:pt x="10" y="18"/>
                  </a:cubicBezTo>
                  <a:cubicBezTo>
                    <a:pt x="10" y="18"/>
                    <a:pt x="9" y="19"/>
                    <a:pt x="8" y="19"/>
                  </a:cubicBezTo>
                  <a:cubicBezTo>
                    <a:pt x="8" y="19"/>
                    <a:pt x="6" y="18"/>
                    <a:pt x="5" y="18"/>
                  </a:cubicBezTo>
                  <a:cubicBezTo>
                    <a:pt x="5" y="18"/>
                    <a:pt x="3" y="18"/>
                    <a:pt x="3" y="18"/>
                  </a:cubicBezTo>
                  <a:cubicBezTo>
                    <a:pt x="2" y="17"/>
                    <a:pt x="1" y="17"/>
                    <a:pt x="1" y="16"/>
                  </a:cubicBezTo>
                  <a:cubicBezTo>
                    <a:pt x="0" y="16"/>
                    <a:pt x="1" y="14"/>
                    <a:pt x="1" y="14"/>
                  </a:cubicBezTo>
                  <a:cubicBezTo>
                    <a:pt x="1" y="13"/>
                    <a:pt x="2" y="12"/>
                    <a:pt x="2" y="11"/>
                  </a:cubicBezTo>
                  <a:cubicBezTo>
                    <a:pt x="2" y="11"/>
                    <a:pt x="2" y="9"/>
                    <a:pt x="2" y="9"/>
                  </a:cubicBezTo>
                  <a:cubicBezTo>
                    <a:pt x="2" y="8"/>
                    <a:pt x="1" y="7"/>
                    <a:pt x="1" y="6"/>
                  </a:cubicBezTo>
                  <a:cubicBezTo>
                    <a:pt x="1" y="5"/>
                    <a:pt x="1" y="3"/>
                    <a:pt x="1" y="3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5" y="2"/>
                    <a:pt x="5" y="1"/>
                    <a:pt x="6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1"/>
                    <a:pt x="11" y="2"/>
                    <a:pt x="12" y="2"/>
                  </a:cubicBezTo>
                  <a:cubicBezTo>
                    <a:pt x="12" y="2"/>
                    <a:pt x="13" y="3"/>
                    <a:pt x="14" y="3"/>
                  </a:cubicBezTo>
                  <a:cubicBezTo>
                    <a:pt x="14" y="3"/>
                    <a:pt x="15" y="2"/>
                    <a:pt x="15" y="1"/>
                  </a:cubicBezTo>
                  <a:cubicBezTo>
                    <a:pt x="16" y="1"/>
                    <a:pt x="17" y="1"/>
                    <a:pt x="17" y="2"/>
                  </a:cubicBezTo>
                  <a:cubicBezTo>
                    <a:pt x="18" y="2"/>
                    <a:pt x="19" y="3"/>
                    <a:pt x="20" y="3"/>
                  </a:cubicBezTo>
                  <a:cubicBezTo>
                    <a:pt x="20" y="3"/>
                    <a:pt x="22" y="3"/>
                    <a:pt x="22" y="3"/>
                  </a:cubicBezTo>
                  <a:cubicBezTo>
                    <a:pt x="23" y="3"/>
                    <a:pt x="24" y="3"/>
                    <a:pt x="25" y="3"/>
                  </a:cubicBezTo>
                  <a:cubicBezTo>
                    <a:pt x="26" y="4"/>
                    <a:pt x="27" y="4"/>
                    <a:pt x="28" y="4"/>
                  </a:cubicBezTo>
                  <a:cubicBezTo>
                    <a:pt x="28" y="4"/>
                    <a:pt x="28" y="2"/>
                    <a:pt x="28" y="2"/>
                  </a:cubicBezTo>
                  <a:cubicBezTo>
                    <a:pt x="28" y="1"/>
                    <a:pt x="29" y="1"/>
                    <a:pt x="29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2"/>
                    <a:pt x="30" y="2"/>
                    <a:pt x="30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4"/>
                    <a:pt x="31" y="5"/>
                    <a:pt x="31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6"/>
                    <a:pt x="32" y="7"/>
                  </a:cubicBezTo>
                  <a:cubicBezTo>
                    <a:pt x="32" y="7"/>
                    <a:pt x="33" y="8"/>
                    <a:pt x="34" y="7"/>
                  </a:cubicBezTo>
                  <a:cubicBezTo>
                    <a:pt x="34" y="7"/>
                    <a:pt x="34" y="6"/>
                    <a:pt x="34" y="6"/>
                  </a:cubicBezTo>
                  <a:cubicBezTo>
                    <a:pt x="35" y="6"/>
                    <a:pt x="34" y="5"/>
                    <a:pt x="35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7" y="5"/>
                    <a:pt x="37" y="5"/>
                  </a:cubicBezTo>
                  <a:cubicBezTo>
                    <a:pt x="37" y="5"/>
                    <a:pt x="37" y="6"/>
                    <a:pt x="37" y="7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8"/>
                    <a:pt x="36" y="9"/>
                    <a:pt x="36" y="9"/>
                  </a:cubicBezTo>
                  <a:cubicBezTo>
                    <a:pt x="36" y="9"/>
                    <a:pt x="37" y="9"/>
                    <a:pt x="37" y="9"/>
                  </a:cubicBezTo>
                  <a:cubicBezTo>
                    <a:pt x="38" y="10"/>
                    <a:pt x="38" y="9"/>
                    <a:pt x="39" y="9"/>
                  </a:cubicBezTo>
                  <a:cubicBezTo>
                    <a:pt x="39" y="9"/>
                    <a:pt x="40" y="10"/>
                    <a:pt x="40" y="10"/>
                  </a:cubicBezTo>
                  <a:cubicBezTo>
                    <a:pt x="40" y="11"/>
                    <a:pt x="39" y="12"/>
                    <a:pt x="39" y="12"/>
                  </a:cubicBezTo>
                  <a:cubicBezTo>
                    <a:pt x="40" y="13"/>
                    <a:pt x="40" y="14"/>
                    <a:pt x="41" y="15"/>
                  </a:cubicBezTo>
                  <a:cubicBezTo>
                    <a:pt x="41" y="15"/>
                    <a:pt x="43" y="15"/>
                    <a:pt x="43" y="16"/>
                  </a:cubicBezTo>
                  <a:cubicBezTo>
                    <a:pt x="43" y="16"/>
                    <a:pt x="43" y="18"/>
                    <a:pt x="43" y="19"/>
                  </a:cubicBezTo>
                  <a:cubicBezTo>
                    <a:pt x="44" y="20"/>
                    <a:pt x="44" y="22"/>
                    <a:pt x="44" y="23"/>
                  </a:cubicBezTo>
                  <a:cubicBezTo>
                    <a:pt x="44" y="24"/>
                    <a:pt x="45" y="25"/>
                    <a:pt x="45" y="25"/>
                  </a:cubicBezTo>
                  <a:cubicBezTo>
                    <a:pt x="46" y="26"/>
                    <a:pt x="46" y="27"/>
                    <a:pt x="47" y="28"/>
                  </a:cubicBezTo>
                  <a:cubicBezTo>
                    <a:pt x="47" y="28"/>
                    <a:pt x="47" y="29"/>
                    <a:pt x="47" y="30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6" y="31"/>
                    <a:pt x="46" y="31"/>
                    <a:pt x="45" y="31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5" y="33"/>
                    <a:pt x="45" y="34"/>
                    <a:pt x="45" y="3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3"/>
            <p:cNvSpPr>
              <a:spLocks/>
            </p:cNvSpPr>
            <p:nvPr/>
          </p:nvSpPr>
          <p:spPr bwMode="auto">
            <a:xfrm>
              <a:off x="1788" y="1494"/>
              <a:ext cx="439" cy="264"/>
            </a:xfrm>
            <a:custGeom>
              <a:avLst/>
              <a:gdLst>
                <a:gd name="T0" fmla="*/ 154 w 155"/>
                <a:gd name="T1" fmla="*/ 45 h 93"/>
                <a:gd name="T2" fmla="*/ 148 w 155"/>
                <a:gd name="T3" fmla="*/ 44 h 93"/>
                <a:gd name="T4" fmla="*/ 139 w 155"/>
                <a:gd name="T5" fmla="*/ 43 h 93"/>
                <a:gd name="T6" fmla="*/ 129 w 155"/>
                <a:gd name="T7" fmla="*/ 47 h 93"/>
                <a:gd name="T8" fmla="*/ 125 w 155"/>
                <a:gd name="T9" fmla="*/ 58 h 93"/>
                <a:gd name="T10" fmla="*/ 121 w 155"/>
                <a:gd name="T11" fmla="*/ 58 h 93"/>
                <a:gd name="T12" fmla="*/ 113 w 155"/>
                <a:gd name="T13" fmla="*/ 55 h 93"/>
                <a:gd name="T14" fmla="*/ 104 w 155"/>
                <a:gd name="T15" fmla="*/ 50 h 93"/>
                <a:gd name="T16" fmla="*/ 94 w 155"/>
                <a:gd name="T17" fmla="*/ 56 h 93"/>
                <a:gd name="T18" fmla="*/ 84 w 155"/>
                <a:gd name="T19" fmla="*/ 56 h 93"/>
                <a:gd name="T20" fmla="*/ 75 w 155"/>
                <a:gd name="T21" fmla="*/ 60 h 93"/>
                <a:gd name="T22" fmla="*/ 69 w 155"/>
                <a:gd name="T23" fmla="*/ 69 h 93"/>
                <a:gd name="T24" fmla="*/ 72 w 155"/>
                <a:gd name="T25" fmla="*/ 75 h 93"/>
                <a:gd name="T26" fmla="*/ 81 w 155"/>
                <a:gd name="T27" fmla="*/ 76 h 93"/>
                <a:gd name="T28" fmla="*/ 73 w 155"/>
                <a:gd name="T29" fmla="*/ 80 h 93"/>
                <a:gd name="T30" fmla="*/ 79 w 155"/>
                <a:gd name="T31" fmla="*/ 89 h 93"/>
                <a:gd name="T32" fmla="*/ 71 w 155"/>
                <a:gd name="T33" fmla="*/ 90 h 93"/>
                <a:gd name="T34" fmla="*/ 61 w 155"/>
                <a:gd name="T35" fmla="*/ 92 h 93"/>
                <a:gd name="T36" fmla="*/ 63 w 155"/>
                <a:gd name="T37" fmla="*/ 85 h 93"/>
                <a:gd name="T38" fmla="*/ 57 w 155"/>
                <a:gd name="T39" fmla="*/ 90 h 93"/>
                <a:gd name="T40" fmla="*/ 53 w 155"/>
                <a:gd name="T41" fmla="*/ 85 h 93"/>
                <a:gd name="T42" fmla="*/ 46 w 155"/>
                <a:gd name="T43" fmla="*/ 81 h 93"/>
                <a:gd name="T44" fmla="*/ 52 w 155"/>
                <a:gd name="T45" fmla="*/ 77 h 93"/>
                <a:gd name="T46" fmla="*/ 44 w 155"/>
                <a:gd name="T47" fmla="*/ 71 h 93"/>
                <a:gd name="T48" fmla="*/ 42 w 155"/>
                <a:gd name="T49" fmla="*/ 58 h 93"/>
                <a:gd name="T50" fmla="*/ 35 w 155"/>
                <a:gd name="T51" fmla="*/ 50 h 93"/>
                <a:gd name="T52" fmla="*/ 28 w 155"/>
                <a:gd name="T53" fmla="*/ 45 h 93"/>
                <a:gd name="T54" fmla="*/ 19 w 155"/>
                <a:gd name="T55" fmla="*/ 43 h 93"/>
                <a:gd name="T56" fmla="*/ 6 w 155"/>
                <a:gd name="T57" fmla="*/ 41 h 93"/>
                <a:gd name="T58" fmla="*/ 2 w 155"/>
                <a:gd name="T59" fmla="*/ 31 h 93"/>
                <a:gd name="T60" fmla="*/ 3 w 155"/>
                <a:gd name="T61" fmla="*/ 17 h 93"/>
                <a:gd name="T62" fmla="*/ 9 w 155"/>
                <a:gd name="T63" fmla="*/ 20 h 93"/>
                <a:gd name="T64" fmla="*/ 14 w 155"/>
                <a:gd name="T65" fmla="*/ 13 h 93"/>
                <a:gd name="T66" fmla="*/ 22 w 155"/>
                <a:gd name="T67" fmla="*/ 13 h 93"/>
                <a:gd name="T68" fmla="*/ 30 w 155"/>
                <a:gd name="T69" fmla="*/ 8 h 93"/>
                <a:gd name="T70" fmla="*/ 35 w 155"/>
                <a:gd name="T71" fmla="*/ 4 h 93"/>
                <a:gd name="T72" fmla="*/ 42 w 155"/>
                <a:gd name="T73" fmla="*/ 2 h 93"/>
                <a:gd name="T74" fmla="*/ 54 w 155"/>
                <a:gd name="T75" fmla="*/ 1 h 93"/>
                <a:gd name="T76" fmla="*/ 58 w 155"/>
                <a:gd name="T77" fmla="*/ 4 h 93"/>
                <a:gd name="T78" fmla="*/ 67 w 155"/>
                <a:gd name="T79" fmla="*/ 8 h 93"/>
                <a:gd name="T80" fmla="*/ 78 w 155"/>
                <a:gd name="T81" fmla="*/ 6 h 93"/>
                <a:gd name="T82" fmla="*/ 89 w 155"/>
                <a:gd name="T83" fmla="*/ 6 h 93"/>
                <a:gd name="T84" fmla="*/ 99 w 155"/>
                <a:gd name="T85" fmla="*/ 8 h 93"/>
                <a:gd name="T86" fmla="*/ 98 w 155"/>
                <a:gd name="T87" fmla="*/ 15 h 93"/>
                <a:gd name="T88" fmla="*/ 103 w 155"/>
                <a:gd name="T89" fmla="*/ 14 h 93"/>
                <a:gd name="T90" fmla="*/ 111 w 155"/>
                <a:gd name="T91" fmla="*/ 13 h 93"/>
                <a:gd name="T92" fmla="*/ 122 w 155"/>
                <a:gd name="T93" fmla="*/ 9 h 93"/>
                <a:gd name="T94" fmla="*/ 130 w 155"/>
                <a:gd name="T95" fmla="*/ 17 h 93"/>
                <a:gd name="T96" fmla="*/ 133 w 155"/>
                <a:gd name="T97" fmla="*/ 21 h 93"/>
                <a:gd name="T98" fmla="*/ 127 w 155"/>
                <a:gd name="T99" fmla="*/ 23 h 93"/>
                <a:gd name="T100" fmla="*/ 128 w 155"/>
                <a:gd name="T101" fmla="*/ 29 h 93"/>
                <a:gd name="T102" fmla="*/ 131 w 155"/>
                <a:gd name="T103" fmla="*/ 24 h 93"/>
                <a:gd name="T104" fmla="*/ 138 w 155"/>
                <a:gd name="T105" fmla="*/ 26 h 93"/>
                <a:gd name="T106" fmla="*/ 148 w 155"/>
                <a:gd name="T107" fmla="*/ 3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5" h="93">
                  <a:moveTo>
                    <a:pt x="155" y="39"/>
                  </a:moveTo>
                  <a:cubicBezTo>
                    <a:pt x="155" y="40"/>
                    <a:pt x="155" y="41"/>
                    <a:pt x="155" y="41"/>
                  </a:cubicBezTo>
                  <a:cubicBezTo>
                    <a:pt x="155" y="42"/>
                    <a:pt x="155" y="43"/>
                    <a:pt x="155" y="43"/>
                  </a:cubicBezTo>
                  <a:cubicBezTo>
                    <a:pt x="155" y="44"/>
                    <a:pt x="155" y="44"/>
                    <a:pt x="154" y="45"/>
                  </a:cubicBezTo>
                  <a:cubicBezTo>
                    <a:pt x="154" y="45"/>
                    <a:pt x="153" y="45"/>
                    <a:pt x="153" y="45"/>
                  </a:cubicBezTo>
                  <a:cubicBezTo>
                    <a:pt x="152" y="45"/>
                    <a:pt x="151" y="46"/>
                    <a:pt x="151" y="46"/>
                  </a:cubicBezTo>
                  <a:cubicBezTo>
                    <a:pt x="150" y="46"/>
                    <a:pt x="148" y="46"/>
                    <a:pt x="148" y="45"/>
                  </a:cubicBezTo>
                  <a:cubicBezTo>
                    <a:pt x="148" y="45"/>
                    <a:pt x="148" y="44"/>
                    <a:pt x="148" y="44"/>
                  </a:cubicBezTo>
                  <a:cubicBezTo>
                    <a:pt x="148" y="44"/>
                    <a:pt x="146" y="44"/>
                    <a:pt x="146" y="44"/>
                  </a:cubicBezTo>
                  <a:cubicBezTo>
                    <a:pt x="145" y="44"/>
                    <a:pt x="144" y="44"/>
                    <a:pt x="143" y="44"/>
                  </a:cubicBezTo>
                  <a:cubicBezTo>
                    <a:pt x="143" y="44"/>
                    <a:pt x="142" y="43"/>
                    <a:pt x="142" y="43"/>
                  </a:cubicBezTo>
                  <a:cubicBezTo>
                    <a:pt x="141" y="43"/>
                    <a:pt x="140" y="43"/>
                    <a:pt x="139" y="43"/>
                  </a:cubicBezTo>
                  <a:cubicBezTo>
                    <a:pt x="139" y="43"/>
                    <a:pt x="138" y="44"/>
                    <a:pt x="137" y="44"/>
                  </a:cubicBezTo>
                  <a:cubicBezTo>
                    <a:pt x="137" y="44"/>
                    <a:pt x="134" y="44"/>
                    <a:pt x="133" y="44"/>
                  </a:cubicBezTo>
                  <a:cubicBezTo>
                    <a:pt x="132" y="44"/>
                    <a:pt x="131" y="45"/>
                    <a:pt x="131" y="45"/>
                  </a:cubicBezTo>
                  <a:cubicBezTo>
                    <a:pt x="131" y="46"/>
                    <a:pt x="130" y="47"/>
                    <a:pt x="129" y="47"/>
                  </a:cubicBezTo>
                  <a:cubicBezTo>
                    <a:pt x="129" y="47"/>
                    <a:pt x="127" y="47"/>
                    <a:pt x="126" y="47"/>
                  </a:cubicBezTo>
                  <a:cubicBezTo>
                    <a:pt x="126" y="48"/>
                    <a:pt x="125" y="50"/>
                    <a:pt x="125" y="51"/>
                  </a:cubicBezTo>
                  <a:cubicBezTo>
                    <a:pt x="125" y="52"/>
                    <a:pt x="125" y="53"/>
                    <a:pt x="125" y="54"/>
                  </a:cubicBezTo>
                  <a:cubicBezTo>
                    <a:pt x="125" y="55"/>
                    <a:pt x="125" y="57"/>
                    <a:pt x="125" y="58"/>
                  </a:cubicBezTo>
                  <a:cubicBezTo>
                    <a:pt x="125" y="58"/>
                    <a:pt x="125" y="59"/>
                    <a:pt x="125" y="60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3" y="60"/>
                    <a:pt x="122" y="60"/>
                    <a:pt x="122" y="60"/>
                  </a:cubicBezTo>
                  <a:cubicBezTo>
                    <a:pt x="122" y="60"/>
                    <a:pt x="122" y="59"/>
                    <a:pt x="121" y="58"/>
                  </a:cubicBezTo>
                  <a:cubicBezTo>
                    <a:pt x="120" y="58"/>
                    <a:pt x="119" y="59"/>
                    <a:pt x="118" y="59"/>
                  </a:cubicBezTo>
                  <a:cubicBezTo>
                    <a:pt x="117" y="59"/>
                    <a:pt x="117" y="59"/>
                    <a:pt x="116" y="59"/>
                  </a:cubicBezTo>
                  <a:cubicBezTo>
                    <a:pt x="116" y="59"/>
                    <a:pt x="115" y="57"/>
                    <a:pt x="115" y="56"/>
                  </a:cubicBezTo>
                  <a:cubicBezTo>
                    <a:pt x="114" y="56"/>
                    <a:pt x="114" y="55"/>
                    <a:pt x="113" y="55"/>
                  </a:cubicBezTo>
                  <a:cubicBezTo>
                    <a:pt x="113" y="54"/>
                    <a:pt x="111" y="54"/>
                    <a:pt x="111" y="54"/>
                  </a:cubicBezTo>
                  <a:cubicBezTo>
                    <a:pt x="110" y="53"/>
                    <a:pt x="110" y="52"/>
                    <a:pt x="110" y="51"/>
                  </a:cubicBezTo>
                  <a:cubicBezTo>
                    <a:pt x="109" y="51"/>
                    <a:pt x="108" y="50"/>
                    <a:pt x="107" y="50"/>
                  </a:cubicBezTo>
                  <a:cubicBezTo>
                    <a:pt x="107" y="50"/>
                    <a:pt x="105" y="50"/>
                    <a:pt x="104" y="50"/>
                  </a:cubicBezTo>
                  <a:cubicBezTo>
                    <a:pt x="103" y="50"/>
                    <a:pt x="102" y="52"/>
                    <a:pt x="102" y="52"/>
                  </a:cubicBezTo>
                  <a:cubicBezTo>
                    <a:pt x="101" y="52"/>
                    <a:pt x="100" y="53"/>
                    <a:pt x="99" y="54"/>
                  </a:cubicBezTo>
                  <a:cubicBezTo>
                    <a:pt x="98" y="54"/>
                    <a:pt x="97" y="53"/>
                    <a:pt x="96" y="54"/>
                  </a:cubicBezTo>
                  <a:cubicBezTo>
                    <a:pt x="96" y="54"/>
                    <a:pt x="95" y="55"/>
                    <a:pt x="94" y="56"/>
                  </a:cubicBezTo>
                  <a:cubicBezTo>
                    <a:pt x="94" y="56"/>
                    <a:pt x="93" y="57"/>
                    <a:pt x="92" y="57"/>
                  </a:cubicBezTo>
                  <a:cubicBezTo>
                    <a:pt x="92" y="57"/>
                    <a:pt x="90" y="57"/>
                    <a:pt x="89" y="57"/>
                  </a:cubicBezTo>
                  <a:cubicBezTo>
                    <a:pt x="88" y="57"/>
                    <a:pt x="87" y="56"/>
                    <a:pt x="86" y="56"/>
                  </a:cubicBezTo>
                  <a:cubicBezTo>
                    <a:pt x="86" y="56"/>
                    <a:pt x="84" y="56"/>
                    <a:pt x="84" y="56"/>
                  </a:cubicBezTo>
                  <a:cubicBezTo>
                    <a:pt x="83" y="56"/>
                    <a:pt x="82" y="58"/>
                    <a:pt x="82" y="58"/>
                  </a:cubicBezTo>
                  <a:cubicBezTo>
                    <a:pt x="81" y="58"/>
                    <a:pt x="80" y="58"/>
                    <a:pt x="79" y="58"/>
                  </a:cubicBezTo>
                  <a:cubicBezTo>
                    <a:pt x="78" y="58"/>
                    <a:pt x="77" y="58"/>
                    <a:pt x="77" y="58"/>
                  </a:cubicBezTo>
                  <a:cubicBezTo>
                    <a:pt x="76" y="58"/>
                    <a:pt x="76" y="60"/>
                    <a:pt x="75" y="60"/>
                  </a:cubicBezTo>
                  <a:cubicBezTo>
                    <a:pt x="75" y="61"/>
                    <a:pt x="74" y="62"/>
                    <a:pt x="74" y="63"/>
                  </a:cubicBezTo>
                  <a:cubicBezTo>
                    <a:pt x="73" y="63"/>
                    <a:pt x="73" y="64"/>
                    <a:pt x="72" y="64"/>
                  </a:cubicBezTo>
                  <a:cubicBezTo>
                    <a:pt x="72" y="65"/>
                    <a:pt x="71" y="67"/>
                    <a:pt x="71" y="67"/>
                  </a:cubicBezTo>
                  <a:cubicBezTo>
                    <a:pt x="70" y="68"/>
                    <a:pt x="70" y="69"/>
                    <a:pt x="69" y="69"/>
                  </a:cubicBezTo>
                  <a:cubicBezTo>
                    <a:pt x="69" y="70"/>
                    <a:pt x="68" y="70"/>
                    <a:pt x="68" y="71"/>
                  </a:cubicBezTo>
                  <a:cubicBezTo>
                    <a:pt x="68" y="72"/>
                    <a:pt x="68" y="73"/>
                    <a:pt x="69" y="73"/>
                  </a:cubicBezTo>
                  <a:cubicBezTo>
                    <a:pt x="69" y="74"/>
                    <a:pt x="69" y="75"/>
                    <a:pt x="70" y="75"/>
                  </a:cubicBezTo>
                  <a:cubicBezTo>
                    <a:pt x="70" y="75"/>
                    <a:pt x="72" y="75"/>
                    <a:pt x="72" y="75"/>
                  </a:cubicBezTo>
                  <a:cubicBezTo>
                    <a:pt x="73" y="75"/>
                    <a:pt x="74" y="74"/>
                    <a:pt x="74" y="74"/>
                  </a:cubicBezTo>
                  <a:cubicBezTo>
                    <a:pt x="75" y="74"/>
                    <a:pt x="76" y="73"/>
                    <a:pt x="76" y="73"/>
                  </a:cubicBezTo>
                  <a:cubicBezTo>
                    <a:pt x="77" y="73"/>
                    <a:pt x="79" y="73"/>
                    <a:pt x="79" y="74"/>
                  </a:cubicBezTo>
                  <a:cubicBezTo>
                    <a:pt x="80" y="74"/>
                    <a:pt x="80" y="75"/>
                    <a:pt x="81" y="76"/>
                  </a:cubicBezTo>
                  <a:cubicBezTo>
                    <a:pt x="81" y="76"/>
                    <a:pt x="81" y="78"/>
                    <a:pt x="81" y="78"/>
                  </a:cubicBezTo>
                  <a:cubicBezTo>
                    <a:pt x="81" y="79"/>
                    <a:pt x="80" y="79"/>
                    <a:pt x="79" y="79"/>
                  </a:cubicBezTo>
                  <a:cubicBezTo>
                    <a:pt x="78" y="79"/>
                    <a:pt x="76" y="78"/>
                    <a:pt x="75" y="79"/>
                  </a:cubicBezTo>
                  <a:cubicBezTo>
                    <a:pt x="75" y="79"/>
                    <a:pt x="74" y="80"/>
                    <a:pt x="73" y="80"/>
                  </a:cubicBezTo>
                  <a:cubicBezTo>
                    <a:pt x="73" y="81"/>
                    <a:pt x="73" y="82"/>
                    <a:pt x="73" y="83"/>
                  </a:cubicBezTo>
                  <a:cubicBezTo>
                    <a:pt x="73" y="83"/>
                    <a:pt x="74" y="83"/>
                    <a:pt x="75" y="84"/>
                  </a:cubicBezTo>
                  <a:cubicBezTo>
                    <a:pt x="76" y="84"/>
                    <a:pt x="78" y="85"/>
                    <a:pt x="78" y="86"/>
                  </a:cubicBezTo>
                  <a:cubicBezTo>
                    <a:pt x="79" y="86"/>
                    <a:pt x="79" y="88"/>
                    <a:pt x="79" y="89"/>
                  </a:cubicBezTo>
                  <a:cubicBezTo>
                    <a:pt x="79" y="89"/>
                    <a:pt x="78" y="91"/>
                    <a:pt x="78" y="91"/>
                  </a:cubicBezTo>
                  <a:cubicBezTo>
                    <a:pt x="78" y="92"/>
                    <a:pt x="77" y="92"/>
                    <a:pt x="76" y="92"/>
                  </a:cubicBezTo>
                  <a:cubicBezTo>
                    <a:pt x="76" y="92"/>
                    <a:pt x="75" y="90"/>
                    <a:pt x="74" y="90"/>
                  </a:cubicBezTo>
                  <a:cubicBezTo>
                    <a:pt x="73" y="90"/>
                    <a:pt x="72" y="90"/>
                    <a:pt x="71" y="90"/>
                  </a:cubicBezTo>
                  <a:cubicBezTo>
                    <a:pt x="70" y="90"/>
                    <a:pt x="69" y="91"/>
                    <a:pt x="69" y="92"/>
                  </a:cubicBezTo>
                  <a:cubicBezTo>
                    <a:pt x="68" y="92"/>
                    <a:pt x="68" y="93"/>
                    <a:pt x="67" y="93"/>
                  </a:cubicBezTo>
                  <a:cubicBezTo>
                    <a:pt x="66" y="93"/>
                    <a:pt x="65" y="93"/>
                    <a:pt x="64" y="93"/>
                  </a:cubicBezTo>
                  <a:cubicBezTo>
                    <a:pt x="63" y="93"/>
                    <a:pt x="62" y="92"/>
                    <a:pt x="61" y="92"/>
                  </a:cubicBezTo>
                  <a:cubicBezTo>
                    <a:pt x="61" y="91"/>
                    <a:pt x="61" y="90"/>
                    <a:pt x="61" y="89"/>
                  </a:cubicBezTo>
                  <a:cubicBezTo>
                    <a:pt x="61" y="89"/>
                    <a:pt x="61" y="87"/>
                    <a:pt x="61" y="87"/>
                  </a:cubicBezTo>
                  <a:cubicBezTo>
                    <a:pt x="62" y="87"/>
                    <a:pt x="63" y="87"/>
                    <a:pt x="63" y="86"/>
                  </a:cubicBezTo>
                  <a:cubicBezTo>
                    <a:pt x="63" y="86"/>
                    <a:pt x="63" y="85"/>
                    <a:pt x="63" y="85"/>
                  </a:cubicBezTo>
                  <a:cubicBezTo>
                    <a:pt x="63" y="84"/>
                    <a:pt x="61" y="84"/>
                    <a:pt x="60" y="84"/>
                  </a:cubicBezTo>
                  <a:cubicBezTo>
                    <a:pt x="60" y="85"/>
                    <a:pt x="60" y="86"/>
                    <a:pt x="59" y="86"/>
                  </a:cubicBezTo>
                  <a:cubicBezTo>
                    <a:pt x="59" y="86"/>
                    <a:pt x="58" y="87"/>
                    <a:pt x="57" y="87"/>
                  </a:cubicBezTo>
                  <a:cubicBezTo>
                    <a:pt x="57" y="87"/>
                    <a:pt x="58" y="90"/>
                    <a:pt x="57" y="90"/>
                  </a:cubicBezTo>
                  <a:cubicBezTo>
                    <a:pt x="57" y="90"/>
                    <a:pt x="56" y="90"/>
                    <a:pt x="55" y="90"/>
                  </a:cubicBezTo>
                  <a:cubicBezTo>
                    <a:pt x="54" y="90"/>
                    <a:pt x="53" y="90"/>
                    <a:pt x="52" y="90"/>
                  </a:cubicBezTo>
                  <a:cubicBezTo>
                    <a:pt x="52" y="90"/>
                    <a:pt x="51" y="88"/>
                    <a:pt x="51" y="87"/>
                  </a:cubicBezTo>
                  <a:cubicBezTo>
                    <a:pt x="51" y="87"/>
                    <a:pt x="53" y="86"/>
                    <a:pt x="53" y="85"/>
                  </a:cubicBezTo>
                  <a:cubicBezTo>
                    <a:pt x="52" y="84"/>
                    <a:pt x="51" y="85"/>
                    <a:pt x="50" y="85"/>
                  </a:cubicBezTo>
                  <a:cubicBezTo>
                    <a:pt x="49" y="85"/>
                    <a:pt x="48" y="84"/>
                    <a:pt x="48" y="83"/>
                  </a:cubicBezTo>
                  <a:cubicBezTo>
                    <a:pt x="48" y="83"/>
                    <a:pt x="48" y="83"/>
                    <a:pt x="48" y="82"/>
                  </a:cubicBezTo>
                  <a:cubicBezTo>
                    <a:pt x="48" y="82"/>
                    <a:pt x="46" y="81"/>
                    <a:pt x="46" y="81"/>
                  </a:cubicBezTo>
                  <a:cubicBezTo>
                    <a:pt x="46" y="80"/>
                    <a:pt x="46" y="79"/>
                    <a:pt x="46" y="79"/>
                  </a:cubicBezTo>
                  <a:cubicBezTo>
                    <a:pt x="47" y="78"/>
                    <a:pt x="48" y="79"/>
                    <a:pt x="48" y="79"/>
                  </a:cubicBezTo>
                  <a:cubicBezTo>
                    <a:pt x="49" y="79"/>
                    <a:pt x="50" y="79"/>
                    <a:pt x="51" y="79"/>
                  </a:cubicBezTo>
                  <a:cubicBezTo>
                    <a:pt x="52" y="78"/>
                    <a:pt x="52" y="77"/>
                    <a:pt x="52" y="77"/>
                  </a:cubicBezTo>
                  <a:cubicBezTo>
                    <a:pt x="52" y="76"/>
                    <a:pt x="51" y="75"/>
                    <a:pt x="51" y="75"/>
                  </a:cubicBezTo>
                  <a:cubicBezTo>
                    <a:pt x="50" y="75"/>
                    <a:pt x="49" y="75"/>
                    <a:pt x="49" y="75"/>
                  </a:cubicBezTo>
                  <a:cubicBezTo>
                    <a:pt x="48" y="75"/>
                    <a:pt x="46" y="74"/>
                    <a:pt x="45" y="73"/>
                  </a:cubicBezTo>
                  <a:cubicBezTo>
                    <a:pt x="45" y="73"/>
                    <a:pt x="44" y="72"/>
                    <a:pt x="44" y="71"/>
                  </a:cubicBezTo>
                  <a:cubicBezTo>
                    <a:pt x="44" y="70"/>
                    <a:pt x="42" y="66"/>
                    <a:pt x="43" y="64"/>
                  </a:cubicBezTo>
                  <a:cubicBezTo>
                    <a:pt x="43" y="64"/>
                    <a:pt x="45" y="62"/>
                    <a:pt x="45" y="62"/>
                  </a:cubicBezTo>
                  <a:cubicBezTo>
                    <a:pt x="45" y="61"/>
                    <a:pt x="45" y="59"/>
                    <a:pt x="45" y="59"/>
                  </a:cubicBezTo>
                  <a:cubicBezTo>
                    <a:pt x="44" y="58"/>
                    <a:pt x="43" y="59"/>
                    <a:pt x="42" y="58"/>
                  </a:cubicBezTo>
                  <a:cubicBezTo>
                    <a:pt x="41" y="58"/>
                    <a:pt x="39" y="58"/>
                    <a:pt x="39" y="58"/>
                  </a:cubicBezTo>
                  <a:cubicBezTo>
                    <a:pt x="38" y="57"/>
                    <a:pt x="38" y="56"/>
                    <a:pt x="38" y="55"/>
                  </a:cubicBezTo>
                  <a:cubicBezTo>
                    <a:pt x="37" y="55"/>
                    <a:pt x="36" y="54"/>
                    <a:pt x="36" y="53"/>
                  </a:cubicBezTo>
                  <a:cubicBezTo>
                    <a:pt x="35" y="52"/>
                    <a:pt x="36" y="51"/>
                    <a:pt x="35" y="50"/>
                  </a:cubicBezTo>
                  <a:cubicBezTo>
                    <a:pt x="35" y="49"/>
                    <a:pt x="34" y="47"/>
                    <a:pt x="34" y="46"/>
                  </a:cubicBezTo>
                  <a:cubicBezTo>
                    <a:pt x="33" y="46"/>
                    <a:pt x="33" y="45"/>
                    <a:pt x="33" y="44"/>
                  </a:cubicBezTo>
                  <a:cubicBezTo>
                    <a:pt x="32" y="44"/>
                    <a:pt x="31" y="44"/>
                    <a:pt x="31" y="44"/>
                  </a:cubicBezTo>
                  <a:cubicBezTo>
                    <a:pt x="30" y="44"/>
                    <a:pt x="29" y="45"/>
                    <a:pt x="28" y="45"/>
                  </a:cubicBezTo>
                  <a:cubicBezTo>
                    <a:pt x="27" y="45"/>
                    <a:pt x="26" y="44"/>
                    <a:pt x="25" y="44"/>
                  </a:cubicBezTo>
                  <a:cubicBezTo>
                    <a:pt x="24" y="44"/>
                    <a:pt x="24" y="45"/>
                    <a:pt x="23" y="45"/>
                  </a:cubicBezTo>
                  <a:cubicBezTo>
                    <a:pt x="22" y="45"/>
                    <a:pt x="21" y="45"/>
                    <a:pt x="20" y="44"/>
                  </a:cubicBezTo>
                  <a:cubicBezTo>
                    <a:pt x="19" y="44"/>
                    <a:pt x="19" y="43"/>
                    <a:pt x="19" y="43"/>
                  </a:cubicBezTo>
                  <a:cubicBezTo>
                    <a:pt x="18" y="42"/>
                    <a:pt x="16" y="43"/>
                    <a:pt x="15" y="43"/>
                  </a:cubicBezTo>
                  <a:cubicBezTo>
                    <a:pt x="14" y="43"/>
                    <a:pt x="14" y="42"/>
                    <a:pt x="13" y="42"/>
                  </a:cubicBezTo>
                  <a:cubicBezTo>
                    <a:pt x="12" y="41"/>
                    <a:pt x="10" y="42"/>
                    <a:pt x="9" y="41"/>
                  </a:cubicBezTo>
                  <a:cubicBezTo>
                    <a:pt x="8" y="41"/>
                    <a:pt x="7" y="42"/>
                    <a:pt x="6" y="41"/>
                  </a:cubicBezTo>
                  <a:cubicBezTo>
                    <a:pt x="5" y="41"/>
                    <a:pt x="5" y="40"/>
                    <a:pt x="5" y="40"/>
                  </a:cubicBezTo>
                  <a:cubicBezTo>
                    <a:pt x="5" y="39"/>
                    <a:pt x="6" y="37"/>
                    <a:pt x="6" y="36"/>
                  </a:cubicBezTo>
                  <a:cubicBezTo>
                    <a:pt x="6" y="35"/>
                    <a:pt x="5" y="33"/>
                    <a:pt x="5" y="33"/>
                  </a:cubicBezTo>
                  <a:cubicBezTo>
                    <a:pt x="4" y="32"/>
                    <a:pt x="2" y="31"/>
                    <a:pt x="2" y="31"/>
                  </a:cubicBezTo>
                  <a:cubicBezTo>
                    <a:pt x="1" y="30"/>
                    <a:pt x="0" y="28"/>
                    <a:pt x="0" y="27"/>
                  </a:cubicBezTo>
                  <a:cubicBezTo>
                    <a:pt x="0" y="26"/>
                    <a:pt x="0" y="23"/>
                    <a:pt x="1" y="22"/>
                  </a:cubicBezTo>
                  <a:cubicBezTo>
                    <a:pt x="1" y="21"/>
                    <a:pt x="3" y="20"/>
                    <a:pt x="3" y="19"/>
                  </a:cubicBezTo>
                  <a:cubicBezTo>
                    <a:pt x="3" y="18"/>
                    <a:pt x="3" y="18"/>
                    <a:pt x="3" y="17"/>
                  </a:cubicBezTo>
                  <a:cubicBezTo>
                    <a:pt x="3" y="18"/>
                    <a:pt x="4" y="18"/>
                    <a:pt x="4" y="18"/>
                  </a:cubicBezTo>
                  <a:cubicBezTo>
                    <a:pt x="5" y="18"/>
                    <a:pt x="6" y="18"/>
                    <a:pt x="6" y="18"/>
                  </a:cubicBezTo>
                  <a:cubicBezTo>
                    <a:pt x="7" y="18"/>
                    <a:pt x="7" y="18"/>
                    <a:pt x="8" y="19"/>
                  </a:cubicBezTo>
                  <a:cubicBezTo>
                    <a:pt x="8" y="19"/>
                    <a:pt x="9" y="20"/>
                    <a:pt x="9" y="20"/>
                  </a:cubicBezTo>
                  <a:cubicBezTo>
                    <a:pt x="10" y="20"/>
                    <a:pt x="11" y="20"/>
                    <a:pt x="12" y="20"/>
                  </a:cubicBezTo>
                  <a:cubicBezTo>
                    <a:pt x="12" y="20"/>
                    <a:pt x="13" y="19"/>
                    <a:pt x="13" y="19"/>
                  </a:cubicBezTo>
                  <a:cubicBezTo>
                    <a:pt x="13" y="18"/>
                    <a:pt x="14" y="17"/>
                    <a:pt x="14" y="16"/>
                  </a:cubicBezTo>
                  <a:cubicBezTo>
                    <a:pt x="15" y="15"/>
                    <a:pt x="14" y="14"/>
                    <a:pt x="14" y="13"/>
                  </a:cubicBezTo>
                  <a:cubicBezTo>
                    <a:pt x="15" y="13"/>
                    <a:pt x="15" y="12"/>
                    <a:pt x="16" y="11"/>
                  </a:cubicBezTo>
                  <a:cubicBezTo>
                    <a:pt x="16" y="11"/>
                    <a:pt x="18" y="11"/>
                    <a:pt x="18" y="11"/>
                  </a:cubicBezTo>
                  <a:cubicBezTo>
                    <a:pt x="18" y="11"/>
                    <a:pt x="19" y="12"/>
                    <a:pt x="19" y="12"/>
                  </a:cubicBezTo>
                  <a:cubicBezTo>
                    <a:pt x="20" y="12"/>
                    <a:pt x="21" y="13"/>
                    <a:pt x="22" y="13"/>
                  </a:cubicBezTo>
                  <a:cubicBezTo>
                    <a:pt x="22" y="13"/>
                    <a:pt x="24" y="12"/>
                    <a:pt x="25" y="12"/>
                  </a:cubicBezTo>
                  <a:cubicBezTo>
                    <a:pt x="25" y="12"/>
                    <a:pt x="26" y="10"/>
                    <a:pt x="26" y="10"/>
                  </a:cubicBezTo>
                  <a:cubicBezTo>
                    <a:pt x="27" y="10"/>
                    <a:pt x="27" y="10"/>
                    <a:pt x="28" y="9"/>
                  </a:cubicBezTo>
                  <a:cubicBezTo>
                    <a:pt x="28" y="9"/>
                    <a:pt x="29" y="8"/>
                    <a:pt x="30" y="8"/>
                  </a:cubicBezTo>
                  <a:cubicBezTo>
                    <a:pt x="30" y="8"/>
                    <a:pt x="32" y="8"/>
                    <a:pt x="32" y="8"/>
                  </a:cubicBezTo>
                  <a:cubicBezTo>
                    <a:pt x="33" y="8"/>
                    <a:pt x="34" y="8"/>
                    <a:pt x="35" y="8"/>
                  </a:cubicBezTo>
                  <a:cubicBezTo>
                    <a:pt x="35" y="7"/>
                    <a:pt x="35" y="6"/>
                    <a:pt x="35" y="6"/>
                  </a:cubicBezTo>
                  <a:cubicBezTo>
                    <a:pt x="35" y="5"/>
                    <a:pt x="35" y="4"/>
                    <a:pt x="35" y="4"/>
                  </a:cubicBezTo>
                  <a:cubicBezTo>
                    <a:pt x="35" y="3"/>
                    <a:pt x="36" y="3"/>
                    <a:pt x="37" y="3"/>
                  </a:cubicBezTo>
                  <a:cubicBezTo>
                    <a:pt x="37" y="3"/>
                    <a:pt x="38" y="2"/>
                    <a:pt x="38" y="2"/>
                  </a:cubicBezTo>
                  <a:cubicBezTo>
                    <a:pt x="39" y="2"/>
                    <a:pt x="39" y="1"/>
                    <a:pt x="39" y="1"/>
                  </a:cubicBezTo>
                  <a:cubicBezTo>
                    <a:pt x="40" y="1"/>
                    <a:pt x="41" y="2"/>
                    <a:pt x="42" y="2"/>
                  </a:cubicBezTo>
                  <a:cubicBezTo>
                    <a:pt x="44" y="3"/>
                    <a:pt x="47" y="3"/>
                    <a:pt x="49" y="3"/>
                  </a:cubicBezTo>
                  <a:cubicBezTo>
                    <a:pt x="49" y="3"/>
                    <a:pt x="50" y="4"/>
                    <a:pt x="51" y="4"/>
                  </a:cubicBezTo>
                  <a:cubicBezTo>
                    <a:pt x="52" y="4"/>
                    <a:pt x="53" y="3"/>
                    <a:pt x="53" y="3"/>
                  </a:cubicBezTo>
                  <a:cubicBezTo>
                    <a:pt x="54" y="3"/>
                    <a:pt x="54" y="1"/>
                    <a:pt x="54" y="1"/>
                  </a:cubicBezTo>
                  <a:cubicBezTo>
                    <a:pt x="55" y="1"/>
                    <a:pt x="55" y="0"/>
                    <a:pt x="56" y="0"/>
                  </a:cubicBezTo>
                  <a:cubicBezTo>
                    <a:pt x="56" y="0"/>
                    <a:pt x="57" y="1"/>
                    <a:pt x="58" y="1"/>
                  </a:cubicBezTo>
                  <a:cubicBezTo>
                    <a:pt x="58" y="1"/>
                    <a:pt x="59" y="2"/>
                    <a:pt x="59" y="3"/>
                  </a:cubicBezTo>
                  <a:cubicBezTo>
                    <a:pt x="59" y="3"/>
                    <a:pt x="58" y="4"/>
                    <a:pt x="58" y="4"/>
                  </a:cubicBezTo>
                  <a:cubicBezTo>
                    <a:pt x="58" y="5"/>
                    <a:pt x="58" y="6"/>
                    <a:pt x="59" y="6"/>
                  </a:cubicBezTo>
                  <a:cubicBezTo>
                    <a:pt x="59" y="7"/>
                    <a:pt x="61" y="6"/>
                    <a:pt x="61" y="6"/>
                  </a:cubicBezTo>
                  <a:cubicBezTo>
                    <a:pt x="62" y="7"/>
                    <a:pt x="64" y="6"/>
                    <a:pt x="64" y="6"/>
                  </a:cubicBezTo>
                  <a:cubicBezTo>
                    <a:pt x="65" y="7"/>
                    <a:pt x="66" y="8"/>
                    <a:pt x="67" y="8"/>
                  </a:cubicBezTo>
                  <a:cubicBezTo>
                    <a:pt x="67" y="8"/>
                    <a:pt x="68" y="7"/>
                    <a:pt x="69" y="7"/>
                  </a:cubicBezTo>
                  <a:cubicBezTo>
                    <a:pt x="69" y="6"/>
                    <a:pt x="71" y="6"/>
                    <a:pt x="72" y="6"/>
                  </a:cubicBezTo>
                  <a:cubicBezTo>
                    <a:pt x="72" y="6"/>
                    <a:pt x="74" y="7"/>
                    <a:pt x="75" y="7"/>
                  </a:cubicBezTo>
                  <a:cubicBezTo>
                    <a:pt x="75" y="7"/>
                    <a:pt x="77" y="6"/>
                    <a:pt x="78" y="6"/>
                  </a:cubicBezTo>
                  <a:cubicBezTo>
                    <a:pt x="78" y="6"/>
                    <a:pt x="80" y="6"/>
                    <a:pt x="80" y="6"/>
                  </a:cubicBezTo>
                  <a:cubicBezTo>
                    <a:pt x="81" y="6"/>
                    <a:pt x="83" y="7"/>
                    <a:pt x="84" y="7"/>
                  </a:cubicBezTo>
                  <a:cubicBezTo>
                    <a:pt x="84" y="7"/>
                    <a:pt x="86" y="8"/>
                    <a:pt x="86" y="8"/>
                  </a:cubicBezTo>
                  <a:cubicBezTo>
                    <a:pt x="87" y="8"/>
                    <a:pt x="88" y="6"/>
                    <a:pt x="89" y="6"/>
                  </a:cubicBezTo>
                  <a:cubicBezTo>
                    <a:pt x="89" y="6"/>
                    <a:pt x="90" y="6"/>
                    <a:pt x="91" y="6"/>
                  </a:cubicBezTo>
                  <a:cubicBezTo>
                    <a:pt x="92" y="6"/>
                    <a:pt x="93" y="6"/>
                    <a:pt x="94" y="6"/>
                  </a:cubicBezTo>
                  <a:cubicBezTo>
                    <a:pt x="95" y="6"/>
                    <a:pt x="97" y="6"/>
                    <a:pt x="97" y="6"/>
                  </a:cubicBezTo>
                  <a:cubicBezTo>
                    <a:pt x="98" y="7"/>
                    <a:pt x="99" y="7"/>
                    <a:pt x="99" y="8"/>
                  </a:cubicBezTo>
                  <a:cubicBezTo>
                    <a:pt x="100" y="8"/>
                    <a:pt x="99" y="9"/>
                    <a:pt x="99" y="10"/>
                  </a:cubicBezTo>
                  <a:cubicBezTo>
                    <a:pt x="99" y="10"/>
                    <a:pt x="99" y="11"/>
                    <a:pt x="99" y="12"/>
                  </a:cubicBezTo>
                  <a:cubicBezTo>
                    <a:pt x="99" y="12"/>
                    <a:pt x="98" y="12"/>
                    <a:pt x="98" y="13"/>
                  </a:cubicBezTo>
                  <a:cubicBezTo>
                    <a:pt x="98" y="13"/>
                    <a:pt x="98" y="14"/>
                    <a:pt x="98" y="15"/>
                  </a:cubicBezTo>
                  <a:cubicBezTo>
                    <a:pt x="98" y="15"/>
                    <a:pt x="98" y="17"/>
                    <a:pt x="98" y="17"/>
                  </a:cubicBezTo>
                  <a:cubicBezTo>
                    <a:pt x="99" y="17"/>
                    <a:pt x="100" y="17"/>
                    <a:pt x="100" y="17"/>
                  </a:cubicBezTo>
                  <a:cubicBezTo>
                    <a:pt x="101" y="17"/>
                    <a:pt x="102" y="17"/>
                    <a:pt x="102" y="17"/>
                  </a:cubicBezTo>
                  <a:cubicBezTo>
                    <a:pt x="103" y="16"/>
                    <a:pt x="103" y="14"/>
                    <a:pt x="103" y="14"/>
                  </a:cubicBezTo>
                  <a:cubicBezTo>
                    <a:pt x="103" y="13"/>
                    <a:pt x="104" y="12"/>
                    <a:pt x="104" y="12"/>
                  </a:cubicBezTo>
                  <a:cubicBezTo>
                    <a:pt x="105" y="12"/>
                    <a:pt x="106" y="12"/>
                    <a:pt x="106" y="12"/>
                  </a:cubicBezTo>
                  <a:cubicBezTo>
                    <a:pt x="107" y="12"/>
                    <a:pt x="108" y="12"/>
                    <a:pt x="109" y="12"/>
                  </a:cubicBezTo>
                  <a:cubicBezTo>
                    <a:pt x="110" y="12"/>
                    <a:pt x="111" y="13"/>
                    <a:pt x="111" y="13"/>
                  </a:cubicBezTo>
                  <a:cubicBezTo>
                    <a:pt x="112" y="13"/>
                    <a:pt x="113" y="13"/>
                    <a:pt x="114" y="13"/>
                  </a:cubicBezTo>
                  <a:cubicBezTo>
                    <a:pt x="114" y="13"/>
                    <a:pt x="115" y="12"/>
                    <a:pt x="116" y="12"/>
                  </a:cubicBezTo>
                  <a:cubicBezTo>
                    <a:pt x="117" y="12"/>
                    <a:pt x="117" y="10"/>
                    <a:pt x="118" y="10"/>
                  </a:cubicBezTo>
                  <a:cubicBezTo>
                    <a:pt x="119" y="10"/>
                    <a:pt x="121" y="9"/>
                    <a:pt x="122" y="9"/>
                  </a:cubicBezTo>
                  <a:cubicBezTo>
                    <a:pt x="122" y="9"/>
                    <a:pt x="124" y="9"/>
                    <a:pt x="124" y="10"/>
                  </a:cubicBezTo>
                  <a:cubicBezTo>
                    <a:pt x="125" y="10"/>
                    <a:pt x="127" y="12"/>
                    <a:pt x="127" y="13"/>
                  </a:cubicBezTo>
                  <a:cubicBezTo>
                    <a:pt x="127" y="13"/>
                    <a:pt x="127" y="14"/>
                    <a:pt x="127" y="15"/>
                  </a:cubicBezTo>
                  <a:cubicBezTo>
                    <a:pt x="128" y="15"/>
                    <a:pt x="129" y="16"/>
                    <a:pt x="130" y="17"/>
                  </a:cubicBezTo>
                  <a:cubicBezTo>
                    <a:pt x="130" y="17"/>
                    <a:pt x="132" y="17"/>
                    <a:pt x="132" y="17"/>
                  </a:cubicBezTo>
                  <a:cubicBezTo>
                    <a:pt x="133" y="17"/>
                    <a:pt x="133" y="17"/>
                    <a:pt x="133" y="18"/>
                  </a:cubicBezTo>
                  <a:cubicBezTo>
                    <a:pt x="134" y="18"/>
                    <a:pt x="134" y="19"/>
                    <a:pt x="134" y="19"/>
                  </a:cubicBezTo>
                  <a:cubicBezTo>
                    <a:pt x="134" y="20"/>
                    <a:pt x="134" y="21"/>
                    <a:pt x="133" y="21"/>
                  </a:cubicBezTo>
                  <a:cubicBezTo>
                    <a:pt x="133" y="21"/>
                    <a:pt x="132" y="21"/>
                    <a:pt x="131" y="21"/>
                  </a:cubicBezTo>
                  <a:cubicBezTo>
                    <a:pt x="130" y="21"/>
                    <a:pt x="129" y="20"/>
                    <a:pt x="128" y="20"/>
                  </a:cubicBezTo>
                  <a:cubicBezTo>
                    <a:pt x="128" y="21"/>
                    <a:pt x="127" y="21"/>
                    <a:pt x="127" y="22"/>
                  </a:cubicBezTo>
                  <a:cubicBezTo>
                    <a:pt x="127" y="22"/>
                    <a:pt x="127" y="23"/>
                    <a:pt x="127" y="23"/>
                  </a:cubicBezTo>
                  <a:cubicBezTo>
                    <a:pt x="127" y="23"/>
                    <a:pt x="128" y="24"/>
                    <a:pt x="128" y="24"/>
                  </a:cubicBezTo>
                  <a:cubicBezTo>
                    <a:pt x="128" y="24"/>
                    <a:pt x="128" y="25"/>
                    <a:pt x="128" y="25"/>
                  </a:cubicBezTo>
                  <a:cubicBezTo>
                    <a:pt x="128" y="26"/>
                    <a:pt x="128" y="27"/>
                    <a:pt x="128" y="27"/>
                  </a:cubicBezTo>
                  <a:cubicBezTo>
                    <a:pt x="128" y="28"/>
                    <a:pt x="128" y="29"/>
                    <a:pt x="128" y="29"/>
                  </a:cubicBezTo>
                  <a:cubicBezTo>
                    <a:pt x="129" y="29"/>
                    <a:pt x="130" y="29"/>
                    <a:pt x="131" y="29"/>
                  </a:cubicBezTo>
                  <a:cubicBezTo>
                    <a:pt x="131" y="29"/>
                    <a:pt x="131" y="28"/>
                    <a:pt x="131" y="27"/>
                  </a:cubicBezTo>
                  <a:cubicBezTo>
                    <a:pt x="131" y="27"/>
                    <a:pt x="130" y="26"/>
                    <a:pt x="130" y="25"/>
                  </a:cubicBezTo>
                  <a:cubicBezTo>
                    <a:pt x="130" y="25"/>
                    <a:pt x="131" y="24"/>
                    <a:pt x="131" y="24"/>
                  </a:cubicBezTo>
                  <a:cubicBezTo>
                    <a:pt x="132" y="24"/>
                    <a:pt x="132" y="24"/>
                    <a:pt x="132" y="24"/>
                  </a:cubicBezTo>
                  <a:cubicBezTo>
                    <a:pt x="133" y="24"/>
                    <a:pt x="133" y="25"/>
                    <a:pt x="133" y="25"/>
                  </a:cubicBezTo>
                  <a:cubicBezTo>
                    <a:pt x="133" y="26"/>
                    <a:pt x="135" y="27"/>
                    <a:pt x="136" y="27"/>
                  </a:cubicBezTo>
                  <a:cubicBezTo>
                    <a:pt x="137" y="27"/>
                    <a:pt x="138" y="26"/>
                    <a:pt x="138" y="26"/>
                  </a:cubicBezTo>
                  <a:cubicBezTo>
                    <a:pt x="139" y="26"/>
                    <a:pt x="140" y="27"/>
                    <a:pt x="140" y="27"/>
                  </a:cubicBezTo>
                  <a:cubicBezTo>
                    <a:pt x="141" y="28"/>
                    <a:pt x="142" y="29"/>
                    <a:pt x="143" y="30"/>
                  </a:cubicBezTo>
                  <a:cubicBezTo>
                    <a:pt x="143" y="30"/>
                    <a:pt x="145" y="30"/>
                    <a:pt x="145" y="30"/>
                  </a:cubicBezTo>
                  <a:cubicBezTo>
                    <a:pt x="146" y="30"/>
                    <a:pt x="148" y="31"/>
                    <a:pt x="148" y="31"/>
                  </a:cubicBezTo>
                  <a:cubicBezTo>
                    <a:pt x="149" y="32"/>
                    <a:pt x="150" y="33"/>
                    <a:pt x="150" y="34"/>
                  </a:cubicBezTo>
                  <a:cubicBezTo>
                    <a:pt x="151" y="34"/>
                    <a:pt x="151" y="36"/>
                    <a:pt x="152" y="37"/>
                  </a:cubicBezTo>
                  <a:cubicBezTo>
                    <a:pt x="153" y="38"/>
                    <a:pt x="154" y="39"/>
                    <a:pt x="155" y="3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4"/>
            <p:cNvSpPr>
              <a:spLocks/>
            </p:cNvSpPr>
            <p:nvPr/>
          </p:nvSpPr>
          <p:spPr bwMode="auto">
            <a:xfrm>
              <a:off x="1788" y="1494"/>
              <a:ext cx="439" cy="264"/>
            </a:xfrm>
            <a:custGeom>
              <a:avLst/>
              <a:gdLst>
                <a:gd name="T0" fmla="*/ 154 w 155"/>
                <a:gd name="T1" fmla="*/ 45 h 93"/>
                <a:gd name="T2" fmla="*/ 148 w 155"/>
                <a:gd name="T3" fmla="*/ 44 h 93"/>
                <a:gd name="T4" fmla="*/ 139 w 155"/>
                <a:gd name="T5" fmla="*/ 43 h 93"/>
                <a:gd name="T6" fmla="*/ 129 w 155"/>
                <a:gd name="T7" fmla="*/ 47 h 93"/>
                <a:gd name="T8" fmla="*/ 125 w 155"/>
                <a:gd name="T9" fmla="*/ 58 h 93"/>
                <a:gd name="T10" fmla="*/ 121 w 155"/>
                <a:gd name="T11" fmla="*/ 58 h 93"/>
                <a:gd name="T12" fmla="*/ 113 w 155"/>
                <a:gd name="T13" fmla="*/ 55 h 93"/>
                <a:gd name="T14" fmla="*/ 104 w 155"/>
                <a:gd name="T15" fmla="*/ 50 h 93"/>
                <a:gd name="T16" fmla="*/ 94 w 155"/>
                <a:gd name="T17" fmla="*/ 56 h 93"/>
                <a:gd name="T18" fmla="*/ 84 w 155"/>
                <a:gd name="T19" fmla="*/ 56 h 93"/>
                <a:gd name="T20" fmla="*/ 75 w 155"/>
                <a:gd name="T21" fmla="*/ 60 h 93"/>
                <a:gd name="T22" fmla="*/ 69 w 155"/>
                <a:gd name="T23" fmla="*/ 69 h 93"/>
                <a:gd name="T24" fmla="*/ 72 w 155"/>
                <a:gd name="T25" fmla="*/ 75 h 93"/>
                <a:gd name="T26" fmla="*/ 81 w 155"/>
                <a:gd name="T27" fmla="*/ 76 h 93"/>
                <a:gd name="T28" fmla="*/ 73 w 155"/>
                <a:gd name="T29" fmla="*/ 80 h 93"/>
                <a:gd name="T30" fmla="*/ 79 w 155"/>
                <a:gd name="T31" fmla="*/ 89 h 93"/>
                <a:gd name="T32" fmla="*/ 71 w 155"/>
                <a:gd name="T33" fmla="*/ 90 h 93"/>
                <a:gd name="T34" fmla="*/ 61 w 155"/>
                <a:gd name="T35" fmla="*/ 92 h 93"/>
                <a:gd name="T36" fmla="*/ 63 w 155"/>
                <a:gd name="T37" fmla="*/ 85 h 93"/>
                <a:gd name="T38" fmla="*/ 57 w 155"/>
                <a:gd name="T39" fmla="*/ 90 h 93"/>
                <a:gd name="T40" fmla="*/ 53 w 155"/>
                <a:gd name="T41" fmla="*/ 85 h 93"/>
                <a:gd name="T42" fmla="*/ 46 w 155"/>
                <a:gd name="T43" fmla="*/ 81 h 93"/>
                <a:gd name="T44" fmla="*/ 52 w 155"/>
                <a:gd name="T45" fmla="*/ 77 h 93"/>
                <a:gd name="T46" fmla="*/ 44 w 155"/>
                <a:gd name="T47" fmla="*/ 71 h 93"/>
                <a:gd name="T48" fmla="*/ 42 w 155"/>
                <a:gd name="T49" fmla="*/ 58 h 93"/>
                <a:gd name="T50" fmla="*/ 35 w 155"/>
                <a:gd name="T51" fmla="*/ 50 h 93"/>
                <a:gd name="T52" fmla="*/ 28 w 155"/>
                <a:gd name="T53" fmla="*/ 45 h 93"/>
                <a:gd name="T54" fmla="*/ 19 w 155"/>
                <a:gd name="T55" fmla="*/ 43 h 93"/>
                <a:gd name="T56" fmla="*/ 6 w 155"/>
                <a:gd name="T57" fmla="*/ 41 h 93"/>
                <a:gd name="T58" fmla="*/ 2 w 155"/>
                <a:gd name="T59" fmla="*/ 31 h 93"/>
                <a:gd name="T60" fmla="*/ 3 w 155"/>
                <a:gd name="T61" fmla="*/ 17 h 93"/>
                <a:gd name="T62" fmla="*/ 9 w 155"/>
                <a:gd name="T63" fmla="*/ 20 h 93"/>
                <a:gd name="T64" fmla="*/ 14 w 155"/>
                <a:gd name="T65" fmla="*/ 13 h 93"/>
                <a:gd name="T66" fmla="*/ 22 w 155"/>
                <a:gd name="T67" fmla="*/ 13 h 93"/>
                <a:gd name="T68" fmla="*/ 30 w 155"/>
                <a:gd name="T69" fmla="*/ 8 h 93"/>
                <a:gd name="T70" fmla="*/ 35 w 155"/>
                <a:gd name="T71" fmla="*/ 4 h 93"/>
                <a:gd name="T72" fmla="*/ 42 w 155"/>
                <a:gd name="T73" fmla="*/ 2 h 93"/>
                <a:gd name="T74" fmla="*/ 54 w 155"/>
                <a:gd name="T75" fmla="*/ 1 h 93"/>
                <a:gd name="T76" fmla="*/ 58 w 155"/>
                <a:gd name="T77" fmla="*/ 4 h 93"/>
                <a:gd name="T78" fmla="*/ 67 w 155"/>
                <a:gd name="T79" fmla="*/ 8 h 93"/>
                <a:gd name="T80" fmla="*/ 78 w 155"/>
                <a:gd name="T81" fmla="*/ 6 h 93"/>
                <a:gd name="T82" fmla="*/ 89 w 155"/>
                <a:gd name="T83" fmla="*/ 6 h 93"/>
                <a:gd name="T84" fmla="*/ 99 w 155"/>
                <a:gd name="T85" fmla="*/ 8 h 93"/>
                <a:gd name="T86" fmla="*/ 98 w 155"/>
                <a:gd name="T87" fmla="*/ 15 h 93"/>
                <a:gd name="T88" fmla="*/ 103 w 155"/>
                <a:gd name="T89" fmla="*/ 14 h 93"/>
                <a:gd name="T90" fmla="*/ 111 w 155"/>
                <a:gd name="T91" fmla="*/ 13 h 93"/>
                <a:gd name="T92" fmla="*/ 122 w 155"/>
                <a:gd name="T93" fmla="*/ 9 h 93"/>
                <a:gd name="T94" fmla="*/ 130 w 155"/>
                <a:gd name="T95" fmla="*/ 17 h 93"/>
                <a:gd name="T96" fmla="*/ 133 w 155"/>
                <a:gd name="T97" fmla="*/ 21 h 93"/>
                <a:gd name="T98" fmla="*/ 127 w 155"/>
                <a:gd name="T99" fmla="*/ 23 h 93"/>
                <a:gd name="T100" fmla="*/ 128 w 155"/>
                <a:gd name="T101" fmla="*/ 29 h 93"/>
                <a:gd name="T102" fmla="*/ 131 w 155"/>
                <a:gd name="T103" fmla="*/ 24 h 93"/>
                <a:gd name="T104" fmla="*/ 138 w 155"/>
                <a:gd name="T105" fmla="*/ 26 h 93"/>
                <a:gd name="T106" fmla="*/ 148 w 155"/>
                <a:gd name="T107" fmla="*/ 3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5" h="93">
                  <a:moveTo>
                    <a:pt x="155" y="39"/>
                  </a:moveTo>
                  <a:cubicBezTo>
                    <a:pt x="155" y="40"/>
                    <a:pt x="155" y="41"/>
                    <a:pt x="155" y="41"/>
                  </a:cubicBezTo>
                  <a:cubicBezTo>
                    <a:pt x="155" y="42"/>
                    <a:pt x="155" y="43"/>
                    <a:pt x="155" y="43"/>
                  </a:cubicBezTo>
                  <a:cubicBezTo>
                    <a:pt x="155" y="44"/>
                    <a:pt x="155" y="44"/>
                    <a:pt x="154" y="45"/>
                  </a:cubicBezTo>
                  <a:cubicBezTo>
                    <a:pt x="154" y="45"/>
                    <a:pt x="153" y="45"/>
                    <a:pt x="153" y="45"/>
                  </a:cubicBezTo>
                  <a:cubicBezTo>
                    <a:pt x="152" y="45"/>
                    <a:pt x="151" y="46"/>
                    <a:pt x="151" y="46"/>
                  </a:cubicBezTo>
                  <a:cubicBezTo>
                    <a:pt x="150" y="46"/>
                    <a:pt x="148" y="46"/>
                    <a:pt x="148" y="45"/>
                  </a:cubicBezTo>
                  <a:cubicBezTo>
                    <a:pt x="148" y="45"/>
                    <a:pt x="148" y="44"/>
                    <a:pt x="148" y="44"/>
                  </a:cubicBezTo>
                  <a:cubicBezTo>
                    <a:pt x="148" y="44"/>
                    <a:pt x="146" y="44"/>
                    <a:pt x="146" y="44"/>
                  </a:cubicBezTo>
                  <a:cubicBezTo>
                    <a:pt x="145" y="44"/>
                    <a:pt x="144" y="44"/>
                    <a:pt x="143" y="44"/>
                  </a:cubicBezTo>
                  <a:cubicBezTo>
                    <a:pt x="143" y="44"/>
                    <a:pt x="142" y="43"/>
                    <a:pt x="142" y="43"/>
                  </a:cubicBezTo>
                  <a:cubicBezTo>
                    <a:pt x="141" y="43"/>
                    <a:pt x="140" y="43"/>
                    <a:pt x="139" y="43"/>
                  </a:cubicBezTo>
                  <a:cubicBezTo>
                    <a:pt x="139" y="43"/>
                    <a:pt x="138" y="44"/>
                    <a:pt x="137" y="44"/>
                  </a:cubicBezTo>
                  <a:cubicBezTo>
                    <a:pt x="137" y="44"/>
                    <a:pt x="134" y="44"/>
                    <a:pt x="133" y="44"/>
                  </a:cubicBezTo>
                  <a:cubicBezTo>
                    <a:pt x="132" y="44"/>
                    <a:pt x="131" y="45"/>
                    <a:pt x="131" y="45"/>
                  </a:cubicBezTo>
                  <a:cubicBezTo>
                    <a:pt x="131" y="46"/>
                    <a:pt x="130" y="47"/>
                    <a:pt x="129" y="47"/>
                  </a:cubicBezTo>
                  <a:cubicBezTo>
                    <a:pt x="129" y="47"/>
                    <a:pt x="127" y="47"/>
                    <a:pt x="126" y="47"/>
                  </a:cubicBezTo>
                  <a:cubicBezTo>
                    <a:pt x="126" y="48"/>
                    <a:pt x="125" y="50"/>
                    <a:pt x="125" y="51"/>
                  </a:cubicBezTo>
                  <a:cubicBezTo>
                    <a:pt x="125" y="52"/>
                    <a:pt x="125" y="53"/>
                    <a:pt x="125" y="54"/>
                  </a:cubicBezTo>
                  <a:cubicBezTo>
                    <a:pt x="125" y="55"/>
                    <a:pt x="125" y="57"/>
                    <a:pt x="125" y="58"/>
                  </a:cubicBezTo>
                  <a:cubicBezTo>
                    <a:pt x="125" y="58"/>
                    <a:pt x="125" y="59"/>
                    <a:pt x="125" y="60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3" y="60"/>
                    <a:pt x="122" y="60"/>
                    <a:pt x="122" y="60"/>
                  </a:cubicBezTo>
                  <a:cubicBezTo>
                    <a:pt x="122" y="60"/>
                    <a:pt x="122" y="59"/>
                    <a:pt x="121" y="58"/>
                  </a:cubicBezTo>
                  <a:cubicBezTo>
                    <a:pt x="120" y="58"/>
                    <a:pt x="119" y="59"/>
                    <a:pt x="118" y="59"/>
                  </a:cubicBezTo>
                  <a:cubicBezTo>
                    <a:pt x="117" y="59"/>
                    <a:pt x="117" y="59"/>
                    <a:pt x="116" y="59"/>
                  </a:cubicBezTo>
                  <a:cubicBezTo>
                    <a:pt x="116" y="59"/>
                    <a:pt x="115" y="57"/>
                    <a:pt x="115" y="56"/>
                  </a:cubicBezTo>
                  <a:cubicBezTo>
                    <a:pt x="114" y="56"/>
                    <a:pt x="114" y="55"/>
                    <a:pt x="113" y="55"/>
                  </a:cubicBezTo>
                  <a:cubicBezTo>
                    <a:pt x="113" y="54"/>
                    <a:pt x="111" y="54"/>
                    <a:pt x="111" y="54"/>
                  </a:cubicBezTo>
                  <a:cubicBezTo>
                    <a:pt x="110" y="53"/>
                    <a:pt x="110" y="52"/>
                    <a:pt x="110" y="51"/>
                  </a:cubicBezTo>
                  <a:cubicBezTo>
                    <a:pt x="109" y="51"/>
                    <a:pt x="108" y="50"/>
                    <a:pt x="107" y="50"/>
                  </a:cubicBezTo>
                  <a:cubicBezTo>
                    <a:pt x="107" y="50"/>
                    <a:pt x="105" y="50"/>
                    <a:pt x="104" y="50"/>
                  </a:cubicBezTo>
                  <a:cubicBezTo>
                    <a:pt x="103" y="50"/>
                    <a:pt x="102" y="52"/>
                    <a:pt x="102" y="52"/>
                  </a:cubicBezTo>
                  <a:cubicBezTo>
                    <a:pt x="101" y="52"/>
                    <a:pt x="100" y="53"/>
                    <a:pt x="99" y="54"/>
                  </a:cubicBezTo>
                  <a:cubicBezTo>
                    <a:pt x="98" y="54"/>
                    <a:pt x="97" y="53"/>
                    <a:pt x="96" y="54"/>
                  </a:cubicBezTo>
                  <a:cubicBezTo>
                    <a:pt x="96" y="54"/>
                    <a:pt x="95" y="55"/>
                    <a:pt x="94" y="56"/>
                  </a:cubicBezTo>
                  <a:cubicBezTo>
                    <a:pt x="94" y="56"/>
                    <a:pt x="93" y="57"/>
                    <a:pt x="92" y="57"/>
                  </a:cubicBezTo>
                  <a:cubicBezTo>
                    <a:pt x="92" y="57"/>
                    <a:pt x="90" y="57"/>
                    <a:pt x="89" y="57"/>
                  </a:cubicBezTo>
                  <a:cubicBezTo>
                    <a:pt x="88" y="57"/>
                    <a:pt x="87" y="56"/>
                    <a:pt x="86" y="56"/>
                  </a:cubicBezTo>
                  <a:cubicBezTo>
                    <a:pt x="86" y="56"/>
                    <a:pt x="84" y="56"/>
                    <a:pt x="84" y="56"/>
                  </a:cubicBezTo>
                  <a:cubicBezTo>
                    <a:pt x="83" y="56"/>
                    <a:pt x="82" y="58"/>
                    <a:pt x="82" y="58"/>
                  </a:cubicBezTo>
                  <a:cubicBezTo>
                    <a:pt x="81" y="58"/>
                    <a:pt x="80" y="58"/>
                    <a:pt x="79" y="58"/>
                  </a:cubicBezTo>
                  <a:cubicBezTo>
                    <a:pt x="78" y="58"/>
                    <a:pt x="77" y="58"/>
                    <a:pt x="77" y="58"/>
                  </a:cubicBezTo>
                  <a:cubicBezTo>
                    <a:pt x="76" y="58"/>
                    <a:pt x="76" y="60"/>
                    <a:pt x="75" y="60"/>
                  </a:cubicBezTo>
                  <a:cubicBezTo>
                    <a:pt x="75" y="61"/>
                    <a:pt x="74" y="62"/>
                    <a:pt x="74" y="63"/>
                  </a:cubicBezTo>
                  <a:cubicBezTo>
                    <a:pt x="73" y="63"/>
                    <a:pt x="73" y="64"/>
                    <a:pt x="72" y="64"/>
                  </a:cubicBezTo>
                  <a:cubicBezTo>
                    <a:pt x="72" y="65"/>
                    <a:pt x="71" y="67"/>
                    <a:pt x="71" y="67"/>
                  </a:cubicBezTo>
                  <a:cubicBezTo>
                    <a:pt x="70" y="68"/>
                    <a:pt x="70" y="69"/>
                    <a:pt x="69" y="69"/>
                  </a:cubicBezTo>
                  <a:cubicBezTo>
                    <a:pt x="69" y="70"/>
                    <a:pt x="68" y="70"/>
                    <a:pt x="68" y="71"/>
                  </a:cubicBezTo>
                  <a:cubicBezTo>
                    <a:pt x="68" y="72"/>
                    <a:pt x="68" y="73"/>
                    <a:pt x="69" y="73"/>
                  </a:cubicBezTo>
                  <a:cubicBezTo>
                    <a:pt x="69" y="74"/>
                    <a:pt x="69" y="75"/>
                    <a:pt x="70" y="75"/>
                  </a:cubicBezTo>
                  <a:cubicBezTo>
                    <a:pt x="70" y="75"/>
                    <a:pt x="72" y="75"/>
                    <a:pt x="72" y="75"/>
                  </a:cubicBezTo>
                  <a:cubicBezTo>
                    <a:pt x="73" y="75"/>
                    <a:pt x="74" y="74"/>
                    <a:pt x="74" y="74"/>
                  </a:cubicBezTo>
                  <a:cubicBezTo>
                    <a:pt x="75" y="74"/>
                    <a:pt x="76" y="73"/>
                    <a:pt x="76" y="73"/>
                  </a:cubicBezTo>
                  <a:cubicBezTo>
                    <a:pt x="77" y="73"/>
                    <a:pt x="79" y="73"/>
                    <a:pt x="79" y="74"/>
                  </a:cubicBezTo>
                  <a:cubicBezTo>
                    <a:pt x="80" y="74"/>
                    <a:pt x="80" y="75"/>
                    <a:pt x="81" y="76"/>
                  </a:cubicBezTo>
                  <a:cubicBezTo>
                    <a:pt x="81" y="76"/>
                    <a:pt x="81" y="78"/>
                    <a:pt x="81" y="78"/>
                  </a:cubicBezTo>
                  <a:cubicBezTo>
                    <a:pt x="81" y="79"/>
                    <a:pt x="80" y="79"/>
                    <a:pt x="79" y="79"/>
                  </a:cubicBezTo>
                  <a:cubicBezTo>
                    <a:pt x="78" y="79"/>
                    <a:pt x="76" y="78"/>
                    <a:pt x="75" y="79"/>
                  </a:cubicBezTo>
                  <a:cubicBezTo>
                    <a:pt x="75" y="79"/>
                    <a:pt x="74" y="80"/>
                    <a:pt x="73" y="80"/>
                  </a:cubicBezTo>
                  <a:cubicBezTo>
                    <a:pt x="73" y="81"/>
                    <a:pt x="73" y="82"/>
                    <a:pt x="73" y="83"/>
                  </a:cubicBezTo>
                  <a:cubicBezTo>
                    <a:pt x="73" y="83"/>
                    <a:pt x="74" y="83"/>
                    <a:pt x="75" y="84"/>
                  </a:cubicBezTo>
                  <a:cubicBezTo>
                    <a:pt x="76" y="84"/>
                    <a:pt x="78" y="85"/>
                    <a:pt x="78" y="86"/>
                  </a:cubicBezTo>
                  <a:cubicBezTo>
                    <a:pt x="79" y="86"/>
                    <a:pt x="79" y="88"/>
                    <a:pt x="79" y="89"/>
                  </a:cubicBezTo>
                  <a:cubicBezTo>
                    <a:pt x="79" y="89"/>
                    <a:pt x="78" y="91"/>
                    <a:pt x="78" y="91"/>
                  </a:cubicBezTo>
                  <a:cubicBezTo>
                    <a:pt x="78" y="92"/>
                    <a:pt x="77" y="92"/>
                    <a:pt x="76" y="92"/>
                  </a:cubicBezTo>
                  <a:cubicBezTo>
                    <a:pt x="76" y="92"/>
                    <a:pt x="75" y="90"/>
                    <a:pt x="74" y="90"/>
                  </a:cubicBezTo>
                  <a:cubicBezTo>
                    <a:pt x="73" y="90"/>
                    <a:pt x="72" y="90"/>
                    <a:pt x="71" y="90"/>
                  </a:cubicBezTo>
                  <a:cubicBezTo>
                    <a:pt x="70" y="90"/>
                    <a:pt x="69" y="91"/>
                    <a:pt x="69" y="92"/>
                  </a:cubicBezTo>
                  <a:cubicBezTo>
                    <a:pt x="68" y="92"/>
                    <a:pt x="68" y="93"/>
                    <a:pt x="67" y="93"/>
                  </a:cubicBezTo>
                  <a:cubicBezTo>
                    <a:pt x="66" y="93"/>
                    <a:pt x="65" y="93"/>
                    <a:pt x="64" y="93"/>
                  </a:cubicBezTo>
                  <a:cubicBezTo>
                    <a:pt x="63" y="93"/>
                    <a:pt x="62" y="92"/>
                    <a:pt x="61" y="92"/>
                  </a:cubicBezTo>
                  <a:cubicBezTo>
                    <a:pt x="61" y="91"/>
                    <a:pt x="61" y="90"/>
                    <a:pt x="61" y="89"/>
                  </a:cubicBezTo>
                  <a:cubicBezTo>
                    <a:pt x="61" y="89"/>
                    <a:pt x="61" y="87"/>
                    <a:pt x="61" y="87"/>
                  </a:cubicBezTo>
                  <a:cubicBezTo>
                    <a:pt x="62" y="87"/>
                    <a:pt x="63" y="87"/>
                    <a:pt x="63" y="86"/>
                  </a:cubicBezTo>
                  <a:cubicBezTo>
                    <a:pt x="63" y="86"/>
                    <a:pt x="63" y="85"/>
                    <a:pt x="63" y="85"/>
                  </a:cubicBezTo>
                  <a:cubicBezTo>
                    <a:pt x="63" y="84"/>
                    <a:pt x="61" y="84"/>
                    <a:pt x="60" y="84"/>
                  </a:cubicBezTo>
                  <a:cubicBezTo>
                    <a:pt x="60" y="85"/>
                    <a:pt x="60" y="86"/>
                    <a:pt x="59" y="86"/>
                  </a:cubicBezTo>
                  <a:cubicBezTo>
                    <a:pt x="59" y="86"/>
                    <a:pt x="58" y="87"/>
                    <a:pt x="57" y="87"/>
                  </a:cubicBezTo>
                  <a:cubicBezTo>
                    <a:pt x="57" y="87"/>
                    <a:pt x="58" y="90"/>
                    <a:pt x="57" y="90"/>
                  </a:cubicBezTo>
                  <a:cubicBezTo>
                    <a:pt x="57" y="90"/>
                    <a:pt x="56" y="90"/>
                    <a:pt x="55" y="90"/>
                  </a:cubicBezTo>
                  <a:cubicBezTo>
                    <a:pt x="54" y="90"/>
                    <a:pt x="53" y="90"/>
                    <a:pt x="52" y="90"/>
                  </a:cubicBezTo>
                  <a:cubicBezTo>
                    <a:pt x="52" y="90"/>
                    <a:pt x="51" y="88"/>
                    <a:pt x="51" y="87"/>
                  </a:cubicBezTo>
                  <a:cubicBezTo>
                    <a:pt x="51" y="87"/>
                    <a:pt x="53" y="86"/>
                    <a:pt x="53" y="85"/>
                  </a:cubicBezTo>
                  <a:cubicBezTo>
                    <a:pt x="52" y="84"/>
                    <a:pt x="51" y="85"/>
                    <a:pt x="50" y="85"/>
                  </a:cubicBezTo>
                  <a:cubicBezTo>
                    <a:pt x="49" y="85"/>
                    <a:pt x="48" y="84"/>
                    <a:pt x="48" y="83"/>
                  </a:cubicBezTo>
                  <a:cubicBezTo>
                    <a:pt x="48" y="83"/>
                    <a:pt x="48" y="83"/>
                    <a:pt x="48" y="82"/>
                  </a:cubicBezTo>
                  <a:cubicBezTo>
                    <a:pt x="48" y="82"/>
                    <a:pt x="46" y="81"/>
                    <a:pt x="46" y="81"/>
                  </a:cubicBezTo>
                  <a:cubicBezTo>
                    <a:pt x="46" y="80"/>
                    <a:pt x="46" y="79"/>
                    <a:pt x="46" y="79"/>
                  </a:cubicBezTo>
                  <a:cubicBezTo>
                    <a:pt x="47" y="78"/>
                    <a:pt x="48" y="79"/>
                    <a:pt x="48" y="79"/>
                  </a:cubicBezTo>
                  <a:cubicBezTo>
                    <a:pt x="49" y="79"/>
                    <a:pt x="50" y="79"/>
                    <a:pt x="51" y="79"/>
                  </a:cubicBezTo>
                  <a:cubicBezTo>
                    <a:pt x="52" y="78"/>
                    <a:pt x="52" y="77"/>
                    <a:pt x="52" y="77"/>
                  </a:cubicBezTo>
                  <a:cubicBezTo>
                    <a:pt x="52" y="76"/>
                    <a:pt x="51" y="75"/>
                    <a:pt x="51" y="75"/>
                  </a:cubicBezTo>
                  <a:cubicBezTo>
                    <a:pt x="50" y="75"/>
                    <a:pt x="49" y="75"/>
                    <a:pt x="49" y="75"/>
                  </a:cubicBezTo>
                  <a:cubicBezTo>
                    <a:pt x="48" y="75"/>
                    <a:pt x="46" y="74"/>
                    <a:pt x="45" y="73"/>
                  </a:cubicBezTo>
                  <a:cubicBezTo>
                    <a:pt x="45" y="73"/>
                    <a:pt x="44" y="72"/>
                    <a:pt x="44" y="71"/>
                  </a:cubicBezTo>
                  <a:cubicBezTo>
                    <a:pt x="44" y="70"/>
                    <a:pt x="42" y="66"/>
                    <a:pt x="43" y="64"/>
                  </a:cubicBezTo>
                  <a:cubicBezTo>
                    <a:pt x="43" y="64"/>
                    <a:pt x="45" y="62"/>
                    <a:pt x="45" y="62"/>
                  </a:cubicBezTo>
                  <a:cubicBezTo>
                    <a:pt x="45" y="61"/>
                    <a:pt x="45" y="59"/>
                    <a:pt x="45" y="59"/>
                  </a:cubicBezTo>
                  <a:cubicBezTo>
                    <a:pt x="44" y="58"/>
                    <a:pt x="43" y="59"/>
                    <a:pt x="42" y="58"/>
                  </a:cubicBezTo>
                  <a:cubicBezTo>
                    <a:pt x="41" y="58"/>
                    <a:pt x="39" y="58"/>
                    <a:pt x="39" y="58"/>
                  </a:cubicBezTo>
                  <a:cubicBezTo>
                    <a:pt x="38" y="57"/>
                    <a:pt x="38" y="56"/>
                    <a:pt x="38" y="55"/>
                  </a:cubicBezTo>
                  <a:cubicBezTo>
                    <a:pt x="37" y="55"/>
                    <a:pt x="36" y="54"/>
                    <a:pt x="36" y="53"/>
                  </a:cubicBezTo>
                  <a:cubicBezTo>
                    <a:pt x="35" y="52"/>
                    <a:pt x="36" y="51"/>
                    <a:pt x="35" y="50"/>
                  </a:cubicBezTo>
                  <a:cubicBezTo>
                    <a:pt x="35" y="49"/>
                    <a:pt x="34" y="47"/>
                    <a:pt x="34" y="46"/>
                  </a:cubicBezTo>
                  <a:cubicBezTo>
                    <a:pt x="33" y="46"/>
                    <a:pt x="33" y="45"/>
                    <a:pt x="33" y="44"/>
                  </a:cubicBezTo>
                  <a:cubicBezTo>
                    <a:pt x="32" y="44"/>
                    <a:pt x="31" y="44"/>
                    <a:pt x="31" y="44"/>
                  </a:cubicBezTo>
                  <a:cubicBezTo>
                    <a:pt x="30" y="44"/>
                    <a:pt x="29" y="45"/>
                    <a:pt x="28" y="45"/>
                  </a:cubicBezTo>
                  <a:cubicBezTo>
                    <a:pt x="27" y="45"/>
                    <a:pt x="26" y="44"/>
                    <a:pt x="25" y="44"/>
                  </a:cubicBezTo>
                  <a:cubicBezTo>
                    <a:pt x="24" y="44"/>
                    <a:pt x="24" y="45"/>
                    <a:pt x="23" y="45"/>
                  </a:cubicBezTo>
                  <a:cubicBezTo>
                    <a:pt x="22" y="45"/>
                    <a:pt x="21" y="45"/>
                    <a:pt x="20" y="44"/>
                  </a:cubicBezTo>
                  <a:cubicBezTo>
                    <a:pt x="19" y="44"/>
                    <a:pt x="19" y="43"/>
                    <a:pt x="19" y="43"/>
                  </a:cubicBezTo>
                  <a:cubicBezTo>
                    <a:pt x="18" y="42"/>
                    <a:pt x="16" y="43"/>
                    <a:pt x="15" y="43"/>
                  </a:cubicBezTo>
                  <a:cubicBezTo>
                    <a:pt x="14" y="43"/>
                    <a:pt x="14" y="42"/>
                    <a:pt x="13" y="42"/>
                  </a:cubicBezTo>
                  <a:cubicBezTo>
                    <a:pt x="12" y="41"/>
                    <a:pt x="10" y="42"/>
                    <a:pt x="9" y="41"/>
                  </a:cubicBezTo>
                  <a:cubicBezTo>
                    <a:pt x="8" y="41"/>
                    <a:pt x="7" y="42"/>
                    <a:pt x="6" y="41"/>
                  </a:cubicBezTo>
                  <a:cubicBezTo>
                    <a:pt x="5" y="41"/>
                    <a:pt x="5" y="40"/>
                    <a:pt x="5" y="40"/>
                  </a:cubicBezTo>
                  <a:cubicBezTo>
                    <a:pt x="5" y="39"/>
                    <a:pt x="6" y="37"/>
                    <a:pt x="6" y="36"/>
                  </a:cubicBezTo>
                  <a:cubicBezTo>
                    <a:pt x="6" y="35"/>
                    <a:pt x="5" y="33"/>
                    <a:pt x="5" y="33"/>
                  </a:cubicBezTo>
                  <a:cubicBezTo>
                    <a:pt x="4" y="32"/>
                    <a:pt x="2" y="31"/>
                    <a:pt x="2" y="31"/>
                  </a:cubicBezTo>
                  <a:cubicBezTo>
                    <a:pt x="1" y="30"/>
                    <a:pt x="0" y="28"/>
                    <a:pt x="0" y="27"/>
                  </a:cubicBezTo>
                  <a:cubicBezTo>
                    <a:pt x="0" y="26"/>
                    <a:pt x="0" y="23"/>
                    <a:pt x="1" y="22"/>
                  </a:cubicBezTo>
                  <a:cubicBezTo>
                    <a:pt x="1" y="21"/>
                    <a:pt x="3" y="20"/>
                    <a:pt x="3" y="19"/>
                  </a:cubicBezTo>
                  <a:cubicBezTo>
                    <a:pt x="3" y="18"/>
                    <a:pt x="3" y="18"/>
                    <a:pt x="3" y="17"/>
                  </a:cubicBezTo>
                  <a:cubicBezTo>
                    <a:pt x="3" y="18"/>
                    <a:pt x="4" y="18"/>
                    <a:pt x="4" y="18"/>
                  </a:cubicBezTo>
                  <a:cubicBezTo>
                    <a:pt x="5" y="18"/>
                    <a:pt x="6" y="18"/>
                    <a:pt x="6" y="18"/>
                  </a:cubicBezTo>
                  <a:cubicBezTo>
                    <a:pt x="7" y="18"/>
                    <a:pt x="7" y="18"/>
                    <a:pt x="8" y="19"/>
                  </a:cubicBezTo>
                  <a:cubicBezTo>
                    <a:pt x="8" y="19"/>
                    <a:pt x="9" y="20"/>
                    <a:pt x="9" y="20"/>
                  </a:cubicBezTo>
                  <a:cubicBezTo>
                    <a:pt x="10" y="20"/>
                    <a:pt x="11" y="20"/>
                    <a:pt x="12" y="20"/>
                  </a:cubicBezTo>
                  <a:cubicBezTo>
                    <a:pt x="12" y="20"/>
                    <a:pt x="13" y="19"/>
                    <a:pt x="13" y="19"/>
                  </a:cubicBezTo>
                  <a:cubicBezTo>
                    <a:pt x="13" y="18"/>
                    <a:pt x="14" y="17"/>
                    <a:pt x="14" y="16"/>
                  </a:cubicBezTo>
                  <a:cubicBezTo>
                    <a:pt x="15" y="15"/>
                    <a:pt x="14" y="14"/>
                    <a:pt x="14" y="13"/>
                  </a:cubicBezTo>
                  <a:cubicBezTo>
                    <a:pt x="15" y="13"/>
                    <a:pt x="15" y="12"/>
                    <a:pt x="16" y="11"/>
                  </a:cubicBezTo>
                  <a:cubicBezTo>
                    <a:pt x="16" y="11"/>
                    <a:pt x="18" y="11"/>
                    <a:pt x="18" y="11"/>
                  </a:cubicBezTo>
                  <a:cubicBezTo>
                    <a:pt x="18" y="11"/>
                    <a:pt x="19" y="12"/>
                    <a:pt x="19" y="12"/>
                  </a:cubicBezTo>
                  <a:cubicBezTo>
                    <a:pt x="20" y="12"/>
                    <a:pt x="21" y="13"/>
                    <a:pt x="22" y="13"/>
                  </a:cubicBezTo>
                  <a:cubicBezTo>
                    <a:pt x="22" y="13"/>
                    <a:pt x="24" y="12"/>
                    <a:pt x="25" y="12"/>
                  </a:cubicBezTo>
                  <a:cubicBezTo>
                    <a:pt x="25" y="12"/>
                    <a:pt x="26" y="10"/>
                    <a:pt x="26" y="10"/>
                  </a:cubicBezTo>
                  <a:cubicBezTo>
                    <a:pt x="27" y="10"/>
                    <a:pt x="27" y="10"/>
                    <a:pt x="28" y="9"/>
                  </a:cubicBezTo>
                  <a:cubicBezTo>
                    <a:pt x="28" y="9"/>
                    <a:pt x="29" y="8"/>
                    <a:pt x="30" y="8"/>
                  </a:cubicBezTo>
                  <a:cubicBezTo>
                    <a:pt x="30" y="8"/>
                    <a:pt x="32" y="8"/>
                    <a:pt x="32" y="8"/>
                  </a:cubicBezTo>
                  <a:cubicBezTo>
                    <a:pt x="33" y="8"/>
                    <a:pt x="34" y="8"/>
                    <a:pt x="35" y="8"/>
                  </a:cubicBezTo>
                  <a:cubicBezTo>
                    <a:pt x="35" y="7"/>
                    <a:pt x="35" y="6"/>
                    <a:pt x="35" y="6"/>
                  </a:cubicBezTo>
                  <a:cubicBezTo>
                    <a:pt x="35" y="5"/>
                    <a:pt x="35" y="4"/>
                    <a:pt x="35" y="4"/>
                  </a:cubicBezTo>
                  <a:cubicBezTo>
                    <a:pt x="35" y="3"/>
                    <a:pt x="36" y="3"/>
                    <a:pt x="37" y="3"/>
                  </a:cubicBezTo>
                  <a:cubicBezTo>
                    <a:pt x="37" y="3"/>
                    <a:pt x="38" y="2"/>
                    <a:pt x="38" y="2"/>
                  </a:cubicBezTo>
                  <a:cubicBezTo>
                    <a:pt x="39" y="2"/>
                    <a:pt x="39" y="1"/>
                    <a:pt x="39" y="1"/>
                  </a:cubicBezTo>
                  <a:cubicBezTo>
                    <a:pt x="40" y="1"/>
                    <a:pt x="41" y="2"/>
                    <a:pt x="42" y="2"/>
                  </a:cubicBezTo>
                  <a:cubicBezTo>
                    <a:pt x="44" y="3"/>
                    <a:pt x="47" y="3"/>
                    <a:pt x="49" y="3"/>
                  </a:cubicBezTo>
                  <a:cubicBezTo>
                    <a:pt x="49" y="3"/>
                    <a:pt x="50" y="4"/>
                    <a:pt x="51" y="4"/>
                  </a:cubicBezTo>
                  <a:cubicBezTo>
                    <a:pt x="52" y="4"/>
                    <a:pt x="53" y="3"/>
                    <a:pt x="53" y="3"/>
                  </a:cubicBezTo>
                  <a:cubicBezTo>
                    <a:pt x="54" y="3"/>
                    <a:pt x="54" y="1"/>
                    <a:pt x="54" y="1"/>
                  </a:cubicBezTo>
                  <a:cubicBezTo>
                    <a:pt x="55" y="1"/>
                    <a:pt x="55" y="0"/>
                    <a:pt x="56" y="0"/>
                  </a:cubicBezTo>
                  <a:cubicBezTo>
                    <a:pt x="56" y="0"/>
                    <a:pt x="57" y="1"/>
                    <a:pt x="58" y="1"/>
                  </a:cubicBezTo>
                  <a:cubicBezTo>
                    <a:pt x="58" y="1"/>
                    <a:pt x="59" y="2"/>
                    <a:pt x="59" y="3"/>
                  </a:cubicBezTo>
                  <a:cubicBezTo>
                    <a:pt x="59" y="3"/>
                    <a:pt x="58" y="4"/>
                    <a:pt x="58" y="4"/>
                  </a:cubicBezTo>
                  <a:cubicBezTo>
                    <a:pt x="58" y="5"/>
                    <a:pt x="58" y="6"/>
                    <a:pt x="59" y="6"/>
                  </a:cubicBezTo>
                  <a:cubicBezTo>
                    <a:pt x="59" y="7"/>
                    <a:pt x="61" y="6"/>
                    <a:pt x="61" y="6"/>
                  </a:cubicBezTo>
                  <a:cubicBezTo>
                    <a:pt x="62" y="7"/>
                    <a:pt x="64" y="6"/>
                    <a:pt x="64" y="6"/>
                  </a:cubicBezTo>
                  <a:cubicBezTo>
                    <a:pt x="65" y="7"/>
                    <a:pt x="66" y="8"/>
                    <a:pt x="67" y="8"/>
                  </a:cubicBezTo>
                  <a:cubicBezTo>
                    <a:pt x="67" y="8"/>
                    <a:pt x="68" y="7"/>
                    <a:pt x="69" y="7"/>
                  </a:cubicBezTo>
                  <a:cubicBezTo>
                    <a:pt x="69" y="6"/>
                    <a:pt x="71" y="6"/>
                    <a:pt x="72" y="6"/>
                  </a:cubicBezTo>
                  <a:cubicBezTo>
                    <a:pt x="72" y="6"/>
                    <a:pt x="74" y="7"/>
                    <a:pt x="75" y="7"/>
                  </a:cubicBezTo>
                  <a:cubicBezTo>
                    <a:pt x="75" y="7"/>
                    <a:pt x="77" y="6"/>
                    <a:pt x="78" y="6"/>
                  </a:cubicBezTo>
                  <a:cubicBezTo>
                    <a:pt x="78" y="6"/>
                    <a:pt x="80" y="6"/>
                    <a:pt x="80" y="6"/>
                  </a:cubicBezTo>
                  <a:cubicBezTo>
                    <a:pt x="81" y="6"/>
                    <a:pt x="83" y="7"/>
                    <a:pt x="84" y="7"/>
                  </a:cubicBezTo>
                  <a:cubicBezTo>
                    <a:pt x="84" y="7"/>
                    <a:pt x="86" y="8"/>
                    <a:pt x="86" y="8"/>
                  </a:cubicBezTo>
                  <a:cubicBezTo>
                    <a:pt x="87" y="8"/>
                    <a:pt x="88" y="6"/>
                    <a:pt x="89" y="6"/>
                  </a:cubicBezTo>
                  <a:cubicBezTo>
                    <a:pt x="89" y="6"/>
                    <a:pt x="90" y="6"/>
                    <a:pt x="91" y="6"/>
                  </a:cubicBezTo>
                  <a:cubicBezTo>
                    <a:pt x="92" y="6"/>
                    <a:pt x="93" y="6"/>
                    <a:pt x="94" y="6"/>
                  </a:cubicBezTo>
                  <a:cubicBezTo>
                    <a:pt x="95" y="6"/>
                    <a:pt x="97" y="6"/>
                    <a:pt x="97" y="6"/>
                  </a:cubicBezTo>
                  <a:cubicBezTo>
                    <a:pt x="98" y="7"/>
                    <a:pt x="99" y="7"/>
                    <a:pt x="99" y="8"/>
                  </a:cubicBezTo>
                  <a:cubicBezTo>
                    <a:pt x="100" y="8"/>
                    <a:pt x="99" y="9"/>
                    <a:pt x="99" y="10"/>
                  </a:cubicBezTo>
                  <a:cubicBezTo>
                    <a:pt x="99" y="10"/>
                    <a:pt x="99" y="11"/>
                    <a:pt x="99" y="12"/>
                  </a:cubicBezTo>
                  <a:cubicBezTo>
                    <a:pt x="99" y="12"/>
                    <a:pt x="98" y="12"/>
                    <a:pt x="98" y="13"/>
                  </a:cubicBezTo>
                  <a:cubicBezTo>
                    <a:pt x="98" y="13"/>
                    <a:pt x="98" y="14"/>
                    <a:pt x="98" y="15"/>
                  </a:cubicBezTo>
                  <a:cubicBezTo>
                    <a:pt x="98" y="15"/>
                    <a:pt x="98" y="17"/>
                    <a:pt x="98" y="17"/>
                  </a:cubicBezTo>
                  <a:cubicBezTo>
                    <a:pt x="99" y="17"/>
                    <a:pt x="100" y="17"/>
                    <a:pt x="100" y="17"/>
                  </a:cubicBezTo>
                  <a:cubicBezTo>
                    <a:pt x="101" y="17"/>
                    <a:pt x="102" y="17"/>
                    <a:pt x="102" y="17"/>
                  </a:cubicBezTo>
                  <a:cubicBezTo>
                    <a:pt x="103" y="16"/>
                    <a:pt x="103" y="14"/>
                    <a:pt x="103" y="14"/>
                  </a:cubicBezTo>
                  <a:cubicBezTo>
                    <a:pt x="103" y="13"/>
                    <a:pt x="104" y="12"/>
                    <a:pt x="104" y="12"/>
                  </a:cubicBezTo>
                  <a:cubicBezTo>
                    <a:pt x="105" y="12"/>
                    <a:pt x="106" y="12"/>
                    <a:pt x="106" y="12"/>
                  </a:cubicBezTo>
                  <a:cubicBezTo>
                    <a:pt x="107" y="12"/>
                    <a:pt x="108" y="12"/>
                    <a:pt x="109" y="12"/>
                  </a:cubicBezTo>
                  <a:cubicBezTo>
                    <a:pt x="110" y="12"/>
                    <a:pt x="111" y="13"/>
                    <a:pt x="111" y="13"/>
                  </a:cubicBezTo>
                  <a:cubicBezTo>
                    <a:pt x="112" y="13"/>
                    <a:pt x="113" y="13"/>
                    <a:pt x="114" y="13"/>
                  </a:cubicBezTo>
                  <a:cubicBezTo>
                    <a:pt x="114" y="13"/>
                    <a:pt x="115" y="12"/>
                    <a:pt x="116" y="12"/>
                  </a:cubicBezTo>
                  <a:cubicBezTo>
                    <a:pt x="117" y="12"/>
                    <a:pt x="117" y="10"/>
                    <a:pt x="118" y="10"/>
                  </a:cubicBezTo>
                  <a:cubicBezTo>
                    <a:pt x="119" y="10"/>
                    <a:pt x="121" y="9"/>
                    <a:pt x="122" y="9"/>
                  </a:cubicBezTo>
                  <a:cubicBezTo>
                    <a:pt x="122" y="9"/>
                    <a:pt x="124" y="9"/>
                    <a:pt x="124" y="10"/>
                  </a:cubicBezTo>
                  <a:cubicBezTo>
                    <a:pt x="125" y="10"/>
                    <a:pt x="127" y="12"/>
                    <a:pt x="127" y="13"/>
                  </a:cubicBezTo>
                  <a:cubicBezTo>
                    <a:pt x="127" y="13"/>
                    <a:pt x="127" y="14"/>
                    <a:pt x="127" y="15"/>
                  </a:cubicBezTo>
                  <a:cubicBezTo>
                    <a:pt x="128" y="15"/>
                    <a:pt x="129" y="16"/>
                    <a:pt x="130" y="17"/>
                  </a:cubicBezTo>
                  <a:cubicBezTo>
                    <a:pt x="130" y="17"/>
                    <a:pt x="132" y="17"/>
                    <a:pt x="132" y="17"/>
                  </a:cubicBezTo>
                  <a:cubicBezTo>
                    <a:pt x="133" y="17"/>
                    <a:pt x="133" y="17"/>
                    <a:pt x="133" y="18"/>
                  </a:cubicBezTo>
                  <a:cubicBezTo>
                    <a:pt x="134" y="18"/>
                    <a:pt x="134" y="19"/>
                    <a:pt x="134" y="19"/>
                  </a:cubicBezTo>
                  <a:cubicBezTo>
                    <a:pt x="134" y="20"/>
                    <a:pt x="134" y="21"/>
                    <a:pt x="133" y="21"/>
                  </a:cubicBezTo>
                  <a:cubicBezTo>
                    <a:pt x="133" y="21"/>
                    <a:pt x="132" y="21"/>
                    <a:pt x="131" y="21"/>
                  </a:cubicBezTo>
                  <a:cubicBezTo>
                    <a:pt x="130" y="21"/>
                    <a:pt x="129" y="20"/>
                    <a:pt x="128" y="20"/>
                  </a:cubicBezTo>
                  <a:cubicBezTo>
                    <a:pt x="128" y="21"/>
                    <a:pt x="127" y="21"/>
                    <a:pt x="127" y="22"/>
                  </a:cubicBezTo>
                  <a:cubicBezTo>
                    <a:pt x="127" y="22"/>
                    <a:pt x="127" y="23"/>
                    <a:pt x="127" y="23"/>
                  </a:cubicBezTo>
                  <a:cubicBezTo>
                    <a:pt x="127" y="23"/>
                    <a:pt x="128" y="24"/>
                    <a:pt x="128" y="24"/>
                  </a:cubicBezTo>
                  <a:cubicBezTo>
                    <a:pt x="128" y="24"/>
                    <a:pt x="128" y="25"/>
                    <a:pt x="128" y="25"/>
                  </a:cubicBezTo>
                  <a:cubicBezTo>
                    <a:pt x="128" y="26"/>
                    <a:pt x="128" y="27"/>
                    <a:pt x="128" y="27"/>
                  </a:cubicBezTo>
                  <a:cubicBezTo>
                    <a:pt x="128" y="28"/>
                    <a:pt x="128" y="29"/>
                    <a:pt x="128" y="29"/>
                  </a:cubicBezTo>
                  <a:cubicBezTo>
                    <a:pt x="129" y="29"/>
                    <a:pt x="130" y="29"/>
                    <a:pt x="131" y="29"/>
                  </a:cubicBezTo>
                  <a:cubicBezTo>
                    <a:pt x="131" y="29"/>
                    <a:pt x="131" y="28"/>
                    <a:pt x="131" y="27"/>
                  </a:cubicBezTo>
                  <a:cubicBezTo>
                    <a:pt x="131" y="27"/>
                    <a:pt x="130" y="26"/>
                    <a:pt x="130" y="25"/>
                  </a:cubicBezTo>
                  <a:cubicBezTo>
                    <a:pt x="130" y="25"/>
                    <a:pt x="131" y="24"/>
                    <a:pt x="131" y="24"/>
                  </a:cubicBezTo>
                  <a:cubicBezTo>
                    <a:pt x="132" y="24"/>
                    <a:pt x="132" y="24"/>
                    <a:pt x="132" y="24"/>
                  </a:cubicBezTo>
                  <a:cubicBezTo>
                    <a:pt x="133" y="24"/>
                    <a:pt x="133" y="25"/>
                    <a:pt x="133" y="25"/>
                  </a:cubicBezTo>
                  <a:cubicBezTo>
                    <a:pt x="133" y="26"/>
                    <a:pt x="135" y="27"/>
                    <a:pt x="136" y="27"/>
                  </a:cubicBezTo>
                  <a:cubicBezTo>
                    <a:pt x="137" y="27"/>
                    <a:pt x="138" y="26"/>
                    <a:pt x="138" y="26"/>
                  </a:cubicBezTo>
                  <a:cubicBezTo>
                    <a:pt x="139" y="26"/>
                    <a:pt x="140" y="27"/>
                    <a:pt x="140" y="27"/>
                  </a:cubicBezTo>
                  <a:cubicBezTo>
                    <a:pt x="141" y="28"/>
                    <a:pt x="142" y="29"/>
                    <a:pt x="143" y="30"/>
                  </a:cubicBezTo>
                  <a:cubicBezTo>
                    <a:pt x="143" y="30"/>
                    <a:pt x="145" y="30"/>
                    <a:pt x="145" y="30"/>
                  </a:cubicBezTo>
                  <a:cubicBezTo>
                    <a:pt x="146" y="30"/>
                    <a:pt x="148" y="31"/>
                    <a:pt x="148" y="31"/>
                  </a:cubicBezTo>
                  <a:cubicBezTo>
                    <a:pt x="149" y="32"/>
                    <a:pt x="150" y="33"/>
                    <a:pt x="150" y="34"/>
                  </a:cubicBezTo>
                  <a:cubicBezTo>
                    <a:pt x="151" y="34"/>
                    <a:pt x="151" y="36"/>
                    <a:pt x="152" y="37"/>
                  </a:cubicBezTo>
                  <a:cubicBezTo>
                    <a:pt x="153" y="38"/>
                    <a:pt x="154" y="39"/>
                    <a:pt x="155" y="39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5"/>
            <p:cNvSpPr>
              <a:spLocks noEditPoints="1"/>
            </p:cNvSpPr>
            <p:nvPr/>
          </p:nvSpPr>
          <p:spPr bwMode="auto">
            <a:xfrm>
              <a:off x="2142" y="1593"/>
              <a:ext cx="436" cy="366"/>
            </a:xfrm>
            <a:custGeom>
              <a:avLst/>
              <a:gdLst>
                <a:gd name="T0" fmla="*/ 25 w 154"/>
                <a:gd name="T1" fmla="*/ 90 h 129"/>
                <a:gd name="T2" fmla="*/ 18 w 154"/>
                <a:gd name="T3" fmla="*/ 80 h 129"/>
                <a:gd name="T4" fmla="*/ 13 w 154"/>
                <a:gd name="T5" fmla="*/ 74 h 129"/>
                <a:gd name="T6" fmla="*/ 16 w 154"/>
                <a:gd name="T7" fmla="*/ 66 h 129"/>
                <a:gd name="T8" fmla="*/ 6 w 154"/>
                <a:gd name="T9" fmla="*/ 69 h 129"/>
                <a:gd name="T10" fmla="*/ 3 w 154"/>
                <a:gd name="T11" fmla="*/ 59 h 129"/>
                <a:gd name="T12" fmla="*/ 15 w 154"/>
                <a:gd name="T13" fmla="*/ 54 h 129"/>
                <a:gd name="T14" fmla="*/ 27 w 154"/>
                <a:gd name="T15" fmla="*/ 63 h 129"/>
                <a:gd name="T16" fmla="*/ 30 w 154"/>
                <a:gd name="T17" fmla="*/ 57 h 129"/>
                <a:gd name="T18" fmla="*/ 22 w 154"/>
                <a:gd name="T19" fmla="*/ 48 h 129"/>
                <a:gd name="T20" fmla="*/ 21 w 154"/>
                <a:gd name="T21" fmla="*/ 38 h 129"/>
                <a:gd name="T22" fmla="*/ 25 w 154"/>
                <a:gd name="T23" fmla="*/ 30 h 129"/>
                <a:gd name="T24" fmla="*/ 17 w 154"/>
                <a:gd name="T25" fmla="*/ 23 h 129"/>
                <a:gd name="T26" fmla="*/ 2 w 154"/>
                <a:gd name="T27" fmla="*/ 24 h 129"/>
                <a:gd name="T28" fmla="*/ 1 w 154"/>
                <a:gd name="T29" fmla="*/ 13 h 129"/>
                <a:gd name="T30" fmla="*/ 14 w 154"/>
                <a:gd name="T31" fmla="*/ 9 h 129"/>
                <a:gd name="T32" fmla="*/ 23 w 154"/>
                <a:gd name="T33" fmla="*/ 11 h 129"/>
                <a:gd name="T34" fmla="*/ 30 w 154"/>
                <a:gd name="T35" fmla="*/ 6 h 129"/>
                <a:gd name="T36" fmla="*/ 38 w 154"/>
                <a:gd name="T37" fmla="*/ 9 h 129"/>
                <a:gd name="T38" fmla="*/ 41 w 154"/>
                <a:gd name="T39" fmla="*/ 6 h 129"/>
                <a:gd name="T40" fmla="*/ 52 w 154"/>
                <a:gd name="T41" fmla="*/ 0 h 129"/>
                <a:gd name="T42" fmla="*/ 70 w 154"/>
                <a:gd name="T43" fmla="*/ 3 h 129"/>
                <a:gd name="T44" fmla="*/ 74 w 154"/>
                <a:gd name="T45" fmla="*/ 10 h 129"/>
                <a:gd name="T46" fmla="*/ 83 w 154"/>
                <a:gd name="T47" fmla="*/ 15 h 129"/>
                <a:gd name="T48" fmla="*/ 91 w 154"/>
                <a:gd name="T49" fmla="*/ 21 h 129"/>
                <a:gd name="T50" fmla="*/ 101 w 154"/>
                <a:gd name="T51" fmla="*/ 30 h 129"/>
                <a:gd name="T52" fmla="*/ 114 w 154"/>
                <a:gd name="T53" fmla="*/ 35 h 129"/>
                <a:gd name="T54" fmla="*/ 139 w 154"/>
                <a:gd name="T55" fmla="*/ 35 h 129"/>
                <a:gd name="T56" fmla="*/ 152 w 154"/>
                <a:gd name="T57" fmla="*/ 34 h 129"/>
                <a:gd name="T58" fmla="*/ 154 w 154"/>
                <a:gd name="T59" fmla="*/ 42 h 129"/>
                <a:gd name="T60" fmla="*/ 147 w 154"/>
                <a:gd name="T61" fmla="*/ 48 h 129"/>
                <a:gd name="T62" fmla="*/ 136 w 154"/>
                <a:gd name="T63" fmla="*/ 53 h 129"/>
                <a:gd name="T64" fmla="*/ 132 w 154"/>
                <a:gd name="T65" fmla="*/ 65 h 129"/>
                <a:gd name="T66" fmla="*/ 118 w 154"/>
                <a:gd name="T67" fmla="*/ 72 h 129"/>
                <a:gd name="T68" fmla="*/ 106 w 154"/>
                <a:gd name="T69" fmla="*/ 80 h 129"/>
                <a:gd name="T70" fmla="*/ 97 w 154"/>
                <a:gd name="T71" fmla="*/ 81 h 129"/>
                <a:gd name="T72" fmla="*/ 89 w 154"/>
                <a:gd name="T73" fmla="*/ 96 h 129"/>
                <a:gd name="T74" fmla="*/ 84 w 154"/>
                <a:gd name="T75" fmla="*/ 103 h 129"/>
                <a:gd name="T76" fmla="*/ 80 w 154"/>
                <a:gd name="T77" fmla="*/ 112 h 129"/>
                <a:gd name="T78" fmla="*/ 74 w 154"/>
                <a:gd name="T79" fmla="*/ 107 h 129"/>
                <a:gd name="T80" fmla="*/ 64 w 154"/>
                <a:gd name="T81" fmla="*/ 114 h 129"/>
                <a:gd name="T82" fmla="*/ 71 w 154"/>
                <a:gd name="T83" fmla="*/ 115 h 129"/>
                <a:gd name="T84" fmla="*/ 70 w 154"/>
                <a:gd name="T85" fmla="*/ 126 h 129"/>
                <a:gd name="T86" fmla="*/ 63 w 154"/>
                <a:gd name="T87" fmla="*/ 126 h 129"/>
                <a:gd name="T88" fmla="*/ 52 w 154"/>
                <a:gd name="T89" fmla="*/ 125 h 129"/>
                <a:gd name="T90" fmla="*/ 44 w 154"/>
                <a:gd name="T91" fmla="*/ 119 h 129"/>
                <a:gd name="T92" fmla="*/ 46 w 154"/>
                <a:gd name="T93" fmla="*/ 113 h 129"/>
                <a:gd name="T94" fmla="*/ 43 w 154"/>
                <a:gd name="T95" fmla="*/ 105 h 129"/>
                <a:gd name="T96" fmla="*/ 37 w 154"/>
                <a:gd name="T97" fmla="*/ 109 h 129"/>
                <a:gd name="T98" fmla="*/ 34 w 154"/>
                <a:gd name="T99" fmla="*/ 103 h 129"/>
                <a:gd name="T100" fmla="*/ 63 w 154"/>
                <a:gd name="T101" fmla="*/ 102 h 129"/>
                <a:gd name="T102" fmla="*/ 62 w 154"/>
                <a:gd name="T103" fmla="*/ 96 h 129"/>
                <a:gd name="T104" fmla="*/ 57 w 154"/>
                <a:gd name="T105" fmla="*/ 88 h 129"/>
                <a:gd name="T106" fmla="*/ 44 w 154"/>
                <a:gd name="T107" fmla="*/ 82 h 129"/>
                <a:gd name="T108" fmla="*/ 37 w 154"/>
                <a:gd name="T109" fmla="*/ 89 h 129"/>
                <a:gd name="T110" fmla="*/ 49 w 154"/>
                <a:gd name="T111" fmla="*/ 100 h 129"/>
                <a:gd name="T112" fmla="*/ 60 w 154"/>
                <a:gd name="T113" fmla="*/ 105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4" h="129">
                  <a:moveTo>
                    <a:pt x="33" y="99"/>
                  </a:moveTo>
                  <a:cubicBezTo>
                    <a:pt x="33" y="99"/>
                    <a:pt x="33" y="98"/>
                    <a:pt x="33" y="98"/>
                  </a:cubicBezTo>
                  <a:cubicBezTo>
                    <a:pt x="32" y="97"/>
                    <a:pt x="30" y="97"/>
                    <a:pt x="30" y="96"/>
                  </a:cubicBezTo>
                  <a:cubicBezTo>
                    <a:pt x="30" y="95"/>
                    <a:pt x="30" y="94"/>
                    <a:pt x="29" y="93"/>
                  </a:cubicBezTo>
                  <a:cubicBezTo>
                    <a:pt x="29" y="92"/>
                    <a:pt x="25" y="91"/>
                    <a:pt x="25" y="90"/>
                  </a:cubicBezTo>
                  <a:cubicBezTo>
                    <a:pt x="24" y="89"/>
                    <a:pt x="24" y="88"/>
                    <a:pt x="24" y="87"/>
                  </a:cubicBezTo>
                  <a:cubicBezTo>
                    <a:pt x="24" y="86"/>
                    <a:pt x="23" y="85"/>
                    <a:pt x="23" y="85"/>
                  </a:cubicBezTo>
                  <a:cubicBezTo>
                    <a:pt x="23" y="84"/>
                    <a:pt x="22" y="84"/>
                    <a:pt x="21" y="84"/>
                  </a:cubicBezTo>
                  <a:cubicBezTo>
                    <a:pt x="21" y="84"/>
                    <a:pt x="20" y="83"/>
                    <a:pt x="19" y="83"/>
                  </a:cubicBezTo>
                  <a:cubicBezTo>
                    <a:pt x="19" y="82"/>
                    <a:pt x="19" y="81"/>
                    <a:pt x="18" y="80"/>
                  </a:cubicBezTo>
                  <a:cubicBezTo>
                    <a:pt x="18" y="80"/>
                    <a:pt x="17" y="80"/>
                    <a:pt x="17" y="79"/>
                  </a:cubicBezTo>
                  <a:cubicBezTo>
                    <a:pt x="16" y="79"/>
                    <a:pt x="14" y="80"/>
                    <a:pt x="14" y="79"/>
                  </a:cubicBezTo>
                  <a:cubicBezTo>
                    <a:pt x="13" y="79"/>
                    <a:pt x="14" y="77"/>
                    <a:pt x="15" y="76"/>
                  </a:cubicBezTo>
                  <a:cubicBezTo>
                    <a:pt x="15" y="76"/>
                    <a:pt x="15" y="75"/>
                    <a:pt x="15" y="75"/>
                  </a:cubicBezTo>
                  <a:cubicBezTo>
                    <a:pt x="14" y="74"/>
                    <a:pt x="14" y="74"/>
                    <a:pt x="13" y="74"/>
                  </a:cubicBezTo>
                  <a:cubicBezTo>
                    <a:pt x="13" y="73"/>
                    <a:pt x="11" y="73"/>
                    <a:pt x="11" y="72"/>
                  </a:cubicBezTo>
                  <a:cubicBezTo>
                    <a:pt x="11" y="71"/>
                    <a:pt x="11" y="71"/>
                    <a:pt x="12" y="70"/>
                  </a:cubicBezTo>
                  <a:cubicBezTo>
                    <a:pt x="12" y="70"/>
                    <a:pt x="13" y="69"/>
                    <a:pt x="13" y="69"/>
                  </a:cubicBezTo>
                  <a:cubicBezTo>
                    <a:pt x="14" y="69"/>
                    <a:pt x="16" y="69"/>
                    <a:pt x="16" y="68"/>
                  </a:cubicBezTo>
                  <a:cubicBezTo>
                    <a:pt x="17" y="68"/>
                    <a:pt x="16" y="66"/>
                    <a:pt x="16" y="66"/>
                  </a:cubicBezTo>
                  <a:cubicBezTo>
                    <a:pt x="15" y="65"/>
                    <a:pt x="14" y="65"/>
                    <a:pt x="13" y="65"/>
                  </a:cubicBezTo>
                  <a:cubicBezTo>
                    <a:pt x="13" y="65"/>
                    <a:pt x="11" y="64"/>
                    <a:pt x="11" y="65"/>
                  </a:cubicBezTo>
                  <a:cubicBezTo>
                    <a:pt x="10" y="65"/>
                    <a:pt x="10" y="65"/>
                    <a:pt x="9" y="66"/>
                  </a:cubicBezTo>
                  <a:cubicBezTo>
                    <a:pt x="9" y="66"/>
                    <a:pt x="9" y="68"/>
                    <a:pt x="8" y="68"/>
                  </a:cubicBezTo>
                  <a:cubicBezTo>
                    <a:pt x="8" y="69"/>
                    <a:pt x="7" y="69"/>
                    <a:pt x="6" y="69"/>
                  </a:cubicBezTo>
                  <a:cubicBezTo>
                    <a:pt x="6" y="69"/>
                    <a:pt x="6" y="68"/>
                    <a:pt x="5" y="68"/>
                  </a:cubicBezTo>
                  <a:cubicBezTo>
                    <a:pt x="5" y="68"/>
                    <a:pt x="6" y="67"/>
                    <a:pt x="6" y="66"/>
                  </a:cubicBezTo>
                  <a:cubicBezTo>
                    <a:pt x="5" y="65"/>
                    <a:pt x="4" y="64"/>
                    <a:pt x="3" y="64"/>
                  </a:cubicBezTo>
                  <a:cubicBezTo>
                    <a:pt x="3" y="63"/>
                    <a:pt x="3" y="63"/>
                    <a:pt x="2" y="62"/>
                  </a:cubicBezTo>
                  <a:cubicBezTo>
                    <a:pt x="2" y="61"/>
                    <a:pt x="3" y="59"/>
                    <a:pt x="3" y="59"/>
                  </a:cubicBezTo>
                  <a:cubicBezTo>
                    <a:pt x="3" y="58"/>
                    <a:pt x="4" y="56"/>
                    <a:pt x="4" y="55"/>
                  </a:cubicBezTo>
                  <a:cubicBezTo>
                    <a:pt x="5" y="55"/>
                    <a:pt x="7" y="55"/>
                    <a:pt x="7" y="55"/>
                  </a:cubicBezTo>
                  <a:cubicBezTo>
                    <a:pt x="8" y="55"/>
                    <a:pt x="8" y="53"/>
                    <a:pt x="9" y="53"/>
                  </a:cubicBezTo>
                  <a:cubicBezTo>
                    <a:pt x="9" y="53"/>
                    <a:pt x="10" y="52"/>
                    <a:pt x="11" y="52"/>
                  </a:cubicBezTo>
                  <a:cubicBezTo>
                    <a:pt x="12" y="52"/>
                    <a:pt x="15" y="53"/>
                    <a:pt x="15" y="54"/>
                  </a:cubicBezTo>
                  <a:cubicBezTo>
                    <a:pt x="16" y="55"/>
                    <a:pt x="17" y="56"/>
                    <a:pt x="17" y="57"/>
                  </a:cubicBezTo>
                  <a:cubicBezTo>
                    <a:pt x="18" y="58"/>
                    <a:pt x="18" y="60"/>
                    <a:pt x="19" y="61"/>
                  </a:cubicBezTo>
                  <a:cubicBezTo>
                    <a:pt x="19" y="62"/>
                    <a:pt x="21" y="62"/>
                    <a:pt x="22" y="62"/>
                  </a:cubicBezTo>
                  <a:cubicBezTo>
                    <a:pt x="23" y="62"/>
                    <a:pt x="24" y="62"/>
                    <a:pt x="25" y="62"/>
                  </a:cubicBezTo>
                  <a:cubicBezTo>
                    <a:pt x="26" y="62"/>
                    <a:pt x="27" y="63"/>
                    <a:pt x="27" y="63"/>
                  </a:cubicBezTo>
                  <a:cubicBezTo>
                    <a:pt x="28" y="63"/>
                    <a:pt x="28" y="62"/>
                    <a:pt x="28" y="62"/>
                  </a:cubicBezTo>
                  <a:cubicBezTo>
                    <a:pt x="29" y="61"/>
                    <a:pt x="30" y="62"/>
                    <a:pt x="30" y="62"/>
                  </a:cubicBezTo>
                  <a:cubicBezTo>
                    <a:pt x="31" y="62"/>
                    <a:pt x="32" y="61"/>
                    <a:pt x="32" y="61"/>
                  </a:cubicBezTo>
                  <a:cubicBezTo>
                    <a:pt x="33" y="59"/>
                    <a:pt x="33" y="58"/>
                    <a:pt x="32" y="57"/>
                  </a:cubicBezTo>
                  <a:cubicBezTo>
                    <a:pt x="32" y="57"/>
                    <a:pt x="31" y="57"/>
                    <a:pt x="30" y="57"/>
                  </a:cubicBezTo>
                  <a:cubicBezTo>
                    <a:pt x="29" y="57"/>
                    <a:pt x="28" y="54"/>
                    <a:pt x="27" y="53"/>
                  </a:cubicBezTo>
                  <a:cubicBezTo>
                    <a:pt x="27" y="53"/>
                    <a:pt x="27" y="51"/>
                    <a:pt x="27" y="51"/>
                  </a:cubicBezTo>
                  <a:cubicBezTo>
                    <a:pt x="27" y="50"/>
                    <a:pt x="26" y="49"/>
                    <a:pt x="26" y="49"/>
                  </a:cubicBezTo>
                  <a:cubicBezTo>
                    <a:pt x="25" y="49"/>
                    <a:pt x="25" y="49"/>
                    <a:pt x="24" y="49"/>
                  </a:cubicBezTo>
                  <a:cubicBezTo>
                    <a:pt x="24" y="49"/>
                    <a:pt x="23" y="48"/>
                    <a:pt x="22" y="48"/>
                  </a:cubicBezTo>
                  <a:cubicBezTo>
                    <a:pt x="22" y="48"/>
                    <a:pt x="22" y="46"/>
                    <a:pt x="22" y="46"/>
                  </a:cubicBezTo>
                  <a:cubicBezTo>
                    <a:pt x="21" y="45"/>
                    <a:pt x="20" y="46"/>
                    <a:pt x="19" y="45"/>
                  </a:cubicBezTo>
                  <a:cubicBezTo>
                    <a:pt x="19" y="45"/>
                    <a:pt x="19" y="44"/>
                    <a:pt x="19" y="44"/>
                  </a:cubicBezTo>
                  <a:cubicBezTo>
                    <a:pt x="20" y="43"/>
                    <a:pt x="21" y="43"/>
                    <a:pt x="21" y="43"/>
                  </a:cubicBezTo>
                  <a:cubicBezTo>
                    <a:pt x="22" y="42"/>
                    <a:pt x="21" y="39"/>
                    <a:pt x="21" y="38"/>
                  </a:cubicBezTo>
                  <a:cubicBezTo>
                    <a:pt x="21" y="38"/>
                    <a:pt x="22" y="36"/>
                    <a:pt x="23" y="36"/>
                  </a:cubicBezTo>
                  <a:cubicBezTo>
                    <a:pt x="23" y="36"/>
                    <a:pt x="24" y="36"/>
                    <a:pt x="25" y="36"/>
                  </a:cubicBezTo>
                  <a:cubicBezTo>
                    <a:pt x="25" y="35"/>
                    <a:pt x="25" y="34"/>
                    <a:pt x="25" y="33"/>
                  </a:cubicBezTo>
                  <a:cubicBezTo>
                    <a:pt x="24" y="33"/>
                    <a:pt x="23" y="32"/>
                    <a:pt x="23" y="31"/>
                  </a:cubicBezTo>
                  <a:cubicBezTo>
                    <a:pt x="23" y="31"/>
                    <a:pt x="24" y="30"/>
                    <a:pt x="25" y="30"/>
                  </a:cubicBezTo>
                  <a:cubicBezTo>
                    <a:pt x="25" y="30"/>
                    <a:pt x="26" y="30"/>
                    <a:pt x="26" y="30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6" y="28"/>
                    <a:pt x="25" y="27"/>
                    <a:pt x="24" y="26"/>
                  </a:cubicBezTo>
                  <a:cubicBezTo>
                    <a:pt x="23" y="25"/>
                    <a:pt x="22" y="24"/>
                    <a:pt x="21" y="24"/>
                  </a:cubicBezTo>
                  <a:cubicBezTo>
                    <a:pt x="20" y="23"/>
                    <a:pt x="18" y="23"/>
                    <a:pt x="17" y="23"/>
                  </a:cubicBezTo>
                  <a:cubicBezTo>
                    <a:pt x="17" y="23"/>
                    <a:pt x="16" y="21"/>
                    <a:pt x="15" y="21"/>
                  </a:cubicBezTo>
                  <a:cubicBezTo>
                    <a:pt x="14" y="21"/>
                    <a:pt x="12" y="22"/>
                    <a:pt x="11" y="22"/>
                  </a:cubicBezTo>
                  <a:cubicBezTo>
                    <a:pt x="10" y="22"/>
                    <a:pt x="9" y="23"/>
                    <a:pt x="7" y="23"/>
                  </a:cubicBezTo>
                  <a:cubicBezTo>
                    <a:pt x="7" y="23"/>
                    <a:pt x="5" y="24"/>
                    <a:pt x="4" y="24"/>
                  </a:cubicBezTo>
                  <a:cubicBezTo>
                    <a:pt x="4" y="24"/>
                    <a:pt x="2" y="24"/>
                    <a:pt x="2" y="24"/>
                  </a:cubicBezTo>
                  <a:cubicBezTo>
                    <a:pt x="1" y="24"/>
                    <a:pt x="0" y="24"/>
                    <a:pt x="0" y="25"/>
                  </a:cubicBezTo>
                  <a:cubicBezTo>
                    <a:pt x="0" y="24"/>
                    <a:pt x="0" y="23"/>
                    <a:pt x="0" y="23"/>
                  </a:cubicBezTo>
                  <a:cubicBezTo>
                    <a:pt x="0" y="22"/>
                    <a:pt x="0" y="20"/>
                    <a:pt x="0" y="19"/>
                  </a:cubicBezTo>
                  <a:cubicBezTo>
                    <a:pt x="0" y="18"/>
                    <a:pt x="0" y="17"/>
                    <a:pt x="0" y="16"/>
                  </a:cubicBezTo>
                  <a:cubicBezTo>
                    <a:pt x="0" y="15"/>
                    <a:pt x="1" y="13"/>
                    <a:pt x="1" y="13"/>
                  </a:cubicBezTo>
                  <a:cubicBezTo>
                    <a:pt x="2" y="13"/>
                    <a:pt x="4" y="13"/>
                    <a:pt x="4" y="13"/>
                  </a:cubicBezTo>
                  <a:cubicBezTo>
                    <a:pt x="5" y="12"/>
                    <a:pt x="6" y="11"/>
                    <a:pt x="6" y="11"/>
                  </a:cubicBezTo>
                  <a:cubicBezTo>
                    <a:pt x="6" y="11"/>
                    <a:pt x="7" y="10"/>
                    <a:pt x="9" y="9"/>
                  </a:cubicBezTo>
                  <a:cubicBezTo>
                    <a:pt x="10" y="9"/>
                    <a:pt x="12" y="10"/>
                    <a:pt x="12" y="10"/>
                  </a:cubicBezTo>
                  <a:cubicBezTo>
                    <a:pt x="13" y="10"/>
                    <a:pt x="14" y="9"/>
                    <a:pt x="14" y="9"/>
                  </a:cubicBezTo>
                  <a:cubicBezTo>
                    <a:pt x="15" y="9"/>
                    <a:pt x="16" y="9"/>
                    <a:pt x="17" y="9"/>
                  </a:cubicBezTo>
                  <a:cubicBezTo>
                    <a:pt x="17" y="9"/>
                    <a:pt x="18" y="9"/>
                    <a:pt x="18" y="10"/>
                  </a:cubicBezTo>
                  <a:cubicBezTo>
                    <a:pt x="19" y="10"/>
                    <a:pt x="20" y="10"/>
                    <a:pt x="21" y="10"/>
                  </a:cubicBezTo>
                  <a:cubicBezTo>
                    <a:pt x="21" y="10"/>
                    <a:pt x="23" y="9"/>
                    <a:pt x="23" y="10"/>
                  </a:cubicBezTo>
                  <a:cubicBezTo>
                    <a:pt x="23" y="10"/>
                    <a:pt x="23" y="11"/>
                    <a:pt x="23" y="11"/>
                  </a:cubicBezTo>
                  <a:cubicBezTo>
                    <a:pt x="23" y="11"/>
                    <a:pt x="25" y="12"/>
                    <a:pt x="26" y="12"/>
                  </a:cubicBezTo>
                  <a:cubicBezTo>
                    <a:pt x="26" y="11"/>
                    <a:pt x="27" y="11"/>
                    <a:pt x="28" y="10"/>
                  </a:cubicBezTo>
                  <a:cubicBezTo>
                    <a:pt x="28" y="10"/>
                    <a:pt x="29" y="11"/>
                    <a:pt x="29" y="10"/>
                  </a:cubicBezTo>
                  <a:cubicBezTo>
                    <a:pt x="30" y="10"/>
                    <a:pt x="30" y="9"/>
                    <a:pt x="30" y="9"/>
                  </a:cubicBezTo>
                  <a:cubicBezTo>
                    <a:pt x="30" y="8"/>
                    <a:pt x="30" y="7"/>
                    <a:pt x="30" y="6"/>
                  </a:cubicBezTo>
                  <a:cubicBezTo>
                    <a:pt x="30" y="6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3" y="4"/>
                    <a:pt x="34" y="5"/>
                  </a:cubicBezTo>
                  <a:cubicBezTo>
                    <a:pt x="34" y="5"/>
                    <a:pt x="36" y="5"/>
                    <a:pt x="36" y="6"/>
                  </a:cubicBezTo>
                  <a:cubicBezTo>
                    <a:pt x="37" y="7"/>
                    <a:pt x="38" y="8"/>
                    <a:pt x="38" y="9"/>
                  </a:cubicBezTo>
                  <a:cubicBezTo>
                    <a:pt x="38" y="10"/>
                    <a:pt x="39" y="11"/>
                    <a:pt x="39" y="11"/>
                  </a:cubicBezTo>
                  <a:cubicBezTo>
                    <a:pt x="39" y="12"/>
                    <a:pt x="41" y="12"/>
                    <a:pt x="41" y="12"/>
                  </a:cubicBezTo>
                  <a:cubicBezTo>
                    <a:pt x="42" y="12"/>
                    <a:pt x="42" y="11"/>
                    <a:pt x="42" y="10"/>
                  </a:cubicBezTo>
                  <a:cubicBezTo>
                    <a:pt x="42" y="10"/>
                    <a:pt x="41" y="9"/>
                    <a:pt x="41" y="8"/>
                  </a:cubicBezTo>
                  <a:cubicBezTo>
                    <a:pt x="41" y="8"/>
                    <a:pt x="41" y="7"/>
                    <a:pt x="41" y="6"/>
                  </a:cubicBezTo>
                  <a:cubicBezTo>
                    <a:pt x="42" y="6"/>
                    <a:pt x="43" y="5"/>
                    <a:pt x="43" y="4"/>
                  </a:cubicBezTo>
                  <a:cubicBezTo>
                    <a:pt x="44" y="4"/>
                    <a:pt x="45" y="4"/>
                    <a:pt x="46" y="4"/>
                  </a:cubicBezTo>
                  <a:cubicBezTo>
                    <a:pt x="47" y="3"/>
                    <a:pt x="48" y="4"/>
                    <a:pt x="48" y="4"/>
                  </a:cubicBezTo>
                  <a:cubicBezTo>
                    <a:pt x="49" y="4"/>
                    <a:pt x="50" y="3"/>
                    <a:pt x="50" y="3"/>
                  </a:cubicBezTo>
                  <a:cubicBezTo>
                    <a:pt x="51" y="2"/>
                    <a:pt x="52" y="1"/>
                    <a:pt x="52" y="0"/>
                  </a:cubicBezTo>
                  <a:cubicBezTo>
                    <a:pt x="53" y="0"/>
                    <a:pt x="56" y="0"/>
                    <a:pt x="57" y="0"/>
                  </a:cubicBezTo>
                  <a:cubicBezTo>
                    <a:pt x="57" y="0"/>
                    <a:pt x="59" y="1"/>
                    <a:pt x="59" y="1"/>
                  </a:cubicBezTo>
                  <a:cubicBezTo>
                    <a:pt x="60" y="2"/>
                    <a:pt x="61" y="3"/>
                    <a:pt x="62" y="3"/>
                  </a:cubicBezTo>
                  <a:cubicBezTo>
                    <a:pt x="63" y="4"/>
                    <a:pt x="65" y="2"/>
                    <a:pt x="66" y="2"/>
                  </a:cubicBezTo>
                  <a:cubicBezTo>
                    <a:pt x="67" y="2"/>
                    <a:pt x="69" y="2"/>
                    <a:pt x="70" y="3"/>
                  </a:cubicBezTo>
                  <a:cubicBezTo>
                    <a:pt x="71" y="4"/>
                    <a:pt x="70" y="6"/>
                    <a:pt x="70" y="6"/>
                  </a:cubicBezTo>
                  <a:cubicBezTo>
                    <a:pt x="71" y="7"/>
                    <a:pt x="71" y="7"/>
                    <a:pt x="72" y="7"/>
                  </a:cubicBezTo>
                  <a:cubicBezTo>
                    <a:pt x="72" y="8"/>
                    <a:pt x="72" y="9"/>
                    <a:pt x="73" y="10"/>
                  </a:cubicBezTo>
                  <a:cubicBezTo>
                    <a:pt x="73" y="10"/>
                    <a:pt x="72" y="11"/>
                    <a:pt x="73" y="12"/>
                  </a:cubicBezTo>
                  <a:cubicBezTo>
                    <a:pt x="73" y="12"/>
                    <a:pt x="74" y="11"/>
                    <a:pt x="74" y="10"/>
                  </a:cubicBezTo>
                  <a:cubicBezTo>
                    <a:pt x="75" y="10"/>
                    <a:pt x="75" y="9"/>
                    <a:pt x="76" y="9"/>
                  </a:cubicBezTo>
                  <a:cubicBezTo>
                    <a:pt x="76" y="9"/>
                    <a:pt x="77" y="10"/>
                    <a:pt x="77" y="11"/>
                  </a:cubicBezTo>
                  <a:cubicBezTo>
                    <a:pt x="77" y="11"/>
                    <a:pt x="78" y="12"/>
                    <a:pt x="78" y="13"/>
                  </a:cubicBezTo>
                  <a:cubicBezTo>
                    <a:pt x="78" y="13"/>
                    <a:pt x="79" y="14"/>
                    <a:pt x="80" y="14"/>
                  </a:cubicBezTo>
                  <a:cubicBezTo>
                    <a:pt x="80" y="14"/>
                    <a:pt x="82" y="14"/>
                    <a:pt x="83" y="15"/>
                  </a:cubicBezTo>
                  <a:cubicBezTo>
                    <a:pt x="84" y="15"/>
                    <a:pt x="84" y="16"/>
                    <a:pt x="85" y="16"/>
                  </a:cubicBezTo>
                  <a:cubicBezTo>
                    <a:pt x="85" y="16"/>
                    <a:pt x="85" y="17"/>
                    <a:pt x="85" y="17"/>
                  </a:cubicBezTo>
                  <a:cubicBezTo>
                    <a:pt x="86" y="17"/>
                    <a:pt x="87" y="17"/>
                    <a:pt x="87" y="17"/>
                  </a:cubicBezTo>
                  <a:cubicBezTo>
                    <a:pt x="87" y="18"/>
                    <a:pt x="88" y="18"/>
                    <a:pt x="88" y="18"/>
                  </a:cubicBezTo>
                  <a:cubicBezTo>
                    <a:pt x="89" y="19"/>
                    <a:pt x="90" y="20"/>
                    <a:pt x="91" y="21"/>
                  </a:cubicBezTo>
                  <a:cubicBezTo>
                    <a:pt x="91" y="21"/>
                    <a:pt x="91" y="22"/>
                    <a:pt x="91" y="23"/>
                  </a:cubicBezTo>
                  <a:cubicBezTo>
                    <a:pt x="92" y="24"/>
                    <a:pt x="92" y="25"/>
                    <a:pt x="93" y="26"/>
                  </a:cubicBezTo>
                  <a:cubicBezTo>
                    <a:pt x="93" y="26"/>
                    <a:pt x="95" y="27"/>
                    <a:pt x="95" y="27"/>
                  </a:cubicBezTo>
                  <a:cubicBezTo>
                    <a:pt x="96" y="28"/>
                    <a:pt x="97" y="28"/>
                    <a:pt x="97" y="29"/>
                  </a:cubicBezTo>
                  <a:cubicBezTo>
                    <a:pt x="98" y="29"/>
                    <a:pt x="100" y="30"/>
                    <a:pt x="101" y="30"/>
                  </a:cubicBezTo>
                  <a:cubicBezTo>
                    <a:pt x="102" y="31"/>
                    <a:pt x="103" y="32"/>
                    <a:pt x="104" y="32"/>
                  </a:cubicBezTo>
                  <a:cubicBezTo>
                    <a:pt x="104" y="32"/>
                    <a:pt x="106" y="32"/>
                    <a:pt x="106" y="32"/>
                  </a:cubicBezTo>
                  <a:cubicBezTo>
                    <a:pt x="107" y="31"/>
                    <a:pt x="109" y="31"/>
                    <a:pt x="110" y="32"/>
                  </a:cubicBezTo>
                  <a:cubicBezTo>
                    <a:pt x="111" y="32"/>
                    <a:pt x="111" y="33"/>
                    <a:pt x="112" y="34"/>
                  </a:cubicBezTo>
                  <a:cubicBezTo>
                    <a:pt x="112" y="34"/>
                    <a:pt x="113" y="35"/>
                    <a:pt x="114" y="35"/>
                  </a:cubicBezTo>
                  <a:cubicBezTo>
                    <a:pt x="115" y="36"/>
                    <a:pt x="117" y="36"/>
                    <a:pt x="118" y="36"/>
                  </a:cubicBezTo>
                  <a:cubicBezTo>
                    <a:pt x="120" y="36"/>
                    <a:pt x="125" y="36"/>
                    <a:pt x="127" y="36"/>
                  </a:cubicBezTo>
                  <a:cubicBezTo>
                    <a:pt x="128" y="35"/>
                    <a:pt x="130" y="35"/>
                    <a:pt x="131" y="35"/>
                  </a:cubicBezTo>
                  <a:cubicBezTo>
                    <a:pt x="133" y="35"/>
                    <a:pt x="135" y="35"/>
                    <a:pt x="137" y="35"/>
                  </a:cubicBezTo>
                  <a:cubicBezTo>
                    <a:pt x="137" y="35"/>
                    <a:pt x="139" y="35"/>
                    <a:pt x="139" y="35"/>
                  </a:cubicBezTo>
                  <a:cubicBezTo>
                    <a:pt x="140" y="35"/>
                    <a:pt x="142" y="35"/>
                    <a:pt x="143" y="35"/>
                  </a:cubicBezTo>
                  <a:cubicBezTo>
                    <a:pt x="143" y="34"/>
                    <a:pt x="144" y="33"/>
                    <a:pt x="145" y="33"/>
                  </a:cubicBezTo>
                  <a:cubicBezTo>
                    <a:pt x="146" y="32"/>
                    <a:pt x="148" y="31"/>
                    <a:pt x="149" y="32"/>
                  </a:cubicBezTo>
                  <a:cubicBezTo>
                    <a:pt x="150" y="32"/>
                    <a:pt x="150" y="32"/>
                    <a:pt x="151" y="33"/>
                  </a:cubicBezTo>
                  <a:cubicBezTo>
                    <a:pt x="151" y="33"/>
                    <a:pt x="152" y="34"/>
                    <a:pt x="152" y="34"/>
                  </a:cubicBezTo>
                  <a:cubicBezTo>
                    <a:pt x="152" y="34"/>
                    <a:pt x="152" y="34"/>
                    <a:pt x="153" y="34"/>
                  </a:cubicBezTo>
                  <a:cubicBezTo>
                    <a:pt x="153" y="35"/>
                    <a:pt x="153" y="36"/>
                    <a:pt x="153" y="36"/>
                  </a:cubicBezTo>
                  <a:cubicBezTo>
                    <a:pt x="153" y="37"/>
                    <a:pt x="153" y="38"/>
                    <a:pt x="153" y="38"/>
                  </a:cubicBezTo>
                  <a:cubicBezTo>
                    <a:pt x="153" y="39"/>
                    <a:pt x="154" y="39"/>
                    <a:pt x="154" y="40"/>
                  </a:cubicBezTo>
                  <a:cubicBezTo>
                    <a:pt x="154" y="40"/>
                    <a:pt x="154" y="41"/>
                    <a:pt x="154" y="42"/>
                  </a:cubicBezTo>
                  <a:cubicBezTo>
                    <a:pt x="154" y="42"/>
                    <a:pt x="153" y="43"/>
                    <a:pt x="153" y="44"/>
                  </a:cubicBezTo>
                  <a:cubicBezTo>
                    <a:pt x="153" y="44"/>
                    <a:pt x="154" y="45"/>
                    <a:pt x="154" y="45"/>
                  </a:cubicBezTo>
                  <a:cubicBezTo>
                    <a:pt x="153" y="45"/>
                    <a:pt x="152" y="46"/>
                    <a:pt x="152" y="46"/>
                  </a:cubicBezTo>
                  <a:cubicBezTo>
                    <a:pt x="152" y="46"/>
                    <a:pt x="150" y="46"/>
                    <a:pt x="150" y="46"/>
                  </a:cubicBezTo>
                  <a:cubicBezTo>
                    <a:pt x="149" y="46"/>
                    <a:pt x="148" y="47"/>
                    <a:pt x="147" y="48"/>
                  </a:cubicBezTo>
                  <a:cubicBezTo>
                    <a:pt x="147" y="48"/>
                    <a:pt x="147" y="49"/>
                    <a:pt x="147" y="50"/>
                  </a:cubicBezTo>
                  <a:cubicBezTo>
                    <a:pt x="146" y="51"/>
                    <a:pt x="145" y="51"/>
                    <a:pt x="144" y="51"/>
                  </a:cubicBezTo>
                  <a:cubicBezTo>
                    <a:pt x="144" y="52"/>
                    <a:pt x="142" y="52"/>
                    <a:pt x="142" y="52"/>
                  </a:cubicBezTo>
                  <a:cubicBezTo>
                    <a:pt x="141" y="52"/>
                    <a:pt x="140" y="52"/>
                    <a:pt x="139" y="52"/>
                  </a:cubicBezTo>
                  <a:cubicBezTo>
                    <a:pt x="138" y="52"/>
                    <a:pt x="137" y="53"/>
                    <a:pt x="136" y="53"/>
                  </a:cubicBezTo>
                  <a:cubicBezTo>
                    <a:pt x="136" y="53"/>
                    <a:pt x="135" y="54"/>
                    <a:pt x="134" y="55"/>
                  </a:cubicBezTo>
                  <a:cubicBezTo>
                    <a:pt x="134" y="55"/>
                    <a:pt x="134" y="56"/>
                    <a:pt x="133" y="57"/>
                  </a:cubicBezTo>
                  <a:cubicBezTo>
                    <a:pt x="133" y="57"/>
                    <a:pt x="133" y="59"/>
                    <a:pt x="133" y="60"/>
                  </a:cubicBezTo>
                  <a:cubicBezTo>
                    <a:pt x="133" y="61"/>
                    <a:pt x="134" y="62"/>
                    <a:pt x="134" y="63"/>
                  </a:cubicBezTo>
                  <a:cubicBezTo>
                    <a:pt x="134" y="63"/>
                    <a:pt x="133" y="64"/>
                    <a:pt x="132" y="65"/>
                  </a:cubicBezTo>
                  <a:cubicBezTo>
                    <a:pt x="132" y="65"/>
                    <a:pt x="129" y="65"/>
                    <a:pt x="128" y="65"/>
                  </a:cubicBezTo>
                  <a:cubicBezTo>
                    <a:pt x="128" y="65"/>
                    <a:pt x="127" y="66"/>
                    <a:pt x="126" y="66"/>
                  </a:cubicBezTo>
                  <a:cubicBezTo>
                    <a:pt x="125" y="66"/>
                    <a:pt x="123" y="66"/>
                    <a:pt x="122" y="67"/>
                  </a:cubicBezTo>
                  <a:cubicBezTo>
                    <a:pt x="122" y="67"/>
                    <a:pt x="120" y="68"/>
                    <a:pt x="120" y="68"/>
                  </a:cubicBezTo>
                  <a:cubicBezTo>
                    <a:pt x="119" y="69"/>
                    <a:pt x="118" y="71"/>
                    <a:pt x="118" y="72"/>
                  </a:cubicBezTo>
                  <a:cubicBezTo>
                    <a:pt x="118" y="73"/>
                    <a:pt x="118" y="75"/>
                    <a:pt x="117" y="76"/>
                  </a:cubicBezTo>
                  <a:cubicBezTo>
                    <a:pt x="117" y="76"/>
                    <a:pt x="116" y="77"/>
                    <a:pt x="115" y="77"/>
                  </a:cubicBezTo>
                  <a:cubicBezTo>
                    <a:pt x="115" y="77"/>
                    <a:pt x="113" y="77"/>
                    <a:pt x="113" y="77"/>
                  </a:cubicBezTo>
                  <a:cubicBezTo>
                    <a:pt x="112" y="77"/>
                    <a:pt x="111" y="79"/>
                    <a:pt x="110" y="80"/>
                  </a:cubicBezTo>
                  <a:cubicBezTo>
                    <a:pt x="109" y="80"/>
                    <a:pt x="107" y="80"/>
                    <a:pt x="106" y="80"/>
                  </a:cubicBezTo>
                  <a:cubicBezTo>
                    <a:pt x="106" y="80"/>
                    <a:pt x="104" y="80"/>
                    <a:pt x="103" y="79"/>
                  </a:cubicBezTo>
                  <a:cubicBezTo>
                    <a:pt x="103" y="79"/>
                    <a:pt x="103" y="78"/>
                    <a:pt x="103" y="77"/>
                  </a:cubicBezTo>
                  <a:cubicBezTo>
                    <a:pt x="103" y="77"/>
                    <a:pt x="102" y="77"/>
                    <a:pt x="102" y="77"/>
                  </a:cubicBezTo>
                  <a:cubicBezTo>
                    <a:pt x="101" y="77"/>
                    <a:pt x="99" y="78"/>
                    <a:pt x="99" y="78"/>
                  </a:cubicBezTo>
                  <a:cubicBezTo>
                    <a:pt x="98" y="79"/>
                    <a:pt x="97" y="81"/>
                    <a:pt x="97" y="81"/>
                  </a:cubicBezTo>
                  <a:cubicBezTo>
                    <a:pt x="97" y="82"/>
                    <a:pt x="97" y="84"/>
                    <a:pt x="97" y="85"/>
                  </a:cubicBezTo>
                  <a:cubicBezTo>
                    <a:pt x="96" y="86"/>
                    <a:pt x="95" y="88"/>
                    <a:pt x="94" y="89"/>
                  </a:cubicBezTo>
                  <a:cubicBezTo>
                    <a:pt x="94" y="90"/>
                    <a:pt x="93" y="91"/>
                    <a:pt x="92" y="92"/>
                  </a:cubicBezTo>
                  <a:cubicBezTo>
                    <a:pt x="92" y="93"/>
                    <a:pt x="91" y="94"/>
                    <a:pt x="90" y="94"/>
                  </a:cubicBezTo>
                  <a:cubicBezTo>
                    <a:pt x="90" y="94"/>
                    <a:pt x="89" y="95"/>
                    <a:pt x="89" y="96"/>
                  </a:cubicBezTo>
                  <a:cubicBezTo>
                    <a:pt x="89" y="96"/>
                    <a:pt x="90" y="98"/>
                    <a:pt x="89" y="98"/>
                  </a:cubicBezTo>
                  <a:cubicBezTo>
                    <a:pt x="89" y="99"/>
                    <a:pt x="89" y="100"/>
                    <a:pt x="89" y="100"/>
                  </a:cubicBezTo>
                  <a:cubicBezTo>
                    <a:pt x="88" y="101"/>
                    <a:pt x="87" y="101"/>
                    <a:pt x="87" y="101"/>
                  </a:cubicBezTo>
                  <a:cubicBezTo>
                    <a:pt x="86" y="102"/>
                    <a:pt x="85" y="101"/>
                    <a:pt x="85" y="101"/>
                  </a:cubicBezTo>
                  <a:cubicBezTo>
                    <a:pt x="85" y="102"/>
                    <a:pt x="84" y="102"/>
                    <a:pt x="84" y="103"/>
                  </a:cubicBezTo>
                  <a:cubicBezTo>
                    <a:pt x="83" y="103"/>
                    <a:pt x="84" y="105"/>
                    <a:pt x="84" y="105"/>
                  </a:cubicBezTo>
                  <a:cubicBezTo>
                    <a:pt x="84" y="106"/>
                    <a:pt x="85" y="107"/>
                    <a:pt x="85" y="107"/>
                  </a:cubicBezTo>
                  <a:cubicBezTo>
                    <a:pt x="85" y="108"/>
                    <a:pt x="85" y="109"/>
                    <a:pt x="85" y="109"/>
                  </a:cubicBezTo>
                  <a:cubicBezTo>
                    <a:pt x="84" y="110"/>
                    <a:pt x="84" y="111"/>
                    <a:pt x="83" y="111"/>
                  </a:cubicBezTo>
                  <a:cubicBezTo>
                    <a:pt x="82" y="111"/>
                    <a:pt x="81" y="112"/>
                    <a:pt x="80" y="112"/>
                  </a:cubicBezTo>
                  <a:cubicBezTo>
                    <a:pt x="80" y="112"/>
                    <a:pt x="79" y="112"/>
                    <a:pt x="78" y="112"/>
                  </a:cubicBezTo>
                  <a:cubicBezTo>
                    <a:pt x="77" y="112"/>
                    <a:pt x="76" y="111"/>
                    <a:pt x="76" y="111"/>
                  </a:cubicBezTo>
                  <a:cubicBezTo>
                    <a:pt x="76" y="111"/>
                    <a:pt x="76" y="110"/>
                    <a:pt x="76" y="109"/>
                  </a:cubicBezTo>
                  <a:cubicBezTo>
                    <a:pt x="76" y="109"/>
                    <a:pt x="76" y="108"/>
                    <a:pt x="75" y="108"/>
                  </a:cubicBezTo>
                  <a:cubicBezTo>
                    <a:pt x="75" y="107"/>
                    <a:pt x="74" y="107"/>
                    <a:pt x="74" y="107"/>
                  </a:cubicBezTo>
                  <a:cubicBezTo>
                    <a:pt x="73" y="107"/>
                    <a:pt x="72" y="107"/>
                    <a:pt x="72" y="108"/>
                  </a:cubicBezTo>
                  <a:cubicBezTo>
                    <a:pt x="71" y="108"/>
                    <a:pt x="71" y="109"/>
                    <a:pt x="70" y="109"/>
                  </a:cubicBezTo>
                  <a:cubicBezTo>
                    <a:pt x="70" y="109"/>
                    <a:pt x="69" y="110"/>
                    <a:pt x="68" y="111"/>
                  </a:cubicBezTo>
                  <a:cubicBezTo>
                    <a:pt x="68" y="111"/>
                    <a:pt x="66" y="111"/>
                    <a:pt x="65" y="111"/>
                  </a:cubicBezTo>
                  <a:cubicBezTo>
                    <a:pt x="65" y="112"/>
                    <a:pt x="64" y="113"/>
                    <a:pt x="64" y="114"/>
                  </a:cubicBezTo>
                  <a:cubicBezTo>
                    <a:pt x="64" y="114"/>
                    <a:pt x="65" y="115"/>
                    <a:pt x="65" y="115"/>
                  </a:cubicBezTo>
                  <a:cubicBezTo>
                    <a:pt x="66" y="116"/>
                    <a:pt x="67" y="116"/>
                    <a:pt x="68" y="116"/>
                  </a:cubicBezTo>
                  <a:cubicBezTo>
                    <a:pt x="68" y="116"/>
                    <a:pt x="68" y="118"/>
                    <a:pt x="69" y="118"/>
                  </a:cubicBezTo>
                  <a:cubicBezTo>
                    <a:pt x="69" y="118"/>
                    <a:pt x="70" y="116"/>
                    <a:pt x="70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2" y="115"/>
                    <a:pt x="72" y="117"/>
                    <a:pt x="73" y="117"/>
                  </a:cubicBezTo>
                  <a:cubicBezTo>
                    <a:pt x="73" y="118"/>
                    <a:pt x="74" y="120"/>
                    <a:pt x="74" y="120"/>
                  </a:cubicBezTo>
                  <a:cubicBezTo>
                    <a:pt x="74" y="121"/>
                    <a:pt x="73" y="122"/>
                    <a:pt x="73" y="122"/>
                  </a:cubicBezTo>
                  <a:cubicBezTo>
                    <a:pt x="72" y="123"/>
                    <a:pt x="71" y="123"/>
                    <a:pt x="71" y="124"/>
                  </a:cubicBezTo>
                  <a:cubicBezTo>
                    <a:pt x="70" y="124"/>
                    <a:pt x="70" y="126"/>
                    <a:pt x="70" y="126"/>
                  </a:cubicBezTo>
                  <a:cubicBezTo>
                    <a:pt x="70" y="127"/>
                    <a:pt x="69" y="128"/>
                    <a:pt x="68" y="129"/>
                  </a:cubicBezTo>
                  <a:cubicBezTo>
                    <a:pt x="68" y="129"/>
                    <a:pt x="68" y="129"/>
                    <a:pt x="67" y="129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67" y="128"/>
                    <a:pt x="66" y="128"/>
                    <a:pt x="66" y="127"/>
                  </a:cubicBezTo>
                  <a:cubicBezTo>
                    <a:pt x="65" y="127"/>
                    <a:pt x="64" y="126"/>
                    <a:pt x="63" y="126"/>
                  </a:cubicBezTo>
                  <a:cubicBezTo>
                    <a:pt x="63" y="126"/>
                    <a:pt x="61" y="125"/>
                    <a:pt x="61" y="124"/>
                  </a:cubicBezTo>
                  <a:cubicBezTo>
                    <a:pt x="60" y="124"/>
                    <a:pt x="59" y="124"/>
                    <a:pt x="59" y="124"/>
                  </a:cubicBezTo>
                  <a:cubicBezTo>
                    <a:pt x="58" y="123"/>
                    <a:pt x="57" y="124"/>
                    <a:pt x="57" y="124"/>
                  </a:cubicBezTo>
                  <a:cubicBezTo>
                    <a:pt x="56" y="124"/>
                    <a:pt x="55" y="125"/>
                    <a:pt x="54" y="125"/>
                  </a:cubicBezTo>
                  <a:cubicBezTo>
                    <a:pt x="54" y="125"/>
                    <a:pt x="53" y="126"/>
                    <a:pt x="52" y="125"/>
                  </a:cubicBezTo>
                  <a:cubicBezTo>
                    <a:pt x="51" y="125"/>
                    <a:pt x="51" y="124"/>
                    <a:pt x="50" y="123"/>
                  </a:cubicBezTo>
                  <a:cubicBezTo>
                    <a:pt x="50" y="123"/>
                    <a:pt x="50" y="122"/>
                    <a:pt x="49" y="122"/>
                  </a:cubicBezTo>
                  <a:cubicBezTo>
                    <a:pt x="49" y="122"/>
                    <a:pt x="48" y="123"/>
                    <a:pt x="47" y="122"/>
                  </a:cubicBezTo>
                  <a:cubicBezTo>
                    <a:pt x="47" y="122"/>
                    <a:pt x="47" y="121"/>
                    <a:pt x="47" y="120"/>
                  </a:cubicBezTo>
                  <a:cubicBezTo>
                    <a:pt x="47" y="120"/>
                    <a:pt x="45" y="119"/>
                    <a:pt x="44" y="119"/>
                  </a:cubicBezTo>
                  <a:cubicBezTo>
                    <a:pt x="43" y="118"/>
                    <a:pt x="43" y="118"/>
                    <a:pt x="43" y="118"/>
                  </a:cubicBezTo>
                  <a:cubicBezTo>
                    <a:pt x="43" y="117"/>
                    <a:pt x="43" y="117"/>
                    <a:pt x="43" y="117"/>
                  </a:cubicBezTo>
                  <a:cubicBezTo>
                    <a:pt x="43" y="116"/>
                    <a:pt x="44" y="116"/>
                    <a:pt x="44" y="115"/>
                  </a:cubicBezTo>
                  <a:cubicBezTo>
                    <a:pt x="44" y="115"/>
                    <a:pt x="45" y="115"/>
                    <a:pt x="45" y="115"/>
                  </a:cubicBezTo>
                  <a:cubicBezTo>
                    <a:pt x="45" y="114"/>
                    <a:pt x="45" y="113"/>
                    <a:pt x="46" y="113"/>
                  </a:cubicBezTo>
                  <a:cubicBezTo>
                    <a:pt x="46" y="112"/>
                    <a:pt x="45" y="111"/>
                    <a:pt x="45" y="111"/>
                  </a:cubicBezTo>
                  <a:cubicBezTo>
                    <a:pt x="45" y="110"/>
                    <a:pt x="47" y="109"/>
                    <a:pt x="46" y="109"/>
                  </a:cubicBezTo>
                  <a:cubicBezTo>
                    <a:pt x="46" y="108"/>
                    <a:pt x="45" y="108"/>
                    <a:pt x="45" y="107"/>
                  </a:cubicBezTo>
                  <a:cubicBezTo>
                    <a:pt x="45" y="107"/>
                    <a:pt x="44" y="107"/>
                    <a:pt x="44" y="106"/>
                  </a:cubicBezTo>
                  <a:cubicBezTo>
                    <a:pt x="44" y="106"/>
                    <a:pt x="43" y="105"/>
                    <a:pt x="43" y="105"/>
                  </a:cubicBezTo>
                  <a:cubicBezTo>
                    <a:pt x="43" y="104"/>
                    <a:pt x="42" y="104"/>
                    <a:pt x="41" y="104"/>
                  </a:cubicBezTo>
                  <a:cubicBezTo>
                    <a:pt x="41" y="104"/>
                    <a:pt x="40" y="104"/>
                    <a:pt x="40" y="104"/>
                  </a:cubicBezTo>
                  <a:cubicBezTo>
                    <a:pt x="39" y="105"/>
                    <a:pt x="39" y="106"/>
                    <a:pt x="39" y="106"/>
                  </a:cubicBezTo>
                  <a:cubicBezTo>
                    <a:pt x="39" y="107"/>
                    <a:pt x="38" y="108"/>
                    <a:pt x="38" y="108"/>
                  </a:cubicBezTo>
                  <a:cubicBezTo>
                    <a:pt x="38" y="109"/>
                    <a:pt x="37" y="109"/>
                    <a:pt x="37" y="109"/>
                  </a:cubicBezTo>
                  <a:cubicBezTo>
                    <a:pt x="37" y="110"/>
                    <a:pt x="36" y="110"/>
                    <a:pt x="36" y="110"/>
                  </a:cubicBezTo>
                  <a:cubicBezTo>
                    <a:pt x="35" y="110"/>
                    <a:pt x="35" y="110"/>
                    <a:pt x="35" y="110"/>
                  </a:cubicBezTo>
                  <a:cubicBezTo>
                    <a:pt x="35" y="109"/>
                    <a:pt x="33" y="108"/>
                    <a:pt x="33" y="108"/>
                  </a:cubicBezTo>
                  <a:cubicBezTo>
                    <a:pt x="33" y="107"/>
                    <a:pt x="33" y="106"/>
                    <a:pt x="33" y="105"/>
                  </a:cubicBezTo>
                  <a:cubicBezTo>
                    <a:pt x="33" y="104"/>
                    <a:pt x="34" y="104"/>
                    <a:pt x="34" y="103"/>
                  </a:cubicBezTo>
                  <a:cubicBezTo>
                    <a:pt x="34" y="103"/>
                    <a:pt x="34" y="101"/>
                    <a:pt x="33" y="101"/>
                  </a:cubicBezTo>
                  <a:cubicBezTo>
                    <a:pt x="33" y="100"/>
                    <a:pt x="33" y="100"/>
                    <a:pt x="33" y="99"/>
                  </a:cubicBezTo>
                  <a:close/>
                  <a:moveTo>
                    <a:pt x="64" y="107"/>
                  </a:moveTo>
                  <a:cubicBezTo>
                    <a:pt x="65" y="106"/>
                    <a:pt x="64" y="105"/>
                    <a:pt x="64" y="104"/>
                  </a:cubicBezTo>
                  <a:cubicBezTo>
                    <a:pt x="64" y="103"/>
                    <a:pt x="64" y="102"/>
                    <a:pt x="63" y="102"/>
                  </a:cubicBezTo>
                  <a:cubicBezTo>
                    <a:pt x="63" y="101"/>
                    <a:pt x="61" y="102"/>
                    <a:pt x="60" y="101"/>
                  </a:cubicBezTo>
                  <a:cubicBezTo>
                    <a:pt x="60" y="101"/>
                    <a:pt x="59" y="100"/>
                    <a:pt x="59" y="99"/>
                  </a:cubicBezTo>
                  <a:cubicBezTo>
                    <a:pt x="59" y="99"/>
                    <a:pt x="59" y="98"/>
                    <a:pt x="59" y="97"/>
                  </a:cubicBezTo>
                  <a:cubicBezTo>
                    <a:pt x="59" y="97"/>
                    <a:pt x="60" y="96"/>
                    <a:pt x="60" y="96"/>
                  </a:cubicBezTo>
                  <a:cubicBezTo>
                    <a:pt x="60" y="96"/>
                    <a:pt x="62" y="96"/>
                    <a:pt x="62" y="96"/>
                  </a:cubicBezTo>
                  <a:cubicBezTo>
                    <a:pt x="63" y="96"/>
                    <a:pt x="63" y="95"/>
                    <a:pt x="63" y="94"/>
                  </a:cubicBezTo>
                  <a:cubicBezTo>
                    <a:pt x="64" y="94"/>
                    <a:pt x="64" y="92"/>
                    <a:pt x="63" y="92"/>
                  </a:cubicBezTo>
                  <a:cubicBezTo>
                    <a:pt x="63" y="91"/>
                    <a:pt x="62" y="91"/>
                    <a:pt x="61" y="91"/>
                  </a:cubicBezTo>
                  <a:cubicBezTo>
                    <a:pt x="61" y="90"/>
                    <a:pt x="62" y="89"/>
                    <a:pt x="61" y="88"/>
                  </a:cubicBezTo>
                  <a:cubicBezTo>
                    <a:pt x="60" y="88"/>
                    <a:pt x="58" y="88"/>
                    <a:pt x="57" y="88"/>
                  </a:cubicBezTo>
                  <a:cubicBezTo>
                    <a:pt x="56" y="87"/>
                    <a:pt x="56" y="86"/>
                    <a:pt x="55" y="86"/>
                  </a:cubicBezTo>
                  <a:cubicBezTo>
                    <a:pt x="54" y="86"/>
                    <a:pt x="52" y="86"/>
                    <a:pt x="52" y="85"/>
                  </a:cubicBezTo>
                  <a:cubicBezTo>
                    <a:pt x="51" y="85"/>
                    <a:pt x="51" y="84"/>
                    <a:pt x="50" y="83"/>
                  </a:cubicBezTo>
                  <a:cubicBezTo>
                    <a:pt x="50" y="83"/>
                    <a:pt x="49" y="83"/>
                    <a:pt x="49" y="83"/>
                  </a:cubicBezTo>
                  <a:cubicBezTo>
                    <a:pt x="48" y="82"/>
                    <a:pt x="45" y="82"/>
                    <a:pt x="44" y="82"/>
                  </a:cubicBezTo>
                  <a:cubicBezTo>
                    <a:pt x="43" y="82"/>
                    <a:pt x="42" y="82"/>
                    <a:pt x="42" y="82"/>
                  </a:cubicBezTo>
                  <a:cubicBezTo>
                    <a:pt x="41" y="82"/>
                    <a:pt x="40" y="81"/>
                    <a:pt x="40" y="82"/>
                  </a:cubicBezTo>
                  <a:cubicBezTo>
                    <a:pt x="39" y="82"/>
                    <a:pt x="39" y="83"/>
                    <a:pt x="38" y="84"/>
                  </a:cubicBezTo>
                  <a:cubicBezTo>
                    <a:pt x="38" y="84"/>
                    <a:pt x="37" y="86"/>
                    <a:pt x="37" y="86"/>
                  </a:cubicBezTo>
                  <a:cubicBezTo>
                    <a:pt x="36" y="87"/>
                    <a:pt x="37" y="89"/>
                    <a:pt x="37" y="89"/>
                  </a:cubicBezTo>
                  <a:cubicBezTo>
                    <a:pt x="38" y="90"/>
                    <a:pt x="39" y="91"/>
                    <a:pt x="40" y="92"/>
                  </a:cubicBezTo>
                  <a:cubicBezTo>
                    <a:pt x="40" y="92"/>
                    <a:pt x="41" y="94"/>
                    <a:pt x="42" y="95"/>
                  </a:cubicBezTo>
                  <a:cubicBezTo>
                    <a:pt x="42" y="96"/>
                    <a:pt x="43" y="98"/>
                    <a:pt x="43" y="98"/>
                  </a:cubicBezTo>
                  <a:cubicBezTo>
                    <a:pt x="44" y="99"/>
                    <a:pt x="44" y="100"/>
                    <a:pt x="45" y="100"/>
                  </a:cubicBezTo>
                  <a:cubicBezTo>
                    <a:pt x="45" y="100"/>
                    <a:pt x="48" y="100"/>
                    <a:pt x="49" y="100"/>
                  </a:cubicBezTo>
                  <a:cubicBezTo>
                    <a:pt x="49" y="100"/>
                    <a:pt x="50" y="99"/>
                    <a:pt x="50" y="99"/>
                  </a:cubicBezTo>
                  <a:cubicBezTo>
                    <a:pt x="51" y="99"/>
                    <a:pt x="52" y="100"/>
                    <a:pt x="53" y="101"/>
                  </a:cubicBezTo>
                  <a:cubicBezTo>
                    <a:pt x="53" y="102"/>
                    <a:pt x="54" y="103"/>
                    <a:pt x="54" y="103"/>
                  </a:cubicBezTo>
                  <a:cubicBezTo>
                    <a:pt x="55" y="104"/>
                    <a:pt x="57" y="104"/>
                    <a:pt x="58" y="105"/>
                  </a:cubicBezTo>
                  <a:cubicBezTo>
                    <a:pt x="58" y="105"/>
                    <a:pt x="60" y="104"/>
                    <a:pt x="60" y="105"/>
                  </a:cubicBezTo>
                  <a:cubicBezTo>
                    <a:pt x="61" y="105"/>
                    <a:pt x="61" y="107"/>
                    <a:pt x="62" y="107"/>
                  </a:cubicBezTo>
                  <a:cubicBezTo>
                    <a:pt x="63" y="107"/>
                    <a:pt x="64" y="107"/>
                    <a:pt x="64" y="10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6"/>
            <p:cNvSpPr>
              <a:spLocks noEditPoints="1"/>
            </p:cNvSpPr>
            <p:nvPr/>
          </p:nvSpPr>
          <p:spPr bwMode="auto">
            <a:xfrm>
              <a:off x="2142" y="1593"/>
              <a:ext cx="436" cy="366"/>
            </a:xfrm>
            <a:custGeom>
              <a:avLst/>
              <a:gdLst>
                <a:gd name="T0" fmla="*/ 25 w 154"/>
                <a:gd name="T1" fmla="*/ 90 h 129"/>
                <a:gd name="T2" fmla="*/ 18 w 154"/>
                <a:gd name="T3" fmla="*/ 80 h 129"/>
                <a:gd name="T4" fmla="*/ 13 w 154"/>
                <a:gd name="T5" fmla="*/ 74 h 129"/>
                <a:gd name="T6" fmla="*/ 16 w 154"/>
                <a:gd name="T7" fmla="*/ 66 h 129"/>
                <a:gd name="T8" fmla="*/ 6 w 154"/>
                <a:gd name="T9" fmla="*/ 69 h 129"/>
                <a:gd name="T10" fmla="*/ 3 w 154"/>
                <a:gd name="T11" fmla="*/ 59 h 129"/>
                <a:gd name="T12" fmla="*/ 15 w 154"/>
                <a:gd name="T13" fmla="*/ 54 h 129"/>
                <a:gd name="T14" fmla="*/ 27 w 154"/>
                <a:gd name="T15" fmla="*/ 63 h 129"/>
                <a:gd name="T16" fmla="*/ 30 w 154"/>
                <a:gd name="T17" fmla="*/ 57 h 129"/>
                <a:gd name="T18" fmla="*/ 22 w 154"/>
                <a:gd name="T19" fmla="*/ 48 h 129"/>
                <a:gd name="T20" fmla="*/ 21 w 154"/>
                <a:gd name="T21" fmla="*/ 38 h 129"/>
                <a:gd name="T22" fmla="*/ 25 w 154"/>
                <a:gd name="T23" fmla="*/ 30 h 129"/>
                <a:gd name="T24" fmla="*/ 17 w 154"/>
                <a:gd name="T25" fmla="*/ 23 h 129"/>
                <a:gd name="T26" fmla="*/ 2 w 154"/>
                <a:gd name="T27" fmla="*/ 24 h 129"/>
                <a:gd name="T28" fmla="*/ 1 w 154"/>
                <a:gd name="T29" fmla="*/ 13 h 129"/>
                <a:gd name="T30" fmla="*/ 14 w 154"/>
                <a:gd name="T31" fmla="*/ 9 h 129"/>
                <a:gd name="T32" fmla="*/ 23 w 154"/>
                <a:gd name="T33" fmla="*/ 11 h 129"/>
                <a:gd name="T34" fmla="*/ 30 w 154"/>
                <a:gd name="T35" fmla="*/ 6 h 129"/>
                <a:gd name="T36" fmla="*/ 38 w 154"/>
                <a:gd name="T37" fmla="*/ 9 h 129"/>
                <a:gd name="T38" fmla="*/ 41 w 154"/>
                <a:gd name="T39" fmla="*/ 6 h 129"/>
                <a:gd name="T40" fmla="*/ 52 w 154"/>
                <a:gd name="T41" fmla="*/ 0 h 129"/>
                <a:gd name="T42" fmla="*/ 70 w 154"/>
                <a:gd name="T43" fmla="*/ 3 h 129"/>
                <a:gd name="T44" fmla="*/ 74 w 154"/>
                <a:gd name="T45" fmla="*/ 10 h 129"/>
                <a:gd name="T46" fmla="*/ 83 w 154"/>
                <a:gd name="T47" fmla="*/ 15 h 129"/>
                <a:gd name="T48" fmla="*/ 91 w 154"/>
                <a:gd name="T49" fmla="*/ 21 h 129"/>
                <a:gd name="T50" fmla="*/ 101 w 154"/>
                <a:gd name="T51" fmla="*/ 30 h 129"/>
                <a:gd name="T52" fmla="*/ 114 w 154"/>
                <a:gd name="T53" fmla="*/ 35 h 129"/>
                <a:gd name="T54" fmla="*/ 139 w 154"/>
                <a:gd name="T55" fmla="*/ 35 h 129"/>
                <a:gd name="T56" fmla="*/ 152 w 154"/>
                <a:gd name="T57" fmla="*/ 34 h 129"/>
                <a:gd name="T58" fmla="*/ 154 w 154"/>
                <a:gd name="T59" fmla="*/ 42 h 129"/>
                <a:gd name="T60" fmla="*/ 147 w 154"/>
                <a:gd name="T61" fmla="*/ 48 h 129"/>
                <a:gd name="T62" fmla="*/ 136 w 154"/>
                <a:gd name="T63" fmla="*/ 53 h 129"/>
                <a:gd name="T64" fmla="*/ 132 w 154"/>
                <a:gd name="T65" fmla="*/ 65 h 129"/>
                <a:gd name="T66" fmla="*/ 118 w 154"/>
                <a:gd name="T67" fmla="*/ 72 h 129"/>
                <a:gd name="T68" fmla="*/ 106 w 154"/>
                <a:gd name="T69" fmla="*/ 80 h 129"/>
                <a:gd name="T70" fmla="*/ 97 w 154"/>
                <a:gd name="T71" fmla="*/ 81 h 129"/>
                <a:gd name="T72" fmla="*/ 89 w 154"/>
                <a:gd name="T73" fmla="*/ 96 h 129"/>
                <a:gd name="T74" fmla="*/ 84 w 154"/>
                <a:gd name="T75" fmla="*/ 103 h 129"/>
                <a:gd name="T76" fmla="*/ 80 w 154"/>
                <a:gd name="T77" fmla="*/ 112 h 129"/>
                <a:gd name="T78" fmla="*/ 74 w 154"/>
                <a:gd name="T79" fmla="*/ 107 h 129"/>
                <a:gd name="T80" fmla="*/ 64 w 154"/>
                <a:gd name="T81" fmla="*/ 114 h 129"/>
                <a:gd name="T82" fmla="*/ 71 w 154"/>
                <a:gd name="T83" fmla="*/ 115 h 129"/>
                <a:gd name="T84" fmla="*/ 70 w 154"/>
                <a:gd name="T85" fmla="*/ 126 h 129"/>
                <a:gd name="T86" fmla="*/ 63 w 154"/>
                <a:gd name="T87" fmla="*/ 126 h 129"/>
                <a:gd name="T88" fmla="*/ 52 w 154"/>
                <a:gd name="T89" fmla="*/ 125 h 129"/>
                <a:gd name="T90" fmla="*/ 44 w 154"/>
                <a:gd name="T91" fmla="*/ 119 h 129"/>
                <a:gd name="T92" fmla="*/ 46 w 154"/>
                <a:gd name="T93" fmla="*/ 113 h 129"/>
                <a:gd name="T94" fmla="*/ 43 w 154"/>
                <a:gd name="T95" fmla="*/ 105 h 129"/>
                <a:gd name="T96" fmla="*/ 37 w 154"/>
                <a:gd name="T97" fmla="*/ 109 h 129"/>
                <a:gd name="T98" fmla="*/ 34 w 154"/>
                <a:gd name="T99" fmla="*/ 103 h 129"/>
                <a:gd name="T100" fmla="*/ 63 w 154"/>
                <a:gd name="T101" fmla="*/ 102 h 129"/>
                <a:gd name="T102" fmla="*/ 62 w 154"/>
                <a:gd name="T103" fmla="*/ 96 h 129"/>
                <a:gd name="T104" fmla="*/ 57 w 154"/>
                <a:gd name="T105" fmla="*/ 88 h 129"/>
                <a:gd name="T106" fmla="*/ 44 w 154"/>
                <a:gd name="T107" fmla="*/ 82 h 129"/>
                <a:gd name="T108" fmla="*/ 37 w 154"/>
                <a:gd name="T109" fmla="*/ 89 h 129"/>
                <a:gd name="T110" fmla="*/ 49 w 154"/>
                <a:gd name="T111" fmla="*/ 100 h 129"/>
                <a:gd name="T112" fmla="*/ 60 w 154"/>
                <a:gd name="T113" fmla="*/ 105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4" h="129">
                  <a:moveTo>
                    <a:pt x="33" y="99"/>
                  </a:moveTo>
                  <a:cubicBezTo>
                    <a:pt x="33" y="99"/>
                    <a:pt x="33" y="98"/>
                    <a:pt x="33" y="98"/>
                  </a:cubicBezTo>
                  <a:cubicBezTo>
                    <a:pt x="32" y="97"/>
                    <a:pt x="30" y="97"/>
                    <a:pt x="30" y="96"/>
                  </a:cubicBezTo>
                  <a:cubicBezTo>
                    <a:pt x="30" y="95"/>
                    <a:pt x="30" y="94"/>
                    <a:pt x="29" y="93"/>
                  </a:cubicBezTo>
                  <a:cubicBezTo>
                    <a:pt x="29" y="92"/>
                    <a:pt x="25" y="91"/>
                    <a:pt x="25" y="90"/>
                  </a:cubicBezTo>
                  <a:cubicBezTo>
                    <a:pt x="24" y="89"/>
                    <a:pt x="24" y="88"/>
                    <a:pt x="24" y="87"/>
                  </a:cubicBezTo>
                  <a:cubicBezTo>
                    <a:pt x="24" y="86"/>
                    <a:pt x="23" y="85"/>
                    <a:pt x="23" y="85"/>
                  </a:cubicBezTo>
                  <a:cubicBezTo>
                    <a:pt x="23" y="84"/>
                    <a:pt x="22" y="84"/>
                    <a:pt x="21" y="84"/>
                  </a:cubicBezTo>
                  <a:cubicBezTo>
                    <a:pt x="21" y="84"/>
                    <a:pt x="20" y="83"/>
                    <a:pt x="19" y="83"/>
                  </a:cubicBezTo>
                  <a:cubicBezTo>
                    <a:pt x="19" y="82"/>
                    <a:pt x="19" y="81"/>
                    <a:pt x="18" y="80"/>
                  </a:cubicBezTo>
                  <a:cubicBezTo>
                    <a:pt x="18" y="80"/>
                    <a:pt x="17" y="80"/>
                    <a:pt x="17" y="79"/>
                  </a:cubicBezTo>
                  <a:cubicBezTo>
                    <a:pt x="16" y="79"/>
                    <a:pt x="14" y="80"/>
                    <a:pt x="14" y="79"/>
                  </a:cubicBezTo>
                  <a:cubicBezTo>
                    <a:pt x="13" y="79"/>
                    <a:pt x="14" y="77"/>
                    <a:pt x="15" y="76"/>
                  </a:cubicBezTo>
                  <a:cubicBezTo>
                    <a:pt x="15" y="76"/>
                    <a:pt x="15" y="75"/>
                    <a:pt x="15" y="75"/>
                  </a:cubicBezTo>
                  <a:cubicBezTo>
                    <a:pt x="14" y="74"/>
                    <a:pt x="14" y="74"/>
                    <a:pt x="13" y="74"/>
                  </a:cubicBezTo>
                  <a:cubicBezTo>
                    <a:pt x="13" y="73"/>
                    <a:pt x="11" y="73"/>
                    <a:pt x="11" y="72"/>
                  </a:cubicBezTo>
                  <a:cubicBezTo>
                    <a:pt x="11" y="71"/>
                    <a:pt x="11" y="71"/>
                    <a:pt x="12" y="70"/>
                  </a:cubicBezTo>
                  <a:cubicBezTo>
                    <a:pt x="12" y="70"/>
                    <a:pt x="13" y="69"/>
                    <a:pt x="13" y="69"/>
                  </a:cubicBezTo>
                  <a:cubicBezTo>
                    <a:pt x="14" y="69"/>
                    <a:pt x="16" y="69"/>
                    <a:pt x="16" y="68"/>
                  </a:cubicBezTo>
                  <a:cubicBezTo>
                    <a:pt x="17" y="68"/>
                    <a:pt x="16" y="66"/>
                    <a:pt x="16" y="66"/>
                  </a:cubicBezTo>
                  <a:cubicBezTo>
                    <a:pt x="15" y="65"/>
                    <a:pt x="14" y="65"/>
                    <a:pt x="13" y="65"/>
                  </a:cubicBezTo>
                  <a:cubicBezTo>
                    <a:pt x="13" y="65"/>
                    <a:pt x="11" y="64"/>
                    <a:pt x="11" y="65"/>
                  </a:cubicBezTo>
                  <a:cubicBezTo>
                    <a:pt x="10" y="65"/>
                    <a:pt x="10" y="65"/>
                    <a:pt x="9" y="66"/>
                  </a:cubicBezTo>
                  <a:cubicBezTo>
                    <a:pt x="9" y="66"/>
                    <a:pt x="9" y="68"/>
                    <a:pt x="8" y="68"/>
                  </a:cubicBezTo>
                  <a:cubicBezTo>
                    <a:pt x="8" y="69"/>
                    <a:pt x="7" y="69"/>
                    <a:pt x="6" y="69"/>
                  </a:cubicBezTo>
                  <a:cubicBezTo>
                    <a:pt x="6" y="69"/>
                    <a:pt x="6" y="68"/>
                    <a:pt x="5" y="68"/>
                  </a:cubicBezTo>
                  <a:cubicBezTo>
                    <a:pt x="5" y="68"/>
                    <a:pt x="6" y="67"/>
                    <a:pt x="6" y="66"/>
                  </a:cubicBezTo>
                  <a:cubicBezTo>
                    <a:pt x="5" y="65"/>
                    <a:pt x="4" y="64"/>
                    <a:pt x="3" y="64"/>
                  </a:cubicBezTo>
                  <a:cubicBezTo>
                    <a:pt x="3" y="63"/>
                    <a:pt x="3" y="63"/>
                    <a:pt x="2" y="62"/>
                  </a:cubicBezTo>
                  <a:cubicBezTo>
                    <a:pt x="2" y="61"/>
                    <a:pt x="3" y="59"/>
                    <a:pt x="3" y="59"/>
                  </a:cubicBezTo>
                  <a:cubicBezTo>
                    <a:pt x="3" y="58"/>
                    <a:pt x="4" y="56"/>
                    <a:pt x="4" y="55"/>
                  </a:cubicBezTo>
                  <a:cubicBezTo>
                    <a:pt x="5" y="55"/>
                    <a:pt x="7" y="55"/>
                    <a:pt x="7" y="55"/>
                  </a:cubicBezTo>
                  <a:cubicBezTo>
                    <a:pt x="8" y="55"/>
                    <a:pt x="8" y="53"/>
                    <a:pt x="9" y="53"/>
                  </a:cubicBezTo>
                  <a:cubicBezTo>
                    <a:pt x="9" y="53"/>
                    <a:pt x="10" y="52"/>
                    <a:pt x="11" y="52"/>
                  </a:cubicBezTo>
                  <a:cubicBezTo>
                    <a:pt x="12" y="52"/>
                    <a:pt x="15" y="53"/>
                    <a:pt x="15" y="54"/>
                  </a:cubicBezTo>
                  <a:cubicBezTo>
                    <a:pt x="16" y="55"/>
                    <a:pt x="17" y="56"/>
                    <a:pt x="17" y="57"/>
                  </a:cubicBezTo>
                  <a:cubicBezTo>
                    <a:pt x="18" y="58"/>
                    <a:pt x="18" y="60"/>
                    <a:pt x="19" y="61"/>
                  </a:cubicBezTo>
                  <a:cubicBezTo>
                    <a:pt x="19" y="62"/>
                    <a:pt x="21" y="62"/>
                    <a:pt x="22" y="62"/>
                  </a:cubicBezTo>
                  <a:cubicBezTo>
                    <a:pt x="23" y="62"/>
                    <a:pt x="24" y="62"/>
                    <a:pt x="25" y="62"/>
                  </a:cubicBezTo>
                  <a:cubicBezTo>
                    <a:pt x="26" y="62"/>
                    <a:pt x="27" y="63"/>
                    <a:pt x="27" y="63"/>
                  </a:cubicBezTo>
                  <a:cubicBezTo>
                    <a:pt x="28" y="63"/>
                    <a:pt x="28" y="62"/>
                    <a:pt x="28" y="62"/>
                  </a:cubicBezTo>
                  <a:cubicBezTo>
                    <a:pt x="29" y="61"/>
                    <a:pt x="30" y="62"/>
                    <a:pt x="30" y="62"/>
                  </a:cubicBezTo>
                  <a:cubicBezTo>
                    <a:pt x="31" y="62"/>
                    <a:pt x="32" y="61"/>
                    <a:pt x="32" y="61"/>
                  </a:cubicBezTo>
                  <a:cubicBezTo>
                    <a:pt x="33" y="59"/>
                    <a:pt x="33" y="58"/>
                    <a:pt x="32" y="57"/>
                  </a:cubicBezTo>
                  <a:cubicBezTo>
                    <a:pt x="32" y="57"/>
                    <a:pt x="31" y="57"/>
                    <a:pt x="30" y="57"/>
                  </a:cubicBezTo>
                  <a:cubicBezTo>
                    <a:pt x="29" y="57"/>
                    <a:pt x="28" y="54"/>
                    <a:pt x="27" y="53"/>
                  </a:cubicBezTo>
                  <a:cubicBezTo>
                    <a:pt x="27" y="53"/>
                    <a:pt x="27" y="51"/>
                    <a:pt x="27" y="51"/>
                  </a:cubicBezTo>
                  <a:cubicBezTo>
                    <a:pt x="27" y="50"/>
                    <a:pt x="26" y="49"/>
                    <a:pt x="26" y="49"/>
                  </a:cubicBezTo>
                  <a:cubicBezTo>
                    <a:pt x="25" y="49"/>
                    <a:pt x="25" y="49"/>
                    <a:pt x="24" y="49"/>
                  </a:cubicBezTo>
                  <a:cubicBezTo>
                    <a:pt x="24" y="49"/>
                    <a:pt x="23" y="48"/>
                    <a:pt x="22" y="48"/>
                  </a:cubicBezTo>
                  <a:cubicBezTo>
                    <a:pt x="22" y="48"/>
                    <a:pt x="22" y="46"/>
                    <a:pt x="22" y="46"/>
                  </a:cubicBezTo>
                  <a:cubicBezTo>
                    <a:pt x="21" y="45"/>
                    <a:pt x="20" y="46"/>
                    <a:pt x="19" y="45"/>
                  </a:cubicBezTo>
                  <a:cubicBezTo>
                    <a:pt x="19" y="45"/>
                    <a:pt x="19" y="44"/>
                    <a:pt x="19" y="44"/>
                  </a:cubicBezTo>
                  <a:cubicBezTo>
                    <a:pt x="20" y="43"/>
                    <a:pt x="21" y="43"/>
                    <a:pt x="21" y="43"/>
                  </a:cubicBezTo>
                  <a:cubicBezTo>
                    <a:pt x="22" y="42"/>
                    <a:pt x="21" y="39"/>
                    <a:pt x="21" y="38"/>
                  </a:cubicBezTo>
                  <a:cubicBezTo>
                    <a:pt x="21" y="38"/>
                    <a:pt x="22" y="36"/>
                    <a:pt x="23" y="36"/>
                  </a:cubicBezTo>
                  <a:cubicBezTo>
                    <a:pt x="23" y="36"/>
                    <a:pt x="24" y="36"/>
                    <a:pt x="25" y="36"/>
                  </a:cubicBezTo>
                  <a:cubicBezTo>
                    <a:pt x="25" y="35"/>
                    <a:pt x="25" y="34"/>
                    <a:pt x="25" y="33"/>
                  </a:cubicBezTo>
                  <a:cubicBezTo>
                    <a:pt x="24" y="33"/>
                    <a:pt x="23" y="32"/>
                    <a:pt x="23" y="31"/>
                  </a:cubicBezTo>
                  <a:cubicBezTo>
                    <a:pt x="23" y="31"/>
                    <a:pt x="24" y="30"/>
                    <a:pt x="25" y="30"/>
                  </a:cubicBezTo>
                  <a:cubicBezTo>
                    <a:pt x="25" y="30"/>
                    <a:pt x="26" y="30"/>
                    <a:pt x="26" y="30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6" y="28"/>
                    <a:pt x="25" y="27"/>
                    <a:pt x="24" y="26"/>
                  </a:cubicBezTo>
                  <a:cubicBezTo>
                    <a:pt x="23" y="25"/>
                    <a:pt x="22" y="24"/>
                    <a:pt x="21" y="24"/>
                  </a:cubicBezTo>
                  <a:cubicBezTo>
                    <a:pt x="20" y="23"/>
                    <a:pt x="18" y="23"/>
                    <a:pt x="17" y="23"/>
                  </a:cubicBezTo>
                  <a:cubicBezTo>
                    <a:pt x="17" y="23"/>
                    <a:pt x="16" y="21"/>
                    <a:pt x="15" y="21"/>
                  </a:cubicBezTo>
                  <a:cubicBezTo>
                    <a:pt x="14" y="21"/>
                    <a:pt x="12" y="22"/>
                    <a:pt x="11" y="22"/>
                  </a:cubicBezTo>
                  <a:cubicBezTo>
                    <a:pt x="10" y="22"/>
                    <a:pt x="9" y="23"/>
                    <a:pt x="7" y="23"/>
                  </a:cubicBezTo>
                  <a:cubicBezTo>
                    <a:pt x="7" y="23"/>
                    <a:pt x="5" y="24"/>
                    <a:pt x="4" y="24"/>
                  </a:cubicBezTo>
                  <a:cubicBezTo>
                    <a:pt x="4" y="24"/>
                    <a:pt x="2" y="24"/>
                    <a:pt x="2" y="24"/>
                  </a:cubicBezTo>
                  <a:cubicBezTo>
                    <a:pt x="1" y="24"/>
                    <a:pt x="0" y="24"/>
                    <a:pt x="0" y="25"/>
                  </a:cubicBezTo>
                  <a:cubicBezTo>
                    <a:pt x="0" y="24"/>
                    <a:pt x="0" y="23"/>
                    <a:pt x="0" y="23"/>
                  </a:cubicBezTo>
                  <a:cubicBezTo>
                    <a:pt x="0" y="22"/>
                    <a:pt x="0" y="20"/>
                    <a:pt x="0" y="19"/>
                  </a:cubicBezTo>
                  <a:cubicBezTo>
                    <a:pt x="0" y="18"/>
                    <a:pt x="0" y="17"/>
                    <a:pt x="0" y="16"/>
                  </a:cubicBezTo>
                  <a:cubicBezTo>
                    <a:pt x="0" y="15"/>
                    <a:pt x="1" y="13"/>
                    <a:pt x="1" y="13"/>
                  </a:cubicBezTo>
                  <a:cubicBezTo>
                    <a:pt x="2" y="13"/>
                    <a:pt x="4" y="13"/>
                    <a:pt x="4" y="13"/>
                  </a:cubicBezTo>
                  <a:cubicBezTo>
                    <a:pt x="5" y="12"/>
                    <a:pt x="6" y="11"/>
                    <a:pt x="6" y="11"/>
                  </a:cubicBezTo>
                  <a:cubicBezTo>
                    <a:pt x="6" y="11"/>
                    <a:pt x="7" y="10"/>
                    <a:pt x="9" y="9"/>
                  </a:cubicBezTo>
                  <a:cubicBezTo>
                    <a:pt x="10" y="9"/>
                    <a:pt x="12" y="10"/>
                    <a:pt x="12" y="10"/>
                  </a:cubicBezTo>
                  <a:cubicBezTo>
                    <a:pt x="13" y="10"/>
                    <a:pt x="14" y="9"/>
                    <a:pt x="14" y="9"/>
                  </a:cubicBezTo>
                  <a:cubicBezTo>
                    <a:pt x="15" y="9"/>
                    <a:pt x="16" y="9"/>
                    <a:pt x="17" y="9"/>
                  </a:cubicBezTo>
                  <a:cubicBezTo>
                    <a:pt x="17" y="9"/>
                    <a:pt x="18" y="9"/>
                    <a:pt x="18" y="10"/>
                  </a:cubicBezTo>
                  <a:cubicBezTo>
                    <a:pt x="19" y="10"/>
                    <a:pt x="20" y="10"/>
                    <a:pt x="21" y="10"/>
                  </a:cubicBezTo>
                  <a:cubicBezTo>
                    <a:pt x="21" y="10"/>
                    <a:pt x="23" y="9"/>
                    <a:pt x="23" y="10"/>
                  </a:cubicBezTo>
                  <a:cubicBezTo>
                    <a:pt x="23" y="10"/>
                    <a:pt x="23" y="11"/>
                    <a:pt x="23" y="11"/>
                  </a:cubicBezTo>
                  <a:cubicBezTo>
                    <a:pt x="23" y="11"/>
                    <a:pt x="25" y="12"/>
                    <a:pt x="26" y="12"/>
                  </a:cubicBezTo>
                  <a:cubicBezTo>
                    <a:pt x="26" y="11"/>
                    <a:pt x="27" y="11"/>
                    <a:pt x="28" y="10"/>
                  </a:cubicBezTo>
                  <a:cubicBezTo>
                    <a:pt x="28" y="10"/>
                    <a:pt x="29" y="11"/>
                    <a:pt x="29" y="10"/>
                  </a:cubicBezTo>
                  <a:cubicBezTo>
                    <a:pt x="30" y="10"/>
                    <a:pt x="30" y="9"/>
                    <a:pt x="30" y="9"/>
                  </a:cubicBezTo>
                  <a:cubicBezTo>
                    <a:pt x="30" y="8"/>
                    <a:pt x="30" y="7"/>
                    <a:pt x="30" y="6"/>
                  </a:cubicBezTo>
                  <a:cubicBezTo>
                    <a:pt x="30" y="6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3" y="4"/>
                    <a:pt x="34" y="5"/>
                  </a:cubicBezTo>
                  <a:cubicBezTo>
                    <a:pt x="34" y="5"/>
                    <a:pt x="36" y="5"/>
                    <a:pt x="36" y="6"/>
                  </a:cubicBezTo>
                  <a:cubicBezTo>
                    <a:pt x="37" y="7"/>
                    <a:pt x="38" y="8"/>
                    <a:pt x="38" y="9"/>
                  </a:cubicBezTo>
                  <a:cubicBezTo>
                    <a:pt x="38" y="10"/>
                    <a:pt x="39" y="11"/>
                    <a:pt x="39" y="11"/>
                  </a:cubicBezTo>
                  <a:cubicBezTo>
                    <a:pt x="39" y="12"/>
                    <a:pt x="41" y="12"/>
                    <a:pt x="41" y="12"/>
                  </a:cubicBezTo>
                  <a:cubicBezTo>
                    <a:pt x="42" y="12"/>
                    <a:pt x="42" y="11"/>
                    <a:pt x="42" y="10"/>
                  </a:cubicBezTo>
                  <a:cubicBezTo>
                    <a:pt x="42" y="10"/>
                    <a:pt x="41" y="9"/>
                    <a:pt x="41" y="8"/>
                  </a:cubicBezTo>
                  <a:cubicBezTo>
                    <a:pt x="41" y="8"/>
                    <a:pt x="41" y="7"/>
                    <a:pt x="41" y="6"/>
                  </a:cubicBezTo>
                  <a:cubicBezTo>
                    <a:pt x="42" y="6"/>
                    <a:pt x="43" y="5"/>
                    <a:pt x="43" y="4"/>
                  </a:cubicBezTo>
                  <a:cubicBezTo>
                    <a:pt x="44" y="4"/>
                    <a:pt x="45" y="4"/>
                    <a:pt x="46" y="4"/>
                  </a:cubicBezTo>
                  <a:cubicBezTo>
                    <a:pt x="47" y="3"/>
                    <a:pt x="48" y="4"/>
                    <a:pt x="48" y="4"/>
                  </a:cubicBezTo>
                  <a:cubicBezTo>
                    <a:pt x="49" y="4"/>
                    <a:pt x="50" y="3"/>
                    <a:pt x="50" y="3"/>
                  </a:cubicBezTo>
                  <a:cubicBezTo>
                    <a:pt x="51" y="2"/>
                    <a:pt x="52" y="1"/>
                    <a:pt x="52" y="0"/>
                  </a:cubicBezTo>
                  <a:cubicBezTo>
                    <a:pt x="53" y="0"/>
                    <a:pt x="56" y="0"/>
                    <a:pt x="57" y="0"/>
                  </a:cubicBezTo>
                  <a:cubicBezTo>
                    <a:pt x="57" y="0"/>
                    <a:pt x="59" y="1"/>
                    <a:pt x="59" y="1"/>
                  </a:cubicBezTo>
                  <a:cubicBezTo>
                    <a:pt x="60" y="2"/>
                    <a:pt x="61" y="3"/>
                    <a:pt x="62" y="3"/>
                  </a:cubicBezTo>
                  <a:cubicBezTo>
                    <a:pt x="63" y="4"/>
                    <a:pt x="65" y="2"/>
                    <a:pt x="66" y="2"/>
                  </a:cubicBezTo>
                  <a:cubicBezTo>
                    <a:pt x="67" y="2"/>
                    <a:pt x="69" y="2"/>
                    <a:pt x="70" y="3"/>
                  </a:cubicBezTo>
                  <a:cubicBezTo>
                    <a:pt x="71" y="4"/>
                    <a:pt x="70" y="6"/>
                    <a:pt x="70" y="6"/>
                  </a:cubicBezTo>
                  <a:cubicBezTo>
                    <a:pt x="71" y="7"/>
                    <a:pt x="71" y="7"/>
                    <a:pt x="72" y="7"/>
                  </a:cubicBezTo>
                  <a:cubicBezTo>
                    <a:pt x="72" y="8"/>
                    <a:pt x="72" y="9"/>
                    <a:pt x="73" y="10"/>
                  </a:cubicBezTo>
                  <a:cubicBezTo>
                    <a:pt x="73" y="10"/>
                    <a:pt x="72" y="11"/>
                    <a:pt x="73" y="12"/>
                  </a:cubicBezTo>
                  <a:cubicBezTo>
                    <a:pt x="73" y="12"/>
                    <a:pt x="74" y="11"/>
                    <a:pt x="74" y="10"/>
                  </a:cubicBezTo>
                  <a:cubicBezTo>
                    <a:pt x="75" y="10"/>
                    <a:pt x="75" y="9"/>
                    <a:pt x="76" y="9"/>
                  </a:cubicBezTo>
                  <a:cubicBezTo>
                    <a:pt x="76" y="9"/>
                    <a:pt x="77" y="10"/>
                    <a:pt x="77" y="11"/>
                  </a:cubicBezTo>
                  <a:cubicBezTo>
                    <a:pt x="77" y="11"/>
                    <a:pt x="78" y="12"/>
                    <a:pt x="78" y="13"/>
                  </a:cubicBezTo>
                  <a:cubicBezTo>
                    <a:pt x="78" y="13"/>
                    <a:pt x="79" y="14"/>
                    <a:pt x="80" y="14"/>
                  </a:cubicBezTo>
                  <a:cubicBezTo>
                    <a:pt x="80" y="14"/>
                    <a:pt x="82" y="14"/>
                    <a:pt x="83" y="15"/>
                  </a:cubicBezTo>
                  <a:cubicBezTo>
                    <a:pt x="84" y="15"/>
                    <a:pt x="84" y="16"/>
                    <a:pt x="85" y="16"/>
                  </a:cubicBezTo>
                  <a:cubicBezTo>
                    <a:pt x="85" y="16"/>
                    <a:pt x="85" y="17"/>
                    <a:pt x="85" y="17"/>
                  </a:cubicBezTo>
                  <a:cubicBezTo>
                    <a:pt x="86" y="17"/>
                    <a:pt x="87" y="17"/>
                    <a:pt x="87" y="17"/>
                  </a:cubicBezTo>
                  <a:cubicBezTo>
                    <a:pt x="87" y="18"/>
                    <a:pt x="88" y="18"/>
                    <a:pt x="88" y="18"/>
                  </a:cubicBezTo>
                  <a:cubicBezTo>
                    <a:pt x="89" y="19"/>
                    <a:pt x="90" y="20"/>
                    <a:pt x="91" y="21"/>
                  </a:cubicBezTo>
                  <a:cubicBezTo>
                    <a:pt x="91" y="21"/>
                    <a:pt x="91" y="22"/>
                    <a:pt x="91" y="23"/>
                  </a:cubicBezTo>
                  <a:cubicBezTo>
                    <a:pt x="92" y="24"/>
                    <a:pt x="92" y="25"/>
                    <a:pt x="93" y="26"/>
                  </a:cubicBezTo>
                  <a:cubicBezTo>
                    <a:pt x="93" y="26"/>
                    <a:pt x="95" y="27"/>
                    <a:pt x="95" y="27"/>
                  </a:cubicBezTo>
                  <a:cubicBezTo>
                    <a:pt x="96" y="28"/>
                    <a:pt x="97" y="28"/>
                    <a:pt x="97" y="29"/>
                  </a:cubicBezTo>
                  <a:cubicBezTo>
                    <a:pt x="98" y="29"/>
                    <a:pt x="100" y="30"/>
                    <a:pt x="101" y="30"/>
                  </a:cubicBezTo>
                  <a:cubicBezTo>
                    <a:pt x="102" y="31"/>
                    <a:pt x="103" y="32"/>
                    <a:pt x="104" y="32"/>
                  </a:cubicBezTo>
                  <a:cubicBezTo>
                    <a:pt x="104" y="32"/>
                    <a:pt x="106" y="32"/>
                    <a:pt x="106" y="32"/>
                  </a:cubicBezTo>
                  <a:cubicBezTo>
                    <a:pt x="107" y="31"/>
                    <a:pt x="109" y="31"/>
                    <a:pt x="110" y="32"/>
                  </a:cubicBezTo>
                  <a:cubicBezTo>
                    <a:pt x="111" y="32"/>
                    <a:pt x="111" y="33"/>
                    <a:pt x="112" y="34"/>
                  </a:cubicBezTo>
                  <a:cubicBezTo>
                    <a:pt x="112" y="34"/>
                    <a:pt x="113" y="35"/>
                    <a:pt x="114" y="35"/>
                  </a:cubicBezTo>
                  <a:cubicBezTo>
                    <a:pt x="115" y="36"/>
                    <a:pt x="117" y="36"/>
                    <a:pt x="118" y="36"/>
                  </a:cubicBezTo>
                  <a:cubicBezTo>
                    <a:pt x="120" y="36"/>
                    <a:pt x="125" y="36"/>
                    <a:pt x="127" y="36"/>
                  </a:cubicBezTo>
                  <a:cubicBezTo>
                    <a:pt x="128" y="35"/>
                    <a:pt x="130" y="35"/>
                    <a:pt x="131" y="35"/>
                  </a:cubicBezTo>
                  <a:cubicBezTo>
                    <a:pt x="133" y="35"/>
                    <a:pt x="135" y="35"/>
                    <a:pt x="137" y="35"/>
                  </a:cubicBezTo>
                  <a:cubicBezTo>
                    <a:pt x="137" y="35"/>
                    <a:pt x="139" y="35"/>
                    <a:pt x="139" y="35"/>
                  </a:cubicBezTo>
                  <a:cubicBezTo>
                    <a:pt x="140" y="35"/>
                    <a:pt x="142" y="35"/>
                    <a:pt x="143" y="35"/>
                  </a:cubicBezTo>
                  <a:cubicBezTo>
                    <a:pt x="143" y="34"/>
                    <a:pt x="144" y="33"/>
                    <a:pt x="145" y="33"/>
                  </a:cubicBezTo>
                  <a:cubicBezTo>
                    <a:pt x="146" y="32"/>
                    <a:pt x="148" y="31"/>
                    <a:pt x="149" y="32"/>
                  </a:cubicBezTo>
                  <a:cubicBezTo>
                    <a:pt x="150" y="32"/>
                    <a:pt x="150" y="32"/>
                    <a:pt x="151" y="33"/>
                  </a:cubicBezTo>
                  <a:cubicBezTo>
                    <a:pt x="151" y="33"/>
                    <a:pt x="152" y="34"/>
                    <a:pt x="152" y="34"/>
                  </a:cubicBezTo>
                  <a:cubicBezTo>
                    <a:pt x="152" y="34"/>
                    <a:pt x="152" y="34"/>
                    <a:pt x="153" y="34"/>
                  </a:cubicBezTo>
                  <a:cubicBezTo>
                    <a:pt x="153" y="35"/>
                    <a:pt x="153" y="36"/>
                    <a:pt x="153" y="36"/>
                  </a:cubicBezTo>
                  <a:cubicBezTo>
                    <a:pt x="153" y="37"/>
                    <a:pt x="153" y="38"/>
                    <a:pt x="153" y="38"/>
                  </a:cubicBezTo>
                  <a:cubicBezTo>
                    <a:pt x="153" y="39"/>
                    <a:pt x="154" y="39"/>
                    <a:pt x="154" y="40"/>
                  </a:cubicBezTo>
                  <a:cubicBezTo>
                    <a:pt x="154" y="40"/>
                    <a:pt x="154" y="41"/>
                    <a:pt x="154" y="42"/>
                  </a:cubicBezTo>
                  <a:cubicBezTo>
                    <a:pt x="154" y="42"/>
                    <a:pt x="153" y="43"/>
                    <a:pt x="153" y="44"/>
                  </a:cubicBezTo>
                  <a:cubicBezTo>
                    <a:pt x="153" y="44"/>
                    <a:pt x="154" y="45"/>
                    <a:pt x="154" y="45"/>
                  </a:cubicBezTo>
                  <a:cubicBezTo>
                    <a:pt x="153" y="45"/>
                    <a:pt x="152" y="46"/>
                    <a:pt x="152" y="46"/>
                  </a:cubicBezTo>
                  <a:cubicBezTo>
                    <a:pt x="152" y="46"/>
                    <a:pt x="150" y="46"/>
                    <a:pt x="150" y="46"/>
                  </a:cubicBezTo>
                  <a:cubicBezTo>
                    <a:pt x="149" y="46"/>
                    <a:pt x="148" y="47"/>
                    <a:pt x="147" y="48"/>
                  </a:cubicBezTo>
                  <a:cubicBezTo>
                    <a:pt x="147" y="48"/>
                    <a:pt x="147" y="49"/>
                    <a:pt x="147" y="50"/>
                  </a:cubicBezTo>
                  <a:cubicBezTo>
                    <a:pt x="146" y="51"/>
                    <a:pt x="145" y="51"/>
                    <a:pt x="144" y="51"/>
                  </a:cubicBezTo>
                  <a:cubicBezTo>
                    <a:pt x="144" y="52"/>
                    <a:pt x="142" y="52"/>
                    <a:pt x="142" y="52"/>
                  </a:cubicBezTo>
                  <a:cubicBezTo>
                    <a:pt x="141" y="52"/>
                    <a:pt x="140" y="52"/>
                    <a:pt x="139" y="52"/>
                  </a:cubicBezTo>
                  <a:cubicBezTo>
                    <a:pt x="138" y="52"/>
                    <a:pt x="137" y="53"/>
                    <a:pt x="136" y="53"/>
                  </a:cubicBezTo>
                  <a:cubicBezTo>
                    <a:pt x="136" y="53"/>
                    <a:pt x="135" y="54"/>
                    <a:pt x="134" y="55"/>
                  </a:cubicBezTo>
                  <a:cubicBezTo>
                    <a:pt x="134" y="55"/>
                    <a:pt x="134" y="56"/>
                    <a:pt x="133" y="57"/>
                  </a:cubicBezTo>
                  <a:cubicBezTo>
                    <a:pt x="133" y="57"/>
                    <a:pt x="133" y="59"/>
                    <a:pt x="133" y="60"/>
                  </a:cubicBezTo>
                  <a:cubicBezTo>
                    <a:pt x="133" y="61"/>
                    <a:pt x="134" y="62"/>
                    <a:pt x="134" y="63"/>
                  </a:cubicBezTo>
                  <a:cubicBezTo>
                    <a:pt x="134" y="63"/>
                    <a:pt x="133" y="64"/>
                    <a:pt x="132" y="65"/>
                  </a:cubicBezTo>
                  <a:cubicBezTo>
                    <a:pt x="132" y="65"/>
                    <a:pt x="129" y="65"/>
                    <a:pt x="128" y="65"/>
                  </a:cubicBezTo>
                  <a:cubicBezTo>
                    <a:pt x="128" y="65"/>
                    <a:pt x="127" y="66"/>
                    <a:pt x="126" y="66"/>
                  </a:cubicBezTo>
                  <a:cubicBezTo>
                    <a:pt x="125" y="66"/>
                    <a:pt x="123" y="66"/>
                    <a:pt x="122" y="67"/>
                  </a:cubicBezTo>
                  <a:cubicBezTo>
                    <a:pt x="122" y="67"/>
                    <a:pt x="120" y="68"/>
                    <a:pt x="120" y="68"/>
                  </a:cubicBezTo>
                  <a:cubicBezTo>
                    <a:pt x="119" y="69"/>
                    <a:pt x="118" y="71"/>
                    <a:pt x="118" y="72"/>
                  </a:cubicBezTo>
                  <a:cubicBezTo>
                    <a:pt x="118" y="73"/>
                    <a:pt x="118" y="75"/>
                    <a:pt x="117" y="76"/>
                  </a:cubicBezTo>
                  <a:cubicBezTo>
                    <a:pt x="117" y="76"/>
                    <a:pt x="116" y="77"/>
                    <a:pt x="115" y="77"/>
                  </a:cubicBezTo>
                  <a:cubicBezTo>
                    <a:pt x="115" y="77"/>
                    <a:pt x="113" y="77"/>
                    <a:pt x="113" y="77"/>
                  </a:cubicBezTo>
                  <a:cubicBezTo>
                    <a:pt x="112" y="77"/>
                    <a:pt x="111" y="79"/>
                    <a:pt x="110" y="80"/>
                  </a:cubicBezTo>
                  <a:cubicBezTo>
                    <a:pt x="109" y="80"/>
                    <a:pt x="107" y="80"/>
                    <a:pt x="106" y="80"/>
                  </a:cubicBezTo>
                  <a:cubicBezTo>
                    <a:pt x="106" y="80"/>
                    <a:pt x="104" y="80"/>
                    <a:pt x="103" y="79"/>
                  </a:cubicBezTo>
                  <a:cubicBezTo>
                    <a:pt x="103" y="79"/>
                    <a:pt x="103" y="78"/>
                    <a:pt x="103" y="77"/>
                  </a:cubicBezTo>
                  <a:cubicBezTo>
                    <a:pt x="103" y="77"/>
                    <a:pt x="102" y="77"/>
                    <a:pt x="102" y="77"/>
                  </a:cubicBezTo>
                  <a:cubicBezTo>
                    <a:pt x="101" y="77"/>
                    <a:pt x="99" y="78"/>
                    <a:pt x="99" y="78"/>
                  </a:cubicBezTo>
                  <a:cubicBezTo>
                    <a:pt x="98" y="79"/>
                    <a:pt x="97" y="81"/>
                    <a:pt x="97" y="81"/>
                  </a:cubicBezTo>
                  <a:cubicBezTo>
                    <a:pt x="97" y="82"/>
                    <a:pt x="97" y="84"/>
                    <a:pt x="97" y="85"/>
                  </a:cubicBezTo>
                  <a:cubicBezTo>
                    <a:pt x="96" y="86"/>
                    <a:pt x="95" y="88"/>
                    <a:pt x="94" y="89"/>
                  </a:cubicBezTo>
                  <a:cubicBezTo>
                    <a:pt x="94" y="90"/>
                    <a:pt x="93" y="91"/>
                    <a:pt x="92" y="92"/>
                  </a:cubicBezTo>
                  <a:cubicBezTo>
                    <a:pt x="92" y="93"/>
                    <a:pt x="91" y="94"/>
                    <a:pt x="90" y="94"/>
                  </a:cubicBezTo>
                  <a:cubicBezTo>
                    <a:pt x="90" y="94"/>
                    <a:pt x="89" y="95"/>
                    <a:pt x="89" y="96"/>
                  </a:cubicBezTo>
                  <a:cubicBezTo>
                    <a:pt x="89" y="96"/>
                    <a:pt x="90" y="98"/>
                    <a:pt x="89" y="98"/>
                  </a:cubicBezTo>
                  <a:cubicBezTo>
                    <a:pt x="89" y="99"/>
                    <a:pt x="89" y="100"/>
                    <a:pt x="89" y="100"/>
                  </a:cubicBezTo>
                  <a:cubicBezTo>
                    <a:pt x="88" y="101"/>
                    <a:pt x="87" y="101"/>
                    <a:pt x="87" y="101"/>
                  </a:cubicBezTo>
                  <a:cubicBezTo>
                    <a:pt x="86" y="102"/>
                    <a:pt x="85" y="101"/>
                    <a:pt x="85" y="101"/>
                  </a:cubicBezTo>
                  <a:cubicBezTo>
                    <a:pt x="85" y="102"/>
                    <a:pt x="84" y="102"/>
                    <a:pt x="84" y="103"/>
                  </a:cubicBezTo>
                  <a:cubicBezTo>
                    <a:pt x="83" y="103"/>
                    <a:pt x="84" y="105"/>
                    <a:pt x="84" y="105"/>
                  </a:cubicBezTo>
                  <a:cubicBezTo>
                    <a:pt x="84" y="106"/>
                    <a:pt x="85" y="107"/>
                    <a:pt x="85" y="107"/>
                  </a:cubicBezTo>
                  <a:cubicBezTo>
                    <a:pt x="85" y="108"/>
                    <a:pt x="85" y="109"/>
                    <a:pt x="85" y="109"/>
                  </a:cubicBezTo>
                  <a:cubicBezTo>
                    <a:pt x="84" y="110"/>
                    <a:pt x="84" y="111"/>
                    <a:pt x="83" y="111"/>
                  </a:cubicBezTo>
                  <a:cubicBezTo>
                    <a:pt x="82" y="111"/>
                    <a:pt x="81" y="112"/>
                    <a:pt x="80" y="112"/>
                  </a:cubicBezTo>
                  <a:cubicBezTo>
                    <a:pt x="80" y="112"/>
                    <a:pt x="79" y="112"/>
                    <a:pt x="78" y="112"/>
                  </a:cubicBezTo>
                  <a:cubicBezTo>
                    <a:pt x="77" y="112"/>
                    <a:pt x="76" y="111"/>
                    <a:pt x="76" y="111"/>
                  </a:cubicBezTo>
                  <a:cubicBezTo>
                    <a:pt x="76" y="111"/>
                    <a:pt x="76" y="110"/>
                    <a:pt x="76" y="109"/>
                  </a:cubicBezTo>
                  <a:cubicBezTo>
                    <a:pt x="76" y="109"/>
                    <a:pt x="76" y="108"/>
                    <a:pt x="75" y="108"/>
                  </a:cubicBezTo>
                  <a:cubicBezTo>
                    <a:pt x="75" y="107"/>
                    <a:pt x="74" y="107"/>
                    <a:pt x="74" y="107"/>
                  </a:cubicBezTo>
                  <a:cubicBezTo>
                    <a:pt x="73" y="107"/>
                    <a:pt x="72" y="107"/>
                    <a:pt x="72" y="108"/>
                  </a:cubicBezTo>
                  <a:cubicBezTo>
                    <a:pt x="71" y="108"/>
                    <a:pt x="71" y="109"/>
                    <a:pt x="70" y="109"/>
                  </a:cubicBezTo>
                  <a:cubicBezTo>
                    <a:pt x="70" y="109"/>
                    <a:pt x="69" y="110"/>
                    <a:pt x="68" y="111"/>
                  </a:cubicBezTo>
                  <a:cubicBezTo>
                    <a:pt x="68" y="111"/>
                    <a:pt x="66" y="111"/>
                    <a:pt x="65" y="111"/>
                  </a:cubicBezTo>
                  <a:cubicBezTo>
                    <a:pt x="65" y="112"/>
                    <a:pt x="64" y="113"/>
                    <a:pt x="64" y="114"/>
                  </a:cubicBezTo>
                  <a:cubicBezTo>
                    <a:pt x="64" y="114"/>
                    <a:pt x="65" y="115"/>
                    <a:pt x="65" y="115"/>
                  </a:cubicBezTo>
                  <a:cubicBezTo>
                    <a:pt x="66" y="116"/>
                    <a:pt x="67" y="116"/>
                    <a:pt x="68" y="116"/>
                  </a:cubicBezTo>
                  <a:cubicBezTo>
                    <a:pt x="68" y="116"/>
                    <a:pt x="68" y="118"/>
                    <a:pt x="69" y="118"/>
                  </a:cubicBezTo>
                  <a:cubicBezTo>
                    <a:pt x="69" y="118"/>
                    <a:pt x="70" y="116"/>
                    <a:pt x="70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2" y="115"/>
                    <a:pt x="72" y="117"/>
                    <a:pt x="73" y="117"/>
                  </a:cubicBezTo>
                  <a:cubicBezTo>
                    <a:pt x="73" y="118"/>
                    <a:pt x="74" y="120"/>
                    <a:pt x="74" y="120"/>
                  </a:cubicBezTo>
                  <a:cubicBezTo>
                    <a:pt x="74" y="121"/>
                    <a:pt x="73" y="122"/>
                    <a:pt x="73" y="122"/>
                  </a:cubicBezTo>
                  <a:cubicBezTo>
                    <a:pt x="72" y="123"/>
                    <a:pt x="71" y="123"/>
                    <a:pt x="71" y="124"/>
                  </a:cubicBezTo>
                  <a:cubicBezTo>
                    <a:pt x="70" y="124"/>
                    <a:pt x="70" y="126"/>
                    <a:pt x="70" y="126"/>
                  </a:cubicBezTo>
                  <a:cubicBezTo>
                    <a:pt x="70" y="127"/>
                    <a:pt x="69" y="128"/>
                    <a:pt x="68" y="129"/>
                  </a:cubicBezTo>
                  <a:cubicBezTo>
                    <a:pt x="68" y="129"/>
                    <a:pt x="68" y="129"/>
                    <a:pt x="67" y="129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67" y="128"/>
                    <a:pt x="66" y="128"/>
                    <a:pt x="66" y="127"/>
                  </a:cubicBezTo>
                  <a:cubicBezTo>
                    <a:pt x="65" y="127"/>
                    <a:pt x="64" y="126"/>
                    <a:pt x="63" y="126"/>
                  </a:cubicBezTo>
                  <a:cubicBezTo>
                    <a:pt x="63" y="126"/>
                    <a:pt x="61" y="125"/>
                    <a:pt x="61" y="124"/>
                  </a:cubicBezTo>
                  <a:cubicBezTo>
                    <a:pt x="60" y="124"/>
                    <a:pt x="59" y="124"/>
                    <a:pt x="59" y="124"/>
                  </a:cubicBezTo>
                  <a:cubicBezTo>
                    <a:pt x="58" y="123"/>
                    <a:pt x="57" y="124"/>
                    <a:pt x="57" y="124"/>
                  </a:cubicBezTo>
                  <a:cubicBezTo>
                    <a:pt x="56" y="124"/>
                    <a:pt x="55" y="125"/>
                    <a:pt x="54" y="125"/>
                  </a:cubicBezTo>
                  <a:cubicBezTo>
                    <a:pt x="54" y="125"/>
                    <a:pt x="53" y="126"/>
                    <a:pt x="52" y="125"/>
                  </a:cubicBezTo>
                  <a:cubicBezTo>
                    <a:pt x="51" y="125"/>
                    <a:pt x="51" y="124"/>
                    <a:pt x="50" y="123"/>
                  </a:cubicBezTo>
                  <a:cubicBezTo>
                    <a:pt x="50" y="123"/>
                    <a:pt x="50" y="122"/>
                    <a:pt x="49" y="122"/>
                  </a:cubicBezTo>
                  <a:cubicBezTo>
                    <a:pt x="49" y="122"/>
                    <a:pt x="48" y="123"/>
                    <a:pt x="47" y="122"/>
                  </a:cubicBezTo>
                  <a:cubicBezTo>
                    <a:pt x="47" y="122"/>
                    <a:pt x="47" y="121"/>
                    <a:pt x="47" y="120"/>
                  </a:cubicBezTo>
                  <a:cubicBezTo>
                    <a:pt x="47" y="120"/>
                    <a:pt x="45" y="119"/>
                    <a:pt x="44" y="119"/>
                  </a:cubicBezTo>
                  <a:cubicBezTo>
                    <a:pt x="43" y="118"/>
                    <a:pt x="43" y="118"/>
                    <a:pt x="43" y="118"/>
                  </a:cubicBezTo>
                  <a:cubicBezTo>
                    <a:pt x="43" y="117"/>
                    <a:pt x="43" y="117"/>
                    <a:pt x="43" y="117"/>
                  </a:cubicBezTo>
                  <a:cubicBezTo>
                    <a:pt x="43" y="116"/>
                    <a:pt x="44" y="116"/>
                    <a:pt x="44" y="115"/>
                  </a:cubicBezTo>
                  <a:cubicBezTo>
                    <a:pt x="44" y="115"/>
                    <a:pt x="45" y="115"/>
                    <a:pt x="45" y="115"/>
                  </a:cubicBezTo>
                  <a:cubicBezTo>
                    <a:pt x="45" y="114"/>
                    <a:pt x="45" y="113"/>
                    <a:pt x="46" y="113"/>
                  </a:cubicBezTo>
                  <a:cubicBezTo>
                    <a:pt x="46" y="112"/>
                    <a:pt x="45" y="111"/>
                    <a:pt x="45" y="111"/>
                  </a:cubicBezTo>
                  <a:cubicBezTo>
                    <a:pt x="45" y="110"/>
                    <a:pt x="47" y="109"/>
                    <a:pt x="46" y="109"/>
                  </a:cubicBezTo>
                  <a:cubicBezTo>
                    <a:pt x="46" y="108"/>
                    <a:pt x="45" y="108"/>
                    <a:pt x="45" y="107"/>
                  </a:cubicBezTo>
                  <a:cubicBezTo>
                    <a:pt x="45" y="107"/>
                    <a:pt x="44" y="107"/>
                    <a:pt x="44" y="106"/>
                  </a:cubicBezTo>
                  <a:cubicBezTo>
                    <a:pt x="44" y="106"/>
                    <a:pt x="43" y="105"/>
                    <a:pt x="43" y="105"/>
                  </a:cubicBezTo>
                  <a:cubicBezTo>
                    <a:pt x="43" y="104"/>
                    <a:pt x="42" y="104"/>
                    <a:pt x="41" y="104"/>
                  </a:cubicBezTo>
                  <a:cubicBezTo>
                    <a:pt x="41" y="104"/>
                    <a:pt x="40" y="104"/>
                    <a:pt x="40" y="104"/>
                  </a:cubicBezTo>
                  <a:cubicBezTo>
                    <a:pt x="39" y="105"/>
                    <a:pt x="39" y="106"/>
                    <a:pt x="39" y="106"/>
                  </a:cubicBezTo>
                  <a:cubicBezTo>
                    <a:pt x="39" y="107"/>
                    <a:pt x="38" y="108"/>
                    <a:pt x="38" y="108"/>
                  </a:cubicBezTo>
                  <a:cubicBezTo>
                    <a:pt x="38" y="109"/>
                    <a:pt x="37" y="109"/>
                    <a:pt x="37" y="109"/>
                  </a:cubicBezTo>
                  <a:cubicBezTo>
                    <a:pt x="37" y="110"/>
                    <a:pt x="36" y="110"/>
                    <a:pt x="36" y="110"/>
                  </a:cubicBezTo>
                  <a:cubicBezTo>
                    <a:pt x="35" y="110"/>
                    <a:pt x="35" y="110"/>
                    <a:pt x="35" y="110"/>
                  </a:cubicBezTo>
                  <a:cubicBezTo>
                    <a:pt x="35" y="109"/>
                    <a:pt x="33" y="108"/>
                    <a:pt x="33" y="108"/>
                  </a:cubicBezTo>
                  <a:cubicBezTo>
                    <a:pt x="33" y="107"/>
                    <a:pt x="33" y="106"/>
                    <a:pt x="33" y="105"/>
                  </a:cubicBezTo>
                  <a:cubicBezTo>
                    <a:pt x="33" y="104"/>
                    <a:pt x="34" y="104"/>
                    <a:pt x="34" y="103"/>
                  </a:cubicBezTo>
                  <a:cubicBezTo>
                    <a:pt x="34" y="103"/>
                    <a:pt x="34" y="101"/>
                    <a:pt x="33" y="101"/>
                  </a:cubicBezTo>
                  <a:cubicBezTo>
                    <a:pt x="33" y="100"/>
                    <a:pt x="33" y="100"/>
                    <a:pt x="33" y="99"/>
                  </a:cubicBezTo>
                  <a:close/>
                  <a:moveTo>
                    <a:pt x="64" y="107"/>
                  </a:moveTo>
                  <a:cubicBezTo>
                    <a:pt x="65" y="106"/>
                    <a:pt x="64" y="105"/>
                    <a:pt x="64" y="104"/>
                  </a:cubicBezTo>
                  <a:cubicBezTo>
                    <a:pt x="64" y="103"/>
                    <a:pt x="64" y="102"/>
                    <a:pt x="63" y="102"/>
                  </a:cubicBezTo>
                  <a:cubicBezTo>
                    <a:pt x="63" y="101"/>
                    <a:pt x="61" y="102"/>
                    <a:pt x="60" y="101"/>
                  </a:cubicBezTo>
                  <a:cubicBezTo>
                    <a:pt x="60" y="101"/>
                    <a:pt x="59" y="100"/>
                    <a:pt x="59" y="99"/>
                  </a:cubicBezTo>
                  <a:cubicBezTo>
                    <a:pt x="59" y="99"/>
                    <a:pt x="59" y="98"/>
                    <a:pt x="59" y="97"/>
                  </a:cubicBezTo>
                  <a:cubicBezTo>
                    <a:pt x="59" y="97"/>
                    <a:pt x="60" y="96"/>
                    <a:pt x="60" y="96"/>
                  </a:cubicBezTo>
                  <a:cubicBezTo>
                    <a:pt x="60" y="96"/>
                    <a:pt x="62" y="96"/>
                    <a:pt x="62" y="96"/>
                  </a:cubicBezTo>
                  <a:cubicBezTo>
                    <a:pt x="63" y="96"/>
                    <a:pt x="63" y="95"/>
                    <a:pt x="63" y="94"/>
                  </a:cubicBezTo>
                  <a:cubicBezTo>
                    <a:pt x="64" y="94"/>
                    <a:pt x="64" y="92"/>
                    <a:pt x="63" y="92"/>
                  </a:cubicBezTo>
                  <a:cubicBezTo>
                    <a:pt x="63" y="91"/>
                    <a:pt x="62" y="91"/>
                    <a:pt x="61" y="91"/>
                  </a:cubicBezTo>
                  <a:cubicBezTo>
                    <a:pt x="61" y="90"/>
                    <a:pt x="62" y="89"/>
                    <a:pt x="61" y="88"/>
                  </a:cubicBezTo>
                  <a:cubicBezTo>
                    <a:pt x="60" y="88"/>
                    <a:pt x="58" y="88"/>
                    <a:pt x="57" y="88"/>
                  </a:cubicBezTo>
                  <a:cubicBezTo>
                    <a:pt x="56" y="87"/>
                    <a:pt x="56" y="86"/>
                    <a:pt x="55" y="86"/>
                  </a:cubicBezTo>
                  <a:cubicBezTo>
                    <a:pt x="54" y="86"/>
                    <a:pt x="52" y="86"/>
                    <a:pt x="52" y="85"/>
                  </a:cubicBezTo>
                  <a:cubicBezTo>
                    <a:pt x="51" y="85"/>
                    <a:pt x="51" y="84"/>
                    <a:pt x="50" y="83"/>
                  </a:cubicBezTo>
                  <a:cubicBezTo>
                    <a:pt x="50" y="83"/>
                    <a:pt x="49" y="83"/>
                    <a:pt x="49" y="83"/>
                  </a:cubicBezTo>
                  <a:cubicBezTo>
                    <a:pt x="48" y="82"/>
                    <a:pt x="45" y="82"/>
                    <a:pt x="44" y="82"/>
                  </a:cubicBezTo>
                  <a:cubicBezTo>
                    <a:pt x="43" y="82"/>
                    <a:pt x="42" y="82"/>
                    <a:pt x="42" y="82"/>
                  </a:cubicBezTo>
                  <a:cubicBezTo>
                    <a:pt x="41" y="82"/>
                    <a:pt x="40" y="81"/>
                    <a:pt x="40" y="82"/>
                  </a:cubicBezTo>
                  <a:cubicBezTo>
                    <a:pt x="39" y="82"/>
                    <a:pt x="39" y="83"/>
                    <a:pt x="38" y="84"/>
                  </a:cubicBezTo>
                  <a:cubicBezTo>
                    <a:pt x="38" y="84"/>
                    <a:pt x="37" y="86"/>
                    <a:pt x="37" y="86"/>
                  </a:cubicBezTo>
                  <a:cubicBezTo>
                    <a:pt x="36" y="87"/>
                    <a:pt x="37" y="89"/>
                    <a:pt x="37" y="89"/>
                  </a:cubicBezTo>
                  <a:cubicBezTo>
                    <a:pt x="38" y="90"/>
                    <a:pt x="39" y="91"/>
                    <a:pt x="40" y="92"/>
                  </a:cubicBezTo>
                  <a:cubicBezTo>
                    <a:pt x="40" y="92"/>
                    <a:pt x="41" y="94"/>
                    <a:pt x="42" y="95"/>
                  </a:cubicBezTo>
                  <a:cubicBezTo>
                    <a:pt x="42" y="96"/>
                    <a:pt x="43" y="98"/>
                    <a:pt x="43" y="98"/>
                  </a:cubicBezTo>
                  <a:cubicBezTo>
                    <a:pt x="44" y="99"/>
                    <a:pt x="44" y="100"/>
                    <a:pt x="45" y="100"/>
                  </a:cubicBezTo>
                  <a:cubicBezTo>
                    <a:pt x="45" y="100"/>
                    <a:pt x="48" y="100"/>
                    <a:pt x="49" y="100"/>
                  </a:cubicBezTo>
                  <a:cubicBezTo>
                    <a:pt x="49" y="100"/>
                    <a:pt x="50" y="99"/>
                    <a:pt x="50" y="99"/>
                  </a:cubicBezTo>
                  <a:cubicBezTo>
                    <a:pt x="51" y="99"/>
                    <a:pt x="52" y="100"/>
                    <a:pt x="53" y="101"/>
                  </a:cubicBezTo>
                  <a:cubicBezTo>
                    <a:pt x="53" y="102"/>
                    <a:pt x="54" y="103"/>
                    <a:pt x="54" y="103"/>
                  </a:cubicBezTo>
                  <a:cubicBezTo>
                    <a:pt x="55" y="104"/>
                    <a:pt x="57" y="104"/>
                    <a:pt x="58" y="105"/>
                  </a:cubicBezTo>
                  <a:cubicBezTo>
                    <a:pt x="58" y="105"/>
                    <a:pt x="60" y="104"/>
                    <a:pt x="60" y="105"/>
                  </a:cubicBezTo>
                  <a:cubicBezTo>
                    <a:pt x="61" y="105"/>
                    <a:pt x="61" y="107"/>
                    <a:pt x="62" y="107"/>
                  </a:cubicBezTo>
                  <a:cubicBezTo>
                    <a:pt x="63" y="107"/>
                    <a:pt x="64" y="107"/>
                    <a:pt x="64" y="107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7"/>
            <p:cNvSpPr>
              <a:spLocks/>
            </p:cNvSpPr>
            <p:nvPr/>
          </p:nvSpPr>
          <p:spPr bwMode="auto">
            <a:xfrm>
              <a:off x="2128" y="1860"/>
              <a:ext cx="363" cy="328"/>
            </a:xfrm>
            <a:custGeom>
              <a:avLst/>
              <a:gdLst>
                <a:gd name="T0" fmla="*/ 76 w 128"/>
                <a:gd name="T1" fmla="*/ 37 h 116"/>
                <a:gd name="T2" fmla="*/ 81 w 128"/>
                <a:gd name="T3" fmla="*/ 41 h 116"/>
                <a:gd name="T4" fmla="*/ 88 w 128"/>
                <a:gd name="T5" fmla="*/ 48 h 116"/>
                <a:gd name="T6" fmla="*/ 96 w 128"/>
                <a:gd name="T7" fmla="*/ 49 h 116"/>
                <a:gd name="T8" fmla="*/ 97 w 128"/>
                <a:gd name="T9" fmla="*/ 54 h 116"/>
                <a:gd name="T10" fmla="*/ 99 w 128"/>
                <a:gd name="T11" fmla="*/ 59 h 116"/>
                <a:gd name="T12" fmla="*/ 106 w 128"/>
                <a:gd name="T13" fmla="*/ 59 h 116"/>
                <a:gd name="T14" fmla="*/ 111 w 128"/>
                <a:gd name="T15" fmla="*/ 66 h 116"/>
                <a:gd name="T16" fmla="*/ 116 w 128"/>
                <a:gd name="T17" fmla="*/ 76 h 116"/>
                <a:gd name="T18" fmla="*/ 122 w 128"/>
                <a:gd name="T19" fmla="*/ 82 h 116"/>
                <a:gd name="T20" fmla="*/ 128 w 128"/>
                <a:gd name="T21" fmla="*/ 91 h 116"/>
                <a:gd name="T22" fmla="*/ 120 w 128"/>
                <a:gd name="T23" fmla="*/ 91 h 116"/>
                <a:gd name="T24" fmla="*/ 111 w 128"/>
                <a:gd name="T25" fmla="*/ 94 h 116"/>
                <a:gd name="T26" fmla="*/ 105 w 128"/>
                <a:gd name="T27" fmla="*/ 103 h 116"/>
                <a:gd name="T28" fmla="*/ 110 w 128"/>
                <a:gd name="T29" fmla="*/ 109 h 116"/>
                <a:gd name="T30" fmla="*/ 106 w 128"/>
                <a:gd name="T31" fmla="*/ 113 h 116"/>
                <a:gd name="T32" fmla="*/ 97 w 128"/>
                <a:gd name="T33" fmla="*/ 114 h 116"/>
                <a:gd name="T34" fmla="*/ 90 w 128"/>
                <a:gd name="T35" fmla="*/ 110 h 116"/>
                <a:gd name="T36" fmla="*/ 84 w 128"/>
                <a:gd name="T37" fmla="*/ 103 h 116"/>
                <a:gd name="T38" fmla="*/ 83 w 128"/>
                <a:gd name="T39" fmla="*/ 96 h 116"/>
                <a:gd name="T40" fmla="*/ 87 w 128"/>
                <a:gd name="T41" fmla="*/ 89 h 116"/>
                <a:gd name="T42" fmla="*/ 78 w 128"/>
                <a:gd name="T43" fmla="*/ 87 h 116"/>
                <a:gd name="T44" fmla="*/ 74 w 128"/>
                <a:gd name="T45" fmla="*/ 83 h 116"/>
                <a:gd name="T46" fmla="*/ 64 w 128"/>
                <a:gd name="T47" fmla="*/ 77 h 116"/>
                <a:gd name="T48" fmla="*/ 56 w 128"/>
                <a:gd name="T49" fmla="*/ 78 h 116"/>
                <a:gd name="T50" fmla="*/ 50 w 128"/>
                <a:gd name="T51" fmla="*/ 82 h 116"/>
                <a:gd name="T52" fmla="*/ 44 w 128"/>
                <a:gd name="T53" fmla="*/ 89 h 116"/>
                <a:gd name="T54" fmla="*/ 35 w 128"/>
                <a:gd name="T55" fmla="*/ 89 h 116"/>
                <a:gd name="T56" fmla="*/ 28 w 128"/>
                <a:gd name="T57" fmla="*/ 83 h 116"/>
                <a:gd name="T58" fmla="*/ 35 w 128"/>
                <a:gd name="T59" fmla="*/ 74 h 116"/>
                <a:gd name="T60" fmla="*/ 28 w 128"/>
                <a:gd name="T61" fmla="*/ 71 h 116"/>
                <a:gd name="T62" fmla="*/ 24 w 128"/>
                <a:gd name="T63" fmla="*/ 79 h 116"/>
                <a:gd name="T64" fmla="*/ 15 w 128"/>
                <a:gd name="T65" fmla="*/ 80 h 116"/>
                <a:gd name="T66" fmla="*/ 13 w 128"/>
                <a:gd name="T67" fmla="*/ 73 h 116"/>
                <a:gd name="T68" fmla="*/ 6 w 128"/>
                <a:gd name="T69" fmla="*/ 68 h 116"/>
                <a:gd name="T70" fmla="*/ 0 w 128"/>
                <a:gd name="T71" fmla="*/ 54 h 116"/>
                <a:gd name="T72" fmla="*/ 6 w 128"/>
                <a:gd name="T73" fmla="*/ 46 h 116"/>
                <a:gd name="T74" fmla="*/ 6 w 128"/>
                <a:gd name="T75" fmla="*/ 34 h 116"/>
                <a:gd name="T76" fmla="*/ 11 w 128"/>
                <a:gd name="T77" fmla="*/ 35 h 116"/>
                <a:gd name="T78" fmla="*/ 13 w 128"/>
                <a:gd name="T79" fmla="*/ 30 h 116"/>
                <a:gd name="T80" fmla="*/ 14 w 128"/>
                <a:gd name="T81" fmla="*/ 22 h 116"/>
                <a:gd name="T82" fmla="*/ 15 w 128"/>
                <a:gd name="T83" fmla="*/ 17 h 116"/>
                <a:gd name="T84" fmla="*/ 13 w 128"/>
                <a:gd name="T85" fmla="*/ 12 h 116"/>
                <a:gd name="T86" fmla="*/ 17 w 128"/>
                <a:gd name="T87" fmla="*/ 6 h 116"/>
                <a:gd name="T88" fmla="*/ 18 w 128"/>
                <a:gd name="T89" fmla="*/ 2 h 116"/>
                <a:gd name="T90" fmla="*/ 23 w 128"/>
                <a:gd name="T91" fmla="*/ 0 h 116"/>
                <a:gd name="T92" fmla="*/ 29 w 128"/>
                <a:gd name="T93" fmla="*/ 2 h 116"/>
                <a:gd name="T94" fmla="*/ 30 w 128"/>
                <a:gd name="T95" fmla="*/ 7 h 116"/>
                <a:gd name="T96" fmla="*/ 35 w 128"/>
                <a:gd name="T97" fmla="*/ 6 h 116"/>
                <a:gd name="T98" fmla="*/ 39 w 128"/>
                <a:gd name="T99" fmla="*/ 9 h 116"/>
                <a:gd name="T100" fmla="*/ 41 w 128"/>
                <a:gd name="T101" fmla="*/ 16 h 116"/>
                <a:gd name="T102" fmla="*/ 45 w 128"/>
                <a:gd name="T103" fmla="*/ 10 h 116"/>
                <a:gd name="T104" fmla="*/ 51 w 128"/>
                <a:gd name="T105" fmla="*/ 13 h 116"/>
                <a:gd name="T106" fmla="*/ 50 w 128"/>
                <a:gd name="T107" fmla="*/ 21 h 116"/>
                <a:gd name="T108" fmla="*/ 50 w 128"/>
                <a:gd name="T109" fmla="*/ 25 h 116"/>
                <a:gd name="T110" fmla="*/ 55 w 128"/>
                <a:gd name="T111" fmla="*/ 29 h 116"/>
                <a:gd name="T112" fmla="*/ 64 w 128"/>
                <a:gd name="T113" fmla="*/ 29 h 116"/>
                <a:gd name="T114" fmla="*/ 72 w 128"/>
                <a:gd name="T115" fmla="*/ 3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8" h="116">
                  <a:moveTo>
                    <a:pt x="72" y="35"/>
                  </a:moveTo>
                  <a:cubicBezTo>
                    <a:pt x="72" y="35"/>
                    <a:pt x="73" y="36"/>
                    <a:pt x="73" y="36"/>
                  </a:cubicBezTo>
                  <a:cubicBezTo>
                    <a:pt x="73" y="36"/>
                    <a:pt x="75" y="36"/>
                    <a:pt x="75" y="36"/>
                  </a:cubicBezTo>
                  <a:cubicBezTo>
                    <a:pt x="75" y="36"/>
                    <a:pt x="76" y="37"/>
                    <a:pt x="76" y="37"/>
                  </a:cubicBezTo>
                  <a:cubicBezTo>
                    <a:pt x="76" y="38"/>
                    <a:pt x="76" y="38"/>
                    <a:pt x="77" y="39"/>
                  </a:cubicBezTo>
                  <a:cubicBezTo>
                    <a:pt x="77" y="39"/>
                    <a:pt x="78" y="39"/>
                    <a:pt x="79" y="39"/>
                  </a:cubicBezTo>
                  <a:cubicBezTo>
                    <a:pt x="79" y="39"/>
                    <a:pt x="80" y="39"/>
                    <a:pt x="80" y="39"/>
                  </a:cubicBezTo>
                  <a:cubicBezTo>
                    <a:pt x="81" y="39"/>
                    <a:pt x="81" y="40"/>
                    <a:pt x="81" y="41"/>
                  </a:cubicBezTo>
                  <a:cubicBezTo>
                    <a:pt x="82" y="41"/>
                    <a:pt x="83" y="41"/>
                    <a:pt x="84" y="41"/>
                  </a:cubicBezTo>
                  <a:cubicBezTo>
                    <a:pt x="84" y="41"/>
                    <a:pt x="85" y="42"/>
                    <a:pt x="85" y="43"/>
                  </a:cubicBezTo>
                  <a:cubicBezTo>
                    <a:pt x="86" y="43"/>
                    <a:pt x="88" y="44"/>
                    <a:pt x="88" y="45"/>
                  </a:cubicBezTo>
                  <a:cubicBezTo>
                    <a:pt x="88" y="46"/>
                    <a:pt x="88" y="47"/>
                    <a:pt x="88" y="48"/>
                  </a:cubicBezTo>
                  <a:cubicBezTo>
                    <a:pt x="88" y="48"/>
                    <a:pt x="89" y="49"/>
                    <a:pt x="90" y="49"/>
                  </a:cubicBezTo>
                  <a:cubicBezTo>
                    <a:pt x="90" y="49"/>
                    <a:pt x="91" y="49"/>
                    <a:pt x="91" y="49"/>
                  </a:cubicBezTo>
                  <a:cubicBezTo>
                    <a:pt x="92" y="49"/>
                    <a:pt x="93" y="49"/>
                    <a:pt x="94" y="49"/>
                  </a:cubicBezTo>
                  <a:cubicBezTo>
                    <a:pt x="94" y="49"/>
                    <a:pt x="96" y="49"/>
                    <a:pt x="96" y="49"/>
                  </a:cubicBezTo>
                  <a:cubicBezTo>
                    <a:pt x="97" y="49"/>
                    <a:pt x="97" y="49"/>
                    <a:pt x="98" y="50"/>
                  </a:cubicBezTo>
                  <a:cubicBezTo>
                    <a:pt x="98" y="50"/>
                    <a:pt x="98" y="51"/>
                    <a:pt x="97" y="52"/>
                  </a:cubicBezTo>
                  <a:cubicBezTo>
                    <a:pt x="97" y="52"/>
                    <a:pt x="96" y="52"/>
                    <a:pt x="96" y="53"/>
                  </a:cubicBezTo>
                  <a:cubicBezTo>
                    <a:pt x="96" y="53"/>
                    <a:pt x="97" y="53"/>
                    <a:pt x="97" y="54"/>
                  </a:cubicBezTo>
                  <a:cubicBezTo>
                    <a:pt x="98" y="54"/>
                    <a:pt x="99" y="55"/>
                    <a:pt x="99" y="55"/>
                  </a:cubicBezTo>
                  <a:cubicBezTo>
                    <a:pt x="99" y="55"/>
                    <a:pt x="100" y="56"/>
                    <a:pt x="100" y="56"/>
                  </a:cubicBezTo>
                  <a:cubicBezTo>
                    <a:pt x="100" y="57"/>
                    <a:pt x="99" y="57"/>
                    <a:pt x="99" y="57"/>
                  </a:cubicBezTo>
                  <a:cubicBezTo>
                    <a:pt x="99" y="58"/>
                    <a:pt x="98" y="58"/>
                    <a:pt x="99" y="59"/>
                  </a:cubicBezTo>
                  <a:cubicBezTo>
                    <a:pt x="99" y="59"/>
                    <a:pt x="99" y="60"/>
                    <a:pt x="100" y="60"/>
                  </a:cubicBezTo>
                  <a:cubicBezTo>
                    <a:pt x="100" y="60"/>
                    <a:pt x="101" y="59"/>
                    <a:pt x="102" y="59"/>
                  </a:cubicBezTo>
                  <a:cubicBezTo>
                    <a:pt x="103" y="58"/>
                    <a:pt x="104" y="58"/>
                    <a:pt x="105" y="58"/>
                  </a:cubicBezTo>
                  <a:cubicBezTo>
                    <a:pt x="105" y="58"/>
                    <a:pt x="106" y="59"/>
                    <a:pt x="106" y="59"/>
                  </a:cubicBezTo>
                  <a:cubicBezTo>
                    <a:pt x="107" y="59"/>
                    <a:pt x="107" y="60"/>
                    <a:pt x="107" y="60"/>
                  </a:cubicBezTo>
                  <a:cubicBezTo>
                    <a:pt x="108" y="61"/>
                    <a:pt x="106" y="62"/>
                    <a:pt x="107" y="63"/>
                  </a:cubicBezTo>
                  <a:cubicBezTo>
                    <a:pt x="107" y="64"/>
                    <a:pt x="109" y="63"/>
                    <a:pt x="110" y="64"/>
                  </a:cubicBezTo>
                  <a:cubicBezTo>
                    <a:pt x="110" y="64"/>
                    <a:pt x="111" y="65"/>
                    <a:pt x="111" y="66"/>
                  </a:cubicBezTo>
                  <a:cubicBezTo>
                    <a:pt x="112" y="66"/>
                    <a:pt x="112" y="68"/>
                    <a:pt x="112" y="69"/>
                  </a:cubicBezTo>
                  <a:cubicBezTo>
                    <a:pt x="112" y="70"/>
                    <a:pt x="113" y="71"/>
                    <a:pt x="113" y="71"/>
                  </a:cubicBezTo>
                  <a:cubicBezTo>
                    <a:pt x="113" y="72"/>
                    <a:pt x="113" y="75"/>
                    <a:pt x="114" y="76"/>
                  </a:cubicBezTo>
                  <a:cubicBezTo>
                    <a:pt x="114" y="76"/>
                    <a:pt x="115" y="76"/>
                    <a:pt x="116" y="76"/>
                  </a:cubicBezTo>
                  <a:cubicBezTo>
                    <a:pt x="116" y="77"/>
                    <a:pt x="116" y="78"/>
                    <a:pt x="117" y="78"/>
                  </a:cubicBezTo>
                  <a:cubicBezTo>
                    <a:pt x="117" y="79"/>
                    <a:pt x="118" y="80"/>
                    <a:pt x="118" y="80"/>
                  </a:cubicBezTo>
                  <a:cubicBezTo>
                    <a:pt x="119" y="80"/>
                    <a:pt x="120" y="80"/>
                    <a:pt x="121" y="80"/>
                  </a:cubicBezTo>
                  <a:cubicBezTo>
                    <a:pt x="121" y="81"/>
                    <a:pt x="122" y="81"/>
                    <a:pt x="122" y="82"/>
                  </a:cubicBezTo>
                  <a:cubicBezTo>
                    <a:pt x="123" y="82"/>
                    <a:pt x="123" y="84"/>
                    <a:pt x="124" y="84"/>
                  </a:cubicBezTo>
                  <a:cubicBezTo>
                    <a:pt x="125" y="85"/>
                    <a:pt x="126" y="86"/>
                    <a:pt x="127" y="86"/>
                  </a:cubicBezTo>
                  <a:cubicBezTo>
                    <a:pt x="127" y="87"/>
                    <a:pt x="128" y="88"/>
                    <a:pt x="128" y="89"/>
                  </a:cubicBezTo>
                  <a:cubicBezTo>
                    <a:pt x="128" y="89"/>
                    <a:pt x="128" y="91"/>
                    <a:pt x="128" y="91"/>
                  </a:cubicBezTo>
                  <a:cubicBezTo>
                    <a:pt x="127" y="92"/>
                    <a:pt x="127" y="93"/>
                    <a:pt x="127" y="93"/>
                  </a:cubicBezTo>
                  <a:cubicBezTo>
                    <a:pt x="126" y="94"/>
                    <a:pt x="124" y="94"/>
                    <a:pt x="124" y="93"/>
                  </a:cubicBezTo>
                  <a:cubicBezTo>
                    <a:pt x="123" y="93"/>
                    <a:pt x="123" y="91"/>
                    <a:pt x="122" y="91"/>
                  </a:cubicBezTo>
                  <a:cubicBezTo>
                    <a:pt x="122" y="91"/>
                    <a:pt x="120" y="91"/>
                    <a:pt x="120" y="91"/>
                  </a:cubicBezTo>
                  <a:cubicBezTo>
                    <a:pt x="119" y="91"/>
                    <a:pt x="118" y="91"/>
                    <a:pt x="117" y="91"/>
                  </a:cubicBezTo>
                  <a:cubicBezTo>
                    <a:pt x="117" y="90"/>
                    <a:pt x="116" y="90"/>
                    <a:pt x="115" y="90"/>
                  </a:cubicBezTo>
                  <a:cubicBezTo>
                    <a:pt x="115" y="90"/>
                    <a:pt x="114" y="91"/>
                    <a:pt x="114" y="91"/>
                  </a:cubicBezTo>
                  <a:cubicBezTo>
                    <a:pt x="113" y="92"/>
                    <a:pt x="112" y="94"/>
                    <a:pt x="111" y="94"/>
                  </a:cubicBezTo>
                  <a:cubicBezTo>
                    <a:pt x="111" y="94"/>
                    <a:pt x="109" y="94"/>
                    <a:pt x="109" y="95"/>
                  </a:cubicBezTo>
                  <a:cubicBezTo>
                    <a:pt x="108" y="95"/>
                    <a:pt x="107" y="97"/>
                    <a:pt x="106" y="98"/>
                  </a:cubicBezTo>
                  <a:cubicBezTo>
                    <a:pt x="106" y="98"/>
                    <a:pt x="105" y="99"/>
                    <a:pt x="105" y="100"/>
                  </a:cubicBezTo>
                  <a:cubicBezTo>
                    <a:pt x="104" y="101"/>
                    <a:pt x="105" y="102"/>
                    <a:pt x="105" y="103"/>
                  </a:cubicBezTo>
                  <a:cubicBezTo>
                    <a:pt x="105" y="103"/>
                    <a:pt x="106" y="105"/>
                    <a:pt x="106" y="105"/>
                  </a:cubicBezTo>
                  <a:cubicBezTo>
                    <a:pt x="107" y="105"/>
                    <a:pt x="108" y="105"/>
                    <a:pt x="108" y="106"/>
                  </a:cubicBezTo>
                  <a:cubicBezTo>
                    <a:pt x="109" y="106"/>
                    <a:pt x="109" y="107"/>
                    <a:pt x="109" y="108"/>
                  </a:cubicBezTo>
                  <a:cubicBezTo>
                    <a:pt x="109" y="108"/>
                    <a:pt x="109" y="108"/>
                    <a:pt x="110" y="109"/>
                  </a:cubicBezTo>
                  <a:cubicBezTo>
                    <a:pt x="109" y="109"/>
                    <a:pt x="109" y="109"/>
                    <a:pt x="109" y="109"/>
                  </a:cubicBezTo>
                  <a:cubicBezTo>
                    <a:pt x="109" y="110"/>
                    <a:pt x="108" y="110"/>
                    <a:pt x="108" y="111"/>
                  </a:cubicBezTo>
                  <a:cubicBezTo>
                    <a:pt x="107" y="111"/>
                    <a:pt x="107" y="112"/>
                    <a:pt x="107" y="113"/>
                  </a:cubicBezTo>
                  <a:cubicBezTo>
                    <a:pt x="107" y="113"/>
                    <a:pt x="106" y="113"/>
                    <a:pt x="106" y="113"/>
                  </a:cubicBezTo>
                  <a:cubicBezTo>
                    <a:pt x="105" y="113"/>
                    <a:pt x="104" y="113"/>
                    <a:pt x="103" y="113"/>
                  </a:cubicBezTo>
                  <a:cubicBezTo>
                    <a:pt x="103" y="113"/>
                    <a:pt x="102" y="114"/>
                    <a:pt x="102" y="114"/>
                  </a:cubicBezTo>
                  <a:cubicBezTo>
                    <a:pt x="101" y="115"/>
                    <a:pt x="100" y="116"/>
                    <a:pt x="99" y="116"/>
                  </a:cubicBezTo>
                  <a:cubicBezTo>
                    <a:pt x="98" y="116"/>
                    <a:pt x="98" y="115"/>
                    <a:pt x="97" y="114"/>
                  </a:cubicBezTo>
                  <a:cubicBezTo>
                    <a:pt x="97" y="114"/>
                    <a:pt x="95" y="115"/>
                    <a:pt x="95" y="115"/>
                  </a:cubicBezTo>
                  <a:cubicBezTo>
                    <a:pt x="94" y="115"/>
                    <a:pt x="93" y="114"/>
                    <a:pt x="93" y="114"/>
                  </a:cubicBezTo>
                  <a:cubicBezTo>
                    <a:pt x="93" y="114"/>
                    <a:pt x="92" y="112"/>
                    <a:pt x="92" y="112"/>
                  </a:cubicBezTo>
                  <a:cubicBezTo>
                    <a:pt x="91" y="111"/>
                    <a:pt x="90" y="110"/>
                    <a:pt x="90" y="110"/>
                  </a:cubicBezTo>
                  <a:cubicBezTo>
                    <a:pt x="89" y="109"/>
                    <a:pt x="88" y="109"/>
                    <a:pt x="87" y="109"/>
                  </a:cubicBezTo>
                  <a:cubicBezTo>
                    <a:pt x="86" y="109"/>
                    <a:pt x="85" y="108"/>
                    <a:pt x="85" y="108"/>
                  </a:cubicBezTo>
                  <a:cubicBezTo>
                    <a:pt x="84" y="107"/>
                    <a:pt x="83" y="106"/>
                    <a:pt x="83" y="105"/>
                  </a:cubicBezTo>
                  <a:cubicBezTo>
                    <a:pt x="83" y="104"/>
                    <a:pt x="84" y="103"/>
                    <a:pt x="84" y="103"/>
                  </a:cubicBezTo>
                  <a:cubicBezTo>
                    <a:pt x="84" y="102"/>
                    <a:pt x="85" y="102"/>
                    <a:pt x="85" y="102"/>
                  </a:cubicBezTo>
                  <a:cubicBezTo>
                    <a:pt x="85" y="101"/>
                    <a:pt x="86" y="100"/>
                    <a:pt x="85" y="99"/>
                  </a:cubicBezTo>
                  <a:cubicBezTo>
                    <a:pt x="85" y="98"/>
                    <a:pt x="84" y="98"/>
                    <a:pt x="84" y="98"/>
                  </a:cubicBezTo>
                  <a:cubicBezTo>
                    <a:pt x="84" y="97"/>
                    <a:pt x="83" y="96"/>
                    <a:pt x="83" y="96"/>
                  </a:cubicBezTo>
                  <a:cubicBezTo>
                    <a:pt x="83" y="95"/>
                    <a:pt x="83" y="93"/>
                    <a:pt x="83" y="93"/>
                  </a:cubicBezTo>
                  <a:cubicBezTo>
                    <a:pt x="84" y="92"/>
                    <a:pt x="85" y="93"/>
                    <a:pt x="85" y="92"/>
                  </a:cubicBezTo>
                  <a:cubicBezTo>
                    <a:pt x="86" y="92"/>
                    <a:pt x="87" y="91"/>
                    <a:pt x="87" y="91"/>
                  </a:cubicBezTo>
                  <a:cubicBezTo>
                    <a:pt x="87" y="91"/>
                    <a:pt x="87" y="89"/>
                    <a:pt x="87" y="89"/>
                  </a:cubicBezTo>
                  <a:cubicBezTo>
                    <a:pt x="87" y="88"/>
                    <a:pt x="86" y="87"/>
                    <a:pt x="85" y="87"/>
                  </a:cubicBezTo>
                  <a:cubicBezTo>
                    <a:pt x="85" y="87"/>
                    <a:pt x="83" y="86"/>
                    <a:pt x="83" y="86"/>
                  </a:cubicBezTo>
                  <a:cubicBezTo>
                    <a:pt x="82" y="86"/>
                    <a:pt x="80" y="85"/>
                    <a:pt x="80" y="86"/>
                  </a:cubicBezTo>
                  <a:cubicBezTo>
                    <a:pt x="79" y="86"/>
                    <a:pt x="78" y="87"/>
                    <a:pt x="78" y="87"/>
                  </a:cubicBezTo>
                  <a:cubicBezTo>
                    <a:pt x="77" y="87"/>
                    <a:pt x="76" y="87"/>
                    <a:pt x="76" y="87"/>
                  </a:cubicBezTo>
                  <a:cubicBezTo>
                    <a:pt x="75" y="87"/>
                    <a:pt x="74" y="87"/>
                    <a:pt x="74" y="86"/>
                  </a:cubicBezTo>
                  <a:cubicBezTo>
                    <a:pt x="74" y="86"/>
                    <a:pt x="74" y="85"/>
                    <a:pt x="74" y="85"/>
                  </a:cubicBezTo>
                  <a:cubicBezTo>
                    <a:pt x="74" y="85"/>
                    <a:pt x="74" y="84"/>
                    <a:pt x="74" y="83"/>
                  </a:cubicBezTo>
                  <a:cubicBezTo>
                    <a:pt x="74" y="83"/>
                    <a:pt x="74" y="81"/>
                    <a:pt x="74" y="80"/>
                  </a:cubicBezTo>
                  <a:cubicBezTo>
                    <a:pt x="74" y="80"/>
                    <a:pt x="73" y="79"/>
                    <a:pt x="73" y="79"/>
                  </a:cubicBezTo>
                  <a:cubicBezTo>
                    <a:pt x="72" y="79"/>
                    <a:pt x="70" y="79"/>
                    <a:pt x="69" y="78"/>
                  </a:cubicBezTo>
                  <a:cubicBezTo>
                    <a:pt x="68" y="78"/>
                    <a:pt x="65" y="77"/>
                    <a:pt x="64" y="77"/>
                  </a:cubicBezTo>
                  <a:cubicBezTo>
                    <a:pt x="64" y="76"/>
                    <a:pt x="63" y="76"/>
                    <a:pt x="62" y="76"/>
                  </a:cubicBezTo>
                  <a:cubicBezTo>
                    <a:pt x="61" y="76"/>
                    <a:pt x="59" y="76"/>
                    <a:pt x="59" y="77"/>
                  </a:cubicBezTo>
                  <a:cubicBezTo>
                    <a:pt x="58" y="77"/>
                    <a:pt x="58" y="78"/>
                    <a:pt x="57" y="78"/>
                  </a:cubicBezTo>
                  <a:cubicBezTo>
                    <a:pt x="57" y="78"/>
                    <a:pt x="56" y="78"/>
                    <a:pt x="56" y="78"/>
                  </a:cubicBezTo>
                  <a:cubicBezTo>
                    <a:pt x="55" y="78"/>
                    <a:pt x="55" y="78"/>
                    <a:pt x="54" y="78"/>
                  </a:cubicBezTo>
                  <a:cubicBezTo>
                    <a:pt x="54" y="78"/>
                    <a:pt x="53" y="78"/>
                    <a:pt x="52" y="79"/>
                  </a:cubicBezTo>
                  <a:cubicBezTo>
                    <a:pt x="52" y="79"/>
                    <a:pt x="52" y="80"/>
                    <a:pt x="52" y="81"/>
                  </a:cubicBezTo>
                  <a:cubicBezTo>
                    <a:pt x="51" y="81"/>
                    <a:pt x="51" y="82"/>
                    <a:pt x="50" y="82"/>
                  </a:cubicBezTo>
                  <a:cubicBezTo>
                    <a:pt x="50" y="83"/>
                    <a:pt x="49" y="83"/>
                    <a:pt x="49" y="83"/>
                  </a:cubicBezTo>
                  <a:cubicBezTo>
                    <a:pt x="48" y="83"/>
                    <a:pt x="48" y="84"/>
                    <a:pt x="48" y="85"/>
                  </a:cubicBezTo>
                  <a:cubicBezTo>
                    <a:pt x="47" y="85"/>
                    <a:pt x="46" y="86"/>
                    <a:pt x="46" y="87"/>
                  </a:cubicBezTo>
                  <a:cubicBezTo>
                    <a:pt x="46" y="87"/>
                    <a:pt x="45" y="88"/>
                    <a:pt x="44" y="89"/>
                  </a:cubicBezTo>
                  <a:cubicBezTo>
                    <a:pt x="44" y="89"/>
                    <a:pt x="43" y="90"/>
                    <a:pt x="42" y="90"/>
                  </a:cubicBezTo>
                  <a:cubicBezTo>
                    <a:pt x="41" y="90"/>
                    <a:pt x="40" y="89"/>
                    <a:pt x="40" y="88"/>
                  </a:cubicBezTo>
                  <a:cubicBezTo>
                    <a:pt x="39" y="88"/>
                    <a:pt x="38" y="88"/>
                    <a:pt x="38" y="88"/>
                  </a:cubicBezTo>
                  <a:cubicBezTo>
                    <a:pt x="37" y="88"/>
                    <a:pt x="35" y="89"/>
                    <a:pt x="35" y="89"/>
                  </a:cubicBezTo>
                  <a:cubicBezTo>
                    <a:pt x="34" y="89"/>
                    <a:pt x="34" y="87"/>
                    <a:pt x="33" y="87"/>
                  </a:cubicBezTo>
                  <a:cubicBezTo>
                    <a:pt x="33" y="86"/>
                    <a:pt x="32" y="85"/>
                    <a:pt x="31" y="85"/>
                  </a:cubicBezTo>
                  <a:cubicBezTo>
                    <a:pt x="31" y="85"/>
                    <a:pt x="30" y="85"/>
                    <a:pt x="29" y="85"/>
                  </a:cubicBezTo>
                  <a:cubicBezTo>
                    <a:pt x="29" y="85"/>
                    <a:pt x="28" y="83"/>
                    <a:pt x="28" y="83"/>
                  </a:cubicBezTo>
                  <a:cubicBezTo>
                    <a:pt x="28" y="82"/>
                    <a:pt x="29" y="80"/>
                    <a:pt x="29" y="80"/>
                  </a:cubicBezTo>
                  <a:cubicBezTo>
                    <a:pt x="29" y="79"/>
                    <a:pt x="31" y="78"/>
                    <a:pt x="31" y="78"/>
                  </a:cubicBezTo>
                  <a:cubicBezTo>
                    <a:pt x="32" y="77"/>
                    <a:pt x="33" y="77"/>
                    <a:pt x="33" y="76"/>
                  </a:cubicBezTo>
                  <a:cubicBezTo>
                    <a:pt x="34" y="76"/>
                    <a:pt x="34" y="75"/>
                    <a:pt x="35" y="74"/>
                  </a:cubicBezTo>
                  <a:cubicBezTo>
                    <a:pt x="35" y="74"/>
                    <a:pt x="35" y="72"/>
                    <a:pt x="35" y="72"/>
                  </a:cubicBezTo>
                  <a:cubicBezTo>
                    <a:pt x="34" y="72"/>
                    <a:pt x="34" y="71"/>
                    <a:pt x="33" y="71"/>
                  </a:cubicBezTo>
                  <a:cubicBezTo>
                    <a:pt x="33" y="70"/>
                    <a:pt x="32" y="71"/>
                    <a:pt x="31" y="71"/>
                  </a:cubicBezTo>
                  <a:cubicBezTo>
                    <a:pt x="31" y="71"/>
                    <a:pt x="29" y="71"/>
                    <a:pt x="28" y="71"/>
                  </a:cubicBezTo>
                  <a:cubicBezTo>
                    <a:pt x="28" y="71"/>
                    <a:pt x="27" y="72"/>
                    <a:pt x="26" y="73"/>
                  </a:cubicBezTo>
                  <a:cubicBezTo>
                    <a:pt x="26" y="73"/>
                    <a:pt x="25" y="74"/>
                    <a:pt x="25" y="75"/>
                  </a:cubicBezTo>
                  <a:cubicBezTo>
                    <a:pt x="25" y="75"/>
                    <a:pt x="25" y="77"/>
                    <a:pt x="25" y="77"/>
                  </a:cubicBezTo>
                  <a:cubicBezTo>
                    <a:pt x="24" y="78"/>
                    <a:pt x="24" y="78"/>
                    <a:pt x="24" y="79"/>
                  </a:cubicBezTo>
                  <a:cubicBezTo>
                    <a:pt x="23" y="79"/>
                    <a:pt x="22" y="78"/>
                    <a:pt x="21" y="78"/>
                  </a:cubicBezTo>
                  <a:cubicBezTo>
                    <a:pt x="20" y="79"/>
                    <a:pt x="19" y="80"/>
                    <a:pt x="19" y="80"/>
                  </a:cubicBezTo>
                  <a:cubicBezTo>
                    <a:pt x="18" y="80"/>
                    <a:pt x="18" y="81"/>
                    <a:pt x="17" y="81"/>
                  </a:cubicBezTo>
                  <a:cubicBezTo>
                    <a:pt x="16" y="81"/>
                    <a:pt x="15" y="80"/>
                    <a:pt x="15" y="80"/>
                  </a:cubicBezTo>
                  <a:cubicBezTo>
                    <a:pt x="14" y="80"/>
                    <a:pt x="13" y="80"/>
                    <a:pt x="13" y="79"/>
                  </a:cubicBezTo>
                  <a:cubicBezTo>
                    <a:pt x="13" y="79"/>
                    <a:pt x="13" y="78"/>
                    <a:pt x="13" y="77"/>
                  </a:cubicBezTo>
                  <a:cubicBezTo>
                    <a:pt x="14" y="76"/>
                    <a:pt x="14" y="76"/>
                    <a:pt x="14" y="75"/>
                  </a:cubicBezTo>
                  <a:cubicBezTo>
                    <a:pt x="14" y="75"/>
                    <a:pt x="14" y="73"/>
                    <a:pt x="13" y="73"/>
                  </a:cubicBezTo>
                  <a:cubicBezTo>
                    <a:pt x="13" y="72"/>
                    <a:pt x="12" y="71"/>
                    <a:pt x="12" y="70"/>
                  </a:cubicBezTo>
                  <a:cubicBezTo>
                    <a:pt x="11" y="70"/>
                    <a:pt x="10" y="70"/>
                    <a:pt x="10" y="70"/>
                  </a:cubicBezTo>
                  <a:cubicBezTo>
                    <a:pt x="9" y="70"/>
                    <a:pt x="8" y="69"/>
                    <a:pt x="8" y="69"/>
                  </a:cubicBezTo>
                  <a:cubicBezTo>
                    <a:pt x="7" y="69"/>
                    <a:pt x="6" y="69"/>
                    <a:pt x="6" y="68"/>
                  </a:cubicBezTo>
                  <a:cubicBezTo>
                    <a:pt x="5" y="68"/>
                    <a:pt x="5" y="66"/>
                    <a:pt x="5" y="65"/>
                  </a:cubicBezTo>
                  <a:cubicBezTo>
                    <a:pt x="5" y="65"/>
                    <a:pt x="3" y="63"/>
                    <a:pt x="3" y="62"/>
                  </a:cubicBezTo>
                  <a:cubicBezTo>
                    <a:pt x="3" y="61"/>
                    <a:pt x="2" y="59"/>
                    <a:pt x="2" y="58"/>
                  </a:cubicBezTo>
                  <a:cubicBezTo>
                    <a:pt x="2" y="57"/>
                    <a:pt x="1" y="55"/>
                    <a:pt x="0" y="54"/>
                  </a:cubicBezTo>
                  <a:cubicBezTo>
                    <a:pt x="0" y="54"/>
                    <a:pt x="0" y="52"/>
                    <a:pt x="1" y="52"/>
                  </a:cubicBezTo>
                  <a:cubicBezTo>
                    <a:pt x="1" y="52"/>
                    <a:pt x="2" y="52"/>
                    <a:pt x="3" y="52"/>
                  </a:cubicBezTo>
                  <a:cubicBezTo>
                    <a:pt x="4" y="51"/>
                    <a:pt x="4" y="50"/>
                    <a:pt x="4" y="49"/>
                  </a:cubicBezTo>
                  <a:cubicBezTo>
                    <a:pt x="5" y="48"/>
                    <a:pt x="6" y="47"/>
                    <a:pt x="6" y="46"/>
                  </a:cubicBezTo>
                  <a:cubicBezTo>
                    <a:pt x="6" y="46"/>
                    <a:pt x="6" y="44"/>
                    <a:pt x="6" y="44"/>
                  </a:cubicBezTo>
                  <a:cubicBezTo>
                    <a:pt x="7" y="43"/>
                    <a:pt x="7" y="41"/>
                    <a:pt x="7" y="40"/>
                  </a:cubicBezTo>
                  <a:cubicBezTo>
                    <a:pt x="7" y="39"/>
                    <a:pt x="6" y="38"/>
                    <a:pt x="6" y="37"/>
                  </a:cubicBezTo>
                  <a:cubicBezTo>
                    <a:pt x="6" y="36"/>
                    <a:pt x="6" y="35"/>
                    <a:pt x="6" y="34"/>
                  </a:cubicBezTo>
                  <a:cubicBezTo>
                    <a:pt x="7" y="34"/>
                    <a:pt x="8" y="34"/>
                    <a:pt x="8" y="34"/>
                  </a:cubicBezTo>
                  <a:cubicBezTo>
                    <a:pt x="8" y="34"/>
                    <a:pt x="9" y="34"/>
                    <a:pt x="9" y="34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0" y="35"/>
                    <a:pt x="11" y="35"/>
                    <a:pt x="11" y="35"/>
                  </a:cubicBezTo>
                  <a:cubicBezTo>
                    <a:pt x="12" y="35"/>
                    <a:pt x="12" y="35"/>
                    <a:pt x="13" y="34"/>
                  </a:cubicBezTo>
                  <a:cubicBezTo>
                    <a:pt x="13" y="34"/>
                    <a:pt x="14" y="33"/>
                    <a:pt x="14" y="33"/>
                  </a:cubicBezTo>
                  <a:cubicBezTo>
                    <a:pt x="14" y="33"/>
                    <a:pt x="14" y="32"/>
                    <a:pt x="14" y="31"/>
                  </a:cubicBezTo>
                  <a:cubicBezTo>
                    <a:pt x="14" y="31"/>
                    <a:pt x="13" y="31"/>
                    <a:pt x="13" y="30"/>
                  </a:cubicBezTo>
                  <a:cubicBezTo>
                    <a:pt x="13" y="30"/>
                    <a:pt x="13" y="28"/>
                    <a:pt x="13" y="28"/>
                  </a:cubicBezTo>
                  <a:cubicBezTo>
                    <a:pt x="13" y="27"/>
                    <a:pt x="14" y="27"/>
                    <a:pt x="14" y="26"/>
                  </a:cubicBezTo>
                  <a:cubicBezTo>
                    <a:pt x="15" y="26"/>
                    <a:pt x="15" y="25"/>
                    <a:pt x="15" y="24"/>
                  </a:cubicBezTo>
                  <a:cubicBezTo>
                    <a:pt x="15" y="24"/>
                    <a:pt x="14" y="22"/>
                    <a:pt x="14" y="22"/>
                  </a:cubicBezTo>
                  <a:cubicBezTo>
                    <a:pt x="14" y="21"/>
                    <a:pt x="16" y="20"/>
                    <a:pt x="15" y="20"/>
                  </a:cubicBezTo>
                  <a:cubicBezTo>
                    <a:pt x="15" y="19"/>
                    <a:pt x="14" y="20"/>
                    <a:pt x="14" y="19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7"/>
                    <a:pt x="15" y="17"/>
                    <a:pt x="15" y="17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6" y="14"/>
                    <a:pt x="16" y="13"/>
                    <a:pt x="16" y="13"/>
                  </a:cubicBezTo>
                  <a:cubicBezTo>
                    <a:pt x="16" y="12"/>
                    <a:pt x="15" y="12"/>
                    <a:pt x="15" y="12"/>
                  </a:cubicBezTo>
                  <a:cubicBezTo>
                    <a:pt x="14" y="12"/>
                    <a:pt x="13" y="12"/>
                    <a:pt x="13" y="12"/>
                  </a:cubicBezTo>
                  <a:cubicBezTo>
                    <a:pt x="13" y="12"/>
                    <a:pt x="12" y="11"/>
                    <a:pt x="12" y="11"/>
                  </a:cubicBezTo>
                  <a:cubicBezTo>
                    <a:pt x="12" y="10"/>
                    <a:pt x="12" y="9"/>
                    <a:pt x="13" y="9"/>
                  </a:cubicBezTo>
                  <a:cubicBezTo>
                    <a:pt x="13" y="9"/>
                    <a:pt x="15" y="9"/>
                    <a:pt x="15" y="9"/>
                  </a:cubicBezTo>
                  <a:cubicBezTo>
                    <a:pt x="16" y="8"/>
                    <a:pt x="17" y="7"/>
                    <a:pt x="17" y="6"/>
                  </a:cubicBezTo>
                  <a:cubicBezTo>
                    <a:pt x="18" y="6"/>
                    <a:pt x="19" y="6"/>
                    <a:pt x="19" y="6"/>
                  </a:cubicBezTo>
                  <a:cubicBezTo>
                    <a:pt x="19" y="6"/>
                    <a:pt x="19" y="5"/>
                    <a:pt x="19" y="4"/>
                  </a:cubicBezTo>
                  <a:cubicBezTo>
                    <a:pt x="19" y="4"/>
                    <a:pt x="19" y="3"/>
                    <a:pt x="19" y="3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8" y="2"/>
                    <a:pt x="18" y="0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1" y="1"/>
                    <a:pt x="21" y="1"/>
                  </a:cubicBezTo>
                  <a:cubicBezTo>
                    <a:pt x="22" y="1"/>
                    <a:pt x="22" y="0"/>
                    <a:pt x="23" y="0"/>
                  </a:cubicBezTo>
                  <a:cubicBezTo>
                    <a:pt x="23" y="0"/>
                    <a:pt x="23" y="1"/>
                    <a:pt x="24" y="1"/>
                  </a:cubicBezTo>
                  <a:cubicBezTo>
                    <a:pt x="24" y="1"/>
                    <a:pt x="25" y="1"/>
                    <a:pt x="26" y="1"/>
                  </a:cubicBezTo>
                  <a:cubicBezTo>
                    <a:pt x="26" y="1"/>
                    <a:pt x="27" y="2"/>
                    <a:pt x="28" y="2"/>
                  </a:cubicBezTo>
                  <a:cubicBezTo>
                    <a:pt x="28" y="2"/>
                    <a:pt x="29" y="2"/>
                    <a:pt x="29" y="2"/>
                  </a:cubicBezTo>
                  <a:cubicBezTo>
                    <a:pt x="30" y="3"/>
                    <a:pt x="31" y="3"/>
                    <a:pt x="32" y="3"/>
                  </a:cubicBezTo>
                  <a:cubicBezTo>
                    <a:pt x="32" y="4"/>
                    <a:pt x="32" y="5"/>
                    <a:pt x="32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2" y="7"/>
                    <a:pt x="33" y="7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5" y="6"/>
                    <a:pt x="35" y="6"/>
                  </a:cubicBezTo>
                  <a:cubicBezTo>
                    <a:pt x="36" y="6"/>
                    <a:pt x="37" y="6"/>
                    <a:pt x="37" y="6"/>
                  </a:cubicBezTo>
                  <a:cubicBezTo>
                    <a:pt x="37" y="6"/>
                    <a:pt x="38" y="5"/>
                    <a:pt x="38" y="5"/>
                  </a:cubicBezTo>
                  <a:cubicBezTo>
                    <a:pt x="38" y="6"/>
                    <a:pt x="38" y="6"/>
                    <a:pt x="38" y="7"/>
                  </a:cubicBezTo>
                  <a:cubicBezTo>
                    <a:pt x="39" y="7"/>
                    <a:pt x="39" y="9"/>
                    <a:pt x="39" y="9"/>
                  </a:cubicBezTo>
                  <a:cubicBezTo>
                    <a:pt x="39" y="10"/>
                    <a:pt x="38" y="10"/>
                    <a:pt x="38" y="11"/>
                  </a:cubicBezTo>
                  <a:cubicBezTo>
                    <a:pt x="38" y="12"/>
                    <a:pt x="38" y="13"/>
                    <a:pt x="38" y="14"/>
                  </a:cubicBezTo>
                  <a:cubicBezTo>
                    <a:pt x="38" y="14"/>
                    <a:pt x="40" y="15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2" y="16"/>
                    <a:pt x="42" y="15"/>
                  </a:cubicBezTo>
                  <a:cubicBezTo>
                    <a:pt x="42" y="15"/>
                    <a:pt x="43" y="15"/>
                    <a:pt x="43" y="14"/>
                  </a:cubicBezTo>
                  <a:cubicBezTo>
                    <a:pt x="43" y="14"/>
                    <a:pt x="44" y="13"/>
                    <a:pt x="44" y="12"/>
                  </a:cubicBezTo>
                  <a:cubicBezTo>
                    <a:pt x="44" y="12"/>
                    <a:pt x="44" y="11"/>
                    <a:pt x="45" y="10"/>
                  </a:cubicBezTo>
                  <a:cubicBezTo>
                    <a:pt x="46" y="10"/>
                    <a:pt x="46" y="10"/>
                    <a:pt x="47" y="10"/>
                  </a:cubicBezTo>
                  <a:cubicBezTo>
                    <a:pt x="47" y="10"/>
                    <a:pt x="48" y="10"/>
                    <a:pt x="49" y="11"/>
                  </a:cubicBezTo>
                  <a:cubicBezTo>
                    <a:pt x="49" y="11"/>
                    <a:pt x="49" y="12"/>
                    <a:pt x="49" y="12"/>
                  </a:cubicBezTo>
                  <a:cubicBezTo>
                    <a:pt x="50" y="13"/>
                    <a:pt x="50" y="13"/>
                    <a:pt x="51" y="13"/>
                  </a:cubicBezTo>
                  <a:cubicBezTo>
                    <a:pt x="51" y="14"/>
                    <a:pt x="51" y="14"/>
                    <a:pt x="51" y="15"/>
                  </a:cubicBezTo>
                  <a:cubicBezTo>
                    <a:pt x="52" y="15"/>
                    <a:pt x="51" y="16"/>
                    <a:pt x="51" y="17"/>
                  </a:cubicBezTo>
                  <a:cubicBezTo>
                    <a:pt x="51" y="17"/>
                    <a:pt x="51" y="18"/>
                    <a:pt x="51" y="19"/>
                  </a:cubicBezTo>
                  <a:cubicBezTo>
                    <a:pt x="51" y="19"/>
                    <a:pt x="51" y="20"/>
                    <a:pt x="50" y="21"/>
                  </a:cubicBezTo>
                  <a:cubicBezTo>
                    <a:pt x="50" y="21"/>
                    <a:pt x="50" y="21"/>
                    <a:pt x="49" y="21"/>
                  </a:cubicBezTo>
                  <a:cubicBezTo>
                    <a:pt x="49" y="22"/>
                    <a:pt x="49" y="22"/>
                    <a:pt x="49" y="23"/>
                  </a:cubicBezTo>
                  <a:cubicBezTo>
                    <a:pt x="49" y="23"/>
                    <a:pt x="49" y="23"/>
                    <a:pt x="49" y="24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0" y="25"/>
                    <a:pt x="52" y="25"/>
                    <a:pt x="52" y="26"/>
                  </a:cubicBezTo>
                  <a:cubicBezTo>
                    <a:pt x="52" y="26"/>
                    <a:pt x="52" y="27"/>
                    <a:pt x="52" y="28"/>
                  </a:cubicBezTo>
                  <a:cubicBezTo>
                    <a:pt x="53" y="28"/>
                    <a:pt x="54" y="28"/>
                    <a:pt x="54" y="28"/>
                  </a:cubicBezTo>
                  <a:cubicBezTo>
                    <a:pt x="55" y="28"/>
                    <a:pt x="55" y="28"/>
                    <a:pt x="55" y="29"/>
                  </a:cubicBezTo>
                  <a:cubicBezTo>
                    <a:pt x="56" y="29"/>
                    <a:pt x="56" y="31"/>
                    <a:pt x="57" y="31"/>
                  </a:cubicBezTo>
                  <a:cubicBezTo>
                    <a:pt x="58" y="31"/>
                    <a:pt x="59" y="31"/>
                    <a:pt x="59" y="30"/>
                  </a:cubicBezTo>
                  <a:cubicBezTo>
                    <a:pt x="60" y="30"/>
                    <a:pt x="61" y="30"/>
                    <a:pt x="62" y="29"/>
                  </a:cubicBezTo>
                  <a:cubicBezTo>
                    <a:pt x="62" y="29"/>
                    <a:pt x="63" y="29"/>
                    <a:pt x="64" y="29"/>
                  </a:cubicBezTo>
                  <a:cubicBezTo>
                    <a:pt x="64" y="29"/>
                    <a:pt x="65" y="30"/>
                    <a:pt x="66" y="30"/>
                  </a:cubicBezTo>
                  <a:cubicBezTo>
                    <a:pt x="66" y="30"/>
                    <a:pt x="68" y="31"/>
                    <a:pt x="68" y="32"/>
                  </a:cubicBezTo>
                  <a:cubicBezTo>
                    <a:pt x="69" y="32"/>
                    <a:pt x="70" y="32"/>
                    <a:pt x="71" y="33"/>
                  </a:cubicBezTo>
                  <a:cubicBezTo>
                    <a:pt x="71" y="33"/>
                    <a:pt x="72" y="34"/>
                    <a:pt x="72" y="34"/>
                  </a:cubicBezTo>
                  <a:cubicBezTo>
                    <a:pt x="72" y="35"/>
                    <a:pt x="72" y="35"/>
                    <a:pt x="72" y="3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8"/>
            <p:cNvSpPr>
              <a:spLocks/>
            </p:cNvSpPr>
            <p:nvPr/>
          </p:nvSpPr>
          <p:spPr bwMode="auto">
            <a:xfrm>
              <a:off x="2128" y="1860"/>
              <a:ext cx="363" cy="328"/>
            </a:xfrm>
            <a:custGeom>
              <a:avLst/>
              <a:gdLst>
                <a:gd name="T0" fmla="*/ 76 w 128"/>
                <a:gd name="T1" fmla="*/ 37 h 116"/>
                <a:gd name="T2" fmla="*/ 81 w 128"/>
                <a:gd name="T3" fmla="*/ 41 h 116"/>
                <a:gd name="T4" fmla="*/ 88 w 128"/>
                <a:gd name="T5" fmla="*/ 48 h 116"/>
                <a:gd name="T6" fmla="*/ 96 w 128"/>
                <a:gd name="T7" fmla="*/ 49 h 116"/>
                <a:gd name="T8" fmla="*/ 97 w 128"/>
                <a:gd name="T9" fmla="*/ 54 h 116"/>
                <a:gd name="T10" fmla="*/ 99 w 128"/>
                <a:gd name="T11" fmla="*/ 59 h 116"/>
                <a:gd name="T12" fmla="*/ 106 w 128"/>
                <a:gd name="T13" fmla="*/ 59 h 116"/>
                <a:gd name="T14" fmla="*/ 111 w 128"/>
                <a:gd name="T15" fmla="*/ 66 h 116"/>
                <a:gd name="T16" fmla="*/ 116 w 128"/>
                <a:gd name="T17" fmla="*/ 76 h 116"/>
                <a:gd name="T18" fmla="*/ 122 w 128"/>
                <a:gd name="T19" fmla="*/ 82 h 116"/>
                <a:gd name="T20" fmla="*/ 128 w 128"/>
                <a:gd name="T21" fmla="*/ 91 h 116"/>
                <a:gd name="T22" fmla="*/ 120 w 128"/>
                <a:gd name="T23" fmla="*/ 91 h 116"/>
                <a:gd name="T24" fmla="*/ 111 w 128"/>
                <a:gd name="T25" fmla="*/ 94 h 116"/>
                <a:gd name="T26" fmla="*/ 105 w 128"/>
                <a:gd name="T27" fmla="*/ 103 h 116"/>
                <a:gd name="T28" fmla="*/ 110 w 128"/>
                <a:gd name="T29" fmla="*/ 109 h 116"/>
                <a:gd name="T30" fmla="*/ 106 w 128"/>
                <a:gd name="T31" fmla="*/ 113 h 116"/>
                <a:gd name="T32" fmla="*/ 97 w 128"/>
                <a:gd name="T33" fmla="*/ 114 h 116"/>
                <a:gd name="T34" fmla="*/ 90 w 128"/>
                <a:gd name="T35" fmla="*/ 110 h 116"/>
                <a:gd name="T36" fmla="*/ 84 w 128"/>
                <a:gd name="T37" fmla="*/ 103 h 116"/>
                <a:gd name="T38" fmla="*/ 83 w 128"/>
                <a:gd name="T39" fmla="*/ 96 h 116"/>
                <a:gd name="T40" fmla="*/ 87 w 128"/>
                <a:gd name="T41" fmla="*/ 89 h 116"/>
                <a:gd name="T42" fmla="*/ 78 w 128"/>
                <a:gd name="T43" fmla="*/ 87 h 116"/>
                <a:gd name="T44" fmla="*/ 74 w 128"/>
                <a:gd name="T45" fmla="*/ 83 h 116"/>
                <a:gd name="T46" fmla="*/ 64 w 128"/>
                <a:gd name="T47" fmla="*/ 77 h 116"/>
                <a:gd name="T48" fmla="*/ 56 w 128"/>
                <a:gd name="T49" fmla="*/ 78 h 116"/>
                <a:gd name="T50" fmla="*/ 50 w 128"/>
                <a:gd name="T51" fmla="*/ 82 h 116"/>
                <a:gd name="T52" fmla="*/ 44 w 128"/>
                <a:gd name="T53" fmla="*/ 89 h 116"/>
                <a:gd name="T54" fmla="*/ 35 w 128"/>
                <a:gd name="T55" fmla="*/ 89 h 116"/>
                <a:gd name="T56" fmla="*/ 28 w 128"/>
                <a:gd name="T57" fmla="*/ 83 h 116"/>
                <a:gd name="T58" fmla="*/ 35 w 128"/>
                <a:gd name="T59" fmla="*/ 74 h 116"/>
                <a:gd name="T60" fmla="*/ 28 w 128"/>
                <a:gd name="T61" fmla="*/ 71 h 116"/>
                <a:gd name="T62" fmla="*/ 24 w 128"/>
                <a:gd name="T63" fmla="*/ 79 h 116"/>
                <a:gd name="T64" fmla="*/ 15 w 128"/>
                <a:gd name="T65" fmla="*/ 80 h 116"/>
                <a:gd name="T66" fmla="*/ 13 w 128"/>
                <a:gd name="T67" fmla="*/ 73 h 116"/>
                <a:gd name="T68" fmla="*/ 6 w 128"/>
                <a:gd name="T69" fmla="*/ 68 h 116"/>
                <a:gd name="T70" fmla="*/ 0 w 128"/>
                <a:gd name="T71" fmla="*/ 54 h 116"/>
                <a:gd name="T72" fmla="*/ 6 w 128"/>
                <a:gd name="T73" fmla="*/ 46 h 116"/>
                <a:gd name="T74" fmla="*/ 6 w 128"/>
                <a:gd name="T75" fmla="*/ 34 h 116"/>
                <a:gd name="T76" fmla="*/ 11 w 128"/>
                <a:gd name="T77" fmla="*/ 35 h 116"/>
                <a:gd name="T78" fmla="*/ 13 w 128"/>
                <a:gd name="T79" fmla="*/ 30 h 116"/>
                <a:gd name="T80" fmla="*/ 14 w 128"/>
                <a:gd name="T81" fmla="*/ 22 h 116"/>
                <a:gd name="T82" fmla="*/ 15 w 128"/>
                <a:gd name="T83" fmla="*/ 17 h 116"/>
                <a:gd name="T84" fmla="*/ 13 w 128"/>
                <a:gd name="T85" fmla="*/ 12 h 116"/>
                <a:gd name="T86" fmla="*/ 17 w 128"/>
                <a:gd name="T87" fmla="*/ 6 h 116"/>
                <a:gd name="T88" fmla="*/ 18 w 128"/>
                <a:gd name="T89" fmla="*/ 2 h 116"/>
                <a:gd name="T90" fmla="*/ 23 w 128"/>
                <a:gd name="T91" fmla="*/ 0 h 116"/>
                <a:gd name="T92" fmla="*/ 29 w 128"/>
                <a:gd name="T93" fmla="*/ 2 h 116"/>
                <a:gd name="T94" fmla="*/ 30 w 128"/>
                <a:gd name="T95" fmla="*/ 7 h 116"/>
                <a:gd name="T96" fmla="*/ 35 w 128"/>
                <a:gd name="T97" fmla="*/ 6 h 116"/>
                <a:gd name="T98" fmla="*/ 39 w 128"/>
                <a:gd name="T99" fmla="*/ 9 h 116"/>
                <a:gd name="T100" fmla="*/ 41 w 128"/>
                <a:gd name="T101" fmla="*/ 16 h 116"/>
                <a:gd name="T102" fmla="*/ 45 w 128"/>
                <a:gd name="T103" fmla="*/ 10 h 116"/>
                <a:gd name="T104" fmla="*/ 51 w 128"/>
                <a:gd name="T105" fmla="*/ 13 h 116"/>
                <a:gd name="T106" fmla="*/ 50 w 128"/>
                <a:gd name="T107" fmla="*/ 21 h 116"/>
                <a:gd name="T108" fmla="*/ 50 w 128"/>
                <a:gd name="T109" fmla="*/ 25 h 116"/>
                <a:gd name="T110" fmla="*/ 55 w 128"/>
                <a:gd name="T111" fmla="*/ 29 h 116"/>
                <a:gd name="T112" fmla="*/ 64 w 128"/>
                <a:gd name="T113" fmla="*/ 29 h 116"/>
                <a:gd name="T114" fmla="*/ 72 w 128"/>
                <a:gd name="T115" fmla="*/ 3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8" h="116">
                  <a:moveTo>
                    <a:pt x="72" y="35"/>
                  </a:moveTo>
                  <a:cubicBezTo>
                    <a:pt x="72" y="35"/>
                    <a:pt x="73" y="36"/>
                    <a:pt x="73" y="36"/>
                  </a:cubicBezTo>
                  <a:cubicBezTo>
                    <a:pt x="73" y="36"/>
                    <a:pt x="75" y="36"/>
                    <a:pt x="75" y="36"/>
                  </a:cubicBezTo>
                  <a:cubicBezTo>
                    <a:pt x="75" y="36"/>
                    <a:pt x="76" y="37"/>
                    <a:pt x="76" y="37"/>
                  </a:cubicBezTo>
                  <a:cubicBezTo>
                    <a:pt x="76" y="38"/>
                    <a:pt x="76" y="38"/>
                    <a:pt x="77" y="39"/>
                  </a:cubicBezTo>
                  <a:cubicBezTo>
                    <a:pt x="77" y="39"/>
                    <a:pt x="78" y="39"/>
                    <a:pt x="79" y="39"/>
                  </a:cubicBezTo>
                  <a:cubicBezTo>
                    <a:pt x="79" y="39"/>
                    <a:pt x="80" y="39"/>
                    <a:pt x="80" y="39"/>
                  </a:cubicBezTo>
                  <a:cubicBezTo>
                    <a:pt x="81" y="39"/>
                    <a:pt x="81" y="40"/>
                    <a:pt x="81" y="41"/>
                  </a:cubicBezTo>
                  <a:cubicBezTo>
                    <a:pt x="82" y="41"/>
                    <a:pt x="83" y="41"/>
                    <a:pt x="84" y="41"/>
                  </a:cubicBezTo>
                  <a:cubicBezTo>
                    <a:pt x="84" y="41"/>
                    <a:pt x="85" y="42"/>
                    <a:pt x="85" y="43"/>
                  </a:cubicBezTo>
                  <a:cubicBezTo>
                    <a:pt x="86" y="43"/>
                    <a:pt x="88" y="44"/>
                    <a:pt x="88" y="45"/>
                  </a:cubicBezTo>
                  <a:cubicBezTo>
                    <a:pt x="88" y="46"/>
                    <a:pt x="88" y="47"/>
                    <a:pt x="88" y="48"/>
                  </a:cubicBezTo>
                  <a:cubicBezTo>
                    <a:pt x="88" y="48"/>
                    <a:pt x="89" y="49"/>
                    <a:pt x="90" y="49"/>
                  </a:cubicBezTo>
                  <a:cubicBezTo>
                    <a:pt x="90" y="49"/>
                    <a:pt x="91" y="49"/>
                    <a:pt x="91" y="49"/>
                  </a:cubicBezTo>
                  <a:cubicBezTo>
                    <a:pt x="92" y="49"/>
                    <a:pt x="93" y="49"/>
                    <a:pt x="94" y="49"/>
                  </a:cubicBezTo>
                  <a:cubicBezTo>
                    <a:pt x="94" y="49"/>
                    <a:pt x="96" y="49"/>
                    <a:pt x="96" y="49"/>
                  </a:cubicBezTo>
                  <a:cubicBezTo>
                    <a:pt x="97" y="49"/>
                    <a:pt x="97" y="49"/>
                    <a:pt x="98" y="50"/>
                  </a:cubicBezTo>
                  <a:cubicBezTo>
                    <a:pt x="98" y="50"/>
                    <a:pt x="98" y="51"/>
                    <a:pt x="97" y="52"/>
                  </a:cubicBezTo>
                  <a:cubicBezTo>
                    <a:pt x="97" y="52"/>
                    <a:pt x="96" y="52"/>
                    <a:pt x="96" y="53"/>
                  </a:cubicBezTo>
                  <a:cubicBezTo>
                    <a:pt x="96" y="53"/>
                    <a:pt x="97" y="53"/>
                    <a:pt x="97" y="54"/>
                  </a:cubicBezTo>
                  <a:cubicBezTo>
                    <a:pt x="98" y="54"/>
                    <a:pt x="99" y="55"/>
                    <a:pt x="99" y="55"/>
                  </a:cubicBezTo>
                  <a:cubicBezTo>
                    <a:pt x="99" y="55"/>
                    <a:pt x="100" y="56"/>
                    <a:pt x="100" y="56"/>
                  </a:cubicBezTo>
                  <a:cubicBezTo>
                    <a:pt x="100" y="57"/>
                    <a:pt x="99" y="57"/>
                    <a:pt x="99" y="57"/>
                  </a:cubicBezTo>
                  <a:cubicBezTo>
                    <a:pt x="99" y="58"/>
                    <a:pt x="98" y="58"/>
                    <a:pt x="99" y="59"/>
                  </a:cubicBezTo>
                  <a:cubicBezTo>
                    <a:pt x="99" y="59"/>
                    <a:pt x="99" y="60"/>
                    <a:pt x="100" y="60"/>
                  </a:cubicBezTo>
                  <a:cubicBezTo>
                    <a:pt x="100" y="60"/>
                    <a:pt x="101" y="59"/>
                    <a:pt x="102" y="59"/>
                  </a:cubicBezTo>
                  <a:cubicBezTo>
                    <a:pt x="103" y="58"/>
                    <a:pt x="104" y="58"/>
                    <a:pt x="105" y="58"/>
                  </a:cubicBezTo>
                  <a:cubicBezTo>
                    <a:pt x="105" y="58"/>
                    <a:pt x="106" y="59"/>
                    <a:pt x="106" y="59"/>
                  </a:cubicBezTo>
                  <a:cubicBezTo>
                    <a:pt x="107" y="59"/>
                    <a:pt x="107" y="60"/>
                    <a:pt x="107" y="60"/>
                  </a:cubicBezTo>
                  <a:cubicBezTo>
                    <a:pt x="108" y="61"/>
                    <a:pt x="106" y="62"/>
                    <a:pt x="107" y="63"/>
                  </a:cubicBezTo>
                  <a:cubicBezTo>
                    <a:pt x="107" y="64"/>
                    <a:pt x="109" y="63"/>
                    <a:pt x="110" y="64"/>
                  </a:cubicBezTo>
                  <a:cubicBezTo>
                    <a:pt x="110" y="64"/>
                    <a:pt x="111" y="65"/>
                    <a:pt x="111" y="66"/>
                  </a:cubicBezTo>
                  <a:cubicBezTo>
                    <a:pt x="112" y="66"/>
                    <a:pt x="112" y="68"/>
                    <a:pt x="112" y="69"/>
                  </a:cubicBezTo>
                  <a:cubicBezTo>
                    <a:pt x="112" y="70"/>
                    <a:pt x="113" y="71"/>
                    <a:pt x="113" y="71"/>
                  </a:cubicBezTo>
                  <a:cubicBezTo>
                    <a:pt x="113" y="72"/>
                    <a:pt x="113" y="75"/>
                    <a:pt x="114" y="76"/>
                  </a:cubicBezTo>
                  <a:cubicBezTo>
                    <a:pt x="114" y="76"/>
                    <a:pt x="115" y="76"/>
                    <a:pt x="116" y="76"/>
                  </a:cubicBezTo>
                  <a:cubicBezTo>
                    <a:pt x="116" y="77"/>
                    <a:pt x="116" y="78"/>
                    <a:pt x="117" y="78"/>
                  </a:cubicBezTo>
                  <a:cubicBezTo>
                    <a:pt x="117" y="79"/>
                    <a:pt x="118" y="80"/>
                    <a:pt x="118" y="80"/>
                  </a:cubicBezTo>
                  <a:cubicBezTo>
                    <a:pt x="119" y="80"/>
                    <a:pt x="120" y="80"/>
                    <a:pt x="121" y="80"/>
                  </a:cubicBezTo>
                  <a:cubicBezTo>
                    <a:pt x="121" y="81"/>
                    <a:pt x="122" y="81"/>
                    <a:pt x="122" y="82"/>
                  </a:cubicBezTo>
                  <a:cubicBezTo>
                    <a:pt x="123" y="82"/>
                    <a:pt x="123" y="84"/>
                    <a:pt x="124" y="84"/>
                  </a:cubicBezTo>
                  <a:cubicBezTo>
                    <a:pt x="125" y="85"/>
                    <a:pt x="126" y="86"/>
                    <a:pt x="127" y="86"/>
                  </a:cubicBezTo>
                  <a:cubicBezTo>
                    <a:pt x="127" y="87"/>
                    <a:pt x="128" y="88"/>
                    <a:pt x="128" y="89"/>
                  </a:cubicBezTo>
                  <a:cubicBezTo>
                    <a:pt x="128" y="89"/>
                    <a:pt x="128" y="91"/>
                    <a:pt x="128" y="91"/>
                  </a:cubicBezTo>
                  <a:cubicBezTo>
                    <a:pt x="127" y="92"/>
                    <a:pt x="127" y="93"/>
                    <a:pt x="127" y="93"/>
                  </a:cubicBezTo>
                  <a:cubicBezTo>
                    <a:pt x="126" y="94"/>
                    <a:pt x="124" y="94"/>
                    <a:pt x="124" y="93"/>
                  </a:cubicBezTo>
                  <a:cubicBezTo>
                    <a:pt x="123" y="93"/>
                    <a:pt x="123" y="91"/>
                    <a:pt x="122" y="91"/>
                  </a:cubicBezTo>
                  <a:cubicBezTo>
                    <a:pt x="122" y="91"/>
                    <a:pt x="120" y="91"/>
                    <a:pt x="120" y="91"/>
                  </a:cubicBezTo>
                  <a:cubicBezTo>
                    <a:pt x="119" y="91"/>
                    <a:pt x="118" y="91"/>
                    <a:pt x="117" y="91"/>
                  </a:cubicBezTo>
                  <a:cubicBezTo>
                    <a:pt x="117" y="90"/>
                    <a:pt x="116" y="90"/>
                    <a:pt x="115" y="90"/>
                  </a:cubicBezTo>
                  <a:cubicBezTo>
                    <a:pt x="115" y="90"/>
                    <a:pt x="114" y="91"/>
                    <a:pt x="114" y="91"/>
                  </a:cubicBezTo>
                  <a:cubicBezTo>
                    <a:pt x="113" y="92"/>
                    <a:pt x="112" y="94"/>
                    <a:pt x="111" y="94"/>
                  </a:cubicBezTo>
                  <a:cubicBezTo>
                    <a:pt x="111" y="94"/>
                    <a:pt x="109" y="94"/>
                    <a:pt x="109" y="95"/>
                  </a:cubicBezTo>
                  <a:cubicBezTo>
                    <a:pt x="108" y="95"/>
                    <a:pt x="107" y="97"/>
                    <a:pt x="106" y="98"/>
                  </a:cubicBezTo>
                  <a:cubicBezTo>
                    <a:pt x="106" y="98"/>
                    <a:pt x="105" y="99"/>
                    <a:pt x="105" y="100"/>
                  </a:cubicBezTo>
                  <a:cubicBezTo>
                    <a:pt x="104" y="101"/>
                    <a:pt x="105" y="102"/>
                    <a:pt x="105" y="103"/>
                  </a:cubicBezTo>
                  <a:cubicBezTo>
                    <a:pt x="105" y="103"/>
                    <a:pt x="106" y="105"/>
                    <a:pt x="106" y="105"/>
                  </a:cubicBezTo>
                  <a:cubicBezTo>
                    <a:pt x="107" y="105"/>
                    <a:pt x="108" y="105"/>
                    <a:pt x="108" y="106"/>
                  </a:cubicBezTo>
                  <a:cubicBezTo>
                    <a:pt x="109" y="106"/>
                    <a:pt x="109" y="107"/>
                    <a:pt x="109" y="108"/>
                  </a:cubicBezTo>
                  <a:cubicBezTo>
                    <a:pt x="109" y="108"/>
                    <a:pt x="109" y="108"/>
                    <a:pt x="110" y="109"/>
                  </a:cubicBezTo>
                  <a:cubicBezTo>
                    <a:pt x="109" y="109"/>
                    <a:pt x="109" y="109"/>
                    <a:pt x="109" y="109"/>
                  </a:cubicBezTo>
                  <a:cubicBezTo>
                    <a:pt x="109" y="110"/>
                    <a:pt x="108" y="110"/>
                    <a:pt x="108" y="111"/>
                  </a:cubicBezTo>
                  <a:cubicBezTo>
                    <a:pt x="107" y="111"/>
                    <a:pt x="107" y="112"/>
                    <a:pt x="107" y="113"/>
                  </a:cubicBezTo>
                  <a:cubicBezTo>
                    <a:pt x="107" y="113"/>
                    <a:pt x="106" y="113"/>
                    <a:pt x="106" y="113"/>
                  </a:cubicBezTo>
                  <a:cubicBezTo>
                    <a:pt x="105" y="113"/>
                    <a:pt x="104" y="113"/>
                    <a:pt x="103" y="113"/>
                  </a:cubicBezTo>
                  <a:cubicBezTo>
                    <a:pt x="103" y="113"/>
                    <a:pt x="102" y="114"/>
                    <a:pt x="102" y="114"/>
                  </a:cubicBezTo>
                  <a:cubicBezTo>
                    <a:pt x="101" y="115"/>
                    <a:pt x="100" y="116"/>
                    <a:pt x="99" y="116"/>
                  </a:cubicBezTo>
                  <a:cubicBezTo>
                    <a:pt x="98" y="116"/>
                    <a:pt x="98" y="115"/>
                    <a:pt x="97" y="114"/>
                  </a:cubicBezTo>
                  <a:cubicBezTo>
                    <a:pt x="97" y="114"/>
                    <a:pt x="95" y="115"/>
                    <a:pt x="95" y="115"/>
                  </a:cubicBezTo>
                  <a:cubicBezTo>
                    <a:pt x="94" y="115"/>
                    <a:pt x="93" y="114"/>
                    <a:pt x="93" y="114"/>
                  </a:cubicBezTo>
                  <a:cubicBezTo>
                    <a:pt x="93" y="114"/>
                    <a:pt x="92" y="112"/>
                    <a:pt x="92" y="112"/>
                  </a:cubicBezTo>
                  <a:cubicBezTo>
                    <a:pt x="91" y="111"/>
                    <a:pt x="90" y="110"/>
                    <a:pt x="90" y="110"/>
                  </a:cubicBezTo>
                  <a:cubicBezTo>
                    <a:pt x="89" y="109"/>
                    <a:pt x="88" y="109"/>
                    <a:pt x="87" y="109"/>
                  </a:cubicBezTo>
                  <a:cubicBezTo>
                    <a:pt x="86" y="109"/>
                    <a:pt x="85" y="108"/>
                    <a:pt x="85" y="108"/>
                  </a:cubicBezTo>
                  <a:cubicBezTo>
                    <a:pt x="84" y="107"/>
                    <a:pt x="83" y="106"/>
                    <a:pt x="83" y="105"/>
                  </a:cubicBezTo>
                  <a:cubicBezTo>
                    <a:pt x="83" y="104"/>
                    <a:pt x="84" y="103"/>
                    <a:pt x="84" y="103"/>
                  </a:cubicBezTo>
                  <a:cubicBezTo>
                    <a:pt x="84" y="102"/>
                    <a:pt x="85" y="102"/>
                    <a:pt x="85" y="102"/>
                  </a:cubicBezTo>
                  <a:cubicBezTo>
                    <a:pt x="85" y="101"/>
                    <a:pt x="86" y="100"/>
                    <a:pt x="85" y="99"/>
                  </a:cubicBezTo>
                  <a:cubicBezTo>
                    <a:pt x="85" y="98"/>
                    <a:pt x="84" y="98"/>
                    <a:pt x="84" y="98"/>
                  </a:cubicBezTo>
                  <a:cubicBezTo>
                    <a:pt x="84" y="97"/>
                    <a:pt x="83" y="96"/>
                    <a:pt x="83" y="96"/>
                  </a:cubicBezTo>
                  <a:cubicBezTo>
                    <a:pt x="83" y="95"/>
                    <a:pt x="83" y="93"/>
                    <a:pt x="83" y="93"/>
                  </a:cubicBezTo>
                  <a:cubicBezTo>
                    <a:pt x="84" y="92"/>
                    <a:pt x="85" y="93"/>
                    <a:pt x="85" y="92"/>
                  </a:cubicBezTo>
                  <a:cubicBezTo>
                    <a:pt x="86" y="92"/>
                    <a:pt x="87" y="91"/>
                    <a:pt x="87" y="91"/>
                  </a:cubicBezTo>
                  <a:cubicBezTo>
                    <a:pt x="87" y="91"/>
                    <a:pt x="87" y="89"/>
                    <a:pt x="87" y="89"/>
                  </a:cubicBezTo>
                  <a:cubicBezTo>
                    <a:pt x="87" y="88"/>
                    <a:pt x="86" y="87"/>
                    <a:pt x="85" y="87"/>
                  </a:cubicBezTo>
                  <a:cubicBezTo>
                    <a:pt x="85" y="87"/>
                    <a:pt x="83" y="86"/>
                    <a:pt x="83" y="86"/>
                  </a:cubicBezTo>
                  <a:cubicBezTo>
                    <a:pt x="82" y="86"/>
                    <a:pt x="80" y="85"/>
                    <a:pt x="80" y="86"/>
                  </a:cubicBezTo>
                  <a:cubicBezTo>
                    <a:pt x="79" y="86"/>
                    <a:pt x="78" y="87"/>
                    <a:pt x="78" y="87"/>
                  </a:cubicBezTo>
                  <a:cubicBezTo>
                    <a:pt x="77" y="87"/>
                    <a:pt x="76" y="87"/>
                    <a:pt x="76" y="87"/>
                  </a:cubicBezTo>
                  <a:cubicBezTo>
                    <a:pt x="75" y="87"/>
                    <a:pt x="74" y="87"/>
                    <a:pt x="74" y="86"/>
                  </a:cubicBezTo>
                  <a:cubicBezTo>
                    <a:pt x="74" y="86"/>
                    <a:pt x="74" y="85"/>
                    <a:pt x="74" y="85"/>
                  </a:cubicBezTo>
                  <a:cubicBezTo>
                    <a:pt x="74" y="85"/>
                    <a:pt x="74" y="84"/>
                    <a:pt x="74" y="83"/>
                  </a:cubicBezTo>
                  <a:cubicBezTo>
                    <a:pt x="74" y="83"/>
                    <a:pt x="74" y="81"/>
                    <a:pt x="74" y="80"/>
                  </a:cubicBezTo>
                  <a:cubicBezTo>
                    <a:pt x="74" y="80"/>
                    <a:pt x="73" y="79"/>
                    <a:pt x="73" y="79"/>
                  </a:cubicBezTo>
                  <a:cubicBezTo>
                    <a:pt x="72" y="79"/>
                    <a:pt x="70" y="79"/>
                    <a:pt x="69" y="78"/>
                  </a:cubicBezTo>
                  <a:cubicBezTo>
                    <a:pt x="68" y="78"/>
                    <a:pt x="65" y="77"/>
                    <a:pt x="64" y="77"/>
                  </a:cubicBezTo>
                  <a:cubicBezTo>
                    <a:pt x="64" y="76"/>
                    <a:pt x="63" y="76"/>
                    <a:pt x="62" y="76"/>
                  </a:cubicBezTo>
                  <a:cubicBezTo>
                    <a:pt x="61" y="76"/>
                    <a:pt x="59" y="76"/>
                    <a:pt x="59" y="77"/>
                  </a:cubicBezTo>
                  <a:cubicBezTo>
                    <a:pt x="58" y="77"/>
                    <a:pt x="58" y="78"/>
                    <a:pt x="57" y="78"/>
                  </a:cubicBezTo>
                  <a:cubicBezTo>
                    <a:pt x="57" y="78"/>
                    <a:pt x="56" y="78"/>
                    <a:pt x="56" y="78"/>
                  </a:cubicBezTo>
                  <a:cubicBezTo>
                    <a:pt x="55" y="78"/>
                    <a:pt x="55" y="78"/>
                    <a:pt x="54" y="78"/>
                  </a:cubicBezTo>
                  <a:cubicBezTo>
                    <a:pt x="54" y="78"/>
                    <a:pt x="53" y="78"/>
                    <a:pt x="52" y="79"/>
                  </a:cubicBezTo>
                  <a:cubicBezTo>
                    <a:pt x="52" y="79"/>
                    <a:pt x="52" y="80"/>
                    <a:pt x="52" y="81"/>
                  </a:cubicBezTo>
                  <a:cubicBezTo>
                    <a:pt x="51" y="81"/>
                    <a:pt x="51" y="82"/>
                    <a:pt x="50" y="82"/>
                  </a:cubicBezTo>
                  <a:cubicBezTo>
                    <a:pt x="50" y="83"/>
                    <a:pt x="49" y="83"/>
                    <a:pt x="49" y="83"/>
                  </a:cubicBezTo>
                  <a:cubicBezTo>
                    <a:pt x="48" y="83"/>
                    <a:pt x="48" y="84"/>
                    <a:pt x="48" y="85"/>
                  </a:cubicBezTo>
                  <a:cubicBezTo>
                    <a:pt x="47" y="85"/>
                    <a:pt x="46" y="86"/>
                    <a:pt x="46" y="87"/>
                  </a:cubicBezTo>
                  <a:cubicBezTo>
                    <a:pt x="46" y="87"/>
                    <a:pt x="45" y="88"/>
                    <a:pt x="44" y="89"/>
                  </a:cubicBezTo>
                  <a:cubicBezTo>
                    <a:pt x="44" y="89"/>
                    <a:pt x="43" y="90"/>
                    <a:pt x="42" y="90"/>
                  </a:cubicBezTo>
                  <a:cubicBezTo>
                    <a:pt x="41" y="90"/>
                    <a:pt x="40" y="89"/>
                    <a:pt x="40" y="88"/>
                  </a:cubicBezTo>
                  <a:cubicBezTo>
                    <a:pt x="39" y="88"/>
                    <a:pt x="38" y="88"/>
                    <a:pt x="38" y="88"/>
                  </a:cubicBezTo>
                  <a:cubicBezTo>
                    <a:pt x="37" y="88"/>
                    <a:pt x="35" y="89"/>
                    <a:pt x="35" y="89"/>
                  </a:cubicBezTo>
                  <a:cubicBezTo>
                    <a:pt x="34" y="89"/>
                    <a:pt x="34" y="87"/>
                    <a:pt x="33" y="87"/>
                  </a:cubicBezTo>
                  <a:cubicBezTo>
                    <a:pt x="33" y="86"/>
                    <a:pt x="32" y="85"/>
                    <a:pt x="31" y="85"/>
                  </a:cubicBezTo>
                  <a:cubicBezTo>
                    <a:pt x="31" y="85"/>
                    <a:pt x="30" y="85"/>
                    <a:pt x="29" y="85"/>
                  </a:cubicBezTo>
                  <a:cubicBezTo>
                    <a:pt x="29" y="85"/>
                    <a:pt x="28" y="83"/>
                    <a:pt x="28" y="83"/>
                  </a:cubicBezTo>
                  <a:cubicBezTo>
                    <a:pt x="28" y="82"/>
                    <a:pt x="29" y="80"/>
                    <a:pt x="29" y="80"/>
                  </a:cubicBezTo>
                  <a:cubicBezTo>
                    <a:pt x="29" y="79"/>
                    <a:pt x="31" y="78"/>
                    <a:pt x="31" y="78"/>
                  </a:cubicBezTo>
                  <a:cubicBezTo>
                    <a:pt x="32" y="77"/>
                    <a:pt x="33" y="77"/>
                    <a:pt x="33" y="76"/>
                  </a:cubicBezTo>
                  <a:cubicBezTo>
                    <a:pt x="34" y="76"/>
                    <a:pt x="34" y="75"/>
                    <a:pt x="35" y="74"/>
                  </a:cubicBezTo>
                  <a:cubicBezTo>
                    <a:pt x="35" y="74"/>
                    <a:pt x="35" y="72"/>
                    <a:pt x="35" y="72"/>
                  </a:cubicBezTo>
                  <a:cubicBezTo>
                    <a:pt x="34" y="72"/>
                    <a:pt x="34" y="71"/>
                    <a:pt x="33" y="71"/>
                  </a:cubicBezTo>
                  <a:cubicBezTo>
                    <a:pt x="33" y="70"/>
                    <a:pt x="32" y="71"/>
                    <a:pt x="31" y="71"/>
                  </a:cubicBezTo>
                  <a:cubicBezTo>
                    <a:pt x="31" y="71"/>
                    <a:pt x="29" y="71"/>
                    <a:pt x="28" y="71"/>
                  </a:cubicBezTo>
                  <a:cubicBezTo>
                    <a:pt x="28" y="71"/>
                    <a:pt x="27" y="72"/>
                    <a:pt x="26" y="73"/>
                  </a:cubicBezTo>
                  <a:cubicBezTo>
                    <a:pt x="26" y="73"/>
                    <a:pt x="25" y="74"/>
                    <a:pt x="25" y="75"/>
                  </a:cubicBezTo>
                  <a:cubicBezTo>
                    <a:pt x="25" y="75"/>
                    <a:pt x="25" y="77"/>
                    <a:pt x="25" y="77"/>
                  </a:cubicBezTo>
                  <a:cubicBezTo>
                    <a:pt x="24" y="78"/>
                    <a:pt x="24" y="78"/>
                    <a:pt x="24" y="79"/>
                  </a:cubicBezTo>
                  <a:cubicBezTo>
                    <a:pt x="23" y="79"/>
                    <a:pt x="22" y="78"/>
                    <a:pt x="21" y="78"/>
                  </a:cubicBezTo>
                  <a:cubicBezTo>
                    <a:pt x="20" y="79"/>
                    <a:pt x="19" y="80"/>
                    <a:pt x="19" y="80"/>
                  </a:cubicBezTo>
                  <a:cubicBezTo>
                    <a:pt x="18" y="80"/>
                    <a:pt x="18" y="81"/>
                    <a:pt x="17" y="81"/>
                  </a:cubicBezTo>
                  <a:cubicBezTo>
                    <a:pt x="16" y="81"/>
                    <a:pt x="15" y="80"/>
                    <a:pt x="15" y="80"/>
                  </a:cubicBezTo>
                  <a:cubicBezTo>
                    <a:pt x="14" y="80"/>
                    <a:pt x="13" y="80"/>
                    <a:pt x="13" y="79"/>
                  </a:cubicBezTo>
                  <a:cubicBezTo>
                    <a:pt x="13" y="79"/>
                    <a:pt x="13" y="78"/>
                    <a:pt x="13" y="77"/>
                  </a:cubicBezTo>
                  <a:cubicBezTo>
                    <a:pt x="14" y="76"/>
                    <a:pt x="14" y="76"/>
                    <a:pt x="14" y="75"/>
                  </a:cubicBezTo>
                  <a:cubicBezTo>
                    <a:pt x="14" y="75"/>
                    <a:pt x="14" y="73"/>
                    <a:pt x="13" y="73"/>
                  </a:cubicBezTo>
                  <a:cubicBezTo>
                    <a:pt x="13" y="72"/>
                    <a:pt x="12" y="71"/>
                    <a:pt x="12" y="70"/>
                  </a:cubicBezTo>
                  <a:cubicBezTo>
                    <a:pt x="11" y="70"/>
                    <a:pt x="10" y="70"/>
                    <a:pt x="10" y="70"/>
                  </a:cubicBezTo>
                  <a:cubicBezTo>
                    <a:pt x="9" y="70"/>
                    <a:pt x="8" y="69"/>
                    <a:pt x="8" y="69"/>
                  </a:cubicBezTo>
                  <a:cubicBezTo>
                    <a:pt x="7" y="69"/>
                    <a:pt x="6" y="69"/>
                    <a:pt x="6" y="68"/>
                  </a:cubicBezTo>
                  <a:cubicBezTo>
                    <a:pt x="5" y="68"/>
                    <a:pt x="5" y="66"/>
                    <a:pt x="5" y="65"/>
                  </a:cubicBezTo>
                  <a:cubicBezTo>
                    <a:pt x="5" y="65"/>
                    <a:pt x="3" y="63"/>
                    <a:pt x="3" y="62"/>
                  </a:cubicBezTo>
                  <a:cubicBezTo>
                    <a:pt x="3" y="61"/>
                    <a:pt x="2" y="59"/>
                    <a:pt x="2" y="58"/>
                  </a:cubicBezTo>
                  <a:cubicBezTo>
                    <a:pt x="2" y="57"/>
                    <a:pt x="1" y="55"/>
                    <a:pt x="0" y="54"/>
                  </a:cubicBezTo>
                  <a:cubicBezTo>
                    <a:pt x="0" y="54"/>
                    <a:pt x="0" y="52"/>
                    <a:pt x="1" y="52"/>
                  </a:cubicBezTo>
                  <a:cubicBezTo>
                    <a:pt x="1" y="52"/>
                    <a:pt x="2" y="52"/>
                    <a:pt x="3" y="52"/>
                  </a:cubicBezTo>
                  <a:cubicBezTo>
                    <a:pt x="4" y="51"/>
                    <a:pt x="4" y="50"/>
                    <a:pt x="4" y="49"/>
                  </a:cubicBezTo>
                  <a:cubicBezTo>
                    <a:pt x="5" y="48"/>
                    <a:pt x="6" y="47"/>
                    <a:pt x="6" y="46"/>
                  </a:cubicBezTo>
                  <a:cubicBezTo>
                    <a:pt x="6" y="46"/>
                    <a:pt x="6" y="44"/>
                    <a:pt x="6" y="44"/>
                  </a:cubicBezTo>
                  <a:cubicBezTo>
                    <a:pt x="7" y="43"/>
                    <a:pt x="7" y="41"/>
                    <a:pt x="7" y="40"/>
                  </a:cubicBezTo>
                  <a:cubicBezTo>
                    <a:pt x="7" y="39"/>
                    <a:pt x="6" y="38"/>
                    <a:pt x="6" y="37"/>
                  </a:cubicBezTo>
                  <a:cubicBezTo>
                    <a:pt x="6" y="36"/>
                    <a:pt x="6" y="35"/>
                    <a:pt x="6" y="34"/>
                  </a:cubicBezTo>
                  <a:cubicBezTo>
                    <a:pt x="7" y="34"/>
                    <a:pt x="8" y="34"/>
                    <a:pt x="8" y="34"/>
                  </a:cubicBezTo>
                  <a:cubicBezTo>
                    <a:pt x="8" y="34"/>
                    <a:pt x="9" y="34"/>
                    <a:pt x="9" y="34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0" y="35"/>
                    <a:pt x="11" y="35"/>
                    <a:pt x="11" y="35"/>
                  </a:cubicBezTo>
                  <a:cubicBezTo>
                    <a:pt x="12" y="35"/>
                    <a:pt x="12" y="35"/>
                    <a:pt x="13" y="34"/>
                  </a:cubicBezTo>
                  <a:cubicBezTo>
                    <a:pt x="13" y="34"/>
                    <a:pt x="14" y="33"/>
                    <a:pt x="14" y="33"/>
                  </a:cubicBezTo>
                  <a:cubicBezTo>
                    <a:pt x="14" y="33"/>
                    <a:pt x="14" y="32"/>
                    <a:pt x="14" y="31"/>
                  </a:cubicBezTo>
                  <a:cubicBezTo>
                    <a:pt x="14" y="31"/>
                    <a:pt x="13" y="31"/>
                    <a:pt x="13" y="30"/>
                  </a:cubicBezTo>
                  <a:cubicBezTo>
                    <a:pt x="13" y="30"/>
                    <a:pt x="13" y="28"/>
                    <a:pt x="13" y="28"/>
                  </a:cubicBezTo>
                  <a:cubicBezTo>
                    <a:pt x="13" y="27"/>
                    <a:pt x="14" y="27"/>
                    <a:pt x="14" y="26"/>
                  </a:cubicBezTo>
                  <a:cubicBezTo>
                    <a:pt x="15" y="26"/>
                    <a:pt x="15" y="25"/>
                    <a:pt x="15" y="24"/>
                  </a:cubicBezTo>
                  <a:cubicBezTo>
                    <a:pt x="15" y="24"/>
                    <a:pt x="14" y="22"/>
                    <a:pt x="14" y="22"/>
                  </a:cubicBezTo>
                  <a:cubicBezTo>
                    <a:pt x="14" y="21"/>
                    <a:pt x="16" y="20"/>
                    <a:pt x="15" y="20"/>
                  </a:cubicBezTo>
                  <a:cubicBezTo>
                    <a:pt x="15" y="19"/>
                    <a:pt x="14" y="20"/>
                    <a:pt x="14" y="19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7"/>
                    <a:pt x="15" y="17"/>
                    <a:pt x="15" y="17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6" y="14"/>
                    <a:pt x="16" y="13"/>
                    <a:pt x="16" y="13"/>
                  </a:cubicBezTo>
                  <a:cubicBezTo>
                    <a:pt x="16" y="12"/>
                    <a:pt x="15" y="12"/>
                    <a:pt x="15" y="12"/>
                  </a:cubicBezTo>
                  <a:cubicBezTo>
                    <a:pt x="14" y="12"/>
                    <a:pt x="13" y="12"/>
                    <a:pt x="13" y="12"/>
                  </a:cubicBezTo>
                  <a:cubicBezTo>
                    <a:pt x="13" y="12"/>
                    <a:pt x="12" y="11"/>
                    <a:pt x="12" y="11"/>
                  </a:cubicBezTo>
                  <a:cubicBezTo>
                    <a:pt x="12" y="10"/>
                    <a:pt x="12" y="9"/>
                    <a:pt x="13" y="9"/>
                  </a:cubicBezTo>
                  <a:cubicBezTo>
                    <a:pt x="13" y="9"/>
                    <a:pt x="15" y="9"/>
                    <a:pt x="15" y="9"/>
                  </a:cubicBezTo>
                  <a:cubicBezTo>
                    <a:pt x="16" y="8"/>
                    <a:pt x="17" y="7"/>
                    <a:pt x="17" y="6"/>
                  </a:cubicBezTo>
                  <a:cubicBezTo>
                    <a:pt x="18" y="6"/>
                    <a:pt x="19" y="6"/>
                    <a:pt x="19" y="6"/>
                  </a:cubicBezTo>
                  <a:cubicBezTo>
                    <a:pt x="19" y="6"/>
                    <a:pt x="19" y="5"/>
                    <a:pt x="19" y="4"/>
                  </a:cubicBezTo>
                  <a:cubicBezTo>
                    <a:pt x="19" y="4"/>
                    <a:pt x="19" y="3"/>
                    <a:pt x="19" y="3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8" y="2"/>
                    <a:pt x="18" y="0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1" y="1"/>
                    <a:pt x="21" y="1"/>
                  </a:cubicBezTo>
                  <a:cubicBezTo>
                    <a:pt x="22" y="1"/>
                    <a:pt x="22" y="0"/>
                    <a:pt x="23" y="0"/>
                  </a:cubicBezTo>
                  <a:cubicBezTo>
                    <a:pt x="23" y="0"/>
                    <a:pt x="23" y="1"/>
                    <a:pt x="24" y="1"/>
                  </a:cubicBezTo>
                  <a:cubicBezTo>
                    <a:pt x="24" y="1"/>
                    <a:pt x="25" y="1"/>
                    <a:pt x="26" y="1"/>
                  </a:cubicBezTo>
                  <a:cubicBezTo>
                    <a:pt x="26" y="1"/>
                    <a:pt x="27" y="2"/>
                    <a:pt x="28" y="2"/>
                  </a:cubicBezTo>
                  <a:cubicBezTo>
                    <a:pt x="28" y="2"/>
                    <a:pt x="29" y="2"/>
                    <a:pt x="29" y="2"/>
                  </a:cubicBezTo>
                  <a:cubicBezTo>
                    <a:pt x="30" y="3"/>
                    <a:pt x="31" y="3"/>
                    <a:pt x="32" y="3"/>
                  </a:cubicBezTo>
                  <a:cubicBezTo>
                    <a:pt x="32" y="4"/>
                    <a:pt x="32" y="5"/>
                    <a:pt x="32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2" y="7"/>
                    <a:pt x="33" y="7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5" y="6"/>
                    <a:pt x="35" y="6"/>
                  </a:cubicBezTo>
                  <a:cubicBezTo>
                    <a:pt x="36" y="6"/>
                    <a:pt x="37" y="6"/>
                    <a:pt x="37" y="6"/>
                  </a:cubicBezTo>
                  <a:cubicBezTo>
                    <a:pt x="37" y="6"/>
                    <a:pt x="38" y="5"/>
                    <a:pt x="38" y="5"/>
                  </a:cubicBezTo>
                  <a:cubicBezTo>
                    <a:pt x="38" y="6"/>
                    <a:pt x="38" y="6"/>
                    <a:pt x="38" y="7"/>
                  </a:cubicBezTo>
                  <a:cubicBezTo>
                    <a:pt x="39" y="7"/>
                    <a:pt x="39" y="9"/>
                    <a:pt x="39" y="9"/>
                  </a:cubicBezTo>
                  <a:cubicBezTo>
                    <a:pt x="39" y="10"/>
                    <a:pt x="38" y="10"/>
                    <a:pt x="38" y="11"/>
                  </a:cubicBezTo>
                  <a:cubicBezTo>
                    <a:pt x="38" y="12"/>
                    <a:pt x="38" y="13"/>
                    <a:pt x="38" y="14"/>
                  </a:cubicBezTo>
                  <a:cubicBezTo>
                    <a:pt x="38" y="14"/>
                    <a:pt x="40" y="15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2" y="16"/>
                    <a:pt x="42" y="15"/>
                  </a:cubicBezTo>
                  <a:cubicBezTo>
                    <a:pt x="42" y="15"/>
                    <a:pt x="43" y="15"/>
                    <a:pt x="43" y="14"/>
                  </a:cubicBezTo>
                  <a:cubicBezTo>
                    <a:pt x="43" y="14"/>
                    <a:pt x="44" y="13"/>
                    <a:pt x="44" y="12"/>
                  </a:cubicBezTo>
                  <a:cubicBezTo>
                    <a:pt x="44" y="12"/>
                    <a:pt x="44" y="11"/>
                    <a:pt x="45" y="10"/>
                  </a:cubicBezTo>
                  <a:cubicBezTo>
                    <a:pt x="46" y="10"/>
                    <a:pt x="46" y="10"/>
                    <a:pt x="47" y="10"/>
                  </a:cubicBezTo>
                  <a:cubicBezTo>
                    <a:pt x="47" y="10"/>
                    <a:pt x="48" y="10"/>
                    <a:pt x="49" y="11"/>
                  </a:cubicBezTo>
                  <a:cubicBezTo>
                    <a:pt x="49" y="11"/>
                    <a:pt x="49" y="12"/>
                    <a:pt x="49" y="12"/>
                  </a:cubicBezTo>
                  <a:cubicBezTo>
                    <a:pt x="50" y="13"/>
                    <a:pt x="50" y="13"/>
                    <a:pt x="51" y="13"/>
                  </a:cubicBezTo>
                  <a:cubicBezTo>
                    <a:pt x="51" y="14"/>
                    <a:pt x="51" y="14"/>
                    <a:pt x="51" y="15"/>
                  </a:cubicBezTo>
                  <a:cubicBezTo>
                    <a:pt x="52" y="15"/>
                    <a:pt x="51" y="16"/>
                    <a:pt x="51" y="17"/>
                  </a:cubicBezTo>
                  <a:cubicBezTo>
                    <a:pt x="51" y="17"/>
                    <a:pt x="51" y="18"/>
                    <a:pt x="51" y="19"/>
                  </a:cubicBezTo>
                  <a:cubicBezTo>
                    <a:pt x="51" y="19"/>
                    <a:pt x="51" y="20"/>
                    <a:pt x="50" y="21"/>
                  </a:cubicBezTo>
                  <a:cubicBezTo>
                    <a:pt x="50" y="21"/>
                    <a:pt x="50" y="21"/>
                    <a:pt x="49" y="21"/>
                  </a:cubicBezTo>
                  <a:cubicBezTo>
                    <a:pt x="49" y="22"/>
                    <a:pt x="49" y="22"/>
                    <a:pt x="49" y="23"/>
                  </a:cubicBezTo>
                  <a:cubicBezTo>
                    <a:pt x="49" y="23"/>
                    <a:pt x="49" y="23"/>
                    <a:pt x="49" y="24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0" y="25"/>
                    <a:pt x="52" y="25"/>
                    <a:pt x="52" y="26"/>
                  </a:cubicBezTo>
                  <a:cubicBezTo>
                    <a:pt x="52" y="26"/>
                    <a:pt x="52" y="27"/>
                    <a:pt x="52" y="28"/>
                  </a:cubicBezTo>
                  <a:cubicBezTo>
                    <a:pt x="53" y="28"/>
                    <a:pt x="54" y="28"/>
                    <a:pt x="54" y="28"/>
                  </a:cubicBezTo>
                  <a:cubicBezTo>
                    <a:pt x="55" y="28"/>
                    <a:pt x="55" y="28"/>
                    <a:pt x="55" y="29"/>
                  </a:cubicBezTo>
                  <a:cubicBezTo>
                    <a:pt x="56" y="29"/>
                    <a:pt x="56" y="31"/>
                    <a:pt x="57" y="31"/>
                  </a:cubicBezTo>
                  <a:cubicBezTo>
                    <a:pt x="58" y="31"/>
                    <a:pt x="59" y="31"/>
                    <a:pt x="59" y="30"/>
                  </a:cubicBezTo>
                  <a:cubicBezTo>
                    <a:pt x="60" y="30"/>
                    <a:pt x="61" y="30"/>
                    <a:pt x="62" y="29"/>
                  </a:cubicBezTo>
                  <a:cubicBezTo>
                    <a:pt x="62" y="29"/>
                    <a:pt x="63" y="29"/>
                    <a:pt x="64" y="29"/>
                  </a:cubicBezTo>
                  <a:cubicBezTo>
                    <a:pt x="64" y="29"/>
                    <a:pt x="65" y="30"/>
                    <a:pt x="66" y="30"/>
                  </a:cubicBezTo>
                  <a:cubicBezTo>
                    <a:pt x="66" y="30"/>
                    <a:pt x="68" y="31"/>
                    <a:pt x="68" y="32"/>
                  </a:cubicBezTo>
                  <a:cubicBezTo>
                    <a:pt x="69" y="32"/>
                    <a:pt x="70" y="32"/>
                    <a:pt x="71" y="33"/>
                  </a:cubicBezTo>
                  <a:cubicBezTo>
                    <a:pt x="71" y="33"/>
                    <a:pt x="72" y="34"/>
                    <a:pt x="72" y="34"/>
                  </a:cubicBezTo>
                  <a:cubicBezTo>
                    <a:pt x="72" y="35"/>
                    <a:pt x="72" y="35"/>
                    <a:pt x="72" y="3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9"/>
            <p:cNvSpPr>
              <a:spLocks/>
            </p:cNvSpPr>
            <p:nvPr/>
          </p:nvSpPr>
          <p:spPr bwMode="auto">
            <a:xfrm>
              <a:off x="2323" y="1721"/>
              <a:ext cx="476" cy="501"/>
            </a:xfrm>
            <a:custGeom>
              <a:avLst/>
              <a:gdLst>
                <a:gd name="T0" fmla="*/ 36 w 168"/>
                <a:gd name="T1" fmla="*/ 152 h 177"/>
                <a:gd name="T2" fmla="*/ 45 w 168"/>
                <a:gd name="T3" fmla="*/ 141 h 177"/>
                <a:gd name="T4" fmla="*/ 55 w 168"/>
                <a:gd name="T5" fmla="*/ 142 h 177"/>
                <a:gd name="T6" fmla="*/ 55 w 168"/>
                <a:gd name="T7" fmla="*/ 134 h 177"/>
                <a:gd name="T8" fmla="*/ 47 w 168"/>
                <a:gd name="T9" fmla="*/ 126 h 177"/>
                <a:gd name="T10" fmla="*/ 41 w 168"/>
                <a:gd name="T11" fmla="*/ 113 h 177"/>
                <a:gd name="T12" fmla="*/ 33 w 168"/>
                <a:gd name="T13" fmla="*/ 108 h 177"/>
                <a:gd name="T14" fmla="*/ 30 w 168"/>
                <a:gd name="T15" fmla="*/ 105 h 177"/>
                <a:gd name="T16" fmla="*/ 27 w 168"/>
                <a:gd name="T17" fmla="*/ 98 h 177"/>
                <a:gd name="T18" fmla="*/ 19 w 168"/>
                <a:gd name="T19" fmla="*/ 94 h 177"/>
                <a:gd name="T20" fmla="*/ 10 w 168"/>
                <a:gd name="T21" fmla="*/ 88 h 177"/>
                <a:gd name="T22" fmla="*/ 3 w 168"/>
                <a:gd name="T23" fmla="*/ 84 h 177"/>
                <a:gd name="T24" fmla="*/ 10 w 168"/>
                <a:gd name="T25" fmla="*/ 75 h 177"/>
                <a:gd name="T26" fmla="*/ 4 w 168"/>
                <a:gd name="T27" fmla="*/ 72 h 177"/>
                <a:gd name="T28" fmla="*/ 6 w 168"/>
                <a:gd name="T29" fmla="*/ 64 h 177"/>
                <a:gd name="T30" fmla="*/ 12 w 168"/>
                <a:gd name="T31" fmla="*/ 66 h 177"/>
                <a:gd name="T32" fmla="*/ 21 w 168"/>
                <a:gd name="T33" fmla="*/ 63 h 177"/>
                <a:gd name="T34" fmla="*/ 24 w 168"/>
                <a:gd name="T35" fmla="*/ 56 h 177"/>
                <a:gd name="T36" fmla="*/ 30 w 168"/>
                <a:gd name="T37" fmla="*/ 45 h 177"/>
                <a:gd name="T38" fmla="*/ 39 w 168"/>
                <a:gd name="T39" fmla="*/ 32 h 177"/>
                <a:gd name="T40" fmla="*/ 51 w 168"/>
                <a:gd name="T41" fmla="*/ 32 h 177"/>
                <a:gd name="T42" fmla="*/ 62 w 168"/>
                <a:gd name="T43" fmla="*/ 21 h 177"/>
                <a:gd name="T44" fmla="*/ 69 w 168"/>
                <a:gd name="T45" fmla="*/ 12 h 177"/>
                <a:gd name="T46" fmla="*/ 80 w 168"/>
                <a:gd name="T47" fmla="*/ 7 h 177"/>
                <a:gd name="T48" fmla="*/ 90 w 168"/>
                <a:gd name="T49" fmla="*/ 0 h 177"/>
                <a:gd name="T50" fmla="*/ 97 w 168"/>
                <a:gd name="T51" fmla="*/ 1 h 177"/>
                <a:gd name="T52" fmla="*/ 98 w 168"/>
                <a:gd name="T53" fmla="*/ 8 h 177"/>
                <a:gd name="T54" fmla="*/ 108 w 168"/>
                <a:gd name="T55" fmla="*/ 6 h 177"/>
                <a:gd name="T56" fmla="*/ 118 w 168"/>
                <a:gd name="T57" fmla="*/ 18 h 177"/>
                <a:gd name="T58" fmla="*/ 109 w 168"/>
                <a:gd name="T59" fmla="*/ 30 h 177"/>
                <a:gd name="T60" fmla="*/ 111 w 168"/>
                <a:gd name="T61" fmla="*/ 38 h 177"/>
                <a:gd name="T62" fmla="*/ 120 w 168"/>
                <a:gd name="T63" fmla="*/ 38 h 177"/>
                <a:gd name="T64" fmla="*/ 132 w 168"/>
                <a:gd name="T65" fmla="*/ 46 h 177"/>
                <a:gd name="T66" fmla="*/ 146 w 168"/>
                <a:gd name="T67" fmla="*/ 55 h 177"/>
                <a:gd name="T68" fmla="*/ 159 w 168"/>
                <a:gd name="T69" fmla="*/ 61 h 177"/>
                <a:gd name="T70" fmla="*/ 165 w 168"/>
                <a:gd name="T71" fmla="*/ 69 h 177"/>
                <a:gd name="T72" fmla="*/ 156 w 168"/>
                <a:gd name="T73" fmla="*/ 74 h 177"/>
                <a:gd name="T74" fmla="*/ 152 w 168"/>
                <a:gd name="T75" fmla="*/ 86 h 177"/>
                <a:gd name="T76" fmla="*/ 143 w 168"/>
                <a:gd name="T77" fmla="*/ 90 h 177"/>
                <a:gd name="T78" fmla="*/ 134 w 168"/>
                <a:gd name="T79" fmla="*/ 89 h 177"/>
                <a:gd name="T80" fmla="*/ 128 w 168"/>
                <a:gd name="T81" fmla="*/ 95 h 177"/>
                <a:gd name="T82" fmla="*/ 120 w 168"/>
                <a:gd name="T83" fmla="*/ 99 h 177"/>
                <a:gd name="T84" fmla="*/ 110 w 168"/>
                <a:gd name="T85" fmla="*/ 102 h 177"/>
                <a:gd name="T86" fmla="*/ 105 w 168"/>
                <a:gd name="T87" fmla="*/ 113 h 177"/>
                <a:gd name="T88" fmla="*/ 96 w 168"/>
                <a:gd name="T89" fmla="*/ 122 h 177"/>
                <a:gd name="T90" fmla="*/ 95 w 168"/>
                <a:gd name="T91" fmla="*/ 127 h 177"/>
                <a:gd name="T92" fmla="*/ 86 w 168"/>
                <a:gd name="T93" fmla="*/ 139 h 177"/>
                <a:gd name="T94" fmla="*/ 85 w 168"/>
                <a:gd name="T95" fmla="*/ 150 h 177"/>
                <a:gd name="T96" fmla="*/ 85 w 168"/>
                <a:gd name="T97" fmla="*/ 159 h 177"/>
                <a:gd name="T98" fmla="*/ 90 w 168"/>
                <a:gd name="T99" fmla="*/ 165 h 177"/>
                <a:gd name="T100" fmla="*/ 82 w 168"/>
                <a:gd name="T101" fmla="*/ 172 h 177"/>
                <a:gd name="T102" fmla="*/ 73 w 168"/>
                <a:gd name="T103" fmla="*/ 177 h 177"/>
                <a:gd name="T104" fmla="*/ 63 w 168"/>
                <a:gd name="T105" fmla="*/ 176 h 177"/>
                <a:gd name="T106" fmla="*/ 57 w 168"/>
                <a:gd name="T107" fmla="*/ 167 h 177"/>
                <a:gd name="T108" fmla="*/ 44 w 168"/>
                <a:gd name="T109" fmla="*/ 159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8" h="177">
                  <a:moveTo>
                    <a:pt x="41" y="158"/>
                  </a:moveTo>
                  <a:cubicBezTo>
                    <a:pt x="40" y="158"/>
                    <a:pt x="40" y="158"/>
                    <a:pt x="40" y="157"/>
                  </a:cubicBezTo>
                  <a:cubicBezTo>
                    <a:pt x="40" y="157"/>
                    <a:pt x="40" y="156"/>
                    <a:pt x="39" y="155"/>
                  </a:cubicBezTo>
                  <a:cubicBezTo>
                    <a:pt x="39" y="155"/>
                    <a:pt x="38" y="155"/>
                    <a:pt x="37" y="154"/>
                  </a:cubicBezTo>
                  <a:cubicBezTo>
                    <a:pt x="37" y="154"/>
                    <a:pt x="36" y="153"/>
                    <a:pt x="36" y="152"/>
                  </a:cubicBezTo>
                  <a:cubicBezTo>
                    <a:pt x="36" y="152"/>
                    <a:pt x="35" y="150"/>
                    <a:pt x="36" y="149"/>
                  </a:cubicBezTo>
                  <a:cubicBezTo>
                    <a:pt x="36" y="148"/>
                    <a:pt x="37" y="147"/>
                    <a:pt x="37" y="147"/>
                  </a:cubicBezTo>
                  <a:cubicBezTo>
                    <a:pt x="38" y="146"/>
                    <a:pt x="39" y="144"/>
                    <a:pt x="40" y="144"/>
                  </a:cubicBezTo>
                  <a:cubicBezTo>
                    <a:pt x="40" y="143"/>
                    <a:pt x="42" y="143"/>
                    <a:pt x="42" y="143"/>
                  </a:cubicBezTo>
                  <a:cubicBezTo>
                    <a:pt x="43" y="143"/>
                    <a:pt x="44" y="141"/>
                    <a:pt x="45" y="141"/>
                  </a:cubicBezTo>
                  <a:cubicBezTo>
                    <a:pt x="45" y="141"/>
                    <a:pt x="46" y="140"/>
                    <a:pt x="46" y="139"/>
                  </a:cubicBezTo>
                  <a:cubicBezTo>
                    <a:pt x="47" y="139"/>
                    <a:pt x="48" y="140"/>
                    <a:pt x="48" y="140"/>
                  </a:cubicBezTo>
                  <a:cubicBezTo>
                    <a:pt x="49" y="140"/>
                    <a:pt x="50" y="141"/>
                    <a:pt x="51" y="141"/>
                  </a:cubicBezTo>
                  <a:cubicBezTo>
                    <a:pt x="51" y="141"/>
                    <a:pt x="53" y="140"/>
                    <a:pt x="53" y="140"/>
                  </a:cubicBezTo>
                  <a:cubicBezTo>
                    <a:pt x="54" y="141"/>
                    <a:pt x="54" y="142"/>
                    <a:pt x="55" y="142"/>
                  </a:cubicBezTo>
                  <a:cubicBezTo>
                    <a:pt x="55" y="143"/>
                    <a:pt x="57" y="143"/>
                    <a:pt x="58" y="142"/>
                  </a:cubicBezTo>
                  <a:cubicBezTo>
                    <a:pt x="58" y="142"/>
                    <a:pt x="58" y="141"/>
                    <a:pt x="59" y="141"/>
                  </a:cubicBezTo>
                  <a:cubicBezTo>
                    <a:pt x="59" y="140"/>
                    <a:pt x="59" y="139"/>
                    <a:pt x="59" y="138"/>
                  </a:cubicBezTo>
                  <a:cubicBezTo>
                    <a:pt x="59" y="138"/>
                    <a:pt x="58" y="137"/>
                    <a:pt x="58" y="136"/>
                  </a:cubicBezTo>
                  <a:cubicBezTo>
                    <a:pt x="57" y="135"/>
                    <a:pt x="56" y="134"/>
                    <a:pt x="55" y="134"/>
                  </a:cubicBezTo>
                  <a:cubicBezTo>
                    <a:pt x="54" y="133"/>
                    <a:pt x="54" y="132"/>
                    <a:pt x="53" y="131"/>
                  </a:cubicBezTo>
                  <a:cubicBezTo>
                    <a:pt x="53" y="131"/>
                    <a:pt x="52" y="130"/>
                    <a:pt x="52" y="130"/>
                  </a:cubicBezTo>
                  <a:cubicBezTo>
                    <a:pt x="51" y="130"/>
                    <a:pt x="50" y="130"/>
                    <a:pt x="49" y="129"/>
                  </a:cubicBezTo>
                  <a:cubicBezTo>
                    <a:pt x="49" y="129"/>
                    <a:pt x="48" y="128"/>
                    <a:pt x="48" y="128"/>
                  </a:cubicBezTo>
                  <a:cubicBezTo>
                    <a:pt x="47" y="127"/>
                    <a:pt x="47" y="126"/>
                    <a:pt x="47" y="126"/>
                  </a:cubicBezTo>
                  <a:cubicBezTo>
                    <a:pt x="46" y="125"/>
                    <a:pt x="45" y="126"/>
                    <a:pt x="45" y="125"/>
                  </a:cubicBezTo>
                  <a:cubicBezTo>
                    <a:pt x="44" y="124"/>
                    <a:pt x="44" y="122"/>
                    <a:pt x="44" y="121"/>
                  </a:cubicBezTo>
                  <a:cubicBezTo>
                    <a:pt x="44" y="120"/>
                    <a:pt x="43" y="119"/>
                    <a:pt x="43" y="119"/>
                  </a:cubicBezTo>
                  <a:cubicBezTo>
                    <a:pt x="43" y="118"/>
                    <a:pt x="43" y="116"/>
                    <a:pt x="42" y="115"/>
                  </a:cubicBezTo>
                  <a:cubicBezTo>
                    <a:pt x="42" y="115"/>
                    <a:pt x="41" y="114"/>
                    <a:pt x="41" y="113"/>
                  </a:cubicBezTo>
                  <a:cubicBezTo>
                    <a:pt x="40" y="113"/>
                    <a:pt x="38" y="113"/>
                    <a:pt x="38" y="112"/>
                  </a:cubicBezTo>
                  <a:cubicBezTo>
                    <a:pt x="37" y="112"/>
                    <a:pt x="39" y="110"/>
                    <a:pt x="38" y="109"/>
                  </a:cubicBezTo>
                  <a:cubicBezTo>
                    <a:pt x="38" y="109"/>
                    <a:pt x="38" y="109"/>
                    <a:pt x="37" y="108"/>
                  </a:cubicBezTo>
                  <a:cubicBezTo>
                    <a:pt x="37" y="108"/>
                    <a:pt x="36" y="108"/>
                    <a:pt x="36" y="108"/>
                  </a:cubicBezTo>
                  <a:cubicBezTo>
                    <a:pt x="35" y="108"/>
                    <a:pt x="34" y="108"/>
                    <a:pt x="33" y="108"/>
                  </a:cubicBezTo>
                  <a:cubicBezTo>
                    <a:pt x="32" y="108"/>
                    <a:pt x="31" y="109"/>
                    <a:pt x="31" y="109"/>
                  </a:cubicBezTo>
                  <a:cubicBezTo>
                    <a:pt x="30" y="109"/>
                    <a:pt x="30" y="109"/>
                    <a:pt x="30" y="108"/>
                  </a:cubicBezTo>
                  <a:cubicBezTo>
                    <a:pt x="29" y="108"/>
                    <a:pt x="30" y="107"/>
                    <a:pt x="30" y="107"/>
                  </a:cubicBezTo>
                  <a:cubicBezTo>
                    <a:pt x="30" y="106"/>
                    <a:pt x="31" y="106"/>
                    <a:pt x="31" y="106"/>
                  </a:cubicBezTo>
                  <a:cubicBezTo>
                    <a:pt x="31" y="105"/>
                    <a:pt x="30" y="105"/>
                    <a:pt x="30" y="105"/>
                  </a:cubicBezTo>
                  <a:cubicBezTo>
                    <a:pt x="30" y="104"/>
                    <a:pt x="29" y="104"/>
                    <a:pt x="28" y="103"/>
                  </a:cubicBezTo>
                  <a:cubicBezTo>
                    <a:pt x="28" y="103"/>
                    <a:pt x="27" y="103"/>
                    <a:pt x="27" y="102"/>
                  </a:cubicBezTo>
                  <a:cubicBezTo>
                    <a:pt x="27" y="102"/>
                    <a:pt x="28" y="101"/>
                    <a:pt x="28" y="101"/>
                  </a:cubicBezTo>
                  <a:cubicBezTo>
                    <a:pt x="29" y="101"/>
                    <a:pt x="29" y="99"/>
                    <a:pt x="29" y="99"/>
                  </a:cubicBezTo>
                  <a:cubicBezTo>
                    <a:pt x="28" y="99"/>
                    <a:pt x="28" y="98"/>
                    <a:pt x="27" y="98"/>
                  </a:cubicBezTo>
                  <a:cubicBezTo>
                    <a:pt x="27" y="98"/>
                    <a:pt x="25" y="98"/>
                    <a:pt x="25" y="98"/>
                  </a:cubicBezTo>
                  <a:cubicBezTo>
                    <a:pt x="24" y="98"/>
                    <a:pt x="23" y="99"/>
                    <a:pt x="22" y="99"/>
                  </a:cubicBezTo>
                  <a:cubicBezTo>
                    <a:pt x="22" y="99"/>
                    <a:pt x="21" y="99"/>
                    <a:pt x="21" y="99"/>
                  </a:cubicBezTo>
                  <a:cubicBezTo>
                    <a:pt x="20" y="99"/>
                    <a:pt x="19" y="98"/>
                    <a:pt x="19" y="97"/>
                  </a:cubicBezTo>
                  <a:cubicBezTo>
                    <a:pt x="19" y="96"/>
                    <a:pt x="19" y="95"/>
                    <a:pt x="19" y="94"/>
                  </a:cubicBezTo>
                  <a:cubicBezTo>
                    <a:pt x="19" y="93"/>
                    <a:pt x="17" y="92"/>
                    <a:pt x="16" y="92"/>
                  </a:cubicBezTo>
                  <a:cubicBezTo>
                    <a:pt x="16" y="91"/>
                    <a:pt x="15" y="91"/>
                    <a:pt x="15" y="91"/>
                  </a:cubicBezTo>
                  <a:cubicBezTo>
                    <a:pt x="14" y="90"/>
                    <a:pt x="13" y="90"/>
                    <a:pt x="12" y="90"/>
                  </a:cubicBezTo>
                  <a:cubicBezTo>
                    <a:pt x="12" y="90"/>
                    <a:pt x="12" y="89"/>
                    <a:pt x="11" y="89"/>
                  </a:cubicBezTo>
                  <a:cubicBezTo>
                    <a:pt x="11" y="89"/>
                    <a:pt x="10" y="88"/>
                    <a:pt x="10" y="88"/>
                  </a:cubicBezTo>
                  <a:cubicBezTo>
                    <a:pt x="9" y="88"/>
                    <a:pt x="8" y="88"/>
                    <a:pt x="8" y="88"/>
                  </a:cubicBezTo>
                  <a:cubicBezTo>
                    <a:pt x="7" y="88"/>
                    <a:pt x="7" y="87"/>
                    <a:pt x="7" y="87"/>
                  </a:cubicBezTo>
                  <a:cubicBezTo>
                    <a:pt x="7" y="86"/>
                    <a:pt x="6" y="86"/>
                    <a:pt x="6" y="86"/>
                  </a:cubicBezTo>
                  <a:cubicBezTo>
                    <a:pt x="6" y="85"/>
                    <a:pt x="4" y="86"/>
                    <a:pt x="4" y="86"/>
                  </a:cubicBezTo>
                  <a:cubicBezTo>
                    <a:pt x="4" y="85"/>
                    <a:pt x="3" y="85"/>
                    <a:pt x="3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5" y="83"/>
                    <a:pt x="6" y="82"/>
                    <a:pt x="6" y="81"/>
                  </a:cubicBezTo>
                  <a:cubicBezTo>
                    <a:pt x="6" y="81"/>
                    <a:pt x="6" y="79"/>
                    <a:pt x="7" y="79"/>
                  </a:cubicBezTo>
                  <a:cubicBezTo>
                    <a:pt x="7" y="78"/>
                    <a:pt x="8" y="78"/>
                    <a:pt x="9" y="77"/>
                  </a:cubicBezTo>
                  <a:cubicBezTo>
                    <a:pt x="9" y="77"/>
                    <a:pt x="10" y="76"/>
                    <a:pt x="10" y="75"/>
                  </a:cubicBezTo>
                  <a:cubicBezTo>
                    <a:pt x="10" y="75"/>
                    <a:pt x="9" y="73"/>
                    <a:pt x="9" y="73"/>
                  </a:cubicBezTo>
                  <a:cubicBezTo>
                    <a:pt x="8" y="72"/>
                    <a:pt x="8" y="71"/>
                    <a:pt x="7" y="71"/>
                  </a:cubicBezTo>
                  <a:cubicBezTo>
                    <a:pt x="6" y="71"/>
                    <a:pt x="6" y="71"/>
                    <a:pt x="6" y="71"/>
                  </a:cubicBezTo>
                  <a:cubicBezTo>
                    <a:pt x="6" y="72"/>
                    <a:pt x="5" y="73"/>
                    <a:pt x="5" y="73"/>
                  </a:cubicBezTo>
                  <a:cubicBezTo>
                    <a:pt x="4" y="73"/>
                    <a:pt x="4" y="72"/>
                    <a:pt x="4" y="72"/>
                  </a:cubicBezTo>
                  <a:cubicBezTo>
                    <a:pt x="3" y="71"/>
                    <a:pt x="2" y="71"/>
                    <a:pt x="1" y="71"/>
                  </a:cubicBezTo>
                  <a:cubicBezTo>
                    <a:pt x="1" y="71"/>
                    <a:pt x="0" y="70"/>
                    <a:pt x="0" y="69"/>
                  </a:cubicBezTo>
                  <a:cubicBezTo>
                    <a:pt x="0" y="69"/>
                    <a:pt x="1" y="67"/>
                    <a:pt x="1" y="67"/>
                  </a:cubicBezTo>
                  <a:cubicBezTo>
                    <a:pt x="2" y="67"/>
                    <a:pt x="4" y="67"/>
                    <a:pt x="4" y="66"/>
                  </a:cubicBezTo>
                  <a:cubicBezTo>
                    <a:pt x="5" y="66"/>
                    <a:pt x="6" y="65"/>
                    <a:pt x="6" y="64"/>
                  </a:cubicBezTo>
                  <a:cubicBezTo>
                    <a:pt x="7" y="64"/>
                    <a:pt x="7" y="63"/>
                    <a:pt x="8" y="63"/>
                  </a:cubicBezTo>
                  <a:cubicBezTo>
                    <a:pt x="8" y="63"/>
                    <a:pt x="9" y="63"/>
                    <a:pt x="10" y="63"/>
                  </a:cubicBezTo>
                  <a:cubicBezTo>
                    <a:pt x="10" y="63"/>
                    <a:pt x="11" y="63"/>
                    <a:pt x="11" y="63"/>
                  </a:cubicBezTo>
                  <a:cubicBezTo>
                    <a:pt x="12" y="63"/>
                    <a:pt x="12" y="64"/>
                    <a:pt x="12" y="65"/>
                  </a:cubicBezTo>
                  <a:cubicBezTo>
                    <a:pt x="12" y="65"/>
                    <a:pt x="12" y="66"/>
                    <a:pt x="12" y="66"/>
                  </a:cubicBezTo>
                  <a:cubicBezTo>
                    <a:pt x="12" y="67"/>
                    <a:pt x="13" y="67"/>
                    <a:pt x="14" y="68"/>
                  </a:cubicBezTo>
                  <a:cubicBezTo>
                    <a:pt x="15" y="68"/>
                    <a:pt x="16" y="68"/>
                    <a:pt x="16" y="68"/>
                  </a:cubicBezTo>
                  <a:cubicBezTo>
                    <a:pt x="17" y="67"/>
                    <a:pt x="18" y="67"/>
                    <a:pt x="19" y="66"/>
                  </a:cubicBezTo>
                  <a:cubicBezTo>
                    <a:pt x="19" y="66"/>
                    <a:pt x="20" y="65"/>
                    <a:pt x="20" y="65"/>
                  </a:cubicBezTo>
                  <a:cubicBezTo>
                    <a:pt x="20" y="64"/>
                    <a:pt x="21" y="63"/>
                    <a:pt x="21" y="63"/>
                  </a:cubicBezTo>
                  <a:cubicBezTo>
                    <a:pt x="21" y="62"/>
                    <a:pt x="20" y="61"/>
                    <a:pt x="20" y="61"/>
                  </a:cubicBezTo>
                  <a:cubicBezTo>
                    <a:pt x="19" y="60"/>
                    <a:pt x="19" y="59"/>
                    <a:pt x="19" y="58"/>
                  </a:cubicBezTo>
                  <a:cubicBezTo>
                    <a:pt x="19" y="58"/>
                    <a:pt x="20" y="57"/>
                    <a:pt x="20" y="57"/>
                  </a:cubicBezTo>
                  <a:cubicBezTo>
                    <a:pt x="21" y="57"/>
                    <a:pt x="22" y="57"/>
                    <a:pt x="22" y="57"/>
                  </a:cubicBezTo>
                  <a:cubicBezTo>
                    <a:pt x="23" y="57"/>
                    <a:pt x="24" y="56"/>
                    <a:pt x="24" y="56"/>
                  </a:cubicBezTo>
                  <a:cubicBezTo>
                    <a:pt x="25" y="55"/>
                    <a:pt x="25" y="54"/>
                    <a:pt x="25" y="54"/>
                  </a:cubicBezTo>
                  <a:cubicBezTo>
                    <a:pt x="25" y="53"/>
                    <a:pt x="25" y="52"/>
                    <a:pt x="25" y="51"/>
                  </a:cubicBezTo>
                  <a:cubicBezTo>
                    <a:pt x="25" y="51"/>
                    <a:pt x="26" y="50"/>
                    <a:pt x="26" y="50"/>
                  </a:cubicBezTo>
                  <a:cubicBezTo>
                    <a:pt x="26" y="49"/>
                    <a:pt x="27" y="48"/>
                    <a:pt x="28" y="48"/>
                  </a:cubicBezTo>
                  <a:cubicBezTo>
                    <a:pt x="28" y="47"/>
                    <a:pt x="29" y="45"/>
                    <a:pt x="30" y="45"/>
                  </a:cubicBezTo>
                  <a:cubicBezTo>
                    <a:pt x="30" y="43"/>
                    <a:pt x="32" y="41"/>
                    <a:pt x="33" y="40"/>
                  </a:cubicBezTo>
                  <a:cubicBezTo>
                    <a:pt x="33" y="39"/>
                    <a:pt x="33" y="37"/>
                    <a:pt x="33" y="36"/>
                  </a:cubicBezTo>
                  <a:cubicBezTo>
                    <a:pt x="33" y="36"/>
                    <a:pt x="34" y="34"/>
                    <a:pt x="35" y="33"/>
                  </a:cubicBezTo>
                  <a:cubicBezTo>
                    <a:pt x="35" y="33"/>
                    <a:pt x="37" y="32"/>
                    <a:pt x="38" y="32"/>
                  </a:cubicBezTo>
                  <a:cubicBezTo>
                    <a:pt x="38" y="32"/>
                    <a:pt x="39" y="32"/>
                    <a:pt x="39" y="32"/>
                  </a:cubicBezTo>
                  <a:cubicBezTo>
                    <a:pt x="39" y="33"/>
                    <a:pt x="39" y="34"/>
                    <a:pt x="39" y="34"/>
                  </a:cubicBezTo>
                  <a:cubicBezTo>
                    <a:pt x="40" y="35"/>
                    <a:pt x="42" y="35"/>
                    <a:pt x="42" y="35"/>
                  </a:cubicBezTo>
                  <a:cubicBezTo>
                    <a:pt x="43" y="35"/>
                    <a:pt x="45" y="35"/>
                    <a:pt x="46" y="35"/>
                  </a:cubicBezTo>
                  <a:cubicBezTo>
                    <a:pt x="47" y="34"/>
                    <a:pt x="48" y="32"/>
                    <a:pt x="49" y="32"/>
                  </a:cubicBezTo>
                  <a:cubicBezTo>
                    <a:pt x="49" y="32"/>
                    <a:pt x="51" y="32"/>
                    <a:pt x="51" y="32"/>
                  </a:cubicBezTo>
                  <a:cubicBezTo>
                    <a:pt x="52" y="32"/>
                    <a:pt x="53" y="31"/>
                    <a:pt x="53" y="31"/>
                  </a:cubicBezTo>
                  <a:cubicBezTo>
                    <a:pt x="54" y="30"/>
                    <a:pt x="54" y="28"/>
                    <a:pt x="54" y="27"/>
                  </a:cubicBezTo>
                  <a:cubicBezTo>
                    <a:pt x="54" y="26"/>
                    <a:pt x="55" y="24"/>
                    <a:pt x="56" y="23"/>
                  </a:cubicBezTo>
                  <a:cubicBezTo>
                    <a:pt x="56" y="23"/>
                    <a:pt x="57" y="22"/>
                    <a:pt x="58" y="22"/>
                  </a:cubicBezTo>
                  <a:cubicBezTo>
                    <a:pt x="59" y="21"/>
                    <a:pt x="61" y="21"/>
                    <a:pt x="62" y="21"/>
                  </a:cubicBezTo>
                  <a:cubicBezTo>
                    <a:pt x="62" y="21"/>
                    <a:pt x="63" y="20"/>
                    <a:pt x="64" y="20"/>
                  </a:cubicBezTo>
                  <a:cubicBezTo>
                    <a:pt x="65" y="20"/>
                    <a:pt x="67" y="20"/>
                    <a:pt x="68" y="20"/>
                  </a:cubicBezTo>
                  <a:cubicBezTo>
                    <a:pt x="68" y="19"/>
                    <a:pt x="69" y="18"/>
                    <a:pt x="69" y="18"/>
                  </a:cubicBezTo>
                  <a:cubicBezTo>
                    <a:pt x="69" y="17"/>
                    <a:pt x="69" y="16"/>
                    <a:pt x="69" y="15"/>
                  </a:cubicBezTo>
                  <a:cubicBezTo>
                    <a:pt x="69" y="15"/>
                    <a:pt x="69" y="13"/>
                    <a:pt x="69" y="12"/>
                  </a:cubicBezTo>
                  <a:cubicBezTo>
                    <a:pt x="69" y="12"/>
                    <a:pt x="69" y="10"/>
                    <a:pt x="70" y="10"/>
                  </a:cubicBezTo>
                  <a:cubicBezTo>
                    <a:pt x="70" y="10"/>
                    <a:pt x="71" y="9"/>
                    <a:pt x="72" y="9"/>
                  </a:cubicBezTo>
                  <a:cubicBezTo>
                    <a:pt x="72" y="8"/>
                    <a:pt x="74" y="8"/>
                    <a:pt x="74" y="8"/>
                  </a:cubicBezTo>
                  <a:cubicBezTo>
                    <a:pt x="75" y="8"/>
                    <a:pt x="77" y="8"/>
                    <a:pt x="77" y="8"/>
                  </a:cubicBezTo>
                  <a:cubicBezTo>
                    <a:pt x="78" y="8"/>
                    <a:pt x="79" y="7"/>
                    <a:pt x="80" y="7"/>
                  </a:cubicBezTo>
                  <a:cubicBezTo>
                    <a:pt x="81" y="7"/>
                    <a:pt x="82" y="6"/>
                    <a:pt x="82" y="6"/>
                  </a:cubicBezTo>
                  <a:cubicBezTo>
                    <a:pt x="83" y="5"/>
                    <a:pt x="82" y="4"/>
                    <a:pt x="83" y="3"/>
                  </a:cubicBezTo>
                  <a:cubicBezTo>
                    <a:pt x="83" y="2"/>
                    <a:pt x="85" y="1"/>
                    <a:pt x="85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9" y="1"/>
                    <a:pt x="90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1" y="1"/>
                    <a:pt x="92" y="1"/>
                    <a:pt x="93" y="1"/>
                  </a:cubicBezTo>
                  <a:cubicBezTo>
                    <a:pt x="93" y="1"/>
                    <a:pt x="94" y="0"/>
                    <a:pt x="95" y="0"/>
                  </a:cubicBezTo>
                  <a:cubicBezTo>
                    <a:pt x="95" y="0"/>
                    <a:pt x="96" y="1"/>
                    <a:pt x="97" y="1"/>
                  </a:cubicBezTo>
                  <a:cubicBezTo>
                    <a:pt x="97" y="1"/>
                    <a:pt x="99" y="2"/>
                    <a:pt x="99" y="2"/>
                  </a:cubicBezTo>
                  <a:cubicBezTo>
                    <a:pt x="99" y="2"/>
                    <a:pt x="99" y="3"/>
                    <a:pt x="99" y="3"/>
                  </a:cubicBezTo>
                  <a:cubicBezTo>
                    <a:pt x="99" y="4"/>
                    <a:pt x="99" y="5"/>
                    <a:pt x="99" y="5"/>
                  </a:cubicBezTo>
                  <a:cubicBezTo>
                    <a:pt x="99" y="6"/>
                    <a:pt x="98" y="6"/>
                    <a:pt x="98" y="6"/>
                  </a:cubicBezTo>
                  <a:cubicBezTo>
                    <a:pt x="98" y="7"/>
                    <a:pt x="98" y="7"/>
                    <a:pt x="98" y="8"/>
                  </a:cubicBezTo>
                  <a:cubicBezTo>
                    <a:pt x="98" y="8"/>
                    <a:pt x="99" y="8"/>
                    <a:pt x="99" y="8"/>
                  </a:cubicBezTo>
                  <a:cubicBezTo>
                    <a:pt x="100" y="9"/>
                    <a:pt x="101" y="9"/>
                    <a:pt x="101" y="8"/>
                  </a:cubicBezTo>
                  <a:cubicBezTo>
                    <a:pt x="102" y="8"/>
                    <a:pt x="102" y="7"/>
                    <a:pt x="103" y="7"/>
                  </a:cubicBezTo>
                  <a:cubicBezTo>
                    <a:pt x="104" y="6"/>
                    <a:pt x="105" y="6"/>
                    <a:pt x="106" y="6"/>
                  </a:cubicBezTo>
                  <a:cubicBezTo>
                    <a:pt x="106" y="6"/>
                    <a:pt x="108" y="6"/>
                    <a:pt x="108" y="6"/>
                  </a:cubicBezTo>
                  <a:cubicBezTo>
                    <a:pt x="109" y="6"/>
                    <a:pt x="110" y="7"/>
                    <a:pt x="111" y="7"/>
                  </a:cubicBezTo>
                  <a:cubicBezTo>
                    <a:pt x="111" y="7"/>
                    <a:pt x="112" y="8"/>
                    <a:pt x="112" y="8"/>
                  </a:cubicBezTo>
                  <a:cubicBezTo>
                    <a:pt x="113" y="9"/>
                    <a:pt x="115" y="10"/>
                    <a:pt x="116" y="11"/>
                  </a:cubicBezTo>
                  <a:cubicBezTo>
                    <a:pt x="117" y="11"/>
                    <a:pt x="118" y="13"/>
                    <a:pt x="118" y="14"/>
                  </a:cubicBezTo>
                  <a:cubicBezTo>
                    <a:pt x="118" y="15"/>
                    <a:pt x="118" y="17"/>
                    <a:pt x="118" y="18"/>
                  </a:cubicBezTo>
                  <a:cubicBezTo>
                    <a:pt x="118" y="19"/>
                    <a:pt x="117" y="21"/>
                    <a:pt x="117" y="22"/>
                  </a:cubicBezTo>
                  <a:cubicBezTo>
                    <a:pt x="117" y="22"/>
                    <a:pt x="116" y="24"/>
                    <a:pt x="115" y="25"/>
                  </a:cubicBezTo>
                  <a:cubicBezTo>
                    <a:pt x="115" y="25"/>
                    <a:pt x="113" y="27"/>
                    <a:pt x="113" y="28"/>
                  </a:cubicBezTo>
                  <a:cubicBezTo>
                    <a:pt x="112" y="28"/>
                    <a:pt x="111" y="29"/>
                    <a:pt x="111" y="29"/>
                  </a:cubicBezTo>
                  <a:cubicBezTo>
                    <a:pt x="110" y="29"/>
                    <a:pt x="109" y="30"/>
                    <a:pt x="109" y="30"/>
                  </a:cubicBezTo>
                  <a:cubicBezTo>
                    <a:pt x="108" y="31"/>
                    <a:pt x="106" y="31"/>
                    <a:pt x="105" y="31"/>
                  </a:cubicBezTo>
                  <a:cubicBezTo>
                    <a:pt x="105" y="32"/>
                    <a:pt x="105" y="33"/>
                    <a:pt x="105" y="34"/>
                  </a:cubicBezTo>
                  <a:cubicBezTo>
                    <a:pt x="106" y="34"/>
                    <a:pt x="106" y="35"/>
                    <a:pt x="107" y="36"/>
                  </a:cubicBezTo>
                  <a:cubicBezTo>
                    <a:pt x="108" y="36"/>
                    <a:pt x="109" y="36"/>
                    <a:pt x="110" y="36"/>
                  </a:cubicBezTo>
                  <a:cubicBezTo>
                    <a:pt x="110" y="36"/>
                    <a:pt x="111" y="37"/>
                    <a:pt x="111" y="38"/>
                  </a:cubicBezTo>
                  <a:cubicBezTo>
                    <a:pt x="112" y="38"/>
                    <a:pt x="113" y="39"/>
                    <a:pt x="114" y="40"/>
                  </a:cubicBezTo>
                  <a:cubicBezTo>
                    <a:pt x="114" y="40"/>
                    <a:pt x="115" y="40"/>
                    <a:pt x="116" y="39"/>
                  </a:cubicBezTo>
                  <a:cubicBezTo>
                    <a:pt x="116" y="39"/>
                    <a:pt x="116" y="38"/>
                    <a:pt x="116" y="37"/>
                  </a:cubicBezTo>
                  <a:cubicBezTo>
                    <a:pt x="117" y="37"/>
                    <a:pt x="117" y="37"/>
                    <a:pt x="118" y="37"/>
                  </a:cubicBezTo>
                  <a:cubicBezTo>
                    <a:pt x="119" y="37"/>
                    <a:pt x="120" y="37"/>
                    <a:pt x="120" y="38"/>
                  </a:cubicBezTo>
                  <a:cubicBezTo>
                    <a:pt x="121" y="38"/>
                    <a:pt x="122" y="39"/>
                    <a:pt x="122" y="39"/>
                  </a:cubicBezTo>
                  <a:cubicBezTo>
                    <a:pt x="123" y="39"/>
                    <a:pt x="124" y="40"/>
                    <a:pt x="125" y="40"/>
                  </a:cubicBezTo>
                  <a:cubicBezTo>
                    <a:pt x="126" y="41"/>
                    <a:pt x="127" y="41"/>
                    <a:pt x="127" y="42"/>
                  </a:cubicBezTo>
                  <a:cubicBezTo>
                    <a:pt x="128" y="42"/>
                    <a:pt x="129" y="43"/>
                    <a:pt x="130" y="44"/>
                  </a:cubicBezTo>
                  <a:cubicBezTo>
                    <a:pt x="131" y="45"/>
                    <a:pt x="132" y="46"/>
                    <a:pt x="132" y="46"/>
                  </a:cubicBezTo>
                  <a:cubicBezTo>
                    <a:pt x="133" y="47"/>
                    <a:pt x="135" y="48"/>
                    <a:pt x="136" y="49"/>
                  </a:cubicBezTo>
                  <a:cubicBezTo>
                    <a:pt x="137" y="49"/>
                    <a:pt x="139" y="50"/>
                    <a:pt x="139" y="51"/>
                  </a:cubicBezTo>
                  <a:cubicBezTo>
                    <a:pt x="140" y="51"/>
                    <a:pt x="140" y="53"/>
                    <a:pt x="141" y="53"/>
                  </a:cubicBezTo>
                  <a:cubicBezTo>
                    <a:pt x="141" y="53"/>
                    <a:pt x="143" y="54"/>
                    <a:pt x="144" y="54"/>
                  </a:cubicBezTo>
                  <a:cubicBezTo>
                    <a:pt x="144" y="54"/>
                    <a:pt x="145" y="54"/>
                    <a:pt x="146" y="55"/>
                  </a:cubicBezTo>
                  <a:cubicBezTo>
                    <a:pt x="146" y="55"/>
                    <a:pt x="146" y="56"/>
                    <a:pt x="147" y="57"/>
                  </a:cubicBezTo>
                  <a:cubicBezTo>
                    <a:pt x="147" y="57"/>
                    <a:pt x="149" y="57"/>
                    <a:pt x="150" y="58"/>
                  </a:cubicBezTo>
                  <a:cubicBezTo>
                    <a:pt x="151" y="58"/>
                    <a:pt x="152" y="59"/>
                    <a:pt x="152" y="60"/>
                  </a:cubicBezTo>
                  <a:cubicBezTo>
                    <a:pt x="153" y="60"/>
                    <a:pt x="155" y="61"/>
                    <a:pt x="156" y="61"/>
                  </a:cubicBezTo>
                  <a:cubicBezTo>
                    <a:pt x="157" y="61"/>
                    <a:pt x="158" y="61"/>
                    <a:pt x="159" y="61"/>
                  </a:cubicBezTo>
                  <a:cubicBezTo>
                    <a:pt x="160" y="62"/>
                    <a:pt x="163" y="62"/>
                    <a:pt x="165" y="62"/>
                  </a:cubicBezTo>
                  <a:cubicBezTo>
                    <a:pt x="165" y="63"/>
                    <a:pt x="166" y="64"/>
                    <a:pt x="166" y="64"/>
                  </a:cubicBezTo>
                  <a:cubicBezTo>
                    <a:pt x="167" y="65"/>
                    <a:pt x="167" y="66"/>
                    <a:pt x="167" y="67"/>
                  </a:cubicBezTo>
                  <a:cubicBezTo>
                    <a:pt x="167" y="67"/>
                    <a:pt x="167" y="68"/>
                    <a:pt x="168" y="69"/>
                  </a:cubicBezTo>
                  <a:cubicBezTo>
                    <a:pt x="167" y="69"/>
                    <a:pt x="166" y="69"/>
                    <a:pt x="165" y="69"/>
                  </a:cubicBezTo>
                  <a:cubicBezTo>
                    <a:pt x="164" y="69"/>
                    <a:pt x="164" y="69"/>
                    <a:pt x="164" y="69"/>
                  </a:cubicBezTo>
                  <a:cubicBezTo>
                    <a:pt x="164" y="68"/>
                    <a:pt x="162" y="69"/>
                    <a:pt x="162" y="69"/>
                  </a:cubicBezTo>
                  <a:cubicBezTo>
                    <a:pt x="161" y="69"/>
                    <a:pt x="160" y="70"/>
                    <a:pt x="159" y="70"/>
                  </a:cubicBezTo>
                  <a:cubicBezTo>
                    <a:pt x="159" y="71"/>
                    <a:pt x="158" y="73"/>
                    <a:pt x="158" y="73"/>
                  </a:cubicBezTo>
                  <a:cubicBezTo>
                    <a:pt x="157" y="74"/>
                    <a:pt x="156" y="74"/>
                    <a:pt x="156" y="74"/>
                  </a:cubicBezTo>
                  <a:cubicBezTo>
                    <a:pt x="155" y="75"/>
                    <a:pt x="155" y="76"/>
                    <a:pt x="154" y="76"/>
                  </a:cubicBezTo>
                  <a:cubicBezTo>
                    <a:pt x="154" y="77"/>
                    <a:pt x="154" y="78"/>
                    <a:pt x="154" y="79"/>
                  </a:cubicBezTo>
                  <a:cubicBezTo>
                    <a:pt x="154" y="80"/>
                    <a:pt x="153" y="81"/>
                    <a:pt x="153" y="81"/>
                  </a:cubicBezTo>
                  <a:cubicBezTo>
                    <a:pt x="153" y="82"/>
                    <a:pt x="154" y="83"/>
                    <a:pt x="154" y="84"/>
                  </a:cubicBezTo>
                  <a:cubicBezTo>
                    <a:pt x="154" y="84"/>
                    <a:pt x="153" y="86"/>
                    <a:pt x="152" y="86"/>
                  </a:cubicBezTo>
                  <a:cubicBezTo>
                    <a:pt x="152" y="86"/>
                    <a:pt x="150" y="86"/>
                    <a:pt x="150" y="86"/>
                  </a:cubicBezTo>
                  <a:cubicBezTo>
                    <a:pt x="149" y="86"/>
                    <a:pt x="148" y="86"/>
                    <a:pt x="148" y="86"/>
                  </a:cubicBezTo>
                  <a:cubicBezTo>
                    <a:pt x="148" y="86"/>
                    <a:pt x="147" y="85"/>
                    <a:pt x="147" y="86"/>
                  </a:cubicBezTo>
                  <a:cubicBezTo>
                    <a:pt x="146" y="86"/>
                    <a:pt x="145" y="87"/>
                    <a:pt x="145" y="88"/>
                  </a:cubicBezTo>
                  <a:cubicBezTo>
                    <a:pt x="144" y="88"/>
                    <a:pt x="144" y="89"/>
                    <a:pt x="143" y="90"/>
                  </a:cubicBezTo>
                  <a:cubicBezTo>
                    <a:pt x="143" y="90"/>
                    <a:pt x="141" y="90"/>
                    <a:pt x="141" y="90"/>
                  </a:cubicBezTo>
                  <a:cubicBezTo>
                    <a:pt x="140" y="91"/>
                    <a:pt x="139" y="91"/>
                    <a:pt x="139" y="91"/>
                  </a:cubicBezTo>
                  <a:cubicBezTo>
                    <a:pt x="138" y="91"/>
                    <a:pt x="138" y="90"/>
                    <a:pt x="138" y="89"/>
                  </a:cubicBezTo>
                  <a:cubicBezTo>
                    <a:pt x="137" y="89"/>
                    <a:pt x="136" y="89"/>
                    <a:pt x="136" y="89"/>
                  </a:cubicBezTo>
                  <a:cubicBezTo>
                    <a:pt x="135" y="89"/>
                    <a:pt x="134" y="89"/>
                    <a:pt x="134" y="89"/>
                  </a:cubicBezTo>
                  <a:cubicBezTo>
                    <a:pt x="133" y="90"/>
                    <a:pt x="134" y="91"/>
                    <a:pt x="134" y="92"/>
                  </a:cubicBezTo>
                  <a:cubicBezTo>
                    <a:pt x="134" y="92"/>
                    <a:pt x="133" y="94"/>
                    <a:pt x="132" y="94"/>
                  </a:cubicBezTo>
                  <a:cubicBezTo>
                    <a:pt x="132" y="95"/>
                    <a:pt x="132" y="95"/>
                    <a:pt x="131" y="95"/>
                  </a:cubicBezTo>
                  <a:cubicBezTo>
                    <a:pt x="131" y="96"/>
                    <a:pt x="130" y="96"/>
                    <a:pt x="130" y="96"/>
                  </a:cubicBezTo>
                  <a:cubicBezTo>
                    <a:pt x="129" y="96"/>
                    <a:pt x="129" y="95"/>
                    <a:pt x="128" y="95"/>
                  </a:cubicBezTo>
                  <a:cubicBezTo>
                    <a:pt x="128" y="95"/>
                    <a:pt x="126" y="95"/>
                    <a:pt x="126" y="95"/>
                  </a:cubicBezTo>
                  <a:cubicBezTo>
                    <a:pt x="125" y="95"/>
                    <a:pt x="124" y="94"/>
                    <a:pt x="123" y="94"/>
                  </a:cubicBezTo>
                  <a:cubicBezTo>
                    <a:pt x="123" y="94"/>
                    <a:pt x="122" y="94"/>
                    <a:pt x="122" y="94"/>
                  </a:cubicBezTo>
                  <a:cubicBezTo>
                    <a:pt x="121" y="94"/>
                    <a:pt x="121" y="95"/>
                    <a:pt x="121" y="96"/>
                  </a:cubicBezTo>
                  <a:cubicBezTo>
                    <a:pt x="120" y="96"/>
                    <a:pt x="120" y="98"/>
                    <a:pt x="120" y="99"/>
                  </a:cubicBezTo>
                  <a:cubicBezTo>
                    <a:pt x="120" y="99"/>
                    <a:pt x="120" y="100"/>
                    <a:pt x="119" y="101"/>
                  </a:cubicBezTo>
                  <a:cubicBezTo>
                    <a:pt x="119" y="101"/>
                    <a:pt x="118" y="103"/>
                    <a:pt x="117" y="103"/>
                  </a:cubicBezTo>
                  <a:cubicBezTo>
                    <a:pt x="117" y="103"/>
                    <a:pt x="116" y="103"/>
                    <a:pt x="115" y="103"/>
                  </a:cubicBezTo>
                  <a:cubicBezTo>
                    <a:pt x="114" y="104"/>
                    <a:pt x="113" y="104"/>
                    <a:pt x="112" y="103"/>
                  </a:cubicBezTo>
                  <a:cubicBezTo>
                    <a:pt x="111" y="103"/>
                    <a:pt x="110" y="102"/>
                    <a:pt x="110" y="102"/>
                  </a:cubicBezTo>
                  <a:cubicBezTo>
                    <a:pt x="109" y="102"/>
                    <a:pt x="108" y="103"/>
                    <a:pt x="108" y="103"/>
                  </a:cubicBezTo>
                  <a:cubicBezTo>
                    <a:pt x="107" y="104"/>
                    <a:pt x="107" y="105"/>
                    <a:pt x="106" y="105"/>
                  </a:cubicBezTo>
                  <a:cubicBezTo>
                    <a:pt x="106" y="106"/>
                    <a:pt x="106" y="108"/>
                    <a:pt x="106" y="109"/>
                  </a:cubicBezTo>
                  <a:cubicBezTo>
                    <a:pt x="106" y="109"/>
                    <a:pt x="107" y="110"/>
                    <a:pt x="106" y="111"/>
                  </a:cubicBezTo>
                  <a:cubicBezTo>
                    <a:pt x="106" y="112"/>
                    <a:pt x="106" y="113"/>
                    <a:pt x="105" y="113"/>
                  </a:cubicBezTo>
                  <a:cubicBezTo>
                    <a:pt x="105" y="113"/>
                    <a:pt x="103" y="114"/>
                    <a:pt x="103" y="114"/>
                  </a:cubicBezTo>
                  <a:cubicBezTo>
                    <a:pt x="102" y="114"/>
                    <a:pt x="100" y="114"/>
                    <a:pt x="99" y="115"/>
                  </a:cubicBezTo>
                  <a:cubicBezTo>
                    <a:pt x="99" y="115"/>
                    <a:pt x="98" y="117"/>
                    <a:pt x="98" y="117"/>
                  </a:cubicBezTo>
                  <a:cubicBezTo>
                    <a:pt x="98" y="118"/>
                    <a:pt x="97" y="120"/>
                    <a:pt x="97" y="120"/>
                  </a:cubicBezTo>
                  <a:cubicBezTo>
                    <a:pt x="97" y="121"/>
                    <a:pt x="96" y="121"/>
                    <a:pt x="96" y="122"/>
                  </a:cubicBezTo>
                  <a:cubicBezTo>
                    <a:pt x="96" y="122"/>
                    <a:pt x="97" y="123"/>
                    <a:pt x="97" y="123"/>
                  </a:cubicBezTo>
                  <a:cubicBezTo>
                    <a:pt x="97" y="124"/>
                    <a:pt x="98" y="124"/>
                    <a:pt x="98" y="124"/>
                  </a:cubicBezTo>
                  <a:cubicBezTo>
                    <a:pt x="98" y="124"/>
                    <a:pt x="98" y="125"/>
                    <a:pt x="98" y="125"/>
                  </a:cubicBezTo>
                  <a:cubicBezTo>
                    <a:pt x="98" y="126"/>
                    <a:pt x="97" y="126"/>
                    <a:pt x="97" y="126"/>
                  </a:cubicBezTo>
                  <a:cubicBezTo>
                    <a:pt x="97" y="127"/>
                    <a:pt x="96" y="126"/>
                    <a:pt x="95" y="127"/>
                  </a:cubicBezTo>
                  <a:cubicBezTo>
                    <a:pt x="95" y="127"/>
                    <a:pt x="93" y="128"/>
                    <a:pt x="92" y="128"/>
                  </a:cubicBezTo>
                  <a:cubicBezTo>
                    <a:pt x="92" y="128"/>
                    <a:pt x="91" y="129"/>
                    <a:pt x="91" y="130"/>
                  </a:cubicBezTo>
                  <a:cubicBezTo>
                    <a:pt x="91" y="130"/>
                    <a:pt x="90" y="132"/>
                    <a:pt x="90" y="133"/>
                  </a:cubicBezTo>
                  <a:cubicBezTo>
                    <a:pt x="89" y="133"/>
                    <a:pt x="89" y="134"/>
                    <a:pt x="88" y="135"/>
                  </a:cubicBezTo>
                  <a:cubicBezTo>
                    <a:pt x="88" y="136"/>
                    <a:pt x="86" y="138"/>
                    <a:pt x="86" y="139"/>
                  </a:cubicBezTo>
                  <a:cubicBezTo>
                    <a:pt x="86" y="140"/>
                    <a:pt x="85" y="142"/>
                    <a:pt x="85" y="143"/>
                  </a:cubicBezTo>
                  <a:cubicBezTo>
                    <a:pt x="85" y="144"/>
                    <a:pt x="86" y="145"/>
                    <a:pt x="86" y="145"/>
                  </a:cubicBezTo>
                  <a:cubicBezTo>
                    <a:pt x="86" y="146"/>
                    <a:pt x="86" y="146"/>
                    <a:pt x="86" y="147"/>
                  </a:cubicBezTo>
                  <a:cubicBezTo>
                    <a:pt x="86" y="147"/>
                    <a:pt x="85" y="148"/>
                    <a:pt x="85" y="149"/>
                  </a:cubicBezTo>
                  <a:cubicBezTo>
                    <a:pt x="85" y="149"/>
                    <a:pt x="85" y="150"/>
                    <a:pt x="85" y="150"/>
                  </a:cubicBezTo>
                  <a:cubicBezTo>
                    <a:pt x="85" y="151"/>
                    <a:pt x="84" y="152"/>
                    <a:pt x="84" y="152"/>
                  </a:cubicBezTo>
                  <a:cubicBezTo>
                    <a:pt x="83" y="153"/>
                    <a:pt x="83" y="153"/>
                    <a:pt x="83" y="154"/>
                  </a:cubicBezTo>
                  <a:cubicBezTo>
                    <a:pt x="84" y="154"/>
                    <a:pt x="85" y="155"/>
                    <a:pt x="85" y="155"/>
                  </a:cubicBezTo>
                  <a:cubicBezTo>
                    <a:pt x="85" y="155"/>
                    <a:pt x="85" y="156"/>
                    <a:pt x="86" y="157"/>
                  </a:cubicBezTo>
                  <a:cubicBezTo>
                    <a:pt x="86" y="157"/>
                    <a:pt x="85" y="158"/>
                    <a:pt x="85" y="159"/>
                  </a:cubicBezTo>
                  <a:cubicBezTo>
                    <a:pt x="85" y="159"/>
                    <a:pt x="86" y="160"/>
                    <a:pt x="86" y="160"/>
                  </a:cubicBezTo>
                  <a:cubicBezTo>
                    <a:pt x="86" y="161"/>
                    <a:pt x="89" y="160"/>
                    <a:pt x="89" y="160"/>
                  </a:cubicBezTo>
                  <a:cubicBezTo>
                    <a:pt x="90" y="160"/>
                    <a:pt x="90" y="161"/>
                    <a:pt x="90" y="161"/>
                  </a:cubicBezTo>
                  <a:cubicBezTo>
                    <a:pt x="91" y="162"/>
                    <a:pt x="91" y="163"/>
                    <a:pt x="91" y="164"/>
                  </a:cubicBezTo>
                  <a:cubicBezTo>
                    <a:pt x="91" y="164"/>
                    <a:pt x="90" y="165"/>
                    <a:pt x="90" y="165"/>
                  </a:cubicBezTo>
                  <a:cubicBezTo>
                    <a:pt x="89" y="166"/>
                    <a:pt x="89" y="166"/>
                    <a:pt x="88" y="166"/>
                  </a:cubicBezTo>
                  <a:cubicBezTo>
                    <a:pt x="88" y="167"/>
                    <a:pt x="86" y="167"/>
                    <a:pt x="86" y="167"/>
                  </a:cubicBezTo>
                  <a:cubicBezTo>
                    <a:pt x="85" y="167"/>
                    <a:pt x="85" y="168"/>
                    <a:pt x="84" y="169"/>
                  </a:cubicBezTo>
                  <a:cubicBezTo>
                    <a:pt x="84" y="169"/>
                    <a:pt x="83" y="170"/>
                    <a:pt x="83" y="170"/>
                  </a:cubicBezTo>
                  <a:cubicBezTo>
                    <a:pt x="83" y="171"/>
                    <a:pt x="83" y="172"/>
                    <a:pt x="82" y="172"/>
                  </a:cubicBezTo>
                  <a:cubicBezTo>
                    <a:pt x="82" y="173"/>
                    <a:pt x="81" y="173"/>
                    <a:pt x="81" y="173"/>
                  </a:cubicBezTo>
                  <a:cubicBezTo>
                    <a:pt x="80" y="174"/>
                    <a:pt x="79" y="174"/>
                    <a:pt x="79" y="175"/>
                  </a:cubicBezTo>
                  <a:cubicBezTo>
                    <a:pt x="78" y="175"/>
                    <a:pt x="78" y="176"/>
                    <a:pt x="77" y="176"/>
                  </a:cubicBezTo>
                  <a:cubicBezTo>
                    <a:pt x="77" y="176"/>
                    <a:pt x="76" y="177"/>
                    <a:pt x="76" y="177"/>
                  </a:cubicBezTo>
                  <a:cubicBezTo>
                    <a:pt x="75" y="177"/>
                    <a:pt x="74" y="177"/>
                    <a:pt x="73" y="177"/>
                  </a:cubicBezTo>
                  <a:cubicBezTo>
                    <a:pt x="73" y="176"/>
                    <a:pt x="72" y="177"/>
                    <a:pt x="71" y="176"/>
                  </a:cubicBezTo>
                  <a:cubicBezTo>
                    <a:pt x="70" y="176"/>
                    <a:pt x="69" y="176"/>
                    <a:pt x="68" y="176"/>
                  </a:cubicBezTo>
                  <a:cubicBezTo>
                    <a:pt x="68" y="176"/>
                    <a:pt x="67" y="175"/>
                    <a:pt x="67" y="175"/>
                  </a:cubicBezTo>
                  <a:cubicBezTo>
                    <a:pt x="66" y="175"/>
                    <a:pt x="65" y="175"/>
                    <a:pt x="65" y="175"/>
                  </a:cubicBezTo>
                  <a:cubicBezTo>
                    <a:pt x="65" y="175"/>
                    <a:pt x="64" y="176"/>
                    <a:pt x="63" y="176"/>
                  </a:cubicBezTo>
                  <a:cubicBezTo>
                    <a:pt x="63" y="176"/>
                    <a:pt x="61" y="176"/>
                    <a:pt x="60" y="175"/>
                  </a:cubicBezTo>
                  <a:cubicBezTo>
                    <a:pt x="60" y="175"/>
                    <a:pt x="59" y="174"/>
                    <a:pt x="59" y="173"/>
                  </a:cubicBezTo>
                  <a:cubicBezTo>
                    <a:pt x="59" y="173"/>
                    <a:pt x="59" y="171"/>
                    <a:pt x="59" y="171"/>
                  </a:cubicBezTo>
                  <a:cubicBezTo>
                    <a:pt x="59" y="170"/>
                    <a:pt x="59" y="169"/>
                    <a:pt x="59" y="169"/>
                  </a:cubicBezTo>
                  <a:cubicBezTo>
                    <a:pt x="59" y="168"/>
                    <a:pt x="58" y="167"/>
                    <a:pt x="57" y="167"/>
                  </a:cubicBezTo>
                  <a:cubicBezTo>
                    <a:pt x="57" y="167"/>
                    <a:pt x="55" y="167"/>
                    <a:pt x="54" y="166"/>
                  </a:cubicBezTo>
                  <a:cubicBezTo>
                    <a:pt x="53" y="166"/>
                    <a:pt x="52" y="167"/>
                    <a:pt x="51" y="167"/>
                  </a:cubicBezTo>
                  <a:cubicBezTo>
                    <a:pt x="50" y="166"/>
                    <a:pt x="48" y="164"/>
                    <a:pt x="47" y="162"/>
                  </a:cubicBezTo>
                  <a:cubicBezTo>
                    <a:pt x="47" y="162"/>
                    <a:pt x="47" y="160"/>
                    <a:pt x="46" y="160"/>
                  </a:cubicBezTo>
                  <a:cubicBezTo>
                    <a:pt x="46" y="159"/>
                    <a:pt x="44" y="159"/>
                    <a:pt x="44" y="159"/>
                  </a:cubicBezTo>
                  <a:cubicBezTo>
                    <a:pt x="43" y="159"/>
                    <a:pt x="42" y="158"/>
                    <a:pt x="42" y="158"/>
                  </a:cubicBezTo>
                  <a:cubicBezTo>
                    <a:pt x="41" y="158"/>
                    <a:pt x="41" y="158"/>
                    <a:pt x="41" y="15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0"/>
            <p:cNvSpPr>
              <a:spLocks/>
            </p:cNvSpPr>
            <p:nvPr/>
          </p:nvSpPr>
          <p:spPr bwMode="auto">
            <a:xfrm>
              <a:off x="2323" y="1721"/>
              <a:ext cx="476" cy="501"/>
            </a:xfrm>
            <a:custGeom>
              <a:avLst/>
              <a:gdLst>
                <a:gd name="T0" fmla="*/ 36 w 168"/>
                <a:gd name="T1" fmla="*/ 152 h 177"/>
                <a:gd name="T2" fmla="*/ 45 w 168"/>
                <a:gd name="T3" fmla="*/ 141 h 177"/>
                <a:gd name="T4" fmla="*/ 55 w 168"/>
                <a:gd name="T5" fmla="*/ 142 h 177"/>
                <a:gd name="T6" fmla="*/ 55 w 168"/>
                <a:gd name="T7" fmla="*/ 134 h 177"/>
                <a:gd name="T8" fmla="*/ 47 w 168"/>
                <a:gd name="T9" fmla="*/ 126 h 177"/>
                <a:gd name="T10" fmla="*/ 41 w 168"/>
                <a:gd name="T11" fmla="*/ 113 h 177"/>
                <a:gd name="T12" fmla="*/ 33 w 168"/>
                <a:gd name="T13" fmla="*/ 108 h 177"/>
                <a:gd name="T14" fmla="*/ 30 w 168"/>
                <a:gd name="T15" fmla="*/ 105 h 177"/>
                <a:gd name="T16" fmla="*/ 27 w 168"/>
                <a:gd name="T17" fmla="*/ 98 h 177"/>
                <a:gd name="T18" fmla="*/ 19 w 168"/>
                <a:gd name="T19" fmla="*/ 94 h 177"/>
                <a:gd name="T20" fmla="*/ 10 w 168"/>
                <a:gd name="T21" fmla="*/ 88 h 177"/>
                <a:gd name="T22" fmla="*/ 3 w 168"/>
                <a:gd name="T23" fmla="*/ 84 h 177"/>
                <a:gd name="T24" fmla="*/ 10 w 168"/>
                <a:gd name="T25" fmla="*/ 75 h 177"/>
                <a:gd name="T26" fmla="*/ 4 w 168"/>
                <a:gd name="T27" fmla="*/ 72 h 177"/>
                <a:gd name="T28" fmla="*/ 6 w 168"/>
                <a:gd name="T29" fmla="*/ 64 h 177"/>
                <a:gd name="T30" fmla="*/ 12 w 168"/>
                <a:gd name="T31" fmla="*/ 66 h 177"/>
                <a:gd name="T32" fmla="*/ 21 w 168"/>
                <a:gd name="T33" fmla="*/ 63 h 177"/>
                <a:gd name="T34" fmla="*/ 24 w 168"/>
                <a:gd name="T35" fmla="*/ 56 h 177"/>
                <a:gd name="T36" fmla="*/ 30 w 168"/>
                <a:gd name="T37" fmla="*/ 45 h 177"/>
                <a:gd name="T38" fmla="*/ 39 w 168"/>
                <a:gd name="T39" fmla="*/ 32 h 177"/>
                <a:gd name="T40" fmla="*/ 51 w 168"/>
                <a:gd name="T41" fmla="*/ 32 h 177"/>
                <a:gd name="T42" fmla="*/ 62 w 168"/>
                <a:gd name="T43" fmla="*/ 21 h 177"/>
                <a:gd name="T44" fmla="*/ 69 w 168"/>
                <a:gd name="T45" fmla="*/ 12 h 177"/>
                <a:gd name="T46" fmla="*/ 80 w 168"/>
                <a:gd name="T47" fmla="*/ 7 h 177"/>
                <a:gd name="T48" fmla="*/ 90 w 168"/>
                <a:gd name="T49" fmla="*/ 0 h 177"/>
                <a:gd name="T50" fmla="*/ 97 w 168"/>
                <a:gd name="T51" fmla="*/ 1 h 177"/>
                <a:gd name="T52" fmla="*/ 98 w 168"/>
                <a:gd name="T53" fmla="*/ 8 h 177"/>
                <a:gd name="T54" fmla="*/ 108 w 168"/>
                <a:gd name="T55" fmla="*/ 6 h 177"/>
                <a:gd name="T56" fmla="*/ 118 w 168"/>
                <a:gd name="T57" fmla="*/ 18 h 177"/>
                <a:gd name="T58" fmla="*/ 109 w 168"/>
                <a:gd name="T59" fmla="*/ 30 h 177"/>
                <a:gd name="T60" fmla="*/ 111 w 168"/>
                <a:gd name="T61" fmla="*/ 38 h 177"/>
                <a:gd name="T62" fmla="*/ 120 w 168"/>
                <a:gd name="T63" fmla="*/ 38 h 177"/>
                <a:gd name="T64" fmla="*/ 132 w 168"/>
                <a:gd name="T65" fmla="*/ 46 h 177"/>
                <a:gd name="T66" fmla="*/ 146 w 168"/>
                <a:gd name="T67" fmla="*/ 55 h 177"/>
                <a:gd name="T68" fmla="*/ 159 w 168"/>
                <a:gd name="T69" fmla="*/ 61 h 177"/>
                <a:gd name="T70" fmla="*/ 165 w 168"/>
                <a:gd name="T71" fmla="*/ 69 h 177"/>
                <a:gd name="T72" fmla="*/ 156 w 168"/>
                <a:gd name="T73" fmla="*/ 74 h 177"/>
                <a:gd name="T74" fmla="*/ 152 w 168"/>
                <a:gd name="T75" fmla="*/ 86 h 177"/>
                <a:gd name="T76" fmla="*/ 143 w 168"/>
                <a:gd name="T77" fmla="*/ 90 h 177"/>
                <a:gd name="T78" fmla="*/ 134 w 168"/>
                <a:gd name="T79" fmla="*/ 89 h 177"/>
                <a:gd name="T80" fmla="*/ 128 w 168"/>
                <a:gd name="T81" fmla="*/ 95 h 177"/>
                <a:gd name="T82" fmla="*/ 120 w 168"/>
                <a:gd name="T83" fmla="*/ 99 h 177"/>
                <a:gd name="T84" fmla="*/ 110 w 168"/>
                <a:gd name="T85" fmla="*/ 102 h 177"/>
                <a:gd name="T86" fmla="*/ 105 w 168"/>
                <a:gd name="T87" fmla="*/ 113 h 177"/>
                <a:gd name="T88" fmla="*/ 96 w 168"/>
                <a:gd name="T89" fmla="*/ 122 h 177"/>
                <a:gd name="T90" fmla="*/ 95 w 168"/>
                <a:gd name="T91" fmla="*/ 127 h 177"/>
                <a:gd name="T92" fmla="*/ 86 w 168"/>
                <a:gd name="T93" fmla="*/ 139 h 177"/>
                <a:gd name="T94" fmla="*/ 85 w 168"/>
                <a:gd name="T95" fmla="*/ 150 h 177"/>
                <a:gd name="T96" fmla="*/ 85 w 168"/>
                <a:gd name="T97" fmla="*/ 159 h 177"/>
                <a:gd name="T98" fmla="*/ 90 w 168"/>
                <a:gd name="T99" fmla="*/ 165 h 177"/>
                <a:gd name="T100" fmla="*/ 82 w 168"/>
                <a:gd name="T101" fmla="*/ 172 h 177"/>
                <a:gd name="T102" fmla="*/ 73 w 168"/>
                <a:gd name="T103" fmla="*/ 177 h 177"/>
                <a:gd name="T104" fmla="*/ 63 w 168"/>
                <a:gd name="T105" fmla="*/ 176 h 177"/>
                <a:gd name="T106" fmla="*/ 57 w 168"/>
                <a:gd name="T107" fmla="*/ 167 h 177"/>
                <a:gd name="T108" fmla="*/ 44 w 168"/>
                <a:gd name="T109" fmla="*/ 159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8" h="177">
                  <a:moveTo>
                    <a:pt x="41" y="158"/>
                  </a:moveTo>
                  <a:cubicBezTo>
                    <a:pt x="40" y="158"/>
                    <a:pt x="40" y="158"/>
                    <a:pt x="40" y="157"/>
                  </a:cubicBezTo>
                  <a:cubicBezTo>
                    <a:pt x="40" y="157"/>
                    <a:pt x="40" y="156"/>
                    <a:pt x="39" y="155"/>
                  </a:cubicBezTo>
                  <a:cubicBezTo>
                    <a:pt x="39" y="155"/>
                    <a:pt x="38" y="155"/>
                    <a:pt x="37" y="154"/>
                  </a:cubicBezTo>
                  <a:cubicBezTo>
                    <a:pt x="37" y="154"/>
                    <a:pt x="36" y="153"/>
                    <a:pt x="36" y="152"/>
                  </a:cubicBezTo>
                  <a:cubicBezTo>
                    <a:pt x="36" y="152"/>
                    <a:pt x="35" y="150"/>
                    <a:pt x="36" y="149"/>
                  </a:cubicBezTo>
                  <a:cubicBezTo>
                    <a:pt x="36" y="148"/>
                    <a:pt x="37" y="147"/>
                    <a:pt x="37" y="147"/>
                  </a:cubicBezTo>
                  <a:cubicBezTo>
                    <a:pt x="38" y="146"/>
                    <a:pt x="39" y="144"/>
                    <a:pt x="40" y="144"/>
                  </a:cubicBezTo>
                  <a:cubicBezTo>
                    <a:pt x="40" y="143"/>
                    <a:pt x="42" y="143"/>
                    <a:pt x="42" y="143"/>
                  </a:cubicBezTo>
                  <a:cubicBezTo>
                    <a:pt x="43" y="143"/>
                    <a:pt x="44" y="141"/>
                    <a:pt x="45" y="141"/>
                  </a:cubicBezTo>
                  <a:cubicBezTo>
                    <a:pt x="45" y="141"/>
                    <a:pt x="46" y="140"/>
                    <a:pt x="46" y="139"/>
                  </a:cubicBezTo>
                  <a:cubicBezTo>
                    <a:pt x="47" y="139"/>
                    <a:pt x="48" y="140"/>
                    <a:pt x="48" y="140"/>
                  </a:cubicBezTo>
                  <a:cubicBezTo>
                    <a:pt x="49" y="140"/>
                    <a:pt x="50" y="141"/>
                    <a:pt x="51" y="141"/>
                  </a:cubicBezTo>
                  <a:cubicBezTo>
                    <a:pt x="51" y="141"/>
                    <a:pt x="53" y="140"/>
                    <a:pt x="53" y="140"/>
                  </a:cubicBezTo>
                  <a:cubicBezTo>
                    <a:pt x="54" y="141"/>
                    <a:pt x="54" y="142"/>
                    <a:pt x="55" y="142"/>
                  </a:cubicBezTo>
                  <a:cubicBezTo>
                    <a:pt x="55" y="143"/>
                    <a:pt x="57" y="143"/>
                    <a:pt x="58" y="142"/>
                  </a:cubicBezTo>
                  <a:cubicBezTo>
                    <a:pt x="58" y="142"/>
                    <a:pt x="58" y="141"/>
                    <a:pt x="59" y="141"/>
                  </a:cubicBezTo>
                  <a:cubicBezTo>
                    <a:pt x="59" y="140"/>
                    <a:pt x="59" y="139"/>
                    <a:pt x="59" y="138"/>
                  </a:cubicBezTo>
                  <a:cubicBezTo>
                    <a:pt x="59" y="138"/>
                    <a:pt x="58" y="137"/>
                    <a:pt x="58" y="136"/>
                  </a:cubicBezTo>
                  <a:cubicBezTo>
                    <a:pt x="57" y="135"/>
                    <a:pt x="56" y="134"/>
                    <a:pt x="55" y="134"/>
                  </a:cubicBezTo>
                  <a:cubicBezTo>
                    <a:pt x="54" y="133"/>
                    <a:pt x="54" y="132"/>
                    <a:pt x="53" y="131"/>
                  </a:cubicBezTo>
                  <a:cubicBezTo>
                    <a:pt x="53" y="131"/>
                    <a:pt x="52" y="130"/>
                    <a:pt x="52" y="130"/>
                  </a:cubicBezTo>
                  <a:cubicBezTo>
                    <a:pt x="51" y="130"/>
                    <a:pt x="50" y="130"/>
                    <a:pt x="49" y="129"/>
                  </a:cubicBezTo>
                  <a:cubicBezTo>
                    <a:pt x="49" y="129"/>
                    <a:pt x="48" y="128"/>
                    <a:pt x="48" y="128"/>
                  </a:cubicBezTo>
                  <a:cubicBezTo>
                    <a:pt x="47" y="127"/>
                    <a:pt x="47" y="126"/>
                    <a:pt x="47" y="126"/>
                  </a:cubicBezTo>
                  <a:cubicBezTo>
                    <a:pt x="46" y="125"/>
                    <a:pt x="45" y="126"/>
                    <a:pt x="45" y="125"/>
                  </a:cubicBezTo>
                  <a:cubicBezTo>
                    <a:pt x="44" y="124"/>
                    <a:pt x="44" y="122"/>
                    <a:pt x="44" y="121"/>
                  </a:cubicBezTo>
                  <a:cubicBezTo>
                    <a:pt x="44" y="120"/>
                    <a:pt x="43" y="119"/>
                    <a:pt x="43" y="119"/>
                  </a:cubicBezTo>
                  <a:cubicBezTo>
                    <a:pt x="43" y="118"/>
                    <a:pt x="43" y="116"/>
                    <a:pt x="42" y="115"/>
                  </a:cubicBezTo>
                  <a:cubicBezTo>
                    <a:pt x="42" y="115"/>
                    <a:pt x="41" y="114"/>
                    <a:pt x="41" y="113"/>
                  </a:cubicBezTo>
                  <a:cubicBezTo>
                    <a:pt x="40" y="113"/>
                    <a:pt x="38" y="113"/>
                    <a:pt x="38" y="112"/>
                  </a:cubicBezTo>
                  <a:cubicBezTo>
                    <a:pt x="37" y="112"/>
                    <a:pt x="39" y="110"/>
                    <a:pt x="38" y="109"/>
                  </a:cubicBezTo>
                  <a:cubicBezTo>
                    <a:pt x="38" y="109"/>
                    <a:pt x="38" y="109"/>
                    <a:pt x="37" y="108"/>
                  </a:cubicBezTo>
                  <a:cubicBezTo>
                    <a:pt x="37" y="108"/>
                    <a:pt x="36" y="108"/>
                    <a:pt x="36" y="108"/>
                  </a:cubicBezTo>
                  <a:cubicBezTo>
                    <a:pt x="35" y="108"/>
                    <a:pt x="34" y="108"/>
                    <a:pt x="33" y="108"/>
                  </a:cubicBezTo>
                  <a:cubicBezTo>
                    <a:pt x="32" y="108"/>
                    <a:pt x="31" y="109"/>
                    <a:pt x="31" y="109"/>
                  </a:cubicBezTo>
                  <a:cubicBezTo>
                    <a:pt x="30" y="109"/>
                    <a:pt x="30" y="109"/>
                    <a:pt x="30" y="108"/>
                  </a:cubicBezTo>
                  <a:cubicBezTo>
                    <a:pt x="29" y="108"/>
                    <a:pt x="30" y="107"/>
                    <a:pt x="30" y="107"/>
                  </a:cubicBezTo>
                  <a:cubicBezTo>
                    <a:pt x="30" y="106"/>
                    <a:pt x="31" y="106"/>
                    <a:pt x="31" y="106"/>
                  </a:cubicBezTo>
                  <a:cubicBezTo>
                    <a:pt x="31" y="105"/>
                    <a:pt x="30" y="105"/>
                    <a:pt x="30" y="105"/>
                  </a:cubicBezTo>
                  <a:cubicBezTo>
                    <a:pt x="30" y="104"/>
                    <a:pt x="29" y="104"/>
                    <a:pt x="28" y="103"/>
                  </a:cubicBezTo>
                  <a:cubicBezTo>
                    <a:pt x="28" y="103"/>
                    <a:pt x="27" y="103"/>
                    <a:pt x="27" y="102"/>
                  </a:cubicBezTo>
                  <a:cubicBezTo>
                    <a:pt x="27" y="102"/>
                    <a:pt x="28" y="101"/>
                    <a:pt x="28" y="101"/>
                  </a:cubicBezTo>
                  <a:cubicBezTo>
                    <a:pt x="29" y="101"/>
                    <a:pt x="29" y="99"/>
                    <a:pt x="29" y="99"/>
                  </a:cubicBezTo>
                  <a:cubicBezTo>
                    <a:pt x="28" y="99"/>
                    <a:pt x="28" y="98"/>
                    <a:pt x="27" y="98"/>
                  </a:cubicBezTo>
                  <a:cubicBezTo>
                    <a:pt x="27" y="98"/>
                    <a:pt x="25" y="98"/>
                    <a:pt x="25" y="98"/>
                  </a:cubicBezTo>
                  <a:cubicBezTo>
                    <a:pt x="24" y="98"/>
                    <a:pt x="23" y="99"/>
                    <a:pt x="22" y="99"/>
                  </a:cubicBezTo>
                  <a:cubicBezTo>
                    <a:pt x="22" y="99"/>
                    <a:pt x="21" y="99"/>
                    <a:pt x="21" y="99"/>
                  </a:cubicBezTo>
                  <a:cubicBezTo>
                    <a:pt x="20" y="99"/>
                    <a:pt x="19" y="98"/>
                    <a:pt x="19" y="97"/>
                  </a:cubicBezTo>
                  <a:cubicBezTo>
                    <a:pt x="19" y="96"/>
                    <a:pt x="19" y="95"/>
                    <a:pt x="19" y="94"/>
                  </a:cubicBezTo>
                  <a:cubicBezTo>
                    <a:pt x="19" y="93"/>
                    <a:pt x="17" y="92"/>
                    <a:pt x="16" y="92"/>
                  </a:cubicBezTo>
                  <a:cubicBezTo>
                    <a:pt x="16" y="91"/>
                    <a:pt x="15" y="91"/>
                    <a:pt x="15" y="91"/>
                  </a:cubicBezTo>
                  <a:cubicBezTo>
                    <a:pt x="14" y="90"/>
                    <a:pt x="13" y="90"/>
                    <a:pt x="12" y="90"/>
                  </a:cubicBezTo>
                  <a:cubicBezTo>
                    <a:pt x="12" y="90"/>
                    <a:pt x="12" y="89"/>
                    <a:pt x="11" y="89"/>
                  </a:cubicBezTo>
                  <a:cubicBezTo>
                    <a:pt x="11" y="89"/>
                    <a:pt x="10" y="88"/>
                    <a:pt x="10" y="88"/>
                  </a:cubicBezTo>
                  <a:cubicBezTo>
                    <a:pt x="9" y="88"/>
                    <a:pt x="8" y="88"/>
                    <a:pt x="8" y="88"/>
                  </a:cubicBezTo>
                  <a:cubicBezTo>
                    <a:pt x="7" y="88"/>
                    <a:pt x="7" y="87"/>
                    <a:pt x="7" y="87"/>
                  </a:cubicBezTo>
                  <a:cubicBezTo>
                    <a:pt x="7" y="86"/>
                    <a:pt x="6" y="86"/>
                    <a:pt x="6" y="86"/>
                  </a:cubicBezTo>
                  <a:cubicBezTo>
                    <a:pt x="6" y="85"/>
                    <a:pt x="4" y="86"/>
                    <a:pt x="4" y="86"/>
                  </a:cubicBezTo>
                  <a:cubicBezTo>
                    <a:pt x="4" y="85"/>
                    <a:pt x="3" y="85"/>
                    <a:pt x="3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5" y="83"/>
                    <a:pt x="6" y="82"/>
                    <a:pt x="6" y="81"/>
                  </a:cubicBezTo>
                  <a:cubicBezTo>
                    <a:pt x="6" y="81"/>
                    <a:pt x="6" y="79"/>
                    <a:pt x="7" y="79"/>
                  </a:cubicBezTo>
                  <a:cubicBezTo>
                    <a:pt x="7" y="78"/>
                    <a:pt x="8" y="78"/>
                    <a:pt x="9" y="77"/>
                  </a:cubicBezTo>
                  <a:cubicBezTo>
                    <a:pt x="9" y="77"/>
                    <a:pt x="10" y="76"/>
                    <a:pt x="10" y="75"/>
                  </a:cubicBezTo>
                  <a:cubicBezTo>
                    <a:pt x="10" y="75"/>
                    <a:pt x="9" y="73"/>
                    <a:pt x="9" y="73"/>
                  </a:cubicBezTo>
                  <a:cubicBezTo>
                    <a:pt x="8" y="72"/>
                    <a:pt x="8" y="71"/>
                    <a:pt x="7" y="71"/>
                  </a:cubicBezTo>
                  <a:cubicBezTo>
                    <a:pt x="6" y="71"/>
                    <a:pt x="6" y="71"/>
                    <a:pt x="6" y="71"/>
                  </a:cubicBezTo>
                  <a:cubicBezTo>
                    <a:pt x="6" y="72"/>
                    <a:pt x="5" y="73"/>
                    <a:pt x="5" y="73"/>
                  </a:cubicBezTo>
                  <a:cubicBezTo>
                    <a:pt x="4" y="73"/>
                    <a:pt x="4" y="72"/>
                    <a:pt x="4" y="72"/>
                  </a:cubicBezTo>
                  <a:cubicBezTo>
                    <a:pt x="3" y="71"/>
                    <a:pt x="2" y="71"/>
                    <a:pt x="1" y="71"/>
                  </a:cubicBezTo>
                  <a:cubicBezTo>
                    <a:pt x="1" y="71"/>
                    <a:pt x="0" y="70"/>
                    <a:pt x="0" y="69"/>
                  </a:cubicBezTo>
                  <a:cubicBezTo>
                    <a:pt x="0" y="69"/>
                    <a:pt x="1" y="67"/>
                    <a:pt x="1" y="67"/>
                  </a:cubicBezTo>
                  <a:cubicBezTo>
                    <a:pt x="2" y="67"/>
                    <a:pt x="4" y="67"/>
                    <a:pt x="4" y="66"/>
                  </a:cubicBezTo>
                  <a:cubicBezTo>
                    <a:pt x="5" y="66"/>
                    <a:pt x="6" y="65"/>
                    <a:pt x="6" y="64"/>
                  </a:cubicBezTo>
                  <a:cubicBezTo>
                    <a:pt x="7" y="64"/>
                    <a:pt x="7" y="63"/>
                    <a:pt x="8" y="63"/>
                  </a:cubicBezTo>
                  <a:cubicBezTo>
                    <a:pt x="8" y="63"/>
                    <a:pt x="9" y="63"/>
                    <a:pt x="10" y="63"/>
                  </a:cubicBezTo>
                  <a:cubicBezTo>
                    <a:pt x="10" y="63"/>
                    <a:pt x="11" y="63"/>
                    <a:pt x="11" y="63"/>
                  </a:cubicBezTo>
                  <a:cubicBezTo>
                    <a:pt x="12" y="63"/>
                    <a:pt x="12" y="64"/>
                    <a:pt x="12" y="65"/>
                  </a:cubicBezTo>
                  <a:cubicBezTo>
                    <a:pt x="12" y="65"/>
                    <a:pt x="12" y="66"/>
                    <a:pt x="12" y="66"/>
                  </a:cubicBezTo>
                  <a:cubicBezTo>
                    <a:pt x="12" y="67"/>
                    <a:pt x="13" y="67"/>
                    <a:pt x="14" y="68"/>
                  </a:cubicBezTo>
                  <a:cubicBezTo>
                    <a:pt x="15" y="68"/>
                    <a:pt x="16" y="68"/>
                    <a:pt x="16" y="68"/>
                  </a:cubicBezTo>
                  <a:cubicBezTo>
                    <a:pt x="17" y="67"/>
                    <a:pt x="18" y="67"/>
                    <a:pt x="19" y="66"/>
                  </a:cubicBezTo>
                  <a:cubicBezTo>
                    <a:pt x="19" y="66"/>
                    <a:pt x="20" y="65"/>
                    <a:pt x="20" y="65"/>
                  </a:cubicBezTo>
                  <a:cubicBezTo>
                    <a:pt x="20" y="64"/>
                    <a:pt x="21" y="63"/>
                    <a:pt x="21" y="63"/>
                  </a:cubicBezTo>
                  <a:cubicBezTo>
                    <a:pt x="21" y="62"/>
                    <a:pt x="20" y="61"/>
                    <a:pt x="20" y="61"/>
                  </a:cubicBezTo>
                  <a:cubicBezTo>
                    <a:pt x="19" y="60"/>
                    <a:pt x="19" y="59"/>
                    <a:pt x="19" y="58"/>
                  </a:cubicBezTo>
                  <a:cubicBezTo>
                    <a:pt x="19" y="58"/>
                    <a:pt x="20" y="57"/>
                    <a:pt x="20" y="57"/>
                  </a:cubicBezTo>
                  <a:cubicBezTo>
                    <a:pt x="21" y="57"/>
                    <a:pt x="22" y="57"/>
                    <a:pt x="22" y="57"/>
                  </a:cubicBezTo>
                  <a:cubicBezTo>
                    <a:pt x="23" y="57"/>
                    <a:pt x="24" y="56"/>
                    <a:pt x="24" y="56"/>
                  </a:cubicBezTo>
                  <a:cubicBezTo>
                    <a:pt x="25" y="55"/>
                    <a:pt x="25" y="54"/>
                    <a:pt x="25" y="54"/>
                  </a:cubicBezTo>
                  <a:cubicBezTo>
                    <a:pt x="25" y="53"/>
                    <a:pt x="25" y="52"/>
                    <a:pt x="25" y="51"/>
                  </a:cubicBezTo>
                  <a:cubicBezTo>
                    <a:pt x="25" y="51"/>
                    <a:pt x="26" y="50"/>
                    <a:pt x="26" y="50"/>
                  </a:cubicBezTo>
                  <a:cubicBezTo>
                    <a:pt x="26" y="49"/>
                    <a:pt x="27" y="48"/>
                    <a:pt x="28" y="48"/>
                  </a:cubicBezTo>
                  <a:cubicBezTo>
                    <a:pt x="28" y="47"/>
                    <a:pt x="29" y="45"/>
                    <a:pt x="30" y="45"/>
                  </a:cubicBezTo>
                  <a:cubicBezTo>
                    <a:pt x="30" y="43"/>
                    <a:pt x="32" y="41"/>
                    <a:pt x="33" y="40"/>
                  </a:cubicBezTo>
                  <a:cubicBezTo>
                    <a:pt x="33" y="39"/>
                    <a:pt x="33" y="37"/>
                    <a:pt x="33" y="36"/>
                  </a:cubicBezTo>
                  <a:cubicBezTo>
                    <a:pt x="33" y="36"/>
                    <a:pt x="34" y="34"/>
                    <a:pt x="35" y="33"/>
                  </a:cubicBezTo>
                  <a:cubicBezTo>
                    <a:pt x="35" y="33"/>
                    <a:pt x="37" y="32"/>
                    <a:pt x="38" y="32"/>
                  </a:cubicBezTo>
                  <a:cubicBezTo>
                    <a:pt x="38" y="32"/>
                    <a:pt x="39" y="32"/>
                    <a:pt x="39" y="32"/>
                  </a:cubicBezTo>
                  <a:cubicBezTo>
                    <a:pt x="39" y="33"/>
                    <a:pt x="39" y="34"/>
                    <a:pt x="39" y="34"/>
                  </a:cubicBezTo>
                  <a:cubicBezTo>
                    <a:pt x="40" y="35"/>
                    <a:pt x="42" y="35"/>
                    <a:pt x="42" y="35"/>
                  </a:cubicBezTo>
                  <a:cubicBezTo>
                    <a:pt x="43" y="35"/>
                    <a:pt x="45" y="35"/>
                    <a:pt x="46" y="35"/>
                  </a:cubicBezTo>
                  <a:cubicBezTo>
                    <a:pt x="47" y="34"/>
                    <a:pt x="48" y="32"/>
                    <a:pt x="49" y="32"/>
                  </a:cubicBezTo>
                  <a:cubicBezTo>
                    <a:pt x="49" y="32"/>
                    <a:pt x="51" y="32"/>
                    <a:pt x="51" y="32"/>
                  </a:cubicBezTo>
                  <a:cubicBezTo>
                    <a:pt x="52" y="32"/>
                    <a:pt x="53" y="31"/>
                    <a:pt x="53" y="31"/>
                  </a:cubicBezTo>
                  <a:cubicBezTo>
                    <a:pt x="54" y="30"/>
                    <a:pt x="54" y="28"/>
                    <a:pt x="54" y="27"/>
                  </a:cubicBezTo>
                  <a:cubicBezTo>
                    <a:pt x="54" y="26"/>
                    <a:pt x="55" y="24"/>
                    <a:pt x="56" y="23"/>
                  </a:cubicBezTo>
                  <a:cubicBezTo>
                    <a:pt x="56" y="23"/>
                    <a:pt x="57" y="22"/>
                    <a:pt x="58" y="22"/>
                  </a:cubicBezTo>
                  <a:cubicBezTo>
                    <a:pt x="59" y="21"/>
                    <a:pt x="61" y="21"/>
                    <a:pt x="62" y="21"/>
                  </a:cubicBezTo>
                  <a:cubicBezTo>
                    <a:pt x="62" y="21"/>
                    <a:pt x="63" y="20"/>
                    <a:pt x="64" y="20"/>
                  </a:cubicBezTo>
                  <a:cubicBezTo>
                    <a:pt x="65" y="20"/>
                    <a:pt x="67" y="20"/>
                    <a:pt x="68" y="20"/>
                  </a:cubicBezTo>
                  <a:cubicBezTo>
                    <a:pt x="68" y="19"/>
                    <a:pt x="69" y="18"/>
                    <a:pt x="69" y="18"/>
                  </a:cubicBezTo>
                  <a:cubicBezTo>
                    <a:pt x="69" y="17"/>
                    <a:pt x="69" y="16"/>
                    <a:pt x="69" y="15"/>
                  </a:cubicBezTo>
                  <a:cubicBezTo>
                    <a:pt x="69" y="15"/>
                    <a:pt x="69" y="13"/>
                    <a:pt x="69" y="12"/>
                  </a:cubicBezTo>
                  <a:cubicBezTo>
                    <a:pt x="69" y="12"/>
                    <a:pt x="69" y="10"/>
                    <a:pt x="70" y="10"/>
                  </a:cubicBezTo>
                  <a:cubicBezTo>
                    <a:pt x="70" y="10"/>
                    <a:pt x="71" y="9"/>
                    <a:pt x="72" y="9"/>
                  </a:cubicBezTo>
                  <a:cubicBezTo>
                    <a:pt x="72" y="8"/>
                    <a:pt x="74" y="8"/>
                    <a:pt x="74" y="8"/>
                  </a:cubicBezTo>
                  <a:cubicBezTo>
                    <a:pt x="75" y="8"/>
                    <a:pt x="77" y="8"/>
                    <a:pt x="77" y="8"/>
                  </a:cubicBezTo>
                  <a:cubicBezTo>
                    <a:pt x="78" y="8"/>
                    <a:pt x="79" y="7"/>
                    <a:pt x="80" y="7"/>
                  </a:cubicBezTo>
                  <a:cubicBezTo>
                    <a:pt x="81" y="7"/>
                    <a:pt x="82" y="6"/>
                    <a:pt x="82" y="6"/>
                  </a:cubicBezTo>
                  <a:cubicBezTo>
                    <a:pt x="83" y="5"/>
                    <a:pt x="82" y="4"/>
                    <a:pt x="83" y="3"/>
                  </a:cubicBezTo>
                  <a:cubicBezTo>
                    <a:pt x="83" y="2"/>
                    <a:pt x="85" y="1"/>
                    <a:pt x="85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9" y="1"/>
                    <a:pt x="90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1" y="1"/>
                    <a:pt x="92" y="1"/>
                    <a:pt x="93" y="1"/>
                  </a:cubicBezTo>
                  <a:cubicBezTo>
                    <a:pt x="93" y="1"/>
                    <a:pt x="94" y="0"/>
                    <a:pt x="95" y="0"/>
                  </a:cubicBezTo>
                  <a:cubicBezTo>
                    <a:pt x="95" y="0"/>
                    <a:pt x="96" y="1"/>
                    <a:pt x="97" y="1"/>
                  </a:cubicBezTo>
                  <a:cubicBezTo>
                    <a:pt x="97" y="1"/>
                    <a:pt x="99" y="2"/>
                    <a:pt x="99" y="2"/>
                  </a:cubicBezTo>
                  <a:cubicBezTo>
                    <a:pt x="99" y="2"/>
                    <a:pt x="99" y="3"/>
                    <a:pt x="99" y="3"/>
                  </a:cubicBezTo>
                  <a:cubicBezTo>
                    <a:pt x="99" y="4"/>
                    <a:pt x="99" y="5"/>
                    <a:pt x="99" y="5"/>
                  </a:cubicBezTo>
                  <a:cubicBezTo>
                    <a:pt x="99" y="6"/>
                    <a:pt x="98" y="6"/>
                    <a:pt x="98" y="6"/>
                  </a:cubicBezTo>
                  <a:cubicBezTo>
                    <a:pt x="98" y="7"/>
                    <a:pt x="98" y="7"/>
                    <a:pt x="98" y="8"/>
                  </a:cubicBezTo>
                  <a:cubicBezTo>
                    <a:pt x="98" y="8"/>
                    <a:pt x="99" y="8"/>
                    <a:pt x="99" y="8"/>
                  </a:cubicBezTo>
                  <a:cubicBezTo>
                    <a:pt x="100" y="9"/>
                    <a:pt x="101" y="9"/>
                    <a:pt x="101" y="8"/>
                  </a:cubicBezTo>
                  <a:cubicBezTo>
                    <a:pt x="102" y="8"/>
                    <a:pt x="102" y="7"/>
                    <a:pt x="103" y="7"/>
                  </a:cubicBezTo>
                  <a:cubicBezTo>
                    <a:pt x="104" y="6"/>
                    <a:pt x="105" y="6"/>
                    <a:pt x="106" y="6"/>
                  </a:cubicBezTo>
                  <a:cubicBezTo>
                    <a:pt x="106" y="6"/>
                    <a:pt x="108" y="6"/>
                    <a:pt x="108" y="6"/>
                  </a:cubicBezTo>
                  <a:cubicBezTo>
                    <a:pt x="109" y="6"/>
                    <a:pt x="110" y="7"/>
                    <a:pt x="111" y="7"/>
                  </a:cubicBezTo>
                  <a:cubicBezTo>
                    <a:pt x="111" y="7"/>
                    <a:pt x="112" y="8"/>
                    <a:pt x="112" y="8"/>
                  </a:cubicBezTo>
                  <a:cubicBezTo>
                    <a:pt x="113" y="9"/>
                    <a:pt x="115" y="10"/>
                    <a:pt x="116" y="11"/>
                  </a:cubicBezTo>
                  <a:cubicBezTo>
                    <a:pt x="117" y="11"/>
                    <a:pt x="118" y="13"/>
                    <a:pt x="118" y="14"/>
                  </a:cubicBezTo>
                  <a:cubicBezTo>
                    <a:pt x="118" y="15"/>
                    <a:pt x="118" y="17"/>
                    <a:pt x="118" y="18"/>
                  </a:cubicBezTo>
                  <a:cubicBezTo>
                    <a:pt x="118" y="19"/>
                    <a:pt x="117" y="21"/>
                    <a:pt x="117" y="22"/>
                  </a:cubicBezTo>
                  <a:cubicBezTo>
                    <a:pt x="117" y="22"/>
                    <a:pt x="116" y="24"/>
                    <a:pt x="115" y="25"/>
                  </a:cubicBezTo>
                  <a:cubicBezTo>
                    <a:pt x="115" y="25"/>
                    <a:pt x="113" y="27"/>
                    <a:pt x="113" y="28"/>
                  </a:cubicBezTo>
                  <a:cubicBezTo>
                    <a:pt x="112" y="28"/>
                    <a:pt x="111" y="29"/>
                    <a:pt x="111" y="29"/>
                  </a:cubicBezTo>
                  <a:cubicBezTo>
                    <a:pt x="110" y="29"/>
                    <a:pt x="109" y="30"/>
                    <a:pt x="109" y="30"/>
                  </a:cubicBezTo>
                  <a:cubicBezTo>
                    <a:pt x="108" y="31"/>
                    <a:pt x="106" y="31"/>
                    <a:pt x="105" y="31"/>
                  </a:cubicBezTo>
                  <a:cubicBezTo>
                    <a:pt x="105" y="32"/>
                    <a:pt x="105" y="33"/>
                    <a:pt x="105" y="34"/>
                  </a:cubicBezTo>
                  <a:cubicBezTo>
                    <a:pt x="106" y="34"/>
                    <a:pt x="106" y="35"/>
                    <a:pt x="107" y="36"/>
                  </a:cubicBezTo>
                  <a:cubicBezTo>
                    <a:pt x="108" y="36"/>
                    <a:pt x="109" y="36"/>
                    <a:pt x="110" y="36"/>
                  </a:cubicBezTo>
                  <a:cubicBezTo>
                    <a:pt x="110" y="36"/>
                    <a:pt x="111" y="37"/>
                    <a:pt x="111" y="38"/>
                  </a:cubicBezTo>
                  <a:cubicBezTo>
                    <a:pt x="112" y="38"/>
                    <a:pt x="113" y="39"/>
                    <a:pt x="114" y="40"/>
                  </a:cubicBezTo>
                  <a:cubicBezTo>
                    <a:pt x="114" y="40"/>
                    <a:pt x="115" y="40"/>
                    <a:pt x="116" y="39"/>
                  </a:cubicBezTo>
                  <a:cubicBezTo>
                    <a:pt x="116" y="39"/>
                    <a:pt x="116" y="38"/>
                    <a:pt x="116" y="37"/>
                  </a:cubicBezTo>
                  <a:cubicBezTo>
                    <a:pt x="117" y="37"/>
                    <a:pt x="117" y="37"/>
                    <a:pt x="118" y="37"/>
                  </a:cubicBezTo>
                  <a:cubicBezTo>
                    <a:pt x="119" y="37"/>
                    <a:pt x="120" y="37"/>
                    <a:pt x="120" y="38"/>
                  </a:cubicBezTo>
                  <a:cubicBezTo>
                    <a:pt x="121" y="38"/>
                    <a:pt x="122" y="39"/>
                    <a:pt x="122" y="39"/>
                  </a:cubicBezTo>
                  <a:cubicBezTo>
                    <a:pt x="123" y="39"/>
                    <a:pt x="124" y="40"/>
                    <a:pt x="125" y="40"/>
                  </a:cubicBezTo>
                  <a:cubicBezTo>
                    <a:pt x="126" y="41"/>
                    <a:pt x="127" y="41"/>
                    <a:pt x="127" y="42"/>
                  </a:cubicBezTo>
                  <a:cubicBezTo>
                    <a:pt x="128" y="42"/>
                    <a:pt x="129" y="43"/>
                    <a:pt x="130" y="44"/>
                  </a:cubicBezTo>
                  <a:cubicBezTo>
                    <a:pt x="131" y="45"/>
                    <a:pt x="132" y="46"/>
                    <a:pt x="132" y="46"/>
                  </a:cubicBezTo>
                  <a:cubicBezTo>
                    <a:pt x="133" y="47"/>
                    <a:pt x="135" y="48"/>
                    <a:pt x="136" y="49"/>
                  </a:cubicBezTo>
                  <a:cubicBezTo>
                    <a:pt x="137" y="49"/>
                    <a:pt x="139" y="50"/>
                    <a:pt x="139" y="51"/>
                  </a:cubicBezTo>
                  <a:cubicBezTo>
                    <a:pt x="140" y="51"/>
                    <a:pt x="140" y="53"/>
                    <a:pt x="141" y="53"/>
                  </a:cubicBezTo>
                  <a:cubicBezTo>
                    <a:pt x="141" y="53"/>
                    <a:pt x="143" y="54"/>
                    <a:pt x="144" y="54"/>
                  </a:cubicBezTo>
                  <a:cubicBezTo>
                    <a:pt x="144" y="54"/>
                    <a:pt x="145" y="54"/>
                    <a:pt x="146" y="55"/>
                  </a:cubicBezTo>
                  <a:cubicBezTo>
                    <a:pt x="146" y="55"/>
                    <a:pt x="146" y="56"/>
                    <a:pt x="147" y="57"/>
                  </a:cubicBezTo>
                  <a:cubicBezTo>
                    <a:pt x="147" y="57"/>
                    <a:pt x="149" y="57"/>
                    <a:pt x="150" y="58"/>
                  </a:cubicBezTo>
                  <a:cubicBezTo>
                    <a:pt x="151" y="58"/>
                    <a:pt x="152" y="59"/>
                    <a:pt x="152" y="60"/>
                  </a:cubicBezTo>
                  <a:cubicBezTo>
                    <a:pt x="153" y="60"/>
                    <a:pt x="155" y="61"/>
                    <a:pt x="156" y="61"/>
                  </a:cubicBezTo>
                  <a:cubicBezTo>
                    <a:pt x="157" y="61"/>
                    <a:pt x="158" y="61"/>
                    <a:pt x="159" y="61"/>
                  </a:cubicBezTo>
                  <a:cubicBezTo>
                    <a:pt x="160" y="62"/>
                    <a:pt x="163" y="62"/>
                    <a:pt x="165" y="62"/>
                  </a:cubicBezTo>
                  <a:cubicBezTo>
                    <a:pt x="165" y="63"/>
                    <a:pt x="166" y="64"/>
                    <a:pt x="166" y="64"/>
                  </a:cubicBezTo>
                  <a:cubicBezTo>
                    <a:pt x="167" y="65"/>
                    <a:pt x="167" y="66"/>
                    <a:pt x="167" y="67"/>
                  </a:cubicBezTo>
                  <a:cubicBezTo>
                    <a:pt x="167" y="67"/>
                    <a:pt x="167" y="68"/>
                    <a:pt x="168" y="69"/>
                  </a:cubicBezTo>
                  <a:cubicBezTo>
                    <a:pt x="167" y="69"/>
                    <a:pt x="166" y="69"/>
                    <a:pt x="165" y="69"/>
                  </a:cubicBezTo>
                  <a:cubicBezTo>
                    <a:pt x="164" y="69"/>
                    <a:pt x="164" y="69"/>
                    <a:pt x="164" y="69"/>
                  </a:cubicBezTo>
                  <a:cubicBezTo>
                    <a:pt x="164" y="68"/>
                    <a:pt x="162" y="69"/>
                    <a:pt x="162" y="69"/>
                  </a:cubicBezTo>
                  <a:cubicBezTo>
                    <a:pt x="161" y="69"/>
                    <a:pt x="160" y="70"/>
                    <a:pt x="159" y="70"/>
                  </a:cubicBezTo>
                  <a:cubicBezTo>
                    <a:pt x="159" y="71"/>
                    <a:pt x="158" y="73"/>
                    <a:pt x="158" y="73"/>
                  </a:cubicBezTo>
                  <a:cubicBezTo>
                    <a:pt x="157" y="74"/>
                    <a:pt x="156" y="74"/>
                    <a:pt x="156" y="74"/>
                  </a:cubicBezTo>
                  <a:cubicBezTo>
                    <a:pt x="155" y="75"/>
                    <a:pt x="155" y="76"/>
                    <a:pt x="154" y="76"/>
                  </a:cubicBezTo>
                  <a:cubicBezTo>
                    <a:pt x="154" y="77"/>
                    <a:pt x="154" y="78"/>
                    <a:pt x="154" y="79"/>
                  </a:cubicBezTo>
                  <a:cubicBezTo>
                    <a:pt x="154" y="80"/>
                    <a:pt x="153" y="81"/>
                    <a:pt x="153" y="81"/>
                  </a:cubicBezTo>
                  <a:cubicBezTo>
                    <a:pt x="153" y="82"/>
                    <a:pt x="154" y="83"/>
                    <a:pt x="154" y="84"/>
                  </a:cubicBezTo>
                  <a:cubicBezTo>
                    <a:pt x="154" y="84"/>
                    <a:pt x="153" y="86"/>
                    <a:pt x="152" y="86"/>
                  </a:cubicBezTo>
                  <a:cubicBezTo>
                    <a:pt x="152" y="86"/>
                    <a:pt x="150" y="86"/>
                    <a:pt x="150" y="86"/>
                  </a:cubicBezTo>
                  <a:cubicBezTo>
                    <a:pt x="149" y="86"/>
                    <a:pt x="148" y="86"/>
                    <a:pt x="148" y="86"/>
                  </a:cubicBezTo>
                  <a:cubicBezTo>
                    <a:pt x="148" y="86"/>
                    <a:pt x="147" y="85"/>
                    <a:pt x="147" y="86"/>
                  </a:cubicBezTo>
                  <a:cubicBezTo>
                    <a:pt x="146" y="86"/>
                    <a:pt x="145" y="87"/>
                    <a:pt x="145" y="88"/>
                  </a:cubicBezTo>
                  <a:cubicBezTo>
                    <a:pt x="144" y="88"/>
                    <a:pt x="144" y="89"/>
                    <a:pt x="143" y="90"/>
                  </a:cubicBezTo>
                  <a:cubicBezTo>
                    <a:pt x="143" y="90"/>
                    <a:pt x="141" y="90"/>
                    <a:pt x="141" y="90"/>
                  </a:cubicBezTo>
                  <a:cubicBezTo>
                    <a:pt x="140" y="91"/>
                    <a:pt x="139" y="91"/>
                    <a:pt x="139" y="91"/>
                  </a:cubicBezTo>
                  <a:cubicBezTo>
                    <a:pt x="138" y="91"/>
                    <a:pt x="138" y="90"/>
                    <a:pt x="138" y="89"/>
                  </a:cubicBezTo>
                  <a:cubicBezTo>
                    <a:pt x="137" y="89"/>
                    <a:pt x="136" y="89"/>
                    <a:pt x="136" y="89"/>
                  </a:cubicBezTo>
                  <a:cubicBezTo>
                    <a:pt x="135" y="89"/>
                    <a:pt x="134" y="89"/>
                    <a:pt x="134" y="89"/>
                  </a:cubicBezTo>
                  <a:cubicBezTo>
                    <a:pt x="133" y="90"/>
                    <a:pt x="134" y="91"/>
                    <a:pt x="134" y="92"/>
                  </a:cubicBezTo>
                  <a:cubicBezTo>
                    <a:pt x="134" y="92"/>
                    <a:pt x="133" y="94"/>
                    <a:pt x="132" y="94"/>
                  </a:cubicBezTo>
                  <a:cubicBezTo>
                    <a:pt x="132" y="95"/>
                    <a:pt x="132" y="95"/>
                    <a:pt x="131" y="95"/>
                  </a:cubicBezTo>
                  <a:cubicBezTo>
                    <a:pt x="131" y="96"/>
                    <a:pt x="130" y="96"/>
                    <a:pt x="130" y="96"/>
                  </a:cubicBezTo>
                  <a:cubicBezTo>
                    <a:pt x="129" y="96"/>
                    <a:pt x="129" y="95"/>
                    <a:pt x="128" y="95"/>
                  </a:cubicBezTo>
                  <a:cubicBezTo>
                    <a:pt x="128" y="95"/>
                    <a:pt x="126" y="95"/>
                    <a:pt x="126" y="95"/>
                  </a:cubicBezTo>
                  <a:cubicBezTo>
                    <a:pt x="125" y="95"/>
                    <a:pt x="124" y="94"/>
                    <a:pt x="123" y="94"/>
                  </a:cubicBezTo>
                  <a:cubicBezTo>
                    <a:pt x="123" y="94"/>
                    <a:pt x="122" y="94"/>
                    <a:pt x="122" y="94"/>
                  </a:cubicBezTo>
                  <a:cubicBezTo>
                    <a:pt x="121" y="94"/>
                    <a:pt x="121" y="95"/>
                    <a:pt x="121" y="96"/>
                  </a:cubicBezTo>
                  <a:cubicBezTo>
                    <a:pt x="120" y="96"/>
                    <a:pt x="120" y="98"/>
                    <a:pt x="120" y="99"/>
                  </a:cubicBezTo>
                  <a:cubicBezTo>
                    <a:pt x="120" y="99"/>
                    <a:pt x="120" y="100"/>
                    <a:pt x="119" y="101"/>
                  </a:cubicBezTo>
                  <a:cubicBezTo>
                    <a:pt x="119" y="101"/>
                    <a:pt x="118" y="103"/>
                    <a:pt x="117" y="103"/>
                  </a:cubicBezTo>
                  <a:cubicBezTo>
                    <a:pt x="117" y="103"/>
                    <a:pt x="116" y="103"/>
                    <a:pt x="115" y="103"/>
                  </a:cubicBezTo>
                  <a:cubicBezTo>
                    <a:pt x="114" y="104"/>
                    <a:pt x="113" y="104"/>
                    <a:pt x="112" y="103"/>
                  </a:cubicBezTo>
                  <a:cubicBezTo>
                    <a:pt x="111" y="103"/>
                    <a:pt x="110" y="102"/>
                    <a:pt x="110" y="102"/>
                  </a:cubicBezTo>
                  <a:cubicBezTo>
                    <a:pt x="109" y="102"/>
                    <a:pt x="108" y="103"/>
                    <a:pt x="108" y="103"/>
                  </a:cubicBezTo>
                  <a:cubicBezTo>
                    <a:pt x="107" y="104"/>
                    <a:pt x="107" y="105"/>
                    <a:pt x="106" y="105"/>
                  </a:cubicBezTo>
                  <a:cubicBezTo>
                    <a:pt x="106" y="106"/>
                    <a:pt x="106" y="108"/>
                    <a:pt x="106" y="109"/>
                  </a:cubicBezTo>
                  <a:cubicBezTo>
                    <a:pt x="106" y="109"/>
                    <a:pt x="107" y="110"/>
                    <a:pt x="106" y="111"/>
                  </a:cubicBezTo>
                  <a:cubicBezTo>
                    <a:pt x="106" y="112"/>
                    <a:pt x="106" y="113"/>
                    <a:pt x="105" y="113"/>
                  </a:cubicBezTo>
                  <a:cubicBezTo>
                    <a:pt x="105" y="113"/>
                    <a:pt x="103" y="114"/>
                    <a:pt x="103" y="114"/>
                  </a:cubicBezTo>
                  <a:cubicBezTo>
                    <a:pt x="102" y="114"/>
                    <a:pt x="100" y="114"/>
                    <a:pt x="99" y="115"/>
                  </a:cubicBezTo>
                  <a:cubicBezTo>
                    <a:pt x="99" y="115"/>
                    <a:pt x="98" y="117"/>
                    <a:pt x="98" y="117"/>
                  </a:cubicBezTo>
                  <a:cubicBezTo>
                    <a:pt x="98" y="118"/>
                    <a:pt x="97" y="120"/>
                    <a:pt x="97" y="120"/>
                  </a:cubicBezTo>
                  <a:cubicBezTo>
                    <a:pt x="97" y="121"/>
                    <a:pt x="96" y="121"/>
                    <a:pt x="96" y="122"/>
                  </a:cubicBezTo>
                  <a:cubicBezTo>
                    <a:pt x="96" y="122"/>
                    <a:pt x="97" y="123"/>
                    <a:pt x="97" y="123"/>
                  </a:cubicBezTo>
                  <a:cubicBezTo>
                    <a:pt x="97" y="124"/>
                    <a:pt x="98" y="124"/>
                    <a:pt x="98" y="124"/>
                  </a:cubicBezTo>
                  <a:cubicBezTo>
                    <a:pt x="98" y="124"/>
                    <a:pt x="98" y="125"/>
                    <a:pt x="98" y="125"/>
                  </a:cubicBezTo>
                  <a:cubicBezTo>
                    <a:pt x="98" y="126"/>
                    <a:pt x="97" y="126"/>
                    <a:pt x="97" y="126"/>
                  </a:cubicBezTo>
                  <a:cubicBezTo>
                    <a:pt x="97" y="127"/>
                    <a:pt x="96" y="126"/>
                    <a:pt x="95" y="127"/>
                  </a:cubicBezTo>
                  <a:cubicBezTo>
                    <a:pt x="95" y="127"/>
                    <a:pt x="93" y="128"/>
                    <a:pt x="92" y="128"/>
                  </a:cubicBezTo>
                  <a:cubicBezTo>
                    <a:pt x="92" y="128"/>
                    <a:pt x="91" y="129"/>
                    <a:pt x="91" y="130"/>
                  </a:cubicBezTo>
                  <a:cubicBezTo>
                    <a:pt x="91" y="130"/>
                    <a:pt x="90" y="132"/>
                    <a:pt x="90" y="133"/>
                  </a:cubicBezTo>
                  <a:cubicBezTo>
                    <a:pt x="89" y="133"/>
                    <a:pt x="89" y="134"/>
                    <a:pt x="88" y="135"/>
                  </a:cubicBezTo>
                  <a:cubicBezTo>
                    <a:pt x="88" y="136"/>
                    <a:pt x="86" y="138"/>
                    <a:pt x="86" y="139"/>
                  </a:cubicBezTo>
                  <a:cubicBezTo>
                    <a:pt x="86" y="140"/>
                    <a:pt x="85" y="142"/>
                    <a:pt x="85" y="143"/>
                  </a:cubicBezTo>
                  <a:cubicBezTo>
                    <a:pt x="85" y="144"/>
                    <a:pt x="86" y="145"/>
                    <a:pt x="86" y="145"/>
                  </a:cubicBezTo>
                  <a:cubicBezTo>
                    <a:pt x="86" y="146"/>
                    <a:pt x="86" y="146"/>
                    <a:pt x="86" y="147"/>
                  </a:cubicBezTo>
                  <a:cubicBezTo>
                    <a:pt x="86" y="147"/>
                    <a:pt x="85" y="148"/>
                    <a:pt x="85" y="149"/>
                  </a:cubicBezTo>
                  <a:cubicBezTo>
                    <a:pt x="85" y="149"/>
                    <a:pt x="85" y="150"/>
                    <a:pt x="85" y="150"/>
                  </a:cubicBezTo>
                  <a:cubicBezTo>
                    <a:pt x="85" y="151"/>
                    <a:pt x="84" y="152"/>
                    <a:pt x="84" y="152"/>
                  </a:cubicBezTo>
                  <a:cubicBezTo>
                    <a:pt x="83" y="153"/>
                    <a:pt x="83" y="153"/>
                    <a:pt x="83" y="154"/>
                  </a:cubicBezTo>
                  <a:cubicBezTo>
                    <a:pt x="84" y="154"/>
                    <a:pt x="85" y="155"/>
                    <a:pt x="85" y="155"/>
                  </a:cubicBezTo>
                  <a:cubicBezTo>
                    <a:pt x="85" y="155"/>
                    <a:pt x="85" y="156"/>
                    <a:pt x="86" y="157"/>
                  </a:cubicBezTo>
                  <a:cubicBezTo>
                    <a:pt x="86" y="157"/>
                    <a:pt x="85" y="158"/>
                    <a:pt x="85" y="159"/>
                  </a:cubicBezTo>
                  <a:cubicBezTo>
                    <a:pt x="85" y="159"/>
                    <a:pt x="86" y="160"/>
                    <a:pt x="86" y="160"/>
                  </a:cubicBezTo>
                  <a:cubicBezTo>
                    <a:pt x="86" y="161"/>
                    <a:pt x="89" y="160"/>
                    <a:pt x="89" y="160"/>
                  </a:cubicBezTo>
                  <a:cubicBezTo>
                    <a:pt x="90" y="160"/>
                    <a:pt x="90" y="161"/>
                    <a:pt x="90" y="161"/>
                  </a:cubicBezTo>
                  <a:cubicBezTo>
                    <a:pt x="91" y="162"/>
                    <a:pt x="91" y="163"/>
                    <a:pt x="91" y="164"/>
                  </a:cubicBezTo>
                  <a:cubicBezTo>
                    <a:pt x="91" y="164"/>
                    <a:pt x="90" y="165"/>
                    <a:pt x="90" y="165"/>
                  </a:cubicBezTo>
                  <a:cubicBezTo>
                    <a:pt x="89" y="166"/>
                    <a:pt x="89" y="166"/>
                    <a:pt x="88" y="166"/>
                  </a:cubicBezTo>
                  <a:cubicBezTo>
                    <a:pt x="88" y="167"/>
                    <a:pt x="86" y="167"/>
                    <a:pt x="86" y="167"/>
                  </a:cubicBezTo>
                  <a:cubicBezTo>
                    <a:pt x="85" y="167"/>
                    <a:pt x="85" y="168"/>
                    <a:pt x="84" y="169"/>
                  </a:cubicBezTo>
                  <a:cubicBezTo>
                    <a:pt x="84" y="169"/>
                    <a:pt x="83" y="170"/>
                    <a:pt x="83" y="170"/>
                  </a:cubicBezTo>
                  <a:cubicBezTo>
                    <a:pt x="83" y="171"/>
                    <a:pt x="83" y="172"/>
                    <a:pt x="82" y="172"/>
                  </a:cubicBezTo>
                  <a:cubicBezTo>
                    <a:pt x="82" y="173"/>
                    <a:pt x="81" y="173"/>
                    <a:pt x="81" y="173"/>
                  </a:cubicBezTo>
                  <a:cubicBezTo>
                    <a:pt x="80" y="174"/>
                    <a:pt x="79" y="174"/>
                    <a:pt x="79" y="175"/>
                  </a:cubicBezTo>
                  <a:cubicBezTo>
                    <a:pt x="78" y="175"/>
                    <a:pt x="78" y="176"/>
                    <a:pt x="77" y="176"/>
                  </a:cubicBezTo>
                  <a:cubicBezTo>
                    <a:pt x="77" y="176"/>
                    <a:pt x="76" y="177"/>
                    <a:pt x="76" y="177"/>
                  </a:cubicBezTo>
                  <a:cubicBezTo>
                    <a:pt x="75" y="177"/>
                    <a:pt x="74" y="177"/>
                    <a:pt x="73" y="177"/>
                  </a:cubicBezTo>
                  <a:cubicBezTo>
                    <a:pt x="73" y="176"/>
                    <a:pt x="72" y="177"/>
                    <a:pt x="71" y="176"/>
                  </a:cubicBezTo>
                  <a:cubicBezTo>
                    <a:pt x="70" y="176"/>
                    <a:pt x="69" y="176"/>
                    <a:pt x="68" y="176"/>
                  </a:cubicBezTo>
                  <a:cubicBezTo>
                    <a:pt x="68" y="176"/>
                    <a:pt x="67" y="175"/>
                    <a:pt x="67" y="175"/>
                  </a:cubicBezTo>
                  <a:cubicBezTo>
                    <a:pt x="66" y="175"/>
                    <a:pt x="65" y="175"/>
                    <a:pt x="65" y="175"/>
                  </a:cubicBezTo>
                  <a:cubicBezTo>
                    <a:pt x="65" y="175"/>
                    <a:pt x="64" y="176"/>
                    <a:pt x="63" y="176"/>
                  </a:cubicBezTo>
                  <a:cubicBezTo>
                    <a:pt x="63" y="176"/>
                    <a:pt x="61" y="176"/>
                    <a:pt x="60" y="175"/>
                  </a:cubicBezTo>
                  <a:cubicBezTo>
                    <a:pt x="60" y="175"/>
                    <a:pt x="59" y="174"/>
                    <a:pt x="59" y="173"/>
                  </a:cubicBezTo>
                  <a:cubicBezTo>
                    <a:pt x="59" y="173"/>
                    <a:pt x="59" y="171"/>
                    <a:pt x="59" y="171"/>
                  </a:cubicBezTo>
                  <a:cubicBezTo>
                    <a:pt x="59" y="170"/>
                    <a:pt x="59" y="169"/>
                    <a:pt x="59" y="169"/>
                  </a:cubicBezTo>
                  <a:cubicBezTo>
                    <a:pt x="59" y="168"/>
                    <a:pt x="58" y="167"/>
                    <a:pt x="57" y="167"/>
                  </a:cubicBezTo>
                  <a:cubicBezTo>
                    <a:pt x="57" y="167"/>
                    <a:pt x="55" y="167"/>
                    <a:pt x="54" y="166"/>
                  </a:cubicBezTo>
                  <a:cubicBezTo>
                    <a:pt x="53" y="166"/>
                    <a:pt x="52" y="167"/>
                    <a:pt x="51" y="167"/>
                  </a:cubicBezTo>
                  <a:cubicBezTo>
                    <a:pt x="50" y="166"/>
                    <a:pt x="48" y="164"/>
                    <a:pt x="47" y="162"/>
                  </a:cubicBezTo>
                  <a:cubicBezTo>
                    <a:pt x="47" y="162"/>
                    <a:pt x="47" y="160"/>
                    <a:pt x="46" y="160"/>
                  </a:cubicBezTo>
                  <a:cubicBezTo>
                    <a:pt x="46" y="159"/>
                    <a:pt x="44" y="159"/>
                    <a:pt x="44" y="159"/>
                  </a:cubicBezTo>
                  <a:cubicBezTo>
                    <a:pt x="43" y="159"/>
                    <a:pt x="42" y="158"/>
                    <a:pt x="42" y="158"/>
                  </a:cubicBezTo>
                  <a:cubicBezTo>
                    <a:pt x="41" y="158"/>
                    <a:pt x="41" y="158"/>
                    <a:pt x="41" y="158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1"/>
            <p:cNvSpPr>
              <a:spLocks/>
            </p:cNvSpPr>
            <p:nvPr/>
          </p:nvSpPr>
          <p:spPr bwMode="auto">
            <a:xfrm>
              <a:off x="2287" y="1914"/>
              <a:ext cx="869" cy="1065"/>
            </a:xfrm>
            <a:custGeom>
              <a:avLst/>
              <a:gdLst>
                <a:gd name="T0" fmla="*/ 64 w 307"/>
                <a:gd name="T1" fmla="*/ 98 h 376"/>
                <a:gd name="T2" fmla="*/ 80 w 307"/>
                <a:gd name="T3" fmla="*/ 107 h 376"/>
                <a:gd name="T4" fmla="*/ 96 w 307"/>
                <a:gd name="T5" fmla="*/ 102 h 376"/>
                <a:gd name="T6" fmla="*/ 99 w 307"/>
                <a:gd name="T7" fmla="*/ 90 h 376"/>
                <a:gd name="T8" fmla="*/ 99 w 307"/>
                <a:gd name="T9" fmla="*/ 75 h 376"/>
                <a:gd name="T10" fmla="*/ 111 w 307"/>
                <a:gd name="T11" fmla="*/ 55 h 376"/>
                <a:gd name="T12" fmla="*/ 119 w 307"/>
                <a:gd name="T13" fmla="*/ 40 h 376"/>
                <a:gd name="T14" fmla="*/ 134 w 307"/>
                <a:gd name="T15" fmla="*/ 28 h 376"/>
                <a:gd name="T16" fmla="*/ 147 w 307"/>
                <a:gd name="T17" fmla="*/ 21 h 376"/>
                <a:gd name="T18" fmla="*/ 163 w 307"/>
                <a:gd name="T19" fmla="*/ 18 h 376"/>
                <a:gd name="T20" fmla="*/ 175 w 307"/>
                <a:gd name="T21" fmla="*/ 0 h 376"/>
                <a:gd name="T22" fmla="*/ 188 w 307"/>
                <a:gd name="T23" fmla="*/ 14 h 376"/>
                <a:gd name="T24" fmla="*/ 201 w 307"/>
                <a:gd name="T25" fmla="*/ 19 h 376"/>
                <a:gd name="T26" fmla="*/ 224 w 307"/>
                <a:gd name="T27" fmla="*/ 26 h 376"/>
                <a:gd name="T28" fmla="*/ 237 w 307"/>
                <a:gd name="T29" fmla="*/ 43 h 376"/>
                <a:gd name="T30" fmla="*/ 268 w 307"/>
                <a:gd name="T31" fmla="*/ 51 h 376"/>
                <a:gd name="T32" fmla="*/ 291 w 307"/>
                <a:gd name="T33" fmla="*/ 54 h 376"/>
                <a:gd name="T34" fmla="*/ 305 w 307"/>
                <a:gd name="T35" fmla="*/ 68 h 376"/>
                <a:gd name="T36" fmla="*/ 296 w 307"/>
                <a:gd name="T37" fmla="*/ 85 h 376"/>
                <a:gd name="T38" fmla="*/ 292 w 307"/>
                <a:gd name="T39" fmla="*/ 115 h 376"/>
                <a:gd name="T40" fmla="*/ 276 w 307"/>
                <a:gd name="T41" fmla="*/ 145 h 376"/>
                <a:gd name="T42" fmla="*/ 263 w 307"/>
                <a:gd name="T43" fmla="*/ 163 h 376"/>
                <a:gd name="T44" fmla="*/ 245 w 307"/>
                <a:gd name="T45" fmla="*/ 173 h 376"/>
                <a:gd name="T46" fmla="*/ 248 w 307"/>
                <a:gd name="T47" fmla="*/ 190 h 376"/>
                <a:gd name="T48" fmla="*/ 238 w 307"/>
                <a:gd name="T49" fmla="*/ 204 h 376"/>
                <a:gd name="T50" fmla="*/ 235 w 307"/>
                <a:gd name="T51" fmla="*/ 219 h 376"/>
                <a:gd name="T52" fmla="*/ 227 w 307"/>
                <a:gd name="T53" fmla="*/ 234 h 376"/>
                <a:gd name="T54" fmla="*/ 214 w 307"/>
                <a:gd name="T55" fmla="*/ 246 h 376"/>
                <a:gd name="T56" fmla="*/ 217 w 307"/>
                <a:gd name="T57" fmla="*/ 263 h 376"/>
                <a:gd name="T58" fmla="*/ 211 w 307"/>
                <a:gd name="T59" fmla="*/ 283 h 376"/>
                <a:gd name="T60" fmla="*/ 193 w 307"/>
                <a:gd name="T61" fmla="*/ 290 h 376"/>
                <a:gd name="T62" fmla="*/ 179 w 307"/>
                <a:gd name="T63" fmla="*/ 286 h 376"/>
                <a:gd name="T64" fmla="*/ 163 w 307"/>
                <a:gd name="T65" fmla="*/ 283 h 376"/>
                <a:gd name="T66" fmla="*/ 147 w 307"/>
                <a:gd name="T67" fmla="*/ 291 h 376"/>
                <a:gd name="T68" fmla="*/ 152 w 307"/>
                <a:gd name="T69" fmla="*/ 302 h 376"/>
                <a:gd name="T70" fmla="*/ 145 w 307"/>
                <a:gd name="T71" fmla="*/ 314 h 376"/>
                <a:gd name="T72" fmla="*/ 139 w 307"/>
                <a:gd name="T73" fmla="*/ 329 h 376"/>
                <a:gd name="T74" fmla="*/ 121 w 307"/>
                <a:gd name="T75" fmla="*/ 334 h 376"/>
                <a:gd name="T76" fmla="*/ 114 w 307"/>
                <a:gd name="T77" fmla="*/ 347 h 376"/>
                <a:gd name="T78" fmla="*/ 106 w 307"/>
                <a:gd name="T79" fmla="*/ 354 h 376"/>
                <a:gd name="T80" fmla="*/ 91 w 307"/>
                <a:gd name="T81" fmla="*/ 359 h 376"/>
                <a:gd name="T82" fmla="*/ 84 w 307"/>
                <a:gd name="T83" fmla="*/ 370 h 376"/>
                <a:gd name="T84" fmla="*/ 77 w 307"/>
                <a:gd name="T85" fmla="*/ 375 h 376"/>
                <a:gd name="T86" fmla="*/ 72 w 307"/>
                <a:gd name="T87" fmla="*/ 358 h 376"/>
                <a:gd name="T88" fmla="*/ 56 w 307"/>
                <a:gd name="T89" fmla="*/ 354 h 376"/>
                <a:gd name="T90" fmla="*/ 39 w 307"/>
                <a:gd name="T91" fmla="*/ 345 h 376"/>
                <a:gd name="T92" fmla="*/ 34 w 307"/>
                <a:gd name="T93" fmla="*/ 321 h 376"/>
                <a:gd name="T94" fmla="*/ 13 w 307"/>
                <a:gd name="T95" fmla="*/ 300 h 376"/>
                <a:gd name="T96" fmla="*/ 13 w 307"/>
                <a:gd name="T97" fmla="*/ 280 h 376"/>
                <a:gd name="T98" fmla="*/ 26 w 307"/>
                <a:gd name="T99" fmla="*/ 269 h 376"/>
                <a:gd name="T100" fmla="*/ 42 w 307"/>
                <a:gd name="T101" fmla="*/ 257 h 376"/>
                <a:gd name="T102" fmla="*/ 43 w 307"/>
                <a:gd name="T103" fmla="*/ 237 h 376"/>
                <a:gd name="T104" fmla="*/ 32 w 307"/>
                <a:gd name="T105" fmla="*/ 209 h 376"/>
                <a:gd name="T106" fmla="*/ 18 w 307"/>
                <a:gd name="T107" fmla="*/ 191 h 376"/>
                <a:gd name="T108" fmla="*/ 5 w 307"/>
                <a:gd name="T109" fmla="*/ 184 h 376"/>
                <a:gd name="T110" fmla="*/ 2 w 307"/>
                <a:gd name="T111" fmla="*/ 165 h 376"/>
                <a:gd name="T112" fmla="*/ 13 w 307"/>
                <a:gd name="T113" fmla="*/ 150 h 376"/>
                <a:gd name="T114" fmla="*/ 21 w 307"/>
                <a:gd name="T115" fmla="*/ 158 h 376"/>
                <a:gd name="T116" fmla="*/ 26 w 307"/>
                <a:gd name="T117" fmla="*/ 144 h 376"/>
                <a:gd name="T118" fmla="*/ 36 w 307"/>
                <a:gd name="T119" fmla="*/ 133 h 376"/>
                <a:gd name="T120" fmla="*/ 49 w 307"/>
                <a:gd name="T121" fmla="*/ 128 h 376"/>
                <a:gd name="T122" fmla="*/ 51 w 307"/>
                <a:gd name="T123" fmla="*/ 108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7" h="376">
                  <a:moveTo>
                    <a:pt x="51" y="94"/>
                  </a:moveTo>
                  <a:cubicBezTo>
                    <a:pt x="51" y="93"/>
                    <a:pt x="51" y="92"/>
                    <a:pt x="52" y="92"/>
                  </a:cubicBezTo>
                  <a:cubicBezTo>
                    <a:pt x="52" y="91"/>
                    <a:pt x="53" y="91"/>
                    <a:pt x="53" y="90"/>
                  </a:cubicBezTo>
                  <a:cubicBezTo>
                    <a:pt x="54" y="90"/>
                    <a:pt x="54" y="90"/>
                    <a:pt x="54" y="90"/>
                  </a:cubicBezTo>
                  <a:cubicBezTo>
                    <a:pt x="54" y="90"/>
                    <a:pt x="54" y="90"/>
                    <a:pt x="55" y="90"/>
                  </a:cubicBezTo>
                  <a:cubicBezTo>
                    <a:pt x="55" y="90"/>
                    <a:pt x="56" y="90"/>
                    <a:pt x="57" y="90"/>
                  </a:cubicBezTo>
                  <a:cubicBezTo>
                    <a:pt x="57" y="90"/>
                    <a:pt x="59" y="91"/>
                    <a:pt x="59" y="91"/>
                  </a:cubicBezTo>
                  <a:cubicBezTo>
                    <a:pt x="60" y="92"/>
                    <a:pt x="60" y="93"/>
                    <a:pt x="60" y="94"/>
                  </a:cubicBezTo>
                  <a:cubicBezTo>
                    <a:pt x="61" y="95"/>
                    <a:pt x="63" y="98"/>
                    <a:pt x="64" y="98"/>
                  </a:cubicBezTo>
                  <a:cubicBezTo>
                    <a:pt x="65" y="99"/>
                    <a:pt x="66" y="98"/>
                    <a:pt x="67" y="98"/>
                  </a:cubicBezTo>
                  <a:cubicBezTo>
                    <a:pt x="68" y="98"/>
                    <a:pt x="70" y="98"/>
                    <a:pt x="70" y="99"/>
                  </a:cubicBezTo>
                  <a:cubicBezTo>
                    <a:pt x="71" y="99"/>
                    <a:pt x="72" y="100"/>
                    <a:pt x="72" y="100"/>
                  </a:cubicBezTo>
                  <a:cubicBezTo>
                    <a:pt x="72" y="101"/>
                    <a:pt x="72" y="102"/>
                    <a:pt x="72" y="102"/>
                  </a:cubicBezTo>
                  <a:cubicBezTo>
                    <a:pt x="72" y="103"/>
                    <a:pt x="72" y="104"/>
                    <a:pt x="72" y="105"/>
                  </a:cubicBezTo>
                  <a:cubicBezTo>
                    <a:pt x="72" y="105"/>
                    <a:pt x="73" y="106"/>
                    <a:pt x="73" y="107"/>
                  </a:cubicBezTo>
                  <a:cubicBezTo>
                    <a:pt x="74" y="107"/>
                    <a:pt x="76" y="107"/>
                    <a:pt x="76" y="107"/>
                  </a:cubicBezTo>
                  <a:cubicBezTo>
                    <a:pt x="77" y="107"/>
                    <a:pt x="78" y="107"/>
                    <a:pt x="78" y="107"/>
                  </a:cubicBezTo>
                  <a:cubicBezTo>
                    <a:pt x="78" y="107"/>
                    <a:pt x="79" y="107"/>
                    <a:pt x="80" y="107"/>
                  </a:cubicBezTo>
                  <a:cubicBezTo>
                    <a:pt x="80" y="107"/>
                    <a:pt x="81" y="107"/>
                    <a:pt x="81" y="108"/>
                  </a:cubicBezTo>
                  <a:cubicBezTo>
                    <a:pt x="82" y="108"/>
                    <a:pt x="83" y="108"/>
                    <a:pt x="84" y="108"/>
                  </a:cubicBezTo>
                  <a:cubicBezTo>
                    <a:pt x="85" y="108"/>
                    <a:pt x="86" y="108"/>
                    <a:pt x="87" y="108"/>
                  </a:cubicBezTo>
                  <a:cubicBezTo>
                    <a:pt x="87" y="108"/>
                    <a:pt x="89" y="108"/>
                    <a:pt x="89" y="108"/>
                  </a:cubicBezTo>
                  <a:cubicBezTo>
                    <a:pt x="90" y="108"/>
                    <a:pt x="90" y="108"/>
                    <a:pt x="91" y="108"/>
                  </a:cubicBezTo>
                  <a:cubicBezTo>
                    <a:pt x="91" y="107"/>
                    <a:pt x="92" y="106"/>
                    <a:pt x="92" y="106"/>
                  </a:cubicBezTo>
                  <a:cubicBezTo>
                    <a:pt x="93" y="106"/>
                    <a:pt x="94" y="105"/>
                    <a:pt x="94" y="105"/>
                  </a:cubicBezTo>
                  <a:cubicBezTo>
                    <a:pt x="95" y="105"/>
                    <a:pt x="96" y="104"/>
                    <a:pt x="96" y="104"/>
                  </a:cubicBezTo>
                  <a:cubicBezTo>
                    <a:pt x="96" y="103"/>
                    <a:pt x="96" y="102"/>
                    <a:pt x="96" y="102"/>
                  </a:cubicBezTo>
                  <a:cubicBezTo>
                    <a:pt x="97" y="101"/>
                    <a:pt x="97" y="101"/>
                    <a:pt x="98" y="100"/>
                  </a:cubicBezTo>
                  <a:cubicBezTo>
                    <a:pt x="98" y="100"/>
                    <a:pt x="99" y="99"/>
                    <a:pt x="99" y="98"/>
                  </a:cubicBezTo>
                  <a:cubicBezTo>
                    <a:pt x="100" y="98"/>
                    <a:pt x="101" y="98"/>
                    <a:pt x="101" y="98"/>
                  </a:cubicBezTo>
                  <a:cubicBezTo>
                    <a:pt x="102" y="98"/>
                    <a:pt x="102" y="97"/>
                    <a:pt x="103" y="97"/>
                  </a:cubicBezTo>
                  <a:cubicBezTo>
                    <a:pt x="103" y="97"/>
                    <a:pt x="104" y="96"/>
                    <a:pt x="104" y="95"/>
                  </a:cubicBezTo>
                  <a:cubicBezTo>
                    <a:pt x="104" y="95"/>
                    <a:pt x="104" y="93"/>
                    <a:pt x="103" y="93"/>
                  </a:cubicBezTo>
                  <a:cubicBezTo>
                    <a:pt x="103" y="92"/>
                    <a:pt x="103" y="92"/>
                    <a:pt x="102" y="92"/>
                  </a:cubicBezTo>
                  <a:cubicBezTo>
                    <a:pt x="102" y="92"/>
                    <a:pt x="100" y="92"/>
                    <a:pt x="99" y="92"/>
                  </a:cubicBezTo>
                  <a:cubicBezTo>
                    <a:pt x="99" y="92"/>
                    <a:pt x="99" y="91"/>
                    <a:pt x="99" y="90"/>
                  </a:cubicBezTo>
                  <a:cubicBezTo>
                    <a:pt x="99" y="90"/>
                    <a:pt x="99" y="89"/>
                    <a:pt x="99" y="88"/>
                  </a:cubicBezTo>
                  <a:cubicBezTo>
                    <a:pt x="99" y="88"/>
                    <a:pt x="99" y="87"/>
                    <a:pt x="98" y="87"/>
                  </a:cubicBezTo>
                  <a:cubicBezTo>
                    <a:pt x="98" y="86"/>
                    <a:pt x="97" y="86"/>
                    <a:pt x="97" y="85"/>
                  </a:cubicBezTo>
                  <a:cubicBezTo>
                    <a:pt x="97" y="85"/>
                    <a:pt x="97" y="84"/>
                    <a:pt x="97" y="84"/>
                  </a:cubicBezTo>
                  <a:cubicBezTo>
                    <a:pt x="97" y="83"/>
                    <a:pt x="99" y="83"/>
                    <a:pt x="99" y="82"/>
                  </a:cubicBezTo>
                  <a:cubicBezTo>
                    <a:pt x="99" y="82"/>
                    <a:pt x="99" y="81"/>
                    <a:pt x="99" y="81"/>
                  </a:cubicBezTo>
                  <a:cubicBezTo>
                    <a:pt x="99" y="80"/>
                    <a:pt x="99" y="79"/>
                    <a:pt x="99" y="79"/>
                  </a:cubicBezTo>
                  <a:cubicBezTo>
                    <a:pt x="99" y="78"/>
                    <a:pt x="100" y="78"/>
                    <a:pt x="100" y="77"/>
                  </a:cubicBezTo>
                  <a:cubicBezTo>
                    <a:pt x="100" y="77"/>
                    <a:pt x="99" y="76"/>
                    <a:pt x="99" y="75"/>
                  </a:cubicBezTo>
                  <a:cubicBezTo>
                    <a:pt x="98" y="74"/>
                    <a:pt x="99" y="72"/>
                    <a:pt x="99" y="70"/>
                  </a:cubicBezTo>
                  <a:cubicBezTo>
                    <a:pt x="100" y="69"/>
                    <a:pt x="101" y="67"/>
                    <a:pt x="101" y="66"/>
                  </a:cubicBezTo>
                  <a:cubicBezTo>
                    <a:pt x="102" y="66"/>
                    <a:pt x="102" y="65"/>
                    <a:pt x="103" y="64"/>
                  </a:cubicBezTo>
                  <a:cubicBezTo>
                    <a:pt x="103" y="63"/>
                    <a:pt x="104" y="62"/>
                    <a:pt x="104" y="61"/>
                  </a:cubicBezTo>
                  <a:cubicBezTo>
                    <a:pt x="104" y="61"/>
                    <a:pt x="105" y="60"/>
                    <a:pt x="105" y="60"/>
                  </a:cubicBezTo>
                  <a:cubicBezTo>
                    <a:pt x="106" y="59"/>
                    <a:pt x="108" y="58"/>
                    <a:pt x="108" y="58"/>
                  </a:cubicBezTo>
                  <a:cubicBezTo>
                    <a:pt x="109" y="58"/>
                    <a:pt x="110" y="58"/>
                    <a:pt x="110" y="58"/>
                  </a:cubicBezTo>
                  <a:cubicBezTo>
                    <a:pt x="110" y="58"/>
                    <a:pt x="111" y="57"/>
                    <a:pt x="111" y="57"/>
                  </a:cubicBezTo>
                  <a:cubicBezTo>
                    <a:pt x="111" y="57"/>
                    <a:pt x="111" y="56"/>
                    <a:pt x="111" y="55"/>
                  </a:cubicBezTo>
                  <a:cubicBezTo>
                    <a:pt x="111" y="55"/>
                    <a:pt x="110" y="55"/>
                    <a:pt x="110" y="55"/>
                  </a:cubicBezTo>
                  <a:cubicBezTo>
                    <a:pt x="110" y="55"/>
                    <a:pt x="109" y="54"/>
                    <a:pt x="109" y="53"/>
                  </a:cubicBezTo>
                  <a:cubicBezTo>
                    <a:pt x="109" y="53"/>
                    <a:pt x="110" y="52"/>
                    <a:pt x="110" y="52"/>
                  </a:cubicBezTo>
                  <a:cubicBezTo>
                    <a:pt x="110" y="51"/>
                    <a:pt x="111" y="50"/>
                    <a:pt x="111" y="49"/>
                  </a:cubicBezTo>
                  <a:cubicBezTo>
                    <a:pt x="111" y="48"/>
                    <a:pt x="112" y="47"/>
                    <a:pt x="112" y="46"/>
                  </a:cubicBezTo>
                  <a:cubicBezTo>
                    <a:pt x="113" y="46"/>
                    <a:pt x="115" y="46"/>
                    <a:pt x="116" y="46"/>
                  </a:cubicBezTo>
                  <a:cubicBezTo>
                    <a:pt x="116" y="45"/>
                    <a:pt x="118" y="45"/>
                    <a:pt x="118" y="45"/>
                  </a:cubicBezTo>
                  <a:cubicBezTo>
                    <a:pt x="119" y="44"/>
                    <a:pt x="119" y="43"/>
                    <a:pt x="119" y="42"/>
                  </a:cubicBezTo>
                  <a:cubicBezTo>
                    <a:pt x="120" y="42"/>
                    <a:pt x="119" y="41"/>
                    <a:pt x="119" y="40"/>
                  </a:cubicBezTo>
                  <a:cubicBezTo>
                    <a:pt x="119" y="39"/>
                    <a:pt x="119" y="38"/>
                    <a:pt x="119" y="37"/>
                  </a:cubicBezTo>
                  <a:cubicBezTo>
                    <a:pt x="120" y="36"/>
                    <a:pt x="120" y="35"/>
                    <a:pt x="121" y="35"/>
                  </a:cubicBezTo>
                  <a:cubicBezTo>
                    <a:pt x="121" y="34"/>
                    <a:pt x="122" y="34"/>
                    <a:pt x="123" y="34"/>
                  </a:cubicBezTo>
                  <a:cubicBezTo>
                    <a:pt x="123" y="34"/>
                    <a:pt x="124" y="35"/>
                    <a:pt x="125" y="35"/>
                  </a:cubicBezTo>
                  <a:cubicBezTo>
                    <a:pt x="126" y="35"/>
                    <a:pt x="127" y="35"/>
                    <a:pt x="128" y="35"/>
                  </a:cubicBezTo>
                  <a:cubicBezTo>
                    <a:pt x="129" y="35"/>
                    <a:pt x="130" y="35"/>
                    <a:pt x="130" y="35"/>
                  </a:cubicBezTo>
                  <a:cubicBezTo>
                    <a:pt x="131" y="34"/>
                    <a:pt x="132" y="33"/>
                    <a:pt x="132" y="32"/>
                  </a:cubicBezTo>
                  <a:cubicBezTo>
                    <a:pt x="133" y="32"/>
                    <a:pt x="133" y="31"/>
                    <a:pt x="133" y="30"/>
                  </a:cubicBezTo>
                  <a:cubicBezTo>
                    <a:pt x="133" y="29"/>
                    <a:pt x="133" y="28"/>
                    <a:pt x="134" y="28"/>
                  </a:cubicBezTo>
                  <a:cubicBezTo>
                    <a:pt x="134" y="27"/>
                    <a:pt x="134" y="26"/>
                    <a:pt x="135" y="26"/>
                  </a:cubicBezTo>
                  <a:cubicBezTo>
                    <a:pt x="135" y="26"/>
                    <a:pt x="136" y="26"/>
                    <a:pt x="136" y="26"/>
                  </a:cubicBezTo>
                  <a:cubicBezTo>
                    <a:pt x="137" y="26"/>
                    <a:pt x="138" y="27"/>
                    <a:pt x="139" y="27"/>
                  </a:cubicBezTo>
                  <a:cubicBezTo>
                    <a:pt x="139" y="27"/>
                    <a:pt x="141" y="27"/>
                    <a:pt x="142" y="27"/>
                  </a:cubicBezTo>
                  <a:cubicBezTo>
                    <a:pt x="142" y="27"/>
                    <a:pt x="143" y="28"/>
                    <a:pt x="143" y="28"/>
                  </a:cubicBezTo>
                  <a:cubicBezTo>
                    <a:pt x="144" y="28"/>
                    <a:pt x="145" y="28"/>
                    <a:pt x="145" y="27"/>
                  </a:cubicBezTo>
                  <a:cubicBezTo>
                    <a:pt x="145" y="27"/>
                    <a:pt x="145" y="27"/>
                    <a:pt x="146" y="26"/>
                  </a:cubicBezTo>
                  <a:cubicBezTo>
                    <a:pt x="146" y="26"/>
                    <a:pt x="147" y="24"/>
                    <a:pt x="147" y="24"/>
                  </a:cubicBezTo>
                  <a:cubicBezTo>
                    <a:pt x="148" y="23"/>
                    <a:pt x="147" y="21"/>
                    <a:pt x="147" y="21"/>
                  </a:cubicBezTo>
                  <a:cubicBezTo>
                    <a:pt x="148" y="21"/>
                    <a:pt x="149" y="21"/>
                    <a:pt x="149" y="21"/>
                  </a:cubicBezTo>
                  <a:cubicBezTo>
                    <a:pt x="150" y="21"/>
                    <a:pt x="151" y="21"/>
                    <a:pt x="151" y="21"/>
                  </a:cubicBezTo>
                  <a:cubicBezTo>
                    <a:pt x="151" y="21"/>
                    <a:pt x="152" y="23"/>
                    <a:pt x="152" y="23"/>
                  </a:cubicBezTo>
                  <a:cubicBezTo>
                    <a:pt x="153" y="23"/>
                    <a:pt x="154" y="23"/>
                    <a:pt x="154" y="22"/>
                  </a:cubicBezTo>
                  <a:cubicBezTo>
                    <a:pt x="155" y="22"/>
                    <a:pt x="156" y="21"/>
                    <a:pt x="156" y="21"/>
                  </a:cubicBezTo>
                  <a:cubicBezTo>
                    <a:pt x="157" y="21"/>
                    <a:pt x="157" y="20"/>
                    <a:pt x="158" y="19"/>
                  </a:cubicBezTo>
                  <a:cubicBezTo>
                    <a:pt x="158" y="19"/>
                    <a:pt x="159" y="17"/>
                    <a:pt x="160" y="17"/>
                  </a:cubicBezTo>
                  <a:cubicBezTo>
                    <a:pt x="160" y="17"/>
                    <a:pt x="161" y="17"/>
                    <a:pt x="161" y="17"/>
                  </a:cubicBezTo>
                  <a:cubicBezTo>
                    <a:pt x="161" y="17"/>
                    <a:pt x="162" y="18"/>
                    <a:pt x="163" y="18"/>
                  </a:cubicBezTo>
                  <a:cubicBezTo>
                    <a:pt x="163" y="18"/>
                    <a:pt x="165" y="18"/>
                    <a:pt x="165" y="17"/>
                  </a:cubicBezTo>
                  <a:cubicBezTo>
                    <a:pt x="166" y="17"/>
                    <a:pt x="167" y="16"/>
                    <a:pt x="167" y="15"/>
                  </a:cubicBezTo>
                  <a:cubicBezTo>
                    <a:pt x="167" y="15"/>
                    <a:pt x="166" y="13"/>
                    <a:pt x="166" y="13"/>
                  </a:cubicBezTo>
                  <a:cubicBezTo>
                    <a:pt x="166" y="12"/>
                    <a:pt x="167" y="11"/>
                    <a:pt x="167" y="11"/>
                  </a:cubicBezTo>
                  <a:cubicBezTo>
                    <a:pt x="167" y="10"/>
                    <a:pt x="167" y="8"/>
                    <a:pt x="167" y="8"/>
                  </a:cubicBezTo>
                  <a:cubicBezTo>
                    <a:pt x="168" y="7"/>
                    <a:pt x="168" y="6"/>
                    <a:pt x="169" y="6"/>
                  </a:cubicBezTo>
                  <a:cubicBezTo>
                    <a:pt x="169" y="6"/>
                    <a:pt x="170" y="5"/>
                    <a:pt x="171" y="5"/>
                  </a:cubicBezTo>
                  <a:cubicBezTo>
                    <a:pt x="171" y="4"/>
                    <a:pt x="172" y="3"/>
                    <a:pt x="172" y="2"/>
                  </a:cubicBezTo>
                  <a:cubicBezTo>
                    <a:pt x="173" y="1"/>
                    <a:pt x="174" y="0"/>
                    <a:pt x="175" y="0"/>
                  </a:cubicBezTo>
                  <a:cubicBezTo>
                    <a:pt x="175" y="0"/>
                    <a:pt x="177" y="0"/>
                    <a:pt x="177" y="0"/>
                  </a:cubicBezTo>
                  <a:cubicBezTo>
                    <a:pt x="178" y="1"/>
                    <a:pt x="178" y="1"/>
                    <a:pt x="178" y="1"/>
                  </a:cubicBezTo>
                  <a:cubicBezTo>
                    <a:pt x="179" y="1"/>
                    <a:pt x="180" y="1"/>
                    <a:pt x="181" y="0"/>
                  </a:cubicBezTo>
                  <a:cubicBezTo>
                    <a:pt x="181" y="1"/>
                    <a:pt x="181" y="1"/>
                    <a:pt x="181" y="1"/>
                  </a:cubicBezTo>
                  <a:cubicBezTo>
                    <a:pt x="181" y="2"/>
                    <a:pt x="182" y="4"/>
                    <a:pt x="182" y="4"/>
                  </a:cubicBezTo>
                  <a:cubicBezTo>
                    <a:pt x="183" y="5"/>
                    <a:pt x="184" y="7"/>
                    <a:pt x="184" y="7"/>
                  </a:cubicBezTo>
                  <a:cubicBezTo>
                    <a:pt x="185" y="8"/>
                    <a:pt x="186" y="9"/>
                    <a:pt x="186" y="9"/>
                  </a:cubicBezTo>
                  <a:cubicBezTo>
                    <a:pt x="187" y="9"/>
                    <a:pt x="187" y="11"/>
                    <a:pt x="188" y="11"/>
                  </a:cubicBezTo>
                  <a:cubicBezTo>
                    <a:pt x="188" y="12"/>
                    <a:pt x="188" y="13"/>
                    <a:pt x="188" y="14"/>
                  </a:cubicBezTo>
                  <a:cubicBezTo>
                    <a:pt x="189" y="14"/>
                    <a:pt x="189" y="15"/>
                    <a:pt x="189" y="16"/>
                  </a:cubicBezTo>
                  <a:cubicBezTo>
                    <a:pt x="190" y="17"/>
                    <a:pt x="191" y="18"/>
                    <a:pt x="191" y="19"/>
                  </a:cubicBezTo>
                  <a:cubicBezTo>
                    <a:pt x="192" y="19"/>
                    <a:pt x="193" y="20"/>
                    <a:pt x="194" y="20"/>
                  </a:cubicBezTo>
                  <a:cubicBezTo>
                    <a:pt x="194" y="19"/>
                    <a:pt x="195" y="19"/>
                    <a:pt x="195" y="18"/>
                  </a:cubicBezTo>
                  <a:cubicBezTo>
                    <a:pt x="195" y="18"/>
                    <a:pt x="195" y="17"/>
                    <a:pt x="196" y="16"/>
                  </a:cubicBezTo>
                  <a:cubicBezTo>
                    <a:pt x="196" y="16"/>
                    <a:pt x="197" y="15"/>
                    <a:pt x="197" y="15"/>
                  </a:cubicBezTo>
                  <a:cubicBezTo>
                    <a:pt x="197" y="15"/>
                    <a:pt x="199" y="15"/>
                    <a:pt x="199" y="15"/>
                  </a:cubicBezTo>
                  <a:cubicBezTo>
                    <a:pt x="199" y="15"/>
                    <a:pt x="200" y="16"/>
                    <a:pt x="200" y="16"/>
                  </a:cubicBezTo>
                  <a:cubicBezTo>
                    <a:pt x="200" y="17"/>
                    <a:pt x="200" y="19"/>
                    <a:pt x="201" y="19"/>
                  </a:cubicBezTo>
                  <a:cubicBezTo>
                    <a:pt x="201" y="20"/>
                    <a:pt x="202" y="20"/>
                    <a:pt x="203" y="21"/>
                  </a:cubicBezTo>
                  <a:cubicBezTo>
                    <a:pt x="204" y="21"/>
                    <a:pt x="206" y="21"/>
                    <a:pt x="207" y="21"/>
                  </a:cubicBezTo>
                  <a:cubicBezTo>
                    <a:pt x="208" y="21"/>
                    <a:pt x="209" y="20"/>
                    <a:pt x="210" y="20"/>
                  </a:cubicBezTo>
                  <a:cubicBezTo>
                    <a:pt x="211" y="20"/>
                    <a:pt x="212" y="19"/>
                    <a:pt x="212" y="19"/>
                  </a:cubicBezTo>
                  <a:cubicBezTo>
                    <a:pt x="213" y="19"/>
                    <a:pt x="214" y="18"/>
                    <a:pt x="214" y="18"/>
                  </a:cubicBezTo>
                  <a:cubicBezTo>
                    <a:pt x="215" y="18"/>
                    <a:pt x="217" y="18"/>
                    <a:pt x="219" y="19"/>
                  </a:cubicBezTo>
                  <a:cubicBezTo>
                    <a:pt x="219" y="19"/>
                    <a:pt x="221" y="19"/>
                    <a:pt x="221" y="20"/>
                  </a:cubicBezTo>
                  <a:cubicBezTo>
                    <a:pt x="222" y="20"/>
                    <a:pt x="222" y="22"/>
                    <a:pt x="222" y="23"/>
                  </a:cubicBezTo>
                  <a:cubicBezTo>
                    <a:pt x="223" y="23"/>
                    <a:pt x="223" y="25"/>
                    <a:pt x="224" y="26"/>
                  </a:cubicBezTo>
                  <a:cubicBezTo>
                    <a:pt x="224" y="26"/>
                    <a:pt x="225" y="27"/>
                    <a:pt x="226" y="27"/>
                  </a:cubicBezTo>
                  <a:cubicBezTo>
                    <a:pt x="226" y="27"/>
                    <a:pt x="228" y="27"/>
                    <a:pt x="228" y="27"/>
                  </a:cubicBezTo>
                  <a:cubicBezTo>
                    <a:pt x="229" y="27"/>
                    <a:pt x="230" y="27"/>
                    <a:pt x="230" y="28"/>
                  </a:cubicBezTo>
                  <a:cubicBezTo>
                    <a:pt x="231" y="28"/>
                    <a:pt x="231" y="29"/>
                    <a:pt x="231" y="30"/>
                  </a:cubicBezTo>
                  <a:cubicBezTo>
                    <a:pt x="232" y="31"/>
                    <a:pt x="231" y="32"/>
                    <a:pt x="231" y="33"/>
                  </a:cubicBezTo>
                  <a:cubicBezTo>
                    <a:pt x="231" y="33"/>
                    <a:pt x="231" y="35"/>
                    <a:pt x="231" y="35"/>
                  </a:cubicBezTo>
                  <a:cubicBezTo>
                    <a:pt x="231" y="36"/>
                    <a:pt x="230" y="37"/>
                    <a:pt x="230" y="38"/>
                  </a:cubicBezTo>
                  <a:cubicBezTo>
                    <a:pt x="231" y="39"/>
                    <a:pt x="232" y="41"/>
                    <a:pt x="233" y="41"/>
                  </a:cubicBezTo>
                  <a:cubicBezTo>
                    <a:pt x="234" y="42"/>
                    <a:pt x="236" y="43"/>
                    <a:pt x="237" y="43"/>
                  </a:cubicBezTo>
                  <a:cubicBezTo>
                    <a:pt x="238" y="44"/>
                    <a:pt x="239" y="43"/>
                    <a:pt x="239" y="43"/>
                  </a:cubicBezTo>
                  <a:cubicBezTo>
                    <a:pt x="241" y="43"/>
                    <a:pt x="245" y="43"/>
                    <a:pt x="247" y="43"/>
                  </a:cubicBezTo>
                  <a:cubicBezTo>
                    <a:pt x="248" y="43"/>
                    <a:pt x="251" y="43"/>
                    <a:pt x="252" y="43"/>
                  </a:cubicBezTo>
                  <a:cubicBezTo>
                    <a:pt x="253" y="43"/>
                    <a:pt x="256" y="43"/>
                    <a:pt x="258" y="44"/>
                  </a:cubicBezTo>
                  <a:cubicBezTo>
                    <a:pt x="259" y="44"/>
                    <a:pt x="260" y="44"/>
                    <a:pt x="261" y="45"/>
                  </a:cubicBezTo>
                  <a:cubicBezTo>
                    <a:pt x="262" y="46"/>
                    <a:pt x="263" y="47"/>
                    <a:pt x="263" y="48"/>
                  </a:cubicBezTo>
                  <a:cubicBezTo>
                    <a:pt x="263" y="49"/>
                    <a:pt x="263" y="50"/>
                    <a:pt x="264" y="51"/>
                  </a:cubicBezTo>
                  <a:cubicBezTo>
                    <a:pt x="264" y="51"/>
                    <a:pt x="265" y="52"/>
                    <a:pt x="266" y="52"/>
                  </a:cubicBezTo>
                  <a:cubicBezTo>
                    <a:pt x="267" y="52"/>
                    <a:pt x="268" y="51"/>
                    <a:pt x="268" y="51"/>
                  </a:cubicBezTo>
                  <a:cubicBezTo>
                    <a:pt x="269" y="50"/>
                    <a:pt x="269" y="49"/>
                    <a:pt x="270" y="48"/>
                  </a:cubicBezTo>
                  <a:cubicBezTo>
                    <a:pt x="270" y="48"/>
                    <a:pt x="271" y="47"/>
                    <a:pt x="271" y="47"/>
                  </a:cubicBezTo>
                  <a:cubicBezTo>
                    <a:pt x="272" y="46"/>
                    <a:pt x="273" y="46"/>
                    <a:pt x="273" y="47"/>
                  </a:cubicBezTo>
                  <a:cubicBezTo>
                    <a:pt x="274" y="47"/>
                    <a:pt x="274" y="48"/>
                    <a:pt x="274" y="48"/>
                  </a:cubicBezTo>
                  <a:cubicBezTo>
                    <a:pt x="275" y="49"/>
                    <a:pt x="275" y="50"/>
                    <a:pt x="276" y="51"/>
                  </a:cubicBezTo>
                  <a:cubicBezTo>
                    <a:pt x="276" y="51"/>
                    <a:pt x="277" y="52"/>
                    <a:pt x="278" y="52"/>
                  </a:cubicBezTo>
                  <a:cubicBezTo>
                    <a:pt x="279" y="52"/>
                    <a:pt x="280" y="52"/>
                    <a:pt x="281" y="52"/>
                  </a:cubicBezTo>
                  <a:cubicBezTo>
                    <a:pt x="282" y="52"/>
                    <a:pt x="286" y="53"/>
                    <a:pt x="288" y="54"/>
                  </a:cubicBezTo>
                  <a:cubicBezTo>
                    <a:pt x="289" y="54"/>
                    <a:pt x="290" y="54"/>
                    <a:pt x="291" y="54"/>
                  </a:cubicBezTo>
                  <a:cubicBezTo>
                    <a:pt x="292" y="54"/>
                    <a:pt x="293" y="56"/>
                    <a:pt x="294" y="56"/>
                  </a:cubicBezTo>
                  <a:cubicBezTo>
                    <a:pt x="295" y="56"/>
                    <a:pt x="296" y="57"/>
                    <a:pt x="296" y="57"/>
                  </a:cubicBezTo>
                  <a:cubicBezTo>
                    <a:pt x="297" y="57"/>
                    <a:pt x="298" y="57"/>
                    <a:pt x="298" y="57"/>
                  </a:cubicBezTo>
                  <a:cubicBezTo>
                    <a:pt x="298" y="57"/>
                    <a:pt x="299" y="57"/>
                    <a:pt x="299" y="57"/>
                  </a:cubicBezTo>
                  <a:cubicBezTo>
                    <a:pt x="299" y="58"/>
                    <a:pt x="300" y="59"/>
                    <a:pt x="300" y="59"/>
                  </a:cubicBezTo>
                  <a:cubicBezTo>
                    <a:pt x="300" y="60"/>
                    <a:pt x="301" y="61"/>
                    <a:pt x="301" y="62"/>
                  </a:cubicBezTo>
                  <a:cubicBezTo>
                    <a:pt x="301" y="63"/>
                    <a:pt x="301" y="65"/>
                    <a:pt x="301" y="66"/>
                  </a:cubicBezTo>
                  <a:cubicBezTo>
                    <a:pt x="301" y="66"/>
                    <a:pt x="301" y="67"/>
                    <a:pt x="302" y="68"/>
                  </a:cubicBezTo>
                  <a:cubicBezTo>
                    <a:pt x="302" y="68"/>
                    <a:pt x="304" y="68"/>
                    <a:pt x="305" y="68"/>
                  </a:cubicBezTo>
                  <a:cubicBezTo>
                    <a:pt x="305" y="68"/>
                    <a:pt x="306" y="68"/>
                    <a:pt x="306" y="68"/>
                  </a:cubicBezTo>
                  <a:cubicBezTo>
                    <a:pt x="306" y="69"/>
                    <a:pt x="307" y="70"/>
                    <a:pt x="307" y="70"/>
                  </a:cubicBezTo>
                  <a:cubicBezTo>
                    <a:pt x="306" y="71"/>
                    <a:pt x="305" y="72"/>
                    <a:pt x="305" y="73"/>
                  </a:cubicBezTo>
                  <a:cubicBezTo>
                    <a:pt x="304" y="74"/>
                    <a:pt x="304" y="75"/>
                    <a:pt x="304" y="76"/>
                  </a:cubicBezTo>
                  <a:cubicBezTo>
                    <a:pt x="304" y="77"/>
                    <a:pt x="302" y="77"/>
                    <a:pt x="302" y="78"/>
                  </a:cubicBezTo>
                  <a:cubicBezTo>
                    <a:pt x="301" y="78"/>
                    <a:pt x="301" y="80"/>
                    <a:pt x="301" y="81"/>
                  </a:cubicBezTo>
                  <a:cubicBezTo>
                    <a:pt x="300" y="81"/>
                    <a:pt x="300" y="82"/>
                    <a:pt x="300" y="82"/>
                  </a:cubicBezTo>
                  <a:cubicBezTo>
                    <a:pt x="299" y="83"/>
                    <a:pt x="298" y="82"/>
                    <a:pt x="297" y="83"/>
                  </a:cubicBezTo>
                  <a:cubicBezTo>
                    <a:pt x="297" y="83"/>
                    <a:pt x="296" y="84"/>
                    <a:pt x="296" y="85"/>
                  </a:cubicBezTo>
                  <a:cubicBezTo>
                    <a:pt x="296" y="86"/>
                    <a:pt x="296" y="88"/>
                    <a:pt x="296" y="89"/>
                  </a:cubicBezTo>
                  <a:cubicBezTo>
                    <a:pt x="297" y="89"/>
                    <a:pt x="298" y="90"/>
                    <a:pt x="298" y="91"/>
                  </a:cubicBezTo>
                  <a:cubicBezTo>
                    <a:pt x="298" y="92"/>
                    <a:pt x="299" y="94"/>
                    <a:pt x="299" y="95"/>
                  </a:cubicBezTo>
                  <a:cubicBezTo>
                    <a:pt x="299" y="96"/>
                    <a:pt x="299" y="99"/>
                    <a:pt x="299" y="100"/>
                  </a:cubicBezTo>
                  <a:cubicBezTo>
                    <a:pt x="298" y="101"/>
                    <a:pt x="297" y="103"/>
                    <a:pt x="297" y="105"/>
                  </a:cubicBezTo>
                  <a:cubicBezTo>
                    <a:pt x="296" y="106"/>
                    <a:pt x="296" y="108"/>
                    <a:pt x="295" y="109"/>
                  </a:cubicBezTo>
                  <a:cubicBezTo>
                    <a:pt x="295" y="110"/>
                    <a:pt x="295" y="111"/>
                    <a:pt x="295" y="112"/>
                  </a:cubicBezTo>
                  <a:cubicBezTo>
                    <a:pt x="294" y="112"/>
                    <a:pt x="293" y="113"/>
                    <a:pt x="293" y="113"/>
                  </a:cubicBezTo>
                  <a:cubicBezTo>
                    <a:pt x="292" y="114"/>
                    <a:pt x="292" y="115"/>
                    <a:pt x="292" y="115"/>
                  </a:cubicBezTo>
                  <a:cubicBezTo>
                    <a:pt x="291" y="116"/>
                    <a:pt x="290" y="118"/>
                    <a:pt x="290" y="119"/>
                  </a:cubicBezTo>
                  <a:cubicBezTo>
                    <a:pt x="289" y="121"/>
                    <a:pt x="288" y="122"/>
                    <a:pt x="288" y="123"/>
                  </a:cubicBezTo>
                  <a:cubicBezTo>
                    <a:pt x="288" y="124"/>
                    <a:pt x="289" y="126"/>
                    <a:pt x="289" y="126"/>
                  </a:cubicBezTo>
                  <a:cubicBezTo>
                    <a:pt x="288" y="127"/>
                    <a:pt x="287" y="130"/>
                    <a:pt x="286" y="131"/>
                  </a:cubicBezTo>
                  <a:cubicBezTo>
                    <a:pt x="286" y="131"/>
                    <a:pt x="285" y="132"/>
                    <a:pt x="284" y="132"/>
                  </a:cubicBezTo>
                  <a:cubicBezTo>
                    <a:pt x="284" y="133"/>
                    <a:pt x="283" y="135"/>
                    <a:pt x="283" y="136"/>
                  </a:cubicBezTo>
                  <a:cubicBezTo>
                    <a:pt x="282" y="137"/>
                    <a:pt x="281" y="139"/>
                    <a:pt x="280" y="140"/>
                  </a:cubicBezTo>
                  <a:cubicBezTo>
                    <a:pt x="280" y="141"/>
                    <a:pt x="279" y="143"/>
                    <a:pt x="279" y="143"/>
                  </a:cubicBezTo>
                  <a:cubicBezTo>
                    <a:pt x="278" y="144"/>
                    <a:pt x="277" y="145"/>
                    <a:pt x="276" y="145"/>
                  </a:cubicBezTo>
                  <a:cubicBezTo>
                    <a:pt x="276" y="146"/>
                    <a:pt x="274" y="146"/>
                    <a:pt x="274" y="146"/>
                  </a:cubicBezTo>
                  <a:cubicBezTo>
                    <a:pt x="273" y="147"/>
                    <a:pt x="271" y="148"/>
                    <a:pt x="270" y="149"/>
                  </a:cubicBezTo>
                  <a:cubicBezTo>
                    <a:pt x="270" y="149"/>
                    <a:pt x="270" y="151"/>
                    <a:pt x="270" y="151"/>
                  </a:cubicBezTo>
                  <a:cubicBezTo>
                    <a:pt x="271" y="152"/>
                    <a:pt x="272" y="153"/>
                    <a:pt x="272" y="153"/>
                  </a:cubicBezTo>
                  <a:cubicBezTo>
                    <a:pt x="273" y="154"/>
                    <a:pt x="273" y="156"/>
                    <a:pt x="272" y="157"/>
                  </a:cubicBezTo>
                  <a:cubicBezTo>
                    <a:pt x="272" y="158"/>
                    <a:pt x="271" y="159"/>
                    <a:pt x="270" y="159"/>
                  </a:cubicBezTo>
                  <a:cubicBezTo>
                    <a:pt x="270" y="159"/>
                    <a:pt x="268" y="159"/>
                    <a:pt x="268" y="160"/>
                  </a:cubicBezTo>
                  <a:cubicBezTo>
                    <a:pt x="267" y="160"/>
                    <a:pt x="266" y="160"/>
                    <a:pt x="266" y="160"/>
                  </a:cubicBezTo>
                  <a:cubicBezTo>
                    <a:pt x="265" y="161"/>
                    <a:pt x="264" y="162"/>
                    <a:pt x="263" y="163"/>
                  </a:cubicBezTo>
                  <a:cubicBezTo>
                    <a:pt x="263" y="163"/>
                    <a:pt x="262" y="163"/>
                    <a:pt x="262" y="164"/>
                  </a:cubicBezTo>
                  <a:cubicBezTo>
                    <a:pt x="261" y="164"/>
                    <a:pt x="260" y="164"/>
                    <a:pt x="260" y="165"/>
                  </a:cubicBezTo>
                  <a:cubicBezTo>
                    <a:pt x="259" y="165"/>
                    <a:pt x="260" y="167"/>
                    <a:pt x="259" y="167"/>
                  </a:cubicBezTo>
                  <a:cubicBezTo>
                    <a:pt x="259" y="168"/>
                    <a:pt x="258" y="169"/>
                    <a:pt x="257" y="169"/>
                  </a:cubicBezTo>
                  <a:cubicBezTo>
                    <a:pt x="257" y="170"/>
                    <a:pt x="255" y="170"/>
                    <a:pt x="255" y="170"/>
                  </a:cubicBezTo>
                  <a:cubicBezTo>
                    <a:pt x="254" y="170"/>
                    <a:pt x="252" y="169"/>
                    <a:pt x="252" y="168"/>
                  </a:cubicBezTo>
                  <a:cubicBezTo>
                    <a:pt x="251" y="168"/>
                    <a:pt x="249" y="168"/>
                    <a:pt x="248" y="169"/>
                  </a:cubicBezTo>
                  <a:cubicBezTo>
                    <a:pt x="248" y="169"/>
                    <a:pt x="246" y="170"/>
                    <a:pt x="246" y="170"/>
                  </a:cubicBezTo>
                  <a:cubicBezTo>
                    <a:pt x="245" y="171"/>
                    <a:pt x="245" y="173"/>
                    <a:pt x="245" y="173"/>
                  </a:cubicBezTo>
                  <a:cubicBezTo>
                    <a:pt x="244" y="174"/>
                    <a:pt x="242" y="175"/>
                    <a:pt x="242" y="175"/>
                  </a:cubicBezTo>
                  <a:cubicBezTo>
                    <a:pt x="242" y="176"/>
                    <a:pt x="241" y="177"/>
                    <a:pt x="241" y="178"/>
                  </a:cubicBezTo>
                  <a:cubicBezTo>
                    <a:pt x="241" y="178"/>
                    <a:pt x="241" y="180"/>
                    <a:pt x="241" y="181"/>
                  </a:cubicBezTo>
                  <a:cubicBezTo>
                    <a:pt x="241" y="182"/>
                    <a:pt x="242" y="183"/>
                    <a:pt x="242" y="183"/>
                  </a:cubicBezTo>
                  <a:cubicBezTo>
                    <a:pt x="242" y="184"/>
                    <a:pt x="241" y="185"/>
                    <a:pt x="241" y="186"/>
                  </a:cubicBezTo>
                  <a:cubicBezTo>
                    <a:pt x="241" y="186"/>
                    <a:pt x="241" y="187"/>
                    <a:pt x="242" y="187"/>
                  </a:cubicBezTo>
                  <a:cubicBezTo>
                    <a:pt x="242" y="188"/>
                    <a:pt x="243" y="188"/>
                    <a:pt x="244" y="188"/>
                  </a:cubicBezTo>
                  <a:cubicBezTo>
                    <a:pt x="244" y="188"/>
                    <a:pt x="245" y="187"/>
                    <a:pt x="246" y="188"/>
                  </a:cubicBezTo>
                  <a:cubicBezTo>
                    <a:pt x="246" y="188"/>
                    <a:pt x="248" y="189"/>
                    <a:pt x="248" y="190"/>
                  </a:cubicBezTo>
                  <a:cubicBezTo>
                    <a:pt x="248" y="190"/>
                    <a:pt x="246" y="192"/>
                    <a:pt x="246" y="192"/>
                  </a:cubicBezTo>
                  <a:cubicBezTo>
                    <a:pt x="247" y="193"/>
                    <a:pt x="248" y="193"/>
                    <a:pt x="248" y="194"/>
                  </a:cubicBezTo>
                  <a:cubicBezTo>
                    <a:pt x="248" y="194"/>
                    <a:pt x="248" y="196"/>
                    <a:pt x="248" y="196"/>
                  </a:cubicBezTo>
                  <a:cubicBezTo>
                    <a:pt x="247" y="196"/>
                    <a:pt x="246" y="197"/>
                    <a:pt x="245" y="197"/>
                  </a:cubicBezTo>
                  <a:cubicBezTo>
                    <a:pt x="245" y="197"/>
                    <a:pt x="244" y="199"/>
                    <a:pt x="244" y="199"/>
                  </a:cubicBezTo>
                  <a:cubicBezTo>
                    <a:pt x="243" y="199"/>
                    <a:pt x="242" y="199"/>
                    <a:pt x="241" y="199"/>
                  </a:cubicBezTo>
                  <a:cubicBezTo>
                    <a:pt x="241" y="199"/>
                    <a:pt x="239" y="199"/>
                    <a:pt x="239" y="199"/>
                  </a:cubicBezTo>
                  <a:cubicBezTo>
                    <a:pt x="238" y="199"/>
                    <a:pt x="238" y="200"/>
                    <a:pt x="237" y="201"/>
                  </a:cubicBezTo>
                  <a:cubicBezTo>
                    <a:pt x="237" y="201"/>
                    <a:pt x="238" y="203"/>
                    <a:pt x="238" y="204"/>
                  </a:cubicBezTo>
                  <a:cubicBezTo>
                    <a:pt x="238" y="205"/>
                    <a:pt x="238" y="206"/>
                    <a:pt x="237" y="206"/>
                  </a:cubicBezTo>
                  <a:cubicBezTo>
                    <a:pt x="237" y="207"/>
                    <a:pt x="236" y="208"/>
                    <a:pt x="235" y="209"/>
                  </a:cubicBezTo>
                  <a:cubicBezTo>
                    <a:pt x="234" y="209"/>
                    <a:pt x="234" y="209"/>
                    <a:pt x="234" y="209"/>
                  </a:cubicBezTo>
                  <a:cubicBezTo>
                    <a:pt x="234" y="209"/>
                    <a:pt x="233" y="210"/>
                    <a:pt x="233" y="210"/>
                  </a:cubicBezTo>
                  <a:cubicBezTo>
                    <a:pt x="232" y="211"/>
                    <a:pt x="232" y="212"/>
                    <a:pt x="232" y="212"/>
                  </a:cubicBezTo>
                  <a:cubicBezTo>
                    <a:pt x="233" y="213"/>
                    <a:pt x="233" y="213"/>
                    <a:pt x="233" y="214"/>
                  </a:cubicBezTo>
                  <a:cubicBezTo>
                    <a:pt x="234" y="214"/>
                    <a:pt x="235" y="214"/>
                    <a:pt x="235" y="215"/>
                  </a:cubicBezTo>
                  <a:cubicBezTo>
                    <a:pt x="235" y="215"/>
                    <a:pt x="235" y="216"/>
                    <a:pt x="235" y="217"/>
                  </a:cubicBezTo>
                  <a:cubicBezTo>
                    <a:pt x="235" y="218"/>
                    <a:pt x="235" y="218"/>
                    <a:pt x="235" y="219"/>
                  </a:cubicBezTo>
                  <a:cubicBezTo>
                    <a:pt x="234" y="219"/>
                    <a:pt x="234" y="220"/>
                    <a:pt x="234" y="220"/>
                  </a:cubicBezTo>
                  <a:cubicBezTo>
                    <a:pt x="234" y="221"/>
                    <a:pt x="235" y="222"/>
                    <a:pt x="235" y="223"/>
                  </a:cubicBezTo>
                  <a:cubicBezTo>
                    <a:pt x="235" y="223"/>
                    <a:pt x="234" y="224"/>
                    <a:pt x="234" y="225"/>
                  </a:cubicBezTo>
                  <a:cubicBezTo>
                    <a:pt x="234" y="226"/>
                    <a:pt x="235" y="227"/>
                    <a:pt x="234" y="228"/>
                  </a:cubicBezTo>
                  <a:cubicBezTo>
                    <a:pt x="234" y="228"/>
                    <a:pt x="234" y="230"/>
                    <a:pt x="234" y="230"/>
                  </a:cubicBezTo>
                  <a:cubicBezTo>
                    <a:pt x="233" y="231"/>
                    <a:pt x="232" y="232"/>
                    <a:pt x="231" y="232"/>
                  </a:cubicBezTo>
                  <a:cubicBezTo>
                    <a:pt x="231" y="232"/>
                    <a:pt x="230" y="233"/>
                    <a:pt x="230" y="233"/>
                  </a:cubicBezTo>
                  <a:cubicBezTo>
                    <a:pt x="229" y="233"/>
                    <a:pt x="228" y="232"/>
                    <a:pt x="228" y="233"/>
                  </a:cubicBezTo>
                  <a:cubicBezTo>
                    <a:pt x="227" y="233"/>
                    <a:pt x="227" y="234"/>
                    <a:pt x="227" y="234"/>
                  </a:cubicBezTo>
                  <a:cubicBezTo>
                    <a:pt x="226" y="235"/>
                    <a:pt x="226" y="236"/>
                    <a:pt x="225" y="237"/>
                  </a:cubicBezTo>
                  <a:cubicBezTo>
                    <a:pt x="225" y="237"/>
                    <a:pt x="224" y="239"/>
                    <a:pt x="224" y="239"/>
                  </a:cubicBezTo>
                  <a:cubicBezTo>
                    <a:pt x="223" y="240"/>
                    <a:pt x="222" y="240"/>
                    <a:pt x="222" y="240"/>
                  </a:cubicBezTo>
                  <a:cubicBezTo>
                    <a:pt x="221" y="240"/>
                    <a:pt x="220" y="240"/>
                    <a:pt x="220" y="240"/>
                  </a:cubicBezTo>
                  <a:cubicBezTo>
                    <a:pt x="220" y="241"/>
                    <a:pt x="219" y="242"/>
                    <a:pt x="219" y="242"/>
                  </a:cubicBezTo>
                  <a:cubicBezTo>
                    <a:pt x="218" y="242"/>
                    <a:pt x="218" y="241"/>
                    <a:pt x="217" y="241"/>
                  </a:cubicBezTo>
                  <a:cubicBezTo>
                    <a:pt x="217" y="241"/>
                    <a:pt x="216" y="241"/>
                    <a:pt x="216" y="241"/>
                  </a:cubicBezTo>
                  <a:cubicBezTo>
                    <a:pt x="215" y="241"/>
                    <a:pt x="215" y="243"/>
                    <a:pt x="215" y="243"/>
                  </a:cubicBezTo>
                  <a:cubicBezTo>
                    <a:pt x="214" y="244"/>
                    <a:pt x="214" y="246"/>
                    <a:pt x="214" y="246"/>
                  </a:cubicBezTo>
                  <a:cubicBezTo>
                    <a:pt x="214" y="247"/>
                    <a:pt x="213" y="248"/>
                    <a:pt x="213" y="249"/>
                  </a:cubicBezTo>
                  <a:cubicBezTo>
                    <a:pt x="213" y="250"/>
                    <a:pt x="213" y="251"/>
                    <a:pt x="213" y="251"/>
                  </a:cubicBezTo>
                  <a:cubicBezTo>
                    <a:pt x="214" y="252"/>
                    <a:pt x="214" y="252"/>
                    <a:pt x="215" y="252"/>
                  </a:cubicBezTo>
                  <a:cubicBezTo>
                    <a:pt x="215" y="252"/>
                    <a:pt x="216" y="253"/>
                    <a:pt x="217" y="253"/>
                  </a:cubicBezTo>
                  <a:cubicBezTo>
                    <a:pt x="217" y="254"/>
                    <a:pt x="218" y="255"/>
                    <a:pt x="218" y="255"/>
                  </a:cubicBezTo>
                  <a:cubicBezTo>
                    <a:pt x="218" y="256"/>
                    <a:pt x="217" y="257"/>
                    <a:pt x="216" y="258"/>
                  </a:cubicBezTo>
                  <a:cubicBezTo>
                    <a:pt x="216" y="258"/>
                    <a:pt x="215" y="258"/>
                    <a:pt x="215" y="259"/>
                  </a:cubicBezTo>
                  <a:cubicBezTo>
                    <a:pt x="215" y="259"/>
                    <a:pt x="216" y="260"/>
                    <a:pt x="216" y="261"/>
                  </a:cubicBezTo>
                  <a:cubicBezTo>
                    <a:pt x="216" y="261"/>
                    <a:pt x="217" y="262"/>
                    <a:pt x="217" y="263"/>
                  </a:cubicBezTo>
                  <a:cubicBezTo>
                    <a:pt x="217" y="263"/>
                    <a:pt x="217" y="264"/>
                    <a:pt x="217" y="265"/>
                  </a:cubicBezTo>
                  <a:cubicBezTo>
                    <a:pt x="217" y="265"/>
                    <a:pt x="216" y="267"/>
                    <a:pt x="216" y="267"/>
                  </a:cubicBezTo>
                  <a:cubicBezTo>
                    <a:pt x="215" y="268"/>
                    <a:pt x="214" y="268"/>
                    <a:pt x="214" y="269"/>
                  </a:cubicBezTo>
                  <a:cubicBezTo>
                    <a:pt x="213" y="269"/>
                    <a:pt x="212" y="271"/>
                    <a:pt x="212" y="271"/>
                  </a:cubicBezTo>
                  <a:cubicBezTo>
                    <a:pt x="212" y="272"/>
                    <a:pt x="211" y="274"/>
                    <a:pt x="211" y="275"/>
                  </a:cubicBezTo>
                  <a:cubicBezTo>
                    <a:pt x="211" y="276"/>
                    <a:pt x="212" y="277"/>
                    <a:pt x="212" y="278"/>
                  </a:cubicBezTo>
                  <a:cubicBezTo>
                    <a:pt x="212" y="278"/>
                    <a:pt x="213" y="279"/>
                    <a:pt x="213" y="280"/>
                  </a:cubicBezTo>
                  <a:cubicBezTo>
                    <a:pt x="213" y="280"/>
                    <a:pt x="212" y="282"/>
                    <a:pt x="212" y="282"/>
                  </a:cubicBezTo>
                  <a:cubicBezTo>
                    <a:pt x="211" y="283"/>
                    <a:pt x="211" y="283"/>
                    <a:pt x="211" y="283"/>
                  </a:cubicBezTo>
                  <a:cubicBezTo>
                    <a:pt x="210" y="284"/>
                    <a:pt x="209" y="284"/>
                    <a:pt x="209" y="284"/>
                  </a:cubicBezTo>
                  <a:cubicBezTo>
                    <a:pt x="208" y="285"/>
                    <a:pt x="208" y="286"/>
                    <a:pt x="207" y="286"/>
                  </a:cubicBezTo>
                  <a:cubicBezTo>
                    <a:pt x="207" y="287"/>
                    <a:pt x="205" y="287"/>
                    <a:pt x="205" y="287"/>
                  </a:cubicBezTo>
                  <a:cubicBezTo>
                    <a:pt x="204" y="287"/>
                    <a:pt x="203" y="287"/>
                    <a:pt x="202" y="288"/>
                  </a:cubicBezTo>
                  <a:cubicBezTo>
                    <a:pt x="202" y="288"/>
                    <a:pt x="201" y="289"/>
                    <a:pt x="201" y="289"/>
                  </a:cubicBezTo>
                  <a:cubicBezTo>
                    <a:pt x="201" y="289"/>
                    <a:pt x="201" y="290"/>
                    <a:pt x="201" y="290"/>
                  </a:cubicBezTo>
                  <a:cubicBezTo>
                    <a:pt x="200" y="290"/>
                    <a:pt x="199" y="291"/>
                    <a:pt x="199" y="291"/>
                  </a:cubicBezTo>
                  <a:cubicBezTo>
                    <a:pt x="198" y="291"/>
                    <a:pt x="197" y="290"/>
                    <a:pt x="196" y="290"/>
                  </a:cubicBezTo>
                  <a:cubicBezTo>
                    <a:pt x="195" y="290"/>
                    <a:pt x="194" y="290"/>
                    <a:pt x="193" y="290"/>
                  </a:cubicBezTo>
                  <a:cubicBezTo>
                    <a:pt x="192" y="290"/>
                    <a:pt x="191" y="290"/>
                    <a:pt x="191" y="290"/>
                  </a:cubicBezTo>
                  <a:cubicBezTo>
                    <a:pt x="190" y="290"/>
                    <a:pt x="189" y="291"/>
                    <a:pt x="189" y="292"/>
                  </a:cubicBezTo>
                  <a:cubicBezTo>
                    <a:pt x="189" y="292"/>
                    <a:pt x="188" y="292"/>
                    <a:pt x="188" y="292"/>
                  </a:cubicBezTo>
                  <a:cubicBezTo>
                    <a:pt x="187" y="292"/>
                    <a:pt x="186" y="291"/>
                    <a:pt x="186" y="291"/>
                  </a:cubicBezTo>
                  <a:cubicBezTo>
                    <a:pt x="186" y="290"/>
                    <a:pt x="187" y="289"/>
                    <a:pt x="187" y="288"/>
                  </a:cubicBezTo>
                  <a:cubicBezTo>
                    <a:pt x="187" y="288"/>
                    <a:pt x="186" y="287"/>
                    <a:pt x="186" y="287"/>
                  </a:cubicBezTo>
                  <a:cubicBezTo>
                    <a:pt x="186" y="286"/>
                    <a:pt x="185" y="286"/>
                    <a:pt x="184" y="286"/>
                  </a:cubicBezTo>
                  <a:cubicBezTo>
                    <a:pt x="183" y="286"/>
                    <a:pt x="182" y="285"/>
                    <a:pt x="181" y="285"/>
                  </a:cubicBezTo>
                  <a:cubicBezTo>
                    <a:pt x="181" y="285"/>
                    <a:pt x="180" y="286"/>
                    <a:pt x="179" y="286"/>
                  </a:cubicBezTo>
                  <a:cubicBezTo>
                    <a:pt x="179" y="286"/>
                    <a:pt x="178" y="285"/>
                    <a:pt x="177" y="285"/>
                  </a:cubicBezTo>
                  <a:cubicBezTo>
                    <a:pt x="177" y="285"/>
                    <a:pt x="176" y="283"/>
                    <a:pt x="175" y="283"/>
                  </a:cubicBezTo>
                  <a:cubicBezTo>
                    <a:pt x="175" y="282"/>
                    <a:pt x="174" y="280"/>
                    <a:pt x="174" y="280"/>
                  </a:cubicBezTo>
                  <a:cubicBezTo>
                    <a:pt x="173" y="279"/>
                    <a:pt x="172" y="278"/>
                    <a:pt x="171" y="278"/>
                  </a:cubicBezTo>
                  <a:cubicBezTo>
                    <a:pt x="171" y="278"/>
                    <a:pt x="169" y="277"/>
                    <a:pt x="169" y="277"/>
                  </a:cubicBezTo>
                  <a:cubicBezTo>
                    <a:pt x="168" y="277"/>
                    <a:pt x="167" y="278"/>
                    <a:pt x="167" y="278"/>
                  </a:cubicBezTo>
                  <a:cubicBezTo>
                    <a:pt x="166" y="278"/>
                    <a:pt x="166" y="280"/>
                    <a:pt x="165" y="280"/>
                  </a:cubicBezTo>
                  <a:cubicBezTo>
                    <a:pt x="165" y="280"/>
                    <a:pt x="164" y="280"/>
                    <a:pt x="164" y="281"/>
                  </a:cubicBezTo>
                  <a:cubicBezTo>
                    <a:pt x="164" y="281"/>
                    <a:pt x="163" y="282"/>
                    <a:pt x="163" y="283"/>
                  </a:cubicBezTo>
                  <a:cubicBezTo>
                    <a:pt x="163" y="283"/>
                    <a:pt x="163" y="285"/>
                    <a:pt x="163" y="285"/>
                  </a:cubicBezTo>
                  <a:cubicBezTo>
                    <a:pt x="162" y="286"/>
                    <a:pt x="161" y="286"/>
                    <a:pt x="161" y="286"/>
                  </a:cubicBezTo>
                  <a:cubicBezTo>
                    <a:pt x="160" y="286"/>
                    <a:pt x="159" y="286"/>
                    <a:pt x="158" y="286"/>
                  </a:cubicBezTo>
                  <a:cubicBezTo>
                    <a:pt x="158" y="286"/>
                    <a:pt x="157" y="287"/>
                    <a:pt x="156" y="287"/>
                  </a:cubicBezTo>
                  <a:cubicBezTo>
                    <a:pt x="156" y="287"/>
                    <a:pt x="155" y="288"/>
                    <a:pt x="155" y="288"/>
                  </a:cubicBezTo>
                  <a:cubicBezTo>
                    <a:pt x="154" y="288"/>
                    <a:pt x="153" y="287"/>
                    <a:pt x="153" y="288"/>
                  </a:cubicBezTo>
                  <a:cubicBezTo>
                    <a:pt x="152" y="288"/>
                    <a:pt x="151" y="288"/>
                    <a:pt x="150" y="288"/>
                  </a:cubicBezTo>
                  <a:cubicBezTo>
                    <a:pt x="150" y="289"/>
                    <a:pt x="148" y="289"/>
                    <a:pt x="148" y="289"/>
                  </a:cubicBezTo>
                  <a:cubicBezTo>
                    <a:pt x="147" y="290"/>
                    <a:pt x="147" y="290"/>
                    <a:pt x="147" y="291"/>
                  </a:cubicBezTo>
                  <a:cubicBezTo>
                    <a:pt x="146" y="291"/>
                    <a:pt x="146" y="292"/>
                    <a:pt x="146" y="293"/>
                  </a:cubicBezTo>
                  <a:cubicBezTo>
                    <a:pt x="147" y="293"/>
                    <a:pt x="147" y="294"/>
                    <a:pt x="148" y="295"/>
                  </a:cubicBezTo>
                  <a:cubicBezTo>
                    <a:pt x="148" y="295"/>
                    <a:pt x="149" y="295"/>
                    <a:pt x="149" y="295"/>
                  </a:cubicBezTo>
                  <a:cubicBezTo>
                    <a:pt x="150" y="295"/>
                    <a:pt x="151" y="295"/>
                    <a:pt x="152" y="295"/>
                  </a:cubicBezTo>
                  <a:cubicBezTo>
                    <a:pt x="152" y="295"/>
                    <a:pt x="153" y="295"/>
                    <a:pt x="154" y="295"/>
                  </a:cubicBezTo>
                  <a:cubicBezTo>
                    <a:pt x="154" y="296"/>
                    <a:pt x="154" y="296"/>
                    <a:pt x="154" y="296"/>
                  </a:cubicBezTo>
                  <a:cubicBezTo>
                    <a:pt x="154" y="297"/>
                    <a:pt x="153" y="297"/>
                    <a:pt x="153" y="298"/>
                  </a:cubicBezTo>
                  <a:cubicBezTo>
                    <a:pt x="153" y="298"/>
                    <a:pt x="152" y="299"/>
                    <a:pt x="152" y="299"/>
                  </a:cubicBezTo>
                  <a:cubicBezTo>
                    <a:pt x="152" y="300"/>
                    <a:pt x="153" y="301"/>
                    <a:pt x="152" y="302"/>
                  </a:cubicBezTo>
                  <a:cubicBezTo>
                    <a:pt x="152" y="303"/>
                    <a:pt x="152" y="303"/>
                    <a:pt x="151" y="304"/>
                  </a:cubicBezTo>
                  <a:cubicBezTo>
                    <a:pt x="151" y="304"/>
                    <a:pt x="151" y="305"/>
                    <a:pt x="151" y="306"/>
                  </a:cubicBezTo>
                  <a:cubicBezTo>
                    <a:pt x="150" y="306"/>
                    <a:pt x="151" y="307"/>
                    <a:pt x="151" y="307"/>
                  </a:cubicBezTo>
                  <a:cubicBezTo>
                    <a:pt x="151" y="308"/>
                    <a:pt x="152" y="309"/>
                    <a:pt x="152" y="310"/>
                  </a:cubicBezTo>
                  <a:cubicBezTo>
                    <a:pt x="151" y="310"/>
                    <a:pt x="151" y="311"/>
                    <a:pt x="151" y="312"/>
                  </a:cubicBezTo>
                  <a:cubicBezTo>
                    <a:pt x="150" y="312"/>
                    <a:pt x="149" y="312"/>
                    <a:pt x="149" y="312"/>
                  </a:cubicBezTo>
                  <a:cubicBezTo>
                    <a:pt x="149" y="312"/>
                    <a:pt x="148" y="311"/>
                    <a:pt x="147" y="311"/>
                  </a:cubicBezTo>
                  <a:cubicBezTo>
                    <a:pt x="147" y="312"/>
                    <a:pt x="146" y="312"/>
                    <a:pt x="145" y="312"/>
                  </a:cubicBezTo>
                  <a:cubicBezTo>
                    <a:pt x="145" y="313"/>
                    <a:pt x="145" y="314"/>
                    <a:pt x="145" y="314"/>
                  </a:cubicBezTo>
                  <a:cubicBezTo>
                    <a:pt x="144" y="314"/>
                    <a:pt x="145" y="316"/>
                    <a:pt x="145" y="317"/>
                  </a:cubicBezTo>
                  <a:cubicBezTo>
                    <a:pt x="145" y="317"/>
                    <a:pt x="146" y="319"/>
                    <a:pt x="146" y="319"/>
                  </a:cubicBezTo>
                  <a:cubicBezTo>
                    <a:pt x="147" y="320"/>
                    <a:pt x="148" y="320"/>
                    <a:pt x="148" y="321"/>
                  </a:cubicBezTo>
                  <a:cubicBezTo>
                    <a:pt x="149" y="321"/>
                    <a:pt x="149" y="321"/>
                    <a:pt x="149" y="322"/>
                  </a:cubicBezTo>
                  <a:cubicBezTo>
                    <a:pt x="149" y="322"/>
                    <a:pt x="149" y="323"/>
                    <a:pt x="149" y="324"/>
                  </a:cubicBezTo>
                  <a:cubicBezTo>
                    <a:pt x="149" y="324"/>
                    <a:pt x="148" y="325"/>
                    <a:pt x="147" y="325"/>
                  </a:cubicBezTo>
                  <a:cubicBezTo>
                    <a:pt x="147" y="325"/>
                    <a:pt x="145" y="325"/>
                    <a:pt x="145" y="325"/>
                  </a:cubicBezTo>
                  <a:cubicBezTo>
                    <a:pt x="144" y="325"/>
                    <a:pt x="142" y="326"/>
                    <a:pt x="141" y="327"/>
                  </a:cubicBezTo>
                  <a:cubicBezTo>
                    <a:pt x="140" y="327"/>
                    <a:pt x="140" y="329"/>
                    <a:pt x="139" y="329"/>
                  </a:cubicBezTo>
                  <a:cubicBezTo>
                    <a:pt x="139" y="330"/>
                    <a:pt x="138" y="330"/>
                    <a:pt x="137" y="330"/>
                  </a:cubicBezTo>
                  <a:cubicBezTo>
                    <a:pt x="137" y="331"/>
                    <a:pt x="135" y="331"/>
                    <a:pt x="135" y="331"/>
                  </a:cubicBezTo>
                  <a:cubicBezTo>
                    <a:pt x="135" y="331"/>
                    <a:pt x="134" y="333"/>
                    <a:pt x="134" y="333"/>
                  </a:cubicBezTo>
                  <a:cubicBezTo>
                    <a:pt x="134" y="334"/>
                    <a:pt x="135" y="335"/>
                    <a:pt x="134" y="336"/>
                  </a:cubicBezTo>
                  <a:cubicBezTo>
                    <a:pt x="134" y="336"/>
                    <a:pt x="133" y="337"/>
                    <a:pt x="133" y="338"/>
                  </a:cubicBezTo>
                  <a:cubicBezTo>
                    <a:pt x="132" y="338"/>
                    <a:pt x="131" y="338"/>
                    <a:pt x="130" y="338"/>
                  </a:cubicBezTo>
                  <a:cubicBezTo>
                    <a:pt x="129" y="338"/>
                    <a:pt x="126" y="339"/>
                    <a:pt x="125" y="338"/>
                  </a:cubicBezTo>
                  <a:cubicBezTo>
                    <a:pt x="124" y="337"/>
                    <a:pt x="124" y="337"/>
                    <a:pt x="124" y="337"/>
                  </a:cubicBezTo>
                  <a:cubicBezTo>
                    <a:pt x="123" y="337"/>
                    <a:pt x="122" y="335"/>
                    <a:pt x="121" y="334"/>
                  </a:cubicBezTo>
                  <a:cubicBezTo>
                    <a:pt x="121" y="334"/>
                    <a:pt x="120" y="334"/>
                    <a:pt x="120" y="334"/>
                  </a:cubicBezTo>
                  <a:cubicBezTo>
                    <a:pt x="119" y="334"/>
                    <a:pt x="119" y="335"/>
                    <a:pt x="119" y="336"/>
                  </a:cubicBezTo>
                  <a:cubicBezTo>
                    <a:pt x="119" y="336"/>
                    <a:pt x="118" y="337"/>
                    <a:pt x="118" y="338"/>
                  </a:cubicBezTo>
                  <a:cubicBezTo>
                    <a:pt x="118" y="338"/>
                    <a:pt x="117" y="339"/>
                    <a:pt x="117" y="340"/>
                  </a:cubicBezTo>
                  <a:cubicBezTo>
                    <a:pt x="117" y="341"/>
                    <a:pt x="117" y="342"/>
                    <a:pt x="117" y="342"/>
                  </a:cubicBezTo>
                  <a:cubicBezTo>
                    <a:pt x="117" y="342"/>
                    <a:pt x="116" y="342"/>
                    <a:pt x="116" y="343"/>
                  </a:cubicBezTo>
                  <a:cubicBezTo>
                    <a:pt x="115" y="343"/>
                    <a:pt x="115" y="344"/>
                    <a:pt x="115" y="344"/>
                  </a:cubicBezTo>
                  <a:cubicBezTo>
                    <a:pt x="115" y="345"/>
                    <a:pt x="115" y="345"/>
                    <a:pt x="115" y="346"/>
                  </a:cubicBezTo>
                  <a:cubicBezTo>
                    <a:pt x="115" y="346"/>
                    <a:pt x="114" y="347"/>
                    <a:pt x="114" y="347"/>
                  </a:cubicBezTo>
                  <a:cubicBezTo>
                    <a:pt x="113" y="348"/>
                    <a:pt x="113" y="348"/>
                    <a:pt x="113" y="348"/>
                  </a:cubicBezTo>
                  <a:cubicBezTo>
                    <a:pt x="112" y="348"/>
                    <a:pt x="111" y="348"/>
                    <a:pt x="111" y="348"/>
                  </a:cubicBezTo>
                  <a:cubicBezTo>
                    <a:pt x="111" y="348"/>
                    <a:pt x="110" y="348"/>
                    <a:pt x="110" y="348"/>
                  </a:cubicBezTo>
                  <a:cubicBezTo>
                    <a:pt x="109" y="348"/>
                    <a:pt x="109" y="349"/>
                    <a:pt x="108" y="349"/>
                  </a:cubicBezTo>
                  <a:cubicBezTo>
                    <a:pt x="108" y="350"/>
                    <a:pt x="108" y="351"/>
                    <a:pt x="108" y="351"/>
                  </a:cubicBezTo>
                  <a:cubicBezTo>
                    <a:pt x="108" y="352"/>
                    <a:pt x="108" y="352"/>
                    <a:pt x="109" y="353"/>
                  </a:cubicBezTo>
                  <a:cubicBezTo>
                    <a:pt x="109" y="354"/>
                    <a:pt x="109" y="354"/>
                    <a:pt x="109" y="354"/>
                  </a:cubicBezTo>
                  <a:cubicBezTo>
                    <a:pt x="109" y="354"/>
                    <a:pt x="108" y="354"/>
                    <a:pt x="108" y="354"/>
                  </a:cubicBezTo>
                  <a:cubicBezTo>
                    <a:pt x="107" y="354"/>
                    <a:pt x="107" y="354"/>
                    <a:pt x="106" y="354"/>
                  </a:cubicBezTo>
                  <a:cubicBezTo>
                    <a:pt x="106" y="354"/>
                    <a:pt x="105" y="354"/>
                    <a:pt x="105" y="354"/>
                  </a:cubicBezTo>
                  <a:cubicBezTo>
                    <a:pt x="104" y="355"/>
                    <a:pt x="104" y="355"/>
                    <a:pt x="104" y="355"/>
                  </a:cubicBezTo>
                  <a:cubicBezTo>
                    <a:pt x="103" y="355"/>
                    <a:pt x="102" y="356"/>
                    <a:pt x="101" y="356"/>
                  </a:cubicBezTo>
                  <a:cubicBezTo>
                    <a:pt x="100" y="356"/>
                    <a:pt x="99" y="356"/>
                    <a:pt x="98" y="355"/>
                  </a:cubicBezTo>
                  <a:cubicBezTo>
                    <a:pt x="98" y="355"/>
                    <a:pt x="97" y="354"/>
                    <a:pt x="96" y="354"/>
                  </a:cubicBezTo>
                  <a:cubicBezTo>
                    <a:pt x="95" y="354"/>
                    <a:pt x="94" y="354"/>
                    <a:pt x="94" y="355"/>
                  </a:cubicBezTo>
                  <a:cubicBezTo>
                    <a:pt x="93" y="355"/>
                    <a:pt x="93" y="356"/>
                    <a:pt x="92" y="356"/>
                  </a:cubicBezTo>
                  <a:cubicBezTo>
                    <a:pt x="92" y="357"/>
                    <a:pt x="93" y="358"/>
                    <a:pt x="93" y="359"/>
                  </a:cubicBezTo>
                  <a:cubicBezTo>
                    <a:pt x="92" y="359"/>
                    <a:pt x="91" y="359"/>
                    <a:pt x="91" y="359"/>
                  </a:cubicBezTo>
                  <a:cubicBezTo>
                    <a:pt x="90" y="359"/>
                    <a:pt x="89" y="359"/>
                    <a:pt x="88" y="359"/>
                  </a:cubicBezTo>
                  <a:cubicBezTo>
                    <a:pt x="88" y="359"/>
                    <a:pt x="87" y="359"/>
                    <a:pt x="86" y="359"/>
                  </a:cubicBezTo>
                  <a:cubicBezTo>
                    <a:pt x="86" y="360"/>
                    <a:pt x="84" y="361"/>
                    <a:pt x="84" y="361"/>
                  </a:cubicBezTo>
                  <a:cubicBezTo>
                    <a:pt x="84" y="362"/>
                    <a:pt x="83" y="363"/>
                    <a:pt x="83" y="363"/>
                  </a:cubicBezTo>
                  <a:cubicBezTo>
                    <a:pt x="83" y="364"/>
                    <a:pt x="84" y="365"/>
                    <a:pt x="84" y="365"/>
                  </a:cubicBezTo>
                  <a:cubicBezTo>
                    <a:pt x="84" y="366"/>
                    <a:pt x="83" y="366"/>
                    <a:pt x="83" y="367"/>
                  </a:cubicBezTo>
                  <a:cubicBezTo>
                    <a:pt x="83" y="367"/>
                    <a:pt x="83" y="367"/>
                    <a:pt x="82" y="367"/>
                  </a:cubicBezTo>
                  <a:cubicBezTo>
                    <a:pt x="82" y="368"/>
                    <a:pt x="82" y="369"/>
                    <a:pt x="82" y="369"/>
                  </a:cubicBezTo>
                  <a:cubicBezTo>
                    <a:pt x="83" y="369"/>
                    <a:pt x="83" y="369"/>
                    <a:pt x="84" y="370"/>
                  </a:cubicBezTo>
                  <a:cubicBezTo>
                    <a:pt x="84" y="370"/>
                    <a:pt x="84" y="371"/>
                    <a:pt x="84" y="371"/>
                  </a:cubicBezTo>
                  <a:cubicBezTo>
                    <a:pt x="85" y="372"/>
                    <a:pt x="85" y="372"/>
                    <a:pt x="85" y="372"/>
                  </a:cubicBezTo>
                  <a:cubicBezTo>
                    <a:pt x="86" y="372"/>
                    <a:pt x="86" y="372"/>
                    <a:pt x="86" y="372"/>
                  </a:cubicBezTo>
                  <a:cubicBezTo>
                    <a:pt x="86" y="373"/>
                    <a:pt x="85" y="374"/>
                    <a:pt x="84" y="374"/>
                  </a:cubicBezTo>
                  <a:cubicBezTo>
                    <a:pt x="84" y="374"/>
                    <a:pt x="84" y="374"/>
                    <a:pt x="84" y="374"/>
                  </a:cubicBezTo>
                  <a:cubicBezTo>
                    <a:pt x="83" y="375"/>
                    <a:pt x="82" y="375"/>
                    <a:pt x="82" y="375"/>
                  </a:cubicBezTo>
                  <a:cubicBezTo>
                    <a:pt x="82" y="375"/>
                    <a:pt x="81" y="375"/>
                    <a:pt x="80" y="375"/>
                  </a:cubicBezTo>
                  <a:cubicBezTo>
                    <a:pt x="80" y="375"/>
                    <a:pt x="79" y="376"/>
                    <a:pt x="79" y="376"/>
                  </a:cubicBezTo>
                  <a:cubicBezTo>
                    <a:pt x="78" y="376"/>
                    <a:pt x="77" y="376"/>
                    <a:pt x="77" y="375"/>
                  </a:cubicBezTo>
                  <a:cubicBezTo>
                    <a:pt x="76" y="375"/>
                    <a:pt x="76" y="374"/>
                    <a:pt x="75" y="374"/>
                  </a:cubicBezTo>
                  <a:cubicBezTo>
                    <a:pt x="75" y="374"/>
                    <a:pt x="75" y="373"/>
                    <a:pt x="75" y="372"/>
                  </a:cubicBezTo>
                  <a:cubicBezTo>
                    <a:pt x="75" y="372"/>
                    <a:pt x="76" y="371"/>
                    <a:pt x="76" y="371"/>
                  </a:cubicBezTo>
                  <a:cubicBezTo>
                    <a:pt x="76" y="370"/>
                    <a:pt x="76" y="369"/>
                    <a:pt x="76" y="369"/>
                  </a:cubicBezTo>
                  <a:cubicBezTo>
                    <a:pt x="77" y="368"/>
                    <a:pt x="77" y="367"/>
                    <a:pt x="77" y="366"/>
                  </a:cubicBezTo>
                  <a:cubicBezTo>
                    <a:pt x="78" y="365"/>
                    <a:pt x="77" y="363"/>
                    <a:pt x="77" y="363"/>
                  </a:cubicBezTo>
                  <a:cubicBezTo>
                    <a:pt x="77" y="362"/>
                    <a:pt x="76" y="361"/>
                    <a:pt x="76" y="361"/>
                  </a:cubicBezTo>
                  <a:cubicBezTo>
                    <a:pt x="75" y="360"/>
                    <a:pt x="74" y="360"/>
                    <a:pt x="73" y="360"/>
                  </a:cubicBezTo>
                  <a:cubicBezTo>
                    <a:pt x="73" y="360"/>
                    <a:pt x="73" y="359"/>
                    <a:pt x="72" y="358"/>
                  </a:cubicBezTo>
                  <a:cubicBezTo>
                    <a:pt x="72" y="358"/>
                    <a:pt x="70" y="357"/>
                    <a:pt x="69" y="357"/>
                  </a:cubicBezTo>
                  <a:cubicBezTo>
                    <a:pt x="69" y="357"/>
                    <a:pt x="68" y="356"/>
                    <a:pt x="67" y="356"/>
                  </a:cubicBezTo>
                  <a:cubicBezTo>
                    <a:pt x="66" y="356"/>
                    <a:pt x="65" y="357"/>
                    <a:pt x="65" y="357"/>
                  </a:cubicBezTo>
                  <a:cubicBezTo>
                    <a:pt x="64" y="357"/>
                    <a:pt x="64" y="355"/>
                    <a:pt x="64" y="355"/>
                  </a:cubicBezTo>
                  <a:cubicBezTo>
                    <a:pt x="63" y="355"/>
                    <a:pt x="62" y="355"/>
                    <a:pt x="62" y="355"/>
                  </a:cubicBezTo>
                  <a:cubicBezTo>
                    <a:pt x="61" y="356"/>
                    <a:pt x="60" y="356"/>
                    <a:pt x="60" y="356"/>
                  </a:cubicBezTo>
                  <a:cubicBezTo>
                    <a:pt x="59" y="356"/>
                    <a:pt x="57" y="356"/>
                    <a:pt x="57" y="355"/>
                  </a:cubicBezTo>
                  <a:cubicBezTo>
                    <a:pt x="57" y="355"/>
                    <a:pt x="57" y="355"/>
                    <a:pt x="56" y="355"/>
                  </a:cubicBezTo>
                  <a:cubicBezTo>
                    <a:pt x="56" y="355"/>
                    <a:pt x="56" y="354"/>
                    <a:pt x="56" y="354"/>
                  </a:cubicBezTo>
                  <a:cubicBezTo>
                    <a:pt x="56" y="353"/>
                    <a:pt x="55" y="352"/>
                    <a:pt x="56" y="352"/>
                  </a:cubicBezTo>
                  <a:cubicBezTo>
                    <a:pt x="56" y="352"/>
                    <a:pt x="56" y="351"/>
                    <a:pt x="56" y="351"/>
                  </a:cubicBezTo>
                  <a:cubicBezTo>
                    <a:pt x="57" y="351"/>
                    <a:pt x="57" y="350"/>
                    <a:pt x="56" y="349"/>
                  </a:cubicBezTo>
                  <a:cubicBezTo>
                    <a:pt x="56" y="349"/>
                    <a:pt x="54" y="349"/>
                    <a:pt x="53" y="349"/>
                  </a:cubicBezTo>
                  <a:cubicBezTo>
                    <a:pt x="52" y="349"/>
                    <a:pt x="49" y="350"/>
                    <a:pt x="48" y="349"/>
                  </a:cubicBezTo>
                  <a:cubicBezTo>
                    <a:pt x="47" y="349"/>
                    <a:pt x="47" y="349"/>
                    <a:pt x="46" y="349"/>
                  </a:cubicBezTo>
                  <a:cubicBezTo>
                    <a:pt x="46" y="348"/>
                    <a:pt x="45" y="347"/>
                    <a:pt x="45" y="347"/>
                  </a:cubicBezTo>
                  <a:cubicBezTo>
                    <a:pt x="44" y="346"/>
                    <a:pt x="42" y="345"/>
                    <a:pt x="42" y="345"/>
                  </a:cubicBezTo>
                  <a:cubicBezTo>
                    <a:pt x="41" y="345"/>
                    <a:pt x="40" y="345"/>
                    <a:pt x="39" y="345"/>
                  </a:cubicBezTo>
                  <a:cubicBezTo>
                    <a:pt x="38" y="345"/>
                    <a:pt x="37" y="344"/>
                    <a:pt x="37" y="344"/>
                  </a:cubicBezTo>
                  <a:cubicBezTo>
                    <a:pt x="36" y="343"/>
                    <a:pt x="35" y="341"/>
                    <a:pt x="35" y="340"/>
                  </a:cubicBezTo>
                  <a:cubicBezTo>
                    <a:pt x="34" y="339"/>
                    <a:pt x="35" y="337"/>
                    <a:pt x="35" y="335"/>
                  </a:cubicBezTo>
                  <a:cubicBezTo>
                    <a:pt x="35" y="334"/>
                    <a:pt x="35" y="332"/>
                    <a:pt x="35" y="331"/>
                  </a:cubicBezTo>
                  <a:cubicBezTo>
                    <a:pt x="34" y="331"/>
                    <a:pt x="33" y="330"/>
                    <a:pt x="32" y="330"/>
                  </a:cubicBezTo>
                  <a:cubicBezTo>
                    <a:pt x="32" y="329"/>
                    <a:pt x="31" y="328"/>
                    <a:pt x="32" y="327"/>
                  </a:cubicBezTo>
                  <a:cubicBezTo>
                    <a:pt x="32" y="327"/>
                    <a:pt x="32" y="326"/>
                    <a:pt x="33" y="326"/>
                  </a:cubicBezTo>
                  <a:cubicBezTo>
                    <a:pt x="33" y="325"/>
                    <a:pt x="34" y="324"/>
                    <a:pt x="34" y="323"/>
                  </a:cubicBezTo>
                  <a:cubicBezTo>
                    <a:pt x="34" y="323"/>
                    <a:pt x="34" y="321"/>
                    <a:pt x="34" y="321"/>
                  </a:cubicBezTo>
                  <a:cubicBezTo>
                    <a:pt x="33" y="320"/>
                    <a:pt x="31" y="320"/>
                    <a:pt x="31" y="319"/>
                  </a:cubicBezTo>
                  <a:cubicBezTo>
                    <a:pt x="30" y="319"/>
                    <a:pt x="30" y="317"/>
                    <a:pt x="29" y="317"/>
                  </a:cubicBezTo>
                  <a:cubicBezTo>
                    <a:pt x="29" y="317"/>
                    <a:pt x="28" y="318"/>
                    <a:pt x="27" y="318"/>
                  </a:cubicBezTo>
                  <a:cubicBezTo>
                    <a:pt x="27" y="318"/>
                    <a:pt x="26" y="318"/>
                    <a:pt x="25" y="317"/>
                  </a:cubicBezTo>
                  <a:cubicBezTo>
                    <a:pt x="24" y="317"/>
                    <a:pt x="23" y="314"/>
                    <a:pt x="22" y="313"/>
                  </a:cubicBezTo>
                  <a:cubicBezTo>
                    <a:pt x="21" y="311"/>
                    <a:pt x="19" y="309"/>
                    <a:pt x="18" y="307"/>
                  </a:cubicBezTo>
                  <a:cubicBezTo>
                    <a:pt x="18" y="306"/>
                    <a:pt x="18" y="305"/>
                    <a:pt x="17" y="304"/>
                  </a:cubicBezTo>
                  <a:cubicBezTo>
                    <a:pt x="17" y="303"/>
                    <a:pt x="16" y="301"/>
                    <a:pt x="15" y="301"/>
                  </a:cubicBezTo>
                  <a:cubicBezTo>
                    <a:pt x="15" y="300"/>
                    <a:pt x="13" y="300"/>
                    <a:pt x="13" y="300"/>
                  </a:cubicBezTo>
                  <a:cubicBezTo>
                    <a:pt x="13" y="299"/>
                    <a:pt x="13" y="297"/>
                    <a:pt x="13" y="296"/>
                  </a:cubicBezTo>
                  <a:cubicBezTo>
                    <a:pt x="13" y="296"/>
                    <a:pt x="12" y="294"/>
                    <a:pt x="11" y="293"/>
                  </a:cubicBezTo>
                  <a:cubicBezTo>
                    <a:pt x="11" y="292"/>
                    <a:pt x="10" y="291"/>
                    <a:pt x="10" y="291"/>
                  </a:cubicBezTo>
                  <a:cubicBezTo>
                    <a:pt x="10" y="290"/>
                    <a:pt x="11" y="289"/>
                    <a:pt x="11" y="289"/>
                  </a:cubicBezTo>
                  <a:cubicBezTo>
                    <a:pt x="11" y="288"/>
                    <a:pt x="9" y="288"/>
                    <a:pt x="9" y="287"/>
                  </a:cubicBezTo>
                  <a:cubicBezTo>
                    <a:pt x="9" y="287"/>
                    <a:pt x="8" y="286"/>
                    <a:pt x="8" y="285"/>
                  </a:cubicBezTo>
                  <a:cubicBezTo>
                    <a:pt x="8" y="284"/>
                    <a:pt x="9" y="284"/>
                    <a:pt x="10" y="283"/>
                  </a:cubicBezTo>
                  <a:cubicBezTo>
                    <a:pt x="10" y="283"/>
                    <a:pt x="11" y="283"/>
                    <a:pt x="12" y="283"/>
                  </a:cubicBezTo>
                  <a:cubicBezTo>
                    <a:pt x="12" y="283"/>
                    <a:pt x="13" y="281"/>
                    <a:pt x="13" y="280"/>
                  </a:cubicBezTo>
                  <a:cubicBezTo>
                    <a:pt x="13" y="280"/>
                    <a:pt x="14" y="279"/>
                    <a:pt x="15" y="279"/>
                  </a:cubicBezTo>
                  <a:cubicBezTo>
                    <a:pt x="15" y="279"/>
                    <a:pt x="17" y="279"/>
                    <a:pt x="17" y="279"/>
                  </a:cubicBezTo>
                  <a:cubicBezTo>
                    <a:pt x="18" y="279"/>
                    <a:pt x="19" y="279"/>
                    <a:pt x="20" y="278"/>
                  </a:cubicBezTo>
                  <a:cubicBezTo>
                    <a:pt x="20" y="278"/>
                    <a:pt x="21" y="276"/>
                    <a:pt x="21" y="275"/>
                  </a:cubicBezTo>
                  <a:cubicBezTo>
                    <a:pt x="21" y="275"/>
                    <a:pt x="21" y="273"/>
                    <a:pt x="21" y="273"/>
                  </a:cubicBezTo>
                  <a:cubicBezTo>
                    <a:pt x="21" y="272"/>
                    <a:pt x="21" y="271"/>
                    <a:pt x="22" y="270"/>
                  </a:cubicBezTo>
                  <a:cubicBezTo>
                    <a:pt x="22" y="270"/>
                    <a:pt x="22" y="269"/>
                    <a:pt x="23" y="268"/>
                  </a:cubicBezTo>
                  <a:cubicBezTo>
                    <a:pt x="23" y="268"/>
                    <a:pt x="25" y="267"/>
                    <a:pt x="25" y="268"/>
                  </a:cubicBezTo>
                  <a:cubicBezTo>
                    <a:pt x="26" y="268"/>
                    <a:pt x="26" y="268"/>
                    <a:pt x="26" y="269"/>
                  </a:cubicBezTo>
                  <a:cubicBezTo>
                    <a:pt x="27" y="269"/>
                    <a:pt x="28" y="269"/>
                    <a:pt x="29" y="269"/>
                  </a:cubicBezTo>
                  <a:cubicBezTo>
                    <a:pt x="29" y="269"/>
                    <a:pt x="29" y="270"/>
                    <a:pt x="30" y="270"/>
                  </a:cubicBezTo>
                  <a:cubicBezTo>
                    <a:pt x="30" y="271"/>
                    <a:pt x="31" y="271"/>
                    <a:pt x="32" y="272"/>
                  </a:cubicBezTo>
                  <a:cubicBezTo>
                    <a:pt x="33" y="272"/>
                    <a:pt x="34" y="271"/>
                    <a:pt x="34" y="271"/>
                  </a:cubicBezTo>
                  <a:cubicBezTo>
                    <a:pt x="35" y="271"/>
                    <a:pt x="37" y="270"/>
                    <a:pt x="37" y="269"/>
                  </a:cubicBezTo>
                  <a:cubicBezTo>
                    <a:pt x="38" y="268"/>
                    <a:pt x="37" y="265"/>
                    <a:pt x="37" y="264"/>
                  </a:cubicBezTo>
                  <a:cubicBezTo>
                    <a:pt x="37" y="263"/>
                    <a:pt x="40" y="262"/>
                    <a:pt x="40" y="261"/>
                  </a:cubicBezTo>
                  <a:cubicBezTo>
                    <a:pt x="41" y="260"/>
                    <a:pt x="40" y="259"/>
                    <a:pt x="40" y="258"/>
                  </a:cubicBezTo>
                  <a:cubicBezTo>
                    <a:pt x="41" y="258"/>
                    <a:pt x="42" y="258"/>
                    <a:pt x="42" y="257"/>
                  </a:cubicBezTo>
                  <a:cubicBezTo>
                    <a:pt x="43" y="257"/>
                    <a:pt x="43" y="256"/>
                    <a:pt x="42" y="255"/>
                  </a:cubicBezTo>
                  <a:cubicBezTo>
                    <a:pt x="42" y="255"/>
                    <a:pt x="41" y="255"/>
                    <a:pt x="40" y="254"/>
                  </a:cubicBezTo>
                  <a:cubicBezTo>
                    <a:pt x="40" y="254"/>
                    <a:pt x="39" y="252"/>
                    <a:pt x="39" y="252"/>
                  </a:cubicBezTo>
                  <a:cubicBezTo>
                    <a:pt x="39" y="251"/>
                    <a:pt x="40" y="250"/>
                    <a:pt x="40" y="250"/>
                  </a:cubicBezTo>
                  <a:cubicBezTo>
                    <a:pt x="41" y="249"/>
                    <a:pt x="43" y="249"/>
                    <a:pt x="43" y="248"/>
                  </a:cubicBezTo>
                  <a:cubicBezTo>
                    <a:pt x="44" y="248"/>
                    <a:pt x="44" y="246"/>
                    <a:pt x="44" y="246"/>
                  </a:cubicBezTo>
                  <a:cubicBezTo>
                    <a:pt x="45" y="245"/>
                    <a:pt x="45" y="243"/>
                    <a:pt x="45" y="242"/>
                  </a:cubicBezTo>
                  <a:cubicBezTo>
                    <a:pt x="45" y="241"/>
                    <a:pt x="45" y="240"/>
                    <a:pt x="44" y="239"/>
                  </a:cubicBezTo>
                  <a:cubicBezTo>
                    <a:pt x="44" y="238"/>
                    <a:pt x="44" y="237"/>
                    <a:pt x="43" y="237"/>
                  </a:cubicBezTo>
                  <a:cubicBezTo>
                    <a:pt x="43" y="237"/>
                    <a:pt x="42" y="236"/>
                    <a:pt x="41" y="236"/>
                  </a:cubicBezTo>
                  <a:cubicBezTo>
                    <a:pt x="41" y="235"/>
                    <a:pt x="40" y="234"/>
                    <a:pt x="40" y="233"/>
                  </a:cubicBezTo>
                  <a:cubicBezTo>
                    <a:pt x="39" y="232"/>
                    <a:pt x="39" y="230"/>
                    <a:pt x="39" y="229"/>
                  </a:cubicBezTo>
                  <a:cubicBezTo>
                    <a:pt x="40" y="229"/>
                    <a:pt x="41" y="228"/>
                    <a:pt x="41" y="228"/>
                  </a:cubicBezTo>
                  <a:cubicBezTo>
                    <a:pt x="42" y="227"/>
                    <a:pt x="42" y="225"/>
                    <a:pt x="42" y="225"/>
                  </a:cubicBezTo>
                  <a:cubicBezTo>
                    <a:pt x="41" y="224"/>
                    <a:pt x="40" y="223"/>
                    <a:pt x="40" y="222"/>
                  </a:cubicBezTo>
                  <a:cubicBezTo>
                    <a:pt x="39" y="221"/>
                    <a:pt x="38" y="217"/>
                    <a:pt x="37" y="216"/>
                  </a:cubicBezTo>
                  <a:cubicBezTo>
                    <a:pt x="37" y="215"/>
                    <a:pt x="35" y="214"/>
                    <a:pt x="34" y="213"/>
                  </a:cubicBezTo>
                  <a:cubicBezTo>
                    <a:pt x="33" y="212"/>
                    <a:pt x="33" y="210"/>
                    <a:pt x="32" y="209"/>
                  </a:cubicBezTo>
                  <a:cubicBezTo>
                    <a:pt x="32" y="208"/>
                    <a:pt x="32" y="207"/>
                    <a:pt x="32" y="206"/>
                  </a:cubicBezTo>
                  <a:cubicBezTo>
                    <a:pt x="31" y="205"/>
                    <a:pt x="30" y="204"/>
                    <a:pt x="30" y="204"/>
                  </a:cubicBezTo>
                  <a:cubicBezTo>
                    <a:pt x="30" y="203"/>
                    <a:pt x="30" y="201"/>
                    <a:pt x="29" y="201"/>
                  </a:cubicBezTo>
                  <a:cubicBezTo>
                    <a:pt x="29" y="200"/>
                    <a:pt x="27" y="200"/>
                    <a:pt x="27" y="199"/>
                  </a:cubicBezTo>
                  <a:cubicBezTo>
                    <a:pt x="26" y="199"/>
                    <a:pt x="25" y="198"/>
                    <a:pt x="24" y="198"/>
                  </a:cubicBezTo>
                  <a:cubicBezTo>
                    <a:pt x="24" y="197"/>
                    <a:pt x="24" y="195"/>
                    <a:pt x="23" y="195"/>
                  </a:cubicBezTo>
                  <a:cubicBezTo>
                    <a:pt x="23" y="194"/>
                    <a:pt x="22" y="194"/>
                    <a:pt x="22" y="193"/>
                  </a:cubicBezTo>
                  <a:cubicBezTo>
                    <a:pt x="21" y="193"/>
                    <a:pt x="20" y="192"/>
                    <a:pt x="19" y="192"/>
                  </a:cubicBezTo>
                  <a:cubicBezTo>
                    <a:pt x="19" y="192"/>
                    <a:pt x="18" y="191"/>
                    <a:pt x="18" y="191"/>
                  </a:cubicBezTo>
                  <a:cubicBezTo>
                    <a:pt x="18" y="190"/>
                    <a:pt x="18" y="189"/>
                    <a:pt x="18" y="189"/>
                  </a:cubicBezTo>
                  <a:cubicBezTo>
                    <a:pt x="18" y="188"/>
                    <a:pt x="18" y="188"/>
                    <a:pt x="18" y="187"/>
                  </a:cubicBezTo>
                  <a:cubicBezTo>
                    <a:pt x="17" y="187"/>
                    <a:pt x="16" y="187"/>
                    <a:pt x="16" y="187"/>
                  </a:cubicBezTo>
                  <a:cubicBezTo>
                    <a:pt x="15" y="187"/>
                    <a:pt x="14" y="188"/>
                    <a:pt x="14" y="188"/>
                  </a:cubicBezTo>
                  <a:cubicBezTo>
                    <a:pt x="13" y="188"/>
                    <a:pt x="12" y="187"/>
                    <a:pt x="11" y="187"/>
                  </a:cubicBezTo>
                  <a:cubicBezTo>
                    <a:pt x="10" y="187"/>
                    <a:pt x="9" y="187"/>
                    <a:pt x="9" y="187"/>
                  </a:cubicBezTo>
                  <a:cubicBezTo>
                    <a:pt x="8" y="187"/>
                    <a:pt x="8" y="187"/>
                    <a:pt x="7" y="187"/>
                  </a:cubicBezTo>
                  <a:cubicBezTo>
                    <a:pt x="7" y="186"/>
                    <a:pt x="7" y="186"/>
                    <a:pt x="7" y="185"/>
                  </a:cubicBezTo>
                  <a:cubicBezTo>
                    <a:pt x="7" y="185"/>
                    <a:pt x="6" y="185"/>
                    <a:pt x="5" y="184"/>
                  </a:cubicBezTo>
                  <a:cubicBezTo>
                    <a:pt x="5" y="184"/>
                    <a:pt x="4" y="183"/>
                    <a:pt x="3" y="183"/>
                  </a:cubicBezTo>
                  <a:cubicBezTo>
                    <a:pt x="3" y="183"/>
                    <a:pt x="2" y="183"/>
                    <a:pt x="1" y="183"/>
                  </a:cubicBezTo>
                  <a:cubicBezTo>
                    <a:pt x="1" y="182"/>
                    <a:pt x="1" y="181"/>
                    <a:pt x="1" y="180"/>
                  </a:cubicBezTo>
                  <a:cubicBezTo>
                    <a:pt x="0" y="180"/>
                    <a:pt x="0" y="179"/>
                    <a:pt x="1" y="178"/>
                  </a:cubicBezTo>
                  <a:cubicBezTo>
                    <a:pt x="1" y="178"/>
                    <a:pt x="1" y="177"/>
                    <a:pt x="1" y="177"/>
                  </a:cubicBezTo>
                  <a:cubicBezTo>
                    <a:pt x="1" y="176"/>
                    <a:pt x="2" y="175"/>
                    <a:pt x="2" y="175"/>
                  </a:cubicBezTo>
                  <a:cubicBezTo>
                    <a:pt x="2" y="174"/>
                    <a:pt x="1" y="173"/>
                    <a:pt x="1" y="172"/>
                  </a:cubicBezTo>
                  <a:cubicBezTo>
                    <a:pt x="1" y="171"/>
                    <a:pt x="2" y="168"/>
                    <a:pt x="2" y="167"/>
                  </a:cubicBezTo>
                  <a:cubicBezTo>
                    <a:pt x="2" y="166"/>
                    <a:pt x="2" y="166"/>
                    <a:pt x="2" y="165"/>
                  </a:cubicBezTo>
                  <a:cubicBezTo>
                    <a:pt x="3" y="164"/>
                    <a:pt x="2" y="163"/>
                    <a:pt x="3" y="163"/>
                  </a:cubicBezTo>
                  <a:cubicBezTo>
                    <a:pt x="3" y="162"/>
                    <a:pt x="4" y="161"/>
                    <a:pt x="4" y="161"/>
                  </a:cubicBezTo>
                  <a:cubicBezTo>
                    <a:pt x="4" y="160"/>
                    <a:pt x="6" y="159"/>
                    <a:pt x="6" y="159"/>
                  </a:cubicBezTo>
                  <a:cubicBezTo>
                    <a:pt x="7" y="159"/>
                    <a:pt x="8" y="158"/>
                    <a:pt x="9" y="157"/>
                  </a:cubicBezTo>
                  <a:cubicBezTo>
                    <a:pt x="9" y="157"/>
                    <a:pt x="9" y="156"/>
                    <a:pt x="9" y="156"/>
                  </a:cubicBezTo>
                  <a:cubicBezTo>
                    <a:pt x="9" y="155"/>
                    <a:pt x="9" y="154"/>
                    <a:pt x="10" y="153"/>
                  </a:cubicBezTo>
                  <a:cubicBezTo>
                    <a:pt x="10" y="153"/>
                    <a:pt x="11" y="152"/>
                    <a:pt x="11" y="152"/>
                  </a:cubicBezTo>
                  <a:cubicBezTo>
                    <a:pt x="11" y="152"/>
                    <a:pt x="11" y="150"/>
                    <a:pt x="11" y="150"/>
                  </a:cubicBezTo>
                  <a:cubicBezTo>
                    <a:pt x="12" y="150"/>
                    <a:pt x="13" y="150"/>
                    <a:pt x="13" y="150"/>
                  </a:cubicBezTo>
                  <a:cubicBezTo>
                    <a:pt x="14" y="150"/>
                    <a:pt x="14" y="151"/>
                    <a:pt x="14" y="152"/>
                  </a:cubicBezTo>
                  <a:cubicBezTo>
                    <a:pt x="15" y="152"/>
                    <a:pt x="16" y="152"/>
                    <a:pt x="16" y="152"/>
                  </a:cubicBezTo>
                  <a:cubicBezTo>
                    <a:pt x="17" y="152"/>
                    <a:pt x="18" y="154"/>
                    <a:pt x="18" y="154"/>
                  </a:cubicBezTo>
                  <a:cubicBezTo>
                    <a:pt x="18" y="155"/>
                    <a:pt x="18" y="156"/>
                    <a:pt x="18" y="156"/>
                  </a:cubicBezTo>
                  <a:cubicBezTo>
                    <a:pt x="17" y="157"/>
                    <a:pt x="16" y="157"/>
                    <a:pt x="16" y="157"/>
                  </a:cubicBezTo>
                  <a:cubicBezTo>
                    <a:pt x="16" y="157"/>
                    <a:pt x="16" y="158"/>
                    <a:pt x="16" y="159"/>
                  </a:cubicBezTo>
                  <a:cubicBezTo>
                    <a:pt x="16" y="159"/>
                    <a:pt x="16" y="160"/>
                    <a:pt x="17" y="161"/>
                  </a:cubicBezTo>
                  <a:cubicBezTo>
                    <a:pt x="17" y="161"/>
                    <a:pt x="19" y="161"/>
                    <a:pt x="20" y="160"/>
                  </a:cubicBezTo>
                  <a:cubicBezTo>
                    <a:pt x="20" y="160"/>
                    <a:pt x="20" y="159"/>
                    <a:pt x="21" y="158"/>
                  </a:cubicBezTo>
                  <a:cubicBezTo>
                    <a:pt x="22" y="158"/>
                    <a:pt x="23" y="158"/>
                    <a:pt x="24" y="158"/>
                  </a:cubicBezTo>
                  <a:cubicBezTo>
                    <a:pt x="24" y="158"/>
                    <a:pt x="26" y="158"/>
                    <a:pt x="26" y="158"/>
                  </a:cubicBezTo>
                  <a:cubicBezTo>
                    <a:pt x="26" y="158"/>
                    <a:pt x="27" y="157"/>
                    <a:pt x="27" y="157"/>
                  </a:cubicBezTo>
                  <a:cubicBezTo>
                    <a:pt x="27" y="156"/>
                    <a:pt x="26" y="155"/>
                    <a:pt x="26" y="154"/>
                  </a:cubicBezTo>
                  <a:cubicBezTo>
                    <a:pt x="26" y="154"/>
                    <a:pt x="27" y="153"/>
                    <a:pt x="27" y="153"/>
                  </a:cubicBezTo>
                  <a:cubicBezTo>
                    <a:pt x="27" y="152"/>
                    <a:pt x="27" y="151"/>
                    <a:pt x="27" y="150"/>
                  </a:cubicBezTo>
                  <a:cubicBezTo>
                    <a:pt x="26" y="150"/>
                    <a:pt x="25" y="149"/>
                    <a:pt x="25" y="149"/>
                  </a:cubicBezTo>
                  <a:cubicBezTo>
                    <a:pt x="25" y="148"/>
                    <a:pt x="25" y="147"/>
                    <a:pt x="25" y="147"/>
                  </a:cubicBezTo>
                  <a:cubicBezTo>
                    <a:pt x="25" y="146"/>
                    <a:pt x="26" y="145"/>
                    <a:pt x="26" y="144"/>
                  </a:cubicBezTo>
                  <a:cubicBezTo>
                    <a:pt x="27" y="144"/>
                    <a:pt x="27" y="142"/>
                    <a:pt x="28" y="141"/>
                  </a:cubicBezTo>
                  <a:cubicBezTo>
                    <a:pt x="28" y="141"/>
                    <a:pt x="28" y="139"/>
                    <a:pt x="28" y="139"/>
                  </a:cubicBezTo>
                  <a:cubicBezTo>
                    <a:pt x="28" y="138"/>
                    <a:pt x="27" y="136"/>
                    <a:pt x="27" y="135"/>
                  </a:cubicBezTo>
                  <a:cubicBezTo>
                    <a:pt x="28" y="135"/>
                    <a:pt x="29" y="134"/>
                    <a:pt x="29" y="134"/>
                  </a:cubicBezTo>
                  <a:cubicBezTo>
                    <a:pt x="29" y="134"/>
                    <a:pt x="30" y="134"/>
                    <a:pt x="31" y="134"/>
                  </a:cubicBezTo>
                  <a:cubicBezTo>
                    <a:pt x="31" y="134"/>
                    <a:pt x="32" y="135"/>
                    <a:pt x="32" y="135"/>
                  </a:cubicBezTo>
                  <a:cubicBezTo>
                    <a:pt x="33" y="135"/>
                    <a:pt x="34" y="136"/>
                    <a:pt x="34" y="136"/>
                  </a:cubicBezTo>
                  <a:cubicBezTo>
                    <a:pt x="34" y="136"/>
                    <a:pt x="35" y="136"/>
                    <a:pt x="35" y="135"/>
                  </a:cubicBezTo>
                  <a:cubicBezTo>
                    <a:pt x="36" y="135"/>
                    <a:pt x="35" y="134"/>
                    <a:pt x="36" y="133"/>
                  </a:cubicBezTo>
                  <a:cubicBezTo>
                    <a:pt x="36" y="133"/>
                    <a:pt x="38" y="133"/>
                    <a:pt x="39" y="133"/>
                  </a:cubicBezTo>
                  <a:cubicBezTo>
                    <a:pt x="39" y="133"/>
                    <a:pt x="40" y="133"/>
                    <a:pt x="40" y="133"/>
                  </a:cubicBezTo>
                  <a:cubicBezTo>
                    <a:pt x="41" y="133"/>
                    <a:pt x="41" y="131"/>
                    <a:pt x="41" y="131"/>
                  </a:cubicBezTo>
                  <a:cubicBezTo>
                    <a:pt x="41" y="130"/>
                    <a:pt x="43" y="130"/>
                    <a:pt x="43" y="130"/>
                  </a:cubicBezTo>
                  <a:cubicBezTo>
                    <a:pt x="44" y="130"/>
                    <a:pt x="44" y="130"/>
                    <a:pt x="45" y="130"/>
                  </a:cubicBezTo>
                  <a:cubicBezTo>
                    <a:pt x="45" y="130"/>
                    <a:pt x="45" y="131"/>
                    <a:pt x="46" y="131"/>
                  </a:cubicBezTo>
                  <a:cubicBezTo>
                    <a:pt x="46" y="131"/>
                    <a:pt x="47" y="131"/>
                    <a:pt x="47" y="130"/>
                  </a:cubicBezTo>
                  <a:cubicBezTo>
                    <a:pt x="47" y="130"/>
                    <a:pt x="48" y="129"/>
                    <a:pt x="48" y="128"/>
                  </a:cubicBezTo>
                  <a:cubicBezTo>
                    <a:pt x="48" y="128"/>
                    <a:pt x="49" y="128"/>
                    <a:pt x="49" y="128"/>
                  </a:cubicBezTo>
                  <a:cubicBezTo>
                    <a:pt x="50" y="127"/>
                    <a:pt x="50" y="126"/>
                    <a:pt x="50" y="125"/>
                  </a:cubicBezTo>
                  <a:cubicBezTo>
                    <a:pt x="50" y="125"/>
                    <a:pt x="50" y="123"/>
                    <a:pt x="50" y="123"/>
                  </a:cubicBezTo>
                  <a:cubicBezTo>
                    <a:pt x="50" y="122"/>
                    <a:pt x="49" y="122"/>
                    <a:pt x="49" y="122"/>
                  </a:cubicBezTo>
                  <a:cubicBezTo>
                    <a:pt x="48" y="121"/>
                    <a:pt x="49" y="119"/>
                    <a:pt x="48" y="118"/>
                  </a:cubicBezTo>
                  <a:cubicBezTo>
                    <a:pt x="48" y="117"/>
                    <a:pt x="47" y="116"/>
                    <a:pt x="47" y="115"/>
                  </a:cubicBezTo>
                  <a:cubicBezTo>
                    <a:pt x="46" y="115"/>
                    <a:pt x="46" y="114"/>
                    <a:pt x="46" y="113"/>
                  </a:cubicBezTo>
                  <a:cubicBezTo>
                    <a:pt x="46" y="112"/>
                    <a:pt x="47" y="112"/>
                    <a:pt x="48" y="112"/>
                  </a:cubicBezTo>
                  <a:cubicBezTo>
                    <a:pt x="48" y="111"/>
                    <a:pt x="49" y="110"/>
                    <a:pt x="50" y="110"/>
                  </a:cubicBezTo>
                  <a:cubicBezTo>
                    <a:pt x="50" y="109"/>
                    <a:pt x="51" y="108"/>
                    <a:pt x="51" y="108"/>
                  </a:cubicBezTo>
                  <a:cubicBezTo>
                    <a:pt x="51" y="107"/>
                    <a:pt x="51" y="105"/>
                    <a:pt x="51" y="104"/>
                  </a:cubicBezTo>
                  <a:cubicBezTo>
                    <a:pt x="51" y="104"/>
                    <a:pt x="50" y="103"/>
                    <a:pt x="50" y="102"/>
                  </a:cubicBezTo>
                  <a:cubicBezTo>
                    <a:pt x="49" y="102"/>
                    <a:pt x="49" y="100"/>
                    <a:pt x="49" y="99"/>
                  </a:cubicBezTo>
                  <a:cubicBezTo>
                    <a:pt x="50" y="98"/>
                    <a:pt x="50" y="97"/>
                    <a:pt x="50" y="97"/>
                  </a:cubicBezTo>
                  <a:cubicBezTo>
                    <a:pt x="50" y="96"/>
                    <a:pt x="51" y="95"/>
                    <a:pt x="51" y="95"/>
                  </a:cubicBezTo>
                  <a:cubicBezTo>
                    <a:pt x="51" y="94"/>
                    <a:pt x="51" y="94"/>
                    <a:pt x="51" y="9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2"/>
            <p:cNvSpPr>
              <a:spLocks/>
            </p:cNvSpPr>
            <p:nvPr/>
          </p:nvSpPr>
          <p:spPr bwMode="auto">
            <a:xfrm>
              <a:off x="2287" y="1914"/>
              <a:ext cx="869" cy="1065"/>
            </a:xfrm>
            <a:custGeom>
              <a:avLst/>
              <a:gdLst>
                <a:gd name="T0" fmla="*/ 64 w 307"/>
                <a:gd name="T1" fmla="*/ 98 h 376"/>
                <a:gd name="T2" fmla="*/ 80 w 307"/>
                <a:gd name="T3" fmla="*/ 107 h 376"/>
                <a:gd name="T4" fmla="*/ 96 w 307"/>
                <a:gd name="T5" fmla="*/ 102 h 376"/>
                <a:gd name="T6" fmla="*/ 99 w 307"/>
                <a:gd name="T7" fmla="*/ 90 h 376"/>
                <a:gd name="T8" fmla="*/ 99 w 307"/>
                <a:gd name="T9" fmla="*/ 75 h 376"/>
                <a:gd name="T10" fmla="*/ 111 w 307"/>
                <a:gd name="T11" fmla="*/ 55 h 376"/>
                <a:gd name="T12" fmla="*/ 119 w 307"/>
                <a:gd name="T13" fmla="*/ 40 h 376"/>
                <a:gd name="T14" fmla="*/ 134 w 307"/>
                <a:gd name="T15" fmla="*/ 28 h 376"/>
                <a:gd name="T16" fmla="*/ 147 w 307"/>
                <a:gd name="T17" fmla="*/ 21 h 376"/>
                <a:gd name="T18" fmla="*/ 163 w 307"/>
                <a:gd name="T19" fmla="*/ 18 h 376"/>
                <a:gd name="T20" fmla="*/ 175 w 307"/>
                <a:gd name="T21" fmla="*/ 0 h 376"/>
                <a:gd name="T22" fmla="*/ 188 w 307"/>
                <a:gd name="T23" fmla="*/ 14 h 376"/>
                <a:gd name="T24" fmla="*/ 201 w 307"/>
                <a:gd name="T25" fmla="*/ 19 h 376"/>
                <a:gd name="T26" fmla="*/ 224 w 307"/>
                <a:gd name="T27" fmla="*/ 26 h 376"/>
                <a:gd name="T28" fmla="*/ 237 w 307"/>
                <a:gd name="T29" fmla="*/ 43 h 376"/>
                <a:gd name="T30" fmla="*/ 268 w 307"/>
                <a:gd name="T31" fmla="*/ 51 h 376"/>
                <a:gd name="T32" fmla="*/ 291 w 307"/>
                <a:gd name="T33" fmla="*/ 54 h 376"/>
                <a:gd name="T34" fmla="*/ 305 w 307"/>
                <a:gd name="T35" fmla="*/ 68 h 376"/>
                <a:gd name="T36" fmla="*/ 296 w 307"/>
                <a:gd name="T37" fmla="*/ 85 h 376"/>
                <a:gd name="T38" fmla="*/ 292 w 307"/>
                <a:gd name="T39" fmla="*/ 115 h 376"/>
                <a:gd name="T40" fmla="*/ 276 w 307"/>
                <a:gd name="T41" fmla="*/ 145 h 376"/>
                <a:gd name="T42" fmla="*/ 263 w 307"/>
                <a:gd name="T43" fmla="*/ 163 h 376"/>
                <a:gd name="T44" fmla="*/ 245 w 307"/>
                <a:gd name="T45" fmla="*/ 173 h 376"/>
                <a:gd name="T46" fmla="*/ 248 w 307"/>
                <a:gd name="T47" fmla="*/ 190 h 376"/>
                <a:gd name="T48" fmla="*/ 238 w 307"/>
                <a:gd name="T49" fmla="*/ 204 h 376"/>
                <a:gd name="T50" fmla="*/ 235 w 307"/>
                <a:gd name="T51" fmla="*/ 219 h 376"/>
                <a:gd name="T52" fmla="*/ 227 w 307"/>
                <a:gd name="T53" fmla="*/ 234 h 376"/>
                <a:gd name="T54" fmla="*/ 214 w 307"/>
                <a:gd name="T55" fmla="*/ 246 h 376"/>
                <a:gd name="T56" fmla="*/ 217 w 307"/>
                <a:gd name="T57" fmla="*/ 263 h 376"/>
                <a:gd name="T58" fmla="*/ 211 w 307"/>
                <a:gd name="T59" fmla="*/ 283 h 376"/>
                <a:gd name="T60" fmla="*/ 193 w 307"/>
                <a:gd name="T61" fmla="*/ 290 h 376"/>
                <a:gd name="T62" fmla="*/ 179 w 307"/>
                <a:gd name="T63" fmla="*/ 286 h 376"/>
                <a:gd name="T64" fmla="*/ 163 w 307"/>
                <a:gd name="T65" fmla="*/ 283 h 376"/>
                <a:gd name="T66" fmla="*/ 147 w 307"/>
                <a:gd name="T67" fmla="*/ 291 h 376"/>
                <a:gd name="T68" fmla="*/ 152 w 307"/>
                <a:gd name="T69" fmla="*/ 302 h 376"/>
                <a:gd name="T70" fmla="*/ 145 w 307"/>
                <a:gd name="T71" fmla="*/ 314 h 376"/>
                <a:gd name="T72" fmla="*/ 139 w 307"/>
                <a:gd name="T73" fmla="*/ 329 h 376"/>
                <a:gd name="T74" fmla="*/ 121 w 307"/>
                <a:gd name="T75" fmla="*/ 334 h 376"/>
                <a:gd name="T76" fmla="*/ 114 w 307"/>
                <a:gd name="T77" fmla="*/ 347 h 376"/>
                <a:gd name="T78" fmla="*/ 106 w 307"/>
                <a:gd name="T79" fmla="*/ 354 h 376"/>
                <a:gd name="T80" fmla="*/ 91 w 307"/>
                <a:gd name="T81" fmla="*/ 359 h 376"/>
                <a:gd name="T82" fmla="*/ 84 w 307"/>
                <a:gd name="T83" fmla="*/ 370 h 376"/>
                <a:gd name="T84" fmla="*/ 77 w 307"/>
                <a:gd name="T85" fmla="*/ 375 h 376"/>
                <a:gd name="T86" fmla="*/ 72 w 307"/>
                <a:gd name="T87" fmla="*/ 358 h 376"/>
                <a:gd name="T88" fmla="*/ 56 w 307"/>
                <a:gd name="T89" fmla="*/ 354 h 376"/>
                <a:gd name="T90" fmla="*/ 39 w 307"/>
                <a:gd name="T91" fmla="*/ 345 h 376"/>
                <a:gd name="T92" fmla="*/ 34 w 307"/>
                <a:gd name="T93" fmla="*/ 321 h 376"/>
                <a:gd name="T94" fmla="*/ 13 w 307"/>
                <a:gd name="T95" fmla="*/ 300 h 376"/>
                <a:gd name="T96" fmla="*/ 13 w 307"/>
                <a:gd name="T97" fmla="*/ 280 h 376"/>
                <a:gd name="T98" fmla="*/ 26 w 307"/>
                <a:gd name="T99" fmla="*/ 269 h 376"/>
                <a:gd name="T100" fmla="*/ 42 w 307"/>
                <a:gd name="T101" fmla="*/ 257 h 376"/>
                <a:gd name="T102" fmla="*/ 43 w 307"/>
                <a:gd name="T103" fmla="*/ 237 h 376"/>
                <a:gd name="T104" fmla="*/ 32 w 307"/>
                <a:gd name="T105" fmla="*/ 209 h 376"/>
                <a:gd name="T106" fmla="*/ 18 w 307"/>
                <a:gd name="T107" fmla="*/ 191 h 376"/>
                <a:gd name="T108" fmla="*/ 5 w 307"/>
                <a:gd name="T109" fmla="*/ 184 h 376"/>
                <a:gd name="T110" fmla="*/ 2 w 307"/>
                <a:gd name="T111" fmla="*/ 165 h 376"/>
                <a:gd name="T112" fmla="*/ 13 w 307"/>
                <a:gd name="T113" fmla="*/ 150 h 376"/>
                <a:gd name="T114" fmla="*/ 21 w 307"/>
                <a:gd name="T115" fmla="*/ 158 h 376"/>
                <a:gd name="T116" fmla="*/ 26 w 307"/>
                <a:gd name="T117" fmla="*/ 144 h 376"/>
                <a:gd name="T118" fmla="*/ 36 w 307"/>
                <a:gd name="T119" fmla="*/ 133 h 376"/>
                <a:gd name="T120" fmla="*/ 49 w 307"/>
                <a:gd name="T121" fmla="*/ 128 h 376"/>
                <a:gd name="T122" fmla="*/ 51 w 307"/>
                <a:gd name="T123" fmla="*/ 108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7" h="376">
                  <a:moveTo>
                    <a:pt x="51" y="94"/>
                  </a:moveTo>
                  <a:cubicBezTo>
                    <a:pt x="51" y="93"/>
                    <a:pt x="51" y="92"/>
                    <a:pt x="52" y="92"/>
                  </a:cubicBezTo>
                  <a:cubicBezTo>
                    <a:pt x="52" y="91"/>
                    <a:pt x="53" y="91"/>
                    <a:pt x="53" y="90"/>
                  </a:cubicBezTo>
                  <a:cubicBezTo>
                    <a:pt x="54" y="90"/>
                    <a:pt x="54" y="90"/>
                    <a:pt x="54" y="90"/>
                  </a:cubicBezTo>
                  <a:cubicBezTo>
                    <a:pt x="54" y="90"/>
                    <a:pt x="54" y="90"/>
                    <a:pt x="55" y="90"/>
                  </a:cubicBezTo>
                  <a:cubicBezTo>
                    <a:pt x="55" y="90"/>
                    <a:pt x="56" y="90"/>
                    <a:pt x="57" y="90"/>
                  </a:cubicBezTo>
                  <a:cubicBezTo>
                    <a:pt x="57" y="90"/>
                    <a:pt x="59" y="91"/>
                    <a:pt x="59" y="91"/>
                  </a:cubicBezTo>
                  <a:cubicBezTo>
                    <a:pt x="60" y="92"/>
                    <a:pt x="60" y="93"/>
                    <a:pt x="60" y="94"/>
                  </a:cubicBezTo>
                  <a:cubicBezTo>
                    <a:pt x="61" y="95"/>
                    <a:pt x="63" y="98"/>
                    <a:pt x="64" y="98"/>
                  </a:cubicBezTo>
                  <a:cubicBezTo>
                    <a:pt x="65" y="99"/>
                    <a:pt x="66" y="98"/>
                    <a:pt x="67" y="98"/>
                  </a:cubicBezTo>
                  <a:cubicBezTo>
                    <a:pt x="68" y="98"/>
                    <a:pt x="70" y="98"/>
                    <a:pt x="70" y="99"/>
                  </a:cubicBezTo>
                  <a:cubicBezTo>
                    <a:pt x="71" y="99"/>
                    <a:pt x="72" y="100"/>
                    <a:pt x="72" y="100"/>
                  </a:cubicBezTo>
                  <a:cubicBezTo>
                    <a:pt x="72" y="101"/>
                    <a:pt x="72" y="102"/>
                    <a:pt x="72" y="102"/>
                  </a:cubicBezTo>
                  <a:cubicBezTo>
                    <a:pt x="72" y="103"/>
                    <a:pt x="72" y="104"/>
                    <a:pt x="72" y="105"/>
                  </a:cubicBezTo>
                  <a:cubicBezTo>
                    <a:pt x="72" y="105"/>
                    <a:pt x="73" y="106"/>
                    <a:pt x="73" y="107"/>
                  </a:cubicBezTo>
                  <a:cubicBezTo>
                    <a:pt x="74" y="107"/>
                    <a:pt x="76" y="107"/>
                    <a:pt x="76" y="107"/>
                  </a:cubicBezTo>
                  <a:cubicBezTo>
                    <a:pt x="77" y="107"/>
                    <a:pt x="78" y="107"/>
                    <a:pt x="78" y="107"/>
                  </a:cubicBezTo>
                  <a:cubicBezTo>
                    <a:pt x="78" y="107"/>
                    <a:pt x="79" y="107"/>
                    <a:pt x="80" y="107"/>
                  </a:cubicBezTo>
                  <a:cubicBezTo>
                    <a:pt x="80" y="107"/>
                    <a:pt x="81" y="107"/>
                    <a:pt x="81" y="108"/>
                  </a:cubicBezTo>
                  <a:cubicBezTo>
                    <a:pt x="82" y="108"/>
                    <a:pt x="83" y="108"/>
                    <a:pt x="84" y="108"/>
                  </a:cubicBezTo>
                  <a:cubicBezTo>
                    <a:pt x="85" y="108"/>
                    <a:pt x="86" y="108"/>
                    <a:pt x="87" y="108"/>
                  </a:cubicBezTo>
                  <a:cubicBezTo>
                    <a:pt x="87" y="108"/>
                    <a:pt x="89" y="108"/>
                    <a:pt x="89" y="108"/>
                  </a:cubicBezTo>
                  <a:cubicBezTo>
                    <a:pt x="90" y="108"/>
                    <a:pt x="90" y="108"/>
                    <a:pt x="91" y="108"/>
                  </a:cubicBezTo>
                  <a:cubicBezTo>
                    <a:pt x="91" y="107"/>
                    <a:pt x="92" y="106"/>
                    <a:pt x="92" y="106"/>
                  </a:cubicBezTo>
                  <a:cubicBezTo>
                    <a:pt x="93" y="106"/>
                    <a:pt x="94" y="105"/>
                    <a:pt x="94" y="105"/>
                  </a:cubicBezTo>
                  <a:cubicBezTo>
                    <a:pt x="95" y="105"/>
                    <a:pt x="96" y="104"/>
                    <a:pt x="96" y="104"/>
                  </a:cubicBezTo>
                  <a:cubicBezTo>
                    <a:pt x="96" y="103"/>
                    <a:pt x="96" y="102"/>
                    <a:pt x="96" y="102"/>
                  </a:cubicBezTo>
                  <a:cubicBezTo>
                    <a:pt x="97" y="101"/>
                    <a:pt x="97" y="101"/>
                    <a:pt x="98" y="100"/>
                  </a:cubicBezTo>
                  <a:cubicBezTo>
                    <a:pt x="98" y="100"/>
                    <a:pt x="99" y="99"/>
                    <a:pt x="99" y="98"/>
                  </a:cubicBezTo>
                  <a:cubicBezTo>
                    <a:pt x="100" y="98"/>
                    <a:pt x="101" y="98"/>
                    <a:pt x="101" y="98"/>
                  </a:cubicBezTo>
                  <a:cubicBezTo>
                    <a:pt x="102" y="98"/>
                    <a:pt x="102" y="97"/>
                    <a:pt x="103" y="97"/>
                  </a:cubicBezTo>
                  <a:cubicBezTo>
                    <a:pt x="103" y="97"/>
                    <a:pt x="104" y="96"/>
                    <a:pt x="104" y="95"/>
                  </a:cubicBezTo>
                  <a:cubicBezTo>
                    <a:pt x="104" y="95"/>
                    <a:pt x="104" y="93"/>
                    <a:pt x="103" y="93"/>
                  </a:cubicBezTo>
                  <a:cubicBezTo>
                    <a:pt x="103" y="92"/>
                    <a:pt x="103" y="92"/>
                    <a:pt x="102" y="92"/>
                  </a:cubicBezTo>
                  <a:cubicBezTo>
                    <a:pt x="102" y="92"/>
                    <a:pt x="100" y="92"/>
                    <a:pt x="99" y="92"/>
                  </a:cubicBezTo>
                  <a:cubicBezTo>
                    <a:pt x="99" y="92"/>
                    <a:pt x="99" y="91"/>
                    <a:pt x="99" y="90"/>
                  </a:cubicBezTo>
                  <a:cubicBezTo>
                    <a:pt x="99" y="90"/>
                    <a:pt x="99" y="89"/>
                    <a:pt x="99" y="88"/>
                  </a:cubicBezTo>
                  <a:cubicBezTo>
                    <a:pt x="99" y="88"/>
                    <a:pt x="99" y="87"/>
                    <a:pt x="98" y="87"/>
                  </a:cubicBezTo>
                  <a:cubicBezTo>
                    <a:pt x="98" y="86"/>
                    <a:pt x="97" y="86"/>
                    <a:pt x="97" y="85"/>
                  </a:cubicBezTo>
                  <a:cubicBezTo>
                    <a:pt x="97" y="85"/>
                    <a:pt x="97" y="84"/>
                    <a:pt x="97" y="84"/>
                  </a:cubicBezTo>
                  <a:cubicBezTo>
                    <a:pt x="97" y="83"/>
                    <a:pt x="99" y="83"/>
                    <a:pt x="99" y="82"/>
                  </a:cubicBezTo>
                  <a:cubicBezTo>
                    <a:pt x="99" y="82"/>
                    <a:pt x="99" y="81"/>
                    <a:pt x="99" y="81"/>
                  </a:cubicBezTo>
                  <a:cubicBezTo>
                    <a:pt x="99" y="80"/>
                    <a:pt x="99" y="79"/>
                    <a:pt x="99" y="79"/>
                  </a:cubicBezTo>
                  <a:cubicBezTo>
                    <a:pt x="99" y="78"/>
                    <a:pt x="100" y="78"/>
                    <a:pt x="100" y="77"/>
                  </a:cubicBezTo>
                  <a:cubicBezTo>
                    <a:pt x="100" y="77"/>
                    <a:pt x="99" y="76"/>
                    <a:pt x="99" y="75"/>
                  </a:cubicBezTo>
                  <a:cubicBezTo>
                    <a:pt x="98" y="74"/>
                    <a:pt x="99" y="72"/>
                    <a:pt x="99" y="70"/>
                  </a:cubicBezTo>
                  <a:cubicBezTo>
                    <a:pt x="100" y="69"/>
                    <a:pt x="101" y="67"/>
                    <a:pt x="101" y="66"/>
                  </a:cubicBezTo>
                  <a:cubicBezTo>
                    <a:pt x="102" y="66"/>
                    <a:pt x="102" y="65"/>
                    <a:pt x="103" y="64"/>
                  </a:cubicBezTo>
                  <a:cubicBezTo>
                    <a:pt x="103" y="63"/>
                    <a:pt x="104" y="62"/>
                    <a:pt x="104" y="61"/>
                  </a:cubicBezTo>
                  <a:cubicBezTo>
                    <a:pt x="104" y="61"/>
                    <a:pt x="105" y="60"/>
                    <a:pt x="105" y="60"/>
                  </a:cubicBezTo>
                  <a:cubicBezTo>
                    <a:pt x="106" y="59"/>
                    <a:pt x="108" y="58"/>
                    <a:pt x="108" y="58"/>
                  </a:cubicBezTo>
                  <a:cubicBezTo>
                    <a:pt x="109" y="58"/>
                    <a:pt x="110" y="58"/>
                    <a:pt x="110" y="58"/>
                  </a:cubicBezTo>
                  <a:cubicBezTo>
                    <a:pt x="110" y="58"/>
                    <a:pt x="111" y="57"/>
                    <a:pt x="111" y="57"/>
                  </a:cubicBezTo>
                  <a:cubicBezTo>
                    <a:pt x="111" y="57"/>
                    <a:pt x="111" y="56"/>
                    <a:pt x="111" y="55"/>
                  </a:cubicBezTo>
                  <a:cubicBezTo>
                    <a:pt x="111" y="55"/>
                    <a:pt x="110" y="55"/>
                    <a:pt x="110" y="55"/>
                  </a:cubicBezTo>
                  <a:cubicBezTo>
                    <a:pt x="110" y="55"/>
                    <a:pt x="109" y="54"/>
                    <a:pt x="109" y="53"/>
                  </a:cubicBezTo>
                  <a:cubicBezTo>
                    <a:pt x="109" y="53"/>
                    <a:pt x="110" y="52"/>
                    <a:pt x="110" y="52"/>
                  </a:cubicBezTo>
                  <a:cubicBezTo>
                    <a:pt x="110" y="51"/>
                    <a:pt x="111" y="50"/>
                    <a:pt x="111" y="49"/>
                  </a:cubicBezTo>
                  <a:cubicBezTo>
                    <a:pt x="111" y="48"/>
                    <a:pt x="112" y="47"/>
                    <a:pt x="112" y="46"/>
                  </a:cubicBezTo>
                  <a:cubicBezTo>
                    <a:pt x="113" y="46"/>
                    <a:pt x="115" y="46"/>
                    <a:pt x="116" y="46"/>
                  </a:cubicBezTo>
                  <a:cubicBezTo>
                    <a:pt x="116" y="45"/>
                    <a:pt x="118" y="45"/>
                    <a:pt x="118" y="45"/>
                  </a:cubicBezTo>
                  <a:cubicBezTo>
                    <a:pt x="119" y="44"/>
                    <a:pt x="119" y="43"/>
                    <a:pt x="119" y="42"/>
                  </a:cubicBezTo>
                  <a:cubicBezTo>
                    <a:pt x="120" y="42"/>
                    <a:pt x="119" y="41"/>
                    <a:pt x="119" y="40"/>
                  </a:cubicBezTo>
                  <a:cubicBezTo>
                    <a:pt x="119" y="39"/>
                    <a:pt x="119" y="38"/>
                    <a:pt x="119" y="37"/>
                  </a:cubicBezTo>
                  <a:cubicBezTo>
                    <a:pt x="120" y="36"/>
                    <a:pt x="120" y="35"/>
                    <a:pt x="121" y="35"/>
                  </a:cubicBezTo>
                  <a:cubicBezTo>
                    <a:pt x="121" y="34"/>
                    <a:pt x="122" y="34"/>
                    <a:pt x="123" y="34"/>
                  </a:cubicBezTo>
                  <a:cubicBezTo>
                    <a:pt x="123" y="34"/>
                    <a:pt x="124" y="35"/>
                    <a:pt x="125" y="35"/>
                  </a:cubicBezTo>
                  <a:cubicBezTo>
                    <a:pt x="126" y="35"/>
                    <a:pt x="127" y="35"/>
                    <a:pt x="128" y="35"/>
                  </a:cubicBezTo>
                  <a:cubicBezTo>
                    <a:pt x="129" y="35"/>
                    <a:pt x="130" y="35"/>
                    <a:pt x="130" y="35"/>
                  </a:cubicBezTo>
                  <a:cubicBezTo>
                    <a:pt x="131" y="34"/>
                    <a:pt x="132" y="33"/>
                    <a:pt x="132" y="32"/>
                  </a:cubicBezTo>
                  <a:cubicBezTo>
                    <a:pt x="133" y="32"/>
                    <a:pt x="133" y="31"/>
                    <a:pt x="133" y="30"/>
                  </a:cubicBezTo>
                  <a:cubicBezTo>
                    <a:pt x="133" y="29"/>
                    <a:pt x="133" y="28"/>
                    <a:pt x="134" y="28"/>
                  </a:cubicBezTo>
                  <a:cubicBezTo>
                    <a:pt x="134" y="27"/>
                    <a:pt x="134" y="26"/>
                    <a:pt x="135" y="26"/>
                  </a:cubicBezTo>
                  <a:cubicBezTo>
                    <a:pt x="135" y="26"/>
                    <a:pt x="136" y="26"/>
                    <a:pt x="136" y="26"/>
                  </a:cubicBezTo>
                  <a:cubicBezTo>
                    <a:pt x="137" y="26"/>
                    <a:pt x="138" y="27"/>
                    <a:pt x="139" y="27"/>
                  </a:cubicBezTo>
                  <a:cubicBezTo>
                    <a:pt x="139" y="27"/>
                    <a:pt x="141" y="27"/>
                    <a:pt x="142" y="27"/>
                  </a:cubicBezTo>
                  <a:cubicBezTo>
                    <a:pt x="142" y="27"/>
                    <a:pt x="143" y="28"/>
                    <a:pt x="143" y="28"/>
                  </a:cubicBezTo>
                  <a:cubicBezTo>
                    <a:pt x="144" y="28"/>
                    <a:pt x="145" y="28"/>
                    <a:pt x="145" y="27"/>
                  </a:cubicBezTo>
                  <a:cubicBezTo>
                    <a:pt x="145" y="27"/>
                    <a:pt x="145" y="27"/>
                    <a:pt x="146" y="26"/>
                  </a:cubicBezTo>
                  <a:cubicBezTo>
                    <a:pt x="146" y="26"/>
                    <a:pt x="147" y="24"/>
                    <a:pt x="147" y="24"/>
                  </a:cubicBezTo>
                  <a:cubicBezTo>
                    <a:pt x="148" y="23"/>
                    <a:pt x="147" y="21"/>
                    <a:pt x="147" y="21"/>
                  </a:cubicBezTo>
                  <a:cubicBezTo>
                    <a:pt x="148" y="21"/>
                    <a:pt x="149" y="21"/>
                    <a:pt x="149" y="21"/>
                  </a:cubicBezTo>
                  <a:cubicBezTo>
                    <a:pt x="150" y="21"/>
                    <a:pt x="151" y="21"/>
                    <a:pt x="151" y="21"/>
                  </a:cubicBezTo>
                  <a:cubicBezTo>
                    <a:pt x="151" y="21"/>
                    <a:pt x="152" y="23"/>
                    <a:pt x="152" y="23"/>
                  </a:cubicBezTo>
                  <a:cubicBezTo>
                    <a:pt x="153" y="23"/>
                    <a:pt x="154" y="23"/>
                    <a:pt x="154" y="22"/>
                  </a:cubicBezTo>
                  <a:cubicBezTo>
                    <a:pt x="155" y="22"/>
                    <a:pt x="156" y="21"/>
                    <a:pt x="156" y="21"/>
                  </a:cubicBezTo>
                  <a:cubicBezTo>
                    <a:pt x="157" y="21"/>
                    <a:pt x="157" y="20"/>
                    <a:pt x="158" y="19"/>
                  </a:cubicBezTo>
                  <a:cubicBezTo>
                    <a:pt x="158" y="19"/>
                    <a:pt x="159" y="17"/>
                    <a:pt x="160" y="17"/>
                  </a:cubicBezTo>
                  <a:cubicBezTo>
                    <a:pt x="160" y="17"/>
                    <a:pt x="161" y="17"/>
                    <a:pt x="161" y="17"/>
                  </a:cubicBezTo>
                  <a:cubicBezTo>
                    <a:pt x="161" y="17"/>
                    <a:pt x="162" y="18"/>
                    <a:pt x="163" y="18"/>
                  </a:cubicBezTo>
                  <a:cubicBezTo>
                    <a:pt x="163" y="18"/>
                    <a:pt x="165" y="18"/>
                    <a:pt x="165" y="17"/>
                  </a:cubicBezTo>
                  <a:cubicBezTo>
                    <a:pt x="166" y="17"/>
                    <a:pt x="167" y="16"/>
                    <a:pt x="167" y="15"/>
                  </a:cubicBezTo>
                  <a:cubicBezTo>
                    <a:pt x="167" y="15"/>
                    <a:pt x="166" y="13"/>
                    <a:pt x="166" y="13"/>
                  </a:cubicBezTo>
                  <a:cubicBezTo>
                    <a:pt x="166" y="12"/>
                    <a:pt x="167" y="11"/>
                    <a:pt x="167" y="11"/>
                  </a:cubicBezTo>
                  <a:cubicBezTo>
                    <a:pt x="167" y="10"/>
                    <a:pt x="167" y="8"/>
                    <a:pt x="167" y="8"/>
                  </a:cubicBezTo>
                  <a:cubicBezTo>
                    <a:pt x="168" y="7"/>
                    <a:pt x="168" y="6"/>
                    <a:pt x="169" y="6"/>
                  </a:cubicBezTo>
                  <a:cubicBezTo>
                    <a:pt x="169" y="6"/>
                    <a:pt x="170" y="5"/>
                    <a:pt x="171" y="5"/>
                  </a:cubicBezTo>
                  <a:cubicBezTo>
                    <a:pt x="171" y="4"/>
                    <a:pt x="172" y="3"/>
                    <a:pt x="172" y="2"/>
                  </a:cubicBezTo>
                  <a:cubicBezTo>
                    <a:pt x="173" y="1"/>
                    <a:pt x="174" y="0"/>
                    <a:pt x="175" y="0"/>
                  </a:cubicBezTo>
                  <a:cubicBezTo>
                    <a:pt x="175" y="0"/>
                    <a:pt x="177" y="0"/>
                    <a:pt x="177" y="0"/>
                  </a:cubicBezTo>
                  <a:cubicBezTo>
                    <a:pt x="178" y="1"/>
                    <a:pt x="178" y="1"/>
                    <a:pt x="178" y="1"/>
                  </a:cubicBezTo>
                  <a:cubicBezTo>
                    <a:pt x="179" y="1"/>
                    <a:pt x="180" y="1"/>
                    <a:pt x="181" y="0"/>
                  </a:cubicBezTo>
                  <a:cubicBezTo>
                    <a:pt x="181" y="1"/>
                    <a:pt x="181" y="1"/>
                    <a:pt x="181" y="1"/>
                  </a:cubicBezTo>
                  <a:cubicBezTo>
                    <a:pt x="181" y="2"/>
                    <a:pt x="182" y="4"/>
                    <a:pt x="182" y="4"/>
                  </a:cubicBezTo>
                  <a:cubicBezTo>
                    <a:pt x="183" y="5"/>
                    <a:pt x="184" y="7"/>
                    <a:pt x="184" y="7"/>
                  </a:cubicBezTo>
                  <a:cubicBezTo>
                    <a:pt x="185" y="8"/>
                    <a:pt x="186" y="9"/>
                    <a:pt x="186" y="9"/>
                  </a:cubicBezTo>
                  <a:cubicBezTo>
                    <a:pt x="187" y="9"/>
                    <a:pt x="187" y="11"/>
                    <a:pt x="188" y="11"/>
                  </a:cubicBezTo>
                  <a:cubicBezTo>
                    <a:pt x="188" y="12"/>
                    <a:pt x="188" y="13"/>
                    <a:pt x="188" y="14"/>
                  </a:cubicBezTo>
                  <a:cubicBezTo>
                    <a:pt x="189" y="14"/>
                    <a:pt x="189" y="15"/>
                    <a:pt x="189" y="16"/>
                  </a:cubicBezTo>
                  <a:cubicBezTo>
                    <a:pt x="190" y="17"/>
                    <a:pt x="191" y="18"/>
                    <a:pt x="191" y="19"/>
                  </a:cubicBezTo>
                  <a:cubicBezTo>
                    <a:pt x="192" y="19"/>
                    <a:pt x="193" y="20"/>
                    <a:pt x="194" y="20"/>
                  </a:cubicBezTo>
                  <a:cubicBezTo>
                    <a:pt x="194" y="19"/>
                    <a:pt x="195" y="19"/>
                    <a:pt x="195" y="18"/>
                  </a:cubicBezTo>
                  <a:cubicBezTo>
                    <a:pt x="195" y="18"/>
                    <a:pt x="195" y="17"/>
                    <a:pt x="196" y="16"/>
                  </a:cubicBezTo>
                  <a:cubicBezTo>
                    <a:pt x="196" y="16"/>
                    <a:pt x="197" y="15"/>
                    <a:pt x="197" y="15"/>
                  </a:cubicBezTo>
                  <a:cubicBezTo>
                    <a:pt x="197" y="15"/>
                    <a:pt x="199" y="15"/>
                    <a:pt x="199" y="15"/>
                  </a:cubicBezTo>
                  <a:cubicBezTo>
                    <a:pt x="199" y="15"/>
                    <a:pt x="200" y="16"/>
                    <a:pt x="200" y="16"/>
                  </a:cubicBezTo>
                  <a:cubicBezTo>
                    <a:pt x="200" y="17"/>
                    <a:pt x="200" y="19"/>
                    <a:pt x="201" y="19"/>
                  </a:cubicBezTo>
                  <a:cubicBezTo>
                    <a:pt x="201" y="20"/>
                    <a:pt x="202" y="20"/>
                    <a:pt x="203" y="21"/>
                  </a:cubicBezTo>
                  <a:cubicBezTo>
                    <a:pt x="204" y="21"/>
                    <a:pt x="206" y="21"/>
                    <a:pt x="207" y="21"/>
                  </a:cubicBezTo>
                  <a:cubicBezTo>
                    <a:pt x="208" y="21"/>
                    <a:pt x="209" y="20"/>
                    <a:pt x="210" y="20"/>
                  </a:cubicBezTo>
                  <a:cubicBezTo>
                    <a:pt x="211" y="20"/>
                    <a:pt x="212" y="19"/>
                    <a:pt x="212" y="19"/>
                  </a:cubicBezTo>
                  <a:cubicBezTo>
                    <a:pt x="213" y="19"/>
                    <a:pt x="214" y="18"/>
                    <a:pt x="214" y="18"/>
                  </a:cubicBezTo>
                  <a:cubicBezTo>
                    <a:pt x="215" y="18"/>
                    <a:pt x="217" y="18"/>
                    <a:pt x="219" y="19"/>
                  </a:cubicBezTo>
                  <a:cubicBezTo>
                    <a:pt x="219" y="19"/>
                    <a:pt x="221" y="19"/>
                    <a:pt x="221" y="20"/>
                  </a:cubicBezTo>
                  <a:cubicBezTo>
                    <a:pt x="222" y="20"/>
                    <a:pt x="222" y="22"/>
                    <a:pt x="222" y="23"/>
                  </a:cubicBezTo>
                  <a:cubicBezTo>
                    <a:pt x="223" y="23"/>
                    <a:pt x="223" y="25"/>
                    <a:pt x="224" y="26"/>
                  </a:cubicBezTo>
                  <a:cubicBezTo>
                    <a:pt x="224" y="26"/>
                    <a:pt x="225" y="27"/>
                    <a:pt x="226" y="27"/>
                  </a:cubicBezTo>
                  <a:cubicBezTo>
                    <a:pt x="226" y="27"/>
                    <a:pt x="228" y="27"/>
                    <a:pt x="228" y="27"/>
                  </a:cubicBezTo>
                  <a:cubicBezTo>
                    <a:pt x="229" y="27"/>
                    <a:pt x="230" y="27"/>
                    <a:pt x="230" y="28"/>
                  </a:cubicBezTo>
                  <a:cubicBezTo>
                    <a:pt x="231" y="28"/>
                    <a:pt x="231" y="29"/>
                    <a:pt x="231" y="30"/>
                  </a:cubicBezTo>
                  <a:cubicBezTo>
                    <a:pt x="232" y="31"/>
                    <a:pt x="231" y="32"/>
                    <a:pt x="231" y="33"/>
                  </a:cubicBezTo>
                  <a:cubicBezTo>
                    <a:pt x="231" y="33"/>
                    <a:pt x="231" y="35"/>
                    <a:pt x="231" y="35"/>
                  </a:cubicBezTo>
                  <a:cubicBezTo>
                    <a:pt x="231" y="36"/>
                    <a:pt x="230" y="37"/>
                    <a:pt x="230" y="38"/>
                  </a:cubicBezTo>
                  <a:cubicBezTo>
                    <a:pt x="231" y="39"/>
                    <a:pt x="232" y="41"/>
                    <a:pt x="233" y="41"/>
                  </a:cubicBezTo>
                  <a:cubicBezTo>
                    <a:pt x="234" y="42"/>
                    <a:pt x="236" y="43"/>
                    <a:pt x="237" y="43"/>
                  </a:cubicBezTo>
                  <a:cubicBezTo>
                    <a:pt x="238" y="44"/>
                    <a:pt x="239" y="43"/>
                    <a:pt x="239" y="43"/>
                  </a:cubicBezTo>
                  <a:cubicBezTo>
                    <a:pt x="241" y="43"/>
                    <a:pt x="245" y="43"/>
                    <a:pt x="247" y="43"/>
                  </a:cubicBezTo>
                  <a:cubicBezTo>
                    <a:pt x="248" y="43"/>
                    <a:pt x="251" y="43"/>
                    <a:pt x="252" y="43"/>
                  </a:cubicBezTo>
                  <a:cubicBezTo>
                    <a:pt x="253" y="43"/>
                    <a:pt x="256" y="43"/>
                    <a:pt x="258" y="44"/>
                  </a:cubicBezTo>
                  <a:cubicBezTo>
                    <a:pt x="259" y="44"/>
                    <a:pt x="260" y="44"/>
                    <a:pt x="261" y="45"/>
                  </a:cubicBezTo>
                  <a:cubicBezTo>
                    <a:pt x="262" y="46"/>
                    <a:pt x="263" y="47"/>
                    <a:pt x="263" y="48"/>
                  </a:cubicBezTo>
                  <a:cubicBezTo>
                    <a:pt x="263" y="49"/>
                    <a:pt x="263" y="50"/>
                    <a:pt x="264" y="51"/>
                  </a:cubicBezTo>
                  <a:cubicBezTo>
                    <a:pt x="264" y="51"/>
                    <a:pt x="265" y="52"/>
                    <a:pt x="266" y="52"/>
                  </a:cubicBezTo>
                  <a:cubicBezTo>
                    <a:pt x="267" y="52"/>
                    <a:pt x="268" y="51"/>
                    <a:pt x="268" y="51"/>
                  </a:cubicBezTo>
                  <a:cubicBezTo>
                    <a:pt x="269" y="50"/>
                    <a:pt x="269" y="49"/>
                    <a:pt x="270" y="48"/>
                  </a:cubicBezTo>
                  <a:cubicBezTo>
                    <a:pt x="270" y="48"/>
                    <a:pt x="271" y="47"/>
                    <a:pt x="271" y="47"/>
                  </a:cubicBezTo>
                  <a:cubicBezTo>
                    <a:pt x="272" y="46"/>
                    <a:pt x="273" y="46"/>
                    <a:pt x="273" y="47"/>
                  </a:cubicBezTo>
                  <a:cubicBezTo>
                    <a:pt x="274" y="47"/>
                    <a:pt x="274" y="48"/>
                    <a:pt x="274" y="48"/>
                  </a:cubicBezTo>
                  <a:cubicBezTo>
                    <a:pt x="275" y="49"/>
                    <a:pt x="275" y="50"/>
                    <a:pt x="276" y="51"/>
                  </a:cubicBezTo>
                  <a:cubicBezTo>
                    <a:pt x="276" y="51"/>
                    <a:pt x="277" y="52"/>
                    <a:pt x="278" y="52"/>
                  </a:cubicBezTo>
                  <a:cubicBezTo>
                    <a:pt x="279" y="52"/>
                    <a:pt x="280" y="52"/>
                    <a:pt x="281" y="52"/>
                  </a:cubicBezTo>
                  <a:cubicBezTo>
                    <a:pt x="282" y="52"/>
                    <a:pt x="286" y="53"/>
                    <a:pt x="288" y="54"/>
                  </a:cubicBezTo>
                  <a:cubicBezTo>
                    <a:pt x="289" y="54"/>
                    <a:pt x="290" y="54"/>
                    <a:pt x="291" y="54"/>
                  </a:cubicBezTo>
                  <a:cubicBezTo>
                    <a:pt x="292" y="54"/>
                    <a:pt x="293" y="56"/>
                    <a:pt x="294" y="56"/>
                  </a:cubicBezTo>
                  <a:cubicBezTo>
                    <a:pt x="295" y="56"/>
                    <a:pt x="296" y="57"/>
                    <a:pt x="296" y="57"/>
                  </a:cubicBezTo>
                  <a:cubicBezTo>
                    <a:pt x="297" y="57"/>
                    <a:pt x="298" y="57"/>
                    <a:pt x="298" y="57"/>
                  </a:cubicBezTo>
                  <a:cubicBezTo>
                    <a:pt x="298" y="57"/>
                    <a:pt x="299" y="57"/>
                    <a:pt x="299" y="57"/>
                  </a:cubicBezTo>
                  <a:cubicBezTo>
                    <a:pt x="299" y="58"/>
                    <a:pt x="300" y="59"/>
                    <a:pt x="300" y="59"/>
                  </a:cubicBezTo>
                  <a:cubicBezTo>
                    <a:pt x="300" y="60"/>
                    <a:pt x="301" y="61"/>
                    <a:pt x="301" y="62"/>
                  </a:cubicBezTo>
                  <a:cubicBezTo>
                    <a:pt x="301" y="63"/>
                    <a:pt x="301" y="65"/>
                    <a:pt x="301" y="66"/>
                  </a:cubicBezTo>
                  <a:cubicBezTo>
                    <a:pt x="301" y="66"/>
                    <a:pt x="301" y="67"/>
                    <a:pt x="302" y="68"/>
                  </a:cubicBezTo>
                  <a:cubicBezTo>
                    <a:pt x="302" y="68"/>
                    <a:pt x="304" y="68"/>
                    <a:pt x="305" y="68"/>
                  </a:cubicBezTo>
                  <a:cubicBezTo>
                    <a:pt x="305" y="68"/>
                    <a:pt x="306" y="68"/>
                    <a:pt x="306" y="68"/>
                  </a:cubicBezTo>
                  <a:cubicBezTo>
                    <a:pt x="306" y="69"/>
                    <a:pt x="307" y="70"/>
                    <a:pt x="307" y="70"/>
                  </a:cubicBezTo>
                  <a:cubicBezTo>
                    <a:pt x="306" y="71"/>
                    <a:pt x="305" y="72"/>
                    <a:pt x="305" y="73"/>
                  </a:cubicBezTo>
                  <a:cubicBezTo>
                    <a:pt x="304" y="74"/>
                    <a:pt x="304" y="75"/>
                    <a:pt x="304" y="76"/>
                  </a:cubicBezTo>
                  <a:cubicBezTo>
                    <a:pt x="304" y="77"/>
                    <a:pt x="302" y="77"/>
                    <a:pt x="302" y="78"/>
                  </a:cubicBezTo>
                  <a:cubicBezTo>
                    <a:pt x="301" y="78"/>
                    <a:pt x="301" y="80"/>
                    <a:pt x="301" y="81"/>
                  </a:cubicBezTo>
                  <a:cubicBezTo>
                    <a:pt x="300" y="81"/>
                    <a:pt x="300" y="82"/>
                    <a:pt x="300" y="82"/>
                  </a:cubicBezTo>
                  <a:cubicBezTo>
                    <a:pt x="299" y="83"/>
                    <a:pt x="298" y="82"/>
                    <a:pt x="297" y="83"/>
                  </a:cubicBezTo>
                  <a:cubicBezTo>
                    <a:pt x="297" y="83"/>
                    <a:pt x="296" y="84"/>
                    <a:pt x="296" y="85"/>
                  </a:cubicBezTo>
                  <a:cubicBezTo>
                    <a:pt x="296" y="86"/>
                    <a:pt x="296" y="88"/>
                    <a:pt x="296" y="89"/>
                  </a:cubicBezTo>
                  <a:cubicBezTo>
                    <a:pt x="297" y="89"/>
                    <a:pt x="298" y="90"/>
                    <a:pt x="298" y="91"/>
                  </a:cubicBezTo>
                  <a:cubicBezTo>
                    <a:pt x="298" y="92"/>
                    <a:pt x="299" y="94"/>
                    <a:pt x="299" y="95"/>
                  </a:cubicBezTo>
                  <a:cubicBezTo>
                    <a:pt x="299" y="96"/>
                    <a:pt x="299" y="99"/>
                    <a:pt x="299" y="100"/>
                  </a:cubicBezTo>
                  <a:cubicBezTo>
                    <a:pt x="298" y="101"/>
                    <a:pt x="297" y="103"/>
                    <a:pt x="297" y="105"/>
                  </a:cubicBezTo>
                  <a:cubicBezTo>
                    <a:pt x="296" y="106"/>
                    <a:pt x="296" y="108"/>
                    <a:pt x="295" y="109"/>
                  </a:cubicBezTo>
                  <a:cubicBezTo>
                    <a:pt x="295" y="110"/>
                    <a:pt x="295" y="111"/>
                    <a:pt x="295" y="112"/>
                  </a:cubicBezTo>
                  <a:cubicBezTo>
                    <a:pt x="294" y="112"/>
                    <a:pt x="293" y="113"/>
                    <a:pt x="293" y="113"/>
                  </a:cubicBezTo>
                  <a:cubicBezTo>
                    <a:pt x="292" y="114"/>
                    <a:pt x="292" y="115"/>
                    <a:pt x="292" y="115"/>
                  </a:cubicBezTo>
                  <a:cubicBezTo>
                    <a:pt x="291" y="116"/>
                    <a:pt x="290" y="118"/>
                    <a:pt x="290" y="119"/>
                  </a:cubicBezTo>
                  <a:cubicBezTo>
                    <a:pt x="289" y="121"/>
                    <a:pt x="288" y="122"/>
                    <a:pt x="288" y="123"/>
                  </a:cubicBezTo>
                  <a:cubicBezTo>
                    <a:pt x="288" y="124"/>
                    <a:pt x="289" y="126"/>
                    <a:pt x="289" y="126"/>
                  </a:cubicBezTo>
                  <a:cubicBezTo>
                    <a:pt x="288" y="127"/>
                    <a:pt x="287" y="130"/>
                    <a:pt x="286" y="131"/>
                  </a:cubicBezTo>
                  <a:cubicBezTo>
                    <a:pt x="286" y="131"/>
                    <a:pt x="285" y="132"/>
                    <a:pt x="284" y="132"/>
                  </a:cubicBezTo>
                  <a:cubicBezTo>
                    <a:pt x="284" y="133"/>
                    <a:pt x="283" y="135"/>
                    <a:pt x="283" y="136"/>
                  </a:cubicBezTo>
                  <a:cubicBezTo>
                    <a:pt x="282" y="137"/>
                    <a:pt x="281" y="139"/>
                    <a:pt x="280" y="140"/>
                  </a:cubicBezTo>
                  <a:cubicBezTo>
                    <a:pt x="280" y="141"/>
                    <a:pt x="279" y="143"/>
                    <a:pt x="279" y="143"/>
                  </a:cubicBezTo>
                  <a:cubicBezTo>
                    <a:pt x="278" y="144"/>
                    <a:pt x="277" y="145"/>
                    <a:pt x="276" y="145"/>
                  </a:cubicBezTo>
                  <a:cubicBezTo>
                    <a:pt x="276" y="146"/>
                    <a:pt x="274" y="146"/>
                    <a:pt x="274" y="146"/>
                  </a:cubicBezTo>
                  <a:cubicBezTo>
                    <a:pt x="273" y="147"/>
                    <a:pt x="271" y="148"/>
                    <a:pt x="270" y="149"/>
                  </a:cubicBezTo>
                  <a:cubicBezTo>
                    <a:pt x="270" y="149"/>
                    <a:pt x="270" y="151"/>
                    <a:pt x="270" y="151"/>
                  </a:cubicBezTo>
                  <a:cubicBezTo>
                    <a:pt x="271" y="152"/>
                    <a:pt x="272" y="153"/>
                    <a:pt x="272" y="153"/>
                  </a:cubicBezTo>
                  <a:cubicBezTo>
                    <a:pt x="273" y="154"/>
                    <a:pt x="273" y="156"/>
                    <a:pt x="272" y="157"/>
                  </a:cubicBezTo>
                  <a:cubicBezTo>
                    <a:pt x="272" y="158"/>
                    <a:pt x="271" y="159"/>
                    <a:pt x="270" y="159"/>
                  </a:cubicBezTo>
                  <a:cubicBezTo>
                    <a:pt x="270" y="159"/>
                    <a:pt x="268" y="159"/>
                    <a:pt x="268" y="160"/>
                  </a:cubicBezTo>
                  <a:cubicBezTo>
                    <a:pt x="267" y="160"/>
                    <a:pt x="266" y="160"/>
                    <a:pt x="266" y="160"/>
                  </a:cubicBezTo>
                  <a:cubicBezTo>
                    <a:pt x="265" y="161"/>
                    <a:pt x="264" y="162"/>
                    <a:pt x="263" y="163"/>
                  </a:cubicBezTo>
                  <a:cubicBezTo>
                    <a:pt x="263" y="163"/>
                    <a:pt x="262" y="163"/>
                    <a:pt x="262" y="164"/>
                  </a:cubicBezTo>
                  <a:cubicBezTo>
                    <a:pt x="261" y="164"/>
                    <a:pt x="260" y="164"/>
                    <a:pt x="260" y="165"/>
                  </a:cubicBezTo>
                  <a:cubicBezTo>
                    <a:pt x="259" y="165"/>
                    <a:pt x="260" y="167"/>
                    <a:pt x="259" y="167"/>
                  </a:cubicBezTo>
                  <a:cubicBezTo>
                    <a:pt x="259" y="168"/>
                    <a:pt x="258" y="169"/>
                    <a:pt x="257" y="169"/>
                  </a:cubicBezTo>
                  <a:cubicBezTo>
                    <a:pt x="257" y="170"/>
                    <a:pt x="255" y="170"/>
                    <a:pt x="255" y="170"/>
                  </a:cubicBezTo>
                  <a:cubicBezTo>
                    <a:pt x="254" y="170"/>
                    <a:pt x="252" y="169"/>
                    <a:pt x="252" y="168"/>
                  </a:cubicBezTo>
                  <a:cubicBezTo>
                    <a:pt x="251" y="168"/>
                    <a:pt x="249" y="168"/>
                    <a:pt x="248" y="169"/>
                  </a:cubicBezTo>
                  <a:cubicBezTo>
                    <a:pt x="248" y="169"/>
                    <a:pt x="246" y="170"/>
                    <a:pt x="246" y="170"/>
                  </a:cubicBezTo>
                  <a:cubicBezTo>
                    <a:pt x="245" y="171"/>
                    <a:pt x="245" y="173"/>
                    <a:pt x="245" y="173"/>
                  </a:cubicBezTo>
                  <a:cubicBezTo>
                    <a:pt x="244" y="174"/>
                    <a:pt x="242" y="175"/>
                    <a:pt x="242" y="175"/>
                  </a:cubicBezTo>
                  <a:cubicBezTo>
                    <a:pt x="242" y="176"/>
                    <a:pt x="241" y="177"/>
                    <a:pt x="241" y="178"/>
                  </a:cubicBezTo>
                  <a:cubicBezTo>
                    <a:pt x="241" y="178"/>
                    <a:pt x="241" y="180"/>
                    <a:pt x="241" y="181"/>
                  </a:cubicBezTo>
                  <a:cubicBezTo>
                    <a:pt x="241" y="182"/>
                    <a:pt x="242" y="183"/>
                    <a:pt x="242" y="183"/>
                  </a:cubicBezTo>
                  <a:cubicBezTo>
                    <a:pt x="242" y="184"/>
                    <a:pt x="241" y="185"/>
                    <a:pt x="241" y="186"/>
                  </a:cubicBezTo>
                  <a:cubicBezTo>
                    <a:pt x="241" y="186"/>
                    <a:pt x="241" y="187"/>
                    <a:pt x="242" y="187"/>
                  </a:cubicBezTo>
                  <a:cubicBezTo>
                    <a:pt x="242" y="188"/>
                    <a:pt x="243" y="188"/>
                    <a:pt x="244" y="188"/>
                  </a:cubicBezTo>
                  <a:cubicBezTo>
                    <a:pt x="244" y="188"/>
                    <a:pt x="245" y="187"/>
                    <a:pt x="246" y="188"/>
                  </a:cubicBezTo>
                  <a:cubicBezTo>
                    <a:pt x="246" y="188"/>
                    <a:pt x="248" y="189"/>
                    <a:pt x="248" y="190"/>
                  </a:cubicBezTo>
                  <a:cubicBezTo>
                    <a:pt x="248" y="190"/>
                    <a:pt x="246" y="192"/>
                    <a:pt x="246" y="192"/>
                  </a:cubicBezTo>
                  <a:cubicBezTo>
                    <a:pt x="247" y="193"/>
                    <a:pt x="248" y="193"/>
                    <a:pt x="248" y="194"/>
                  </a:cubicBezTo>
                  <a:cubicBezTo>
                    <a:pt x="248" y="194"/>
                    <a:pt x="248" y="196"/>
                    <a:pt x="248" y="196"/>
                  </a:cubicBezTo>
                  <a:cubicBezTo>
                    <a:pt x="247" y="196"/>
                    <a:pt x="246" y="197"/>
                    <a:pt x="245" y="197"/>
                  </a:cubicBezTo>
                  <a:cubicBezTo>
                    <a:pt x="245" y="197"/>
                    <a:pt x="244" y="199"/>
                    <a:pt x="244" y="199"/>
                  </a:cubicBezTo>
                  <a:cubicBezTo>
                    <a:pt x="243" y="199"/>
                    <a:pt x="242" y="199"/>
                    <a:pt x="241" y="199"/>
                  </a:cubicBezTo>
                  <a:cubicBezTo>
                    <a:pt x="241" y="199"/>
                    <a:pt x="239" y="199"/>
                    <a:pt x="239" y="199"/>
                  </a:cubicBezTo>
                  <a:cubicBezTo>
                    <a:pt x="238" y="199"/>
                    <a:pt x="238" y="200"/>
                    <a:pt x="237" y="201"/>
                  </a:cubicBezTo>
                  <a:cubicBezTo>
                    <a:pt x="237" y="201"/>
                    <a:pt x="238" y="203"/>
                    <a:pt x="238" y="204"/>
                  </a:cubicBezTo>
                  <a:cubicBezTo>
                    <a:pt x="238" y="205"/>
                    <a:pt x="238" y="206"/>
                    <a:pt x="237" y="206"/>
                  </a:cubicBezTo>
                  <a:cubicBezTo>
                    <a:pt x="237" y="207"/>
                    <a:pt x="236" y="208"/>
                    <a:pt x="235" y="209"/>
                  </a:cubicBezTo>
                  <a:cubicBezTo>
                    <a:pt x="234" y="209"/>
                    <a:pt x="234" y="209"/>
                    <a:pt x="234" y="209"/>
                  </a:cubicBezTo>
                  <a:cubicBezTo>
                    <a:pt x="234" y="209"/>
                    <a:pt x="233" y="210"/>
                    <a:pt x="233" y="210"/>
                  </a:cubicBezTo>
                  <a:cubicBezTo>
                    <a:pt x="232" y="211"/>
                    <a:pt x="232" y="212"/>
                    <a:pt x="232" y="212"/>
                  </a:cubicBezTo>
                  <a:cubicBezTo>
                    <a:pt x="233" y="213"/>
                    <a:pt x="233" y="213"/>
                    <a:pt x="233" y="214"/>
                  </a:cubicBezTo>
                  <a:cubicBezTo>
                    <a:pt x="234" y="214"/>
                    <a:pt x="235" y="214"/>
                    <a:pt x="235" y="215"/>
                  </a:cubicBezTo>
                  <a:cubicBezTo>
                    <a:pt x="235" y="215"/>
                    <a:pt x="235" y="216"/>
                    <a:pt x="235" y="217"/>
                  </a:cubicBezTo>
                  <a:cubicBezTo>
                    <a:pt x="235" y="218"/>
                    <a:pt x="235" y="218"/>
                    <a:pt x="235" y="219"/>
                  </a:cubicBezTo>
                  <a:cubicBezTo>
                    <a:pt x="234" y="219"/>
                    <a:pt x="234" y="220"/>
                    <a:pt x="234" y="220"/>
                  </a:cubicBezTo>
                  <a:cubicBezTo>
                    <a:pt x="234" y="221"/>
                    <a:pt x="235" y="222"/>
                    <a:pt x="235" y="223"/>
                  </a:cubicBezTo>
                  <a:cubicBezTo>
                    <a:pt x="235" y="223"/>
                    <a:pt x="234" y="224"/>
                    <a:pt x="234" y="225"/>
                  </a:cubicBezTo>
                  <a:cubicBezTo>
                    <a:pt x="234" y="226"/>
                    <a:pt x="235" y="227"/>
                    <a:pt x="234" y="228"/>
                  </a:cubicBezTo>
                  <a:cubicBezTo>
                    <a:pt x="234" y="228"/>
                    <a:pt x="234" y="230"/>
                    <a:pt x="234" y="230"/>
                  </a:cubicBezTo>
                  <a:cubicBezTo>
                    <a:pt x="233" y="231"/>
                    <a:pt x="232" y="232"/>
                    <a:pt x="231" y="232"/>
                  </a:cubicBezTo>
                  <a:cubicBezTo>
                    <a:pt x="231" y="232"/>
                    <a:pt x="230" y="233"/>
                    <a:pt x="230" y="233"/>
                  </a:cubicBezTo>
                  <a:cubicBezTo>
                    <a:pt x="229" y="233"/>
                    <a:pt x="228" y="232"/>
                    <a:pt x="228" y="233"/>
                  </a:cubicBezTo>
                  <a:cubicBezTo>
                    <a:pt x="227" y="233"/>
                    <a:pt x="227" y="234"/>
                    <a:pt x="227" y="234"/>
                  </a:cubicBezTo>
                  <a:cubicBezTo>
                    <a:pt x="226" y="235"/>
                    <a:pt x="226" y="236"/>
                    <a:pt x="225" y="237"/>
                  </a:cubicBezTo>
                  <a:cubicBezTo>
                    <a:pt x="225" y="237"/>
                    <a:pt x="224" y="239"/>
                    <a:pt x="224" y="239"/>
                  </a:cubicBezTo>
                  <a:cubicBezTo>
                    <a:pt x="223" y="240"/>
                    <a:pt x="222" y="240"/>
                    <a:pt x="222" y="240"/>
                  </a:cubicBezTo>
                  <a:cubicBezTo>
                    <a:pt x="221" y="240"/>
                    <a:pt x="220" y="240"/>
                    <a:pt x="220" y="240"/>
                  </a:cubicBezTo>
                  <a:cubicBezTo>
                    <a:pt x="220" y="241"/>
                    <a:pt x="219" y="242"/>
                    <a:pt x="219" y="242"/>
                  </a:cubicBezTo>
                  <a:cubicBezTo>
                    <a:pt x="218" y="242"/>
                    <a:pt x="218" y="241"/>
                    <a:pt x="217" y="241"/>
                  </a:cubicBezTo>
                  <a:cubicBezTo>
                    <a:pt x="217" y="241"/>
                    <a:pt x="216" y="241"/>
                    <a:pt x="216" y="241"/>
                  </a:cubicBezTo>
                  <a:cubicBezTo>
                    <a:pt x="215" y="241"/>
                    <a:pt x="215" y="243"/>
                    <a:pt x="215" y="243"/>
                  </a:cubicBezTo>
                  <a:cubicBezTo>
                    <a:pt x="214" y="244"/>
                    <a:pt x="214" y="246"/>
                    <a:pt x="214" y="246"/>
                  </a:cubicBezTo>
                  <a:cubicBezTo>
                    <a:pt x="214" y="247"/>
                    <a:pt x="213" y="248"/>
                    <a:pt x="213" y="249"/>
                  </a:cubicBezTo>
                  <a:cubicBezTo>
                    <a:pt x="213" y="250"/>
                    <a:pt x="213" y="251"/>
                    <a:pt x="213" y="251"/>
                  </a:cubicBezTo>
                  <a:cubicBezTo>
                    <a:pt x="214" y="252"/>
                    <a:pt x="214" y="252"/>
                    <a:pt x="215" y="252"/>
                  </a:cubicBezTo>
                  <a:cubicBezTo>
                    <a:pt x="215" y="252"/>
                    <a:pt x="216" y="253"/>
                    <a:pt x="217" y="253"/>
                  </a:cubicBezTo>
                  <a:cubicBezTo>
                    <a:pt x="217" y="254"/>
                    <a:pt x="218" y="255"/>
                    <a:pt x="218" y="255"/>
                  </a:cubicBezTo>
                  <a:cubicBezTo>
                    <a:pt x="218" y="256"/>
                    <a:pt x="217" y="257"/>
                    <a:pt x="216" y="258"/>
                  </a:cubicBezTo>
                  <a:cubicBezTo>
                    <a:pt x="216" y="258"/>
                    <a:pt x="215" y="258"/>
                    <a:pt x="215" y="259"/>
                  </a:cubicBezTo>
                  <a:cubicBezTo>
                    <a:pt x="215" y="259"/>
                    <a:pt x="216" y="260"/>
                    <a:pt x="216" y="261"/>
                  </a:cubicBezTo>
                  <a:cubicBezTo>
                    <a:pt x="216" y="261"/>
                    <a:pt x="217" y="262"/>
                    <a:pt x="217" y="263"/>
                  </a:cubicBezTo>
                  <a:cubicBezTo>
                    <a:pt x="217" y="263"/>
                    <a:pt x="217" y="264"/>
                    <a:pt x="217" y="265"/>
                  </a:cubicBezTo>
                  <a:cubicBezTo>
                    <a:pt x="217" y="265"/>
                    <a:pt x="216" y="267"/>
                    <a:pt x="216" y="267"/>
                  </a:cubicBezTo>
                  <a:cubicBezTo>
                    <a:pt x="215" y="268"/>
                    <a:pt x="214" y="268"/>
                    <a:pt x="214" y="269"/>
                  </a:cubicBezTo>
                  <a:cubicBezTo>
                    <a:pt x="213" y="269"/>
                    <a:pt x="212" y="271"/>
                    <a:pt x="212" y="271"/>
                  </a:cubicBezTo>
                  <a:cubicBezTo>
                    <a:pt x="212" y="272"/>
                    <a:pt x="211" y="274"/>
                    <a:pt x="211" y="275"/>
                  </a:cubicBezTo>
                  <a:cubicBezTo>
                    <a:pt x="211" y="276"/>
                    <a:pt x="212" y="277"/>
                    <a:pt x="212" y="278"/>
                  </a:cubicBezTo>
                  <a:cubicBezTo>
                    <a:pt x="212" y="278"/>
                    <a:pt x="213" y="279"/>
                    <a:pt x="213" y="280"/>
                  </a:cubicBezTo>
                  <a:cubicBezTo>
                    <a:pt x="213" y="280"/>
                    <a:pt x="212" y="282"/>
                    <a:pt x="212" y="282"/>
                  </a:cubicBezTo>
                  <a:cubicBezTo>
                    <a:pt x="211" y="283"/>
                    <a:pt x="211" y="283"/>
                    <a:pt x="211" y="283"/>
                  </a:cubicBezTo>
                  <a:cubicBezTo>
                    <a:pt x="210" y="284"/>
                    <a:pt x="209" y="284"/>
                    <a:pt x="209" y="284"/>
                  </a:cubicBezTo>
                  <a:cubicBezTo>
                    <a:pt x="208" y="285"/>
                    <a:pt x="208" y="286"/>
                    <a:pt x="207" y="286"/>
                  </a:cubicBezTo>
                  <a:cubicBezTo>
                    <a:pt x="207" y="287"/>
                    <a:pt x="205" y="287"/>
                    <a:pt x="205" y="287"/>
                  </a:cubicBezTo>
                  <a:cubicBezTo>
                    <a:pt x="204" y="287"/>
                    <a:pt x="203" y="287"/>
                    <a:pt x="202" y="288"/>
                  </a:cubicBezTo>
                  <a:cubicBezTo>
                    <a:pt x="202" y="288"/>
                    <a:pt x="201" y="289"/>
                    <a:pt x="201" y="289"/>
                  </a:cubicBezTo>
                  <a:cubicBezTo>
                    <a:pt x="201" y="289"/>
                    <a:pt x="201" y="290"/>
                    <a:pt x="201" y="290"/>
                  </a:cubicBezTo>
                  <a:cubicBezTo>
                    <a:pt x="200" y="290"/>
                    <a:pt x="199" y="291"/>
                    <a:pt x="199" y="291"/>
                  </a:cubicBezTo>
                  <a:cubicBezTo>
                    <a:pt x="198" y="291"/>
                    <a:pt x="197" y="290"/>
                    <a:pt x="196" y="290"/>
                  </a:cubicBezTo>
                  <a:cubicBezTo>
                    <a:pt x="195" y="290"/>
                    <a:pt x="194" y="290"/>
                    <a:pt x="193" y="290"/>
                  </a:cubicBezTo>
                  <a:cubicBezTo>
                    <a:pt x="192" y="290"/>
                    <a:pt x="191" y="290"/>
                    <a:pt x="191" y="290"/>
                  </a:cubicBezTo>
                  <a:cubicBezTo>
                    <a:pt x="190" y="290"/>
                    <a:pt x="189" y="291"/>
                    <a:pt x="189" y="292"/>
                  </a:cubicBezTo>
                  <a:cubicBezTo>
                    <a:pt x="189" y="292"/>
                    <a:pt x="188" y="292"/>
                    <a:pt x="188" y="292"/>
                  </a:cubicBezTo>
                  <a:cubicBezTo>
                    <a:pt x="187" y="292"/>
                    <a:pt x="186" y="291"/>
                    <a:pt x="186" y="291"/>
                  </a:cubicBezTo>
                  <a:cubicBezTo>
                    <a:pt x="186" y="290"/>
                    <a:pt x="187" y="289"/>
                    <a:pt x="187" y="288"/>
                  </a:cubicBezTo>
                  <a:cubicBezTo>
                    <a:pt x="187" y="288"/>
                    <a:pt x="186" y="287"/>
                    <a:pt x="186" y="287"/>
                  </a:cubicBezTo>
                  <a:cubicBezTo>
                    <a:pt x="186" y="286"/>
                    <a:pt x="185" y="286"/>
                    <a:pt x="184" y="286"/>
                  </a:cubicBezTo>
                  <a:cubicBezTo>
                    <a:pt x="183" y="286"/>
                    <a:pt x="182" y="285"/>
                    <a:pt x="181" y="285"/>
                  </a:cubicBezTo>
                  <a:cubicBezTo>
                    <a:pt x="181" y="285"/>
                    <a:pt x="180" y="286"/>
                    <a:pt x="179" y="286"/>
                  </a:cubicBezTo>
                  <a:cubicBezTo>
                    <a:pt x="179" y="286"/>
                    <a:pt x="178" y="285"/>
                    <a:pt x="177" y="285"/>
                  </a:cubicBezTo>
                  <a:cubicBezTo>
                    <a:pt x="177" y="285"/>
                    <a:pt x="176" y="283"/>
                    <a:pt x="175" y="283"/>
                  </a:cubicBezTo>
                  <a:cubicBezTo>
                    <a:pt x="175" y="282"/>
                    <a:pt x="174" y="280"/>
                    <a:pt x="174" y="280"/>
                  </a:cubicBezTo>
                  <a:cubicBezTo>
                    <a:pt x="173" y="279"/>
                    <a:pt x="172" y="278"/>
                    <a:pt x="171" y="278"/>
                  </a:cubicBezTo>
                  <a:cubicBezTo>
                    <a:pt x="171" y="278"/>
                    <a:pt x="169" y="277"/>
                    <a:pt x="169" y="277"/>
                  </a:cubicBezTo>
                  <a:cubicBezTo>
                    <a:pt x="168" y="277"/>
                    <a:pt x="167" y="278"/>
                    <a:pt x="167" y="278"/>
                  </a:cubicBezTo>
                  <a:cubicBezTo>
                    <a:pt x="166" y="278"/>
                    <a:pt x="166" y="280"/>
                    <a:pt x="165" y="280"/>
                  </a:cubicBezTo>
                  <a:cubicBezTo>
                    <a:pt x="165" y="280"/>
                    <a:pt x="164" y="280"/>
                    <a:pt x="164" y="281"/>
                  </a:cubicBezTo>
                  <a:cubicBezTo>
                    <a:pt x="164" y="281"/>
                    <a:pt x="163" y="282"/>
                    <a:pt x="163" y="283"/>
                  </a:cubicBezTo>
                  <a:cubicBezTo>
                    <a:pt x="163" y="283"/>
                    <a:pt x="163" y="285"/>
                    <a:pt x="163" y="285"/>
                  </a:cubicBezTo>
                  <a:cubicBezTo>
                    <a:pt x="162" y="286"/>
                    <a:pt x="161" y="286"/>
                    <a:pt x="161" y="286"/>
                  </a:cubicBezTo>
                  <a:cubicBezTo>
                    <a:pt x="160" y="286"/>
                    <a:pt x="159" y="286"/>
                    <a:pt x="158" y="286"/>
                  </a:cubicBezTo>
                  <a:cubicBezTo>
                    <a:pt x="158" y="286"/>
                    <a:pt x="157" y="287"/>
                    <a:pt x="156" y="287"/>
                  </a:cubicBezTo>
                  <a:cubicBezTo>
                    <a:pt x="156" y="287"/>
                    <a:pt x="155" y="288"/>
                    <a:pt x="155" y="288"/>
                  </a:cubicBezTo>
                  <a:cubicBezTo>
                    <a:pt x="154" y="288"/>
                    <a:pt x="153" y="287"/>
                    <a:pt x="153" y="288"/>
                  </a:cubicBezTo>
                  <a:cubicBezTo>
                    <a:pt x="152" y="288"/>
                    <a:pt x="151" y="288"/>
                    <a:pt x="150" y="288"/>
                  </a:cubicBezTo>
                  <a:cubicBezTo>
                    <a:pt x="150" y="289"/>
                    <a:pt x="148" y="289"/>
                    <a:pt x="148" y="289"/>
                  </a:cubicBezTo>
                  <a:cubicBezTo>
                    <a:pt x="147" y="290"/>
                    <a:pt x="147" y="290"/>
                    <a:pt x="147" y="291"/>
                  </a:cubicBezTo>
                  <a:cubicBezTo>
                    <a:pt x="146" y="291"/>
                    <a:pt x="146" y="292"/>
                    <a:pt x="146" y="293"/>
                  </a:cubicBezTo>
                  <a:cubicBezTo>
                    <a:pt x="147" y="293"/>
                    <a:pt x="147" y="294"/>
                    <a:pt x="148" y="295"/>
                  </a:cubicBezTo>
                  <a:cubicBezTo>
                    <a:pt x="148" y="295"/>
                    <a:pt x="149" y="295"/>
                    <a:pt x="149" y="295"/>
                  </a:cubicBezTo>
                  <a:cubicBezTo>
                    <a:pt x="150" y="295"/>
                    <a:pt x="151" y="295"/>
                    <a:pt x="152" y="295"/>
                  </a:cubicBezTo>
                  <a:cubicBezTo>
                    <a:pt x="152" y="295"/>
                    <a:pt x="153" y="295"/>
                    <a:pt x="154" y="295"/>
                  </a:cubicBezTo>
                  <a:cubicBezTo>
                    <a:pt x="154" y="296"/>
                    <a:pt x="154" y="296"/>
                    <a:pt x="154" y="296"/>
                  </a:cubicBezTo>
                  <a:cubicBezTo>
                    <a:pt x="154" y="297"/>
                    <a:pt x="153" y="297"/>
                    <a:pt x="153" y="298"/>
                  </a:cubicBezTo>
                  <a:cubicBezTo>
                    <a:pt x="153" y="298"/>
                    <a:pt x="152" y="299"/>
                    <a:pt x="152" y="299"/>
                  </a:cubicBezTo>
                  <a:cubicBezTo>
                    <a:pt x="152" y="300"/>
                    <a:pt x="153" y="301"/>
                    <a:pt x="152" y="302"/>
                  </a:cubicBezTo>
                  <a:cubicBezTo>
                    <a:pt x="152" y="303"/>
                    <a:pt x="152" y="303"/>
                    <a:pt x="151" y="304"/>
                  </a:cubicBezTo>
                  <a:cubicBezTo>
                    <a:pt x="151" y="304"/>
                    <a:pt x="151" y="305"/>
                    <a:pt x="151" y="306"/>
                  </a:cubicBezTo>
                  <a:cubicBezTo>
                    <a:pt x="150" y="306"/>
                    <a:pt x="151" y="307"/>
                    <a:pt x="151" y="307"/>
                  </a:cubicBezTo>
                  <a:cubicBezTo>
                    <a:pt x="151" y="308"/>
                    <a:pt x="152" y="309"/>
                    <a:pt x="152" y="310"/>
                  </a:cubicBezTo>
                  <a:cubicBezTo>
                    <a:pt x="151" y="310"/>
                    <a:pt x="151" y="311"/>
                    <a:pt x="151" y="312"/>
                  </a:cubicBezTo>
                  <a:cubicBezTo>
                    <a:pt x="150" y="312"/>
                    <a:pt x="149" y="312"/>
                    <a:pt x="149" y="312"/>
                  </a:cubicBezTo>
                  <a:cubicBezTo>
                    <a:pt x="149" y="312"/>
                    <a:pt x="148" y="311"/>
                    <a:pt x="147" y="311"/>
                  </a:cubicBezTo>
                  <a:cubicBezTo>
                    <a:pt x="147" y="312"/>
                    <a:pt x="146" y="312"/>
                    <a:pt x="145" y="312"/>
                  </a:cubicBezTo>
                  <a:cubicBezTo>
                    <a:pt x="145" y="313"/>
                    <a:pt x="145" y="314"/>
                    <a:pt x="145" y="314"/>
                  </a:cubicBezTo>
                  <a:cubicBezTo>
                    <a:pt x="144" y="314"/>
                    <a:pt x="145" y="316"/>
                    <a:pt x="145" y="317"/>
                  </a:cubicBezTo>
                  <a:cubicBezTo>
                    <a:pt x="145" y="317"/>
                    <a:pt x="146" y="319"/>
                    <a:pt x="146" y="319"/>
                  </a:cubicBezTo>
                  <a:cubicBezTo>
                    <a:pt x="147" y="320"/>
                    <a:pt x="148" y="320"/>
                    <a:pt x="148" y="321"/>
                  </a:cubicBezTo>
                  <a:cubicBezTo>
                    <a:pt x="149" y="321"/>
                    <a:pt x="149" y="321"/>
                    <a:pt x="149" y="322"/>
                  </a:cubicBezTo>
                  <a:cubicBezTo>
                    <a:pt x="149" y="322"/>
                    <a:pt x="149" y="323"/>
                    <a:pt x="149" y="324"/>
                  </a:cubicBezTo>
                  <a:cubicBezTo>
                    <a:pt x="149" y="324"/>
                    <a:pt x="148" y="325"/>
                    <a:pt x="147" y="325"/>
                  </a:cubicBezTo>
                  <a:cubicBezTo>
                    <a:pt x="147" y="325"/>
                    <a:pt x="145" y="325"/>
                    <a:pt x="145" y="325"/>
                  </a:cubicBezTo>
                  <a:cubicBezTo>
                    <a:pt x="144" y="325"/>
                    <a:pt x="142" y="326"/>
                    <a:pt x="141" y="327"/>
                  </a:cubicBezTo>
                  <a:cubicBezTo>
                    <a:pt x="140" y="327"/>
                    <a:pt x="140" y="329"/>
                    <a:pt x="139" y="329"/>
                  </a:cubicBezTo>
                  <a:cubicBezTo>
                    <a:pt x="139" y="330"/>
                    <a:pt x="138" y="330"/>
                    <a:pt x="137" y="330"/>
                  </a:cubicBezTo>
                  <a:cubicBezTo>
                    <a:pt x="137" y="331"/>
                    <a:pt x="135" y="331"/>
                    <a:pt x="135" y="331"/>
                  </a:cubicBezTo>
                  <a:cubicBezTo>
                    <a:pt x="135" y="331"/>
                    <a:pt x="134" y="333"/>
                    <a:pt x="134" y="333"/>
                  </a:cubicBezTo>
                  <a:cubicBezTo>
                    <a:pt x="134" y="334"/>
                    <a:pt x="135" y="335"/>
                    <a:pt x="134" y="336"/>
                  </a:cubicBezTo>
                  <a:cubicBezTo>
                    <a:pt x="134" y="336"/>
                    <a:pt x="133" y="337"/>
                    <a:pt x="133" y="338"/>
                  </a:cubicBezTo>
                  <a:cubicBezTo>
                    <a:pt x="132" y="338"/>
                    <a:pt x="131" y="338"/>
                    <a:pt x="130" y="338"/>
                  </a:cubicBezTo>
                  <a:cubicBezTo>
                    <a:pt x="129" y="338"/>
                    <a:pt x="126" y="339"/>
                    <a:pt x="125" y="338"/>
                  </a:cubicBezTo>
                  <a:cubicBezTo>
                    <a:pt x="124" y="337"/>
                    <a:pt x="124" y="337"/>
                    <a:pt x="124" y="337"/>
                  </a:cubicBezTo>
                  <a:cubicBezTo>
                    <a:pt x="123" y="337"/>
                    <a:pt x="122" y="335"/>
                    <a:pt x="121" y="334"/>
                  </a:cubicBezTo>
                  <a:cubicBezTo>
                    <a:pt x="121" y="334"/>
                    <a:pt x="120" y="334"/>
                    <a:pt x="120" y="334"/>
                  </a:cubicBezTo>
                  <a:cubicBezTo>
                    <a:pt x="119" y="334"/>
                    <a:pt x="119" y="335"/>
                    <a:pt x="119" y="336"/>
                  </a:cubicBezTo>
                  <a:cubicBezTo>
                    <a:pt x="119" y="336"/>
                    <a:pt x="118" y="337"/>
                    <a:pt x="118" y="338"/>
                  </a:cubicBezTo>
                  <a:cubicBezTo>
                    <a:pt x="118" y="338"/>
                    <a:pt x="117" y="339"/>
                    <a:pt x="117" y="340"/>
                  </a:cubicBezTo>
                  <a:cubicBezTo>
                    <a:pt x="117" y="341"/>
                    <a:pt x="117" y="342"/>
                    <a:pt x="117" y="342"/>
                  </a:cubicBezTo>
                  <a:cubicBezTo>
                    <a:pt x="117" y="342"/>
                    <a:pt x="116" y="342"/>
                    <a:pt x="116" y="343"/>
                  </a:cubicBezTo>
                  <a:cubicBezTo>
                    <a:pt x="115" y="343"/>
                    <a:pt x="115" y="344"/>
                    <a:pt x="115" y="344"/>
                  </a:cubicBezTo>
                  <a:cubicBezTo>
                    <a:pt x="115" y="345"/>
                    <a:pt x="115" y="345"/>
                    <a:pt x="115" y="346"/>
                  </a:cubicBezTo>
                  <a:cubicBezTo>
                    <a:pt x="115" y="346"/>
                    <a:pt x="114" y="347"/>
                    <a:pt x="114" y="347"/>
                  </a:cubicBezTo>
                  <a:cubicBezTo>
                    <a:pt x="113" y="348"/>
                    <a:pt x="113" y="348"/>
                    <a:pt x="113" y="348"/>
                  </a:cubicBezTo>
                  <a:cubicBezTo>
                    <a:pt x="112" y="348"/>
                    <a:pt x="111" y="348"/>
                    <a:pt x="111" y="348"/>
                  </a:cubicBezTo>
                  <a:cubicBezTo>
                    <a:pt x="111" y="348"/>
                    <a:pt x="110" y="348"/>
                    <a:pt x="110" y="348"/>
                  </a:cubicBezTo>
                  <a:cubicBezTo>
                    <a:pt x="109" y="348"/>
                    <a:pt x="109" y="349"/>
                    <a:pt x="108" y="349"/>
                  </a:cubicBezTo>
                  <a:cubicBezTo>
                    <a:pt x="108" y="350"/>
                    <a:pt x="108" y="351"/>
                    <a:pt x="108" y="351"/>
                  </a:cubicBezTo>
                  <a:cubicBezTo>
                    <a:pt x="108" y="352"/>
                    <a:pt x="108" y="352"/>
                    <a:pt x="109" y="353"/>
                  </a:cubicBezTo>
                  <a:cubicBezTo>
                    <a:pt x="109" y="354"/>
                    <a:pt x="109" y="354"/>
                    <a:pt x="109" y="354"/>
                  </a:cubicBezTo>
                  <a:cubicBezTo>
                    <a:pt x="109" y="354"/>
                    <a:pt x="108" y="354"/>
                    <a:pt x="108" y="354"/>
                  </a:cubicBezTo>
                  <a:cubicBezTo>
                    <a:pt x="107" y="354"/>
                    <a:pt x="107" y="354"/>
                    <a:pt x="106" y="354"/>
                  </a:cubicBezTo>
                  <a:cubicBezTo>
                    <a:pt x="106" y="354"/>
                    <a:pt x="105" y="354"/>
                    <a:pt x="105" y="354"/>
                  </a:cubicBezTo>
                  <a:cubicBezTo>
                    <a:pt x="104" y="355"/>
                    <a:pt x="104" y="355"/>
                    <a:pt x="104" y="355"/>
                  </a:cubicBezTo>
                  <a:cubicBezTo>
                    <a:pt x="103" y="355"/>
                    <a:pt x="102" y="356"/>
                    <a:pt x="101" y="356"/>
                  </a:cubicBezTo>
                  <a:cubicBezTo>
                    <a:pt x="100" y="356"/>
                    <a:pt x="99" y="356"/>
                    <a:pt x="98" y="355"/>
                  </a:cubicBezTo>
                  <a:cubicBezTo>
                    <a:pt x="98" y="355"/>
                    <a:pt x="97" y="354"/>
                    <a:pt x="96" y="354"/>
                  </a:cubicBezTo>
                  <a:cubicBezTo>
                    <a:pt x="95" y="354"/>
                    <a:pt x="94" y="354"/>
                    <a:pt x="94" y="355"/>
                  </a:cubicBezTo>
                  <a:cubicBezTo>
                    <a:pt x="93" y="355"/>
                    <a:pt x="93" y="356"/>
                    <a:pt x="92" y="356"/>
                  </a:cubicBezTo>
                  <a:cubicBezTo>
                    <a:pt x="92" y="357"/>
                    <a:pt x="93" y="358"/>
                    <a:pt x="93" y="359"/>
                  </a:cubicBezTo>
                  <a:cubicBezTo>
                    <a:pt x="92" y="359"/>
                    <a:pt x="91" y="359"/>
                    <a:pt x="91" y="359"/>
                  </a:cubicBezTo>
                  <a:cubicBezTo>
                    <a:pt x="90" y="359"/>
                    <a:pt x="89" y="359"/>
                    <a:pt x="88" y="359"/>
                  </a:cubicBezTo>
                  <a:cubicBezTo>
                    <a:pt x="88" y="359"/>
                    <a:pt x="87" y="359"/>
                    <a:pt x="86" y="359"/>
                  </a:cubicBezTo>
                  <a:cubicBezTo>
                    <a:pt x="86" y="360"/>
                    <a:pt x="84" y="361"/>
                    <a:pt x="84" y="361"/>
                  </a:cubicBezTo>
                  <a:cubicBezTo>
                    <a:pt x="84" y="362"/>
                    <a:pt x="83" y="363"/>
                    <a:pt x="83" y="363"/>
                  </a:cubicBezTo>
                  <a:cubicBezTo>
                    <a:pt x="83" y="364"/>
                    <a:pt x="84" y="365"/>
                    <a:pt x="84" y="365"/>
                  </a:cubicBezTo>
                  <a:cubicBezTo>
                    <a:pt x="84" y="366"/>
                    <a:pt x="83" y="366"/>
                    <a:pt x="83" y="367"/>
                  </a:cubicBezTo>
                  <a:cubicBezTo>
                    <a:pt x="83" y="367"/>
                    <a:pt x="83" y="367"/>
                    <a:pt x="82" y="367"/>
                  </a:cubicBezTo>
                  <a:cubicBezTo>
                    <a:pt x="82" y="368"/>
                    <a:pt x="82" y="369"/>
                    <a:pt x="82" y="369"/>
                  </a:cubicBezTo>
                  <a:cubicBezTo>
                    <a:pt x="83" y="369"/>
                    <a:pt x="83" y="369"/>
                    <a:pt x="84" y="370"/>
                  </a:cubicBezTo>
                  <a:cubicBezTo>
                    <a:pt x="84" y="370"/>
                    <a:pt x="84" y="371"/>
                    <a:pt x="84" y="371"/>
                  </a:cubicBezTo>
                  <a:cubicBezTo>
                    <a:pt x="85" y="372"/>
                    <a:pt x="85" y="372"/>
                    <a:pt x="85" y="372"/>
                  </a:cubicBezTo>
                  <a:cubicBezTo>
                    <a:pt x="86" y="372"/>
                    <a:pt x="86" y="372"/>
                    <a:pt x="86" y="372"/>
                  </a:cubicBezTo>
                  <a:cubicBezTo>
                    <a:pt x="86" y="373"/>
                    <a:pt x="85" y="374"/>
                    <a:pt x="84" y="374"/>
                  </a:cubicBezTo>
                  <a:cubicBezTo>
                    <a:pt x="84" y="374"/>
                    <a:pt x="84" y="374"/>
                    <a:pt x="84" y="374"/>
                  </a:cubicBezTo>
                  <a:cubicBezTo>
                    <a:pt x="83" y="375"/>
                    <a:pt x="82" y="375"/>
                    <a:pt x="82" y="375"/>
                  </a:cubicBezTo>
                  <a:cubicBezTo>
                    <a:pt x="82" y="375"/>
                    <a:pt x="81" y="375"/>
                    <a:pt x="80" y="375"/>
                  </a:cubicBezTo>
                  <a:cubicBezTo>
                    <a:pt x="80" y="375"/>
                    <a:pt x="79" y="376"/>
                    <a:pt x="79" y="376"/>
                  </a:cubicBezTo>
                  <a:cubicBezTo>
                    <a:pt x="78" y="376"/>
                    <a:pt x="77" y="376"/>
                    <a:pt x="77" y="375"/>
                  </a:cubicBezTo>
                  <a:cubicBezTo>
                    <a:pt x="76" y="375"/>
                    <a:pt x="76" y="374"/>
                    <a:pt x="75" y="374"/>
                  </a:cubicBezTo>
                  <a:cubicBezTo>
                    <a:pt x="75" y="374"/>
                    <a:pt x="75" y="373"/>
                    <a:pt x="75" y="372"/>
                  </a:cubicBezTo>
                  <a:cubicBezTo>
                    <a:pt x="75" y="372"/>
                    <a:pt x="76" y="371"/>
                    <a:pt x="76" y="371"/>
                  </a:cubicBezTo>
                  <a:cubicBezTo>
                    <a:pt x="76" y="370"/>
                    <a:pt x="76" y="369"/>
                    <a:pt x="76" y="369"/>
                  </a:cubicBezTo>
                  <a:cubicBezTo>
                    <a:pt x="77" y="368"/>
                    <a:pt x="77" y="367"/>
                    <a:pt x="77" y="366"/>
                  </a:cubicBezTo>
                  <a:cubicBezTo>
                    <a:pt x="78" y="365"/>
                    <a:pt x="77" y="363"/>
                    <a:pt x="77" y="363"/>
                  </a:cubicBezTo>
                  <a:cubicBezTo>
                    <a:pt x="77" y="362"/>
                    <a:pt x="76" y="361"/>
                    <a:pt x="76" y="361"/>
                  </a:cubicBezTo>
                  <a:cubicBezTo>
                    <a:pt x="75" y="360"/>
                    <a:pt x="74" y="360"/>
                    <a:pt x="73" y="360"/>
                  </a:cubicBezTo>
                  <a:cubicBezTo>
                    <a:pt x="73" y="360"/>
                    <a:pt x="73" y="359"/>
                    <a:pt x="72" y="358"/>
                  </a:cubicBezTo>
                  <a:cubicBezTo>
                    <a:pt x="72" y="358"/>
                    <a:pt x="70" y="357"/>
                    <a:pt x="69" y="357"/>
                  </a:cubicBezTo>
                  <a:cubicBezTo>
                    <a:pt x="69" y="357"/>
                    <a:pt x="68" y="356"/>
                    <a:pt x="67" y="356"/>
                  </a:cubicBezTo>
                  <a:cubicBezTo>
                    <a:pt x="66" y="356"/>
                    <a:pt x="65" y="357"/>
                    <a:pt x="65" y="357"/>
                  </a:cubicBezTo>
                  <a:cubicBezTo>
                    <a:pt x="64" y="357"/>
                    <a:pt x="64" y="355"/>
                    <a:pt x="64" y="355"/>
                  </a:cubicBezTo>
                  <a:cubicBezTo>
                    <a:pt x="63" y="355"/>
                    <a:pt x="62" y="355"/>
                    <a:pt x="62" y="355"/>
                  </a:cubicBezTo>
                  <a:cubicBezTo>
                    <a:pt x="61" y="356"/>
                    <a:pt x="60" y="356"/>
                    <a:pt x="60" y="356"/>
                  </a:cubicBezTo>
                  <a:cubicBezTo>
                    <a:pt x="59" y="356"/>
                    <a:pt x="57" y="356"/>
                    <a:pt x="57" y="355"/>
                  </a:cubicBezTo>
                  <a:cubicBezTo>
                    <a:pt x="57" y="355"/>
                    <a:pt x="57" y="355"/>
                    <a:pt x="56" y="355"/>
                  </a:cubicBezTo>
                  <a:cubicBezTo>
                    <a:pt x="56" y="355"/>
                    <a:pt x="56" y="354"/>
                    <a:pt x="56" y="354"/>
                  </a:cubicBezTo>
                  <a:cubicBezTo>
                    <a:pt x="56" y="353"/>
                    <a:pt x="55" y="352"/>
                    <a:pt x="56" y="352"/>
                  </a:cubicBezTo>
                  <a:cubicBezTo>
                    <a:pt x="56" y="352"/>
                    <a:pt x="56" y="351"/>
                    <a:pt x="56" y="351"/>
                  </a:cubicBezTo>
                  <a:cubicBezTo>
                    <a:pt x="57" y="351"/>
                    <a:pt x="57" y="350"/>
                    <a:pt x="56" y="349"/>
                  </a:cubicBezTo>
                  <a:cubicBezTo>
                    <a:pt x="56" y="349"/>
                    <a:pt x="54" y="349"/>
                    <a:pt x="53" y="349"/>
                  </a:cubicBezTo>
                  <a:cubicBezTo>
                    <a:pt x="52" y="349"/>
                    <a:pt x="49" y="350"/>
                    <a:pt x="48" y="349"/>
                  </a:cubicBezTo>
                  <a:cubicBezTo>
                    <a:pt x="47" y="349"/>
                    <a:pt x="47" y="349"/>
                    <a:pt x="46" y="349"/>
                  </a:cubicBezTo>
                  <a:cubicBezTo>
                    <a:pt x="46" y="348"/>
                    <a:pt x="45" y="347"/>
                    <a:pt x="45" y="347"/>
                  </a:cubicBezTo>
                  <a:cubicBezTo>
                    <a:pt x="44" y="346"/>
                    <a:pt x="42" y="345"/>
                    <a:pt x="42" y="345"/>
                  </a:cubicBezTo>
                  <a:cubicBezTo>
                    <a:pt x="41" y="345"/>
                    <a:pt x="40" y="345"/>
                    <a:pt x="39" y="345"/>
                  </a:cubicBezTo>
                  <a:cubicBezTo>
                    <a:pt x="38" y="345"/>
                    <a:pt x="37" y="344"/>
                    <a:pt x="37" y="344"/>
                  </a:cubicBezTo>
                  <a:cubicBezTo>
                    <a:pt x="36" y="343"/>
                    <a:pt x="35" y="341"/>
                    <a:pt x="35" y="340"/>
                  </a:cubicBezTo>
                  <a:cubicBezTo>
                    <a:pt x="34" y="339"/>
                    <a:pt x="35" y="337"/>
                    <a:pt x="35" y="335"/>
                  </a:cubicBezTo>
                  <a:cubicBezTo>
                    <a:pt x="35" y="334"/>
                    <a:pt x="35" y="332"/>
                    <a:pt x="35" y="331"/>
                  </a:cubicBezTo>
                  <a:cubicBezTo>
                    <a:pt x="34" y="331"/>
                    <a:pt x="33" y="330"/>
                    <a:pt x="32" y="330"/>
                  </a:cubicBezTo>
                  <a:cubicBezTo>
                    <a:pt x="32" y="329"/>
                    <a:pt x="31" y="328"/>
                    <a:pt x="32" y="327"/>
                  </a:cubicBezTo>
                  <a:cubicBezTo>
                    <a:pt x="32" y="327"/>
                    <a:pt x="32" y="326"/>
                    <a:pt x="33" y="326"/>
                  </a:cubicBezTo>
                  <a:cubicBezTo>
                    <a:pt x="33" y="325"/>
                    <a:pt x="34" y="324"/>
                    <a:pt x="34" y="323"/>
                  </a:cubicBezTo>
                  <a:cubicBezTo>
                    <a:pt x="34" y="323"/>
                    <a:pt x="34" y="321"/>
                    <a:pt x="34" y="321"/>
                  </a:cubicBezTo>
                  <a:cubicBezTo>
                    <a:pt x="33" y="320"/>
                    <a:pt x="31" y="320"/>
                    <a:pt x="31" y="319"/>
                  </a:cubicBezTo>
                  <a:cubicBezTo>
                    <a:pt x="30" y="319"/>
                    <a:pt x="30" y="317"/>
                    <a:pt x="29" y="317"/>
                  </a:cubicBezTo>
                  <a:cubicBezTo>
                    <a:pt x="29" y="317"/>
                    <a:pt x="28" y="318"/>
                    <a:pt x="27" y="318"/>
                  </a:cubicBezTo>
                  <a:cubicBezTo>
                    <a:pt x="27" y="318"/>
                    <a:pt x="26" y="318"/>
                    <a:pt x="25" y="317"/>
                  </a:cubicBezTo>
                  <a:cubicBezTo>
                    <a:pt x="24" y="317"/>
                    <a:pt x="23" y="314"/>
                    <a:pt x="22" y="313"/>
                  </a:cubicBezTo>
                  <a:cubicBezTo>
                    <a:pt x="21" y="311"/>
                    <a:pt x="19" y="309"/>
                    <a:pt x="18" y="307"/>
                  </a:cubicBezTo>
                  <a:cubicBezTo>
                    <a:pt x="18" y="306"/>
                    <a:pt x="18" y="305"/>
                    <a:pt x="17" y="304"/>
                  </a:cubicBezTo>
                  <a:cubicBezTo>
                    <a:pt x="17" y="303"/>
                    <a:pt x="16" y="301"/>
                    <a:pt x="15" y="301"/>
                  </a:cubicBezTo>
                  <a:cubicBezTo>
                    <a:pt x="15" y="300"/>
                    <a:pt x="13" y="300"/>
                    <a:pt x="13" y="300"/>
                  </a:cubicBezTo>
                  <a:cubicBezTo>
                    <a:pt x="13" y="299"/>
                    <a:pt x="13" y="297"/>
                    <a:pt x="13" y="296"/>
                  </a:cubicBezTo>
                  <a:cubicBezTo>
                    <a:pt x="13" y="296"/>
                    <a:pt x="12" y="294"/>
                    <a:pt x="11" y="293"/>
                  </a:cubicBezTo>
                  <a:cubicBezTo>
                    <a:pt x="11" y="292"/>
                    <a:pt x="10" y="291"/>
                    <a:pt x="10" y="291"/>
                  </a:cubicBezTo>
                  <a:cubicBezTo>
                    <a:pt x="10" y="290"/>
                    <a:pt x="11" y="289"/>
                    <a:pt x="11" y="289"/>
                  </a:cubicBezTo>
                  <a:cubicBezTo>
                    <a:pt x="11" y="288"/>
                    <a:pt x="9" y="288"/>
                    <a:pt x="9" y="287"/>
                  </a:cubicBezTo>
                  <a:cubicBezTo>
                    <a:pt x="9" y="287"/>
                    <a:pt x="8" y="286"/>
                    <a:pt x="8" y="285"/>
                  </a:cubicBezTo>
                  <a:cubicBezTo>
                    <a:pt x="8" y="284"/>
                    <a:pt x="9" y="284"/>
                    <a:pt x="10" y="283"/>
                  </a:cubicBezTo>
                  <a:cubicBezTo>
                    <a:pt x="10" y="283"/>
                    <a:pt x="11" y="283"/>
                    <a:pt x="12" y="283"/>
                  </a:cubicBezTo>
                  <a:cubicBezTo>
                    <a:pt x="12" y="283"/>
                    <a:pt x="13" y="281"/>
                    <a:pt x="13" y="280"/>
                  </a:cubicBezTo>
                  <a:cubicBezTo>
                    <a:pt x="13" y="280"/>
                    <a:pt x="14" y="279"/>
                    <a:pt x="15" y="279"/>
                  </a:cubicBezTo>
                  <a:cubicBezTo>
                    <a:pt x="15" y="279"/>
                    <a:pt x="17" y="279"/>
                    <a:pt x="17" y="279"/>
                  </a:cubicBezTo>
                  <a:cubicBezTo>
                    <a:pt x="18" y="279"/>
                    <a:pt x="19" y="279"/>
                    <a:pt x="20" y="278"/>
                  </a:cubicBezTo>
                  <a:cubicBezTo>
                    <a:pt x="20" y="278"/>
                    <a:pt x="21" y="276"/>
                    <a:pt x="21" y="275"/>
                  </a:cubicBezTo>
                  <a:cubicBezTo>
                    <a:pt x="21" y="275"/>
                    <a:pt x="21" y="273"/>
                    <a:pt x="21" y="273"/>
                  </a:cubicBezTo>
                  <a:cubicBezTo>
                    <a:pt x="21" y="272"/>
                    <a:pt x="21" y="271"/>
                    <a:pt x="22" y="270"/>
                  </a:cubicBezTo>
                  <a:cubicBezTo>
                    <a:pt x="22" y="270"/>
                    <a:pt x="22" y="269"/>
                    <a:pt x="23" y="268"/>
                  </a:cubicBezTo>
                  <a:cubicBezTo>
                    <a:pt x="23" y="268"/>
                    <a:pt x="25" y="267"/>
                    <a:pt x="25" y="268"/>
                  </a:cubicBezTo>
                  <a:cubicBezTo>
                    <a:pt x="26" y="268"/>
                    <a:pt x="26" y="268"/>
                    <a:pt x="26" y="269"/>
                  </a:cubicBezTo>
                  <a:cubicBezTo>
                    <a:pt x="27" y="269"/>
                    <a:pt x="28" y="269"/>
                    <a:pt x="29" y="269"/>
                  </a:cubicBezTo>
                  <a:cubicBezTo>
                    <a:pt x="29" y="269"/>
                    <a:pt x="29" y="270"/>
                    <a:pt x="30" y="270"/>
                  </a:cubicBezTo>
                  <a:cubicBezTo>
                    <a:pt x="30" y="271"/>
                    <a:pt x="31" y="271"/>
                    <a:pt x="32" y="272"/>
                  </a:cubicBezTo>
                  <a:cubicBezTo>
                    <a:pt x="33" y="272"/>
                    <a:pt x="34" y="271"/>
                    <a:pt x="34" y="271"/>
                  </a:cubicBezTo>
                  <a:cubicBezTo>
                    <a:pt x="35" y="271"/>
                    <a:pt x="37" y="270"/>
                    <a:pt x="37" y="269"/>
                  </a:cubicBezTo>
                  <a:cubicBezTo>
                    <a:pt x="38" y="268"/>
                    <a:pt x="37" y="265"/>
                    <a:pt x="37" y="264"/>
                  </a:cubicBezTo>
                  <a:cubicBezTo>
                    <a:pt x="37" y="263"/>
                    <a:pt x="40" y="262"/>
                    <a:pt x="40" y="261"/>
                  </a:cubicBezTo>
                  <a:cubicBezTo>
                    <a:pt x="41" y="260"/>
                    <a:pt x="40" y="259"/>
                    <a:pt x="40" y="258"/>
                  </a:cubicBezTo>
                  <a:cubicBezTo>
                    <a:pt x="41" y="258"/>
                    <a:pt x="42" y="258"/>
                    <a:pt x="42" y="257"/>
                  </a:cubicBezTo>
                  <a:cubicBezTo>
                    <a:pt x="43" y="257"/>
                    <a:pt x="43" y="256"/>
                    <a:pt x="42" y="255"/>
                  </a:cubicBezTo>
                  <a:cubicBezTo>
                    <a:pt x="42" y="255"/>
                    <a:pt x="41" y="255"/>
                    <a:pt x="40" y="254"/>
                  </a:cubicBezTo>
                  <a:cubicBezTo>
                    <a:pt x="40" y="254"/>
                    <a:pt x="39" y="252"/>
                    <a:pt x="39" y="252"/>
                  </a:cubicBezTo>
                  <a:cubicBezTo>
                    <a:pt x="39" y="251"/>
                    <a:pt x="40" y="250"/>
                    <a:pt x="40" y="250"/>
                  </a:cubicBezTo>
                  <a:cubicBezTo>
                    <a:pt x="41" y="249"/>
                    <a:pt x="43" y="249"/>
                    <a:pt x="43" y="248"/>
                  </a:cubicBezTo>
                  <a:cubicBezTo>
                    <a:pt x="44" y="248"/>
                    <a:pt x="44" y="246"/>
                    <a:pt x="44" y="246"/>
                  </a:cubicBezTo>
                  <a:cubicBezTo>
                    <a:pt x="45" y="245"/>
                    <a:pt x="45" y="243"/>
                    <a:pt x="45" y="242"/>
                  </a:cubicBezTo>
                  <a:cubicBezTo>
                    <a:pt x="45" y="241"/>
                    <a:pt x="45" y="240"/>
                    <a:pt x="44" y="239"/>
                  </a:cubicBezTo>
                  <a:cubicBezTo>
                    <a:pt x="44" y="238"/>
                    <a:pt x="44" y="237"/>
                    <a:pt x="43" y="237"/>
                  </a:cubicBezTo>
                  <a:cubicBezTo>
                    <a:pt x="43" y="237"/>
                    <a:pt x="42" y="236"/>
                    <a:pt x="41" y="236"/>
                  </a:cubicBezTo>
                  <a:cubicBezTo>
                    <a:pt x="41" y="235"/>
                    <a:pt x="40" y="234"/>
                    <a:pt x="40" y="233"/>
                  </a:cubicBezTo>
                  <a:cubicBezTo>
                    <a:pt x="39" y="232"/>
                    <a:pt x="39" y="230"/>
                    <a:pt x="39" y="229"/>
                  </a:cubicBezTo>
                  <a:cubicBezTo>
                    <a:pt x="40" y="229"/>
                    <a:pt x="41" y="228"/>
                    <a:pt x="41" y="228"/>
                  </a:cubicBezTo>
                  <a:cubicBezTo>
                    <a:pt x="42" y="227"/>
                    <a:pt x="42" y="225"/>
                    <a:pt x="42" y="225"/>
                  </a:cubicBezTo>
                  <a:cubicBezTo>
                    <a:pt x="41" y="224"/>
                    <a:pt x="40" y="223"/>
                    <a:pt x="40" y="222"/>
                  </a:cubicBezTo>
                  <a:cubicBezTo>
                    <a:pt x="39" y="221"/>
                    <a:pt x="38" y="217"/>
                    <a:pt x="37" y="216"/>
                  </a:cubicBezTo>
                  <a:cubicBezTo>
                    <a:pt x="37" y="215"/>
                    <a:pt x="35" y="214"/>
                    <a:pt x="34" y="213"/>
                  </a:cubicBezTo>
                  <a:cubicBezTo>
                    <a:pt x="33" y="212"/>
                    <a:pt x="33" y="210"/>
                    <a:pt x="32" y="209"/>
                  </a:cubicBezTo>
                  <a:cubicBezTo>
                    <a:pt x="32" y="208"/>
                    <a:pt x="32" y="207"/>
                    <a:pt x="32" y="206"/>
                  </a:cubicBezTo>
                  <a:cubicBezTo>
                    <a:pt x="31" y="205"/>
                    <a:pt x="30" y="204"/>
                    <a:pt x="30" y="204"/>
                  </a:cubicBezTo>
                  <a:cubicBezTo>
                    <a:pt x="30" y="203"/>
                    <a:pt x="30" y="201"/>
                    <a:pt x="29" y="201"/>
                  </a:cubicBezTo>
                  <a:cubicBezTo>
                    <a:pt x="29" y="200"/>
                    <a:pt x="27" y="200"/>
                    <a:pt x="27" y="199"/>
                  </a:cubicBezTo>
                  <a:cubicBezTo>
                    <a:pt x="26" y="199"/>
                    <a:pt x="25" y="198"/>
                    <a:pt x="24" y="198"/>
                  </a:cubicBezTo>
                  <a:cubicBezTo>
                    <a:pt x="24" y="197"/>
                    <a:pt x="24" y="195"/>
                    <a:pt x="23" y="195"/>
                  </a:cubicBezTo>
                  <a:cubicBezTo>
                    <a:pt x="23" y="194"/>
                    <a:pt x="22" y="194"/>
                    <a:pt x="22" y="193"/>
                  </a:cubicBezTo>
                  <a:cubicBezTo>
                    <a:pt x="21" y="193"/>
                    <a:pt x="20" y="192"/>
                    <a:pt x="19" y="192"/>
                  </a:cubicBezTo>
                  <a:cubicBezTo>
                    <a:pt x="19" y="192"/>
                    <a:pt x="18" y="191"/>
                    <a:pt x="18" y="191"/>
                  </a:cubicBezTo>
                  <a:cubicBezTo>
                    <a:pt x="18" y="190"/>
                    <a:pt x="18" y="189"/>
                    <a:pt x="18" y="189"/>
                  </a:cubicBezTo>
                  <a:cubicBezTo>
                    <a:pt x="18" y="188"/>
                    <a:pt x="18" y="188"/>
                    <a:pt x="18" y="187"/>
                  </a:cubicBezTo>
                  <a:cubicBezTo>
                    <a:pt x="17" y="187"/>
                    <a:pt x="16" y="187"/>
                    <a:pt x="16" y="187"/>
                  </a:cubicBezTo>
                  <a:cubicBezTo>
                    <a:pt x="15" y="187"/>
                    <a:pt x="14" y="188"/>
                    <a:pt x="14" y="188"/>
                  </a:cubicBezTo>
                  <a:cubicBezTo>
                    <a:pt x="13" y="188"/>
                    <a:pt x="12" y="187"/>
                    <a:pt x="11" y="187"/>
                  </a:cubicBezTo>
                  <a:cubicBezTo>
                    <a:pt x="10" y="187"/>
                    <a:pt x="9" y="187"/>
                    <a:pt x="9" y="187"/>
                  </a:cubicBezTo>
                  <a:cubicBezTo>
                    <a:pt x="8" y="187"/>
                    <a:pt x="8" y="187"/>
                    <a:pt x="7" y="187"/>
                  </a:cubicBezTo>
                  <a:cubicBezTo>
                    <a:pt x="7" y="186"/>
                    <a:pt x="7" y="186"/>
                    <a:pt x="7" y="185"/>
                  </a:cubicBezTo>
                  <a:cubicBezTo>
                    <a:pt x="7" y="185"/>
                    <a:pt x="6" y="185"/>
                    <a:pt x="5" y="184"/>
                  </a:cubicBezTo>
                  <a:cubicBezTo>
                    <a:pt x="5" y="184"/>
                    <a:pt x="4" y="183"/>
                    <a:pt x="3" y="183"/>
                  </a:cubicBezTo>
                  <a:cubicBezTo>
                    <a:pt x="3" y="183"/>
                    <a:pt x="2" y="183"/>
                    <a:pt x="1" y="183"/>
                  </a:cubicBezTo>
                  <a:cubicBezTo>
                    <a:pt x="1" y="182"/>
                    <a:pt x="1" y="181"/>
                    <a:pt x="1" y="180"/>
                  </a:cubicBezTo>
                  <a:cubicBezTo>
                    <a:pt x="0" y="180"/>
                    <a:pt x="0" y="179"/>
                    <a:pt x="1" y="178"/>
                  </a:cubicBezTo>
                  <a:cubicBezTo>
                    <a:pt x="1" y="178"/>
                    <a:pt x="1" y="177"/>
                    <a:pt x="1" y="177"/>
                  </a:cubicBezTo>
                  <a:cubicBezTo>
                    <a:pt x="1" y="176"/>
                    <a:pt x="2" y="175"/>
                    <a:pt x="2" y="175"/>
                  </a:cubicBezTo>
                  <a:cubicBezTo>
                    <a:pt x="2" y="174"/>
                    <a:pt x="1" y="173"/>
                    <a:pt x="1" y="172"/>
                  </a:cubicBezTo>
                  <a:cubicBezTo>
                    <a:pt x="1" y="171"/>
                    <a:pt x="2" y="168"/>
                    <a:pt x="2" y="167"/>
                  </a:cubicBezTo>
                  <a:cubicBezTo>
                    <a:pt x="2" y="166"/>
                    <a:pt x="2" y="166"/>
                    <a:pt x="2" y="165"/>
                  </a:cubicBezTo>
                  <a:cubicBezTo>
                    <a:pt x="3" y="164"/>
                    <a:pt x="2" y="163"/>
                    <a:pt x="3" y="163"/>
                  </a:cubicBezTo>
                  <a:cubicBezTo>
                    <a:pt x="3" y="162"/>
                    <a:pt x="4" y="161"/>
                    <a:pt x="4" y="161"/>
                  </a:cubicBezTo>
                  <a:cubicBezTo>
                    <a:pt x="4" y="160"/>
                    <a:pt x="6" y="159"/>
                    <a:pt x="6" y="159"/>
                  </a:cubicBezTo>
                  <a:cubicBezTo>
                    <a:pt x="7" y="159"/>
                    <a:pt x="8" y="158"/>
                    <a:pt x="9" y="157"/>
                  </a:cubicBezTo>
                  <a:cubicBezTo>
                    <a:pt x="9" y="157"/>
                    <a:pt x="9" y="156"/>
                    <a:pt x="9" y="156"/>
                  </a:cubicBezTo>
                  <a:cubicBezTo>
                    <a:pt x="9" y="155"/>
                    <a:pt x="9" y="154"/>
                    <a:pt x="10" y="153"/>
                  </a:cubicBezTo>
                  <a:cubicBezTo>
                    <a:pt x="10" y="153"/>
                    <a:pt x="11" y="152"/>
                    <a:pt x="11" y="152"/>
                  </a:cubicBezTo>
                  <a:cubicBezTo>
                    <a:pt x="11" y="152"/>
                    <a:pt x="11" y="150"/>
                    <a:pt x="11" y="150"/>
                  </a:cubicBezTo>
                  <a:cubicBezTo>
                    <a:pt x="12" y="150"/>
                    <a:pt x="13" y="150"/>
                    <a:pt x="13" y="150"/>
                  </a:cubicBezTo>
                  <a:cubicBezTo>
                    <a:pt x="14" y="150"/>
                    <a:pt x="14" y="151"/>
                    <a:pt x="14" y="152"/>
                  </a:cubicBezTo>
                  <a:cubicBezTo>
                    <a:pt x="15" y="152"/>
                    <a:pt x="16" y="152"/>
                    <a:pt x="16" y="152"/>
                  </a:cubicBezTo>
                  <a:cubicBezTo>
                    <a:pt x="17" y="152"/>
                    <a:pt x="18" y="154"/>
                    <a:pt x="18" y="154"/>
                  </a:cubicBezTo>
                  <a:cubicBezTo>
                    <a:pt x="18" y="155"/>
                    <a:pt x="18" y="156"/>
                    <a:pt x="18" y="156"/>
                  </a:cubicBezTo>
                  <a:cubicBezTo>
                    <a:pt x="17" y="157"/>
                    <a:pt x="16" y="157"/>
                    <a:pt x="16" y="157"/>
                  </a:cubicBezTo>
                  <a:cubicBezTo>
                    <a:pt x="16" y="157"/>
                    <a:pt x="16" y="158"/>
                    <a:pt x="16" y="159"/>
                  </a:cubicBezTo>
                  <a:cubicBezTo>
                    <a:pt x="16" y="159"/>
                    <a:pt x="16" y="160"/>
                    <a:pt x="17" y="161"/>
                  </a:cubicBezTo>
                  <a:cubicBezTo>
                    <a:pt x="17" y="161"/>
                    <a:pt x="19" y="161"/>
                    <a:pt x="20" y="160"/>
                  </a:cubicBezTo>
                  <a:cubicBezTo>
                    <a:pt x="20" y="160"/>
                    <a:pt x="20" y="159"/>
                    <a:pt x="21" y="158"/>
                  </a:cubicBezTo>
                  <a:cubicBezTo>
                    <a:pt x="22" y="158"/>
                    <a:pt x="23" y="158"/>
                    <a:pt x="24" y="158"/>
                  </a:cubicBezTo>
                  <a:cubicBezTo>
                    <a:pt x="24" y="158"/>
                    <a:pt x="26" y="158"/>
                    <a:pt x="26" y="158"/>
                  </a:cubicBezTo>
                  <a:cubicBezTo>
                    <a:pt x="26" y="158"/>
                    <a:pt x="27" y="157"/>
                    <a:pt x="27" y="157"/>
                  </a:cubicBezTo>
                  <a:cubicBezTo>
                    <a:pt x="27" y="156"/>
                    <a:pt x="26" y="155"/>
                    <a:pt x="26" y="154"/>
                  </a:cubicBezTo>
                  <a:cubicBezTo>
                    <a:pt x="26" y="154"/>
                    <a:pt x="27" y="153"/>
                    <a:pt x="27" y="153"/>
                  </a:cubicBezTo>
                  <a:cubicBezTo>
                    <a:pt x="27" y="152"/>
                    <a:pt x="27" y="151"/>
                    <a:pt x="27" y="150"/>
                  </a:cubicBezTo>
                  <a:cubicBezTo>
                    <a:pt x="26" y="150"/>
                    <a:pt x="25" y="149"/>
                    <a:pt x="25" y="149"/>
                  </a:cubicBezTo>
                  <a:cubicBezTo>
                    <a:pt x="25" y="148"/>
                    <a:pt x="25" y="147"/>
                    <a:pt x="25" y="147"/>
                  </a:cubicBezTo>
                  <a:cubicBezTo>
                    <a:pt x="25" y="146"/>
                    <a:pt x="26" y="145"/>
                    <a:pt x="26" y="144"/>
                  </a:cubicBezTo>
                  <a:cubicBezTo>
                    <a:pt x="27" y="144"/>
                    <a:pt x="27" y="142"/>
                    <a:pt x="28" y="141"/>
                  </a:cubicBezTo>
                  <a:cubicBezTo>
                    <a:pt x="28" y="141"/>
                    <a:pt x="28" y="139"/>
                    <a:pt x="28" y="139"/>
                  </a:cubicBezTo>
                  <a:cubicBezTo>
                    <a:pt x="28" y="138"/>
                    <a:pt x="27" y="136"/>
                    <a:pt x="27" y="135"/>
                  </a:cubicBezTo>
                  <a:cubicBezTo>
                    <a:pt x="28" y="135"/>
                    <a:pt x="29" y="134"/>
                    <a:pt x="29" y="134"/>
                  </a:cubicBezTo>
                  <a:cubicBezTo>
                    <a:pt x="29" y="134"/>
                    <a:pt x="30" y="134"/>
                    <a:pt x="31" y="134"/>
                  </a:cubicBezTo>
                  <a:cubicBezTo>
                    <a:pt x="31" y="134"/>
                    <a:pt x="32" y="135"/>
                    <a:pt x="32" y="135"/>
                  </a:cubicBezTo>
                  <a:cubicBezTo>
                    <a:pt x="33" y="135"/>
                    <a:pt x="34" y="136"/>
                    <a:pt x="34" y="136"/>
                  </a:cubicBezTo>
                  <a:cubicBezTo>
                    <a:pt x="34" y="136"/>
                    <a:pt x="35" y="136"/>
                    <a:pt x="35" y="135"/>
                  </a:cubicBezTo>
                  <a:cubicBezTo>
                    <a:pt x="36" y="135"/>
                    <a:pt x="35" y="134"/>
                    <a:pt x="36" y="133"/>
                  </a:cubicBezTo>
                  <a:cubicBezTo>
                    <a:pt x="36" y="133"/>
                    <a:pt x="38" y="133"/>
                    <a:pt x="39" y="133"/>
                  </a:cubicBezTo>
                  <a:cubicBezTo>
                    <a:pt x="39" y="133"/>
                    <a:pt x="40" y="133"/>
                    <a:pt x="40" y="133"/>
                  </a:cubicBezTo>
                  <a:cubicBezTo>
                    <a:pt x="41" y="133"/>
                    <a:pt x="41" y="131"/>
                    <a:pt x="41" y="131"/>
                  </a:cubicBezTo>
                  <a:cubicBezTo>
                    <a:pt x="41" y="130"/>
                    <a:pt x="43" y="130"/>
                    <a:pt x="43" y="130"/>
                  </a:cubicBezTo>
                  <a:cubicBezTo>
                    <a:pt x="44" y="130"/>
                    <a:pt x="44" y="130"/>
                    <a:pt x="45" y="130"/>
                  </a:cubicBezTo>
                  <a:cubicBezTo>
                    <a:pt x="45" y="130"/>
                    <a:pt x="45" y="131"/>
                    <a:pt x="46" y="131"/>
                  </a:cubicBezTo>
                  <a:cubicBezTo>
                    <a:pt x="46" y="131"/>
                    <a:pt x="47" y="131"/>
                    <a:pt x="47" y="130"/>
                  </a:cubicBezTo>
                  <a:cubicBezTo>
                    <a:pt x="47" y="130"/>
                    <a:pt x="48" y="129"/>
                    <a:pt x="48" y="128"/>
                  </a:cubicBezTo>
                  <a:cubicBezTo>
                    <a:pt x="48" y="128"/>
                    <a:pt x="49" y="128"/>
                    <a:pt x="49" y="128"/>
                  </a:cubicBezTo>
                  <a:cubicBezTo>
                    <a:pt x="50" y="127"/>
                    <a:pt x="50" y="126"/>
                    <a:pt x="50" y="125"/>
                  </a:cubicBezTo>
                  <a:cubicBezTo>
                    <a:pt x="50" y="125"/>
                    <a:pt x="50" y="123"/>
                    <a:pt x="50" y="123"/>
                  </a:cubicBezTo>
                  <a:cubicBezTo>
                    <a:pt x="50" y="122"/>
                    <a:pt x="49" y="122"/>
                    <a:pt x="49" y="122"/>
                  </a:cubicBezTo>
                  <a:cubicBezTo>
                    <a:pt x="48" y="121"/>
                    <a:pt x="49" y="119"/>
                    <a:pt x="48" y="118"/>
                  </a:cubicBezTo>
                  <a:cubicBezTo>
                    <a:pt x="48" y="117"/>
                    <a:pt x="47" y="116"/>
                    <a:pt x="47" y="115"/>
                  </a:cubicBezTo>
                  <a:cubicBezTo>
                    <a:pt x="46" y="115"/>
                    <a:pt x="46" y="114"/>
                    <a:pt x="46" y="113"/>
                  </a:cubicBezTo>
                  <a:cubicBezTo>
                    <a:pt x="46" y="112"/>
                    <a:pt x="47" y="112"/>
                    <a:pt x="48" y="112"/>
                  </a:cubicBezTo>
                  <a:cubicBezTo>
                    <a:pt x="48" y="111"/>
                    <a:pt x="49" y="110"/>
                    <a:pt x="50" y="110"/>
                  </a:cubicBezTo>
                  <a:cubicBezTo>
                    <a:pt x="50" y="109"/>
                    <a:pt x="51" y="108"/>
                    <a:pt x="51" y="108"/>
                  </a:cubicBezTo>
                  <a:cubicBezTo>
                    <a:pt x="51" y="107"/>
                    <a:pt x="51" y="105"/>
                    <a:pt x="51" y="104"/>
                  </a:cubicBezTo>
                  <a:cubicBezTo>
                    <a:pt x="51" y="104"/>
                    <a:pt x="50" y="103"/>
                    <a:pt x="50" y="102"/>
                  </a:cubicBezTo>
                  <a:cubicBezTo>
                    <a:pt x="49" y="102"/>
                    <a:pt x="49" y="100"/>
                    <a:pt x="49" y="99"/>
                  </a:cubicBezTo>
                  <a:cubicBezTo>
                    <a:pt x="50" y="98"/>
                    <a:pt x="50" y="97"/>
                    <a:pt x="50" y="97"/>
                  </a:cubicBezTo>
                  <a:cubicBezTo>
                    <a:pt x="50" y="96"/>
                    <a:pt x="51" y="95"/>
                    <a:pt x="51" y="95"/>
                  </a:cubicBezTo>
                  <a:cubicBezTo>
                    <a:pt x="51" y="94"/>
                    <a:pt x="51" y="94"/>
                    <a:pt x="51" y="9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3"/>
            <p:cNvSpPr>
              <a:spLocks/>
            </p:cNvSpPr>
            <p:nvPr/>
          </p:nvSpPr>
          <p:spPr bwMode="auto">
            <a:xfrm>
              <a:off x="2298" y="2696"/>
              <a:ext cx="629" cy="1017"/>
            </a:xfrm>
            <a:custGeom>
              <a:avLst/>
              <a:gdLst>
                <a:gd name="T0" fmla="*/ 207 w 222"/>
                <a:gd name="T1" fmla="*/ 23 h 359"/>
                <a:gd name="T2" fmla="*/ 214 w 222"/>
                <a:gd name="T3" fmla="*/ 35 h 359"/>
                <a:gd name="T4" fmla="*/ 221 w 222"/>
                <a:gd name="T5" fmla="*/ 47 h 359"/>
                <a:gd name="T6" fmla="*/ 191 w 222"/>
                <a:gd name="T7" fmla="*/ 78 h 359"/>
                <a:gd name="T8" fmla="*/ 173 w 222"/>
                <a:gd name="T9" fmla="*/ 93 h 359"/>
                <a:gd name="T10" fmla="*/ 158 w 222"/>
                <a:gd name="T11" fmla="*/ 109 h 359"/>
                <a:gd name="T12" fmla="*/ 137 w 222"/>
                <a:gd name="T13" fmla="*/ 131 h 359"/>
                <a:gd name="T14" fmla="*/ 114 w 222"/>
                <a:gd name="T15" fmla="*/ 157 h 359"/>
                <a:gd name="T16" fmla="*/ 107 w 222"/>
                <a:gd name="T17" fmla="*/ 177 h 359"/>
                <a:gd name="T18" fmla="*/ 114 w 222"/>
                <a:gd name="T19" fmla="*/ 197 h 359"/>
                <a:gd name="T20" fmla="*/ 128 w 222"/>
                <a:gd name="T21" fmla="*/ 241 h 359"/>
                <a:gd name="T22" fmla="*/ 145 w 222"/>
                <a:gd name="T23" fmla="*/ 256 h 359"/>
                <a:gd name="T24" fmla="*/ 138 w 222"/>
                <a:gd name="T25" fmla="*/ 266 h 359"/>
                <a:gd name="T26" fmla="*/ 125 w 222"/>
                <a:gd name="T27" fmla="*/ 272 h 359"/>
                <a:gd name="T28" fmla="*/ 111 w 222"/>
                <a:gd name="T29" fmla="*/ 281 h 359"/>
                <a:gd name="T30" fmla="*/ 77 w 222"/>
                <a:gd name="T31" fmla="*/ 288 h 359"/>
                <a:gd name="T32" fmla="*/ 63 w 222"/>
                <a:gd name="T33" fmla="*/ 298 h 359"/>
                <a:gd name="T34" fmla="*/ 52 w 222"/>
                <a:gd name="T35" fmla="*/ 313 h 359"/>
                <a:gd name="T36" fmla="*/ 35 w 222"/>
                <a:gd name="T37" fmla="*/ 337 h 359"/>
                <a:gd name="T38" fmla="*/ 24 w 222"/>
                <a:gd name="T39" fmla="*/ 359 h 359"/>
                <a:gd name="T40" fmla="*/ 21 w 222"/>
                <a:gd name="T41" fmla="*/ 349 h 359"/>
                <a:gd name="T42" fmla="*/ 11 w 222"/>
                <a:gd name="T43" fmla="*/ 335 h 359"/>
                <a:gd name="T44" fmla="*/ 6 w 222"/>
                <a:gd name="T45" fmla="*/ 317 h 359"/>
                <a:gd name="T46" fmla="*/ 15 w 222"/>
                <a:gd name="T47" fmla="*/ 300 h 359"/>
                <a:gd name="T48" fmla="*/ 10 w 222"/>
                <a:gd name="T49" fmla="*/ 283 h 359"/>
                <a:gd name="T50" fmla="*/ 17 w 222"/>
                <a:gd name="T51" fmla="*/ 266 h 359"/>
                <a:gd name="T52" fmla="*/ 23 w 222"/>
                <a:gd name="T53" fmla="*/ 251 h 359"/>
                <a:gd name="T54" fmla="*/ 32 w 222"/>
                <a:gd name="T55" fmla="*/ 246 h 359"/>
                <a:gd name="T56" fmla="*/ 38 w 222"/>
                <a:gd name="T57" fmla="*/ 230 h 359"/>
                <a:gd name="T58" fmla="*/ 39 w 222"/>
                <a:gd name="T59" fmla="*/ 211 h 359"/>
                <a:gd name="T60" fmla="*/ 19 w 222"/>
                <a:gd name="T61" fmla="*/ 204 h 359"/>
                <a:gd name="T62" fmla="*/ 17 w 222"/>
                <a:gd name="T63" fmla="*/ 181 h 359"/>
                <a:gd name="T64" fmla="*/ 26 w 222"/>
                <a:gd name="T65" fmla="*/ 167 h 359"/>
                <a:gd name="T66" fmla="*/ 21 w 222"/>
                <a:gd name="T67" fmla="*/ 155 h 359"/>
                <a:gd name="T68" fmla="*/ 8 w 222"/>
                <a:gd name="T69" fmla="*/ 145 h 359"/>
                <a:gd name="T70" fmla="*/ 1 w 222"/>
                <a:gd name="T71" fmla="*/ 140 h 359"/>
                <a:gd name="T72" fmla="*/ 4 w 222"/>
                <a:gd name="T73" fmla="*/ 126 h 359"/>
                <a:gd name="T74" fmla="*/ 16 w 222"/>
                <a:gd name="T75" fmla="*/ 110 h 359"/>
                <a:gd name="T76" fmla="*/ 31 w 222"/>
                <a:gd name="T77" fmla="*/ 109 h 359"/>
                <a:gd name="T78" fmla="*/ 40 w 222"/>
                <a:gd name="T79" fmla="*/ 96 h 359"/>
                <a:gd name="T80" fmla="*/ 48 w 222"/>
                <a:gd name="T81" fmla="*/ 79 h 359"/>
                <a:gd name="T82" fmla="*/ 61 w 222"/>
                <a:gd name="T83" fmla="*/ 81 h 359"/>
                <a:gd name="T84" fmla="*/ 73 w 222"/>
                <a:gd name="T85" fmla="*/ 89 h 359"/>
                <a:gd name="T86" fmla="*/ 76 w 222"/>
                <a:gd name="T87" fmla="*/ 99 h 359"/>
                <a:gd name="T88" fmla="*/ 80 w 222"/>
                <a:gd name="T89" fmla="*/ 93 h 359"/>
                <a:gd name="T90" fmla="*/ 82 w 222"/>
                <a:gd name="T91" fmla="*/ 83 h 359"/>
                <a:gd name="T92" fmla="*/ 94 w 222"/>
                <a:gd name="T93" fmla="*/ 79 h 359"/>
                <a:gd name="T94" fmla="*/ 105 w 222"/>
                <a:gd name="T95" fmla="*/ 77 h 359"/>
                <a:gd name="T96" fmla="*/ 111 w 222"/>
                <a:gd name="T97" fmla="*/ 69 h 359"/>
                <a:gd name="T98" fmla="*/ 116 w 222"/>
                <a:gd name="T99" fmla="*/ 58 h 359"/>
                <a:gd name="T100" fmla="*/ 130 w 222"/>
                <a:gd name="T101" fmla="*/ 57 h 359"/>
                <a:gd name="T102" fmla="*/ 145 w 222"/>
                <a:gd name="T103" fmla="*/ 47 h 359"/>
                <a:gd name="T104" fmla="*/ 143 w 222"/>
                <a:gd name="T105" fmla="*/ 35 h 359"/>
                <a:gd name="T106" fmla="*/ 148 w 222"/>
                <a:gd name="T107" fmla="*/ 26 h 359"/>
                <a:gd name="T108" fmla="*/ 144 w 222"/>
                <a:gd name="T109" fmla="*/ 18 h 359"/>
                <a:gd name="T110" fmla="*/ 152 w 222"/>
                <a:gd name="T111" fmla="*/ 11 h 359"/>
                <a:gd name="T112" fmla="*/ 163 w 222"/>
                <a:gd name="T113" fmla="*/ 2 h 359"/>
                <a:gd name="T114" fmla="*/ 177 w 222"/>
                <a:gd name="T115" fmla="*/ 9 h 359"/>
                <a:gd name="T116" fmla="*/ 187 w 222"/>
                <a:gd name="T117" fmla="*/ 14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2" h="359">
                  <a:moveTo>
                    <a:pt x="197" y="14"/>
                  </a:moveTo>
                  <a:cubicBezTo>
                    <a:pt x="197" y="14"/>
                    <a:pt x="197" y="14"/>
                    <a:pt x="197" y="14"/>
                  </a:cubicBezTo>
                  <a:cubicBezTo>
                    <a:pt x="198" y="13"/>
                    <a:pt x="200" y="14"/>
                    <a:pt x="200" y="14"/>
                  </a:cubicBezTo>
                  <a:cubicBezTo>
                    <a:pt x="201" y="15"/>
                    <a:pt x="202" y="15"/>
                    <a:pt x="202" y="16"/>
                  </a:cubicBezTo>
                  <a:cubicBezTo>
                    <a:pt x="203" y="16"/>
                    <a:pt x="203" y="18"/>
                    <a:pt x="204" y="18"/>
                  </a:cubicBezTo>
                  <a:cubicBezTo>
                    <a:pt x="204" y="19"/>
                    <a:pt x="206" y="19"/>
                    <a:pt x="206" y="20"/>
                  </a:cubicBezTo>
                  <a:cubicBezTo>
                    <a:pt x="207" y="20"/>
                    <a:pt x="207" y="22"/>
                    <a:pt x="207" y="23"/>
                  </a:cubicBezTo>
                  <a:cubicBezTo>
                    <a:pt x="207" y="24"/>
                    <a:pt x="205" y="24"/>
                    <a:pt x="205" y="25"/>
                  </a:cubicBezTo>
                  <a:cubicBezTo>
                    <a:pt x="204" y="26"/>
                    <a:pt x="204" y="27"/>
                    <a:pt x="204" y="27"/>
                  </a:cubicBezTo>
                  <a:cubicBezTo>
                    <a:pt x="204" y="28"/>
                    <a:pt x="205" y="29"/>
                    <a:pt x="205" y="30"/>
                  </a:cubicBezTo>
                  <a:cubicBezTo>
                    <a:pt x="206" y="30"/>
                    <a:pt x="208" y="31"/>
                    <a:pt x="209" y="31"/>
                  </a:cubicBezTo>
                  <a:cubicBezTo>
                    <a:pt x="209" y="32"/>
                    <a:pt x="211" y="33"/>
                    <a:pt x="212" y="33"/>
                  </a:cubicBezTo>
                  <a:cubicBezTo>
                    <a:pt x="212" y="33"/>
                    <a:pt x="213" y="33"/>
                    <a:pt x="213" y="34"/>
                  </a:cubicBezTo>
                  <a:cubicBezTo>
                    <a:pt x="213" y="34"/>
                    <a:pt x="214" y="35"/>
                    <a:pt x="214" y="35"/>
                  </a:cubicBezTo>
                  <a:cubicBezTo>
                    <a:pt x="215" y="36"/>
                    <a:pt x="216" y="37"/>
                    <a:pt x="216" y="37"/>
                  </a:cubicBezTo>
                  <a:cubicBezTo>
                    <a:pt x="216" y="38"/>
                    <a:pt x="216" y="39"/>
                    <a:pt x="216" y="40"/>
                  </a:cubicBezTo>
                  <a:cubicBezTo>
                    <a:pt x="217" y="41"/>
                    <a:pt x="217" y="42"/>
                    <a:pt x="217" y="42"/>
                  </a:cubicBezTo>
                  <a:cubicBezTo>
                    <a:pt x="218" y="43"/>
                    <a:pt x="219" y="44"/>
                    <a:pt x="219" y="44"/>
                  </a:cubicBezTo>
                  <a:cubicBezTo>
                    <a:pt x="220" y="45"/>
                    <a:pt x="221" y="45"/>
                    <a:pt x="221" y="45"/>
                  </a:cubicBezTo>
                  <a:cubicBezTo>
                    <a:pt x="222" y="46"/>
                    <a:pt x="222" y="46"/>
                    <a:pt x="222" y="46"/>
                  </a:cubicBezTo>
                  <a:cubicBezTo>
                    <a:pt x="221" y="46"/>
                    <a:pt x="221" y="47"/>
                    <a:pt x="221" y="47"/>
                  </a:cubicBezTo>
                  <a:cubicBezTo>
                    <a:pt x="220" y="48"/>
                    <a:pt x="219" y="50"/>
                    <a:pt x="218" y="50"/>
                  </a:cubicBezTo>
                  <a:cubicBezTo>
                    <a:pt x="217" y="52"/>
                    <a:pt x="214" y="55"/>
                    <a:pt x="213" y="56"/>
                  </a:cubicBezTo>
                  <a:cubicBezTo>
                    <a:pt x="211" y="58"/>
                    <a:pt x="209" y="61"/>
                    <a:pt x="208" y="62"/>
                  </a:cubicBezTo>
                  <a:cubicBezTo>
                    <a:pt x="206" y="64"/>
                    <a:pt x="203" y="67"/>
                    <a:pt x="201" y="69"/>
                  </a:cubicBezTo>
                  <a:cubicBezTo>
                    <a:pt x="200" y="70"/>
                    <a:pt x="198" y="71"/>
                    <a:pt x="196" y="72"/>
                  </a:cubicBezTo>
                  <a:cubicBezTo>
                    <a:pt x="195" y="73"/>
                    <a:pt x="194" y="74"/>
                    <a:pt x="193" y="76"/>
                  </a:cubicBezTo>
                  <a:cubicBezTo>
                    <a:pt x="192" y="76"/>
                    <a:pt x="192" y="77"/>
                    <a:pt x="191" y="78"/>
                  </a:cubicBezTo>
                  <a:cubicBezTo>
                    <a:pt x="191" y="78"/>
                    <a:pt x="190" y="80"/>
                    <a:pt x="189" y="80"/>
                  </a:cubicBezTo>
                  <a:cubicBezTo>
                    <a:pt x="188" y="81"/>
                    <a:pt x="186" y="81"/>
                    <a:pt x="186" y="81"/>
                  </a:cubicBezTo>
                  <a:cubicBezTo>
                    <a:pt x="185" y="81"/>
                    <a:pt x="183" y="82"/>
                    <a:pt x="182" y="83"/>
                  </a:cubicBezTo>
                  <a:cubicBezTo>
                    <a:pt x="182" y="84"/>
                    <a:pt x="180" y="85"/>
                    <a:pt x="180" y="86"/>
                  </a:cubicBezTo>
                  <a:cubicBezTo>
                    <a:pt x="179" y="86"/>
                    <a:pt x="179" y="88"/>
                    <a:pt x="178" y="88"/>
                  </a:cubicBezTo>
                  <a:cubicBezTo>
                    <a:pt x="178" y="89"/>
                    <a:pt x="176" y="90"/>
                    <a:pt x="175" y="91"/>
                  </a:cubicBezTo>
                  <a:cubicBezTo>
                    <a:pt x="175" y="92"/>
                    <a:pt x="174" y="93"/>
                    <a:pt x="173" y="93"/>
                  </a:cubicBezTo>
                  <a:cubicBezTo>
                    <a:pt x="173" y="94"/>
                    <a:pt x="171" y="95"/>
                    <a:pt x="171" y="95"/>
                  </a:cubicBezTo>
                  <a:cubicBezTo>
                    <a:pt x="170" y="95"/>
                    <a:pt x="168" y="95"/>
                    <a:pt x="168" y="96"/>
                  </a:cubicBezTo>
                  <a:cubicBezTo>
                    <a:pt x="167" y="96"/>
                    <a:pt x="166" y="97"/>
                    <a:pt x="166" y="97"/>
                  </a:cubicBezTo>
                  <a:cubicBezTo>
                    <a:pt x="165" y="98"/>
                    <a:pt x="163" y="100"/>
                    <a:pt x="163" y="101"/>
                  </a:cubicBezTo>
                  <a:cubicBezTo>
                    <a:pt x="162" y="102"/>
                    <a:pt x="162" y="103"/>
                    <a:pt x="162" y="104"/>
                  </a:cubicBezTo>
                  <a:cubicBezTo>
                    <a:pt x="162" y="105"/>
                    <a:pt x="161" y="106"/>
                    <a:pt x="161" y="107"/>
                  </a:cubicBezTo>
                  <a:cubicBezTo>
                    <a:pt x="160" y="107"/>
                    <a:pt x="159" y="109"/>
                    <a:pt x="158" y="109"/>
                  </a:cubicBezTo>
                  <a:cubicBezTo>
                    <a:pt x="157" y="110"/>
                    <a:pt x="155" y="112"/>
                    <a:pt x="154" y="113"/>
                  </a:cubicBezTo>
                  <a:cubicBezTo>
                    <a:pt x="153" y="114"/>
                    <a:pt x="150" y="116"/>
                    <a:pt x="148" y="117"/>
                  </a:cubicBezTo>
                  <a:cubicBezTo>
                    <a:pt x="147" y="118"/>
                    <a:pt x="144" y="120"/>
                    <a:pt x="143" y="121"/>
                  </a:cubicBezTo>
                  <a:cubicBezTo>
                    <a:pt x="142" y="122"/>
                    <a:pt x="141" y="124"/>
                    <a:pt x="140" y="124"/>
                  </a:cubicBezTo>
                  <a:cubicBezTo>
                    <a:pt x="140" y="125"/>
                    <a:pt x="139" y="126"/>
                    <a:pt x="139" y="127"/>
                  </a:cubicBezTo>
                  <a:cubicBezTo>
                    <a:pt x="139" y="127"/>
                    <a:pt x="138" y="128"/>
                    <a:pt x="138" y="128"/>
                  </a:cubicBezTo>
                  <a:cubicBezTo>
                    <a:pt x="137" y="129"/>
                    <a:pt x="137" y="130"/>
                    <a:pt x="137" y="131"/>
                  </a:cubicBezTo>
                  <a:cubicBezTo>
                    <a:pt x="136" y="132"/>
                    <a:pt x="135" y="133"/>
                    <a:pt x="134" y="134"/>
                  </a:cubicBezTo>
                  <a:cubicBezTo>
                    <a:pt x="134" y="135"/>
                    <a:pt x="132" y="136"/>
                    <a:pt x="132" y="137"/>
                  </a:cubicBezTo>
                  <a:cubicBezTo>
                    <a:pt x="131" y="138"/>
                    <a:pt x="129" y="140"/>
                    <a:pt x="128" y="141"/>
                  </a:cubicBezTo>
                  <a:cubicBezTo>
                    <a:pt x="127" y="142"/>
                    <a:pt x="126" y="143"/>
                    <a:pt x="125" y="144"/>
                  </a:cubicBezTo>
                  <a:cubicBezTo>
                    <a:pt x="124" y="145"/>
                    <a:pt x="122" y="147"/>
                    <a:pt x="121" y="148"/>
                  </a:cubicBezTo>
                  <a:cubicBezTo>
                    <a:pt x="120" y="148"/>
                    <a:pt x="118" y="150"/>
                    <a:pt x="118" y="151"/>
                  </a:cubicBezTo>
                  <a:cubicBezTo>
                    <a:pt x="117" y="153"/>
                    <a:pt x="115" y="156"/>
                    <a:pt x="114" y="157"/>
                  </a:cubicBezTo>
                  <a:cubicBezTo>
                    <a:pt x="113" y="159"/>
                    <a:pt x="112" y="163"/>
                    <a:pt x="112" y="165"/>
                  </a:cubicBezTo>
                  <a:cubicBezTo>
                    <a:pt x="111" y="166"/>
                    <a:pt x="111" y="169"/>
                    <a:pt x="111" y="170"/>
                  </a:cubicBezTo>
                  <a:cubicBezTo>
                    <a:pt x="111" y="170"/>
                    <a:pt x="110" y="171"/>
                    <a:pt x="110" y="171"/>
                  </a:cubicBezTo>
                  <a:cubicBezTo>
                    <a:pt x="109" y="172"/>
                    <a:pt x="108" y="172"/>
                    <a:pt x="108" y="172"/>
                  </a:cubicBezTo>
                  <a:cubicBezTo>
                    <a:pt x="107" y="173"/>
                    <a:pt x="107" y="174"/>
                    <a:pt x="107" y="174"/>
                  </a:cubicBezTo>
                  <a:cubicBezTo>
                    <a:pt x="107" y="175"/>
                    <a:pt x="105" y="175"/>
                    <a:pt x="106" y="176"/>
                  </a:cubicBezTo>
                  <a:cubicBezTo>
                    <a:pt x="106" y="177"/>
                    <a:pt x="106" y="177"/>
                    <a:pt x="107" y="177"/>
                  </a:cubicBezTo>
                  <a:cubicBezTo>
                    <a:pt x="107" y="177"/>
                    <a:pt x="109" y="177"/>
                    <a:pt x="109" y="177"/>
                  </a:cubicBezTo>
                  <a:cubicBezTo>
                    <a:pt x="110" y="177"/>
                    <a:pt x="111" y="177"/>
                    <a:pt x="111" y="178"/>
                  </a:cubicBezTo>
                  <a:cubicBezTo>
                    <a:pt x="112" y="178"/>
                    <a:pt x="112" y="179"/>
                    <a:pt x="113" y="180"/>
                  </a:cubicBezTo>
                  <a:cubicBezTo>
                    <a:pt x="113" y="181"/>
                    <a:pt x="113" y="184"/>
                    <a:pt x="114" y="185"/>
                  </a:cubicBezTo>
                  <a:cubicBezTo>
                    <a:pt x="114" y="187"/>
                    <a:pt x="115" y="190"/>
                    <a:pt x="116" y="192"/>
                  </a:cubicBezTo>
                  <a:cubicBezTo>
                    <a:pt x="116" y="193"/>
                    <a:pt x="116" y="195"/>
                    <a:pt x="116" y="195"/>
                  </a:cubicBezTo>
                  <a:cubicBezTo>
                    <a:pt x="116" y="196"/>
                    <a:pt x="115" y="197"/>
                    <a:pt x="114" y="197"/>
                  </a:cubicBezTo>
                  <a:cubicBezTo>
                    <a:pt x="114" y="198"/>
                    <a:pt x="113" y="199"/>
                    <a:pt x="113" y="200"/>
                  </a:cubicBezTo>
                  <a:cubicBezTo>
                    <a:pt x="112" y="201"/>
                    <a:pt x="112" y="203"/>
                    <a:pt x="112" y="204"/>
                  </a:cubicBezTo>
                  <a:cubicBezTo>
                    <a:pt x="113" y="207"/>
                    <a:pt x="114" y="211"/>
                    <a:pt x="114" y="213"/>
                  </a:cubicBezTo>
                  <a:cubicBezTo>
                    <a:pt x="115" y="215"/>
                    <a:pt x="117" y="219"/>
                    <a:pt x="118" y="221"/>
                  </a:cubicBezTo>
                  <a:cubicBezTo>
                    <a:pt x="118" y="224"/>
                    <a:pt x="120" y="228"/>
                    <a:pt x="121" y="230"/>
                  </a:cubicBezTo>
                  <a:cubicBezTo>
                    <a:pt x="122" y="232"/>
                    <a:pt x="123" y="236"/>
                    <a:pt x="124" y="237"/>
                  </a:cubicBezTo>
                  <a:cubicBezTo>
                    <a:pt x="125" y="238"/>
                    <a:pt x="127" y="240"/>
                    <a:pt x="128" y="241"/>
                  </a:cubicBezTo>
                  <a:cubicBezTo>
                    <a:pt x="128" y="241"/>
                    <a:pt x="129" y="242"/>
                    <a:pt x="130" y="243"/>
                  </a:cubicBezTo>
                  <a:cubicBezTo>
                    <a:pt x="131" y="243"/>
                    <a:pt x="133" y="243"/>
                    <a:pt x="134" y="244"/>
                  </a:cubicBezTo>
                  <a:cubicBezTo>
                    <a:pt x="135" y="244"/>
                    <a:pt x="137" y="246"/>
                    <a:pt x="138" y="246"/>
                  </a:cubicBezTo>
                  <a:cubicBezTo>
                    <a:pt x="139" y="247"/>
                    <a:pt x="139" y="248"/>
                    <a:pt x="139" y="249"/>
                  </a:cubicBezTo>
                  <a:cubicBezTo>
                    <a:pt x="140" y="250"/>
                    <a:pt x="142" y="249"/>
                    <a:pt x="143" y="250"/>
                  </a:cubicBezTo>
                  <a:cubicBezTo>
                    <a:pt x="144" y="251"/>
                    <a:pt x="145" y="253"/>
                    <a:pt x="145" y="254"/>
                  </a:cubicBezTo>
                  <a:cubicBezTo>
                    <a:pt x="145" y="254"/>
                    <a:pt x="145" y="256"/>
                    <a:pt x="145" y="256"/>
                  </a:cubicBezTo>
                  <a:cubicBezTo>
                    <a:pt x="145" y="257"/>
                    <a:pt x="145" y="258"/>
                    <a:pt x="145" y="258"/>
                  </a:cubicBezTo>
                  <a:cubicBezTo>
                    <a:pt x="146" y="259"/>
                    <a:pt x="148" y="259"/>
                    <a:pt x="149" y="260"/>
                  </a:cubicBezTo>
                  <a:cubicBezTo>
                    <a:pt x="149" y="261"/>
                    <a:pt x="147" y="262"/>
                    <a:pt x="146" y="263"/>
                  </a:cubicBezTo>
                  <a:cubicBezTo>
                    <a:pt x="146" y="263"/>
                    <a:pt x="144" y="263"/>
                    <a:pt x="144" y="263"/>
                  </a:cubicBezTo>
                  <a:cubicBezTo>
                    <a:pt x="143" y="263"/>
                    <a:pt x="142" y="263"/>
                    <a:pt x="141" y="263"/>
                  </a:cubicBezTo>
                  <a:cubicBezTo>
                    <a:pt x="140" y="264"/>
                    <a:pt x="140" y="265"/>
                    <a:pt x="139" y="265"/>
                  </a:cubicBezTo>
                  <a:cubicBezTo>
                    <a:pt x="139" y="265"/>
                    <a:pt x="139" y="266"/>
                    <a:pt x="138" y="266"/>
                  </a:cubicBezTo>
                  <a:cubicBezTo>
                    <a:pt x="137" y="267"/>
                    <a:pt x="136" y="267"/>
                    <a:pt x="135" y="267"/>
                  </a:cubicBezTo>
                  <a:cubicBezTo>
                    <a:pt x="134" y="268"/>
                    <a:pt x="133" y="267"/>
                    <a:pt x="132" y="268"/>
                  </a:cubicBezTo>
                  <a:cubicBezTo>
                    <a:pt x="132" y="268"/>
                    <a:pt x="131" y="268"/>
                    <a:pt x="130" y="269"/>
                  </a:cubicBezTo>
                  <a:cubicBezTo>
                    <a:pt x="130" y="269"/>
                    <a:pt x="130" y="270"/>
                    <a:pt x="130" y="271"/>
                  </a:cubicBezTo>
                  <a:cubicBezTo>
                    <a:pt x="130" y="271"/>
                    <a:pt x="129" y="272"/>
                    <a:pt x="129" y="272"/>
                  </a:cubicBezTo>
                  <a:cubicBezTo>
                    <a:pt x="128" y="272"/>
                    <a:pt x="127" y="271"/>
                    <a:pt x="127" y="271"/>
                  </a:cubicBezTo>
                  <a:cubicBezTo>
                    <a:pt x="126" y="271"/>
                    <a:pt x="126" y="272"/>
                    <a:pt x="125" y="272"/>
                  </a:cubicBezTo>
                  <a:cubicBezTo>
                    <a:pt x="125" y="272"/>
                    <a:pt x="124" y="273"/>
                    <a:pt x="123" y="272"/>
                  </a:cubicBezTo>
                  <a:cubicBezTo>
                    <a:pt x="123" y="272"/>
                    <a:pt x="122" y="271"/>
                    <a:pt x="121" y="271"/>
                  </a:cubicBezTo>
                  <a:cubicBezTo>
                    <a:pt x="121" y="271"/>
                    <a:pt x="120" y="271"/>
                    <a:pt x="120" y="272"/>
                  </a:cubicBezTo>
                  <a:cubicBezTo>
                    <a:pt x="119" y="272"/>
                    <a:pt x="118" y="272"/>
                    <a:pt x="117" y="273"/>
                  </a:cubicBezTo>
                  <a:cubicBezTo>
                    <a:pt x="116" y="273"/>
                    <a:pt x="116" y="274"/>
                    <a:pt x="115" y="275"/>
                  </a:cubicBezTo>
                  <a:cubicBezTo>
                    <a:pt x="115" y="276"/>
                    <a:pt x="114" y="278"/>
                    <a:pt x="114" y="279"/>
                  </a:cubicBezTo>
                  <a:cubicBezTo>
                    <a:pt x="113" y="279"/>
                    <a:pt x="112" y="281"/>
                    <a:pt x="111" y="281"/>
                  </a:cubicBezTo>
                  <a:cubicBezTo>
                    <a:pt x="110" y="282"/>
                    <a:pt x="108" y="282"/>
                    <a:pt x="107" y="282"/>
                  </a:cubicBezTo>
                  <a:cubicBezTo>
                    <a:pt x="105" y="282"/>
                    <a:pt x="102" y="282"/>
                    <a:pt x="100" y="282"/>
                  </a:cubicBezTo>
                  <a:cubicBezTo>
                    <a:pt x="99" y="282"/>
                    <a:pt x="95" y="282"/>
                    <a:pt x="94" y="282"/>
                  </a:cubicBezTo>
                  <a:cubicBezTo>
                    <a:pt x="92" y="282"/>
                    <a:pt x="90" y="283"/>
                    <a:pt x="89" y="283"/>
                  </a:cubicBezTo>
                  <a:cubicBezTo>
                    <a:pt x="87" y="283"/>
                    <a:pt x="85" y="284"/>
                    <a:pt x="84" y="285"/>
                  </a:cubicBezTo>
                  <a:cubicBezTo>
                    <a:pt x="83" y="285"/>
                    <a:pt x="81" y="286"/>
                    <a:pt x="80" y="286"/>
                  </a:cubicBezTo>
                  <a:cubicBezTo>
                    <a:pt x="79" y="287"/>
                    <a:pt x="77" y="287"/>
                    <a:pt x="77" y="288"/>
                  </a:cubicBezTo>
                  <a:cubicBezTo>
                    <a:pt x="76" y="288"/>
                    <a:pt x="75" y="289"/>
                    <a:pt x="74" y="290"/>
                  </a:cubicBezTo>
                  <a:cubicBezTo>
                    <a:pt x="74" y="291"/>
                    <a:pt x="75" y="292"/>
                    <a:pt x="75" y="293"/>
                  </a:cubicBezTo>
                  <a:cubicBezTo>
                    <a:pt x="75" y="294"/>
                    <a:pt x="75" y="295"/>
                    <a:pt x="75" y="296"/>
                  </a:cubicBezTo>
                  <a:cubicBezTo>
                    <a:pt x="74" y="296"/>
                    <a:pt x="73" y="297"/>
                    <a:pt x="72" y="297"/>
                  </a:cubicBezTo>
                  <a:cubicBezTo>
                    <a:pt x="71" y="297"/>
                    <a:pt x="70" y="295"/>
                    <a:pt x="69" y="295"/>
                  </a:cubicBezTo>
                  <a:cubicBezTo>
                    <a:pt x="68" y="295"/>
                    <a:pt x="67" y="296"/>
                    <a:pt x="66" y="297"/>
                  </a:cubicBezTo>
                  <a:cubicBezTo>
                    <a:pt x="65" y="297"/>
                    <a:pt x="64" y="298"/>
                    <a:pt x="63" y="298"/>
                  </a:cubicBezTo>
                  <a:cubicBezTo>
                    <a:pt x="63" y="298"/>
                    <a:pt x="62" y="299"/>
                    <a:pt x="61" y="300"/>
                  </a:cubicBezTo>
                  <a:cubicBezTo>
                    <a:pt x="61" y="301"/>
                    <a:pt x="61" y="302"/>
                    <a:pt x="60" y="303"/>
                  </a:cubicBezTo>
                  <a:cubicBezTo>
                    <a:pt x="60" y="304"/>
                    <a:pt x="61" y="307"/>
                    <a:pt x="61" y="308"/>
                  </a:cubicBezTo>
                  <a:cubicBezTo>
                    <a:pt x="60" y="309"/>
                    <a:pt x="60" y="311"/>
                    <a:pt x="59" y="312"/>
                  </a:cubicBezTo>
                  <a:cubicBezTo>
                    <a:pt x="59" y="312"/>
                    <a:pt x="58" y="313"/>
                    <a:pt x="58" y="313"/>
                  </a:cubicBezTo>
                  <a:cubicBezTo>
                    <a:pt x="57" y="314"/>
                    <a:pt x="55" y="313"/>
                    <a:pt x="55" y="313"/>
                  </a:cubicBezTo>
                  <a:cubicBezTo>
                    <a:pt x="54" y="313"/>
                    <a:pt x="53" y="313"/>
                    <a:pt x="52" y="313"/>
                  </a:cubicBezTo>
                  <a:cubicBezTo>
                    <a:pt x="51" y="313"/>
                    <a:pt x="50" y="313"/>
                    <a:pt x="49" y="314"/>
                  </a:cubicBezTo>
                  <a:cubicBezTo>
                    <a:pt x="48" y="315"/>
                    <a:pt x="47" y="316"/>
                    <a:pt x="46" y="317"/>
                  </a:cubicBezTo>
                  <a:cubicBezTo>
                    <a:pt x="45" y="318"/>
                    <a:pt x="43" y="319"/>
                    <a:pt x="43" y="320"/>
                  </a:cubicBezTo>
                  <a:cubicBezTo>
                    <a:pt x="42" y="322"/>
                    <a:pt x="42" y="325"/>
                    <a:pt x="42" y="327"/>
                  </a:cubicBezTo>
                  <a:cubicBezTo>
                    <a:pt x="42" y="328"/>
                    <a:pt x="42" y="330"/>
                    <a:pt x="41" y="331"/>
                  </a:cubicBezTo>
                  <a:cubicBezTo>
                    <a:pt x="41" y="331"/>
                    <a:pt x="40" y="332"/>
                    <a:pt x="39" y="333"/>
                  </a:cubicBezTo>
                  <a:cubicBezTo>
                    <a:pt x="38" y="334"/>
                    <a:pt x="36" y="336"/>
                    <a:pt x="35" y="337"/>
                  </a:cubicBezTo>
                  <a:cubicBezTo>
                    <a:pt x="34" y="338"/>
                    <a:pt x="33" y="339"/>
                    <a:pt x="32" y="340"/>
                  </a:cubicBezTo>
                  <a:cubicBezTo>
                    <a:pt x="31" y="341"/>
                    <a:pt x="29" y="343"/>
                    <a:pt x="28" y="344"/>
                  </a:cubicBezTo>
                  <a:cubicBezTo>
                    <a:pt x="27" y="345"/>
                    <a:pt x="26" y="346"/>
                    <a:pt x="26" y="347"/>
                  </a:cubicBezTo>
                  <a:cubicBezTo>
                    <a:pt x="25" y="348"/>
                    <a:pt x="24" y="350"/>
                    <a:pt x="24" y="351"/>
                  </a:cubicBezTo>
                  <a:cubicBezTo>
                    <a:pt x="24" y="352"/>
                    <a:pt x="25" y="353"/>
                    <a:pt x="25" y="353"/>
                  </a:cubicBezTo>
                  <a:cubicBezTo>
                    <a:pt x="25" y="354"/>
                    <a:pt x="25" y="355"/>
                    <a:pt x="25" y="356"/>
                  </a:cubicBezTo>
                  <a:cubicBezTo>
                    <a:pt x="25" y="357"/>
                    <a:pt x="24" y="358"/>
                    <a:pt x="24" y="359"/>
                  </a:cubicBezTo>
                  <a:cubicBezTo>
                    <a:pt x="24" y="359"/>
                    <a:pt x="23" y="359"/>
                    <a:pt x="22" y="359"/>
                  </a:cubicBezTo>
                  <a:cubicBezTo>
                    <a:pt x="22" y="358"/>
                    <a:pt x="22" y="357"/>
                    <a:pt x="22" y="357"/>
                  </a:cubicBezTo>
                  <a:cubicBezTo>
                    <a:pt x="22" y="356"/>
                    <a:pt x="23" y="356"/>
                    <a:pt x="23" y="355"/>
                  </a:cubicBezTo>
                  <a:cubicBezTo>
                    <a:pt x="23" y="354"/>
                    <a:pt x="23" y="353"/>
                    <a:pt x="23" y="353"/>
                  </a:cubicBezTo>
                  <a:cubicBezTo>
                    <a:pt x="22" y="352"/>
                    <a:pt x="22" y="352"/>
                    <a:pt x="21" y="353"/>
                  </a:cubicBezTo>
                  <a:cubicBezTo>
                    <a:pt x="21" y="352"/>
                    <a:pt x="21" y="351"/>
                    <a:pt x="21" y="351"/>
                  </a:cubicBezTo>
                  <a:cubicBezTo>
                    <a:pt x="21" y="351"/>
                    <a:pt x="21" y="350"/>
                    <a:pt x="21" y="349"/>
                  </a:cubicBezTo>
                  <a:cubicBezTo>
                    <a:pt x="21" y="349"/>
                    <a:pt x="20" y="348"/>
                    <a:pt x="19" y="348"/>
                  </a:cubicBezTo>
                  <a:cubicBezTo>
                    <a:pt x="19" y="347"/>
                    <a:pt x="18" y="347"/>
                    <a:pt x="18" y="346"/>
                  </a:cubicBezTo>
                  <a:cubicBezTo>
                    <a:pt x="17" y="346"/>
                    <a:pt x="16" y="345"/>
                    <a:pt x="16" y="344"/>
                  </a:cubicBezTo>
                  <a:cubicBezTo>
                    <a:pt x="16" y="343"/>
                    <a:pt x="16" y="342"/>
                    <a:pt x="15" y="342"/>
                  </a:cubicBezTo>
                  <a:cubicBezTo>
                    <a:pt x="15" y="341"/>
                    <a:pt x="14" y="340"/>
                    <a:pt x="14" y="340"/>
                  </a:cubicBezTo>
                  <a:cubicBezTo>
                    <a:pt x="13" y="339"/>
                    <a:pt x="13" y="338"/>
                    <a:pt x="12" y="338"/>
                  </a:cubicBezTo>
                  <a:cubicBezTo>
                    <a:pt x="12" y="337"/>
                    <a:pt x="11" y="336"/>
                    <a:pt x="11" y="335"/>
                  </a:cubicBezTo>
                  <a:cubicBezTo>
                    <a:pt x="11" y="334"/>
                    <a:pt x="11" y="333"/>
                    <a:pt x="11" y="332"/>
                  </a:cubicBezTo>
                  <a:cubicBezTo>
                    <a:pt x="11" y="331"/>
                    <a:pt x="10" y="330"/>
                    <a:pt x="10" y="329"/>
                  </a:cubicBezTo>
                  <a:cubicBezTo>
                    <a:pt x="9" y="329"/>
                    <a:pt x="9" y="327"/>
                    <a:pt x="9" y="326"/>
                  </a:cubicBezTo>
                  <a:cubicBezTo>
                    <a:pt x="9" y="325"/>
                    <a:pt x="9" y="324"/>
                    <a:pt x="9" y="323"/>
                  </a:cubicBezTo>
                  <a:cubicBezTo>
                    <a:pt x="9" y="323"/>
                    <a:pt x="8" y="321"/>
                    <a:pt x="8" y="321"/>
                  </a:cubicBezTo>
                  <a:cubicBezTo>
                    <a:pt x="7" y="320"/>
                    <a:pt x="7" y="319"/>
                    <a:pt x="7" y="319"/>
                  </a:cubicBezTo>
                  <a:cubicBezTo>
                    <a:pt x="7" y="318"/>
                    <a:pt x="6" y="317"/>
                    <a:pt x="6" y="317"/>
                  </a:cubicBezTo>
                  <a:cubicBezTo>
                    <a:pt x="6" y="316"/>
                    <a:pt x="6" y="315"/>
                    <a:pt x="6" y="315"/>
                  </a:cubicBezTo>
                  <a:cubicBezTo>
                    <a:pt x="6" y="314"/>
                    <a:pt x="6" y="313"/>
                    <a:pt x="6" y="312"/>
                  </a:cubicBezTo>
                  <a:cubicBezTo>
                    <a:pt x="6" y="312"/>
                    <a:pt x="6" y="311"/>
                    <a:pt x="6" y="310"/>
                  </a:cubicBezTo>
                  <a:cubicBezTo>
                    <a:pt x="6" y="310"/>
                    <a:pt x="7" y="309"/>
                    <a:pt x="7" y="309"/>
                  </a:cubicBezTo>
                  <a:cubicBezTo>
                    <a:pt x="8" y="308"/>
                    <a:pt x="11" y="306"/>
                    <a:pt x="11" y="305"/>
                  </a:cubicBezTo>
                  <a:cubicBezTo>
                    <a:pt x="12" y="305"/>
                    <a:pt x="13" y="304"/>
                    <a:pt x="13" y="303"/>
                  </a:cubicBezTo>
                  <a:cubicBezTo>
                    <a:pt x="13" y="302"/>
                    <a:pt x="14" y="301"/>
                    <a:pt x="15" y="300"/>
                  </a:cubicBezTo>
                  <a:cubicBezTo>
                    <a:pt x="15" y="299"/>
                    <a:pt x="15" y="297"/>
                    <a:pt x="16" y="296"/>
                  </a:cubicBezTo>
                  <a:cubicBezTo>
                    <a:pt x="16" y="295"/>
                    <a:pt x="17" y="294"/>
                    <a:pt x="17" y="294"/>
                  </a:cubicBezTo>
                  <a:cubicBezTo>
                    <a:pt x="17" y="293"/>
                    <a:pt x="17" y="291"/>
                    <a:pt x="17" y="290"/>
                  </a:cubicBezTo>
                  <a:cubicBezTo>
                    <a:pt x="17" y="289"/>
                    <a:pt x="16" y="288"/>
                    <a:pt x="16" y="288"/>
                  </a:cubicBezTo>
                  <a:cubicBezTo>
                    <a:pt x="16" y="287"/>
                    <a:pt x="16" y="286"/>
                    <a:pt x="15" y="285"/>
                  </a:cubicBezTo>
                  <a:cubicBezTo>
                    <a:pt x="15" y="284"/>
                    <a:pt x="14" y="284"/>
                    <a:pt x="13" y="283"/>
                  </a:cubicBezTo>
                  <a:cubicBezTo>
                    <a:pt x="13" y="283"/>
                    <a:pt x="11" y="284"/>
                    <a:pt x="10" y="283"/>
                  </a:cubicBezTo>
                  <a:cubicBezTo>
                    <a:pt x="10" y="283"/>
                    <a:pt x="9" y="282"/>
                    <a:pt x="9" y="281"/>
                  </a:cubicBezTo>
                  <a:cubicBezTo>
                    <a:pt x="8" y="280"/>
                    <a:pt x="9" y="278"/>
                    <a:pt x="9" y="277"/>
                  </a:cubicBezTo>
                  <a:cubicBezTo>
                    <a:pt x="9" y="276"/>
                    <a:pt x="10" y="275"/>
                    <a:pt x="10" y="274"/>
                  </a:cubicBezTo>
                  <a:cubicBezTo>
                    <a:pt x="10" y="273"/>
                    <a:pt x="10" y="271"/>
                    <a:pt x="10" y="271"/>
                  </a:cubicBezTo>
                  <a:cubicBezTo>
                    <a:pt x="11" y="270"/>
                    <a:pt x="12" y="269"/>
                    <a:pt x="13" y="269"/>
                  </a:cubicBezTo>
                  <a:cubicBezTo>
                    <a:pt x="13" y="268"/>
                    <a:pt x="14" y="268"/>
                    <a:pt x="15" y="268"/>
                  </a:cubicBezTo>
                  <a:cubicBezTo>
                    <a:pt x="15" y="268"/>
                    <a:pt x="16" y="267"/>
                    <a:pt x="17" y="266"/>
                  </a:cubicBezTo>
                  <a:cubicBezTo>
                    <a:pt x="18" y="266"/>
                    <a:pt x="19" y="265"/>
                    <a:pt x="20" y="264"/>
                  </a:cubicBezTo>
                  <a:cubicBezTo>
                    <a:pt x="20" y="264"/>
                    <a:pt x="20" y="262"/>
                    <a:pt x="20" y="262"/>
                  </a:cubicBezTo>
                  <a:cubicBezTo>
                    <a:pt x="20" y="261"/>
                    <a:pt x="19" y="260"/>
                    <a:pt x="19" y="260"/>
                  </a:cubicBezTo>
                  <a:cubicBezTo>
                    <a:pt x="19" y="259"/>
                    <a:pt x="20" y="258"/>
                    <a:pt x="21" y="258"/>
                  </a:cubicBezTo>
                  <a:cubicBezTo>
                    <a:pt x="21" y="258"/>
                    <a:pt x="22" y="257"/>
                    <a:pt x="22" y="256"/>
                  </a:cubicBezTo>
                  <a:cubicBezTo>
                    <a:pt x="22" y="256"/>
                    <a:pt x="23" y="254"/>
                    <a:pt x="23" y="254"/>
                  </a:cubicBezTo>
                  <a:cubicBezTo>
                    <a:pt x="23" y="253"/>
                    <a:pt x="23" y="252"/>
                    <a:pt x="23" y="251"/>
                  </a:cubicBezTo>
                  <a:cubicBezTo>
                    <a:pt x="23" y="250"/>
                    <a:pt x="23" y="249"/>
                    <a:pt x="23" y="248"/>
                  </a:cubicBezTo>
                  <a:cubicBezTo>
                    <a:pt x="23" y="247"/>
                    <a:pt x="23" y="246"/>
                    <a:pt x="23" y="245"/>
                  </a:cubicBezTo>
                  <a:cubicBezTo>
                    <a:pt x="23" y="245"/>
                    <a:pt x="23" y="244"/>
                    <a:pt x="23" y="243"/>
                  </a:cubicBezTo>
                  <a:cubicBezTo>
                    <a:pt x="24" y="244"/>
                    <a:pt x="25" y="244"/>
                    <a:pt x="26" y="244"/>
                  </a:cubicBezTo>
                  <a:cubicBezTo>
                    <a:pt x="26" y="245"/>
                    <a:pt x="27" y="245"/>
                    <a:pt x="27" y="245"/>
                  </a:cubicBezTo>
                  <a:cubicBezTo>
                    <a:pt x="28" y="245"/>
                    <a:pt x="29" y="246"/>
                    <a:pt x="30" y="246"/>
                  </a:cubicBezTo>
                  <a:cubicBezTo>
                    <a:pt x="30" y="246"/>
                    <a:pt x="32" y="246"/>
                    <a:pt x="32" y="246"/>
                  </a:cubicBezTo>
                  <a:cubicBezTo>
                    <a:pt x="33" y="245"/>
                    <a:pt x="35" y="244"/>
                    <a:pt x="35" y="244"/>
                  </a:cubicBezTo>
                  <a:cubicBezTo>
                    <a:pt x="35" y="243"/>
                    <a:pt x="36" y="242"/>
                    <a:pt x="36" y="241"/>
                  </a:cubicBezTo>
                  <a:cubicBezTo>
                    <a:pt x="36" y="240"/>
                    <a:pt x="34" y="237"/>
                    <a:pt x="33" y="236"/>
                  </a:cubicBezTo>
                  <a:cubicBezTo>
                    <a:pt x="33" y="235"/>
                    <a:pt x="33" y="234"/>
                    <a:pt x="33" y="233"/>
                  </a:cubicBezTo>
                  <a:cubicBezTo>
                    <a:pt x="33" y="232"/>
                    <a:pt x="33" y="231"/>
                    <a:pt x="34" y="231"/>
                  </a:cubicBezTo>
                  <a:cubicBezTo>
                    <a:pt x="34" y="231"/>
                    <a:pt x="35" y="230"/>
                    <a:pt x="36" y="230"/>
                  </a:cubicBezTo>
                  <a:cubicBezTo>
                    <a:pt x="36" y="230"/>
                    <a:pt x="38" y="230"/>
                    <a:pt x="38" y="230"/>
                  </a:cubicBezTo>
                  <a:cubicBezTo>
                    <a:pt x="39" y="229"/>
                    <a:pt x="39" y="227"/>
                    <a:pt x="39" y="227"/>
                  </a:cubicBezTo>
                  <a:cubicBezTo>
                    <a:pt x="39" y="225"/>
                    <a:pt x="39" y="224"/>
                    <a:pt x="39" y="223"/>
                  </a:cubicBezTo>
                  <a:cubicBezTo>
                    <a:pt x="39" y="222"/>
                    <a:pt x="38" y="221"/>
                    <a:pt x="39" y="221"/>
                  </a:cubicBezTo>
                  <a:cubicBezTo>
                    <a:pt x="39" y="220"/>
                    <a:pt x="40" y="219"/>
                    <a:pt x="40" y="219"/>
                  </a:cubicBezTo>
                  <a:cubicBezTo>
                    <a:pt x="41" y="218"/>
                    <a:pt x="40" y="216"/>
                    <a:pt x="40" y="216"/>
                  </a:cubicBezTo>
                  <a:cubicBezTo>
                    <a:pt x="40" y="215"/>
                    <a:pt x="39" y="214"/>
                    <a:pt x="39" y="213"/>
                  </a:cubicBezTo>
                  <a:cubicBezTo>
                    <a:pt x="38" y="213"/>
                    <a:pt x="39" y="212"/>
                    <a:pt x="39" y="211"/>
                  </a:cubicBezTo>
                  <a:cubicBezTo>
                    <a:pt x="39" y="211"/>
                    <a:pt x="39" y="209"/>
                    <a:pt x="38" y="209"/>
                  </a:cubicBezTo>
                  <a:cubicBezTo>
                    <a:pt x="37" y="209"/>
                    <a:pt x="36" y="208"/>
                    <a:pt x="36" y="208"/>
                  </a:cubicBezTo>
                  <a:cubicBezTo>
                    <a:pt x="35" y="208"/>
                    <a:pt x="33" y="208"/>
                    <a:pt x="32" y="208"/>
                  </a:cubicBezTo>
                  <a:cubicBezTo>
                    <a:pt x="31" y="208"/>
                    <a:pt x="29" y="208"/>
                    <a:pt x="28" y="208"/>
                  </a:cubicBezTo>
                  <a:cubicBezTo>
                    <a:pt x="27" y="208"/>
                    <a:pt x="25" y="208"/>
                    <a:pt x="24" y="208"/>
                  </a:cubicBezTo>
                  <a:cubicBezTo>
                    <a:pt x="23" y="208"/>
                    <a:pt x="22" y="207"/>
                    <a:pt x="21" y="207"/>
                  </a:cubicBezTo>
                  <a:cubicBezTo>
                    <a:pt x="21" y="206"/>
                    <a:pt x="19" y="205"/>
                    <a:pt x="19" y="204"/>
                  </a:cubicBezTo>
                  <a:cubicBezTo>
                    <a:pt x="18" y="203"/>
                    <a:pt x="19" y="201"/>
                    <a:pt x="18" y="200"/>
                  </a:cubicBezTo>
                  <a:cubicBezTo>
                    <a:pt x="18" y="199"/>
                    <a:pt x="16" y="197"/>
                    <a:pt x="16" y="196"/>
                  </a:cubicBezTo>
                  <a:cubicBezTo>
                    <a:pt x="15" y="195"/>
                    <a:pt x="14" y="193"/>
                    <a:pt x="14" y="192"/>
                  </a:cubicBezTo>
                  <a:cubicBezTo>
                    <a:pt x="14" y="191"/>
                    <a:pt x="13" y="189"/>
                    <a:pt x="13" y="188"/>
                  </a:cubicBezTo>
                  <a:cubicBezTo>
                    <a:pt x="13" y="187"/>
                    <a:pt x="13" y="186"/>
                    <a:pt x="14" y="185"/>
                  </a:cubicBezTo>
                  <a:cubicBezTo>
                    <a:pt x="14" y="185"/>
                    <a:pt x="14" y="184"/>
                    <a:pt x="15" y="183"/>
                  </a:cubicBezTo>
                  <a:cubicBezTo>
                    <a:pt x="15" y="182"/>
                    <a:pt x="16" y="181"/>
                    <a:pt x="17" y="181"/>
                  </a:cubicBezTo>
                  <a:cubicBezTo>
                    <a:pt x="17" y="180"/>
                    <a:pt x="19" y="178"/>
                    <a:pt x="19" y="178"/>
                  </a:cubicBezTo>
                  <a:cubicBezTo>
                    <a:pt x="20" y="177"/>
                    <a:pt x="21" y="177"/>
                    <a:pt x="22" y="177"/>
                  </a:cubicBezTo>
                  <a:cubicBezTo>
                    <a:pt x="22" y="176"/>
                    <a:pt x="22" y="175"/>
                    <a:pt x="23" y="175"/>
                  </a:cubicBezTo>
                  <a:cubicBezTo>
                    <a:pt x="23" y="174"/>
                    <a:pt x="23" y="173"/>
                    <a:pt x="23" y="172"/>
                  </a:cubicBezTo>
                  <a:cubicBezTo>
                    <a:pt x="24" y="172"/>
                    <a:pt x="24" y="171"/>
                    <a:pt x="24" y="171"/>
                  </a:cubicBezTo>
                  <a:cubicBezTo>
                    <a:pt x="25" y="170"/>
                    <a:pt x="26" y="169"/>
                    <a:pt x="26" y="169"/>
                  </a:cubicBezTo>
                  <a:cubicBezTo>
                    <a:pt x="26" y="168"/>
                    <a:pt x="26" y="167"/>
                    <a:pt x="26" y="167"/>
                  </a:cubicBezTo>
                  <a:cubicBezTo>
                    <a:pt x="27" y="166"/>
                    <a:pt x="27" y="165"/>
                    <a:pt x="27" y="164"/>
                  </a:cubicBezTo>
                  <a:cubicBezTo>
                    <a:pt x="28" y="164"/>
                    <a:pt x="29" y="163"/>
                    <a:pt x="29" y="163"/>
                  </a:cubicBezTo>
                  <a:cubicBezTo>
                    <a:pt x="29" y="162"/>
                    <a:pt x="29" y="161"/>
                    <a:pt x="29" y="160"/>
                  </a:cubicBezTo>
                  <a:cubicBezTo>
                    <a:pt x="29" y="159"/>
                    <a:pt x="28" y="158"/>
                    <a:pt x="27" y="157"/>
                  </a:cubicBezTo>
                  <a:cubicBezTo>
                    <a:pt x="27" y="157"/>
                    <a:pt x="26" y="156"/>
                    <a:pt x="26" y="156"/>
                  </a:cubicBezTo>
                  <a:cubicBezTo>
                    <a:pt x="25" y="156"/>
                    <a:pt x="23" y="156"/>
                    <a:pt x="23" y="156"/>
                  </a:cubicBezTo>
                  <a:cubicBezTo>
                    <a:pt x="22" y="156"/>
                    <a:pt x="22" y="155"/>
                    <a:pt x="21" y="155"/>
                  </a:cubicBezTo>
                  <a:cubicBezTo>
                    <a:pt x="21" y="155"/>
                    <a:pt x="19" y="155"/>
                    <a:pt x="18" y="154"/>
                  </a:cubicBezTo>
                  <a:cubicBezTo>
                    <a:pt x="18" y="154"/>
                    <a:pt x="18" y="153"/>
                    <a:pt x="17" y="153"/>
                  </a:cubicBezTo>
                  <a:cubicBezTo>
                    <a:pt x="17" y="152"/>
                    <a:pt x="16" y="152"/>
                    <a:pt x="15" y="152"/>
                  </a:cubicBezTo>
                  <a:cubicBezTo>
                    <a:pt x="15" y="152"/>
                    <a:pt x="13" y="152"/>
                    <a:pt x="13" y="151"/>
                  </a:cubicBezTo>
                  <a:cubicBezTo>
                    <a:pt x="12" y="151"/>
                    <a:pt x="11" y="149"/>
                    <a:pt x="11" y="148"/>
                  </a:cubicBezTo>
                  <a:cubicBezTo>
                    <a:pt x="10" y="148"/>
                    <a:pt x="10" y="147"/>
                    <a:pt x="10" y="146"/>
                  </a:cubicBezTo>
                  <a:cubicBezTo>
                    <a:pt x="10" y="146"/>
                    <a:pt x="9" y="145"/>
                    <a:pt x="8" y="145"/>
                  </a:cubicBezTo>
                  <a:cubicBezTo>
                    <a:pt x="8" y="145"/>
                    <a:pt x="7" y="145"/>
                    <a:pt x="6" y="145"/>
                  </a:cubicBezTo>
                  <a:cubicBezTo>
                    <a:pt x="6" y="145"/>
                    <a:pt x="6" y="146"/>
                    <a:pt x="5" y="146"/>
                  </a:cubicBezTo>
                  <a:cubicBezTo>
                    <a:pt x="5" y="146"/>
                    <a:pt x="4" y="146"/>
                    <a:pt x="3" y="146"/>
                  </a:cubicBezTo>
                  <a:cubicBezTo>
                    <a:pt x="3" y="145"/>
                    <a:pt x="3" y="144"/>
                    <a:pt x="3" y="144"/>
                  </a:cubicBezTo>
                  <a:cubicBezTo>
                    <a:pt x="3" y="143"/>
                    <a:pt x="4" y="142"/>
                    <a:pt x="4" y="141"/>
                  </a:cubicBezTo>
                  <a:cubicBezTo>
                    <a:pt x="4" y="141"/>
                    <a:pt x="3" y="141"/>
                    <a:pt x="3" y="140"/>
                  </a:cubicBezTo>
                  <a:cubicBezTo>
                    <a:pt x="2" y="140"/>
                    <a:pt x="1" y="140"/>
                    <a:pt x="1" y="140"/>
                  </a:cubicBezTo>
                  <a:cubicBezTo>
                    <a:pt x="1" y="140"/>
                    <a:pt x="1" y="139"/>
                    <a:pt x="1" y="139"/>
                  </a:cubicBezTo>
                  <a:cubicBezTo>
                    <a:pt x="1" y="138"/>
                    <a:pt x="1" y="137"/>
                    <a:pt x="1" y="137"/>
                  </a:cubicBezTo>
                  <a:cubicBezTo>
                    <a:pt x="1" y="136"/>
                    <a:pt x="0" y="135"/>
                    <a:pt x="0" y="135"/>
                  </a:cubicBezTo>
                  <a:cubicBezTo>
                    <a:pt x="0" y="134"/>
                    <a:pt x="0" y="133"/>
                    <a:pt x="0" y="133"/>
                  </a:cubicBezTo>
                  <a:cubicBezTo>
                    <a:pt x="0" y="132"/>
                    <a:pt x="1" y="131"/>
                    <a:pt x="2" y="131"/>
                  </a:cubicBezTo>
                  <a:cubicBezTo>
                    <a:pt x="2" y="130"/>
                    <a:pt x="3" y="129"/>
                    <a:pt x="3" y="129"/>
                  </a:cubicBezTo>
                  <a:cubicBezTo>
                    <a:pt x="3" y="128"/>
                    <a:pt x="4" y="127"/>
                    <a:pt x="4" y="126"/>
                  </a:cubicBezTo>
                  <a:cubicBezTo>
                    <a:pt x="4" y="125"/>
                    <a:pt x="5" y="124"/>
                    <a:pt x="5" y="123"/>
                  </a:cubicBezTo>
                  <a:cubicBezTo>
                    <a:pt x="6" y="123"/>
                    <a:pt x="7" y="122"/>
                    <a:pt x="7" y="121"/>
                  </a:cubicBezTo>
                  <a:cubicBezTo>
                    <a:pt x="8" y="120"/>
                    <a:pt x="9" y="119"/>
                    <a:pt x="9" y="118"/>
                  </a:cubicBezTo>
                  <a:cubicBezTo>
                    <a:pt x="10" y="118"/>
                    <a:pt x="11" y="117"/>
                    <a:pt x="12" y="116"/>
                  </a:cubicBezTo>
                  <a:cubicBezTo>
                    <a:pt x="12" y="116"/>
                    <a:pt x="13" y="114"/>
                    <a:pt x="14" y="114"/>
                  </a:cubicBezTo>
                  <a:cubicBezTo>
                    <a:pt x="14" y="113"/>
                    <a:pt x="14" y="112"/>
                    <a:pt x="14" y="111"/>
                  </a:cubicBezTo>
                  <a:cubicBezTo>
                    <a:pt x="15" y="111"/>
                    <a:pt x="16" y="110"/>
                    <a:pt x="16" y="110"/>
                  </a:cubicBezTo>
                  <a:cubicBezTo>
                    <a:pt x="17" y="110"/>
                    <a:pt x="18" y="110"/>
                    <a:pt x="19" y="109"/>
                  </a:cubicBezTo>
                  <a:cubicBezTo>
                    <a:pt x="19" y="109"/>
                    <a:pt x="20" y="109"/>
                    <a:pt x="21" y="109"/>
                  </a:cubicBezTo>
                  <a:cubicBezTo>
                    <a:pt x="22" y="109"/>
                    <a:pt x="23" y="109"/>
                    <a:pt x="23" y="109"/>
                  </a:cubicBezTo>
                  <a:cubicBezTo>
                    <a:pt x="24" y="110"/>
                    <a:pt x="25" y="111"/>
                    <a:pt x="25" y="111"/>
                  </a:cubicBezTo>
                  <a:cubicBezTo>
                    <a:pt x="26" y="112"/>
                    <a:pt x="27" y="112"/>
                    <a:pt x="28" y="111"/>
                  </a:cubicBezTo>
                  <a:cubicBezTo>
                    <a:pt x="29" y="111"/>
                    <a:pt x="30" y="112"/>
                    <a:pt x="30" y="111"/>
                  </a:cubicBezTo>
                  <a:cubicBezTo>
                    <a:pt x="30" y="111"/>
                    <a:pt x="31" y="110"/>
                    <a:pt x="31" y="109"/>
                  </a:cubicBezTo>
                  <a:cubicBezTo>
                    <a:pt x="31" y="109"/>
                    <a:pt x="32" y="107"/>
                    <a:pt x="32" y="106"/>
                  </a:cubicBezTo>
                  <a:cubicBezTo>
                    <a:pt x="32" y="106"/>
                    <a:pt x="32" y="105"/>
                    <a:pt x="32" y="104"/>
                  </a:cubicBezTo>
                  <a:cubicBezTo>
                    <a:pt x="32" y="104"/>
                    <a:pt x="33" y="103"/>
                    <a:pt x="34" y="103"/>
                  </a:cubicBezTo>
                  <a:cubicBezTo>
                    <a:pt x="34" y="103"/>
                    <a:pt x="35" y="102"/>
                    <a:pt x="35" y="101"/>
                  </a:cubicBezTo>
                  <a:cubicBezTo>
                    <a:pt x="35" y="101"/>
                    <a:pt x="36" y="100"/>
                    <a:pt x="37" y="99"/>
                  </a:cubicBezTo>
                  <a:cubicBezTo>
                    <a:pt x="37" y="99"/>
                    <a:pt x="38" y="98"/>
                    <a:pt x="38" y="98"/>
                  </a:cubicBezTo>
                  <a:cubicBezTo>
                    <a:pt x="39" y="97"/>
                    <a:pt x="40" y="96"/>
                    <a:pt x="40" y="96"/>
                  </a:cubicBezTo>
                  <a:cubicBezTo>
                    <a:pt x="41" y="95"/>
                    <a:pt x="41" y="93"/>
                    <a:pt x="42" y="93"/>
                  </a:cubicBezTo>
                  <a:cubicBezTo>
                    <a:pt x="42" y="92"/>
                    <a:pt x="42" y="90"/>
                    <a:pt x="42" y="90"/>
                  </a:cubicBezTo>
                  <a:cubicBezTo>
                    <a:pt x="43" y="89"/>
                    <a:pt x="43" y="89"/>
                    <a:pt x="43" y="88"/>
                  </a:cubicBezTo>
                  <a:cubicBezTo>
                    <a:pt x="44" y="87"/>
                    <a:pt x="44" y="86"/>
                    <a:pt x="44" y="85"/>
                  </a:cubicBezTo>
                  <a:cubicBezTo>
                    <a:pt x="44" y="84"/>
                    <a:pt x="44" y="83"/>
                    <a:pt x="44" y="82"/>
                  </a:cubicBezTo>
                  <a:cubicBezTo>
                    <a:pt x="44" y="81"/>
                    <a:pt x="45" y="80"/>
                    <a:pt x="45" y="79"/>
                  </a:cubicBezTo>
                  <a:cubicBezTo>
                    <a:pt x="46" y="79"/>
                    <a:pt x="48" y="79"/>
                    <a:pt x="48" y="79"/>
                  </a:cubicBezTo>
                  <a:cubicBezTo>
                    <a:pt x="49" y="79"/>
                    <a:pt x="51" y="79"/>
                    <a:pt x="52" y="79"/>
                  </a:cubicBezTo>
                  <a:cubicBezTo>
                    <a:pt x="52" y="79"/>
                    <a:pt x="52" y="79"/>
                    <a:pt x="52" y="79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53" y="80"/>
                    <a:pt x="55" y="80"/>
                    <a:pt x="56" y="80"/>
                  </a:cubicBezTo>
                  <a:cubicBezTo>
                    <a:pt x="56" y="80"/>
                    <a:pt x="57" y="80"/>
                    <a:pt x="58" y="79"/>
                  </a:cubicBezTo>
                  <a:cubicBezTo>
                    <a:pt x="58" y="79"/>
                    <a:pt x="59" y="79"/>
                    <a:pt x="60" y="79"/>
                  </a:cubicBezTo>
                  <a:cubicBezTo>
                    <a:pt x="60" y="79"/>
                    <a:pt x="60" y="81"/>
                    <a:pt x="61" y="81"/>
                  </a:cubicBezTo>
                  <a:cubicBezTo>
                    <a:pt x="61" y="81"/>
                    <a:pt x="62" y="80"/>
                    <a:pt x="63" y="80"/>
                  </a:cubicBezTo>
                  <a:cubicBezTo>
                    <a:pt x="64" y="80"/>
                    <a:pt x="65" y="81"/>
                    <a:pt x="65" y="81"/>
                  </a:cubicBezTo>
                  <a:cubicBezTo>
                    <a:pt x="66" y="81"/>
                    <a:pt x="68" y="82"/>
                    <a:pt x="68" y="82"/>
                  </a:cubicBezTo>
                  <a:cubicBezTo>
                    <a:pt x="69" y="83"/>
                    <a:pt x="69" y="84"/>
                    <a:pt x="69" y="84"/>
                  </a:cubicBezTo>
                  <a:cubicBezTo>
                    <a:pt x="70" y="84"/>
                    <a:pt x="71" y="84"/>
                    <a:pt x="72" y="85"/>
                  </a:cubicBezTo>
                  <a:cubicBezTo>
                    <a:pt x="72" y="85"/>
                    <a:pt x="73" y="86"/>
                    <a:pt x="73" y="87"/>
                  </a:cubicBezTo>
                  <a:cubicBezTo>
                    <a:pt x="73" y="87"/>
                    <a:pt x="74" y="89"/>
                    <a:pt x="73" y="89"/>
                  </a:cubicBezTo>
                  <a:cubicBezTo>
                    <a:pt x="73" y="90"/>
                    <a:pt x="73" y="92"/>
                    <a:pt x="72" y="92"/>
                  </a:cubicBezTo>
                  <a:cubicBezTo>
                    <a:pt x="72" y="93"/>
                    <a:pt x="72" y="94"/>
                    <a:pt x="72" y="94"/>
                  </a:cubicBezTo>
                  <a:cubicBezTo>
                    <a:pt x="72" y="95"/>
                    <a:pt x="71" y="95"/>
                    <a:pt x="71" y="96"/>
                  </a:cubicBezTo>
                  <a:cubicBezTo>
                    <a:pt x="71" y="96"/>
                    <a:pt x="71" y="97"/>
                    <a:pt x="71" y="97"/>
                  </a:cubicBezTo>
                  <a:cubicBezTo>
                    <a:pt x="72" y="98"/>
                    <a:pt x="72" y="99"/>
                    <a:pt x="73" y="99"/>
                  </a:cubicBezTo>
                  <a:cubicBezTo>
                    <a:pt x="73" y="99"/>
                    <a:pt x="74" y="99"/>
                    <a:pt x="75" y="99"/>
                  </a:cubicBezTo>
                  <a:cubicBezTo>
                    <a:pt x="75" y="99"/>
                    <a:pt x="76" y="99"/>
                    <a:pt x="76" y="99"/>
                  </a:cubicBezTo>
                  <a:cubicBezTo>
                    <a:pt x="77" y="98"/>
                    <a:pt x="78" y="98"/>
                    <a:pt x="78" y="98"/>
                  </a:cubicBezTo>
                  <a:cubicBezTo>
                    <a:pt x="78" y="98"/>
                    <a:pt x="79" y="98"/>
                    <a:pt x="80" y="98"/>
                  </a:cubicBezTo>
                  <a:cubicBezTo>
                    <a:pt x="80" y="98"/>
                    <a:pt x="80" y="98"/>
                    <a:pt x="80" y="98"/>
                  </a:cubicBezTo>
                  <a:cubicBezTo>
                    <a:pt x="81" y="97"/>
                    <a:pt x="81" y="96"/>
                    <a:pt x="81" y="96"/>
                  </a:cubicBezTo>
                  <a:cubicBezTo>
                    <a:pt x="81" y="95"/>
                    <a:pt x="81" y="95"/>
                    <a:pt x="81" y="95"/>
                  </a:cubicBezTo>
                  <a:cubicBezTo>
                    <a:pt x="80" y="95"/>
                    <a:pt x="80" y="95"/>
                    <a:pt x="80" y="95"/>
                  </a:cubicBezTo>
                  <a:cubicBezTo>
                    <a:pt x="80" y="94"/>
                    <a:pt x="80" y="94"/>
                    <a:pt x="80" y="93"/>
                  </a:cubicBezTo>
                  <a:cubicBezTo>
                    <a:pt x="79" y="93"/>
                    <a:pt x="79" y="93"/>
                    <a:pt x="78" y="92"/>
                  </a:cubicBezTo>
                  <a:cubicBezTo>
                    <a:pt x="78" y="92"/>
                    <a:pt x="78" y="91"/>
                    <a:pt x="78" y="91"/>
                  </a:cubicBezTo>
                  <a:cubicBezTo>
                    <a:pt x="79" y="91"/>
                    <a:pt x="79" y="90"/>
                    <a:pt x="79" y="90"/>
                  </a:cubicBezTo>
                  <a:cubicBezTo>
                    <a:pt x="79" y="90"/>
                    <a:pt x="80" y="89"/>
                    <a:pt x="80" y="89"/>
                  </a:cubicBezTo>
                  <a:cubicBezTo>
                    <a:pt x="80" y="88"/>
                    <a:pt x="79" y="88"/>
                    <a:pt x="79" y="87"/>
                  </a:cubicBezTo>
                  <a:cubicBezTo>
                    <a:pt x="79" y="87"/>
                    <a:pt x="80" y="86"/>
                    <a:pt x="80" y="85"/>
                  </a:cubicBezTo>
                  <a:cubicBezTo>
                    <a:pt x="80" y="85"/>
                    <a:pt x="81" y="84"/>
                    <a:pt x="82" y="83"/>
                  </a:cubicBezTo>
                  <a:cubicBezTo>
                    <a:pt x="82" y="83"/>
                    <a:pt x="83" y="83"/>
                    <a:pt x="84" y="83"/>
                  </a:cubicBezTo>
                  <a:cubicBezTo>
                    <a:pt x="84" y="83"/>
                    <a:pt x="86" y="83"/>
                    <a:pt x="86" y="83"/>
                  </a:cubicBezTo>
                  <a:cubicBezTo>
                    <a:pt x="87" y="83"/>
                    <a:pt x="88" y="83"/>
                    <a:pt x="89" y="83"/>
                  </a:cubicBezTo>
                  <a:cubicBezTo>
                    <a:pt x="89" y="82"/>
                    <a:pt x="88" y="81"/>
                    <a:pt x="88" y="80"/>
                  </a:cubicBezTo>
                  <a:cubicBezTo>
                    <a:pt x="89" y="80"/>
                    <a:pt x="89" y="79"/>
                    <a:pt x="90" y="79"/>
                  </a:cubicBezTo>
                  <a:cubicBezTo>
                    <a:pt x="90" y="78"/>
                    <a:pt x="91" y="78"/>
                    <a:pt x="92" y="78"/>
                  </a:cubicBezTo>
                  <a:cubicBezTo>
                    <a:pt x="93" y="78"/>
                    <a:pt x="94" y="79"/>
                    <a:pt x="94" y="79"/>
                  </a:cubicBezTo>
                  <a:cubicBezTo>
                    <a:pt x="95" y="80"/>
                    <a:pt x="96" y="80"/>
                    <a:pt x="97" y="80"/>
                  </a:cubicBezTo>
                  <a:cubicBezTo>
                    <a:pt x="98" y="80"/>
                    <a:pt x="99" y="79"/>
                    <a:pt x="100" y="79"/>
                  </a:cubicBezTo>
                  <a:cubicBezTo>
                    <a:pt x="101" y="78"/>
                    <a:pt x="101" y="78"/>
                    <a:pt x="101" y="78"/>
                  </a:cubicBezTo>
                  <a:cubicBezTo>
                    <a:pt x="101" y="78"/>
                    <a:pt x="102" y="78"/>
                    <a:pt x="102" y="78"/>
                  </a:cubicBezTo>
                  <a:cubicBezTo>
                    <a:pt x="103" y="78"/>
                    <a:pt x="103" y="78"/>
                    <a:pt x="104" y="78"/>
                  </a:cubicBezTo>
                  <a:cubicBezTo>
                    <a:pt x="104" y="78"/>
                    <a:pt x="105" y="78"/>
                    <a:pt x="105" y="78"/>
                  </a:cubicBezTo>
                  <a:cubicBezTo>
                    <a:pt x="105" y="77"/>
                    <a:pt x="105" y="77"/>
                    <a:pt x="105" y="77"/>
                  </a:cubicBezTo>
                  <a:cubicBezTo>
                    <a:pt x="104" y="76"/>
                    <a:pt x="104" y="76"/>
                    <a:pt x="104" y="75"/>
                  </a:cubicBezTo>
                  <a:cubicBezTo>
                    <a:pt x="104" y="74"/>
                    <a:pt x="104" y="73"/>
                    <a:pt x="104" y="73"/>
                  </a:cubicBezTo>
                  <a:cubicBezTo>
                    <a:pt x="105" y="72"/>
                    <a:pt x="105" y="72"/>
                    <a:pt x="106" y="72"/>
                  </a:cubicBezTo>
                  <a:cubicBezTo>
                    <a:pt x="106" y="72"/>
                    <a:pt x="107" y="71"/>
                    <a:pt x="107" y="71"/>
                  </a:cubicBezTo>
                  <a:cubicBezTo>
                    <a:pt x="107" y="71"/>
                    <a:pt x="108" y="71"/>
                    <a:pt x="109" y="71"/>
                  </a:cubicBezTo>
                  <a:cubicBezTo>
                    <a:pt x="110" y="71"/>
                    <a:pt x="110" y="71"/>
                    <a:pt x="110" y="71"/>
                  </a:cubicBezTo>
                  <a:cubicBezTo>
                    <a:pt x="110" y="70"/>
                    <a:pt x="111" y="70"/>
                    <a:pt x="111" y="69"/>
                  </a:cubicBezTo>
                  <a:cubicBezTo>
                    <a:pt x="111" y="69"/>
                    <a:pt x="111" y="68"/>
                    <a:pt x="111" y="68"/>
                  </a:cubicBezTo>
                  <a:cubicBezTo>
                    <a:pt x="111" y="67"/>
                    <a:pt x="111" y="66"/>
                    <a:pt x="112" y="66"/>
                  </a:cubicBezTo>
                  <a:cubicBezTo>
                    <a:pt x="112" y="66"/>
                    <a:pt x="113" y="66"/>
                    <a:pt x="113" y="66"/>
                  </a:cubicBezTo>
                  <a:cubicBezTo>
                    <a:pt x="113" y="65"/>
                    <a:pt x="113" y="64"/>
                    <a:pt x="113" y="63"/>
                  </a:cubicBezTo>
                  <a:cubicBezTo>
                    <a:pt x="113" y="63"/>
                    <a:pt x="114" y="62"/>
                    <a:pt x="114" y="61"/>
                  </a:cubicBezTo>
                  <a:cubicBezTo>
                    <a:pt x="114" y="61"/>
                    <a:pt x="115" y="60"/>
                    <a:pt x="115" y="59"/>
                  </a:cubicBezTo>
                  <a:cubicBezTo>
                    <a:pt x="115" y="59"/>
                    <a:pt x="115" y="58"/>
                    <a:pt x="116" y="58"/>
                  </a:cubicBezTo>
                  <a:cubicBezTo>
                    <a:pt x="116" y="57"/>
                    <a:pt x="117" y="58"/>
                    <a:pt x="117" y="58"/>
                  </a:cubicBezTo>
                  <a:cubicBezTo>
                    <a:pt x="118" y="58"/>
                    <a:pt x="119" y="60"/>
                    <a:pt x="120" y="61"/>
                  </a:cubicBezTo>
                  <a:cubicBezTo>
                    <a:pt x="121" y="62"/>
                    <a:pt x="121" y="62"/>
                    <a:pt x="121" y="62"/>
                  </a:cubicBezTo>
                  <a:cubicBezTo>
                    <a:pt x="122" y="62"/>
                    <a:pt x="125" y="62"/>
                    <a:pt x="126" y="62"/>
                  </a:cubicBezTo>
                  <a:cubicBezTo>
                    <a:pt x="127" y="62"/>
                    <a:pt x="128" y="61"/>
                    <a:pt x="129" y="61"/>
                  </a:cubicBezTo>
                  <a:cubicBezTo>
                    <a:pt x="129" y="61"/>
                    <a:pt x="130" y="60"/>
                    <a:pt x="130" y="59"/>
                  </a:cubicBezTo>
                  <a:cubicBezTo>
                    <a:pt x="131" y="59"/>
                    <a:pt x="130" y="57"/>
                    <a:pt x="130" y="57"/>
                  </a:cubicBezTo>
                  <a:cubicBezTo>
                    <a:pt x="130" y="56"/>
                    <a:pt x="131" y="55"/>
                    <a:pt x="131" y="55"/>
                  </a:cubicBezTo>
                  <a:cubicBezTo>
                    <a:pt x="131" y="54"/>
                    <a:pt x="133" y="54"/>
                    <a:pt x="133" y="54"/>
                  </a:cubicBezTo>
                  <a:cubicBezTo>
                    <a:pt x="134" y="54"/>
                    <a:pt x="135" y="53"/>
                    <a:pt x="135" y="53"/>
                  </a:cubicBezTo>
                  <a:cubicBezTo>
                    <a:pt x="136" y="52"/>
                    <a:pt x="136" y="51"/>
                    <a:pt x="137" y="50"/>
                  </a:cubicBezTo>
                  <a:cubicBezTo>
                    <a:pt x="138" y="49"/>
                    <a:pt x="140" y="49"/>
                    <a:pt x="141" y="48"/>
                  </a:cubicBezTo>
                  <a:cubicBezTo>
                    <a:pt x="141" y="48"/>
                    <a:pt x="143" y="49"/>
                    <a:pt x="143" y="48"/>
                  </a:cubicBezTo>
                  <a:cubicBezTo>
                    <a:pt x="144" y="48"/>
                    <a:pt x="145" y="48"/>
                    <a:pt x="145" y="47"/>
                  </a:cubicBezTo>
                  <a:cubicBezTo>
                    <a:pt x="145" y="47"/>
                    <a:pt x="145" y="46"/>
                    <a:pt x="145" y="45"/>
                  </a:cubicBezTo>
                  <a:cubicBezTo>
                    <a:pt x="145" y="45"/>
                    <a:pt x="145" y="45"/>
                    <a:pt x="144" y="44"/>
                  </a:cubicBezTo>
                  <a:cubicBezTo>
                    <a:pt x="144" y="44"/>
                    <a:pt x="143" y="43"/>
                    <a:pt x="142" y="43"/>
                  </a:cubicBezTo>
                  <a:cubicBezTo>
                    <a:pt x="142" y="42"/>
                    <a:pt x="141" y="41"/>
                    <a:pt x="141" y="40"/>
                  </a:cubicBezTo>
                  <a:cubicBezTo>
                    <a:pt x="141" y="40"/>
                    <a:pt x="140" y="38"/>
                    <a:pt x="141" y="38"/>
                  </a:cubicBezTo>
                  <a:cubicBezTo>
                    <a:pt x="141" y="38"/>
                    <a:pt x="141" y="37"/>
                    <a:pt x="141" y="36"/>
                  </a:cubicBezTo>
                  <a:cubicBezTo>
                    <a:pt x="142" y="36"/>
                    <a:pt x="143" y="36"/>
                    <a:pt x="143" y="35"/>
                  </a:cubicBezTo>
                  <a:cubicBezTo>
                    <a:pt x="144" y="35"/>
                    <a:pt x="145" y="36"/>
                    <a:pt x="145" y="36"/>
                  </a:cubicBezTo>
                  <a:cubicBezTo>
                    <a:pt x="145" y="36"/>
                    <a:pt x="146" y="36"/>
                    <a:pt x="147" y="36"/>
                  </a:cubicBezTo>
                  <a:cubicBezTo>
                    <a:pt x="147" y="35"/>
                    <a:pt x="147" y="34"/>
                    <a:pt x="148" y="34"/>
                  </a:cubicBezTo>
                  <a:cubicBezTo>
                    <a:pt x="148" y="33"/>
                    <a:pt x="147" y="32"/>
                    <a:pt x="147" y="31"/>
                  </a:cubicBezTo>
                  <a:cubicBezTo>
                    <a:pt x="147" y="31"/>
                    <a:pt x="146" y="30"/>
                    <a:pt x="147" y="30"/>
                  </a:cubicBezTo>
                  <a:cubicBezTo>
                    <a:pt x="147" y="29"/>
                    <a:pt x="147" y="28"/>
                    <a:pt x="147" y="28"/>
                  </a:cubicBezTo>
                  <a:cubicBezTo>
                    <a:pt x="148" y="27"/>
                    <a:pt x="148" y="27"/>
                    <a:pt x="148" y="26"/>
                  </a:cubicBezTo>
                  <a:cubicBezTo>
                    <a:pt x="149" y="25"/>
                    <a:pt x="148" y="23"/>
                    <a:pt x="148" y="22"/>
                  </a:cubicBezTo>
                  <a:cubicBezTo>
                    <a:pt x="148" y="22"/>
                    <a:pt x="149" y="22"/>
                    <a:pt x="149" y="21"/>
                  </a:cubicBezTo>
                  <a:cubicBezTo>
                    <a:pt x="149" y="21"/>
                    <a:pt x="150" y="20"/>
                    <a:pt x="150" y="20"/>
                  </a:cubicBezTo>
                  <a:cubicBezTo>
                    <a:pt x="150" y="20"/>
                    <a:pt x="150" y="19"/>
                    <a:pt x="150" y="19"/>
                  </a:cubicBezTo>
                  <a:cubicBezTo>
                    <a:pt x="149" y="19"/>
                    <a:pt x="148" y="18"/>
                    <a:pt x="148" y="18"/>
                  </a:cubicBezTo>
                  <a:cubicBezTo>
                    <a:pt x="147" y="18"/>
                    <a:pt x="146" y="18"/>
                    <a:pt x="145" y="18"/>
                  </a:cubicBezTo>
                  <a:cubicBezTo>
                    <a:pt x="145" y="18"/>
                    <a:pt x="144" y="18"/>
                    <a:pt x="144" y="18"/>
                  </a:cubicBezTo>
                  <a:cubicBezTo>
                    <a:pt x="143" y="18"/>
                    <a:pt x="143" y="17"/>
                    <a:pt x="142" y="16"/>
                  </a:cubicBezTo>
                  <a:cubicBezTo>
                    <a:pt x="142" y="16"/>
                    <a:pt x="142" y="15"/>
                    <a:pt x="143" y="14"/>
                  </a:cubicBezTo>
                  <a:cubicBezTo>
                    <a:pt x="143" y="14"/>
                    <a:pt x="143" y="13"/>
                    <a:pt x="144" y="13"/>
                  </a:cubicBezTo>
                  <a:cubicBezTo>
                    <a:pt x="144" y="12"/>
                    <a:pt x="146" y="12"/>
                    <a:pt x="146" y="12"/>
                  </a:cubicBezTo>
                  <a:cubicBezTo>
                    <a:pt x="147" y="12"/>
                    <a:pt x="148" y="11"/>
                    <a:pt x="149" y="11"/>
                  </a:cubicBezTo>
                  <a:cubicBezTo>
                    <a:pt x="149" y="11"/>
                    <a:pt x="150" y="11"/>
                    <a:pt x="151" y="11"/>
                  </a:cubicBezTo>
                  <a:cubicBezTo>
                    <a:pt x="151" y="11"/>
                    <a:pt x="152" y="11"/>
                    <a:pt x="152" y="11"/>
                  </a:cubicBezTo>
                  <a:cubicBezTo>
                    <a:pt x="153" y="11"/>
                    <a:pt x="154" y="10"/>
                    <a:pt x="154" y="9"/>
                  </a:cubicBezTo>
                  <a:cubicBezTo>
                    <a:pt x="155" y="9"/>
                    <a:pt x="156" y="10"/>
                    <a:pt x="157" y="10"/>
                  </a:cubicBezTo>
                  <a:cubicBezTo>
                    <a:pt x="157" y="10"/>
                    <a:pt x="158" y="9"/>
                    <a:pt x="159" y="9"/>
                  </a:cubicBezTo>
                  <a:cubicBezTo>
                    <a:pt x="159" y="8"/>
                    <a:pt x="159" y="7"/>
                    <a:pt x="159" y="6"/>
                  </a:cubicBezTo>
                  <a:cubicBezTo>
                    <a:pt x="159" y="6"/>
                    <a:pt x="160" y="5"/>
                    <a:pt x="160" y="4"/>
                  </a:cubicBezTo>
                  <a:cubicBezTo>
                    <a:pt x="160" y="4"/>
                    <a:pt x="161" y="4"/>
                    <a:pt x="161" y="3"/>
                  </a:cubicBezTo>
                  <a:cubicBezTo>
                    <a:pt x="162" y="3"/>
                    <a:pt x="162" y="2"/>
                    <a:pt x="163" y="2"/>
                  </a:cubicBezTo>
                  <a:cubicBezTo>
                    <a:pt x="163" y="1"/>
                    <a:pt x="164" y="0"/>
                    <a:pt x="165" y="0"/>
                  </a:cubicBezTo>
                  <a:cubicBezTo>
                    <a:pt x="165" y="0"/>
                    <a:pt x="167" y="1"/>
                    <a:pt x="167" y="1"/>
                  </a:cubicBezTo>
                  <a:cubicBezTo>
                    <a:pt x="168" y="2"/>
                    <a:pt x="169" y="3"/>
                    <a:pt x="170" y="3"/>
                  </a:cubicBezTo>
                  <a:cubicBezTo>
                    <a:pt x="170" y="4"/>
                    <a:pt x="171" y="6"/>
                    <a:pt x="171" y="6"/>
                  </a:cubicBezTo>
                  <a:cubicBezTo>
                    <a:pt x="172" y="7"/>
                    <a:pt x="173" y="8"/>
                    <a:pt x="173" y="9"/>
                  </a:cubicBezTo>
                  <a:cubicBezTo>
                    <a:pt x="174" y="9"/>
                    <a:pt x="175" y="9"/>
                    <a:pt x="175" y="9"/>
                  </a:cubicBezTo>
                  <a:cubicBezTo>
                    <a:pt x="176" y="9"/>
                    <a:pt x="177" y="9"/>
                    <a:pt x="177" y="9"/>
                  </a:cubicBezTo>
                  <a:cubicBezTo>
                    <a:pt x="178" y="9"/>
                    <a:pt x="179" y="9"/>
                    <a:pt x="180" y="10"/>
                  </a:cubicBezTo>
                  <a:cubicBezTo>
                    <a:pt x="181" y="10"/>
                    <a:pt x="182" y="10"/>
                    <a:pt x="182" y="10"/>
                  </a:cubicBezTo>
                  <a:cubicBezTo>
                    <a:pt x="182" y="11"/>
                    <a:pt x="183" y="12"/>
                    <a:pt x="183" y="12"/>
                  </a:cubicBezTo>
                  <a:cubicBezTo>
                    <a:pt x="183" y="12"/>
                    <a:pt x="182" y="14"/>
                    <a:pt x="182" y="14"/>
                  </a:cubicBezTo>
                  <a:cubicBezTo>
                    <a:pt x="182" y="15"/>
                    <a:pt x="183" y="15"/>
                    <a:pt x="184" y="15"/>
                  </a:cubicBezTo>
                  <a:cubicBezTo>
                    <a:pt x="184" y="15"/>
                    <a:pt x="185" y="15"/>
                    <a:pt x="185" y="15"/>
                  </a:cubicBezTo>
                  <a:cubicBezTo>
                    <a:pt x="185" y="15"/>
                    <a:pt x="186" y="14"/>
                    <a:pt x="187" y="14"/>
                  </a:cubicBezTo>
                  <a:cubicBezTo>
                    <a:pt x="188" y="13"/>
                    <a:pt x="189" y="13"/>
                    <a:pt x="189" y="13"/>
                  </a:cubicBezTo>
                  <a:cubicBezTo>
                    <a:pt x="190" y="13"/>
                    <a:pt x="192" y="13"/>
                    <a:pt x="193" y="13"/>
                  </a:cubicBezTo>
                  <a:cubicBezTo>
                    <a:pt x="193" y="14"/>
                    <a:pt x="194" y="14"/>
                    <a:pt x="195" y="14"/>
                  </a:cubicBezTo>
                  <a:cubicBezTo>
                    <a:pt x="195" y="14"/>
                    <a:pt x="196" y="14"/>
                    <a:pt x="197" y="1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4"/>
            <p:cNvSpPr>
              <a:spLocks/>
            </p:cNvSpPr>
            <p:nvPr/>
          </p:nvSpPr>
          <p:spPr bwMode="auto">
            <a:xfrm>
              <a:off x="2298" y="2696"/>
              <a:ext cx="629" cy="1017"/>
            </a:xfrm>
            <a:custGeom>
              <a:avLst/>
              <a:gdLst>
                <a:gd name="T0" fmla="*/ 207 w 222"/>
                <a:gd name="T1" fmla="*/ 23 h 359"/>
                <a:gd name="T2" fmla="*/ 214 w 222"/>
                <a:gd name="T3" fmla="*/ 35 h 359"/>
                <a:gd name="T4" fmla="*/ 221 w 222"/>
                <a:gd name="T5" fmla="*/ 47 h 359"/>
                <a:gd name="T6" fmla="*/ 191 w 222"/>
                <a:gd name="T7" fmla="*/ 78 h 359"/>
                <a:gd name="T8" fmla="*/ 173 w 222"/>
                <a:gd name="T9" fmla="*/ 93 h 359"/>
                <a:gd name="T10" fmla="*/ 158 w 222"/>
                <a:gd name="T11" fmla="*/ 109 h 359"/>
                <a:gd name="T12" fmla="*/ 137 w 222"/>
                <a:gd name="T13" fmla="*/ 131 h 359"/>
                <a:gd name="T14" fmla="*/ 114 w 222"/>
                <a:gd name="T15" fmla="*/ 157 h 359"/>
                <a:gd name="T16" fmla="*/ 107 w 222"/>
                <a:gd name="T17" fmla="*/ 177 h 359"/>
                <a:gd name="T18" fmla="*/ 114 w 222"/>
                <a:gd name="T19" fmla="*/ 197 h 359"/>
                <a:gd name="T20" fmla="*/ 128 w 222"/>
                <a:gd name="T21" fmla="*/ 241 h 359"/>
                <a:gd name="T22" fmla="*/ 145 w 222"/>
                <a:gd name="T23" fmla="*/ 256 h 359"/>
                <a:gd name="T24" fmla="*/ 138 w 222"/>
                <a:gd name="T25" fmla="*/ 266 h 359"/>
                <a:gd name="T26" fmla="*/ 125 w 222"/>
                <a:gd name="T27" fmla="*/ 272 h 359"/>
                <a:gd name="T28" fmla="*/ 111 w 222"/>
                <a:gd name="T29" fmla="*/ 281 h 359"/>
                <a:gd name="T30" fmla="*/ 77 w 222"/>
                <a:gd name="T31" fmla="*/ 288 h 359"/>
                <a:gd name="T32" fmla="*/ 63 w 222"/>
                <a:gd name="T33" fmla="*/ 298 h 359"/>
                <a:gd name="T34" fmla="*/ 52 w 222"/>
                <a:gd name="T35" fmla="*/ 313 h 359"/>
                <a:gd name="T36" fmla="*/ 35 w 222"/>
                <a:gd name="T37" fmla="*/ 337 h 359"/>
                <a:gd name="T38" fmla="*/ 24 w 222"/>
                <a:gd name="T39" fmla="*/ 359 h 359"/>
                <a:gd name="T40" fmla="*/ 21 w 222"/>
                <a:gd name="T41" fmla="*/ 349 h 359"/>
                <a:gd name="T42" fmla="*/ 11 w 222"/>
                <a:gd name="T43" fmla="*/ 335 h 359"/>
                <a:gd name="T44" fmla="*/ 6 w 222"/>
                <a:gd name="T45" fmla="*/ 317 h 359"/>
                <a:gd name="T46" fmla="*/ 15 w 222"/>
                <a:gd name="T47" fmla="*/ 300 h 359"/>
                <a:gd name="T48" fmla="*/ 10 w 222"/>
                <a:gd name="T49" fmla="*/ 283 h 359"/>
                <a:gd name="T50" fmla="*/ 17 w 222"/>
                <a:gd name="T51" fmla="*/ 266 h 359"/>
                <a:gd name="T52" fmla="*/ 23 w 222"/>
                <a:gd name="T53" fmla="*/ 251 h 359"/>
                <a:gd name="T54" fmla="*/ 32 w 222"/>
                <a:gd name="T55" fmla="*/ 246 h 359"/>
                <a:gd name="T56" fmla="*/ 38 w 222"/>
                <a:gd name="T57" fmla="*/ 230 h 359"/>
                <a:gd name="T58" fmla="*/ 39 w 222"/>
                <a:gd name="T59" fmla="*/ 211 h 359"/>
                <a:gd name="T60" fmla="*/ 19 w 222"/>
                <a:gd name="T61" fmla="*/ 204 h 359"/>
                <a:gd name="T62" fmla="*/ 17 w 222"/>
                <a:gd name="T63" fmla="*/ 181 h 359"/>
                <a:gd name="T64" fmla="*/ 26 w 222"/>
                <a:gd name="T65" fmla="*/ 167 h 359"/>
                <a:gd name="T66" fmla="*/ 21 w 222"/>
                <a:gd name="T67" fmla="*/ 155 h 359"/>
                <a:gd name="T68" fmla="*/ 8 w 222"/>
                <a:gd name="T69" fmla="*/ 145 h 359"/>
                <a:gd name="T70" fmla="*/ 1 w 222"/>
                <a:gd name="T71" fmla="*/ 140 h 359"/>
                <a:gd name="T72" fmla="*/ 4 w 222"/>
                <a:gd name="T73" fmla="*/ 126 h 359"/>
                <a:gd name="T74" fmla="*/ 16 w 222"/>
                <a:gd name="T75" fmla="*/ 110 h 359"/>
                <a:gd name="T76" fmla="*/ 31 w 222"/>
                <a:gd name="T77" fmla="*/ 109 h 359"/>
                <a:gd name="T78" fmla="*/ 40 w 222"/>
                <a:gd name="T79" fmla="*/ 96 h 359"/>
                <a:gd name="T80" fmla="*/ 48 w 222"/>
                <a:gd name="T81" fmla="*/ 79 h 359"/>
                <a:gd name="T82" fmla="*/ 61 w 222"/>
                <a:gd name="T83" fmla="*/ 81 h 359"/>
                <a:gd name="T84" fmla="*/ 73 w 222"/>
                <a:gd name="T85" fmla="*/ 89 h 359"/>
                <a:gd name="T86" fmla="*/ 76 w 222"/>
                <a:gd name="T87" fmla="*/ 99 h 359"/>
                <a:gd name="T88" fmla="*/ 80 w 222"/>
                <a:gd name="T89" fmla="*/ 93 h 359"/>
                <a:gd name="T90" fmla="*/ 82 w 222"/>
                <a:gd name="T91" fmla="*/ 83 h 359"/>
                <a:gd name="T92" fmla="*/ 94 w 222"/>
                <a:gd name="T93" fmla="*/ 79 h 359"/>
                <a:gd name="T94" fmla="*/ 105 w 222"/>
                <a:gd name="T95" fmla="*/ 77 h 359"/>
                <a:gd name="T96" fmla="*/ 111 w 222"/>
                <a:gd name="T97" fmla="*/ 69 h 359"/>
                <a:gd name="T98" fmla="*/ 116 w 222"/>
                <a:gd name="T99" fmla="*/ 58 h 359"/>
                <a:gd name="T100" fmla="*/ 130 w 222"/>
                <a:gd name="T101" fmla="*/ 57 h 359"/>
                <a:gd name="T102" fmla="*/ 145 w 222"/>
                <a:gd name="T103" fmla="*/ 47 h 359"/>
                <a:gd name="T104" fmla="*/ 143 w 222"/>
                <a:gd name="T105" fmla="*/ 35 h 359"/>
                <a:gd name="T106" fmla="*/ 148 w 222"/>
                <a:gd name="T107" fmla="*/ 26 h 359"/>
                <a:gd name="T108" fmla="*/ 144 w 222"/>
                <a:gd name="T109" fmla="*/ 18 h 359"/>
                <a:gd name="T110" fmla="*/ 152 w 222"/>
                <a:gd name="T111" fmla="*/ 11 h 359"/>
                <a:gd name="T112" fmla="*/ 163 w 222"/>
                <a:gd name="T113" fmla="*/ 2 h 359"/>
                <a:gd name="T114" fmla="*/ 177 w 222"/>
                <a:gd name="T115" fmla="*/ 9 h 359"/>
                <a:gd name="T116" fmla="*/ 187 w 222"/>
                <a:gd name="T117" fmla="*/ 14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2" h="359">
                  <a:moveTo>
                    <a:pt x="197" y="14"/>
                  </a:moveTo>
                  <a:cubicBezTo>
                    <a:pt x="197" y="14"/>
                    <a:pt x="197" y="14"/>
                    <a:pt x="197" y="14"/>
                  </a:cubicBezTo>
                  <a:cubicBezTo>
                    <a:pt x="198" y="13"/>
                    <a:pt x="200" y="14"/>
                    <a:pt x="200" y="14"/>
                  </a:cubicBezTo>
                  <a:cubicBezTo>
                    <a:pt x="201" y="15"/>
                    <a:pt x="202" y="15"/>
                    <a:pt x="202" y="16"/>
                  </a:cubicBezTo>
                  <a:cubicBezTo>
                    <a:pt x="203" y="16"/>
                    <a:pt x="203" y="18"/>
                    <a:pt x="204" y="18"/>
                  </a:cubicBezTo>
                  <a:cubicBezTo>
                    <a:pt x="204" y="19"/>
                    <a:pt x="206" y="19"/>
                    <a:pt x="206" y="20"/>
                  </a:cubicBezTo>
                  <a:cubicBezTo>
                    <a:pt x="207" y="20"/>
                    <a:pt x="207" y="22"/>
                    <a:pt x="207" y="23"/>
                  </a:cubicBezTo>
                  <a:cubicBezTo>
                    <a:pt x="207" y="24"/>
                    <a:pt x="205" y="24"/>
                    <a:pt x="205" y="25"/>
                  </a:cubicBezTo>
                  <a:cubicBezTo>
                    <a:pt x="204" y="26"/>
                    <a:pt x="204" y="27"/>
                    <a:pt x="204" y="27"/>
                  </a:cubicBezTo>
                  <a:cubicBezTo>
                    <a:pt x="204" y="28"/>
                    <a:pt x="205" y="29"/>
                    <a:pt x="205" y="30"/>
                  </a:cubicBezTo>
                  <a:cubicBezTo>
                    <a:pt x="206" y="30"/>
                    <a:pt x="208" y="31"/>
                    <a:pt x="209" y="31"/>
                  </a:cubicBezTo>
                  <a:cubicBezTo>
                    <a:pt x="209" y="32"/>
                    <a:pt x="211" y="33"/>
                    <a:pt x="212" y="33"/>
                  </a:cubicBezTo>
                  <a:cubicBezTo>
                    <a:pt x="212" y="33"/>
                    <a:pt x="213" y="33"/>
                    <a:pt x="213" y="34"/>
                  </a:cubicBezTo>
                  <a:cubicBezTo>
                    <a:pt x="213" y="34"/>
                    <a:pt x="214" y="35"/>
                    <a:pt x="214" y="35"/>
                  </a:cubicBezTo>
                  <a:cubicBezTo>
                    <a:pt x="215" y="36"/>
                    <a:pt x="216" y="37"/>
                    <a:pt x="216" y="37"/>
                  </a:cubicBezTo>
                  <a:cubicBezTo>
                    <a:pt x="216" y="38"/>
                    <a:pt x="216" y="39"/>
                    <a:pt x="216" y="40"/>
                  </a:cubicBezTo>
                  <a:cubicBezTo>
                    <a:pt x="217" y="41"/>
                    <a:pt x="217" y="42"/>
                    <a:pt x="217" y="42"/>
                  </a:cubicBezTo>
                  <a:cubicBezTo>
                    <a:pt x="218" y="43"/>
                    <a:pt x="219" y="44"/>
                    <a:pt x="219" y="44"/>
                  </a:cubicBezTo>
                  <a:cubicBezTo>
                    <a:pt x="220" y="45"/>
                    <a:pt x="221" y="45"/>
                    <a:pt x="221" y="45"/>
                  </a:cubicBezTo>
                  <a:cubicBezTo>
                    <a:pt x="222" y="46"/>
                    <a:pt x="222" y="46"/>
                    <a:pt x="222" y="46"/>
                  </a:cubicBezTo>
                  <a:cubicBezTo>
                    <a:pt x="221" y="46"/>
                    <a:pt x="221" y="47"/>
                    <a:pt x="221" y="47"/>
                  </a:cubicBezTo>
                  <a:cubicBezTo>
                    <a:pt x="220" y="48"/>
                    <a:pt x="219" y="50"/>
                    <a:pt x="218" y="50"/>
                  </a:cubicBezTo>
                  <a:cubicBezTo>
                    <a:pt x="217" y="52"/>
                    <a:pt x="214" y="55"/>
                    <a:pt x="213" y="56"/>
                  </a:cubicBezTo>
                  <a:cubicBezTo>
                    <a:pt x="211" y="58"/>
                    <a:pt x="209" y="61"/>
                    <a:pt x="208" y="62"/>
                  </a:cubicBezTo>
                  <a:cubicBezTo>
                    <a:pt x="206" y="64"/>
                    <a:pt x="203" y="67"/>
                    <a:pt x="201" y="69"/>
                  </a:cubicBezTo>
                  <a:cubicBezTo>
                    <a:pt x="200" y="70"/>
                    <a:pt x="198" y="71"/>
                    <a:pt x="196" y="72"/>
                  </a:cubicBezTo>
                  <a:cubicBezTo>
                    <a:pt x="195" y="73"/>
                    <a:pt x="194" y="74"/>
                    <a:pt x="193" y="76"/>
                  </a:cubicBezTo>
                  <a:cubicBezTo>
                    <a:pt x="192" y="76"/>
                    <a:pt x="192" y="77"/>
                    <a:pt x="191" y="78"/>
                  </a:cubicBezTo>
                  <a:cubicBezTo>
                    <a:pt x="191" y="78"/>
                    <a:pt x="190" y="80"/>
                    <a:pt x="189" y="80"/>
                  </a:cubicBezTo>
                  <a:cubicBezTo>
                    <a:pt x="188" y="81"/>
                    <a:pt x="186" y="81"/>
                    <a:pt x="186" y="81"/>
                  </a:cubicBezTo>
                  <a:cubicBezTo>
                    <a:pt x="185" y="81"/>
                    <a:pt x="183" y="82"/>
                    <a:pt x="182" y="83"/>
                  </a:cubicBezTo>
                  <a:cubicBezTo>
                    <a:pt x="182" y="84"/>
                    <a:pt x="180" y="85"/>
                    <a:pt x="180" y="86"/>
                  </a:cubicBezTo>
                  <a:cubicBezTo>
                    <a:pt x="179" y="86"/>
                    <a:pt x="179" y="88"/>
                    <a:pt x="178" y="88"/>
                  </a:cubicBezTo>
                  <a:cubicBezTo>
                    <a:pt x="178" y="89"/>
                    <a:pt x="176" y="90"/>
                    <a:pt x="175" y="91"/>
                  </a:cubicBezTo>
                  <a:cubicBezTo>
                    <a:pt x="175" y="92"/>
                    <a:pt x="174" y="93"/>
                    <a:pt x="173" y="93"/>
                  </a:cubicBezTo>
                  <a:cubicBezTo>
                    <a:pt x="173" y="94"/>
                    <a:pt x="171" y="95"/>
                    <a:pt x="171" y="95"/>
                  </a:cubicBezTo>
                  <a:cubicBezTo>
                    <a:pt x="170" y="95"/>
                    <a:pt x="168" y="95"/>
                    <a:pt x="168" y="96"/>
                  </a:cubicBezTo>
                  <a:cubicBezTo>
                    <a:pt x="167" y="96"/>
                    <a:pt x="166" y="97"/>
                    <a:pt x="166" y="97"/>
                  </a:cubicBezTo>
                  <a:cubicBezTo>
                    <a:pt x="165" y="98"/>
                    <a:pt x="163" y="100"/>
                    <a:pt x="163" y="101"/>
                  </a:cubicBezTo>
                  <a:cubicBezTo>
                    <a:pt x="162" y="102"/>
                    <a:pt x="162" y="103"/>
                    <a:pt x="162" y="104"/>
                  </a:cubicBezTo>
                  <a:cubicBezTo>
                    <a:pt x="162" y="105"/>
                    <a:pt x="161" y="106"/>
                    <a:pt x="161" y="107"/>
                  </a:cubicBezTo>
                  <a:cubicBezTo>
                    <a:pt x="160" y="107"/>
                    <a:pt x="159" y="109"/>
                    <a:pt x="158" y="109"/>
                  </a:cubicBezTo>
                  <a:cubicBezTo>
                    <a:pt x="157" y="110"/>
                    <a:pt x="155" y="112"/>
                    <a:pt x="154" y="113"/>
                  </a:cubicBezTo>
                  <a:cubicBezTo>
                    <a:pt x="153" y="114"/>
                    <a:pt x="150" y="116"/>
                    <a:pt x="148" y="117"/>
                  </a:cubicBezTo>
                  <a:cubicBezTo>
                    <a:pt x="147" y="118"/>
                    <a:pt x="144" y="120"/>
                    <a:pt x="143" y="121"/>
                  </a:cubicBezTo>
                  <a:cubicBezTo>
                    <a:pt x="142" y="122"/>
                    <a:pt x="141" y="124"/>
                    <a:pt x="140" y="124"/>
                  </a:cubicBezTo>
                  <a:cubicBezTo>
                    <a:pt x="140" y="125"/>
                    <a:pt x="139" y="126"/>
                    <a:pt x="139" y="127"/>
                  </a:cubicBezTo>
                  <a:cubicBezTo>
                    <a:pt x="139" y="127"/>
                    <a:pt x="138" y="128"/>
                    <a:pt x="138" y="128"/>
                  </a:cubicBezTo>
                  <a:cubicBezTo>
                    <a:pt x="137" y="129"/>
                    <a:pt x="137" y="130"/>
                    <a:pt x="137" y="131"/>
                  </a:cubicBezTo>
                  <a:cubicBezTo>
                    <a:pt x="136" y="132"/>
                    <a:pt x="135" y="133"/>
                    <a:pt x="134" y="134"/>
                  </a:cubicBezTo>
                  <a:cubicBezTo>
                    <a:pt x="134" y="135"/>
                    <a:pt x="132" y="136"/>
                    <a:pt x="132" y="137"/>
                  </a:cubicBezTo>
                  <a:cubicBezTo>
                    <a:pt x="131" y="138"/>
                    <a:pt x="129" y="140"/>
                    <a:pt x="128" y="141"/>
                  </a:cubicBezTo>
                  <a:cubicBezTo>
                    <a:pt x="127" y="142"/>
                    <a:pt x="126" y="143"/>
                    <a:pt x="125" y="144"/>
                  </a:cubicBezTo>
                  <a:cubicBezTo>
                    <a:pt x="124" y="145"/>
                    <a:pt x="122" y="147"/>
                    <a:pt x="121" y="148"/>
                  </a:cubicBezTo>
                  <a:cubicBezTo>
                    <a:pt x="120" y="148"/>
                    <a:pt x="118" y="150"/>
                    <a:pt x="118" y="151"/>
                  </a:cubicBezTo>
                  <a:cubicBezTo>
                    <a:pt x="117" y="153"/>
                    <a:pt x="115" y="156"/>
                    <a:pt x="114" y="157"/>
                  </a:cubicBezTo>
                  <a:cubicBezTo>
                    <a:pt x="113" y="159"/>
                    <a:pt x="112" y="163"/>
                    <a:pt x="112" y="165"/>
                  </a:cubicBezTo>
                  <a:cubicBezTo>
                    <a:pt x="111" y="166"/>
                    <a:pt x="111" y="169"/>
                    <a:pt x="111" y="170"/>
                  </a:cubicBezTo>
                  <a:cubicBezTo>
                    <a:pt x="111" y="170"/>
                    <a:pt x="110" y="171"/>
                    <a:pt x="110" y="171"/>
                  </a:cubicBezTo>
                  <a:cubicBezTo>
                    <a:pt x="109" y="172"/>
                    <a:pt x="108" y="172"/>
                    <a:pt x="108" y="172"/>
                  </a:cubicBezTo>
                  <a:cubicBezTo>
                    <a:pt x="107" y="173"/>
                    <a:pt x="107" y="174"/>
                    <a:pt x="107" y="174"/>
                  </a:cubicBezTo>
                  <a:cubicBezTo>
                    <a:pt x="107" y="175"/>
                    <a:pt x="105" y="175"/>
                    <a:pt x="106" y="176"/>
                  </a:cubicBezTo>
                  <a:cubicBezTo>
                    <a:pt x="106" y="177"/>
                    <a:pt x="106" y="177"/>
                    <a:pt x="107" y="177"/>
                  </a:cubicBezTo>
                  <a:cubicBezTo>
                    <a:pt x="107" y="177"/>
                    <a:pt x="109" y="177"/>
                    <a:pt x="109" y="177"/>
                  </a:cubicBezTo>
                  <a:cubicBezTo>
                    <a:pt x="110" y="177"/>
                    <a:pt x="111" y="177"/>
                    <a:pt x="111" y="178"/>
                  </a:cubicBezTo>
                  <a:cubicBezTo>
                    <a:pt x="112" y="178"/>
                    <a:pt x="112" y="179"/>
                    <a:pt x="113" y="180"/>
                  </a:cubicBezTo>
                  <a:cubicBezTo>
                    <a:pt x="113" y="181"/>
                    <a:pt x="113" y="184"/>
                    <a:pt x="114" y="185"/>
                  </a:cubicBezTo>
                  <a:cubicBezTo>
                    <a:pt x="114" y="187"/>
                    <a:pt x="115" y="190"/>
                    <a:pt x="116" y="192"/>
                  </a:cubicBezTo>
                  <a:cubicBezTo>
                    <a:pt x="116" y="193"/>
                    <a:pt x="116" y="195"/>
                    <a:pt x="116" y="195"/>
                  </a:cubicBezTo>
                  <a:cubicBezTo>
                    <a:pt x="116" y="196"/>
                    <a:pt x="115" y="197"/>
                    <a:pt x="114" y="197"/>
                  </a:cubicBezTo>
                  <a:cubicBezTo>
                    <a:pt x="114" y="198"/>
                    <a:pt x="113" y="199"/>
                    <a:pt x="113" y="200"/>
                  </a:cubicBezTo>
                  <a:cubicBezTo>
                    <a:pt x="112" y="201"/>
                    <a:pt x="112" y="203"/>
                    <a:pt x="112" y="204"/>
                  </a:cubicBezTo>
                  <a:cubicBezTo>
                    <a:pt x="113" y="207"/>
                    <a:pt x="114" y="211"/>
                    <a:pt x="114" y="213"/>
                  </a:cubicBezTo>
                  <a:cubicBezTo>
                    <a:pt x="115" y="215"/>
                    <a:pt x="117" y="219"/>
                    <a:pt x="118" y="221"/>
                  </a:cubicBezTo>
                  <a:cubicBezTo>
                    <a:pt x="118" y="224"/>
                    <a:pt x="120" y="228"/>
                    <a:pt x="121" y="230"/>
                  </a:cubicBezTo>
                  <a:cubicBezTo>
                    <a:pt x="122" y="232"/>
                    <a:pt x="123" y="236"/>
                    <a:pt x="124" y="237"/>
                  </a:cubicBezTo>
                  <a:cubicBezTo>
                    <a:pt x="125" y="238"/>
                    <a:pt x="127" y="240"/>
                    <a:pt x="128" y="241"/>
                  </a:cubicBezTo>
                  <a:cubicBezTo>
                    <a:pt x="128" y="241"/>
                    <a:pt x="129" y="242"/>
                    <a:pt x="130" y="243"/>
                  </a:cubicBezTo>
                  <a:cubicBezTo>
                    <a:pt x="131" y="243"/>
                    <a:pt x="133" y="243"/>
                    <a:pt x="134" y="244"/>
                  </a:cubicBezTo>
                  <a:cubicBezTo>
                    <a:pt x="135" y="244"/>
                    <a:pt x="137" y="246"/>
                    <a:pt x="138" y="246"/>
                  </a:cubicBezTo>
                  <a:cubicBezTo>
                    <a:pt x="139" y="247"/>
                    <a:pt x="139" y="248"/>
                    <a:pt x="139" y="249"/>
                  </a:cubicBezTo>
                  <a:cubicBezTo>
                    <a:pt x="140" y="250"/>
                    <a:pt x="142" y="249"/>
                    <a:pt x="143" y="250"/>
                  </a:cubicBezTo>
                  <a:cubicBezTo>
                    <a:pt x="144" y="251"/>
                    <a:pt x="145" y="253"/>
                    <a:pt x="145" y="254"/>
                  </a:cubicBezTo>
                  <a:cubicBezTo>
                    <a:pt x="145" y="254"/>
                    <a:pt x="145" y="256"/>
                    <a:pt x="145" y="256"/>
                  </a:cubicBezTo>
                  <a:cubicBezTo>
                    <a:pt x="145" y="257"/>
                    <a:pt x="145" y="258"/>
                    <a:pt x="145" y="258"/>
                  </a:cubicBezTo>
                  <a:cubicBezTo>
                    <a:pt x="146" y="259"/>
                    <a:pt x="148" y="259"/>
                    <a:pt x="149" y="260"/>
                  </a:cubicBezTo>
                  <a:cubicBezTo>
                    <a:pt x="149" y="261"/>
                    <a:pt x="147" y="262"/>
                    <a:pt x="146" y="263"/>
                  </a:cubicBezTo>
                  <a:cubicBezTo>
                    <a:pt x="146" y="263"/>
                    <a:pt x="144" y="263"/>
                    <a:pt x="144" y="263"/>
                  </a:cubicBezTo>
                  <a:cubicBezTo>
                    <a:pt x="143" y="263"/>
                    <a:pt x="142" y="263"/>
                    <a:pt x="141" y="263"/>
                  </a:cubicBezTo>
                  <a:cubicBezTo>
                    <a:pt x="140" y="264"/>
                    <a:pt x="140" y="265"/>
                    <a:pt x="139" y="265"/>
                  </a:cubicBezTo>
                  <a:cubicBezTo>
                    <a:pt x="139" y="265"/>
                    <a:pt x="139" y="266"/>
                    <a:pt x="138" y="266"/>
                  </a:cubicBezTo>
                  <a:cubicBezTo>
                    <a:pt x="137" y="267"/>
                    <a:pt x="136" y="267"/>
                    <a:pt x="135" y="267"/>
                  </a:cubicBezTo>
                  <a:cubicBezTo>
                    <a:pt x="134" y="268"/>
                    <a:pt x="133" y="267"/>
                    <a:pt x="132" y="268"/>
                  </a:cubicBezTo>
                  <a:cubicBezTo>
                    <a:pt x="132" y="268"/>
                    <a:pt x="131" y="268"/>
                    <a:pt x="130" y="269"/>
                  </a:cubicBezTo>
                  <a:cubicBezTo>
                    <a:pt x="130" y="269"/>
                    <a:pt x="130" y="270"/>
                    <a:pt x="130" y="271"/>
                  </a:cubicBezTo>
                  <a:cubicBezTo>
                    <a:pt x="130" y="271"/>
                    <a:pt x="129" y="272"/>
                    <a:pt x="129" y="272"/>
                  </a:cubicBezTo>
                  <a:cubicBezTo>
                    <a:pt x="128" y="272"/>
                    <a:pt x="127" y="271"/>
                    <a:pt x="127" y="271"/>
                  </a:cubicBezTo>
                  <a:cubicBezTo>
                    <a:pt x="126" y="271"/>
                    <a:pt x="126" y="272"/>
                    <a:pt x="125" y="272"/>
                  </a:cubicBezTo>
                  <a:cubicBezTo>
                    <a:pt x="125" y="272"/>
                    <a:pt x="124" y="273"/>
                    <a:pt x="123" y="272"/>
                  </a:cubicBezTo>
                  <a:cubicBezTo>
                    <a:pt x="123" y="272"/>
                    <a:pt x="122" y="271"/>
                    <a:pt x="121" y="271"/>
                  </a:cubicBezTo>
                  <a:cubicBezTo>
                    <a:pt x="121" y="271"/>
                    <a:pt x="120" y="271"/>
                    <a:pt x="120" y="272"/>
                  </a:cubicBezTo>
                  <a:cubicBezTo>
                    <a:pt x="119" y="272"/>
                    <a:pt x="118" y="272"/>
                    <a:pt x="117" y="273"/>
                  </a:cubicBezTo>
                  <a:cubicBezTo>
                    <a:pt x="116" y="273"/>
                    <a:pt x="116" y="274"/>
                    <a:pt x="115" y="275"/>
                  </a:cubicBezTo>
                  <a:cubicBezTo>
                    <a:pt x="115" y="276"/>
                    <a:pt x="114" y="278"/>
                    <a:pt x="114" y="279"/>
                  </a:cubicBezTo>
                  <a:cubicBezTo>
                    <a:pt x="113" y="279"/>
                    <a:pt x="112" y="281"/>
                    <a:pt x="111" y="281"/>
                  </a:cubicBezTo>
                  <a:cubicBezTo>
                    <a:pt x="110" y="282"/>
                    <a:pt x="108" y="282"/>
                    <a:pt x="107" y="282"/>
                  </a:cubicBezTo>
                  <a:cubicBezTo>
                    <a:pt x="105" y="282"/>
                    <a:pt x="102" y="282"/>
                    <a:pt x="100" y="282"/>
                  </a:cubicBezTo>
                  <a:cubicBezTo>
                    <a:pt x="99" y="282"/>
                    <a:pt x="95" y="282"/>
                    <a:pt x="94" y="282"/>
                  </a:cubicBezTo>
                  <a:cubicBezTo>
                    <a:pt x="92" y="282"/>
                    <a:pt x="90" y="283"/>
                    <a:pt x="89" y="283"/>
                  </a:cubicBezTo>
                  <a:cubicBezTo>
                    <a:pt x="87" y="283"/>
                    <a:pt x="85" y="284"/>
                    <a:pt x="84" y="285"/>
                  </a:cubicBezTo>
                  <a:cubicBezTo>
                    <a:pt x="83" y="285"/>
                    <a:pt x="81" y="286"/>
                    <a:pt x="80" y="286"/>
                  </a:cubicBezTo>
                  <a:cubicBezTo>
                    <a:pt x="79" y="287"/>
                    <a:pt x="77" y="287"/>
                    <a:pt x="77" y="288"/>
                  </a:cubicBezTo>
                  <a:cubicBezTo>
                    <a:pt x="76" y="288"/>
                    <a:pt x="75" y="289"/>
                    <a:pt x="74" y="290"/>
                  </a:cubicBezTo>
                  <a:cubicBezTo>
                    <a:pt x="74" y="291"/>
                    <a:pt x="75" y="292"/>
                    <a:pt x="75" y="293"/>
                  </a:cubicBezTo>
                  <a:cubicBezTo>
                    <a:pt x="75" y="294"/>
                    <a:pt x="75" y="295"/>
                    <a:pt x="75" y="296"/>
                  </a:cubicBezTo>
                  <a:cubicBezTo>
                    <a:pt x="74" y="296"/>
                    <a:pt x="73" y="297"/>
                    <a:pt x="72" y="297"/>
                  </a:cubicBezTo>
                  <a:cubicBezTo>
                    <a:pt x="71" y="297"/>
                    <a:pt x="70" y="295"/>
                    <a:pt x="69" y="295"/>
                  </a:cubicBezTo>
                  <a:cubicBezTo>
                    <a:pt x="68" y="295"/>
                    <a:pt x="67" y="296"/>
                    <a:pt x="66" y="297"/>
                  </a:cubicBezTo>
                  <a:cubicBezTo>
                    <a:pt x="65" y="297"/>
                    <a:pt x="64" y="298"/>
                    <a:pt x="63" y="298"/>
                  </a:cubicBezTo>
                  <a:cubicBezTo>
                    <a:pt x="63" y="298"/>
                    <a:pt x="62" y="299"/>
                    <a:pt x="61" y="300"/>
                  </a:cubicBezTo>
                  <a:cubicBezTo>
                    <a:pt x="61" y="301"/>
                    <a:pt x="61" y="302"/>
                    <a:pt x="60" y="303"/>
                  </a:cubicBezTo>
                  <a:cubicBezTo>
                    <a:pt x="60" y="304"/>
                    <a:pt x="61" y="307"/>
                    <a:pt x="61" y="308"/>
                  </a:cubicBezTo>
                  <a:cubicBezTo>
                    <a:pt x="60" y="309"/>
                    <a:pt x="60" y="311"/>
                    <a:pt x="59" y="312"/>
                  </a:cubicBezTo>
                  <a:cubicBezTo>
                    <a:pt x="59" y="312"/>
                    <a:pt x="58" y="313"/>
                    <a:pt x="58" y="313"/>
                  </a:cubicBezTo>
                  <a:cubicBezTo>
                    <a:pt x="57" y="314"/>
                    <a:pt x="55" y="313"/>
                    <a:pt x="55" y="313"/>
                  </a:cubicBezTo>
                  <a:cubicBezTo>
                    <a:pt x="54" y="313"/>
                    <a:pt x="53" y="313"/>
                    <a:pt x="52" y="313"/>
                  </a:cubicBezTo>
                  <a:cubicBezTo>
                    <a:pt x="51" y="313"/>
                    <a:pt x="50" y="313"/>
                    <a:pt x="49" y="314"/>
                  </a:cubicBezTo>
                  <a:cubicBezTo>
                    <a:pt x="48" y="315"/>
                    <a:pt x="47" y="316"/>
                    <a:pt x="46" y="317"/>
                  </a:cubicBezTo>
                  <a:cubicBezTo>
                    <a:pt x="45" y="318"/>
                    <a:pt x="43" y="319"/>
                    <a:pt x="43" y="320"/>
                  </a:cubicBezTo>
                  <a:cubicBezTo>
                    <a:pt x="42" y="322"/>
                    <a:pt x="42" y="325"/>
                    <a:pt x="42" y="327"/>
                  </a:cubicBezTo>
                  <a:cubicBezTo>
                    <a:pt x="42" y="328"/>
                    <a:pt x="42" y="330"/>
                    <a:pt x="41" y="331"/>
                  </a:cubicBezTo>
                  <a:cubicBezTo>
                    <a:pt x="41" y="331"/>
                    <a:pt x="40" y="332"/>
                    <a:pt x="39" y="333"/>
                  </a:cubicBezTo>
                  <a:cubicBezTo>
                    <a:pt x="38" y="334"/>
                    <a:pt x="36" y="336"/>
                    <a:pt x="35" y="337"/>
                  </a:cubicBezTo>
                  <a:cubicBezTo>
                    <a:pt x="34" y="338"/>
                    <a:pt x="33" y="339"/>
                    <a:pt x="32" y="340"/>
                  </a:cubicBezTo>
                  <a:cubicBezTo>
                    <a:pt x="31" y="341"/>
                    <a:pt x="29" y="343"/>
                    <a:pt x="28" y="344"/>
                  </a:cubicBezTo>
                  <a:cubicBezTo>
                    <a:pt x="27" y="345"/>
                    <a:pt x="26" y="346"/>
                    <a:pt x="26" y="347"/>
                  </a:cubicBezTo>
                  <a:cubicBezTo>
                    <a:pt x="25" y="348"/>
                    <a:pt x="24" y="350"/>
                    <a:pt x="24" y="351"/>
                  </a:cubicBezTo>
                  <a:cubicBezTo>
                    <a:pt x="24" y="352"/>
                    <a:pt x="25" y="353"/>
                    <a:pt x="25" y="353"/>
                  </a:cubicBezTo>
                  <a:cubicBezTo>
                    <a:pt x="25" y="354"/>
                    <a:pt x="25" y="355"/>
                    <a:pt x="25" y="356"/>
                  </a:cubicBezTo>
                  <a:cubicBezTo>
                    <a:pt x="25" y="357"/>
                    <a:pt x="24" y="358"/>
                    <a:pt x="24" y="359"/>
                  </a:cubicBezTo>
                  <a:cubicBezTo>
                    <a:pt x="24" y="359"/>
                    <a:pt x="23" y="359"/>
                    <a:pt x="22" y="359"/>
                  </a:cubicBezTo>
                  <a:cubicBezTo>
                    <a:pt x="22" y="358"/>
                    <a:pt x="22" y="357"/>
                    <a:pt x="22" y="357"/>
                  </a:cubicBezTo>
                  <a:cubicBezTo>
                    <a:pt x="22" y="356"/>
                    <a:pt x="23" y="356"/>
                    <a:pt x="23" y="355"/>
                  </a:cubicBezTo>
                  <a:cubicBezTo>
                    <a:pt x="23" y="354"/>
                    <a:pt x="23" y="353"/>
                    <a:pt x="23" y="353"/>
                  </a:cubicBezTo>
                  <a:cubicBezTo>
                    <a:pt x="22" y="352"/>
                    <a:pt x="22" y="352"/>
                    <a:pt x="21" y="353"/>
                  </a:cubicBezTo>
                  <a:cubicBezTo>
                    <a:pt x="21" y="352"/>
                    <a:pt x="21" y="351"/>
                    <a:pt x="21" y="351"/>
                  </a:cubicBezTo>
                  <a:cubicBezTo>
                    <a:pt x="21" y="351"/>
                    <a:pt x="21" y="350"/>
                    <a:pt x="21" y="349"/>
                  </a:cubicBezTo>
                  <a:cubicBezTo>
                    <a:pt x="21" y="349"/>
                    <a:pt x="20" y="348"/>
                    <a:pt x="19" y="348"/>
                  </a:cubicBezTo>
                  <a:cubicBezTo>
                    <a:pt x="19" y="347"/>
                    <a:pt x="18" y="347"/>
                    <a:pt x="18" y="346"/>
                  </a:cubicBezTo>
                  <a:cubicBezTo>
                    <a:pt x="17" y="346"/>
                    <a:pt x="16" y="345"/>
                    <a:pt x="16" y="344"/>
                  </a:cubicBezTo>
                  <a:cubicBezTo>
                    <a:pt x="16" y="343"/>
                    <a:pt x="16" y="342"/>
                    <a:pt x="15" y="342"/>
                  </a:cubicBezTo>
                  <a:cubicBezTo>
                    <a:pt x="15" y="341"/>
                    <a:pt x="14" y="340"/>
                    <a:pt x="14" y="340"/>
                  </a:cubicBezTo>
                  <a:cubicBezTo>
                    <a:pt x="13" y="339"/>
                    <a:pt x="13" y="338"/>
                    <a:pt x="12" y="338"/>
                  </a:cubicBezTo>
                  <a:cubicBezTo>
                    <a:pt x="12" y="337"/>
                    <a:pt x="11" y="336"/>
                    <a:pt x="11" y="335"/>
                  </a:cubicBezTo>
                  <a:cubicBezTo>
                    <a:pt x="11" y="334"/>
                    <a:pt x="11" y="333"/>
                    <a:pt x="11" y="332"/>
                  </a:cubicBezTo>
                  <a:cubicBezTo>
                    <a:pt x="11" y="331"/>
                    <a:pt x="10" y="330"/>
                    <a:pt x="10" y="329"/>
                  </a:cubicBezTo>
                  <a:cubicBezTo>
                    <a:pt x="9" y="329"/>
                    <a:pt x="9" y="327"/>
                    <a:pt x="9" y="326"/>
                  </a:cubicBezTo>
                  <a:cubicBezTo>
                    <a:pt x="9" y="325"/>
                    <a:pt x="9" y="324"/>
                    <a:pt x="9" y="323"/>
                  </a:cubicBezTo>
                  <a:cubicBezTo>
                    <a:pt x="9" y="323"/>
                    <a:pt x="8" y="321"/>
                    <a:pt x="8" y="321"/>
                  </a:cubicBezTo>
                  <a:cubicBezTo>
                    <a:pt x="7" y="320"/>
                    <a:pt x="7" y="319"/>
                    <a:pt x="7" y="319"/>
                  </a:cubicBezTo>
                  <a:cubicBezTo>
                    <a:pt x="7" y="318"/>
                    <a:pt x="6" y="317"/>
                    <a:pt x="6" y="317"/>
                  </a:cubicBezTo>
                  <a:cubicBezTo>
                    <a:pt x="6" y="316"/>
                    <a:pt x="6" y="315"/>
                    <a:pt x="6" y="315"/>
                  </a:cubicBezTo>
                  <a:cubicBezTo>
                    <a:pt x="6" y="314"/>
                    <a:pt x="6" y="313"/>
                    <a:pt x="6" y="312"/>
                  </a:cubicBezTo>
                  <a:cubicBezTo>
                    <a:pt x="6" y="312"/>
                    <a:pt x="6" y="311"/>
                    <a:pt x="6" y="310"/>
                  </a:cubicBezTo>
                  <a:cubicBezTo>
                    <a:pt x="6" y="310"/>
                    <a:pt x="7" y="309"/>
                    <a:pt x="7" y="309"/>
                  </a:cubicBezTo>
                  <a:cubicBezTo>
                    <a:pt x="8" y="308"/>
                    <a:pt x="11" y="306"/>
                    <a:pt x="11" y="305"/>
                  </a:cubicBezTo>
                  <a:cubicBezTo>
                    <a:pt x="12" y="305"/>
                    <a:pt x="13" y="304"/>
                    <a:pt x="13" y="303"/>
                  </a:cubicBezTo>
                  <a:cubicBezTo>
                    <a:pt x="13" y="302"/>
                    <a:pt x="14" y="301"/>
                    <a:pt x="15" y="300"/>
                  </a:cubicBezTo>
                  <a:cubicBezTo>
                    <a:pt x="15" y="299"/>
                    <a:pt x="15" y="297"/>
                    <a:pt x="16" y="296"/>
                  </a:cubicBezTo>
                  <a:cubicBezTo>
                    <a:pt x="16" y="295"/>
                    <a:pt x="17" y="294"/>
                    <a:pt x="17" y="294"/>
                  </a:cubicBezTo>
                  <a:cubicBezTo>
                    <a:pt x="17" y="293"/>
                    <a:pt x="17" y="291"/>
                    <a:pt x="17" y="290"/>
                  </a:cubicBezTo>
                  <a:cubicBezTo>
                    <a:pt x="17" y="289"/>
                    <a:pt x="16" y="288"/>
                    <a:pt x="16" y="288"/>
                  </a:cubicBezTo>
                  <a:cubicBezTo>
                    <a:pt x="16" y="287"/>
                    <a:pt x="16" y="286"/>
                    <a:pt x="15" y="285"/>
                  </a:cubicBezTo>
                  <a:cubicBezTo>
                    <a:pt x="15" y="284"/>
                    <a:pt x="14" y="284"/>
                    <a:pt x="13" y="283"/>
                  </a:cubicBezTo>
                  <a:cubicBezTo>
                    <a:pt x="13" y="283"/>
                    <a:pt x="11" y="284"/>
                    <a:pt x="10" y="283"/>
                  </a:cubicBezTo>
                  <a:cubicBezTo>
                    <a:pt x="10" y="283"/>
                    <a:pt x="9" y="282"/>
                    <a:pt x="9" y="281"/>
                  </a:cubicBezTo>
                  <a:cubicBezTo>
                    <a:pt x="8" y="280"/>
                    <a:pt x="9" y="278"/>
                    <a:pt x="9" y="277"/>
                  </a:cubicBezTo>
                  <a:cubicBezTo>
                    <a:pt x="9" y="276"/>
                    <a:pt x="10" y="275"/>
                    <a:pt x="10" y="274"/>
                  </a:cubicBezTo>
                  <a:cubicBezTo>
                    <a:pt x="10" y="273"/>
                    <a:pt x="10" y="271"/>
                    <a:pt x="10" y="271"/>
                  </a:cubicBezTo>
                  <a:cubicBezTo>
                    <a:pt x="11" y="270"/>
                    <a:pt x="12" y="269"/>
                    <a:pt x="13" y="269"/>
                  </a:cubicBezTo>
                  <a:cubicBezTo>
                    <a:pt x="13" y="268"/>
                    <a:pt x="14" y="268"/>
                    <a:pt x="15" y="268"/>
                  </a:cubicBezTo>
                  <a:cubicBezTo>
                    <a:pt x="15" y="268"/>
                    <a:pt x="16" y="267"/>
                    <a:pt x="17" y="266"/>
                  </a:cubicBezTo>
                  <a:cubicBezTo>
                    <a:pt x="18" y="266"/>
                    <a:pt x="19" y="265"/>
                    <a:pt x="20" y="264"/>
                  </a:cubicBezTo>
                  <a:cubicBezTo>
                    <a:pt x="20" y="264"/>
                    <a:pt x="20" y="262"/>
                    <a:pt x="20" y="262"/>
                  </a:cubicBezTo>
                  <a:cubicBezTo>
                    <a:pt x="20" y="261"/>
                    <a:pt x="19" y="260"/>
                    <a:pt x="19" y="260"/>
                  </a:cubicBezTo>
                  <a:cubicBezTo>
                    <a:pt x="19" y="259"/>
                    <a:pt x="20" y="258"/>
                    <a:pt x="21" y="258"/>
                  </a:cubicBezTo>
                  <a:cubicBezTo>
                    <a:pt x="21" y="258"/>
                    <a:pt x="22" y="257"/>
                    <a:pt x="22" y="256"/>
                  </a:cubicBezTo>
                  <a:cubicBezTo>
                    <a:pt x="22" y="256"/>
                    <a:pt x="23" y="254"/>
                    <a:pt x="23" y="254"/>
                  </a:cubicBezTo>
                  <a:cubicBezTo>
                    <a:pt x="23" y="253"/>
                    <a:pt x="23" y="252"/>
                    <a:pt x="23" y="251"/>
                  </a:cubicBezTo>
                  <a:cubicBezTo>
                    <a:pt x="23" y="250"/>
                    <a:pt x="23" y="249"/>
                    <a:pt x="23" y="248"/>
                  </a:cubicBezTo>
                  <a:cubicBezTo>
                    <a:pt x="23" y="247"/>
                    <a:pt x="23" y="246"/>
                    <a:pt x="23" y="245"/>
                  </a:cubicBezTo>
                  <a:cubicBezTo>
                    <a:pt x="23" y="245"/>
                    <a:pt x="23" y="244"/>
                    <a:pt x="23" y="243"/>
                  </a:cubicBezTo>
                  <a:cubicBezTo>
                    <a:pt x="24" y="244"/>
                    <a:pt x="25" y="244"/>
                    <a:pt x="26" y="244"/>
                  </a:cubicBezTo>
                  <a:cubicBezTo>
                    <a:pt x="26" y="245"/>
                    <a:pt x="27" y="245"/>
                    <a:pt x="27" y="245"/>
                  </a:cubicBezTo>
                  <a:cubicBezTo>
                    <a:pt x="28" y="245"/>
                    <a:pt x="29" y="246"/>
                    <a:pt x="30" y="246"/>
                  </a:cubicBezTo>
                  <a:cubicBezTo>
                    <a:pt x="30" y="246"/>
                    <a:pt x="32" y="246"/>
                    <a:pt x="32" y="246"/>
                  </a:cubicBezTo>
                  <a:cubicBezTo>
                    <a:pt x="33" y="245"/>
                    <a:pt x="35" y="244"/>
                    <a:pt x="35" y="244"/>
                  </a:cubicBezTo>
                  <a:cubicBezTo>
                    <a:pt x="35" y="243"/>
                    <a:pt x="36" y="242"/>
                    <a:pt x="36" y="241"/>
                  </a:cubicBezTo>
                  <a:cubicBezTo>
                    <a:pt x="36" y="240"/>
                    <a:pt x="34" y="237"/>
                    <a:pt x="33" y="236"/>
                  </a:cubicBezTo>
                  <a:cubicBezTo>
                    <a:pt x="33" y="235"/>
                    <a:pt x="33" y="234"/>
                    <a:pt x="33" y="233"/>
                  </a:cubicBezTo>
                  <a:cubicBezTo>
                    <a:pt x="33" y="232"/>
                    <a:pt x="33" y="231"/>
                    <a:pt x="34" y="231"/>
                  </a:cubicBezTo>
                  <a:cubicBezTo>
                    <a:pt x="34" y="231"/>
                    <a:pt x="35" y="230"/>
                    <a:pt x="36" y="230"/>
                  </a:cubicBezTo>
                  <a:cubicBezTo>
                    <a:pt x="36" y="230"/>
                    <a:pt x="38" y="230"/>
                    <a:pt x="38" y="230"/>
                  </a:cubicBezTo>
                  <a:cubicBezTo>
                    <a:pt x="39" y="229"/>
                    <a:pt x="39" y="227"/>
                    <a:pt x="39" y="227"/>
                  </a:cubicBezTo>
                  <a:cubicBezTo>
                    <a:pt x="39" y="225"/>
                    <a:pt x="39" y="224"/>
                    <a:pt x="39" y="223"/>
                  </a:cubicBezTo>
                  <a:cubicBezTo>
                    <a:pt x="39" y="222"/>
                    <a:pt x="38" y="221"/>
                    <a:pt x="39" y="221"/>
                  </a:cubicBezTo>
                  <a:cubicBezTo>
                    <a:pt x="39" y="220"/>
                    <a:pt x="40" y="219"/>
                    <a:pt x="40" y="219"/>
                  </a:cubicBezTo>
                  <a:cubicBezTo>
                    <a:pt x="41" y="218"/>
                    <a:pt x="40" y="216"/>
                    <a:pt x="40" y="216"/>
                  </a:cubicBezTo>
                  <a:cubicBezTo>
                    <a:pt x="40" y="215"/>
                    <a:pt x="39" y="214"/>
                    <a:pt x="39" y="213"/>
                  </a:cubicBezTo>
                  <a:cubicBezTo>
                    <a:pt x="38" y="213"/>
                    <a:pt x="39" y="212"/>
                    <a:pt x="39" y="211"/>
                  </a:cubicBezTo>
                  <a:cubicBezTo>
                    <a:pt x="39" y="211"/>
                    <a:pt x="39" y="209"/>
                    <a:pt x="38" y="209"/>
                  </a:cubicBezTo>
                  <a:cubicBezTo>
                    <a:pt x="37" y="209"/>
                    <a:pt x="36" y="208"/>
                    <a:pt x="36" y="208"/>
                  </a:cubicBezTo>
                  <a:cubicBezTo>
                    <a:pt x="35" y="208"/>
                    <a:pt x="33" y="208"/>
                    <a:pt x="32" y="208"/>
                  </a:cubicBezTo>
                  <a:cubicBezTo>
                    <a:pt x="31" y="208"/>
                    <a:pt x="29" y="208"/>
                    <a:pt x="28" y="208"/>
                  </a:cubicBezTo>
                  <a:cubicBezTo>
                    <a:pt x="27" y="208"/>
                    <a:pt x="25" y="208"/>
                    <a:pt x="24" y="208"/>
                  </a:cubicBezTo>
                  <a:cubicBezTo>
                    <a:pt x="23" y="208"/>
                    <a:pt x="22" y="207"/>
                    <a:pt x="21" y="207"/>
                  </a:cubicBezTo>
                  <a:cubicBezTo>
                    <a:pt x="21" y="206"/>
                    <a:pt x="19" y="205"/>
                    <a:pt x="19" y="204"/>
                  </a:cubicBezTo>
                  <a:cubicBezTo>
                    <a:pt x="18" y="203"/>
                    <a:pt x="19" y="201"/>
                    <a:pt x="18" y="200"/>
                  </a:cubicBezTo>
                  <a:cubicBezTo>
                    <a:pt x="18" y="199"/>
                    <a:pt x="16" y="197"/>
                    <a:pt x="16" y="196"/>
                  </a:cubicBezTo>
                  <a:cubicBezTo>
                    <a:pt x="15" y="195"/>
                    <a:pt x="14" y="193"/>
                    <a:pt x="14" y="192"/>
                  </a:cubicBezTo>
                  <a:cubicBezTo>
                    <a:pt x="14" y="191"/>
                    <a:pt x="13" y="189"/>
                    <a:pt x="13" y="188"/>
                  </a:cubicBezTo>
                  <a:cubicBezTo>
                    <a:pt x="13" y="187"/>
                    <a:pt x="13" y="186"/>
                    <a:pt x="14" y="185"/>
                  </a:cubicBezTo>
                  <a:cubicBezTo>
                    <a:pt x="14" y="185"/>
                    <a:pt x="14" y="184"/>
                    <a:pt x="15" y="183"/>
                  </a:cubicBezTo>
                  <a:cubicBezTo>
                    <a:pt x="15" y="182"/>
                    <a:pt x="16" y="181"/>
                    <a:pt x="17" y="181"/>
                  </a:cubicBezTo>
                  <a:cubicBezTo>
                    <a:pt x="17" y="180"/>
                    <a:pt x="19" y="178"/>
                    <a:pt x="19" y="178"/>
                  </a:cubicBezTo>
                  <a:cubicBezTo>
                    <a:pt x="20" y="177"/>
                    <a:pt x="21" y="177"/>
                    <a:pt x="22" y="177"/>
                  </a:cubicBezTo>
                  <a:cubicBezTo>
                    <a:pt x="22" y="176"/>
                    <a:pt x="22" y="175"/>
                    <a:pt x="23" y="175"/>
                  </a:cubicBezTo>
                  <a:cubicBezTo>
                    <a:pt x="23" y="174"/>
                    <a:pt x="23" y="173"/>
                    <a:pt x="23" y="172"/>
                  </a:cubicBezTo>
                  <a:cubicBezTo>
                    <a:pt x="24" y="172"/>
                    <a:pt x="24" y="171"/>
                    <a:pt x="24" y="171"/>
                  </a:cubicBezTo>
                  <a:cubicBezTo>
                    <a:pt x="25" y="170"/>
                    <a:pt x="26" y="169"/>
                    <a:pt x="26" y="169"/>
                  </a:cubicBezTo>
                  <a:cubicBezTo>
                    <a:pt x="26" y="168"/>
                    <a:pt x="26" y="167"/>
                    <a:pt x="26" y="167"/>
                  </a:cubicBezTo>
                  <a:cubicBezTo>
                    <a:pt x="27" y="166"/>
                    <a:pt x="27" y="165"/>
                    <a:pt x="27" y="164"/>
                  </a:cubicBezTo>
                  <a:cubicBezTo>
                    <a:pt x="28" y="164"/>
                    <a:pt x="29" y="163"/>
                    <a:pt x="29" y="163"/>
                  </a:cubicBezTo>
                  <a:cubicBezTo>
                    <a:pt x="29" y="162"/>
                    <a:pt x="29" y="161"/>
                    <a:pt x="29" y="160"/>
                  </a:cubicBezTo>
                  <a:cubicBezTo>
                    <a:pt x="29" y="159"/>
                    <a:pt x="28" y="158"/>
                    <a:pt x="27" y="157"/>
                  </a:cubicBezTo>
                  <a:cubicBezTo>
                    <a:pt x="27" y="157"/>
                    <a:pt x="26" y="156"/>
                    <a:pt x="26" y="156"/>
                  </a:cubicBezTo>
                  <a:cubicBezTo>
                    <a:pt x="25" y="156"/>
                    <a:pt x="23" y="156"/>
                    <a:pt x="23" y="156"/>
                  </a:cubicBezTo>
                  <a:cubicBezTo>
                    <a:pt x="22" y="156"/>
                    <a:pt x="22" y="155"/>
                    <a:pt x="21" y="155"/>
                  </a:cubicBezTo>
                  <a:cubicBezTo>
                    <a:pt x="21" y="155"/>
                    <a:pt x="19" y="155"/>
                    <a:pt x="18" y="154"/>
                  </a:cubicBezTo>
                  <a:cubicBezTo>
                    <a:pt x="18" y="154"/>
                    <a:pt x="18" y="153"/>
                    <a:pt x="17" y="153"/>
                  </a:cubicBezTo>
                  <a:cubicBezTo>
                    <a:pt x="17" y="152"/>
                    <a:pt x="16" y="152"/>
                    <a:pt x="15" y="152"/>
                  </a:cubicBezTo>
                  <a:cubicBezTo>
                    <a:pt x="15" y="152"/>
                    <a:pt x="13" y="152"/>
                    <a:pt x="13" y="151"/>
                  </a:cubicBezTo>
                  <a:cubicBezTo>
                    <a:pt x="12" y="151"/>
                    <a:pt x="11" y="149"/>
                    <a:pt x="11" y="148"/>
                  </a:cubicBezTo>
                  <a:cubicBezTo>
                    <a:pt x="10" y="148"/>
                    <a:pt x="10" y="147"/>
                    <a:pt x="10" y="146"/>
                  </a:cubicBezTo>
                  <a:cubicBezTo>
                    <a:pt x="10" y="146"/>
                    <a:pt x="9" y="145"/>
                    <a:pt x="8" y="145"/>
                  </a:cubicBezTo>
                  <a:cubicBezTo>
                    <a:pt x="8" y="145"/>
                    <a:pt x="7" y="145"/>
                    <a:pt x="6" y="145"/>
                  </a:cubicBezTo>
                  <a:cubicBezTo>
                    <a:pt x="6" y="145"/>
                    <a:pt x="6" y="146"/>
                    <a:pt x="5" y="146"/>
                  </a:cubicBezTo>
                  <a:cubicBezTo>
                    <a:pt x="5" y="146"/>
                    <a:pt x="4" y="146"/>
                    <a:pt x="3" y="146"/>
                  </a:cubicBezTo>
                  <a:cubicBezTo>
                    <a:pt x="3" y="145"/>
                    <a:pt x="3" y="144"/>
                    <a:pt x="3" y="144"/>
                  </a:cubicBezTo>
                  <a:cubicBezTo>
                    <a:pt x="3" y="143"/>
                    <a:pt x="4" y="142"/>
                    <a:pt x="4" y="141"/>
                  </a:cubicBezTo>
                  <a:cubicBezTo>
                    <a:pt x="4" y="141"/>
                    <a:pt x="3" y="141"/>
                    <a:pt x="3" y="140"/>
                  </a:cubicBezTo>
                  <a:cubicBezTo>
                    <a:pt x="2" y="140"/>
                    <a:pt x="1" y="140"/>
                    <a:pt x="1" y="140"/>
                  </a:cubicBezTo>
                  <a:cubicBezTo>
                    <a:pt x="1" y="140"/>
                    <a:pt x="1" y="139"/>
                    <a:pt x="1" y="139"/>
                  </a:cubicBezTo>
                  <a:cubicBezTo>
                    <a:pt x="1" y="138"/>
                    <a:pt x="1" y="137"/>
                    <a:pt x="1" y="137"/>
                  </a:cubicBezTo>
                  <a:cubicBezTo>
                    <a:pt x="1" y="136"/>
                    <a:pt x="0" y="135"/>
                    <a:pt x="0" y="135"/>
                  </a:cubicBezTo>
                  <a:cubicBezTo>
                    <a:pt x="0" y="134"/>
                    <a:pt x="0" y="133"/>
                    <a:pt x="0" y="133"/>
                  </a:cubicBezTo>
                  <a:cubicBezTo>
                    <a:pt x="0" y="132"/>
                    <a:pt x="1" y="131"/>
                    <a:pt x="2" y="131"/>
                  </a:cubicBezTo>
                  <a:cubicBezTo>
                    <a:pt x="2" y="130"/>
                    <a:pt x="3" y="129"/>
                    <a:pt x="3" y="129"/>
                  </a:cubicBezTo>
                  <a:cubicBezTo>
                    <a:pt x="3" y="128"/>
                    <a:pt x="4" y="127"/>
                    <a:pt x="4" y="126"/>
                  </a:cubicBezTo>
                  <a:cubicBezTo>
                    <a:pt x="4" y="125"/>
                    <a:pt x="5" y="124"/>
                    <a:pt x="5" y="123"/>
                  </a:cubicBezTo>
                  <a:cubicBezTo>
                    <a:pt x="6" y="123"/>
                    <a:pt x="7" y="122"/>
                    <a:pt x="7" y="121"/>
                  </a:cubicBezTo>
                  <a:cubicBezTo>
                    <a:pt x="8" y="120"/>
                    <a:pt x="9" y="119"/>
                    <a:pt x="9" y="118"/>
                  </a:cubicBezTo>
                  <a:cubicBezTo>
                    <a:pt x="10" y="118"/>
                    <a:pt x="11" y="117"/>
                    <a:pt x="12" y="116"/>
                  </a:cubicBezTo>
                  <a:cubicBezTo>
                    <a:pt x="12" y="116"/>
                    <a:pt x="13" y="114"/>
                    <a:pt x="14" y="114"/>
                  </a:cubicBezTo>
                  <a:cubicBezTo>
                    <a:pt x="14" y="113"/>
                    <a:pt x="14" y="112"/>
                    <a:pt x="14" y="111"/>
                  </a:cubicBezTo>
                  <a:cubicBezTo>
                    <a:pt x="15" y="111"/>
                    <a:pt x="16" y="110"/>
                    <a:pt x="16" y="110"/>
                  </a:cubicBezTo>
                  <a:cubicBezTo>
                    <a:pt x="17" y="110"/>
                    <a:pt x="18" y="110"/>
                    <a:pt x="19" y="109"/>
                  </a:cubicBezTo>
                  <a:cubicBezTo>
                    <a:pt x="19" y="109"/>
                    <a:pt x="20" y="109"/>
                    <a:pt x="21" y="109"/>
                  </a:cubicBezTo>
                  <a:cubicBezTo>
                    <a:pt x="22" y="109"/>
                    <a:pt x="23" y="109"/>
                    <a:pt x="23" y="109"/>
                  </a:cubicBezTo>
                  <a:cubicBezTo>
                    <a:pt x="24" y="110"/>
                    <a:pt x="25" y="111"/>
                    <a:pt x="25" y="111"/>
                  </a:cubicBezTo>
                  <a:cubicBezTo>
                    <a:pt x="26" y="112"/>
                    <a:pt x="27" y="112"/>
                    <a:pt x="28" y="111"/>
                  </a:cubicBezTo>
                  <a:cubicBezTo>
                    <a:pt x="29" y="111"/>
                    <a:pt x="30" y="112"/>
                    <a:pt x="30" y="111"/>
                  </a:cubicBezTo>
                  <a:cubicBezTo>
                    <a:pt x="30" y="111"/>
                    <a:pt x="31" y="110"/>
                    <a:pt x="31" y="109"/>
                  </a:cubicBezTo>
                  <a:cubicBezTo>
                    <a:pt x="31" y="109"/>
                    <a:pt x="32" y="107"/>
                    <a:pt x="32" y="106"/>
                  </a:cubicBezTo>
                  <a:cubicBezTo>
                    <a:pt x="32" y="106"/>
                    <a:pt x="32" y="105"/>
                    <a:pt x="32" y="104"/>
                  </a:cubicBezTo>
                  <a:cubicBezTo>
                    <a:pt x="32" y="104"/>
                    <a:pt x="33" y="103"/>
                    <a:pt x="34" y="103"/>
                  </a:cubicBezTo>
                  <a:cubicBezTo>
                    <a:pt x="34" y="103"/>
                    <a:pt x="35" y="102"/>
                    <a:pt x="35" y="101"/>
                  </a:cubicBezTo>
                  <a:cubicBezTo>
                    <a:pt x="35" y="101"/>
                    <a:pt x="36" y="100"/>
                    <a:pt x="37" y="99"/>
                  </a:cubicBezTo>
                  <a:cubicBezTo>
                    <a:pt x="37" y="99"/>
                    <a:pt x="38" y="98"/>
                    <a:pt x="38" y="98"/>
                  </a:cubicBezTo>
                  <a:cubicBezTo>
                    <a:pt x="39" y="97"/>
                    <a:pt x="40" y="96"/>
                    <a:pt x="40" y="96"/>
                  </a:cubicBezTo>
                  <a:cubicBezTo>
                    <a:pt x="41" y="95"/>
                    <a:pt x="41" y="93"/>
                    <a:pt x="42" y="93"/>
                  </a:cubicBezTo>
                  <a:cubicBezTo>
                    <a:pt x="42" y="92"/>
                    <a:pt x="42" y="90"/>
                    <a:pt x="42" y="90"/>
                  </a:cubicBezTo>
                  <a:cubicBezTo>
                    <a:pt x="43" y="89"/>
                    <a:pt x="43" y="89"/>
                    <a:pt x="43" y="88"/>
                  </a:cubicBezTo>
                  <a:cubicBezTo>
                    <a:pt x="44" y="87"/>
                    <a:pt x="44" y="86"/>
                    <a:pt x="44" y="85"/>
                  </a:cubicBezTo>
                  <a:cubicBezTo>
                    <a:pt x="44" y="84"/>
                    <a:pt x="44" y="83"/>
                    <a:pt x="44" y="82"/>
                  </a:cubicBezTo>
                  <a:cubicBezTo>
                    <a:pt x="44" y="81"/>
                    <a:pt x="45" y="80"/>
                    <a:pt x="45" y="79"/>
                  </a:cubicBezTo>
                  <a:cubicBezTo>
                    <a:pt x="46" y="79"/>
                    <a:pt x="48" y="79"/>
                    <a:pt x="48" y="79"/>
                  </a:cubicBezTo>
                  <a:cubicBezTo>
                    <a:pt x="49" y="79"/>
                    <a:pt x="51" y="79"/>
                    <a:pt x="52" y="79"/>
                  </a:cubicBezTo>
                  <a:cubicBezTo>
                    <a:pt x="52" y="79"/>
                    <a:pt x="52" y="79"/>
                    <a:pt x="52" y="79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53" y="80"/>
                    <a:pt x="55" y="80"/>
                    <a:pt x="56" y="80"/>
                  </a:cubicBezTo>
                  <a:cubicBezTo>
                    <a:pt x="56" y="80"/>
                    <a:pt x="57" y="80"/>
                    <a:pt x="58" y="79"/>
                  </a:cubicBezTo>
                  <a:cubicBezTo>
                    <a:pt x="58" y="79"/>
                    <a:pt x="59" y="79"/>
                    <a:pt x="60" y="79"/>
                  </a:cubicBezTo>
                  <a:cubicBezTo>
                    <a:pt x="60" y="79"/>
                    <a:pt x="60" y="81"/>
                    <a:pt x="61" y="81"/>
                  </a:cubicBezTo>
                  <a:cubicBezTo>
                    <a:pt x="61" y="81"/>
                    <a:pt x="62" y="80"/>
                    <a:pt x="63" y="80"/>
                  </a:cubicBezTo>
                  <a:cubicBezTo>
                    <a:pt x="64" y="80"/>
                    <a:pt x="65" y="81"/>
                    <a:pt x="65" y="81"/>
                  </a:cubicBezTo>
                  <a:cubicBezTo>
                    <a:pt x="66" y="81"/>
                    <a:pt x="68" y="82"/>
                    <a:pt x="68" y="82"/>
                  </a:cubicBezTo>
                  <a:cubicBezTo>
                    <a:pt x="69" y="83"/>
                    <a:pt x="69" y="84"/>
                    <a:pt x="69" y="84"/>
                  </a:cubicBezTo>
                  <a:cubicBezTo>
                    <a:pt x="70" y="84"/>
                    <a:pt x="71" y="84"/>
                    <a:pt x="72" y="85"/>
                  </a:cubicBezTo>
                  <a:cubicBezTo>
                    <a:pt x="72" y="85"/>
                    <a:pt x="73" y="86"/>
                    <a:pt x="73" y="87"/>
                  </a:cubicBezTo>
                  <a:cubicBezTo>
                    <a:pt x="73" y="87"/>
                    <a:pt x="74" y="89"/>
                    <a:pt x="73" y="89"/>
                  </a:cubicBezTo>
                  <a:cubicBezTo>
                    <a:pt x="73" y="90"/>
                    <a:pt x="73" y="92"/>
                    <a:pt x="72" y="92"/>
                  </a:cubicBezTo>
                  <a:cubicBezTo>
                    <a:pt x="72" y="93"/>
                    <a:pt x="72" y="94"/>
                    <a:pt x="72" y="94"/>
                  </a:cubicBezTo>
                  <a:cubicBezTo>
                    <a:pt x="72" y="95"/>
                    <a:pt x="71" y="95"/>
                    <a:pt x="71" y="96"/>
                  </a:cubicBezTo>
                  <a:cubicBezTo>
                    <a:pt x="71" y="96"/>
                    <a:pt x="71" y="97"/>
                    <a:pt x="71" y="97"/>
                  </a:cubicBezTo>
                  <a:cubicBezTo>
                    <a:pt x="72" y="98"/>
                    <a:pt x="72" y="99"/>
                    <a:pt x="73" y="99"/>
                  </a:cubicBezTo>
                  <a:cubicBezTo>
                    <a:pt x="73" y="99"/>
                    <a:pt x="74" y="99"/>
                    <a:pt x="75" y="99"/>
                  </a:cubicBezTo>
                  <a:cubicBezTo>
                    <a:pt x="75" y="99"/>
                    <a:pt x="76" y="99"/>
                    <a:pt x="76" y="99"/>
                  </a:cubicBezTo>
                  <a:cubicBezTo>
                    <a:pt x="77" y="98"/>
                    <a:pt x="78" y="98"/>
                    <a:pt x="78" y="98"/>
                  </a:cubicBezTo>
                  <a:cubicBezTo>
                    <a:pt x="78" y="98"/>
                    <a:pt x="79" y="98"/>
                    <a:pt x="80" y="98"/>
                  </a:cubicBezTo>
                  <a:cubicBezTo>
                    <a:pt x="80" y="98"/>
                    <a:pt x="80" y="98"/>
                    <a:pt x="80" y="98"/>
                  </a:cubicBezTo>
                  <a:cubicBezTo>
                    <a:pt x="81" y="97"/>
                    <a:pt x="81" y="96"/>
                    <a:pt x="81" y="96"/>
                  </a:cubicBezTo>
                  <a:cubicBezTo>
                    <a:pt x="81" y="95"/>
                    <a:pt x="81" y="95"/>
                    <a:pt x="81" y="95"/>
                  </a:cubicBezTo>
                  <a:cubicBezTo>
                    <a:pt x="80" y="95"/>
                    <a:pt x="80" y="95"/>
                    <a:pt x="80" y="95"/>
                  </a:cubicBezTo>
                  <a:cubicBezTo>
                    <a:pt x="80" y="94"/>
                    <a:pt x="80" y="94"/>
                    <a:pt x="80" y="93"/>
                  </a:cubicBezTo>
                  <a:cubicBezTo>
                    <a:pt x="79" y="93"/>
                    <a:pt x="79" y="93"/>
                    <a:pt x="78" y="92"/>
                  </a:cubicBezTo>
                  <a:cubicBezTo>
                    <a:pt x="78" y="92"/>
                    <a:pt x="78" y="91"/>
                    <a:pt x="78" y="91"/>
                  </a:cubicBezTo>
                  <a:cubicBezTo>
                    <a:pt x="79" y="91"/>
                    <a:pt x="79" y="90"/>
                    <a:pt x="79" y="90"/>
                  </a:cubicBezTo>
                  <a:cubicBezTo>
                    <a:pt x="79" y="90"/>
                    <a:pt x="80" y="89"/>
                    <a:pt x="80" y="89"/>
                  </a:cubicBezTo>
                  <a:cubicBezTo>
                    <a:pt x="80" y="88"/>
                    <a:pt x="79" y="88"/>
                    <a:pt x="79" y="87"/>
                  </a:cubicBezTo>
                  <a:cubicBezTo>
                    <a:pt x="79" y="87"/>
                    <a:pt x="80" y="86"/>
                    <a:pt x="80" y="85"/>
                  </a:cubicBezTo>
                  <a:cubicBezTo>
                    <a:pt x="80" y="85"/>
                    <a:pt x="81" y="84"/>
                    <a:pt x="82" y="83"/>
                  </a:cubicBezTo>
                  <a:cubicBezTo>
                    <a:pt x="82" y="83"/>
                    <a:pt x="83" y="83"/>
                    <a:pt x="84" y="83"/>
                  </a:cubicBezTo>
                  <a:cubicBezTo>
                    <a:pt x="84" y="83"/>
                    <a:pt x="86" y="83"/>
                    <a:pt x="86" y="83"/>
                  </a:cubicBezTo>
                  <a:cubicBezTo>
                    <a:pt x="87" y="83"/>
                    <a:pt x="88" y="83"/>
                    <a:pt x="89" y="83"/>
                  </a:cubicBezTo>
                  <a:cubicBezTo>
                    <a:pt x="89" y="82"/>
                    <a:pt x="88" y="81"/>
                    <a:pt x="88" y="80"/>
                  </a:cubicBezTo>
                  <a:cubicBezTo>
                    <a:pt x="89" y="80"/>
                    <a:pt x="89" y="79"/>
                    <a:pt x="90" y="79"/>
                  </a:cubicBezTo>
                  <a:cubicBezTo>
                    <a:pt x="90" y="78"/>
                    <a:pt x="91" y="78"/>
                    <a:pt x="92" y="78"/>
                  </a:cubicBezTo>
                  <a:cubicBezTo>
                    <a:pt x="93" y="78"/>
                    <a:pt x="94" y="79"/>
                    <a:pt x="94" y="79"/>
                  </a:cubicBezTo>
                  <a:cubicBezTo>
                    <a:pt x="95" y="80"/>
                    <a:pt x="96" y="80"/>
                    <a:pt x="97" y="80"/>
                  </a:cubicBezTo>
                  <a:cubicBezTo>
                    <a:pt x="98" y="80"/>
                    <a:pt x="99" y="79"/>
                    <a:pt x="100" y="79"/>
                  </a:cubicBezTo>
                  <a:cubicBezTo>
                    <a:pt x="101" y="78"/>
                    <a:pt x="101" y="78"/>
                    <a:pt x="101" y="78"/>
                  </a:cubicBezTo>
                  <a:cubicBezTo>
                    <a:pt x="101" y="78"/>
                    <a:pt x="102" y="78"/>
                    <a:pt x="102" y="78"/>
                  </a:cubicBezTo>
                  <a:cubicBezTo>
                    <a:pt x="103" y="78"/>
                    <a:pt x="103" y="78"/>
                    <a:pt x="104" y="78"/>
                  </a:cubicBezTo>
                  <a:cubicBezTo>
                    <a:pt x="104" y="78"/>
                    <a:pt x="105" y="78"/>
                    <a:pt x="105" y="78"/>
                  </a:cubicBezTo>
                  <a:cubicBezTo>
                    <a:pt x="105" y="77"/>
                    <a:pt x="105" y="77"/>
                    <a:pt x="105" y="77"/>
                  </a:cubicBezTo>
                  <a:cubicBezTo>
                    <a:pt x="104" y="76"/>
                    <a:pt x="104" y="76"/>
                    <a:pt x="104" y="75"/>
                  </a:cubicBezTo>
                  <a:cubicBezTo>
                    <a:pt x="104" y="74"/>
                    <a:pt x="104" y="73"/>
                    <a:pt x="104" y="73"/>
                  </a:cubicBezTo>
                  <a:cubicBezTo>
                    <a:pt x="105" y="72"/>
                    <a:pt x="105" y="72"/>
                    <a:pt x="106" y="72"/>
                  </a:cubicBezTo>
                  <a:cubicBezTo>
                    <a:pt x="106" y="72"/>
                    <a:pt x="107" y="71"/>
                    <a:pt x="107" y="71"/>
                  </a:cubicBezTo>
                  <a:cubicBezTo>
                    <a:pt x="107" y="71"/>
                    <a:pt x="108" y="71"/>
                    <a:pt x="109" y="71"/>
                  </a:cubicBezTo>
                  <a:cubicBezTo>
                    <a:pt x="110" y="71"/>
                    <a:pt x="110" y="71"/>
                    <a:pt x="110" y="71"/>
                  </a:cubicBezTo>
                  <a:cubicBezTo>
                    <a:pt x="110" y="70"/>
                    <a:pt x="111" y="70"/>
                    <a:pt x="111" y="69"/>
                  </a:cubicBezTo>
                  <a:cubicBezTo>
                    <a:pt x="111" y="69"/>
                    <a:pt x="111" y="68"/>
                    <a:pt x="111" y="68"/>
                  </a:cubicBezTo>
                  <a:cubicBezTo>
                    <a:pt x="111" y="67"/>
                    <a:pt x="111" y="66"/>
                    <a:pt x="112" y="66"/>
                  </a:cubicBezTo>
                  <a:cubicBezTo>
                    <a:pt x="112" y="66"/>
                    <a:pt x="113" y="66"/>
                    <a:pt x="113" y="66"/>
                  </a:cubicBezTo>
                  <a:cubicBezTo>
                    <a:pt x="113" y="65"/>
                    <a:pt x="113" y="64"/>
                    <a:pt x="113" y="63"/>
                  </a:cubicBezTo>
                  <a:cubicBezTo>
                    <a:pt x="113" y="63"/>
                    <a:pt x="114" y="62"/>
                    <a:pt x="114" y="61"/>
                  </a:cubicBezTo>
                  <a:cubicBezTo>
                    <a:pt x="114" y="61"/>
                    <a:pt x="115" y="60"/>
                    <a:pt x="115" y="59"/>
                  </a:cubicBezTo>
                  <a:cubicBezTo>
                    <a:pt x="115" y="59"/>
                    <a:pt x="115" y="58"/>
                    <a:pt x="116" y="58"/>
                  </a:cubicBezTo>
                  <a:cubicBezTo>
                    <a:pt x="116" y="57"/>
                    <a:pt x="117" y="58"/>
                    <a:pt x="117" y="58"/>
                  </a:cubicBezTo>
                  <a:cubicBezTo>
                    <a:pt x="118" y="58"/>
                    <a:pt x="119" y="60"/>
                    <a:pt x="120" y="61"/>
                  </a:cubicBezTo>
                  <a:cubicBezTo>
                    <a:pt x="121" y="62"/>
                    <a:pt x="121" y="62"/>
                    <a:pt x="121" y="62"/>
                  </a:cubicBezTo>
                  <a:cubicBezTo>
                    <a:pt x="122" y="62"/>
                    <a:pt x="125" y="62"/>
                    <a:pt x="126" y="62"/>
                  </a:cubicBezTo>
                  <a:cubicBezTo>
                    <a:pt x="127" y="62"/>
                    <a:pt x="128" y="61"/>
                    <a:pt x="129" y="61"/>
                  </a:cubicBezTo>
                  <a:cubicBezTo>
                    <a:pt x="129" y="61"/>
                    <a:pt x="130" y="60"/>
                    <a:pt x="130" y="59"/>
                  </a:cubicBezTo>
                  <a:cubicBezTo>
                    <a:pt x="131" y="59"/>
                    <a:pt x="130" y="57"/>
                    <a:pt x="130" y="57"/>
                  </a:cubicBezTo>
                  <a:cubicBezTo>
                    <a:pt x="130" y="56"/>
                    <a:pt x="131" y="55"/>
                    <a:pt x="131" y="55"/>
                  </a:cubicBezTo>
                  <a:cubicBezTo>
                    <a:pt x="131" y="54"/>
                    <a:pt x="133" y="54"/>
                    <a:pt x="133" y="54"/>
                  </a:cubicBezTo>
                  <a:cubicBezTo>
                    <a:pt x="134" y="54"/>
                    <a:pt x="135" y="53"/>
                    <a:pt x="135" y="53"/>
                  </a:cubicBezTo>
                  <a:cubicBezTo>
                    <a:pt x="136" y="52"/>
                    <a:pt x="136" y="51"/>
                    <a:pt x="137" y="50"/>
                  </a:cubicBezTo>
                  <a:cubicBezTo>
                    <a:pt x="138" y="49"/>
                    <a:pt x="140" y="49"/>
                    <a:pt x="141" y="48"/>
                  </a:cubicBezTo>
                  <a:cubicBezTo>
                    <a:pt x="141" y="48"/>
                    <a:pt x="143" y="49"/>
                    <a:pt x="143" y="48"/>
                  </a:cubicBezTo>
                  <a:cubicBezTo>
                    <a:pt x="144" y="48"/>
                    <a:pt x="145" y="48"/>
                    <a:pt x="145" y="47"/>
                  </a:cubicBezTo>
                  <a:cubicBezTo>
                    <a:pt x="145" y="47"/>
                    <a:pt x="145" y="46"/>
                    <a:pt x="145" y="45"/>
                  </a:cubicBezTo>
                  <a:cubicBezTo>
                    <a:pt x="145" y="45"/>
                    <a:pt x="145" y="45"/>
                    <a:pt x="144" y="44"/>
                  </a:cubicBezTo>
                  <a:cubicBezTo>
                    <a:pt x="144" y="44"/>
                    <a:pt x="143" y="43"/>
                    <a:pt x="142" y="43"/>
                  </a:cubicBezTo>
                  <a:cubicBezTo>
                    <a:pt x="142" y="42"/>
                    <a:pt x="141" y="41"/>
                    <a:pt x="141" y="40"/>
                  </a:cubicBezTo>
                  <a:cubicBezTo>
                    <a:pt x="141" y="40"/>
                    <a:pt x="140" y="38"/>
                    <a:pt x="141" y="38"/>
                  </a:cubicBezTo>
                  <a:cubicBezTo>
                    <a:pt x="141" y="38"/>
                    <a:pt x="141" y="37"/>
                    <a:pt x="141" y="36"/>
                  </a:cubicBezTo>
                  <a:cubicBezTo>
                    <a:pt x="142" y="36"/>
                    <a:pt x="143" y="36"/>
                    <a:pt x="143" y="35"/>
                  </a:cubicBezTo>
                  <a:cubicBezTo>
                    <a:pt x="144" y="35"/>
                    <a:pt x="145" y="36"/>
                    <a:pt x="145" y="36"/>
                  </a:cubicBezTo>
                  <a:cubicBezTo>
                    <a:pt x="145" y="36"/>
                    <a:pt x="146" y="36"/>
                    <a:pt x="147" y="36"/>
                  </a:cubicBezTo>
                  <a:cubicBezTo>
                    <a:pt x="147" y="35"/>
                    <a:pt x="147" y="34"/>
                    <a:pt x="148" y="34"/>
                  </a:cubicBezTo>
                  <a:cubicBezTo>
                    <a:pt x="148" y="33"/>
                    <a:pt x="147" y="32"/>
                    <a:pt x="147" y="31"/>
                  </a:cubicBezTo>
                  <a:cubicBezTo>
                    <a:pt x="147" y="31"/>
                    <a:pt x="146" y="30"/>
                    <a:pt x="147" y="30"/>
                  </a:cubicBezTo>
                  <a:cubicBezTo>
                    <a:pt x="147" y="29"/>
                    <a:pt x="147" y="28"/>
                    <a:pt x="147" y="28"/>
                  </a:cubicBezTo>
                  <a:cubicBezTo>
                    <a:pt x="148" y="27"/>
                    <a:pt x="148" y="27"/>
                    <a:pt x="148" y="26"/>
                  </a:cubicBezTo>
                  <a:cubicBezTo>
                    <a:pt x="149" y="25"/>
                    <a:pt x="148" y="23"/>
                    <a:pt x="148" y="22"/>
                  </a:cubicBezTo>
                  <a:cubicBezTo>
                    <a:pt x="148" y="22"/>
                    <a:pt x="149" y="22"/>
                    <a:pt x="149" y="21"/>
                  </a:cubicBezTo>
                  <a:cubicBezTo>
                    <a:pt x="149" y="21"/>
                    <a:pt x="150" y="20"/>
                    <a:pt x="150" y="20"/>
                  </a:cubicBezTo>
                  <a:cubicBezTo>
                    <a:pt x="150" y="20"/>
                    <a:pt x="150" y="19"/>
                    <a:pt x="150" y="19"/>
                  </a:cubicBezTo>
                  <a:cubicBezTo>
                    <a:pt x="149" y="19"/>
                    <a:pt x="148" y="18"/>
                    <a:pt x="148" y="18"/>
                  </a:cubicBezTo>
                  <a:cubicBezTo>
                    <a:pt x="147" y="18"/>
                    <a:pt x="146" y="18"/>
                    <a:pt x="145" y="18"/>
                  </a:cubicBezTo>
                  <a:cubicBezTo>
                    <a:pt x="145" y="18"/>
                    <a:pt x="144" y="18"/>
                    <a:pt x="144" y="18"/>
                  </a:cubicBezTo>
                  <a:cubicBezTo>
                    <a:pt x="143" y="18"/>
                    <a:pt x="143" y="17"/>
                    <a:pt x="142" y="16"/>
                  </a:cubicBezTo>
                  <a:cubicBezTo>
                    <a:pt x="142" y="16"/>
                    <a:pt x="142" y="15"/>
                    <a:pt x="143" y="14"/>
                  </a:cubicBezTo>
                  <a:cubicBezTo>
                    <a:pt x="143" y="14"/>
                    <a:pt x="143" y="13"/>
                    <a:pt x="144" y="13"/>
                  </a:cubicBezTo>
                  <a:cubicBezTo>
                    <a:pt x="144" y="12"/>
                    <a:pt x="146" y="12"/>
                    <a:pt x="146" y="12"/>
                  </a:cubicBezTo>
                  <a:cubicBezTo>
                    <a:pt x="147" y="12"/>
                    <a:pt x="148" y="11"/>
                    <a:pt x="149" y="11"/>
                  </a:cubicBezTo>
                  <a:cubicBezTo>
                    <a:pt x="149" y="11"/>
                    <a:pt x="150" y="11"/>
                    <a:pt x="151" y="11"/>
                  </a:cubicBezTo>
                  <a:cubicBezTo>
                    <a:pt x="151" y="11"/>
                    <a:pt x="152" y="11"/>
                    <a:pt x="152" y="11"/>
                  </a:cubicBezTo>
                  <a:cubicBezTo>
                    <a:pt x="153" y="11"/>
                    <a:pt x="154" y="10"/>
                    <a:pt x="154" y="9"/>
                  </a:cubicBezTo>
                  <a:cubicBezTo>
                    <a:pt x="155" y="9"/>
                    <a:pt x="156" y="10"/>
                    <a:pt x="157" y="10"/>
                  </a:cubicBezTo>
                  <a:cubicBezTo>
                    <a:pt x="157" y="10"/>
                    <a:pt x="158" y="9"/>
                    <a:pt x="159" y="9"/>
                  </a:cubicBezTo>
                  <a:cubicBezTo>
                    <a:pt x="159" y="8"/>
                    <a:pt x="159" y="7"/>
                    <a:pt x="159" y="6"/>
                  </a:cubicBezTo>
                  <a:cubicBezTo>
                    <a:pt x="159" y="6"/>
                    <a:pt x="160" y="5"/>
                    <a:pt x="160" y="4"/>
                  </a:cubicBezTo>
                  <a:cubicBezTo>
                    <a:pt x="160" y="4"/>
                    <a:pt x="161" y="4"/>
                    <a:pt x="161" y="3"/>
                  </a:cubicBezTo>
                  <a:cubicBezTo>
                    <a:pt x="162" y="3"/>
                    <a:pt x="162" y="2"/>
                    <a:pt x="163" y="2"/>
                  </a:cubicBezTo>
                  <a:cubicBezTo>
                    <a:pt x="163" y="1"/>
                    <a:pt x="164" y="0"/>
                    <a:pt x="165" y="0"/>
                  </a:cubicBezTo>
                  <a:cubicBezTo>
                    <a:pt x="165" y="0"/>
                    <a:pt x="167" y="1"/>
                    <a:pt x="167" y="1"/>
                  </a:cubicBezTo>
                  <a:cubicBezTo>
                    <a:pt x="168" y="2"/>
                    <a:pt x="169" y="3"/>
                    <a:pt x="170" y="3"/>
                  </a:cubicBezTo>
                  <a:cubicBezTo>
                    <a:pt x="170" y="4"/>
                    <a:pt x="171" y="6"/>
                    <a:pt x="171" y="6"/>
                  </a:cubicBezTo>
                  <a:cubicBezTo>
                    <a:pt x="172" y="7"/>
                    <a:pt x="173" y="8"/>
                    <a:pt x="173" y="9"/>
                  </a:cubicBezTo>
                  <a:cubicBezTo>
                    <a:pt x="174" y="9"/>
                    <a:pt x="175" y="9"/>
                    <a:pt x="175" y="9"/>
                  </a:cubicBezTo>
                  <a:cubicBezTo>
                    <a:pt x="176" y="9"/>
                    <a:pt x="177" y="9"/>
                    <a:pt x="177" y="9"/>
                  </a:cubicBezTo>
                  <a:cubicBezTo>
                    <a:pt x="178" y="9"/>
                    <a:pt x="179" y="9"/>
                    <a:pt x="180" y="10"/>
                  </a:cubicBezTo>
                  <a:cubicBezTo>
                    <a:pt x="181" y="10"/>
                    <a:pt x="182" y="10"/>
                    <a:pt x="182" y="10"/>
                  </a:cubicBezTo>
                  <a:cubicBezTo>
                    <a:pt x="182" y="11"/>
                    <a:pt x="183" y="12"/>
                    <a:pt x="183" y="12"/>
                  </a:cubicBezTo>
                  <a:cubicBezTo>
                    <a:pt x="183" y="12"/>
                    <a:pt x="182" y="14"/>
                    <a:pt x="182" y="14"/>
                  </a:cubicBezTo>
                  <a:cubicBezTo>
                    <a:pt x="182" y="15"/>
                    <a:pt x="183" y="15"/>
                    <a:pt x="184" y="15"/>
                  </a:cubicBezTo>
                  <a:cubicBezTo>
                    <a:pt x="184" y="15"/>
                    <a:pt x="185" y="15"/>
                    <a:pt x="185" y="15"/>
                  </a:cubicBezTo>
                  <a:cubicBezTo>
                    <a:pt x="185" y="15"/>
                    <a:pt x="186" y="14"/>
                    <a:pt x="187" y="14"/>
                  </a:cubicBezTo>
                  <a:cubicBezTo>
                    <a:pt x="188" y="13"/>
                    <a:pt x="189" y="13"/>
                    <a:pt x="189" y="13"/>
                  </a:cubicBezTo>
                  <a:cubicBezTo>
                    <a:pt x="190" y="13"/>
                    <a:pt x="192" y="13"/>
                    <a:pt x="193" y="13"/>
                  </a:cubicBezTo>
                  <a:cubicBezTo>
                    <a:pt x="193" y="14"/>
                    <a:pt x="194" y="14"/>
                    <a:pt x="195" y="14"/>
                  </a:cubicBezTo>
                  <a:cubicBezTo>
                    <a:pt x="195" y="14"/>
                    <a:pt x="196" y="14"/>
                    <a:pt x="197" y="14"/>
                  </a:cubicBezTo>
                  <a:close/>
                </a:path>
              </a:pathLst>
            </a:custGeom>
            <a:gradFill>
              <a:gsLst>
                <a:gs pos="0">
                  <a:srgbClr val="31548F">
                    <a:lumMod val="67000"/>
                  </a:srgbClr>
                </a:gs>
                <a:gs pos="48000">
                  <a:srgbClr val="34A3C1"/>
                </a:gs>
                <a:gs pos="100000">
                  <a:srgbClr val="6B71C7"/>
                </a:gs>
              </a:gsLst>
              <a:path path="circle">
                <a:fillToRect l="100000" t="100000"/>
              </a:path>
            </a:gra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5"/>
            <p:cNvSpPr>
              <a:spLocks/>
            </p:cNvSpPr>
            <p:nvPr/>
          </p:nvSpPr>
          <p:spPr bwMode="auto">
            <a:xfrm>
              <a:off x="638" y="2361"/>
              <a:ext cx="816" cy="879"/>
            </a:xfrm>
            <a:custGeom>
              <a:avLst/>
              <a:gdLst>
                <a:gd name="T0" fmla="*/ 8 w 288"/>
                <a:gd name="T1" fmla="*/ 242 h 310"/>
                <a:gd name="T2" fmla="*/ 2 w 288"/>
                <a:gd name="T3" fmla="*/ 210 h 310"/>
                <a:gd name="T4" fmla="*/ 33 w 288"/>
                <a:gd name="T5" fmla="*/ 177 h 310"/>
                <a:gd name="T6" fmla="*/ 56 w 288"/>
                <a:gd name="T7" fmla="*/ 158 h 310"/>
                <a:gd name="T8" fmla="*/ 45 w 288"/>
                <a:gd name="T9" fmla="*/ 137 h 310"/>
                <a:gd name="T10" fmla="*/ 40 w 288"/>
                <a:gd name="T11" fmla="*/ 110 h 310"/>
                <a:gd name="T12" fmla="*/ 38 w 288"/>
                <a:gd name="T13" fmla="*/ 85 h 310"/>
                <a:gd name="T14" fmla="*/ 36 w 288"/>
                <a:gd name="T15" fmla="*/ 61 h 310"/>
                <a:gd name="T16" fmla="*/ 63 w 288"/>
                <a:gd name="T17" fmla="*/ 71 h 310"/>
                <a:gd name="T18" fmla="*/ 85 w 288"/>
                <a:gd name="T19" fmla="*/ 63 h 310"/>
                <a:gd name="T20" fmla="*/ 104 w 288"/>
                <a:gd name="T21" fmla="*/ 40 h 310"/>
                <a:gd name="T22" fmla="*/ 102 w 288"/>
                <a:gd name="T23" fmla="*/ 8 h 310"/>
                <a:gd name="T24" fmla="*/ 121 w 288"/>
                <a:gd name="T25" fmla="*/ 12 h 310"/>
                <a:gd name="T26" fmla="*/ 141 w 288"/>
                <a:gd name="T27" fmla="*/ 16 h 310"/>
                <a:gd name="T28" fmla="*/ 160 w 288"/>
                <a:gd name="T29" fmla="*/ 7 h 310"/>
                <a:gd name="T30" fmla="*/ 178 w 288"/>
                <a:gd name="T31" fmla="*/ 2 h 310"/>
                <a:gd name="T32" fmla="*/ 193 w 288"/>
                <a:gd name="T33" fmla="*/ 13 h 310"/>
                <a:gd name="T34" fmla="*/ 199 w 288"/>
                <a:gd name="T35" fmla="*/ 29 h 310"/>
                <a:gd name="T36" fmla="*/ 216 w 288"/>
                <a:gd name="T37" fmla="*/ 29 h 310"/>
                <a:gd name="T38" fmla="*/ 221 w 288"/>
                <a:gd name="T39" fmla="*/ 39 h 310"/>
                <a:gd name="T40" fmla="*/ 234 w 288"/>
                <a:gd name="T41" fmla="*/ 53 h 310"/>
                <a:gd name="T42" fmla="*/ 243 w 288"/>
                <a:gd name="T43" fmla="*/ 56 h 310"/>
                <a:gd name="T44" fmla="*/ 253 w 288"/>
                <a:gd name="T45" fmla="*/ 56 h 310"/>
                <a:gd name="T46" fmla="*/ 251 w 288"/>
                <a:gd name="T47" fmla="*/ 70 h 310"/>
                <a:gd name="T48" fmla="*/ 242 w 288"/>
                <a:gd name="T49" fmla="*/ 86 h 310"/>
                <a:gd name="T50" fmla="*/ 244 w 288"/>
                <a:gd name="T51" fmla="*/ 99 h 310"/>
                <a:gd name="T52" fmla="*/ 242 w 288"/>
                <a:gd name="T53" fmla="*/ 113 h 310"/>
                <a:gd name="T54" fmla="*/ 250 w 288"/>
                <a:gd name="T55" fmla="*/ 115 h 310"/>
                <a:gd name="T56" fmla="*/ 257 w 288"/>
                <a:gd name="T57" fmla="*/ 118 h 310"/>
                <a:gd name="T58" fmla="*/ 246 w 288"/>
                <a:gd name="T59" fmla="*/ 136 h 310"/>
                <a:gd name="T60" fmla="*/ 261 w 288"/>
                <a:gd name="T61" fmla="*/ 163 h 310"/>
                <a:gd name="T62" fmla="*/ 278 w 288"/>
                <a:gd name="T63" fmla="*/ 174 h 310"/>
                <a:gd name="T64" fmla="*/ 285 w 288"/>
                <a:gd name="T65" fmla="*/ 177 h 310"/>
                <a:gd name="T66" fmla="*/ 277 w 288"/>
                <a:gd name="T67" fmla="*/ 190 h 310"/>
                <a:gd name="T68" fmla="*/ 270 w 288"/>
                <a:gd name="T69" fmla="*/ 198 h 310"/>
                <a:gd name="T70" fmla="*/ 257 w 288"/>
                <a:gd name="T71" fmla="*/ 208 h 310"/>
                <a:gd name="T72" fmla="*/ 254 w 288"/>
                <a:gd name="T73" fmla="*/ 215 h 310"/>
                <a:gd name="T74" fmla="*/ 248 w 288"/>
                <a:gd name="T75" fmla="*/ 219 h 310"/>
                <a:gd name="T76" fmla="*/ 254 w 288"/>
                <a:gd name="T77" fmla="*/ 231 h 310"/>
                <a:gd name="T78" fmla="*/ 239 w 288"/>
                <a:gd name="T79" fmla="*/ 242 h 310"/>
                <a:gd name="T80" fmla="*/ 221 w 288"/>
                <a:gd name="T81" fmla="*/ 248 h 310"/>
                <a:gd name="T82" fmla="*/ 212 w 288"/>
                <a:gd name="T83" fmla="*/ 253 h 310"/>
                <a:gd name="T84" fmla="*/ 194 w 288"/>
                <a:gd name="T85" fmla="*/ 260 h 310"/>
                <a:gd name="T86" fmla="*/ 179 w 288"/>
                <a:gd name="T87" fmla="*/ 265 h 310"/>
                <a:gd name="T88" fmla="*/ 164 w 288"/>
                <a:gd name="T89" fmla="*/ 279 h 310"/>
                <a:gd name="T90" fmla="*/ 163 w 288"/>
                <a:gd name="T91" fmla="*/ 298 h 310"/>
                <a:gd name="T92" fmla="*/ 148 w 288"/>
                <a:gd name="T93" fmla="*/ 302 h 310"/>
                <a:gd name="T94" fmla="*/ 138 w 288"/>
                <a:gd name="T95" fmla="*/ 302 h 310"/>
                <a:gd name="T96" fmla="*/ 140 w 288"/>
                <a:gd name="T97" fmla="*/ 291 h 310"/>
                <a:gd name="T98" fmla="*/ 121 w 288"/>
                <a:gd name="T99" fmla="*/ 298 h 310"/>
                <a:gd name="T100" fmla="*/ 110 w 288"/>
                <a:gd name="T101" fmla="*/ 309 h 310"/>
                <a:gd name="T102" fmla="*/ 94 w 288"/>
                <a:gd name="T103" fmla="*/ 309 h 310"/>
                <a:gd name="T104" fmla="*/ 76 w 288"/>
                <a:gd name="T105" fmla="*/ 298 h 310"/>
                <a:gd name="T106" fmla="*/ 65 w 288"/>
                <a:gd name="T107" fmla="*/ 291 h 310"/>
                <a:gd name="T108" fmla="*/ 56 w 288"/>
                <a:gd name="T109" fmla="*/ 286 h 310"/>
                <a:gd name="T110" fmla="*/ 42 w 288"/>
                <a:gd name="T111" fmla="*/ 274 h 310"/>
                <a:gd name="T112" fmla="*/ 41 w 288"/>
                <a:gd name="T113" fmla="*/ 264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88" h="310">
                  <a:moveTo>
                    <a:pt x="28" y="254"/>
                  </a:moveTo>
                  <a:cubicBezTo>
                    <a:pt x="28" y="254"/>
                    <a:pt x="27" y="254"/>
                    <a:pt x="27" y="254"/>
                  </a:cubicBezTo>
                  <a:cubicBezTo>
                    <a:pt x="26" y="253"/>
                    <a:pt x="24" y="253"/>
                    <a:pt x="23" y="253"/>
                  </a:cubicBezTo>
                  <a:cubicBezTo>
                    <a:pt x="22" y="253"/>
                    <a:pt x="20" y="254"/>
                    <a:pt x="19" y="254"/>
                  </a:cubicBezTo>
                  <a:cubicBezTo>
                    <a:pt x="18" y="254"/>
                    <a:pt x="16" y="255"/>
                    <a:pt x="15" y="255"/>
                  </a:cubicBezTo>
                  <a:cubicBezTo>
                    <a:pt x="14" y="255"/>
                    <a:pt x="13" y="254"/>
                    <a:pt x="12" y="254"/>
                  </a:cubicBezTo>
                  <a:cubicBezTo>
                    <a:pt x="11" y="253"/>
                    <a:pt x="10" y="249"/>
                    <a:pt x="10" y="248"/>
                  </a:cubicBezTo>
                  <a:cubicBezTo>
                    <a:pt x="9" y="246"/>
                    <a:pt x="8" y="244"/>
                    <a:pt x="8" y="242"/>
                  </a:cubicBezTo>
                  <a:cubicBezTo>
                    <a:pt x="8" y="241"/>
                    <a:pt x="9" y="237"/>
                    <a:pt x="8" y="236"/>
                  </a:cubicBezTo>
                  <a:cubicBezTo>
                    <a:pt x="7" y="235"/>
                    <a:pt x="6" y="235"/>
                    <a:pt x="5" y="235"/>
                  </a:cubicBezTo>
                  <a:cubicBezTo>
                    <a:pt x="5" y="234"/>
                    <a:pt x="4" y="232"/>
                    <a:pt x="4" y="231"/>
                  </a:cubicBezTo>
                  <a:cubicBezTo>
                    <a:pt x="4" y="231"/>
                    <a:pt x="5" y="229"/>
                    <a:pt x="6" y="229"/>
                  </a:cubicBezTo>
                  <a:cubicBezTo>
                    <a:pt x="6" y="228"/>
                    <a:pt x="6" y="226"/>
                    <a:pt x="6" y="225"/>
                  </a:cubicBezTo>
                  <a:cubicBezTo>
                    <a:pt x="5" y="223"/>
                    <a:pt x="4" y="221"/>
                    <a:pt x="3" y="219"/>
                  </a:cubicBezTo>
                  <a:cubicBezTo>
                    <a:pt x="3" y="218"/>
                    <a:pt x="0" y="216"/>
                    <a:pt x="0" y="215"/>
                  </a:cubicBezTo>
                  <a:cubicBezTo>
                    <a:pt x="0" y="213"/>
                    <a:pt x="1" y="211"/>
                    <a:pt x="2" y="210"/>
                  </a:cubicBezTo>
                  <a:cubicBezTo>
                    <a:pt x="3" y="209"/>
                    <a:pt x="5" y="206"/>
                    <a:pt x="6" y="205"/>
                  </a:cubicBezTo>
                  <a:cubicBezTo>
                    <a:pt x="8" y="203"/>
                    <a:pt x="11" y="200"/>
                    <a:pt x="12" y="198"/>
                  </a:cubicBezTo>
                  <a:cubicBezTo>
                    <a:pt x="13" y="197"/>
                    <a:pt x="13" y="194"/>
                    <a:pt x="13" y="193"/>
                  </a:cubicBezTo>
                  <a:cubicBezTo>
                    <a:pt x="14" y="192"/>
                    <a:pt x="15" y="190"/>
                    <a:pt x="15" y="189"/>
                  </a:cubicBezTo>
                  <a:cubicBezTo>
                    <a:pt x="16" y="187"/>
                    <a:pt x="17" y="185"/>
                    <a:pt x="18" y="183"/>
                  </a:cubicBezTo>
                  <a:cubicBezTo>
                    <a:pt x="19" y="182"/>
                    <a:pt x="21" y="180"/>
                    <a:pt x="22" y="180"/>
                  </a:cubicBezTo>
                  <a:cubicBezTo>
                    <a:pt x="24" y="179"/>
                    <a:pt x="26" y="178"/>
                    <a:pt x="28" y="177"/>
                  </a:cubicBezTo>
                  <a:cubicBezTo>
                    <a:pt x="29" y="177"/>
                    <a:pt x="32" y="177"/>
                    <a:pt x="33" y="177"/>
                  </a:cubicBezTo>
                  <a:cubicBezTo>
                    <a:pt x="34" y="176"/>
                    <a:pt x="36" y="176"/>
                    <a:pt x="37" y="175"/>
                  </a:cubicBezTo>
                  <a:cubicBezTo>
                    <a:pt x="37" y="175"/>
                    <a:pt x="38" y="174"/>
                    <a:pt x="39" y="173"/>
                  </a:cubicBezTo>
                  <a:cubicBezTo>
                    <a:pt x="39" y="173"/>
                    <a:pt x="41" y="173"/>
                    <a:pt x="41" y="173"/>
                  </a:cubicBezTo>
                  <a:cubicBezTo>
                    <a:pt x="42" y="173"/>
                    <a:pt x="44" y="172"/>
                    <a:pt x="44" y="172"/>
                  </a:cubicBezTo>
                  <a:cubicBezTo>
                    <a:pt x="45" y="171"/>
                    <a:pt x="44" y="170"/>
                    <a:pt x="44" y="169"/>
                  </a:cubicBezTo>
                  <a:cubicBezTo>
                    <a:pt x="45" y="168"/>
                    <a:pt x="46" y="165"/>
                    <a:pt x="47" y="164"/>
                  </a:cubicBezTo>
                  <a:cubicBezTo>
                    <a:pt x="48" y="163"/>
                    <a:pt x="51" y="162"/>
                    <a:pt x="52" y="161"/>
                  </a:cubicBezTo>
                  <a:cubicBezTo>
                    <a:pt x="53" y="160"/>
                    <a:pt x="55" y="159"/>
                    <a:pt x="56" y="158"/>
                  </a:cubicBezTo>
                  <a:cubicBezTo>
                    <a:pt x="56" y="157"/>
                    <a:pt x="58" y="155"/>
                    <a:pt x="58" y="154"/>
                  </a:cubicBezTo>
                  <a:cubicBezTo>
                    <a:pt x="59" y="153"/>
                    <a:pt x="59" y="151"/>
                    <a:pt x="59" y="149"/>
                  </a:cubicBezTo>
                  <a:cubicBezTo>
                    <a:pt x="58" y="148"/>
                    <a:pt x="57" y="146"/>
                    <a:pt x="56" y="145"/>
                  </a:cubicBezTo>
                  <a:cubicBezTo>
                    <a:pt x="56" y="144"/>
                    <a:pt x="54" y="142"/>
                    <a:pt x="54" y="142"/>
                  </a:cubicBezTo>
                  <a:cubicBezTo>
                    <a:pt x="53" y="141"/>
                    <a:pt x="52" y="141"/>
                    <a:pt x="51" y="141"/>
                  </a:cubicBezTo>
                  <a:cubicBezTo>
                    <a:pt x="50" y="141"/>
                    <a:pt x="48" y="142"/>
                    <a:pt x="47" y="142"/>
                  </a:cubicBezTo>
                  <a:cubicBezTo>
                    <a:pt x="46" y="142"/>
                    <a:pt x="45" y="141"/>
                    <a:pt x="45" y="141"/>
                  </a:cubicBezTo>
                  <a:cubicBezTo>
                    <a:pt x="44" y="140"/>
                    <a:pt x="44" y="138"/>
                    <a:pt x="45" y="137"/>
                  </a:cubicBezTo>
                  <a:cubicBezTo>
                    <a:pt x="45" y="137"/>
                    <a:pt x="46" y="136"/>
                    <a:pt x="47" y="135"/>
                  </a:cubicBezTo>
                  <a:cubicBezTo>
                    <a:pt x="47" y="134"/>
                    <a:pt x="47" y="132"/>
                    <a:pt x="47" y="131"/>
                  </a:cubicBezTo>
                  <a:cubicBezTo>
                    <a:pt x="46" y="130"/>
                    <a:pt x="45" y="129"/>
                    <a:pt x="44" y="129"/>
                  </a:cubicBezTo>
                  <a:cubicBezTo>
                    <a:pt x="43" y="128"/>
                    <a:pt x="40" y="128"/>
                    <a:pt x="39" y="127"/>
                  </a:cubicBezTo>
                  <a:cubicBezTo>
                    <a:pt x="39" y="126"/>
                    <a:pt x="39" y="124"/>
                    <a:pt x="39" y="123"/>
                  </a:cubicBezTo>
                  <a:cubicBezTo>
                    <a:pt x="39" y="122"/>
                    <a:pt x="40" y="120"/>
                    <a:pt x="40" y="120"/>
                  </a:cubicBezTo>
                  <a:cubicBezTo>
                    <a:pt x="40" y="119"/>
                    <a:pt x="41" y="117"/>
                    <a:pt x="41" y="116"/>
                  </a:cubicBezTo>
                  <a:cubicBezTo>
                    <a:pt x="41" y="114"/>
                    <a:pt x="41" y="111"/>
                    <a:pt x="40" y="110"/>
                  </a:cubicBezTo>
                  <a:cubicBezTo>
                    <a:pt x="40" y="109"/>
                    <a:pt x="38" y="107"/>
                    <a:pt x="38" y="106"/>
                  </a:cubicBezTo>
                  <a:cubicBezTo>
                    <a:pt x="37" y="105"/>
                    <a:pt x="37" y="103"/>
                    <a:pt x="38" y="102"/>
                  </a:cubicBezTo>
                  <a:cubicBezTo>
                    <a:pt x="38" y="101"/>
                    <a:pt x="39" y="100"/>
                    <a:pt x="39" y="100"/>
                  </a:cubicBezTo>
                  <a:cubicBezTo>
                    <a:pt x="40" y="99"/>
                    <a:pt x="42" y="98"/>
                    <a:pt x="42" y="97"/>
                  </a:cubicBezTo>
                  <a:cubicBezTo>
                    <a:pt x="43" y="97"/>
                    <a:pt x="44" y="95"/>
                    <a:pt x="44" y="94"/>
                  </a:cubicBezTo>
                  <a:cubicBezTo>
                    <a:pt x="44" y="93"/>
                    <a:pt x="43" y="91"/>
                    <a:pt x="43" y="91"/>
                  </a:cubicBezTo>
                  <a:cubicBezTo>
                    <a:pt x="42" y="90"/>
                    <a:pt x="40" y="89"/>
                    <a:pt x="40" y="88"/>
                  </a:cubicBezTo>
                  <a:cubicBezTo>
                    <a:pt x="39" y="88"/>
                    <a:pt x="38" y="86"/>
                    <a:pt x="38" y="85"/>
                  </a:cubicBezTo>
                  <a:cubicBezTo>
                    <a:pt x="37" y="84"/>
                    <a:pt x="37" y="82"/>
                    <a:pt x="37" y="81"/>
                  </a:cubicBezTo>
                  <a:cubicBezTo>
                    <a:pt x="36" y="80"/>
                    <a:pt x="36" y="77"/>
                    <a:pt x="35" y="76"/>
                  </a:cubicBezTo>
                  <a:cubicBezTo>
                    <a:pt x="35" y="75"/>
                    <a:pt x="33" y="74"/>
                    <a:pt x="33" y="73"/>
                  </a:cubicBezTo>
                  <a:cubicBezTo>
                    <a:pt x="32" y="72"/>
                    <a:pt x="31" y="69"/>
                    <a:pt x="30" y="68"/>
                  </a:cubicBezTo>
                  <a:cubicBezTo>
                    <a:pt x="30" y="67"/>
                    <a:pt x="30" y="65"/>
                    <a:pt x="30" y="64"/>
                  </a:cubicBezTo>
                  <a:cubicBezTo>
                    <a:pt x="30" y="63"/>
                    <a:pt x="30" y="61"/>
                    <a:pt x="31" y="61"/>
                  </a:cubicBezTo>
                  <a:cubicBezTo>
                    <a:pt x="31" y="60"/>
                    <a:pt x="33" y="60"/>
                    <a:pt x="34" y="60"/>
                  </a:cubicBezTo>
                  <a:cubicBezTo>
                    <a:pt x="34" y="61"/>
                    <a:pt x="36" y="61"/>
                    <a:pt x="36" y="61"/>
                  </a:cubicBezTo>
                  <a:cubicBezTo>
                    <a:pt x="37" y="61"/>
                    <a:pt x="39" y="62"/>
                    <a:pt x="39" y="63"/>
                  </a:cubicBezTo>
                  <a:cubicBezTo>
                    <a:pt x="40" y="63"/>
                    <a:pt x="41" y="65"/>
                    <a:pt x="42" y="65"/>
                  </a:cubicBezTo>
                  <a:cubicBezTo>
                    <a:pt x="43" y="66"/>
                    <a:pt x="45" y="68"/>
                    <a:pt x="47" y="68"/>
                  </a:cubicBezTo>
                  <a:cubicBezTo>
                    <a:pt x="47" y="68"/>
                    <a:pt x="49" y="69"/>
                    <a:pt x="50" y="69"/>
                  </a:cubicBezTo>
                  <a:cubicBezTo>
                    <a:pt x="51" y="69"/>
                    <a:pt x="53" y="69"/>
                    <a:pt x="54" y="69"/>
                  </a:cubicBezTo>
                  <a:cubicBezTo>
                    <a:pt x="55" y="69"/>
                    <a:pt x="56" y="69"/>
                    <a:pt x="57" y="69"/>
                  </a:cubicBezTo>
                  <a:cubicBezTo>
                    <a:pt x="58" y="69"/>
                    <a:pt x="59" y="70"/>
                    <a:pt x="60" y="70"/>
                  </a:cubicBezTo>
                  <a:cubicBezTo>
                    <a:pt x="61" y="70"/>
                    <a:pt x="62" y="71"/>
                    <a:pt x="63" y="71"/>
                  </a:cubicBezTo>
                  <a:cubicBezTo>
                    <a:pt x="64" y="72"/>
                    <a:pt x="67" y="72"/>
                    <a:pt x="68" y="73"/>
                  </a:cubicBezTo>
                  <a:cubicBezTo>
                    <a:pt x="69" y="73"/>
                    <a:pt x="71" y="74"/>
                    <a:pt x="72" y="75"/>
                  </a:cubicBezTo>
                  <a:cubicBezTo>
                    <a:pt x="73" y="75"/>
                    <a:pt x="75" y="76"/>
                    <a:pt x="76" y="76"/>
                  </a:cubicBezTo>
                  <a:cubicBezTo>
                    <a:pt x="76" y="76"/>
                    <a:pt x="78" y="75"/>
                    <a:pt x="79" y="75"/>
                  </a:cubicBezTo>
                  <a:cubicBezTo>
                    <a:pt x="80" y="74"/>
                    <a:pt x="81" y="73"/>
                    <a:pt x="81" y="72"/>
                  </a:cubicBezTo>
                  <a:cubicBezTo>
                    <a:pt x="82" y="71"/>
                    <a:pt x="82" y="69"/>
                    <a:pt x="83" y="68"/>
                  </a:cubicBezTo>
                  <a:cubicBezTo>
                    <a:pt x="83" y="67"/>
                    <a:pt x="84" y="67"/>
                    <a:pt x="85" y="66"/>
                  </a:cubicBezTo>
                  <a:cubicBezTo>
                    <a:pt x="85" y="65"/>
                    <a:pt x="85" y="64"/>
                    <a:pt x="85" y="63"/>
                  </a:cubicBezTo>
                  <a:cubicBezTo>
                    <a:pt x="86" y="62"/>
                    <a:pt x="86" y="61"/>
                    <a:pt x="86" y="60"/>
                  </a:cubicBezTo>
                  <a:cubicBezTo>
                    <a:pt x="87" y="60"/>
                    <a:pt x="88" y="59"/>
                    <a:pt x="89" y="58"/>
                  </a:cubicBezTo>
                  <a:cubicBezTo>
                    <a:pt x="89" y="58"/>
                    <a:pt x="90" y="59"/>
                    <a:pt x="91" y="58"/>
                  </a:cubicBezTo>
                  <a:cubicBezTo>
                    <a:pt x="92" y="58"/>
                    <a:pt x="93" y="57"/>
                    <a:pt x="94" y="56"/>
                  </a:cubicBezTo>
                  <a:cubicBezTo>
                    <a:pt x="95" y="55"/>
                    <a:pt x="96" y="53"/>
                    <a:pt x="97" y="52"/>
                  </a:cubicBezTo>
                  <a:cubicBezTo>
                    <a:pt x="98" y="51"/>
                    <a:pt x="98" y="48"/>
                    <a:pt x="98" y="47"/>
                  </a:cubicBezTo>
                  <a:cubicBezTo>
                    <a:pt x="99" y="46"/>
                    <a:pt x="101" y="44"/>
                    <a:pt x="102" y="43"/>
                  </a:cubicBezTo>
                  <a:cubicBezTo>
                    <a:pt x="102" y="42"/>
                    <a:pt x="104" y="41"/>
                    <a:pt x="104" y="40"/>
                  </a:cubicBezTo>
                  <a:cubicBezTo>
                    <a:pt x="105" y="39"/>
                    <a:pt x="106" y="37"/>
                    <a:pt x="106" y="36"/>
                  </a:cubicBezTo>
                  <a:cubicBezTo>
                    <a:pt x="106" y="35"/>
                    <a:pt x="104" y="32"/>
                    <a:pt x="104" y="30"/>
                  </a:cubicBezTo>
                  <a:cubicBezTo>
                    <a:pt x="104" y="29"/>
                    <a:pt x="103" y="26"/>
                    <a:pt x="102" y="25"/>
                  </a:cubicBezTo>
                  <a:cubicBezTo>
                    <a:pt x="102" y="24"/>
                    <a:pt x="99" y="23"/>
                    <a:pt x="98" y="23"/>
                  </a:cubicBezTo>
                  <a:cubicBezTo>
                    <a:pt x="98" y="22"/>
                    <a:pt x="97" y="20"/>
                    <a:pt x="97" y="19"/>
                  </a:cubicBezTo>
                  <a:cubicBezTo>
                    <a:pt x="97" y="18"/>
                    <a:pt x="97" y="17"/>
                    <a:pt x="97" y="16"/>
                  </a:cubicBezTo>
                  <a:cubicBezTo>
                    <a:pt x="97" y="15"/>
                    <a:pt x="98" y="13"/>
                    <a:pt x="98" y="12"/>
                  </a:cubicBezTo>
                  <a:cubicBezTo>
                    <a:pt x="99" y="11"/>
                    <a:pt x="101" y="9"/>
                    <a:pt x="102" y="8"/>
                  </a:cubicBezTo>
                  <a:cubicBezTo>
                    <a:pt x="103" y="8"/>
                    <a:pt x="105" y="7"/>
                    <a:pt x="106" y="7"/>
                  </a:cubicBezTo>
                  <a:cubicBezTo>
                    <a:pt x="107" y="7"/>
                    <a:pt x="108" y="7"/>
                    <a:pt x="109" y="7"/>
                  </a:cubicBezTo>
                  <a:cubicBezTo>
                    <a:pt x="110" y="8"/>
                    <a:pt x="112" y="8"/>
                    <a:pt x="113" y="8"/>
                  </a:cubicBezTo>
                  <a:cubicBezTo>
                    <a:pt x="114" y="8"/>
                    <a:pt x="116" y="7"/>
                    <a:pt x="116" y="7"/>
                  </a:cubicBezTo>
                  <a:cubicBezTo>
                    <a:pt x="116" y="7"/>
                    <a:pt x="117" y="8"/>
                    <a:pt x="117" y="8"/>
                  </a:cubicBezTo>
                  <a:cubicBezTo>
                    <a:pt x="117" y="8"/>
                    <a:pt x="117" y="9"/>
                    <a:pt x="118" y="9"/>
                  </a:cubicBezTo>
                  <a:cubicBezTo>
                    <a:pt x="118" y="10"/>
                    <a:pt x="118" y="11"/>
                    <a:pt x="119" y="11"/>
                  </a:cubicBezTo>
                  <a:cubicBezTo>
                    <a:pt x="119" y="12"/>
                    <a:pt x="121" y="12"/>
                    <a:pt x="121" y="12"/>
                  </a:cubicBezTo>
                  <a:cubicBezTo>
                    <a:pt x="122" y="13"/>
                    <a:pt x="123" y="13"/>
                    <a:pt x="124" y="13"/>
                  </a:cubicBezTo>
                  <a:cubicBezTo>
                    <a:pt x="125" y="13"/>
                    <a:pt x="126" y="12"/>
                    <a:pt x="127" y="13"/>
                  </a:cubicBezTo>
                  <a:cubicBezTo>
                    <a:pt x="128" y="13"/>
                    <a:pt x="129" y="13"/>
                    <a:pt x="130" y="13"/>
                  </a:cubicBezTo>
                  <a:cubicBezTo>
                    <a:pt x="130" y="14"/>
                    <a:pt x="130" y="15"/>
                    <a:pt x="131" y="15"/>
                  </a:cubicBezTo>
                  <a:cubicBezTo>
                    <a:pt x="132" y="16"/>
                    <a:pt x="133" y="14"/>
                    <a:pt x="134" y="14"/>
                  </a:cubicBezTo>
                  <a:cubicBezTo>
                    <a:pt x="135" y="14"/>
                    <a:pt x="136" y="14"/>
                    <a:pt x="136" y="14"/>
                  </a:cubicBezTo>
                  <a:cubicBezTo>
                    <a:pt x="137" y="15"/>
                    <a:pt x="138" y="16"/>
                    <a:pt x="139" y="16"/>
                  </a:cubicBezTo>
                  <a:cubicBezTo>
                    <a:pt x="139" y="16"/>
                    <a:pt x="141" y="16"/>
                    <a:pt x="141" y="16"/>
                  </a:cubicBezTo>
                  <a:cubicBezTo>
                    <a:pt x="142" y="16"/>
                    <a:pt x="144" y="15"/>
                    <a:pt x="145" y="15"/>
                  </a:cubicBezTo>
                  <a:cubicBezTo>
                    <a:pt x="146" y="14"/>
                    <a:pt x="147" y="13"/>
                    <a:pt x="147" y="12"/>
                  </a:cubicBezTo>
                  <a:cubicBezTo>
                    <a:pt x="147" y="12"/>
                    <a:pt x="147" y="10"/>
                    <a:pt x="147" y="9"/>
                  </a:cubicBezTo>
                  <a:cubicBezTo>
                    <a:pt x="148" y="9"/>
                    <a:pt x="149" y="9"/>
                    <a:pt x="149" y="8"/>
                  </a:cubicBezTo>
                  <a:cubicBezTo>
                    <a:pt x="150" y="8"/>
                    <a:pt x="151" y="7"/>
                    <a:pt x="151" y="7"/>
                  </a:cubicBezTo>
                  <a:cubicBezTo>
                    <a:pt x="152" y="7"/>
                    <a:pt x="153" y="7"/>
                    <a:pt x="154" y="7"/>
                  </a:cubicBezTo>
                  <a:cubicBezTo>
                    <a:pt x="155" y="7"/>
                    <a:pt x="156" y="7"/>
                    <a:pt x="157" y="7"/>
                  </a:cubicBezTo>
                  <a:cubicBezTo>
                    <a:pt x="158" y="7"/>
                    <a:pt x="159" y="7"/>
                    <a:pt x="160" y="7"/>
                  </a:cubicBezTo>
                  <a:cubicBezTo>
                    <a:pt x="160" y="7"/>
                    <a:pt x="161" y="6"/>
                    <a:pt x="161" y="5"/>
                  </a:cubicBezTo>
                  <a:cubicBezTo>
                    <a:pt x="162" y="5"/>
                    <a:pt x="163" y="5"/>
                    <a:pt x="164" y="5"/>
                  </a:cubicBezTo>
                  <a:cubicBezTo>
                    <a:pt x="164" y="5"/>
                    <a:pt x="165" y="5"/>
                    <a:pt x="166" y="5"/>
                  </a:cubicBezTo>
                  <a:cubicBezTo>
                    <a:pt x="166" y="5"/>
                    <a:pt x="167" y="5"/>
                    <a:pt x="168" y="5"/>
                  </a:cubicBezTo>
                  <a:cubicBezTo>
                    <a:pt x="169" y="5"/>
                    <a:pt x="169" y="2"/>
                    <a:pt x="170" y="2"/>
                  </a:cubicBezTo>
                  <a:cubicBezTo>
                    <a:pt x="171" y="2"/>
                    <a:pt x="173" y="2"/>
                    <a:pt x="174" y="2"/>
                  </a:cubicBezTo>
                  <a:cubicBezTo>
                    <a:pt x="174" y="2"/>
                    <a:pt x="175" y="2"/>
                    <a:pt x="176" y="2"/>
                  </a:cubicBezTo>
                  <a:cubicBezTo>
                    <a:pt x="176" y="2"/>
                    <a:pt x="178" y="2"/>
                    <a:pt x="178" y="2"/>
                  </a:cubicBezTo>
                  <a:cubicBezTo>
                    <a:pt x="179" y="2"/>
                    <a:pt x="180" y="1"/>
                    <a:pt x="180" y="1"/>
                  </a:cubicBezTo>
                  <a:cubicBezTo>
                    <a:pt x="181" y="1"/>
                    <a:pt x="182" y="0"/>
                    <a:pt x="183" y="0"/>
                  </a:cubicBezTo>
                  <a:cubicBezTo>
                    <a:pt x="184" y="0"/>
                    <a:pt x="185" y="1"/>
                    <a:pt x="185" y="1"/>
                  </a:cubicBezTo>
                  <a:cubicBezTo>
                    <a:pt x="186" y="2"/>
                    <a:pt x="186" y="3"/>
                    <a:pt x="186" y="4"/>
                  </a:cubicBezTo>
                  <a:cubicBezTo>
                    <a:pt x="187" y="5"/>
                    <a:pt x="189" y="6"/>
                    <a:pt x="190" y="7"/>
                  </a:cubicBezTo>
                  <a:cubicBezTo>
                    <a:pt x="190" y="7"/>
                    <a:pt x="191" y="8"/>
                    <a:pt x="192" y="9"/>
                  </a:cubicBezTo>
                  <a:cubicBezTo>
                    <a:pt x="192" y="9"/>
                    <a:pt x="191" y="10"/>
                    <a:pt x="192" y="10"/>
                  </a:cubicBezTo>
                  <a:cubicBezTo>
                    <a:pt x="192" y="11"/>
                    <a:pt x="193" y="12"/>
                    <a:pt x="193" y="13"/>
                  </a:cubicBezTo>
                  <a:cubicBezTo>
                    <a:pt x="193" y="13"/>
                    <a:pt x="193" y="15"/>
                    <a:pt x="193" y="15"/>
                  </a:cubicBezTo>
                  <a:cubicBezTo>
                    <a:pt x="193" y="16"/>
                    <a:pt x="192" y="16"/>
                    <a:pt x="192" y="16"/>
                  </a:cubicBezTo>
                  <a:cubicBezTo>
                    <a:pt x="191" y="17"/>
                    <a:pt x="190" y="17"/>
                    <a:pt x="190" y="17"/>
                  </a:cubicBezTo>
                  <a:cubicBezTo>
                    <a:pt x="190" y="18"/>
                    <a:pt x="190" y="19"/>
                    <a:pt x="191" y="20"/>
                  </a:cubicBezTo>
                  <a:cubicBezTo>
                    <a:pt x="191" y="20"/>
                    <a:pt x="192" y="21"/>
                    <a:pt x="193" y="21"/>
                  </a:cubicBezTo>
                  <a:cubicBezTo>
                    <a:pt x="193" y="22"/>
                    <a:pt x="195" y="23"/>
                    <a:pt x="195" y="23"/>
                  </a:cubicBezTo>
                  <a:cubicBezTo>
                    <a:pt x="196" y="24"/>
                    <a:pt x="196" y="26"/>
                    <a:pt x="197" y="27"/>
                  </a:cubicBezTo>
                  <a:cubicBezTo>
                    <a:pt x="197" y="28"/>
                    <a:pt x="198" y="29"/>
                    <a:pt x="199" y="29"/>
                  </a:cubicBezTo>
                  <a:cubicBezTo>
                    <a:pt x="199" y="30"/>
                    <a:pt x="200" y="31"/>
                    <a:pt x="201" y="32"/>
                  </a:cubicBezTo>
                  <a:cubicBezTo>
                    <a:pt x="202" y="32"/>
                    <a:pt x="204" y="34"/>
                    <a:pt x="205" y="34"/>
                  </a:cubicBezTo>
                  <a:cubicBezTo>
                    <a:pt x="205" y="34"/>
                    <a:pt x="206" y="34"/>
                    <a:pt x="207" y="33"/>
                  </a:cubicBezTo>
                  <a:cubicBezTo>
                    <a:pt x="207" y="33"/>
                    <a:pt x="207" y="31"/>
                    <a:pt x="208" y="30"/>
                  </a:cubicBezTo>
                  <a:cubicBezTo>
                    <a:pt x="209" y="30"/>
                    <a:pt x="210" y="30"/>
                    <a:pt x="210" y="30"/>
                  </a:cubicBezTo>
                  <a:cubicBezTo>
                    <a:pt x="211" y="30"/>
                    <a:pt x="213" y="30"/>
                    <a:pt x="213" y="30"/>
                  </a:cubicBezTo>
                  <a:cubicBezTo>
                    <a:pt x="214" y="30"/>
                    <a:pt x="214" y="29"/>
                    <a:pt x="215" y="29"/>
                  </a:cubicBezTo>
                  <a:cubicBezTo>
                    <a:pt x="215" y="29"/>
                    <a:pt x="216" y="29"/>
                    <a:pt x="216" y="29"/>
                  </a:cubicBezTo>
                  <a:cubicBezTo>
                    <a:pt x="217" y="29"/>
                    <a:pt x="218" y="30"/>
                    <a:pt x="218" y="30"/>
                  </a:cubicBezTo>
                  <a:cubicBezTo>
                    <a:pt x="218" y="30"/>
                    <a:pt x="219" y="31"/>
                    <a:pt x="219" y="31"/>
                  </a:cubicBezTo>
                  <a:cubicBezTo>
                    <a:pt x="219" y="32"/>
                    <a:pt x="218" y="34"/>
                    <a:pt x="218" y="34"/>
                  </a:cubicBezTo>
                  <a:cubicBezTo>
                    <a:pt x="218" y="34"/>
                    <a:pt x="217" y="34"/>
                    <a:pt x="217" y="35"/>
                  </a:cubicBezTo>
                  <a:cubicBezTo>
                    <a:pt x="216" y="35"/>
                    <a:pt x="216" y="37"/>
                    <a:pt x="217" y="38"/>
                  </a:cubicBezTo>
                  <a:cubicBezTo>
                    <a:pt x="217" y="38"/>
                    <a:pt x="217" y="39"/>
                    <a:pt x="217" y="39"/>
                  </a:cubicBezTo>
                  <a:cubicBezTo>
                    <a:pt x="218" y="39"/>
                    <a:pt x="219" y="39"/>
                    <a:pt x="219" y="39"/>
                  </a:cubicBezTo>
                  <a:cubicBezTo>
                    <a:pt x="220" y="39"/>
                    <a:pt x="221" y="39"/>
                    <a:pt x="221" y="39"/>
                  </a:cubicBezTo>
                  <a:cubicBezTo>
                    <a:pt x="222" y="39"/>
                    <a:pt x="223" y="39"/>
                    <a:pt x="223" y="39"/>
                  </a:cubicBezTo>
                  <a:cubicBezTo>
                    <a:pt x="224" y="39"/>
                    <a:pt x="225" y="40"/>
                    <a:pt x="225" y="41"/>
                  </a:cubicBezTo>
                  <a:cubicBezTo>
                    <a:pt x="226" y="41"/>
                    <a:pt x="226" y="43"/>
                    <a:pt x="226" y="43"/>
                  </a:cubicBezTo>
                  <a:cubicBezTo>
                    <a:pt x="227" y="44"/>
                    <a:pt x="227" y="45"/>
                    <a:pt x="227" y="46"/>
                  </a:cubicBezTo>
                  <a:cubicBezTo>
                    <a:pt x="228" y="46"/>
                    <a:pt x="229" y="47"/>
                    <a:pt x="230" y="48"/>
                  </a:cubicBezTo>
                  <a:cubicBezTo>
                    <a:pt x="230" y="48"/>
                    <a:pt x="230" y="49"/>
                    <a:pt x="231" y="50"/>
                  </a:cubicBezTo>
                  <a:cubicBezTo>
                    <a:pt x="231" y="50"/>
                    <a:pt x="231" y="51"/>
                    <a:pt x="231" y="52"/>
                  </a:cubicBezTo>
                  <a:cubicBezTo>
                    <a:pt x="232" y="52"/>
                    <a:pt x="233" y="52"/>
                    <a:pt x="234" y="53"/>
                  </a:cubicBezTo>
                  <a:cubicBezTo>
                    <a:pt x="234" y="53"/>
                    <a:pt x="235" y="53"/>
                    <a:pt x="235" y="54"/>
                  </a:cubicBezTo>
                  <a:cubicBezTo>
                    <a:pt x="235" y="54"/>
                    <a:pt x="235" y="56"/>
                    <a:pt x="235" y="57"/>
                  </a:cubicBezTo>
                  <a:cubicBezTo>
                    <a:pt x="235" y="57"/>
                    <a:pt x="235" y="57"/>
                    <a:pt x="235" y="57"/>
                  </a:cubicBezTo>
                  <a:cubicBezTo>
                    <a:pt x="235" y="58"/>
                    <a:pt x="237" y="58"/>
                    <a:pt x="237" y="58"/>
                  </a:cubicBezTo>
                  <a:cubicBezTo>
                    <a:pt x="238" y="58"/>
                    <a:pt x="238" y="57"/>
                    <a:pt x="239" y="57"/>
                  </a:cubicBezTo>
                  <a:cubicBezTo>
                    <a:pt x="240" y="58"/>
                    <a:pt x="240" y="58"/>
                    <a:pt x="240" y="58"/>
                  </a:cubicBezTo>
                  <a:cubicBezTo>
                    <a:pt x="240" y="58"/>
                    <a:pt x="241" y="58"/>
                    <a:pt x="242" y="57"/>
                  </a:cubicBezTo>
                  <a:cubicBezTo>
                    <a:pt x="242" y="57"/>
                    <a:pt x="243" y="56"/>
                    <a:pt x="243" y="56"/>
                  </a:cubicBezTo>
                  <a:cubicBezTo>
                    <a:pt x="243" y="56"/>
                    <a:pt x="244" y="56"/>
                    <a:pt x="244" y="55"/>
                  </a:cubicBezTo>
                  <a:cubicBezTo>
                    <a:pt x="245" y="55"/>
                    <a:pt x="245" y="55"/>
                    <a:pt x="246" y="56"/>
                  </a:cubicBezTo>
                  <a:cubicBezTo>
                    <a:pt x="246" y="56"/>
                    <a:pt x="247" y="56"/>
                    <a:pt x="247" y="56"/>
                  </a:cubicBezTo>
                  <a:cubicBezTo>
                    <a:pt x="248" y="56"/>
                    <a:pt x="248" y="56"/>
                    <a:pt x="248" y="56"/>
                  </a:cubicBezTo>
                  <a:cubicBezTo>
                    <a:pt x="249" y="55"/>
                    <a:pt x="249" y="55"/>
                    <a:pt x="249" y="54"/>
                  </a:cubicBezTo>
                  <a:cubicBezTo>
                    <a:pt x="250" y="54"/>
                    <a:pt x="250" y="53"/>
                    <a:pt x="251" y="53"/>
                  </a:cubicBezTo>
                  <a:cubicBezTo>
                    <a:pt x="251" y="53"/>
                    <a:pt x="252" y="53"/>
                    <a:pt x="253" y="54"/>
                  </a:cubicBezTo>
                  <a:cubicBezTo>
                    <a:pt x="253" y="54"/>
                    <a:pt x="253" y="55"/>
                    <a:pt x="253" y="56"/>
                  </a:cubicBezTo>
                  <a:cubicBezTo>
                    <a:pt x="253" y="56"/>
                    <a:pt x="253" y="57"/>
                    <a:pt x="253" y="58"/>
                  </a:cubicBezTo>
                  <a:cubicBezTo>
                    <a:pt x="253" y="58"/>
                    <a:pt x="252" y="58"/>
                    <a:pt x="252" y="59"/>
                  </a:cubicBezTo>
                  <a:cubicBezTo>
                    <a:pt x="252" y="59"/>
                    <a:pt x="251" y="60"/>
                    <a:pt x="251" y="60"/>
                  </a:cubicBezTo>
                  <a:cubicBezTo>
                    <a:pt x="251" y="61"/>
                    <a:pt x="251" y="63"/>
                    <a:pt x="251" y="63"/>
                  </a:cubicBezTo>
                  <a:cubicBezTo>
                    <a:pt x="251" y="64"/>
                    <a:pt x="251" y="65"/>
                    <a:pt x="251" y="65"/>
                  </a:cubicBezTo>
                  <a:cubicBezTo>
                    <a:pt x="251" y="66"/>
                    <a:pt x="251" y="67"/>
                    <a:pt x="251" y="68"/>
                  </a:cubicBezTo>
                  <a:cubicBezTo>
                    <a:pt x="251" y="68"/>
                    <a:pt x="251" y="69"/>
                    <a:pt x="251" y="69"/>
                  </a:cubicBezTo>
                  <a:cubicBezTo>
                    <a:pt x="251" y="70"/>
                    <a:pt x="251" y="70"/>
                    <a:pt x="251" y="70"/>
                  </a:cubicBezTo>
                  <a:cubicBezTo>
                    <a:pt x="250" y="71"/>
                    <a:pt x="249" y="71"/>
                    <a:pt x="249" y="71"/>
                  </a:cubicBezTo>
                  <a:cubicBezTo>
                    <a:pt x="249" y="71"/>
                    <a:pt x="248" y="71"/>
                    <a:pt x="248" y="71"/>
                  </a:cubicBezTo>
                  <a:cubicBezTo>
                    <a:pt x="248" y="72"/>
                    <a:pt x="248" y="73"/>
                    <a:pt x="248" y="74"/>
                  </a:cubicBezTo>
                  <a:cubicBezTo>
                    <a:pt x="247" y="74"/>
                    <a:pt x="246" y="74"/>
                    <a:pt x="246" y="74"/>
                  </a:cubicBezTo>
                  <a:cubicBezTo>
                    <a:pt x="245" y="75"/>
                    <a:pt x="245" y="76"/>
                    <a:pt x="245" y="77"/>
                  </a:cubicBezTo>
                  <a:cubicBezTo>
                    <a:pt x="245" y="78"/>
                    <a:pt x="245" y="80"/>
                    <a:pt x="245" y="81"/>
                  </a:cubicBezTo>
                  <a:cubicBezTo>
                    <a:pt x="245" y="82"/>
                    <a:pt x="245" y="84"/>
                    <a:pt x="245" y="84"/>
                  </a:cubicBezTo>
                  <a:cubicBezTo>
                    <a:pt x="244" y="85"/>
                    <a:pt x="243" y="86"/>
                    <a:pt x="242" y="86"/>
                  </a:cubicBezTo>
                  <a:cubicBezTo>
                    <a:pt x="242" y="87"/>
                    <a:pt x="241" y="89"/>
                    <a:pt x="240" y="90"/>
                  </a:cubicBezTo>
                  <a:cubicBezTo>
                    <a:pt x="240" y="90"/>
                    <a:pt x="239" y="92"/>
                    <a:pt x="238" y="93"/>
                  </a:cubicBezTo>
                  <a:cubicBezTo>
                    <a:pt x="238" y="94"/>
                    <a:pt x="237" y="96"/>
                    <a:pt x="237" y="97"/>
                  </a:cubicBezTo>
                  <a:cubicBezTo>
                    <a:pt x="237" y="97"/>
                    <a:pt x="237" y="99"/>
                    <a:pt x="238" y="99"/>
                  </a:cubicBezTo>
                  <a:cubicBezTo>
                    <a:pt x="238" y="100"/>
                    <a:pt x="239" y="100"/>
                    <a:pt x="240" y="100"/>
                  </a:cubicBezTo>
                  <a:cubicBezTo>
                    <a:pt x="240" y="100"/>
                    <a:pt x="241" y="99"/>
                    <a:pt x="241" y="98"/>
                  </a:cubicBezTo>
                  <a:cubicBezTo>
                    <a:pt x="242" y="98"/>
                    <a:pt x="243" y="98"/>
                    <a:pt x="244" y="98"/>
                  </a:cubicBezTo>
                  <a:cubicBezTo>
                    <a:pt x="244" y="99"/>
                    <a:pt x="244" y="99"/>
                    <a:pt x="244" y="99"/>
                  </a:cubicBezTo>
                  <a:cubicBezTo>
                    <a:pt x="245" y="99"/>
                    <a:pt x="245" y="101"/>
                    <a:pt x="245" y="101"/>
                  </a:cubicBezTo>
                  <a:cubicBezTo>
                    <a:pt x="245" y="102"/>
                    <a:pt x="246" y="102"/>
                    <a:pt x="246" y="103"/>
                  </a:cubicBezTo>
                  <a:cubicBezTo>
                    <a:pt x="246" y="103"/>
                    <a:pt x="246" y="104"/>
                    <a:pt x="246" y="105"/>
                  </a:cubicBezTo>
                  <a:cubicBezTo>
                    <a:pt x="246" y="105"/>
                    <a:pt x="245" y="105"/>
                    <a:pt x="244" y="105"/>
                  </a:cubicBezTo>
                  <a:cubicBezTo>
                    <a:pt x="244" y="105"/>
                    <a:pt x="243" y="106"/>
                    <a:pt x="243" y="106"/>
                  </a:cubicBezTo>
                  <a:cubicBezTo>
                    <a:pt x="242" y="106"/>
                    <a:pt x="242" y="108"/>
                    <a:pt x="242" y="108"/>
                  </a:cubicBezTo>
                  <a:cubicBezTo>
                    <a:pt x="242" y="109"/>
                    <a:pt x="241" y="110"/>
                    <a:pt x="241" y="111"/>
                  </a:cubicBezTo>
                  <a:cubicBezTo>
                    <a:pt x="241" y="112"/>
                    <a:pt x="242" y="113"/>
                    <a:pt x="242" y="113"/>
                  </a:cubicBezTo>
                  <a:cubicBezTo>
                    <a:pt x="242" y="114"/>
                    <a:pt x="242" y="116"/>
                    <a:pt x="242" y="116"/>
                  </a:cubicBezTo>
                  <a:cubicBezTo>
                    <a:pt x="242" y="117"/>
                    <a:pt x="243" y="117"/>
                    <a:pt x="244" y="118"/>
                  </a:cubicBezTo>
                  <a:cubicBezTo>
                    <a:pt x="244" y="118"/>
                    <a:pt x="245" y="118"/>
                    <a:pt x="245" y="119"/>
                  </a:cubicBezTo>
                  <a:cubicBezTo>
                    <a:pt x="245" y="119"/>
                    <a:pt x="246" y="120"/>
                    <a:pt x="246" y="121"/>
                  </a:cubicBezTo>
                  <a:cubicBezTo>
                    <a:pt x="247" y="121"/>
                    <a:pt x="248" y="121"/>
                    <a:pt x="248" y="121"/>
                  </a:cubicBezTo>
                  <a:cubicBezTo>
                    <a:pt x="249" y="121"/>
                    <a:pt x="249" y="120"/>
                    <a:pt x="249" y="119"/>
                  </a:cubicBezTo>
                  <a:cubicBezTo>
                    <a:pt x="249" y="118"/>
                    <a:pt x="249" y="117"/>
                    <a:pt x="249" y="117"/>
                  </a:cubicBezTo>
                  <a:cubicBezTo>
                    <a:pt x="249" y="117"/>
                    <a:pt x="250" y="116"/>
                    <a:pt x="250" y="115"/>
                  </a:cubicBezTo>
                  <a:cubicBezTo>
                    <a:pt x="250" y="115"/>
                    <a:pt x="251" y="115"/>
                    <a:pt x="252" y="115"/>
                  </a:cubicBezTo>
                  <a:cubicBezTo>
                    <a:pt x="252" y="115"/>
                    <a:pt x="253" y="116"/>
                    <a:pt x="254" y="116"/>
                  </a:cubicBezTo>
                  <a:cubicBezTo>
                    <a:pt x="254" y="116"/>
                    <a:pt x="255" y="116"/>
                    <a:pt x="256" y="115"/>
                  </a:cubicBezTo>
                  <a:cubicBezTo>
                    <a:pt x="256" y="115"/>
                    <a:pt x="256" y="114"/>
                    <a:pt x="257" y="114"/>
                  </a:cubicBezTo>
                  <a:cubicBezTo>
                    <a:pt x="257" y="114"/>
                    <a:pt x="258" y="114"/>
                    <a:pt x="259" y="114"/>
                  </a:cubicBezTo>
                  <a:cubicBezTo>
                    <a:pt x="259" y="114"/>
                    <a:pt x="259" y="115"/>
                    <a:pt x="259" y="115"/>
                  </a:cubicBezTo>
                  <a:cubicBezTo>
                    <a:pt x="259" y="116"/>
                    <a:pt x="258" y="117"/>
                    <a:pt x="258" y="117"/>
                  </a:cubicBezTo>
                  <a:cubicBezTo>
                    <a:pt x="258" y="118"/>
                    <a:pt x="257" y="118"/>
                    <a:pt x="257" y="118"/>
                  </a:cubicBezTo>
                  <a:cubicBezTo>
                    <a:pt x="256" y="118"/>
                    <a:pt x="255" y="118"/>
                    <a:pt x="255" y="119"/>
                  </a:cubicBezTo>
                  <a:cubicBezTo>
                    <a:pt x="254" y="119"/>
                    <a:pt x="254" y="120"/>
                    <a:pt x="254" y="121"/>
                  </a:cubicBezTo>
                  <a:cubicBezTo>
                    <a:pt x="254" y="122"/>
                    <a:pt x="254" y="123"/>
                    <a:pt x="254" y="124"/>
                  </a:cubicBezTo>
                  <a:cubicBezTo>
                    <a:pt x="254" y="125"/>
                    <a:pt x="254" y="126"/>
                    <a:pt x="254" y="126"/>
                  </a:cubicBezTo>
                  <a:cubicBezTo>
                    <a:pt x="253" y="127"/>
                    <a:pt x="252" y="128"/>
                    <a:pt x="252" y="128"/>
                  </a:cubicBezTo>
                  <a:cubicBezTo>
                    <a:pt x="252" y="129"/>
                    <a:pt x="252" y="131"/>
                    <a:pt x="251" y="132"/>
                  </a:cubicBezTo>
                  <a:cubicBezTo>
                    <a:pt x="251" y="132"/>
                    <a:pt x="249" y="134"/>
                    <a:pt x="249" y="135"/>
                  </a:cubicBezTo>
                  <a:cubicBezTo>
                    <a:pt x="248" y="135"/>
                    <a:pt x="247" y="136"/>
                    <a:pt x="246" y="136"/>
                  </a:cubicBezTo>
                  <a:cubicBezTo>
                    <a:pt x="246" y="137"/>
                    <a:pt x="245" y="138"/>
                    <a:pt x="245" y="139"/>
                  </a:cubicBezTo>
                  <a:cubicBezTo>
                    <a:pt x="245" y="140"/>
                    <a:pt x="245" y="141"/>
                    <a:pt x="246" y="141"/>
                  </a:cubicBezTo>
                  <a:cubicBezTo>
                    <a:pt x="246" y="142"/>
                    <a:pt x="247" y="143"/>
                    <a:pt x="247" y="144"/>
                  </a:cubicBezTo>
                  <a:cubicBezTo>
                    <a:pt x="248" y="145"/>
                    <a:pt x="249" y="148"/>
                    <a:pt x="250" y="149"/>
                  </a:cubicBezTo>
                  <a:cubicBezTo>
                    <a:pt x="250" y="150"/>
                    <a:pt x="251" y="153"/>
                    <a:pt x="252" y="154"/>
                  </a:cubicBezTo>
                  <a:cubicBezTo>
                    <a:pt x="252" y="155"/>
                    <a:pt x="254" y="156"/>
                    <a:pt x="255" y="156"/>
                  </a:cubicBezTo>
                  <a:cubicBezTo>
                    <a:pt x="256" y="157"/>
                    <a:pt x="258" y="158"/>
                    <a:pt x="259" y="159"/>
                  </a:cubicBezTo>
                  <a:cubicBezTo>
                    <a:pt x="260" y="160"/>
                    <a:pt x="261" y="162"/>
                    <a:pt x="261" y="163"/>
                  </a:cubicBezTo>
                  <a:cubicBezTo>
                    <a:pt x="262" y="164"/>
                    <a:pt x="262" y="165"/>
                    <a:pt x="262" y="166"/>
                  </a:cubicBezTo>
                  <a:cubicBezTo>
                    <a:pt x="262" y="167"/>
                    <a:pt x="262" y="168"/>
                    <a:pt x="262" y="169"/>
                  </a:cubicBezTo>
                  <a:cubicBezTo>
                    <a:pt x="262" y="170"/>
                    <a:pt x="264" y="171"/>
                    <a:pt x="265" y="172"/>
                  </a:cubicBezTo>
                  <a:cubicBezTo>
                    <a:pt x="266" y="172"/>
                    <a:pt x="268" y="174"/>
                    <a:pt x="269" y="174"/>
                  </a:cubicBezTo>
                  <a:cubicBezTo>
                    <a:pt x="269" y="174"/>
                    <a:pt x="270" y="174"/>
                    <a:pt x="271" y="174"/>
                  </a:cubicBezTo>
                  <a:cubicBezTo>
                    <a:pt x="272" y="174"/>
                    <a:pt x="273" y="174"/>
                    <a:pt x="273" y="174"/>
                  </a:cubicBezTo>
                  <a:cubicBezTo>
                    <a:pt x="274" y="174"/>
                    <a:pt x="275" y="174"/>
                    <a:pt x="276" y="174"/>
                  </a:cubicBezTo>
                  <a:cubicBezTo>
                    <a:pt x="276" y="174"/>
                    <a:pt x="277" y="174"/>
                    <a:pt x="278" y="174"/>
                  </a:cubicBezTo>
                  <a:cubicBezTo>
                    <a:pt x="278" y="174"/>
                    <a:pt x="279" y="173"/>
                    <a:pt x="279" y="172"/>
                  </a:cubicBezTo>
                  <a:cubicBezTo>
                    <a:pt x="280" y="172"/>
                    <a:pt x="281" y="171"/>
                    <a:pt x="282" y="171"/>
                  </a:cubicBezTo>
                  <a:cubicBezTo>
                    <a:pt x="282" y="171"/>
                    <a:pt x="284" y="171"/>
                    <a:pt x="285" y="171"/>
                  </a:cubicBezTo>
                  <a:cubicBezTo>
                    <a:pt x="286" y="171"/>
                    <a:pt x="286" y="171"/>
                    <a:pt x="286" y="171"/>
                  </a:cubicBezTo>
                  <a:cubicBezTo>
                    <a:pt x="286" y="171"/>
                    <a:pt x="287" y="171"/>
                    <a:pt x="287" y="171"/>
                  </a:cubicBezTo>
                  <a:cubicBezTo>
                    <a:pt x="288" y="172"/>
                    <a:pt x="288" y="173"/>
                    <a:pt x="288" y="174"/>
                  </a:cubicBezTo>
                  <a:cubicBezTo>
                    <a:pt x="288" y="174"/>
                    <a:pt x="287" y="175"/>
                    <a:pt x="287" y="176"/>
                  </a:cubicBezTo>
                  <a:cubicBezTo>
                    <a:pt x="287" y="176"/>
                    <a:pt x="286" y="176"/>
                    <a:pt x="285" y="177"/>
                  </a:cubicBezTo>
                  <a:cubicBezTo>
                    <a:pt x="285" y="177"/>
                    <a:pt x="284" y="178"/>
                    <a:pt x="284" y="179"/>
                  </a:cubicBezTo>
                  <a:cubicBezTo>
                    <a:pt x="283" y="179"/>
                    <a:pt x="282" y="181"/>
                    <a:pt x="282" y="182"/>
                  </a:cubicBezTo>
                  <a:cubicBezTo>
                    <a:pt x="281" y="182"/>
                    <a:pt x="280" y="182"/>
                    <a:pt x="279" y="182"/>
                  </a:cubicBezTo>
                  <a:cubicBezTo>
                    <a:pt x="279" y="182"/>
                    <a:pt x="278" y="182"/>
                    <a:pt x="277" y="182"/>
                  </a:cubicBezTo>
                  <a:cubicBezTo>
                    <a:pt x="277" y="182"/>
                    <a:pt x="276" y="183"/>
                    <a:pt x="275" y="183"/>
                  </a:cubicBezTo>
                  <a:cubicBezTo>
                    <a:pt x="275" y="184"/>
                    <a:pt x="275" y="186"/>
                    <a:pt x="275" y="186"/>
                  </a:cubicBezTo>
                  <a:cubicBezTo>
                    <a:pt x="275" y="187"/>
                    <a:pt x="275" y="188"/>
                    <a:pt x="276" y="188"/>
                  </a:cubicBezTo>
                  <a:cubicBezTo>
                    <a:pt x="276" y="189"/>
                    <a:pt x="277" y="189"/>
                    <a:pt x="277" y="190"/>
                  </a:cubicBezTo>
                  <a:cubicBezTo>
                    <a:pt x="278" y="190"/>
                    <a:pt x="277" y="192"/>
                    <a:pt x="277" y="193"/>
                  </a:cubicBezTo>
                  <a:cubicBezTo>
                    <a:pt x="277" y="193"/>
                    <a:pt x="276" y="195"/>
                    <a:pt x="277" y="195"/>
                  </a:cubicBezTo>
                  <a:cubicBezTo>
                    <a:pt x="277" y="196"/>
                    <a:pt x="277" y="196"/>
                    <a:pt x="277" y="196"/>
                  </a:cubicBezTo>
                  <a:cubicBezTo>
                    <a:pt x="278" y="197"/>
                    <a:pt x="278" y="198"/>
                    <a:pt x="278" y="198"/>
                  </a:cubicBezTo>
                  <a:cubicBezTo>
                    <a:pt x="278" y="199"/>
                    <a:pt x="278" y="200"/>
                    <a:pt x="277" y="200"/>
                  </a:cubicBezTo>
                  <a:cubicBezTo>
                    <a:pt x="277" y="200"/>
                    <a:pt x="275" y="200"/>
                    <a:pt x="275" y="200"/>
                  </a:cubicBezTo>
                  <a:cubicBezTo>
                    <a:pt x="274" y="200"/>
                    <a:pt x="273" y="200"/>
                    <a:pt x="272" y="199"/>
                  </a:cubicBezTo>
                  <a:cubicBezTo>
                    <a:pt x="272" y="199"/>
                    <a:pt x="271" y="198"/>
                    <a:pt x="270" y="198"/>
                  </a:cubicBezTo>
                  <a:cubicBezTo>
                    <a:pt x="270" y="197"/>
                    <a:pt x="268" y="197"/>
                    <a:pt x="267" y="197"/>
                  </a:cubicBezTo>
                  <a:cubicBezTo>
                    <a:pt x="267" y="197"/>
                    <a:pt x="266" y="198"/>
                    <a:pt x="265" y="198"/>
                  </a:cubicBezTo>
                  <a:cubicBezTo>
                    <a:pt x="264" y="199"/>
                    <a:pt x="264" y="199"/>
                    <a:pt x="264" y="199"/>
                  </a:cubicBezTo>
                  <a:cubicBezTo>
                    <a:pt x="264" y="199"/>
                    <a:pt x="263" y="200"/>
                    <a:pt x="263" y="201"/>
                  </a:cubicBezTo>
                  <a:cubicBezTo>
                    <a:pt x="263" y="201"/>
                    <a:pt x="262" y="202"/>
                    <a:pt x="261" y="202"/>
                  </a:cubicBezTo>
                  <a:cubicBezTo>
                    <a:pt x="261" y="203"/>
                    <a:pt x="261" y="204"/>
                    <a:pt x="261" y="205"/>
                  </a:cubicBezTo>
                  <a:cubicBezTo>
                    <a:pt x="260" y="205"/>
                    <a:pt x="259" y="206"/>
                    <a:pt x="259" y="206"/>
                  </a:cubicBezTo>
                  <a:cubicBezTo>
                    <a:pt x="258" y="207"/>
                    <a:pt x="257" y="207"/>
                    <a:pt x="257" y="208"/>
                  </a:cubicBezTo>
                  <a:cubicBezTo>
                    <a:pt x="257" y="208"/>
                    <a:pt x="257" y="209"/>
                    <a:pt x="257" y="210"/>
                  </a:cubicBezTo>
                  <a:cubicBezTo>
                    <a:pt x="257" y="210"/>
                    <a:pt x="258" y="211"/>
                    <a:pt x="258" y="211"/>
                  </a:cubicBezTo>
                  <a:cubicBezTo>
                    <a:pt x="259" y="211"/>
                    <a:pt x="260" y="211"/>
                    <a:pt x="260" y="212"/>
                  </a:cubicBezTo>
                  <a:cubicBezTo>
                    <a:pt x="260" y="212"/>
                    <a:pt x="261" y="213"/>
                    <a:pt x="261" y="213"/>
                  </a:cubicBezTo>
                  <a:cubicBezTo>
                    <a:pt x="261" y="214"/>
                    <a:pt x="260" y="215"/>
                    <a:pt x="259" y="215"/>
                  </a:cubicBezTo>
                  <a:cubicBezTo>
                    <a:pt x="259" y="215"/>
                    <a:pt x="259" y="215"/>
                    <a:pt x="258" y="215"/>
                  </a:cubicBezTo>
                  <a:cubicBezTo>
                    <a:pt x="258" y="215"/>
                    <a:pt x="257" y="216"/>
                    <a:pt x="257" y="216"/>
                  </a:cubicBezTo>
                  <a:cubicBezTo>
                    <a:pt x="256" y="216"/>
                    <a:pt x="255" y="216"/>
                    <a:pt x="254" y="215"/>
                  </a:cubicBezTo>
                  <a:cubicBezTo>
                    <a:pt x="254" y="215"/>
                    <a:pt x="253" y="214"/>
                    <a:pt x="253" y="213"/>
                  </a:cubicBezTo>
                  <a:cubicBezTo>
                    <a:pt x="252" y="213"/>
                    <a:pt x="253" y="212"/>
                    <a:pt x="253" y="212"/>
                  </a:cubicBezTo>
                  <a:cubicBezTo>
                    <a:pt x="252" y="212"/>
                    <a:pt x="251" y="211"/>
                    <a:pt x="250" y="211"/>
                  </a:cubicBezTo>
                  <a:cubicBezTo>
                    <a:pt x="250" y="211"/>
                    <a:pt x="249" y="211"/>
                    <a:pt x="249" y="211"/>
                  </a:cubicBezTo>
                  <a:cubicBezTo>
                    <a:pt x="248" y="211"/>
                    <a:pt x="248" y="212"/>
                    <a:pt x="248" y="212"/>
                  </a:cubicBezTo>
                  <a:cubicBezTo>
                    <a:pt x="247" y="213"/>
                    <a:pt x="248" y="215"/>
                    <a:pt x="248" y="215"/>
                  </a:cubicBezTo>
                  <a:cubicBezTo>
                    <a:pt x="248" y="216"/>
                    <a:pt x="248" y="217"/>
                    <a:pt x="248" y="217"/>
                  </a:cubicBezTo>
                  <a:cubicBezTo>
                    <a:pt x="248" y="218"/>
                    <a:pt x="248" y="219"/>
                    <a:pt x="248" y="219"/>
                  </a:cubicBezTo>
                  <a:cubicBezTo>
                    <a:pt x="248" y="219"/>
                    <a:pt x="247" y="220"/>
                    <a:pt x="247" y="220"/>
                  </a:cubicBezTo>
                  <a:cubicBezTo>
                    <a:pt x="247" y="221"/>
                    <a:pt x="248" y="221"/>
                    <a:pt x="248" y="222"/>
                  </a:cubicBezTo>
                  <a:cubicBezTo>
                    <a:pt x="248" y="222"/>
                    <a:pt x="249" y="223"/>
                    <a:pt x="249" y="224"/>
                  </a:cubicBezTo>
                  <a:cubicBezTo>
                    <a:pt x="249" y="224"/>
                    <a:pt x="251" y="225"/>
                    <a:pt x="251" y="225"/>
                  </a:cubicBezTo>
                  <a:cubicBezTo>
                    <a:pt x="252" y="225"/>
                    <a:pt x="253" y="226"/>
                    <a:pt x="254" y="226"/>
                  </a:cubicBezTo>
                  <a:cubicBezTo>
                    <a:pt x="255" y="226"/>
                    <a:pt x="255" y="227"/>
                    <a:pt x="255" y="228"/>
                  </a:cubicBezTo>
                  <a:cubicBezTo>
                    <a:pt x="256" y="229"/>
                    <a:pt x="256" y="230"/>
                    <a:pt x="255" y="230"/>
                  </a:cubicBezTo>
                  <a:cubicBezTo>
                    <a:pt x="255" y="231"/>
                    <a:pt x="254" y="231"/>
                    <a:pt x="254" y="231"/>
                  </a:cubicBezTo>
                  <a:cubicBezTo>
                    <a:pt x="253" y="232"/>
                    <a:pt x="253" y="233"/>
                    <a:pt x="252" y="234"/>
                  </a:cubicBezTo>
                  <a:cubicBezTo>
                    <a:pt x="252" y="234"/>
                    <a:pt x="251" y="234"/>
                    <a:pt x="250" y="234"/>
                  </a:cubicBezTo>
                  <a:cubicBezTo>
                    <a:pt x="250" y="233"/>
                    <a:pt x="249" y="233"/>
                    <a:pt x="248" y="233"/>
                  </a:cubicBezTo>
                  <a:cubicBezTo>
                    <a:pt x="247" y="233"/>
                    <a:pt x="246" y="233"/>
                    <a:pt x="245" y="233"/>
                  </a:cubicBezTo>
                  <a:cubicBezTo>
                    <a:pt x="245" y="233"/>
                    <a:pt x="244" y="233"/>
                    <a:pt x="243" y="234"/>
                  </a:cubicBezTo>
                  <a:cubicBezTo>
                    <a:pt x="242" y="235"/>
                    <a:pt x="242" y="237"/>
                    <a:pt x="241" y="238"/>
                  </a:cubicBezTo>
                  <a:cubicBezTo>
                    <a:pt x="241" y="238"/>
                    <a:pt x="240" y="239"/>
                    <a:pt x="240" y="239"/>
                  </a:cubicBezTo>
                  <a:cubicBezTo>
                    <a:pt x="240" y="240"/>
                    <a:pt x="240" y="241"/>
                    <a:pt x="239" y="242"/>
                  </a:cubicBezTo>
                  <a:cubicBezTo>
                    <a:pt x="239" y="243"/>
                    <a:pt x="238" y="244"/>
                    <a:pt x="238" y="244"/>
                  </a:cubicBezTo>
                  <a:cubicBezTo>
                    <a:pt x="237" y="245"/>
                    <a:pt x="237" y="247"/>
                    <a:pt x="236" y="247"/>
                  </a:cubicBezTo>
                  <a:cubicBezTo>
                    <a:pt x="236" y="248"/>
                    <a:pt x="234" y="249"/>
                    <a:pt x="234" y="249"/>
                  </a:cubicBezTo>
                  <a:cubicBezTo>
                    <a:pt x="233" y="249"/>
                    <a:pt x="231" y="249"/>
                    <a:pt x="231" y="249"/>
                  </a:cubicBezTo>
                  <a:cubicBezTo>
                    <a:pt x="230" y="249"/>
                    <a:pt x="230" y="249"/>
                    <a:pt x="229" y="249"/>
                  </a:cubicBezTo>
                  <a:cubicBezTo>
                    <a:pt x="228" y="249"/>
                    <a:pt x="226" y="249"/>
                    <a:pt x="225" y="249"/>
                  </a:cubicBezTo>
                  <a:cubicBezTo>
                    <a:pt x="225" y="249"/>
                    <a:pt x="224" y="250"/>
                    <a:pt x="224" y="250"/>
                  </a:cubicBezTo>
                  <a:cubicBezTo>
                    <a:pt x="223" y="250"/>
                    <a:pt x="222" y="249"/>
                    <a:pt x="221" y="248"/>
                  </a:cubicBezTo>
                  <a:cubicBezTo>
                    <a:pt x="221" y="248"/>
                    <a:pt x="220" y="247"/>
                    <a:pt x="219" y="247"/>
                  </a:cubicBezTo>
                  <a:cubicBezTo>
                    <a:pt x="219" y="247"/>
                    <a:pt x="219" y="245"/>
                    <a:pt x="218" y="245"/>
                  </a:cubicBezTo>
                  <a:cubicBezTo>
                    <a:pt x="218" y="245"/>
                    <a:pt x="217" y="245"/>
                    <a:pt x="217" y="245"/>
                  </a:cubicBezTo>
                  <a:cubicBezTo>
                    <a:pt x="216" y="245"/>
                    <a:pt x="216" y="246"/>
                    <a:pt x="215" y="246"/>
                  </a:cubicBezTo>
                  <a:cubicBezTo>
                    <a:pt x="215" y="247"/>
                    <a:pt x="214" y="247"/>
                    <a:pt x="214" y="248"/>
                  </a:cubicBezTo>
                  <a:cubicBezTo>
                    <a:pt x="214" y="248"/>
                    <a:pt x="215" y="249"/>
                    <a:pt x="215" y="249"/>
                  </a:cubicBezTo>
                  <a:cubicBezTo>
                    <a:pt x="215" y="250"/>
                    <a:pt x="215" y="251"/>
                    <a:pt x="214" y="252"/>
                  </a:cubicBezTo>
                  <a:cubicBezTo>
                    <a:pt x="214" y="252"/>
                    <a:pt x="213" y="253"/>
                    <a:pt x="212" y="253"/>
                  </a:cubicBezTo>
                  <a:cubicBezTo>
                    <a:pt x="211" y="253"/>
                    <a:pt x="211" y="252"/>
                    <a:pt x="210" y="252"/>
                  </a:cubicBezTo>
                  <a:cubicBezTo>
                    <a:pt x="210" y="252"/>
                    <a:pt x="209" y="252"/>
                    <a:pt x="209" y="252"/>
                  </a:cubicBezTo>
                  <a:cubicBezTo>
                    <a:pt x="208" y="252"/>
                    <a:pt x="207" y="253"/>
                    <a:pt x="207" y="254"/>
                  </a:cubicBezTo>
                  <a:cubicBezTo>
                    <a:pt x="206" y="254"/>
                    <a:pt x="205" y="255"/>
                    <a:pt x="204" y="255"/>
                  </a:cubicBezTo>
                  <a:cubicBezTo>
                    <a:pt x="203" y="255"/>
                    <a:pt x="202" y="255"/>
                    <a:pt x="202" y="255"/>
                  </a:cubicBezTo>
                  <a:cubicBezTo>
                    <a:pt x="201" y="255"/>
                    <a:pt x="199" y="256"/>
                    <a:pt x="198" y="257"/>
                  </a:cubicBezTo>
                  <a:cubicBezTo>
                    <a:pt x="198" y="257"/>
                    <a:pt x="197" y="259"/>
                    <a:pt x="197" y="259"/>
                  </a:cubicBezTo>
                  <a:cubicBezTo>
                    <a:pt x="196" y="260"/>
                    <a:pt x="195" y="261"/>
                    <a:pt x="194" y="260"/>
                  </a:cubicBezTo>
                  <a:cubicBezTo>
                    <a:pt x="194" y="260"/>
                    <a:pt x="194" y="259"/>
                    <a:pt x="193" y="259"/>
                  </a:cubicBezTo>
                  <a:cubicBezTo>
                    <a:pt x="192" y="259"/>
                    <a:pt x="191" y="259"/>
                    <a:pt x="190" y="259"/>
                  </a:cubicBezTo>
                  <a:cubicBezTo>
                    <a:pt x="189" y="259"/>
                    <a:pt x="189" y="260"/>
                    <a:pt x="188" y="260"/>
                  </a:cubicBezTo>
                  <a:cubicBezTo>
                    <a:pt x="188" y="261"/>
                    <a:pt x="186" y="261"/>
                    <a:pt x="186" y="262"/>
                  </a:cubicBezTo>
                  <a:cubicBezTo>
                    <a:pt x="185" y="262"/>
                    <a:pt x="185" y="263"/>
                    <a:pt x="185" y="264"/>
                  </a:cubicBezTo>
                  <a:cubicBezTo>
                    <a:pt x="184" y="264"/>
                    <a:pt x="183" y="265"/>
                    <a:pt x="183" y="265"/>
                  </a:cubicBezTo>
                  <a:cubicBezTo>
                    <a:pt x="182" y="265"/>
                    <a:pt x="181" y="265"/>
                    <a:pt x="181" y="265"/>
                  </a:cubicBezTo>
                  <a:cubicBezTo>
                    <a:pt x="180" y="265"/>
                    <a:pt x="179" y="265"/>
                    <a:pt x="179" y="265"/>
                  </a:cubicBezTo>
                  <a:cubicBezTo>
                    <a:pt x="178" y="265"/>
                    <a:pt x="177" y="266"/>
                    <a:pt x="177" y="266"/>
                  </a:cubicBezTo>
                  <a:cubicBezTo>
                    <a:pt x="177" y="266"/>
                    <a:pt x="176" y="268"/>
                    <a:pt x="176" y="268"/>
                  </a:cubicBezTo>
                  <a:cubicBezTo>
                    <a:pt x="175" y="268"/>
                    <a:pt x="173" y="268"/>
                    <a:pt x="172" y="268"/>
                  </a:cubicBezTo>
                  <a:cubicBezTo>
                    <a:pt x="171" y="268"/>
                    <a:pt x="168" y="268"/>
                    <a:pt x="167" y="269"/>
                  </a:cubicBezTo>
                  <a:cubicBezTo>
                    <a:pt x="166" y="269"/>
                    <a:pt x="165" y="270"/>
                    <a:pt x="164" y="271"/>
                  </a:cubicBezTo>
                  <a:cubicBezTo>
                    <a:pt x="164" y="271"/>
                    <a:pt x="164" y="273"/>
                    <a:pt x="164" y="274"/>
                  </a:cubicBezTo>
                  <a:cubicBezTo>
                    <a:pt x="164" y="275"/>
                    <a:pt x="165" y="276"/>
                    <a:pt x="165" y="277"/>
                  </a:cubicBezTo>
                  <a:cubicBezTo>
                    <a:pt x="165" y="278"/>
                    <a:pt x="164" y="279"/>
                    <a:pt x="164" y="279"/>
                  </a:cubicBezTo>
                  <a:cubicBezTo>
                    <a:pt x="164" y="279"/>
                    <a:pt x="163" y="280"/>
                    <a:pt x="163" y="280"/>
                  </a:cubicBezTo>
                  <a:cubicBezTo>
                    <a:pt x="162" y="281"/>
                    <a:pt x="162" y="282"/>
                    <a:pt x="163" y="283"/>
                  </a:cubicBezTo>
                  <a:cubicBezTo>
                    <a:pt x="163" y="283"/>
                    <a:pt x="164" y="285"/>
                    <a:pt x="164" y="285"/>
                  </a:cubicBezTo>
                  <a:cubicBezTo>
                    <a:pt x="164" y="286"/>
                    <a:pt x="163" y="287"/>
                    <a:pt x="163" y="288"/>
                  </a:cubicBezTo>
                  <a:cubicBezTo>
                    <a:pt x="163" y="289"/>
                    <a:pt x="164" y="291"/>
                    <a:pt x="164" y="292"/>
                  </a:cubicBezTo>
                  <a:cubicBezTo>
                    <a:pt x="164" y="292"/>
                    <a:pt x="164" y="293"/>
                    <a:pt x="164" y="294"/>
                  </a:cubicBezTo>
                  <a:cubicBezTo>
                    <a:pt x="164" y="294"/>
                    <a:pt x="163" y="295"/>
                    <a:pt x="163" y="295"/>
                  </a:cubicBezTo>
                  <a:cubicBezTo>
                    <a:pt x="163" y="296"/>
                    <a:pt x="163" y="298"/>
                    <a:pt x="163" y="298"/>
                  </a:cubicBezTo>
                  <a:cubicBezTo>
                    <a:pt x="163" y="299"/>
                    <a:pt x="162" y="300"/>
                    <a:pt x="162" y="300"/>
                  </a:cubicBezTo>
                  <a:cubicBezTo>
                    <a:pt x="161" y="300"/>
                    <a:pt x="160" y="301"/>
                    <a:pt x="160" y="301"/>
                  </a:cubicBezTo>
                  <a:cubicBezTo>
                    <a:pt x="159" y="301"/>
                    <a:pt x="159" y="302"/>
                    <a:pt x="158" y="302"/>
                  </a:cubicBezTo>
                  <a:cubicBezTo>
                    <a:pt x="158" y="303"/>
                    <a:pt x="157" y="304"/>
                    <a:pt x="157" y="304"/>
                  </a:cubicBezTo>
                  <a:cubicBezTo>
                    <a:pt x="156" y="304"/>
                    <a:pt x="155" y="304"/>
                    <a:pt x="154" y="304"/>
                  </a:cubicBezTo>
                  <a:cubicBezTo>
                    <a:pt x="153" y="304"/>
                    <a:pt x="152" y="304"/>
                    <a:pt x="151" y="304"/>
                  </a:cubicBezTo>
                  <a:cubicBezTo>
                    <a:pt x="151" y="303"/>
                    <a:pt x="150" y="303"/>
                    <a:pt x="149" y="303"/>
                  </a:cubicBezTo>
                  <a:cubicBezTo>
                    <a:pt x="148" y="302"/>
                    <a:pt x="148" y="302"/>
                    <a:pt x="148" y="302"/>
                  </a:cubicBezTo>
                  <a:cubicBezTo>
                    <a:pt x="147" y="302"/>
                    <a:pt x="146" y="303"/>
                    <a:pt x="146" y="303"/>
                  </a:cubicBezTo>
                  <a:cubicBezTo>
                    <a:pt x="145" y="303"/>
                    <a:pt x="144" y="303"/>
                    <a:pt x="144" y="304"/>
                  </a:cubicBezTo>
                  <a:cubicBezTo>
                    <a:pt x="143" y="304"/>
                    <a:pt x="143" y="305"/>
                    <a:pt x="142" y="305"/>
                  </a:cubicBezTo>
                  <a:cubicBezTo>
                    <a:pt x="142" y="305"/>
                    <a:pt x="142" y="306"/>
                    <a:pt x="142" y="306"/>
                  </a:cubicBezTo>
                  <a:cubicBezTo>
                    <a:pt x="141" y="307"/>
                    <a:pt x="139" y="307"/>
                    <a:pt x="139" y="307"/>
                  </a:cubicBezTo>
                  <a:cubicBezTo>
                    <a:pt x="138" y="307"/>
                    <a:pt x="137" y="306"/>
                    <a:pt x="137" y="306"/>
                  </a:cubicBezTo>
                  <a:cubicBezTo>
                    <a:pt x="137" y="305"/>
                    <a:pt x="137" y="304"/>
                    <a:pt x="137" y="304"/>
                  </a:cubicBezTo>
                  <a:cubicBezTo>
                    <a:pt x="137" y="303"/>
                    <a:pt x="138" y="303"/>
                    <a:pt x="138" y="302"/>
                  </a:cubicBezTo>
                  <a:cubicBezTo>
                    <a:pt x="139" y="302"/>
                    <a:pt x="140" y="302"/>
                    <a:pt x="140" y="302"/>
                  </a:cubicBezTo>
                  <a:cubicBezTo>
                    <a:pt x="141" y="302"/>
                    <a:pt x="142" y="301"/>
                    <a:pt x="142" y="301"/>
                  </a:cubicBezTo>
                  <a:cubicBezTo>
                    <a:pt x="143" y="301"/>
                    <a:pt x="144" y="301"/>
                    <a:pt x="144" y="301"/>
                  </a:cubicBezTo>
                  <a:cubicBezTo>
                    <a:pt x="145" y="300"/>
                    <a:pt x="146" y="300"/>
                    <a:pt x="146" y="299"/>
                  </a:cubicBezTo>
                  <a:cubicBezTo>
                    <a:pt x="146" y="298"/>
                    <a:pt x="146" y="297"/>
                    <a:pt x="145" y="296"/>
                  </a:cubicBezTo>
                  <a:cubicBezTo>
                    <a:pt x="145" y="296"/>
                    <a:pt x="144" y="295"/>
                    <a:pt x="143" y="295"/>
                  </a:cubicBezTo>
                  <a:cubicBezTo>
                    <a:pt x="143" y="294"/>
                    <a:pt x="143" y="293"/>
                    <a:pt x="142" y="293"/>
                  </a:cubicBezTo>
                  <a:cubicBezTo>
                    <a:pt x="142" y="292"/>
                    <a:pt x="141" y="291"/>
                    <a:pt x="140" y="291"/>
                  </a:cubicBezTo>
                  <a:cubicBezTo>
                    <a:pt x="140" y="291"/>
                    <a:pt x="138" y="291"/>
                    <a:pt x="137" y="291"/>
                  </a:cubicBezTo>
                  <a:cubicBezTo>
                    <a:pt x="136" y="291"/>
                    <a:pt x="134" y="291"/>
                    <a:pt x="133" y="292"/>
                  </a:cubicBezTo>
                  <a:cubicBezTo>
                    <a:pt x="133" y="292"/>
                    <a:pt x="131" y="291"/>
                    <a:pt x="130" y="292"/>
                  </a:cubicBezTo>
                  <a:cubicBezTo>
                    <a:pt x="130" y="292"/>
                    <a:pt x="129" y="294"/>
                    <a:pt x="129" y="295"/>
                  </a:cubicBezTo>
                  <a:cubicBezTo>
                    <a:pt x="128" y="295"/>
                    <a:pt x="127" y="296"/>
                    <a:pt x="126" y="296"/>
                  </a:cubicBezTo>
                  <a:cubicBezTo>
                    <a:pt x="125" y="296"/>
                    <a:pt x="124" y="295"/>
                    <a:pt x="124" y="295"/>
                  </a:cubicBezTo>
                  <a:cubicBezTo>
                    <a:pt x="123" y="296"/>
                    <a:pt x="123" y="296"/>
                    <a:pt x="123" y="297"/>
                  </a:cubicBezTo>
                  <a:cubicBezTo>
                    <a:pt x="123" y="297"/>
                    <a:pt x="122" y="298"/>
                    <a:pt x="121" y="298"/>
                  </a:cubicBezTo>
                  <a:cubicBezTo>
                    <a:pt x="121" y="299"/>
                    <a:pt x="120" y="300"/>
                    <a:pt x="120" y="300"/>
                  </a:cubicBezTo>
                  <a:cubicBezTo>
                    <a:pt x="120" y="301"/>
                    <a:pt x="121" y="301"/>
                    <a:pt x="121" y="302"/>
                  </a:cubicBezTo>
                  <a:cubicBezTo>
                    <a:pt x="121" y="302"/>
                    <a:pt x="121" y="304"/>
                    <a:pt x="121" y="304"/>
                  </a:cubicBezTo>
                  <a:cubicBezTo>
                    <a:pt x="121" y="305"/>
                    <a:pt x="120" y="305"/>
                    <a:pt x="120" y="306"/>
                  </a:cubicBezTo>
                  <a:cubicBezTo>
                    <a:pt x="119" y="306"/>
                    <a:pt x="118" y="307"/>
                    <a:pt x="118" y="307"/>
                  </a:cubicBezTo>
                  <a:cubicBezTo>
                    <a:pt x="117" y="307"/>
                    <a:pt x="116" y="309"/>
                    <a:pt x="116" y="309"/>
                  </a:cubicBezTo>
                  <a:cubicBezTo>
                    <a:pt x="115" y="309"/>
                    <a:pt x="113" y="309"/>
                    <a:pt x="113" y="309"/>
                  </a:cubicBezTo>
                  <a:cubicBezTo>
                    <a:pt x="112" y="309"/>
                    <a:pt x="111" y="309"/>
                    <a:pt x="110" y="309"/>
                  </a:cubicBezTo>
                  <a:cubicBezTo>
                    <a:pt x="110" y="309"/>
                    <a:pt x="108" y="310"/>
                    <a:pt x="107" y="310"/>
                  </a:cubicBezTo>
                  <a:cubicBezTo>
                    <a:pt x="107" y="310"/>
                    <a:pt x="107" y="309"/>
                    <a:pt x="106" y="308"/>
                  </a:cubicBezTo>
                  <a:cubicBezTo>
                    <a:pt x="106" y="308"/>
                    <a:pt x="105" y="308"/>
                    <a:pt x="104" y="308"/>
                  </a:cubicBezTo>
                  <a:cubicBezTo>
                    <a:pt x="104" y="308"/>
                    <a:pt x="103" y="309"/>
                    <a:pt x="102" y="309"/>
                  </a:cubicBezTo>
                  <a:cubicBezTo>
                    <a:pt x="102" y="309"/>
                    <a:pt x="101" y="309"/>
                    <a:pt x="101" y="309"/>
                  </a:cubicBezTo>
                  <a:cubicBezTo>
                    <a:pt x="100" y="309"/>
                    <a:pt x="99" y="308"/>
                    <a:pt x="98" y="308"/>
                  </a:cubicBezTo>
                  <a:cubicBezTo>
                    <a:pt x="97" y="307"/>
                    <a:pt x="96" y="308"/>
                    <a:pt x="95" y="308"/>
                  </a:cubicBezTo>
                  <a:cubicBezTo>
                    <a:pt x="95" y="308"/>
                    <a:pt x="94" y="309"/>
                    <a:pt x="94" y="309"/>
                  </a:cubicBezTo>
                  <a:cubicBezTo>
                    <a:pt x="93" y="309"/>
                    <a:pt x="91" y="309"/>
                    <a:pt x="91" y="309"/>
                  </a:cubicBezTo>
                  <a:cubicBezTo>
                    <a:pt x="90" y="309"/>
                    <a:pt x="88" y="309"/>
                    <a:pt x="87" y="309"/>
                  </a:cubicBezTo>
                  <a:cubicBezTo>
                    <a:pt x="86" y="308"/>
                    <a:pt x="86" y="307"/>
                    <a:pt x="86" y="306"/>
                  </a:cubicBezTo>
                  <a:cubicBezTo>
                    <a:pt x="86" y="306"/>
                    <a:pt x="85" y="305"/>
                    <a:pt x="85" y="304"/>
                  </a:cubicBezTo>
                  <a:cubicBezTo>
                    <a:pt x="85" y="304"/>
                    <a:pt x="84" y="304"/>
                    <a:pt x="83" y="304"/>
                  </a:cubicBezTo>
                  <a:cubicBezTo>
                    <a:pt x="83" y="304"/>
                    <a:pt x="82" y="303"/>
                    <a:pt x="81" y="302"/>
                  </a:cubicBezTo>
                  <a:cubicBezTo>
                    <a:pt x="81" y="302"/>
                    <a:pt x="79" y="301"/>
                    <a:pt x="78" y="300"/>
                  </a:cubicBezTo>
                  <a:cubicBezTo>
                    <a:pt x="77" y="300"/>
                    <a:pt x="76" y="299"/>
                    <a:pt x="76" y="298"/>
                  </a:cubicBezTo>
                  <a:cubicBezTo>
                    <a:pt x="76" y="298"/>
                    <a:pt x="75" y="297"/>
                    <a:pt x="75" y="297"/>
                  </a:cubicBezTo>
                  <a:cubicBezTo>
                    <a:pt x="75" y="296"/>
                    <a:pt x="76" y="295"/>
                    <a:pt x="76" y="295"/>
                  </a:cubicBezTo>
                  <a:cubicBezTo>
                    <a:pt x="76" y="295"/>
                    <a:pt x="75" y="294"/>
                    <a:pt x="75" y="294"/>
                  </a:cubicBezTo>
                  <a:cubicBezTo>
                    <a:pt x="75" y="293"/>
                    <a:pt x="74" y="293"/>
                    <a:pt x="74" y="292"/>
                  </a:cubicBezTo>
                  <a:cubicBezTo>
                    <a:pt x="74" y="292"/>
                    <a:pt x="74" y="291"/>
                    <a:pt x="73" y="291"/>
                  </a:cubicBezTo>
                  <a:cubicBezTo>
                    <a:pt x="73" y="290"/>
                    <a:pt x="71" y="290"/>
                    <a:pt x="70" y="290"/>
                  </a:cubicBezTo>
                  <a:cubicBezTo>
                    <a:pt x="69" y="290"/>
                    <a:pt x="69" y="291"/>
                    <a:pt x="68" y="291"/>
                  </a:cubicBezTo>
                  <a:cubicBezTo>
                    <a:pt x="67" y="291"/>
                    <a:pt x="65" y="291"/>
                    <a:pt x="65" y="291"/>
                  </a:cubicBezTo>
                  <a:cubicBezTo>
                    <a:pt x="64" y="292"/>
                    <a:pt x="64" y="293"/>
                    <a:pt x="64" y="293"/>
                  </a:cubicBezTo>
                  <a:cubicBezTo>
                    <a:pt x="63" y="294"/>
                    <a:pt x="62" y="293"/>
                    <a:pt x="62" y="292"/>
                  </a:cubicBezTo>
                  <a:cubicBezTo>
                    <a:pt x="61" y="292"/>
                    <a:pt x="61" y="291"/>
                    <a:pt x="60" y="290"/>
                  </a:cubicBezTo>
                  <a:cubicBezTo>
                    <a:pt x="60" y="290"/>
                    <a:pt x="59" y="290"/>
                    <a:pt x="59" y="290"/>
                  </a:cubicBezTo>
                  <a:cubicBezTo>
                    <a:pt x="59" y="290"/>
                    <a:pt x="57" y="291"/>
                    <a:pt x="57" y="291"/>
                  </a:cubicBezTo>
                  <a:cubicBezTo>
                    <a:pt x="56" y="290"/>
                    <a:pt x="55" y="290"/>
                    <a:pt x="55" y="289"/>
                  </a:cubicBezTo>
                  <a:cubicBezTo>
                    <a:pt x="55" y="289"/>
                    <a:pt x="55" y="288"/>
                    <a:pt x="55" y="287"/>
                  </a:cubicBezTo>
                  <a:cubicBezTo>
                    <a:pt x="55" y="287"/>
                    <a:pt x="56" y="286"/>
                    <a:pt x="56" y="286"/>
                  </a:cubicBezTo>
                  <a:cubicBezTo>
                    <a:pt x="56" y="285"/>
                    <a:pt x="56" y="283"/>
                    <a:pt x="56" y="282"/>
                  </a:cubicBezTo>
                  <a:cubicBezTo>
                    <a:pt x="56" y="281"/>
                    <a:pt x="55" y="280"/>
                    <a:pt x="54" y="279"/>
                  </a:cubicBezTo>
                  <a:cubicBezTo>
                    <a:pt x="54" y="279"/>
                    <a:pt x="54" y="279"/>
                    <a:pt x="54" y="278"/>
                  </a:cubicBezTo>
                  <a:cubicBezTo>
                    <a:pt x="53" y="278"/>
                    <a:pt x="52" y="278"/>
                    <a:pt x="51" y="278"/>
                  </a:cubicBezTo>
                  <a:cubicBezTo>
                    <a:pt x="51" y="277"/>
                    <a:pt x="50" y="276"/>
                    <a:pt x="49" y="276"/>
                  </a:cubicBezTo>
                  <a:cubicBezTo>
                    <a:pt x="49" y="276"/>
                    <a:pt x="48" y="275"/>
                    <a:pt x="48" y="275"/>
                  </a:cubicBezTo>
                  <a:cubicBezTo>
                    <a:pt x="47" y="274"/>
                    <a:pt x="46" y="274"/>
                    <a:pt x="45" y="274"/>
                  </a:cubicBezTo>
                  <a:cubicBezTo>
                    <a:pt x="44" y="274"/>
                    <a:pt x="43" y="275"/>
                    <a:pt x="42" y="274"/>
                  </a:cubicBezTo>
                  <a:cubicBezTo>
                    <a:pt x="41" y="274"/>
                    <a:pt x="41" y="273"/>
                    <a:pt x="40" y="272"/>
                  </a:cubicBezTo>
                  <a:cubicBezTo>
                    <a:pt x="40" y="272"/>
                    <a:pt x="39" y="271"/>
                    <a:pt x="38" y="271"/>
                  </a:cubicBezTo>
                  <a:cubicBezTo>
                    <a:pt x="38" y="271"/>
                    <a:pt x="37" y="271"/>
                    <a:pt x="37" y="270"/>
                  </a:cubicBezTo>
                  <a:cubicBezTo>
                    <a:pt x="37" y="270"/>
                    <a:pt x="37" y="269"/>
                    <a:pt x="37" y="269"/>
                  </a:cubicBezTo>
                  <a:cubicBezTo>
                    <a:pt x="37" y="268"/>
                    <a:pt x="38" y="268"/>
                    <a:pt x="38" y="267"/>
                  </a:cubicBezTo>
                  <a:cubicBezTo>
                    <a:pt x="38" y="267"/>
                    <a:pt x="39" y="266"/>
                    <a:pt x="39" y="266"/>
                  </a:cubicBezTo>
                  <a:cubicBezTo>
                    <a:pt x="39" y="265"/>
                    <a:pt x="40" y="265"/>
                    <a:pt x="40" y="265"/>
                  </a:cubicBezTo>
                  <a:cubicBezTo>
                    <a:pt x="41" y="265"/>
                    <a:pt x="41" y="264"/>
                    <a:pt x="41" y="264"/>
                  </a:cubicBezTo>
                  <a:cubicBezTo>
                    <a:pt x="40" y="263"/>
                    <a:pt x="39" y="263"/>
                    <a:pt x="39" y="262"/>
                  </a:cubicBezTo>
                  <a:cubicBezTo>
                    <a:pt x="38" y="262"/>
                    <a:pt x="38" y="262"/>
                    <a:pt x="37" y="261"/>
                  </a:cubicBezTo>
                  <a:cubicBezTo>
                    <a:pt x="37" y="261"/>
                    <a:pt x="36" y="261"/>
                    <a:pt x="36" y="260"/>
                  </a:cubicBezTo>
                  <a:cubicBezTo>
                    <a:pt x="35" y="260"/>
                    <a:pt x="34" y="260"/>
                    <a:pt x="33" y="259"/>
                  </a:cubicBezTo>
                  <a:cubicBezTo>
                    <a:pt x="33" y="259"/>
                    <a:pt x="32" y="258"/>
                    <a:pt x="32" y="258"/>
                  </a:cubicBezTo>
                  <a:cubicBezTo>
                    <a:pt x="31" y="257"/>
                    <a:pt x="30" y="256"/>
                    <a:pt x="29" y="255"/>
                  </a:cubicBezTo>
                  <a:cubicBezTo>
                    <a:pt x="29" y="255"/>
                    <a:pt x="29" y="255"/>
                    <a:pt x="28" y="25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6"/>
            <p:cNvSpPr>
              <a:spLocks/>
            </p:cNvSpPr>
            <p:nvPr/>
          </p:nvSpPr>
          <p:spPr bwMode="auto">
            <a:xfrm>
              <a:off x="638" y="2361"/>
              <a:ext cx="816" cy="879"/>
            </a:xfrm>
            <a:custGeom>
              <a:avLst/>
              <a:gdLst>
                <a:gd name="T0" fmla="*/ 8 w 288"/>
                <a:gd name="T1" fmla="*/ 242 h 310"/>
                <a:gd name="T2" fmla="*/ 2 w 288"/>
                <a:gd name="T3" fmla="*/ 210 h 310"/>
                <a:gd name="T4" fmla="*/ 33 w 288"/>
                <a:gd name="T5" fmla="*/ 177 h 310"/>
                <a:gd name="T6" fmla="*/ 56 w 288"/>
                <a:gd name="T7" fmla="*/ 158 h 310"/>
                <a:gd name="T8" fmla="*/ 45 w 288"/>
                <a:gd name="T9" fmla="*/ 137 h 310"/>
                <a:gd name="T10" fmla="*/ 40 w 288"/>
                <a:gd name="T11" fmla="*/ 110 h 310"/>
                <a:gd name="T12" fmla="*/ 38 w 288"/>
                <a:gd name="T13" fmla="*/ 85 h 310"/>
                <a:gd name="T14" fmla="*/ 36 w 288"/>
                <a:gd name="T15" fmla="*/ 61 h 310"/>
                <a:gd name="T16" fmla="*/ 63 w 288"/>
                <a:gd name="T17" fmla="*/ 71 h 310"/>
                <a:gd name="T18" fmla="*/ 85 w 288"/>
                <a:gd name="T19" fmla="*/ 63 h 310"/>
                <a:gd name="T20" fmla="*/ 104 w 288"/>
                <a:gd name="T21" fmla="*/ 40 h 310"/>
                <a:gd name="T22" fmla="*/ 102 w 288"/>
                <a:gd name="T23" fmla="*/ 8 h 310"/>
                <a:gd name="T24" fmla="*/ 121 w 288"/>
                <a:gd name="T25" fmla="*/ 12 h 310"/>
                <a:gd name="T26" fmla="*/ 141 w 288"/>
                <a:gd name="T27" fmla="*/ 16 h 310"/>
                <a:gd name="T28" fmla="*/ 160 w 288"/>
                <a:gd name="T29" fmla="*/ 7 h 310"/>
                <a:gd name="T30" fmla="*/ 178 w 288"/>
                <a:gd name="T31" fmla="*/ 2 h 310"/>
                <a:gd name="T32" fmla="*/ 193 w 288"/>
                <a:gd name="T33" fmla="*/ 13 h 310"/>
                <a:gd name="T34" fmla="*/ 199 w 288"/>
                <a:gd name="T35" fmla="*/ 29 h 310"/>
                <a:gd name="T36" fmla="*/ 216 w 288"/>
                <a:gd name="T37" fmla="*/ 29 h 310"/>
                <a:gd name="T38" fmla="*/ 221 w 288"/>
                <a:gd name="T39" fmla="*/ 39 h 310"/>
                <a:gd name="T40" fmla="*/ 234 w 288"/>
                <a:gd name="T41" fmla="*/ 53 h 310"/>
                <a:gd name="T42" fmla="*/ 243 w 288"/>
                <a:gd name="T43" fmla="*/ 56 h 310"/>
                <a:gd name="T44" fmla="*/ 253 w 288"/>
                <a:gd name="T45" fmla="*/ 56 h 310"/>
                <a:gd name="T46" fmla="*/ 251 w 288"/>
                <a:gd name="T47" fmla="*/ 70 h 310"/>
                <a:gd name="T48" fmla="*/ 242 w 288"/>
                <a:gd name="T49" fmla="*/ 86 h 310"/>
                <a:gd name="T50" fmla="*/ 244 w 288"/>
                <a:gd name="T51" fmla="*/ 99 h 310"/>
                <a:gd name="T52" fmla="*/ 242 w 288"/>
                <a:gd name="T53" fmla="*/ 113 h 310"/>
                <a:gd name="T54" fmla="*/ 250 w 288"/>
                <a:gd name="T55" fmla="*/ 115 h 310"/>
                <a:gd name="T56" fmla="*/ 257 w 288"/>
                <a:gd name="T57" fmla="*/ 118 h 310"/>
                <a:gd name="T58" fmla="*/ 246 w 288"/>
                <a:gd name="T59" fmla="*/ 136 h 310"/>
                <a:gd name="T60" fmla="*/ 261 w 288"/>
                <a:gd name="T61" fmla="*/ 163 h 310"/>
                <a:gd name="T62" fmla="*/ 278 w 288"/>
                <a:gd name="T63" fmla="*/ 174 h 310"/>
                <a:gd name="T64" fmla="*/ 285 w 288"/>
                <a:gd name="T65" fmla="*/ 177 h 310"/>
                <a:gd name="T66" fmla="*/ 277 w 288"/>
                <a:gd name="T67" fmla="*/ 190 h 310"/>
                <a:gd name="T68" fmla="*/ 270 w 288"/>
                <a:gd name="T69" fmla="*/ 198 h 310"/>
                <a:gd name="T70" fmla="*/ 257 w 288"/>
                <a:gd name="T71" fmla="*/ 208 h 310"/>
                <a:gd name="T72" fmla="*/ 254 w 288"/>
                <a:gd name="T73" fmla="*/ 215 h 310"/>
                <a:gd name="T74" fmla="*/ 248 w 288"/>
                <a:gd name="T75" fmla="*/ 219 h 310"/>
                <a:gd name="T76" fmla="*/ 254 w 288"/>
                <a:gd name="T77" fmla="*/ 231 h 310"/>
                <a:gd name="T78" fmla="*/ 239 w 288"/>
                <a:gd name="T79" fmla="*/ 242 h 310"/>
                <a:gd name="T80" fmla="*/ 221 w 288"/>
                <a:gd name="T81" fmla="*/ 248 h 310"/>
                <a:gd name="T82" fmla="*/ 212 w 288"/>
                <a:gd name="T83" fmla="*/ 253 h 310"/>
                <a:gd name="T84" fmla="*/ 194 w 288"/>
                <a:gd name="T85" fmla="*/ 260 h 310"/>
                <a:gd name="T86" fmla="*/ 179 w 288"/>
                <a:gd name="T87" fmla="*/ 265 h 310"/>
                <a:gd name="T88" fmla="*/ 164 w 288"/>
                <a:gd name="T89" fmla="*/ 279 h 310"/>
                <a:gd name="T90" fmla="*/ 163 w 288"/>
                <a:gd name="T91" fmla="*/ 298 h 310"/>
                <a:gd name="T92" fmla="*/ 148 w 288"/>
                <a:gd name="T93" fmla="*/ 302 h 310"/>
                <a:gd name="T94" fmla="*/ 138 w 288"/>
                <a:gd name="T95" fmla="*/ 302 h 310"/>
                <a:gd name="T96" fmla="*/ 140 w 288"/>
                <a:gd name="T97" fmla="*/ 291 h 310"/>
                <a:gd name="T98" fmla="*/ 121 w 288"/>
                <a:gd name="T99" fmla="*/ 298 h 310"/>
                <a:gd name="T100" fmla="*/ 110 w 288"/>
                <a:gd name="T101" fmla="*/ 309 h 310"/>
                <a:gd name="T102" fmla="*/ 94 w 288"/>
                <a:gd name="T103" fmla="*/ 309 h 310"/>
                <a:gd name="T104" fmla="*/ 76 w 288"/>
                <a:gd name="T105" fmla="*/ 298 h 310"/>
                <a:gd name="T106" fmla="*/ 65 w 288"/>
                <a:gd name="T107" fmla="*/ 291 h 310"/>
                <a:gd name="T108" fmla="*/ 56 w 288"/>
                <a:gd name="T109" fmla="*/ 286 h 310"/>
                <a:gd name="T110" fmla="*/ 42 w 288"/>
                <a:gd name="T111" fmla="*/ 274 h 310"/>
                <a:gd name="T112" fmla="*/ 41 w 288"/>
                <a:gd name="T113" fmla="*/ 264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88" h="310">
                  <a:moveTo>
                    <a:pt x="28" y="254"/>
                  </a:moveTo>
                  <a:cubicBezTo>
                    <a:pt x="28" y="254"/>
                    <a:pt x="27" y="254"/>
                    <a:pt x="27" y="254"/>
                  </a:cubicBezTo>
                  <a:cubicBezTo>
                    <a:pt x="26" y="253"/>
                    <a:pt x="24" y="253"/>
                    <a:pt x="23" y="253"/>
                  </a:cubicBezTo>
                  <a:cubicBezTo>
                    <a:pt x="22" y="253"/>
                    <a:pt x="20" y="254"/>
                    <a:pt x="19" y="254"/>
                  </a:cubicBezTo>
                  <a:cubicBezTo>
                    <a:pt x="18" y="254"/>
                    <a:pt x="16" y="255"/>
                    <a:pt x="15" y="255"/>
                  </a:cubicBezTo>
                  <a:cubicBezTo>
                    <a:pt x="14" y="255"/>
                    <a:pt x="13" y="254"/>
                    <a:pt x="12" y="254"/>
                  </a:cubicBezTo>
                  <a:cubicBezTo>
                    <a:pt x="11" y="253"/>
                    <a:pt x="10" y="249"/>
                    <a:pt x="10" y="248"/>
                  </a:cubicBezTo>
                  <a:cubicBezTo>
                    <a:pt x="9" y="246"/>
                    <a:pt x="8" y="244"/>
                    <a:pt x="8" y="242"/>
                  </a:cubicBezTo>
                  <a:cubicBezTo>
                    <a:pt x="8" y="241"/>
                    <a:pt x="9" y="237"/>
                    <a:pt x="8" y="236"/>
                  </a:cubicBezTo>
                  <a:cubicBezTo>
                    <a:pt x="7" y="235"/>
                    <a:pt x="6" y="235"/>
                    <a:pt x="5" y="235"/>
                  </a:cubicBezTo>
                  <a:cubicBezTo>
                    <a:pt x="5" y="234"/>
                    <a:pt x="4" y="232"/>
                    <a:pt x="4" y="231"/>
                  </a:cubicBezTo>
                  <a:cubicBezTo>
                    <a:pt x="4" y="231"/>
                    <a:pt x="5" y="229"/>
                    <a:pt x="6" y="229"/>
                  </a:cubicBezTo>
                  <a:cubicBezTo>
                    <a:pt x="6" y="228"/>
                    <a:pt x="6" y="226"/>
                    <a:pt x="6" y="225"/>
                  </a:cubicBezTo>
                  <a:cubicBezTo>
                    <a:pt x="5" y="223"/>
                    <a:pt x="4" y="221"/>
                    <a:pt x="3" y="219"/>
                  </a:cubicBezTo>
                  <a:cubicBezTo>
                    <a:pt x="3" y="218"/>
                    <a:pt x="0" y="216"/>
                    <a:pt x="0" y="215"/>
                  </a:cubicBezTo>
                  <a:cubicBezTo>
                    <a:pt x="0" y="213"/>
                    <a:pt x="1" y="211"/>
                    <a:pt x="2" y="210"/>
                  </a:cubicBezTo>
                  <a:cubicBezTo>
                    <a:pt x="3" y="209"/>
                    <a:pt x="5" y="206"/>
                    <a:pt x="6" y="205"/>
                  </a:cubicBezTo>
                  <a:cubicBezTo>
                    <a:pt x="8" y="203"/>
                    <a:pt x="11" y="200"/>
                    <a:pt x="12" y="198"/>
                  </a:cubicBezTo>
                  <a:cubicBezTo>
                    <a:pt x="13" y="197"/>
                    <a:pt x="13" y="194"/>
                    <a:pt x="13" y="193"/>
                  </a:cubicBezTo>
                  <a:cubicBezTo>
                    <a:pt x="14" y="192"/>
                    <a:pt x="15" y="190"/>
                    <a:pt x="15" y="189"/>
                  </a:cubicBezTo>
                  <a:cubicBezTo>
                    <a:pt x="16" y="187"/>
                    <a:pt x="17" y="185"/>
                    <a:pt x="18" y="183"/>
                  </a:cubicBezTo>
                  <a:cubicBezTo>
                    <a:pt x="19" y="182"/>
                    <a:pt x="21" y="180"/>
                    <a:pt x="22" y="180"/>
                  </a:cubicBezTo>
                  <a:cubicBezTo>
                    <a:pt x="24" y="179"/>
                    <a:pt x="26" y="178"/>
                    <a:pt x="28" y="177"/>
                  </a:cubicBezTo>
                  <a:cubicBezTo>
                    <a:pt x="29" y="177"/>
                    <a:pt x="32" y="177"/>
                    <a:pt x="33" y="177"/>
                  </a:cubicBezTo>
                  <a:cubicBezTo>
                    <a:pt x="34" y="176"/>
                    <a:pt x="36" y="176"/>
                    <a:pt x="37" y="175"/>
                  </a:cubicBezTo>
                  <a:cubicBezTo>
                    <a:pt x="37" y="175"/>
                    <a:pt x="38" y="174"/>
                    <a:pt x="39" y="173"/>
                  </a:cubicBezTo>
                  <a:cubicBezTo>
                    <a:pt x="39" y="173"/>
                    <a:pt x="41" y="173"/>
                    <a:pt x="41" y="173"/>
                  </a:cubicBezTo>
                  <a:cubicBezTo>
                    <a:pt x="42" y="173"/>
                    <a:pt x="44" y="172"/>
                    <a:pt x="44" y="172"/>
                  </a:cubicBezTo>
                  <a:cubicBezTo>
                    <a:pt x="45" y="171"/>
                    <a:pt x="44" y="170"/>
                    <a:pt x="44" y="169"/>
                  </a:cubicBezTo>
                  <a:cubicBezTo>
                    <a:pt x="45" y="168"/>
                    <a:pt x="46" y="165"/>
                    <a:pt x="47" y="164"/>
                  </a:cubicBezTo>
                  <a:cubicBezTo>
                    <a:pt x="48" y="163"/>
                    <a:pt x="51" y="162"/>
                    <a:pt x="52" y="161"/>
                  </a:cubicBezTo>
                  <a:cubicBezTo>
                    <a:pt x="53" y="160"/>
                    <a:pt x="55" y="159"/>
                    <a:pt x="56" y="158"/>
                  </a:cubicBezTo>
                  <a:cubicBezTo>
                    <a:pt x="56" y="157"/>
                    <a:pt x="58" y="155"/>
                    <a:pt x="58" y="154"/>
                  </a:cubicBezTo>
                  <a:cubicBezTo>
                    <a:pt x="59" y="153"/>
                    <a:pt x="59" y="151"/>
                    <a:pt x="59" y="149"/>
                  </a:cubicBezTo>
                  <a:cubicBezTo>
                    <a:pt x="58" y="148"/>
                    <a:pt x="57" y="146"/>
                    <a:pt x="56" y="145"/>
                  </a:cubicBezTo>
                  <a:cubicBezTo>
                    <a:pt x="56" y="144"/>
                    <a:pt x="54" y="142"/>
                    <a:pt x="54" y="142"/>
                  </a:cubicBezTo>
                  <a:cubicBezTo>
                    <a:pt x="53" y="141"/>
                    <a:pt x="52" y="141"/>
                    <a:pt x="51" y="141"/>
                  </a:cubicBezTo>
                  <a:cubicBezTo>
                    <a:pt x="50" y="141"/>
                    <a:pt x="48" y="142"/>
                    <a:pt x="47" y="142"/>
                  </a:cubicBezTo>
                  <a:cubicBezTo>
                    <a:pt x="46" y="142"/>
                    <a:pt x="45" y="141"/>
                    <a:pt x="45" y="141"/>
                  </a:cubicBezTo>
                  <a:cubicBezTo>
                    <a:pt x="44" y="140"/>
                    <a:pt x="44" y="138"/>
                    <a:pt x="45" y="137"/>
                  </a:cubicBezTo>
                  <a:cubicBezTo>
                    <a:pt x="45" y="137"/>
                    <a:pt x="46" y="136"/>
                    <a:pt x="47" y="135"/>
                  </a:cubicBezTo>
                  <a:cubicBezTo>
                    <a:pt x="47" y="134"/>
                    <a:pt x="47" y="132"/>
                    <a:pt x="47" y="131"/>
                  </a:cubicBezTo>
                  <a:cubicBezTo>
                    <a:pt x="46" y="130"/>
                    <a:pt x="45" y="129"/>
                    <a:pt x="44" y="129"/>
                  </a:cubicBezTo>
                  <a:cubicBezTo>
                    <a:pt x="43" y="128"/>
                    <a:pt x="40" y="128"/>
                    <a:pt x="39" y="127"/>
                  </a:cubicBezTo>
                  <a:cubicBezTo>
                    <a:pt x="39" y="126"/>
                    <a:pt x="39" y="124"/>
                    <a:pt x="39" y="123"/>
                  </a:cubicBezTo>
                  <a:cubicBezTo>
                    <a:pt x="39" y="122"/>
                    <a:pt x="40" y="120"/>
                    <a:pt x="40" y="120"/>
                  </a:cubicBezTo>
                  <a:cubicBezTo>
                    <a:pt x="40" y="119"/>
                    <a:pt x="41" y="117"/>
                    <a:pt x="41" y="116"/>
                  </a:cubicBezTo>
                  <a:cubicBezTo>
                    <a:pt x="41" y="114"/>
                    <a:pt x="41" y="111"/>
                    <a:pt x="40" y="110"/>
                  </a:cubicBezTo>
                  <a:cubicBezTo>
                    <a:pt x="40" y="109"/>
                    <a:pt x="38" y="107"/>
                    <a:pt x="38" y="106"/>
                  </a:cubicBezTo>
                  <a:cubicBezTo>
                    <a:pt x="37" y="105"/>
                    <a:pt x="37" y="103"/>
                    <a:pt x="38" y="102"/>
                  </a:cubicBezTo>
                  <a:cubicBezTo>
                    <a:pt x="38" y="101"/>
                    <a:pt x="39" y="100"/>
                    <a:pt x="39" y="100"/>
                  </a:cubicBezTo>
                  <a:cubicBezTo>
                    <a:pt x="40" y="99"/>
                    <a:pt x="42" y="98"/>
                    <a:pt x="42" y="97"/>
                  </a:cubicBezTo>
                  <a:cubicBezTo>
                    <a:pt x="43" y="97"/>
                    <a:pt x="44" y="95"/>
                    <a:pt x="44" y="94"/>
                  </a:cubicBezTo>
                  <a:cubicBezTo>
                    <a:pt x="44" y="93"/>
                    <a:pt x="43" y="91"/>
                    <a:pt x="43" y="91"/>
                  </a:cubicBezTo>
                  <a:cubicBezTo>
                    <a:pt x="42" y="90"/>
                    <a:pt x="40" y="89"/>
                    <a:pt x="40" y="88"/>
                  </a:cubicBezTo>
                  <a:cubicBezTo>
                    <a:pt x="39" y="88"/>
                    <a:pt x="38" y="86"/>
                    <a:pt x="38" y="85"/>
                  </a:cubicBezTo>
                  <a:cubicBezTo>
                    <a:pt x="37" y="84"/>
                    <a:pt x="37" y="82"/>
                    <a:pt x="37" y="81"/>
                  </a:cubicBezTo>
                  <a:cubicBezTo>
                    <a:pt x="36" y="80"/>
                    <a:pt x="36" y="77"/>
                    <a:pt x="35" y="76"/>
                  </a:cubicBezTo>
                  <a:cubicBezTo>
                    <a:pt x="35" y="75"/>
                    <a:pt x="33" y="74"/>
                    <a:pt x="33" y="73"/>
                  </a:cubicBezTo>
                  <a:cubicBezTo>
                    <a:pt x="32" y="72"/>
                    <a:pt x="31" y="69"/>
                    <a:pt x="30" y="68"/>
                  </a:cubicBezTo>
                  <a:cubicBezTo>
                    <a:pt x="30" y="67"/>
                    <a:pt x="30" y="65"/>
                    <a:pt x="30" y="64"/>
                  </a:cubicBezTo>
                  <a:cubicBezTo>
                    <a:pt x="30" y="63"/>
                    <a:pt x="30" y="61"/>
                    <a:pt x="31" y="61"/>
                  </a:cubicBezTo>
                  <a:cubicBezTo>
                    <a:pt x="31" y="60"/>
                    <a:pt x="33" y="60"/>
                    <a:pt x="34" y="60"/>
                  </a:cubicBezTo>
                  <a:cubicBezTo>
                    <a:pt x="34" y="61"/>
                    <a:pt x="36" y="61"/>
                    <a:pt x="36" y="61"/>
                  </a:cubicBezTo>
                  <a:cubicBezTo>
                    <a:pt x="37" y="61"/>
                    <a:pt x="39" y="62"/>
                    <a:pt x="39" y="63"/>
                  </a:cubicBezTo>
                  <a:cubicBezTo>
                    <a:pt x="40" y="63"/>
                    <a:pt x="41" y="65"/>
                    <a:pt x="42" y="65"/>
                  </a:cubicBezTo>
                  <a:cubicBezTo>
                    <a:pt x="43" y="66"/>
                    <a:pt x="45" y="68"/>
                    <a:pt x="47" y="68"/>
                  </a:cubicBezTo>
                  <a:cubicBezTo>
                    <a:pt x="47" y="68"/>
                    <a:pt x="49" y="69"/>
                    <a:pt x="50" y="69"/>
                  </a:cubicBezTo>
                  <a:cubicBezTo>
                    <a:pt x="51" y="69"/>
                    <a:pt x="53" y="69"/>
                    <a:pt x="54" y="69"/>
                  </a:cubicBezTo>
                  <a:cubicBezTo>
                    <a:pt x="55" y="69"/>
                    <a:pt x="56" y="69"/>
                    <a:pt x="57" y="69"/>
                  </a:cubicBezTo>
                  <a:cubicBezTo>
                    <a:pt x="58" y="69"/>
                    <a:pt x="59" y="70"/>
                    <a:pt x="60" y="70"/>
                  </a:cubicBezTo>
                  <a:cubicBezTo>
                    <a:pt x="61" y="70"/>
                    <a:pt x="62" y="71"/>
                    <a:pt x="63" y="71"/>
                  </a:cubicBezTo>
                  <a:cubicBezTo>
                    <a:pt x="64" y="72"/>
                    <a:pt x="67" y="72"/>
                    <a:pt x="68" y="73"/>
                  </a:cubicBezTo>
                  <a:cubicBezTo>
                    <a:pt x="69" y="73"/>
                    <a:pt x="71" y="74"/>
                    <a:pt x="72" y="75"/>
                  </a:cubicBezTo>
                  <a:cubicBezTo>
                    <a:pt x="73" y="75"/>
                    <a:pt x="75" y="76"/>
                    <a:pt x="76" y="76"/>
                  </a:cubicBezTo>
                  <a:cubicBezTo>
                    <a:pt x="76" y="76"/>
                    <a:pt x="78" y="75"/>
                    <a:pt x="79" y="75"/>
                  </a:cubicBezTo>
                  <a:cubicBezTo>
                    <a:pt x="80" y="74"/>
                    <a:pt x="81" y="73"/>
                    <a:pt x="81" y="72"/>
                  </a:cubicBezTo>
                  <a:cubicBezTo>
                    <a:pt x="82" y="71"/>
                    <a:pt x="82" y="69"/>
                    <a:pt x="83" y="68"/>
                  </a:cubicBezTo>
                  <a:cubicBezTo>
                    <a:pt x="83" y="67"/>
                    <a:pt x="84" y="67"/>
                    <a:pt x="85" y="66"/>
                  </a:cubicBezTo>
                  <a:cubicBezTo>
                    <a:pt x="85" y="65"/>
                    <a:pt x="85" y="64"/>
                    <a:pt x="85" y="63"/>
                  </a:cubicBezTo>
                  <a:cubicBezTo>
                    <a:pt x="86" y="62"/>
                    <a:pt x="86" y="61"/>
                    <a:pt x="86" y="60"/>
                  </a:cubicBezTo>
                  <a:cubicBezTo>
                    <a:pt x="87" y="60"/>
                    <a:pt x="88" y="59"/>
                    <a:pt x="89" y="58"/>
                  </a:cubicBezTo>
                  <a:cubicBezTo>
                    <a:pt x="89" y="58"/>
                    <a:pt x="90" y="59"/>
                    <a:pt x="91" y="58"/>
                  </a:cubicBezTo>
                  <a:cubicBezTo>
                    <a:pt x="92" y="58"/>
                    <a:pt x="93" y="57"/>
                    <a:pt x="94" y="56"/>
                  </a:cubicBezTo>
                  <a:cubicBezTo>
                    <a:pt x="95" y="55"/>
                    <a:pt x="96" y="53"/>
                    <a:pt x="97" y="52"/>
                  </a:cubicBezTo>
                  <a:cubicBezTo>
                    <a:pt x="98" y="51"/>
                    <a:pt x="98" y="48"/>
                    <a:pt x="98" y="47"/>
                  </a:cubicBezTo>
                  <a:cubicBezTo>
                    <a:pt x="99" y="46"/>
                    <a:pt x="101" y="44"/>
                    <a:pt x="102" y="43"/>
                  </a:cubicBezTo>
                  <a:cubicBezTo>
                    <a:pt x="102" y="42"/>
                    <a:pt x="104" y="41"/>
                    <a:pt x="104" y="40"/>
                  </a:cubicBezTo>
                  <a:cubicBezTo>
                    <a:pt x="105" y="39"/>
                    <a:pt x="106" y="37"/>
                    <a:pt x="106" y="36"/>
                  </a:cubicBezTo>
                  <a:cubicBezTo>
                    <a:pt x="106" y="35"/>
                    <a:pt x="104" y="32"/>
                    <a:pt x="104" y="30"/>
                  </a:cubicBezTo>
                  <a:cubicBezTo>
                    <a:pt x="104" y="29"/>
                    <a:pt x="103" y="26"/>
                    <a:pt x="102" y="25"/>
                  </a:cubicBezTo>
                  <a:cubicBezTo>
                    <a:pt x="102" y="24"/>
                    <a:pt x="99" y="23"/>
                    <a:pt x="98" y="23"/>
                  </a:cubicBezTo>
                  <a:cubicBezTo>
                    <a:pt x="98" y="22"/>
                    <a:pt x="97" y="20"/>
                    <a:pt x="97" y="19"/>
                  </a:cubicBezTo>
                  <a:cubicBezTo>
                    <a:pt x="97" y="18"/>
                    <a:pt x="97" y="17"/>
                    <a:pt x="97" y="16"/>
                  </a:cubicBezTo>
                  <a:cubicBezTo>
                    <a:pt x="97" y="15"/>
                    <a:pt x="98" y="13"/>
                    <a:pt x="98" y="12"/>
                  </a:cubicBezTo>
                  <a:cubicBezTo>
                    <a:pt x="99" y="11"/>
                    <a:pt x="101" y="9"/>
                    <a:pt x="102" y="8"/>
                  </a:cubicBezTo>
                  <a:cubicBezTo>
                    <a:pt x="103" y="8"/>
                    <a:pt x="105" y="7"/>
                    <a:pt x="106" y="7"/>
                  </a:cubicBezTo>
                  <a:cubicBezTo>
                    <a:pt x="107" y="7"/>
                    <a:pt x="108" y="7"/>
                    <a:pt x="109" y="7"/>
                  </a:cubicBezTo>
                  <a:cubicBezTo>
                    <a:pt x="110" y="8"/>
                    <a:pt x="112" y="8"/>
                    <a:pt x="113" y="8"/>
                  </a:cubicBezTo>
                  <a:cubicBezTo>
                    <a:pt x="114" y="8"/>
                    <a:pt x="116" y="7"/>
                    <a:pt x="116" y="7"/>
                  </a:cubicBezTo>
                  <a:cubicBezTo>
                    <a:pt x="116" y="7"/>
                    <a:pt x="117" y="8"/>
                    <a:pt x="117" y="8"/>
                  </a:cubicBezTo>
                  <a:cubicBezTo>
                    <a:pt x="117" y="8"/>
                    <a:pt x="117" y="9"/>
                    <a:pt x="118" y="9"/>
                  </a:cubicBezTo>
                  <a:cubicBezTo>
                    <a:pt x="118" y="10"/>
                    <a:pt x="118" y="11"/>
                    <a:pt x="119" y="11"/>
                  </a:cubicBezTo>
                  <a:cubicBezTo>
                    <a:pt x="119" y="12"/>
                    <a:pt x="121" y="12"/>
                    <a:pt x="121" y="12"/>
                  </a:cubicBezTo>
                  <a:cubicBezTo>
                    <a:pt x="122" y="13"/>
                    <a:pt x="123" y="13"/>
                    <a:pt x="124" y="13"/>
                  </a:cubicBezTo>
                  <a:cubicBezTo>
                    <a:pt x="125" y="13"/>
                    <a:pt x="126" y="12"/>
                    <a:pt x="127" y="13"/>
                  </a:cubicBezTo>
                  <a:cubicBezTo>
                    <a:pt x="128" y="13"/>
                    <a:pt x="129" y="13"/>
                    <a:pt x="130" y="13"/>
                  </a:cubicBezTo>
                  <a:cubicBezTo>
                    <a:pt x="130" y="14"/>
                    <a:pt x="130" y="15"/>
                    <a:pt x="131" y="15"/>
                  </a:cubicBezTo>
                  <a:cubicBezTo>
                    <a:pt x="132" y="16"/>
                    <a:pt x="133" y="14"/>
                    <a:pt x="134" y="14"/>
                  </a:cubicBezTo>
                  <a:cubicBezTo>
                    <a:pt x="135" y="14"/>
                    <a:pt x="136" y="14"/>
                    <a:pt x="136" y="14"/>
                  </a:cubicBezTo>
                  <a:cubicBezTo>
                    <a:pt x="137" y="15"/>
                    <a:pt x="138" y="16"/>
                    <a:pt x="139" y="16"/>
                  </a:cubicBezTo>
                  <a:cubicBezTo>
                    <a:pt x="139" y="16"/>
                    <a:pt x="141" y="16"/>
                    <a:pt x="141" y="16"/>
                  </a:cubicBezTo>
                  <a:cubicBezTo>
                    <a:pt x="142" y="16"/>
                    <a:pt x="144" y="15"/>
                    <a:pt x="145" y="15"/>
                  </a:cubicBezTo>
                  <a:cubicBezTo>
                    <a:pt x="146" y="14"/>
                    <a:pt x="147" y="13"/>
                    <a:pt x="147" y="12"/>
                  </a:cubicBezTo>
                  <a:cubicBezTo>
                    <a:pt x="147" y="12"/>
                    <a:pt x="147" y="10"/>
                    <a:pt x="147" y="9"/>
                  </a:cubicBezTo>
                  <a:cubicBezTo>
                    <a:pt x="148" y="9"/>
                    <a:pt x="149" y="9"/>
                    <a:pt x="149" y="8"/>
                  </a:cubicBezTo>
                  <a:cubicBezTo>
                    <a:pt x="150" y="8"/>
                    <a:pt x="151" y="7"/>
                    <a:pt x="151" y="7"/>
                  </a:cubicBezTo>
                  <a:cubicBezTo>
                    <a:pt x="152" y="7"/>
                    <a:pt x="153" y="7"/>
                    <a:pt x="154" y="7"/>
                  </a:cubicBezTo>
                  <a:cubicBezTo>
                    <a:pt x="155" y="7"/>
                    <a:pt x="156" y="7"/>
                    <a:pt x="157" y="7"/>
                  </a:cubicBezTo>
                  <a:cubicBezTo>
                    <a:pt x="158" y="7"/>
                    <a:pt x="159" y="7"/>
                    <a:pt x="160" y="7"/>
                  </a:cubicBezTo>
                  <a:cubicBezTo>
                    <a:pt x="160" y="7"/>
                    <a:pt x="161" y="6"/>
                    <a:pt x="161" y="5"/>
                  </a:cubicBezTo>
                  <a:cubicBezTo>
                    <a:pt x="162" y="5"/>
                    <a:pt x="163" y="5"/>
                    <a:pt x="164" y="5"/>
                  </a:cubicBezTo>
                  <a:cubicBezTo>
                    <a:pt x="164" y="5"/>
                    <a:pt x="165" y="5"/>
                    <a:pt x="166" y="5"/>
                  </a:cubicBezTo>
                  <a:cubicBezTo>
                    <a:pt x="166" y="5"/>
                    <a:pt x="167" y="5"/>
                    <a:pt x="168" y="5"/>
                  </a:cubicBezTo>
                  <a:cubicBezTo>
                    <a:pt x="169" y="5"/>
                    <a:pt x="169" y="2"/>
                    <a:pt x="170" y="2"/>
                  </a:cubicBezTo>
                  <a:cubicBezTo>
                    <a:pt x="171" y="2"/>
                    <a:pt x="173" y="2"/>
                    <a:pt x="174" y="2"/>
                  </a:cubicBezTo>
                  <a:cubicBezTo>
                    <a:pt x="174" y="2"/>
                    <a:pt x="175" y="2"/>
                    <a:pt x="176" y="2"/>
                  </a:cubicBezTo>
                  <a:cubicBezTo>
                    <a:pt x="176" y="2"/>
                    <a:pt x="178" y="2"/>
                    <a:pt x="178" y="2"/>
                  </a:cubicBezTo>
                  <a:cubicBezTo>
                    <a:pt x="179" y="2"/>
                    <a:pt x="180" y="1"/>
                    <a:pt x="180" y="1"/>
                  </a:cubicBezTo>
                  <a:cubicBezTo>
                    <a:pt x="181" y="1"/>
                    <a:pt x="182" y="0"/>
                    <a:pt x="183" y="0"/>
                  </a:cubicBezTo>
                  <a:cubicBezTo>
                    <a:pt x="184" y="0"/>
                    <a:pt x="185" y="1"/>
                    <a:pt x="185" y="1"/>
                  </a:cubicBezTo>
                  <a:cubicBezTo>
                    <a:pt x="186" y="2"/>
                    <a:pt x="186" y="3"/>
                    <a:pt x="186" y="4"/>
                  </a:cubicBezTo>
                  <a:cubicBezTo>
                    <a:pt x="187" y="5"/>
                    <a:pt x="189" y="6"/>
                    <a:pt x="190" y="7"/>
                  </a:cubicBezTo>
                  <a:cubicBezTo>
                    <a:pt x="190" y="7"/>
                    <a:pt x="191" y="8"/>
                    <a:pt x="192" y="9"/>
                  </a:cubicBezTo>
                  <a:cubicBezTo>
                    <a:pt x="192" y="9"/>
                    <a:pt x="191" y="10"/>
                    <a:pt x="192" y="10"/>
                  </a:cubicBezTo>
                  <a:cubicBezTo>
                    <a:pt x="192" y="11"/>
                    <a:pt x="193" y="12"/>
                    <a:pt x="193" y="13"/>
                  </a:cubicBezTo>
                  <a:cubicBezTo>
                    <a:pt x="193" y="13"/>
                    <a:pt x="193" y="15"/>
                    <a:pt x="193" y="15"/>
                  </a:cubicBezTo>
                  <a:cubicBezTo>
                    <a:pt x="193" y="16"/>
                    <a:pt x="192" y="16"/>
                    <a:pt x="192" y="16"/>
                  </a:cubicBezTo>
                  <a:cubicBezTo>
                    <a:pt x="191" y="17"/>
                    <a:pt x="190" y="17"/>
                    <a:pt x="190" y="17"/>
                  </a:cubicBezTo>
                  <a:cubicBezTo>
                    <a:pt x="190" y="18"/>
                    <a:pt x="190" y="19"/>
                    <a:pt x="191" y="20"/>
                  </a:cubicBezTo>
                  <a:cubicBezTo>
                    <a:pt x="191" y="20"/>
                    <a:pt x="192" y="21"/>
                    <a:pt x="193" y="21"/>
                  </a:cubicBezTo>
                  <a:cubicBezTo>
                    <a:pt x="193" y="22"/>
                    <a:pt x="195" y="23"/>
                    <a:pt x="195" y="23"/>
                  </a:cubicBezTo>
                  <a:cubicBezTo>
                    <a:pt x="196" y="24"/>
                    <a:pt x="196" y="26"/>
                    <a:pt x="197" y="27"/>
                  </a:cubicBezTo>
                  <a:cubicBezTo>
                    <a:pt x="197" y="28"/>
                    <a:pt x="198" y="29"/>
                    <a:pt x="199" y="29"/>
                  </a:cubicBezTo>
                  <a:cubicBezTo>
                    <a:pt x="199" y="30"/>
                    <a:pt x="200" y="31"/>
                    <a:pt x="201" y="32"/>
                  </a:cubicBezTo>
                  <a:cubicBezTo>
                    <a:pt x="202" y="32"/>
                    <a:pt x="204" y="34"/>
                    <a:pt x="205" y="34"/>
                  </a:cubicBezTo>
                  <a:cubicBezTo>
                    <a:pt x="205" y="34"/>
                    <a:pt x="206" y="34"/>
                    <a:pt x="207" y="33"/>
                  </a:cubicBezTo>
                  <a:cubicBezTo>
                    <a:pt x="207" y="33"/>
                    <a:pt x="207" y="31"/>
                    <a:pt x="208" y="30"/>
                  </a:cubicBezTo>
                  <a:cubicBezTo>
                    <a:pt x="209" y="30"/>
                    <a:pt x="210" y="30"/>
                    <a:pt x="210" y="30"/>
                  </a:cubicBezTo>
                  <a:cubicBezTo>
                    <a:pt x="211" y="30"/>
                    <a:pt x="213" y="30"/>
                    <a:pt x="213" y="30"/>
                  </a:cubicBezTo>
                  <a:cubicBezTo>
                    <a:pt x="214" y="30"/>
                    <a:pt x="214" y="29"/>
                    <a:pt x="215" y="29"/>
                  </a:cubicBezTo>
                  <a:cubicBezTo>
                    <a:pt x="215" y="29"/>
                    <a:pt x="216" y="29"/>
                    <a:pt x="216" y="29"/>
                  </a:cubicBezTo>
                  <a:cubicBezTo>
                    <a:pt x="217" y="29"/>
                    <a:pt x="218" y="30"/>
                    <a:pt x="218" y="30"/>
                  </a:cubicBezTo>
                  <a:cubicBezTo>
                    <a:pt x="218" y="30"/>
                    <a:pt x="219" y="31"/>
                    <a:pt x="219" y="31"/>
                  </a:cubicBezTo>
                  <a:cubicBezTo>
                    <a:pt x="219" y="32"/>
                    <a:pt x="218" y="34"/>
                    <a:pt x="218" y="34"/>
                  </a:cubicBezTo>
                  <a:cubicBezTo>
                    <a:pt x="218" y="34"/>
                    <a:pt x="217" y="34"/>
                    <a:pt x="217" y="35"/>
                  </a:cubicBezTo>
                  <a:cubicBezTo>
                    <a:pt x="216" y="35"/>
                    <a:pt x="216" y="37"/>
                    <a:pt x="217" y="38"/>
                  </a:cubicBezTo>
                  <a:cubicBezTo>
                    <a:pt x="217" y="38"/>
                    <a:pt x="217" y="39"/>
                    <a:pt x="217" y="39"/>
                  </a:cubicBezTo>
                  <a:cubicBezTo>
                    <a:pt x="218" y="39"/>
                    <a:pt x="219" y="39"/>
                    <a:pt x="219" y="39"/>
                  </a:cubicBezTo>
                  <a:cubicBezTo>
                    <a:pt x="220" y="39"/>
                    <a:pt x="221" y="39"/>
                    <a:pt x="221" y="39"/>
                  </a:cubicBezTo>
                  <a:cubicBezTo>
                    <a:pt x="222" y="39"/>
                    <a:pt x="223" y="39"/>
                    <a:pt x="223" y="39"/>
                  </a:cubicBezTo>
                  <a:cubicBezTo>
                    <a:pt x="224" y="39"/>
                    <a:pt x="225" y="40"/>
                    <a:pt x="225" y="41"/>
                  </a:cubicBezTo>
                  <a:cubicBezTo>
                    <a:pt x="226" y="41"/>
                    <a:pt x="226" y="43"/>
                    <a:pt x="226" y="43"/>
                  </a:cubicBezTo>
                  <a:cubicBezTo>
                    <a:pt x="227" y="44"/>
                    <a:pt x="227" y="45"/>
                    <a:pt x="227" y="46"/>
                  </a:cubicBezTo>
                  <a:cubicBezTo>
                    <a:pt x="228" y="46"/>
                    <a:pt x="229" y="47"/>
                    <a:pt x="230" y="48"/>
                  </a:cubicBezTo>
                  <a:cubicBezTo>
                    <a:pt x="230" y="48"/>
                    <a:pt x="230" y="49"/>
                    <a:pt x="231" y="50"/>
                  </a:cubicBezTo>
                  <a:cubicBezTo>
                    <a:pt x="231" y="50"/>
                    <a:pt x="231" y="51"/>
                    <a:pt x="231" y="52"/>
                  </a:cubicBezTo>
                  <a:cubicBezTo>
                    <a:pt x="232" y="52"/>
                    <a:pt x="233" y="52"/>
                    <a:pt x="234" y="53"/>
                  </a:cubicBezTo>
                  <a:cubicBezTo>
                    <a:pt x="234" y="53"/>
                    <a:pt x="235" y="53"/>
                    <a:pt x="235" y="54"/>
                  </a:cubicBezTo>
                  <a:cubicBezTo>
                    <a:pt x="235" y="54"/>
                    <a:pt x="235" y="56"/>
                    <a:pt x="235" y="57"/>
                  </a:cubicBezTo>
                  <a:cubicBezTo>
                    <a:pt x="235" y="57"/>
                    <a:pt x="235" y="57"/>
                    <a:pt x="235" y="57"/>
                  </a:cubicBezTo>
                  <a:cubicBezTo>
                    <a:pt x="235" y="58"/>
                    <a:pt x="237" y="58"/>
                    <a:pt x="237" y="58"/>
                  </a:cubicBezTo>
                  <a:cubicBezTo>
                    <a:pt x="238" y="58"/>
                    <a:pt x="238" y="57"/>
                    <a:pt x="239" y="57"/>
                  </a:cubicBezTo>
                  <a:cubicBezTo>
                    <a:pt x="240" y="58"/>
                    <a:pt x="240" y="58"/>
                    <a:pt x="240" y="58"/>
                  </a:cubicBezTo>
                  <a:cubicBezTo>
                    <a:pt x="240" y="58"/>
                    <a:pt x="241" y="58"/>
                    <a:pt x="242" y="57"/>
                  </a:cubicBezTo>
                  <a:cubicBezTo>
                    <a:pt x="242" y="57"/>
                    <a:pt x="243" y="56"/>
                    <a:pt x="243" y="56"/>
                  </a:cubicBezTo>
                  <a:cubicBezTo>
                    <a:pt x="243" y="56"/>
                    <a:pt x="244" y="56"/>
                    <a:pt x="244" y="55"/>
                  </a:cubicBezTo>
                  <a:cubicBezTo>
                    <a:pt x="245" y="55"/>
                    <a:pt x="245" y="55"/>
                    <a:pt x="246" y="56"/>
                  </a:cubicBezTo>
                  <a:cubicBezTo>
                    <a:pt x="246" y="56"/>
                    <a:pt x="247" y="56"/>
                    <a:pt x="247" y="56"/>
                  </a:cubicBezTo>
                  <a:cubicBezTo>
                    <a:pt x="248" y="56"/>
                    <a:pt x="248" y="56"/>
                    <a:pt x="248" y="56"/>
                  </a:cubicBezTo>
                  <a:cubicBezTo>
                    <a:pt x="249" y="55"/>
                    <a:pt x="249" y="55"/>
                    <a:pt x="249" y="54"/>
                  </a:cubicBezTo>
                  <a:cubicBezTo>
                    <a:pt x="250" y="54"/>
                    <a:pt x="250" y="53"/>
                    <a:pt x="251" y="53"/>
                  </a:cubicBezTo>
                  <a:cubicBezTo>
                    <a:pt x="251" y="53"/>
                    <a:pt x="252" y="53"/>
                    <a:pt x="253" y="54"/>
                  </a:cubicBezTo>
                  <a:cubicBezTo>
                    <a:pt x="253" y="54"/>
                    <a:pt x="253" y="55"/>
                    <a:pt x="253" y="56"/>
                  </a:cubicBezTo>
                  <a:cubicBezTo>
                    <a:pt x="253" y="56"/>
                    <a:pt x="253" y="57"/>
                    <a:pt x="253" y="58"/>
                  </a:cubicBezTo>
                  <a:cubicBezTo>
                    <a:pt x="253" y="58"/>
                    <a:pt x="252" y="58"/>
                    <a:pt x="252" y="59"/>
                  </a:cubicBezTo>
                  <a:cubicBezTo>
                    <a:pt x="252" y="59"/>
                    <a:pt x="251" y="60"/>
                    <a:pt x="251" y="60"/>
                  </a:cubicBezTo>
                  <a:cubicBezTo>
                    <a:pt x="251" y="61"/>
                    <a:pt x="251" y="63"/>
                    <a:pt x="251" y="63"/>
                  </a:cubicBezTo>
                  <a:cubicBezTo>
                    <a:pt x="251" y="64"/>
                    <a:pt x="251" y="65"/>
                    <a:pt x="251" y="65"/>
                  </a:cubicBezTo>
                  <a:cubicBezTo>
                    <a:pt x="251" y="66"/>
                    <a:pt x="251" y="67"/>
                    <a:pt x="251" y="68"/>
                  </a:cubicBezTo>
                  <a:cubicBezTo>
                    <a:pt x="251" y="68"/>
                    <a:pt x="251" y="69"/>
                    <a:pt x="251" y="69"/>
                  </a:cubicBezTo>
                  <a:cubicBezTo>
                    <a:pt x="251" y="70"/>
                    <a:pt x="251" y="70"/>
                    <a:pt x="251" y="70"/>
                  </a:cubicBezTo>
                  <a:cubicBezTo>
                    <a:pt x="250" y="71"/>
                    <a:pt x="249" y="71"/>
                    <a:pt x="249" y="71"/>
                  </a:cubicBezTo>
                  <a:cubicBezTo>
                    <a:pt x="249" y="71"/>
                    <a:pt x="248" y="71"/>
                    <a:pt x="248" y="71"/>
                  </a:cubicBezTo>
                  <a:cubicBezTo>
                    <a:pt x="248" y="72"/>
                    <a:pt x="248" y="73"/>
                    <a:pt x="248" y="74"/>
                  </a:cubicBezTo>
                  <a:cubicBezTo>
                    <a:pt x="247" y="74"/>
                    <a:pt x="246" y="74"/>
                    <a:pt x="246" y="74"/>
                  </a:cubicBezTo>
                  <a:cubicBezTo>
                    <a:pt x="245" y="75"/>
                    <a:pt x="245" y="76"/>
                    <a:pt x="245" y="77"/>
                  </a:cubicBezTo>
                  <a:cubicBezTo>
                    <a:pt x="245" y="78"/>
                    <a:pt x="245" y="80"/>
                    <a:pt x="245" y="81"/>
                  </a:cubicBezTo>
                  <a:cubicBezTo>
                    <a:pt x="245" y="82"/>
                    <a:pt x="245" y="84"/>
                    <a:pt x="245" y="84"/>
                  </a:cubicBezTo>
                  <a:cubicBezTo>
                    <a:pt x="244" y="85"/>
                    <a:pt x="243" y="86"/>
                    <a:pt x="242" y="86"/>
                  </a:cubicBezTo>
                  <a:cubicBezTo>
                    <a:pt x="242" y="87"/>
                    <a:pt x="241" y="89"/>
                    <a:pt x="240" y="90"/>
                  </a:cubicBezTo>
                  <a:cubicBezTo>
                    <a:pt x="240" y="90"/>
                    <a:pt x="239" y="92"/>
                    <a:pt x="238" y="93"/>
                  </a:cubicBezTo>
                  <a:cubicBezTo>
                    <a:pt x="238" y="94"/>
                    <a:pt x="237" y="96"/>
                    <a:pt x="237" y="97"/>
                  </a:cubicBezTo>
                  <a:cubicBezTo>
                    <a:pt x="237" y="97"/>
                    <a:pt x="237" y="99"/>
                    <a:pt x="238" y="99"/>
                  </a:cubicBezTo>
                  <a:cubicBezTo>
                    <a:pt x="238" y="100"/>
                    <a:pt x="239" y="100"/>
                    <a:pt x="240" y="100"/>
                  </a:cubicBezTo>
                  <a:cubicBezTo>
                    <a:pt x="240" y="100"/>
                    <a:pt x="241" y="99"/>
                    <a:pt x="241" y="98"/>
                  </a:cubicBezTo>
                  <a:cubicBezTo>
                    <a:pt x="242" y="98"/>
                    <a:pt x="243" y="98"/>
                    <a:pt x="244" y="98"/>
                  </a:cubicBezTo>
                  <a:cubicBezTo>
                    <a:pt x="244" y="99"/>
                    <a:pt x="244" y="99"/>
                    <a:pt x="244" y="99"/>
                  </a:cubicBezTo>
                  <a:cubicBezTo>
                    <a:pt x="245" y="99"/>
                    <a:pt x="245" y="101"/>
                    <a:pt x="245" y="101"/>
                  </a:cubicBezTo>
                  <a:cubicBezTo>
                    <a:pt x="245" y="102"/>
                    <a:pt x="246" y="102"/>
                    <a:pt x="246" y="103"/>
                  </a:cubicBezTo>
                  <a:cubicBezTo>
                    <a:pt x="246" y="103"/>
                    <a:pt x="246" y="104"/>
                    <a:pt x="246" y="105"/>
                  </a:cubicBezTo>
                  <a:cubicBezTo>
                    <a:pt x="246" y="105"/>
                    <a:pt x="245" y="105"/>
                    <a:pt x="244" y="105"/>
                  </a:cubicBezTo>
                  <a:cubicBezTo>
                    <a:pt x="244" y="105"/>
                    <a:pt x="243" y="106"/>
                    <a:pt x="243" y="106"/>
                  </a:cubicBezTo>
                  <a:cubicBezTo>
                    <a:pt x="242" y="106"/>
                    <a:pt x="242" y="108"/>
                    <a:pt x="242" y="108"/>
                  </a:cubicBezTo>
                  <a:cubicBezTo>
                    <a:pt x="242" y="109"/>
                    <a:pt x="241" y="110"/>
                    <a:pt x="241" y="111"/>
                  </a:cubicBezTo>
                  <a:cubicBezTo>
                    <a:pt x="241" y="112"/>
                    <a:pt x="242" y="113"/>
                    <a:pt x="242" y="113"/>
                  </a:cubicBezTo>
                  <a:cubicBezTo>
                    <a:pt x="242" y="114"/>
                    <a:pt x="242" y="116"/>
                    <a:pt x="242" y="116"/>
                  </a:cubicBezTo>
                  <a:cubicBezTo>
                    <a:pt x="242" y="117"/>
                    <a:pt x="243" y="117"/>
                    <a:pt x="244" y="118"/>
                  </a:cubicBezTo>
                  <a:cubicBezTo>
                    <a:pt x="244" y="118"/>
                    <a:pt x="245" y="118"/>
                    <a:pt x="245" y="119"/>
                  </a:cubicBezTo>
                  <a:cubicBezTo>
                    <a:pt x="245" y="119"/>
                    <a:pt x="246" y="120"/>
                    <a:pt x="246" y="121"/>
                  </a:cubicBezTo>
                  <a:cubicBezTo>
                    <a:pt x="247" y="121"/>
                    <a:pt x="248" y="121"/>
                    <a:pt x="248" y="121"/>
                  </a:cubicBezTo>
                  <a:cubicBezTo>
                    <a:pt x="249" y="121"/>
                    <a:pt x="249" y="120"/>
                    <a:pt x="249" y="119"/>
                  </a:cubicBezTo>
                  <a:cubicBezTo>
                    <a:pt x="249" y="118"/>
                    <a:pt x="249" y="117"/>
                    <a:pt x="249" y="117"/>
                  </a:cubicBezTo>
                  <a:cubicBezTo>
                    <a:pt x="249" y="117"/>
                    <a:pt x="250" y="116"/>
                    <a:pt x="250" y="115"/>
                  </a:cubicBezTo>
                  <a:cubicBezTo>
                    <a:pt x="250" y="115"/>
                    <a:pt x="251" y="115"/>
                    <a:pt x="252" y="115"/>
                  </a:cubicBezTo>
                  <a:cubicBezTo>
                    <a:pt x="252" y="115"/>
                    <a:pt x="253" y="116"/>
                    <a:pt x="254" y="116"/>
                  </a:cubicBezTo>
                  <a:cubicBezTo>
                    <a:pt x="254" y="116"/>
                    <a:pt x="255" y="116"/>
                    <a:pt x="256" y="115"/>
                  </a:cubicBezTo>
                  <a:cubicBezTo>
                    <a:pt x="256" y="115"/>
                    <a:pt x="256" y="114"/>
                    <a:pt x="257" y="114"/>
                  </a:cubicBezTo>
                  <a:cubicBezTo>
                    <a:pt x="257" y="114"/>
                    <a:pt x="258" y="114"/>
                    <a:pt x="259" y="114"/>
                  </a:cubicBezTo>
                  <a:cubicBezTo>
                    <a:pt x="259" y="114"/>
                    <a:pt x="259" y="115"/>
                    <a:pt x="259" y="115"/>
                  </a:cubicBezTo>
                  <a:cubicBezTo>
                    <a:pt x="259" y="116"/>
                    <a:pt x="258" y="117"/>
                    <a:pt x="258" y="117"/>
                  </a:cubicBezTo>
                  <a:cubicBezTo>
                    <a:pt x="258" y="118"/>
                    <a:pt x="257" y="118"/>
                    <a:pt x="257" y="118"/>
                  </a:cubicBezTo>
                  <a:cubicBezTo>
                    <a:pt x="256" y="118"/>
                    <a:pt x="255" y="118"/>
                    <a:pt x="255" y="119"/>
                  </a:cubicBezTo>
                  <a:cubicBezTo>
                    <a:pt x="254" y="119"/>
                    <a:pt x="254" y="120"/>
                    <a:pt x="254" y="121"/>
                  </a:cubicBezTo>
                  <a:cubicBezTo>
                    <a:pt x="254" y="122"/>
                    <a:pt x="254" y="123"/>
                    <a:pt x="254" y="124"/>
                  </a:cubicBezTo>
                  <a:cubicBezTo>
                    <a:pt x="254" y="125"/>
                    <a:pt x="254" y="126"/>
                    <a:pt x="254" y="126"/>
                  </a:cubicBezTo>
                  <a:cubicBezTo>
                    <a:pt x="253" y="127"/>
                    <a:pt x="252" y="128"/>
                    <a:pt x="252" y="128"/>
                  </a:cubicBezTo>
                  <a:cubicBezTo>
                    <a:pt x="252" y="129"/>
                    <a:pt x="252" y="131"/>
                    <a:pt x="251" y="132"/>
                  </a:cubicBezTo>
                  <a:cubicBezTo>
                    <a:pt x="251" y="132"/>
                    <a:pt x="249" y="134"/>
                    <a:pt x="249" y="135"/>
                  </a:cubicBezTo>
                  <a:cubicBezTo>
                    <a:pt x="248" y="135"/>
                    <a:pt x="247" y="136"/>
                    <a:pt x="246" y="136"/>
                  </a:cubicBezTo>
                  <a:cubicBezTo>
                    <a:pt x="246" y="137"/>
                    <a:pt x="245" y="138"/>
                    <a:pt x="245" y="139"/>
                  </a:cubicBezTo>
                  <a:cubicBezTo>
                    <a:pt x="245" y="140"/>
                    <a:pt x="245" y="141"/>
                    <a:pt x="246" y="141"/>
                  </a:cubicBezTo>
                  <a:cubicBezTo>
                    <a:pt x="246" y="142"/>
                    <a:pt x="247" y="143"/>
                    <a:pt x="247" y="144"/>
                  </a:cubicBezTo>
                  <a:cubicBezTo>
                    <a:pt x="248" y="145"/>
                    <a:pt x="249" y="148"/>
                    <a:pt x="250" y="149"/>
                  </a:cubicBezTo>
                  <a:cubicBezTo>
                    <a:pt x="250" y="150"/>
                    <a:pt x="251" y="153"/>
                    <a:pt x="252" y="154"/>
                  </a:cubicBezTo>
                  <a:cubicBezTo>
                    <a:pt x="252" y="155"/>
                    <a:pt x="254" y="156"/>
                    <a:pt x="255" y="156"/>
                  </a:cubicBezTo>
                  <a:cubicBezTo>
                    <a:pt x="256" y="157"/>
                    <a:pt x="258" y="158"/>
                    <a:pt x="259" y="159"/>
                  </a:cubicBezTo>
                  <a:cubicBezTo>
                    <a:pt x="260" y="160"/>
                    <a:pt x="261" y="162"/>
                    <a:pt x="261" y="163"/>
                  </a:cubicBezTo>
                  <a:cubicBezTo>
                    <a:pt x="262" y="164"/>
                    <a:pt x="262" y="165"/>
                    <a:pt x="262" y="166"/>
                  </a:cubicBezTo>
                  <a:cubicBezTo>
                    <a:pt x="262" y="167"/>
                    <a:pt x="262" y="168"/>
                    <a:pt x="262" y="169"/>
                  </a:cubicBezTo>
                  <a:cubicBezTo>
                    <a:pt x="262" y="170"/>
                    <a:pt x="264" y="171"/>
                    <a:pt x="265" y="172"/>
                  </a:cubicBezTo>
                  <a:cubicBezTo>
                    <a:pt x="266" y="172"/>
                    <a:pt x="268" y="174"/>
                    <a:pt x="269" y="174"/>
                  </a:cubicBezTo>
                  <a:cubicBezTo>
                    <a:pt x="269" y="174"/>
                    <a:pt x="270" y="174"/>
                    <a:pt x="271" y="174"/>
                  </a:cubicBezTo>
                  <a:cubicBezTo>
                    <a:pt x="272" y="174"/>
                    <a:pt x="273" y="174"/>
                    <a:pt x="273" y="174"/>
                  </a:cubicBezTo>
                  <a:cubicBezTo>
                    <a:pt x="274" y="174"/>
                    <a:pt x="275" y="174"/>
                    <a:pt x="276" y="174"/>
                  </a:cubicBezTo>
                  <a:cubicBezTo>
                    <a:pt x="276" y="174"/>
                    <a:pt x="277" y="174"/>
                    <a:pt x="278" y="174"/>
                  </a:cubicBezTo>
                  <a:cubicBezTo>
                    <a:pt x="278" y="174"/>
                    <a:pt x="279" y="173"/>
                    <a:pt x="279" y="172"/>
                  </a:cubicBezTo>
                  <a:cubicBezTo>
                    <a:pt x="280" y="172"/>
                    <a:pt x="281" y="171"/>
                    <a:pt x="282" y="171"/>
                  </a:cubicBezTo>
                  <a:cubicBezTo>
                    <a:pt x="282" y="171"/>
                    <a:pt x="284" y="171"/>
                    <a:pt x="285" y="171"/>
                  </a:cubicBezTo>
                  <a:cubicBezTo>
                    <a:pt x="286" y="171"/>
                    <a:pt x="286" y="171"/>
                    <a:pt x="286" y="171"/>
                  </a:cubicBezTo>
                  <a:cubicBezTo>
                    <a:pt x="286" y="171"/>
                    <a:pt x="287" y="171"/>
                    <a:pt x="287" y="171"/>
                  </a:cubicBezTo>
                  <a:cubicBezTo>
                    <a:pt x="288" y="172"/>
                    <a:pt x="288" y="173"/>
                    <a:pt x="288" y="174"/>
                  </a:cubicBezTo>
                  <a:cubicBezTo>
                    <a:pt x="288" y="174"/>
                    <a:pt x="287" y="175"/>
                    <a:pt x="287" y="176"/>
                  </a:cubicBezTo>
                  <a:cubicBezTo>
                    <a:pt x="287" y="176"/>
                    <a:pt x="286" y="176"/>
                    <a:pt x="285" y="177"/>
                  </a:cubicBezTo>
                  <a:cubicBezTo>
                    <a:pt x="285" y="177"/>
                    <a:pt x="284" y="178"/>
                    <a:pt x="284" y="179"/>
                  </a:cubicBezTo>
                  <a:cubicBezTo>
                    <a:pt x="283" y="179"/>
                    <a:pt x="282" y="181"/>
                    <a:pt x="282" y="182"/>
                  </a:cubicBezTo>
                  <a:cubicBezTo>
                    <a:pt x="281" y="182"/>
                    <a:pt x="280" y="182"/>
                    <a:pt x="279" y="182"/>
                  </a:cubicBezTo>
                  <a:cubicBezTo>
                    <a:pt x="279" y="182"/>
                    <a:pt x="278" y="182"/>
                    <a:pt x="277" y="182"/>
                  </a:cubicBezTo>
                  <a:cubicBezTo>
                    <a:pt x="277" y="182"/>
                    <a:pt x="276" y="183"/>
                    <a:pt x="275" y="183"/>
                  </a:cubicBezTo>
                  <a:cubicBezTo>
                    <a:pt x="275" y="184"/>
                    <a:pt x="275" y="186"/>
                    <a:pt x="275" y="186"/>
                  </a:cubicBezTo>
                  <a:cubicBezTo>
                    <a:pt x="275" y="187"/>
                    <a:pt x="275" y="188"/>
                    <a:pt x="276" y="188"/>
                  </a:cubicBezTo>
                  <a:cubicBezTo>
                    <a:pt x="276" y="189"/>
                    <a:pt x="277" y="189"/>
                    <a:pt x="277" y="190"/>
                  </a:cubicBezTo>
                  <a:cubicBezTo>
                    <a:pt x="278" y="190"/>
                    <a:pt x="277" y="192"/>
                    <a:pt x="277" y="193"/>
                  </a:cubicBezTo>
                  <a:cubicBezTo>
                    <a:pt x="277" y="193"/>
                    <a:pt x="276" y="195"/>
                    <a:pt x="277" y="195"/>
                  </a:cubicBezTo>
                  <a:cubicBezTo>
                    <a:pt x="277" y="196"/>
                    <a:pt x="277" y="196"/>
                    <a:pt x="277" y="196"/>
                  </a:cubicBezTo>
                  <a:cubicBezTo>
                    <a:pt x="278" y="197"/>
                    <a:pt x="278" y="198"/>
                    <a:pt x="278" y="198"/>
                  </a:cubicBezTo>
                  <a:cubicBezTo>
                    <a:pt x="278" y="199"/>
                    <a:pt x="278" y="200"/>
                    <a:pt x="277" y="200"/>
                  </a:cubicBezTo>
                  <a:cubicBezTo>
                    <a:pt x="277" y="200"/>
                    <a:pt x="275" y="200"/>
                    <a:pt x="275" y="200"/>
                  </a:cubicBezTo>
                  <a:cubicBezTo>
                    <a:pt x="274" y="200"/>
                    <a:pt x="273" y="200"/>
                    <a:pt x="272" y="199"/>
                  </a:cubicBezTo>
                  <a:cubicBezTo>
                    <a:pt x="272" y="199"/>
                    <a:pt x="271" y="198"/>
                    <a:pt x="270" y="198"/>
                  </a:cubicBezTo>
                  <a:cubicBezTo>
                    <a:pt x="270" y="197"/>
                    <a:pt x="268" y="197"/>
                    <a:pt x="267" y="197"/>
                  </a:cubicBezTo>
                  <a:cubicBezTo>
                    <a:pt x="267" y="197"/>
                    <a:pt x="266" y="198"/>
                    <a:pt x="265" y="198"/>
                  </a:cubicBezTo>
                  <a:cubicBezTo>
                    <a:pt x="264" y="199"/>
                    <a:pt x="264" y="199"/>
                    <a:pt x="264" y="199"/>
                  </a:cubicBezTo>
                  <a:cubicBezTo>
                    <a:pt x="264" y="199"/>
                    <a:pt x="263" y="200"/>
                    <a:pt x="263" y="201"/>
                  </a:cubicBezTo>
                  <a:cubicBezTo>
                    <a:pt x="263" y="201"/>
                    <a:pt x="262" y="202"/>
                    <a:pt x="261" y="202"/>
                  </a:cubicBezTo>
                  <a:cubicBezTo>
                    <a:pt x="261" y="203"/>
                    <a:pt x="261" y="204"/>
                    <a:pt x="261" y="205"/>
                  </a:cubicBezTo>
                  <a:cubicBezTo>
                    <a:pt x="260" y="205"/>
                    <a:pt x="259" y="206"/>
                    <a:pt x="259" y="206"/>
                  </a:cubicBezTo>
                  <a:cubicBezTo>
                    <a:pt x="258" y="207"/>
                    <a:pt x="257" y="207"/>
                    <a:pt x="257" y="208"/>
                  </a:cubicBezTo>
                  <a:cubicBezTo>
                    <a:pt x="257" y="208"/>
                    <a:pt x="257" y="209"/>
                    <a:pt x="257" y="210"/>
                  </a:cubicBezTo>
                  <a:cubicBezTo>
                    <a:pt x="257" y="210"/>
                    <a:pt x="258" y="211"/>
                    <a:pt x="258" y="211"/>
                  </a:cubicBezTo>
                  <a:cubicBezTo>
                    <a:pt x="259" y="211"/>
                    <a:pt x="260" y="211"/>
                    <a:pt x="260" y="212"/>
                  </a:cubicBezTo>
                  <a:cubicBezTo>
                    <a:pt x="260" y="212"/>
                    <a:pt x="261" y="213"/>
                    <a:pt x="261" y="213"/>
                  </a:cubicBezTo>
                  <a:cubicBezTo>
                    <a:pt x="261" y="214"/>
                    <a:pt x="260" y="215"/>
                    <a:pt x="259" y="215"/>
                  </a:cubicBezTo>
                  <a:cubicBezTo>
                    <a:pt x="259" y="215"/>
                    <a:pt x="259" y="215"/>
                    <a:pt x="258" y="215"/>
                  </a:cubicBezTo>
                  <a:cubicBezTo>
                    <a:pt x="258" y="215"/>
                    <a:pt x="257" y="216"/>
                    <a:pt x="257" y="216"/>
                  </a:cubicBezTo>
                  <a:cubicBezTo>
                    <a:pt x="256" y="216"/>
                    <a:pt x="255" y="216"/>
                    <a:pt x="254" y="215"/>
                  </a:cubicBezTo>
                  <a:cubicBezTo>
                    <a:pt x="254" y="215"/>
                    <a:pt x="253" y="214"/>
                    <a:pt x="253" y="213"/>
                  </a:cubicBezTo>
                  <a:cubicBezTo>
                    <a:pt x="252" y="213"/>
                    <a:pt x="253" y="212"/>
                    <a:pt x="253" y="212"/>
                  </a:cubicBezTo>
                  <a:cubicBezTo>
                    <a:pt x="252" y="212"/>
                    <a:pt x="251" y="211"/>
                    <a:pt x="250" y="211"/>
                  </a:cubicBezTo>
                  <a:cubicBezTo>
                    <a:pt x="250" y="211"/>
                    <a:pt x="249" y="211"/>
                    <a:pt x="249" y="211"/>
                  </a:cubicBezTo>
                  <a:cubicBezTo>
                    <a:pt x="248" y="211"/>
                    <a:pt x="248" y="212"/>
                    <a:pt x="248" y="212"/>
                  </a:cubicBezTo>
                  <a:cubicBezTo>
                    <a:pt x="247" y="213"/>
                    <a:pt x="248" y="215"/>
                    <a:pt x="248" y="215"/>
                  </a:cubicBezTo>
                  <a:cubicBezTo>
                    <a:pt x="248" y="216"/>
                    <a:pt x="248" y="217"/>
                    <a:pt x="248" y="217"/>
                  </a:cubicBezTo>
                  <a:cubicBezTo>
                    <a:pt x="248" y="218"/>
                    <a:pt x="248" y="219"/>
                    <a:pt x="248" y="219"/>
                  </a:cubicBezTo>
                  <a:cubicBezTo>
                    <a:pt x="248" y="219"/>
                    <a:pt x="247" y="220"/>
                    <a:pt x="247" y="220"/>
                  </a:cubicBezTo>
                  <a:cubicBezTo>
                    <a:pt x="247" y="221"/>
                    <a:pt x="248" y="221"/>
                    <a:pt x="248" y="222"/>
                  </a:cubicBezTo>
                  <a:cubicBezTo>
                    <a:pt x="248" y="222"/>
                    <a:pt x="249" y="223"/>
                    <a:pt x="249" y="224"/>
                  </a:cubicBezTo>
                  <a:cubicBezTo>
                    <a:pt x="249" y="224"/>
                    <a:pt x="251" y="225"/>
                    <a:pt x="251" y="225"/>
                  </a:cubicBezTo>
                  <a:cubicBezTo>
                    <a:pt x="252" y="225"/>
                    <a:pt x="253" y="226"/>
                    <a:pt x="254" y="226"/>
                  </a:cubicBezTo>
                  <a:cubicBezTo>
                    <a:pt x="255" y="226"/>
                    <a:pt x="255" y="227"/>
                    <a:pt x="255" y="228"/>
                  </a:cubicBezTo>
                  <a:cubicBezTo>
                    <a:pt x="256" y="229"/>
                    <a:pt x="256" y="230"/>
                    <a:pt x="255" y="230"/>
                  </a:cubicBezTo>
                  <a:cubicBezTo>
                    <a:pt x="255" y="231"/>
                    <a:pt x="254" y="231"/>
                    <a:pt x="254" y="231"/>
                  </a:cubicBezTo>
                  <a:cubicBezTo>
                    <a:pt x="253" y="232"/>
                    <a:pt x="253" y="233"/>
                    <a:pt x="252" y="234"/>
                  </a:cubicBezTo>
                  <a:cubicBezTo>
                    <a:pt x="252" y="234"/>
                    <a:pt x="251" y="234"/>
                    <a:pt x="250" y="234"/>
                  </a:cubicBezTo>
                  <a:cubicBezTo>
                    <a:pt x="250" y="233"/>
                    <a:pt x="249" y="233"/>
                    <a:pt x="248" y="233"/>
                  </a:cubicBezTo>
                  <a:cubicBezTo>
                    <a:pt x="247" y="233"/>
                    <a:pt x="246" y="233"/>
                    <a:pt x="245" y="233"/>
                  </a:cubicBezTo>
                  <a:cubicBezTo>
                    <a:pt x="245" y="233"/>
                    <a:pt x="244" y="233"/>
                    <a:pt x="243" y="234"/>
                  </a:cubicBezTo>
                  <a:cubicBezTo>
                    <a:pt x="242" y="235"/>
                    <a:pt x="242" y="237"/>
                    <a:pt x="241" y="238"/>
                  </a:cubicBezTo>
                  <a:cubicBezTo>
                    <a:pt x="241" y="238"/>
                    <a:pt x="240" y="239"/>
                    <a:pt x="240" y="239"/>
                  </a:cubicBezTo>
                  <a:cubicBezTo>
                    <a:pt x="240" y="240"/>
                    <a:pt x="240" y="241"/>
                    <a:pt x="239" y="242"/>
                  </a:cubicBezTo>
                  <a:cubicBezTo>
                    <a:pt x="239" y="243"/>
                    <a:pt x="238" y="244"/>
                    <a:pt x="238" y="244"/>
                  </a:cubicBezTo>
                  <a:cubicBezTo>
                    <a:pt x="237" y="245"/>
                    <a:pt x="237" y="247"/>
                    <a:pt x="236" y="247"/>
                  </a:cubicBezTo>
                  <a:cubicBezTo>
                    <a:pt x="236" y="248"/>
                    <a:pt x="234" y="249"/>
                    <a:pt x="234" y="249"/>
                  </a:cubicBezTo>
                  <a:cubicBezTo>
                    <a:pt x="233" y="249"/>
                    <a:pt x="231" y="249"/>
                    <a:pt x="231" y="249"/>
                  </a:cubicBezTo>
                  <a:cubicBezTo>
                    <a:pt x="230" y="249"/>
                    <a:pt x="230" y="249"/>
                    <a:pt x="229" y="249"/>
                  </a:cubicBezTo>
                  <a:cubicBezTo>
                    <a:pt x="228" y="249"/>
                    <a:pt x="226" y="249"/>
                    <a:pt x="225" y="249"/>
                  </a:cubicBezTo>
                  <a:cubicBezTo>
                    <a:pt x="225" y="249"/>
                    <a:pt x="224" y="250"/>
                    <a:pt x="224" y="250"/>
                  </a:cubicBezTo>
                  <a:cubicBezTo>
                    <a:pt x="223" y="250"/>
                    <a:pt x="222" y="249"/>
                    <a:pt x="221" y="248"/>
                  </a:cubicBezTo>
                  <a:cubicBezTo>
                    <a:pt x="221" y="248"/>
                    <a:pt x="220" y="247"/>
                    <a:pt x="219" y="247"/>
                  </a:cubicBezTo>
                  <a:cubicBezTo>
                    <a:pt x="219" y="247"/>
                    <a:pt x="219" y="245"/>
                    <a:pt x="218" y="245"/>
                  </a:cubicBezTo>
                  <a:cubicBezTo>
                    <a:pt x="218" y="245"/>
                    <a:pt x="217" y="245"/>
                    <a:pt x="217" y="245"/>
                  </a:cubicBezTo>
                  <a:cubicBezTo>
                    <a:pt x="216" y="245"/>
                    <a:pt x="216" y="246"/>
                    <a:pt x="215" y="246"/>
                  </a:cubicBezTo>
                  <a:cubicBezTo>
                    <a:pt x="215" y="247"/>
                    <a:pt x="214" y="247"/>
                    <a:pt x="214" y="248"/>
                  </a:cubicBezTo>
                  <a:cubicBezTo>
                    <a:pt x="214" y="248"/>
                    <a:pt x="215" y="249"/>
                    <a:pt x="215" y="249"/>
                  </a:cubicBezTo>
                  <a:cubicBezTo>
                    <a:pt x="215" y="250"/>
                    <a:pt x="215" y="251"/>
                    <a:pt x="214" y="252"/>
                  </a:cubicBezTo>
                  <a:cubicBezTo>
                    <a:pt x="214" y="252"/>
                    <a:pt x="213" y="253"/>
                    <a:pt x="212" y="253"/>
                  </a:cubicBezTo>
                  <a:cubicBezTo>
                    <a:pt x="211" y="253"/>
                    <a:pt x="211" y="252"/>
                    <a:pt x="210" y="252"/>
                  </a:cubicBezTo>
                  <a:cubicBezTo>
                    <a:pt x="210" y="252"/>
                    <a:pt x="209" y="252"/>
                    <a:pt x="209" y="252"/>
                  </a:cubicBezTo>
                  <a:cubicBezTo>
                    <a:pt x="208" y="252"/>
                    <a:pt x="207" y="253"/>
                    <a:pt x="207" y="254"/>
                  </a:cubicBezTo>
                  <a:cubicBezTo>
                    <a:pt x="206" y="254"/>
                    <a:pt x="205" y="255"/>
                    <a:pt x="204" y="255"/>
                  </a:cubicBezTo>
                  <a:cubicBezTo>
                    <a:pt x="203" y="255"/>
                    <a:pt x="202" y="255"/>
                    <a:pt x="202" y="255"/>
                  </a:cubicBezTo>
                  <a:cubicBezTo>
                    <a:pt x="201" y="255"/>
                    <a:pt x="199" y="256"/>
                    <a:pt x="198" y="257"/>
                  </a:cubicBezTo>
                  <a:cubicBezTo>
                    <a:pt x="198" y="257"/>
                    <a:pt x="197" y="259"/>
                    <a:pt x="197" y="259"/>
                  </a:cubicBezTo>
                  <a:cubicBezTo>
                    <a:pt x="196" y="260"/>
                    <a:pt x="195" y="261"/>
                    <a:pt x="194" y="260"/>
                  </a:cubicBezTo>
                  <a:cubicBezTo>
                    <a:pt x="194" y="260"/>
                    <a:pt x="194" y="259"/>
                    <a:pt x="193" y="259"/>
                  </a:cubicBezTo>
                  <a:cubicBezTo>
                    <a:pt x="192" y="259"/>
                    <a:pt x="191" y="259"/>
                    <a:pt x="190" y="259"/>
                  </a:cubicBezTo>
                  <a:cubicBezTo>
                    <a:pt x="189" y="259"/>
                    <a:pt x="189" y="260"/>
                    <a:pt x="188" y="260"/>
                  </a:cubicBezTo>
                  <a:cubicBezTo>
                    <a:pt x="188" y="261"/>
                    <a:pt x="186" y="261"/>
                    <a:pt x="186" y="262"/>
                  </a:cubicBezTo>
                  <a:cubicBezTo>
                    <a:pt x="185" y="262"/>
                    <a:pt x="185" y="263"/>
                    <a:pt x="185" y="264"/>
                  </a:cubicBezTo>
                  <a:cubicBezTo>
                    <a:pt x="184" y="264"/>
                    <a:pt x="183" y="265"/>
                    <a:pt x="183" y="265"/>
                  </a:cubicBezTo>
                  <a:cubicBezTo>
                    <a:pt x="182" y="265"/>
                    <a:pt x="181" y="265"/>
                    <a:pt x="181" y="265"/>
                  </a:cubicBezTo>
                  <a:cubicBezTo>
                    <a:pt x="180" y="265"/>
                    <a:pt x="179" y="265"/>
                    <a:pt x="179" y="265"/>
                  </a:cubicBezTo>
                  <a:cubicBezTo>
                    <a:pt x="178" y="265"/>
                    <a:pt x="177" y="266"/>
                    <a:pt x="177" y="266"/>
                  </a:cubicBezTo>
                  <a:cubicBezTo>
                    <a:pt x="177" y="266"/>
                    <a:pt x="176" y="268"/>
                    <a:pt x="176" y="268"/>
                  </a:cubicBezTo>
                  <a:cubicBezTo>
                    <a:pt x="175" y="268"/>
                    <a:pt x="173" y="268"/>
                    <a:pt x="172" y="268"/>
                  </a:cubicBezTo>
                  <a:cubicBezTo>
                    <a:pt x="171" y="268"/>
                    <a:pt x="168" y="268"/>
                    <a:pt x="167" y="269"/>
                  </a:cubicBezTo>
                  <a:cubicBezTo>
                    <a:pt x="166" y="269"/>
                    <a:pt x="165" y="270"/>
                    <a:pt x="164" y="271"/>
                  </a:cubicBezTo>
                  <a:cubicBezTo>
                    <a:pt x="164" y="271"/>
                    <a:pt x="164" y="273"/>
                    <a:pt x="164" y="274"/>
                  </a:cubicBezTo>
                  <a:cubicBezTo>
                    <a:pt x="164" y="275"/>
                    <a:pt x="165" y="276"/>
                    <a:pt x="165" y="277"/>
                  </a:cubicBezTo>
                  <a:cubicBezTo>
                    <a:pt x="165" y="278"/>
                    <a:pt x="164" y="279"/>
                    <a:pt x="164" y="279"/>
                  </a:cubicBezTo>
                  <a:cubicBezTo>
                    <a:pt x="164" y="279"/>
                    <a:pt x="163" y="280"/>
                    <a:pt x="163" y="280"/>
                  </a:cubicBezTo>
                  <a:cubicBezTo>
                    <a:pt x="162" y="281"/>
                    <a:pt x="162" y="282"/>
                    <a:pt x="163" y="283"/>
                  </a:cubicBezTo>
                  <a:cubicBezTo>
                    <a:pt x="163" y="283"/>
                    <a:pt x="164" y="285"/>
                    <a:pt x="164" y="285"/>
                  </a:cubicBezTo>
                  <a:cubicBezTo>
                    <a:pt x="164" y="286"/>
                    <a:pt x="163" y="287"/>
                    <a:pt x="163" y="288"/>
                  </a:cubicBezTo>
                  <a:cubicBezTo>
                    <a:pt x="163" y="289"/>
                    <a:pt x="164" y="291"/>
                    <a:pt x="164" y="292"/>
                  </a:cubicBezTo>
                  <a:cubicBezTo>
                    <a:pt x="164" y="292"/>
                    <a:pt x="164" y="293"/>
                    <a:pt x="164" y="294"/>
                  </a:cubicBezTo>
                  <a:cubicBezTo>
                    <a:pt x="164" y="294"/>
                    <a:pt x="163" y="295"/>
                    <a:pt x="163" y="295"/>
                  </a:cubicBezTo>
                  <a:cubicBezTo>
                    <a:pt x="163" y="296"/>
                    <a:pt x="163" y="298"/>
                    <a:pt x="163" y="298"/>
                  </a:cubicBezTo>
                  <a:cubicBezTo>
                    <a:pt x="163" y="299"/>
                    <a:pt x="162" y="300"/>
                    <a:pt x="162" y="300"/>
                  </a:cubicBezTo>
                  <a:cubicBezTo>
                    <a:pt x="161" y="300"/>
                    <a:pt x="160" y="301"/>
                    <a:pt x="160" y="301"/>
                  </a:cubicBezTo>
                  <a:cubicBezTo>
                    <a:pt x="159" y="301"/>
                    <a:pt x="159" y="302"/>
                    <a:pt x="158" y="302"/>
                  </a:cubicBezTo>
                  <a:cubicBezTo>
                    <a:pt x="158" y="303"/>
                    <a:pt x="157" y="304"/>
                    <a:pt x="157" y="304"/>
                  </a:cubicBezTo>
                  <a:cubicBezTo>
                    <a:pt x="156" y="304"/>
                    <a:pt x="155" y="304"/>
                    <a:pt x="154" y="304"/>
                  </a:cubicBezTo>
                  <a:cubicBezTo>
                    <a:pt x="153" y="304"/>
                    <a:pt x="152" y="304"/>
                    <a:pt x="151" y="304"/>
                  </a:cubicBezTo>
                  <a:cubicBezTo>
                    <a:pt x="151" y="303"/>
                    <a:pt x="150" y="303"/>
                    <a:pt x="149" y="303"/>
                  </a:cubicBezTo>
                  <a:cubicBezTo>
                    <a:pt x="148" y="302"/>
                    <a:pt x="148" y="302"/>
                    <a:pt x="148" y="302"/>
                  </a:cubicBezTo>
                  <a:cubicBezTo>
                    <a:pt x="147" y="302"/>
                    <a:pt x="146" y="303"/>
                    <a:pt x="146" y="303"/>
                  </a:cubicBezTo>
                  <a:cubicBezTo>
                    <a:pt x="145" y="303"/>
                    <a:pt x="144" y="303"/>
                    <a:pt x="144" y="304"/>
                  </a:cubicBezTo>
                  <a:cubicBezTo>
                    <a:pt x="143" y="304"/>
                    <a:pt x="143" y="305"/>
                    <a:pt x="142" y="305"/>
                  </a:cubicBezTo>
                  <a:cubicBezTo>
                    <a:pt x="142" y="305"/>
                    <a:pt x="142" y="306"/>
                    <a:pt x="142" y="306"/>
                  </a:cubicBezTo>
                  <a:cubicBezTo>
                    <a:pt x="141" y="307"/>
                    <a:pt x="139" y="307"/>
                    <a:pt x="139" y="307"/>
                  </a:cubicBezTo>
                  <a:cubicBezTo>
                    <a:pt x="138" y="307"/>
                    <a:pt x="137" y="306"/>
                    <a:pt x="137" y="306"/>
                  </a:cubicBezTo>
                  <a:cubicBezTo>
                    <a:pt x="137" y="305"/>
                    <a:pt x="137" y="304"/>
                    <a:pt x="137" y="304"/>
                  </a:cubicBezTo>
                  <a:cubicBezTo>
                    <a:pt x="137" y="303"/>
                    <a:pt x="138" y="303"/>
                    <a:pt x="138" y="302"/>
                  </a:cubicBezTo>
                  <a:cubicBezTo>
                    <a:pt x="139" y="302"/>
                    <a:pt x="140" y="302"/>
                    <a:pt x="140" y="302"/>
                  </a:cubicBezTo>
                  <a:cubicBezTo>
                    <a:pt x="141" y="302"/>
                    <a:pt x="142" y="301"/>
                    <a:pt x="142" y="301"/>
                  </a:cubicBezTo>
                  <a:cubicBezTo>
                    <a:pt x="143" y="301"/>
                    <a:pt x="144" y="301"/>
                    <a:pt x="144" y="301"/>
                  </a:cubicBezTo>
                  <a:cubicBezTo>
                    <a:pt x="145" y="300"/>
                    <a:pt x="146" y="300"/>
                    <a:pt x="146" y="299"/>
                  </a:cubicBezTo>
                  <a:cubicBezTo>
                    <a:pt x="146" y="298"/>
                    <a:pt x="146" y="297"/>
                    <a:pt x="145" y="296"/>
                  </a:cubicBezTo>
                  <a:cubicBezTo>
                    <a:pt x="145" y="296"/>
                    <a:pt x="144" y="295"/>
                    <a:pt x="143" y="295"/>
                  </a:cubicBezTo>
                  <a:cubicBezTo>
                    <a:pt x="143" y="294"/>
                    <a:pt x="143" y="293"/>
                    <a:pt x="142" y="293"/>
                  </a:cubicBezTo>
                  <a:cubicBezTo>
                    <a:pt x="142" y="292"/>
                    <a:pt x="141" y="291"/>
                    <a:pt x="140" y="291"/>
                  </a:cubicBezTo>
                  <a:cubicBezTo>
                    <a:pt x="140" y="291"/>
                    <a:pt x="138" y="291"/>
                    <a:pt x="137" y="291"/>
                  </a:cubicBezTo>
                  <a:cubicBezTo>
                    <a:pt x="136" y="291"/>
                    <a:pt x="134" y="291"/>
                    <a:pt x="133" y="292"/>
                  </a:cubicBezTo>
                  <a:cubicBezTo>
                    <a:pt x="133" y="292"/>
                    <a:pt x="131" y="291"/>
                    <a:pt x="130" y="292"/>
                  </a:cubicBezTo>
                  <a:cubicBezTo>
                    <a:pt x="130" y="292"/>
                    <a:pt x="129" y="294"/>
                    <a:pt x="129" y="295"/>
                  </a:cubicBezTo>
                  <a:cubicBezTo>
                    <a:pt x="128" y="295"/>
                    <a:pt x="127" y="296"/>
                    <a:pt x="126" y="296"/>
                  </a:cubicBezTo>
                  <a:cubicBezTo>
                    <a:pt x="125" y="296"/>
                    <a:pt x="124" y="295"/>
                    <a:pt x="124" y="295"/>
                  </a:cubicBezTo>
                  <a:cubicBezTo>
                    <a:pt x="123" y="296"/>
                    <a:pt x="123" y="296"/>
                    <a:pt x="123" y="297"/>
                  </a:cubicBezTo>
                  <a:cubicBezTo>
                    <a:pt x="123" y="297"/>
                    <a:pt x="122" y="298"/>
                    <a:pt x="121" y="298"/>
                  </a:cubicBezTo>
                  <a:cubicBezTo>
                    <a:pt x="121" y="299"/>
                    <a:pt x="120" y="300"/>
                    <a:pt x="120" y="300"/>
                  </a:cubicBezTo>
                  <a:cubicBezTo>
                    <a:pt x="120" y="301"/>
                    <a:pt x="121" y="301"/>
                    <a:pt x="121" y="302"/>
                  </a:cubicBezTo>
                  <a:cubicBezTo>
                    <a:pt x="121" y="302"/>
                    <a:pt x="121" y="304"/>
                    <a:pt x="121" y="304"/>
                  </a:cubicBezTo>
                  <a:cubicBezTo>
                    <a:pt x="121" y="305"/>
                    <a:pt x="120" y="305"/>
                    <a:pt x="120" y="306"/>
                  </a:cubicBezTo>
                  <a:cubicBezTo>
                    <a:pt x="119" y="306"/>
                    <a:pt x="118" y="307"/>
                    <a:pt x="118" y="307"/>
                  </a:cubicBezTo>
                  <a:cubicBezTo>
                    <a:pt x="117" y="307"/>
                    <a:pt x="116" y="309"/>
                    <a:pt x="116" y="309"/>
                  </a:cubicBezTo>
                  <a:cubicBezTo>
                    <a:pt x="115" y="309"/>
                    <a:pt x="113" y="309"/>
                    <a:pt x="113" y="309"/>
                  </a:cubicBezTo>
                  <a:cubicBezTo>
                    <a:pt x="112" y="309"/>
                    <a:pt x="111" y="309"/>
                    <a:pt x="110" y="309"/>
                  </a:cubicBezTo>
                  <a:cubicBezTo>
                    <a:pt x="110" y="309"/>
                    <a:pt x="108" y="310"/>
                    <a:pt x="107" y="310"/>
                  </a:cubicBezTo>
                  <a:cubicBezTo>
                    <a:pt x="107" y="310"/>
                    <a:pt x="107" y="309"/>
                    <a:pt x="106" y="308"/>
                  </a:cubicBezTo>
                  <a:cubicBezTo>
                    <a:pt x="106" y="308"/>
                    <a:pt x="105" y="308"/>
                    <a:pt x="104" y="308"/>
                  </a:cubicBezTo>
                  <a:cubicBezTo>
                    <a:pt x="104" y="308"/>
                    <a:pt x="103" y="309"/>
                    <a:pt x="102" y="309"/>
                  </a:cubicBezTo>
                  <a:cubicBezTo>
                    <a:pt x="102" y="309"/>
                    <a:pt x="101" y="309"/>
                    <a:pt x="101" y="309"/>
                  </a:cubicBezTo>
                  <a:cubicBezTo>
                    <a:pt x="100" y="309"/>
                    <a:pt x="99" y="308"/>
                    <a:pt x="98" y="308"/>
                  </a:cubicBezTo>
                  <a:cubicBezTo>
                    <a:pt x="97" y="307"/>
                    <a:pt x="96" y="308"/>
                    <a:pt x="95" y="308"/>
                  </a:cubicBezTo>
                  <a:cubicBezTo>
                    <a:pt x="95" y="308"/>
                    <a:pt x="94" y="309"/>
                    <a:pt x="94" y="309"/>
                  </a:cubicBezTo>
                  <a:cubicBezTo>
                    <a:pt x="93" y="309"/>
                    <a:pt x="91" y="309"/>
                    <a:pt x="91" y="309"/>
                  </a:cubicBezTo>
                  <a:cubicBezTo>
                    <a:pt x="90" y="309"/>
                    <a:pt x="88" y="309"/>
                    <a:pt x="87" y="309"/>
                  </a:cubicBezTo>
                  <a:cubicBezTo>
                    <a:pt x="86" y="308"/>
                    <a:pt x="86" y="307"/>
                    <a:pt x="86" y="306"/>
                  </a:cubicBezTo>
                  <a:cubicBezTo>
                    <a:pt x="86" y="306"/>
                    <a:pt x="85" y="305"/>
                    <a:pt x="85" y="304"/>
                  </a:cubicBezTo>
                  <a:cubicBezTo>
                    <a:pt x="85" y="304"/>
                    <a:pt x="84" y="304"/>
                    <a:pt x="83" y="304"/>
                  </a:cubicBezTo>
                  <a:cubicBezTo>
                    <a:pt x="83" y="304"/>
                    <a:pt x="82" y="303"/>
                    <a:pt x="81" y="302"/>
                  </a:cubicBezTo>
                  <a:cubicBezTo>
                    <a:pt x="81" y="302"/>
                    <a:pt x="79" y="301"/>
                    <a:pt x="78" y="300"/>
                  </a:cubicBezTo>
                  <a:cubicBezTo>
                    <a:pt x="77" y="300"/>
                    <a:pt x="76" y="299"/>
                    <a:pt x="76" y="298"/>
                  </a:cubicBezTo>
                  <a:cubicBezTo>
                    <a:pt x="76" y="298"/>
                    <a:pt x="75" y="297"/>
                    <a:pt x="75" y="297"/>
                  </a:cubicBezTo>
                  <a:cubicBezTo>
                    <a:pt x="75" y="296"/>
                    <a:pt x="76" y="295"/>
                    <a:pt x="76" y="295"/>
                  </a:cubicBezTo>
                  <a:cubicBezTo>
                    <a:pt x="76" y="295"/>
                    <a:pt x="75" y="294"/>
                    <a:pt x="75" y="294"/>
                  </a:cubicBezTo>
                  <a:cubicBezTo>
                    <a:pt x="75" y="293"/>
                    <a:pt x="74" y="293"/>
                    <a:pt x="74" y="292"/>
                  </a:cubicBezTo>
                  <a:cubicBezTo>
                    <a:pt x="74" y="292"/>
                    <a:pt x="74" y="291"/>
                    <a:pt x="73" y="291"/>
                  </a:cubicBezTo>
                  <a:cubicBezTo>
                    <a:pt x="73" y="290"/>
                    <a:pt x="71" y="290"/>
                    <a:pt x="70" y="290"/>
                  </a:cubicBezTo>
                  <a:cubicBezTo>
                    <a:pt x="69" y="290"/>
                    <a:pt x="69" y="291"/>
                    <a:pt x="68" y="291"/>
                  </a:cubicBezTo>
                  <a:cubicBezTo>
                    <a:pt x="67" y="291"/>
                    <a:pt x="65" y="291"/>
                    <a:pt x="65" y="291"/>
                  </a:cubicBezTo>
                  <a:cubicBezTo>
                    <a:pt x="64" y="292"/>
                    <a:pt x="64" y="293"/>
                    <a:pt x="64" y="293"/>
                  </a:cubicBezTo>
                  <a:cubicBezTo>
                    <a:pt x="63" y="294"/>
                    <a:pt x="62" y="293"/>
                    <a:pt x="62" y="292"/>
                  </a:cubicBezTo>
                  <a:cubicBezTo>
                    <a:pt x="61" y="292"/>
                    <a:pt x="61" y="291"/>
                    <a:pt x="60" y="290"/>
                  </a:cubicBezTo>
                  <a:cubicBezTo>
                    <a:pt x="60" y="290"/>
                    <a:pt x="59" y="290"/>
                    <a:pt x="59" y="290"/>
                  </a:cubicBezTo>
                  <a:cubicBezTo>
                    <a:pt x="59" y="290"/>
                    <a:pt x="57" y="291"/>
                    <a:pt x="57" y="291"/>
                  </a:cubicBezTo>
                  <a:cubicBezTo>
                    <a:pt x="56" y="290"/>
                    <a:pt x="55" y="290"/>
                    <a:pt x="55" y="289"/>
                  </a:cubicBezTo>
                  <a:cubicBezTo>
                    <a:pt x="55" y="289"/>
                    <a:pt x="55" y="288"/>
                    <a:pt x="55" y="287"/>
                  </a:cubicBezTo>
                  <a:cubicBezTo>
                    <a:pt x="55" y="287"/>
                    <a:pt x="56" y="286"/>
                    <a:pt x="56" y="286"/>
                  </a:cubicBezTo>
                  <a:cubicBezTo>
                    <a:pt x="56" y="285"/>
                    <a:pt x="56" y="283"/>
                    <a:pt x="56" y="282"/>
                  </a:cubicBezTo>
                  <a:cubicBezTo>
                    <a:pt x="56" y="281"/>
                    <a:pt x="55" y="280"/>
                    <a:pt x="54" y="279"/>
                  </a:cubicBezTo>
                  <a:cubicBezTo>
                    <a:pt x="54" y="279"/>
                    <a:pt x="54" y="279"/>
                    <a:pt x="54" y="278"/>
                  </a:cubicBezTo>
                  <a:cubicBezTo>
                    <a:pt x="53" y="278"/>
                    <a:pt x="52" y="278"/>
                    <a:pt x="51" y="278"/>
                  </a:cubicBezTo>
                  <a:cubicBezTo>
                    <a:pt x="51" y="277"/>
                    <a:pt x="50" y="276"/>
                    <a:pt x="49" y="276"/>
                  </a:cubicBezTo>
                  <a:cubicBezTo>
                    <a:pt x="49" y="276"/>
                    <a:pt x="48" y="275"/>
                    <a:pt x="48" y="275"/>
                  </a:cubicBezTo>
                  <a:cubicBezTo>
                    <a:pt x="47" y="274"/>
                    <a:pt x="46" y="274"/>
                    <a:pt x="45" y="274"/>
                  </a:cubicBezTo>
                  <a:cubicBezTo>
                    <a:pt x="44" y="274"/>
                    <a:pt x="43" y="275"/>
                    <a:pt x="42" y="274"/>
                  </a:cubicBezTo>
                  <a:cubicBezTo>
                    <a:pt x="41" y="274"/>
                    <a:pt x="41" y="273"/>
                    <a:pt x="40" y="272"/>
                  </a:cubicBezTo>
                  <a:cubicBezTo>
                    <a:pt x="40" y="272"/>
                    <a:pt x="39" y="271"/>
                    <a:pt x="38" y="271"/>
                  </a:cubicBezTo>
                  <a:cubicBezTo>
                    <a:pt x="38" y="271"/>
                    <a:pt x="37" y="271"/>
                    <a:pt x="37" y="270"/>
                  </a:cubicBezTo>
                  <a:cubicBezTo>
                    <a:pt x="37" y="270"/>
                    <a:pt x="37" y="269"/>
                    <a:pt x="37" y="269"/>
                  </a:cubicBezTo>
                  <a:cubicBezTo>
                    <a:pt x="37" y="268"/>
                    <a:pt x="38" y="268"/>
                    <a:pt x="38" y="267"/>
                  </a:cubicBezTo>
                  <a:cubicBezTo>
                    <a:pt x="38" y="267"/>
                    <a:pt x="39" y="266"/>
                    <a:pt x="39" y="266"/>
                  </a:cubicBezTo>
                  <a:cubicBezTo>
                    <a:pt x="39" y="265"/>
                    <a:pt x="40" y="265"/>
                    <a:pt x="40" y="265"/>
                  </a:cubicBezTo>
                  <a:cubicBezTo>
                    <a:pt x="41" y="265"/>
                    <a:pt x="41" y="264"/>
                    <a:pt x="41" y="264"/>
                  </a:cubicBezTo>
                  <a:cubicBezTo>
                    <a:pt x="40" y="263"/>
                    <a:pt x="39" y="263"/>
                    <a:pt x="39" y="262"/>
                  </a:cubicBezTo>
                  <a:cubicBezTo>
                    <a:pt x="38" y="262"/>
                    <a:pt x="38" y="262"/>
                    <a:pt x="37" y="261"/>
                  </a:cubicBezTo>
                  <a:cubicBezTo>
                    <a:pt x="37" y="261"/>
                    <a:pt x="36" y="261"/>
                    <a:pt x="36" y="260"/>
                  </a:cubicBezTo>
                  <a:cubicBezTo>
                    <a:pt x="35" y="260"/>
                    <a:pt x="34" y="260"/>
                    <a:pt x="33" y="259"/>
                  </a:cubicBezTo>
                  <a:cubicBezTo>
                    <a:pt x="33" y="259"/>
                    <a:pt x="32" y="258"/>
                    <a:pt x="32" y="258"/>
                  </a:cubicBezTo>
                  <a:cubicBezTo>
                    <a:pt x="31" y="257"/>
                    <a:pt x="30" y="256"/>
                    <a:pt x="29" y="255"/>
                  </a:cubicBezTo>
                  <a:cubicBezTo>
                    <a:pt x="29" y="255"/>
                    <a:pt x="29" y="255"/>
                    <a:pt x="28" y="25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7"/>
            <p:cNvSpPr>
              <a:spLocks/>
            </p:cNvSpPr>
            <p:nvPr/>
          </p:nvSpPr>
          <p:spPr bwMode="auto">
            <a:xfrm>
              <a:off x="638" y="1100"/>
              <a:ext cx="649" cy="709"/>
            </a:xfrm>
            <a:custGeom>
              <a:avLst/>
              <a:gdLst>
                <a:gd name="T0" fmla="*/ 219 w 229"/>
                <a:gd name="T1" fmla="*/ 65 h 250"/>
                <a:gd name="T2" fmla="*/ 213 w 229"/>
                <a:gd name="T3" fmla="*/ 75 h 250"/>
                <a:gd name="T4" fmla="*/ 217 w 229"/>
                <a:gd name="T5" fmla="*/ 91 h 250"/>
                <a:gd name="T6" fmla="*/ 212 w 229"/>
                <a:gd name="T7" fmla="*/ 108 h 250"/>
                <a:gd name="T8" fmla="*/ 222 w 229"/>
                <a:gd name="T9" fmla="*/ 118 h 250"/>
                <a:gd name="T10" fmla="*/ 224 w 229"/>
                <a:gd name="T11" fmla="*/ 134 h 250"/>
                <a:gd name="T12" fmla="*/ 210 w 229"/>
                <a:gd name="T13" fmla="*/ 151 h 250"/>
                <a:gd name="T14" fmla="*/ 197 w 229"/>
                <a:gd name="T15" fmla="*/ 162 h 250"/>
                <a:gd name="T16" fmla="*/ 192 w 229"/>
                <a:gd name="T17" fmla="*/ 180 h 250"/>
                <a:gd name="T18" fmla="*/ 203 w 229"/>
                <a:gd name="T19" fmla="*/ 194 h 250"/>
                <a:gd name="T20" fmla="*/ 199 w 229"/>
                <a:gd name="T21" fmla="*/ 221 h 250"/>
                <a:gd name="T22" fmla="*/ 180 w 229"/>
                <a:gd name="T23" fmla="*/ 226 h 250"/>
                <a:gd name="T24" fmla="*/ 172 w 229"/>
                <a:gd name="T25" fmla="*/ 243 h 250"/>
                <a:gd name="T26" fmla="*/ 145 w 229"/>
                <a:gd name="T27" fmla="*/ 249 h 250"/>
                <a:gd name="T28" fmla="*/ 113 w 229"/>
                <a:gd name="T29" fmla="*/ 244 h 250"/>
                <a:gd name="T30" fmla="*/ 90 w 229"/>
                <a:gd name="T31" fmla="*/ 233 h 250"/>
                <a:gd name="T32" fmla="*/ 81 w 229"/>
                <a:gd name="T33" fmla="*/ 227 h 250"/>
                <a:gd name="T34" fmla="*/ 61 w 229"/>
                <a:gd name="T35" fmla="*/ 219 h 250"/>
                <a:gd name="T36" fmla="*/ 70 w 229"/>
                <a:gd name="T37" fmla="*/ 194 h 250"/>
                <a:gd name="T38" fmla="*/ 43 w 229"/>
                <a:gd name="T39" fmla="*/ 185 h 250"/>
                <a:gd name="T40" fmla="*/ 13 w 229"/>
                <a:gd name="T41" fmla="*/ 194 h 250"/>
                <a:gd name="T42" fmla="*/ 8 w 229"/>
                <a:gd name="T43" fmla="*/ 169 h 250"/>
                <a:gd name="T44" fmla="*/ 26 w 229"/>
                <a:gd name="T45" fmla="*/ 157 h 250"/>
                <a:gd name="T46" fmla="*/ 42 w 229"/>
                <a:gd name="T47" fmla="*/ 147 h 250"/>
                <a:gd name="T48" fmla="*/ 23 w 229"/>
                <a:gd name="T49" fmla="*/ 154 h 250"/>
                <a:gd name="T50" fmla="*/ 24 w 229"/>
                <a:gd name="T51" fmla="*/ 146 h 250"/>
                <a:gd name="T52" fmla="*/ 38 w 229"/>
                <a:gd name="T53" fmla="*/ 140 h 250"/>
                <a:gd name="T54" fmla="*/ 28 w 229"/>
                <a:gd name="T55" fmla="*/ 137 h 250"/>
                <a:gd name="T56" fmla="*/ 26 w 229"/>
                <a:gd name="T57" fmla="*/ 123 h 250"/>
                <a:gd name="T58" fmla="*/ 32 w 229"/>
                <a:gd name="T59" fmla="*/ 124 h 250"/>
                <a:gd name="T60" fmla="*/ 44 w 229"/>
                <a:gd name="T61" fmla="*/ 109 h 250"/>
                <a:gd name="T62" fmla="*/ 33 w 229"/>
                <a:gd name="T63" fmla="*/ 110 h 250"/>
                <a:gd name="T64" fmla="*/ 22 w 229"/>
                <a:gd name="T65" fmla="*/ 111 h 250"/>
                <a:gd name="T66" fmla="*/ 12 w 229"/>
                <a:gd name="T67" fmla="*/ 109 h 250"/>
                <a:gd name="T68" fmla="*/ 32 w 229"/>
                <a:gd name="T69" fmla="*/ 89 h 250"/>
                <a:gd name="T70" fmla="*/ 29 w 229"/>
                <a:gd name="T71" fmla="*/ 86 h 250"/>
                <a:gd name="T72" fmla="*/ 17 w 229"/>
                <a:gd name="T73" fmla="*/ 80 h 250"/>
                <a:gd name="T74" fmla="*/ 19 w 229"/>
                <a:gd name="T75" fmla="*/ 61 h 250"/>
                <a:gd name="T76" fmla="*/ 10 w 229"/>
                <a:gd name="T77" fmla="*/ 56 h 250"/>
                <a:gd name="T78" fmla="*/ 18 w 229"/>
                <a:gd name="T79" fmla="*/ 44 h 250"/>
                <a:gd name="T80" fmla="*/ 28 w 229"/>
                <a:gd name="T81" fmla="*/ 38 h 250"/>
                <a:gd name="T82" fmla="*/ 36 w 229"/>
                <a:gd name="T83" fmla="*/ 32 h 250"/>
                <a:gd name="T84" fmla="*/ 50 w 229"/>
                <a:gd name="T85" fmla="*/ 29 h 250"/>
                <a:gd name="T86" fmla="*/ 63 w 229"/>
                <a:gd name="T87" fmla="*/ 24 h 250"/>
                <a:gd name="T88" fmla="*/ 81 w 229"/>
                <a:gd name="T89" fmla="*/ 33 h 250"/>
                <a:gd name="T90" fmla="*/ 106 w 229"/>
                <a:gd name="T91" fmla="*/ 30 h 250"/>
                <a:gd name="T92" fmla="*/ 119 w 229"/>
                <a:gd name="T93" fmla="*/ 46 h 250"/>
                <a:gd name="T94" fmla="*/ 121 w 229"/>
                <a:gd name="T95" fmla="*/ 32 h 250"/>
                <a:gd name="T96" fmla="*/ 121 w 229"/>
                <a:gd name="T97" fmla="*/ 24 h 250"/>
                <a:gd name="T98" fmla="*/ 116 w 229"/>
                <a:gd name="T99" fmla="*/ 19 h 250"/>
                <a:gd name="T100" fmla="*/ 126 w 229"/>
                <a:gd name="T101" fmla="*/ 13 h 250"/>
                <a:gd name="T102" fmla="*/ 147 w 229"/>
                <a:gd name="T103" fmla="*/ 5 h 250"/>
                <a:gd name="T104" fmla="*/ 171 w 229"/>
                <a:gd name="T105" fmla="*/ 1 h 250"/>
                <a:gd name="T106" fmla="*/ 168 w 229"/>
                <a:gd name="T107" fmla="*/ 12 h 250"/>
                <a:gd name="T108" fmla="*/ 185 w 229"/>
                <a:gd name="T109" fmla="*/ 4 h 250"/>
                <a:gd name="T110" fmla="*/ 187 w 229"/>
                <a:gd name="T111" fmla="*/ 11 h 250"/>
                <a:gd name="T112" fmla="*/ 192 w 229"/>
                <a:gd name="T113" fmla="*/ 17 h 250"/>
                <a:gd name="T114" fmla="*/ 208 w 229"/>
                <a:gd name="T115" fmla="*/ 26 h 250"/>
                <a:gd name="T116" fmla="*/ 227 w 229"/>
                <a:gd name="T117" fmla="*/ 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9" h="250">
                  <a:moveTo>
                    <a:pt x="229" y="50"/>
                  </a:moveTo>
                  <a:cubicBezTo>
                    <a:pt x="229" y="51"/>
                    <a:pt x="229" y="51"/>
                    <a:pt x="229" y="52"/>
                  </a:cubicBezTo>
                  <a:cubicBezTo>
                    <a:pt x="229" y="52"/>
                    <a:pt x="229" y="53"/>
                    <a:pt x="229" y="54"/>
                  </a:cubicBezTo>
                  <a:cubicBezTo>
                    <a:pt x="229" y="54"/>
                    <a:pt x="229" y="56"/>
                    <a:pt x="229" y="56"/>
                  </a:cubicBezTo>
                  <a:cubicBezTo>
                    <a:pt x="229" y="57"/>
                    <a:pt x="229" y="58"/>
                    <a:pt x="228" y="58"/>
                  </a:cubicBezTo>
                  <a:cubicBezTo>
                    <a:pt x="228" y="59"/>
                    <a:pt x="227" y="60"/>
                    <a:pt x="227" y="60"/>
                  </a:cubicBezTo>
                  <a:cubicBezTo>
                    <a:pt x="226" y="61"/>
                    <a:pt x="225" y="61"/>
                    <a:pt x="224" y="61"/>
                  </a:cubicBezTo>
                  <a:cubicBezTo>
                    <a:pt x="223" y="61"/>
                    <a:pt x="222" y="61"/>
                    <a:pt x="222" y="62"/>
                  </a:cubicBezTo>
                  <a:cubicBezTo>
                    <a:pt x="221" y="62"/>
                    <a:pt x="221" y="63"/>
                    <a:pt x="221" y="63"/>
                  </a:cubicBezTo>
                  <a:cubicBezTo>
                    <a:pt x="221" y="64"/>
                    <a:pt x="220" y="65"/>
                    <a:pt x="220" y="65"/>
                  </a:cubicBezTo>
                  <a:cubicBezTo>
                    <a:pt x="220" y="65"/>
                    <a:pt x="219" y="66"/>
                    <a:pt x="219" y="65"/>
                  </a:cubicBezTo>
                  <a:cubicBezTo>
                    <a:pt x="218" y="65"/>
                    <a:pt x="219" y="65"/>
                    <a:pt x="219" y="64"/>
                  </a:cubicBezTo>
                  <a:cubicBezTo>
                    <a:pt x="218" y="64"/>
                    <a:pt x="217" y="64"/>
                    <a:pt x="216" y="64"/>
                  </a:cubicBezTo>
                  <a:cubicBezTo>
                    <a:pt x="216" y="63"/>
                    <a:pt x="216" y="63"/>
                    <a:pt x="216" y="63"/>
                  </a:cubicBezTo>
                  <a:cubicBezTo>
                    <a:pt x="216" y="62"/>
                    <a:pt x="215" y="62"/>
                    <a:pt x="215" y="63"/>
                  </a:cubicBezTo>
                  <a:cubicBezTo>
                    <a:pt x="215" y="63"/>
                    <a:pt x="214" y="63"/>
                    <a:pt x="213" y="63"/>
                  </a:cubicBezTo>
                  <a:cubicBezTo>
                    <a:pt x="213" y="64"/>
                    <a:pt x="213" y="65"/>
                    <a:pt x="213" y="65"/>
                  </a:cubicBezTo>
                  <a:cubicBezTo>
                    <a:pt x="213" y="66"/>
                    <a:pt x="213" y="67"/>
                    <a:pt x="213" y="68"/>
                  </a:cubicBezTo>
                  <a:cubicBezTo>
                    <a:pt x="213" y="68"/>
                    <a:pt x="213" y="69"/>
                    <a:pt x="213" y="70"/>
                  </a:cubicBezTo>
                  <a:cubicBezTo>
                    <a:pt x="213" y="70"/>
                    <a:pt x="214" y="70"/>
                    <a:pt x="215" y="70"/>
                  </a:cubicBezTo>
                  <a:cubicBezTo>
                    <a:pt x="215" y="70"/>
                    <a:pt x="215" y="72"/>
                    <a:pt x="215" y="73"/>
                  </a:cubicBezTo>
                  <a:cubicBezTo>
                    <a:pt x="215" y="74"/>
                    <a:pt x="213" y="74"/>
                    <a:pt x="213" y="75"/>
                  </a:cubicBezTo>
                  <a:cubicBezTo>
                    <a:pt x="213" y="76"/>
                    <a:pt x="214" y="77"/>
                    <a:pt x="214" y="77"/>
                  </a:cubicBezTo>
                  <a:cubicBezTo>
                    <a:pt x="214" y="78"/>
                    <a:pt x="215" y="79"/>
                    <a:pt x="215" y="79"/>
                  </a:cubicBezTo>
                  <a:cubicBezTo>
                    <a:pt x="215" y="79"/>
                    <a:pt x="216" y="80"/>
                    <a:pt x="216" y="80"/>
                  </a:cubicBezTo>
                  <a:cubicBezTo>
                    <a:pt x="216" y="80"/>
                    <a:pt x="217" y="80"/>
                    <a:pt x="217" y="80"/>
                  </a:cubicBezTo>
                  <a:cubicBezTo>
                    <a:pt x="217" y="80"/>
                    <a:pt x="218" y="80"/>
                    <a:pt x="218" y="80"/>
                  </a:cubicBezTo>
                  <a:cubicBezTo>
                    <a:pt x="219" y="80"/>
                    <a:pt x="219" y="81"/>
                    <a:pt x="219" y="81"/>
                  </a:cubicBezTo>
                  <a:cubicBezTo>
                    <a:pt x="219" y="82"/>
                    <a:pt x="218" y="82"/>
                    <a:pt x="218" y="83"/>
                  </a:cubicBezTo>
                  <a:cubicBezTo>
                    <a:pt x="218" y="83"/>
                    <a:pt x="218" y="84"/>
                    <a:pt x="218" y="84"/>
                  </a:cubicBezTo>
                  <a:cubicBezTo>
                    <a:pt x="218" y="85"/>
                    <a:pt x="217" y="85"/>
                    <a:pt x="216" y="85"/>
                  </a:cubicBezTo>
                  <a:cubicBezTo>
                    <a:pt x="216" y="86"/>
                    <a:pt x="216" y="87"/>
                    <a:pt x="216" y="88"/>
                  </a:cubicBezTo>
                  <a:cubicBezTo>
                    <a:pt x="216" y="89"/>
                    <a:pt x="217" y="90"/>
                    <a:pt x="217" y="91"/>
                  </a:cubicBezTo>
                  <a:cubicBezTo>
                    <a:pt x="217" y="91"/>
                    <a:pt x="218" y="92"/>
                    <a:pt x="218" y="92"/>
                  </a:cubicBezTo>
                  <a:cubicBezTo>
                    <a:pt x="218" y="93"/>
                    <a:pt x="220" y="93"/>
                    <a:pt x="220" y="93"/>
                  </a:cubicBezTo>
                  <a:cubicBezTo>
                    <a:pt x="220" y="94"/>
                    <a:pt x="221" y="95"/>
                    <a:pt x="221" y="96"/>
                  </a:cubicBezTo>
                  <a:cubicBezTo>
                    <a:pt x="221" y="96"/>
                    <a:pt x="222" y="97"/>
                    <a:pt x="222" y="97"/>
                  </a:cubicBezTo>
                  <a:cubicBezTo>
                    <a:pt x="222" y="98"/>
                    <a:pt x="222" y="99"/>
                    <a:pt x="222" y="99"/>
                  </a:cubicBezTo>
                  <a:cubicBezTo>
                    <a:pt x="221" y="100"/>
                    <a:pt x="221" y="101"/>
                    <a:pt x="220" y="102"/>
                  </a:cubicBezTo>
                  <a:cubicBezTo>
                    <a:pt x="220" y="102"/>
                    <a:pt x="219" y="102"/>
                    <a:pt x="218" y="102"/>
                  </a:cubicBezTo>
                  <a:cubicBezTo>
                    <a:pt x="218" y="103"/>
                    <a:pt x="218" y="104"/>
                    <a:pt x="217" y="104"/>
                  </a:cubicBezTo>
                  <a:cubicBezTo>
                    <a:pt x="217" y="105"/>
                    <a:pt x="216" y="105"/>
                    <a:pt x="216" y="105"/>
                  </a:cubicBezTo>
                  <a:cubicBezTo>
                    <a:pt x="215" y="105"/>
                    <a:pt x="214" y="106"/>
                    <a:pt x="213" y="106"/>
                  </a:cubicBezTo>
                  <a:cubicBezTo>
                    <a:pt x="213" y="107"/>
                    <a:pt x="212" y="107"/>
                    <a:pt x="212" y="108"/>
                  </a:cubicBezTo>
                  <a:cubicBezTo>
                    <a:pt x="211" y="108"/>
                    <a:pt x="211" y="109"/>
                    <a:pt x="211" y="109"/>
                  </a:cubicBezTo>
                  <a:cubicBezTo>
                    <a:pt x="211" y="110"/>
                    <a:pt x="212" y="111"/>
                    <a:pt x="212" y="112"/>
                  </a:cubicBezTo>
                  <a:cubicBezTo>
                    <a:pt x="212" y="112"/>
                    <a:pt x="211" y="113"/>
                    <a:pt x="211" y="113"/>
                  </a:cubicBezTo>
                  <a:cubicBezTo>
                    <a:pt x="211" y="114"/>
                    <a:pt x="211" y="115"/>
                    <a:pt x="211" y="116"/>
                  </a:cubicBezTo>
                  <a:cubicBezTo>
                    <a:pt x="211" y="116"/>
                    <a:pt x="213" y="117"/>
                    <a:pt x="213" y="118"/>
                  </a:cubicBezTo>
                  <a:cubicBezTo>
                    <a:pt x="213" y="118"/>
                    <a:pt x="213" y="120"/>
                    <a:pt x="214" y="121"/>
                  </a:cubicBezTo>
                  <a:cubicBezTo>
                    <a:pt x="214" y="121"/>
                    <a:pt x="214" y="121"/>
                    <a:pt x="214" y="121"/>
                  </a:cubicBezTo>
                  <a:cubicBezTo>
                    <a:pt x="215" y="121"/>
                    <a:pt x="216" y="121"/>
                    <a:pt x="217" y="121"/>
                  </a:cubicBezTo>
                  <a:cubicBezTo>
                    <a:pt x="217" y="121"/>
                    <a:pt x="219" y="121"/>
                    <a:pt x="219" y="121"/>
                  </a:cubicBezTo>
                  <a:cubicBezTo>
                    <a:pt x="220" y="120"/>
                    <a:pt x="220" y="120"/>
                    <a:pt x="221" y="119"/>
                  </a:cubicBezTo>
                  <a:cubicBezTo>
                    <a:pt x="221" y="119"/>
                    <a:pt x="221" y="118"/>
                    <a:pt x="222" y="118"/>
                  </a:cubicBezTo>
                  <a:cubicBezTo>
                    <a:pt x="222" y="118"/>
                    <a:pt x="223" y="117"/>
                    <a:pt x="223" y="118"/>
                  </a:cubicBezTo>
                  <a:cubicBezTo>
                    <a:pt x="224" y="118"/>
                    <a:pt x="224" y="118"/>
                    <a:pt x="224" y="119"/>
                  </a:cubicBezTo>
                  <a:cubicBezTo>
                    <a:pt x="225" y="119"/>
                    <a:pt x="225" y="120"/>
                    <a:pt x="226" y="120"/>
                  </a:cubicBezTo>
                  <a:cubicBezTo>
                    <a:pt x="226" y="121"/>
                    <a:pt x="226" y="122"/>
                    <a:pt x="225" y="123"/>
                  </a:cubicBezTo>
                  <a:cubicBezTo>
                    <a:pt x="225" y="123"/>
                    <a:pt x="224" y="123"/>
                    <a:pt x="224" y="123"/>
                  </a:cubicBezTo>
                  <a:cubicBezTo>
                    <a:pt x="224" y="123"/>
                    <a:pt x="223" y="124"/>
                    <a:pt x="223" y="124"/>
                  </a:cubicBezTo>
                  <a:cubicBezTo>
                    <a:pt x="223" y="125"/>
                    <a:pt x="223" y="126"/>
                    <a:pt x="224" y="126"/>
                  </a:cubicBezTo>
                  <a:cubicBezTo>
                    <a:pt x="224" y="127"/>
                    <a:pt x="225" y="127"/>
                    <a:pt x="225" y="127"/>
                  </a:cubicBezTo>
                  <a:cubicBezTo>
                    <a:pt x="225" y="128"/>
                    <a:pt x="225" y="129"/>
                    <a:pt x="224" y="129"/>
                  </a:cubicBezTo>
                  <a:cubicBezTo>
                    <a:pt x="224" y="130"/>
                    <a:pt x="223" y="131"/>
                    <a:pt x="223" y="132"/>
                  </a:cubicBezTo>
                  <a:cubicBezTo>
                    <a:pt x="223" y="132"/>
                    <a:pt x="224" y="133"/>
                    <a:pt x="224" y="134"/>
                  </a:cubicBezTo>
                  <a:cubicBezTo>
                    <a:pt x="223" y="134"/>
                    <a:pt x="223" y="134"/>
                    <a:pt x="223" y="134"/>
                  </a:cubicBezTo>
                  <a:cubicBezTo>
                    <a:pt x="222" y="134"/>
                    <a:pt x="222" y="135"/>
                    <a:pt x="222" y="136"/>
                  </a:cubicBezTo>
                  <a:cubicBezTo>
                    <a:pt x="221" y="136"/>
                    <a:pt x="221" y="137"/>
                    <a:pt x="221" y="138"/>
                  </a:cubicBezTo>
                  <a:cubicBezTo>
                    <a:pt x="220" y="138"/>
                    <a:pt x="219" y="137"/>
                    <a:pt x="219" y="137"/>
                  </a:cubicBezTo>
                  <a:cubicBezTo>
                    <a:pt x="218" y="138"/>
                    <a:pt x="218" y="139"/>
                    <a:pt x="218" y="140"/>
                  </a:cubicBezTo>
                  <a:cubicBezTo>
                    <a:pt x="218" y="140"/>
                    <a:pt x="218" y="141"/>
                    <a:pt x="218" y="142"/>
                  </a:cubicBezTo>
                  <a:cubicBezTo>
                    <a:pt x="218" y="143"/>
                    <a:pt x="217" y="144"/>
                    <a:pt x="217" y="145"/>
                  </a:cubicBezTo>
                  <a:cubicBezTo>
                    <a:pt x="217" y="145"/>
                    <a:pt x="216" y="146"/>
                    <a:pt x="215" y="147"/>
                  </a:cubicBezTo>
                  <a:cubicBezTo>
                    <a:pt x="215" y="147"/>
                    <a:pt x="214" y="147"/>
                    <a:pt x="213" y="148"/>
                  </a:cubicBezTo>
                  <a:cubicBezTo>
                    <a:pt x="213" y="148"/>
                    <a:pt x="212" y="149"/>
                    <a:pt x="211" y="150"/>
                  </a:cubicBezTo>
                  <a:cubicBezTo>
                    <a:pt x="211" y="150"/>
                    <a:pt x="210" y="151"/>
                    <a:pt x="210" y="151"/>
                  </a:cubicBezTo>
                  <a:cubicBezTo>
                    <a:pt x="209" y="152"/>
                    <a:pt x="208" y="151"/>
                    <a:pt x="207" y="151"/>
                  </a:cubicBezTo>
                  <a:cubicBezTo>
                    <a:pt x="207" y="151"/>
                    <a:pt x="206" y="150"/>
                    <a:pt x="205" y="151"/>
                  </a:cubicBezTo>
                  <a:cubicBezTo>
                    <a:pt x="205" y="151"/>
                    <a:pt x="204" y="152"/>
                    <a:pt x="204" y="152"/>
                  </a:cubicBezTo>
                  <a:cubicBezTo>
                    <a:pt x="204" y="152"/>
                    <a:pt x="202" y="153"/>
                    <a:pt x="202" y="153"/>
                  </a:cubicBezTo>
                  <a:cubicBezTo>
                    <a:pt x="201" y="153"/>
                    <a:pt x="201" y="152"/>
                    <a:pt x="201" y="151"/>
                  </a:cubicBezTo>
                  <a:cubicBezTo>
                    <a:pt x="201" y="151"/>
                    <a:pt x="200" y="152"/>
                    <a:pt x="199" y="152"/>
                  </a:cubicBezTo>
                  <a:cubicBezTo>
                    <a:pt x="199" y="152"/>
                    <a:pt x="198" y="153"/>
                    <a:pt x="197" y="154"/>
                  </a:cubicBezTo>
                  <a:cubicBezTo>
                    <a:pt x="197" y="154"/>
                    <a:pt x="196" y="156"/>
                    <a:pt x="196" y="156"/>
                  </a:cubicBezTo>
                  <a:cubicBezTo>
                    <a:pt x="196" y="157"/>
                    <a:pt x="195" y="158"/>
                    <a:pt x="196" y="158"/>
                  </a:cubicBezTo>
                  <a:cubicBezTo>
                    <a:pt x="196" y="159"/>
                    <a:pt x="197" y="159"/>
                    <a:pt x="197" y="159"/>
                  </a:cubicBezTo>
                  <a:cubicBezTo>
                    <a:pt x="198" y="160"/>
                    <a:pt x="197" y="161"/>
                    <a:pt x="197" y="162"/>
                  </a:cubicBezTo>
                  <a:cubicBezTo>
                    <a:pt x="197" y="162"/>
                    <a:pt x="197" y="163"/>
                    <a:pt x="196" y="163"/>
                  </a:cubicBezTo>
                  <a:cubicBezTo>
                    <a:pt x="196" y="163"/>
                    <a:pt x="195" y="162"/>
                    <a:pt x="194" y="162"/>
                  </a:cubicBezTo>
                  <a:cubicBezTo>
                    <a:pt x="194" y="162"/>
                    <a:pt x="193" y="163"/>
                    <a:pt x="193" y="163"/>
                  </a:cubicBezTo>
                  <a:cubicBezTo>
                    <a:pt x="192" y="164"/>
                    <a:pt x="192" y="165"/>
                    <a:pt x="192" y="166"/>
                  </a:cubicBezTo>
                  <a:cubicBezTo>
                    <a:pt x="192" y="166"/>
                    <a:pt x="192" y="167"/>
                    <a:pt x="192" y="168"/>
                  </a:cubicBezTo>
                  <a:cubicBezTo>
                    <a:pt x="192" y="168"/>
                    <a:pt x="191" y="170"/>
                    <a:pt x="190" y="170"/>
                  </a:cubicBezTo>
                  <a:cubicBezTo>
                    <a:pt x="190" y="170"/>
                    <a:pt x="189" y="171"/>
                    <a:pt x="188" y="172"/>
                  </a:cubicBezTo>
                  <a:cubicBezTo>
                    <a:pt x="188" y="172"/>
                    <a:pt x="187" y="174"/>
                    <a:pt x="187" y="175"/>
                  </a:cubicBezTo>
                  <a:cubicBezTo>
                    <a:pt x="187" y="176"/>
                    <a:pt x="187" y="177"/>
                    <a:pt x="187" y="177"/>
                  </a:cubicBezTo>
                  <a:cubicBezTo>
                    <a:pt x="188" y="178"/>
                    <a:pt x="189" y="178"/>
                    <a:pt x="190" y="178"/>
                  </a:cubicBezTo>
                  <a:cubicBezTo>
                    <a:pt x="190" y="179"/>
                    <a:pt x="191" y="180"/>
                    <a:pt x="192" y="180"/>
                  </a:cubicBezTo>
                  <a:cubicBezTo>
                    <a:pt x="192" y="180"/>
                    <a:pt x="193" y="181"/>
                    <a:pt x="194" y="181"/>
                  </a:cubicBezTo>
                  <a:cubicBezTo>
                    <a:pt x="194" y="180"/>
                    <a:pt x="195" y="180"/>
                    <a:pt x="195" y="179"/>
                  </a:cubicBezTo>
                  <a:cubicBezTo>
                    <a:pt x="196" y="179"/>
                    <a:pt x="199" y="180"/>
                    <a:pt x="199" y="180"/>
                  </a:cubicBezTo>
                  <a:cubicBezTo>
                    <a:pt x="200" y="180"/>
                    <a:pt x="201" y="181"/>
                    <a:pt x="201" y="182"/>
                  </a:cubicBezTo>
                  <a:cubicBezTo>
                    <a:pt x="202" y="182"/>
                    <a:pt x="203" y="184"/>
                    <a:pt x="203" y="184"/>
                  </a:cubicBezTo>
                  <a:cubicBezTo>
                    <a:pt x="204" y="185"/>
                    <a:pt x="204" y="186"/>
                    <a:pt x="205" y="186"/>
                  </a:cubicBezTo>
                  <a:cubicBezTo>
                    <a:pt x="205" y="186"/>
                    <a:pt x="207" y="186"/>
                    <a:pt x="207" y="186"/>
                  </a:cubicBezTo>
                  <a:cubicBezTo>
                    <a:pt x="208" y="186"/>
                    <a:pt x="208" y="188"/>
                    <a:pt x="208" y="188"/>
                  </a:cubicBezTo>
                  <a:cubicBezTo>
                    <a:pt x="208" y="189"/>
                    <a:pt x="208" y="190"/>
                    <a:pt x="207" y="190"/>
                  </a:cubicBezTo>
                  <a:cubicBezTo>
                    <a:pt x="207" y="191"/>
                    <a:pt x="206" y="192"/>
                    <a:pt x="205" y="193"/>
                  </a:cubicBezTo>
                  <a:cubicBezTo>
                    <a:pt x="205" y="193"/>
                    <a:pt x="204" y="194"/>
                    <a:pt x="203" y="194"/>
                  </a:cubicBezTo>
                  <a:cubicBezTo>
                    <a:pt x="203" y="195"/>
                    <a:pt x="204" y="196"/>
                    <a:pt x="204" y="196"/>
                  </a:cubicBezTo>
                  <a:cubicBezTo>
                    <a:pt x="204" y="197"/>
                    <a:pt x="205" y="198"/>
                    <a:pt x="205" y="199"/>
                  </a:cubicBezTo>
                  <a:cubicBezTo>
                    <a:pt x="206" y="200"/>
                    <a:pt x="208" y="201"/>
                    <a:pt x="208" y="202"/>
                  </a:cubicBezTo>
                  <a:cubicBezTo>
                    <a:pt x="209" y="202"/>
                    <a:pt x="209" y="203"/>
                    <a:pt x="209" y="204"/>
                  </a:cubicBezTo>
                  <a:cubicBezTo>
                    <a:pt x="210" y="205"/>
                    <a:pt x="209" y="206"/>
                    <a:pt x="209" y="207"/>
                  </a:cubicBezTo>
                  <a:cubicBezTo>
                    <a:pt x="208" y="208"/>
                    <a:pt x="209" y="210"/>
                    <a:pt x="208" y="211"/>
                  </a:cubicBezTo>
                  <a:cubicBezTo>
                    <a:pt x="208" y="211"/>
                    <a:pt x="206" y="212"/>
                    <a:pt x="205" y="213"/>
                  </a:cubicBezTo>
                  <a:cubicBezTo>
                    <a:pt x="205" y="213"/>
                    <a:pt x="203" y="214"/>
                    <a:pt x="202" y="215"/>
                  </a:cubicBezTo>
                  <a:cubicBezTo>
                    <a:pt x="202" y="215"/>
                    <a:pt x="201" y="216"/>
                    <a:pt x="200" y="217"/>
                  </a:cubicBezTo>
                  <a:cubicBezTo>
                    <a:pt x="200" y="217"/>
                    <a:pt x="200" y="218"/>
                    <a:pt x="200" y="219"/>
                  </a:cubicBezTo>
                  <a:cubicBezTo>
                    <a:pt x="200" y="220"/>
                    <a:pt x="200" y="221"/>
                    <a:pt x="199" y="221"/>
                  </a:cubicBezTo>
                  <a:cubicBezTo>
                    <a:pt x="199" y="221"/>
                    <a:pt x="198" y="221"/>
                    <a:pt x="198" y="221"/>
                  </a:cubicBezTo>
                  <a:cubicBezTo>
                    <a:pt x="197" y="221"/>
                    <a:pt x="197" y="220"/>
                    <a:pt x="197" y="219"/>
                  </a:cubicBezTo>
                  <a:cubicBezTo>
                    <a:pt x="197" y="219"/>
                    <a:pt x="196" y="218"/>
                    <a:pt x="196" y="217"/>
                  </a:cubicBezTo>
                  <a:cubicBezTo>
                    <a:pt x="196" y="217"/>
                    <a:pt x="195" y="217"/>
                    <a:pt x="194" y="217"/>
                  </a:cubicBezTo>
                  <a:cubicBezTo>
                    <a:pt x="194" y="217"/>
                    <a:pt x="192" y="216"/>
                    <a:pt x="192" y="216"/>
                  </a:cubicBezTo>
                  <a:cubicBezTo>
                    <a:pt x="191" y="217"/>
                    <a:pt x="191" y="219"/>
                    <a:pt x="190" y="219"/>
                  </a:cubicBezTo>
                  <a:cubicBezTo>
                    <a:pt x="190" y="220"/>
                    <a:pt x="188" y="220"/>
                    <a:pt x="188" y="221"/>
                  </a:cubicBezTo>
                  <a:cubicBezTo>
                    <a:pt x="187" y="221"/>
                    <a:pt x="186" y="221"/>
                    <a:pt x="185" y="221"/>
                  </a:cubicBezTo>
                  <a:cubicBezTo>
                    <a:pt x="184" y="221"/>
                    <a:pt x="184" y="222"/>
                    <a:pt x="183" y="223"/>
                  </a:cubicBezTo>
                  <a:cubicBezTo>
                    <a:pt x="183" y="223"/>
                    <a:pt x="182" y="225"/>
                    <a:pt x="182" y="225"/>
                  </a:cubicBezTo>
                  <a:cubicBezTo>
                    <a:pt x="181" y="225"/>
                    <a:pt x="180" y="226"/>
                    <a:pt x="180" y="226"/>
                  </a:cubicBezTo>
                  <a:cubicBezTo>
                    <a:pt x="179" y="226"/>
                    <a:pt x="179" y="227"/>
                    <a:pt x="178" y="227"/>
                  </a:cubicBezTo>
                  <a:cubicBezTo>
                    <a:pt x="178" y="227"/>
                    <a:pt x="177" y="227"/>
                    <a:pt x="176" y="228"/>
                  </a:cubicBezTo>
                  <a:cubicBezTo>
                    <a:pt x="175" y="228"/>
                    <a:pt x="174" y="229"/>
                    <a:pt x="173" y="230"/>
                  </a:cubicBezTo>
                  <a:cubicBezTo>
                    <a:pt x="173" y="230"/>
                    <a:pt x="173" y="231"/>
                    <a:pt x="173" y="232"/>
                  </a:cubicBezTo>
                  <a:cubicBezTo>
                    <a:pt x="173" y="232"/>
                    <a:pt x="173" y="233"/>
                    <a:pt x="173" y="233"/>
                  </a:cubicBezTo>
                  <a:cubicBezTo>
                    <a:pt x="174" y="234"/>
                    <a:pt x="175" y="234"/>
                    <a:pt x="176" y="234"/>
                  </a:cubicBezTo>
                  <a:cubicBezTo>
                    <a:pt x="177" y="234"/>
                    <a:pt x="177" y="235"/>
                    <a:pt x="177" y="236"/>
                  </a:cubicBezTo>
                  <a:cubicBezTo>
                    <a:pt x="177" y="236"/>
                    <a:pt x="177" y="237"/>
                    <a:pt x="176" y="238"/>
                  </a:cubicBezTo>
                  <a:cubicBezTo>
                    <a:pt x="175" y="238"/>
                    <a:pt x="174" y="239"/>
                    <a:pt x="174" y="239"/>
                  </a:cubicBezTo>
                  <a:cubicBezTo>
                    <a:pt x="174" y="239"/>
                    <a:pt x="173" y="240"/>
                    <a:pt x="173" y="240"/>
                  </a:cubicBezTo>
                  <a:cubicBezTo>
                    <a:pt x="172" y="241"/>
                    <a:pt x="172" y="242"/>
                    <a:pt x="172" y="243"/>
                  </a:cubicBezTo>
                  <a:cubicBezTo>
                    <a:pt x="172" y="244"/>
                    <a:pt x="172" y="244"/>
                    <a:pt x="172" y="244"/>
                  </a:cubicBezTo>
                  <a:cubicBezTo>
                    <a:pt x="171" y="245"/>
                    <a:pt x="170" y="245"/>
                    <a:pt x="169" y="245"/>
                  </a:cubicBezTo>
                  <a:cubicBezTo>
                    <a:pt x="168" y="246"/>
                    <a:pt x="167" y="245"/>
                    <a:pt x="166" y="245"/>
                  </a:cubicBezTo>
                  <a:cubicBezTo>
                    <a:pt x="165" y="244"/>
                    <a:pt x="164" y="243"/>
                    <a:pt x="163" y="242"/>
                  </a:cubicBezTo>
                  <a:cubicBezTo>
                    <a:pt x="163" y="241"/>
                    <a:pt x="162" y="238"/>
                    <a:pt x="161" y="237"/>
                  </a:cubicBezTo>
                  <a:cubicBezTo>
                    <a:pt x="160" y="237"/>
                    <a:pt x="159" y="236"/>
                    <a:pt x="158" y="236"/>
                  </a:cubicBezTo>
                  <a:cubicBezTo>
                    <a:pt x="157" y="236"/>
                    <a:pt x="155" y="237"/>
                    <a:pt x="154" y="237"/>
                  </a:cubicBezTo>
                  <a:cubicBezTo>
                    <a:pt x="154" y="238"/>
                    <a:pt x="153" y="240"/>
                    <a:pt x="152" y="241"/>
                  </a:cubicBezTo>
                  <a:cubicBezTo>
                    <a:pt x="152" y="242"/>
                    <a:pt x="151" y="244"/>
                    <a:pt x="151" y="245"/>
                  </a:cubicBezTo>
                  <a:cubicBezTo>
                    <a:pt x="151" y="245"/>
                    <a:pt x="150" y="247"/>
                    <a:pt x="149" y="248"/>
                  </a:cubicBezTo>
                  <a:cubicBezTo>
                    <a:pt x="148" y="249"/>
                    <a:pt x="146" y="249"/>
                    <a:pt x="145" y="249"/>
                  </a:cubicBezTo>
                  <a:cubicBezTo>
                    <a:pt x="144" y="249"/>
                    <a:pt x="141" y="249"/>
                    <a:pt x="139" y="249"/>
                  </a:cubicBezTo>
                  <a:cubicBezTo>
                    <a:pt x="138" y="249"/>
                    <a:pt x="136" y="248"/>
                    <a:pt x="135" y="248"/>
                  </a:cubicBezTo>
                  <a:cubicBezTo>
                    <a:pt x="134" y="248"/>
                    <a:pt x="132" y="249"/>
                    <a:pt x="131" y="249"/>
                  </a:cubicBezTo>
                  <a:cubicBezTo>
                    <a:pt x="130" y="249"/>
                    <a:pt x="129" y="250"/>
                    <a:pt x="128" y="250"/>
                  </a:cubicBezTo>
                  <a:cubicBezTo>
                    <a:pt x="128" y="250"/>
                    <a:pt x="127" y="249"/>
                    <a:pt x="127" y="248"/>
                  </a:cubicBezTo>
                  <a:cubicBezTo>
                    <a:pt x="126" y="247"/>
                    <a:pt x="126" y="244"/>
                    <a:pt x="125" y="243"/>
                  </a:cubicBezTo>
                  <a:cubicBezTo>
                    <a:pt x="125" y="242"/>
                    <a:pt x="124" y="241"/>
                    <a:pt x="123" y="241"/>
                  </a:cubicBezTo>
                  <a:cubicBezTo>
                    <a:pt x="123" y="241"/>
                    <a:pt x="121" y="241"/>
                    <a:pt x="121" y="241"/>
                  </a:cubicBezTo>
                  <a:cubicBezTo>
                    <a:pt x="120" y="242"/>
                    <a:pt x="119" y="243"/>
                    <a:pt x="118" y="243"/>
                  </a:cubicBezTo>
                  <a:cubicBezTo>
                    <a:pt x="118" y="243"/>
                    <a:pt x="116" y="244"/>
                    <a:pt x="115" y="244"/>
                  </a:cubicBezTo>
                  <a:cubicBezTo>
                    <a:pt x="115" y="244"/>
                    <a:pt x="113" y="244"/>
                    <a:pt x="113" y="244"/>
                  </a:cubicBezTo>
                  <a:cubicBezTo>
                    <a:pt x="112" y="243"/>
                    <a:pt x="110" y="242"/>
                    <a:pt x="110" y="242"/>
                  </a:cubicBezTo>
                  <a:cubicBezTo>
                    <a:pt x="110" y="241"/>
                    <a:pt x="112" y="240"/>
                    <a:pt x="112" y="240"/>
                  </a:cubicBezTo>
                  <a:cubicBezTo>
                    <a:pt x="113" y="239"/>
                    <a:pt x="113" y="238"/>
                    <a:pt x="113" y="237"/>
                  </a:cubicBezTo>
                  <a:cubicBezTo>
                    <a:pt x="113" y="237"/>
                    <a:pt x="112" y="236"/>
                    <a:pt x="111" y="236"/>
                  </a:cubicBezTo>
                  <a:cubicBezTo>
                    <a:pt x="111" y="235"/>
                    <a:pt x="110" y="234"/>
                    <a:pt x="109" y="233"/>
                  </a:cubicBezTo>
                  <a:cubicBezTo>
                    <a:pt x="109" y="233"/>
                    <a:pt x="108" y="232"/>
                    <a:pt x="107" y="231"/>
                  </a:cubicBezTo>
                  <a:cubicBezTo>
                    <a:pt x="106" y="231"/>
                    <a:pt x="104" y="230"/>
                    <a:pt x="102" y="230"/>
                  </a:cubicBezTo>
                  <a:cubicBezTo>
                    <a:pt x="101" y="230"/>
                    <a:pt x="99" y="230"/>
                    <a:pt x="97" y="230"/>
                  </a:cubicBezTo>
                  <a:cubicBezTo>
                    <a:pt x="97" y="230"/>
                    <a:pt x="95" y="230"/>
                    <a:pt x="94" y="230"/>
                  </a:cubicBezTo>
                  <a:cubicBezTo>
                    <a:pt x="94" y="230"/>
                    <a:pt x="93" y="232"/>
                    <a:pt x="93" y="232"/>
                  </a:cubicBezTo>
                  <a:cubicBezTo>
                    <a:pt x="92" y="233"/>
                    <a:pt x="91" y="233"/>
                    <a:pt x="90" y="233"/>
                  </a:cubicBezTo>
                  <a:cubicBezTo>
                    <a:pt x="90" y="234"/>
                    <a:pt x="88" y="233"/>
                    <a:pt x="87" y="233"/>
                  </a:cubicBezTo>
                  <a:cubicBezTo>
                    <a:pt x="87" y="232"/>
                    <a:pt x="87" y="231"/>
                    <a:pt x="87" y="230"/>
                  </a:cubicBezTo>
                  <a:cubicBezTo>
                    <a:pt x="87" y="229"/>
                    <a:pt x="88" y="228"/>
                    <a:pt x="88" y="228"/>
                  </a:cubicBezTo>
                  <a:cubicBezTo>
                    <a:pt x="89" y="227"/>
                    <a:pt x="91" y="226"/>
                    <a:pt x="91" y="225"/>
                  </a:cubicBezTo>
                  <a:cubicBezTo>
                    <a:pt x="91" y="225"/>
                    <a:pt x="91" y="223"/>
                    <a:pt x="91" y="223"/>
                  </a:cubicBezTo>
                  <a:cubicBezTo>
                    <a:pt x="90" y="222"/>
                    <a:pt x="90" y="221"/>
                    <a:pt x="89" y="221"/>
                  </a:cubicBezTo>
                  <a:cubicBezTo>
                    <a:pt x="89" y="221"/>
                    <a:pt x="88" y="222"/>
                    <a:pt x="87" y="222"/>
                  </a:cubicBezTo>
                  <a:cubicBezTo>
                    <a:pt x="87" y="222"/>
                    <a:pt x="87" y="223"/>
                    <a:pt x="87" y="224"/>
                  </a:cubicBezTo>
                  <a:cubicBezTo>
                    <a:pt x="86" y="224"/>
                    <a:pt x="85" y="225"/>
                    <a:pt x="85" y="226"/>
                  </a:cubicBezTo>
                  <a:cubicBezTo>
                    <a:pt x="85" y="226"/>
                    <a:pt x="84" y="226"/>
                    <a:pt x="83" y="227"/>
                  </a:cubicBezTo>
                  <a:cubicBezTo>
                    <a:pt x="83" y="227"/>
                    <a:pt x="81" y="226"/>
                    <a:pt x="81" y="227"/>
                  </a:cubicBezTo>
                  <a:cubicBezTo>
                    <a:pt x="80" y="227"/>
                    <a:pt x="79" y="227"/>
                    <a:pt x="79" y="227"/>
                  </a:cubicBezTo>
                  <a:cubicBezTo>
                    <a:pt x="78" y="228"/>
                    <a:pt x="77" y="229"/>
                    <a:pt x="76" y="229"/>
                  </a:cubicBezTo>
                  <a:cubicBezTo>
                    <a:pt x="75" y="230"/>
                    <a:pt x="73" y="230"/>
                    <a:pt x="73" y="230"/>
                  </a:cubicBezTo>
                  <a:cubicBezTo>
                    <a:pt x="72" y="230"/>
                    <a:pt x="70" y="231"/>
                    <a:pt x="70" y="231"/>
                  </a:cubicBezTo>
                  <a:cubicBezTo>
                    <a:pt x="69" y="231"/>
                    <a:pt x="68" y="231"/>
                    <a:pt x="67" y="231"/>
                  </a:cubicBezTo>
                  <a:cubicBezTo>
                    <a:pt x="67" y="231"/>
                    <a:pt x="66" y="230"/>
                    <a:pt x="65" y="230"/>
                  </a:cubicBezTo>
                  <a:cubicBezTo>
                    <a:pt x="65" y="229"/>
                    <a:pt x="63" y="229"/>
                    <a:pt x="63" y="229"/>
                  </a:cubicBezTo>
                  <a:cubicBezTo>
                    <a:pt x="62" y="228"/>
                    <a:pt x="62" y="226"/>
                    <a:pt x="62" y="225"/>
                  </a:cubicBezTo>
                  <a:cubicBezTo>
                    <a:pt x="62" y="225"/>
                    <a:pt x="63" y="223"/>
                    <a:pt x="63" y="223"/>
                  </a:cubicBezTo>
                  <a:cubicBezTo>
                    <a:pt x="64" y="222"/>
                    <a:pt x="64" y="221"/>
                    <a:pt x="64" y="220"/>
                  </a:cubicBezTo>
                  <a:cubicBezTo>
                    <a:pt x="63" y="220"/>
                    <a:pt x="62" y="219"/>
                    <a:pt x="61" y="219"/>
                  </a:cubicBezTo>
                  <a:cubicBezTo>
                    <a:pt x="61" y="218"/>
                    <a:pt x="61" y="216"/>
                    <a:pt x="61" y="216"/>
                  </a:cubicBezTo>
                  <a:cubicBezTo>
                    <a:pt x="61" y="214"/>
                    <a:pt x="62" y="212"/>
                    <a:pt x="63" y="212"/>
                  </a:cubicBezTo>
                  <a:cubicBezTo>
                    <a:pt x="63" y="211"/>
                    <a:pt x="66" y="208"/>
                    <a:pt x="67" y="208"/>
                  </a:cubicBezTo>
                  <a:cubicBezTo>
                    <a:pt x="68" y="207"/>
                    <a:pt x="71" y="207"/>
                    <a:pt x="72" y="206"/>
                  </a:cubicBezTo>
                  <a:cubicBezTo>
                    <a:pt x="73" y="206"/>
                    <a:pt x="75" y="205"/>
                    <a:pt x="76" y="205"/>
                  </a:cubicBezTo>
                  <a:cubicBezTo>
                    <a:pt x="77" y="204"/>
                    <a:pt x="78" y="203"/>
                    <a:pt x="78" y="202"/>
                  </a:cubicBezTo>
                  <a:cubicBezTo>
                    <a:pt x="78" y="201"/>
                    <a:pt x="78" y="200"/>
                    <a:pt x="78" y="199"/>
                  </a:cubicBezTo>
                  <a:cubicBezTo>
                    <a:pt x="78" y="198"/>
                    <a:pt x="77" y="197"/>
                    <a:pt x="77" y="197"/>
                  </a:cubicBezTo>
                  <a:cubicBezTo>
                    <a:pt x="76" y="197"/>
                    <a:pt x="74" y="197"/>
                    <a:pt x="74" y="197"/>
                  </a:cubicBezTo>
                  <a:cubicBezTo>
                    <a:pt x="73" y="197"/>
                    <a:pt x="71" y="197"/>
                    <a:pt x="70" y="197"/>
                  </a:cubicBezTo>
                  <a:cubicBezTo>
                    <a:pt x="70" y="196"/>
                    <a:pt x="70" y="195"/>
                    <a:pt x="70" y="194"/>
                  </a:cubicBezTo>
                  <a:cubicBezTo>
                    <a:pt x="70" y="193"/>
                    <a:pt x="71" y="192"/>
                    <a:pt x="71" y="191"/>
                  </a:cubicBezTo>
                  <a:cubicBezTo>
                    <a:pt x="71" y="190"/>
                    <a:pt x="71" y="189"/>
                    <a:pt x="71" y="188"/>
                  </a:cubicBezTo>
                  <a:cubicBezTo>
                    <a:pt x="70" y="188"/>
                    <a:pt x="69" y="187"/>
                    <a:pt x="68" y="187"/>
                  </a:cubicBezTo>
                  <a:cubicBezTo>
                    <a:pt x="68" y="186"/>
                    <a:pt x="66" y="187"/>
                    <a:pt x="65" y="187"/>
                  </a:cubicBezTo>
                  <a:cubicBezTo>
                    <a:pt x="64" y="187"/>
                    <a:pt x="63" y="188"/>
                    <a:pt x="62" y="188"/>
                  </a:cubicBezTo>
                  <a:cubicBezTo>
                    <a:pt x="62" y="188"/>
                    <a:pt x="61" y="188"/>
                    <a:pt x="60" y="188"/>
                  </a:cubicBezTo>
                  <a:cubicBezTo>
                    <a:pt x="59" y="187"/>
                    <a:pt x="58" y="188"/>
                    <a:pt x="57" y="188"/>
                  </a:cubicBezTo>
                  <a:cubicBezTo>
                    <a:pt x="56" y="188"/>
                    <a:pt x="54" y="189"/>
                    <a:pt x="53" y="189"/>
                  </a:cubicBezTo>
                  <a:cubicBezTo>
                    <a:pt x="52" y="189"/>
                    <a:pt x="50" y="189"/>
                    <a:pt x="49" y="189"/>
                  </a:cubicBezTo>
                  <a:cubicBezTo>
                    <a:pt x="48" y="188"/>
                    <a:pt x="47" y="187"/>
                    <a:pt x="46" y="186"/>
                  </a:cubicBezTo>
                  <a:cubicBezTo>
                    <a:pt x="45" y="186"/>
                    <a:pt x="44" y="185"/>
                    <a:pt x="43" y="185"/>
                  </a:cubicBezTo>
                  <a:cubicBezTo>
                    <a:pt x="42" y="185"/>
                    <a:pt x="41" y="186"/>
                    <a:pt x="40" y="186"/>
                  </a:cubicBezTo>
                  <a:cubicBezTo>
                    <a:pt x="40" y="187"/>
                    <a:pt x="38" y="187"/>
                    <a:pt x="38" y="187"/>
                  </a:cubicBezTo>
                  <a:cubicBezTo>
                    <a:pt x="37" y="188"/>
                    <a:pt x="35" y="187"/>
                    <a:pt x="34" y="187"/>
                  </a:cubicBezTo>
                  <a:cubicBezTo>
                    <a:pt x="33" y="186"/>
                    <a:pt x="32" y="185"/>
                    <a:pt x="31" y="185"/>
                  </a:cubicBezTo>
                  <a:cubicBezTo>
                    <a:pt x="30" y="184"/>
                    <a:pt x="29" y="184"/>
                    <a:pt x="28" y="185"/>
                  </a:cubicBezTo>
                  <a:cubicBezTo>
                    <a:pt x="27" y="185"/>
                    <a:pt x="27" y="186"/>
                    <a:pt x="26" y="187"/>
                  </a:cubicBezTo>
                  <a:cubicBezTo>
                    <a:pt x="26" y="187"/>
                    <a:pt x="25" y="188"/>
                    <a:pt x="25" y="189"/>
                  </a:cubicBezTo>
                  <a:cubicBezTo>
                    <a:pt x="24" y="189"/>
                    <a:pt x="22" y="189"/>
                    <a:pt x="21" y="189"/>
                  </a:cubicBezTo>
                  <a:cubicBezTo>
                    <a:pt x="20" y="190"/>
                    <a:pt x="18" y="189"/>
                    <a:pt x="17" y="190"/>
                  </a:cubicBezTo>
                  <a:cubicBezTo>
                    <a:pt x="17" y="190"/>
                    <a:pt x="16" y="191"/>
                    <a:pt x="15" y="191"/>
                  </a:cubicBezTo>
                  <a:cubicBezTo>
                    <a:pt x="15" y="192"/>
                    <a:pt x="14" y="193"/>
                    <a:pt x="13" y="194"/>
                  </a:cubicBezTo>
                  <a:cubicBezTo>
                    <a:pt x="13" y="194"/>
                    <a:pt x="11" y="195"/>
                    <a:pt x="11" y="196"/>
                  </a:cubicBezTo>
                  <a:cubicBezTo>
                    <a:pt x="10" y="196"/>
                    <a:pt x="8" y="196"/>
                    <a:pt x="8" y="196"/>
                  </a:cubicBezTo>
                  <a:cubicBezTo>
                    <a:pt x="7" y="196"/>
                    <a:pt x="5" y="196"/>
                    <a:pt x="4" y="196"/>
                  </a:cubicBezTo>
                  <a:cubicBezTo>
                    <a:pt x="3" y="196"/>
                    <a:pt x="2" y="196"/>
                    <a:pt x="2" y="196"/>
                  </a:cubicBezTo>
                  <a:cubicBezTo>
                    <a:pt x="2" y="196"/>
                    <a:pt x="1" y="196"/>
                    <a:pt x="0" y="196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0" y="195"/>
                    <a:pt x="0" y="194"/>
                    <a:pt x="0" y="193"/>
                  </a:cubicBezTo>
                  <a:cubicBezTo>
                    <a:pt x="1" y="191"/>
                    <a:pt x="2" y="186"/>
                    <a:pt x="3" y="184"/>
                  </a:cubicBezTo>
                  <a:cubicBezTo>
                    <a:pt x="3" y="182"/>
                    <a:pt x="5" y="179"/>
                    <a:pt x="5" y="177"/>
                  </a:cubicBezTo>
                  <a:cubicBezTo>
                    <a:pt x="6" y="176"/>
                    <a:pt x="6" y="173"/>
                    <a:pt x="6" y="172"/>
                  </a:cubicBezTo>
                  <a:cubicBezTo>
                    <a:pt x="7" y="171"/>
                    <a:pt x="8" y="169"/>
                    <a:pt x="8" y="169"/>
                  </a:cubicBezTo>
                  <a:cubicBezTo>
                    <a:pt x="9" y="168"/>
                    <a:pt x="10" y="167"/>
                    <a:pt x="11" y="167"/>
                  </a:cubicBezTo>
                  <a:cubicBezTo>
                    <a:pt x="11" y="166"/>
                    <a:pt x="12" y="166"/>
                    <a:pt x="13" y="167"/>
                  </a:cubicBezTo>
                  <a:cubicBezTo>
                    <a:pt x="13" y="167"/>
                    <a:pt x="13" y="168"/>
                    <a:pt x="14" y="168"/>
                  </a:cubicBezTo>
                  <a:cubicBezTo>
                    <a:pt x="14" y="169"/>
                    <a:pt x="15" y="169"/>
                    <a:pt x="16" y="169"/>
                  </a:cubicBezTo>
                  <a:cubicBezTo>
                    <a:pt x="16" y="169"/>
                    <a:pt x="17" y="168"/>
                    <a:pt x="17" y="168"/>
                  </a:cubicBezTo>
                  <a:cubicBezTo>
                    <a:pt x="17" y="167"/>
                    <a:pt x="16" y="166"/>
                    <a:pt x="16" y="166"/>
                  </a:cubicBezTo>
                  <a:cubicBezTo>
                    <a:pt x="16" y="165"/>
                    <a:pt x="16" y="164"/>
                    <a:pt x="17" y="163"/>
                  </a:cubicBezTo>
                  <a:cubicBezTo>
                    <a:pt x="17" y="163"/>
                    <a:pt x="19" y="163"/>
                    <a:pt x="19" y="162"/>
                  </a:cubicBezTo>
                  <a:cubicBezTo>
                    <a:pt x="20" y="162"/>
                    <a:pt x="21" y="161"/>
                    <a:pt x="22" y="161"/>
                  </a:cubicBezTo>
                  <a:cubicBezTo>
                    <a:pt x="22" y="160"/>
                    <a:pt x="23" y="160"/>
                    <a:pt x="24" y="159"/>
                  </a:cubicBezTo>
                  <a:cubicBezTo>
                    <a:pt x="24" y="159"/>
                    <a:pt x="26" y="157"/>
                    <a:pt x="26" y="157"/>
                  </a:cubicBezTo>
                  <a:cubicBezTo>
                    <a:pt x="27" y="157"/>
                    <a:pt x="28" y="156"/>
                    <a:pt x="29" y="156"/>
                  </a:cubicBezTo>
                  <a:cubicBezTo>
                    <a:pt x="30" y="156"/>
                    <a:pt x="31" y="157"/>
                    <a:pt x="32" y="157"/>
                  </a:cubicBezTo>
                  <a:cubicBezTo>
                    <a:pt x="33" y="157"/>
                    <a:pt x="34" y="157"/>
                    <a:pt x="35" y="156"/>
                  </a:cubicBezTo>
                  <a:cubicBezTo>
                    <a:pt x="36" y="156"/>
                    <a:pt x="36" y="156"/>
                    <a:pt x="37" y="156"/>
                  </a:cubicBezTo>
                  <a:cubicBezTo>
                    <a:pt x="38" y="155"/>
                    <a:pt x="39" y="156"/>
                    <a:pt x="40" y="156"/>
                  </a:cubicBezTo>
                  <a:cubicBezTo>
                    <a:pt x="40" y="156"/>
                    <a:pt x="41" y="155"/>
                    <a:pt x="41" y="155"/>
                  </a:cubicBezTo>
                  <a:cubicBezTo>
                    <a:pt x="41" y="154"/>
                    <a:pt x="42" y="153"/>
                    <a:pt x="42" y="153"/>
                  </a:cubicBezTo>
                  <a:cubicBezTo>
                    <a:pt x="42" y="152"/>
                    <a:pt x="43" y="152"/>
                    <a:pt x="43" y="151"/>
                  </a:cubicBezTo>
                  <a:cubicBezTo>
                    <a:pt x="43" y="151"/>
                    <a:pt x="44" y="150"/>
                    <a:pt x="44" y="149"/>
                  </a:cubicBezTo>
                  <a:cubicBezTo>
                    <a:pt x="44" y="149"/>
                    <a:pt x="44" y="148"/>
                    <a:pt x="43" y="148"/>
                  </a:cubicBezTo>
                  <a:cubicBezTo>
                    <a:pt x="43" y="147"/>
                    <a:pt x="42" y="147"/>
                    <a:pt x="42" y="147"/>
                  </a:cubicBezTo>
                  <a:cubicBezTo>
                    <a:pt x="42" y="147"/>
                    <a:pt x="41" y="148"/>
                    <a:pt x="41" y="148"/>
                  </a:cubicBezTo>
                  <a:cubicBezTo>
                    <a:pt x="41" y="148"/>
                    <a:pt x="40" y="149"/>
                    <a:pt x="40" y="150"/>
                  </a:cubicBezTo>
                  <a:cubicBezTo>
                    <a:pt x="40" y="150"/>
                    <a:pt x="40" y="151"/>
                    <a:pt x="39" y="151"/>
                  </a:cubicBezTo>
                  <a:cubicBezTo>
                    <a:pt x="39" y="151"/>
                    <a:pt x="39" y="151"/>
                    <a:pt x="38" y="152"/>
                  </a:cubicBezTo>
                  <a:cubicBezTo>
                    <a:pt x="38" y="152"/>
                    <a:pt x="37" y="152"/>
                    <a:pt x="36" y="152"/>
                  </a:cubicBezTo>
                  <a:cubicBezTo>
                    <a:pt x="36" y="152"/>
                    <a:pt x="36" y="153"/>
                    <a:pt x="35" y="153"/>
                  </a:cubicBezTo>
                  <a:cubicBezTo>
                    <a:pt x="35" y="153"/>
                    <a:pt x="34" y="153"/>
                    <a:pt x="33" y="153"/>
                  </a:cubicBezTo>
                  <a:cubicBezTo>
                    <a:pt x="32" y="153"/>
                    <a:pt x="32" y="153"/>
                    <a:pt x="31" y="153"/>
                  </a:cubicBezTo>
                  <a:cubicBezTo>
                    <a:pt x="30" y="153"/>
                    <a:pt x="29" y="153"/>
                    <a:pt x="28" y="153"/>
                  </a:cubicBezTo>
                  <a:cubicBezTo>
                    <a:pt x="28" y="153"/>
                    <a:pt x="27" y="154"/>
                    <a:pt x="26" y="154"/>
                  </a:cubicBezTo>
                  <a:cubicBezTo>
                    <a:pt x="25" y="154"/>
                    <a:pt x="23" y="154"/>
                    <a:pt x="23" y="154"/>
                  </a:cubicBezTo>
                  <a:cubicBezTo>
                    <a:pt x="22" y="154"/>
                    <a:pt x="21" y="154"/>
                    <a:pt x="21" y="154"/>
                  </a:cubicBezTo>
                  <a:cubicBezTo>
                    <a:pt x="20" y="154"/>
                    <a:pt x="20" y="153"/>
                    <a:pt x="20" y="152"/>
                  </a:cubicBezTo>
                  <a:cubicBezTo>
                    <a:pt x="19" y="152"/>
                    <a:pt x="18" y="152"/>
                    <a:pt x="18" y="152"/>
                  </a:cubicBezTo>
                  <a:cubicBezTo>
                    <a:pt x="18" y="151"/>
                    <a:pt x="18" y="150"/>
                    <a:pt x="18" y="150"/>
                  </a:cubicBezTo>
                  <a:cubicBezTo>
                    <a:pt x="18" y="149"/>
                    <a:pt x="19" y="148"/>
                    <a:pt x="19" y="148"/>
                  </a:cubicBezTo>
                  <a:cubicBezTo>
                    <a:pt x="19" y="148"/>
                    <a:pt x="19" y="147"/>
                    <a:pt x="20" y="146"/>
                  </a:cubicBezTo>
                  <a:cubicBezTo>
                    <a:pt x="20" y="146"/>
                    <a:pt x="20" y="144"/>
                    <a:pt x="20" y="144"/>
                  </a:cubicBezTo>
                  <a:cubicBezTo>
                    <a:pt x="21" y="144"/>
                    <a:pt x="21" y="145"/>
                    <a:pt x="21" y="145"/>
                  </a:cubicBezTo>
                  <a:cubicBezTo>
                    <a:pt x="21" y="145"/>
                    <a:pt x="21" y="146"/>
                    <a:pt x="22" y="146"/>
                  </a:cubicBezTo>
                  <a:cubicBezTo>
                    <a:pt x="22" y="147"/>
                    <a:pt x="23" y="147"/>
                    <a:pt x="23" y="147"/>
                  </a:cubicBezTo>
                  <a:cubicBezTo>
                    <a:pt x="23" y="147"/>
                    <a:pt x="24" y="147"/>
                    <a:pt x="24" y="146"/>
                  </a:cubicBezTo>
                  <a:cubicBezTo>
                    <a:pt x="24" y="146"/>
                    <a:pt x="24" y="145"/>
                    <a:pt x="24" y="145"/>
                  </a:cubicBezTo>
                  <a:cubicBezTo>
                    <a:pt x="24" y="144"/>
                    <a:pt x="24" y="144"/>
                    <a:pt x="24" y="143"/>
                  </a:cubicBezTo>
                  <a:cubicBezTo>
                    <a:pt x="24" y="143"/>
                    <a:pt x="25" y="143"/>
                    <a:pt x="25" y="143"/>
                  </a:cubicBezTo>
                  <a:cubicBezTo>
                    <a:pt x="25" y="143"/>
                    <a:pt x="26" y="143"/>
                    <a:pt x="27" y="143"/>
                  </a:cubicBezTo>
                  <a:cubicBezTo>
                    <a:pt x="27" y="143"/>
                    <a:pt x="27" y="144"/>
                    <a:pt x="27" y="145"/>
                  </a:cubicBezTo>
                  <a:cubicBezTo>
                    <a:pt x="27" y="145"/>
                    <a:pt x="29" y="145"/>
                    <a:pt x="29" y="145"/>
                  </a:cubicBezTo>
                  <a:cubicBezTo>
                    <a:pt x="30" y="145"/>
                    <a:pt x="30" y="144"/>
                    <a:pt x="31" y="144"/>
                  </a:cubicBezTo>
                  <a:cubicBezTo>
                    <a:pt x="31" y="144"/>
                    <a:pt x="32" y="143"/>
                    <a:pt x="32" y="143"/>
                  </a:cubicBezTo>
                  <a:cubicBezTo>
                    <a:pt x="33" y="142"/>
                    <a:pt x="33" y="141"/>
                    <a:pt x="33" y="141"/>
                  </a:cubicBezTo>
                  <a:cubicBezTo>
                    <a:pt x="34" y="141"/>
                    <a:pt x="35" y="140"/>
                    <a:pt x="36" y="140"/>
                  </a:cubicBezTo>
                  <a:cubicBezTo>
                    <a:pt x="36" y="140"/>
                    <a:pt x="37" y="140"/>
                    <a:pt x="38" y="140"/>
                  </a:cubicBezTo>
                  <a:cubicBezTo>
                    <a:pt x="39" y="140"/>
                    <a:pt x="40" y="140"/>
                    <a:pt x="41" y="140"/>
                  </a:cubicBezTo>
                  <a:cubicBezTo>
                    <a:pt x="41" y="139"/>
                    <a:pt x="41" y="139"/>
                    <a:pt x="42" y="138"/>
                  </a:cubicBezTo>
                  <a:cubicBezTo>
                    <a:pt x="42" y="138"/>
                    <a:pt x="42" y="137"/>
                    <a:pt x="42" y="136"/>
                  </a:cubicBezTo>
                  <a:cubicBezTo>
                    <a:pt x="42" y="136"/>
                    <a:pt x="41" y="136"/>
                    <a:pt x="41" y="135"/>
                  </a:cubicBezTo>
                  <a:cubicBezTo>
                    <a:pt x="40" y="135"/>
                    <a:pt x="40" y="135"/>
                    <a:pt x="39" y="135"/>
                  </a:cubicBezTo>
                  <a:cubicBezTo>
                    <a:pt x="39" y="135"/>
                    <a:pt x="38" y="136"/>
                    <a:pt x="37" y="136"/>
                  </a:cubicBezTo>
                  <a:cubicBezTo>
                    <a:pt x="37" y="136"/>
                    <a:pt x="36" y="137"/>
                    <a:pt x="36" y="137"/>
                  </a:cubicBezTo>
                  <a:cubicBezTo>
                    <a:pt x="35" y="137"/>
                    <a:pt x="34" y="137"/>
                    <a:pt x="34" y="137"/>
                  </a:cubicBezTo>
                  <a:cubicBezTo>
                    <a:pt x="33" y="137"/>
                    <a:pt x="32" y="138"/>
                    <a:pt x="31" y="137"/>
                  </a:cubicBezTo>
                  <a:cubicBezTo>
                    <a:pt x="31" y="137"/>
                    <a:pt x="30" y="137"/>
                    <a:pt x="30" y="136"/>
                  </a:cubicBezTo>
                  <a:cubicBezTo>
                    <a:pt x="29" y="136"/>
                    <a:pt x="29" y="137"/>
                    <a:pt x="28" y="137"/>
                  </a:cubicBezTo>
                  <a:cubicBezTo>
                    <a:pt x="28" y="137"/>
                    <a:pt x="27" y="137"/>
                    <a:pt x="26" y="137"/>
                  </a:cubicBezTo>
                  <a:cubicBezTo>
                    <a:pt x="26" y="137"/>
                    <a:pt x="25" y="136"/>
                    <a:pt x="25" y="136"/>
                  </a:cubicBezTo>
                  <a:cubicBezTo>
                    <a:pt x="24" y="135"/>
                    <a:pt x="24" y="134"/>
                    <a:pt x="24" y="134"/>
                  </a:cubicBezTo>
                  <a:cubicBezTo>
                    <a:pt x="24" y="133"/>
                    <a:pt x="24" y="133"/>
                    <a:pt x="24" y="132"/>
                  </a:cubicBezTo>
                  <a:cubicBezTo>
                    <a:pt x="24" y="132"/>
                    <a:pt x="24" y="131"/>
                    <a:pt x="25" y="130"/>
                  </a:cubicBezTo>
                  <a:cubicBezTo>
                    <a:pt x="25" y="129"/>
                    <a:pt x="25" y="128"/>
                    <a:pt x="24" y="128"/>
                  </a:cubicBezTo>
                  <a:cubicBezTo>
                    <a:pt x="23" y="127"/>
                    <a:pt x="23" y="127"/>
                    <a:pt x="23" y="127"/>
                  </a:cubicBezTo>
                  <a:cubicBezTo>
                    <a:pt x="23" y="127"/>
                    <a:pt x="22" y="126"/>
                    <a:pt x="22" y="125"/>
                  </a:cubicBezTo>
                  <a:cubicBezTo>
                    <a:pt x="22" y="125"/>
                    <a:pt x="23" y="124"/>
                    <a:pt x="23" y="124"/>
                  </a:cubicBezTo>
                  <a:cubicBezTo>
                    <a:pt x="23" y="124"/>
                    <a:pt x="24" y="124"/>
                    <a:pt x="24" y="123"/>
                  </a:cubicBezTo>
                  <a:cubicBezTo>
                    <a:pt x="25" y="123"/>
                    <a:pt x="26" y="123"/>
                    <a:pt x="26" y="123"/>
                  </a:cubicBezTo>
                  <a:cubicBezTo>
                    <a:pt x="26" y="123"/>
                    <a:pt x="27" y="122"/>
                    <a:pt x="28" y="122"/>
                  </a:cubicBezTo>
                  <a:cubicBezTo>
                    <a:pt x="29" y="122"/>
                    <a:pt x="29" y="122"/>
                    <a:pt x="29" y="122"/>
                  </a:cubicBezTo>
                  <a:cubicBezTo>
                    <a:pt x="29" y="123"/>
                    <a:pt x="29" y="123"/>
                    <a:pt x="29" y="124"/>
                  </a:cubicBezTo>
                  <a:cubicBezTo>
                    <a:pt x="29" y="124"/>
                    <a:pt x="28" y="124"/>
                    <a:pt x="28" y="125"/>
                  </a:cubicBezTo>
                  <a:cubicBezTo>
                    <a:pt x="28" y="125"/>
                    <a:pt x="27" y="126"/>
                    <a:pt x="27" y="126"/>
                  </a:cubicBezTo>
                  <a:cubicBezTo>
                    <a:pt x="27" y="127"/>
                    <a:pt x="27" y="127"/>
                    <a:pt x="27" y="128"/>
                  </a:cubicBezTo>
                  <a:cubicBezTo>
                    <a:pt x="27" y="128"/>
                    <a:pt x="28" y="128"/>
                    <a:pt x="29" y="128"/>
                  </a:cubicBezTo>
                  <a:cubicBezTo>
                    <a:pt x="29" y="128"/>
                    <a:pt x="30" y="129"/>
                    <a:pt x="30" y="128"/>
                  </a:cubicBezTo>
                  <a:cubicBezTo>
                    <a:pt x="30" y="128"/>
                    <a:pt x="31" y="127"/>
                    <a:pt x="31" y="127"/>
                  </a:cubicBezTo>
                  <a:cubicBezTo>
                    <a:pt x="31" y="127"/>
                    <a:pt x="31" y="126"/>
                    <a:pt x="31" y="125"/>
                  </a:cubicBezTo>
                  <a:cubicBezTo>
                    <a:pt x="31" y="125"/>
                    <a:pt x="32" y="124"/>
                    <a:pt x="32" y="124"/>
                  </a:cubicBezTo>
                  <a:cubicBezTo>
                    <a:pt x="32" y="123"/>
                    <a:pt x="32" y="122"/>
                    <a:pt x="32" y="122"/>
                  </a:cubicBezTo>
                  <a:cubicBezTo>
                    <a:pt x="32" y="122"/>
                    <a:pt x="32" y="121"/>
                    <a:pt x="32" y="120"/>
                  </a:cubicBezTo>
                  <a:cubicBezTo>
                    <a:pt x="33" y="120"/>
                    <a:pt x="33" y="119"/>
                    <a:pt x="33" y="119"/>
                  </a:cubicBezTo>
                  <a:cubicBezTo>
                    <a:pt x="34" y="118"/>
                    <a:pt x="34" y="117"/>
                    <a:pt x="34" y="117"/>
                  </a:cubicBezTo>
                  <a:cubicBezTo>
                    <a:pt x="34" y="117"/>
                    <a:pt x="35" y="116"/>
                    <a:pt x="35" y="116"/>
                  </a:cubicBezTo>
                  <a:cubicBezTo>
                    <a:pt x="36" y="115"/>
                    <a:pt x="38" y="116"/>
                    <a:pt x="39" y="115"/>
                  </a:cubicBezTo>
                  <a:cubicBezTo>
                    <a:pt x="39" y="115"/>
                    <a:pt x="40" y="114"/>
                    <a:pt x="40" y="114"/>
                  </a:cubicBezTo>
                  <a:cubicBezTo>
                    <a:pt x="40" y="113"/>
                    <a:pt x="40" y="112"/>
                    <a:pt x="41" y="112"/>
                  </a:cubicBezTo>
                  <a:cubicBezTo>
                    <a:pt x="42" y="111"/>
                    <a:pt x="42" y="111"/>
                    <a:pt x="42" y="111"/>
                  </a:cubicBezTo>
                  <a:cubicBezTo>
                    <a:pt x="42" y="111"/>
                    <a:pt x="43" y="111"/>
                    <a:pt x="43" y="111"/>
                  </a:cubicBezTo>
                  <a:cubicBezTo>
                    <a:pt x="44" y="110"/>
                    <a:pt x="44" y="109"/>
                    <a:pt x="44" y="109"/>
                  </a:cubicBezTo>
                  <a:cubicBezTo>
                    <a:pt x="44" y="109"/>
                    <a:pt x="43" y="108"/>
                    <a:pt x="42" y="108"/>
                  </a:cubicBezTo>
                  <a:cubicBezTo>
                    <a:pt x="42" y="108"/>
                    <a:pt x="41" y="108"/>
                    <a:pt x="41" y="108"/>
                  </a:cubicBezTo>
                  <a:cubicBezTo>
                    <a:pt x="40" y="108"/>
                    <a:pt x="40" y="108"/>
                    <a:pt x="39" y="108"/>
                  </a:cubicBezTo>
                  <a:cubicBezTo>
                    <a:pt x="39" y="108"/>
                    <a:pt x="38" y="108"/>
                    <a:pt x="38" y="107"/>
                  </a:cubicBezTo>
                  <a:cubicBezTo>
                    <a:pt x="38" y="107"/>
                    <a:pt x="38" y="106"/>
                    <a:pt x="38" y="105"/>
                  </a:cubicBezTo>
                  <a:cubicBezTo>
                    <a:pt x="38" y="105"/>
                    <a:pt x="38" y="104"/>
                    <a:pt x="37" y="104"/>
                  </a:cubicBezTo>
                  <a:cubicBezTo>
                    <a:pt x="37" y="104"/>
                    <a:pt x="36" y="104"/>
                    <a:pt x="36" y="104"/>
                  </a:cubicBezTo>
                  <a:cubicBezTo>
                    <a:pt x="36" y="104"/>
                    <a:pt x="35" y="105"/>
                    <a:pt x="35" y="106"/>
                  </a:cubicBezTo>
                  <a:cubicBezTo>
                    <a:pt x="35" y="106"/>
                    <a:pt x="35" y="107"/>
                    <a:pt x="35" y="107"/>
                  </a:cubicBezTo>
                  <a:cubicBezTo>
                    <a:pt x="35" y="108"/>
                    <a:pt x="35" y="109"/>
                    <a:pt x="35" y="109"/>
                  </a:cubicBezTo>
                  <a:cubicBezTo>
                    <a:pt x="34" y="109"/>
                    <a:pt x="34" y="110"/>
                    <a:pt x="33" y="110"/>
                  </a:cubicBezTo>
                  <a:cubicBezTo>
                    <a:pt x="33" y="110"/>
                    <a:pt x="32" y="110"/>
                    <a:pt x="31" y="110"/>
                  </a:cubicBezTo>
                  <a:cubicBezTo>
                    <a:pt x="31" y="109"/>
                    <a:pt x="31" y="109"/>
                    <a:pt x="31" y="109"/>
                  </a:cubicBezTo>
                  <a:cubicBezTo>
                    <a:pt x="31" y="108"/>
                    <a:pt x="32" y="108"/>
                    <a:pt x="32" y="107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1" y="106"/>
                    <a:pt x="31" y="106"/>
                    <a:pt x="30" y="106"/>
                  </a:cubicBezTo>
                  <a:cubicBezTo>
                    <a:pt x="30" y="106"/>
                    <a:pt x="29" y="106"/>
                    <a:pt x="29" y="107"/>
                  </a:cubicBezTo>
                  <a:cubicBezTo>
                    <a:pt x="29" y="107"/>
                    <a:pt x="28" y="107"/>
                    <a:pt x="28" y="107"/>
                  </a:cubicBezTo>
                  <a:cubicBezTo>
                    <a:pt x="28" y="108"/>
                    <a:pt x="27" y="109"/>
                    <a:pt x="27" y="109"/>
                  </a:cubicBezTo>
                  <a:cubicBezTo>
                    <a:pt x="27" y="110"/>
                    <a:pt x="27" y="110"/>
                    <a:pt x="27" y="111"/>
                  </a:cubicBezTo>
                  <a:cubicBezTo>
                    <a:pt x="26" y="111"/>
                    <a:pt x="25" y="111"/>
                    <a:pt x="25" y="111"/>
                  </a:cubicBezTo>
                  <a:cubicBezTo>
                    <a:pt x="24" y="111"/>
                    <a:pt x="23" y="111"/>
                    <a:pt x="22" y="111"/>
                  </a:cubicBezTo>
                  <a:cubicBezTo>
                    <a:pt x="22" y="111"/>
                    <a:pt x="21" y="112"/>
                    <a:pt x="21" y="112"/>
                  </a:cubicBezTo>
                  <a:cubicBezTo>
                    <a:pt x="20" y="112"/>
                    <a:pt x="20" y="113"/>
                    <a:pt x="20" y="114"/>
                  </a:cubicBezTo>
                  <a:cubicBezTo>
                    <a:pt x="20" y="114"/>
                    <a:pt x="19" y="115"/>
                    <a:pt x="18" y="116"/>
                  </a:cubicBezTo>
                  <a:cubicBezTo>
                    <a:pt x="17" y="116"/>
                    <a:pt x="16" y="116"/>
                    <a:pt x="15" y="116"/>
                  </a:cubicBezTo>
                  <a:cubicBezTo>
                    <a:pt x="15" y="116"/>
                    <a:pt x="14" y="116"/>
                    <a:pt x="14" y="116"/>
                  </a:cubicBezTo>
                  <a:cubicBezTo>
                    <a:pt x="13" y="116"/>
                    <a:pt x="13" y="114"/>
                    <a:pt x="13" y="114"/>
                  </a:cubicBezTo>
                  <a:cubicBezTo>
                    <a:pt x="13" y="113"/>
                    <a:pt x="14" y="113"/>
                    <a:pt x="15" y="113"/>
                  </a:cubicBezTo>
                  <a:cubicBezTo>
                    <a:pt x="15" y="112"/>
                    <a:pt x="15" y="111"/>
                    <a:pt x="15" y="111"/>
                  </a:cubicBezTo>
                  <a:cubicBezTo>
                    <a:pt x="15" y="110"/>
                    <a:pt x="15" y="109"/>
                    <a:pt x="15" y="109"/>
                  </a:cubicBezTo>
                  <a:cubicBezTo>
                    <a:pt x="15" y="109"/>
                    <a:pt x="14" y="109"/>
                    <a:pt x="14" y="109"/>
                  </a:cubicBezTo>
                  <a:cubicBezTo>
                    <a:pt x="13" y="109"/>
                    <a:pt x="13" y="109"/>
                    <a:pt x="12" y="109"/>
                  </a:cubicBezTo>
                  <a:cubicBezTo>
                    <a:pt x="12" y="108"/>
                    <a:pt x="12" y="107"/>
                    <a:pt x="12" y="107"/>
                  </a:cubicBezTo>
                  <a:cubicBezTo>
                    <a:pt x="12" y="106"/>
                    <a:pt x="13" y="106"/>
                    <a:pt x="13" y="105"/>
                  </a:cubicBezTo>
                  <a:cubicBezTo>
                    <a:pt x="14" y="105"/>
                    <a:pt x="16" y="104"/>
                    <a:pt x="16" y="103"/>
                  </a:cubicBezTo>
                  <a:cubicBezTo>
                    <a:pt x="17" y="102"/>
                    <a:pt x="17" y="101"/>
                    <a:pt x="18" y="100"/>
                  </a:cubicBezTo>
                  <a:cubicBezTo>
                    <a:pt x="18" y="99"/>
                    <a:pt x="19" y="99"/>
                    <a:pt x="19" y="98"/>
                  </a:cubicBezTo>
                  <a:cubicBezTo>
                    <a:pt x="20" y="98"/>
                    <a:pt x="20" y="97"/>
                    <a:pt x="21" y="96"/>
                  </a:cubicBezTo>
                  <a:cubicBezTo>
                    <a:pt x="21" y="96"/>
                    <a:pt x="22" y="95"/>
                    <a:pt x="22" y="94"/>
                  </a:cubicBezTo>
                  <a:cubicBezTo>
                    <a:pt x="23" y="93"/>
                    <a:pt x="25" y="91"/>
                    <a:pt x="26" y="91"/>
                  </a:cubicBezTo>
                  <a:cubicBezTo>
                    <a:pt x="26" y="90"/>
                    <a:pt x="28" y="90"/>
                    <a:pt x="28" y="90"/>
                  </a:cubicBezTo>
                  <a:cubicBezTo>
                    <a:pt x="29" y="90"/>
                    <a:pt x="30" y="90"/>
                    <a:pt x="30" y="90"/>
                  </a:cubicBezTo>
                  <a:cubicBezTo>
                    <a:pt x="31" y="90"/>
                    <a:pt x="32" y="89"/>
                    <a:pt x="32" y="89"/>
                  </a:cubicBezTo>
                  <a:cubicBezTo>
                    <a:pt x="32" y="89"/>
                    <a:pt x="33" y="88"/>
                    <a:pt x="33" y="88"/>
                  </a:cubicBezTo>
                  <a:cubicBezTo>
                    <a:pt x="33" y="88"/>
                    <a:pt x="34" y="87"/>
                    <a:pt x="35" y="87"/>
                  </a:cubicBezTo>
                  <a:cubicBezTo>
                    <a:pt x="35" y="87"/>
                    <a:pt x="36" y="87"/>
                    <a:pt x="37" y="87"/>
                  </a:cubicBezTo>
                  <a:cubicBezTo>
                    <a:pt x="37" y="87"/>
                    <a:pt x="38" y="87"/>
                    <a:pt x="38" y="86"/>
                  </a:cubicBezTo>
                  <a:cubicBezTo>
                    <a:pt x="38" y="86"/>
                    <a:pt x="39" y="85"/>
                    <a:pt x="38" y="84"/>
                  </a:cubicBezTo>
                  <a:cubicBezTo>
                    <a:pt x="38" y="84"/>
                    <a:pt x="38" y="83"/>
                    <a:pt x="37" y="83"/>
                  </a:cubicBezTo>
                  <a:cubicBezTo>
                    <a:pt x="37" y="83"/>
                    <a:pt x="36" y="83"/>
                    <a:pt x="36" y="83"/>
                  </a:cubicBezTo>
                  <a:cubicBezTo>
                    <a:pt x="35" y="83"/>
                    <a:pt x="35" y="84"/>
                    <a:pt x="34" y="84"/>
                  </a:cubicBezTo>
                  <a:cubicBezTo>
                    <a:pt x="34" y="85"/>
                    <a:pt x="34" y="85"/>
                    <a:pt x="33" y="86"/>
                  </a:cubicBezTo>
                  <a:cubicBezTo>
                    <a:pt x="33" y="86"/>
                    <a:pt x="32" y="86"/>
                    <a:pt x="32" y="86"/>
                  </a:cubicBezTo>
                  <a:cubicBezTo>
                    <a:pt x="31" y="86"/>
                    <a:pt x="30" y="86"/>
                    <a:pt x="29" y="86"/>
                  </a:cubicBezTo>
                  <a:cubicBezTo>
                    <a:pt x="29" y="86"/>
                    <a:pt x="28" y="85"/>
                    <a:pt x="28" y="85"/>
                  </a:cubicBezTo>
                  <a:cubicBezTo>
                    <a:pt x="27" y="85"/>
                    <a:pt x="27" y="84"/>
                    <a:pt x="27" y="83"/>
                  </a:cubicBezTo>
                  <a:cubicBezTo>
                    <a:pt x="27" y="83"/>
                    <a:pt x="26" y="83"/>
                    <a:pt x="25" y="83"/>
                  </a:cubicBezTo>
                  <a:cubicBezTo>
                    <a:pt x="25" y="83"/>
                    <a:pt x="25" y="83"/>
                    <a:pt x="24" y="83"/>
                  </a:cubicBezTo>
                  <a:cubicBezTo>
                    <a:pt x="24" y="84"/>
                    <a:pt x="24" y="84"/>
                    <a:pt x="24" y="84"/>
                  </a:cubicBezTo>
                  <a:cubicBezTo>
                    <a:pt x="23" y="85"/>
                    <a:pt x="23" y="85"/>
                    <a:pt x="23" y="86"/>
                  </a:cubicBezTo>
                  <a:cubicBezTo>
                    <a:pt x="23" y="86"/>
                    <a:pt x="22" y="87"/>
                    <a:pt x="21" y="87"/>
                  </a:cubicBezTo>
                  <a:cubicBezTo>
                    <a:pt x="21" y="87"/>
                    <a:pt x="20" y="87"/>
                    <a:pt x="19" y="87"/>
                  </a:cubicBezTo>
                  <a:cubicBezTo>
                    <a:pt x="19" y="87"/>
                    <a:pt x="18" y="86"/>
                    <a:pt x="18" y="86"/>
                  </a:cubicBezTo>
                  <a:cubicBezTo>
                    <a:pt x="17" y="85"/>
                    <a:pt x="17" y="84"/>
                    <a:pt x="17" y="83"/>
                  </a:cubicBezTo>
                  <a:cubicBezTo>
                    <a:pt x="17" y="83"/>
                    <a:pt x="16" y="81"/>
                    <a:pt x="17" y="80"/>
                  </a:cubicBezTo>
                  <a:cubicBezTo>
                    <a:pt x="17" y="79"/>
                    <a:pt x="17" y="78"/>
                    <a:pt x="17" y="77"/>
                  </a:cubicBezTo>
                  <a:cubicBezTo>
                    <a:pt x="18" y="77"/>
                    <a:pt x="19" y="77"/>
                    <a:pt x="19" y="77"/>
                  </a:cubicBezTo>
                  <a:cubicBezTo>
                    <a:pt x="20" y="77"/>
                    <a:pt x="20" y="77"/>
                    <a:pt x="20" y="77"/>
                  </a:cubicBezTo>
                  <a:cubicBezTo>
                    <a:pt x="21" y="76"/>
                    <a:pt x="21" y="75"/>
                    <a:pt x="21" y="75"/>
                  </a:cubicBezTo>
                  <a:cubicBezTo>
                    <a:pt x="21" y="74"/>
                    <a:pt x="20" y="73"/>
                    <a:pt x="20" y="73"/>
                  </a:cubicBezTo>
                  <a:cubicBezTo>
                    <a:pt x="20" y="72"/>
                    <a:pt x="19" y="71"/>
                    <a:pt x="19" y="71"/>
                  </a:cubicBezTo>
                  <a:cubicBezTo>
                    <a:pt x="19" y="70"/>
                    <a:pt x="20" y="69"/>
                    <a:pt x="20" y="68"/>
                  </a:cubicBezTo>
                  <a:cubicBezTo>
                    <a:pt x="20" y="68"/>
                    <a:pt x="21" y="66"/>
                    <a:pt x="21" y="65"/>
                  </a:cubicBezTo>
                  <a:cubicBezTo>
                    <a:pt x="21" y="65"/>
                    <a:pt x="21" y="64"/>
                    <a:pt x="21" y="63"/>
                  </a:cubicBezTo>
                  <a:cubicBezTo>
                    <a:pt x="21" y="63"/>
                    <a:pt x="20" y="62"/>
                    <a:pt x="20" y="61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18" y="62"/>
                    <a:pt x="18" y="62"/>
                    <a:pt x="18" y="63"/>
                  </a:cubicBezTo>
                  <a:cubicBezTo>
                    <a:pt x="17" y="63"/>
                    <a:pt x="16" y="63"/>
                    <a:pt x="16" y="62"/>
                  </a:cubicBezTo>
                  <a:cubicBezTo>
                    <a:pt x="16" y="62"/>
                    <a:pt x="16" y="61"/>
                    <a:pt x="15" y="61"/>
                  </a:cubicBezTo>
                  <a:cubicBezTo>
                    <a:pt x="15" y="61"/>
                    <a:pt x="13" y="62"/>
                    <a:pt x="13" y="62"/>
                  </a:cubicBezTo>
                  <a:cubicBezTo>
                    <a:pt x="12" y="62"/>
                    <a:pt x="12" y="62"/>
                    <a:pt x="11" y="63"/>
                  </a:cubicBezTo>
                  <a:cubicBezTo>
                    <a:pt x="11" y="63"/>
                    <a:pt x="11" y="65"/>
                    <a:pt x="11" y="65"/>
                  </a:cubicBezTo>
                  <a:cubicBezTo>
                    <a:pt x="11" y="65"/>
                    <a:pt x="10" y="65"/>
                    <a:pt x="10" y="65"/>
                  </a:cubicBezTo>
                  <a:cubicBezTo>
                    <a:pt x="10" y="65"/>
                    <a:pt x="9" y="65"/>
                    <a:pt x="9" y="65"/>
                  </a:cubicBezTo>
                  <a:cubicBezTo>
                    <a:pt x="8" y="64"/>
                    <a:pt x="8" y="63"/>
                    <a:pt x="8" y="62"/>
                  </a:cubicBezTo>
                  <a:cubicBezTo>
                    <a:pt x="9" y="61"/>
                    <a:pt x="9" y="59"/>
                    <a:pt x="9" y="59"/>
                  </a:cubicBezTo>
                  <a:cubicBezTo>
                    <a:pt x="9" y="58"/>
                    <a:pt x="10" y="57"/>
                    <a:pt x="10" y="56"/>
                  </a:cubicBezTo>
                  <a:cubicBezTo>
                    <a:pt x="11" y="56"/>
                    <a:pt x="12" y="55"/>
                    <a:pt x="13" y="54"/>
                  </a:cubicBezTo>
                  <a:cubicBezTo>
                    <a:pt x="13" y="53"/>
                    <a:pt x="15" y="53"/>
                    <a:pt x="15" y="52"/>
                  </a:cubicBezTo>
                  <a:cubicBezTo>
                    <a:pt x="16" y="51"/>
                    <a:pt x="15" y="50"/>
                    <a:pt x="15" y="49"/>
                  </a:cubicBezTo>
                  <a:cubicBezTo>
                    <a:pt x="15" y="49"/>
                    <a:pt x="14" y="49"/>
                    <a:pt x="13" y="48"/>
                  </a:cubicBezTo>
                  <a:cubicBezTo>
                    <a:pt x="13" y="48"/>
                    <a:pt x="13" y="47"/>
                    <a:pt x="13" y="46"/>
                  </a:cubicBezTo>
                  <a:cubicBezTo>
                    <a:pt x="14" y="46"/>
                    <a:pt x="14" y="45"/>
                    <a:pt x="14" y="44"/>
                  </a:cubicBezTo>
                  <a:cubicBezTo>
                    <a:pt x="14" y="44"/>
                    <a:pt x="14" y="43"/>
                    <a:pt x="15" y="43"/>
                  </a:cubicBezTo>
                  <a:cubicBezTo>
                    <a:pt x="15" y="43"/>
                    <a:pt x="16" y="43"/>
                    <a:pt x="16" y="44"/>
                  </a:cubicBezTo>
                  <a:cubicBezTo>
                    <a:pt x="16" y="44"/>
                    <a:pt x="16" y="45"/>
                    <a:pt x="16" y="45"/>
                  </a:cubicBezTo>
                  <a:cubicBezTo>
                    <a:pt x="16" y="45"/>
                    <a:pt x="17" y="45"/>
                    <a:pt x="18" y="45"/>
                  </a:cubicBezTo>
                  <a:cubicBezTo>
                    <a:pt x="18" y="45"/>
                    <a:pt x="18" y="45"/>
                    <a:pt x="18" y="44"/>
                  </a:cubicBezTo>
                  <a:cubicBezTo>
                    <a:pt x="19" y="44"/>
                    <a:pt x="18" y="43"/>
                    <a:pt x="19" y="43"/>
                  </a:cubicBezTo>
                  <a:cubicBezTo>
                    <a:pt x="19" y="42"/>
                    <a:pt x="20" y="42"/>
                    <a:pt x="20" y="41"/>
                  </a:cubicBezTo>
                  <a:cubicBezTo>
                    <a:pt x="21" y="41"/>
                    <a:pt x="21" y="40"/>
                    <a:pt x="22" y="40"/>
                  </a:cubicBezTo>
                  <a:cubicBezTo>
                    <a:pt x="22" y="40"/>
                    <a:pt x="23" y="40"/>
                    <a:pt x="23" y="40"/>
                  </a:cubicBezTo>
                  <a:cubicBezTo>
                    <a:pt x="23" y="40"/>
                    <a:pt x="24" y="40"/>
                    <a:pt x="24" y="40"/>
                  </a:cubicBezTo>
                  <a:cubicBezTo>
                    <a:pt x="25" y="41"/>
                    <a:pt x="25" y="42"/>
                    <a:pt x="25" y="42"/>
                  </a:cubicBezTo>
                  <a:cubicBezTo>
                    <a:pt x="26" y="42"/>
                    <a:pt x="27" y="42"/>
                    <a:pt x="27" y="42"/>
                  </a:cubicBezTo>
                  <a:cubicBezTo>
                    <a:pt x="27" y="42"/>
                    <a:pt x="28" y="41"/>
                    <a:pt x="28" y="41"/>
                  </a:cubicBezTo>
                  <a:cubicBezTo>
                    <a:pt x="28" y="41"/>
                    <a:pt x="29" y="41"/>
                    <a:pt x="30" y="40"/>
                  </a:cubicBezTo>
                  <a:cubicBezTo>
                    <a:pt x="30" y="40"/>
                    <a:pt x="30" y="39"/>
                    <a:pt x="29" y="39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8" y="38"/>
                    <a:pt x="27" y="39"/>
                    <a:pt x="27" y="39"/>
                  </a:cubicBezTo>
                  <a:cubicBezTo>
                    <a:pt x="27" y="39"/>
                    <a:pt x="26" y="38"/>
                    <a:pt x="25" y="38"/>
                  </a:cubicBezTo>
                  <a:cubicBezTo>
                    <a:pt x="25" y="38"/>
                    <a:pt x="25" y="37"/>
                    <a:pt x="25" y="37"/>
                  </a:cubicBezTo>
                  <a:cubicBezTo>
                    <a:pt x="25" y="36"/>
                    <a:pt x="25" y="35"/>
                    <a:pt x="25" y="35"/>
                  </a:cubicBezTo>
                  <a:cubicBezTo>
                    <a:pt x="25" y="34"/>
                    <a:pt x="26" y="33"/>
                    <a:pt x="26" y="33"/>
                  </a:cubicBezTo>
                  <a:cubicBezTo>
                    <a:pt x="27" y="33"/>
                    <a:pt x="29" y="33"/>
                    <a:pt x="29" y="33"/>
                  </a:cubicBezTo>
                  <a:cubicBezTo>
                    <a:pt x="29" y="33"/>
                    <a:pt x="29" y="32"/>
                    <a:pt x="30" y="31"/>
                  </a:cubicBezTo>
                  <a:cubicBezTo>
                    <a:pt x="30" y="31"/>
                    <a:pt x="31" y="31"/>
                    <a:pt x="32" y="31"/>
                  </a:cubicBezTo>
                  <a:cubicBezTo>
                    <a:pt x="32" y="30"/>
                    <a:pt x="33" y="30"/>
                    <a:pt x="33" y="31"/>
                  </a:cubicBezTo>
                  <a:cubicBezTo>
                    <a:pt x="34" y="31"/>
                    <a:pt x="35" y="31"/>
                    <a:pt x="35" y="31"/>
                  </a:cubicBezTo>
                  <a:cubicBezTo>
                    <a:pt x="35" y="31"/>
                    <a:pt x="36" y="32"/>
                    <a:pt x="36" y="32"/>
                  </a:cubicBezTo>
                  <a:cubicBezTo>
                    <a:pt x="36" y="32"/>
                    <a:pt x="37" y="33"/>
                    <a:pt x="37" y="34"/>
                  </a:cubicBezTo>
                  <a:cubicBezTo>
                    <a:pt x="38" y="35"/>
                    <a:pt x="40" y="35"/>
                    <a:pt x="40" y="35"/>
                  </a:cubicBezTo>
                  <a:cubicBezTo>
                    <a:pt x="41" y="35"/>
                    <a:pt x="41" y="35"/>
                    <a:pt x="42" y="35"/>
                  </a:cubicBezTo>
                  <a:cubicBezTo>
                    <a:pt x="42" y="34"/>
                    <a:pt x="43" y="33"/>
                    <a:pt x="44" y="32"/>
                  </a:cubicBezTo>
                  <a:cubicBezTo>
                    <a:pt x="44" y="32"/>
                    <a:pt x="45" y="32"/>
                    <a:pt x="46" y="32"/>
                  </a:cubicBezTo>
                  <a:cubicBezTo>
                    <a:pt x="46" y="32"/>
                    <a:pt x="47" y="32"/>
                    <a:pt x="48" y="32"/>
                  </a:cubicBezTo>
                  <a:cubicBezTo>
                    <a:pt x="48" y="33"/>
                    <a:pt x="49" y="33"/>
                    <a:pt x="50" y="32"/>
                  </a:cubicBezTo>
                  <a:cubicBezTo>
                    <a:pt x="50" y="32"/>
                    <a:pt x="51" y="32"/>
                    <a:pt x="51" y="32"/>
                  </a:cubicBezTo>
                  <a:cubicBezTo>
                    <a:pt x="52" y="31"/>
                    <a:pt x="52" y="30"/>
                    <a:pt x="52" y="30"/>
                  </a:cubicBezTo>
                  <a:cubicBezTo>
                    <a:pt x="52" y="29"/>
                    <a:pt x="51" y="29"/>
                    <a:pt x="51" y="29"/>
                  </a:cubicBezTo>
                  <a:cubicBezTo>
                    <a:pt x="51" y="28"/>
                    <a:pt x="50" y="29"/>
                    <a:pt x="50" y="29"/>
                  </a:cubicBezTo>
                  <a:cubicBezTo>
                    <a:pt x="49" y="28"/>
                    <a:pt x="49" y="27"/>
                    <a:pt x="49" y="27"/>
                  </a:cubicBezTo>
                  <a:cubicBezTo>
                    <a:pt x="49" y="27"/>
                    <a:pt x="49" y="26"/>
                    <a:pt x="49" y="26"/>
                  </a:cubicBezTo>
                  <a:cubicBezTo>
                    <a:pt x="50" y="26"/>
                    <a:pt x="51" y="25"/>
                    <a:pt x="51" y="25"/>
                  </a:cubicBezTo>
                  <a:cubicBezTo>
                    <a:pt x="51" y="25"/>
                    <a:pt x="52" y="25"/>
                    <a:pt x="53" y="25"/>
                  </a:cubicBezTo>
                  <a:cubicBezTo>
                    <a:pt x="53" y="25"/>
                    <a:pt x="53" y="26"/>
                    <a:pt x="54" y="26"/>
                  </a:cubicBezTo>
                  <a:cubicBezTo>
                    <a:pt x="54" y="26"/>
                    <a:pt x="55" y="26"/>
                    <a:pt x="55" y="27"/>
                  </a:cubicBezTo>
                  <a:cubicBezTo>
                    <a:pt x="55" y="27"/>
                    <a:pt x="57" y="27"/>
                    <a:pt x="57" y="27"/>
                  </a:cubicBezTo>
                  <a:cubicBezTo>
                    <a:pt x="58" y="27"/>
                    <a:pt x="58" y="26"/>
                    <a:pt x="59" y="26"/>
                  </a:cubicBezTo>
                  <a:cubicBezTo>
                    <a:pt x="59" y="25"/>
                    <a:pt x="59" y="24"/>
                    <a:pt x="59" y="24"/>
                  </a:cubicBezTo>
                  <a:cubicBezTo>
                    <a:pt x="60" y="24"/>
                    <a:pt x="61" y="23"/>
                    <a:pt x="61" y="23"/>
                  </a:cubicBezTo>
                  <a:cubicBezTo>
                    <a:pt x="62" y="23"/>
                    <a:pt x="63" y="24"/>
                    <a:pt x="63" y="24"/>
                  </a:cubicBezTo>
                  <a:cubicBezTo>
                    <a:pt x="63" y="24"/>
                    <a:pt x="64" y="24"/>
                    <a:pt x="65" y="24"/>
                  </a:cubicBezTo>
                  <a:cubicBezTo>
                    <a:pt x="65" y="23"/>
                    <a:pt x="65" y="22"/>
                    <a:pt x="66" y="22"/>
                  </a:cubicBezTo>
                  <a:cubicBezTo>
                    <a:pt x="66" y="22"/>
                    <a:pt x="66" y="22"/>
                    <a:pt x="67" y="22"/>
                  </a:cubicBezTo>
                  <a:cubicBezTo>
                    <a:pt x="67" y="22"/>
                    <a:pt x="67" y="23"/>
                    <a:pt x="68" y="24"/>
                  </a:cubicBezTo>
                  <a:cubicBezTo>
                    <a:pt x="68" y="24"/>
                    <a:pt x="68" y="25"/>
                    <a:pt x="68" y="26"/>
                  </a:cubicBezTo>
                  <a:cubicBezTo>
                    <a:pt x="68" y="26"/>
                    <a:pt x="69" y="27"/>
                    <a:pt x="69" y="27"/>
                  </a:cubicBezTo>
                  <a:cubicBezTo>
                    <a:pt x="70" y="28"/>
                    <a:pt x="70" y="29"/>
                    <a:pt x="71" y="29"/>
                  </a:cubicBezTo>
                  <a:cubicBezTo>
                    <a:pt x="71" y="30"/>
                    <a:pt x="71" y="31"/>
                    <a:pt x="72" y="31"/>
                  </a:cubicBezTo>
                  <a:cubicBezTo>
                    <a:pt x="72" y="31"/>
                    <a:pt x="73" y="32"/>
                    <a:pt x="74" y="32"/>
                  </a:cubicBezTo>
                  <a:cubicBezTo>
                    <a:pt x="75" y="32"/>
                    <a:pt x="76" y="33"/>
                    <a:pt x="76" y="33"/>
                  </a:cubicBezTo>
                  <a:cubicBezTo>
                    <a:pt x="78" y="33"/>
                    <a:pt x="80" y="33"/>
                    <a:pt x="81" y="33"/>
                  </a:cubicBezTo>
                  <a:cubicBezTo>
                    <a:pt x="82" y="33"/>
                    <a:pt x="83" y="32"/>
                    <a:pt x="84" y="32"/>
                  </a:cubicBezTo>
                  <a:cubicBezTo>
                    <a:pt x="85" y="32"/>
                    <a:pt x="86" y="33"/>
                    <a:pt x="86" y="33"/>
                  </a:cubicBezTo>
                  <a:cubicBezTo>
                    <a:pt x="87" y="33"/>
                    <a:pt x="88" y="34"/>
                    <a:pt x="89" y="35"/>
                  </a:cubicBezTo>
                  <a:cubicBezTo>
                    <a:pt x="89" y="35"/>
                    <a:pt x="91" y="35"/>
                    <a:pt x="91" y="35"/>
                  </a:cubicBezTo>
                  <a:cubicBezTo>
                    <a:pt x="92" y="35"/>
                    <a:pt x="93" y="35"/>
                    <a:pt x="93" y="34"/>
                  </a:cubicBezTo>
                  <a:cubicBezTo>
                    <a:pt x="93" y="34"/>
                    <a:pt x="94" y="33"/>
                    <a:pt x="95" y="33"/>
                  </a:cubicBezTo>
                  <a:cubicBezTo>
                    <a:pt x="95" y="33"/>
                    <a:pt x="96" y="32"/>
                    <a:pt x="97" y="32"/>
                  </a:cubicBezTo>
                  <a:cubicBezTo>
                    <a:pt x="97" y="32"/>
                    <a:pt x="99" y="32"/>
                    <a:pt x="100" y="32"/>
                  </a:cubicBezTo>
                  <a:cubicBezTo>
                    <a:pt x="100" y="32"/>
                    <a:pt x="101" y="31"/>
                    <a:pt x="101" y="31"/>
                  </a:cubicBezTo>
                  <a:cubicBezTo>
                    <a:pt x="102" y="31"/>
                    <a:pt x="103" y="31"/>
                    <a:pt x="104" y="31"/>
                  </a:cubicBezTo>
                  <a:cubicBezTo>
                    <a:pt x="104" y="30"/>
                    <a:pt x="105" y="30"/>
                    <a:pt x="106" y="30"/>
                  </a:cubicBezTo>
                  <a:cubicBezTo>
                    <a:pt x="107" y="30"/>
                    <a:pt x="109" y="31"/>
                    <a:pt x="110" y="31"/>
                  </a:cubicBezTo>
                  <a:cubicBezTo>
                    <a:pt x="110" y="31"/>
                    <a:pt x="112" y="31"/>
                    <a:pt x="112" y="31"/>
                  </a:cubicBezTo>
                  <a:cubicBezTo>
                    <a:pt x="113" y="31"/>
                    <a:pt x="114" y="31"/>
                    <a:pt x="114" y="31"/>
                  </a:cubicBezTo>
                  <a:cubicBezTo>
                    <a:pt x="114" y="32"/>
                    <a:pt x="115" y="32"/>
                    <a:pt x="115" y="33"/>
                  </a:cubicBezTo>
                  <a:cubicBezTo>
                    <a:pt x="115" y="33"/>
                    <a:pt x="115" y="34"/>
                    <a:pt x="115" y="35"/>
                  </a:cubicBezTo>
                  <a:cubicBezTo>
                    <a:pt x="117" y="35"/>
                    <a:pt x="117" y="35"/>
                    <a:pt x="117" y="35"/>
                  </a:cubicBezTo>
                  <a:cubicBezTo>
                    <a:pt x="117" y="36"/>
                    <a:pt x="118" y="37"/>
                    <a:pt x="118" y="37"/>
                  </a:cubicBezTo>
                  <a:cubicBezTo>
                    <a:pt x="118" y="38"/>
                    <a:pt x="119" y="39"/>
                    <a:pt x="119" y="40"/>
                  </a:cubicBezTo>
                  <a:cubicBezTo>
                    <a:pt x="119" y="40"/>
                    <a:pt x="118" y="41"/>
                    <a:pt x="118" y="42"/>
                  </a:cubicBezTo>
                  <a:cubicBezTo>
                    <a:pt x="118" y="42"/>
                    <a:pt x="118" y="43"/>
                    <a:pt x="118" y="44"/>
                  </a:cubicBezTo>
                  <a:cubicBezTo>
                    <a:pt x="119" y="44"/>
                    <a:pt x="119" y="45"/>
                    <a:pt x="119" y="46"/>
                  </a:cubicBezTo>
                  <a:cubicBezTo>
                    <a:pt x="120" y="46"/>
                    <a:pt x="120" y="45"/>
                    <a:pt x="121" y="44"/>
                  </a:cubicBezTo>
                  <a:cubicBezTo>
                    <a:pt x="121" y="44"/>
                    <a:pt x="121" y="43"/>
                    <a:pt x="121" y="42"/>
                  </a:cubicBezTo>
                  <a:cubicBezTo>
                    <a:pt x="122" y="41"/>
                    <a:pt x="121" y="40"/>
                    <a:pt x="121" y="40"/>
                  </a:cubicBezTo>
                  <a:cubicBezTo>
                    <a:pt x="121" y="39"/>
                    <a:pt x="121" y="38"/>
                    <a:pt x="122" y="38"/>
                  </a:cubicBezTo>
                  <a:cubicBezTo>
                    <a:pt x="122" y="37"/>
                    <a:pt x="123" y="36"/>
                    <a:pt x="123" y="36"/>
                  </a:cubicBezTo>
                  <a:cubicBezTo>
                    <a:pt x="123" y="36"/>
                    <a:pt x="124" y="35"/>
                    <a:pt x="124" y="35"/>
                  </a:cubicBezTo>
                  <a:cubicBezTo>
                    <a:pt x="125" y="35"/>
                    <a:pt x="127" y="36"/>
                    <a:pt x="127" y="35"/>
                  </a:cubicBezTo>
                  <a:cubicBezTo>
                    <a:pt x="128" y="35"/>
                    <a:pt x="127" y="34"/>
                    <a:pt x="127" y="33"/>
                  </a:cubicBezTo>
                  <a:cubicBezTo>
                    <a:pt x="126" y="33"/>
                    <a:pt x="125" y="33"/>
                    <a:pt x="125" y="32"/>
                  </a:cubicBezTo>
                  <a:cubicBezTo>
                    <a:pt x="124" y="32"/>
                    <a:pt x="123" y="31"/>
                    <a:pt x="123" y="31"/>
                  </a:cubicBezTo>
                  <a:cubicBezTo>
                    <a:pt x="122" y="31"/>
                    <a:pt x="122" y="32"/>
                    <a:pt x="121" y="32"/>
                  </a:cubicBezTo>
                  <a:cubicBezTo>
                    <a:pt x="121" y="32"/>
                    <a:pt x="120" y="31"/>
                    <a:pt x="120" y="31"/>
                  </a:cubicBezTo>
                  <a:cubicBezTo>
                    <a:pt x="119" y="31"/>
                    <a:pt x="118" y="30"/>
                    <a:pt x="118" y="30"/>
                  </a:cubicBezTo>
                  <a:cubicBezTo>
                    <a:pt x="118" y="30"/>
                    <a:pt x="116" y="29"/>
                    <a:pt x="116" y="28"/>
                  </a:cubicBezTo>
                  <a:cubicBezTo>
                    <a:pt x="116" y="28"/>
                    <a:pt x="117" y="27"/>
                    <a:pt x="117" y="27"/>
                  </a:cubicBezTo>
                  <a:cubicBezTo>
                    <a:pt x="118" y="27"/>
                    <a:pt x="119" y="27"/>
                    <a:pt x="119" y="27"/>
                  </a:cubicBezTo>
                  <a:cubicBezTo>
                    <a:pt x="120" y="27"/>
                    <a:pt x="121" y="27"/>
                    <a:pt x="121" y="27"/>
                  </a:cubicBezTo>
                  <a:cubicBezTo>
                    <a:pt x="122" y="27"/>
                    <a:pt x="123" y="28"/>
                    <a:pt x="124" y="27"/>
                  </a:cubicBezTo>
                  <a:cubicBezTo>
                    <a:pt x="125" y="27"/>
                    <a:pt x="125" y="27"/>
                    <a:pt x="125" y="27"/>
                  </a:cubicBezTo>
                  <a:cubicBezTo>
                    <a:pt x="125" y="27"/>
                    <a:pt x="125" y="26"/>
                    <a:pt x="124" y="26"/>
                  </a:cubicBezTo>
                  <a:cubicBezTo>
                    <a:pt x="124" y="25"/>
                    <a:pt x="124" y="25"/>
                    <a:pt x="123" y="25"/>
                  </a:cubicBezTo>
                  <a:cubicBezTo>
                    <a:pt x="123" y="24"/>
                    <a:pt x="122" y="24"/>
                    <a:pt x="121" y="24"/>
                  </a:cubicBezTo>
                  <a:cubicBezTo>
                    <a:pt x="121" y="24"/>
                    <a:pt x="120" y="25"/>
                    <a:pt x="120" y="25"/>
                  </a:cubicBezTo>
                  <a:cubicBezTo>
                    <a:pt x="119" y="25"/>
                    <a:pt x="119" y="25"/>
                    <a:pt x="118" y="25"/>
                  </a:cubicBezTo>
                  <a:cubicBezTo>
                    <a:pt x="118" y="25"/>
                    <a:pt x="117" y="25"/>
                    <a:pt x="116" y="25"/>
                  </a:cubicBezTo>
                  <a:cubicBezTo>
                    <a:pt x="115" y="25"/>
                    <a:pt x="114" y="25"/>
                    <a:pt x="114" y="25"/>
                  </a:cubicBezTo>
                  <a:cubicBezTo>
                    <a:pt x="114" y="25"/>
                    <a:pt x="114" y="24"/>
                    <a:pt x="114" y="24"/>
                  </a:cubicBezTo>
                  <a:cubicBezTo>
                    <a:pt x="113" y="24"/>
                    <a:pt x="113" y="23"/>
                    <a:pt x="113" y="23"/>
                  </a:cubicBezTo>
                  <a:cubicBezTo>
                    <a:pt x="114" y="23"/>
                    <a:pt x="114" y="22"/>
                    <a:pt x="115" y="22"/>
                  </a:cubicBezTo>
                  <a:cubicBezTo>
                    <a:pt x="115" y="22"/>
                    <a:pt x="116" y="22"/>
                    <a:pt x="117" y="22"/>
                  </a:cubicBezTo>
                  <a:cubicBezTo>
                    <a:pt x="117" y="22"/>
                    <a:pt x="117" y="21"/>
                    <a:pt x="118" y="21"/>
                  </a:cubicBezTo>
                  <a:cubicBezTo>
                    <a:pt x="118" y="21"/>
                    <a:pt x="117" y="20"/>
                    <a:pt x="117" y="20"/>
                  </a:cubicBezTo>
                  <a:cubicBezTo>
                    <a:pt x="117" y="19"/>
                    <a:pt x="117" y="19"/>
                    <a:pt x="116" y="19"/>
                  </a:cubicBezTo>
                  <a:cubicBezTo>
                    <a:pt x="116" y="18"/>
                    <a:pt x="116" y="18"/>
                    <a:pt x="116" y="17"/>
                  </a:cubicBezTo>
                  <a:cubicBezTo>
                    <a:pt x="117" y="17"/>
                    <a:pt x="117" y="17"/>
                    <a:pt x="117" y="17"/>
                  </a:cubicBezTo>
                  <a:cubicBezTo>
                    <a:pt x="118" y="17"/>
                    <a:pt x="119" y="17"/>
                    <a:pt x="119" y="17"/>
                  </a:cubicBezTo>
                  <a:cubicBezTo>
                    <a:pt x="120" y="17"/>
                    <a:pt x="120" y="16"/>
                    <a:pt x="120" y="16"/>
                  </a:cubicBezTo>
                  <a:cubicBezTo>
                    <a:pt x="120" y="15"/>
                    <a:pt x="119" y="15"/>
                    <a:pt x="119" y="14"/>
                  </a:cubicBezTo>
                  <a:cubicBezTo>
                    <a:pt x="119" y="14"/>
                    <a:pt x="119" y="13"/>
                    <a:pt x="120" y="13"/>
                  </a:cubicBezTo>
                  <a:cubicBezTo>
                    <a:pt x="120" y="12"/>
                    <a:pt x="120" y="12"/>
                    <a:pt x="121" y="12"/>
                  </a:cubicBezTo>
                  <a:cubicBezTo>
                    <a:pt x="121" y="12"/>
                    <a:pt x="122" y="12"/>
                    <a:pt x="122" y="12"/>
                  </a:cubicBezTo>
                  <a:cubicBezTo>
                    <a:pt x="123" y="13"/>
                    <a:pt x="123" y="14"/>
                    <a:pt x="124" y="14"/>
                  </a:cubicBezTo>
                  <a:cubicBezTo>
                    <a:pt x="124" y="14"/>
                    <a:pt x="124" y="15"/>
                    <a:pt x="125" y="15"/>
                  </a:cubicBezTo>
                  <a:cubicBezTo>
                    <a:pt x="125" y="15"/>
                    <a:pt x="126" y="14"/>
                    <a:pt x="126" y="13"/>
                  </a:cubicBezTo>
                  <a:cubicBezTo>
                    <a:pt x="127" y="13"/>
                    <a:pt x="128" y="14"/>
                    <a:pt x="128" y="14"/>
                  </a:cubicBezTo>
                  <a:cubicBezTo>
                    <a:pt x="129" y="14"/>
                    <a:pt x="129" y="13"/>
                    <a:pt x="130" y="13"/>
                  </a:cubicBezTo>
                  <a:cubicBezTo>
                    <a:pt x="130" y="13"/>
                    <a:pt x="131" y="12"/>
                    <a:pt x="131" y="12"/>
                  </a:cubicBezTo>
                  <a:cubicBezTo>
                    <a:pt x="131" y="11"/>
                    <a:pt x="132" y="11"/>
                    <a:pt x="133" y="11"/>
                  </a:cubicBezTo>
                  <a:cubicBezTo>
                    <a:pt x="133" y="11"/>
                    <a:pt x="134" y="10"/>
                    <a:pt x="135" y="10"/>
                  </a:cubicBezTo>
                  <a:cubicBezTo>
                    <a:pt x="136" y="10"/>
                    <a:pt x="137" y="10"/>
                    <a:pt x="137" y="10"/>
                  </a:cubicBezTo>
                  <a:cubicBezTo>
                    <a:pt x="138" y="10"/>
                    <a:pt x="139" y="9"/>
                    <a:pt x="140" y="9"/>
                  </a:cubicBezTo>
                  <a:cubicBezTo>
                    <a:pt x="140" y="9"/>
                    <a:pt x="142" y="8"/>
                    <a:pt x="142" y="8"/>
                  </a:cubicBezTo>
                  <a:cubicBezTo>
                    <a:pt x="143" y="8"/>
                    <a:pt x="145" y="8"/>
                    <a:pt x="145" y="8"/>
                  </a:cubicBezTo>
                  <a:cubicBezTo>
                    <a:pt x="146" y="8"/>
                    <a:pt x="147" y="8"/>
                    <a:pt x="147" y="7"/>
                  </a:cubicBezTo>
                  <a:cubicBezTo>
                    <a:pt x="147" y="7"/>
                    <a:pt x="147" y="6"/>
                    <a:pt x="147" y="5"/>
                  </a:cubicBezTo>
                  <a:cubicBezTo>
                    <a:pt x="147" y="5"/>
                    <a:pt x="148" y="4"/>
                    <a:pt x="148" y="3"/>
                  </a:cubicBezTo>
                  <a:cubicBezTo>
                    <a:pt x="148" y="3"/>
                    <a:pt x="149" y="3"/>
                    <a:pt x="150" y="3"/>
                  </a:cubicBezTo>
                  <a:cubicBezTo>
                    <a:pt x="150" y="3"/>
                    <a:pt x="151" y="3"/>
                    <a:pt x="152" y="4"/>
                  </a:cubicBezTo>
                  <a:cubicBezTo>
                    <a:pt x="152" y="4"/>
                    <a:pt x="152" y="5"/>
                    <a:pt x="153" y="5"/>
                  </a:cubicBezTo>
                  <a:cubicBezTo>
                    <a:pt x="153" y="5"/>
                    <a:pt x="155" y="5"/>
                    <a:pt x="156" y="5"/>
                  </a:cubicBezTo>
                  <a:cubicBezTo>
                    <a:pt x="156" y="5"/>
                    <a:pt x="157" y="4"/>
                    <a:pt x="157" y="4"/>
                  </a:cubicBezTo>
                  <a:cubicBezTo>
                    <a:pt x="157" y="3"/>
                    <a:pt x="158" y="3"/>
                    <a:pt x="158" y="3"/>
                  </a:cubicBezTo>
                  <a:cubicBezTo>
                    <a:pt x="159" y="2"/>
                    <a:pt x="161" y="2"/>
                    <a:pt x="162" y="1"/>
                  </a:cubicBezTo>
                  <a:cubicBezTo>
                    <a:pt x="163" y="1"/>
                    <a:pt x="165" y="1"/>
                    <a:pt x="165" y="1"/>
                  </a:cubicBezTo>
                  <a:cubicBezTo>
                    <a:pt x="166" y="0"/>
                    <a:pt x="168" y="1"/>
                    <a:pt x="168" y="1"/>
                  </a:cubicBezTo>
                  <a:cubicBezTo>
                    <a:pt x="169" y="1"/>
                    <a:pt x="170" y="1"/>
                    <a:pt x="171" y="1"/>
                  </a:cubicBezTo>
                  <a:cubicBezTo>
                    <a:pt x="171" y="1"/>
                    <a:pt x="171" y="2"/>
                    <a:pt x="171" y="3"/>
                  </a:cubicBezTo>
                  <a:cubicBezTo>
                    <a:pt x="170" y="3"/>
                    <a:pt x="170" y="3"/>
                    <a:pt x="169" y="3"/>
                  </a:cubicBezTo>
                  <a:cubicBezTo>
                    <a:pt x="169" y="3"/>
                    <a:pt x="168" y="4"/>
                    <a:pt x="168" y="4"/>
                  </a:cubicBezTo>
                  <a:cubicBezTo>
                    <a:pt x="168" y="4"/>
                    <a:pt x="168" y="5"/>
                    <a:pt x="168" y="6"/>
                  </a:cubicBezTo>
                  <a:cubicBezTo>
                    <a:pt x="168" y="6"/>
                    <a:pt x="168" y="7"/>
                    <a:pt x="168" y="7"/>
                  </a:cubicBezTo>
                  <a:cubicBezTo>
                    <a:pt x="167" y="8"/>
                    <a:pt x="167" y="8"/>
                    <a:pt x="166" y="8"/>
                  </a:cubicBezTo>
                  <a:cubicBezTo>
                    <a:pt x="165" y="8"/>
                    <a:pt x="165" y="8"/>
                    <a:pt x="165" y="8"/>
                  </a:cubicBezTo>
                  <a:cubicBezTo>
                    <a:pt x="165" y="9"/>
                    <a:pt x="165" y="9"/>
                    <a:pt x="165" y="10"/>
                  </a:cubicBezTo>
                  <a:cubicBezTo>
                    <a:pt x="165" y="10"/>
                    <a:pt x="165" y="11"/>
                    <a:pt x="165" y="11"/>
                  </a:cubicBezTo>
                  <a:cubicBezTo>
                    <a:pt x="165" y="12"/>
                    <a:pt x="165" y="12"/>
                    <a:pt x="166" y="12"/>
                  </a:cubicBezTo>
                  <a:cubicBezTo>
                    <a:pt x="166" y="12"/>
                    <a:pt x="167" y="12"/>
                    <a:pt x="168" y="12"/>
                  </a:cubicBezTo>
                  <a:cubicBezTo>
                    <a:pt x="168" y="11"/>
                    <a:pt x="169" y="10"/>
                    <a:pt x="169" y="10"/>
                  </a:cubicBezTo>
                  <a:cubicBezTo>
                    <a:pt x="170" y="10"/>
                    <a:pt x="171" y="9"/>
                    <a:pt x="171" y="9"/>
                  </a:cubicBezTo>
                  <a:cubicBezTo>
                    <a:pt x="171" y="8"/>
                    <a:pt x="171" y="7"/>
                    <a:pt x="171" y="7"/>
                  </a:cubicBezTo>
                  <a:cubicBezTo>
                    <a:pt x="171" y="7"/>
                    <a:pt x="172" y="6"/>
                    <a:pt x="172" y="6"/>
                  </a:cubicBezTo>
                  <a:cubicBezTo>
                    <a:pt x="173" y="6"/>
                    <a:pt x="174" y="7"/>
                    <a:pt x="174" y="7"/>
                  </a:cubicBezTo>
                  <a:cubicBezTo>
                    <a:pt x="174" y="8"/>
                    <a:pt x="175" y="8"/>
                    <a:pt x="176" y="8"/>
                  </a:cubicBezTo>
                  <a:cubicBezTo>
                    <a:pt x="177" y="7"/>
                    <a:pt x="178" y="7"/>
                    <a:pt x="179" y="7"/>
                  </a:cubicBezTo>
                  <a:cubicBezTo>
                    <a:pt x="179" y="7"/>
                    <a:pt x="180" y="7"/>
                    <a:pt x="181" y="7"/>
                  </a:cubicBezTo>
                  <a:cubicBezTo>
                    <a:pt x="181" y="6"/>
                    <a:pt x="182" y="6"/>
                    <a:pt x="182" y="6"/>
                  </a:cubicBezTo>
                  <a:cubicBezTo>
                    <a:pt x="183" y="5"/>
                    <a:pt x="183" y="5"/>
                    <a:pt x="183" y="4"/>
                  </a:cubicBezTo>
                  <a:cubicBezTo>
                    <a:pt x="184" y="4"/>
                    <a:pt x="184" y="4"/>
                    <a:pt x="185" y="4"/>
                  </a:cubicBezTo>
                  <a:cubicBezTo>
                    <a:pt x="185" y="4"/>
                    <a:pt x="185" y="5"/>
                    <a:pt x="185" y="5"/>
                  </a:cubicBezTo>
                  <a:cubicBezTo>
                    <a:pt x="186" y="6"/>
                    <a:pt x="186" y="7"/>
                    <a:pt x="186" y="7"/>
                  </a:cubicBezTo>
                  <a:cubicBezTo>
                    <a:pt x="186" y="8"/>
                    <a:pt x="185" y="8"/>
                    <a:pt x="185" y="8"/>
                  </a:cubicBezTo>
                  <a:cubicBezTo>
                    <a:pt x="184" y="8"/>
                    <a:pt x="183" y="9"/>
                    <a:pt x="183" y="9"/>
                  </a:cubicBezTo>
                  <a:cubicBezTo>
                    <a:pt x="183" y="9"/>
                    <a:pt x="182" y="9"/>
                    <a:pt x="181" y="9"/>
                  </a:cubicBezTo>
                  <a:cubicBezTo>
                    <a:pt x="181" y="10"/>
                    <a:pt x="181" y="10"/>
                    <a:pt x="180" y="10"/>
                  </a:cubicBezTo>
                  <a:cubicBezTo>
                    <a:pt x="180" y="11"/>
                    <a:pt x="180" y="11"/>
                    <a:pt x="180" y="11"/>
                  </a:cubicBezTo>
                  <a:cubicBezTo>
                    <a:pt x="181" y="12"/>
                    <a:pt x="182" y="12"/>
                    <a:pt x="182" y="12"/>
                  </a:cubicBezTo>
                  <a:cubicBezTo>
                    <a:pt x="182" y="12"/>
                    <a:pt x="183" y="11"/>
                    <a:pt x="184" y="11"/>
                  </a:cubicBezTo>
                  <a:cubicBezTo>
                    <a:pt x="184" y="11"/>
                    <a:pt x="185" y="10"/>
                    <a:pt x="185" y="10"/>
                  </a:cubicBezTo>
                  <a:cubicBezTo>
                    <a:pt x="186" y="10"/>
                    <a:pt x="187" y="10"/>
                    <a:pt x="187" y="11"/>
                  </a:cubicBezTo>
                  <a:cubicBezTo>
                    <a:pt x="187" y="11"/>
                    <a:pt x="187" y="12"/>
                    <a:pt x="187" y="12"/>
                  </a:cubicBezTo>
                  <a:cubicBezTo>
                    <a:pt x="187" y="12"/>
                    <a:pt x="187" y="13"/>
                    <a:pt x="188" y="13"/>
                  </a:cubicBezTo>
                  <a:cubicBezTo>
                    <a:pt x="188" y="14"/>
                    <a:pt x="188" y="15"/>
                    <a:pt x="188" y="16"/>
                  </a:cubicBezTo>
                  <a:cubicBezTo>
                    <a:pt x="188" y="16"/>
                    <a:pt x="187" y="16"/>
                    <a:pt x="186" y="17"/>
                  </a:cubicBezTo>
                  <a:cubicBezTo>
                    <a:pt x="186" y="17"/>
                    <a:pt x="186" y="18"/>
                    <a:pt x="186" y="19"/>
                  </a:cubicBezTo>
                  <a:cubicBezTo>
                    <a:pt x="186" y="19"/>
                    <a:pt x="187" y="20"/>
                    <a:pt x="187" y="21"/>
                  </a:cubicBezTo>
                  <a:cubicBezTo>
                    <a:pt x="187" y="21"/>
                    <a:pt x="188" y="21"/>
                    <a:pt x="188" y="21"/>
                  </a:cubicBezTo>
                  <a:cubicBezTo>
                    <a:pt x="188" y="21"/>
                    <a:pt x="189" y="20"/>
                    <a:pt x="189" y="20"/>
                  </a:cubicBezTo>
                  <a:cubicBezTo>
                    <a:pt x="189" y="19"/>
                    <a:pt x="189" y="19"/>
                    <a:pt x="189" y="18"/>
                  </a:cubicBezTo>
                  <a:cubicBezTo>
                    <a:pt x="189" y="18"/>
                    <a:pt x="189" y="17"/>
                    <a:pt x="190" y="17"/>
                  </a:cubicBezTo>
                  <a:cubicBezTo>
                    <a:pt x="190" y="17"/>
                    <a:pt x="192" y="17"/>
                    <a:pt x="192" y="17"/>
                  </a:cubicBezTo>
                  <a:cubicBezTo>
                    <a:pt x="193" y="17"/>
                    <a:pt x="193" y="16"/>
                    <a:pt x="193" y="16"/>
                  </a:cubicBezTo>
                  <a:cubicBezTo>
                    <a:pt x="194" y="15"/>
                    <a:pt x="195" y="15"/>
                    <a:pt x="195" y="15"/>
                  </a:cubicBezTo>
                  <a:cubicBezTo>
                    <a:pt x="195" y="15"/>
                    <a:pt x="196" y="15"/>
                    <a:pt x="197" y="15"/>
                  </a:cubicBezTo>
                  <a:cubicBezTo>
                    <a:pt x="197" y="15"/>
                    <a:pt x="197" y="16"/>
                    <a:pt x="197" y="17"/>
                  </a:cubicBezTo>
                  <a:cubicBezTo>
                    <a:pt x="198" y="17"/>
                    <a:pt x="199" y="17"/>
                    <a:pt x="199" y="17"/>
                  </a:cubicBezTo>
                  <a:cubicBezTo>
                    <a:pt x="200" y="17"/>
                    <a:pt x="200" y="18"/>
                    <a:pt x="201" y="19"/>
                  </a:cubicBezTo>
                  <a:cubicBezTo>
                    <a:pt x="201" y="19"/>
                    <a:pt x="200" y="20"/>
                    <a:pt x="201" y="21"/>
                  </a:cubicBezTo>
                  <a:cubicBezTo>
                    <a:pt x="201" y="21"/>
                    <a:pt x="201" y="22"/>
                    <a:pt x="202" y="22"/>
                  </a:cubicBezTo>
                  <a:cubicBezTo>
                    <a:pt x="202" y="23"/>
                    <a:pt x="204" y="24"/>
                    <a:pt x="205" y="24"/>
                  </a:cubicBezTo>
                  <a:cubicBezTo>
                    <a:pt x="205" y="24"/>
                    <a:pt x="206" y="24"/>
                    <a:pt x="207" y="24"/>
                  </a:cubicBezTo>
                  <a:cubicBezTo>
                    <a:pt x="208" y="25"/>
                    <a:pt x="208" y="26"/>
                    <a:pt x="208" y="26"/>
                  </a:cubicBezTo>
                  <a:cubicBezTo>
                    <a:pt x="209" y="27"/>
                    <a:pt x="209" y="28"/>
                    <a:pt x="209" y="29"/>
                  </a:cubicBezTo>
                  <a:cubicBezTo>
                    <a:pt x="209" y="30"/>
                    <a:pt x="209" y="31"/>
                    <a:pt x="209" y="32"/>
                  </a:cubicBezTo>
                  <a:cubicBezTo>
                    <a:pt x="209" y="32"/>
                    <a:pt x="209" y="34"/>
                    <a:pt x="209" y="35"/>
                  </a:cubicBezTo>
                  <a:cubicBezTo>
                    <a:pt x="209" y="36"/>
                    <a:pt x="209" y="37"/>
                    <a:pt x="210" y="37"/>
                  </a:cubicBezTo>
                  <a:cubicBezTo>
                    <a:pt x="210" y="39"/>
                    <a:pt x="211" y="41"/>
                    <a:pt x="212" y="42"/>
                  </a:cubicBezTo>
                  <a:cubicBezTo>
                    <a:pt x="212" y="42"/>
                    <a:pt x="214" y="43"/>
                    <a:pt x="214" y="44"/>
                  </a:cubicBezTo>
                  <a:cubicBezTo>
                    <a:pt x="215" y="44"/>
                    <a:pt x="216" y="44"/>
                    <a:pt x="217" y="45"/>
                  </a:cubicBezTo>
                  <a:cubicBezTo>
                    <a:pt x="217" y="45"/>
                    <a:pt x="218" y="46"/>
                    <a:pt x="218" y="46"/>
                  </a:cubicBezTo>
                  <a:cubicBezTo>
                    <a:pt x="219" y="47"/>
                    <a:pt x="221" y="47"/>
                    <a:pt x="221" y="47"/>
                  </a:cubicBezTo>
                  <a:cubicBezTo>
                    <a:pt x="222" y="48"/>
                    <a:pt x="224" y="48"/>
                    <a:pt x="225" y="48"/>
                  </a:cubicBezTo>
                  <a:cubicBezTo>
                    <a:pt x="226" y="49"/>
                    <a:pt x="227" y="50"/>
                    <a:pt x="227" y="50"/>
                  </a:cubicBezTo>
                  <a:cubicBezTo>
                    <a:pt x="228" y="50"/>
                    <a:pt x="229" y="50"/>
                    <a:pt x="229" y="5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8"/>
            <p:cNvSpPr>
              <a:spLocks/>
            </p:cNvSpPr>
            <p:nvPr/>
          </p:nvSpPr>
          <p:spPr bwMode="auto">
            <a:xfrm>
              <a:off x="638" y="1100"/>
              <a:ext cx="649" cy="709"/>
            </a:xfrm>
            <a:custGeom>
              <a:avLst/>
              <a:gdLst>
                <a:gd name="T0" fmla="*/ 219 w 229"/>
                <a:gd name="T1" fmla="*/ 65 h 250"/>
                <a:gd name="T2" fmla="*/ 213 w 229"/>
                <a:gd name="T3" fmla="*/ 75 h 250"/>
                <a:gd name="T4" fmla="*/ 217 w 229"/>
                <a:gd name="T5" fmla="*/ 91 h 250"/>
                <a:gd name="T6" fmla="*/ 212 w 229"/>
                <a:gd name="T7" fmla="*/ 108 h 250"/>
                <a:gd name="T8" fmla="*/ 222 w 229"/>
                <a:gd name="T9" fmla="*/ 118 h 250"/>
                <a:gd name="T10" fmla="*/ 224 w 229"/>
                <a:gd name="T11" fmla="*/ 134 h 250"/>
                <a:gd name="T12" fmla="*/ 210 w 229"/>
                <a:gd name="T13" fmla="*/ 151 h 250"/>
                <a:gd name="T14" fmla="*/ 197 w 229"/>
                <a:gd name="T15" fmla="*/ 162 h 250"/>
                <a:gd name="T16" fmla="*/ 192 w 229"/>
                <a:gd name="T17" fmla="*/ 180 h 250"/>
                <a:gd name="T18" fmla="*/ 203 w 229"/>
                <a:gd name="T19" fmla="*/ 194 h 250"/>
                <a:gd name="T20" fmla="*/ 199 w 229"/>
                <a:gd name="T21" fmla="*/ 221 h 250"/>
                <a:gd name="T22" fmla="*/ 180 w 229"/>
                <a:gd name="T23" fmla="*/ 226 h 250"/>
                <a:gd name="T24" fmla="*/ 172 w 229"/>
                <a:gd name="T25" fmla="*/ 243 h 250"/>
                <a:gd name="T26" fmla="*/ 145 w 229"/>
                <a:gd name="T27" fmla="*/ 249 h 250"/>
                <a:gd name="T28" fmla="*/ 113 w 229"/>
                <a:gd name="T29" fmla="*/ 244 h 250"/>
                <a:gd name="T30" fmla="*/ 90 w 229"/>
                <a:gd name="T31" fmla="*/ 233 h 250"/>
                <a:gd name="T32" fmla="*/ 81 w 229"/>
                <a:gd name="T33" fmla="*/ 227 h 250"/>
                <a:gd name="T34" fmla="*/ 61 w 229"/>
                <a:gd name="T35" fmla="*/ 219 h 250"/>
                <a:gd name="T36" fmla="*/ 70 w 229"/>
                <a:gd name="T37" fmla="*/ 194 h 250"/>
                <a:gd name="T38" fmla="*/ 43 w 229"/>
                <a:gd name="T39" fmla="*/ 185 h 250"/>
                <a:gd name="T40" fmla="*/ 13 w 229"/>
                <a:gd name="T41" fmla="*/ 194 h 250"/>
                <a:gd name="T42" fmla="*/ 8 w 229"/>
                <a:gd name="T43" fmla="*/ 169 h 250"/>
                <a:gd name="T44" fmla="*/ 26 w 229"/>
                <a:gd name="T45" fmla="*/ 157 h 250"/>
                <a:gd name="T46" fmla="*/ 42 w 229"/>
                <a:gd name="T47" fmla="*/ 147 h 250"/>
                <a:gd name="T48" fmla="*/ 23 w 229"/>
                <a:gd name="T49" fmla="*/ 154 h 250"/>
                <a:gd name="T50" fmla="*/ 24 w 229"/>
                <a:gd name="T51" fmla="*/ 146 h 250"/>
                <a:gd name="T52" fmla="*/ 38 w 229"/>
                <a:gd name="T53" fmla="*/ 140 h 250"/>
                <a:gd name="T54" fmla="*/ 28 w 229"/>
                <a:gd name="T55" fmla="*/ 137 h 250"/>
                <a:gd name="T56" fmla="*/ 26 w 229"/>
                <a:gd name="T57" fmla="*/ 123 h 250"/>
                <a:gd name="T58" fmla="*/ 32 w 229"/>
                <a:gd name="T59" fmla="*/ 124 h 250"/>
                <a:gd name="T60" fmla="*/ 44 w 229"/>
                <a:gd name="T61" fmla="*/ 109 h 250"/>
                <a:gd name="T62" fmla="*/ 33 w 229"/>
                <a:gd name="T63" fmla="*/ 110 h 250"/>
                <a:gd name="T64" fmla="*/ 22 w 229"/>
                <a:gd name="T65" fmla="*/ 111 h 250"/>
                <a:gd name="T66" fmla="*/ 12 w 229"/>
                <a:gd name="T67" fmla="*/ 109 h 250"/>
                <a:gd name="T68" fmla="*/ 32 w 229"/>
                <a:gd name="T69" fmla="*/ 89 h 250"/>
                <a:gd name="T70" fmla="*/ 29 w 229"/>
                <a:gd name="T71" fmla="*/ 86 h 250"/>
                <a:gd name="T72" fmla="*/ 17 w 229"/>
                <a:gd name="T73" fmla="*/ 80 h 250"/>
                <a:gd name="T74" fmla="*/ 19 w 229"/>
                <a:gd name="T75" fmla="*/ 61 h 250"/>
                <a:gd name="T76" fmla="*/ 10 w 229"/>
                <a:gd name="T77" fmla="*/ 56 h 250"/>
                <a:gd name="T78" fmla="*/ 18 w 229"/>
                <a:gd name="T79" fmla="*/ 44 h 250"/>
                <a:gd name="T80" fmla="*/ 28 w 229"/>
                <a:gd name="T81" fmla="*/ 38 h 250"/>
                <a:gd name="T82" fmla="*/ 36 w 229"/>
                <a:gd name="T83" fmla="*/ 32 h 250"/>
                <a:gd name="T84" fmla="*/ 50 w 229"/>
                <a:gd name="T85" fmla="*/ 29 h 250"/>
                <a:gd name="T86" fmla="*/ 63 w 229"/>
                <a:gd name="T87" fmla="*/ 24 h 250"/>
                <a:gd name="T88" fmla="*/ 81 w 229"/>
                <a:gd name="T89" fmla="*/ 33 h 250"/>
                <a:gd name="T90" fmla="*/ 106 w 229"/>
                <a:gd name="T91" fmla="*/ 30 h 250"/>
                <a:gd name="T92" fmla="*/ 119 w 229"/>
                <a:gd name="T93" fmla="*/ 46 h 250"/>
                <a:gd name="T94" fmla="*/ 121 w 229"/>
                <a:gd name="T95" fmla="*/ 32 h 250"/>
                <a:gd name="T96" fmla="*/ 121 w 229"/>
                <a:gd name="T97" fmla="*/ 24 h 250"/>
                <a:gd name="T98" fmla="*/ 116 w 229"/>
                <a:gd name="T99" fmla="*/ 19 h 250"/>
                <a:gd name="T100" fmla="*/ 126 w 229"/>
                <a:gd name="T101" fmla="*/ 13 h 250"/>
                <a:gd name="T102" fmla="*/ 147 w 229"/>
                <a:gd name="T103" fmla="*/ 5 h 250"/>
                <a:gd name="T104" fmla="*/ 171 w 229"/>
                <a:gd name="T105" fmla="*/ 1 h 250"/>
                <a:gd name="T106" fmla="*/ 168 w 229"/>
                <a:gd name="T107" fmla="*/ 12 h 250"/>
                <a:gd name="T108" fmla="*/ 185 w 229"/>
                <a:gd name="T109" fmla="*/ 4 h 250"/>
                <a:gd name="T110" fmla="*/ 187 w 229"/>
                <a:gd name="T111" fmla="*/ 11 h 250"/>
                <a:gd name="T112" fmla="*/ 192 w 229"/>
                <a:gd name="T113" fmla="*/ 17 h 250"/>
                <a:gd name="T114" fmla="*/ 208 w 229"/>
                <a:gd name="T115" fmla="*/ 26 h 250"/>
                <a:gd name="T116" fmla="*/ 227 w 229"/>
                <a:gd name="T117" fmla="*/ 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9" h="250">
                  <a:moveTo>
                    <a:pt x="229" y="50"/>
                  </a:moveTo>
                  <a:cubicBezTo>
                    <a:pt x="229" y="51"/>
                    <a:pt x="229" y="51"/>
                    <a:pt x="229" y="52"/>
                  </a:cubicBezTo>
                  <a:cubicBezTo>
                    <a:pt x="229" y="52"/>
                    <a:pt x="229" y="53"/>
                    <a:pt x="229" y="54"/>
                  </a:cubicBezTo>
                  <a:cubicBezTo>
                    <a:pt x="229" y="54"/>
                    <a:pt x="229" y="56"/>
                    <a:pt x="229" y="56"/>
                  </a:cubicBezTo>
                  <a:cubicBezTo>
                    <a:pt x="229" y="57"/>
                    <a:pt x="229" y="58"/>
                    <a:pt x="228" y="58"/>
                  </a:cubicBezTo>
                  <a:cubicBezTo>
                    <a:pt x="228" y="59"/>
                    <a:pt x="227" y="60"/>
                    <a:pt x="227" y="60"/>
                  </a:cubicBezTo>
                  <a:cubicBezTo>
                    <a:pt x="226" y="61"/>
                    <a:pt x="225" y="61"/>
                    <a:pt x="224" y="61"/>
                  </a:cubicBezTo>
                  <a:cubicBezTo>
                    <a:pt x="223" y="61"/>
                    <a:pt x="222" y="61"/>
                    <a:pt x="222" y="62"/>
                  </a:cubicBezTo>
                  <a:cubicBezTo>
                    <a:pt x="221" y="62"/>
                    <a:pt x="221" y="63"/>
                    <a:pt x="221" y="63"/>
                  </a:cubicBezTo>
                  <a:cubicBezTo>
                    <a:pt x="221" y="64"/>
                    <a:pt x="220" y="65"/>
                    <a:pt x="220" y="65"/>
                  </a:cubicBezTo>
                  <a:cubicBezTo>
                    <a:pt x="220" y="65"/>
                    <a:pt x="219" y="66"/>
                    <a:pt x="219" y="65"/>
                  </a:cubicBezTo>
                  <a:cubicBezTo>
                    <a:pt x="218" y="65"/>
                    <a:pt x="219" y="65"/>
                    <a:pt x="219" y="64"/>
                  </a:cubicBezTo>
                  <a:cubicBezTo>
                    <a:pt x="218" y="64"/>
                    <a:pt x="217" y="64"/>
                    <a:pt x="216" y="64"/>
                  </a:cubicBezTo>
                  <a:cubicBezTo>
                    <a:pt x="216" y="63"/>
                    <a:pt x="216" y="63"/>
                    <a:pt x="216" y="63"/>
                  </a:cubicBezTo>
                  <a:cubicBezTo>
                    <a:pt x="216" y="62"/>
                    <a:pt x="215" y="62"/>
                    <a:pt x="215" y="63"/>
                  </a:cubicBezTo>
                  <a:cubicBezTo>
                    <a:pt x="215" y="63"/>
                    <a:pt x="214" y="63"/>
                    <a:pt x="213" y="63"/>
                  </a:cubicBezTo>
                  <a:cubicBezTo>
                    <a:pt x="213" y="64"/>
                    <a:pt x="213" y="65"/>
                    <a:pt x="213" y="65"/>
                  </a:cubicBezTo>
                  <a:cubicBezTo>
                    <a:pt x="213" y="66"/>
                    <a:pt x="213" y="67"/>
                    <a:pt x="213" y="68"/>
                  </a:cubicBezTo>
                  <a:cubicBezTo>
                    <a:pt x="213" y="68"/>
                    <a:pt x="213" y="69"/>
                    <a:pt x="213" y="70"/>
                  </a:cubicBezTo>
                  <a:cubicBezTo>
                    <a:pt x="213" y="70"/>
                    <a:pt x="214" y="70"/>
                    <a:pt x="215" y="70"/>
                  </a:cubicBezTo>
                  <a:cubicBezTo>
                    <a:pt x="215" y="70"/>
                    <a:pt x="215" y="72"/>
                    <a:pt x="215" y="73"/>
                  </a:cubicBezTo>
                  <a:cubicBezTo>
                    <a:pt x="215" y="74"/>
                    <a:pt x="213" y="74"/>
                    <a:pt x="213" y="75"/>
                  </a:cubicBezTo>
                  <a:cubicBezTo>
                    <a:pt x="213" y="76"/>
                    <a:pt x="214" y="77"/>
                    <a:pt x="214" y="77"/>
                  </a:cubicBezTo>
                  <a:cubicBezTo>
                    <a:pt x="214" y="78"/>
                    <a:pt x="215" y="79"/>
                    <a:pt x="215" y="79"/>
                  </a:cubicBezTo>
                  <a:cubicBezTo>
                    <a:pt x="215" y="79"/>
                    <a:pt x="216" y="80"/>
                    <a:pt x="216" y="80"/>
                  </a:cubicBezTo>
                  <a:cubicBezTo>
                    <a:pt x="216" y="80"/>
                    <a:pt x="217" y="80"/>
                    <a:pt x="217" y="80"/>
                  </a:cubicBezTo>
                  <a:cubicBezTo>
                    <a:pt x="217" y="80"/>
                    <a:pt x="218" y="80"/>
                    <a:pt x="218" y="80"/>
                  </a:cubicBezTo>
                  <a:cubicBezTo>
                    <a:pt x="219" y="80"/>
                    <a:pt x="219" y="81"/>
                    <a:pt x="219" y="81"/>
                  </a:cubicBezTo>
                  <a:cubicBezTo>
                    <a:pt x="219" y="82"/>
                    <a:pt x="218" y="82"/>
                    <a:pt x="218" y="83"/>
                  </a:cubicBezTo>
                  <a:cubicBezTo>
                    <a:pt x="218" y="83"/>
                    <a:pt x="218" y="84"/>
                    <a:pt x="218" y="84"/>
                  </a:cubicBezTo>
                  <a:cubicBezTo>
                    <a:pt x="218" y="85"/>
                    <a:pt x="217" y="85"/>
                    <a:pt x="216" y="85"/>
                  </a:cubicBezTo>
                  <a:cubicBezTo>
                    <a:pt x="216" y="86"/>
                    <a:pt x="216" y="87"/>
                    <a:pt x="216" y="88"/>
                  </a:cubicBezTo>
                  <a:cubicBezTo>
                    <a:pt x="216" y="89"/>
                    <a:pt x="217" y="90"/>
                    <a:pt x="217" y="91"/>
                  </a:cubicBezTo>
                  <a:cubicBezTo>
                    <a:pt x="217" y="91"/>
                    <a:pt x="218" y="92"/>
                    <a:pt x="218" y="92"/>
                  </a:cubicBezTo>
                  <a:cubicBezTo>
                    <a:pt x="218" y="93"/>
                    <a:pt x="220" y="93"/>
                    <a:pt x="220" y="93"/>
                  </a:cubicBezTo>
                  <a:cubicBezTo>
                    <a:pt x="220" y="94"/>
                    <a:pt x="221" y="95"/>
                    <a:pt x="221" y="96"/>
                  </a:cubicBezTo>
                  <a:cubicBezTo>
                    <a:pt x="221" y="96"/>
                    <a:pt x="222" y="97"/>
                    <a:pt x="222" y="97"/>
                  </a:cubicBezTo>
                  <a:cubicBezTo>
                    <a:pt x="222" y="98"/>
                    <a:pt x="222" y="99"/>
                    <a:pt x="222" y="99"/>
                  </a:cubicBezTo>
                  <a:cubicBezTo>
                    <a:pt x="221" y="100"/>
                    <a:pt x="221" y="101"/>
                    <a:pt x="220" y="102"/>
                  </a:cubicBezTo>
                  <a:cubicBezTo>
                    <a:pt x="220" y="102"/>
                    <a:pt x="219" y="102"/>
                    <a:pt x="218" y="102"/>
                  </a:cubicBezTo>
                  <a:cubicBezTo>
                    <a:pt x="218" y="103"/>
                    <a:pt x="218" y="104"/>
                    <a:pt x="217" y="104"/>
                  </a:cubicBezTo>
                  <a:cubicBezTo>
                    <a:pt x="217" y="105"/>
                    <a:pt x="216" y="105"/>
                    <a:pt x="216" y="105"/>
                  </a:cubicBezTo>
                  <a:cubicBezTo>
                    <a:pt x="215" y="105"/>
                    <a:pt x="214" y="106"/>
                    <a:pt x="213" y="106"/>
                  </a:cubicBezTo>
                  <a:cubicBezTo>
                    <a:pt x="213" y="107"/>
                    <a:pt x="212" y="107"/>
                    <a:pt x="212" y="108"/>
                  </a:cubicBezTo>
                  <a:cubicBezTo>
                    <a:pt x="211" y="108"/>
                    <a:pt x="211" y="109"/>
                    <a:pt x="211" y="109"/>
                  </a:cubicBezTo>
                  <a:cubicBezTo>
                    <a:pt x="211" y="110"/>
                    <a:pt x="212" y="111"/>
                    <a:pt x="212" y="112"/>
                  </a:cubicBezTo>
                  <a:cubicBezTo>
                    <a:pt x="212" y="112"/>
                    <a:pt x="211" y="113"/>
                    <a:pt x="211" y="113"/>
                  </a:cubicBezTo>
                  <a:cubicBezTo>
                    <a:pt x="211" y="114"/>
                    <a:pt x="211" y="115"/>
                    <a:pt x="211" y="116"/>
                  </a:cubicBezTo>
                  <a:cubicBezTo>
                    <a:pt x="211" y="116"/>
                    <a:pt x="213" y="117"/>
                    <a:pt x="213" y="118"/>
                  </a:cubicBezTo>
                  <a:cubicBezTo>
                    <a:pt x="213" y="118"/>
                    <a:pt x="213" y="120"/>
                    <a:pt x="214" y="121"/>
                  </a:cubicBezTo>
                  <a:cubicBezTo>
                    <a:pt x="214" y="121"/>
                    <a:pt x="214" y="121"/>
                    <a:pt x="214" y="121"/>
                  </a:cubicBezTo>
                  <a:cubicBezTo>
                    <a:pt x="215" y="121"/>
                    <a:pt x="216" y="121"/>
                    <a:pt x="217" y="121"/>
                  </a:cubicBezTo>
                  <a:cubicBezTo>
                    <a:pt x="217" y="121"/>
                    <a:pt x="219" y="121"/>
                    <a:pt x="219" y="121"/>
                  </a:cubicBezTo>
                  <a:cubicBezTo>
                    <a:pt x="220" y="120"/>
                    <a:pt x="220" y="120"/>
                    <a:pt x="221" y="119"/>
                  </a:cubicBezTo>
                  <a:cubicBezTo>
                    <a:pt x="221" y="119"/>
                    <a:pt x="221" y="118"/>
                    <a:pt x="222" y="118"/>
                  </a:cubicBezTo>
                  <a:cubicBezTo>
                    <a:pt x="222" y="118"/>
                    <a:pt x="223" y="117"/>
                    <a:pt x="223" y="118"/>
                  </a:cubicBezTo>
                  <a:cubicBezTo>
                    <a:pt x="224" y="118"/>
                    <a:pt x="224" y="118"/>
                    <a:pt x="224" y="119"/>
                  </a:cubicBezTo>
                  <a:cubicBezTo>
                    <a:pt x="225" y="119"/>
                    <a:pt x="225" y="120"/>
                    <a:pt x="226" y="120"/>
                  </a:cubicBezTo>
                  <a:cubicBezTo>
                    <a:pt x="226" y="121"/>
                    <a:pt x="226" y="122"/>
                    <a:pt x="225" y="123"/>
                  </a:cubicBezTo>
                  <a:cubicBezTo>
                    <a:pt x="225" y="123"/>
                    <a:pt x="224" y="123"/>
                    <a:pt x="224" y="123"/>
                  </a:cubicBezTo>
                  <a:cubicBezTo>
                    <a:pt x="224" y="123"/>
                    <a:pt x="223" y="124"/>
                    <a:pt x="223" y="124"/>
                  </a:cubicBezTo>
                  <a:cubicBezTo>
                    <a:pt x="223" y="125"/>
                    <a:pt x="223" y="126"/>
                    <a:pt x="224" y="126"/>
                  </a:cubicBezTo>
                  <a:cubicBezTo>
                    <a:pt x="224" y="127"/>
                    <a:pt x="225" y="127"/>
                    <a:pt x="225" y="127"/>
                  </a:cubicBezTo>
                  <a:cubicBezTo>
                    <a:pt x="225" y="128"/>
                    <a:pt x="225" y="129"/>
                    <a:pt x="224" y="129"/>
                  </a:cubicBezTo>
                  <a:cubicBezTo>
                    <a:pt x="224" y="130"/>
                    <a:pt x="223" y="131"/>
                    <a:pt x="223" y="132"/>
                  </a:cubicBezTo>
                  <a:cubicBezTo>
                    <a:pt x="223" y="132"/>
                    <a:pt x="224" y="133"/>
                    <a:pt x="224" y="134"/>
                  </a:cubicBezTo>
                  <a:cubicBezTo>
                    <a:pt x="223" y="134"/>
                    <a:pt x="223" y="134"/>
                    <a:pt x="223" y="134"/>
                  </a:cubicBezTo>
                  <a:cubicBezTo>
                    <a:pt x="222" y="134"/>
                    <a:pt x="222" y="135"/>
                    <a:pt x="222" y="136"/>
                  </a:cubicBezTo>
                  <a:cubicBezTo>
                    <a:pt x="221" y="136"/>
                    <a:pt x="221" y="137"/>
                    <a:pt x="221" y="138"/>
                  </a:cubicBezTo>
                  <a:cubicBezTo>
                    <a:pt x="220" y="138"/>
                    <a:pt x="219" y="137"/>
                    <a:pt x="219" y="137"/>
                  </a:cubicBezTo>
                  <a:cubicBezTo>
                    <a:pt x="218" y="138"/>
                    <a:pt x="218" y="139"/>
                    <a:pt x="218" y="140"/>
                  </a:cubicBezTo>
                  <a:cubicBezTo>
                    <a:pt x="218" y="140"/>
                    <a:pt x="218" y="141"/>
                    <a:pt x="218" y="142"/>
                  </a:cubicBezTo>
                  <a:cubicBezTo>
                    <a:pt x="218" y="143"/>
                    <a:pt x="217" y="144"/>
                    <a:pt x="217" y="145"/>
                  </a:cubicBezTo>
                  <a:cubicBezTo>
                    <a:pt x="217" y="145"/>
                    <a:pt x="216" y="146"/>
                    <a:pt x="215" y="147"/>
                  </a:cubicBezTo>
                  <a:cubicBezTo>
                    <a:pt x="215" y="147"/>
                    <a:pt x="214" y="147"/>
                    <a:pt x="213" y="148"/>
                  </a:cubicBezTo>
                  <a:cubicBezTo>
                    <a:pt x="213" y="148"/>
                    <a:pt x="212" y="149"/>
                    <a:pt x="211" y="150"/>
                  </a:cubicBezTo>
                  <a:cubicBezTo>
                    <a:pt x="211" y="150"/>
                    <a:pt x="210" y="151"/>
                    <a:pt x="210" y="151"/>
                  </a:cubicBezTo>
                  <a:cubicBezTo>
                    <a:pt x="209" y="152"/>
                    <a:pt x="208" y="151"/>
                    <a:pt x="207" y="151"/>
                  </a:cubicBezTo>
                  <a:cubicBezTo>
                    <a:pt x="207" y="151"/>
                    <a:pt x="206" y="150"/>
                    <a:pt x="205" y="151"/>
                  </a:cubicBezTo>
                  <a:cubicBezTo>
                    <a:pt x="205" y="151"/>
                    <a:pt x="204" y="152"/>
                    <a:pt x="204" y="152"/>
                  </a:cubicBezTo>
                  <a:cubicBezTo>
                    <a:pt x="204" y="152"/>
                    <a:pt x="202" y="153"/>
                    <a:pt x="202" y="153"/>
                  </a:cubicBezTo>
                  <a:cubicBezTo>
                    <a:pt x="201" y="153"/>
                    <a:pt x="201" y="152"/>
                    <a:pt x="201" y="151"/>
                  </a:cubicBezTo>
                  <a:cubicBezTo>
                    <a:pt x="201" y="151"/>
                    <a:pt x="200" y="152"/>
                    <a:pt x="199" y="152"/>
                  </a:cubicBezTo>
                  <a:cubicBezTo>
                    <a:pt x="199" y="152"/>
                    <a:pt x="198" y="153"/>
                    <a:pt x="197" y="154"/>
                  </a:cubicBezTo>
                  <a:cubicBezTo>
                    <a:pt x="197" y="154"/>
                    <a:pt x="196" y="156"/>
                    <a:pt x="196" y="156"/>
                  </a:cubicBezTo>
                  <a:cubicBezTo>
                    <a:pt x="196" y="157"/>
                    <a:pt x="195" y="158"/>
                    <a:pt x="196" y="158"/>
                  </a:cubicBezTo>
                  <a:cubicBezTo>
                    <a:pt x="196" y="159"/>
                    <a:pt x="197" y="159"/>
                    <a:pt x="197" y="159"/>
                  </a:cubicBezTo>
                  <a:cubicBezTo>
                    <a:pt x="198" y="160"/>
                    <a:pt x="197" y="161"/>
                    <a:pt x="197" y="162"/>
                  </a:cubicBezTo>
                  <a:cubicBezTo>
                    <a:pt x="197" y="162"/>
                    <a:pt x="197" y="163"/>
                    <a:pt x="196" y="163"/>
                  </a:cubicBezTo>
                  <a:cubicBezTo>
                    <a:pt x="196" y="163"/>
                    <a:pt x="195" y="162"/>
                    <a:pt x="194" y="162"/>
                  </a:cubicBezTo>
                  <a:cubicBezTo>
                    <a:pt x="194" y="162"/>
                    <a:pt x="193" y="163"/>
                    <a:pt x="193" y="163"/>
                  </a:cubicBezTo>
                  <a:cubicBezTo>
                    <a:pt x="192" y="164"/>
                    <a:pt x="192" y="165"/>
                    <a:pt x="192" y="166"/>
                  </a:cubicBezTo>
                  <a:cubicBezTo>
                    <a:pt x="192" y="166"/>
                    <a:pt x="192" y="167"/>
                    <a:pt x="192" y="168"/>
                  </a:cubicBezTo>
                  <a:cubicBezTo>
                    <a:pt x="192" y="168"/>
                    <a:pt x="191" y="170"/>
                    <a:pt x="190" y="170"/>
                  </a:cubicBezTo>
                  <a:cubicBezTo>
                    <a:pt x="190" y="170"/>
                    <a:pt x="189" y="171"/>
                    <a:pt x="188" y="172"/>
                  </a:cubicBezTo>
                  <a:cubicBezTo>
                    <a:pt x="188" y="172"/>
                    <a:pt x="187" y="174"/>
                    <a:pt x="187" y="175"/>
                  </a:cubicBezTo>
                  <a:cubicBezTo>
                    <a:pt x="187" y="176"/>
                    <a:pt x="187" y="177"/>
                    <a:pt x="187" y="177"/>
                  </a:cubicBezTo>
                  <a:cubicBezTo>
                    <a:pt x="188" y="178"/>
                    <a:pt x="189" y="178"/>
                    <a:pt x="190" y="178"/>
                  </a:cubicBezTo>
                  <a:cubicBezTo>
                    <a:pt x="190" y="179"/>
                    <a:pt x="191" y="180"/>
                    <a:pt x="192" y="180"/>
                  </a:cubicBezTo>
                  <a:cubicBezTo>
                    <a:pt x="192" y="180"/>
                    <a:pt x="193" y="181"/>
                    <a:pt x="194" y="181"/>
                  </a:cubicBezTo>
                  <a:cubicBezTo>
                    <a:pt x="194" y="180"/>
                    <a:pt x="195" y="180"/>
                    <a:pt x="195" y="179"/>
                  </a:cubicBezTo>
                  <a:cubicBezTo>
                    <a:pt x="196" y="179"/>
                    <a:pt x="199" y="180"/>
                    <a:pt x="199" y="180"/>
                  </a:cubicBezTo>
                  <a:cubicBezTo>
                    <a:pt x="200" y="180"/>
                    <a:pt x="201" y="181"/>
                    <a:pt x="201" y="182"/>
                  </a:cubicBezTo>
                  <a:cubicBezTo>
                    <a:pt x="202" y="182"/>
                    <a:pt x="203" y="184"/>
                    <a:pt x="203" y="184"/>
                  </a:cubicBezTo>
                  <a:cubicBezTo>
                    <a:pt x="204" y="185"/>
                    <a:pt x="204" y="186"/>
                    <a:pt x="205" y="186"/>
                  </a:cubicBezTo>
                  <a:cubicBezTo>
                    <a:pt x="205" y="186"/>
                    <a:pt x="207" y="186"/>
                    <a:pt x="207" y="186"/>
                  </a:cubicBezTo>
                  <a:cubicBezTo>
                    <a:pt x="208" y="186"/>
                    <a:pt x="208" y="188"/>
                    <a:pt x="208" y="188"/>
                  </a:cubicBezTo>
                  <a:cubicBezTo>
                    <a:pt x="208" y="189"/>
                    <a:pt x="208" y="190"/>
                    <a:pt x="207" y="190"/>
                  </a:cubicBezTo>
                  <a:cubicBezTo>
                    <a:pt x="207" y="191"/>
                    <a:pt x="206" y="192"/>
                    <a:pt x="205" y="193"/>
                  </a:cubicBezTo>
                  <a:cubicBezTo>
                    <a:pt x="205" y="193"/>
                    <a:pt x="204" y="194"/>
                    <a:pt x="203" y="194"/>
                  </a:cubicBezTo>
                  <a:cubicBezTo>
                    <a:pt x="203" y="195"/>
                    <a:pt x="204" y="196"/>
                    <a:pt x="204" y="196"/>
                  </a:cubicBezTo>
                  <a:cubicBezTo>
                    <a:pt x="204" y="197"/>
                    <a:pt x="205" y="198"/>
                    <a:pt x="205" y="199"/>
                  </a:cubicBezTo>
                  <a:cubicBezTo>
                    <a:pt x="206" y="200"/>
                    <a:pt x="208" y="201"/>
                    <a:pt x="208" y="202"/>
                  </a:cubicBezTo>
                  <a:cubicBezTo>
                    <a:pt x="209" y="202"/>
                    <a:pt x="209" y="203"/>
                    <a:pt x="209" y="204"/>
                  </a:cubicBezTo>
                  <a:cubicBezTo>
                    <a:pt x="210" y="205"/>
                    <a:pt x="209" y="206"/>
                    <a:pt x="209" y="207"/>
                  </a:cubicBezTo>
                  <a:cubicBezTo>
                    <a:pt x="208" y="208"/>
                    <a:pt x="209" y="210"/>
                    <a:pt x="208" y="211"/>
                  </a:cubicBezTo>
                  <a:cubicBezTo>
                    <a:pt x="208" y="211"/>
                    <a:pt x="206" y="212"/>
                    <a:pt x="205" y="213"/>
                  </a:cubicBezTo>
                  <a:cubicBezTo>
                    <a:pt x="205" y="213"/>
                    <a:pt x="203" y="214"/>
                    <a:pt x="202" y="215"/>
                  </a:cubicBezTo>
                  <a:cubicBezTo>
                    <a:pt x="202" y="215"/>
                    <a:pt x="201" y="216"/>
                    <a:pt x="200" y="217"/>
                  </a:cubicBezTo>
                  <a:cubicBezTo>
                    <a:pt x="200" y="217"/>
                    <a:pt x="200" y="218"/>
                    <a:pt x="200" y="219"/>
                  </a:cubicBezTo>
                  <a:cubicBezTo>
                    <a:pt x="200" y="220"/>
                    <a:pt x="200" y="221"/>
                    <a:pt x="199" y="221"/>
                  </a:cubicBezTo>
                  <a:cubicBezTo>
                    <a:pt x="199" y="221"/>
                    <a:pt x="198" y="221"/>
                    <a:pt x="198" y="221"/>
                  </a:cubicBezTo>
                  <a:cubicBezTo>
                    <a:pt x="197" y="221"/>
                    <a:pt x="197" y="220"/>
                    <a:pt x="197" y="219"/>
                  </a:cubicBezTo>
                  <a:cubicBezTo>
                    <a:pt x="197" y="219"/>
                    <a:pt x="196" y="218"/>
                    <a:pt x="196" y="217"/>
                  </a:cubicBezTo>
                  <a:cubicBezTo>
                    <a:pt x="196" y="217"/>
                    <a:pt x="195" y="217"/>
                    <a:pt x="194" y="217"/>
                  </a:cubicBezTo>
                  <a:cubicBezTo>
                    <a:pt x="194" y="217"/>
                    <a:pt x="192" y="216"/>
                    <a:pt x="192" y="216"/>
                  </a:cubicBezTo>
                  <a:cubicBezTo>
                    <a:pt x="191" y="217"/>
                    <a:pt x="191" y="219"/>
                    <a:pt x="190" y="219"/>
                  </a:cubicBezTo>
                  <a:cubicBezTo>
                    <a:pt x="190" y="220"/>
                    <a:pt x="188" y="220"/>
                    <a:pt x="188" y="221"/>
                  </a:cubicBezTo>
                  <a:cubicBezTo>
                    <a:pt x="187" y="221"/>
                    <a:pt x="186" y="221"/>
                    <a:pt x="185" y="221"/>
                  </a:cubicBezTo>
                  <a:cubicBezTo>
                    <a:pt x="184" y="221"/>
                    <a:pt x="184" y="222"/>
                    <a:pt x="183" y="223"/>
                  </a:cubicBezTo>
                  <a:cubicBezTo>
                    <a:pt x="183" y="223"/>
                    <a:pt x="182" y="225"/>
                    <a:pt x="182" y="225"/>
                  </a:cubicBezTo>
                  <a:cubicBezTo>
                    <a:pt x="181" y="225"/>
                    <a:pt x="180" y="226"/>
                    <a:pt x="180" y="226"/>
                  </a:cubicBezTo>
                  <a:cubicBezTo>
                    <a:pt x="179" y="226"/>
                    <a:pt x="179" y="227"/>
                    <a:pt x="178" y="227"/>
                  </a:cubicBezTo>
                  <a:cubicBezTo>
                    <a:pt x="178" y="227"/>
                    <a:pt x="177" y="227"/>
                    <a:pt x="176" y="228"/>
                  </a:cubicBezTo>
                  <a:cubicBezTo>
                    <a:pt x="175" y="228"/>
                    <a:pt x="174" y="229"/>
                    <a:pt x="173" y="230"/>
                  </a:cubicBezTo>
                  <a:cubicBezTo>
                    <a:pt x="173" y="230"/>
                    <a:pt x="173" y="231"/>
                    <a:pt x="173" y="232"/>
                  </a:cubicBezTo>
                  <a:cubicBezTo>
                    <a:pt x="173" y="232"/>
                    <a:pt x="173" y="233"/>
                    <a:pt x="173" y="233"/>
                  </a:cubicBezTo>
                  <a:cubicBezTo>
                    <a:pt x="174" y="234"/>
                    <a:pt x="175" y="234"/>
                    <a:pt x="176" y="234"/>
                  </a:cubicBezTo>
                  <a:cubicBezTo>
                    <a:pt x="177" y="234"/>
                    <a:pt x="177" y="235"/>
                    <a:pt x="177" y="236"/>
                  </a:cubicBezTo>
                  <a:cubicBezTo>
                    <a:pt x="177" y="236"/>
                    <a:pt x="177" y="237"/>
                    <a:pt x="176" y="238"/>
                  </a:cubicBezTo>
                  <a:cubicBezTo>
                    <a:pt x="175" y="238"/>
                    <a:pt x="174" y="239"/>
                    <a:pt x="174" y="239"/>
                  </a:cubicBezTo>
                  <a:cubicBezTo>
                    <a:pt x="174" y="239"/>
                    <a:pt x="173" y="240"/>
                    <a:pt x="173" y="240"/>
                  </a:cubicBezTo>
                  <a:cubicBezTo>
                    <a:pt x="172" y="241"/>
                    <a:pt x="172" y="242"/>
                    <a:pt x="172" y="243"/>
                  </a:cubicBezTo>
                  <a:cubicBezTo>
                    <a:pt x="172" y="244"/>
                    <a:pt x="172" y="244"/>
                    <a:pt x="172" y="244"/>
                  </a:cubicBezTo>
                  <a:cubicBezTo>
                    <a:pt x="171" y="245"/>
                    <a:pt x="170" y="245"/>
                    <a:pt x="169" y="245"/>
                  </a:cubicBezTo>
                  <a:cubicBezTo>
                    <a:pt x="168" y="246"/>
                    <a:pt x="167" y="245"/>
                    <a:pt x="166" y="245"/>
                  </a:cubicBezTo>
                  <a:cubicBezTo>
                    <a:pt x="165" y="244"/>
                    <a:pt x="164" y="243"/>
                    <a:pt x="163" y="242"/>
                  </a:cubicBezTo>
                  <a:cubicBezTo>
                    <a:pt x="163" y="241"/>
                    <a:pt x="162" y="238"/>
                    <a:pt x="161" y="237"/>
                  </a:cubicBezTo>
                  <a:cubicBezTo>
                    <a:pt x="160" y="237"/>
                    <a:pt x="159" y="236"/>
                    <a:pt x="158" y="236"/>
                  </a:cubicBezTo>
                  <a:cubicBezTo>
                    <a:pt x="157" y="236"/>
                    <a:pt x="155" y="237"/>
                    <a:pt x="154" y="237"/>
                  </a:cubicBezTo>
                  <a:cubicBezTo>
                    <a:pt x="154" y="238"/>
                    <a:pt x="153" y="240"/>
                    <a:pt x="152" y="241"/>
                  </a:cubicBezTo>
                  <a:cubicBezTo>
                    <a:pt x="152" y="242"/>
                    <a:pt x="151" y="244"/>
                    <a:pt x="151" y="245"/>
                  </a:cubicBezTo>
                  <a:cubicBezTo>
                    <a:pt x="151" y="245"/>
                    <a:pt x="150" y="247"/>
                    <a:pt x="149" y="248"/>
                  </a:cubicBezTo>
                  <a:cubicBezTo>
                    <a:pt x="148" y="249"/>
                    <a:pt x="146" y="249"/>
                    <a:pt x="145" y="249"/>
                  </a:cubicBezTo>
                  <a:cubicBezTo>
                    <a:pt x="144" y="249"/>
                    <a:pt x="141" y="249"/>
                    <a:pt x="139" y="249"/>
                  </a:cubicBezTo>
                  <a:cubicBezTo>
                    <a:pt x="138" y="249"/>
                    <a:pt x="136" y="248"/>
                    <a:pt x="135" y="248"/>
                  </a:cubicBezTo>
                  <a:cubicBezTo>
                    <a:pt x="134" y="248"/>
                    <a:pt x="132" y="249"/>
                    <a:pt x="131" y="249"/>
                  </a:cubicBezTo>
                  <a:cubicBezTo>
                    <a:pt x="130" y="249"/>
                    <a:pt x="129" y="250"/>
                    <a:pt x="128" y="250"/>
                  </a:cubicBezTo>
                  <a:cubicBezTo>
                    <a:pt x="128" y="250"/>
                    <a:pt x="127" y="249"/>
                    <a:pt x="127" y="248"/>
                  </a:cubicBezTo>
                  <a:cubicBezTo>
                    <a:pt x="126" y="247"/>
                    <a:pt x="126" y="244"/>
                    <a:pt x="125" y="243"/>
                  </a:cubicBezTo>
                  <a:cubicBezTo>
                    <a:pt x="125" y="242"/>
                    <a:pt x="124" y="241"/>
                    <a:pt x="123" y="241"/>
                  </a:cubicBezTo>
                  <a:cubicBezTo>
                    <a:pt x="123" y="241"/>
                    <a:pt x="121" y="241"/>
                    <a:pt x="121" y="241"/>
                  </a:cubicBezTo>
                  <a:cubicBezTo>
                    <a:pt x="120" y="242"/>
                    <a:pt x="119" y="243"/>
                    <a:pt x="118" y="243"/>
                  </a:cubicBezTo>
                  <a:cubicBezTo>
                    <a:pt x="118" y="243"/>
                    <a:pt x="116" y="244"/>
                    <a:pt x="115" y="244"/>
                  </a:cubicBezTo>
                  <a:cubicBezTo>
                    <a:pt x="115" y="244"/>
                    <a:pt x="113" y="244"/>
                    <a:pt x="113" y="244"/>
                  </a:cubicBezTo>
                  <a:cubicBezTo>
                    <a:pt x="112" y="243"/>
                    <a:pt x="110" y="242"/>
                    <a:pt x="110" y="242"/>
                  </a:cubicBezTo>
                  <a:cubicBezTo>
                    <a:pt x="110" y="241"/>
                    <a:pt x="112" y="240"/>
                    <a:pt x="112" y="240"/>
                  </a:cubicBezTo>
                  <a:cubicBezTo>
                    <a:pt x="113" y="239"/>
                    <a:pt x="113" y="238"/>
                    <a:pt x="113" y="237"/>
                  </a:cubicBezTo>
                  <a:cubicBezTo>
                    <a:pt x="113" y="237"/>
                    <a:pt x="112" y="236"/>
                    <a:pt x="111" y="236"/>
                  </a:cubicBezTo>
                  <a:cubicBezTo>
                    <a:pt x="111" y="235"/>
                    <a:pt x="110" y="234"/>
                    <a:pt x="109" y="233"/>
                  </a:cubicBezTo>
                  <a:cubicBezTo>
                    <a:pt x="109" y="233"/>
                    <a:pt x="108" y="232"/>
                    <a:pt x="107" y="231"/>
                  </a:cubicBezTo>
                  <a:cubicBezTo>
                    <a:pt x="106" y="231"/>
                    <a:pt x="104" y="230"/>
                    <a:pt x="102" y="230"/>
                  </a:cubicBezTo>
                  <a:cubicBezTo>
                    <a:pt x="101" y="230"/>
                    <a:pt x="99" y="230"/>
                    <a:pt x="97" y="230"/>
                  </a:cubicBezTo>
                  <a:cubicBezTo>
                    <a:pt x="97" y="230"/>
                    <a:pt x="95" y="230"/>
                    <a:pt x="94" y="230"/>
                  </a:cubicBezTo>
                  <a:cubicBezTo>
                    <a:pt x="94" y="230"/>
                    <a:pt x="93" y="232"/>
                    <a:pt x="93" y="232"/>
                  </a:cubicBezTo>
                  <a:cubicBezTo>
                    <a:pt x="92" y="233"/>
                    <a:pt x="91" y="233"/>
                    <a:pt x="90" y="233"/>
                  </a:cubicBezTo>
                  <a:cubicBezTo>
                    <a:pt x="90" y="234"/>
                    <a:pt x="88" y="233"/>
                    <a:pt x="87" y="233"/>
                  </a:cubicBezTo>
                  <a:cubicBezTo>
                    <a:pt x="87" y="232"/>
                    <a:pt x="87" y="231"/>
                    <a:pt x="87" y="230"/>
                  </a:cubicBezTo>
                  <a:cubicBezTo>
                    <a:pt x="87" y="229"/>
                    <a:pt x="88" y="228"/>
                    <a:pt x="88" y="228"/>
                  </a:cubicBezTo>
                  <a:cubicBezTo>
                    <a:pt x="89" y="227"/>
                    <a:pt x="91" y="226"/>
                    <a:pt x="91" y="225"/>
                  </a:cubicBezTo>
                  <a:cubicBezTo>
                    <a:pt x="91" y="225"/>
                    <a:pt x="91" y="223"/>
                    <a:pt x="91" y="223"/>
                  </a:cubicBezTo>
                  <a:cubicBezTo>
                    <a:pt x="90" y="222"/>
                    <a:pt x="90" y="221"/>
                    <a:pt x="89" y="221"/>
                  </a:cubicBezTo>
                  <a:cubicBezTo>
                    <a:pt x="89" y="221"/>
                    <a:pt x="88" y="222"/>
                    <a:pt x="87" y="222"/>
                  </a:cubicBezTo>
                  <a:cubicBezTo>
                    <a:pt x="87" y="222"/>
                    <a:pt x="87" y="223"/>
                    <a:pt x="87" y="224"/>
                  </a:cubicBezTo>
                  <a:cubicBezTo>
                    <a:pt x="86" y="224"/>
                    <a:pt x="85" y="225"/>
                    <a:pt x="85" y="226"/>
                  </a:cubicBezTo>
                  <a:cubicBezTo>
                    <a:pt x="85" y="226"/>
                    <a:pt x="84" y="226"/>
                    <a:pt x="83" y="227"/>
                  </a:cubicBezTo>
                  <a:cubicBezTo>
                    <a:pt x="83" y="227"/>
                    <a:pt x="81" y="226"/>
                    <a:pt x="81" y="227"/>
                  </a:cubicBezTo>
                  <a:cubicBezTo>
                    <a:pt x="80" y="227"/>
                    <a:pt x="79" y="227"/>
                    <a:pt x="79" y="227"/>
                  </a:cubicBezTo>
                  <a:cubicBezTo>
                    <a:pt x="78" y="228"/>
                    <a:pt x="77" y="229"/>
                    <a:pt x="76" y="229"/>
                  </a:cubicBezTo>
                  <a:cubicBezTo>
                    <a:pt x="75" y="230"/>
                    <a:pt x="73" y="230"/>
                    <a:pt x="73" y="230"/>
                  </a:cubicBezTo>
                  <a:cubicBezTo>
                    <a:pt x="72" y="230"/>
                    <a:pt x="70" y="231"/>
                    <a:pt x="70" y="231"/>
                  </a:cubicBezTo>
                  <a:cubicBezTo>
                    <a:pt x="69" y="231"/>
                    <a:pt x="68" y="231"/>
                    <a:pt x="67" y="231"/>
                  </a:cubicBezTo>
                  <a:cubicBezTo>
                    <a:pt x="67" y="231"/>
                    <a:pt x="66" y="230"/>
                    <a:pt x="65" y="230"/>
                  </a:cubicBezTo>
                  <a:cubicBezTo>
                    <a:pt x="65" y="229"/>
                    <a:pt x="63" y="229"/>
                    <a:pt x="63" y="229"/>
                  </a:cubicBezTo>
                  <a:cubicBezTo>
                    <a:pt x="62" y="228"/>
                    <a:pt x="62" y="226"/>
                    <a:pt x="62" y="225"/>
                  </a:cubicBezTo>
                  <a:cubicBezTo>
                    <a:pt x="62" y="225"/>
                    <a:pt x="63" y="223"/>
                    <a:pt x="63" y="223"/>
                  </a:cubicBezTo>
                  <a:cubicBezTo>
                    <a:pt x="64" y="222"/>
                    <a:pt x="64" y="221"/>
                    <a:pt x="64" y="220"/>
                  </a:cubicBezTo>
                  <a:cubicBezTo>
                    <a:pt x="63" y="220"/>
                    <a:pt x="62" y="219"/>
                    <a:pt x="61" y="219"/>
                  </a:cubicBezTo>
                  <a:cubicBezTo>
                    <a:pt x="61" y="218"/>
                    <a:pt x="61" y="216"/>
                    <a:pt x="61" y="216"/>
                  </a:cubicBezTo>
                  <a:cubicBezTo>
                    <a:pt x="61" y="214"/>
                    <a:pt x="62" y="212"/>
                    <a:pt x="63" y="212"/>
                  </a:cubicBezTo>
                  <a:cubicBezTo>
                    <a:pt x="63" y="211"/>
                    <a:pt x="66" y="208"/>
                    <a:pt x="67" y="208"/>
                  </a:cubicBezTo>
                  <a:cubicBezTo>
                    <a:pt x="68" y="207"/>
                    <a:pt x="71" y="207"/>
                    <a:pt x="72" y="206"/>
                  </a:cubicBezTo>
                  <a:cubicBezTo>
                    <a:pt x="73" y="206"/>
                    <a:pt x="75" y="205"/>
                    <a:pt x="76" y="205"/>
                  </a:cubicBezTo>
                  <a:cubicBezTo>
                    <a:pt x="77" y="204"/>
                    <a:pt x="78" y="203"/>
                    <a:pt x="78" y="202"/>
                  </a:cubicBezTo>
                  <a:cubicBezTo>
                    <a:pt x="78" y="201"/>
                    <a:pt x="78" y="200"/>
                    <a:pt x="78" y="199"/>
                  </a:cubicBezTo>
                  <a:cubicBezTo>
                    <a:pt x="78" y="198"/>
                    <a:pt x="77" y="197"/>
                    <a:pt x="77" y="197"/>
                  </a:cubicBezTo>
                  <a:cubicBezTo>
                    <a:pt x="76" y="197"/>
                    <a:pt x="74" y="197"/>
                    <a:pt x="74" y="197"/>
                  </a:cubicBezTo>
                  <a:cubicBezTo>
                    <a:pt x="73" y="197"/>
                    <a:pt x="71" y="197"/>
                    <a:pt x="70" y="197"/>
                  </a:cubicBezTo>
                  <a:cubicBezTo>
                    <a:pt x="70" y="196"/>
                    <a:pt x="70" y="195"/>
                    <a:pt x="70" y="194"/>
                  </a:cubicBezTo>
                  <a:cubicBezTo>
                    <a:pt x="70" y="193"/>
                    <a:pt x="71" y="192"/>
                    <a:pt x="71" y="191"/>
                  </a:cubicBezTo>
                  <a:cubicBezTo>
                    <a:pt x="71" y="190"/>
                    <a:pt x="71" y="189"/>
                    <a:pt x="71" y="188"/>
                  </a:cubicBezTo>
                  <a:cubicBezTo>
                    <a:pt x="70" y="188"/>
                    <a:pt x="69" y="187"/>
                    <a:pt x="68" y="187"/>
                  </a:cubicBezTo>
                  <a:cubicBezTo>
                    <a:pt x="68" y="186"/>
                    <a:pt x="66" y="187"/>
                    <a:pt x="65" y="187"/>
                  </a:cubicBezTo>
                  <a:cubicBezTo>
                    <a:pt x="64" y="187"/>
                    <a:pt x="63" y="188"/>
                    <a:pt x="62" y="188"/>
                  </a:cubicBezTo>
                  <a:cubicBezTo>
                    <a:pt x="62" y="188"/>
                    <a:pt x="61" y="188"/>
                    <a:pt x="60" y="188"/>
                  </a:cubicBezTo>
                  <a:cubicBezTo>
                    <a:pt x="59" y="187"/>
                    <a:pt x="58" y="188"/>
                    <a:pt x="57" y="188"/>
                  </a:cubicBezTo>
                  <a:cubicBezTo>
                    <a:pt x="56" y="188"/>
                    <a:pt x="54" y="189"/>
                    <a:pt x="53" y="189"/>
                  </a:cubicBezTo>
                  <a:cubicBezTo>
                    <a:pt x="52" y="189"/>
                    <a:pt x="50" y="189"/>
                    <a:pt x="49" y="189"/>
                  </a:cubicBezTo>
                  <a:cubicBezTo>
                    <a:pt x="48" y="188"/>
                    <a:pt x="47" y="187"/>
                    <a:pt x="46" y="186"/>
                  </a:cubicBezTo>
                  <a:cubicBezTo>
                    <a:pt x="45" y="186"/>
                    <a:pt x="44" y="185"/>
                    <a:pt x="43" y="185"/>
                  </a:cubicBezTo>
                  <a:cubicBezTo>
                    <a:pt x="42" y="185"/>
                    <a:pt x="41" y="186"/>
                    <a:pt x="40" y="186"/>
                  </a:cubicBezTo>
                  <a:cubicBezTo>
                    <a:pt x="40" y="187"/>
                    <a:pt x="38" y="187"/>
                    <a:pt x="38" y="187"/>
                  </a:cubicBezTo>
                  <a:cubicBezTo>
                    <a:pt x="37" y="188"/>
                    <a:pt x="35" y="187"/>
                    <a:pt x="34" y="187"/>
                  </a:cubicBezTo>
                  <a:cubicBezTo>
                    <a:pt x="33" y="186"/>
                    <a:pt x="32" y="185"/>
                    <a:pt x="31" y="185"/>
                  </a:cubicBezTo>
                  <a:cubicBezTo>
                    <a:pt x="30" y="184"/>
                    <a:pt x="29" y="184"/>
                    <a:pt x="28" y="185"/>
                  </a:cubicBezTo>
                  <a:cubicBezTo>
                    <a:pt x="27" y="185"/>
                    <a:pt x="27" y="186"/>
                    <a:pt x="26" y="187"/>
                  </a:cubicBezTo>
                  <a:cubicBezTo>
                    <a:pt x="26" y="187"/>
                    <a:pt x="25" y="188"/>
                    <a:pt x="25" y="189"/>
                  </a:cubicBezTo>
                  <a:cubicBezTo>
                    <a:pt x="24" y="189"/>
                    <a:pt x="22" y="189"/>
                    <a:pt x="21" y="189"/>
                  </a:cubicBezTo>
                  <a:cubicBezTo>
                    <a:pt x="20" y="190"/>
                    <a:pt x="18" y="189"/>
                    <a:pt x="17" y="190"/>
                  </a:cubicBezTo>
                  <a:cubicBezTo>
                    <a:pt x="17" y="190"/>
                    <a:pt x="16" y="191"/>
                    <a:pt x="15" y="191"/>
                  </a:cubicBezTo>
                  <a:cubicBezTo>
                    <a:pt x="15" y="192"/>
                    <a:pt x="14" y="193"/>
                    <a:pt x="13" y="194"/>
                  </a:cubicBezTo>
                  <a:cubicBezTo>
                    <a:pt x="13" y="194"/>
                    <a:pt x="11" y="195"/>
                    <a:pt x="11" y="196"/>
                  </a:cubicBezTo>
                  <a:cubicBezTo>
                    <a:pt x="10" y="196"/>
                    <a:pt x="8" y="196"/>
                    <a:pt x="8" y="196"/>
                  </a:cubicBezTo>
                  <a:cubicBezTo>
                    <a:pt x="7" y="196"/>
                    <a:pt x="5" y="196"/>
                    <a:pt x="4" y="196"/>
                  </a:cubicBezTo>
                  <a:cubicBezTo>
                    <a:pt x="3" y="196"/>
                    <a:pt x="2" y="196"/>
                    <a:pt x="2" y="196"/>
                  </a:cubicBezTo>
                  <a:cubicBezTo>
                    <a:pt x="2" y="196"/>
                    <a:pt x="1" y="196"/>
                    <a:pt x="0" y="196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0" y="195"/>
                    <a:pt x="0" y="194"/>
                    <a:pt x="0" y="193"/>
                  </a:cubicBezTo>
                  <a:cubicBezTo>
                    <a:pt x="1" y="191"/>
                    <a:pt x="2" y="186"/>
                    <a:pt x="3" y="184"/>
                  </a:cubicBezTo>
                  <a:cubicBezTo>
                    <a:pt x="3" y="182"/>
                    <a:pt x="5" y="179"/>
                    <a:pt x="5" y="177"/>
                  </a:cubicBezTo>
                  <a:cubicBezTo>
                    <a:pt x="6" y="176"/>
                    <a:pt x="6" y="173"/>
                    <a:pt x="6" y="172"/>
                  </a:cubicBezTo>
                  <a:cubicBezTo>
                    <a:pt x="7" y="171"/>
                    <a:pt x="8" y="169"/>
                    <a:pt x="8" y="169"/>
                  </a:cubicBezTo>
                  <a:cubicBezTo>
                    <a:pt x="9" y="168"/>
                    <a:pt x="10" y="167"/>
                    <a:pt x="11" y="167"/>
                  </a:cubicBezTo>
                  <a:cubicBezTo>
                    <a:pt x="11" y="166"/>
                    <a:pt x="12" y="166"/>
                    <a:pt x="13" y="167"/>
                  </a:cubicBezTo>
                  <a:cubicBezTo>
                    <a:pt x="13" y="167"/>
                    <a:pt x="13" y="168"/>
                    <a:pt x="14" y="168"/>
                  </a:cubicBezTo>
                  <a:cubicBezTo>
                    <a:pt x="14" y="169"/>
                    <a:pt x="15" y="169"/>
                    <a:pt x="16" y="169"/>
                  </a:cubicBezTo>
                  <a:cubicBezTo>
                    <a:pt x="16" y="169"/>
                    <a:pt x="17" y="168"/>
                    <a:pt x="17" y="168"/>
                  </a:cubicBezTo>
                  <a:cubicBezTo>
                    <a:pt x="17" y="167"/>
                    <a:pt x="16" y="166"/>
                    <a:pt x="16" y="166"/>
                  </a:cubicBezTo>
                  <a:cubicBezTo>
                    <a:pt x="16" y="165"/>
                    <a:pt x="16" y="164"/>
                    <a:pt x="17" y="163"/>
                  </a:cubicBezTo>
                  <a:cubicBezTo>
                    <a:pt x="17" y="163"/>
                    <a:pt x="19" y="163"/>
                    <a:pt x="19" y="162"/>
                  </a:cubicBezTo>
                  <a:cubicBezTo>
                    <a:pt x="20" y="162"/>
                    <a:pt x="21" y="161"/>
                    <a:pt x="22" y="161"/>
                  </a:cubicBezTo>
                  <a:cubicBezTo>
                    <a:pt x="22" y="160"/>
                    <a:pt x="23" y="160"/>
                    <a:pt x="24" y="159"/>
                  </a:cubicBezTo>
                  <a:cubicBezTo>
                    <a:pt x="24" y="159"/>
                    <a:pt x="26" y="157"/>
                    <a:pt x="26" y="157"/>
                  </a:cubicBezTo>
                  <a:cubicBezTo>
                    <a:pt x="27" y="157"/>
                    <a:pt x="28" y="156"/>
                    <a:pt x="29" y="156"/>
                  </a:cubicBezTo>
                  <a:cubicBezTo>
                    <a:pt x="30" y="156"/>
                    <a:pt x="31" y="157"/>
                    <a:pt x="32" y="157"/>
                  </a:cubicBezTo>
                  <a:cubicBezTo>
                    <a:pt x="33" y="157"/>
                    <a:pt x="34" y="157"/>
                    <a:pt x="35" y="156"/>
                  </a:cubicBezTo>
                  <a:cubicBezTo>
                    <a:pt x="36" y="156"/>
                    <a:pt x="36" y="156"/>
                    <a:pt x="37" y="156"/>
                  </a:cubicBezTo>
                  <a:cubicBezTo>
                    <a:pt x="38" y="155"/>
                    <a:pt x="39" y="156"/>
                    <a:pt x="40" y="156"/>
                  </a:cubicBezTo>
                  <a:cubicBezTo>
                    <a:pt x="40" y="156"/>
                    <a:pt x="41" y="155"/>
                    <a:pt x="41" y="155"/>
                  </a:cubicBezTo>
                  <a:cubicBezTo>
                    <a:pt x="41" y="154"/>
                    <a:pt x="42" y="153"/>
                    <a:pt x="42" y="153"/>
                  </a:cubicBezTo>
                  <a:cubicBezTo>
                    <a:pt x="42" y="152"/>
                    <a:pt x="43" y="152"/>
                    <a:pt x="43" y="151"/>
                  </a:cubicBezTo>
                  <a:cubicBezTo>
                    <a:pt x="43" y="151"/>
                    <a:pt x="44" y="150"/>
                    <a:pt x="44" y="149"/>
                  </a:cubicBezTo>
                  <a:cubicBezTo>
                    <a:pt x="44" y="149"/>
                    <a:pt x="44" y="148"/>
                    <a:pt x="43" y="148"/>
                  </a:cubicBezTo>
                  <a:cubicBezTo>
                    <a:pt x="43" y="147"/>
                    <a:pt x="42" y="147"/>
                    <a:pt x="42" y="147"/>
                  </a:cubicBezTo>
                  <a:cubicBezTo>
                    <a:pt x="42" y="147"/>
                    <a:pt x="41" y="148"/>
                    <a:pt x="41" y="148"/>
                  </a:cubicBezTo>
                  <a:cubicBezTo>
                    <a:pt x="41" y="148"/>
                    <a:pt x="40" y="149"/>
                    <a:pt x="40" y="150"/>
                  </a:cubicBezTo>
                  <a:cubicBezTo>
                    <a:pt x="40" y="150"/>
                    <a:pt x="40" y="151"/>
                    <a:pt x="39" y="151"/>
                  </a:cubicBezTo>
                  <a:cubicBezTo>
                    <a:pt x="39" y="151"/>
                    <a:pt x="39" y="151"/>
                    <a:pt x="38" y="152"/>
                  </a:cubicBezTo>
                  <a:cubicBezTo>
                    <a:pt x="38" y="152"/>
                    <a:pt x="37" y="152"/>
                    <a:pt x="36" y="152"/>
                  </a:cubicBezTo>
                  <a:cubicBezTo>
                    <a:pt x="36" y="152"/>
                    <a:pt x="36" y="153"/>
                    <a:pt x="35" y="153"/>
                  </a:cubicBezTo>
                  <a:cubicBezTo>
                    <a:pt x="35" y="153"/>
                    <a:pt x="34" y="153"/>
                    <a:pt x="33" y="153"/>
                  </a:cubicBezTo>
                  <a:cubicBezTo>
                    <a:pt x="32" y="153"/>
                    <a:pt x="32" y="153"/>
                    <a:pt x="31" y="153"/>
                  </a:cubicBezTo>
                  <a:cubicBezTo>
                    <a:pt x="30" y="153"/>
                    <a:pt x="29" y="153"/>
                    <a:pt x="28" y="153"/>
                  </a:cubicBezTo>
                  <a:cubicBezTo>
                    <a:pt x="28" y="153"/>
                    <a:pt x="27" y="154"/>
                    <a:pt x="26" y="154"/>
                  </a:cubicBezTo>
                  <a:cubicBezTo>
                    <a:pt x="25" y="154"/>
                    <a:pt x="23" y="154"/>
                    <a:pt x="23" y="154"/>
                  </a:cubicBezTo>
                  <a:cubicBezTo>
                    <a:pt x="22" y="154"/>
                    <a:pt x="21" y="154"/>
                    <a:pt x="21" y="154"/>
                  </a:cubicBezTo>
                  <a:cubicBezTo>
                    <a:pt x="20" y="154"/>
                    <a:pt x="20" y="153"/>
                    <a:pt x="20" y="152"/>
                  </a:cubicBezTo>
                  <a:cubicBezTo>
                    <a:pt x="19" y="152"/>
                    <a:pt x="18" y="152"/>
                    <a:pt x="18" y="152"/>
                  </a:cubicBezTo>
                  <a:cubicBezTo>
                    <a:pt x="18" y="151"/>
                    <a:pt x="18" y="150"/>
                    <a:pt x="18" y="150"/>
                  </a:cubicBezTo>
                  <a:cubicBezTo>
                    <a:pt x="18" y="149"/>
                    <a:pt x="19" y="148"/>
                    <a:pt x="19" y="148"/>
                  </a:cubicBezTo>
                  <a:cubicBezTo>
                    <a:pt x="19" y="148"/>
                    <a:pt x="19" y="147"/>
                    <a:pt x="20" y="146"/>
                  </a:cubicBezTo>
                  <a:cubicBezTo>
                    <a:pt x="20" y="146"/>
                    <a:pt x="20" y="144"/>
                    <a:pt x="20" y="144"/>
                  </a:cubicBezTo>
                  <a:cubicBezTo>
                    <a:pt x="21" y="144"/>
                    <a:pt x="21" y="145"/>
                    <a:pt x="21" y="145"/>
                  </a:cubicBezTo>
                  <a:cubicBezTo>
                    <a:pt x="21" y="145"/>
                    <a:pt x="21" y="146"/>
                    <a:pt x="22" y="146"/>
                  </a:cubicBezTo>
                  <a:cubicBezTo>
                    <a:pt x="22" y="147"/>
                    <a:pt x="23" y="147"/>
                    <a:pt x="23" y="147"/>
                  </a:cubicBezTo>
                  <a:cubicBezTo>
                    <a:pt x="23" y="147"/>
                    <a:pt x="24" y="147"/>
                    <a:pt x="24" y="146"/>
                  </a:cubicBezTo>
                  <a:cubicBezTo>
                    <a:pt x="24" y="146"/>
                    <a:pt x="24" y="145"/>
                    <a:pt x="24" y="145"/>
                  </a:cubicBezTo>
                  <a:cubicBezTo>
                    <a:pt x="24" y="144"/>
                    <a:pt x="24" y="144"/>
                    <a:pt x="24" y="143"/>
                  </a:cubicBezTo>
                  <a:cubicBezTo>
                    <a:pt x="24" y="143"/>
                    <a:pt x="25" y="143"/>
                    <a:pt x="25" y="143"/>
                  </a:cubicBezTo>
                  <a:cubicBezTo>
                    <a:pt x="25" y="143"/>
                    <a:pt x="26" y="143"/>
                    <a:pt x="27" y="143"/>
                  </a:cubicBezTo>
                  <a:cubicBezTo>
                    <a:pt x="27" y="143"/>
                    <a:pt x="27" y="144"/>
                    <a:pt x="27" y="145"/>
                  </a:cubicBezTo>
                  <a:cubicBezTo>
                    <a:pt x="27" y="145"/>
                    <a:pt x="29" y="145"/>
                    <a:pt x="29" y="145"/>
                  </a:cubicBezTo>
                  <a:cubicBezTo>
                    <a:pt x="30" y="145"/>
                    <a:pt x="30" y="144"/>
                    <a:pt x="31" y="144"/>
                  </a:cubicBezTo>
                  <a:cubicBezTo>
                    <a:pt x="31" y="144"/>
                    <a:pt x="32" y="143"/>
                    <a:pt x="32" y="143"/>
                  </a:cubicBezTo>
                  <a:cubicBezTo>
                    <a:pt x="33" y="142"/>
                    <a:pt x="33" y="141"/>
                    <a:pt x="33" y="141"/>
                  </a:cubicBezTo>
                  <a:cubicBezTo>
                    <a:pt x="34" y="141"/>
                    <a:pt x="35" y="140"/>
                    <a:pt x="36" y="140"/>
                  </a:cubicBezTo>
                  <a:cubicBezTo>
                    <a:pt x="36" y="140"/>
                    <a:pt x="37" y="140"/>
                    <a:pt x="38" y="140"/>
                  </a:cubicBezTo>
                  <a:cubicBezTo>
                    <a:pt x="39" y="140"/>
                    <a:pt x="40" y="140"/>
                    <a:pt x="41" y="140"/>
                  </a:cubicBezTo>
                  <a:cubicBezTo>
                    <a:pt x="41" y="139"/>
                    <a:pt x="41" y="139"/>
                    <a:pt x="42" y="138"/>
                  </a:cubicBezTo>
                  <a:cubicBezTo>
                    <a:pt x="42" y="138"/>
                    <a:pt x="42" y="137"/>
                    <a:pt x="42" y="136"/>
                  </a:cubicBezTo>
                  <a:cubicBezTo>
                    <a:pt x="42" y="136"/>
                    <a:pt x="41" y="136"/>
                    <a:pt x="41" y="135"/>
                  </a:cubicBezTo>
                  <a:cubicBezTo>
                    <a:pt x="40" y="135"/>
                    <a:pt x="40" y="135"/>
                    <a:pt x="39" y="135"/>
                  </a:cubicBezTo>
                  <a:cubicBezTo>
                    <a:pt x="39" y="135"/>
                    <a:pt x="38" y="136"/>
                    <a:pt x="37" y="136"/>
                  </a:cubicBezTo>
                  <a:cubicBezTo>
                    <a:pt x="37" y="136"/>
                    <a:pt x="36" y="137"/>
                    <a:pt x="36" y="137"/>
                  </a:cubicBezTo>
                  <a:cubicBezTo>
                    <a:pt x="35" y="137"/>
                    <a:pt x="34" y="137"/>
                    <a:pt x="34" y="137"/>
                  </a:cubicBezTo>
                  <a:cubicBezTo>
                    <a:pt x="33" y="137"/>
                    <a:pt x="32" y="138"/>
                    <a:pt x="31" y="137"/>
                  </a:cubicBezTo>
                  <a:cubicBezTo>
                    <a:pt x="31" y="137"/>
                    <a:pt x="30" y="137"/>
                    <a:pt x="30" y="136"/>
                  </a:cubicBezTo>
                  <a:cubicBezTo>
                    <a:pt x="29" y="136"/>
                    <a:pt x="29" y="137"/>
                    <a:pt x="28" y="137"/>
                  </a:cubicBezTo>
                  <a:cubicBezTo>
                    <a:pt x="28" y="137"/>
                    <a:pt x="27" y="137"/>
                    <a:pt x="26" y="137"/>
                  </a:cubicBezTo>
                  <a:cubicBezTo>
                    <a:pt x="26" y="137"/>
                    <a:pt x="25" y="136"/>
                    <a:pt x="25" y="136"/>
                  </a:cubicBezTo>
                  <a:cubicBezTo>
                    <a:pt x="24" y="135"/>
                    <a:pt x="24" y="134"/>
                    <a:pt x="24" y="134"/>
                  </a:cubicBezTo>
                  <a:cubicBezTo>
                    <a:pt x="24" y="133"/>
                    <a:pt x="24" y="133"/>
                    <a:pt x="24" y="132"/>
                  </a:cubicBezTo>
                  <a:cubicBezTo>
                    <a:pt x="24" y="132"/>
                    <a:pt x="24" y="131"/>
                    <a:pt x="25" y="130"/>
                  </a:cubicBezTo>
                  <a:cubicBezTo>
                    <a:pt x="25" y="129"/>
                    <a:pt x="25" y="128"/>
                    <a:pt x="24" y="128"/>
                  </a:cubicBezTo>
                  <a:cubicBezTo>
                    <a:pt x="23" y="127"/>
                    <a:pt x="23" y="127"/>
                    <a:pt x="23" y="127"/>
                  </a:cubicBezTo>
                  <a:cubicBezTo>
                    <a:pt x="23" y="127"/>
                    <a:pt x="22" y="126"/>
                    <a:pt x="22" y="125"/>
                  </a:cubicBezTo>
                  <a:cubicBezTo>
                    <a:pt x="22" y="125"/>
                    <a:pt x="23" y="124"/>
                    <a:pt x="23" y="124"/>
                  </a:cubicBezTo>
                  <a:cubicBezTo>
                    <a:pt x="23" y="124"/>
                    <a:pt x="24" y="124"/>
                    <a:pt x="24" y="123"/>
                  </a:cubicBezTo>
                  <a:cubicBezTo>
                    <a:pt x="25" y="123"/>
                    <a:pt x="26" y="123"/>
                    <a:pt x="26" y="123"/>
                  </a:cubicBezTo>
                  <a:cubicBezTo>
                    <a:pt x="26" y="123"/>
                    <a:pt x="27" y="122"/>
                    <a:pt x="28" y="122"/>
                  </a:cubicBezTo>
                  <a:cubicBezTo>
                    <a:pt x="29" y="122"/>
                    <a:pt x="29" y="122"/>
                    <a:pt x="29" y="122"/>
                  </a:cubicBezTo>
                  <a:cubicBezTo>
                    <a:pt x="29" y="123"/>
                    <a:pt x="29" y="123"/>
                    <a:pt x="29" y="124"/>
                  </a:cubicBezTo>
                  <a:cubicBezTo>
                    <a:pt x="29" y="124"/>
                    <a:pt x="28" y="124"/>
                    <a:pt x="28" y="125"/>
                  </a:cubicBezTo>
                  <a:cubicBezTo>
                    <a:pt x="28" y="125"/>
                    <a:pt x="27" y="126"/>
                    <a:pt x="27" y="126"/>
                  </a:cubicBezTo>
                  <a:cubicBezTo>
                    <a:pt x="27" y="127"/>
                    <a:pt x="27" y="127"/>
                    <a:pt x="27" y="128"/>
                  </a:cubicBezTo>
                  <a:cubicBezTo>
                    <a:pt x="27" y="128"/>
                    <a:pt x="28" y="128"/>
                    <a:pt x="29" y="128"/>
                  </a:cubicBezTo>
                  <a:cubicBezTo>
                    <a:pt x="29" y="128"/>
                    <a:pt x="30" y="129"/>
                    <a:pt x="30" y="128"/>
                  </a:cubicBezTo>
                  <a:cubicBezTo>
                    <a:pt x="30" y="128"/>
                    <a:pt x="31" y="127"/>
                    <a:pt x="31" y="127"/>
                  </a:cubicBezTo>
                  <a:cubicBezTo>
                    <a:pt x="31" y="127"/>
                    <a:pt x="31" y="126"/>
                    <a:pt x="31" y="125"/>
                  </a:cubicBezTo>
                  <a:cubicBezTo>
                    <a:pt x="31" y="125"/>
                    <a:pt x="32" y="124"/>
                    <a:pt x="32" y="124"/>
                  </a:cubicBezTo>
                  <a:cubicBezTo>
                    <a:pt x="32" y="123"/>
                    <a:pt x="32" y="122"/>
                    <a:pt x="32" y="122"/>
                  </a:cubicBezTo>
                  <a:cubicBezTo>
                    <a:pt x="32" y="122"/>
                    <a:pt x="32" y="121"/>
                    <a:pt x="32" y="120"/>
                  </a:cubicBezTo>
                  <a:cubicBezTo>
                    <a:pt x="33" y="120"/>
                    <a:pt x="33" y="119"/>
                    <a:pt x="33" y="119"/>
                  </a:cubicBezTo>
                  <a:cubicBezTo>
                    <a:pt x="34" y="118"/>
                    <a:pt x="34" y="117"/>
                    <a:pt x="34" y="117"/>
                  </a:cubicBezTo>
                  <a:cubicBezTo>
                    <a:pt x="34" y="117"/>
                    <a:pt x="35" y="116"/>
                    <a:pt x="35" y="116"/>
                  </a:cubicBezTo>
                  <a:cubicBezTo>
                    <a:pt x="36" y="115"/>
                    <a:pt x="38" y="116"/>
                    <a:pt x="39" y="115"/>
                  </a:cubicBezTo>
                  <a:cubicBezTo>
                    <a:pt x="39" y="115"/>
                    <a:pt x="40" y="114"/>
                    <a:pt x="40" y="114"/>
                  </a:cubicBezTo>
                  <a:cubicBezTo>
                    <a:pt x="40" y="113"/>
                    <a:pt x="40" y="112"/>
                    <a:pt x="41" y="112"/>
                  </a:cubicBezTo>
                  <a:cubicBezTo>
                    <a:pt x="42" y="111"/>
                    <a:pt x="42" y="111"/>
                    <a:pt x="42" y="111"/>
                  </a:cubicBezTo>
                  <a:cubicBezTo>
                    <a:pt x="42" y="111"/>
                    <a:pt x="43" y="111"/>
                    <a:pt x="43" y="111"/>
                  </a:cubicBezTo>
                  <a:cubicBezTo>
                    <a:pt x="44" y="110"/>
                    <a:pt x="44" y="109"/>
                    <a:pt x="44" y="109"/>
                  </a:cubicBezTo>
                  <a:cubicBezTo>
                    <a:pt x="44" y="109"/>
                    <a:pt x="43" y="108"/>
                    <a:pt x="42" y="108"/>
                  </a:cubicBezTo>
                  <a:cubicBezTo>
                    <a:pt x="42" y="108"/>
                    <a:pt x="41" y="108"/>
                    <a:pt x="41" y="108"/>
                  </a:cubicBezTo>
                  <a:cubicBezTo>
                    <a:pt x="40" y="108"/>
                    <a:pt x="40" y="108"/>
                    <a:pt x="39" y="108"/>
                  </a:cubicBezTo>
                  <a:cubicBezTo>
                    <a:pt x="39" y="108"/>
                    <a:pt x="38" y="108"/>
                    <a:pt x="38" y="107"/>
                  </a:cubicBezTo>
                  <a:cubicBezTo>
                    <a:pt x="38" y="107"/>
                    <a:pt x="38" y="106"/>
                    <a:pt x="38" y="105"/>
                  </a:cubicBezTo>
                  <a:cubicBezTo>
                    <a:pt x="38" y="105"/>
                    <a:pt x="38" y="104"/>
                    <a:pt x="37" y="104"/>
                  </a:cubicBezTo>
                  <a:cubicBezTo>
                    <a:pt x="37" y="104"/>
                    <a:pt x="36" y="104"/>
                    <a:pt x="36" y="104"/>
                  </a:cubicBezTo>
                  <a:cubicBezTo>
                    <a:pt x="36" y="104"/>
                    <a:pt x="35" y="105"/>
                    <a:pt x="35" y="106"/>
                  </a:cubicBezTo>
                  <a:cubicBezTo>
                    <a:pt x="35" y="106"/>
                    <a:pt x="35" y="107"/>
                    <a:pt x="35" y="107"/>
                  </a:cubicBezTo>
                  <a:cubicBezTo>
                    <a:pt x="35" y="108"/>
                    <a:pt x="35" y="109"/>
                    <a:pt x="35" y="109"/>
                  </a:cubicBezTo>
                  <a:cubicBezTo>
                    <a:pt x="34" y="109"/>
                    <a:pt x="34" y="110"/>
                    <a:pt x="33" y="110"/>
                  </a:cubicBezTo>
                  <a:cubicBezTo>
                    <a:pt x="33" y="110"/>
                    <a:pt x="32" y="110"/>
                    <a:pt x="31" y="110"/>
                  </a:cubicBezTo>
                  <a:cubicBezTo>
                    <a:pt x="31" y="109"/>
                    <a:pt x="31" y="109"/>
                    <a:pt x="31" y="109"/>
                  </a:cubicBezTo>
                  <a:cubicBezTo>
                    <a:pt x="31" y="108"/>
                    <a:pt x="32" y="108"/>
                    <a:pt x="32" y="107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1" y="106"/>
                    <a:pt x="31" y="106"/>
                    <a:pt x="30" y="106"/>
                  </a:cubicBezTo>
                  <a:cubicBezTo>
                    <a:pt x="30" y="106"/>
                    <a:pt x="29" y="106"/>
                    <a:pt x="29" y="107"/>
                  </a:cubicBezTo>
                  <a:cubicBezTo>
                    <a:pt x="29" y="107"/>
                    <a:pt x="28" y="107"/>
                    <a:pt x="28" y="107"/>
                  </a:cubicBezTo>
                  <a:cubicBezTo>
                    <a:pt x="28" y="108"/>
                    <a:pt x="27" y="109"/>
                    <a:pt x="27" y="109"/>
                  </a:cubicBezTo>
                  <a:cubicBezTo>
                    <a:pt x="27" y="110"/>
                    <a:pt x="27" y="110"/>
                    <a:pt x="27" y="111"/>
                  </a:cubicBezTo>
                  <a:cubicBezTo>
                    <a:pt x="26" y="111"/>
                    <a:pt x="25" y="111"/>
                    <a:pt x="25" y="111"/>
                  </a:cubicBezTo>
                  <a:cubicBezTo>
                    <a:pt x="24" y="111"/>
                    <a:pt x="23" y="111"/>
                    <a:pt x="22" y="111"/>
                  </a:cubicBezTo>
                  <a:cubicBezTo>
                    <a:pt x="22" y="111"/>
                    <a:pt x="21" y="112"/>
                    <a:pt x="21" y="112"/>
                  </a:cubicBezTo>
                  <a:cubicBezTo>
                    <a:pt x="20" y="112"/>
                    <a:pt x="20" y="113"/>
                    <a:pt x="20" y="114"/>
                  </a:cubicBezTo>
                  <a:cubicBezTo>
                    <a:pt x="20" y="114"/>
                    <a:pt x="19" y="115"/>
                    <a:pt x="18" y="116"/>
                  </a:cubicBezTo>
                  <a:cubicBezTo>
                    <a:pt x="17" y="116"/>
                    <a:pt x="16" y="116"/>
                    <a:pt x="15" y="116"/>
                  </a:cubicBezTo>
                  <a:cubicBezTo>
                    <a:pt x="15" y="116"/>
                    <a:pt x="14" y="116"/>
                    <a:pt x="14" y="116"/>
                  </a:cubicBezTo>
                  <a:cubicBezTo>
                    <a:pt x="13" y="116"/>
                    <a:pt x="13" y="114"/>
                    <a:pt x="13" y="114"/>
                  </a:cubicBezTo>
                  <a:cubicBezTo>
                    <a:pt x="13" y="113"/>
                    <a:pt x="14" y="113"/>
                    <a:pt x="15" y="113"/>
                  </a:cubicBezTo>
                  <a:cubicBezTo>
                    <a:pt x="15" y="112"/>
                    <a:pt x="15" y="111"/>
                    <a:pt x="15" y="111"/>
                  </a:cubicBezTo>
                  <a:cubicBezTo>
                    <a:pt x="15" y="110"/>
                    <a:pt x="15" y="109"/>
                    <a:pt x="15" y="109"/>
                  </a:cubicBezTo>
                  <a:cubicBezTo>
                    <a:pt x="15" y="109"/>
                    <a:pt x="14" y="109"/>
                    <a:pt x="14" y="109"/>
                  </a:cubicBezTo>
                  <a:cubicBezTo>
                    <a:pt x="13" y="109"/>
                    <a:pt x="13" y="109"/>
                    <a:pt x="12" y="109"/>
                  </a:cubicBezTo>
                  <a:cubicBezTo>
                    <a:pt x="12" y="108"/>
                    <a:pt x="12" y="107"/>
                    <a:pt x="12" y="107"/>
                  </a:cubicBezTo>
                  <a:cubicBezTo>
                    <a:pt x="12" y="106"/>
                    <a:pt x="13" y="106"/>
                    <a:pt x="13" y="105"/>
                  </a:cubicBezTo>
                  <a:cubicBezTo>
                    <a:pt x="14" y="105"/>
                    <a:pt x="16" y="104"/>
                    <a:pt x="16" y="103"/>
                  </a:cubicBezTo>
                  <a:cubicBezTo>
                    <a:pt x="17" y="102"/>
                    <a:pt x="17" y="101"/>
                    <a:pt x="18" y="100"/>
                  </a:cubicBezTo>
                  <a:cubicBezTo>
                    <a:pt x="18" y="99"/>
                    <a:pt x="19" y="99"/>
                    <a:pt x="19" y="98"/>
                  </a:cubicBezTo>
                  <a:cubicBezTo>
                    <a:pt x="20" y="98"/>
                    <a:pt x="20" y="97"/>
                    <a:pt x="21" y="96"/>
                  </a:cubicBezTo>
                  <a:cubicBezTo>
                    <a:pt x="21" y="96"/>
                    <a:pt x="22" y="95"/>
                    <a:pt x="22" y="94"/>
                  </a:cubicBezTo>
                  <a:cubicBezTo>
                    <a:pt x="23" y="93"/>
                    <a:pt x="25" y="91"/>
                    <a:pt x="26" y="91"/>
                  </a:cubicBezTo>
                  <a:cubicBezTo>
                    <a:pt x="26" y="90"/>
                    <a:pt x="28" y="90"/>
                    <a:pt x="28" y="90"/>
                  </a:cubicBezTo>
                  <a:cubicBezTo>
                    <a:pt x="29" y="90"/>
                    <a:pt x="30" y="90"/>
                    <a:pt x="30" y="90"/>
                  </a:cubicBezTo>
                  <a:cubicBezTo>
                    <a:pt x="31" y="90"/>
                    <a:pt x="32" y="89"/>
                    <a:pt x="32" y="89"/>
                  </a:cubicBezTo>
                  <a:cubicBezTo>
                    <a:pt x="32" y="89"/>
                    <a:pt x="33" y="88"/>
                    <a:pt x="33" y="88"/>
                  </a:cubicBezTo>
                  <a:cubicBezTo>
                    <a:pt x="33" y="88"/>
                    <a:pt x="34" y="87"/>
                    <a:pt x="35" y="87"/>
                  </a:cubicBezTo>
                  <a:cubicBezTo>
                    <a:pt x="35" y="87"/>
                    <a:pt x="36" y="87"/>
                    <a:pt x="37" y="87"/>
                  </a:cubicBezTo>
                  <a:cubicBezTo>
                    <a:pt x="37" y="87"/>
                    <a:pt x="38" y="87"/>
                    <a:pt x="38" y="86"/>
                  </a:cubicBezTo>
                  <a:cubicBezTo>
                    <a:pt x="38" y="86"/>
                    <a:pt x="39" y="85"/>
                    <a:pt x="38" y="84"/>
                  </a:cubicBezTo>
                  <a:cubicBezTo>
                    <a:pt x="38" y="84"/>
                    <a:pt x="38" y="83"/>
                    <a:pt x="37" y="83"/>
                  </a:cubicBezTo>
                  <a:cubicBezTo>
                    <a:pt x="37" y="83"/>
                    <a:pt x="36" y="83"/>
                    <a:pt x="36" y="83"/>
                  </a:cubicBezTo>
                  <a:cubicBezTo>
                    <a:pt x="35" y="83"/>
                    <a:pt x="35" y="84"/>
                    <a:pt x="34" y="84"/>
                  </a:cubicBezTo>
                  <a:cubicBezTo>
                    <a:pt x="34" y="85"/>
                    <a:pt x="34" y="85"/>
                    <a:pt x="33" y="86"/>
                  </a:cubicBezTo>
                  <a:cubicBezTo>
                    <a:pt x="33" y="86"/>
                    <a:pt x="32" y="86"/>
                    <a:pt x="32" y="86"/>
                  </a:cubicBezTo>
                  <a:cubicBezTo>
                    <a:pt x="31" y="86"/>
                    <a:pt x="30" y="86"/>
                    <a:pt x="29" y="86"/>
                  </a:cubicBezTo>
                  <a:cubicBezTo>
                    <a:pt x="29" y="86"/>
                    <a:pt x="28" y="85"/>
                    <a:pt x="28" y="85"/>
                  </a:cubicBezTo>
                  <a:cubicBezTo>
                    <a:pt x="27" y="85"/>
                    <a:pt x="27" y="84"/>
                    <a:pt x="27" y="83"/>
                  </a:cubicBezTo>
                  <a:cubicBezTo>
                    <a:pt x="27" y="83"/>
                    <a:pt x="26" y="83"/>
                    <a:pt x="25" y="83"/>
                  </a:cubicBezTo>
                  <a:cubicBezTo>
                    <a:pt x="25" y="83"/>
                    <a:pt x="25" y="83"/>
                    <a:pt x="24" y="83"/>
                  </a:cubicBezTo>
                  <a:cubicBezTo>
                    <a:pt x="24" y="84"/>
                    <a:pt x="24" y="84"/>
                    <a:pt x="24" y="84"/>
                  </a:cubicBezTo>
                  <a:cubicBezTo>
                    <a:pt x="23" y="85"/>
                    <a:pt x="23" y="85"/>
                    <a:pt x="23" y="86"/>
                  </a:cubicBezTo>
                  <a:cubicBezTo>
                    <a:pt x="23" y="86"/>
                    <a:pt x="22" y="87"/>
                    <a:pt x="21" y="87"/>
                  </a:cubicBezTo>
                  <a:cubicBezTo>
                    <a:pt x="21" y="87"/>
                    <a:pt x="20" y="87"/>
                    <a:pt x="19" y="87"/>
                  </a:cubicBezTo>
                  <a:cubicBezTo>
                    <a:pt x="19" y="87"/>
                    <a:pt x="18" y="86"/>
                    <a:pt x="18" y="86"/>
                  </a:cubicBezTo>
                  <a:cubicBezTo>
                    <a:pt x="17" y="85"/>
                    <a:pt x="17" y="84"/>
                    <a:pt x="17" y="83"/>
                  </a:cubicBezTo>
                  <a:cubicBezTo>
                    <a:pt x="17" y="83"/>
                    <a:pt x="16" y="81"/>
                    <a:pt x="17" y="80"/>
                  </a:cubicBezTo>
                  <a:cubicBezTo>
                    <a:pt x="17" y="79"/>
                    <a:pt x="17" y="78"/>
                    <a:pt x="17" y="77"/>
                  </a:cubicBezTo>
                  <a:cubicBezTo>
                    <a:pt x="18" y="77"/>
                    <a:pt x="19" y="77"/>
                    <a:pt x="19" y="77"/>
                  </a:cubicBezTo>
                  <a:cubicBezTo>
                    <a:pt x="20" y="77"/>
                    <a:pt x="20" y="77"/>
                    <a:pt x="20" y="77"/>
                  </a:cubicBezTo>
                  <a:cubicBezTo>
                    <a:pt x="21" y="76"/>
                    <a:pt x="21" y="75"/>
                    <a:pt x="21" y="75"/>
                  </a:cubicBezTo>
                  <a:cubicBezTo>
                    <a:pt x="21" y="74"/>
                    <a:pt x="20" y="73"/>
                    <a:pt x="20" y="73"/>
                  </a:cubicBezTo>
                  <a:cubicBezTo>
                    <a:pt x="20" y="72"/>
                    <a:pt x="19" y="71"/>
                    <a:pt x="19" y="71"/>
                  </a:cubicBezTo>
                  <a:cubicBezTo>
                    <a:pt x="19" y="70"/>
                    <a:pt x="20" y="69"/>
                    <a:pt x="20" y="68"/>
                  </a:cubicBezTo>
                  <a:cubicBezTo>
                    <a:pt x="20" y="68"/>
                    <a:pt x="21" y="66"/>
                    <a:pt x="21" y="65"/>
                  </a:cubicBezTo>
                  <a:cubicBezTo>
                    <a:pt x="21" y="65"/>
                    <a:pt x="21" y="64"/>
                    <a:pt x="21" y="63"/>
                  </a:cubicBezTo>
                  <a:cubicBezTo>
                    <a:pt x="21" y="63"/>
                    <a:pt x="20" y="62"/>
                    <a:pt x="20" y="61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18" y="62"/>
                    <a:pt x="18" y="62"/>
                    <a:pt x="18" y="63"/>
                  </a:cubicBezTo>
                  <a:cubicBezTo>
                    <a:pt x="17" y="63"/>
                    <a:pt x="16" y="63"/>
                    <a:pt x="16" y="62"/>
                  </a:cubicBezTo>
                  <a:cubicBezTo>
                    <a:pt x="16" y="62"/>
                    <a:pt x="16" y="61"/>
                    <a:pt x="15" y="61"/>
                  </a:cubicBezTo>
                  <a:cubicBezTo>
                    <a:pt x="15" y="61"/>
                    <a:pt x="13" y="62"/>
                    <a:pt x="13" y="62"/>
                  </a:cubicBezTo>
                  <a:cubicBezTo>
                    <a:pt x="12" y="62"/>
                    <a:pt x="12" y="62"/>
                    <a:pt x="11" y="63"/>
                  </a:cubicBezTo>
                  <a:cubicBezTo>
                    <a:pt x="11" y="63"/>
                    <a:pt x="11" y="65"/>
                    <a:pt x="11" y="65"/>
                  </a:cubicBezTo>
                  <a:cubicBezTo>
                    <a:pt x="11" y="65"/>
                    <a:pt x="10" y="65"/>
                    <a:pt x="10" y="65"/>
                  </a:cubicBezTo>
                  <a:cubicBezTo>
                    <a:pt x="10" y="65"/>
                    <a:pt x="9" y="65"/>
                    <a:pt x="9" y="65"/>
                  </a:cubicBezTo>
                  <a:cubicBezTo>
                    <a:pt x="8" y="64"/>
                    <a:pt x="8" y="63"/>
                    <a:pt x="8" y="62"/>
                  </a:cubicBezTo>
                  <a:cubicBezTo>
                    <a:pt x="9" y="61"/>
                    <a:pt x="9" y="59"/>
                    <a:pt x="9" y="59"/>
                  </a:cubicBezTo>
                  <a:cubicBezTo>
                    <a:pt x="9" y="58"/>
                    <a:pt x="10" y="57"/>
                    <a:pt x="10" y="56"/>
                  </a:cubicBezTo>
                  <a:cubicBezTo>
                    <a:pt x="11" y="56"/>
                    <a:pt x="12" y="55"/>
                    <a:pt x="13" y="54"/>
                  </a:cubicBezTo>
                  <a:cubicBezTo>
                    <a:pt x="13" y="53"/>
                    <a:pt x="15" y="53"/>
                    <a:pt x="15" y="52"/>
                  </a:cubicBezTo>
                  <a:cubicBezTo>
                    <a:pt x="16" y="51"/>
                    <a:pt x="15" y="50"/>
                    <a:pt x="15" y="49"/>
                  </a:cubicBezTo>
                  <a:cubicBezTo>
                    <a:pt x="15" y="49"/>
                    <a:pt x="14" y="49"/>
                    <a:pt x="13" y="48"/>
                  </a:cubicBezTo>
                  <a:cubicBezTo>
                    <a:pt x="13" y="48"/>
                    <a:pt x="13" y="47"/>
                    <a:pt x="13" y="46"/>
                  </a:cubicBezTo>
                  <a:cubicBezTo>
                    <a:pt x="14" y="46"/>
                    <a:pt x="14" y="45"/>
                    <a:pt x="14" y="44"/>
                  </a:cubicBezTo>
                  <a:cubicBezTo>
                    <a:pt x="14" y="44"/>
                    <a:pt x="14" y="43"/>
                    <a:pt x="15" y="43"/>
                  </a:cubicBezTo>
                  <a:cubicBezTo>
                    <a:pt x="15" y="43"/>
                    <a:pt x="16" y="43"/>
                    <a:pt x="16" y="44"/>
                  </a:cubicBezTo>
                  <a:cubicBezTo>
                    <a:pt x="16" y="44"/>
                    <a:pt x="16" y="45"/>
                    <a:pt x="16" y="45"/>
                  </a:cubicBezTo>
                  <a:cubicBezTo>
                    <a:pt x="16" y="45"/>
                    <a:pt x="17" y="45"/>
                    <a:pt x="18" y="45"/>
                  </a:cubicBezTo>
                  <a:cubicBezTo>
                    <a:pt x="18" y="45"/>
                    <a:pt x="18" y="45"/>
                    <a:pt x="18" y="44"/>
                  </a:cubicBezTo>
                  <a:cubicBezTo>
                    <a:pt x="19" y="44"/>
                    <a:pt x="18" y="43"/>
                    <a:pt x="19" y="43"/>
                  </a:cubicBezTo>
                  <a:cubicBezTo>
                    <a:pt x="19" y="42"/>
                    <a:pt x="20" y="42"/>
                    <a:pt x="20" y="41"/>
                  </a:cubicBezTo>
                  <a:cubicBezTo>
                    <a:pt x="21" y="41"/>
                    <a:pt x="21" y="40"/>
                    <a:pt x="22" y="40"/>
                  </a:cubicBezTo>
                  <a:cubicBezTo>
                    <a:pt x="22" y="40"/>
                    <a:pt x="23" y="40"/>
                    <a:pt x="23" y="40"/>
                  </a:cubicBezTo>
                  <a:cubicBezTo>
                    <a:pt x="23" y="40"/>
                    <a:pt x="24" y="40"/>
                    <a:pt x="24" y="40"/>
                  </a:cubicBezTo>
                  <a:cubicBezTo>
                    <a:pt x="25" y="41"/>
                    <a:pt x="25" y="42"/>
                    <a:pt x="25" y="42"/>
                  </a:cubicBezTo>
                  <a:cubicBezTo>
                    <a:pt x="26" y="42"/>
                    <a:pt x="27" y="42"/>
                    <a:pt x="27" y="42"/>
                  </a:cubicBezTo>
                  <a:cubicBezTo>
                    <a:pt x="27" y="42"/>
                    <a:pt x="28" y="41"/>
                    <a:pt x="28" y="41"/>
                  </a:cubicBezTo>
                  <a:cubicBezTo>
                    <a:pt x="28" y="41"/>
                    <a:pt x="29" y="41"/>
                    <a:pt x="30" y="40"/>
                  </a:cubicBezTo>
                  <a:cubicBezTo>
                    <a:pt x="30" y="40"/>
                    <a:pt x="30" y="39"/>
                    <a:pt x="29" y="39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8" y="38"/>
                    <a:pt x="27" y="39"/>
                    <a:pt x="27" y="39"/>
                  </a:cubicBezTo>
                  <a:cubicBezTo>
                    <a:pt x="27" y="39"/>
                    <a:pt x="26" y="38"/>
                    <a:pt x="25" y="38"/>
                  </a:cubicBezTo>
                  <a:cubicBezTo>
                    <a:pt x="25" y="38"/>
                    <a:pt x="25" y="37"/>
                    <a:pt x="25" y="37"/>
                  </a:cubicBezTo>
                  <a:cubicBezTo>
                    <a:pt x="25" y="36"/>
                    <a:pt x="25" y="35"/>
                    <a:pt x="25" y="35"/>
                  </a:cubicBezTo>
                  <a:cubicBezTo>
                    <a:pt x="25" y="34"/>
                    <a:pt x="26" y="33"/>
                    <a:pt x="26" y="33"/>
                  </a:cubicBezTo>
                  <a:cubicBezTo>
                    <a:pt x="27" y="33"/>
                    <a:pt x="29" y="33"/>
                    <a:pt x="29" y="33"/>
                  </a:cubicBezTo>
                  <a:cubicBezTo>
                    <a:pt x="29" y="33"/>
                    <a:pt x="29" y="32"/>
                    <a:pt x="30" y="31"/>
                  </a:cubicBezTo>
                  <a:cubicBezTo>
                    <a:pt x="30" y="31"/>
                    <a:pt x="31" y="31"/>
                    <a:pt x="32" y="31"/>
                  </a:cubicBezTo>
                  <a:cubicBezTo>
                    <a:pt x="32" y="30"/>
                    <a:pt x="33" y="30"/>
                    <a:pt x="33" y="31"/>
                  </a:cubicBezTo>
                  <a:cubicBezTo>
                    <a:pt x="34" y="31"/>
                    <a:pt x="35" y="31"/>
                    <a:pt x="35" y="31"/>
                  </a:cubicBezTo>
                  <a:cubicBezTo>
                    <a:pt x="35" y="31"/>
                    <a:pt x="36" y="32"/>
                    <a:pt x="36" y="32"/>
                  </a:cubicBezTo>
                  <a:cubicBezTo>
                    <a:pt x="36" y="32"/>
                    <a:pt x="37" y="33"/>
                    <a:pt x="37" y="34"/>
                  </a:cubicBezTo>
                  <a:cubicBezTo>
                    <a:pt x="38" y="35"/>
                    <a:pt x="40" y="35"/>
                    <a:pt x="40" y="35"/>
                  </a:cubicBezTo>
                  <a:cubicBezTo>
                    <a:pt x="41" y="35"/>
                    <a:pt x="41" y="35"/>
                    <a:pt x="42" y="35"/>
                  </a:cubicBezTo>
                  <a:cubicBezTo>
                    <a:pt x="42" y="34"/>
                    <a:pt x="43" y="33"/>
                    <a:pt x="44" y="32"/>
                  </a:cubicBezTo>
                  <a:cubicBezTo>
                    <a:pt x="44" y="32"/>
                    <a:pt x="45" y="32"/>
                    <a:pt x="46" y="32"/>
                  </a:cubicBezTo>
                  <a:cubicBezTo>
                    <a:pt x="46" y="32"/>
                    <a:pt x="47" y="32"/>
                    <a:pt x="48" y="32"/>
                  </a:cubicBezTo>
                  <a:cubicBezTo>
                    <a:pt x="48" y="33"/>
                    <a:pt x="49" y="33"/>
                    <a:pt x="50" y="32"/>
                  </a:cubicBezTo>
                  <a:cubicBezTo>
                    <a:pt x="50" y="32"/>
                    <a:pt x="51" y="32"/>
                    <a:pt x="51" y="32"/>
                  </a:cubicBezTo>
                  <a:cubicBezTo>
                    <a:pt x="52" y="31"/>
                    <a:pt x="52" y="30"/>
                    <a:pt x="52" y="30"/>
                  </a:cubicBezTo>
                  <a:cubicBezTo>
                    <a:pt x="52" y="29"/>
                    <a:pt x="51" y="29"/>
                    <a:pt x="51" y="29"/>
                  </a:cubicBezTo>
                  <a:cubicBezTo>
                    <a:pt x="51" y="28"/>
                    <a:pt x="50" y="29"/>
                    <a:pt x="50" y="29"/>
                  </a:cubicBezTo>
                  <a:cubicBezTo>
                    <a:pt x="49" y="28"/>
                    <a:pt x="49" y="27"/>
                    <a:pt x="49" y="27"/>
                  </a:cubicBezTo>
                  <a:cubicBezTo>
                    <a:pt x="49" y="27"/>
                    <a:pt x="49" y="26"/>
                    <a:pt x="49" y="26"/>
                  </a:cubicBezTo>
                  <a:cubicBezTo>
                    <a:pt x="50" y="26"/>
                    <a:pt x="51" y="25"/>
                    <a:pt x="51" y="25"/>
                  </a:cubicBezTo>
                  <a:cubicBezTo>
                    <a:pt x="51" y="25"/>
                    <a:pt x="52" y="25"/>
                    <a:pt x="53" y="25"/>
                  </a:cubicBezTo>
                  <a:cubicBezTo>
                    <a:pt x="53" y="25"/>
                    <a:pt x="53" y="26"/>
                    <a:pt x="54" y="26"/>
                  </a:cubicBezTo>
                  <a:cubicBezTo>
                    <a:pt x="54" y="26"/>
                    <a:pt x="55" y="26"/>
                    <a:pt x="55" y="27"/>
                  </a:cubicBezTo>
                  <a:cubicBezTo>
                    <a:pt x="55" y="27"/>
                    <a:pt x="57" y="27"/>
                    <a:pt x="57" y="27"/>
                  </a:cubicBezTo>
                  <a:cubicBezTo>
                    <a:pt x="58" y="27"/>
                    <a:pt x="58" y="26"/>
                    <a:pt x="59" y="26"/>
                  </a:cubicBezTo>
                  <a:cubicBezTo>
                    <a:pt x="59" y="25"/>
                    <a:pt x="59" y="24"/>
                    <a:pt x="59" y="24"/>
                  </a:cubicBezTo>
                  <a:cubicBezTo>
                    <a:pt x="60" y="24"/>
                    <a:pt x="61" y="23"/>
                    <a:pt x="61" y="23"/>
                  </a:cubicBezTo>
                  <a:cubicBezTo>
                    <a:pt x="62" y="23"/>
                    <a:pt x="63" y="24"/>
                    <a:pt x="63" y="24"/>
                  </a:cubicBezTo>
                  <a:cubicBezTo>
                    <a:pt x="63" y="24"/>
                    <a:pt x="64" y="24"/>
                    <a:pt x="65" y="24"/>
                  </a:cubicBezTo>
                  <a:cubicBezTo>
                    <a:pt x="65" y="23"/>
                    <a:pt x="65" y="22"/>
                    <a:pt x="66" y="22"/>
                  </a:cubicBezTo>
                  <a:cubicBezTo>
                    <a:pt x="66" y="22"/>
                    <a:pt x="66" y="22"/>
                    <a:pt x="67" y="22"/>
                  </a:cubicBezTo>
                  <a:cubicBezTo>
                    <a:pt x="67" y="22"/>
                    <a:pt x="67" y="23"/>
                    <a:pt x="68" y="24"/>
                  </a:cubicBezTo>
                  <a:cubicBezTo>
                    <a:pt x="68" y="24"/>
                    <a:pt x="68" y="25"/>
                    <a:pt x="68" y="26"/>
                  </a:cubicBezTo>
                  <a:cubicBezTo>
                    <a:pt x="68" y="26"/>
                    <a:pt x="69" y="27"/>
                    <a:pt x="69" y="27"/>
                  </a:cubicBezTo>
                  <a:cubicBezTo>
                    <a:pt x="70" y="28"/>
                    <a:pt x="70" y="29"/>
                    <a:pt x="71" y="29"/>
                  </a:cubicBezTo>
                  <a:cubicBezTo>
                    <a:pt x="71" y="30"/>
                    <a:pt x="71" y="31"/>
                    <a:pt x="72" y="31"/>
                  </a:cubicBezTo>
                  <a:cubicBezTo>
                    <a:pt x="72" y="31"/>
                    <a:pt x="73" y="32"/>
                    <a:pt x="74" y="32"/>
                  </a:cubicBezTo>
                  <a:cubicBezTo>
                    <a:pt x="75" y="32"/>
                    <a:pt x="76" y="33"/>
                    <a:pt x="76" y="33"/>
                  </a:cubicBezTo>
                  <a:cubicBezTo>
                    <a:pt x="78" y="33"/>
                    <a:pt x="80" y="33"/>
                    <a:pt x="81" y="33"/>
                  </a:cubicBezTo>
                  <a:cubicBezTo>
                    <a:pt x="82" y="33"/>
                    <a:pt x="83" y="32"/>
                    <a:pt x="84" y="32"/>
                  </a:cubicBezTo>
                  <a:cubicBezTo>
                    <a:pt x="85" y="32"/>
                    <a:pt x="86" y="33"/>
                    <a:pt x="86" y="33"/>
                  </a:cubicBezTo>
                  <a:cubicBezTo>
                    <a:pt x="87" y="33"/>
                    <a:pt x="88" y="34"/>
                    <a:pt x="89" y="35"/>
                  </a:cubicBezTo>
                  <a:cubicBezTo>
                    <a:pt x="89" y="35"/>
                    <a:pt x="91" y="35"/>
                    <a:pt x="91" y="35"/>
                  </a:cubicBezTo>
                  <a:cubicBezTo>
                    <a:pt x="92" y="35"/>
                    <a:pt x="93" y="35"/>
                    <a:pt x="93" y="34"/>
                  </a:cubicBezTo>
                  <a:cubicBezTo>
                    <a:pt x="93" y="34"/>
                    <a:pt x="94" y="33"/>
                    <a:pt x="95" y="33"/>
                  </a:cubicBezTo>
                  <a:cubicBezTo>
                    <a:pt x="95" y="33"/>
                    <a:pt x="96" y="32"/>
                    <a:pt x="97" y="32"/>
                  </a:cubicBezTo>
                  <a:cubicBezTo>
                    <a:pt x="97" y="32"/>
                    <a:pt x="99" y="32"/>
                    <a:pt x="100" y="32"/>
                  </a:cubicBezTo>
                  <a:cubicBezTo>
                    <a:pt x="100" y="32"/>
                    <a:pt x="101" y="31"/>
                    <a:pt x="101" y="31"/>
                  </a:cubicBezTo>
                  <a:cubicBezTo>
                    <a:pt x="102" y="31"/>
                    <a:pt x="103" y="31"/>
                    <a:pt x="104" y="31"/>
                  </a:cubicBezTo>
                  <a:cubicBezTo>
                    <a:pt x="104" y="30"/>
                    <a:pt x="105" y="30"/>
                    <a:pt x="106" y="30"/>
                  </a:cubicBezTo>
                  <a:cubicBezTo>
                    <a:pt x="107" y="30"/>
                    <a:pt x="109" y="31"/>
                    <a:pt x="110" y="31"/>
                  </a:cubicBezTo>
                  <a:cubicBezTo>
                    <a:pt x="110" y="31"/>
                    <a:pt x="112" y="31"/>
                    <a:pt x="112" y="31"/>
                  </a:cubicBezTo>
                  <a:cubicBezTo>
                    <a:pt x="113" y="31"/>
                    <a:pt x="114" y="31"/>
                    <a:pt x="114" y="31"/>
                  </a:cubicBezTo>
                  <a:cubicBezTo>
                    <a:pt x="114" y="32"/>
                    <a:pt x="115" y="32"/>
                    <a:pt x="115" y="33"/>
                  </a:cubicBezTo>
                  <a:cubicBezTo>
                    <a:pt x="115" y="33"/>
                    <a:pt x="115" y="34"/>
                    <a:pt x="115" y="35"/>
                  </a:cubicBezTo>
                  <a:cubicBezTo>
                    <a:pt x="117" y="35"/>
                    <a:pt x="117" y="35"/>
                    <a:pt x="117" y="35"/>
                  </a:cubicBezTo>
                  <a:cubicBezTo>
                    <a:pt x="117" y="36"/>
                    <a:pt x="118" y="37"/>
                    <a:pt x="118" y="37"/>
                  </a:cubicBezTo>
                  <a:cubicBezTo>
                    <a:pt x="118" y="38"/>
                    <a:pt x="119" y="39"/>
                    <a:pt x="119" y="40"/>
                  </a:cubicBezTo>
                  <a:cubicBezTo>
                    <a:pt x="119" y="40"/>
                    <a:pt x="118" y="41"/>
                    <a:pt x="118" y="42"/>
                  </a:cubicBezTo>
                  <a:cubicBezTo>
                    <a:pt x="118" y="42"/>
                    <a:pt x="118" y="43"/>
                    <a:pt x="118" y="44"/>
                  </a:cubicBezTo>
                  <a:cubicBezTo>
                    <a:pt x="119" y="44"/>
                    <a:pt x="119" y="45"/>
                    <a:pt x="119" y="46"/>
                  </a:cubicBezTo>
                  <a:cubicBezTo>
                    <a:pt x="120" y="46"/>
                    <a:pt x="120" y="45"/>
                    <a:pt x="121" y="44"/>
                  </a:cubicBezTo>
                  <a:cubicBezTo>
                    <a:pt x="121" y="44"/>
                    <a:pt x="121" y="43"/>
                    <a:pt x="121" y="42"/>
                  </a:cubicBezTo>
                  <a:cubicBezTo>
                    <a:pt x="122" y="41"/>
                    <a:pt x="121" y="40"/>
                    <a:pt x="121" y="40"/>
                  </a:cubicBezTo>
                  <a:cubicBezTo>
                    <a:pt x="121" y="39"/>
                    <a:pt x="121" y="38"/>
                    <a:pt x="122" y="38"/>
                  </a:cubicBezTo>
                  <a:cubicBezTo>
                    <a:pt x="122" y="37"/>
                    <a:pt x="123" y="36"/>
                    <a:pt x="123" y="36"/>
                  </a:cubicBezTo>
                  <a:cubicBezTo>
                    <a:pt x="123" y="36"/>
                    <a:pt x="124" y="35"/>
                    <a:pt x="124" y="35"/>
                  </a:cubicBezTo>
                  <a:cubicBezTo>
                    <a:pt x="125" y="35"/>
                    <a:pt x="127" y="36"/>
                    <a:pt x="127" y="35"/>
                  </a:cubicBezTo>
                  <a:cubicBezTo>
                    <a:pt x="128" y="35"/>
                    <a:pt x="127" y="34"/>
                    <a:pt x="127" y="33"/>
                  </a:cubicBezTo>
                  <a:cubicBezTo>
                    <a:pt x="126" y="33"/>
                    <a:pt x="125" y="33"/>
                    <a:pt x="125" y="32"/>
                  </a:cubicBezTo>
                  <a:cubicBezTo>
                    <a:pt x="124" y="32"/>
                    <a:pt x="123" y="31"/>
                    <a:pt x="123" y="31"/>
                  </a:cubicBezTo>
                  <a:cubicBezTo>
                    <a:pt x="122" y="31"/>
                    <a:pt x="122" y="32"/>
                    <a:pt x="121" y="32"/>
                  </a:cubicBezTo>
                  <a:cubicBezTo>
                    <a:pt x="121" y="32"/>
                    <a:pt x="120" y="31"/>
                    <a:pt x="120" y="31"/>
                  </a:cubicBezTo>
                  <a:cubicBezTo>
                    <a:pt x="119" y="31"/>
                    <a:pt x="118" y="30"/>
                    <a:pt x="118" y="30"/>
                  </a:cubicBezTo>
                  <a:cubicBezTo>
                    <a:pt x="118" y="30"/>
                    <a:pt x="116" y="29"/>
                    <a:pt x="116" y="28"/>
                  </a:cubicBezTo>
                  <a:cubicBezTo>
                    <a:pt x="116" y="28"/>
                    <a:pt x="117" y="27"/>
                    <a:pt x="117" y="27"/>
                  </a:cubicBezTo>
                  <a:cubicBezTo>
                    <a:pt x="118" y="27"/>
                    <a:pt x="119" y="27"/>
                    <a:pt x="119" y="27"/>
                  </a:cubicBezTo>
                  <a:cubicBezTo>
                    <a:pt x="120" y="27"/>
                    <a:pt x="121" y="27"/>
                    <a:pt x="121" y="27"/>
                  </a:cubicBezTo>
                  <a:cubicBezTo>
                    <a:pt x="122" y="27"/>
                    <a:pt x="123" y="28"/>
                    <a:pt x="124" y="27"/>
                  </a:cubicBezTo>
                  <a:cubicBezTo>
                    <a:pt x="125" y="27"/>
                    <a:pt x="125" y="27"/>
                    <a:pt x="125" y="27"/>
                  </a:cubicBezTo>
                  <a:cubicBezTo>
                    <a:pt x="125" y="27"/>
                    <a:pt x="125" y="26"/>
                    <a:pt x="124" y="26"/>
                  </a:cubicBezTo>
                  <a:cubicBezTo>
                    <a:pt x="124" y="25"/>
                    <a:pt x="124" y="25"/>
                    <a:pt x="123" y="25"/>
                  </a:cubicBezTo>
                  <a:cubicBezTo>
                    <a:pt x="123" y="24"/>
                    <a:pt x="122" y="24"/>
                    <a:pt x="121" y="24"/>
                  </a:cubicBezTo>
                  <a:cubicBezTo>
                    <a:pt x="121" y="24"/>
                    <a:pt x="120" y="25"/>
                    <a:pt x="120" y="25"/>
                  </a:cubicBezTo>
                  <a:cubicBezTo>
                    <a:pt x="119" y="25"/>
                    <a:pt x="119" y="25"/>
                    <a:pt x="118" y="25"/>
                  </a:cubicBezTo>
                  <a:cubicBezTo>
                    <a:pt x="118" y="25"/>
                    <a:pt x="117" y="25"/>
                    <a:pt x="116" y="25"/>
                  </a:cubicBezTo>
                  <a:cubicBezTo>
                    <a:pt x="115" y="25"/>
                    <a:pt x="114" y="25"/>
                    <a:pt x="114" y="25"/>
                  </a:cubicBezTo>
                  <a:cubicBezTo>
                    <a:pt x="114" y="25"/>
                    <a:pt x="114" y="24"/>
                    <a:pt x="114" y="24"/>
                  </a:cubicBezTo>
                  <a:cubicBezTo>
                    <a:pt x="113" y="24"/>
                    <a:pt x="113" y="23"/>
                    <a:pt x="113" y="23"/>
                  </a:cubicBezTo>
                  <a:cubicBezTo>
                    <a:pt x="114" y="23"/>
                    <a:pt x="114" y="22"/>
                    <a:pt x="115" y="22"/>
                  </a:cubicBezTo>
                  <a:cubicBezTo>
                    <a:pt x="115" y="22"/>
                    <a:pt x="116" y="22"/>
                    <a:pt x="117" y="22"/>
                  </a:cubicBezTo>
                  <a:cubicBezTo>
                    <a:pt x="117" y="22"/>
                    <a:pt x="117" y="21"/>
                    <a:pt x="118" y="21"/>
                  </a:cubicBezTo>
                  <a:cubicBezTo>
                    <a:pt x="118" y="21"/>
                    <a:pt x="117" y="20"/>
                    <a:pt x="117" y="20"/>
                  </a:cubicBezTo>
                  <a:cubicBezTo>
                    <a:pt x="117" y="19"/>
                    <a:pt x="117" y="19"/>
                    <a:pt x="116" y="19"/>
                  </a:cubicBezTo>
                  <a:cubicBezTo>
                    <a:pt x="116" y="18"/>
                    <a:pt x="116" y="18"/>
                    <a:pt x="116" y="17"/>
                  </a:cubicBezTo>
                  <a:cubicBezTo>
                    <a:pt x="117" y="17"/>
                    <a:pt x="117" y="17"/>
                    <a:pt x="117" y="17"/>
                  </a:cubicBezTo>
                  <a:cubicBezTo>
                    <a:pt x="118" y="17"/>
                    <a:pt x="119" y="17"/>
                    <a:pt x="119" y="17"/>
                  </a:cubicBezTo>
                  <a:cubicBezTo>
                    <a:pt x="120" y="17"/>
                    <a:pt x="120" y="16"/>
                    <a:pt x="120" y="16"/>
                  </a:cubicBezTo>
                  <a:cubicBezTo>
                    <a:pt x="120" y="15"/>
                    <a:pt x="119" y="15"/>
                    <a:pt x="119" y="14"/>
                  </a:cubicBezTo>
                  <a:cubicBezTo>
                    <a:pt x="119" y="14"/>
                    <a:pt x="119" y="13"/>
                    <a:pt x="120" y="13"/>
                  </a:cubicBezTo>
                  <a:cubicBezTo>
                    <a:pt x="120" y="12"/>
                    <a:pt x="120" y="12"/>
                    <a:pt x="121" y="12"/>
                  </a:cubicBezTo>
                  <a:cubicBezTo>
                    <a:pt x="121" y="12"/>
                    <a:pt x="122" y="12"/>
                    <a:pt x="122" y="12"/>
                  </a:cubicBezTo>
                  <a:cubicBezTo>
                    <a:pt x="123" y="13"/>
                    <a:pt x="123" y="14"/>
                    <a:pt x="124" y="14"/>
                  </a:cubicBezTo>
                  <a:cubicBezTo>
                    <a:pt x="124" y="14"/>
                    <a:pt x="124" y="15"/>
                    <a:pt x="125" y="15"/>
                  </a:cubicBezTo>
                  <a:cubicBezTo>
                    <a:pt x="125" y="15"/>
                    <a:pt x="126" y="14"/>
                    <a:pt x="126" y="13"/>
                  </a:cubicBezTo>
                  <a:cubicBezTo>
                    <a:pt x="127" y="13"/>
                    <a:pt x="128" y="14"/>
                    <a:pt x="128" y="14"/>
                  </a:cubicBezTo>
                  <a:cubicBezTo>
                    <a:pt x="129" y="14"/>
                    <a:pt x="129" y="13"/>
                    <a:pt x="130" y="13"/>
                  </a:cubicBezTo>
                  <a:cubicBezTo>
                    <a:pt x="130" y="13"/>
                    <a:pt x="131" y="12"/>
                    <a:pt x="131" y="12"/>
                  </a:cubicBezTo>
                  <a:cubicBezTo>
                    <a:pt x="131" y="11"/>
                    <a:pt x="132" y="11"/>
                    <a:pt x="133" y="11"/>
                  </a:cubicBezTo>
                  <a:cubicBezTo>
                    <a:pt x="133" y="11"/>
                    <a:pt x="134" y="10"/>
                    <a:pt x="135" y="10"/>
                  </a:cubicBezTo>
                  <a:cubicBezTo>
                    <a:pt x="136" y="10"/>
                    <a:pt x="137" y="10"/>
                    <a:pt x="137" y="10"/>
                  </a:cubicBezTo>
                  <a:cubicBezTo>
                    <a:pt x="138" y="10"/>
                    <a:pt x="139" y="9"/>
                    <a:pt x="140" y="9"/>
                  </a:cubicBezTo>
                  <a:cubicBezTo>
                    <a:pt x="140" y="9"/>
                    <a:pt x="142" y="8"/>
                    <a:pt x="142" y="8"/>
                  </a:cubicBezTo>
                  <a:cubicBezTo>
                    <a:pt x="143" y="8"/>
                    <a:pt x="145" y="8"/>
                    <a:pt x="145" y="8"/>
                  </a:cubicBezTo>
                  <a:cubicBezTo>
                    <a:pt x="146" y="8"/>
                    <a:pt x="147" y="8"/>
                    <a:pt x="147" y="7"/>
                  </a:cubicBezTo>
                  <a:cubicBezTo>
                    <a:pt x="147" y="7"/>
                    <a:pt x="147" y="6"/>
                    <a:pt x="147" y="5"/>
                  </a:cubicBezTo>
                  <a:cubicBezTo>
                    <a:pt x="147" y="5"/>
                    <a:pt x="148" y="4"/>
                    <a:pt x="148" y="3"/>
                  </a:cubicBezTo>
                  <a:cubicBezTo>
                    <a:pt x="148" y="3"/>
                    <a:pt x="149" y="3"/>
                    <a:pt x="150" y="3"/>
                  </a:cubicBezTo>
                  <a:cubicBezTo>
                    <a:pt x="150" y="3"/>
                    <a:pt x="151" y="3"/>
                    <a:pt x="152" y="4"/>
                  </a:cubicBezTo>
                  <a:cubicBezTo>
                    <a:pt x="152" y="4"/>
                    <a:pt x="152" y="5"/>
                    <a:pt x="153" y="5"/>
                  </a:cubicBezTo>
                  <a:cubicBezTo>
                    <a:pt x="153" y="5"/>
                    <a:pt x="155" y="5"/>
                    <a:pt x="156" y="5"/>
                  </a:cubicBezTo>
                  <a:cubicBezTo>
                    <a:pt x="156" y="5"/>
                    <a:pt x="157" y="4"/>
                    <a:pt x="157" y="4"/>
                  </a:cubicBezTo>
                  <a:cubicBezTo>
                    <a:pt x="157" y="3"/>
                    <a:pt x="158" y="3"/>
                    <a:pt x="158" y="3"/>
                  </a:cubicBezTo>
                  <a:cubicBezTo>
                    <a:pt x="159" y="2"/>
                    <a:pt x="161" y="2"/>
                    <a:pt x="162" y="1"/>
                  </a:cubicBezTo>
                  <a:cubicBezTo>
                    <a:pt x="163" y="1"/>
                    <a:pt x="165" y="1"/>
                    <a:pt x="165" y="1"/>
                  </a:cubicBezTo>
                  <a:cubicBezTo>
                    <a:pt x="166" y="0"/>
                    <a:pt x="168" y="1"/>
                    <a:pt x="168" y="1"/>
                  </a:cubicBezTo>
                  <a:cubicBezTo>
                    <a:pt x="169" y="1"/>
                    <a:pt x="170" y="1"/>
                    <a:pt x="171" y="1"/>
                  </a:cubicBezTo>
                  <a:cubicBezTo>
                    <a:pt x="171" y="1"/>
                    <a:pt x="171" y="2"/>
                    <a:pt x="171" y="3"/>
                  </a:cubicBezTo>
                  <a:cubicBezTo>
                    <a:pt x="170" y="3"/>
                    <a:pt x="170" y="3"/>
                    <a:pt x="169" y="3"/>
                  </a:cubicBezTo>
                  <a:cubicBezTo>
                    <a:pt x="169" y="3"/>
                    <a:pt x="168" y="4"/>
                    <a:pt x="168" y="4"/>
                  </a:cubicBezTo>
                  <a:cubicBezTo>
                    <a:pt x="168" y="4"/>
                    <a:pt x="168" y="5"/>
                    <a:pt x="168" y="6"/>
                  </a:cubicBezTo>
                  <a:cubicBezTo>
                    <a:pt x="168" y="6"/>
                    <a:pt x="168" y="7"/>
                    <a:pt x="168" y="7"/>
                  </a:cubicBezTo>
                  <a:cubicBezTo>
                    <a:pt x="167" y="8"/>
                    <a:pt x="167" y="8"/>
                    <a:pt x="166" y="8"/>
                  </a:cubicBezTo>
                  <a:cubicBezTo>
                    <a:pt x="165" y="8"/>
                    <a:pt x="165" y="8"/>
                    <a:pt x="165" y="8"/>
                  </a:cubicBezTo>
                  <a:cubicBezTo>
                    <a:pt x="165" y="9"/>
                    <a:pt x="165" y="9"/>
                    <a:pt x="165" y="10"/>
                  </a:cubicBezTo>
                  <a:cubicBezTo>
                    <a:pt x="165" y="10"/>
                    <a:pt x="165" y="11"/>
                    <a:pt x="165" y="11"/>
                  </a:cubicBezTo>
                  <a:cubicBezTo>
                    <a:pt x="165" y="12"/>
                    <a:pt x="165" y="12"/>
                    <a:pt x="166" y="12"/>
                  </a:cubicBezTo>
                  <a:cubicBezTo>
                    <a:pt x="166" y="12"/>
                    <a:pt x="167" y="12"/>
                    <a:pt x="168" y="12"/>
                  </a:cubicBezTo>
                  <a:cubicBezTo>
                    <a:pt x="168" y="11"/>
                    <a:pt x="169" y="10"/>
                    <a:pt x="169" y="10"/>
                  </a:cubicBezTo>
                  <a:cubicBezTo>
                    <a:pt x="170" y="10"/>
                    <a:pt x="171" y="9"/>
                    <a:pt x="171" y="9"/>
                  </a:cubicBezTo>
                  <a:cubicBezTo>
                    <a:pt x="171" y="8"/>
                    <a:pt x="171" y="7"/>
                    <a:pt x="171" y="7"/>
                  </a:cubicBezTo>
                  <a:cubicBezTo>
                    <a:pt x="171" y="7"/>
                    <a:pt x="172" y="6"/>
                    <a:pt x="172" y="6"/>
                  </a:cubicBezTo>
                  <a:cubicBezTo>
                    <a:pt x="173" y="6"/>
                    <a:pt x="174" y="7"/>
                    <a:pt x="174" y="7"/>
                  </a:cubicBezTo>
                  <a:cubicBezTo>
                    <a:pt x="174" y="8"/>
                    <a:pt x="175" y="8"/>
                    <a:pt x="176" y="8"/>
                  </a:cubicBezTo>
                  <a:cubicBezTo>
                    <a:pt x="177" y="7"/>
                    <a:pt x="178" y="7"/>
                    <a:pt x="179" y="7"/>
                  </a:cubicBezTo>
                  <a:cubicBezTo>
                    <a:pt x="179" y="7"/>
                    <a:pt x="180" y="7"/>
                    <a:pt x="181" y="7"/>
                  </a:cubicBezTo>
                  <a:cubicBezTo>
                    <a:pt x="181" y="6"/>
                    <a:pt x="182" y="6"/>
                    <a:pt x="182" y="6"/>
                  </a:cubicBezTo>
                  <a:cubicBezTo>
                    <a:pt x="183" y="5"/>
                    <a:pt x="183" y="5"/>
                    <a:pt x="183" y="4"/>
                  </a:cubicBezTo>
                  <a:cubicBezTo>
                    <a:pt x="184" y="4"/>
                    <a:pt x="184" y="4"/>
                    <a:pt x="185" y="4"/>
                  </a:cubicBezTo>
                  <a:cubicBezTo>
                    <a:pt x="185" y="4"/>
                    <a:pt x="185" y="5"/>
                    <a:pt x="185" y="5"/>
                  </a:cubicBezTo>
                  <a:cubicBezTo>
                    <a:pt x="186" y="6"/>
                    <a:pt x="186" y="7"/>
                    <a:pt x="186" y="7"/>
                  </a:cubicBezTo>
                  <a:cubicBezTo>
                    <a:pt x="186" y="8"/>
                    <a:pt x="185" y="8"/>
                    <a:pt x="185" y="8"/>
                  </a:cubicBezTo>
                  <a:cubicBezTo>
                    <a:pt x="184" y="8"/>
                    <a:pt x="183" y="9"/>
                    <a:pt x="183" y="9"/>
                  </a:cubicBezTo>
                  <a:cubicBezTo>
                    <a:pt x="183" y="9"/>
                    <a:pt x="182" y="9"/>
                    <a:pt x="181" y="9"/>
                  </a:cubicBezTo>
                  <a:cubicBezTo>
                    <a:pt x="181" y="10"/>
                    <a:pt x="181" y="10"/>
                    <a:pt x="180" y="10"/>
                  </a:cubicBezTo>
                  <a:cubicBezTo>
                    <a:pt x="180" y="11"/>
                    <a:pt x="180" y="11"/>
                    <a:pt x="180" y="11"/>
                  </a:cubicBezTo>
                  <a:cubicBezTo>
                    <a:pt x="181" y="12"/>
                    <a:pt x="182" y="12"/>
                    <a:pt x="182" y="12"/>
                  </a:cubicBezTo>
                  <a:cubicBezTo>
                    <a:pt x="182" y="12"/>
                    <a:pt x="183" y="11"/>
                    <a:pt x="184" y="11"/>
                  </a:cubicBezTo>
                  <a:cubicBezTo>
                    <a:pt x="184" y="11"/>
                    <a:pt x="185" y="10"/>
                    <a:pt x="185" y="10"/>
                  </a:cubicBezTo>
                  <a:cubicBezTo>
                    <a:pt x="186" y="10"/>
                    <a:pt x="187" y="10"/>
                    <a:pt x="187" y="11"/>
                  </a:cubicBezTo>
                  <a:cubicBezTo>
                    <a:pt x="187" y="11"/>
                    <a:pt x="187" y="12"/>
                    <a:pt x="187" y="12"/>
                  </a:cubicBezTo>
                  <a:cubicBezTo>
                    <a:pt x="187" y="12"/>
                    <a:pt x="187" y="13"/>
                    <a:pt x="188" y="13"/>
                  </a:cubicBezTo>
                  <a:cubicBezTo>
                    <a:pt x="188" y="14"/>
                    <a:pt x="188" y="15"/>
                    <a:pt x="188" y="16"/>
                  </a:cubicBezTo>
                  <a:cubicBezTo>
                    <a:pt x="188" y="16"/>
                    <a:pt x="187" y="16"/>
                    <a:pt x="186" y="17"/>
                  </a:cubicBezTo>
                  <a:cubicBezTo>
                    <a:pt x="186" y="17"/>
                    <a:pt x="186" y="18"/>
                    <a:pt x="186" y="19"/>
                  </a:cubicBezTo>
                  <a:cubicBezTo>
                    <a:pt x="186" y="19"/>
                    <a:pt x="187" y="20"/>
                    <a:pt x="187" y="21"/>
                  </a:cubicBezTo>
                  <a:cubicBezTo>
                    <a:pt x="187" y="21"/>
                    <a:pt x="188" y="21"/>
                    <a:pt x="188" y="21"/>
                  </a:cubicBezTo>
                  <a:cubicBezTo>
                    <a:pt x="188" y="21"/>
                    <a:pt x="189" y="20"/>
                    <a:pt x="189" y="20"/>
                  </a:cubicBezTo>
                  <a:cubicBezTo>
                    <a:pt x="189" y="19"/>
                    <a:pt x="189" y="19"/>
                    <a:pt x="189" y="18"/>
                  </a:cubicBezTo>
                  <a:cubicBezTo>
                    <a:pt x="189" y="18"/>
                    <a:pt x="189" y="17"/>
                    <a:pt x="190" y="17"/>
                  </a:cubicBezTo>
                  <a:cubicBezTo>
                    <a:pt x="190" y="17"/>
                    <a:pt x="192" y="17"/>
                    <a:pt x="192" y="17"/>
                  </a:cubicBezTo>
                  <a:cubicBezTo>
                    <a:pt x="193" y="17"/>
                    <a:pt x="193" y="16"/>
                    <a:pt x="193" y="16"/>
                  </a:cubicBezTo>
                  <a:cubicBezTo>
                    <a:pt x="194" y="15"/>
                    <a:pt x="195" y="15"/>
                    <a:pt x="195" y="15"/>
                  </a:cubicBezTo>
                  <a:cubicBezTo>
                    <a:pt x="195" y="15"/>
                    <a:pt x="196" y="15"/>
                    <a:pt x="197" y="15"/>
                  </a:cubicBezTo>
                  <a:cubicBezTo>
                    <a:pt x="197" y="15"/>
                    <a:pt x="197" y="16"/>
                    <a:pt x="197" y="17"/>
                  </a:cubicBezTo>
                  <a:cubicBezTo>
                    <a:pt x="198" y="17"/>
                    <a:pt x="199" y="17"/>
                    <a:pt x="199" y="17"/>
                  </a:cubicBezTo>
                  <a:cubicBezTo>
                    <a:pt x="200" y="17"/>
                    <a:pt x="200" y="18"/>
                    <a:pt x="201" y="19"/>
                  </a:cubicBezTo>
                  <a:cubicBezTo>
                    <a:pt x="201" y="19"/>
                    <a:pt x="200" y="20"/>
                    <a:pt x="201" y="21"/>
                  </a:cubicBezTo>
                  <a:cubicBezTo>
                    <a:pt x="201" y="21"/>
                    <a:pt x="201" y="22"/>
                    <a:pt x="202" y="22"/>
                  </a:cubicBezTo>
                  <a:cubicBezTo>
                    <a:pt x="202" y="23"/>
                    <a:pt x="204" y="24"/>
                    <a:pt x="205" y="24"/>
                  </a:cubicBezTo>
                  <a:cubicBezTo>
                    <a:pt x="205" y="24"/>
                    <a:pt x="206" y="24"/>
                    <a:pt x="207" y="24"/>
                  </a:cubicBezTo>
                  <a:cubicBezTo>
                    <a:pt x="208" y="25"/>
                    <a:pt x="208" y="26"/>
                    <a:pt x="208" y="26"/>
                  </a:cubicBezTo>
                  <a:cubicBezTo>
                    <a:pt x="209" y="27"/>
                    <a:pt x="209" y="28"/>
                    <a:pt x="209" y="29"/>
                  </a:cubicBezTo>
                  <a:cubicBezTo>
                    <a:pt x="209" y="30"/>
                    <a:pt x="209" y="31"/>
                    <a:pt x="209" y="32"/>
                  </a:cubicBezTo>
                  <a:cubicBezTo>
                    <a:pt x="209" y="32"/>
                    <a:pt x="209" y="34"/>
                    <a:pt x="209" y="35"/>
                  </a:cubicBezTo>
                  <a:cubicBezTo>
                    <a:pt x="209" y="36"/>
                    <a:pt x="209" y="37"/>
                    <a:pt x="210" y="37"/>
                  </a:cubicBezTo>
                  <a:cubicBezTo>
                    <a:pt x="210" y="39"/>
                    <a:pt x="211" y="41"/>
                    <a:pt x="212" y="42"/>
                  </a:cubicBezTo>
                  <a:cubicBezTo>
                    <a:pt x="212" y="42"/>
                    <a:pt x="214" y="43"/>
                    <a:pt x="214" y="44"/>
                  </a:cubicBezTo>
                  <a:cubicBezTo>
                    <a:pt x="215" y="44"/>
                    <a:pt x="216" y="44"/>
                    <a:pt x="217" y="45"/>
                  </a:cubicBezTo>
                  <a:cubicBezTo>
                    <a:pt x="217" y="45"/>
                    <a:pt x="218" y="46"/>
                    <a:pt x="218" y="46"/>
                  </a:cubicBezTo>
                  <a:cubicBezTo>
                    <a:pt x="219" y="47"/>
                    <a:pt x="221" y="47"/>
                    <a:pt x="221" y="47"/>
                  </a:cubicBezTo>
                  <a:cubicBezTo>
                    <a:pt x="222" y="48"/>
                    <a:pt x="224" y="48"/>
                    <a:pt x="225" y="48"/>
                  </a:cubicBezTo>
                  <a:cubicBezTo>
                    <a:pt x="226" y="49"/>
                    <a:pt x="227" y="50"/>
                    <a:pt x="227" y="50"/>
                  </a:cubicBezTo>
                  <a:cubicBezTo>
                    <a:pt x="228" y="50"/>
                    <a:pt x="229" y="50"/>
                    <a:pt x="229" y="5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9"/>
            <p:cNvSpPr>
              <a:spLocks/>
            </p:cNvSpPr>
            <p:nvPr/>
          </p:nvSpPr>
          <p:spPr bwMode="auto">
            <a:xfrm>
              <a:off x="1236" y="1242"/>
              <a:ext cx="663" cy="312"/>
            </a:xfrm>
            <a:custGeom>
              <a:avLst/>
              <a:gdLst>
                <a:gd name="T0" fmla="*/ 230 w 234"/>
                <a:gd name="T1" fmla="*/ 93 h 110"/>
                <a:gd name="T2" fmla="*/ 223 w 234"/>
                <a:gd name="T3" fmla="*/ 98 h 110"/>
                <a:gd name="T4" fmla="*/ 213 w 234"/>
                <a:gd name="T5" fmla="*/ 100 h 110"/>
                <a:gd name="T6" fmla="*/ 207 w 234"/>
                <a:gd name="T7" fmla="*/ 109 h 110"/>
                <a:gd name="T8" fmla="*/ 198 w 234"/>
                <a:gd name="T9" fmla="*/ 107 h 110"/>
                <a:gd name="T10" fmla="*/ 190 w 234"/>
                <a:gd name="T11" fmla="*/ 100 h 110"/>
                <a:gd name="T12" fmla="*/ 180 w 234"/>
                <a:gd name="T13" fmla="*/ 100 h 110"/>
                <a:gd name="T14" fmla="*/ 170 w 234"/>
                <a:gd name="T15" fmla="*/ 109 h 110"/>
                <a:gd name="T16" fmla="*/ 161 w 234"/>
                <a:gd name="T17" fmla="*/ 108 h 110"/>
                <a:gd name="T18" fmla="*/ 148 w 234"/>
                <a:gd name="T19" fmla="*/ 103 h 110"/>
                <a:gd name="T20" fmla="*/ 137 w 234"/>
                <a:gd name="T21" fmla="*/ 107 h 110"/>
                <a:gd name="T22" fmla="*/ 128 w 234"/>
                <a:gd name="T23" fmla="*/ 108 h 110"/>
                <a:gd name="T24" fmla="*/ 120 w 234"/>
                <a:gd name="T25" fmla="*/ 102 h 110"/>
                <a:gd name="T26" fmla="*/ 106 w 234"/>
                <a:gd name="T27" fmla="*/ 107 h 110"/>
                <a:gd name="T28" fmla="*/ 95 w 234"/>
                <a:gd name="T29" fmla="*/ 99 h 110"/>
                <a:gd name="T30" fmla="*/ 91 w 234"/>
                <a:gd name="T31" fmla="*/ 90 h 110"/>
                <a:gd name="T32" fmla="*/ 77 w 234"/>
                <a:gd name="T33" fmla="*/ 91 h 110"/>
                <a:gd name="T34" fmla="*/ 70 w 234"/>
                <a:gd name="T35" fmla="*/ 89 h 110"/>
                <a:gd name="T36" fmla="*/ 59 w 234"/>
                <a:gd name="T37" fmla="*/ 82 h 110"/>
                <a:gd name="T38" fmla="*/ 49 w 234"/>
                <a:gd name="T39" fmla="*/ 87 h 110"/>
                <a:gd name="T40" fmla="*/ 46 w 234"/>
                <a:gd name="T41" fmla="*/ 88 h 110"/>
                <a:gd name="T42" fmla="*/ 46 w 234"/>
                <a:gd name="T43" fmla="*/ 92 h 110"/>
                <a:gd name="T44" fmla="*/ 34 w 234"/>
                <a:gd name="T45" fmla="*/ 91 h 110"/>
                <a:gd name="T46" fmla="*/ 21 w 234"/>
                <a:gd name="T47" fmla="*/ 88 h 110"/>
                <a:gd name="T48" fmla="*/ 16 w 234"/>
                <a:gd name="T49" fmla="*/ 85 h 110"/>
                <a:gd name="T50" fmla="*/ 14 w 234"/>
                <a:gd name="T51" fmla="*/ 78 h 110"/>
                <a:gd name="T52" fmla="*/ 15 w 234"/>
                <a:gd name="T53" fmla="*/ 71 h 110"/>
                <a:gd name="T54" fmla="*/ 9 w 234"/>
                <a:gd name="T55" fmla="*/ 71 h 110"/>
                <a:gd name="T56" fmla="*/ 0 w 234"/>
                <a:gd name="T57" fmla="*/ 66 h 110"/>
                <a:gd name="T58" fmla="*/ 3 w 234"/>
                <a:gd name="T59" fmla="*/ 56 h 110"/>
                <a:gd name="T60" fmla="*/ 11 w 234"/>
                <a:gd name="T61" fmla="*/ 49 h 110"/>
                <a:gd name="T62" fmla="*/ 6 w 234"/>
                <a:gd name="T63" fmla="*/ 41 h 110"/>
                <a:gd name="T64" fmla="*/ 8 w 234"/>
                <a:gd name="T65" fmla="*/ 32 h 110"/>
                <a:gd name="T66" fmla="*/ 4 w 234"/>
                <a:gd name="T67" fmla="*/ 27 h 110"/>
                <a:gd name="T68" fmla="*/ 2 w 234"/>
                <a:gd name="T69" fmla="*/ 18 h 110"/>
                <a:gd name="T70" fmla="*/ 6 w 234"/>
                <a:gd name="T71" fmla="*/ 14 h 110"/>
                <a:gd name="T72" fmla="*/ 11 w 234"/>
                <a:gd name="T73" fmla="*/ 12 h 110"/>
                <a:gd name="T74" fmla="*/ 18 w 234"/>
                <a:gd name="T75" fmla="*/ 4 h 110"/>
                <a:gd name="T76" fmla="*/ 26 w 234"/>
                <a:gd name="T77" fmla="*/ 2 h 110"/>
                <a:gd name="T78" fmla="*/ 40 w 234"/>
                <a:gd name="T79" fmla="*/ 7 h 110"/>
                <a:gd name="T80" fmla="*/ 52 w 234"/>
                <a:gd name="T81" fmla="*/ 10 h 110"/>
                <a:gd name="T82" fmla="*/ 63 w 234"/>
                <a:gd name="T83" fmla="*/ 15 h 110"/>
                <a:gd name="T84" fmla="*/ 72 w 234"/>
                <a:gd name="T85" fmla="*/ 18 h 110"/>
                <a:gd name="T86" fmla="*/ 84 w 234"/>
                <a:gd name="T87" fmla="*/ 21 h 110"/>
                <a:gd name="T88" fmla="*/ 94 w 234"/>
                <a:gd name="T89" fmla="*/ 22 h 110"/>
                <a:gd name="T90" fmla="*/ 105 w 234"/>
                <a:gd name="T91" fmla="*/ 26 h 110"/>
                <a:gd name="T92" fmla="*/ 117 w 234"/>
                <a:gd name="T93" fmla="*/ 26 h 110"/>
                <a:gd name="T94" fmla="*/ 125 w 234"/>
                <a:gd name="T95" fmla="*/ 25 h 110"/>
                <a:gd name="T96" fmla="*/ 132 w 234"/>
                <a:gd name="T97" fmla="*/ 29 h 110"/>
                <a:gd name="T98" fmla="*/ 137 w 234"/>
                <a:gd name="T99" fmla="*/ 41 h 110"/>
                <a:gd name="T100" fmla="*/ 153 w 234"/>
                <a:gd name="T101" fmla="*/ 46 h 110"/>
                <a:gd name="T102" fmla="*/ 165 w 234"/>
                <a:gd name="T103" fmla="*/ 51 h 110"/>
                <a:gd name="T104" fmla="*/ 175 w 234"/>
                <a:gd name="T105" fmla="*/ 62 h 110"/>
                <a:gd name="T106" fmla="*/ 191 w 234"/>
                <a:gd name="T107" fmla="*/ 67 h 110"/>
                <a:gd name="T108" fmla="*/ 206 w 234"/>
                <a:gd name="T109" fmla="*/ 76 h 110"/>
                <a:gd name="T110" fmla="*/ 231 w 234"/>
                <a:gd name="T111" fmla="*/ 89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4" h="110">
                  <a:moveTo>
                    <a:pt x="231" y="89"/>
                  </a:moveTo>
                  <a:cubicBezTo>
                    <a:pt x="232" y="89"/>
                    <a:pt x="233" y="90"/>
                    <a:pt x="234" y="90"/>
                  </a:cubicBezTo>
                  <a:cubicBezTo>
                    <a:pt x="234" y="91"/>
                    <a:pt x="234" y="91"/>
                    <a:pt x="233" y="92"/>
                  </a:cubicBezTo>
                  <a:cubicBezTo>
                    <a:pt x="233" y="92"/>
                    <a:pt x="232" y="93"/>
                    <a:pt x="232" y="93"/>
                  </a:cubicBezTo>
                  <a:cubicBezTo>
                    <a:pt x="231" y="93"/>
                    <a:pt x="230" y="93"/>
                    <a:pt x="230" y="93"/>
                  </a:cubicBezTo>
                  <a:cubicBezTo>
                    <a:pt x="230" y="94"/>
                    <a:pt x="230" y="95"/>
                    <a:pt x="230" y="95"/>
                  </a:cubicBezTo>
                  <a:cubicBezTo>
                    <a:pt x="230" y="96"/>
                    <a:pt x="230" y="96"/>
                    <a:pt x="230" y="97"/>
                  </a:cubicBezTo>
                  <a:cubicBezTo>
                    <a:pt x="229" y="97"/>
                    <a:pt x="228" y="97"/>
                    <a:pt x="227" y="97"/>
                  </a:cubicBezTo>
                  <a:cubicBezTo>
                    <a:pt x="227" y="97"/>
                    <a:pt x="225" y="97"/>
                    <a:pt x="225" y="97"/>
                  </a:cubicBezTo>
                  <a:cubicBezTo>
                    <a:pt x="224" y="97"/>
                    <a:pt x="223" y="98"/>
                    <a:pt x="223" y="98"/>
                  </a:cubicBezTo>
                  <a:cubicBezTo>
                    <a:pt x="222" y="99"/>
                    <a:pt x="222" y="99"/>
                    <a:pt x="221" y="99"/>
                  </a:cubicBezTo>
                  <a:cubicBezTo>
                    <a:pt x="221" y="99"/>
                    <a:pt x="220" y="101"/>
                    <a:pt x="220" y="101"/>
                  </a:cubicBezTo>
                  <a:cubicBezTo>
                    <a:pt x="219" y="101"/>
                    <a:pt x="217" y="102"/>
                    <a:pt x="217" y="102"/>
                  </a:cubicBezTo>
                  <a:cubicBezTo>
                    <a:pt x="216" y="102"/>
                    <a:pt x="215" y="101"/>
                    <a:pt x="214" y="101"/>
                  </a:cubicBezTo>
                  <a:cubicBezTo>
                    <a:pt x="214" y="101"/>
                    <a:pt x="213" y="100"/>
                    <a:pt x="213" y="100"/>
                  </a:cubicBezTo>
                  <a:cubicBezTo>
                    <a:pt x="213" y="100"/>
                    <a:pt x="211" y="100"/>
                    <a:pt x="211" y="100"/>
                  </a:cubicBezTo>
                  <a:cubicBezTo>
                    <a:pt x="210" y="101"/>
                    <a:pt x="210" y="102"/>
                    <a:pt x="209" y="102"/>
                  </a:cubicBezTo>
                  <a:cubicBezTo>
                    <a:pt x="209" y="103"/>
                    <a:pt x="210" y="105"/>
                    <a:pt x="209" y="106"/>
                  </a:cubicBezTo>
                  <a:cubicBezTo>
                    <a:pt x="209" y="106"/>
                    <a:pt x="208" y="108"/>
                    <a:pt x="208" y="108"/>
                  </a:cubicBezTo>
                  <a:cubicBezTo>
                    <a:pt x="208" y="108"/>
                    <a:pt x="207" y="109"/>
                    <a:pt x="207" y="109"/>
                  </a:cubicBezTo>
                  <a:cubicBezTo>
                    <a:pt x="206" y="110"/>
                    <a:pt x="205" y="110"/>
                    <a:pt x="204" y="109"/>
                  </a:cubicBezTo>
                  <a:cubicBezTo>
                    <a:pt x="204" y="109"/>
                    <a:pt x="203" y="108"/>
                    <a:pt x="203" y="108"/>
                  </a:cubicBezTo>
                  <a:cubicBezTo>
                    <a:pt x="202" y="108"/>
                    <a:pt x="202" y="108"/>
                    <a:pt x="201" y="108"/>
                  </a:cubicBezTo>
                  <a:cubicBezTo>
                    <a:pt x="201" y="108"/>
                    <a:pt x="200" y="107"/>
                    <a:pt x="199" y="107"/>
                  </a:cubicBezTo>
                  <a:cubicBezTo>
                    <a:pt x="199" y="107"/>
                    <a:pt x="198" y="107"/>
                    <a:pt x="198" y="107"/>
                  </a:cubicBezTo>
                  <a:cubicBezTo>
                    <a:pt x="198" y="106"/>
                    <a:pt x="198" y="105"/>
                    <a:pt x="197" y="104"/>
                  </a:cubicBezTo>
                  <a:cubicBezTo>
                    <a:pt x="197" y="103"/>
                    <a:pt x="197" y="101"/>
                    <a:pt x="197" y="101"/>
                  </a:cubicBezTo>
                  <a:cubicBezTo>
                    <a:pt x="197" y="100"/>
                    <a:pt x="195" y="100"/>
                    <a:pt x="195" y="99"/>
                  </a:cubicBezTo>
                  <a:cubicBezTo>
                    <a:pt x="195" y="99"/>
                    <a:pt x="194" y="99"/>
                    <a:pt x="193" y="99"/>
                  </a:cubicBezTo>
                  <a:cubicBezTo>
                    <a:pt x="192" y="99"/>
                    <a:pt x="191" y="99"/>
                    <a:pt x="190" y="100"/>
                  </a:cubicBezTo>
                  <a:cubicBezTo>
                    <a:pt x="190" y="100"/>
                    <a:pt x="188" y="99"/>
                    <a:pt x="188" y="99"/>
                  </a:cubicBezTo>
                  <a:cubicBezTo>
                    <a:pt x="187" y="100"/>
                    <a:pt x="186" y="101"/>
                    <a:pt x="185" y="101"/>
                  </a:cubicBezTo>
                  <a:cubicBezTo>
                    <a:pt x="184" y="102"/>
                    <a:pt x="184" y="103"/>
                    <a:pt x="183" y="103"/>
                  </a:cubicBezTo>
                  <a:cubicBezTo>
                    <a:pt x="183" y="102"/>
                    <a:pt x="182" y="101"/>
                    <a:pt x="181" y="100"/>
                  </a:cubicBezTo>
                  <a:cubicBezTo>
                    <a:pt x="181" y="100"/>
                    <a:pt x="180" y="100"/>
                    <a:pt x="180" y="100"/>
                  </a:cubicBezTo>
                  <a:cubicBezTo>
                    <a:pt x="179" y="100"/>
                    <a:pt x="178" y="101"/>
                    <a:pt x="177" y="101"/>
                  </a:cubicBezTo>
                  <a:cubicBezTo>
                    <a:pt x="176" y="101"/>
                    <a:pt x="175" y="102"/>
                    <a:pt x="175" y="103"/>
                  </a:cubicBezTo>
                  <a:cubicBezTo>
                    <a:pt x="174" y="104"/>
                    <a:pt x="173" y="106"/>
                    <a:pt x="173" y="107"/>
                  </a:cubicBezTo>
                  <a:cubicBezTo>
                    <a:pt x="173" y="107"/>
                    <a:pt x="172" y="108"/>
                    <a:pt x="172" y="109"/>
                  </a:cubicBezTo>
                  <a:cubicBezTo>
                    <a:pt x="172" y="109"/>
                    <a:pt x="171" y="109"/>
                    <a:pt x="170" y="109"/>
                  </a:cubicBezTo>
                  <a:cubicBezTo>
                    <a:pt x="170" y="109"/>
                    <a:pt x="168" y="109"/>
                    <a:pt x="168" y="109"/>
                  </a:cubicBezTo>
                  <a:cubicBezTo>
                    <a:pt x="168" y="108"/>
                    <a:pt x="168" y="107"/>
                    <a:pt x="168" y="107"/>
                  </a:cubicBezTo>
                  <a:cubicBezTo>
                    <a:pt x="168" y="106"/>
                    <a:pt x="166" y="106"/>
                    <a:pt x="166" y="107"/>
                  </a:cubicBezTo>
                  <a:cubicBezTo>
                    <a:pt x="165" y="107"/>
                    <a:pt x="164" y="108"/>
                    <a:pt x="163" y="108"/>
                  </a:cubicBezTo>
                  <a:cubicBezTo>
                    <a:pt x="163" y="108"/>
                    <a:pt x="162" y="108"/>
                    <a:pt x="161" y="108"/>
                  </a:cubicBezTo>
                  <a:cubicBezTo>
                    <a:pt x="161" y="108"/>
                    <a:pt x="159" y="108"/>
                    <a:pt x="158" y="107"/>
                  </a:cubicBezTo>
                  <a:cubicBezTo>
                    <a:pt x="157" y="107"/>
                    <a:pt x="154" y="107"/>
                    <a:pt x="153" y="107"/>
                  </a:cubicBezTo>
                  <a:cubicBezTo>
                    <a:pt x="153" y="107"/>
                    <a:pt x="152" y="107"/>
                    <a:pt x="152" y="106"/>
                  </a:cubicBezTo>
                  <a:cubicBezTo>
                    <a:pt x="152" y="106"/>
                    <a:pt x="152" y="104"/>
                    <a:pt x="151" y="104"/>
                  </a:cubicBezTo>
                  <a:cubicBezTo>
                    <a:pt x="151" y="103"/>
                    <a:pt x="149" y="103"/>
                    <a:pt x="148" y="103"/>
                  </a:cubicBezTo>
                  <a:cubicBezTo>
                    <a:pt x="147" y="104"/>
                    <a:pt x="146" y="105"/>
                    <a:pt x="146" y="105"/>
                  </a:cubicBezTo>
                  <a:cubicBezTo>
                    <a:pt x="145" y="106"/>
                    <a:pt x="145" y="107"/>
                    <a:pt x="145" y="108"/>
                  </a:cubicBezTo>
                  <a:cubicBezTo>
                    <a:pt x="144" y="108"/>
                    <a:pt x="143" y="109"/>
                    <a:pt x="142" y="109"/>
                  </a:cubicBezTo>
                  <a:cubicBezTo>
                    <a:pt x="141" y="109"/>
                    <a:pt x="140" y="108"/>
                    <a:pt x="140" y="107"/>
                  </a:cubicBezTo>
                  <a:cubicBezTo>
                    <a:pt x="139" y="107"/>
                    <a:pt x="138" y="107"/>
                    <a:pt x="137" y="107"/>
                  </a:cubicBezTo>
                  <a:cubicBezTo>
                    <a:pt x="137" y="107"/>
                    <a:pt x="136" y="108"/>
                    <a:pt x="135" y="108"/>
                  </a:cubicBezTo>
                  <a:cubicBezTo>
                    <a:pt x="135" y="109"/>
                    <a:pt x="134" y="109"/>
                    <a:pt x="133" y="109"/>
                  </a:cubicBezTo>
                  <a:cubicBezTo>
                    <a:pt x="133" y="109"/>
                    <a:pt x="132" y="108"/>
                    <a:pt x="131" y="108"/>
                  </a:cubicBezTo>
                  <a:cubicBezTo>
                    <a:pt x="130" y="108"/>
                    <a:pt x="130" y="108"/>
                    <a:pt x="130" y="108"/>
                  </a:cubicBezTo>
                  <a:cubicBezTo>
                    <a:pt x="130" y="108"/>
                    <a:pt x="128" y="108"/>
                    <a:pt x="128" y="108"/>
                  </a:cubicBezTo>
                  <a:cubicBezTo>
                    <a:pt x="128" y="107"/>
                    <a:pt x="128" y="106"/>
                    <a:pt x="127" y="106"/>
                  </a:cubicBezTo>
                  <a:cubicBezTo>
                    <a:pt x="127" y="105"/>
                    <a:pt x="126" y="105"/>
                    <a:pt x="125" y="105"/>
                  </a:cubicBezTo>
                  <a:cubicBezTo>
                    <a:pt x="125" y="105"/>
                    <a:pt x="124" y="104"/>
                    <a:pt x="123" y="103"/>
                  </a:cubicBezTo>
                  <a:cubicBezTo>
                    <a:pt x="123" y="103"/>
                    <a:pt x="121" y="104"/>
                    <a:pt x="121" y="103"/>
                  </a:cubicBezTo>
                  <a:cubicBezTo>
                    <a:pt x="120" y="103"/>
                    <a:pt x="120" y="102"/>
                    <a:pt x="120" y="102"/>
                  </a:cubicBezTo>
                  <a:cubicBezTo>
                    <a:pt x="119" y="101"/>
                    <a:pt x="118" y="100"/>
                    <a:pt x="118" y="100"/>
                  </a:cubicBezTo>
                  <a:cubicBezTo>
                    <a:pt x="117" y="99"/>
                    <a:pt x="114" y="99"/>
                    <a:pt x="114" y="100"/>
                  </a:cubicBezTo>
                  <a:cubicBezTo>
                    <a:pt x="113" y="100"/>
                    <a:pt x="113" y="102"/>
                    <a:pt x="112" y="103"/>
                  </a:cubicBezTo>
                  <a:cubicBezTo>
                    <a:pt x="112" y="103"/>
                    <a:pt x="111" y="105"/>
                    <a:pt x="110" y="106"/>
                  </a:cubicBezTo>
                  <a:cubicBezTo>
                    <a:pt x="109" y="106"/>
                    <a:pt x="108" y="107"/>
                    <a:pt x="106" y="107"/>
                  </a:cubicBezTo>
                  <a:cubicBezTo>
                    <a:pt x="105" y="107"/>
                    <a:pt x="103" y="107"/>
                    <a:pt x="102" y="107"/>
                  </a:cubicBezTo>
                  <a:cubicBezTo>
                    <a:pt x="102" y="107"/>
                    <a:pt x="101" y="105"/>
                    <a:pt x="101" y="105"/>
                  </a:cubicBezTo>
                  <a:cubicBezTo>
                    <a:pt x="100" y="105"/>
                    <a:pt x="99" y="105"/>
                    <a:pt x="98" y="104"/>
                  </a:cubicBezTo>
                  <a:cubicBezTo>
                    <a:pt x="97" y="103"/>
                    <a:pt x="97" y="102"/>
                    <a:pt x="97" y="101"/>
                  </a:cubicBezTo>
                  <a:cubicBezTo>
                    <a:pt x="97" y="101"/>
                    <a:pt x="96" y="100"/>
                    <a:pt x="95" y="99"/>
                  </a:cubicBezTo>
                  <a:cubicBezTo>
                    <a:pt x="95" y="98"/>
                    <a:pt x="93" y="98"/>
                    <a:pt x="93" y="97"/>
                  </a:cubicBezTo>
                  <a:cubicBezTo>
                    <a:pt x="92" y="96"/>
                    <a:pt x="93" y="94"/>
                    <a:pt x="93" y="93"/>
                  </a:cubicBezTo>
                  <a:cubicBezTo>
                    <a:pt x="93" y="93"/>
                    <a:pt x="94" y="92"/>
                    <a:pt x="93" y="92"/>
                  </a:cubicBezTo>
                  <a:cubicBezTo>
                    <a:pt x="93" y="91"/>
                    <a:pt x="93" y="91"/>
                    <a:pt x="93" y="90"/>
                  </a:cubicBezTo>
                  <a:cubicBezTo>
                    <a:pt x="93" y="90"/>
                    <a:pt x="92" y="90"/>
                    <a:pt x="91" y="90"/>
                  </a:cubicBezTo>
                  <a:cubicBezTo>
                    <a:pt x="91" y="90"/>
                    <a:pt x="89" y="91"/>
                    <a:pt x="89" y="91"/>
                  </a:cubicBezTo>
                  <a:cubicBezTo>
                    <a:pt x="88" y="90"/>
                    <a:pt x="88" y="89"/>
                    <a:pt x="88" y="89"/>
                  </a:cubicBezTo>
                  <a:cubicBezTo>
                    <a:pt x="87" y="88"/>
                    <a:pt x="85" y="88"/>
                    <a:pt x="84" y="89"/>
                  </a:cubicBezTo>
                  <a:cubicBezTo>
                    <a:pt x="83" y="89"/>
                    <a:pt x="82" y="90"/>
                    <a:pt x="81" y="90"/>
                  </a:cubicBezTo>
                  <a:cubicBezTo>
                    <a:pt x="80" y="91"/>
                    <a:pt x="78" y="91"/>
                    <a:pt x="77" y="91"/>
                  </a:cubicBezTo>
                  <a:cubicBezTo>
                    <a:pt x="77" y="91"/>
                    <a:pt x="76" y="90"/>
                    <a:pt x="76" y="90"/>
                  </a:cubicBezTo>
                  <a:cubicBezTo>
                    <a:pt x="75" y="89"/>
                    <a:pt x="75" y="88"/>
                    <a:pt x="75" y="88"/>
                  </a:cubicBezTo>
                  <a:cubicBezTo>
                    <a:pt x="75" y="88"/>
                    <a:pt x="74" y="87"/>
                    <a:pt x="74" y="87"/>
                  </a:cubicBezTo>
                  <a:cubicBezTo>
                    <a:pt x="73" y="87"/>
                    <a:pt x="72" y="87"/>
                    <a:pt x="71" y="88"/>
                  </a:cubicBezTo>
                  <a:cubicBezTo>
                    <a:pt x="71" y="88"/>
                    <a:pt x="70" y="89"/>
                    <a:pt x="70" y="89"/>
                  </a:cubicBezTo>
                  <a:cubicBezTo>
                    <a:pt x="69" y="89"/>
                    <a:pt x="68" y="89"/>
                    <a:pt x="67" y="89"/>
                  </a:cubicBezTo>
                  <a:cubicBezTo>
                    <a:pt x="66" y="89"/>
                    <a:pt x="65" y="88"/>
                    <a:pt x="65" y="87"/>
                  </a:cubicBezTo>
                  <a:cubicBezTo>
                    <a:pt x="64" y="87"/>
                    <a:pt x="64" y="86"/>
                    <a:pt x="63" y="85"/>
                  </a:cubicBezTo>
                  <a:cubicBezTo>
                    <a:pt x="63" y="85"/>
                    <a:pt x="61" y="84"/>
                    <a:pt x="61" y="83"/>
                  </a:cubicBezTo>
                  <a:cubicBezTo>
                    <a:pt x="60" y="83"/>
                    <a:pt x="59" y="82"/>
                    <a:pt x="59" y="82"/>
                  </a:cubicBezTo>
                  <a:cubicBezTo>
                    <a:pt x="58" y="82"/>
                    <a:pt x="57" y="82"/>
                    <a:pt x="56" y="82"/>
                  </a:cubicBezTo>
                  <a:cubicBezTo>
                    <a:pt x="56" y="83"/>
                    <a:pt x="55" y="83"/>
                    <a:pt x="54" y="84"/>
                  </a:cubicBezTo>
                  <a:cubicBezTo>
                    <a:pt x="54" y="84"/>
                    <a:pt x="53" y="86"/>
                    <a:pt x="53" y="86"/>
                  </a:cubicBezTo>
                  <a:cubicBezTo>
                    <a:pt x="52" y="86"/>
                    <a:pt x="52" y="87"/>
                    <a:pt x="52" y="87"/>
                  </a:cubicBezTo>
                  <a:cubicBezTo>
                    <a:pt x="51" y="87"/>
                    <a:pt x="50" y="87"/>
                    <a:pt x="49" y="87"/>
                  </a:cubicBezTo>
                  <a:cubicBezTo>
                    <a:pt x="49" y="87"/>
                    <a:pt x="48" y="86"/>
                    <a:pt x="48" y="85"/>
                  </a:cubicBezTo>
                  <a:cubicBezTo>
                    <a:pt x="48" y="85"/>
                    <a:pt x="47" y="85"/>
                    <a:pt x="47" y="85"/>
                  </a:cubicBezTo>
                  <a:cubicBezTo>
                    <a:pt x="47" y="85"/>
                    <a:pt x="46" y="85"/>
                    <a:pt x="46" y="85"/>
                  </a:cubicBezTo>
                  <a:cubicBezTo>
                    <a:pt x="46" y="85"/>
                    <a:pt x="46" y="86"/>
                    <a:pt x="46" y="86"/>
                  </a:cubicBezTo>
                  <a:cubicBezTo>
                    <a:pt x="46" y="87"/>
                    <a:pt x="46" y="88"/>
                    <a:pt x="46" y="88"/>
                  </a:cubicBezTo>
                  <a:cubicBezTo>
                    <a:pt x="46" y="88"/>
                    <a:pt x="48" y="88"/>
                    <a:pt x="48" y="88"/>
                  </a:cubicBezTo>
                  <a:cubicBezTo>
                    <a:pt x="49" y="88"/>
                    <a:pt x="49" y="89"/>
                    <a:pt x="49" y="89"/>
                  </a:cubicBezTo>
                  <a:cubicBezTo>
                    <a:pt x="50" y="90"/>
                    <a:pt x="50" y="91"/>
                    <a:pt x="49" y="92"/>
                  </a:cubicBezTo>
                  <a:cubicBezTo>
                    <a:pt x="49" y="92"/>
                    <a:pt x="48" y="93"/>
                    <a:pt x="47" y="93"/>
                  </a:cubicBezTo>
                  <a:cubicBezTo>
                    <a:pt x="47" y="92"/>
                    <a:pt x="46" y="92"/>
                    <a:pt x="46" y="92"/>
                  </a:cubicBezTo>
                  <a:cubicBezTo>
                    <a:pt x="45" y="92"/>
                    <a:pt x="44" y="92"/>
                    <a:pt x="44" y="93"/>
                  </a:cubicBezTo>
                  <a:cubicBezTo>
                    <a:pt x="43" y="93"/>
                    <a:pt x="42" y="92"/>
                    <a:pt x="41" y="92"/>
                  </a:cubicBezTo>
                  <a:cubicBezTo>
                    <a:pt x="40" y="92"/>
                    <a:pt x="39" y="93"/>
                    <a:pt x="38" y="93"/>
                  </a:cubicBezTo>
                  <a:cubicBezTo>
                    <a:pt x="38" y="93"/>
                    <a:pt x="36" y="93"/>
                    <a:pt x="35" y="92"/>
                  </a:cubicBezTo>
                  <a:cubicBezTo>
                    <a:pt x="35" y="92"/>
                    <a:pt x="34" y="92"/>
                    <a:pt x="34" y="91"/>
                  </a:cubicBezTo>
                  <a:cubicBezTo>
                    <a:pt x="34" y="91"/>
                    <a:pt x="33" y="91"/>
                    <a:pt x="32" y="91"/>
                  </a:cubicBezTo>
                  <a:cubicBezTo>
                    <a:pt x="32" y="91"/>
                    <a:pt x="31" y="90"/>
                    <a:pt x="30" y="89"/>
                  </a:cubicBezTo>
                  <a:cubicBezTo>
                    <a:pt x="30" y="89"/>
                    <a:pt x="29" y="88"/>
                    <a:pt x="28" y="88"/>
                  </a:cubicBezTo>
                  <a:cubicBezTo>
                    <a:pt x="27" y="87"/>
                    <a:pt x="25" y="87"/>
                    <a:pt x="24" y="87"/>
                  </a:cubicBezTo>
                  <a:cubicBezTo>
                    <a:pt x="23" y="87"/>
                    <a:pt x="22" y="88"/>
                    <a:pt x="21" y="88"/>
                  </a:cubicBezTo>
                  <a:cubicBezTo>
                    <a:pt x="20" y="88"/>
                    <a:pt x="20" y="89"/>
                    <a:pt x="19" y="89"/>
                  </a:cubicBezTo>
                  <a:cubicBezTo>
                    <a:pt x="19" y="90"/>
                    <a:pt x="17" y="89"/>
                    <a:pt x="17" y="89"/>
                  </a:cubicBezTo>
                  <a:cubicBezTo>
                    <a:pt x="17" y="88"/>
                    <a:pt x="17" y="87"/>
                    <a:pt x="17" y="87"/>
                  </a:cubicBezTo>
                  <a:cubicBezTo>
                    <a:pt x="17" y="87"/>
                    <a:pt x="16" y="87"/>
                    <a:pt x="16" y="86"/>
                  </a:cubicBezTo>
                  <a:cubicBezTo>
                    <a:pt x="15" y="86"/>
                    <a:pt x="16" y="85"/>
                    <a:pt x="16" y="85"/>
                  </a:cubicBezTo>
                  <a:cubicBezTo>
                    <a:pt x="15" y="85"/>
                    <a:pt x="15" y="84"/>
                    <a:pt x="14" y="84"/>
                  </a:cubicBezTo>
                  <a:cubicBezTo>
                    <a:pt x="14" y="84"/>
                    <a:pt x="14" y="84"/>
                    <a:pt x="13" y="84"/>
                  </a:cubicBezTo>
                  <a:cubicBezTo>
                    <a:pt x="13" y="84"/>
                    <a:pt x="13" y="83"/>
                    <a:pt x="13" y="82"/>
                  </a:cubicBezTo>
                  <a:cubicBezTo>
                    <a:pt x="13" y="82"/>
                    <a:pt x="14" y="81"/>
                    <a:pt x="14" y="80"/>
                  </a:cubicBezTo>
                  <a:cubicBezTo>
                    <a:pt x="14" y="79"/>
                    <a:pt x="14" y="78"/>
                    <a:pt x="14" y="78"/>
                  </a:cubicBezTo>
                  <a:cubicBezTo>
                    <a:pt x="14" y="77"/>
                    <a:pt x="13" y="77"/>
                    <a:pt x="13" y="77"/>
                  </a:cubicBezTo>
                  <a:cubicBezTo>
                    <a:pt x="13" y="76"/>
                    <a:pt x="12" y="75"/>
                    <a:pt x="12" y="75"/>
                  </a:cubicBezTo>
                  <a:cubicBezTo>
                    <a:pt x="12" y="74"/>
                    <a:pt x="13" y="74"/>
                    <a:pt x="13" y="73"/>
                  </a:cubicBezTo>
                  <a:cubicBezTo>
                    <a:pt x="14" y="73"/>
                    <a:pt x="15" y="73"/>
                    <a:pt x="15" y="73"/>
                  </a:cubicBezTo>
                  <a:cubicBezTo>
                    <a:pt x="15" y="73"/>
                    <a:pt x="15" y="71"/>
                    <a:pt x="15" y="71"/>
                  </a:cubicBezTo>
                  <a:cubicBezTo>
                    <a:pt x="15" y="70"/>
                    <a:pt x="14" y="69"/>
                    <a:pt x="14" y="69"/>
                  </a:cubicBezTo>
                  <a:cubicBezTo>
                    <a:pt x="14" y="69"/>
                    <a:pt x="13" y="68"/>
                    <a:pt x="13" y="68"/>
                  </a:cubicBezTo>
                  <a:cubicBezTo>
                    <a:pt x="12" y="68"/>
                    <a:pt x="11" y="68"/>
                    <a:pt x="11" y="68"/>
                  </a:cubicBezTo>
                  <a:cubicBezTo>
                    <a:pt x="11" y="69"/>
                    <a:pt x="10" y="70"/>
                    <a:pt x="10" y="70"/>
                  </a:cubicBezTo>
                  <a:cubicBezTo>
                    <a:pt x="10" y="70"/>
                    <a:pt x="9" y="71"/>
                    <a:pt x="9" y="71"/>
                  </a:cubicBezTo>
                  <a:cubicBezTo>
                    <a:pt x="8" y="71"/>
                    <a:pt x="7" y="71"/>
                    <a:pt x="6" y="71"/>
                  </a:cubicBezTo>
                  <a:cubicBezTo>
                    <a:pt x="5" y="71"/>
                    <a:pt x="4" y="72"/>
                    <a:pt x="4" y="72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3" y="70"/>
                    <a:pt x="3" y="69"/>
                    <a:pt x="2" y="68"/>
                  </a:cubicBezTo>
                  <a:cubicBezTo>
                    <a:pt x="2" y="68"/>
                    <a:pt x="1" y="67"/>
                    <a:pt x="0" y="66"/>
                  </a:cubicBezTo>
                  <a:cubicBezTo>
                    <a:pt x="0" y="65"/>
                    <a:pt x="0" y="64"/>
                    <a:pt x="0" y="63"/>
                  </a:cubicBezTo>
                  <a:cubicBezTo>
                    <a:pt x="0" y="63"/>
                    <a:pt x="1" y="62"/>
                    <a:pt x="1" y="62"/>
                  </a:cubicBezTo>
                  <a:cubicBezTo>
                    <a:pt x="1" y="61"/>
                    <a:pt x="0" y="60"/>
                    <a:pt x="0" y="59"/>
                  </a:cubicBezTo>
                  <a:cubicBezTo>
                    <a:pt x="0" y="59"/>
                    <a:pt x="1" y="58"/>
                    <a:pt x="1" y="58"/>
                  </a:cubicBezTo>
                  <a:cubicBezTo>
                    <a:pt x="1" y="57"/>
                    <a:pt x="2" y="57"/>
                    <a:pt x="3" y="56"/>
                  </a:cubicBezTo>
                  <a:cubicBezTo>
                    <a:pt x="3" y="56"/>
                    <a:pt x="4" y="55"/>
                    <a:pt x="5" y="55"/>
                  </a:cubicBezTo>
                  <a:cubicBezTo>
                    <a:pt x="5" y="55"/>
                    <a:pt x="6" y="55"/>
                    <a:pt x="7" y="54"/>
                  </a:cubicBezTo>
                  <a:cubicBezTo>
                    <a:pt x="7" y="54"/>
                    <a:pt x="7" y="53"/>
                    <a:pt x="8" y="52"/>
                  </a:cubicBezTo>
                  <a:cubicBezTo>
                    <a:pt x="8" y="52"/>
                    <a:pt x="9" y="52"/>
                    <a:pt x="10" y="52"/>
                  </a:cubicBezTo>
                  <a:cubicBezTo>
                    <a:pt x="10" y="51"/>
                    <a:pt x="11" y="50"/>
                    <a:pt x="11" y="49"/>
                  </a:cubicBezTo>
                  <a:cubicBezTo>
                    <a:pt x="11" y="49"/>
                    <a:pt x="12" y="48"/>
                    <a:pt x="12" y="47"/>
                  </a:cubicBezTo>
                  <a:cubicBezTo>
                    <a:pt x="12" y="47"/>
                    <a:pt x="11" y="46"/>
                    <a:pt x="11" y="46"/>
                  </a:cubicBezTo>
                  <a:cubicBezTo>
                    <a:pt x="10" y="45"/>
                    <a:pt x="10" y="44"/>
                    <a:pt x="10" y="44"/>
                  </a:cubicBezTo>
                  <a:cubicBezTo>
                    <a:pt x="9" y="44"/>
                    <a:pt x="8" y="43"/>
                    <a:pt x="8" y="43"/>
                  </a:cubicBezTo>
                  <a:cubicBezTo>
                    <a:pt x="7" y="43"/>
                    <a:pt x="7" y="42"/>
                    <a:pt x="6" y="41"/>
                  </a:cubicBezTo>
                  <a:cubicBezTo>
                    <a:pt x="6" y="40"/>
                    <a:pt x="5" y="39"/>
                    <a:pt x="5" y="39"/>
                  </a:cubicBezTo>
                  <a:cubicBezTo>
                    <a:pt x="5" y="38"/>
                    <a:pt x="6" y="36"/>
                    <a:pt x="6" y="36"/>
                  </a:cubicBezTo>
                  <a:cubicBezTo>
                    <a:pt x="6" y="35"/>
                    <a:pt x="7" y="35"/>
                    <a:pt x="7" y="35"/>
                  </a:cubicBezTo>
                  <a:cubicBezTo>
                    <a:pt x="7" y="34"/>
                    <a:pt x="7" y="33"/>
                    <a:pt x="7" y="33"/>
                  </a:cubicBezTo>
                  <a:cubicBezTo>
                    <a:pt x="8" y="33"/>
                    <a:pt x="8" y="32"/>
                    <a:pt x="8" y="32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7" y="30"/>
                    <a:pt x="6" y="30"/>
                  </a:cubicBezTo>
                  <a:cubicBezTo>
                    <a:pt x="6" y="30"/>
                    <a:pt x="6" y="31"/>
                    <a:pt x="5" y="31"/>
                  </a:cubicBezTo>
                  <a:cubicBezTo>
                    <a:pt x="5" y="31"/>
                    <a:pt x="5" y="30"/>
                    <a:pt x="5" y="29"/>
                  </a:cubicBezTo>
                  <a:cubicBezTo>
                    <a:pt x="4" y="29"/>
                    <a:pt x="4" y="28"/>
                    <a:pt x="4" y="27"/>
                  </a:cubicBezTo>
                  <a:cubicBezTo>
                    <a:pt x="3" y="27"/>
                    <a:pt x="3" y="26"/>
                    <a:pt x="3" y="25"/>
                  </a:cubicBezTo>
                  <a:cubicBezTo>
                    <a:pt x="3" y="24"/>
                    <a:pt x="4" y="24"/>
                    <a:pt x="5" y="23"/>
                  </a:cubicBezTo>
                  <a:cubicBezTo>
                    <a:pt x="5" y="22"/>
                    <a:pt x="5" y="20"/>
                    <a:pt x="4" y="20"/>
                  </a:cubicBezTo>
                  <a:cubicBezTo>
                    <a:pt x="4" y="20"/>
                    <a:pt x="3" y="20"/>
                    <a:pt x="3" y="20"/>
                  </a:cubicBezTo>
                  <a:cubicBezTo>
                    <a:pt x="2" y="19"/>
                    <a:pt x="2" y="18"/>
                    <a:pt x="2" y="18"/>
                  </a:cubicBezTo>
                  <a:cubicBezTo>
                    <a:pt x="2" y="17"/>
                    <a:pt x="3" y="16"/>
                    <a:pt x="3" y="15"/>
                  </a:cubicBezTo>
                  <a:cubicBezTo>
                    <a:pt x="3" y="15"/>
                    <a:pt x="3" y="14"/>
                    <a:pt x="3" y="13"/>
                  </a:cubicBezTo>
                  <a:cubicBezTo>
                    <a:pt x="3" y="13"/>
                    <a:pt x="4" y="13"/>
                    <a:pt x="5" y="13"/>
                  </a:cubicBezTo>
                  <a:cubicBezTo>
                    <a:pt x="5" y="12"/>
                    <a:pt x="5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8" y="14"/>
                    <a:pt x="8" y="1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0" y="15"/>
                    <a:pt x="10" y="14"/>
                    <a:pt x="10" y="13"/>
                  </a:cubicBezTo>
                  <a:cubicBezTo>
                    <a:pt x="11" y="13"/>
                    <a:pt x="11" y="12"/>
                    <a:pt x="11" y="12"/>
                  </a:cubicBezTo>
                  <a:cubicBezTo>
                    <a:pt x="12" y="11"/>
                    <a:pt x="13" y="11"/>
                    <a:pt x="13" y="11"/>
                  </a:cubicBezTo>
                  <a:cubicBezTo>
                    <a:pt x="14" y="11"/>
                    <a:pt x="16" y="11"/>
                    <a:pt x="16" y="10"/>
                  </a:cubicBezTo>
                  <a:cubicBezTo>
                    <a:pt x="17" y="10"/>
                    <a:pt x="18" y="9"/>
                    <a:pt x="18" y="8"/>
                  </a:cubicBezTo>
                  <a:cubicBezTo>
                    <a:pt x="18" y="8"/>
                    <a:pt x="18" y="7"/>
                    <a:pt x="18" y="6"/>
                  </a:cubicBezTo>
                  <a:cubicBezTo>
                    <a:pt x="18" y="6"/>
                    <a:pt x="18" y="4"/>
                    <a:pt x="18" y="4"/>
                  </a:cubicBezTo>
                  <a:cubicBezTo>
                    <a:pt x="18" y="3"/>
                    <a:pt x="19" y="2"/>
                    <a:pt x="19" y="2"/>
                  </a:cubicBezTo>
                  <a:cubicBezTo>
                    <a:pt x="19" y="1"/>
                    <a:pt x="19" y="1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1"/>
                    <a:pt x="22" y="2"/>
                    <a:pt x="23" y="2"/>
                  </a:cubicBezTo>
                  <a:cubicBezTo>
                    <a:pt x="24" y="2"/>
                    <a:pt x="26" y="2"/>
                    <a:pt x="26" y="2"/>
                  </a:cubicBezTo>
                  <a:cubicBezTo>
                    <a:pt x="27" y="2"/>
                    <a:pt x="29" y="2"/>
                    <a:pt x="29" y="2"/>
                  </a:cubicBezTo>
                  <a:cubicBezTo>
                    <a:pt x="30" y="2"/>
                    <a:pt x="31" y="3"/>
                    <a:pt x="32" y="3"/>
                  </a:cubicBezTo>
                  <a:cubicBezTo>
                    <a:pt x="32" y="4"/>
                    <a:pt x="33" y="4"/>
                    <a:pt x="34" y="4"/>
                  </a:cubicBezTo>
                  <a:cubicBezTo>
                    <a:pt x="35" y="5"/>
                    <a:pt x="37" y="5"/>
                    <a:pt x="37" y="5"/>
                  </a:cubicBezTo>
                  <a:cubicBezTo>
                    <a:pt x="38" y="5"/>
                    <a:pt x="40" y="6"/>
                    <a:pt x="40" y="7"/>
                  </a:cubicBezTo>
                  <a:cubicBezTo>
                    <a:pt x="41" y="7"/>
                    <a:pt x="41" y="8"/>
                    <a:pt x="41" y="8"/>
                  </a:cubicBezTo>
                  <a:cubicBezTo>
                    <a:pt x="42" y="8"/>
                    <a:pt x="44" y="8"/>
                    <a:pt x="45" y="8"/>
                  </a:cubicBezTo>
                  <a:cubicBezTo>
                    <a:pt x="45" y="8"/>
                    <a:pt x="46" y="9"/>
                    <a:pt x="47" y="9"/>
                  </a:cubicBezTo>
                  <a:cubicBezTo>
                    <a:pt x="47" y="9"/>
                    <a:pt x="48" y="10"/>
                    <a:pt x="49" y="10"/>
                  </a:cubicBezTo>
                  <a:cubicBezTo>
                    <a:pt x="50" y="10"/>
                    <a:pt x="51" y="10"/>
                    <a:pt x="52" y="10"/>
                  </a:cubicBezTo>
                  <a:cubicBezTo>
                    <a:pt x="53" y="10"/>
                    <a:pt x="55" y="10"/>
                    <a:pt x="56" y="10"/>
                  </a:cubicBezTo>
                  <a:cubicBezTo>
                    <a:pt x="57" y="10"/>
                    <a:pt x="57" y="11"/>
                    <a:pt x="58" y="11"/>
                  </a:cubicBezTo>
                  <a:cubicBezTo>
                    <a:pt x="58" y="12"/>
                    <a:pt x="59" y="13"/>
                    <a:pt x="59" y="13"/>
                  </a:cubicBezTo>
                  <a:cubicBezTo>
                    <a:pt x="60" y="14"/>
                    <a:pt x="61" y="14"/>
                    <a:pt x="61" y="14"/>
                  </a:cubicBezTo>
                  <a:cubicBezTo>
                    <a:pt x="62" y="14"/>
                    <a:pt x="63" y="15"/>
                    <a:pt x="63" y="15"/>
                  </a:cubicBezTo>
                  <a:cubicBezTo>
                    <a:pt x="64" y="15"/>
                    <a:pt x="65" y="16"/>
                    <a:pt x="66" y="16"/>
                  </a:cubicBezTo>
                  <a:cubicBezTo>
                    <a:pt x="66" y="17"/>
                    <a:pt x="67" y="17"/>
                    <a:pt x="68" y="17"/>
                  </a:cubicBezTo>
                  <a:cubicBezTo>
                    <a:pt x="68" y="16"/>
                    <a:pt x="69" y="16"/>
                    <a:pt x="69" y="16"/>
                  </a:cubicBezTo>
                  <a:cubicBezTo>
                    <a:pt x="70" y="16"/>
                    <a:pt x="71" y="16"/>
                    <a:pt x="71" y="17"/>
                  </a:cubicBezTo>
                  <a:cubicBezTo>
                    <a:pt x="71" y="17"/>
                    <a:pt x="72" y="18"/>
                    <a:pt x="72" y="18"/>
                  </a:cubicBezTo>
                  <a:cubicBezTo>
                    <a:pt x="72" y="18"/>
                    <a:pt x="73" y="18"/>
                    <a:pt x="74" y="18"/>
                  </a:cubicBezTo>
                  <a:cubicBezTo>
                    <a:pt x="74" y="18"/>
                    <a:pt x="75" y="19"/>
                    <a:pt x="76" y="19"/>
                  </a:cubicBezTo>
                  <a:cubicBezTo>
                    <a:pt x="77" y="19"/>
                    <a:pt x="78" y="19"/>
                    <a:pt x="79" y="19"/>
                  </a:cubicBezTo>
                  <a:cubicBezTo>
                    <a:pt x="80" y="20"/>
                    <a:pt x="81" y="20"/>
                    <a:pt x="82" y="20"/>
                  </a:cubicBezTo>
                  <a:cubicBezTo>
                    <a:pt x="82" y="21"/>
                    <a:pt x="83" y="21"/>
                    <a:pt x="84" y="21"/>
                  </a:cubicBezTo>
                  <a:cubicBezTo>
                    <a:pt x="85" y="20"/>
                    <a:pt x="86" y="20"/>
                    <a:pt x="87" y="20"/>
                  </a:cubicBezTo>
                  <a:cubicBezTo>
                    <a:pt x="87" y="20"/>
                    <a:pt x="88" y="19"/>
                    <a:pt x="89" y="19"/>
                  </a:cubicBezTo>
                  <a:cubicBezTo>
                    <a:pt x="89" y="19"/>
                    <a:pt x="91" y="18"/>
                    <a:pt x="91" y="19"/>
                  </a:cubicBezTo>
                  <a:cubicBezTo>
                    <a:pt x="92" y="19"/>
                    <a:pt x="92" y="20"/>
                    <a:pt x="93" y="21"/>
                  </a:cubicBezTo>
                  <a:cubicBezTo>
                    <a:pt x="93" y="21"/>
                    <a:pt x="94" y="22"/>
                    <a:pt x="94" y="22"/>
                  </a:cubicBezTo>
                  <a:cubicBezTo>
                    <a:pt x="95" y="22"/>
                    <a:pt x="96" y="23"/>
                    <a:pt x="96" y="23"/>
                  </a:cubicBezTo>
                  <a:cubicBezTo>
                    <a:pt x="96" y="24"/>
                    <a:pt x="97" y="25"/>
                    <a:pt x="98" y="25"/>
                  </a:cubicBezTo>
                  <a:cubicBezTo>
                    <a:pt x="98" y="25"/>
                    <a:pt x="99" y="26"/>
                    <a:pt x="99" y="26"/>
                  </a:cubicBezTo>
                  <a:cubicBezTo>
                    <a:pt x="100" y="26"/>
                    <a:pt x="101" y="26"/>
                    <a:pt x="102" y="27"/>
                  </a:cubicBezTo>
                  <a:cubicBezTo>
                    <a:pt x="103" y="27"/>
                    <a:pt x="104" y="26"/>
                    <a:pt x="105" y="26"/>
                  </a:cubicBezTo>
                  <a:cubicBezTo>
                    <a:pt x="106" y="26"/>
                    <a:pt x="108" y="26"/>
                    <a:pt x="108" y="26"/>
                  </a:cubicBezTo>
                  <a:cubicBezTo>
                    <a:pt x="109" y="26"/>
                    <a:pt x="110" y="27"/>
                    <a:pt x="111" y="27"/>
                  </a:cubicBezTo>
                  <a:cubicBezTo>
                    <a:pt x="112" y="28"/>
                    <a:pt x="113" y="28"/>
                    <a:pt x="114" y="28"/>
                  </a:cubicBezTo>
                  <a:cubicBezTo>
                    <a:pt x="114" y="27"/>
                    <a:pt x="116" y="27"/>
                    <a:pt x="116" y="27"/>
                  </a:cubicBezTo>
                  <a:cubicBezTo>
                    <a:pt x="116" y="27"/>
                    <a:pt x="117" y="26"/>
                    <a:pt x="117" y="26"/>
                  </a:cubicBezTo>
                  <a:cubicBezTo>
                    <a:pt x="117" y="26"/>
                    <a:pt x="117" y="24"/>
                    <a:pt x="118" y="24"/>
                  </a:cubicBezTo>
                  <a:cubicBezTo>
                    <a:pt x="118" y="23"/>
                    <a:pt x="119" y="23"/>
                    <a:pt x="119" y="23"/>
                  </a:cubicBezTo>
                  <a:cubicBezTo>
                    <a:pt x="120" y="23"/>
                    <a:pt x="121" y="23"/>
                    <a:pt x="121" y="23"/>
                  </a:cubicBezTo>
                  <a:cubicBezTo>
                    <a:pt x="122" y="24"/>
                    <a:pt x="122" y="24"/>
                    <a:pt x="122" y="25"/>
                  </a:cubicBezTo>
                  <a:cubicBezTo>
                    <a:pt x="123" y="25"/>
                    <a:pt x="124" y="25"/>
                    <a:pt x="125" y="25"/>
                  </a:cubicBezTo>
                  <a:cubicBezTo>
                    <a:pt x="125" y="25"/>
                    <a:pt x="125" y="24"/>
                    <a:pt x="125" y="24"/>
                  </a:cubicBezTo>
                  <a:cubicBezTo>
                    <a:pt x="125" y="23"/>
                    <a:pt x="126" y="23"/>
                    <a:pt x="127" y="23"/>
                  </a:cubicBezTo>
                  <a:cubicBezTo>
                    <a:pt x="127" y="23"/>
                    <a:pt x="129" y="24"/>
                    <a:pt x="129" y="24"/>
                  </a:cubicBezTo>
                  <a:cubicBezTo>
                    <a:pt x="130" y="25"/>
                    <a:pt x="131" y="26"/>
                    <a:pt x="132" y="26"/>
                  </a:cubicBezTo>
                  <a:cubicBezTo>
                    <a:pt x="132" y="27"/>
                    <a:pt x="132" y="29"/>
                    <a:pt x="132" y="29"/>
                  </a:cubicBezTo>
                  <a:cubicBezTo>
                    <a:pt x="132" y="30"/>
                    <a:pt x="133" y="32"/>
                    <a:pt x="133" y="32"/>
                  </a:cubicBezTo>
                  <a:cubicBezTo>
                    <a:pt x="133" y="33"/>
                    <a:pt x="134" y="34"/>
                    <a:pt x="134" y="35"/>
                  </a:cubicBezTo>
                  <a:cubicBezTo>
                    <a:pt x="135" y="35"/>
                    <a:pt x="135" y="36"/>
                    <a:pt x="136" y="36"/>
                  </a:cubicBezTo>
                  <a:cubicBezTo>
                    <a:pt x="136" y="37"/>
                    <a:pt x="136" y="38"/>
                    <a:pt x="137" y="39"/>
                  </a:cubicBezTo>
                  <a:cubicBezTo>
                    <a:pt x="137" y="39"/>
                    <a:pt x="137" y="40"/>
                    <a:pt x="137" y="41"/>
                  </a:cubicBezTo>
                  <a:cubicBezTo>
                    <a:pt x="138" y="41"/>
                    <a:pt x="141" y="42"/>
                    <a:pt x="142" y="42"/>
                  </a:cubicBezTo>
                  <a:cubicBezTo>
                    <a:pt x="142" y="42"/>
                    <a:pt x="144" y="42"/>
                    <a:pt x="145" y="42"/>
                  </a:cubicBezTo>
                  <a:cubicBezTo>
                    <a:pt x="145" y="42"/>
                    <a:pt x="147" y="43"/>
                    <a:pt x="147" y="44"/>
                  </a:cubicBezTo>
                  <a:cubicBezTo>
                    <a:pt x="148" y="44"/>
                    <a:pt x="149" y="44"/>
                    <a:pt x="150" y="45"/>
                  </a:cubicBezTo>
                  <a:cubicBezTo>
                    <a:pt x="150" y="45"/>
                    <a:pt x="152" y="45"/>
                    <a:pt x="153" y="46"/>
                  </a:cubicBezTo>
                  <a:cubicBezTo>
                    <a:pt x="154" y="46"/>
                    <a:pt x="156" y="47"/>
                    <a:pt x="157" y="47"/>
                  </a:cubicBezTo>
                  <a:cubicBezTo>
                    <a:pt x="157" y="47"/>
                    <a:pt x="159" y="47"/>
                    <a:pt x="160" y="47"/>
                  </a:cubicBezTo>
                  <a:cubicBezTo>
                    <a:pt x="160" y="47"/>
                    <a:pt x="161" y="48"/>
                    <a:pt x="161" y="48"/>
                  </a:cubicBezTo>
                  <a:cubicBezTo>
                    <a:pt x="162" y="49"/>
                    <a:pt x="162" y="50"/>
                    <a:pt x="162" y="50"/>
                  </a:cubicBezTo>
                  <a:cubicBezTo>
                    <a:pt x="163" y="50"/>
                    <a:pt x="164" y="50"/>
                    <a:pt x="165" y="51"/>
                  </a:cubicBezTo>
                  <a:cubicBezTo>
                    <a:pt x="166" y="51"/>
                    <a:pt x="167" y="51"/>
                    <a:pt x="168" y="51"/>
                  </a:cubicBezTo>
                  <a:cubicBezTo>
                    <a:pt x="169" y="52"/>
                    <a:pt x="170" y="52"/>
                    <a:pt x="170" y="53"/>
                  </a:cubicBezTo>
                  <a:cubicBezTo>
                    <a:pt x="171" y="54"/>
                    <a:pt x="171" y="55"/>
                    <a:pt x="171" y="56"/>
                  </a:cubicBezTo>
                  <a:cubicBezTo>
                    <a:pt x="172" y="57"/>
                    <a:pt x="173" y="59"/>
                    <a:pt x="173" y="60"/>
                  </a:cubicBezTo>
                  <a:cubicBezTo>
                    <a:pt x="174" y="60"/>
                    <a:pt x="175" y="62"/>
                    <a:pt x="175" y="62"/>
                  </a:cubicBezTo>
                  <a:cubicBezTo>
                    <a:pt x="176" y="62"/>
                    <a:pt x="177" y="62"/>
                    <a:pt x="177" y="63"/>
                  </a:cubicBezTo>
                  <a:cubicBezTo>
                    <a:pt x="178" y="63"/>
                    <a:pt x="179" y="63"/>
                    <a:pt x="180" y="63"/>
                  </a:cubicBezTo>
                  <a:cubicBezTo>
                    <a:pt x="181" y="63"/>
                    <a:pt x="183" y="63"/>
                    <a:pt x="184" y="63"/>
                  </a:cubicBezTo>
                  <a:cubicBezTo>
                    <a:pt x="185" y="64"/>
                    <a:pt x="187" y="64"/>
                    <a:pt x="188" y="65"/>
                  </a:cubicBezTo>
                  <a:cubicBezTo>
                    <a:pt x="189" y="65"/>
                    <a:pt x="190" y="67"/>
                    <a:pt x="191" y="67"/>
                  </a:cubicBezTo>
                  <a:cubicBezTo>
                    <a:pt x="192" y="68"/>
                    <a:pt x="192" y="69"/>
                    <a:pt x="193" y="69"/>
                  </a:cubicBezTo>
                  <a:cubicBezTo>
                    <a:pt x="194" y="70"/>
                    <a:pt x="195" y="70"/>
                    <a:pt x="196" y="70"/>
                  </a:cubicBezTo>
                  <a:cubicBezTo>
                    <a:pt x="197" y="70"/>
                    <a:pt x="198" y="70"/>
                    <a:pt x="198" y="71"/>
                  </a:cubicBezTo>
                  <a:cubicBezTo>
                    <a:pt x="199" y="71"/>
                    <a:pt x="199" y="72"/>
                    <a:pt x="199" y="72"/>
                  </a:cubicBezTo>
                  <a:cubicBezTo>
                    <a:pt x="201" y="73"/>
                    <a:pt x="204" y="75"/>
                    <a:pt x="206" y="76"/>
                  </a:cubicBezTo>
                  <a:cubicBezTo>
                    <a:pt x="207" y="77"/>
                    <a:pt x="210" y="78"/>
                    <a:pt x="212" y="78"/>
                  </a:cubicBezTo>
                  <a:cubicBezTo>
                    <a:pt x="213" y="79"/>
                    <a:pt x="215" y="81"/>
                    <a:pt x="216" y="82"/>
                  </a:cubicBezTo>
                  <a:cubicBezTo>
                    <a:pt x="217" y="83"/>
                    <a:pt x="219" y="84"/>
                    <a:pt x="220" y="84"/>
                  </a:cubicBezTo>
                  <a:cubicBezTo>
                    <a:pt x="222" y="85"/>
                    <a:pt x="225" y="87"/>
                    <a:pt x="226" y="87"/>
                  </a:cubicBezTo>
                  <a:cubicBezTo>
                    <a:pt x="228" y="88"/>
                    <a:pt x="230" y="88"/>
                    <a:pt x="231" y="8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0"/>
            <p:cNvSpPr>
              <a:spLocks/>
            </p:cNvSpPr>
            <p:nvPr/>
          </p:nvSpPr>
          <p:spPr bwMode="auto">
            <a:xfrm>
              <a:off x="1236" y="1242"/>
              <a:ext cx="663" cy="312"/>
            </a:xfrm>
            <a:custGeom>
              <a:avLst/>
              <a:gdLst>
                <a:gd name="T0" fmla="*/ 230 w 234"/>
                <a:gd name="T1" fmla="*/ 93 h 110"/>
                <a:gd name="T2" fmla="*/ 223 w 234"/>
                <a:gd name="T3" fmla="*/ 98 h 110"/>
                <a:gd name="T4" fmla="*/ 213 w 234"/>
                <a:gd name="T5" fmla="*/ 100 h 110"/>
                <a:gd name="T6" fmla="*/ 207 w 234"/>
                <a:gd name="T7" fmla="*/ 109 h 110"/>
                <a:gd name="T8" fmla="*/ 198 w 234"/>
                <a:gd name="T9" fmla="*/ 107 h 110"/>
                <a:gd name="T10" fmla="*/ 190 w 234"/>
                <a:gd name="T11" fmla="*/ 100 h 110"/>
                <a:gd name="T12" fmla="*/ 180 w 234"/>
                <a:gd name="T13" fmla="*/ 100 h 110"/>
                <a:gd name="T14" fmla="*/ 170 w 234"/>
                <a:gd name="T15" fmla="*/ 109 h 110"/>
                <a:gd name="T16" fmla="*/ 161 w 234"/>
                <a:gd name="T17" fmla="*/ 108 h 110"/>
                <a:gd name="T18" fmla="*/ 148 w 234"/>
                <a:gd name="T19" fmla="*/ 103 h 110"/>
                <a:gd name="T20" fmla="*/ 137 w 234"/>
                <a:gd name="T21" fmla="*/ 107 h 110"/>
                <a:gd name="T22" fmla="*/ 128 w 234"/>
                <a:gd name="T23" fmla="*/ 108 h 110"/>
                <a:gd name="T24" fmla="*/ 120 w 234"/>
                <a:gd name="T25" fmla="*/ 102 h 110"/>
                <a:gd name="T26" fmla="*/ 106 w 234"/>
                <a:gd name="T27" fmla="*/ 107 h 110"/>
                <a:gd name="T28" fmla="*/ 95 w 234"/>
                <a:gd name="T29" fmla="*/ 99 h 110"/>
                <a:gd name="T30" fmla="*/ 91 w 234"/>
                <a:gd name="T31" fmla="*/ 90 h 110"/>
                <a:gd name="T32" fmla="*/ 77 w 234"/>
                <a:gd name="T33" fmla="*/ 91 h 110"/>
                <a:gd name="T34" fmla="*/ 70 w 234"/>
                <a:gd name="T35" fmla="*/ 89 h 110"/>
                <a:gd name="T36" fmla="*/ 59 w 234"/>
                <a:gd name="T37" fmla="*/ 82 h 110"/>
                <a:gd name="T38" fmla="*/ 49 w 234"/>
                <a:gd name="T39" fmla="*/ 87 h 110"/>
                <a:gd name="T40" fmla="*/ 46 w 234"/>
                <a:gd name="T41" fmla="*/ 88 h 110"/>
                <a:gd name="T42" fmla="*/ 46 w 234"/>
                <a:gd name="T43" fmla="*/ 92 h 110"/>
                <a:gd name="T44" fmla="*/ 34 w 234"/>
                <a:gd name="T45" fmla="*/ 91 h 110"/>
                <a:gd name="T46" fmla="*/ 21 w 234"/>
                <a:gd name="T47" fmla="*/ 88 h 110"/>
                <a:gd name="T48" fmla="*/ 16 w 234"/>
                <a:gd name="T49" fmla="*/ 85 h 110"/>
                <a:gd name="T50" fmla="*/ 14 w 234"/>
                <a:gd name="T51" fmla="*/ 78 h 110"/>
                <a:gd name="T52" fmla="*/ 15 w 234"/>
                <a:gd name="T53" fmla="*/ 71 h 110"/>
                <a:gd name="T54" fmla="*/ 9 w 234"/>
                <a:gd name="T55" fmla="*/ 71 h 110"/>
                <a:gd name="T56" fmla="*/ 0 w 234"/>
                <a:gd name="T57" fmla="*/ 66 h 110"/>
                <a:gd name="T58" fmla="*/ 3 w 234"/>
                <a:gd name="T59" fmla="*/ 56 h 110"/>
                <a:gd name="T60" fmla="*/ 11 w 234"/>
                <a:gd name="T61" fmla="*/ 49 h 110"/>
                <a:gd name="T62" fmla="*/ 6 w 234"/>
                <a:gd name="T63" fmla="*/ 41 h 110"/>
                <a:gd name="T64" fmla="*/ 8 w 234"/>
                <a:gd name="T65" fmla="*/ 32 h 110"/>
                <a:gd name="T66" fmla="*/ 4 w 234"/>
                <a:gd name="T67" fmla="*/ 27 h 110"/>
                <a:gd name="T68" fmla="*/ 2 w 234"/>
                <a:gd name="T69" fmla="*/ 18 h 110"/>
                <a:gd name="T70" fmla="*/ 6 w 234"/>
                <a:gd name="T71" fmla="*/ 14 h 110"/>
                <a:gd name="T72" fmla="*/ 11 w 234"/>
                <a:gd name="T73" fmla="*/ 12 h 110"/>
                <a:gd name="T74" fmla="*/ 18 w 234"/>
                <a:gd name="T75" fmla="*/ 4 h 110"/>
                <a:gd name="T76" fmla="*/ 26 w 234"/>
                <a:gd name="T77" fmla="*/ 2 h 110"/>
                <a:gd name="T78" fmla="*/ 40 w 234"/>
                <a:gd name="T79" fmla="*/ 7 h 110"/>
                <a:gd name="T80" fmla="*/ 52 w 234"/>
                <a:gd name="T81" fmla="*/ 10 h 110"/>
                <a:gd name="T82" fmla="*/ 63 w 234"/>
                <a:gd name="T83" fmla="*/ 15 h 110"/>
                <a:gd name="T84" fmla="*/ 72 w 234"/>
                <a:gd name="T85" fmla="*/ 18 h 110"/>
                <a:gd name="T86" fmla="*/ 84 w 234"/>
                <a:gd name="T87" fmla="*/ 21 h 110"/>
                <a:gd name="T88" fmla="*/ 94 w 234"/>
                <a:gd name="T89" fmla="*/ 22 h 110"/>
                <a:gd name="T90" fmla="*/ 105 w 234"/>
                <a:gd name="T91" fmla="*/ 26 h 110"/>
                <a:gd name="T92" fmla="*/ 117 w 234"/>
                <a:gd name="T93" fmla="*/ 26 h 110"/>
                <a:gd name="T94" fmla="*/ 125 w 234"/>
                <a:gd name="T95" fmla="*/ 25 h 110"/>
                <a:gd name="T96" fmla="*/ 132 w 234"/>
                <a:gd name="T97" fmla="*/ 29 h 110"/>
                <a:gd name="T98" fmla="*/ 137 w 234"/>
                <a:gd name="T99" fmla="*/ 41 h 110"/>
                <a:gd name="T100" fmla="*/ 153 w 234"/>
                <a:gd name="T101" fmla="*/ 46 h 110"/>
                <a:gd name="T102" fmla="*/ 165 w 234"/>
                <a:gd name="T103" fmla="*/ 51 h 110"/>
                <a:gd name="T104" fmla="*/ 175 w 234"/>
                <a:gd name="T105" fmla="*/ 62 h 110"/>
                <a:gd name="T106" fmla="*/ 191 w 234"/>
                <a:gd name="T107" fmla="*/ 67 h 110"/>
                <a:gd name="T108" fmla="*/ 206 w 234"/>
                <a:gd name="T109" fmla="*/ 76 h 110"/>
                <a:gd name="T110" fmla="*/ 231 w 234"/>
                <a:gd name="T111" fmla="*/ 89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4" h="110">
                  <a:moveTo>
                    <a:pt x="231" y="89"/>
                  </a:moveTo>
                  <a:cubicBezTo>
                    <a:pt x="232" y="89"/>
                    <a:pt x="233" y="90"/>
                    <a:pt x="234" y="90"/>
                  </a:cubicBezTo>
                  <a:cubicBezTo>
                    <a:pt x="234" y="91"/>
                    <a:pt x="234" y="91"/>
                    <a:pt x="233" y="92"/>
                  </a:cubicBezTo>
                  <a:cubicBezTo>
                    <a:pt x="233" y="92"/>
                    <a:pt x="232" y="93"/>
                    <a:pt x="232" y="93"/>
                  </a:cubicBezTo>
                  <a:cubicBezTo>
                    <a:pt x="231" y="93"/>
                    <a:pt x="230" y="93"/>
                    <a:pt x="230" y="93"/>
                  </a:cubicBezTo>
                  <a:cubicBezTo>
                    <a:pt x="230" y="94"/>
                    <a:pt x="230" y="95"/>
                    <a:pt x="230" y="95"/>
                  </a:cubicBezTo>
                  <a:cubicBezTo>
                    <a:pt x="230" y="96"/>
                    <a:pt x="230" y="96"/>
                    <a:pt x="230" y="97"/>
                  </a:cubicBezTo>
                  <a:cubicBezTo>
                    <a:pt x="229" y="97"/>
                    <a:pt x="228" y="97"/>
                    <a:pt x="227" y="97"/>
                  </a:cubicBezTo>
                  <a:cubicBezTo>
                    <a:pt x="227" y="97"/>
                    <a:pt x="225" y="97"/>
                    <a:pt x="225" y="97"/>
                  </a:cubicBezTo>
                  <a:cubicBezTo>
                    <a:pt x="224" y="97"/>
                    <a:pt x="223" y="98"/>
                    <a:pt x="223" y="98"/>
                  </a:cubicBezTo>
                  <a:cubicBezTo>
                    <a:pt x="222" y="99"/>
                    <a:pt x="222" y="99"/>
                    <a:pt x="221" y="99"/>
                  </a:cubicBezTo>
                  <a:cubicBezTo>
                    <a:pt x="221" y="99"/>
                    <a:pt x="220" y="101"/>
                    <a:pt x="220" y="101"/>
                  </a:cubicBezTo>
                  <a:cubicBezTo>
                    <a:pt x="219" y="101"/>
                    <a:pt x="217" y="102"/>
                    <a:pt x="217" y="102"/>
                  </a:cubicBezTo>
                  <a:cubicBezTo>
                    <a:pt x="216" y="102"/>
                    <a:pt x="215" y="101"/>
                    <a:pt x="214" y="101"/>
                  </a:cubicBezTo>
                  <a:cubicBezTo>
                    <a:pt x="214" y="101"/>
                    <a:pt x="213" y="100"/>
                    <a:pt x="213" y="100"/>
                  </a:cubicBezTo>
                  <a:cubicBezTo>
                    <a:pt x="213" y="100"/>
                    <a:pt x="211" y="100"/>
                    <a:pt x="211" y="100"/>
                  </a:cubicBezTo>
                  <a:cubicBezTo>
                    <a:pt x="210" y="101"/>
                    <a:pt x="210" y="102"/>
                    <a:pt x="209" y="102"/>
                  </a:cubicBezTo>
                  <a:cubicBezTo>
                    <a:pt x="209" y="103"/>
                    <a:pt x="210" y="105"/>
                    <a:pt x="209" y="106"/>
                  </a:cubicBezTo>
                  <a:cubicBezTo>
                    <a:pt x="209" y="106"/>
                    <a:pt x="208" y="108"/>
                    <a:pt x="208" y="108"/>
                  </a:cubicBezTo>
                  <a:cubicBezTo>
                    <a:pt x="208" y="108"/>
                    <a:pt x="207" y="109"/>
                    <a:pt x="207" y="109"/>
                  </a:cubicBezTo>
                  <a:cubicBezTo>
                    <a:pt x="206" y="110"/>
                    <a:pt x="205" y="110"/>
                    <a:pt x="204" y="109"/>
                  </a:cubicBezTo>
                  <a:cubicBezTo>
                    <a:pt x="204" y="109"/>
                    <a:pt x="203" y="108"/>
                    <a:pt x="203" y="108"/>
                  </a:cubicBezTo>
                  <a:cubicBezTo>
                    <a:pt x="202" y="108"/>
                    <a:pt x="202" y="108"/>
                    <a:pt x="201" y="108"/>
                  </a:cubicBezTo>
                  <a:cubicBezTo>
                    <a:pt x="201" y="108"/>
                    <a:pt x="200" y="107"/>
                    <a:pt x="199" y="107"/>
                  </a:cubicBezTo>
                  <a:cubicBezTo>
                    <a:pt x="199" y="107"/>
                    <a:pt x="198" y="107"/>
                    <a:pt x="198" y="107"/>
                  </a:cubicBezTo>
                  <a:cubicBezTo>
                    <a:pt x="198" y="106"/>
                    <a:pt x="198" y="105"/>
                    <a:pt x="197" y="104"/>
                  </a:cubicBezTo>
                  <a:cubicBezTo>
                    <a:pt x="197" y="103"/>
                    <a:pt x="197" y="101"/>
                    <a:pt x="197" y="101"/>
                  </a:cubicBezTo>
                  <a:cubicBezTo>
                    <a:pt x="197" y="100"/>
                    <a:pt x="195" y="100"/>
                    <a:pt x="195" y="99"/>
                  </a:cubicBezTo>
                  <a:cubicBezTo>
                    <a:pt x="195" y="99"/>
                    <a:pt x="194" y="99"/>
                    <a:pt x="193" y="99"/>
                  </a:cubicBezTo>
                  <a:cubicBezTo>
                    <a:pt x="192" y="99"/>
                    <a:pt x="191" y="99"/>
                    <a:pt x="190" y="100"/>
                  </a:cubicBezTo>
                  <a:cubicBezTo>
                    <a:pt x="190" y="100"/>
                    <a:pt x="188" y="99"/>
                    <a:pt x="188" y="99"/>
                  </a:cubicBezTo>
                  <a:cubicBezTo>
                    <a:pt x="187" y="100"/>
                    <a:pt x="186" y="101"/>
                    <a:pt x="185" y="101"/>
                  </a:cubicBezTo>
                  <a:cubicBezTo>
                    <a:pt x="184" y="102"/>
                    <a:pt x="184" y="103"/>
                    <a:pt x="183" y="103"/>
                  </a:cubicBezTo>
                  <a:cubicBezTo>
                    <a:pt x="183" y="102"/>
                    <a:pt x="182" y="101"/>
                    <a:pt x="181" y="100"/>
                  </a:cubicBezTo>
                  <a:cubicBezTo>
                    <a:pt x="181" y="100"/>
                    <a:pt x="180" y="100"/>
                    <a:pt x="180" y="100"/>
                  </a:cubicBezTo>
                  <a:cubicBezTo>
                    <a:pt x="179" y="100"/>
                    <a:pt x="178" y="101"/>
                    <a:pt x="177" y="101"/>
                  </a:cubicBezTo>
                  <a:cubicBezTo>
                    <a:pt x="176" y="101"/>
                    <a:pt x="175" y="102"/>
                    <a:pt x="175" y="103"/>
                  </a:cubicBezTo>
                  <a:cubicBezTo>
                    <a:pt x="174" y="104"/>
                    <a:pt x="173" y="106"/>
                    <a:pt x="173" y="107"/>
                  </a:cubicBezTo>
                  <a:cubicBezTo>
                    <a:pt x="173" y="107"/>
                    <a:pt x="172" y="108"/>
                    <a:pt x="172" y="109"/>
                  </a:cubicBezTo>
                  <a:cubicBezTo>
                    <a:pt x="172" y="109"/>
                    <a:pt x="171" y="109"/>
                    <a:pt x="170" y="109"/>
                  </a:cubicBezTo>
                  <a:cubicBezTo>
                    <a:pt x="170" y="109"/>
                    <a:pt x="168" y="109"/>
                    <a:pt x="168" y="109"/>
                  </a:cubicBezTo>
                  <a:cubicBezTo>
                    <a:pt x="168" y="108"/>
                    <a:pt x="168" y="107"/>
                    <a:pt x="168" y="107"/>
                  </a:cubicBezTo>
                  <a:cubicBezTo>
                    <a:pt x="168" y="106"/>
                    <a:pt x="166" y="106"/>
                    <a:pt x="166" y="107"/>
                  </a:cubicBezTo>
                  <a:cubicBezTo>
                    <a:pt x="165" y="107"/>
                    <a:pt x="164" y="108"/>
                    <a:pt x="163" y="108"/>
                  </a:cubicBezTo>
                  <a:cubicBezTo>
                    <a:pt x="163" y="108"/>
                    <a:pt x="162" y="108"/>
                    <a:pt x="161" y="108"/>
                  </a:cubicBezTo>
                  <a:cubicBezTo>
                    <a:pt x="161" y="108"/>
                    <a:pt x="159" y="108"/>
                    <a:pt x="158" y="107"/>
                  </a:cubicBezTo>
                  <a:cubicBezTo>
                    <a:pt x="157" y="107"/>
                    <a:pt x="154" y="107"/>
                    <a:pt x="153" y="107"/>
                  </a:cubicBezTo>
                  <a:cubicBezTo>
                    <a:pt x="153" y="107"/>
                    <a:pt x="152" y="107"/>
                    <a:pt x="152" y="106"/>
                  </a:cubicBezTo>
                  <a:cubicBezTo>
                    <a:pt x="152" y="106"/>
                    <a:pt x="152" y="104"/>
                    <a:pt x="151" y="104"/>
                  </a:cubicBezTo>
                  <a:cubicBezTo>
                    <a:pt x="151" y="103"/>
                    <a:pt x="149" y="103"/>
                    <a:pt x="148" y="103"/>
                  </a:cubicBezTo>
                  <a:cubicBezTo>
                    <a:pt x="147" y="104"/>
                    <a:pt x="146" y="105"/>
                    <a:pt x="146" y="105"/>
                  </a:cubicBezTo>
                  <a:cubicBezTo>
                    <a:pt x="145" y="106"/>
                    <a:pt x="145" y="107"/>
                    <a:pt x="145" y="108"/>
                  </a:cubicBezTo>
                  <a:cubicBezTo>
                    <a:pt x="144" y="108"/>
                    <a:pt x="143" y="109"/>
                    <a:pt x="142" y="109"/>
                  </a:cubicBezTo>
                  <a:cubicBezTo>
                    <a:pt x="141" y="109"/>
                    <a:pt x="140" y="108"/>
                    <a:pt x="140" y="107"/>
                  </a:cubicBezTo>
                  <a:cubicBezTo>
                    <a:pt x="139" y="107"/>
                    <a:pt x="138" y="107"/>
                    <a:pt x="137" y="107"/>
                  </a:cubicBezTo>
                  <a:cubicBezTo>
                    <a:pt x="137" y="107"/>
                    <a:pt x="136" y="108"/>
                    <a:pt x="135" y="108"/>
                  </a:cubicBezTo>
                  <a:cubicBezTo>
                    <a:pt x="135" y="109"/>
                    <a:pt x="134" y="109"/>
                    <a:pt x="133" y="109"/>
                  </a:cubicBezTo>
                  <a:cubicBezTo>
                    <a:pt x="133" y="109"/>
                    <a:pt x="132" y="108"/>
                    <a:pt x="131" y="108"/>
                  </a:cubicBezTo>
                  <a:cubicBezTo>
                    <a:pt x="130" y="108"/>
                    <a:pt x="130" y="108"/>
                    <a:pt x="130" y="108"/>
                  </a:cubicBezTo>
                  <a:cubicBezTo>
                    <a:pt x="130" y="108"/>
                    <a:pt x="128" y="108"/>
                    <a:pt x="128" y="108"/>
                  </a:cubicBezTo>
                  <a:cubicBezTo>
                    <a:pt x="128" y="107"/>
                    <a:pt x="128" y="106"/>
                    <a:pt x="127" y="106"/>
                  </a:cubicBezTo>
                  <a:cubicBezTo>
                    <a:pt x="127" y="105"/>
                    <a:pt x="126" y="105"/>
                    <a:pt x="125" y="105"/>
                  </a:cubicBezTo>
                  <a:cubicBezTo>
                    <a:pt x="125" y="105"/>
                    <a:pt x="124" y="104"/>
                    <a:pt x="123" y="103"/>
                  </a:cubicBezTo>
                  <a:cubicBezTo>
                    <a:pt x="123" y="103"/>
                    <a:pt x="121" y="104"/>
                    <a:pt x="121" y="103"/>
                  </a:cubicBezTo>
                  <a:cubicBezTo>
                    <a:pt x="120" y="103"/>
                    <a:pt x="120" y="102"/>
                    <a:pt x="120" y="102"/>
                  </a:cubicBezTo>
                  <a:cubicBezTo>
                    <a:pt x="119" y="101"/>
                    <a:pt x="118" y="100"/>
                    <a:pt x="118" y="100"/>
                  </a:cubicBezTo>
                  <a:cubicBezTo>
                    <a:pt x="117" y="99"/>
                    <a:pt x="114" y="99"/>
                    <a:pt x="114" y="100"/>
                  </a:cubicBezTo>
                  <a:cubicBezTo>
                    <a:pt x="113" y="100"/>
                    <a:pt x="113" y="102"/>
                    <a:pt x="112" y="103"/>
                  </a:cubicBezTo>
                  <a:cubicBezTo>
                    <a:pt x="112" y="103"/>
                    <a:pt x="111" y="105"/>
                    <a:pt x="110" y="106"/>
                  </a:cubicBezTo>
                  <a:cubicBezTo>
                    <a:pt x="109" y="106"/>
                    <a:pt x="108" y="107"/>
                    <a:pt x="106" y="107"/>
                  </a:cubicBezTo>
                  <a:cubicBezTo>
                    <a:pt x="105" y="107"/>
                    <a:pt x="103" y="107"/>
                    <a:pt x="102" y="107"/>
                  </a:cubicBezTo>
                  <a:cubicBezTo>
                    <a:pt x="102" y="107"/>
                    <a:pt x="101" y="105"/>
                    <a:pt x="101" y="105"/>
                  </a:cubicBezTo>
                  <a:cubicBezTo>
                    <a:pt x="100" y="105"/>
                    <a:pt x="99" y="105"/>
                    <a:pt x="98" y="104"/>
                  </a:cubicBezTo>
                  <a:cubicBezTo>
                    <a:pt x="97" y="103"/>
                    <a:pt x="97" y="102"/>
                    <a:pt x="97" y="101"/>
                  </a:cubicBezTo>
                  <a:cubicBezTo>
                    <a:pt x="97" y="101"/>
                    <a:pt x="96" y="100"/>
                    <a:pt x="95" y="99"/>
                  </a:cubicBezTo>
                  <a:cubicBezTo>
                    <a:pt x="95" y="98"/>
                    <a:pt x="93" y="98"/>
                    <a:pt x="93" y="97"/>
                  </a:cubicBezTo>
                  <a:cubicBezTo>
                    <a:pt x="92" y="96"/>
                    <a:pt x="93" y="94"/>
                    <a:pt x="93" y="93"/>
                  </a:cubicBezTo>
                  <a:cubicBezTo>
                    <a:pt x="93" y="93"/>
                    <a:pt x="94" y="92"/>
                    <a:pt x="93" y="92"/>
                  </a:cubicBezTo>
                  <a:cubicBezTo>
                    <a:pt x="93" y="91"/>
                    <a:pt x="93" y="91"/>
                    <a:pt x="93" y="90"/>
                  </a:cubicBezTo>
                  <a:cubicBezTo>
                    <a:pt x="93" y="90"/>
                    <a:pt x="92" y="90"/>
                    <a:pt x="91" y="90"/>
                  </a:cubicBezTo>
                  <a:cubicBezTo>
                    <a:pt x="91" y="90"/>
                    <a:pt x="89" y="91"/>
                    <a:pt x="89" y="91"/>
                  </a:cubicBezTo>
                  <a:cubicBezTo>
                    <a:pt x="88" y="90"/>
                    <a:pt x="88" y="89"/>
                    <a:pt x="88" y="89"/>
                  </a:cubicBezTo>
                  <a:cubicBezTo>
                    <a:pt x="87" y="88"/>
                    <a:pt x="85" y="88"/>
                    <a:pt x="84" y="89"/>
                  </a:cubicBezTo>
                  <a:cubicBezTo>
                    <a:pt x="83" y="89"/>
                    <a:pt x="82" y="90"/>
                    <a:pt x="81" y="90"/>
                  </a:cubicBezTo>
                  <a:cubicBezTo>
                    <a:pt x="80" y="91"/>
                    <a:pt x="78" y="91"/>
                    <a:pt x="77" y="91"/>
                  </a:cubicBezTo>
                  <a:cubicBezTo>
                    <a:pt x="77" y="91"/>
                    <a:pt x="76" y="90"/>
                    <a:pt x="76" y="90"/>
                  </a:cubicBezTo>
                  <a:cubicBezTo>
                    <a:pt x="75" y="89"/>
                    <a:pt x="75" y="88"/>
                    <a:pt x="75" y="88"/>
                  </a:cubicBezTo>
                  <a:cubicBezTo>
                    <a:pt x="75" y="88"/>
                    <a:pt x="74" y="87"/>
                    <a:pt x="74" y="87"/>
                  </a:cubicBezTo>
                  <a:cubicBezTo>
                    <a:pt x="73" y="87"/>
                    <a:pt x="72" y="87"/>
                    <a:pt x="71" y="88"/>
                  </a:cubicBezTo>
                  <a:cubicBezTo>
                    <a:pt x="71" y="88"/>
                    <a:pt x="70" y="89"/>
                    <a:pt x="70" y="89"/>
                  </a:cubicBezTo>
                  <a:cubicBezTo>
                    <a:pt x="69" y="89"/>
                    <a:pt x="68" y="89"/>
                    <a:pt x="67" y="89"/>
                  </a:cubicBezTo>
                  <a:cubicBezTo>
                    <a:pt x="66" y="89"/>
                    <a:pt x="65" y="88"/>
                    <a:pt x="65" y="87"/>
                  </a:cubicBezTo>
                  <a:cubicBezTo>
                    <a:pt x="64" y="87"/>
                    <a:pt x="64" y="86"/>
                    <a:pt x="63" y="85"/>
                  </a:cubicBezTo>
                  <a:cubicBezTo>
                    <a:pt x="63" y="85"/>
                    <a:pt x="61" y="84"/>
                    <a:pt x="61" y="83"/>
                  </a:cubicBezTo>
                  <a:cubicBezTo>
                    <a:pt x="60" y="83"/>
                    <a:pt x="59" y="82"/>
                    <a:pt x="59" y="82"/>
                  </a:cubicBezTo>
                  <a:cubicBezTo>
                    <a:pt x="58" y="82"/>
                    <a:pt x="57" y="82"/>
                    <a:pt x="56" y="82"/>
                  </a:cubicBezTo>
                  <a:cubicBezTo>
                    <a:pt x="56" y="83"/>
                    <a:pt x="55" y="83"/>
                    <a:pt x="54" y="84"/>
                  </a:cubicBezTo>
                  <a:cubicBezTo>
                    <a:pt x="54" y="84"/>
                    <a:pt x="53" y="86"/>
                    <a:pt x="53" y="86"/>
                  </a:cubicBezTo>
                  <a:cubicBezTo>
                    <a:pt x="52" y="86"/>
                    <a:pt x="52" y="87"/>
                    <a:pt x="52" y="87"/>
                  </a:cubicBezTo>
                  <a:cubicBezTo>
                    <a:pt x="51" y="87"/>
                    <a:pt x="50" y="87"/>
                    <a:pt x="49" y="87"/>
                  </a:cubicBezTo>
                  <a:cubicBezTo>
                    <a:pt x="49" y="87"/>
                    <a:pt x="48" y="86"/>
                    <a:pt x="48" y="85"/>
                  </a:cubicBezTo>
                  <a:cubicBezTo>
                    <a:pt x="48" y="85"/>
                    <a:pt x="47" y="85"/>
                    <a:pt x="47" y="85"/>
                  </a:cubicBezTo>
                  <a:cubicBezTo>
                    <a:pt x="47" y="85"/>
                    <a:pt x="46" y="85"/>
                    <a:pt x="46" y="85"/>
                  </a:cubicBezTo>
                  <a:cubicBezTo>
                    <a:pt x="46" y="85"/>
                    <a:pt x="46" y="86"/>
                    <a:pt x="46" y="86"/>
                  </a:cubicBezTo>
                  <a:cubicBezTo>
                    <a:pt x="46" y="87"/>
                    <a:pt x="46" y="88"/>
                    <a:pt x="46" y="88"/>
                  </a:cubicBezTo>
                  <a:cubicBezTo>
                    <a:pt x="46" y="88"/>
                    <a:pt x="48" y="88"/>
                    <a:pt x="48" y="88"/>
                  </a:cubicBezTo>
                  <a:cubicBezTo>
                    <a:pt x="49" y="88"/>
                    <a:pt x="49" y="89"/>
                    <a:pt x="49" y="89"/>
                  </a:cubicBezTo>
                  <a:cubicBezTo>
                    <a:pt x="50" y="90"/>
                    <a:pt x="50" y="91"/>
                    <a:pt x="49" y="92"/>
                  </a:cubicBezTo>
                  <a:cubicBezTo>
                    <a:pt x="49" y="92"/>
                    <a:pt x="48" y="93"/>
                    <a:pt x="47" y="93"/>
                  </a:cubicBezTo>
                  <a:cubicBezTo>
                    <a:pt x="47" y="92"/>
                    <a:pt x="46" y="92"/>
                    <a:pt x="46" y="92"/>
                  </a:cubicBezTo>
                  <a:cubicBezTo>
                    <a:pt x="45" y="92"/>
                    <a:pt x="44" y="92"/>
                    <a:pt x="44" y="93"/>
                  </a:cubicBezTo>
                  <a:cubicBezTo>
                    <a:pt x="43" y="93"/>
                    <a:pt x="42" y="92"/>
                    <a:pt x="41" y="92"/>
                  </a:cubicBezTo>
                  <a:cubicBezTo>
                    <a:pt x="40" y="92"/>
                    <a:pt x="39" y="93"/>
                    <a:pt x="38" y="93"/>
                  </a:cubicBezTo>
                  <a:cubicBezTo>
                    <a:pt x="38" y="93"/>
                    <a:pt x="36" y="93"/>
                    <a:pt x="35" y="92"/>
                  </a:cubicBezTo>
                  <a:cubicBezTo>
                    <a:pt x="35" y="92"/>
                    <a:pt x="34" y="92"/>
                    <a:pt x="34" y="91"/>
                  </a:cubicBezTo>
                  <a:cubicBezTo>
                    <a:pt x="34" y="91"/>
                    <a:pt x="33" y="91"/>
                    <a:pt x="32" y="91"/>
                  </a:cubicBezTo>
                  <a:cubicBezTo>
                    <a:pt x="32" y="91"/>
                    <a:pt x="31" y="90"/>
                    <a:pt x="30" y="89"/>
                  </a:cubicBezTo>
                  <a:cubicBezTo>
                    <a:pt x="30" y="89"/>
                    <a:pt x="29" y="88"/>
                    <a:pt x="28" y="88"/>
                  </a:cubicBezTo>
                  <a:cubicBezTo>
                    <a:pt x="27" y="87"/>
                    <a:pt x="25" y="87"/>
                    <a:pt x="24" y="87"/>
                  </a:cubicBezTo>
                  <a:cubicBezTo>
                    <a:pt x="23" y="87"/>
                    <a:pt x="22" y="88"/>
                    <a:pt x="21" y="88"/>
                  </a:cubicBezTo>
                  <a:cubicBezTo>
                    <a:pt x="20" y="88"/>
                    <a:pt x="20" y="89"/>
                    <a:pt x="19" y="89"/>
                  </a:cubicBezTo>
                  <a:cubicBezTo>
                    <a:pt x="19" y="90"/>
                    <a:pt x="17" y="89"/>
                    <a:pt x="17" y="89"/>
                  </a:cubicBezTo>
                  <a:cubicBezTo>
                    <a:pt x="17" y="88"/>
                    <a:pt x="17" y="87"/>
                    <a:pt x="17" y="87"/>
                  </a:cubicBezTo>
                  <a:cubicBezTo>
                    <a:pt x="17" y="87"/>
                    <a:pt x="16" y="87"/>
                    <a:pt x="16" y="86"/>
                  </a:cubicBezTo>
                  <a:cubicBezTo>
                    <a:pt x="15" y="86"/>
                    <a:pt x="16" y="85"/>
                    <a:pt x="16" y="85"/>
                  </a:cubicBezTo>
                  <a:cubicBezTo>
                    <a:pt x="15" y="85"/>
                    <a:pt x="15" y="84"/>
                    <a:pt x="14" y="84"/>
                  </a:cubicBezTo>
                  <a:cubicBezTo>
                    <a:pt x="14" y="84"/>
                    <a:pt x="14" y="84"/>
                    <a:pt x="13" y="84"/>
                  </a:cubicBezTo>
                  <a:cubicBezTo>
                    <a:pt x="13" y="84"/>
                    <a:pt x="13" y="83"/>
                    <a:pt x="13" y="82"/>
                  </a:cubicBezTo>
                  <a:cubicBezTo>
                    <a:pt x="13" y="82"/>
                    <a:pt x="14" y="81"/>
                    <a:pt x="14" y="80"/>
                  </a:cubicBezTo>
                  <a:cubicBezTo>
                    <a:pt x="14" y="79"/>
                    <a:pt x="14" y="78"/>
                    <a:pt x="14" y="78"/>
                  </a:cubicBezTo>
                  <a:cubicBezTo>
                    <a:pt x="14" y="77"/>
                    <a:pt x="13" y="77"/>
                    <a:pt x="13" y="77"/>
                  </a:cubicBezTo>
                  <a:cubicBezTo>
                    <a:pt x="13" y="76"/>
                    <a:pt x="12" y="75"/>
                    <a:pt x="12" y="75"/>
                  </a:cubicBezTo>
                  <a:cubicBezTo>
                    <a:pt x="12" y="74"/>
                    <a:pt x="13" y="74"/>
                    <a:pt x="13" y="73"/>
                  </a:cubicBezTo>
                  <a:cubicBezTo>
                    <a:pt x="14" y="73"/>
                    <a:pt x="15" y="73"/>
                    <a:pt x="15" y="73"/>
                  </a:cubicBezTo>
                  <a:cubicBezTo>
                    <a:pt x="15" y="73"/>
                    <a:pt x="15" y="71"/>
                    <a:pt x="15" y="71"/>
                  </a:cubicBezTo>
                  <a:cubicBezTo>
                    <a:pt x="15" y="70"/>
                    <a:pt x="14" y="69"/>
                    <a:pt x="14" y="69"/>
                  </a:cubicBezTo>
                  <a:cubicBezTo>
                    <a:pt x="14" y="69"/>
                    <a:pt x="13" y="68"/>
                    <a:pt x="13" y="68"/>
                  </a:cubicBezTo>
                  <a:cubicBezTo>
                    <a:pt x="12" y="68"/>
                    <a:pt x="11" y="68"/>
                    <a:pt x="11" y="68"/>
                  </a:cubicBezTo>
                  <a:cubicBezTo>
                    <a:pt x="11" y="69"/>
                    <a:pt x="10" y="70"/>
                    <a:pt x="10" y="70"/>
                  </a:cubicBezTo>
                  <a:cubicBezTo>
                    <a:pt x="10" y="70"/>
                    <a:pt x="9" y="71"/>
                    <a:pt x="9" y="71"/>
                  </a:cubicBezTo>
                  <a:cubicBezTo>
                    <a:pt x="8" y="71"/>
                    <a:pt x="7" y="71"/>
                    <a:pt x="6" y="71"/>
                  </a:cubicBezTo>
                  <a:cubicBezTo>
                    <a:pt x="5" y="71"/>
                    <a:pt x="4" y="72"/>
                    <a:pt x="4" y="72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3" y="70"/>
                    <a:pt x="3" y="69"/>
                    <a:pt x="2" y="68"/>
                  </a:cubicBezTo>
                  <a:cubicBezTo>
                    <a:pt x="2" y="68"/>
                    <a:pt x="1" y="67"/>
                    <a:pt x="0" y="66"/>
                  </a:cubicBezTo>
                  <a:cubicBezTo>
                    <a:pt x="0" y="65"/>
                    <a:pt x="0" y="64"/>
                    <a:pt x="0" y="63"/>
                  </a:cubicBezTo>
                  <a:cubicBezTo>
                    <a:pt x="0" y="63"/>
                    <a:pt x="1" y="62"/>
                    <a:pt x="1" y="62"/>
                  </a:cubicBezTo>
                  <a:cubicBezTo>
                    <a:pt x="1" y="61"/>
                    <a:pt x="0" y="60"/>
                    <a:pt x="0" y="59"/>
                  </a:cubicBezTo>
                  <a:cubicBezTo>
                    <a:pt x="0" y="59"/>
                    <a:pt x="1" y="58"/>
                    <a:pt x="1" y="58"/>
                  </a:cubicBezTo>
                  <a:cubicBezTo>
                    <a:pt x="1" y="57"/>
                    <a:pt x="2" y="57"/>
                    <a:pt x="3" y="56"/>
                  </a:cubicBezTo>
                  <a:cubicBezTo>
                    <a:pt x="3" y="56"/>
                    <a:pt x="4" y="55"/>
                    <a:pt x="5" y="55"/>
                  </a:cubicBezTo>
                  <a:cubicBezTo>
                    <a:pt x="5" y="55"/>
                    <a:pt x="6" y="55"/>
                    <a:pt x="7" y="54"/>
                  </a:cubicBezTo>
                  <a:cubicBezTo>
                    <a:pt x="7" y="54"/>
                    <a:pt x="7" y="53"/>
                    <a:pt x="8" y="52"/>
                  </a:cubicBezTo>
                  <a:cubicBezTo>
                    <a:pt x="8" y="52"/>
                    <a:pt x="9" y="52"/>
                    <a:pt x="10" y="52"/>
                  </a:cubicBezTo>
                  <a:cubicBezTo>
                    <a:pt x="10" y="51"/>
                    <a:pt x="11" y="50"/>
                    <a:pt x="11" y="49"/>
                  </a:cubicBezTo>
                  <a:cubicBezTo>
                    <a:pt x="11" y="49"/>
                    <a:pt x="12" y="48"/>
                    <a:pt x="12" y="47"/>
                  </a:cubicBezTo>
                  <a:cubicBezTo>
                    <a:pt x="12" y="47"/>
                    <a:pt x="11" y="46"/>
                    <a:pt x="11" y="46"/>
                  </a:cubicBezTo>
                  <a:cubicBezTo>
                    <a:pt x="10" y="45"/>
                    <a:pt x="10" y="44"/>
                    <a:pt x="10" y="44"/>
                  </a:cubicBezTo>
                  <a:cubicBezTo>
                    <a:pt x="9" y="44"/>
                    <a:pt x="8" y="43"/>
                    <a:pt x="8" y="43"/>
                  </a:cubicBezTo>
                  <a:cubicBezTo>
                    <a:pt x="7" y="43"/>
                    <a:pt x="7" y="42"/>
                    <a:pt x="6" y="41"/>
                  </a:cubicBezTo>
                  <a:cubicBezTo>
                    <a:pt x="6" y="40"/>
                    <a:pt x="5" y="39"/>
                    <a:pt x="5" y="39"/>
                  </a:cubicBezTo>
                  <a:cubicBezTo>
                    <a:pt x="5" y="38"/>
                    <a:pt x="6" y="36"/>
                    <a:pt x="6" y="36"/>
                  </a:cubicBezTo>
                  <a:cubicBezTo>
                    <a:pt x="6" y="35"/>
                    <a:pt x="7" y="35"/>
                    <a:pt x="7" y="35"/>
                  </a:cubicBezTo>
                  <a:cubicBezTo>
                    <a:pt x="7" y="34"/>
                    <a:pt x="7" y="33"/>
                    <a:pt x="7" y="33"/>
                  </a:cubicBezTo>
                  <a:cubicBezTo>
                    <a:pt x="8" y="33"/>
                    <a:pt x="8" y="32"/>
                    <a:pt x="8" y="32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7" y="30"/>
                    <a:pt x="6" y="30"/>
                  </a:cubicBezTo>
                  <a:cubicBezTo>
                    <a:pt x="6" y="30"/>
                    <a:pt x="6" y="31"/>
                    <a:pt x="5" y="31"/>
                  </a:cubicBezTo>
                  <a:cubicBezTo>
                    <a:pt x="5" y="31"/>
                    <a:pt x="5" y="30"/>
                    <a:pt x="5" y="29"/>
                  </a:cubicBezTo>
                  <a:cubicBezTo>
                    <a:pt x="4" y="29"/>
                    <a:pt x="4" y="28"/>
                    <a:pt x="4" y="27"/>
                  </a:cubicBezTo>
                  <a:cubicBezTo>
                    <a:pt x="3" y="27"/>
                    <a:pt x="3" y="26"/>
                    <a:pt x="3" y="25"/>
                  </a:cubicBezTo>
                  <a:cubicBezTo>
                    <a:pt x="3" y="24"/>
                    <a:pt x="4" y="24"/>
                    <a:pt x="5" y="23"/>
                  </a:cubicBezTo>
                  <a:cubicBezTo>
                    <a:pt x="5" y="22"/>
                    <a:pt x="5" y="20"/>
                    <a:pt x="4" y="20"/>
                  </a:cubicBezTo>
                  <a:cubicBezTo>
                    <a:pt x="4" y="20"/>
                    <a:pt x="3" y="20"/>
                    <a:pt x="3" y="20"/>
                  </a:cubicBezTo>
                  <a:cubicBezTo>
                    <a:pt x="2" y="19"/>
                    <a:pt x="2" y="18"/>
                    <a:pt x="2" y="18"/>
                  </a:cubicBezTo>
                  <a:cubicBezTo>
                    <a:pt x="2" y="17"/>
                    <a:pt x="3" y="16"/>
                    <a:pt x="3" y="15"/>
                  </a:cubicBezTo>
                  <a:cubicBezTo>
                    <a:pt x="3" y="15"/>
                    <a:pt x="3" y="14"/>
                    <a:pt x="3" y="13"/>
                  </a:cubicBezTo>
                  <a:cubicBezTo>
                    <a:pt x="3" y="13"/>
                    <a:pt x="4" y="13"/>
                    <a:pt x="5" y="13"/>
                  </a:cubicBezTo>
                  <a:cubicBezTo>
                    <a:pt x="5" y="12"/>
                    <a:pt x="5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8" y="14"/>
                    <a:pt x="8" y="1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0" y="15"/>
                    <a:pt x="10" y="14"/>
                    <a:pt x="10" y="13"/>
                  </a:cubicBezTo>
                  <a:cubicBezTo>
                    <a:pt x="11" y="13"/>
                    <a:pt x="11" y="12"/>
                    <a:pt x="11" y="12"/>
                  </a:cubicBezTo>
                  <a:cubicBezTo>
                    <a:pt x="12" y="11"/>
                    <a:pt x="13" y="11"/>
                    <a:pt x="13" y="11"/>
                  </a:cubicBezTo>
                  <a:cubicBezTo>
                    <a:pt x="14" y="11"/>
                    <a:pt x="16" y="11"/>
                    <a:pt x="16" y="10"/>
                  </a:cubicBezTo>
                  <a:cubicBezTo>
                    <a:pt x="17" y="10"/>
                    <a:pt x="18" y="9"/>
                    <a:pt x="18" y="8"/>
                  </a:cubicBezTo>
                  <a:cubicBezTo>
                    <a:pt x="18" y="8"/>
                    <a:pt x="18" y="7"/>
                    <a:pt x="18" y="6"/>
                  </a:cubicBezTo>
                  <a:cubicBezTo>
                    <a:pt x="18" y="6"/>
                    <a:pt x="18" y="4"/>
                    <a:pt x="18" y="4"/>
                  </a:cubicBezTo>
                  <a:cubicBezTo>
                    <a:pt x="18" y="3"/>
                    <a:pt x="19" y="2"/>
                    <a:pt x="19" y="2"/>
                  </a:cubicBezTo>
                  <a:cubicBezTo>
                    <a:pt x="19" y="1"/>
                    <a:pt x="19" y="1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1"/>
                    <a:pt x="22" y="2"/>
                    <a:pt x="23" y="2"/>
                  </a:cubicBezTo>
                  <a:cubicBezTo>
                    <a:pt x="24" y="2"/>
                    <a:pt x="26" y="2"/>
                    <a:pt x="26" y="2"/>
                  </a:cubicBezTo>
                  <a:cubicBezTo>
                    <a:pt x="27" y="2"/>
                    <a:pt x="29" y="2"/>
                    <a:pt x="29" y="2"/>
                  </a:cubicBezTo>
                  <a:cubicBezTo>
                    <a:pt x="30" y="2"/>
                    <a:pt x="31" y="3"/>
                    <a:pt x="32" y="3"/>
                  </a:cubicBezTo>
                  <a:cubicBezTo>
                    <a:pt x="32" y="4"/>
                    <a:pt x="33" y="4"/>
                    <a:pt x="34" y="4"/>
                  </a:cubicBezTo>
                  <a:cubicBezTo>
                    <a:pt x="35" y="5"/>
                    <a:pt x="37" y="5"/>
                    <a:pt x="37" y="5"/>
                  </a:cubicBezTo>
                  <a:cubicBezTo>
                    <a:pt x="38" y="5"/>
                    <a:pt x="40" y="6"/>
                    <a:pt x="40" y="7"/>
                  </a:cubicBezTo>
                  <a:cubicBezTo>
                    <a:pt x="41" y="7"/>
                    <a:pt x="41" y="8"/>
                    <a:pt x="41" y="8"/>
                  </a:cubicBezTo>
                  <a:cubicBezTo>
                    <a:pt x="42" y="8"/>
                    <a:pt x="44" y="8"/>
                    <a:pt x="45" y="8"/>
                  </a:cubicBezTo>
                  <a:cubicBezTo>
                    <a:pt x="45" y="8"/>
                    <a:pt x="46" y="9"/>
                    <a:pt x="47" y="9"/>
                  </a:cubicBezTo>
                  <a:cubicBezTo>
                    <a:pt x="47" y="9"/>
                    <a:pt x="48" y="10"/>
                    <a:pt x="49" y="10"/>
                  </a:cubicBezTo>
                  <a:cubicBezTo>
                    <a:pt x="50" y="10"/>
                    <a:pt x="51" y="10"/>
                    <a:pt x="52" y="10"/>
                  </a:cubicBezTo>
                  <a:cubicBezTo>
                    <a:pt x="53" y="10"/>
                    <a:pt x="55" y="10"/>
                    <a:pt x="56" y="10"/>
                  </a:cubicBezTo>
                  <a:cubicBezTo>
                    <a:pt x="57" y="10"/>
                    <a:pt x="57" y="11"/>
                    <a:pt x="58" y="11"/>
                  </a:cubicBezTo>
                  <a:cubicBezTo>
                    <a:pt x="58" y="12"/>
                    <a:pt x="59" y="13"/>
                    <a:pt x="59" y="13"/>
                  </a:cubicBezTo>
                  <a:cubicBezTo>
                    <a:pt x="60" y="14"/>
                    <a:pt x="61" y="14"/>
                    <a:pt x="61" y="14"/>
                  </a:cubicBezTo>
                  <a:cubicBezTo>
                    <a:pt x="62" y="14"/>
                    <a:pt x="63" y="15"/>
                    <a:pt x="63" y="15"/>
                  </a:cubicBezTo>
                  <a:cubicBezTo>
                    <a:pt x="64" y="15"/>
                    <a:pt x="65" y="16"/>
                    <a:pt x="66" y="16"/>
                  </a:cubicBezTo>
                  <a:cubicBezTo>
                    <a:pt x="66" y="17"/>
                    <a:pt x="67" y="17"/>
                    <a:pt x="68" y="17"/>
                  </a:cubicBezTo>
                  <a:cubicBezTo>
                    <a:pt x="68" y="16"/>
                    <a:pt x="69" y="16"/>
                    <a:pt x="69" y="16"/>
                  </a:cubicBezTo>
                  <a:cubicBezTo>
                    <a:pt x="70" y="16"/>
                    <a:pt x="71" y="16"/>
                    <a:pt x="71" y="17"/>
                  </a:cubicBezTo>
                  <a:cubicBezTo>
                    <a:pt x="71" y="17"/>
                    <a:pt x="72" y="18"/>
                    <a:pt x="72" y="18"/>
                  </a:cubicBezTo>
                  <a:cubicBezTo>
                    <a:pt x="72" y="18"/>
                    <a:pt x="73" y="18"/>
                    <a:pt x="74" y="18"/>
                  </a:cubicBezTo>
                  <a:cubicBezTo>
                    <a:pt x="74" y="18"/>
                    <a:pt x="75" y="19"/>
                    <a:pt x="76" y="19"/>
                  </a:cubicBezTo>
                  <a:cubicBezTo>
                    <a:pt x="77" y="19"/>
                    <a:pt x="78" y="19"/>
                    <a:pt x="79" y="19"/>
                  </a:cubicBezTo>
                  <a:cubicBezTo>
                    <a:pt x="80" y="20"/>
                    <a:pt x="81" y="20"/>
                    <a:pt x="82" y="20"/>
                  </a:cubicBezTo>
                  <a:cubicBezTo>
                    <a:pt x="82" y="21"/>
                    <a:pt x="83" y="21"/>
                    <a:pt x="84" y="21"/>
                  </a:cubicBezTo>
                  <a:cubicBezTo>
                    <a:pt x="85" y="20"/>
                    <a:pt x="86" y="20"/>
                    <a:pt x="87" y="20"/>
                  </a:cubicBezTo>
                  <a:cubicBezTo>
                    <a:pt x="87" y="20"/>
                    <a:pt x="88" y="19"/>
                    <a:pt x="89" y="19"/>
                  </a:cubicBezTo>
                  <a:cubicBezTo>
                    <a:pt x="89" y="19"/>
                    <a:pt x="91" y="18"/>
                    <a:pt x="91" y="19"/>
                  </a:cubicBezTo>
                  <a:cubicBezTo>
                    <a:pt x="92" y="19"/>
                    <a:pt x="92" y="20"/>
                    <a:pt x="93" y="21"/>
                  </a:cubicBezTo>
                  <a:cubicBezTo>
                    <a:pt x="93" y="21"/>
                    <a:pt x="94" y="22"/>
                    <a:pt x="94" y="22"/>
                  </a:cubicBezTo>
                  <a:cubicBezTo>
                    <a:pt x="95" y="22"/>
                    <a:pt x="96" y="23"/>
                    <a:pt x="96" y="23"/>
                  </a:cubicBezTo>
                  <a:cubicBezTo>
                    <a:pt x="96" y="24"/>
                    <a:pt x="97" y="25"/>
                    <a:pt x="98" y="25"/>
                  </a:cubicBezTo>
                  <a:cubicBezTo>
                    <a:pt x="98" y="25"/>
                    <a:pt x="99" y="26"/>
                    <a:pt x="99" y="26"/>
                  </a:cubicBezTo>
                  <a:cubicBezTo>
                    <a:pt x="100" y="26"/>
                    <a:pt x="101" y="26"/>
                    <a:pt x="102" y="27"/>
                  </a:cubicBezTo>
                  <a:cubicBezTo>
                    <a:pt x="103" y="27"/>
                    <a:pt x="104" y="26"/>
                    <a:pt x="105" y="26"/>
                  </a:cubicBezTo>
                  <a:cubicBezTo>
                    <a:pt x="106" y="26"/>
                    <a:pt x="108" y="26"/>
                    <a:pt x="108" y="26"/>
                  </a:cubicBezTo>
                  <a:cubicBezTo>
                    <a:pt x="109" y="26"/>
                    <a:pt x="110" y="27"/>
                    <a:pt x="111" y="27"/>
                  </a:cubicBezTo>
                  <a:cubicBezTo>
                    <a:pt x="112" y="28"/>
                    <a:pt x="113" y="28"/>
                    <a:pt x="114" y="28"/>
                  </a:cubicBezTo>
                  <a:cubicBezTo>
                    <a:pt x="114" y="27"/>
                    <a:pt x="116" y="27"/>
                    <a:pt x="116" y="27"/>
                  </a:cubicBezTo>
                  <a:cubicBezTo>
                    <a:pt x="116" y="27"/>
                    <a:pt x="117" y="26"/>
                    <a:pt x="117" y="26"/>
                  </a:cubicBezTo>
                  <a:cubicBezTo>
                    <a:pt x="117" y="26"/>
                    <a:pt x="117" y="24"/>
                    <a:pt x="118" y="24"/>
                  </a:cubicBezTo>
                  <a:cubicBezTo>
                    <a:pt x="118" y="23"/>
                    <a:pt x="119" y="23"/>
                    <a:pt x="119" y="23"/>
                  </a:cubicBezTo>
                  <a:cubicBezTo>
                    <a:pt x="120" y="23"/>
                    <a:pt x="121" y="23"/>
                    <a:pt x="121" y="23"/>
                  </a:cubicBezTo>
                  <a:cubicBezTo>
                    <a:pt x="122" y="24"/>
                    <a:pt x="122" y="24"/>
                    <a:pt x="122" y="25"/>
                  </a:cubicBezTo>
                  <a:cubicBezTo>
                    <a:pt x="123" y="25"/>
                    <a:pt x="124" y="25"/>
                    <a:pt x="125" y="25"/>
                  </a:cubicBezTo>
                  <a:cubicBezTo>
                    <a:pt x="125" y="25"/>
                    <a:pt x="125" y="24"/>
                    <a:pt x="125" y="24"/>
                  </a:cubicBezTo>
                  <a:cubicBezTo>
                    <a:pt x="125" y="23"/>
                    <a:pt x="126" y="23"/>
                    <a:pt x="127" y="23"/>
                  </a:cubicBezTo>
                  <a:cubicBezTo>
                    <a:pt x="127" y="23"/>
                    <a:pt x="129" y="24"/>
                    <a:pt x="129" y="24"/>
                  </a:cubicBezTo>
                  <a:cubicBezTo>
                    <a:pt x="130" y="25"/>
                    <a:pt x="131" y="26"/>
                    <a:pt x="132" y="26"/>
                  </a:cubicBezTo>
                  <a:cubicBezTo>
                    <a:pt x="132" y="27"/>
                    <a:pt x="132" y="29"/>
                    <a:pt x="132" y="29"/>
                  </a:cubicBezTo>
                  <a:cubicBezTo>
                    <a:pt x="132" y="30"/>
                    <a:pt x="133" y="32"/>
                    <a:pt x="133" y="32"/>
                  </a:cubicBezTo>
                  <a:cubicBezTo>
                    <a:pt x="133" y="33"/>
                    <a:pt x="134" y="34"/>
                    <a:pt x="134" y="35"/>
                  </a:cubicBezTo>
                  <a:cubicBezTo>
                    <a:pt x="135" y="35"/>
                    <a:pt x="135" y="36"/>
                    <a:pt x="136" y="36"/>
                  </a:cubicBezTo>
                  <a:cubicBezTo>
                    <a:pt x="136" y="37"/>
                    <a:pt x="136" y="38"/>
                    <a:pt x="137" y="39"/>
                  </a:cubicBezTo>
                  <a:cubicBezTo>
                    <a:pt x="137" y="39"/>
                    <a:pt x="137" y="40"/>
                    <a:pt x="137" y="41"/>
                  </a:cubicBezTo>
                  <a:cubicBezTo>
                    <a:pt x="138" y="41"/>
                    <a:pt x="141" y="42"/>
                    <a:pt x="142" y="42"/>
                  </a:cubicBezTo>
                  <a:cubicBezTo>
                    <a:pt x="142" y="42"/>
                    <a:pt x="144" y="42"/>
                    <a:pt x="145" y="42"/>
                  </a:cubicBezTo>
                  <a:cubicBezTo>
                    <a:pt x="145" y="42"/>
                    <a:pt x="147" y="43"/>
                    <a:pt x="147" y="44"/>
                  </a:cubicBezTo>
                  <a:cubicBezTo>
                    <a:pt x="148" y="44"/>
                    <a:pt x="149" y="44"/>
                    <a:pt x="150" y="45"/>
                  </a:cubicBezTo>
                  <a:cubicBezTo>
                    <a:pt x="150" y="45"/>
                    <a:pt x="152" y="45"/>
                    <a:pt x="153" y="46"/>
                  </a:cubicBezTo>
                  <a:cubicBezTo>
                    <a:pt x="154" y="46"/>
                    <a:pt x="156" y="47"/>
                    <a:pt x="157" y="47"/>
                  </a:cubicBezTo>
                  <a:cubicBezTo>
                    <a:pt x="157" y="47"/>
                    <a:pt x="159" y="47"/>
                    <a:pt x="160" y="47"/>
                  </a:cubicBezTo>
                  <a:cubicBezTo>
                    <a:pt x="160" y="47"/>
                    <a:pt x="161" y="48"/>
                    <a:pt x="161" y="48"/>
                  </a:cubicBezTo>
                  <a:cubicBezTo>
                    <a:pt x="162" y="49"/>
                    <a:pt x="162" y="50"/>
                    <a:pt x="162" y="50"/>
                  </a:cubicBezTo>
                  <a:cubicBezTo>
                    <a:pt x="163" y="50"/>
                    <a:pt x="164" y="50"/>
                    <a:pt x="165" y="51"/>
                  </a:cubicBezTo>
                  <a:cubicBezTo>
                    <a:pt x="166" y="51"/>
                    <a:pt x="167" y="51"/>
                    <a:pt x="168" y="51"/>
                  </a:cubicBezTo>
                  <a:cubicBezTo>
                    <a:pt x="169" y="52"/>
                    <a:pt x="170" y="52"/>
                    <a:pt x="170" y="53"/>
                  </a:cubicBezTo>
                  <a:cubicBezTo>
                    <a:pt x="171" y="54"/>
                    <a:pt x="171" y="55"/>
                    <a:pt x="171" y="56"/>
                  </a:cubicBezTo>
                  <a:cubicBezTo>
                    <a:pt x="172" y="57"/>
                    <a:pt x="173" y="59"/>
                    <a:pt x="173" y="60"/>
                  </a:cubicBezTo>
                  <a:cubicBezTo>
                    <a:pt x="174" y="60"/>
                    <a:pt x="175" y="62"/>
                    <a:pt x="175" y="62"/>
                  </a:cubicBezTo>
                  <a:cubicBezTo>
                    <a:pt x="176" y="62"/>
                    <a:pt x="177" y="62"/>
                    <a:pt x="177" y="63"/>
                  </a:cubicBezTo>
                  <a:cubicBezTo>
                    <a:pt x="178" y="63"/>
                    <a:pt x="179" y="63"/>
                    <a:pt x="180" y="63"/>
                  </a:cubicBezTo>
                  <a:cubicBezTo>
                    <a:pt x="181" y="63"/>
                    <a:pt x="183" y="63"/>
                    <a:pt x="184" y="63"/>
                  </a:cubicBezTo>
                  <a:cubicBezTo>
                    <a:pt x="185" y="64"/>
                    <a:pt x="187" y="64"/>
                    <a:pt x="188" y="65"/>
                  </a:cubicBezTo>
                  <a:cubicBezTo>
                    <a:pt x="189" y="65"/>
                    <a:pt x="190" y="67"/>
                    <a:pt x="191" y="67"/>
                  </a:cubicBezTo>
                  <a:cubicBezTo>
                    <a:pt x="192" y="68"/>
                    <a:pt x="192" y="69"/>
                    <a:pt x="193" y="69"/>
                  </a:cubicBezTo>
                  <a:cubicBezTo>
                    <a:pt x="194" y="70"/>
                    <a:pt x="195" y="70"/>
                    <a:pt x="196" y="70"/>
                  </a:cubicBezTo>
                  <a:cubicBezTo>
                    <a:pt x="197" y="70"/>
                    <a:pt x="198" y="70"/>
                    <a:pt x="198" y="71"/>
                  </a:cubicBezTo>
                  <a:cubicBezTo>
                    <a:pt x="199" y="71"/>
                    <a:pt x="199" y="72"/>
                    <a:pt x="199" y="72"/>
                  </a:cubicBezTo>
                  <a:cubicBezTo>
                    <a:pt x="201" y="73"/>
                    <a:pt x="204" y="75"/>
                    <a:pt x="206" y="76"/>
                  </a:cubicBezTo>
                  <a:cubicBezTo>
                    <a:pt x="207" y="77"/>
                    <a:pt x="210" y="78"/>
                    <a:pt x="212" y="78"/>
                  </a:cubicBezTo>
                  <a:cubicBezTo>
                    <a:pt x="213" y="79"/>
                    <a:pt x="215" y="81"/>
                    <a:pt x="216" y="82"/>
                  </a:cubicBezTo>
                  <a:cubicBezTo>
                    <a:pt x="217" y="83"/>
                    <a:pt x="219" y="84"/>
                    <a:pt x="220" y="84"/>
                  </a:cubicBezTo>
                  <a:cubicBezTo>
                    <a:pt x="222" y="85"/>
                    <a:pt x="225" y="87"/>
                    <a:pt x="226" y="87"/>
                  </a:cubicBezTo>
                  <a:cubicBezTo>
                    <a:pt x="228" y="88"/>
                    <a:pt x="230" y="88"/>
                    <a:pt x="231" y="89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1"/>
            <p:cNvSpPr>
              <a:spLocks/>
            </p:cNvSpPr>
            <p:nvPr/>
          </p:nvSpPr>
          <p:spPr bwMode="auto">
            <a:xfrm>
              <a:off x="2244" y="1823"/>
              <a:ext cx="82" cy="74"/>
            </a:xfrm>
            <a:custGeom>
              <a:avLst/>
              <a:gdLst>
                <a:gd name="T0" fmla="*/ 28 w 29"/>
                <a:gd name="T1" fmla="*/ 23 h 26"/>
                <a:gd name="T2" fmla="*/ 28 w 29"/>
                <a:gd name="T3" fmla="*/ 26 h 26"/>
                <a:gd name="T4" fmla="*/ 26 w 29"/>
                <a:gd name="T5" fmla="*/ 26 h 26"/>
                <a:gd name="T6" fmla="*/ 24 w 29"/>
                <a:gd name="T7" fmla="*/ 24 h 26"/>
                <a:gd name="T8" fmla="*/ 22 w 29"/>
                <a:gd name="T9" fmla="*/ 24 h 26"/>
                <a:gd name="T10" fmla="*/ 18 w 29"/>
                <a:gd name="T11" fmla="*/ 22 h 26"/>
                <a:gd name="T12" fmla="*/ 17 w 29"/>
                <a:gd name="T13" fmla="*/ 20 h 26"/>
                <a:gd name="T14" fmla="*/ 14 w 29"/>
                <a:gd name="T15" fmla="*/ 18 h 26"/>
                <a:gd name="T16" fmla="*/ 13 w 29"/>
                <a:gd name="T17" fmla="*/ 19 h 26"/>
                <a:gd name="T18" fmla="*/ 9 w 29"/>
                <a:gd name="T19" fmla="*/ 19 h 26"/>
                <a:gd name="T20" fmla="*/ 7 w 29"/>
                <a:gd name="T21" fmla="*/ 17 h 26"/>
                <a:gd name="T22" fmla="*/ 6 w 29"/>
                <a:gd name="T23" fmla="*/ 14 h 26"/>
                <a:gd name="T24" fmla="*/ 4 w 29"/>
                <a:gd name="T25" fmla="*/ 11 h 26"/>
                <a:gd name="T26" fmla="*/ 1 w 29"/>
                <a:gd name="T27" fmla="*/ 8 h 26"/>
                <a:gd name="T28" fmla="*/ 1 w 29"/>
                <a:gd name="T29" fmla="*/ 5 h 26"/>
                <a:gd name="T30" fmla="*/ 2 w 29"/>
                <a:gd name="T31" fmla="*/ 3 h 26"/>
                <a:gd name="T32" fmla="*/ 4 w 29"/>
                <a:gd name="T33" fmla="*/ 1 h 26"/>
                <a:gd name="T34" fmla="*/ 6 w 29"/>
                <a:gd name="T35" fmla="*/ 1 h 26"/>
                <a:gd name="T36" fmla="*/ 8 w 29"/>
                <a:gd name="T37" fmla="*/ 1 h 26"/>
                <a:gd name="T38" fmla="*/ 13 w 29"/>
                <a:gd name="T39" fmla="*/ 2 h 26"/>
                <a:gd name="T40" fmla="*/ 14 w 29"/>
                <a:gd name="T41" fmla="*/ 2 h 26"/>
                <a:gd name="T42" fmla="*/ 16 w 29"/>
                <a:gd name="T43" fmla="*/ 4 h 26"/>
                <a:gd name="T44" fmla="*/ 19 w 29"/>
                <a:gd name="T45" fmla="*/ 5 h 26"/>
                <a:gd name="T46" fmla="*/ 21 w 29"/>
                <a:gd name="T47" fmla="*/ 7 h 26"/>
                <a:gd name="T48" fmla="*/ 25 w 29"/>
                <a:gd name="T49" fmla="*/ 7 h 26"/>
                <a:gd name="T50" fmla="*/ 25 w 29"/>
                <a:gd name="T51" fmla="*/ 10 h 26"/>
                <a:gd name="T52" fmla="*/ 27 w 29"/>
                <a:gd name="T53" fmla="*/ 11 h 26"/>
                <a:gd name="T54" fmla="*/ 27 w 29"/>
                <a:gd name="T55" fmla="*/ 13 h 26"/>
                <a:gd name="T56" fmla="*/ 26 w 29"/>
                <a:gd name="T57" fmla="*/ 15 h 26"/>
                <a:gd name="T58" fmla="*/ 24 w 29"/>
                <a:gd name="T59" fmla="*/ 15 h 26"/>
                <a:gd name="T60" fmla="*/ 23 w 29"/>
                <a:gd name="T61" fmla="*/ 16 h 26"/>
                <a:gd name="T62" fmla="*/ 23 w 29"/>
                <a:gd name="T63" fmla="*/ 18 h 26"/>
                <a:gd name="T64" fmla="*/ 24 w 29"/>
                <a:gd name="T65" fmla="*/ 20 h 26"/>
                <a:gd name="T66" fmla="*/ 27 w 29"/>
                <a:gd name="T67" fmla="*/ 21 h 26"/>
                <a:gd name="T68" fmla="*/ 28 w 29"/>
                <a:gd name="T69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9" h="26">
                  <a:moveTo>
                    <a:pt x="28" y="23"/>
                  </a:moveTo>
                  <a:cubicBezTo>
                    <a:pt x="28" y="24"/>
                    <a:pt x="29" y="25"/>
                    <a:pt x="28" y="26"/>
                  </a:cubicBezTo>
                  <a:cubicBezTo>
                    <a:pt x="28" y="26"/>
                    <a:pt x="27" y="26"/>
                    <a:pt x="26" y="26"/>
                  </a:cubicBezTo>
                  <a:cubicBezTo>
                    <a:pt x="25" y="26"/>
                    <a:pt x="25" y="24"/>
                    <a:pt x="24" y="24"/>
                  </a:cubicBezTo>
                  <a:cubicBezTo>
                    <a:pt x="24" y="23"/>
                    <a:pt x="22" y="24"/>
                    <a:pt x="22" y="24"/>
                  </a:cubicBezTo>
                  <a:cubicBezTo>
                    <a:pt x="21" y="23"/>
                    <a:pt x="19" y="23"/>
                    <a:pt x="18" y="22"/>
                  </a:cubicBezTo>
                  <a:cubicBezTo>
                    <a:pt x="18" y="22"/>
                    <a:pt x="17" y="21"/>
                    <a:pt x="17" y="20"/>
                  </a:cubicBezTo>
                  <a:cubicBezTo>
                    <a:pt x="16" y="19"/>
                    <a:pt x="15" y="18"/>
                    <a:pt x="14" y="18"/>
                  </a:cubicBezTo>
                  <a:cubicBezTo>
                    <a:pt x="14" y="18"/>
                    <a:pt x="13" y="19"/>
                    <a:pt x="13" y="19"/>
                  </a:cubicBezTo>
                  <a:cubicBezTo>
                    <a:pt x="11" y="19"/>
                    <a:pt x="9" y="19"/>
                    <a:pt x="9" y="19"/>
                  </a:cubicBezTo>
                  <a:cubicBezTo>
                    <a:pt x="8" y="19"/>
                    <a:pt x="8" y="18"/>
                    <a:pt x="7" y="17"/>
                  </a:cubicBezTo>
                  <a:cubicBezTo>
                    <a:pt x="7" y="17"/>
                    <a:pt x="6" y="15"/>
                    <a:pt x="6" y="14"/>
                  </a:cubicBezTo>
                  <a:cubicBezTo>
                    <a:pt x="5" y="13"/>
                    <a:pt x="4" y="11"/>
                    <a:pt x="4" y="11"/>
                  </a:cubicBezTo>
                  <a:cubicBezTo>
                    <a:pt x="3" y="10"/>
                    <a:pt x="2" y="9"/>
                    <a:pt x="1" y="8"/>
                  </a:cubicBezTo>
                  <a:cubicBezTo>
                    <a:pt x="1" y="8"/>
                    <a:pt x="0" y="6"/>
                    <a:pt x="1" y="5"/>
                  </a:cubicBezTo>
                  <a:cubicBezTo>
                    <a:pt x="1" y="5"/>
                    <a:pt x="2" y="3"/>
                    <a:pt x="2" y="3"/>
                  </a:cubicBezTo>
                  <a:cubicBezTo>
                    <a:pt x="3" y="2"/>
                    <a:pt x="3" y="1"/>
                    <a:pt x="4" y="1"/>
                  </a:cubicBezTo>
                  <a:cubicBezTo>
                    <a:pt x="4" y="0"/>
                    <a:pt x="5" y="1"/>
                    <a:pt x="6" y="1"/>
                  </a:cubicBezTo>
                  <a:cubicBezTo>
                    <a:pt x="6" y="1"/>
                    <a:pt x="7" y="1"/>
                    <a:pt x="8" y="1"/>
                  </a:cubicBezTo>
                  <a:cubicBezTo>
                    <a:pt x="9" y="1"/>
                    <a:pt x="11" y="1"/>
                    <a:pt x="13" y="2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5" y="3"/>
                    <a:pt x="15" y="4"/>
                    <a:pt x="16" y="4"/>
                  </a:cubicBezTo>
                  <a:cubicBezTo>
                    <a:pt x="16" y="5"/>
                    <a:pt x="18" y="5"/>
                    <a:pt x="19" y="5"/>
                  </a:cubicBezTo>
                  <a:cubicBezTo>
                    <a:pt x="20" y="5"/>
                    <a:pt x="20" y="6"/>
                    <a:pt x="21" y="7"/>
                  </a:cubicBezTo>
                  <a:cubicBezTo>
                    <a:pt x="22" y="7"/>
                    <a:pt x="24" y="7"/>
                    <a:pt x="25" y="7"/>
                  </a:cubicBezTo>
                  <a:cubicBezTo>
                    <a:pt x="26" y="8"/>
                    <a:pt x="25" y="9"/>
                    <a:pt x="25" y="10"/>
                  </a:cubicBezTo>
                  <a:cubicBezTo>
                    <a:pt x="26" y="10"/>
                    <a:pt x="27" y="10"/>
                    <a:pt x="27" y="11"/>
                  </a:cubicBezTo>
                  <a:cubicBezTo>
                    <a:pt x="28" y="11"/>
                    <a:pt x="28" y="13"/>
                    <a:pt x="27" y="13"/>
                  </a:cubicBezTo>
                  <a:cubicBezTo>
                    <a:pt x="27" y="14"/>
                    <a:pt x="27" y="15"/>
                    <a:pt x="26" y="15"/>
                  </a:cubicBezTo>
                  <a:cubicBezTo>
                    <a:pt x="26" y="15"/>
                    <a:pt x="24" y="15"/>
                    <a:pt x="24" y="15"/>
                  </a:cubicBezTo>
                  <a:cubicBezTo>
                    <a:pt x="24" y="15"/>
                    <a:pt x="23" y="16"/>
                    <a:pt x="23" y="16"/>
                  </a:cubicBezTo>
                  <a:cubicBezTo>
                    <a:pt x="23" y="17"/>
                    <a:pt x="23" y="18"/>
                    <a:pt x="23" y="18"/>
                  </a:cubicBezTo>
                  <a:cubicBezTo>
                    <a:pt x="23" y="19"/>
                    <a:pt x="24" y="20"/>
                    <a:pt x="24" y="20"/>
                  </a:cubicBezTo>
                  <a:cubicBezTo>
                    <a:pt x="25" y="21"/>
                    <a:pt x="27" y="20"/>
                    <a:pt x="27" y="21"/>
                  </a:cubicBezTo>
                  <a:cubicBezTo>
                    <a:pt x="28" y="21"/>
                    <a:pt x="28" y="22"/>
                    <a:pt x="28" y="2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2"/>
            <p:cNvSpPr>
              <a:spLocks/>
            </p:cNvSpPr>
            <p:nvPr/>
          </p:nvSpPr>
          <p:spPr bwMode="auto">
            <a:xfrm>
              <a:off x="2244" y="1823"/>
              <a:ext cx="82" cy="74"/>
            </a:xfrm>
            <a:custGeom>
              <a:avLst/>
              <a:gdLst>
                <a:gd name="T0" fmla="*/ 28 w 29"/>
                <a:gd name="T1" fmla="*/ 23 h 26"/>
                <a:gd name="T2" fmla="*/ 28 w 29"/>
                <a:gd name="T3" fmla="*/ 26 h 26"/>
                <a:gd name="T4" fmla="*/ 26 w 29"/>
                <a:gd name="T5" fmla="*/ 26 h 26"/>
                <a:gd name="T6" fmla="*/ 24 w 29"/>
                <a:gd name="T7" fmla="*/ 24 h 26"/>
                <a:gd name="T8" fmla="*/ 22 w 29"/>
                <a:gd name="T9" fmla="*/ 24 h 26"/>
                <a:gd name="T10" fmla="*/ 18 w 29"/>
                <a:gd name="T11" fmla="*/ 22 h 26"/>
                <a:gd name="T12" fmla="*/ 17 w 29"/>
                <a:gd name="T13" fmla="*/ 20 h 26"/>
                <a:gd name="T14" fmla="*/ 14 w 29"/>
                <a:gd name="T15" fmla="*/ 18 h 26"/>
                <a:gd name="T16" fmla="*/ 13 w 29"/>
                <a:gd name="T17" fmla="*/ 19 h 26"/>
                <a:gd name="T18" fmla="*/ 9 w 29"/>
                <a:gd name="T19" fmla="*/ 19 h 26"/>
                <a:gd name="T20" fmla="*/ 7 w 29"/>
                <a:gd name="T21" fmla="*/ 17 h 26"/>
                <a:gd name="T22" fmla="*/ 6 w 29"/>
                <a:gd name="T23" fmla="*/ 14 h 26"/>
                <a:gd name="T24" fmla="*/ 4 w 29"/>
                <a:gd name="T25" fmla="*/ 11 h 26"/>
                <a:gd name="T26" fmla="*/ 1 w 29"/>
                <a:gd name="T27" fmla="*/ 8 h 26"/>
                <a:gd name="T28" fmla="*/ 1 w 29"/>
                <a:gd name="T29" fmla="*/ 5 h 26"/>
                <a:gd name="T30" fmla="*/ 2 w 29"/>
                <a:gd name="T31" fmla="*/ 3 h 26"/>
                <a:gd name="T32" fmla="*/ 4 w 29"/>
                <a:gd name="T33" fmla="*/ 1 h 26"/>
                <a:gd name="T34" fmla="*/ 6 w 29"/>
                <a:gd name="T35" fmla="*/ 1 h 26"/>
                <a:gd name="T36" fmla="*/ 8 w 29"/>
                <a:gd name="T37" fmla="*/ 1 h 26"/>
                <a:gd name="T38" fmla="*/ 13 w 29"/>
                <a:gd name="T39" fmla="*/ 2 h 26"/>
                <a:gd name="T40" fmla="*/ 14 w 29"/>
                <a:gd name="T41" fmla="*/ 2 h 26"/>
                <a:gd name="T42" fmla="*/ 16 w 29"/>
                <a:gd name="T43" fmla="*/ 4 h 26"/>
                <a:gd name="T44" fmla="*/ 19 w 29"/>
                <a:gd name="T45" fmla="*/ 5 h 26"/>
                <a:gd name="T46" fmla="*/ 21 w 29"/>
                <a:gd name="T47" fmla="*/ 7 h 26"/>
                <a:gd name="T48" fmla="*/ 25 w 29"/>
                <a:gd name="T49" fmla="*/ 7 h 26"/>
                <a:gd name="T50" fmla="*/ 25 w 29"/>
                <a:gd name="T51" fmla="*/ 10 h 26"/>
                <a:gd name="T52" fmla="*/ 27 w 29"/>
                <a:gd name="T53" fmla="*/ 11 h 26"/>
                <a:gd name="T54" fmla="*/ 27 w 29"/>
                <a:gd name="T55" fmla="*/ 13 h 26"/>
                <a:gd name="T56" fmla="*/ 26 w 29"/>
                <a:gd name="T57" fmla="*/ 15 h 26"/>
                <a:gd name="T58" fmla="*/ 24 w 29"/>
                <a:gd name="T59" fmla="*/ 15 h 26"/>
                <a:gd name="T60" fmla="*/ 23 w 29"/>
                <a:gd name="T61" fmla="*/ 16 h 26"/>
                <a:gd name="T62" fmla="*/ 23 w 29"/>
                <a:gd name="T63" fmla="*/ 18 h 26"/>
                <a:gd name="T64" fmla="*/ 24 w 29"/>
                <a:gd name="T65" fmla="*/ 20 h 26"/>
                <a:gd name="T66" fmla="*/ 27 w 29"/>
                <a:gd name="T67" fmla="*/ 21 h 26"/>
                <a:gd name="T68" fmla="*/ 28 w 29"/>
                <a:gd name="T69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9" h="26">
                  <a:moveTo>
                    <a:pt x="28" y="23"/>
                  </a:moveTo>
                  <a:cubicBezTo>
                    <a:pt x="28" y="24"/>
                    <a:pt x="29" y="25"/>
                    <a:pt x="28" y="26"/>
                  </a:cubicBezTo>
                  <a:cubicBezTo>
                    <a:pt x="28" y="26"/>
                    <a:pt x="27" y="26"/>
                    <a:pt x="26" y="26"/>
                  </a:cubicBezTo>
                  <a:cubicBezTo>
                    <a:pt x="25" y="26"/>
                    <a:pt x="25" y="24"/>
                    <a:pt x="24" y="24"/>
                  </a:cubicBezTo>
                  <a:cubicBezTo>
                    <a:pt x="24" y="23"/>
                    <a:pt x="22" y="24"/>
                    <a:pt x="22" y="24"/>
                  </a:cubicBezTo>
                  <a:cubicBezTo>
                    <a:pt x="21" y="23"/>
                    <a:pt x="19" y="23"/>
                    <a:pt x="18" y="22"/>
                  </a:cubicBezTo>
                  <a:cubicBezTo>
                    <a:pt x="18" y="22"/>
                    <a:pt x="17" y="21"/>
                    <a:pt x="17" y="20"/>
                  </a:cubicBezTo>
                  <a:cubicBezTo>
                    <a:pt x="16" y="19"/>
                    <a:pt x="15" y="18"/>
                    <a:pt x="14" y="18"/>
                  </a:cubicBezTo>
                  <a:cubicBezTo>
                    <a:pt x="14" y="18"/>
                    <a:pt x="13" y="19"/>
                    <a:pt x="13" y="19"/>
                  </a:cubicBezTo>
                  <a:cubicBezTo>
                    <a:pt x="11" y="19"/>
                    <a:pt x="9" y="19"/>
                    <a:pt x="9" y="19"/>
                  </a:cubicBezTo>
                  <a:cubicBezTo>
                    <a:pt x="8" y="19"/>
                    <a:pt x="8" y="18"/>
                    <a:pt x="7" y="17"/>
                  </a:cubicBezTo>
                  <a:cubicBezTo>
                    <a:pt x="7" y="17"/>
                    <a:pt x="6" y="15"/>
                    <a:pt x="6" y="14"/>
                  </a:cubicBezTo>
                  <a:cubicBezTo>
                    <a:pt x="5" y="13"/>
                    <a:pt x="4" y="11"/>
                    <a:pt x="4" y="11"/>
                  </a:cubicBezTo>
                  <a:cubicBezTo>
                    <a:pt x="3" y="10"/>
                    <a:pt x="2" y="9"/>
                    <a:pt x="1" y="8"/>
                  </a:cubicBezTo>
                  <a:cubicBezTo>
                    <a:pt x="1" y="8"/>
                    <a:pt x="0" y="6"/>
                    <a:pt x="1" y="5"/>
                  </a:cubicBezTo>
                  <a:cubicBezTo>
                    <a:pt x="1" y="5"/>
                    <a:pt x="2" y="3"/>
                    <a:pt x="2" y="3"/>
                  </a:cubicBezTo>
                  <a:cubicBezTo>
                    <a:pt x="3" y="2"/>
                    <a:pt x="3" y="1"/>
                    <a:pt x="4" y="1"/>
                  </a:cubicBezTo>
                  <a:cubicBezTo>
                    <a:pt x="4" y="0"/>
                    <a:pt x="5" y="1"/>
                    <a:pt x="6" y="1"/>
                  </a:cubicBezTo>
                  <a:cubicBezTo>
                    <a:pt x="6" y="1"/>
                    <a:pt x="7" y="1"/>
                    <a:pt x="8" y="1"/>
                  </a:cubicBezTo>
                  <a:cubicBezTo>
                    <a:pt x="9" y="1"/>
                    <a:pt x="11" y="1"/>
                    <a:pt x="13" y="2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5" y="3"/>
                    <a:pt x="15" y="4"/>
                    <a:pt x="16" y="4"/>
                  </a:cubicBezTo>
                  <a:cubicBezTo>
                    <a:pt x="16" y="5"/>
                    <a:pt x="18" y="5"/>
                    <a:pt x="19" y="5"/>
                  </a:cubicBezTo>
                  <a:cubicBezTo>
                    <a:pt x="20" y="5"/>
                    <a:pt x="20" y="6"/>
                    <a:pt x="21" y="7"/>
                  </a:cubicBezTo>
                  <a:cubicBezTo>
                    <a:pt x="22" y="7"/>
                    <a:pt x="24" y="7"/>
                    <a:pt x="25" y="7"/>
                  </a:cubicBezTo>
                  <a:cubicBezTo>
                    <a:pt x="26" y="8"/>
                    <a:pt x="25" y="9"/>
                    <a:pt x="25" y="10"/>
                  </a:cubicBezTo>
                  <a:cubicBezTo>
                    <a:pt x="26" y="10"/>
                    <a:pt x="27" y="10"/>
                    <a:pt x="27" y="11"/>
                  </a:cubicBezTo>
                  <a:cubicBezTo>
                    <a:pt x="28" y="11"/>
                    <a:pt x="28" y="13"/>
                    <a:pt x="27" y="13"/>
                  </a:cubicBezTo>
                  <a:cubicBezTo>
                    <a:pt x="27" y="14"/>
                    <a:pt x="27" y="15"/>
                    <a:pt x="26" y="15"/>
                  </a:cubicBezTo>
                  <a:cubicBezTo>
                    <a:pt x="26" y="15"/>
                    <a:pt x="24" y="15"/>
                    <a:pt x="24" y="15"/>
                  </a:cubicBezTo>
                  <a:cubicBezTo>
                    <a:pt x="24" y="15"/>
                    <a:pt x="23" y="16"/>
                    <a:pt x="23" y="16"/>
                  </a:cubicBezTo>
                  <a:cubicBezTo>
                    <a:pt x="23" y="17"/>
                    <a:pt x="23" y="18"/>
                    <a:pt x="23" y="18"/>
                  </a:cubicBezTo>
                  <a:cubicBezTo>
                    <a:pt x="23" y="19"/>
                    <a:pt x="24" y="20"/>
                    <a:pt x="24" y="20"/>
                  </a:cubicBezTo>
                  <a:cubicBezTo>
                    <a:pt x="25" y="21"/>
                    <a:pt x="27" y="20"/>
                    <a:pt x="27" y="21"/>
                  </a:cubicBezTo>
                  <a:cubicBezTo>
                    <a:pt x="28" y="21"/>
                    <a:pt x="28" y="22"/>
                    <a:pt x="28" y="2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33"/>
            <p:cNvSpPr>
              <a:spLocks/>
            </p:cNvSpPr>
            <p:nvPr/>
          </p:nvSpPr>
          <p:spPr bwMode="auto">
            <a:xfrm>
              <a:off x="967" y="1474"/>
              <a:ext cx="1464" cy="1120"/>
            </a:xfrm>
            <a:custGeom>
              <a:avLst/>
              <a:gdLst>
                <a:gd name="T0" fmla="*/ 133 w 517"/>
                <a:gd name="T1" fmla="*/ 10 h 395"/>
                <a:gd name="T2" fmla="*/ 147 w 517"/>
                <a:gd name="T3" fmla="*/ 4 h 395"/>
                <a:gd name="T4" fmla="*/ 178 w 517"/>
                <a:gd name="T5" fmla="*/ 6 h 395"/>
                <a:gd name="T6" fmla="*/ 207 w 517"/>
                <a:gd name="T7" fmla="*/ 20 h 395"/>
                <a:gd name="T8" fmla="*/ 237 w 517"/>
                <a:gd name="T9" fmla="*/ 26 h 395"/>
                <a:gd name="T10" fmla="*/ 268 w 517"/>
                <a:gd name="T11" fmla="*/ 24 h 395"/>
                <a:gd name="T12" fmla="*/ 290 w 517"/>
                <a:gd name="T13" fmla="*/ 29 h 395"/>
                <a:gd name="T14" fmla="*/ 321 w 517"/>
                <a:gd name="T15" fmla="*/ 51 h 395"/>
                <a:gd name="T16" fmla="*/ 342 w 517"/>
                <a:gd name="T17" fmla="*/ 84 h 395"/>
                <a:gd name="T18" fmla="*/ 350 w 517"/>
                <a:gd name="T19" fmla="*/ 91 h 395"/>
                <a:gd name="T20" fmla="*/ 365 w 517"/>
                <a:gd name="T21" fmla="*/ 91 h 395"/>
                <a:gd name="T22" fmla="*/ 361 w 517"/>
                <a:gd name="T23" fmla="*/ 74 h 395"/>
                <a:gd name="T24" fmla="*/ 394 w 517"/>
                <a:gd name="T25" fmla="*/ 57 h 395"/>
                <a:gd name="T26" fmla="*/ 426 w 517"/>
                <a:gd name="T27" fmla="*/ 63 h 395"/>
                <a:gd name="T28" fmla="*/ 434 w 517"/>
                <a:gd name="T29" fmla="*/ 87 h 395"/>
                <a:gd name="T30" fmla="*/ 434 w 517"/>
                <a:gd name="T31" fmla="*/ 103 h 395"/>
                <a:gd name="T32" fmla="*/ 426 w 517"/>
                <a:gd name="T33" fmla="*/ 106 h 395"/>
                <a:gd name="T34" fmla="*/ 438 w 517"/>
                <a:gd name="T35" fmla="*/ 127 h 395"/>
                <a:gd name="T36" fmla="*/ 442 w 517"/>
                <a:gd name="T37" fmla="*/ 139 h 395"/>
                <a:gd name="T38" fmla="*/ 423 w 517"/>
                <a:gd name="T39" fmla="*/ 145 h 395"/>
                <a:gd name="T40" fmla="*/ 424 w 517"/>
                <a:gd name="T41" fmla="*/ 167 h 395"/>
                <a:gd name="T42" fmla="*/ 410 w 517"/>
                <a:gd name="T43" fmla="*/ 190 h 395"/>
                <a:gd name="T44" fmla="*/ 431 w 517"/>
                <a:gd name="T45" fmla="*/ 214 h 395"/>
                <a:gd name="T46" fmla="*/ 441 w 517"/>
                <a:gd name="T47" fmla="*/ 221 h 395"/>
                <a:gd name="T48" fmla="*/ 467 w 517"/>
                <a:gd name="T49" fmla="*/ 214 h 395"/>
                <a:gd name="T50" fmla="*/ 497 w 517"/>
                <a:gd name="T51" fmla="*/ 225 h 395"/>
                <a:gd name="T52" fmla="*/ 505 w 517"/>
                <a:gd name="T53" fmla="*/ 251 h 395"/>
                <a:gd name="T54" fmla="*/ 512 w 517"/>
                <a:gd name="T55" fmla="*/ 268 h 395"/>
                <a:gd name="T56" fmla="*/ 501 w 517"/>
                <a:gd name="T57" fmla="*/ 288 h 395"/>
                <a:gd name="T58" fmla="*/ 493 w 517"/>
                <a:gd name="T59" fmla="*/ 312 h 395"/>
                <a:gd name="T60" fmla="*/ 476 w 517"/>
                <a:gd name="T61" fmla="*/ 308 h 395"/>
                <a:gd name="T62" fmla="*/ 471 w 517"/>
                <a:gd name="T63" fmla="*/ 339 h 395"/>
                <a:gd name="T64" fmla="*/ 453 w 517"/>
                <a:gd name="T65" fmla="*/ 346 h 395"/>
                <a:gd name="T66" fmla="*/ 428 w 517"/>
                <a:gd name="T67" fmla="*/ 331 h 395"/>
                <a:gd name="T68" fmla="*/ 416 w 517"/>
                <a:gd name="T69" fmla="*/ 311 h 395"/>
                <a:gd name="T70" fmla="*/ 384 w 517"/>
                <a:gd name="T71" fmla="*/ 302 h 395"/>
                <a:gd name="T72" fmla="*/ 350 w 517"/>
                <a:gd name="T73" fmla="*/ 302 h 395"/>
                <a:gd name="T74" fmla="*/ 320 w 517"/>
                <a:gd name="T75" fmla="*/ 310 h 395"/>
                <a:gd name="T76" fmla="*/ 286 w 517"/>
                <a:gd name="T77" fmla="*/ 336 h 395"/>
                <a:gd name="T78" fmla="*/ 256 w 517"/>
                <a:gd name="T79" fmla="*/ 355 h 395"/>
                <a:gd name="T80" fmla="*/ 237 w 517"/>
                <a:gd name="T81" fmla="*/ 369 h 395"/>
                <a:gd name="T82" fmla="*/ 224 w 517"/>
                <a:gd name="T83" fmla="*/ 382 h 395"/>
                <a:gd name="T84" fmla="*/ 211 w 517"/>
                <a:gd name="T85" fmla="*/ 390 h 395"/>
                <a:gd name="T86" fmla="*/ 188 w 517"/>
                <a:gd name="T87" fmla="*/ 381 h 395"/>
                <a:gd name="T88" fmla="*/ 161 w 517"/>
                <a:gd name="T89" fmla="*/ 389 h 395"/>
                <a:gd name="T90" fmla="*/ 135 w 517"/>
                <a:gd name="T91" fmla="*/ 374 h 395"/>
                <a:gd name="T92" fmla="*/ 121 w 517"/>
                <a:gd name="T93" fmla="*/ 371 h 395"/>
                <a:gd name="T94" fmla="*/ 101 w 517"/>
                <a:gd name="T95" fmla="*/ 351 h 395"/>
                <a:gd name="T96" fmla="*/ 79 w 517"/>
                <a:gd name="T97" fmla="*/ 337 h 395"/>
                <a:gd name="T98" fmla="*/ 59 w 517"/>
                <a:gd name="T99" fmla="*/ 315 h 395"/>
                <a:gd name="T100" fmla="*/ 25 w 517"/>
                <a:gd name="T101" fmla="*/ 329 h 395"/>
                <a:gd name="T102" fmla="*/ 6 w 517"/>
                <a:gd name="T103" fmla="*/ 316 h 395"/>
                <a:gd name="T104" fmla="*/ 22 w 517"/>
                <a:gd name="T105" fmla="*/ 271 h 395"/>
                <a:gd name="T106" fmla="*/ 33 w 517"/>
                <a:gd name="T107" fmla="*/ 229 h 395"/>
                <a:gd name="T108" fmla="*/ 76 w 517"/>
                <a:gd name="T109" fmla="*/ 209 h 395"/>
                <a:gd name="T110" fmla="*/ 108 w 517"/>
                <a:gd name="T111" fmla="*/ 173 h 395"/>
                <a:gd name="T112" fmla="*/ 91 w 517"/>
                <a:gd name="T113" fmla="*/ 137 h 395"/>
                <a:gd name="T114" fmla="*/ 56 w 517"/>
                <a:gd name="T115" fmla="*/ 112 h 395"/>
                <a:gd name="T116" fmla="*/ 67 w 517"/>
                <a:gd name="T117" fmla="*/ 91 h 395"/>
                <a:gd name="T118" fmla="*/ 93 w 517"/>
                <a:gd name="T119" fmla="*/ 76 h 395"/>
                <a:gd name="T120" fmla="*/ 77 w 517"/>
                <a:gd name="T121" fmla="*/ 49 h 395"/>
                <a:gd name="T122" fmla="*/ 79 w 517"/>
                <a:gd name="T123" fmla="*/ 24 h 395"/>
                <a:gd name="T124" fmla="*/ 103 w 517"/>
                <a:gd name="T125" fmla="*/ 5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7" h="395">
                  <a:moveTo>
                    <a:pt x="108" y="2"/>
                  </a:moveTo>
                  <a:cubicBezTo>
                    <a:pt x="108" y="2"/>
                    <a:pt x="108" y="2"/>
                    <a:pt x="109" y="2"/>
                  </a:cubicBezTo>
                  <a:cubicBezTo>
                    <a:pt x="109" y="2"/>
                    <a:pt x="110" y="2"/>
                    <a:pt x="110" y="2"/>
                  </a:cubicBezTo>
                  <a:cubicBezTo>
                    <a:pt x="110" y="3"/>
                    <a:pt x="110" y="4"/>
                    <a:pt x="110" y="4"/>
                  </a:cubicBezTo>
                  <a:cubicBezTo>
                    <a:pt x="110" y="4"/>
                    <a:pt x="112" y="4"/>
                    <a:pt x="112" y="5"/>
                  </a:cubicBezTo>
                  <a:cubicBezTo>
                    <a:pt x="112" y="5"/>
                    <a:pt x="111" y="6"/>
                    <a:pt x="111" y="6"/>
                  </a:cubicBezTo>
                  <a:cubicBezTo>
                    <a:pt x="112" y="7"/>
                    <a:pt x="113" y="7"/>
                    <a:pt x="114" y="7"/>
                  </a:cubicBezTo>
                  <a:cubicBezTo>
                    <a:pt x="114" y="7"/>
                    <a:pt x="115" y="6"/>
                    <a:pt x="115" y="6"/>
                  </a:cubicBezTo>
                  <a:cubicBezTo>
                    <a:pt x="116" y="5"/>
                    <a:pt x="118" y="5"/>
                    <a:pt x="118" y="5"/>
                  </a:cubicBezTo>
                  <a:cubicBezTo>
                    <a:pt x="119" y="5"/>
                    <a:pt x="122" y="5"/>
                    <a:pt x="122" y="5"/>
                  </a:cubicBezTo>
                  <a:cubicBezTo>
                    <a:pt x="123" y="5"/>
                    <a:pt x="124" y="6"/>
                    <a:pt x="125" y="7"/>
                  </a:cubicBezTo>
                  <a:cubicBezTo>
                    <a:pt x="125" y="7"/>
                    <a:pt x="126" y="8"/>
                    <a:pt x="127" y="9"/>
                  </a:cubicBezTo>
                  <a:cubicBezTo>
                    <a:pt x="127" y="9"/>
                    <a:pt x="128" y="9"/>
                    <a:pt x="128" y="9"/>
                  </a:cubicBezTo>
                  <a:cubicBezTo>
                    <a:pt x="129" y="9"/>
                    <a:pt x="130" y="10"/>
                    <a:pt x="130" y="10"/>
                  </a:cubicBezTo>
                  <a:cubicBezTo>
                    <a:pt x="131" y="10"/>
                    <a:pt x="132" y="10"/>
                    <a:pt x="133" y="10"/>
                  </a:cubicBezTo>
                  <a:cubicBezTo>
                    <a:pt x="133" y="10"/>
                    <a:pt x="134" y="10"/>
                    <a:pt x="135" y="10"/>
                  </a:cubicBezTo>
                  <a:cubicBezTo>
                    <a:pt x="136" y="10"/>
                    <a:pt x="138" y="10"/>
                    <a:pt x="138" y="10"/>
                  </a:cubicBezTo>
                  <a:cubicBezTo>
                    <a:pt x="139" y="10"/>
                    <a:pt x="140" y="9"/>
                    <a:pt x="140" y="9"/>
                  </a:cubicBezTo>
                  <a:cubicBezTo>
                    <a:pt x="141" y="9"/>
                    <a:pt x="141" y="10"/>
                    <a:pt x="142" y="10"/>
                  </a:cubicBezTo>
                  <a:cubicBezTo>
                    <a:pt x="142" y="10"/>
                    <a:pt x="143" y="10"/>
                    <a:pt x="144" y="9"/>
                  </a:cubicBezTo>
                  <a:cubicBezTo>
                    <a:pt x="144" y="9"/>
                    <a:pt x="144" y="7"/>
                    <a:pt x="144" y="7"/>
                  </a:cubicBezTo>
                  <a:cubicBezTo>
                    <a:pt x="144" y="6"/>
                    <a:pt x="143" y="6"/>
                    <a:pt x="143" y="6"/>
                  </a:cubicBezTo>
                  <a:cubicBezTo>
                    <a:pt x="142" y="6"/>
                    <a:pt x="141" y="6"/>
                    <a:pt x="141" y="6"/>
                  </a:cubicBezTo>
                  <a:cubicBezTo>
                    <a:pt x="140" y="5"/>
                    <a:pt x="140" y="4"/>
                    <a:pt x="140" y="4"/>
                  </a:cubicBezTo>
                  <a:cubicBezTo>
                    <a:pt x="140" y="3"/>
                    <a:pt x="140" y="3"/>
                    <a:pt x="140" y="3"/>
                  </a:cubicBezTo>
                  <a:cubicBezTo>
                    <a:pt x="141" y="2"/>
                    <a:pt x="141" y="2"/>
                    <a:pt x="142" y="2"/>
                  </a:cubicBezTo>
                  <a:cubicBezTo>
                    <a:pt x="142" y="2"/>
                    <a:pt x="142" y="3"/>
                    <a:pt x="143" y="3"/>
                  </a:cubicBezTo>
                  <a:cubicBezTo>
                    <a:pt x="143" y="3"/>
                    <a:pt x="143" y="4"/>
                    <a:pt x="144" y="4"/>
                  </a:cubicBezTo>
                  <a:cubicBezTo>
                    <a:pt x="144" y="5"/>
                    <a:pt x="146" y="5"/>
                    <a:pt x="146" y="5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1"/>
                    <a:pt x="150" y="0"/>
                    <a:pt x="151" y="0"/>
                  </a:cubicBezTo>
                  <a:cubicBezTo>
                    <a:pt x="151" y="0"/>
                    <a:pt x="153" y="0"/>
                    <a:pt x="153" y="0"/>
                  </a:cubicBezTo>
                  <a:cubicBezTo>
                    <a:pt x="154" y="0"/>
                    <a:pt x="155" y="0"/>
                    <a:pt x="155" y="1"/>
                  </a:cubicBezTo>
                  <a:cubicBezTo>
                    <a:pt x="156" y="1"/>
                    <a:pt x="157" y="2"/>
                    <a:pt x="158" y="3"/>
                  </a:cubicBezTo>
                  <a:cubicBezTo>
                    <a:pt x="158" y="3"/>
                    <a:pt x="159" y="4"/>
                    <a:pt x="159" y="5"/>
                  </a:cubicBezTo>
                  <a:cubicBezTo>
                    <a:pt x="160" y="5"/>
                    <a:pt x="161" y="6"/>
                    <a:pt x="162" y="6"/>
                  </a:cubicBezTo>
                  <a:cubicBezTo>
                    <a:pt x="162" y="7"/>
                    <a:pt x="164" y="7"/>
                    <a:pt x="164" y="6"/>
                  </a:cubicBezTo>
                  <a:cubicBezTo>
                    <a:pt x="165" y="6"/>
                    <a:pt x="165" y="5"/>
                    <a:pt x="166" y="5"/>
                  </a:cubicBezTo>
                  <a:cubicBezTo>
                    <a:pt x="166" y="5"/>
                    <a:pt x="167" y="5"/>
                    <a:pt x="168" y="5"/>
                  </a:cubicBezTo>
                  <a:cubicBezTo>
                    <a:pt x="168" y="5"/>
                    <a:pt x="169" y="5"/>
                    <a:pt x="170" y="5"/>
                  </a:cubicBezTo>
                  <a:cubicBezTo>
                    <a:pt x="170" y="6"/>
                    <a:pt x="170" y="7"/>
                    <a:pt x="170" y="7"/>
                  </a:cubicBezTo>
                  <a:cubicBezTo>
                    <a:pt x="170" y="8"/>
                    <a:pt x="171" y="8"/>
                    <a:pt x="172" y="8"/>
                  </a:cubicBezTo>
                  <a:cubicBezTo>
                    <a:pt x="173" y="9"/>
                    <a:pt x="175" y="8"/>
                    <a:pt x="176" y="8"/>
                  </a:cubicBezTo>
                  <a:cubicBezTo>
                    <a:pt x="176" y="8"/>
                    <a:pt x="177" y="6"/>
                    <a:pt x="178" y="6"/>
                  </a:cubicBezTo>
                  <a:cubicBezTo>
                    <a:pt x="179" y="6"/>
                    <a:pt x="181" y="6"/>
                    <a:pt x="182" y="6"/>
                  </a:cubicBezTo>
                  <a:cubicBezTo>
                    <a:pt x="183" y="7"/>
                    <a:pt x="183" y="8"/>
                    <a:pt x="183" y="8"/>
                  </a:cubicBezTo>
                  <a:cubicBezTo>
                    <a:pt x="184" y="8"/>
                    <a:pt x="185" y="8"/>
                    <a:pt x="186" y="8"/>
                  </a:cubicBezTo>
                  <a:cubicBezTo>
                    <a:pt x="186" y="8"/>
                    <a:pt x="187" y="8"/>
                    <a:pt x="187" y="8"/>
                  </a:cubicBezTo>
                  <a:cubicBezTo>
                    <a:pt x="188" y="8"/>
                    <a:pt x="188" y="9"/>
                    <a:pt x="188" y="9"/>
                  </a:cubicBezTo>
                  <a:cubicBezTo>
                    <a:pt x="188" y="10"/>
                    <a:pt x="187" y="10"/>
                    <a:pt x="187" y="11"/>
                  </a:cubicBezTo>
                  <a:cubicBezTo>
                    <a:pt x="187" y="12"/>
                    <a:pt x="187" y="14"/>
                    <a:pt x="187" y="14"/>
                  </a:cubicBezTo>
                  <a:cubicBezTo>
                    <a:pt x="188" y="15"/>
                    <a:pt x="190" y="16"/>
                    <a:pt x="190" y="17"/>
                  </a:cubicBezTo>
                  <a:cubicBezTo>
                    <a:pt x="191" y="17"/>
                    <a:pt x="192" y="18"/>
                    <a:pt x="192" y="19"/>
                  </a:cubicBezTo>
                  <a:cubicBezTo>
                    <a:pt x="192" y="20"/>
                    <a:pt x="192" y="21"/>
                    <a:pt x="193" y="21"/>
                  </a:cubicBezTo>
                  <a:cubicBezTo>
                    <a:pt x="194" y="22"/>
                    <a:pt x="195" y="22"/>
                    <a:pt x="196" y="22"/>
                  </a:cubicBezTo>
                  <a:cubicBezTo>
                    <a:pt x="196" y="22"/>
                    <a:pt x="197" y="24"/>
                    <a:pt x="197" y="24"/>
                  </a:cubicBezTo>
                  <a:cubicBezTo>
                    <a:pt x="198" y="24"/>
                    <a:pt x="200" y="24"/>
                    <a:pt x="201" y="24"/>
                  </a:cubicBezTo>
                  <a:cubicBezTo>
                    <a:pt x="202" y="24"/>
                    <a:pt x="204" y="23"/>
                    <a:pt x="204" y="23"/>
                  </a:cubicBezTo>
                  <a:cubicBezTo>
                    <a:pt x="205" y="22"/>
                    <a:pt x="206" y="21"/>
                    <a:pt x="207" y="20"/>
                  </a:cubicBezTo>
                  <a:cubicBezTo>
                    <a:pt x="207" y="19"/>
                    <a:pt x="207" y="18"/>
                    <a:pt x="208" y="17"/>
                  </a:cubicBezTo>
                  <a:cubicBezTo>
                    <a:pt x="209" y="17"/>
                    <a:pt x="211" y="17"/>
                    <a:pt x="212" y="17"/>
                  </a:cubicBezTo>
                  <a:cubicBezTo>
                    <a:pt x="213" y="17"/>
                    <a:pt x="214" y="19"/>
                    <a:pt x="214" y="19"/>
                  </a:cubicBezTo>
                  <a:cubicBezTo>
                    <a:pt x="215" y="19"/>
                    <a:pt x="215" y="20"/>
                    <a:pt x="215" y="21"/>
                  </a:cubicBezTo>
                  <a:cubicBezTo>
                    <a:pt x="216" y="21"/>
                    <a:pt x="217" y="21"/>
                    <a:pt x="218" y="21"/>
                  </a:cubicBezTo>
                  <a:cubicBezTo>
                    <a:pt x="218" y="21"/>
                    <a:pt x="219" y="22"/>
                    <a:pt x="220" y="22"/>
                  </a:cubicBezTo>
                  <a:cubicBezTo>
                    <a:pt x="220" y="22"/>
                    <a:pt x="221" y="22"/>
                    <a:pt x="222" y="23"/>
                  </a:cubicBezTo>
                  <a:cubicBezTo>
                    <a:pt x="222" y="23"/>
                    <a:pt x="222" y="24"/>
                    <a:pt x="223" y="25"/>
                  </a:cubicBezTo>
                  <a:cubicBezTo>
                    <a:pt x="223" y="25"/>
                    <a:pt x="224" y="25"/>
                    <a:pt x="225" y="25"/>
                  </a:cubicBezTo>
                  <a:cubicBezTo>
                    <a:pt x="226" y="25"/>
                    <a:pt x="226" y="25"/>
                    <a:pt x="226" y="25"/>
                  </a:cubicBezTo>
                  <a:cubicBezTo>
                    <a:pt x="226" y="25"/>
                    <a:pt x="227" y="26"/>
                    <a:pt x="228" y="26"/>
                  </a:cubicBezTo>
                  <a:cubicBezTo>
                    <a:pt x="228" y="26"/>
                    <a:pt x="229" y="26"/>
                    <a:pt x="230" y="25"/>
                  </a:cubicBezTo>
                  <a:cubicBezTo>
                    <a:pt x="230" y="25"/>
                    <a:pt x="231" y="24"/>
                    <a:pt x="232" y="24"/>
                  </a:cubicBezTo>
                  <a:cubicBezTo>
                    <a:pt x="232" y="24"/>
                    <a:pt x="234" y="24"/>
                    <a:pt x="234" y="24"/>
                  </a:cubicBezTo>
                  <a:cubicBezTo>
                    <a:pt x="235" y="25"/>
                    <a:pt x="236" y="26"/>
                    <a:pt x="237" y="26"/>
                  </a:cubicBezTo>
                  <a:cubicBezTo>
                    <a:pt x="237" y="26"/>
                    <a:pt x="239" y="25"/>
                    <a:pt x="239" y="25"/>
                  </a:cubicBezTo>
                  <a:cubicBezTo>
                    <a:pt x="240" y="24"/>
                    <a:pt x="240" y="23"/>
                    <a:pt x="240" y="22"/>
                  </a:cubicBezTo>
                  <a:cubicBezTo>
                    <a:pt x="240" y="22"/>
                    <a:pt x="242" y="21"/>
                    <a:pt x="243" y="21"/>
                  </a:cubicBezTo>
                  <a:cubicBezTo>
                    <a:pt x="244" y="21"/>
                    <a:pt x="246" y="21"/>
                    <a:pt x="246" y="21"/>
                  </a:cubicBezTo>
                  <a:cubicBezTo>
                    <a:pt x="247" y="21"/>
                    <a:pt x="247" y="23"/>
                    <a:pt x="247" y="23"/>
                  </a:cubicBezTo>
                  <a:cubicBezTo>
                    <a:pt x="247" y="24"/>
                    <a:pt x="248" y="24"/>
                    <a:pt x="248" y="24"/>
                  </a:cubicBezTo>
                  <a:cubicBezTo>
                    <a:pt x="249" y="24"/>
                    <a:pt x="252" y="24"/>
                    <a:pt x="253" y="24"/>
                  </a:cubicBezTo>
                  <a:cubicBezTo>
                    <a:pt x="254" y="25"/>
                    <a:pt x="256" y="25"/>
                    <a:pt x="256" y="25"/>
                  </a:cubicBezTo>
                  <a:cubicBezTo>
                    <a:pt x="257" y="25"/>
                    <a:pt x="258" y="25"/>
                    <a:pt x="258" y="25"/>
                  </a:cubicBezTo>
                  <a:cubicBezTo>
                    <a:pt x="259" y="25"/>
                    <a:pt x="260" y="24"/>
                    <a:pt x="261" y="24"/>
                  </a:cubicBezTo>
                  <a:cubicBezTo>
                    <a:pt x="261" y="23"/>
                    <a:pt x="263" y="23"/>
                    <a:pt x="263" y="24"/>
                  </a:cubicBezTo>
                  <a:cubicBezTo>
                    <a:pt x="263" y="24"/>
                    <a:pt x="263" y="25"/>
                    <a:pt x="263" y="26"/>
                  </a:cubicBezTo>
                  <a:cubicBezTo>
                    <a:pt x="263" y="27"/>
                    <a:pt x="265" y="27"/>
                    <a:pt x="265" y="27"/>
                  </a:cubicBezTo>
                  <a:cubicBezTo>
                    <a:pt x="266" y="27"/>
                    <a:pt x="267" y="27"/>
                    <a:pt x="267" y="26"/>
                  </a:cubicBezTo>
                  <a:cubicBezTo>
                    <a:pt x="267" y="25"/>
                    <a:pt x="268" y="24"/>
                    <a:pt x="268" y="24"/>
                  </a:cubicBezTo>
                  <a:cubicBezTo>
                    <a:pt x="268" y="23"/>
                    <a:pt x="269" y="21"/>
                    <a:pt x="269" y="21"/>
                  </a:cubicBezTo>
                  <a:cubicBezTo>
                    <a:pt x="270" y="20"/>
                    <a:pt x="271" y="19"/>
                    <a:pt x="272" y="18"/>
                  </a:cubicBezTo>
                  <a:cubicBezTo>
                    <a:pt x="272" y="18"/>
                    <a:pt x="274" y="18"/>
                    <a:pt x="274" y="18"/>
                  </a:cubicBezTo>
                  <a:cubicBezTo>
                    <a:pt x="275" y="18"/>
                    <a:pt x="276" y="18"/>
                    <a:pt x="276" y="18"/>
                  </a:cubicBezTo>
                  <a:cubicBezTo>
                    <a:pt x="277" y="18"/>
                    <a:pt x="277" y="20"/>
                    <a:pt x="278" y="20"/>
                  </a:cubicBezTo>
                  <a:cubicBezTo>
                    <a:pt x="278" y="20"/>
                    <a:pt x="279" y="19"/>
                    <a:pt x="279" y="19"/>
                  </a:cubicBezTo>
                  <a:cubicBezTo>
                    <a:pt x="280" y="18"/>
                    <a:pt x="281" y="17"/>
                    <a:pt x="282" y="17"/>
                  </a:cubicBezTo>
                  <a:cubicBezTo>
                    <a:pt x="283" y="17"/>
                    <a:pt x="284" y="17"/>
                    <a:pt x="285" y="17"/>
                  </a:cubicBezTo>
                  <a:cubicBezTo>
                    <a:pt x="286" y="17"/>
                    <a:pt x="287" y="16"/>
                    <a:pt x="288" y="16"/>
                  </a:cubicBezTo>
                  <a:cubicBezTo>
                    <a:pt x="288" y="16"/>
                    <a:pt x="289" y="17"/>
                    <a:pt x="289" y="17"/>
                  </a:cubicBezTo>
                  <a:cubicBezTo>
                    <a:pt x="290" y="17"/>
                    <a:pt x="291" y="18"/>
                    <a:pt x="291" y="18"/>
                  </a:cubicBezTo>
                  <a:cubicBezTo>
                    <a:pt x="292" y="19"/>
                    <a:pt x="292" y="20"/>
                    <a:pt x="292" y="21"/>
                  </a:cubicBezTo>
                  <a:cubicBezTo>
                    <a:pt x="292" y="22"/>
                    <a:pt x="292" y="23"/>
                    <a:pt x="292" y="24"/>
                  </a:cubicBezTo>
                  <a:cubicBezTo>
                    <a:pt x="292" y="24"/>
                    <a:pt x="293" y="25"/>
                    <a:pt x="293" y="25"/>
                  </a:cubicBezTo>
                  <a:cubicBezTo>
                    <a:pt x="292" y="27"/>
                    <a:pt x="290" y="28"/>
                    <a:pt x="290" y="29"/>
                  </a:cubicBezTo>
                  <a:cubicBezTo>
                    <a:pt x="290" y="30"/>
                    <a:pt x="289" y="33"/>
                    <a:pt x="289" y="34"/>
                  </a:cubicBezTo>
                  <a:cubicBezTo>
                    <a:pt x="289" y="35"/>
                    <a:pt x="290" y="37"/>
                    <a:pt x="291" y="38"/>
                  </a:cubicBezTo>
                  <a:cubicBezTo>
                    <a:pt x="292" y="38"/>
                    <a:pt x="294" y="39"/>
                    <a:pt x="295" y="40"/>
                  </a:cubicBezTo>
                  <a:cubicBezTo>
                    <a:pt x="295" y="40"/>
                    <a:pt x="296" y="42"/>
                    <a:pt x="296" y="43"/>
                  </a:cubicBezTo>
                  <a:cubicBezTo>
                    <a:pt x="296" y="44"/>
                    <a:pt x="295" y="46"/>
                    <a:pt x="295" y="47"/>
                  </a:cubicBezTo>
                  <a:cubicBezTo>
                    <a:pt x="295" y="47"/>
                    <a:pt x="295" y="48"/>
                    <a:pt x="296" y="48"/>
                  </a:cubicBezTo>
                  <a:cubicBezTo>
                    <a:pt x="297" y="49"/>
                    <a:pt x="298" y="48"/>
                    <a:pt x="299" y="48"/>
                  </a:cubicBezTo>
                  <a:cubicBezTo>
                    <a:pt x="300" y="49"/>
                    <a:pt x="302" y="48"/>
                    <a:pt x="303" y="49"/>
                  </a:cubicBezTo>
                  <a:cubicBezTo>
                    <a:pt x="304" y="49"/>
                    <a:pt x="304" y="50"/>
                    <a:pt x="305" y="50"/>
                  </a:cubicBezTo>
                  <a:cubicBezTo>
                    <a:pt x="306" y="50"/>
                    <a:pt x="308" y="49"/>
                    <a:pt x="309" y="50"/>
                  </a:cubicBezTo>
                  <a:cubicBezTo>
                    <a:pt x="309" y="50"/>
                    <a:pt x="309" y="51"/>
                    <a:pt x="310" y="51"/>
                  </a:cubicBezTo>
                  <a:cubicBezTo>
                    <a:pt x="311" y="52"/>
                    <a:pt x="312" y="52"/>
                    <a:pt x="313" y="52"/>
                  </a:cubicBezTo>
                  <a:cubicBezTo>
                    <a:pt x="314" y="52"/>
                    <a:pt x="314" y="51"/>
                    <a:pt x="315" y="51"/>
                  </a:cubicBezTo>
                  <a:cubicBezTo>
                    <a:pt x="316" y="51"/>
                    <a:pt x="317" y="52"/>
                    <a:pt x="318" y="52"/>
                  </a:cubicBezTo>
                  <a:cubicBezTo>
                    <a:pt x="319" y="52"/>
                    <a:pt x="320" y="51"/>
                    <a:pt x="321" y="51"/>
                  </a:cubicBezTo>
                  <a:cubicBezTo>
                    <a:pt x="321" y="51"/>
                    <a:pt x="322" y="51"/>
                    <a:pt x="323" y="51"/>
                  </a:cubicBezTo>
                  <a:cubicBezTo>
                    <a:pt x="323" y="52"/>
                    <a:pt x="323" y="53"/>
                    <a:pt x="324" y="53"/>
                  </a:cubicBezTo>
                  <a:cubicBezTo>
                    <a:pt x="324" y="54"/>
                    <a:pt x="325" y="56"/>
                    <a:pt x="325" y="56"/>
                  </a:cubicBezTo>
                  <a:cubicBezTo>
                    <a:pt x="326" y="57"/>
                    <a:pt x="325" y="59"/>
                    <a:pt x="326" y="60"/>
                  </a:cubicBezTo>
                  <a:cubicBezTo>
                    <a:pt x="326" y="60"/>
                    <a:pt x="327" y="61"/>
                    <a:pt x="328" y="62"/>
                  </a:cubicBezTo>
                  <a:cubicBezTo>
                    <a:pt x="328" y="62"/>
                    <a:pt x="328" y="64"/>
                    <a:pt x="329" y="64"/>
                  </a:cubicBezTo>
                  <a:cubicBezTo>
                    <a:pt x="329" y="65"/>
                    <a:pt x="331" y="65"/>
                    <a:pt x="332" y="65"/>
                  </a:cubicBezTo>
                  <a:cubicBezTo>
                    <a:pt x="333" y="65"/>
                    <a:pt x="334" y="65"/>
                    <a:pt x="335" y="65"/>
                  </a:cubicBezTo>
                  <a:cubicBezTo>
                    <a:pt x="335" y="66"/>
                    <a:pt x="335" y="67"/>
                    <a:pt x="335" y="68"/>
                  </a:cubicBezTo>
                  <a:cubicBezTo>
                    <a:pt x="335" y="69"/>
                    <a:pt x="333" y="70"/>
                    <a:pt x="333" y="71"/>
                  </a:cubicBezTo>
                  <a:cubicBezTo>
                    <a:pt x="332" y="73"/>
                    <a:pt x="334" y="77"/>
                    <a:pt x="334" y="78"/>
                  </a:cubicBezTo>
                  <a:cubicBezTo>
                    <a:pt x="334" y="79"/>
                    <a:pt x="335" y="80"/>
                    <a:pt x="335" y="80"/>
                  </a:cubicBezTo>
                  <a:cubicBezTo>
                    <a:pt x="336" y="81"/>
                    <a:pt x="338" y="82"/>
                    <a:pt x="339" y="82"/>
                  </a:cubicBezTo>
                  <a:cubicBezTo>
                    <a:pt x="339" y="82"/>
                    <a:pt x="340" y="82"/>
                    <a:pt x="341" y="82"/>
                  </a:cubicBezTo>
                  <a:cubicBezTo>
                    <a:pt x="341" y="82"/>
                    <a:pt x="342" y="83"/>
                    <a:pt x="342" y="84"/>
                  </a:cubicBezTo>
                  <a:cubicBezTo>
                    <a:pt x="342" y="84"/>
                    <a:pt x="342" y="85"/>
                    <a:pt x="341" y="86"/>
                  </a:cubicBezTo>
                  <a:cubicBezTo>
                    <a:pt x="340" y="86"/>
                    <a:pt x="339" y="86"/>
                    <a:pt x="338" y="86"/>
                  </a:cubicBezTo>
                  <a:cubicBezTo>
                    <a:pt x="338" y="86"/>
                    <a:pt x="337" y="85"/>
                    <a:pt x="336" y="86"/>
                  </a:cubicBezTo>
                  <a:cubicBezTo>
                    <a:pt x="336" y="86"/>
                    <a:pt x="336" y="87"/>
                    <a:pt x="336" y="88"/>
                  </a:cubicBezTo>
                  <a:cubicBezTo>
                    <a:pt x="336" y="88"/>
                    <a:pt x="338" y="89"/>
                    <a:pt x="338" y="89"/>
                  </a:cubicBezTo>
                  <a:cubicBezTo>
                    <a:pt x="338" y="90"/>
                    <a:pt x="338" y="90"/>
                    <a:pt x="338" y="90"/>
                  </a:cubicBezTo>
                  <a:cubicBezTo>
                    <a:pt x="338" y="91"/>
                    <a:pt x="339" y="92"/>
                    <a:pt x="340" y="92"/>
                  </a:cubicBezTo>
                  <a:cubicBezTo>
                    <a:pt x="341" y="92"/>
                    <a:pt x="342" y="91"/>
                    <a:pt x="343" y="92"/>
                  </a:cubicBezTo>
                  <a:cubicBezTo>
                    <a:pt x="343" y="93"/>
                    <a:pt x="341" y="94"/>
                    <a:pt x="341" y="94"/>
                  </a:cubicBezTo>
                  <a:cubicBezTo>
                    <a:pt x="341" y="95"/>
                    <a:pt x="342" y="96"/>
                    <a:pt x="342" y="96"/>
                  </a:cubicBezTo>
                  <a:cubicBezTo>
                    <a:pt x="343" y="97"/>
                    <a:pt x="344" y="96"/>
                    <a:pt x="345" y="96"/>
                  </a:cubicBezTo>
                  <a:cubicBezTo>
                    <a:pt x="346" y="96"/>
                    <a:pt x="347" y="97"/>
                    <a:pt x="348" y="96"/>
                  </a:cubicBezTo>
                  <a:cubicBezTo>
                    <a:pt x="348" y="96"/>
                    <a:pt x="348" y="94"/>
                    <a:pt x="348" y="94"/>
                  </a:cubicBezTo>
                  <a:cubicBezTo>
                    <a:pt x="348" y="94"/>
                    <a:pt x="349" y="93"/>
                    <a:pt x="349" y="93"/>
                  </a:cubicBezTo>
                  <a:cubicBezTo>
                    <a:pt x="350" y="93"/>
                    <a:pt x="350" y="92"/>
                    <a:pt x="350" y="91"/>
                  </a:cubicBezTo>
                  <a:cubicBezTo>
                    <a:pt x="351" y="91"/>
                    <a:pt x="353" y="91"/>
                    <a:pt x="353" y="92"/>
                  </a:cubicBezTo>
                  <a:cubicBezTo>
                    <a:pt x="353" y="92"/>
                    <a:pt x="353" y="93"/>
                    <a:pt x="353" y="93"/>
                  </a:cubicBezTo>
                  <a:cubicBezTo>
                    <a:pt x="353" y="94"/>
                    <a:pt x="352" y="94"/>
                    <a:pt x="351" y="94"/>
                  </a:cubicBezTo>
                  <a:cubicBezTo>
                    <a:pt x="351" y="94"/>
                    <a:pt x="351" y="95"/>
                    <a:pt x="351" y="96"/>
                  </a:cubicBezTo>
                  <a:cubicBezTo>
                    <a:pt x="351" y="97"/>
                    <a:pt x="351" y="98"/>
                    <a:pt x="351" y="98"/>
                  </a:cubicBezTo>
                  <a:cubicBezTo>
                    <a:pt x="352" y="99"/>
                    <a:pt x="353" y="99"/>
                    <a:pt x="354" y="99"/>
                  </a:cubicBezTo>
                  <a:cubicBezTo>
                    <a:pt x="355" y="100"/>
                    <a:pt x="356" y="100"/>
                    <a:pt x="357" y="99"/>
                  </a:cubicBezTo>
                  <a:cubicBezTo>
                    <a:pt x="358" y="99"/>
                    <a:pt x="358" y="99"/>
                    <a:pt x="359" y="98"/>
                  </a:cubicBezTo>
                  <a:cubicBezTo>
                    <a:pt x="359" y="98"/>
                    <a:pt x="360" y="96"/>
                    <a:pt x="361" y="96"/>
                  </a:cubicBezTo>
                  <a:cubicBezTo>
                    <a:pt x="362" y="96"/>
                    <a:pt x="363" y="96"/>
                    <a:pt x="364" y="97"/>
                  </a:cubicBezTo>
                  <a:cubicBezTo>
                    <a:pt x="365" y="97"/>
                    <a:pt x="366" y="99"/>
                    <a:pt x="366" y="99"/>
                  </a:cubicBezTo>
                  <a:cubicBezTo>
                    <a:pt x="367" y="99"/>
                    <a:pt x="368" y="98"/>
                    <a:pt x="368" y="98"/>
                  </a:cubicBezTo>
                  <a:cubicBezTo>
                    <a:pt x="368" y="97"/>
                    <a:pt x="369" y="96"/>
                    <a:pt x="369" y="95"/>
                  </a:cubicBezTo>
                  <a:cubicBezTo>
                    <a:pt x="369" y="95"/>
                    <a:pt x="369" y="93"/>
                    <a:pt x="368" y="93"/>
                  </a:cubicBezTo>
                  <a:cubicBezTo>
                    <a:pt x="368" y="92"/>
                    <a:pt x="366" y="91"/>
                    <a:pt x="365" y="91"/>
                  </a:cubicBezTo>
                  <a:cubicBezTo>
                    <a:pt x="364" y="90"/>
                    <a:pt x="363" y="90"/>
                    <a:pt x="363" y="90"/>
                  </a:cubicBezTo>
                  <a:cubicBezTo>
                    <a:pt x="363" y="89"/>
                    <a:pt x="363" y="88"/>
                    <a:pt x="363" y="87"/>
                  </a:cubicBezTo>
                  <a:cubicBezTo>
                    <a:pt x="364" y="87"/>
                    <a:pt x="365" y="86"/>
                    <a:pt x="365" y="86"/>
                  </a:cubicBezTo>
                  <a:cubicBezTo>
                    <a:pt x="366" y="85"/>
                    <a:pt x="368" y="86"/>
                    <a:pt x="369" y="86"/>
                  </a:cubicBezTo>
                  <a:cubicBezTo>
                    <a:pt x="370" y="86"/>
                    <a:pt x="371" y="86"/>
                    <a:pt x="371" y="85"/>
                  </a:cubicBezTo>
                  <a:cubicBezTo>
                    <a:pt x="371" y="85"/>
                    <a:pt x="371" y="83"/>
                    <a:pt x="371" y="83"/>
                  </a:cubicBezTo>
                  <a:cubicBezTo>
                    <a:pt x="370" y="82"/>
                    <a:pt x="370" y="81"/>
                    <a:pt x="369" y="81"/>
                  </a:cubicBezTo>
                  <a:cubicBezTo>
                    <a:pt x="369" y="80"/>
                    <a:pt x="367" y="80"/>
                    <a:pt x="366" y="80"/>
                  </a:cubicBezTo>
                  <a:cubicBezTo>
                    <a:pt x="366" y="80"/>
                    <a:pt x="365" y="81"/>
                    <a:pt x="364" y="81"/>
                  </a:cubicBezTo>
                  <a:cubicBezTo>
                    <a:pt x="364" y="81"/>
                    <a:pt x="363" y="82"/>
                    <a:pt x="362" y="82"/>
                  </a:cubicBezTo>
                  <a:cubicBezTo>
                    <a:pt x="362" y="82"/>
                    <a:pt x="360" y="82"/>
                    <a:pt x="360" y="82"/>
                  </a:cubicBezTo>
                  <a:cubicBezTo>
                    <a:pt x="359" y="82"/>
                    <a:pt x="359" y="81"/>
                    <a:pt x="359" y="80"/>
                  </a:cubicBezTo>
                  <a:cubicBezTo>
                    <a:pt x="358" y="80"/>
                    <a:pt x="358" y="79"/>
                    <a:pt x="358" y="78"/>
                  </a:cubicBezTo>
                  <a:cubicBezTo>
                    <a:pt x="358" y="77"/>
                    <a:pt x="359" y="77"/>
                    <a:pt x="359" y="76"/>
                  </a:cubicBezTo>
                  <a:cubicBezTo>
                    <a:pt x="360" y="76"/>
                    <a:pt x="360" y="75"/>
                    <a:pt x="361" y="74"/>
                  </a:cubicBezTo>
                  <a:cubicBezTo>
                    <a:pt x="361" y="73"/>
                    <a:pt x="362" y="72"/>
                    <a:pt x="362" y="71"/>
                  </a:cubicBezTo>
                  <a:cubicBezTo>
                    <a:pt x="363" y="70"/>
                    <a:pt x="363" y="70"/>
                    <a:pt x="364" y="69"/>
                  </a:cubicBezTo>
                  <a:cubicBezTo>
                    <a:pt x="364" y="69"/>
                    <a:pt x="365" y="67"/>
                    <a:pt x="365" y="67"/>
                  </a:cubicBezTo>
                  <a:cubicBezTo>
                    <a:pt x="366" y="66"/>
                    <a:pt x="366" y="65"/>
                    <a:pt x="367" y="65"/>
                  </a:cubicBezTo>
                  <a:cubicBezTo>
                    <a:pt x="367" y="64"/>
                    <a:pt x="368" y="64"/>
                    <a:pt x="369" y="64"/>
                  </a:cubicBezTo>
                  <a:cubicBezTo>
                    <a:pt x="370" y="64"/>
                    <a:pt x="371" y="64"/>
                    <a:pt x="372" y="64"/>
                  </a:cubicBezTo>
                  <a:cubicBezTo>
                    <a:pt x="372" y="64"/>
                    <a:pt x="373" y="63"/>
                    <a:pt x="374" y="63"/>
                  </a:cubicBezTo>
                  <a:cubicBezTo>
                    <a:pt x="374" y="62"/>
                    <a:pt x="376" y="63"/>
                    <a:pt x="376" y="63"/>
                  </a:cubicBezTo>
                  <a:cubicBezTo>
                    <a:pt x="377" y="63"/>
                    <a:pt x="378" y="63"/>
                    <a:pt x="379" y="63"/>
                  </a:cubicBezTo>
                  <a:cubicBezTo>
                    <a:pt x="380" y="63"/>
                    <a:pt x="382" y="64"/>
                    <a:pt x="382" y="63"/>
                  </a:cubicBezTo>
                  <a:cubicBezTo>
                    <a:pt x="383" y="63"/>
                    <a:pt x="384" y="63"/>
                    <a:pt x="384" y="62"/>
                  </a:cubicBezTo>
                  <a:cubicBezTo>
                    <a:pt x="385" y="62"/>
                    <a:pt x="386" y="61"/>
                    <a:pt x="386" y="60"/>
                  </a:cubicBezTo>
                  <a:cubicBezTo>
                    <a:pt x="387" y="60"/>
                    <a:pt x="388" y="60"/>
                    <a:pt x="389" y="60"/>
                  </a:cubicBezTo>
                  <a:cubicBezTo>
                    <a:pt x="390" y="60"/>
                    <a:pt x="391" y="59"/>
                    <a:pt x="392" y="59"/>
                  </a:cubicBezTo>
                  <a:cubicBezTo>
                    <a:pt x="392" y="58"/>
                    <a:pt x="393" y="57"/>
                    <a:pt x="394" y="57"/>
                  </a:cubicBezTo>
                  <a:cubicBezTo>
                    <a:pt x="395" y="56"/>
                    <a:pt x="397" y="56"/>
                    <a:pt x="397" y="57"/>
                  </a:cubicBezTo>
                  <a:cubicBezTo>
                    <a:pt x="398" y="57"/>
                    <a:pt x="400" y="58"/>
                    <a:pt x="400" y="58"/>
                  </a:cubicBezTo>
                  <a:cubicBezTo>
                    <a:pt x="400" y="58"/>
                    <a:pt x="401" y="60"/>
                    <a:pt x="401" y="60"/>
                  </a:cubicBezTo>
                  <a:cubicBezTo>
                    <a:pt x="402" y="60"/>
                    <a:pt x="403" y="61"/>
                    <a:pt x="404" y="61"/>
                  </a:cubicBezTo>
                  <a:cubicBezTo>
                    <a:pt x="404" y="62"/>
                    <a:pt x="405" y="62"/>
                    <a:pt x="405" y="63"/>
                  </a:cubicBezTo>
                  <a:cubicBezTo>
                    <a:pt x="406" y="63"/>
                    <a:pt x="406" y="65"/>
                    <a:pt x="407" y="65"/>
                  </a:cubicBezTo>
                  <a:cubicBezTo>
                    <a:pt x="407" y="66"/>
                    <a:pt x="408" y="65"/>
                    <a:pt x="408" y="65"/>
                  </a:cubicBezTo>
                  <a:cubicBezTo>
                    <a:pt x="409" y="65"/>
                    <a:pt x="411" y="65"/>
                    <a:pt x="412" y="65"/>
                  </a:cubicBezTo>
                  <a:cubicBezTo>
                    <a:pt x="412" y="65"/>
                    <a:pt x="412" y="66"/>
                    <a:pt x="413" y="66"/>
                  </a:cubicBezTo>
                  <a:cubicBezTo>
                    <a:pt x="413" y="67"/>
                    <a:pt x="414" y="66"/>
                    <a:pt x="414" y="66"/>
                  </a:cubicBezTo>
                  <a:cubicBezTo>
                    <a:pt x="414" y="66"/>
                    <a:pt x="415" y="66"/>
                    <a:pt x="415" y="66"/>
                  </a:cubicBezTo>
                  <a:cubicBezTo>
                    <a:pt x="416" y="66"/>
                    <a:pt x="417" y="66"/>
                    <a:pt x="417" y="66"/>
                  </a:cubicBezTo>
                  <a:cubicBezTo>
                    <a:pt x="418" y="66"/>
                    <a:pt x="419" y="66"/>
                    <a:pt x="420" y="66"/>
                  </a:cubicBezTo>
                  <a:cubicBezTo>
                    <a:pt x="421" y="66"/>
                    <a:pt x="422" y="65"/>
                    <a:pt x="423" y="64"/>
                  </a:cubicBezTo>
                  <a:cubicBezTo>
                    <a:pt x="424" y="64"/>
                    <a:pt x="425" y="64"/>
                    <a:pt x="426" y="63"/>
                  </a:cubicBezTo>
                  <a:cubicBezTo>
                    <a:pt x="427" y="63"/>
                    <a:pt x="429" y="62"/>
                    <a:pt x="430" y="63"/>
                  </a:cubicBezTo>
                  <a:cubicBezTo>
                    <a:pt x="431" y="63"/>
                    <a:pt x="432" y="64"/>
                    <a:pt x="432" y="64"/>
                  </a:cubicBezTo>
                  <a:cubicBezTo>
                    <a:pt x="433" y="65"/>
                    <a:pt x="435" y="65"/>
                    <a:pt x="436" y="65"/>
                  </a:cubicBezTo>
                  <a:cubicBezTo>
                    <a:pt x="437" y="65"/>
                    <a:pt x="438" y="67"/>
                    <a:pt x="439" y="67"/>
                  </a:cubicBezTo>
                  <a:cubicBezTo>
                    <a:pt x="440" y="68"/>
                    <a:pt x="441" y="69"/>
                    <a:pt x="442" y="70"/>
                  </a:cubicBezTo>
                  <a:cubicBezTo>
                    <a:pt x="441" y="71"/>
                    <a:pt x="441" y="71"/>
                    <a:pt x="441" y="71"/>
                  </a:cubicBezTo>
                  <a:cubicBezTo>
                    <a:pt x="441" y="71"/>
                    <a:pt x="440" y="71"/>
                    <a:pt x="440" y="71"/>
                  </a:cubicBezTo>
                  <a:cubicBezTo>
                    <a:pt x="439" y="72"/>
                    <a:pt x="438" y="72"/>
                    <a:pt x="438" y="73"/>
                  </a:cubicBezTo>
                  <a:cubicBezTo>
                    <a:pt x="438" y="73"/>
                    <a:pt x="439" y="75"/>
                    <a:pt x="440" y="75"/>
                  </a:cubicBezTo>
                  <a:cubicBezTo>
                    <a:pt x="440" y="76"/>
                    <a:pt x="440" y="77"/>
                    <a:pt x="440" y="78"/>
                  </a:cubicBezTo>
                  <a:cubicBezTo>
                    <a:pt x="439" y="78"/>
                    <a:pt x="438" y="78"/>
                    <a:pt x="438" y="78"/>
                  </a:cubicBezTo>
                  <a:cubicBezTo>
                    <a:pt x="437" y="78"/>
                    <a:pt x="436" y="80"/>
                    <a:pt x="436" y="80"/>
                  </a:cubicBezTo>
                  <a:cubicBezTo>
                    <a:pt x="436" y="81"/>
                    <a:pt x="437" y="84"/>
                    <a:pt x="436" y="85"/>
                  </a:cubicBezTo>
                  <a:cubicBezTo>
                    <a:pt x="436" y="85"/>
                    <a:pt x="435" y="85"/>
                    <a:pt x="434" y="86"/>
                  </a:cubicBezTo>
                  <a:cubicBezTo>
                    <a:pt x="434" y="86"/>
                    <a:pt x="434" y="87"/>
                    <a:pt x="434" y="87"/>
                  </a:cubicBezTo>
                  <a:cubicBezTo>
                    <a:pt x="435" y="88"/>
                    <a:pt x="436" y="87"/>
                    <a:pt x="437" y="88"/>
                  </a:cubicBezTo>
                  <a:cubicBezTo>
                    <a:pt x="437" y="88"/>
                    <a:pt x="437" y="90"/>
                    <a:pt x="437" y="90"/>
                  </a:cubicBezTo>
                  <a:cubicBezTo>
                    <a:pt x="438" y="90"/>
                    <a:pt x="439" y="91"/>
                    <a:pt x="439" y="91"/>
                  </a:cubicBezTo>
                  <a:cubicBezTo>
                    <a:pt x="440" y="91"/>
                    <a:pt x="440" y="91"/>
                    <a:pt x="441" y="91"/>
                  </a:cubicBezTo>
                  <a:cubicBezTo>
                    <a:pt x="441" y="91"/>
                    <a:pt x="442" y="92"/>
                    <a:pt x="442" y="93"/>
                  </a:cubicBezTo>
                  <a:cubicBezTo>
                    <a:pt x="442" y="93"/>
                    <a:pt x="442" y="95"/>
                    <a:pt x="442" y="95"/>
                  </a:cubicBezTo>
                  <a:cubicBezTo>
                    <a:pt x="443" y="96"/>
                    <a:pt x="444" y="99"/>
                    <a:pt x="445" y="99"/>
                  </a:cubicBezTo>
                  <a:cubicBezTo>
                    <a:pt x="446" y="99"/>
                    <a:pt x="447" y="99"/>
                    <a:pt x="447" y="99"/>
                  </a:cubicBezTo>
                  <a:cubicBezTo>
                    <a:pt x="448" y="100"/>
                    <a:pt x="448" y="101"/>
                    <a:pt x="447" y="102"/>
                  </a:cubicBezTo>
                  <a:cubicBezTo>
                    <a:pt x="447" y="103"/>
                    <a:pt x="446" y="103"/>
                    <a:pt x="445" y="103"/>
                  </a:cubicBezTo>
                  <a:cubicBezTo>
                    <a:pt x="445" y="103"/>
                    <a:pt x="444" y="103"/>
                    <a:pt x="443" y="103"/>
                  </a:cubicBezTo>
                  <a:cubicBezTo>
                    <a:pt x="443" y="103"/>
                    <a:pt x="443" y="104"/>
                    <a:pt x="442" y="104"/>
                  </a:cubicBezTo>
                  <a:cubicBezTo>
                    <a:pt x="442" y="104"/>
                    <a:pt x="441" y="104"/>
                    <a:pt x="440" y="104"/>
                  </a:cubicBezTo>
                  <a:cubicBezTo>
                    <a:pt x="439" y="104"/>
                    <a:pt x="438" y="104"/>
                    <a:pt x="437" y="104"/>
                  </a:cubicBezTo>
                  <a:cubicBezTo>
                    <a:pt x="436" y="104"/>
                    <a:pt x="434" y="103"/>
                    <a:pt x="434" y="103"/>
                  </a:cubicBezTo>
                  <a:cubicBezTo>
                    <a:pt x="433" y="102"/>
                    <a:pt x="433" y="100"/>
                    <a:pt x="432" y="99"/>
                  </a:cubicBezTo>
                  <a:cubicBezTo>
                    <a:pt x="432" y="98"/>
                    <a:pt x="431" y="97"/>
                    <a:pt x="430" y="96"/>
                  </a:cubicBezTo>
                  <a:cubicBezTo>
                    <a:pt x="430" y="95"/>
                    <a:pt x="427" y="94"/>
                    <a:pt x="426" y="94"/>
                  </a:cubicBezTo>
                  <a:cubicBezTo>
                    <a:pt x="425" y="94"/>
                    <a:pt x="424" y="95"/>
                    <a:pt x="424" y="95"/>
                  </a:cubicBezTo>
                  <a:cubicBezTo>
                    <a:pt x="423" y="95"/>
                    <a:pt x="423" y="97"/>
                    <a:pt x="423" y="97"/>
                  </a:cubicBezTo>
                  <a:cubicBezTo>
                    <a:pt x="422" y="97"/>
                    <a:pt x="420" y="97"/>
                    <a:pt x="420" y="97"/>
                  </a:cubicBezTo>
                  <a:cubicBezTo>
                    <a:pt x="419" y="98"/>
                    <a:pt x="419" y="100"/>
                    <a:pt x="419" y="101"/>
                  </a:cubicBezTo>
                  <a:cubicBezTo>
                    <a:pt x="418" y="101"/>
                    <a:pt x="418" y="103"/>
                    <a:pt x="418" y="104"/>
                  </a:cubicBezTo>
                  <a:cubicBezTo>
                    <a:pt x="418" y="104"/>
                    <a:pt x="419" y="105"/>
                    <a:pt x="419" y="105"/>
                  </a:cubicBezTo>
                  <a:cubicBezTo>
                    <a:pt x="419" y="106"/>
                    <a:pt x="421" y="107"/>
                    <a:pt x="421" y="108"/>
                  </a:cubicBezTo>
                  <a:cubicBezTo>
                    <a:pt x="421" y="108"/>
                    <a:pt x="421" y="109"/>
                    <a:pt x="421" y="110"/>
                  </a:cubicBezTo>
                  <a:cubicBezTo>
                    <a:pt x="421" y="110"/>
                    <a:pt x="422" y="111"/>
                    <a:pt x="422" y="111"/>
                  </a:cubicBezTo>
                  <a:cubicBezTo>
                    <a:pt x="422" y="111"/>
                    <a:pt x="423" y="110"/>
                    <a:pt x="423" y="110"/>
                  </a:cubicBezTo>
                  <a:cubicBezTo>
                    <a:pt x="424" y="109"/>
                    <a:pt x="424" y="108"/>
                    <a:pt x="424" y="107"/>
                  </a:cubicBezTo>
                  <a:cubicBezTo>
                    <a:pt x="425" y="107"/>
                    <a:pt x="425" y="106"/>
                    <a:pt x="426" y="106"/>
                  </a:cubicBezTo>
                  <a:cubicBezTo>
                    <a:pt x="426" y="106"/>
                    <a:pt x="428" y="106"/>
                    <a:pt x="428" y="106"/>
                  </a:cubicBezTo>
                  <a:cubicBezTo>
                    <a:pt x="429" y="107"/>
                    <a:pt x="430" y="107"/>
                    <a:pt x="431" y="107"/>
                  </a:cubicBezTo>
                  <a:cubicBezTo>
                    <a:pt x="431" y="108"/>
                    <a:pt x="432" y="109"/>
                    <a:pt x="431" y="110"/>
                  </a:cubicBezTo>
                  <a:cubicBezTo>
                    <a:pt x="431" y="110"/>
                    <a:pt x="429" y="110"/>
                    <a:pt x="428" y="110"/>
                  </a:cubicBezTo>
                  <a:cubicBezTo>
                    <a:pt x="428" y="111"/>
                    <a:pt x="427" y="111"/>
                    <a:pt x="427" y="112"/>
                  </a:cubicBezTo>
                  <a:cubicBezTo>
                    <a:pt x="426" y="112"/>
                    <a:pt x="426" y="113"/>
                    <a:pt x="426" y="113"/>
                  </a:cubicBezTo>
                  <a:cubicBezTo>
                    <a:pt x="426" y="114"/>
                    <a:pt x="428" y="115"/>
                    <a:pt x="428" y="115"/>
                  </a:cubicBezTo>
                  <a:cubicBezTo>
                    <a:pt x="429" y="115"/>
                    <a:pt x="429" y="116"/>
                    <a:pt x="430" y="116"/>
                  </a:cubicBezTo>
                  <a:cubicBezTo>
                    <a:pt x="430" y="117"/>
                    <a:pt x="430" y="117"/>
                    <a:pt x="430" y="118"/>
                  </a:cubicBezTo>
                  <a:cubicBezTo>
                    <a:pt x="429" y="119"/>
                    <a:pt x="428" y="120"/>
                    <a:pt x="429" y="121"/>
                  </a:cubicBezTo>
                  <a:cubicBezTo>
                    <a:pt x="429" y="121"/>
                    <a:pt x="431" y="121"/>
                    <a:pt x="432" y="121"/>
                  </a:cubicBezTo>
                  <a:cubicBezTo>
                    <a:pt x="432" y="121"/>
                    <a:pt x="433" y="121"/>
                    <a:pt x="433" y="122"/>
                  </a:cubicBezTo>
                  <a:cubicBezTo>
                    <a:pt x="434" y="122"/>
                    <a:pt x="434" y="124"/>
                    <a:pt x="434" y="125"/>
                  </a:cubicBezTo>
                  <a:cubicBezTo>
                    <a:pt x="435" y="125"/>
                    <a:pt x="436" y="126"/>
                    <a:pt x="436" y="126"/>
                  </a:cubicBezTo>
                  <a:cubicBezTo>
                    <a:pt x="437" y="126"/>
                    <a:pt x="438" y="126"/>
                    <a:pt x="438" y="127"/>
                  </a:cubicBezTo>
                  <a:cubicBezTo>
                    <a:pt x="438" y="127"/>
                    <a:pt x="439" y="128"/>
                    <a:pt x="439" y="129"/>
                  </a:cubicBezTo>
                  <a:cubicBezTo>
                    <a:pt x="439" y="130"/>
                    <a:pt x="439" y="131"/>
                    <a:pt x="440" y="132"/>
                  </a:cubicBezTo>
                  <a:cubicBezTo>
                    <a:pt x="440" y="133"/>
                    <a:pt x="444" y="134"/>
                    <a:pt x="444" y="135"/>
                  </a:cubicBezTo>
                  <a:cubicBezTo>
                    <a:pt x="445" y="136"/>
                    <a:pt x="445" y="137"/>
                    <a:pt x="445" y="138"/>
                  </a:cubicBezTo>
                  <a:cubicBezTo>
                    <a:pt x="445" y="139"/>
                    <a:pt x="447" y="139"/>
                    <a:pt x="448" y="140"/>
                  </a:cubicBezTo>
                  <a:cubicBezTo>
                    <a:pt x="448" y="140"/>
                    <a:pt x="448" y="141"/>
                    <a:pt x="448" y="141"/>
                  </a:cubicBezTo>
                  <a:cubicBezTo>
                    <a:pt x="448" y="141"/>
                    <a:pt x="447" y="142"/>
                    <a:pt x="447" y="142"/>
                  </a:cubicBezTo>
                  <a:cubicBezTo>
                    <a:pt x="447" y="142"/>
                    <a:pt x="446" y="142"/>
                    <a:pt x="445" y="142"/>
                  </a:cubicBezTo>
                  <a:cubicBezTo>
                    <a:pt x="445" y="142"/>
                    <a:pt x="444" y="142"/>
                    <a:pt x="444" y="142"/>
                  </a:cubicBezTo>
                  <a:cubicBezTo>
                    <a:pt x="443" y="143"/>
                    <a:pt x="443" y="143"/>
                    <a:pt x="443" y="143"/>
                  </a:cubicBezTo>
                  <a:cubicBezTo>
                    <a:pt x="442" y="143"/>
                    <a:pt x="441" y="143"/>
                    <a:pt x="441" y="143"/>
                  </a:cubicBezTo>
                  <a:cubicBezTo>
                    <a:pt x="440" y="143"/>
                    <a:pt x="440" y="143"/>
                    <a:pt x="440" y="143"/>
                  </a:cubicBezTo>
                  <a:cubicBezTo>
                    <a:pt x="440" y="142"/>
                    <a:pt x="440" y="141"/>
                    <a:pt x="440" y="141"/>
                  </a:cubicBezTo>
                  <a:cubicBezTo>
                    <a:pt x="440" y="141"/>
                    <a:pt x="441" y="141"/>
                    <a:pt x="442" y="141"/>
                  </a:cubicBezTo>
                  <a:cubicBezTo>
                    <a:pt x="442" y="141"/>
                    <a:pt x="442" y="140"/>
                    <a:pt x="442" y="139"/>
                  </a:cubicBezTo>
                  <a:cubicBezTo>
                    <a:pt x="441" y="139"/>
                    <a:pt x="440" y="139"/>
                    <a:pt x="439" y="138"/>
                  </a:cubicBezTo>
                  <a:cubicBezTo>
                    <a:pt x="439" y="138"/>
                    <a:pt x="438" y="138"/>
                    <a:pt x="438" y="138"/>
                  </a:cubicBezTo>
                  <a:cubicBezTo>
                    <a:pt x="437" y="138"/>
                    <a:pt x="436" y="137"/>
                    <a:pt x="436" y="137"/>
                  </a:cubicBezTo>
                  <a:cubicBezTo>
                    <a:pt x="435" y="137"/>
                    <a:pt x="434" y="137"/>
                    <a:pt x="434" y="137"/>
                  </a:cubicBezTo>
                  <a:cubicBezTo>
                    <a:pt x="433" y="137"/>
                    <a:pt x="433" y="136"/>
                    <a:pt x="433" y="136"/>
                  </a:cubicBezTo>
                  <a:cubicBezTo>
                    <a:pt x="432" y="136"/>
                    <a:pt x="432" y="137"/>
                    <a:pt x="431" y="137"/>
                  </a:cubicBezTo>
                  <a:cubicBezTo>
                    <a:pt x="431" y="137"/>
                    <a:pt x="430" y="136"/>
                    <a:pt x="429" y="136"/>
                  </a:cubicBezTo>
                  <a:cubicBezTo>
                    <a:pt x="429" y="136"/>
                    <a:pt x="429" y="136"/>
                    <a:pt x="428" y="136"/>
                  </a:cubicBezTo>
                  <a:cubicBezTo>
                    <a:pt x="428" y="136"/>
                    <a:pt x="428" y="138"/>
                    <a:pt x="428" y="138"/>
                  </a:cubicBezTo>
                  <a:cubicBezTo>
                    <a:pt x="428" y="138"/>
                    <a:pt x="429" y="138"/>
                    <a:pt x="429" y="139"/>
                  </a:cubicBezTo>
                  <a:cubicBezTo>
                    <a:pt x="429" y="139"/>
                    <a:pt x="429" y="140"/>
                    <a:pt x="429" y="140"/>
                  </a:cubicBezTo>
                  <a:cubicBezTo>
                    <a:pt x="429" y="141"/>
                    <a:pt x="429" y="142"/>
                    <a:pt x="429" y="142"/>
                  </a:cubicBezTo>
                  <a:cubicBezTo>
                    <a:pt x="429" y="142"/>
                    <a:pt x="428" y="142"/>
                    <a:pt x="427" y="142"/>
                  </a:cubicBezTo>
                  <a:cubicBezTo>
                    <a:pt x="427" y="143"/>
                    <a:pt x="426" y="144"/>
                    <a:pt x="425" y="145"/>
                  </a:cubicBezTo>
                  <a:cubicBezTo>
                    <a:pt x="425" y="145"/>
                    <a:pt x="423" y="145"/>
                    <a:pt x="423" y="145"/>
                  </a:cubicBezTo>
                  <a:cubicBezTo>
                    <a:pt x="422" y="145"/>
                    <a:pt x="422" y="146"/>
                    <a:pt x="422" y="147"/>
                  </a:cubicBezTo>
                  <a:cubicBezTo>
                    <a:pt x="422" y="147"/>
                    <a:pt x="423" y="148"/>
                    <a:pt x="423" y="148"/>
                  </a:cubicBezTo>
                  <a:cubicBezTo>
                    <a:pt x="423" y="148"/>
                    <a:pt x="424" y="148"/>
                    <a:pt x="425" y="148"/>
                  </a:cubicBezTo>
                  <a:cubicBezTo>
                    <a:pt x="425" y="148"/>
                    <a:pt x="426" y="148"/>
                    <a:pt x="426" y="149"/>
                  </a:cubicBezTo>
                  <a:cubicBezTo>
                    <a:pt x="426" y="149"/>
                    <a:pt x="426" y="150"/>
                    <a:pt x="425" y="151"/>
                  </a:cubicBezTo>
                  <a:cubicBezTo>
                    <a:pt x="425" y="151"/>
                    <a:pt x="425" y="152"/>
                    <a:pt x="425" y="153"/>
                  </a:cubicBezTo>
                  <a:cubicBezTo>
                    <a:pt x="425" y="153"/>
                    <a:pt x="424" y="153"/>
                    <a:pt x="423" y="154"/>
                  </a:cubicBezTo>
                  <a:cubicBezTo>
                    <a:pt x="424" y="155"/>
                    <a:pt x="424" y="155"/>
                    <a:pt x="424" y="155"/>
                  </a:cubicBezTo>
                  <a:cubicBezTo>
                    <a:pt x="424" y="156"/>
                    <a:pt x="425" y="155"/>
                    <a:pt x="425" y="156"/>
                  </a:cubicBezTo>
                  <a:cubicBezTo>
                    <a:pt x="426" y="156"/>
                    <a:pt x="424" y="157"/>
                    <a:pt x="424" y="158"/>
                  </a:cubicBezTo>
                  <a:cubicBezTo>
                    <a:pt x="424" y="158"/>
                    <a:pt x="425" y="160"/>
                    <a:pt x="425" y="160"/>
                  </a:cubicBezTo>
                  <a:cubicBezTo>
                    <a:pt x="425" y="161"/>
                    <a:pt x="425" y="162"/>
                    <a:pt x="424" y="162"/>
                  </a:cubicBezTo>
                  <a:cubicBezTo>
                    <a:pt x="424" y="163"/>
                    <a:pt x="423" y="163"/>
                    <a:pt x="423" y="164"/>
                  </a:cubicBezTo>
                  <a:cubicBezTo>
                    <a:pt x="423" y="164"/>
                    <a:pt x="423" y="166"/>
                    <a:pt x="423" y="166"/>
                  </a:cubicBezTo>
                  <a:cubicBezTo>
                    <a:pt x="423" y="167"/>
                    <a:pt x="424" y="167"/>
                    <a:pt x="424" y="167"/>
                  </a:cubicBezTo>
                  <a:cubicBezTo>
                    <a:pt x="424" y="168"/>
                    <a:pt x="424" y="169"/>
                    <a:pt x="424" y="169"/>
                  </a:cubicBezTo>
                  <a:cubicBezTo>
                    <a:pt x="424" y="169"/>
                    <a:pt x="423" y="170"/>
                    <a:pt x="423" y="170"/>
                  </a:cubicBezTo>
                  <a:cubicBezTo>
                    <a:pt x="422" y="171"/>
                    <a:pt x="422" y="171"/>
                    <a:pt x="421" y="171"/>
                  </a:cubicBezTo>
                  <a:cubicBezTo>
                    <a:pt x="421" y="171"/>
                    <a:pt x="420" y="171"/>
                    <a:pt x="419" y="171"/>
                  </a:cubicBezTo>
                  <a:cubicBezTo>
                    <a:pt x="419" y="170"/>
                    <a:pt x="419" y="170"/>
                    <a:pt x="419" y="170"/>
                  </a:cubicBezTo>
                  <a:cubicBezTo>
                    <a:pt x="419" y="170"/>
                    <a:pt x="418" y="170"/>
                    <a:pt x="418" y="170"/>
                  </a:cubicBezTo>
                  <a:cubicBezTo>
                    <a:pt x="418" y="170"/>
                    <a:pt x="417" y="170"/>
                    <a:pt x="416" y="170"/>
                  </a:cubicBezTo>
                  <a:cubicBezTo>
                    <a:pt x="416" y="171"/>
                    <a:pt x="416" y="173"/>
                    <a:pt x="416" y="173"/>
                  </a:cubicBezTo>
                  <a:cubicBezTo>
                    <a:pt x="416" y="174"/>
                    <a:pt x="417" y="176"/>
                    <a:pt x="417" y="176"/>
                  </a:cubicBezTo>
                  <a:cubicBezTo>
                    <a:pt x="417" y="177"/>
                    <a:pt x="417" y="179"/>
                    <a:pt x="416" y="180"/>
                  </a:cubicBezTo>
                  <a:cubicBezTo>
                    <a:pt x="416" y="180"/>
                    <a:pt x="416" y="182"/>
                    <a:pt x="416" y="182"/>
                  </a:cubicBezTo>
                  <a:cubicBezTo>
                    <a:pt x="416" y="183"/>
                    <a:pt x="415" y="184"/>
                    <a:pt x="414" y="185"/>
                  </a:cubicBezTo>
                  <a:cubicBezTo>
                    <a:pt x="414" y="186"/>
                    <a:pt x="414" y="187"/>
                    <a:pt x="413" y="188"/>
                  </a:cubicBezTo>
                  <a:cubicBezTo>
                    <a:pt x="412" y="188"/>
                    <a:pt x="411" y="188"/>
                    <a:pt x="411" y="188"/>
                  </a:cubicBezTo>
                  <a:cubicBezTo>
                    <a:pt x="410" y="188"/>
                    <a:pt x="410" y="190"/>
                    <a:pt x="410" y="190"/>
                  </a:cubicBezTo>
                  <a:cubicBezTo>
                    <a:pt x="411" y="191"/>
                    <a:pt x="412" y="193"/>
                    <a:pt x="412" y="194"/>
                  </a:cubicBezTo>
                  <a:cubicBezTo>
                    <a:pt x="412" y="195"/>
                    <a:pt x="413" y="197"/>
                    <a:pt x="413" y="198"/>
                  </a:cubicBezTo>
                  <a:cubicBezTo>
                    <a:pt x="413" y="199"/>
                    <a:pt x="415" y="201"/>
                    <a:pt x="415" y="201"/>
                  </a:cubicBezTo>
                  <a:cubicBezTo>
                    <a:pt x="415" y="202"/>
                    <a:pt x="415" y="204"/>
                    <a:pt x="416" y="204"/>
                  </a:cubicBezTo>
                  <a:cubicBezTo>
                    <a:pt x="416" y="205"/>
                    <a:pt x="417" y="205"/>
                    <a:pt x="418" y="205"/>
                  </a:cubicBezTo>
                  <a:cubicBezTo>
                    <a:pt x="418" y="205"/>
                    <a:pt x="419" y="206"/>
                    <a:pt x="420" y="206"/>
                  </a:cubicBezTo>
                  <a:cubicBezTo>
                    <a:pt x="420" y="206"/>
                    <a:pt x="421" y="206"/>
                    <a:pt x="422" y="206"/>
                  </a:cubicBezTo>
                  <a:cubicBezTo>
                    <a:pt x="422" y="207"/>
                    <a:pt x="423" y="208"/>
                    <a:pt x="423" y="209"/>
                  </a:cubicBezTo>
                  <a:cubicBezTo>
                    <a:pt x="424" y="209"/>
                    <a:pt x="424" y="211"/>
                    <a:pt x="424" y="211"/>
                  </a:cubicBezTo>
                  <a:cubicBezTo>
                    <a:pt x="424" y="212"/>
                    <a:pt x="424" y="212"/>
                    <a:pt x="423" y="213"/>
                  </a:cubicBezTo>
                  <a:cubicBezTo>
                    <a:pt x="423" y="214"/>
                    <a:pt x="423" y="215"/>
                    <a:pt x="423" y="215"/>
                  </a:cubicBezTo>
                  <a:cubicBezTo>
                    <a:pt x="423" y="216"/>
                    <a:pt x="424" y="216"/>
                    <a:pt x="425" y="216"/>
                  </a:cubicBezTo>
                  <a:cubicBezTo>
                    <a:pt x="425" y="216"/>
                    <a:pt x="426" y="217"/>
                    <a:pt x="427" y="217"/>
                  </a:cubicBezTo>
                  <a:cubicBezTo>
                    <a:pt x="428" y="217"/>
                    <a:pt x="428" y="216"/>
                    <a:pt x="429" y="216"/>
                  </a:cubicBezTo>
                  <a:cubicBezTo>
                    <a:pt x="429" y="216"/>
                    <a:pt x="430" y="215"/>
                    <a:pt x="431" y="214"/>
                  </a:cubicBezTo>
                  <a:cubicBezTo>
                    <a:pt x="432" y="214"/>
                    <a:pt x="433" y="215"/>
                    <a:pt x="434" y="215"/>
                  </a:cubicBezTo>
                  <a:cubicBezTo>
                    <a:pt x="434" y="214"/>
                    <a:pt x="434" y="214"/>
                    <a:pt x="435" y="213"/>
                  </a:cubicBezTo>
                  <a:cubicBezTo>
                    <a:pt x="435" y="213"/>
                    <a:pt x="435" y="211"/>
                    <a:pt x="435" y="211"/>
                  </a:cubicBezTo>
                  <a:cubicBezTo>
                    <a:pt x="435" y="210"/>
                    <a:pt x="436" y="209"/>
                    <a:pt x="436" y="209"/>
                  </a:cubicBezTo>
                  <a:cubicBezTo>
                    <a:pt x="437" y="208"/>
                    <a:pt x="438" y="207"/>
                    <a:pt x="438" y="207"/>
                  </a:cubicBezTo>
                  <a:cubicBezTo>
                    <a:pt x="439" y="207"/>
                    <a:pt x="441" y="207"/>
                    <a:pt x="441" y="207"/>
                  </a:cubicBezTo>
                  <a:cubicBezTo>
                    <a:pt x="442" y="207"/>
                    <a:pt x="443" y="206"/>
                    <a:pt x="443" y="207"/>
                  </a:cubicBezTo>
                  <a:cubicBezTo>
                    <a:pt x="444" y="207"/>
                    <a:pt x="444" y="208"/>
                    <a:pt x="445" y="208"/>
                  </a:cubicBezTo>
                  <a:cubicBezTo>
                    <a:pt x="445" y="208"/>
                    <a:pt x="445" y="210"/>
                    <a:pt x="445" y="210"/>
                  </a:cubicBezTo>
                  <a:cubicBezTo>
                    <a:pt x="444" y="211"/>
                    <a:pt x="444" y="212"/>
                    <a:pt x="443" y="212"/>
                  </a:cubicBezTo>
                  <a:cubicBezTo>
                    <a:pt x="443" y="213"/>
                    <a:pt x="442" y="213"/>
                    <a:pt x="441" y="214"/>
                  </a:cubicBezTo>
                  <a:cubicBezTo>
                    <a:pt x="441" y="214"/>
                    <a:pt x="439" y="215"/>
                    <a:pt x="439" y="216"/>
                  </a:cubicBezTo>
                  <a:cubicBezTo>
                    <a:pt x="439" y="216"/>
                    <a:pt x="438" y="218"/>
                    <a:pt x="438" y="219"/>
                  </a:cubicBezTo>
                  <a:cubicBezTo>
                    <a:pt x="438" y="219"/>
                    <a:pt x="439" y="221"/>
                    <a:pt x="439" y="221"/>
                  </a:cubicBezTo>
                  <a:cubicBezTo>
                    <a:pt x="440" y="222"/>
                    <a:pt x="441" y="221"/>
                    <a:pt x="441" y="221"/>
                  </a:cubicBezTo>
                  <a:cubicBezTo>
                    <a:pt x="442" y="222"/>
                    <a:pt x="443" y="223"/>
                    <a:pt x="443" y="223"/>
                  </a:cubicBezTo>
                  <a:cubicBezTo>
                    <a:pt x="444" y="224"/>
                    <a:pt x="444" y="225"/>
                    <a:pt x="445" y="226"/>
                  </a:cubicBezTo>
                  <a:cubicBezTo>
                    <a:pt x="445" y="226"/>
                    <a:pt x="447" y="225"/>
                    <a:pt x="448" y="225"/>
                  </a:cubicBezTo>
                  <a:cubicBezTo>
                    <a:pt x="448" y="225"/>
                    <a:pt x="449" y="225"/>
                    <a:pt x="450" y="225"/>
                  </a:cubicBezTo>
                  <a:cubicBezTo>
                    <a:pt x="450" y="225"/>
                    <a:pt x="452" y="226"/>
                    <a:pt x="453" y="226"/>
                  </a:cubicBezTo>
                  <a:cubicBezTo>
                    <a:pt x="453" y="226"/>
                    <a:pt x="454" y="225"/>
                    <a:pt x="455" y="225"/>
                  </a:cubicBezTo>
                  <a:cubicBezTo>
                    <a:pt x="455" y="225"/>
                    <a:pt x="456" y="224"/>
                    <a:pt x="456" y="223"/>
                  </a:cubicBezTo>
                  <a:cubicBezTo>
                    <a:pt x="456" y="223"/>
                    <a:pt x="457" y="222"/>
                    <a:pt x="458" y="221"/>
                  </a:cubicBezTo>
                  <a:cubicBezTo>
                    <a:pt x="458" y="220"/>
                    <a:pt x="458" y="219"/>
                    <a:pt x="459" y="219"/>
                  </a:cubicBezTo>
                  <a:cubicBezTo>
                    <a:pt x="459" y="219"/>
                    <a:pt x="460" y="219"/>
                    <a:pt x="460" y="218"/>
                  </a:cubicBezTo>
                  <a:cubicBezTo>
                    <a:pt x="461" y="218"/>
                    <a:pt x="461" y="217"/>
                    <a:pt x="462" y="217"/>
                  </a:cubicBezTo>
                  <a:cubicBezTo>
                    <a:pt x="462" y="216"/>
                    <a:pt x="462" y="215"/>
                    <a:pt x="462" y="215"/>
                  </a:cubicBezTo>
                  <a:cubicBezTo>
                    <a:pt x="463" y="214"/>
                    <a:pt x="464" y="214"/>
                    <a:pt x="464" y="214"/>
                  </a:cubicBezTo>
                  <a:cubicBezTo>
                    <a:pt x="465" y="214"/>
                    <a:pt x="465" y="214"/>
                    <a:pt x="466" y="214"/>
                  </a:cubicBezTo>
                  <a:cubicBezTo>
                    <a:pt x="466" y="214"/>
                    <a:pt x="467" y="214"/>
                    <a:pt x="467" y="214"/>
                  </a:cubicBezTo>
                  <a:cubicBezTo>
                    <a:pt x="468" y="214"/>
                    <a:pt x="468" y="213"/>
                    <a:pt x="469" y="213"/>
                  </a:cubicBezTo>
                  <a:cubicBezTo>
                    <a:pt x="469" y="212"/>
                    <a:pt x="471" y="212"/>
                    <a:pt x="472" y="212"/>
                  </a:cubicBezTo>
                  <a:cubicBezTo>
                    <a:pt x="473" y="212"/>
                    <a:pt x="474" y="212"/>
                    <a:pt x="474" y="213"/>
                  </a:cubicBezTo>
                  <a:cubicBezTo>
                    <a:pt x="475" y="213"/>
                    <a:pt x="478" y="214"/>
                    <a:pt x="479" y="214"/>
                  </a:cubicBezTo>
                  <a:cubicBezTo>
                    <a:pt x="480" y="215"/>
                    <a:pt x="482" y="215"/>
                    <a:pt x="483" y="215"/>
                  </a:cubicBezTo>
                  <a:cubicBezTo>
                    <a:pt x="483" y="215"/>
                    <a:pt x="484" y="216"/>
                    <a:pt x="484" y="216"/>
                  </a:cubicBezTo>
                  <a:cubicBezTo>
                    <a:pt x="484" y="217"/>
                    <a:pt x="484" y="219"/>
                    <a:pt x="484" y="219"/>
                  </a:cubicBezTo>
                  <a:cubicBezTo>
                    <a:pt x="484" y="220"/>
                    <a:pt x="484" y="221"/>
                    <a:pt x="484" y="221"/>
                  </a:cubicBezTo>
                  <a:cubicBezTo>
                    <a:pt x="484" y="222"/>
                    <a:pt x="484" y="223"/>
                    <a:pt x="484" y="223"/>
                  </a:cubicBezTo>
                  <a:cubicBezTo>
                    <a:pt x="484" y="223"/>
                    <a:pt x="485" y="224"/>
                    <a:pt x="486" y="224"/>
                  </a:cubicBezTo>
                  <a:cubicBezTo>
                    <a:pt x="486" y="224"/>
                    <a:pt x="487" y="224"/>
                    <a:pt x="488" y="223"/>
                  </a:cubicBezTo>
                  <a:cubicBezTo>
                    <a:pt x="488" y="223"/>
                    <a:pt x="489" y="222"/>
                    <a:pt x="490" y="222"/>
                  </a:cubicBezTo>
                  <a:cubicBezTo>
                    <a:pt x="490" y="222"/>
                    <a:pt x="492" y="222"/>
                    <a:pt x="493" y="223"/>
                  </a:cubicBezTo>
                  <a:cubicBezTo>
                    <a:pt x="493" y="223"/>
                    <a:pt x="495" y="223"/>
                    <a:pt x="495" y="224"/>
                  </a:cubicBezTo>
                  <a:cubicBezTo>
                    <a:pt x="496" y="224"/>
                    <a:pt x="497" y="225"/>
                    <a:pt x="497" y="225"/>
                  </a:cubicBezTo>
                  <a:cubicBezTo>
                    <a:pt x="497" y="226"/>
                    <a:pt x="497" y="227"/>
                    <a:pt x="497" y="228"/>
                  </a:cubicBezTo>
                  <a:cubicBezTo>
                    <a:pt x="497" y="228"/>
                    <a:pt x="496" y="228"/>
                    <a:pt x="495" y="228"/>
                  </a:cubicBezTo>
                  <a:cubicBezTo>
                    <a:pt x="495" y="229"/>
                    <a:pt x="494" y="228"/>
                    <a:pt x="493" y="229"/>
                  </a:cubicBezTo>
                  <a:cubicBezTo>
                    <a:pt x="493" y="229"/>
                    <a:pt x="493" y="231"/>
                    <a:pt x="493" y="232"/>
                  </a:cubicBezTo>
                  <a:cubicBezTo>
                    <a:pt x="493" y="232"/>
                    <a:pt x="494" y="233"/>
                    <a:pt x="494" y="234"/>
                  </a:cubicBezTo>
                  <a:cubicBezTo>
                    <a:pt x="494" y="234"/>
                    <a:pt x="495" y="234"/>
                    <a:pt x="495" y="235"/>
                  </a:cubicBezTo>
                  <a:cubicBezTo>
                    <a:pt x="496" y="236"/>
                    <a:pt x="495" y="237"/>
                    <a:pt x="495" y="238"/>
                  </a:cubicBezTo>
                  <a:cubicBezTo>
                    <a:pt x="495" y="238"/>
                    <a:pt x="494" y="238"/>
                    <a:pt x="494" y="239"/>
                  </a:cubicBezTo>
                  <a:cubicBezTo>
                    <a:pt x="494" y="239"/>
                    <a:pt x="493" y="240"/>
                    <a:pt x="493" y="241"/>
                  </a:cubicBezTo>
                  <a:cubicBezTo>
                    <a:pt x="493" y="242"/>
                    <a:pt x="494" y="243"/>
                    <a:pt x="495" y="244"/>
                  </a:cubicBezTo>
                  <a:cubicBezTo>
                    <a:pt x="495" y="244"/>
                    <a:pt x="496" y="245"/>
                    <a:pt x="497" y="245"/>
                  </a:cubicBezTo>
                  <a:cubicBezTo>
                    <a:pt x="498" y="245"/>
                    <a:pt x="499" y="245"/>
                    <a:pt x="500" y="246"/>
                  </a:cubicBezTo>
                  <a:cubicBezTo>
                    <a:pt x="500" y="246"/>
                    <a:pt x="501" y="247"/>
                    <a:pt x="502" y="248"/>
                  </a:cubicBezTo>
                  <a:cubicBezTo>
                    <a:pt x="502" y="248"/>
                    <a:pt x="503" y="250"/>
                    <a:pt x="503" y="250"/>
                  </a:cubicBezTo>
                  <a:cubicBezTo>
                    <a:pt x="503" y="250"/>
                    <a:pt x="505" y="251"/>
                    <a:pt x="505" y="251"/>
                  </a:cubicBezTo>
                  <a:cubicBezTo>
                    <a:pt x="506" y="251"/>
                    <a:pt x="507" y="250"/>
                    <a:pt x="508" y="250"/>
                  </a:cubicBezTo>
                  <a:cubicBezTo>
                    <a:pt x="508" y="251"/>
                    <a:pt x="509" y="252"/>
                    <a:pt x="510" y="252"/>
                  </a:cubicBezTo>
                  <a:cubicBezTo>
                    <a:pt x="510" y="252"/>
                    <a:pt x="511" y="251"/>
                    <a:pt x="512" y="250"/>
                  </a:cubicBezTo>
                  <a:cubicBezTo>
                    <a:pt x="512" y="250"/>
                    <a:pt x="513" y="249"/>
                    <a:pt x="513" y="249"/>
                  </a:cubicBezTo>
                  <a:cubicBezTo>
                    <a:pt x="514" y="249"/>
                    <a:pt x="515" y="249"/>
                    <a:pt x="516" y="249"/>
                  </a:cubicBezTo>
                  <a:cubicBezTo>
                    <a:pt x="516" y="249"/>
                    <a:pt x="517" y="249"/>
                    <a:pt x="517" y="249"/>
                  </a:cubicBezTo>
                  <a:cubicBezTo>
                    <a:pt x="517" y="250"/>
                    <a:pt x="517" y="250"/>
                    <a:pt x="517" y="250"/>
                  </a:cubicBezTo>
                  <a:cubicBezTo>
                    <a:pt x="517" y="250"/>
                    <a:pt x="516" y="251"/>
                    <a:pt x="516" y="252"/>
                  </a:cubicBezTo>
                  <a:cubicBezTo>
                    <a:pt x="516" y="252"/>
                    <a:pt x="516" y="253"/>
                    <a:pt x="515" y="254"/>
                  </a:cubicBezTo>
                  <a:cubicBezTo>
                    <a:pt x="515" y="255"/>
                    <a:pt x="515" y="257"/>
                    <a:pt x="516" y="257"/>
                  </a:cubicBezTo>
                  <a:cubicBezTo>
                    <a:pt x="516" y="258"/>
                    <a:pt x="517" y="259"/>
                    <a:pt x="517" y="259"/>
                  </a:cubicBezTo>
                  <a:cubicBezTo>
                    <a:pt x="517" y="260"/>
                    <a:pt x="517" y="262"/>
                    <a:pt x="517" y="263"/>
                  </a:cubicBezTo>
                  <a:cubicBezTo>
                    <a:pt x="517" y="263"/>
                    <a:pt x="516" y="264"/>
                    <a:pt x="516" y="265"/>
                  </a:cubicBezTo>
                  <a:cubicBezTo>
                    <a:pt x="515" y="265"/>
                    <a:pt x="514" y="266"/>
                    <a:pt x="514" y="267"/>
                  </a:cubicBezTo>
                  <a:cubicBezTo>
                    <a:pt x="513" y="267"/>
                    <a:pt x="512" y="267"/>
                    <a:pt x="512" y="268"/>
                  </a:cubicBezTo>
                  <a:cubicBezTo>
                    <a:pt x="512" y="269"/>
                    <a:pt x="512" y="270"/>
                    <a:pt x="513" y="271"/>
                  </a:cubicBezTo>
                  <a:cubicBezTo>
                    <a:pt x="513" y="272"/>
                    <a:pt x="514" y="273"/>
                    <a:pt x="514" y="274"/>
                  </a:cubicBezTo>
                  <a:cubicBezTo>
                    <a:pt x="515" y="274"/>
                    <a:pt x="514" y="276"/>
                    <a:pt x="515" y="277"/>
                  </a:cubicBezTo>
                  <a:cubicBezTo>
                    <a:pt x="515" y="277"/>
                    <a:pt x="516" y="277"/>
                    <a:pt x="516" y="278"/>
                  </a:cubicBezTo>
                  <a:cubicBezTo>
                    <a:pt x="516" y="278"/>
                    <a:pt x="516" y="280"/>
                    <a:pt x="516" y="280"/>
                  </a:cubicBezTo>
                  <a:cubicBezTo>
                    <a:pt x="516" y="281"/>
                    <a:pt x="516" y="282"/>
                    <a:pt x="515" y="283"/>
                  </a:cubicBezTo>
                  <a:cubicBezTo>
                    <a:pt x="515" y="283"/>
                    <a:pt x="514" y="283"/>
                    <a:pt x="514" y="283"/>
                  </a:cubicBezTo>
                  <a:cubicBezTo>
                    <a:pt x="514" y="284"/>
                    <a:pt x="513" y="285"/>
                    <a:pt x="513" y="285"/>
                  </a:cubicBezTo>
                  <a:cubicBezTo>
                    <a:pt x="513" y="286"/>
                    <a:pt x="512" y="286"/>
                    <a:pt x="512" y="286"/>
                  </a:cubicBezTo>
                  <a:cubicBezTo>
                    <a:pt x="511" y="286"/>
                    <a:pt x="511" y="285"/>
                    <a:pt x="511" y="285"/>
                  </a:cubicBezTo>
                  <a:cubicBezTo>
                    <a:pt x="510" y="285"/>
                    <a:pt x="510" y="285"/>
                    <a:pt x="509" y="285"/>
                  </a:cubicBezTo>
                  <a:cubicBezTo>
                    <a:pt x="509" y="285"/>
                    <a:pt x="507" y="285"/>
                    <a:pt x="507" y="286"/>
                  </a:cubicBezTo>
                  <a:cubicBezTo>
                    <a:pt x="507" y="286"/>
                    <a:pt x="507" y="288"/>
                    <a:pt x="506" y="288"/>
                  </a:cubicBezTo>
                  <a:cubicBezTo>
                    <a:pt x="506" y="288"/>
                    <a:pt x="505" y="288"/>
                    <a:pt x="505" y="288"/>
                  </a:cubicBezTo>
                  <a:cubicBezTo>
                    <a:pt x="503" y="288"/>
                    <a:pt x="502" y="288"/>
                    <a:pt x="501" y="288"/>
                  </a:cubicBezTo>
                  <a:cubicBezTo>
                    <a:pt x="501" y="289"/>
                    <a:pt x="501" y="290"/>
                    <a:pt x="501" y="290"/>
                  </a:cubicBezTo>
                  <a:cubicBezTo>
                    <a:pt x="501" y="291"/>
                    <a:pt x="500" y="291"/>
                    <a:pt x="500" y="291"/>
                  </a:cubicBezTo>
                  <a:cubicBezTo>
                    <a:pt x="499" y="291"/>
                    <a:pt x="498" y="290"/>
                    <a:pt x="498" y="290"/>
                  </a:cubicBezTo>
                  <a:cubicBezTo>
                    <a:pt x="497" y="290"/>
                    <a:pt x="497" y="289"/>
                    <a:pt x="496" y="289"/>
                  </a:cubicBezTo>
                  <a:cubicBezTo>
                    <a:pt x="496" y="289"/>
                    <a:pt x="495" y="289"/>
                    <a:pt x="495" y="289"/>
                  </a:cubicBezTo>
                  <a:cubicBezTo>
                    <a:pt x="494" y="289"/>
                    <a:pt x="494" y="290"/>
                    <a:pt x="493" y="290"/>
                  </a:cubicBezTo>
                  <a:cubicBezTo>
                    <a:pt x="493" y="291"/>
                    <a:pt x="494" y="293"/>
                    <a:pt x="494" y="294"/>
                  </a:cubicBezTo>
                  <a:cubicBezTo>
                    <a:pt x="494" y="294"/>
                    <a:pt x="494" y="296"/>
                    <a:pt x="494" y="296"/>
                  </a:cubicBezTo>
                  <a:cubicBezTo>
                    <a:pt x="493" y="297"/>
                    <a:pt x="493" y="299"/>
                    <a:pt x="492" y="299"/>
                  </a:cubicBezTo>
                  <a:cubicBezTo>
                    <a:pt x="492" y="300"/>
                    <a:pt x="491" y="301"/>
                    <a:pt x="491" y="302"/>
                  </a:cubicBezTo>
                  <a:cubicBezTo>
                    <a:pt x="491" y="302"/>
                    <a:pt x="491" y="303"/>
                    <a:pt x="491" y="304"/>
                  </a:cubicBezTo>
                  <a:cubicBezTo>
                    <a:pt x="491" y="304"/>
                    <a:pt x="492" y="305"/>
                    <a:pt x="493" y="305"/>
                  </a:cubicBezTo>
                  <a:cubicBezTo>
                    <a:pt x="493" y="306"/>
                    <a:pt x="493" y="307"/>
                    <a:pt x="493" y="308"/>
                  </a:cubicBezTo>
                  <a:cubicBezTo>
                    <a:pt x="493" y="308"/>
                    <a:pt x="492" y="309"/>
                    <a:pt x="492" y="309"/>
                  </a:cubicBezTo>
                  <a:cubicBezTo>
                    <a:pt x="492" y="310"/>
                    <a:pt x="493" y="311"/>
                    <a:pt x="493" y="312"/>
                  </a:cubicBezTo>
                  <a:cubicBezTo>
                    <a:pt x="493" y="312"/>
                    <a:pt x="492" y="313"/>
                    <a:pt x="492" y="313"/>
                  </a:cubicBezTo>
                  <a:cubicBezTo>
                    <a:pt x="492" y="313"/>
                    <a:pt x="490" y="313"/>
                    <a:pt x="490" y="313"/>
                  </a:cubicBezTo>
                  <a:cubicBezTo>
                    <a:pt x="489" y="313"/>
                    <a:pt x="488" y="313"/>
                    <a:pt x="487" y="313"/>
                  </a:cubicBezTo>
                  <a:cubicBezTo>
                    <a:pt x="486" y="314"/>
                    <a:pt x="486" y="315"/>
                    <a:pt x="486" y="315"/>
                  </a:cubicBezTo>
                  <a:cubicBezTo>
                    <a:pt x="485" y="316"/>
                    <a:pt x="483" y="316"/>
                    <a:pt x="483" y="316"/>
                  </a:cubicBezTo>
                  <a:cubicBezTo>
                    <a:pt x="482" y="315"/>
                    <a:pt x="482" y="314"/>
                    <a:pt x="482" y="314"/>
                  </a:cubicBezTo>
                  <a:cubicBezTo>
                    <a:pt x="482" y="313"/>
                    <a:pt x="482" y="312"/>
                    <a:pt x="482" y="312"/>
                  </a:cubicBezTo>
                  <a:cubicBezTo>
                    <a:pt x="482" y="312"/>
                    <a:pt x="483" y="312"/>
                    <a:pt x="484" y="311"/>
                  </a:cubicBezTo>
                  <a:cubicBezTo>
                    <a:pt x="484" y="311"/>
                    <a:pt x="484" y="310"/>
                    <a:pt x="484" y="309"/>
                  </a:cubicBezTo>
                  <a:cubicBezTo>
                    <a:pt x="484" y="309"/>
                    <a:pt x="483" y="307"/>
                    <a:pt x="482" y="307"/>
                  </a:cubicBezTo>
                  <a:cubicBezTo>
                    <a:pt x="482" y="307"/>
                    <a:pt x="481" y="307"/>
                    <a:pt x="480" y="307"/>
                  </a:cubicBezTo>
                  <a:cubicBezTo>
                    <a:pt x="480" y="306"/>
                    <a:pt x="480" y="305"/>
                    <a:pt x="479" y="305"/>
                  </a:cubicBezTo>
                  <a:cubicBezTo>
                    <a:pt x="479" y="305"/>
                    <a:pt x="478" y="305"/>
                    <a:pt x="477" y="305"/>
                  </a:cubicBezTo>
                  <a:cubicBezTo>
                    <a:pt x="477" y="305"/>
                    <a:pt x="477" y="307"/>
                    <a:pt x="477" y="307"/>
                  </a:cubicBezTo>
                  <a:cubicBezTo>
                    <a:pt x="477" y="307"/>
                    <a:pt x="476" y="308"/>
                    <a:pt x="476" y="308"/>
                  </a:cubicBezTo>
                  <a:cubicBezTo>
                    <a:pt x="475" y="309"/>
                    <a:pt x="475" y="310"/>
                    <a:pt x="475" y="311"/>
                  </a:cubicBezTo>
                  <a:cubicBezTo>
                    <a:pt x="475" y="311"/>
                    <a:pt x="475" y="312"/>
                    <a:pt x="475" y="312"/>
                  </a:cubicBezTo>
                  <a:cubicBezTo>
                    <a:pt x="474" y="313"/>
                    <a:pt x="473" y="314"/>
                    <a:pt x="472" y="314"/>
                  </a:cubicBezTo>
                  <a:cubicBezTo>
                    <a:pt x="472" y="314"/>
                    <a:pt x="470" y="315"/>
                    <a:pt x="470" y="316"/>
                  </a:cubicBezTo>
                  <a:cubicBezTo>
                    <a:pt x="470" y="316"/>
                    <a:pt x="469" y="317"/>
                    <a:pt x="469" y="318"/>
                  </a:cubicBezTo>
                  <a:cubicBezTo>
                    <a:pt x="468" y="318"/>
                    <a:pt x="469" y="320"/>
                    <a:pt x="468" y="321"/>
                  </a:cubicBezTo>
                  <a:cubicBezTo>
                    <a:pt x="468" y="321"/>
                    <a:pt x="468" y="322"/>
                    <a:pt x="468" y="322"/>
                  </a:cubicBezTo>
                  <a:cubicBezTo>
                    <a:pt x="468" y="324"/>
                    <a:pt x="467" y="326"/>
                    <a:pt x="467" y="327"/>
                  </a:cubicBezTo>
                  <a:cubicBezTo>
                    <a:pt x="467" y="328"/>
                    <a:pt x="468" y="329"/>
                    <a:pt x="468" y="330"/>
                  </a:cubicBezTo>
                  <a:cubicBezTo>
                    <a:pt x="468" y="330"/>
                    <a:pt x="467" y="331"/>
                    <a:pt x="467" y="332"/>
                  </a:cubicBezTo>
                  <a:cubicBezTo>
                    <a:pt x="467" y="332"/>
                    <a:pt x="467" y="333"/>
                    <a:pt x="467" y="333"/>
                  </a:cubicBezTo>
                  <a:cubicBezTo>
                    <a:pt x="466" y="334"/>
                    <a:pt x="466" y="335"/>
                    <a:pt x="467" y="335"/>
                  </a:cubicBezTo>
                  <a:cubicBezTo>
                    <a:pt x="467" y="336"/>
                    <a:pt x="467" y="337"/>
                    <a:pt x="467" y="338"/>
                  </a:cubicBezTo>
                  <a:cubicBezTo>
                    <a:pt x="468" y="338"/>
                    <a:pt x="469" y="338"/>
                    <a:pt x="469" y="338"/>
                  </a:cubicBezTo>
                  <a:cubicBezTo>
                    <a:pt x="470" y="338"/>
                    <a:pt x="471" y="339"/>
                    <a:pt x="471" y="339"/>
                  </a:cubicBezTo>
                  <a:cubicBezTo>
                    <a:pt x="472" y="340"/>
                    <a:pt x="473" y="340"/>
                    <a:pt x="473" y="340"/>
                  </a:cubicBezTo>
                  <a:cubicBezTo>
                    <a:pt x="473" y="341"/>
                    <a:pt x="473" y="341"/>
                    <a:pt x="473" y="342"/>
                  </a:cubicBezTo>
                  <a:cubicBezTo>
                    <a:pt x="473" y="342"/>
                    <a:pt x="473" y="342"/>
                    <a:pt x="473" y="342"/>
                  </a:cubicBezTo>
                  <a:cubicBezTo>
                    <a:pt x="472" y="343"/>
                    <a:pt x="472" y="344"/>
                    <a:pt x="472" y="345"/>
                  </a:cubicBezTo>
                  <a:cubicBezTo>
                    <a:pt x="472" y="346"/>
                    <a:pt x="473" y="347"/>
                    <a:pt x="472" y="348"/>
                  </a:cubicBezTo>
                  <a:cubicBezTo>
                    <a:pt x="472" y="349"/>
                    <a:pt x="472" y="350"/>
                    <a:pt x="471" y="351"/>
                  </a:cubicBezTo>
                  <a:cubicBezTo>
                    <a:pt x="471" y="351"/>
                    <a:pt x="470" y="351"/>
                    <a:pt x="469" y="351"/>
                  </a:cubicBezTo>
                  <a:cubicBezTo>
                    <a:pt x="469" y="350"/>
                    <a:pt x="469" y="349"/>
                    <a:pt x="468" y="348"/>
                  </a:cubicBezTo>
                  <a:cubicBezTo>
                    <a:pt x="468" y="348"/>
                    <a:pt x="467" y="348"/>
                    <a:pt x="466" y="347"/>
                  </a:cubicBezTo>
                  <a:cubicBezTo>
                    <a:pt x="466" y="347"/>
                    <a:pt x="466" y="346"/>
                    <a:pt x="465" y="345"/>
                  </a:cubicBezTo>
                  <a:cubicBezTo>
                    <a:pt x="465" y="345"/>
                    <a:pt x="464" y="345"/>
                    <a:pt x="463" y="345"/>
                  </a:cubicBezTo>
                  <a:cubicBezTo>
                    <a:pt x="463" y="345"/>
                    <a:pt x="462" y="346"/>
                    <a:pt x="462" y="347"/>
                  </a:cubicBezTo>
                  <a:cubicBezTo>
                    <a:pt x="461" y="347"/>
                    <a:pt x="460" y="347"/>
                    <a:pt x="459" y="347"/>
                  </a:cubicBezTo>
                  <a:cubicBezTo>
                    <a:pt x="458" y="347"/>
                    <a:pt x="457" y="346"/>
                    <a:pt x="456" y="346"/>
                  </a:cubicBezTo>
                  <a:cubicBezTo>
                    <a:pt x="455" y="346"/>
                    <a:pt x="454" y="346"/>
                    <a:pt x="453" y="346"/>
                  </a:cubicBezTo>
                  <a:cubicBezTo>
                    <a:pt x="452" y="347"/>
                    <a:pt x="452" y="347"/>
                    <a:pt x="452" y="347"/>
                  </a:cubicBezTo>
                  <a:cubicBezTo>
                    <a:pt x="450" y="347"/>
                    <a:pt x="449" y="346"/>
                    <a:pt x="448" y="346"/>
                  </a:cubicBezTo>
                  <a:cubicBezTo>
                    <a:pt x="448" y="346"/>
                    <a:pt x="447" y="347"/>
                    <a:pt x="446" y="346"/>
                  </a:cubicBezTo>
                  <a:cubicBezTo>
                    <a:pt x="446" y="346"/>
                    <a:pt x="445" y="346"/>
                    <a:pt x="444" y="346"/>
                  </a:cubicBezTo>
                  <a:cubicBezTo>
                    <a:pt x="444" y="345"/>
                    <a:pt x="443" y="343"/>
                    <a:pt x="442" y="343"/>
                  </a:cubicBezTo>
                  <a:cubicBezTo>
                    <a:pt x="442" y="343"/>
                    <a:pt x="441" y="344"/>
                    <a:pt x="441" y="344"/>
                  </a:cubicBezTo>
                  <a:cubicBezTo>
                    <a:pt x="440" y="345"/>
                    <a:pt x="439" y="345"/>
                    <a:pt x="438" y="345"/>
                  </a:cubicBezTo>
                  <a:cubicBezTo>
                    <a:pt x="438" y="345"/>
                    <a:pt x="436" y="344"/>
                    <a:pt x="436" y="344"/>
                  </a:cubicBezTo>
                  <a:cubicBezTo>
                    <a:pt x="435" y="344"/>
                    <a:pt x="435" y="343"/>
                    <a:pt x="435" y="342"/>
                  </a:cubicBezTo>
                  <a:cubicBezTo>
                    <a:pt x="434" y="342"/>
                    <a:pt x="434" y="342"/>
                    <a:pt x="433" y="341"/>
                  </a:cubicBezTo>
                  <a:cubicBezTo>
                    <a:pt x="433" y="341"/>
                    <a:pt x="434" y="339"/>
                    <a:pt x="433" y="338"/>
                  </a:cubicBezTo>
                  <a:cubicBezTo>
                    <a:pt x="433" y="338"/>
                    <a:pt x="432" y="337"/>
                    <a:pt x="432" y="336"/>
                  </a:cubicBezTo>
                  <a:cubicBezTo>
                    <a:pt x="431" y="336"/>
                    <a:pt x="430" y="336"/>
                    <a:pt x="430" y="335"/>
                  </a:cubicBezTo>
                  <a:cubicBezTo>
                    <a:pt x="429" y="335"/>
                    <a:pt x="430" y="333"/>
                    <a:pt x="430" y="333"/>
                  </a:cubicBezTo>
                  <a:cubicBezTo>
                    <a:pt x="429" y="332"/>
                    <a:pt x="429" y="331"/>
                    <a:pt x="428" y="331"/>
                  </a:cubicBezTo>
                  <a:cubicBezTo>
                    <a:pt x="428" y="331"/>
                    <a:pt x="427" y="331"/>
                    <a:pt x="427" y="331"/>
                  </a:cubicBezTo>
                  <a:cubicBezTo>
                    <a:pt x="426" y="331"/>
                    <a:pt x="426" y="332"/>
                    <a:pt x="425" y="331"/>
                  </a:cubicBezTo>
                  <a:cubicBezTo>
                    <a:pt x="425" y="331"/>
                    <a:pt x="425" y="331"/>
                    <a:pt x="424" y="331"/>
                  </a:cubicBezTo>
                  <a:cubicBezTo>
                    <a:pt x="424" y="330"/>
                    <a:pt x="425" y="329"/>
                    <a:pt x="425" y="329"/>
                  </a:cubicBezTo>
                  <a:cubicBezTo>
                    <a:pt x="425" y="328"/>
                    <a:pt x="426" y="328"/>
                    <a:pt x="427" y="328"/>
                  </a:cubicBezTo>
                  <a:cubicBezTo>
                    <a:pt x="427" y="327"/>
                    <a:pt x="427" y="326"/>
                    <a:pt x="427" y="326"/>
                  </a:cubicBezTo>
                  <a:cubicBezTo>
                    <a:pt x="426" y="325"/>
                    <a:pt x="426" y="325"/>
                    <a:pt x="426" y="324"/>
                  </a:cubicBezTo>
                  <a:cubicBezTo>
                    <a:pt x="426" y="324"/>
                    <a:pt x="426" y="322"/>
                    <a:pt x="426" y="321"/>
                  </a:cubicBezTo>
                  <a:cubicBezTo>
                    <a:pt x="426" y="321"/>
                    <a:pt x="426" y="320"/>
                    <a:pt x="425" y="320"/>
                  </a:cubicBezTo>
                  <a:cubicBezTo>
                    <a:pt x="425" y="319"/>
                    <a:pt x="424" y="318"/>
                    <a:pt x="424" y="318"/>
                  </a:cubicBezTo>
                  <a:cubicBezTo>
                    <a:pt x="423" y="318"/>
                    <a:pt x="421" y="318"/>
                    <a:pt x="421" y="317"/>
                  </a:cubicBezTo>
                  <a:cubicBezTo>
                    <a:pt x="420" y="317"/>
                    <a:pt x="420" y="316"/>
                    <a:pt x="419" y="315"/>
                  </a:cubicBezTo>
                  <a:cubicBezTo>
                    <a:pt x="419" y="315"/>
                    <a:pt x="418" y="315"/>
                    <a:pt x="417" y="314"/>
                  </a:cubicBezTo>
                  <a:cubicBezTo>
                    <a:pt x="417" y="314"/>
                    <a:pt x="417" y="313"/>
                    <a:pt x="417" y="313"/>
                  </a:cubicBezTo>
                  <a:cubicBezTo>
                    <a:pt x="417" y="312"/>
                    <a:pt x="416" y="312"/>
                    <a:pt x="416" y="311"/>
                  </a:cubicBezTo>
                  <a:cubicBezTo>
                    <a:pt x="416" y="311"/>
                    <a:pt x="414" y="311"/>
                    <a:pt x="414" y="311"/>
                  </a:cubicBezTo>
                  <a:cubicBezTo>
                    <a:pt x="414" y="311"/>
                    <a:pt x="413" y="310"/>
                    <a:pt x="412" y="311"/>
                  </a:cubicBezTo>
                  <a:cubicBezTo>
                    <a:pt x="412" y="311"/>
                    <a:pt x="412" y="313"/>
                    <a:pt x="411" y="313"/>
                  </a:cubicBezTo>
                  <a:cubicBezTo>
                    <a:pt x="411" y="313"/>
                    <a:pt x="410" y="313"/>
                    <a:pt x="410" y="313"/>
                  </a:cubicBezTo>
                  <a:cubicBezTo>
                    <a:pt x="409" y="312"/>
                    <a:pt x="409" y="311"/>
                    <a:pt x="408" y="311"/>
                  </a:cubicBezTo>
                  <a:cubicBezTo>
                    <a:pt x="408" y="311"/>
                    <a:pt x="407" y="310"/>
                    <a:pt x="406" y="310"/>
                  </a:cubicBezTo>
                  <a:cubicBezTo>
                    <a:pt x="406" y="309"/>
                    <a:pt x="405" y="309"/>
                    <a:pt x="404" y="308"/>
                  </a:cubicBezTo>
                  <a:cubicBezTo>
                    <a:pt x="404" y="307"/>
                    <a:pt x="404" y="306"/>
                    <a:pt x="404" y="305"/>
                  </a:cubicBezTo>
                  <a:cubicBezTo>
                    <a:pt x="404" y="304"/>
                    <a:pt x="404" y="303"/>
                    <a:pt x="404" y="302"/>
                  </a:cubicBezTo>
                  <a:cubicBezTo>
                    <a:pt x="403" y="301"/>
                    <a:pt x="401" y="301"/>
                    <a:pt x="400" y="301"/>
                  </a:cubicBezTo>
                  <a:cubicBezTo>
                    <a:pt x="399" y="301"/>
                    <a:pt x="397" y="301"/>
                    <a:pt x="397" y="301"/>
                  </a:cubicBezTo>
                  <a:cubicBezTo>
                    <a:pt x="396" y="301"/>
                    <a:pt x="396" y="303"/>
                    <a:pt x="396" y="303"/>
                  </a:cubicBezTo>
                  <a:cubicBezTo>
                    <a:pt x="395" y="303"/>
                    <a:pt x="394" y="304"/>
                    <a:pt x="393" y="304"/>
                  </a:cubicBezTo>
                  <a:cubicBezTo>
                    <a:pt x="392" y="304"/>
                    <a:pt x="391" y="303"/>
                    <a:pt x="390" y="303"/>
                  </a:cubicBezTo>
                  <a:cubicBezTo>
                    <a:pt x="388" y="303"/>
                    <a:pt x="386" y="303"/>
                    <a:pt x="384" y="302"/>
                  </a:cubicBezTo>
                  <a:cubicBezTo>
                    <a:pt x="384" y="302"/>
                    <a:pt x="382" y="301"/>
                    <a:pt x="381" y="301"/>
                  </a:cubicBezTo>
                  <a:cubicBezTo>
                    <a:pt x="380" y="300"/>
                    <a:pt x="379" y="299"/>
                    <a:pt x="378" y="298"/>
                  </a:cubicBezTo>
                  <a:cubicBezTo>
                    <a:pt x="377" y="298"/>
                    <a:pt x="375" y="297"/>
                    <a:pt x="374" y="297"/>
                  </a:cubicBezTo>
                  <a:cubicBezTo>
                    <a:pt x="374" y="297"/>
                    <a:pt x="372" y="297"/>
                    <a:pt x="372" y="297"/>
                  </a:cubicBezTo>
                  <a:cubicBezTo>
                    <a:pt x="371" y="297"/>
                    <a:pt x="370" y="298"/>
                    <a:pt x="369" y="299"/>
                  </a:cubicBezTo>
                  <a:cubicBezTo>
                    <a:pt x="369" y="299"/>
                    <a:pt x="368" y="299"/>
                    <a:pt x="367" y="299"/>
                  </a:cubicBezTo>
                  <a:cubicBezTo>
                    <a:pt x="367" y="299"/>
                    <a:pt x="366" y="299"/>
                    <a:pt x="365" y="299"/>
                  </a:cubicBezTo>
                  <a:cubicBezTo>
                    <a:pt x="365" y="299"/>
                    <a:pt x="364" y="300"/>
                    <a:pt x="364" y="300"/>
                  </a:cubicBezTo>
                  <a:cubicBezTo>
                    <a:pt x="363" y="300"/>
                    <a:pt x="361" y="299"/>
                    <a:pt x="361" y="298"/>
                  </a:cubicBezTo>
                  <a:cubicBezTo>
                    <a:pt x="360" y="298"/>
                    <a:pt x="358" y="299"/>
                    <a:pt x="358" y="299"/>
                  </a:cubicBezTo>
                  <a:cubicBezTo>
                    <a:pt x="357" y="298"/>
                    <a:pt x="356" y="298"/>
                    <a:pt x="356" y="297"/>
                  </a:cubicBezTo>
                  <a:cubicBezTo>
                    <a:pt x="355" y="297"/>
                    <a:pt x="353" y="296"/>
                    <a:pt x="353" y="296"/>
                  </a:cubicBezTo>
                  <a:cubicBezTo>
                    <a:pt x="352" y="296"/>
                    <a:pt x="352" y="298"/>
                    <a:pt x="352" y="298"/>
                  </a:cubicBezTo>
                  <a:cubicBezTo>
                    <a:pt x="352" y="299"/>
                    <a:pt x="352" y="300"/>
                    <a:pt x="352" y="300"/>
                  </a:cubicBezTo>
                  <a:cubicBezTo>
                    <a:pt x="351" y="300"/>
                    <a:pt x="351" y="301"/>
                    <a:pt x="350" y="302"/>
                  </a:cubicBezTo>
                  <a:cubicBezTo>
                    <a:pt x="349" y="302"/>
                    <a:pt x="348" y="301"/>
                    <a:pt x="348" y="302"/>
                  </a:cubicBezTo>
                  <a:cubicBezTo>
                    <a:pt x="347" y="302"/>
                    <a:pt x="346" y="303"/>
                    <a:pt x="345" y="303"/>
                  </a:cubicBezTo>
                  <a:cubicBezTo>
                    <a:pt x="345" y="303"/>
                    <a:pt x="343" y="303"/>
                    <a:pt x="342" y="303"/>
                  </a:cubicBezTo>
                  <a:cubicBezTo>
                    <a:pt x="342" y="303"/>
                    <a:pt x="342" y="304"/>
                    <a:pt x="341" y="304"/>
                  </a:cubicBezTo>
                  <a:cubicBezTo>
                    <a:pt x="341" y="305"/>
                    <a:pt x="339" y="306"/>
                    <a:pt x="338" y="306"/>
                  </a:cubicBezTo>
                  <a:cubicBezTo>
                    <a:pt x="338" y="306"/>
                    <a:pt x="338" y="306"/>
                    <a:pt x="337" y="306"/>
                  </a:cubicBezTo>
                  <a:cubicBezTo>
                    <a:pt x="337" y="306"/>
                    <a:pt x="337" y="306"/>
                    <a:pt x="337" y="305"/>
                  </a:cubicBezTo>
                  <a:cubicBezTo>
                    <a:pt x="337" y="305"/>
                    <a:pt x="336" y="304"/>
                    <a:pt x="336" y="304"/>
                  </a:cubicBezTo>
                  <a:cubicBezTo>
                    <a:pt x="335" y="304"/>
                    <a:pt x="335" y="305"/>
                    <a:pt x="334" y="305"/>
                  </a:cubicBezTo>
                  <a:cubicBezTo>
                    <a:pt x="334" y="305"/>
                    <a:pt x="333" y="304"/>
                    <a:pt x="333" y="304"/>
                  </a:cubicBezTo>
                  <a:cubicBezTo>
                    <a:pt x="332" y="304"/>
                    <a:pt x="332" y="305"/>
                    <a:pt x="331" y="305"/>
                  </a:cubicBezTo>
                  <a:cubicBezTo>
                    <a:pt x="330" y="305"/>
                    <a:pt x="329" y="305"/>
                    <a:pt x="328" y="305"/>
                  </a:cubicBezTo>
                  <a:cubicBezTo>
                    <a:pt x="327" y="306"/>
                    <a:pt x="326" y="307"/>
                    <a:pt x="325" y="307"/>
                  </a:cubicBezTo>
                  <a:cubicBezTo>
                    <a:pt x="324" y="308"/>
                    <a:pt x="323" y="309"/>
                    <a:pt x="322" y="310"/>
                  </a:cubicBezTo>
                  <a:cubicBezTo>
                    <a:pt x="322" y="310"/>
                    <a:pt x="320" y="310"/>
                    <a:pt x="320" y="310"/>
                  </a:cubicBezTo>
                  <a:cubicBezTo>
                    <a:pt x="319" y="311"/>
                    <a:pt x="317" y="311"/>
                    <a:pt x="317" y="312"/>
                  </a:cubicBezTo>
                  <a:cubicBezTo>
                    <a:pt x="316" y="313"/>
                    <a:pt x="314" y="314"/>
                    <a:pt x="313" y="315"/>
                  </a:cubicBezTo>
                  <a:cubicBezTo>
                    <a:pt x="313" y="316"/>
                    <a:pt x="313" y="317"/>
                    <a:pt x="312" y="318"/>
                  </a:cubicBezTo>
                  <a:cubicBezTo>
                    <a:pt x="312" y="318"/>
                    <a:pt x="309" y="319"/>
                    <a:pt x="308" y="319"/>
                  </a:cubicBezTo>
                  <a:cubicBezTo>
                    <a:pt x="307" y="319"/>
                    <a:pt x="306" y="318"/>
                    <a:pt x="305" y="318"/>
                  </a:cubicBezTo>
                  <a:cubicBezTo>
                    <a:pt x="304" y="318"/>
                    <a:pt x="302" y="318"/>
                    <a:pt x="302" y="318"/>
                  </a:cubicBezTo>
                  <a:cubicBezTo>
                    <a:pt x="300" y="318"/>
                    <a:pt x="298" y="318"/>
                    <a:pt x="296" y="320"/>
                  </a:cubicBezTo>
                  <a:cubicBezTo>
                    <a:pt x="296" y="320"/>
                    <a:pt x="295" y="321"/>
                    <a:pt x="294" y="322"/>
                  </a:cubicBezTo>
                  <a:cubicBezTo>
                    <a:pt x="293" y="323"/>
                    <a:pt x="292" y="324"/>
                    <a:pt x="291" y="324"/>
                  </a:cubicBezTo>
                  <a:cubicBezTo>
                    <a:pt x="291" y="325"/>
                    <a:pt x="290" y="326"/>
                    <a:pt x="290" y="326"/>
                  </a:cubicBezTo>
                  <a:cubicBezTo>
                    <a:pt x="290" y="327"/>
                    <a:pt x="291" y="328"/>
                    <a:pt x="291" y="328"/>
                  </a:cubicBezTo>
                  <a:cubicBezTo>
                    <a:pt x="291" y="329"/>
                    <a:pt x="290" y="330"/>
                    <a:pt x="290" y="331"/>
                  </a:cubicBezTo>
                  <a:cubicBezTo>
                    <a:pt x="289" y="331"/>
                    <a:pt x="288" y="331"/>
                    <a:pt x="288" y="332"/>
                  </a:cubicBezTo>
                  <a:cubicBezTo>
                    <a:pt x="288" y="332"/>
                    <a:pt x="287" y="333"/>
                    <a:pt x="287" y="334"/>
                  </a:cubicBezTo>
                  <a:cubicBezTo>
                    <a:pt x="287" y="334"/>
                    <a:pt x="286" y="336"/>
                    <a:pt x="286" y="336"/>
                  </a:cubicBezTo>
                  <a:cubicBezTo>
                    <a:pt x="286" y="336"/>
                    <a:pt x="285" y="338"/>
                    <a:pt x="285" y="338"/>
                  </a:cubicBezTo>
                  <a:cubicBezTo>
                    <a:pt x="284" y="339"/>
                    <a:pt x="283" y="339"/>
                    <a:pt x="282" y="340"/>
                  </a:cubicBezTo>
                  <a:cubicBezTo>
                    <a:pt x="282" y="340"/>
                    <a:pt x="280" y="340"/>
                    <a:pt x="279" y="340"/>
                  </a:cubicBezTo>
                  <a:cubicBezTo>
                    <a:pt x="279" y="339"/>
                    <a:pt x="278" y="338"/>
                    <a:pt x="278" y="338"/>
                  </a:cubicBezTo>
                  <a:cubicBezTo>
                    <a:pt x="277" y="337"/>
                    <a:pt x="277" y="337"/>
                    <a:pt x="276" y="337"/>
                  </a:cubicBezTo>
                  <a:cubicBezTo>
                    <a:pt x="276" y="336"/>
                    <a:pt x="275" y="337"/>
                    <a:pt x="274" y="337"/>
                  </a:cubicBezTo>
                  <a:cubicBezTo>
                    <a:pt x="273" y="337"/>
                    <a:pt x="272" y="339"/>
                    <a:pt x="272" y="340"/>
                  </a:cubicBezTo>
                  <a:cubicBezTo>
                    <a:pt x="271" y="340"/>
                    <a:pt x="270" y="341"/>
                    <a:pt x="270" y="341"/>
                  </a:cubicBezTo>
                  <a:cubicBezTo>
                    <a:pt x="269" y="342"/>
                    <a:pt x="267" y="344"/>
                    <a:pt x="266" y="344"/>
                  </a:cubicBezTo>
                  <a:cubicBezTo>
                    <a:pt x="266" y="345"/>
                    <a:pt x="265" y="345"/>
                    <a:pt x="265" y="345"/>
                  </a:cubicBezTo>
                  <a:cubicBezTo>
                    <a:pt x="264" y="346"/>
                    <a:pt x="264" y="347"/>
                    <a:pt x="264" y="347"/>
                  </a:cubicBezTo>
                  <a:cubicBezTo>
                    <a:pt x="263" y="348"/>
                    <a:pt x="263" y="350"/>
                    <a:pt x="262" y="351"/>
                  </a:cubicBezTo>
                  <a:cubicBezTo>
                    <a:pt x="262" y="351"/>
                    <a:pt x="261" y="352"/>
                    <a:pt x="261" y="352"/>
                  </a:cubicBezTo>
                  <a:cubicBezTo>
                    <a:pt x="261" y="353"/>
                    <a:pt x="260" y="353"/>
                    <a:pt x="260" y="353"/>
                  </a:cubicBezTo>
                  <a:cubicBezTo>
                    <a:pt x="259" y="354"/>
                    <a:pt x="257" y="354"/>
                    <a:pt x="256" y="355"/>
                  </a:cubicBezTo>
                  <a:cubicBezTo>
                    <a:pt x="256" y="355"/>
                    <a:pt x="254" y="354"/>
                    <a:pt x="253" y="354"/>
                  </a:cubicBezTo>
                  <a:cubicBezTo>
                    <a:pt x="253" y="353"/>
                    <a:pt x="252" y="353"/>
                    <a:pt x="252" y="352"/>
                  </a:cubicBezTo>
                  <a:cubicBezTo>
                    <a:pt x="252" y="352"/>
                    <a:pt x="251" y="351"/>
                    <a:pt x="250" y="352"/>
                  </a:cubicBezTo>
                  <a:cubicBezTo>
                    <a:pt x="250" y="352"/>
                    <a:pt x="249" y="352"/>
                    <a:pt x="249" y="352"/>
                  </a:cubicBezTo>
                  <a:cubicBezTo>
                    <a:pt x="249" y="353"/>
                    <a:pt x="249" y="354"/>
                    <a:pt x="249" y="354"/>
                  </a:cubicBezTo>
                  <a:cubicBezTo>
                    <a:pt x="249" y="355"/>
                    <a:pt x="249" y="356"/>
                    <a:pt x="248" y="356"/>
                  </a:cubicBezTo>
                  <a:cubicBezTo>
                    <a:pt x="248" y="357"/>
                    <a:pt x="247" y="357"/>
                    <a:pt x="247" y="357"/>
                  </a:cubicBezTo>
                  <a:cubicBezTo>
                    <a:pt x="246" y="358"/>
                    <a:pt x="244" y="358"/>
                    <a:pt x="244" y="359"/>
                  </a:cubicBezTo>
                  <a:cubicBezTo>
                    <a:pt x="244" y="359"/>
                    <a:pt x="245" y="360"/>
                    <a:pt x="245" y="361"/>
                  </a:cubicBezTo>
                  <a:cubicBezTo>
                    <a:pt x="244" y="361"/>
                    <a:pt x="244" y="363"/>
                    <a:pt x="244" y="363"/>
                  </a:cubicBezTo>
                  <a:cubicBezTo>
                    <a:pt x="243" y="364"/>
                    <a:pt x="242" y="365"/>
                    <a:pt x="242" y="366"/>
                  </a:cubicBezTo>
                  <a:cubicBezTo>
                    <a:pt x="242" y="367"/>
                    <a:pt x="242" y="368"/>
                    <a:pt x="242" y="369"/>
                  </a:cubicBezTo>
                  <a:cubicBezTo>
                    <a:pt x="242" y="369"/>
                    <a:pt x="241" y="370"/>
                    <a:pt x="241" y="370"/>
                  </a:cubicBezTo>
                  <a:cubicBezTo>
                    <a:pt x="241" y="370"/>
                    <a:pt x="239" y="370"/>
                    <a:pt x="239" y="370"/>
                  </a:cubicBezTo>
                  <a:cubicBezTo>
                    <a:pt x="238" y="370"/>
                    <a:pt x="237" y="369"/>
                    <a:pt x="237" y="369"/>
                  </a:cubicBezTo>
                  <a:cubicBezTo>
                    <a:pt x="237" y="369"/>
                    <a:pt x="235" y="370"/>
                    <a:pt x="235" y="370"/>
                  </a:cubicBezTo>
                  <a:cubicBezTo>
                    <a:pt x="235" y="370"/>
                    <a:pt x="235" y="371"/>
                    <a:pt x="235" y="371"/>
                  </a:cubicBezTo>
                  <a:cubicBezTo>
                    <a:pt x="236" y="371"/>
                    <a:pt x="236" y="372"/>
                    <a:pt x="236" y="372"/>
                  </a:cubicBezTo>
                  <a:cubicBezTo>
                    <a:pt x="236" y="372"/>
                    <a:pt x="237" y="372"/>
                    <a:pt x="237" y="372"/>
                  </a:cubicBezTo>
                  <a:cubicBezTo>
                    <a:pt x="238" y="372"/>
                    <a:pt x="239" y="373"/>
                    <a:pt x="239" y="373"/>
                  </a:cubicBezTo>
                  <a:cubicBezTo>
                    <a:pt x="239" y="373"/>
                    <a:pt x="239" y="374"/>
                    <a:pt x="238" y="375"/>
                  </a:cubicBezTo>
                  <a:cubicBezTo>
                    <a:pt x="237" y="375"/>
                    <a:pt x="237" y="375"/>
                    <a:pt x="237" y="375"/>
                  </a:cubicBezTo>
                  <a:cubicBezTo>
                    <a:pt x="236" y="375"/>
                    <a:pt x="235" y="375"/>
                    <a:pt x="235" y="375"/>
                  </a:cubicBezTo>
                  <a:cubicBezTo>
                    <a:pt x="234" y="375"/>
                    <a:pt x="233" y="374"/>
                    <a:pt x="233" y="373"/>
                  </a:cubicBezTo>
                  <a:cubicBezTo>
                    <a:pt x="232" y="373"/>
                    <a:pt x="231" y="373"/>
                    <a:pt x="231" y="373"/>
                  </a:cubicBezTo>
                  <a:cubicBezTo>
                    <a:pt x="230" y="374"/>
                    <a:pt x="229" y="375"/>
                    <a:pt x="229" y="375"/>
                  </a:cubicBezTo>
                  <a:cubicBezTo>
                    <a:pt x="229" y="376"/>
                    <a:pt x="228" y="376"/>
                    <a:pt x="228" y="377"/>
                  </a:cubicBezTo>
                  <a:cubicBezTo>
                    <a:pt x="227" y="377"/>
                    <a:pt x="227" y="379"/>
                    <a:pt x="227" y="379"/>
                  </a:cubicBezTo>
                  <a:cubicBezTo>
                    <a:pt x="226" y="380"/>
                    <a:pt x="226" y="381"/>
                    <a:pt x="226" y="381"/>
                  </a:cubicBezTo>
                  <a:cubicBezTo>
                    <a:pt x="225" y="382"/>
                    <a:pt x="225" y="382"/>
                    <a:pt x="224" y="382"/>
                  </a:cubicBezTo>
                  <a:cubicBezTo>
                    <a:pt x="224" y="382"/>
                    <a:pt x="223" y="382"/>
                    <a:pt x="222" y="382"/>
                  </a:cubicBezTo>
                  <a:cubicBezTo>
                    <a:pt x="222" y="382"/>
                    <a:pt x="221" y="383"/>
                    <a:pt x="220" y="383"/>
                  </a:cubicBezTo>
                  <a:cubicBezTo>
                    <a:pt x="220" y="382"/>
                    <a:pt x="220" y="381"/>
                    <a:pt x="220" y="381"/>
                  </a:cubicBezTo>
                  <a:cubicBezTo>
                    <a:pt x="220" y="380"/>
                    <a:pt x="220" y="380"/>
                    <a:pt x="219" y="379"/>
                  </a:cubicBezTo>
                  <a:cubicBezTo>
                    <a:pt x="219" y="379"/>
                    <a:pt x="218" y="378"/>
                    <a:pt x="218" y="378"/>
                  </a:cubicBezTo>
                  <a:cubicBezTo>
                    <a:pt x="218" y="378"/>
                    <a:pt x="217" y="378"/>
                    <a:pt x="216" y="379"/>
                  </a:cubicBezTo>
                  <a:cubicBezTo>
                    <a:pt x="216" y="379"/>
                    <a:pt x="216" y="379"/>
                    <a:pt x="216" y="379"/>
                  </a:cubicBezTo>
                  <a:cubicBezTo>
                    <a:pt x="216" y="380"/>
                    <a:pt x="216" y="381"/>
                    <a:pt x="216" y="381"/>
                  </a:cubicBezTo>
                  <a:cubicBezTo>
                    <a:pt x="216" y="382"/>
                    <a:pt x="217" y="382"/>
                    <a:pt x="217" y="382"/>
                  </a:cubicBezTo>
                  <a:cubicBezTo>
                    <a:pt x="217" y="382"/>
                    <a:pt x="217" y="383"/>
                    <a:pt x="217" y="384"/>
                  </a:cubicBezTo>
                  <a:cubicBezTo>
                    <a:pt x="217" y="384"/>
                    <a:pt x="217" y="385"/>
                    <a:pt x="217" y="385"/>
                  </a:cubicBezTo>
                  <a:cubicBezTo>
                    <a:pt x="216" y="385"/>
                    <a:pt x="215" y="385"/>
                    <a:pt x="215" y="386"/>
                  </a:cubicBezTo>
                  <a:cubicBezTo>
                    <a:pt x="214" y="386"/>
                    <a:pt x="213" y="387"/>
                    <a:pt x="213" y="388"/>
                  </a:cubicBezTo>
                  <a:cubicBezTo>
                    <a:pt x="213" y="388"/>
                    <a:pt x="212" y="388"/>
                    <a:pt x="212" y="389"/>
                  </a:cubicBezTo>
                  <a:cubicBezTo>
                    <a:pt x="212" y="389"/>
                    <a:pt x="211" y="389"/>
                    <a:pt x="211" y="390"/>
                  </a:cubicBezTo>
                  <a:cubicBezTo>
                    <a:pt x="211" y="390"/>
                    <a:pt x="210" y="390"/>
                    <a:pt x="210" y="391"/>
                  </a:cubicBezTo>
                  <a:cubicBezTo>
                    <a:pt x="209" y="392"/>
                    <a:pt x="209" y="392"/>
                    <a:pt x="209" y="392"/>
                  </a:cubicBezTo>
                  <a:cubicBezTo>
                    <a:pt x="208" y="391"/>
                    <a:pt x="207" y="393"/>
                    <a:pt x="207" y="393"/>
                  </a:cubicBezTo>
                  <a:cubicBezTo>
                    <a:pt x="206" y="393"/>
                    <a:pt x="204" y="393"/>
                    <a:pt x="203" y="393"/>
                  </a:cubicBezTo>
                  <a:cubicBezTo>
                    <a:pt x="203" y="393"/>
                    <a:pt x="202" y="392"/>
                    <a:pt x="201" y="392"/>
                  </a:cubicBezTo>
                  <a:cubicBezTo>
                    <a:pt x="201" y="391"/>
                    <a:pt x="201" y="390"/>
                    <a:pt x="201" y="390"/>
                  </a:cubicBezTo>
                  <a:cubicBezTo>
                    <a:pt x="200" y="389"/>
                    <a:pt x="200" y="388"/>
                    <a:pt x="200" y="388"/>
                  </a:cubicBezTo>
                  <a:cubicBezTo>
                    <a:pt x="199" y="387"/>
                    <a:pt x="199" y="386"/>
                    <a:pt x="200" y="385"/>
                  </a:cubicBezTo>
                  <a:cubicBezTo>
                    <a:pt x="200" y="385"/>
                    <a:pt x="201" y="384"/>
                    <a:pt x="201" y="384"/>
                  </a:cubicBezTo>
                  <a:cubicBezTo>
                    <a:pt x="201" y="383"/>
                    <a:pt x="201" y="382"/>
                    <a:pt x="201" y="382"/>
                  </a:cubicBezTo>
                  <a:cubicBezTo>
                    <a:pt x="200" y="382"/>
                    <a:pt x="199" y="381"/>
                    <a:pt x="199" y="381"/>
                  </a:cubicBezTo>
                  <a:cubicBezTo>
                    <a:pt x="198" y="381"/>
                    <a:pt x="197" y="382"/>
                    <a:pt x="196" y="382"/>
                  </a:cubicBezTo>
                  <a:cubicBezTo>
                    <a:pt x="195" y="382"/>
                    <a:pt x="194" y="382"/>
                    <a:pt x="193" y="382"/>
                  </a:cubicBezTo>
                  <a:cubicBezTo>
                    <a:pt x="192" y="382"/>
                    <a:pt x="192" y="381"/>
                    <a:pt x="191" y="380"/>
                  </a:cubicBezTo>
                  <a:cubicBezTo>
                    <a:pt x="191" y="380"/>
                    <a:pt x="189" y="380"/>
                    <a:pt x="188" y="381"/>
                  </a:cubicBezTo>
                  <a:cubicBezTo>
                    <a:pt x="188" y="381"/>
                    <a:pt x="188" y="382"/>
                    <a:pt x="188" y="383"/>
                  </a:cubicBezTo>
                  <a:cubicBezTo>
                    <a:pt x="188" y="384"/>
                    <a:pt x="188" y="385"/>
                    <a:pt x="187" y="386"/>
                  </a:cubicBezTo>
                  <a:cubicBezTo>
                    <a:pt x="187" y="386"/>
                    <a:pt x="185" y="387"/>
                    <a:pt x="185" y="387"/>
                  </a:cubicBezTo>
                  <a:cubicBezTo>
                    <a:pt x="184" y="387"/>
                    <a:pt x="182" y="387"/>
                    <a:pt x="181" y="387"/>
                  </a:cubicBezTo>
                  <a:cubicBezTo>
                    <a:pt x="181" y="387"/>
                    <a:pt x="180" y="387"/>
                    <a:pt x="180" y="388"/>
                  </a:cubicBezTo>
                  <a:cubicBezTo>
                    <a:pt x="179" y="388"/>
                    <a:pt x="177" y="387"/>
                    <a:pt x="177" y="388"/>
                  </a:cubicBezTo>
                  <a:cubicBezTo>
                    <a:pt x="176" y="388"/>
                    <a:pt x="176" y="389"/>
                    <a:pt x="176" y="389"/>
                  </a:cubicBezTo>
                  <a:cubicBezTo>
                    <a:pt x="176" y="390"/>
                    <a:pt x="176" y="391"/>
                    <a:pt x="176" y="392"/>
                  </a:cubicBezTo>
                  <a:cubicBezTo>
                    <a:pt x="175" y="392"/>
                    <a:pt x="174" y="392"/>
                    <a:pt x="174" y="393"/>
                  </a:cubicBezTo>
                  <a:cubicBezTo>
                    <a:pt x="173" y="393"/>
                    <a:pt x="171" y="392"/>
                    <a:pt x="171" y="393"/>
                  </a:cubicBezTo>
                  <a:cubicBezTo>
                    <a:pt x="170" y="393"/>
                    <a:pt x="169" y="394"/>
                    <a:pt x="169" y="394"/>
                  </a:cubicBezTo>
                  <a:cubicBezTo>
                    <a:pt x="168" y="395"/>
                    <a:pt x="166" y="394"/>
                    <a:pt x="165" y="393"/>
                  </a:cubicBezTo>
                  <a:cubicBezTo>
                    <a:pt x="165" y="392"/>
                    <a:pt x="166" y="391"/>
                    <a:pt x="165" y="391"/>
                  </a:cubicBezTo>
                  <a:cubicBezTo>
                    <a:pt x="165" y="390"/>
                    <a:pt x="165" y="390"/>
                    <a:pt x="164" y="389"/>
                  </a:cubicBezTo>
                  <a:cubicBezTo>
                    <a:pt x="164" y="389"/>
                    <a:pt x="162" y="389"/>
                    <a:pt x="161" y="389"/>
                  </a:cubicBezTo>
                  <a:cubicBezTo>
                    <a:pt x="160" y="389"/>
                    <a:pt x="159" y="389"/>
                    <a:pt x="158" y="389"/>
                  </a:cubicBezTo>
                  <a:cubicBezTo>
                    <a:pt x="158" y="389"/>
                    <a:pt x="157" y="390"/>
                    <a:pt x="156" y="390"/>
                  </a:cubicBezTo>
                  <a:cubicBezTo>
                    <a:pt x="155" y="390"/>
                    <a:pt x="154" y="390"/>
                    <a:pt x="153" y="390"/>
                  </a:cubicBezTo>
                  <a:cubicBezTo>
                    <a:pt x="152" y="390"/>
                    <a:pt x="152" y="392"/>
                    <a:pt x="151" y="392"/>
                  </a:cubicBezTo>
                  <a:cubicBezTo>
                    <a:pt x="151" y="392"/>
                    <a:pt x="149" y="391"/>
                    <a:pt x="149" y="391"/>
                  </a:cubicBezTo>
                  <a:cubicBezTo>
                    <a:pt x="148" y="390"/>
                    <a:pt x="147" y="389"/>
                    <a:pt x="147" y="389"/>
                  </a:cubicBezTo>
                  <a:cubicBezTo>
                    <a:pt x="147" y="388"/>
                    <a:pt x="146" y="387"/>
                    <a:pt x="145" y="387"/>
                  </a:cubicBezTo>
                  <a:cubicBezTo>
                    <a:pt x="144" y="387"/>
                    <a:pt x="143" y="386"/>
                    <a:pt x="142" y="386"/>
                  </a:cubicBezTo>
                  <a:cubicBezTo>
                    <a:pt x="141" y="386"/>
                    <a:pt x="140" y="386"/>
                    <a:pt x="139" y="385"/>
                  </a:cubicBezTo>
                  <a:cubicBezTo>
                    <a:pt x="139" y="385"/>
                    <a:pt x="138" y="384"/>
                    <a:pt x="137" y="384"/>
                  </a:cubicBezTo>
                  <a:cubicBezTo>
                    <a:pt x="136" y="383"/>
                    <a:pt x="135" y="383"/>
                    <a:pt x="134" y="383"/>
                  </a:cubicBezTo>
                  <a:cubicBezTo>
                    <a:pt x="135" y="382"/>
                    <a:pt x="135" y="382"/>
                    <a:pt x="135" y="381"/>
                  </a:cubicBezTo>
                  <a:cubicBezTo>
                    <a:pt x="135" y="381"/>
                    <a:pt x="135" y="380"/>
                    <a:pt x="135" y="379"/>
                  </a:cubicBezTo>
                  <a:cubicBezTo>
                    <a:pt x="135" y="378"/>
                    <a:pt x="135" y="377"/>
                    <a:pt x="135" y="377"/>
                  </a:cubicBezTo>
                  <a:cubicBezTo>
                    <a:pt x="135" y="376"/>
                    <a:pt x="135" y="375"/>
                    <a:pt x="135" y="374"/>
                  </a:cubicBezTo>
                  <a:cubicBezTo>
                    <a:pt x="135" y="374"/>
                    <a:pt x="135" y="373"/>
                    <a:pt x="136" y="372"/>
                  </a:cubicBezTo>
                  <a:cubicBezTo>
                    <a:pt x="136" y="372"/>
                    <a:pt x="136" y="372"/>
                    <a:pt x="137" y="371"/>
                  </a:cubicBezTo>
                  <a:cubicBezTo>
                    <a:pt x="137" y="371"/>
                    <a:pt x="137" y="370"/>
                    <a:pt x="137" y="369"/>
                  </a:cubicBezTo>
                  <a:cubicBezTo>
                    <a:pt x="137" y="368"/>
                    <a:pt x="136" y="367"/>
                    <a:pt x="136" y="367"/>
                  </a:cubicBezTo>
                  <a:cubicBezTo>
                    <a:pt x="136" y="366"/>
                    <a:pt x="135" y="366"/>
                    <a:pt x="134" y="366"/>
                  </a:cubicBezTo>
                  <a:cubicBezTo>
                    <a:pt x="134" y="366"/>
                    <a:pt x="133" y="367"/>
                    <a:pt x="133" y="367"/>
                  </a:cubicBezTo>
                  <a:cubicBezTo>
                    <a:pt x="132" y="368"/>
                    <a:pt x="132" y="369"/>
                    <a:pt x="132" y="369"/>
                  </a:cubicBezTo>
                  <a:cubicBezTo>
                    <a:pt x="132" y="369"/>
                    <a:pt x="131" y="370"/>
                    <a:pt x="131" y="370"/>
                  </a:cubicBezTo>
                  <a:cubicBezTo>
                    <a:pt x="130" y="370"/>
                    <a:pt x="130" y="369"/>
                    <a:pt x="129" y="369"/>
                  </a:cubicBezTo>
                  <a:cubicBezTo>
                    <a:pt x="129" y="369"/>
                    <a:pt x="128" y="369"/>
                    <a:pt x="128" y="369"/>
                  </a:cubicBezTo>
                  <a:cubicBezTo>
                    <a:pt x="127" y="369"/>
                    <a:pt x="127" y="369"/>
                    <a:pt x="126" y="370"/>
                  </a:cubicBezTo>
                  <a:cubicBezTo>
                    <a:pt x="126" y="370"/>
                    <a:pt x="126" y="371"/>
                    <a:pt x="125" y="371"/>
                  </a:cubicBezTo>
                  <a:cubicBezTo>
                    <a:pt x="125" y="371"/>
                    <a:pt x="124" y="372"/>
                    <a:pt x="123" y="372"/>
                  </a:cubicBezTo>
                  <a:cubicBezTo>
                    <a:pt x="122" y="371"/>
                    <a:pt x="122" y="371"/>
                    <a:pt x="122" y="371"/>
                  </a:cubicBezTo>
                  <a:cubicBezTo>
                    <a:pt x="122" y="371"/>
                    <a:pt x="121" y="371"/>
                    <a:pt x="121" y="371"/>
                  </a:cubicBezTo>
                  <a:cubicBezTo>
                    <a:pt x="120" y="371"/>
                    <a:pt x="119" y="371"/>
                    <a:pt x="119" y="371"/>
                  </a:cubicBezTo>
                  <a:cubicBezTo>
                    <a:pt x="118" y="371"/>
                    <a:pt x="119" y="370"/>
                    <a:pt x="119" y="370"/>
                  </a:cubicBezTo>
                  <a:cubicBezTo>
                    <a:pt x="119" y="369"/>
                    <a:pt x="119" y="367"/>
                    <a:pt x="118" y="367"/>
                  </a:cubicBezTo>
                  <a:cubicBezTo>
                    <a:pt x="118" y="366"/>
                    <a:pt x="118" y="366"/>
                    <a:pt x="117" y="366"/>
                  </a:cubicBezTo>
                  <a:cubicBezTo>
                    <a:pt x="117" y="365"/>
                    <a:pt x="115" y="365"/>
                    <a:pt x="115" y="365"/>
                  </a:cubicBezTo>
                  <a:cubicBezTo>
                    <a:pt x="114" y="364"/>
                    <a:pt x="114" y="363"/>
                    <a:pt x="114" y="363"/>
                  </a:cubicBezTo>
                  <a:cubicBezTo>
                    <a:pt x="114" y="362"/>
                    <a:pt x="113" y="361"/>
                    <a:pt x="113" y="361"/>
                  </a:cubicBezTo>
                  <a:cubicBezTo>
                    <a:pt x="113" y="360"/>
                    <a:pt x="112" y="359"/>
                    <a:pt x="111" y="359"/>
                  </a:cubicBezTo>
                  <a:cubicBezTo>
                    <a:pt x="111" y="358"/>
                    <a:pt x="111" y="357"/>
                    <a:pt x="110" y="356"/>
                  </a:cubicBezTo>
                  <a:cubicBezTo>
                    <a:pt x="110" y="356"/>
                    <a:pt x="110" y="354"/>
                    <a:pt x="109" y="354"/>
                  </a:cubicBezTo>
                  <a:cubicBezTo>
                    <a:pt x="109" y="353"/>
                    <a:pt x="108" y="352"/>
                    <a:pt x="107" y="352"/>
                  </a:cubicBezTo>
                  <a:cubicBezTo>
                    <a:pt x="107" y="352"/>
                    <a:pt x="106" y="352"/>
                    <a:pt x="105" y="352"/>
                  </a:cubicBezTo>
                  <a:cubicBezTo>
                    <a:pt x="105" y="352"/>
                    <a:pt x="104" y="352"/>
                    <a:pt x="103" y="352"/>
                  </a:cubicBezTo>
                  <a:cubicBezTo>
                    <a:pt x="103" y="352"/>
                    <a:pt x="102" y="352"/>
                    <a:pt x="101" y="352"/>
                  </a:cubicBezTo>
                  <a:cubicBezTo>
                    <a:pt x="101" y="352"/>
                    <a:pt x="101" y="351"/>
                    <a:pt x="101" y="351"/>
                  </a:cubicBezTo>
                  <a:cubicBezTo>
                    <a:pt x="100" y="350"/>
                    <a:pt x="100" y="348"/>
                    <a:pt x="101" y="348"/>
                  </a:cubicBezTo>
                  <a:cubicBezTo>
                    <a:pt x="101" y="347"/>
                    <a:pt x="102" y="347"/>
                    <a:pt x="102" y="347"/>
                  </a:cubicBezTo>
                  <a:cubicBezTo>
                    <a:pt x="102" y="347"/>
                    <a:pt x="103" y="345"/>
                    <a:pt x="103" y="345"/>
                  </a:cubicBezTo>
                  <a:cubicBezTo>
                    <a:pt x="103" y="344"/>
                    <a:pt x="102" y="344"/>
                    <a:pt x="102" y="343"/>
                  </a:cubicBezTo>
                  <a:cubicBezTo>
                    <a:pt x="102" y="343"/>
                    <a:pt x="101" y="342"/>
                    <a:pt x="100" y="342"/>
                  </a:cubicBezTo>
                  <a:cubicBezTo>
                    <a:pt x="100" y="342"/>
                    <a:pt x="99" y="342"/>
                    <a:pt x="99" y="342"/>
                  </a:cubicBezTo>
                  <a:cubicBezTo>
                    <a:pt x="98" y="343"/>
                    <a:pt x="98" y="344"/>
                    <a:pt x="97" y="344"/>
                  </a:cubicBezTo>
                  <a:cubicBezTo>
                    <a:pt x="97" y="344"/>
                    <a:pt x="95" y="343"/>
                    <a:pt x="94" y="343"/>
                  </a:cubicBezTo>
                  <a:cubicBezTo>
                    <a:pt x="94" y="343"/>
                    <a:pt x="93" y="343"/>
                    <a:pt x="92" y="344"/>
                  </a:cubicBezTo>
                  <a:cubicBezTo>
                    <a:pt x="91" y="344"/>
                    <a:pt x="91" y="346"/>
                    <a:pt x="91" y="346"/>
                  </a:cubicBezTo>
                  <a:cubicBezTo>
                    <a:pt x="90" y="347"/>
                    <a:pt x="89" y="347"/>
                    <a:pt x="89" y="347"/>
                  </a:cubicBezTo>
                  <a:cubicBezTo>
                    <a:pt x="88" y="347"/>
                    <a:pt x="86" y="346"/>
                    <a:pt x="85" y="345"/>
                  </a:cubicBezTo>
                  <a:cubicBezTo>
                    <a:pt x="84" y="345"/>
                    <a:pt x="83" y="344"/>
                    <a:pt x="82" y="343"/>
                  </a:cubicBezTo>
                  <a:cubicBezTo>
                    <a:pt x="82" y="342"/>
                    <a:pt x="81" y="341"/>
                    <a:pt x="80" y="340"/>
                  </a:cubicBezTo>
                  <a:cubicBezTo>
                    <a:pt x="80" y="340"/>
                    <a:pt x="80" y="338"/>
                    <a:pt x="79" y="337"/>
                  </a:cubicBezTo>
                  <a:cubicBezTo>
                    <a:pt x="78" y="336"/>
                    <a:pt x="77" y="335"/>
                    <a:pt x="76" y="335"/>
                  </a:cubicBezTo>
                  <a:cubicBezTo>
                    <a:pt x="76" y="334"/>
                    <a:pt x="75" y="334"/>
                    <a:pt x="74" y="333"/>
                  </a:cubicBezTo>
                  <a:cubicBezTo>
                    <a:pt x="74" y="333"/>
                    <a:pt x="73" y="332"/>
                    <a:pt x="73" y="331"/>
                  </a:cubicBezTo>
                  <a:cubicBezTo>
                    <a:pt x="74" y="330"/>
                    <a:pt x="75" y="330"/>
                    <a:pt x="75" y="330"/>
                  </a:cubicBezTo>
                  <a:cubicBezTo>
                    <a:pt x="76" y="330"/>
                    <a:pt x="76" y="329"/>
                    <a:pt x="76" y="329"/>
                  </a:cubicBezTo>
                  <a:cubicBezTo>
                    <a:pt x="77" y="328"/>
                    <a:pt x="77" y="327"/>
                    <a:pt x="77" y="326"/>
                  </a:cubicBezTo>
                  <a:cubicBezTo>
                    <a:pt x="77" y="325"/>
                    <a:pt x="75" y="325"/>
                    <a:pt x="75" y="324"/>
                  </a:cubicBezTo>
                  <a:cubicBezTo>
                    <a:pt x="75" y="324"/>
                    <a:pt x="75" y="323"/>
                    <a:pt x="75" y="322"/>
                  </a:cubicBezTo>
                  <a:cubicBezTo>
                    <a:pt x="75" y="322"/>
                    <a:pt x="74" y="321"/>
                    <a:pt x="73" y="321"/>
                  </a:cubicBezTo>
                  <a:cubicBezTo>
                    <a:pt x="72" y="320"/>
                    <a:pt x="70" y="318"/>
                    <a:pt x="70" y="317"/>
                  </a:cubicBezTo>
                  <a:cubicBezTo>
                    <a:pt x="69" y="316"/>
                    <a:pt x="69" y="315"/>
                    <a:pt x="69" y="314"/>
                  </a:cubicBezTo>
                  <a:cubicBezTo>
                    <a:pt x="68" y="314"/>
                    <a:pt x="67" y="313"/>
                    <a:pt x="67" y="313"/>
                  </a:cubicBezTo>
                  <a:cubicBezTo>
                    <a:pt x="66" y="313"/>
                    <a:pt x="64" y="314"/>
                    <a:pt x="64" y="314"/>
                  </a:cubicBezTo>
                  <a:cubicBezTo>
                    <a:pt x="63" y="314"/>
                    <a:pt x="62" y="315"/>
                    <a:pt x="62" y="315"/>
                  </a:cubicBezTo>
                  <a:cubicBezTo>
                    <a:pt x="61" y="315"/>
                    <a:pt x="60" y="315"/>
                    <a:pt x="59" y="315"/>
                  </a:cubicBezTo>
                  <a:cubicBezTo>
                    <a:pt x="59" y="315"/>
                    <a:pt x="58" y="315"/>
                    <a:pt x="57" y="315"/>
                  </a:cubicBezTo>
                  <a:cubicBezTo>
                    <a:pt x="57" y="315"/>
                    <a:pt x="55" y="315"/>
                    <a:pt x="54" y="315"/>
                  </a:cubicBezTo>
                  <a:cubicBezTo>
                    <a:pt x="53" y="315"/>
                    <a:pt x="53" y="318"/>
                    <a:pt x="52" y="318"/>
                  </a:cubicBezTo>
                  <a:cubicBezTo>
                    <a:pt x="51" y="318"/>
                    <a:pt x="50" y="318"/>
                    <a:pt x="50" y="318"/>
                  </a:cubicBezTo>
                  <a:cubicBezTo>
                    <a:pt x="49" y="318"/>
                    <a:pt x="48" y="318"/>
                    <a:pt x="48" y="318"/>
                  </a:cubicBezTo>
                  <a:cubicBezTo>
                    <a:pt x="47" y="318"/>
                    <a:pt x="46" y="318"/>
                    <a:pt x="45" y="318"/>
                  </a:cubicBezTo>
                  <a:cubicBezTo>
                    <a:pt x="45" y="319"/>
                    <a:pt x="44" y="320"/>
                    <a:pt x="44" y="320"/>
                  </a:cubicBezTo>
                  <a:cubicBezTo>
                    <a:pt x="43" y="321"/>
                    <a:pt x="42" y="321"/>
                    <a:pt x="41" y="321"/>
                  </a:cubicBezTo>
                  <a:cubicBezTo>
                    <a:pt x="40" y="321"/>
                    <a:pt x="39" y="320"/>
                    <a:pt x="38" y="320"/>
                  </a:cubicBezTo>
                  <a:cubicBezTo>
                    <a:pt x="37" y="320"/>
                    <a:pt x="36" y="320"/>
                    <a:pt x="35" y="321"/>
                  </a:cubicBezTo>
                  <a:cubicBezTo>
                    <a:pt x="35" y="321"/>
                    <a:pt x="34" y="322"/>
                    <a:pt x="33" y="322"/>
                  </a:cubicBezTo>
                  <a:cubicBezTo>
                    <a:pt x="33" y="322"/>
                    <a:pt x="31" y="322"/>
                    <a:pt x="31" y="323"/>
                  </a:cubicBezTo>
                  <a:cubicBezTo>
                    <a:pt x="30" y="323"/>
                    <a:pt x="31" y="325"/>
                    <a:pt x="30" y="326"/>
                  </a:cubicBezTo>
                  <a:cubicBezTo>
                    <a:pt x="30" y="327"/>
                    <a:pt x="29" y="328"/>
                    <a:pt x="28" y="328"/>
                  </a:cubicBezTo>
                  <a:cubicBezTo>
                    <a:pt x="28" y="329"/>
                    <a:pt x="26" y="329"/>
                    <a:pt x="25" y="329"/>
                  </a:cubicBezTo>
                  <a:cubicBezTo>
                    <a:pt x="24" y="330"/>
                    <a:pt x="23" y="330"/>
                    <a:pt x="22" y="329"/>
                  </a:cubicBezTo>
                  <a:cubicBezTo>
                    <a:pt x="22" y="329"/>
                    <a:pt x="21" y="328"/>
                    <a:pt x="20" y="328"/>
                  </a:cubicBezTo>
                  <a:cubicBezTo>
                    <a:pt x="19" y="328"/>
                    <a:pt x="18" y="327"/>
                    <a:pt x="18" y="327"/>
                  </a:cubicBezTo>
                  <a:cubicBezTo>
                    <a:pt x="17" y="328"/>
                    <a:pt x="15" y="329"/>
                    <a:pt x="15" y="329"/>
                  </a:cubicBezTo>
                  <a:cubicBezTo>
                    <a:pt x="14" y="329"/>
                    <a:pt x="14" y="327"/>
                    <a:pt x="13" y="327"/>
                  </a:cubicBezTo>
                  <a:cubicBezTo>
                    <a:pt x="13" y="326"/>
                    <a:pt x="11" y="326"/>
                    <a:pt x="11" y="326"/>
                  </a:cubicBezTo>
                  <a:cubicBezTo>
                    <a:pt x="10" y="326"/>
                    <a:pt x="8" y="326"/>
                    <a:pt x="8" y="326"/>
                  </a:cubicBezTo>
                  <a:cubicBezTo>
                    <a:pt x="7" y="326"/>
                    <a:pt x="5" y="326"/>
                    <a:pt x="5" y="326"/>
                  </a:cubicBezTo>
                  <a:cubicBezTo>
                    <a:pt x="4" y="326"/>
                    <a:pt x="3" y="325"/>
                    <a:pt x="2" y="325"/>
                  </a:cubicBezTo>
                  <a:cubicBezTo>
                    <a:pt x="2" y="324"/>
                    <a:pt x="1" y="323"/>
                    <a:pt x="1" y="323"/>
                  </a:cubicBezTo>
                  <a:cubicBezTo>
                    <a:pt x="1" y="323"/>
                    <a:pt x="0" y="322"/>
                    <a:pt x="0" y="321"/>
                  </a:cubicBezTo>
                  <a:cubicBezTo>
                    <a:pt x="0" y="321"/>
                    <a:pt x="0" y="321"/>
                    <a:pt x="0" y="320"/>
                  </a:cubicBezTo>
                  <a:cubicBezTo>
                    <a:pt x="0" y="320"/>
                    <a:pt x="0" y="320"/>
                    <a:pt x="0" y="320"/>
                  </a:cubicBezTo>
                  <a:cubicBezTo>
                    <a:pt x="1" y="320"/>
                    <a:pt x="2" y="318"/>
                    <a:pt x="3" y="317"/>
                  </a:cubicBezTo>
                  <a:cubicBezTo>
                    <a:pt x="4" y="317"/>
                    <a:pt x="5" y="317"/>
                    <a:pt x="6" y="316"/>
                  </a:cubicBezTo>
                  <a:cubicBezTo>
                    <a:pt x="7" y="316"/>
                    <a:pt x="9" y="315"/>
                    <a:pt x="9" y="314"/>
                  </a:cubicBezTo>
                  <a:cubicBezTo>
                    <a:pt x="10" y="314"/>
                    <a:pt x="11" y="313"/>
                    <a:pt x="11" y="312"/>
                  </a:cubicBezTo>
                  <a:cubicBezTo>
                    <a:pt x="11" y="311"/>
                    <a:pt x="10" y="310"/>
                    <a:pt x="10" y="309"/>
                  </a:cubicBezTo>
                  <a:cubicBezTo>
                    <a:pt x="10" y="308"/>
                    <a:pt x="9" y="307"/>
                    <a:pt x="9" y="306"/>
                  </a:cubicBezTo>
                  <a:cubicBezTo>
                    <a:pt x="8" y="305"/>
                    <a:pt x="8" y="304"/>
                    <a:pt x="8" y="303"/>
                  </a:cubicBezTo>
                  <a:cubicBezTo>
                    <a:pt x="8" y="302"/>
                    <a:pt x="9" y="300"/>
                    <a:pt x="9" y="299"/>
                  </a:cubicBezTo>
                  <a:cubicBezTo>
                    <a:pt x="9" y="298"/>
                    <a:pt x="11" y="296"/>
                    <a:pt x="11" y="296"/>
                  </a:cubicBezTo>
                  <a:cubicBezTo>
                    <a:pt x="12" y="295"/>
                    <a:pt x="14" y="294"/>
                    <a:pt x="15" y="293"/>
                  </a:cubicBezTo>
                  <a:cubicBezTo>
                    <a:pt x="15" y="293"/>
                    <a:pt x="16" y="292"/>
                    <a:pt x="16" y="292"/>
                  </a:cubicBezTo>
                  <a:cubicBezTo>
                    <a:pt x="16" y="291"/>
                    <a:pt x="16" y="289"/>
                    <a:pt x="16" y="288"/>
                  </a:cubicBezTo>
                  <a:cubicBezTo>
                    <a:pt x="16" y="287"/>
                    <a:pt x="14" y="286"/>
                    <a:pt x="14" y="285"/>
                  </a:cubicBezTo>
                  <a:cubicBezTo>
                    <a:pt x="14" y="284"/>
                    <a:pt x="14" y="283"/>
                    <a:pt x="15" y="282"/>
                  </a:cubicBezTo>
                  <a:cubicBezTo>
                    <a:pt x="15" y="281"/>
                    <a:pt x="17" y="280"/>
                    <a:pt x="17" y="279"/>
                  </a:cubicBezTo>
                  <a:cubicBezTo>
                    <a:pt x="18" y="278"/>
                    <a:pt x="21" y="277"/>
                    <a:pt x="21" y="276"/>
                  </a:cubicBezTo>
                  <a:cubicBezTo>
                    <a:pt x="22" y="275"/>
                    <a:pt x="22" y="273"/>
                    <a:pt x="22" y="271"/>
                  </a:cubicBezTo>
                  <a:cubicBezTo>
                    <a:pt x="22" y="269"/>
                    <a:pt x="22" y="267"/>
                    <a:pt x="22" y="265"/>
                  </a:cubicBezTo>
                  <a:cubicBezTo>
                    <a:pt x="22" y="264"/>
                    <a:pt x="22" y="261"/>
                    <a:pt x="22" y="260"/>
                  </a:cubicBezTo>
                  <a:cubicBezTo>
                    <a:pt x="23" y="258"/>
                    <a:pt x="24" y="256"/>
                    <a:pt x="24" y="255"/>
                  </a:cubicBezTo>
                  <a:cubicBezTo>
                    <a:pt x="25" y="254"/>
                    <a:pt x="27" y="254"/>
                    <a:pt x="28" y="253"/>
                  </a:cubicBezTo>
                  <a:cubicBezTo>
                    <a:pt x="28" y="252"/>
                    <a:pt x="28" y="250"/>
                    <a:pt x="28" y="248"/>
                  </a:cubicBezTo>
                  <a:cubicBezTo>
                    <a:pt x="28" y="248"/>
                    <a:pt x="27" y="247"/>
                    <a:pt x="27" y="246"/>
                  </a:cubicBezTo>
                  <a:cubicBezTo>
                    <a:pt x="26" y="246"/>
                    <a:pt x="26" y="244"/>
                    <a:pt x="26" y="243"/>
                  </a:cubicBezTo>
                  <a:cubicBezTo>
                    <a:pt x="26" y="242"/>
                    <a:pt x="26" y="239"/>
                    <a:pt x="26" y="238"/>
                  </a:cubicBezTo>
                  <a:cubicBezTo>
                    <a:pt x="26" y="237"/>
                    <a:pt x="25" y="236"/>
                    <a:pt x="25" y="235"/>
                  </a:cubicBezTo>
                  <a:cubicBezTo>
                    <a:pt x="24" y="234"/>
                    <a:pt x="23" y="232"/>
                    <a:pt x="23" y="231"/>
                  </a:cubicBezTo>
                  <a:cubicBezTo>
                    <a:pt x="23" y="231"/>
                    <a:pt x="22" y="229"/>
                    <a:pt x="23" y="229"/>
                  </a:cubicBezTo>
                  <a:cubicBezTo>
                    <a:pt x="23" y="228"/>
                    <a:pt x="23" y="227"/>
                    <a:pt x="24" y="227"/>
                  </a:cubicBezTo>
                  <a:cubicBezTo>
                    <a:pt x="24" y="227"/>
                    <a:pt x="26" y="227"/>
                    <a:pt x="26" y="227"/>
                  </a:cubicBezTo>
                  <a:cubicBezTo>
                    <a:pt x="27" y="227"/>
                    <a:pt x="28" y="229"/>
                    <a:pt x="29" y="229"/>
                  </a:cubicBezTo>
                  <a:cubicBezTo>
                    <a:pt x="30" y="229"/>
                    <a:pt x="32" y="230"/>
                    <a:pt x="33" y="229"/>
                  </a:cubicBezTo>
                  <a:cubicBezTo>
                    <a:pt x="34" y="229"/>
                    <a:pt x="36" y="229"/>
                    <a:pt x="37" y="228"/>
                  </a:cubicBezTo>
                  <a:cubicBezTo>
                    <a:pt x="38" y="227"/>
                    <a:pt x="40" y="226"/>
                    <a:pt x="40" y="225"/>
                  </a:cubicBezTo>
                  <a:cubicBezTo>
                    <a:pt x="41" y="224"/>
                    <a:pt x="41" y="223"/>
                    <a:pt x="42" y="222"/>
                  </a:cubicBezTo>
                  <a:cubicBezTo>
                    <a:pt x="42" y="222"/>
                    <a:pt x="42" y="219"/>
                    <a:pt x="43" y="219"/>
                  </a:cubicBezTo>
                  <a:cubicBezTo>
                    <a:pt x="43" y="218"/>
                    <a:pt x="45" y="219"/>
                    <a:pt x="46" y="219"/>
                  </a:cubicBezTo>
                  <a:cubicBezTo>
                    <a:pt x="47" y="218"/>
                    <a:pt x="48" y="217"/>
                    <a:pt x="49" y="216"/>
                  </a:cubicBezTo>
                  <a:cubicBezTo>
                    <a:pt x="49" y="216"/>
                    <a:pt x="50" y="215"/>
                    <a:pt x="51" y="215"/>
                  </a:cubicBezTo>
                  <a:cubicBezTo>
                    <a:pt x="52" y="214"/>
                    <a:pt x="53" y="212"/>
                    <a:pt x="54" y="212"/>
                  </a:cubicBezTo>
                  <a:cubicBezTo>
                    <a:pt x="55" y="211"/>
                    <a:pt x="56" y="210"/>
                    <a:pt x="57" y="210"/>
                  </a:cubicBezTo>
                  <a:cubicBezTo>
                    <a:pt x="58" y="210"/>
                    <a:pt x="59" y="210"/>
                    <a:pt x="60" y="210"/>
                  </a:cubicBezTo>
                  <a:cubicBezTo>
                    <a:pt x="61" y="210"/>
                    <a:pt x="62" y="212"/>
                    <a:pt x="62" y="212"/>
                  </a:cubicBezTo>
                  <a:cubicBezTo>
                    <a:pt x="63" y="212"/>
                    <a:pt x="64" y="212"/>
                    <a:pt x="65" y="212"/>
                  </a:cubicBezTo>
                  <a:cubicBezTo>
                    <a:pt x="65" y="212"/>
                    <a:pt x="67" y="211"/>
                    <a:pt x="68" y="211"/>
                  </a:cubicBezTo>
                  <a:cubicBezTo>
                    <a:pt x="69" y="210"/>
                    <a:pt x="71" y="209"/>
                    <a:pt x="72" y="209"/>
                  </a:cubicBezTo>
                  <a:cubicBezTo>
                    <a:pt x="73" y="209"/>
                    <a:pt x="75" y="210"/>
                    <a:pt x="76" y="209"/>
                  </a:cubicBezTo>
                  <a:cubicBezTo>
                    <a:pt x="76" y="209"/>
                    <a:pt x="77" y="208"/>
                    <a:pt x="78" y="208"/>
                  </a:cubicBezTo>
                  <a:cubicBezTo>
                    <a:pt x="79" y="207"/>
                    <a:pt x="81" y="205"/>
                    <a:pt x="82" y="204"/>
                  </a:cubicBezTo>
                  <a:cubicBezTo>
                    <a:pt x="83" y="204"/>
                    <a:pt x="84" y="203"/>
                    <a:pt x="85" y="203"/>
                  </a:cubicBezTo>
                  <a:cubicBezTo>
                    <a:pt x="86" y="202"/>
                    <a:pt x="87" y="201"/>
                    <a:pt x="87" y="200"/>
                  </a:cubicBezTo>
                  <a:cubicBezTo>
                    <a:pt x="88" y="200"/>
                    <a:pt x="91" y="200"/>
                    <a:pt x="92" y="199"/>
                  </a:cubicBezTo>
                  <a:cubicBezTo>
                    <a:pt x="93" y="199"/>
                    <a:pt x="95" y="198"/>
                    <a:pt x="95" y="197"/>
                  </a:cubicBezTo>
                  <a:cubicBezTo>
                    <a:pt x="96" y="196"/>
                    <a:pt x="97" y="194"/>
                    <a:pt x="97" y="193"/>
                  </a:cubicBezTo>
                  <a:cubicBezTo>
                    <a:pt x="98" y="192"/>
                    <a:pt x="99" y="191"/>
                    <a:pt x="100" y="190"/>
                  </a:cubicBezTo>
                  <a:cubicBezTo>
                    <a:pt x="101" y="189"/>
                    <a:pt x="103" y="188"/>
                    <a:pt x="104" y="187"/>
                  </a:cubicBezTo>
                  <a:cubicBezTo>
                    <a:pt x="105" y="187"/>
                    <a:pt x="106" y="186"/>
                    <a:pt x="107" y="185"/>
                  </a:cubicBezTo>
                  <a:cubicBezTo>
                    <a:pt x="108" y="185"/>
                    <a:pt x="109" y="184"/>
                    <a:pt x="110" y="184"/>
                  </a:cubicBezTo>
                  <a:cubicBezTo>
                    <a:pt x="110" y="183"/>
                    <a:pt x="111" y="182"/>
                    <a:pt x="111" y="181"/>
                  </a:cubicBezTo>
                  <a:cubicBezTo>
                    <a:pt x="111" y="181"/>
                    <a:pt x="111" y="179"/>
                    <a:pt x="110" y="178"/>
                  </a:cubicBezTo>
                  <a:cubicBezTo>
                    <a:pt x="110" y="178"/>
                    <a:pt x="109" y="177"/>
                    <a:pt x="109" y="177"/>
                  </a:cubicBezTo>
                  <a:cubicBezTo>
                    <a:pt x="108" y="176"/>
                    <a:pt x="108" y="174"/>
                    <a:pt x="108" y="173"/>
                  </a:cubicBezTo>
                  <a:cubicBezTo>
                    <a:pt x="108" y="172"/>
                    <a:pt x="107" y="170"/>
                    <a:pt x="106" y="169"/>
                  </a:cubicBezTo>
                  <a:cubicBezTo>
                    <a:pt x="106" y="169"/>
                    <a:pt x="104" y="167"/>
                    <a:pt x="103" y="166"/>
                  </a:cubicBezTo>
                  <a:cubicBezTo>
                    <a:pt x="103" y="166"/>
                    <a:pt x="101" y="165"/>
                    <a:pt x="100" y="165"/>
                  </a:cubicBezTo>
                  <a:cubicBezTo>
                    <a:pt x="100" y="164"/>
                    <a:pt x="98" y="164"/>
                    <a:pt x="98" y="163"/>
                  </a:cubicBezTo>
                  <a:cubicBezTo>
                    <a:pt x="97" y="163"/>
                    <a:pt x="96" y="162"/>
                    <a:pt x="95" y="162"/>
                  </a:cubicBezTo>
                  <a:cubicBezTo>
                    <a:pt x="94" y="162"/>
                    <a:pt x="93" y="162"/>
                    <a:pt x="92" y="162"/>
                  </a:cubicBezTo>
                  <a:cubicBezTo>
                    <a:pt x="92" y="163"/>
                    <a:pt x="91" y="164"/>
                    <a:pt x="90" y="164"/>
                  </a:cubicBezTo>
                  <a:cubicBezTo>
                    <a:pt x="89" y="164"/>
                    <a:pt x="87" y="163"/>
                    <a:pt x="87" y="162"/>
                  </a:cubicBezTo>
                  <a:cubicBezTo>
                    <a:pt x="86" y="161"/>
                    <a:pt x="84" y="160"/>
                    <a:pt x="84" y="159"/>
                  </a:cubicBezTo>
                  <a:cubicBezTo>
                    <a:pt x="84" y="158"/>
                    <a:pt x="84" y="156"/>
                    <a:pt x="85" y="154"/>
                  </a:cubicBezTo>
                  <a:cubicBezTo>
                    <a:pt x="85" y="153"/>
                    <a:pt x="86" y="151"/>
                    <a:pt x="86" y="149"/>
                  </a:cubicBezTo>
                  <a:cubicBezTo>
                    <a:pt x="87" y="148"/>
                    <a:pt x="88" y="146"/>
                    <a:pt x="89" y="145"/>
                  </a:cubicBezTo>
                  <a:cubicBezTo>
                    <a:pt x="90" y="144"/>
                    <a:pt x="92" y="142"/>
                    <a:pt x="93" y="140"/>
                  </a:cubicBezTo>
                  <a:cubicBezTo>
                    <a:pt x="93" y="140"/>
                    <a:pt x="94" y="138"/>
                    <a:pt x="94" y="138"/>
                  </a:cubicBezTo>
                  <a:cubicBezTo>
                    <a:pt x="93" y="137"/>
                    <a:pt x="91" y="137"/>
                    <a:pt x="91" y="137"/>
                  </a:cubicBezTo>
                  <a:cubicBezTo>
                    <a:pt x="90" y="136"/>
                    <a:pt x="90" y="134"/>
                    <a:pt x="90" y="133"/>
                  </a:cubicBezTo>
                  <a:cubicBezTo>
                    <a:pt x="91" y="132"/>
                    <a:pt x="93" y="131"/>
                    <a:pt x="93" y="130"/>
                  </a:cubicBezTo>
                  <a:cubicBezTo>
                    <a:pt x="93" y="130"/>
                    <a:pt x="94" y="128"/>
                    <a:pt x="93" y="127"/>
                  </a:cubicBezTo>
                  <a:cubicBezTo>
                    <a:pt x="93" y="126"/>
                    <a:pt x="91" y="125"/>
                    <a:pt x="90" y="125"/>
                  </a:cubicBezTo>
                  <a:cubicBezTo>
                    <a:pt x="89" y="125"/>
                    <a:pt x="87" y="126"/>
                    <a:pt x="86" y="126"/>
                  </a:cubicBezTo>
                  <a:cubicBezTo>
                    <a:pt x="84" y="127"/>
                    <a:pt x="82" y="127"/>
                    <a:pt x="81" y="126"/>
                  </a:cubicBezTo>
                  <a:cubicBezTo>
                    <a:pt x="80" y="126"/>
                    <a:pt x="78" y="125"/>
                    <a:pt x="77" y="124"/>
                  </a:cubicBezTo>
                  <a:cubicBezTo>
                    <a:pt x="77" y="122"/>
                    <a:pt x="77" y="120"/>
                    <a:pt x="76" y="119"/>
                  </a:cubicBezTo>
                  <a:cubicBezTo>
                    <a:pt x="76" y="118"/>
                    <a:pt x="75" y="115"/>
                    <a:pt x="74" y="115"/>
                  </a:cubicBezTo>
                  <a:cubicBezTo>
                    <a:pt x="74" y="115"/>
                    <a:pt x="72" y="116"/>
                    <a:pt x="71" y="116"/>
                  </a:cubicBezTo>
                  <a:cubicBezTo>
                    <a:pt x="70" y="117"/>
                    <a:pt x="70" y="118"/>
                    <a:pt x="70" y="119"/>
                  </a:cubicBezTo>
                  <a:cubicBezTo>
                    <a:pt x="69" y="119"/>
                    <a:pt x="67" y="120"/>
                    <a:pt x="66" y="120"/>
                  </a:cubicBezTo>
                  <a:cubicBezTo>
                    <a:pt x="64" y="120"/>
                    <a:pt x="61" y="119"/>
                    <a:pt x="60" y="118"/>
                  </a:cubicBezTo>
                  <a:cubicBezTo>
                    <a:pt x="60" y="117"/>
                    <a:pt x="59" y="115"/>
                    <a:pt x="58" y="114"/>
                  </a:cubicBezTo>
                  <a:cubicBezTo>
                    <a:pt x="58" y="114"/>
                    <a:pt x="57" y="113"/>
                    <a:pt x="56" y="112"/>
                  </a:cubicBezTo>
                  <a:cubicBezTo>
                    <a:pt x="56" y="112"/>
                    <a:pt x="56" y="112"/>
                    <a:pt x="56" y="112"/>
                  </a:cubicBezTo>
                  <a:cubicBezTo>
                    <a:pt x="56" y="111"/>
                    <a:pt x="56" y="111"/>
                    <a:pt x="56" y="111"/>
                  </a:cubicBezTo>
                  <a:cubicBezTo>
                    <a:pt x="56" y="110"/>
                    <a:pt x="56" y="109"/>
                    <a:pt x="57" y="108"/>
                  </a:cubicBezTo>
                  <a:cubicBezTo>
                    <a:pt x="57" y="108"/>
                    <a:pt x="58" y="107"/>
                    <a:pt x="58" y="107"/>
                  </a:cubicBezTo>
                  <a:cubicBezTo>
                    <a:pt x="58" y="107"/>
                    <a:pt x="59" y="106"/>
                    <a:pt x="60" y="106"/>
                  </a:cubicBezTo>
                  <a:cubicBezTo>
                    <a:pt x="60" y="105"/>
                    <a:pt x="60" y="104"/>
                    <a:pt x="60" y="104"/>
                  </a:cubicBezTo>
                  <a:cubicBezTo>
                    <a:pt x="60" y="103"/>
                    <a:pt x="60" y="102"/>
                    <a:pt x="60" y="102"/>
                  </a:cubicBezTo>
                  <a:cubicBezTo>
                    <a:pt x="59" y="102"/>
                    <a:pt x="58" y="102"/>
                    <a:pt x="57" y="101"/>
                  </a:cubicBezTo>
                  <a:cubicBezTo>
                    <a:pt x="57" y="101"/>
                    <a:pt x="57" y="100"/>
                    <a:pt x="57" y="100"/>
                  </a:cubicBezTo>
                  <a:cubicBezTo>
                    <a:pt x="57" y="99"/>
                    <a:pt x="57" y="98"/>
                    <a:pt x="57" y="98"/>
                  </a:cubicBezTo>
                  <a:cubicBezTo>
                    <a:pt x="58" y="97"/>
                    <a:pt x="59" y="96"/>
                    <a:pt x="60" y="96"/>
                  </a:cubicBezTo>
                  <a:cubicBezTo>
                    <a:pt x="60" y="95"/>
                    <a:pt x="61" y="95"/>
                    <a:pt x="62" y="95"/>
                  </a:cubicBezTo>
                  <a:cubicBezTo>
                    <a:pt x="62" y="95"/>
                    <a:pt x="63" y="94"/>
                    <a:pt x="63" y="94"/>
                  </a:cubicBezTo>
                  <a:cubicBezTo>
                    <a:pt x="64" y="94"/>
                    <a:pt x="65" y="93"/>
                    <a:pt x="65" y="93"/>
                  </a:cubicBezTo>
                  <a:cubicBezTo>
                    <a:pt x="66" y="93"/>
                    <a:pt x="66" y="91"/>
                    <a:pt x="67" y="91"/>
                  </a:cubicBezTo>
                  <a:cubicBezTo>
                    <a:pt x="67" y="90"/>
                    <a:pt x="68" y="89"/>
                    <a:pt x="69" y="89"/>
                  </a:cubicBezTo>
                  <a:cubicBezTo>
                    <a:pt x="69" y="89"/>
                    <a:pt x="71" y="89"/>
                    <a:pt x="71" y="89"/>
                  </a:cubicBezTo>
                  <a:cubicBezTo>
                    <a:pt x="72" y="88"/>
                    <a:pt x="73" y="88"/>
                    <a:pt x="74" y="87"/>
                  </a:cubicBezTo>
                  <a:cubicBezTo>
                    <a:pt x="74" y="87"/>
                    <a:pt x="75" y="85"/>
                    <a:pt x="75" y="84"/>
                  </a:cubicBezTo>
                  <a:cubicBezTo>
                    <a:pt x="76" y="84"/>
                    <a:pt x="77" y="85"/>
                    <a:pt x="78" y="85"/>
                  </a:cubicBezTo>
                  <a:cubicBezTo>
                    <a:pt x="78" y="85"/>
                    <a:pt x="79" y="85"/>
                    <a:pt x="79" y="85"/>
                  </a:cubicBezTo>
                  <a:cubicBezTo>
                    <a:pt x="80" y="86"/>
                    <a:pt x="80" y="87"/>
                    <a:pt x="81" y="87"/>
                  </a:cubicBezTo>
                  <a:cubicBezTo>
                    <a:pt x="81" y="88"/>
                    <a:pt x="81" y="89"/>
                    <a:pt x="81" y="89"/>
                  </a:cubicBezTo>
                  <a:cubicBezTo>
                    <a:pt x="82" y="89"/>
                    <a:pt x="82" y="89"/>
                    <a:pt x="83" y="89"/>
                  </a:cubicBezTo>
                  <a:cubicBezTo>
                    <a:pt x="83" y="89"/>
                    <a:pt x="84" y="88"/>
                    <a:pt x="84" y="87"/>
                  </a:cubicBezTo>
                  <a:cubicBezTo>
                    <a:pt x="84" y="86"/>
                    <a:pt x="84" y="85"/>
                    <a:pt x="84" y="85"/>
                  </a:cubicBezTo>
                  <a:cubicBezTo>
                    <a:pt x="84" y="84"/>
                    <a:pt x="86" y="83"/>
                    <a:pt x="86" y="83"/>
                  </a:cubicBezTo>
                  <a:cubicBezTo>
                    <a:pt x="87" y="82"/>
                    <a:pt x="89" y="82"/>
                    <a:pt x="89" y="81"/>
                  </a:cubicBezTo>
                  <a:cubicBezTo>
                    <a:pt x="90" y="81"/>
                    <a:pt x="92" y="80"/>
                    <a:pt x="92" y="79"/>
                  </a:cubicBezTo>
                  <a:cubicBezTo>
                    <a:pt x="93" y="78"/>
                    <a:pt x="92" y="76"/>
                    <a:pt x="93" y="76"/>
                  </a:cubicBezTo>
                  <a:cubicBezTo>
                    <a:pt x="93" y="75"/>
                    <a:pt x="94" y="73"/>
                    <a:pt x="93" y="72"/>
                  </a:cubicBezTo>
                  <a:cubicBezTo>
                    <a:pt x="93" y="71"/>
                    <a:pt x="93" y="70"/>
                    <a:pt x="92" y="70"/>
                  </a:cubicBezTo>
                  <a:cubicBezTo>
                    <a:pt x="92" y="69"/>
                    <a:pt x="90" y="68"/>
                    <a:pt x="89" y="67"/>
                  </a:cubicBezTo>
                  <a:cubicBezTo>
                    <a:pt x="89" y="66"/>
                    <a:pt x="88" y="65"/>
                    <a:pt x="88" y="64"/>
                  </a:cubicBezTo>
                  <a:cubicBezTo>
                    <a:pt x="88" y="64"/>
                    <a:pt x="87" y="63"/>
                    <a:pt x="87" y="62"/>
                  </a:cubicBezTo>
                  <a:cubicBezTo>
                    <a:pt x="88" y="62"/>
                    <a:pt x="89" y="61"/>
                    <a:pt x="89" y="61"/>
                  </a:cubicBezTo>
                  <a:cubicBezTo>
                    <a:pt x="90" y="60"/>
                    <a:pt x="91" y="59"/>
                    <a:pt x="91" y="58"/>
                  </a:cubicBezTo>
                  <a:cubicBezTo>
                    <a:pt x="92" y="58"/>
                    <a:pt x="92" y="57"/>
                    <a:pt x="92" y="56"/>
                  </a:cubicBezTo>
                  <a:cubicBezTo>
                    <a:pt x="92" y="56"/>
                    <a:pt x="92" y="54"/>
                    <a:pt x="91" y="54"/>
                  </a:cubicBezTo>
                  <a:cubicBezTo>
                    <a:pt x="91" y="54"/>
                    <a:pt x="89" y="54"/>
                    <a:pt x="89" y="54"/>
                  </a:cubicBezTo>
                  <a:cubicBezTo>
                    <a:pt x="88" y="54"/>
                    <a:pt x="88" y="53"/>
                    <a:pt x="87" y="52"/>
                  </a:cubicBezTo>
                  <a:cubicBezTo>
                    <a:pt x="87" y="52"/>
                    <a:pt x="86" y="50"/>
                    <a:pt x="85" y="50"/>
                  </a:cubicBezTo>
                  <a:cubicBezTo>
                    <a:pt x="85" y="49"/>
                    <a:pt x="84" y="48"/>
                    <a:pt x="83" y="48"/>
                  </a:cubicBezTo>
                  <a:cubicBezTo>
                    <a:pt x="82" y="48"/>
                    <a:pt x="80" y="47"/>
                    <a:pt x="79" y="47"/>
                  </a:cubicBezTo>
                  <a:cubicBezTo>
                    <a:pt x="78" y="48"/>
                    <a:pt x="78" y="48"/>
                    <a:pt x="77" y="49"/>
                  </a:cubicBezTo>
                  <a:cubicBezTo>
                    <a:pt x="77" y="49"/>
                    <a:pt x="76" y="48"/>
                    <a:pt x="75" y="48"/>
                  </a:cubicBezTo>
                  <a:cubicBezTo>
                    <a:pt x="75" y="48"/>
                    <a:pt x="74" y="47"/>
                    <a:pt x="73" y="46"/>
                  </a:cubicBezTo>
                  <a:cubicBezTo>
                    <a:pt x="73" y="46"/>
                    <a:pt x="71" y="46"/>
                    <a:pt x="71" y="45"/>
                  </a:cubicBezTo>
                  <a:cubicBezTo>
                    <a:pt x="71" y="45"/>
                    <a:pt x="70" y="44"/>
                    <a:pt x="70" y="43"/>
                  </a:cubicBezTo>
                  <a:cubicBezTo>
                    <a:pt x="70" y="42"/>
                    <a:pt x="71" y="40"/>
                    <a:pt x="72" y="40"/>
                  </a:cubicBezTo>
                  <a:cubicBezTo>
                    <a:pt x="72" y="39"/>
                    <a:pt x="73" y="38"/>
                    <a:pt x="74" y="38"/>
                  </a:cubicBezTo>
                  <a:cubicBezTo>
                    <a:pt x="74" y="38"/>
                    <a:pt x="75" y="36"/>
                    <a:pt x="75" y="36"/>
                  </a:cubicBezTo>
                  <a:cubicBezTo>
                    <a:pt x="75" y="35"/>
                    <a:pt x="75" y="34"/>
                    <a:pt x="76" y="34"/>
                  </a:cubicBezTo>
                  <a:cubicBezTo>
                    <a:pt x="76" y="33"/>
                    <a:pt x="76" y="32"/>
                    <a:pt x="76" y="31"/>
                  </a:cubicBezTo>
                  <a:cubicBezTo>
                    <a:pt x="77" y="31"/>
                    <a:pt x="77" y="30"/>
                    <a:pt x="78" y="30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1" y="30"/>
                    <a:pt x="81" y="30"/>
                  </a:cubicBezTo>
                  <a:cubicBezTo>
                    <a:pt x="81" y="29"/>
                    <a:pt x="81" y="28"/>
                    <a:pt x="81" y="27"/>
                  </a:cubicBezTo>
                  <a:cubicBezTo>
                    <a:pt x="81" y="27"/>
                    <a:pt x="79" y="27"/>
                    <a:pt x="79" y="26"/>
                  </a:cubicBezTo>
                  <a:cubicBezTo>
                    <a:pt x="79" y="25"/>
                    <a:pt x="79" y="24"/>
                    <a:pt x="79" y="24"/>
                  </a:cubicBezTo>
                  <a:cubicBezTo>
                    <a:pt x="80" y="23"/>
                    <a:pt x="80" y="22"/>
                    <a:pt x="81" y="22"/>
                  </a:cubicBezTo>
                  <a:cubicBezTo>
                    <a:pt x="81" y="21"/>
                    <a:pt x="82" y="20"/>
                    <a:pt x="83" y="20"/>
                  </a:cubicBezTo>
                  <a:cubicBezTo>
                    <a:pt x="83" y="20"/>
                    <a:pt x="84" y="19"/>
                    <a:pt x="85" y="19"/>
                  </a:cubicBezTo>
                  <a:cubicBezTo>
                    <a:pt x="85" y="20"/>
                    <a:pt x="85" y="21"/>
                    <a:pt x="86" y="21"/>
                  </a:cubicBezTo>
                  <a:cubicBezTo>
                    <a:pt x="86" y="21"/>
                    <a:pt x="88" y="20"/>
                    <a:pt x="88" y="20"/>
                  </a:cubicBezTo>
                  <a:cubicBezTo>
                    <a:pt x="88" y="20"/>
                    <a:pt x="89" y="19"/>
                    <a:pt x="89" y="19"/>
                  </a:cubicBezTo>
                  <a:cubicBezTo>
                    <a:pt x="90" y="18"/>
                    <a:pt x="91" y="19"/>
                    <a:pt x="91" y="19"/>
                  </a:cubicBezTo>
                  <a:cubicBezTo>
                    <a:pt x="92" y="19"/>
                    <a:pt x="93" y="20"/>
                    <a:pt x="94" y="19"/>
                  </a:cubicBezTo>
                  <a:cubicBezTo>
                    <a:pt x="94" y="19"/>
                    <a:pt x="95" y="18"/>
                    <a:pt x="95" y="18"/>
                  </a:cubicBezTo>
                  <a:cubicBezTo>
                    <a:pt x="96" y="17"/>
                    <a:pt x="97" y="16"/>
                    <a:pt x="97" y="16"/>
                  </a:cubicBezTo>
                  <a:cubicBezTo>
                    <a:pt x="98" y="15"/>
                    <a:pt x="99" y="15"/>
                    <a:pt x="99" y="15"/>
                  </a:cubicBezTo>
                  <a:cubicBezTo>
                    <a:pt x="100" y="14"/>
                    <a:pt x="101" y="13"/>
                    <a:pt x="101" y="13"/>
                  </a:cubicBezTo>
                  <a:cubicBezTo>
                    <a:pt x="101" y="12"/>
                    <a:pt x="102" y="11"/>
                    <a:pt x="102" y="10"/>
                  </a:cubicBezTo>
                  <a:cubicBezTo>
                    <a:pt x="102" y="9"/>
                    <a:pt x="102" y="8"/>
                    <a:pt x="102" y="8"/>
                  </a:cubicBezTo>
                  <a:cubicBezTo>
                    <a:pt x="102" y="7"/>
                    <a:pt x="102" y="6"/>
                    <a:pt x="103" y="5"/>
                  </a:cubicBezTo>
                  <a:cubicBezTo>
                    <a:pt x="103" y="5"/>
                    <a:pt x="104" y="6"/>
                    <a:pt x="105" y="6"/>
                  </a:cubicBezTo>
                  <a:cubicBezTo>
                    <a:pt x="105" y="5"/>
                    <a:pt x="105" y="4"/>
                    <a:pt x="106" y="4"/>
                  </a:cubicBezTo>
                  <a:cubicBezTo>
                    <a:pt x="106" y="3"/>
                    <a:pt x="106" y="2"/>
                    <a:pt x="107" y="2"/>
                  </a:cubicBezTo>
                  <a:cubicBezTo>
                    <a:pt x="107" y="2"/>
                    <a:pt x="107" y="2"/>
                    <a:pt x="108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4"/>
            <p:cNvSpPr>
              <a:spLocks/>
            </p:cNvSpPr>
            <p:nvPr/>
          </p:nvSpPr>
          <p:spPr bwMode="auto">
            <a:xfrm>
              <a:off x="967" y="1474"/>
              <a:ext cx="1464" cy="1120"/>
            </a:xfrm>
            <a:custGeom>
              <a:avLst/>
              <a:gdLst>
                <a:gd name="T0" fmla="*/ 133 w 517"/>
                <a:gd name="T1" fmla="*/ 10 h 395"/>
                <a:gd name="T2" fmla="*/ 147 w 517"/>
                <a:gd name="T3" fmla="*/ 4 h 395"/>
                <a:gd name="T4" fmla="*/ 178 w 517"/>
                <a:gd name="T5" fmla="*/ 6 h 395"/>
                <a:gd name="T6" fmla="*/ 207 w 517"/>
                <a:gd name="T7" fmla="*/ 20 h 395"/>
                <a:gd name="T8" fmla="*/ 237 w 517"/>
                <a:gd name="T9" fmla="*/ 26 h 395"/>
                <a:gd name="T10" fmla="*/ 268 w 517"/>
                <a:gd name="T11" fmla="*/ 24 h 395"/>
                <a:gd name="T12" fmla="*/ 290 w 517"/>
                <a:gd name="T13" fmla="*/ 29 h 395"/>
                <a:gd name="T14" fmla="*/ 321 w 517"/>
                <a:gd name="T15" fmla="*/ 51 h 395"/>
                <a:gd name="T16" fmla="*/ 342 w 517"/>
                <a:gd name="T17" fmla="*/ 84 h 395"/>
                <a:gd name="T18" fmla="*/ 350 w 517"/>
                <a:gd name="T19" fmla="*/ 91 h 395"/>
                <a:gd name="T20" fmla="*/ 365 w 517"/>
                <a:gd name="T21" fmla="*/ 91 h 395"/>
                <a:gd name="T22" fmla="*/ 361 w 517"/>
                <a:gd name="T23" fmla="*/ 74 h 395"/>
                <a:gd name="T24" fmla="*/ 394 w 517"/>
                <a:gd name="T25" fmla="*/ 57 h 395"/>
                <a:gd name="T26" fmla="*/ 426 w 517"/>
                <a:gd name="T27" fmla="*/ 63 h 395"/>
                <a:gd name="T28" fmla="*/ 434 w 517"/>
                <a:gd name="T29" fmla="*/ 87 h 395"/>
                <a:gd name="T30" fmla="*/ 434 w 517"/>
                <a:gd name="T31" fmla="*/ 103 h 395"/>
                <a:gd name="T32" fmla="*/ 426 w 517"/>
                <a:gd name="T33" fmla="*/ 106 h 395"/>
                <a:gd name="T34" fmla="*/ 438 w 517"/>
                <a:gd name="T35" fmla="*/ 127 h 395"/>
                <a:gd name="T36" fmla="*/ 442 w 517"/>
                <a:gd name="T37" fmla="*/ 139 h 395"/>
                <a:gd name="T38" fmla="*/ 423 w 517"/>
                <a:gd name="T39" fmla="*/ 145 h 395"/>
                <a:gd name="T40" fmla="*/ 424 w 517"/>
                <a:gd name="T41" fmla="*/ 167 h 395"/>
                <a:gd name="T42" fmla="*/ 410 w 517"/>
                <a:gd name="T43" fmla="*/ 190 h 395"/>
                <a:gd name="T44" fmla="*/ 431 w 517"/>
                <a:gd name="T45" fmla="*/ 214 h 395"/>
                <a:gd name="T46" fmla="*/ 441 w 517"/>
                <a:gd name="T47" fmla="*/ 221 h 395"/>
                <a:gd name="T48" fmla="*/ 467 w 517"/>
                <a:gd name="T49" fmla="*/ 214 h 395"/>
                <a:gd name="T50" fmla="*/ 497 w 517"/>
                <a:gd name="T51" fmla="*/ 225 h 395"/>
                <a:gd name="T52" fmla="*/ 505 w 517"/>
                <a:gd name="T53" fmla="*/ 251 h 395"/>
                <a:gd name="T54" fmla="*/ 512 w 517"/>
                <a:gd name="T55" fmla="*/ 268 h 395"/>
                <a:gd name="T56" fmla="*/ 501 w 517"/>
                <a:gd name="T57" fmla="*/ 288 h 395"/>
                <a:gd name="T58" fmla="*/ 493 w 517"/>
                <a:gd name="T59" fmla="*/ 312 h 395"/>
                <a:gd name="T60" fmla="*/ 476 w 517"/>
                <a:gd name="T61" fmla="*/ 308 h 395"/>
                <a:gd name="T62" fmla="*/ 471 w 517"/>
                <a:gd name="T63" fmla="*/ 339 h 395"/>
                <a:gd name="T64" fmla="*/ 453 w 517"/>
                <a:gd name="T65" fmla="*/ 346 h 395"/>
                <a:gd name="T66" fmla="*/ 428 w 517"/>
                <a:gd name="T67" fmla="*/ 331 h 395"/>
                <a:gd name="T68" fmla="*/ 416 w 517"/>
                <a:gd name="T69" fmla="*/ 311 h 395"/>
                <a:gd name="T70" fmla="*/ 384 w 517"/>
                <a:gd name="T71" fmla="*/ 302 h 395"/>
                <a:gd name="T72" fmla="*/ 350 w 517"/>
                <a:gd name="T73" fmla="*/ 302 h 395"/>
                <a:gd name="T74" fmla="*/ 320 w 517"/>
                <a:gd name="T75" fmla="*/ 310 h 395"/>
                <a:gd name="T76" fmla="*/ 286 w 517"/>
                <a:gd name="T77" fmla="*/ 336 h 395"/>
                <a:gd name="T78" fmla="*/ 256 w 517"/>
                <a:gd name="T79" fmla="*/ 355 h 395"/>
                <a:gd name="T80" fmla="*/ 237 w 517"/>
                <a:gd name="T81" fmla="*/ 369 h 395"/>
                <a:gd name="T82" fmla="*/ 224 w 517"/>
                <a:gd name="T83" fmla="*/ 382 h 395"/>
                <a:gd name="T84" fmla="*/ 211 w 517"/>
                <a:gd name="T85" fmla="*/ 390 h 395"/>
                <a:gd name="T86" fmla="*/ 188 w 517"/>
                <a:gd name="T87" fmla="*/ 381 h 395"/>
                <a:gd name="T88" fmla="*/ 161 w 517"/>
                <a:gd name="T89" fmla="*/ 389 h 395"/>
                <a:gd name="T90" fmla="*/ 135 w 517"/>
                <a:gd name="T91" fmla="*/ 374 h 395"/>
                <a:gd name="T92" fmla="*/ 121 w 517"/>
                <a:gd name="T93" fmla="*/ 371 h 395"/>
                <a:gd name="T94" fmla="*/ 101 w 517"/>
                <a:gd name="T95" fmla="*/ 351 h 395"/>
                <a:gd name="T96" fmla="*/ 79 w 517"/>
                <a:gd name="T97" fmla="*/ 337 h 395"/>
                <a:gd name="T98" fmla="*/ 59 w 517"/>
                <a:gd name="T99" fmla="*/ 315 h 395"/>
                <a:gd name="T100" fmla="*/ 25 w 517"/>
                <a:gd name="T101" fmla="*/ 329 h 395"/>
                <a:gd name="T102" fmla="*/ 6 w 517"/>
                <a:gd name="T103" fmla="*/ 316 h 395"/>
                <a:gd name="T104" fmla="*/ 22 w 517"/>
                <a:gd name="T105" fmla="*/ 271 h 395"/>
                <a:gd name="T106" fmla="*/ 33 w 517"/>
                <a:gd name="T107" fmla="*/ 229 h 395"/>
                <a:gd name="T108" fmla="*/ 76 w 517"/>
                <a:gd name="T109" fmla="*/ 209 h 395"/>
                <a:gd name="T110" fmla="*/ 108 w 517"/>
                <a:gd name="T111" fmla="*/ 173 h 395"/>
                <a:gd name="T112" fmla="*/ 91 w 517"/>
                <a:gd name="T113" fmla="*/ 137 h 395"/>
                <a:gd name="T114" fmla="*/ 56 w 517"/>
                <a:gd name="T115" fmla="*/ 112 h 395"/>
                <a:gd name="T116" fmla="*/ 67 w 517"/>
                <a:gd name="T117" fmla="*/ 91 h 395"/>
                <a:gd name="T118" fmla="*/ 93 w 517"/>
                <a:gd name="T119" fmla="*/ 76 h 395"/>
                <a:gd name="T120" fmla="*/ 77 w 517"/>
                <a:gd name="T121" fmla="*/ 49 h 395"/>
                <a:gd name="T122" fmla="*/ 79 w 517"/>
                <a:gd name="T123" fmla="*/ 24 h 395"/>
                <a:gd name="T124" fmla="*/ 103 w 517"/>
                <a:gd name="T125" fmla="*/ 5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7" h="395">
                  <a:moveTo>
                    <a:pt x="108" y="2"/>
                  </a:moveTo>
                  <a:cubicBezTo>
                    <a:pt x="108" y="2"/>
                    <a:pt x="108" y="2"/>
                    <a:pt x="109" y="2"/>
                  </a:cubicBezTo>
                  <a:cubicBezTo>
                    <a:pt x="109" y="2"/>
                    <a:pt x="110" y="2"/>
                    <a:pt x="110" y="2"/>
                  </a:cubicBezTo>
                  <a:cubicBezTo>
                    <a:pt x="110" y="3"/>
                    <a:pt x="110" y="4"/>
                    <a:pt x="110" y="4"/>
                  </a:cubicBezTo>
                  <a:cubicBezTo>
                    <a:pt x="110" y="4"/>
                    <a:pt x="112" y="4"/>
                    <a:pt x="112" y="5"/>
                  </a:cubicBezTo>
                  <a:cubicBezTo>
                    <a:pt x="112" y="5"/>
                    <a:pt x="111" y="6"/>
                    <a:pt x="111" y="6"/>
                  </a:cubicBezTo>
                  <a:cubicBezTo>
                    <a:pt x="112" y="7"/>
                    <a:pt x="113" y="7"/>
                    <a:pt x="114" y="7"/>
                  </a:cubicBezTo>
                  <a:cubicBezTo>
                    <a:pt x="114" y="7"/>
                    <a:pt x="115" y="6"/>
                    <a:pt x="115" y="6"/>
                  </a:cubicBezTo>
                  <a:cubicBezTo>
                    <a:pt x="116" y="5"/>
                    <a:pt x="118" y="5"/>
                    <a:pt x="118" y="5"/>
                  </a:cubicBezTo>
                  <a:cubicBezTo>
                    <a:pt x="119" y="5"/>
                    <a:pt x="122" y="5"/>
                    <a:pt x="122" y="5"/>
                  </a:cubicBezTo>
                  <a:cubicBezTo>
                    <a:pt x="123" y="5"/>
                    <a:pt x="124" y="6"/>
                    <a:pt x="125" y="7"/>
                  </a:cubicBezTo>
                  <a:cubicBezTo>
                    <a:pt x="125" y="7"/>
                    <a:pt x="126" y="8"/>
                    <a:pt x="127" y="9"/>
                  </a:cubicBezTo>
                  <a:cubicBezTo>
                    <a:pt x="127" y="9"/>
                    <a:pt x="128" y="9"/>
                    <a:pt x="128" y="9"/>
                  </a:cubicBezTo>
                  <a:cubicBezTo>
                    <a:pt x="129" y="9"/>
                    <a:pt x="130" y="10"/>
                    <a:pt x="130" y="10"/>
                  </a:cubicBezTo>
                  <a:cubicBezTo>
                    <a:pt x="131" y="10"/>
                    <a:pt x="132" y="10"/>
                    <a:pt x="133" y="10"/>
                  </a:cubicBezTo>
                  <a:cubicBezTo>
                    <a:pt x="133" y="10"/>
                    <a:pt x="134" y="10"/>
                    <a:pt x="135" y="10"/>
                  </a:cubicBezTo>
                  <a:cubicBezTo>
                    <a:pt x="136" y="10"/>
                    <a:pt x="138" y="10"/>
                    <a:pt x="138" y="10"/>
                  </a:cubicBezTo>
                  <a:cubicBezTo>
                    <a:pt x="139" y="10"/>
                    <a:pt x="140" y="9"/>
                    <a:pt x="140" y="9"/>
                  </a:cubicBezTo>
                  <a:cubicBezTo>
                    <a:pt x="141" y="9"/>
                    <a:pt x="141" y="10"/>
                    <a:pt x="142" y="10"/>
                  </a:cubicBezTo>
                  <a:cubicBezTo>
                    <a:pt x="142" y="10"/>
                    <a:pt x="143" y="10"/>
                    <a:pt x="144" y="9"/>
                  </a:cubicBezTo>
                  <a:cubicBezTo>
                    <a:pt x="144" y="9"/>
                    <a:pt x="144" y="7"/>
                    <a:pt x="144" y="7"/>
                  </a:cubicBezTo>
                  <a:cubicBezTo>
                    <a:pt x="144" y="6"/>
                    <a:pt x="143" y="6"/>
                    <a:pt x="143" y="6"/>
                  </a:cubicBezTo>
                  <a:cubicBezTo>
                    <a:pt x="142" y="6"/>
                    <a:pt x="141" y="6"/>
                    <a:pt x="141" y="6"/>
                  </a:cubicBezTo>
                  <a:cubicBezTo>
                    <a:pt x="140" y="5"/>
                    <a:pt x="140" y="4"/>
                    <a:pt x="140" y="4"/>
                  </a:cubicBezTo>
                  <a:cubicBezTo>
                    <a:pt x="140" y="3"/>
                    <a:pt x="140" y="3"/>
                    <a:pt x="140" y="3"/>
                  </a:cubicBezTo>
                  <a:cubicBezTo>
                    <a:pt x="141" y="2"/>
                    <a:pt x="141" y="2"/>
                    <a:pt x="142" y="2"/>
                  </a:cubicBezTo>
                  <a:cubicBezTo>
                    <a:pt x="142" y="2"/>
                    <a:pt x="142" y="3"/>
                    <a:pt x="143" y="3"/>
                  </a:cubicBezTo>
                  <a:cubicBezTo>
                    <a:pt x="143" y="3"/>
                    <a:pt x="143" y="4"/>
                    <a:pt x="144" y="4"/>
                  </a:cubicBezTo>
                  <a:cubicBezTo>
                    <a:pt x="144" y="5"/>
                    <a:pt x="146" y="5"/>
                    <a:pt x="146" y="5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1"/>
                    <a:pt x="150" y="0"/>
                    <a:pt x="151" y="0"/>
                  </a:cubicBezTo>
                  <a:cubicBezTo>
                    <a:pt x="151" y="0"/>
                    <a:pt x="153" y="0"/>
                    <a:pt x="153" y="0"/>
                  </a:cubicBezTo>
                  <a:cubicBezTo>
                    <a:pt x="154" y="0"/>
                    <a:pt x="155" y="0"/>
                    <a:pt x="155" y="1"/>
                  </a:cubicBezTo>
                  <a:cubicBezTo>
                    <a:pt x="156" y="1"/>
                    <a:pt x="157" y="2"/>
                    <a:pt x="158" y="3"/>
                  </a:cubicBezTo>
                  <a:cubicBezTo>
                    <a:pt x="158" y="3"/>
                    <a:pt x="159" y="4"/>
                    <a:pt x="159" y="5"/>
                  </a:cubicBezTo>
                  <a:cubicBezTo>
                    <a:pt x="160" y="5"/>
                    <a:pt x="161" y="6"/>
                    <a:pt x="162" y="6"/>
                  </a:cubicBezTo>
                  <a:cubicBezTo>
                    <a:pt x="162" y="7"/>
                    <a:pt x="164" y="7"/>
                    <a:pt x="164" y="6"/>
                  </a:cubicBezTo>
                  <a:cubicBezTo>
                    <a:pt x="165" y="6"/>
                    <a:pt x="165" y="5"/>
                    <a:pt x="166" y="5"/>
                  </a:cubicBezTo>
                  <a:cubicBezTo>
                    <a:pt x="166" y="5"/>
                    <a:pt x="167" y="5"/>
                    <a:pt x="168" y="5"/>
                  </a:cubicBezTo>
                  <a:cubicBezTo>
                    <a:pt x="168" y="5"/>
                    <a:pt x="169" y="5"/>
                    <a:pt x="170" y="5"/>
                  </a:cubicBezTo>
                  <a:cubicBezTo>
                    <a:pt x="170" y="6"/>
                    <a:pt x="170" y="7"/>
                    <a:pt x="170" y="7"/>
                  </a:cubicBezTo>
                  <a:cubicBezTo>
                    <a:pt x="170" y="8"/>
                    <a:pt x="171" y="8"/>
                    <a:pt x="172" y="8"/>
                  </a:cubicBezTo>
                  <a:cubicBezTo>
                    <a:pt x="173" y="9"/>
                    <a:pt x="175" y="8"/>
                    <a:pt x="176" y="8"/>
                  </a:cubicBezTo>
                  <a:cubicBezTo>
                    <a:pt x="176" y="8"/>
                    <a:pt x="177" y="6"/>
                    <a:pt x="178" y="6"/>
                  </a:cubicBezTo>
                  <a:cubicBezTo>
                    <a:pt x="179" y="6"/>
                    <a:pt x="181" y="6"/>
                    <a:pt x="182" y="6"/>
                  </a:cubicBezTo>
                  <a:cubicBezTo>
                    <a:pt x="183" y="7"/>
                    <a:pt x="183" y="8"/>
                    <a:pt x="183" y="8"/>
                  </a:cubicBezTo>
                  <a:cubicBezTo>
                    <a:pt x="184" y="8"/>
                    <a:pt x="185" y="8"/>
                    <a:pt x="186" y="8"/>
                  </a:cubicBezTo>
                  <a:cubicBezTo>
                    <a:pt x="186" y="8"/>
                    <a:pt x="187" y="8"/>
                    <a:pt x="187" y="8"/>
                  </a:cubicBezTo>
                  <a:cubicBezTo>
                    <a:pt x="188" y="8"/>
                    <a:pt x="188" y="9"/>
                    <a:pt x="188" y="9"/>
                  </a:cubicBezTo>
                  <a:cubicBezTo>
                    <a:pt x="188" y="10"/>
                    <a:pt x="187" y="10"/>
                    <a:pt x="187" y="11"/>
                  </a:cubicBezTo>
                  <a:cubicBezTo>
                    <a:pt x="187" y="12"/>
                    <a:pt x="187" y="14"/>
                    <a:pt x="187" y="14"/>
                  </a:cubicBezTo>
                  <a:cubicBezTo>
                    <a:pt x="188" y="15"/>
                    <a:pt x="190" y="16"/>
                    <a:pt x="190" y="17"/>
                  </a:cubicBezTo>
                  <a:cubicBezTo>
                    <a:pt x="191" y="17"/>
                    <a:pt x="192" y="18"/>
                    <a:pt x="192" y="19"/>
                  </a:cubicBezTo>
                  <a:cubicBezTo>
                    <a:pt x="192" y="20"/>
                    <a:pt x="192" y="21"/>
                    <a:pt x="193" y="21"/>
                  </a:cubicBezTo>
                  <a:cubicBezTo>
                    <a:pt x="194" y="22"/>
                    <a:pt x="195" y="22"/>
                    <a:pt x="196" y="22"/>
                  </a:cubicBezTo>
                  <a:cubicBezTo>
                    <a:pt x="196" y="22"/>
                    <a:pt x="197" y="24"/>
                    <a:pt x="197" y="24"/>
                  </a:cubicBezTo>
                  <a:cubicBezTo>
                    <a:pt x="198" y="24"/>
                    <a:pt x="200" y="24"/>
                    <a:pt x="201" y="24"/>
                  </a:cubicBezTo>
                  <a:cubicBezTo>
                    <a:pt x="202" y="24"/>
                    <a:pt x="204" y="23"/>
                    <a:pt x="204" y="23"/>
                  </a:cubicBezTo>
                  <a:cubicBezTo>
                    <a:pt x="205" y="22"/>
                    <a:pt x="206" y="21"/>
                    <a:pt x="207" y="20"/>
                  </a:cubicBezTo>
                  <a:cubicBezTo>
                    <a:pt x="207" y="19"/>
                    <a:pt x="207" y="18"/>
                    <a:pt x="208" y="17"/>
                  </a:cubicBezTo>
                  <a:cubicBezTo>
                    <a:pt x="209" y="17"/>
                    <a:pt x="211" y="17"/>
                    <a:pt x="212" y="17"/>
                  </a:cubicBezTo>
                  <a:cubicBezTo>
                    <a:pt x="213" y="17"/>
                    <a:pt x="214" y="19"/>
                    <a:pt x="214" y="19"/>
                  </a:cubicBezTo>
                  <a:cubicBezTo>
                    <a:pt x="215" y="19"/>
                    <a:pt x="215" y="20"/>
                    <a:pt x="215" y="21"/>
                  </a:cubicBezTo>
                  <a:cubicBezTo>
                    <a:pt x="216" y="21"/>
                    <a:pt x="217" y="21"/>
                    <a:pt x="218" y="21"/>
                  </a:cubicBezTo>
                  <a:cubicBezTo>
                    <a:pt x="218" y="21"/>
                    <a:pt x="219" y="22"/>
                    <a:pt x="220" y="22"/>
                  </a:cubicBezTo>
                  <a:cubicBezTo>
                    <a:pt x="220" y="22"/>
                    <a:pt x="221" y="22"/>
                    <a:pt x="222" y="23"/>
                  </a:cubicBezTo>
                  <a:cubicBezTo>
                    <a:pt x="222" y="23"/>
                    <a:pt x="222" y="24"/>
                    <a:pt x="223" y="25"/>
                  </a:cubicBezTo>
                  <a:cubicBezTo>
                    <a:pt x="223" y="25"/>
                    <a:pt x="224" y="25"/>
                    <a:pt x="225" y="25"/>
                  </a:cubicBezTo>
                  <a:cubicBezTo>
                    <a:pt x="226" y="25"/>
                    <a:pt x="226" y="25"/>
                    <a:pt x="226" y="25"/>
                  </a:cubicBezTo>
                  <a:cubicBezTo>
                    <a:pt x="226" y="25"/>
                    <a:pt x="227" y="26"/>
                    <a:pt x="228" y="26"/>
                  </a:cubicBezTo>
                  <a:cubicBezTo>
                    <a:pt x="228" y="26"/>
                    <a:pt x="229" y="26"/>
                    <a:pt x="230" y="25"/>
                  </a:cubicBezTo>
                  <a:cubicBezTo>
                    <a:pt x="230" y="25"/>
                    <a:pt x="231" y="24"/>
                    <a:pt x="232" y="24"/>
                  </a:cubicBezTo>
                  <a:cubicBezTo>
                    <a:pt x="232" y="24"/>
                    <a:pt x="234" y="24"/>
                    <a:pt x="234" y="24"/>
                  </a:cubicBezTo>
                  <a:cubicBezTo>
                    <a:pt x="235" y="25"/>
                    <a:pt x="236" y="26"/>
                    <a:pt x="237" y="26"/>
                  </a:cubicBezTo>
                  <a:cubicBezTo>
                    <a:pt x="237" y="26"/>
                    <a:pt x="239" y="25"/>
                    <a:pt x="239" y="25"/>
                  </a:cubicBezTo>
                  <a:cubicBezTo>
                    <a:pt x="240" y="24"/>
                    <a:pt x="240" y="23"/>
                    <a:pt x="240" y="22"/>
                  </a:cubicBezTo>
                  <a:cubicBezTo>
                    <a:pt x="240" y="22"/>
                    <a:pt x="242" y="21"/>
                    <a:pt x="243" y="21"/>
                  </a:cubicBezTo>
                  <a:cubicBezTo>
                    <a:pt x="244" y="21"/>
                    <a:pt x="246" y="21"/>
                    <a:pt x="246" y="21"/>
                  </a:cubicBezTo>
                  <a:cubicBezTo>
                    <a:pt x="247" y="21"/>
                    <a:pt x="247" y="23"/>
                    <a:pt x="247" y="23"/>
                  </a:cubicBezTo>
                  <a:cubicBezTo>
                    <a:pt x="247" y="24"/>
                    <a:pt x="248" y="24"/>
                    <a:pt x="248" y="24"/>
                  </a:cubicBezTo>
                  <a:cubicBezTo>
                    <a:pt x="249" y="24"/>
                    <a:pt x="252" y="24"/>
                    <a:pt x="253" y="24"/>
                  </a:cubicBezTo>
                  <a:cubicBezTo>
                    <a:pt x="254" y="25"/>
                    <a:pt x="256" y="25"/>
                    <a:pt x="256" y="25"/>
                  </a:cubicBezTo>
                  <a:cubicBezTo>
                    <a:pt x="257" y="25"/>
                    <a:pt x="258" y="25"/>
                    <a:pt x="258" y="25"/>
                  </a:cubicBezTo>
                  <a:cubicBezTo>
                    <a:pt x="259" y="25"/>
                    <a:pt x="260" y="24"/>
                    <a:pt x="261" y="24"/>
                  </a:cubicBezTo>
                  <a:cubicBezTo>
                    <a:pt x="261" y="23"/>
                    <a:pt x="263" y="23"/>
                    <a:pt x="263" y="24"/>
                  </a:cubicBezTo>
                  <a:cubicBezTo>
                    <a:pt x="263" y="24"/>
                    <a:pt x="263" y="25"/>
                    <a:pt x="263" y="26"/>
                  </a:cubicBezTo>
                  <a:cubicBezTo>
                    <a:pt x="263" y="27"/>
                    <a:pt x="265" y="27"/>
                    <a:pt x="265" y="27"/>
                  </a:cubicBezTo>
                  <a:cubicBezTo>
                    <a:pt x="266" y="27"/>
                    <a:pt x="267" y="27"/>
                    <a:pt x="267" y="26"/>
                  </a:cubicBezTo>
                  <a:cubicBezTo>
                    <a:pt x="267" y="25"/>
                    <a:pt x="268" y="24"/>
                    <a:pt x="268" y="24"/>
                  </a:cubicBezTo>
                  <a:cubicBezTo>
                    <a:pt x="268" y="23"/>
                    <a:pt x="269" y="21"/>
                    <a:pt x="269" y="21"/>
                  </a:cubicBezTo>
                  <a:cubicBezTo>
                    <a:pt x="270" y="20"/>
                    <a:pt x="271" y="19"/>
                    <a:pt x="272" y="18"/>
                  </a:cubicBezTo>
                  <a:cubicBezTo>
                    <a:pt x="272" y="18"/>
                    <a:pt x="274" y="18"/>
                    <a:pt x="274" y="18"/>
                  </a:cubicBezTo>
                  <a:cubicBezTo>
                    <a:pt x="275" y="18"/>
                    <a:pt x="276" y="18"/>
                    <a:pt x="276" y="18"/>
                  </a:cubicBezTo>
                  <a:cubicBezTo>
                    <a:pt x="277" y="18"/>
                    <a:pt x="277" y="20"/>
                    <a:pt x="278" y="20"/>
                  </a:cubicBezTo>
                  <a:cubicBezTo>
                    <a:pt x="278" y="20"/>
                    <a:pt x="279" y="19"/>
                    <a:pt x="279" y="19"/>
                  </a:cubicBezTo>
                  <a:cubicBezTo>
                    <a:pt x="280" y="18"/>
                    <a:pt x="281" y="17"/>
                    <a:pt x="282" y="17"/>
                  </a:cubicBezTo>
                  <a:cubicBezTo>
                    <a:pt x="283" y="17"/>
                    <a:pt x="284" y="17"/>
                    <a:pt x="285" y="17"/>
                  </a:cubicBezTo>
                  <a:cubicBezTo>
                    <a:pt x="286" y="17"/>
                    <a:pt x="287" y="16"/>
                    <a:pt x="288" y="16"/>
                  </a:cubicBezTo>
                  <a:cubicBezTo>
                    <a:pt x="288" y="16"/>
                    <a:pt x="289" y="17"/>
                    <a:pt x="289" y="17"/>
                  </a:cubicBezTo>
                  <a:cubicBezTo>
                    <a:pt x="290" y="17"/>
                    <a:pt x="291" y="18"/>
                    <a:pt x="291" y="18"/>
                  </a:cubicBezTo>
                  <a:cubicBezTo>
                    <a:pt x="292" y="19"/>
                    <a:pt x="292" y="20"/>
                    <a:pt x="292" y="21"/>
                  </a:cubicBezTo>
                  <a:cubicBezTo>
                    <a:pt x="292" y="22"/>
                    <a:pt x="292" y="23"/>
                    <a:pt x="292" y="24"/>
                  </a:cubicBezTo>
                  <a:cubicBezTo>
                    <a:pt x="292" y="24"/>
                    <a:pt x="293" y="25"/>
                    <a:pt x="293" y="25"/>
                  </a:cubicBezTo>
                  <a:cubicBezTo>
                    <a:pt x="292" y="27"/>
                    <a:pt x="290" y="28"/>
                    <a:pt x="290" y="29"/>
                  </a:cubicBezTo>
                  <a:cubicBezTo>
                    <a:pt x="290" y="30"/>
                    <a:pt x="289" y="33"/>
                    <a:pt x="289" y="34"/>
                  </a:cubicBezTo>
                  <a:cubicBezTo>
                    <a:pt x="289" y="35"/>
                    <a:pt x="290" y="37"/>
                    <a:pt x="291" y="38"/>
                  </a:cubicBezTo>
                  <a:cubicBezTo>
                    <a:pt x="292" y="38"/>
                    <a:pt x="294" y="39"/>
                    <a:pt x="295" y="40"/>
                  </a:cubicBezTo>
                  <a:cubicBezTo>
                    <a:pt x="295" y="40"/>
                    <a:pt x="296" y="42"/>
                    <a:pt x="296" y="43"/>
                  </a:cubicBezTo>
                  <a:cubicBezTo>
                    <a:pt x="296" y="44"/>
                    <a:pt x="295" y="46"/>
                    <a:pt x="295" y="47"/>
                  </a:cubicBezTo>
                  <a:cubicBezTo>
                    <a:pt x="295" y="47"/>
                    <a:pt x="295" y="48"/>
                    <a:pt x="296" y="48"/>
                  </a:cubicBezTo>
                  <a:cubicBezTo>
                    <a:pt x="297" y="49"/>
                    <a:pt x="298" y="48"/>
                    <a:pt x="299" y="48"/>
                  </a:cubicBezTo>
                  <a:cubicBezTo>
                    <a:pt x="300" y="49"/>
                    <a:pt x="302" y="48"/>
                    <a:pt x="303" y="49"/>
                  </a:cubicBezTo>
                  <a:cubicBezTo>
                    <a:pt x="304" y="49"/>
                    <a:pt x="304" y="50"/>
                    <a:pt x="305" y="50"/>
                  </a:cubicBezTo>
                  <a:cubicBezTo>
                    <a:pt x="306" y="50"/>
                    <a:pt x="308" y="49"/>
                    <a:pt x="309" y="50"/>
                  </a:cubicBezTo>
                  <a:cubicBezTo>
                    <a:pt x="309" y="50"/>
                    <a:pt x="309" y="51"/>
                    <a:pt x="310" y="51"/>
                  </a:cubicBezTo>
                  <a:cubicBezTo>
                    <a:pt x="311" y="52"/>
                    <a:pt x="312" y="52"/>
                    <a:pt x="313" y="52"/>
                  </a:cubicBezTo>
                  <a:cubicBezTo>
                    <a:pt x="314" y="52"/>
                    <a:pt x="314" y="51"/>
                    <a:pt x="315" y="51"/>
                  </a:cubicBezTo>
                  <a:cubicBezTo>
                    <a:pt x="316" y="51"/>
                    <a:pt x="317" y="52"/>
                    <a:pt x="318" y="52"/>
                  </a:cubicBezTo>
                  <a:cubicBezTo>
                    <a:pt x="319" y="52"/>
                    <a:pt x="320" y="51"/>
                    <a:pt x="321" y="51"/>
                  </a:cubicBezTo>
                  <a:cubicBezTo>
                    <a:pt x="321" y="51"/>
                    <a:pt x="322" y="51"/>
                    <a:pt x="323" y="51"/>
                  </a:cubicBezTo>
                  <a:cubicBezTo>
                    <a:pt x="323" y="52"/>
                    <a:pt x="323" y="53"/>
                    <a:pt x="324" y="53"/>
                  </a:cubicBezTo>
                  <a:cubicBezTo>
                    <a:pt x="324" y="54"/>
                    <a:pt x="325" y="56"/>
                    <a:pt x="325" y="56"/>
                  </a:cubicBezTo>
                  <a:cubicBezTo>
                    <a:pt x="326" y="57"/>
                    <a:pt x="325" y="59"/>
                    <a:pt x="326" y="60"/>
                  </a:cubicBezTo>
                  <a:cubicBezTo>
                    <a:pt x="326" y="60"/>
                    <a:pt x="327" y="61"/>
                    <a:pt x="328" y="62"/>
                  </a:cubicBezTo>
                  <a:cubicBezTo>
                    <a:pt x="328" y="62"/>
                    <a:pt x="328" y="64"/>
                    <a:pt x="329" y="64"/>
                  </a:cubicBezTo>
                  <a:cubicBezTo>
                    <a:pt x="329" y="65"/>
                    <a:pt x="331" y="65"/>
                    <a:pt x="332" y="65"/>
                  </a:cubicBezTo>
                  <a:cubicBezTo>
                    <a:pt x="333" y="65"/>
                    <a:pt x="334" y="65"/>
                    <a:pt x="335" y="65"/>
                  </a:cubicBezTo>
                  <a:cubicBezTo>
                    <a:pt x="335" y="66"/>
                    <a:pt x="335" y="67"/>
                    <a:pt x="335" y="68"/>
                  </a:cubicBezTo>
                  <a:cubicBezTo>
                    <a:pt x="335" y="69"/>
                    <a:pt x="333" y="70"/>
                    <a:pt x="333" y="71"/>
                  </a:cubicBezTo>
                  <a:cubicBezTo>
                    <a:pt x="332" y="73"/>
                    <a:pt x="334" y="77"/>
                    <a:pt x="334" y="78"/>
                  </a:cubicBezTo>
                  <a:cubicBezTo>
                    <a:pt x="334" y="79"/>
                    <a:pt x="335" y="80"/>
                    <a:pt x="335" y="80"/>
                  </a:cubicBezTo>
                  <a:cubicBezTo>
                    <a:pt x="336" y="81"/>
                    <a:pt x="338" y="82"/>
                    <a:pt x="339" y="82"/>
                  </a:cubicBezTo>
                  <a:cubicBezTo>
                    <a:pt x="339" y="82"/>
                    <a:pt x="340" y="82"/>
                    <a:pt x="341" y="82"/>
                  </a:cubicBezTo>
                  <a:cubicBezTo>
                    <a:pt x="341" y="82"/>
                    <a:pt x="342" y="83"/>
                    <a:pt x="342" y="84"/>
                  </a:cubicBezTo>
                  <a:cubicBezTo>
                    <a:pt x="342" y="84"/>
                    <a:pt x="342" y="85"/>
                    <a:pt x="341" y="86"/>
                  </a:cubicBezTo>
                  <a:cubicBezTo>
                    <a:pt x="340" y="86"/>
                    <a:pt x="339" y="86"/>
                    <a:pt x="338" y="86"/>
                  </a:cubicBezTo>
                  <a:cubicBezTo>
                    <a:pt x="338" y="86"/>
                    <a:pt x="337" y="85"/>
                    <a:pt x="336" y="86"/>
                  </a:cubicBezTo>
                  <a:cubicBezTo>
                    <a:pt x="336" y="86"/>
                    <a:pt x="336" y="87"/>
                    <a:pt x="336" y="88"/>
                  </a:cubicBezTo>
                  <a:cubicBezTo>
                    <a:pt x="336" y="88"/>
                    <a:pt x="338" y="89"/>
                    <a:pt x="338" y="89"/>
                  </a:cubicBezTo>
                  <a:cubicBezTo>
                    <a:pt x="338" y="90"/>
                    <a:pt x="338" y="90"/>
                    <a:pt x="338" y="90"/>
                  </a:cubicBezTo>
                  <a:cubicBezTo>
                    <a:pt x="338" y="91"/>
                    <a:pt x="339" y="92"/>
                    <a:pt x="340" y="92"/>
                  </a:cubicBezTo>
                  <a:cubicBezTo>
                    <a:pt x="341" y="92"/>
                    <a:pt x="342" y="91"/>
                    <a:pt x="343" y="92"/>
                  </a:cubicBezTo>
                  <a:cubicBezTo>
                    <a:pt x="343" y="93"/>
                    <a:pt x="341" y="94"/>
                    <a:pt x="341" y="94"/>
                  </a:cubicBezTo>
                  <a:cubicBezTo>
                    <a:pt x="341" y="95"/>
                    <a:pt x="342" y="96"/>
                    <a:pt x="342" y="96"/>
                  </a:cubicBezTo>
                  <a:cubicBezTo>
                    <a:pt x="343" y="97"/>
                    <a:pt x="344" y="96"/>
                    <a:pt x="345" y="96"/>
                  </a:cubicBezTo>
                  <a:cubicBezTo>
                    <a:pt x="346" y="96"/>
                    <a:pt x="347" y="97"/>
                    <a:pt x="348" y="96"/>
                  </a:cubicBezTo>
                  <a:cubicBezTo>
                    <a:pt x="348" y="96"/>
                    <a:pt x="348" y="94"/>
                    <a:pt x="348" y="94"/>
                  </a:cubicBezTo>
                  <a:cubicBezTo>
                    <a:pt x="348" y="94"/>
                    <a:pt x="349" y="93"/>
                    <a:pt x="349" y="93"/>
                  </a:cubicBezTo>
                  <a:cubicBezTo>
                    <a:pt x="350" y="93"/>
                    <a:pt x="350" y="92"/>
                    <a:pt x="350" y="91"/>
                  </a:cubicBezTo>
                  <a:cubicBezTo>
                    <a:pt x="351" y="91"/>
                    <a:pt x="353" y="91"/>
                    <a:pt x="353" y="92"/>
                  </a:cubicBezTo>
                  <a:cubicBezTo>
                    <a:pt x="353" y="92"/>
                    <a:pt x="353" y="93"/>
                    <a:pt x="353" y="93"/>
                  </a:cubicBezTo>
                  <a:cubicBezTo>
                    <a:pt x="353" y="94"/>
                    <a:pt x="352" y="94"/>
                    <a:pt x="351" y="94"/>
                  </a:cubicBezTo>
                  <a:cubicBezTo>
                    <a:pt x="351" y="94"/>
                    <a:pt x="351" y="95"/>
                    <a:pt x="351" y="96"/>
                  </a:cubicBezTo>
                  <a:cubicBezTo>
                    <a:pt x="351" y="97"/>
                    <a:pt x="351" y="98"/>
                    <a:pt x="351" y="98"/>
                  </a:cubicBezTo>
                  <a:cubicBezTo>
                    <a:pt x="352" y="99"/>
                    <a:pt x="353" y="99"/>
                    <a:pt x="354" y="99"/>
                  </a:cubicBezTo>
                  <a:cubicBezTo>
                    <a:pt x="355" y="100"/>
                    <a:pt x="356" y="100"/>
                    <a:pt x="357" y="99"/>
                  </a:cubicBezTo>
                  <a:cubicBezTo>
                    <a:pt x="358" y="99"/>
                    <a:pt x="358" y="99"/>
                    <a:pt x="359" y="98"/>
                  </a:cubicBezTo>
                  <a:cubicBezTo>
                    <a:pt x="359" y="98"/>
                    <a:pt x="360" y="96"/>
                    <a:pt x="361" y="96"/>
                  </a:cubicBezTo>
                  <a:cubicBezTo>
                    <a:pt x="362" y="96"/>
                    <a:pt x="363" y="96"/>
                    <a:pt x="364" y="97"/>
                  </a:cubicBezTo>
                  <a:cubicBezTo>
                    <a:pt x="365" y="97"/>
                    <a:pt x="366" y="99"/>
                    <a:pt x="366" y="99"/>
                  </a:cubicBezTo>
                  <a:cubicBezTo>
                    <a:pt x="367" y="99"/>
                    <a:pt x="368" y="98"/>
                    <a:pt x="368" y="98"/>
                  </a:cubicBezTo>
                  <a:cubicBezTo>
                    <a:pt x="368" y="97"/>
                    <a:pt x="369" y="96"/>
                    <a:pt x="369" y="95"/>
                  </a:cubicBezTo>
                  <a:cubicBezTo>
                    <a:pt x="369" y="95"/>
                    <a:pt x="369" y="93"/>
                    <a:pt x="368" y="93"/>
                  </a:cubicBezTo>
                  <a:cubicBezTo>
                    <a:pt x="368" y="92"/>
                    <a:pt x="366" y="91"/>
                    <a:pt x="365" y="91"/>
                  </a:cubicBezTo>
                  <a:cubicBezTo>
                    <a:pt x="364" y="90"/>
                    <a:pt x="363" y="90"/>
                    <a:pt x="363" y="90"/>
                  </a:cubicBezTo>
                  <a:cubicBezTo>
                    <a:pt x="363" y="89"/>
                    <a:pt x="363" y="88"/>
                    <a:pt x="363" y="87"/>
                  </a:cubicBezTo>
                  <a:cubicBezTo>
                    <a:pt x="364" y="87"/>
                    <a:pt x="365" y="86"/>
                    <a:pt x="365" y="86"/>
                  </a:cubicBezTo>
                  <a:cubicBezTo>
                    <a:pt x="366" y="85"/>
                    <a:pt x="368" y="86"/>
                    <a:pt x="369" y="86"/>
                  </a:cubicBezTo>
                  <a:cubicBezTo>
                    <a:pt x="370" y="86"/>
                    <a:pt x="371" y="86"/>
                    <a:pt x="371" y="85"/>
                  </a:cubicBezTo>
                  <a:cubicBezTo>
                    <a:pt x="371" y="85"/>
                    <a:pt x="371" y="83"/>
                    <a:pt x="371" y="83"/>
                  </a:cubicBezTo>
                  <a:cubicBezTo>
                    <a:pt x="370" y="82"/>
                    <a:pt x="370" y="81"/>
                    <a:pt x="369" y="81"/>
                  </a:cubicBezTo>
                  <a:cubicBezTo>
                    <a:pt x="369" y="80"/>
                    <a:pt x="367" y="80"/>
                    <a:pt x="366" y="80"/>
                  </a:cubicBezTo>
                  <a:cubicBezTo>
                    <a:pt x="366" y="80"/>
                    <a:pt x="365" y="81"/>
                    <a:pt x="364" y="81"/>
                  </a:cubicBezTo>
                  <a:cubicBezTo>
                    <a:pt x="364" y="81"/>
                    <a:pt x="363" y="82"/>
                    <a:pt x="362" y="82"/>
                  </a:cubicBezTo>
                  <a:cubicBezTo>
                    <a:pt x="362" y="82"/>
                    <a:pt x="360" y="82"/>
                    <a:pt x="360" y="82"/>
                  </a:cubicBezTo>
                  <a:cubicBezTo>
                    <a:pt x="359" y="82"/>
                    <a:pt x="359" y="81"/>
                    <a:pt x="359" y="80"/>
                  </a:cubicBezTo>
                  <a:cubicBezTo>
                    <a:pt x="358" y="80"/>
                    <a:pt x="358" y="79"/>
                    <a:pt x="358" y="78"/>
                  </a:cubicBezTo>
                  <a:cubicBezTo>
                    <a:pt x="358" y="77"/>
                    <a:pt x="359" y="77"/>
                    <a:pt x="359" y="76"/>
                  </a:cubicBezTo>
                  <a:cubicBezTo>
                    <a:pt x="360" y="76"/>
                    <a:pt x="360" y="75"/>
                    <a:pt x="361" y="74"/>
                  </a:cubicBezTo>
                  <a:cubicBezTo>
                    <a:pt x="361" y="73"/>
                    <a:pt x="362" y="72"/>
                    <a:pt x="362" y="71"/>
                  </a:cubicBezTo>
                  <a:cubicBezTo>
                    <a:pt x="363" y="70"/>
                    <a:pt x="363" y="70"/>
                    <a:pt x="364" y="69"/>
                  </a:cubicBezTo>
                  <a:cubicBezTo>
                    <a:pt x="364" y="69"/>
                    <a:pt x="365" y="67"/>
                    <a:pt x="365" y="67"/>
                  </a:cubicBezTo>
                  <a:cubicBezTo>
                    <a:pt x="366" y="66"/>
                    <a:pt x="366" y="65"/>
                    <a:pt x="367" y="65"/>
                  </a:cubicBezTo>
                  <a:cubicBezTo>
                    <a:pt x="367" y="64"/>
                    <a:pt x="368" y="64"/>
                    <a:pt x="369" y="64"/>
                  </a:cubicBezTo>
                  <a:cubicBezTo>
                    <a:pt x="370" y="64"/>
                    <a:pt x="371" y="64"/>
                    <a:pt x="372" y="64"/>
                  </a:cubicBezTo>
                  <a:cubicBezTo>
                    <a:pt x="372" y="64"/>
                    <a:pt x="373" y="63"/>
                    <a:pt x="374" y="63"/>
                  </a:cubicBezTo>
                  <a:cubicBezTo>
                    <a:pt x="374" y="62"/>
                    <a:pt x="376" y="63"/>
                    <a:pt x="376" y="63"/>
                  </a:cubicBezTo>
                  <a:cubicBezTo>
                    <a:pt x="377" y="63"/>
                    <a:pt x="378" y="63"/>
                    <a:pt x="379" y="63"/>
                  </a:cubicBezTo>
                  <a:cubicBezTo>
                    <a:pt x="380" y="63"/>
                    <a:pt x="382" y="64"/>
                    <a:pt x="382" y="63"/>
                  </a:cubicBezTo>
                  <a:cubicBezTo>
                    <a:pt x="383" y="63"/>
                    <a:pt x="384" y="63"/>
                    <a:pt x="384" y="62"/>
                  </a:cubicBezTo>
                  <a:cubicBezTo>
                    <a:pt x="385" y="62"/>
                    <a:pt x="386" y="61"/>
                    <a:pt x="386" y="60"/>
                  </a:cubicBezTo>
                  <a:cubicBezTo>
                    <a:pt x="387" y="60"/>
                    <a:pt x="388" y="60"/>
                    <a:pt x="389" y="60"/>
                  </a:cubicBezTo>
                  <a:cubicBezTo>
                    <a:pt x="390" y="60"/>
                    <a:pt x="391" y="59"/>
                    <a:pt x="392" y="59"/>
                  </a:cubicBezTo>
                  <a:cubicBezTo>
                    <a:pt x="392" y="58"/>
                    <a:pt x="393" y="57"/>
                    <a:pt x="394" y="57"/>
                  </a:cubicBezTo>
                  <a:cubicBezTo>
                    <a:pt x="395" y="56"/>
                    <a:pt x="397" y="56"/>
                    <a:pt x="397" y="57"/>
                  </a:cubicBezTo>
                  <a:cubicBezTo>
                    <a:pt x="398" y="57"/>
                    <a:pt x="400" y="58"/>
                    <a:pt x="400" y="58"/>
                  </a:cubicBezTo>
                  <a:cubicBezTo>
                    <a:pt x="400" y="58"/>
                    <a:pt x="401" y="60"/>
                    <a:pt x="401" y="60"/>
                  </a:cubicBezTo>
                  <a:cubicBezTo>
                    <a:pt x="402" y="60"/>
                    <a:pt x="403" y="61"/>
                    <a:pt x="404" y="61"/>
                  </a:cubicBezTo>
                  <a:cubicBezTo>
                    <a:pt x="404" y="62"/>
                    <a:pt x="405" y="62"/>
                    <a:pt x="405" y="63"/>
                  </a:cubicBezTo>
                  <a:cubicBezTo>
                    <a:pt x="406" y="63"/>
                    <a:pt x="406" y="65"/>
                    <a:pt x="407" y="65"/>
                  </a:cubicBezTo>
                  <a:cubicBezTo>
                    <a:pt x="407" y="66"/>
                    <a:pt x="408" y="65"/>
                    <a:pt x="408" y="65"/>
                  </a:cubicBezTo>
                  <a:cubicBezTo>
                    <a:pt x="409" y="65"/>
                    <a:pt x="411" y="65"/>
                    <a:pt x="412" y="65"/>
                  </a:cubicBezTo>
                  <a:cubicBezTo>
                    <a:pt x="412" y="65"/>
                    <a:pt x="412" y="66"/>
                    <a:pt x="413" y="66"/>
                  </a:cubicBezTo>
                  <a:cubicBezTo>
                    <a:pt x="413" y="67"/>
                    <a:pt x="414" y="66"/>
                    <a:pt x="414" y="66"/>
                  </a:cubicBezTo>
                  <a:cubicBezTo>
                    <a:pt x="414" y="66"/>
                    <a:pt x="415" y="66"/>
                    <a:pt x="415" y="66"/>
                  </a:cubicBezTo>
                  <a:cubicBezTo>
                    <a:pt x="416" y="66"/>
                    <a:pt x="417" y="66"/>
                    <a:pt x="417" y="66"/>
                  </a:cubicBezTo>
                  <a:cubicBezTo>
                    <a:pt x="418" y="66"/>
                    <a:pt x="419" y="66"/>
                    <a:pt x="420" y="66"/>
                  </a:cubicBezTo>
                  <a:cubicBezTo>
                    <a:pt x="421" y="66"/>
                    <a:pt x="422" y="65"/>
                    <a:pt x="423" y="64"/>
                  </a:cubicBezTo>
                  <a:cubicBezTo>
                    <a:pt x="424" y="64"/>
                    <a:pt x="425" y="64"/>
                    <a:pt x="426" y="63"/>
                  </a:cubicBezTo>
                  <a:cubicBezTo>
                    <a:pt x="427" y="63"/>
                    <a:pt x="429" y="62"/>
                    <a:pt x="430" y="63"/>
                  </a:cubicBezTo>
                  <a:cubicBezTo>
                    <a:pt x="431" y="63"/>
                    <a:pt x="432" y="64"/>
                    <a:pt x="432" y="64"/>
                  </a:cubicBezTo>
                  <a:cubicBezTo>
                    <a:pt x="433" y="65"/>
                    <a:pt x="435" y="65"/>
                    <a:pt x="436" y="65"/>
                  </a:cubicBezTo>
                  <a:cubicBezTo>
                    <a:pt x="437" y="65"/>
                    <a:pt x="438" y="67"/>
                    <a:pt x="439" y="67"/>
                  </a:cubicBezTo>
                  <a:cubicBezTo>
                    <a:pt x="440" y="68"/>
                    <a:pt x="441" y="69"/>
                    <a:pt x="442" y="70"/>
                  </a:cubicBezTo>
                  <a:cubicBezTo>
                    <a:pt x="441" y="71"/>
                    <a:pt x="441" y="71"/>
                    <a:pt x="441" y="71"/>
                  </a:cubicBezTo>
                  <a:cubicBezTo>
                    <a:pt x="441" y="71"/>
                    <a:pt x="440" y="71"/>
                    <a:pt x="440" y="71"/>
                  </a:cubicBezTo>
                  <a:cubicBezTo>
                    <a:pt x="439" y="72"/>
                    <a:pt x="438" y="72"/>
                    <a:pt x="438" y="73"/>
                  </a:cubicBezTo>
                  <a:cubicBezTo>
                    <a:pt x="438" y="73"/>
                    <a:pt x="439" y="75"/>
                    <a:pt x="440" y="75"/>
                  </a:cubicBezTo>
                  <a:cubicBezTo>
                    <a:pt x="440" y="76"/>
                    <a:pt x="440" y="77"/>
                    <a:pt x="440" y="78"/>
                  </a:cubicBezTo>
                  <a:cubicBezTo>
                    <a:pt x="439" y="78"/>
                    <a:pt x="438" y="78"/>
                    <a:pt x="438" y="78"/>
                  </a:cubicBezTo>
                  <a:cubicBezTo>
                    <a:pt x="437" y="78"/>
                    <a:pt x="436" y="80"/>
                    <a:pt x="436" y="80"/>
                  </a:cubicBezTo>
                  <a:cubicBezTo>
                    <a:pt x="436" y="81"/>
                    <a:pt x="437" y="84"/>
                    <a:pt x="436" y="85"/>
                  </a:cubicBezTo>
                  <a:cubicBezTo>
                    <a:pt x="436" y="85"/>
                    <a:pt x="435" y="85"/>
                    <a:pt x="434" y="86"/>
                  </a:cubicBezTo>
                  <a:cubicBezTo>
                    <a:pt x="434" y="86"/>
                    <a:pt x="434" y="87"/>
                    <a:pt x="434" y="87"/>
                  </a:cubicBezTo>
                  <a:cubicBezTo>
                    <a:pt x="435" y="88"/>
                    <a:pt x="436" y="87"/>
                    <a:pt x="437" y="88"/>
                  </a:cubicBezTo>
                  <a:cubicBezTo>
                    <a:pt x="437" y="88"/>
                    <a:pt x="437" y="90"/>
                    <a:pt x="437" y="90"/>
                  </a:cubicBezTo>
                  <a:cubicBezTo>
                    <a:pt x="438" y="90"/>
                    <a:pt x="439" y="91"/>
                    <a:pt x="439" y="91"/>
                  </a:cubicBezTo>
                  <a:cubicBezTo>
                    <a:pt x="440" y="91"/>
                    <a:pt x="440" y="91"/>
                    <a:pt x="441" y="91"/>
                  </a:cubicBezTo>
                  <a:cubicBezTo>
                    <a:pt x="441" y="91"/>
                    <a:pt x="442" y="92"/>
                    <a:pt x="442" y="93"/>
                  </a:cubicBezTo>
                  <a:cubicBezTo>
                    <a:pt x="442" y="93"/>
                    <a:pt x="442" y="95"/>
                    <a:pt x="442" y="95"/>
                  </a:cubicBezTo>
                  <a:cubicBezTo>
                    <a:pt x="443" y="96"/>
                    <a:pt x="444" y="99"/>
                    <a:pt x="445" y="99"/>
                  </a:cubicBezTo>
                  <a:cubicBezTo>
                    <a:pt x="446" y="99"/>
                    <a:pt x="447" y="99"/>
                    <a:pt x="447" y="99"/>
                  </a:cubicBezTo>
                  <a:cubicBezTo>
                    <a:pt x="448" y="100"/>
                    <a:pt x="448" y="101"/>
                    <a:pt x="447" y="102"/>
                  </a:cubicBezTo>
                  <a:cubicBezTo>
                    <a:pt x="447" y="103"/>
                    <a:pt x="446" y="103"/>
                    <a:pt x="445" y="103"/>
                  </a:cubicBezTo>
                  <a:cubicBezTo>
                    <a:pt x="445" y="103"/>
                    <a:pt x="444" y="103"/>
                    <a:pt x="443" y="103"/>
                  </a:cubicBezTo>
                  <a:cubicBezTo>
                    <a:pt x="443" y="103"/>
                    <a:pt x="443" y="104"/>
                    <a:pt x="442" y="104"/>
                  </a:cubicBezTo>
                  <a:cubicBezTo>
                    <a:pt x="442" y="104"/>
                    <a:pt x="441" y="104"/>
                    <a:pt x="440" y="104"/>
                  </a:cubicBezTo>
                  <a:cubicBezTo>
                    <a:pt x="439" y="104"/>
                    <a:pt x="438" y="104"/>
                    <a:pt x="437" y="104"/>
                  </a:cubicBezTo>
                  <a:cubicBezTo>
                    <a:pt x="436" y="104"/>
                    <a:pt x="434" y="103"/>
                    <a:pt x="434" y="103"/>
                  </a:cubicBezTo>
                  <a:cubicBezTo>
                    <a:pt x="433" y="102"/>
                    <a:pt x="433" y="100"/>
                    <a:pt x="432" y="99"/>
                  </a:cubicBezTo>
                  <a:cubicBezTo>
                    <a:pt x="432" y="98"/>
                    <a:pt x="431" y="97"/>
                    <a:pt x="430" y="96"/>
                  </a:cubicBezTo>
                  <a:cubicBezTo>
                    <a:pt x="430" y="95"/>
                    <a:pt x="427" y="94"/>
                    <a:pt x="426" y="94"/>
                  </a:cubicBezTo>
                  <a:cubicBezTo>
                    <a:pt x="425" y="94"/>
                    <a:pt x="424" y="95"/>
                    <a:pt x="424" y="95"/>
                  </a:cubicBezTo>
                  <a:cubicBezTo>
                    <a:pt x="423" y="95"/>
                    <a:pt x="423" y="97"/>
                    <a:pt x="423" y="97"/>
                  </a:cubicBezTo>
                  <a:cubicBezTo>
                    <a:pt x="422" y="97"/>
                    <a:pt x="420" y="97"/>
                    <a:pt x="420" y="97"/>
                  </a:cubicBezTo>
                  <a:cubicBezTo>
                    <a:pt x="419" y="98"/>
                    <a:pt x="419" y="100"/>
                    <a:pt x="419" y="101"/>
                  </a:cubicBezTo>
                  <a:cubicBezTo>
                    <a:pt x="418" y="101"/>
                    <a:pt x="418" y="103"/>
                    <a:pt x="418" y="104"/>
                  </a:cubicBezTo>
                  <a:cubicBezTo>
                    <a:pt x="418" y="104"/>
                    <a:pt x="419" y="105"/>
                    <a:pt x="419" y="105"/>
                  </a:cubicBezTo>
                  <a:cubicBezTo>
                    <a:pt x="419" y="106"/>
                    <a:pt x="421" y="107"/>
                    <a:pt x="421" y="108"/>
                  </a:cubicBezTo>
                  <a:cubicBezTo>
                    <a:pt x="421" y="108"/>
                    <a:pt x="421" y="109"/>
                    <a:pt x="421" y="110"/>
                  </a:cubicBezTo>
                  <a:cubicBezTo>
                    <a:pt x="421" y="110"/>
                    <a:pt x="422" y="111"/>
                    <a:pt x="422" y="111"/>
                  </a:cubicBezTo>
                  <a:cubicBezTo>
                    <a:pt x="422" y="111"/>
                    <a:pt x="423" y="110"/>
                    <a:pt x="423" y="110"/>
                  </a:cubicBezTo>
                  <a:cubicBezTo>
                    <a:pt x="424" y="109"/>
                    <a:pt x="424" y="108"/>
                    <a:pt x="424" y="107"/>
                  </a:cubicBezTo>
                  <a:cubicBezTo>
                    <a:pt x="425" y="107"/>
                    <a:pt x="425" y="106"/>
                    <a:pt x="426" y="106"/>
                  </a:cubicBezTo>
                  <a:cubicBezTo>
                    <a:pt x="426" y="106"/>
                    <a:pt x="428" y="106"/>
                    <a:pt x="428" y="106"/>
                  </a:cubicBezTo>
                  <a:cubicBezTo>
                    <a:pt x="429" y="107"/>
                    <a:pt x="430" y="107"/>
                    <a:pt x="431" y="107"/>
                  </a:cubicBezTo>
                  <a:cubicBezTo>
                    <a:pt x="431" y="108"/>
                    <a:pt x="432" y="109"/>
                    <a:pt x="431" y="110"/>
                  </a:cubicBezTo>
                  <a:cubicBezTo>
                    <a:pt x="431" y="110"/>
                    <a:pt x="429" y="110"/>
                    <a:pt x="428" y="110"/>
                  </a:cubicBezTo>
                  <a:cubicBezTo>
                    <a:pt x="428" y="111"/>
                    <a:pt x="427" y="111"/>
                    <a:pt x="427" y="112"/>
                  </a:cubicBezTo>
                  <a:cubicBezTo>
                    <a:pt x="426" y="112"/>
                    <a:pt x="426" y="113"/>
                    <a:pt x="426" y="113"/>
                  </a:cubicBezTo>
                  <a:cubicBezTo>
                    <a:pt x="426" y="114"/>
                    <a:pt x="428" y="115"/>
                    <a:pt x="428" y="115"/>
                  </a:cubicBezTo>
                  <a:cubicBezTo>
                    <a:pt x="429" y="115"/>
                    <a:pt x="429" y="116"/>
                    <a:pt x="430" y="116"/>
                  </a:cubicBezTo>
                  <a:cubicBezTo>
                    <a:pt x="430" y="117"/>
                    <a:pt x="430" y="117"/>
                    <a:pt x="430" y="118"/>
                  </a:cubicBezTo>
                  <a:cubicBezTo>
                    <a:pt x="429" y="119"/>
                    <a:pt x="428" y="120"/>
                    <a:pt x="429" y="121"/>
                  </a:cubicBezTo>
                  <a:cubicBezTo>
                    <a:pt x="429" y="121"/>
                    <a:pt x="431" y="121"/>
                    <a:pt x="432" y="121"/>
                  </a:cubicBezTo>
                  <a:cubicBezTo>
                    <a:pt x="432" y="121"/>
                    <a:pt x="433" y="121"/>
                    <a:pt x="433" y="122"/>
                  </a:cubicBezTo>
                  <a:cubicBezTo>
                    <a:pt x="434" y="122"/>
                    <a:pt x="434" y="124"/>
                    <a:pt x="434" y="125"/>
                  </a:cubicBezTo>
                  <a:cubicBezTo>
                    <a:pt x="435" y="125"/>
                    <a:pt x="436" y="126"/>
                    <a:pt x="436" y="126"/>
                  </a:cubicBezTo>
                  <a:cubicBezTo>
                    <a:pt x="437" y="126"/>
                    <a:pt x="438" y="126"/>
                    <a:pt x="438" y="127"/>
                  </a:cubicBezTo>
                  <a:cubicBezTo>
                    <a:pt x="438" y="127"/>
                    <a:pt x="439" y="128"/>
                    <a:pt x="439" y="129"/>
                  </a:cubicBezTo>
                  <a:cubicBezTo>
                    <a:pt x="439" y="130"/>
                    <a:pt x="439" y="131"/>
                    <a:pt x="440" y="132"/>
                  </a:cubicBezTo>
                  <a:cubicBezTo>
                    <a:pt x="440" y="133"/>
                    <a:pt x="444" y="134"/>
                    <a:pt x="444" y="135"/>
                  </a:cubicBezTo>
                  <a:cubicBezTo>
                    <a:pt x="445" y="136"/>
                    <a:pt x="445" y="137"/>
                    <a:pt x="445" y="138"/>
                  </a:cubicBezTo>
                  <a:cubicBezTo>
                    <a:pt x="445" y="139"/>
                    <a:pt x="447" y="139"/>
                    <a:pt x="448" y="140"/>
                  </a:cubicBezTo>
                  <a:cubicBezTo>
                    <a:pt x="448" y="140"/>
                    <a:pt x="448" y="141"/>
                    <a:pt x="448" y="141"/>
                  </a:cubicBezTo>
                  <a:cubicBezTo>
                    <a:pt x="448" y="141"/>
                    <a:pt x="447" y="142"/>
                    <a:pt x="447" y="142"/>
                  </a:cubicBezTo>
                  <a:cubicBezTo>
                    <a:pt x="447" y="142"/>
                    <a:pt x="446" y="142"/>
                    <a:pt x="445" y="142"/>
                  </a:cubicBezTo>
                  <a:cubicBezTo>
                    <a:pt x="445" y="142"/>
                    <a:pt x="444" y="142"/>
                    <a:pt x="444" y="142"/>
                  </a:cubicBezTo>
                  <a:cubicBezTo>
                    <a:pt x="443" y="143"/>
                    <a:pt x="443" y="143"/>
                    <a:pt x="443" y="143"/>
                  </a:cubicBezTo>
                  <a:cubicBezTo>
                    <a:pt x="442" y="143"/>
                    <a:pt x="441" y="143"/>
                    <a:pt x="441" y="143"/>
                  </a:cubicBezTo>
                  <a:cubicBezTo>
                    <a:pt x="440" y="143"/>
                    <a:pt x="440" y="143"/>
                    <a:pt x="440" y="143"/>
                  </a:cubicBezTo>
                  <a:cubicBezTo>
                    <a:pt x="440" y="142"/>
                    <a:pt x="440" y="141"/>
                    <a:pt x="440" y="141"/>
                  </a:cubicBezTo>
                  <a:cubicBezTo>
                    <a:pt x="440" y="141"/>
                    <a:pt x="441" y="141"/>
                    <a:pt x="442" y="141"/>
                  </a:cubicBezTo>
                  <a:cubicBezTo>
                    <a:pt x="442" y="141"/>
                    <a:pt x="442" y="140"/>
                    <a:pt x="442" y="139"/>
                  </a:cubicBezTo>
                  <a:cubicBezTo>
                    <a:pt x="441" y="139"/>
                    <a:pt x="440" y="139"/>
                    <a:pt x="439" y="138"/>
                  </a:cubicBezTo>
                  <a:cubicBezTo>
                    <a:pt x="439" y="138"/>
                    <a:pt x="438" y="138"/>
                    <a:pt x="438" y="138"/>
                  </a:cubicBezTo>
                  <a:cubicBezTo>
                    <a:pt x="437" y="138"/>
                    <a:pt x="436" y="137"/>
                    <a:pt x="436" y="137"/>
                  </a:cubicBezTo>
                  <a:cubicBezTo>
                    <a:pt x="435" y="137"/>
                    <a:pt x="434" y="137"/>
                    <a:pt x="434" y="137"/>
                  </a:cubicBezTo>
                  <a:cubicBezTo>
                    <a:pt x="433" y="137"/>
                    <a:pt x="433" y="136"/>
                    <a:pt x="433" y="136"/>
                  </a:cubicBezTo>
                  <a:cubicBezTo>
                    <a:pt x="432" y="136"/>
                    <a:pt x="432" y="137"/>
                    <a:pt x="431" y="137"/>
                  </a:cubicBezTo>
                  <a:cubicBezTo>
                    <a:pt x="431" y="137"/>
                    <a:pt x="430" y="136"/>
                    <a:pt x="429" y="136"/>
                  </a:cubicBezTo>
                  <a:cubicBezTo>
                    <a:pt x="429" y="136"/>
                    <a:pt x="429" y="136"/>
                    <a:pt x="428" y="136"/>
                  </a:cubicBezTo>
                  <a:cubicBezTo>
                    <a:pt x="428" y="136"/>
                    <a:pt x="428" y="138"/>
                    <a:pt x="428" y="138"/>
                  </a:cubicBezTo>
                  <a:cubicBezTo>
                    <a:pt x="428" y="138"/>
                    <a:pt x="429" y="138"/>
                    <a:pt x="429" y="139"/>
                  </a:cubicBezTo>
                  <a:cubicBezTo>
                    <a:pt x="429" y="139"/>
                    <a:pt x="429" y="140"/>
                    <a:pt x="429" y="140"/>
                  </a:cubicBezTo>
                  <a:cubicBezTo>
                    <a:pt x="429" y="141"/>
                    <a:pt x="429" y="142"/>
                    <a:pt x="429" y="142"/>
                  </a:cubicBezTo>
                  <a:cubicBezTo>
                    <a:pt x="429" y="142"/>
                    <a:pt x="428" y="142"/>
                    <a:pt x="427" y="142"/>
                  </a:cubicBezTo>
                  <a:cubicBezTo>
                    <a:pt x="427" y="143"/>
                    <a:pt x="426" y="144"/>
                    <a:pt x="425" y="145"/>
                  </a:cubicBezTo>
                  <a:cubicBezTo>
                    <a:pt x="425" y="145"/>
                    <a:pt x="423" y="145"/>
                    <a:pt x="423" y="145"/>
                  </a:cubicBezTo>
                  <a:cubicBezTo>
                    <a:pt x="422" y="145"/>
                    <a:pt x="422" y="146"/>
                    <a:pt x="422" y="147"/>
                  </a:cubicBezTo>
                  <a:cubicBezTo>
                    <a:pt x="422" y="147"/>
                    <a:pt x="423" y="148"/>
                    <a:pt x="423" y="148"/>
                  </a:cubicBezTo>
                  <a:cubicBezTo>
                    <a:pt x="423" y="148"/>
                    <a:pt x="424" y="148"/>
                    <a:pt x="425" y="148"/>
                  </a:cubicBezTo>
                  <a:cubicBezTo>
                    <a:pt x="425" y="148"/>
                    <a:pt x="426" y="148"/>
                    <a:pt x="426" y="149"/>
                  </a:cubicBezTo>
                  <a:cubicBezTo>
                    <a:pt x="426" y="149"/>
                    <a:pt x="426" y="150"/>
                    <a:pt x="425" y="151"/>
                  </a:cubicBezTo>
                  <a:cubicBezTo>
                    <a:pt x="425" y="151"/>
                    <a:pt x="425" y="152"/>
                    <a:pt x="425" y="153"/>
                  </a:cubicBezTo>
                  <a:cubicBezTo>
                    <a:pt x="425" y="153"/>
                    <a:pt x="424" y="153"/>
                    <a:pt x="423" y="154"/>
                  </a:cubicBezTo>
                  <a:cubicBezTo>
                    <a:pt x="424" y="155"/>
                    <a:pt x="424" y="155"/>
                    <a:pt x="424" y="155"/>
                  </a:cubicBezTo>
                  <a:cubicBezTo>
                    <a:pt x="424" y="156"/>
                    <a:pt x="425" y="155"/>
                    <a:pt x="425" y="156"/>
                  </a:cubicBezTo>
                  <a:cubicBezTo>
                    <a:pt x="426" y="156"/>
                    <a:pt x="424" y="157"/>
                    <a:pt x="424" y="158"/>
                  </a:cubicBezTo>
                  <a:cubicBezTo>
                    <a:pt x="424" y="158"/>
                    <a:pt x="425" y="160"/>
                    <a:pt x="425" y="160"/>
                  </a:cubicBezTo>
                  <a:cubicBezTo>
                    <a:pt x="425" y="161"/>
                    <a:pt x="425" y="162"/>
                    <a:pt x="424" y="162"/>
                  </a:cubicBezTo>
                  <a:cubicBezTo>
                    <a:pt x="424" y="163"/>
                    <a:pt x="423" y="163"/>
                    <a:pt x="423" y="164"/>
                  </a:cubicBezTo>
                  <a:cubicBezTo>
                    <a:pt x="423" y="164"/>
                    <a:pt x="423" y="166"/>
                    <a:pt x="423" y="166"/>
                  </a:cubicBezTo>
                  <a:cubicBezTo>
                    <a:pt x="423" y="167"/>
                    <a:pt x="424" y="167"/>
                    <a:pt x="424" y="167"/>
                  </a:cubicBezTo>
                  <a:cubicBezTo>
                    <a:pt x="424" y="168"/>
                    <a:pt x="424" y="169"/>
                    <a:pt x="424" y="169"/>
                  </a:cubicBezTo>
                  <a:cubicBezTo>
                    <a:pt x="424" y="169"/>
                    <a:pt x="423" y="170"/>
                    <a:pt x="423" y="170"/>
                  </a:cubicBezTo>
                  <a:cubicBezTo>
                    <a:pt x="422" y="171"/>
                    <a:pt x="422" y="171"/>
                    <a:pt x="421" y="171"/>
                  </a:cubicBezTo>
                  <a:cubicBezTo>
                    <a:pt x="421" y="171"/>
                    <a:pt x="420" y="171"/>
                    <a:pt x="419" y="171"/>
                  </a:cubicBezTo>
                  <a:cubicBezTo>
                    <a:pt x="419" y="170"/>
                    <a:pt x="419" y="170"/>
                    <a:pt x="419" y="170"/>
                  </a:cubicBezTo>
                  <a:cubicBezTo>
                    <a:pt x="419" y="170"/>
                    <a:pt x="418" y="170"/>
                    <a:pt x="418" y="170"/>
                  </a:cubicBezTo>
                  <a:cubicBezTo>
                    <a:pt x="418" y="170"/>
                    <a:pt x="417" y="170"/>
                    <a:pt x="416" y="170"/>
                  </a:cubicBezTo>
                  <a:cubicBezTo>
                    <a:pt x="416" y="171"/>
                    <a:pt x="416" y="173"/>
                    <a:pt x="416" y="173"/>
                  </a:cubicBezTo>
                  <a:cubicBezTo>
                    <a:pt x="416" y="174"/>
                    <a:pt x="417" y="176"/>
                    <a:pt x="417" y="176"/>
                  </a:cubicBezTo>
                  <a:cubicBezTo>
                    <a:pt x="417" y="177"/>
                    <a:pt x="417" y="179"/>
                    <a:pt x="416" y="180"/>
                  </a:cubicBezTo>
                  <a:cubicBezTo>
                    <a:pt x="416" y="180"/>
                    <a:pt x="416" y="182"/>
                    <a:pt x="416" y="182"/>
                  </a:cubicBezTo>
                  <a:cubicBezTo>
                    <a:pt x="416" y="183"/>
                    <a:pt x="415" y="184"/>
                    <a:pt x="414" y="185"/>
                  </a:cubicBezTo>
                  <a:cubicBezTo>
                    <a:pt x="414" y="186"/>
                    <a:pt x="414" y="187"/>
                    <a:pt x="413" y="188"/>
                  </a:cubicBezTo>
                  <a:cubicBezTo>
                    <a:pt x="412" y="188"/>
                    <a:pt x="411" y="188"/>
                    <a:pt x="411" y="188"/>
                  </a:cubicBezTo>
                  <a:cubicBezTo>
                    <a:pt x="410" y="188"/>
                    <a:pt x="410" y="190"/>
                    <a:pt x="410" y="190"/>
                  </a:cubicBezTo>
                  <a:cubicBezTo>
                    <a:pt x="411" y="191"/>
                    <a:pt x="412" y="193"/>
                    <a:pt x="412" y="194"/>
                  </a:cubicBezTo>
                  <a:cubicBezTo>
                    <a:pt x="412" y="195"/>
                    <a:pt x="413" y="197"/>
                    <a:pt x="413" y="198"/>
                  </a:cubicBezTo>
                  <a:cubicBezTo>
                    <a:pt x="413" y="199"/>
                    <a:pt x="415" y="201"/>
                    <a:pt x="415" y="201"/>
                  </a:cubicBezTo>
                  <a:cubicBezTo>
                    <a:pt x="415" y="202"/>
                    <a:pt x="415" y="204"/>
                    <a:pt x="416" y="204"/>
                  </a:cubicBezTo>
                  <a:cubicBezTo>
                    <a:pt x="416" y="205"/>
                    <a:pt x="417" y="205"/>
                    <a:pt x="418" y="205"/>
                  </a:cubicBezTo>
                  <a:cubicBezTo>
                    <a:pt x="418" y="205"/>
                    <a:pt x="419" y="206"/>
                    <a:pt x="420" y="206"/>
                  </a:cubicBezTo>
                  <a:cubicBezTo>
                    <a:pt x="420" y="206"/>
                    <a:pt x="421" y="206"/>
                    <a:pt x="422" y="206"/>
                  </a:cubicBezTo>
                  <a:cubicBezTo>
                    <a:pt x="422" y="207"/>
                    <a:pt x="423" y="208"/>
                    <a:pt x="423" y="209"/>
                  </a:cubicBezTo>
                  <a:cubicBezTo>
                    <a:pt x="424" y="209"/>
                    <a:pt x="424" y="211"/>
                    <a:pt x="424" y="211"/>
                  </a:cubicBezTo>
                  <a:cubicBezTo>
                    <a:pt x="424" y="212"/>
                    <a:pt x="424" y="212"/>
                    <a:pt x="423" y="213"/>
                  </a:cubicBezTo>
                  <a:cubicBezTo>
                    <a:pt x="423" y="214"/>
                    <a:pt x="423" y="215"/>
                    <a:pt x="423" y="215"/>
                  </a:cubicBezTo>
                  <a:cubicBezTo>
                    <a:pt x="423" y="216"/>
                    <a:pt x="424" y="216"/>
                    <a:pt x="425" y="216"/>
                  </a:cubicBezTo>
                  <a:cubicBezTo>
                    <a:pt x="425" y="216"/>
                    <a:pt x="426" y="217"/>
                    <a:pt x="427" y="217"/>
                  </a:cubicBezTo>
                  <a:cubicBezTo>
                    <a:pt x="428" y="217"/>
                    <a:pt x="428" y="216"/>
                    <a:pt x="429" y="216"/>
                  </a:cubicBezTo>
                  <a:cubicBezTo>
                    <a:pt x="429" y="216"/>
                    <a:pt x="430" y="215"/>
                    <a:pt x="431" y="214"/>
                  </a:cubicBezTo>
                  <a:cubicBezTo>
                    <a:pt x="432" y="214"/>
                    <a:pt x="433" y="215"/>
                    <a:pt x="434" y="215"/>
                  </a:cubicBezTo>
                  <a:cubicBezTo>
                    <a:pt x="434" y="214"/>
                    <a:pt x="434" y="214"/>
                    <a:pt x="435" y="213"/>
                  </a:cubicBezTo>
                  <a:cubicBezTo>
                    <a:pt x="435" y="213"/>
                    <a:pt x="435" y="211"/>
                    <a:pt x="435" y="211"/>
                  </a:cubicBezTo>
                  <a:cubicBezTo>
                    <a:pt x="435" y="210"/>
                    <a:pt x="436" y="209"/>
                    <a:pt x="436" y="209"/>
                  </a:cubicBezTo>
                  <a:cubicBezTo>
                    <a:pt x="437" y="208"/>
                    <a:pt x="438" y="207"/>
                    <a:pt x="438" y="207"/>
                  </a:cubicBezTo>
                  <a:cubicBezTo>
                    <a:pt x="439" y="207"/>
                    <a:pt x="441" y="207"/>
                    <a:pt x="441" y="207"/>
                  </a:cubicBezTo>
                  <a:cubicBezTo>
                    <a:pt x="442" y="207"/>
                    <a:pt x="443" y="206"/>
                    <a:pt x="443" y="207"/>
                  </a:cubicBezTo>
                  <a:cubicBezTo>
                    <a:pt x="444" y="207"/>
                    <a:pt x="444" y="208"/>
                    <a:pt x="445" y="208"/>
                  </a:cubicBezTo>
                  <a:cubicBezTo>
                    <a:pt x="445" y="208"/>
                    <a:pt x="445" y="210"/>
                    <a:pt x="445" y="210"/>
                  </a:cubicBezTo>
                  <a:cubicBezTo>
                    <a:pt x="444" y="211"/>
                    <a:pt x="444" y="212"/>
                    <a:pt x="443" y="212"/>
                  </a:cubicBezTo>
                  <a:cubicBezTo>
                    <a:pt x="443" y="213"/>
                    <a:pt x="442" y="213"/>
                    <a:pt x="441" y="214"/>
                  </a:cubicBezTo>
                  <a:cubicBezTo>
                    <a:pt x="441" y="214"/>
                    <a:pt x="439" y="215"/>
                    <a:pt x="439" y="216"/>
                  </a:cubicBezTo>
                  <a:cubicBezTo>
                    <a:pt x="439" y="216"/>
                    <a:pt x="438" y="218"/>
                    <a:pt x="438" y="219"/>
                  </a:cubicBezTo>
                  <a:cubicBezTo>
                    <a:pt x="438" y="219"/>
                    <a:pt x="439" y="221"/>
                    <a:pt x="439" y="221"/>
                  </a:cubicBezTo>
                  <a:cubicBezTo>
                    <a:pt x="440" y="222"/>
                    <a:pt x="441" y="221"/>
                    <a:pt x="441" y="221"/>
                  </a:cubicBezTo>
                  <a:cubicBezTo>
                    <a:pt x="442" y="222"/>
                    <a:pt x="443" y="223"/>
                    <a:pt x="443" y="223"/>
                  </a:cubicBezTo>
                  <a:cubicBezTo>
                    <a:pt x="444" y="224"/>
                    <a:pt x="444" y="225"/>
                    <a:pt x="445" y="226"/>
                  </a:cubicBezTo>
                  <a:cubicBezTo>
                    <a:pt x="445" y="226"/>
                    <a:pt x="447" y="225"/>
                    <a:pt x="448" y="225"/>
                  </a:cubicBezTo>
                  <a:cubicBezTo>
                    <a:pt x="448" y="225"/>
                    <a:pt x="449" y="225"/>
                    <a:pt x="450" y="225"/>
                  </a:cubicBezTo>
                  <a:cubicBezTo>
                    <a:pt x="450" y="225"/>
                    <a:pt x="452" y="226"/>
                    <a:pt x="453" y="226"/>
                  </a:cubicBezTo>
                  <a:cubicBezTo>
                    <a:pt x="453" y="226"/>
                    <a:pt x="454" y="225"/>
                    <a:pt x="455" y="225"/>
                  </a:cubicBezTo>
                  <a:cubicBezTo>
                    <a:pt x="455" y="225"/>
                    <a:pt x="456" y="224"/>
                    <a:pt x="456" y="223"/>
                  </a:cubicBezTo>
                  <a:cubicBezTo>
                    <a:pt x="456" y="223"/>
                    <a:pt x="457" y="222"/>
                    <a:pt x="458" y="221"/>
                  </a:cubicBezTo>
                  <a:cubicBezTo>
                    <a:pt x="458" y="220"/>
                    <a:pt x="458" y="219"/>
                    <a:pt x="459" y="219"/>
                  </a:cubicBezTo>
                  <a:cubicBezTo>
                    <a:pt x="459" y="219"/>
                    <a:pt x="460" y="219"/>
                    <a:pt x="460" y="218"/>
                  </a:cubicBezTo>
                  <a:cubicBezTo>
                    <a:pt x="461" y="218"/>
                    <a:pt x="461" y="217"/>
                    <a:pt x="462" y="217"/>
                  </a:cubicBezTo>
                  <a:cubicBezTo>
                    <a:pt x="462" y="216"/>
                    <a:pt x="462" y="215"/>
                    <a:pt x="462" y="215"/>
                  </a:cubicBezTo>
                  <a:cubicBezTo>
                    <a:pt x="463" y="214"/>
                    <a:pt x="464" y="214"/>
                    <a:pt x="464" y="214"/>
                  </a:cubicBezTo>
                  <a:cubicBezTo>
                    <a:pt x="465" y="214"/>
                    <a:pt x="465" y="214"/>
                    <a:pt x="466" y="214"/>
                  </a:cubicBezTo>
                  <a:cubicBezTo>
                    <a:pt x="466" y="214"/>
                    <a:pt x="467" y="214"/>
                    <a:pt x="467" y="214"/>
                  </a:cubicBezTo>
                  <a:cubicBezTo>
                    <a:pt x="468" y="214"/>
                    <a:pt x="468" y="213"/>
                    <a:pt x="469" y="213"/>
                  </a:cubicBezTo>
                  <a:cubicBezTo>
                    <a:pt x="469" y="212"/>
                    <a:pt x="471" y="212"/>
                    <a:pt x="472" y="212"/>
                  </a:cubicBezTo>
                  <a:cubicBezTo>
                    <a:pt x="473" y="212"/>
                    <a:pt x="474" y="212"/>
                    <a:pt x="474" y="213"/>
                  </a:cubicBezTo>
                  <a:cubicBezTo>
                    <a:pt x="475" y="213"/>
                    <a:pt x="478" y="214"/>
                    <a:pt x="479" y="214"/>
                  </a:cubicBezTo>
                  <a:cubicBezTo>
                    <a:pt x="480" y="215"/>
                    <a:pt x="482" y="215"/>
                    <a:pt x="483" y="215"/>
                  </a:cubicBezTo>
                  <a:cubicBezTo>
                    <a:pt x="483" y="215"/>
                    <a:pt x="484" y="216"/>
                    <a:pt x="484" y="216"/>
                  </a:cubicBezTo>
                  <a:cubicBezTo>
                    <a:pt x="484" y="217"/>
                    <a:pt x="484" y="219"/>
                    <a:pt x="484" y="219"/>
                  </a:cubicBezTo>
                  <a:cubicBezTo>
                    <a:pt x="484" y="220"/>
                    <a:pt x="484" y="221"/>
                    <a:pt x="484" y="221"/>
                  </a:cubicBezTo>
                  <a:cubicBezTo>
                    <a:pt x="484" y="222"/>
                    <a:pt x="484" y="223"/>
                    <a:pt x="484" y="223"/>
                  </a:cubicBezTo>
                  <a:cubicBezTo>
                    <a:pt x="484" y="223"/>
                    <a:pt x="485" y="224"/>
                    <a:pt x="486" y="224"/>
                  </a:cubicBezTo>
                  <a:cubicBezTo>
                    <a:pt x="486" y="224"/>
                    <a:pt x="487" y="224"/>
                    <a:pt x="488" y="223"/>
                  </a:cubicBezTo>
                  <a:cubicBezTo>
                    <a:pt x="488" y="223"/>
                    <a:pt x="489" y="222"/>
                    <a:pt x="490" y="222"/>
                  </a:cubicBezTo>
                  <a:cubicBezTo>
                    <a:pt x="490" y="222"/>
                    <a:pt x="492" y="222"/>
                    <a:pt x="493" y="223"/>
                  </a:cubicBezTo>
                  <a:cubicBezTo>
                    <a:pt x="493" y="223"/>
                    <a:pt x="495" y="223"/>
                    <a:pt x="495" y="224"/>
                  </a:cubicBezTo>
                  <a:cubicBezTo>
                    <a:pt x="496" y="224"/>
                    <a:pt x="497" y="225"/>
                    <a:pt x="497" y="225"/>
                  </a:cubicBezTo>
                  <a:cubicBezTo>
                    <a:pt x="497" y="226"/>
                    <a:pt x="497" y="227"/>
                    <a:pt x="497" y="228"/>
                  </a:cubicBezTo>
                  <a:cubicBezTo>
                    <a:pt x="497" y="228"/>
                    <a:pt x="496" y="228"/>
                    <a:pt x="495" y="228"/>
                  </a:cubicBezTo>
                  <a:cubicBezTo>
                    <a:pt x="495" y="229"/>
                    <a:pt x="494" y="228"/>
                    <a:pt x="493" y="229"/>
                  </a:cubicBezTo>
                  <a:cubicBezTo>
                    <a:pt x="493" y="229"/>
                    <a:pt x="493" y="231"/>
                    <a:pt x="493" y="232"/>
                  </a:cubicBezTo>
                  <a:cubicBezTo>
                    <a:pt x="493" y="232"/>
                    <a:pt x="494" y="233"/>
                    <a:pt x="494" y="234"/>
                  </a:cubicBezTo>
                  <a:cubicBezTo>
                    <a:pt x="494" y="234"/>
                    <a:pt x="495" y="234"/>
                    <a:pt x="495" y="235"/>
                  </a:cubicBezTo>
                  <a:cubicBezTo>
                    <a:pt x="496" y="236"/>
                    <a:pt x="495" y="237"/>
                    <a:pt x="495" y="238"/>
                  </a:cubicBezTo>
                  <a:cubicBezTo>
                    <a:pt x="495" y="238"/>
                    <a:pt x="494" y="238"/>
                    <a:pt x="494" y="239"/>
                  </a:cubicBezTo>
                  <a:cubicBezTo>
                    <a:pt x="494" y="239"/>
                    <a:pt x="493" y="240"/>
                    <a:pt x="493" y="241"/>
                  </a:cubicBezTo>
                  <a:cubicBezTo>
                    <a:pt x="493" y="242"/>
                    <a:pt x="494" y="243"/>
                    <a:pt x="495" y="244"/>
                  </a:cubicBezTo>
                  <a:cubicBezTo>
                    <a:pt x="495" y="244"/>
                    <a:pt x="496" y="245"/>
                    <a:pt x="497" y="245"/>
                  </a:cubicBezTo>
                  <a:cubicBezTo>
                    <a:pt x="498" y="245"/>
                    <a:pt x="499" y="245"/>
                    <a:pt x="500" y="246"/>
                  </a:cubicBezTo>
                  <a:cubicBezTo>
                    <a:pt x="500" y="246"/>
                    <a:pt x="501" y="247"/>
                    <a:pt x="502" y="248"/>
                  </a:cubicBezTo>
                  <a:cubicBezTo>
                    <a:pt x="502" y="248"/>
                    <a:pt x="503" y="250"/>
                    <a:pt x="503" y="250"/>
                  </a:cubicBezTo>
                  <a:cubicBezTo>
                    <a:pt x="503" y="250"/>
                    <a:pt x="505" y="251"/>
                    <a:pt x="505" y="251"/>
                  </a:cubicBezTo>
                  <a:cubicBezTo>
                    <a:pt x="506" y="251"/>
                    <a:pt x="507" y="250"/>
                    <a:pt x="508" y="250"/>
                  </a:cubicBezTo>
                  <a:cubicBezTo>
                    <a:pt x="508" y="251"/>
                    <a:pt x="509" y="252"/>
                    <a:pt x="510" y="252"/>
                  </a:cubicBezTo>
                  <a:cubicBezTo>
                    <a:pt x="510" y="252"/>
                    <a:pt x="511" y="251"/>
                    <a:pt x="512" y="250"/>
                  </a:cubicBezTo>
                  <a:cubicBezTo>
                    <a:pt x="512" y="250"/>
                    <a:pt x="513" y="249"/>
                    <a:pt x="513" y="249"/>
                  </a:cubicBezTo>
                  <a:cubicBezTo>
                    <a:pt x="514" y="249"/>
                    <a:pt x="515" y="249"/>
                    <a:pt x="516" y="249"/>
                  </a:cubicBezTo>
                  <a:cubicBezTo>
                    <a:pt x="516" y="249"/>
                    <a:pt x="517" y="249"/>
                    <a:pt x="517" y="249"/>
                  </a:cubicBezTo>
                  <a:cubicBezTo>
                    <a:pt x="517" y="250"/>
                    <a:pt x="517" y="250"/>
                    <a:pt x="517" y="250"/>
                  </a:cubicBezTo>
                  <a:cubicBezTo>
                    <a:pt x="517" y="250"/>
                    <a:pt x="516" y="251"/>
                    <a:pt x="516" y="252"/>
                  </a:cubicBezTo>
                  <a:cubicBezTo>
                    <a:pt x="516" y="252"/>
                    <a:pt x="516" y="253"/>
                    <a:pt x="515" y="254"/>
                  </a:cubicBezTo>
                  <a:cubicBezTo>
                    <a:pt x="515" y="255"/>
                    <a:pt x="515" y="257"/>
                    <a:pt x="516" y="257"/>
                  </a:cubicBezTo>
                  <a:cubicBezTo>
                    <a:pt x="516" y="258"/>
                    <a:pt x="517" y="259"/>
                    <a:pt x="517" y="259"/>
                  </a:cubicBezTo>
                  <a:cubicBezTo>
                    <a:pt x="517" y="260"/>
                    <a:pt x="517" y="262"/>
                    <a:pt x="517" y="263"/>
                  </a:cubicBezTo>
                  <a:cubicBezTo>
                    <a:pt x="517" y="263"/>
                    <a:pt x="516" y="264"/>
                    <a:pt x="516" y="265"/>
                  </a:cubicBezTo>
                  <a:cubicBezTo>
                    <a:pt x="515" y="265"/>
                    <a:pt x="514" y="266"/>
                    <a:pt x="514" y="267"/>
                  </a:cubicBezTo>
                  <a:cubicBezTo>
                    <a:pt x="513" y="267"/>
                    <a:pt x="512" y="267"/>
                    <a:pt x="512" y="268"/>
                  </a:cubicBezTo>
                  <a:cubicBezTo>
                    <a:pt x="512" y="269"/>
                    <a:pt x="512" y="270"/>
                    <a:pt x="513" y="271"/>
                  </a:cubicBezTo>
                  <a:cubicBezTo>
                    <a:pt x="513" y="272"/>
                    <a:pt x="514" y="273"/>
                    <a:pt x="514" y="274"/>
                  </a:cubicBezTo>
                  <a:cubicBezTo>
                    <a:pt x="515" y="274"/>
                    <a:pt x="514" y="276"/>
                    <a:pt x="515" y="277"/>
                  </a:cubicBezTo>
                  <a:cubicBezTo>
                    <a:pt x="515" y="277"/>
                    <a:pt x="516" y="277"/>
                    <a:pt x="516" y="278"/>
                  </a:cubicBezTo>
                  <a:cubicBezTo>
                    <a:pt x="516" y="278"/>
                    <a:pt x="516" y="280"/>
                    <a:pt x="516" y="280"/>
                  </a:cubicBezTo>
                  <a:cubicBezTo>
                    <a:pt x="516" y="281"/>
                    <a:pt x="516" y="282"/>
                    <a:pt x="515" y="283"/>
                  </a:cubicBezTo>
                  <a:cubicBezTo>
                    <a:pt x="515" y="283"/>
                    <a:pt x="514" y="283"/>
                    <a:pt x="514" y="283"/>
                  </a:cubicBezTo>
                  <a:cubicBezTo>
                    <a:pt x="514" y="284"/>
                    <a:pt x="513" y="285"/>
                    <a:pt x="513" y="285"/>
                  </a:cubicBezTo>
                  <a:cubicBezTo>
                    <a:pt x="513" y="286"/>
                    <a:pt x="512" y="286"/>
                    <a:pt x="512" y="286"/>
                  </a:cubicBezTo>
                  <a:cubicBezTo>
                    <a:pt x="511" y="286"/>
                    <a:pt x="511" y="285"/>
                    <a:pt x="511" y="285"/>
                  </a:cubicBezTo>
                  <a:cubicBezTo>
                    <a:pt x="510" y="285"/>
                    <a:pt x="510" y="285"/>
                    <a:pt x="509" y="285"/>
                  </a:cubicBezTo>
                  <a:cubicBezTo>
                    <a:pt x="509" y="285"/>
                    <a:pt x="507" y="285"/>
                    <a:pt x="507" y="286"/>
                  </a:cubicBezTo>
                  <a:cubicBezTo>
                    <a:pt x="507" y="286"/>
                    <a:pt x="507" y="288"/>
                    <a:pt x="506" y="288"/>
                  </a:cubicBezTo>
                  <a:cubicBezTo>
                    <a:pt x="506" y="288"/>
                    <a:pt x="505" y="288"/>
                    <a:pt x="505" y="288"/>
                  </a:cubicBezTo>
                  <a:cubicBezTo>
                    <a:pt x="503" y="288"/>
                    <a:pt x="502" y="288"/>
                    <a:pt x="501" y="288"/>
                  </a:cubicBezTo>
                  <a:cubicBezTo>
                    <a:pt x="501" y="289"/>
                    <a:pt x="501" y="290"/>
                    <a:pt x="501" y="290"/>
                  </a:cubicBezTo>
                  <a:cubicBezTo>
                    <a:pt x="501" y="291"/>
                    <a:pt x="500" y="291"/>
                    <a:pt x="500" y="291"/>
                  </a:cubicBezTo>
                  <a:cubicBezTo>
                    <a:pt x="499" y="291"/>
                    <a:pt x="498" y="290"/>
                    <a:pt x="498" y="290"/>
                  </a:cubicBezTo>
                  <a:cubicBezTo>
                    <a:pt x="497" y="290"/>
                    <a:pt x="497" y="289"/>
                    <a:pt x="496" y="289"/>
                  </a:cubicBezTo>
                  <a:cubicBezTo>
                    <a:pt x="496" y="289"/>
                    <a:pt x="495" y="289"/>
                    <a:pt x="495" y="289"/>
                  </a:cubicBezTo>
                  <a:cubicBezTo>
                    <a:pt x="494" y="289"/>
                    <a:pt x="494" y="290"/>
                    <a:pt x="493" y="290"/>
                  </a:cubicBezTo>
                  <a:cubicBezTo>
                    <a:pt x="493" y="291"/>
                    <a:pt x="494" y="293"/>
                    <a:pt x="494" y="294"/>
                  </a:cubicBezTo>
                  <a:cubicBezTo>
                    <a:pt x="494" y="294"/>
                    <a:pt x="494" y="296"/>
                    <a:pt x="494" y="296"/>
                  </a:cubicBezTo>
                  <a:cubicBezTo>
                    <a:pt x="493" y="297"/>
                    <a:pt x="493" y="299"/>
                    <a:pt x="492" y="299"/>
                  </a:cubicBezTo>
                  <a:cubicBezTo>
                    <a:pt x="492" y="300"/>
                    <a:pt x="491" y="301"/>
                    <a:pt x="491" y="302"/>
                  </a:cubicBezTo>
                  <a:cubicBezTo>
                    <a:pt x="491" y="302"/>
                    <a:pt x="491" y="303"/>
                    <a:pt x="491" y="304"/>
                  </a:cubicBezTo>
                  <a:cubicBezTo>
                    <a:pt x="491" y="304"/>
                    <a:pt x="492" y="305"/>
                    <a:pt x="493" y="305"/>
                  </a:cubicBezTo>
                  <a:cubicBezTo>
                    <a:pt x="493" y="306"/>
                    <a:pt x="493" y="307"/>
                    <a:pt x="493" y="308"/>
                  </a:cubicBezTo>
                  <a:cubicBezTo>
                    <a:pt x="493" y="308"/>
                    <a:pt x="492" y="309"/>
                    <a:pt x="492" y="309"/>
                  </a:cubicBezTo>
                  <a:cubicBezTo>
                    <a:pt x="492" y="310"/>
                    <a:pt x="493" y="311"/>
                    <a:pt x="493" y="312"/>
                  </a:cubicBezTo>
                  <a:cubicBezTo>
                    <a:pt x="493" y="312"/>
                    <a:pt x="492" y="313"/>
                    <a:pt x="492" y="313"/>
                  </a:cubicBezTo>
                  <a:cubicBezTo>
                    <a:pt x="492" y="313"/>
                    <a:pt x="490" y="313"/>
                    <a:pt x="490" y="313"/>
                  </a:cubicBezTo>
                  <a:cubicBezTo>
                    <a:pt x="489" y="313"/>
                    <a:pt x="488" y="313"/>
                    <a:pt x="487" y="313"/>
                  </a:cubicBezTo>
                  <a:cubicBezTo>
                    <a:pt x="486" y="314"/>
                    <a:pt x="486" y="315"/>
                    <a:pt x="486" y="315"/>
                  </a:cubicBezTo>
                  <a:cubicBezTo>
                    <a:pt x="485" y="316"/>
                    <a:pt x="483" y="316"/>
                    <a:pt x="483" y="316"/>
                  </a:cubicBezTo>
                  <a:cubicBezTo>
                    <a:pt x="482" y="315"/>
                    <a:pt x="482" y="314"/>
                    <a:pt x="482" y="314"/>
                  </a:cubicBezTo>
                  <a:cubicBezTo>
                    <a:pt x="482" y="313"/>
                    <a:pt x="482" y="312"/>
                    <a:pt x="482" y="312"/>
                  </a:cubicBezTo>
                  <a:cubicBezTo>
                    <a:pt x="482" y="312"/>
                    <a:pt x="483" y="312"/>
                    <a:pt x="484" y="311"/>
                  </a:cubicBezTo>
                  <a:cubicBezTo>
                    <a:pt x="484" y="311"/>
                    <a:pt x="484" y="310"/>
                    <a:pt x="484" y="309"/>
                  </a:cubicBezTo>
                  <a:cubicBezTo>
                    <a:pt x="484" y="309"/>
                    <a:pt x="483" y="307"/>
                    <a:pt x="482" y="307"/>
                  </a:cubicBezTo>
                  <a:cubicBezTo>
                    <a:pt x="482" y="307"/>
                    <a:pt x="481" y="307"/>
                    <a:pt x="480" y="307"/>
                  </a:cubicBezTo>
                  <a:cubicBezTo>
                    <a:pt x="480" y="306"/>
                    <a:pt x="480" y="305"/>
                    <a:pt x="479" y="305"/>
                  </a:cubicBezTo>
                  <a:cubicBezTo>
                    <a:pt x="479" y="305"/>
                    <a:pt x="478" y="305"/>
                    <a:pt x="477" y="305"/>
                  </a:cubicBezTo>
                  <a:cubicBezTo>
                    <a:pt x="477" y="305"/>
                    <a:pt x="477" y="307"/>
                    <a:pt x="477" y="307"/>
                  </a:cubicBezTo>
                  <a:cubicBezTo>
                    <a:pt x="477" y="307"/>
                    <a:pt x="476" y="308"/>
                    <a:pt x="476" y="308"/>
                  </a:cubicBezTo>
                  <a:cubicBezTo>
                    <a:pt x="475" y="309"/>
                    <a:pt x="475" y="310"/>
                    <a:pt x="475" y="311"/>
                  </a:cubicBezTo>
                  <a:cubicBezTo>
                    <a:pt x="475" y="311"/>
                    <a:pt x="475" y="312"/>
                    <a:pt x="475" y="312"/>
                  </a:cubicBezTo>
                  <a:cubicBezTo>
                    <a:pt x="474" y="313"/>
                    <a:pt x="473" y="314"/>
                    <a:pt x="472" y="314"/>
                  </a:cubicBezTo>
                  <a:cubicBezTo>
                    <a:pt x="472" y="314"/>
                    <a:pt x="470" y="315"/>
                    <a:pt x="470" y="316"/>
                  </a:cubicBezTo>
                  <a:cubicBezTo>
                    <a:pt x="470" y="316"/>
                    <a:pt x="469" y="317"/>
                    <a:pt x="469" y="318"/>
                  </a:cubicBezTo>
                  <a:cubicBezTo>
                    <a:pt x="468" y="318"/>
                    <a:pt x="469" y="320"/>
                    <a:pt x="468" y="321"/>
                  </a:cubicBezTo>
                  <a:cubicBezTo>
                    <a:pt x="468" y="321"/>
                    <a:pt x="468" y="322"/>
                    <a:pt x="468" y="322"/>
                  </a:cubicBezTo>
                  <a:cubicBezTo>
                    <a:pt x="468" y="324"/>
                    <a:pt x="467" y="326"/>
                    <a:pt x="467" y="327"/>
                  </a:cubicBezTo>
                  <a:cubicBezTo>
                    <a:pt x="467" y="328"/>
                    <a:pt x="468" y="329"/>
                    <a:pt x="468" y="330"/>
                  </a:cubicBezTo>
                  <a:cubicBezTo>
                    <a:pt x="468" y="330"/>
                    <a:pt x="467" y="331"/>
                    <a:pt x="467" y="332"/>
                  </a:cubicBezTo>
                  <a:cubicBezTo>
                    <a:pt x="467" y="332"/>
                    <a:pt x="467" y="333"/>
                    <a:pt x="467" y="333"/>
                  </a:cubicBezTo>
                  <a:cubicBezTo>
                    <a:pt x="466" y="334"/>
                    <a:pt x="466" y="335"/>
                    <a:pt x="467" y="335"/>
                  </a:cubicBezTo>
                  <a:cubicBezTo>
                    <a:pt x="467" y="336"/>
                    <a:pt x="467" y="337"/>
                    <a:pt x="467" y="338"/>
                  </a:cubicBezTo>
                  <a:cubicBezTo>
                    <a:pt x="468" y="338"/>
                    <a:pt x="469" y="338"/>
                    <a:pt x="469" y="338"/>
                  </a:cubicBezTo>
                  <a:cubicBezTo>
                    <a:pt x="470" y="338"/>
                    <a:pt x="471" y="339"/>
                    <a:pt x="471" y="339"/>
                  </a:cubicBezTo>
                  <a:cubicBezTo>
                    <a:pt x="472" y="340"/>
                    <a:pt x="473" y="340"/>
                    <a:pt x="473" y="340"/>
                  </a:cubicBezTo>
                  <a:cubicBezTo>
                    <a:pt x="473" y="341"/>
                    <a:pt x="473" y="341"/>
                    <a:pt x="473" y="342"/>
                  </a:cubicBezTo>
                  <a:cubicBezTo>
                    <a:pt x="473" y="342"/>
                    <a:pt x="473" y="342"/>
                    <a:pt x="473" y="342"/>
                  </a:cubicBezTo>
                  <a:cubicBezTo>
                    <a:pt x="472" y="343"/>
                    <a:pt x="472" y="344"/>
                    <a:pt x="472" y="345"/>
                  </a:cubicBezTo>
                  <a:cubicBezTo>
                    <a:pt x="472" y="346"/>
                    <a:pt x="473" y="347"/>
                    <a:pt x="472" y="348"/>
                  </a:cubicBezTo>
                  <a:cubicBezTo>
                    <a:pt x="472" y="349"/>
                    <a:pt x="472" y="350"/>
                    <a:pt x="471" y="351"/>
                  </a:cubicBezTo>
                  <a:cubicBezTo>
                    <a:pt x="471" y="351"/>
                    <a:pt x="470" y="351"/>
                    <a:pt x="469" y="351"/>
                  </a:cubicBezTo>
                  <a:cubicBezTo>
                    <a:pt x="469" y="350"/>
                    <a:pt x="469" y="349"/>
                    <a:pt x="468" y="348"/>
                  </a:cubicBezTo>
                  <a:cubicBezTo>
                    <a:pt x="468" y="348"/>
                    <a:pt x="467" y="348"/>
                    <a:pt x="466" y="347"/>
                  </a:cubicBezTo>
                  <a:cubicBezTo>
                    <a:pt x="466" y="347"/>
                    <a:pt x="466" y="346"/>
                    <a:pt x="465" y="345"/>
                  </a:cubicBezTo>
                  <a:cubicBezTo>
                    <a:pt x="465" y="345"/>
                    <a:pt x="464" y="345"/>
                    <a:pt x="463" y="345"/>
                  </a:cubicBezTo>
                  <a:cubicBezTo>
                    <a:pt x="463" y="345"/>
                    <a:pt x="462" y="346"/>
                    <a:pt x="462" y="347"/>
                  </a:cubicBezTo>
                  <a:cubicBezTo>
                    <a:pt x="461" y="347"/>
                    <a:pt x="460" y="347"/>
                    <a:pt x="459" y="347"/>
                  </a:cubicBezTo>
                  <a:cubicBezTo>
                    <a:pt x="458" y="347"/>
                    <a:pt x="457" y="346"/>
                    <a:pt x="456" y="346"/>
                  </a:cubicBezTo>
                  <a:cubicBezTo>
                    <a:pt x="455" y="346"/>
                    <a:pt x="454" y="346"/>
                    <a:pt x="453" y="346"/>
                  </a:cubicBezTo>
                  <a:cubicBezTo>
                    <a:pt x="452" y="347"/>
                    <a:pt x="452" y="347"/>
                    <a:pt x="452" y="347"/>
                  </a:cubicBezTo>
                  <a:cubicBezTo>
                    <a:pt x="450" y="347"/>
                    <a:pt x="449" y="346"/>
                    <a:pt x="448" y="346"/>
                  </a:cubicBezTo>
                  <a:cubicBezTo>
                    <a:pt x="448" y="346"/>
                    <a:pt x="447" y="347"/>
                    <a:pt x="446" y="346"/>
                  </a:cubicBezTo>
                  <a:cubicBezTo>
                    <a:pt x="446" y="346"/>
                    <a:pt x="445" y="346"/>
                    <a:pt x="444" y="346"/>
                  </a:cubicBezTo>
                  <a:cubicBezTo>
                    <a:pt x="444" y="345"/>
                    <a:pt x="443" y="343"/>
                    <a:pt x="442" y="343"/>
                  </a:cubicBezTo>
                  <a:cubicBezTo>
                    <a:pt x="442" y="343"/>
                    <a:pt x="441" y="344"/>
                    <a:pt x="441" y="344"/>
                  </a:cubicBezTo>
                  <a:cubicBezTo>
                    <a:pt x="440" y="345"/>
                    <a:pt x="439" y="345"/>
                    <a:pt x="438" y="345"/>
                  </a:cubicBezTo>
                  <a:cubicBezTo>
                    <a:pt x="438" y="345"/>
                    <a:pt x="436" y="344"/>
                    <a:pt x="436" y="344"/>
                  </a:cubicBezTo>
                  <a:cubicBezTo>
                    <a:pt x="435" y="344"/>
                    <a:pt x="435" y="343"/>
                    <a:pt x="435" y="342"/>
                  </a:cubicBezTo>
                  <a:cubicBezTo>
                    <a:pt x="434" y="342"/>
                    <a:pt x="434" y="342"/>
                    <a:pt x="433" y="341"/>
                  </a:cubicBezTo>
                  <a:cubicBezTo>
                    <a:pt x="433" y="341"/>
                    <a:pt x="434" y="339"/>
                    <a:pt x="433" y="338"/>
                  </a:cubicBezTo>
                  <a:cubicBezTo>
                    <a:pt x="433" y="338"/>
                    <a:pt x="432" y="337"/>
                    <a:pt x="432" y="336"/>
                  </a:cubicBezTo>
                  <a:cubicBezTo>
                    <a:pt x="431" y="336"/>
                    <a:pt x="430" y="336"/>
                    <a:pt x="430" y="335"/>
                  </a:cubicBezTo>
                  <a:cubicBezTo>
                    <a:pt x="429" y="335"/>
                    <a:pt x="430" y="333"/>
                    <a:pt x="430" y="333"/>
                  </a:cubicBezTo>
                  <a:cubicBezTo>
                    <a:pt x="429" y="332"/>
                    <a:pt x="429" y="331"/>
                    <a:pt x="428" y="331"/>
                  </a:cubicBezTo>
                  <a:cubicBezTo>
                    <a:pt x="428" y="331"/>
                    <a:pt x="427" y="331"/>
                    <a:pt x="427" y="331"/>
                  </a:cubicBezTo>
                  <a:cubicBezTo>
                    <a:pt x="426" y="331"/>
                    <a:pt x="426" y="332"/>
                    <a:pt x="425" y="331"/>
                  </a:cubicBezTo>
                  <a:cubicBezTo>
                    <a:pt x="425" y="331"/>
                    <a:pt x="425" y="331"/>
                    <a:pt x="424" y="331"/>
                  </a:cubicBezTo>
                  <a:cubicBezTo>
                    <a:pt x="424" y="330"/>
                    <a:pt x="425" y="329"/>
                    <a:pt x="425" y="329"/>
                  </a:cubicBezTo>
                  <a:cubicBezTo>
                    <a:pt x="425" y="328"/>
                    <a:pt x="426" y="328"/>
                    <a:pt x="427" y="328"/>
                  </a:cubicBezTo>
                  <a:cubicBezTo>
                    <a:pt x="427" y="327"/>
                    <a:pt x="427" y="326"/>
                    <a:pt x="427" y="326"/>
                  </a:cubicBezTo>
                  <a:cubicBezTo>
                    <a:pt x="426" y="325"/>
                    <a:pt x="426" y="325"/>
                    <a:pt x="426" y="324"/>
                  </a:cubicBezTo>
                  <a:cubicBezTo>
                    <a:pt x="426" y="324"/>
                    <a:pt x="426" y="322"/>
                    <a:pt x="426" y="321"/>
                  </a:cubicBezTo>
                  <a:cubicBezTo>
                    <a:pt x="426" y="321"/>
                    <a:pt x="426" y="320"/>
                    <a:pt x="425" y="320"/>
                  </a:cubicBezTo>
                  <a:cubicBezTo>
                    <a:pt x="425" y="319"/>
                    <a:pt x="424" y="318"/>
                    <a:pt x="424" y="318"/>
                  </a:cubicBezTo>
                  <a:cubicBezTo>
                    <a:pt x="423" y="318"/>
                    <a:pt x="421" y="318"/>
                    <a:pt x="421" y="317"/>
                  </a:cubicBezTo>
                  <a:cubicBezTo>
                    <a:pt x="420" y="317"/>
                    <a:pt x="420" y="316"/>
                    <a:pt x="419" y="315"/>
                  </a:cubicBezTo>
                  <a:cubicBezTo>
                    <a:pt x="419" y="315"/>
                    <a:pt x="418" y="315"/>
                    <a:pt x="417" y="314"/>
                  </a:cubicBezTo>
                  <a:cubicBezTo>
                    <a:pt x="417" y="314"/>
                    <a:pt x="417" y="313"/>
                    <a:pt x="417" y="313"/>
                  </a:cubicBezTo>
                  <a:cubicBezTo>
                    <a:pt x="417" y="312"/>
                    <a:pt x="416" y="312"/>
                    <a:pt x="416" y="311"/>
                  </a:cubicBezTo>
                  <a:cubicBezTo>
                    <a:pt x="416" y="311"/>
                    <a:pt x="414" y="311"/>
                    <a:pt x="414" y="311"/>
                  </a:cubicBezTo>
                  <a:cubicBezTo>
                    <a:pt x="414" y="311"/>
                    <a:pt x="413" y="310"/>
                    <a:pt x="412" y="311"/>
                  </a:cubicBezTo>
                  <a:cubicBezTo>
                    <a:pt x="412" y="311"/>
                    <a:pt x="412" y="313"/>
                    <a:pt x="411" y="313"/>
                  </a:cubicBezTo>
                  <a:cubicBezTo>
                    <a:pt x="411" y="313"/>
                    <a:pt x="410" y="313"/>
                    <a:pt x="410" y="313"/>
                  </a:cubicBezTo>
                  <a:cubicBezTo>
                    <a:pt x="409" y="312"/>
                    <a:pt x="409" y="311"/>
                    <a:pt x="408" y="311"/>
                  </a:cubicBezTo>
                  <a:cubicBezTo>
                    <a:pt x="408" y="311"/>
                    <a:pt x="407" y="310"/>
                    <a:pt x="406" y="310"/>
                  </a:cubicBezTo>
                  <a:cubicBezTo>
                    <a:pt x="406" y="309"/>
                    <a:pt x="405" y="309"/>
                    <a:pt x="404" y="308"/>
                  </a:cubicBezTo>
                  <a:cubicBezTo>
                    <a:pt x="404" y="307"/>
                    <a:pt x="404" y="306"/>
                    <a:pt x="404" y="305"/>
                  </a:cubicBezTo>
                  <a:cubicBezTo>
                    <a:pt x="404" y="304"/>
                    <a:pt x="404" y="303"/>
                    <a:pt x="404" y="302"/>
                  </a:cubicBezTo>
                  <a:cubicBezTo>
                    <a:pt x="403" y="301"/>
                    <a:pt x="401" y="301"/>
                    <a:pt x="400" y="301"/>
                  </a:cubicBezTo>
                  <a:cubicBezTo>
                    <a:pt x="399" y="301"/>
                    <a:pt x="397" y="301"/>
                    <a:pt x="397" y="301"/>
                  </a:cubicBezTo>
                  <a:cubicBezTo>
                    <a:pt x="396" y="301"/>
                    <a:pt x="396" y="303"/>
                    <a:pt x="396" y="303"/>
                  </a:cubicBezTo>
                  <a:cubicBezTo>
                    <a:pt x="395" y="303"/>
                    <a:pt x="394" y="304"/>
                    <a:pt x="393" y="304"/>
                  </a:cubicBezTo>
                  <a:cubicBezTo>
                    <a:pt x="392" y="304"/>
                    <a:pt x="391" y="303"/>
                    <a:pt x="390" y="303"/>
                  </a:cubicBezTo>
                  <a:cubicBezTo>
                    <a:pt x="388" y="303"/>
                    <a:pt x="386" y="303"/>
                    <a:pt x="384" y="302"/>
                  </a:cubicBezTo>
                  <a:cubicBezTo>
                    <a:pt x="384" y="302"/>
                    <a:pt x="382" y="301"/>
                    <a:pt x="381" y="301"/>
                  </a:cubicBezTo>
                  <a:cubicBezTo>
                    <a:pt x="380" y="300"/>
                    <a:pt x="379" y="299"/>
                    <a:pt x="378" y="298"/>
                  </a:cubicBezTo>
                  <a:cubicBezTo>
                    <a:pt x="377" y="298"/>
                    <a:pt x="375" y="297"/>
                    <a:pt x="374" y="297"/>
                  </a:cubicBezTo>
                  <a:cubicBezTo>
                    <a:pt x="374" y="297"/>
                    <a:pt x="372" y="297"/>
                    <a:pt x="372" y="297"/>
                  </a:cubicBezTo>
                  <a:cubicBezTo>
                    <a:pt x="371" y="297"/>
                    <a:pt x="370" y="298"/>
                    <a:pt x="369" y="299"/>
                  </a:cubicBezTo>
                  <a:cubicBezTo>
                    <a:pt x="369" y="299"/>
                    <a:pt x="368" y="299"/>
                    <a:pt x="367" y="299"/>
                  </a:cubicBezTo>
                  <a:cubicBezTo>
                    <a:pt x="367" y="299"/>
                    <a:pt x="366" y="299"/>
                    <a:pt x="365" y="299"/>
                  </a:cubicBezTo>
                  <a:cubicBezTo>
                    <a:pt x="365" y="299"/>
                    <a:pt x="364" y="300"/>
                    <a:pt x="364" y="300"/>
                  </a:cubicBezTo>
                  <a:cubicBezTo>
                    <a:pt x="363" y="300"/>
                    <a:pt x="361" y="299"/>
                    <a:pt x="361" y="298"/>
                  </a:cubicBezTo>
                  <a:cubicBezTo>
                    <a:pt x="360" y="298"/>
                    <a:pt x="358" y="299"/>
                    <a:pt x="358" y="299"/>
                  </a:cubicBezTo>
                  <a:cubicBezTo>
                    <a:pt x="357" y="298"/>
                    <a:pt x="356" y="298"/>
                    <a:pt x="356" y="297"/>
                  </a:cubicBezTo>
                  <a:cubicBezTo>
                    <a:pt x="355" y="297"/>
                    <a:pt x="353" y="296"/>
                    <a:pt x="353" y="296"/>
                  </a:cubicBezTo>
                  <a:cubicBezTo>
                    <a:pt x="352" y="296"/>
                    <a:pt x="352" y="298"/>
                    <a:pt x="352" y="298"/>
                  </a:cubicBezTo>
                  <a:cubicBezTo>
                    <a:pt x="352" y="299"/>
                    <a:pt x="352" y="300"/>
                    <a:pt x="352" y="300"/>
                  </a:cubicBezTo>
                  <a:cubicBezTo>
                    <a:pt x="351" y="300"/>
                    <a:pt x="351" y="301"/>
                    <a:pt x="350" y="302"/>
                  </a:cubicBezTo>
                  <a:cubicBezTo>
                    <a:pt x="349" y="302"/>
                    <a:pt x="348" y="301"/>
                    <a:pt x="348" y="302"/>
                  </a:cubicBezTo>
                  <a:cubicBezTo>
                    <a:pt x="347" y="302"/>
                    <a:pt x="346" y="303"/>
                    <a:pt x="345" y="303"/>
                  </a:cubicBezTo>
                  <a:cubicBezTo>
                    <a:pt x="345" y="303"/>
                    <a:pt x="343" y="303"/>
                    <a:pt x="342" y="303"/>
                  </a:cubicBezTo>
                  <a:cubicBezTo>
                    <a:pt x="342" y="303"/>
                    <a:pt x="342" y="304"/>
                    <a:pt x="341" y="304"/>
                  </a:cubicBezTo>
                  <a:cubicBezTo>
                    <a:pt x="341" y="305"/>
                    <a:pt x="339" y="306"/>
                    <a:pt x="338" y="306"/>
                  </a:cubicBezTo>
                  <a:cubicBezTo>
                    <a:pt x="338" y="306"/>
                    <a:pt x="338" y="306"/>
                    <a:pt x="337" y="306"/>
                  </a:cubicBezTo>
                  <a:cubicBezTo>
                    <a:pt x="337" y="306"/>
                    <a:pt x="337" y="306"/>
                    <a:pt x="337" y="305"/>
                  </a:cubicBezTo>
                  <a:cubicBezTo>
                    <a:pt x="337" y="305"/>
                    <a:pt x="336" y="304"/>
                    <a:pt x="336" y="304"/>
                  </a:cubicBezTo>
                  <a:cubicBezTo>
                    <a:pt x="335" y="304"/>
                    <a:pt x="335" y="305"/>
                    <a:pt x="334" y="305"/>
                  </a:cubicBezTo>
                  <a:cubicBezTo>
                    <a:pt x="334" y="305"/>
                    <a:pt x="333" y="304"/>
                    <a:pt x="333" y="304"/>
                  </a:cubicBezTo>
                  <a:cubicBezTo>
                    <a:pt x="332" y="304"/>
                    <a:pt x="332" y="305"/>
                    <a:pt x="331" y="305"/>
                  </a:cubicBezTo>
                  <a:cubicBezTo>
                    <a:pt x="330" y="305"/>
                    <a:pt x="329" y="305"/>
                    <a:pt x="328" y="305"/>
                  </a:cubicBezTo>
                  <a:cubicBezTo>
                    <a:pt x="327" y="306"/>
                    <a:pt x="326" y="307"/>
                    <a:pt x="325" y="307"/>
                  </a:cubicBezTo>
                  <a:cubicBezTo>
                    <a:pt x="324" y="308"/>
                    <a:pt x="323" y="309"/>
                    <a:pt x="322" y="310"/>
                  </a:cubicBezTo>
                  <a:cubicBezTo>
                    <a:pt x="322" y="310"/>
                    <a:pt x="320" y="310"/>
                    <a:pt x="320" y="310"/>
                  </a:cubicBezTo>
                  <a:cubicBezTo>
                    <a:pt x="319" y="311"/>
                    <a:pt x="317" y="311"/>
                    <a:pt x="317" y="312"/>
                  </a:cubicBezTo>
                  <a:cubicBezTo>
                    <a:pt x="316" y="313"/>
                    <a:pt x="314" y="314"/>
                    <a:pt x="313" y="315"/>
                  </a:cubicBezTo>
                  <a:cubicBezTo>
                    <a:pt x="313" y="316"/>
                    <a:pt x="313" y="317"/>
                    <a:pt x="312" y="318"/>
                  </a:cubicBezTo>
                  <a:cubicBezTo>
                    <a:pt x="312" y="318"/>
                    <a:pt x="309" y="319"/>
                    <a:pt x="308" y="319"/>
                  </a:cubicBezTo>
                  <a:cubicBezTo>
                    <a:pt x="307" y="319"/>
                    <a:pt x="306" y="318"/>
                    <a:pt x="305" y="318"/>
                  </a:cubicBezTo>
                  <a:cubicBezTo>
                    <a:pt x="304" y="318"/>
                    <a:pt x="302" y="318"/>
                    <a:pt x="302" y="318"/>
                  </a:cubicBezTo>
                  <a:cubicBezTo>
                    <a:pt x="300" y="318"/>
                    <a:pt x="298" y="318"/>
                    <a:pt x="296" y="320"/>
                  </a:cubicBezTo>
                  <a:cubicBezTo>
                    <a:pt x="296" y="320"/>
                    <a:pt x="295" y="321"/>
                    <a:pt x="294" y="322"/>
                  </a:cubicBezTo>
                  <a:cubicBezTo>
                    <a:pt x="293" y="323"/>
                    <a:pt x="292" y="324"/>
                    <a:pt x="291" y="324"/>
                  </a:cubicBezTo>
                  <a:cubicBezTo>
                    <a:pt x="291" y="325"/>
                    <a:pt x="290" y="326"/>
                    <a:pt x="290" y="326"/>
                  </a:cubicBezTo>
                  <a:cubicBezTo>
                    <a:pt x="290" y="327"/>
                    <a:pt x="291" y="328"/>
                    <a:pt x="291" y="328"/>
                  </a:cubicBezTo>
                  <a:cubicBezTo>
                    <a:pt x="291" y="329"/>
                    <a:pt x="290" y="330"/>
                    <a:pt x="290" y="331"/>
                  </a:cubicBezTo>
                  <a:cubicBezTo>
                    <a:pt x="289" y="331"/>
                    <a:pt x="288" y="331"/>
                    <a:pt x="288" y="332"/>
                  </a:cubicBezTo>
                  <a:cubicBezTo>
                    <a:pt x="288" y="332"/>
                    <a:pt x="287" y="333"/>
                    <a:pt x="287" y="334"/>
                  </a:cubicBezTo>
                  <a:cubicBezTo>
                    <a:pt x="287" y="334"/>
                    <a:pt x="286" y="336"/>
                    <a:pt x="286" y="336"/>
                  </a:cubicBezTo>
                  <a:cubicBezTo>
                    <a:pt x="286" y="336"/>
                    <a:pt x="285" y="338"/>
                    <a:pt x="285" y="338"/>
                  </a:cubicBezTo>
                  <a:cubicBezTo>
                    <a:pt x="284" y="339"/>
                    <a:pt x="283" y="339"/>
                    <a:pt x="282" y="340"/>
                  </a:cubicBezTo>
                  <a:cubicBezTo>
                    <a:pt x="282" y="340"/>
                    <a:pt x="280" y="340"/>
                    <a:pt x="279" y="340"/>
                  </a:cubicBezTo>
                  <a:cubicBezTo>
                    <a:pt x="279" y="339"/>
                    <a:pt x="278" y="338"/>
                    <a:pt x="278" y="338"/>
                  </a:cubicBezTo>
                  <a:cubicBezTo>
                    <a:pt x="277" y="337"/>
                    <a:pt x="277" y="337"/>
                    <a:pt x="276" y="337"/>
                  </a:cubicBezTo>
                  <a:cubicBezTo>
                    <a:pt x="276" y="336"/>
                    <a:pt x="275" y="337"/>
                    <a:pt x="274" y="337"/>
                  </a:cubicBezTo>
                  <a:cubicBezTo>
                    <a:pt x="273" y="337"/>
                    <a:pt x="272" y="339"/>
                    <a:pt x="272" y="340"/>
                  </a:cubicBezTo>
                  <a:cubicBezTo>
                    <a:pt x="271" y="340"/>
                    <a:pt x="270" y="341"/>
                    <a:pt x="270" y="341"/>
                  </a:cubicBezTo>
                  <a:cubicBezTo>
                    <a:pt x="269" y="342"/>
                    <a:pt x="267" y="344"/>
                    <a:pt x="266" y="344"/>
                  </a:cubicBezTo>
                  <a:cubicBezTo>
                    <a:pt x="266" y="345"/>
                    <a:pt x="265" y="345"/>
                    <a:pt x="265" y="345"/>
                  </a:cubicBezTo>
                  <a:cubicBezTo>
                    <a:pt x="264" y="346"/>
                    <a:pt x="264" y="347"/>
                    <a:pt x="264" y="347"/>
                  </a:cubicBezTo>
                  <a:cubicBezTo>
                    <a:pt x="263" y="348"/>
                    <a:pt x="263" y="350"/>
                    <a:pt x="262" y="351"/>
                  </a:cubicBezTo>
                  <a:cubicBezTo>
                    <a:pt x="262" y="351"/>
                    <a:pt x="261" y="352"/>
                    <a:pt x="261" y="352"/>
                  </a:cubicBezTo>
                  <a:cubicBezTo>
                    <a:pt x="261" y="353"/>
                    <a:pt x="260" y="353"/>
                    <a:pt x="260" y="353"/>
                  </a:cubicBezTo>
                  <a:cubicBezTo>
                    <a:pt x="259" y="354"/>
                    <a:pt x="257" y="354"/>
                    <a:pt x="256" y="355"/>
                  </a:cubicBezTo>
                  <a:cubicBezTo>
                    <a:pt x="256" y="355"/>
                    <a:pt x="254" y="354"/>
                    <a:pt x="253" y="354"/>
                  </a:cubicBezTo>
                  <a:cubicBezTo>
                    <a:pt x="253" y="353"/>
                    <a:pt x="252" y="353"/>
                    <a:pt x="252" y="352"/>
                  </a:cubicBezTo>
                  <a:cubicBezTo>
                    <a:pt x="252" y="352"/>
                    <a:pt x="251" y="351"/>
                    <a:pt x="250" y="352"/>
                  </a:cubicBezTo>
                  <a:cubicBezTo>
                    <a:pt x="250" y="352"/>
                    <a:pt x="249" y="352"/>
                    <a:pt x="249" y="352"/>
                  </a:cubicBezTo>
                  <a:cubicBezTo>
                    <a:pt x="249" y="353"/>
                    <a:pt x="249" y="354"/>
                    <a:pt x="249" y="354"/>
                  </a:cubicBezTo>
                  <a:cubicBezTo>
                    <a:pt x="249" y="355"/>
                    <a:pt x="249" y="356"/>
                    <a:pt x="248" y="356"/>
                  </a:cubicBezTo>
                  <a:cubicBezTo>
                    <a:pt x="248" y="357"/>
                    <a:pt x="247" y="357"/>
                    <a:pt x="247" y="357"/>
                  </a:cubicBezTo>
                  <a:cubicBezTo>
                    <a:pt x="246" y="358"/>
                    <a:pt x="244" y="358"/>
                    <a:pt x="244" y="359"/>
                  </a:cubicBezTo>
                  <a:cubicBezTo>
                    <a:pt x="244" y="359"/>
                    <a:pt x="245" y="360"/>
                    <a:pt x="245" y="361"/>
                  </a:cubicBezTo>
                  <a:cubicBezTo>
                    <a:pt x="244" y="361"/>
                    <a:pt x="244" y="363"/>
                    <a:pt x="244" y="363"/>
                  </a:cubicBezTo>
                  <a:cubicBezTo>
                    <a:pt x="243" y="364"/>
                    <a:pt x="242" y="365"/>
                    <a:pt x="242" y="366"/>
                  </a:cubicBezTo>
                  <a:cubicBezTo>
                    <a:pt x="242" y="367"/>
                    <a:pt x="242" y="368"/>
                    <a:pt x="242" y="369"/>
                  </a:cubicBezTo>
                  <a:cubicBezTo>
                    <a:pt x="242" y="369"/>
                    <a:pt x="241" y="370"/>
                    <a:pt x="241" y="370"/>
                  </a:cubicBezTo>
                  <a:cubicBezTo>
                    <a:pt x="241" y="370"/>
                    <a:pt x="239" y="370"/>
                    <a:pt x="239" y="370"/>
                  </a:cubicBezTo>
                  <a:cubicBezTo>
                    <a:pt x="238" y="370"/>
                    <a:pt x="237" y="369"/>
                    <a:pt x="237" y="369"/>
                  </a:cubicBezTo>
                  <a:cubicBezTo>
                    <a:pt x="237" y="369"/>
                    <a:pt x="235" y="370"/>
                    <a:pt x="235" y="370"/>
                  </a:cubicBezTo>
                  <a:cubicBezTo>
                    <a:pt x="235" y="370"/>
                    <a:pt x="235" y="371"/>
                    <a:pt x="235" y="371"/>
                  </a:cubicBezTo>
                  <a:cubicBezTo>
                    <a:pt x="236" y="371"/>
                    <a:pt x="236" y="372"/>
                    <a:pt x="236" y="372"/>
                  </a:cubicBezTo>
                  <a:cubicBezTo>
                    <a:pt x="236" y="372"/>
                    <a:pt x="237" y="372"/>
                    <a:pt x="237" y="372"/>
                  </a:cubicBezTo>
                  <a:cubicBezTo>
                    <a:pt x="238" y="372"/>
                    <a:pt x="239" y="373"/>
                    <a:pt x="239" y="373"/>
                  </a:cubicBezTo>
                  <a:cubicBezTo>
                    <a:pt x="239" y="373"/>
                    <a:pt x="239" y="374"/>
                    <a:pt x="238" y="375"/>
                  </a:cubicBezTo>
                  <a:cubicBezTo>
                    <a:pt x="237" y="375"/>
                    <a:pt x="237" y="375"/>
                    <a:pt x="237" y="375"/>
                  </a:cubicBezTo>
                  <a:cubicBezTo>
                    <a:pt x="236" y="375"/>
                    <a:pt x="235" y="375"/>
                    <a:pt x="235" y="375"/>
                  </a:cubicBezTo>
                  <a:cubicBezTo>
                    <a:pt x="234" y="375"/>
                    <a:pt x="233" y="374"/>
                    <a:pt x="233" y="373"/>
                  </a:cubicBezTo>
                  <a:cubicBezTo>
                    <a:pt x="232" y="373"/>
                    <a:pt x="231" y="373"/>
                    <a:pt x="231" y="373"/>
                  </a:cubicBezTo>
                  <a:cubicBezTo>
                    <a:pt x="230" y="374"/>
                    <a:pt x="229" y="375"/>
                    <a:pt x="229" y="375"/>
                  </a:cubicBezTo>
                  <a:cubicBezTo>
                    <a:pt x="229" y="376"/>
                    <a:pt x="228" y="376"/>
                    <a:pt x="228" y="377"/>
                  </a:cubicBezTo>
                  <a:cubicBezTo>
                    <a:pt x="227" y="377"/>
                    <a:pt x="227" y="379"/>
                    <a:pt x="227" y="379"/>
                  </a:cubicBezTo>
                  <a:cubicBezTo>
                    <a:pt x="226" y="380"/>
                    <a:pt x="226" y="381"/>
                    <a:pt x="226" y="381"/>
                  </a:cubicBezTo>
                  <a:cubicBezTo>
                    <a:pt x="225" y="382"/>
                    <a:pt x="225" y="382"/>
                    <a:pt x="224" y="382"/>
                  </a:cubicBezTo>
                  <a:cubicBezTo>
                    <a:pt x="224" y="382"/>
                    <a:pt x="223" y="382"/>
                    <a:pt x="222" y="382"/>
                  </a:cubicBezTo>
                  <a:cubicBezTo>
                    <a:pt x="222" y="382"/>
                    <a:pt x="221" y="383"/>
                    <a:pt x="220" y="383"/>
                  </a:cubicBezTo>
                  <a:cubicBezTo>
                    <a:pt x="220" y="382"/>
                    <a:pt x="220" y="381"/>
                    <a:pt x="220" y="381"/>
                  </a:cubicBezTo>
                  <a:cubicBezTo>
                    <a:pt x="220" y="380"/>
                    <a:pt x="220" y="380"/>
                    <a:pt x="219" y="379"/>
                  </a:cubicBezTo>
                  <a:cubicBezTo>
                    <a:pt x="219" y="379"/>
                    <a:pt x="218" y="378"/>
                    <a:pt x="218" y="378"/>
                  </a:cubicBezTo>
                  <a:cubicBezTo>
                    <a:pt x="218" y="378"/>
                    <a:pt x="217" y="378"/>
                    <a:pt x="216" y="379"/>
                  </a:cubicBezTo>
                  <a:cubicBezTo>
                    <a:pt x="216" y="379"/>
                    <a:pt x="216" y="379"/>
                    <a:pt x="216" y="379"/>
                  </a:cubicBezTo>
                  <a:cubicBezTo>
                    <a:pt x="216" y="380"/>
                    <a:pt x="216" y="381"/>
                    <a:pt x="216" y="381"/>
                  </a:cubicBezTo>
                  <a:cubicBezTo>
                    <a:pt x="216" y="382"/>
                    <a:pt x="217" y="382"/>
                    <a:pt x="217" y="382"/>
                  </a:cubicBezTo>
                  <a:cubicBezTo>
                    <a:pt x="217" y="382"/>
                    <a:pt x="217" y="383"/>
                    <a:pt x="217" y="384"/>
                  </a:cubicBezTo>
                  <a:cubicBezTo>
                    <a:pt x="217" y="384"/>
                    <a:pt x="217" y="385"/>
                    <a:pt x="217" y="385"/>
                  </a:cubicBezTo>
                  <a:cubicBezTo>
                    <a:pt x="216" y="385"/>
                    <a:pt x="215" y="385"/>
                    <a:pt x="215" y="386"/>
                  </a:cubicBezTo>
                  <a:cubicBezTo>
                    <a:pt x="214" y="386"/>
                    <a:pt x="213" y="387"/>
                    <a:pt x="213" y="388"/>
                  </a:cubicBezTo>
                  <a:cubicBezTo>
                    <a:pt x="213" y="388"/>
                    <a:pt x="212" y="388"/>
                    <a:pt x="212" y="389"/>
                  </a:cubicBezTo>
                  <a:cubicBezTo>
                    <a:pt x="212" y="389"/>
                    <a:pt x="211" y="389"/>
                    <a:pt x="211" y="390"/>
                  </a:cubicBezTo>
                  <a:cubicBezTo>
                    <a:pt x="211" y="390"/>
                    <a:pt x="210" y="390"/>
                    <a:pt x="210" y="391"/>
                  </a:cubicBezTo>
                  <a:cubicBezTo>
                    <a:pt x="209" y="392"/>
                    <a:pt x="209" y="392"/>
                    <a:pt x="209" y="392"/>
                  </a:cubicBezTo>
                  <a:cubicBezTo>
                    <a:pt x="208" y="391"/>
                    <a:pt x="207" y="393"/>
                    <a:pt x="207" y="393"/>
                  </a:cubicBezTo>
                  <a:cubicBezTo>
                    <a:pt x="206" y="393"/>
                    <a:pt x="204" y="393"/>
                    <a:pt x="203" y="393"/>
                  </a:cubicBezTo>
                  <a:cubicBezTo>
                    <a:pt x="203" y="393"/>
                    <a:pt x="202" y="392"/>
                    <a:pt x="201" y="392"/>
                  </a:cubicBezTo>
                  <a:cubicBezTo>
                    <a:pt x="201" y="391"/>
                    <a:pt x="201" y="390"/>
                    <a:pt x="201" y="390"/>
                  </a:cubicBezTo>
                  <a:cubicBezTo>
                    <a:pt x="200" y="389"/>
                    <a:pt x="200" y="388"/>
                    <a:pt x="200" y="388"/>
                  </a:cubicBezTo>
                  <a:cubicBezTo>
                    <a:pt x="199" y="387"/>
                    <a:pt x="199" y="386"/>
                    <a:pt x="200" y="385"/>
                  </a:cubicBezTo>
                  <a:cubicBezTo>
                    <a:pt x="200" y="385"/>
                    <a:pt x="201" y="384"/>
                    <a:pt x="201" y="384"/>
                  </a:cubicBezTo>
                  <a:cubicBezTo>
                    <a:pt x="201" y="383"/>
                    <a:pt x="201" y="382"/>
                    <a:pt x="201" y="382"/>
                  </a:cubicBezTo>
                  <a:cubicBezTo>
                    <a:pt x="200" y="382"/>
                    <a:pt x="199" y="381"/>
                    <a:pt x="199" y="381"/>
                  </a:cubicBezTo>
                  <a:cubicBezTo>
                    <a:pt x="198" y="381"/>
                    <a:pt x="197" y="382"/>
                    <a:pt x="196" y="382"/>
                  </a:cubicBezTo>
                  <a:cubicBezTo>
                    <a:pt x="195" y="382"/>
                    <a:pt x="194" y="382"/>
                    <a:pt x="193" y="382"/>
                  </a:cubicBezTo>
                  <a:cubicBezTo>
                    <a:pt x="192" y="382"/>
                    <a:pt x="192" y="381"/>
                    <a:pt x="191" y="380"/>
                  </a:cubicBezTo>
                  <a:cubicBezTo>
                    <a:pt x="191" y="380"/>
                    <a:pt x="189" y="380"/>
                    <a:pt x="188" y="381"/>
                  </a:cubicBezTo>
                  <a:cubicBezTo>
                    <a:pt x="188" y="381"/>
                    <a:pt x="188" y="382"/>
                    <a:pt x="188" y="383"/>
                  </a:cubicBezTo>
                  <a:cubicBezTo>
                    <a:pt x="188" y="384"/>
                    <a:pt x="188" y="385"/>
                    <a:pt x="187" y="386"/>
                  </a:cubicBezTo>
                  <a:cubicBezTo>
                    <a:pt x="187" y="386"/>
                    <a:pt x="185" y="387"/>
                    <a:pt x="185" y="387"/>
                  </a:cubicBezTo>
                  <a:cubicBezTo>
                    <a:pt x="184" y="387"/>
                    <a:pt x="182" y="387"/>
                    <a:pt x="181" y="387"/>
                  </a:cubicBezTo>
                  <a:cubicBezTo>
                    <a:pt x="181" y="387"/>
                    <a:pt x="180" y="387"/>
                    <a:pt x="180" y="388"/>
                  </a:cubicBezTo>
                  <a:cubicBezTo>
                    <a:pt x="179" y="388"/>
                    <a:pt x="177" y="387"/>
                    <a:pt x="177" y="388"/>
                  </a:cubicBezTo>
                  <a:cubicBezTo>
                    <a:pt x="176" y="388"/>
                    <a:pt x="176" y="389"/>
                    <a:pt x="176" y="389"/>
                  </a:cubicBezTo>
                  <a:cubicBezTo>
                    <a:pt x="176" y="390"/>
                    <a:pt x="176" y="391"/>
                    <a:pt x="176" y="392"/>
                  </a:cubicBezTo>
                  <a:cubicBezTo>
                    <a:pt x="175" y="392"/>
                    <a:pt x="174" y="392"/>
                    <a:pt x="174" y="393"/>
                  </a:cubicBezTo>
                  <a:cubicBezTo>
                    <a:pt x="173" y="393"/>
                    <a:pt x="171" y="392"/>
                    <a:pt x="171" y="393"/>
                  </a:cubicBezTo>
                  <a:cubicBezTo>
                    <a:pt x="170" y="393"/>
                    <a:pt x="169" y="394"/>
                    <a:pt x="169" y="394"/>
                  </a:cubicBezTo>
                  <a:cubicBezTo>
                    <a:pt x="168" y="395"/>
                    <a:pt x="166" y="394"/>
                    <a:pt x="165" y="393"/>
                  </a:cubicBezTo>
                  <a:cubicBezTo>
                    <a:pt x="165" y="392"/>
                    <a:pt x="166" y="391"/>
                    <a:pt x="165" y="391"/>
                  </a:cubicBezTo>
                  <a:cubicBezTo>
                    <a:pt x="165" y="390"/>
                    <a:pt x="165" y="390"/>
                    <a:pt x="164" y="389"/>
                  </a:cubicBezTo>
                  <a:cubicBezTo>
                    <a:pt x="164" y="389"/>
                    <a:pt x="162" y="389"/>
                    <a:pt x="161" y="389"/>
                  </a:cubicBezTo>
                  <a:cubicBezTo>
                    <a:pt x="160" y="389"/>
                    <a:pt x="159" y="389"/>
                    <a:pt x="158" y="389"/>
                  </a:cubicBezTo>
                  <a:cubicBezTo>
                    <a:pt x="158" y="389"/>
                    <a:pt x="157" y="390"/>
                    <a:pt x="156" y="390"/>
                  </a:cubicBezTo>
                  <a:cubicBezTo>
                    <a:pt x="155" y="390"/>
                    <a:pt x="154" y="390"/>
                    <a:pt x="153" y="390"/>
                  </a:cubicBezTo>
                  <a:cubicBezTo>
                    <a:pt x="152" y="390"/>
                    <a:pt x="152" y="392"/>
                    <a:pt x="151" y="392"/>
                  </a:cubicBezTo>
                  <a:cubicBezTo>
                    <a:pt x="151" y="392"/>
                    <a:pt x="149" y="391"/>
                    <a:pt x="149" y="391"/>
                  </a:cubicBezTo>
                  <a:cubicBezTo>
                    <a:pt x="148" y="390"/>
                    <a:pt x="147" y="389"/>
                    <a:pt x="147" y="389"/>
                  </a:cubicBezTo>
                  <a:cubicBezTo>
                    <a:pt x="147" y="388"/>
                    <a:pt x="146" y="387"/>
                    <a:pt x="145" y="387"/>
                  </a:cubicBezTo>
                  <a:cubicBezTo>
                    <a:pt x="144" y="387"/>
                    <a:pt x="143" y="386"/>
                    <a:pt x="142" y="386"/>
                  </a:cubicBezTo>
                  <a:cubicBezTo>
                    <a:pt x="141" y="386"/>
                    <a:pt x="140" y="386"/>
                    <a:pt x="139" y="385"/>
                  </a:cubicBezTo>
                  <a:cubicBezTo>
                    <a:pt x="139" y="385"/>
                    <a:pt x="138" y="384"/>
                    <a:pt x="137" y="384"/>
                  </a:cubicBezTo>
                  <a:cubicBezTo>
                    <a:pt x="136" y="383"/>
                    <a:pt x="135" y="383"/>
                    <a:pt x="134" y="383"/>
                  </a:cubicBezTo>
                  <a:cubicBezTo>
                    <a:pt x="135" y="382"/>
                    <a:pt x="135" y="382"/>
                    <a:pt x="135" y="381"/>
                  </a:cubicBezTo>
                  <a:cubicBezTo>
                    <a:pt x="135" y="381"/>
                    <a:pt x="135" y="380"/>
                    <a:pt x="135" y="379"/>
                  </a:cubicBezTo>
                  <a:cubicBezTo>
                    <a:pt x="135" y="378"/>
                    <a:pt x="135" y="377"/>
                    <a:pt x="135" y="377"/>
                  </a:cubicBezTo>
                  <a:cubicBezTo>
                    <a:pt x="135" y="376"/>
                    <a:pt x="135" y="375"/>
                    <a:pt x="135" y="374"/>
                  </a:cubicBezTo>
                  <a:cubicBezTo>
                    <a:pt x="135" y="374"/>
                    <a:pt x="135" y="373"/>
                    <a:pt x="136" y="372"/>
                  </a:cubicBezTo>
                  <a:cubicBezTo>
                    <a:pt x="136" y="372"/>
                    <a:pt x="136" y="372"/>
                    <a:pt x="137" y="371"/>
                  </a:cubicBezTo>
                  <a:cubicBezTo>
                    <a:pt x="137" y="371"/>
                    <a:pt x="137" y="370"/>
                    <a:pt x="137" y="369"/>
                  </a:cubicBezTo>
                  <a:cubicBezTo>
                    <a:pt x="137" y="368"/>
                    <a:pt x="136" y="367"/>
                    <a:pt x="136" y="367"/>
                  </a:cubicBezTo>
                  <a:cubicBezTo>
                    <a:pt x="136" y="366"/>
                    <a:pt x="135" y="366"/>
                    <a:pt x="134" y="366"/>
                  </a:cubicBezTo>
                  <a:cubicBezTo>
                    <a:pt x="134" y="366"/>
                    <a:pt x="133" y="367"/>
                    <a:pt x="133" y="367"/>
                  </a:cubicBezTo>
                  <a:cubicBezTo>
                    <a:pt x="132" y="368"/>
                    <a:pt x="132" y="369"/>
                    <a:pt x="132" y="369"/>
                  </a:cubicBezTo>
                  <a:cubicBezTo>
                    <a:pt x="132" y="369"/>
                    <a:pt x="131" y="370"/>
                    <a:pt x="131" y="370"/>
                  </a:cubicBezTo>
                  <a:cubicBezTo>
                    <a:pt x="130" y="370"/>
                    <a:pt x="130" y="369"/>
                    <a:pt x="129" y="369"/>
                  </a:cubicBezTo>
                  <a:cubicBezTo>
                    <a:pt x="129" y="369"/>
                    <a:pt x="128" y="369"/>
                    <a:pt x="128" y="369"/>
                  </a:cubicBezTo>
                  <a:cubicBezTo>
                    <a:pt x="127" y="369"/>
                    <a:pt x="127" y="369"/>
                    <a:pt x="126" y="370"/>
                  </a:cubicBezTo>
                  <a:cubicBezTo>
                    <a:pt x="126" y="370"/>
                    <a:pt x="126" y="371"/>
                    <a:pt x="125" y="371"/>
                  </a:cubicBezTo>
                  <a:cubicBezTo>
                    <a:pt x="125" y="371"/>
                    <a:pt x="124" y="372"/>
                    <a:pt x="123" y="372"/>
                  </a:cubicBezTo>
                  <a:cubicBezTo>
                    <a:pt x="122" y="371"/>
                    <a:pt x="122" y="371"/>
                    <a:pt x="122" y="371"/>
                  </a:cubicBezTo>
                  <a:cubicBezTo>
                    <a:pt x="122" y="371"/>
                    <a:pt x="121" y="371"/>
                    <a:pt x="121" y="371"/>
                  </a:cubicBezTo>
                  <a:cubicBezTo>
                    <a:pt x="120" y="371"/>
                    <a:pt x="119" y="371"/>
                    <a:pt x="119" y="371"/>
                  </a:cubicBezTo>
                  <a:cubicBezTo>
                    <a:pt x="118" y="371"/>
                    <a:pt x="119" y="370"/>
                    <a:pt x="119" y="370"/>
                  </a:cubicBezTo>
                  <a:cubicBezTo>
                    <a:pt x="119" y="369"/>
                    <a:pt x="119" y="367"/>
                    <a:pt x="118" y="367"/>
                  </a:cubicBezTo>
                  <a:cubicBezTo>
                    <a:pt x="118" y="366"/>
                    <a:pt x="118" y="366"/>
                    <a:pt x="117" y="366"/>
                  </a:cubicBezTo>
                  <a:cubicBezTo>
                    <a:pt x="117" y="365"/>
                    <a:pt x="115" y="365"/>
                    <a:pt x="115" y="365"/>
                  </a:cubicBezTo>
                  <a:cubicBezTo>
                    <a:pt x="114" y="364"/>
                    <a:pt x="114" y="363"/>
                    <a:pt x="114" y="363"/>
                  </a:cubicBezTo>
                  <a:cubicBezTo>
                    <a:pt x="114" y="362"/>
                    <a:pt x="113" y="361"/>
                    <a:pt x="113" y="361"/>
                  </a:cubicBezTo>
                  <a:cubicBezTo>
                    <a:pt x="113" y="360"/>
                    <a:pt x="112" y="359"/>
                    <a:pt x="111" y="359"/>
                  </a:cubicBezTo>
                  <a:cubicBezTo>
                    <a:pt x="111" y="358"/>
                    <a:pt x="111" y="357"/>
                    <a:pt x="110" y="356"/>
                  </a:cubicBezTo>
                  <a:cubicBezTo>
                    <a:pt x="110" y="356"/>
                    <a:pt x="110" y="354"/>
                    <a:pt x="109" y="354"/>
                  </a:cubicBezTo>
                  <a:cubicBezTo>
                    <a:pt x="109" y="353"/>
                    <a:pt x="108" y="352"/>
                    <a:pt x="107" y="352"/>
                  </a:cubicBezTo>
                  <a:cubicBezTo>
                    <a:pt x="107" y="352"/>
                    <a:pt x="106" y="352"/>
                    <a:pt x="105" y="352"/>
                  </a:cubicBezTo>
                  <a:cubicBezTo>
                    <a:pt x="105" y="352"/>
                    <a:pt x="104" y="352"/>
                    <a:pt x="103" y="352"/>
                  </a:cubicBezTo>
                  <a:cubicBezTo>
                    <a:pt x="103" y="352"/>
                    <a:pt x="102" y="352"/>
                    <a:pt x="101" y="352"/>
                  </a:cubicBezTo>
                  <a:cubicBezTo>
                    <a:pt x="101" y="352"/>
                    <a:pt x="101" y="351"/>
                    <a:pt x="101" y="351"/>
                  </a:cubicBezTo>
                  <a:cubicBezTo>
                    <a:pt x="100" y="350"/>
                    <a:pt x="100" y="348"/>
                    <a:pt x="101" y="348"/>
                  </a:cubicBezTo>
                  <a:cubicBezTo>
                    <a:pt x="101" y="347"/>
                    <a:pt x="102" y="347"/>
                    <a:pt x="102" y="347"/>
                  </a:cubicBezTo>
                  <a:cubicBezTo>
                    <a:pt x="102" y="347"/>
                    <a:pt x="103" y="345"/>
                    <a:pt x="103" y="345"/>
                  </a:cubicBezTo>
                  <a:cubicBezTo>
                    <a:pt x="103" y="344"/>
                    <a:pt x="102" y="344"/>
                    <a:pt x="102" y="343"/>
                  </a:cubicBezTo>
                  <a:cubicBezTo>
                    <a:pt x="102" y="343"/>
                    <a:pt x="101" y="342"/>
                    <a:pt x="100" y="342"/>
                  </a:cubicBezTo>
                  <a:cubicBezTo>
                    <a:pt x="100" y="342"/>
                    <a:pt x="99" y="342"/>
                    <a:pt x="99" y="342"/>
                  </a:cubicBezTo>
                  <a:cubicBezTo>
                    <a:pt x="98" y="343"/>
                    <a:pt x="98" y="344"/>
                    <a:pt x="97" y="344"/>
                  </a:cubicBezTo>
                  <a:cubicBezTo>
                    <a:pt x="97" y="344"/>
                    <a:pt x="95" y="343"/>
                    <a:pt x="94" y="343"/>
                  </a:cubicBezTo>
                  <a:cubicBezTo>
                    <a:pt x="94" y="343"/>
                    <a:pt x="93" y="343"/>
                    <a:pt x="92" y="344"/>
                  </a:cubicBezTo>
                  <a:cubicBezTo>
                    <a:pt x="91" y="344"/>
                    <a:pt x="91" y="346"/>
                    <a:pt x="91" y="346"/>
                  </a:cubicBezTo>
                  <a:cubicBezTo>
                    <a:pt x="90" y="347"/>
                    <a:pt x="89" y="347"/>
                    <a:pt x="89" y="347"/>
                  </a:cubicBezTo>
                  <a:cubicBezTo>
                    <a:pt x="88" y="347"/>
                    <a:pt x="86" y="346"/>
                    <a:pt x="85" y="345"/>
                  </a:cubicBezTo>
                  <a:cubicBezTo>
                    <a:pt x="84" y="345"/>
                    <a:pt x="83" y="344"/>
                    <a:pt x="82" y="343"/>
                  </a:cubicBezTo>
                  <a:cubicBezTo>
                    <a:pt x="82" y="342"/>
                    <a:pt x="81" y="341"/>
                    <a:pt x="80" y="340"/>
                  </a:cubicBezTo>
                  <a:cubicBezTo>
                    <a:pt x="80" y="340"/>
                    <a:pt x="80" y="338"/>
                    <a:pt x="79" y="337"/>
                  </a:cubicBezTo>
                  <a:cubicBezTo>
                    <a:pt x="78" y="336"/>
                    <a:pt x="77" y="335"/>
                    <a:pt x="76" y="335"/>
                  </a:cubicBezTo>
                  <a:cubicBezTo>
                    <a:pt x="76" y="334"/>
                    <a:pt x="75" y="334"/>
                    <a:pt x="74" y="333"/>
                  </a:cubicBezTo>
                  <a:cubicBezTo>
                    <a:pt x="74" y="333"/>
                    <a:pt x="73" y="332"/>
                    <a:pt x="73" y="331"/>
                  </a:cubicBezTo>
                  <a:cubicBezTo>
                    <a:pt x="74" y="330"/>
                    <a:pt x="75" y="330"/>
                    <a:pt x="75" y="330"/>
                  </a:cubicBezTo>
                  <a:cubicBezTo>
                    <a:pt x="76" y="330"/>
                    <a:pt x="76" y="329"/>
                    <a:pt x="76" y="329"/>
                  </a:cubicBezTo>
                  <a:cubicBezTo>
                    <a:pt x="77" y="328"/>
                    <a:pt x="77" y="327"/>
                    <a:pt x="77" y="326"/>
                  </a:cubicBezTo>
                  <a:cubicBezTo>
                    <a:pt x="77" y="325"/>
                    <a:pt x="75" y="325"/>
                    <a:pt x="75" y="324"/>
                  </a:cubicBezTo>
                  <a:cubicBezTo>
                    <a:pt x="75" y="324"/>
                    <a:pt x="75" y="323"/>
                    <a:pt x="75" y="322"/>
                  </a:cubicBezTo>
                  <a:cubicBezTo>
                    <a:pt x="75" y="322"/>
                    <a:pt x="74" y="321"/>
                    <a:pt x="73" y="321"/>
                  </a:cubicBezTo>
                  <a:cubicBezTo>
                    <a:pt x="72" y="320"/>
                    <a:pt x="70" y="318"/>
                    <a:pt x="70" y="317"/>
                  </a:cubicBezTo>
                  <a:cubicBezTo>
                    <a:pt x="69" y="316"/>
                    <a:pt x="69" y="315"/>
                    <a:pt x="69" y="314"/>
                  </a:cubicBezTo>
                  <a:cubicBezTo>
                    <a:pt x="68" y="314"/>
                    <a:pt x="67" y="313"/>
                    <a:pt x="67" y="313"/>
                  </a:cubicBezTo>
                  <a:cubicBezTo>
                    <a:pt x="66" y="313"/>
                    <a:pt x="64" y="314"/>
                    <a:pt x="64" y="314"/>
                  </a:cubicBezTo>
                  <a:cubicBezTo>
                    <a:pt x="63" y="314"/>
                    <a:pt x="62" y="315"/>
                    <a:pt x="62" y="315"/>
                  </a:cubicBezTo>
                  <a:cubicBezTo>
                    <a:pt x="61" y="315"/>
                    <a:pt x="60" y="315"/>
                    <a:pt x="59" y="315"/>
                  </a:cubicBezTo>
                  <a:cubicBezTo>
                    <a:pt x="59" y="315"/>
                    <a:pt x="58" y="315"/>
                    <a:pt x="57" y="315"/>
                  </a:cubicBezTo>
                  <a:cubicBezTo>
                    <a:pt x="57" y="315"/>
                    <a:pt x="55" y="315"/>
                    <a:pt x="54" y="315"/>
                  </a:cubicBezTo>
                  <a:cubicBezTo>
                    <a:pt x="53" y="315"/>
                    <a:pt x="53" y="318"/>
                    <a:pt x="52" y="318"/>
                  </a:cubicBezTo>
                  <a:cubicBezTo>
                    <a:pt x="51" y="318"/>
                    <a:pt x="50" y="318"/>
                    <a:pt x="50" y="318"/>
                  </a:cubicBezTo>
                  <a:cubicBezTo>
                    <a:pt x="49" y="318"/>
                    <a:pt x="48" y="318"/>
                    <a:pt x="48" y="318"/>
                  </a:cubicBezTo>
                  <a:cubicBezTo>
                    <a:pt x="47" y="318"/>
                    <a:pt x="46" y="318"/>
                    <a:pt x="45" y="318"/>
                  </a:cubicBezTo>
                  <a:cubicBezTo>
                    <a:pt x="45" y="319"/>
                    <a:pt x="44" y="320"/>
                    <a:pt x="44" y="320"/>
                  </a:cubicBezTo>
                  <a:cubicBezTo>
                    <a:pt x="43" y="321"/>
                    <a:pt x="42" y="321"/>
                    <a:pt x="41" y="321"/>
                  </a:cubicBezTo>
                  <a:cubicBezTo>
                    <a:pt x="40" y="321"/>
                    <a:pt x="39" y="320"/>
                    <a:pt x="38" y="320"/>
                  </a:cubicBezTo>
                  <a:cubicBezTo>
                    <a:pt x="37" y="320"/>
                    <a:pt x="36" y="320"/>
                    <a:pt x="35" y="321"/>
                  </a:cubicBezTo>
                  <a:cubicBezTo>
                    <a:pt x="35" y="321"/>
                    <a:pt x="34" y="322"/>
                    <a:pt x="33" y="322"/>
                  </a:cubicBezTo>
                  <a:cubicBezTo>
                    <a:pt x="33" y="322"/>
                    <a:pt x="31" y="322"/>
                    <a:pt x="31" y="323"/>
                  </a:cubicBezTo>
                  <a:cubicBezTo>
                    <a:pt x="30" y="323"/>
                    <a:pt x="31" y="325"/>
                    <a:pt x="30" y="326"/>
                  </a:cubicBezTo>
                  <a:cubicBezTo>
                    <a:pt x="30" y="327"/>
                    <a:pt x="29" y="328"/>
                    <a:pt x="28" y="328"/>
                  </a:cubicBezTo>
                  <a:cubicBezTo>
                    <a:pt x="28" y="329"/>
                    <a:pt x="26" y="329"/>
                    <a:pt x="25" y="329"/>
                  </a:cubicBezTo>
                  <a:cubicBezTo>
                    <a:pt x="24" y="330"/>
                    <a:pt x="23" y="330"/>
                    <a:pt x="22" y="329"/>
                  </a:cubicBezTo>
                  <a:cubicBezTo>
                    <a:pt x="22" y="329"/>
                    <a:pt x="21" y="328"/>
                    <a:pt x="20" y="328"/>
                  </a:cubicBezTo>
                  <a:cubicBezTo>
                    <a:pt x="19" y="328"/>
                    <a:pt x="18" y="327"/>
                    <a:pt x="18" y="327"/>
                  </a:cubicBezTo>
                  <a:cubicBezTo>
                    <a:pt x="17" y="328"/>
                    <a:pt x="15" y="329"/>
                    <a:pt x="15" y="329"/>
                  </a:cubicBezTo>
                  <a:cubicBezTo>
                    <a:pt x="14" y="329"/>
                    <a:pt x="14" y="327"/>
                    <a:pt x="13" y="327"/>
                  </a:cubicBezTo>
                  <a:cubicBezTo>
                    <a:pt x="13" y="326"/>
                    <a:pt x="11" y="326"/>
                    <a:pt x="11" y="326"/>
                  </a:cubicBezTo>
                  <a:cubicBezTo>
                    <a:pt x="10" y="326"/>
                    <a:pt x="8" y="326"/>
                    <a:pt x="8" y="326"/>
                  </a:cubicBezTo>
                  <a:cubicBezTo>
                    <a:pt x="7" y="326"/>
                    <a:pt x="5" y="326"/>
                    <a:pt x="5" y="326"/>
                  </a:cubicBezTo>
                  <a:cubicBezTo>
                    <a:pt x="4" y="326"/>
                    <a:pt x="3" y="325"/>
                    <a:pt x="2" y="325"/>
                  </a:cubicBezTo>
                  <a:cubicBezTo>
                    <a:pt x="2" y="324"/>
                    <a:pt x="1" y="323"/>
                    <a:pt x="1" y="323"/>
                  </a:cubicBezTo>
                  <a:cubicBezTo>
                    <a:pt x="1" y="323"/>
                    <a:pt x="0" y="322"/>
                    <a:pt x="0" y="321"/>
                  </a:cubicBezTo>
                  <a:cubicBezTo>
                    <a:pt x="0" y="321"/>
                    <a:pt x="0" y="321"/>
                    <a:pt x="0" y="320"/>
                  </a:cubicBezTo>
                  <a:cubicBezTo>
                    <a:pt x="0" y="320"/>
                    <a:pt x="0" y="320"/>
                    <a:pt x="0" y="320"/>
                  </a:cubicBezTo>
                  <a:cubicBezTo>
                    <a:pt x="1" y="320"/>
                    <a:pt x="2" y="318"/>
                    <a:pt x="3" y="317"/>
                  </a:cubicBezTo>
                  <a:cubicBezTo>
                    <a:pt x="4" y="317"/>
                    <a:pt x="5" y="317"/>
                    <a:pt x="6" y="316"/>
                  </a:cubicBezTo>
                  <a:cubicBezTo>
                    <a:pt x="7" y="316"/>
                    <a:pt x="9" y="315"/>
                    <a:pt x="9" y="314"/>
                  </a:cubicBezTo>
                  <a:cubicBezTo>
                    <a:pt x="10" y="314"/>
                    <a:pt x="11" y="313"/>
                    <a:pt x="11" y="312"/>
                  </a:cubicBezTo>
                  <a:cubicBezTo>
                    <a:pt x="11" y="311"/>
                    <a:pt x="10" y="310"/>
                    <a:pt x="10" y="309"/>
                  </a:cubicBezTo>
                  <a:cubicBezTo>
                    <a:pt x="10" y="308"/>
                    <a:pt x="9" y="307"/>
                    <a:pt x="9" y="306"/>
                  </a:cubicBezTo>
                  <a:cubicBezTo>
                    <a:pt x="8" y="305"/>
                    <a:pt x="8" y="304"/>
                    <a:pt x="8" y="303"/>
                  </a:cubicBezTo>
                  <a:cubicBezTo>
                    <a:pt x="8" y="302"/>
                    <a:pt x="9" y="300"/>
                    <a:pt x="9" y="299"/>
                  </a:cubicBezTo>
                  <a:cubicBezTo>
                    <a:pt x="9" y="298"/>
                    <a:pt x="11" y="296"/>
                    <a:pt x="11" y="296"/>
                  </a:cubicBezTo>
                  <a:cubicBezTo>
                    <a:pt x="12" y="295"/>
                    <a:pt x="14" y="294"/>
                    <a:pt x="15" y="293"/>
                  </a:cubicBezTo>
                  <a:cubicBezTo>
                    <a:pt x="15" y="293"/>
                    <a:pt x="16" y="292"/>
                    <a:pt x="16" y="292"/>
                  </a:cubicBezTo>
                  <a:cubicBezTo>
                    <a:pt x="16" y="291"/>
                    <a:pt x="16" y="289"/>
                    <a:pt x="16" y="288"/>
                  </a:cubicBezTo>
                  <a:cubicBezTo>
                    <a:pt x="16" y="287"/>
                    <a:pt x="14" y="286"/>
                    <a:pt x="14" y="285"/>
                  </a:cubicBezTo>
                  <a:cubicBezTo>
                    <a:pt x="14" y="284"/>
                    <a:pt x="14" y="283"/>
                    <a:pt x="15" y="282"/>
                  </a:cubicBezTo>
                  <a:cubicBezTo>
                    <a:pt x="15" y="281"/>
                    <a:pt x="17" y="280"/>
                    <a:pt x="17" y="279"/>
                  </a:cubicBezTo>
                  <a:cubicBezTo>
                    <a:pt x="18" y="278"/>
                    <a:pt x="21" y="277"/>
                    <a:pt x="21" y="276"/>
                  </a:cubicBezTo>
                  <a:cubicBezTo>
                    <a:pt x="22" y="275"/>
                    <a:pt x="22" y="273"/>
                    <a:pt x="22" y="271"/>
                  </a:cubicBezTo>
                  <a:cubicBezTo>
                    <a:pt x="22" y="269"/>
                    <a:pt x="22" y="267"/>
                    <a:pt x="22" y="265"/>
                  </a:cubicBezTo>
                  <a:cubicBezTo>
                    <a:pt x="22" y="264"/>
                    <a:pt x="22" y="261"/>
                    <a:pt x="22" y="260"/>
                  </a:cubicBezTo>
                  <a:cubicBezTo>
                    <a:pt x="23" y="258"/>
                    <a:pt x="24" y="256"/>
                    <a:pt x="24" y="255"/>
                  </a:cubicBezTo>
                  <a:cubicBezTo>
                    <a:pt x="25" y="254"/>
                    <a:pt x="27" y="254"/>
                    <a:pt x="28" y="253"/>
                  </a:cubicBezTo>
                  <a:cubicBezTo>
                    <a:pt x="28" y="252"/>
                    <a:pt x="28" y="250"/>
                    <a:pt x="28" y="248"/>
                  </a:cubicBezTo>
                  <a:cubicBezTo>
                    <a:pt x="28" y="248"/>
                    <a:pt x="27" y="247"/>
                    <a:pt x="27" y="246"/>
                  </a:cubicBezTo>
                  <a:cubicBezTo>
                    <a:pt x="26" y="246"/>
                    <a:pt x="26" y="244"/>
                    <a:pt x="26" y="243"/>
                  </a:cubicBezTo>
                  <a:cubicBezTo>
                    <a:pt x="26" y="242"/>
                    <a:pt x="26" y="239"/>
                    <a:pt x="26" y="238"/>
                  </a:cubicBezTo>
                  <a:cubicBezTo>
                    <a:pt x="26" y="237"/>
                    <a:pt x="25" y="236"/>
                    <a:pt x="25" y="235"/>
                  </a:cubicBezTo>
                  <a:cubicBezTo>
                    <a:pt x="24" y="234"/>
                    <a:pt x="23" y="232"/>
                    <a:pt x="23" y="231"/>
                  </a:cubicBezTo>
                  <a:cubicBezTo>
                    <a:pt x="23" y="231"/>
                    <a:pt x="22" y="229"/>
                    <a:pt x="23" y="229"/>
                  </a:cubicBezTo>
                  <a:cubicBezTo>
                    <a:pt x="23" y="228"/>
                    <a:pt x="23" y="227"/>
                    <a:pt x="24" y="227"/>
                  </a:cubicBezTo>
                  <a:cubicBezTo>
                    <a:pt x="24" y="227"/>
                    <a:pt x="26" y="227"/>
                    <a:pt x="26" y="227"/>
                  </a:cubicBezTo>
                  <a:cubicBezTo>
                    <a:pt x="27" y="227"/>
                    <a:pt x="28" y="229"/>
                    <a:pt x="29" y="229"/>
                  </a:cubicBezTo>
                  <a:cubicBezTo>
                    <a:pt x="30" y="229"/>
                    <a:pt x="32" y="230"/>
                    <a:pt x="33" y="229"/>
                  </a:cubicBezTo>
                  <a:cubicBezTo>
                    <a:pt x="34" y="229"/>
                    <a:pt x="36" y="229"/>
                    <a:pt x="37" y="228"/>
                  </a:cubicBezTo>
                  <a:cubicBezTo>
                    <a:pt x="38" y="227"/>
                    <a:pt x="40" y="226"/>
                    <a:pt x="40" y="225"/>
                  </a:cubicBezTo>
                  <a:cubicBezTo>
                    <a:pt x="41" y="224"/>
                    <a:pt x="41" y="223"/>
                    <a:pt x="42" y="222"/>
                  </a:cubicBezTo>
                  <a:cubicBezTo>
                    <a:pt x="42" y="222"/>
                    <a:pt x="42" y="219"/>
                    <a:pt x="43" y="219"/>
                  </a:cubicBezTo>
                  <a:cubicBezTo>
                    <a:pt x="43" y="218"/>
                    <a:pt x="45" y="219"/>
                    <a:pt x="46" y="219"/>
                  </a:cubicBezTo>
                  <a:cubicBezTo>
                    <a:pt x="47" y="218"/>
                    <a:pt x="48" y="217"/>
                    <a:pt x="49" y="216"/>
                  </a:cubicBezTo>
                  <a:cubicBezTo>
                    <a:pt x="49" y="216"/>
                    <a:pt x="50" y="215"/>
                    <a:pt x="51" y="215"/>
                  </a:cubicBezTo>
                  <a:cubicBezTo>
                    <a:pt x="52" y="214"/>
                    <a:pt x="53" y="212"/>
                    <a:pt x="54" y="212"/>
                  </a:cubicBezTo>
                  <a:cubicBezTo>
                    <a:pt x="55" y="211"/>
                    <a:pt x="56" y="210"/>
                    <a:pt x="57" y="210"/>
                  </a:cubicBezTo>
                  <a:cubicBezTo>
                    <a:pt x="58" y="210"/>
                    <a:pt x="59" y="210"/>
                    <a:pt x="60" y="210"/>
                  </a:cubicBezTo>
                  <a:cubicBezTo>
                    <a:pt x="61" y="210"/>
                    <a:pt x="62" y="212"/>
                    <a:pt x="62" y="212"/>
                  </a:cubicBezTo>
                  <a:cubicBezTo>
                    <a:pt x="63" y="212"/>
                    <a:pt x="64" y="212"/>
                    <a:pt x="65" y="212"/>
                  </a:cubicBezTo>
                  <a:cubicBezTo>
                    <a:pt x="65" y="212"/>
                    <a:pt x="67" y="211"/>
                    <a:pt x="68" y="211"/>
                  </a:cubicBezTo>
                  <a:cubicBezTo>
                    <a:pt x="69" y="210"/>
                    <a:pt x="71" y="209"/>
                    <a:pt x="72" y="209"/>
                  </a:cubicBezTo>
                  <a:cubicBezTo>
                    <a:pt x="73" y="209"/>
                    <a:pt x="75" y="210"/>
                    <a:pt x="76" y="209"/>
                  </a:cubicBezTo>
                  <a:cubicBezTo>
                    <a:pt x="76" y="209"/>
                    <a:pt x="77" y="208"/>
                    <a:pt x="78" y="208"/>
                  </a:cubicBezTo>
                  <a:cubicBezTo>
                    <a:pt x="79" y="207"/>
                    <a:pt x="81" y="205"/>
                    <a:pt x="82" y="204"/>
                  </a:cubicBezTo>
                  <a:cubicBezTo>
                    <a:pt x="83" y="204"/>
                    <a:pt x="84" y="203"/>
                    <a:pt x="85" y="203"/>
                  </a:cubicBezTo>
                  <a:cubicBezTo>
                    <a:pt x="86" y="202"/>
                    <a:pt x="87" y="201"/>
                    <a:pt x="87" y="200"/>
                  </a:cubicBezTo>
                  <a:cubicBezTo>
                    <a:pt x="88" y="200"/>
                    <a:pt x="91" y="200"/>
                    <a:pt x="92" y="199"/>
                  </a:cubicBezTo>
                  <a:cubicBezTo>
                    <a:pt x="93" y="199"/>
                    <a:pt x="95" y="198"/>
                    <a:pt x="95" y="197"/>
                  </a:cubicBezTo>
                  <a:cubicBezTo>
                    <a:pt x="96" y="196"/>
                    <a:pt x="97" y="194"/>
                    <a:pt x="97" y="193"/>
                  </a:cubicBezTo>
                  <a:cubicBezTo>
                    <a:pt x="98" y="192"/>
                    <a:pt x="99" y="191"/>
                    <a:pt x="100" y="190"/>
                  </a:cubicBezTo>
                  <a:cubicBezTo>
                    <a:pt x="101" y="189"/>
                    <a:pt x="103" y="188"/>
                    <a:pt x="104" y="187"/>
                  </a:cubicBezTo>
                  <a:cubicBezTo>
                    <a:pt x="105" y="187"/>
                    <a:pt x="106" y="186"/>
                    <a:pt x="107" y="185"/>
                  </a:cubicBezTo>
                  <a:cubicBezTo>
                    <a:pt x="108" y="185"/>
                    <a:pt x="109" y="184"/>
                    <a:pt x="110" y="184"/>
                  </a:cubicBezTo>
                  <a:cubicBezTo>
                    <a:pt x="110" y="183"/>
                    <a:pt x="111" y="182"/>
                    <a:pt x="111" y="181"/>
                  </a:cubicBezTo>
                  <a:cubicBezTo>
                    <a:pt x="111" y="181"/>
                    <a:pt x="111" y="179"/>
                    <a:pt x="110" y="178"/>
                  </a:cubicBezTo>
                  <a:cubicBezTo>
                    <a:pt x="110" y="178"/>
                    <a:pt x="109" y="177"/>
                    <a:pt x="109" y="177"/>
                  </a:cubicBezTo>
                  <a:cubicBezTo>
                    <a:pt x="108" y="176"/>
                    <a:pt x="108" y="174"/>
                    <a:pt x="108" y="173"/>
                  </a:cubicBezTo>
                  <a:cubicBezTo>
                    <a:pt x="108" y="172"/>
                    <a:pt x="107" y="170"/>
                    <a:pt x="106" y="169"/>
                  </a:cubicBezTo>
                  <a:cubicBezTo>
                    <a:pt x="106" y="169"/>
                    <a:pt x="104" y="167"/>
                    <a:pt x="103" y="166"/>
                  </a:cubicBezTo>
                  <a:cubicBezTo>
                    <a:pt x="103" y="166"/>
                    <a:pt x="101" y="165"/>
                    <a:pt x="100" y="165"/>
                  </a:cubicBezTo>
                  <a:cubicBezTo>
                    <a:pt x="100" y="164"/>
                    <a:pt x="98" y="164"/>
                    <a:pt x="98" y="163"/>
                  </a:cubicBezTo>
                  <a:cubicBezTo>
                    <a:pt x="97" y="163"/>
                    <a:pt x="96" y="162"/>
                    <a:pt x="95" y="162"/>
                  </a:cubicBezTo>
                  <a:cubicBezTo>
                    <a:pt x="94" y="162"/>
                    <a:pt x="93" y="162"/>
                    <a:pt x="92" y="162"/>
                  </a:cubicBezTo>
                  <a:cubicBezTo>
                    <a:pt x="92" y="163"/>
                    <a:pt x="91" y="164"/>
                    <a:pt x="90" y="164"/>
                  </a:cubicBezTo>
                  <a:cubicBezTo>
                    <a:pt x="89" y="164"/>
                    <a:pt x="87" y="163"/>
                    <a:pt x="87" y="162"/>
                  </a:cubicBezTo>
                  <a:cubicBezTo>
                    <a:pt x="86" y="161"/>
                    <a:pt x="84" y="160"/>
                    <a:pt x="84" y="159"/>
                  </a:cubicBezTo>
                  <a:cubicBezTo>
                    <a:pt x="84" y="158"/>
                    <a:pt x="84" y="156"/>
                    <a:pt x="85" y="154"/>
                  </a:cubicBezTo>
                  <a:cubicBezTo>
                    <a:pt x="85" y="153"/>
                    <a:pt x="86" y="151"/>
                    <a:pt x="86" y="149"/>
                  </a:cubicBezTo>
                  <a:cubicBezTo>
                    <a:pt x="87" y="148"/>
                    <a:pt x="88" y="146"/>
                    <a:pt x="89" y="145"/>
                  </a:cubicBezTo>
                  <a:cubicBezTo>
                    <a:pt x="90" y="144"/>
                    <a:pt x="92" y="142"/>
                    <a:pt x="93" y="140"/>
                  </a:cubicBezTo>
                  <a:cubicBezTo>
                    <a:pt x="93" y="140"/>
                    <a:pt x="94" y="138"/>
                    <a:pt x="94" y="138"/>
                  </a:cubicBezTo>
                  <a:cubicBezTo>
                    <a:pt x="93" y="137"/>
                    <a:pt x="91" y="137"/>
                    <a:pt x="91" y="137"/>
                  </a:cubicBezTo>
                  <a:cubicBezTo>
                    <a:pt x="90" y="136"/>
                    <a:pt x="90" y="134"/>
                    <a:pt x="90" y="133"/>
                  </a:cubicBezTo>
                  <a:cubicBezTo>
                    <a:pt x="91" y="132"/>
                    <a:pt x="93" y="131"/>
                    <a:pt x="93" y="130"/>
                  </a:cubicBezTo>
                  <a:cubicBezTo>
                    <a:pt x="93" y="130"/>
                    <a:pt x="94" y="128"/>
                    <a:pt x="93" y="127"/>
                  </a:cubicBezTo>
                  <a:cubicBezTo>
                    <a:pt x="93" y="126"/>
                    <a:pt x="91" y="125"/>
                    <a:pt x="90" y="125"/>
                  </a:cubicBezTo>
                  <a:cubicBezTo>
                    <a:pt x="89" y="125"/>
                    <a:pt x="87" y="126"/>
                    <a:pt x="86" y="126"/>
                  </a:cubicBezTo>
                  <a:cubicBezTo>
                    <a:pt x="84" y="127"/>
                    <a:pt x="82" y="127"/>
                    <a:pt x="81" y="126"/>
                  </a:cubicBezTo>
                  <a:cubicBezTo>
                    <a:pt x="80" y="126"/>
                    <a:pt x="78" y="125"/>
                    <a:pt x="77" y="124"/>
                  </a:cubicBezTo>
                  <a:cubicBezTo>
                    <a:pt x="77" y="122"/>
                    <a:pt x="77" y="120"/>
                    <a:pt x="76" y="119"/>
                  </a:cubicBezTo>
                  <a:cubicBezTo>
                    <a:pt x="76" y="118"/>
                    <a:pt x="75" y="115"/>
                    <a:pt x="74" y="115"/>
                  </a:cubicBezTo>
                  <a:cubicBezTo>
                    <a:pt x="74" y="115"/>
                    <a:pt x="72" y="116"/>
                    <a:pt x="71" y="116"/>
                  </a:cubicBezTo>
                  <a:cubicBezTo>
                    <a:pt x="70" y="117"/>
                    <a:pt x="70" y="118"/>
                    <a:pt x="70" y="119"/>
                  </a:cubicBezTo>
                  <a:cubicBezTo>
                    <a:pt x="69" y="119"/>
                    <a:pt x="67" y="120"/>
                    <a:pt x="66" y="120"/>
                  </a:cubicBezTo>
                  <a:cubicBezTo>
                    <a:pt x="64" y="120"/>
                    <a:pt x="61" y="119"/>
                    <a:pt x="60" y="118"/>
                  </a:cubicBezTo>
                  <a:cubicBezTo>
                    <a:pt x="60" y="117"/>
                    <a:pt x="59" y="115"/>
                    <a:pt x="58" y="114"/>
                  </a:cubicBezTo>
                  <a:cubicBezTo>
                    <a:pt x="58" y="114"/>
                    <a:pt x="57" y="113"/>
                    <a:pt x="56" y="112"/>
                  </a:cubicBezTo>
                  <a:cubicBezTo>
                    <a:pt x="56" y="112"/>
                    <a:pt x="56" y="112"/>
                    <a:pt x="56" y="112"/>
                  </a:cubicBezTo>
                  <a:cubicBezTo>
                    <a:pt x="56" y="111"/>
                    <a:pt x="56" y="111"/>
                    <a:pt x="56" y="111"/>
                  </a:cubicBezTo>
                  <a:cubicBezTo>
                    <a:pt x="56" y="110"/>
                    <a:pt x="56" y="109"/>
                    <a:pt x="57" y="108"/>
                  </a:cubicBezTo>
                  <a:cubicBezTo>
                    <a:pt x="57" y="108"/>
                    <a:pt x="58" y="107"/>
                    <a:pt x="58" y="107"/>
                  </a:cubicBezTo>
                  <a:cubicBezTo>
                    <a:pt x="58" y="107"/>
                    <a:pt x="59" y="106"/>
                    <a:pt x="60" y="106"/>
                  </a:cubicBezTo>
                  <a:cubicBezTo>
                    <a:pt x="60" y="105"/>
                    <a:pt x="60" y="104"/>
                    <a:pt x="60" y="104"/>
                  </a:cubicBezTo>
                  <a:cubicBezTo>
                    <a:pt x="60" y="103"/>
                    <a:pt x="60" y="102"/>
                    <a:pt x="60" y="102"/>
                  </a:cubicBezTo>
                  <a:cubicBezTo>
                    <a:pt x="59" y="102"/>
                    <a:pt x="58" y="102"/>
                    <a:pt x="57" y="101"/>
                  </a:cubicBezTo>
                  <a:cubicBezTo>
                    <a:pt x="57" y="101"/>
                    <a:pt x="57" y="100"/>
                    <a:pt x="57" y="100"/>
                  </a:cubicBezTo>
                  <a:cubicBezTo>
                    <a:pt x="57" y="99"/>
                    <a:pt x="57" y="98"/>
                    <a:pt x="57" y="98"/>
                  </a:cubicBezTo>
                  <a:cubicBezTo>
                    <a:pt x="58" y="97"/>
                    <a:pt x="59" y="96"/>
                    <a:pt x="60" y="96"/>
                  </a:cubicBezTo>
                  <a:cubicBezTo>
                    <a:pt x="60" y="95"/>
                    <a:pt x="61" y="95"/>
                    <a:pt x="62" y="95"/>
                  </a:cubicBezTo>
                  <a:cubicBezTo>
                    <a:pt x="62" y="95"/>
                    <a:pt x="63" y="94"/>
                    <a:pt x="63" y="94"/>
                  </a:cubicBezTo>
                  <a:cubicBezTo>
                    <a:pt x="64" y="94"/>
                    <a:pt x="65" y="93"/>
                    <a:pt x="65" y="93"/>
                  </a:cubicBezTo>
                  <a:cubicBezTo>
                    <a:pt x="66" y="93"/>
                    <a:pt x="66" y="91"/>
                    <a:pt x="67" y="91"/>
                  </a:cubicBezTo>
                  <a:cubicBezTo>
                    <a:pt x="67" y="90"/>
                    <a:pt x="68" y="89"/>
                    <a:pt x="69" y="89"/>
                  </a:cubicBezTo>
                  <a:cubicBezTo>
                    <a:pt x="69" y="89"/>
                    <a:pt x="71" y="89"/>
                    <a:pt x="71" y="89"/>
                  </a:cubicBezTo>
                  <a:cubicBezTo>
                    <a:pt x="72" y="88"/>
                    <a:pt x="73" y="88"/>
                    <a:pt x="74" y="87"/>
                  </a:cubicBezTo>
                  <a:cubicBezTo>
                    <a:pt x="74" y="87"/>
                    <a:pt x="75" y="85"/>
                    <a:pt x="75" y="84"/>
                  </a:cubicBezTo>
                  <a:cubicBezTo>
                    <a:pt x="76" y="84"/>
                    <a:pt x="77" y="85"/>
                    <a:pt x="78" y="85"/>
                  </a:cubicBezTo>
                  <a:cubicBezTo>
                    <a:pt x="78" y="85"/>
                    <a:pt x="79" y="85"/>
                    <a:pt x="79" y="85"/>
                  </a:cubicBezTo>
                  <a:cubicBezTo>
                    <a:pt x="80" y="86"/>
                    <a:pt x="80" y="87"/>
                    <a:pt x="81" y="87"/>
                  </a:cubicBezTo>
                  <a:cubicBezTo>
                    <a:pt x="81" y="88"/>
                    <a:pt x="81" y="89"/>
                    <a:pt x="81" y="89"/>
                  </a:cubicBezTo>
                  <a:cubicBezTo>
                    <a:pt x="82" y="89"/>
                    <a:pt x="82" y="89"/>
                    <a:pt x="83" y="89"/>
                  </a:cubicBezTo>
                  <a:cubicBezTo>
                    <a:pt x="83" y="89"/>
                    <a:pt x="84" y="88"/>
                    <a:pt x="84" y="87"/>
                  </a:cubicBezTo>
                  <a:cubicBezTo>
                    <a:pt x="84" y="86"/>
                    <a:pt x="84" y="85"/>
                    <a:pt x="84" y="85"/>
                  </a:cubicBezTo>
                  <a:cubicBezTo>
                    <a:pt x="84" y="84"/>
                    <a:pt x="86" y="83"/>
                    <a:pt x="86" y="83"/>
                  </a:cubicBezTo>
                  <a:cubicBezTo>
                    <a:pt x="87" y="82"/>
                    <a:pt x="89" y="82"/>
                    <a:pt x="89" y="81"/>
                  </a:cubicBezTo>
                  <a:cubicBezTo>
                    <a:pt x="90" y="81"/>
                    <a:pt x="92" y="80"/>
                    <a:pt x="92" y="79"/>
                  </a:cubicBezTo>
                  <a:cubicBezTo>
                    <a:pt x="93" y="78"/>
                    <a:pt x="92" y="76"/>
                    <a:pt x="93" y="76"/>
                  </a:cubicBezTo>
                  <a:cubicBezTo>
                    <a:pt x="93" y="75"/>
                    <a:pt x="94" y="73"/>
                    <a:pt x="93" y="72"/>
                  </a:cubicBezTo>
                  <a:cubicBezTo>
                    <a:pt x="93" y="71"/>
                    <a:pt x="93" y="70"/>
                    <a:pt x="92" y="70"/>
                  </a:cubicBezTo>
                  <a:cubicBezTo>
                    <a:pt x="92" y="69"/>
                    <a:pt x="90" y="68"/>
                    <a:pt x="89" y="67"/>
                  </a:cubicBezTo>
                  <a:cubicBezTo>
                    <a:pt x="89" y="66"/>
                    <a:pt x="88" y="65"/>
                    <a:pt x="88" y="64"/>
                  </a:cubicBezTo>
                  <a:cubicBezTo>
                    <a:pt x="88" y="64"/>
                    <a:pt x="87" y="63"/>
                    <a:pt x="87" y="62"/>
                  </a:cubicBezTo>
                  <a:cubicBezTo>
                    <a:pt x="88" y="62"/>
                    <a:pt x="89" y="61"/>
                    <a:pt x="89" y="61"/>
                  </a:cubicBezTo>
                  <a:cubicBezTo>
                    <a:pt x="90" y="60"/>
                    <a:pt x="91" y="59"/>
                    <a:pt x="91" y="58"/>
                  </a:cubicBezTo>
                  <a:cubicBezTo>
                    <a:pt x="92" y="58"/>
                    <a:pt x="92" y="57"/>
                    <a:pt x="92" y="56"/>
                  </a:cubicBezTo>
                  <a:cubicBezTo>
                    <a:pt x="92" y="56"/>
                    <a:pt x="92" y="54"/>
                    <a:pt x="91" y="54"/>
                  </a:cubicBezTo>
                  <a:cubicBezTo>
                    <a:pt x="91" y="54"/>
                    <a:pt x="89" y="54"/>
                    <a:pt x="89" y="54"/>
                  </a:cubicBezTo>
                  <a:cubicBezTo>
                    <a:pt x="88" y="54"/>
                    <a:pt x="88" y="53"/>
                    <a:pt x="87" y="52"/>
                  </a:cubicBezTo>
                  <a:cubicBezTo>
                    <a:pt x="87" y="52"/>
                    <a:pt x="86" y="50"/>
                    <a:pt x="85" y="50"/>
                  </a:cubicBezTo>
                  <a:cubicBezTo>
                    <a:pt x="85" y="49"/>
                    <a:pt x="84" y="48"/>
                    <a:pt x="83" y="48"/>
                  </a:cubicBezTo>
                  <a:cubicBezTo>
                    <a:pt x="82" y="48"/>
                    <a:pt x="80" y="47"/>
                    <a:pt x="79" y="47"/>
                  </a:cubicBezTo>
                  <a:cubicBezTo>
                    <a:pt x="78" y="48"/>
                    <a:pt x="78" y="48"/>
                    <a:pt x="77" y="49"/>
                  </a:cubicBezTo>
                  <a:cubicBezTo>
                    <a:pt x="77" y="49"/>
                    <a:pt x="76" y="48"/>
                    <a:pt x="75" y="48"/>
                  </a:cubicBezTo>
                  <a:cubicBezTo>
                    <a:pt x="75" y="48"/>
                    <a:pt x="74" y="47"/>
                    <a:pt x="73" y="46"/>
                  </a:cubicBezTo>
                  <a:cubicBezTo>
                    <a:pt x="73" y="46"/>
                    <a:pt x="71" y="46"/>
                    <a:pt x="71" y="45"/>
                  </a:cubicBezTo>
                  <a:cubicBezTo>
                    <a:pt x="71" y="45"/>
                    <a:pt x="70" y="44"/>
                    <a:pt x="70" y="43"/>
                  </a:cubicBezTo>
                  <a:cubicBezTo>
                    <a:pt x="70" y="42"/>
                    <a:pt x="71" y="40"/>
                    <a:pt x="72" y="40"/>
                  </a:cubicBezTo>
                  <a:cubicBezTo>
                    <a:pt x="72" y="39"/>
                    <a:pt x="73" y="38"/>
                    <a:pt x="74" y="38"/>
                  </a:cubicBezTo>
                  <a:cubicBezTo>
                    <a:pt x="74" y="38"/>
                    <a:pt x="75" y="36"/>
                    <a:pt x="75" y="36"/>
                  </a:cubicBezTo>
                  <a:cubicBezTo>
                    <a:pt x="75" y="35"/>
                    <a:pt x="75" y="34"/>
                    <a:pt x="76" y="34"/>
                  </a:cubicBezTo>
                  <a:cubicBezTo>
                    <a:pt x="76" y="33"/>
                    <a:pt x="76" y="32"/>
                    <a:pt x="76" y="31"/>
                  </a:cubicBezTo>
                  <a:cubicBezTo>
                    <a:pt x="77" y="31"/>
                    <a:pt x="77" y="30"/>
                    <a:pt x="78" y="30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1" y="30"/>
                    <a:pt x="81" y="30"/>
                  </a:cubicBezTo>
                  <a:cubicBezTo>
                    <a:pt x="81" y="29"/>
                    <a:pt x="81" y="28"/>
                    <a:pt x="81" y="27"/>
                  </a:cubicBezTo>
                  <a:cubicBezTo>
                    <a:pt x="81" y="27"/>
                    <a:pt x="79" y="27"/>
                    <a:pt x="79" y="26"/>
                  </a:cubicBezTo>
                  <a:cubicBezTo>
                    <a:pt x="79" y="25"/>
                    <a:pt x="79" y="24"/>
                    <a:pt x="79" y="24"/>
                  </a:cubicBezTo>
                  <a:cubicBezTo>
                    <a:pt x="80" y="23"/>
                    <a:pt x="80" y="22"/>
                    <a:pt x="81" y="22"/>
                  </a:cubicBezTo>
                  <a:cubicBezTo>
                    <a:pt x="81" y="21"/>
                    <a:pt x="82" y="20"/>
                    <a:pt x="83" y="20"/>
                  </a:cubicBezTo>
                  <a:cubicBezTo>
                    <a:pt x="83" y="20"/>
                    <a:pt x="84" y="19"/>
                    <a:pt x="85" y="19"/>
                  </a:cubicBezTo>
                  <a:cubicBezTo>
                    <a:pt x="85" y="20"/>
                    <a:pt x="85" y="21"/>
                    <a:pt x="86" y="21"/>
                  </a:cubicBezTo>
                  <a:cubicBezTo>
                    <a:pt x="86" y="21"/>
                    <a:pt x="88" y="20"/>
                    <a:pt x="88" y="20"/>
                  </a:cubicBezTo>
                  <a:cubicBezTo>
                    <a:pt x="88" y="20"/>
                    <a:pt x="89" y="19"/>
                    <a:pt x="89" y="19"/>
                  </a:cubicBezTo>
                  <a:cubicBezTo>
                    <a:pt x="90" y="18"/>
                    <a:pt x="91" y="19"/>
                    <a:pt x="91" y="19"/>
                  </a:cubicBezTo>
                  <a:cubicBezTo>
                    <a:pt x="92" y="19"/>
                    <a:pt x="93" y="20"/>
                    <a:pt x="94" y="19"/>
                  </a:cubicBezTo>
                  <a:cubicBezTo>
                    <a:pt x="94" y="19"/>
                    <a:pt x="95" y="18"/>
                    <a:pt x="95" y="18"/>
                  </a:cubicBezTo>
                  <a:cubicBezTo>
                    <a:pt x="96" y="17"/>
                    <a:pt x="97" y="16"/>
                    <a:pt x="97" y="16"/>
                  </a:cubicBezTo>
                  <a:cubicBezTo>
                    <a:pt x="98" y="15"/>
                    <a:pt x="99" y="15"/>
                    <a:pt x="99" y="15"/>
                  </a:cubicBezTo>
                  <a:cubicBezTo>
                    <a:pt x="100" y="14"/>
                    <a:pt x="101" y="13"/>
                    <a:pt x="101" y="13"/>
                  </a:cubicBezTo>
                  <a:cubicBezTo>
                    <a:pt x="101" y="12"/>
                    <a:pt x="102" y="11"/>
                    <a:pt x="102" y="10"/>
                  </a:cubicBezTo>
                  <a:cubicBezTo>
                    <a:pt x="102" y="9"/>
                    <a:pt x="102" y="8"/>
                    <a:pt x="102" y="8"/>
                  </a:cubicBezTo>
                  <a:cubicBezTo>
                    <a:pt x="102" y="7"/>
                    <a:pt x="102" y="6"/>
                    <a:pt x="103" y="5"/>
                  </a:cubicBezTo>
                  <a:cubicBezTo>
                    <a:pt x="103" y="5"/>
                    <a:pt x="104" y="6"/>
                    <a:pt x="105" y="6"/>
                  </a:cubicBezTo>
                  <a:cubicBezTo>
                    <a:pt x="105" y="5"/>
                    <a:pt x="105" y="4"/>
                    <a:pt x="106" y="4"/>
                  </a:cubicBezTo>
                  <a:cubicBezTo>
                    <a:pt x="106" y="3"/>
                    <a:pt x="106" y="2"/>
                    <a:pt x="107" y="2"/>
                  </a:cubicBezTo>
                  <a:cubicBezTo>
                    <a:pt x="107" y="2"/>
                    <a:pt x="107" y="2"/>
                    <a:pt x="108" y="2"/>
                  </a:cubicBezTo>
                  <a:close/>
                </a:path>
              </a:pathLst>
            </a:custGeom>
            <a:gradFill>
              <a:gsLst>
                <a:gs pos="0">
                  <a:srgbClr val="31548F">
                    <a:lumMod val="67000"/>
                  </a:srgbClr>
                </a:gs>
                <a:gs pos="48000">
                  <a:srgbClr val="34A3C1"/>
                </a:gs>
                <a:gs pos="100000">
                  <a:srgbClr val="6B71C7"/>
                </a:gs>
              </a:gsLst>
              <a:path path="circle">
                <a:fillToRect l="100000" t="100000"/>
              </a:path>
            </a:gra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5"/>
            <p:cNvSpPr>
              <a:spLocks/>
            </p:cNvSpPr>
            <p:nvPr/>
          </p:nvSpPr>
          <p:spPr bwMode="auto">
            <a:xfrm>
              <a:off x="1556" y="2336"/>
              <a:ext cx="399" cy="425"/>
            </a:xfrm>
            <a:custGeom>
              <a:avLst/>
              <a:gdLst>
                <a:gd name="T0" fmla="*/ 133 w 141"/>
                <a:gd name="T1" fmla="*/ 11 h 150"/>
                <a:gd name="T2" fmla="*/ 134 w 141"/>
                <a:gd name="T3" fmla="*/ 17 h 150"/>
                <a:gd name="T4" fmla="*/ 134 w 141"/>
                <a:gd name="T5" fmla="*/ 27 h 150"/>
                <a:gd name="T6" fmla="*/ 125 w 141"/>
                <a:gd name="T7" fmla="*/ 39 h 150"/>
                <a:gd name="T8" fmla="*/ 124 w 141"/>
                <a:gd name="T9" fmla="*/ 49 h 150"/>
                <a:gd name="T10" fmla="*/ 122 w 141"/>
                <a:gd name="T11" fmla="*/ 61 h 150"/>
                <a:gd name="T12" fmla="*/ 129 w 141"/>
                <a:gd name="T13" fmla="*/ 67 h 150"/>
                <a:gd name="T14" fmla="*/ 129 w 141"/>
                <a:gd name="T15" fmla="*/ 75 h 150"/>
                <a:gd name="T16" fmla="*/ 135 w 141"/>
                <a:gd name="T17" fmla="*/ 85 h 150"/>
                <a:gd name="T18" fmla="*/ 136 w 141"/>
                <a:gd name="T19" fmla="*/ 94 h 150"/>
                <a:gd name="T20" fmla="*/ 140 w 141"/>
                <a:gd name="T21" fmla="*/ 101 h 150"/>
                <a:gd name="T22" fmla="*/ 135 w 141"/>
                <a:gd name="T23" fmla="*/ 114 h 150"/>
                <a:gd name="T24" fmla="*/ 134 w 141"/>
                <a:gd name="T25" fmla="*/ 124 h 150"/>
                <a:gd name="T26" fmla="*/ 141 w 141"/>
                <a:gd name="T27" fmla="*/ 122 h 150"/>
                <a:gd name="T28" fmla="*/ 138 w 141"/>
                <a:gd name="T29" fmla="*/ 134 h 150"/>
                <a:gd name="T30" fmla="*/ 137 w 141"/>
                <a:gd name="T31" fmla="*/ 145 h 150"/>
                <a:gd name="T32" fmla="*/ 127 w 141"/>
                <a:gd name="T33" fmla="*/ 141 h 150"/>
                <a:gd name="T34" fmla="*/ 114 w 141"/>
                <a:gd name="T35" fmla="*/ 143 h 150"/>
                <a:gd name="T36" fmla="*/ 107 w 141"/>
                <a:gd name="T37" fmla="*/ 139 h 150"/>
                <a:gd name="T38" fmla="*/ 96 w 141"/>
                <a:gd name="T39" fmla="*/ 138 h 150"/>
                <a:gd name="T40" fmla="*/ 80 w 141"/>
                <a:gd name="T41" fmla="*/ 142 h 150"/>
                <a:gd name="T42" fmla="*/ 68 w 141"/>
                <a:gd name="T43" fmla="*/ 146 h 150"/>
                <a:gd name="T44" fmla="*/ 57 w 141"/>
                <a:gd name="T45" fmla="*/ 147 h 150"/>
                <a:gd name="T46" fmla="*/ 65 w 141"/>
                <a:gd name="T47" fmla="*/ 143 h 150"/>
                <a:gd name="T48" fmla="*/ 77 w 141"/>
                <a:gd name="T49" fmla="*/ 137 h 150"/>
                <a:gd name="T50" fmla="*/ 86 w 141"/>
                <a:gd name="T51" fmla="*/ 131 h 150"/>
                <a:gd name="T52" fmla="*/ 80 w 141"/>
                <a:gd name="T53" fmla="*/ 121 h 150"/>
                <a:gd name="T54" fmla="*/ 72 w 141"/>
                <a:gd name="T55" fmla="*/ 115 h 150"/>
                <a:gd name="T56" fmla="*/ 63 w 141"/>
                <a:gd name="T57" fmla="*/ 110 h 150"/>
                <a:gd name="T58" fmla="*/ 55 w 141"/>
                <a:gd name="T59" fmla="*/ 103 h 150"/>
                <a:gd name="T60" fmla="*/ 46 w 141"/>
                <a:gd name="T61" fmla="*/ 99 h 150"/>
                <a:gd name="T62" fmla="*/ 40 w 141"/>
                <a:gd name="T63" fmla="*/ 91 h 150"/>
                <a:gd name="T64" fmla="*/ 30 w 141"/>
                <a:gd name="T65" fmla="*/ 95 h 150"/>
                <a:gd name="T66" fmla="*/ 25 w 141"/>
                <a:gd name="T67" fmla="*/ 87 h 150"/>
                <a:gd name="T68" fmla="*/ 21 w 141"/>
                <a:gd name="T69" fmla="*/ 86 h 150"/>
                <a:gd name="T70" fmla="*/ 8 w 141"/>
                <a:gd name="T71" fmla="*/ 91 h 150"/>
                <a:gd name="T72" fmla="*/ 1 w 141"/>
                <a:gd name="T73" fmla="*/ 88 h 150"/>
                <a:gd name="T74" fmla="*/ 7 w 141"/>
                <a:gd name="T75" fmla="*/ 82 h 150"/>
                <a:gd name="T76" fmla="*/ 8 w 141"/>
                <a:gd name="T77" fmla="*/ 75 h 150"/>
                <a:gd name="T78" fmla="*/ 12 w 141"/>
                <a:gd name="T79" fmla="*/ 78 h 150"/>
                <a:gd name="T80" fmla="*/ 20 w 141"/>
                <a:gd name="T81" fmla="*/ 72 h 150"/>
                <a:gd name="T82" fmla="*/ 29 w 141"/>
                <a:gd name="T83" fmla="*/ 71 h 150"/>
                <a:gd name="T84" fmla="*/ 27 w 141"/>
                <a:gd name="T85" fmla="*/ 67 h 150"/>
                <a:gd name="T86" fmla="*/ 34 w 141"/>
                <a:gd name="T87" fmla="*/ 64 h 150"/>
                <a:gd name="T88" fmla="*/ 38 w 141"/>
                <a:gd name="T89" fmla="*/ 53 h 150"/>
                <a:gd name="T90" fmla="*/ 44 w 141"/>
                <a:gd name="T91" fmla="*/ 48 h 150"/>
                <a:gd name="T92" fmla="*/ 54 w 141"/>
                <a:gd name="T93" fmla="*/ 47 h 150"/>
                <a:gd name="T94" fmla="*/ 64 w 141"/>
                <a:gd name="T95" fmla="*/ 36 h 150"/>
                <a:gd name="T96" fmla="*/ 74 w 141"/>
                <a:gd name="T97" fmla="*/ 35 h 150"/>
                <a:gd name="T98" fmla="*/ 82 w 141"/>
                <a:gd name="T99" fmla="*/ 26 h 150"/>
                <a:gd name="T100" fmla="*/ 88 w 141"/>
                <a:gd name="T101" fmla="*/ 15 h 150"/>
                <a:gd name="T102" fmla="*/ 105 w 141"/>
                <a:gd name="T103" fmla="*/ 11 h 150"/>
                <a:gd name="T104" fmla="*/ 120 w 141"/>
                <a:gd name="T105" fmla="*/ 1 h 150"/>
                <a:gd name="T106" fmla="*/ 129 w 141"/>
                <a:gd name="T107" fmla="*/ 1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1" h="150">
                  <a:moveTo>
                    <a:pt x="129" y="2"/>
                  </a:moveTo>
                  <a:cubicBezTo>
                    <a:pt x="130" y="3"/>
                    <a:pt x="130" y="3"/>
                    <a:pt x="130" y="4"/>
                  </a:cubicBezTo>
                  <a:cubicBezTo>
                    <a:pt x="131" y="4"/>
                    <a:pt x="130" y="5"/>
                    <a:pt x="130" y="6"/>
                  </a:cubicBezTo>
                  <a:cubicBezTo>
                    <a:pt x="130" y="6"/>
                    <a:pt x="131" y="8"/>
                    <a:pt x="132" y="9"/>
                  </a:cubicBezTo>
                  <a:cubicBezTo>
                    <a:pt x="132" y="9"/>
                    <a:pt x="132" y="10"/>
                    <a:pt x="133" y="11"/>
                  </a:cubicBezTo>
                  <a:cubicBezTo>
                    <a:pt x="133" y="11"/>
                    <a:pt x="134" y="12"/>
                    <a:pt x="135" y="12"/>
                  </a:cubicBezTo>
                  <a:cubicBezTo>
                    <a:pt x="135" y="13"/>
                    <a:pt x="137" y="13"/>
                    <a:pt x="137" y="13"/>
                  </a:cubicBezTo>
                  <a:cubicBezTo>
                    <a:pt x="137" y="13"/>
                    <a:pt x="137" y="14"/>
                    <a:pt x="137" y="15"/>
                  </a:cubicBezTo>
                  <a:cubicBezTo>
                    <a:pt x="137" y="15"/>
                    <a:pt x="136" y="15"/>
                    <a:pt x="135" y="15"/>
                  </a:cubicBezTo>
                  <a:cubicBezTo>
                    <a:pt x="135" y="16"/>
                    <a:pt x="134" y="17"/>
                    <a:pt x="134" y="17"/>
                  </a:cubicBezTo>
                  <a:cubicBezTo>
                    <a:pt x="134" y="18"/>
                    <a:pt x="135" y="19"/>
                    <a:pt x="135" y="19"/>
                  </a:cubicBezTo>
                  <a:cubicBezTo>
                    <a:pt x="135" y="20"/>
                    <a:pt x="137" y="21"/>
                    <a:pt x="137" y="22"/>
                  </a:cubicBezTo>
                  <a:cubicBezTo>
                    <a:pt x="137" y="22"/>
                    <a:pt x="137" y="24"/>
                    <a:pt x="137" y="24"/>
                  </a:cubicBezTo>
                  <a:cubicBezTo>
                    <a:pt x="136" y="25"/>
                    <a:pt x="135" y="25"/>
                    <a:pt x="135" y="26"/>
                  </a:cubicBezTo>
                  <a:cubicBezTo>
                    <a:pt x="135" y="26"/>
                    <a:pt x="134" y="26"/>
                    <a:pt x="134" y="27"/>
                  </a:cubicBezTo>
                  <a:cubicBezTo>
                    <a:pt x="133" y="27"/>
                    <a:pt x="132" y="29"/>
                    <a:pt x="131" y="30"/>
                  </a:cubicBezTo>
                  <a:cubicBezTo>
                    <a:pt x="131" y="30"/>
                    <a:pt x="131" y="31"/>
                    <a:pt x="130" y="32"/>
                  </a:cubicBezTo>
                  <a:cubicBezTo>
                    <a:pt x="129" y="32"/>
                    <a:pt x="129" y="34"/>
                    <a:pt x="129" y="35"/>
                  </a:cubicBezTo>
                  <a:cubicBezTo>
                    <a:pt x="128" y="36"/>
                    <a:pt x="128" y="38"/>
                    <a:pt x="128" y="38"/>
                  </a:cubicBezTo>
                  <a:cubicBezTo>
                    <a:pt x="127" y="39"/>
                    <a:pt x="125" y="39"/>
                    <a:pt x="125" y="39"/>
                  </a:cubicBezTo>
                  <a:cubicBezTo>
                    <a:pt x="124" y="40"/>
                    <a:pt x="124" y="41"/>
                    <a:pt x="124" y="41"/>
                  </a:cubicBezTo>
                  <a:cubicBezTo>
                    <a:pt x="123" y="42"/>
                    <a:pt x="122" y="44"/>
                    <a:pt x="122" y="45"/>
                  </a:cubicBezTo>
                  <a:cubicBezTo>
                    <a:pt x="122" y="46"/>
                    <a:pt x="122" y="47"/>
                    <a:pt x="122" y="48"/>
                  </a:cubicBezTo>
                  <a:cubicBezTo>
                    <a:pt x="122" y="48"/>
                    <a:pt x="122" y="49"/>
                    <a:pt x="123" y="49"/>
                  </a:cubicBezTo>
                  <a:cubicBezTo>
                    <a:pt x="123" y="49"/>
                    <a:pt x="124" y="49"/>
                    <a:pt x="124" y="49"/>
                  </a:cubicBezTo>
                  <a:cubicBezTo>
                    <a:pt x="125" y="50"/>
                    <a:pt x="125" y="51"/>
                    <a:pt x="125" y="51"/>
                  </a:cubicBezTo>
                  <a:cubicBezTo>
                    <a:pt x="125" y="52"/>
                    <a:pt x="125" y="53"/>
                    <a:pt x="125" y="54"/>
                  </a:cubicBezTo>
                  <a:cubicBezTo>
                    <a:pt x="125" y="55"/>
                    <a:pt x="124" y="56"/>
                    <a:pt x="124" y="57"/>
                  </a:cubicBezTo>
                  <a:cubicBezTo>
                    <a:pt x="123" y="57"/>
                    <a:pt x="122" y="57"/>
                    <a:pt x="122" y="57"/>
                  </a:cubicBezTo>
                  <a:cubicBezTo>
                    <a:pt x="121" y="58"/>
                    <a:pt x="122" y="60"/>
                    <a:pt x="122" y="61"/>
                  </a:cubicBezTo>
                  <a:cubicBezTo>
                    <a:pt x="122" y="61"/>
                    <a:pt x="123" y="62"/>
                    <a:pt x="123" y="62"/>
                  </a:cubicBezTo>
                  <a:cubicBezTo>
                    <a:pt x="124" y="63"/>
                    <a:pt x="125" y="63"/>
                    <a:pt x="126" y="62"/>
                  </a:cubicBezTo>
                  <a:cubicBezTo>
                    <a:pt x="126" y="62"/>
                    <a:pt x="128" y="62"/>
                    <a:pt x="128" y="62"/>
                  </a:cubicBezTo>
                  <a:cubicBezTo>
                    <a:pt x="129" y="63"/>
                    <a:pt x="128" y="64"/>
                    <a:pt x="128" y="64"/>
                  </a:cubicBezTo>
                  <a:cubicBezTo>
                    <a:pt x="128" y="65"/>
                    <a:pt x="129" y="66"/>
                    <a:pt x="129" y="67"/>
                  </a:cubicBezTo>
                  <a:cubicBezTo>
                    <a:pt x="129" y="67"/>
                    <a:pt x="129" y="68"/>
                    <a:pt x="130" y="68"/>
                  </a:cubicBezTo>
                  <a:cubicBezTo>
                    <a:pt x="130" y="68"/>
                    <a:pt x="131" y="69"/>
                    <a:pt x="131" y="69"/>
                  </a:cubicBezTo>
                  <a:cubicBezTo>
                    <a:pt x="131" y="70"/>
                    <a:pt x="131" y="71"/>
                    <a:pt x="131" y="72"/>
                  </a:cubicBezTo>
                  <a:cubicBezTo>
                    <a:pt x="131" y="72"/>
                    <a:pt x="130" y="73"/>
                    <a:pt x="130" y="73"/>
                  </a:cubicBezTo>
                  <a:cubicBezTo>
                    <a:pt x="129" y="74"/>
                    <a:pt x="129" y="75"/>
                    <a:pt x="129" y="75"/>
                  </a:cubicBezTo>
                  <a:cubicBezTo>
                    <a:pt x="129" y="76"/>
                    <a:pt x="131" y="77"/>
                    <a:pt x="131" y="77"/>
                  </a:cubicBezTo>
                  <a:cubicBezTo>
                    <a:pt x="131" y="78"/>
                    <a:pt x="132" y="79"/>
                    <a:pt x="132" y="80"/>
                  </a:cubicBezTo>
                  <a:cubicBezTo>
                    <a:pt x="132" y="81"/>
                    <a:pt x="132" y="82"/>
                    <a:pt x="132" y="82"/>
                  </a:cubicBezTo>
                  <a:cubicBezTo>
                    <a:pt x="132" y="83"/>
                    <a:pt x="133" y="84"/>
                    <a:pt x="133" y="84"/>
                  </a:cubicBezTo>
                  <a:cubicBezTo>
                    <a:pt x="134" y="85"/>
                    <a:pt x="135" y="84"/>
                    <a:pt x="135" y="85"/>
                  </a:cubicBezTo>
                  <a:cubicBezTo>
                    <a:pt x="136" y="85"/>
                    <a:pt x="137" y="86"/>
                    <a:pt x="138" y="86"/>
                  </a:cubicBezTo>
                  <a:cubicBezTo>
                    <a:pt x="138" y="87"/>
                    <a:pt x="139" y="87"/>
                    <a:pt x="139" y="87"/>
                  </a:cubicBezTo>
                  <a:cubicBezTo>
                    <a:pt x="139" y="88"/>
                    <a:pt x="139" y="89"/>
                    <a:pt x="139" y="90"/>
                  </a:cubicBezTo>
                  <a:cubicBezTo>
                    <a:pt x="139" y="90"/>
                    <a:pt x="138" y="92"/>
                    <a:pt x="138" y="92"/>
                  </a:cubicBezTo>
                  <a:cubicBezTo>
                    <a:pt x="138" y="93"/>
                    <a:pt x="136" y="93"/>
                    <a:pt x="136" y="94"/>
                  </a:cubicBezTo>
                  <a:cubicBezTo>
                    <a:pt x="136" y="94"/>
                    <a:pt x="135" y="96"/>
                    <a:pt x="135" y="97"/>
                  </a:cubicBezTo>
                  <a:cubicBezTo>
                    <a:pt x="135" y="97"/>
                    <a:pt x="135" y="99"/>
                    <a:pt x="136" y="100"/>
                  </a:cubicBezTo>
                  <a:cubicBezTo>
                    <a:pt x="136" y="100"/>
                    <a:pt x="137" y="100"/>
                    <a:pt x="138" y="100"/>
                  </a:cubicBezTo>
                  <a:cubicBezTo>
                    <a:pt x="138" y="100"/>
                    <a:pt x="138" y="99"/>
                    <a:pt x="139" y="99"/>
                  </a:cubicBezTo>
                  <a:cubicBezTo>
                    <a:pt x="140" y="99"/>
                    <a:pt x="140" y="101"/>
                    <a:pt x="140" y="101"/>
                  </a:cubicBezTo>
                  <a:cubicBezTo>
                    <a:pt x="141" y="102"/>
                    <a:pt x="141" y="102"/>
                    <a:pt x="141" y="103"/>
                  </a:cubicBezTo>
                  <a:cubicBezTo>
                    <a:pt x="141" y="104"/>
                    <a:pt x="141" y="106"/>
                    <a:pt x="140" y="106"/>
                  </a:cubicBezTo>
                  <a:cubicBezTo>
                    <a:pt x="140" y="107"/>
                    <a:pt x="139" y="108"/>
                    <a:pt x="139" y="109"/>
                  </a:cubicBezTo>
                  <a:cubicBezTo>
                    <a:pt x="138" y="109"/>
                    <a:pt x="137" y="110"/>
                    <a:pt x="136" y="111"/>
                  </a:cubicBezTo>
                  <a:cubicBezTo>
                    <a:pt x="136" y="112"/>
                    <a:pt x="135" y="114"/>
                    <a:pt x="135" y="114"/>
                  </a:cubicBezTo>
                  <a:cubicBezTo>
                    <a:pt x="134" y="115"/>
                    <a:pt x="133" y="117"/>
                    <a:pt x="132" y="118"/>
                  </a:cubicBezTo>
                  <a:cubicBezTo>
                    <a:pt x="132" y="118"/>
                    <a:pt x="130" y="119"/>
                    <a:pt x="130" y="120"/>
                  </a:cubicBezTo>
                  <a:cubicBezTo>
                    <a:pt x="130" y="121"/>
                    <a:pt x="130" y="121"/>
                    <a:pt x="130" y="122"/>
                  </a:cubicBezTo>
                  <a:cubicBezTo>
                    <a:pt x="131" y="122"/>
                    <a:pt x="131" y="124"/>
                    <a:pt x="132" y="124"/>
                  </a:cubicBezTo>
                  <a:cubicBezTo>
                    <a:pt x="132" y="124"/>
                    <a:pt x="133" y="124"/>
                    <a:pt x="134" y="124"/>
                  </a:cubicBezTo>
                  <a:cubicBezTo>
                    <a:pt x="134" y="124"/>
                    <a:pt x="135" y="122"/>
                    <a:pt x="136" y="122"/>
                  </a:cubicBezTo>
                  <a:cubicBezTo>
                    <a:pt x="136" y="121"/>
                    <a:pt x="137" y="120"/>
                    <a:pt x="137" y="120"/>
                  </a:cubicBezTo>
                  <a:cubicBezTo>
                    <a:pt x="137" y="119"/>
                    <a:pt x="138" y="119"/>
                    <a:pt x="139" y="119"/>
                  </a:cubicBezTo>
                  <a:cubicBezTo>
                    <a:pt x="139" y="119"/>
                    <a:pt x="140" y="120"/>
                    <a:pt x="141" y="120"/>
                  </a:cubicBezTo>
                  <a:cubicBezTo>
                    <a:pt x="141" y="121"/>
                    <a:pt x="141" y="122"/>
                    <a:pt x="141" y="122"/>
                  </a:cubicBezTo>
                  <a:cubicBezTo>
                    <a:pt x="141" y="124"/>
                    <a:pt x="141" y="126"/>
                    <a:pt x="141" y="126"/>
                  </a:cubicBezTo>
                  <a:cubicBezTo>
                    <a:pt x="141" y="127"/>
                    <a:pt x="141" y="128"/>
                    <a:pt x="140" y="128"/>
                  </a:cubicBezTo>
                  <a:cubicBezTo>
                    <a:pt x="140" y="129"/>
                    <a:pt x="139" y="129"/>
                    <a:pt x="139" y="130"/>
                  </a:cubicBezTo>
                  <a:cubicBezTo>
                    <a:pt x="139" y="130"/>
                    <a:pt x="139" y="131"/>
                    <a:pt x="139" y="132"/>
                  </a:cubicBezTo>
                  <a:cubicBezTo>
                    <a:pt x="139" y="132"/>
                    <a:pt x="139" y="133"/>
                    <a:pt x="138" y="134"/>
                  </a:cubicBezTo>
                  <a:cubicBezTo>
                    <a:pt x="138" y="134"/>
                    <a:pt x="137" y="135"/>
                    <a:pt x="137" y="136"/>
                  </a:cubicBezTo>
                  <a:cubicBezTo>
                    <a:pt x="137" y="136"/>
                    <a:pt x="137" y="138"/>
                    <a:pt x="137" y="138"/>
                  </a:cubicBezTo>
                  <a:cubicBezTo>
                    <a:pt x="137" y="139"/>
                    <a:pt x="137" y="140"/>
                    <a:pt x="138" y="140"/>
                  </a:cubicBezTo>
                  <a:cubicBezTo>
                    <a:pt x="138" y="141"/>
                    <a:pt x="138" y="142"/>
                    <a:pt x="138" y="143"/>
                  </a:cubicBezTo>
                  <a:cubicBezTo>
                    <a:pt x="138" y="143"/>
                    <a:pt x="138" y="144"/>
                    <a:pt x="137" y="145"/>
                  </a:cubicBezTo>
                  <a:cubicBezTo>
                    <a:pt x="137" y="145"/>
                    <a:pt x="135" y="145"/>
                    <a:pt x="134" y="146"/>
                  </a:cubicBezTo>
                  <a:cubicBezTo>
                    <a:pt x="133" y="146"/>
                    <a:pt x="131" y="146"/>
                    <a:pt x="130" y="146"/>
                  </a:cubicBezTo>
                  <a:cubicBezTo>
                    <a:pt x="129" y="146"/>
                    <a:pt x="129" y="144"/>
                    <a:pt x="128" y="144"/>
                  </a:cubicBezTo>
                  <a:cubicBezTo>
                    <a:pt x="128" y="143"/>
                    <a:pt x="128" y="142"/>
                    <a:pt x="128" y="142"/>
                  </a:cubicBezTo>
                  <a:cubicBezTo>
                    <a:pt x="128" y="142"/>
                    <a:pt x="127" y="141"/>
                    <a:pt x="127" y="141"/>
                  </a:cubicBezTo>
                  <a:cubicBezTo>
                    <a:pt x="126" y="141"/>
                    <a:pt x="125" y="141"/>
                    <a:pt x="124" y="141"/>
                  </a:cubicBezTo>
                  <a:cubicBezTo>
                    <a:pt x="124" y="142"/>
                    <a:pt x="123" y="143"/>
                    <a:pt x="122" y="143"/>
                  </a:cubicBezTo>
                  <a:cubicBezTo>
                    <a:pt x="122" y="143"/>
                    <a:pt x="121" y="143"/>
                    <a:pt x="120" y="143"/>
                  </a:cubicBezTo>
                  <a:cubicBezTo>
                    <a:pt x="119" y="143"/>
                    <a:pt x="118" y="144"/>
                    <a:pt x="117" y="144"/>
                  </a:cubicBezTo>
                  <a:cubicBezTo>
                    <a:pt x="117" y="144"/>
                    <a:pt x="115" y="144"/>
                    <a:pt x="114" y="143"/>
                  </a:cubicBezTo>
                  <a:cubicBezTo>
                    <a:pt x="114" y="143"/>
                    <a:pt x="113" y="142"/>
                    <a:pt x="113" y="141"/>
                  </a:cubicBezTo>
                  <a:cubicBezTo>
                    <a:pt x="113" y="141"/>
                    <a:pt x="114" y="140"/>
                    <a:pt x="114" y="140"/>
                  </a:cubicBezTo>
                  <a:cubicBezTo>
                    <a:pt x="113" y="139"/>
                    <a:pt x="112" y="139"/>
                    <a:pt x="111" y="138"/>
                  </a:cubicBezTo>
                  <a:cubicBezTo>
                    <a:pt x="111" y="138"/>
                    <a:pt x="109" y="138"/>
                    <a:pt x="109" y="138"/>
                  </a:cubicBezTo>
                  <a:cubicBezTo>
                    <a:pt x="108" y="139"/>
                    <a:pt x="107" y="139"/>
                    <a:pt x="107" y="139"/>
                  </a:cubicBezTo>
                  <a:cubicBezTo>
                    <a:pt x="107" y="139"/>
                    <a:pt x="106" y="141"/>
                    <a:pt x="106" y="141"/>
                  </a:cubicBezTo>
                  <a:cubicBezTo>
                    <a:pt x="105" y="141"/>
                    <a:pt x="105" y="142"/>
                    <a:pt x="104" y="142"/>
                  </a:cubicBezTo>
                  <a:cubicBezTo>
                    <a:pt x="103" y="142"/>
                    <a:pt x="102" y="141"/>
                    <a:pt x="101" y="141"/>
                  </a:cubicBezTo>
                  <a:cubicBezTo>
                    <a:pt x="101" y="141"/>
                    <a:pt x="99" y="140"/>
                    <a:pt x="99" y="140"/>
                  </a:cubicBezTo>
                  <a:cubicBezTo>
                    <a:pt x="98" y="139"/>
                    <a:pt x="96" y="139"/>
                    <a:pt x="96" y="138"/>
                  </a:cubicBezTo>
                  <a:cubicBezTo>
                    <a:pt x="94" y="138"/>
                    <a:pt x="92" y="138"/>
                    <a:pt x="90" y="138"/>
                  </a:cubicBezTo>
                  <a:cubicBezTo>
                    <a:pt x="90" y="138"/>
                    <a:pt x="88" y="138"/>
                    <a:pt x="88" y="138"/>
                  </a:cubicBezTo>
                  <a:cubicBezTo>
                    <a:pt x="86" y="138"/>
                    <a:pt x="85" y="139"/>
                    <a:pt x="84" y="139"/>
                  </a:cubicBezTo>
                  <a:cubicBezTo>
                    <a:pt x="84" y="140"/>
                    <a:pt x="83" y="141"/>
                    <a:pt x="82" y="141"/>
                  </a:cubicBezTo>
                  <a:cubicBezTo>
                    <a:pt x="82" y="141"/>
                    <a:pt x="80" y="141"/>
                    <a:pt x="80" y="142"/>
                  </a:cubicBezTo>
                  <a:cubicBezTo>
                    <a:pt x="79" y="142"/>
                    <a:pt x="79" y="144"/>
                    <a:pt x="79" y="144"/>
                  </a:cubicBezTo>
                  <a:cubicBezTo>
                    <a:pt x="78" y="144"/>
                    <a:pt x="77" y="145"/>
                    <a:pt x="76" y="145"/>
                  </a:cubicBezTo>
                  <a:cubicBezTo>
                    <a:pt x="75" y="145"/>
                    <a:pt x="74" y="145"/>
                    <a:pt x="73" y="145"/>
                  </a:cubicBezTo>
                  <a:cubicBezTo>
                    <a:pt x="72" y="145"/>
                    <a:pt x="71" y="144"/>
                    <a:pt x="70" y="145"/>
                  </a:cubicBezTo>
                  <a:cubicBezTo>
                    <a:pt x="69" y="145"/>
                    <a:pt x="69" y="145"/>
                    <a:pt x="68" y="146"/>
                  </a:cubicBezTo>
                  <a:cubicBezTo>
                    <a:pt x="67" y="146"/>
                    <a:pt x="66" y="147"/>
                    <a:pt x="65" y="147"/>
                  </a:cubicBezTo>
                  <a:cubicBezTo>
                    <a:pt x="64" y="147"/>
                    <a:pt x="63" y="148"/>
                    <a:pt x="63" y="148"/>
                  </a:cubicBezTo>
                  <a:cubicBezTo>
                    <a:pt x="62" y="149"/>
                    <a:pt x="62" y="149"/>
                    <a:pt x="61" y="150"/>
                  </a:cubicBezTo>
                  <a:cubicBezTo>
                    <a:pt x="61" y="150"/>
                    <a:pt x="60" y="150"/>
                    <a:pt x="59" y="149"/>
                  </a:cubicBezTo>
                  <a:cubicBezTo>
                    <a:pt x="58" y="149"/>
                    <a:pt x="58" y="147"/>
                    <a:pt x="57" y="147"/>
                  </a:cubicBezTo>
                  <a:cubicBezTo>
                    <a:pt x="57" y="147"/>
                    <a:pt x="56" y="146"/>
                    <a:pt x="56" y="146"/>
                  </a:cubicBezTo>
                  <a:cubicBezTo>
                    <a:pt x="56" y="145"/>
                    <a:pt x="56" y="144"/>
                    <a:pt x="56" y="144"/>
                  </a:cubicBezTo>
                  <a:cubicBezTo>
                    <a:pt x="56" y="143"/>
                    <a:pt x="57" y="143"/>
                    <a:pt x="58" y="143"/>
                  </a:cubicBezTo>
                  <a:cubicBezTo>
                    <a:pt x="59" y="142"/>
                    <a:pt x="61" y="143"/>
                    <a:pt x="62" y="143"/>
                  </a:cubicBezTo>
                  <a:cubicBezTo>
                    <a:pt x="63" y="143"/>
                    <a:pt x="64" y="143"/>
                    <a:pt x="65" y="143"/>
                  </a:cubicBezTo>
                  <a:cubicBezTo>
                    <a:pt x="66" y="143"/>
                    <a:pt x="67" y="141"/>
                    <a:pt x="68" y="141"/>
                  </a:cubicBezTo>
                  <a:cubicBezTo>
                    <a:pt x="69" y="141"/>
                    <a:pt x="69" y="142"/>
                    <a:pt x="70" y="142"/>
                  </a:cubicBezTo>
                  <a:cubicBezTo>
                    <a:pt x="70" y="142"/>
                    <a:pt x="71" y="141"/>
                    <a:pt x="72" y="140"/>
                  </a:cubicBezTo>
                  <a:cubicBezTo>
                    <a:pt x="72" y="140"/>
                    <a:pt x="73" y="139"/>
                    <a:pt x="73" y="138"/>
                  </a:cubicBezTo>
                  <a:cubicBezTo>
                    <a:pt x="74" y="138"/>
                    <a:pt x="76" y="137"/>
                    <a:pt x="77" y="137"/>
                  </a:cubicBezTo>
                  <a:cubicBezTo>
                    <a:pt x="77" y="137"/>
                    <a:pt x="78" y="136"/>
                    <a:pt x="78" y="136"/>
                  </a:cubicBezTo>
                  <a:cubicBezTo>
                    <a:pt x="79" y="136"/>
                    <a:pt x="81" y="136"/>
                    <a:pt x="81" y="136"/>
                  </a:cubicBezTo>
                  <a:cubicBezTo>
                    <a:pt x="82" y="136"/>
                    <a:pt x="82" y="135"/>
                    <a:pt x="83" y="134"/>
                  </a:cubicBezTo>
                  <a:cubicBezTo>
                    <a:pt x="83" y="134"/>
                    <a:pt x="84" y="133"/>
                    <a:pt x="84" y="132"/>
                  </a:cubicBezTo>
                  <a:cubicBezTo>
                    <a:pt x="85" y="132"/>
                    <a:pt x="86" y="131"/>
                    <a:pt x="86" y="131"/>
                  </a:cubicBezTo>
                  <a:cubicBezTo>
                    <a:pt x="87" y="130"/>
                    <a:pt x="88" y="129"/>
                    <a:pt x="88" y="129"/>
                  </a:cubicBezTo>
                  <a:cubicBezTo>
                    <a:pt x="88" y="128"/>
                    <a:pt x="86" y="127"/>
                    <a:pt x="86" y="127"/>
                  </a:cubicBezTo>
                  <a:cubicBezTo>
                    <a:pt x="86" y="126"/>
                    <a:pt x="84" y="126"/>
                    <a:pt x="84" y="126"/>
                  </a:cubicBezTo>
                  <a:cubicBezTo>
                    <a:pt x="83" y="125"/>
                    <a:pt x="83" y="124"/>
                    <a:pt x="82" y="124"/>
                  </a:cubicBezTo>
                  <a:cubicBezTo>
                    <a:pt x="82" y="123"/>
                    <a:pt x="80" y="122"/>
                    <a:pt x="80" y="121"/>
                  </a:cubicBezTo>
                  <a:cubicBezTo>
                    <a:pt x="79" y="121"/>
                    <a:pt x="78" y="121"/>
                    <a:pt x="78" y="121"/>
                  </a:cubicBezTo>
                  <a:cubicBezTo>
                    <a:pt x="77" y="121"/>
                    <a:pt x="76" y="122"/>
                    <a:pt x="75" y="121"/>
                  </a:cubicBezTo>
                  <a:cubicBezTo>
                    <a:pt x="74" y="121"/>
                    <a:pt x="74" y="120"/>
                    <a:pt x="74" y="119"/>
                  </a:cubicBezTo>
                  <a:cubicBezTo>
                    <a:pt x="74" y="119"/>
                    <a:pt x="74" y="117"/>
                    <a:pt x="73" y="117"/>
                  </a:cubicBezTo>
                  <a:cubicBezTo>
                    <a:pt x="73" y="116"/>
                    <a:pt x="72" y="116"/>
                    <a:pt x="72" y="115"/>
                  </a:cubicBezTo>
                  <a:cubicBezTo>
                    <a:pt x="71" y="115"/>
                    <a:pt x="71" y="114"/>
                    <a:pt x="70" y="114"/>
                  </a:cubicBezTo>
                  <a:cubicBezTo>
                    <a:pt x="70" y="114"/>
                    <a:pt x="68" y="113"/>
                    <a:pt x="68" y="113"/>
                  </a:cubicBezTo>
                  <a:cubicBezTo>
                    <a:pt x="67" y="112"/>
                    <a:pt x="67" y="111"/>
                    <a:pt x="67" y="111"/>
                  </a:cubicBezTo>
                  <a:cubicBezTo>
                    <a:pt x="67" y="111"/>
                    <a:pt x="66" y="110"/>
                    <a:pt x="65" y="110"/>
                  </a:cubicBezTo>
                  <a:cubicBezTo>
                    <a:pt x="65" y="110"/>
                    <a:pt x="64" y="110"/>
                    <a:pt x="63" y="110"/>
                  </a:cubicBezTo>
                  <a:cubicBezTo>
                    <a:pt x="63" y="110"/>
                    <a:pt x="63" y="109"/>
                    <a:pt x="62" y="108"/>
                  </a:cubicBezTo>
                  <a:cubicBezTo>
                    <a:pt x="62" y="108"/>
                    <a:pt x="61" y="107"/>
                    <a:pt x="60" y="107"/>
                  </a:cubicBezTo>
                  <a:cubicBezTo>
                    <a:pt x="60" y="106"/>
                    <a:pt x="58" y="107"/>
                    <a:pt x="57" y="106"/>
                  </a:cubicBezTo>
                  <a:cubicBezTo>
                    <a:pt x="57" y="106"/>
                    <a:pt x="55" y="105"/>
                    <a:pt x="55" y="105"/>
                  </a:cubicBezTo>
                  <a:cubicBezTo>
                    <a:pt x="55" y="104"/>
                    <a:pt x="55" y="103"/>
                    <a:pt x="55" y="103"/>
                  </a:cubicBezTo>
                  <a:cubicBezTo>
                    <a:pt x="55" y="102"/>
                    <a:pt x="54" y="101"/>
                    <a:pt x="54" y="100"/>
                  </a:cubicBezTo>
                  <a:cubicBezTo>
                    <a:pt x="54" y="100"/>
                    <a:pt x="53" y="99"/>
                    <a:pt x="53" y="98"/>
                  </a:cubicBezTo>
                  <a:cubicBezTo>
                    <a:pt x="52" y="98"/>
                    <a:pt x="51" y="98"/>
                    <a:pt x="50" y="98"/>
                  </a:cubicBezTo>
                  <a:cubicBezTo>
                    <a:pt x="50" y="98"/>
                    <a:pt x="50" y="97"/>
                    <a:pt x="49" y="97"/>
                  </a:cubicBezTo>
                  <a:cubicBezTo>
                    <a:pt x="48" y="97"/>
                    <a:pt x="47" y="99"/>
                    <a:pt x="46" y="99"/>
                  </a:cubicBezTo>
                  <a:cubicBezTo>
                    <a:pt x="46" y="98"/>
                    <a:pt x="45" y="97"/>
                    <a:pt x="45" y="97"/>
                  </a:cubicBezTo>
                  <a:cubicBezTo>
                    <a:pt x="43" y="97"/>
                    <a:pt x="42" y="97"/>
                    <a:pt x="41" y="97"/>
                  </a:cubicBezTo>
                  <a:cubicBezTo>
                    <a:pt x="41" y="97"/>
                    <a:pt x="40" y="95"/>
                    <a:pt x="41" y="95"/>
                  </a:cubicBezTo>
                  <a:cubicBezTo>
                    <a:pt x="41" y="94"/>
                    <a:pt x="42" y="93"/>
                    <a:pt x="42" y="92"/>
                  </a:cubicBezTo>
                  <a:cubicBezTo>
                    <a:pt x="42" y="92"/>
                    <a:pt x="41" y="91"/>
                    <a:pt x="40" y="91"/>
                  </a:cubicBezTo>
                  <a:cubicBezTo>
                    <a:pt x="40" y="91"/>
                    <a:pt x="38" y="91"/>
                    <a:pt x="37" y="91"/>
                  </a:cubicBezTo>
                  <a:cubicBezTo>
                    <a:pt x="37" y="91"/>
                    <a:pt x="36" y="92"/>
                    <a:pt x="36" y="92"/>
                  </a:cubicBezTo>
                  <a:cubicBezTo>
                    <a:pt x="35" y="92"/>
                    <a:pt x="34" y="93"/>
                    <a:pt x="34" y="94"/>
                  </a:cubicBezTo>
                  <a:cubicBezTo>
                    <a:pt x="33" y="94"/>
                    <a:pt x="31" y="93"/>
                    <a:pt x="30" y="94"/>
                  </a:cubicBezTo>
                  <a:cubicBezTo>
                    <a:pt x="30" y="94"/>
                    <a:pt x="30" y="95"/>
                    <a:pt x="30" y="95"/>
                  </a:cubicBezTo>
                  <a:cubicBezTo>
                    <a:pt x="29" y="96"/>
                    <a:pt x="27" y="96"/>
                    <a:pt x="27" y="95"/>
                  </a:cubicBezTo>
                  <a:cubicBezTo>
                    <a:pt x="26" y="95"/>
                    <a:pt x="26" y="93"/>
                    <a:pt x="26" y="93"/>
                  </a:cubicBezTo>
                  <a:cubicBezTo>
                    <a:pt x="26" y="92"/>
                    <a:pt x="24" y="91"/>
                    <a:pt x="24" y="91"/>
                  </a:cubicBezTo>
                  <a:cubicBezTo>
                    <a:pt x="24" y="90"/>
                    <a:pt x="23" y="89"/>
                    <a:pt x="24" y="88"/>
                  </a:cubicBezTo>
                  <a:cubicBezTo>
                    <a:pt x="24" y="88"/>
                    <a:pt x="25" y="87"/>
                    <a:pt x="25" y="87"/>
                  </a:cubicBezTo>
                  <a:cubicBezTo>
                    <a:pt x="25" y="86"/>
                    <a:pt x="25" y="85"/>
                    <a:pt x="25" y="84"/>
                  </a:cubicBezTo>
                  <a:cubicBezTo>
                    <a:pt x="25" y="84"/>
                    <a:pt x="24" y="83"/>
                    <a:pt x="24" y="82"/>
                  </a:cubicBezTo>
                  <a:cubicBezTo>
                    <a:pt x="24" y="82"/>
                    <a:pt x="23" y="82"/>
                    <a:pt x="23" y="82"/>
                  </a:cubicBezTo>
                  <a:cubicBezTo>
                    <a:pt x="22" y="83"/>
                    <a:pt x="22" y="84"/>
                    <a:pt x="22" y="84"/>
                  </a:cubicBezTo>
                  <a:cubicBezTo>
                    <a:pt x="21" y="85"/>
                    <a:pt x="21" y="86"/>
                    <a:pt x="21" y="86"/>
                  </a:cubicBezTo>
                  <a:cubicBezTo>
                    <a:pt x="20" y="87"/>
                    <a:pt x="18" y="86"/>
                    <a:pt x="18" y="87"/>
                  </a:cubicBezTo>
                  <a:cubicBezTo>
                    <a:pt x="17" y="87"/>
                    <a:pt x="17" y="88"/>
                    <a:pt x="16" y="89"/>
                  </a:cubicBezTo>
                  <a:cubicBezTo>
                    <a:pt x="16" y="89"/>
                    <a:pt x="15" y="90"/>
                    <a:pt x="15" y="90"/>
                  </a:cubicBezTo>
                  <a:cubicBezTo>
                    <a:pt x="14" y="90"/>
                    <a:pt x="12" y="90"/>
                    <a:pt x="12" y="90"/>
                  </a:cubicBezTo>
                  <a:cubicBezTo>
                    <a:pt x="11" y="90"/>
                    <a:pt x="9" y="90"/>
                    <a:pt x="8" y="91"/>
                  </a:cubicBezTo>
                  <a:cubicBezTo>
                    <a:pt x="8" y="91"/>
                    <a:pt x="7" y="92"/>
                    <a:pt x="6" y="92"/>
                  </a:cubicBezTo>
                  <a:cubicBezTo>
                    <a:pt x="6" y="92"/>
                    <a:pt x="5" y="92"/>
                    <a:pt x="4" y="92"/>
                  </a:cubicBezTo>
                  <a:cubicBezTo>
                    <a:pt x="4" y="91"/>
                    <a:pt x="3" y="90"/>
                    <a:pt x="3" y="90"/>
                  </a:cubicBezTo>
                  <a:cubicBezTo>
                    <a:pt x="2" y="90"/>
                    <a:pt x="2" y="90"/>
                    <a:pt x="1" y="90"/>
                  </a:cubicBezTo>
                  <a:cubicBezTo>
                    <a:pt x="0" y="89"/>
                    <a:pt x="2" y="88"/>
                    <a:pt x="1" y="88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2" y="86"/>
                    <a:pt x="3" y="86"/>
                    <a:pt x="3" y="86"/>
                  </a:cubicBezTo>
                  <a:cubicBezTo>
                    <a:pt x="3" y="85"/>
                    <a:pt x="4" y="85"/>
                    <a:pt x="4" y="85"/>
                  </a:cubicBezTo>
                  <a:cubicBezTo>
                    <a:pt x="4" y="84"/>
                    <a:pt x="5" y="84"/>
                    <a:pt x="5" y="84"/>
                  </a:cubicBezTo>
                  <a:cubicBezTo>
                    <a:pt x="5" y="83"/>
                    <a:pt x="6" y="82"/>
                    <a:pt x="7" y="82"/>
                  </a:cubicBezTo>
                  <a:cubicBezTo>
                    <a:pt x="7" y="81"/>
                    <a:pt x="8" y="81"/>
                    <a:pt x="9" y="81"/>
                  </a:cubicBezTo>
                  <a:cubicBezTo>
                    <a:pt x="9" y="81"/>
                    <a:pt x="9" y="80"/>
                    <a:pt x="9" y="80"/>
                  </a:cubicBezTo>
                  <a:cubicBezTo>
                    <a:pt x="9" y="79"/>
                    <a:pt x="9" y="78"/>
                    <a:pt x="9" y="78"/>
                  </a:cubicBezTo>
                  <a:cubicBezTo>
                    <a:pt x="9" y="77"/>
                    <a:pt x="8" y="77"/>
                    <a:pt x="8" y="77"/>
                  </a:cubicBezTo>
                  <a:cubicBezTo>
                    <a:pt x="8" y="76"/>
                    <a:pt x="8" y="75"/>
                    <a:pt x="8" y="75"/>
                  </a:cubicBezTo>
                  <a:cubicBezTo>
                    <a:pt x="8" y="75"/>
                    <a:pt x="8" y="74"/>
                    <a:pt x="8" y="74"/>
                  </a:cubicBezTo>
                  <a:cubicBezTo>
                    <a:pt x="9" y="74"/>
                    <a:pt x="10" y="74"/>
                    <a:pt x="10" y="74"/>
                  </a:cubicBezTo>
                  <a:cubicBezTo>
                    <a:pt x="10" y="74"/>
                    <a:pt x="11" y="74"/>
                    <a:pt x="11" y="75"/>
                  </a:cubicBezTo>
                  <a:cubicBezTo>
                    <a:pt x="12" y="75"/>
                    <a:pt x="12" y="76"/>
                    <a:pt x="12" y="76"/>
                  </a:cubicBezTo>
                  <a:cubicBezTo>
                    <a:pt x="12" y="77"/>
                    <a:pt x="12" y="78"/>
                    <a:pt x="12" y="78"/>
                  </a:cubicBezTo>
                  <a:cubicBezTo>
                    <a:pt x="13" y="78"/>
                    <a:pt x="14" y="78"/>
                    <a:pt x="14" y="78"/>
                  </a:cubicBezTo>
                  <a:cubicBezTo>
                    <a:pt x="15" y="78"/>
                    <a:pt x="16" y="78"/>
                    <a:pt x="16" y="78"/>
                  </a:cubicBezTo>
                  <a:cubicBezTo>
                    <a:pt x="17" y="77"/>
                    <a:pt x="17" y="77"/>
                    <a:pt x="18" y="77"/>
                  </a:cubicBezTo>
                  <a:cubicBezTo>
                    <a:pt x="18" y="76"/>
                    <a:pt x="18" y="75"/>
                    <a:pt x="19" y="75"/>
                  </a:cubicBezTo>
                  <a:cubicBezTo>
                    <a:pt x="19" y="74"/>
                    <a:pt x="19" y="73"/>
                    <a:pt x="20" y="72"/>
                  </a:cubicBezTo>
                  <a:cubicBezTo>
                    <a:pt x="20" y="72"/>
                    <a:pt x="21" y="71"/>
                    <a:pt x="21" y="71"/>
                  </a:cubicBezTo>
                  <a:cubicBezTo>
                    <a:pt x="21" y="70"/>
                    <a:pt x="22" y="69"/>
                    <a:pt x="23" y="69"/>
                  </a:cubicBezTo>
                  <a:cubicBezTo>
                    <a:pt x="23" y="69"/>
                    <a:pt x="24" y="69"/>
                    <a:pt x="25" y="69"/>
                  </a:cubicBezTo>
                  <a:cubicBezTo>
                    <a:pt x="25" y="69"/>
                    <a:pt x="26" y="70"/>
                    <a:pt x="27" y="70"/>
                  </a:cubicBezTo>
                  <a:cubicBezTo>
                    <a:pt x="27" y="71"/>
                    <a:pt x="28" y="71"/>
                    <a:pt x="29" y="71"/>
                  </a:cubicBezTo>
                  <a:cubicBezTo>
                    <a:pt x="30" y="70"/>
                    <a:pt x="30" y="70"/>
                    <a:pt x="30" y="70"/>
                  </a:cubicBezTo>
                  <a:cubicBezTo>
                    <a:pt x="31" y="70"/>
                    <a:pt x="31" y="69"/>
                    <a:pt x="31" y="69"/>
                  </a:cubicBezTo>
                  <a:cubicBezTo>
                    <a:pt x="31" y="68"/>
                    <a:pt x="30" y="68"/>
                    <a:pt x="29" y="68"/>
                  </a:cubicBezTo>
                  <a:cubicBezTo>
                    <a:pt x="29" y="67"/>
                    <a:pt x="28" y="68"/>
                    <a:pt x="28" y="67"/>
                  </a:cubicBezTo>
                  <a:cubicBezTo>
                    <a:pt x="28" y="67"/>
                    <a:pt x="28" y="67"/>
                    <a:pt x="27" y="67"/>
                  </a:cubicBezTo>
                  <a:cubicBezTo>
                    <a:pt x="27" y="66"/>
                    <a:pt x="27" y="66"/>
                    <a:pt x="27" y="65"/>
                  </a:cubicBezTo>
                  <a:cubicBezTo>
                    <a:pt x="27" y="65"/>
                    <a:pt x="29" y="65"/>
                    <a:pt x="29" y="65"/>
                  </a:cubicBezTo>
                  <a:cubicBezTo>
                    <a:pt x="29" y="65"/>
                    <a:pt x="30" y="65"/>
                    <a:pt x="31" y="65"/>
                  </a:cubicBezTo>
                  <a:cubicBezTo>
                    <a:pt x="31" y="66"/>
                    <a:pt x="33" y="66"/>
                    <a:pt x="33" y="65"/>
                  </a:cubicBezTo>
                  <a:cubicBezTo>
                    <a:pt x="33" y="65"/>
                    <a:pt x="34" y="65"/>
                    <a:pt x="34" y="64"/>
                  </a:cubicBezTo>
                  <a:cubicBezTo>
                    <a:pt x="34" y="64"/>
                    <a:pt x="34" y="63"/>
                    <a:pt x="34" y="62"/>
                  </a:cubicBezTo>
                  <a:cubicBezTo>
                    <a:pt x="34" y="61"/>
                    <a:pt x="35" y="60"/>
                    <a:pt x="35" y="59"/>
                  </a:cubicBezTo>
                  <a:cubicBezTo>
                    <a:pt x="35" y="59"/>
                    <a:pt x="36" y="57"/>
                    <a:pt x="36" y="57"/>
                  </a:cubicBezTo>
                  <a:cubicBezTo>
                    <a:pt x="36" y="56"/>
                    <a:pt x="35" y="55"/>
                    <a:pt x="36" y="55"/>
                  </a:cubicBezTo>
                  <a:cubicBezTo>
                    <a:pt x="36" y="54"/>
                    <a:pt x="38" y="54"/>
                    <a:pt x="38" y="53"/>
                  </a:cubicBezTo>
                  <a:cubicBezTo>
                    <a:pt x="39" y="53"/>
                    <a:pt x="40" y="53"/>
                    <a:pt x="40" y="52"/>
                  </a:cubicBezTo>
                  <a:cubicBezTo>
                    <a:pt x="40" y="52"/>
                    <a:pt x="41" y="51"/>
                    <a:pt x="41" y="50"/>
                  </a:cubicBezTo>
                  <a:cubicBezTo>
                    <a:pt x="41" y="50"/>
                    <a:pt x="40" y="49"/>
                    <a:pt x="41" y="48"/>
                  </a:cubicBezTo>
                  <a:cubicBezTo>
                    <a:pt x="41" y="48"/>
                    <a:pt x="41" y="48"/>
                    <a:pt x="42" y="48"/>
                  </a:cubicBezTo>
                  <a:cubicBezTo>
                    <a:pt x="42" y="47"/>
                    <a:pt x="43" y="48"/>
                    <a:pt x="44" y="48"/>
                  </a:cubicBezTo>
                  <a:cubicBezTo>
                    <a:pt x="44" y="49"/>
                    <a:pt x="45" y="49"/>
                    <a:pt x="45" y="50"/>
                  </a:cubicBezTo>
                  <a:cubicBezTo>
                    <a:pt x="46" y="50"/>
                    <a:pt x="48" y="51"/>
                    <a:pt x="48" y="51"/>
                  </a:cubicBezTo>
                  <a:cubicBezTo>
                    <a:pt x="49" y="50"/>
                    <a:pt x="51" y="50"/>
                    <a:pt x="52" y="49"/>
                  </a:cubicBezTo>
                  <a:cubicBezTo>
                    <a:pt x="52" y="49"/>
                    <a:pt x="53" y="49"/>
                    <a:pt x="53" y="48"/>
                  </a:cubicBezTo>
                  <a:cubicBezTo>
                    <a:pt x="53" y="48"/>
                    <a:pt x="54" y="47"/>
                    <a:pt x="54" y="47"/>
                  </a:cubicBezTo>
                  <a:cubicBezTo>
                    <a:pt x="55" y="46"/>
                    <a:pt x="55" y="44"/>
                    <a:pt x="56" y="43"/>
                  </a:cubicBezTo>
                  <a:cubicBezTo>
                    <a:pt x="56" y="43"/>
                    <a:pt x="56" y="42"/>
                    <a:pt x="57" y="41"/>
                  </a:cubicBezTo>
                  <a:cubicBezTo>
                    <a:pt x="57" y="41"/>
                    <a:pt x="58" y="41"/>
                    <a:pt x="58" y="40"/>
                  </a:cubicBezTo>
                  <a:cubicBezTo>
                    <a:pt x="59" y="40"/>
                    <a:pt x="61" y="38"/>
                    <a:pt x="62" y="37"/>
                  </a:cubicBezTo>
                  <a:cubicBezTo>
                    <a:pt x="62" y="37"/>
                    <a:pt x="63" y="36"/>
                    <a:pt x="64" y="36"/>
                  </a:cubicBezTo>
                  <a:cubicBezTo>
                    <a:pt x="64" y="35"/>
                    <a:pt x="65" y="33"/>
                    <a:pt x="66" y="32"/>
                  </a:cubicBezTo>
                  <a:cubicBezTo>
                    <a:pt x="67" y="32"/>
                    <a:pt x="68" y="32"/>
                    <a:pt x="68" y="32"/>
                  </a:cubicBezTo>
                  <a:cubicBezTo>
                    <a:pt x="69" y="32"/>
                    <a:pt x="69" y="33"/>
                    <a:pt x="70" y="33"/>
                  </a:cubicBezTo>
                  <a:cubicBezTo>
                    <a:pt x="70" y="34"/>
                    <a:pt x="71" y="35"/>
                    <a:pt x="71" y="35"/>
                  </a:cubicBezTo>
                  <a:cubicBezTo>
                    <a:pt x="72" y="35"/>
                    <a:pt x="74" y="35"/>
                    <a:pt x="74" y="35"/>
                  </a:cubicBezTo>
                  <a:cubicBezTo>
                    <a:pt x="75" y="35"/>
                    <a:pt x="76" y="34"/>
                    <a:pt x="77" y="34"/>
                  </a:cubicBezTo>
                  <a:cubicBezTo>
                    <a:pt x="77" y="33"/>
                    <a:pt x="78" y="32"/>
                    <a:pt x="78" y="32"/>
                  </a:cubicBezTo>
                  <a:cubicBezTo>
                    <a:pt x="78" y="32"/>
                    <a:pt x="79" y="30"/>
                    <a:pt x="79" y="29"/>
                  </a:cubicBezTo>
                  <a:cubicBezTo>
                    <a:pt x="79" y="29"/>
                    <a:pt x="80" y="28"/>
                    <a:pt x="80" y="27"/>
                  </a:cubicBezTo>
                  <a:cubicBezTo>
                    <a:pt x="80" y="27"/>
                    <a:pt x="81" y="26"/>
                    <a:pt x="82" y="26"/>
                  </a:cubicBezTo>
                  <a:cubicBezTo>
                    <a:pt x="82" y="26"/>
                    <a:pt x="83" y="24"/>
                    <a:pt x="83" y="24"/>
                  </a:cubicBezTo>
                  <a:cubicBezTo>
                    <a:pt x="83" y="23"/>
                    <a:pt x="82" y="22"/>
                    <a:pt x="82" y="22"/>
                  </a:cubicBezTo>
                  <a:cubicBezTo>
                    <a:pt x="82" y="21"/>
                    <a:pt x="83" y="20"/>
                    <a:pt x="83" y="20"/>
                  </a:cubicBezTo>
                  <a:cubicBezTo>
                    <a:pt x="84" y="19"/>
                    <a:pt x="85" y="18"/>
                    <a:pt x="86" y="17"/>
                  </a:cubicBezTo>
                  <a:cubicBezTo>
                    <a:pt x="86" y="17"/>
                    <a:pt x="88" y="16"/>
                    <a:pt x="88" y="15"/>
                  </a:cubicBezTo>
                  <a:cubicBezTo>
                    <a:pt x="90" y="14"/>
                    <a:pt x="92" y="14"/>
                    <a:pt x="94" y="14"/>
                  </a:cubicBezTo>
                  <a:cubicBezTo>
                    <a:pt x="94" y="14"/>
                    <a:pt x="96" y="14"/>
                    <a:pt x="97" y="14"/>
                  </a:cubicBezTo>
                  <a:cubicBezTo>
                    <a:pt x="98" y="14"/>
                    <a:pt x="99" y="15"/>
                    <a:pt x="100" y="15"/>
                  </a:cubicBezTo>
                  <a:cubicBezTo>
                    <a:pt x="101" y="15"/>
                    <a:pt x="104" y="14"/>
                    <a:pt x="104" y="14"/>
                  </a:cubicBezTo>
                  <a:cubicBezTo>
                    <a:pt x="105" y="13"/>
                    <a:pt x="105" y="12"/>
                    <a:pt x="105" y="11"/>
                  </a:cubicBezTo>
                  <a:cubicBezTo>
                    <a:pt x="106" y="10"/>
                    <a:pt x="108" y="9"/>
                    <a:pt x="109" y="8"/>
                  </a:cubicBezTo>
                  <a:cubicBezTo>
                    <a:pt x="109" y="7"/>
                    <a:pt x="111" y="7"/>
                    <a:pt x="112" y="6"/>
                  </a:cubicBezTo>
                  <a:cubicBezTo>
                    <a:pt x="112" y="6"/>
                    <a:pt x="114" y="6"/>
                    <a:pt x="114" y="6"/>
                  </a:cubicBezTo>
                  <a:cubicBezTo>
                    <a:pt x="115" y="5"/>
                    <a:pt x="116" y="4"/>
                    <a:pt x="117" y="3"/>
                  </a:cubicBezTo>
                  <a:cubicBezTo>
                    <a:pt x="118" y="3"/>
                    <a:pt x="119" y="2"/>
                    <a:pt x="120" y="1"/>
                  </a:cubicBezTo>
                  <a:cubicBezTo>
                    <a:pt x="121" y="1"/>
                    <a:pt x="122" y="1"/>
                    <a:pt x="123" y="1"/>
                  </a:cubicBezTo>
                  <a:cubicBezTo>
                    <a:pt x="124" y="1"/>
                    <a:pt x="124" y="0"/>
                    <a:pt x="125" y="0"/>
                  </a:cubicBezTo>
                  <a:cubicBezTo>
                    <a:pt x="125" y="0"/>
                    <a:pt x="126" y="1"/>
                    <a:pt x="126" y="1"/>
                  </a:cubicBezTo>
                  <a:cubicBezTo>
                    <a:pt x="127" y="1"/>
                    <a:pt x="127" y="0"/>
                    <a:pt x="128" y="0"/>
                  </a:cubicBezTo>
                  <a:cubicBezTo>
                    <a:pt x="128" y="0"/>
                    <a:pt x="129" y="1"/>
                    <a:pt x="129" y="1"/>
                  </a:cubicBezTo>
                  <a:cubicBezTo>
                    <a:pt x="129" y="2"/>
                    <a:pt x="129" y="2"/>
                    <a:pt x="129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6"/>
            <p:cNvSpPr>
              <a:spLocks/>
            </p:cNvSpPr>
            <p:nvPr/>
          </p:nvSpPr>
          <p:spPr bwMode="auto">
            <a:xfrm>
              <a:off x="1556" y="2336"/>
              <a:ext cx="399" cy="425"/>
            </a:xfrm>
            <a:custGeom>
              <a:avLst/>
              <a:gdLst>
                <a:gd name="T0" fmla="*/ 133 w 141"/>
                <a:gd name="T1" fmla="*/ 11 h 150"/>
                <a:gd name="T2" fmla="*/ 134 w 141"/>
                <a:gd name="T3" fmla="*/ 17 h 150"/>
                <a:gd name="T4" fmla="*/ 134 w 141"/>
                <a:gd name="T5" fmla="*/ 27 h 150"/>
                <a:gd name="T6" fmla="*/ 125 w 141"/>
                <a:gd name="T7" fmla="*/ 39 h 150"/>
                <a:gd name="T8" fmla="*/ 124 w 141"/>
                <a:gd name="T9" fmla="*/ 49 h 150"/>
                <a:gd name="T10" fmla="*/ 122 w 141"/>
                <a:gd name="T11" fmla="*/ 61 h 150"/>
                <a:gd name="T12" fmla="*/ 129 w 141"/>
                <a:gd name="T13" fmla="*/ 67 h 150"/>
                <a:gd name="T14" fmla="*/ 129 w 141"/>
                <a:gd name="T15" fmla="*/ 75 h 150"/>
                <a:gd name="T16" fmla="*/ 135 w 141"/>
                <a:gd name="T17" fmla="*/ 85 h 150"/>
                <a:gd name="T18" fmla="*/ 136 w 141"/>
                <a:gd name="T19" fmla="*/ 94 h 150"/>
                <a:gd name="T20" fmla="*/ 140 w 141"/>
                <a:gd name="T21" fmla="*/ 101 h 150"/>
                <a:gd name="T22" fmla="*/ 135 w 141"/>
                <a:gd name="T23" fmla="*/ 114 h 150"/>
                <a:gd name="T24" fmla="*/ 134 w 141"/>
                <a:gd name="T25" fmla="*/ 124 h 150"/>
                <a:gd name="T26" fmla="*/ 141 w 141"/>
                <a:gd name="T27" fmla="*/ 122 h 150"/>
                <a:gd name="T28" fmla="*/ 138 w 141"/>
                <a:gd name="T29" fmla="*/ 134 h 150"/>
                <a:gd name="T30" fmla="*/ 137 w 141"/>
                <a:gd name="T31" fmla="*/ 145 h 150"/>
                <a:gd name="T32" fmla="*/ 127 w 141"/>
                <a:gd name="T33" fmla="*/ 141 h 150"/>
                <a:gd name="T34" fmla="*/ 114 w 141"/>
                <a:gd name="T35" fmla="*/ 143 h 150"/>
                <a:gd name="T36" fmla="*/ 107 w 141"/>
                <a:gd name="T37" fmla="*/ 139 h 150"/>
                <a:gd name="T38" fmla="*/ 96 w 141"/>
                <a:gd name="T39" fmla="*/ 138 h 150"/>
                <a:gd name="T40" fmla="*/ 80 w 141"/>
                <a:gd name="T41" fmla="*/ 142 h 150"/>
                <a:gd name="T42" fmla="*/ 68 w 141"/>
                <a:gd name="T43" fmla="*/ 146 h 150"/>
                <a:gd name="T44" fmla="*/ 57 w 141"/>
                <a:gd name="T45" fmla="*/ 147 h 150"/>
                <a:gd name="T46" fmla="*/ 65 w 141"/>
                <a:gd name="T47" fmla="*/ 143 h 150"/>
                <a:gd name="T48" fmla="*/ 77 w 141"/>
                <a:gd name="T49" fmla="*/ 137 h 150"/>
                <a:gd name="T50" fmla="*/ 86 w 141"/>
                <a:gd name="T51" fmla="*/ 131 h 150"/>
                <a:gd name="T52" fmla="*/ 80 w 141"/>
                <a:gd name="T53" fmla="*/ 121 h 150"/>
                <a:gd name="T54" fmla="*/ 72 w 141"/>
                <a:gd name="T55" fmla="*/ 115 h 150"/>
                <a:gd name="T56" fmla="*/ 63 w 141"/>
                <a:gd name="T57" fmla="*/ 110 h 150"/>
                <a:gd name="T58" fmla="*/ 55 w 141"/>
                <a:gd name="T59" fmla="*/ 103 h 150"/>
                <a:gd name="T60" fmla="*/ 46 w 141"/>
                <a:gd name="T61" fmla="*/ 99 h 150"/>
                <a:gd name="T62" fmla="*/ 40 w 141"/>
                <a:gd name="T63" fmla="*/ 91 h 150"/>
                <a:gd name="T64" fmla="*/ 30 w 141"/>
                <a:gd name="T65" fmla="*/ 95 h 150"/>
                <a:gd name="T66" fmla="*/ 25 w 141"/>
                <a:gd name="T67" fmla="*/ 87 h 150"/>
                <a:gd name="T68" fmla="*/ 21 w 141"/>
                <a:gd name="T69" fmla="*/ 86 h 150"/>
                <a:gd name="T70" fmla="*/ 8 w 141"/>
                <a:gd name="T71" fmla="*/ 91 h 150"/>
                <a:gd name="T72" fmla="*/ 1 w 141"/>
                <a:gd name="T73" fmla="*/ 88 h 150"/>
                <a:gd name="T74" fmla="*/ 7 w 141"/>
                <a:gd name="T75" fmla="*/ 82 h 150"/>
                <a:gd name="T76" fmla="*/ 8 w 141"/>
                <a:gd name="T77" fmla="*/ 75 h 150"/>
                <a:gd name="T78" fmla="*/ 12 w 141"/>
                <a:gd name="T79" fmla="*/ 78 h 150"/>
                <a:gd name="T80" fmla="*/ 20 w 141"/>
                <a:gd name="T81" fmla="*/ 72 h 150"/>
                <a:gd name="T82" fmla="*/ 29 w 141"/>
                <a:gd name="T83" fmla="*/ 71 h 150"/>
                <a:gd name="T84" fmla="*/ 27 w 141"/>
                <a:gd name="T85" fmla="*/ 67 h 150"/>
                <a:gd name="T86" fmla="*/ 34 w 141"/>
                <a:gd name="T87" fmla="*/ 64 h 150"/>
                <a:gd name="T88" fmla="*/ 38 w 141"/>
                <a:gd name="T89" fmla="*/ 53 h 150"/>
                <a:gd name="T90" fmla="*/ 44 w 141"/>
                <a:gd name="T91" fmla="*/ 48 h 150"/>
                <a:gd name="T92" fmla="*/ 54 w 141"/>
                <a:gd name="T93" fmla="*/ 47 h 150"/>
                <a:gd name="T94" fmla="*/ 64 w 141"/>
                <a:gd name="T95" fmla="*/ 36 h 150"/>
                <a:gd name="T96" fmla="*/ 74 w 141"/>
                <a:gd name="T97" fmla="*/ 35 h 150"/>
                <a:gd name="T98" fmla="*/ 82 w 141"/>
                <a:gd name="T99" fmla="*/ 26 h 150"/>
                <a:gd name="T100" fmla="*/ 88 w 141"/>
                <a:gd name="T101" fmla="*/ 15 h 150"/>
                <a:gd name="T102" fmla="*/ 105 w 141"/>
                <a:gd name="T103" fmla="*/ 11 h 150"/>
                <a:gd name="T104" fmla="*/ 120 w 141"/>
                <a:gd name="T105" fmla="*/ 1 h 150"/>
                <a:gd name="T106" fmla="*/ 129 w 141"/>
                <a:gd name="T107" fmla="*/ 1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1" h="150">
                  <a:moveTo>
                    <a:pt x="129" y="2"/>
                  </a:moveTo>
                  <a:cubicBezTo>
                    <a:pt x="130" y="3"/>
                    <a:pt x="130" y="3"/>
                    <a:pt x="130" y="4"/>
                  </a:cubicBezTo>
                  <a:cubicBezTo>
                    <a:pt x="131" y="4"/>
                    <a:pt x="130" y="5"/>
                    <a:pt x="130" y="6"/>
                  </a:cubicBezTo>
                  <a:cubicBezTo>
                    <a:pt x="130" y="6"/>
                    <a:pt x="131" y="8"/>
                    <a:pt x="132" y="9"/>
                  </a:cubicBezTo>
                  <a:cubicBezTo>
                    <a:pt x="132" y="9"/>
                    <a:pt x="132" y="10"/>
                    <a:pt x="133" y="11"/>
                  </a:cubicBezTo>
                  <a:cubicBezTo>
                    <a:pt x="133" y="11"/>
                    <a:pt x="134" y="12"/>
                    <a:pt x="135" y="12"/>
                  </a:cubicBezTo>
                  <a:cubicBezTo>
                    <a:pt x="135" y="13"/>
                    <a:pt x="137" y="13"/>
                    <a:pt x="137" y="13"/>
                  </a:cubicBezTo>
                  <a:cubicBezTo>
                    <a:pt x="137" y="13"/>
                    <a:pt x="137" y="14"/>
                    <a:pt x="137" y="15"/>
                  </a:cubicBezTo>
                  <a:cubicBezTo>
                    <a:pt x="137" y="15"/>
                    <a:pt x="136" y="15"/>
                    <a:pt x="135" y="15"/>
                  </a:cubicBezTo>
                  <a:cubicBezTo>
                    <a:pt x="135" y="16"/>
                    <a:pt x="134" y="17"/>
                    <a:pt x="134" y="17"/>
                  </a:cubicBezTo>
                  <a:cubicBezTo>
                    <a:pt x="134" y="18"/>
                    <a:pt x="135" y="19"/>
                    <a:pt x="135" y="19"/>
                  </a:cubicBezTo>
                  <a:cubicBezTo>
                    <a:pt x="135" y="20"/>
                    <a:pt x="137" y="21"/>
                    <a:pt x="137" y="22"/>
                  </a:cubicBezTo>
                  <a:cubicBezTo>
                    <a:pt x="137" y="22"/>
                    <a:pt x="137" y="24"/>
                    <a:pt x="137" y="24"/>
                  </a:cubicBezTo>
                  <a:cubicBezTo>
                    <a:pt x="136" y="25"/>
                    <a:pt x="135" y="25"/>
                    <a:pt x="135" y="26"/>
                  </a:cubicBezTo>
                  <a:cubicBezTo>
                    <a:pt x="135" y="26"/>
                    <a:pt x="134" y="26"/>
                    <a:pt x="134" y="27"/>
                  </a:cubicBezTo>
                  <a:cubicBezTo>
                    <a:pt x="133" y="27"/>
                    <a:pt x="132" y="29"/>
                    <a:pt x="131" y="30"/>
                  </a:cubicBezTo>
                  <a:cubicBezTo>
                    <a:pt x="131" y="30"/>
                    <a:pt x="131" y="31"/>
                    <a:pt x="130" y="32"/>
                  </a:cubicBezTo>
                  <a:cubicBezTo>
                    <a:pt x="129" y="32"/>
                    <a:pt x="129" y="34"/>
                    <a:pt x="129" y="35"/>
                  </a:cubicBezTo>
                  <a:cubicBezTo>
                    <a:pt x="128" y="36"/>
                    <a:pt x="128" y="38"/>
                    <a:pt x="128" y="38"/>
                  </a:cubicBezTo>
                  <a:cubicBezTo>
                    <a:pt x="127" y="39"/>
                    <a:pt x="125" y="39"/>
                    <a:pt x="125" y="39"/>
                  </a:cubicBezTo>
                  <a:cubicBezTo>
                    <a:pt x="124" y="40"/>
                    <a:pt x="124" y="41"/>
                    <a:pt x="124" y="41"/>
                  </a:cubicBezTo>
                  <a:cubicBezTo>
                    <a:pt x="123" y="42"/>
                    <a:pt x="122" y="44"/>
                    <a:pt x="122" y="45"/>
                  </a:cubicBezTo>
                  <a:cubicBezTo>
                    <a:pt x="122" y="46"/>
                    <a:pt x="122" y="47"/>
                    <a:pt x="122" y="48"/>
                  </a:cubicBezTo>
                  <a:cubicBezTo>
                    <a:pt x="122" y="48"/>
                    <a:pt x="122" y="49"/>
                    <a:pt x="123" y="49"/>
                  </a:cubicBezTo>
                  <a:cubicBezTo>
                    <a:pt x="123" y="49"/>
                    <a:pt x="124" y="49"/>
                    <a:pt x="124" y="49"/>
                  </a:cubicBezTo>
                  <a:cubicBezTo>
                    <a:pt x="125" y="50"/>
                    <a:pt x="125" y="51"/>
                    <a:pt x="125" y="51"/>
                  </a:cubicBezTo>
                  <a:cubicBezTo>
                    <a:pt x="125" y="52"/>
                    <a:pt x="125" y="53"/>
                    <a:pt x="125" y="54"/>
                  </a:cubicBezTo>
                  <a:cubicBezTo>
                    <a:pt x="125" y="55"/>
                    <a:pt x="124" y="56"/>
                    <a:pt x="124" y="57"/>
                  </a:cubicBezTo>
                  <a:cubicBezTo>
                    <a:pt x="123" y="57"/>
                    <a:pt x="122" y="57"/>
                    <a:pt x="122" y="57"/>
                  </a:cubicBezTo>
                  <a:cubicBezTo>
                    <a:pt x="121" y="58"/>
                    <a:pt x="122" y="60"/>
                    <a:pt x="122" y="61"/>
                  </a:cubicBezTo>
                  <a:cubicBezTo>
                    <a:pt x="122" y="61"/>
                    <a:pt x="123" y="62"/>
                    <a:pt x="123" y="62"/>
                  </a:cubicBezTo>
                  <a:cubicBezTo>
                    <a:pt x="124" y="63"/>
                    <a:pt x="125" y="63"/>
                    <a:pt x="126" y="62"/>
                  </a:cubicBezTo>
                  <a:cubicBezTo>
                    <a:pt x="126" y="62"/>
                    <a:pt x="128" y="62"/>
                    <a:pt x="128" y="62"/>
                  </a:cubicBezTo>
                  <a:cubicBezTo>
                    <a:pt x="129" y="63"/>
                    <a:pt x="128" y="64"/>
                    <a:pt x="128" y="64"/>
                  </a:cubicBezTo>
                  <a:cubicBezTo>
                    <a:pt x="128" y="65"/>
                    <a:pt x="129" y="66"/>
                    <a:pt x="129" y="67"/>
                  </a:cubicBezTo>
                  <a:cubicBezTo>
                    <a:pt x="129" y="67"/>
                    <a:pt x="129" y="68"/>
                    <a:pt x="130" y="68"/>
                  </a:cubicBezTo>
                  <a:cubicBezTo>
                    <a:pt x="130" y="68"/>
                    <a:pt x="131" y="69"/>
                    <a:pt x="131" y="69"/>
                  </a:cubicBezTo>
                  <a:cubicBezTo>
                    <a:pt x="131" y="70"/>
                    <a:pt x="131" y="71"/>
                    <a:pt x="131" y="72"/>
                  </a:cubicBezTo>
                  <a:cubicBezTo>
                    <a:pt x="131" y="72"/>
                    <a:pt x="130" y="73"/>
                    <a:pt x="130" y="73"/>
                  </a:cubicBezTo>
                  <a:cubicBezTo>
                    <a:pt x="129" y="74"/>
                    <a:pt x="129" y="75"/>
                    <a:pt x="129" y="75"/>
                  </a:cubicBezTo>
                  <a:cubicBezTo>
                    <a:pt x="129" y="76"/>
                    <a:pt x="131" y="77"/>
                    <a:pt x="131" y="77"/>
                  </a:cubicBezTo>
                  <a:cubicBezTo>
                    <a:pt x="131" y="78"/>
                    <a:pt x="132" y="79"/>
                    <a:pt x="132" y="80"/>
                  </a:cubicBezTo>
                  <a:cubicBezTo>
                    <a:pt x="132" y="81"/>
                    <a:pt x="132" y="82"/>
                    <a:pt x="132" y="82"/>
                  </a:cubicBezTo>
                  <a:cubicBezTo>
                    <a:pt x="132" y="83"/>
                    <a:pt x="133" y="84"/>
                    <a:pt x="133" y="84"/>
                  </a:cubicBezTo>
                  <a:cubicBezTo>
                    <a:pt x="134" y="85"/>
                    <a:pt x="135" y="84"/>
                    <a:pt x="135" y="85"/>
                  </a:cubicBezTo>
                  <a:cubicBezTo>
                    <a:pt x="136" y="85"/>
                    <a:pt x="137" y="86"/>
                    <a:pt x="138" y="86"/>
                  </a:cubicBezTo>
                  <a:cubicBezTo>
                    <a:pt x="138" y="87"/>
                    <a:pt x="139" y="87"/>
                    <a:pt x="139" y="87"/>
                  </a:cubicBezTo>
                  <a:cubicBezTo>
                    <a:pt x="139" y="88"/>
                    <a:pt x="139" y="89"/>
                    <a:pt x="139" y="90"/>
                  </a:cubicBezTo>
                  <a:cubicBezTo>
                    <a:pt x="139" y="90"/>
                    <a:pt x="138" y="92"/>
                    <a:pt x="138" y="92"/>
                  </a:cubicBezTo>
                  <a:cubicBezTo>
                    <a:pt x="138" y="93"/>
                    <a:pt x="136" y="93"/>
                    <a:pt x="136" y="94"/>
                  </a:cubicBezTo>
                  <a:cubicBezTo>
                    <a:pt x="136" y="94"/>
                    <a:pt x="135" y="96"/>
                    <a:pt x="135" y="97"/>
                  </a:cubicBezTo>
                  <a:cubicBezTo>
                    <a:pt x="135" y="97"/>
                    <a:pt x="135" y="99"/>
                    <a:pt x="136" y="100"/>
                  </a:cubicBezTo>
                  <a:cubicBezTo>
                    <a:pt x="136" y="100"/>
                    <a:pt x="137" y="100"/>
                    <a:pt x="138" y="100"/>
                  </a:cubicBezTo>
                  <a:cubicBezTo>
                    <a:pt x="138" y="100"/>
                    <a:pt x="138" y="99"/>
                    <a:pt x="139" y="99"/>
                  </a:cubicBezTo>
                  <a:cubicBezTo>
                    <a:pt x="140" y="99"/>
                    <a:pt x="140" y="101"/>
                    <a:pt x="140" y="101"/>
                  </a:cubicBezTo>
                  <a:cubicBezTo>
                    <a:pt x="141" y="102"/>
                    <a:pt x="141" y="102"/>
                    <a:pt x="141" y="103"/>
                  </a:cubicBezTo>
                  <a:cubicBezTo>
                    <a:pt x="141" y="104"/>
                    <a:pt x="141" y="106"/>
                    <a:pt x="140" y="106"/>
                  </a:cubicBezTo>
                  <a:cubicBezTo>
                    <a:pt x="140" y="107"/>
                    <a:pt x="139" y="108"/>
                    <a:pt x="139" y="109"/>
                  </a:cubicBezTo>
                  <a:cubicBezTo>
                    <a:pt x="138" y="109"/>
                    <a:pt x="137" y="110"/>
                    <a:pt x="136" y="111"/>
                  </a:cubicBezTo>
                  <a:cubicBezTo>
                    <a:pt x="136" y="112"/>
                    <a:pt x="135" y="114"/>
                    <a:pt x="135" y="114"/>
                  </a:cubicBezTo>
                  <a:cubicBezTo>
                    <a:pt x="134" y="115"/>
                    <a:pt x="133" y="117"/>
                    <a:pt x="132" y="118"/>
                  </a:cubicBezTo>
                  <a:cubicBezTo>
                    <a:pt x="132" y="118"/>
                    <a:pt x="130" y="119"/>
                    <a:pt x="130" y="120"/>
                  </a:cubicBezTo>
                  <a:cubicBezTo>
                    <a:pt x="130" y="121"/>
                    <a:pt x="130" y="121"/>
                    <a:pt x="130" y="122"/>
                  </a:cubicBezTo>
                  <a:cubicBezTo>
                    <a:pt x="131" y="122"/>
                    <a:pt x="131" y="124"/>
                    <a:pt x="132" y="124"/>
                  </a:cubicBezTo>
                  <a:cubicBezTo>
                    <a:pt x="132" y="124"/>
                    <a:pt x="133" y="124"/>
                    <a:pt x="134" y="124"/>
                  </a:cubicBezTo>
                  <a:cubicBezTo>
                    <a:pt x="134" y="124"/>
                    <a:pt x="135" y="122"/>
                    <a:pt x="136" y="122"/>
                  </a:cubicBezTo>
                  <a:cubicBezTo>
                    <a:pt x="136" y="121"/>
                    <a:pt x="137" y="120"/>
                    <a:pt x="137" y="120"/>
                  </a:cubicBezTo>
                  <a:cubicBezTo>
                    <a:pt x="137" y="119"/>
                    <a:pt x="138" y="119"/>
                    <a:pt x="139" y="119"/>
                  </a:cubicBezTo>
                  <a:cubicBezTo>
                    <a:pt x="139" y="119"/>
                    <a:pt x="140" y="120"/>
                    <a:pt x="141" y="120"/>
                  </a:cubicBezTo>
                  <a:cubicBezTo>
                    <a:pt x="141" y="121"/>
                    <a:pt x="141" y="122"/>
                    <a:pt x="141" y="122"/>
                  </a:cubicBezTo>
                  <a:cubicBezTo>
                    <a:pt x="141" y="124"/>
                    <a:pt x="141" y="126"/>
                    <a:pt x="141" y="126"/>
                  </a:cubicBezTo>
                  <a:cubicBezTo>
                    <a:pt x="141" y="127"/>
                    <a:pt x="141" y="128"/>
                    <a:pt x="140" y="128"/>
                  </a:cubicBezTo>
                  <a:cubicBezTo>
                    <a:pt x="140" y="129"/>
                    <a:pt x="139" y="129"/>
                    <a:pt x="139" y="130"/>
                  </a:cubicBezTo>
                  <a:cubicBezTo>
                    <a:pt x="139" y="130"/>
                    <a:pt x="139" y="131"/>
                    <a:pt x="139" y="132"/>
                  </a:cubicBezTo>
                  <a:cubicBezTo>
                    <a:pt x="139" y="132"/>
                    <a:pt x="139" y="133"/>
                    <a:pt x="138" y="134"/>
                  </a:cubicBezTo>
                  <a:cubicBezTo>
                    <a:pt x="138" y="134"/>
                    <a:pt x="137" y="135"/>
                    <a:pt x="137" y="136"/>
                  </a:cubicBezTo>
                  <a:cubicBezTo>
                    <a:pt x="137" y="136"/>
                    <a:pt x="137" y="138"/>
                    <a:pt x="137" y="138"/>
                  </a:cubicBezTo>
                  <a:cubicBezTo>
                    <a:pt x="137" y="139"/>
                    <a:pt x="137" y="140"/>
                    <a:pt x="138" y="140"/>
                  </a:cubicBezTo>
                  <a:cubicBezTo>
                    <a:pt x="138" y="141"/>
                    <a:pt x="138" y="142"/>
                    <a:pt x="138" y="143"/>
                  </a:cubicBezTo>
                  <a:cubicBezTo>
                    <a:pt x="138" y="143"/>
                    <a:pt x="138" y="144"/>
                    <a:pt x="137" y="145"/>
                  </a:cubicBezTo>
                  <a:cubicBezTo>
                    <a:pt x="137" y="145"/>
                    <a:pt x="135" y="145"/>
                    <a:pt x="134" y="146"/>
                  </a:cubicBezTo>
                  <a:cubicBezTo>
                    <a:pt x="133" y="146"/>
                    <a:pt x="131" y="146"/>
                    <a:pt x="130" y="146"/>
                  </a:cubicBezTo>
                  <a:cubicBezTo>
                    <a:pt x="129" y="146"/>
                    <a:pt x="129" y="144"/>
                    <a:pt x="128" y="144"/>
                  </a:cubicBezTo>
                  <a:cubicBezTo>
                    <a:pt x="128" y="143"/>
                    <a:pt x="128" y="142"/>
                    <a:pt x="128" y="142"/>
                  </a:cubicBezTo>
                  <a:cubicBezTo>
                    <a:pt x="128" y="142"/>
                    <a:pt x="127" y="141"/>
                    <a:pt x="127" y="141"/>
                  </a:cubicBezTo>
                  <a:cubicBezTo>
                    <a:pt x="126" y="141"/>
                    <a:pt x="125" y="141"/>
                    <a:pt x="124" y="141"/>
                  </a:cubicBezTo>
                  <a:cubicBezTo>
                    <a:pt x="124" y="142"/>
                    <a:pt x="123" y="143"/>
                    <a:pt x="122" y="143"/>
                  </a:cubicBezTo>
                  <a:cubicBezTo>
                    <a:pt x="122" y="143"/>
                    <a:pt x="121" y="143"/>
                    <a:pt x="120" y="143"/>
                  </a:cubicBezTo>
                  <a:cubicBezTo>
                    <a:pt x="119" y="143"/>
                    <a:pt x="118" y="144"/>
                    <a:pt x="117" y="144"/>
                  </a:cubicBezTo>
                  <a:cubicBezTo>
                    <a:pt x="117" y="144"/>
                    <a:pt x="115" y="144"/>
                    <a:pt x="114" y="143"/>
                  </a:cubicBezTo>
                  <a:cubicBezTo>
                    <a:pt x="114" y="143"/>
                    <a:pt x="113" y="142"/>
                    <a:pt x="113" y="141"/>
                  </a:cubicBezTo>
                  <a:cubicBezTo>
                    <a:pt x="113" y="141"/>
                    <a:pt x="114" y="140"/>
                    <a:pt x="114" y="140"/>
                  </a:cubicBezTo>
                  <a:cubicBezTo>
                    <a:pt x="113" y="139"/>
                    <a:pt x="112" y="139"/>
                    <a:pt x="111" y="138"/>
                  </a:cubicBezTo>
                  <a:cubicBezTo>
                    <a:pt x="111" y="138"/>
                    <a:pt x="109" y="138"/>
                    <a:pt x="109" y="138"/>
                  </a:cubicBezTo>
                  <a:cubicBezTo>
                    <a:pt x="108" y="139"/>
                    <a:pt x="107" y="139"/>
                    <a:pt x="107" y="139"/>
                  </a:cubicBezTo>
                  <a:cubicBezTo>
                    <a:pt x="107" y="139"/>
                    <a:pt x="106" y="141"/>
                    <a:pt x="106" y="141"/>
                  </a:cubicBezTo>
                  <a:cubicBezTo>
                    <a:pt x="105" y="141"/>
                    <a:pt x="105" y="142"/>
                    <a:pt x="104" y="142"/>
                  </a:cubicBezTo>
                  <a:cubicBezTo>
                    <a:pt x="103" y="142"/>
                    <a:pt x="102" y="141"/>
                    <a:pt x="101" y="141"/>
                  </a:cubicBezTo>
                  <a:cubicBezTo>
                    <a:pt x="101" y="141"/>
                    <a:pt x="99" y="140"/>
                    <a:pt x="99" y="140"/>
                  </a:cubicBezTo>
                  <a:cubicBezTo>
                    <a:pt x="98" y="139"/>
                    <a:pt x="96" y="139"/>
                    <a:pt x="96" y="138"/>
                  </a:cubicBezTo>
                  <a:cubicBezTo>
                    <a:pt x="94" y="138"/>
                    <a:pt x="92" y="138"/>
                    <a:pt x="90" y="138"/>
                  </a:cubicBezTo>
                  <a:cubicBezTo>
                    <a:pt x="90" y="138"/>
                    <a:pt x="88" y="138"/>
                    <a:pt x="88" y="138"/>
                  </a:cubicBezTo>
                  <a:cubicBezTo>
                    <a:pt x="86" y="138"/>
                    <a:pt x="85" y="139"/>
                    <a:pt x="84" y="139"/>
                  </a:cubicBezTo>
                  <a:cubicBezTo>
                    <a:pt x="84" y="140"/>
                    <a:pt x="83" y="141"/>
                    <a:pt x="82" y="141"/>
                  </a:cubicBezTo>
                  <a:cubicBezTo>
                    <a:pt x="82" y="141"/>
                    <a:pt x="80" y="141"/>
                    <a:pt x="80" y="142"/>
                  </a:cubicBezTo>
                  <a:cubicBezTo>
                    <a:pt x="79" y="142"/>
                    <a:pt x="79" y="144"/>
                    <a:pt x="79" y="144"/>
                  </a:cubicBezTo>
                  <a:cubicBezTo>
                    <a:pt x="78" y="144"/>
                    <a:pt x="77" y="145"/>
                    <a:pt x="76" y="145"/>
                  </a:cubicBezTo>
                  <a:cubicBezTo>
                    <a:pt x="75" y="145"/>
                    <a:pt x="74" y="145"/>
                    <a:pt x="73" y="145"/>
                  </a:cubicBezTo>
                  <a:cubicBezTo>
                    <a:pt x="72" y="145"/>
                    <a:pt x="71" y="144"/>
                    <a:pt x="70" y="145"/>
                  </a:cubicBezTo>
                  <a:cubicBezTo>
                    <a:pt x="69" y="145"/>
                    <a:pt x="69" y="145"/>
                    <a:pt x="68" y="146"/>
                  </a:cubicBezTo>
                  <a:cubicBezTo>
                    <a:pt x="67" y="146"/>
                    <a:pt x="66" y="147"/>
                    <a:pt x="65" y="147"/>
                  </a:cubicBezTo>
                  <a:cubicBezTo>
                    <a:pt x="64" y="147"/>
                    <a:pt x="63" y="148"/>
                    <a:pt x="63" y="148"/>
                  </a:cubicBezTo>
                  <a:cubicBezTo>
                    <a:pt x="62" y="149"/>
                    <a:pt x="62" y="149"/>
                    <a:pt x="61" y="150"/>
                  </a:cubicBezTo>
                  <a:cubicBezTo>
                    <a:pt x="61" y="150"/>
                    <a:pt x="60" y="150"/>
                    <a:pt x="59" y="149"/>
                  </a:cubicBezTo>
                  <a:cubicBezTo>
                    <a:pt x="58" y="149"/>
                    <a:pt x="58" y="147"/>
                    <a:pt x="57" y="147"/>
                  </a:cubicBezTo>
                  <a:cubicBezTo>
                    <a:pt x="57" y="147"/>
                    <a:pt x="56" y="146"/>
                    <a:pt x="56" y="146"/>
                  </a:cubicBezTo>
                  <a:cubicBezTo>
                    <a:pt x="56" y="145"/>
                    <a:pt x="56" y="144"/>
                    <a:pt x="56" y="144"/>
                  </a:cubicBezTo>
                  <a:cubicBezTo>
                    <a:pt x="56" y="143"/>
                    <a:pt x="57" y="143"/>
                    <a:pt x="58" y="143"/>
                  </a:cubicBezTo>
                  <a:cubicBezTo>
                    <a:pt x="59" y="142"/>
                    <a:pt x="61" y="143"/>
                    <a:pt x="62" y="143"/>
                  </a:cubicBezTo>
                  <a:cubicBezTo>
                    <a:pt x="63" y="143"/>
                    <a:pt x="64" y="143"/>
                    <a:pt x="65" y="143"/>
                  </a:cubicBezTo>
                  <a:cubicBezTo>
                    <a:pt x="66" y="143"/>
                    <a:pt x="67" y="141"/>
                    <a:pt x="68" y="141"/>
                  </a:cubicBezTo>
                  <a:cubicBezTo>
                    <a:pt x="69" y="141"/>
                    <a:pt x="69" y="142"/>
                    <a:pt x="70" y="142"/>
                  </a:cubicBezTo>
                  <a:cubicBezTo>
                    <a:pt x="70" y="142"/>
                    <a:pt x="71" y="141"/>
                    <a:pt x="72" y="140"/>
                  </a:cubicBezTo>
                  <a:cubicBezTo>
                    <a:pt x="72" y="140"/>
                    <a:pt x="73" y="139"/>
                    <a:pt x="73" y="138"/>
                  </a:cubicBezTo>
                  <a:cubicBezTo>
                    <a:pt x="74" y="138"/>
                    <a:pt x="76" y="137"/>
                    <a:pt x="77" y="137"/>
                  </a:cubicBezTo>
                  <a:cubicBezTo>
                    <a:pt x="77" y="137"/>
                    <a:pt x="78" y="136"/>
                    <a:pt x="78" y="136"/>
                  </a:cubicBezTo>
                  <a:cubicBezTo>
                    <a:pt x="79" y="136"/>
                    <a:pt x="81" y="136"/>
                    <a:pt x="81" y="136"/>
                  </a:cubicBezTo>
                  <a:cubicBezTo>
                    <a:pt x="82" y="136"/>
                    <a:pt x="82" y="135"/>
                    <a:pt x="83" y="134"/>
                  </a:cubicBezTo>
                  <a:cubicBezTo>
                    <a:pt x="83" y="134"/>
                    <a:pt x="84" y="133"/>
                    <a:pt x="84" y="132"/>
                  </a:cubicBezTo>
                  <a:cubicBezTo>
                    <a:pt x="85" y="132"/>
                    <a:pt x="86" y="131"/>
                    <a:pt x="86" y="131"/>
                  </a:cubicBezTo>
                  <a:cubicBezTo>
                    <a:pt x="87" y="130"/>
                    <a:pt x="88" y="129"/>
                    <a:pt x="88" y="129"/>
                  </a:cubicBezTo>
                  <a:cubicBezTo>
                    <a:pt x="88" y="128"/>
                    <a:pt x="86" y="127"/>
                    <a:pt x="86" y="127"/>
                  </a:cubicBezTo>
                  <a:cubicBezTo>
                    <a:pt x="86" y="126"/>
                    <a:pt x="84" y="126"/>
                    <a:pt x="84" y="126"/>
                  </a:cubicBezTo>
                  <a:cubicBezTo>
                    <a:pt x="83" y="125"/>
                    <a:pt x="83" y="124"/>
                    <a:pt x="82" y="124"/>
                  </a:cubicBezTo>
                  <a:cubicBezTo>
                    <a:pt x="82" y="123"/>
                    <a:pt x="80" y="122"/>
                    <a:pt x="80" y="121"/>
                  </a:cubicBezTo>
                  <a:cubicBezTo>
                    <a:pt x="79" y="121"/>
                    <a:pt x="78" y="121"/>
                    <a:pt x="78" y="121"/>
                  </a:cubicBezTo>
                  <a:cubicBezTo>
                    <a:pt x="77" y="121"/>
                    <a:pt x="76" y="122"/>
                    <a:pt x="75" y="121"/>
                  </a:cubicBezTo>
                  <a:cubicBezTo>
                    <a:pt x="74" y="121"/>
                    <a:pt x="74" y="120"/>
                    <a:pt x="74" y="119"/>
                  </a:cubicBezTo>
                  <a:cubicBezTo>
                    <a:pt x="74" y="119"/>
                    <a:pt x="74" y="117"/>
                    <a:pt x="73" y="117"/>
                  </a:cubicBezTo>
                  <a:cubicBezTo>
                    <a:pt x="73" y="116"/>
                    <a:pt x="72" y="116"/>
                    <a:pt x="72" y="115"/>
                  </a:cubicBezTo>
                  <a:cubicBezTo>
                    <a:pt x="71" y="115"/>
                    <a:pt x="71" y="114"/>
                    <a:pt x="70" y="114"/>
                  </a:cubicBezTo>
                  <a:cubicBezTo>
                    <a:pt x="70" y="114"/>
                    <a:pt x="68" y="113"/>
                    <a:pt x="68" y="113"/>
                  </a:cubicBezTo>
                  <a:cubicBezTo>
                    <a:pt x="67" y="112"/>
                    <a:pt x="67" y="111"/>
                    <a:pt x="67" y="111"/>
                  </a:cubicBezTo>
                  <a:cubicBezTo>
                    <a:pt x="67" y="111"/>
                    <a:pt x="66" y="110"/>
                    <a:pt x="65" y="110"/>
                  </a:cubicBezTo>
                  <a:cubicBezTo>
                    <a:pt x="65" y="110"/>
                    <a:pt x="64" y="110"/>
                    <a:pt x="63" y="110"/>
                  </a:cubicBezTo>
                  <a:cubicBezTo>
                    <a:pt x="63" y="110"/>
                    <a:pt x="63" y="109"/>
                    <a:pt x="62" y="108"/>
                  </a:cubicBezTo>
                  <a:cubicBezTo>
                    <a:pt x="62" y="108"/>
                    <a:pt x="61" y="107"/>
                    <a:pt x="60" y="107"/>
                  </a:cubicBezTo>
                  <a:cubicBezTo>
                    <a:pt x="60" y="106"/>
                    <a:pt x="58" y="107"/>
                    <a:pt x="57" y="106"/>
                  </a:cubicBezTo>
                  <a:cubicBezTo>
                    <a:pt x="57" y="106"/>
                    <a:pt x="55" y="105"/>
                    <a:pt x="55" y="105"/>
                  </a:cubicBezTo>
                  <a:cubicBezTo>
                    <a:pt x="55" y="104"/>
                    <a:pt x="55" y="103"/>
                    <a:pt x="55" y="103"/>
                  </a:cubicBezTo>
                  <a:cubicBezTo>
                    <a:pt x="55" y="102"/>
                    <a:pt x="54" y="101"/>
                    <a:pt x="54" y="100"/>
                  </a:cubicBezTo>
                  <a:cubicBezTo>
                    <a:pt x="54" y="100"/>
                    <a:pt x="53" y="99"/>
                    <a:pt x="53" y="98"/>
                  </a:cubicBezTo>
                  <a:cubicBezTo>
                    <a:pt x="52" y="98"/>
                    <a:pt x="51" y="98"/>
                    <a:pt x="50" y="98"/>
                  </a:cubicBezTo>
                  <a:cubicBezTo>
                    <a:pt x="50" y="98"/>
                    <a:pt x="50" y="97"/>
                    <a:pt x="49" y="97"/>
                  </a:cubicBezTo>
                  <a:cubicBezTo>
                    <a:pt x="48" y="97"/>
                    <a:pt x="47" y="99"/>
                    <a:pt x="46" y="99"/>
                  </a:cubicBezTo>
                  <a:cubicBezTo>
                    <a:pt x="46" y="98"/>
                    <a:pt x="45" y="97"/>
                    <a:pt x="45" y="97"/>
                  </a:cubicBezTo>
                  <a:cubicBezTo>
                    <a:pt x="43" y="97"/>
                    <a:pt x="42" y="97"/>
                    <a:pt x="41" y="97"/>
                  </a:cubicBezTo>
                  <a:cubicBezTo>
                    <a:pt x="41" y="97"/>
                    <a:pt x="40" y="95"/>
                    <a:pt x="41" y="95"/>
                  </a:cubicBezTo>
                  <a:cubicBezTo>
                    <a:pt x="41" y="94"/>
                    <a:pt x="42" y="93"/>
                    <a:pt x="42" y="92"/>
                  </a:cubicBezTo>
                  <a:cubicBezTo>
                    <a:pt x="42" y="92"/>
                    <a:pt x="41" y="91"/>
                    <a:pt x="40" y="91"/>
                  </a:cubicBezTo>
                  <a:cubicBezTo>
                    <a:pt x="40" y="91"/>
                    <a:pt x="38" y="91"/>
                    <a:pt x="37" y="91"/>
                  </a:cubicBezTo>
                  <a:cubicBezTo>
                    <a:pt x="37" y="91"/>
                    <a:pt x="36" y="92"/>
                    <a:pt x="36" y="92"/>
                  </a:cubicBezTo>
                  <a:cubicBezTo>
                    <a:pt x="35" y="92"/>
                    <a:pt x="34" y="93"/>
                    <a:pt x="34" y="94"/>
                  </a:cubicBezTo>
                  <a:cubicBezTo>
                    <a:pt x="33" y="94"/>
                    <a:pt x="31" y="93"/>
                    <a:pt x="30" y="94"/>
                  </a:cubicBezTo>
                  <a:cubicBezTo>
                    <a:pt x="30" y="94"/>
                    <a:pt x="30" y="95"/>
                    <a:pt x="30" y="95"/>
                  </a:cubicBezTo>
                  <a:cubicBezTo>
                    <a:pt x="29" y="96"/>
                    <a:pt x="27" y="96"/>
                    <a:pt x="27" y="95"/>
                  </a:cubicBezTo>
                  <a:cubicBezTo>
                    <a:pt x="26" y="95"/>
                    <a:pt x="26" y="93"/>
                    <a:pt x="26" y="93"/>
                  </a:cubicBezTo>
                  <a:cubicBezTo>
                    <a:pt x="26" y="92"/>
                    <a:pt x="24" y="91"/>
                    <a:pt x="24" y="91"/>
                  </a:cubicBezTo>
                  <a:cubicBezTo>
                    <a:pt x="24" y="90"/>
                    <a:pt x="23" y="89"/>
                    <a:pt x="24" y="88"/>
                  </a:cubicBezTo>
                  <a:cubicBezTo>
                    <a:pt x="24" y="88"/>
                    <a:pt x="25" y="87"/>
                    <a:pt x="25" y="87"/>
                  </a:cubicBezTo>
                  <a:cubicBezTo>
                    <a:pt x="25" y="86"/>
                    <a:pt x="25" y="85"/>
                    <a:pt x="25" y="84"/>
                  </a:cubicBezTo>
                  <a:cubicBezTo>
                    <a:pt x="25" y="84"/>
                    <a:pt x="24" y="83"/>
                    <a:pt x="24" y="82"/>
                  </a:cubicBezTo>
                  <a:cubicBezTo>
                    <a:pt x="24" y="82"/>
                    <a:pt x="23" y="82"/>
                    <a:pt x="23" y="82"/>
                  </a:cubicBezTo>
                  <a:cubicBezTo>
                    <a:pt x="22" y="83"/>
                    <a:pt x="22" y="84"/>
                    <a:pt x="22" y="84"/>
                  </a:cubicBezTo>
                  <a:cubicBezTo>
                    <a:pt x="21" y="85"/>
                    <a:pt x="21" y="86"/>
                    <a:pt x="21" y="86"/>
                  </a:cubicBezTo>
                  <a:cubicBezTo>
                    <a:pt x="20" y="87"/>
                    <a:pt x="18" y="86"/>
                    <a:pt x="18" y="87"/>
                  </a:cubicBezTo>
                  <a:cubicBezTo>
                    <a:pt x="17" y="87"/>
                    <a:pt x="17" y="88"/>
                    <a:pt x="16" y="89"/>
                  </a:cubicBezTo>
                  <a:cubicBezTo>
                    <a:pt x="16" y="89"/>
                    <a:pt x="15" y="90"/>
                    <a:pt x="15" y="90"/>
                  </a:cubicBezTo>
                  <a:cubicBezTo>
                    <a:pt x="14" y="90"/>
                    <a:pt x="12" y="90"/>
                    <a:pt x="12" y="90"/>
                  </a:cubicBezTo>
                  <a:cubicBezTo>
                    <a:pt x="11" y="90"/>
                    <a:pt x="9" y="90"/>
                    <a:pt x="8" y="91"/>
                  </a:cubicBezTo>
                  <a:cubicBezTo>
                    <a:pt x="8" y="91"/>
                    <a:pt x="7" y="92"/>
                    <a:pt x="6" y="92"/>
                  </a:cubicBezTo>
                  <a:cubicBezTo>
                    <a:pt x="6" y="92"/>
                    <a:pt x="5" y="92"/>
                    <a:pt x="4" y="92"/>
                  </a:cubicBezTo>
                  <a:cubicBezTo>
                    <a:pt x="4" y="91"/>
                    <a:pt x="3" y="90"/>
                    <a:pt x="3" y="90"/>
                  </a:cubicBezTo>
                  <a:cubicBezTo>
                    <a:pt x="2" y="90"/>
                    <a:pt x="2" y="90"/>
                    <a:pt x="1" y="90"/>
                  </a:cubicBezTo>
                  <a:cubicBezTo>
                    <a:pt x="0" y="89"/>
                    <a:pt x="2" y="88"/>
                    <a:pt x="1" y="88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2" y="86"/>
                    <a:pt x="3" y="86"/>
                    <a:pt x="3" y="86"/>
                  </a:cubicBezTo>
                  <a:cubicBezTo>
                    <a:pt x="3" y="85"/>
                    <a:pt x="4" y="85"/>
                    <a:pt x="4" y="85"/>
                  </a:cubicBezTo>
                  <a:cubicBezTo>
                    <a:pt x="4" y="84"/>
                    <a:pt x="5" y="84"/>
                    <a:pt x="5" y="84"/>
                  </a:cubicBezTo>
                  <a:cubicBezTo>
                    <a:pt x="5" y="83"/>
                    <a:pt x="6" y="82"/>
                    <a:pt x="7" y="82"/>
                  </a:cubicBezTo>
                  <a:cubicBezTo>
                    <a:pt x="7" y="81"/>
                    <a:pt x="8" y="81"/>
                    <a:pt x="9" y="81"/>
                  </a:cubicBezTo>
                  <a:cubicBezTo>
                    <a:pt x="9" y="81"/>
                    <a:pt x="9" y="80"/>
                    <a:pt x="9" y="80"/>
                  </a:cubicBezTo>
                  <a:cubicBezTo>
                    <a:pt x="9" y="79"/>
                    <a:pt x="9" y="78"/>
                    <a:pt x="9" y="78"/>
                  </a:cubicBezTo>
                  <a:cubicBezTo>
                    <a:pt x="9" y="77"/>
                    <a:pt x="8" y="77"/>
                    <a:pt x="8" y="77"/>
                  </a:cubicBezTo>
                  <a:cubicBezTo>
                    <a:pt x="8" y="76"/>
                    <a:pt x="8" y="75"/>
                    <a:pt x="8" y="75"/>
                  </a:cubicBezTo>
                  <a:cubicBezTo>
                    <a:pt x="8" y="75"/>
                    <a:pt x="8" y="74"/>
                    <a:pt x="8" y="74"/>
                  </a:cubicBezTo>
                  <a:cubicBezTo>
                    <a:pt x="9" y="74"/>
                    <a:pt x="10" y="74"/>
                    <a:pt x="10" y="74"/>
                  </a:cubicBezTo>
                  <a:cubicBezTo>
                    <a:pt x="10" y="74"/>
                    <a:pt x="11" y="74"/>
                    <a:pt x="11" y="75"/>
                  </a:cubicBezTo>
                  <a:cubicBezTo>
                    <a:pt x="12" y="75"/>
                    <a:pt x="12" y="76"/>
                    <a:pt x="12" y="76"/>
                  </a:cubicBezTo>
                  <a:cubicBezTo>
                    <a:pt x="12" y="77"/>
                    <a:pt x="12" y="78"/>
                    <a:pt x="12" y="78"/>
                  </a:cubicBezTo>
                  <a:cubicBezTo>
                    <a:pt x="13" y="78"/>
                    <a:pt x="14" y="78"/>
                    <a:pt x="14" y="78"/>
                  </a:cubicBezTo>
                  <a:cubicBezTo>
                    <a:pt x="15" y="78"/>
                    <a:pt x="16" y="78"/>
                    <a:pt x="16" y="78"/>
                  </a:cubicBezTo>
                  <a:cubicBezTo>
                    <a:pt x="17" y="77"/>
                    <a:pt x="17" y="77"/>
                    <a:pt x="18" y="77"/>
                  </a:cubicBezTo>
                  <a:cubicBezTo>
                    <a:pt x="18" y="76"/>
                    <a:pt x="18" y="75"/>
                    <a:pt x="19" y="75"/>
                  </a:cubicBezTo>
                  <a:cubicBezTo>
                    <a:pt x="19" y="74"/>
                    <a:pt x="19" y="73"/>
                    <a:pt x="20" y="72"/>
                  </a:cubicBezTo>
                  <a:cubicBezTo>
                    <a:pt x="20" y="72"/>
                    <a:pt x="21" y="71"/>
                    <a:pt x="21" y="71"/>
                  </a:cubicBezTo>
                  <a:cubicBezTo>
                    <a:pt x="21" y="70"/>
                    <a:pt x="22" y="69"/>
                    <a:pt x="23" y="69"/>
                  </a:cubicBezTo>
                  <a:cubicBezTo>
                    <a:pt x="23" y="69"/>
                    <a:pt x="24" y="69"/>
                    <a:pt x="25" y="69"/>
                  </a:cubicBezTo>
                  <a:cubicBezTo>
                    <a:pt x="25" y="69"/>
                    <a:pt x="26" y="70"/>
                    <a:pt x="27" y="70"/>
                  </a:cubicBezTo>
                  <a:cubicBezTo>
                    <a:pt x="27" y="71"/>
                    <a:pt x="28" y="71"/>
                    <a:pt x="29" y="71"/>
                  </a:cubicBezTo>
                  <a:cubicBezTo>
                    <a:pt x="30" y="70"/>
                    <a:pt x="30" y="70"/>
                    <a:pt x="30" y="70"/>
                  </a:cubicBezTo>
                  <a:cubicBezTo>
                    <a:pt x="31" y="70"/>
                    <a:pt x="31" y="69"/>
                    <a:pt x="31" y="69"/>
                  </a:cubicBezTo>
                  <a:cubicBezTo>
                    <a:pt x="31" y="68"/>
                    <a:pt x="30" y="68"/>
                    <a:pt x="29" y="68"/>
                  </a:cubicBezTo>
                  <a:cubicBezTo>
                    <a:pt x="29" y="67"/>
                    <a:pt x="28" y="68"/>
                    <a:pt x="28" y="67"/>
                  </a:cubicBezTo>
                  <a:cubicBezTo>
                    <a:pt x="28" y="67"/>
                    <a:pt x="28" y="67"/>
                    <a:pt x="27" y="67"/>
                  </a:cubicBezTo>
                  <a:cubicBezTo>
                    <a:pt x="27" y="66"/>
                    <a:pt x="27" y="66"/>
                    <a:pt x="27" y="65"/>
                  </a:cubicBezTo>
                  <a:cubicBezTo>
                    <a:pt x="27" y="65"/>
                    <a:pt x="29" y="65"/>
                    <a:pt x="29" y="65"/>
                  </a:cubicBezTo>
                  <a:cubicBezTo>
                    <a:pt x="29" y="65"/>
                    <a:pt x="30" y="65"/>
                    <a:pt x="31" y="65"/>
                  </a:cubicBezTo>
                  <a:cubicBezTo>
                    <a:pt x="31" y="66"/>
                    <a:pt x="33" y="66"/>
                    <a:pt x="33" y="65"/>
                  </a:cubicBezTo>
                  <a:cubicBezTo>
                    <a:pt x="33" y="65"/>
                    <a:pt x="34" y="65"/>
                    <a:pt x="34" y="64"/>
                  </a:cubicBezTo>
                  <a:cubicBezTo>
                    <a:pt x="34" y="64"/>
                    <a:pt x="34" y="63"/>
                    <a:pt x="34" y="62"/>
                  </a:cubicBezTo>
                  <a:cubicBezTo>
                    <a:pt x="34" y="61"/>
                    <a:pt x="35" y="60"/>
                    <a:pt x="35" y="59"/>
                  </a:cubicBezTo>
                  <a:cubicBezTo>
                    <a:pt x="35" y="59"/>
                    <a:pt x="36" y="57"/>
                    <a:pt x="36" y="57"/>
                  </a:cubicBezTo>
                  <a:cubicBezTo>
                    <a:pt x="36" y="56"/>
                    <a:pt x="35" y="55"/>
                    <a:pt x="36" y="55"/>
                  </a:cubicBezTo>
                  <a:cubicBezTo>
                    <a:pt x="36" y="54"/>
                    <a:pt x="38" y="54"/>
                    <a:pt x="38" y="53"/>
                  </a:cubicBezTo>
                  <a:cubicBezTo>
                    <a:pt x="39" y="53"/>
                    <a:pt x="40" y="53"/>
                    <a:pt x="40" y="52"/>
                  </a:cubicBezTo>
                  <a:cubicBezTo>
                    <a:pt x="40" y="52"/>
                    <a:pt x="41" y="51"/>
                    <a:pt x="41" y="50"/>
                  </a:cubicBezTo>
                  <a:cubicBezTo>
                    <a:pt x="41" y="50"/>
                    <a:pt x="40" y="49"/>
                    <a:pt x="41" y="48"/>
                  </a:cubicBezTo>
                  <a:cubicBezTo>
                    <a:pt x="41" y="48"/>
                    <a:pt x="41" y="48"/>
                    <a:pt x="42" y="48"/>
                  </a:cubicBezTo>
                  <a:cubicBezTo>
                    <a:pt x="42" y="47"/>
                    <a:pt x="43" y="48"/>
                    <a:pt x="44" y="48"/>
                  </a:cubicBezTo>
                  <a:cubicBezTo>
                    <a:pt x="44" y="49"/>
                    <a:pt x="45" y="49"/>
                    <a:pt x="45" y="50"/>
                  </a:cubicBezTo>
                  <a:cubicBezTo>
                    <a:pt x="46" y="50"/>
                    <a:pt x="48" y="51"/>
                    <a:pt x="48" y="51"/>
                  </a:cubicBezTo>
                  <a:cubicBezTo>
                    <a:pt x="49" y="50"/>
                    <a:pt x="51" y="50"/>
                    <a:pt x="52" y="49"/>
                  </a:cubicBezTo>
                  <a:cubicBezTo>
                    <a:pt x="52" y="49"/>
                    <a:pt x="53" y="49"/>
                    <a:pt x="53" y="48"/>
                  </a:cubicBezTo>
                  <a:cubicBezTo>
                    <a:pt x="53" y="48"/>
                    <a:pt x="54" y="47"/>
                    <a:pt x="54" y="47"/>
                  </a:cubicBezTo>
                  <a:cubicBezTo>
                    <a:pt x="55" y="46"/>
                    <a:pt x="55" y="44"/>
                    <a:pt x="56" y="43"/>
                  </a:cubicBezTo>
                  <a:cubicBezTo>
                    <a:pt x="56" y="43"/>
                    <a:pt x="56" y="42"/>
                    <a:pt x="57" y="41"/>
                  </a:cubicBezTo>
                  <a:cubicBezTo>
                    <a:pt x="57" y="41"/>
                    <a:pt x="58" y="41"/>
                    <a:pt x="58" y="40"/>
                  </a:cubicBezTo>
                  <a:cubicBezTo>
                    <a:pt x="59" y="40"/>
                    <a:pt x="61" y="38"/>
                    <a:pt x="62" y="37"/>
                  </a:cubicBezTo>
                  <a:cubicBezTo>
                    <a:pt x="62" y="37"/>
                    <a:pt x="63" y="36"/>
                    <a:pt x="64" y="36"/>
                  </a:cubicBezTo>
                  <a:cubicBezTo>
                    <a:pt x="64" y="35"/>
                    <a:pt x="65" y="33"/>
                    <a:pt x="66" y="32"/>
                  </a:cubicBezTo>
                  <a:cubicBezTo>
                    <a:pt x="67" y="32"/>
                    <a:pt x="68" y="32"/>
                    <a:pt x="68" y="32"/>
                  </a:cubicBezTo>
                  <a:cubicBezTo>
                    <a:pt x="69" y="32"/>
                    <a:pt x="69" y="33"/>
                    <a:pt x="70" y="33"/>
                  </a:cubicBezTo>
                  <a:cubicBezTo>
                    <a:pt x="70" y="34"/>
                    <a:pt x="71" y="35"/>
                    <a:pt x="71" y="35"/>
                  </a:cubicBezTo>
                  <a:cubicBezTo>
                    <a:pt x="72" y="35"/>
                    <a:pt x="74" y="35"/>
                    <a:pt x="74" y="35"/>
                  </a:cubicBezTo>
                  <a:cubicBezTo>
                    <a:pt x="75" y="35"/>
                    <a:pt x="76" y="34"/>
                    <a:pt x="77" y="34"/>
                  </a:cubicBezTo>
                  <a:cubicBezTo>
                    <a:pt x="77" y="33"/>
                    <a:pt x="78" y="32"/>
                    <a:pt x="78" y="32"/>
                  </a:cubicBezTo>
                  <a:cubicBezTo>
                    <a:pt x="78" y="32"/>
                    <a:pt x="79" y="30"/>
                    <a:pt x="79" y="29"/>
                  </a:cubicBezTo>
                  <a:cubicBezTo>
                    <a:pt x="79" y="29"/>
                    <a:pt x="80" y="28"/>
                    <a:pt x="80" y="27"/>
                  </a:cubicBezTo>
                  <a:cubicBezTo>
                    <a:pt x="80" y="27"/>
                    <a:pt x="81" y="26"/>
                    <a:pt x="82" y="26"/>
                  </a:cubicBezTo>
                  <a:cubicBezTo>
                    <a:pt x="82" y="26"/>
                    <a:pt x="83" y="24"/>
                    <a:pt x="83" y="24"/>
                  </a:cubicBezTo>
                  <a:cubicBezTo>
                    <a:pt x="83" y="23"/>
                    <a:pt x="82" y="22"/>
                    <a:pt x="82" y="22"/>
                  </a:cubicBezTo>
                  <a:cubicBezTo>
                    <a:pt x="82" y="21"/>
                    <a:pt x="83" y="20"/>
                    <a:pt x="83" y="20"/>
                  </a:cubicBezTo>
                  <a:cubicBezTo>
                    <a:pt x="84" y="19"/>
                    <a:pt x="85" y="18"/>
                    <a:pt x="86" y="17"/>
                  </a:cubicBezTo>
                  <a:cubicBezTo>
                    <a:pt x="86" y="17"/>
                    <a:pt x="88" y="16"/>
                    <a:pt x="88" y="15"/>
                  </a:cubicBezTo>
                  <a:cubicBezTo>
                    <a:pt x="90" y="14"/>
                    <a:pt x="92" y="14"/>
                    <a:pt x="94" y="14"/>
                  </a:cubicBezTo>
                  <a:cubicBezTo>
                    <a:pt x="94" y="14"/>
                    <a:pt x="96" y="14"/>
                    <a:pt x="97" y="14"/>
                  </a:cubicBezTo>
                  <a:cubicBezTo>
                    <a:pt x="98" y="14"/>
                    <a:pt x="99" y="15"/>
                    <a:pt x="100" y="15"/>
                  </a:cubicBezTo>
                  <a:cubicBezTo>
                    <a:pt x="101" y="15"/>
                    <a:pt x="104" y="14"/>
                    <a:pt x="104" y="14"/>
                  </a:cubicBezTo>
                  <a:cubicBezTo>
                    <a:pt x="105" y="13"/>
                    <a:pt x="105" y="12"/>
                    <a:pt x="105" y="11"/>
                  </a:cubicBezTo>
                  <a:cubicBezTo>
                    <a:pt x="106" y="10"/>
                    <a:pt x="108" y="9"/>
                    <a:pt x="109" y="8"/>
                  </a:cubicBezTo>
                  <a:cubicBezTo>
                    <a:pt x="109" y="7"/>
                    <a:pt x="111" y="7"/>
                    <a:pt x="112" y="6"/>
                  </a:cubicBezTo>
                  <a:cubicBezTo>
                    <a:pt x="112" y="6"/>
                    <a:pt x="114" y="6"/>
                    <a:pt x="114" y="6"/>
                  </a:cubicBezTo>
                  <a:cubicBezTo>
                    <a:pt x="115" y="5"/>
                    <a:pt x="116" y="4"/>
                    <a:pt x="117" y="3"/>
                  </a:cubicBezTo>
                  <a:cubicBezTo>
                    <a:pt x="118" y="3"/>
                    <a:pt x="119" y="2"/>
                    <a:pt x="120" y="1"/>
                  </a:cubicBezTo>
                  <a:cubicBezTo>
                    <a:pt x="121" y="1"/>
                    <a:pt x="122" y="1"/>
                    <a:pt x="123" y="1"/>
                  </a:cubicBezTo>
                  <a:cubicBezTo>
                    <a:pt x="124" y="1"/>
                    <a:pt x="124" y="0"/>
                    <a:pt x="125" y="0"/>
                  </a:cubicBezTo>
                  <a:cubicBezTo>
                    <a:pt x="125" y="0"/>
                    <a:pt x="126" y="1"/>
                    <a:pt x="126" y="1"/>
                  </a:cubicBezTo>
                  <a:cubicBezTo>
                    <a:pt x="127" y="1"/>
                    <a:pt x="127" y="0"/>
                    <a:pt x="128" y="0"/>
                  </a:cubicBezTo>
                  <a:cubicBezTo>
                    <a:pt x="128" y="0"/>
                    <a:pt x="129" y="1"/>
                    <a:pt x="129" y="1"/>
                  </a:cubicBezTo>
                  <a:cubicBezTo>
                    <a:pt x="129" y="2"/>
                    <a:pt x="129" y="2"/>
                    <a:pt x="129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7"/>
            <p:cNvSpPr>
              <a:spLocks/>
            </p:cNvSpPr>
            <p:nvPr/>
          </p:nvSpPr>
          <p:spPr bwMode="auto">
            <a:xfrm>
              <a:off x="1287" y="2310"/>
              <a:ext cx="1161" cy="1211"/>
            </a:xfrm>
            <a:custGeom>
              <a:avLst/>
              <a:gdLst>
                <a:gd name="T0" fmla="*/ 382 w 410"/>
                <a:gd name="T1" fmla="*/ 61 h 427"/>
                <a:gd name="T2" fmla="*/ 398 w 410"/>
                <a:gd name="T3" fmla="*/ 102 h 427"/>
                <a:gd name="T4" fmla="*/ 383 w 410"/>
                <a:gd name="T5" fmla="*/ 130 h 427"/>
                <a:gd name="T6" fmla="*/ 361 w 410"/>
                <a:gd name="T7" fmla="*/ 144 h 427"/>
                <a:gd name="T8" fmla="*/ 384 w 410"/>
                <a:gd name="T9" fmla="*/ 179 h 427"/>
                <a:gd name="T10" fmla="*/ 401 w 410"/>
                <a:gd name="T11" fmla="*/ 209 h 427"/>
                <a:gd name="T12" fmla="*/ 399 w 410"/>
                <a:gd name="T13" fmla="*/ 229 h 427"/>
                <a:gd name="T14" fmla="*/ 376 w 410"/>
                <a:gd name="T15" fmla="*/ 245 h 427"/>
                <a:gd name="T16" fmla="*/ 358 w 410"/>
                <a:gd name="T17" fmla="*/ 275 h 427"/>
                <a:gd name="T18" fmla="*/ 376 w 410"/>
                <a:gd name="T19" fmla="*/ 290 h 427"/>
                <a:gd name="T20" fmla="*/ 377 w 410"/>
                <a:gd name="T21" fmla="*/ 314 h 427"/>
                <a:gd name="T22" fmla="*/ 395 w 410"/>
                <a:gd name="T23" fmla="*/ 345 h 427"/>
                <a:gd name="T24" fmla="*/ 393 w 410"/>
                <a:gd name="T25" fmla="*/ 380 h 427"/>
                <a:gd name="T26" fmla="*/ 362 w 410"/>
                <a:gd name="T27" fmla="*/ 365 h 427"/>
                <a:gd name="T28" fmla="*/ 337 w 410"/>
                <a:gd name="T29" fmla="*/ 376 h 427"/>
                <a:gd name="T30" fmla="*/ 321 w 410"/>
                <a:gd name="T31" fmla="*/ 406 h 427"/>
                <a:gd name="T32" fmla="*/ 293 w 410"/>
                <a:gd name="T33" fmla="*/ 401 h 427"/>
                <a:gd name="T34" fmla="*/ 266 w 410"/>
                <a:gd name="T35" fmla="*/ 403 h 427"/>
                <a:gd name="T36" fmla="*/ 236 w 410"/>
                <a:gd name="T37" fmla="*/ 424 h 427"/>
                <a:gd name="T38" fmla="*/ 230 w 410"/>
                <a:gd name="T39" fmla="*/ 401 h 427"/>
                <a:gd name="T40" fmla="*/ 227 w 410"/>
                <a:gd name="T41" fmla="*/ 374 h 427"/>
                <a:gd name="T42" fmla="*/ 207 w 410"/>
                <a:gd name="T43" fmla="*/ 353 h 427"/>
                <a:gd name="T44" fmla="*/ 177 w 410"/>
                <a:gd name="T45" fmla="*/ 351 h 427"/>
                <a:gd name="T46" fmla="*/ 143 w 410"/>
                <a:gd name="T47" fmla="*/ 350 h 427"/>
                <a:gd name="T48" fmla="*/ 113 w 410"/>
                <a:gd name="T49" fmla="*/ 340 h 427"/>
                <a:gd name="T50" fmla="*/ 79 w 410"/>
                <a:gd name="T51" fmla="*/ 335 h 427"/>
                <a:gd name="T52" fmla="*/ 49 w 410"/>
                <a:gd name="T53" fmla="*/ 328 h 427"/>
                <a:gd name="T54" fmla="*/ 19 w 410"/>
                <a:gd name="T55" fmla="*/ 290 h 427"/>
                <a:gd name="T56" fmla="*/ 0 w 410"/>
                <a:gd name="T57" fmla="*/ 267 h 427"/>
                <a:gd name="T58" fmla="*/ 26 w 410"/>
                <a:gd name="T59" fmla="*/ 248 h 427"/>
                <a:gd name="T60" fmla="*/ 24 w 410"/>
                <a:gd name="T61" fmla="*/ 231 h 427"/>
                <a:gd name="T62" fmla="*/ 35 w 410"/>
                <a:gd name="T63" fmla="*/ 217 h 427"/>
                <a:gd name="T64" fmla="*/ 46 w 410"/>
                <a:gd name="T65" fmla="*/ 201 h 427"/>
                <a:gd name="T66" fmla="*/ 47 w 410"/>
                <a:gd name="T67" fmla="*/ 192 h 427"/>
                <a:gd name="T68" fmla="*/ 16 w 410"/>
                <a:gd name="T69" fmla="*/ 157 h 427"/>
                <a:gd name="T70" fmla="*/ 27 w 410"/>
                <a:gd name="T71" fmla="*/ 133 h 427"/>
                <a:gd name="T72" fmla="*/ 14 w 410"/>
                <a:gd name="T73" fmla="*/ 124 h 427"/>
                <a:gd name="T74" fmla="*/ 16 w 410"/>
                <a:gd name="T75" fmla="*/ 102 h 427"/>
                <a:gd name="T76" fmla="*/ 36 w 410"/>
                <a:gd name="T77" fmla="*/ 95 h 427"/>
                <a:gd name="T78" fmla="*/ 64 w 410"/>
                <a:gd name="T79" fmla="*/ 92 h 427"/>
                <a:gd name="T80" fmla="*/ 87 w 410"/>
                <a:gd name="T81" fmla="*/ 92 h 427"/>
                <a:gd name="T82" fmla="*/ 113 w 410"/>
                <a:gd name="T83" fmla="*/ 95 h 427"/>
                <a:gd name="T84" fmla="*/ 131 w 410"/>
                <a:gd name="T85" fmla="*/ 100 h 427"/>
                <a:gd name="T86" fmla="*/ 152 w 410"/>
                <a:gd name="T87" fmla="*/ 115 h 427"/>
                <a:gd name="T88" fmla="*/ 178 w 410"/>
                <a:gd name="T89" fmla="*/ 132 h 427"/>
                <a:gd name="T90" fmla="*/ 161 w 410"/>
                <a:gd name="T91" fmla="*/ 151 h 427"/>
                <a:gd name="T92" fmla="*/ 174 w 410"/>
                <a:gd name="T93" fmla="*/ 153 h 427"/>
                <a:gd name="T94" fmla="*/ 209 w 410"/>
                <a:gd name="T95" fmla="*/ 148 h 427"/>
                <a:gd name="T96" fmla="*/ 233 w 410"/>
                <a:gd name="T97" fmla="*/ 149 h 427"/>
                <a:gd name="T98" fmla="*/ 227 w 410"/>
                <a:gd name="T99" fmla="*/ 133 h 427"/>
                <a:gd name="T100" fmla="*/ 231 w 410"/>
                <a:gd name="T101" fmla="*/ 102 h 427"/>
                <a:gd name="T102" fmla="*/ 225 w 410"/>
                <a:gd name="T103" fmla="*/ 77 h 427"/>
                <a:gd name="T104" fmla="*/ 217 w 410"/>
                <a:gd name="T105" fmla="*/ 53 h 427"/>
                <a:gd name="T106" fmla="*/ 232 w 410"/>
                <a:gd name="T107" fmla="*/ 24 h 427"/>
                <a:gd name="T108" fmla="*/ 239 w 410"/>
                <a:gd name="T109" fmla="*/ 4 h 427"/>
                <a:gd name="T110" fmla="*/ 272 w 410"/>
                <a:gd name="T111" fmla="*/ 7 h 427"/>
                <a:gd name="T112" fmla="*/ 301 w 410"/>
                <a:gd name="T113" fmla="*/ 16 h 427"/>
                <a:gd name="T114" fmla="*/ 312 w 410"/>
                <a:gd name="T115" fmla="*/ 36 h 427"/>
                <a:gd name="T116" fmla="*/ 334 w 410"/>
                <a:gd name="T117" fmla="*/ 51 h 427"/>
                <a:gd name="T118" fmla="*/ 359 w 410"/>
                <a:gd name="T119" fmla="*/ 49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10" h="427">
                  <a:moveTo>
                    <a:pt x="360" y="46"/>
                  </a:moveTo>
                  <a:cubicBezTo>
                    <a:pt x="361" y="46"/>
                    <a:pt x="361" y="46"/>
                    <a:pt x="362" y="46"/>
                  </a:cubicBezTo>
                  <a:cubicBezTo>
                    <a:pt x="362" y="46"/>
                    <a:pt x="363" y="46"/>
                    <a:pt x="364" y="46"/>
                  </a:cubicBezTo>
                  <a:cubicBezTo>
                    <a:pt x="365" y="47"/>
                    <a:pt x="366" y="47"/>
                    <a:pt x="367" y="47"/>
                  </a:cubicBezTo>
                  <a:cubicBezTo>
                    <a:pt x="367" y="47"/>
                    <a:pt x="368" y="47"/>
                    <a:pt x="369" y="47"/>
                  </a:cubicBezTo>
                  <a:cubicBezTo>
                    <a:pt x="370" y="47"/>
                    <a:pt x="371" y="47"/>
                    <a:pt x="371" y="47"/>
                  </a:cubicBezTo>
                  <a:cubicBezTo>
                    <a:pt x="372" y="47"/>
                    <a:pt x="372" y="48"/>
                    <a:pt x="372" y="48"/>
                  </a:cubicBezTo>
                  <a:cubicBezTo>
                    <a:pt x="372" y="49"/>
                    <a:pt x="372" y="50"/>
                    <a:pt x="372" y="50"/>
                  </a:cubicBezTo>
                  <a:cubicBezTo>
                    <a:pt x="372" y="51"/>
                    <a:pt x="373" y="51"/>
                    <a:pt x="373" y="51"/>
                  </a:cubicBezTo>
                  <a:cubicBezTo>
                    <a:pt x="373" y="52"/>
                    <a:pt x="375" y="52"/>
                    <a:pt x="375" y="53"/>
                  </a:cubicBezTo>
                  <a:cubicBezTo>
                    <a:pt x="375" y="53"/>
                    <a:pt x="376" y="54"/>
                    <a:pt x="377" y="54"/>
                  </a:cubicBezTo>
                  <a:cubicBezTo>
                    <a:pt x="377" y="55"/>
                    <a:pt x="377" y="57"/>
                    <a:pt x="378" y="57"/>
                  </a:cubicBezTo>
                  <a:cubicBezTo>
                    <a:pt x="378" y="58"/>
                    <a:pt x="379" y="59"/>
                    <a:pt x="380" y="59"/>
                  </a:cubicBezTo>
                  <a:cubicBezTo>
                    <a:pt x="381" y="60"/>
                    <a:pt x="382" y="60"/>
                    <a:pt x="382" y="61"/>
                  </a:cubicBezTo>
                  <a:cubicBezTo>
                    <a:pt x="383" y="61"/>
                    <a:pt x="383" y="63"/>
                    <a:pt x="383" y="64"/>
                  </a:cubicBezTo>
                  <a:cubicBezTo>
                    <a:pt x="383" y="64"/>
                    <a:pt x="384" y="65"/>
                    <a:pt x="385" y="66"/>
                  </a:cubicBezTo>
                  <a:cubicBezTo>
                    <a:pt x="385" y="67"/>
                    <a:pt x="385" y="68"/>
                    <a:pt x="385" y="69"/>
                  </a:cubicBezTo>
                  <a:cubicBezTo>
                    <a:pt x="386" y="70"/>
                    <a:pt x="386" y="72"/>
                    <a:pt x="387" y="73"/>
                  </a:cubicBezTo>
                  <a:cubicBezTo>
                    <a:pt x="388" y="74"/>
                    <a:pt x="390" y="75"/>
                    <a:pt x="390" y="76"/>
                  </a:cubicBezTo>
                  <a:cubicBezTo>
                    <a:pt x="391" y="77"/>
                    <a:pt x="392" y="80"/>
                    <a:pt x="393" y="82"/>
                  </a:cubicBezTo>
                  <a:cubicBezTo>
                    <a:pt x="393" y="82"/>
                    <a:pt x="394" y="83"/>
                    <a:pt x="395" y="84"/>
                  </a:cubicBezTo>
                  <a:cubicBezTo>
                    <a:pt x="395" y="85"/>
                    <a:pt x="395" y="87"/>
                    <a:pt x="394" y="87"/>
                  </a:cubicBezTo>
                  <a:cubicBezTo>
                    <a:pt x="394" y="88"/>
                    <a:pt x="393" y="88"/>
                    <a:pt x="392" y="89"/>
                  </a:cubicBezTo>
                  <a:cubicBezTo>
                    <a:pt x="392" y="90"/>
                    <a:pt x="392" y="92"/>
                    <a:pt x="393" y="93"/>
                  </a:cubicBezTo>
                  <a:cubicBezTo>
                    <a:pt x="393" y="93"/>
                    <a:pt x="394" y="95"/>
                    <a:pt x="394" y="95"/>
                  </a:cubicBezTo>
                  <a:cubicBezTo>
                    <a:pt x="395" y="96"/>
                    <a:pt x="396" y="96"/>
                    <a:pt x="396" y="96"/>
                  </a:cubicBezTo>
                  <a:cubicBezTo>
                    <a:pt x="397" y="97"/>
                    <a:pt x="397" y="98"/>
                    <a:pt x="397" y="98"/>
                  </a:cubicBezTo>
                  <a:cubicBezTo>
                    <a:pt x="398" y="99"/>
                    <a:pt x="398" y="101"/>
                    <a:pt x="398" y="102"/>
                  </a:cubicBezTo>
                  <a:cubicBezTo>
                    <a:pt x="398" y="102"/>
                    <a:pt x="398" y="104"/>
                    <a:pt x="397" y="105"/>
                  </a:cubicBezTo>
                  <a:cubicBezTo>
                    <a:pt x="397" y="106"/>
                    <a:pt x="397" y="107"/>
                    <a:pt x="396" y="108"/>
                  </a:cubicBezTo>
                  <a:cubicBezTo>
                    <a:pt x="396" y="108"/>
                    <a:pt x="394" y="109"/>
                    <a:pt x="393" y="110"/>
                  </a:cubicBezTo>
                  <a:cubicBezTo>
                    <a:pt x="393" y="110"/>
                    <a:pt x="392" y="111"/>
                    <a:pt x="392" y="112"/>
                  </a:cubicBezTo>
                  <a:cubicBezTo>
                    <a:pt x="392" y="112"/>
                    <a:pt x="393" y="114"/>
                    <a:pt x="393" y="114"/>
                  </a:cubicBezTo>
                  <a:cubicBezTo>
                    <a:pt x="394" y="115"/>
                    <a:pt x="395" y="115"/>
                    <a:pt x="395" y="115"/>
                  </a:cubicBezTo>
                  <a:cubicBezTo>
                    <a:pt x="396" y="116"/>
                    <a:pt x="396" y="117"/>
                    <a:pt x="395" y="117"/>
                  </a:cubicBezTo>
                  <a:cubicBezTo>
                    <a:pt x="395" y="118"/>
                    <a:pt x="394" y="118"/>
                    <a:pt x="393" y="118"/>
                  </a:cubicBezTo>
                  <a:cubicBezTo>
                    <a:pt x="393" y="119"/>
                    <a:pt x="394" y="120"/>
                    <a:pt x="393" y="121"/>
                  </a:cubicBezTo>
                  <a:cubicBezTo>
                    <a:pt x="393" y="122"/>
                    <a:pt x="390" y="123"/>
                    <a:pt x="390" y="124"/>
                  </a:cubicBezTo>
                  <a:cubicBezTo>
                    <a:pt x="390" y="125"/>
                    <a:pt x="391" y="127"/>
                    <a:pt x="390" y="129"/>
                  </a:cubicBezTo>
                  <a:cubicBezTo>
                    <a:pt x="390" y="129"/>
                    <a:pt x="388" y="130"/>
                    <a:pt x="387" y="130"/>
                  </a:cubicBezTo>
                  <a:cubicBezTo>
                    <a:pt x="387" y="131"/>
                    <a:pt x="386" y="131"/>
                    <a:pt x="385" y="131"/>
                  </a:cubicBezTo>
                  <a:cubicBezTo>
                    <a:pt x="384" y="131"/>
                    <a:pt x="383" y="130"/>
                    <a:pt x="383" y="130"/>
                  </a:cubicBezTo>
                  <a:cubicBezTo>
                    <a:pt x="382" y="129"/>
                    <a:pt x="382" y="129"/>
                    <a:pt x="382" y="129"/>
                  </a:cubicBezTo>
                  <a:cubicBezTo>
                    <a:pt x="381" y="128"/>
                    <a:pt x="380" y="128"/>
                    <a:pt x="380" y="128"/>
                  </a:cubicBezTo>
                  <a:cubicBezTo>
                    <a:pt x="379" y="128"/>
                    <a:pt x="379" y="127"/>
                    <a:pt x="379" y="127"/>
                  </a:cubicBezTo>
                  <a:cubicBezTo>
                    <a:pt x="378" y="127"/>
                    <a:pt x="377" y="127"/>
                    <a:pt x="376" y="128"/>
                  </a:cubicBezTo>
                  <a:cubicBezTo>
                    <a:pt x="376" y="128"/>
                    <a:pt x="375" y="129"/>
                    <a:pt x="375" y="130"/>
                  </a:cubicBezTo>
                  <a:cubicBezTo>
                    <a:pt x="375" y="130"/>
                    <a:pt x="374" y="131"/>
                    <a:pt x="374" y="132"/>
                  </a:cubicBezTo>
                  <a:cubicBezTo>
                    <a:pt x="374" y="133"/>
                    <a:pt x="374" y="134"/>
                    <a:pt x="374" y="135"/>
                  </a:cubicBezTo>
                  <a:cubicBezTo>
                    <a:pt x="374" y="136"/>
                    <a:pt x="374" y="137"/>
                    <a:pt x="373" y="138"/>
                  </a:cubicBezTo>
                  <a:cubicBezTo>
                    <a:pt x="373" y="138"/>
                    <a:pt x="371" y="138"/>
                    <a:pt x="371" y="138"/>
                  </a:cubicBezTo>
                  <a:cubicBezTo>
                    <a:pt x="370" y="139"/>
                    <a:pt x="368" y="138"/>
                    <a:pt x="368" y="138"/>
                  </a:cubicBezTo>
                  <a:cubicBezTo>
                    <a:pt x="367" y="139"/>
                    <a:pt x="366" y="139"/>
                    <a:pt x="366" y="140"/>
                  </a:cubicBezTo>
                  <a:cubicBezTo>
                    <a:pt x="366" y="141"/>
                    <a:pt x="365" y="142"/>
                    <a:pt x="365" y="143"/>
                  </a:cubicBezTo>
                  <a:cubicBezTo>
                    <a:pt x="364" y="143"/>
                    <a:pt x="363" y="143"/>
                    <a:pt x="363" y="143"/>
                  </a:cubicBezTo>
                  <a:cubicBezTo>
                    <a:pt x="362" y="143"/>
                    <a:pt x="361" y="144"/>
                    <a:pt x="361" y="144"/>
                  </a:cubicBezTo>
                  <a:cubicBezTo>
                    <a:pt x="361" y="145"/>
                    <a:pt x="362" y="146"/>
                    <a:pt x="362" y="147"/>
                  </a:cubicBezTo>
                  <a:cubicBezTo>
                    <a:pt x="362" y="147"/>
                    <a:pt x="364" y="148"/>
                    <a:pt x="364" y="148"/>
                  </a:cubicBezTo>
                  <a:cubicBezTo>
                    <a:pt x="364" y="149"/>
                    <a:pt x="363" y="150"/>
                    <a:pt x="363" y="150"/>
                  </a:cubicBezTo>
                  <a:cubicBezTo>
                    <a:pt x="363" y="151"/>
                    <a:pt x="364" y="152"/>
                    <a:pt x="364" y="153"/>
                  </a:cubicBezTo>
                  <a:cubicBezTo>
                    <a:pt x="365" y="153"/>
                    <a:pt x="366" y="155"/>
                    <a:pt x="366" y="156"/>
                  </a:cubicBezTo>
                  <a:cubicBezTo>
                    <a:pt x="366" y="157"/>
                    <a:pt x="366" y="158"/>
                    <a:pt x="366" y="159"/>
                  </a:cubicBezTo>
                  <a:cubicBezTo>
                    <a:pt x="366" y="160"/>
                    <a:pt x="368" y="160"/>
                    <a:pt x="368" y="161"/>
                  </a:cubicBezTo>
                  <a:cubicBezTo>
                    <a:pt x="370" y="161"/>
                    <a:pt x="370" y="163"/>
                    <a:pt x="371" y="164"/>
                  </a:cubicBezTo>
                  <a:cubicBezTo>
                    <a:pt x="371" y="165"/>
                    <a:pt x="371" y="166"/>
                    <a:pt x="371" y="167"/>
                  </a:cubicBezTo>
                  <a:cubicBezTo>
                    <a:pt x="372" y="169"/>
                    <a:pt x="375" y="171"/>
                    <a:pt x="376" y="173"/>
                  </a:cubicBezTo>
                  <a:cubicBezTo>
                    <a:pt x="377" y="174"/>
                    <a:pt x="378" y="176"/>
                    <a:pt x="379" y="177"/>
                  </a:cubicBezTo>
                  <a:cubicBezTo>
                    <a:pt x="379" y="177"/>
                    <a:pt x="380" y="177"/>
                    <a:pt x="381" y="177"/>
                  </a:cubicBezTo>
                  <a:cubicBezTo>
                    <a:pt x="381" y="177"/>
                    <a:pt x="382" y="177"/>
                    <a:pt x="382" y="177"/>
                  </a:cubicBezTo>
                  <a:cubicBezTo>
                    <a:pt x="383" y="177"/>
                    <a:pt x="383" y="178"/>
                    <a:pt x="384" y="179"/>
                  </a:cubicBezTo>
                  <a:cubicBezTo>
                    <a:pt x="384" y="179"/>
                    <a:pt x="386" y="179"/>
                    <a:pt x="387" y="180"/>
                  </a:cubicBezTo>
                  <a:cubicBezTo>
                    <a:pt x="387" y="181"/>
                    <a:pt x="387" y="182"/>
                    <a:pt x="387" y="183"/>
                  </a:cubicBezTo>
                  <a:cubicBezTo>
                    <a:pt x="387" y="183"/>
                    <a:pt x="386" y="185"/>
                    <a:pt x="386" y="185"/>
                  </a:cubicBezTo>
                  <a:cubicBezTo>
                    <a:pt x="385" y="186"/>
                    <a:pt x="385" y="186"/>
                    <a:pt x="385" y="187"/>
                  </a:cubicBezTo>
                  <a:cubicBezTo>
                    <a:pt x="384" y="187"/>
                    <a:pt x="385" y="189"/>
                    <a:pt x="385" y="189"/>
                  </a:cubicBezTo>
                  <a:cubicBezTo>
                    <a:pt x="386" y="190"/>
                    <a:pt x="387" y="190"/>
                    <a:pt x="388" y="191"/>
                  </a:cubicBezTo>
                  <a:cubicBezTo>
                    <a:pt x="388" y="192"/>
                    <a:pt x="388" y="194"/>
                    <a:pt x="388" y="195"/>
                  </a:cubicBezTo>
                  <a:cubicBezTo>
                    <a:pt x="388" y="196"/>
                    <a:pt x="387" y="198"/>
                    <a:pt x="388" y="200"/>
                  </a:cubicBezTo>
                  <a:cubicBezTo>
                    <a:pt x="388" y="201"/>
                    <a:pt x="389" y="203"/>
                    <a:pt x="390" y="204"/>
                  </a:cubicBezTo>
                  <a:cubicBezTo>
                    <a:pt x="390" y="204"/>
                    <a:pt x="391" y="205"/>
                    <a:pt x="392" y="205"/>
                  </a:cubicBezTo>
                  <a:cubicBezTo>
                    <a:pt x="393" y="205"/>
                    <a:pt x="394" y="205"/>
                    <a:pt x="395" y="205"/>
                  </a:cubicBezTo>
                  <a:cubicBezTo>
                    <a:pt x="395" y="205"/>
                    <a:pt x="397" y="206"/>
                    <a:pt x="398" y="206"/>
                  </a:cubicBezTo>
                  <a:cubicBezTo>
                    <a:pt x="398" y="207"/>
                    <a:pt x="399" y="208"/>
                    <a:pt x="399" y="208"/>
                  </a:cubicBezTo>
                  <a:cubicBezTo>
                    <a:pt x="400" y="209"/>
                    <a:pt x="400" y="209"/>
                    <a:pt x="401" y="209"/>
                  </a:cubicBezTo>
                  <a:cubicBezTo>
                    <a:pt x="402" y="209"/>
                    <a:pt x="405" y="209"/>
                    <a:pt x="406" y="209"/>
                  </a:cubicBezTo>
                  <a:cubicBezTo>
                    <a:pt x="407" y="209"/>
                    <a:pt x="409" y="208"/>
                    <a:pt x="409" y="209"/>
                  </a:cubicBezTo>
                  <a:cubicBezTo>
                    <a:pt x="410" y="209"/>
                    <a:pt x="410" y="211"/>
                    <a:pt x="409" y="211"/>
                  </a:cubicBezTo>
                  <a:cubicBezTo>
                    <a:pt x="409" y="211"/>
                    <a:pt x="409" y="212"/>
                    <a:pt x="409" y="212"/>
                  </a:cubicBezTo>
                  <a:cubicBezTo>
                    <a:pt x="408" y="212"/>
                    <a:pt x="409" y="213"/>
                    <a:pt x="409" y="214"/>
                  </a:cubicBezTo>
                  <a:cubicBezTo>
                    <a:pt x="409" y="214"/>
                    <a:pt x="409" y="215"/>
                    <a:pt x="409" y="215"/>
                  </a:cubicBezTo>
                  <a:cubicBezTo>
                    <a:pt x="409" y="215"/>
                    <a:pt x="409" y="215"/>
                    <a:pt x="409" y="215"/>
                  </a:cubicBezTo>
                  <a:cubicBezTo>
                    <a:pt x="408" y="215"/>
                    <a:pt x="406" y="215"/>
                    <a:pt x="405" y="215"/>
                  </a:cubicBezTo>
                  <a:cubicBezTo>
                    <a:pt x="405" y="215"/>
                    <a:pt x="403" y="215"/>
                    <a:pt x="402" y="215"/>
                  </a:cubicBezTo>
                  <a:cubicBezTo>
                    <a:pt x="402" y="216"/>
                    <a:pt x="401" y="217"/>
                    <a:pt x="401" y="218"/>
                  </a:cubicBezTo>
                  <a:cubicBezTo>
                    <a:pt x="401" y="219"/>
                    <a:pt x="401" y="220"/>
                    <a:pt x="401" y="221"/>
                  </a:cubicBezTo>
                  <a:cubicBezTo>
                    <a:pt x="401" y="222"/>
                    <a:pt x="401" y="223"/>
                    <a:pt x="400" y="224"/>
                  </a:cubicBezTo>
                  <a:cubicBezTo>
                    <a:pt x="400" y="225"/>
                    <a:pt x="400" y="225"/>
                    <a:pt x="399" y="226"/>
                  </a:cubicBezTo>
                  <a:cubicBezTo>
                    <a:pt x="399" y="226"/>
                    <a:pt x="399" y="228"/>
                    <a:pt x="399" y="229"/>
                  </a:cubicBezTo>
                  <a:cubicBezTo>
                    <a:pt x="398" y="229"/>
                    <a:pt x="398" y="231"/>
                    <a:pt x="397" y="232"/>
                  </a:cubicBezTo>
                  <a:cubicBezTo>
                    <a:pt x="397" y="232"/>
                    <a:pt x="396" y="233"/>
                    <a:pt x="395" y="234"/>
                  </a:cubicBezTo>
                  <a:cubicBezTo>
                    <a:pt x="395" y="234"/>
                    <a:pt x="394" y="235"/>
                    <a:pt x="394" y="235"/>
                  </a:cubicBezTo>
                  <a:cubicBezTo>
                    <a:pt x="394" y="236"/>
                    <a:pt x="393" y="237"/>
                    <a:pt x="392" y="237"/>
                  </a:cubicBezTo>
                  <a:cubicBezTo>
                    <a:pt x="392" y="238"/>
                    <a:pt x="391" y="239"/>
                    <a:pt x="391" y="239"/>
                  </a:cubicBezTo>
                  <a:cubicBezTo>
                    <a:pt x="391" y="239"/>
                    <a:pt x="390" y="240"/>
                    <a:pt x="389" y="240"/>
                  </a:cubicBezTo>
                  <a:cubicBezTo>
                    <a:pt x="389" y="241"/>
                    <a:pt x="389" y="242"/>
                    <a:pt x="389" y="242"/>
                  </a:cubicBezTo>
                  <a:cubicBezTo>
                    <a:pt x="389" y="243"/>
                    <a:pt x="389" y="245"/>
                    <a:pt x="389" y="245"/>
                  </a:cubicBezTo>
                  <a:cubicBezTo>
                    <a:pt x="388" y="246"/>
                    <a:pt x="388" y="247"/>
                    <a:pt x="387" y="247"/>
                  </a:cubicBezTo>
                  <a:cubicBezTo>
                    <a:pt x="387" y="248"/>
                    <a:pt x="386" y="247"/>
                    <a:pt x="386" y="247"/>
                  </a:cubicBezTo>
                  <a:cubicBezTo>
                    <a:pt x="385" y="248"/>
                    <a:pt x="383" y="248"/>
                    <a:pt x="383" y="247"/>
                  </a:cubicBezTo>
                  <a:cubicBezTo>
                    <a:pt x="382" y="247"/>
                    <a:pt x="381" y="246"/>
                    <a:pt x="381" y="245"/>
                  </a:cubicBezTo>
                  <a:cubicBezTo>
                    <a:pt x="380" y="245"/>
                    <a:pt x="379" y="245"/>
                    <a:pt x="378" y="245"/>
                  </a:cubicBezTo>
                  <a:cubicBezTo>
                    <a:pt x="378" y="245"/>
                    <a:pt x="377" y="245"/>
                    <a:pt x="376" y="245"/>
                  </a:cubicBezTo>
                  <a:cubicBezTo>
                    <a:pt x="376" y="246"/>
                    <a:pt x="374" y="246"/>
                    <a:pt x="374" y="246"/>
                  </a:cubicBezTo>
                  <a:cubicBezTo>
                    <a:pt x="373" y="246"/>
                    <a:pt x="372" y="247"/>
                    <a:pt x="372" y="247"/>
                  </a:cubicBezTo>
                  <a:cubicBezTo>
                    <a:pt x="372" y="248"/>
                    <a:pt x="371" y="249"/>
                    <a:pt x="371" y="250"/>
                  </a:cubicBezTo>
                  <a:cubicBezTo>
                    <a:pt x="371" y="250"/>
                    <a:pt x="370" y="252"/>
                    <a:pt x="369" y="252"/>
                  </a:cubicBezTo>
                  <a:cubicBezTo>
                    <a:pt x="368" y="253"/>
                    <a:pt x="367" y="254"/>
                    <a:pt x="366" y="254"/>
                  </a:cubicBezTo>
                  <a:cubicBezTo>
                    <a:pt x="366" y="255"/>
                    <a:pt x="365" y="256"/>
                    <a:pt x="364" y="257"/>
                  </a:cubicBezTo>
                  <a:cubicBezTo>
                    <a:pt x="364" y="258"/>
                    <a:pt x="363" y="259"/>
                    <a:pt x="362" y="259"/>
                  </a:cubicBezTo>
                  <a:cubicBezTo>
                    <a:pt x="362" y="260"/>
                    <a:pt x="361" y="262"/>
                    <a:pt x="361" y="262"/>
                  </a:cubicBezTo>
                  <a:cubicBezTo>
                    <a:pt x="361" y="263"/>
                    <a:pt x="360" y="264"/>
                    <a:pt x="360" y="265"/>
                  </a:cubicBezTo>
                  <a:cubicBezTo>
                    <a:pt x="360" y="265"/>
                    <a:pt x="359" y="266"/>
                    <a:pt x="359" y="267"/>
                  </a:cubicBezTo>
                  <a:cubicBezTo>
                    <a:pt x="358" y="267"/>
                    <a:pt x="357" y="268"/>
                    <a:pt x="357" y="269"/>
                  </a:cubicBezTo>
                  <a:cubicBezTo>
                    <a:pt x="357" y="269"/>
                    <a:pt x="357" y="270"/>
                    <a:pt x="357" y="271"/>
                  </a:cubicBezTo>
                  <a:cubicBezTo>
                    <a:pt x="357" y="271"/>
                    <a:pt x="358" y="272"/>
                    <a:pt x="358" y="273"/>
                  </a:cubicBezTo>
                  <a:cubicBezTo>
                    <a:pt x="358" y="273"/>
                    <a:pt x="358" y="274"/>
                    <a:pt x="358" y="275"/>
                  </a:cubicBezTo>
                  <a:cubicBezTo>
                    <a:pt x="358" y="275"/>
                    <a:pt x="358" y="276"/>
                    <a:pt x="358" y="276"/>
                  </a:cubicBezTo>
                  <a:cubicBezTo>
                    <a:pt x="358" y="276"/>
                    <a:pt x="359" y="276"/>
                    <a:pt x="360" y="276"/>
                  </a:cubicBezTo>
                  <a:cubicBezTo>
                    <a:pt x="360" y="277"/>
                    <a:pt x="361" y="277"/>
                    <a:pt x="361" y="277"/>
                  </a:cubicBezTo>
                  <a:cubicBezTo>
                    <a:pt x="361" y="278"/>
                    <a:pt x="360" y="279"/>
                    <a:pt x="360" y="280"/>
                  </a:cubicBezTo>
                  <a:cubicBezTo>
                    <a:pt x="360" y="280"/>
                    <a:pt x="360" y="281"/>
                    <a:pt x="360" y="282"/>
                  </a:cubicBezTo>
                  <a:cubicBezTo>
                    <a:pt x="361" y="282"/>
                    <a:pt x="362" y="282"/>
                    <a:pt x="362" y="282"/>
                  </a:cubicBezTo>
                  <a:cubicBezTo>
                    <a:pt x="363" y="282"/>
                    <a:pt x="363" y="281"/>
                    <a:pt x="363" y="281"/>
                  </a:cubicBezTo>
                  <a:cubicBezTo>
                    <a:pt x="364" y="281"/>
                    <a:pt x="365" y="281"/>
                    <a:pt x="365" y="281"/>
                  </a:cubicBezTo>
                  <a:cubicBezTo>
                    <a:pt x="366" y="281"/>
                    <a:pt x="367" y="282"/>
                    <a:pt x="367" y="282"/>
                  </a:cubicBezTo>
                  <a:cubicBezTo>
                    <a:pt x="367" y="283"/>
                    <a:pt x="367" y="284"/>
                    <a:pt x="368" y="284"/>
                  </a:cubicBezTo>
                  <a:cubicBezTo>
                    <a:pt x="368" y="285"/>
                    <a:pt x="370" y="287"/>
                    <a:pt x="370" y="287"/>
                  </a:cubicBezTo>
                  <a:cubicBezTo>
                    <a:pt x="371" y="288"/>
                    <a:pt x="372" y="288"/>
                    <a:pt x="373" y="288"/>
                  </a:cubicBezTo>
                  <a:cubicBezTo>
                    <a:pt x="373" y="288"/>
                    <a:pt x="374" y="288"/>
                    <a:pt x="375" y="289"/>
                  </a:cubicBezTo>
                  <a:cubicBezTo>
                    <a:pt x="375" y="289"/>
                    <a:pt x="376" y="290"/>
                    <a:pt x="376" y="290"/>
                  </a:cubicBezTo>
                  <a:cubicBezTo>
                    <a:pt x="377" y="291"/>
                    <a:pt x="378" y="291"/>
                    <a:pt x="379" y="291"/>
                  </a:cubicBezTo>
                  <a:cubicBezTo>
                    <a:pt x="379" y="291"/>
                    <a:pt x="380" y="292"/>
                    <a:pt x="380" y="292"/>
                  </a:cubicBezTo>
                  <a:cubicBezTo>
                    <a:pt x="381" y="292"/>
                    <a:pt x="382" y="292"/>
                    <a:pt x="383" y="292"/>
                  </a:cubicBezTo>
                  <a:cubicBezTo>
                    <a:pt x="384" y="292"/>
                    <a:pt x="384" y="293"/>
                    <a:pt x="385" y="293"/>
                  </a:cubicBezTo>
                  <a:cubicBezTo>
                    <a:pt x="385" y="294"/>
                    <a:pt x="386" y="295"/>
                    <a:pt x="386" y="296"/>
                  </a:cubicBezTo>
                  <a:cubicBezTo>
                    <a:pt x="387" y="297"/>
                    <a:pt x="387" y="298"/>
                    <a:pt x="386" y="299"/>
                  </a:cubicBezTo>
                  <a:cubicBezTo>
                    <a:pt x="386" y="299"/>
                    <a:pt x="385" y="300"/>
                    <a:pt x="385" y="300"/>
                  </a:cubicBezTo>
                  <a:cubicBezTo>
                    <a:pt x="384" y="301"/>
                    <a:pt x="384" y="302"/>
                    <a:pt x="384" y="303"/>
                  </a:cubicBezTo>
                  <a:cubicBezTo>
                    <a:pt x="384" y="303"/>
                    <a:pt x="384" y="304"/>
                    <a:pt x="383" y="305"/>
                  </a:cubicBezTo>
                  <a:cubicBezTo>
                    <a:pt x="383" y="305"/>
                    <a:pt x="382" y="306"/>
                    <a:pt x="382" y="307"/>
                  </a:cubicBezTo>
                  <a:cubicBezTo>
                    <a:pt x="382" y="307"/>
                    <a:pt x="381" y="308"/>
                    <a:pt x="381" y="308"/>
                  </a:cubicBezTo>
                  <a:cubicBezTo>
                    <a:pt x="381" y="309"/>
                    <a:pt x="380" y="311"/>
                    <a:pt x="380" y="311"/>
                  </a:cubicBezTo>
                  <a:cubicBezTo>
                    <a:pt x="380" y="312"/>
                    <a:pt x="379" y="312"/>
                    <a:pt x="379" y="313"/>
                  </a:cubicBezTo>
                  <a:cubicBezTo>
                    <a:pt x="379" y="313"/>
                    <a:pt x="377" y="313"/>
                    <a:pt x="377" y="314"/>
                  </a:cubicBezTo>
                  <a:cubicBezTo>
                    <a:pt x="376" y="314"/>
                    <a:pt x="375" y="316"/>
                    <a:pt x="374" y="317"/>
                  </a:cubicBezTo>
                  <a:cubicBezTo>
                    <a:pt x="374" y="317"/>
                    <a:pt x="373" y="318"/>
                    <a:pt x="372" y="319"/>
                  </a:cubicBezTo>
                  <a:cubicBezTo>
                    <a:pt x="372" y="320"/>
                    <a:pt x="371" y="321"/>
                    <a:pt x="371" y="321"/>
                  </a:cubicBezTo>
                  <a:cubicBezTo>
                    <a:pt x="371" y="322"/>
                    <a:pt x="370" y="323"/>
                    <a:pt x="370" y="324"/>
                  </a:cubicBezTo>
                  <a:cubicBezTo>
                    <a:pt x="370" y="325"/>
                    <a:pt x="371" y="327"/>
                    <a:pt x="371" y="328"/>
                  </a:cubicBezTo>
                  <a:cubicBezTo>
                    <a:pt x="372" y="329"/>
                    <a:pt x="373" y="331"/>
                    <a:pt x="373" y="332"/>
                  </a:cubicBezTo>
                  <a:cubicBezTo>
                    <a:pt x="374" y="333"/>
                    <a:pt x="376" y="335"/>
                    <a:pt x="376" y="336"/>
                  </a:cubicBezTo>
                  <a:cubicBezTo>
                    <a:pt x="376" y="337"/>
                    <a:pt x="376" y="339"/>
                    <a:pt x="376" y="340"/>
                  </a:cubicBezTo>
                  <a:cubicBezTo>
                    <a:pt x="377" y="341"/>
                    <a:pt x="378" y="342"/>
                    <a:pt x="379" y="343"/>
                  </a:cubicBezTo>
                  <a:cubicBezTo>
                    <a:pt x="379" y="343"/>
                    <a:pt x="381" y="344"/>
                    <a:pt x="381" y="344"/>
                  </a:cubicBezTo>
                  <a:cubicBezTo>
                    <a:pt x="382" y="344"/>
                    <a:pt x="384" y="344"/>
                    <a:pt x="385" y="344"/>
                  </a:cubicBezTo>
                  <a:cubicBezTo>
                    <a:pt x="386" y="344"/>
                    <a:pt x="389" y="344"/>
                    <a:pt x="390" y="344"/>
                  </a:cubicBezTo>
                  <a:cubicBezTo>
                    <a:pt x="391" y="344"/>
                    <a:pt x="393" y="344"/>
                    <a:pt x="393" y="344"/>
                  </a:cubicBezTo>
                  <a:cubicBezTo>
                    <a:pt x="394" y="344"/>
                    <a:pt x="395" y="345"/>
                    <a:pt x="395" y="345"/>
                  </a:cubicBezTo>
                  <a:cubicBezTo>
                    <a:pt x="396" y="345"/>
                    <a:pt x="396" y="347"/>
                    <a:pt x="396" y="347"/>
                  </a:cubicBezTo>
                  <a:cubicBezTo>
                    <a:pt x="396" y="348"/>
                    <a:pt x="395" y="349"/>
                    <a:pt x="396" y="349"/>
                  </a:cubicBezTo>
                  <a:cubicBezTo>
                    <a:pt x="396" y="350"/>
                    <a:pt x="397" y="351"/>
                    <a:pt x="397" y="352"/>
                  </a:cubicBezTo>
                  <a:cubicBezTo>
                    <a:pt x="397" y="352"/>
                    <a:pt x="398" y="354"/>
                    <a:pt x="397" y="355"/>
                  </a:cubicBezTo>
                  <a:cubicBezTo>
                    <a:pt x="397" y="355"/>
                    <a:pt x="396" y="356"/>
                    <a:pt x="396" y="357"/>
                  </a:cubicBezTo>
                  <a:cubicBezTo>
                    <a:pt x="395" y="357"/>
                    <a:pt x="396" y="358"/>
                    <a:pt x="396" y="359"/>
                  </a:cubicBezTo>
                  <a:cubicBezTo>
                    <a:pt x="396" y="360"/>
                    <a:pt x="396" y="362"/>
                    <a:pt x="396" y="363"/>
                  </a:cubicBezTo>
                  <a:cubicBezTo>
                    <a:pt x="396" y="363"/>
                    <a:pt x="396" y="365"/>
                    <a:pt x="395" y="366"/>
                  </a:cubicBezTo>
                  <a:cubicBezTo>
                    <a:pt x="395" y="366"/>
                    <a:pt x="394" y="366"/>
                    <a:pt x="393" y="366"/>
                  </a:cubicBezTo>
                  <a:cubicBezTo>
                    <a:pt x="393" y="366"/>
                    <a:pt x="392" y="367"/>
                    <a:pt x="391" y="367"/>
                  </a:cubicBezTo>
                  <a:cubicBezTo>
                    <a:pt x="391" y="367"/>
                    <a:pt x="390" y="368"/>
                    <a:pt x="390" y="369"/>
                  </a:cubicBezTo>
                  <a:cubicBezTo>
                    <a:pt x="390" y="370"/>
                    <a:pt x="391" y="371"/>
                    <a:pt x="391" y="372"/>
                  </a:cubicBezTo>
                  <a:cubicBezTo>
                    <a:pt x="391" y="373"/>
                    <a:pt x="393" y="376"/>
                    <a:pt x="393" y="377"/>
                  </a:cubicBezTo>
                  <a:cubicBezTo>
                    <a:pt x="393" y="378"/>
                    <a:pt x="393" y="379"/>
                    <a:pt x="393" y="380"/>
                  </a:cubicBezTo>
                  <a:cubicBezTo>
                    <a:pt x="392" y="380"/>
                    <a:pt x="391" y="381"/>
                    <a:pt x="390" y="382"/>
                  </a:cubicBezTo>
                  <a:cubicBezTo>
                    <a:pt x="389" y="382"/>
                    <a:pt x="388" y="382"/>
                    <a:pt x="387" y="382"/>
                  </a:cubicBezTo>
                  <a:cubicBezTo>
                    <a:pt x="387" y="382"/>
                    <a:pt x="386" y="381"/>
                    <a:pt x="385" y="381"/>
                  </a:cubicBezTo>
                  <a:cubicBezTo>
                    <a:pt x="385" y="381"/>
                    <a:pt x="384" y="381"/>
                    <a:pt x="383" y="380"/>
                  </a:cubicBezTo>
                  <a:cubicBezTo>
                    <a:pt x="383" y="380"/>
                    <a:pt x="382" y="380"/>
                    <a:pt x="381" y="379"/>
                  </a:cubicBezTo>
                  <a:cubicBezTo>
                    <a:pt x="380" y="379"/>
                    <a:pt x="380" y="379"/>
                    <a:pt x="380" y="379"/>
                  </a:cubicBezTo>
                  <a:cubicBezTo>
                    <a:pt x="379" y="378"/>
                    <a:pt x="378" y="378"/>
                    <a:pt x="378" y="377"/>
                  </a:cubicBezTo>
                  <a:cubicBezTo>
                    <a:pt x="377" y="376"/>
                    <a:pt x="377" y="375"/>
                    <a:pt x="377" y="374"/>
                  </a:cubicBezTo>
                  <a:cubicBezTo>
                    <a:pt x="376" y="373"/>
                    <a:pt x="376" y="370"/>
                    <a:pt x="375" y="369"/>
                  </a:cubicBezTo>
                  <a:cubicBezTo>
                    <a:pt x="375" y="368"/>
                    <a:pt x="374" y="367"/>
                    <a:pt x="374" y="367"/>
                  </a:cubicBezTo>
                  <a:cubicBezTo>
                    <a:pt x="373" y="366"/>
                    <a:pt x="372" y="365"/>
                    <a:pt x="371" y="365"/>
                  </a:cubicBezTo>
                  <a:cubicBezTo>
                    <a:pt x="371" y="365"/>
                    <a:pt x="369" y="365"/>
                    <a:pt x="368" y="365"/>
                  </a:cubicBezTo>
                  <a:cubicBezTo>
                    <a:pt x="367" y="365"/>
                    <a:pt x="366" y="364"/>
                    <a:pt x="365" y="364"/>
                  </a:cubicBezTo>
                  <a:cubicBezTo>
                    <a:pt x="364" y="364"/>
                    <a:pt x="362" y="365"/>
                    <a:pt x="362" y="365"/>
                  </a:cubicBezTo>
                  <a:cubicBezTo>
                    <a:pt x="361" y="366"/>
                    <a:pt x="359" y="366"/>
                    <a:pt x="358" y="367"/>
                  </a:cubicBezTo>
                  <a:cubicBezTo>
                    <a:pt x="358" y="367"/>
                    <a:pt x="357" y="368"/>
                    <a:pt x="357" y="368"/>
                  </a:cubicBezTo>
                  <a:cubicBezTo>
                    <a:pt x="356" y="369"/>
                    <a:pt x="354" y="368"/>
                    <a:pt x="353" y="368"/>
                  </a:cubicBezTo>
                  <a:cubicBezTo>
                    <a:pt x="353" y="369"/>
                    <a:pt x="352" y="370"/>
                    <a:pt x="352" y="370"/>
                  </a:cubicBezTo>
                  <a:cubicBezTo>
                    <a:pt x="351" y="370"/>
                    <a:pt x="351" y="369"/>
                    <a:pt x="350" y="369"/>
                  </a:cubicBezTo>
                  <a:cubicBezTo>
                    <a:pt x="350" y="368"/>
                    <a:pt x="350" y="367"/>
                    <a:pt x="349" y="367"/>
                  </a:cubicBezTo>
                  <a:cubicBezTo>
                    <a:pt x="349" y="366"/>
                    <a:pt x="348" y="366"/>
                    <a:pt x="347" y="366"/>
                  </a:cubicBezTo>
                  <a:cubicBezTo>
                    <a:pt x="347" y="366"/>
                    <a:pt x="345" y="366"/>
                    <a:pt x="344" y="366"/>
                  </a:cubicBezTo>
                  <a:cubicBezTo>
                    <a:pt x="343" y="367"/>
                    <a:pt x="343" y="368"/>
                    <a:pt x="342" y="368"/>
                  </a:cubicBezTo>
                  <a:cubicBezTo>
                    <a:pt x="342" y="369"/>
                    <a:pt x="341" y="369"/>
                    <a:pt x="340" y="369"/>
                  </a:cubicBezTo>
                  <a:cubicBezTo>
                    <a:pt x="340" y="370"/>
                    <a:pt x="340" y="370"/>
                    <a:pt x="340" y="371"/>
                  </a:cubicBezTo>
                  <a:cubicBezTo>
                    <a:pt x="339" y="371"/>
                    <a:pt x="340" y="373"/>
                    <a:pt x="339" y="373"/>
                  </a:cubicBezTo>
                  <a:cubicBezTo>
                    <a:pt x="339" y="374"/>
                    <a:pt x="339" y="374"/>
                    <a:pt x="338" y="374"/>
                  </a:cubicBezTo>
                  <a:cubicBezTo>
                    <a:pt x="338" y="375"/>
                    <a:pt x="337" y="375"/>
                    <a:pt x="337" y="376"/>
                  </a:cubicBezTo>
                  <a:cubicBezTo>
                    <a:pt x="337" y="376"/>
                    <a:pt x="337" y="377"/>
                    <a:pt x="337" y="378"/>
                  </a:cubicBezTo>
                  <a:cubicBezTo>
                    <a:pt x="337" y="378"/>
                    <a:pt x="336" y="380"/>
                    <a:pt x="336" y="380"/>
                  </a:cubicBezTo>
                  <a:cubicBezTo>
                    <a:pt x="335" y="380"/>
                    <a:pt x="334" y="380"/>
                    <a:pt x="333" y="381"/>
                  </a:cubicBezTo>
                  <a:cubicBezTo>
                    <a:pt x="333" y="381"/>
                    <a:pt x="332" y="382"/>
                    <a:pt x="331" y="383"/>
                  </a:cubicBezTo>
                  <a:cubicBezTo>
                    <a:pt x="331" y="384"/>
                    <a:pt x="332" y="385"/>
                    <a:pt x="332" y="386"/>
                  </a:cubicBezTo>
                  <a:cubicBezTo>
                    <a:pt x="332" y="387"/>
                    <a:pt x="331" y="389"/>
                    <a:pt x="331" y="390"/>
                  </a:cubicBezTo>
                  <a:cubicBezTo>
                    <a:pt x="331" y="391"/>
                    <a:pt x="331" y="393"/>
                    <a:pt x="331" y="394"/>
                  </a:cubicBezTo>
                  <a:cubicBezTo>
                    <a:pt x="330" y="394"/>
                    <a:pt x="329" y="395"/>
                    <a:pt x="329" y="396"/>
                  </a:cubicBezTo>
                  <a:cubicBezTo>
                    <a:pt x="329" y="397"/>
                    <a:pt x="329" y="398"/>
                    <a:pt x="329" y="399"/>
                  </a:cubicBezTo>
                  <a:cubicBezTo>
                    <a:pt x="329" y="400"/>
                    <a:pt x="329" y="401"/>
                    <a:pt x="328" y="402"/>
                  </a:cubicBezTo>
                  <a:cubicBezTo>
                    <a:pt x="328" y="403"/>
                    <a:pt x="327" y="403"/>
                    <a:pt x="327" y="404"/>
                  </a:cubicBezTo>
                  <a:cubicBezTo>
                    <a:pt x="326" y="404"/>
                    <a:pt x="324" y="404"/>
                    <a:pt x="324" y="405"/>
                  </a:cubicBezTo>
                  <a:cubicBezTo>
                    <a:pt x="323" y="405"/>
                    <a:pt x="322" y="404"/>
                    <a:pt x="321" y="405"/>
                  </a:cubicBezTo>
                  <a:cubicBezTo>
                    <a:pt x="321" y="405"/>
                    <a:pt x="321" y="406"/>
                    <a:pt x="321" y="406"/>
                  </a:cubicBezTo>
                  <a:cubicBezTo>
                    <a:pt x="321" y="407"/>
                    <a:pt x="320" y="408"/>
                    <a:pt x="319" y="408"/>
                  </a:cubicBezTo>
                  <a:cubicBezTo>
                    <a:pt x="319" y="408"/>
                    <a:pt x="317" y="409"/>
                    <a:pt x="316" y="409"/>
                  </a:cubicBezTo>
                  <a:cubicBezTo>
                    <a:pt x="315" y="409"/>
                    <a:pt x="314" y="408"/>
                    <a:pt x="314" y="408"/>
                  </a:cubicBezTo>
                  <a:cubicBezTo>
                    <a:pt x="313" y="408"/>
                    <a:pt x="311" y="408"/>
                    <a:pt x="311" y="408"/>
                  </a:cubicBezTo>
                  <a:cubicBezTo>
                    <a:pt x="310" y="407"/>
                    <a:pt x="309" y="407"/>
                    <a:pt x="308" y="406"/>
                  </a:cubicBezTo>
                  <a:cubicBezTo>
                    <a:pt x="308" y="406"/>
                    <a:pt x="307" y="405"/>
                    <a:pt x="307" y="404"/>
                  </a:cubicBezTo>
                  <a:cubicBezTo>
                    <a:pt x="307" y="403"/>
                    <a:pt x="309" y="403"/>
                    <a:pt x="309" y="402"/>
                  </a:cubicBezTo>
                  <a:cubicBezTo>
                    <a:pt x="309" y="401"/>
                    <a:pt x="308" y="400"/>
                    <a:pt x="307" y="399"/>
                  </a:cubicBezTo>
                  <a:cubicBezTo>
                    <a:pt x="307" y="398"/>
                    <a:pt x="305" y="398"/>
                    <a:pt x="305" y="398"/>
                  </a:cubicBezTo>
                  <a:cubicBezTo>
                    <a:pt x="304" y="397"/>
                    <a:pt x="302" y="397"/>
                    <a:pt x="301" y="396"/>
                  </a:cubicBezTo>
                  <a:cubicBezTo>
                    <a:pt x="301" y="396"/>
                    <a:pt x="300" y="397"/>
                    <a:pt x="299" y="397"/>
                  </a:cubicBezTo>
                  <a:cubicBezTo>
                    <a:pt x="299" y="397"/>
                    <a:pt x="298" y="397"/>
                    <a:pt x="297" y="397"/>
                  </a:cubicBezTo>
                  <a:cubicBezTo>
                    <a:pt x="297" y="398"/>
                    <a:pt x="296" y="399"/>
                    <a:pt x="296" y="399"/>
                  </a:cubicBezTo>
                  <a:cubicBezTo>
                    <a:pt x="295" y="400"/>
                    <a:pt x="294" y="400"/>
                    <a:pt x="293" y="401"/>
                  </a:cubicBezTo>
                  <a:cubicBezTo>
                    <a:pt x="292" y="401"/>
                    <a:pt x="291" y="401"/>
                    <a:pt x="290" y="401"/>
                  </a:cubicBezTo>
                  <a:cubicBezTo>
                    <a:pt x="289" y="401"/>
                    <a:pt x="288" y="401"/>
                    <a:pt x="288" y="402"/>
                  </a:cubicBezTo>
                  <a:cubicBezTo>
                    <a:pt x="287" y="402"/>
                    <a:pt x="287" y="403"/>
                    <a:pt x="286" y="403"/>
                  </a:cubicBezTo>
                  <a:cubicBezTo>
                    <a:pt x="285" y="403"/>
                    <a:pt x="284" y="404"/>
                    <a:pt x="283" y="404"/>
                  </a:cubicBezTo>
                  <a:cubicBezTo>
                    <a:pt x="283" y="404"/>
                    <a:pt x="282" y="403"/>
                    <a:pt x="281" y="403"/>
                  </a:cubicBezTo>
                  <a:cubicBezTo>
                    <a:pt x="280" y="403"/>
                    <a:pt x="279" y="403"/>
                    <a:pt x="279" y="403"/>
                  </a:cubicBezTo>
                  <a:cubicBezTo>
                    <a:pt x="278" y="403"/>
                    <a:pt x="276" y="404"/>
                    <a:pt x="276" y="403"/>
                  </a:cubicBezTo>
                  <a:cubicBezTo>
                    <a:pt x="275" y="403"/>
                    <a:pt x="275" y="402"/>
                    <a:pt x="275" y="402"/>
                  </a:cubicBezTo>
                  <a:cubicBezTo>
                    <a:pt x="275" y="402"/>
                    <a:pt x="275" y="401"/>
                    <a:pt x="274" y="400"/>
                  </a:cubicBezTo>
                  <a:cubicBezTo>
                    <a:pt x="274" y="400"/>
                    <a:pt x="273" y="399"/>
                    <a:pt x="272" y="399"/>
                  </a:cubicBezTo>
                  <a:cubicBezTo>
                    <a:pt x="272" y="399"/>
                    <a:pt x="271" y="400"/>
                    <a:pt x="271" y="400"/>
                  </a:cubicBezTo>
                  <a:cubicBezTo>
                    <a:pt x="270" y="400"/>
                    <a:pt x="269" y="401"/>
                    <a:pt x="269" y="401"/>
                  </a:cubicBezTo>
                  <a:cubicBezTo>
                    <a:pt x="269" y="401"/>
                    <a:pt x="268" y="402"/>
                    <a:pt x="268" y="403"/>
                  </a:cubicBezTo>
                  <a:cubicBezTo>
                    <a:pt x="267" y="403"/>
                    <a:pt x="267" y="403"/>
                    <a:pt x="266" y="403"/>
                  </a:cubicBezTo>
                  <a:cubicBezTo>
                    <a:pt x="266" y="403"/>
                    <a:pt x="265" y="403"/>
                    <a:pt x="264" y="404"/>
                  </a:cubicBezTo>
                  <a:cubicBezTo>
                    <a:pt x="264" y="404"/>
                    <a:pt x="263" y="405"/>
                    <a:pt x="262" y="405"/>
                  </a:cubicBezTo>
                  <a:cubicBezTo>
                    <a:pt x="261" y="406"/>
                    <a:pt x="260" y="406"/>
                    <a:pt x="259" y="406"/>
                  </a:cubicBezTo>
                  <a:cubicBezTo>
                    <a:pt x="258" y="406"/>
                    <a:pt x="255" y="406"/>
                    <a:pt x="254" y="406"/>
                  </a:cubicBezTo>
                  <a:cubicBezTo>
                    <a:pt x="254" y="406"/>
                    <a:pt x="254" y="407"/>
                    <a:pt x="253" y="407"/>
                  </a:cubicBezTo>
                  <a:cubicBezTo>
                    <a:pt x="253" y="408"/>
                    <a:pt x="252" y="408"/>
                    <a:pt x="251" y="408"/>
                  </a:cubicBezTo>
                  <a:cubicBezTo>
                    <a:pt x="251" y="408"/>
                    <a:pt x="251" y="410"/>
                    <a:pt x="250" y="410"/>
                  </a:cubicBezTo>
                  <a:cubicBezTo>
                    <a:pt x="250" y="411"/>
                    <a:pt x="249" y="412"/>
                    <a:pt x="248" y="412"/>
                  </a:cubicBezTo>
                  <a:cubicBezTo>
                    <a:pt x="248" y="412"/>
                    <a:pt x="246" y="414"/>
                    <a:pt x="246" y="414"/>
                  </a:cubicBezTo>
                  <a:cubicBezTo>
                    <a:pt x="246" y="415"/>
                    <a:pt x="245" y="416"/>
                    <a:pt x="245" y="416"/>
                  </a:cubicBezTo>
                  <a:cubicBezTo>
                    <a:pt x="245" y="416"/>
                    <a:pt x="244" y="417"/>
                    <a:pt x="243" y="417"/>
                  </a:cubicBezTo>
                  <a:cubicBezTo>
                    <a:pt x="242" y="418"/>
                    <a:pt x="240" y="418"/>
                    <a:pt x="239" y="419"/>
                  </a:cubicBezTo>
                  <a:cubicBezTo>
                    <a:pt x="238" y="419"/>
                    <a:pt x="238" y="421"/>
                    <a:pt x="237" y="421"/>
                  </a:cubicBezTo>
                  <a:cubicBezTo>
                    <a:pt x="237" y="422"/>
                    <a:pt x="236" y="423"/>
                    <a:pt x="236" y="424"/>
                  </a:cubicBezTo>
                  <a:cubicBezTo>
                    <a:pt x="235" y="424"/>
                    <a:pt x="234" y="426"/>
                    <a:pt x="233" y="427"/>
                  </a:cubicBezTo>
                  <a:cubicBezTo>
                    <a:pt x="232" y="426"/>
                    <a:pt x="232" y="426"/>
                    <a:pt x="231" y="426"/>
                  </a:cubicBezTo>
                  <a:cubicBezTo>
                    <a:pt x="230" y="425"/>
                    <a:pt x="227" y="424"/>
                    <a:pt x="225" y="423"/>
                  </a:cubicBezTo>
                  <a:cubicBezTo>
                    <a:pt x="224" y="422"/>
                    <a:pt x="223" y="421"/>
                    <a:pt x="222" y="420"/>
                  </a:cubicBezTo>
                  <a:cubicBezTo>
                    <a:pt x="221" y="419"/>
                    <a:pt x="220" y="419"/>
                    <a:pt x="219" y="418"/>
                  </a:cubicBezTo>
                  <a:cubicBezTo>
                    <a:pt x="219" y="418"/>
                    <a:pt x="218" y="417"/>
                    <a:pt x="218" y="417"/>
                  </a:cubicBezTo>
                  <a:cubicBezTo>
                    <a:pt x="217" y="416"/>
                    <a:pt x="217" y="415"/>
                    <a:pt x="217" y="415"/>
                  </a:cubicBezTo>
                  <a:cubicBezTo>
                    <a:pt x="217" y="414"/>
                    <a:pt x="217" y="413"/>
                    <a:pt x="217" y="413"/>
                  </a:cubicBezTo>
                  <a:cubicBezTo>
                    <a:pt x="218" y="413"/>
                    <a:pt x="219" y="412"/>
                    <a:pt x="220" y="412"/>
                  </a:cubicBezTo>
                  <a:cubicBezTo>
                    <a:pt x="221" y="412"/>
                    <a:pt x="222" y="410"/>
                    <a:pt x="223" y="409"/>
                  </a:cubicBezTo>
                  <a:cubicBezTo>
                    <a:pt x="223" y="409"/>
                    <a:pt x="224" y="408"/>
                    <a:pt x="225" y="407"/>
                  </a:cubicBezTo>
                  <a:cubicBezTo>
                    <a:pt x="225" y="406"/>
                    <a:pt x="226" y="405"/>
                    <a:pt x="227" y="405"/>
                  </a:cubicBezTo>
                  <a:cubicBezTo>
                    <a:pt x="227" y="404"/>
                    <a:pt x="229" y="404"/>
                    <a:pt x="229" y="403"/>
                  </a:cubicBezTo>
                  <a:cubicBezTo>
                    <a:pt x="230" y="403"/>
                    <a:pt x="230" y="402"/>
                    <a:pt x="230" y="401"/>
                  </a:cubicBezTo>
                  <a:cubicBezTo>
                    <a:pt x="230" y="401"/>
                    <a:pt x="230" y="400"/>
                    <a:pt x="230" y="399"/>
                  </a:cubicBezTo>
                  <a:cubicBezTo>
                    <a:pt x="230" y="399"/>
                    <a:pt x="232" y="398"/>
                    <a:pt x="232" y="398"/>
                  </a:cubicBezTo>
                  <a:cubicBezTo>
                    <a:pt x="232" y="397"/>
                    <a:pt x="233" y="396"/>
                    <a:pt x="233" y="395"/>
                  </a:cubicBezTo>
                  <a:cubicBezTo>
                    <a:pt x="233" y="395"/>
                    <a:pt x="234" y="394"/>
                    <a:pt x="234" y="393"/>
                  </a:cubicBezTo>
                  <a:cubicBezTo>
                    <a:pt x="234" y="392"/>
                    <a:pt x="233" y="391"/>
                    <a:pt x="233" y="391"/>
                  </a:cubicBezTo>
                  <a:cubicBezTo>
                    <a:pt x="232" y="391"/>
                    <a:pt x="231" y="391"/>
                    <a:pt x="231" y="390"/>
                  </a:cubicBezTo>
                  <a:cubicBezTo>
                    <a:pt x="231" y="390"/>
                    <a:pt x="230" y="389"/>
                    <a:pt x="230" y="388"/>
                  </a:cubicBezTo>
                  <a:cubicBezTo>
                    <a:pt x="230" y="388"/>
                    <a:pt x="230" y="386"/>
                    <a:pt x="230" y="385"/>
                  </a:cubicBezTo>
                  <a:cubicBezTo>
                    <a:pt x="230" y="385"/>
                    <a:pt x="231" y="384"/>
                    <a:pt x="232" y="383"/>
                  </a:cubicBezTo>
                  <a:cubicBezTo>
                    <a:pt x="232" y="382"/>
                    <a:pt x="231" y="381"/>
                    <a:pt x="231" y="380"/>
                  </a:cubicBezTo>
                  <a:cubicBezTo>
                    <a:pt x="231" y="379"/>
                    <a:pt x="232" y="378"/>
                    <a:pt x="232" y="377"/>
                  </a:cubicBezTo>
                  <a:cubicBezTo>
                    <a:pt x="232" y="377"/>
                    <a:pt x="232" y="376"/>
                    <a:pt x="231" y="376"/>
                  </a:cubicBezTo>
                  <a:cubicBezTo>
                    <a:pt x="231" y="376"/>
                    <a:pt x="231" y="375"/>
                    <a:pt x="230" y="375"/>
                  </a:cubicBezTo>
                  <a:cubicBezTo>
                    <a:pt x="229" y="374"/>
                    <a:pt x="228" y="375"/>
                    <a:pt x="227" y="374"/>
                  </a:cubicBezTo>
                  <a:cubicBezTo>
                    <a:pt x="227" y="374"/>
                    <a:pt x="226" y="373"/>
                    <a:pt x="225" y="373"/>
                  </a:cubicBezTo>
                  <a:cubicBezTo>
                    <a:pt x="225" y="372"/>
                    <a:pt x="225" y="371"/>
                    <a:pt x="225" y="370"/>
                  </a:cubicBezTo>
                  <a:cubicBezTo>
                    <a:pt x="225" y="369"/>
                    <a:pt x="226" y="368"/>
                    <a:pt x="226" y="367"/>
                  </a:cubicBezTo>
                  <a:cubicBezTo>
                    <a:pt x="226" y="367"/>
                    <a:pt x="226" y="365"/>
                    <a:pt x="226" y="365"/>
                  </a:cubicBezTo>
                  <a:cubicBezTo>
                    <a:pt x="226" y="364"/>
                    <a:pt x="227" y="363"/>
                    <a:pt x="227" y="363"/>
                  </a:cubicBezTo>
                  <a:cubicBezTo>
                    <a:pt x="228" y="362"/>
                    <a:pt x="227" y="360"/>
                    <a:pt x="227" y="360"/>
                  </a:cubicBezTo>
                  <a:cubicBezTo>
                    <a:pt x="226" y="359"/>
                    <a:pt x="225" y="358"/>
                    <a:pt x="224" y="358"/>
                  </a:cubicBezTo>
                  <a:cubicBezTo>
                    <a:pt x="224" y="358"/>
                    <a:pt x="222" y="358"/>
                    <a:pt x="221" y="358"/>
                  </a:cubicBezTo>
                  <a:cubicBezTo>
                    <a:pt x="221" y="358"/>
                    <a:pt x="219" y="359"/>
                    <a:pt x="219" y="359"/>
                  </a:cubicBezTo>
                  <a:cubicBezTo>
                    <a:pt x="218" y="359"/>
                    <a:pt x="217" y="358"/>
                    <a:pt x="217" y="358"/>
                  </a:cubicBezTo>
                  <a:cubicBezTo>
                    <a:pt x="216" y="358"/>
                    <a:pt x="214" y="356"/>
                    <a:pt x="214" y="356"/>
                  </a:cubicBezTo>
                  <a:cubicBezTo>
                    <a:pt x="213" y="355"/>
                    <a:pt x="212" y="354"/>
                    <a:pt x="211" y="353"/>
                  </a:cubicBezTo>
                  <a:cubicBezTo>
                    <a:pt x="211" y="353"/>
                    <a:pt x="210" y="352"/>
                    <a:pt x="209" y="352"/>
                  </a:cubicBezTo>
                  <a:cubicBezTo>
                    <a:pt x="209" y="352"/>
                    <a:pt x="208" y="353"/>
                    <a:pt x="207" y="353"/>
                  </a:cubicBezTo>
                  <a:cubicBezTo>
                    <a:pt x="207" y="353"/>
                    <a:pt x="206" y="354"/>
                    <a:pt x="205" y="355"/>
                  </a:cubicBezTo>
                  <a:cubicBezTo>
                    <a:pt x="205" y="355"/>
                    <a:pt x="204" y="355"/>
                    <a:pt x="203" y="355"/>
                  </a:cubicBezTo>
                  <a:cubicBezTo>
                    <a:pt x="202" y="356"/>
                    <a:pt x="200" y="357"/>
                    <a:pt x="199" y="358"/>
                  </a:cubicBezTo>
                  <a:cubicBezTo>
                    <a:pt x="199" y="358"/>
                    <a:pt x="197" y="359"/>
                    <a:pt x="197" y="359"/>
                  </a:cubicBezTo>
                  <a:cubicBezTo>
                    <a:pt x="196" y="358"/>
                    <a:pt x="195" y="357"/>
                    <a:pt x="195" y="357"/>
                  </a:cubicBezTo>
                  <a:cubicBezTo>
                    <a:pt x="194" y="356"/>
                    <a:pt x="192" y="356"/>
                    <a:pt x="191" y="356"/>
                  </a:cubicBezTo>
                  <a:cubicBezTo>
                    <a:pt x="190" y="356"/>
                    <a:pt x="189" y="356"/>
                    <a:pt x="188" y="356"/>
                  </a:cubicBezTo>
                  <a:cubicBezTo>
                    <a:pt x="187" y="356"/>
                    <a:pt x="186" y="357"/>
                    <a:pt x="186" y="357"/>
                  </a:cubicBezTo>
                  <a:cubicBezTo>
                    <a:pt x="185" y="357"/>
                    <a:pt x="186" y="359"/>
                    <a:pt x="185" y="359"/>
                  </a:cubicBezTo>
                  <a:cubicBezTo>
                    <a:pt x="185" y="360"/>
                    <a:pt x="184" y="359"/>
                    <a:pt x="183" y="359"/>
                  </a:cubicBezTo>
                  <a:cubicBezTo>
                    <a:pt x="182" y="359"/>
                    <a:pt x="182" y="357"/>
                    <a:pt x="181" y="356"/>
                  </a:cubicBezTo>
                  <a:cubicBezTo>
                    <a:pt x="181" y="355"/>
                    <a:pt x="181" y="353"/>
                    <a:pt x="180" y="352"/>
                  </a:cubicBezTo>
                  <a:cubicBezTo>
                    <a:pt x="180" y="351"/>
                    <a:pt x="179" y="350"/>
                    <a:pt x="179" y="350"/>
                  </a:cubicBezTo>
                  <a:cubicBezTo>
                    <a:pt x="178" y="350"/>
                    <a:pt x="177" y="350"/>
                    <a:pt x="177" y="351"/>
                  </a:cubicBezTo>
                  <a:cubicBezTo>
                    <a:pt x="176" y="351"/>
                    <a:pt x="175" y="352"/>
                    <a:pt x="174" y="352"/>
                  </a:cubicBezTo>
                  <a:cubicBezTo>
                    <a:pt x="174" y="353"/>
                    <a:pt x="172" y="353"/>
                    <a:pt x="172" y="352"/>
                  </a:cubicBezTo>
                  <a:cubicBezTo>
                    <a:pt x="171" y="352"/>
                    <a:pt x="170" y="351"/>
                    <a:pt x="169" y="351"/>
                  </a:cubicBezTo>
                  <a:cubicBezTo>
                    <a:pt x="168" y="351"/>
                    <a:pt x="167" y="350"/>
                    <a:pt x="166" y="350"/>
                  </a:cubicBezTo>
                  <a:cubicBezTo>
                    <a:pt x="165" y="350"/>
                    <a:pt x="163" y="350"/>
                    <a:pt x="163" y="350"/>
                  </a:cubicBezTo>
                  <a:cubicBezTo>
                    <a:pt x="162" y="349"/>
                    <a:pt x="161" y="349"/>
                    <a:pt x="160" y="349"/>
                  </a:cubicBezTo>
                  <a:cubicBezTo>
                    <a:pt x="159" y="348"/>
                    <a:pt x="158" y="347"/>
                    <a:pt x="157" y="347"/>
                  </a:cubicBezTo>
                  <a:cubicBezTo>
                    <a:pt x="157" y="346"/>
                    <a:pt x="157" y="345"/>
                    <a:pt x="157" y="345"/>
                  </a:cubicBezTo>
                  <a:cubicBezTo>
                    <a:pt x="156" y="345"/>
                    <a:pt x="155" y="344"/>
                    <a:pt x="154" y="344"/>
                  </a:cubicBezTo>
                  <a:cubicBezTo>
                    <a:pt x="153" y="343"/>
                    <a:pt x="152" y="344"/>
                    <a:pt x="151" y="344"/>
                  </a:cubicBezTo>
                  <a:cubicBezTo>
                    <a:pt x="151" y="344"/>
                    <a:pt x="150" y="344"/>
                    <a:pt x="149" y="345"/>
                  </a:cubicBezTo>
                  <a:cubicBezTo>
                    <a:pt x="149" y="345"/>
                    <a:pt x="148" y="347"/>
                    <a:pt x="148" y="348"/>
                  </a:cubicBezTo>
                  <a:cubicBezTo>
                    <a:pt x="147" y="348"/>
                    <a:pt x="146" y="348"/>
                    <a:pt x="146" y="348"/>
                  </a:cubicBezTo>
                  <a:cubicBezTo>
                    <a:pt x="145" y="349"/>
                    <a:pt x="144" y="350"/>
                    <a:pt x="143" y="350"/>
                  </a:cubicBezTo>
                  <a:cubicBezTo>
                    <a:pt x="142" y="350"/>
                    <a:pt x="141" y="350"/>
                    <a:pt x="140" y="350"/>
                  </a:cubicBezTo>
                  <a:cubicBezTo>
                    <a:pt x="139" y="350"/>
                    <a:pt x="138" y="349"/>
                    <a:pt x="137" y="349"/>
                  </a:cubicBezTo>
                  <a:cubicBezTo>
                    <a:pt x="137" y="349"/>
                    <a:pt x="135" y="348"/>
                    <a:pt x="135" y="348"/>
                  </a:cubicBezTo>
                  <a:cubicBezTo>
                    <a:pt x="134" y="348"/>
                    <a:pt x="133" y="347"/>
                    <a:pt x="132" y="347"/>
                  </a:cubicBezTo>
                  <a:cubicBezTo>
                    <a:pt x="132" y="346"/>
                    <a:pt x="132" y="345"/>
                    <a:pt x="132" y="345"/>
                  </a:cubicBezTo>
                  <a:cubicBezTo>
                    <a:pt x="132" y="344"/>
                    <a:pt x="131" y="342"/>
                    <a:pt x="131" y="342"/>
                  </a:cubicBezTo>
                  <a:cubicBezTo>
                    <a:pt x="130" y="341"/>
                    <a:pt x="130" y="341"/>
                    <a:pt x="130" y="341"/>
                  </a:cubicBezTo>
                  <a:cubicBezTo>
                    <a:pt x="129" y="342"/>
                    <a:pt x="129" y="342"/>
                    <a:pt x="128" y="343"/>
                  </a:cubicBezTo>
                  <a:cubicBezTo>
                    <a:pt x="128" y="343"/>
                    <a:pt x="128" y="345"/>
                    <a:pt x="128" y="345"/>
                  </a:cubicBezTo>
                  <a:cubicBezTo>
                    <a:pt x="127" y="346"/>
                    <a:pt x="126" y="347"/>
                    <a:pt x="126" y="347"/>
                  </a:cubicBezTo>
                  <a:cubicBezTo>
                    <a:pt x="125" y="347"/>
                    <a:pt x="124" y="347"/>
                    <a:pt x="123" y="346"/>
                  </a:cubicBezTo>
                  <a:cubicBezTo>
                    <a:pt x="122" y="346"/>
                    <a:pt x="121" y="344"/>
                    <a:pt x="120" y="344"/>
                  </a:cubicBezTo>
                  <a:cubicBezTo>
                    <a:pt x="119" y="343"/>
                    <a:pt x="118" y="343"/>
                    <a:pt x="117" y="342"/>
                  </a:cubicBezTo>
                  <a:cubicBezTo>
                    <a:pt x="116" y="342"/>
                    <a:pt x="114" y="341"/>
                    <a:pt x="113" y="340"/>
                  </a:cubicBezTo>
                  <a:cubicBezTo>
                    <a:pt x="112" y="340"/>
                    <a:pt x="111" y="339"/>
                    <a:pt x="111" y="339"/>
                  </a:cubicBezTo>
                  <a:cubicBezTo>
                    <a:pt x="110" y="338"/>
                    <a:pt x="107" y="337"/>
                    <a:pt x="106" y="337"/>
                  </a:cubicBezTo>
                  <a:cubicBezTo>
                    <a:pt x="105" y="337"/>
                    <a:pt x="104" y="337"/>
                    <a:pt x="103" y="338"/>
                  </a:cubicBezTo>
                  <a:cubicBezTo>
                    <a:pt x="103" y="338"/>
                    <a:pt x="103" y="340"/>
                    <a:pt x="103" y="340"/>
                  </a:cubicBezTo>
                  <a:cubicBezTo>
                    <a:pt x="102" y="341"/>
                    <a:pt x="101" y="342"/>
                    <a:pt x="100" y="342"/>
                  </a:cubicBezTo>
                  <a:cubicBezTo>
                    <a:pt x="100" y="342"/>
                    <a:pt x="98" y="342"/>
                    <a:pt x="98" y="341"/>
                  </a:cubicBezTo>
                  <a:cubicBezTo>
                    <a:pt x="97" y="341"/>
                    <a:pt x="96" y="341"/>
                    <a:pt x="96" y="341"/>
                  </a:cubicBezTo>
                  <a:cubicBezTo>
                    <a:pt x="95" y="341"/>
                    <a:pt x="94" y="341"/>
                    <a:pt x="94" y="341"/>
                  </a:cubicBezTo>
                  <a:cubicBezTo>
                    <a:pt x="93" y="341"/>
                    <a:pt x="92" y="340"/>
                    <a:pt x="91" y="340"/>
                  </a:cubicBezTo>
                  <a:cubicBezTo>
                    <a:pt x="91" y="340"/>
                    <a:pt x="90" y="341"/>
                    <a:pt x="90" y="341"/>
                  </a:cubicBezTo>
                  <a:cubicBezTo>
                    <a:pt x="90" y="341"/>
                    <a:pt x="88" y="341"/>
                    <a:pt x="88" y="340"/>
                  </a:cubicBezTo>
                  <a:cubicBezTo>
                    <a:pt x="87" y="340"/>
                    <a:pt x="86" y="338"/>
                    <a:pt x="85" y="337"/>
                  </a:cubicBezTo>
                  <a:cubicBezTo>
                    <a:pt x="84" y="337"/>
                    <a:pt x="82" y="336"/>
                    <a:pt x="81" y="336"/>
                  </a:cubicBezTo>
                  <a:cubicBezTo>
                    <a:pt x="81" y="336"/>
                    <a:pt x="79" y="335"/>
                    <a:pt x="79" y="335"/>
                  </a:cubicBezTo>
                  <a:cubicBezTo>
                    <a:pt x="77" y="335"/>
                    <a:pt x="75" y="335"/>
                    <a:pt x="74" y="334"/>
                  </a:cubicBezTo>
                  <a:cubicBezTo>
                    <a:pt x="73" y="334"/>
                    <a:pt x="71" y="333"/>
                    <a:pt x="71" y="332"/>
                  </a:cubicBezTo>
                  <a:cubicBezTo>
                    <a:pt x="70" y="332"/>
                    <a:pt x="68" y="330"/>
                    <a:pt x="67" y="330"/>
                  </a:cubicBezTo>
                  <a:cubicBezTo>
                    <a:pt x="67" y="329"/>
                    <a:pt x="65" y="329"/>
                    <a:pt x="65" y="329"/>
                  </a:cubicBezTo>
                  <a:cubicBezTo>
                    <a:pt x="64" y="329"/>
                    <a:pt x="63" y="329"/>
                    <a:pt x="62" y="329"/>
                  </a:cubicBezTo>
                  <a:cubicBezTo>
                    <a:pt x="62" y="329"/>
                    <a:pt x="60" y="329"/>
                    <a:pt x="60" y="330"/>
                  </a:cubicBezTo>
                  <a:cubicBezTo>
                    <a:pt x="60" y="330"/>
                    <a:pt x="59" y="331"/>
                    <a:pt x="59" y="331"/>
                  </a:cubicBezTo>
                  <a:cubicBezTo>
                    <a:pt x="59" y="332"/>
                    <a:pt x="60" y="333"/>
                    <a:pt x="60" y="334"/>
                  </a:cubicBezTo>
                  <a:cubicBezTo>
                    <a:pt x="60" y="334"/>
                    <a:pt x="59" y="335"/>
                    <a:pt x="59" y="335"/>
                  </a:cubicBezTo>
                  <a:cubicBezTo>
                    <a:pt x="58" y="335"/>
                    <a:pt x="57" y="334"/>
                    <a:pt x="57" y="334"/>
                  </a:cubicBezTo>
                  <a:cubicBezTo>
                    <a:pt x="57" y="334"/>
                    <a:pt x="56" y="333"/>
                    <a:pt x="55" y="332"/>
                  </a:cubicBezTo>
                  <a:cubicBezTo>
                    <a:pt x="54" y="332"/>
                    <a:pt x="52" y="332"/>
                    <a:pt x="52" y="331"/>
                  </a:cubicBezTo>
                  <a:cubicBezTo>
                    <a:pt x="51" y="331"/>
                    <a:pt x="51" y="330"/>
                    <a:pt x="50" y="329"/>
                  </a:cubicBezTo>
                  <a:cubicBezTo>
                    <a:pt x="50" y="329"/>
                    <a:pt x="49" y="328"/>
                    <a:pt x="49" y="328"/>
                  </a:cubicBezTo>
                  <a:cubicBezTo>
                    <a:pt x="48" y="327"/>
                    <a:pt x="47" y="325"/>
                    <a:pt x="46" y="325"/>
                  </a:cubicBezTo>
                  <a:cubicBezTo>
                    <a:pt x="45" y="324"/>
                    <a:pt x="43" y="323"/>
                    <a:pt x="43" y="323"/>
                  </a:cubicBezTo>
                  <a:cubicBezTo>
                    <a:pt x="42" y="322"/>
                    <a:pt x="41" y="321"/>
                    <a:pt x="41" y="320"/>
                  </a:cubicBezTo>
                  <a:cubicBezTo>
                    <a:pt x="41" y="319"/>
                    <a:pt x="41" y="317"/>
                    <a:pt x="41" y="316"/>
                  </a:cubicBezTo>
                  <a:cubicBezTo>
                    <a:pt x="40" y="316"/>
                    <a:pt x="39" y="314"/>
                    <a:pt x="39" y="314"/>
                  </a:cubicBezTo>
                  <a:cubicBezTo>
                    <a:pt x="38" y="313"/>
                    <a:pt x="38" y="312"/>
                    <a:pt x="37" y="312"/>
                  </a:cubicBezTo>
                  <a:cubicBezTo>
                    <a:pt x="37" y="311"/>
                    <a:pt x="36" y="309"/>
                    <a:pt x="36" y="308"/>
                  </a:cubicBezTo>
                  <a:cubicBezTo>
                    <a:pt x="35" y="308"/>
                    <a:pt x="34" y="308"/>
                    <a:pt x="34" y="307"/>
                  </a:cubicBezTo>
                  <a:cubicBezTo>
                    <a:pt x="33" y="307"/>
                    <a:pt x="33" y="307"/>
                    <a:pt x="32" y="306"/>
                  </a:cubicBezTo>
                  <a:cubicBezTo>
                    <a:pt x="32" y="306"/>
                    <a:pt x="32" y="305"/>
                    <a:pt x="32" y="305"/>
                  </a:cubicBezTo>
                  <a:cubicBezTo>
                    <a:pt x="31" y="304"/>
                    <a:pt x="31" y="303"/>
                    <a:pt x="30" y="302"/>
                  </a:cubicBezTo>
                  <a:cubicBezTo>
                    <a:pt x="29" y="301"/>
                    <a:pt x="28" y="299"/>
                    <a:pt x="27" y="298"/>
                  </a:cubicBezTo>
                  <a:cubicBezTo>
                    <a:pt x="26" y="296"/>
                    <a:pt x="24" y="294"/>
                    <a:pt x="23" y="293"/>
                  </a:cubicBezTo>
                  <a:cubicBezTo>
                    <a:pt x="22" y="292"/>
                    <a:pt x="21" y="290"/>
                    <a:pt x="19" y="290"/>
                  </a:cubicBezTo>
                  <a:cubicBezTo>
                    <a:pt x="19" y="289"/>
                    <a:pt x="17" y="290"/>
                    <a:pt x="16" y="289"/>
                  </a:cubicBezTo>
                  <a:cubicBezTo>
                    <a:pt x="15" y="289"/>
                    <a:pt x="14" y="288"/>
                    <a:pt x="14" y="288"/>
                  </a:cubicBezTo>
                  <a:cubicBezTo>
                    <a:pt x="13" y="287"/>
                    <a:pt x="12" y="285"/>
                    <a:pt x="12" y="284"/>
                  </a:cubicBezTo>
                  <a:cubicBezTo>
                    <a:pt x="11" y="284"/>
                    <a:pt x="10" y="282"/>
                    <a:pt x="11" y="281"/>
                  </a:cubicBezTo>
                  <a:cubicBezTo>
                    <a:pt x="11" y="280"/>
                    <a:pt x="13" y="281"/>
                    <a:pt x="13" y="280"/>
                  </a:cubicBezTo>
                  <a:cubicBezTo>
                    <a:pt x="14" y="279"/>
                    <a:pt x="14" y="278"/>
                    <a:pt x="13" y="277"/>
                  </a:cubicBezTo>
                  <a:cubicBezTo>
                    <a:pt x="13" y="277"/>
                    <a:pt x="12" y="276"/>
                    <a:pt x="11" y="276"/>
                  </a:cubicBezTo>
                  <a:cubicBezTo>
                    <a:pt x="11" y="275"/>
                    <a:pt x="9" y="275"/>
                    <a:pt x="8" y="274"/>
                  </a:cubicBezTo>
                  <a:cubicBezTo>
                    <a:pt x="8" y="274"/>
                    <a:pt x="7" y="275"/>
                    <a:pt x="6" y="274"/>
                  </a:cubicBezTo>
                  <a:cubicBezTo>
                    <a:pt x="5" y="274"/>
                    <a:pt x="4" y="274"/>
                    <a:pt x="3" y="273"/>
                  </a:cubicBezTo>
                  <a:cubicBezTo>
                    <a:pt x="2" y="273"/>
                    <a:pt x="2" y="271"/>
                    <a:pt x="2" y="271"/>
                  </a:cubicBezTo>
                  <a:cubicBezTo>
                    <a:pt x="2" y="270"/>
                    <a:pt x="2" y="269"/>
                    <a:pt x="2" y="268"/>
                  </a:cubicBezTo>
                  <a:cubicBezTo>
                    <a:pt x="2" y="268"/>
                    <a:pt x="0" y="268"/>
                    <a:pt x="0" y="267"/>
                  </a:cubicBezTo>
                  <a:cubicBezTo>
                    <a:pt x="0" y="267"/>
                    <a:pt x="0" y="267"/>
                    <a:pt x="0" y="267"/>
                  </a:cubicBezTo>
                  <a:cubicBezTo>
                    <a:pt x="0" y="267"/>
                    <a:pt x="1" y="267"/>
                    <a:pt x="1" y="267"/>
                  </a:cubicBezTo>
                  <a:cubicBezTo>
                    <a:pt x="2" y="267"/>
                    <a:pt x="4" y="267"/>
                    <a:pt x="5" y="267"/>
                  </a:cubicBezTo>
                  <a:cubicBezTo>
                    <a:pt x="5" y="267"/>
                    <a:pt x="7" y="266"/>
                    <a:pt x="7" y="265"/>
                  </a:cubicBezTo>
                  <a:cubicBezTo>
                    <a:pt x="8" y="265"/>
                    <a:pt x="8" y="263"/>
                    <a:pt x="9" y="262"/>
                  </a:cubicBezTo>
                  <a:cubicBezTo>
                    <a:pt x="9" y="262"/>
                    <a:pt x="10" y="261"/>
                    <a:pt x="10" y="259"/>
                  </a:cubicBezTo>
                  <a:cubicBezTo>
                    <a:pt x="11" y="259"/>
                    <a:pt x="11" y="257"/>
                    <a:pt x="11" y="257"/>
                  </a:cubicBezTo>
                  <a:cubicBezTo>
                    <a:pt x="11" y="256"/>
                    <a:pt x="12" y="256"/>
                    <a:pt x="12" y="255"/>
                  </a:cubicBezTo>
                  <a:cubicBezTo>
                    <a:pt x="13" y="255"/>
                    <a:pt x="13" y="253"/>
                    <a:pt x="14" y="252"/>
                  </a:cubicBezTo>
                  <a:cubicBezTo>
                    <a:pt x="15" y="251"/>
                    <a:pt x="16" y="251"/>
                    <a:pt x="16" y="251"/>
                  </a:cubicBezTo>
                  <a:cubicBezTo>
                    <a:pt x="17" y="251"/>
                    <a:pt x="18" y="251"/>
                    <a:pt x="19" y="251"/>
                  </a:cubicBezTo>
                  <a:cubicBezTo>
                    <a:pt x="20" y="251"/>
                    <a:pt x="21" y="251"/>
                    <a:pt x="21" y="252"/>
                  </a:cubicBezTo>
                  <a:cubicBezTo>
                    <a:pt x="22" y="252"/>
                    <a:pt x="23" y="252"/>
                    <a:pt x="23" y="252"/>
                  </a:cubicBezTo>
                  <a:cubicBezTo>
                    <a:pt x="24" y="251"/>
                    <a:pt x="24" y="250"/>
                    <a:pt x="25" y="249"/>
                  </a:cubicBezTo>
                  <a:cubicBezTo>
                    <a:pt x="25" y="249"/>
                    <a:pt x="26" y="249"/>
                    <a:pt x="26" y="248"/>
                  </a:cubicBezTo>
                  <a:cubicBezTo>
                    <a:pt x="27" y="248"/>
                    <a:pt x="27" y="247"/>
                    <a:pt x="26" y="246"/>
                  </a:cubicBezTo>
                  <a:cubicBezTo>
                    <a:pt x="26" y="245"/>
                    <a:pt x="26" y="244"/>
                    <a:pt x="25" y="244"/>
                  </a:cubicBezTo>
                  <a:cubicBezTo>
                    <a:pt x="24" y="244"/>
                    <a:pt x="23" y="243"/>
                    <a:pt x="22" y="243"/>
                  </a:cubicBezTo>
                  <a:cubicBezTo>
                    <a:pt x="22" y="243"/>
                    <a:pt x="20" y="242"/>
                    <a:pt x="20" y="242"/>
                  </a:cubicBezTo>
                  <a:cubicBezTo>
                    <a:pt x="20" y="241"/>
                    <a:pt x="19" y="240"/>
                    <a:pt x="19" y="240"/>
                  </a:cubicBezTo>
                  <a:cubicBezTo>
                    <a:pt x="19" y="239"/>
                    <a:pt x="18" y="239"/>
                    <a:pt x="18" y="238"/>
                  </a:cubicBezTo>
                  <a:cubicBezTo>
                    <a:pt x="18" y="238"/>
                    <a:pt x="19" y="237"/>
                    <a:pt x="19" y="237"/>
                  </a:cubicBezTo>
                  <a:cubicBezTo>
                    <a:pt x="19" y="237"/>
                    <a:pt x="19" y="236"/>
                    <a:pt x="19" y="235"/>
                  </a:cubicBezTo>
                  <a:cubicBezTo>
                    <a:pt x="19" y="235"/>
                    <a:pt x="19" y="234"/>
                    <a:pt x="19" y="233"/>
                  </a:cubicBezTo>
                  <a:cubicBezTo>
                    <a:pt x="19" y="233"/>
                    <a:pt x="18" y="231"/>
                    <a:pt x="19" y="230"/>
                  </a:cubicBezTo>
                  <a:cubicBezTo>
                    <a:pt x="19" y="230"/>
                    <a:pt x="19" y="229"/>
                    <a:pt x="20" y="229"/>
                  </a:cubicBezTo>
                  <a:cubicBezTo>
                    <a:pt x="20" y="229"/>
                    <a:pt x="21" y="229"/>
                    <a:pt x="21" y="229"/>
                  </a:cubicBezTo>
                  <a:cubicBezTo>
                    <a:pt x="22" y="229"/>
                    <a:pt x="23" y="230"/>
                    <a:pt x="24" y="230"/>
                  </a:cubicBezTo>
                  <a:cubicBezTo>
                    <a:pt x="24" y="230"/>
                    <a:pt x="23" y="231"/>
                    <a:pt x="24" y="231"/>
                  </a:cubicBezTo>
                  <a:cubicBezTo>
                    <a:pt x="24" y="232"/>
                    <a:pt x="25" y="233"/>
                    <a:pt x="25" y="233"/>
                  </a:cubicBezTo>
                  <a:cubicBezTo>
                    <a:pt x="26" y="234"/>
                    <a:pt x="27" y="234"/>
                    <a:pt x="28" y="234"/>
                  </a:cubicBezTo>
                  <a:cubicBezTo>
                    <a:pt x="28" y="234"/>
                    <a:pt x="29" y="233"/>
                    <a:pt x="29" y="233"/>
                  </a:cubicBezTo>
                  <a:cubicBezTo>
                    <a:pt x="30" y="233"/>
                    <a:pt x="30" y="233"/>
                    <a:pt x="30" y="233"/>
                  </a:cubicBezTo>
                  <a:cubicBezTo>
                    <a:pt x="31" y="233"/>
                    <a:pt x="32" y="232"/>
                    <a:pt x="32" y="231"/>
                  </a:cubicBezTo>
                  <a:cubicBezTo>
                    <a:pt x="32" y="231"/>
                    <a:pt x="31" y="230"/>
                    <a:pt x="31" y="230"/>
                  </a:cubicBezTo>
                  <a:cubicBezTo>
                    <a:pt x="31" y="229"/>
                    <a:pt x="30" y="229"/>
                    <a:pt x="29" y="229"/>
                  </a:cubicBezTo>
                  <a:cubicBezTo>
                    <a:pt x="29" y="229"/>
                    <a:pt x="28" y="228"/>
                    <a:pt x="28" y="228"/>
                  </a:cubicBezTo>
                  <a:cubicBezTo>
                    <a:pt x="28" y="227"/>
                    <a:pt x="28" y="226"/>
                    <a:pt x="28" y="226"/>
                  </a:cubicBezTo>
                  <a:cubicBezTo>
                    <a:pt x="28" y="225"/>
                    <a:pt x="29" y="225"/>
                    <a:pt x="30" y="224"/>
                  </a:cubicBezTo>
                  <a:cubicBezTo>
                    <a:pt x="30" y="224"/>
                    <a:pt x="31" y="223"/>
                    <a:pt x="32" y="223"/>
                  </a:cubicBezTo>
                  <a:cubicBezTo>
                    <a:pt x="32" y="222"/>
                    <a:pt x="32" y="221"/>
                    <a:pt x="32" y="220"/>
                  </a:cubicBezTo>
                  <a:cubicBezTo>
                    <a:pt x="33" y="220"/>
                    <a:pt x="34" y="219"/>
                    <a:pt x="34" y="219"/>
                  </a:cubicBezTo>
                  <a:cubicBezTo>
                    <a:pt x="34" y="218"/>
                    <a:pt x="35" y="217"/>
                    <a:pt x="35" y="217"/>
                  </a:cubicBezTo>
                  <a:cubicBezTo>
                    <a:pt x="36" y="216"/>
                    <a:pt x="36" y="216"/>
                    <a:pt x="36" y="216"/>
                  </a:cubicBezTo>
                  <a:cubicBezTo>
                    <a:pt x="37" y="216"/>
                    <a:pt x="38" y="215"/>
                    <a:pt x="38" y="215"/>
                  </a:cubicBezTo>
                  <a:cubicBezTo>
                    <a:pt x="39" y="215"/>
                    <a:pt x="41" y="215"/>
                    <a:pt x="41" y="216"/>
                  </a:cubicBezTo>
                  <a:cubicBezTo>
                    <a:pt x="42" y="216"/>
                    <a:pt x="43" y="217"/>
                    <a:pt x="43" y="217"/>
                  </a:cubicBezTo>
                  <a:cubicBezTo>
                    <a:pt x="44" y="218"/>
                    <a:pt x="45" y="218"/>
                    <a:pt x="46" y="218"/>
                  </a:cubicBezTo>
                  <a:cubicBezTo>
                    <a:pt x="46" y="218"/>
                    <a:pt x="48" y="218"/>
                    <a:pt x="48" y="218"/>
                  </a:cubicBezTo>
                  <a:cubicBezTo>
                    <a:pt x="49" y="218"/>
                    <a:pt x="49" y="217"/>
                    <a:pt x="49" y="216"/>
                  </a:cubicBezTo>
                  <a:cubicBezTo>
                    <a:pt x="49" y="216"/>
                    <a:pt x="49" y="215"/>
                    <a:pt x="48" y="214"/>
                  </a:cubicBezTo>
                  <a:cubicBezTo>
                    <a:pt x="48" y="214"/>
                    <a:pt x="48" y="214"/>
                    <a:pt x="48" y="213"/>
                  </a:cubicBezTo>
                  <a:cubicBezTo>
                    <a:pt x="47" y="213"/>
                    <a:pt x="48" y="211"/>
                    <a:pt x="48" y="211"/>
                  </a:cubicBezTo>
                  <a:cubicBezTo>
                    <a:pt x="48" y="209"/>
                    <a:pt x="49" y="208"/>
                    <a:pt x="48" y="207"/>
                  </a:cubicBezTo>
                  <a:cubicBezTo>
                    <a:pt x="48" y="207"/>
                    <a:pt x="47" y="206"/>
                    <a:pt x="47" y="206"/>
                  </a:cubicBezTo>
                  <a:cubicBezTo>
                    <a:pt x="46" y="205"/>
                    <a:pt x="46" y="204"/>
                    <a:pt x="46" y="204"/>
                  </a:cubicBezTo>
                  <a:cubicBezTo>
                    <a:pt x="46" y="203"/>
                    <a:pt x="46" y="202"/>
                    <a:pt x="46" y="201"/>
                  </a:cubicBezTo>
                  <a:cubicBezTo>
                    <a:pt x="47" y="201"/>
                    <a:pt x="48" y="200"/>
                    <a:pt x="48" y="200"/>
                  </a:cubicBezTo>
                  <a:cubicBezTo>
                    <a:pt x="49" y="200"/>
                    <a:pt x="50" y="200"/>
                    <a:pt x="50" y="200"/>
                  </a:cubicBezTo>
                  <a:cubicBezTo>
                    <a:pt x="51" y="200"/>
                    <a:pt x="52" y="200"/>
                    <a:pt x="53" y="200"/>
                  </a:cubicBezTo>
                  <a:cubicBezTo>
                    <a:pt x="53" y="199"/>
                    <a:pt x="54" y="197"/>
                    <a:pt x="55" y="197"/>
                  </a:cubicBezTo>
                  <a:cubicBezTo>
                    <a:pt x="55" y="196"/>
                    <a:pt x="56" y="195"/>
                    <a:pt x="56" y="195"/>
                  </a:cubicBezTo>
                  <a:cubicBezTo>
                    <a:pt x="57" y="194"/>
                    <a:pt x="58" y="194"/>
                    <a:pt x="58" y="194"/>
                  </a:cubicBezTo>
                  <a:cubicBezTo>
                    <a:pt x="58" y="193"/>
                    <a:pt x="59" y="192"/>
                    <a:pt x="59" y="192"/>
                  </a:cubicBezTo>
                  <a:cubicBezTo>
                    <a:pt x="59" y="191"/>
                    <a:pt x="59" y="190"/>
                    <a:pt x="58" y="189"/>
                  </a:cubicBezTo>
                  <a:cubicBezTo>
                    <a:pt x="58" y="189"/>
                    <a:pt x="57" y="189"/>
                    <a:pt x="57" y="189"/>
                  </a:cubicBezTo>
                  <a:cubicBezTo>
                    <a:pt x="56" y="189"/>
                    <a:pt x="56" y="189"/>
                    <a:pt x="56" y="189"/>
                  </a:cubicBezTo>
                  <a:cubicBezTo>
                    <a:pt x="55" y="189"/>
                    <a:pt x="53" y="189"/>
                    <a:pt x="53" y="189"/>
                  </a:cubicBezTo>
                  <a:cubicBezTo>
                    <a:pt x="52" y="189"/>
                    <a:pt x="51" y="190"/>
                    <a:pt x="50" y="190"/>
                  </a:cubicBezTo>
                  <a:cubicBezTo>
                    <a:pt x="50" y="191"/>
                    <a:pt x="49" y="192"/>
                    <a:pt x="49" y="192"/>
                  </a:cubicBezTo>
                  <a:cubicBezTo>
                    <a:pt x="48" y="192"/>
                    <a:pt x="47" y="192"/>
                    <a:pt x="47" y="192"/>
                  </a:cubicBezTo>
                  <a:cubicBezTo>
                    <a:pt x="46" y="192"/>
                    <a:pt x="45" y="192"/>
                    <a:pt x="44" y="192"/>
                  </a:cubicBezTo>
                  <a:cubicBezTo>
                    <a:pt x="44" y="192"/>
                    <a:pt x="43" y="192"/>
                    <a:pt x="42" y="192"/>
                  </a:cubicBezTo>
                  <a:cubicBezTo>
                    <a:pt x="41" y="192"/>
                    <a:pt x="40" y="192"/>
                    <a:pt x="40" y="192"/>
                  </a:cubicBezTo>
                  <a:cubicBezTo>
                    <a:pt x="39" y="192"/>
                    <a:pt x="37" y="190"/>
                    <a:pt x="36" y="190"/>
                  </a:cubicBezTo>
                  <a:cubicBezTo>
                    <a:pt x="35" y="189"/>
                    <a:pt x="33" y="188"/>
                    <a:pt x="33" y="187"/>
                  </a:cubicBezTo>
                  <a:cubicBezTo>
                    <a:pt x="33" y="186"/>
                    <a:pt x="33" y="185"/>
                    <a:pt x="33" y="184"/>
                  </a:cubicBezTo>
                  <a:cubicBezTo>
                    <a:pt x="33" y="183"/>
                    <a:pt x="33" y="182"/>
                    <a:pt x="32" y="181"/>
                  </a:cubicBezTo>
                  <a:cubicBezTo>
                    <a:pt x="32" y="180"/>
                    <a:pt x="31" y="178"/>
                    <a:pt x="30" y="177"/>
                  </a:cubicBezTo>
                  <a:cubicBezTo>
                    <a:pt x="29" y="176"/>
                    <a:pt x="27" y="175"/>
                    <a:pt x="26" y="174"/>
                  </a:cubicBezTo>
                  <a:cubicBezTo>
                    <a:pt x="25" y="174"/>
                    <a:pt x="23" y="173"/>
                    <a:pt x="23" y="172"/>
                  </a:cubicBezTo>
                  <a:cubicBezTo>
                    <a:pt x="22" y="171"/>
                    <a:pt x="21" y="168"/>
                    <a:pt x="21" y="167"/>
                  </a:cubicBezTo>
                  <a:cubicBezTo>
                    <a:pt x="20" y="166"/>
                    <a:pt x="19" y="163"/>
                    <a:pt x="18" y="162"/>
                  </a:cubicBezTo>
                  <a:cubicBezTo>
                    <a:pt x="18" y="161"/>
                    <a:pt x="17" y="159"/>
                    <a:pt x="17" y="158"/>
                  </a:cubicBezTo>
                  <a:cubicBezTo>
                    <a:pt x="16" y="158"/>
                    <a:pt x="16" y="157"/>
                    <a:pt x="16" y="157"/>
                  </a:cubicBezTo>
                  <a:cubicBezTo>
                    <a:pt x="16" y="156"/>
                    <a:pt x="17" y="154"/>
                    <a:pt x="17" y="154"/>
                  </a:cubicBezTo>
                  <a:cubicBezTo>
                    <a:pt x="18" y="153"/>
                    <a:pt x="19" y="153"/>
                    <a:pt x="20" y="152"/>
                  </a:cubicBezTo>
                  <a:cubicBezTo>
                    <a:pt x="20" y="152"/>
                    <a:pt x="22" y="150"/>
                    <a:pt x="22" y="150"/>
                  </a:cubicBezTo>
                  <a:cubicBezTo>
                    <a:pt x="23" y="149"/>
                    <a:pt x="23" y="147"/>
                    <a:pt x="23" y="146"/>
                  </a:cubicBezTo>
                  <a:cubicBezTo>
                    <a:pt x="23" y="146"/>
                    <a:pt x="24" y="145"/>
                    <a:pt x="25" y="144"/>
                  </a:cubicBezTo>
                  <a:cubicBezTo>
                    <a:pt x="25" y="144"/>
                    <a:pt x="25" y="143"/>
                    <a:pt x="25" y="142"/>
                  </a:cubicBezTo>
                  <a:cubicBezTo>
                    <a:pt x="25" y="141"/>
                    <a:pt x="25" y="140"/>
                    <a:pt x="25" y="139"/>
                  </a:cubicBezTo>
                  <a:cubicBezTo>
                    <a:pt x="25" y="138"/>
                    <a:pt x="25" y="137"/>
                    <a:pt x="26" y="137"/>
                  </a:cubicBezTo>
                  <a:cubicBezTo>
                    <a:pt x="26" y="136"/>
                    <a:pt x="27" y="136"/>
                    <a:pt x="28" y="136"/>
                  </a:cubicBezTo>
                  <a:cubicBezTo>
                    <a:pt x="28" y="136"/>
                    <a:pt x="29" y="136"/>
                    <a:pt x="29" y="135"/>
                  </a:cubicBezTo>
                  <a:cubicBezTo>
                    <a:pt x="29" y="135"/>
                    <a:pt x="30" y="134"/>
                    <a:pt x="30" y="133"/>
                  </a:cubicBezTo>
                  <a:cubicBezTo>
                    <a:pt x="30" y="133"/>
                    <a:pt x="30" y="132"/>
                    <a:pt x="30" y="132"/>
                  </a:cubicBezTo>
                  <a:cubicBezTo>
                    <a:pt x="29" y="132"/>
                    <a:pt x="28" y="132"/>
                    <a:pt x="28" y="132"/>
                  </a:cubicBezTo>
                  <a:cubicBezTo>
                    <a:pt x="27" y="132"/>
                    <a:pt x="27" y="133"/>
                    <a:pt x="27" y="133"/>
                  </a:cubicBezTo>
                  <a:cubicBezTo>
                    <a:pt x="26" y="134"/>
                    <a:pt x="25" y="134"/>
                    <a:pt x="25" y="134"/>
                  </a:cubicBezTo>
                  <a:cubicBezTo>
                    <a:pt x="24" y="134"/>
                    <a:pt x="23" y="133"/>
                    <a:pt x="23" y="133"/>
                  </a:cubicBezTo>
                  <a:cubicBezTo>
                    <a:pt x="22" y="133"/>
                    <a:pt x="21" y="133"/>
                    <a:pt x="21" y="133"/>
                  </a:cubicBezTo>
                  <a:cubicBezTo>
                    <a:pt x="21" y="134"/>
                    <a:pt x="20" y="135"/>
                    <a:pt x="20" y="135"/>
                  </a:cubicBezTo>
                  <a:cubicBezTo>
                    <a:pt x="20" y="135"/>
                    <a:pt x="20" y="136"/>
                    <a:pt x="20" y="137"/>
                  </a:cubicBezTo>
                  <a:cubicBezTo>
                    <a:pt x="20" y="138"/>
                    <a:pt x="20" y="139"/>
                    <a:pt x="19" y="139"/>
                  </a:cubicBezTo>
                  <a:cubicBezTo>
                    <a:pt x="19" y="139"/>
                    <a:pt x="18" y="139"/>
                    <a:pt x="17" y="139"/>
                  </a:cubicBezTo>
                  <a:cubicBezTo>
                    <a:pt x="17" y="138"/>
                    <a:pt x="16" y="137"/>
                    <a:pt x="16" y="137"/>
                  </a:cubicBezTo>
                  <a:cubicBezTo>
                    <a:pt x="16" y="136"/>
                    <a:pt x="15" y="136"/>
                    <a:pt x="15" y="136"/>
                  </a:cubicBezTo>
                  <a:cubicBezTo>
                    <a:pt x="14" y="135"/>
                    <a:pt x="13" y="135"/>
                    <a:pt x="13" y="134"/>
                  </a:cubicBezTo>
                  <a:cubicBezTo>
                    <a:pt x="13" y="134"/>
                    <a:pt x="13" y="132"/>
                    <a:pt x="13" y="131"/>
                  </a:cubicBezTo>
                  <a:cubicBezTo>
                    <a:pt x="13" y="131"/>
                    <a:pt x="12" y="130"/>
                    <a:pt x="12" y="129"/>
                  </a:cubicBezTo>
                  <a:cubicBezTo>
                    <a:pt x="12" y="128"/>
                    <a:pt x="13" y="127"/>
                    <a:pt x="13" y="126"/>
                  </a:cubicBezTo>
                  <a:cubicBezTo>
                    <a:pt x="13" y="126"/>
                    <a:pt x="13" y="124"/>
                    <a:pt x="14" y="124"/>
                  </a:cubicBezTo>
                  <a:cubicBezTo>
                    <a:pt x="14" y="124"/>
                    <a:pt x="15" y="123"/>
                    <a:pt x="15" y="123"/>
                  </a:cubicBezTo>
                  <a:cubicBezTo>
                    <a:pt x="16" y="123"/>
                    <a:pt x="17" y="123"/>
                    <a:pt x="17" y="123"/>
                  </a:cubicBezTo>
                  <a:cubicBezTo>
                    <a:pt x="17" y="122"/>
                    <a:pt x="17" y="121"/>
                    <a:pt x="17" y="121"/>
                  </a:cubicBezTo>
                  <a:cubicBezTo>
                    <a:pt x="17" y="120"/>
                    <a:pt x="16" y="120"/>
                    <a:pt x="16" y="119"/>
                  </a:cubicBezTo>
                  <a:cubicBezTo>
                    <a:pt x="16" y="119"/>
                    <a:pt x="16" y="117"/>
                    <a:pt x="15" y="117"/>
                  </a:cubicBezTo>
                  <a:cubicBezTo>
                    <a:pt x="15" y="117"/>
                    <a:pt x="15" y="117"/>
                    <a:pt x="15" y="116"/>
                  </a:cubicBezTo>
                  <a:cubicBezTo>
                    <a:pt x="14" y="116"/>
                    <a:pt x="13" y="116"/>
                    <a:pt x="12" y="116"/>
                  </a:cubicBezTo>
                  <a:cubicBezTo>
                    <a:pt x="12" y="117"/>
                    <a:pt x="11" y="118"/>
                    <a:pt x="11" y="118"/>
                  </a:cubicBezTo>
                  <a:cubicBezTo>
                    <a:pt x="10" y="118"/>
                    <a:pt x="9" y="118"/>
                    <a:pt x="9" y="117"/>
                  </a:cubicBezTo>
                  <a:cubicBezTo>
                    <a:pt x="8" y="117"/>
                    <a:pt x="8" y="115"/>
                    <a:pt x="8" y="115"/>
                  </a:cubicBezTo>
                  <a:cubicBezTo>
                    <a:pt x="8" y="114"/>
                    <a:pt x="9" y="112"/>
                    <a:pt x="9" y="111"/>
                  </a:cubicBezTo>
                  <a:cubicBezTo>
                    <a:pt x="10" y="110"/>
                    <a:pt x="11" y="108"/>
                    <a:pt x="11" y="107"/>
                  </a:cubicBezTo>
                  <a:cubicBezTo>
                    <a:pt x="12" y="106"/>
                    <a:pt x="13" y="105"/>
                    <a:pt x="13" y="104"/>
                  </a:cubicBezTo>
                  <a:cubicBezTo>
                    <a:pt x="14" y="103"/>
                    <a:pt x="15" y="103"/>
                    <a:pt x="16" y="102"/>
                  </a:cubicBezTo>
                  <a:cubicBezTo>
                    <a:pt x="16" y="101"/>
                    <a:pt x="16" y="100"/>
                    <a:pt x="16" y="99"/>
                  </a:cubicBezTo>
                  <a:cubicBezTo>
                    <a:pt x="16" y="98"/>
                    <a:pt x="16" y="96"/>
                    <a:pt x="16" y="95"/>
                  </a:cubicBezTo>
                  <a:cubicBezTo>
                    <a:pt x="16" y="94"/>
                    <a:pt x="16" y="93"/>
                    <a:pt x="17" y="92"/>
                  </a:cubicBezTo>
                  <a:cubicBezTo>
                    <a:pt x="17" y="92"/>
                    <a:pt x="18" y="92"/>
                    <a:pt x="19" y="92"/>
                  </a:cubicBezTo>
                  <a:cubicBezTo>
                    <a:pt x="19" y="91"/>
                    <a:pt x="19" y="90"/>
                    <a:pt x="19" y="89"/>
                  </a:cubicBezTo>
                  <a:cubicBezTo>
                    <a:pt x="19" y="89"/>
                    <a:pt x="20" y="89"/>
                    <a:pt x="20" y="89"/>
                  </a:cubicBezTo>
                  <a:cubicBezTo>
                    <a:pt x="20" y="89"/>
                    <a:pt x="21" y="89"/>
                    <a:pt x="22" y="88"/>
                  </a:cubicBezTo>
                  <a:cubicBezTo>
                    <a:pt x="22" y="88"/>
                    <a:pt x="22" y="88"/>
                    <a:pt x="22" y="87"/>
                  </a:cubicBezTo>
                  <a:cubicBezTo>
                    <a:pt x="23" y="87"/>
                    <a:pt x="24" y="88"/>
                    <a:pt x="24" y="88"/>
                  </a:cubicBezTo>
                  <a:cubicBezTo>
                    <a:pt x="25" y="89"/>
                    <a:pt x="26" y="90"/>
                    <a:pt x="26" y="90"/>
                  </a:cubicBezTo>
                  <a:cubicBezTo>
                    <a:pt x="27" y="90"/>
                    <a:pt x="28" y="91"/>
                    <a:pt x="29" y="91"/>
                  </a:cubicBezTo>
                  <a:cubicBezTo>
                    <a:pt x="30" y="91"/>
                    <a:pt x="31" y="91"/>
                    <a:pt x="32" y="92"/>
                  </a:cubicBezTo>
                  <a:cubicBezTo>
                    <a:pt x="33" y="92"/>
                    <a:pt x="34" y="93"/>
                    <a:pt x="34" y="93"/>
                  </a:cubicBezTo>
                  <a:cubicBezTo>
                    <a:pt x="34" y="94"/>
                    <a:pt x="35" y="95"/>
                    <a:pt x="36" y="95"/>
                  </a:cubicBezTo>
                  <a:cubicBezTo>
                    <a:pt x="36" y="96"/>
                    <a:pt x="38" y="96"/>
                    <a:pt x="38" y="96"/>
                  </a:cubicBezTo>
                  <a:cubicBezTo>
                    <a:pt x="39" y="96"/>
                    <a:pt x="39" y="95"/>
                    <a:pt x="40" y="95"/>
                  </a:cubicBezTo>
                  <a:cubicBezTo>
                    <a:pt x="41" y="94"/>
                    <a:pt x="42" y="95"/>
                    <a:pt x="43" y="95"/>
                  </a:cubicBezTo>
                  <a:cubicBezTo>
                    <a:pt x="44" y="95"/>
                    <a:pt x="45" y="94"/>
                    <a:pt x="45" y="94"/>
                  </a:cubicBezTo>
                  <a:cubicBezTo>
                    <a:pt x="46" y="93"/>
                    <a:pt x="47" y="93"/>
                    <a:pt x="48" y="93"/>
                  </a:cubicBezTo>
                  <a:cubicBezTo>
                    <a:pt x="49" y="93"/>
                    <a:pt x="51" y="93"/>
                    <a:pt x="51" y="94"/>
                  </a:cubicBezTo>
                  <a:cubicBezTo>
                    <a:pt x="52" y="94"/>
                    <a:pt x="52" y="95"/>
                    <a:pt x="52" y="95"/>
                  </a:cubicBezTo>
                  <a:cubicBezTo>
                    <a:pt x="53" y="96"/>
                    <a:pt x="52" y="97"/>
                    <a:pt x="52" y="97"/>
                  </a:cubicBezTo>
                  <a:cubicBezTo>
                    <a:pt x="53" y="98"/>
                    <a:pt x="55" y="99"/>
                    <a:pt x="56" y="99"/>
                  </a:cubicBezTo>
                  <a:cubicBezTo>
                    <a:pt x="57" y="99"/>
                    <a:pt x="58" y="98"/>
                    <a:pt x="58" y="97"/>
                  </a:cubicBezTo>
                  <a:cubicBezTo>
                    <a:pt x="59" y="97"/>
                    <a:pt x="61" y="97"/>
                    <a:pt x="61" y="97"/>
                  </a:cubicBezTo>
                  <a:cubicBezTo>
                    <a:pt x="62" y="97"/>
                    <a:pt x="63" y="96"/>
                    <a:pt x="63" y="96"/>
                  </a:cubicBezTo>
                  <a:cubicBezTo>
                    <a:pt x="63" y="96"/>
                    <a:pt x="63" y="94"/>
                    <a:pt x="63" y="94"/>
                  </a:cubicBezTo>
                  <a:cubicBezTo>
                    <a:pt x="63" y="93"/>
                    <a:pt x="64" y="92"/>
                    <a:pt x="64" y="92"/>
                  </a:cubicBezTo>
                  <a:cubicBezTo>
                    <a:pt x="65" y="92"/>
                    <a:pt x="66" y="92"/>
                    <a:pt x="67" y="92"/>
                  </a:cubicBezTo>
                  <a:cubicBezTo>
                    <a:pt x="67" y="92"/>
                    <a:pt x="68" y="92"/>
                    <a:pt x="68" y="91"/>
                  </a:cubicBezTo>
                  <a:cubicBezTo>
                    <a:pt x="69" y="91"/>
                    <a:pt x="71" y="92"/>
                    <a:pt x="72" y="91"/>
                  </a:cubicBezTo>
                  <a:cubicBezTo>
                    <a:pt x="73" y="91"/>
                    <a:pt x="74" y="91"/>
                    <a:pt x="75" y="90"/>
                  </a:cubicBezTo>
                  <a:cubicBezTo>
                    <a:pt x="75" y="90"/>
                    <a:pt x="76" y="88"/>
                    <a:pt x="76" y="87"/>
                  </a:cubicBezTo>
                  <a:cubicBezTo>
                    <a:pt x="76" y="87"/>
                    <a:pt x="76" y="86"/>
                    <a:pt x="76" y="85"/>
                  </a:cubicBezTo>
                  <a:cubicBezTo>
                    <a:pt x="76" y="85"/>
                    <a:pt x="78" y="85"/>
                    <a:pt x="78" y="85"/>
                  </a:cubicBezTo>
                  <a:cubicBezTo>
                    <a:pt x="79" y="85"/>
                    <a:pt x="79" y="86"/>
                    <a:pt x="80" y="87"/>
                  </a:cubicBezTo>
                  <a:cubicBezTo>
                    <a:pt x="81" y="87"/>
                    <a:pt x="82" y="87"/>
                    <a:pt x="83" y="87"/>
                  </a:cubicBezTo>
                  <a:cubicBezTo>
                    <a:pt x="84" y="87"/>
                    <a:pt x="85" y="86"/>
                    <a:pt x="86" y="86"/>
                  </a:cubicBezTo>
                  <a:cubicBezTo>
                    <a:pt x="86" y="86"/>
                    <a:pt x="87" y="86"/>
                    <a:pt x="88" y="86"/>
                  </a:cubicBezTo>
                  <a:cubicBezTo>
                    <a:pt x="88" y="87"/>
                    <a:pt x="88" y="88"/>
                    <a:pt x="88" y="88"/>
                  </a:cubicBezTo>
                  <a:cubicBezTo>
                    <a:pt x="88" y="89"/>
                    <a:pt x="87" y="89"/>
                    <a:pt x="87" y="90"/>
                  </a:cubicBezTo>
                  <a:cubicBezTo>
                    <a:pt x="86" y="90"/>
                    <a:pt x="86" y="92"/>
                    <a:pt x="87" y="92"/>
                  </a:cubicBezTo>
                  <a:cubicBezTo>
                    <a:pt x="87" y="93"/>
                    <a:pt x="87" y="94"/>
                    <a:pt x="88" y="94"/>
                  </a:cubicBezTo>
                  <a:cubicBezTo>
                    <a:pt x="88" y="95"/>
                    <a:pt x="88" y="96"/>
                    <a:pt x="88" y="96"/>
                  </a:cubicBezTo>
                  <a:cubicBezTo>
                    <a:pt x="89" y="96"/>
                    <a:pt x="90" y="97"/>
                    <a:pt x="90" y="97"/>
                  </a:cubicBezTo>
                  <a:cubicBezTo>
                    <a:pt x="91" y="97"/>
                    <a:pt x="93" y="98"/>
                    <a:pt x="94" y="97"/>
                  </a:cubicBezTo>
                  <a:cubicBezTo>
                    <a:pt x="94" y="97"/>
                    <a:pt x="95" y="96"/>
                    <a:pt x="96" y="96"/>
                  </a:cubicBezTo>
                  <a:cubicBezTo>
                    <a:pt x="97" y="96"/>
                    <a:pt x="96" y="98"/>
                    <a:pt x="96" y="98"/>
                  </a:cubicBezTo>
                  <a:cubicBezTo>
                    <a:pt x="97" y="98"/>
                    <a:pt x="97" y="98"/>
                    <a:pt x="98" y="98"/>
                  </a:cubicBezTo>
                  <a:cubicBezTo>
                    <a:pt x="98" y="98"/>
                    <a:pt x="99" y="100"/>
                    <a:pt x="99" y="100"/>
                  </a:cubicBezTo>
                  <a:cubicBezTo>
                    <a:pt x="100" y="100"/>
                    <a:pt x="101" y="101"/>
                    <a:pt x="101" y="101"/>
                  </a:cubicBezTo>
                  <a:cubicBezTo>
                    <a:pt x="102" y="101"/>
                    <a:pt x="103" y="100"/>
                    <a:pt x="103" y="99"/>
                  </a:cubicBezTo>
                  <a:cubicBezTo>
                    <a:pt x="104" y="99"/>
                    <a:pt x="106" y="98"/>
                    <a:pt x="107" y="98"/>
                  </a:cubicBezTo>
                  <a:cubicBezTo>
                    <a:pt x="107" y="98"/>
                    <a:pt x="109" y="99"/>
                    <a:pt x="110" y="99"/>
                  </a:cubicBezTo>
                  <a:cubicBezTo>
                    <a:pt x="111" y="99"/>
                    <a:pt x="111" y="98"/>
                    <a:pt x="112" y="97"/>
                  </a:cubicBezTo>
                  <a:cubicBezTo>
                    <a:pt x="112" y="97"/>
                    <a:pt x="113" y="96"/>
                    <a:pt x="113" y="95"/>
                  </a:cubicBezTo>
                  <a:cubicBezTo>
                    <a:pt x="114" y="95"/>
                    <a:pt x="116" y="95"/>
                    <a:pt x="116" y="95"/>
                  </a:cubicBezTo>
                  <a:cubicBezTo>
                    <a:pt x="117" y="95"/>
                    <a:pt x="117" y="93"/>
                    <a:pt x="117" y="93"/>
                  </a:cubicBezTo>
                  <a:cubicBezTo>
                    <a:pt x="117" y="92"/>
                    <a:pt x="118" y="91"/>
                    <a:pt x="118" y="91"/>
                  </a:cubicBezTo>
                  <a:cubicBezTo>
                    <a:pt x="119" y="91"/>
                    <a:pt x="119" y="91"/>
                    <a:pt x="119" y="91"/>
                  </a:cubicBezTo>
                  <a:cubicBezTo>
                    <a:pt x="120" y="91"/>
                    <a:pt x="120" y="92"/>
                    <a:pt x="120" y="93"/>
                  </a:cubicBezTo>
                  <a:cubicBezTo>
                    <a:pt x="121" y="93"/>
                    <a:pt x="121" y="95"/>
                    <a:pt x="121" y="95"/>
                  </a:cubicBezTo>
                  <a:cubicBezTo>
                    <a:pt x="120" y="96"/>
                    <a:pt x="119" y="96"/>
                    <a:pt x="119" y="96"/>
                  </a:cubicBezTo>
                  <a:cubicBezTo>
                    <a:pt x="119" y="97"/>
                    <a:pt x="119" y="99"/>
                    <a:pt x="119" y="99"/>
                  </a:cubicBezTo>
                  <a:cubicBezTo>
                    <a:pt x="120" y="100"/>
                    <a:pt x="121" y="101"/>
                    <a:pt x="122" y="101"/>
                  </a:cubicBezTo>
                  <a:cubicBezTo>
                    <a:pt x="122" y="102"/>
                    <a:pt x="122" y="103"/>
                    <a:pt x="122" y="104"/>
                  </a:cubicBezTo>
                  <a:cubicBezTo>
                    <a:pt x="123" y="104"/>
                    <a:pt x="125" y="104"/>
                    <a:pt x="125" y="104"/>
                  </a:cubicBezTo>
                  <a:cubicBezTo>
                    <a:pt x="125" y="104"/>
                    <a:pt x="125" y="102"/>
                    <a:pt x="126" y="102"/>
                  </a:cubicBezTo>
                  <a:cubicBezTo>
                    <a:pt x="126" y="102"/>
                    <a:pt x="129" y="102"/>
                    <a:pt x="129" y="102"/>
                  </a:cubicBezTo>
                  <a:cubicBezTo>
                    <a:pt x="130" y="102"/>
                    <a:pt x="131" y="101"/>
                    <a:pt x="131" y="100"/>
                  </a:cubicBezTo>
                  <a:cubicBezTo>
                    <a:pt x="132" y="100"/>
                    <a:pt x="132" y="100"/>
                    <a:pt x="133" y="99"/>
                  </a:cubicBezTo>
                  <a:cubicBezTo>
                    <a:pt x="134" y="99"/>
                    <a:pt x="135" y="99"/>
                    <a:pt x="136" y="100"/>
                  </a:cubicBezTo>
                  <a:cubicBezTo>
                    <a:pt x="136" y="100"/>
                    <a:pt x="137" y="100"/>
                    <a:pt x="137" y="101"/>
                  </a:cubicBezTo>
                  <a:cubicBezTo>
                    <a:pt x="137" y="102"/>
                    <a:pt x="136" y="102"/>
                    <a:pt x="136" y="103"/>
                  </a:cubicBezTo>
                  <a:cubicBezTo>
                    <a:pt x="136" y="104"/>
                    <a:pt x="136" y="105"/>
                    <a:pt x="137" y="106"/>
                  </a:cubicBezTo>
                  <a:cubicBezTo>
                    <a:pt x="137" y="106"/>
                    <a:pt x="139" y="105"/>
                    <a:pt x="140" y="106"/>
                  </a:cubicBezTo>
                  <a:cubicBezTo>
                    <a:pt x="140" y="106"/>
                    <a:pt x="141" y="107"/>
                    <a:pt x="141" y="107"/>
                  </a:cubicBezTo>
                  <a:cubicBezTo>
                    <a:pt x="142" y="107"/>
                    <a:pt x="143" y="106"/>
                    <a:pt x="144" y="106"/>
                  </a:cubicBezTo>
                  <a:cubicBezTo>
                    <a:pt x="145" y="106"/>
                    <a:pt x="145" y="106"/>
                    <a:pt x="145" y="107"/>
                  </a:cubicBezTo>
                  <a:cubicBezTo>
                    <a:pt x="146" y="107"/>
                    <a:pt x="147" y="107"/>
                    <a:pt x="148" y="107"/>
                  </a:cubicBezTo>
                  <a:cubicBezTo>
                    <a:pt x="148" y="107"/>
                    <a:pt x="149" y="108"/>
                    <a:pt x="149" y="109"/>
                  </a:cubicBezTo>
                  <a:cubicBezTo>
                    <a:pt x="149" y="110"/>
                    <a:pt x="150" y="111"/>
                    <a:pt x="150" y="112"/>
                  </a:cubicBezTo>
                  <a:cubicBezTo>
                    <a:pt x="150" y="112"/>
                    <a:pt x="150" y="113"/>
                    <a:pt x="150" y="114"/>
                  </a:cubicBezTo>
                  <a:cubicBezTo>
                    <a:pt x="150" y="114"/>
                    <a:pt x="152" y="115"/>
                    <a:pt x="152" y="115"/>
                  </a:cubicBezTo>
                  <a:cubicBezTo>
                    <a:pt x="153" y="116"/>
                    <a:pt x="155" y="115"/>
                    <a:pt x="155" y="116"/>
                  </a:cubicBezTo>
                  <a:cubicBezTo>
                    <a:pt x="156" y="116"/>
                    <a:pt x="157" y="117"/>
                    <a:pt x="157" y="117"/>
                  </a:cubicBezTo>
                  <a:cubicBezTo>
                    <a:pt x="158" y="118"/>
                    <a:pt x="158" y="119"/>
                    <a:pt x="158" y="119"/>
                  </a:cubicBezTo>
                  <a:cubicBezTo>
                    <a:pt x="159" y="119"/>
                    <a:pt x="160" y="119"/>
                    <a:pt x="161" y="119"/>
                  </a:cubicBezTo>
                  <a:cubicBezTo>
                    <a:pt x="161" y="119"/>
                    <a:pt x="162" y="120"/>
                    <a:pt x="162" y="120"/>
                  </a:cubicBezTo>
                  <a:cubicBezTo>
                    <a:pt x="163" y="120"/>
                    <a:pt x="163" y="121"/>
                    <a:pt x="163" y="122"/>
                  </a:cubicBezTo>
                  <a:cubicBezTo>
                    <a:pt x="164" y="122"/>
                    <a:pt x="165" y="123"/>
                    <a:pt x="166" y="123"/>
                  </a:cubicBezTo>
                  <a:cubicBezTo>
                    <a:pt x="166" y="123"/>
                    <a:pt x="167" y="124"/>
                    <a:pt x="167" y="124"/>
                  </a:cubicBezTo>
                  <a:cubicBezTo>
                    <a:pt x="168" y="125"/>
                    <a:pt x="168" y="125"/>
                    <a:pt x="169" y="126"/>
                  </a:cubicBezTo>
                  <a:cubicBezTo>
                    <a:pt x="169" y="126"/>
                    <a:pt x="169" y="128"/>
                    <a:pt x="170" y="128"/>
                  </a:cubicBezTo>
                  <a:cubicBezTo>
                    <a:pt x="170" y="129"/>
                    <a:pt x="170" y="130"/>
                    <a:pt x="170" y="130"/>
                  </a:cubicBezTo>
                  <a:cubicBezTo>
                    <a:pt x="171" y="131"/>
                    <a:pt x="173" y="130"/>
                    <a:pt x="173" y="130"/>
                  </a:cubicBezTo>
                  <a:cubicBezTo>
                    <a:pt x="174" y="130"/>
                    <a:pt x="175" y="130"/>
                    <a:pt x="175" y="130"/>
                  </a:cubicBezTo>
                  <a:cubicBezTo>
                    <a:pt x="176" y="131"/>
                    <a:pt x="177" y="132"/>
                    <a:pt x="178" y="132"/>
                  </a:cubicBezTo>
                  <a:cubicBezTo>
                    <a:pt x="178" y="133"/>
                    <a:pt x="179" y="134"/>
                    <a:pt x="179" y="134"/>
                  </a:cubicBezTo>
                  <a:cubicBezTo>
                    <a:pt x="180" y="135"/>
                    <a:pt x="181" y="135"/>
                    <a:pt x="181" y="135"/>
                  </a:cubicBezTo>
                  <a:cubicBezTo>
                    <a:pt x="182" y="136"/>
                    <a:pt x="183" y="137"/>
                    <a:pt x="183" y="137"/>
                  </a:cubicBezTo>
                  <a:cubicBezTo>
                    <a:pt x="183" y="138"/>
                    <a:pt x="182" y="139"/>
                    <a:pt x="182" y="139"/>
                  </a:cubicBezTo>
                  <a:cubicBezTo>
                    <a:pt x="181" y="140"/>
                    <a:pt x="180" y="140"/>
                    <a:pt x="180" y="141"/>
                  </a:cubicBezTo>
                  <a:cubicBezTo>
                    <a:pt x="179" y="141"/>
                    <a:pt x="178" y="142"/>
                    <a:pt x="178" y="143"/>
                  </a:cubicBezTo>
                  <a:cubicBezTo>
                    <a:pt x="178" y="143"/>
                    <a:pt x="177" y="144"/>
                    <a:pt x="177" y="144"/>
                  </a:cubicBezTo>
                  <a:cubicBezTo>
                    <a:pt x="176" y="145"/>
                    <a:pt x="175" y="144"/>
                    <a:pt x="174" y="144"/>
                  </a:cubicBezTo>
                  <a:cubicBezTo>
                    <a:pt x="173" y="145"/>
                    <a:pt x="173" y="145"/>
                    <a:pt x="172" y="145"/>
                  </a:cubicBezTo>
                  <a:cubicBezTo>
                    <a:pt x="171" y="146"/>
                    <a:pt x="170" y="146"/>
                    <a:pt x="169" y="147"/>
                  </a:cubicBezTo>
                  <a:cubicBezTo>
                    <a:pt x="168" y="147"/>
                    <a:pt x="168" y="148"/>
                    <a:pt x="167" y="149"/>
                  </a:cubicBezTo>
                  <a:cubicBezTo>
                    <a:pt x="167" y="149"/>
                    <a:pt x="166" y="150"/>
                    <a:pt x="165" y="151"/>
                  </a:cubicBezTo>
                  <a:cubicBezTo>
                    <a:pt x="165" y="151"/>
                    <a:pt x="164" y="150"/>
                    <a:pt x="164" y="150"/>
                  </a:cubicBezTo>
                  <a:cubicBezTo>
                    <a:pt x="163" y="150"/>
                    <a:pt x="162" y="151"/>
                    <a:pt x="161" y="151"/>
                  </a:cubicBezTo>
                  <a:cubicBezTo>
                    <a:pt x="159" y="151"/>
                    <a:pt x="158" y="151"/>
                    <a:pt x="157" y="151"/>
                  </a:cubicBezTo>
                  <a:cubicBezTo>
                    <a:pt x="156" y="151"/>
                    <a:pt x="154" y="151"/>
                    <a:pt x="153" y="151"/>
                  </a:cubicBezTo>
                  <a:cubicBezTo>
                    <a:pt x="152" y="151"/>
                    <a:pt x="151" y="152"/>
                    <a:pt x="151" y="152"/>
                  </a:cubicBezTo>
                  <a:cubicBezTo>
                    <a:pt x="151" y="153"/>
                    <a:pt x="151" y="154"/>
                    <a:pt x="151" y="154"/>
                  </a:cubicBezTo>
                  <a:cubicBezTo>
                    <a:pt x="151" y="155"/>
                    <a:pt x="152" y="155"/>
                    <a:pt x="152" y="155"/>
                  </a:cubicBezTo>
                  <a:cubicBezTo>
                    <a:pt x="153" y="156"/>
                    <a:pt x="153" y="157"/>
                    <a:pt x="154" y="158"/>
                  </a:cubicBezTo>
                  <a:cubicBezTo>
                    <a:pt x="155" y="158"/>
                    <a:pt x="156" y="158"/>
                    <a:pt x="156" y="158"/>
                  </a:cubicBezTo>
                  <a:cubicBezTo>
                    <a:pt x="157" y="158"/>
                    <a:pt x="157" y="157"/>
                    <a:pt x="158" y="157"/>
                  </a:cubicBezTo>
                  <a:cubicBezTo>
                    <a:pt x="158" y="156"/>
                    <a:pt x="159" y="156"/>
                    <a:pt x="160" y="156"/>
                  </a:cubicBezTo>
                  <a:cubicBezTo>
                    <a:pt x="161" y="155"/>
                    <a:pt x="163" y="155"/>
                    <a:pt x="164" y="154"/>
                  </a:cubicBezTo>
                  <a:cubicBezTo>
                    <a:pt x="164" y="154"/>
                    <a:pt x="165" y="153"/>
                    <a:pt x="165" y="153"/>
                  </a:cubicBezTo>
                  <a:cubicBezTo>
                    <a:pt x="166" y="153"/>
                    <a:pt x="168" y="153"/>
                    <a:pt x="168" y="153"/>
                  </a:cubicBezTo>
                  <a:cubicBezTo>
                    <a:pt x="169" y="153"/>
                    <a:pt x="171" y="154"/>
                    <a:pt x="172" y="153"/>
                  </a:cubicBezTo>
                  <a:cubicBezTo>
                    <a:pt x="172" y="153"/>
                    <a:pt x="174" y="153"/>
                    <a:pt x="174" y="153"/>
                  </a:cubicBezTo>
                  <a:cubicBezTo>
                    <a:pt x="175" y="152"/>
                    <a:pt x="175" y="151"/>
                    <a:pt x="175" y="150"/>
                  </a:cubicBezTo>
                  <a:cubicBezTo>
                    <a:pt x="176" y="150"/>
                    <a:pt x="177" y="150"/>
                    <a:pt x="178" y="149"/>
                  </a:cubicBezTo>
                  <a:cubicBezTo>
                    <a:pt x="178" y="149"/>
                    <a:pt x="179" y="148"/>
                    <a:pt x="180" y="148"/>
                  </a:cubicBezTo>
                  <a:cubicBezTo>
                    <a:pt x="180" y="148"/>
                    <a:pt x="182" y="147"/>
                    <a:pt x="183" y="147"/>
                  </a:cubicBezTo>
                  <a:cubicBezTo>
                    <a:pt x="183" y="147"/>
                    <a:pt x="185" y="147"/>
                    <a:pt x="185" y="147"/>
                  </a:cubicBezTo>
                  <a:cubicBezTo>
                    <a:pt x="187" y="147"/>
                    <a:pt x="189" y="147"/>
                    <a:pt x="191" y="147"/>
                  </a:cubicBezTo>
                  <a:cubicBezTo>
                    <a:pt x="191" y="147"/>
                    <a:pt x="193" y="148"/>
                    <a:pt x="194" y="148"/>
                  </a:cubicBezTo>
                  <a:cubicBezTo>
                    <a:pt x="194" y="149"/>
                    <a:pt x="196" y="149"/>
                    <a:pt x="196" y="149"/>
                  </a:cubicBezTo>
                  <a:cubicBezTo>
                    <a:pt x="197" y="150"/>
                    <a:pt x="198" y="150"/>
                    <a:pt x="199" y="150"/>
                  </a:cubicBezTo>
                  <a:cubicBezTo>
                    <a:pt x="200" y="150"/>
                    <a:pt x="200" y="150"/>
                    <a:pt x="201" y="150"/>
                  </a:cubicBezTo>
                  <a:cubicBezTo>
                    <a:pt x="201" y="149"/>
                    <a:pt x="202" y="148"/>
                    <a:pt x="202" y="148"/>
                  </a:cubicBezTo>
                  <a:cubicBezTo>
                    <a:pt x="202" y="147"/>
                    <a:pt x="203" y="147"/>
                    <a:pt x="204" y="147"/>
                  </a:cubicBezTo>
                  <a:cubicBezTo>
                    <a:pt x="204" y="147"/>
                    <a:pt x="206" y="147"/>
                    <a:pt x="206" y="147"/>
                  </a:cubicBezTo>
                  <a:cubicBezTo>
                    <a:pt x="207" y="147"/>
                    <a:pt x="208" y="148"/>
                    <a:pt x="209" y="148"/>
                  </a:cubicBezTo>
                  <a:cubicBezTo>
                    <a:pt x="209" y="149"/>
                    <a:pt x="208" y="149"/>
                    <a:pt x="208" y="150"/>
                  </a:cubicBezTo>
                  <a:cubicBezTo>
                    <a:pt x="208" y="150"/>
                    <a:pt x="209" y="151"/>
                    <a:pt x="209" y="152"/>
                  </a:cubicBezTo>
                  <a:cubicBezTo>
                    <a:pt x="210" y="152"/>
                    <a:pt x="212" y="152"/>
                    <a:pt x="213" y="152"/>
                  </a:cubicBezTo>
                  <a:cubicBezTo>
                    <a:pt x="214" y="152"/>
                    <a:pt x="215" y="152"/>
                    <a:pt x="216" y="152"/>
                  </a:cubicBezTo>
                  <a:cubicBezTo>
                    <a:pt x="216" y="151"/>
                    <a:pt x="217" y="152"/>
                    <a:pt x="217" y="152"/>
                  </a:cubicBezTo>
                  <a:cubicBezTo>
                    <a:pt x="218" y="151"/>
                    <a:pt x="219" y="150"/>
                    <a:pt x="220" y="150"/>
                  </a:cubicBezTo>
                  <a:cubicBezTo>
                    <a:pt x="220" y="149"/>
                    <a:pt x="222" y="149"/>
                    <a:pt x="222" y="150"/>
                  </a:cubicBezTo>
                  <a:cubicBezTo>
                    <a:pt x="223" y="150"/>
                    <a:pt x="223" y="150"/>
                    <a:pt x="223" y="151"/>
                  </a:cubicBezTo>
                  <a:cubicBezTo>
                    <a:pt x="223" y="151"/>
                    <a:pt x="224" y="152"/>
                    <a:pt x="224" y="152"/>
                  </a:cubicBezTo>
                  <a:cubicBezTo>
                    <a:pt x="224" y="153"/>
                    <a:pt x="225" y="154"/>
                    <a:pt x="225" y="155"/>
                  </a:cubicBezTo>
                  <a:cubicBezTo>
                    <a:pt x="226" y="155"/>
                    <a:pt x="228" y="154"/>
                    <a:pt x="229" y="154"/>
                  </a:cubicBezTo>
                  <a:cubicBezTo>
                    <a:pt x="230" y="154"/>
                    <a:pt x="232" y="154"/>
                    <a:pt x="232" y="153"/>
                  </a:cubicBezTo>
                  <a:cubicBezTo>
                    <a:pt x="233" y="153"/>
                    <a:pt x="233" y="152"/>
                    <a:pt x="233" y="151"/>
                  </a:cubicBezTo>
                  <a:cubicBezTo>
                    <a:pt x="233" y="151"/>
                    <a:pt x="233" y="150"/>
                    <a:pt x="233" y="149"/>
                  </a:cubicBezTo>
                  <a:cubicBezTo>
                    <a:pt x="232" y="148"/>
                    <a:pt x="232" y="147"/>
                    <a:pt x="232" y="147"/>
                  </a:cubicBezTo>
                  <a:cubicBezTo>
                    <a:pt x="232" y="146"/>
                    <a:pt x="232" y="145"/>
                    <a:pt x="232" y="144"/>
                  </a:cubicBezTo>
                  <a:cubicBezTo>
                    <a:pt x="232" y="144"/>
                    <a:pt x="233" y="143"/>
                    <a:pt x="233" y="142"/>
                  </a:cubicBezTo>
                  <a:cubicBezTo>
                    <a:pt x="234" y="142"/>
                    <a:pt x="234" y="141"/>
                    <a:pt x="234" y="140"/>
                  </a:cubicBezTo>
                  <a:cubicBezTo>
                    <a:pt x="234" y="140"/>
                    <a:pt x="234" y="139"/>
                    <a:pt x="234" y="138"/>
                  </a:cubicBezTo>
                  <a:cubicBezTo>
                    <a:pt x="234" y="138"/>
                    <a:pt x="235" y="137"/>
                    <a:pt x="235" y="137"/>
                  </a:cubicBezTo>
                  <a:cubicBezTo>
                    <a:pt x="236" y="136"/>
                    <a:pt x="236" y="135"/>
                    <a:pt x="236" y="135"/>
                  </a:cubicBezTo>
                  <a:cubicBezTo>
                    <a:pt x="236" y="134"/>
                    <a:pt x="236" y="132"/>
                    <a:pt x="236" y="131"/>
                  </a:cubicBezTo>
                  <a:cubicBezTo>
                    <a:pt x="236" y="131"/>
                    <a:pt x="236" y="130"/>
                    <a:pt x="236" y="129"/>
                  </a:cubicBezTo>
                  <a:cubicBezTo>
                    <a:pt x="235" y="129"/>
                    <a:pt x="234" y="128"/>
                    <a:pt x="234" y="128"/>
                  </a:cubicBezTo>
                  <a:cubicBezTo>
                    <a:pt x="233" y="128"/>
                    <a:pt x="232" y="128"/>
                    <a:pt x="232" y="129"/>
                  </a:cubicBezTo>
                  <a:cubicBezTo>
                    <a:pt x="232" y="129"/>
                    <a:pt x="231" y="130"/>
                    <a:pt x="231" y="131"/>
                  </a:cubicBezTo>
                  <a:cubicBezTo>
                    <a:pt x="230" y="131"/>
                    <a:pt x="229" y="132"/>
                    <a:pt x="229" y="133"/>
                  </a:cubicBezTo>
                  <a:cubicBezTo>
                    <a:pt x="228" y="133"/>
                    <a:pt x="227" y="133"/>
                    <a:pt x="227" y="133"/>
                  </a:cubicBezTo>
                  <a:cubicBezTo>
                    <a:pt x="226" y="132"/>
                    <a:pt x="226" y="131"/>
                    <a:pt x="225" y="131"/>
                  </a:cubicBezTo>
                  <a:cubicBezTo>
                    <a:pt x="225" y="130"/>
                    <a:pt x="225" y="130"/>
                    <a:pt x="225" y="129"/>
                  </a:cubicBezTo>
                  <a:cubicBezTo>
                    <a:pt x="225" y="128"/>
                    <a:pt x="227" y="127"/>
                    <a:pt x="227" y="127"/>
                  </a:cubicBezTo>
                  <a:cubicBezTo>
                    <a:pt x="228" y="126"/>
                    <a:pt x="229" y="124"/>
                    <a:pt x="230" y="123"/>
                  </a:cubicBezTo>
                  <a:cubicBezTo>
                    <a:pt x="230" y="123"/>
                    <a:pt x="231" y="121"/>
                    <a:pt x="231" y="120"/>
                  </a:cubicBezTo>
                  <a:cubicBezTo>
                    <a:pt x="232" y="119"/>
                    <a:pt x="233" y="118"/>
                    <a:pt x="234" y="118"/>
                  </a:cubicBezTo>
                  <a:cubicBezTo>
                    <a:pt x="234" y="117"/>
                    <a:pt x="235" y="116"/>
                    <a:pt x="235" y="115"/>
                  </a:cubicBezTo>
                  <a:cubicBezTo>
                    <a:pt x="236" y="115"/>
                    <a:pt x="236" y="113"/>
                    <a:pt x="236" y="112"/>
                  </a:cubicBezTo>
                  <a:cubicBezTo>
                    <a:pt x="236" y="111"/>
                    <a:pt x="236" y="111"/>
                    <a:pt x="235" y="110"/>
                  </a:cubicBezTo>
                  <a:cubicBezTo>
                    <a:pt x="235" y="110"/>
                    <a:pt x="235" y="107"/>
                    <a:pt x="234" y="107"/>
                  </a:cubicBezTo>
                  <a:cubicBezTo>
                    <a:pt x="233" y="107"/>
                    <a:pt x="233" y="108"/>
                    <a:pt x="233" y="109"/>
                  </a:cubicBezTo>
                  <a:cubicBezTo>
                    <a:pt x="232" y="109"/>
                    <a:pt x="231" y="108"/>
                    <a:pt x="231" y="108"/>
                  </a:cubicBezTo>
                  <a:cubicBezTo>
                    <a:pt x="230" y="108"/>
                    <a:pt x="230" y="106"/>
                    <a:pt x="230" y="105"/>
                  </a:cubicBezTo>
                  <a:cubicBezTo>
                    <a:pt x="230" y="104"/>
                    <a:pt x="231" y="103"/>
                    <a:pt x="231" y="102"/>
                  </a:cubicBezTo>
                  <a:cubicBezTo>
                    <a:pt x="231" y="102"/>
                    <a:pt x="233" y="101"/>
                    <a:pt x="233" y="101"/>
                  </a:cubicBezTo>
                  <a:cubicBezTo>
                    <a:pt x="233" y="100"/>
                    <a:pt x="234" y="99"/>
                    <a:pt x="234" y="98"/>
                  </a:cubicBezTo>
                  <a:cubicBezTo>
                    <a:pt x="234" y="98"/>
                    <a:pt x="234" y="97"/>
                    <a:pt x="234" y="96"/>
                  </a:cubicBezTo>
                  <a:cubicBezTo>
                    <a:pt x="234" y="96"/>
                    <a:pt x="233" y="95"/>
                    <a:pt x="233" y="95"/>
                  </a:cubicBezTo>
                  <a:cubicBezTo>
                    <a:pt x="232" y="94"/>
                    <a:pt x="231" y="93"/>
                    <a:pt x="230" y="93"/>
                  </a:cubicBezTo>
                  <a:cubicBezTo>
                    <a:pt x="230" y="93"/>
                    <a:pt x="229" y="93"/>
                    <a:pt x="228" y="93"/>
                  </a:cubicBezTo>
                  <a:cubicBezTo>
                    <a:pt x="228" y="93"/>
                    <a:pt x="227" y="92"/>
                    <a:pt x="227" y="91"/>
                  </a:cubicBezTo>
                  <a:cubicBezTo>
                    <a:pt x="227" y="90"/>
                    <a:pt x="227" y="89"/>
                    <a:pt x="227" y="88"/>
                  </a:cubicBezTo>
                  <a:cubicBezTo>
                    <a:pt x="227" y="88"/>
                    <a:pt x="226" y="87"/>
                    <a:pt x="226" y="86"/>
                  </a:cubicBezTo>
                  <a:cubicBezTo>
                    <a:pt x="226" y="86"/>
                    <a:pt x="225" y="85"/>
                    <a:pt x="225" y="84"/>
                  </a:cubicBezTo>
                  <a:cubicBezTo>
                    <a:pt x="225" y="84"/>
                    <a:pt x="225" y="83"/>
                    <a:pt x="225" y="82"/>
                  </a:cubicBezTo>
                  <a:cubicBezTo>
                    <a:pt x="225" y="82"/>
                    <a:pt x="226" y="81"/>
                    <a:pt x="226" y="81"/>
                  </a:cubicBezTo>
                  <a:cubicBezTo>
                    <a:pt x="226" y="80"/>
                    <a:pt x="226" y="79"/>
                    <a:pt x="226" y="78"/>
                  </a:cubicBezTo>
                  <a:cubicBezTo>
                    <a:pt x="226" y="78"/>
                    <a:pt x="225" y="77"/>
                    <a:pt x="225" y="77"/>
                  </a:cubicBezTo>
                  <a:cubicBezTo>
                    <a:pt x="225" y="77"/>
                    <a:pt x="225" y="76"/>
                    <a:pt x="224" y="76"/>
                  </a:cubicBezTo>
                  <a:cubicBezTo>
                    <a:pt x="224" y="75"/>
                    <a:pt x="224" y="74"/>
                    <a:pt x="224" y="73"/>
                  </a:cubicBezTo>
                  <a:cubicBezTo>
                    <a:pt x="224" y="73"/>
                    <a:pt x="224" y="72"/>
                    <a:pt x="224" y="71"/>
                  </a:cubicBezTo>
                  <a:cubicBezTo>
                    <a:pt x="223" y="71"/>
                    <a:pt x="222" y="71"/>
                    <a:pt x="221" y="71"/>
                  </a:cubicBezTo>
                  <a:cubicBezTo>
                    <a:pt x="221" y="72"/>
                    <a:pt x="219" y="72"/>
                    <a:pt x="219" y="71"/>
                  </a:cubicBezTo>
                  <a:cubicBezTo>
                    <a:pt x="218" y="71"/>
                    <a:pt x="218" y="70"/>
                    <a:pt x="217" y="70"/>
                  </a:cubicBezTo>
                  <a:cubicBezTo>
                    <a:pt x="217" y="69"/>
                    <a:pt x="217" y="67"/>
                    <a:pt x="217" y="66"/>
                  </a:cubicBezTo>
                  <a:cubicBezTo>
                    <a:pt x="218" y="66"/>
                    <a:pt x="219" y="66"/>
                    <a:pt x="219" y="66"/>
                  </a:cubicBezTo>
                  <a:cubicBezTo>
                    <a:pt x="220" y="65"/>
                    <a:pt x="220" y="64"/>
                    <a:pt x="220" y="63"/>
                  </a:cubicBezTo>
                  <a:cubicBezTo>
                    <a:pt x="220" y="62"/>
                    <a:pt x="221" y="61"/>
                    <a:pt x="221" y="60"/>
                  </a:cubicBezTo>
                  <a:cubicBezTo>
                    <a:pt x="221" y="60"/>
                    <a:pt x="220" y="58"/>
                    <a:pt x="220" y="58"/>
                  </a:cubicBezTo>
                  <a:cubicBezTo>
                    <a:pt x="219" y="57"/>
                    <a:pt x="218" y="58"/>
                    <a:pt x="218" y="57"/>
                  </a:cubicBezTo>
                  <a:cubicBezTo>
                    <a:pt x="218" y="57"/>
                    <a:pt x="217" y="56"/>
                    <a:pt x="217" y="56"/>
                  </a:cubicBezTo>
                  <a:cubicBezTo>
                    <a:pt x="217" y="55"/>
                    <a:pt x="217" y="54"/>
                    <a:pt x="217" y="53"/>
                  </a:cubicBezTo>
                  <a:cubicBezTo>
                    <a:pt x="217" y="52"/>
                    <a:pt x="218" y="51"/>
                    <a:pt x="219" y="50"/>
                  </a:cubicBezTo>
                  <a:cubicBezTo>
                    <a:pt x="219" y="49"/>
                    <a:pt x="220" y="48"/>
                    <a:pt x="220" y="48"/>
                  </a:cubicBezTo>
                  <a:cubicBezTo>
                    <a:pt x="221" y="48"/>
                    <a:pt x="223" y="47"/>
                    <a:pt x="223" y="47"/>
                  </a:cubicBezTo>
                  <a:cubicBezTo>
                    <a:pt x="224" y="46"/>
                    <a:pt x="224" y="45"/>
                    <a:pt x="224" y="44"/>
                  </a:cubicBezTo>
                  <a:cubicBezTo>
                    <a:pt x="224" y="43"/>
                    <a:pt x="225" y="41"/>
                    <a:pt x="225" y="41"/>
                  </a:cubicBezTo>
                  <a:cubicBezTo>
                    <a:pt x="226" y="40"/>
                    <a:pt x="226" y="39"/>
                    <a:pt x="226" y="39"/>
                  </a:cubicBezTo>
                  <a:cubicBezTo>
                    <a:pt x="227" y="38"/>
                    <a:pt x="228" y="36"/>
                    <a:pt x="229" y="36"/>
                  </a:cubicBezTo>
                  <a:cubicBezTo>
                    <a:pt x="229" y="35"/>
                    <a:pt x="230" y="35"/>
                    <a:pt x="230" y="35"/>
                  </a:cubicBezTo>
                  <a:cubicBezTo>
                    <a:pt x="230" y="34"/>
                    <a:pt x="231" y="34"/>
                    <a:pt x="232" y="33"/>
                  </a:cubicBezTo>
                  <a:cubicBezTo>
                    <a:pt x="232" y="33"/>
                    <a:pt x="232" y="31"/>
                    <a:pt x="232" y="31"/>
                  </a:cubicBezTo>
                  <a:cubicBezTo>
                    <a:pt x="232" y="30"/>
                    <a:pt x="230" y="29"/>
                    <a:pt x="230" y="28"/>
                  </a:cubicBezTo>
                  <a:cubicBezTo>
                    <a:pt x="230" y="28"/>
                    <a:pt x="229" y="27"/>
                    <a:pt x="229" y="26"/>
                  </a:cubicBezTo>
                  <a:cubicBezTo>
                    <a:pt x="229" y="26"/>
                    <a:pt x="230" y="25"/>
                    <a:pt x="230" y="24"/>
                  </a:cubicBezTo>
                  <a:cubicBezTo>
                    <a:pt x="231" y="24"/>
                    <a:pt x="232" y="24"/>
                    <a:pt x="232" y="24"/>
                  </a:cubicBezTo>
                  <a:cubicBezTo>
                    <a:pt x="232" y="23"/>
                    <a:pt x="232" y="22"/>
                    <a:pt x="232" y="22"/>
                  </a:cubicBezTo>
                  <a:cubicBezTo>
                    <a:pt x="232" y="22"/>
                    <a:pt x="230" y="22"/>
                    <a:pt x="230" y="21"/>
                  </a:cubicBezTo>
                  <a:cubicBezTo>
                    <a:pt x="229" y="21"/>
                    <a:pt x="228" y="20"/>
                    <a:pt x="228" y="20"/>
                  </a:cubicBezTo>
                  <a:cubicBezTo>
                    <a:pt x="227" y="19"/>
                    <a:pt x="227" y="18"/>
                    <a:pt x="227" y="18"/>
                  </a:cubicBezTo>
                  <a:cubicBezTo>
                    <a:pt x="226" y="17"/>
                    <a:pt x="225" y="15"/>
                    <a:pt x="225" y="15"/>
                  </a:cubicBezTo>
                  <a:cubicBezTo>
                    <a:pt x="225" y="14"/>
                    <a:pt x="226" y="13"/>
                    <a:pt x="225" y="13"/>
                  </a:cubicBezTo>
                  <a:cubicBezTo>
                    <a:pt x="225" y="12"/>
                    <a:pt x="225" y="12"/>
                    <a:pt x="225" y="11"/>
                  </a:cubicBezTo>
                  <a:cubicBezTo>
                    <a:pt x="225" y="11"/>
                    <a:pt x="226" y="11"/>
                    <a:pt x="226" y="11"/>
                  </a:cubicBezTo>
                  <a:cubicBezTo>
                    <a:pt x="227" y="11"/>
                    <a:pt x="228" y="10"/>
                    <a:pt x="229" y="9"/>
                  </a:cubicBezTo>
                  <a:cubicBezTo>
                    <a:pt x="229" y="9"/>
                    <a:pt x="230" y="8"/>
                    <a:pt x="230" y="8"/>
                  </a:cubicBezTo>
                  <a:cubicBezTo>
                    <a:pt x="231" y="8"/>
                    <a:pt x="232" y="8"/>
                    <a:pt x="233" y="7"/>
                  </a:cubicBezTo>
                  <a:cubicBezTo>
                    <a:pt x="233" y="7"/>
                    <a:pt x="234" y="6"/>
                    <a:pt x="235" y="6"/>
                  </a:cubicBezTo>
                  <a:cubicBezTo>
                    <a:pt x="235" y="6"/>
                    <a:pt x="236" y="6"/>
                    <a:pt x="237" y="6"/>
                  </a:cubicBezTo>
                  <a:cubicBezTo>
                    <a:pt x="238" y="6"/>
                    <a:pt x="238" y="5"/>
                    <a:pt x="239" y="4"/>
                  </a:cubicBezTo>
                  <a:cubicBezTo>
                    <a:pt x="239" y="4"/>
                    <a:pt x="239" y="3"/>
                    <a:pt x="239" y="3"/>
                  </a:cubicBezTo>
                  <a:cubicBezTo>
                    <a:pt x="239" y="2"/>
                    <a:pt x="239" y="1"/>
                    <a:pt x="240" y="1"/>
                  </a:cubicBezTo>
                  <a:cubicBezTo>
                    <a:pt x="240" y="0"/>
                    <a:pt x="242" y="1"/>
                    <a:pt x="243" y="2"/>
                  </a:cubicBezTo>
                  <a:cubicBezTo>
                    <a:pt x="243" y="2"/>
                    <a:pt x="244" y="3"/>
                    <a:pt x="245" y="3"/>
                  </a:cubicBezTo>
                  <a:cubicBezTo>
                    <a:pt x="245" y="3"/>
                    <a:pt x="247" y="3"/>
                    <a:pt x="248" y="3"/>
                  </a:cubicBezTo>
                  <a:cubicBezTo>
                    <a:pt x="248" y="3"/>
                    <a:pt x="250" y="4"/>
                    <a:pt x="251" y="4"/>
                  </a:cubicBezTo>
                  <a:cubicBezTo>
                    <a:pt x="251" y="4"/>
                    <a:pt x="252" y="3"/>
                    <a:pt x="252" y="3"/>
                  </a:cubicBezTo>
                  <a:cubicBezTo>
                    <a:pt x="253" y="3"/>
                    <a:pt x="254" y="4"/>
                    <a:pt x="254" y="4"/>
                  </a:cubicBezTo>
                  <a:cubicBezTo>
                    <a:pt x="255" y="3"/>
                    <a:pt x="256" y="3"/>
                    <a:pt x="256" y="3"/>
                  </a:cubicBezTo>
                  <a:cubicBezTo>
                    <a:pt x="257" y="3"/>
                    <a:pt x="258" y="1"/>
                    <a:pt x="259" y="1"/>
                  </a:cubicBezTo>
                  <a:cubicBezTo>
                    <a:pt x="259" y="1"/>
                    <a:pt x="261" y="1"/>
                    <a:pt x="261" y="1"/>
                  </a:cubicBezTo>
                  <a:cubicBezTo>
                    <a:pt x="262" y="1"/>
                    <a:pt x="264" y="2"/>
                    <a:pt x="266" y="3"/>
                  </a:cubicBezTo>
                  <a:cubicBezTo>
                    <a:pt x="266" y="3"/>
                    <a:pt x="268" y="5"/>
                    <a:pt x="269" y="5"/>
                  </a:cubicBezTo>
                  <a:cubicBezTo>
                    <a:pt x="269" y="6"/>
                    <a:pt x="271" y="7"/>
                    <a:pt x="272" y="7"/>
                  </a:cubicBezTo>
                  <a:cubicBezTo>
                    <a:pt x="273" y="7"/>
                    <a:pt x="276" y="7"/>
                    <a:pt x="277" y="8"/>
                  </a:cubicBezTo>
                  <a:cubicBezTo>
                    <a:pt x="278" y="8"/>
                    <a:pt x="280" y="8"/>
                    <a:pt x="281" y="8"/>
                  </a:cubicBezTo>
                  <a:cubicBezTo>
                    <a:pt x="281" y="8"/>
                    <a:pt x="283" y="8"/>
                    <a:pt x="283" y="8"/>
                  </a:cubicBezTo>
                  <a:cubicBezTo>
                    <a:pt x="284" y="7"/>
                    <a:pt x="284" y="6"/>
                    <a:pt x="284" y="6"/>
                  </a:cubicBezTo>
                  <a:cubicBezTo>
                    <a:pt x="285" y="5"/>
                    <a:pt x="286" y="5"/>
                    <a:pt x="287" y="5"/>
                  </a:cubicBezTo>
                  <a:cubicBezTo>
                    <a:pt x="288" y="5"/>
                    <a:pt x="290" y="6"/>
                    <a:pt x="291" y="6"/>
                  </a:cubicBezTo>
                  <a:cubicBezTo>
                    <a:pt x="291" y="7"/>
                    <a:pt x="291" y="9"/>
                    <a:pt x="291" y="10"/>
                  </a:cubicBezTo>
                  <a:cubicBezTo>
                    <a:pt x="291" y="11"/>
                    <a:pt x="291" y="12"/>
                    <a:pt x="291" y="13"/>
                  </a:cubicBezTo>
                  <a:cubicBezTo>
                    <a:pt x="292" y="14"/>
                    <a:pt x="293" y="14"/>
                    <a:pt x="293" y="15"/>
                  </a:cubicBezTo>
                  <a:cubicBezTo>
                    <a:pt x="294" y="15"/>
                    <a:pt x="295" y="16"/>
                    <a:pt x="295" y="16"/>
                  </a:cubicBezTo>
                  <a:cubicBezTo>
                    <a:pt x="296" y="16"/>
                    <a:pt x="296" y="17"/>
                    <a:pt x="297" y="18"/>
                  </a:cubicBezTo>
                  <a:cubicBezTo>
                    <a:pt x="297" y="18"/>
                    <a:pt x="298" y="18"/>
                    <a:pt x="298" y="18"/>
                  </a:cubicBezTo>
                  <a:cubicBezTo>
                    <a:pt x="299" y="18"/>
                    <a:pt x="299" y="16"/>
                    <a:pt x="299" y="16"/>
                  </a:cubicBezTo>
                  <a:cubicBezTo>
                    <a:pt x="300" y="15"/>
                    <a:pt x="301" y="16"/>
                    <a:pt x="301" y="16"/>
                  </a:cubicBezTo>
                  <a:cubicBezTo>
                    <a:pt x="301" y="16"/>
                    <a:pt x="303" y="16"/>
                    <a:pt x="303" y="16"/>
                  </a:cubicBezTo>
                  <a:cubicBezTo>
                    <a:pt x="303" y="17"/>
                    <a:pt x="304" y="17"/>
                    <a:pt x="304" y="18"/>
                  </a:cubicBezTo>
                  <a:cubicBezTo>
                    <a:pt x="304" y="18"/>
                    <a:pt x="304" y="19"/>
                    <a:pt x="304" y="19"/>
                  </a:cubicBezTo>
                  <a:cubicBezTo>
                    <a:pt x="305" y="20"/>
                    <a:pt x="306" y="20"/>
                    <a:pt x="306" y="20"/>
                  </a:cubicBezTo>
                  <a:cubicBezTo>
                    <a:pt x="307" y="21"/>
                    <a:pt x="307" y="22"/>
                    <a:pt x="308" y="22"/>
                  </a:cubicBezTo>
                  <a:cubicBezTo>
                    <a:pt x="308" y="23"/>
                    <a:pt x="310" y="23"/>
                    <a:pt x="311" y="23"/>
                  </a:cubicBezTo>
                  <a:cubicBezTo>
                    <a:pt x="311" y="23"/>
                    <a:pt x="312" y="24"/>
                    <a:pt x="312" y="24"/>
                  </a:cubicBezTo>
                  <a:cubicBezTo>
                    <a:pt x="313" y="25"/>
                    <a:pt x="313" y="25"/>
                    <a:pt x="313" y="26"/>
                  </a:cubicBezTo>
                  <a:cubicBezTo>
                    <a:pt x="313" y="27"/>
                    <a:pt x="313" y="28"/>
                    <a:pt x="313" y="29"/>
                  </a:cubicBezTo>
                  <a:cubicBezTo>
                    <a:pt x="313" y="29"/>
                    <a:pt x="313" y="30"/>
                    <a:pt x="314" y="30"/>
                  </a:cubicBezTo>
                  <a:cubicBezTo>
                    <a:pt x="314" y="31"/>
                    <a:pt x="314" y="32"/>
                    <a:pt x="314" y="32"/>
                  </a:cubicBezTo>
                  <a:cubicBezTo>
                    <a:pt x="313" y="32"/>
                    <a:pt x="312" y="33"/>
                    <a:pt x="312" y="33"/>
                  </a:cubicBezTo>
                  <a:cubicBezTo>
                    <a:pt x="312" y="34"/>
                    <a:pt x="311" y="35"/>
                    <a:pt x="311" y="35"/>
                  </a:cubicBezTo>
                  <a:cubicBezTo>
                    <a:pt x="312" y="35"/>
                    <a:pt x="312" y="36"/>
                    <a:pt x="312" y="36"/>
                  </a:cubicBezTo>
                  <a:cubicBezTo>
                    <a:pt x="313" y="36"/>
                    <a:pt x="313" y="36"/>
                    <a:pt x="314" y="35"/>
                  </a:cubicBezTo>
                  <a:cubicBezTo>
                    <a:pt x="314" y="35"/>
                    <a:pt x="315" y="35"/>
                    <a:pt x="315" y="35"/>
                  </a:cubicBezTo>
                  <a:cubicBezTo>
                    <a:pt x="316" y="36"/>
                    <a:pt x="316" y="37"/>
                    <a:pt x="317" y="37"/>
                  </a:cubicBezTo>
                  <a:cubicBezTo>
                    <a:pt x="317" y="38"/>
                    <a:pt x="316" y="39"/>
                    <a:pt x="317" y="40"/>
                  </a:cubicBezTo>
                  <a:cubicBezTo>
                    <a:pt x="317" y="40"/>
                    <a:pt x="319" y="40"/>
                    <a:pt x="319" y="41"/>
                  </a:cubicBezTo>
                  <a:cubicBezTo>
                    <a:pt x="320" y="41"/>
                    <a:pt x="321" y="42"/>
                    <a:pt x="321" y="43"/>
                  </a:cubicBezTo>
                  <a:cubicBezTo>
                    <a:pt x="321" y="44"/>
                    <a:pt x="321" y="45"/>
                    <a:pt x="321" y="46"/>
                  </a:cubicBezTo>
                  <a:cubicBezTo>
                    <a:pt x="321" y="46"/>
                    <a:pt x="322" y="46"/>
                    <a:pt x="322" y="47"/>
                  </a:cubicBezTo>
                  <a:cubicBezTo>
                    <a:pt x="323" y="47"/>
                    <a:pt x="323" y="48"/>
                    <a:pt x="323" y="48"/>
                  </a:cubicBezTo>
                  <a:cubicBezTo>
                    <a:pt x="324" y="49"/>
                    <a:pt x="325" y="49"/>
                    <a:pt x="326" y="49"/>
                  </a:cubicBezTo>
                  <a:cubicBezTo>
                    <a:pt x="326" y="49"/>
                    <a:pt x="328" y="49"/>
                    <a:pt x="328" y="49"/>
                  </a:cubicBezTo>
                  <a:cubicBezTo>
                    <a:pt x="329" y="49"/>
                    <a:pt x="329" y="48"/>
                    <a:pt x="330" y="48"/>
                  </a:cubicBezTo>
                  <a:cubicBezTo>
                    <a:pt x="331" y="48"/>
                    <a:pt x="331" y="50"/>
                    <a:pt x="332" y="50"/>
                  </a:cubicBezTo>
                  <a:cubicBezTo>
                    <a:pt x="332" y="50"/>
                    <a:pt x="333" y="51"/>
                    <a:pt x="334" y="51"/>
                  </a:cubicBezTo>
                  <a:cubicBezTo>
                    <a:pt x="334" y="51"/>
                    <a:pt x="335" y="51"/>
                    <a:pt x="336" y="51"/>
                  </a:cubicBezTo>
                  <a:cubicBezTo>
                    <a:pt x="336" y="51"/>
                    <a:pt x="338" y="51"/>
                    <a:pt x="339" y="51"/>
                  </a:cubicBezTo>
                  <a:cubicBezTo>
                    <a:pt x="340" y="51"/>
                    <a:pt x="340" y="51"/>
                    <a:pt x="340" y="51"/>
                  </a:cubicBezTo>
                  <a:cubicBezTo>
                    <a:pt x="341" y="51"/>
                    <a:pt x="342" y="50"/>
                    <a:pt x="343" y="50"/>
                  </a:cubicBezTo>
                  <a:cubicBezTo>
                    <a:pt x="344" y="50"/>
                    <a:pt x="345" y="51"/>
                    <a:pt x="346" y="51"/>
                  </a:cubicBezTo>
                  <a:cubicBezTo>
                    <a:pt x="347" y="51"/>
                    <a:pt x="348" y="51"/>
                    <a:pt x="349" y="51"/>
                  </a:cubicBezTo>
                  <a:cubicBezTo>
                    <a:pt x="349" y="51"/>
                    <a:pt x="350" y="50"/>
                    <a:pt x="350" y="50"/>
                  </a:cubicBezTo>
                  <a:cubicBezTo>
                    <a:pt x="351" y="50"/>
                    <a:pt x="352" y="50"/>
                    <a:pt x="352" y="50"/>
                  </a:cubicBezTo>
                  <a:cubicBezTo>
                    <a:pt x="353" y="50"/>
                    <a:pt x="353" y="51"/>
                    <a:pt x="353" y="52"/>
                  </a:cubicBezTo>
                  <a:cubicBezTo>
                    <a:pt x="354" y="52"/>
                    <a:pt x="355" y="52"/>
                    <a:pt x="355" y="53"/>
                  </a:cubicBezTo>
                  <a:cubicBezTo>
                    <a:pt x="356" y="53"/>
                    <a:pt x="356" y="55"/>
                    <a:pt x="356" y="55"/>
                  </a:cubicBezTo>
                  <a:cubicBezTo>
                    <a:pt x="357" y="55"/>
                    <a:pt x="358" y="55"/>
                    <a:pt x="358" y="55"/>
                  </a:cubicBezTo>
                  <a:cubicBezTo>
                    <a:pt x="359" y="55"/>
                    <a:pt x="359" y="53"/>
                    <a:pt x="359" y="53"/>
                  </a:cubicBezTo>
                  <a:cubicBezTo>
                    <a:pt x="360" y="52"/>
                    <a:pt x="359" y="50"/>
                    <a:pt x="359" y="49"/>
                  </a:cubicBezTo>
                  <a:cubicBezTo>
                    <a:pt x="359" y="49"/>
                    <a:pt x="359" y="47"/>
                    <a:pt x="360" y="47"/>
                  </a:cubicBezTo>
                  <a:cubicBezTo>
                    <a:pt x="360" y="46"/>
                    <a:pt x="360" y="46"/>
                    <a:pt x="360" y="4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8"/>
            <p:cNvSpPr>
              <a:spLocks/>
            </p:cNvSpPr>
            <p:nvPr/>
          </p:nvSpPr>
          <p:spPr bwMode="auto">
            <a:xfrm>
              <a:off x="1287" y="2310"/>
              <a:ext cx="1161" cy="1211"/>
            </a:xfrm>
            <a:custGeom>
              <a:avLst/>
              <a:gdLst>
                <a:gd name="T0" fmla="*/ 382 w 410"/>
                <a:gd name="T1" fmla="*/ 61 h 427"/>
                <a:gd name="T2" fmla="*/ 398 w 410"/>
                <a:gd name="T3" fmla="*/ 102 h 427"/>
                <a:gd name="T4" fmla="*/ 383 w 410"/>
                <a:gd name="T5" fmla="*/ 130 h 427"/>
                <a:gd name="T6" fmla="*/ 361 w 410"/>
                <a:gd name="T7" fmla="*/ 144 h 427"/>
                <a:gd name="T8" fmla="*/ 384 w 410"/>
                <a:gd name="T9" fmla="*/ 179 h 427"/>
                <a:gd name="T10" fmla="*/ 401 w 410"/>
                <a:gd name="T11" fmla="*/ 209 h 427"/>
                <a:gd name="T12" fmla="*/ 399 w 410"/>
                <a:gd name="T13" fmla="*/ 229 h 427"/>
                <a:gd name="T14" fmla="*/ 376 w 410"/>
                <a:gd name="T15" fmla="*/ 245 h 427"/>
                <a:gd name="T16" fmla="*/ 358 w 410"/>
                <a:gd name="T17" fmla="*/ 275 h 427"/>
                <a:gd name="T18" fmla="*/ 376 w 410"/>
                <a:gd name="T19" fmla="*/ 290 h 427"/>
                <a:gd name="T20" fmla="*/ 377 w 410"/>
                <a:gd name="T21" fmla="*/ 314 h 427"/>
                <a:gd name="T22" fmla="*/ 395 w 410"/>
                <a:gd name="T23" fmla="*/ 345 h 427"/>
                <a:gd name="T24" fmla="*/ 393 w 410"/>
                <a:gd name="T25" fmla="*/ 380 h 427"/>
                <a:gd name="T26" fmla="*/ 362 w 410"/>
                <a:gd name="T27" fmla="*/ 365 h 427"/>
                <a:gd name="T28" fmla="*/ 337 w 410"/>
                <a:gd name="T29" fmla="*/ 376 h 427"/>
                <a:gd name="T30" fmla="*/ 321 w 410"/>
                <a:gd name="T31" fmla="*/ 406 h 427"/>
                <a:gd name="T32" fmla="*/ 293 w 410"/>
                <a:gd name="T33" fmla="*/ 401 h 427"/>
                <a:gd name="T34" fmla="*/ 266 w 410"/>
                <a:gd name="T35" fmla="*/ 403 h 427"/>
                <a:gd name="T36" fmla="*/ 236 w 410"/>
                <a:gd name="T37" fmla="*/ 424 h 427"/>
                <a:gd name="T38" fmla="*/ 230 w 410"/>
                <a:gd name="T39" fmla="*/ 401 h 427"/>
                <a:gd name="T40" fmla="*/ 227 w 410"/>
                <a:gd name="T41" fmla="*/ 374 h 427"/>
                <a:gd name="T42" fmla="*/ 207 w 410"/>
                <a:gd name="T43" fmla="*/ 353 h 427"/>
                <a:gd name="T44" fmla="*/ 177 w 410"/>
                <a:gd name="T45" fmla="*/ 351 h 427"/>
                <a:gd name="T46" fmla="*/ 143 w 410"/>
                <a:gd name="T47" fmla="*/ 350 h 427"/>
                <a:gd name="T48" fmla="*/ 113 w 410"/>
                <a:gd name="T49" fmla="*/ 340 h 427"/>
                <a:gd name="T50" fmla="*/ 79 w 410"/>
                <a:gd name="T51" fmla="*/ 335 h 427"/>
                <a:gd name="T52" fmla="*/ 49 w 410"/>
                <a:gd name="T53" fmla="*/ 328 h 427"/>
                <a:gd name="T54" fmla="*/ 19 w 410"/>
                <a:gd name="T55" fmla="*/ 290 h 427"/>
                <a:gd name="T56" fmla="*/ 0 w 410"/>
                <a:gd name="T57" fmla="*/ 267 h 427"/>
                <a:gd name="T58" fmla="*/ 26 w 410"/>
                <a:gd name="T59" fmla="*/ 248 h 427"/>
                <a:gd name="T60" fmla="*/ 24 w 410"/>
                <a:gd name="T61" fmla="*/ 231 h 427"/>
                <a:gd name="T62" fmla="*/ 35 w 410"/>
                <a:gd name="T63" fmla="*/ 217 h 427"/>
                <a:gd name="T64" fmla="*/ 46 w 410"/>
                <a:gd name="T65" fmla="*/ 201 h 427"/>
                <a:gd name="T66" fmla="*/ 47 w 410"/>
                <a:gd name="T67" fmla="*/ 192 h 427"/>
                <a:gd name="T68" fmla="*/ 16 w 410"/>
                <a:gd name="T69" fmla="*/ 157 h 427"/>
                <a:gd name="T70" fmla="*/ 27 w 410"/>
                <a:gd name="T71" fmla="*/ 133 h 427"/>
                <a:gd name="T72" fmla="*/ 14 w 410"/>
                <a:gd name="T73" fmla="*/ 124 h 427"/>
                <a:gd name="T74" fmla="*/ 16 w 410"/>
                <a:gd name="T75" fmla="*/ 102 h 427"/>
                <a:gd name="T76" fmla="*/ 36 w 410"/>
                <a:gd name="T77" fmla="*/ 95 h 427"/>
                <a:gd name="T78" fmla="*/ 64 w 410"/>
                <a:gd name="T79" fmla="*/ 92 h 427"/>
                <a:gd name="T80" fmla="*/ 87 w 410"/>
                <a:gd name="T81" fmla="*/ 92 h 427"/>
                <a:gd name="T82" fmla="*/ 113 w 410"/>
                <a:gd name="T83" fmla="*/ 95 h 427"/>
                <a:gd name="T84" fmla="*/ 131 w 410"/>
                <a:gd name="T85" fmla="*/ 100 h 427"/>
                <a:gd name="T86" fmla="*/ 152 w 410"/>
                <a:gd name="T87" fmla="*/ 115 h 427"/>
                <a:gd name="T88" fmla="*/ 178 w 410"/>
                <a:gd name="T89" fmla="*/ 132 h 427"/>
                <a:gd name="T90" fmla="*/ 161 w 410"/>
                <a:gd name="T91" fmla="*/ 151 h 427"/>
                <a:gd name="T92" fmla="*/ 174 w 410"/>
                <a:gd name="T93" fmla="*/ 153 h 427"/>
                <a:gd name="T94" fmla="*/ 209 w 410"/>
                <a:gd name="T95" fmla="*/ 148 h 427"/>
                <a:gd name="T96" fmla="*/ 233 w 410"/>
                <a:gd name="T97" fmla="*/ 149 h 427"/>
                <a:gd name="T98" fmla="*/ 227 w 410"/>
                <a:gd name="T99" fmla="*/ 133 h 427"/>
                <a:gd name="T100" fmla="*/ 231 w 410"/>
                <a:gd name="T101" fmla="*/ 102 h 427"/>
                <a:gd name="T102" fmla="*/ 225 w 410"/>
                <a:gd name="T103" fmla="*/ 77 h 427"/>
                <a:gd name="T104" fmla="*/ 217 w 410"/>
                <a:gd name="T105" fmla="*/ 53 h 427"/>
                <a:gd name="T106" fmla="*/ 232 w 410"/>
                <a:gd name="T107" fmla="*/ 24 h 427"/>
                <a:gd name="T108" fmla="*/ 239 w 410"/>
                <a:gd name="T109" fmla="*/ 4 h 427"/>
                <a:gd name="T110" fmla="*/ 272 w 410"/>
                <a:gd name="T111" fmla="*/ 7 h 427"/>
                <a:gd name="T112" fmla="*/ 301 w 410"/>
                <a:gd name="T113" fmla="*/ 16 h 427"/>
                <a:gd name="T114" fmla="*/ 312 w 410"/>
                <a:gd name="T115" fmla="*/ 36 h 427"/>
                <a:gd name="T116" fmla="*/ 334 w 410"/>
                <a:gd name="T117" fmla="*/ 51 h 427"/>
                <a:gd name="T118" fmla="*/ 359 w 410"/>
                <a:gd name="T119" fmla="*/ 49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10" h="427">
                  <a:moveTo>
                    <a:pt x="360" y="46"/>
                  </a:moveTo>
                  <a:cubicBezTo>
                    <a:pt x="361" y="46"/>
                    <a:pt x="361" y="46"/>
                    <a:pt x="362" y="46"/>
                  </a:cubicBezTo>
                  <a:cubicBezTo>
                    <a:pt x="362" y="46"/>
                    <a:pt x="363" y="46"/>
                    <a:pt x="364" y="46"/>
                  </a:cubicBezTo>
                  <a:cubicBezTo>
                    <a:pt x="365" y="47"/>
                    <a:pt x="366" y="47"/>
                    <a:pt x="367" y="47"/>
                  </a:cubicBezTo>
                  <a:cubicBezTo>
                    <a:pt x="367" y="47"/>
                    <a:pt x="368" y="47"/>
                    <a:pt x="369" y="47"/>
                  </a:cubicBezTo>
                  <a:cubicBezTo>
                    <a:pt x="370" y="47"/>
                    <a:pt x="371" y="47"/>
                    <a:pt x="371" y="47"/>
                  </a:cubicBezTo>
                  <a:cubicBezTo>
                    <a:pt x="372" y="47"/>
                    <a:pt x="372" y="48"/>
                    <a:pt x="372" y="48"/>
                  </a:cubicBezTo>
                  <a:cubicBezTo>
                    <a:pt x="372" y="49"/>
                    <a:pt x="372" y="50"/>
                    <a:pt x="372" y="50"/>
                  </a:cubicBezTo>
                  <a:cubicBezTo>
                    <a:pt x="372" y="51"/>
                    <a:pt x="373" y="51"/>
                    <a:pt x="373" y="51"/>
                  </a:cubicBezTo>
                  <a:cubicBezTo>
                    <a:pt x="373" y="52"/>
                    <a:pt x="375" y="52"/>
                    <a:pt x="375" y="53"/>
                  </a:cubicBezTo>
                  <a:cubicBezTo>
                    <a:pt x="375" y="53"/>
                    <a:pt x="376" y="54"/>
                    <a:pt x="377" y="54"/>
                  </a:cubicBezTo>
                  <a:cubicBezTo>
                    <a:pt x="377" y="55"/>
                    <a:pt x="377" y="57"/>
                    <a:pt x="378" y="57"/>
                  </a:cubicBezTo>
                  <a:cubicBezTo>
                    <a:pt x="378" y="58"/>
                    <a:pt x="379" y="59"/>
                    <a:pt x="380" y="59"/>
                  </a:cubicBezTo>
                  <a:cubicBezTo>
                    <a:pt x="381" y="60"/>
                    <a:pt x="382" y="60"/>
                    <a:pt x="382" y="61"/>
                  </a:cubicBezTo>
                  <a:cubicBezTo>
                    <a:pt x="383" y="61"/>
                    <a:pt x="383" y="63"/>
                    <a:pt x="383" y="64"/>
                  </a:cubicBezTo>
                  <a:cubicBezTo>
                    <a:pt x="383" y="64"/>
                    <a:pt x="384" y="65"/>
                    <a:pt x="385" y="66"/>
                  </a:cubicBezTo>
                  <a:cubicBezTo>
                    <a:pt x="385" y="67"/>
                    <a:pt x="385" y="68"/>
                    <a:pt x="385" y="69"/>
                  </a:cubicBezTo>
                  <a:cubicBezTo>
                    <a:pt x="386" y="70"/>
                    <a:pt x="386" y="72"/>
                    <a:pt x="387" y="73"/>
                  </a:cubicBezTo>
                  <a:cubicBezTo>
                    <a:pt x="388" y="74"/>
                    <a:pt x="390" y="75"/>
                    <a:pt x="390" y="76"/>
                  </a:cubicBezTo>
                  <a:cubicBezTo>
                    <a:pt x="391" y="77"/>
                    <a:pt x="392" y="80"/>
                    <a:pt x="393" y="82"/>
                  </a:cubicBezTo>
                  <a:cubicBezTo>
                    <a:pt x="393" y="82"/>
                    <a:pt x="394" y="83"/>
                    <a:pt x="395" y="84"/>
                  </a:cubicBezTo>
                  <a:cubicBezTo>
                    <a:pt x="395" y="85"/>
                    <a:pt x="395" y="87"/>
                    <a:pt x="394" y="87"/>
                  </a:cubicBezTo>
                  <a:cubicBezTo>
                    <a:pt x="394" y="88"/>
                    <a:pt x="393" y="88"/>
                    <a:pt x="392" y="89"/>
                  </a:cubicBezTo>
                  <a:cubicBezTo>
                    <a:pt x="392" y="90"/>
                    <a:pt x="392" y="92"/>
                    <a:pt x="393" y="93"/>
                  </a:cubicBezTo>
                  <a:cubicBezTo>
                    <a:pt x="393" y="93"/>
                    <a:pt x="394" y="95"/>
                    <a:pt x="394" y="95"/>
                  </a:cubicBezTo>
                  <a:cubicBezTo>
                    <a:pt x="395" y="96"/>
                    <a:pt x="396" y="96"/>
                    <a:pt x="396" y="96"/>
                  </a:cubicBezTo>
                  <a:cubicBezTo>
                    <a:pt x="397" y="97"/>
                    <a:pt x="397" y="98"/>
                    <a:pt x="397" y="98"/>
                  </a:cubicBezTo>
                  <a:cubicBezTo>
                    <a:pt x="398" y="99"/>
                    <a:pt x="398" y="101"/>
                    <a:pt x="398" y="102"/>
                  </a:cubicBezTo>
                  <a:cubicBezTo>
                    <a:pt x="398" y="102"/>
                    <a:pt x="398" y="104"/>
                    <a:pt x="397" y="105"/>
                  </a:cubicBezTo>
                  <a:cubicBezTo>
                    <a:pt x="397" y="106"/>
                    <a:pt x="397" y="107"/>
                    <a:pt x="396" y="108"/>
                  </a:cubicBezTo>
                  <a:cubicBezTo>
                    <a:pt x="396" y="108"/>
                    <a:pt x="394" y="109"/>
                    <a:pt x="393" y="110"/>
                  </a:cubicBezTo>
                  <a:cubicBezTo>
                    <a:pt x="393" y="110"/>
                    <a:pt x="392" y="111"/>
                    <a:pt x="392" y="112"/>
                  </a:cubicBezTo>
                  <a:cubicBezTo>
                    <a:pt x="392" y="112"/>
                    <a:pt x="393" y="114"/>
                    <a:pt x="393" y="114"/>
                  </a:cubicBezTo>
                  <a:cubicBezTo>
                    <a:pt x="394" y="115"/>
                    <a:pt x="395" y="115"/>
                    <a:pt x="395" y="115"/>
                  </a:cubicBezTo>
                  <a:cubicBezTo>
                    <a:pt x="396" y="116"/>
                    <a:pt x="396" y="117"/>
                    <a:pt x="395" y="117"/>
                  </a:cubicBezTo>
                  <a:cubicBezTo>
                    <a:pt x="395" y="118"/>
                    <a:pt x="394" y="118"/>
                    <a:pt x="393" y="118"/>
                  </a:cubicBezTo>
                  <a:cubicBezTo>
                    <a:pt x="393" y="119"/>
                    <a:pt x="394" y="120"/>
                    <a:pt x="393" y="121"/>
                  </a:cubicBezTo>
                  <a:cubicBezTo>
                    <a:pt x="393" y="122"/>
                    <a:pt x="390" y="123"/>
                    <a:pt x="390" y="124"/>
                  </a:cubicBezTo>
                  <a:cubicBezTo>
                    <a:pt x="390" y="125"/>
                    <a:pt x="391" y="127"/>
                    <a:pt x="390" y="129"/>
                  </a:cubicBezTo>
                  <a:cubicBezTo>
                    <a:pt x="390" y="129"/>
                    <a:pt x="388" y="130"/>
                    <a:pt x="387" y="130"/>
                  </a:cubicBezTo>
                  <a:cubicBezTo>
                    <a:pt x="387" y="131"/>
                    <a:pt x="386" y="131"/>
                    <a:pt x="385" y="131"/>
                  </a:cubicBezTo>
                  <a:cubicBezTo>
                    <a:pt x="384" y="131"/>
                    <a:pt x="383" y="130"/>
                    <a:pt x="383" y="130"/>
                  </a:cubicBezTo>
                  <a:cubicBezTo>
                    <a:pt x="382" y="129"/>
                    <a:pt x="382" y="129"/>
                    <a:pt x="382" y="129"/>
                  </a:cubicBezTo>
                  <a:cubicBezTo>
                    <a:pt x="381" y="128"/>
                    <a:pt x="380" y="128"/>
                    <a:pt x="380" y="128"/>
                  </a:cubicBezTo>
                  <a:cubicBezTo>
                    <a:pt x="379" y="128"/>
                    <a:pt x="379" y="127"/>
                    <a:pt x="379" y="127"/>
                  </a:cubicBezTo>
                  <a:cubicBezTo>
                    <a:pt x="378" y="127"/>
                    <a:pt x="377" y="127"/>
                    <a:pt x="376" y="128"/>
                  </a:cubicBezTo>
                  <a:cubicBezTo>
                    <a:pt x="376" y="128"/>
                    <a:pt x="375" y="129"/>
                    <a:pt x="375" y="130"/>
                  </a:cubicBezTo>
                  <a:cubicBezTo>
                    <a:pt x="375" y="130"/>
                    <a:pt x="374" y="131"/>
                    <a:pt x="374" y="132"/>
                  </a:cubicBezTo>
                  <a:cubicBezTo>
                    <a:pt x="374" y="133"/>
                    <a:pt x="374" y="134"/>
                    <a:pt x="374" y="135"/>
                  </a:cubicBezTo>
                  <a:cubicBezTo>
                    <a:pt x="374" y="136"/>
                    <a:pt x="374" y="137"/>
                    <a:pt x="373" y="138"/>
                  </a:cubicBezTo>
                  <a:cubicBezTo>
                    <a:pt x="373" y="138"/>
                    <a:pt x="371" y="138"/>
                    <a:pt x="371" y="138"/>
                  </a:cubicBezTo>
                  <a:cubicBezTo>
                    <a:pt x="370" y="139"/>
                    <a:pt x="368" y="138"/>
                    <a:pt x="368" y="138"/>
                  </a:cubicBezTo>
                  <a:cubicBezTo>
                    <a:pt x="367" y="139"/>
                    <a:pt x="366" y="139"/>
                    <a:pt x="366" y="140"/>
                  </a:cubicBezTo>
                  <a:cubicBezTo>
                    <a:pt x="366" y="141"/>
                    <a:pt x="365" y="142"/>
                    <a:pt x="365" y="143"/>
                  </a:cubicBezTo>
                  <a:cubicBezTo>
                    <a:pt x="364" y="143"/>
                    <a:pt x="363" y="143"/>
                    <a:pt x="363" y="143"/>
                  </a:cubicBezTo>
                  <a:cubicBezTo>
                    <a:pt x="362" y="143"/>
                    <a:pt x="361" y="144"/>
                    <a:pt x="361" y="144"/>
                  </a:cubicBezTo>
                  <a:cubicBezTo>
                    <a:pt x="361" y="145"/>
                    <a:pt x="362" y="146"/>
                    <a:pt x="362" y="147"/>
                  </a:cubicBezTo>
                  <a:cubicBezTo>
                    <a:pt x="362" y="147"/>
                    <a:pt x="364" y="148"/>
                    <a:pt x="364" y="148"/>
                  </a:cubicBezTo>
                  <a:cubicBezTo>
                    <a:pt x="364" y="149"/>
                    <a:pt x="363" y="150"/>
                    <a:pt x="363" y="150"/>
                  </a:cubicBezTo>
                  <a:cubicBezTo>
                    <a:pt x="363" y="151"/>
                    <a:pt x="364" y="152"/>
                    <a:pt x="364" y="153"/>
                  </a:cubicBezTo>
                  <a:cubicBezTo>
                    <a:pt x="365" y="153"/>
                    <a:pt x="366" y="155"/>
                    <a:pt x="366" y="156"/>
                  </a:cubicBezTo>
                  <a:cubicBezTo>
                    <a:pt x="366" y="157"/>
                    <a:pt x="366" y="158"/>
                    <a:pt x="366" y="159"/>
                  </a:cubicBezTo>
                  <a:cubicBezTo>
                    <a:pt x="366" y="160"/>
                    <a:pt x="368" y="160"/>
                    <a:pt x="368" y="161"/>
                  </a:cubicBezTo>
                  <a:cubicBezTo>
                    <a:pt x="370" y="161"/>
                    <a:pt x="370" y="163"/>
                    <a:pt x="371" y="164"/>
                  </a:cubicBezTo>
                  <a:cubicBezTo>
                    <a:pt x="371" y="165"/>
                    <a:pt x="371" y="166"/>
                    <a:pt x="371" y="167"/>
                  </a:cubicBezTo>
                  <a:cubicBezTo>
                    <a:pt x="372" y="169"/>
                    <a:pt x="375" y="171"/>
                    <a:pt x="376" y="173"/>
                  </a:cubicBezTo>
                  <a:cubicBezTo>
                    <a:pt x="377" y="174"/>
                    <a:pt x="378" y="176"/>
                    <a:pt x="379" y="177"/>
                  </a:cubicBezTo>
                  <a:cubicBezTo>
                    <a:pt x="379" y="177"/>
                    <a:pt x="380" y="177"/>
                    <a:pt x="381" y="177"/>
                  </a:cubicBezTo>
                  <a:cubicBezTo>
                    <a:pt x="381" y="177"/>
                    <a:pt x="382" y="177"/>
                    <a:pt x="382" y="177"/>
                  </a:cubicBezTo>
                  <a:cubicBezTo>
                    <a:pt x="383" y="177"/>
                    <a:pt x="383" y="178"/>
                    <a:pt x="384" y="179"/>
                  </a:cubicBezTo>
                  <a:cubicBezTo>
                    <a:pt x="384" y="179"/>
                    <a:pt x="386" y="179"/>
                    <a:pt x="387" y="180"/>
                  </a:cubicBezTo>
                  <a:cubicBezTo>
                    <a:pt x="387" y="181"/>
                    <a:pt x="387" y="182"/>
                    <a:pt x="387" y="183"/>
                  </a:cubicBezTo>
                  <a:cubicBezTo>
                    <a:pt x="387" y="183"/>
                    <a:pt x="386" y="185"/>
                    <a:pt x="386" y="185"/>
                  </a:cubicBezTo>
                  <a:cubicBezTo>
                    <a:pt x="385" y="186"/>
                    <a:pt x="385" y="186"/>
                    <a:pt x="385" y="187"/>
                  </a:cubicBezTo>
                  <a:cubicBezTo>
                    <a:pt x="384" y="187"/>
                    <a:pt x="385" y="189"/>
                    <a:pt x="385" y="189"/>
                  </a:cubicBezTo>
                  <a:cubicBezTo>
                    <a:pt x="386" y="190"/>
                    <a:pt x="387" y="190"/>
                    <a:pt x="388" y="191"/>
                  </a:cubicBezTo>
                  <a:cubicBezTo>
                    <a:pt x="388" y="192"/>
                    <a:pt x="388" y="194"/>
                    <a:pt x="388" y="195"/>
                  </a:cubicBezTo>
                  <a:cubicBezTo>
                    <a:pt x="388" y="196"/>
                    <a:pt x="387" y="198"/>
                    <a:pt x="388" y="200"/>
                  </a:cubicBezTo>
                  <a:cubicBezTo>
                    <a:pt x="388" y="201"/>
                    <a:pt x="389" y="203"/>
                    <a:pt x="390" y="204"/>
                  </a:cubicBezTo>
                  <a:cubicBezTo>
                    <a:pt x="390" y="204"/>
                    <a:pt x="391" y="205"/>
                    <a:pt x="392" y="205"/>
                  </a:cubicBezTo>
                  <a:cubicBezTo>
                    <a:pt x="393" y="205"/>
                    <a:pt x="394" y="205"/>
                    <a:pt x="395" y="205"/>
                  </a:cubicBezTo>
                  <a:cubicBezTo>
                    <a:pt x="395" y="205"/>
                    <a:pt x="397" y="206"/>
                    <a:pt x="398" y="206"/>
                  </a:cubicBezTo>
                  <a:cubicBezTo>
                    <a:pt x="398" y="207"/>
                    <a:pt x="399" y="208"/>
                    <a:pt x="399" y="208"/>
                  </a:cubicBezTo>
                  <a:cubicBezTo>
                    <a:pt x="400" y="209"/>
                    <a:pt x="400" y="209"/>
                    <a:pt x="401" y="209"/>
                  </a:cubicBezTo>
                  <a:cubicBezTo>
                    <a:pt x="402" y="209"/>
                    <a:pt x="405" y="209"/>
                    <a:pt x="406" y="209"/>
                  </a:cubicBezTo>
                  <a:cubicBezTo>
                    <a:pt x="407" y="209"/>
                    <a:pt x="409" y="208"/>
                    <a:pt x="409" y="209"/>
                  </a:cubicBezTo>
                  <a:cubicBezTo>
                    <a:pt x="410" y="209"/>
                    <a:pt x="410" y="211"/>
                    <a:pt x="409" y="211"/>
                  </a:cubicBezTo>
                  <a:cubicBezTo>
                    <a:pt x="409" y="211"/>
                    <a:pt x="409" y="212"/>
                    <a:pt x="409" y="212"/>
                  </a:cubicBezTo>
                  <a:cubicBezTo>
                    <a:pt x="408" y="212"/>
                    <a:pt x="409" y="213"/>
                    <a:pt x="409" y="214"/>
                  </a:cubicBezTo>
                  <a:cubicBezTo>
                    <a:pt x="409" y="214"/>
                    <a:pt x="409" y="215"/>
                    <a:pt x="409" y="215"/>
                  </a:cubicBezTo>
                  <a:cubicBezTo>
                    <a:pt x="409" y="215"/>
                    <a:pt x="409" y="215"/>
                    <a:pt x="409" y="215"/>
                  </a:cubicBezTo>
                  <a:cubicBezTo>
                    <a:pt x="408" y="215"/>
                    <a:pt x="406" y="215"/>
                    <a:pt x="405" y="215"/>
                  </a:cubicBezTo>
                  <a:cubicBezTo>
                    <a:pt x="405" y="215"/>
                    <a:pt x="403" y="215"/>
                    <a:pt x="402" y="215"/>
                  </a:cubicBezTo>
                  <a:cubicBezTo>
                    <a:pt x="402" y="216"/>
                    <a:pt x="401" y="217"/>
                    <a:pt x="401" y="218"/>
                  </a:cubicBezTo>
                  <a:cubicBezTo>
                    <a:pt x="401" y="219"/>
                    <a:pt x="401" y="220"/>
                    <a:pt x="401" y="221"/>
                  </a:cubicBezTo>
                  <a:cubicBezTo>
                    <a:pt x="401" y="222"/>
                    <a:pt x="401" y="223"/>
                    <a:pt x="400" y="224"/>
                  </a:cubicBezTo>
                  <a:cubicBezTo>
                    <a:pt x="400" y="225"/>
                    <a:pt x="400" y="225"/>
                    <a:pt x="399" y="226"/>
                  </a:cubicBezTo>
                  <a:cubicBezTo>
                    <a:pt x="399" y="226"/>
                    <a:pt x="399" y="228"/>
                    <a:pt x="399" y="229"/>
                  </a:cubicBezTo>
                  <a:cubicBezTo>
                    <a:pt x="398" y="229"/>
                    <a:pt x="398" y="231"/>
                    <a:pt x="397" y="232"/>
                  </a:cubicBezTo>
                  <a:cubicBezTo>
                    <a:pt x="397" y="232"/>
                    <a:pt x="396" y="233"/>
                    <a:pt x="395" y="234"/>
                  </a:cubicBezTo>
                  <a:cubicBezTo>
                    <a:pt x="395" y="234"/>
                    <a:pt x="394" y="235"/>
                    <a:pt x="394" y="235"/>
                  </a:cubicBezTo>
                  <a:cubicBezTo>
                    <a:pt x="394" y="236"/>
                    <a:pt x="393" y="237"/>
                    <a:pt x="392" y="237"/>
                  </a:cubicBezTo>
                  <a:cubicBezTo>
                    <a:pt x="392" y="238"/>
                    <a:pt x="391" y="239"/>
                    <a:pt x="391" y="239"/>
                  </a:cubicBezTo>
                  <a:cubicBezTo>
                    <a:pt x="391" y="239"/>
                    <a:pt x="390" y="240"/>
                    <a:pt x="389" y="240"/>
                  </a:cubicBezTo>
                  <a:cubicBezTo>
                    <a:pt x="389" y="241"/>
                    <a:pt x="389" y="242"/>
                    <a:pt x="389" y="242"/>
                  </a:cubicBezTo>
                  <a:cubicBezTo>
                    <a:pt x="389" y="243"/>
                    <a:pt x="389" y="245"/>
                    <a:pt x="389" y="245"/>
                  </a:cubicBezTo>
                  <a:cubicBezTo>
                    <a:pt x="388" y="246"/>
                    <a:pt x="388" y="247"/>
                    <a:pt x="387" y="247"/>
                  </a:cubicBezTo>
                  <a:cubicBezTo>
                    <a:pt x="387" y="248"/>
                    <a:pt x="386" y="247"/>
                    <a:pt x="386" y="247"/>
                  </a:cubicBezTo>
                  <a:cubicBezTo>
                    <a:pt x="385" y="248"/>
                    <a:pt x="383" y="248"/>
                    <a:pt x="383" y="247"/>
                  </a:cubicBezTo>
                  <a:cubicBezTo>
                    <a:pt x="382" y="247"/>
                    <a:pt x="381" y="246"/>
                    <a:pt x="381" y="245"/>
                  </a:cubicBezTo>
                  <a:cubicBezTo>
                    <a:pt x="380" y="245"/>
                    <a:pt x="379" y="245"/>
                    <a:pt x="378" y="245"/>
                  </a:cubicBezTo>
                  <a:cubicBezTo>
                    <a:pt x="378" y="245"/>
                    <a:pt x="377" y="245"/>
                    <a:pt x="376" y="245"/>
                  </a:cubicBezTo>
                  <a:cubicBezTo>
                    <a:pt x="376" y="246"/>
                    <a:pt x="374" y="246"/>
                    <a:pt x="374" y="246"/>
                  </a:cubicBezTo>
                  <a:cubicBezTo>
                    <a:pt x="373" y="246"/>
                    <a:pt x="372" y="247"/>
                    <a:pt x="372" y="247"/>
                  </a:cubicBezTo>
                  <a:cubicBezTo>
                    <a:pt x="372" y="248"/>
                    <a:pt x="371" y="249"/>
                    <a:pt x="371" y="250"/>
                  </a:cubicBezTo>
                  <a:cubicBezTo>
                    <a:pt x="371" y="250"/>
                    <a:pt x="370" y="252"/>
                    <a:pt x="369" y="252"/>
                  </a:cubicBezTo>
                  <a:cubicBezTo>
                    <a:pt x="368" y="253"/>
                    <a:pt x="367" y="254"/>
                    <a:pt x="366" y="254"/>
                  </a:cubicBezTo>
                  <a:cubicBezTo>
                    <a:pt x="366" y="255"/>
                    <a:pt x="365" y="256"/>
                    <a:pt x="364" y="257"/>
                  </a:cubicBezTo>
                  <a:cubicBezTo>
                    <a:pt x="364" y="258"/>
                    <a:pt x="363" y="259"/>
                    <a:pt x="362" y="259"/>
                  </a:cubicBezTo>
                  <a:cubicBezTo>
                    <a:pt x="362" y="260"/>
                    <a:pt x="361" y="262"/>
                    <a:pt x="361" y="262"/>
                  </a:cubicBezTo>
                  <a:cubicBezTo>
                    <a:pt x="361" y="263"/>
                    <a:pt x="360" y="264"/>
                    <a:pt x="360" y="265"/>
                  </a:cubicBezTo>
                  <a:cubicBezTo>
                    <a:pt x="360" y="265"/>
                    <a:pt x="359" y="266"/>
                    <a:pt x="359" y="267"/>
                  </a:cubicBezTo>
                  <a:cubicBezTo>
                    <a:pt x="358" y="267"/>
                    <a:pt x="357" y="268"/>
                    <a:pt x="357" y="269"/>
                  </a:cubicBezTo>
                  <a:cubicBezTo>
                    <a:pt x="357" y="269"/>
                    <a:pt x="357" y="270"/>
                    <a:pt x="357" y="271"/>
                  </a:cubicBezTo>
                  <a:cubicBezTo>
                    <a:pt x="357" y="271"/>
                    <a:pt x="358" y="272"/>
                    <a:pt x="358" y="273"/>
                  </a:cubicBezTo>
                  <a:cubicBezTo>
                    <a:pt x="358" y="273"/>
                    <a:pt x="358" y="274"/>
                    <a:pt x="358" y="275"/>
                  </a:cubicBezTo>
                  <a:cubicBezTo>
                    <a:pt x="358" y="275"/>
                    <a:pt x="358" y="276"/>
                    <a:pt x="358" y="276"/>
                  </a:cubicBezTo>
                  <a:cubicBezTo>
                    <a:pt x="358" y="276"/>
                    <a:pt x="359" y="276"/>
                    <a:pt x="360" y="276"/>
                  </a:cubicBezTo>
                  <a:cubicBezTo>
                    <a:pt x="360" y="277"/>
                    <a:pt x="361" y="277"/>
                    <a:pt x="361" y="277"/>
                  </a:cubicBezTo>
                  <a:cubicBezTo>
                    <a:pt x="361" y="278"/>
                    <a:pt x="360" y="279"/>
                    <a:pt x="360" y="280"/>
                  </a:cubicBezTo>
                  <a:cubicBezTo>
                    <a:pt x="360" y="280"/>
                    <a:pt x="360" y="281"/>
                    <a:pt x="360" y="282"/>
                  </a:cubicBezTo>
                  <a:cubicBezTo>
                    <a:pt x="361" y="282"/>
                    <a:pt x="362" y="282"/>
                    <a:pt x="362" y="282"/>
                  </a:cubicBezTo>
                  <a:cubicBezTo>
                    <a:pt x="363" y="282"/>
                    <a:pt x="363" y="281"/>
                    <a:pt x="363" y="281"/>
                  </a:cubicBezTo>
                  <a:cubicBezTo>
                    <a:pt x="364" y="281"/>
                    <a:pt x="365" y="281"/>
                    <a:pt x="365" y="281"/>
                  </a:cubicBezTo>
                  <a:cubicBezTo>
                    <a:pt x="366" y="281"/>
                    <a:pt x="367" y="282"/>
                    <a:pt x="367" y="282"/>
                  </a:cubicBezTo>
                  <a:cubicBezTo>
                    <a:pt x="367" y="283"/>
                    <a:pt x="367" y="284"/>
                    <a:pt x="368" y="284"/>
                  </a:cubicBezTo>
                  <a:cubicBezTo>
                    <a:pt x="368" y="285"/>
                    <a:pt x="370" y="287"/>
                    <a:pt x="370" y="287"/>
                  </a:cubicBezTo>
                  <a:cubicBezTo>
                    <a:pt x="371" y="288"/>
                    <a:pt x="372" y="288"/>
                    <a:pt x="373" y="288"/>
                  </a:cubicBezTo>
                  <a:cubicBezTo>
                    <a:pt x="373" y="288"/>
                    <a:pt x="374" y="288"/>
                    <a:pt x="375" y="289"/>
                  </a:cubicBezTo>
                  <a:cubicBezTo>
                    <a:pt x="375" y="289"/>
                    <a:pt x="376" y="290"/>
                    <a:pt x="376" y="290"/>
                  </a:cubicBezTo>
                  <a:cubicBezTo>
                    <a:pt x="377" y="291"/>
                    <a:pt x="378" y="291"/>
                    <a:pt x="379" y="291"/>
                  </a:cubicBezTo>
                  <a:cubicBezTo>
                    <a:pt x="379" y="291"/>
                    <a:pt x="380" y="292"/>
                    <a:pt x="380" y="292"/>
                  </a:cubicBezTo>
                  <a:cubicBezTo>
                    <a:pt x="381" y="292"/>
                    <a:pt x="382" y="292"/>
                    <a:pt x="383" y="292"/>
                  </a:cubicBezTo>
                  <a:cubicBezTo>
                    <a:pt x="384" y="292"/>
                    <a:pt x="384" y="293"/>
                    <a:pt x="385" y="293"/>
                  </a:cubicBezTo>
                  <a:cubicBezTo>
                    <a:pt x="385" y="294"/>
                    <a:pt x="386" y="295"/>
                    <a:pt x="386" y="296"/>
                  </a:cubicBezTo>
                  <a:cubicBezTo>
                    <a:pt x="387" y="297"/>
                    <a:pt x="387" y="298"/>
                    <a:pt x="386" y="299"/>
                  </a:cubicBezTo>
                  <a:cubicBezTo>
                    <a:pt x="386" y="299"/>
                    <a:pt x="385" y="300"/>
                    <a:pt x="385" y="300"/>
                  </a:cubicBezTo>
                  <a:cubicBezTo>
                    <a:pt x="384" y="301"/>
                    <a:pt x="384" y="302"/>
                    <a:pt x="384" y="303"/>
                  </a:cubicBezTo>
                  <a:cubicBezTo>
                    <a:pt x="384" y="303"/>
                    <a:pt x="384" y="304"/>
                    <a:pt x="383" y="305"/>
                  </a:cubicBezTo>
                  <a:cubicBezTo>
                    <a:pt x="383" y="305"/>
                    <a:pt x="382" y="306"/>
                    <a:pt x="382" y="307"/>
                  </a:cubicBezTo>
                  <a:cubicBezTo>
                    <a:pt x="382" y="307"/>
                    <a:pt x="381" y="308"/>
                    <a:pt x="381" y="308"/>
                  </a:cubicBezTo>
                  <a:cubicBezTo>
                    <a:pt x="381" y="309"/>
                    <a:pt x="380" y="311"/>
                    <a:pt x="380" y="311"/>
                  </a:cubicBezTo>
                  <a:cubicBezTo>
                    <a:pt x="380" y="312"/>
                    <a:pt x="379" y="312"/>
                    <a:pt x="379" y="313"/>
                  </a:cubicBezTo>
                  <a:cubicBezTo>
                    <a:pt x="379" y="313"/>
                    <a:pt x="377" y="313"/>
                    <a:pt x="377" y="314"/>
                  </a:cubicBezTo>
                  <a:cubicBezTo>
                    <a:pt x="376" y="314"/>
                    <a:pt x="375" y="316"/>
                    <a:pt x="374" y="317"/>
                  </a:cubicBezTo>
                  <a:cubicBezTo>
                    <a:pt x="374" y="317"/>
                    <a:pt x="373" y="318"/>
                    <a:pt x="372" y="319"/>
                  </a:cubicBezTo>
                  <a:cubicBezTo>
                    <a:pt x="372" y="320"/>
                    <a:pt x="371" y="321"/>
                    <a:pt x="371" y="321"/>
                  </a:cubicBezTo>
                  <a:cubicBezTo>
                    <a:pt x="371" y="322"/>
                    <a:pt x="370" y="323"/>
                    <a:pt x="370" y="324"/>
                  </a:cubicBezTo>
                  <a:cubicBezTo>
                    <a:pt x="370" y="325"/>
                    <a:pt x="371" y="327"/>
                    <a:pt x="371" y="328"/>
                  </a:cubicBezTo>
                  <a:cubicBezTo>
                    <a:pt x="372" y="329"/>
                    <a:pt x="373" y="331"/>
                    <a:pt x="373" y="332"/>
                  </a:cubicBezTo>
                  <a:cubicBezTo>
                    <a:pt x="374" y="333"/>
                    <a:pt x="376" y="335"/>
                    <a:pt x="376" y="336"/>
                  </a:cubicBezTo>
                  <a:cubicBezTo>
                    <a:pt x="376" y="337"/>
                    <a:pt x="376" y="339"/>
                    <a:pt x="376" y="340"/>
                  </a:cubicBezTo>
                  <a:cubicBezTo>
                    <a:pt x="377" y="341"/>
                    <a:pt x="378" y="342"/>
                    <a:pt x="379" y="343"/>
                  </a:cubicBezTo>
                  <a:cubicBezTo>
                    <a:pt x="379" y="343"/>
                    <a:pt x="381" y="344"/>
                    <a:pt x="381" y="344"/>
                  </a:cubicBezTo>
                  <a:cubicBezTo>
                    <a:pt x="382" y="344"/>
                    <a:pt x="384" y="344"/>
                    <a:pt x="385" y="344"/>
                  </a:cubicBezTo>
                  <a:cubicBezTo>
                    <a:pt x="386" y="344"/>
                    <a:pt x="389" y="344"/>
                    <a:pt x="390" y="344"/>
                  </a:cubicBezTo>
                  <a:cubicBezTo>
                    <a:pt x="391" y="344"/>
                    <a:pt x="393" y="344"/>
                    <a:pt x="393" y="344"/>
                  </a:cubicBezTo>
                  <a:cubicBezTo>
                    <a:pt x="394" y="344"/>
                    <a:pt x="395" y="345"/>
                    <a:pt x="395" y="345"/>
                  </a:cubicBezTo>
                  <a:cubicBezTo>
                    <a:pt x="396" y="345"/>
                    <a:pt x="396" y="347"/>
                    <a:pt x="396" y="347"/>
                  </a:cubicBezTo>
                  <a:cubicBezTo>
                    <a:pt x="396" y="348"/>
                    <a:pt x="395" y="349"/>
                    <a:pt x="396" y="349"/>
                  </a:cubicBezTo>
                  <a:cubicBezTo>
                    <a:pt x="396" y="350"/>
                    <a:pt x="397" y="351"/>
                    <a:pt x="397" y="352"/>
                  </a:cubicBezTo>
                  <a:cubicBezTo>
                    <a:pt x="397" y="352"/>
                    <a:pt x="398" y="354"/>
                    <a:pt x="397" y="355"/>
                  </a:cubicBezTo>
                  <a:cubicBezTo>
                    <a:pt x="397" y="355"/>
                    <a:pt x="396" y="356"/>
                    <a:pt x="396" y="357"/>
                  </a:cubicBezTo>
                  <a:cubicBezTo>
                    <a:pt x="395" y="357"/>
                    <a:pt x="396" y="358"/>
                    <a:pt x="396" y="359"/>
                  </a:cubicBezTo>
                  <a:cubicBezTo>
                    <a:pt x="396" y="360"/>
                    <a:pt x="396" y="362"/>
                    <a:pt x="396" y="363"/>
                  </a:cubicBezTo>
                  <a:cubicBezTo>
                    <a:pt x="396" y="363"/>
                    <a:pt x="396" y="365"/>
                    <a:pt x="395" y="366"/>
                  </a:cubicBezTo>
                  <a:cubicBezTo>
                    <a:pt x="395" y="366"/>
                    <a:pt x="394" y="366"/>
                    <a:pt x="393" y="366"/>
                  </a:cubicBezTo>
                  <a:cubicBezTo>
                    <a:pt x="393" y="366"/>
                    <a:pt x="392" y="367"/>
                    <a:pt x="391" y="367"/>
                  </a:cubicBezTo>
                  <a:cubicBezTo>
                    <a:pt x="391" y="367"/>
                    <a:pt x="390" y="368"/>
                    <a:pt x="390" y="369"/>
                  </a:cubicBezTo>
                  <a:cubicBezTo>
                    <a:pt x="390" y="370"/>
                    <a:pt x="391" y="371"/>
                    <a:pt x="391" y="372"/>
                  </a:cubicBezTo>
                  <a:cubicBezTo>
                    <a:pt x="391" y="373"/>
                    <a:pt x="393" y="376"/>
                    <a:pt x="393" y="377"/>
                  </a:cubicBezTo>
                  <a:cubicBezTo>
                    <a:pt x="393" y="378"/>
                    <a:pt x="393" y="379"/>
                    <a:pt x="393" y="380"/>
                  </a:cubicBezTo>
                  <a:cubicBezTo>
                    <a:pt x="392" y="380"/>
                    <a:pt x="391" y="381"/>
                    <a:pt x="390" y="382"/>
                  </a:cubicBezTo>
                  <a:cubicBezTo>
                    <a:pt x="389" y="382"/>
                    <a:pt x="388" y="382"/>
                    <a:pt x="387" y="382"/>
                  </a:cubicBezTo>
                  <a:cubicBezTo>
                    <a:pt x="387" y="382"/>
                    <a:pt x="386" y="381"/>
                    <a:pt x="385" y="381"/>
                  </a:cubicBezTo>
                  <a:cubicBezTo>
                    <a:pt x="385" y="381"/>
                    <a:pt x="384" y="381"/>
                    <a:pt x="383" y="380"/>
                  </a:cubicBezTo>
                  <a:cubicBezTo>
                    <a:pt x="383" y="380"/>
                    <a:pt x="382" y="380"/>
                    <a:pt x="381" y="379"/>
                  </a:cubicBezTo>
                  <a:cubicBezTo>
                    <a:pt x="380" y="379"/>
                    <a:pt x="380" y="379"/>
                    <a:pt x="380" y="379"/>
                  </a:cubicBezTo>
                  <a:cubicBezTo>
                    <a:pt x="379" y="378"/>
                    <a:pt x="378" y="378"/>
                    <a:pt x="378" y="377"/>
                  </a:cubicBezTo>
                  <a:cubicBezTo>
                    <a:pt x="377" y="376"/>
                    <a:pt x="377" y="375"/>
                    <a:pt x="377" y="374"/>
                  </a:cubicBezTo>
                  <a:cubicBezTo>
                    <a:pt x="376" y="373"/>
                    <a:pt x="376" y="370"/>
                    <a:pt x="375" y="369"/>
                  </a:cubicBezTo>
                  <a:cubicBezTo>
                    <a:pt x="375" y="368"/>
                    <a:pt x="374" y="367"/>
                    <a:pt x="374" y="367"/>
                  </a:cubicBezTo>
                  <a:cubicBezTo>
                    <a:pt x="373" y="366"/>
                    <a:pt x="372" y="365"/>
                    <a:pt x="371" y="365"/>
                  </a:cubicBezTo>
                  <a:cubicBezTo>
                    <a:pt x="371" y="365"/>
                    <a:pt x="369" y="365"/>
                    <a:pt x="368" y="365"/>
                  </a:cubicBezTo>
                  <a:cubicBezTo>
                    <a:pt x="367" y="365"/>
                    <a:pt x="366" y="364"/>
                    <a:pt x="365" y="364"/>
                  </a:cubicBezTo>
                  <a:cubicBezTo>
                    <a:pt x="364" y="364"/>
                    <a:pt x="362" y="365"/>
                    <a:pt x="362" y="365"/>
                  </a:cubicBezTo>
                  <a:cubicBezTo>
                    <a:pt x="361" y="366"/>
                    <a:pt x="359" y="366"/>
                    <a:pt x="358" y="367"/>
                  </a:cubicBezTo>
                  <a:cubicBezTo>
                    <a:pt x="358" y="367"/>
                    <a:pt x="357" y="368"/>
                    <a:pt x="357" y="368"/>
                  </a:cubicBezTo>
                  <a:cubicBezTo>
                    <a:pt x="356" y="369"/>
                    <a:pt x="354" y="368"/>
                    <a:pt x="353" y="368"/>
                  </a:cubicBezTo>
                  <a:cubicBezTo>
                    <a:pt x="353" y="369"/>
                    <a:pt x="352" y="370"/>
                    <a:pt x="352" y="370"/>
                  </a:cubicBezTo>
                  <a:cubicBezTo>
                    <a:pt x="351" y="370"/>
                    <a:pt x="351" y="369"/>
                    <a:pt x="350" y="369"/>
                  </a:cubicBezTo>
                  <a:cubicBezTo>
                    <a:pt x="350" y="368"/>
                    <a:pt x="350" y="367"/>
                    <a:pt x="349" y="367"/>
                  </a:cubicBezTo>
                  <a:cubicBezTo>
                    <a:pt x="349" y="366"/>
                    <a:pt x="348" y="366"/>
                    <a:pt x="347" y="366"/>
                  </a:cubicBezTo>
                  <a:cubicBezTo>
                    <a:pt x="347" y="366"/>
                    <a:pt x="345" y="366"/>
                    <a:pt x="344" y="366"/>
                  </a:cubicBezTo>
                  <a:cubicBezTo>
                    <a:pt x="343" y="367"/>
                    <a:pt x="343" y="368"/>
                    <a:pt x="342" y="368"/>
                  </a:cubicBezTo>
                  <a:cubicBezTo>
                    <a:pt x="342" y="369"/>
                    <a:pt x="341" y="369"/>
                    <a:pt x="340" y="369"/>
                  </a:cubicBezTo>
                  <a:cubicBezTo>
                    <a:pt x="340" y="370"/>
                    <a:pt x="340" y="370"/>
                    <a:pt x="340" y="371"/>
                  </a:cubicBezTo>
                  <a:cubicBezTo>
                    <a:pt x="339" y="371"/>
                    <a:pt x="340" y="373"/>
                    <a:pt x="339" y="373"/>
                  </a:cubicBezTo>
                  <a:cubicBezTo>
                    <a:pt x="339" y="374"/>
                    <a:pt x="339" y="374"/>
                    <a:pt x="338" y="374"/>
                  </a:cubicBezTo>
                  <a:cubicBezTo>
                    <a:pt x="338" y="375"/>
                    <a:pt x="337" y="375"/>
                    <a:pt x="337" y="376"/>
                  </a:cubicBezTo>
                  <a:cubicBezTo>
                    <a:pt x="337" y="376"/>
                    <a:pt x="337" y="377"/>
                    <a:pt x="337" y="378"/>
                  </a:cubicBezTo>
                  <a:cubicBezTo>
                    <a:pt x="337" y="378"/>
                    <a:pt x="336" y="380"/>
                    <a:pt x="336" y="380"/>
                  </a:cubicBezTo>
                  <a:cubicBezTo>
                    <a:pt x="335" y="380"/>
                    <a:pt x="334" y="380"/>
                    <a:pt x="333" y="381"/>
                  </a:cubicBezTo>
                  <a:cubicBezTo>
                    <a:pt x="333" y="381"/>
                    <a:pt x="332" y="382"/>
                    <a:pt x="331" y="383"/>
                  </a:cubicBezTo>
                  <a:cubicBezTo>
                    <a:pt x="331" y="384"/>
                    <a:pt x="332" y="385"/>
                    <a:pt x="332" y="386"/>
                  </a:cubicBezTo>
                  <a:cubicBezTo>
                    <a:pt x="332" y="387"/>
                    <a:pt x="331" y="389"/>
                    <a:pt x="331" y="390"/>
                  </a:cubicBezTo>
                  <a:cubicBezTo>
                    <a:pt x="331" y="391"/>
                    <a:pt x="331" y="393"/>
                    <a:pt x="331" y="394"/>
                  </a:cubicBezTo>
                  <a:cubicBezTo>
                    <a:pt x="330" y="394"/>
                    <a:pt x="329" y="395"/>
                    <a:pt x="329" y="396"/>
                  </a:cubicBezTo>
                  <a:cubicBezTo>
                    <a:pt x="329" y="397"/>
                    <a:pt x="329" y="398"/>
                    <a:pt x="329" y="399"/>
                  </a:cubicBezTo>
                  <a:cubicBezTo>
                    <a:pt x="329" y="400"/>
                    <a:pt x="329" y="401"/>
                    <a:pt x="328" y="402"/>
                  </a:cubicBezTo>
                  <a:cubicBezTo>
                    <a:pt x="328" y="403"/>
                    <a:pt x="327" y="403"/>
                    <a:pt x="327" y="404"/>
                  </a:cubicBezTo>
                  <a:cubicBezTo>
                    <a:pt x="326" y="404"/>
                    <a:pt x="324" y="404"/>
                    <a:pt x="324" y="405"/>
                  </a:cubicBezTo>
                  <a:cubicBezTo>
                    <a:pt x="323" y="405"/>
                    <a:pt x="322" y="404"/>
                    <a:pt x="321" y="405"/>
                  </a:cubicBezTo>
                  <a:cubicBezTo>
                    <a:pt x="321" y="405"/>
                    <a:pt x="321" y="406"/>
                    <a:pt x="321" y="406"/>
                  </a:cubicBezTo>
                  <a:cubicBezTo>
                    <a:pt x="321" y="407"/>
                    <a:pt x="320" y="408"/>
                    <a:pt x="319" y="408"/>
                  </a:cubicBezTo>
                  <a:cubicBezTo>
                    <a:pt x="319" y="408"/>
                    <a:pt x="317" y="409"/>
                    <a:pt x="316" y="409"/>
                  </a:cubicBezTo>
                  <a:cubicBezTo>
                    <a:pt x="315" y="409"/>
                    <a:pt x="314" y="408"/>
                    <a:pt x="314" y="408"/>
                  </a:cubicBezTo>
                  <a:cubicBezTo>
                    <a:pt x="313" y="408"/>
                    <a:pt x="311" y="408"/>
                    <a:pt x="311" y="408"/>
                  </a:cubicBezTo>
                  <a:cubicBezTo>
                    <a:pt x="310" y="407"/>
                    <a:pt x="309" y="407"/>
                    <a:pt x="308" y="406"/>
                  </a:cubicBezTo>
                  <a:cubicBezTo>
                    <a:pt x="308" y="406"/>
                    <a:pt x="307" y="405"/>
                    <a:pt x="307" y="404"/>
                  </a:cubicBezTo>
                  <a:cubicBezTo>
                    <a:pt x="307" y="403"/>
                    <a:pt x="309" y="403"/>
                    <a:pt x="309" y="402"/>
                  </a:cubicBezTo>
                  <a:cubicBezTo>
                    <a:pt x="309" y="401"/>
                    <a:pt x="308" y="400"/>
                    <a:pt x="307" y="399"/>
                  </a:cubicBezTo>
                  <a:cubicBezTo>
                    <a:pt x="307" y="398"/>
                    <a:pt x="305" y="398"/>
                    <a:pt x="305" y="398"/>
                  </a:cubicBezTo>
                  <a:cubicBezTo>
                    <a:pt x="304" y="397"/>
                    <a:pt x="302" y="397"/>
                    <a:pt x="301" y="396"/>
                  </a:cubicBezTo>
                  <a:cubicBezTo>
                    <a:pt x="301" y="396"/>
                    <a:pt x="300" y="397"/>
                    <a:pt x="299" y="397"/>
                  </a:cubicBezTo>
                  <a:cubicBezTo>
                    <a:pt x="299" y="397"/>
                    <a:pt x="298" y="397"/>
                    <a:pt x="297" y="397"/>
                  </a:cubicBezTo>
                  <a:cubicBezTo>
                    <a:pt x="297" y="398"/>
                    <a:pt x="296" y="399"/>
                    <a:pt x="296" y="399"/>
                  </a:cubicBezTo>
                  <a:cubicBezTo>
                    <a:pt x="295" y="400"/>
                    <a:pt x="294" y="400"/>
                    <a:pt x="293" y="401"/>
                  </a:cubicBezTo>
                  <a:cubicBezTo>
                    <a:pt x="292" y="401"/>
                    <a:pt x="291" y="401"/>
                    <a:pt x="290" y="401"/>
                  </a:cubicBezTo>
                  <a:cubicBezTo>
                    <a:pt x="289" y="401"/>
                    <a:pt x="288" y="401"/>
                    <a:pt x="288" y="402"/>
                  </a:cubicBezTo>
                  <a:cubicBezTo>
                    <a:pt x="287" y="402"/>
                    <a:pt x="287" y="403"/>
                    <a:pt x="286" y="403"/>
                  </a:cubicBezTo>
                  <a:cubicBezTo>
                    <a:pt x="285" y="403"/>
                    <a:pt x="284" y="404"/>
                    <a:pt x="283" y="404"/>
                  </a:cubicBezTo>
                  <a:cubicBezTo>
                    <a:pt x="283" y="404"/>
                    <a:pt x="282" y="403"/>
                    <a:pt x="281" y="403"/>
                  </a:cubicBezTo>
                  <a:cubicBezTo>
                    <a:pt x="280" y="403"/>
                    <a:pt x="279" y="403"/>
                    <a:pt x="279" y="403"/>
                  </a:cubicBezTo>
                  <a:cubicBezTo>
                    <a:pt x="278" y="403"/>
                    <a:pt x="276" y="404"/>
                    <a:pt x="276" y="403"/>
                  </a:cubicBezTo>
                  <a:cubicBezTo>
                    <a:pt x="275" y="403"/>
                    <a:pt x="275" y="402"/>
                    <a:pt x="275" y="402"/>
                  </a:cubicBezTo>
                  <a:cubicBezTo>
                    <a:pt x="275" y="402"/>
                    <a:pt x="275" y="401"/>
                    <a:pt x="274" y="400"/>
                  </a:cubicBezTo>
                  <a:cubicBezTo>
                    <a:pt x="274" y="400"/>
                    <a:pt x="273" y="399"/>
                    <a:pt x="272" y="399"/>
                  </a:cubicBezTo>
                  <a:cubicBezTo>
                    <a:pt x="272" y="399"/>
                    <a:pt x="271" y="400"/>
                    <a:pt x="271" y="400"/>
                  </a:cubicBezTo>
                  <a:cubicBezTo>
                    <a:pt x="270" y="400"/>
                    <a:pt x="269" y="401"/>
                    <a:pt x="269" y="401"/>
                  </a:cubicBezTo>
                  <a:cubicBezTo>
                    <a:pt x="269" y="401"/>
                    <a:pt x="268" y="402"/>
                    <a:pt x="268" y="403"/>
                  </a:cubicBezTo>
                  <a:cubicBezTo>
                    <a:pt x="267" y="403"/>
                    <a:pt x="267" y="403"/>
                    <a:pt x="266" y="403"/>
                  </a:cubicBezTo>
                  <a:cubicBezTo>
                    <a:pt x="266" y="403"/>
                    <a:pt x="265" y="403"/>
                    <a:pt x="264" y="404"/>
                  </a:cubicBezTo>
                  <a:cubicBezTo>
                    <a:pt x="264" y="404"/>
                    <a:pt x="263" y="405"/>
                    <a:pt x="262" y="405"/>
                  </a:cubicBezTo>
                  <a:cubicBezTo>
                    <a:pt x="261" y="406"/>
                    <a:pt x="260" y="406"/>
                    <a:pt x="259" y="406"/>
                  </a:cubicBezTo>
                  <a:cubicBezTo>
                    <a:pt x="258" y="406"/>
                    <a:pt x="255" y="406"/>
                    <a:pt x="254" y="406"/>
                  </a:cubicBezTo>
                  <a:cubicBezTo>
                    <a:pt x="254" y="406"/>
                    <a:pt x="254" y="407"/>
                    <a:pt x="253" y="407"/>
                  </a:cubicBezTo>
                  <a:cubicBezTo>
                    <a:pt x="253" y="408"/>
                    <a:pt x="252" y="408"/>
                    <a:pt x="251" y="408"/>
                  </a:cubicBezTo>
                  <a:cubicBezTo>
                    <a:pt x="251" y="408"/>
                    <a:pt x="251" y="410"/>
                    <a:pt x="250" y="410"/>
                  </a:cubicBezTo>
                  <a:cubicBezTo>
                    <a:pt x="250" y="411"/>
                    <a:pt x="249" y="412"/>
                    <a:pt x="248" y="412"/>
                  </a:cubicBezTo>
                  <a:cubicBezTo>
                    <a:pt x="248" y="412"/>
                    <a:pt x="246" y="414"/>
                    <a:pt x="246" y="414"/>
                  </a:cubicBezTo>
                  <a:cubicBezTo>
                    <a:pt x="246" y="415"/>
                    <a:pt x="245" y="416"/>
                    <a:pt x="245" y="416"/>
                  </a:cubicBezTo>
                  <a:cubicBezTo>
                    <a:pt x="245" y="416"/>
                    <a:pt x="244" y="417"/>
                    <a:pt x="243" y="417"/>
                  </a:cubicBezTo>
                  <a:cubicBezTo>
                    <a:pt x="242" y="418"/>
                    <a:pt x="240" y="418"/>
                    <a:pt x="239" y="419"/>
                  </a:cubicBezTo>
                  <a:cubicBezTo>
                    <a:pt x="238" y="419"/>
                    <a:pt x="238" y="421"/>
                    <a:pt x="237" y="421"/>
                  </a:cubicBezTo>
                  <a:cubicBezTo>
                    <a:pt x="237" y="422"/>
                    <a:pt x="236" y="423"/>
                    <a:pt x="236" y="424"/>
                  </a:cubicBezTo>
                  <a:cubicBezTo>
                    <a:pt x="235" y="424"/>
                    <a:pt x="234" y="426"/>
                    <a:pt x="233" y="427"/>
                  </a:cubicBezTo>
                  <a:cubicBezTo>
                    <a:pt x="232" y="426"/>
                    <a:pt x="232" y="426"/>
                    <a:pt x="231" y="426"/>
                  </a:cubicBezTo>
                  <a:cubicBezTo>
                    <a:pt x="230" y="425"/>
                    <a:pt x="227" y="424"/>
                    <a:pt x="225" y="423"/>
                  </a:cubicBezTo>
                  <a:cubicBezTo>
                    <a:pt x="224" y="422"/>
                    <a:pt x="223" y="421"/>
                    <a:pt x="222" y="420"/>
                  </a:cubicBezTo>
                  <a:cubicBezTo>
                    <a:pt x="221" y="419"/>
                    <a:pt x="220" y="419"/>
                    <a:pt x="219" y="418"/>
                  </a:cubicBezTo>
                  <a:cubicBezTo>
                    <a:pt x="219" y="418"/>
                    <a:pt x="218" y="417"/>
                    <a:pt x="218" y="417"/>
                  </a:cubicBezTo>
                  <a:cubicBezTo>
                    <a:pt x="217" y="416"/>
                    <a:pt x="217" y="415"/>
                    <a:pt x="217" y="415"/>
                  </a:cubicBezTo>
                  <a:cubicBezTo>
                    <a:pt x="217" y="414"/>
                    <a:pt x="217" y="413"/>
                    <a:pt x="217" y="413"/>
                  </a:cubicBezTo>
                  <a:cubicBezTo>
                    <a:pt x="218" y="413"/>
                    <a:pt x="219" y="412"/>
                    <a:pt x="220" y="412"/>
                  </a:cubicBezTo>
                  <a:cubicBezTo>
                    <a:pt x="221" y="412"/>
                    <a:pt x="222" y="410"/>
                    <a:pt x="223" y="409"/>
                  </a:cubicBezTo>
                  <a:cubicBezTo>
                    <a:pt x="223" y="409"/>
                    <a:pt x="224" y="408"/>
                    <a:pt x="225" y="407"/>
                  </a:cubicBezTo>
                  <a:cubicBezTo>
                    <a:pt x="225" y="406"/>
                    <a:pt x="226" y="405"/>
                    <a:pt x="227" y="405"/>
                  </a:cubicBezTo>
                  <a:cubicBezTo>
                    <a:pt x="227" y="404"/>
                    <a:pt x="229" y="404"/>
                    <a:pt x="229" y="403"/>
                  </a:cubicBezTo>
                  <a:cubicBezTo>
                    <a:pt x="230" y="403"/>
                    <a:pt x="230" y="402"/>
                    <a:pt x="230" y="401"/>
                  </a:cubicBezTo>
                  <a:cubicBezTo>
                    <a:pt x="230" y="401"/>
                    <a:pt x="230" y="400"/>
                    <a:pt x="230" y="399"/>
                  </a:cubicBezTo>
                  <a:cubicBezTo>
                    <a:pt x="230" y="399"/>
                    <a:pt x="232" y="398"/>
                    <a:pt x="232" y="398"/>
                  </a:cubicBezTo>
                  <a:cubicBezTo>
                    <a:pt x="232" y="397"/>
                    <a:pt x="233" y="396"/>
                    <a:pt x="233" y="395"/>
                  </a:cubicBezTo>
                  <a:cubicBezTo>
                    <a:pt x="233" y="395"/>
                    <a:pt x="234" y="394"/>
                    <a:pt x="234" y="393"/>
                  </a:cubicBezTo>
                  <a:cubicBezTo>
                    <a:pt x="234" y="392"/>
                    <a:pt x="233" y="391"/>
                    <a:pt x="233" y="391"/>
                  </a:cubicBezTo>
                  <a:cubicBezTo>
                    <a:pt x="232" y="391"/>
                    <a:pt x="231" y="391"/>
                    <a:pt x="231" y="390"/>
                  </a:cubicBezTo>
                  <a:cubicBezTo>
                    <a:pt x="231" y="390"/>
                    <a:pt x="230" y="389"/>
                    <a:pt x="230" y="388"/>
                  </a:cubicBezTo>
                  <a:cubicBezTo>
                    <a:pt x="230" y="388"/>
                    <a:pt x="230" y="386"/>
                    <a:pt x="230" y="385"/>
                  </a:cubicBezTo>
                  <a:cubicBezTo>
                    <a:pt x="230" y="385"/>
                    <a:pt x="231" y="384"/>
                    <a:pt x="232" y="383"/>
                  </a:cubicBezTo>
                  <a:cubicBezTo>
                    <a:pt x="232" y="382"/>
                    <a:pt x="231" y="381"/>
                    <a:pt x="231" y="380"/>
                  </a:cubicBezTo>
                  <a:cubicBezTo>
                    <a:pt x="231" y="379"/>
                    <a:pt x="232" y="378"/>
                    <a:pt x="232" y="377"/>
                  </a:cubicBezTo>
                  <a:cubicBezTo>
                    <a:pt x="232" y="377"/>
                    <a:pt x="232" y="376"/>
                    <a:pt x="231" y="376"/>
                  </a:cubicBezTo>
                  <a:cubicBezTo>
                    <a:pt x="231" y="376"/>
                    <a:pt x="231" y="375"/>
                    <a:pt x="230" y="375"/>
                  </a:cubicBezTo>
                  <a:cubicBezTo>
                    <a:pt x="229" y="374"/>
                    <a:pt x="228" y="375"/>
                    <a:pt x="227" y="374"/>
                  </a:cubicBezTo>
                  <a:cubicBezTo>
                    <a:pt x="227" y="374"/>
                    <a:pt x="226" y="373"/>
                    <a:pt x="225" y="373"/>
                  </a:cubicBezTo>
                  <a:cubicBezTo>
                    <a:pt x="225" y="372"/>
                    <a:pt x="225" y="371"/>
                    <a:pt x="225" y="370"/>
                  </a:cubicBezTo>
                  <a:cubicBezTo>
                    <a:pt x="225" y="369"/>
                    <a:pt x="226" y="368"/>
                    <a:pt x="226" y="367"/>
                  </a:cubicBezTo>
                  <a:cubicBezTo>
                    <a:pt x="226" y="367"/>
                    <a:pt x="226" y="365"/>
                    <a:pt x="226" y="365"/>
                  </a:cubicBezTo>
                  <a:cubicBezTo>
                    <a:pt x="226" y="364"/>
                    <a:pt x="227" y="363"/>
                    <a:pt x="227" y="363"/>
                  </a:cubicBezTo>
                  <a:cubicBezTo>
                    <a:pt x="228" y="362"/>
                    <a:pt x="227" y="360"/>
                    <a:pt x="227" y="360"/>
                  </a:cubicBezTo>
                  <a:cubicBezTo>
                    <a:pt x="226" y="359"/>
                    <a:pt x="225" y="358"/>
                    <a:pt x="224" y="358"/>
                  </a:cubicBezTo>
                  <a:cubicBezTo>
                    <a:pt x="224" y="358"/>
                    <a:pt x="222" y="358"/>
                    <a:pt x="221" y="358"/>
                  </a:cubicBezTo>
                  <a:cubicBezTo>
                    <a:pt x="221" y="358"/>
                    <a:pt x="219" y="359"/>
                    <a:pt x="219" y="359"/>
                  </a:cubicBezTo>
                  <a:cubicBezTo>
                    <a:pt x="218" y="359"/>
                    <a:pt x="217" y="358"/>
                    <a:pt x="217" y="358"/>
                  </a:cubicBezTo>
                  <a:cubicBezTo>
                    <a:pt x="216" y="358"/>
                    <a:pt x="214" y="356"/>
                    <a:pt x="214" y="356"/>
                  </a:cubicBezTo>
                  <a:cubicBezTo>
                    <a:pt x="213" y="355"/>
                    <a:pt x="212" y="354"/>
                    <a:pt x="211" y="353"/>
                  </a:cubicBezTo>
                  <a:cubicBezTo>
                    <a:pt x="211" y="353"/>
                    <a:pt x="210" y="352"/>
                    <a:pt x="209" y="352"/>
                  </a:cubicBezTo>
                  <a:cubicBezTo>
                    <a:pt x="209" y="352"/>
                    <a:pt x="208" y="353"/>
                    <a:pt x="207" y="353"/>
                  </a:cubicBezTo>
                  <a:cubicBezTo>
                    <a:pt x="207" y="353"/>
                    <a:pt x="206" y="354"/>
                    <a:pt x="205" y="355"/>
                  </a:cubicBezTo>
                  <a:cubicBezTo>
                    <a:pt x="205" y="355"/>
                    <a:pt x="204" y="355"/>
                    <a:pt x="203" y="355"/>
                  </a:cubicBezTo>
                  <a:cubicBezTo>
                    <a:pt x="202" y="356"/>
                    <a:pt x="200" y="357"/>
                    <a:pt x="199" y="358"/>
                  </a:cubicBezTo>
                  <a:cubicBezTo>
                    <a:pt x="199" y="358"/>
                    <a:pt x="197" y="359"/>
                    <a:pt x="197" y="359"/>
                  </a:cubicBezTo>
                  <a:cubicBezTo>
                    <a:pt x="196" y="358"/>
                    <a:pt x="195" y="357"/>
                    <a:pt x="195" y="357"/>
                  </a:cubicBezTo>
                  <a:cubicBezTo>
                    <a:pt x="194" y="356"/>
                    <a:pt x="192" y="356"/>
                    <a:pt x="191" y="356"/>
                  </a:cubicBezTo>
                  <a:cubicBezTo>
                    <a:pt x="190" y="356"/>
                    <a:pt x="189" y="356"/>
                    <a:pt x="188" y="356"/>
                  </a:cubicBezTo>
                  <a:cubicBezTo>
                    <a:pt x="187" y="356"/>
                    <a:pt x="186" y="357"/>
                    <a:pt x="186" y="357"/>
                  </a:cubicBezTo>
                  <a:cubicBezTo>
                    <a:pt x="185" y="357"/>
                    <a:pt x="186" y="359"/>
                    <a:pt x="185" y="359"/>
                  </a:cubicBezTo>
                  <a:cubicBezTo>
                    <a:pt x="185" y="360"/>
                    <a:pt x="184" y="359"/>
                    <a:pt x="183" y="359"/>
                  </a:cubicBezTo>
                  <a:cubicBezTo>
                    <a:pt x="182" y="359"/>
                    <a:pt x="182" y="357"/>
                    <a:pt x="181" y="356"/>
                  </a:cubicBezTo>
                  <a:cubicBezTo>
                    <a:pt x="181" y="355"/>
                    <a:pt x="181" y="353"/>
                    <a:pt x="180" y="352"/>
                  </a:cubicBezTo>
                  <a:cubicBezTo>
                    <a:pt x="180" y="351"/>
                    <a:pt x="179" y="350"/>
                    <a:pt x="179" y="350"/>
                  </a:cubicBezTo>
                  <a:cubicBezTo>
                    <a:pt x="178" y="350"/>
                    <a:pt x="177" y="350"/>
                    <a:pt x="177" y="351"/>
                  </a:cubicBezTo>
                  <a:cubicBezTo>
                    <a:pt x="176" y="351"/>
                    <a:pt x="175" y="352"/>
                    <a:pt x="174" y="352"/>
                  </a:cubicBezTo>
                  <a:cubicBezTo>
                    <a:pt x="174" y="353"/>
                    <a:pt x="172" y="353"/>
                    <a:pt x="172" y="352"/>
                  </a:cubicBezTo>
                  <a:cubicBezTo>
                    <a:pt x="171" y="352"/>
                    <a:pt x="170" y="351"/>
                    <a:pt x="169" y="351"/>
                  </a:cubicBezTo>
                  <a:cubicBezTo>
                    <a:pt x="168" y="351"/>
                    <a:pt x="167" y="350"/>
                    <a:pt x="166" y="350"/>
                  </a:cubicBezTo>
                  <a:cubicBezTo>
                    <a:pt x="165" y="350"/>
                    <a:pt x="163" y="350"/>
                    <a:pt x="163" y="350"/>
                  </a:cubicBezTo>
                  <a:cubicBezTo>
                    <a:pt x="162" y="349"/>
                    <a:pt x="161" y="349"/>
                    <a:pt x="160" y="349"/>
                  </a:cubicBezTo>
                  <a:cubicBezTo>
                    <a:pt x="159" y="348"/>
                    <a:pt x="158" y="347"/>
                    <a:pt x="157" y="347"/>
                  </a:cubicBezTo>
                  <a:cubicBezTo>
                    <a:pt x="157" y="346"/>
                    <a:pt x="157" y="345"/>
                    <a:pt x="157" y="345"/>
                  </a:cubicBezTo>
                  <a:cubicBezTo>
                    <a:pt x="156" y="345"/>
                    <a:pt x="155" y="344"/>
                    <a:pt x="154" y="344"/>
                  </a:cubicBezTo>
                  <a:cubicBezTo>
                    <a:pt x="153" y="343"/>
                    <a:pt x="152" y="344"/>
                    <a:pt x="151" y="344"/>
                  </a:cubicBezTo>
                  <a:cubicBezTo>
                    <a:pt x="151" y="344"/>
                    <a:pt x="150" y="344"/>
                    <a:pt x="149" y="345"/>
                  </a:cubicBezTo>
                  <a:cubicBezTo>
                    <a:pt x="149" y="345"/>
                    <a:pt x="148" y="347"/>
                    <a:pt x="148" y="348"/>
                  </a:cubicBezTo>
                  <a:cubicBezTo>
                    <a:pt x="147" y="348"/>
                    <a:pt x="146" y="348"/>
                    <a:pt x="146" y="348"/>
                  </a:cubicBezTo>
                  <a:cubicBezTo>
                    <a:pt x="145" y="349"/>
                    <a:pt x="144" y="350"/>
                    <a:pt x="143" y="350"/>
                  </a:cubicBezTo>
                  <a:cubicBezTo>
                    <a:pt x="142" y="350"/>
                    <a:pt x="141" y="350"/>
                    <a:pt x="140" y="350"/>
                  </a:cubicBezTo>
                  <a:cubicBezTo>
                    <a:pt x="139" y="350"/>
                    <a:pt x="138" y="349"/>
                    <a:pt x="137" y="349"/>
                  </a:cubicBezTo>
                  <a:cubicBezTo>
                    <a:pt x="137" y="349"/>
                    <a:pt x="135" y="348"/>
                    <a:pt x="135" y="348"/>
                  </a:cubicBezTo>
                  <a:cubicBezTo>
                    <a:pt x="134" y="348"/>
                    <a:pt x="133" y="347"/>
                    <a:pt x="132" y="347"/>
                  </a:cubicBezTo>
                  <a:cubicBezTo>
                    <a:pt x="132" y="346"/>
                    <a:pt x="132" y="345"/>
                    <a:pt x="132" y="345"/>
                  </a:cubicBezTo>
                  <a:cubicBezTo>
                    <a:pt x="132" y="344"/>
                    <a:pt x="131" y="342"/>
                    <a:pt x="131" y="342"/>
                  </a:cubicBezTo>
                  <a:cubicBezTo>
                    <a:pt x="130" y="341"/>
                    <a:pt x="130" y="341"/>
                    <a:pt x="130" y="341"/>
                  </a:cubicBezTo>
                  <a:cubicBezTo>
                    <a:pt x="129" y="342"/>
                    <a:pt x="129" y="342"/>
                    <a:pt x="128" y="343"/>
                  </a:cubicBezTo>
                  <a:cubicBezTo>
                    <a:pt x="128" y="343"/>
                    <a:pt x="128" y="345"/>
                    <a:pt x="128" y="345"/>
                  </a:cubicBezTo>
                  <a:cubicBezTo>
                    <a:pt x="127" y="346"/>
                    <a:pt x="126" y="347"/>
                    <a:pt x="126" y="347"/>
                  </a:cubicBezTo>
                  <a:cubicBezTo>
                    <a:pt x="125" y="347"/>
                    <a:pt x="124" y="347"/>
                    <a:pt x="123" y="346"/>
                  </a:cubicBezTo>
                  <a:cubicBezTo>
                    <a:pt x="122" y="346"/>
                    <a:pt x="121" y="344"/>
                    <a:pt x="120" y="344"/>
                  </a:cubicBezTo>
                  <a:cubicBezTo>
                    <a:pt x="119" y="343"/>
                    <a:pt x="118" y="343"/>
                    <a:pt x="117" y="342"/>
                  </a:cubicBezTo>
                  <a:cubicBezTo>
                    <a:pt x="116" y="342"/>
                    <a:pt x="114" y="341"/>
                    <a:pt x="113" y="340"/>
                  </a:cubicBezTo>
                  <a:cubicBezTo>
                    <a:pt x="112" y="340"/>
                    <a:pt x="111" y="339"/>
                    <a:pt x="111" y="339"/>
                  </a:cubicBezTo>
                  <a:cubicBezTo>
                    <a:pt x="110" y="338"/>
                    <a:pt x="107" y="337"/>
                    <a:pt x="106" y="337"/>
                  </a:cubicBezTo>
                  <a:cubicBezTo>
                    <a:pt x="105" y="337"/>
                    <a:pt x="104" y="337"/>
                    <a:pt x="103" y="338"/>
                  </a:cubicBezTo>
                  <a:cubicBezTo>
                    <a:pt x="103" y="338"/>
                    <a:pt x="103" y="340"/>
                    <a:pt x="103" y="340"/>
                  </a:cubicBezTo>
                  <a:cubicBezTo>
                    <a:pt x="102" y="341"/>
                    <a:pt x="101" y="342"/>
                    <a:pt x="100" y="342"/>
                  </a:cubicBezTo>
                  <a:cubicBezTo>
                    <a:pt x="100" y="342"/>
                    <a:pt x="98" y="342"/>
                    <a:pt x="98" y="341"/>
                  </a:cubicBezTo>
                  <a:cubicBezTo>
                    <a:pt x="97" y="341"/>
                    <a:pt x="96" y="341"/>
                    <a:pt x="96" y="341"/>
                  </a:cubicBezTo>
                  <a:cubicBezTo>
                    <a:pt x="95" y="341"/>
                    <a:pt x="94" y="341"/>
                    <a:pt x="94" y="341"/>
                  </a:cubicBezTo>
                  <a:cubicBezTo>
                    <a:pt x="93" y="341"/>
                    <a:pt x="92" y="340"/>
                    <a:pt x="91" y="340"/>
                  </a:cubicBezTo>
                  <a:cubicBezTo>
                    <a:pt x="91" y="340"/>
                    <a:pt x="90" y="341"/>
                    <a:pt x="90" y="341"/>
                  </a:cubicBezTo>
                  <a:cubicBezTo>
                    <a:pt x="90" y="341"/>
                    <a:pt x="88" y="341"/>
                    <a:pt x="88" y="340"/>
                  </a:cubicBezTo>
                  <a:cubicBezTo>
                    <a:pt x="87" y="340"/>
                    <a:pt x="86" y="338"/>
                    <a:pt x="85" y="337"/>
                  </a:cubicBezTo>
                  <a:cubicBezTo>
                    <a:pt x="84" y="337"/>
                    <a:pt x="82" y="336"/>
                    <a:pt x="81" y="336"/>
                  </a:cubicBezTo>
                  <a:cubicBezTo>
                    <a:pt x="81" y="336"/>
                    <a:pt x="79" y="335"/>
                    <a:pt x="79" y="335"/>
                  </a:cubicBezTo>
                  <a:cubicBezTo>
                    <a:pt x="77" y="335"/>
                    <a:pt x="75" y="335"/>
                    <a:pt x="74" y="334"/>
                  </a:cubicBezTo>
                  <a:cubicBezTo>
                    <a:pt x="73" y="334"/>
                    <a:pt x="71" y="333"/>
                    <a:pt x="71" y="332"/>
                  </a:cubicBezTo>
                  <a:cubicBezTo>
                    <a:pt x="70" y="332"/>
                    <a:pt x="68" y="330"/>
                    <a:pt x="67" y="330"/>
                  </a:cubicBezTo>
                  <a:cubicBezTo>
                    <a:pt x="67" y="329"/>
                    <a:pt x="65" y="329"/>
                    <a:pt x="65" y="329"/>
                  </a:cubicBezTo>
                  <a:cubicBezTo>
                    <a:pt x="64" y="329"/>
                    <a:pt x="63" y="329"/>
                    <a:pt x="62" y="329"/>
                  </a:cubicBezTo>
                  <a:cubicBezTo>
                    <a:pt x="62" y="329"/>
                    <a:pt x="60" y="329"/>
                    <a:pt x="60" y="330"/>
                  </a:cubicBezTo>
                  <a:cubicBezTo>
                    <a:pt x="60" y="330"/>
                    <a:pt x="59" y="331"/>
                    <a:pt x="59" y="331"/>
                  </a:cubicBezTo>
                  <a:cubicBezTo>
                    <a:pt x="59" y="332"/>
                    <a:pt x="60" y="333"/>
                    <a:pt x="60" y="334"/>
                  </a:cubicBezTo>
                  <a:cubicBezTo>
                    <a:pt x="60" y="334"/>
                    <a:pt x="59" y="335"/>
                    <a:pt x="59" y="335"/>
                  </a:cubicBezTo>
                  <a:cubicBezTo>
                    <a:pt x="58" y="335"/>
                    <a:pt x="57" y="334"/>
                    <a:pt x="57" y="334"/>
                  </a:cubicBezTo>
                  <a:cubicBezTo>
                    <a:pt x="57" y="334"/>
                    <a:pt x="56" y="333"/>
                    <a:pt x="55" y="332"/>
                  </a:cubicBezTo>
                  <a:cubicBezTo>
                    <a:pt x="54" y="332"/>
                    <a:pt x="52" y="332"/>
                    <a:pt x="52" y="331"/>
                  </a:cubicBezTo>
                  <a:cubicBezTo>
                    <a:pt x="51" y="331"/>
                    <a:pt x="51" y="330"/>
                    <a:pt x="50" y="329"/>
                  </a:cubicBezTo>
                  <a:cubicBezTo>
                    <a:pt x="50" y="329"/>
                    <a:pt x="49" y="328"/>
                    <a:pt x="49" y="328"/>
                  </a:cubicBezTo>
                  <a:cubicBezTo>
                    <a:pt x="48" y="327"/>
                    <a:pt x="47" y="325"/>
                    <a:pt x="46" y="325"/>
                  </a:cubicBezTo>
                  <a:cubicBezTo>
                    <a:pt x="45" y="324"/>
                    <a:pt x="43" y="323"/>
                    <a:pt x="43" y="323"/>
                  </a:cubicBezTo>
                  <a:cubicBezTo>
                    <a:pt x="42" y="322"/>
                    <a:pt x="41" y="321"/>
                    <a:pt x="41" y="320"/>
                  </a:cubicBezTo>
                  <a:cubicBezTo>
                    <a:pt x="41" y="319"/>
                    <a:pt x="41" y="317"/>
                    <a:pt x="41" y="316"/>
                  </a:cubicBezTo>
                  <a:cubicBezTo>
                    <a:pt x="40" y="316"/>
                    <a:pt x="39" y="314"/>
                    <a:pt x="39" y="314"/>
                  </a:cubicBezTo>
                  <a:cubicBezTo>
                    <a:pt x="38" y="313"/>
                    <a:pt x="38" y="312"/>
                    <a:pt x="37" y="312"/>
                  </a:cubicBezTo>
                  <a:cubicBezTo>
                    <a:pt x="37" y="311"/>
                    <a:pt x="36" y="309"/>
                    <a:pt x="36" y="308"/>
                  </a:cubicBezTo>
                  <a:cubicBezTo>
                    <a:pt x="35" y="308"/>
                    <a:pt x="34" y="308"/>
                    <a:pt x="34" y="307"/>
                  </a:cubicBezTo>
                  <a:cubicBezTo>
                    <a:pt x="33" y="307"/>
                    <a:pt x="33" y="307"/>
                    <a:pt x="32" y="306"/>
                  </a:cubicBezTo>
                  <a:cubicBezTo>
                    <a:pt x="32" y="306"/>
                    <a:pt x="32" y="305"/>
                    <a:pt x="32" y="305"/>
                  </a:cubicBezTo>
                  <a:cubicBezTo>
                    <a:pt x="31" y="304"/>
                    <a:pt x="31" y="303"/>
                    <a:pt x="30" y="302"/>
                  </a:cubicBezTo>
                  <a:cubicBezTo>
                    <a:pt x="29" y="301"/>
                    <a:pt x="28" y="299"/>
                    <a:pt x="27" y="298"/>
                  </a:cubicBezTo>
                  <a:cubicBezTo>
                    <a:pt x="26" y="296"/>
                    <a:pt x="24" y="294"/>
                    <a:pt x="23" y="293"/>
                  </a:cubicBezTo>
                  <a:cubicBezTo>
                    <a:pt x="22" y="292"/>
                    <a:pt x="21" y="290"/>
                    <a:pt x="19" y="290"/>
                  </a:cubicBezTo>
                  <a:cubicBezTo>
                    <a:pt x="19" y="289"/>
                    <a:pt x="17" y="290"/>
                    <a:pt x="16" y="289"/>
                  </a:cubicBezTo>
                  <a:cubicBezTo>
                    <a:pt x="15" y="289"/>
                    <a:pt x="14" y="288"/>
                    <a:pt x="14" y="288"/>
                  </a:cubicBezTo>
                  <a:cubicBezTo>
                    <a:pt x="13" y="287"/>
                    <a:pt x="12" y="285"/>
                    <a:pt x="12" y="284"/>
                  </a:cubicBezTo>
                  <a:cubicBezTo>
                    <a:pt x="11" y="284"/>
                    <a:pt x="10" y="282"/>
                    <a:pt x="11" y="281"/>
                  </a:cubicBezTo>
                  <a:cubicBezTo>
                    <a:pt x="11" y="280"/>
                    <a:pt x="13" y="281"/>
                    <a:pt x="13" y="280"/>
                  </a:cubicBezTo>
                  <a:cubicBezTo>
                    <a:pt x="14" y="279"/>
                    <a:pt x="14" y="278"/>
                    <a:pt x="13" y="277"/>
                  </a:cubicBezTo>
                  <a:cubicBezTo>
                    <a:pt x="13" y="277"/>
                    <a:pt x="12" y="276"/>
                    <a:pt x="11" y="276"/>
                  </a:cubicBezTo>
                  <a:cubicBezTo>
                    <a:pt x="11" y="275"/>
                    <a:pt x="9" y="275"/>
                    <a:pt x="8" y="274"/>
                  </a:cubicBezTo>
                  <a:cubicBezTo>
                    <a:pt x="8" y="274"/>
                    <a:pt x="7" y="275"/>
                    <a:pt x="6" y="274"/>
                  </a:cubicBezTo>
                  <a:cubicBezTo>
                    <a:pt x="5" y="274"/>
                    <a:pt x="4" y="274"/>
                    <a:pt x="3" y="273"/>
                  </a:cubicBezTo>
                  <a:cubicBezTo>
                    <a:pt x="2" y="273"/>
                    <a:pt x="2" y="271"/>
                    <a:pt x="2" y="271"/>
                  </a:cubicBezTo>
                  <a:cubicBezTo>
                    <a:pt x="2" y="270"/>
                    <a:pt x="2" y="269"/>
                    <a:pt x="2" y="268"/>
                  </a:cubicBezTo>
                  <a:cubicBezTo>
                    <a:pt x="2" y="268"/>
                    <a:pt x="0" y="268"/>
                    <a:pt x="0" y="267"/>
                  </a:cubicBezTo>
                  <a:cubicBezTo>
                    <a:pt x="0" y="267"/>
                    <a:pt x="0" y="267"/>
                    <a:pt x="0" y="267"/>
                  </a:cubicBezTo>
                  <a:cubicBezTo>
                    <a:pt x="0" y="267"/>
                    <a:pt x="1" y="267"/>
                    <a:pt x="1" y="267"/>
                  </a:cubicBezTo>
                  <a:cubicBezTo>
                    <a:pt x="2" y="267"/>
                    <a:pt x="4" y="267"/>
                    <a:pt x="5" y="267"/>
                  </a:cubicBezTo>
                  <a:cubicBezTo>
                    <a:pt x="5" y="267"/>
                    <a:pt x="7" y="266"/>
                    <a:pt x="7" y="265"/>
                  </a:cubicBezTo>
                  <a:cubicBezTo>
                    <a:pt x="8" y="265"/>
                    <a:pt x="8" y="263"/>
                    <a:pt x="9" y="262"/>
                  </a:cubicBezTo>
                  <a:cubicBezTo>
                    <a:pt x="9" y="262"/>
                    <a:pt x="10" y="261"/>
                    <a:pt x="10" y="259"/>
                  </a:cubicBezTo>
                  <a:cubicBezTo>
                    <a:pt x="11" y="259"/>
                    <a:pt x="11" y="257"/>
                    <a:pt x="11" y="257"/>
                  </a:cubicBezTo>
                  <a:cubicBezTo>
                    <a:pt x="11" y="256"/>
                    <a:pt x="12" y="256"/>
                    <a:pt x="12" y="255"/>
                  </a:cubicBezTo>
                  <a:cubicBezTo>
                    <a:pt x="13" y="255"/>
                    <a:pt x="13" y="253"/>
                    <a:pt x="14" y="252"/>
                  </a:cubicBezTo>
                  <a:cubicBezTo>
                    <a:pt x="15" y="251"/>
                    <a:pt x="16" y="251"/>
                    <a:pt x="16" y="251"/>
                  </a:cubicBezTo>
                  <a:cubicBezTo>
                    <a:pt x="17" y="251"/>
                    <a:pt x="18" y="251"/>
                    <a:pt x="19" y="251"/>
                  </a:cubicBezTo>
                  <a:cubicBezTo>
                    <a:pt x="20" y="251"/>
                    <a:pt x="21" y="251"/>
                    <a:pt x="21" y="252"/>
                  </a:cubicBezTo>
                  <a:cubicBezTo>
                    <a:pt x="22" y="252"/>
                    <a:pt x="23" y="252"/>
                    <a:pt x="23" y="252"/>
                  </a:cubicBezTo>
                  <a:cubicBezTo>
                    <a:pt x="24" y="251"/>
                    <a:pt x="24" y="250"/>
                    <a:pt x="25" y="249"/>
                  </a:cubicBezTo>
                  <a:cubicBezTo>
                    <a:pt x="25" y="249"/>
                    <a:pt x="26" y="249"/>
                    <a:pt x="26" y="248"/>
                  </a:cubicBezTo>
                  <a:cubicBezTo>
                    <a:pt x="27" y="248"/>
                    <a:pt x="27" y="247"/>
                    <a:pt x="26" y="246"/>
                  </a:cubicBezTo>
                  <a:cubicBezTo>
                    <a:pt x="26" y="245"/>
                    <a:pt x="26" y="244"/>
                    <a:pt x="25" y="244"/>
                  </a:cubicBezTo>
                  <a:cubicBezTo>
                    <a:pt x="24" y="244"/>
                    <a:pt x="23" y="243"/>
                    <a:pt x="22" y="243"/>
                  </a:cubicBezTo>
                  <a:cubicBezTo>
                    <a:pt x="22" y="243"/>
                    <a:pt x="20" y="242"/>
                    <a:pt x="20" y="242"/>
                  </a:cubicBezTo>
                  <a:cubicBezTo>
                    <a:pt x="20" y="241"/>
                    <a:pt x="19" y="240"/>
                    <a:pt x="19" y="240"/>
                  </a:cubicBezTo>
                  <a:cubicBezTo>
                    <a:pt x="19" y="239"/>
                    <a:pt x="18" y="239"/>
                    <a:pt x="18" y="238"/>
                  </a:cubicBezTo>
                  <a:cubicBezTo>
                    <a:pt x="18" y="238"/>
                    <a:pt x="19" y="237"/>
                    <a:pt x="19" y="237"/>
                  </a:cubicBezTo>
                  <a:cubicBezTo>
                    <a:pt x="19" y="237"/>
                    <a:pt x="19" y="236"/>
                    <a:pt x="19" y="235"/>
                  </a:cubicBezTo>
                  <a:cubicBezTo>
                    <a:pt x="19" y="235"/>
                    <a:pt x="19" y="234"/>
                    <a:pt x="19" y="233"/>
                  </a:cubicBezTo>
                  <a:cubicBezTo>
                    <a:pt x="19" y="233"/>
                    <a:pt x="18" y="231"/>
                    <a:pt x="19" y="230"/>
                  </a:cubicBezTo>
                  <a:cubicBezTo>
                    <a:pt x="19" y="230"/>
                    <a:pt x="19" y="229"/>
                    <a:pt x="20" y="229"/>
                  </a:cubicBezTo>
                  <a:cubicBezTo>
                    <a:pt x="20" y="229"/>
                    <a:pt x="21" y="229"/>
                    <a:pt x="21" y="229"/>
                  </a:cubicBezTo>
                  <a:cubicBezTo>
                    <a:pt x="22" y="229"/>
                    <a:pt x="23" y="230"/>
                    <a:pt x="24" y="230"/>
                  </a:cubicBezTo>
                  <a:cubicBezTo>
                    <a:pt x="24" y="230"/>
                    <a:pt x="23" y="231"/>
                    <a:pt x="24" y="231"/>
                  </a:cubicBezTo>
                  <a:cubicBezTo>
                    <a:pt x="24" y="232"/>
                    <a:pt x="25" y="233"/>
                    <a:pt x="25" y="233"/>
                  </a:cubicBezTo>
                  <a:cubicBezTo>
                    <a:pt x="26" y="234"/>
                    <a:pt x="27" y="234"/>
                    <a:pt x="28" y="234"/>
                  </a:cubicBezTo>
                  <a:cubicBezTo>
                    <a:pt x="28" y="234"/>
                    <a:pt x="29" y="233"/>
                    <a:pt x="29" y="233"/>
                  </a:cubicBezTo>
                  <a:cubicBezTo>
                    <a:pt x="30" y="233"/>
                    <a:pt x="30" y="233"/>
                    <a:pt x="30" y="233"/>
                  </a:cubicBezTo>
                  <a:cubicBezTo>
                    <a:pt x="31" y="233"/>
                    <a:pt x="32" y="232"/>
                    <a:pt x="32" y="231"/>
                  </a:cubicBezTo>
                  <a:cubicBezTo>
                    <a:pt x="32" y="231"/>
                    <a:pt x="31" y="230"/>
                    <a:pt x="31" y="230"/>
                  </a:cubicBezTo>
                  <a:cubicBezTo>
                    <a:pt x="31" y="229"/>
                    <a:pt x="30" y="229"/>
                    <a:pt x="29" y="229"/>
                  </a:cubicBezTo>
                  <a:cubicBezTo>
                    <a:pt x="29" y="229"/>
                    <a:pt x="28" y="228"/>
                    <a:pt x="28" y="228"/>
                  </a:cubicBezTo>
                  <a:cubicBezTo>
                    <a:pt x="28" y="227"/>
                    <a:pt x="28" y="226"/>
                    <a:pt x="28" y="226"/>
                  </a:cubicBezTo>
                  <a:cubicBezTo>
                    <a:pt x="28" y="225"/>
                    <a:pt x="29" y="225"/>
                    <a:pt x="30" y="224"/>
                  </a:cubicBezTo>
                  <a:cubicBezTo>
                    <a:pt x="30" y="224"/>
                    <a:pt x="31" y="223"/>
                    <a:pt x="32" y="223"/>
                  </a:cubicBezTo>
                  <a:cubicBezTo>
                    <a:pt x="32" y="222"/>
                    <a:pt x="32" y="221"/>
                    <a:pt x="32" y="220"/>
                  </a:cubicBezTo>
                  <a:cubicBezTo>
                    <a:pt x="33" y="220"/>
                    <a:pt x="34" y="219"/>
                    <a:pt x="34" y="219"/>
                  </a:cubicBezTo>
                  <a:cubicBezTo>
                    <a:pt x="34" y="218"/>
                    <a:pt x="35" y="217"/>
                    <a:pt x="35" y="217"/>
                  </a:cubicBezTo>
                  <a:cubicBezTo>
                    <a:pt x="36" y="216"/>
                    <a:pt x="36" y="216"/>
                    <a:pt x="36" y="216"/>
                  </a:cubicBezTo>
                  <a:cubicBezTo>
                    <a:pt x="37" y="216"/>
                    <a:pt x="38" y="215"/>
                    <a:pt x="38" y="215"/>
                  </a:cubicBezTo>
                  <a:cubicBezTo>
                    <a:pt x="39" y="215"/>
                    <a:pt x="41" y="215"/>
                    <a:pt x="41" y="216"/>
                  </a:cubicBezTo>
                  <a:cubicBezTo>
                    <a:pt x="42" y="216"/>
                    <a:pt x="43" y="217"/>
                    <a:pt x="43" y="217"/>
                  </a:cubicBezTo>
                  <a:cubicBezTo>
                    <a:pt x="44" y="218"/>
                    <a:pt x="45" y="218"/>
                    <a:pt x="46" y="218"/>
                  </a:cubicBezTo>
                  <a:cubicBezTo>
                    <a:pt x="46" y="218"/>
                    <a:pt x="48" y="218"/>
                    <a:pt x="48" y="218"/>
                  </a:cubicBezTo>
                  <a:cubicBezTo>
                    <a:pt x="49" y="218"/>
                    <a:pt x="49" y="217"/>
                    <a:pt x="49" y="216"/>
                  </a:cubicBezTo>
                  <a:cubicBezTo>
                    <a:pt x="49" y="216"/>
                    <a:pt x="49" y="215"/>
                    <a:pt x="48" y="214"/>
                  </a:cubicBezTo>
                  <a:cubicBezTo>
                    <a:pt x="48" y="214"/>
                    <a:pt x="48" y="214"/>
                    <a:pt x="48" y="213"/>
                  </a:cubicBezTo>
                  <a:cubicBezTo>
                    <a:pt x="47" y="213"/>
                    <a:pt x="48" y="211"/>
                    <a:pt x="48" y="211"/>
                  </a:cubicBezTo>
                  <a:cubicBezTo>
                    <a:pt x="48" y="209"/>
                    <a:pt x="49" y="208"/>
                    <a:pt x="48" y="207"/>
                  </a:cubicBezTo>
                  <a:cubicBezTo>
                    <a:pt x="48" y="207"/>
                    <a:pt x="47" y="206"/>
                    <a:pt x="47" y="206"/>
                  </a:cubicBezTo>
                  <a:cubicBezTo>
                    <a:pt x="46" y="205"/>
                    <a:pt x="46" y="204"/>
                    <a:pt x="46" y="204"/>
                  </a:cubicBezTo>
                  <a:cubicBezTo>
                    <a:pt x="46" y="203"/>
                    <a:pt x="46" y="202"/>
                    <a:pt x="46" y="201"/>
                  </a:cubicBezTo>
                  <a:cubicBezTo>
                    <a:pt x="47" y="201"/>
                    <a:pt x="48" y="200"/>
                    <a:pt x="48" y="200"/>
                  </a:cubicBezTo>
                  <a:cubicBezTo>
                    <a:pt x="49" y="200"/>
                    <a:pt x="50" y="200"/>
                    <a:pt x="50" y="200"/>
                  </a:cubicBezTo>
                  <a:cubicBezTo>
                    <a:pt x="51" y="200"/>
                    <a:pt x="52" y="200"/>
                    <a:pt x="53" y="200"/>
                  </a:cubicBezTo>
                  <a:cubicBezTo>
                    <a:pt x="53" y="199"/>
                    <a:pt x="54" y="197"/>
                    <a:pt x="55" y="197"/>
                  </a:cubicBezTo>
                  <a:cubicBezTo>
                    <a:pt x="55" y="196"/>
                    <a:pt x="56" y="195"/>
                    <a:pt x="56" y="195"/>
                  </a:cubicBezTo>
                  <a:cubicBezTo>
                    <a:pt x="57" y="194"/>
                    <a:pt x="58" y="194"/>
                    <a:pt x="58" y="194"/>
                  </a:cubicBezTo>
                  <a:cubicBezTo>
                    <a:pt x="58" y="193"/>
                    <a:pt x="59" y="192"/>
                    <a:pt x="59" y="192"/>
                  </a:cubicBezTo>
                  <a:cubicBezTo>
                    <a:pt x="59" y="191"/>
                    <a:pt x="59" y="190"/>
                    <a:pt x="58" y="189"/>
                  </a:cubicBezTo>
                  <a:cubicBezTo>
                    <a:pt x="58" y="189"/>
                    <a:pt x="57" y="189"/>
                    <a:pt x="57" y="189"/>
                  </a:cubicBezTo>
                  <a:cubicBezTo>
                    <a:pt x="56" y="189"/>
                    <a:pt x="56" y="189"/>
                    <a:pt x="56" y="189"/>
                  </a:cubicBezTo>
                  <a:cubicBezTo>
                    <a:pt x="55" y="189"/>
                    <a:pt x="53" y="189"/>
                    <a:pt x="53" y="189"/>
                  </a:cubicBezTo>
                  <a:cubicBezTo>
                    <a:pt x="52" y="189"/>
                    <a:pt x="51" y="190"/>
                    <a:pt x="50" y="190"/>
                  </a:cubicBezTo>
                  <a:cubicBezTo>
                    <a:pt x="50" y="191"/>
                    <a:pt x="49" y="192"/>
                    <a:pt x="49" y="192"/>
                  </a:cubicBezTo>
                  <a:cubicBezTo>
                    <a:pt x="48" y="192"/>
                    <a:pt x="47" y="192"/>
                    <a:pt x="47" y="192"/>
                  </a:cubicBezTo>
                  <a:cubicBezTo>
                    <a:pt x="46" y="192"/>
                    <a:pt x="45" y="192"/>
                    <a:pt x="44" y="192"/>
                  </a:cubicBezTo>
                  <a:cubicBezTo>
                    <a:pt x="44" y="192"/>
                    <a:pt x="43" y="192"/>
                    <a:pt x="42" y="192"/>
                  </a:cubicBezTo>
                  <a:cubicBezTo>
                    <a:pt x="41" y="192"/>
                    <a:pt x="40" y="192"/>
                    <a:pt x="40" y="192"/>
                  </a:cubicBezTo>
                  <a:cubicBezTo>
                    <a:pt x="39" y="192"/>
                    <a:pt x="37" y="190"/>
                    <a:pt x="36" y="190"/>
                  </a:cubicBezTo>
                  <a:cubicBezTo>
                    <a:pt x="35" y="189"/>
                    <a:pt x="33" y="188"/>
                    <a:pt x="33" y="187"/>
                  </a:cubicBezTo>
                  <a:cubicBezTo>
                    <a:pt x="33" y="186"/>
                    <a:pt x="33" y="185"/>
                    <a:pt x="33" y="184"/>
                  </a:cubicBezTo>
                  <a:cubicBezTo>
                    <a:pt x="33" y="183"/>
                    <a:pt x="33" y="182"/>
                    <a:pt x="32" y="181"/>
                  </a:cubicBezTo>
                  <a:cubicBezTo>
                    <a:pt x="32" y="180"/>
                    <a:pt x="31" y="178"/>
                    <a:pt x="30" y="177"/>
                  </a:cubicBezTo>
                  <a:cubicBezTo>
                    <a:pt x="29" y="176"/>
                    <a:pt x="27" y="175"/>
                    <a:pt x="26" y="174"/>
                  </a:cubicBezTo>
                  <a:cubicBezTo>
                    <a:pt x="25" y="174"/>
                    <a:pt x="23" y="173"/>
                    <a:pt x="23" y="172"/>
                  </a:cubicBezTo>
                  <a:cubicBezTo>
                    <a:pt x="22" y="171"/>
                    <a:pt x="21" y="168"/>
                    <a:pt x="21" y="167"/>
                  </a:cubicBezTo>
                  <a:cubicBezTo>
                    <a:pt x="20" y="166"/>
                    <a:pt x="19" y="163"/>
                    <a:pt x="18" y="162"/>
                  </a:cubicBezTo>
                  <a:cubicBezTo>
                    <a:pt x="18" y="161"/>
                    <a:pt x="17" y="159"/>
                    <a:pt x="17" y="158"/>
                  </a:cubicBezTo>
                  <a:cubicBezTo>
                    <a:pt x="16" y="158"/>
                    <a:pt x="16" y="157"/>
                    <a:pt x="16" y="157"/>
                  </a:cubicBezTo>
                  <a:cubicBezTo>
                    <a:pt x="16" y="156"/>
                    <a:pt x="17" y="154"/>
                    <a:pt x="17" y="154"/>
                  </a:cubicBezTo>
                  <a:cubicBezTo>
                    <a:pt x="18" y="153"/>
                    <a:pt x="19" y="153"/>
                    <a:pt x="20" y="152"/>
                  </a:cubicBezTo>
                  <a:cubicBezTo>
                    <a:pt x="20" y="152"/>
                    <a:pt x="22" y="150"/>
                    <a:pt x="22" y="150"/>
                  </a:cubicBezTo>
                  <a:cubicBezTo>
                    <a:pt x="23" y="149"/>
                    <a:pt x="23" y="147"/>
                    <a:pt x="23" y="146"/>
                  </a:cubicBezTo>
                  <a:cubicBezTo>
                    <a:pt x="23" y="146"/>
                    <a:pt x="24" y="145"/>
                    <a:pt x="25" y="144"/>
                  </a:cubicBezTo>
                  <a:cubicBezTo>
                    <a:pt x="25" y="144"/>
                    <a:pt x="25" y="143"/>
                    <a:pt x="25" y="142"/>
                  </a:cubicBezTo>
                  <a:cubicBezTo>
                    <a:pt x="25" y="141"/>
                    <a:pt x="25" y="140"/>
                    <a:pt x="25" y="139"/>
                  </a:cubicBezTo>
                  <a:cubicBezTo>
                    <a:pt x="25" y="138"/>
                    <a:pt x="25" y="137"/>
                    <a:pt x="26" y="137"/>
                  </a:cubicBezTo>
                  <a:cubicBezTo>
                    <a:pt x="26" y="136"/>
                    <a:pt x="27" y="136"/>
                    <a:pt x="28" y="136"/>
                  </a:cubicBezTo>
                  <a:cubicBezTo>
                    <a:pt x="28" y="136"/>
                    <a:pt x="29" y="136"/>
                    <a:pt x="29" y="135"/>
                  </a:cubicBezTo>
                  <a:cubicBezTo>
                    <a:pt x="29" y="135"/>
                    <a:pt x="30" y="134"/>
                    <a:pt x="30" y="133"/>
                  </a:cubicBezTo>
                  <a:cubicBezTo>
                    <a:pt x="30" y="133"/>
                    <a:pt x="30" y="132"/>
                    <a:pt x="30" y="132"/>
                  </a:cubicBezTo>
                  <a:cubicBezTo>
                    <a:pt x="29" y="132"/>
                    <a:pt x="28" y="132"/>
                    <a:pt x="28" y="132"/>
                  </a:cubicBezTo>
                  <a:cubicBezTo>
                    <a:pt x="27" y="132"/>
                    <a:pt x="27" y="133"/>
                    <a:pt x="27" y="133"/>
                  </a:cubicBezTo>
                  <a:cubicBezTo>
                    <a:pt x="26" y="134"/>
                    <a:pt x="25" y="134"/>
                    <a:pt x="25" y="134"/>
                  </a:cubicBezTo>
                  <a:cubicBezTo>
                    <a:pt x="24" y="134"/>
                    <a:pt x="23" y="133"/>
                    <a:pt x="23" y="133"/>
                  </a:cubicBezTo>
                  <a:cubicBezTo>
                    <a:pt x="22" y="133"/>
                    <a:pt x="21" y="133"/>
                    <a:pt x="21" y="133"/>
                  </a:cubicBezTo>
                  <a:cubicBezTo>
                    <a:pt x="21" y="134"/>
                    <a:pt x="20" y="135"/>
                    <a:pt x="20" y="135"/>
                  </a:cubicBezTo>
                  <a:cubicBezTo>
                    <a:pt x="20" y="135"/>
                    <a:pt x="20" y="136"/>
                    <a:pt x="20" y="137"/>
                  </a:cubicBezTo>
                  <a:cubicBezTo>
                    <a:pt x="20" y="138"/>
                    <a:pt x="20" y="139"/>
                    <a:pt x="19" y="139"/>
                  </a:cubicBezTo>
                  <a:cubicBezTo>
                    <a:pt x="19" y="139"/>
                    <a:pt x="18" y="139"/>
                    <a:pt x="17" y="139"/>
                  </a:cubicBezTo>
                  <a:cubicBezTo>
                    <a:pt x="17" y="138"/>
                    <a:pt x="16" y="137"/>
                    <a:pt x="16" y="137"/>
                  </a:cubicBezTo>
                  <a:cubicBezTo>
                    <a:pt x="16" y="136"/>
                    <a:pt x="15" y="136"/>
                    <a:pt x="15" y="136"/>
                  </a:cubicBezTo>
                  <a:cubicBezTo>
                    <a:pt x="14" y="135"/>
                    <a:pt x="13" y="135"/>
                    <a:pt x="13" y="134"/>
                  </a:cubicBezTo>
                  <a:cubicBezTo>
                    <a:pt x="13" y="134"/>
                    <a:pt x="13" y="132"/>
                    <a:pt x="13" y="131"/>
                  </a:cubicBezTo>
                  <a:cubicBezTo>
                    <a:pt x="13" y="131"/>
                    <a:pt x="12" y="130"/>
                    <a:pt x="12" y="129"/>
                  </a:cubicBezTo>
                  <a:cubicBezTo>
                    <a:pt x="12" y="128"/>
                    <a:pt x="13" y="127"/>
                    <a:pt x="13" y="126"/>
                  </a:cubicBezTo>
                  <a:cubicBezTo>
                    <a:pt x="13" y="126"/>
                    <a:pt x="13" y="124"/>
                    <a:pt x="14" y="124"/>
                  </a:cubicBezTo>
                  <a:cubicBezTo>
                    <a:pt x="14" y="124"/>
                    <a:pt x="15" y="123"/>
                    <a:pt x="15" y="123"/>
                  </a:cubicBezTo>
                  <a:cubicBezTo>
                    <a:pt x="16" y="123"/>
                    <a:pt x="17" y="123"/>
                    <a:pt x="17" y="123"/>
                  </a:cubicBezTo>
                  <a:cubicBezTo>
                    <a:pt x="17" y="122"/>
                    <a:pt x="17" y="121"/>
                    <a:pt x="17" y="121"/>
                  </a:cubicBezTo>
                  <a:cubicBezTo>
                    <a:pt x="17" y="120"/>
                    <a:pt x="16" y="120"/>
                    <a:pt x="16" y="119"/>
                  </a:cubicBezTo>
                  <a:cubicBezTo>
                    <a:pt x="16" y="119"/>
                    <a:pt x="16" y="117"/>
                    <a:pt x="15" y="117"/>
                  </a:cubicBezTo>
                  <a:cubicBezTo>
                    <a:pt x="15" y="117"/>
                    <a:pt x="15" y="117"/>
                    <a:pt x="15" y="116"/>
                  </a:cubicBezTo>
                  <a:cubicBezTo>
                    <a:pt x="14" y="116"/>
                    <a:pt x="13" y="116"/>
                    <a:pt x="12" y="116"/>
                  </a:cubicBezTo>
                  <a:cubicBezTo>
                    <a:pt x="12" y="117"/>
                    <a:pt x="11" y="118"/>
                    <a:pt x="11" y="118"/>
                  </a:cubicBezTo>
                  <a:cubicBezTo>
                    <a:pt x="10" y="118"/>
                    <a:pt x="9" y="118"/>
                    <a:pt x="9" y="117"/>
                  </a:cubicBezTo>
                  <a:cubicBezTo>
                    <a:pt x="8" y="117"/>
                    <a:pt x="8" y="115"/>
                    <a:pt x="8" y="115"/>
                  </a:cubicBezTo>
                  <a:cubicBezTo>
                    <a:pt x="8" y="114"/>
                    <a:pt x="9" y="112"/>
                    <a:pt x="9" y="111"/>
                  </a:cubicBezTo>
                  <a:cubicBezTo>
                    <a:pt x="10" y="110"/>
                    <a:pt x="11" y="108"/>
                    <a:pt x="11" y="107"/>
                  </a:cubicBezTo>
                  <a:cubicBezTo>
                    <a:pt x="12" y="106"/>
                    <a:pt x="13" y="105"/>
                    <a:pt x="13" y="104"/>
                  </a:cubicBezTo>
                  <a:cubicBezTo>
                    <a:pt x="14" y="103"/>
                    <a:pt x="15" y="103"/>
                    <a:pt x="16" y="102"/>
                  </a:cubicBezTo>
                  <a:cubicBezTo>
                    <a:pt x="16" y="101"/>
                    <a:pt x="16" y="100"/>
                    <a:pt x="16" y="99"/>
                  </a:cubicBezTo>
                  <a:cubicBezTo>
                    <a:pt x="16" y="98"/>
                    <a:pt x="16" y="96"/>
                    <a:pt x="16" y="95"/>
                  </a:cubicBezTo>
                  <a:cubicBezTo>
                    <a:pt x="16" y="94"/>
                    <a:pt x="16" y="93"/>
                    <a:pt x="17" y="92"/>
                  </a:cubicBezTo>
                  <a:cubicBezTo>
                    <a:pt x="17" y="92"/>
                    <a:pt x="18" y="92"/>
                    <a:pt x="19" y="92"/>
                  </a:cubicBezTo>
                  <a:cubicBezTo>
                    <a:pt x="19" y="91"/>
                    <a:pt x="19" y="90"/>
                    <a:pt x="19" y="89"/>
                  </a:cubicBezTo>
                  <a:cubicBezTo>
                    <a:pt x="19" y="89"/>
                    <a:pt x="20" y="89"/>
                    <a:pt x="20" y="89"/>
                  </a:cubicBezTo>
                  <a:cubicBezTo>
                    <a:pt x="20" y="89"/>
                    <a:pt x="21" y="89"/>
                    <a:pt x="22" y="88"/>
                  </a:cubicBezTo>
                  <a:cubicBezTo>
                    <a:pt x="22" y="88"/>
                    <a:pt x="22" y="88"/>
                    <a:pt x="22" y="87"/>
                  </a:cubicBezTo>
                  <a:cubicBezTo>
                    <a:pt x="23" y="87"/>
                    <a:pt x="24" y="88"/>
                    <a:pt x="24" y="88"/>
                  </a:cubicBezTo>
                  <a:cubicBezTo>
                    <a:pt x="25" y="89"/>
                    <a:pt x="26" y="90"/>
                    <a:pt x="26" y="90"/>
                  </a:cubicBezTo>
                  <a:cubicBezTo>
                    <a:pt x="27" y="90"/>
                    <a:pt x="28" y="91"/>
                    <a:pt x="29" y="91"/>
                  </a:cubicBezTo>
                  <a:cubicBezTo>
                    <a:pt x="30" y="91"/>
                    <a:pt x="31" y="91"/>
                    <a:pt x="32" y="92"/>
                  </a:cubicBezTo>
                  <a:cubicBezTo>
                    <a:pt x="33" y="92"/>
                    <a:pt x="34" y="93"/>
                    <a:pt x="34" y="93"/>
                  </a:cubicBezTo>
                  <a:cubicBezTo>
                    <a:pt x="34" y="94"/>
                    <a:pt x="35" y="95"/>
                    <a:pt x="36" y="95"/>
                  </a:cubicBezTo>
                  <a:cubicBezTo>
                    <a:pt x="36" y="96"/>
                    <a:pt x="38" y="96"/>
                    <a:pt x="38" y="96"/>
                  </a:cubicBezTo>
                  <a:cubicBezTo>
                    <a:pt x="39" y="96"/>
                    <a:pt x="39" y="95"/>
                    <a:pt x="40" y="95"/>
                  </a:cubicBezTo>
                  <a:cubicBezTo>
                    <a:pt x="41" y="94"/>
                    <a:pt x="42" y="95"/>
                    <a:pt x="43" y="95"/>
                  </a:cubicBezTo>
                  <a:cubicBezTo>
                    <a:pt x="44" y="95"/>
                    <a:pt x="45" y="94"/>
                    <a:pt x="45" y="94"/>
                  </a:cubicBezTo>
                  <a:cubicBezTo>
                    <a:pt x="46" y="93"/>
                    <a:pt x="47" y="93"/>
                    <a:pt x="48" y="93"/>
                  </a:cubicBezTo>
                  <a:cubicBezTo>
                    <a:pt x="49" y="93"/>
                    <a:pt x="51" y="93"/>
                    <a:pt x="51" y="94"/>
                  </a:cubicBezTo>
                  <a:cubicBezTo>
                    <a:pt x="52" y="94"/>
                    <a:pt x="52" y="95"/>
                    <a:pt x="52" y="95"/>
                  </a:cubicBezTo>
                  <a:cubicBezTo>
                    <a:pt x="53" y="96"/>
                    <a:pt x="52" y="97"/>
                    <a:pt x="52" y="97"/>
                  </a:cubicBezTo>
                  <a:cubicBezTo>
                    <a:pt x="53" y="98"/>
                    <a:pt x="55" y="99"/>
                    <a:pt x="56" y="99"/>
                  </a:cubicBezTo>
                  <a:cubicBezTo>
                    <a:pt x="57" y="99"/>
                    <a:pt x="58" y="98"/>
                    <a:pt x="58" y="97"/>
                  </a:cubicBezTo>
                  <a:cubicBezTo>
                    <a:pt x="59" y="97"/>
                    <a:pt x="61" y="97"/>
                    <a:pt x="61" y="97"/>
                  </a:cubicBezTo>
                  <a:cubicBezTo>
                    <a:pt x="62" y="97"/>
                    <a:pt x="63" y="96"/>
                    <a:pt x="63" y="96"/>
                  </a:cubicBezTo>
                  <a:cubicBezTo>
                    <a:pt x="63" y="96"/>
                    <a:pt x="63" y="94"/>
                    <a:pt x="63" y="94"/>
                  </a:cubicBezTo>
                  <a:cubicBezTo>
                    <a:pt x="63" y="93"/>
                    <a:pt x="64" y="92"/>
                    <a:pt x="64" y="92"/>
                  </a:cubicBezTo>
                  <a:cubicBezTo>
                    <a:pt x="65" y="92"/>
                    <a:pt x="66" y="92"/>
                    <a:pt x="67" y="92"/>
                  </a:cubicBezTo>
                  <a:cubicBezTo>
                    <a:pt x="67" y="92"/>
                    <a:pt x="68" y="92"/>
                    <a:pt x="68" y="91"/>
                  </a:cubicBezTo>
                  <a:cubicBezTo>
                    <a:pt x="69" y="91"/>
                    <a:pt x="71" y="92"/>
                    <a:pt x="72" y="91"/>
                  </a:cubicBezTo>
                  <a:cubicBezTo>
                    <a:pt x="73" y="91"/>
                    <a:pt x="74" y="91"/>
                    <a:pt x="75" y="90"/>
                  </a:cubicBezTo>
                  <a:cubicBezTo>
                    <a:pt x="75" y="90"/>
                    <a:pt x="76" y="88"/>
                    <a:pt x="76" y="87"/>
                  </a:cubicBezTo>
                  <a:cubicBezTo>
                    <a:pt x="76" y="87"/>
                    <a:pt x="76" y="86"/>
                    <a:pt x="76" y="85"/>
                  </a:cubicBezTo>
                  <a:cubicBezTo>
                    <a:pt x="76" y="85"/>
                    <a:pt x="78" y="85"/>
                    <a:pt x="78" y="85"/>
                  </a:cubicBezTo>
                  <a:cubicBezTo>
                    <a:pt x="79" y="85"/>
                    <a:pt x="79" y="86"/>
                    <a:pt x="80" y="87"/>
                  </a:cubicBezTo>
                  <a:cubicBezTo>
                    <a:pt x="81" y="87"/>
                    <a:pt x="82" y="87"/>
                    <a:pt x="83" y="87"/>
                  </a:cubicBezTo>
                  <a:cubicBezTo>
                    <a:pt x="84" y="87"/>
                    <a:pt x="85" y="86"/>
                    <a:pt x="86" y="86"/>
                  </a:cubicBezTo>
                  <a:cubicBezTo>
                    <a:pt x="86" y="86"/>
                    <a:pt x="87" y="86"/>
                    <a:pt x="88" y="86"/>
                  </a:cubicBezTo>
                  <a:cubicBezTo>
                    <a:pt x="88" y="87"/>
                    <a:pt x="88" y="88"/>
                    <a:pt x="88" y="88"/>
                  </a:cubicBezTo>
                  <a:cubicBezTo>
                    <a:pt x="88" y="89"/>
                    <a:pt x="87" y="89"/>
                    <a:pt x="87" y="90"/>
                  </a:cubicBezTo>
                  <a:cubicBezTo>
                    <a:pt x="86" y="90"/>
                    <a:pt x="86" y="92"/>
                    <a:pt x="87" y="92"/>
                  </a:cubicBezTo>
                  <a:cubicBezTo>
                    <a:pt x="87" y="93"/>
                    <a:pt x="87" y="94"/>
                    <a:pt x="88" y="94"/>
                  </a:cubicBezTo>
                  <a:cubicBezTo>
                    <a:pt x="88" y="95"/>
                    <a:pt x="88" y="96"/>
                    <a:pt x="88" y="96"/>
                  </a:cubicBezTo>
                  <a:cubicBezTo>
                    <a:pt x="89" y="96"/>
                    <a:pt x="90" y="97"/>
                    <a:pt x="90" y="97"/>
                  </a:cubicBezTo>
                  <a:cubicBezTo>
                    <a:pt x="91" y="97"/>
                    <a:pt x="93" y="98"/>
                    <a:pt x="94" y="97"/>
                  </a:cubicBezTo>
                  <a:cubicBezTo>
                    <a:pt x="94" y="97"/>
                    <a:pt x="95" y="96"/>
                    <a:pt x="96" y="96"/>
                  </a:cubicBezTo>
                  <a:cubicBezTo>
                    <a:pt x="97" y="96"/>
                    <a:pt x="96" y="98"/>
                    <a:pt x="96" y="98"/>
                  </a:cubicBezTo>
                  <a:cubicBezTo>
                    <a:pt x="97" y="98"/>
                    <a:pt x="97" y="98"/>
                    <a:pt x="98" y="98"/>
                  </a:cubicBezTo>
                  <a:cubicBezTo>
                    <a:pt x="98" y="98"/>
                    <a:pt x="99" y="100"/>
                    <a:pt x="99" y="100"/>
                  </a:cubicBezTo>
                  <a:cubicBezTo>
                    <a:pt x="100" y="100"/>
                    <a:pt x="101" y="101"/>
                    <a:pt x="101" y="101"/>
                  </a:cubicBezTo>
                  <a:cubicBezTo>
                    <a:pt x="102" y="101"/>
                    <a:pt x="103" y="100"/>
                    <a:pt x="103" y="99"/>
                  </a:cubicBezTo>
                  <a:cubicBezTo>
                    <a:pt x="104" y="99"/>
                    <a:pt x="106" y="98"/>
                    <a:pt x="107" y="98"/>
                  </a:cubicBezTo>
                  <a:cubicBezTo>
                    <a:pt x="107" y="98"/>
                    <a:pt x="109" y="99"/>
                    <a:pt x="110" y="99"/>
                  </a:cubicBezTo>
                  <a:cubicBezTo>
                    <a:pt x="111" y="99"/>
                    <a:pt x="111" y="98"/>
                    <a:pt x="112" y="97"/>
                  </a:cubicBezTo>
                  <a:cubicBezTo>
                    <a:pt x="112" y="97"/>
                    <a:pt x="113" y="96"/>
                    <a:pt x="113" y="95"/>
                  </a:cubicBezTo>
                  <a:cubicBezTo>
                    <a:pt x="114" y="95"/>
                    <a:pt x="116" y="95"/>
                    <a:pt x="116" y="95"/>
                  </a:cubicBezTo>
                  <a:cubicBezTo>
                    <a:pt x="117" y="95"/>
                    <a:pt x="117" y="93"/>
                    <a:pt x="117" y="93"/>
                  </a:cubicBezTo>
                  <a:cubicBezTo>
                    <a:pt x="117" y="92"/>
                    <a:pt x="118" y="91"/>
                    <a:pt x="118" y="91"/>
                  </a:cubicBezTo>
                  <a:cubicBezTo>
                    <a:pt x="119" y="91"/>
                    <a:pt x="119" y="91"/>
                    <a:pt x="119" y="91"/>
                  </a:cubicBezTo>
                  <a:cubicBezTo>
                    <a:pt x="120" y="91"/>
                    <a:pt x="120" y="92"/>
                    <a:pt x="120" y="93"/>
                  </a:cubicBezTo>
                  <a:cubicBezTo>
                    <a:pt x="121" y="93"/>
                    <a:pt x="121" y="95"/>
                    <a:pt x="121" y="95"/>
                  </a:cubicBezTo>
                  <a:cubicBezTo>
                    <a:pt x="120" y="96"/>
                    <a:pt x="119" y="96"/>
                    <a:pt x="119" y="96"/>
                  </a:cubicBezTo>
                  <a:cubicBezTo>
                    <a:pt x="119" y="97"/>
                    <a:pt x="119" y="99"/>
                    <a:pt x="119" y="99"/>
                  </a:cubicBezTo>
                  <a:cubicBezTo>
                    <a:pt x="120" y="100"/>
                    <a:pt x="121" y="101"/>
                    <a:pt x="122" y="101"/>
                  </a:cubicBezTo>
                  <a:cubicBezTo>
                    <a:pt x="122" y="102"/>
                    <a:pt x="122" y="103"/>
                    <a:pt x="122" y="104"/>
                  </a:cubicBezTo>
                  <a:cubicBezTo>
                    <a:pt x="123" y="104"/>
                    <a:pt x="125" y="104"/>
                    <a:pt x="125" y="104"/>
                  </a:cubicBezTo>
                  <a:cubicBezTo>
                    <a:pt x="125" y="104"/>
                    <a:pt x="125" y="102"/>
                    <a:pt x="126" y="102"/>
                  </a:cubicBezTo>
                  <a:cubicBezTo>
                    <a:pt x="126" y="102"/>
                    <a:pt x="129" y="102"/>
                    <a:pt x="129" y="102"/>
                  </a:cubicBezTo>
                  <a:cubicBezTo>
                    <a:pt x="130" y="102"/>
                    <a:pt x="131" y="101"/>
                    <a:pt x="131" y="100"/>
                  </a:cubicBezTo>
                  <a:cubicBezTo>
                    <a:pt x="132" y="100"/>
                    <a:pt x="132" y="100"/>
                    <a:pt x="133" y="99"/>
                  </a:cubicBezTo>
                  <a:cubicBezTo>
                    <a:pt x="134" y="99"/>
                    <a:pt x="135" y="99"/>
                    <a:pt x="136" y="100"/>
                  </a:cubicBezTo>
                  <a:cubicBezTo>
                    <a:pt x="136" y="100"/>
                    <a:pt x="137" y="100"/>
                    <a:pt x="137" y="101"/>
                  </a:cubicBezTo>
                  <a:cubicBezTo>
                    <a:pt x="137" y="102"/>
                    <a:pt x="136" y="102"/>
                    <a:pt x="136" y="103"/>
                  </a:cubicBezTo>
                  <a:cubicBezTo>
                    <a:pt x="136" y="104"/>
                    <a:pt x="136" y="105"/>
                    <a:pt x="137" y="106"/>
                  </a:cubicBezTo>
                  <a:cubicBezTo>
                    <a:pt x="137" y="106"/>
                    <a:pt x="139" y="105"/>
                    <a:pt x="140" y="106"/>
                  </a:cubicBezTo>
                  <a:cubicBezTo>
                    <a:pt x="140" y="106"/>
                    <a:pt x="141" y="107"/>
                    <a:pt x="141" y="107"/>
                  </a:cubicBezTo>
                  <a:cubicBezTo>
                    <a:pt x="142" y="107"/>
                    <a:pt x="143" y="106"/>
                    <a:pt x="144" y="106"/>
                  </a:cubicBezTo>
                  <a:cubicBezTo>
                    <a:pt x="145" y="106"/>
                    <a:pt x="145" y="106"/>
                    <a:pt x="145" y="107"/>
                  </a:cubicBezTo>
                  <a:cubicBezTo>
                    <a:pt x="146" y="107"/>
                    <a:pt x="147" y="107"/>
                    <a:pt x="148" y="107"/>
                  </a:cubicBezTo>
                  <a:cubicBezTo>
                    <a:pt x="148" y="107"/>
                    <a:pt x="149" y="108"/>
                    <a:pt x="149" y="109"/>
                  </a:cubicBezTo>
                  <a:cubicBezTo>
                    <a:pt x="149" y="110"/>
                    <a:pt x="150" y="111"/>
                    <a:pt x="150" y="112"/>
                  </a:cubicBezTo>
                  <a:cubicBezTo>
                    <a:pt x="150" y="112"/>
                    <a:pt x="150" y="113"/>
                    <a:pt x="150" y="114"/>
                  </a:cubicBezTo>
                  <a:cubicBezTo>
                    <a:pt x="150" y="114"/>
                    <a:pt x="152" y="115"/>
                    <a:pt x="152" y="115"/>
                  </a:cubicBezTo>
                  <a:cubicBezTo>
                    <a:pt x="153" y="116"/>
                    <a:pt x="155" y="115"/>
                    <a:pt x="155" y="116"/>
                  </a:cubicBezTo>
                  <a:cubicBezTo>
                    <a:pt x="156" y="116"/>
                    <a:pt x="157" y="117"/>
                    <a:pt x="157" y="117"/>
                  </a:cubicBezTo>
                  <a:cubicBezTo>
                    <a:pt x="158" y="118"/>
                    <a:pt x="158" y="119"/>
                    <a:pt x="158" y="119"/>
                  </a:cubicBezTo>
                  <a:cubicBezTo>
                    <a:pt x="159" y="119"/>
                    <a:pt x="160" y="119"/>
                    <a:pt x="161" y="119"/>
                  </a:cubicBezTo>
                  <a:cubicBezTo>
                    <a:pt x="161" y="119"/>
                    <a:pt x="162" y="120"/>
                    <a:pt x="162" y="120"/>
                  </a:cubicBezTo>
                  <a:cubicBezTo>
                    <a:pt x="163" y="120"/>
                    <a:pt x="163" y="121"/>
                    <a:pt x="163" y="122"/>
                  </a:cubicBezTo>
                  <a:cubicBezTo>
                    <a:pt x="164" y="122"/>
                    <a:pt x="165" y="123"/>
                    <a:pt x="166" y="123"/>
                  </a:cubicBezTo>
                  <a:cubicBezTo>
                    <a:pt x="166" y="123"/>
                    <a:pt x="167" y="124"/>
                    <a:pt x="167" y="124"/>
                  </a:cubicBezTo>
                  <a:cubicBezTo>
                    <a:pt x="168" y="125"/>
                    <a:pt x="168" y="125"/>
                    <a:pt x="169" y="126"/>
                  </a:cubicBezTo>
                  <a:cubicBezTo>
                    <a:pt x="169" y="126"/>
                    <a:pt x="169" y="128"/>
                    <a:pt x="170" y="128"/>
                  </a:cubicBezTo>
                  <a:cubicBezTo>
                    <a:pt x="170" y="129"/>
                    <a:pt x="170" y="130"/>
                    <a:pt x="170" y="130"/>
                  </a:cubicBezTo>
                  <a:cubicBezTo>
                    <a:pt x="171" y="131"/>
                    <a:pt x="173" y="130"/>
                    <a:pt x="173" y="130"/>
                  </a:cubicBezTo>
                  <a:cubicBezTo>
                    <a:pt x="174" y="130"/>
                    <a:pt x="175" y="130"/>
                    <a:pt x="175" y="130"/>
                  </a:cubicBezTo>
                  <a:cubicBezTo>
                    <a:pt x="176" y="131"/>
                    <a:pt x="177" y="132"/>
                    <a:pt x="178" y="132"/>
                  </a:cubicBezTo>
                  <a:cubicBezTo>
                    <a:pt x="178" y="133"/>
                    <a:pt x="179" y="134"/>
                    <a:pt x="179" y="134"/>
                  </a:cubicBezTo>
                  <a:cubicBezTo>
                    <a:pt x="180" y="135"/>
                    <a:pt x="181" y="135"/>
                    <a:pt x="181" y="135"/>
                  </a:cubicBezTo>
                  <a:cubicBezTo>
                    <a:pt x="182" y="136"/>
                    <a:pt x="183" y="137"/>
                    <a:pt x="183" y="137"/>
                  </a:cubicBezTo>
                  <a:cubicBezTo>
                    <a:pt x="183" y="138"/>
                    <a:pt x="182" y="139"/>
                    <a:pt x="182" y="139"/>
                  </a:cubicBezTo>
                  <a:cubicBezTo>
                    <a:pt x="181" y="140"/>
                    <a:pt x="180" y="140"/>
                    <a:pt x="180" y="141"/>
                  </a:cubicBezTo>
                  <a:cubicBezTo>
                    <a:pt x="179" y="141"/>
                    <a:pt x="178" y="142"/>
                    <a:pt x="178" y="143"/>
                  </a:cubicBezTo>
                  <a:cubicBezTo>
                    <a:pt x="178" y="143"/>
                    <a:pt x="177" y="144"/>
                    <a:pt x="177" y="144"/>
                  </a:cubicBezTo>
                  <a:cubicBezTo>
                    <a:pt x="176" y="145"/>
                    <a:pt x="175" y="144"/>
                    <a:pt x="174" y="144"/>
                  </a:cubicBezTo>
                  <a:cubicBezTo>
                    <a:pt x="173" y="145"/>
                    <a:pt x="173" y="145"/>
                    <a:pt x="172" y="145"/>
                  </a:cubicBezTo>
                  <a:cubicBezTo>
                    <a:pt x="171" y="146"/>
                    <a:pt x="170" y="146"/>
                    <a:pt x="169" y="147"/>
                  </a:cubicBezTo>
                  <a:cubicBezTo>
                    <a:pt x="168" y="147"/>
                    <a:pt x="168" y="148"/>
                    <a:pt x="167" y="149"/>
                  </a:cubicBezTo>
                  <a:cubicBezTo>
                    <a:pt x="167" y="149"/>
                    <a:pt x="166" y="150"/>
                    <a:pt x="165" y="151"/>
                  </a:cubicBezTo>
                  <a:cubicBezTo>
                    <a:pt x="165" y="151"/>
                    <a:pt x="164" y="150"/>
                    <a:pt x="164" y="150"/>
                  </a:cubicBezTo>
                  <a:cubicBezTo>
                    <a:pt x="163" y="150"/>
                    <a:pt x="162" y="151"/>
                    <a:pt x="161" y="151"/>
                  </a:cubicBezTo>
                  <a:cubicBezTo>
                    <a:pt x="159" y="151"/>
                    <a:pt x="158" y="151"/>
                    <a:pt x="157" y="151"/>
                  </a:cubicBezTo>
                  <a:cubicBezTo>
                    <a:pt x="156" y="151"/>
                    <a:pt x="154" y="151"/>
                    <a:pt x="153" y="151"/>
                  </a:cubicBezTo>
                  <a:cubicBezTo>
                    <a:pt x="152" y="151"/>
                    <a:pt x="151" y="152"/>
                    <a:pt x="151" y="152"/>
                  </a:cubicBezTo>
                  <a:cubicBezTo>
                    <a:pt x="151" y="153"/>
                    <a:pt x="151" y="154"/>
                    <a:pt x="151" y="154"/>
                  </a:cubicBezTo>
                  <a:cubicBezTo>
                    <a:pt x="151" y="155"/>
                    <a:pt x="152" y="155"/>
                    <a:pt x="152" y="155"/>
                  </a:cubicBezTo>
                  <a:cubicBezTo>
                    <a:pt x="153" y="156"/>
                    <a:pt x="153" y="157"/>
                    <a:pt x="154" y="158"/>
                  </a:cubicBezTo>
                  <a:cubicBezTo>
                    <a:pt x="155" y="158"/>
                    <a:pt x="156" y="158"/>
                    <a:pt x="156" y="158"/>
                  </a:cubicBezTo>
                  <a:cubicBezTo>
                    <a:pt x="157" y="158"/>
                    <a:pt x="157" y="157"/>
                    <a:pt x="158" y="157"/>
                  </a:cubicBezTo>
                  <a:cubicBezTo>
                    <a:pt x="158" y="156"/>
                    <a:pt x="159" y="156"/>
                    <a:pt x="160" y="156"/>
                  </a:cubicBezTo>
                  <a:cubicBezTo>
                    <a:pt x="161" y="155"/>
                    <a:pt x="163" y="155"/>
                    <a:pt x="164" y="154"/>
                  </a:cubicBezTo>
                  <a:cubicBezTo>
                    <a:pt x="164" y="154"/>
                    <a:pt x="165" y="153"/>
                    <a:pt x="165" y="153"/>
                  </a:cubicBezTo>
                  <a:cubicBezTo>
                    <a:pt x="166" y="153"/>
                    <a:pt x="168" y="153"/>
                    <a:pt x="168" y="153"/>
                  </a:cubicBezTo>
                  <a:cubicBezTo>
                    <a:pt x="169" y="153"/>
                    <a:pt x="171" y="154"/>
                    <a:pt x="172" y="153"/>
                  </a:cubicBezTo>
                  <a:cubicBezTo>
                    <a:pt x="172" y="153"/>
                    <a:pt x="174" y="153"/>
                    <a:pt x="174" y="153"/>
                  </a:cubicBezTo>
                  <a:cubicBezTo>
                    <a:pt x="175" y="152"/>
                    <a:pt x="175" y="151"/>
                    <a:pt x="175" y="150"/>
                  </a:cubicBezTo>
                  <a:cubicBezTo>
                    <a:pt x="176" y="150"/>
                    <a:pt x="177" y="150"/>
                    <a:pt x="178" y="149"/>
                  </a:cubicBezTo>
                  <a:cubicBezTo>
                    <a:pt x="178" y="149"/>
                    <a:pt x="179" y="148"/>
                    <a:pt x="180" y="148"/>
                  </a:cubicBezTo>
                  <a:cubicBezTo>
                    <a:pt x="180" y="148"/>
                    <a:pt x="182" y="147"/>
                    <a:pt x="183" y="147"/>
                  </a:cubicBezTo>
                  <a:cubicBezTo>
                    <a:pt x="183" y="147"/>
                    <a:pt x="185" y="147"/>
                    <a:pt x="185" y="147"/>
                  </a:cubicBezTo>
                  <a:cubicBezTo>
                    <a:pt x="187" y="147"/>
                    <a:pt x="189" y="147"/>
                    <a:pt x="191" y="147"/>
                  </a:cubicBezTo>
                  <a:cubicBezTo>
                    <a:pt x="191" y="147"/>
                    <a:pt x="193" y="148"/>
                    <a:pt x="194" y="148"/>
                  </a:cubicBezTo>
                  <a:cubicBezTo>
                    <a:pt x="194" y="149"/>
                    <a:pt x="196" y="149"/>
                    <a:pt x="196" y="149"/>
                  </a:cubicBezTo>
                  <a:cubicBezTo>
                    <a:pt x="197" y="150"/>
                    <a:pt x="198" y="150"/>
                    <a:pt x="199" y="150"/>
                  </a:cubicBezTo>
                  <a:cubicBezTo>
                    <a:pt x="200" y="150"/>
                    <a:pt x="200" y="150"/>
                    <a:pt x="201" y="150"/>
                  </a:cubicBezTo>
                  <a:cubicBezTo>
                    <a:pt x="201" y="149"/>
                    <a:pt x="202" y="148"/>
                    <a:pt x="202" y="148"/>
                  </a:cubicBezTo>
                  <a:cubicBezTo>
                    <a:pt x="202" y="147"/>
                    <a:pt x="203" y="147"/>
                    <a:pt x="204" y="147"/>
                  </a:cubicBezTo>
                  <a:cubicBezTo>
                    <a:pt x="204" y="147"/>
                    <a:pt x="206" y="147"/>
                    <a:pt x="206" y="147"/>
                  </a:cubicBezTo>
                  <a:cubicBezTo>
                    <a:pt x="207" y="147"/>
                    <a:pt x="208" y="148"/>
                    <a:pt x="209" y="148"/>
                  </a:cubicBezTo>
                  <a:cubicBezTo>
                    <a:pt x="209" y="149"/>
                    <a:pt x="208" y="149"/>
                    <a:pt x="208" y="150"/>
                  </a:cubicBezTo>
                  <a:cubicBezTo>
                    <a:pt x="208" y="150"/>
                    <a:pt x="209" y="151"/>
                    <a:pt x="209" y="152"/>
                  </a:cubicBezTo>
                  <a:cubicBezTo>
                    <a:pt x="210" y="152"/>
                    <a:pt x="212" y="152"/>
                    <a:pt x="213" y="152"/>
                  </a:cubicBezTo>
                  <a:cubicBezTo>
                    <a:pt x="214" y="152"/>
                    <a:pt x="215" y="152"/>
                    <a:pt x="216" y="152"/>
                  </a:cubicBezTo>
                  <a:cubicBezTo>
                    <a:pt x="216" y="151"/>
                    <a:pt x="217" y="152"/>
                    <a:pt x="217" y="152"/>
                  </a:cubicBezTo>
                  <a:cubicBezTo>
                    <a:pt x="218" y="151"/>
                    <a:pt x="219" y="150"/>
                    <a:pt x="220" y="150"/>
                  </a:cubicBezTo>
                  <a:cubicBezTo>
                    <a:pt x="220" y="149"/>
                    <a:pt x="222" y="149"/>
                    <a:pt x="222" y="150"/>
                  </a:cubicBezTo>
                  <a:cubicBezTo>
                    <a:pt x="223" y="150"/>
                    <a:pt x="223" y="150"/>
                    <a:pt x="223" y="151"/>
                  </a:cubicBezTo>
                  <a:cubicBezTo>
                    <a:pt x="223" y="151"/>
                    <a:pt x="224" y="152"/>
                    <a:pt x="224" y="152"/>
                  </a:cubicBezTo>
                  <a:cubicBezTo>
                    <a:pt x="224" y="153"/>
                    <a:pt x="225" y="154"/>
                    <a:pt x="225" y="155"/>
                  </a:cubicBezTo>
                  <a:cubicBezTo>
                    <a:pt x="226" y="155"/>
                    <a:pt x="228" y="154"/>
                    <a:pt x="229" y="154"/>
                  </a:cubicBezTo>
                  <a:cubicBezTo>
                    <a:pt x="230" y="154"/>
                    <a:pt x="232" y="154"/>
                    <a:pt x="232" y="153"/>
                  </a:cubicBezTo>
                  <a:cubicBezTo>
                    <a:pt x="233" y="153"/>
                    <a:pt x="233" y="152"/>
                    <a:pt x="233" y="151"/>
                  </a:cubicBezTo>
                  <a:cubicBezTo>
                    <a:pt x="233" y="151"/>
                    <a:pt x="233" y="150"/>
                    <a:pt x="233" y="149"/>
                  </a:cubicBezTo>
                  <a:cubicBezTo>
                    <a:pt x="232" y="148"/>
                    <a:pt x="232" y="147"/>
                    <a:pt x="232" y="147"/>
                  </a:cubicBezTo>
                  <a:cubicBezTo>
                    <a:pt x="232" y="146"/>
                    <a:pt x="232" y="145"/>
                    <a:pt x="232" y="144"/>
                  </a:cubicBezTo>
                  <a:cubicBezTo>
                    <a:pt x="232" y="144"/>
                    <a:pt x="233" y="143"/>
                    <a:pt x="233" y="142"/>
                  </a:cubicBezTo>
                  <a:cubicBezTo>
                    <a:pt x="234" y="142"/>
                    <a:pt x="234" y="141"/>
                    <a:pt x="234" y="140"/>
                  </a:cubicBezTo>
                  <a:cubicBezTo>
                    <a:pt x="234" y="140"/>
                    <a:pt x="234" y="139"/>
                    <a:pt x="234" y="138"/>
                  </a:cubicBezTo>
                  <a:cubicBezTo>
                    <a:pt x="234" y="138"/>
                    <a:pt x="235" y="137"/>
                    <a:pt x="235" y="137"/>
                  </a:cubicBezTo>
                  <a:cubicBezTo>
                    <a:pt x="236" y="136"/>
                    <a:pt x="236" y="135"/>
                    <a:pt x="236" y="135"/>
                  </a:cubicBezTo>
                  <a:cubicBezTo>
                    <a:pt x="236" y="134"/>
                    <a:pt x="236" y="132"/>
                    <a:pt x="236" y="131"/>
                  </a:cubicBezTo>
                  <a:cubicBezTo>
                    <a:pt x="236" y="131"/>
                    <a:pt x="236" y="130"/>
                    <a:pt x="236" y="129"/>
                  </a:cubicBezTo>
                  <a:cubicBezTo>
                    <a:pt x="235" y="129"/>
                    <a:pt x="234" y="128"/>
                    <a:pt x="234" y="128"/>
                  </a:cubicBezTo>
                  <a:cubicBezTo>
                    <a:pt x="233" y="128"/>
                    <a:pt x="232" y="128"/>
                    <a:pt x="232" y="129"/>
                  </a:cubicBezTo>
                  <a:cubicBezTo>
                    <a:pt x="232" y="129"/>
                    <a:pt x="231" y="130"/>
                    <a:pt x="231" y="131"/>
                  </a:cubicBezTo>
                  <a:cubicBezTo>
                    <a:pt x="230" y="131"/>
                    <a:pt x="229" y="132"/>
                    <a:pt x="229" y="133"/>
                  </a:cubicBezTo>
                  <a:cubicBezTo>
                    <a:pt x="228" y="133"/>
                    <a:pt x="227" y="133"/>
                    <a:pt x="227" y="133"/>
                  </a:cubicBezTo>
                  <a:cubicBezTo>
                    <a:pt x="226" y="132"/>
                    <a:pt x="226" y="131"/>
                    <a:pt x="225" y="131"/>
                  </a:cubicBezTo>
                  <a:cubicBezTo>
                    <a:pt x="225" y="130"/>
                    <a:pt x="225" y="130"/>
                    <a:pt x="225" y="129"/>
                  </a:cubicBezTo>
                  <a:cubicBezTo>
                    <a:pt x="225" y="128"/>
                    <a:pt x="227" y="127"/>
                    <a:pt x="227" y="127"/>
                  </a:cubicBezTo>
                  <a:cubicBezTo>
                    <a:pt x="228" y="126"/>
                    <a:pt x="229" y="124"/>
                    <a:pt x="230" y="123"/>
                  </a:cubicBezTo>
                  <a:cubicBezTo>
                    <a:pt x="230" y="123"/>
                    <a:pt x="231" y="121"/>
                    <a:pt x="231" y="120"/>
                  </a:cubicBezTo>
                  <a:cubicBezTo>
                    <a:pt x="232" y="119"/>
                    <a:pt x="233" y="118"/>
                    <a:pt x="234" y="118"/>
                  </a:cubicBezTo>
                  <a:cubicBezTo>
                    <a:pt x="234" y="117"/>
                    <a:pt x="235" y="116"/>
                    <a:pt x="235" y="115"/>
                  </a:cubicBezTo>
                  <a:cubicBezTo>
                    <a:pt x="236" y="115"/>
                    <a:pt x="236" y="113"/>
                    <a:pt x="236" y="112"/>
                  </a:cubicBezTo>
                  <a:cubicBezTo>
                    <a:pt x="236" y="111"/>
                    <a:pt x="236" y="111"/>
                    <a:pt x="235" y="110"/>
                  </a:cubicBezTo>
                  <a:cubicBezTo>
                    <a:pt x="235" y="110"/>
                    <a:pt x="235" y="107"/>
                    <a:pt x="234" y="107"/>
                  </a:cubicBezTo>
                  <a:cubicBezTo>
                    <a:pt x="233" y="107"/>
                    <a:pt x="233" y="108"/>
                    <a:pt x="233" y="109"/>
                  </a:cubicBezTo>
                  <a:cubicBezTo>
                    <a:pt x="232" y="109"/>
                    <a:pt x="231" y="108"/>
                    <a:pt x="231" y="108"/>
                  </a:cubicBezTo>
                  <a:cubicBezTo>
                    <a:pt x="230" y="108"/>
                    <a:pt x="230" y="106"/>
                    <a:pt x="230" y="105"/>
                  </a:cubicBezTo>
                  <a:cubicBezTo>
                    <a:pt x="230" y="104"/>
                    <a:pt x="231" y="103"/>
                    <a:pt x="231" y="102"/>
                  </a:cubicBezTo>
                  <a:cubicBezTo>
                    <a:pt x="231" y="102"/>
                    <a:pt x="233" y="101"/>
                    <a:pt x="233" y="101"/>
                  </a:cubicBezTo>
                  <a:cubicBezTo>
                    <a:pt x="233" y="100"/>
                    <a:pt x="234" y="99"/>
                    <a:pt x="234" y="98"/>
                  </a:cubicBezTo>
                  <a:cubicBezTo>
                    <a:pt x="234" y="98"/>
                    <a:pt x="234" y="97"/>
                    <a:pt x="234" y="96"/>
                  </a:cubicBezTo>
                  <a:cubicBezTo>
                    <a:pt x="234" y="96"/>
                    <a:pt x="233" y="95"/>
                    <a:pt x="233" y="95"/>
                  </a:cubicBezTo>
                  <a:cubicBezTo>
                    <a:pt x="232" y="94"/>
                    <a:pt x="231" y="93"/>
                    <a:pt x="230" y="93"/>
                  </a:cubicBezTo>
                  <a:cubicBezTo>
                    <a:pt x="230" y="93"/>
                    <a:pt x="229" y="93"/>
                    <a:pt x="228" y="93"/>
                  </a:cubicBezTo>
                  <a:cubicBezTo>
                    <a:pt x="228" y="93"/>
                    <a:pt x="227" y="92"/>
                    <a:pt x="227" y="91"/>
                  </a:cubicBezTo>
                  <a:cubicBezTo>
                    <a:pt x="227" y="90"/>
                    <a:pt x="227" y="89"/>
                    <a:pt x="227" y="88"/>
                  </a:cubicBezTo>
                  <a:cubicBezTo>
                    <a:pt x="227" y="88"/>
                    <a:pt x="226" y="87"/>
                    <a:pt x="226" y="86"/>
                  </a:cubicBezTo>
                  <a:cubicBezTo>
                    <a:pt x="226" y="86"/>
                    <a:pt x="225" y="85"/>
                    <a:pt x="225" y="84"/>
                  </a:cubicBezTo>
                  <a:cubicBezTo>
                    <a:pt x="225" y="84"/>
                    <a:pt x="225" y="83"/>
                    <a:pt x="225" y="82"/>
                  </a:cubicBezTo>
                  <a:cubicBezTo>
                    <a:pt x="225" y="82"/>
                    <a:pt x="226" y="81"/>
                    <a:pt x="226" y="81"/>
                  </a:cubicBezTo>
                  <a:cubicBezTo>
                    <a:pt x="226" y="80"/>
                    <a:pt x="226" y="79"/>
                    <a:pt x="226" y="78"/>
                  </a:cubicBezTo>
                  <a:cubicBezTo>
                    <a:pt x="226" y="78"/>
                    <a:pt x="225" y="77"/>
                    <a:pt x="225" y="77"/>
                  </a:cubicBezTo>
                  <a:cubicBezTo>
                    <a:pt x="225" y="77"/>
                    <a:pt x="225" y="76"/>
                    <a:pt x="224" y="76"/>
                  </a:cubicBezTo>
                  <a:cubicBezTo>
                    <a:pt x="224" y="75"/>
                    <a:pt x="224" y="74"/>
                    <a:pt x="224" y="73"/>
                  </a:cubicBezTo>
                  <a:cubicBezTo>
                    <a:pt x="224" y="73"/>
                    <a:pt x="224" y="72"/>
                    <a:pt x="224" y="71"/>
                  </a:cubicBezTo>
                  <a:cubicBezTo>
                    <a:pt x="223" y="71"/>
                    <a:pt x="222" y="71"/>
                    <a:pt x="221" y="71"/>
                  </a:cubicBezTo>
                  <a:cubicBezTo>
                    <a:pt x="221" y="72"/>
                    <a:pt x="219" y="72"/>
                    <a:pt x="219" y="71"/>
                  </a:cubicBezTo>
                  <a:cubicBezTo>
                    <a:pt x="218" y="71"/>
                    <a:pt x="218" y="70"/>
                    <a:pt x="217" y="70"/>
                  </a:cubicBezTo>
                  <a:cubicBezTo>
                    <a:pt x="217" y="69"/>
                    <a:pt x="217" y="67"/>
                    <a:pt x="217" y="66"/>
                  </a:cubicBezTo>
                  <a:cubicBezTo>
                    <a:pt x="218" y="66"/>
                    <a:pt x="219" y="66"/>
                    <a:pt x="219" y="66"/>
                  </a:cubicBezTo>
                  <a:cubicBezTo>
                    <a:pt x="220" y="65"/>
                    <a:pt x="220" y="64"/>
                    <a:pt x="220" y="63"/>
                  </a:cubicBezTo>
                  <a:cubicBezTo>
                    <a:pt x="220" y="62"/>
                    <a:pt x="221" y="61"/>
                    <a:pt x="221" y="60"/>
                  </a:cubicBezTo>
                  <a:cubicBezTo>
                    <a:pt x="221" y="60"/>
                    <a:pt x="220" y="58"/>
                    <a:pt x="220" y="58"/>
                  </a:cubicBezTo>
                  <a:cubicBezTo>
                    <a:pt x="219" y="57"/>
                    <a:pt x="218" y="58"/>
                    <a:pt x="218" y="57"/>
                  </a:cubicBezTo>
                  <a:cubicBezTo>
                    <a:pt x="218" y="57"/>
                    <a:pt x="217" y="56"/>
                    <a:pt x="217" y="56"/>
                  </a:cubicBezTo>
                  <a:cubicBezTo>
                    <a:pt x="217" y="55"/>
                    <a:pt x="217" y="54"/>
                    <a:pt x="217" y="53"/>
                  </a:cubicBezTo>
                  <a:cubicBezTo>
                    <a:pt x="217" y="52"/>
                    <a:pt x="218" y="51"/>
                    <a:pt x="219" y="50"/>
                  </a:cubicBezTo>
                  <a:cubicBezTo>
                    <a:pt x="219" y="49"/>
                    <a:pt x="220" y="48"/>
                    <a:pt x="220" y="48"/>
                  </a:cubicBezTo>
                  <a:cubicBezTo>
                    <a:pt x="221" y="48"/>
                    <a:pt x="223" y="47"/>
                    <a:pt x="223" y="47"/>
                  </a:cubicBezTo>
                  <a:cubicBezTo>
                    <a:pt x="224" y="46"/>
                    <a:pt x="224" y="45"/>
                    <a:pt x="224" y="44"/>
                  </a:cubicBezTo>
                  <a:cubicBezTo>
                    <a:pt x="224" y="43"/>
                    <a:pt x="225" y="41"/>
                    <a:pt x="225" y="41"/>
                  </a:cubicBezTo>
                  <a:cubicBezTo>
                    <a:pt x="226" y="40"/>
                    <a:pt x="226" y="39"/>
                    <a:pt x="226" y="39"/>
                  </a:cubicBezTo>
                  <a:cubicBezTo>
                    <a:pt x="227" y="38"/>
                    <a:pt x="228" y="36"/>
                    <a:pt x="229" y="36"/>
                  </a:cubicBezTo>
                  <a:cubicBezTo>
                    <a:pt x="229" y="35"/>
                    <a:pt x="230" y="35"/>
                    <a:pt x="230" y="35"/>
                  </a:cubicBezTo>
                  <a:cubicBezTo>
                    <a:pt x="230" y="34"/>
                    <a:pt x="231" y="34"/>
                    <a:pt x="232" y="33"/>
                  </a:cubicBezTo>
                  <a:cubicBezTo>
                    <a:pt x="232" y="33"/>
                    <a:pt x="232" y="31"/>
                    <a:pt x="232" y="31"/>
                  </a:cubicBezTo>
                  <a:cubicBezTo>
                    <a:pt x="232" y="30"/>
                    <a:pt x="230" y="29"/>
                    <a:pt x="230" y="28"/>
                  </a:cubicBezTo>
                  <a:cubicBezTo>
                    <a:pt x="230" y="28"/>
                    <a:pt x="229" y="27"/>
                    <a:pt x="229" y="26"/>
                  </a:cubicBezTo>
                  <a:cubicBezTo>
                    <a:pt x="229" y="26"/>
                    <a:pt x="230" y="25"/>
                    <a:pt x="230" y="24"/>
                  </a:cubicBezTo>
                  <a:cubicBezTo>
                    <a:pt x="231" y="24"/>
                    <a:pt x="232" y="24"/>
                    <a:pt x="232" y="24"/>
                  </a:cubicBezTo>
                  <a:cubicBezTo>
                    <a:pt x="232" y="23"/>
                    <a:pt x="232" y="22"/>
                    <a:pt x="232" y="22"/>
                  </a:cubicBezTo>
                  <a:cubicBezTo>
                    <a:pt x="232" y="22"/>
                    <a:pt x="230" y="22"/>
                    <a:pt x="230" y="21"/>
                  </a:cubicBezTo>
                  <a:cubicBezTo>
                    <a:pt x="229" y="21"/>
                    <a:pt x="228" y="20"/>
                    <a:pt x="228" y="20"/>
                  </a:cubicBezTo>
                  <a:cubicBezTo>
                    <a:pt x="227" y="19"/>
                    <a:pt x="227" y="18"/>
                    <a:pt x="227" y="18"/>
                  </a:cubicBezTo>
                  <a:cubicBezTo>
                    <a:pt x="226" y="17"/>
                    <a:pt x="225" y="15"/>
                    <a:pt x="225" y="15"/>
                  </a:cubicBezTo>
                  <a:cubicBezTo>
                    <a:pt x="225" y="14"/>
                    <a:pt x="226" y="13"/>
                    <a:pt x="225" y="13"/>
                  </a:cubicBezTo>
                  <a:cubicBezTo>
                    <a:pt x="225" y="12"/>
                    <a:pt x="225" y="12"/>
                    <a:pt x="225" y="11"/>
                  </a:cubicBezTo>
                  <a:cubicBezTo>
                    <a:pt x="225" y="11"/>
                    <a:pt x="226" y="11"/>
                    <a:pt x="226" y="11"/>
                  </a:cubicBezTo>
                  <a:cubicBezTo>
                    <a:pt x="227" y="11"/>
                    <a:pt x="228" y="10"/>
                    <a:pt x="229" y="9"/>
                  </a:cubicBezTo>
                  <a:cubicBezTo>
                    <a:pt x="229" y="9"/>
                    <a:pt x="230" y="8"/>
                    <a:pt x="230" y="8"/>
                  </a:cubicBezTo>
                  <a:cubicBezTo>
                    <a:pt x="231" y="8"/>
                    <a:pt x="232" y="8"/>
                    <a:pt x="233" y="7"/>
                  </a:cubicBezTo>
                  <a:cubicBezTo>
                    <a:pt x="233" y="7"/>
                    <a:pt x="234" y="6"/>
                    <a:pt x="235" y="6"/>
                  </a:cubicBezTo>
                  <a:cubicBezTo>
                    <a:pt x="235" y="6"/>
                    <a:pt x="236" y="6"/>
                    <a:pt x="237" y="6"/>
                  </a:cubicBezTo>
                  <a:cubicBezTo>
                    <a:pt x="238" y="6"/>
                    <a:pt x="238" y="5"/>
                    <a:pt x="239" y="4"/>
                  </a:cubicBezTo>
                  <a:cubicBezTo>
                    <a:pt x="239" y="4"/>
                    <a:pt x="239" y="3"/>
                    <a:pt x="239" y="3"/>
                  </a:cubicBezTo>
                  <a:cubicBezTo>
                    <a:pt x="239" y="2"/>
                    <a:pt x="239" y="1"/>
                    <a:pt x="240" y="1"/>
                  </a:cubicBezTo>
                  <a:cubicBezTo>
                    <a:pt x="240" y="0"/>
                    <a:pt x="242" y="1"/>
                    <a:pt x="243" y="2"/>
                  </a:cubicBezTo>
                  <a:cubicBezTo>
                    <a:pt x="243" y="2"/>
                    <a:pt x="244" y="3"/>
                    <a:pt x="245" y="3"/>
                  </a:cubicBezTo>
                  <a:cubicBezTo>
                    <a:pt x="245" y="3"/>
                    <a:pt x="247" y="3"/>
                    <a:pt x="248" y="3"/>
                  </a:cubicBezTo>
                  <a:cubicBezTo>
                    <a:pt x="248" y="3"/>
                    <a:pt x="250" y="4"/>
                    <a:pt x="251" y="4"/>
                  </a:cubicBezTo>
                  <a:cubicBezTo>
                    <a:pt x="251" y="4"/>
                    <a:pt x="252" y="3"/>
                    <a:pt x="252" y="3"/>
                  </a:cubicBezTo>
                  <a:cubicBezTo>
                    <a:pt x="253" y="3"/>
                    <a:pt x="254" y="4"/>
                    <a:pt x="254" y="4"/>
                  </a:cubicBezTo>
                  <a:cubicBezTo>
                    <a:pt x="255" y="3"/>
                    <a:pt x="256" y="3"/>
                    <a:pt x="256" y="3"/>
                  </a:cubicBezTo>
                  <a:cubicBezTo>
                    <a:pt x="257" y="3"/>
                    <a:pt x="258" y="1"/>
                    <a:pt x="259" y="1"/>
                  </a:cubicBezTo>
                  <a:cubicBezTo>
                    <a:pt x="259" y="1"/>
                    <a:pt x="261" y="1"/>
                    <a:pt x="261" y="1"/>
                  </a:cubicBezTo>
                  <a:cubicBezTo>
                    <a:pt x="262" y="1"/>
                    <a:pt x="264" y="2"/>
                    <a:pt x="266" y="3"/>
                  </a:cubicBezTo>
                  <a:cubicBezTo>
                    <a:pt x="266" y="3"/>
                    <a:pt x="268" y="5"/>
                    <a:pt x="269" y="5"/>
                  </a:cubicBezTo>
                  <a:cubicBezTo>
                    <a:pt x="269" y="6"/>
                    <a:pt x="271" y="7"/>
                    <a:pt x="272" y="7"/>
                  </a:cubicBezTo>
                  <a:cubicBezTo>
                    <a:pt x="273" y="7"/>
                    <a:pt x="276" y="7"/>
                    <a:pt x="277" y="8"/>
                  </a:cubicBezTo>
                  <a:cubicBezTo>
                    <a:pt x="278" y="8"/>
                    <a:pt x="280" y="8"/>
                    <a:pt x="281" y="8"/>
                  </a:cubicBezTo>
                  <a:cubicBezTo>
                    <a:pt x="281" y="8"/>
                    <a:pt x="283" y="8"/>
                    <a:pt x="283" y="8"/>
                  </a:cubicBezTo>
                  <a:cubicBezTo>
                    <a:pt x="284" y="7"/>
                    <a:pt x="284" y="6"/>
                    <a:pt x="284" y="6"/>
                  </a:cubicBezTo>
                  <a:cubicBezTo>
                    <a:pt x="285" y="5"/>
                    <a:pt x="286" y="5"/>
                    <a:pt x="287" y="5"/>
                  </a:cubicBezTo>
                  <a:cubicBezTo>
                    <a:pt x="288" y="5"/>
                    <a:pt x="290" y="6"/>
                    <a:pt x="291" y="6"/>
                  </a:cubicBezTo>
                  <a:cubicBezTo>
                    <a:pt x="291" y="7"/>
                    <a:pt x="291" y="9"/>
                    <a:pt x="291" y="10"/>
                  </a:cubicBezTo>
                  <a:cubicBezTo>
                    <a:pt x="291" y="11"/>
                    <a:pt x="291" y="12"/>
                    <a:pt x="291" y="13"/>
                  </a:cubicBezTo>
                  <a:cubicBezTo>
                    <a:pt x="292" y="14"/>
                    <a:pt x="293" y="14"/>
                    <a:pt x="293" y="15"/>
                  </a:cubicBezTo>
                  <a:cubicBezTo>
                    <a:pt x="294" y="15"/>
                    <a:pt x="295" y="16"/>
                    <a:pt x="295" y="16"/>
                  </a:cubicBezTo>
                  <a:cubicBezTo>
                    <a:pt x="296" y="16"/>
                    <a:pt x="296" y="17"/>
                    <a:pt x="297" y="18"/>
                  </a:cubicBezTo>
                  <a:cubicBezTo>
                    <a:pt x="297" y="18"/>
                    <a:pt x="298" y="18"/>
                    <a:pt x="298" y="18"/>
                  </a:cubicBezTo>
                  <a:cubicBezTo>
                    <a:pt x="299" y="18"/>
                    <a:pt x="299" y="16"/>
                    <a:pt x="299" y="16"/>
                  </a:cubicBezTo>
                  <a:cubicBezTo>
                    <a:pt x="300" y="15"/>
                    <a:pt x="301" y="16"/>
                    <a:pt x="301" y="16"/>
                  </a:cubicBezTo>
                  <a:cubicBezTo>
                    <a:pt x="301" y="16"/>
                    <a:pt x="303" y="16"/>
                    <a:pt x="303" y="16"/>
                  </a:cubicBezTo>
                  <a:cubicBezTo>
                    <a:pt x="303" y="17"/>
                    <a:pt x="304" y="17"/>
                    <a:pt x="304" y="18"/>
                  </a:cubicBezTo>
                  <a:cubicBezTo>
                    <a:pt x="304" y="18"/>
                    <a:pt x="304" y="19"/>
                    <a:pt x="304" y="19"/>
                  </a:cubicBezTo>
                  <a:cubicBezTo>
                    <a:pt x="305" y="20"/>
                    <a:pt x="306" y="20"/>
                    <a:pt x="306" y="20"/>
                  </a:cubicBezTo>
                  <a:cubicBezTo>
                    <a:pt x="307" y="21"/>
                    <a:pt x="307" y="22"/>
                    <a:pt x="308" y="22"/>
                  </a:cubicBezTo>
                  <a:cubicBezTo>
                    <a:pt x="308" y="23"/>
                    <a:pt x="310" y="23"/>
                    <a:pt x="311" y="23"/>
                  </a:cubicBezTo>
                  <a:cubicBezTo>
                    <a:pt x="311" y="23"/>
                    <a:pt x="312" y="24"/>
                    <a:pt x="312" y="24"/>
                  </a:cubicBezTo>
                  <a:cubicBezTo>
                    <a:pt x="313" y="25"/>
                    <a:pt x="313" y="25"/>
                    <a:pt x="313" y="26"/>
                  </a:cubicBezTo>
                  <a:cubicBezTo>
                    <a:pt x="313" y="27"/>
                    <a:pt x="313" y="28"/>
                    <a:pt x="313" y="29"/>
                  </a:cubicBezTo>
                  <a:cubicBezTo>
                    <a:pt x="313" y="29"/>
                    <a:pt x="313" y="30"/>
                    <a:pt x="314" y="30"/>
                  </a:cubicBezTo>
                  <a:cubicBezTo>
                    <a:pt x="314" y="31"/>
                    <a:pt x="314" y="32"/>
                    <a:pt x="314" y="32"/>
                  </a:cubicBezTo>
                  <a:cubicBezTo>
                    <a:pt x="313" y="32"/>
                    <a:pt x="312" y="33"/>
                    <a:pt x="312" y="33"/>
                  </a:cubicBezTo>
                  <a:cubicBezTo>
                    <a:pt x="312" y="34"/>
                    <a:pt x="311" y="35"/>
                    <a:pt x="311" y="35"/>
                  </a:cubicBezTo>
                  <a:cubicBezTo>
                    <a:pt x="312" y="35"/>
                    <a:pt x="312" y="36"/>
                    <a:pt x="312" y="36"/>
                  </a:cubicBezTo>
                  <a:cubicBezTo>
                    <a:pt x="313" y="36"/>
                    <a:pt x="313" y="36"/>
                    <a:pt x="314" y="35"/>
                  </a:cubicBezTo>
                  <a:cubicBezTo>
                    <a:pt x="314" y="35"/>
                    <a:pt x="315" y="35"/>
                    <a:pt x="315" y="35"/>
                  </a:cubicBezTo>
                  <a:cubicBezTo>
                    <a:pt x="316" y="36"/>
                    <a:pt x="316" y="37"/>
                    <a:pt x="317" y="37"/>
                  </a:cubicBezTo>
                  <a:cubicBezTo>
                    <a:pt x="317" y="38"/>
                    <a:pt x="316" y="39"/>
                    <a:pt x="317" y="40"/>
                  </a:cubicBezTo>
                  <a:cubicBezTo>
                    <a:pt x="317" y="40"/>
                    <a:pt x="319" y="40"/>
                    <a:pt x="319" y="41"/>
                  </a:cubicBezTo>
                  <a:cubicBezTo>
                    <a:pt x="320" y="41"/>
                    <a:pt x="321" y="42"/>
                    <a:pt x="321" y="43"/>
                  </a:cubicBezTo>
                  <a:cubicBezTo>
                    <a:pt x="321" y="44"/>
                    <a:pt x="321" y="45"/>
                    <a:pt x="321" y="46"/>
                  </a:cubicBezTo>
                  <a:cubicBezTo>
                    <a:pt x="321" y="46"/>
                    <a:pt x="322" y="46"/>
                    <a:pt x="322" y="47"/>
                  </a:cubicBezTo>
                  <a:cubicBezTo>
                    <a:pt x="323" y="47"/>
                    <a:pt x="323" y="48"/>
                    <a:pt x="323" y="48"/>
                  </a:cubicBezTo>
                  <a:cubicBezTo>
                    <a:pt x="324" y="49"/>
                    <a:pt x="325" y="49"/>
                    <a:pt x="326" y="49"/>
                  </a:cubicBezTo>
                  <a:cubicBezTo>
                    <a:pt x="326" y="49"/>
                    <a:pt x="328" y="49"/>
                    <a:pt x="328" y="49"/>
                  </a:cubicBezTo>
                  <a:cubicBezTo>
                    <a:pt x="329" y="49"/>
                    <a:pt x="329" y="48"/>
                    <a:pt x="330" y="48"/>
                  </a:cubicBezTo>
                  <a:cubicBezTo>
                    <a:pt x="331" y="48"/>
                    <a:pt x="331" y="50"/>
                    <a:pt x="332" y="50"/>
                  </a:cubicBezTo>
                  <a:cubicBezTo>
                    <a:pt x="332" y="50"/>
                    <a:pt x="333" y="51"/>
                    <a:pt x="334" y="51"/>
                  </a:cubicBezTo>
                  <a:cubicBezTo>
                    <a:pt x="334" y="51"/>
                    <a:pt x="335" y="51"/>
                    <a:pt x="336" y="51"/>
                  </a:cubicBezTo>
                  <a:cubicBezTo>
                    <a:pt x="336" y="51"/>
                    <a:pt x="338" y="51"/>
                    <a:pt x="339" y="51"/>
                  </a:cubicBezTo>
                  <a:cubicBezTo>
                    <a:pt x="340" y="51"/>
                    <a:pt x="340" y="51"/>
                    <a:pt x="340" y="51"/>
                  </a:cubicBezTo>
                  <a:cubicBezTo>
                    <a:pt x="341" y="51"/>
                    <a:pt x="342" y="50"/>
                    <a:pt x="343" y="50"/>
                  </a:cubicBezTo>
                  <a:cubicBezTo>
                    <a:pt x="344" y="50"/>
                    <a:pt x="345" y="51"/>
                    <a:pt x="346" y="51"/>
                  </a:cubicBezTo>
                  <a:cubicBezTo>
                    <a:pt x="347" y="51"/>
                    <a:pt x="348" y="51"/>
                    <a:pt x="349" y="51"/>
                  </a:cubicBezTo>
                  <a:cubicBezTo>
                    <a:pt x="349" y="51"/>
                    <a:pt x="350" y="50"/>
                    <a:pt x="350" y="50"/>
                  </a:cubicBezTo>
                  <a:cubicBezTo>
                    <a:pt x="351" y="50"/>
                    <a:pt x="352" y="50"/>
                    <a:pt x="352" y="50"/>
                  </a:cubicBezTo>
                  <a:cubicBezTo>
                    <a:pt x="353" y="50"/>
                    <a:pt x="353" y="51"/>
                    <a:pt x="353" y="52"/>
                  </a:cubicBezTo>
                  <a:cubicBezTo>
                    <a:pt x="354" y="52"/>
                    <a:pt x="355" y="52"/>
                    <a:pt x="355" y="53"/>
                  </a:cubicBezTo>
                  <a:cubicBezTo>
                    <a:pt x="356" y="53"/>
                    <a:pt x="356" y="55"/>
                    <a:pt x="356" y="55"/>
                  </a:cubicBezTo>
                  <a:cubicBezTo>
                    <a:pt x="357" y="55"/>
                    <a:pt x="358" y="55"/>
                    <a:pt x="358" y="55"/>
                  </a:cubicBezTo>
                  <a:cubicBezTo>
                    <a:pt x="359" y="55"/>
                    <a:pt x="359" y="53"/>
                    <a:pt x="359" y="53"/>
                  </a:cubicBezTo>
                  <a:cubicBezTo>
                    <a:pt x="360" y="52"/>
                    <a:pt x="359" y="50"/>
                    <a:pt x="359" y="49"/>
                  </a:cubicBezTo>
                  <a:cubicBezTo>
                    <a:pt x="359" y="49"/>
                    <a:pt x="359" y="47"/>
                    <a:pt x="360" y="47"/>
                  </a:cubicBezTo>
                  <a:cubicBezTo>
                    <a:pt x="360" y="46"/>
                    <a:pt x="360" y="46"/>
                    <a:pt x="360" y="46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39"/>
            <p:cNvSpPr>
              <a:spLocks/>
            </p:cNvSpPr>
            <p:nvPr/>
          </p:nvSpPr>
          <p:spPr bwMode="auto">
            <a:xfrm>
              <a:off x="474" y="3053"/>
              <a:ext cx="1611" cy="935"/>
            </a:xfrm>
            <a:custGeom>
              <a:avLst/>
              <a:gdLst>
                <a:gd name="T0" fmla="*/ 532 w 569"/>
                <a:gd name="T1" fmla="*/ 185 h 330"/>
                <a:gd name="T2" fmla="*/ 551 w 569"/>
                <a:gd name="T3" fmla="*/ 192 h 330"/>
                <a:gd name="T4" fmla="*/ 544 w 569"/>
                <a:gd name="T5" fmla="*/ 214 h 330"/>
                <a:gd name="T6" fmla="*/ 546 w 569"/>
                <a:gd name="T7" fmla="*/ 237 h 330"/>
                <a:gd name="T8" fmla="*/ 561 w 569"/>
                <a:gd name="T9" fmla="*/ 251 h 330"/>
                <a:gd name="T10" fmla="*/ 555 w 569"/>
                <a:gd name="T11" fmla="*/ 273 h 330"/>
                <a:gd name="T12" fmla="*/ 528 w 569"/>
                <a:gd name="T13" fmla="*/ 310 h 330"/>
                <a:gd name="T14" fmla="*/ 508 w 569"/>
                <a:gd name="T15" fmla="*/ 327 h 330"/>
                <a:gd name="T16" fmla="*/ 480 w 569"/>
                <a:gd name="T17" fmla="*/ 310 h 330"/>
                <a:gd name="T18" fmla="*/ 444 w 569"/>
                <a:gd name="T19" fmla="*/ 320 h 330"/>
                <a:gd name="T20" fmla="*/ 412 w 569"/>
                <a:gd name="T21" fmla="*/ 304 h 330"/>
                <a:gd name="T22" fmla="*/ 368 w 569"/>
                <a:gd name="T23" fmla="*/ 299 h 330"/>
                <a:gd name="T24" fmla="*/ 336 w 569"/>
                <a:gd name="T25" fmla="*/ 284 h 330"/>
                <a:gd name="T26" fmla="*/ 288 w 569"/>
                <a:gd name="T27" fmla="*/ 273 h 330"/>
                <a:gd name="T28" fmla="*/ 246 w 569"/>
                <a:gd name="T29" fmla="*/ 287 h 330"/>
                <a:gd name="T30" fmla="*/ 194 w 569"/>
                <a:gd name="T31" fmla="*/ 283 h 330"/>
                <a:gd name="T32" fmla="*/ 153 w 569"/>
                <a:gd name="T33" fmla="*/ 306 h 330"/>
                <a:gd name="T34" fmla="*/ 137 w 569"/>
                <a:gd name="T35" fmla="*/ 320 h 330"/>
                <a:gd name="T36" fmla="*/ 110 w 569"/>
                <a:gd name="T37" fmla="*/ 298 h 330"/>
                <a:gd name="T38" fmla="*/ 91 w 569"/>
                <a:gd name="T39" fmla="*/ 273 h 330"/>
                <a:gd name="T40" fmla="*/ 82 w 569"/>
                <a:gd name="T41" fmla="*/ 242 h 330"/>
                <a:gd name="T42" fmla="*/ 91 w 569"/>
                <a:gd name="T43" fmla="*/ 244 h 330"/>
                <a:gd name="T44" fmla="*/ 90 w 569"/>
                <a:gd name="T45" fmla="*/ 233 h 330"/>
                <a:gd name="T46" fmla="*/ 77 w 569"/>
                <a:gd name="T47" fmla="*/ 215 h 330"/>
                <a:gd name="T48" fmla="*/ 91 w 569"/>
                <a:gd name="T49" fmla="*/ 194 h 330"/>
                <a:gd name="T50" fmla="*/ 101 w 569"/>
                <a:gd name="T51" fmla="*/ 190 h 330"/>
                <a:gd name="T52" fmla="*/ 86 w 569"/>
                <a:gd name="T53" fmla="*/ 199 h 330"/>
                <a:gd name="T54" fmla="*/ 50 w 569"/>
                <a:gd name="T55" fmla="*/ 141 h 330"/>
                <a:gd name="T56" fmla="*/ 44 w 569"/>
                <a:gd name="T57" fmla="*/ 136 h 330"/>
                <a:gd name="T58" fmla="*/ 5 w 569"/>
                <a:gd name="T59" fmla="*/ 123 h 330"/>
                <a:gd name="T60" fmla="*/ 3 w 569"/>
                <a:gd name="T61" fmla="*/ 72 h 330"/>
                <a:gd name="T62" fmla="*/ 39 w 569"/>
                <a:gd name="T63" fmla="*/ 40 h 330"/>
                <a:gd name="T64" fmla="*/ 64 w 569"/>
                <a:gd name="T65" fmla="*/ 27 h 330"/>
                <a:gd name="T66" fmla="*/ 86 w 569"/>
                <a:gd name="T67" fmla="*/ 10 h 330"/>
                <a:gd name="T68" fmla="*/ 96 w 569"/>
                <a:gd name="T69" fmla="*/ 23 h 330"/>
                <a:gd name="T70" fmla="*/ 112 w 569"/>
                <a:gd name="T71" fmla="*/ 34 h 330"/>
                <a:gd name="T72" fmla="*/ 121 w 569"/>
                <a:gd name="T73" fmla="*/ 49 h 330"/>
                <a:gd name="T74" fmla="*/ 136 w 569"/>
                <a:gd name="T75" fmla="*/ 56 h 330"/>
                <a:gd name="T76" fmla="*/ 159 w 569"/>
                <a:gd name="T77" fmla="*/ 65 h 330"/>
                <a:gd name="T78" fmla="*/ 178 w 569"/>
                <a:gd name="T79" fmla="*/ 60 h 330"/>
                <a:gd name="T80" fmla="*/ 195 w 569"/>
                <a:gd name="T81" fmla="*/ 46 h 330"/>
                <a:gd name="T82" fmla="*/ 195 w 569"/>
                <a:gd name="T83" fmla="*/ 60 h 330"/>
                <a:gd name="T84" fmla="*/ 212 w 569"/>
                <a:gd name="T85" fmla="*/ 60 h 330"/>
                <a:gd name="T86" fmla="*/ 222 w 569"/>
                <a:gd name="T87" fmla="*/ 41 h 330"/>
                <a:gd name="T88" fmla="*/ 235 w 569"/>
                <a:gd name="T89" fmla="*/ 22 h 330"/>
                <a:gd name="T90" fmla="*/ 255 w 569"/>
                <a:gd name="T91" fmla="*/ 15 h 330"/>
                <a:gd name="T92" fmla="*/ 272 w 569"/>
                <a:gd name="T93" fmla="*/ 4 h 330"/>
                <a:gd name="T94" fmla="*/ 289 w 569"/>
                <a:gd name="T95" fmla="*/ 6 h 330"/>
                <a:gd name="T96" fmla="*/ 300 w 569"/>
                <a:gd name="T97" fmla="*/ 26 h 330"/>
                <a:gd name="T98" fmla="*/ 324 w 569"/>
                <a:gd name="T99" fmla="*/ 49 h 330"/>
                <a:gd name="T100" fmla="*/ 344 w 569"/>
                <a:gd name="T101" fmla="*/ 72 h 330"/>
                <a:gd name="T102" fmla="*/ 366 w 569"/>
                <a:gd name="T103" fmla="*/ 73 h 330"/>
                <a:gd name="T104" fmla="*/ 390 w 569"/>
                <a:gd name="T105" fmla="*/ 78 h 330"/>
                <a:gd name="T106" fmla="*/ 415 w 569"/>
                <a:gd name="T107" fmla="*/ 81 h 330"/>
                <a:gd name="T108" fmla="*/ 435 w 569"/>
                <a:gd name="T109" fmla="*/ 86 h 330"/>
                <a:gd name="T110" fmla="*/ 458 w 569"/>
                <a:gd name="T111" fmla="*/ 90 h 330"/>
                <a:gd name="T112" fmla="*/ 478 w 569"/>
                <a:gd name="T113" fmla="*/ 94 h 330"/>
                <a:gd name="T114" fmla="*/ 503 w 569"/>
                <a:gd name="T115" fmla="*/ 96 h 330"/>
                <a:gd name="T116" fmla="*/ 514 w 569"/>
                <a:gd name="T117" fmla="*/ 112 h 330"/>
                <a:gd name="T118" fmla="*/ 520 w 569"/>
                <a:gd name="T119" fmla="*/ 131 h 330"/>
                <a:gd name="T120" fmla="*/ 504 w 569"/>
                <a:gd name="T121" fmla="*/ 151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69" h="330">
                  <a:moveTo>
                    <a:pt x="520" y="165"/>
                  </a:moveTo>
                  <a:cubicBezTo>
                    <a:pt x="520" y="165"/>
                    <a:pt x="521" y="165"/>
                    <a:pt x="521" y="165"/>
                  </a:cubicBezTo>
                  <a:cubicBezTo>
                    <a:pt x="522" y="165"/>
                    <a:pt x="523" y="165"/>
                    <a:pt x="523" y="165"/>
                  </a:cubicBezTo>
                  <a:cubicBezTo>
                    <a:pt x="524" y="166"/>
                    <a:pt x="524" y="169"/>
                    <a:pt x="525" y="171"/>
                  </a:cubicBezTo>
                  <a:cubicBezTo>
                    <a:pt x="525" y="171"/>
                    <a:pt x="525" y="173"/>
                    <a:pt x="525" y="173"/>
                  </a:cubicBezTo>
                  <a:cubicBezTo>
                    <a:pt x="525" y="174"/>
                    <a:pt x="525" y="175"/>
                    <a:pt x="525" y="176"/>
                  </a:cubicBezTo>
                  <a:cubicBezTo>
                    <a:pt x="526" y="176"/>
                    <a:pt x="526" y="176"/>
                    <a:pt x="527" y="176"/>
                  </a:cubicBezTo>
                  <a:cubicBezTo>
                    <a:pt x="527" y="177"/>
                    <a:pt x="527" y="178"/>
                    <a:pt x="528" y="179"/>
                  </a:cubicBezTo>
                  <a:cubicBezTo>
                    <a:pt x="528" y="180"/>
                    <a:pt x="529" y="181"/>
                    <a:pt x="530" y="182"/>
                  </a:cubicBezTo>
                  <a:cubicBezTo>
                    <a:pt x="531" y="182"/>
                    <a:pt x="532" y="184"/>
                    <a:pt x="532" y="185"/>
                  </a:cubicBezTo>
                  <a:cubicBezTo>
                    <a:pt x="533" y="185"/>
                    <a:pt x="533" y="185"/>
                    <a:pt x="533" y="185"/>
                  </a:cubicBezTo>
                  <a:cubicBezTo>
                    <a:pt x="534" y="186"/>
                    <a:pt x="536" y="185"/>
                    <a:pt x="536" y="185"/>
                  </a:cubicBezTo>
                  <a:cubicBezTo>
                    <a:pt x="537" y="185"/>
                    <a:pt x="538" y="185"/>
                    <a:pt x="538" y="185"/>
                  </a:cubicBezTo>
                  <a:cubicBezTo>
                    <a:pt x="539" y="186"/>
                    <a:pt x="539" y="187"/>
                    <a:pt x="539" y="188"/>
                  </a:cubicBezTo>
                  <a:cubicBezTo>
                    <a:pt x="539" y="188"/>
                    <a:pt x="540" y="189"/>
                    <a:pt x="540" y="189"/>
                  </a:cubicBezTo>
                  <a:cubicBezTo>
                    <a:pt x="541" y="189"/>
                    <a:pt x="543" y="189"/>
                    <a:pt x="543" y="189"/>
                  </a:cubicBezTo>
                  <a:cubicBezTo>
                    <a:pt x="544" y="189"/>
                    <a:pt x="545" y="190"/>
                    <a:pt x="545" y="190"/>
                  </a:cubicBezTo>
                  <a:cubicBezTo>
                    <a:pt x="546" y="191"/>
                    <a:pt x="547" y="191"/>
                    <a:pt x="548" y="191"/>
                  </a:cubicBezTo>
                  <a:cubicBezTo>
                    <a:pt x="548" y="191"/>
                    <a:pt x="549" y="190"/>
                    <a:pt x="550" y="190"/>
                  </a:cubicBezTo>
                  <a:cubicBezTo>
                    <a:pt x="550" y="190"/>
                    <a:pt x="551" y="191"/>
                    <a:pt x="551" y="192"/>
                  </a:cubicBezTo>
                  <a:cubicBezTo>
                    <a:pt x="552" y="192"/>
                    <a:pt x="552" y="193"/>
                    <a:pt x="553" y="193"/>
                  </a:cubicBezTo>
                  <a:cubicBezTo>
                    <a:pt x="553" y="194"/>
                    <a:pt x="552" y="195"/>
                    <a:pt x="551" y="195"/>
                  </a:cubicBezTo>
                  <a:cubicBezTo>
                    <a:pt x="551" y="196"/>
                    <a:pt x="549" y="195"/>
                    <a:pt x="548" y="196"/>
                  </a:cubicBezTo>
                  <a:cubicBezTo>
                    <a:pt x="548" y="196"/>
                    <a:pt x="546" y="197"/>
                    <a:pt x="546" y="198"/>
                  </a:cubicBezTo>
                  <a:cubicBezTo>
                    <a:pt x="546" y="199"/>
                    <a:pt x="546" y="200"/>
                    <a:pt x="546" y="201"/>
                  </a:cubicBezTo>
                  <a:cubicBezTo>
                    <a:pt x="546" y="201"/>
                    <a:pt x="545" y="202"/>
                    <a:pt x="545" y="203"/>
                  </a:cubicBezTo>
                  <a:cubicBezTo>
                    <a:pt x="545" y="204"/>
                    <a:pt x="546" y="205"/>
                    <a:pt x="546" y="206"/>
                  </a:cubicBezTo>
                  <a:cubicBezTo>
                    <a:pt x="546" y="207"/>
                    <a:pt x="546" y="208"/>
                    <a:pt x="546" y="209"/>
                  </a:cubicBezTo>
                  <a:cubicBezTo>
                    <a:pt x="546" y="210"/>
                    <a:pt x="545" y="210"/>
                    <a:pt x="544" y="211"/>
                  </a:cubicBezTo>
                  <a:cubicBezTo>
                    <a:pt x="544" y="212"/>
                    <a:pt x="544" y="213"/>
                    <a:pt x="544" y="214"/>
                  </a:cubicBezTo>
                  <a:cubicBezTo>
                    <a:pt x="544" y="215"/>
                    <a:pt x="544" y="216"/>
                    <a:pt x="544" y="216"/>
                  </a:cubicBezTo>
                  <a:cubicBezTo>
                    <a:pt x="543" y="216"/>
                    <a:pt x="542" y="216"/>
                    <a:pt x="542" y="217"/>
                  </a:cubicBezTo>
                  <a:cubicBezTo>
                    <a:pt x="541" y="217"/>
                    <a:pt x="542" y="219"/>
                    <a:pt x="542" y="220"/>
                  </a:cubicBezTo>
                  <a:cubicBezTo>
                    <a:pt x="543" y="221"/>
                    <a:pt x="544" y="222"/>
                    <a:pt x="544" y="223"/>
                  </a:cubicBezTo>
                  <a:cubicBezTo>
                    <a:pt x="544" y="224"/>
                    <a:pt x="545" y="226"/>
                    <a:pt x="545" y="226"/>
                  </a:cubicBezTo>
                  <a:cubicBezTo>
                    <a:pt x="545" y="227"/>
                    <a:pt x="545" y="228"/>
                    <a:pt x="545" y="228"/>
                  </a:cubicBezTo>
                  <a:cubicBezTo>
                    <a:pt x="545" y="229"/>
                    <a:pt x="545" y="229"/>
                    <a:pt x="545" y="230"/>
                  </a:cubicBezTo>
                  <a:cubicBezTo>
                    <a:pt x="545" y="230"/>
                    <a:pt x="546" y="232"/>
                    <a:pt x="546" y="232"/>
                  </a:cubicBezTo>
                  <a:cubicBezTo>
                    <a:pt x="546" y="233"/>
                    <a:pt x="545" y="235"/>
                    <a:pt x="545" y="235"/>
                  </a:cubicBezTo>
                  <a:cubicBezTo>
                    <a:pt x="545" y="236"/>
                    <a:pt x="546" y="237"/>
                    <a:pt x="546" y="237"/>
                  </a:cubicBezTo>
                  <a:cubicBezTo>
                    <a:pt x="547" y="237"/>
                    <a:pt x="548" y="238"/>
                    <a:pt x="549" y="239"/>
                  </a:cubicBezTo>
                  <a:cubicBezTo>
                    <a:pt x="549" y="239"/>
                    <a:pt x="549" y="240"/>
                    <a:pt x="549" y="241"/>
                  </a:cubicBezTo>
                  <a:cubicBezTo>
                    <a:pt x="550" y="241"/>
                    <a:pt x="550" y="243"/>
                    <a:pt x="551" y="244"/>
                  </a:cubicBezTo>
                  <a:cubicBezTo>
                    <a:pt x="551" y="245"/>
                    <a:pt x="551" y="246"/>
                    <a:pt x="551" y="247"/>
                  </a:cubicBezTo>
                  <a:cubicBezTo>
                    <a:pt x="551" y="248"/>
                    <a:pt x="552" y="250"/>
                    <a:pt x="553" y="250"/>
                  </a:cubicBezTo>
                  <a:cubicBezTo>
                    <a:pt x="553" y="251"/>
                    <a:pt x="555" y="251"/>
                    <a:pt x="555" y="251"/>
                  </a:cubicBezTo>
                  <a:cubicBezTo>
                    <a:pt x="555" y="251"/>
                    <a:pt x="555" y="250"/>
                    <a:pt x="556" y="249"/>
                  </a:cubicBezTo>
                  <a:cubicBezTo>
                    <a:pt x="556" y="249"/>
                    <a:pt x="557" y="249"/>
                    <a:pt x="557" y="249"/>
                  </a:cubicBezTo>
                  <a:cubicBezTo>
                    <a:pt x="558" y="249"/>
                    <a:pt x="559" y="250"/>
                    <a:pt x="559" y="250"/>
                  </a:cubicBezTo>
                  <a:cubicBezTo>
                    <a:pt x="559" y="250"/>
                    <a:pt x="561" y="251"/>
                    <a:pt x="561" y="251"/>
                  </a:cubicBezTo>
                  <a:cubicBezTo>
                    <a:pt x="561" y="252"/>
                    <a:pt x="562" y="253"/>
                    <a:pt x="562" y="253"/>
                  </a:cubicBezTo>
                  <a:cubicBezTo>
                    <a:pt x="563" y="254"/>
                    <a:pt x="563" y="255"/>
                    <a:pt x="564" y="256"/>
                  </a:cubicBezTo>
                  <a:cubicBezTo>
                    <a:pt x="564" y="257"/>
                    <a:pt x="565" y="258"/>
                    <a:pt x="566" y="259"/>
                  </a:cubicBezTo>
                  <a:cubicBezTo>
                    <a:pt x="566" y="259"/>
                    <a:pt x="567" y="260"/>
                    <a:pt x="568" y="261"/>
                  </a:cubicBezTo>
                  <a:cubicBezTo>
                    <a:pt x="568" y="261"/>
                    <a:pt x="568" y="262"/>
                    <a:pt x="569" y="263"/>
                  </a:cubicBezTo>
                  <a:cubicBezTo>
                    <a:pt x="568" y="263"/>
                    <a:pt x="568" y="263"/>
                    <a:pt x="568" y="263"/>
                  </a:cubicBezTo>
                  <a:cubicBezTo>
                    <a:pt x="567" y="264"/>
                    <a:pt x="565" y="264"/>
                    <a:pt x="564" y="264"/>
                  </a:cubicBezTo>
                  <a:cubicBezTo>
                    <a:pt x="564" y="264"/>
                    <a:pt x="563" y="265"/>
                    <a:pt x="562" y="266"/>
                  </a:cubicBezTo>
                  <a:cubicBezTo>
                    <a:pt x="561" y="266"/>
                    <a:pt x="560" y="268"/>
                    <a:pt x="559" y="269"/>
                  </a:cubicBezTo>
                  <a:cubicBezTo>
                    <a:pt x="558" y="270"/>
                    <a:pt x="556" y="272"/>
                    <a:pt x="555" y="273"/>
                  </a:cubicBezTo>
                  <a:cubicBezTo>
                    <a:pt x="555" y="273"/>
                    <a:pt x="553" y="274"/>
                    <a:pt x="552" y="275"/>
                  </a:cubicBezTo>
                  <a:cubicBezTo>
                    <a:pt x="551" y="275"/>
                    <a:pt x="550" y="276"/>
                    <a:pt x="549" y="276"/>
                  </a:cubicBezTo>
                  <a:cubicBezTo>
                    <a:pt x="548" y="277"/>
                    <a:pt x="547" y="279"/>
                    <a:pt x="546" y="279"/>
                  </a:cubicBezTo>
                  <a:cubicBezTo>
                    <a:pt x="545" y="281"/>
                    <a:pt x="543" y="284"/>
                    <a:pt x="542" y="285"/>
                  </a:cubicBezTo>
                  <a:cubicBezTo>
                    <a:pt x="542" y="287"/>
                    <a:pt x="540" y="289"/>
                    <a:pt x="539" y="291"/>
                  </a:cubicBezTo>
                  <a:cubicBezTo>
                    <a:pt x="539" y="292"/>
                    <a:pt x="537" y="295"/>
                    <a:pt x="537" y="296"/>
                  </a:cubicBezTo>
                  <a:cubicBezTo>
                    <a:pt x="536" y="297"/>
                    <a:pt x="534" y="298"/>
                    <a:pt x="534" y="299"/>
                  </a:cubicBezTo>
                  <a:cubicBezTo>
                    <a:pt x="533" y="300"/>
                    <a:pt x="531" y="302"/>
                    <a:pt x="531" y="303"/>
                  </a:cubicBezTo>
                  <a:cubicBezTo>
                    <a:pt x="530" y="304"/>
                    <a:pt x="530" y="306"/>
                    <a:pt x="530" y="307"/>
                  </a:cubicBezTo>
                  <a:cubicBezTo>
                    <a:pt x="529" y="308"/>
                    <a:pt x="529" y="309"/>
                    <a:pt x="528" y="310"/>
                  </a:cubicBezTo>
                  <a:cubicBezTo>
                    <a:pt x="528" y="310"/>
                    <a:pt x="526" y="310"/>
                    <a:pt x="526" y="311"/>
                  </a:cubicBezTo>
                  <a:cubicBezTo>
                    <a:pt x="525" y="311"/>
                    <a:pt x="524" y="311"/>
                    <a:pt x="523" y="311"/>
                  </a:cubicBezTo>
                  <a:cubicBezTo>
                    <a:pt x="522" y="312"/>
                    <a:pt x="520" y="313"/>
                    <a:pt x="519" y="314"/>
                  </a:cubicBezTo>
                  <a:cubicBezTo>
                    <a:pt x="519" y="314"/>
                    <a:pt x="518" y="315"/>
                    <a:pt x="518" y="316"/>
                  </a:cubicBezTo>
                  <a:cubicBezTo>
                    <a:pt x="517" y="317"/>
                    <a:pt x="517" y="319"/>
                    <a:pt x="516" y="320"/>
                  </a:cubicBezTo>
                  <a:cubicBezTo>
                    <a:pt x="515" y="320"/>
                    <a:pt x="515" y="320"/>
                    <a:pt x="515" y="320"/>
                  </a:cubicBezTo>
                  <a:cubicBezTo>
                    <a:pt x="514" y="320"/>
                    <a:pt x="513" y="320"/>
                    <a:pt x="513" y="320"/>
                  </a:cubicBezTo>
                  <a:cubicBezTo>
                    <a:pt x="512" y="320"/>
                    <a:pt x="511" y="320"/>
                    <a:pt x="510" y="321"/>
                  </a:cubicBezTo>
                  <a:cubicBezTo>
                    <a:pt x="509" y="321"/>
                    <a:pt x="509" y="322"/>
                    <a:pt x="508" y="323"/>
                  </a:cubicBezTo>
                  <a:cubicBezTo>
                    <a:pt x="508" y="324"/>
                    <a:pt x="508" y="326"/>
                    <a:pt x="508" y="327"/>
                  </a:cubicBezTo>
                  <a:cubicBezTo>
                    <a:pt x="507" y="327"/>
                    <a:pt x="506" y="327"/>
                    <a:pt x="506" y="327"/>
                  </a:cubicBezTo>
                  <a:cubicBezTo>
                    <a:pt x="505" y="327"/>
                    <a:pt x="503" y="327"/>
                    <a:pt x="502" y="327"/>
                  </a:cubicBezTo>
                  <a:cubicBezTo>
                    <a:pt x="501" y="328"/>
                    <a:pt x="500" y="329"/>
                    <a:pt x="499" y="329"/>
                  </a:cubicBezTo>
                  <a:cubicBezTo>
                    <a:pt x="498" y="330"/>
                    <a:pt x="495" y="330"/>
                    <a:pt x="494" y="330"/>
                  </a:cubicBezTo>
                  <a:cubicBezTo>
                    <a:pt x="493" y="329"/>
                    <a:pt x="493" y="327"/>
                    <a:pt x="492" y="327"/>
                  </a:cubicBezTo>
                  <a:cubicBezTo>
                    <a:pt x="492" y="325"/>
                    <a:pt x="491" y="322"/>
                    <a:pt x="491" y="321"/>
                  </a:cubicBezTo>
                  <a:cubicBezTo>
                    <a:pt x="490" y="320"/>
                    <a:pt x="489" y="317"/>
                    <a:pt x="489" y="316"/>
                  </a:cubicBezTo>
                  <a:cubicBezTo>
                    <a:pt x="488" y="315"/>
                    <a:pt x="487" y="312"/>
                    <a:pt x="487" y="311"/>
                  </a:cubicBezTo>
                  <a:cubicBezTo>
                    <a:pt x="486" y="310"/>
                    <a:pt x="485" y="310"/>
                    <a:pt x="484" y="309"/>
                  </a:cubicBezTo>
                  <a:cubicBezTo>
                    <a:pt x="483" y="309"/>
                    <a:pt x="481" y="310"/>
                    <a:pt x="480" y="310"/>
                  </a:cubicBezTo>
                  <a:cubicBezTo>
                    <a:pt x="479" y="310"/>
                    <a:pt x="477" y="310"/>
                    <a:pt x="477" y="310"/>
                  </a:cubicBezTo>
                  <a:cubicBezTo>
                    <a:pt x="475" y="310"/>
                    <a:pt x="473" y="311"/>
                    <a:pt x="472" y="311"/>
                  </a:cubicBezTo>
                  <a:cubicBezTo>
                    <a:pt x="471" y="310"/>
                    <a:pt x="469" y="310"/>
                    <a:pt x="468" y="309"/>
                  </a:cubicBezTo>
                  <a:cubicBezTo>
                    <a:pt x="467" y="309"/>
                    <a:pt x="466" y="308"/>
                    <a:pt x="465" y="308"/>
                  </a:cubicBezTo>
                  <a:cubicBezTo>
                    <a:pt x="464" y="307"/>
                    <a:pt x="462" y="308"/>
                    <a:pt x="461" y="308"/>
                  </a:cubicBezTo>
                  <a:cubicBezTo>
                    <a:pt x="460" y="308"/>
                    <a:pt x="458" y="309"/>
                    <a:pt x="457" y="309"/>
                  </a:cubicBezTo>
                  <a:cubicBezTo>
                    <a:pt x="456" y="310"/>
                    <a:pt x="455" y="311"/>
                    <a:pt x="454" y="311"/>
                  </a:cubicBezTo>
                  <a:cubicBezTo>
                    <a:pt x="453" y="312"/>
                    <a:pt x="452" y="314"/>
                    <a:pt x="452" y="315"/>
                  </a:cubicBezTo>
                  <a:cubicBezTo>
                    <a:pt x="451" y="316"/>
                    <a:pt x="450" y="318"/>
                    <a:pt x="449" y="318"/>
                  </a:cubicBezTo>
                  <a:cubicBezTo>
                    <a:pt x="448" y="319"/>
                    <a:pt x="446" y="320"/>
                    <a:pt x="444" y="320"/>
                  </a:cubicBezTo>
                  <a:cubicBezTo>
                    <a:pt x="443" y="320"/>
                    <a:pt x="440" y="320"/>
                    <a:pt x="439" y="320"/>
                  </a:cubicBezTo>
                  <a:cubicBezTo>
                    <a:pt x="438" y="320"/>
                    <a:pt x="436" y="319"/>
                    <a:pt x="435" y="318"/>
                  </a:cubicBezTo>
                  <a:cubicBezTo>
                    <a:pt x="434" y="318"/>
                    <a:pt x="433" y="315"/>
                    <a:pt x="432" y="314"/>
                  </a:cubicBezTo>
                  <a:cubicBezTo>
                    <a:pt x="431" y="314"/>
                    <a:pt x="430" y="315"/>
                    <a:pt x="429" y="314"/>
                  </a:cubicBezTo>
                  <a:cubicBezTo>
                    <a:pt x="428" y="314"/>
                    <a:pt x="427" y="314"/>
                    <a:pt x="427" y="313"/>
                  </a:cubicBezTo>
                  <a:cubicBezTo>
                    <a:pt x="426" y="313"/>
                    <a:pt x="425" y="311"/>
                    <a:pt x="424" y="310"/>
                  </a:cubicBezTo>
                  <a:cubicBezTo>
                    <a:pt x="424" y="309"/>
                    <a:pt x="424" y="307"/>
                    <a:pt x="422" y="306"/>
                  </a:cubicBezTo>
                  <a:cubicBezTo>
                    <a:pt x="422" y="306"/>
                    <a:pt x="420" y="305"/>
                    <a:pt x="419" y="305"/>
                  </a:cubicBezTo>
                  <a:cubicBezTo>
                    <a:pt x="418" y="305"/>
                    <a:pt x="416" y="306"/>
                    <a:pt x="415" y="305"/>
                  </a:cubicBezTo>
                  <a:cubicBezTo>
                    <a:pt x="414" y="305"/>
                    <a:pt x="412" y="305"/>
                    <a:pt x="412" y="304"/>
                  </a:cubicBezTo>
                  <a:cubicBezTo>
                    <a:pt x="410" y="303"/>
                    <a:pt x="407" y="302"/>
                    <a:pt x="405" y="301"/>
                  </a:cubicBezTo>
                  <a:cubicBezTo>
                    <a:pt x="404" y="301"/>
                    <a:pt x="403" y="300"/>
                    <a:pt x="402" y="300"/>
                  </a:cubicBezTo>
                  <a:cubicBezTo>
                    <a:pt x="401" y="300"/>
                    <a:pt x="399" y="301"/>
                    <a:pt x="397" y="300"/>
                  </a:cubicBezTo>
                  <a:cubicBezTo>
                    <a:pt x="396" y="300"/>
                    <a:pt x="394" y="299"/>
                    <a:pt x="393" y="299"/>
                  </a:cubicBezTo>
                  <a:cubicBezTo>
                    <a:pt x="392" y="298"/>
                    <a:pt x="390" y="297"/>
                    <a:pt x="389" y="296"/>
                  </a:cubicBezTo>
                  <a:cubicBezTo>
                    <a:pt x="388" y="296"/>
                    <a:pt x="385" y="296"/>
                    <a:pt x="383" y="296"/>
                  </a:cubicBezTo>
                  <a:cubicBezTo>
                    <a:pt x="383" y="296"/>
                    <a:pt x="381" y="296"/>
                    <a:pt x="380" y="296"/>
                  </a:cubicBezTo>
                  <a:cubicBezTo>
                    <a:pt x="379" y="297"/>
                    <a:pt x="378" y="297"/>
                    <a:pt x="377" y="298"/>
                  </a:cubicBezTo>
                  <a:cubicBezTo>
                    <a:pt x="376" y="298"/>
                    <a:pt x="374" y="299"/>
                    <a:pt x="373" y="299"/>
                  </a:cubicBezTo>
                  <a:cubicBezTo>
                    <a:pt x="372" y="299"/>
                    <a:pt x="370" y="299"/>
                    <a:pt x="368" y="299"/>
                  </a:cubicBezTo>
                  <a:cubicBezTo>
                    <a:pt x="368" y="299"/>
                    <a:pt x="366" y="297"/>
                    <a:pt x="365" y="297"/>
                  </a:cubicBezTo>
                  <a:cubicBezTo>
                    <a:pt x="364" y="296"/>
                    <a:pt x="362" y="294"/>
                    <a:pt x="361" y="293"/>
                  </a:cubicBezTo>
                  <a:cubicBezTo>
                    <a:pt x="360" y="293"/>
                    <a:pt x="359" y="292"/>
                    <a:pt x="358" y="292"/>
                  </a:cubicBezTo>
                  <a:cubicBezTo>
                    <a:pt x="357" y="291"/>
                    <a:pt x="355" y="290"/>
                    <a:pt x="355" y="290"/>
                  </a:cubicBezTo>
                  <a:cubicBezTo>
                    <a:pt x="354" y="289"/>
                    <a:pt x="353" y="288"/>
                    <a:pt x="353" y="287"/>
                  </a:cubicBezTo>
                  <a:cubicBezTo>
                    <a:pt x="352" y="287"/>
                    <a:pt x="351" y="286"/>
                    <a:pt x="350" y="286"/>
                  </a:cubicBezTo>
                  <a:cubicBezTo>
                    <a:pt x="349" y="286"/>
                    <a:pt x="348" y="287"/>
                    <a:pt x="348" y="287"/>
                  </a:cubicBezTo>
                  <a:cubicBezTo>
                    <a:pt x="347" y="287"/>
                    <a:pt x="345" y="287"/>
                    <a:pt x="344" y="287"/>
                  </a:cubicBezTo>
                  <a:cubicBezTo>
                    <a:pt x="343" y="287"/>
                    <a:pt x="342" y="286"/>
                    <a:pt x="341" y="286"/>
                  </a:cubicBezTo>
                  <a:cubicBezTo>
                    <a:pt x="340" y="285"/>
                    <a:pt x="338" y="284"/>
                    <a:pt x="336" y="284"/>
                  </a:cubicBezTo>
                  <a:cubicBezTo>
                    <a:pt x="335" y="283"/>
                    <a:pt x="334" y="282"/>
                    <a:pt x="332" y="281"/>
                  </a:cubicBezTo>
                  <a:cubicBezTo>
                    <a:pt x="331" y="281"/>
                    <a:pt x="328" y="280"/>
                    <a:pt x="327" y="280"/>
                  </a:cubicBezTo>
                  <a:cubicBezTo>
                    <a:pt x="326" y="280"/>
                    <a:pt x="323" y="281"/>
                    <a:pt x="322" y="281"/>
                  </a:cubicBezTo>
                  <a:cubicBezTo>
                    <a:pt x="320" y="281"/>
                    <a:pt x="317" y="280"/>
                    <a:pt x="316" y="280"/>
                  </a:cubicBezTo>
                  <a:cubicBezTo>
                    <a:pt x="315" y="279"/>
                    <a:pt x="314" y="278"/>
                    <a:pt x="314" y="277"/>
                  </a:cubicBezTo>
                  <a:cubicBezTo>
                    <a:pt x="313" y="276"/>
                    <a:pt x="310" y="275"/>
                    <a:pt x="309" y="275"/>
                  </a:cubicBezTo>
                  <a:cubicBezTo>
                    <a:pt x="308" y="275"/>
                    <a:pt x="307" y="275"/>
                    <a:pt x="307" y="275"/>
                  </a:cubicBezTo>
                  <a:cubicBezTo>
                    <a:pt x="306" y="275"/>
                    <a:pt x="303" y="276"/>
                    <a:pt x="302" y="276"/>
                  </a:cubicBezTo>
                  <a:cubicBezTo>
                    <a:pt x="300" y="276"/>
                    <a:pt x="297" y="276"/>
                    <a:pt x="296" y="276"/>
                  </a:cubicBezTo>
                  <a:cubicBezTo>
                    <a:pt x="294" y="275"/>
                    <a:pt x="290" y="274"/>
                    <a:pt x="288" y="273"/>
                  </a:cubicBezTo>
                  <a:cubicBezTo>
                    <a:pt x="286" y="273"/>
                    <a:pt x="283" y="271"/>
                    <a:pt x="281" y="271"/>
                  </a:cubicBezTo>
                  <a:cubicBezTo>
                    <a:pt x="280" y="270"/>
                    <a:pt x="277" y="269"/>
                    <a:pt x="276" y="269"/>
                  </a:cubicBezTo>
                  <a:cubicBezTo>
                    <a:pt x="274" y="269"/>
                    <a:pt x="272" y="270"/>
                    <a:pt x="272" y="271"/>
                  </a:cubicBezTo>
                  <a:cubicBezTo>
                    <a:pt x="270" y="271"/>
                    <a:pt x="268" y="274"/>
                    <a:pt x="267" y="275"/>
                  </a:cubicBezTo>
                  <a:cubicBezTo>
                    <a:pt x="266" y="275"/>
                    <a:pt x="265" y="277"/>
                    <a:pt x="264" y="277"/>
                  </a:cubicBezTo>
                  <a:cubicBezTo>
                    <a:pt x="263" y="278"/>
                    <a:pt x="261" y="279"/>
                    <a:pt x="260" y="280"/>
                  </a:cubicBezTo>
                  <a:cubicBezTo>
                    <a:pt x="260" y="280"/>
                    <a:pt x="258" y="281"/>
                    <a:pt x="257" y="281"/>
                  </a:cubicBezTo>
                  <a:cubicBezTo>
                    <a:pt x="256" y="281"/>
                    <a:pt x="253" y="281"/>
                    <a:pt x="252" y="282"/>
                  </a:cubicBezTo>
                  <a:cubicBezTo>
                    <a:pt x="251" y="282"/>
                    <a:pt x="249" y="282"/>
                    <a:pt x="249" y="283"/>
                  </a:cubicBezTo>
                  <a:cubicBezTo>
                    <a:pt x="248" y="284"/>
                    <a:pt x="247" y="286"/>
                    <a:pt x="246" y="287"/>
                  </a:cubicBezTo>
                  <a:cubicBezTo>
                    <a:pt x="244" y="287"/>
                    <a:pt x="242" y="288"/>
                    <a:pt x="241" y="288"/>
                  </a:cubicBezTo>
                  <a:cubicBezTo>
                    <a:pt x="239" y="289"/>
                    <a:pt x="237" y="289"/>
                    <a:pt x="236" y="289"/>
                  </a:cubicBezTo>
                  <a:cubicBezTo>
                    <a:pt x="234" y="288"/>
                    <a:pt x="232" y="287"/>
                    <a:pt x="230" y="287"/>
                  </a:cubicBezTo>
                  <a:cubicBezTo>
                    <a:pt x="229" y="286"/>
                    <a:pt x="227" y="285"/>
                    <a:pt x="227" y="285"/>
                  </a:cubicBezTo>
                  <a:cubicBezTo>
                    <a:pt x="225" y="284"/>
                    <a:pt x="223" y="282"/>
                    <a:pt x="222" y="282"/>
                  </a:cubicBezTo>
                  <a:cubicBezTo>
                    <a:pt x="220" y="281"/>
                    <a:pt x="218" y="281"/>
                    <a:pt x="217" y="281"/>
                  </a:cubicBezTo>
                  <a:cubicBezTo>
                    <a:pt x="216" y="281"/>
                    <a:pt x="213" y="282"/>
                    <a:pt x="212" y="282"/>
                  </a:cubicBezTo>
                  <a:cubicBezTo>
                    <a:pt x="210" y="282"/>
                    <a:pt x="207" y="283"/>
                    <a:pt x="206" y="283"/>
                  </a:cubicBezTo>
                  <a:cubicBezTo>
                    <a:pt x="204" y="283"/>
                    <a:pt x="201" y="283"/>
                    <a:pt x="199" y="282"/>
                  </a:cubicBezTo>
                  <a:cubicBezTo>
                    <a:pt x="198" y="282"/>
                    <a:pt x="195" y="283"/>
                    <a:pt x="194" y="283"/>
                  </a:cubicBezTo>
                  <a:cubicBezTo>
                    <a:pt x="192" y="283"/>
                    <a:pt x="190" y="284"/>
                    <a:pt x="189" y="284"/>
                  </a:cubicBezTo>
                  <a:cubicBezTo>
                    <a:pt x="188" y="284"/>
                    <a:pt x="185" y="284"/>
                    <a:pt x="184" y="285"/>
                  </a:cubicBezTo>
                  <a:cubicBezTo>
                    <a:pt x="182" y="286"/>
                    <a:pt x="180" y="289"/>
                    <a:pt x="179" y="290"/>
                  </a:cubicBezTo>
                  <a:cubicBezTo>
                    <a:pt x="178" y="292"/>
                    <a:pt x="175" y="294"/>
                    <a:pt x="174" y="295"/>
                  </a:cubicBezTo>
                  <a:cubicBezTo>
                    <a:pt x="173" y="296"/>
                    <a:pt x="171" y="299"/>
                    <a:pt x="170" y="300"/>
                  </a:cubicBezTo>
                  <a:cubicBezTo>
                    <a:pt x="169" y="301"/>
                    <a:pt x="166" y="303"/>
                    <a:pt x="165" y="304"/>
                  </a:cubicBezTo>
                  <a:cubicBezTo>
                    <a:pt x="164" y="305"/>
                    <a:pt x="163" y="307"/>
                    <a:pt x="163" y="307"/>
                  </a:cubicBezTo>
                  <a:cubicBezTo>
                    <a:pt x="162" y="308"/>
                    <a:pt x="160" y="307"/>
                    <a:pt x="159" y="307"/>
                  </a:cubicBezTo>
                  <a:cubicBezTo>
                    <a:pt x="158" y="306"/>
                    <a:pt x="157" y="306"/>
                    <a:pt x="157" y="306"/>
                  </a:cubicBezTo>
                  <a:cubicBezTo>
                    <a:pt x="156" y="305"/>
                    <a:pt x="154" y="306"/>
                    <a:pt x="153" y="306"/>
                  </a:cubicBezTo>
                  <a:cubicBezTo>
                    <a:pt x="153" y="306"/>
                    <a:pt x="152" y="307"/>
                    <a:pt x="151" y="307"/>
                  </a:cubicBezTo>
                  <a:cubicBezTo>
                    <a:pt x="151" y="308"/>
                    <a:pt x="152" y="310"/>
                    <a:pt x="152" y="311"/>
                  </a:cubicBezTo>
                  <a:cubicBezTo>
                    <a:pt x="152" y="311"/>
                    <a:pt x="152" y="313"/>
                    <a:pt x="152" y="313"/>
                  </a:cubicBezTo>
                  <a:cubicBezTo>
                    <a:pt x="152" y="314"/>
                    <a:pt x="150" y="314"/>
                    <a:pt x="150" y="314"/>
                  </a:cubicBezTo>
                  <a:cubicBezTo>
                    <a:pt x="150" y="315"/>
                    <a:pt x="150" y="317"/>
                    <a:pt x="150" y="318"/>
                  </a:cubicBezTo>
                  <a:cubicBezTo>
                    <a:pt x="149" y="318"/>
                    <a:pt x="148" y="319"/>
                    <a:pt x="148" y="319"/>
                  </a:cubicBezTo>
                  <a:cubicBezTo>
                    <a:pt x="147" y="319"/>
                    <a:pt x="146" y="319"/>
                    <a:pt x="145" y="319"/>
                  </a:cubicBezTo>
                  <a:cubicBezTo>
                    <a:pt x="144" y="318"/>
                    <a:pt x="143" y="318"/>
                    <a:pt x="142" y="318"/>
                  </a:cubicBezTo>
                  <a:cubicBezTo>
                    <a:pt x="142" y="318"/>
                    <a:pt x="141" y="319"/>
                    <a:pt x="140" y="319"/>
                  </a:cubicBezTo>
                  <a:cubicBezTo>
                    <a:pt x="139" y="319"/>
                    <a:pt x="138" y="320"/>
                    <a:pt x="137" y="320"/>
                  </a:cubicBezTo>
                  <a:cubicBezTo>
                    <a:pt x="135" y="320"/>
                    <a:pt x="132" y="321"/>
                    <a:pt x="131" y="321"/>
                  </a:cubicBezTo>
                  <a:cubicBezTo>
                    <a:pt x="130" y="320"/>
                    <a:pt x="129" y="320"/>
                    <a:pt x="128" y="320"/>
                  </a:cubicBezTo>
                  <a:cubicBezTo>
                    <a:pt x="128" y="319"/>
                    <a:pt x="127" y="316"/>
                    <a:pt x="126" y="315"/>
                  </a:cubicBezTo>
                  <a:cubicBezTo>
                    <a:pt x="126" y="314"/>
                    <a:pt x="126" y="313"/>
                    <a:pt x="125" y="312"/>
                  </a:cubicBezTo>
                  <a:cubicBezTo>
                    <a:pt x="125" y="312"/>
                    <a:pt x="124" y="311"/>
                    <a:pt x="123" y="311"/>
                  </a:cubicBezTo>
                  <a:cubicBezTo>
                    <a:pt x="122" y="311"/>
                    <a:pt x="120" y="310"/>
                    <a:pt x="119" y="309"/>
                  </a:cubicBezTo>
                  <a:cubicBezTo>
                    <a:pt x="118" y="308"/>
                    <a:pt x="117" y="306"/>
                    <a:pt x="117" y="306"/>
                  </a:cubicBezTo>
                  <a:cubicBezTo>
                    <a:pt x="116" y="306"/>
                    <a:pt x="114" y="306"/>
                    <a:pt x="114" y="305"/>
                  </a:cubicBezTo>
                  <a:cubicBezTo>
                    <a:pt x="113" y="305"/>
                    <a:pt x="112" y="303"/>
                    <a:pt x="112" y="303"/>
                  </a:cubicBezTo>
                  <a:cubicBezTo>
                    <a:pt x="111" y="302"/>
                    <a:pt x="111" y="299"/>
                    <a:pt x="110" y="298"/>
                  </a:cubicBezTo>
                  <a:cubicBezTo>
                    <a:pt x="110" y="297"/>
                    <a:pt x="108" y="293"/>
                    <a:pt x="107" y="292"/>
                  </a:cubicBezTo>
                  <a:cubicBezTo>
                    <a:pt x="106" y="291"/>
                    <a:pt x="105" y="289"/>
                    <a:pt x="104" y="289"/>
                  </a:cubicBezTo>
                  <a:cubicBezTo>
                    <a:pt x="103" y="288"/>
                    <a:pt x="102" y="289"/>
                    <a:pt x="101" y="289"/>
                  </a:cubicBezTo>
                  <a:cubicBezTo>
                    <a:pt x="100" y="289"/>
                    <a:pt x="99" y="288"/>
                    <a:pt x="98" y="288"/>
                  </a:cubicBezTo>
                  <a:cubicBezTo>
                    <a:pt x="98" y="288"/>
                    <a:pt x="97" y="287"/>
                    <a:pt x="97" y="287"/>
                  </a:cubicBezTo>
                  <a:cubicBezTo>
                    <a:pt x="96" y="286"/>
                    <a:pt x="95" y="286"/>
                    <a:pt x="95" y="286"/>
                  </a:cubicBezTo>
                  <a:cubicBezTo>
                    <a:pt x="94" y="286"/>
                    <a:pt x="93" y="284"/>
                    <a:pt x="93" y="284"/>
                  </a:cubicBezTo>
                  <a:cubicBezTo>
                    <a:pt x="93" y="283"/>
                    <a:pt x="92" y="282"/>
                    <a:pt x="91" y="281"/>
                  </a:cubicBezTo>
                  <a:cubicBezTo>
                    <a:pt x="91" y="280"/>
                    <a:pt x="91" y="278"/>
                    <a:pt x="91" y="277"/>
                  </a:cubicBezTo>
                  <a:cubicBezTo>
                    <a:pt x="91" y="276"/>
                    <a:pt x="91" y="274"/>
                    <a:pt x="91" y="273"/>
                  </a:cubicBezTo>
                  <a:cubicBezTo>
                    <a:pt x="91" y="272"/>
                    <a:pt x="92" y="271"/>
                    <a:pt x="91" y="270"/>
                  </a:cubicBezTo>
                  <a:cubicBezTo>
                    <a:pt x="91" y="269"/>
                    <a:pt x="89" y="269"/>
                    <a:pt x="89" y="268"/>
                  </a:cubicBezTo>
                  <a:cubicBezTo>
                    <a:pt x="88" y="268"/>
                    <a:pt x="88" y="267"/>
                    <a:pt x="88" y="266"/>
                  </a:cubicBezTo>
                  <a:cubicBezTo>
                    <a:pt x="88" y="265"/>
                    <a:pt x="88" y="263"/>
                    <a:pt x="88" y="262"/>
                  </a:cubicBezTo>
                  <a:cubicBezTo>
                    <a:pt x="88" y="261"/>
                    <a:pt x="87" y="259"/>
                    <a:pt x="87" y="258"/>
                  </a:cubicBezTo>
                  <a:cubicBezTo>
                    <a:pt x="87" y="258"/>
                    <a:pt x="85" y="257"/>
                    <a:pt x="85" y="256"/>
                  </a:cubicBezTo>
                  <a:cubicBezTo>
                    <a:pt x="85" y="255"/>
                    <a:pt x="85" y="254"/>
                    <a:pt x="85" y="253"/>
                  </a:cubicBezTo>
                  <a:cubicBezTo>
                    <a:pt x="84" y="252"/>
                    <a:pt x="84" y="250"/>
                    <a:pt x="83" y="249"/>
                  </a:cubicBezTo>
                  <a:cubicBezTo>
                    <a:pt x="83" y="248"/>
                    <a:pt x="83" y="246"/>
                    <a:pt x="83" y="245"/>
                  </a:cubicBezTo>
                  <a:cubicBezTo>
                    <a:pt x="83" y="245"/>
                    <a:pt x="83" y="243"/>
                    <a:pt x="82" y="242"/>
                  </a:cubicBezTo>
                  <a:cubicBezTo>
                    <a:pt x="82" y="242"/>
                    <a:pt x="81" y="240"/>
                    <a:pt x="81" y="239"/>
                  </a:cubicBezTo>
                  <a:cubicBezTo>
                    <a:pt x="81" y="239"/>
                    <a:pt x="81" y="238"/>
                    <a:pt x="82" y="238"/>
                  </a:cubicBezTo>
                  <a:cubicBezTo>
                    <a:pt x="82" y="237"/>
                    <a:pt x="83" y="237"/>
                    <a:pt x="83" y="237"/>
                  </a:cubicBezTo>
                  <a:cubicBezTo>
                    <a:pt x="83" y="237"/>
                    <a:pt x="84" y="237"/>
                    <a:pt x="84" y="237"/>
                  </a:cubicBezTo>
                  <a:cubicBezTo>
                    <a:pt x="85" y="237"/>
                    <a:pt x="85" y="238"/>
                    <a:pt x="85" y="239"/>
                  </a:cubicBezTo>
                  <a:cubicBezTo>
                    <a:pt x="85" y="239"/>
                    <a:pt x="85" y="240"/>
                    <a:pt x="85" y="241"/>
                  </a:cubicBezTo>
                  <a:cubicBezTo>
                    <a:pt x="85" y="241"/>
                    <a:pt x="84" y="243"/>
                    <a:pt x="85" y="243"/>
                  </a:cubicBezTo>
                  <a:cubicBezTo>
                    <a:pt x="85" y="243"/>
                    <a:pt x="86" y="244"/>
                    <a:pt x="86" y="244"/>
                  </a:cubicBezTo>
                  <a:cubicBezTo>
                    <a:pt x="87" y="244"/>
                    <a:pt x="88" y="244"/>
                    <a:pt x="89" y="244"/>
                  </a:cubicBezTo>
                  <a:cubicBezTo>
                    <a:pt x="89" y="244"/>
                    <a:pt x="91" y="244"/>
                    <a:pt x="91" y="244"/>
                  </a:cubicBezTo>
                  <a:cubicBezTo>
                    <a:pt x="92" y="244"/>
                    <a:pt x="94" y="243"/>
                    <a:pt x="94" y="243"/>
                  </a:cubicBezTo>
                  <a:cubicBezTo>
                    <a:pt x="95" y="242"/>
                    <a:pt x="94" y="241"/>
                    <a:pt x="94" y="241"/>
                  </a:cubicBezTo>
                  <a:cubicBezTo>
                    <a:pt x="93" y="240"/>
                    <a:pt x="93" y="240"/>
                    <a:pt x="93" y="240"/>
                  </a:cubicBezTo>
                  <a:cubicBezTo>
                    <a:pt x="92" y="240"/>
                    <a:pt x="92" y="240"/>
                    <a:pt x="91" y="241"/>
                  </a:cubicBezTo>
                  <a:cubicBezTo>
                    <a:pt x="91" y="241"/>
                    <a:pt x="90" y="241"/>
                    <a:pt x="89" y="241"/>
                  </a:cubicBezTo>
                  <a:cubicBezTo>
                    <a:pt x="89" y="241"/>
                    <a:pt x="88" y="240"/>
                    <a:pt x="87" y="240"/>
                  </a:cubicBezTo>
                  <a:cubicBezTo>
                    <a:pt x="87" y="239"/>
                    <a:pt x="87" y="238"/>
                    <a:pt x="87" y="238"/>
                  </a:cubicBezTo>
                  <a:cubicBezTo>
                    <a:pt x="87" y="237"/>
                    <a:pt x="87" y="236"/>
                    <a:pt x="87" y="236"/>
                  </a:cubicBezTo>
                  <a:cubicBezTo>
                    <a:pt x="88" y="236"/>
                    <a:pt x="89" y="236"/>
                    <a:pt x="90" y="235"/>
                  </a:cubicBezTo>
                  <a:cubicBezTo>
                    <a:pt x="90" y="235"/>
                    <a:pt x="90" y="234"/>
                    <a:pt x="90" y="233"/>
                  </a:cubicBezTo>
                  <a:cubicBezTo>
                    <a:pt x="90" y="233"/>
                    <a:pt x="90" y="231"/>
                    <a:pt x="90" y="231"/>
                  </a:cubicBezTo>
                  <a:cubicBezTo>
                    <a:pt x="90" y="231"/>
                    <a:pt x="88" y="230"/>
                    <a:pt x="88" y="230"/>
                  </a:cubicBezTo>
                  <a:cubicBezTo>
                    <a:pt x="88" y="229"/>
                    <a:pt x="87" y="228"/>
                    <a:pt x="87" y="228"/>
                  </a:cubicBezTo>
                  <a:cubicBezTo>
                    <a:pt x="87" y="227"/>
                    <a:pt x="86" y="225"/>
                    <a:pt x="86" y="224"/>
                  </a:cubicBezTo>
                  <a:cubicBezTo>
                    <a:pt x="85" y="224"/>
                    <a:pt x="84" y="223"/>
                    <a:pt x="83" y="223"/>
                  </a:cubicBezTo>
                  <a:cubicBezTo>
                    <a:pt x="83" y="223"/>
                    <a:pt x="82" y="222"/>
                    <a:pt x="81" y="222"/>
                  </a:cubicBezTo>
                  <a:cubicBezTo>
                    <a:pt x="80" y="222"/>
                    <a:pt x="79" y="222"/>
                    <a:pt x="78" y="222"/>
                  </a:cubicBezTo>
                  <a:cubicBezTo>
                    <a:pt x="77" y="221"/>
                    <a:pt x="76" y="220"/>
                    <a:pt x="76" y="219"/>
                  </a:cubicBezTo>
                  <a:cubicBezTo>
                    <a:pt x="76" y="219"/>
                    <a:pt x="78" y="218"/>
                    <a:pt x="78" y="217"/>
                  </a:cubicBezTo>
                  <a:cubicBezTo>
                    <a:pt x="78" y="217"/>
                    <a:pt x="77" y="215"/>
                    <a:pt x="77" y="215"/>
                  </a:cubicBezTo>
                  <a:cubicBezTo>
                    <a:pt x="77" y="214"/>
                    <a:pt x="76" y="213"/>
                    <a:pt x="76" y="212"/>
                  </a:cubicBezTo>
                  <a:cubicBezTo>
                    <a:pt x="76" y="211"/>
                    <a:pt x="75" y="209"/>
                    <a:pt x="75" y="208"/>
                  </a:cubicBezTo>
                  <a:cubicBezTo>
                    <a:pt x="76" y="207"/>
                    <a:pt x="77" y="206"/>
                    <a:pt x="77" y="205"/>
                  </a:cubicBezTo>
                  <a:cubicBezTo>
                    <a:pt x="78" y="205"/>
                    <a:pt x="79" y="204"/>
                    <a:pt x="80" y="203"/>
                  </a:cubicBezTo>
                  <a:cubicBezTo>
                    <a:pt x="81" y="202"/>
                    <a:pt x="82" y="202"/>
                    <a:pt x="82" y="202"/>
                  </a:cubicBezTo>
                  <a:cubicBezTo>
                    <a:pt x="83" y="202"/>
                    <a:pt x="85" y="202"/>
                    <a:pt x="86" y="202"/>
                  </a:cubicBezTo>
                  <a:cubicBezTo>
                    <a:pt x="86" y="202"/>
                    <a:pt x="88" y="202"/>
                    <a:pt x="89" y="202"/>
                  </a:cubicBezTo>
                  <a:cubicBezTo>
                    <a:pt x="89" y="202"/>
                    <a:pt x="90" y="201"/>
                    <a:pt x="90" y="201"/>
                  </a:cubicBezTo>
                  <a:cubicBezTo>
                    <a:pt x="90" y="200"/>
                    <a:pt x="90" y="198"/>
                    <a:pt x="91" y="197"/>
                  </a:cubicBezTo>
                  <a:cubicBezTo>
                    <a:pt x="91" y="196"/>
                    <a:pt x="91" y="194"/>
                    <a:pt x="91" y="194"/>
                  </a:cubicBezTo>
                  <a:cubicBezTo>
                    <a:pt x="91" y="193"/>
                    <a:pt x="92" y="192"/>
                    <a:pt x="93" y="192"/>
                  </a:cubicBezTo>
                  <a:cubicBezTo>
                    <a:pt x="93" y="191"/>
                    <a:pt x="94" y="191"/>
                    <a:pt x="94" y="191"/>
                  </a:cubicBezTo>
                  <a:cubicBezTo>
                    <a:pt x="95" y="191"/>
                    <a:pt x="97" y="191"/>
                    <a:pt x="98" y="191"/>
                  </a:cubicBezTo>
                  <a:cubicBezTo>
                    <a:pt x="98" y="191"/>
                    <a:pt x="99" y="191"/>
                    <a:pt x="99" y="192"/>
                  </a:cubicBezTo>
                  <a:cubicBezTo>
                    <a:pt x="100" y="192"/>
                    <a:pt x="100" y="193"/>
                    <a:pt x="101" y="193"/>
                  </a:cubicBezTo>
                  <a:cubicBezTo>
                    <a:pt x="101" y="194"/>
                    <a:pt x="103" y="194"/>
                    <a:pt x="104" y="194"/>
                  </a:cubicBezTo>
                  <a:cubicBezTo>
                    <a:pt x="104" y="193"/>
                    <a:pt x="105" y="193"/>
                    <a:pt x="106" y="192"/>
                  </a:cubicBezTo>
                  <a:cubicBezTo>
                    <a:pt x="106" y="192"/>
                    <a:pt x="106" y="191"/>
                    <a:pt x="105" y="191"/>
                  </a:cubicBezTo>
                  <a:cubicBezTo>
                    <a:pt x="105" y="190"/>
                    <a:pt x="104" y="190"/>
                    <a:pt x="104" y="190"/>
                  </a:cubicBezTo>
                  <a:cubicBezTo>
                    <a:pt x="103" y="190"/>
                    <a:pt x="102" y="191"/>
                    <a:pt x="101" y="190"/>
                  </a:cubicBezTo>
                  <a:cubicBezTo>
                    <a:pt x="100" y="189"/>
                    <a:pt x="100" y="189"/>
                    <a:pt x="100" y="189"/>
                  </a:cubicBezTo>
                  <a:cubicBezTo>
                    <a:pt x="99" y="189"/>
                    <a:pt x="98" y="188"/>
                    <a:pt x="98" y="188"/>
                  </a:cubicBezTo>
                  <a:cubicBezTo>
                    <a:pt x="97" y="188"/>
                    <a:pt x="95" y="188"/>
                    <a:pt x="95" y="188"/>
                  </a:cubicBezTo>
                  <a:cubicBezTo>
                    <a:pt x="94" y="188"/>
                    <a:pt x="93" y="188"/>
                    <a:pt x="92" y="188"/>
                  </a:cubicBezTo>
                  <a:cubicBezTo>
                    <a:pt x="92" y="188"/>
                    <a:pt x="91" y="189"/>
                    <a:pt x="91" y="190"/>
                  </a:cubicBezTo>
                  <a:cubicBezTo>
                    <a:pt x="90" y="190"/>
                    <a:pt x="90" y="191"/>
                    <a:pt x="89" y="191"/>
                  </a:cubicBezTo>
                  <a:cubicBezTo>
                    <a:pt x="89" y="192"/>
                    <a:pt x="88" y="193"/>
                    <a:pt x="88" y="194"/>
                  </a:cubicBezTo>
                  <a:cubicBezTo>
                    <a:pt x="88" y="194"/>
                    <a:pt x="88" y="195"/>
                    <a:pt x="88" y="196"/>
                  </a:cubicBezTo>
                  <a:cubicBezTo>
                    <a:pt x="88" y="196"/>
                    <a:pt x="88" y="197"/>
                    <a:pt x="87" y="198"/>
                  </a:cubicBezTo>
                  <a:cubicBezTo>
                    <a:pt x="87" y="198"/>
                    <a:pt x="86" y="199"/>
                    <a:pt x="86" y="199"/>
                  </a:cubicBezTo>
                  <a:cubicBezTo>
                    <a:pt x="86" y="199"/>
                    <a:pt x="85" y="198"/>
                    <a:pt x="85" y="198"/>
                  </a:cubicBezTo>
                  <a:cubicBezTo>
                    <a:pt x="84" y="198"/>
                    <a:pt x="83" y="197"/>
                    <a:pt x="83" y="196"/>
                  </a:cubicBezTo>
                  <a:cubicBezTo>
                    <a:pt x="83" y="195"/>
                    <a:pt x="83" y="192"/>
                    <a:pt x="83" y="191"/>
                  </a:cubicBezTo>
                  <a:cubicBezTo>
                    <a:pt x="83" y="190"/>
                    <a:pt x="83" y="187"/>
                    <a:pt x="83" y="186"/>
                  </a:cubicBezTo>
                  <a:cubicBezTo>
                    <a:pt x="83" y="184"/>
                    <a:pt x="81" y="180"/>
                    <a:pt x="81" y="178"/>
                  </a:cubicBezTo>
                  <a:cubicBezTo>
                    <a:pt x="80" y="176"/>
                    <a:pt x="78" y="173"/>
                    <a:pt x="77" y="171"/>
                  </a:cubicBezTo>
                  <a:cubicBezTo>
                    <a:pt x="76" y="170"/>
                    <a:pt x="74" y="167"/>
                    <a:pt x="73" y="166"/>
                  </a:cubicBezTo>
                  <a:cubicBezTo>
                    <a:pt x="70" y="162"/>
                    <a:pt x="65" y="156"/>
                    <a:pt x="62" y="153"/>
                  </a:cubicBezTo>
                  <a:cubicBezTo>
                    <a:pt x="60" y="151"/>
                    <a:pt x="56" y="148"/>
                    <a:pt x="55" y="146"/>
                  </a:cubicBezTo>
                  <a:cubicBezTo>
                    <a:pt x="54" y="145"/>
                    <a:pt x="51" y="142"/>
                    <a:pt x="50" y="141"/>
                  </a:cubicBezTo>
                  <a:cubicBezTo>
                    <a:pt x="50" y="140"/>
                    <a:pt x="48" y="138"/>
                    <a:pt x="48" y="137"/>
                  </a:cubicBezTo>
                  <a:cubicBezTo>
                    <a:pt x="47" y="136"/>
                    <a:pt x="46" y="134"/>
                    <a:pt x="46" y="133"/>
                  </a:cubicBezTo>
                  <a:cubicBezTo>
                    <a:pt x="46" y="132"/>
                    <a:pt x="46" y="130"/>
                    <a:pt x="46" y="129"/>
                  </a:cubicBezTo>
                  <a:cubicBezTo>
                    <a:pt x="46" y="129"/>
                    <a:pt x="46" y="127"/>
                    <a:pt x="46" y="127"/>
                  </a:cubicBezTo>
                  <a:cubicBezTo>
                    <a:pt x="45" y="126"/>
                    <a:pt x="45" y="126"/>
                    <a:pt x="44" y="127"/>
                  </a:cubicBezTo>
                  <a:cubicBezTo>
                    <a:pt x="44" y="127"/>
                    <a:pt x="44" y="128"/>
                    <a:pt x="44" y="128"/>
                  </a:cubicBezTo>
                  <a:cubicBezTo>
                    <a:pt x="43" y="129"/>
                    <a:pt x="43" y="130"/>
                    <a:pt x="43" y="130"/>
                  </a:cubicBezTo>
                  <a:cubicBezTo>
                    <a:pt x="43" y="131"/>
                    <a:pt x="43" y="132"/>
                    <a:pt x="44" y="132"/>
                  </a:cubicBezTo>
                  <a:cubicBezTo>
                    <a:pt x="44" y="133"/>
                    <a:pt x="44" y="134"/>
                    <a:pt x="44" y="134"/>
                  </a:cubicBezTo>
                  <a:cubicBezTo>
                    <a:pt x="44" y="135"/>
                    <a:pt x="45" y="136"/>
                    <a:pt x="44" y="136"/>
                  </a:cubicBezTo>
                  <a:cubicBezTo>
                    <a:pt x="44" y="137"/>
                    <a:pt x="43" y="137"/>
                    <a:pt x="42" y="136"/>
                  </a:cubicBezTo>
                  <a:cubicBezTo>
                    <a:pt x="41" y="136"/>
                    <a:pt x="41" y="134"/>
                    <a:pt x="40" y="134"/>
                  </a:cubicBezTo>
                  <a:cubicBezTo>
                    <a:pt x="39" y="133"/>
                    <a:pt x="37" y="131"/>
                    <a:pt x="36" y="130"/>
                  </a:cubicBezTo>
                  <a:cubicBezTo>
                    <a:pt x="36" y="130"/>
                    <a:pt x="34" y="129"/>
                    <a:pt x="33" y="129"/>
                  </a:cubicBezTo>
                  <a:cubicBezTo>
                    <a:pt x="33" y="128"/>
                    <a:pt x="31" y="128"/>
                    <a:pt x="31" y="128"/>
                  </a:cubicBezTo>
                  <a:cubicBezTo>
                    <a:pt x="29" y="127"/>
                    <a:pt x="26" y="126"/>
                    <a:pt x="25" y="126"/>
                  </a:cubicBezTo>
                  <a:cubicBezTo>
                    <a:pt x="23" y="125"/>
                    <a:pt x="19" y="123"/>
                    <a:pt x="18" y="123"/>
                  </a:cubicBezTo>
                  <a:cubicBezTo>
                    <a:pt x="17" y="122"/>
                    <a:pt x="14" y="122"/>
                    <a:pt x="13" y="122"/>
                  </a:cubicBezTo>
                  <a:cubicBezTo>
                    <a:pt x="12" y="122"/>
                    <a:pt x="10" y="122"/>
                    <a:pt x="9" y="122"/>
                  </a:cubicBezTo>
                  <a:cubicBezTo>
                    <a:pt x="8" y="122"/>
                    <a:pt x="6" y="123"/>
                    <a:pt x="5" y="123"/>
                  </a:cubicBezTo>
                  <a:cubicBezTo>
                    <a:pt x="5" y="123"/>
                    <a:pt x="3" y="123"/>
                    <a:pt x="3" y="123"/>
                  </a:cubicBezTo>
                  <a:cubicBezTo>
                    <a:pt x="2" y="122"/>
                    <a:pt x="1" y="121"/>
                    <a:pt x="0" y="121"/>
                  </a:cubicBezTo>
                  <a:cubicBezTo>
                    <a:pt x="0" y="120"/>
                    <a:pt x="0" y="119"/>
                    <a:pt x="0" y="118"/>
                  </a:cubicBezTo>
                  <a:cubicBezTo>
                    <a:pt x="0" y="117"/>
                    <a:pt x="0" y="114"/>
                    <a:pt x="0" y="113"/>
                  </a:cubicBezTo>
                  <a:cubicBezTo>
                    <a:pt x="0" y="109"/>
                    <a:pt x="2" y="100"/>
                    <a:pt x="3" y="96"/>
                  </a:cubicBezTo>
                  <a:cubicBezTo>
                    <a:pt x="4" y="95"/>
                    <a:pt x="5" y="92"/>
                    <a:pt x="5" y="90"/>
                  </a:cubicBezTo>
                  <a:cubicBezTo>
                    <a:pt x="5" y="88"/>
                    <a:pt x="5" y="85"/>
                    <a:pt x="5" y="83"/>
                  </a:cubicBezTo>
                  <a:cubicBezTo>
                    <a:pt x="5" y="82"/>
                    <a:pt x="5" y="79"/>
                    <a:pt x="4" y="78"/>
                  </a:cubicBezTo>
                  <a:cubicBezTo>
                    <a:pt x="4" y="77"/>
                    <a:pt x="3" y="76"/>
                    <a:pt x="3" y="75"/>
                  </a:cubicBezTo>
                  <a:cubicBezTo>
                    <a:pt x="2" y="74"/>
                    <a:pt x="2" y="72"/>
                    <a:pt x="3" y="72"/>
                  </a:cubicBezTo>
                  <a:cubicBezTo>
                    <a:pt x="3" y="71"/>
                    <a:pt x="5" y="69"/>
                    <a:pt x="6" y="69"/>
                  </a:cubicBezTo>
                  <a:cubicBezTo>
                    <a:pt x="7" y="68"/>
                    <a:pt x="9" y="66"/>
                    <a:pt x="10" y="66"/>
                  </a:cubicBezTo>
                  <a:cubicBezTo>
                    <a:pt x="11" y="65"/>
                    <a:pt x="14" y="63"/>
                    <a:pt x="15" y="62"/>
                  </a:cubicBezTo>
                  <a:cubicBezTo>
                    <a:pt x="16" y="61"/>
                    <a:pt x="17" y="58"/>
                    <a:pt x="18" y="57"/>
                  </a:cubicBezTo>
                  <a:cubicBezTo>
                    <a:pt x="18" y="56"/>
                    <a:pt x="19" y="54"/>
                    <a:pt x="20" y="53"/>
                  </a:cubicBezTo>
                  <a:cubicBezTo>
                    <a:pt x="20" y="52"/>
                    <a:pt x="23" y="50"/>
                    <a:pt x="24" y="49"/>
                  </a:cubicBezTo>
                  <a:cubicBezTo>
                    <a:pt x="25" y="49"/>
                    <a:pt x="27" y="48"/>
                    <a:pt x="28" y="48"/>
                  </a:cubicBezTo>
                  <a:cubicBezTo>
                    <a:pt x="28" y="48"/>
                    <a:pt x="30" y="47"/>
                    <a:pt x="31" y="47"/>
                  </a:cubicBezTo>
                  <a:cubicBezTo>
                    <a:pt x="32" y="46"/>
                    <a:pt x="35" y="45"/>
                    <a:pt x="36" y="44"/>
                  </a:cubicBezTo>
                  <a:cubicBezTo>
                    <a:pt x="37" y="43"/>
                    <a:pt x="39" y="41"/>
                    <a:pt x="39" y="40"/>
                  </a:cubicBezTo>
                  <a:cubicBezTo>
                    <a:pt x="40" y="39"/>
                    <a:pt x="42" y="37"/>
                    <a:pt x="43" y="35"/>
                  </a:cubicBezTo>
                  <a:cubicBezTo>
                    <a:pt x="44" y="34"/>
                    <a:pt x="44" y="32"/>
                    <a:pt x="44" y="30"/>
                  </a:cubicBezTo>
                  <a:cubicBezTo>
                    <a:pt x="45" y="30"/>
                    <a:pt x="46" y="28"/>
                    <a:pt x="46" y="28"/>
                  </a:cubicBezTo>
                  <a:cubicBezTo>
                    <a:pt x="47" y="27"/>
                    <a:pt x="49" y="27"/>
                    <a:pt x="49" y="27"/>
                  </a:cubicBezTo>
                  <a:cubicBezTo>
                    <a:pt x="50" y="27"/>
                    <a:pt x="51" y="28"/>
                    <a:pt x="51" y="28"/>
                  </a:cubicBezTo>
                  <a:cubicBezTo>
                    <a:pt x="52" y="29"/>
                    <a:pt x="54" y="30"/>
                    <a:pt x="55" y="30"/>
                  </a:cubicBezTo>
                  <a:cubicBezTo>
                    <a:pt x="56" y="30"/>
                    <a:pt x="58" y="29"/>
                    <a:pt x="58" y="29"/>
                  </a:cubicBezTo>
                  <a:cubicBezTo>
                    <a:pt x="59" y="29"/>
                    <a:pt x="60" y="27"/>
                    <a:pt x="60" y="27"/>
                  </a:cubicBezTo>
                  <a:cubicBezTo>
                    <a:pt x="61" y="27"/>
                    <a:pt x="62" y="26"/>
                    <a:pt x="62" y="26"/>
                  </a:cubicBezTo>
                  <a:cubicBezTo>
                    <a:pt x="63" y="26"/>
                    <a:pt x="64" y="26"/>
                    <a:pt x="64" y="27"/>
                  </a:cubicBezTo>
                  <a:cubicBezTo>
                    <a:pt x="65" y="27"/>
                    <a:pt x="65" y="29"/>
                    <a:pt x="66" y="29"/>
                  </a:cubicBezTo>
                  <a:cubicBezTo>
                    <a:pt x="66" y="29"/>
                    <a:pt x="67" y="30"/>
                    <a:pt x="68" y="30"/>
                  </a:cubicBezTo>
                  <a:cubicBezTo>
                    <a:pt x="69" y="31"/>
                    <a:pt x="71" y="31"/>
                    <a:pt x="71" y="30"/>
                  </a:cubicBezTo>
                  <a:cubicBezTo>
                    <a:pt x="72" y="30"/>
                    <a:pt x="74" y="29"/>
                    <a:pt x="74" y="28"/>
                  </a:cubicBezTo>
                  <a:cubicBezTo>
                    <a:pt x="75" y="27"/>
                    <a:pt x="75" y="26"/>
                    <a:pt x="76" y="25"/>
                  </a:cubicBezTo>
                  <a:cubicBezTo>
                    <a:pt x="76" y="24"/>
                    <a:pt x="78" y="22"/>
                    <a:pt x="78" y="21"/>
                  </a:cubicBezTo>
                  <a:cubicBezTo>
                    <a:pt x="79" y="21"/>
                    <a:pt x="81" y="19"/>
                    <a:pt x="82" y="18"/>
                  </a:cubicBezTo>
                  <a:cubicBezTo>
                    <a:pt x="83" y="17"/>
                    <a:pt x="84" y="15"/>
                    <a:pt x="84" y="13"/>
                  </a:cubicBezTo>
                  <a:cubicBezTo>
                    <a:pt x="85" y="13"/>
                    <a:pt x="86" y="11"/>
                    <a:pt x="86" y="10"/>
                  </a:cubicBezTo>
                  <a:cubicBezTo>
                    <a:pt x="86" y="10"/>
                    <a:pt x="86" y="10"/>
                    <a:pt x="86" y="10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3"/>
                    <a:pt x="90" y="14"/>
                  </a:cubicBezTo>
                  <a:cubicBezTo>
                    <a:pt x="90" y="14"/>
                    <a:pt x="91" y="15"/>
                    <a:pt x="91" y="15"/>
                  </a:cubicBezTo>
                  <a:cubicBezTo>
                    <a:pt x="92" y="16"/>
                    <a:pt x="93" y="16"/>
                    <a:pt x="94" y="16"/>
                  </a:cubicBezTo>
                  <a:cubicBezTo>
                    <a:pt x="94" y="17"/>
                    <a:pt x="95" y="17"/>
                    <a:pt x="95" y="17"/>
                  </a:cubicBezTo>
                  <a:cubicBezTo>
                    <a:pt x="96" y="18"/>
                    <a:pt x="96" y="18"/>
                    <a:pt x="97" y="18"/>
                  </a:cubicBezTo>
                  <a:cubicBezTo>
                    <a:pt x="97" y="19"/>
                    <a:pt x="98" y="19"/>
                    <a:pt x="99" y="20"/>
                  </a:cubicBezTo>
                  <a:cubicBezTo>
                    <a:pt x="99" y="20"/>
                    <a:pt x="99" y="21"/>
                    <a:pt x="98" y="21"/>
                  </a:cubicBezTo>
                  <a:cubicBezTo>
                    <a:pt x="98" y="21"/>
                    <a:pt x="97" y="21"/>
                    <a:pt x="97" y="22"/>
                  </a:cubicBezTo>
                  <a:cubicBezTo>
                    <a:pt x="97" y="22"/>
                    <a:pt x="96" y="23"/>
                    <a:pt x="96" y="23"/>
                  </a:cubicBezTo>
                  <a:cubicBezTo>
                    <a:pt x="96" y="24"/>
                    <a:pt x="95" y="24"/>
                    <a:pt x="95" y="25"/>
                  </a:cubicBezTo>
                  <a:cubicBezTo>
                    <a:pt x="95" y="25"/>
                    <a:pt x="95" y="26"/>
                    <a:pt x="95" y="26"/>
                  </a:cubicBezTo>
                  <a:cubicBezTo>
                    <a:pt x="95" y="27"/>
                    <a:pt x="96" y="27"/>
                    <a:pt x="96" y="27"/>
                  </a:cubicBezTo>
                  <a:cubicBezTo>
                    <a:pt x="97" y="27"/>
                    <a:pt x="98" y="28"/>
                    <a:pt x="98" y="28"/>
                  </a:cubicBezTo>
                  <a:cubicBezTo>
                    <a:pt x="99" y="29"/>
                    <a:pt x="99" y="30"/>
                    <a:pt x="100" y="30"/>
                  </a:cubicBezTo>
                  <a:cubicBezTo>
                    <a:pt x="101" y="31"/>
                    <a:pt x="102" y="30"/>
                    <a:pt x="103" y="30"/>
                  </a:cubicBezTo>
                  <a:cubicBezTo>
                    <a:pt x="104" y="30"/>
                    <a:pt x="105" y="30"/>
                    <a:pt x="106" y="31"/>
                  </a:cubicBezTo>
                  <a:cubicBezTo>
                    <a:pt x="106" y="31"/>
                    <a:pt x="107" y="32"/>
                    <a:pt x="107" y="32"/>
                  </a:cubicBezTo>
                  <a:cubicBezTo>
                    <a:pt x="108" y="32"/>
                    <a:pt x="109" y="33"/>
                    <a:pt x="109" y="34"/>
                  </a:cubicBezTo>
                  <a:cubicBezTo>
                    <a:pt x="110" y="34"/>
                    <a:pt x="111" y="34"/>
                    <a:pt x="112" y="34"/>
                  </a:cubicBezTo>
                  <a:cubicBezTo>
                    <a:pt x="112" y="35"/>
                    <a:pt x="112" y="35"/>
                    <a:pt x="112" y="35"/>
                  </a:cubicBezTo>
                  <a:cubicBezTo>
                    <a:pt x="113" y="36"/>
                    <a:pt x="114" y="37"/>
                    <a:pt x="114" y="38"/>
                  </a:cubicBezTo>
                  <a:cubicBezTo>
                    <a:pt x="114" y="39"/>
                    <a:pt x="114" y="40"/>
                    <a:pt x="114" y="41"/>
                  </a:cubicBezTo>
                  <a:cubicBezTo>
                    <a:pt x="114" y="42"/>
                    <a:pt x="113" y="42"/>
                    <a:pt x="113" y="43"/>
                  </a:cubicBezTo>
                  <a:cubicBezTo>
                    <a:pt x="113" y="43"/>
                    <a:pt x="113" y="44"/>
                    <a:pt x="113" y="45"/>
                  </a:cubicBezTo>
                  <a:cubicBezTo>
                    <a:pt x="113" y="45"/>
                    <a:pt x="114" y="46"/>
                    <a:pt x="115" y="46"/>
                  </a:cubicBezTo>
                  <a:cubicBezTo>
                    <a:pt x="115" y="46"/>
                    <a:pt x="116" y="45"/>
                    <a:pt x="117" y="45"/>
                  </a:cubicBezTo>
                  <a:cubicBezTo>
                    <a:pt x="117" y="45"/>
                    <a:pt x="118" y="45"/>
                    <a:pt x="118" y="46"/>
                  </a:cubicBezTo>
                  <a:cubicBezTo>
                    <a:pt x="118" y="46"/>
                    <a:pt x="119" y="47"/>
                    <a:pt x="119" y="48"/>
                  </a:cubicBezTo>
                  <a:cubicBezTo>
                    <a:pt x="120" y="48"/>
                    <a:pt x="121" y="49"/>
                    <a:pt x="121" y="49"/>
                  </a:cubicBezTo>
                  <a:cubicBezTo>
                    <a:pt x="122" y="49"/>
                    <a:pt x="122" y="47"/>
                    <a:pt x="122" y="47"/>
                  </a:cubicBezTo>
                  <a:cubicBezTo>
                    <a:pt x="123" y="46"/>
                    <a:pt x="125" y="47"/>
                    <a:pt x="126" y="46"/>
                  </a:cubicBezTo>
                  <a:cubicBezTo>
                    <a:pt x="126" y="46"/>
                    <a:pt x="127" y="45"/>
                    <a:pt x="128" y="45"/>
                  </a:cubicBezTo>
                  <a:cubicBezTo>
                    <a:pt x="129" y="45"/>
                    <a:pt x="131" y="46"/>
                    <a:pt x="131" y="46"/>
                  </a:cubicBezTo>
                  <a:cubicBezTo>
                    <a:pt x="132" y="47"/>
                    <a:pt x="132" y="48"/>
                    <a:pt x="132" y="48"/>
                  </a:cubicBezTo>
                  <a:cubicBezTo>
                    <a:pt x="132" y="48"/>
                    <a:pt x="133" y="49"/>
                    <a:pt x="133" y="49"/>
                  </a:cubicBezTo>
                  <a:cubicBezTo>
                    <a:pt x="133" y="50"/>
                    <a:pt x="134" y="50"/>
                    <a:pt x="134" y="50"/>
                  </a:cubicBezTo>
                  <a:cubicBezTo>
                    <a:pt x="134" y="51"/>
                    <a:pt x="133" y="52"/>
                    <a:pt x="133" y="53"/>
                  </a:cubicBezTo>
                  <a:cubicBezTo>
                    <a:pt x="133" y="53"/>
                    <a:pt x="134" y="54"/>
                    <a:pt x="134" y="54"/>
                  </a:cubicBezTo>
                  <a:cubicBezTo>
                    <a:pt x="134" y="55"/>
                    <a:pt x="135" y="56"/>
                    <a:pt x="136" y="56"/>
                  </a:cubicBezTo>
                  <a:cubicBezTo>
                    <a:pt x="137" y="57"/>
                    <a:pt x="139" y="58"/>
                    <a:pt x="139" y="58"/>
                  </a:cubicBezTo>
                  <a:cubicBezTo>
                    <a:pt x="140" y="59"/>
                    <a:pt x="141" y="60"/>
                    <a:pt x="141" y="60"/>
                  </a:cubicBezTo>
                  <a:cubicBezTo>
                    <a:pt x="142" y="60"/>
                    <a:pt x="143" y="60"/>
                    <a:pt x="143" y="60"/>
                  </a:cubicBezTo>
                  <a:cubicBezTo>
                    <a:pt x="143" y="61"/>
                    <a:pt x="144" y="62"/>
                    <a:pt x="144" y="62"/>
                  </a:cubicBezTo>
                  <a:cubicBezTo>
                    <a:pt x="144" y="63"/>
                    <a:pt x="144" y="64"/>
                    <a:pt x="145" y="65"/>
                  </a:cubicBezTo>
                  <a:cubicBezTo>
                    <a:pt x="146" y="65"/>
                    <a:pt x="148" y="65"/>
                    <a:pt x="149" y="65"/>
                  </a:cubicBezTo>
                  <a:cubicBezTo>
                    <a:pt x="149" y="65"/>
                    <a:pt x="151" y="65"/>
                    <a:pt x="152" y="65"/>
                  </a:cubicBezTo>
                  <a:cubicBezTo>
                    <a:pt x="152" y="65"/>
                    <a:pt x="153" y="64"/>
                    <a:pt x="153" y="64"/>
                  </a:cubicBezTo>
                  <a:cubicBezTo>
                    <a:pt x="154" y="64"/>
                    <a:pt x="155" y="63"/>
                    <a:pt x="156" y="64"/>
                  </a:cubicBezTo>
                  <a:cubicBezTo>
                    <a:pt x="157" y="64"/>
                    <a:pt x="158" y="65"/>
                    <a:pt x="159" y="65"/>
                  </a:cubicBezTo>
                  <a:cubicBezTo>
                    <a:pt x="159" y="65"/>
                    <a:pt x="160" y="65"/>
                    <a:pt x="160" y="65"/>
                  </a:cubicBezTo>
                  <a:cubicBezTo>
                    <a:pt x="161" y="65"/>
                    <a:pt x="162" y="64"/>
                    <a:pt x="162" y="64"/>
                  </a:cubicBezTo>
                  <a:cubicBezTo>
                    <a:pt x="163" y="64"/>
                    <a:pt x="164" y="64"/>
                    <a:pt x="164" y="64"/>
                  </a:cubicBezTo>
                  <a:cubicBezTo>
                    <a:pt x="165" y="65"/>
                    <a:pt x="165" y="66"/>
                    <a:pt x="165" y="66"/>
                  </a:cubicBezTo>
                  <a:cubicBezTo>
                    <a:pt x="166" y="66"/>
                    <a:pt x="168" y="65"/>
                    <a:pt x="168" y="65"/>
                  </a:cubicBezTo>
                  <a:cubicBezTo>
                    <a:pt x="169" y="65"/>
                    <a:pt x="170" y="65"/>
                    <a:pt x="171" y="65"/>
                  </a:cubicBezTo>
                  <a:cubicBezTo>
                    <a:pt x="171" y="65"/>
                    <a:pt x="173" y="65"/>
                    <a:pt x="173" y="65"/>
                  </a:cubicBezTo>
                  <a:cubicBezTo>
                    <a:pt x="174" y="65"/>
                    <a:pt x="174" y="63"/>
                    <a:pt x="175" y="63"/>
                  </a:cubicBezTo>
                  <a:cubicBezTo>
                    <a:pt x="176" y="63"/>
                    <a:pt x="177" y="62"/>
                    <a:pt x="177" y="62"/>
                  </a:cubicBezTo>
                  <a:cubicBezTo>
                    <a:pt x="178" y="61"/>
                    <a:pt x="178" y="61"/>
                    <a:pt x="178" y="60"/>
                  </a:cubicBezTo>
                  <a:cubicBezTo>
                    <a:pt x="178" y="60"/>
                    <a:pt x="179" y="58"/>
                    <a:pt x="179" y="58"/>
                  </a:cubicBezTo>
                  <a:cubicBezTo>
                    <a:pt x="179" y="57"/>
                    <a:pt x="178" y="57"/>
                    <a:pt x="178" y="56"/>
                  </a:cubicBezTo>
                  <a:cubicBezTo>
                    <a:pt x="178" y="56"/>
                    <a:pt x="179" y="55"/>
                    <a:pt x="179" y="54"/>
                  </a:cubicBezTo>
                  <a:cubicBezTo>
                    <a:pt x="179" y="54"/>
                    <a:pt x="180" y="53"/>
                    <a:pt x="180" y="53"/>
                  </a:cubicBezTo>
                  <a:cubicBezTo>
                    <a:pt x="181" y="52"/>
                    <a:pt x="181" y="52"/>
                    <a:pt x="181" y="51"/>
                  </a:cubicBezTo>
                  <a:cubicBezTo>
                    <a:pt x="182" y="51"/>
                    <a:pt x="183" y="52"/>
                    <a:pt x="184" y="52"/>
                  </a:cubicBezTo>
                  <a:cubicBezTo>
                    <a:pt x="184" y="52"/>
                    <a:pt x="186" y="51"/>
                    <a:pt x="187" y="50"/>
                  </a:cubicBezTo>
                  <a:cubicBezTo>
                    <a:pt x="187" y="49"/>
                    <a:pt x="188" y="48"/>
                    <a:pt x="188" y="47"/>
                  </a:cubicBezTo>
                  <a:cubicBezTo>
                    <a:pt x="189" y="47"/>
                    <a:pt x="191" y="47"/>
                    <a:pt x="191" y="47"/>
                  </a:cubicBezTo>
                  <a:cubicBezTo>
                    <a:pt x="192" y="47"/>
                    <a:pt x="194" y="46"/>
                    <a:pt x="195" y="46"/>
                  </a:cubicBezTo>
                  <a:cubicBezTo>
                    <a:pt x="196" y="46"/>
                    <a:pt x="198" y="46"/>
                    <a:pt x="198" y="46"/>
                  </a:cubicBezTo>
                  <a:cubicBezTo>
                    <a:pt x="199" y="47"/>
                    <a:pt x="200" y="48"/>
                    <a:pt x="200" y="48"/>
                  </a:cubicBezTo>
                  <a:cubicBezTo>
                    <a:pt x="201" y="49"/>
                    <a:pt x="201" y="50"/>
                    <a:pt x="201" y="50"/>
                  </a:cubicBezTo>
                  <a:cubicBezTo>
                    <a:pt x="202" y="51"/>
                    <a:pt x="203" y="52"/>
                    <a:pt x="203" y="52"/>
                  </a:cubicBezTo>
                  <a:cubicBezTo>
                    <a:pt x="204" y="53"/>
                    <a:pt x="204" y="54"/>
                    <a:pt x="204" y="55"/>
                  </a:cubicBezTo>
                  <a:cubicBezTo>
                    <a:pt x="204" y="56"/>
                    <a:pt x="203" y="56"/>
                    <a:pt x="202" y="57"/>
                  </a:cubicBezTo>
                  <a:cubicBezTo>
                    <a:pt x="202" y="57"/>
                    <a:pt x="201" y="57"/>
                    <a:pt x="200" y="57"/>
                  </a:cubicBezTo>
                  <a:cubicBezTo>
                    <a:pt x="200" y="57"/>
                    <a:pt x="199" y="58"/>
                    <a:pt x="198" y="58"/>
                  </a:cubicBezTo>
                  <a:cubicBezTo>
                    <a:pt x="198" y="58"/>
                    <a:pt x="197" y="58"/>
                    <a:pt x="196" y="58"/>
                  </a:cubicBezTo>
                  <a:cubicBezTo>
                    <a:pt x="196" y="59"/>
                    <a:pt x="195" y="59"/>
                    <a:pt x="195" y="60"/>
                  </a:cubicBezTo>
                  <a:cubicBezTo>
                    <a:pt x="195" y="60"/>
                    <a:pt x="195" y="61"/>
                    <a:pt x="195" y="62"/>
                  </a:cubicBezTo>
                  <a:cubicBezTo>
                    <a:pt x="195" y="62"/>
                    <a:pt x="196" y="63"/>
                    <a:pt x="197" y="63"/>
                  </a:cubicBezTo>
                  <a:cubicBezTo>
                    <a:pt x="197" y="63"/>
                    <a:pt x="199" y="63"/>
                    <a:pt x="200" y="62"/>
                  </a:cubicBezTo>
                  <a:cubicBezTo>
                    <a:pt x="200" y="62"/>
                    <a:pt x="200" y="61"/>
                    <a:pt x="200" y="61"/>
                  </a:cubicBezTo>
                  <a:cubicBezTo>
                    <a:pt x="201" y="61"/>
                    <a:pt x="201" y="60"/>
                    <a:pt x="202" y="60"/>
                  </a:cubicBezTo>
                  <a:cubicBezTo>
                    <a:pt x="202" y="59"/>
                    <a:pt x="203" y="59"/>
                    <a:pt x="204" y="59"/>
                  </a:cubicBezTo>
                  <a:cubicBezTo>
                    <a:pt x="204" y="59"/>
                    <a:pt x="205" y="58"/>
                    <a:pt x="206" y="58"/>
                  </a:cubicBezTo>
                  <a:cubicBezTo>
                    <a:pt x="207" y="59"/>
                    <a:pt x="207" y="59"/>
                    <a:pt x="207" y="59"/>
                  </a:cubicBezTo>
                  <a:cubicBezTo>
                    <a:pt x="208" y="59"/>
                    <a:pt x="209" y="59"/>
                    <a:pt x="209" y="60"/>
                  </a:cubicBezTo>
                  <a:cubicBezTo>
                    <a:pt x="210" y="60"/>
                    <a:pt x="211" y="60"/>
                    <a:pt x="212" y="60"/>
                  </a:cubicBezTo>
                  <a:cubicBezTo>
                    <a:pt x="213" y="60"/>
                    <a:pt x="214" y="60"/>
                    <a:pt x="215" y="60"/>
                  </a:cubicBezTo>
                  <a:cubicBezTo>
                    <a:pt x="215" y="60"/>
                    <a:pt x="216" y="59"/>
                    <a:pt x="216" y="58"/>
                  </a:cubicBezTo>
                  <a:cubicBezTo>
                    <a:pt x="217" y="58"/>
                    <a:pt x="217" y="57"/>
                    <a:pt x="218" y="57"/>
                  </a:cubicBezTo>
                  <a:cubicBezTo>
                    <a:pt x="218" y="57"/>
                    <a:pt x="219" y="56"/>
                    <a:pt x="220" y="56"/>
                  </a:cubicBezTo>
                  <a:cubicBezTo>
                    <a:pt x="220" y="56"/>
                    <a:pt x="221" y="55"/>
                    <a:pt x="221" y="54"/>
                  </a:cubicBezTo>
                  <a:cubicBezTo>
                    <a:pt x="221" y="54"/>
                    <a:pt x="221" y="52"/>
                    <a:pt x="221" y="51"/>
                  </a:cubicBezTo>
                  <a:cubicBezTo>
                    <a:pt x="221" y="50"/>
                    <a:pt x="222" y="50"/>
                    <a:pt x="222" y="49"/>
                  </a:cubicBezTo>
                  <a:cubicBezTo>
                    <a:pt x="222" y="49"/>
                    <a:pt x="222" y="48"/>
                    <a:pt x="222" y="47"/>
                  </a:cubicBezTo>
                  <a:cubicBezTo>
                    <a:pt x="222" y="46"/>
                    <a:pt x="221" y="44"/>
                    <a:pt x="221" y="43"/>
                  </a:cubicBezTo>
                  <a:cubicBezTo>
                    <a:pt x="221" y="43"/>
                    <a:pt x="222" y="41"/>
                    <a:pt x="222" y="41"/>
                  </a:cubicBezTo>
                  <a:cubicBezTo>
                    <a:pt x="222" y="40"/>
                    <a:pt x="221" y="39"/>
                    <a:pt x="221" y="39"/>
                  </a:cubicBezTo>
                  <a:cubicBezTo>
                    <a:pt x="220" y="38"/>
                    <a:pt x="220" y="37"/>
                    <a:pt x="221" y="36"/>
                  </a:cubicBezTo>
                  <a:cubicBezTo>
                    <a:pt x="221" y="36"/>
                    <a:pt x="222" y="35"/>
                    <a:pt x="222" y="35"/>
                  </a:cubicBezTo>
                  <a:cubicBezTo>
                    <a:pt x="222" y="35"/>
                    <a:pt x="223" y="34"/>
                    <a:pt x="223" y="33"/>
                  </a:cubicBezTo>
                  <a:cubicBezTo>
                    <a:pt x="223" y="32"/>
                    <a:pt x="222" y="31"/>
                    <a:pt x="222" y="30"/>
                  </a:cubicBezTo>
                  <a:cubicBezTo>
                    <a:pt x="222" y="29"/>
                    <a:pt x="222" y="27"/>
                    <a:pt x="222" y="27"/>
                  </a:cubicBezTo>
                  <a:cubicBezTo>
                    <a:pt x="223" y="26"/>
                    <a:pt x="224" y="25"/>
                    <a:pt x="225" y="25"/>
                  </a:cubicBezTo>
                  <a:cubicBezTo>
                    <a:pt x="226" y="24"/>
                    <a:pt x="229" y="24"/>
                    <a:pt x="230" y="24"/>
                  </a:cubicBezTo>
                  <a:cubicBezTo>
                    <a:pt x="231" y="24"/>
                    <a:pt x="233" y="24"/>
                    <a:pt x="233" y="24"/>
                  </a:cubicBezTo>
                  <a:cubicBezTo>
                    <a:pt x="234" y="24"/>
                    <a:pt x="234" y="22"/>
                    <a:pt x="235" y="22"/>
                  </a:cubicBezTo>
                  <a:cubicBezTo>
                    <a:pt x="235" y="22"/>
                    <a:pt x="236" y="21"/>
                    <a:pt x="236" y="21"/>
                  </a:cubicBezTo>
                  <a:cubicBezTo>
                    <a:pt x="237" y="21"/>
                    <a:pt x="238" y="21"/>
                    <a:pt x="238" y="21"/>
                  </a:cubicBezTo>
                  <a:cubicBezTo>
                    <a:pt x="239" y="21"/>
                    <a:pt x="240" y="21"/>
                    <a:pt x="240" y="21"/>
                  </a:cubicBezTo>
                  <a:cubicBezTo>
                    <a:pt x="241" y="21"/>
                    <a:pt x="242" y="20"/>
                    <a:pt x="242" y="20"/>
                  </a:cubicBezTo>
                  <a:cubicBezTo>
                    <a:pt x="242" y="19"/>
                    <a:pt x="243" y="18"/>
                    <a:pt x="243" y="18"/>
                  </a:cubicBezTo>
                  <a:cubicBezTo>
                    <a:pt x="244" y="17"/>
                    <a:pt x="246" y="17"/>
                    <a:pt x="246" y="16"/>
                  </a:cubicBezTo>
                  <a:cubicBezTo>
                    <a:pt x="247" y="16"/>
                    <a:pt x="247" y="15"/>
                    <a:pt x="248" y="15"/>
                  </a:cubicBezTo>
                  <a:cubicBezTo>
                    <a:pt x="249" y="15"/>
                    <a:pt x="250" y="15"/>
                    <a:pt x="251" y="15"/>
                  </a:cubicBezTo>
                  <a:cubicBezTo>
                    <a:pt x="252" y="15"/>
                    <a:pt x="252" y="16"/>
                    <a:pt x="252" y="16"/>
                  </a:cubicBezTo>
                  <a:cubicBezTo>
                    <a:pt x="253" y="17"/>
                    <a:pt x="254" y="16"/>
                    <a:pt x="255" y="15"/>
                  </a:cubicBezTo>
                  <a:cubicBezTo>
                    <a:pt x="255" y="15"/>
                    <a:pt x="256" y="13"/>
                    <a:pt x="256" y="13"/>
                  </a:cubicBezTo>
                  <a:cubicBezTo>
                    <a:pt x="257" y="12"/>
                    <a:pt x="259" y="11"/>
                    <a:pt x="260" y="11"/>
                  </a:cubicBezTo>
                  <a:cubicBezTo>
                    <a:pt x="260" y="11"/>
                    <a:pt x="261" y="11"/>
                    <a:pt x="262" y="11"/>
                  </a:cubicBezTo>
                  <a:cubicBezTo>
                    <a:pt x="263" y="11"/>
                    <a:pt x="264" y="10"/>
                    <a:pt x="265" y="10"/>
                  </a:cubicBezTo>
                  <a:cubicBezTo>
                    <a:pt x="265" y="9"/>
                    <a:pt x="266" y="8"/>
                    <a:pt x="267" y="8"/>
                  </a:cubicBezTo>
                  <a:cubicBezTo>
                    <a:pt x="267" y="8"/>
                    <a:pt x="268" y="8"/>
                    <a:pt x="268" y="8"/>
                  </a:cubicBezTo>
                  <a:cubicBezTo>
                    <a:pt x="269" y="8"/>
                    <a:pt x="269" y="9"/>
                    <a:pt x="270" y="9"/>
                  </a:cubicBezTo>
                  <a:cubicBezTo>
                    <a:pt x="271" y="9"/>
                    <a:pt x="272" y="8"/>
                    <a:pt x="272" y="8"/>
                  </a:cubicBezTo>
                  <a:cubicBezTo>
                    <a:pt x="273" y="7"/>
                    <a:pt x="273" y="6"/>
                    <a:pt x="273" y="5"/>
                  </a:cubicBezTo>
                  <a:cubicBezTo>
                    <a:pt x="273" y="5"/>
                    <a:pt x="272" y="4"/>
                    <a:pt x="272" y="4"/>
                  </a:cubicBezTo>
                  <a:cubicBezTo>
                    <a:pt x="272" y="3"/>
                    <a:pt x="273" y="3"/>
                    <a:pt x="273" y="2"/>
                  </a:cubicBezTo>
                  <a:cubicBezTo>
                    <a:pt x="274" y="2"/>
                    <a:pt x="274" y="1"/>
                    <a:pt x="275" y="1"/>
                  </a:cubicBezTo>
                  <a:cubicBezTo>
                    <a:pt x="275" y="1"/>
                    <a:pt x="276" y="0"/>
                    <a:pt x="276" y="1"/>
                  </a:cubicBezTo>
                  <a:cubicBezTo>
                    <a:pt x="277" y="1"/>
                    <a:pt x="277" y="3"/>
                    <a:pt x="277" y="3"/>
                  </a:cubicBezTo>
                  <a:cubicBezTo>
                    <a:pt x="278" y="3"/>
                    <a:pt x="279" y="4"/>
                    <a:pt x="279" y="4"/>
                  </a:cubicBezTo>
                  <a:cubicBezTo>
                    <a:pt x="280" y="5"/>
                    <a:pt x="281" y="6"/>
                    <a:pt x="282" y="6"/>
                  </a:cubicBezTo>
                  <a:cubicBezTo>
                    <a:pt x="282" y="6"/>
                    <a:pt x="283" y="5"/>
                    <a:pt x="283" y="5"/>
                  </a:cubicBezTo>
                  <a:cubicBezTo>
                    <a:pt x="284" y="5"/>
                    <a:pt x="286" y="5"/>
                    <a:pt x="287" y="5"/>
                  </a:cubicBezTo>
                  <a:cubicBezTo>
                    <a:pt x="287" y="5"/>
                    <a:pt x="287" y="5"/>
                    <a:pt x="287" y="5"/>
                  </a:cubicBezTo>
                  <a:cubicBezTo>
                    <a:pt x="287" y="6"/>
                    <a:pt x="289" y="6"/>
                    <a:pt x="289" y="6"/>
                  </a:cubicBezTo>
                  <a:cubicBezTo>
                    <a:pt x="289" y="7"/>
                    <a:pt x="289" y="8"/>
                    <a:pt x="289" y="9"/>
                  </a:cubicBezTo>
                  <a:cubicBezTo>
                    <a:pt x="289" y="9"/>
                    <a:pt x="289" y="11"/>
                    <a:pt x="290" y="11"/>
                  </a:cubicBezTo>
                  <a:cubicBezTo>
                    <a:pt x="290" y="12"/>
                    <a:pt x="292" y="12"/>
                    <a:pt x="293" y="12"/>
                  </a:cubicBezTo>
                  <a:cubicBezTo>
                    <a:pt x="293" y="13"/>
                    <a:pt x="294" y="12"/>
                    <a:pt x="295" y="12"/>
                  </a:cubicBezTo>
                  <a:cubicBezTo>
                    <a:pt x="296" y="13"/>
                    <a:pt x="297" y="13"/>
                    <a:pt x="298" y="14"/>
                  </a:cubicBezTo>
                  <a:cubicBezTo>
                    <a:pt x="298" y="14"/>
                    <a:pt x="299" y="15"/>
                    <a:pt x="300" y="15"/>
                  </a:cubicBezTo>
                  <a:cubicBezTo>
                    <a:pt x="300" y="16"/>
                    <a:pt x="300" y="17"/>
                    <a:pt x="300" y="18"/>
                  </a:cubicBezTo>
                  <a:cubicBezTo>
                    <a:pt x="300" y="19"/>
                    <a:pt x="298" y="18"/>
                    <a:pt x="297" y="19"/>
                  </a:cubicBezTo>
                  <a:cubicBezTo>
                    <a:pt x="297" y="20"/>
                    <a:pt x="298" y="22"/>
                    <a:pt x="298" y="22"/>
                  </a:cubicBezTo>
                  <a:cubicBezTo>
                    <a:pt x="299" y="23"/>
                    <a:pt x="299" y="25"/>
                    <a:pt x="300" y="26"/>
                  </a:cubicBezTo>
                  <a:cubicBezTo>
                    <a:pt x="301" y="26"/>
                    <a:pt x="302" y="27"/>
                    <a:pt x="303" y="27"/>
                  </a:cubicBezTo>
                  <a:cubicBezTo>
                    <a:pt x="303" y="28"/>
                    <a:pt x="306" y="27"/>
                    <a:pt x="306" y="28"/>
                  </a:cubicBezTo>
                  <a:cubicBezTo>
                    <a:pt x="308" y="28"/>
                    <a:pt x="309" y="30"/>
                    <a:pt x="310" y="31"/>
                  </a:cubicBezTo>
                  <a:cubicBezTo>
                    <a:pt x="311" y="32"/>
                    <a:pt x="313" y="34"/>
                    <a:pt x="314" y="36"/>
                  </a:cubicBezTo>
                  <a:cubicBezTo>
                    <a:pt x="315" y="37"/>
                    <a:pt x="316" y="39"/>
                    <a:pt x="317" y="40"/>
                  </a:cubicBezTo>
                  <a:cubicBezTo>
                    <a:pt x="318" y="41"/>
                    <a:pt x="318" y="42"/>
                    <a:pt x="319" y="43"/>
                  </a:cubicBezTo>
                  <a:cubicBezTo>
                    <a:pt x="319" y="43"/>
                    <a:pt x="319" y="44"/>
                    <a:pt x="319" y="44"/>
                  </a:cubicBezTo>
                  <a:cubicBezTo>
                    <a:pt x="320" y="45"/>
                    <a:pt x="320" y="45"/>
                    <a:pt x="321" y="45"/>
                  </a:cubicBezTo>
                  <a:cubicBezTo>
                    <a:pt x="321" y="46"/>
                    <a:pt x="322" y="46"/>
                    <a:pt x="323" y="46"/>
                  </a:cubicBezTo>
                  <a:cubicBezTo>
                    <a:pt x="323" y="47"/>
                    <a:pt x="324" y="48"/>
                    <a:pt x="324" y="49"/>
                  </a:cubicBezTo>
                  <a:cubicBezTo>
                    <a:pt x="325" y="50"/>
                    <a:pt x="325" y="51"/>
                    <a:pt x="326" y="52"/>
                  </a:cubicBezTo>
                  <a:cubicBezTo>
                    <a:pt x="326" y="52"/>
                    <a:pt x="327" y="54"/>
                    <a:pt x="328" y="54"/>
                  </a:cubicBezTo>
                  <a:cubicBezTo>
                    <a:pt x="328" y="55"/>
                    <a:pt x="328" y="57"/>
                    <a:pt x="328" y="58"/>
                  </a:cubicBezTo>
                  <a:cubicBezTo>
                    <a:pt x="328" y="59"/>
                    <a:pt x="329" y="60"/>
                    <a:pt x="330" y="61"/>
                  </a:cubicBezTo>
                  <a:cubicBezTo>
                    <a:pt x="330" y="61"/>
                    <a:pt x="332" y="62"/>
                    <a:pt x="333" y="63"/>
                  </a:cubicBezTo>
                  <a:cubicBezTo>
                    <a:pt x="334" y="63"/>
                    <a:pt x="335" y="65"/>
                    <a:pt x="336" y="66"/>
                  </a:cubicBezTo>
                  <a:cubicBezTo>
                    <a:pt x="336" y="66"/>
                    <a:pt x="337" y="67"/>
                    <a:pt x="337" y="67"/>
                  </a:cubicBezTo>
                  <a:cubicBezTo>
                    <a:pt x="338" y="68"/>
                    <a:pt x="338" y="69"/>
                    <a:pt x="339" y="69"/>
                  </a:cubicBezTo>
                  <a:cubicBezTo>
                    <a:pt x="339" y="70"/>
                    <a:pt x="341" y="70"/>
                    <a:pt x="342" y="70"/>
                  </a:cubicBezTo>
                  <a:cubicBezTo>
                    <a:pt x="342" y="71"/>
                    <a:pt x="343" y="72"/>
                    <a:pt x="344" y="72"/>
                  </a:cubicBezTo>
                  <a:cubicBezTo>
                    <a:pt x="344" y="72"/>
                    <a:pt x="345" y="73"/>
                    <a:pt x="345" y="73"/>
                  </a:cubicBezTo>
                  <a:cubicBezTo>
                    <a:pt x="346" y="73"/>
                    <a:pt x="347" y="72"/>
                    <a:pt x="347" y="72"/>
                  </a:cubicBezTo>
                  <a:cubicBezTo>
                    <a:pt x="347" y="71"/>
                    <a:pt x="346" y="70"/>
                    <a:pt x="346" y="69"/>
                  </a:cubicBezTo>
                  <a:cubicBezTo>
                    <a:pt x="346" y="69"/>
                    <a:pt x="346" y="68"/>
                    <a:pt x="346" y="68"/>
                  </a:cubicBezTo>
                  <a:cubicBezTo>
                    <a:pt x="347" y="67"/>
                    <a:pt x="348" y="67"/>
                    <a:pt x="349" y="67"/>
                  </a:cubicBezTo>
                  <a:cubicBezTo>
                    <a:pt x="349" y="67"/>
                    <a:pt x="351" y="67"/>
                    <a:pt x="351" y="67"/>
                  </a:cubicBezTo>
                  <a:cubicBezTo>
                    <a:pt x="352" y="67"/>
                    <a:pt x="353" y="67"/>
                    <a:pt x="354" y="68"/>
                  </a:cubicBezTo>
                  <a:cubicBezTo>
                    <a:pt x="355" y="68"/>
                    <a:pt x="356" y="70"/>
                    <a:pt x="357" y="70"/>
                  </a:cubicBezTo>
                  <a:cubicBezTo>
                    <a:pt x="358" y="71"/>
                    <a:pt x="359" y="72"/>
                    <a:pt x="360" y="72"/>
                  </a:cubicBezTo>
                  <a:cubicBezTo>
                    <a:pt x="361" y="73"/>
                    <a:pt x="364" y="73"/>
                    <a:pt x="366" y="73"/>
                  </a:cubicBezTo>
                  <a:cubicBezTo>
                    <a:pt x="366" y="73"/>
                    <a:pt x="368" y="74"/>
                    <a:pt x="368" y="74"/>
                  </a:cubicBezTo>
                  <a:cubicBezTo>
                    <a:pt x="369" y="74"/>
                    <a:pt x="371" y="75"/>
                    <a:pt x="372" y="75"/>
                  </a:cubicBezTo>
                  <a:cubicBezTo>
                    <a:pt x="373" y="76"/>
                    <a:pt x="374" y="78"/>
                    <a:pt x="375" y="78"/>
                  </a:cubicBezTo>
                  <a:cubicBezTo>
                    <a:pt x="375" y="79"/>
                    <a:pt x="377" y="79"/>
                    <a:pt x="377" y="79"/>
                  </a:cubicBezTo>
                  <a:cubicBezTo>
                    <a:pt x="377" y="79"/>
                    <a:pt x="378" y="78"/>
                    <a:pt x="378" y="78"/>
                  </a:cubicBezTo>
                  <a:cubicBezTo>
                    <a:pt x="379" y="78"/>
                    <a:pt x="380" y="79"/>
                    <a:pt x="381" y="79"/>
                  </a:cubicBezTo>
                  <a:cubicBezTo>
                    <a:pt x="381" y="79"/>
                    <a:pt x="382" y="79"/>
                    <a:pt x="383" y="79"/>
                  </a:cubicBezTo>
                  <a:cubicBezTo>
                    <a:pt x="383" y="79"/>
                    <a:pt x="384" y="79"/>
                    <a:pt x="385" y="79"/>
                  </a:cubicBezTo>
                  <a:cubicBezTo>
                    <a:pt x="385" y="80"/>
                    <a:pt x="387" y="80"/>
                    <a:pt x="387" y="80"/>
                  </a:cubicBezTo>
                  <a:cubicBezTo>
                    <a:pt x="388" y="80"/>
                    <a:pt x="389" y="79"/>
                    <a:pt x="390" y="78"/>
                  </a:cubicBezTo>
                  <a:cubicBezTo>
                    <a:pt x="390" y="78"/>
                    <a:pt x="390" y="76"/>
                    <a:pt x="390" y="76"/>
                  </a:cubicBezTo>
                  <a:cubicBezTo>
                    <a:pt x="391" y="75"/>
                    <a:pt x="392" y="75"/>
                    <a:pt x="393" y="75"/>
                  </a:cubicBezTo>
                  <a:cubicBezTo>
                    <a:pt x="394" y="75"/>
                    <a:pt x="396" y="76"/>
                    <a:pt x="397" y="77"/>
                  </a:cubicBezTo>
                  <a:cubicBezTo>
                    <a:pt x="398" y="77"/>
                    <a:pt x="399" y="78"/>
                    <a:pt x="399" y="78"/>
                  </a:cubicBezTo>
                  <a:cubicBezTo>
                    <a:pt x="400" y="79"/>
                    <a:pt x="402" y="80"/>
                    <a:pt x="403" y="80"/>
                  </a:cubicBezTo>
                  <a:cubicBezTo>
                    <a:pt x="404" y="81"/>
                    <a:pt x="406" y="81"/>
                    <a:pt x="406" y="82"/>
                  </a:cubicBezTo>
                  <a:cubicBezTo>
                    <a:pt x="407" y="82"/>
                    <a:pt x="408" y="84"/>
                    <a:pt x="409" y="84"/>
                  </a:cubicBezTo>
                  <a:cubicBezTo>
                    <a:pt x="410" y="85"/>
                    <a:pt x="412" y="85"/>
                    <a:pt x="412" y="85"/>
                  </a:cubicBezTo>
                  <a:cubicBezTo>
                    <a:pt x="413" y="85"/>
                    <a:pt x="414" y="84"/>
                    <a:pt x="414" y="83"/>
                  </a:cubicBezTo>
                  <a:cubicBezTo>
                    <a:pt x="414" y="83"/>
                    <a:pt x="415" y="81"/>
                    <a:pt x="415" y="81"/>
                  </a:cubicBezTo>
                  <a:cubicBezTo>
                    <a:pt x="415" y="80"/>
                    <a:pt x="416" y="80"/>
                    <a:pt x="416" y="79"/>
                  </a:cubicBezTo>
                  <a:cubicBezTo>
                    <a:pt x="417" y="80"/>
                    <a:pt x="417" y="80"/>
                    <a:pt x="417" y="80"/>
                  </a:cubicBezTo>
                  <a:cubicBezTo>
                    <a:pt x="418" y="80"/>
                    <a:pt x="418" y="82"/>
                    <a:pt x="419" y="83"/>
                  </a:cubicBezTo>
                  <a:cubicBezTo>
                    <a:pt x="419" y="83"/>
                    <a:pt x="419" y="84"/>
                    <a:pt x="419" y="85"/>
                  </a:cubicBezTo>
                  <a:cubicBezTo>
                    <a:pt x="419" y="85"/>
                    <a:pt x="421" y="86"/>
                    <a:pt x="421" y="86"/>
                  </a:cubicBezTo>
                  <a:cubicBezTo>
                    <a:pt x="422" y="86"/>
                    <a:pt x="424" y="87"/>
                    <a:pt x="424" y="87"/>
                  </a:cubicBezTo>
                  <a:cubicBezTo>
                    <a:pt x="425" y="87"/>
                    <a:pt x="426" y="88"/>
                    <a:pt x="427" y="88"/>
                  </a:cubicBezTo>
                  <a:cubicBezTo>
                    <a:pt x="428" y="88"/>
                    <a:pt x="429" y="88"/>
                    <a:pt x="430" y="88"/>
                  </a:cubicBezTo>
                  <a:cubicBezTo>
                    <a:pt x="431" y="88"/>
                    <a:pt x="432" y="87"/>
                    <a:pt x="433" y="86"/>
                  </a:cubicBezTo>
                  <a:cubicBezTo>
                    <a:pt x="433" y="86"/>
                    <a:pt x="434" y="86"/>
                    <a:pt x="435" y="86"/>
                  </a:cubicBezTo>
                  <a:cubicBezTo>
                    <a:pt x="435" y="85"/>
                    <a:pt x="436" y="83"/>
                    <a:pt x="436" y="83"/>
                  </a:cubicBezTo>
                  <a:cubicBezTo>
                    <a:pt x="437" y="82"/>
                    <a:pt x="438" y="82"/>
                    <a:pt x="438" y="82"/>
                  </a:cubicBezTo>
                  <a:cubicBezTo>
                    <a:pt x="439" y="82"/>
                    <a:pt x="440" y="81"/>
                    <a:pt x="441" y="82"/>
                  </a:cubicBezTo>
                  <a:cubicBezTo>
                    <a:pt x="442" y="82"/>
                    <a:pt x="443" y="83"/>
                    <a:pt x="444" y="83"/>
                  </a:cubicBezTo>
                  <a:cubicBezTo>
                    <a:pt x="444" y="83"/>
                    <a:pt x="444" y="84"/>
                    <a:pt x="444" y="85"/>
                  </a:cubicBezTo>
                  <a:cubicBezTo>
                    <a:pt x="445" y="85"/>
                    <a:pt x="446" y="86"/>
                    <a:pt x="447" y="87"/>
                  </a:cubicBezTo>
                  <a:cubicBezTo>
                    <a:pt x="447" y="87"/>
                    <a:pt x="448" y="87"/>
                    <a:pt x="449" y="88"/>
                  </a:cubicBezTo>
                  <a:cubicBezTo>
                    <a:pt x="450" y="88"/>
                    <a:pt x="452" y="88"/>
                    <a:pt x="453" y="88"/>
                  </a:cubicBezTo>
                  <a:cubicBezTo>
                    <a:pt x="453" y="88"/>
                    <a:pt x="455" y="89"/>
                    <a:pt x="455" y="89"/>
                  </a:cubicBezTo>
                  <a:cubicBezTo>
                    <a:pt x="456" y="89"/>
                    <a:pt x="457" y="90"/>
                    <a:pt x="458" y="90"/>
                  </a:cubicBezTo>
                  <a:cubicBezTo>
                    <a:pt x="459" y="91"/>
                    <a:pt x="460" y="91"/>
                    <a:pt x="461" y="90"/>
                  </a:cubicBezTo>
                  <a:cubicBezTo>
                    <a:pt x="462" y="90"/>
                    <a:pt x="463" y="89"/>
                    <a:pt x="463" y="89"/>
                  </a:cubicBezTo>
                  <a:cubicBezTo>
                    <a:pt x="464" y="88"/>
                    <a:pt x="465" y="88"/>
                    <a:pt x="465" y="88"/>
                  </a:cubicBezTo>
                  <a:cubicBezTo>
                    <a:pt x="466" y="88"/>
                    <a:pt x="467" y="89"/>
                    <a:pt x="467" y="90"/>
                  </a:cubicBezTo>
                  <a:cubicBezTo>
                    <a:pt x="467" y="91"/>
                    <a:pt x="467" y="93"/>
                    <a:pt x="468" y="94"/>
                  </a:cubicBezTo>
                  <a:cubicBezTo>
                    <a:pt x="468" y="95"/>
                    <a:pt x="469" y="97"/>
                    <a:pt x="470" y="97"/>
                  </a:cubicBezTo>
                  <a:cubicBezTo>
                    <a:pt x="470" y="97"/>
                    <a:pt x="471" y="98"/>
                    <a:pt x="471" y="97"/>
                  </a:cubicBezTo>
                  <a:cubicBezTo>
                    <a:pt x="472" y="97"/>
                    <a:pt x="472" y="95"/>
                    <a:pt x="472" y="95"/>
                  </a:cubicBezTo>
                  <a:cubicBezTo>
                    <a:pt x="473" y="95"/>
                    <a:pt x="474" y="94"/>
                    <a:pt x="474" y="94"/>
                  </a:cubicBezTo>
                  <a:cubicBezTo>
                    <a:pt x="475" y="94"/>
                    <a:pt x="477" y="94"/>
                    <a:pt x="478" y="94"/>
                  </a:cubicBezTo>
                  <a:cubicBezTo>
                    <a:pt x="479" y="94"/>
                    <a:pt x="480" y="94"/>
                    <a:pt x="481" y="95"/>
                  </a:cubicBezTo>
                  <a:cubicBezTo>
                    <a:pt x="482" y="95"/>
                    <a:pt x="483" y="96"/>
                    <a:pt x="484" y="97"/>
                  </a:cubicBezTo>
                  <a:cubicBezTo>
                    <a:pt x="484" y="97"/>
                    <a:pt x="486" y="96"/>
                    <a:pt x="486" y="96"/>
                  </a:cubicBezTo>
                  <a:cubicBezTo>
                    <a:pt x="487" y="95"/>
                    <a:pt x="489" y="94"/>
                    <a:pt x="490" y="93"/>
                  </a:cubicBezTo>
                  <a:cubicBezTo>
                    <a:pt x="491" y="93"/>
                    <a:pt x="492" y="93"/>
                    <a:pt x="492" y="93"/>
                  </a:cubicBezTo>
                  <a:cubicBezTo>
                    <a:pt x="493" y="92"/>
                    <a:pt x="494" y="91"/>
                    <a:pt x="494" y="91"/>
                  </a:cubicBezTo>
                  <a:cubicBezTo>
                    <a:pt x="495" y="91"/>
                    <a:pt x="496" y="90"/>
                    <a:pt x="496" y="90"/>
                  </a:cubicBezTo>
                  <a:cubicBezTo>
                    <a:pt x="497" y="90"/>
                    <a:pt x="498" y="91"/>
                    <a:pt x="498" y="91"/>
                  </a:cubicBezTo>
                  <a:cubicBezTo>
                    <a:pt x="499" y="92"/>
                    <a:pt x="500" y="93"/>
                    <a:pt x="500" y="94"/>
                  </a:cubicBezTo>
                  <a:cubicBezTo>
                    <a:pt x="501" y="94"/>
                    <a:pt x="502" y="96"/>
                    <a:pt x="503" y="96"/>
                  </a:cubicBezTo>
                  <a:cubicBezTo>
                    <a:pt x="504" y="96"/>
                    <a:pt x="505" y="97"/>
                    <a:pt x="505" y="97"/>
                  </a:cubicBezTo>
                  <a:cubicBezTo>
                    <a:pt x="506" y="97"/>
                    <a:pt x="507" y="96"/>
                    <a:pt x="508" y="96"/>
                  </a:cubicBezTo>
                  <a:cubicBezTo>
                    <a:pt x="509" y="96"/>
                    <a:pt x="510" y="96"/>
                    <a:pt x="511" y="96"/>
                  </a:cubicBezTo>
                  <a:cubicBezTo>
                    <a:pt x="512" y="96"/>
                    <a:pt x="513" y="97"/>
                    <a:pt x="513" y="98"/>
                  </a:cubicBezTo>
                  <a:cubicBezTo>
                    <a:pt x="513" y="98"/>
                    <a:pt x="514" y="100"/>
                    <a:pt x="514" y="100"/>
                  </a:cubicBezTo>
                  <a:cubicBezTo>
                    <a:pt x="514" y="101"/>
                    <a:pt x="513" y="102"/>
                    <a:pt x="513" y="103"/>
                  </a:cubicBezTo>
                  <a:cubicBezTo>
                    <a:pt x="512" y="103"/>
                    <a:pt x="512" y="105"/>
                    <a:pt x="512" y="105"/>
                  </a:cubicBezTo>
                  <a:cubicBezTo>
                    <a:pt x="512" y="106"/>
                    <a:pt x="511" y="107"/>
                    <a:pt x="511" y="108"/>
                  </a:cubicBezTo>
                  <a:cubicBezTo>
                    <a:pt x="511" y="109"/>
                    <a:pt x="512" y="110"/>
                    <a:pt x="512" y="111"/>
                  </a:cubicBezTo>
                  <a:cubicBezTo>
                    <a:pt x="512" y="111"/>
                    <a:pt x="513" y="112"/>
                    <a:pt x="514" y="112"/>
                  </a:cubicBezTo>
                  <a:cubicBezTo>
                    <a:pt x="514" y="113"/>
                    <a:pt x="516" y="112"/>
                    <a:pt x="517" y="113"/>
                  </a:cubicBezTo>
                  <a:cubicBezTo>
                    <a:pt x="517" y="113"/>
                    <a:pt x="518" y="114"/>
                    <a:pt x="518" y="114"/>
                  </a:cubicBezTo>
                  <a:cubicBezTo>
                    <a:pt x="518" y="114"/>
                    <a:pt x="519" y="115"/>
                    <a:pt x="519" y="115"/>
                  </a:cubicBezTo>
                  <a:cubicBezTo>
                    <a:pt x="519" y="116"/>
                    <a:pt x="518" y="117"/>
                    <a:pt x="518" y="118"/>
                  </a:cubicBezTo>
                  <a:cubicBezTo>
                    <a:pt x="518" y="119"/>
                    <a:pt x="518" y="120"/>
                    <a:pt x="518" y="121"/>
                  </a:cubicBezTo>
                  <a:cubicBezTo>
                    <a:pt x="518" y="122"/>
                    <a:pt x="517" y="123"/>
                    <a:pt x="516" y="123"/>
                  </a:cubicBezTo>
                  <a:cubicBezTo>
                    <a:pt x="516" y="124"/>
                    <a:pt x="516" y="126"/>
                    <a:pt x="516" y="126"/>
                  </a:cubicBezTo>
                  <a:cubicBezTo>
                    <a:pt x="516" y="127"/>
                    <a:pt x="517" y="128"/>
                    <a:pt x="518" y="128"/>
                  </a:cubicBezTo>
                  <a:cubicBezTo>
                    <a:pt x="518" y="129"/>
                    <a:pt x="519" y="129"/>
                    <a:pt x="519" y="129"/>
                  </a:cubicBezTo>
                  <a:cubicBezTo>
                    <a:pt x="519" y="129"/>
                    <a:pt x="520" y="130"/>
                    <a:pt x="520" y="131"/>
                  </a:cubicBezTo>
                  <a:cubicBezTo>
                    <a:pt x="521" y="132"/>
                    <a:pt x="520" y="133"/>
                    <a:pt x="519" y="133"/>
                  </a:cubicBezTo>
                  <a:cubicBezTo>
                    <a:pt x="519" y="134"/>
                    <a:pt x="519" y="135"/>
                    <a:pt x="518" y="136"/>
                  </a:cubicBezTo>
                  <a:cubicBezTo>
                    <a:pt x="518" y="136"/>
                    <a:pt x="517" y="137"/>
                    <a:pt x="516" y="137"/>
                  </a:cubicBezTo>
                  <a:cubicBezTo>
                    <a:pt x="516" y="138"/>
                    <a:pt x="516" y="139"/>
                    <a:pt x="516" y="139"/>
                  </a:cubicBezTo>
                  <a:cubicBezTo>
                    <a:pt x="516" y="140"/>
                    <a:pt x="516" y="141"/>
                    <a:pt x="516" y="141"/>
                  </a:cubicBezTo>
                  <a:cubicBezTo>
                    <a:pt x="515" y="142"/>
                    <a:pt x="514" y="142"/>
                    <a:pt x="513" y="143"/>
                  </a:cubicBezTo>
                  <a:cubicBezTo>
                    <a:pt x="513" y="143"/>
                    <a:pt x="512" y="144"/>
                    <a:pt x="511" y="145"/>
                  </a:cubicBezTo>
                  <a:cubicBezTo>
                    <a:pt x="511" y="146"/>
                    <a:pt x="510" y="147"/>
                    <a:pt x="509" y="147"/>
                  </a:cubicBezTo>
                  <a:cubicBezTo>
                    <a:pt x="508" y="148"/>
                    <a:pt x="507" y="149"/>
                    <a:pt x="506" y="149"/>
                  </a:cubicBezTo>
                  <a:cubicBezTo>
                    <a:pt x="506" y="150"/>
                    <a:pt x="504" y="150"/>
                    <a:pt x="504" y="151"/>
                  </a:cubicBezTo>
                  <a:cubicBezTo>
                    <a:pt x="504" y="151"/>
                    <a:pt x="503" y="152"/>
                    <a:pt x="504" y="152"/>
                  </a:cubicBezTo>
                  <a:cubicBezTo>
                    <a:pt x="504" y="153"/>
                    <a:pt x="504" y="154"/>
                    <a:pt x="504" y="155"/>
                  </a:cubicBezTo>
                  <a:cubicBezTo>
                    <a:pt x="505" y="155"/>
                    <a:pt x="505" y="156"/>
                    <a:pt x="506" y="156"/>
                  </a:cubicBezTo>
                  <a:cubicBezTo>
                    <a:pt x="506" y="157"/>
                    <a:pt x="508" y="157"/>
                    <a:pt x="508" y="158"/>
                  </a:cubicBezTo>
                  <a:cubicBezTo>
                    <a:pt x="509" y="159"/>
                    <a:pt x="511" y="160"/>
                    <a:pt x="512" y="161"/>
                  </a:cubicBezTo>
                  <a:cubicBezTo>
                    <a:pt x="513" y="162"/>
                    <a:pt x="516" y="163"/>
                    <a:pt x="518" y="164"/>
                  </a:cubicBezTo>
                  <a:cubicBezTo>
                    <a:pt x="518" y="164"/>
                    <a:pt x="519" y="164"/>
                    <a:pt x="520" y="16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0"/>
            <p:cNvSpPr>
              <a:spLocks/>
            </p:cNvSpPr>
            <p:nvPr/>
          </p:nvSpPr>
          <p:spPr bwMode="auto">
            <a:xfrm>
              <a:off x="474" y="3053"/>
              <a:ext cx="1611" cy="935"/>
            </a:xfrm>
            <a:custGeom>
              <a:avLst/>
              <a:gdLst>
                <a:gd name="T0" fmla="*/ 532 w 569"/>
                <a:gd name="T1" fmla="*/ 185 h 330"/>
                <a:gd name="T2" fmla="*/ 551 w 569"/>
                <a:gd name="T3" fmla="*/ 192 h 330"/>
                <a:gd name="T4" fmla="*/ 544 w 569"/>
                <a:gd name="T5" fmla="*/ 214 h 330"/>
                <a:gd name="T6" fmla="*/ 546 w 569"/>
                <a:gd name="T7" fmla="*/ 237 h 330"/>
                <a:gd name="T8" fmla="*/ 561 w 569"/>
                <a:gd name="T9" fmla="*/ 251 h 330"/>
                <a:gd name="T10" fmla="*/ 555 w 569"/>
                <a:gd name="T11" fmla="*/ 273 h 330"/>
                <a:gd name="T12" fmla="*/ 528 w 569"/>
                <a:gd name="T13" fmla="*/ 310 h 330"/>
                <a:gd name="T14" fmla="*/ 508 w 569"/>
                <a:gd name="T15" fmla="*/ 327 h 330"/>
                <a:gd name="T16" fmla="*/ 480 w 569"/>
                <a:gd name="T17" fmla="*/ 310 h 330"/>
                <a:gd name="T18" fmla="*/ 444 w 569"/>
                <a:gd name="T19" fmla="*/ 320 h 330"/>
                <a:gd name="T20" fmla="*/ 412 w 569"/>
                <a:gd name="T21" fmla="*/ 304 h 330"/>
                <a:gd name="T22" fmla="*/ 368 w 569"/>
                <a:gd name="T23" fmla="*/ 299 h 330"/>
                <a:gd name="T24" fmla="*/ 336 w 569"/>
                <a:gd name="T25" fmla="*/ 284 h 330"/>
                <a:gd name="T26" fmla="*/ 288 w 569"/>
                <a:gd name="T27" fmla="*/ 273 h 330"/>
                <a:gd name="T28" fmla="*/ 246 w 569"/>
                <a:gd name="T29" fmla="*/ 287 h 330"/>
                <a:gd name="T30" fmla="*/ 194 w 569"/>
                <a:gd name="T31" fmla="*/ 283 h 330"/>
                <a:gd name="T32" fmla="*/ 153 w 569"/>
                <a:gd name="T33" fmla="*/ 306 h 330"/>
                <a:gd name="T34" fmla="*/ 137 w 569"/>
                <a:gd name="T35" fmla="*/ 320 h 330"/>
                <a:gd name="T36" fmla="*/ 110 w 569"/>
                <a:gd name="T37" fmla="*/ 298 h 330"/>
                <a:gd name="T38" fmla="*/ 91 w 569"/>
                <a:gd name="T39" fmla="*/ 273 h 330"/>
                <a:gd name="T40" fmla="*/ 82 w 569"/>
                <a:gd name="T41" fmla="*/ 242 h 330"/>
                <a:gd name="T42" fmla="*/ 91 w 569"/>
                <a:gd name="T43" fmla="*/ 244 h 330"/>
                <a:gd name="T44" fmla="*/ 90 w 569"/>
                <a:gd name="T45" fmla="*/ 233 h 330"/>
                <a:gd name="T46" fmla="*/ 77 w 569"/>
                <a:gd name="T47" fmla="*/ 215 h 330"/>
                <a:gd name="T48" fmla="*/ 91 w 569"/>
                <a:gd name="T49" fmla="*/ 194 h 330"/>
                <a:gd name="T50" fmla="*/ 101 w 569"/>
                <a:gd name="T51" fmla="*/ 190 h 330"/>
                <a:gd name="T52" fmla="*/ 86 w 569"/>
                <a:gd name="T53" fmla="*/ 199 h 330"/>
                <a:gd name="T54" fmla="*/ 50 w 569"/>
                <a:gd name="T55" fmla="*/ 141 h 330"/>
                <a:gd name="T56" fmla="*/ 44 w 569"/>
                <a:gd name="T57" fmla="*/ 136 h 330"/>
                <a:gd name="T58" fmla="*/ 5 w 569"/>
                <a:gd name="T59" fmla="*/ 123 h 330"/>
                <a:gd name="T60" fmla="*/ 3 w 569"/>
                <a:gd name="T61" fmla="*/ 72 h 330"/>
                <a:gd name="T62" fmla="*/ 39 w 569"/>
                <a:gd name="T63" fmla="*/ 40 h 330"/>
                <a:gd name="T64" fmla="*/ 64 w 569"/>
                <a:gd name="T65" fmla="*/ 27 h 330"/>
                <a:gd name="T66" fmla="*/ 86 w 569"/>
                <a:gd name="T67" fmla="*/ 10 h 330"/>
                <a:gd name="T68" fmla="*/ 96 w 569"/>
                <a:gd name="T69" fmla="*/ 23 h 330"/>
                <a:gd name="T70" fmla="*/ 112 w 569"/>
                <a:gd name="T71" fmla="*/ 34 h 330"/>
                <a:gd name="T72" fmla="*/ 121 w 569"/>
                <a:gd name="T73" fmla="*/ 49 h 330"/>
                <a:gd name="T74" fmla="*/ 136 w 569"/>
                <a:gd name="T75" fmla="*/ 56 h 330"/>
                <a:gd name="T76" fmla="*/ 159 w 569"/>
                <a:gd name="T77" fmla="*/ 65 h 330"/>
                <a:gd name="T78" fmla="*/ 178 w 569"/>
                <a:gd name="T79" fmla="*/ 60 h 330"/>
                <a:gd name="T80" fmla="*/ 195 w 569"/>
                <a:gd name="T81" fmla="*/ 46 h 330"/>
                <a:gd name="T82" fmla="*/ 195 w 569"/>
                <a:gd name="T83" fmla="*/ 60 h 330"/>
                <a:gd name="T84" fmla="*/ 212 w 569"/>
                <a:gd name="T85" fmla="*/ 60 h 330"/>
                <a:gd name="T86" fmla="*/ 222 w 569"/>
                <a:gd name="T87" fmla="*/ 41 h 330"/>
                <a:gd name="T88" fmla="*/ 235 w 569"/>
                <a:gd name="T89" fmla="*/ 22 h 330"/>
                <a:gd name="T90" fmla="*/ 255 w 569"/>
                <a:gd name="T91" fmla="*/ 15 h 330"/>
                <a:gd name="T92" fmla="*/ 272 w 569"/>
                <a:gd name="T93" fmla="*/ 4 h 330"/>
                <a:gd name="T94" fmla="*/ 289 w 569"/>
                <a:gd name="T95" fmla="*/ 6 h 330"/>
                <a:gd name="T96" fmla="*/ 300 w 569"/>
                <a:gd name="T97" fmla="*/ 26 h 330"/>
                <a:gd name="T98" fmla="*/ 324 w 569"/>
                <a:gd name="T99" fmla="*/ 49 h 330"/>
                <a:gd name="T100" fmla="*/ 344 w 569"/>
                <a:gd name="T101" fmla="*/ 72 h 330"/>
                <a:gd name="T102" fmla="*/ 366 w 569"/>
                <a:gd name="T103" fmla="*/ 73 h 330"/>
                <a:gd name="T104" fmla="*/ 390 w 569"/>
                <a:gd name="T105" fmla="*/ 78 h 330"/>
                <a:gd name="T106" fmla="*/ 415 w 569"/>
                <a:gd name="T107" fmla="*/ 81 h 330"/>
                <a:gd name="T108" fmla="*/ 435 w 569"/>
                <a:gd name="T109" fmla="*/ 86 h 330"/>
                <a:gd name="T110" fmla="*/ 458 w 569"/>
                <a:gd name="T111" fmla="*/ 90 h 330"/>
                <a:gd name="T112" fmla="*/ 478 w 569"/>
                <a:gd name="T113" fmla="*/ 94 h 330"/>
                <a:gd name="T114" fmla="*/ 503 w 569"/>
                <a:gd name="T115" fmla="*/ 96 h 330"/>
                <a:gd name="T116" fmla="*/ 514 w 569"/>
                <a:gd name="T117" fmla="*/ 112 h 330"/>
                <a:gd name="T118" fmla="*/ 520 w 569"/>
                <a:gd name="T119" fmla="*/ 131 h 330"/>
                <a:gd name="T120" fmla="*/ 504 w 569"/>
                <a:gd name="T121" fmla="*/ 151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69" h="330">
                  <a:moveTo>
                    <a:pt x="520" y="165"/>
                  </a:moveTo>
                  <a:cubicBezTo>
                    <a:pt x="520" y="165"/>
                    <a:pt x="521" y="165"/>
                    <a:pt x="521" y="165"/>
                  </a:cubicBezTo>
                  <a:cubicBezTo>
                    <a:pt x="522" y="165"/>
                    <a:pt x="523" y="165"/>
                    <a:pt x="523" y="165"/>
                  </a:cubicBezTo>
                  <a:cubicBezTo>
                    <a:pt x="524" y="166"/>
                    <a:pt x="524" y="169"/>
                    <a:pt x="525" y="171"/>
                  </a:cubicBezTo>
                  <a:cubicBezTo>
                    <a:pt x="525" y="171"/>
                    <a:pt x="525" y="173"/>
                    <a:pt x="525" y="173"/>
                  </a:cubicBezTo>
                  <a:cubicBezTo>
                    <a:pt x="525" y="174"/>
                    <a:pt x="525" y="175"/>
                    <a:pt x="525" y="176"/>
                  </a:cubicBezTo>
                  <a:cubicBezTo>
                    <a:pt x="526" y="176"/>
                    <a:pt x="526" y="176"/>
                    <a:pt x="527" y="176"/>
                  </a:cubicBezTo>
                  <a:cubicBezTo>
                    <a:pt x="527" y="177"/>
                    <a:pt x="527" y="178"/>
                    <a:pt x="528" y="179"/>
                  </a:cubicBezTo>
                  <a:cubicBezTo>
                    <a:pt x="528" y="180"/>
                    <a:pt x="529" y="181"/>
                    <a:pt x="530" y="182"/>
                  </a:cubicBezTo>
                  <a:cubicBezTo>
                    <a:pt x="531" y="182"/>
                    <a:pt x="532" y="184"/>
                    <a:pt x="532" y="185"/>
                  </a:cubicBezTo>
                  <a:cubicBezTo>
                    <a:pt x="533" y="185"/>
                    <a:pt x="533" y="185"/>
                    <a:pt x="533" y="185"/>
                  </a:cubicBezTo>
                  <a:cubicBezTo>
                    <a:pt x="534" y="186"/>
                    <a:pt x="536" y="185"/>
                    <a:pt x="536" y="185"/>
                  </a:cubicBezTo>
                  <a:cubicBezTo>
                    <a:pt x="537" y="185"/>
                    <a:pt x="538" y="185"/>
                    <a:pt x="538" y="185"/>
                  </a:cubicBezTo>
                  <a:cubicBezTo>
                    <a:pt x="539" y="186"/>
                    <a:pt x="539" y="187"/>
                    <a:pt x="539" y="188"/>
                  </a:cubicBezTo>
                  <a:cubicBezTo>
                    <a:pt x="539" y="188"/>
                    <a:pt x="540" y="189"/>
                    <a:pt x="540" y="189"/>
                  </a:cubicBezTo>
                  <a:cubicBezTo>
                    <a:pt x="541" y="189"/>
                    <a:pt x="543" y="189"/>
                    <a:pt x="543" y="189"/>
                  </a:cubicBezTo>
                  <a:cubicBezTo>
                    <a:pt x="544" y="189"/>
                    <a:pt x="545" y="190"/>
                    <a:pt x="545" y="190"/>
                  </a:cubicBezTo>
                  <a:cubicBezTo>
                    <a:pt x="546" y="191"/>
                    <a:pt x="547" y="191"/>
                    <a:pt x="548" y="191"/>
                  </a:cubicBezTo>
                  <a:cubicBezTo>
                    <a:pt x="548" y="191"/>
                    <a:pt x="549" y="190"/>
                    <a:pt x="550" y="190"/>
                  </a:cubicBezTo>
                  <a:cubicBezTo>
                    <a:pt x="550" y="190"/>
                    <a:pt x="551" y="191"/>
                    <a:pt x="551" y="192"/>
                  </a:cubicBezTo>
                  <a:cubicBezTo>
                    <a:pt x="552" y="192"/>
                    <a:pt x="552" y="193"/>
                    <a:pt x="553" y="193"/>
                  </a:cubicBezTo>
                  <a:cubicBezTo>
                    <a:pt x="553" y="194"/>
                    <a:pt x="552" y="195"/>
                    <a:pt x="551" y="195"/>
                  </a:cubicBezTo>
                  <a:cubicBezTo>
                    <a:pt x="551" y="196"/>
                    <a:pt x="549" y="195"/>
                    <a:pt x="548" y="196"/>
                  </a:cubicBezTo>
                  <a:cubicBezTo>
                    <a:pt x="548" y="196"/>
                    <a:pt x="546" y="197"/>
                    <a:pt x="546" y="198"/>
                  </a:cubicBezTo>
                  <a:cubicBezTo>
                    <a:pt x="546" y="199"/>
                    <a:pt x="546" y="200"/>
                    <a:pt x="546" y="201"/>
                  </a:cubicBezTo>
                  <a:cubicBezTo>
                    <a:pt x="546" y="201"/>
                    <a:pt x="545" y="202"/>
                    <a:pt x="545" y="203"/>
                  </a:cubicBezTo>
                  <a:cubicBezTo>
                    <a:pt x="545" y="204"/>
                    <a:pt x="546" y="205"/>
                    <a:pt x="546" y="206"/>
                  </a:cubicBezTo>
                  <a:cubicBezTo>
                    <a:pt x="546" y="207"/>
                    <a:pt x="546" y="208"/>
                    <a:pt x="546" y="209"/>
                  </a:cubicBezTo>
                  <a:cubicBezTo>
                    <a:pt x="546" y="210"/>
                    <a:pt x="545" y="210"/>
                    <a:pt x="544" y="211"/>
                  </a:cubicBezTo>
                  <a:cubicBezTo>
                    <a:pt x="544" y="212"/>
                    <a:pt x="544" y="213"/>
                    <a:pt x="544" y="214"/>
                  </a:cubicBezTo>
                  <a:cubicBezTo>
                    <a:pt x="544" y="215"/>
                    <a:pt x="544" y="216"/>
                    <a:pt x="544" y="216"/>
                  </a:cubicBezTo>
                  <a:cubicBezTo>
                    <a:pt x="543" y="216"/>
                    <a:pt x="542" y="216"/>
                    <a:pt x="542" y="217"/>
                  </a:cubicBezTo>
                  <a:cubicBezTo>
                    <a:pt x="541" y="217"/>
                    <a:pt x="542" y="219"/>
                    <a:pt x="542" y="220"/>
                  </a:cubicBezTo>
                  <a:cubicBezTo>
                    <a:pt x="543" y="221"/>
                    <a:pt x="544" y="222"/>
                    <a:pt x="544" y="223"/>
                  </a:cubicBezTo>
                  <a:cubicBezTo>
                    <a:pt x="544" y="224"/>
                    <a:pt x="545" y="226"/>
                    <a:pt x="545" y="226"/>
                  </a:cubicBezTo>
                  <a:cubicBezTo>
                    <a:pt x="545" y="227"/>
                    <a:pt x="545" y="228"/>
                    <a:pt x="545" y="228"/>
                  </a:cubicBezTo>
                  <a:cubicBezTo>
                    <a:pt x="545" y="229"/>
                    <a:pt x="545" y="229"/>
                    <a:pt x="545" y="230"/>
                  </a:cubicBezTo>
                  <a:cubicBezTo>
                    <a:pt x="545" y="230"/>
                    <a:pt x="546" y="232"/>
                    <a:pt x="546" y="232"/>
                  </a:cubicBezTo>
                  <a:cubicBezTo>
                    <a:pt x="546" y="233"/>
                    <a:pt x="545" y="235"/>
                    <a:pt x="545" y="235"/>
                  </a:cubicBezTo>
                  <a:cubicBezTo>
                    <a:pt x="545" y="236"/>
                    <a:pt x="546" y="237"/>
                    <a:pt x="546" y="237"/>
                  </a:cubicBezTo>
                  <a:cubicBezTo>
                    <a:pt x="547" y="237"/>
                    <a:pt x="548" y="238"/>
                    <a:pt x="549" y="239"/>
                  </a:cubicBezTo>
                  <a:cubicBezTo>
                    <a:pt x="549" y="239"/>
                    <a:pt x="549" y="240"/>
                    <a:pt x="549" y="241"/>
                  </a:cubicBezTo>
                  <a:cubicBezTo>
                    <a:pt x="550" y="241"/>
                    <a:pt x="550" y="243"/>
                    <a:pt x="551" y="244"/>
                  </a:cubicBezTo>
                  <a:cubicBezTo>
                    <a:pt x="551" y="245"/>
                    <a:pt x="551" y="246"/>
                    <a:pt x="551" y="247"/>
                  </a:cubicBezTo>
                  <a:cubicBezTo>
                    <a:pt x="551" y="248"/>
                    <a:pt x="552" y="250"/>
                    <a:pt x="553" y="250"/>
                  </a:cubicBezTo>
                  <a:cubicBezTo>
                    <a:pt x="553" y="251"/>
                    <a:pt x="555" y="251"/>
                    <a:pt x="555" y="251"/>
                  </a:cubicBezTo>
                  <a:cubicBezTo>
                    <a:pt x="555" y="251"/>
                    <a:pt x="555" y="250"/>
                    <a:pt x="556" y="249"/>
                  </a:cubicBezTo>
                  <a:cubicBezTo>
                    <a:pt x="556" y="249"/>
                    <a:pt x="557" y="249"/>
                    <a:pt x="557" y="249"/>
                  </a:cubicBezTo>
                  <a:cubicBezTo>
                    <a:pt x="558" y="249"/>
                    <a:pt x="559" y="250"/>
                    <a:pt x="559" y="250"/>
                  </a:cubicBezTo>
                  <a:cubicBezTo>
                    <a:pt x="559" y="250"/>
                    <a:pt x="561" y="251"/>
                    <a:pt x="561" y="251"/>
                  </a:cubicBezTo>
                  <a:cubicBezTo>
                    <a:pt x="561" y="252"/>
                    <a:pt x="562" y="253"/>
                    <a:pt x="562" y="253"/>
                  </a:cubicBezTo>
                  <a:cubicBezTo>
                    <a:pt x="563" y="254"/>
                    <a:pt x="563" y="255"/>
                    <a:pt x="564" y="256"/>
                  </a:cubicBezTo>
                  <a:cubicBezTo>
                    <a:pt x="564" y="257"/>
                    <a:pt x="565" y="258"/>
                    <a:pt x="566" y="259"/>
                  </a:cubicBezTo>
                  <a:cubicBezTo>
                    <a:pt x="566" y="259"/>
                    <a:pt x="567" y="260"/>
                    <a:pt x="568" y="261"/>
                  </a:cubicBezTo>
                  <a:cubicBezTo>
                    <a:pt x="568" y="261"/>
                    <a:pt x="568" y="262"/>
                    <a:pt x="569" y="263"/>
                  </a:cubicBezTo>
                  <a:cubicBezTo>
                    <a:pt x="568" y="263"/>
                    <a:pt x="568" y="263"/>
                    <a:pt x="568" y="263"/>
                  </a:cubicBezTo>
                  <a:cubicBezTo>
                    <a:pt x="567" y="264"/>
                    <a:pt x="565" y="264"/>
                    <a:pt x="564" y="264"/>
                  </a:cubicBezTo>
                  <a:cubicBezTo>
                    <a:pt x="564" y="264"/>
                    <a:pt x="563" y="265"/>
                    <a:pt x="562" y="266"/>
                  </a:cubicBezTo>
                  <a:cubicBezTo>
                    <a:pt x="561" y="266"/>
                    <a:pt x="560" y="268"/>
                    <a:pt x="559" y="269"/>
                  </a:cubicBezTo>
                  <a:cubicBezTo>
                    <a:pt x="558" y="270"/>
                    <a:pt x="556" y="272"/>
                    <a:pt x="555" y="273"/>
                  </a:cubicBezTo>
                  <a:cubicBezTo>
                    <a:pt x="555" y="273"/>
                    <a:pt x="553" y="274"/>
                    <a:pt x="552" y="275"/>
                  </a:cubicBezTo>
                  <a:cubicBezTo>
                    <a:pt x="551" y="275"/>
                    <a:pt x="550" y="276"/>
                    <a:pt x="549" y="276"/>
                  </a:cubicBezTo>
                  <a:cubicBezTo>
                    <a:pt x="548" y="277"/>
                    <a:pt x="547" y="279"/>
                    <a:pt x="546" y="279"/>
                  </a:cubicBezTo>
                  <a:cubicBezTo>
                    <a:pt x="545" y="281"/>
                    <a:pt x="543" y="284"/>
                    <a:pt x="542" y="285"/>
                  </a:cubicBezTo>
                  <a:cubicBezTo>
                    <a:pt x="542" y="287"/>
                    <a:pt x="540" y="289"/>
                    <a:pt x="539" y="291"/>
                  </a:cubicBezTo>
                  <a:cubicBezTo>
                    <a:pt x="539" y="292"/>
                    <a:pt x="537" y="295"/>
                    <a:pt x="537" y="296"/>
                  </a:cubicBezTo>
                  <a:cubicBezTo>
                    <a:pt x="536" y="297"/>
                    <a:pt x="534" y="298"/>
                    <a:pt x="534" y="299"/>
                  </a:cubicBezTo>
                  <a:cubicBezTo>
                    <a:pt x="533" y="300"/>
                    <a:pt x="531" y="302"/>
                    <a:pt x="531" y="303"/>
                  </a:cubicBezTo>
                  <a:cubicBezTo>
                    <a:pt x="530" y="304"/>
                    <a:pt x="530" y="306"/>
                    <a:pt x="530" y="307"/>
                  </a:cubicBezTo>
                  <a:cubicBezTo>
                    <a:pt x="529" y="308"/>
                    <a:pt x="529" y="309"/>
                    <a:pt x="528" y="310"/>
                  </a:cubicBezTo>
                  <a:cubicBezTo>
                    <a:pt x="528" y="310"/>
                    <a:pt x="526" y="310"/>
                    <a:pt x="526" y="311"/>
                  </a:cubicBezTo>
                  <a:cubicBezTo>
                    <a:pt x="525" y="311"/>
                    <a:pt x="524" y="311"/>
                    <a:pt x="523" y="311"/>
                  </a:cubicBezTo>
                  <a:cubicBezTo>
                    <a:pt x="522" y="312"/>
                    <a:pt x="520" y="313"/>
                    <a:pt x="519" y="314"/>
                  </a:cubicBezTo>
                  <a:cubicBezTo>
                    <a:pt x="519" y="314"/>
                    <a:pt x="518" y="315"/>
                    <a:pt x="518" y="316"/>
                  </a:cubicBezTo>
                  <a:cubicBezTo>
                    <a:pt x="517" y="317"/>
                    <a:pt x="517" y="319"/>
                    <a:pt x="516" y="320"/>
                  </a:cubicBezTo>
                  <a:cubicBezTo>
                    <a:pt x="515" y="320"/>
                    <a:pt x="515" y="320"/>
                    <a:pt x="515" y="320"/>
                  </a:cubicBezTo>
                  <a:cubicBezTo>
                    <a:pt x="514" y="320"/>
                    <a:pt x="513" y="320"/>
                    <a:pt x="513" y="320"/>
                  </a:cubicBezTo>
                  <a:cubicBezTo>
                    <a:pt x="512" y="320"/>
                    <a:pt x="511" y="320"/>
                    <a:pt x="510" y="321"/>
                  </a:cubicBezTo>
                  <a:cubicBezTo>
                    <a:pt x="509" y="321"/>
                    <a:pt x="509" y="322"/>
                    <a:pt x="508" y="323"/>
                  </a:cubicBezTo>
                  <a:cubicBezTo>
                    <a:pt x="508" y="324"/>
                    <a:pt x="508" y="326"/>
                    <a:pt x="508" y="327"/>
                  </a:cubicBezTo>
                  <a:cubicBezTo>
                    <a:pt x="507" y="327"/>
                    <a:pt x="506" y="327"/>
                    <a:pt x="506" y="327"/>
                  </a:cubicBezTo>
                  <a:cubicBezTo>
                    <a:pt x="505" y="327"/>
                    <a:pt x="503" y="327"/>
                    <a:pt x="502" y="327"/>
                  </a:cubicBezTo>
                  <a:cubicBezTo>
                    <a:pt x="501" y="328"/>
                    <a:pt x="500" y="329"/>
                    <a:pt x="499" y="329"/>
                  </a:cubicBezTo>
                  <a:cubicBezTo>
                    <a:pt x="498" y="330"/>
                    <a:pt x="495" y="330"/>
                    <a:pt x="494" y="330"/>
                  </a:cubicBezTo>
                  <a:cubicBezTo>
                    <a:pt x="493" y="329"/>
                    <a:pt x="493" y="327"/>
                    <a:pt x="492" y="327"/>
                  </a:cubicBezTo>
                  <a:cubicBezTo>
                    <a:pt x="492" y="325"/>
                    <a:pt x="491" y="322"/>
                    <a:pt x="491" y="321"/>
                  </a:cubicBezTo>
                  <a:cubicBezTo>
                    <a:pt x="490" y="320"/>
                    <a:pt x="489" y="317"/>
                    <a:pt x="489" y="316"/>
                  </a:cubicBezTo>
                  <a:cubicBezTo>
                    <a:pt x="488" y="315"/>
                    <a:pt x="487" y="312"/>
                    <a:pt x="487" y="311"/>
                  </a:cubicBezTo>
                  <a:cubicBezTo>
                    <a:pt x="486" y="310"/>
                    <a:pt x="485" y="310"/>
                    <a:pt x="484" y="309"/>
                  </a:cubicBezTo>
                  <a:cubicBezTo>
                    <a:pt x="483" y="309"/>
                    <a:pt x="481" y="310"/>
                    <a:pt x="480" y="310"/>
                  </a:cubicBezTo>
                  <a:cubicBezTo>
                    <a:pt x="479" y="310"/>
                    <a:pt x="477" y="310"/>
                    <a:pt x="477" y="310"/>
                  </a:cubicBezTo>
                  <a:cubicBezTo>
                    <a:pt x="475" y="310"/>
                    <a:pt x="473" y="311"/>
                    <a:pt x="472" y="311"/>
                  </a:cubicBezTo>
                  <a:cubicBezTo>
                    <a:pt x="471" y="310"/>
                    <a:pt x="469" y="310"/>
                    <a:pt x="468" y="309"/>
                  </a:cubicBezTo>
                  <a:cubicBezTo>
                    <a:pt x="467" y="309"/>
                    <a:pt x="466" y="308"/>
                    <a:pt x="465" y="308"/>
                  </a:cubicBezTo>
                  <a:cubicBezTo>
                    <a:pt x="464" y="307"/>
                    <a:pt x="462" y="308"/>
                    <a:pt x="461" y="308"/>
                  </a:cubicBezTo>
                  <a:cubicBezTo>
                    <a:pt x="460" y="308"/>
                    <a:pt x="458" y="309"/>
                    <a:pt x="457" y="309"/>
                  </a:cubicBezTo>
                  <a:cubicBezTo>
                    <a:pt x="456" y="310"/>
                    <a:pt x="455" y="311"/>
                    <a:pt x="454" y="311"/>
                  </a:cubicBezTo>
                  <a:cubicBezTo>
                    <a:pt x="453" y="312"/>
                    <a:pt x="452" y="314"/>
                    <a:pt x="452" y="315"/>
                  </a:cubicBezTo>
                  <a:cubicBezTo>
                    <a:pt x="451" y="316"/>
                    <a:pt x="450" y="318"/>
                    <a:pt x="449" y="318"/>
                  </a:cubicBezTo>
                  <a:cubicBezTo>
                    <a:pt x="448" y="319"/>
                    <a:pt x="446" y="320"/>
                    <a:pt x="444" y="320"/>
                  </a:cubicBezTo>
                  <a:cubicBezTo>
                    <a:pt x="443" y="320"/>
                    <a:pt x="440" y="320"/>
                    <a:pt x="439" y="320"/>
                  </a:cubicBezTo>
                  <a:cubicBezTo>
                    <a:pt x="438" y="320"/>
                    <a:pt x="436" y="319"/>
                    <a:pt x="435" y="318"/>
                  </a:cubicBezTo>
                  <a:cubicBezTo>
                    <a:pt x="434" y="318"/>
                    <a:pt x="433" y="315"/>
                    <a:pt x="432" y="314"/>
                  </a:cubicBezTo>
                  <a:cubicBezTo>
                    <a:pt x="431" y="314"/>
                    <a:pt x="430" y="315"/>
                    <a:pt x="429" y="314"/>
                  </a:cubicBezTo>
                  <a:cubicBezTo>
                    <a:pt x="428" y="314"/>
                    <a:pt x="427" y="314"/>
                    <a:pt x="427" y="313"/>
                  </a:cubicBezTo>
                  <a:cubicBezTo>
                    <a:pt x="426" y="313"/>
                    <a:pt x="425" y="311"/>
                    <a:pt x="424" y="310"/>
                  </a:cubicBezTo>
                  <a:cubicBezTo>
                    <a:pt x="424" y="309"/>
                    <a:pt x="424" y="307"/>
                    <a:pt x="422" y="306"/>
                  </a:cubicBezTo>
                  <a:cubicBezTo>
                    <a:pt x="422" y="306"/>
                    <a:pt x="420" y="305"/>
                    <a:pt x="419" y="305"/>
                  </a:cubicBezTo>
                  <a:cubicBezTo>
                    <a:pt x="418" y="305"/>
                    <a:pt x="416" y="306"/>
                    <a:pt x="415" y="305"/>
                  </a:cubicBezTo>
                  <a:cubicBezTo>
                    <a:pt x="414" y="305"/>
                    <a:pt x="412" y="305"/>
                    <a:pt x="412" y="304"/>
                  </a:cubicBezTo>
                  <a:cubicBezTo>
                    <a:pt x="410" y="303"/>
                    <a:pt x="407" y="302"/>
                    <a:pt x="405" y="301"/>
                  </a:cubicBezTo>
                  <a:cubicBezTo>
                    <a:pt x="404" y="301"/>
                    <a:pt x="403" y="300"/>
                    <a:pt x="402" y="300"/>
                  </a:cubicBezTo>
                  <a:cubicBezTo>
                    <a:pt x="401" y="300"/>
                    <a:pt x="399" y="301"/>
                    <a:pt x="397" y="300"/>
                  </a:cubicBezTo>
                  <a:cubicBezTo>
                    <a:pt x="396" y="300"/>
                    <a:pt x="394" y="299"/>
                    <a:pt x="393" y="299"/>
                  </a:cubicBezTo>
                  <a:cubicBezTo>
                    <a:pt x="392" y="298"/>
                    <a:pt x="390" y="297"/>
                    <a:pt x="389" y="296"/>
                  </a:cubicBezTo>
                  <a:cubicBezTo>
                    <a:pt x="388" y="296"/>
                    <a:pt x="385" y="296"/>
                    <a:pt x="383" y="296"/>
                  </a:cubicBezTo>
                  <a:cubicBezTo>
                    <a:pt x="383" y="296"/>
                    <a:pt x="381" y="296"/>
                    <a:pt x="380" y="296"/>
                  </a:cubicBezTo>
                  <a:cubicBezTo>
                    <a:pt x="379" y="297"/>
                    <a:pt x="378" y="297"/>
                    <a:pt x="377" y="298"/>
                  </a:cubicBezTo>
                  <a:cubicBezTo>
                    <a:pt x="376" y="298"/>
                    <a:pt x="374" y="299"/>
                    <a:pt x="373" y="299"/>
                  </a:cubicBezTo>
                  <a:cubicBezTo>
                    <a:pt x="372" y="299"/>
                    <a:pt x="370" y="299"/>
                    <a:pt x="368" y="299"/>
                  </a:cubicBezTo>
                  <a:cubicBezTo>
                    <a:pt x="368" y="299"/>
                    <a:pt x="366" y="297"/>
                    <a:pt x="365" y="297"/>
                  </a:cubicBezTo>
                  <a:cubicBezTo>
                    <a:pt x="364" y="296"/>
                    <a:pt x="362" y="294"/>
                    <a:pt x="361" y="293"/>
                  </a:cubicBezTo>
                  <a:cubicBezTo>
                    <a:pt x="360" y="293"/>
                    <a:pt x="359" y="292"/>
                    <a:pt x="358" y="292"/>
                  </a:cubicBezTo>
                  <a:cubicBezTo>
                    <a:pt x="357" y="291"/>
                    <a:pt x="355" y="290"/>
                    <a:pt x="355" y="290"/>
                  </a:cubicBezTo>
                  <a:cubicBezTo>
                    <a:pt x="354" y="289"/>
                    <a:pt x="353" y="288"/>
                    <a:pt x="353" y="287"/>
                  </a:cubicBezTo>
                  <a:cubicBezTo>
                    <a:pt x="352" y="287"/>
                    <a:pt x="351" y="286"/>
                    <a:pt x="350" y="286"/>
                  </a:cubicBezTo>
                  <a:cubicBezTo>
                    <a:pt x="349" y="286"/>
                    <a:pt x="348" y="287"/>
                    <a:pt x="348" y="287"/>
                  </a:cubicBezTo>
                  <a:cubicBezTo>
                    <a:pt x="347" y="287"/>
                    <a:pt x="345" y="287"/>
                    <a:pt x="344" y="287"/>
                  </a:cubicBezTo>
                  <a:cubicBezTo>
                    <a:pt x="343" y="287"/>
                    <a:pt x="342" y="286"/>
                    <a:pt x="341" y="286"/>
                  </a:cubicBezTo>
                  <a:cubicBezTo>
                    <a:pt x="340" y="285"/>
                    <a:pt x="338" y="284"/>
                    <a:pt x="336" y="284"/>
                  </a:cubicBezTo>
                  <a:cubicBezTo>
                    <a:pt x="335" y="283"/>
                    <a:pt x="334" y="282"/>
                    <a:pt x="332" y="281"/>
                  </a:cubicBezTo>
                  <a:cubicBezTo>
                    <a:pt x="331" y="281"/>
                    <a:pt x="328" y="280"/>
                    <a:pt x="327" y="280"/>
                  </a:cubicBezTo>
                  <a:cubicBezTo>
                    <a:pt x="326" y="280"/>
                    <a:pt x="323" y="281"/>
                    <a:pt x="322" y="281"/>
                  </a:cubicBezTo>
                  <a:cubicBezTo>
                    <a:pt x="320" y="281"/>
                    <a:pt x="317" y="280"/>
                    <a:pt x="316" y="280"/>
                  </a:cubicBezTo>
                  <a:cubicBezTo>
                    <a:pt x="315" y="279"/>
                    <a:pt x="314" y="278"/>
                    <a:pt x="314" y="277"/>
                  </a:cubicBezTo>
                  <a:cubicBezTo>
                    <a:pt x="313" y="276"/>
                    <a:pt x="310" y="275"/>
                    <a:pt x="309" y="275"/>
                  </a:cubicBezTo>
                  <a:cubicBezTo>
                    <a:pt x="308" y="275"/>
                    <a:pt x="307" y="275"/>
                    <a:pt x="307" y="275"/>
                  </a:cubicBezTo>
                  <a:cubicBezTo>
                    <a:pt x="306" y="275"/>
                    <a:pt x="303" y="276"/>
                    <a:pt x="302" y="276"/>
                  </a:cubicBezTo>
                  <a:cubicBezTo>
                    <a:pt x="300" y="276"/>
                    <a:pt x="297" y="276"/>
                    <a:pt x="296" y="276"/>
                  </a:cubicBezTo>
                  <a:cubicBezTo>
                    <a:pt x="294" y="275"/>
                    <a:pt x="290" y="274"/>
                    <a:pt x="288" y="273"/>
                  </a:cubicBezTo>
                  <a:cubicBezTo>
                    <a:pt x="286" y="273"/>
                    <a:pt x="283" y="271"/>
                    <a:pt x="281" y="271"/>
                  </a:cubicBezTo>
                  <a:cubicBezTo>
                    <a:pt x="280" y="270"/>
                    <a:pt x="277" y="269"/>
                    <a:pt x="276" y="269"/>
                  </a:cubicBezTo>
                  <a:cubicBezTo>
                    <a:pt x="274" y="269"/>
                    <a:pt x="272" y="270"/>
                    <a:pt x="272" y="271"/>
                  </a:cubicBezTo>
                  <a:cubicBezTo>
                    <a:pt x="270" y="271"/>
                    <a:pt x="268" y="274"/>
                    <a:pt x="267" y="275"/>
                  </a:cubicBezTo>
                  <a:cubicBezTo>
                    <a:pt x="266" y="275"/>
                    <a:pt x="265" y="277"/>
                    <a:pt x="264" y="277"/>
                  </a:cubicBezTo>
                  <a:cubicBezTo>
                    <a:pt x="263" y="278"/>
                    <a:pt x="261" y="279"/>
                    <a:pt x="260" y="280"/>
                  </a:cubicBezTo>
                  <a:cubicBezTo>
                    <a:pt x="260" y="280"/>
                    <a:pt x="258" y="281"/>
                    <a:pt x="257" y="281"/>
                  </a:cubicBezTo>
                  <a:cubicBezTo>
                    <a:pt x="256" y="281"/>
                    <a:pt x="253" y="281"/>
                    <a:pt x="252" y="282"/>
                  </a:cubicBezTo>
                  <a:cubicBezTo>
                    <a:pt x="251" y="282"/>
                    <a:pt x="249" y="282"/>
                    <a:pt x="249" y="283"/>
                  </a:cubicBezTo>
                  <a:cubicBezTo>
                    <a:pt x="248" y="284"/>
                    <a:pt x="247" y="286"/>
                    <a:pt x="246" y="287"/>
                  </a:cubicBezTo>
                  <a:cubicBezTo>
                    <a:pt x="244" y="287"/>
                    <a:pt x="242" y="288"/>
                    <a:pt x="241" y="288"/>
                  </a:cubicBezTo>
                  <a:cubicBezTo>
                    <a:pt x="239" y="289"/>
                    <a:pt x="237" y="289"/>
                    <a:pt x="236" y="289"/>
                  </a:cubicBezTo>
                  <a:cubicBezTo>
                    <a:pt x="234" y="288"/>
                    <a:pt x="232" y="287"/>
                    <a:pt x="230" y="287"/>
                  </a:cubicBezTo>
                  <a:cubicBezTo>
                    <a:pt x="229" y="286"/>
                    <a:pt x="227" y="285"/>
                    <a:pt x="227" y="285"/>
                  </a:cubicBezTo>
                  <a:cubicBezTo>
                    <a:pt x="225" y="284"/>
                    <a:pt x="223" y="282"/>
                    <a:pt x="222" y="282"/>
                  </a:cubicBezTo>
                  <a:cubicBezTo>
                    <a:pt x="220" y="281"/>
                    <a:pt x="218" y="281"/>
                    <a:pt x="217" y="281"/>
                  </a:cubicBezTo>
                  <a:cubicBezTo>
                    <a:pt x="216" y="281"/>
                    <a:pt x="213" y="282"/>
                    <a:pt x="212" y="282"/>
                  </a:cubicBezTo>
                  <a:cubicBezTo>
                    <a:pt x="210" y="282"/>
                    <a:pt x="207" y="283"/>
                    <a:pt x="206" y="283"/>
                  </a:cubicBezTo>
                  <a:cubicBezTo>
                    <a:pt x="204" y="283"/>
                    <a:pt x="201" y="283"/>
                    <a:pt x="199" y="282"/>
                  </a:cubicBezTo>
                  <a:cubicBezTo>
                    <a:pt x="198" y="282"/>
                    <a:pt x="195" y="283"/>
                    <a:pt x="194" y="283"/>
                  </a:cubicBezTo>
                  <a:cubicBezTo>
                    <a:pt x="192" y="283"/>
                    <a:pt x="190" y="284"/>
                    <a:pt x="189" y="284"/>
                  </a:cubicBezTo>
                  <a:cubicBezTo>
                    <a:pt x="188" y="284"/>
                    <a:pt x="185" y="284"/>
                    <a:pt x="184" y="285"/>
                  </a:cubicBezTo>
                  <a:cubicBezTo>
                    <a:pt x="182" y="286"/>
                    <a:pt x="180" y="289"/>
                    <a:pt x="179" y="290"/>
                  </a:cubicBezTo>
                  <a:cubicBezTo>
                    <a:pt x="178" y="292"/>
                    <a:pt x="175" y="294"/>
                    <a:pt x="174" y="295"/>
                  </a:cubicBezTo>
                  <a:cubicBezTo>
                    <a:pt x="173" y="296"/>
                    <a:pt x="171" y="299"/>
                    <a:pt x="170" y="300"/>
                  </a:cubicBezTo>
                  <a:cubicBezTo>
                    <a:pt x="169" y="301"/>
                    <a:pt x="166" y="303"/>
                    <a:pt x="165" y="304"/>
                  </a:cubicBezTo>
                  <a:cubicBezTo>
                    <a:pt x="164" y="305"/>
                    <a:pt x="163" y="307"/>
                    <a:pt x="163" y="307"/>
                  </a:cubicBezTo>
                  <a:cubicBezTo>
                    <a:pt x="162" y="308"/>
                    <a:pt x="160" y="307"/>
                    <a:pt x="159" y="307"/>
                  </a:cubicBezTo>
                  <a:cubicBezTo>
                    <a:pt x="158" y="306"/>
                    <a:pt x="157" y="306"/>
                    <a:pt x="157" y="306"/>
                  </a:cubicBezTo>
                  <a:cubicBezTo>
                    <a:pt x="156" y="305"/>
                    <a:pt x="154" y="306"/>
                    <a:pt x="153" y="306"/>
                  </a:cubicBezTo>
                  <a:cubicBezTo>
                    <a:pt x="153" y="306"/>
                    <a:pt x="152" y="307"/>
                    <a:pt x="151" y="307"/>
                  </a:cubicBezTo>
                  <a:cubicBezTo>
                    <a:pt x="151" y="308"/>
                    <a:pt x="152" y="310"/>
                    <a:pt x="152" y="311"/>
                  </a:cubicBezTo>
                  <a:cubicBezTo>
                    <a:pt x="152" y="311"/>
                    <a:pt x="152" y="313"/>
                    <a:pt x="152" y="313"/>
                  </a:cubicBezTo>
                  <a:cubicBezTo>
                    <a:pt x="152" y="314"/>
                    <a:pt x="150" y="314"/>
                    <a:pt x="150" y="314"/>
                  </a:cubicBezTo>
                  <a:cubicBezTo>
                    <a:pt x="150" y="315"/>
                    <a:pt x="150" y="317"/>
                    <a:pt x="150" y="318"/>
                  </a:cubicBezTo>
                  <a:cubicBezTo>
                    <a:pt x="149" y="318"/>
                    <a:pt x="148" y="319"/>
                    <a:pt x="148" y="319"/>
                  </a:cubicBezTo>
                  <a:cubicBezTo>
                    <a:pt x="147" y="319"/>
                    <a:pt x="146" y="319"/>
                    <a:pt x="145" y="319"/>
                  </a:cubicBezTo>
                  <a:cubicBezTo>
                    <a:pt x="144" y="318"/>
                    <a:pt x="143" y="318"/>
                    <a:pt x="142" y="318"/>
                  </a:cubicBezTo>
                  <a:cubicBezTo>
                    <a:pt x="142" y="318"/>
                    <a:pt x="141" y="319"/>
                    <a:pt x="140" y="319"/>
                  </a:cubicBezTo>
                  <a:cubicBezTo>
                    <a:pt x="139" y="319"/>
                    <a:pt x="138" y="320"/>
                    <a:pt x="137" y="320"/>
                  </a:cubicBezTo>
                  <a:cubicBezTo>
                    <a:pt x="135" y="320"/>
                    <a:pt x="132" y="321"/>
                    <a:pt x="131" y="321"/>
                  </a:cubicBezTo>
                  <a:cubicBezTo>
                    <a:pt x="130" y="320"/>
                    <a:pt x="129" y="320"/>
                    <a:pt x="128" y="320"/>
                  </a:cubicBezTo>
                  <a:cubicBezTo>
                    <a:pt x="128" y="319"/>
                    <a:pt x="127" y="316"/>
                    <a:pt x="126" y="315"/>
                  </a:cubicBezTo>
                  <a:cubicBezTo>
                    <a:pt x="126" y="314"/>
                    <a:pt x="126" y="313"/>
                    <a:pt x="125" y="312"/>
                  </a:cubicBezTo>
                  <a:cubicBezTo>
                    <a:pt x="125" y="312"/>
                    <a:pt x="124" y="311"/>
                    <a:pt x="123" y="311"/>
                  </a:cubicBezTo>
                  <a:cubicBezTo>
                    <a:pt x="122" y="311"/>
                    <a:pt x="120" y="310"/>
                    <a:pt x="119" y="309"/>
                  </a:cubicBezTo>
                  <a:cubicBezTo>
                    <a:pt x="118" y="308"/>
                    <a:pt x="117" y="306"/>
                    <a:pt x="117" y="306"/>
                  </a:cubicBezTo>
                  <a:cubicBezTo>
                    <a:pt x="116" y="306"/>
                    <a:pt x="114" y="306"/>
                    <a:pt x="114" y="305"/>
                  </a:cubicBezTo>
                  <a:cubicBezTo>
                    <a:pt x="113" y="305"/>
                    <a:pt x="112" y="303"/>
                    <a:pt x="112" y="303"/>
                  </a:cubicBezTo>
                  <a:cubicBezTo>
                    <a:pt x="111" y="302"/>
                    <a:pt x="111" y="299"/>
                    <a:pt x="110" y="298"/>
                  </a:cubicBezTo>
                  <a:cubicBezTo>
                    <a:pt x="110" y="297"/>
                    <a:pt x="108" y="293"/>
                    <a:pt x="107" y="292"/>
                  </a:cubicBezTo>
                  <a:cubicBezTo>
                    <a:pt x="106" y="291"/>
                    <a:pt x="105" y="289"/>
                    <a:pt x="104" y="289"/>
                  </a:cubicBezTo>
                  <a:cubicBezTo>
                    <a:pt x="103" y="288"/>
                    <a:pt x="102" y="289"/>
                    <a:pt x="101" y="289"/>
                  </a:cubicBezTo>
                  <a:cubicBezTo>
                    <a:pt x="100" y="289"/>
                    <a:pt x="99" y="288"/>
                    <a:pt x="98" y="288"/>
                  </a:cubicBezTo>
                  <a:cubicBezTo>
                    <a:pt x="98" y="288"/>
                    <a:pt x="97" y="287"/>
                    <a:pt x="97" y="287"/>
                  </a:cubicBezTo>
                  <a:cubicBezTo>
                    <a:pt x="96" y="286"/>
                    <a:pt x="95" y="286"/>
                    <a:pt x="95" y="286"/>
                  </a:cubicBezTo>
                  <a:cubicBezTo>
                    <a:pt x="94" y="286"/>
                    <a:pt x="93" y="284"/>
                    <a:pt x="93" y="284"/>
                  </a:cubicBezTo>
                  <a:cubicBezTo>
                    <a:pt x="93" y="283"/>
                    <a:pt x="92" y="282"/>
                    <a:pt x="91" y="281"/>
                  </a:cubicBezTo>
                  <a:cubicBezTo>
                    <a:pt x="91" y="280"/>
                    <a:pt x="91" y="278"/>
                    <a:pt x="91" y="277"/>
                  </a:cubicBezTo>
                  <a:cubicBezTo>
                    <a:pt x="91" y="276"/>
                    <a:pt x="91" y="274"/>
                    <a:pt x="91" y="273"/>
                  </a:cubicBezTo>
                  <a:cubicBezTo>
                    <a:pt x="91" y="272"/>
                    <a:pt x="92" y="271"/>
                    <a:pt x="91" y="270"/>
                  </a:cubicBezTo>
                  <a:cubicBezTo>
                    <a:pt x="91" y="269"/>
                    <a:pt x="89" y="269"/>
                    <a:pt x="89" y="268"/>
                  </a:cubicBezTo>
                  <a:cubicBezTo>
                    <a:pt x="88" y="268"/>
                    <a:pt x="88" y="267"/>
                    <a:pt x="88" y="266"/>
                  </a:cubicBezTo>
                  <a:cubicBezTo>
                    <a:pt x="88" y="265"/>
                    <a:pt x="88" y="263"/>
                    <a:pt x="88" y="262"/>
                  </a:cubicBezTo>
                  <a:cubicBezTo>
                    <a:pt x="88" y="261"/>
                    <a:pt x="87" y="259"/>
                    <a:pt x="87" y="258"/>
                  </a:cubicBezTo>
                  <a:cubicBezTo>
                    <a:pt x="87" y="258"/>
                    <a:pt x="85" y="257"/>
                    <a:pt x="85" y="256"/>
                  </a:cubicBezTo>
                  <a:cubicBezTo>
                    <a:pt x="85" y="255"/>
                    <a:pt x="85" y="254"/>
                    <a:pt x="85" y="253"/>
                  </a:cubicBezTo>
                  <a:cubicBezTo>
                    <a:pt x="84" y="252"/>
                    <a:pt x="84" y="250"/>
                    <a:pt x="83" y="249"/>
                  </a:cubicBezTo>
                  <a:cubicBezTo>
                    <a:pt x="83" y="248"/>
                    <a:pt x="83" y="246"/>
                    <a:pt x="83" y="245"/>
                  </a:cubicBezTo>
                  <a:cubicBezTo>
                    <a:pt x="83" y="245"/>
                    <a:pt x="83" y="243"/>
                    <a:pt x="82" y="242"/>
                  </a:cubicBezTo>
                  <a:cubicBezTo>
                    <a:pt x="82" y="242"/>
                    <a:pt x="81" y="240"/>
                    <a:pt x="81" y="239"/>
                  </a:cubicBezTo>
                  <a:cubicBezTo>
                    <a:pt x="81" y="239"/>
                    <a:pt x="81" y="238"/>
                    <a:pt x="82" y="238"/>
                  </a:cubicBezTo>
                  <a:cubicBezTo>
                    <a:pt x="82" y="237"/>
                    <a:pt x="83" y="237"/>
                    <a:pt x="83" y="237"/>
                  </a:cubicBezTo>
                  <a:cubicBezTo>
                    <a:pt x="83" y="237"/>
                    <a:pt x="84" y="237"/>
                    <a:pt x="84" y="237"/>
                  </a:cubicBezTo>
                  <a:cubicBezTo>
                    <a:pt x="85" y="237"/>
                    <a:pt x="85" y="238"/>
                    <a:pt x="85" y="239"/>
                  </a:cubicBezTo>
                  <a:cubicBezTo>
                    <a:pt x="85" y="239"/>
                    <a:pt x="85" y="240"/>
                    <a:pt x="85" y="241"/>
                  </a:cubicBezTo>
                  <a:cubicBezTo>
                    <a:pt x="85" y="241"/>
                    <a:pt x="84" y="243"/>
                    <a:pt x="85" y="243"/>
                  </a:cubicBezTo>
                  <a:cubicBezTo>
                    <a:pt x="85" y="243"/>
                    <a:pt x="86" y="244"/>
                    <a:pt x="86" y="244"/>
                  </a:cubicBezTo>
                  <a:cubicBezTo>
                    <a:pt x="87" y="244"/>
                    <a:pt x="88" y="244"/>
                    <a:pt x="89" y="244"/>
                  </a:cubicBezTo>
                  <a:cubicBezTo>
                    <a:pt x="89" y="244"/>
                    <a:pt x="91" y="244"/>
                    <a:pt x="91" y="244"/>
                  </a:cubicBezTo>
                  <a:cubicBezTo>
                    <a:pt x="92" y="244"/>
                    <a:pt x="94" y="243"/>
                    <a:pt x="94" y="243"/>
                  </a:cubicBezTo>
                  <a:cubicBezTo>
                    <a:pt x="95" y="242"/>
                    <a:pt x="94" y="241"/>
                    <a:pt x="94" y="241"/>
                  </a:cubicBezTo>
                  <a:cubicBezTo>
                    <a:pt x="93" y="240"/>
                    <a:pt x="93" y="240"/>
                    <a:pt x="93" y="240"/>
                  </a:cubicBezTo>
                  <a:cubicBezTo>
                    <a:pt x="92" y="240"/>
                    <a:pt x="92" y="240"/>
                    <a:pt x="91" y="241"/>
                  </a:cubicBezTo>
                  <a:cubicBezTo>
                    <a:pt x="91" y="241"/>
                    <a:pt x="90" y="241"/>
                    <a:pt x="89" y="241"/>
                  </a:cubicBezTo>
                  <a:cubicBezTo>
                    <a:pt x="89" y="241"/>
                    <a:pt x="88" y="240"/>
                    <a:pt x="87" y="240"/>
                  </a:cubicBezTo>
                  <a:cubicBezTo>
                    <a:pt x="87" y="239"/>
                    <a:pt x="87" y="238"/>
                    <a:pt x="87" y="238"/>
                  </a:cubicBezTo>
                  <a:cubicBezTo>
                    <a:pt x="87" y="237"/>
                    <a:pt x="87" y="236"/>
                    <a:pt x="87" y="236"/>
                  </a:cubicBezTo>
                  <a:cubicBezTo>
                    <a:pt x="88" y="236"/>
                    <a:pt x="89" y="236"/>
                    <a:pt x="90" y="235"/>
                  </a:cubicBezTo>
                  <a:cubicBezTo>
                    <a:pt x="90" y="235"/>
                    <a:pt x="90" y="234"/>
                    <a:pt x="90" y="233"/>
                  </a:cubicBezTo>
                  <a:cubicBezTo>
                    <a:pt x="90" y="233"/>
                    <a:pt x="90" y="231"/>
                    <a:pt x="90" y="231"/>
                  </a:cubicBezTo>
                  <a:cubicBezTo>
                    <a:pt x="90" y="231"/>
                    <a:pt x="88" y="230"/>
                    <a:pt x="88" y="230"/>
                  </a:cubicBezTo>
                  <a:cubicBezTo>
                    <a:pt x="88" y="229"/>
                    <a:pt x="87" y="228"/>
                    <a:pt x="87" y="228"/>
                  </a:cubicBezTo>
                  <a:cubicBezTo>
                    <a:pt x="87" y="227"/>
                    <a:pt x="86" y="225"/>
                    <a:pt x="86" y="224"/>
                  </a:cubicBezTo>
                  <a:cubicBezTo>
                    <a:pt x="85" y="224"/>
                    <a:pt x="84" y="223"/>
                    <a:pt x="83" y="223"/>
                  </a:cubicBezTo>
                  <a:cubicBezTo>
                    <a:pt x="83" y="223"/>
                    <a:pt x="82" y="222"/>
                    <a:pt x="81" y="222"/>
                  </a:cubicBezTo>
                  <a:cubicBezTo>
                    <a:pt x="80" y="222"/>
                    <a:pt x="79" y="222"/>
                    <a:pt x="78" y="222"/>
                  </a:cubicBezTo>
                  <a:cubicBezTo>
                    <a:pt x="77" y="221"/>
                    <a:pt x="76" y="220"/>
                    <a:pt x="76" y="219"/>
                  </a:cubicBezTo>
                  <a:cubicBezTo>
                    <a:pt x="76" y="219"/>
                    <a:pt x="78" y="218"/>
                    <a:pt x="78" y="217"/>
                  </a:cubicBezTo>
                  <a:cubicBezTo>
                    <a:pt x="78" y="217"/>
                    <a:pt x="77" y="215"/>
                    <a:pt x="77" y="215"/>
                  </a:cubicBezTo>
                  <a:cubicBezTo>
                    <a:pt x="77" y="214"/>
                    <a:pt x="76" y="213"/>
                    <a:pt x="76" y="212"/>
                  </a:cubicBezTo>
                  <a:cubicBezTo>
                    <a:pt x="76" y="211"/>
                    <a:pt x="75" y="209"/>
                    <a:pt x="75" y="208"/>
                  </a:cubicBezTo>
                  <a:cubicBezTo>
                    <a:pt x="76" y="207"/>
                    <a:pt x="77" y="206"/>
                    <a:pt x="77" y="205"/>
                  </a:cubicBezTo>
                  <a:cubicBezTo>
                    <a:pt x="78" y="205"/>
                    <a:pt x="79" y="204"/>
                    <a:pt x="80" y="203"/>
                  </a:cubicBezTo>
                  <a:cubicBezTo>
                    <a:pt x="81" y="202"/>
                    <a:pt x="82" y="202"/>
                    <a:pt x="82" y="202"/>
                  </a:cubicBezTo>
                  <a:cubicBezTo>
                    <a:pt x="83" y="202"/>
                    <a:pt x="85" y="202"/>
                    <a:pt x="86" y="202"/>
                  </a:cubicBezTo>
                  <a:cubicBezTo>
                    <a:pt x="86" y="202"/>
                    <a:pt x="88" y="202"/>
                    <a:pt x="89" y="202"/>
                  </a:cubicBezTo>
                  <a:cubicBezTo>
                    <a:pt x="89" y="202"/>
                    <a:pt x="90" y="201"/>
                    <a:pt x="90" y="201"/>
                  </a:cubicBezTo>
                  <a:cubicBezTo>
                    <a:pt x="90" y="200"/>
                    <a:pt x="90" y="198"/>
                    <a:pt x="91" y="197"/>
                  </a:cubicBezTo>
                  <a:cubicBezTo>
                    <a:pt x="91" y="196"/>
                    <a:pt x="91" y="194"/>
                    <a:pt x="91" y="194"/>
                  </a:cubicBezTo>
                  <a:cubicBezTo>
                    <a:pt x="91" y="193"/>
                    <a:pt x="92" y="192"/>
                    <a:pt x="93" y="192"/>
                  </a:cubicBezTo>
                  <a:cubicBezTo>
                    <a:pt x="93" y="191"/>
                    <a:pt x="94" y="191"/>
                    <a:pt x="94" y="191"/>
                  </a:cubicBezTo>
                  <a:cubicBezTo>
                    <a:pt x="95" y="191"/>
                    <a:pt x="97" y="191"/>
                    <a:pt x="98" y="191"/>
                  </a:cubicBezTo>
                  <a:cubicBezTo>
                    <a:pt x="98" y="191"/>
                    <a:pt x="99" y="191"/>
                    <a:pt x="99" y="192"/>
                  </a:cubicBezTo>
                  <a:cubicBezTo>
                    <a:pt x="100" y="192"/>
                    <a:pt x="100" y="193"/>
                    <a:pt x="101" y="193"/>
                  </a:cubicBezTo>
                  <a:cubicBezTo>
                    <a:pt x="101" y="194"/>
                    <a:pt x="103" y="194"/>
                    <a:pt x="104" y="194"/>
                  </a:cubicBezTo>
                  <a:cubicBezTo>
                    <a:pt x="104" y="193"/>
                    <a:pt x="105" y="193"/>
                    <a:pt x="106" y="192"/>
                  </a:cubicBezTo>
                  <a:cubicBezTo>
                    <a:pt x="106" y="192"/>
                    <a:pt x="106" y="191"/>
                    <a:pt x="105" y="191"/>
                  </a:cubicBezTo>
                  <a:cubicBezTo>
                    <a:pt x="105" y="190"/>
                    <a:pt x="104" y="190"/>
                    <a:pt x="104" y="190"/>
                  </a:cubicBezTo>
                  <a:cubicBezTo>
                    <a:pt x="103" y="190"/>
                    <a:pt x="102" y="191"/>
                    <a:pt x="101" y="190"/>
                  </a:cubicBezTo>
                  <a:cubicBezTo>
                    <a:pt x="100" y="189"/>
                    <a:pt x="100" y="189"/>
                    <a:pt x="100" y="189"/>
                  </a:cubicBezTo>
                  <a:cubicBezTo>
                    <a:pt x="99" y="189"/>
                    <a:pt x="98" y="188"/>
                    <a:pt x="98" y="188"/>
                  </a:cubicBezTo>
                  <a:cubicBezTo>
                    <a:pt x="97" y="188"/>
                    <a:pt x="95" y="188"/>
                    <a:pt x="95" y="188"/>
                  </a:cubicBezTo>
                  <a:cubicBezTo>
                    <a:pt x="94" y="188"/>
                    <a:pt x="93" y="188"/>
                    <a:pt x="92" y="188"/>
                  </a:cubicBezTo>
                  <a:cubicBezTo>
                    <a:pt x="92" y="188"/>
                    <a:pt x="91" y="189"/>
                    <a:pt x="91" y="190"/>
                  </a:cubicBezTo>
                  <a:cubicBezTo>
                    <a:pt x="90" y="190"/>
                    <a:pt x="90" y="191"/>
                    <a:pt x="89" y="191"/>
                  </a:cubicBezTo>
                  <a:cubicBezTo>
                    <a:pt x="89" y="192"/>
                    <a:pt x="88" y="193"/>
                    <a:pt x="88" y="194"/>
                  </a:cubicBezTo>
                  <a:cubicBezTo>
                    <a:pt x="88" y="194"/>
                    <a:pt x="88" y="195"/>
                    <a:pt x="88" y="196"/>
                  </a:cubicBezTo>
                  <a:cubicBezTo>
                    <a:pt x="88" y="196"/>
                    <a:pt x="88" y="197"/>
                    <a:pt x="87" y="198"/>
                  </a:cubicBezTo>
                  <a:cubicBezTo>
                    <a:pt x="87" y="198"/>
                    <a:pt x="86" y="199"/>
                    <a:pt x="86" y="199"/>
                  </a:cubicBezTo>
                  <a:cubicBezTo>
                    <a:pt x="86" y="199"/>
                    <a:pt x="85" y="198"/>
                    <a:pt x="85" y="198"/>
                  </a:cubicBezTo>
                  <a:cubicBezTo>
                    <a:pt x="84" y="198"/>
                    <a:pt x="83" y="197"/>
                    <a:pt x="83" y="196"/>
                  </a:cubicBezTo>
                  <a:cubicBezTo>
                    <a:pt x="83" y="195"/>
                    <a:pt x="83" y="192"/>
                    <a:pt x="83" y="191"/>
                  </a:cubicBezTo>
                  <a:cubicBezTo>
                    <a:pt x="83" y="190"/>
                    <a:pt x="83" y="187"/>
                    <a:pt x="83" y="186"/>
                  </a:cubicBezTo>
                  <a:cubicBezTo>
                    <a:pt x="83" y="184"/>
                    <a:pt x="81" y="180"/>
                    <a:pt x="81" y="178"/>
                  </a:cubicBezTo>
                  <a:cubicBezTo>
                    <a:pt x="80" y="176"/>
                    <a:pt x="78" y="173"/>
                    <a:pt x="77" y="171"/>
                  </a:cubicBezTo>
                  <a:cubicBezTo>
                    <a:pt x="76" y="170"/>
                    <a:pt x="74" y="167"/>
                    <a:pt x="73" y="166"/>
                  </a:cubicBezTo>
                  <a:cubicBezTo>
                    <a:pt x="70" y="162"/>
                    <a:pt x="65" y="156"/>
                    <a:pt x="62" y="153"/>
                  </a:cubicBezTo>
                  <a:cubicBezTo>
                    <a:pt x="60" y="151"/>
                    <a:pt x="56" y="148"/>
                    <a:pt x="55" y="146"/>
                  </a:cubicBezTo>
                  <a:cubicBezTo>
                    <a:pt x="54" y="145"/>
                    <a:pt x="51" y="142"/>
                    <a:pt x="50" y="141"/>
                  </a:cubicBezTo>
                  <a:cubicBezTo>
                    <a:pt x="50" y="140"/>
                    <a:pt x="48" y="138"/>
                    <a:pt x="48" y="137"/>
                  </a:cubicBezTo>
                  <a:cubicBezTo>
                    <a:pt x="47" y="136"/>
                    <a:pt x="46" y="134"/>
                    <a:pt x="46" y="133"/>
                  </a:cubicBezTo>
                  <a:cubicBezTo>
                    <a:pt x="46" y="132"/>
                    <a:pt x="46" y="130"/>
                    <a:pt x="46" y="129"/>
                  </a:cubicBezTo>
                  <a:cubicBezTo>
                    <a:pt x="46" y="129"/>
                    <a:pt x="46" y="127"/>
                    <a:pt x="46" y="127"/>
                  </a:cubicBezTo>
                  <a:cubicBezTo>
                    <a:pt x="45" y="126"/>
                    <a:pt x="45" y="126"/>
                    <a:pt x="44" y="127"/>
                  </a:cubicBezTo>
                  <a:cubicBezTo>
                    <a:pt x="44" y="127"/>
                    <a:pt x="44" y="128"/>
                    <a:pt x="44" y="128"/>
                  </a:cubicBezTo>
                  <a:cubicBezTo>
                    <a:pt x="43" y="129"/>
                    <a:pt x="43" y="130"/>
                    <a:pt x="43" y="130"/>
                  </a:cubicBezTo>
                  <a:cubicBezTo>
                    <a:pt x="43" y="131"/>
                    <a:pt x="43" y="132"/>
                    <a:pt x="44" y="132"/>
                  </a:cubicBezTo>
                  <a:cubicBezTo>
                    <a:pt x="44" y="133"/>
                    <a:pt x="44" y="134"/>
                    <a:pt x="44" y="134"/>
                  </a:cubicBezTo>
                  <a:cubicBezTo>
                    <a:pt x="44" y="135"/>
                    <a:pt x="45" y="136"/>
                    <a:pt x="44" y="136"/>
                  </a:cubicBezTo>
                  <a:cubicBezTo>
                    <a:pt x="44" y="137"/>
                    <a:pt x="43" y="137"/>
                    <a:pt x="42" y="136"/>
                  </a:cubicBezTo>
                  <a:cubicBezTo>
                    <a:pt x="41" y="136"/>
                    <a:pt x="41" y="134"/>
                    <a:pt x="40" y="134"/>
                  </a:cubicBezTo>
                  <a:cubicBezTo>
                    <a:pt x="39" y="133"/>
                    <a:pt x="37" y="131"/>
                    <a:pt x="36" y="130"/>
                  </a:cubicBezTo>
                  <a:cubicBezTo>
                    <a:pt x="36" y="130"/>
                    <a:pt x="34" y="129"/>
                    <a:pt x="33" y="129"/>
                  </a:cubicBezTo>
                  <a:cubicBezTo>
                    <a:pt x="33" y="128"/>
                    <a:pt x="31" y="128"/>
                    <a:pt x="31" y="128"/>
                  </a:cubicBezTo>
                  <a:cubicBezTo>
                    <a:pt x="29" y="127"/>
                    <a:pt x="26" y="126"/>
                    <a:pt x="25" y="126"/>
                  </a:cubicBezTo>
                  <a:cubicBezTo>
                    <a:pt x="23" y="125"/>
                    <a:pt x="19" y="123"/>
                    <a:pt x="18" y="123"/>
                  </a:cubicBezTo>
                  <a:cubicBezTo>
                    <a:pt x="17" y="122"/>
                    <a:pt x="14" y="122"/>
                    <a:pt x="13" y="122"/>
                  </a:cubicBezTo>
                  <a:cubicBezTo>
                    <a:pt x="12" y="122"/>
                    <a:pt x="10" y="122"/>
                    <a:pt x="9" y="122"/>
                  </a:cubicBezTo>
                  <a:cubicBezTo>
                    <a:pt x="8" y="122"/>
                    <a:pt x="6" y="123"/>
                    <a:pt x="5" y="123"/>
                  </a:cubicBezTo>
                  <a:cubicBezTo>
                    <a:pt x="5" y="123"/>
                    <a:pt x="3" y="123"/>
                    <a:pt x="3" y="123"/>
                  </a:cubicBezTo>
                  <a:cubicBezTo>
                    <a:pt x="2" y="122"/>
                    <a:pt x="1" y="121"/>
                    <a:pt x="0" y="121"/>
                  </a:cubicBezTo>
                  <a:cubicBezTo>
                    <a:pt x="0" y="120"/>
                    <a:pt x="0" y="119"/>
                    <a:pt x="0" y="118"/>
                  </a:cubicBezTo>
                  <a:cubicBezTo>
                    <a:pt x="0" y="117"/>
                    <a:pt x="0" y="114"/>
                    <a:pt x="0" y="113"/>
                  </a:cubicBezTo>
                  <a:cubicBezTo>
                    <a:pt x="0" y="109"/>
                    <a:pt x="2" y="100"/>
                    <a:pt x="3" y="96"/>
                  </a:cubicBezTo>
                  <a:cubicBezTo>
                    <a:pt x="4" y="95"/>
                    <a:pt x="5" y="92"/>
                    <a:pt x="5" y="90"/>
                  </a:cubicBezTo>
                  <a:cubicBezTo>
                    <a:pt x="5" y="88"/>
                    <a:pt x="5" y="85"/>
                    <a:pt x="5" y="83"/>
                  </a:cubicBezTo>
                  <a:cubicBezTo>
                    <a:pt x="5" y="82"/>
                    <a:pt x="5" y="79"/>
                    <a:pt x="4" y="78"/>
                  </a:cubicBezTo>
                  <a:cubicBezTo>
                    <a:pt x="4" y="77"/>
                    <a:pt x="3" y="76"/>
                    <a:pt x="3" y="75"/>
                  </a:cubicBezTo>
                  <a:cubicBezTo>
                    <a:pt x="2" y="74"/>
                    <a:pt x="2" y="72"/>
                    <a:pt x="3" y="72"/>
                  </a:cubicBezTo>
                  <a:cubicBezTo>
                    <a:pt x="3" y="71"/>
                    <a:pt x="5" y="69"/>
                    <a:pt x="6" y="69"/>
                  </a:cubicBezTo>
                  <a:cubicBezTo>
                    <a:pt x="7" y="68"/>
                    <a:pt x="9" y="66"/>
                    <a:pt x="10" y="66"/>
                  </a:cubicBezTo>
                  <a:cubicBezTo>
                    <a:pt x="11" y="65"/>
                    <a:pt x="14" y="63"/>
                    <a:pt x="15" y="62"/>
                  </a:cubicBezTo>
                  <a:cubicBezTo>
                    <a:pt x="16" y="61"/>
                    <a:pt x="17" y="58"/>
                    <a:pt x="18" y="57"/>
                  </a:cubicBezTo>
                  <a:cubicBezTo>
                    <a:pt x="18" y="56"/>
                    <a:pt x="19" y="54"/>
                    <a:pt x="20" y="53"/>
                  </a:cubicBezTo>
                  <a:cubicBezTo>
                    <a:pt x="20" y="52"/>
                    <a:pt x="23" y="50"/>
                    <a:pt x="24" y="49"/>
                  </a:cubicBezTo>
                  <a:cubicBezTo>
                    <a:pt x="25" y="49"/>
                    <a:pt x="27" y="48"/>
                    <a:pt x="28" y="48"/>
                  </a:cubicBezTo>
                  <a:cubicBezTo>
                    <a:pt x="28" y="48"/>
                    <a:pt x="30" y="47"/>
                    <a:pt x="31" y="47"/>
                  </a:cubicBezTo>
                  <a:cubicBezTo>
                    <a:pt x="32" y="46"/>
                    <a:pt x="35" y="45"/>
                    <a:pt x="36" y="44"/>
                  </a:cubicBezTo>
                  <a:cubicBezTo>
                    <a:pt x="37" y="43"/>
                    <a:pt x="39" y="41"/>
                    <a:pt x="39" y="40"/>
                  </a:cubicBezTo>
                  <a:cubicBezTo>
                    <a:pt x="40" y="39"/>
                    <a:pt x="42" y="37"/>
                    <a:pt x="43" y="35"/>
                  </a:cubicBezTo>
                  <a:cubicBezTo>
                    <a:pt x="44" y="34"/>
                    <a:pt x="44" y="32"/>
                    <a:pt x="44" y="30"/>
                  </a:cubicBezTo>
                  <a:cubicBezTo>
                    <a:pt x="45" y="30"/>
                    <a:pt x="46" y="28"/>
                    <a:pt x="46" y="28"/>
                  </a:cubicBezTo>
                  <a:cubicBezTo>
                    <a:pt x="47" y="27"/>
                    <a:pt x="49" y="27"/>
                    <a:pt x="49" y="27"/>
                  </a:cubicBezTo>
                  <a:cubicBezTo>
                    <a:pt x="50" y="27"/>
                    <a:pt x="51" y="28"/>
                    <a:pt x="51" y="28"/>
                  </a:cubicBezTo>
                  <a:cubicBezTo>
                    <a:pt x="52" y="29"/>
                    <a:pt x="54" y="30"/>
                    <a:pt x="55" y="30"/>
                  </a:cubicBezTo>
                  <a:cubicBezTo>
                    <a:pt x="56" y="30"/>
                    <a:pt x="58" y="29"/>
                    <a:pt x="58" y="29"/>
                  </a:cubicBezTo>
                  <a:cubicBezTo>
                    <a:pt x="59" y="29"/>
                    <a:pt x="60" y="27"/>
                    <a:pt x="60" y="27"/>
                  </a:cubicBezTo>
                  <a:cubicBezTo>
                    <a:pt x="61" y="27"/>
                    <a:pt x="62" y="26"/>
                    <a:pt x="62" y="26"/>
                  </a:cubicBezTo>
                  <a:cubicBezTo>
                    <a:pt x="63" y="26"/>
                    <a:pt x="64" y="26"/>
                    <a:pt x="64" y="27"/>
                  </a:cubicBezTo>
                  <a:cubicBezTo>
                    <a:pt x="65" y="27"/>
                    <a:pt x="65" y="29"/>
                    <a:pt x="66" y="29"/>
                  </a:cubicBezTo>
                  <a:cubicBezTo>
                    <a:pt x="66" y="29"/>
                    <a:pt x="67" y="30"/>
                    <a:pt x="68" y="30"/>
                  </a:cubicBezTo>
                  <a:cubicBezTo>
                    <a:pt x="69" y="31"/>
                    <a:pt x="71" y="31"/>
                    <a:pt x="71" y="30"/>
                  </a:cubicBezTo>
                  <a:cubicBezTo>
                    <a:pt x="72" y="30"/>
                    <a:pt x="74" y="29"/>
                    <a:pt x="74" y="28"/>
                  </a:cubicBezTo>
                  <a:cubicBezTo>
                    <a:pt x="75" y="27"/>
                    <a:pt x="75" y="26"/>
                    <a:pt x="76" y="25"/>
                  </a:cubicBezTo>
                  <a:cubicBezTo>
                    <a:pt x="76" y="24"/>
                    <a:pt x="78" y="22"/>
                    <a:pt x="78" y="21"/>
                  </a:cubicBezTo>
                  <a:cubicBezTo>
                    <a:pt x="79" y="21"/>
                    <a:pt x="81" y="19"/>
                    <a:pt x="82" y="18"/>
                  </a:cubicBezTo>
                  <a:cubicBezTo>
                    <a:pt x="83" y="17"/>
                    <a:pt x="84" y="15"/>
                    <a:pt x="84" y="13"/>
                  </a:cubicBezTo>
                  <a:cubicBezTo>
                    <a:pt x="85" y="13"/>
                    <a:pt x="86" y="11"/>
                    <a:pt x="86" y="10"/>
                  </a:cubicBezTo>
                  <a:cubicBezTo>
                    <a:pt x="86" y="10"/>
                    <a:pt x="86" y="10"/>
                    <a:pt x="86" y="10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3"/>
                    <a:pt x="90" y="14"/>
                  </a:cubicBezTo>
                  <a:cubicBezTo>
                    <a:pt x="90" y="14"/>
                    <a:pt x="91" y="15"/>
                    <a:pt x="91" y="15"/>
                  </a:cubicBezTo>
                  <a:cubicBezTo>
                    <a:pt x="92" y="16"/>
                    <a:pt x="93" y="16"/>
                    <a:pt x="94" y="16"/>
                  </a:cubicBezTo>
                  <a:cubicBezTo>
                    <a:pt x="94" y="17"/>
                    <a:pt x="95" y="17"/>
                    <a:pt x="95" y="17"/>
                  </a:cubicBezTo>
                  <a:cubicBezTo>
                    <a:pt x="96" y="18"/>
                    <a:pt x="96" y="18"/>
                    <a:pt x="97" y="18"/>
                  </a:cubicBezTo>
                  <a:cubicBezTo>
                    <a:pt x="97" y="19"/>
                    <a:pt x="98" y="19"/>
                    <a:pt x="99" y="20"/>
                  </a:cubicBezTo>
                  <a:cubicBezTo>
                    <a:pt x="99" y="20"/>
                    <a:pt x="99" y="21"/>
                    <a:pt x="98" y="21"/>
                  </a:cubicBezTo>
                  <a:cubicBezTo>
                    <a:pt x="98" y="21"/>
                    <a:pt x="97" y="21"/>
                    <a:pt x="97" y="22"/>
                  </a:cubicBezTo>
                  <a:cubicBezTo>
                    <a:pt x="97" y="22"/>
                    <a:pt x="96" y="23"/>
                    <a:pt x="96" y="23"/>
                  </a:cubicBezTo>
                  <a:cubicBezTo>
                    <a:pt x="96" y="24"/>
                    <a:pt x="95" y="24"/>
                    <a:pt x="95" y="25"/>
                  </a:cubicBezTo>
                  <a:cubicBezTo>
                    <a:pt x="95" y="25"/>
                    <a:pt x="95" y="26"/>
                    <a:pt x="95" y="26"/>
                  </a:cubicBezTo>
                  <a:cubicBezTo>
                    <a:pt x="95" y="27"/>
                    <a:pt x="96" y="27"/>
                    <a:pt x="96" y="27"/>
                  </a:cubicBezTo>
                  <a:cubicBezTo>
                    <a:pt x="97" y="27"/>
                    <a:pt x="98" y="28"/>
                    <a:pt x="98" y="28"/>
                  </a:cubicBezTo>
                  <a:cubicBezTo>
                    <a:pt x="99" y="29"/>
                    <a:pt x="99" y="30"/>
                    <a:pt x="100" y="30"/>
                  </a:cubicBezTo>
                  <a:cubicBezTo>
                    <a:pt x="101" y="31"/>
                    <a:pt x="102" y="30"/>
                    <a:pt x="103" y="30"/>
                  </a:cubicBezTo>
                  <a:cubicBezTo>
                    <a:pt x="104" y="30"/>
                    <a:pt x="105" y="30"/>
                    <a:pt x="106" y="31"/>
                  </a:cubicBezTo>
                  <a:cubicBezTo>
                    <a:pt x="106" y="31"/>
                    <a:pt x="107" y="32"/>
                    <a:pt x="107" y="32"/>
                  </a:cubicBezTo>
                  <a:cubicBezTo>
                    <a:pt x="108" y="32"/>
                    <a:pt x="109" y="33"/>
                    <a:pt x="109" y="34"/>
                  </a:cubicBezTo>
                  <a:cubicBezTo>
                    <a:pt x="110" y="34"/>
                    <a:pt x="111" y="34"/>
                    <a:pt x="112" y="34"/>
                  </a:cubicBezTo>
                  <a:cubicBezTo>
                    <a:pt x="112" y="35"/>
                    <a:pt x="112" y="35"/>
                    <a:pt x="112" y="35"/>
                  </a:cubicBezTo>
                  <a:cubicBezTo>
                    <a:pt x="113" y="36"/>
                    <a:pt x="114" y="37"/>
                    <a:pt x="114" y="38"/>
                  </a:cubicBezTo>
                  <a:cubicBezTo>
                    <a:pt x="114" y="39"/>
                    <a:pt x="114" y="40"/>
                    <a:pt x="114" y="41"/>
                  </a:cubicBezTo>
                  <a:cubicBezTo>
                    <a:pt x="114" y="42"/>
                    <a:pt x="113" y="42"/>
                    <a:pt x="113" y="43"/>
                  </a:cubicBezTo>
                  <a:cubicBezTo>
                    <a:pt x="113" y="43"/>
                    <a:pt x="113" y="44"/>
                    <a:pt x="113" y="45"/>
                  </a:cubicBezTo>
                  <a:cubicBezTo>
                    <a:pt x="113" y="45"/>
                    <a:pt x="114" y="46"/>
                    <a:pt x="115" y="46"/>
                  </a:cubicBezTo>
                  <a:cubicBezTo>
                    <a:pt x="115" y="46"/>
                    <a:pt x="116" y="45"/>
                    <a:pt x="117" y="45"/>
                  </a:cubicBezTo>
                  <a:cubicBezTo>
                    <a:pt x="117" y="45"/>
                    <a:pt x="118" y="45"/>
                    <a:pt x="118" y="46"/>
                  </a:cubicBezTo>
                  <a:cubicBezTo>
                    <a:pt x="118" y="46"/>
                    <a:pt x="119" y="47"/>
                    <a:pt x="119" y="48"/>
                  </a:cubicBezTo>
                  <a:cubicBezTo>
                    <a:pt x="120" y="48"/>
                    <a:pt x="121" y="49"/>
                    <a:pt x="121" y="49"/>
                  </a:cubicBezTo>
                  <a:cubicBezTo>
                    <a:pt x="122" y="49"/>
                    <a:pt x="122" y="47"/>
                    <a:pt x="122" y="47"/>
                  </a:cubicBezTo>
                  <a:cubicBezTo>
                    <a:pt x="123" y="46"/>
                    <a:pt x="125" y="47"/>
                    <a:pt x="126" y="46"/>
                  </a:cubicBezTo>
                  <a:cubicBezTo>
                    <a:pt x="126" y="46"/>
                    <a:pt x="127" y="45"/>
                    <a:pt x="128" y="45"/>
                  </a:cubicBezTo>
                  <a:cubicBezTo>
                    <a:pt x="129" y="45"/>
                    <a:pt x="131" y="46"/>
                    <a:pt x="131" y="46"/>
                  </a:cubicBezTo>
                  <a:cubicBezTo>
                    <a:pt x="132" y="47"/>
                    <a:pt x="132" y="48"/>
                    <a:pt x="132" y="48"/>
                  </a:cubicBezTo>
                  <a:cubicBezTo>
                    <a:pt x="132" y="48"/>
                    <a:pt x="133" y="49"/>
                    <a:pt x="133" y="49"/>
                  </a:cubicBezTo>
                  <a:cubicBezTo>
                    <a:pt x="133" y="50"/>
                    <a:pt x="134" y="50"/>
                    <a:pt x="134" y="50"/>
                  </a:cubicBezTo>
                  <a:cubicBezTo>
                    <a:pt x="134" y="51"/>
                    <a:pt x="133" y="52"/>
                    <a:pt x="133" y="53"/>
                  </a:cubicBezTo>
                  <a:cubicBezTo>
                    <a:pt x="133" y="53"/>
                    <a:pt x="134" y="54"/>
                    <a:pt x="134" y="54"/>
                  </a:cubicBezTo>
                  <a:cubicBezTo>
                    <a:pt x="134" y="55"/>
                    <a:pt x="135" y="56"/>
                    <a:pt x="136" y="56"/>
                  </a:cubicBezTo>
                  <a:cubicBezTo>
                    <a:pt x="137" y="57"/>
                    <a:pt x="139" y="58"/>
                    <a:pt x="139" y="58"/>
                  </a:cubicBezTo>
                  <a:cubicBezTo>
                    <a:pt x="140" y="59"/>
                    <a:pt x="141" y="60"/>
                    <a:pt x="141" y="60"/>
                  </a:cubicBezTo>
                  <a:cubicBezTo>
                    <a:pt x="142" y="60"/>
                    <a:pt x="143" y="60"/>
                    <a:pt x="143" y="60"/>
                  </a:cubicBezTo>
                  <a:cubicBezTo>
                    <a:pt x="143" y="61"/>
                    <a:pt x="144" y="62"/>
                    <a:pt x="144" y="62"/>
                  </a:cubicBezTo>
                  <a:cubicBezTo>
                    <a:pt x="144" y="63"/>
                    <a:pt x="144" y="64"/>
                    <a:pt x="145" y="65"/>
                  </a:cubicBezTo>
                  <a:cubicBezTo>
                    <a:pt x="146" y="65"/>
                    <a:pt x="148" y="65"/>
                    <a:pt x="149" y="65"/>
                  </a:cubicBezTo>
                  <a:cubicBezTo>
                    <a:pt x="149" y="65"/>
                    <a:pt x="151" y="65"/>
                    <a:pt x="152" y="65"/>
                  </a:cubicBezTo>
                  <a:cubicBezTo>
                    <a:pt x="152" y="65"/>
                    <a:pt x="153" y="64"/>
                    <a:pt x="153" y="64"/>
                  </a:cubicBezTo>
                  <a:cubicBezTo>
                    <a:pt x="154" y="64"/>
                    <a:pt x="155" y="63"/>
                    <a:pt x="156" y="64"/>
                  </a:cubicBezTo>
                  <a:cubicBezTo>
                    <a:pt x="157" y="64"/>
                    <a:pt x="158" y="65"/>
                    <a:pt x="159" y="65"/>
                  </a:cubicBezTo>
                  <a:cubicBezTo>
                    <a:pt x="159" y="65"/>
                    <a:pt x="160" y="65"/>
                    <a:pt x="160" y="65"/>
                  </a:cubicBezTo>
                  <a:cubicBezTo>
                    <a:pt x="161" y="65"/>
                    <a:pt x="162" y="64"/>
                    <a:pt x="162" y="64"/>
                  </a:cubicBezTo>
                  <a:cubicBezTo>
                    <a:pt x="163" y="64"/>
                    <a:pt x="164" y="64"/>
                    <a:pt x="164" y="64"/>
                  </a:cubicBezTo>
                  <a:cubicBezTo>
                    <a:pt x="165" y="65"/>
                    <a:pt x="165" y="66"/>
                    <a:pt x="165" y="66"/>
                  </a:cubicBezTo>
                  <a:cubicBezTo>
                    <a:pt x="166" y="66"/>
                    <a:pt x="168" y="65"/>
                    <a:pt x="168" y="65"/>
                  </a:cubicBezTo>
                  <a:cubicBezTo>
                    <a:pt x="169" y="65"/>
                    <a:pt x="170" y="65"/>
                    <a:pt x="171" y="65"/>
                  </a:cubicBezTo>
                  <a:cubicBezTo>
                    <a:pt x="171" y="65"/>
                    <a:pt x="173" y="65"/>
                    <a:pt x="173" y="65"/>
                  </a:cubicBezTo>
                  <a:cubicBezTo>
                    <a:pt x="174" y="65"/>
                    <a:pt x="174" y="63"/>
                    <a:pt x="175" y="63"/>
                  </a:cubicBezTo>
                  <a:cubicBezTo>
                    <a:pt x="176" y="63"/>
                    <a:pt x="177" y="62"/>
                    <a:pt x="177" y="62"/>
                  </a:cubicBezTo>
                  <a:cubicBezTo>
                    <a:pt x="178" y="61"/>
                    <a:pt x="178" y="61"/>
                    <a:pt x="178" y="60"/>
                  </a:cubicBezTo>
                  <a:cubicBezTo>
                    <a:pt x="178" y="60"/>
                    <a:pt x="179" y="58"/>
                    <a:pt x="179" y="58"/>
                  </a:cubicBezTo>
                  <a:cubicBezTo>
                    <a:pt x="179" y="57"/>
                    <a:pt x="178" y="57"/>
                    <a:pt x="178" y="56"/>
                  </a:cubicBezTo>
                  <a:cubicBezTo>
                    <a:pt x="178" y="56"/>
                    <a:pt x="179" y="55"/>
                    <a:pt x="179" y="54"/>
                  </a:cubicBezTo>
                  <a:cubicBezTo>
                    <a:pt x="179" y="54"/>
                    <a:pt x="180" y="53"/>
                    <a:pt x="180" y="53"/>
                  </a:cubicBezTo>
                  <a:cubicBezTo>
                    <a:pt x="181" y="52"/>
                    <a:pt x="181" y="52"/>
                    <a:pt x="181" y="51"/>
                  </a:cubicBezTo>
                  <a:cubicBezTo>
                    <a:pt x="182" y="51"/>
                    <a:pt x="183" y="52"/>
                    <a:pt x="184" y="52"/>
                  </a:cubicBezTo>
                  <a:cubicBezTo>
                    <a:pt x="184" y="52"/>
                    <a:pt x="186" y="51"/>
                    <a:pt x="187" y="50"/>
                  </a:cubicBezTo>
                  <a:cubicBezTo>
                    <a:pt x="187" y="49"/>
                    <a:pt x="188" y="48"/>
                    <a:pt x="188" y="47"/>
                  </a:cubicBezTo>
                  <a:cubicBezTo>
                    <a:pt x="189" y="47"/>
                    <a:pt x="191" y="47"/>
                    <a:pt x="191" y="47"/>
                  </a:cubicBezTo>
                  <a:cubicBezTo>
                    <a:pt x="192" y="47"/>
                    <a:pt x="194" y="46"/>
                    <a:pt x="195" y="46"/>
                  </a:cubicBezTo>
                  <a:cubicBezTo>
                    <a:pt x="196" y="46"/>
                    <a:pt x="198" y="46"/>
                    <a:pt x="198" y="46"/>
                  </a:cubicBezTo>
                  <a:cubicBezTo>
                    <a:pt x="199" y="47"/>
                    <a:pt x="200" y="48"/>
                    <a:pt x="200" y="48"/>
                  </a:cubicBezTo>
                  <a:cubicBezTo>
                    <a:pt x="201" y="49"/>
                    <a:pt x="201" y="50"/>
                    <a:pt x="201" y="50"/>
                  </a:cubicBezTo>
                  <a:cubicBezTo>
                    <a:pt x="202" y="51"/>
                    <a:pt x="203" y="52"/>
                    <a:pt x="203" y="52"/>
                  </a:cubicBezTo>
                  <a:cubicBezTo>
                    <a:pt x="204" y="53"/>
                    <a:pt x="204" y="54"/>
                    <a:pt x="204" y="55"/>
                  </a:cubicBezTo>
                  <a:cubicBezTo>
                    <a:pt x="204" y="56"/>
                    <a:pt x="203" y="56"/>
                    <a:pt x="202" y="57"/>
                  </a:cubicBezTo>
                  <a:cubicBezTo>
                    <a:pt x="202" y="57"/>
                    <a:pt x="201" y="57"/>
                    <a:pt x="200" y="57"/>
                  </a:cubicBezTo>
                  <a:cubicBezTo>
                    <a:pt x="200" y="57"/>
                    <a:pt x="199" y="58"/>
                    <a:pt x="198" y="58"/>
                  </a:cubicBezTo>
                  <a:cubicBezTo>
                    <a:pt x="198" y="58"/>
                    <a:pt x="197" y="58"/>
                    <a:pt x="196" y="58"/>
                  </a:cubicBezTo>
                  <a:cubicBezTo>
                    <a:pt x="196" y="59"/>
                    <a:pt x="195" y="59"/>
                    <a:pt x="195" y="60"/>
                  </a:cubicBezTo>
                  <a:cubicBezTo>
                    <a:pt x="195" y="60"/>
                    <a:pt x="195" y="61"/>
                    <a:pt x="195" y="62"/>
                  </a:cubicBezTo>
                  <a:cubicBezTo>
                    <a:pt x="195" y="62"/>
                    <a:pt x="196" y="63"/>
                    <a:pt x="197" y="63"/>
                  </a:cubicBezTo>
                  <a:cubicBezTo>
                    <a:pt x="197" y="63"/>
                    <a:pt x="199" y="63"/>
                    <a:pt x="200" y="62"/>
                  </a:cubicBezTo>
                  <a:cubicBezTo>
                    <a:pt x="200" y="62"/>
                    <a:pt x="200" y="61"/>
                    <a:pt x="200" y="61"/>
                  </a:cubicBezTo>
                  <a:cubicBezTo>
                    <a:pt x="201" y="61"/>
                    <a:pt x="201" y="60"/>
                    <a:pt x="202" y="60"/>
                  </a:cubicBezTo>
                  <a:cubicBezTo>
                    <a:pt x="202" y="59"/>
                    <a:pt x="203" y="59"/>
                    <a:pt x="204" y="59"/>
                  </a:cubicBezTo>
                  <a:cubicBezTo>
                    <a:pt x="204" y="59"/>
                    <a:pt x="205" y="58"/>
                    <a:pt x="206" y="58"/>
                  </a:cubicBezTo>
                  <a:cubicBezTo>
                    <a:pt x="207" y="59"/>
                    <a:pt x="207" y="59"/>
                    <a:pt x="207" y="59"/>
                  </a:cubicBezTo>
                  <a:cubicBezTo>
                    <a:pt x="208" y="59"/>
                    <a:pt x="209" y="59"/>
                    <a:pt x="209" y="60"/>
                  </a:cubicBezTo>
                  <a:cubicBezTo>
                    <a:pt x="210" y="60"/>
                    <a:pt x="211" y="60"/>
                    <a:pt x="212" y="60"/>
                  </a:cubicBezTo>
                  <a:cubicBezTo>
                    <a:pt x="213" y="60"/>
                    <a:pt x="214" y="60"/>
                    <a:pt x="215" y="60"/>
                  </a:cubicBezTo>
                  <a:cubicBezTo>
                    <a:pt x="215" y="60"/>
                    <a:pt x="216" y="59"/>
                    <a:pt x="216" y="58"/>
                  </a:cubicBezTo>
                  <a:cubicBezTo>
                    <a:pt x="217" y="58"/>
                    <a:pt x="217" y="57"/>
                    <a:pt x="218" y="57"/>
                  </a:cubicBezTo>
                  <a:cubicBezTo>
                    <a:pt x="218" y="57"/>
                    <a:pt x="219" y="56"/>
                    <a:pt x="220" y="56"/>
                  </a:cubicBezTo>
                  <a:cubicBezTo>
                    <a:pt x="220" y="56"/>
                    <a:pt x="221" y="55"/>
                    <a:pt x="221" y="54"/>
                  </a:cubicBezTo>
                  <a:cubicBezTo>
                    <a:pt x="221" y="54"/>
                    <a:pt x="221" y="52"/>
                    <a:pt x="221" y="51"/>
                  </a:cubicBezTo>
                  <a:cubicBezTo>
                    <a:pt x="221" y="50"/>
                    <a:pt x="222" y="50"/>
                    <a:pt x="222" y="49"/>
                  </a:cubicBezTo>
                  <a:cubicBezTo>
                    <a:pt x="222" y="49"/>
                    <a:pt x="222" y="48"/>
                    <a:pt x="222" y="47"/>
                  </a:cubicBezTo>
                  <a:cubicBezTo>
                    <a:pt x="222" y="46"/>
                    <a:pt x="221" y="44"/>
                    <a:pt x="221" y="43"/>
                  </a:cubicBezTo>
                  <a:cubicBezTo>
                    <a:pt x="221" y="43"/>
                    <a:pt x="222" y="41"/>
                    <a:pt x="222" y="41"/>
                  </a:cubicBezTo>
                  <a:cubicBezTo>
                    <a:pt x="222" y="40"/>
                    <a:pt x="221" y="39"/>
                    <a:pt x="221" y="39"/>
                  </a:cubicBezTo>
                  <a:cubicBezTo>
                    <a:pt x="220" y="38"/>
                    <a:pt x="220" y="37"/>
                    <a:pt x="221" y="36"/>
                  </a:cubicBezTo>
                  <a:cubicBezTo>
                    <a:pt x="221" y="36"/>
                    <a:pt x="222" y="35"/>
                    <a:pt x="222" y="35"/>
                  </a:cubicBezTo>
                  <a:cubicBezTo>
                    <a:pt x="222" y="35"/>
                    <a:pt x="223" y="34"/>
                    <a:pt x="223" y="33"/>
                  </a:cubicBezTo>
                  <a:cubicBezTo>
                    <a:pt x="223" y="32"/>
                    <a:pt x="222" y="31"/>
                    <a:pt x="222" y="30"/>
                  </a:cubicBezTo>
                  <a:cubicBezTo>
                    <a:pt x="222" y="29"/>
                    <a:pt x="222" y="27"/>
                    <a:pt x="222" y="27"/>
                  </a:cubicBezTo>
                  <a:cubicBezTo>
                    <a:pt x="223" y="26"/>
                    <a:pt x="224" y="25"/>
                    <a:pt x="225" y="25"/>
                  </a:cubicBezTo>
                  <a:cubicBezTo>
                    <a:pt x="226" y="24"/>
                    <a:pt x="229" y="24"/>
                    <a:pt x="230" y="24"/>
                  </a:cubicBezTo>
                  <a:cubicBezTo>
                    <a:pt x="231" y="24"/>
                    <a:pt x="233" y="24"/>
                    <a:pt x="233" y="24"/>
                  </a:cubicBezTo>
                  <a:cubicBezTo>
                    <a:pt x="234" y="24"/>
                    <a:pt x="234" y="22"/>
                    <a:pt x="235" y="22"/>
                  </a:cubicBezTo>
                  <a:cubicBezTo>
                    <a:pt x="235" y="22"/>
                    <a:pt x="236" y="21"/>
                    <a:pt x="236" y="21"/>
                  </a:cubicBezTo>
                  <a:cubicBezTo>
                    <a:pt x="237" y="21"/>
                    <a:pt x="238" y="21"/>
                    <a:pt x="238" y="21"/>
                  </a:cubicBezTo>
                  <a:cubicBezTo>
                    <a:pt x="239" y="21"/>
                    <a:pt x="240" y="21"/>
                    <a:pt x="240" y="21"/>
                  </a:cubicBezTo>
                  <a:cubicBezTo>
                    <a:pt x="241" y="21"/>
                    <a:pt x="242" y="20"/>
                    <a:pt x="242" y="20"/>
                  </a:cubicBezTo>
                  <a:cubicBezTo>
                    <a:pt x="242" y="19"/>
                    <a:pt x="243" y="18"/>
                    <a:pt x="243" y="18"/>
                  </a:cubicBezTo>
                  <a:cubicBezTo>
                    <a:pt x="244" y="17"/>
                    <a:pt x="246" y="17"/>
                    <a:pt x="246" y="16"/>
                  </a:cubicBezTo>
                  <a:cubicBezTo>
                    <a:pt x="247" y="16"/>
                    <a:pt x="247" y="15"/>
                    <a:pt x="248" y="15"/>
                  </a:cubicBezTo>
                  <a:cubicBezTo>
                    <a:pt x="249" y="15"/>
                    <a:pt x="250" y="15"/>
                    <a:pt x="251" y="15"/>
                  </a:cubicBezTo>
                  <a:cubicBezTo>
                    <a:pt x="252" y="15"/>
                    <a:pt x="252" y="16"/>
                    <a:pt x="252" y="16"/>
                  </a:cubicBezTo>
                  <a:cubicBezTo>
                    <a:pt x="253" y="17"/>
                    <a:pt x="254" y="16"/>
                    <a:pt x="255" y="15"/>
                  </a:cubicBezTo>
                  <a:cubicBezTo>
                    <a:pt x="255" y="15"/>
                    <a:pt x="256" y="13"/>
                    <a:pt x="256" y="13"/>
                  </a:cubicBezTo>
                  <a:cubicBezTo>
                    <a:pt x="257" y="12"/>
                    <a:pt x="259" y="11"/>
                    <a:pt x="260" y="11"/>
                  </a:cubicBezTo>
                  <a:cubicBezTo>
                    <a:pt x="260" y="11"/>
                    <a:pt x="261" y="11"/>
                    <a:pt x="262" y="11"/>
                  </a:cubicBezTo>
                  <a:cubicBezTo>
                    <a:pt x="263" y="11"/>
                    <a:pt x="264" y="10"/>
                    <a:pt x="265" y="10"/>
                  </a:cubicBezTo>
                  <a:cubicBezTo>
                    <a:pt x="265" y="9"/>
                    <a:pt x="266" y="8"/>
                    <a:pt x="267" y="8"/>
                  </a:cubicBezTo>
                  <a:cubicBezTo>
                    <a:pt x="267" y="8"/>
                    <a:pt x="268" y="8"/>
                    <a:pt x="268" y="8"/>
                  </a:cubicBezTo>
                  <a:cubicBezTo>
                    <a:pt x="269" y="8"/>
                    <a:pt x="269" y="9"/>
                    <a:pt x="270" y="9"/>
                  </a:cubicBezTo>
                  <a:cubicBezTo>
                    <a:pt x="271" y="9"/>
                    <a:pt x="272" y="8"/>
                    <a:pt x="272" y="8"/>
                  </a:cubicBezTo>
                  <a:cubicBezTo>
                    <a:pt x="273" y="7"/>
                    <a:pt x="273" y="6"/>
                    <a:pt x="273" y="5"/>
                  </a:cubicBezTo>
                  <a:cubicBezTo>
                    <a:pt x="273" y="5"/>
                    <a:pt x="272" y="4"/>
                    <a:pt x="272" y="4"/>
                  </a:cubicBezTo>
                  <a:cubicBezTo>
                    <a:pt x="272" y="3"/>
                    <a:pt x="273" y="3"/>
                    <a:pt x="273" y="2"/>
                  </a:cubicBezTo>
                  <a:cubicBezTo>
                    <a:pt x="274" y="2"/>
                    <a:pt x="274" y="1"/>
                    <a:pt x="275" y="1"/>
                  </a:cubicBezTo>
                  <a:cubicBezTo>
                    <a:pt x="275" y="1"/>
                    <a:pt x="276" y="0"/>
                    <a:pt x="276" y="1"/>
                  </a:cubicBezTo>
                  <a:cubicBezTo>
                    <a:pt x="277" y="1"/>
                    <a:pt x="277" y="3"/>
                    <a:pt x="277" y="3"/>
                  </a:cubicBezTo>
                  <a:cubicBezTo>
                    <a:pt x="278" y="3"/>
                    <a:pt x="279" y="4"/>
                    <a:pt x="279" y="4"/>
                  </a:cubicBezTo>
                  <a:cubicBezTo>
                    <a:pt x="280" y="5"/>
                    <a:pt x="281" y="6"/>
                    <a:pt x="282" y="6"/>
                  </a:cubicBezTo>
                  <a:cubicBezTo>
                    <a:pt x="282" y="6"/>
                    <a:pt x="283" y="5"/>
                    <a:pt x="283" y="5"/>
                  </a:cubicBezTo>
                  <a:cubicBezTo>
                    <a:pt x="284" y="5"/>
                    <a:pt x="286" y="5"/>
                    <a:pt x="287" y="5"/>
                  </a:cubicBezTo>
                  <a:cubicBezTo>
                    <a:pt x="287" y="5"/>
                    <a:pt x="287" y="5"/>
                    <a:pt x="287" y="5"/>
                  </a:cubicBezTo>
                  <a:cubicBezTo>
                    <a:pt x="287" y="6"/>
                    <a:pt x="289" y="6"/>
                    <a:pt x="289" y="6"/>
                  </a:cubicBezTo>
                  <a:cubicBezTo>
                    <a:pt x="289" y="7"/>
                    <a:pt x="289" y="8"/>
                    <a:pt x="289" y="9"/>
                  </a:cubicBezTo>
                  <a:cubicBezTo>
                    <a:pt x="289" y="9"/>
                    <a:pt x="289" y="11"/>
                    <a:pt x="290" y="11"/>
                  </a:cubicBezTo>
                  <a:cubicBezTo>
                    <a:pt x="290" y="12"/>
                    <a:pt x="292" y="12"/>
                    <a:pt x="293" y="12"/>
                  </a:cubicBezTo>
                  <a:cubicBezTo>
                    <a:pt x="293" y="13"/>
                    <a:pt x="294" y="12"/>
                    <a:pt x="295" y="12"/>
                  </a:cubicBezTo>
                  <a:cubicBezTo>
                    <a:pt x="296" y="13"/>
                    <a:pt x="297" y="13"/>
                    <a:pt x="298" y="14"/>
                  </a:cubicBezTo>
                  <a:cubicBezTo>
                    <a:pt x="298" y="14"/>
                    <a:pt x="299" y="15"/>
                    <a:pt x="300" y="15"/>
                  </a:cubicBezTo>
                  <a:cubicBezTo>
                    <a:pt x="300" y="16"/>
                    <a:pt x="300" y="17"/>
                    <a:pt x="300" y="18"/>
                  </a:cubicBezTo>
                  <a:cubicBezTo>
                    <a:pt x="300" y="19"/>
                    <a:pt x="298" y="18"/>
                    <a:pt x="297" y="19"/>
                  </a:cubicBezTo>
                  <a:cubicBezTo>
                    <a:pt x="297" y="20"/>
                    <a:pt x="298" y="22"/>
                    <a:pt x="298" y="22"/>
                  </a:cubicBezTo>
                  <a:cubicBezTo>
                    <a:pt x="299" y="23"/>
                    <a:pt x="299" y="25"/>
                    <a:pt x="300" y="26"/>
                  </a:cubicBezTo>
                  <a:cubicBezTo>
                    <a:pt x="301" y="26"/>
                    <a:pt x="302" y="27"/>
                    <a:pt x="303" y="27"/>
                  </a:cubicBezTo>
                  <a:cubicBezTo>
                    <a:pt x="303" y="28"/>
                    <a:pt x="306" y="27"/>
                    <a:pt x="306" y="28"/>
                  </a:cubicBezTo>
                  <a:cubicBezTo>
                    <a:pt x="308" y="28"/>
                    <a:pt x="309" y="30"/>
                    <a:pt x="310" y="31"/>
                  </a:cubicBezTo>
                  <a:cubicBezTo>
                    <a:pt x="311" y="32"/>
                    <a:pt x="313" y="34"/>
                    <a:pt x="314" y="36"/>
                  </a:cubicBezTo>
                  <a:cubicBezTo>
                    <a:pt x="315" y="37"/>
                    <a:pt x="316" y="39"/>
                    <a:pt x="317" y="40"/>
                  </a:cubicBezTo>
                  <a:cubicBezTo>
                    <a:pt x="318" y="41"/>
                    <a:pt x="318" y="42"/>
                    <a:pt x="319" y="43"/>
                  </a:cubicBezTo>
                  <a:cubicBezTo>
                    <a:pt x="319" y="43"/>
                    <a:pt x="319" y="44"/>
                    <a:pt x="319" y="44"/>
                  </a:cubicBezTo>
                  <a:cubicBezTo>
                    <a:pt x="320" y="45"/>
                    <a:pt x="320" y="45"/>
                    <a:pt x="321" y="45"/>
                  </a:cubicBezTo>
                  <a:cubicBezTo>
                    <a:pt x="321" y="46"/>
                    <a:pt x="322" y="46"/>
                    <a:pt x="323" y="46"/>
                  </a:cubicBezTo>
                  <a:cubicBezTo>
                    <a:pt x="323" y="47"/>
                    <a:pt x="324" y="48"/>
                    <a:pt x="324" y="49"/>
                  </a:cubicBezTo>
                  <a:cubicBezTo>
                    <a:pt x="325" y="50"/>
                    <a:pt x="325" y="51"/>
                    <a:pt x="326" y="52"/>
                  </a:cubicBezTo>
                  <a:cubicBezTo>
                    <a:pt x="326" y="52"/>
                    <a:pt x="327" y="54"/>
                    <a:pt x="328" y="54"/>
                  </a:cubicBezTo>
                  <a:cubicBezTo>
                    <a:pt x="328" y="55"/>
                    <a:pt x="328" y="57"/>
                    <a:pt x="328" y="58"/>
                  </a:cubicBezTo>
                  <a:cubicBezTo>
                    <a:pt x="328" y="59"/>
                    <a:pt x="329" y="60"/>
                    <a:pt x="330" y="61"/>
                  </a:cubicBezTo>
                  <a:cubicBezTo>
                    <a:pt x="330" y="61"/>
                    <a:pt x="332" y="62"/>
                    <a:pt x="333" y="63"/>
                  </a:cubicBezTo>
                  <a:cubicBezTo>
                    <a:pt x="334" y="63"/>
                    <a:pt x="335" y="65"/>
                    <a:pt x="336" y="66"/>
                  </a:cubicBezTo>
                  <a:cubicBezTo>
                    <a:pt x="336" y="66"/>
                    <a:pt x="337" y="67"/>
                    <a:pt x="337" y="67"/>
                  </a:cubicBezTo>
                  <a:cubicBezTo>
                    <a:pt x="338" y="68"/>
                    <a:pt x="338" y="69"/>
                    <a:pt x="339" y="69"/>
                  </a:cubicBezTo>
                  <a:cubicBezTo>
                    <a:pt x="339" y="70"/>
                    <a:pt x="341" y="70"/>
                    <a:pt x="342" y="70"/>
                  </a:cubicBezTo>
                  <a:cubicBezTo>
                    <a:pt x="342" y="71"/>
                    <a:pt x="343" y="72"/>
                    <a:pt x="344" y="72"/>
                  </a:cubicBezTo>
                  <a:cubicBezTo>
                    <a:pt x="344" y="72"/>
                    <a:pt x="345" y="73"/>
                    <a:pt x="345" y="73"/>
                  </a:cubicBezTo>
                  <a:cubicBezTo>
                    <a:pt x="346" y="73"/>
                    <a:pt x="347" y="72"/>
                    <a:pt x="347" y="72"/>
                  </a:cubicBezTo>
                  <a:cubicBezTo>
                    <a:pt x="347" y="71"/>
                    <a:pt x="346" y="70"/>
                    <a:pt x="346" y="69"/>
                  </a:cubicBezTo>
                  <a:cubicBezTo>
                    <a:pt x="346" y="69"/>
                    <a:pt x="346" y="68"/>
                    <a:pt x="346" y="68"/>
                  </a:cubicBezTo>
                  <a:cubicBezTo>
                    <a:pt x="347" y="67"/>
                    <a:pt x="348" y="67"/>
                    <a:pt x="349" y="67"/>
                  </a:cubicBezTo>
                  <a:cubicBezTo>
                    <a:pt x="349" y="67"/>
                    <a:pt x="351" y="67"/>
                    <a:pt x="351" y="67"/>
                  </a:cubicBezTo>
                  <a:cubicBezTo>
                    <a:pt x="352" y="67"/>
                    <a:pt x="353" y="67"/>
                    <a:pt x="354" y="68"/>
                  </a:cubicBezTo>
                  <a:cubicBezTo>
                    <a:pt x="355" y="68"/>
                    <a:pt x="356" y="70"/>
                    <a:pt x="357" y="70"/>
                  </a:cubicBezTo>
                  <a:cubicBezTo>
                    <a:pt x="358" y="71"/>
                    <a:pt x="359" y="72"/>
                    <a:pt x="360" y="72"/>
                  </a:cubicBezTo>
                  <a:cubicBezTo>
                    <a:pt x="361" y="73"/>
                    <a:pt x="364" y="73"/>
                    <a:pt x="366" y="73"/>
                  </a:cubicBezTo>
                  <a:cubicBezTo>
                    <a:pt x="366" y="73"/>
                    <a:pt x="368" y="74"/>
                    <a:pt x="368" y="74"/>
                  </a:cubicBezTo>
                  <a:cubicBezTo>
                    <a:pt x="369" y="74"/>
                    <a:pt x="371" y="75"/>
                    <a:pt x="372" y="75"/>
                  </a:cubicBezTo>
                  <a:cubicBezTo>
                    <a:pt x="373" y="76"/>
                    <a:pt x="374" y="78"/>
                    <a:pt x="375" y="78"/>
                  </a:cubicBezTo>
                  <a:cubicBezTo>
                    <a:pt x="375" y="79"/>
                    <a:pt x="377" y="79"/>
                    <a:pt x="377" y="79"/>
                  </a:cubicBezTo>
                  <a:cubicBezTo>
                    <a:pt x="377" y="79"/>
                    <a:pt x="378" y="78"/>
                    <a:pt x="378" y="78"/>
                  </a:cubicBezTo>
                  <a:cubicBezTo>
                    <a:pt x="379" y="78"/>
                    <a:pt x="380" y="79"/>
                    <a:pt x="381" y="79"/>
                  </a:cubicBezTo>
                  <a:cubicBezTo>
                    <a:pt x="381" y="79"/>
                    <a:pt x="382" y="79"/>
                    <a:pt x="383" y="79"/>
                  </a:cubicBezTo>
                  <a:cubicBezTo>
                    <a:pt x="383" y="79"/>
                    <a:pt x="384" y="79"/>
                    <a:pt x="385" y="79"/>
                  </a:cubicBezTo>
                  <a:cubicBezTo>
                    <a:pt x="385" y="80"/>
                    <a:pt x="387" y="80"/>
                    <a:pt x="387" y="80"/>
                  </a:cubicBezTo>
                  <a:cubicBezTo>
                    <a:pt x="388" y="80"/>
                    <a:pt x="389" y="79"/>
                    <a:pt x="390" y="78"/>
                  </a:cubicBezTo>
                  <a:cubicBezTo>
                    <a:pt x="390" y="78"/>
                    <a:pt x="390" y="76"/>
                    <a:pt x="390" y="76"/>
                  </a:cubicBezTo>
                  <a:cubicBezTo>
                    <a:pt x="391" y="75"/>
                    <a:pt x="392" y="75"/>
                    <a:pt x="393" y="75"/>
                  </a:cubicBezTo>
                  <a:cubicBezTo>
                    <a:pt x="394" y="75"/>
                    <a:pt x="396" y="76"/>
                    <a:pt x="397" y="77"/>
                  </a:cubicBezTo>
                  <a:cubicBezTo>
                    <a:pt x="398" y="77"/>
                    <a:pt x="399" y="78"/>
                    <a:pt x="399" y="78"/>
                  </a:cubicBezTo>
                  <a:cubicBezTo>
                    <a:pt x="400" y="79"/>
                    <a:pt x="402" y="80"/>
                    <a:pt x="403" y="80"/>
                  </a:cubicBezTo>
                  <a:cubicBezTo>
                    <a:pt x="404" y="81"/>
                    <a:pt x="406" y="81"/>
                    <a:pt x="406" y="82"/>
                  </a:cubicBezTo>
                  <a:cubicBezTo>
                    <a:pt x="407" y="82"/>
                    <a:pt x="408" y="84"/>
                    <a:pt x="409" y="84"/>
                  </a:cubicBezTo>
                  <a:cubicBezTo>
                    <a:pt x="410" y="85"/>
                    <a:pt x="412" y="85"/>
                    <a:pt x="412" y="85"/>
                  </a:cubicBezTo>
                  <a:cubicBezTo>
                    <a:pt x="413" y="85"/>
                    <a:pt x="414" y="84"/>
                    <a:pt x="414" y="83"/>
                  </a:cubicBezTo>
                  <a:cubicBezTo>
                    <a:pt x="414" y="83"/>
                    <a:pt x="415" y="81"/>
                    <a:pt x="415" y="81"/>
                  </a:cubicBezTo>
                  <a:cubicBezTo>
                    <a:pt x="415" y="80"/>
                    <a:pt x="416" y="80"/>
                    <a:pt x="416" y="79"/>
                  </a:cubicBezTo>
                  <a:cubicBezTo>
                    <a:pt x="417" y="80"/>
                    <a:pt x="417" y="80"/>
                    <a:pt x="417" y="80"/>
                  </a:cubicBezTo>
                  <a:cubicBezTo>
                    <a:pt x="418" y="80"/>
                    <a:pt x="418" y="82"/>
                    <a:pt x="419" y="83"/>
                  </a:cubicBezTo>
                  <a:cubicBezTo>
                    <a:pt x="419" y="83"/>
                    <a:pt x="419" y="84"/>
                    <a:pt x="419" y="85"/>
                  </a:cubicBezTo>
                  <a:cubicBezTo>
                    <a:pt x="419" y="85"/>
                    <a:pt x="421" y="86"/>
                    <a:pt x="421" y="86"/>
                  </a:cubicBezTo>
                  <a:cubicBezTo>
                    <a:pt x="422" y="86"/>
                    <a:pt x="424" y="87"/>
                    <a:pt x="424" y="87"/>
                  </a:cubicBezTo>
                  <a:cubicBezTo>
                    <a:pt x="425" y="87"/>
                    <a:pt x="426" y="88"/>
                    <a:pt x="427" y="88"/>
                  </a:cubicBezTo>
                  <a:cubicBezTo>
                    <a:pt x="428" y="88"/>
                    <a:pt x="429" y="88"/>
                    <a:pt x="430" y="88"/>
                  </a:cubicBezTo>
                  <a:cubicBezTo>
                    <a:pt x="431" y="88"/>
                    <a:pt x="432" y="87"/>
                    <a:pt x="433" y="86"/>
                  </a:cubicBezTo>
                  <a:cubicBezTo>
                    <a:pt x="433" y="86"/>
                    <a:pt x="434" y="86"/>
                    <a:pt x="435" y="86"/>
                  </a:cubicBezTo>
                  <a:cubicBezTo>
                    <a:pt x="435" y="85"/>
                    <a:pt x="436" y="83"/>
                    <a:pt x="436" y="83"/>
                  </a:cubicBezTo>
                  <a:cubicBezTo>
                    <a:pt x="437" y="82"/>
                    <a:pt x="438" y="82"/>
                    <a:pt x="438" y="82"/>
                  </a:cubicBezTo>
                  <a:cubicBezTo>
                    <a:pt x="439" y="82"/>
                    <a:pt x="440" y="81"/>
                    <a:pt x="441" y="82"/>
                  </a:cubicBezTo>
                  <a:cubicBezTo>
                    <a:pt x="442" y="82"/>
                    <a:pt x="443" y="83"/>
                    <a:pt x="444" y="83"/>
                  </a:cubicBezTo>
                  <a:cubicBezTo>
                    <a:pt x="444" y="83"/>
                    <a:pt x="444" y="84"/>
                    <a:pt x="444" y="85"/>
                  </a:cubicBezTo>
                  <a:cubicBezTo>
                    <a:pt x="445" y="85"/>
                    <a:pt x="446" y="86"/>
                    <a:pt x="447" y="87"/>
                  </a:cubicBezTo>
                  <a:cubicBezTo>
                    <a:pt x="447" y="87"/>
                    <a:pt x="448" y="87"/>
                    <a:pt x="449" y="88"/>
                  </a:cubicBezTo>
                  <a:cubicBezTo>
                    <a:pt x="450" y="88"/>
                    <a:pt x="452" y="88"/>
                    <a:pt x="453" y="88"/>
                  </a:cubicBezTo>
                  <a:cubicBezTo>
                    <a:pt x="453" y="88"/>
                    <a:pt x="455" y="89"/>
                    <a:pt x="455" y="89"/>
                  </a:cubicBezTo>
                  <a:cubicBezTo>
                    <a:pt x="456" y="89"/>
                    <a:pt x="457" y="90"/>
                    <a:pt x="458" y="90"/>
                  </a:cubicBezTo>
                  <a:cubicBezTo>
                    <a:pt x="459" y="91"/>
                    <a:pt x="460" y="91"/>
                    <a:pt x="461" y="90"/>
                  </a:cubicBezTo>
                  <a:cubicBezTo>
                    <a:pt x="462" y="90"/>
                    <a:pt x="463" y="89"/>
                    <a:pt x="463" y="89"/>
                  </a:cubicBezTo>
                  <a:cubicBezTo>
                    <a:pt x="464" y="88"/>
                    <a:pt x="465" y="88"/>
                    <a:pt x="465" y="88"/>
                  </a:cubicBezTo>
                  <a:cubicBezTo>
                    <a:pt x="466" y="88"/>
                    <a:pt x="467" y="89"/>
                    <a:pt x="467" y="90"/>
                  </a:cubicBezTo>
                  <a:cubicBezTo>
                    <a:pt x="467" y="91"/>
                    <a:pt x="467" y="93"/>
                    <a:pt x="468" y="94"/>
                  </a:cubicBezTo>
                  <a:cubicBezTo>
                    <a:pt x="468" y="95"/>
                    <a:pt x="469" y="97"/>
                    <a:pt x="470" y="97"/>
                  </a:cubicBezTo>
                  <a:cubicBezTo>
                    <a:pt x="470" y="97"/>
                    <a:pt x="471" y="98"/>
                    <a:pt x="471" y="97"/>
                  </a:cubicBezTo>
                  <a:cubicBezTo>
                    <a:pt x="472" y="97"/>
                    <a:pt x="472" y="95"/>
                    <a:pt x="472" y="95"/>
                  </a:cubicBezTo>
                  <a:cubicBezTo>
                    <a:pt x="473" y="95"/>
                    <a:pt x="474" y="94"/>
                    <a:pt x="474" y="94"/>
                  </a:cubicBezTo>
                  <a:cubicBezTo>
                    <a:pt x="475" y="94"/>
                    <a:pt x="477" y="94"/>
                    <a:pt x="478" y="94"/>
                  </a:cubicBezTo>
                  <a:cubicBezTo>
                    <a:pt x="479" y="94"/>
                    <a:pt x="480" y="94"/>
                    <a:pt x="481" y="95"/>
                  </a:cubicBezTo>
                  <a:cubicBezTo>
                    <a:pt x="482" y="95"/>
                    <a:pt x="483" y="96"/>
                    <a:pt x="484" y="97"/>
                  </a:cubicBezTo>
                  <a:cubicBezTo>
                    <a:pt x="484" y="97"/>
                    <a:pt x="486" y="96"/>
                    <a:pt x="486" y="96"/>
                  </a:cubicBezTo>
                  <a:cubicBezTo>
                    <a:pt x="487" y="95"/>
                    <a:pt x="489" y="94"/>
                    <a:pt x="490" y="93"/>
                  </a:cubicBezTo>
                  <a:cubicBezTo>
                    <a:pt x="491" y="93"/>
                    <a:pt x="492" y="93"/>
                    <a:pt x="492" y="93"/>
                  </a:cubicBezTo>
                  <a:cubicBezTo>
                    <a:pt x="493" y="92"/>
                    <a:pt x="494" y="91"/>
                    <a:pt x="494" y="91"/>
                  </a:cubicBezTo>
                  <a:cubicBezTo>
                    <a:pt x="495" y="91"/>
                    <a:pt x="496" y="90"/>
                    <a:pt x="496" y="90"/>
                  </a:cubicBezTo>
                  <a:cubicBezTo>
                    <a:pt x="497" y="90"/>
                    <a:pt x="498" y="91"/>
                    <a:pt x="498" y="91"/>
                  </a:cubicBezTo>
                  <a:cubicBezTo>
                    <a:pt x="499" y="92"/>
                    <a:pt x="500" y="93"/>
                    <a:pt x="500" y="94"/>
                  </a:cubicBezTo>
                  <a:cubicBezTo>
                    <a:pt x="501" y="94"/>
                    <a:pt x="502" y="96"/>
                    <a:pt x="503" y="96"/>
                  </a:cubicBezTo>
                  <a:cubicBezTo>
                    <a:pt x="504" y="96"/>
                    <a:pt x="505" y="97"/>
                    <a:pt x="505" y="97"/>
                  </a:cubicBezTo>
                  <a:cubicBezTo>
                    <a:pt x="506" y="97"/>
                    <a:pt x="507" y="96"/>
                    <a:pt x="508" y="96"/>
                  </a:cubicBezTo>
                  <a:cubicBezTo>
                    <a:pt x="509" y="96"/>
                    <a:pt x="510" y="96"/>
                    <a:pt x="511" y="96"/>
                  </a:cubicBezTo>
                  <a:cubicBezTo>
                    <a:pt x="512" y="96"/>
                    <a:pt x="513" y="97"/>
                    <a:pt x="513" y="98"/>
                  </a:cubicBezTo>
                  <a:cubicBezTo>
                    <a:pt x="513" y="98"/>
                    <a:pt x="514" y="100"/>
                    <a:pt x="514" y="100"/>
                  </a:cubicBezTo>
                  <a:cubicBezTo>
                    <a:pt x="514" y="101"/>
                    <a:pt x="513" y="102"/>
                    <a:pt x="513" y="103"/>
                  </a:cubicBezTo>
                  <a:cubicBezTo>
                    <a:pt x="512" y="103"/>
                    <a:pt x="512" y="105"/>
                    <a:pt x="512" y="105"/>
                  </a:cubicBezTo>
                  <a:cubicBezTo>
                    <a:pt x="512" y="106"/>
                    <a:pt x="511" y="107"/>
                    <a:pt x="511" y="108"/>
                  </a:cubicBezTo>
                  <a:cubicBezTo>
                    <a:pt x="511" y="109"/>
                    <a:pt x="512" y="110"/>
                    <a:pt x="512" y="111"/>
                  </a:cubicBezTo>
                  <a:cubicBezTo>
                    <a:pt x="512" y="111"/>
                    <a:pt x="513" y="112"/>
                    <a:pt x="514" y="112"/>
                  </a:cubicBezTo>
                  <a:cubicBezTo>
                    <a:pt x="514" y="113"/>
                    <a:pt x="516" y="112"/>
                    <a:pt x="517" y="113"/>
                  </a:cubicBezTo>
                  <a:cubicBezTo>
                    <a:pt x="517" y="113"/>
                    <a:pt x="518" y="114"/>
                    <a:pt x="518" y="114"/>
                  </a:cubicBezTo>
                  <a:cubicBezTo>
                    <a:pt x="518" y="114"/>
                    <a:pt x="519" y="115"/>
                    <a:pt x="519" y="115"/>
                  </a:cubicBezTo>
                  <a:cubicBezTo>
                    <a:pt x="519" y="116"/>
                    <a:pt x="518" y="117"/>
                    <a:pt x="518" y="118"/>
                  </a:cubicBezTo>
                  <a:cubicBezTo>
                    <a:pt x="518" y="119"/>
                    <a:pt x="518" y="120"/>
                    <a:pt x="518" y="121"/>
                  </a:cubicBezTo>
                  <a:cubicBezTo>
                    <a:pt x="518" y="122"/>
                    <a:pt x="517" y="123"/>
                    <a:pt x="516" y="123"/>
                  </a:cubicBezTo>
                  <a:cubicBezTo>
                    <a:pt x="516" y="124"/>
                    <a:pt x="516" y="126"/>
                    <a:pt x="516" y="126"/>
                  </a:cubicBezTo>
                  <a:cubicBezTo>
                    <a:pt x="516" y="127"/>
                    <a:pt x="517" y="128"/>
                    <a:pt x="518" y="128"/>
                  </a:cubicBezTo>
                  <a:cubicBezTo>
                    <a:pt x="518" y="129"/>
                    <a:pt x="519" y="129"/>
                    <a:pt x="519" y="129"/>
                  </a:cubicBezTo>
                  <a:cubicBezTo>
                    <a:pt x="519" y="129"/>
                    <a:pt x="520" y="130"/>
                    <a:pt x="520" y="131"/>
                  </a:cubicBezTo>
                  <a:cubicBezTo>
                    <a:pt x="521" y="132"/>
                    <a:pt x="520" y="133"/>
                    <a:pt x="519" y="133"/>
                  </a:cubicBezTo>
                  <a:cubicBezTo>
                    <a:pt x="519" y="134"/>
                    <a:pt x="519" y="135"/>
                    <a:pt x="518" y="136"/>
                  </a:cubicBezTo>
                  <a:cubicBezTo>
                    <a:pt x="518" y="136"/>
                    <a:pt x="517" y="137"/>
                    <a:pt x="516" y="137"/>
                  </a:cubicBezTo>
                  <a:cubicBezTo>
                    <a:pt x="516" y="138"/>
                    <a:pt x="516" y="139"/>
                    <a:pt x="516" y="139"/>
                  </a:cubicBezTo>
                  <a:cubicBezTo>
                    <a:pt x="516" y="140"/>
                    <a:pt x="516" y="141"/>
                    <a:pt x="516" y="141"/>
                  </a:cubicBezTo>
                  <a:cubicBezTo>
                    <a:pt x="515" y="142"/>
                    <a:pt x="514" y="142"/>
                    <a:pt x="513" y="143"/>
                  </a:cubicBezTo>
                  <a:cubicBezTo>
                    <a:pt x="513" y="143"/>
                    <a:pt x="512" y="144"/>
                    <a:pt x="511" y="145"/>
                  </a:cubicBezTo>
                  <a:cubicBezTo>
                    <a:pt x="511" y="146"/>
                    <a:pt x="510" y="147"/>
                    <a:pt x="509" y="147"/>
                  </a:cubicBezTo>
                  <a:cubicBezTo>
                    <a:pt x="508" y="148"/>
                    <a:pt x="507" y="149"/>
                    <a:pt x="506" y="149"/>
                  </a:cubicBezTo>
                  <a:cubicBezTo>
                    <a:pt x="506" y="150"/>
                    <a:pt x="504" y="150"/>
                    <a:pt x="504" y="151"/>
                  </a:cubicBezTo>
                  <a:cubicBezTo>
                    <a:pt x="504" y="151"/>
                    <a:pt x="503" y="152"/>
                    <a:pt x="504" y="152"/>
                  </a:cubicBezTo>
                  <a:cubicBezTo>
                    <a:pt x="504" y="153"/>
                    <a:pt x="504" y="154"/>
                    <a:pt x="504" y="155"/>
                  </a:cubicBezTo>
                  <a:cubicBezTo>
                    <a:pt x="505" y="155"/>
                    <a:pt x="505" y="156"/>
                    <a:pt x="506" y="156"/>
                  </a:cubicBezTo>
                  <a:cubicBezTo>
                    <a:pt x="506" y="157"/>
                    <a:pt x="508" y="157"/>
                    <a:pt x="508" y="158"/>
                  </a:cubicBezTo>
                  <a:cubicBezTo>
                    <a:pt x="509" y="159"/>
                    <a:pt x="511" y="160"/>
                    <a:pt x="512" y="161"/>
                  </a:cubicBezTo>
                  <a:cubicBezTo>
                    <a:pt x="513" y="162"/>
                    <a:pt x="516" y="163"/>
                    <a:pt x="518" y="164"/>
                  </a:cubicBezTo>
                  <a:cubicBezTo>
                    <a:pt x="518" y="164"/>
                    <a:pt x="519" y="164"/>
                    <a:pt x="520" y="165"/>
                  </a:cubicBezTo>
                  <a:close/>
                </a:path>
              </a:pathLst>
            </a:custGeom>
            <a:gradFill>
              <a:gsLst>
                <a:gs pos="0">
                  <a:srgbClr val="31548F">
                    <a:lumMod val="67000"/>
                  </a:srgbClr>
                </a:gs>
                <a:gs pos="48000">
                  <a:srgbClr val="34A3C1"/>
                </a:gs>
                <a:gs pos="100000">
                  <a:srgbClr val="6B71C7"/>
                </a:gs>
              </a:gsLst>
              <a:path path="circle">
                <a:fillToRect l="100000" t="100000"/>
              </a:path>
            </a:gra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41"/>
            <p:cNvSpPr>
              <a:spLocks/>
            </p:cNvSpPr>
            <p:nvPr/>
          </p:nvSpPr>
          <p:spPr bwMode="auto">
            <a:xfrm>
              <a:off x="2853" y="2018"/>
              <a:ext cx="938" cy="808"/>
            </a:xfrm>
            <a:custGeom>
              <a:avLst/>
              <a:gdLst>
                <a:gd name="T0" fmla="*/ 323 w 331"/>
                <a:gd name="T1" fmla="*/ 122 h 285"/>
                <a:gd name="T2" fmla="*/ 317 w 331"/>
                <a:gd name="T3" fmla="*/ 116 h 285"/>
                <a:gd name="T4" fmla="*/ 308 w 331"/>
                <a:gd name="T5" fmla="*/ 127 h 285"/>
                <a:gd name="T6" fmla="*/ 316 w 331"/>
                <a:gd name="T7" fmla="*/ 145 h 285"/>
                <a:gd name="T8" fmla="*/ 314 w 331"/>
                <a:gd name="T9" fmla="*/ 157 h 285"/>
                <a:gd name="T10" fmla="*/ 305 w 331"/>
                <a:gd name="T11" fmla="*/ 169 h 285"/>
                <a:gd name="T12" fmla="*/ 280 w 331"/>
                <a:gd name="T13" fmla="*/ 184 h 285"/>
                <a:gd name="T14" fmla="*/ 249 w 331"/>
                <a:gd name="T15" fmla="*/ 193 h 285"/>
                <a:gd name="T16" fmla="*/ 214 w 331"/>
                <a:gd name="T17" fmla="*/ 204 h 285"/>
                <a:gd name="T18" fmla="*/ 190 w 331"/>
                <a:gd name="T19" fmla="*/ 223 h 285"/>
                <a:gd name="T20" fmla="*/ 147 w 331"/>
                <a:gd name="T21" fmla="*/ 225 h 285"/>
                <a:gd name="T22" fmla="*/ 105 w 331"/>
                <a:gd name="T23" fmla="*/ 229 h 285"/>
                <a:gd name="T24" fmla="*/ 81 w 331"/>
                <a:gd name="T25" fmla="*/ 233 h 285"/>
                <a:gd name="T26" fmla="*/ 53 w 331"/>
                <a:gd name="T27" fmla="*/ 258 h 285"/>
                <a:gd name="T28" fmla="*/ 63 w 331"/>
                <a:gd name="T29" fmla="*/ 267 h 285"/>
                <a:gd name="T30" fmla="*/ 58 w 331"/>
                <a:gd name="T31" fmla="*/ 274 h 285"/>
                <a:gd name="T32" fmla="*/ 45 w 331"/>
                <a:gd name="T33" fmla="*/ 283 h 285"/>
                <a:gd name="T34" fmla="*/ 42 w 331"/>
                <a:gd name="T35" fmla="*/ 280 h 285"/>
                <a:gd name="T36" fmla="*/ 40 w 331"/>
                <a:gd name="T37" fmla="*/ 274 h 285"/>
                <a:gd name="T38" fmla="*/ 25 w 331"/>
                <a:gd name="T39" fmla="*/ 284 h 285"/>
                <a:gd name="T40" fmla="*/ 17 w 331"/>
                <a:gd name="T41" fmla="*/ 273 h 285"/>
                <a:gd name="T42" fmla="*/ 11 w 331"/>
                <a:gd name="T43" fmla="*/ 263 h 285"/>
                <a:gd name="T44" fmla="*/ 0 w 331"/>
                <a:gd name="T45" fmla="*/ 253 h 285"/>
                <a:gd name="T46" fmla="*/ 11 w 331"/>
                <a:gd name="T47" fmla="*/ 246 h 285"/>
                <a:gd name="T48" fmla="*/ 14 w 331"/>
                <a:gd name="T49" fmla="*/ 231 h 285"/>
                <a:gd name="T50" fmla="*/ 16 w 331"/>
                <a:gd name="T51" fmla="*/ 221 h 285"/>
                <a:gd name="T52" fmla="*/ 14 w 331"/>
                <a:gd name="T53" fmla="*/ 209 h 285"/>
                <a:gd name="T54" fmla="*/ 22 w 331"/>
                <a:gd name="T55" fmla="*/ 203 h 285"/>
                <a:gd name="T56" fmla="*/ 31 w 331"/>
                <a:gd name="T57" fmla="*/ 195 h 285"/>
                <a:gd name="T58" fmla="*/ 35 w 331"/>
                <a:gd name="T59" fmla="*/ 181 h 285"/>
                <a:gd name="T60" fmla="*/ 34 w 331"/>
                <a:gd name="T61" fmla="*/ 172 h 285"/>
                <a:gd name="T62" fmla="*/ 41 w 331"/>
                <a:gd name="T63" fmla="*/ 162 h 285"/>
                <a:gd name="T64" fmla="*/ 48 w 331"/>
                <a:gd name="T65" fmla="*/ 153 h 285"/>
                <a:gd name="T66" fmla="*/ 41 w 331"/>
                <a:gd name="T67" fmla="*/ 144 h 285"/>
                <a:gd name="T68" fmla="*/ 52 w 331"/>
                <a:gd name="T69" fmla="*/ 131 h 285"/>
                <a:gd name="T70" fmla="*/ 63 w 331"/>
                <a:gd name="T71" fmla="*/ 126 h 285"/>
                <a:gd name="T72" fmla="*/ 70 w 331"/>
                <a:gd name="T73" fmla="*/ 114 h 285"/>
                <a:gd name="T74" fmla="*/ 83 w 331"/>
                <a:gd name="T75" fmla="*/ 99 h 285"/>
                <a:gd name="T76" fmla="*/ 92 w 331"/>
                <a:gd name="T77" fmla="*/ 78 h 285"/>
                <a:gd name="T78" fmla="*/ 99 w 331"/>
                <a:gd name="T79" fmla="*/ 58 h 285"/>
                <a:gd name="T80" fmla="*/ 101 w 331"/>
                <a:gd name="T81" fmla="*/ 44 h 285"/>
                <a:gd name="T82" fmla="*/ 105 w 331"/>
                <a:gd name="T83" fmla="*/ 31 h 285"/>
                <a:gd name="T84" fmla="*/ 100 w 331"/>
                <a:gd name="T85" fmla="*/ 20 h 285"/>
                <a:gd name="T86" fmla="*/ 104 w 331"/>
                <a:gd name="T87" fmla="*/ 0 h 285"/>
                <a:gd name="T88" fmla="*/ 123 w 331"/>
                <a:gd name="T89" fmla="*/ 11 h 285"/>
                <a:gd name="T90" fmla="*/ 141 w 331"/>
                <a:gd name="T91" fmla="*/ 18 h 285"/>
                <a:gd name="T92" fmla="*/ 155 w 331"/>
                <a:gd name="T93" fmla="*/ 28 h 285"/>
                <a:gd name="T94" fmla="*/ 166 w 331"/>
                <a:gd name="T95" fmla="*/ 44 h 285"/>
                <a:gd name="T96" fmla="*/ 165 w 331"/>
                <a:gd name="T97" fmla="*/ 57 h 285"/>
                <a:gd name="T98" fmla="*/ 164 w 331"/>
                <a:gd name="T99" fmla="*/ 67 h 285"/>
                <a:gd name="T100" fmla="*/ 184 w 331"/>
                <a:gd name="T101" fmla="*/ 66 h 285"/>
                <a:gd name="T102" fmla="*/ 196 w 331"/>
                <a:gd name="T103" fmla="*/ 68 h 285"/>
                <a:gd name="T104" fmla="*/ 208 w 331"/>
                <a:gd name="T105" fmla="*/ 78 h 285"/>
                <a:gd name="T106" fmla="*/ 220 w 331"/>
                <a:gd name="T107" fmla="*/ 88 h 285"/>
                <a:gd name="T108" fmla="*/ 241 w 331"/>
                <a:gd name="T109" fmla="*/ 86 h 285"/>
                <a:gd name="T110" fmla="*/ 257 w 331"/>
                <a:gd name="T111" fmla="*/ 97 h 285"/>
                <a:gd name="T112" fmla="*/ 271 w 331"/>
                <a:gd name="T113" fmla="*/ 97 h 285"/>
                <a:gd name="T114" fmla="*/ 288 w 331"/>
                <a:gd name="T115" fmla="*/ 93 h 285"/>
                <a:gd name="T116" fmla="*/ 303 w 331"/>
                <a:gd name="T117" fmla="*/ 89 h 285"/>
                <a:gd name="T118" fmla="*/ 317 w 331"/>
                <a:gd name="T119" fmla="*/ 98 h 285"/>
                <a:gd name="T120" fmla="*/ 323 w 331"/>
                <a:gd name="T121" fmla="*/ 109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1" h="285">
                  <a:moveTo>
                    <a:pt x="330" y="113"/>
                  </a:moveTo>
                  <a:cubicBezTo>
                    <a:pt x="330" y="114"/>
                    <a:pt x="331" y="115"/>
                    <a:pt x="331" y="115"/>
                  </a:cubicBezTo>
                  <a:cubicBezTo>
                    <a:pt x="330" y="116"/>
                    <a:pt x="329" y="117"/>
                    <a:pt x="328" y="118"/>
                  </a:cubicBezTo>
                  <a:cubicBezTo>
                    <a:pt x="328" y="118"/>
                    <a:pt x="326" y="119"/>
                    <a:pt x="326" y="119"/>
                  </a:cubicBezTo>
                  <a:cubicBezTo>
                    <a:pt x="326" y="119"/>
                    <a:pt x="325" y="120"/>
                    <a:pt x="325" y="120"/>
                  </a:cubicBezTo>
                  <a:cubicBezTo>
                    <a:pt x="324" y="121"/>
                    <a:pt x="324" y="121"/>
                    <a:pt x="323" y="122"/>
                  </a:cubicBezTo>
                  <a:cubicBezTo>
                    <a:pt x="323" y="122"/>
                    <a:pt x="322" y="122"/>
                    <a:pt x="321" y="122"/>
                  </a:cubicBezTo>
                  <a:cubicBezTo>
                    <a:pt x="321" y="123"/>
                    <a:pt x="320" y="123"/>
                    <a:pt x="319" y="123"/>
                  </a:cubicBezTo>
                  <a:cubicBezTo>
                    <a:pt x="319" y="123"/>
                    <a:pt x="318" y="122"/>
                    <a:pt x="318" y="122"/>
                  </a:cubicBezTo>
                  <a:cubicBezTo>
                    <a:pt x="317" y="122"/>
                    <a:pt x="316" y="121"/>
                    <a:pt x="316" y="120"/>
                  </a:cubicBezTo>
                  <a:cubicBezTo>
                    <a:pt x="316" y="120"/>
                    <a:pt x="317" y="118"/>
                    <a:pt x="317" y="118"/>
                  </a:cubicBezTo>
                  <a:cubicBezTo>
                    <a:pt x="317" y="117"/>
                    <a:pt x="317" y="116"/>
                    <a:pt x="317" y="116"/>
                  </a:cubicBezTo>
                  <a:cubicBezTo>
                    <a:pt x="316" y="115"/>
                    <a:pt x="315" y="115"/>
                    <a:pt x="314" y="115"/>
                  </a:cubicBezTo>
                  <a:cubicBezTo>
                    <a:pt x="314" y="115"/>
                    <a:pt x="313" y="117"/>
                    <a:pt x="313" y="117"/>
                  </a:cubicBezTo>
                  <a:cubicBezTo>
                    <a:pt x="313" y="118"/>
                    <a:pt x="313" y="120"/>
                    <a:pt x="313" y="120"/>
                  </a:cubicBezTo>
                  <a:cubicBezTo>
                    <a:pt x="312" y="121"/>
                    <a:pt x="310" y="122"/>
                    <a:pt x="310" y="123"/>
                  </a:cubicBezTo>
                  <a:cubicBezTo>
                    <a:pt x="310" y="123"/>
                    <a:pt x="309" y="124"/>
                    <a:pt x="309" y="125"/>
                  </a:cubicBezTo>
                  <a:cubicBezTo>
                    <a:pt x="308" y="126"/>
                    <a:pt x="308" y="127"/>
                    <a:pt x="308" y="127"/>
                  </a:cubicBezTo>
                  <a:cubicBezTo>
                    <a:pt x="308" y="129"/>
                    <a:pt x="308" y="131"/>
                    <a:pt x="308" y="132"/>
                  </a:cubicBezTo>
                  <a:cubicBezTo>
                    <a:pt x="308" y="133"/>
                    <a:pt x="309" y="135"/>
                    <a:pt x="309" y="135"/>
                  </a:cubicBezTo>
                  <a:cubicBezTo>
                    <a:pt x="310" y="136"/>
                    <a:pt x="311" y="138"/>
                    <a:pt x="312" y="138"/>
                  </a:cubicBezTo>
                  <a:cubicBezTo>
                    <a:pt x="313" y="139"/>
                    <a:pt x="314" y="140"/>
                    <a:pt x="316" y="141"/>
                  </a:cubicBezTo>
                  <a:cubicBezTo>
                    <a:pt x="316" y="142"/>
                    <a:pt x="316" y="143"/>
                    <a:pt x="316" y="144"/>
                  </a:cubicBezTo>
                  <a:cubicBezTo>
                    <a:pt x="316" y="144"/>
                    <a:pt x="316" y="145"/>
                    <a:pt x="316" y="145"/>
                  </a:cubicBezTo>
                  <a:cubicBezTo>
                    <a:pt x="316" y="146"/>
                    <a:pt x="314" y="146"/>
                    <a:pt x="314" y="147"/>
                  </a:cubicBezTo>
                  <a:cubicBezTo>
                    <a:pt x="313" y="148"/>
                    <a:pt x="313" y="149"/>
                    <a:pt x="312" y="150"/>
                  </a:cubicBezTo>
                  <a:cubicBezTo>
                    <a:pt x="312" y="151"/>
                    <a:pt x="311" y="152"/>
                    <a:pt x="311" y="152"/>
                  </a:cubicBezTo>
                  <a:cubicBezTo>
                    <a:pt x="311" y="153"/>
                    <a:pt x="312" y="154"/>
                    <a:pt x="312" y="154"/>
                  </a:cubicBezTo>
                  <a:cubicBezTo>
                    <a:pt x="313" y="155"/>
                    <a:pt x="314" y="155"/>
                    <a:pt x="314" y="155"/>
                  </a:cubicBezTo>
                  <a:cubicBezTo>
                    <a:pt x="314" y="156"/>
                    <a:pt x="314" y="156"/>
                    <a:pt x="314" y="157"/>
                  </a:cubicBezTo>
                  <a:cubicBezTo>
                    <a:pt x="314" y="157"/>
                    <a:pt x="314" y="158"/>
                    <a:pt x="314" y="159"/>
                  </a:cubicBezTo>
                  <a:cubicBezTo>
                    <a:pt x="314" y="159"/>
                    <a:pt x="313" y="160"/>
                    <a:pt x="313" y="161"/>
                  </a:cubicBezTo>
                  <a:cubicBezTo>
                    <a:pt x="312" y="162"/>
                    <a:pt x="312" y="163"/>
                    <a:pt x="312" y="163"/>
                  </a:cubicBezTo>
                  <a:cubicBezTo>
                    <a:pt x="311" y="164"/>
                    <a:pt x="309" y="165"/>
                    <a:pt x="309" y="165"/>
                  </a:cubicBezTo>
                  <a:cubicBezTo>
                    <a:pt x="308" y="166"/>
                    <a:pt x="308" y="168"/>
                    <a:pt x="307" y="168"/>
                  </a:cubicBezTo>
                  <a:cubicBezTo>
                    <a:pt x="307" y="169"/>
                    <a:pt x="305" y="169"/>
                    <a:pt x="305" y="169"/>
                  </a:cubicBezTo>
                  <a:cubicBezTo>
                    <a:pt x="304" y="169"/>
                    <a:pt x="302" y="170"/>
                    <a:pt x="301" y="171"/>
                  </a:cubicBezTo>
                  <a:cubicBezTo>
                    <a:pt x="300" y="171"/>
                    <a:pt x="299" y="172"/>
                    <a:pt x="298" y="172"/>
                  </a:cubicBezTo>
                  <a:cubicBezTo>
                    <a:pt x="297" y="173"/>
                    <a:pt x="295" y="175"/>
                    <a:pt x="293" y="176"/>
                  </a:cubicBezTo>
                  <a:cubicBezTo>
                    <a:pt x="293" y="177"/>
                    <a:pt x="291" y="179"/>
                    <a:pt x="290" y="180"/>
                  </a:cubicBezTo>
                  <a:cubicBezTo>
                    <a:pt x="289" y="181"/>
                    <a:pt x="287" y="182"/>
                    <a:pt x="286" y="182"/>
                  </a:cubicBezTo>
                  <a:cubicBezTo>
                    <a:pt x="284" y="183"/>
                    <a:pt x="281" y="184"/>
                    <a:pt x="280" y="184"/>
                  </a:cubicBezTo>
                  <a:cubicBezTo>
                    <a:pt x="279" y="184"/>
                    <a:pt x="276" y="184"/>
                    <a:pt x="275" y="184"/>
                  </a:cubicBezTo>
                  <a:cubicBezTo>
                    <a:pt x="274" y="184"/>
                    <a:pt x="272" y="185"/>
                    <a:pt x="271" y="185"/>
                  </a:cubicBezTo>
                  <a:cubicBezTo>
                    <a:pt x="270" y="185"/>
                    <a:pt x="268" y="187"/>
                    <a:pt x="268" y="187"/>
                  </a:cubicBezTo>
                  <a:cubicBezTo>
                    <a:pt x="266" y="188"/>
                    <a:pt x="263" y="190"/>
                    <a:pt x="262" y="190"/>
                  </a:cubicBezTo>
                  <a:cubicBezTo>
                    <a:pt x="261" y="191"/>
                    <a:pt x="257" y="192"/>
                    <a:pt x="256" y="192"/>
                  </a:cubicBezTo>
                  <a:cubicBezTo>
                    <a:pt x="254" y="193"/>
                    <a:pt x="251" y="193"/>
                    <a:pt x="249" y="193"/>
                  </a:cubicBezTo>
                  <a:cubicBezTo>
                    <a:pt x="248" y="194"/>
                    <a:pt x="245" y="194"/>
                    <a:pt x="244" y="194"/>
                  </a:cubicBezTo>
                  <a:cubicBezTo>
                    <a:pt x="243" y="195"/>
                    <a:pt x="240" y="196"/>
                    <a:pt x="239" y="196"/>
                  </a:cubicBezTo>
                  <a:cubicBezTo>
                    <a:pt x="238" y="197"/>
                    <a:pt x="234" y="197"/>
                    <a:pt x="232" y="198"/>
                  </a:cubicBezTo>
                  <a:cubicBezTo>
                    <a:pt x="230" y="198"/>
                    <a:pt x="227" y="200"/>
                    <a:pt x="225" y="201"/>
                  </a:cubicBezTo>
                  <a:cubicBezTo>
                    <a:pt x="223" y="201"/>
                    <a:pt x="220" y="201"/>
                    <a:pt x="218" y="202"/>
                  </a:cubicBezTo>
                  <a:cubicBezTo>
                    <a:pt x="217" y="202"/>
                    <a:pt x="215" y="204"/>
                    <a:pt x="214" y="204"/>
                  </a:cubicBezTo>
                  <a:cubicBezTo>
                    <a:pt x="212" y="205"/>
                    <a:pt x="210" y="207"/>
                    <a:pt x="209" y="209"/>
                  </a:cubicBezTo>
                  <a:cubicBezTo>
                    <a:pt x="208" y="209"/>
                    <a:pt x="207" y="211"/>
                    <a:pt x="206" y="212"/>
                  </a:cubicBezTo>
                  <a:cubicBezTo>
                    <a:pt x="205" y="213"/>
                    <a:pt x="203" y="215"/>
                    <a:pt x="202" y="216"/>
                  </a:cubicBezTo>
                  <a:cubicBezTo>
                    <a:pt x="201" y="217"/>
                    <a:pt x="199" y="218"/>
                    <a:pt x="198" y="219"/>
                  </a:cubicBezTo>
                  <a:cubicBezTo>
                    <a:pt x="197" y="220"/>
                    <a:pt x="195" y="221"/>
                    <a:pt x="194" y="222"/>
                  </a:cubicBezTo>
                  <a:cubicBezTo>
                    <a:pt x="193" y="222"/>
                    <a:pt x="191" y="223"/>
                    <a:pt x="190" y="223"/>
                  </a:cubicBezTo>
                  <a:cubicBezTo>
                    <a:pt x="189" y="223"/>
                    <a:pt x="186" y="223"/>
                    <a:pt x="184" y="223"/>
                  </a:cubicBezTo>
                  <a:cubicBezTo>
                    <a:pt x="182" y="223"/>
                    <a:pt x="177" y="223"/>
                    <a:pt x="175" y="223"/>
                  </a:cubicBezTo>
                  <a:cubicBezTo>
                    <a:pt x="173" y="223"/>
                    <a:pt x="170" y="223"/>
                    <a:pt x="169" y="223"/>
                  </a:cubicBezTo>
                  <a:cubicBezTo>
                    <a:pt x="167" y="224"/>
                    <a:pt x="164" y="224"/>
                    <a:pt x="163" y="224"/>
                  </a:cubicBezTo>
                  <a:cubicBezTo>
                    <a:pt x="160" y="225"/>
                    <a:pt x="156" y="225"/>
                    <a:pt x="154" y="225"/>
                  </a:cubicBezTo>
                  <a:cubicBezTo>
                    <a:pt x="153" y="225"/>
                    <a:pt x="149" y="225"/>
                    <a:pt x="147" y="225"/>
                  </a:cubicBezTo>
                  <a:cubicBezTo>
                    <a:pt x="145" y="225"/>
                    <a:pt x="139" y="226"/>
                    <a:pt x="137" y="226"/>
                  </a:cubicBezTo>
                  <a:cubicBezTo>
                    <a:pt x="134" y="226"/>
                    <a:pt x="129" y="227"/>
                    <a:pt x="126" y="227"/>
                  </a:cubicBezTo>
                  <a:cubicBezTo>
                    <a:pt x="124" y="227"/>
                    <a:pt x="121" y="227"/>
                    <a:pt x="119" y="227"/>
                  </a:cubicBezTo>
                  <a:cubicBezTo>
                    <a:pt x="118" y="227"/>
                    <a:pt x="115" y="227"/>
                    <a:pt x="114" y="227"/>
                  </a:cubicBezTo>
                  <a:cubicBezTo>
                    <a:pt x="113" y="227"/>
                    <a:pt x="109" y="228"/>
                    <a:pt x="108" y="228"/>
                  </a:cubicBezTo>
                  <a:cubicBezTo>
                    <a:pt x="107" y="228"/>
                    <a:pt x="106" y="229"/>
                    <a:pt x="105" y="229"/>
                  </a:cubicBezTo>
                  <a:cubicBezTo>
                    <a:pt x="105" y="230"/>
                    <a:pt x="104" y="230"/>
                    <a:pt x="103" y="231"/>
                  </a:cubicBezTo>
                  <a:cubicBezTo>
                    <a:pt x="103" y="231"/>
                    <a:pt x="102" y="233"/>
                    <a:pt x="102" y="233"/>
                  </a:cubicBezTo>
                  <a:cubicBezTo>
                    <a:pt x="101" y="233"/>
                    <a:pt x="99" y="232"/>
                    <a:pt x="99" y="231"/>
                  </a:cubicBezTo>
                  <a:cubicBezTo>
                    <a:pt x="98" y="231"/>
                    <a:pt x="97" y="230"/>
                    <a:pt x="96" y="230"/>
                  </a:cubicBezTo>
                  <a:cubicBezTo>
                    <a:pt x="95" y="230"/>
                    <a:pt x="92" y="230"/>
                    <a:pt x="90" y="230"/>
                  </a:cubicBezTo>
                  <a:cubicBezTo>
                    <a:pt x="88" y="230"/>
                    <a:pt x="84" y="232"/>
                    <a:pt x="81" y="233"/>
                  </a:cubicBezTo>
                  <a:cubicBezTo>
                    <a:pt x="79" y="233"/>
                    <a:pt x="75" y="236"/>
                    <a:pt x="73" y="238"/>
                  </a:cubicBezTo>
                  <a:cubicBezTo>
                    <a:pt x="71" y="239"/>
                    <a:pt x="67" y="243"/>
                    <a:pt x="65" y="245"/>
                  </a:cubicBezTo>
                  <a:cubicBezTo>
                    <a:pt x="64" y="246"/>
                    <a:pt x="61" y="248"/>
                    <a:pt x="60" y="249"/>
                  </a:cubicBezTo>
                  <a:cubicBezTo>
                    <a:pt x="58" y="250"/>
                    <a:pt x="56" y="252"/>
                    <a:pt x="55" y="253"/>
                  </a:cubicBezTo>
                  <a:cubicBezTo>
                    <a:pt x="54" y="253"/>
                    <a:pt x="52" y="254"/>
                    <a:pt x="52" y="255"/>
                  </a:cubicBezTo>
                  <a:cubicBezTo>
                    <a:pt x="52" y="256"/>
                    <a:pt x="52" y="257"/>
                    <a:pt x="53" y="258"/>
                  </a:cubicBezTo>
                  <a:cubicBezTo>
                    <a:pt x="53" y="258"/>
                    <a:pt x="54" y="258"/>
                    <a:pt x="55" y="258"/>
                  </a:cubicBezTo>
                  <a:cubicBezTo>
                    <a:pt x="56" y="258"/>
                    <a:pt x="57" y="258"/>
                    <a:pt x="58" y="258"/>
                  </a:cubicBezTo>
                  <a:cubicBezTo>
                    <a:pt x="59" y="258"/>
                    <a:pt x="60" y="259"/>
                    <a:pt x="60" y="259"/>
                  </a:cubicBezTo>
                  <a:cubicBezTo>
                    <a:pt x="60" y="260"/>
                    <a:pt x="60" y="261"/>
                    <a:pt x="61" y="262"/>
                  </a:cubicBezTo>
                  <a:cubicBezTo>
                    <a:pt x="61" y="263"/>
                    <a:pt x="61" y="265"/>
                    <a:pt x="62" y="265"/>
                  </a:cubicBezTo>
                  <a:cubicBezTo>
                    <a:pt x="62" y="266"/>
                    <a:pt x="63" y="267"/>
                    <a:pt x="63" y="267"/>
                  </a:cubicBezTo>
                  <a:cubicBezTo>
                    <a:pt x="64" y="268"/>
                    <a:pt x="65" y="268"/>
                    <a:pt x="65" y="268"/>
                  </a:cubicBezTo>
                  <a:cubicBezTo>
                    <a:pt x="66" y="268"/>
                    <a:pt x="67" y="267"/>
                    <a:pt x="67" y="267"/>
                  </a:cubicBezTo>
                  <a:cubicBezTo>
                    <a:pt x="68" y="267"/>
                    <a:pt x="67" y="268"/>
                    <a:pt x="67" y="269"/>
                  </a:cubicBezTo>
                  <a:cubicBezTo>
                    <a:pt x="67" y="270"/>
                    <a:pt x="66" y="271"/>
                    <a:pt x="65" y="272"/>
                  </a:cubicBezTo>
                  <a:cubicBezTo>
                    <a:pt x="64" y="273"/>
                    <a:pt x="62" y="274"/>
                    <a:pt x="61" y="274"/>
                  </a:cubicBezTo>
                  <a:cubicBezTo>
                    <a:pt x="60" y="274"/>
                    <a:pt x="59" y="274"/>
                    <a:pt x="58" y="274"/>
                  </a:cubicBezTo>
                  <a:cubicBezTo>
                    <a:pt x="57" y="274"/>
                    <a:pt x="55" y="274"/>
                    <a:pt x="54" y="274"/>
                  </a:cubicBezTo>
                  <a:cubicBezTo>
                    <a:pt x="53" y="275"/>
                    <a:pt x="52" y="276"/>
                    <a:pt x="51" y="277"/>
                  </a:cubicBezTo>
                  <a:cubicBezTo>
                    <a:pt x="51" y="277"/>
                    <a:pt x="50" y="278"/>
                    <a:pt x="50" y="279"/>
                  </a:cubicBezTo>
                  <a:cubicBezTo>
                    <a:pt x="50" y="279"/>
                    <a:pt x="49" y="280"/>
                    <a:pt x="48" y="281"/>
                  </a:cubicBezTo>
                  <a:cubicBezTo>
                    <a:pt x="48" y="281"/>
                    <a:pt x="47" y="281"/>
                    <a:pt x="47" y="281"/>
                  </a:cubicBezTo>
                  <a:cubicBezTo>
                    <a:pt x="46" y="281"/>
                    <a:pt x="45" y="283"/>
                    <a:pt x="45" y="283"/>
                  </a:cubicBezTo>
                  <a:cubicBezTo>
                    <a:pt x="44" y="283"/>
                    <a:pt x="42" y="283"/>
                    <a:pt x="41" y="283"/>
                  </a:cubicBezTo>
                  <a:cubicBezTo>
                    <a:pt x="41" y="283"/>
                    <a:pt x="39" y="284"/>
                    <a:pt x="38" y="283"/>
                  </a:cubicBezTo>
                  <a:cubicBezTo>
                    <a:pt x="38" y="283"/>
                    <a:pt x="37" y="282"/>
                    <a:pt x="36" y="282"/>
                  </a:cubicBezTo>
                  <a:cubicBezTo>
                    <a:pt x="36" y="281"/>
                    <a:pt x="36" y="280"/>
                    <a:pt x="37" y="280"/>
                  </a:cubicBezTo>
                  <a:cubicBezTo>
                    <a:pt x="37" y="279"/>
                    <a:pt x="39" y="279"/>
                    <a:pt x="40" y="279"/>
                  </a:cubicBezTo>
                  <a:cubicBezTo>
                    <a:pt x="41" y="279"/>
                    <a:pt x="42" y="280"/>
                    <a:pt x="42" y="280"/>
                  </a:cubicBezTo>
                  <a:cubicBezTo>
                    <a:pt x="43" y="280"/>
                    <a:pt x="45" y="280"/>
                    <a:pt x="46" y="279"/>
                  </a:cubicBezTo>
                  <a:cubicBezTo>
                    <a:pt x="46" y="279"/>
                    <a:pt x="47" y="278"/>
                    <a:pt x="47" y="278"/>
                  </a:cubicBezTo>
                  <a:cubicBezTo>
                    <a:pt x="48" y="278"/>
                    <a:pt x="49" y="277"/>
                    <a:pt x="49" y="276"/>
                  </a:cubicBezTo>
                  <a:cubicBezTo>
                    <a:pt x="49" y="276"/>
                    <a:pt x="48" y="275"/>
                    <a:pt x="48" y="275"/>
                  </a:cubicBezTo>
                  <a:cubicBezTo>
                    <a:pt x="47" y="275"/>
                    <a:pt x="46" y="275"/>
                    <a:pt x="45" y="275"/>
                  </a:cubicBezTo>
                  <a:cubicBezTo>
                    <a:pt x="44" y="274"/>
                    <a:pt x="41" y="274"/>
                    <a:pt x="40" y="274"/>
                  </a:cubicBezTo>
                  <a:cubicBezTo>
                    <a:pt x="39" y="274"/>
                    <a:pt x="38" y="275"/>
                    <a:pt x="37" y="275"/>
                  </a:cubicBezTo>
                  <a:cubicBezTo>
                    <a:pt x="36" y="275"/>
                    <a:pt x="35" y="276"/>
                    <a:pt x="34" y="277"/>
                  </a:cubicBezTo>
                  <a:cubicBezTo>
                    <a:pt x="34" y="277"/>
                    <a:pt x="33" y="278"/>
                    <a:pt x="32" y="278"/>
                  </a:cubicBezTo>
                  <a:cubicBezTo>
                    <a:pt x="32" y="279"/>
                    <a:pt x="30" y="280"/>
                    <a:pt x="30" y="280"/>
                  </a:cubicBezTo>
                  <a:cubicBezTo>
                    <a:pt x="29" y="281"/>
                    <a:pt x="27" y="283"/>
                    <a:pt x="26" y="285"/>
                  </a:cubicBezTo>
                  <a:cubicBezTo>
                    <a:pt x="25" y="284"/>
                    <a:pt x="25" y="284"/>
                    <a:pt x="25" y="284"/>
                  </a:cubicBezTo>
                  <a:cubicBezTo>
                    <a:pt x="25" y="284"/>
                    <a:pt x="24" y="284"/>
                    <a:pt x="23" y="283"/>
                  </a:cubicBezTo>
                  <a:cubicBezTo>
                    <a:pt x="23" y="283"/>
                    <a:pt x="22" y="282"/>
                    <a:pt x="21" y="281"/>
                  </a:cubicBezTo>
                  <a:cubicBezTo>
                    <a:pt x="21" y="281"/>
                    <a:pt x="21" y="280"/>
                    <a:pt x="20" y="279"/>
                  </a:cubicBezTo>
                  <a:cubicBezTo>
                    <a:pt x="20" y="278"/>
                    <a:pt x="20" y="277"/>
                    <a:pt x="20" y="276"/>
                  </a:cubicBezTo>
                  <a:cubicBezTo>
                    <a:pt x="20" y="276"/>
                    <a:pt x="19" y="275"/>
                    <a:pt x="18" y="274"/>
                  </a:cubicBezTo>
                  <a:cubicBezTo>
                    <a:pt x="18" y="274"/>
                    <a:pt x="17" y="273"/>
                    <a:pt x="17" y="273"/>
                  </a:cubicBezTo>
                  <a:cubicBezTo>
                    <a:pt x="17" y="272"/>
                    <a:pt x="16" y="272"/>
                    <a:pt x="16" y="272"/>
                  </a:cubicBezTo>
                  <a:cubicBezTo>
                    <a:pt x="15" y="272"/>
                    <a:pt x="13" y="271"/>
                    <a:pt x="13" y="270"/>
                  </a:cubicBezTo>
                  <a:cubicBezTo>
                    <a:pt x="12" y="270"/>
                    <a:pt x="10" y="269"/>
                    <a:pt x="9" y="269"/>
                  </a:cubicBezTo>
                  <a:cubicBezTo>
                    <a:pt x="8" y="268"/>
                    <a:pt x="8" y="267"/>
                    <a:pt x="8" y="266"/>
                  </a:cubicBezTo>
                  <a:cubicBezTo>
                    <a:pt x="8" y="266"/>
                    <a:pt x="8" y="265"/>
                    <a:pt x="8" y="264"/>
                  </a:cubicBezTo>
                  <a:cubicBezTo>
                    <a:pt x="8" y="263"/>
                    <a:pt x="11" y="263"/>
                    <a:pt x="11" y="263"/>
                  </a:cubicBezTo>
                  <a:cubicBezTo>
                    <a:pt x="11" y="262"/>
                    <a:pt x="11" y="260"/>
                    <a:pt x="9" y="259"/>
                  </a:cubicBezTo>
                  <a:cubicBezTo>
                    <a:pt x="9" y="259"/>
                    <a:pt x="8" y="258"/>
                    <a:pt x="7" y="258"/>
                  </a:cubicBezTo>
                  <a:cubicBezTo>
                    <a:pt x="7" y="257"/>
                    <a:pt x="6" y="256"/>
                    <a:pt x="6" y="255"/>
                  </a:cubicBezTo>
                  <a:cubicBezTo>
                    <a:pt x="5" y="255"/>
                    <a:pt x="4" y="254"/>
                    <a:pt x="4" y="254"/>
                  </a:cubicBezTo>
                  <a:cubicBezTo>
                    <a:pt x="3" y="253"/>
                    <a:pt x="2" y="253"/>
                    <a:pt x="1" y="253"/>
                  </a:cubicBezTo>
                  <a:cubicBezTo>
                    <a:pt x="0" y="253"/>
                    <a:pt x="0" y="253"/>
                    <a:pt x="0" y="253"/>
                  </a:cubicBezTo>
                  <a:cubicBezTo>
                    <a:pt x="0" y="253"/>
                    <a:pt x="0" y="252"/>
                    <a:pt x="0" y="252"/>
                  </a:cubicBezTo>
                  <a:cubicBezTo>
                    <a:pt x="1" y="252"/>
                    <a:pt x="1" y="251"/>
                    <a:pt x="2" y="251"/>
                  </a:cubicBezTo>
                  <a:cubicBezTo>
                    <a:pt x="2" y="250"/>
                    <a:pt x="4" y="250"/>
                    <a:pt x="4" y="250"/>
                  </a:cubicBezTo>
                  <a:cubicBezTo>
                    <a:pt x="5" y="250"/>
                    <a:pt x="6" y="250"/>
                    <a:pt x="7" y="249"/>
                  </a:cubicBezTo>
                  <a:cubicBezTo>
                    <a:pt x="7" y="249"/>
                    <a:pt x="8" y="248"/>
                    <a:pt x="8" y="247"/>
                  </a:cubicBezTo>
                  <a:cubicBezTo>
                    <a:pt x="9" y="247"/>
                    <a:pt x="10" y="247"/>
                    <a:pt x="11" y="246"/>
                  </a:cubicBezTo>
                  <a:cubicBezTo>
                    <a:pt x="12" y="245"/>
                    <a:pt x="12" y="245"/>
                    <a:pt x="12" y="245"/>
                  </a:cubicBezTo>
                  <a:cubicBezTo>
                    <a:pt x="12" y="244"/>
                    <a:pt x="13" y="243"/>
                    <a:pt x="13" y="242"/>
                  </a:cubicBezTo>
                  <a:cubicBezTo>
                    <a:pt x="13" y="242"/>
                    <a:pt x="12" y="241"/>
                    <a:pt x="12" y="240"/>
                  </a:cubicBezTo>
                  <a:cubicBezTo>
                    <a:pt x="12" y="240"/>
                    <a:pt x="11" y="238"/>
                    <a:pt x="11" y="238"/>
                  </a:cubicBezTo>
                  <a:cubicBezTo>
                    <a:pt x="11" y="237"/>
                    <a:pt x="12" y="235"/>
                    <a:pt x="12" y="234"/>
                  </a:cubicBezTo>
                  <a:cubicBezTo>
                    <a:pt x="12" y="233"/>
                    <a:pt x="13" y="232"/>
                    <a:pt x="14" y="231"/>
                  </a:cubicBezTo>
                  <a:cubicBezTo>
                    <a:pt x="14" y="231"/>
                    <a:pt x="15" y="230"/>
                    <a:pt x="16" y="230"/>
                  </a:cubicBezTo>
                  <a:cubicBezTo>
                    <a:pt x="16" y="229"/>
                    <a:pt x="17" y="228"/>
                    <a:pt x="17" y="228"/>
                  </a:cubicBezTo>
                  <a:cubicBezTo>
                    <a:pt x="17" y="227"/>
                    <a:pt x="17" y="226"/>
                    <a:pt x="17" y="226"/>
                  </a:cubicBezTo>
                  <a:cubicBezTo>
                    <a:pt x="17" y="225"/>
                    <a:pt x="16" y="224"/>
                    <a:pt x="16" y="224"/>
                  </a:cubicBezTo>
                  <a:cubicBezTo>
                    <a:pt x="16" y="223"/>
                    <a:pt x="15" y="222"/>
                    <a:pt x="15" y="222"/>
                  </a:cubicBezTo>
                  <a:cubicBezTo>
                    <a:pt x="15" y="221"/>
                    <a:pt x="16" y="221"/>
                    <a:pt x="16" y="221"/>
                  </a:cubicBezTo>
                  <a:cubicBezTo>
                    <a:pt x="17" y="220"/>
                    <a:pt x="18" y="219"/>
                    <a:pt x="18" y="218"/>
                  </a:cubicBezTo>
                  <a:cubicBezTo>
                    <a:pt x="18" y="218"/>
                    <a:pt x="17" y="217"/>
                    <a:pt x="17" y="216"/>
                  </a:cubicBezTo>
                  <a:cubicBezTo>
                    <a:pt x="16" y="216"/>
                    <a:pt x="15" y="215"/>
                    <a:pt x="15" y="215"/>
                  </a:cubicBezTo>
                  <a:cubicBezTo>
                    <a:pt x="14" y="215"/>
                    <a:pt x="14" y="215"/>
                    <a:pt x="13" y="214"/>
                  </a:cubicBezTo>
                  <a:cubicBezTo>
                    <a:pt x="13" y="214"/>
                    <a:pt x="13" y="213"/>
                    <a:pt x="13" y="212"/>
                  </a:cubicBezTo>
                  <a:cubicBezTo>
                    <a:pt x="13" y="211"/>
                    <a:pt x="14" y="210"/>
                    <a:pt x="14" y="209"/>
                  </a:cubicBezTo>
                  <a:cubicBezTo>
                    <a:pt x="14" y="209"/>
                    <a:pt x="14" y="207"/>
                    <a:pt x="15" y="206"/>
                  </a:cubicBezTo>
                  <a:cubicBezTo>
                    <a:pt x="15" y="206"/>
                    <a:pt x="15" y="204"/>
                    <a:pt x="16" y="204"/>
                  </a:cubicBezTo>
                  <a:cubicBezTo>
                    <a:pt x="16" y="204"/>
                    <a:pt x="17" y="204"/>
                    <a:pt x="17" y="204"/>
                  </a:cubicBezTo>
                  <a:cubicBezTo>
                    <a:pt x="18" y="204"/>
                    <a:pt x="18" y="205"/>
                    <a:pt x="19" y="205"/>
                  </a:cubicBezTo>
                  <a:cubicBezTo>
                    <a:pt x="19" y="205"/>
                    <a:pt x="20" y="204"/>
                    <a:pt x="20" y="203"/>
                  </a:cubicBezTo>
                  <a:cubicBezTo>
                    <a:pt x="20" y="203"/>
                    <a:pt x="21" y="203"/>
                    <a:pt x="22" y="203"/>
                  </a:cubicBezTo>
                  <a:cubicBezTo>
                    <a:pt x="22" y="203"/>
                    <a:pt x="23" y="203"/>
                    <a:pt x="24" y="202"/>
                  </a:cubicBezTo>
                  <a:cubicBezTo>
                    <a:pt x="24" y="202"/>
                    <a:pt x="25" y="200"/>
                    <a:pt x="25" y="200"/>
                  </a:cubicBezTo>
                  <a:cubicBezTo>
                    <a:pt x="26" y="199"/>
                    <a:pt x="26" y="198"/>
                    <a:pt x="27" y="197"/>
                  </a:cubicBezTo>
                  <a:cubicBezTo>
                    <a:pt x="27" y="197"/>
                    <a:pt x="27" y="196"/>
                    <a:pt x="28" y="196"/>
                  </a:cubicBezTo>
                  <a:cubicBezTo>
                    <a:pt x="28" y="195"/>
                    <a:pt x="29" y="196"/>
                    <a:pt x="30" y="196"/>
                  </a:cubicBezTo>
                  <a:cubicBezTo>
                    <a:pt x="30" y="196"/>
                    <a:pt x="31" y="195"/>
                    <a:pt x="31" y="195"/>
                  </a:cubicBezTo>
                  <a:cubicBezTo>
                    <a:pt x="32" y="195"/>
                    <a:pt x="33" y="194"/>
                    <a:pt x="34" y="193"/>
                  </a:cubicBezTo>
                  <a:cubicBezTo>
                    <a:pt x="34" y="193"/>
                    <a:pt x="34" y="191"/>
                    <a:pt x="34" y="190"/>
                  </a:cubicBezTo>
                  <a:cubicBezTo>
                    <a:pt x="35" y="189"/>
                    <a:pt x="34" y="188"/>
                    <a:pt x="34" y="187"/>
                  </a:cubicBezTo>
                  <a:cubicBezTo>
                    <a:pt x="34" y="187"/>
                    <a:pt x="35" y="186"/>
                    <a:pt x="35" y="185"/>
                  </a:cubicBezTo>
                  <a:cubicBezTo>
                    <a:pt x="35" y="185"/>
                    <a:pt x="34" y="183"/>
                    <a:pt x="34" y="183"/>
                  </a:cubicBezTo>
                  <a:cubicBezTo>
                    <a:pt x="34" y="182"/>
                    <a:pt x="34" y="182"/>
                    <a:pt x="35" y="181"/>
                  </a:cubicBezTo>
                  <a:cubicBezTo>
                    <a:pt x="35" y="181"/>
                    <a:pt x="35" y="180"/>
                    <a:pt x="35" y="180"/>
                  </a:cubicBezTo>
                  <a:cubicBezTo>
                    <a:pt x="35" y="179"/>
                    <a:pt x="35" y="178"/>
                    <a:pt x="35" y="178"/>
                  </a:cubicBezTo>
                  <a:cubicBezTo>
                    <a:pt x="35" y="177"/>
                    <a:pt x="34" y="177"/>
                    <a:pt x="33" y="177"/>
                  </a:cubicBezTo>
                  <a:cubicBezTo>
                    <a:pt x="33" y="176"/>
                    <a:pt x="33" y="176"/>
                    <a:pt x="32" y="175"/>
                  </a:cubicBezTo>
                  <a:cubicBezTo>
                    <a:pt x="32" y="175"/>
                    <a:pt x="32" y="174"/>
                    <a:pt x="33" y="173"/>
                  </a:cubicBezTo>
                  <a:cubicBezTo>
                    <a:pt x="33" y="173"/>
                    <a:pt x="34" y="172"/>
                    <a:pt x="34" y="172"/>
                  </a:cubicBezTo>
                  <a:cubicBezTo>
                    <a:pt x="35" y="172"/>
                    <a:pt x="35" y="172"/>
                    <a:pt x="35" y="172"/>
                  </a:cubicBezTo>
                  <a:cubicBezTo>
                    <a:pt x="36" y="171"/>
                    <a:pt x="37" y="170"/>
                    <a:pt x="37" y="169"/>
                  </a:cubicBezTo>
                  <a:cubicBezTo>
                    <a:pt x="38" y="169"/>
                    <a:pt x="38" y="168"/>
                    <a:pt x="38" y="167"/>
                  </a:cubicBezTo>
                  <a:cubicBezTo>
                    <a:pt x="38" y="166"/>
                    <a:pt x="37" y="164"/>
                    <a:pt x="37" y="164"/>
                  </a:cubicBezTo>
                  <a:cubicBezTo>
                    <a:pt x="38" y="163"/>
                    <a:pt x="38" y="162"/>
                    <a:pt x="39" y="162"/>
                  </a:cubicBezTo>
                  <a:cubicBezTo>
                    <a:pt x="39" y="162"/>
                    <a:pt x="41" y="162"/>
                    <a:pt x="41" y="162"/>
                  </a:cubicBezTo>
                  <a:cubicBezTo>
                    <a:pt x="42" y="162"/>
                    <a:pt x="43" y="162"/>
                    <a:pt x="44" y="162"/>
                  </a:cubicBezTo>
                  <a:cubicBezTo>
                    <a:pt x="44" y="162"/>
                    <a:pt x="45" y="160"/>
                    <a:pt x="45" y="160"/>
                  </a:cubicBezTo>
                  <a:cubicBezTo>
                    <a:pt x="46" y="160"/>
                    <a:pt x="47" y="159"/>
                    <a:pt x="48" y="159"/>
                  </a:cubicBezTo>
                  <a:cubicBezTo>
                    <a:pt x="48" y="159"/>
                    <a:pt x="48" y="157"/>
                    <a:pt x="48" y="157"/>
                  </a:cubicBezTo>
                  <a:cubicBezTo>
                    <a:pt x="48" y="156"/>
                    <a:pt x="47" y="156"/>
                    <a:pt x="46" y="155"/>
                  </a:cubicBezTo>
                  <a:cubicBezTo>
                    <a:pt x="46" y="155"/>
                    <a:pt x="48" y="153"/>
                    <a:pt x="48" y="153"/>
                  </a:cubicBezTo>
                  <a:cubicBezTo>
                    <a:pt x="48" y="152"/>
                    <a:pt x="46" y="151"/>
                    <a:pt x="46" y="151"/>
                  </a:cubicBezTo>
                  <a:cubicBezTo>
                    <a:pt x="45" y="150"/>
                    <a:pt x="44" y="151"/>
                    <a:pt x="44" y="151"/>
                  </a:cubicBezTo>
                  <a:cubicBezTo>
                    <a:pt x="43" y="151"/>
                    <a:pt x="42" y="151"/>
                    <a:pt x="42" y="150"/>
                  </a:cubicBezTo>
                  <a:cubicBezTo>
                    <a:pt x="41" y="150"/>
                    <a:pt x="41" y="149"/>
                    <a:pt x="41" y="149"/>
                  </a:cubicBezTo>
                  <a:cubicBezTo>
                    <a:pt x="41" y="148"/>
                    <a:pt x="42" y="147"/>
                    <a:pt x="42" y="146"/>
                  </a:cubicBezTo>
                  <a:cubicBezTo>
                    <a:pt x="42" y="146"/>
                    <a:pt x="41" y="145"/>
                    <a:pt x="41" y="144"/>
                  </a:cubicBezTo>
                  <a:cubicBezTo>
                    <a:pt x="41" y="143"/>
                    <a:pt x="41" y="141"/>
                    <a:pt x="41" y="141"/>
                  </a:cubicBezTo>
                  <a:cubicBezTo>
                    <a:pt x="41" y="140"/>
                    <a:pt x="42" y="139"/>
                    <a:pt x="42" y="138"/>
                  </a:cubicBezTo>
                  <a:cubicBezTo>
                    <a:pt x="42" y="138"/>
                    <a:pt x="44" y="137"/>
                    <a:pt x="45" y="136"/>
                  </a:cubicBezTo>
                  <a:cubicBezTo>
                    <a:pt x="45" y="135"/>
                    <a:pt x="45" y="133"/>
                    <a:pt x="46" y="133"/>
                  </a:cubicBezTo>
                  <a:cubicBezTo>
                    <a:pt x="46" y="132"/>
                    <a:pt x="48" y="132"/>
                    <a:pt x="48" y="132"/>
                  </a:cubicBezTo>
                  <a:cubicBezTo>
                    <a:pt x="49" y="131"/>
                    <a:pt x="51" y="131"/>
                    <a:pt x="52" y="131"/>
                  </a:cubicBezTo>
                  <a:cubicBezTo>
                    <a:pt x="52" y="132"/>
                    <a:pt x="54" y="132"/>
                    <a:pt x="54" y="132"/>
                  </a:cubicBezTo>
                  <a:cubicBezTo>
                    <a:pt x="55" y="132"/>
                    <a:pt x="56" y="132"/>
                    <a:pt x="57" y="132"/>
                  </a:cubicBezTo>
                  <a:cubicBezTo>
                    <a:pt x="58" y="132"/>
                    <a:pt x="58" y="131"/>
                    <a:pt x="59" y="130"/>
                  </a:cubicBezTo>
                  <a:cubicBezTo>
                    <a:pt x="59" y="130"/>
                    <a:pt x="59" y="128"/>
                    <a:pt x="59" y="128"/>
                  </a:cubicBezTo>
                  <a:cubicBezTo>
                    <a:pt x="60" y="127"/>
                    <a:pt x="61" y="127"/>
                    <a:pt x="62" y="127"/>
                  </a:cubicBezTo>
                  <a:cubicBezTo>
                    <a:pt x="62" y="126"/>
                    <a:pt x="63" y="126"/>
                    <a:pt x="63" y="126"/>
                  </a:cubicBezTo>
                  <a:cubicBezTo>
                    <a:pt x="64" y="125"/>
                    <a:pt x="65" y="124"/>
                    <a:pt x="66" y="123"/>
                  </a:cubicBezTo>
                  <a:cubicBezTo>
                    <a:pt x="66" y="123"/>
                    <a:pt x="67" y="123"/>
                    <a:pt x="68" y="123"/>
                  </a:cubicBezTo>
                  <a:cubicBezTo>
                    <a:pt x="68" y="122"/>
                    <a:pt x="70" y="122"/>
                    <a:pt x="70" y="122"/>
                  </a:cubicBezTo>
                  <a:cubicBezTo>
                    <a:pt x="71" y="122"/>
                    <a:pt x="72" y="121"/>
                    <a:pt x="72" y="120"/>
                  </a:cubicBezTo>
                  <a:cubicBezTo>
                    <a:pt x="73" y="119"/>
                    <a:pt x="73" y="117"/>
                    <a:pt x="72" y="116"/>
                  </a:cubicBezTo>
                  <a:cubicBezTo>
                    <a:pt x="72" y="116"/>
                    <a:pt x="71" y="115"/>
                    <a:pt x="70" y="114"/>
                  </a:cubicBezTo>
                  <a:cubicBezTo>
                    <a:pt x="70" y="114"/>
                    <a:pt x="70" y="112"/>
                    <a:pt x="70" y="112"/>
                  </a:cubicBezTo>
                  <a:cubicBezTo>
                    <a:pt x="71" y="111"/>
                    <a:pt x="73" y="110"/>
                    <a:pt x="74" y="109"/>
                  </a:cubicBezTo>
                  <a:cubicBezTo>
                    <a:pt x="74" y="109"/>
                    <a:pt x="76" y="109"/>
                    <a:pt x="76" y="108"/>
                  </a:cubicBezTo>
                  <a:cubicBezTo>
                    <a:pt x="77" y="108"/>
                    <a:pt x="78" y="107"/>
                    <a:pt x="79" y="106"/>
                  </a:cubicBezTo>
                  <a:cubicBezTo>
                    <a:pt x="79" y="106"/>
                    <a:pt x="80" y="104"/>
                    <a:pt x="80" y="103"/>
                  </a:cubicBezTo>
                  <a:cubicBezTo>
                    <a:pt x="81" y="102"/>
                    <a:pt x="82" y="100"/>
                    <a:pt x="83" y="99"/>
                  </a:cubicBezTo>
                  <a:cubicBezTo>
                    <a:pt x="83" y="98"/>
                    <a:pt x="84" y="96"/>
                    <a:pt x="84" y="95"/>
                  </a:cubicBezTo>
                  <a:cubicBezTo>
                    <a:pt x="85" y="95"/>
                    <a:pt x="86" y="94"/>
                    <a:pt x="86" y="94"/>
                  </a:cubicBezTo>
                  <a:cubicBezTo>
                    <a:pt x="87" y="93"/>
                    <a:pt x="88" y="90"/>
                    <a:pt x="89" y="89"/>
                  </a:cubicBezTo>
                  <a:cubicBezTo>
                    <a:pt x="89" y="89"/>
                    <a:pt x="88" y="87"/>
                    <a:pt x="88" y="86"/>
                  </a:cubicBezTo>
                  <a:cubicBezTo>
                    <a:pt x="88" y="85"/>
                    <a:pt x="89" y="84"/>
                    <a:pt x="90" y="82"/>
                  </a:cubicBezTo>
                  <a:cubicBezTo>
                    <a:pt x="90" y="81"/>
                    <a:pt x="91" y="79"/>
                    <a:pt x="92" y="78"/>
                  </a:cubicBezTo>
                  <a:cubicBezTo>
                    <a:pt x="92" y="78"/>
                    <a:pt x="92" y="77"/>
                    <a:pt x="93" y="76"/>
                  </a:cubicBezTo>
                  <a:cubicBezTo>
                    <a:pt x="93" y="76"/>
                    <a:pt x="94" y="75"/>
                    <a:pt x="95" y="75"/>
                  </a:cubicBezTo>
                  <a:cubicBezTo>
                    <a:pt x="95" y="74"/>
                    <a:pt x="95" y="73"/>
                    <a:pt x="95" y="72"/>
                  </a:cubicBezTo>
                  <a:cubicBezTo>
                    <a:pt x="96" y="71"/>
                    <a:pt x="96" y="69"/>
                    <a:pt x="97" y="68"/>
                  </a:cubicBezTo>
                  <a:cubicBezTo>
                    <a:pt x="97" y="66"/>
                    <a:pt x="98" y="64"/>
                    <a:pt x="99" y="63"/>
                  </a:cubicBezTo>
                  <a:cubicBezTo>
                    <a:pt x="99" y="62"/>
                    <a:pt x="99" y="59"/>
                    <a:pt x="99" y="58"/>
                  </a:cubicBezTo>
                  <a:cubicBezTo>
                    <a:pt x="99" y="57"/>
                    <a:pt x="98" y="55"/>
                    <a:pt x="98" y="54"/>
                  </a:cubicBezTo>
                  <a:cubicBezTo>
                    <a:pt x="98" y="53"/>
                    <a:pt x="97" y="52"/>
                    <a:pt x="96" y="52"/>
                  </a:cubicBezTo>
                  <a:cubicBezTo>
                    <a:pt x="96" y="51"/>
                    <a:pt x="96" y="49"/>
                    <a:pt x="96" y="48"/>
                  </a:cubicBezTo>
                  <a:cubicBezTo>
                    <a:pt x="96" y="47"/>
                    <a:pt x="97" y="46"/>
                    <a:pt x="97" y="46"/>
                  </a:cubicBezTo>
                  <a:cubicBezTo>
                    <a:pt x="98" y="45"/>
                    <a:pt x="99" y="46"/>
                    <a:pt x="100" y="45"/>
                  </a:cubicBezTo>
                  <a:cubicBezTo>
                    <a:pt x="100" y="45"/>
                    <a:pt x="100" y="44"/>
                    <a:pt x="101" y="44"/>
                  </a:cubicBezTo>
                  <a:cubicBezTo>
                    <a:pt x="101" y="43"/>
                    <a:pt x="101" y="41"/>
                    <a:pt x="102" y="41"/>
                  </a:cubicBezTo>
                  <a:cubicBezTo>
                    <a:pt x="102" y="40"/>
                    <a:pt x="104" y="40"/>
                    <a:pt x="104" y="39"/>
                  </a:cubicBezTo>
                  <a:cubicBezTo>
                    <a:pt x="104" y="38"/>
                    <a:pt x="104" y="37"/>
                    <a:pt x="105" y="36"/>
                  </a:cubicBezTo>
                  <a:cubicBezTo>
                    <a:pt x="105" y="35"/>
                    <a:pt x="106" y="34"/>
                    <a:pt x="107" y="34"/>
                  </a:cubicBezTo>
                  <a:cubicBezTo>
                    <a:pt x="107" y="33"/>
                    <a:pt x="106" y="32"/>
                    <a:pt x="106" y="32"/>
                  </a:cubicBezTo>
                  <a:cubicBezTo>
                    <a:pt x="106" y="32"/>
                    <a:pt x="105" y="31"/>
                    <a:pt x="105" y="31"/>
                  </a:cubicBezTo>
                  <a:cubicBezTo>
                    <a:pt x="104" y="31"/>
                    <a:pt x="102" y="31"/>
                    <a:pt x="102" y="31"/>
                  </a:cubicBezTo>
                  <a:cubicBezTo>
                    <a:pt x="101" y="31"/>
                    <a:pt x="101" y="30"/>
                    <a:pt x="101" y="29"/>
                  </a:cubicBezTo>
                  <a:cubicBezTo>
                    <a:pt x="101" y="28"/>
                    <a:pt x="101" y="26"/>
                    <a:pt x="101" y="25"/>
                  </a:cubicBezTo>
                  <a:cubicBezTo>
                    <a:pt x="101" y="24"/>
                    <a:pt x="100" y="23"/>
                    <a:pt x="100" y="22"/>
                  </a:cubicBezTo>
                  <a:cubicBezTo>
                    <a:pt x="100" y="22"/>
                    <a:pt x="99" y="21"/>
                    <a:pt x="99" y="20"/>
                  </a:cubicBezTo>
                  <a:cubicBezTo>
                    <a:pt x="100" y="20"/>
                    <a:pt x="100" y="20"/>
                    <a:pt x="100" y="20"/>
                  </a:cubicBezTo>
                  <a:cubicBezTo>
                    <a:pt x="101" y="19"/>
                    <a:pt x="101" y="16"/>
                    <a:pt x="101" y="14"/>
                  </a:cubicBezTo>
                  <a:cubicBezTo>
                    <a:pt x="100" y="14"/>
                    <a:pt x="99" y="12"/>
                    <a:pt x="99" y="11"/>
                  </a:cubicBezTo>
                  <a:cubicBezTo>
                    <a:pt x="99" y="11"/>
                    <a:pt x="99" y="9"/>
                    <a:pt x="99" y="8"/>
                  </a:cubicBezTo>
                  <a:cubicBezTo>
                    <a:pt x="99" y="8"/>
                    <a:pt x="99" y="6"/>
                    <a:pt x="99" y="5"/>
                  </a:cubicBezTo>
                  <a:cubicBezTo>
                    <a:pt x="100" y="4"/>
                    <a:pt x="100" y="3"/>
                    <a:pt x="101" y="2"/>
                  </a:cubicBezTo>
                  <a:cubicBezTo>
                    <a:pt x="101" y="2"/>
                    <a:pt x="103" y="0"/>
                    <a:pt x="104" y="0"/>
                  </a:cubicBezTo>
                  <a:cubicBezTo>
                    <a:pt x="104" y="0"/>
                    <a:pt x="106" y="0"/>
                    <a:pt x="107" y="0"/>
                  </a:cubicBezTo>
                  <a:cubicBezTo>
                    <a:pt x="108" y="0"/>
                    <a:pt x="109" y="0"/>
                    <a:pt x="110" y="1"/>
                  </a:cubicBezTo>
                  <a:cubicBezTo>
                    <a:pt x="111" y="1"/>
                    <a:pt x="113" y="3"/>
                    <a:pt x="114" y="4"/>
                  </a:cubicBezTo>
                  <a:cubicBezTo>
                    <a:pt x="114" y="4"/>
                    <a:pt x="115" y="5"/>
                    <a:pt x="116" y="6"/>
                  </a:cubicBezTo>
                  <a:cubicBezTo>
                    <a:pt x="116" y="6"/>
                    <a:pt x="118" y="7"/>
                    <a:pt x="119" y="8"/>
                  </a:cubicBezTo>
                  <a:cubicBezTo>
                    <a:pt x="120" y="9"/>
                    <a:pt x="122" y="10"/>
                    <a:pt x="123" y="11"/>
                  </a:cubicBezTo>
                  <a:cubicBezTo>
                    <a:pt x="123" y="11"/>
                    <a:pt x="124" y="12"/>
                    <a:pt x="125" y="13"/>
                  </a:cubicBezTo>
                  <a:cubicBezTo>
                    <a:pt x="125" y="13"/>
                    <a:pt x="126" y="13"/>
                    <a:pt x="126" y="13"/>
                  </a:cubicBezTo>
                  <a:cubicBezTo>
                    <a:pt x="128" y="14"/>
                    <a:pt x="130" y="14"/>
                    <a:pt x="132" y="15"/>
                  </a:cubicBezTo>
                  <a:cubicBezTo>
                    <a:pt x="133" y="15"/>
                    <a:pt x="135" y="15"/>
                    <a:pt x="137" y="15"/>
                  </a:cubicBezTo>
                  <a:cubicBezTo>
                    <a:pt x="138" y="16"/>
                    <a:pt x="139" y="17"/>
                    <a:pt x="140" y="17"/>
                  </a:cubicBezTo>
                  <a:cubicBezTo>
                    <a:pt x="140" y="17"/>
                    <a:pt x="141" y="18"/>
                    <a:pt x="141" y="18"/>
                  </a:cubicBezTo>
                  <a:cubicBezTo>
                    <a:pt x="142" y="19"/>
                    <a:pt x="142" y="20"/>
                    <a:pt x="142" y="21"/>
                  </a:cubicBezTo>
                  <a:cubicBezTo>
                    <a:pt x="142" y="22"/>
                    <a:pt x="142" y="23"/>
                    <a:pt x="142" y="24"/>
                  </a:cubicBezTo>
                  <a:cubicBezTo>
                    <a:pt x="142" y="25"/>
                    <a:pt x="143" y="26"/>
                    <a:pt x="143" y="26"/>
                  </a:cubicBezTo>
                  <a:cubicBezTo>
                    <a:pt x="144" y="27"/>
                    <a:pt x="145" y="27"/>
                    <a:pt x="146" y="27"/>
                  </a:cubicBezTo>
                  <a:cubicBezTo>
                    <a:pt x="147" y="28"/>
                    <a:pt x="149" y="28"/>
                    <a:pt x="150" y="28"/>
                  </a:cubicBezTo>
                  <a:cubicBezTo>
                    <a:pt x="151" y="29"/>
                    <a:pt x="153" y="28"/>
                    <a:pt x="155" y="28"/>
                  </a:cubicBezTo>
                  <a:cubicBezTo>
                    <a:pt x="156" y="28"/>
                    <a:pt x="157" y="28"/>
                    <a:pt x="158" y="29"/>
                  </a:cubicBezTo>
                  <a:cubicBezTo>
                    <a:pt x="159" y="30"/>
                    <a:pt x="162" y="31"/>
                    <a:pt x="163" y="32"/>
                  </a:cubicBezTo>
                  <a:cubicBezTo>
                    <a:pt x="164" y="32"/>
                    <a:pt x="165" y="34"/>
                    <a:pt x="165" y="34"/>
                  </a:cubicBezTo>
                  <a:cubicBezTo>
                    <a:pt x="166" y="35"/>
                    <a:pt x="167" y="37"/>
                    <a:pt x="167" y="38"/>
                  </a:cubicBezTo>
                  <a:cubicBezTo>
                    <a:pt x="167" y="38"/>
                    <a:pt x="167" y="40"/>
                    <a:pt x="167" y="40"/>
                  </a:cubicBezTo>
                  <a:cubicBezTo>
                    <a:pt x="167" y="41"/>
                    <a:pt x="166" y="43"/>
                    <a:pt x="166" y="44"/>
                  </a:cubicBezTo>
                  <a:cubicBezTo>
                    <a:pt x="166" y="44"/>
                    <a:pt x="167" y="46"/>
                    <a:pt x="166" y="46"/>
                  </a:cubicBezTo>
                  <a:cubicBezTo>
                    <a:pt x="166" y="47"/>
                    <a:pt x="166" y="48"/>
                    <a:pt x="166" y="49"/>
                  </a:cubicBezTo>
                  <a:cubicBezTo>
                    <a:pt x="165" y="49"/>
                    <a:pt x="165" y="49"/>
                    <a:pt x="165" y="50"/>
                  </a:cubicBezTo>
                  <a:cubicBezTo>
                    <a:pt x="164" y="50"/>
                    <a:pt x="164" y="52"/>
                    <a:pt x="164" y="52"/>
                  </a:cubicBezTo>
                  <a:cubicBezTo>
                    <a:pt x="164" y="53"/>
                    <a:pt x="165" y="54"/>
                    <a:pt x="165" y="54"/>
                  </a:cubicBezTo>
                  <a:cubicBezTo>
                    <a:pt x="165" y="55"/>
                    <a:pt x="165" y="56"/>
                    <a:pt x="165" y="57"/>
                  </a:cubicBezTo>
                  <a:cubicBezTo>
                    <a:pt x="165" y="57"/>
                    <a:pt x="165" y="59"/>
                    <a:pt x="164" y="60"/>
                  </a:cubicBezTo>
                  <a:cubicBezTo>
                    <a:pt x="164" y="60"/>
                    <a:pt x="163" y="60"/>
                    <a:pt x="163" y="60"/>
                  </a:cubicBezTo>
                  <a:cubicBezTo>
                    <a:pt x="162" y="61"/>
                    <a:pt x="162" y="61"/>
                    <a:pt x="162" y="61"/>
                  </a:cubicBezTo>
                  <a:cubicBezTo>
                    <a:pt x="161" y="62"/>
                    <a:pt x="161" y="63"/>
                    <a:pt x="161" y="63"/>
                  </a:cubicBezTo>
                  <a:cubicBezTo>
                    <a:pt x="161" y="64"/>
                    <a:pt x="162" y="65"/>
                    <a:pt x="162" y="65"/>
                  </a:cubicBezTo>
                  <a:cubicBezTo>
                    <a:pt x="163" y="66"/>
                    <a:pt x="163" y="67"/>
                    <a:pt x="164" y="67"/>
                  </a:cubicBezTo>
                  <a:cubicBezTo>
                    <a:pt x="164" y="68"/>
                    <a:pt x="165" y="69"/>
                    <a:pt x="166" y="69"/>
                  </a:cubicBezTo>
                  <a:cubicBezTo>
                    <a:pt x="167" y="69"/>
                    <a:pt x="168" y="70"/>
                    <a:pt x="169" y="70"/>
                  </a:cubicBezTo>
                  <a:cubicBezTo>
                    <a:pt x="170" y="69"/>
                    <a:pt x="172" y="68"/>
                    <a:pt x="173" y="68"/>
                  </a:cubicBezTo>
                  <a:cubicBezTo>
                    <a:pt x="173" y="68"/>
                    <a:pt x="175" y="67"/>
                    <a:pt x="176" y="67"/>
                  </a:cubicBezTo>
                  <a:cubicBezTo>
                    <a:pt x="177" y="67"/>
                    <a:pt x="179" y="68"/>
                    <a:pt x="180" y="68"/>
                  </a:cubicBezTo>
                  <a:cubicBezTo>
                    <a:pt x="181" y="67"/>
                    <a:pt x="183" y="66"/>
                    <a:pt x="184" y="66"/>
                  </a:cubicBezTo>
                  <a:cubicBezTo>
                    <a:pt x="184" y="66"/>
                    <a:pt x="186" y="65"/>
                    <a:pt x="186" y="65"/>
                  </a:cubicBezTo>
                  <a:cubicBezTo>
                    <a:pt x="187" y="65"/>
                    <a:pt x="188" y="64"/>
                    <a:pt x="188" y="63"/>
                  </a:cubicBezTo>
                  <a:cubicBezTo>
                    <a:pt x="189" y="63"/>
                    <a:pt x="191" y="64"/>
                    <a:pt x="192" y="64"/>
                  </a:cubicBezTo>
                  <a:cubicBezTo>
                    <a:pt x="192" y="64"/>
                    <a:pt x="193" y="64"/>
                    <a:pt x="193" y="65"/>
                  </a:cubicBezTo>
                  <a:cubicBezTo>
                    <a:pt x="193" y="65"/>
                    <a:pt x="193" y="66"/>
                    <a:pt x="194" y="67"/>
                  </a:cubicBezTo>
                  <a:cubicBezTo>
                    <a:pt x="194" y="67"/>
                    <a:pt x="195" y="68"/>
                    <a:pt x="196" y="68"/>
                  </a:cubicBezTo>
                  <a:cubicBezTo>
                    <a:pt x="197" y="68"/>
                    <a:pt x="199" y="68"/>
                    <a:pt x="199" y="68"/>
                  </a:cubicBezTo>
                  <a:cubicBezTo>
                    <a:pt x="200" y="69"/>
                    <a:pt x="201" y="69"/>
                    <a:pt x="201" y="70"/>
                  </a:cubicBezTo>
                  <a:cubicBezTo>
                    <a:pt x="202" y="70"/>
                    <a:pt x="202" y="71"/>
                    <a:pt x="203" y="71"/>
                  </a:cubicBezTo>
                  <a:cubicBezTo>
                    <a:pt x="203" y="72"/>
                    <a:pt x="204" y="72"/>
                    <a:pt x="204" y="73"/>
                  </a:cubicBezTo>
                  <a:cubicBezTo>
                    <a:pt x="205" y="73"/>
                    <a:pt x="207" y="74"/>
                    <a:pt x="207" y="75"/>
                  </a:cubicBezTo>
                  <a:cubicBezTo>
                    <a:pt x="208" y="75"/>
                    <a:pt x="208" y="77"/>
                    <a:pt x="208" y="78"/>
                  </a:cubicBezTo>
                  <a:cubicBezTo>
                    <a:pt x="208" y="79"/>
                    <a:pt x="207" y="80"/>
                    <a:pt x="207" y="81"/>
                  </a:cubicBezTo>
                  <a:cubicBezTo>
                    <a:pt x="208" y="82"/>
                    <a:pt x="208" y="84"/>
                    <a:pt x="209" y="85"/>
                  </a:cubicBezTo>
                  <a:cubicBezTo>
                    <a:pt x="209" y="85"/>
                    <a:pt x="210" y="86"/>
                    <a:pt x="211" y="87"/>
                  </a:cubicBezTo>
                  <a:cubicBezTo>
                    <a:pt x="211" y="87"/>
                    <a:pt x="212" y="88"/>
                    <a:pt x="214" y="89"/>
                  </a:cubicBezTo>
                  <a:cubicBezTo>
                    <a:pt x="215" y="89"/>
                    <a:pt x="217" y="89"/>
                    <a:pt x="218" y="89"/>
                  </a:cubicBezTo>
                  <a:cubicBezTo>
                    <a:pt x="218" y="88"/>
                    <a:pt x="220" y="88"/>
                    <a:pt x="220" y="88"/>
                  </a:cubicBezTo>
                  <a:cubicBezTo>
                    <a:pt x="221" y="87"/>
                    <a:pt x="222" y="85"/>
                    <a:pt x="223" y="85"/>
                  </a:cubicBezTo>
                  <a:cubicBezTo>
                    <a:pt x="224" y="84"/>
                    <a:pt x="227" y="83"/>
                    <a:pt x="228" y="82"/>
                  </a:cubicBezTo>
                  <a:cubicBezTo>
                    <a:pt x="229" y="82"/>
                    <a:pt x="231" y="82"/>
                    <a:pt x="232" y="82"/>
                  </a:cubicBezTo>
                  <a:cubicBezTo>
                    <a:pt x="233" y="82"/>
                    <a:pt x="234" y="82"/>
                    <a:pt x="235" y="82"/>
                  </a:cubicBezTo>
                  <a:cubicBezTo>
                    <a:pt x="236" y="82"/>
                    <a:pt x="238" y="82"/>
                    <a:pt x="239" y="83"/>
                  </a:cubicBezTo>
                  <a:cubicBezTo>
                    <a:pt x="240" y="84"/>
                    <a:pt x="241" y="85"/>
                    <a:pt x="241" y="86"/>
                  </a:cubicBezTo>
                  <a:cubicBezTo>
                    <a:pt x="242" y="86"/>
                    <a:pt x="243" y="87"/>
                    <a:pt x="244" y="87"/>
                  </a:cubicBezTo>
                  <a:cubicBezTo>
                    <a:pt x="245" y="87"/>
                    <a:pt x="246" y="88"/>
                    <a:pt x="246" y="88"/>
                  </a:cubicBezTo>
                  <a:cubicBezTo>
                    <a:pt x="247" y="89"/>
                    <a:pt x="248" y="90"/>
                    <a:pt x="249" y="90"/>
                  </a:cubicBezTo>
                  <a:cubicBezTo>
                    <a:pt x="249" y="91"/>
                    <a:pt x="250" y="92"/>
                    <a:pt x="251" y="93"/>
                  </a:cubicBezTo>
                  <a:cubicBezTo>
                    <a:pt x="251" y="93"/>
                    <a:pt x="252" y="95"/>
                    <a:pt x="253" y="95"/>
                  </a:cubicBezTo>
                  <a:cubicBezTo>
                    <a:pt x="254" y="96"/>
                    <a:pt x="256" y="97"/>
                    <a:pt x="257" y="97"/>
                  </a:cubicBezTo>
                  <a:cubicBezTo>
                    <a:pt x="258" y="98"/>
                    <a:pt x="260" y="99"/>
                    <a:pt x="261" y="99"/>
                  </a:cubicBezTo>
                  <a:cubicBezTo>
                    <a:pt x="262" y="100"/>
                    <a:pt x="263" y="100"/>
                    <a:pt x="265" y="100"/>
                  </a:cubicBezTo>
                  <a:cubicBezTo>
                    <a:pt x="266" y="100"/>
                    <a:pt x="268" y="101"/>
                    <a:pt x="269" y="102"/>
                  </a:cubicBezTo>
                  <a:cubicBezTo>
                    <a:pt x="269" y="102"/>
                    <a:pt x="271" y="102"/>
                    <a:pt x="272" y="101"/>
                  </a:cubicBezTo>
                  <a:cubicBezTo>
                    <a:pt x="272" y="101"/>
                    <a:pt x="273" y="100"/>
                    <a:pt x="273" y="99"/>
                  </a:cubicBezTo>
                  <a:cubicBezTo>
                    <a:pt x="273" y="98"/>
                    <a:pt x="271" y="98"/>
                    <a:pt x="271" y="97"/>
                  </a:cubicBezTo>
                  <a:cubicBezTo>
                    <a:pt x="271" y="96"/>
                    <a:pt x="272" y="95"/>
                    <a:pt x="273" y="94"/>
                  </a:cubicBezTo>
                  <a:cubicBezTo>
                    <a:pt x="273" y="93"/>
                    <a:pt x="275" y="93"/>
                    <a:pt x="276" y="92"/>
                  </a:cubicBezTo>
                  <a:cubicBezTo>
                    <a:pt x="276" y="92"/>
                    <a:pt x="278" y="92"/>
                    <a:pt x="278" y="92"/>
                  </a:cubicBezTo>
                  <a:cubicBezTo>
                    <a:pt x="279" y="92"/>
                    <a:pt x="280" y="92"/>
                    <a:pt x="281" y="93"/>
                  </a:cubicBezTo>
                  <a:cubicBezTo>
                    <a:pt x="281" y="93"/>
                    <a:pt x="283" y="94"/>
                    <a:pt x="284" y="94"/>
                  </a:cubicBezTo>
                  <a:cubicBezTo>
                    <a:pt x="285" y="95"/>
                    <a:pt x="287" y="94"/>
                    <a:pt x="288" y="93"/>
                  </a:cubicBezTo>
                  <a:cubicBezTo>
                    <a:pt x="289" y="93"/>
                    <a:pt x="289" y="91"/>
                    <a:pt x="289" y="91"/>
                  </a:cubicBezTo>
                  <a:cubicBezTo>
                    <a:pt x="290" y="90"/>
                    <a:pt x="291" y="90"/>
                    <a:pt x="292" y="90"/>
                  </a:cubicBezTo>
                  <a:cubicBezTo>
                    <a:pt x="292" y="90"/>
                    <a:pt x="294" y="91"/>
                    <a:pt x="295" y="91"/>
                  </a:cubicBezTo>
                  <a:cubicBezTo>
                    <a:pt x="295" y="91"/>
                    <a:pt x="296" y="91"/>
                    <a:pt x="297" y="91"/>
                  </a:cubicBezTo>
                  <a:cubicBezTo>
                    <a:pt x="298" y="91"/>
                    <a:pt x="299" y="91"/>
                    <a:pt x="300" y="90"/>
                  </a:cubicBezTo>
                  <a:cubicBezTo>
                    <a:pt x="301" y="90"/>
                    <a:pt x="302" y="89"/>
                    <a:pt x="303" y="89"/>
                  </a:cubicBezTo>
                  <a:cubicBezTo>
                    <a:pt x="304" y="89"/>
                    <a:pt x="306" y="89"/>
                    <a:pt x="307" y="90"/>
                  </a:cubicBezTo>
                  <a:cubicBezTo>
                    <a:pt x="308" y="90"/>
                    <a:pt x="309" y="91"/>
                    <a:pt x="309" y="92"/>
                  </a:cubicBezTo>
                  <a:cubicBezTo>
                    <a:pt x="309" y="92"/>
                    <a:pt x="309" y="94"/>
                    <a:pt x="310" y="94"/>
                  </a:cubicBezTo>
                  <a:cubicBezTo>
                    <a:pt x="310" y="95"/>
                    <a:pt x="311" y="96"/>
                    <a:pt x="311" y="97"/>
                  </a:cubicBezTo>
                  <a:cubicBezTo>
                    <a:pt x="312" y="97"/>
                    <a:pt x="313" y="98"/>
                    <a:pt x="314" y="98"/>
                  </a:cubicBezTo>
                  <a:cubicBezTo>
                    <a:pt x="314" y="98"/>
                    <a:pt x="316" y="98"/>
                    <a:pt x="317" y="98"/>
                  </a:cubicBezTo>
                  <a:cubicBezTo>
                    <a:pt x="317" y="98"/>
                    <a:pt x="318" y="98"/>
                    <a:pt x="319" y="98"/>
                  </a:cubicBezTo>
                  <a:cubicBezTo>
                    <a:pt x="319" y="98"/>
                    <a:pt x="318" y="100"/>
                    <a:pt x="318" y="101"/>
                  </a:cubicBezTo>
                  <a:cubicBezTo>
                    <a:pt x="318" y="101"/>
                    <a:pt x="318" y="103"/>
                    <a:pt x="318" y="104"/>
                  </a:cubicBezTo>
                  <a:cubicBezTo>
                    <a:pt x="318" y="104"/>
                    <a:pt x="318" y="106"/>
                    <a:pt x="318" y="107"/>
                  </a:cubicBezTo>
                  <a:cubicBezTo>
                    <a:pt x="319" y="107"/>
                    <a:pt x="320" y="108"/>
                    <a:pt x="320" y="108"/>
                  </a:cubicBezTo>
                  <a:cubicBezTo>
                    <a:pt x="321" y="109"/>
                    <a:pt x="322" y="109"/>
                    <a:pt x="323" y="109"/>
                  </a:cubicBezTo>
                  <a:cubicBezTo>
                    <a:pt x="323" y="109"/>
                    <a:pt x="324" y="109"/>
                    <a:pt x="324" y="110"/>
                  </a:cubicBezTo>
                  <a:cubicBezTo>
                    <a:pt x="325" y="110"/>
                    <a:pt x="325" y="111"/>
                    <a:pt x="325" y="112"/>
                  </a:cubicBezTo>
                  <a:cubicBezTo>
                    <a:pt x="326" y="112"/>
                    <a:pt x="327" y="112"/>
                    <a:pt x="328" y="112"/>
                  </a:cubicBezTo>
                  <a:cubicBezTo>
                    <a:pt x="328" y="112"/>
                    <a:pt x="330" y="113"/>
                    <a:pt x="330" y="11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2"/>
            <p:cNvSpPr>
              <a:spLocks/>
            </p:cNvSpPr>
            <p:nvPr/>
          </p:nvSpPr>
          <p:spPr bwMode="auto">
            <a:xfrm>
              <a:off x="2853" y="2018"/>
              <a:ext cx="938" cy="808"/>
            </a:xfrm>
            <a:custGeom>
              <a:avLst/>
              <a:gdLst>
                <a:gd name="T0" fmla="*/ 323 w 331"/>
                <a:gd name="T1" fmla="*/ 122 h 285"/>
                <a:gd name="T2" fmla="*/ 317 w 331"/>
                <a:gd name="T3" fmla="*/ 116 h 285"/>
                <a:gd name="T4" fmla="*/ 308 w 331"/>
                <a:gd name="T5" fmla="*/ 127 h 285"/>
                <a:gd name="T6" fmla="*/ 316 w 331"/>
                <a:gd name="T7" fmla="*/ 145 h 285"/>
                <a:gd name="T8" fmla="*/ 314 w 331"/>
                <a:gd name="T9" fmla="*/ 157 h 285"/>
                <a:gd name="T10" fmla="*/ 305 w 331"/>
                <a:gd name="T11" fmla="*/ 169 h 285"/>
                <a:gd name="T12" fmla="*/ 280 w 331"/>
                <a:gd name="T13" fmla="*/ 184 h 285"/>
                <a:gd name="T14" fmla="*/ 249 w 331"/>
                <a:gd name="T15" fmla="*/ 193 h 285"/>
                <a:gd name="T16" fmla="*/ 214 w 331"/>
                <a:gd name="T17" fmla="*/ 204 h 285"/>
                <a:gd name="T18" fmla="*/ 190 w 331"/>
                <a:gd name="T19" fmla="*/ 223 h 285"/>
                <a:gd name="T20" fmla="*/ 147 w 331"/>
                <a:gd name="T21" fmla="*/ 225 h 285"/>
                <a:gd name="T22" fmla="*/ 105 w 331"/>
                <a:gd name="T23" fmla="*/ 229 h 285"/>
                <a:gd name="T24" fmla="*/ 81 w 331"/>
                <a:gd name="T25" fmla="*/ 233 h 285"/>
                <a:gd name="T26" fmla="*/ 53 w 331"/>
                <a:gd name="T27" fmla="*/ 258 h 285"/>
                <a:gd name="T28" fmla="*/ 63 w 331"/>
                <a:gd name="T29" fmla="*/ 267 h 285"/>
                <a:gd name="T30" fmla="*/ 58 w 331"/>
                <a:gd name="T31" fmla="*/ 274 h 285"/>
                <a:gd name="T32" fmla="*/ 45 w 331"/>
                <a:gd name="T33" fmla="*/ 283 h 285"/>
                <a:gd name="T34" fmla="*/ 42 w 331"/>
                <a:gd name="T35" fmla="*/ 280 h 285"/>
                <a:gd name="T36" fmla="*/ 40 w 331"/>
                <a:gd name="T37" fmla="*/ 274 h 285"/>
                <a:gd name="T38" fmla="*/ 25 w 331"/>
                <a:gd name="T39" fmla="*/ 284 h 285"/>
                <a:gd name="T40" fmla="*/ 17 w 331"/>
                <a:gd name="T41" fmla="*/ 273 h 285"/>
                <a:gd name="T42" fmla="*/ 11 w 331"/>
                <a:gd name="T43" fmla="*/ 263 h 285"/>
                <a:gd name="T44" fmla="*/ 0 w 331"/>
                <a:gd name="T45" fmla="*/ 253 h 285"/>
                <a:gd name="T46" fmla="*/ 11 w 331"/>
                <a:gd name="T47" fmla="*/ 246 h 285"/>
                <a:gd name="T48" fmla="*/ 14 w 331"/>
                <a:gd name="T49" fmla="*/ 231 h 285"/>
                <a:gd name="T50" fmla="*/ 16 w 331"/>
                <a:gd name="T51" fmla="*/ 221 h 285"/>
                <a:gd name="T52" fmla="*/ 14 w 331"/>
                <a:gd name="T53" fmla="*/ 209 h 285"/>
                <a:gd name="T54" fmla="*/ 22 w 331"/>
                <a:gd name="T55" fmla="*/ 203 h 285"/>
                <a:gd name="T56" fmla="*/ 31 w 331"/>
                <a:gd name="T57" fmla="*/ 195 h 285"/>
                <a:gd name="T58" fmla="*/ 35 w 331"/>
                <a:gd name="T59" fmla="*/ 181 h 285"/>
                <a:gd name="T60" fmla="*/ 34 w 331"/>
                <a:gd name="T61" fmla="*/ 172 h 285"/>
                <a:gd name="T62" fmla="*/ 41 w 331"/>
                <a:gd name="T63" fmla="*/ 162 h 285"/>
                <a:gd name="T64" fmla="*/ 48 w 331"/>
                <a:gd name="T65" fmla="*/ 153 h 285"/>
                <a:gd name="T66" fmla="*/ 41 w 331"/>
                <a:gd name="T67" fmla="*/ 144 h 285"/>
                <a:gd name="T68" fmla="*/ 52 w 331"/>
                <a:gd name="T69" fmla="*/ 131 h 285"/>
                <a:gd name="T70" fmla="*/ 63 w 331"/>
                <a:gd name="T71" fmla="*/ 126 h 285"/>
                <a:gd name="T72" fmla="*/ 70 w 331"/>
                <a:gd name="T73" fmla="*/ 114 h 285"/>
                <a:gd name="T74" fmla="*/ 83 w 331"/>
                <a:gd name="T75" fmla="*/ 99 h 285"/>
                <a:gd name="T76" fmla="*/ 92 w 331"/>
                <a:gd name="T77" fmla="*/ 78 h 285"/>
                <a:gd name="T78" fmla="*/ 99 w 331"/>
                <a:gd name="T79" fmla="*/ 58 h 285"/>
                <a:gd name="T80" fmla="*/ 101 w 331"/>
                <a:gd name="T81" fmla="*/ 44 h 285"/>
                <a:gd name="T82" fmla="*/ 105 w 331"/>
                <a:gd name="T83" fmla="*/ 31 h 285"/>
                <a:gd name="T84" fmla="*/ 100 w 331"/>
                <a:gd name="T85" fmla="*/ 20 h 285"/>
                <a:gd name="T86" fmla="*/ 104 w 331"/>
                <a:gd name="T87" fmla="*/ 0 h 285"/>
                <a:gd name="T88" fmla="*/ 123 w 331"/>
                <a:gd name="T89" fmla="*/ 11 h 285"/>
                <a:gd name="T90" fmla="*/ 141 w 331"/>
                <a:gd name="T91" fmla="*/ 18 h 285"/>
                <a:gd name="T92" fmla="*/ 155 w 331"/>
                <a:gd name="T93" fmla="*/ 28 h 285"/>
                <a:gd name="T94" fmla="*/ 166 w 331"/>
                <a:gd name="T95" fmla="*/ 44 h 285"/>
                <a:gd name="T96" fmla="*/ 165 w 331"/>
                <a:gd name="T97" fmla="*/ 57 h 285"/>
                <a:gd name="T98" fmla="*/ 164 w 331"/>
                <a:gd name="T99" fmla="*/ 67 h 285"/>
                <a:gd name="T100" fmla="*/ 184 w 331"/>
                <a:gd name="T101" fmla="*/ 66 h 285"/>
                <a:gd name="T102" fmla="*/ 196 w 331"/>
                <a:gd name="T103" fmla="*/ 68 h 285"/>
                <a:gd name="T104" fmla="*/ 208 w 331"/>
                <a:gd name="T105" fmla="*/ 78 h 285"/>
                <a:gd name="T106" fmla="*/ 220 w 331"/>
                <a:gd name="T107" fmla="*/ 88 h 285"/>
                <a:gd name="T108" fmla="*/ 241 w 331"/>
                <a:gd name="T109" fmla="*/ 86 h 285"/>
                <a:gd name="T110" fmla="*/ 257 w 331"/>
                <a:gd name="T111" fmla="*/ 97 h 285"/>
                <a:gd name="T112" fmla="*/ 271 w 331"/>
                <a:gd name="T113" fmla="*/ 97 h 285"/>
                <a:gd name="T114" fmla="*/ 288 w 331"/>
                <a:gd name="T115" fmla="*/ 93 h 285"/>
                <a:gd name="T116" fmla="*/ 303 w 331"/>
                <a:gd name="T117" fmla="*/ 89 h 285"/>
                <a:gd name="T118" fmla="*/ 317 w 331"/>
                <a:gd name="T119" fmla="*/ 98 h 285"/>
                <a:gd name="T120" fmla="*/ 323 w 331"/>
                <a:gd name="T121" fmla="*/ 109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1" h="285">
                  <a:moveTo>
                    <a:pt x="330" y="113"/>
                  </a:moveTo>
                  <a:cubicBezTo>
                    <a:pt x="330" y="114"/>
                    <a:pt x="331" y="115"/>
                    <a:pt x="331" y="115"/>
                  </a:cubicBezTo>
                  <a:cubicBezTo>
                    <a:pt x="330" y="116"/>
                    <a:pt x="329" y="117"/>
                    <a:pt x="328" y="118"/>
                  </a:cubicBezTo>
                  <a:cubicBezTo>
                    <a:pt x="328" y="118"/>
                    <a:pt x="326" y="119"/>
                    <a:pt x="326" y="119"/>
                  </a:cubicBezTo>
                  <a:cubicBezTo>
                    <a:pt x="326" y="119"/>
                    <a:pt x="325" y="120"/>
                    <a:pt x="325" y="120"/>
                  </a:cubicBezTo>
                  <a:cubicBezTo>
                    <a:pt x="324" y="121"/>
                    <a:pt x="324" y="121"/>
                    <a:pt x="323" y="122"/>
                  </a:cubicBezTo>
                  <a:cubicBezTo>
                    <a:pt x="323" y="122"/>
                    <a:pt x="322" y="122"/>
                    <a:pt x="321" y="122"/>
                  </a:cubicBezTo>
                  <a:cubicBezTo>
                    <a:pt x="321" y="123"/>
                    <a:pt x="320" y="123"/>
                    <a:pt x="319" y="123"/>
                  </a:cubicBezTo>
                  <a:cubicBezTo>
                    <a:pt x="319" y="123"/>
                    <a:pt x="318" y="122"/>
                    <a:pt x="318" y="122"/>
                  </a:cubicBezTo>
                  <a:cubicBezTo>
                    <a:pt x="317" y="122"/>
                    <a:pt x="316" y="121"/>
                    <a:pt x="316" y="120"/>
                  </a:cubicBezTo>
                  <a:cubicBezTo>
                    <a:pt x="316" y="120"/>
                    <a:pt x="317" y="118"/>
                    <a:pt x="317" y="118"/>
                  </a:cubicBezTo>
                  <a:cubicBezTo>
                    <a:pt x="317" y="117"/>
                    <a:pt x="317" y="116"/>
                    <a:pt x="317" y="116"/>
                  </a:cubicBezTo>
                  <a:cubicBezTo>
                    <a:pt x="316" y="115"/>
                    <a:pt x="315" y="115"/>
                    <a:pt x="314" y="115"/>
                  </a:cubicBezTo>
                  <a:cubicBezTo>
                    <a:pt x="314" y="115"/>
                    <a:pt x="313" y="117"/>
                    <a:pt x="313" y="117"/>
                  </a:cubicBezTo>
                  <a:cubicBezTo>
                    <a:pt x="313" y="118"/>
                    <a:pt x="313" y="120"/>
                    <a:pt x="313" y="120"/>
                  </a:cubicBezTo>
                  <a:cubicBezTo>
                    <a:pt x="312" y="121"/>
                    <a:pt x="310" y="122"/>
                    <a:pt x="310" y="123"/>
                  </a:cubicBezTo>
                  <a:cubicBezTo>
                    <a:pt x="310" y="123"/>
                    <a:pt x="309" y="124"/>
                    <a:pt x="309" y="125"/>
                  </a:cubicBezTo>
                  <a:cubicBezTo>
                    <a:pt x="308" y="126"/>
                    <a:pt x="308" y="127"/>
                    <a:pt x="308" y="127"/>
                  </a:cubicBezTo>
                  <a:cubicBezTo>
                    <a:pt x="308" y="129"/>
                    <a:pt x="308" y="131"/>
                    <a:pt x="308" y="132"/>
                  </a:cubicBezTo>
                  <a:cubicBezTo>
                    <a:pt x="308" y="133"/>
                    <a:pt x="309" y="135"/>
                    <a:pt x="309" y="135"/>
                  </a:cubicBezTo>
                  <a:cubicBezTo>
                    <a:pt x="310" y="136"/>
                    <a:pt x="311" y="138"/>
                    <a:pt x="312" y="138"/>
                  </a:cubicBezTo>
                  <a:cubicBezTo>
                    <a:pt x="313" y="139"/>
                    <a:pt x="314" y="140"/>
                    <a:pt x="316" y="141"/>
                  </a:cubicBezTo>
                  <a:cubicBezTo>
                    <a:pt x="316" y="142"/>
                    <a:pt x="316" y="143"/>
                    <a:pt x="316" y="144"/>
                  </a:cubicBezTo>
                  <a:cubicBezTo>
                    <a:pt x="316" y="144"/>
                    <a:pt x="316" y="145"/>
                    <a:pt x="316" y="145"/>
                  </a:cubicBezTo>
                  <a:cubicBezTo>
                    <a:pt x="316" y="146"/>
                    <a:pt x="314" y="146"/>
                    <a:pt x="314" y="147"/>
                  </a:cubicBezTo>
                  <a:cubicBezTo>
                    <a:pt x="313" y="148"/>
                    <a:pt x="313" y="149"/>
                    <a:pt x="312" y="150"/>
                  </a:cubicBezTo>
                  <a:cubicBezTo>
                    <a:pt x="312" y="151"/>
                    <a:pt x="311" y="152"/>
                    <a:pt x="311" y="152"/>
                  </a:cubicBezTo>
                  <a:cubicBezTo>
                    <a:pt x="311" y="153"/>
                    <a:pt x="312" y="154"/>
                    <a:pt x="312" y="154"/>
                  </a:cubicBezTo>
                  <a:cubicBezTo>
                    <a:pt x="313" y="155"/>
                    <a:pt x="314" y="155"/>
                    <a:pt x="314" y="155"/>
                  </a:cubicBezTo>
                  <a:cubicBezTo>
                    <a:pt x="314" y="156"/>
                    <a:pt x="314" y="156"/>
                    <a:pt x="314" y="157"/>
                  </a:cubicBezTo>
                  <a:cubicBezTo>
                    <a:pt x="314" y="157"/>
                    <a:pt x="314" y="158"/>
                    <a:pt x="314" y="159"/>
                  </a:cubicBezTo>
                  <a:cubicBezTo>
                    <a:pt x="314" y="159"/>
                    <a:pt x="313" y="160"/>
                    <a:pt x="313" y="161"/>
                  </a:cubicBezTo>
                  <a:cubicBezTo>
                    <a:pt x="312" y="162"/>
                    <a:pt x="312" y="163"/>
                    <a:pt x="312" y="163"/>
                  </a:cubicBezTo>
                  <a:cubicBezTo>
                    <a:pt x="311" y="164"/>
                    <a:pt x="309" y="165"/>
                    <a:pt x="309" y="165"/>
                  </a:cubicBezTo>
                  <a:cubicBezTo>
                    <a:pt x="308" y="166"/>
                    <a:pt x="308" y="168"/>
                    <a:pt x="307" y="168"/>
                  </a:cubicBezTo>
                  <a:cubicBezTo>
                    <a:pt x="307" y="169"/>
                    <a:pt x="305" y="169"/>
                    <a:pt x="305" y="169"/>
                  </a:cubicBezTo>
                  <a:cubicBezTo>
                    <a:pt x="304" y="169"/>
                    <a:pt x="302" y="170"/>
                    <a:pt x="301" y="171"/>
                  </a:cubicBezTo>
                  <a:cubicBezTo>
                    <a:pt x="300" y="171"/>
                    <a:pt x="299" y="172"/>
                    <a:pt x="298" y="172"/>
                  </a:cubicBezTo>
                  <a:cubicBezTo>
                    <a:pt x="297" y="173"/>
                    <a:pt x="295" y="175"/>
                    <a:pt x="293" y="176"/>
                  </a:cubicBezTo>
                  <a:cubicBezTo>
                    <a:pt x="293" y="177"/>
                    <a:pt x="291" y="179"/>
                    <a:pt x="290" y="180"/>
                  </a:cubicBezTo>
                  <a:cubicBezTo>
                    <a:pt x="289" y="181"/>
                    <a:pt x="287" y="182"/>
                    <a:pt x="286" y="182"/>
                  </a:cubicBezTo>
                  <a:cubicBezTo>
                    <a:pt x="284" y="183"/>
                    <a:pt x="281" y="184"/>
                    <a:pt x="280" y="184"/>
                  </a:cubicBezTo>
                  <a:cubicBezTo>
                    <a:pt x="279" y="184"/>
                    <a:pt x="276" y="184"/>
                    <a:pt x="275" y="184"/>
                  </a:cubicBezTo>
                  <a:cubicBezTo>
                    <a:pt x="274" y="184"/>
                    <a:pt x="272" y="185"/>
                    <a:pt x="271" y="185"/>
                  </a:cubicBezTo>
                  <a:cubicBezTo>
                    <a:pt x="270" y="185"/>
                    <a:pt x="268" y="187"/>
                    <a:pt x="268" y="187"/>
                  </a:cubicBezTo>
                  <a:cubicBezTo>
                    <a:pt x="266" y="188"/>
                    <a:pt x="263" y="190"/>
                    <a:pt x="262" y="190"/>
                  </a:cubicBezTo>
                  <a:cubicBezTo>
                    <a:pt x="261" y="191"/>
                    <a:pt x="257" y="192"/>
                    <a:pt x="256" y="192"/>
                  </a:cubicBezTo>
                  <a:cubicBezTo>
                    <a:pt x="254" y="193"/>
                    <a:pt x="251" y="193"/>
                    <a:pt x="249" y="193"/>
                  </a:cubicBezTo>
                  <a:cubicBezTo>
                    <a:pt x="248" y="194"/>
                    <a:pt x="245" y="194"/>
                    <a:pt x="244" y="194"/>
                  </a:cubicBezTo>
                  <a:cubicBezTo>
                    <a:pt x="243" y="195"/>
                    <a:pt x="240" y="196"/>
                    <a:pt x="239" y="196"/>
                  </a:cubicBezTo>
                  <a:cubicBezTo>
                    <a:pt x="238" y="197"/>
                    <a:pt x="234" y="197"/>
                    <a:pt x="232" y="198"/>
                  </a:cubicBezTo>
                  <a:cubicBezTo>
                    <a:pt x="230" y="198"/>
                    <a:pt x="227" y="200"/>
                    <a:pt x="225" y="201"/>
                  </a:cubicBezTo>
                  <a:cubicBezTo>
                    <a:pt x="223" y="201"/>
                    <a:pt x="220" y="201"/>
                    <a:pt x="218" y="202"/>
                  </a:cubicBezTo>
                  <a:cubicBezTo>
                    <a:pt x="217" y="202"/>
                    <a:pt x="215" y="204"/>
                    <a:pt x="214" y="204"/>
                  </a:cubicBezTo>
                  <a:cubicBezTo>
                    <a:pt x="212" y="205"/>
                    <a:pt x="210" y="207"/>
                    <a:pt x="209" y="209"/>
                  </a:cubicBezTo>
                  <a:cubicBezTo>
                    <a:pt x="208" y="209"/>
                    <a:pt x="207" y="211"/>
                    <a:pt x="206" y="212"/>
                  </a:cubicBezTo>
                  <a:cubicBezTo>
                    <a:pt x="205" y="213"/>
                    <a:pt x="203" y="215"/>
                    <a:pt x="202" y="216"/>
                  </a:cubicBezTo>
                  <a:cubicBezTo>
                    <a:pt x="201" y="217"/>
                    <a:pt x="199" y="218"/>
                    <a:pt x="198" y="219"/>
                  </a:cubicBezTo>
                  <a:cubicBezTo>
                    <a:pt x="197" y="220"/>
                    <a:pt x="195" y="221"/>
                    <a:pt x="194" y="222"/>
                  </a:cubicBezTo>
                  <a:cubicBezTo>
                    <a:pt x="193" y="222"/>
                    <a:pt x="191" y="223"/>
                    <a:pt x="190" y="223"/>
                  </a:cubicBezTo>
                  <a:cubicBezTo>
                    <a:pt x="189" y="223"/>
                    <a:pt x="186" y="223"/>
                    <a:pt x="184" y="223"/>
                  </a:cubicBezTo>
                  <a:cubicBezTo>
                    <a:pt x="182" y="223"/>
                    <a:pt x="177" y="223"/>
                    <a:pt x="175" y="223"/>
                  </a:cubicBezTo>
                  <a:cubicBezTo>
                    <a:pt x="173" y="223"/>
                    <a:pt x="170" y="223"/>
                    <a:pt x="169" y="223"/>
                  </a:cubicBezTo>
                  <a:cubicBezTo>
                    <a:pt x="167" y="224"/>
                    <a:pt x="164" y="224"/>
                    <a:pt x="163" y="224"/>
                  </a:cubicBezTo>
                  <a:cubicBezTo>
                    <a:pt x="160" y="225"/>
                    <a:pt x="156" y="225"/>
                    <a:pt x="154" y="225"/>
                  </a:cubicBezTo>
                  <a:cubicBezTo>
                    <a:pt x="153" y="225"/>
                    <a:pt x="149" y="225"/>
                    <a:pt x="147" y="225"/>
                  </a:cubicBezTo>
                  <a:cubicBezTo>
                    <a:pt x="145" y="225"/>
                    <a:pt x="139" y="226"/>
                    <a:pt x="137" y="226"/>
                  </a:cubicBezTo>
                  <a:cubicBezTo>
                    <a:pt x="134" y="226"/>
                    <a:pt x="129" y="227"/>
                    <a:pt x="126" y="227"/>
                  </a:cubicBezTo>
                  <a:cubicBezTo>
                    <a:pt x="124" y="227"/>
                    <a:pt x="121" y="227"/>
                    <a:pt x="119" y="227"/>
                  </a:cubicBezTo>
                  <a:cubicBezTo>
                    <a:pt x="118" y="227"/>
                    <a:pt x="115" y="227"/>
                    <a:pt x="114" y="227"/>
                  </a:cubicBezTo>
                  <a:cubicBezTo>
                    <a:pt x="113" y="227"/>
                    <a:pt x="109" y="228"/>
                    <a:pt x="108" y="228"/>
                  </a:cubicBezTo>
                  <a:cubicBezTo>
                    <a:pt x="107" y="228"/>
                    <a:pt x="106" y="229"/>
                    <a:pt x="105" y="229"/>
                  </a:cubicBezTo>
                  <a:cubicBezTo>
                    <a:pt x="105" y="230"/>
                    <a:pt x="104" y="230"/>
                    <a:pt x="103" y="231"/>
                  </a:cubicBezTo>
                  <a:cubicBezTo>
                    <a:pt x="103" y="231"/>
                    <a:pt x="102" y="233"/>
                    <a:pt x="102" y="233"/>
                  </a:cubicBezTo>
                  <a:cubicBezTo>
                    <a:pt x="101" y="233"/>
                    <a:pt x="99" y="232"/>
                    <a:pt x="99" y="231"/>
                  </a:cubicBezTo>
                  <a:cubicBezTo>
                    <a:pt x="98" y="231"/>
                    <a:pt x="97" y="230"/>
                    <a:pt x="96" y="230"/>
                  </a:cubicBezTo>
                  <a:cubicBezTo>
                    <a:pt x="95" y="230"/>
                    <a:pt x="92" y="230"/>
                    <a:pt x="90" y="230"/>
                  </a:cubicBezTo>
                  <a:cubicBezTo>
                    <a:pt x="88" y="230"/>
                    <a:pt x="84" y="232"/>
                    <a:pt x="81" y="233"/>
                  </a:cubicBezTo>
                  <a:cubicBezTo>
                    <a:pt x="79" y="233"/>
                    <a:pt x="75" y="236"/>
                    <a:pt x="73" y="238"/>
                  </a:cubicBezTo>
                  <a:cubicBezTo>
                    <a:pt x="71" y="239"/>
                    <a:pt x="67" y="243"/>
                    <a:pt x="65" y="245"/>
                  </a:cubicBezTo>
                  <a:cubicBezTo>
                    <a:pt x="64" y="246"/>
                    <a:pt x="61" y="248"/>
                    <a:pt x="60" y="249"/>
                  </a:cubicBezTo>
                  <a:cubicBezTo>
                    <a:pt x="58" y="250"/>
                    <a:pt x="56" y="252"/>
                    <a:pt x="55" y="253"/>
                  </a:cubicBezTo>
                  <a:cubicBezTo>
                    <a:pt x="54" y="253"/>
                    <a:pt x="52" y="254"/>
                    <a:pt x="52" y="255"/>
                  </a:cubicBezTo>
                  <a:cubicBezTo>
                    <a:pt x="52" y="256"/>
                    <a:pt x="52" y="257"/>
                    <a:pt x="53" y="258"/>
                  </a:cubicBezTo>
                  <a:cubicBezTo>
                    <a:pt x="53" y="258"/>
                    <a:pt x="54" y="258"/>
                    <a:pt x="55" y="258"/>
                  </a:cubicBezTo>
                  <a:cubicBezTo>
                    <a:pt x="56" y="258"/>
                    <a:pt x="57" y="258"/>
                    <a:pt x="58" y="258"/>
                  </a:cubicBezTo>
                  <a:cubicBezTo>
                    <a:pt x="59" y="258"/>
                    <a:pt x="60" y="259"/>
                    <a:pt x="60" y="259"/>
                  </a:cubicBezTo>
                  <a:cubicBezTo>
                    <a:pt x="60" y="260"/>
                    <a:pt x="60" y="261"/>
                    <a:pt x="61" y="262"/>
                  </a:cubicBezTo>
                  <a:cubicBezTo>
                    <a:pt x="61" y="263"/>
                    <a:pt x="61" y="265"/>
                    <a:pt x="62" y="265"/>
                  </a:cubicBezTo>
                  <a:cubicBezTo>
                    <a:pt x="62" y="266"/>
                    <a:pt x="63" y="267"/>
                    <a:pt x="63" y="267"/>
                  </a:cubicBezTo>
                  <a:cubicBezTo>
                    <a:pt x="64" y="268"/>
                    <a:pt x="65" y="268"/>
                    <a:pt x="65" y="268"/>
                  </a:cubicBezTo>
                  <a:cubicBezTo>
                    <a:pt x="66" y="268"/>
                    <a:pt x="67" y="267"/>
                    <a:pt x="67" y="267"/>
                  </a:cubicBezTo>
                  <a:cubicBezTo>
                    <a:pt x="68" y="267"/>
                    <a:pt x="67" y="268"/>
                    <a:pt x="67" y="269"/>
                  </a:cubicBezTo>
                  <a:cubicBezTo>
                    <a:pt x="67" y="270"/>
                    <a:pt x="66" y="271"/>
                    <a:pt x="65" y="272"/>
                  </a:cubicBezTo>
                  <a:cubicBezTo>
                    <a:pt x="64" y="273"/>
                    <a:pt x="62" y="274"/>
                    <a:pt x="61" y="274"/>
                  </a:cubicBezTo>
                  <a:cubicBezTo>
                    <a:pt x="60" y="274"/>
                    <a:pt x="59" y="274"/>
                    <a:pt x="58" y="274"/>
                  </a:cubicBezTo>
                  <a:cubicBezTo>
                    <a:pt x="57" y="274"/>
                    <a:pt x="55" y="274"/>
                    <a:pt x="54" y="274"/>
                  </a:cubicBezTo>
                  <a:cubicBezTo>
                    <a:pt x="53" y="275"/>
                    <a:pt x="52" y="276"/>
                    <a:pt x="51" y="277"/>
                  </a:cubicBezTo>
                  <a:cubicBezTo>
                    <a:pt x="51" y="277"/>
                    <a:pt x="50" y="278"/>
                    <a:pt x="50" y="279"/>
                  </a:cubicBezTo>
                  <a:cubicBezTo>
                    <a:pt x="50" y="279"/>
                    <a:pt x="49" y="280"/>
                    <a:pt x="48" y="281"/>
                  </a:cubicBezTo>
                  <a:cubicBezTo>
                    <a:pt x="48" y="281"/>
                    <a:pt x="47" y="281"/>
                    <a:pt x="47" y="281"/>
                  </a:cubicBezTo>
                  <a:cubicBezTo>
                    <a:pt x="46" y="281"/>
                    <a:pt x="45" y="283"/>
                    <a:pt x="45" y="283"/>
                  </a:cubicBezTo>
                  <a:cubicBezTo>
                    <a:pt x="44" y="283"/>
                    <a:pt x="42" y="283"/>
                    <a:pt x="41" y="283"/>
                  </a:cubicBezTo>
                  <a:cubicBezTo>
                    <a:pt x="41" y="283"/>
                    <a:pt x="39" y="284"/>
                    <a:pt x="38" y="283"/>
                  </a:cubicBezTo>
                  <a:cubicBezTo>
                    <a:pt x="38" y="283"/>
                    <a:pt x="37" y="282"/>
                    <a:pt x="36" y="282"/>
                  </a:cubicBezTo>
                  <a:cubicBezTo>
                    <a:pt x="36" y="281"/>
                    <a:pt x="36" y="280"/>
                    <a:pt x="37" y="280"/>
                  </a:cubicBezTo>
                  <a:cubicBezTo>
                    <a:pt x="37" y="279"/>
                    <a:pt x="39" y="279"/>
                    <a:pt x="40" y="279"/>
                  </a:cubicBezTo>
                  <a:cubicBezTo>
                    <a:pt x="41" y="279"/>
                    <a:pt x="42" y="280"/>
                    <a:pt x="42" y="280"/>
                  </a:cubicBezTo>
                  <a:cubicBezTo>
                    <a:pt x="43" y="280"/>
                    <a:pt x="45" y="280"/>
                    <a:pt x="46" y="279"/>
                  </a:cubicBezTo>
                  <a:cubicBezTo>
                    <a:pt x="46" y="279"/>
                    <a:pt x="47" y="278"/>
                    <a:pt x="47" y="278"/>
                  </a:cubicBezTo>
                  <a:cubicBezTo>
                    <a:pt x="48" y="278"/>
                    <a:pt x="49" y="277"/>
                    <a:pt x="49" y="276"/>
                  </a:cubicBezTo>
                  <a:cubicBezTo>
                    <a:pt x="49" y="276"/>
                    <a:pt x="48" y="275"/>
                    <a:pt x="48" y="275"/>
                  </a:cubicBezTo>
                  <a:cubicBezTo>
                    <a:pt x="47" y="275"/>
                    <a:pt x="46" y="275"/>
                    <a:pt x="45" y="275"/>
                  </a:cubicBezTo>
                  <a:cubicBezTo>
                    <a:pt x="44" y="274"/>
                    <a:pt x="41" y="274"/>
                    <a:pt x="40" y="274"/>
                  </a:cubicBezTo>
                  <a:cubicBezTo>
                    <a:pt x="39" y="274"/>
                    <a:pt x="38" y="275"/>
                    <a:pt x="37" y="275"/>
                  </a:cubicBezTo>
                  <a:cubicBezTo>
                    <a:pt x="36" y="275"/>
                    <a:pt x="35" y="276"/>
                    <a:pt x="34" y="277"/>
                  </a:cubicBezTo>
                  <a:cubicBezTo>
                    <a:pt x="34" y="277"/>
                    <a:pt x="33" y="278"/>
                    <a:pt x="32" y="278"/>
                  </a:cubicBezTo>
                  <a:cubicBezTo>
                    <a:pt x="32" y="279"/>
                    <a:pt x="30" y="280"/>
                    <a:pt x="30" y="280"/>
                  </a:cubicBezTo>
                  <a:cubicBezTo>
                    <a:pt x="29" y="281"/>
                    <a:pt x="27" y="283"/>
                    <a:pt x="26" y="285"/>
                  </a:cubicBezTo>
                  <a:cubicBezTo>
                    <a:pt x="25" y="284"/>
                    <a:pt x="25" y="284"/>
                    <a:pt x="25" y="284"/>
                  </a:cubicBezTo>
                  <a:cubicBezTo>
                    <a:pt x="25" y="284"/>
                    <a:pt x="24" y="284"/>
                    <a:pt x="23" y="283"/>
                  </a:cubicBezTo>
                  <a:cubicBezTo>
                    <a:pt x="23" y="283"/>
                    <a:pt x="22" y="282"/>
                    <a:pt x="21" y="281"/>
                  </a:cubicBezTo>
                  <a:cubicBezTo>
                    <a:pt x="21" y="281"/>
                    <a:pt x="21" y="280"/>
                    <a:pt x="20" y="279"/>
                  </a:cubicBezTo>
                  <a:cubicBezTo>
                    <a:pt x="20" y="278"/>
                    <a:pt x="20" y="277"/>
                    <a:pt x="20" y="276"/>
                  </a:cubicBezTo>
                  <a:cubicBezTo>
                    <a:pt x="20" y="276"/>
                    <a:pt x="19" y="275"/>
                    <a:pt x="18" y="274"/>
                  </a:cubicBezTo>
                  <a:cubicBezTo>
                    <a:pt x="18" y="274"/>
                    <a:pt x="17" y="273"/>
                    <a:pt x="17" y="273"/>
                  </a:cubicBezTo>
                  <a:cubicBezTo>
                    <a:pt x="17" y="272"/>
                    <a:pt x="16" y="272"/>
                    <a:pt x="16" y="272"/>
                  </a:cubicBezTo>
                  <a:cubicBezTo>
                    <a:pt x="15" y="272"/>
                    <a:pt x="13" y="271"/>
                    <a:pt x="13" y="270"/>
                  </a:cubicBezTo>
                  <a:cubicBezTo>
                    <a:pt x="12" y="270"/>
                    <a:pt x="10" y="269"/>
                    <a:pt x="9" y="269"/>
                  </a:cubicBezTo>
                  <a:cubicBezTo>
                    <a:pt x="8" y="268"/>
                    <a:pt x="8" y="267"/>
                    <a:pt x="8" y="266"/>
                  </a:cubicBezTo>
                  <a:cubicBezTo>
                    <a:pt x="8" y="266"/>
                    <a:pt x="8" y="265"/>
                    <a:pt x="8" y="264"/>
                  </a:cubicBezTo>
                  <a:cubicBezTo>
                    <a:pt x="8" y="263"/>
                    <a:pt x="11" y="263"/>
                    <a:pt x="11" y="263"/>
                  </a:cubicBezTo>
                  <a:cubicBezTo>
                    <a:pt x="11" y="262"/>
                    <a:pt x="11" y="260"/>
                    <a:pt x="9" y="259"/>
                  </a:cubicBezTo>
                  <a:cubicBezTo>
                    <a:pt x="9" y="259"/>
                    <a:pt x="8" y="258"/>
                    <a:pt x="7" y="258"/>
                  </a:cubicBezTo>
                  <a:cubicBezTo>
                    <a:pt x="7" y="257"/>
                    <a:pt x="6" y="256"/>
                    <a:pt x="6" y="255"/>
                  </a:cubicBezTo>
                  <a:cubicBezTo>
                    <a:pt x="5" y="255"/>
                    <a:pt x="4" y="254"/>
                    <a:pt x="4" y="254"/>
                  </a:cubicBezTo>
                  <a:cubicBezTo>
                    <a:pt x="3" y="253"/>
                    <a:pt x="2" y="253"/>
                    <a:pt x="1" y="253"/>
                  </a:cubicBezTo>
                  <a:cubicBezTo>
                    <a:pt x="0" y="253"/>
                    <a:pt x="0" y="253"/>
                    <a:pt x="0" y="253"/>
                  </a:cubicBezTo>
                  <a:cubicBezTo>
                    <a:pt x="0" y="253"/>
                    <a:pt x="0" y="252"/>
                    <a:pt x="0" y="252"/>
                  </a:cubicBezTo>
                  <a:cubicBezTo>
                    <a:pt x="1" y="252"/>
                    <a:pt x="1" y="251"/>
                    <a:pt x="2" y="251"/>
                  </a:cubicBezTo>
                  <a:cubicBezTo>
                    <a:pt x="2" y="250"/>
                    <a:pt x="4" y="250"/>
                    <a:pt x="4" y="250"/>
                  </a:cubicBezTo>
                  <a:cubicBezTo>
                    <a:pt x="5" y="250"/>
                    <a:pt x="6" y="250"/>
                    <a:pt x="7" y="249"/>
                  </a:cubicBezTo>
                  <a:cubicBezTo>
                    <a:pt x="7" y="249"/>
                    <a:pt x="8" y="248"/>
                    <a:pt x="8" y="247"/>
                  </a:cubicBezTo>
                  <a:cubicBezTo>
                    <a:pt x="9" y="247"/>
                    <a:pt x="10" y="247"/>
                    <a:pt x="11" y="246"/>
                  </a:cubicBezTo>
                  <a:cubicBezTo>
                    <a:pt x="12" y="245"/>
                    <a:pt x="12" y="245"/>
                    <a:pt x="12" y="245"/>
                  </a:cubicBezTo>
                  <a:cubicBezTo>
                    <a:pt x="12" y="244"/>
                    <a:pt x="13" y="243"/>
                    <a:pt x="13" y="242"/>
                  </a:cubicBezTo>
                  <a:cubicBezTo>
                    <a:pt x="13" y="242"/>
                    <a:pt x="12" y="241"/>
                    <a:pt x="12" y="240"/>
                  </a:cubicBezTo>
                  <a:cubicBezTo>
                    <a:pt x="12" y="240"/>
                    <a:pt x="11" y="238"/>
                    <a:pt x="11" y="238"/>
                  </a:cubicBezTo>
                  <a:cubicBezTo>
                    <a:pt x="11" y="237"/>
                    <a:pt x="12" y="235"/>
                    <a:pt x="12" y="234"/>
                  </a:cubicBezTo>
                  <a:cubicBezTo>
                    <a:pt x="12" y="233"/>
                    <a:pt x="13" y="232"/>
                    <a:pt x="14" y="231"/>
                  </a:cubicBezTo>
                  <a:cubicBezTo>
                    <a:pt x="14" y="231"/>
                    <a:pt x="15" y="230"/>
                    <a:pt x="16" y="230"/>
                  </a:cubicBezTo>
                  <a:cubicBezTo>
                    <a:pt x="16" y="229"/>
                    <a:pt x="17" y="228"/>
                    <a:pt x="17" y="228"/>
                  </a:cubicBezTo>
                  <a:cubicBezTo>
                    <a:pt x="17" y="227"/>
                    <a:pt x="17" y="226"/>
                    <a:pt x="17" y="226"/>
                  </a:cubicBezTo>
                  <a:cubicBezTo>
                    <a:pt x="17" y="225"/>
                    <a:pt x="16" y="224"/>
                    <a:pt x="16" y="224"/>
                  </a:cubicBezTo>
                  <a:cubicBezTo>
                    <a:pt x="16" y="223"/>
                    <a:pt x="15" y="222"/>
                    <a:pt x="15" y="222"/>
                  </a:cubicBezTo>
                  <a:cubicBezTo>
                    <a:pt x="15" y="221"/>
                    <a:pt x="16" y="221"/>
                    <a:pt x="16" y="221"/>
                  </a:cubicBezTo>
                  <a:cubicBezTo>
                    <a:pt x="17" y="220"/>
                    <a:pt x="18" y="219"/>
                    <a:pt x="18" y="218"/>
                  </a:cubicBezTo>
                  <a:cubicBezTo>
                    <a:pt x="18" y="218"/>
                    <a:pt x="17" y="217"/>
                    <a:pt x="17" y="216"/>
                  </a:cubicBezTo>
                  <a:cubicBezTo>
                    <a:pt x="16" y="216"/>
                    <a:pt x="15" y="215"/>
                    <a:pt x="15" y="215"/>
                  </a:cubicBezTo>
                  <a:cubicBezTo>
                    <a:pt x="14" y="215"/>
                    <a:pt x="14" y="215"/>
                    <a:pt x="13" y="214"/>
                  </a:cubicBezTo>
                  <a:cubicBezTo>
                    <a:pt x="13" y="214"/>
                    <a:pt x="13" y="213"/>
                    <a:pt x="13" y="212"/>
                  </a:cubicBezTo>
                  <a:cubicBezTo>
                    <a:pt x="13" y="211"/>
                    <a:pt x="14" y="210"/>
                    <a:pt x="14" y="209"/>
                  </a:cubicBezTo>
                  <a:cubicBezTo>
                    <a:pt x="14" y="209"/>
                    <a:pt x="14" y="207"/>
                    <a:pt x="15" y="206"/>
                  </a:cubicBezTo>
                  <a:cubicBezTo>
                    <a:pt x="15" y="206"/>
                    <a:pt x="15" y="204"/>
                    <a:pt x="16" y="204"/>
                  </a:cubicBezTo>
                  <a:cubicBezTo>
                    <a:pt x="16" y="204"/>
                    <a:pt x="17" y="204"/>
                    <a:pt x="17" y="204"/>
                  </a:cubicBezTo>
                  <a:cubicBezTo>
                    <a:pt x="18" y="204"/>
                    <a:pt x="18" y="205"/>
                    <a:pt x="19" y="205"/>
                  </a:cubicBezTo>
                  <a:cubicBezTo>
                    <a:pt x="19" y="205"/>
                    <a:pt x="20" y="204"/>
                    <a:pt x="20" y="203"/>
                  </a:cubicBezTo>
                  <a:cubicBezTo>
                    <a:pt x="20" y="203"/>
                    <a:pt x="21" y="203"/>
                    <a:pt x="22" y="203"/>
                  </a:cubicBezTo>
                  <a:cubicBezTo>
                    <a:pt x="22" y="203"/>
                    <a:pt x="23" y="203"/>
                    <a:pt x="24" y="202"/>
                  </a:cubicBezTo>
                  <a:cubicBezTo>
                    <a:pt x="24" y="202"/>
                    <a:pt x="25" y="200"/>
                    <a:pt x="25" y="200"/>
                  </a:cubicBezTo>
                  <a:cubicBezTo>
                    <a:pt x="26" y="199"/>
                    <a:pt x="26" y="198"/>
                    <a:pt x="27" y="197"/>
                  </a:cubicBezTo>
                  <a:cubicBezTo>
                    <a:pt x="27" y="197"/>
                    <a:pt x="27" y="196"/>
                    <a:pt x="28" y="196"/>
                  </a:cubicBezTo>
                  <a:cubicBezTo>
                    <a:pt x="28" y="195"/>
                    <a:pt x="29" y="196"/>
                    <a:pt x="30" y="196"/>
                  </a:cubicBezTo>
                  <a:cubicBezTo>
                    <a:pt x="30" y="196"/>
                    <a:pt x="31" y="195"/>
                    <a:pt x="31" y="195"/>
                  </a:cubicBezTo>
                  <a:cubicBezTo>
                    <a:pt x="32" y="195"/>
                    <a:pt x="33" y="194"/>
                    <a:pt x="34" y="193"/>
                  </a:cubicBezTo>
                  <a:cubicBezTo>
                    <a:pt x="34" y="193"/>
                    <a:pt x="34" y="191"/>
                    <a:pt x="34" y="190"/>
                  </a:cubicBezTo>
                  <a:cubicBezTo>
                    <a:pt x="35" y="189"/>
                    <a:pt x="34" y="188"/>
                    <a:pt x="34" y="187"/>
                  </a:cubicBezTo>
                  <a:cubicBezTo>
                    <a:pt x="34" y="187"/>
                    <a:pt x="35" y="186"/>
                    <a:pt x="35" y="185"/>
                  </a:cubicBezTo>
                  <a:cubicBezTo>
                    <a:pt x="35" y="185"/>
                    <a:pt x="34" y="183"/>
                    <a:pt x="34" y="183"/>
                  </a:cubicBezTo>
                  <a:cubicBezTo>
                    <a:pt x="34" y="182"/>
                    <a:pt x="34" y="182"/>
                    <a:pt x="35" y="181"/>
                  </a:cubicBezTo>
                  <a:cubicBezTo>
                    <a:pt x="35" y="181"/>
                    <a:pt x="35" y="180"/>
                    <a:pt x="35" y="180"/>
                  </a:cubicBezTo>
                  <a:cubicBezTo>
                    <a:pt x="35" y="179"/>
                    <a:pt x="35" y="178"/>
                    <a:pt x="35" y="178"/>
                  </a:cubicBezTo>
                  <a:cubicBezTo>
                    <a:pt x="35" y="177"/>
                    <a:pt x="34" y="177"/>
                    <a:pt x="33" y="177"/>
                  </a:cubicBezTo>
                  <a:cubicBezTo>
                    <a:pt x="33" y="176"/>
                    <a:pt x="33" y="176"/>
                    <a:pt x="32" y="175"/>
                  </a:cubicBezTo>
                  <a:cubicBezTo>
                    <a:pt x="32" y="175"/>
                    <a:pt x="32" y="174"/>
                    <a:pt x="33" y="173"/>
                  </a:cubicBezTo>
                  <a:cubicBezTo>
                    <a:pt x="33" y="173"/>
                    <a:pt x="34" y="172"/>
                    <a:pt x="34" y="172"/>
                  </a:cubicBezTo>
                  <a:cubicBezTo>
                    <a:pt x="35" y="172"/>
                    <a:pt x="35" y="172"/>
                    <a:pt x="35" y="172"/>
                  </a:cubicBezTo>
                  <a:cubicBezTo>
                    <a:pt x="36" y="171"/>
                    <a:pt x="37" y="170"/>
                    <a:pt x="37" y="169"/>
                  </a:cubicBezTo>
                  <a:cubicBezTo>
                    <a:pt x="38" y="169"/>
                    <a:pt x="38" y="168"/>
                    <a:pt x="38" y="167"/>
                  </a:cubicBezTo>
                  <a:cubicBezTo>
                    <a:pt x="38" y="166"/>
                    <a:pt x="37" y="164"/>
                    <a:pt x="37" y="164"/>
                  </a:cubicBezTo>
                  <a:cubicBezTo>
                    <a:pt x="38" y="163"/>
                    <a:pt x="38" y="162"/>
                    <a:pt x="39" y="162"/>
                  </a:cubicBezTo>
                  <a:cubicBezTo>
                    <a:pt x="39" y="162"/>
                    <a:pt x="41" y="162"/>
                    <a:pt x="41" y="162"/>
                  </a:cubicBezTo>
                  <a:cubicBezTo>
                    <a:pt x="42" y="162"/>
                    <a:pt x="43" y="162"/>
                    <a:pt x="44" y="162"/>
                  </a:cubicBezTo>
                  <a:cubicBezTo>
                    <a:pt x="44" y="162"/>
                    <a:pt x="45" y="160"/>
                    <a:pt x="45" y="160"/>
                  </a:cubicBezTo>
                  <a:cubicBezTo>
                    <a:pt x="46" y="160"/>
                    <a:pt x="47" y="159"/>
                    <a:pt x="48" y="159"/>
                  </a:cubicBezTo>
                  <a:cubicBezTo>
                    <a:pt x="48" y="159"/>
                    <a:pt x="48" y="157"/>
                    <a:pt x="48" y="157"/>
                  </a:cubicBezTo>
                  <a:cubicBezTo>
                    <a:pt x="48" y="156"/>
                    <a:pt x="47" y="156"/>
                    <a:pt x="46" y="155"/>
                  </a:cubicBezTo>
                  <a:cubicBezTo>
                    <a:pt x="46" y="155"/>
                    <a:pt x="48" y="153"/>
                    <a:pt x="48" y="153"/>
                  </a:cubicBezTo>
                  <a:cubicBezTo>
                    <a:pt x="48" y="152"/>
                    <a:pt x="46" y="151"/>
                    <a:pt x="46" y="151"/>
                  </a:cubicBezTo>
                  <a:cubicBezTo>
                    <a:pt x="45" y="150"/>
                    <a:pt x="44" y="151"/>
                    <a:pt x="44" y="151"/>
                  </a:cubicBezTo>
                  <a:cubicBezTo>
                    <a:pt x="43" y="151"/>
                    <a:pt x="42" y="151"/>
                    <a:pt x="42" y="150"/>
                  </a:cubicBezTo>
                  <a:cubicBezTo>
                    <a:pt x="41" y="150"/>
                    <a:pt x="41" y="149"/>
                    <a:pt x="41" y="149"/>
                  </a:cubicBezTo>
                  <a:cubicBezTo>
                    <a:pt x="41" y="148"/>
                    <a:pt x="42" y="147"/>
                    <a:pt x="42" y="146"/>
                  </a:cubicBezTo>
                  <a:cubicBezTo>
                    <a:pt x="42" y="146"/>
                    <a:pt x="41" y="145"/>
                    <a:pt x="41" y="144"/>
                  </a:cubicBezTo>
                  <a:cubicBezTo>
                    <a:pt x="41" y="143"/>
                    <a:pt x="41" y="141"/>
                    <a:pt x="41" y="141"/>
                  </a:cubicBezTo>
                  <a:cubicBezTo>
                    <a:pt x="41" y="140"/>
                    <a:pt x="42" y="139"/>
                    <a:pt x="42" y="138"/>
                  </a:cubicBezTo>
                  <a:cubicBezTo>
                    <a:pt x="42" y="138"/>
                    <a:pt x="44" y="137"/>
                    <a:pt x="45" y="136"/>
                  </a:cubicBezTo>
                  <a:cubicBezTo>
                    <a:pt x="45" y="135"/>
                    <a:pt x="45" y="133"/>
                    <a:pt x="46" y="133"/>
                  </a:cubicBezTo>
                  <a:cubicBezTo>
                    <a:pt x="46" y="132"/>
                    <a:pt x="48" y="132"/>
                    <a:pt x="48" y="132"/>
                  </a:cubicBezTo>
                  <a:cubicBezTo>
                    <a:pt x="49" y="131"/>
                    <a:pt x="51" y="131"/>
                    <a:pt x="52" y="131"/>
                  </a:cubicBezTo>
                  <a:cubicBezTo>
                    <a:pt x="52" y="132"/>
                    <a:pt x="54" y="132"/>
                    <a:pt x="54" y="132"/>
                  </a:cubicBezTo>
                  <a:cubicBezTo>
                    <a:pt x="55" y="132"/>
                    <a:pt x="56" y="132"/>
                    <a:pt x="57" y="132"/>
                  </a:cubicBezTo>
                  <a:cubicBezTo>
                    <a:pt x="58" y="132"/>
                    <a:pt x="58" y="131"/>
                    <a:pt x="59" y="130"/>
                  </a:cubicBezTo>
                  <a:cubicBezTo>
                    <a:pt x="59" y="130"/>
                    <a:pt x="59" y="128"/>
                    <a:pt x="59" y="128"/>
                  </a:cubicBezTo>
                  <a:cubicBezTo>
                    <a:pt x="60" y="127"/>
                    <a:pt x="61" y="127"/>
                    <a:pt x="62" y="127"/>
                  </a:cubicBezTo>
                  <a:cubicBezTo>
                    <a:pt x="62" y="126"/>
                    <a:pt x="63" y="126"/>
                    <a:pt x="63" y="126"/>
                  </a:cubicBezTo>
                  <a:cubicBezTo>
                    <a:pt x="64" y="125"/>
                    <a:pt x="65" y="124"/>
                    <a:pt x="66" y="123"/>
                  </a:cubicBezTo>
                  <a:cubicBezTo>
                    <a:pt x="66" y="123"/>
                    <a:pt x="67" y="123"/>
                    <a:pt x="68" y="123"/>
                  </a:cubicBezTo>
                  <a:cubicBezTo>
                    <a:pt x="68" y="122"/>
                    <a:pt x="70" y="122"/>
                    <a:pt x="70" y="122"/>
                  </a:cubicBezTo>
                  <a:cubicBezTo>
                    <a:pt x="71" y="122"/>
                    <a:pt x="72" y="121"/>
                    <a:pt x="72" y="120"/>
                  </a:cubicBezTo>
                  <a:cubicBezTo>
                    <a:pt x="73" y="119"/>
                    <a:pt x="73" y="117"/>
                    <a:pt x="72" y="116"/>
                  </a:cubicBezTo>
                  <a:cubicBezTo>
                    <a:pt x="72" y="116"/>
                    <a:pt x="71" y="115"/>
                    <a:pt x="70" y="114"/>
                  </a:cubicBezTo>
                  <a:cubicBezTo>
                    <a:pt x="70" y="114"/>
                    <a:pt x="70" y="112"/>
                    <a:pt x="70" y="112"/>
                  </a:cubicBezTo>
                  <a:cubicBezTo>
                    <a:pt x="71" y="111"/>
                    <a:pt x="73" y="110"/>
                    <a:pt x="74" y="109"/>
                  </a:cubicBezTo>
                  <a:cubicBezTo>
                    <a:pt x="74" y="109"/>
                    <a:pt x="76" y="109"/>
                    <a:pt x="76" y="108"/>
                  </a:cubicBezTo>
                  <a:cubicBezTo>
                    <a:pt x="77" y="108"/>
                    <a:pt x="78" y="107"/>
                    <a:pt x="79" y="106"/>
                  </a:cubicBezTo>
                  <a:cubicBezTo>
                    <a:pt x="79" y="106"/>
                    <a:pt x="80" y="104"/>
                    <a:pt x="80" y="103"/>
                  </a:cubicBezTo>
                  <a:cubicBezTo>
                    <a:pt x="81" y="102"/>
                    <a:pt x="82" y="100"/>
                    <a:pt x="83" y="99"/>
                  </a:cubicBezTo>
                  <a:cubicBezTo>
                    <a:pt x="83" y="98"/>
                    <a:pt x="84" y="96"/>
                    <a:pt x="84" y="95"/>
                  </a:cubicBezTo>
                  <a:cubicBezTo>
                    <a:pt x="85" y="95"/>
                    <a:pt x="86" y="94"/>
                    <a:pt x="86" y="94"/>
                  </a:cubicBezTo>
                  <a:cubicBezTo>
                    <a:pt x="87" y="93"/>
                    <a:pt x="88" y="90"/>
                    <a:pt x="89" y="89"/>
                  </a:cubicBezTo>
                  <a:cubicBezTo>
                    <a:pt x="89" y="89"/>
                    <a:pt x="88" y="87"/>
                    <a:pt x="88" y="86"/>
                  </a:cubicBezTo>
                  <a:cubicBezTo>
                    <a:pt x="88" y="85"/>
                    <a:pt x="89" y="84"/>
                    <a:pt x="90" y="82"/>
                  </a:cubicBezTo>
                  <a:cubicBezTo>
                    <a:pt x="90" y="81"/>
                    <a:pt x="91" y="79"/>
                    <a:pt x="92" y="78"/>
                  </a:cubicBezTo>
                  <a:cubicBezTo>
                    <a:pt x="92" y="78"/>
                    <a:pt x="92" y="77"/>
                    <a:pt x="93" y="76"/>
                  </a:cubicBezTo>
                  <a:cubicBezTo>
                    <a:pt x="93" y="76"/>
                    <a:pt x="94" y="75"/>
                    <a:pt x="95" y="75"/>
                  </a:cubicBezTo>
                  <a:cubicBezTo>
                    <a:pt x="95" y="74"/>
                    <a:pt x="95" y="73"/>
                    <a:pt x="95" y="72"/>
                  </a:cubicBezTo>
                  <a:cubicBezTo>
                    <a:pt x="96" y="71"/>
                    <a:pt x="96" y="69"/>
                    <a:pt x="97" y="68"/>
                  </a:cubicBezTo>
                  <a:cubicBezTo>
                    <a:pt x="97" y="66"/>
                    <a:pt x="98" y="64"/>
                    <a:pt x="99" y="63"/>
                  </a:cubicBezTo>
                  <a:cubicBezTo>
                    <a:pt x="99" y="62"/>
                    <a:pt x="99" y="59"/>
                    <a:pt x="99" y="58"/>
                  </a:cubicBezTo>
                  <a:cubicBezTo>
                    <a:pt x="99" y="57"/>
                    <a:pt x="98" y="55"/>
                    <a:pt x="98" y="54"/>
                  </a:cubicBezTo>
                  <a:cubicBezTo>
                    <a:pt x="98" y="53"/>
                    <a:pt x="97" y="52"/>
                    <a:pt x="96" y="52"/>
                  </a:cubicBezTo>
                  <a:cubicBezTo>
                    <a:pt x="96" y="51"/>
                    <a:pt x="96" y="49"/>
                    <a:pt x="96" y="48"/>
                  </a:cubicBezTo>
                  <a:cubicBezTo>
                    <a:pt x="96" y="47"/>
                    <a:pt x="97" y="46"/>
                    <a:pt x="97" y="46"/>
                  </a:cubicBezTo>
                  <a:cubicBezTo>
                    <a:pt x="98" y="45"/>
                    <a:pt x="99" y="46"/>
                    <a:pt x="100" y="45"/>
                  </a:cubicBezTo>
                  <a:cubicBezTo>
                    <a:pt x="100" y="45"/>
                    <a:pt x="100" y="44"/>
                    <a:pt x="101" y="44"/>
                  </a:cubicBezTo>
                  <a:cubicBezTo>
                    <a:pt x="101" y="43"/>
                    <a:pt x="101" y="41"/>
                    <a:pt x="102" y="41"/>
                  </a:cubicBezTo>
                  <a:cubicBezTo>
                    <a:pt x="102" y="40"/>
                    <a:pt x="104" y="40"/>
                    <a:pt x="104" y="39"/>
                  </a:cubicBezTo>
                  <a:cubicBezTo>
                    <a:pt x="104" y="38"/>
                    <a:pt x="104" y="37"/>
                    <a:pt x="105" y="36"/>
                  </a:cubicBezTo>
                  <a:cubicBezTo>
                    <a:pt x="105" y="35"/>
                    <a:pt x="106" y="34"/>
                    <a:pt x="107" y="34"/>
                  </a:cubicBezTo>
                  <a:cubicBezTo>
                    <a:pt x="107" y="33"/>
                    <a:pt x="106" y="32"/>
                    <a:pt x="106" y="32"/>
                  </a:cubicBezTo>
                  <a:cubicBezTo>
                    <a:pt x="106" y="32"/>
                    <a:pt x="105" y="31"/>
                    <a:pt x="105" y="31"/>
                  </a:cubicBezTo>
                  <a:cubicBezTo>
                    <a:pt x="104" y="31"/>
                    <a:pt x="102" y="31"/>
                    <a:pt x="102" y="31"/>
                  </a:cubicBezTo>
                  <a:cubicBezTo>
                    <a:pt x="101" y="31"/>
                    <a:pt x="101" y="30"/>
                    <a:pt x="101" y="29"/>
                  </a:cubicBezTo>
                  <a:cubicBezTo>
                    <a:pt x="101" y="28"/>
                    <a:pt x="101" y="26"/>
                    <a:pt x="101" y="25"/>
                  </a:cubicBezTo>
                  <a:cubicBezTo>
                    <a:pt x="101" y="24"/>
                    <a:pt x="100" y="23"/>
                    <a:pt x="100" y="22"/>
                  </a:cubicBezTo>
                  <a:cubicBezTo>
                    <a:pt x="100" y="22"/>
                    <a:pt x="99" y="21"/>
                    <a:pt x="99" y="20"/>
                  </a:cubicBezTo>
                  <a:cubicBezTo>
                    <a:pt x="100" y="20"/>
                    <a:pt x="100" y="20"/>
                    <a:pt x="100" y="20"/>
                  </a:cubicBezTo>
                  <a:cubicBezTo>
                    <a:pt x="101" y="19"/>
                    <a:pt x="101" y="16"/>
                    <a:pt x="101" y="14"/>
                  </a:cubicBezTo>
                  <a:cubicBezTo>
                    <a:pt x="100" y="14"/>
                    <a:pt x="99" y="12"/>
                    <a:pt x="99" y="11"/>
                  </a:cubicBezTo>
                  <a:cubicBezTo>
                    <a:pt x="99" y="11"/>
                    <a:pt x="99" y="9"/>
                    <a:pt x="99" y="8"/>
                  </a:cubicBezTo>
                  <a:cubicBezTo>
                    <a:pt x="99" y="8"/>
                    <a:pt x="99" y="6"/>
                    <a:pt x="99" y="5"/>
                  </a:cubicBezTo>
                  <a:cubicBezTo>
                    <a:pt x="100" y="4"/>
                    <a:pt x="100" y="3"/>
                    <a:pt x="101" y="2"/>
                  </a:cubicBezTo>
                  <a:cubicBezTo>
                    <a:pt x="101" y="2"/>
                    <a:pt x="103" y="0"/>
                    <a:pt x="104" y="0"/>
                  </a:cubicBezTo>
                  <a:cubicBezTo>
                    <a:pt x="104" y="0"/>
                    <a:pt x="106" y="0"/>
                    <a:pt x="107" y="0"/>
                  </a:cubicBezTo>
                  <a:cubicBezTo>
                    <a:pt x="108" y="0"/>
                    <a:pt x="109" y="0"/>
                    <a:pt x="110" y="1"/>
                  </a:cubicBezTo>
                  <a:cubicBezTo>
                    <a:pt x="111" y="1"/>
                    <a:pt x="113" y="3"/>
                    <a:pt x="114" y="4"/>
                  </a:cubicBezTo>
                  <a:cubicBezTo>
                    <a:pt x="114" y="4"/>
                    <a:pt x="115" y="5"/>
                    <a:pt x="116" y="6"/>
                  </a:cubicBezTo>
                  <a:cubicBezTo>
                    <a:pt x="116" y="6"/>
                    <a:pt x="118" y="7"/>
                    <a:pt x="119" y="8"/>
                  </a:cubicBezTo>
                  <a:cubicBezTo>
                    <a:pt x="120" y="9"/>
                    <a:pt x="122" y="10"/>
                    <a:pt x="123" y="11"/>
                  </a:cubicBezTo>
                  <a:cubicBezTo>
                    <a:pt x="123" y="11"/>
                    <a:pt x="124" y="12"/>
                    <a:pt x="125" y="13"/>
                  </a:cubicBezTo>
                  <a:cubicBezTo>
                    <a:pt x="125" y="13"/>
                    <a:pt x="126" y="13"/>
                    <a:pt x="126" y="13"/>
                  </a:cubicBezTo>
                  <a:cubicBezTo>
                    <a:pt x="128" y="14"/>
                    <a:pt x="130" y="14"/>
                    <a:pt x="132" y="15"/>
                  </a:cubicBezTo>
                  <a:cubicBezTo>
                    <a:pt x="133" y="15"/>
                    <a:pt x="135" y="15"/>
                    <a:pt x="137" y="15"/>
                  </a:cubicBezTo>
                  <a:cubicBezTo>
                    <a:pt x="138" y="16"/>
                    <a:pt x="139" y="17"/>
                    <a:pt x="140" y="17"/>
                  </a:cubicBezTo>
                  <a:cubicBezTo>
                    <a:pt x="140" y="17"/>
                    <a:pt x="141" y="18"/>
                    <a:pt x="141" y="18"/>
                  </a:cubicBezTo>
                  <a:cubicBezTo>
                    <a:pt x="142" y="19"/>
                    <a:pt x="142" y="20"/>
                    <a:pt x="142" y="21"/>
                  </a:cubicBezTo>
                  <a:cubicBezTo>
                    <a:pt x="142" y="22"/>
                    <a:pt x="142" y="23"/>
                    <a:pt x="142" y="24"/>
                  </a:cubicBezTo>
                  <a:cubicBezTo>
                    <a:pt x="142" y="25"/>
                    <a:pt x="143" y="26"/>
                    <a:pt x="143" y="26"/>
                  </a:cubicBezTo>
                  <a:cubicBezTo>
                    <a:pt x="144" y="27"/>
                    <a:pt x="145" y="27"/>
                    <a:pt x="146" y="27"/>
                  </a:cubicBezTo>
                  <a:cubicBezTo>
                    <a:pt x="147" y="28"/>
                    <a:pt x="149" y="28"/>
                    <a:pt x="150" y="28"/>
                  </a:cubicBezTo>
                  <a:cubicBezTo>
                    <a:pt x="151" y="29"/>
                    <a:pt x="153" y="28"/>
                    <a:pt x="155" y="28"/>
                  </a:cubicBezTo>
                  <a:cubicBezTo>
                    <a:pt x="156" y="28"/>
                    <a:pt x="157" y="28"/>
                    <a:pt x="158" y="29"/>
                  </a:cubicBezTo>
                  <a:cubicBezTo>
                    <a:pt x="159" y="30"/>
                    <a:pt x="162" y="31"/>
                    <a:pt x="163" y="32"/>
                  </a:cubicBezTo>
                  <a:cubicBezTo>
                    <a:pt x="164" y="32"/>
                    <a:pt x="165" y="34"/>
                    <a:pt x="165" y="34"/>
                  </a:cubicBezTo>
                  <a:cubicBezTo>
                    <a:pt x="166" y="35"/>
                    <a:pt x="167" y="37"/>
                    <a:pt x="167" y="38"/>
                  </a:cubicBezTo>
                  <a:cubicBezTo>
                    <a:pt x="167" y="38"/>
                    <a:pt x="167" y="40"/>
                    <a:pt x="167" y="40"/>
                  </a:cubicBezTo>
                  <a:cubicBezTo>
                    <a:pt x="167" y="41"/>
                    <a:pt x="166" y="43"/>
                    <a:pt x="166" y="44"/>
                  </a:cubicBezTo>
                  <a:cubicBezTo>
                    <a:pt x="166" y="44"/>
                    <a:pt x="167" y="46"/>
                    <a:pt x="166" y="46"/>
                  </a:cubicBezTo>
                  <a:cubicBezTo>
                    <a:pt x="166" y="47"/>
                    <a:pt x="166" y="48"/>
                    <a:pt x="166" y="49"/>
                  </a:cubicBezTo>
                  <a:cubicBezTo>
                    <a:pt x="165" y="49"/>
                    <a:pt x="165" y="49"/>
                    <a:pt x="165" y="50"/>
                  </a:cubicBezTo>
                  <a:cubicBezTo>
                    <a:pt x="164" y="50"/>
                    <a:pt x="164" y="52"/>
                    <a:pt x="164" y="52"/>
                  </a:cubicBezTo>
                  <a:cubicBezTo>
                    <a:pt x="164" y="53"/>
                    <a:pt x="165" y="54"/>
                    <a:pt x="165" y="54"/>
                  </a:cubicBezTo>
                  <a:cubicBezTo>
                    <a:pt x="165" y="55"/>
                    <a:pt x="165" y="56"/>
                    <a:pt x="165" y="57"/>
                  </a:cubicBezTo>
                  <a:cubicBezTo>
                    <a:pt x="165" y="57"/>
                    <a:pt x="165" y="59"/>
                    <a:pt x="164" y="60"/>
                  </a:cubicBezTo>
                  <a:cubicBezTo>
                    <a:pt x="164" y="60"/>
                    <a:pt x="163" y="60"/>
                    <a:pt x="163" y="60"/>
                  </a:cubicBezTo>
                  <a:cubicBezTo>
                    <a:pt x="162" y="61"/>
                    <a:pt x="162" y="61"/>
                    <a:pt x="162" y="61"/>
                  </a:cubicBezTo>
                  <a:cubicBezTo>
                    <a:pt x="161" y="62"/>
                    <a:pt x="161" y="63"/>
                    <a:pt x="161" y="63"/>
                  </a:cubicBezTo>
                  <a:cubicBezTo>
                    <a:pt x="161" y="64"/>
                    <a:pt x="162" y="65"/>
                    <a:pt x="162" y="65"/>
                  </a:cubicBezTo>
                  <a:cubicBezTo>
                    <a:pt x="163" y="66"/>
                    <a:pt x="163" y="67"/>
                    <a:pt x="164" y="67"/>
                  </a:cubicBezTo>
                  <a:cubicBezTo>
                    <a:pt x="164" y="68"/>
                    <a:pt x="165" y="69"/>
                    <a:pt x="166" y="69"/>
                  </a:cubicBezTo>
                  <a:cubicBezTo>
                    <a:pt x="167" y="69"/>
                    <a:pt x="168" y="70"/>
                    <a:pt x="169" y="70"/>
                  </a:cubicBezTo>
                  <a:cubicBezTo>
                    <a:pt x="170" y="69"/>
                    <a:pt x="172" y="68"/>
                    <a:pt x="173" y="68"/>
                  </a:cubicBezTo>
                  <a:cubicBezTo>
                    <a:pt x="173" y="68"/>
                    <a:pt x="175" y="67"/>
                    <a:pt x="176" y="67"/>
                  </a:cubicBezTo>
                  <a:cubicBezTo>
                    <a:pt x="177" y="67"/>
                    <a:pt x="179" y="68"/>
                    <a:pt x="180" y="68"/>
                  </a:cubicBezTo>
                  <a:cubicBezTo>
                    <a:pt x="181" y="67"/>
                    <a:pt x="183" y="66"/>
                    <a:pt x="184" y="66"/>
                  </a:cubicBezTo>
                  <a:cubicBezTo>
                    <a:pt x="184" y="66"/>
                    <a:pt x="186" y="65"/>
                    <a:pt x="186" y="65"/>
                  </a:cubicBezTo>
                  <a:cubicBezTo>
                    <a:pt x="187" y="65"/>
                    <a:pt x="188" y="64"/>
                    <a:pt x="188" y="63"/>
                  </a:cubicBezTo>
                  <a:cubicBezTo>
                    <a:pt x="189" y="63"/>
                    <a:pt x="191" y="64"/>
                    <a:pt x="192" y="64"/>
                  </a:cubicBezTo>
                  <a:cubicBezTo>
                    <a:pt x="192" y="64"/>
                    <a:pt x="193" y="64"/>
                    <a:pt x="193" y="65"/>
                  </a:cubicBezTo>
                  <a:cubicBezTo>
                    <a:pt x="193" y="65"/>
                    <a:pt x="193" y="66"/>
                    <a:pt x="194" y="67"/>
                  </a:cubicBezTo>
                  <a:cubicBezTo>
                    <a:pt x="194" y="67"/>
                    <a:pt x="195" y="68"/>
                    <a:pt x="196" y="68"/>
                  </a:cubicBezTo>
                  <a:cubicBezTo>
                    <a:pt x="197" y="68"/>
                    <a:pt x="199" y="68"/>
                    <a:pt x="199" y="68"/>
                  </a:cubicBezTo>
                  <a:cubicBezTo>
                    <a:pt x="200" y="69"/>
                    <a:pt x="201" y="69"/>
                    <a:pt x="201" y="70"/>
                  </a:cubicBezTo>
                  <a:cubicBezTo>
                    <a:pt x="202" y="70"/>
                    <a:pt x="202" y="71"/>
                    <a:pt x="203" y="71"/>
                  </a:cubicBezTo>
                  <a:cubicBezTo>
                    <a:pt x="203" y="72"/>
                    <a:pt x="204" y="72"/>
                    <a:pt x="204" y="73"/>
                  </a:cubicBezTo>
                  <a:cubicBezTo>
                    <a:pt x="205" y="73"/>
                    <a:pt x="207" y="74"/>
                    <a:pt x="207" y="75"/>
                  </a:cubicBezTo>
                  <a:cubicBezTo>
                    <a:pt x="208" y="75"/>
                    <a:pt x="208" y="77"/>
                    <a:pt x="208" y="78"/>
                  </a:cubicBezTo>
                  <a:cubicBezTo>
                    <a:pt x="208" y="79"/>
                    <a:pt x="207" y="80"/>
                    <a:pt x="207" y="81"/>
                  </a:cubicBezTo>
                  <a:cubicBezTo>
                    <a:pt x="208" y="82"/>
                    <a:pt x="208" y="84"/>
                    <a:pt x="209" y="85"/>
                  </a:cubicBezTo>
                  <a:cubicBezTo>
                    <a:pt x="209" y="85"/>
                    <a:pt x="210" y="86"/>
                    <a:pt x="211" y="87"/>
                  </a:cubicBezTo>
                  <a:cubicBezTo>
                    <a:pt x="211" y="87"/>
                    <a:pt x="212" y="88"/>
                    <a:pt x="214" y="89"/>
                  </a:cubicBezTo>
                  <a:cubicBezTo>
                    <a:pt x="215" y="89"/>
                    <a:pt x="217" y="89"/>
                    <a:pt x="218" y="89"/>
                  </a:cubicBezTo>
                  <a:cubicBezTo>
                    <a:pt x="218" y="88"/>
                    <a:pt x="220" y="88"/>
                    <a:pt x="220" y="88"/>
                  </a:cubicBezTo>
                  <a:cubicBezTo>
                    <a:pt x="221" y="87"/>
                    <a:pt x="222" y="85"/>
                    <a:pt x="223" y="85"/>
                  </a:cubicBezTo>
                  <a:cubicBezTo>
                    <a:pt x="224" y="84"/>
                    <a:pt x="227" y="83"/>
                    <a:pt x="228" y="82"/>
                  </a:cubicBezTo>
                  <a:cubicBezTo>
                    <a:pt x="229" y="82"/>
                    <a:pt x="231" y="82"/>
                    <a:pt x="232" y="82"/>
                  </a:cubicBezTo>
                  <a:cubicBezTo>
                    <a:pt x="233" y="82"/>
                    <a:pt x="234" y="82"/>
                    <a:pt x="235" y="82"/>
                  </a:cubicBezTo>
                  <a:cubicBezTo>
                    <a:pt x="236" y="82"/>
                    <a:pt x="238" y="82"/>
                    <a:pt x="239" y="83"/>
                  </a:cubicBezTo>
                  <a:cubicBezTo>
                    <a:pt x="240" y="84"/>
                    <a:pt x="241" y="85"/>
                    <a:pt x="241" y="86"/>
                  </a:cubicBezTo>
                  <a:cubicBezTo>
                    <a:pt x="242" y="86"/>
                    <a:pt x="243" y="87"/>
                    <a:pt x="244" y="87"/>
                  </a:cubicBezTo>
                  <a:cubicBezTo>
                    <a:pt x="245" y="87"/>
                    <a:pt x="246" y="88"/>
                    <a:pt x="246" y="88"/>
                  </a:cubicBezTo>
                  <a:cubicBezTo>
                    <a:pt x="247" y="89"/>
                    <a:pt x="248" y="90"/>
                    <a:pt x="249" y="90"/>
                  </a:cubicBezTo>
                  <a:cubicBezTo>
                    <a:pt x="249" y="91"/>
                    <a:pt x="250" y="92"/>
                    <a:pt x="251" y="93"/>
                  </a:cubicBezTo>
                  <a:cubicBezTo>
                    <a:pt x="251" y="93"/>
                    <a:pt x="252" y="95"/>
                    <a:pt x="253" y="95"/>
                  </a:cubicBezTo>
                  <a:cubicBezTo>
                    <a:pt x="254" y="96"/>
                    <a:pt x="256" y="97"/>
                    <a:pt x="257" y="97"/>
                  </a:cubicBezTo>
                  <a:cubicBezTo>
                    <a:pt x="258" y="98"/>
                    <a:pt x="260" y="99"/>
                    <a:pt x="261" y="99"/>
                  </a:cubicBezTo>
                  <a:cubicBezTo>
                    <a:pt x="262" y="100"/>
                    <a:pt x="263" y="100"/>
                    <a:pt x="265" y="100"/>
                  </a:cubicBezTo>
                  <a:cubicBezTo>
                    <a:pt x="266" y="100"/>
                    <a:pt x="268" y="101"/>
                    <a:pt x="269" y="102"/>
                  </a:cubicBezTo>
                  <a:cubicBezTo>
                    <a:pt x="269" y="102"/>
                    <a:pt x="271" y="102"/>
                    <a:pt x="272" y="101"/>
                  </a:cubicBezTo>
                  <a:cubicBezTo>
                    <a:pt x="272" y="101"/>
                    <a:pt x="273" y="100"/>
                    <a:pt x="273" y="99"/>
                  </a:cubicBezTo>
                  <a:cubicBezTo>
                    <a:pt x="273" y="98"/>
                    <a:pt x="271" y="98"/>
                    <a:pt x="271" y="97"/>
                  </a:cubicBezTo>
                  <a:cubicBezTo>
                    <a:pt x="271" y="96"/>
                    <a:pt x="272" y="95"/>
                    <a:pt x="273" y="94"/>
                  </a:cubicBezTo>
                  <a:cubicBezTo>
                    <a:pt x="273" y="93"/>
                    <a:pt x="275" y="93"/>
                    <a:pt x="276" y="92"/>
                  </a:cubicBezTo>
                  <a:cubicBezTo>
                    <a:pt x="276" y="92"/>
                    <a:pt x="278" y="92"/>
                    <a:pt x="278" y="92"/>
                  </a:cubicBezTo>
                  <a:cubicBezTo>
                    <a:pt x="279" y="92"/>
                    <a:pt x="280" y="92"/>
                    <a:pt x="281" y="93"/>
                  </a:cubicBezTo>
                  <a:cubicBezTo>
                    <a:pt x="281" y="93"/>
                    <a:pt x="283" y="94"/>
                    <a:pt x="284" y="94"/>
                  </a:cubicBezTo>
                  <a:cubicBezTo>
                    <a:pt x="285" y="95"/>
                    <a:pt x="287" y="94"/>
                    <a:pt x="288" y="93"/>
                  </a:cubicBezTo>
                  <a:cubicBezTo>
                    <a:pt x="289" y="93"/>
                    <a:pt x="289" y="91"/>
                    <a:pt x="289" y="91"/>
                  </a:cubicBezTo>
                  <a:cubicBezTo>
                    <a:pt x="290" y="90"/>
                    <a:pt x="291" y="90"/>
                    <a:pt x="292" y="90"/>
                  </a:cubicBezTo>
                  <a:cubicBezTo>
                    <a:pt x="292" y="90"/>
                    <a:pt x="294" y="91"/>
                    <a:pt x="295" y="91"/>
                  </a:cubicBezTo>
                  <a:cubicBezTo>
                    <a:pt x="295" y="91"/>
                    <a:pt x="296" y="91"/>
                    <a:pt x="297" y="91"/>
                  </a:cubicBezTo>
                  <a:cubicBezTo>
                    <a:pt x="298" y="91"/>
                    <a:pt x="299" y="91"/>
                    <a:pt x="300" y="90"/>
                  </a:cubicBezTo>
                  <a:cubicBezTo>
                    <a:pt x="301" y="90"/>
                    <a:pt x="302" y="89"/>
                    <a:pt x="303" y="89"/>
                  </a:cubicBezTo>
                  <a:cubicBezTo>
                    <a:pt x="304" y="89"/>
                    <a:pt x="306" y="89"/>
                    <a:pt x="307" y="90"/>
                  </a:cubicBezTo>
                  <a:cubicBezTo>
                    <a:pt x="308" y="90"/>
                    <a:pt x="309" y="91"/>
                    <a:pt x="309" y="92"/>
                  </a:cubicBezTo>
                  <a:cubicBezTo>
                    <a:pt x="309" y="92"/>
                    <a:pt x="309" y="94"/>
                    <a:pt x="310" y="94"/>
                  </a:cubicBezTo>
                  <a:cubicBezTo>
                    <a:pt x="310" y="95"/>
                    <a:pt x="311" y="96"/>
                    <a:pt x="311" y="97"/>
                  </a:cubicBezTo>
                  <a:cubicBezTo>
                    <a:pt x="312" y="97"/>
                    <a:pt x="313" y="98"/>
                    <a:pt x="314" y="98"/>
                  </a:cubicBezTo>
                  <a:cubicBezTo>
                    <a:pt x="314" y="98"/>
                    <a:pt x="316" y="98"/>
                    <a:pt x="317" y="98"/>
                  </a:cubicBezTo>
                  <a:cubicBezTo>
                    <a:pt x="317" y="98"/>
                    <a:pt x="318" y="98"/>
                    <a:pt x="319" y="98"/>
                  </a:cubicBezTo>
                  <a:cubicBezTo>
                    <a:pt x="319" y="98"/>
                    <a:pt x="318" y="100"/>
                    <a:pt x="318" y="101"/>
                  </a:cubicBezTo>
                  <a:cubicBezTo>
                    <a:pt x="318" y="101"/>
                    <a:pt x="318" y="103"/>
                    <a:pt x="318" y="104"/>
                  </a:cubicBezTo>
                  <a:cubicBezTo>
                    <a:pt x="318" y="104"/>
                    <a:pt x="318" y="106"/>
                    <a:pt x="318" y="107"/>
                  </a:cubicBezTo>
                  <a:cubicBezTo>
                    <a:pt x="319" y="107"/>
                    <a:pt x="320" y="108"/>
                    <a:pt x="320" y="108"/>
                  </a:cubicBezTo>
                  <a:cubicBezTo>
                    <a:pt x="321" y="109"/>
                    <a:pt x="322" y="109"/>
                    <a:pt x="323" y="109"/>
                  </a:cubicBezTo>
                  <a:cubicBezTo>
                    <a:pt x="323" y="109"/>
                    <a:pt x="324" y="109"/>
                    <a:pt x="324" y="110"/>
                  </a:cubicBezTo>
                  <a:cubicBezTo>
                    <a:pt x="325" y="110"/>
                    <a:pt x="325" y="111"/>
                    <a:pt x="325" y="112"/>
                  </a:cubicBezTo>
                  <a:cubicBezTo>
                    <a:pt x="326" y="112"/>
                    <a:pt x="327" y="112"/>
                    <a:pt x="328" y="112"/>
                  </a:cubicBezTo>
                  <a:cubicBezTo>
                    <a:pt x="328" y="112"/>
                    <a:pt x="330" y="113"/>
                    <a:pt x="330" y="11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43"/>
            <p:cNvSpPr>
              <a:spLocks/>
            </p:cNvSpPr>
            <p:nvPr/>
          </p:nvSpPr>
          <p:spPr bwMode="auto">
            <a:xfrm>
              <a:off x="1947" y="3342"/>
              <a:ext cx="422" cy="456"/>
            </a:xfrm>
            <a:custGeom>
              <a:avLst/>
              <a:gdLst>
                <a:gd name="T0" fmla="*/ 145 w 149"/>
                <a:gd name="T1" fmla="*/ 155 h 161"/>
                <a:gd name="T2" fmla="*/ 132 w 149"/>
                <a:gd name="T3" fmla="*/ 155 h 161"/>
                <a:gd name="T4" fmla="*/ 122 w 149"/>
                <a:gd name="T5" fmla="*/ 156 h 161"/>
                <a:gd name="T6" fmla="*/ 109 w 149"/>
                <a:gd name="T7" fmla="*/ 149 h 161"/>
                <a:gd name="T8" fmla="*/ 102 w 149"/>
                <a:gd name="T9" fmla="*/ 153 h 161"/>
                <a:gd name="T10" fmla="*/ 94 w 149"/>
                <a:gd name="T11" fmla="*/ 146 h 161"/>
                <a:gd name="T12" fmla="*/ 81 w 149"/>
                <a:gd name="T13" fmla="*/ 147 h 161"/>
                <a:gd name="T14" fmla="*/ 68 w 149"/>
                <a:gd name="T15" fmla="*/ 153 h 161"/>
                <a:gd name="T16" fmla="*/ 59 w 149"/>
                <a:gd name="T17" fmla="*/ 158 h 161"/>
                <a:gd name="T18" fmla="*/ 48 w 149"/>
                <a:gd name="T19" fmla="*/ 159 h 161"/>
                <a:gd name="T20" fmla="*/ 42 w 149"/>
                <a:gd name="T21" fmla="*/ 149 h 161"/>
                <a:gd name="T22" fmla="*/ 36 w 149"/>
                <a:gd name="T23" fmla="*/ 149 h 161"/>
                <a:gd name="T24" fmla="*/ 30 w 149"/>
                <a:gd name="T25" fmla="*/ 139 h 161"/>
                <a:gd name="T26" fmla="*/ 26 w 149"/>
                <a:gd name="T27" fmla="*/ 130 h 161"/>
                <a:gd name="T28" fmla="*/ 24 w 149"/>
                <a:gd name="T29" fmla="*/ 121 h 161"/>
                <a:gd name="T30" fmla="*/ 24 w 149"/>
                <a:gd name="T31" fmla="*/ 112 h 161"/>
                <a:gd name="T32" fmla="*/ 25 w 149"/>
                <a:gd name="T33" fmla="*/ 101 h 161"/>
                <a:gd name="T34" fmla="*/ 32 w 149"/>
                <a:gd name="T35" fmla="*/ 93 h 161"/>
                <a:gd name="T36" fmla="*/ 29 w 149"/>
                <a:gd name="T37" fmla="*/ 89 h 161"/>
                <a:gd name="T38" fmla="*/ 19 w 149"/>
                <a:gd name="T39" fmla="*/ 86 h 161"/>
                <a:gd name="T40" fmla="*/ 13 w 149"/>
                <a:gd name="T41" fmla="*/ 83 h 161"/>
                <a:gd name="T42" fmla="*/ 6 w 149"/>
                <a:gd name="T43" fmla="*/ 74 h 161"/>
                <a:gd name="T44" fmla="*/ 2 w 149"/>
                <a:gd name="T45" fmla="*/ 62 h 161"/>
                <a:gd name="T46" fmla="*/ 6 w 149"/>
                <a:gd name="T47" fmla="*/ 55 h 161"/>
                <a:gd name="T48" fmla="*/ 15 w 149"/>
                <a:gd name="T49" fmla="*/ 47 h 161"/>
                <a:gd name="T50" fmla="*/ 21 w 149"/>
                <a:gd name="T51" fmla="*/ 42 h 161"/>
                <a:gd name="T52" fmla="*/ 33 w 149"/>
                <a:gd name="T53" fmla="*/ 39 h 161"/>
                <a:gd name="T54" fmla="*/ 39 w 149"/>
                <a:gd name="T55" fmla="*/ 35 h 161"/>
                <a:gd name="T56" fmla="*/ 46 w 149"/>
                <a:gd name="T57" fmla="*/ 39 h 161"/>
                <a:gd name="T58" fmla="*/ 55 w 149"/>
                <a:gd name="T59" fmla="*/ 38 h 161"/>
                <a:gd name="T60" fmla="*/ 64 w 149"/>
                <a:gd name="T61" fmla="*/ 33 h 161"/>
                <a:gd name="T62" fmla="*/ 74 w 149"/>
                <a:gd name="T63" fmla="*/ 35 h 161"/>
                <a:gd name="T64" fmla="*/ 78 w 149"/>
                <a:gd name="T65" fmla="*/ 44 h 161"/>
                <a:gd name="T66" fmla="*/ 88 w 149"/>
                <a:gd name="T67" fmla="*/ 42 h 161"/>
                <a:gd name="T68" fmla="*/ 95 w 149"/>
                <a:gd name="T69" fmla="*/ 38 h 161"/>
                <a:gd name="T70" fmla="*/ 98 w 149"/>
                <a:gd name="T71" fmla="*/ 26 h 161"/>
                <a:gd name="T72" fmla="*/ 103 w 149"/>
                <a:gd name="T73" fmla="*/ 15 h 161"/>
                <a:gd name="T74" fmla="*/ 106 w 149"/>
                <a:gd name="T75" fmla="*/ 9 h 161"/>
                <a:gd name="T76" fmla="*/ 111 w 149"/>
                <a:gd name="T77" fmla="*/ 2 h 161"/>
                <a:gd name="T78" fmla="*/ 119 w 149"/>
                <a:gd name="T79" fmla="*/ 5 h 161"/>
                <a:gd name="T80" fmla="*/ 129 w 149"/>
                <a:gd name="T81" fmla="*/ 1 h 161"/>
                <a:gd name="T82" fmla="*/ 140 w 149"/>
                <a:gd name="T83" fmla="*/ 2 h 161"/>
                <a:gd name="T84" fmla="*/ 147 w 149"/>
                <a:gd name="T85" fmla="*/ 14 h 161"/>
                <a:gd name="T86" fmla="*/ 148 w 149"/>
                <a:gd name="T87" fmla="*/ 23 h 161"/>
                <a:gd name="T88" fmla="*/ 144 w 149"/>
                <a:gd name="T89" fmla="*/ 32 h 161"/>
                <a:gd name="T90" fmla="*/ 139 w 149"/>
                <a:gd name="T91" fmla="*/ 40 h 161"/>
                <a:gd name="T92" fmla="*/ 133 w 149"/>
                <a:gd name="T93" fmla="*/ 49 h 161"/>
                <a:gd name="T94" fmla="*/ 139 w 149"/>
                <a:gd name="T95" fmla="*/ 56 h 161"/>
                <a:gd name="T96" fmla="*/ 140 w 149"/>
                <a:gd name="T97" fmla="*/ 68 h 161"/>
                <a:gd name="T98" fmla="*/ 131 w 149"/>
                <a:gd name="T99" fmla="*/ 81 h 161"/>
                <a:gd name="T100" fmla="*/ 130 w 149"/>
                <a:gd name="T101" fmla="*/ 89 h 161"/>
                <a:gd name="T102" fmla="*/ 133 w 149"/>
                <a:gd name="T103" fmla="*/ 98 h 161"/>
                <a:gd name="T104" fmla="*/ 136 w 149"/>
                <a:gd name="T105" fmla="*/ 110 h 161"/>
                <a:gd name="T106" fmla="*/ 142 w 149"/>
                <a:gd name="T107" fmla="*/ 118 h 161"/>
                <a:gd name="T108" fmla="*/ 146 w 149"/>
                <a:gd name="T109" fmla="*/ 125 h 161"/>
                <a:gd name="T110" fmla="*/ 137 w 149"/>
                <a:gd name="T111" fmla="*/ 135 h 161"/>
                <a:gd name="T112" fmla="*/ 138 w 149"/>
                <a:gd name="T113" fmla="*/ 146 h 161"/>
                <a:gd name="T114" fmla="*/ 145 w 149"/>
                <a:gd name="T115" fmla="*/ 150 h 161"/>
                <a:gd name="T116" fmla="*/ 146 w 149"/>
                <a:gd name="T117" fmla="*/ 139 h 161"/>
                <a:gd name="T118" fmla="*/ 148 w 149"/>
                <a:gd name="T119" fmla="*/ 14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9" h="161">
                  <a:moveTo>
                    <a:pt x="148" y="148"/>
                  </a:moveTo>
                  <a:cubicBezTo>
                    <a:pt x="148" y="148"/>
                    <a:pt x="149" y="149"/>
                    <a:pt x="149" y="150"/>
                  </a:cubicBezTo>
                  <a:cubicBezTo>
                    <a:pt x="149" y="151"/>
                    <a:pt x="148" y="152"/>
                    <a:pt x="147" y="153"/>
                  </a:cubicBezTo>
                  <a:cubicBezTo>
                    <a:pt x="147" y="153"/>
                    <a:pt x="145" y="154"/>
                    <a:pt x="145" y="155"/>
                  </a:cubicBezTo>
                  <a:cubicBezTo>
                    <a:pt x="144" y="155"/>
                    <a:pt x="142" y="155"/>
                    <a:pt x="140" y="155"/>
                  </a:cubicBezTo>
                  <a:cubicBezTo>
                    <a:pt x="139" y="155"/>
                    <a:pt x="138" y="155"/>
                    <a:pt x="137" y="155"/>
                  </a:cubicBezTo>
                  <a:cubicBezTo>
                    <a:pt x="136" y="156"/>
                    <a:pt x="135" y="156"/>
                    <a:pt x="134" y="156"/>
                  </a:cubicBezTo>
                  <a:cubicBezTo>
                    <a:pt x="134" y="156"/>
                    <a:pt x="132" y="155"/>
                    <a:pt x="132" y="155"/>
                  </a:cubicBezTo>
                  <a:cubicBezTo>
                    <a:pt x="131" y="155"/>
                    <a:pt x="130" y="155"/>
                    <a:pt x="129" y="155"/>
                  </a:cubicBezTo>
                  <a:cubicBezTo>
                    <a:pt x="128" y="155"/>
                    <a:pt x="127" y="156"/>
                    <a:pt x="126" y="156"/>
                  </a:cubicBezTo>
                  <a:cubicBezTo>
                    <a:pt x="126" y="157"/>
                    <a:pt x="124" y="158"/>
                    <a:pt x="123" y="157"/>
                  </a:cubicBezTo>
                  <a:cubicBezTo>
                    <a:pt x="123" y="157"/>
                    <a:pt x="122" y="156"/>
                    <a:pt x="122" y="156"/>
                  </a:cubicBezTo>
                  <a:cubicBezTo>
                    <a:pt x="122" y="155"/>
                    <a:pt x="122" y="152"/>
                    <a:pt x="121" y="151"/>
                  </a:cubicBezTo>
                  <a:cubicBezTo>
                    <a:pt x="120" y="150"/>
                    <a:pt x="119" y="150"/>
                    <a:pt x="118" y="150"/>
                  </a:cubicBezTo>
                  <a:cubicBezTo>
                    <a:pt x="117" y="150"/>
                    <a:pt x="114" y="149"/>
                    <a:pt x="113" y="149"/>
                  </a:cubicBezTo>
                  <a:cubicBezTo>
                    <a:pt x="112" y="149"/>
                    <a:pt x="110" y="149"/>
                    <a:pt x="109" y="149"/>
                  </a:cubicBezTo>
                  <a:cubicBezTo>
                    <a:pt x="108" y="149"/>
                    <a:pt x="107" y="149"/>
                    <a:pt x="106" y="149"/>
                  </a:cubicBezTo>
                  <a:cubicBezTo>
                    <a:pt x="106" y="149"/>
                    <a:pt x="106" y="151"/>
                    <a:pt x="106" y="151"/>
                  </a:cubicBezTo>
                  <a:cubicBezTo>
                    <a:pt x="105" y="152"/>
                    <a:pt x="105" y="154"/>
                    <a:pt x="105" y="154"/>
                  </a:cubicBezTo>
                  <a:cubicBezTo>
                    <a:pt x="104" y="155"/>
                    <a:pt x="103" y="153"/>
                    <a:pt x="102" y="153"/>
                  </a:cubicBezTo>
                  <a:cubicBezTo>
                    <a:pt x="101" y="152"/>
                    <a:pt x="100" y="151"/>
                    <a:pt x="100" y="150"/>
                  </a:cubicBezTo>
                  <a:cubicBezTo>
                    <a:pt x="99" y="150"/>
                    <a:pt x="99" y="149"/>
                    <a:pt x="99" y="148"/>
                  </a:cubicBezTo>
                  <a:cubicBezTo>
                    <a:pt x="98" y="148"/>
                    <a:pt x="97" y="147"/>
                    <a:pt x="97" y="147"/>
                  </a:cubicBezTo>
                  <a:cubicBezTo>
                    <a:pt x="96" y="146"/>
                    <a:pt x="95" y="146"/>
                    <a:pt x="94" y="146"/>
                  </a:cubicBezTo>
                  <a:cubicBezTo>
                    <a:pt x="94" y="146"/>
                    <a:pt x="93" y="146"/>
                    <a:pt x="92" y="146"/>
                  </a:cubicBezTo>
                  <a:cubicBezTo>
                    <a:pt x="91" y="147"/>
                    <a:pt x="89" y="147"/>
                    <a:pt x="89" y="147"/>
                  </a:cubicBezTo>
                  <a:cubicBezTo>
                    <a:pt x="88" y="147"/>
                    <a:pt x="86" y="146"/>
                    <a:pt x="84" y="146"/>
                  </a:cubicBezTo>
                  <a:cubicBezTo>
                    <a:pt x="84" y="146"/>
                    <a:pt x="82" y="146"/>
                    <a:pt x="81" y="147"/>
                  </a:cubicBezTo>
                  <a:cubicBezTo>
                    <a:pt x="80" y="147"/>
                    <a:pt x="79" y="149"/>
                    <a:pt x="78" y="149"/>
                  </a:cubicBezTo>
                  <a:cubicBezTo>
                    <a:pt x="77" y="150"/>
                    <a:pt x="74" y="150"/>
                    <a:pt x="73" y="150"/>
                  </a:cubicBezTo>
                  <a:cubicBezTo>
                    <a:pt x="72" y="150"/>
                    <a:pt x="70" y="150"/>
                    <a:pt x="69" y="151"/>
                  </a:cubicBezTo>
                  <a:cubicBezTo>
                    <a:pt x="69" y="151"/>
                    <a:pt x="68" y="152"/>
                    <a:pt x="68" y="153"/>
                  </a:cubicBezTo>
                  <a:cubicBezTo>
                    <a:pt x="67" y="154"/>
                    <a:pt x="67" y="156"/>
                    <a:pt x="66" y="157"/>
                  </a:cubicBezTo>
                  <a:cubicBezTo>
                    <a:pt x="66" y="157"/>
                    <a:pt x="65" y="158"/>
                    <a:pt x="65" y="159"/>
                  </a:cubicBezTo>
                  <a:cubicBezTo>
                    <a:pt x="64" y="159"/>
                    <a:pt x="63" y="158"/>
                    <a:pt x="62" y="158"/>
                  </a:cubicBezTo>
                  <a:cubicBezTo>
                    <a:pt x="61" y="158"/>
                    <a:pt x="60" y="158"/>
                    <a:pt x="59" y="158"/>
                  </a:cubicBezTo>
                  <a:cubicBezTo>
                    <a:pt x="58" y="158"/>
                    <a:pt x="56" y="158"/>
                    <a:pt x="55" y="159"/>
                  </a:cubicBezTo>
                  <a:cubicBezTo>
                    <a:pt x="53" y="159"/>
                    <a:pt x="51" y="160"/>
                    <a:pt x="50" y="160"/>
                  </a:cubicBezTo>
                  <a:cubicBezTo>
                    <a:pt x="50" y="160"/>
                    <a:pt x="50" y="161"/>
                    <a:pt x="49" y="161"/>
                  </a:cubicBezTo>
                  <a:cubicBezTo>
                    <a:pt x="49" y="160"/>
                    <a:pt x="49" y="159"/>
                    <a:pt x="48" y="159"/>
                  </a:cubicBezTo>
                  <a:cubicBezTo>
                    <a:pt x="48" y="158"/>
                    <a:pt x="47" y="157"/>
                    <a:pt x="46" y="157"/>
                  </a:cubicBezTo>
                  <a:cubicBezTo>
                    <a:pt x="46" y="156"/>
                    <a:pt x="45" y="155"/>
                    <a:pt x="44" y="153"/>
                  </a:cubicBezTo>
                  <a:cubicBezTo>
                    <a:pt x="44" y="153"/>
                    <a:pt x="43" y="152"/>
                    <a:pt x="43" y="151"/>
                  </a:cubicBezTo>
                  <a:cubicBezTo>
                    <a:pt x="42" y="151"/>
                    <a:pt x="42" y="150"/>
                    <a:pt x="42" y="149"/>
                  </a:cubicBezTo>
                  <a:cubicBezTo>
                    <a:pt x="41" y="149"/>
                    <a:pt x="40" y="148"/>
                    <a:pt x="39" y="148"/>
                  </a:cubicBezTo>
                  <a:cubicBezTo>
                    <a:pt x="39" y="148"/>
                    <a:pt x="38" y="147"/>
                    <a:pt x="38" y="147"/>
                  </a:cubicBezTo>
                  <a:cubicBezTo>
                    <a:pt x="37" y="147"/>
                    <a:pt x="37" y="147"/>
                    <a:pt x="36" y="147"/>
                  </a:cubicBezTo>
                  <a:cubicBezTo>
                    <a:pt x="36" y="148"/>
                    <a:pt x="36" y="149"/>
                    <a:pt x="36" y="149"/>
                  </a:cubicBezTo>
                  <a:cubicBezTo>
                    <a:pt x="35" y="149"/>
                    <a:pt x="34" y="149"/>
                    <a:pt x="34" y="148"/>
                  </a:cubicBezTo>
                  <a:cubicBezTo>
                    <a:pt x="33" y="148"/>
                    <a:pt x="32" y="146"/>
                    <a:pt x="32" y="145"/>
                  </a:cubicBezTo>
                  <a:cubicBezTo>
                    <a:pt x="31" y="144"/>
                    <a:pt x="31" y="143"/>
                    <a:pt x="31" y="142"/>
                  </a:cubicBezTo>
                  <a:cubicBezTo>
                    <a:pt x="31" y="141"/>
                    <a:pt x="30" y="139"/>
                    <a:pt x="30" y="139"/>
                  </a:cubicBezTo>
                  <a:cubicBezTo>
                    <a:pt x="30" y="138"/>
                    <a:pt x="29" y="137"/>
                    <a:pt x="29" y="137"/>
                  </a:cubicBezTo>
                  <a:cubicBezTo>
                    <a:pt x="29" y="136"/>
                    <a:pt x="27" y="135"/>
                    <a:pt x="26" y="135"/>
                  </a:cubicBezTo>
                  <a:cubicBezTo>
                    <a:pt x="26" y="135"/>
                    <a:pt x="25" y="134"/>
                    <a:pt x="25" y="133"/>
                  </a:cubicBezTo>
                  <a:cubicBezTo>
                    <a:pt x="25" y="133"/>
                    <a:pt x="26" y="131"/>
                    <a:pt x="26" y="130"/>
                  </a:cubicBezTo>
                  <a:cubicBezTo>
                    <a:pt x="26" y="130"/>
                    <a:pt x="25" y="128"/>
                    <a:pt x="25" y="128"/>
                  </a:cubicBezTo>
                  <a:cubicBezTo>
                    <a:pt x="25" y="127"/>
                    <a:pt x="25" y="127"/>
                    <a:pt x="25" y="126"/>
                  </a:cubicBezTo>
                  <a:cubicBezTo>
                    <a:pt x="25" y="126"/>
                    <a:pt x="25" y="125"/>
                    <a:pt x="25" y="124"/>
                  </a:cubicBezTo>
                  <a:cubicBezTo>
                    <a:pt x="25" y="124"/>
                    <a:pt x="24" y="122"/>
                    <a:pt x="24" y="121"/>
                  </a:cubicBezTo>
                  <a:cubicBezTo>
                    <a:pt x="24" y="120"/>
                    <a:pt x="23" y="119"/>
                    <a:pt x="22" y="118"/>
                  </a:cubicBezTo>
                  <a:cubicBezTo>
                    <a:pt x="22" y="117"/>
                    <a:pt x="21" y="115"/>
                    <a:pt x="22" y="115"/>
                  </a:cubicBezTo>
                  <a:cubicBezTo>
                    <a:pt x="22" y="114"/>
                    <a:pt x="23" y="114"/>
                    <a:pt x="24" y="114"/>
                  </a:cubicBezTo>
                  <a:cubicBezTo>
                    <a:pt x="24" y="114"/>
                    <a:pt x="24" y="113"/>
                    <a:pt x="24" y="112"/>
                  </a:cubicBezTo>
                  <a:cubicBezTo>
                    <a:pt x="24" y="111"/>
                    <a:pt x="24" y="110"/>
                    <a:pt x="24" y="109"/>
                  </a:cubicBezTo>
                  <a:cubicBezTo>
                    <a:pt x="25" y="108"/>
                    <a:pt x="26" y="107"/>
                    <a:pt x="26" y="107"/>
                  </a:cubicBezTo>
                  <a:cubicBezTo>
                    <a:pt x="26" y="106"/>
                    <a:pt x="26" y="104"/>
                    <a:pt x="26" y="103"/>
                  </a:cubicBezTo>
                  <a:cubicBezTo>
                    <a:pt x="26" y="103"/>
                    <a:pt x="25" y="102"/>
                    <a:pt x="25" y="101"/>
                  </a:cubicBezTo>
                  <a:cubicBezTo>
                    <a:pt x="25" y="100"/>
                    <a:pt x="26" y="99"/>
                    <a:pt x="26" y="99"/>
                  </a:cubicBezTo>
                  <a:cubicBezTo>
                    <a:pt x="26" y="98"/>
                    <a:pt x="26" y="97"/>
                    <a:pt x="26" y="96"/>
                  </a:cubicBezTo>
                  <a:cubicBezTo>
                    <a:pt x="26" y="95"/>
                    <a:pt x="28" y="94"/>
                    <a:pt x="29" y="94"/>
                  </a:cubicBezTo>
                  <a:cubicBezTo>
                    <a:pt x="30" y="93"/>
                    <a:pt x="31" y="94"/>
                    <a:pt x="32" y="93"/>
                  </a:cubicBezTo>
                  <a:cubicBezTo>
                    <a:pt x="32" y="93"/>
                    <a:pt x="33" y="92"/>
                    <a:pt x="33" y="91"/>
                  </a:cubicBezTo>
                  <a:cubicBezTo>
                    <a:pt x="33" y="91"/>
                    <a:pt x="32" y="90"/>
                    <a:pt x="32" y="90"/>
                  </a:cubicBezTo>
                  <a:cubicBezTo>
                    <a:pt x="31" y="89"/>
                    <a:pt x="31" y="88"/>
                    <a:pt x="30" y="88"/>
                  </a:cubicBezTo>
                  <a:cubicBezTo>
                    <a:pt x="30" y="88"/>
                    <a:pt x="29" y="89"/>
                    <a:pt x="29" y="89"/>
                  </a:cubicBezTo>
                  <a:cubicBezTo>
                    <a:pt x="27" y="89"/>
                    <a:pt x="26" y="89"/>
                    <a:pt x="25" y="88"/>
                  </a:cubicBezTo>
                  <a:cubicBezTo>
                    <a:pt x="25" y="88"/>
                    <a:pt x="24" y="87"/>
                    <a:pt x="23" y="87"/>
                  </a:cubicBezTo>
                  <a:cubicBezTo>
                    <a:pt x="23" y="87"/>
                    <a:pt x="21" y="87"/>
                    <a:pt x="21" y="87"/>
                  </a:cubicBezTo>
                  <a:cubicBezTo>
                    <a:pt x="20" y="87"/>
                    <a:pt x="20" y="86"/>
                    <a:pt x="19" y="86"/>
                  </a:cubicBezTo>
                  <a:cubicBezTo>
                    <a:pt x="19" y="85"/>
                    <a:pt x="19" y="84"/>
                    <a:pt x="19" y="83"/>
                  </a:cubicBezTo>
                  <a:cubicBezTo>
                    <a:pt x="19" y="83"/>
                    <a:pt x="17" y="83"/>
                    <a:pt x="17" y="83"/>
                  </a:cubicBezTo>
                  <a:cubicBezTo>
                    <a:pt x="16" y="83"/>
                    <a:pt x="15" y="84"/>
                    <a:pt x="14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2" y="82"/>
                    <a:pt x="11" y="80"/>
                    <a:pt x="10" y="80"/>
                  </a:cubicBezTo>
                  <a:cubicBezTo>
                    <a:pt x="10" y="79"/>
                    <a:pt x="9" y="78"/>
                    <a:pt x="8" y="77"/>
                  </a:cubicBezTo>
                  <a:cubicBezTo>
                    <a:pt x="8" y="76"/>
                    <a:pt x="8" y="75"/>
                    <a:pt x="7" y="74"/>
                  </a:cubicBezTo>
                  <a:cubicBezTo>
                    <a:pt x="7" y="74"/>
                    <a:pt x="6" y="74"/>
                    <a:pt x="6" y="74"/>
                  </a:cubicBezTo>
                  <a:cubicBezTo>
                    <a:pt x="6" y="73"/>
                    <a:pt x="6" y="72"/>
                    <a:pt x="6" y="71"/>
                  </a:cubicBezTo>
                  <a:cubicBezTo>
                    <a:pt x="6" y="71"/>
                    <a:pt x="5" y="69"/>
                    <a:pt x="5" y="69"/>
                  </a:cubicBezTo>
                  <a:cubicBezTo>
                    <a:pt x="5" y="67"/>
                    <a:pt x="5" y="63"/>
                    <a:pt x="4" y="62"/>
                  </a:cubicBezTo>
                  <a:cubicBezTo>
                    <a:pt x="3" y="62"/>
                    <a:pt x="2" y="62"/>
                    <a:pt x="2" y="62"/>
                  </a:cubicBezTo>
                  <a:cubicBezTo>
                    <a:pt x="1" y="62"/>
                    <a:pt x="1" y="62"/>
                    <a:pt x="0" y="62"/>
                  </a:cubicBezTo>
                  <a:cubicBezTo>
                    <a:pt x="1" y="61"/>
                    <a:pt x="2" y="60"/>
                    <a:pt x="3" y="59"/>
                  </a:cubicBezTo>
                  <a:cubicBezTo>
                    <a:pt x="3" y="59"/>
                    <a:pt x="4" y="57"/>
                    <a:pt x="4" y="57"/>
                  </a:cubicBezTo>
                  <a:cubicBezTo>
                    <a:pt x="5" y="56"/>
                    <a:pt x="5" y="55"/>
                    <a:pt x="6" y="55"/>
                  </a:cubicBezTo>
                  <a:cubicBezTo>
                    <a:pt x="7" y="54"/>
                    <a:pt x="9" y="53"/>
                    <a:pt x="10" y="52"/>
                  </a:cubicBezTo>
                  <a:cubicBezTo>
                    <a:pt x="11" y="52"/>
                    <a:pt x="12" y="52"/>
                    <a:pt x="12" y="52"/>
                  </a:cubicBezTo>
                  <a:cubicBezTo>
                    <a:pt x="12" y="51"/>
                    <a:pt x="13" y="50"/>
                    <a:pt x="13" y="50"/>
                  </a:cubicBezTo>
                  <a:cubicBezTo>
                    <a:pt x="13" y="49"/>
                    <a:pt x="15" y="48"/>
                    <a:pt x="15" y="47"/>
                  </a:cubicBezTo>
                  <a:cubicBezTo>
                    <a:pt x="16" y="47"/>
                    <a:pt x="17" y="47"/>
                    <a:pt x="17" y="46"/>
                  </a:cubicBezTo>
                  <a:cubicBezTo>
                    <a:pt x="18" y="46"/>
                    <a:pt x="18" y="44"/>
                    <a:pt x="18" y="44"/>
                  </a:cubicBezTo>
                  <a:cubicBezTo>
                    <a:pt x="19" y="44"/>
                    <a:pt x="20" y="44"/>
                    <a:pt x="20" y="43"/>
                  </a:cubicBezTo>
                  <a:cubicBezTo>
                    <a:pt x="21" y="43"/>
                    <a:pt x="21" y="42"/>
                    <a:pt x="21" y="42"/>
                  </a:cubicBezTo>
                  <a:cubicBezTo>
                    <a:pt x="22" y="42"/>
                    <a:pt x="25" y="42"/>
                    <a:pt x="26" y="42"/>
                  </a:cubicBezTo>
                  <a:cubicBezTo>
                    <a:pt x="27" y="42"/>
                    <a:pt x="29" y="42"/>
                    <a:pt x="30" y="41"/>
                  </a:cubicBezTo>
                  <a:cubicBezTo>
                    <a:pt x="30" y="41"/>
                    <a:pt x="31" y="40"/>
                    <a:pt x="32" y="40"/>
                  </a:cubicBezTo>
                  <a:cubicBezTo>
                    <a:pt x="32" y="39"/>
                    <a:pt x="33" y="39"/>
                    <a:pt x="33" y="39"/>
                  </a:cubicBezTo>
                  <a:cubicBezTo>
                    <a:pt x="34" y="39"/>
                    <a:pt x="34" y="39"/>
                    <a:pt x="35" y="39"/>
                  </a:cubicBezTo>
                  <a:cubicBezTo>
                    <a:pt x="35" y="38"/>
                    <a:pt x="36" y="37"/>
                    <a:pt x="36" y="37"/>
                  </a:cubicBezTo>
                  <a:cubicBezTo>
                    <a:pt x="36" y="37"/>
                    <a:pt x="37" y="36"/>
                    <a:pt x="38" y="36"/>
                  </a:cubicBezTo>
                  <a:cubicBezTo>
                    <a:pt x="38" y="36"/>
                    <a:pt x="39" y="35"/>
                    <a:pt x="39" y="35"/>
                  </a:cubicBezTo>
                  <a:cubicBezTo>
                    <a:pt x="40" y="35"/>
                    <a:pt x="41" y="36"/>
                    <a:pt x="41" y="36"/>
                  </a:cubicBezTo>
                  <a:cubicBezTo>
                    <a:pt x="42" y="37"/>
                    <a:pt x="42" y="38"/>
                    <a:pt x="42" y="38"/>
                  </a:cubicBezTo>
                  <a:cubicBezTo>
                    <a:pt x="42" y="38"/>
                    <a:pt x="42" y="39"/>
                    <a:pt x="43" y="39"/>
                  </a:cubicBezTo>
                  <a:cubicBezTo>
                    <a:pt x="43" y="40"/>
                    <a:pt x="45" y="39"/>
                    <a:pt x="46" y="39"/>
                  </a:cubicBezTo>
                  <a:cubicBezTo>
                    <a:pt x="46" y="39"/>
                    <a:pt x="47" y="39"/>
                    <a:pt x="48" y="39"/>
                  </a:cubicBezTo>
                  <a:cubicBezTo>
                    <a:pt x="49" y="39"/>
                    <a:pt x="50" y="40"/>
                    <a:pt x="50" y="40"/>
                  </a:cubicBezTo>
                  <a:cubicBezTo>
                    <a:pt x="51" y="40"/>
                    <a:pt x="52" y="39"/>
                    <a:pt x="53" y="39"/>
                  </a:cubicBezTo>
                  <a:cubicBezTo>
                    <a:pt x="54" y="39"/>
                    <a:pt x="54" y="38"/>
                    <a:pt x="55" y="38"/>
                  </a:cubicBezTo>
                  <a:cubicBezTo>
                    <a:pt x="55" y="37"/>
                    <a:pt x="56" y="37"/>
                    <a:pt x="57" y="37"/>
                  </a:cubicBezTo>
                  <a:cubicBezTo>
                    <a:pt x="58" y="37"/>
                    <a:pt x="59" y="37"/>
                    <a:pt x="60" y="37"/>
                  </a:cubicBezTo>
                  <a:cubicBezTo>
                    <a:pt x="61" y="36"/>
                    <a:pt x="62" y="36"/>
                    <a:pt x="63" y="35"/>
                  </a:cubicBezTo>
                  <a:cubicBezTo>
                    <a:pt x="63" y="35"/>
                    <a:pt x="64" y="34"/>
                    <a:pt x="64" y="33"/>
                  </a:cubicBezTo>
                  <a:cubicBezTo>
                    <a:pt x="65" y="33"/>
                    <a:pt x="66" y="33"/>
                    <a:pt x="66" y="33"/>
                  </a:cubicBezTo>
                  <a:cubicBezTo>
                    <a:pt x="67" y="33"/>
                    <a:pt x="68" y="32"/>
                    <a:pt x="68" y="32"/>
                  </a:cubicBezTo>
                  <a:cubicBezTo>
                    <a:pt x="69" y="33"/>
                    <a:pt x="71" y="33"/>
                    <a:pt x="72" y="34"/>
                  </a:cubicBezTo>
                  <a:cubicBezTo>
                    <a:pt x="72" y="34"/>
                    <a:pt x="74" y="34"/>
                    <a:pt x="74" y="35"/>
                  </a:cubicBezTo>
                  <a:cubicBezTo>
                    <a:pt x="75" y="36"/>
                    <a:pt x="76" y="37"/>
                    <a:pt x="76" y="38"/>
                  </a:cubicBezTo>
                  <a:cubicBezTo>
                    <a:pt x="76" y="39"/>
                    <a:pt x="74" y="39"/>
                    <a:pt x="74" y="40"/>
                  </a:cubicBezTo>
                  <a:cubicBezTo>
                    <a:pt x="74" y="41"/>
                    <a:pt x="75" y="42"/>
                    <a:pt x="75" y="42"/>
                  </a:cubicBezTo>
                  <a:cubicBezTo>
                    <a:pt x="76" y="43"/>
                    <a:pt x="77" y="43"/>
                    <a:pt x="78" y="44"/>
                  </a:cubicBezTo>
                  <a:cubicBezTo>
                    <a:pt x="78" y="44"/>
                    <a:pt x="80" y="44"/>
                    <a:pt x="81" y="44"/>
                  </a:cubicBezTo>
                  <a:cubicBezTo>
                    <a:pt x="81" y="44"/>
                    <a:pt x="82" y="45"/>
                    <a:pt x="83" y="45"/>
                  </a:cubicBezTo>
                  <a:cubicBezTo>
                    <a:pt x="84" y="45"/>
                    <a:pt x="86" y="44"/>
                    <a:pt x="86" y="44"/>
                  </a:cubicBezTo>
                  <a:cubicBezTo>
                    <a:pt x="87" y="44"/>
                    <a:pt x="88" y="43"/>
                    <a:pt x="88" y="42"/>
                  </a:cubicBezTo>
                  <a:cubicBezTo>
                    <a:pt x="88" y="42"/>
                    <a:pt x="88" y="41"/>
                    <a:pt x="88" y="41"/>
                  </a:cubicBezTo>
                  <a:cubicBezTo>
                    <a:pt x="89" y="40"/>
                    <a:pt x="90" y="41"/>
                    <a:pt x="91" y="41"/>
                  </a:cubicBezTo>
                  <a:cubicBezTo>
                    <a:pt x="91" y="40"/>
                    <a:pt x="93" y="40"/>
                    <a:pt x="94" y="40"/>
                  </a:cubicBezTo>
                  <a:cubicBezTo>
                    <a:pt x="94" y="39"/>
                    <a:pt x="95" y="39"/>
                    <a:pt x="95" y="38"/>
                  </a:cubicBezTo>
                  <a:cubicBezTo>
                    <a:pt x="96" y="37"/>
                    <a:pt x="96" y="36"/>
                    <a:pt x="96" y="35"/>
                  </a:cubicBezTo>
                  <a:cubicBezTo>
                    <a:pt x="96" y="34"/>
                    <a:pt x="96" y="33"/>
                    <a:pt x="96" y="32"/>
                  </a:cubicBezTo>
                  <a:cubicBezTo>
                    <a:pt x="96" y="31"/>
                    <a:pt x="97" y="30"/>
                    <a:pt x="98" y="30"/>
                  </a:cubicBezTo>
                  <a:cubicBezTo>
                    <a:pt x="98" y="29"/>
                    <a:pt x="98" y="27"/>
                    <a:pt x="98" y="26"/>
                  </a:cubicBezTo>
                  <a:cubicBezTo>
                    <a:pt x="98" y="25"/>
                    <a:pt x="99" y="23"/>
                    <a:pt x="99" y="22"/>
                  </a:cubicBezTo>
                  <a:cubicBezTo>
                    <a:pt x="99" y="21"/>
                    <a:pt x="98" y="19"/>
                    <a:pt x="98" y="18"/>
                  </a:cubicBezTo>
                  <a:cubicBezTo>
                    <a:pt x="99" y="18"/>
                    <a:pt x="100" y="16"/>
                    <a:pt x="100" y="16"/>
                  </a:cubicBezTo>
                  <a:cubicBezTo>
                    <a:pt x="101" y="16"/>
                    <a:pt x="102" y="16"/>
                    <a:pt x="103" y="15"/>
                  </a:cubicBezTo>
                  <a:cubicBezTo>
                    <a:pt x="103" y="15"/>
                    <a:pt x="104" y="14"/>
                    <a:pt x="104" y="13"/>
                  </a:cubicBezTo>
                  <a:cubicBezTo>
                    <a:pt x="104" y="13"/>
                    <a:pt x="104" y="12"/>
                    <a:pt x="104" y="12"/>
                  </a:cubicBezTo>
                  <a:cubicBezTo>
                    <a:pt x="104" y="11"/>
                    <a:pt x="105" y="10"/>
                    <a:pt x="105" y="10"/>
                  </a:cubicBezTo>
                  <a:cubicBezTo>
                    <a:pt x="106" y="10"/>
                    <a:pt x="106" y="9"/>
                    <a:pt x="106" y="9"/>
                  </a:cubicBezTo>
                  <a:cubicBezTo>
                    <a:pt x="107" y="8"/>
                    <a:pt x="106" y="7"/>
                    <a:pt x="107" y="6"/>
                  </a:cubicBezTo>
                  <a:cubicBezTo>
                    <a:pt x="107" y="6"/>
                    <a:pt x="107" y="5"/>
                    <a:pt x="107" y="5"/>
                  </a:cubicBezTo>
                  <a:cubicBezTo>
                    <a:pt x="108" y="5"/>
                    <a:pt x="109" y="4"/>
                    <a:pt x="109" y="4"/>
                  </a:cubicBezTo>
                  <a:cubicBezTo>
                    <a:pt x="110" y="3"/>
                    <a:pt x="110" y="2"/>
                    <a:pt x="111" y="2"/>
                  </a:cubicBezTo>
                  <a:cubicBezTo>
                    <a:pt x="112" y="2"/>
                    <a:pt x="114" y="2"/>
                    <a:pt x="114" y="2"/>
                  </a:cubicBezTo>
                  <a:cubicBezTo>
                    <a:pt x="115" y="2"/>
                    <a:pt x="116" y="2"/>
                    <a:pt x="116" y="2"/>
                  </a:cubicBezTo>
                  <a:cubicBezTo>
                    <a:pt x="117" y="3"/>
                    <a:pt x="117" y="4"/>
                    <a:pt x="117" y="4"/>
                  </a:cubicBezTo>
                  <a:cubicBezTo>
                    <a:pt x="118" y="5"/>
                    <a:pt x="118" y="5"/>
                    <a:pt x="119" y="5"/>
                  </a:cubicBezTo>
                  <a:cubicBezTo>
                    <a:pt x="119" y="5"/>
                    <a:pt x="120" y="4"/>
                    <a:pt x="120" y="4"/>
                  </a:cubicBezTo>
                  <a:cubicBezTo>
                    <a:pt x="121" y="4"/>
                    <a:pt x="123" y="4"/>
                    <a:pt x="124" y="4"/>
                  </a:cubicBezTo>
                  <a:cubicBezTo>
                    <a:pt x="124" y="4"/>
                    <a:pt x="125" y="3"/>
                    <a:pt x="125" y="2"/>
                  </a:cubicBezTo>
                  <a:cubicBezTo>
                    <a:pt x="126" y="2"/>
                    <a:pt x="128" y="1"/>
                    <a:pt x="129" y="1"/>
                  </a:cubicBezTo>
                  <a:cubicBezTo>
                    <a:pt x="129" y="0"/>
                    <a:pt x="131" y="0"/>
                    <a:pt x="132" y="0"/>
                  </a:cubicBezTo>
                  <a:cubicBezTo>
                    <a:pt x="133" y="0"/>
                    <a:pt x="134" y="1"/>
                    <a:pt x="135" y="1"/>
                  </a:cubicBezTo>
                  <a:cubicBezTo>
                    <a:pt x="136" y="1"/>
                    <a:pt x="137" y="1"/>
                    <a:pt x="138" y="1"/>
                  </a:cubicBezTo>
                  <a:cubicBezTo>
                    <a:pt x="138" y="1"/>
                    <a:pt x="140" y="2"/>
                    <a:pt x="140" y="2"/>
                  </a:cubicBezTo>
                  <a:cubicBezTo>
                    <a:pt x="141" y="3"/>
                    <a:pt x="142" y="4"/>
                    <a:pt x="142" y="5"/>
                  </a:cubicBezTo>
                  <a:cubicBezTo>
                    <a:pt x="143" y="6"/>
                    <a:pt x="143" y="8"/>
                    <a:pt x="144" y="9"/>
                  </a:cubicBezTo>
                  <a:cubicBezTo>
                    <a:pt x="144" y="10"/>
                    <a:pt x="144" y="12"/>
                    <a:pt x="145" y="13"/>
                  </a:cubicBezTo>
                  <a:cubicBezTo>
                    <a:pt x="145" y="13"/>
                    <a:pt x="146" y="14"/>
                    <a:pt x="147" y="14"/>
                  </a:cubicBezTo>
                  <a:cubicBezTo>
                    <a:pt x="147" y="14"/>
                    <a:pt x="147" y="15"/>
                    <a:pt x="148" y="15"/>
                  </a:cubicBezTo>
                  <a:cubicBezTo>
                    <a:pt x="148" y="15"/>
                    <a:pt x="148" y="16"/>
                    <a:pt x="147" y="17"/>
                  </a:cubicBezTo>
                  <a:cubicBezTo>
                    <a:pt x="147" y="17"/>
                    <a:pt x="147" y="19"/>
                    <a:pt x="147" y="19"/>
                  </a:cubicBezTo>
                  <a:cubicBezTo>
                    <a:pt x="147" y="21"/>
                    <a:pt x="148" y="22"/>
                    <a:pt x="148" y="23"/>
                  </a:cubicBezTo>
                  <a:cubicBezTo>
                    <a:pt x="148" y="24"/>
                    <a:pt x="148" y="25"/>
                    <a:pt x="147" y="26"/>
                  </a:cubicBezTo>
                  <a:cubicBezTo>
                    <a:pt x="147" y="26"/>
                    <a:pt x="147" y="28"/>
                    <a:pt x="147" y="28"/>
                  </a:cubicBezTo>
                  <a:cubicBezTo>
                    <a:pt x="146" y="29"/>
                    <a:pt x="146" y="30"/>
                    <a:pt x="145" y="30"/>
                  </a:cubicBezTo>
                  <a:cubicBezTo>
                    <a:pt x="145" y="30"/>
                    <a:pt x="144" y="31"/>
                    <a:pt x="144" y="32"/>
                  </a:cubicBezTo>
                  <a:cubicBezTo>
                    <a:pt x="144" y="32"/>
                    <a:pt x="144" y="33"/>
                    <a:pt x="144" y="34"/>
                  </a:cubicBezTo>
                  <a:cubicBezTo>
                    <a:pt x="144" y="34"/>
                    <a:pt x="144" y="36"/>
                    <a:pt x="144" y="36"/>
                  </a:cubicBezTo>
                  <a:cubicBezTo>
                    <a:pt x="144" y="37"/>
                    <a:pt x="142" y="38"/>
                    <a:pt x="141" y="38"/>
                  </a:cubicBezTo>
                  <a:cubicBezTo>
                    <a:pt x="140" y="39"/>
                    <a:pt x="139" y="40"/>
                    <a:pt x="139" y="40"/>
                  </a:cubicBezTo>
                  <a:cubicBezTo>
                    <a:pt x="138" y="40"/>
                    <a:pt x="137" y="40"/>
                    <a:pt x="137" y="41"/>
                  </a:cubicBezTo>
                  <a:cubicBezTo>
                    <a:pt x="136" y="41"/>
                    <a:pt x="135" y="42"/>
                    <a:pt x="134" y="43"/>
                  </a:cubicBezTo>
                  <a:cubicBezTo>
                    <a:pt x="134" y="43"/>
                    <a:pt x="134" y="45"/>
                    <a:pt x="134" y="46"/>
                  </a:cubicBezTo>
                  <a:cubicBezTo>
                    <a:pt x="134" y="47"/>
                    <a:pt x="133" y="48"/>
                    <a:pt x="133" y="49"/>
                  </a:cubicBezTo>
                  <a:cubicBezTo>
                    <a:pt x="133" y="50"/>
                    <a:pt x="132" y="52"/>
                    <a:pt x="133" y="53"/>
                  </a:cubicBezTo>
                  <a:cubicBezTo>
                    <a:pt x="133" y="53"/>
                    <a:pt x="134" y="54"/>
                    <a:pt x="134" y="55"/>
                  </a:cubicBezTo>
                  <a:cubicBezTo>
                    <a:pt x="135" y="55"/>
                    <a:pt x="137" y="55"/>
                    <a:pt x="137" y="55"/>
                  </a:cubicBezTo>
                  <a:cubicBezTo>
                    <a:pt x="138" y="55"/>
                    <a:pt x="139" y="56"/>
                    <a:pt x="139" y="56"/>
                  </a:cubicBezTo>
                  <a:cubicBezTo>
                    <a:pt x="140" y="57"/>
                    <a:pt x="140" y="59"/>
                    <a:pt x="140" y="59"/>
                  </a:cubicBezTo>
                  <a:cubicBezTo>
                    <a:pt x="140" y="60"/>
                    <a:pt x="141" y="61"/>
                    <a:pt x="141" y="61"/>
                  </a:cubicBezTo>
                  <a:cubicBezTo>
                    <a:pt x="141" y="62"/>
                    <a:pt x="142" y="65"/>
                    <a:pt x="141" y="66"/>
                  </a:cubicBezTo>
                  <a:cubicBezTo>
                    <a:pt x="141" y="66"/>
                    <a:pt x="140" y="67"/>
                    <a:pt x="140" y="68"/>
                  </a:cubicBezTo>
                  <a:cubicBezTo>
                    <a:pt x="139" y="69"/>
                    <a:pt x="139" y="71"/>
                    <a:pt x="139" y="72"/>
                  </a:cubicBezTo>
                  <a:cubicBezTo>
                    <a:pt x="138" y="73"/>
                    <a:pt x="137" y="74"/>
                    <a:pt x="137" y="75"/>
                  </a:cubicBezTo>
                  <a:cubicBezTo>
                    <a:pt x="137" y="76"/>
                    <a:pt x="136" y="77"/>
                    <a:pt x="135" y="77"/>
                  </a:cubicBezTo>
                  <a:cubicBezTo>
                    <a:pt x="135" y="78"/>
                    <a:pt x="132" y="80"/>
                    <a:pt x="131" y="81"/>
                  </a:cubicBezTo>
                  <a:cubicBezTo>
                    <a:pt x="131" y="81"/>
                    <a:pt x="130" y="82"/>
                    <a:pt x="130" y="82"/>
                  </a:cubicBezTo>
                  <a:cubicBezTo>
                    <a:pt x="130" y="83"/>
                    <a:pt x="130" y="84"/>
                    <a:pt x="130" y="84"/>
                  </a:cubicBezTo>
                  <a:cubicBezTo>
                    <a:pt x="130" y="85"/>
                    <a:pt x="130" y="86"/>
                    <a:pt x="130" y="87"/>
                  </a:cubicBezTo>
                  <a:cubicBezTo>
                    <a:pt x="130" y="87"/>
                    <a:pt x="130" y="88"/>
                    <a:pt x="130" y="89"/>
                  </a:cubicBezTo>
                  <a:cubicBezTo>
                    <a:pt x="130" y="89"/>
                    <a:pt x="131" y="90"/>
                    <a:pt x="131" y="91"/>
                  </a:cubicBezTo>
                  <a:cubicBezTo>
                    <a:pt x="131" y="91"/>
                    <a:pt x="131" y="92"/>
                    <a:pt x="132" y="93"/>
                  </a:cubicBezTo>
                  <a:cubicBezTo>
                    <a:pt x="132" y="93"/>
                    <a:pt x="133" y="95"/>
                    <a:pt x="133" y="95"/>
                  </a:cubicBezTo>
                  <a:cubicBezTo>
                    <a:pt x="133" y="96"/>
                    <a:pt x="133" y="97"/>
                    <a:pt x="133" y="98"/>
                  </a:cubicBezTo>
                  <a:cubicBezTo>
                    <a:pt x="133" y="99"/>
                    <a:pt x="133" y="100"/>
                    <a:pt x="134" y="101"/>
                  </a:cubicBezTo>
                  <a:cubicBezTo>
                    <a:pt x="134" y="101"/>
                    <a:pt x="135" y="103"/>
                    <a:pt x="135" y="103"/>
                  </a:cubicBezTo>
                  <a:cubicBezTo>
                    <a:pt x="135" y="104"/>
                    <a:pt x="135" y="106"/>
                    <a:pt x="135" y="106"/>
                  </a:cubicBezTo>
                  <a:cubicBezTo>
                    <a:pt x="135" y="107"/>
                    <a:pt x="136" y="109"/>
                    <a:pt x="136" y="110"/>
                  </a:cubicBezTo>
                  <a:cubicBezTo>
                    <a:pt x="137" y="110"/>
                    <a:pt x="137" y="111"/>
                    <a:pt x="138" y="112"/>
                  </a:cubicBezTo>
                  <a:cubicBezTo>
                    <a:pt x="138" y="112"/>
                    <a:pt x="139" y="113"/>
                    <a:pt x="139" y="114"/>
                  </a:cubicBezTo>
                  <a:cubicBezTo>
                    <a:pt x="140" y="114"/>
                    <a:pt x="140" y="115"/>
                    <a:pt x="140" y="116"/>
                  </a:cubicBezTo>
                  <a:cubicBezTo>
                    <a:pt x="140" y="117"/>
                    <a:pt x="142" y="118"/>
                    <a:pt x="142" y="118"/>
                  </a:cubicBezTo>
                  <a:cubicBezTo>
                    <a:pt x="142" y="119"/>
                    <a:pt x="143" y="119"/>
                    <a:pt x="144" y="120"/>
                  </a:cubicBezTo>
                  <a:cubicBezTo>
                    <a:pt x="144" y="120"/>
                    <a:pt x="145" y="121"/>
                    <a:pt x="145" y="121"/>
                  </a:cubicBezTo>
                  <a:cubicBezTo>
                    <a:pt x="146" y="122"/>
                    <a:pt x="146" y="123"/>
                    <a:pt x="146" y="123"/>
                  </a:cubicBezTo>
                  <a:cubicBezTo>
                    <a:pt x="146" y="123"/>
                    <a:pt x="146" y="124"/>
                    <a:pt x="146" y="125"/>
                  </a:cubicBezTo>
                  <a:cubicBezTo>
                    <a:pt x="145" y="125"/>
                    <a:pt x="145" y="125"/>
                    <a:pt x="145" y="125"/>
                  </a:cubicBezTo>
                  <a:cubicBezTo>
                    <a:pt x="144" y="125"/>
                    <a:pt x="143" y="126"/>
                    <a:pt x="142" y="127"/>
                  </a:cubicBezTo>
                  <a:cubicBezTo>
                    <a:pt x="141" y="128"/>
                    <a:pt x="140" y="131"/>
                    <a:pt x="139" y="132"/>
                  </a:cubicBezTo>
                  <a:cubicBezTo>
                    <a:pt x="139" y="133"/>
                    <a:pt x="137" y="134"/>
                    <a:pt x="137" y="135"/>
                  </a:cubicBezTo>
                  <a:cubicBezTo>
                    <a:pt x="136" y="135"/>
                    <a:pt x="136" y="136"/>
                    <a:pt x="136" y="136"/>
                  </a:cubicBezTo>
                  <a:cubicBezTo>
                    <a:pt x="135" y="137"/>
                    <a:pt x="136" y="139"/>
                    <a:pt x="136" y="140"/>
                  </a:cubicBezTo>
                  <a:cubicBezTo>
                    <a:pt x="136" y="140"/>
                    <a:pt x="136" y="141"/>
                    <a:pt x="136" y="142"/>
                  </a:cubicBezTo>
                  <a:cubicBezTo>
                    <a:pt x="137" y="143"/>
                    <a:pt x="137" y="145"/>
                    <a:pt x="138" y="146"/>
                  </a:cubicBezTo>
                  <a:cubicBezTo>
                    <a:pt x="138" y="146"/>
                    <a:pt x="139" y="146"/>
                    <a:pt x="140" y="147"/>
                  </a:cubicBezTo>
                  <a:cubicBezTo>
                    <a:pt x="140" y="147"/>
                    <a:pt x="142" y="148"/>
                    <a:pt x="142" y="148"/>
                  </a:cubicBezTo>
                  <a:cubicBezTo>
                    <a:pt x="143" y="149"/>
                    <a:pt x="144" y="149"/>
                    <a:pt x="144" y="149"/>
                  </a:cubicBezTo>
                  <a:cubicBezTo>
                    <a:pt x="145" y="150"/>
                    <a:pt x="145" y="150"/>
                    <a:pt x="145" y="150"/>
                  </a:cubicBezTo>
                  <a:cubicBezTo>
                    <a:pt x="146" y="149"/>
                    <a:pt x="146" y="148"/>
                    <a:pt x="146" y="147"/>
                  </a:cubicBezTo>
                  <a:cubicBezTo>
                    <a:pt x="146" y="146"/>
                    <a:pt x="146" y="145"/>
                    <a:pt x="145" y="145"/>
                  </a:cubicBezTo>
                  <a:cubicBezTo>
                    <a:pt x="145" y="144"/>
                    <a:pt x="145" y="143"/>
                    <a:pt x="145" y="142"/>
                  </a:cubicBezTo>
                  <a:cubicBezTo>
                    <a:pt x="145" y="141"/>
                    <a:pt x="146" y="140"/>
                    <a:pt x="146" y="139"/>
                  </a:cubicBezTo>
                  <a:cubicBezTo>
                    <a:pt x="147" y="139"/>
                    <a:pt x="147" y="137"/>
                    <a:pt x="147" y="136"/>
                  </a:cubicBezTo>
                  <a:cubicBezTo>
                    <a:pt x="148" y="136"/>
                    <a:pt x="148" y="136"/>
                    <a:pt x="148" y="136"/>
                  </a:cubicBezTo>
                  <a:cubicBezTo>
                    <a:pt x="149" y="137"/>
                    <a:pt x="149" y="138"/>
                    <a:pt x="149" y="139"/>
                  </a:cubicBezTo>
                  <a:cubicBezTo>
                    <a:pt x="149" y="139"/>
                    <a:pt x="148" y="140"/>
                    <a:pt x="148" y="140"/>
                  </a:cubicBezTo>
                  <a:cubicBezTo>
                    <a:pt x="148" y="141"/>
                    <a:pt x="148" y="143"/>
                    <a:pt x="148" y="143"/>
                  </a:cubicBezTo>
                  <a:cubicBezTo>
                    <a:pt x="148" y="144"/>
                    <a:pt x="148" y="147"/>
                    <a:pt x="148" y="14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44"/>
            <p:cNvSpPr>
              <a:spLocks/>
            </p:cNvSpPr>
            <p:nvPr/>
          </p:nvSpPr>
          <p:spPr bwMode="auto">
            <a:xfrm>
              <a:off x="1947" y="3342"/>
              <a:ext cx="422" cy="456"/>
            </a:xfrm>
            <a:custGeom>
              <a:avLst/>
              <a:gdLst>
                <a:gd name="T0" fmla="*/ 145 w 149"/>
                <a:gd name="T1" fmla="*/ 155 h 161"/>
                <a:gd name="T2" fmla="*/ 132 w 149"/>
                <a:gd name="T3" fmla="*/ 155 h 161"/>
                <a:gd name="T4" fmla="*/ 122 w 149"/>
                <a:gd name="T5" fmla="*/ 156 h 161"/>
                <a:gd name="T6" fmla="*/ 109 w 149"/>
                <a:gd name="T7" fmla="*/ 149 h 161"/>
                <a:gd name="T8" fmla="*/ 102 w 149"/>
                <a:gd name="T9" fmla="*/ 153 h 161"/>
                <a:gd name="T10" fmla="*/ 94 w 149"/>
                <a:gd name="T11" fmla="*/ 146 h 161"/>
                <a:gd name="T12" fmla="*/ 81 w 149"/>
                <a:gd name="T13" fmla="*/ 147 h 161"/>
                <a:gd name="T14" fmla="*/ 68 w 149"/>
                <a:gd name="T15" fmla="*/ 153 h 161"/>
                <a:gd name="T16" fmla="*/ 59 w 149"/>
                <a:gd name="T17" fmla="*/ 158 h 161"/>
                <a:gd name="T18" fmla="*/ 48 w 149"/>
                <a:gd name="T19" fmla="*/ 159 h 161"/>
                <a:gd name="T20" fmla="*/ 42 w 149"/>
                <a:gd name="T21" fmla="*/ 149 h 161"/>
                <a:gd name="T22" fmla="*/ 36 w 149"/>
                <a:gd name="T23" fmla="*/ 149 h 161"/>
                <a:gd name="T24" fmla="*/ 30 w 149"/>
                <a:gd name="T25" fmla="*/ 139 h 161"/>
                <a:gd name="T26" fmla="*/ 26 w 149"/>
                <a:gd name="T27" fmla="*/ 130 h 161"/>
                <a:gd name="T28" fmla="*/ 24 w 149"/>
                <a:gd name="T29" fmla="*/ 121 h 161"/>
                <a:gd name="T30" fmla="*/ 24 w 149"/>
                <a:gd name="T31" fmla="*/ 112 h 161"/>
                <a:gd name="T32" fmla="*/ 25 w 149"/>
                <a:gd name="T33" fmla="*/ 101 h 161"/>
                <a:gd name="T34" fmla="*/ 32 w 149"/>
                <a:gd name="T35" fmla="*/ 93 h 161"/>
                <a:gd name="T36" fmla="*/ 29 w 149"/>
                <a:gd name="T37" fmla="*/ 89 h 161"/>
                <a:gd name="T38" fmla="*/ 19 w 149"/>
                <a:gd name="T39" fmla="*/ 86 h 161"/>
                <a:gd name="T40" fmla="*/ 13 w 149"/>
                <a:gd name="T41" fmla="*/ 83 h 161"/>
                <a:gd name="T42" fmla="*/ 6 w 149"/>
                <a:gd name="T43" fmla="*/ 74 h 161"/>
                <a:gd name="T44" fmla="*/ 2 w 149"/>
                <a:gd name="T45" fmla="*/ 62 h 161"/>
                <a:gd name="T46" fmla="*/ 6 w 149"/>
                <a:gd name="T47" fmla="*/ 55 h 161"/>
                <a:gd name="T48" fmla="*/ 15 w 149"/>
                <a:gd name="T49" fmla="*/ 47 h 161"/>
                <a:gd name="T50" fmla="*/ 21 w 149"/>
                <a:gd name="T51" fmla="*/ 42 h 161"/>
                <a:gd name="T52" fmla="*/ 33 w 149"/>
                <a:gd name="T53" fmla="*/ 39 h 161"/>
                <a:gd name="T54" fmla="*/ 39 w 149"/>
                <a:gd name="T55" fmla="*/ 35 h 161"/>
                <a:gd name="T56" fmla="*/ 46 w 149"/>
                <a:gd name="T57" fmla="*/ 39 h 161"/>
                <a:gd name="T58" fmla="*/ 55 w 149"/>
                <a:gd name="T59" fmla="*/ 38 h 161"/>
                <a:gd name="T60" fmla="*/ 64 w 149"/>
                <a:gd name="T61" fmla="*/ 33 h 161"/>
                <a:gd name="T62" fmla="*/ 74 w 149"/>
                <a:gd name="T63" fmla="*/ 35 h 161"/>
                <a:gd name="T64" fmla="*/ 78 w 149"/>
                <a:gd name="T65" fmla="*/ 44 h 161"/>
                <a:gd name="T66" fmla="*/ 88 w 149"/>
                <a:gd name="T67" fmla="*/ 42 h 161"/>
                <a:gd name="T68" fmla="*/ 95 w 149"/>
                <a:gd name="T69" fmla="*/ 38 h 161"/>
                <a:gd name="T70" fmla="*/ 98 w 149"/>
                <a:gd name="T71" fmla="*/ 26 h 161"/>
                <a:gd name="T72" fmla="*/ 103 w 149"/>
                <a:gd name="T73" fmla="*/ 15 h 161"/>
                <a:gd name="T74" fmla="*/ 106 w 149"/>
                <a:gd name="T75" fmla="*/ 9 h 161"/>
                <a:gd name="T76" fmla="*/ 111 w 149"/>
                <a:gd name="T77" fmla="*/ 2 h 161"/>
                <a:gd name="T78" fmla="*/ 119 w 149"/>
                <a:gd name="T79" fmla="*/ 5 h 161"/>
                <a:gd name="T80" fmla="*/ 129 w 149"/>
                <a:gd name="T81" fmla="*/ 1 h 161"/>
                <a:gd name="T82" fmla="*/ 140 w 149"/>
                <a:gd name="T83" fmla="*/ 2 h 161"/>
                <a:gd name="T84" fmla="*/ 147 w 149"/>
                <a:gd name="T85" fmla="*/ 14 h 161"/>
                <a:gd name="T86" fmla="*/ 148 w 149"/>
                <a:gd name="T87" fmla="*/ 23 h 161"/>
                <a:gd name="T88" fmla="*/ 144 w 149"/>
                <a:gd name="T89" fmla="*/ 32 h 161"/>
                <a:gd name="T90" fmla="*/ 139 w 149"/>
                <a:gd name="T91" fmla="*/ 40 h 161"/>
                <a:gd name="T92" fmla="*/ 133 w 149"/>
                <a:gd name="T93" fmla="*/ 49 h 161"/>
                <a:gd name="T94" fmla="*/ 139 w 149"/>
                <a:gd name="T95" fmla="*/ 56 h 161"/>
                <a:gd name="T96" fmla="*/ 140 w 149"/>
                <a:gd name="T97" fmla="*/ 68 h 161"/>
                <a:gd name="T98" fmla="*/ 131 w 149"/>
                <a:gd name="T99" fmla="*/ 81 h 161"/>
                <a:gd name="T100" fmla="*/ 130 w 149"/>
                <a:gd name="T101" fmla="*/ 89 h 161"/>
                <a:gd name="T102" fmla="*/ 133 w 149"/>
                <a:gd name="T103" fmla="*/ 98 h 161"/>
                <a:gd name="T104" fmla="*/ 136 w 149"/>
                <a:gd name="T105" fmla="*/ 110 h 161"/>
                <a:gd name="T106" fmla="*/ 142 w 149"/>
                <a:gd name="T107" fmla="*/ 118 h 161"/>
                <a:gd name="T108" fmla="*/ 146 w 149"/>
                <a:gd name="T109" fmla="*/ 125 h 161"/>
                <a:gd name="T110" fmla="*/ 137 w 149"/>
                <a:gd name="T111" fmla="*/ 135 h 161"/>
                <a:gd name="T112" fmla="*/ 138 w 149"/>
                <a:gd name="T113" fmla="*/ 146 h 161"/>
                <a:gd name="T114" fmla="*/ 145 w 149"/>
                <a:gd name="T115" fmla="*/ 150 h 161"/>
                <a:gd name="T116" fmla="*/ 146 w 149"/>
                <a:gd name="T117" fmla="*/ 139 h 161"/>
                <a:gd name="T118" fmla="*/ 148 w 149"/>
                <a:gd name="T119" fmla="*/ 14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9" h="161">
                  <a:moveTo>
                    <a:pt x="148" y="148"/>
                  </a:moveTo>
                  <a:cubicBezTo>
                    <a:pt x="148" y="148"/>
                    <a:pt x="149" y="149"/>
                    <a:pt x="149" y="150"/>
                  </a:cubicBezTo>
                  <a:cubicBezTo>
                    <a:pt x="149" y="151"/>
                    <a:pt x="148" y="152"/>
                    <a:pt x="147" y="153"/>
                  </a:cubicBezTo>
                  <a:cubicBezTo>
                    <a:pt x="147" y="153"/>
                    <a:pt x="145" y="154"/>
                    <a:pt x="145" y="155"/>
                  </a:cubicBezTo>
                  <a:cubicBezTo>
                    <a:pt x="144" y="155"/>
                    <a:pt x="142" y="155"/>
                    <a:pt x="140" y="155"/>
                  </a:cubicBezTo>
                  <a:cubicBezTo>
                    <a:pt x="139" y="155"/>
                    <a:pt x="138" y="155"/>
                    <a:pt x="137" y="155"/>
                  </a:cubicBezTo>
                  <a:cubicBezTo>
                    <a:pt x="136" y="156"/>
                    <a:pt x="135" y="156"/>
                    <a:pt x="134" y="156"/>
                  </a:cubicBezTo>
                  <a:cubicBezTo>
                    <a:pt x="134" y="156"/>
                    <a:pt x="132" y="155"/>
                    <a:pt x="132" y="155"/>
                  </a:cubicBezTo>
                  <a:cubicBezTo>
                    <a:pt x="131" y="155"/>
                    <a:pt x="130" y="155"/>
                    <a:pt x="129" y="155"/>
                  </a:cubicBezTo>
                  <a:cubicBezTo>
                    <a:pt x="128" y="155"/>
                    <a:pt x="127" y="156"/>
                    <a:pt x="126" y="156"/>
                  </a:cubicBezTo>
                  <a:cubicBezTo>
                    <a:pt x="126" y="157"/>
                    <a:pt x="124" y="158"/>
                    <a:pt x="123" y="157"/>
                  </a:cubicBezTo>
                  <a:cubicBezTo>
                    <a:pt x="123" y="157"/>
                    <a:pt x="122" y="156"/>
                    <a:pt x="122" y="156"/>
                  </a:cubicBezTo>
                  <a:cubicBezTo>
                    <a:pt x="122" y="155"/>
                    <a:pt x="122" y="152"/>
                    <a:pt x="121" y="151"/>
                  </a:cubicBezTo>
                  <a:cubicBezTo>
                    <a:pt x="120" y="150"/>
                    <a:pt x="119" y="150"/>
                    <a:pt x="118" y="150"/>
                  </a:cubicBezTo>
                  <a:cubicBezTo>
                    <a:pt x="117" y="150"/>
                    <a:pt x="114" y="149"/>
                    <a:pt x="113" y="149"/>
                  </a:cubicBezTo>
                  <a:cubicBezTo>
                    <a:pt x="112" y="149"/>
                    <a:pt x="110" y="149"/>
                    <a:pt x="109" y="149"/>
                  </a:cubicBezTo>
                  <a:cubicBezTo>
                    <a:pt x="108" y="149"/>
                    <a:pt x="107" y="149"/>
                    <a:pt x="106" y="149"/>
                  </a:cubicBezTo>
                  <a:cubicBezTo>
                    <a:pt x="106" y="149"/>
                    <a:pt x="106" y="151"/>
                    <a:pt x="106" y="151"/>
                  </a:cubicBezTo>
                  <a:cubicBezTo>
                    <a:pt x="105" y="152"/>
                    <a:pt x="105" y="154"/>
                    <a:pt x="105" y="154"/>
                  </a:cubicBezTo>
                  <a:cubicBezTo>
                    <a:pt x="104" y="155"/>
                    <a:pt x="103" y="153"/>
                    <a:pt x="102" y="153"/>
                  </a:cubicBezTo>
                  <a:cubicBezTo>
                    <a:pt x="101" y="152"/>
                    <a:pt x="100" y="151"/>
                    <a:pt x="100" y="150"/>
                  </a:cubicBezTo>
                  <a:cubicBezTo>
                    <a:pt x="99" y="150"/>
                    <a:pt x="99" y="149"/>
                    <a:pt x="99" y="148"/>
                  </a:cubicBezTo>
                  <a:cubicBezTo>
                    <a:pt x="98" y="148"/>
                    <a:pt x="97" y="147"/>
                    <a:pt x="97" y="147"/>
                  </a:cubicBezTo>
                  <a:cubicBezTo>
                    <a:pt x="96" y="146"/>
                    <a:pt x="95" y="146"/>
                    <a:pt x="94" y="146"/>
                  </a:cubicBezTo>
                  <a:cubicBezTo>
                    <a:pt x="94" y="146"/>
                    <a:pt x="93" y="146"/>
                    <a:pt x="92" y="146"/>
                  </a:cubicBezTo>
                  <a:cubicBezTo>
                    <a:pt x="91" y="147"/>
                    <a:pt x="89" y="147"/>
                    <a:pt x="89" y="147"/>
                  </a:cubicBezTo>
                  <a:cubicBezTo>
                    <a:pt x="88" y="147"/>
                    <a:pt x="86" y="146"/>
                    <a:pt x="84" y="146"/>
                  </a:cubicBezTo>
                  <a:cubicBezTo>
                    <a:pt x="84" y="146"/>
                    <a:pt x="82" y="146"/>
                    <a:pt x="81" y="147"/>
                  </a:cubicBezTo>
                  <a:cubicBezTo>
                    <a:pt x="80" y="147"/>
                    <a:pt x="79" y="149"/>
                    <a:pt x="78" y="149"/>
                  </a:cubicBezTo>
                  <a:cubicBezTo>
                    <a:pt x="77" y="150"/>
                    <a:pt x="74" y="150"/>
                    <a:pt x="73" y="150"/>
                  </a:cubicBezTo>
                  <a:cubicBezTo>
                    <a:pt x="72" y="150"/>
                    <a:pt x="70" y="150"/>
                    <a:pt x="69" y="151"/>
                  </a:cubicBezTo>
                  <a:cubicBezTo>
                    <a:pt x="69" y="151"/>
                    <a:pt x="68" y="152"/>
                    <a:pt x="68" y="153"/>
                  </a:cubicBezTo>
                  <a:cubicBezTo>
                    <a:pt x="67" y="154"/>
                    <a:pt x="67" y="156"/>
                    <a:pt x="66" y="157"/>
                  </a:cubicBezTo>
                  <a:cubicBezTo>
                    <a:pt x="66" y="157"/>
                    <a:pt x="65" y="158"/>
                    <a:pt x="65" y="159"/>
                  </a:cubicBezTo>
                  <a:cubicBezTo>
                    <a:pt x="64" y="159"/>
                    <a:pt x="63" y="158"/>
                    <a:pt x="62" y="158"/>
                  </a:cubicBezTo>
                  <a:cubicBezTo>
                    <a:pt x="61" y="158"/>
                    <a:pt x="60" y="158"/>
                    <a:pt x="59" y="158"/>
                  </a:cubicBezTo>
                  <a:cubicBezTo>
                    <a:pt x="58" y="158"/>
                    <a:pt x="56" y="158"/>
                    <a:pt x="55" y="159"/>
                  </a:cubicBezTo>
                  <a:cubicBezTo>
                    <a:pt x="53" y="159"/>
                    <a:pt x="51" y="160"/>
                    <a:pt x="50" y="160"/>
                  </a:cubicBezTo>
                  <a:cubicBezTo>
                    <a:pt x="50" y="160"/>
                    <a:pt x="50" y="161"/>
                    <a:pt x="49" y="161"/>
                  </a:cubicBezTo>
                  <a:cubicBezTo>
                    <a:pt x="49" y="160"/>
                    <a:pt x="49" y="159"/>
                    <a:pt x="48" y="159"/>
                  </a:cubicBezTo>
                  <a:cubicBezTo>
                    <a:pt x="48" y="158"/>
                    <a:pt x="47" y="157"/>
                    <a:pt x="46" y="157"/>
                  </a:cubicBezTo>
                  <a:cubicBezTo>
                    <a:pt x="46" y="156"/>
                    <a:pt x="45" y="155"/>
                    <a:pt x="44" y="153"/>
                  </a:cubicBezTo>
                  <a:cubicBezTo>
                    <a:pt x="44" y="153"/>
                    <a:pt x="43" y="152"/>
                    <a:pt x="43" y="151"/>
                  </a:cubicBezTo>
                  <a:cubicBezTo>
                    <a:pt x="42" y="151"/>
                    <a:pt x="42" y="150"/>
                    <a:pt x="42" y="149"/>
                  </a:cubicBezTo>
                  <a:cubicBezTo>
                    <a:pt x="41" y="149"/>
                    <a:pt x="40" y="148"/>
                    <a:pt x="39" y="148"/>
                  </a:cubicBezTo>
                  <a:cubicBezTo>
                    <a:pt x="39" y="148"/>
                    <a:pt x="38" y="147"/>
                    <a:pt x="38" y="147"/>
                  </a:cubicBezTo>
                  <a:cubicBezTo>
                    <a:pt x="37" y="147"/>
                    <a:pt x="37" y="147"/>
                    <a:pt x="36" y="147"/>
                  </a:cubicBezTo>
                  <a:cubicBezTo>
                    <a:pt x="36" y="148"/>
                    <a:pt x="36" y="149"/>
                    <a:pt x="36" y="149"/>
                  </a:cubicBezTo>
                  <a:cubicBezTo>
                    <a:pt x="35" y="149"/>
                    <a:pt x="34" y="149"/>
                    <a:pt x="34" y="148"/>
                  </a:cubicBezTo>
                  <a:cubicBezTo>
                    <a:pt x="33" y="148"/>
                    <a:pt x="32" y="146"/>
                    <a:pt x="32" y="145"/>
                  </a:cubicBezTo>
                  <a:cubicBezTo>
                    <a:pt x="31" y="144"/>
                    <a:pt x="31" y="143"/>
                    <a:pt x="31" y="142"/>
                  </a:cubicBezTo>
                  <a:cubicBezTo>
                    <a:pt x="31" y="141"/>
                    <a:pt x="30" y="139"/>
                    <a:pt x="30" y="139"/>
                  </a:cubicBezTo>
                  <a:cubicBezTo>
                    <a:pt x="30" y="138"/>
                    <a:pt x="29" y="137"/>
                    <a:pt x="29" y="137"/>
                  </a:cubicBezTo>
                  <a:cubicBezTo>
                    <a:pt x="29" y="136"/>
                    <a:pt x="27" y="135"/>
                    <a:pt x="26" y="135"/>
                  </a:cubicBezTo>
                  <a:cubicBezTo>
                    <a:pt x="26" y="135"/>
                    <a:pt x="25" y="134"/>
                    <a:pt x="25" y="133"/>
                  </a:cubicBezTo>
                  <a:cubicBezTo>
                    <a:pt x="25" y="133"/>
                    <a:pt x="26" y="131"/>
                    <a:pt x="26" y="130"/>
                  </a:cubicBezTo>
                  <a:cubicBezTo>
                    <a:pt x="26" y="130"/>
                    <a:pt x="25" y="128"/>
                    <a:pt x="25" y="128"/>
                  </a:cubicBezTo>
                  <a:cubicBezTo>
                    <a:pt x="25" y="127"/>
                    <a:pt x="25" y="127"/>
                    <a:pt x="25" y="126"/>
                  </a:cubicBezTo>
                  <a:cubicBezTo>
                    <a:pt x="25" y="126"/>
                    <a:pt x="25" y="125"/>
                    <a:pt x="25" y="124"/>
                  </a:cubicBezTo>
                  <a:cubicBezTo>
                    <a:pt x="25" y="124"/>
                    <a:pt x="24" y="122"/>
                    <a:pt x="24" y="121"/>
                  </a:cubicBezTo>
                  <a:cubicBezTo>
                    <a:pt x="24" y="120"/>
                    <a:pt x="23" y="119"/>
                    <a:pt x="22" y="118"/>
                  </a:cubicBezTo>
                  <a:cubicBezTo>
                    <a:pt x="22" y="117"/>
                    <a:pt x="21" y="115"/>
                    <a:pt x="22" y="115"/>
                  </a:cubicBezTo>
                  <a:cubicBezTo>
                    <a:pt x="22" y="114"/>
                    <a:pt x="23" y="114"/>
                    <a:pt x="24" y="114"/>
                  </a:cubicBezTo>
                  <a:cubicBezTo>
                    <a:pt x="24" y="114"/>
                    <a:pt x="24" y="113"/>
                    <a:pt x="24" y="112"/>
                  </a:cubicBezTo>
                  <a:cubicBezTo>
                    <a:pt x="24" y="111"/>
                    <a:pt x="24" y="110"/>
                    <a:pt x="24" y="109"/>
                  </a:cubicBezTo>
                  <a:cubicBezTo>
                    <a:pt x="25" y="108"/>
                    <a:pt x="26" y="107"/>
                    <a:pt x="26" y="107"/>
                  </a:cubicBezTo>
                  <a:cubicBezTo>
                    <a:pt x="26" y="106"/>
                    <a:pt x="26" y="104"/>
                    <a:pt x="26" y="103"/>
                  </a:cubicBezTo>
                  <a:cubicBezTo>
                    <a:pt x="26" y="103"/>
                    <a:pt x="25" y="102"/>
                    <a:pt x="25" y="101"/>
                  </a:cubicBezTo>
                  <a:cubicBezTo>
                    <a:pt x="25" y="100"/>
                    <a:pt x="26" y="99"/>
                    <a:pt x="26" y="99"/>
                  </a:cubicBezTo>
                  <a:cubicBezTo>
                    <a:pt x="26" y="98"/>
                    <a:pt x="26" y="97"/>
                    <a:pt x="26" y="96"/>
                  </a:cubicBezTo>
                  <a:cubicBezTo>
                    <a:pt x="26" y="95"/>
                    <a:pt x="28" y="94"/>
                    <a:pt x="29" y="94"/>
                  </a:cubicBezTo>
                  <a:cubicBezTo>
                    <a:pt x="30" y="93"/>
                    <a:pt x="31" y="94"/>
                    <a:pt x="32" y="93"/>
                  </a:cubicBezTo>
                  <a:cubicBezTo>
                    <a:pt x="32" y="93"/>
                    <a:pt x="33" y="92"/>
                    <a:pt x="33" y="91"/>
                  </a:cubicBezTo>
                  <a:cubicBezTo>
                    <a:pt x="33" y="91"/>
                    <a:pt x="32" y="90"/>
                    <a:pt x="32" y="90"/>
                  </a:cubicBezTo>
                  <a:cubicBezTo>
                    <a:pt x="31" y="89"/>
                    <a:pt x="31" y="88"/>
                    <a:pt x="30" y="88"/>
                  </a:cubicBezTo>
                  <a:cubicBezTo>
                    <a:pt x="30" y="88"/>
                    <a:pt x="29" y="89"/>
                    <a:pt x="29" y="89"/>
                  </a:cubicBezTo>
                  <a:cubicBezTo>
                    <a:pt x="27" y="89"/>
                    <a:pt x="26" y="89"/>
                    <a:pt x="25" y="88"/>
                  </a:cubicBezTo>
                  <a:cubicBezTo>
                    <a:pt x="25" y="88"/>
                    <a:pt x="24" y="87"/>
                    <a:pt x="23" y="87"/>
                  </a:cubicBezTo>
                  <a:cubicBezTo>
                    <a:pt x="23" y="87"/>
                    <a:pt x="21" y="87"/>
                    <a:pt x="21" y="87"/>
                  </a:cubicBezTo>
                  <a:cubicBezTo>
                    <a:pt x="20" y="87"/>
                    <a:pt x="20" y="86"/>
                    <a:pt x="19" y="86"/>
                  </a:cubicBezTo>
                  <a:cubicBezTo>
                    <a:pt x="19" y="85"/>
                    <a:pt x="19" y="84"/>
                    <a:pt x="19" y="83"/>
                  </a:cubicBezTo>
                  <a:cubicBezTo>
                    <a:pt x="19" y="83"/>
                    <a:pt x="17" y="83"/>
                    <a:pt x="17" y="83"/>
                  </a:cubicBezTo>
                  <a:cubicBezTo>
                    <a:pt x="16" y="83"/>
                    <a:pt x="15" y="84"/>
                    <a:pt x="14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2" y="82"/>
                    <a:pt x="11" y="80"/>
                    <a:pt x="10" y="80"/>
                  </a:cubicBezTo>
                  <a:cubicBezTo>
                    <a:pt x="10" y="79"/>
                    <a:pt x="9" y="78"/>
                    <a:pt x="8" y="77"/>
                  </a:cubicBezTo>
                  <a:cubicBezTo>
                    <a:pt x="8" y="76"/>
                    <a:pt x="8" y="75"/>
                    <a:pt x="7" y="74"/>
                  </a:cubicBezTo>
                  <a:cubicBezTo>
                    <a:pt x="7" y="74"/>
                    <a:pt x="6" y="74"/>
                    <a:pt x="6" y="74"/>
                  </a:cubicBezTo>
                  <a:cubicBezTo>
                    <a:pt x="6" y="73"/>
                    <a:pt x="6" y="72"/>
                    <a:pt x="6" y="71"/>
                  </a:cubicBezTo>
                  <a:cubicBezTo>
                    <a:pt x="6" y="71"/>
                    <a:pt x="5" y="69"/>
                    <a:pt x="5" y="69"/>
                  </a:cubicBezTo>
                  <a:cubicBezTo>
                    <a:pt x="5" y="67"/>
                    <a:pt x="5" y="63"/>
                    <a:pt x="4" y="62"/>
                  </a:cubicBezTo>
                  <a:cubicBezTo>
                    <a:pt x="3" y="62"/>
                    <a:pt x="2" y="62"/>
                    <a:pt x="2" y="62"/>
                  </a:cubicBezTo>
                  <a:cubicBezTo>
                    <a:pt x="1" y="62"/>
                    <a:pt x="1" y="62"/>
                    <a:pt x="0" y="62"/>
                  </a:cubicBezTo>
                  <a:cubicBezTo>
                    <a:pt x="1" y="61"/>
                    <a:pt x="2" y="60"/>
                    <a:pt x="3" y="59"/>
                  </a:cubicBezTo>
                  <a:cubicBezTo>
                    <a:pt x="3" y="59"/>
                    <a:pt x="4" y="57"/>
                    <a:pt x="4" y="57"/>
                  </a:cubicBezTo>
                  <a:cubicBezTo>
                    <a:pt x="5" y="56"/>
                    <a:pt x="5" y="55"/>
                    <a:pt x="6" y="55"/>
                  </a:cubicBezTo>
                  <a:cubicBezTo>
                    <a:pt x="7" y="54"/>
                    <a:pt x="9" y="53"/>
                    <a:pt x="10" y="52"/>
                  </a:cubicBezTo>
                  <a:cubicBezTo>
                    <a:pt x="11" y="52"/>
                    <a:pt x="12" y="52"/>
                    <a:pt x="12" y="52"/>
                  </a:cubicBezTo>
                  <a:cubicBezTo>
                    <a:pt x="12" y="51"/>
                    <a:pt x="13" y="50"/>
                    <a:pt x="13" y="50"/>
                  </a:cubicBezTo>
                  <a:cubicBezTo>
                    <a:pt x="13" y="49"/>
                    <a:pt x="15" y="48"/>
                    <a:pt x="15" y="47"/>
                  </a:cubicBezTo>
                  <a:cubicBezTo>
                    <a:pt x="16" y="47"/>
                    <a:pt x="17" y="47"/>
                    <a:pt x="17" y="46"/>
                  </a:cubicBezTo>
                  <a:cubicBezTo>
                    <a:pt x="18" y="46"/>
                    <a:pt x="18" y="44"/>
                    <a:pt x="18" y="44"/>
                  </a:cubicBezTo>
                  <a:cubicBezTo>
                    <a:pt x="19" y="44"/>
                    <a:pt x="20" y="44"/>
                    <a:pt x="20" y="43"/>
                  </a:cubicBezTo>
                  <a:cubicBezTo>
                    <a:pt x="21" y="43"/>
                    <a:pt x="21" y="42"/>
                    <a:pt x="21" y="42"/>
                  </a:cubicBezTo>
                  <a:cubicBezTo>
                    <a:pt x="22" y="42"/>
                    <a:pt x="25" y="42"/>
                    <a:pt x="26" y="42"/>
                  </a:cubicBezTo>
                  <a:cubicBezTo>
                    <a:pt x="27" y="42"/>
                    <a:pt x="29" y="42"/>
                    <a:pt x="30" y="41"/>
                  </a:cubicBezTo>
                  <a:cubicBezTo>
                    <a:pt x="30" y="41"/>
                    <a:pt x="31" y="40"/>
                    <a:pt x="32" y="40"/>
                  </a:cubicBezTo>
                  <a:cubicBezTo>
                    <a:pt x="32" y="39"/>
                    <a:pt x="33" y="39"/>
                    <a:pt x="33" y="39"/>
                  </a:cubicBezTo>
                  <a:cubicBezTo>
                    <a:pt x="34" y="39"/>
                    <a:pt x="34" y="39"/>
                    <a:pt x="35" y="39"/>
                  </a:cubicBezTo>
                  <a:cubicBezTo>
                    <a:pt x="35" y="38"/>
                    <a:pt x="36" y="37"/>
                    <a:pt x="36" y="37"/>
                  </a:cubicBezTo>
                  <a:cubicBezTo>
                    <a:pt x="36" y="37"/>
                    <a:pt x="37" y="36"/>
                    <a:pt x="38" y="36"/>
                  </a:cubicBezTo>
                  <a:cubicBezTo>
                    <a:pt x="38" y="36"/>
                    <a:pt x="39" y="35"/>
                    <a:pt x="39" y="35"/>
                  </a:cubicBezTo>
                  <a:cubicBezTo>
                    <a:pt x="40" y="35"/>
                    <a:pt x="41" y="36"/>
                    <a:pt x="41" y="36"/>
                  </a:cubicBezTo>
                  <a:cubicBezTo>
                    <a:pt x="42" y="37"/>
                    <a:pt x="42" y="38"/>
                    <a:pt x="42" y="38"/>
                  </a:cubicBezTo>
                  <a:cubicBezTo>
                    <a:pt x="42" y="38"/>
                    <a:pt x="42" y="39"/>
                    <a:pt x="43" y="39"/>
                  </a:cubicBezTo>
                  <a:cubicBezTo>
                    <a:pt x="43" y="40"/>
                    <a:pt x="45" y="39"/>
                    <a:pt x="46" y="39"/>
                  </a:cubicBezTo>
                  <a:cubicBezTo>
                    <a:pt x="46" y="39"/>
                    <a:pt x="47" y="39"/>
                    <a:pt x="48" y="39"/>
                  </a:cubicBezTo>
                  <a:cubicBezTo>
                    <a:pt x="49" y="39"/>
                    <a:pt x="50" y="40"/>
                    <a:pt x="50" y="40"/>
                  </a:cubicBezTo>
                  <a:cubicBezTo>
                    <a:pt x="51" y="40"/>
                    <a:pt x="52" y="39"/>
                    <a:pt x="53" y="39"/>
                  </a:cubicBezTo>
                  <a:cubicBezTo>
                    <a:pt x="54" y="39"/>
                    <a:pt x="54" y="38"/>
                    <a:pt x="55" y="38"/>
                  </a:cubicBezTo>
                  <a:cubicBezTo>
                    <a:pt x="55" y="37"/>
                    <a:pt x="56" y="37"/>
                    <a:pt x="57" y="37"/>
                  </a:cubicBezTo>
                  <a:cubicBezTo>
                    <a:pt x="58" y="37"/>
                    <a:pt x="59" y="37"/>
                    <a:pt x="60" y="37"/>
                  </a:cubicBezTo>
                  <a:cubicBezTo>
                    <a:pt x="61" y="36"/>
                    <a:pt x="62" y="36"/>
                    <a:pt x="63" y="35"/>
                  </a:cubicBezTo>
                  <a:cubicBezTo>
                    <a:pt x="63" y="35"/>
                    <a:pt x="64" y="34"/>
                    <a:pt x="64" y="33"/>
                  </a:cubicBezTo>
                  <a:cubicBezTo>
                    <a:pt x="65" y="33"/>
                    <a:pt x="66" y="33"/>
                    <a:pt x="66" y="33"/>
                  </a:cubicBezTo>
                  <a:cubicBezTo>
                    <a:pt x="67" y="33"/>
                    <a:pt x="68" y="32"/>
                    <a:pt x="68" y="32"/>
                  </a:cubicBezTo>
                  <a:cubicBezTo>
                    <a:pt x="69" y="33"/>
                    <a:pt x="71" y="33"/>
                    <a:pt x="72" y="34"/>
                  </a:cubicBezTo>
                  <a:cubicBezTo>
                    <a:pt x="72" y="34"/>
                    <a:pt x="74" y="34"/>
                    <a:pt x="74" y="35"/>
                  </a:cubicBezTo>
                  <a:cubicBezTo>
                    <a:pt x="75" y="36"/>
                    <a:pt x="76" y="37"/>
                    <a:pt x="76" y="38"/>
                  </a:cubicBezTo>
                  <a:cubicBezTo>
                    <a:pt x="76" y="39"/>
                    <a:pt x="74" y="39"/>
                    <a:pt x="74" y="40"/>
                  </a:cubicBezTo>
                  <a:cubicBezTo>
                    <a:pt x="74" y="41"/>
                    <a:pt x="75" y="42"/>
                    <a:pt x="75" y="42"/>
                  </a:cubicBezTo>
                  <a:cubicBezTo>
                    <a:pt x="76" y="43"/>
                    <a:pt x="77" y="43"/>
                    <a:pt x="78" y="44"/>
                  </a:cubicBezTo>
                  <a:cubicBezTo>
                    <a:pt x="78" y="44"/>
                    <a:pt x="80" y="44"/>
                    <a:pt x="81" y="44"/>
                  </a:cubicBezTo>
                  <a:cubicBezTo>
                    <a:pt x="81" y="44"/>
                    <a:pt x="82" y="45"/>
                    <a:pt x="83" y="45"/>
                  </a:cubicBezTo>
                  <a:cubicBezTo>
                    <a:pt x="84" y="45"/>
                    <a:pt x="86" y="44"/>
                    <a:pt x="86" y="44"/>
                  </a:cubicBezTo>
                  <a:cubicBezTo>
                    <a:pt x="87" y="44"/>
                    <a:pt x="88" y="43"/>
                    <a:pt x="88" y="42"/>
                  </a:cubicBezTo>
                  <a:cubicBezTo>
                    <a:pt x="88" y="42"/>
                    <a:pt x="88" y="41"/>
                    <a:pt x="88" y="41"/>
                  </a:cubicBezTo>
                  <a:cubicBezTo>
                    <a:pt x="89" y="40"/>
                    <a:pt x="90" y="41"/>
                    <a:pt x="91" y="41"/>
                  </a:cubicBezTo>
                  <a:cubicBezTo>
                    <a:pt x="91" y="40"/>
                    <a:pt x="93" y="40"/>
                    <a:pt x="94" y="40"/>
                  </a:cubicBezTo>
                  <a:cubicBezTo>
                    <a:pt x="94" y="39"/>
                    <a:pt x="95" y="39"/>
                    <a:pt x="95" y="38"/>
                  </a:cubicBezTo>
                  <a:cubicBezTo>
                    <a:pt x="96" y="37"/>
                    <a:pt x="96" y="36"/>
                    <a:pt x="96" y="35"/>
                  </a:cubicBezTo>
                  <a:cubicBezTo>
                    <a:pt x="96" y="34"/>
                    <a:pt x="96" y="33"/>
                    <a:pt x="96" y="32"/>
                  </a:cubicBezTo>
                  <a:cubicBezTo>
                    <a:pt x="96" y="31"/>
                    <a:pt x="97" y="30"/>
                    <a:pt x="98" y="30"/>
                  </a:cubicBezTo>
                  <a:cubicBezTo>
                    <a:pt x="98" y="29"/>
                    <a:pt x="98" y="27"/>
                    <a:pt x="98" y="26"/>
                  </a:cubicBezTo>
                  <a:cubicBezTo>
                    <a:pt x="98" y="25"/>
                    <a:pt x="99" y="23"/>
                    <a:pt x="99" y="22"/>
                  </a:cubicBezTo>
                  <a:cubicBezTo>
                    <a:pt x="99" y="21"/>
                    <a:pt x="98" y="19"/>
                    <a:pt x="98" y="18"/>
                  </a:cubicBezTo>
                  <a:cubicBezTo>
                    <a:pt x="99" y="18"/>
                    <a:pt x="100" y="16"/>
                    <a:pt x="100" y="16"/>
                  </a:cubicBezTo>
                  <a:cubicBezTo>
                    <a:pt x="101" y="16"/>
                    <a:pt x="102" y="16"/>
                    <a:pt x="103" y="15"/>
                  </a:cubicBezTo>
                  <a:cubicBezTo>
                    <a:pt x="103" y="15"/>
                    <a:pt x="104" y="14"/>
                    <a:pt x="104" y="13"/>
                  </a:cubicBezTo>
                  <a:cubicBezTo>
                    <a:pt x="104" y="13"/>
                    <a:pt x="104" y="12"/>
                    <a:pt x="104" y="12"/>
                  </a:cubicBezTo>
                  <a:cubicBezTo>
                    <a:pt x="104" y="11"/>
                    <a:pt x="105" y="10"/>
                    <a:pt x="105" y="10"/>
                  </a:cubicBezTo>
                  <a:cubicBezTo>
                    <a:pt x="106" y="10"/>
                    <a:pt x="106" y="9"/>
                    <a:pt x="106" y="9"/>
                  </a:cubicBezTo>
                  <a:cubicBezTo>
                    <a:pt x="107" y="8"/>
                    <a:pt x="106" y="7"/>
                    <a:pt x="107" y="6"/>
                  </a:cubicBezTo>
                  <a:cubicBezTo>
                    <a:pt x="107" y="6"/>
                    <a:pt x="107" y="5"/>
                    <a:pt x="107" y="5"/>
                  </a:cubicBezTo>
                  <a:cubicBezTo>
                    <a:pt x="108" y="5"/>
                    <a:pt x="109" y="4"/>
                    <a:pt x="109" y="4"/>
                  </a:cubicBezTo>
                  <a:cubicBezTo>
                    <a:pt x="110" y="3"/>
                    <a:pt x="110" y="2"/>
                    <a:pt x="111" y="2"/>
                  </a:cubicBezTo>
                  <a:cubicBezTo>
                    <a:pt x="112" y="2"/>
                    <a:pt x="114" y="2"/>
                    <a:pt x="114" y="2"/>
                  </a:cubicBezTo>
                  <a:cubicBezTo>
                    <a:pt x="115" y="2"/>
                    <a:pt x="116" y="2"/>
                    <a:pt x="116" y="2"/>
                  </a:cubicBezTo>
                  <a:cubicBezTo>
                    <a:pt x="117" y="3"/>
                    <a:pt x="117" y="4"/>
                    <a:pt x="117" y="4"/>
                  </a:cubicBezTo>
                  <a:cubicBezTo>
                    <a:pt x="118" y="5"/>
                    <a:pt x="118" y="5"/>
                    <a:pt x="119" y="5"/>
                  </a:cubicBezTo>
                  <a:cubicBezTo>
                    <a:pt x="119" y="5"/>
                    <a:pt x="120" y="4"/>
                    <a:pt x="120" y="4"/>
                  </a:cubicBezTo>
                  <a:cubicBezTo>
                    <a:pt x="121" y="4"/>
                    <a:pt x="123" y="4"/>
                    <a:pt x="124" y="4"/>
                  </a:cubicBezTo>
                  <a:cubicBezTo>
                    <a:pt x="124" y="4"/>
                    <a:pt x="125" y="3"/>
                    <a:pt x="125" y="2"/>
                  </a:cubicBezTo>
                  <a:cubicBezTo>
                    <a:pt x="126" y="2"/>
                    <a:pt x="128" y="1"/>
                    <a:pt x="129" y="1"/>
                  </a:cubicBezTo>
                  <a:cubicBezTo>
                    <a:pt x="129" y="0"/>
                    <a:pt x="131" y="0"/>
                    <a:pt x="132" y="0"/>
                  </a:cubicBezTo>
                  <a:cubicBezTo>
                    <a:pt x="133" y="0"/>
                    <a:pt x="134" y="1"/>
                    <a:pt x="135" y="1"/>
                  </a:cubicBezTo>
                  <a:cubicBezTo>
                    <a:pt x="136" y="1"/>
                    <a:pt x="137" y="1"/>
                    <a:pt x="138" y="1"/>
                  </a:cubicBezTo>
                  <a:cubicBezTo>
                    <a:pt x="138" y="1"/>
                    <a:pt x="140" y="2"/>
                    <a:pt x="140" y="2"/>
                  </a:cubicBezTo>
                  <a:cubicBezTo>
                    <a:pt x="141" y="3"/>
                    <a:pt x="142" y="4"/>
                    <a:pt x="142" y="5"/>
                  </a:cubicBezTo>
                  <a:cubicBezTo>
                    <a:pt x="143" y="6"/>
                    <a:pt x="143" y="8"/>
                    <a:pt x="144" y="9"/>
                  </a:cubicBezTo>
                  <a:cubicBezTo>
                    <a:pt x="144" y="10"/>
                    <a:pt x="144" y="12"/>
                    <a:pt x="145" y="13"/>
                  </a:cubicBezTo>
                  <a:cubicBezTo>
                    <a:pt x="145" y="13"/>
                    <a:pt x="146" y="14"/>
                    <a:pt x="147" y="14"/>
                  </a:cubicBezTo>
                  <a:cubicBezTo>
                    <a:pt x="147" y="14"/>
                    <a:pt x="147" y="15"/>
                    <a:pt x="148" y="15"/>
                  </a:cubicBezTo>
                  <a:cubicBezTo>
                    <a:pt x="148" y="15"/>
                    <a:pt x="148" y="16"/>
                    <a:pt x="147" y="17"/>
                  </a:cubicBezTo>
                  <a:cubicBezTo>
                    <a:pt x="147" y="17"/>
                    <a:pt x="147" y="19"/>
                    <a:pt x="147" y="19"/>
                  </a:cubicBezTo>
                  <a:cubicBezTo>
                    <a:pt x="147" y="21"/>
                    <a:pt x="148" y="22"/>
                    <a:pt x="148" y="23"/>
                  </a:cubicBezTo>
                  <a:cubicBezTo>
                    <a:pt x="148" y="24"/>
                    <a:pt x="148" y="25"/>
                    <a:pt x="147" y="26"/>
                  </a:cubicBezTo>
                  <a:cubicBezTo>
                    <a:pt x="147" y="26"/>
                    <a:pt x="147" y="28"/>
                    <a:pt x="147" y="28"/>
                  </a:cubicBezTo>
                  <a:cubicBezTo>
                    <a:pt x="146" y="29"/>
                    <a:pt x="146" y="30"/>
                    <a:pt x="145" y="30"/>
                  </a:cubicBezTo>
                  <a:cubicBezTo>
                    <a:pt x="145" y="30"/>
                    <a:pt x="144" y="31"/>
                    <a:pt x="144" y="32"/>
                  </a:cubicBezTo>
                  <a:cubicBezTo>
                    <a:pt x="144" y="32"/>
                    <a:pt x="144" y="33"/>
                    <a:pt x="144" y="34"/>
                  </a:cubicBezTo>
                  <a:cubicBezTo>
                    <a:pt x="144" y="34"/>
                    <a:pt x="144" y="36"/>
                    <a:pt x="144" y="36"/>
                  </a:cubicBezTo>
                  <a:cubicBezTo>
                    <a:pt x="144" y="37"/>
                    <a:pt x="142" y="38"/>
                    <a:pt x="141" y="38"/>
                  </a:cubicBezTo>
                  <a:cubicBezTo>
                    <a:pt x="140" y="39"/>
                    <a:pt x="139" y="40"/>
                    <a:pt x="139" y="40"/>
                  </a:cubicBezTo>
                  <a:cubicBezTo>
                    <a:pt x="138" y="40"/>
                    <a:pt x="137" y="40"/>
                    <a:pt x="137" y="41"/>
                  </a:cubicBezTo>
                  <a:cubicBezTo>
                    <a:pt x="136" y="41"/>
                    <a:pt x="135" y="42"/>
                    <a:pt x="134" y="43"/>
                  </a:cubicBezTo>
                  <a:cubicBezTo>
                    <a:pt x="134" y="43"/>
                    <a:pt x="134" y="45"/>
                    <a:pt x="134" y="46"/>
                  </a:cubicBezTo>
                  <a:cubicBezTo>
                    <a:pt x="134" y="47"/>
                    <a:pt x="133" y="48"/>
                    <a:pt x="133" y="49"/>
                  </a:cubicBezTo>
                  <a:cubicBezTo>
                    <a:pt x="133" y="50"/>
                    <a:pt x="132" y="52"/>
                    <a:pt x="133" y="53"/>
                  </a:cubicBezTo>
                  <a:cubicBezTo>
                    <a:pt x="133" y="53"/>
                    <a:pt x="134" y="54"/>
                    <a:pt x="134" y="55"/>
                  </a:cubicBezTo>
                  <a:cubicBezTo>
                    <a:pt x="135" y="55"/>
                    <a:pt x="137" y="55"/>
                    <a:pt x="137" y="55"/>
                  </a:cubicBezTo>
                  <a:cubicBezTo>
                    <a:pt x="138" y="55"/>
                    <a:pt x="139" y="56"/>
                    <a:pt x="139" y="56"/>
                  </a:cubicBezTo>
                  <a:cubicBezTo>
                    <a:pt x="140" y="57"/>
                    <a:pt x="140" y="59"/>
                    <a:pt x="140" y="59"/>
                  </a:cubicBezTo>
                  <a:cubicBezTo>
                    <a:pt x="140" y="60"/>
                    <a:pt x="141" y="61"/>
                    <a:pt x="141" y="61"/>
                  </a:cubicBezTo>
                  <a:cubicBezTo>
                    <a:pt x="141" y="62"/>
                    <a:pt x="142" y="65"/>
                    <a:pt x="141" y="66"/>
                  </a:cubicBezTo>
                  <a:cubicBezTo>
                    <a:pt x="141" y="66"/>
                    <a:pt x="140" y="67"/>
                    <a:pt x="140" y="68"/>
                  </a:cubicBezTo>
                  <a:cubicBezTo>
                    <a:pt x="139" y="69"/>
                    <a:pt x="139" y="71"/>
                    <a:pt x="139" y="72"/>
                  </a:cubicBezTo>
                  <a:cubicBezTo>
                    <a:pt x="138" y="73"/>
                    <a:pt x="137" y="74"/>
                    <a:pt x="137" y="75"/>
                  </a:cubicBezTo>
                  <a:cubicBezTo>
                    <a:pt x="137" y="76"/>
                    <a:pt x="136" y="77"/>
                    <a:pt x="135" y="77"/>
                  </a:cubicBezTo>
                  <a:cubicBezTo>
                    <a:pt x="135" y="78"/>
                    <a:pt x="132" y="80"/>
                    <a:pt x="131" y="81"/>
                  </a:cubicBezTo>
                  <a:cubicBezTo>
                    <a:pt x="131" y="81"/>
                    <a:pt x="130" y="82"/>
                    <a:pt x="130" y="82"/>
                  </a:cubicBezTo>
                  <a:cubicBezTo>
                    <a:pt x="130" y="83"/>
                    <a:pt x="130" y="84"/>
                    <a:pt x="130" y="84"/>
                  </a:cubicBezTo>
                  <a:cubicBezTo>
                    <a:pt x="130" y="85"/>
                    <a:pt x="130" y="86"/>
                    <a:pt x="130" y="87"/>
                  </a:cubicBezTo>
                  <a:cubicBezTo>
                    <a:pt x="130" y="87"/>
                    <a:pt x="130" y="88"/>
                    <a:pt x="130" y="89"/>
                  </a:cubicBezTo>
                  <a:cubicBezTo>
                    <a:pt x="130" y="89"/>
                    <a:pt x="131" y="90"/>
                    <a:pt x="131" y="91"/>
                  </a:cubicBezTo>
                  <a:cubicBezTo>
                    <a:pt x="131" y="91"/>
                    <a:pt x="131" y="92"/>
                    <a:pt x="132" y="93"/>
                  </a:cubicBezTo>
                  <a:cubicBezTo>
                    <a:pt x="132" y="93"/>
                    <a:pt x="133" y="95"/>
                    <a:pt x="133" y="95"/>
                  </a:cubicBezTo>
                  <a:cubicBezTo>
                    <a:pt x="133" y="96"/>
                    <a:pt x="133" y="97"/>
                    <a:pt x="133" y="98"/>
                  </a:cubicBezTo>
                  <a:cubicBezTo>
                    <a:pt x="133" y="99"/>
                    <a:pt x="133" y="100"/>
                    <a:pt x="134" y="101"/>
                  </a:cubicBezTo>
                  <a:cubicBezTo>
                    <a:pt x="134" y="101"/>
                    <a:pt x="135" y="103"/>
                    <a:pt x="135" y="103"/>
                  </a:cubicBezTo>
                  <a:cubicBezTo>
                    <a:pt x="135" y="104"/>
                    <a:pt x="135" y="106"/>
                    <a:pt x="135" y="106"/>
                  </a:cubicBezTo>
                  <a:cubicBezTo>
                    <a:pt x="135" y="107"/>
                    <a:pt x="136" y="109"/>
                    <a:pt x="136" y="110"/>
                  </a:cubicBezTo>
                  <a:cubicBezTo>
                    <a:pt x="137" y="110"/>
                    <a:pt x="137" y="111"/>
                    <a:pt x="138" y="112"/>
                  </a:cubicBezTo>
                  <a:cubicBezTo>
                    <a:pt x="138" y="112"/>
                    <a:pt x="139" y="113"/>
                    <a:pt x="139" y="114"/>
                  </a:cubicBezTo>
                  <a:cubicBezTo>
                    <a:pt x="140" y="114"/>
                    <a:pt x="140" y="115"/>
                    <a:pt x="140" y="116"/>
                  </a:cubicBezTo>
                  <a:cubicBezTo>
                    <a:pt x="140" y="117"/>
                    <a:pt x="142" y="118"/>
                    <a:pt x="142" y="118"/>
                  </a:cubicBezTo>
                  <a:cubicBezTo>
                    <a:pt x="142" y="119"/>
                    <a:pt x="143" y="119"/>
                    <a:pt x="144" y="120"/>
                  </a:cubicBezTo>
                  <a:cubicBezTo>
                    <a:pt x="144" y="120"/>
                    <a:pt x="145" y="121"/>
                    <a:pt x="145" y="121"/>
                  </a:cubicBezTo>
                  <a:cubicBezTo>
                    <a:pt x="146" y="122"/>
                    <a:pt x="146" y="123"/>
                    <a:pt x="146" y="123"/>
                  </a:cubicBezTo>
                  <a:cubicBezTo>
                    <a:pt x="146" y="123"/>
                    <a:pt x="146" y="124"/>
                    <a:pt x="146" y="125"/>
                  </a:cubicBezTo>
                  <a:cubicBezTo>
                    <a:pt x="145" y="125"/>
                    <a:pt x="145" y="125"/>
                    <a:pt x="145" y="125"/>
                  </a:cubicBezTo>
                  <a:cubicBezTo>
                    <a:pt x="144" y="125"/>
                    <a:pt x="143" y="126"/>
                    <a:pt x="142" y="127"/>
                  </a:cubicBezTo>
                  <a:cubicBezTo>
                    <a:pt x="141" y="128"/>
                    <a:pt x="140" y="131"/>
                    <a:pt x="139" y="132"/>
                  </a:cubicBezTo>
                  <a:cubicBezTo>
                    <a:pt x="139" y="133"/>
                    <a:pt x="137" y="134"/>
                    <a:pt x="137" y="135"/>
                  </a:cubicBezTo>
                  <a:cubicBezTo>
                    <a:pt x="136" y="135"/>
                    <a:pt x="136" y="136"/>
                    <a:pt x="136" y="136"/>
                  </a:cubicBezTo>
                  <a:cubicBezTo>
                    <a:pt x="135" y="137"/>
                    <a:pt x="136" y="139"/>
                    <a:pt x="136" y="140"/>
                  </a:cubicBezTo>
                  <a:cubicBezTo>
                    <a:pt x="136" y="140"/>
                    <a:pt x="136" y="141"/>
                    <a:pt x="136" y="142"/>
                  </a:cubicBezTo>
                  <a:cubicBezTo>
                    <a:pt x="137" y="143"/>
                    <a:pt x="137" y="145"/>
                    <a:pt x="138" y="146"/>
                  </a:cubicBezTo>
                  <a:cubicBezTo>
                    <a:pt x="138" y="146"/>
                    <a:pt x="139" y="146"/>
                    <a:pt x="140" y="147"/>
                  </a:cubicBezTo>
                  <a:cubicBezTo>
                    <a:pt x="140" y="147"/>
                    <a:pt x="142" y="148"/>
                    <a:pt x="142" y="148"/>
                  </a:cubicBezTo>
                  <a:cubicBezTo>
                    <a:pt x="143" y="149"/>
                    <a:pt x="144" y="149"/>
                    <a:pt x="144" y="149"/>
                  </a:cubicBezTo>
                  <a:cubicBezTo>
                    <a:pt x="145" y="150"/>
                    <a:pt x="145" y="150"/>
                    <a:pt x="145" y="150"/>
                  </a:cubicBezTo>
                  <a:cubicBezTo>
                    <a:pt x="146" y="149"/>
                    <a:pt x="146" y="148"/>
                    <a:pt x="146" y="147"/>
                  </a:cubicBezTo>
                  <a:cubicBezTo>
                    <a:pt x="146" y="146"/>
                    <a:pt x="146" y="145"/>
                    <a:pt x="145" y="145"/>
                  </a:cubicBezTo>
                  <a:cubicBezTo>
                    <a:pt x="145" y="144"/>
                    <a:pt x="145" y="143"/>
                    <a:pt x="145" y="142"/>
                  </a:cubicBezTo>
                  <a:cubicBezTo>
                    <a:pt x="145" y="141"/>
                    <a:pt x="146" y="140"/>
                    <a:pt x="146" y="139"/>
                  </a:cubicBezTo>
                  <a:cubicBezTo>
                    <a:pt x="147" y="139"/>
                    <a:pt x="147" y="137"/>
                    <a:pt x="147" y="136"/>
                  </a:cubicBezTo>
                  <a:cubicBezTo>
                    <a:pt x="148" y="136"/>
                    <a:pt x="148" y="136"/>
                    <a:pt x="148" y="136"/>
                  </a:cubicBezTo>
                  <a:cubicBezTo>
                    <a:pt x="149" y="137"/>
                    <a:pt x="149" y="138"/>
                    <a:pt x="149" y="139"/>
                  </a:cubicBezTo>
                  <a:cubicBezTo>
                    <a:pt x="149" y="139"/>
                    <a:pt x="148" y="140"/>
                    <a:pt x="148" y="140"/>
                  </a:cubicBezTo>
                  <a:cubicBezTo>
                    <a:pt x="148" y="141"/>
                    <a:pt x="148" y="143"/>
                    <a:pt x="148" y="143"/>
                  </a:cubicBezTo>
                  <a:cubicBezTo>
                    <a:pt x="148" y="144"/>
                    <a:pt x="148" y="147"/>
                    <a:pt x="148" y="148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0" name="TextBox 59"/>
          <p:cNvSpPr txBox="1"/>
          <p:nvPr/>
        </p:nvSpPr>
        <p:spPr>
          <a:xfrm>
            <a:off x="6605375" y="2171894"/>
            <a:ext cx="4988807" cy="8679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800" dirty="0">
                <a:latin typeface="Source Sans Pro" panose="020B0503030403020204" pitchFamily="34" charset="0"/>
              </a:rPr>
              <a:t>I’m a </a:t>
            </a:r>
            <a:r>
              <a:rPr lang="en-US" sz="2800" b="1" dirty="0">
                <a:latin typeface="Source Sans Pro" panose="020B0503030403020204" pitchFamily="34" charset="0"/>
              </a:rPr>
              <a:t>big fan </a:t>
            </a:r>
            <a:r>
              <a:rPr lang="en-US" sz="2800" dirty="0">
                <a:latin typeface="Source Sans Pro" panose="020B0503030403020204" pitchFamily="34" charset="0"/>
              </a:rPr>
              <a:t>of doing what you are </a:t>
            </a:r>
            <a:r>
              <a:rPr lang="en-US" sz="2800" i="1" dirty="0">
                <a:latin typeface="Source Sans Pro" panose="020B0503030403020204" pitchFamily="34" charset="0"/>
              </a:rPr>
              <a:t>really</a:t>
            </a:r>
            <a:r>
              <a:rPr lang="en-US" sz="2800" dirty="0">
                <a:latin typeface="Source Sans Pro" panose="020B0503030403020204" pitchFamily="34" charset="0"/>
              </a:rPr>
              <a:t> bad at. A </a:t>
            </a:r>
            <a:r>
              <a:rPr lang="en-US" sz="2800" b="1" dirty="0">
                <a:latin typeface="Source Sans Pro" panose="020B0503030403020204" pitchFamily="34" charset="0"/>
              </a:rPr>
              <a:t>lot</a:t>
            </a:r>
            <a:r>
              <a:rPr lang="en-US" sz="28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61" name="Rectangle 60"/>
          <p:cNvSpPr/>
          <p:nvPr/>
        </p:nvSpPr>
        <p:spPr>
          <a:xfrm>
            <a:off x="6605377" y="3132002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62" name="Group 61"/>
          <p:cNvGrpSpPr/>
          <p:nvPr/>
        </p:nvGrpSpPr>
        <p:grpSpPr>
          <a:xfrm>
            <a:off x="6691610" y="4453466"/>
            <a:ext cx="276224" cy="276224"/>
            <a:chOff x="1460006" y="1642203"/>
            <a:chExt cx="479425" cy="479425"/>
          </a:xfrm>
        </p:grpSpPr>
        <p:sp>
          <p:nvSpPr>
            <p:cNvPr id="63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5" name="Group 64"/>
          <p:cNvGrpSpPr/>
          <p:nvPr/>
        </p:nvGrpSpPr>
        <p:grpSpPr>
          <a:xfrm>
            <a:off x="6691610" y="4907000"/>
            <a:ext cx="276224" cy="276224"/>
            <a:chOff x="1460006" y="1642203"/>
            <a:chExt cx="479425" cy="479425"/>
          </a:xfrm>
        </p:grpSpPr>
        <p:sp>
          <p:nvSpPr>
            <p:cNvPr id="66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8" name="Rectangle 67"/>
          <p:cNvSpPr/>
          <p:nvPr/>
        </p:nvSpPr>
        <p:spPr>
          <a:xfrm>
            <a:off x="7034604" y="4425378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9" name="Rectangle 68"/>
          <p:cNvSpPr/>
          <p:nvPr/>
        </p:nvSpPr>
        <p:spPr>
          <a:xfrm>
            <a:off x="7034604" y="4878912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277219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60" grpId="0"/>
      <p:bldP spid="61" grpId="0"/>
      <p:bldP spid="68" grpId="0"/>
      <p:bldP spid="69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3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4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5" name="TextBox 4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Austria Map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6034088" y="1831975"/>
            <a:ext cx="5565775" cy="2851150"/>
            <a:chOff x="3801" y="1154"/>
            <a:chExt cx="3506" cy="1796"/>
          </a:xfrm>
          <a:solidFill>
            <a:schemeClr val="tx2">
              <a:lumMod val="20000"/>
              <a:lumOff val="80000"/>
            </a:schemeClr>
          </a:solidFill>
        </p:grpSpPr>
        <p:sp>
          <p:nvSpPr>
            <p:cNvPr id="10" name="Freeform 5"/>
            <p:cNvSpPr>
              <a:spLocks noEditPoints="1"/>
            </p:cNvSpPr>
            <p:nvPr/>
          </p:nvSpPr>
          <p:spPr bwMode="auto">
            <a:xfrm>
              <a:off x="6064" y="1154"/>
              <a:ext cx="1203" cy="1076"/>
            </a:xfrm>
            <a:custGeom>
              <a:avLst/>
              <a:gdLst>
                <a:gd name="T0" fmla="*/ 73 w 694"/>
                <a:gd name="T1" fmla="*/ 470 h 620"/>
                <a:gd name="T2" fmla="*/ 78 w 694"/>
                <a:gd name="T3" fmla="*/ 430 h 620"/>
                <a:gd name="T4" fmla="*/ 35 w 694"/>
                <a:gd name="T5" fmla="*/ 411 h 620"/>
                <a:gd name="T6" fmla="*/ 0 w 694"/>
                <a:gd name="T7" fmla="*/ 374 h 620"/>
                <a:gd name="T8" fmla="*/ 9 w 694"/>
                <a:gd name="T9" fmla="*/ 320 h 620"/>
                <a:gd name="T10" fmla="*/ 49 w 694"/>
                <a:gd name="T11" fmla="*/ 322 h 620"/>
                <a:gd name="T12" fmla="*/ 113 w 694"/>
                <a:gd name="T13" fmla="*/ 306 h 620"/>
                <a:gd name="T14" fmla="*/ 130 w 694"/>
                <a:gd name="T15" fmla="*/ 266 h 620"/>
                <a:gd name="T16" fmla="*/ 128 w 694"/>
                <a:gd name="T17" fmla="*/ 234 h 620"/>
                <a:gd name="T18" fmla="*/ 116 w 694"/>
                <a:gd name="T19" fmla="*/ 195 h 620"/>
                <a:gd name="T20" fmla="*/ 73 w 694"/>
                <a:gd name="T21" fmla="*/ 183 h 620"/>
                <a:gd name="T22" fmla="*/ 68 w 694"/>
                <a:gd name="T23" fmla="*/ 140 h 620"/>
                <a:gd name="T24" fmla="*/ 91 w 694"/>
                <a:gd name="T25" fmla="*/ 92 h 620"/>
                <a:gd name="T26" fmla="*/ 130 w 694"/>
                <a:gd name="T27" fmla="*/ 89 h 620"/>
                <a:gd name="T28" fmla="*/ 138 w 694"/>
                <a:gd name="T29" fmla="*/ 35 h 620"/>
                <a:gd name="T30" fmla="*/ 142 w 694"/>
                <a:gd name="T31" fmla="*/ 0 h 620"/>
                <a:gd name="T32" fmla="*/ 173 w 694"/>
                <a:gd name="T33" fmla="*/ 3 h 620"/>
                <a:gd name="T34" fmla="*/ 193 w 694"/>
                <a:gd name="T35" fmla="*/ 19 h 620"/>
                <a:gd name="T36" fmla="*/ 222 w 694"/>
                <a:gd name="T37" fmla="*/ 8 h 620"/>
                <a:gd name="T38" fmla="*/ 267 w 694"/>
                <a:gd name="T39" fmla="*/ 23 h 620"/>
                <a:gd name="T40" fmla="*/ 317 w 694"/>
                <a:gd name="T41" fmla="*/ 53 h 620"/>
                <a:gd name="T42" fmla="*/ 350 w 694"/>
                <a:gd name="T43" fmla="*/ 54 h 620"/>
                <a:gd name="T44" fmla="*/ 368 w 694"/>
                <a:gd name="T45" fmla="*/ 55 h 620"/>
                <a:gd name="T46" fmla="*/ 399 w 694"/>
                <a:gd name="T47" fmla="*/ 83 h 620"/>
                <a:gd name="T48" fmla="*/ 472 w 694"/>
                <a:gd name="T49" fmla="*/ 96 h 620"/>
                <a:gd name="T50" fmla="*/ 509 w 694"/>
                <a:gd name="T51" fmla="*/ 88 h 620"/>
                <a:gd name="T52" fmla="*/ 531 w 694"/>
                <a:gd name="T53" fmla="*/ 71 h 620"/>
                <a:gd name="T54" fmla="*/ 573 w 694"/>
                <a:gd name="T55" fmla="*/ 83 h 620"/>
                <a:gd name="T56" fmla="*/ 611 w 694"/>
                <a:gd name="T57" fmla="*/ 103 h 620"/>
                <a:gd name="T58" fmla="*/ 643 w 694"/>
                <a:gd name="T59" fmla="*/ 123 h 620"/>
                <a:gd name="T60" fmla="*/ 649 w 694"/>
                <a:gd name="T61" fmla="*/ 160 h 620"/>
                <a:gd name="T62" fmla="*/ 640 w 694"/>
                <a:gd name="T63" fmla="*/ 188 h 620"/>
                <a:gd name="T64" fmla="*/ 628 w 694"/>
                <a:gd name="T65" fmla="*/ 227 h 620"/>
                <a:gd name="T66" fmla="*/ 643 w 694"/>
                <a:gd name="T67" fmla="*/ 257 h 620"/>
                <a:gd name="T68" fmla="*/ 655 w 694"/>
                <a:gd name="T69" fmla="*/ 288 h 620"/>
                <a:gd name="T70" fmla="*/ 688 w 694"/>
                <a:gd name="T71" fmla="*/ 328 h 620"/>
                <a:gd name="T72" fmla="*/ 669 w 694"/>
                <a:gd name="T73" fmla="*/ 338 h 620"/>
                <a:gd name="T74" fmla="*/ 664 w 694"/>
                <a:gd name="T75" fmla="*/ 369 h 620"/>
                <a:gd name="T76" fmla="*/ 631 w 694"/>
                <a:gd name="T77" fmla="*/ 367 h 620"/>
                <a:gd name="T78" fmla="*/ 590 w 694"/>
                <a:gd name="T79" fmla="*/ 403 h 620"/>
                <a:gd name="T80" fmla="*/ 549 w 694"/>
                <a:gd name="T81" fmla="*/ 414 h 620"/>
                <a:gd name="T82" fmla="*/ 504 w 694"/>
                <a:gd name="T83" fmla="*/ 443 h 620"/>
                <a:gd name="T84" fmla="*/ 491 w 694"/>
                <a:gd name="T85" fmla="*/ 476 h 620"/>
                <a:gd name="T86" fmla="*/ 509 w 694"/>
                <a:gd name="T87" fmla="*/ 537 h 620"/>
                <a:gd name="T88" fmla="*/ 478 w 694"/>
                <a:gd name="T89" fmla="*/ 611 h 620"/>
                <a:gd name="T90" fmla="*/ 446 w 694"/>
                <a:gd name="T91" fmla="*/ 579 h 620"/>
                <a:gd name="T92" fmla="*/ 413 w 694"/>
                <a:gd name="T93" fmla="*/ 579 h 620"/>
                <a:gd name="T94" fmla="*/ 376 w 694"/>
                <a:gd name="T95" fmla="*/ 557 h 620"/>
                <a:gd name="T96" fmla="*/ 355 w 694"/>
                <a:gd name="T97" fmla="*/ 536 h 620"/>
                <a:gd name="T98" fmla="*/ 323 w 694"/>
                <a:gd name="T99" fmla="*/ 506 h 620"/>
                <a:gd name="T100" fmla="*/ 278 w 694"/>
                <a:gd name="T101" fmla="*/ 487 h 620"/>
                <a:gd name="T102" fmla="*/ 258 w 694"/>
                <a:gd name="T103" fmla="*/ 472 h 620"/>
                <a:gd name="T104" fmla="*/ 212 w 694"/>
                <a:gd name="T105" fmla="*/ 478 h 620"/>
                <a:gd name="T106" fmla="*/ 161 w 694"/>
                <a:gd name="T107" fmla="*/ 496 h 620"/>
                <a:gd name="T108" fmla="*/ 113 w 694"/>
                <a:gd name="T109" fmla="*/ 503 h 620"/>
                <a:gd name="T110" fmla="*/ 555 w 694"/>
                <a:gd name="T111" fmla="*/ 314 h 620"/>
                <a:gd name="T112" fmla="*/ 542 w 694"/>
                <a:gd name="T113" fmla="*/ 274 h 620"/>
                <a:gd name="T114" fmla="*/ 515 w 694"/>
                <a:gd name="T115" fmla="*/ 264 h 620"/>
                <a:gd name="T116" fmla="*/ 484 w 694"/>
                <a:gd name="T117" fmla="*/ 283 h 620"/>
                <a:gd name="T118" fmla="*/ 461 w 694"/>
                <a:gd name="T119" fmla="*/ 297 h 620"/>
                <a:gd name="T120" fmla="*/ 461 w 694"/>
                <a:gd name="T121" fmla="*/ 328 h 620"/>
                <a:gd name="T122" fmla="*/ 487 w 694"/>
                <a:gd name="T123" fmla="*/ 341 h 620"/>
                <a:gd name="T124" fmla="*/ 528 w 694"/>
                <a:gd name="T125" fmla="*/ 334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4" h="620">
                  <a:moveTo>
                    <a:pt x="93" y="505"/>
                  </a:moveTo>
                  <a:cubicBezTo>
                    <a:pt x="91" y="505"/>
                    <a:pt x="88" y="504"/>
                    <a:pt x="86" y="504"/>
                  </a:cubicBezTo>
                  <a:cubicBezTo>
                    <a:pt x="85" y="503"/>
                    <a:pt x="82" y="501"/>
                    <a:pt x="82" y="500"/>
                  </a:cubicBezTo>
                  <a:cubicBezTo>
                    <a:pt x="81" y="499"/>
                    <a:pt x="81" y="497"/>
                    <a:pt x="81" y="496"/>
                  </a:cubicBezTo>
                  <a:cubicBezTo>
                    <a:pt x="80" y="495"/>
                    <a:pt x="79" y="493"/>
                    <a:pt x="79" y="492"/>
                  </a:cubicBezTo>
                  <a:cubicBezTo>
                    <a:pt x="78" y="491"/>
                    <a:pt x="78" y="490"/>
                    <a:pt x="77" y="490"/>
                  </a:cubicBezTo>
                  <a:cubicBezTo>
                    <a:pt x="77" y="489"/>
                    <a:pt x="74" y="487"/>
                    <a:pt x="74" y="486"/>
                  </a:cubicBezTo>
                  <a:cubicBezTo>
                    <a:pt x="74" y="484"/>
                    <a:pt x="75" y="481"/>
                    <a:pt x="75" y="479"/>
                  </a:cubicBezTo>
                  <a:cubicBezTo>
                    <a:pt x="75" y="477"/>
                    <a:pt x="75" y="474"/>
                    <a:pt x="74" y="473"/>
                  </a:cubicBezTo>
                  <a:cubicBezTo>
                    <a:pt x="74" y="472"/>
                    <a:pt x="73" y="471"/>
                    <a:pt x="73" y="470"/>
                  </a:cubicBezTo>
                  <a:cubicBezTo>
                    <a:pt x="73" y="468"/>
                    <a:pt x="74" y="466"/>
                    <a:pt x="74" y="464"/>
                  </a:cubicBezTo>
                  <a:cubicBezTo>
                    <a:pt x="74" y="463"/>
                    <a:pt x="74" y="462"/>
                    <a:pt x="74" y="461"/>
                  </a:cubicBezTo>
                  <a:cubicBezTo>
                    <a:pt x="74" y="459"/>
                    <a:pt x="74" y="457"/>
                    <a:pt x="74" y="456"/>
                  </a:cubicBezTo>
                  <a:cubicBezTo>
                    <a:pt x="74" y="455"/>
                    <a:pt x="77" y="452"/>
                    <a:pt x="78" y="452"/>
                  </a:cubicBezTo>
                  <a:cubicBezTo>
                    <a:pt x="79" y="451"/>
                    <a:pt x="81" y="451"/>
                    <a:pt x="82" y="450"/>
                  </a:cubicBezTo>
                  <a:cubicBezTo>
                    <a:pt x="83" y="449"/>
                    <a:pt x="85" y="448"/>
                    <a:pt x="86" y="447"/>
                  </a:cubicBezTo>
                  <a:cubicBezTo>
                    <a:pt x="88" y="445"/>
                    <a:pt x="89" y="441"/>
                    <a:pt x="88" y="438"/>
                  </a:cubicBezTo>
                  <a:cubicBezTo>
                    <a:pt x="88" y="437"/>
                    <a:pt x="86" y="435"/>
                    <a:pt x="85" y="434"/>
                  </a:cubicBezTo>
                  <a:cubicBezTo>
                    <a:pt x="84" y="434"/>
                    <a:pt x="82" y="434"/>
                    <a:pt x="81" y="434"/>
                  </a:cubicBezTo>
                  <a:cubicBezTo>
                    <a:pt x="80" y="433"/>
                    <a:pt x="79" y="431"/>
                    <a:pt x="78" y="430"/>
                  </a:cubicBezTo>
                  <a:cubicBezTo>
                    <a:pt x="78" y="429"/>
                    <a:pt x="77" y="426"/>
                    <a:pt x="77" y="425"/>
                  </a:cubicBezTo>
                  <a:cubicBezTo>
                    <a:pt x="76" y="425"/>
                    <a:pt x="74" y="423"/>
                    <a:pt x="73" y="423"/>
                  </a:cubicBezTo>
                  <a:cubicBezTo>
                    <a:pt x="71" y="423"/>
                    <a:pt x="69" y="425"/>
                    <a:pt x="69" y="425"/>
                  </a:cubicBezTo>
                  <a:cubicBezTo>
                    <a:pt x="67" y="426"/>
                    <a:pt x="63" y="426"/>
                    <a:pt x="61" y="426"/>
                  </a:cubicBezTo>
                  <a:cubicBezTo>
                    <a:pt x="60" y="426"/>
                    <a:pt x="59" y="424"/>
                    <a:pt x="59" y="423"/>
                  </a:cubicBezTo>
                  <a:cubicBezTo>
                    <a:pt x="57" y="422"/>
                    <a:pt x="55" y="421"/>
                    <a:pt x="54" y="420"/>
                  </a:cubicBezTo>
                  <a:cubicBezTo>
                    <a:pt x="52" y="420"/>
                    <a:pt x="49" y="421"/>
                    <a:pt x="47" y="421"/>
                  </a:cubicBezTo>
                  <a:cubicBezTo>
                    <a:pt x="46" y="421"/>
                    <a:pt x="44" y="419"/>
                    <a:pt x="43" y="418"/>
                  </a:cubicBezTo>
                  <a:cubicBezTo>
                    <a:pt x="42" y="417"/>
                    <a:pt x="41" y="415"/>
                    <a:pt x="40" y="414"/>
                  </a:cubicBezTo>
                  <a:cubicBezTo>
                    <a:pt x="39" y="413"/>
                    <a:pt x="36" y="411"/>
                    <a:pt x="35" y="411"/>
                  </a:cubicBezTo>
                  <a:cubicBezTo>
                    <a:pt x="33" y="411"/>
                    <a:pt x="31" y="411"/>
                    <a:pt x="30" y="411"/>
                  </a:cubicBezTo>
                  <a:cubicBezTo>
                    <a:pt x="29" y="410"/>
                    <a:pt x="27" y="406"/>
                    <a:pt x="26" y="406"/>
                  </a:cubicBezTo>
                  <a:cubicBezTo>
                    <a:pt x="25" y="404"/>
                    <a:pt x="23" y="402"/>
                    <a:pt x="23" y="401"/>
                  </a:cubicBezTo>
                  <a:cubicBezTo>
                    <a:pt x="21" y="401"/>
                    <a:pt x="18" y="401"/>
                    <a:pt x="17" y="401"/>
                  </a:cubicBezTo>
                  <a:cubicBezTo>
                    <a:pt x="16" y="400"/>
                    <a:pt x="15" y="398"/>
                    <a:pt x="14" y="397"/>
                  </a:cubicBezTo>
                  <a:cubicBezTo>
                    <a:pt x="13" y="396"/>
                    <a:pt x="13" y="394"/>
                    <a:pt x="12" y="393"/>
                  </a:cubicBezTo>
                  <a:cubicBezTo>
                    <a:pt x="11" y="392"/>
                    <a:pt x="10" y="390"/>
                    <a:pt x="9" y="389"/>
                  </a:cubicBezTo>
                  <a:cubicBezTo>
                    <a:pt x="8" y="388"/>
                    <a:pt x="7" y="387"/>
                    <a:pt x="6" y="386"/>
                  </a:cubicBezTo>
                  <a:cubicBezTo>
                    <a:pt x="4" y="385"/>
                    <a:pt x="1" y="381"/>
                    <a:pt x="0" y="379"/>
                  </a:cubicBezTo>
                  <a:cubicBezTo>
                    <a:pt x="0" y="378"/>
                    <a:pt x="0" y="375"/>
                    <a:pt x="0" y="374"/>
                  </a:cubicBezTo>
                  <a:cubicBezTo>
                    <a:pt x="0" y="372"/>
                    <a:pt x="3" y="370"/>
                    <a:pt x="3" y="369"/>
                  </a:cubicBezTo>
                  <a:cubicBezTo>
                    <a:pt x="4" y="367"/>
                    <a:pt x="3" y="364"/>
                    <a:pt x="3" y="363"/>
                  </a:cubicBezTo>
                  <a:cubicBezTo>
                    <a:pt x="3" y="362"/>
                    <a:pt x="4" y="361"/>
                    <a:pt x="5" y="360"/>
                  </a:cubicBezTo>
                  <a:cubicBezTo>
                    <a:pt x="6" y="360"/>
                    <a:pt x="8" y="359"/>
                    <a:pt x="8" y="357"/>
                  </a:cubicBezTo>
                  <a:cubicBezTo>
                    <a:pt x="9" y="356"/>
                    <a:pt x="8" y="353"/>
                    <a:pt x="8" y="351"/>
                  </a:cubicBezTo>
                  <a:cubicBezTo>
                    <a:pt x="8" y="350"/>
                    <a:pt x="8" y="348"/>
                    <a:pt x="8" y="346"/>
                  </a:cubicBezTo>
                  <a:cubicBezTo>
                    <a:pt x="8" y="345"/>
                    <a:pt x="8" y="342"/>
                    <a:pt x="8" y="341"/>
                  </a:cubicBezTo>
                  <a:cubicBezTo>
                    <a:pt x="8" y="339"/>
                    <a:pt x="7" y="337"/>
                    <a:pt x="7" y="336"/>
                  </a:cubicBezTo>
                  <a:cubicBezTo>
                    <a:pt x="8" y="334"/>
                    <a:pt x="9" y="331"/>
                    <a:pt x="9" y="330"/>
                  </a:cubicBezTo>
                  <a:cubicBezTo>
                    <a:pt x="9" y="327"/>
                    <a:pt x="9" y="323"/>
                    <a:pt x="9" y="320"/>
                  </a:cubicBezTo>
                  <a:cubicBezTo>
                    <a:pt x="9" y="319"/>
                    <a:pt x="9" y="315"/>
                    <a:pt x="10" y="314"/>
                  </a:cubicBezTo>
                  <a:cubicBezTo>
                    <a:pt x="10" y="312"/>
                    <a:pt x="12" y="310"/>
                    <a:pt x="13" y="309"/>
                  </a:cubicBezTo>
                  <a:cubicBezTo>
                    <a:pt x="14" y="308"/>
                    <a:pt x="15" y="304"/>
                    <a:pt x="17" y="303"/>
                  </a:cubicBezTo>
                  <a:cubicBezTo>
                    <a:pt x="18" y="303"/>
                    <a:pt x="19" y="304"/>
                    <a:pt x="20" y="304"/>
                  </a:cubicBezTo>
                  <a:cubicBezTo>
                    <a:pt x="22" y="304"/>
                    <a:pt x="25" y="307"/>
                    <a:pt x="27" y="308"/>
                  </a:cubicBezTo>
                  <a:cubicBezTo>
                    <a:pt x="28" y="308"/>
                    <a:pt x="33" y="307"/>
                    <a:pt x="34" y="308"/>
                  </a:cubicBezTo>
                  <a:cubicBezTo>
                    <a:pt x="35" y="309"/>
                    <a:pt x="36" y="311"/>
                    <a:pt x="36" y="312"/>
                  </a:cubicBezTo>
                  <a:cubicBezTo>
                    <a:pt x="37" y="313"/>
                    <a:pt x="38" y="315"/>
                    <a:pt x="38" y="316"/>
                  </a:cubicBezTo>
                  <a:cubicBezTo>
                    <a:pt x="39" y="318"/>
                    <a:pt x="42" y="319"/>
                    <a:pt x="43" y="320"/>
                  </a:cubicBezTo>
                  <a:cubicBezTo>
                    <a:pt x="44" y="320"/>
                    <a:pt x="48" y="321"/>
                    <a:pt x="49" y="322"/>
                  </a:cubicBezTo>
                  <a:cubicBezTo>
                    <a:pt x="51" y="324"/>
                    <a:pt x="54" y="329"/>
                    <a:pt x="55" y="330"/>
                  </a:cubicBezTo>
                  <a:cubicBezTo>
                    <a:pt x="57" y="331"/>
                    <a:pt x="59" y="332"/>
                    <a:pt x="61" y="333"/>
                  </a:cubicBezTo>
                  <a:cubicBezTo>
                    <a:pt x="63" y="333"/>
                    <a:pt x="68" y="334"/>
                    <a:pt x="71" y="334"/>
                  </a:cubicBezTo>
                  <a:cubicBezTo>
                    <a:pt x="73" y="334"/>
                    <a:pt x="76" y="331"/>
                    <a:pt x="78" y="331"/>
                  </a:cubicBezTo>
                  <a:cubicBezTo>
                    <a:pt x="79" y="330"/>
                    <a:pt x="83" y="330"/>
                    <a:pt x="85" y="330"/>
                  </a:cubicBezTo>
                  <a:cubicBezTo>
                    <a:pt x="87" y="329"/>
                    <a:pt x="91" y="327"/>
                    <a:pt x="93" y="326"/>
                  </a:cubicBezTo>
                  <a:cubicBezTo>
                    <a:pt x="95" y="325"/>
                    <a:pt x="101" y="324"/>
                    <a:pt x="103" y="323"/>
                  </a:cubicBezTo>
                  <a:cubicBezTo>
                    <a:pt x="104" y="321"/>
                    <a:pt x="106" y="317"/>
                    <a:pt x="106" y="315"/>
                  </a:cubicBezTo>
                  <a:cubicBezTo>
                    <a:pt x="107" y="314"/>
                    <a:pt x="107" y="311"/>
                    <a:pt x="108" y="310"/>
                  </a:cubicBezTo>
                  <a:cubicBezTo>
                    <a:pt x="109" y="309"/>
                    <a:pt x="112" y="307"/>
                    <a:pt x="113" y="306"/>
                  </a:cubicBezTo>
                  <a:cubicBezTo>
                    <a:pt x="115" y="305"/>
                    <a:pt x="117" y="304"/>
                    <a:pt x="119" y="304"/>
                  </a:cubicBezTo>
                  <a:cubicBezTo>
                    <a:pt x="121" y="304"/>
                    <a:pt x="125" y="307"/>
                    <a:pt x="126" y="307"/>
                  </a:cubicBezTo>
                  <a:cubicBezTo>
                    <a:pt x="128" y="308"/>
                    <a:pt x="132" y="307"/>
                    <a:pt x="134" y="307"/>
                  </a:cubicBezTo>
                  <a:cubicBezTo>
                    <a:pt x="135" y="307"/>
                    <a:pt x="138" y="302"/>
                    <a:pt x="139" y="300"/>
                  </a:cubicBezTo>
                  <a:cubicBezTo>
                    <a:pt x="139" y="299"/>
                    <a:pt x="141" y="295"/>
                    <a:pt x="141" y="293"/>
                  </a:cubicBezTo>
                  <a:cubicBezTo>
                    <a:pt x="142" y="291"/>
                    <a:pt x="142" y="286"/>
                    <a:pt x="142" y="283"/>
                  </a:cubicBezTo>
                  <a:cubicBezTo>
                    <a:pt x="142" y="281"/>
                    <a:pt x="140" y="277"/>
                    <a:pt x="140" y="275"/>
                  </a:cubicBezTo>
                  <a:cubicBezTo>
                    <a:pt x="139" y="274"/>
                    <a:pt x="137" y="272"/>
                    <a:pt x="136" y="271"/>
                  </a:cubicBezTo>
                  <a:cubicBezTo>
                    <a:pt x="135" y="271"/>
                    <a:pt x="133" y="270"/>
                    <a:pt x="132" y="269"/>
                  </a:cubicBezTo>
                  <a:cubicBezTo>
                    <a:pt x="131" y="268"/>
                    <a:pt x="130" y="267"/>
                    <a:pt x="130" y="266"/>
                  </a:cubicBezTo>
                  <a:cubicBezTo>
                    <a:pt x="130" y="263"/>
                    <a:pt x="131" y="260"/>
                    <a:pt x="131" y="258"/>
                  </a:cubicBezTo>
                  <a:cubicBezTo>
                    <a:pt x="131" y="256"/>
                    <a:pt x="131" y="253"/>
                    <a:pt x="131" y="252"/>
                  </a:cubicBezTo>
                  <a:cubicBezTo>
                    <a:pt x="131" y="251"/>
                    <a:pt x="132" y="248"/>
                    <a:pt x="131" y="247"/>
                  </a:cubicBezTo>
                  <a:cubicBezTo>
                    <a:pt x="130" y="246"/>
                    <a:pt x="129" y="245"/>
                    <a:pt x="128" y="245"/>
                  </a:cubicBezTo>
                  <a:cubicBezTo>
                    <a:pt x="127" y="245"/>
                    <a:pt x="126" y="247"/>
                    <a:pt x="125" y="247"/>
                  </a:cubicBezTo>
                  <a:cubicBezTo>
                    <a:pt x="124" y="247"/>
                    <a:pt x="122" y="245"/>
                    <a:pt x="122" y="244"/>
                  </a:cubicBezTo>
                  <a:cubicBezTo>
                    <a:pt x="121" y="243"/>
                    <a:pt x="121" y="241"/>
                    <a:pt x="122" y="240"/>
                  </a:cubicBezTo>
                  <a:cubicBezTo>
                    <a:pt x="122" y="239"/>
                    <a:pt x="123" y="239"/>
                    <a:pt x="124" y="239"/>
                  </a:cubicBezTo>
                  <a:cubicBezTo>
                    <a:pt x="125" y="239"/>
                    <a:pt x="128" y="240"/>
                    <a:pt x="128" y="239"/>
                  </a:cubicBezTo>
                  <a:cubicBezTo>
                    <a:pt x="129" y="238"/>
                    <a:pt x="129" y="235"/>
                    <a:pt x="128" y="234"/>
                  </a:cubicBezTo>
                  <a:cubicBezTo>
                    <a:pt x="128" y="233"/>
                    <a:pt x="128" y="232"/>
                    <a:pt x="127" y="232"/>
                  </a:cubicBezTo>
                  <a:cubicBezTo>
                    <a:pt x="126" y="231"/>
                    <a:pt x="124" y="230"/>
                    <a:pt x="122" y="230"/>
                  </a:cubicBezTo>
                  <a:cubicBezTo>
                    <a:pt x="121" y="229"/>
                    <a:pt x="118" y="227"/>
                    <a:pt x="117" y="226"/>
                  </a:cubicBezTo>
                  <a:cubicBezTo>
                    <a:pt x="116" y="224"/>
                    <a:pt x="116" y="219"/>
                    <a:pt x="115" y="217"/>
                  </a:cubicBezTo>
                  <a:cubicBezTo>
                    <a:pt x="115" y="216"/>
                    <a:pt x="113" y="213"/>
                    <a:pt x="113" y="212"/>
                  </a:cubicBezTo>
                  <a:cubicBezTo>
                    <a:pt x="112" y="211"/>
                    <a:pt x="111" y="209"/>
                    <a:pt x="111" y="207"/>
                  </a:cubicBezTo>
                  <a:cubicBezTo>
                    <a:pt x="111" y="206"/>
                    <a:pt x="113" y="203"/>
                    <a:pt x="115" y="202"/>
                  </a:cubicBezTo>
                  <a:cubicBezTo>
                    <a:pt x="115" y="202"/>
                    <a:pt x="117" y="203"/>
                    <a:pt x="118" y="202"/>
                  </a:cubicBezTo>
                  <a:cubicBezTo>
                    <a:pt x="119" y="202"/>
                    <a:pt x="121" y="200"/>
                    <a:pt x="121" y="199"/>
                  </a:cubicBezTo>
                  <a:cubicBezTo>
                    <a:pt x="121" y="197"/>
                    <a:pt x="118" y="196"/>
                    <a:pt x="116" y="195"/>
                  </a:cubicBezTo>
                  <a:cubicBezTo>
                    <a:pt x="115" y="194"/>
                    <a:pt x="112" y="192"/>
                    <a:pt x="110" y="192"/>
                  </a:cubicBezTo>
                  <a:cubicBezTo>
                    <a:pt x="109" y="191"/>
                    <a:pt x="106" y="191"/>
                    <a:pt x="105" y="191"/>
                  </a:cubicBezTo>
                  <a:cubicBezTo>
                    <a:pt x="104" y="190"/>
                    <a:pt x="103" y="187"/>
                    <a:pt x="102" y="187"/>
                  </a:cubicBezTo>
                  <a:cubicBezTo>
                    <a:pt x="101" y="186"/>
                    <a:pt x="99" y="186"/>
                    <a:pt x="97" y="186"/>
                  </a:cubicBezTo>
                  <a:cubicBezTo>
                    <a:pt x="95" y="185"/>
                    <a:pt x="93" y="183"/>
                    <a:pt x="91" y="182"/>
                  </a:cubicBezTo>
                  <a:cubicBezTo>
                    <a:pt x="90" y="182"/>
                    <a:pt x="87" y="182"/>
                    <a:pt x="86" y="182"/>
                  </a:cubicBezTo>
                  <a:cubicBezTo>
                    <a:pt x="84" y="181"/>
                    <a:pt x="82" y="179"/>
                    <a:pt x="80" y="179"/>
                  </a:cubicBezTo>
                  <a:cubicBezTo>
                    <a:pt x="79" y="178"/>
                    <a:pt x="78" y="178"/>
                    <a:pt x="77" y="179"/>
                  </a:cubicBezTo>
                  <a:cubicBezTo>
                    <a:pt x="76" y="180"/>
                    <a:pt x="77" y="182"/>
                    <a:pt x="77" y="182"/>
                  </a:cubicBezTo>
                  <a:cubicBezTo>
                    <a:pt x="76" y="183"/>
                    <a:pt x="74" y="183"/>
                    <a:pt x="73" y="183"/>
                  </a:cubicBezTo>
                  <a:cubicBezTo>
                    <a:pt x="72" y="183"/>
                    <a:pt x="69" y="182"/>
                    <a:pt x="69" y="181"/>
                  </a:cubicBezTo>
                  <a:cubicBezTo>
                    <a:pt x="68" y="180"/>
                    <a:pt x="68" y="176"/>
                    <a:pt x="67" y="175"/>
                  </a:cubicBezTo>
                  <a:cubicBezTo>
                    <a:pt x="66" y="173"/>
                    <a:pt x="64" y="171"/>
                    <a:pt x="64" y="169"/>
                  </a:cubicBezTo>
                  <a:cubicBezTo>
                    <a:pt x="63" y="168"/>
                    <a:pt x="62" y="167"/>
                    <a:pt x="60" y="166"/>
                  </a:cubicBezTo>
                  <a:cubicBezTo>
                    <a:pt x="61" y="165"/>
                    <a:pt x="62" y="165"/>
                    <a:pt x="62" y="164"/>
                  </a:cubicBezTo>
                  <a:cubicBezTo>
                    <a:pt x="63" y="163"/>
                    <a:pt x="65" y="161"/>
                    <a:pt x="66" y="160"/>
                  </a:cubicBezTo>
                  <a:cubicBezTo>
                    <a:pt x="67" y="158"/>
                    <a:pt x="68" y="155"/>
                    <a:pt x="68" y="153"/>
                  </a:cubicBezTo>
                  <a:cubicBezTo>
                    <a:pt x="68" y="152"/>
                    <a:pt x="67" y="150"/>
                    <a:pt x="67" y="149"/>
                  </a:cubicBezTo>
                  <a:cubicBezTo>
                    <a:pt x="67" y="147"/>
                    <a:pt x="67" y="145"/>
                    <a:pt x="67" y="144"/>
                  </a:cubicBezTo>
                  <a:cubicBezTo>
                    <a:pt x="67" y="143"/>
                    <a:pt x="68" y="141"/>
                    <a:pt x="68" y="140"/>
                  </a:cubicBezTo>
                  <a:cubicBezTo>
                    <a:pt x="68" y="138"/>
                    <a:pt x="68" y="135"/>
                    <a:pt x="68" y="133"/>
                  </a:cubicBezTo>
                  <a:cubicBezTo>
                    <a:pt x="68" y="132"/>
                    <a:pt x="68" y="129"/>
                    <a:pt x="68" y="128"/>
                  </a:cubicBezTo>
                  <a:cubicBezTo>
                    <a:pt x="69" y="126"/>
                    <a:pt x="70" y="124"/>
                    <a:pt x="71" y="122"/>
                  </a:cubicBezTo>
                  <a:cubicBezTo>
                    <a:pt x="72" y="121"/>
                    <a:pt x="74" y="120"/>
                    <a:pt x="74" y="119"/>
                  </a:cubicBezTo>
                  <a:cubicBezTo>
                    <a:pt x="77" y="118"/>
                    <a:pt x="81" y="115"/>
                    <a:pt x="83" y="114"/>
                  </a:cubicBezTo>
                  <a:cubicBezTo>
                    <a:pt x="84" y="113"/>
                    <a:pt x="86" y="112"/>
                    <a:pt x="87" y="111"/>
                  </a:cubicBezTo>
                  <a:cubicBezTo>
                    <a:pt x="88" y="110"/>
                    <a:pt x="89" y="108"/>
                    <a:pt x="90" y="107"/>
                  </a:cubicBezTo>
                  <a:cubicBezTo>
                    <a:pt x="90" y="105"/>
                    <a:pt x="92" y="102"/>
                    <a:pt x="92" y="101"/>
                  </a:cubicBezTo>
                  <a:cubicBezTo>
                    <a:pt x="92" y="100"/>
                    <a:pt x="91" y="98"/>
                    <a:pt x="91" y="96"/>
                  </a:cubicBezTo>
                  <a:cubicBezTo>
                    <a:pt x="91" y="95"/>
                    <a:pt x="91" y="93"/>
                    <a:pt x="91" y="92"/>
                  </a:cubicBezTo>
                  <a:cubicBezTo>
                    <a:pt x="91" y="91"/>
                    <a:pt x="93" y="90"/>
                    <a:pt x="94" y="90"/>
                  </a:cubicBezTo>
                  <a:cubicBezTo>
                    <a:pt x="95" y="89"/>
                    <a:pt x="97" y="89"/>
                    <a:pt x="99" y="90"/>
                  </a:cubicBezTo>
                  <a:cubicBezTo>
                    <a:pt x="100" y="90"/>
                    <a:pt x="103" y="90"/>
                    <a:pt x="104" y="90"/>
                  </a:cubicBezTo>
                  <a:cubicBezTo>
                    <a:pt x="105" y="90"/>
                    <a:pt x="107" y="92"/>
                    <a:pt x="108" y="92"/>
                  </a:cubicBezTo>
                  <a:cubicBezTo>
                    <a:pt x="109" y="93"/>
                    <a:pt x="110" y="94"/>
                    <a:pt x="111" y="95"/>
                  </a:cubicBezTo>
                  <a:cubicBezTo>
                    <a:pt x="113" y="95"/>
                    <a:pt x="118" y="95"/>
                    <a:pt x="120" y="95"/>
                  </a:cubicBezTo>
                  <a:cubicBezTo>
                    <a:pt x="121" y="96"/>
                    <a:pt x="124" y="96"/>
                    <a:pt x="125" y="96"/>
                  </a:cubicBezTo>
                  <a:cubicBezTo>
                    <a:pt x="126" y="96"/>
                    <a:pt x="128" y="95"/>
                    <a:pt x="128" y="95"/>
                  </a:cubicBezTo>
                  <a:cubicBezTo>
                    <a:pt x="129" y="94"/>
                    <a:pt x="130" y="93"/>
                    <a:pt x="130" y="92"/>
                  </a:cubicBezTo>
                  <a:cubicBezTo>
                    <a:pt x="130" y="91"/>
                    <a:pt x="130" y="90"/>
                    <a:pt x="130" y="89"/>
                  </a:cubicBezTo>
                  <a:cubicBezTo>
                    <a:pt x="130" y="88"/>
                    <a:pt x="129" y="86"/>
                    <a:pt x="129" y="85"/>
                  </a:cubicBezTo>
                  <a:cubicBezTo>
                    <a:pt x="129" y="85"/>
                    <a:pt x="129" y="83"/>
                    <a:pt x="129" y="82"/>
                  </a:cubicBezTo>
                  <a:cubicBezTo>
                    <a:pt x="130" y="81"/>
                    <a:pt x="130" y="80"/>
                    <a:pt x="130" y="79"/>
                  </a:cubicBezTo>
                  <a:cubicBezTo>
                    <a:pt x="131" y="78"/>
                    <a:pt x="132" y="75"/>
                    <a:pt x="132" y="74"/>
                  </a:cubicBezTo>
                  <a:cubicBezTo>
                    <a:pt x="133" y="72"/>
                    <a:pt x="133" y="67"/>
                    <a:pt x="133" y="64"/>
                  </a:cubicBezTo>
                  <a:cubicBezTo>
                    <a:pt x="133" y="63"/>
                    <a:pt x="133" y="60"/>
                    <a:pt x="133" y="59"/>
                  </a:cubicBezTo>
                  <a:cubicBezTo>
                    <a:pt x="133" y="57"/>
                    <a:pt x="133" y="54"/>
                    <a:pt x="134" y="53"/>
                  </a:cubicBezTo>
                  <a:cubicBezTo>
                    <a:pt x="135" y="51"/>
                    <a:pt x="136" y="49"/>
                    <a:pt x="137" y="47"/>
                  </a:cubicBezTo>
                  <a:cubicBezTo>
                    <a:pt x="137" y="46"/>
                    <a:pt x="138" y="43"/>
                    <a:pt x="138" y="41"/>
                  </a:cubicBezTo>
                  <a:cubicBezTo>
                    <a:pt x="138" y="40"/>
                    <a:pt x="138" y="37"/>
                    <a:pt x="138" y="35"/>
                  </a:cubicBezTo>
                  <a:cubicBezTo>
                    <a:pt x="137" y="34"/>
                    <a:pt x="135" y="31"/>
                    <a:pt x="134" y="30"/>
                  </a:cubicBezTo>
                  <a:cubicBezTo>
                    <a:pt x="134" y="29"/>
                    <a:pt x="133" y="28"/>
                    <a:pt x="132" y="28"/>
                  </a:cubicBezTo>
                  <a:cubicBezTo>
                    <a:pt x="132" y="26"/>
                    <a:pt x="132" y="22"/>
                    <a:pt x="132" y="20"/>
                  </a:cubicBezTo>
                  <a:cubicBezTo>
                    <a:pt x="132" y="19"/>
                    <a:pt x="132" y="18"/>
                    <a:pt x="133" y="17"/>
                  </a:cubicBezTo>
                  <a:cubicBezTo>
                    <a:pt x="133" y="15"/>
                    <a:pt x="135" y="14"/>
                    <a:pt x="135" y="13"/>
                  </a:cubicBezTo>
                  <a:cubicBezTo>
                    <a:pt x="135" y="12"/>
                    <a:pt x="136" y="10"/>
                    <a:pt x="136" y="8"/>
                  </a:cubicBezTo>
                  <a:cubicBezTo>
                    <a:pt x="136" y="8"/>
                    <a:pt x="136" y="6"/>
                    <a:pt x="136" y="5"/>
                  </a:cubicBezTo>
                  <a:cubicBezTo>
                    <a:pt x="136" y="4"/>
                    <a:pt x="136" y="3"/>
                    <a:pt x="137" y="2"/>
                  </a:cubicBezTo>
                  <a:cubicBezTo>
                    <a:pt x="137" y="2"/>
                    <a:pt x="138" y="1"/>
                    <a:pt x="139" y="0"/>
                  </a:cubicBezTo>
                  <a:cubicBezTo>
                    <a:pt x="140" y="0"/>
                    <a:pt x="141" y="0"/>
                    <a:pt x="142" y="0"/>
                  </a:cubicBezTo>
                  <a:cubicBezTo>
                    <a:pt x="142" y="0"/>
                    <a:pt x="143" y="1"/>
                    <a:pt x="144" y="2"/>
                  </a:cubicBezTo>
                  <a:cubicBezTo>
                    <a:pt x="144" y="2"/>
                    <a:pt x="145" y="3"/>
                    <a:pt x="146" y="3"/>
                  </a:cubicBezTo>
                  <a:cubicBezTo>
                    <a:pt x="146" y="4"/>
                    <a:pt x="147" y="4"/>
                    <a:pt x="148" y="3"/>
                  </a:cubicBezTo>
                  <a:cubicBezTo>
                    <a:pt x="149" y="3"/>
                    <a:pt x="150" y="3"/>
                    <a:pt x="150" y="3"/>
                  </a:cubicBezTo>
                  <a:cubicBezTo>
                    <a:pt x="151" y="3"/>
                    <a:pt x="152" y="3"/>
                    <a:pt x="153" y="3"/>
                  </a:cubicBezTo>
                  <a:cubicBezTo>
                    <a:pt x="154" y="3"/>
                    <a:pt x="155" y="5"/>
                    <a:pt x="155" y="5"/>
                  </a:cubicBezTo>
                  <a:cubicBezTo>
                    <a:pt x="156" y="6"/>
                    <a:pt x="158" y="7"/>
                    <a:pt x="159" y="7"/>
                  </a:cubicBezTo>
                  <a:cubicBezTo>
                    <a:pt x="160" y="7"/>
                    <a:pt x="163" y="6"/>
                    <a:pt x="164" y="6"/>
                  </a:cubicBezTo>
                  <a:cubicBezTo>
                    <a:pt x="165" y="5"/>
                    <a:pt x="166" y="4"/>
                    <a:pt x="167" y="4"/>
                  </a:cubicBezTo>
                  <a:cubicBezTo>
                    <a:pt x="169" y="3"/>
                    <a:pt x="171" y="3"/>
                    <a:pt x="173" y="3"/>
                  </a:cubicBezTo>
                  <a:cubicBezTo>
                    <a:pt x="175" y="3"/>
                    <a:pt x="177" y="4"/>
                    <a:pt x="179" y="5"/>
                  </a:cubicBezTo>
                  <a:cubicBezTo>
                    <a:pt x="180" y="5"/>
                    <a:pt x="182" y="6"/>
                    <a:pt x="183" y="7"/>
                  </a:cubicBezTo>
                  <a:cubicBezTo>
                    <a:pt x="183" y="7"/>
                    <a:pt x="184" y="8"/>
                    <a:pt x="184" y="9"/>
                  </a:cubicBezTo>
                  <a:cubicBezTo>
                    <a:pt x="184" y="10"/>
                    <a:pt x="184" y="12"/>
                    <a:pt x="184" y="13"/>
                  </a:cubicBezTo>
                  <a:cubicBezTo>
                    <a:pt x="184" y="13"/>
                    <a:pt x="183" y="15"/>
                    <a:pt x="183" y="16"/>
                  </a:cubicBezTo>
                  <a:cubicBezTo>
                    <a:pt x="183" y="17"/>
                    <a:pt x="182" y="18"/>
                    <a:pt x="182" y="19"/>
                  </a:cubicBezTo>
                  <a:cubicBezTo>
                    <a:pt x="182" y="20"/>
                    <a:pt x="183" y="22"/>
                    <a:pt x="183" y="22"/>
                  </a:cubicBezTo>
                  <a:cubicBezTo>
                    <a:pt x="184" y="23"/>
                    <a:pt x="186" y="23"/>
                    <a:pt x="186" y="23"/>
                  </a:cubicBezTo>
                  <a:cubicBezTo>
                    <a:pt x="187" y="23"/>
                    <a:pt x="188" y="22"/>
                    <a:pt x="189" y="22"/>
                  </a:cubicBezTo>
                  <a:cubicBezTo>
                    <a:pt x="190" y="21"/>
                    <a:pt x="192" y="20"/>
                    <a:pt x="193" y="19"/>
                  </a:cubicBezTo>
                  <a:cubicBezTo>
                    <a:pt x="194" y="19"/>
                    <a:pt x="196" y="19"/>
                    <a:pt x="197" y="19"/>
                  </a:cubicBezTo>
                  <a:cubicBezTo>
                    <a:pt x="197" y="19"/>
                    <a:pt x="200" y="19"/>
                    <a:pt x="201" y="19"/>
                  </a:cubicBezTo>
                  <a:cubicBezTo>
                    <a:pt x="202" y="19"/>
                    <a:pt x="205" y="18"/>
                    <a:pt x="206" y="18"/>
                  </a:cubicBezTo>
                  <a:cubicBezTo>
                    <a:pt x="207" y="18"/>
                    <a:pt x="208" y="16"/>
                    <a:pt x="209" y="14"/>
                  </a:cubicBezTo>
                  <a:cubicBezTo>
                    <a:pt x="209" y="13"/>
                    <a:pt x="209" y="11"/>
                    <a:pt x="209" y="9"/>
                  </a:cubicBezTo>
                  <a:cubicBezTo>
                    <a:pt x="209" y="8"/>
                    <a:pt x="210" y="7"/>
                    <a:pt x="211" y="7"/>
                  </a:cubicBezTo>
                  <a:cubicBezTo>
                    <a:pt x="211" y="6"/>
                    <a:pt x="213" y="4"/>
                    <a:pt x="214" y="4"/>
                  </a:cubicBezTo>
                  <a:cubicBezTo>
                    <a:pt x="214" y="4"/>
                    <a:pt x="215" y="5"/>
                    <a:pt x="216" y="5"/>
                  </a:cubicBezTo>
                  <a:cubicBezTo>
                    <a:pt x="216" y="6"/>
                    <a:pt x="216" y="8"/>
                    <a:pt x="217" y="9"/>
                  </a:cubicBezTo>
                  <a:cubicBezTo>
                    <a:pt x="217" y="9"/>
                    <a:pt x="220" y="8"/>
                    <a:pt x="222" y="8"/>
                  </a:cubicBezTo>
                  <a:cubicBezTo>
                    <a:pt x="222" y="8"/>
                    <a:pt x="223" y="7"/>
                    <a:pt x="223" y="6"/>
                  </a:cubicBezTo>
                  <a:cubicBezTo>
                    <a:pt x="225" y="6"/>
                    <a:pt x="227" y="6"/>
                    <a:pt x="229" y="6"/>
                  </a:cubicBezTo>
                  <a:cubicBezTo>
                    <a:pt x="230" y="6"/>
                    <a:pt x="232" y="7"/>
                    <a:pt x="233" y="7"/>
                  </a:cubicBezTo>
                  <a:cubicBezTo>
                    <a:pt x="235" y="8"/>
                    <a:pt x="237" y="9"/>
                    <a:pt x="238" y="10"/>
                  </a:cubicBezTo>
                  <a:cubicBezTo>
                    <a:pt x="240" y="12"/>
                    <a:pt x="244" y="14"/>
                    <a:pt x="246" y="15"/>
                  </a:cubicBezTo>
                  <a:cubicBezTo>
                    <a:pt x="247" y="16"/>
                    <a:pt x="249" y="18"/>
                    <a:pt x="250" y="18"/>
                  </a:cubicBezTo>
                  <a:cubicBezTo>
                    <a:pt x="251" y="19"/>
                    <a:pt x="253" y="20"/>
                    <a:pt x="255" y="20"/>
                  </a:cubicBezTo>
                  <a:cubicBezTo>
                    <a:pt x="256" y="20"/>
                    <a:pt x="258" y="18"/>
                    <a:pt x="260" y="18"/>
                  </a:cubicBezTo>
                  <a:cubicBezTo>
                    <a:pt x="261" y="18"/>
                    <a:pt x="262" y="19"/>
                    <a:pt x="263" y="19"/>
                  </a:cubicBezTo>
                  <a:cubicBezTo>
                    <a:pt x="264" y="20"/>
                    <a:pt x="266" y="23"/>
                    <a:pt x="267" y="23"/>
                  </a:cubicBezTo>
                  <a:cubicBezTo>
                    <a:pt x="268" y="24"/>
                    <a:pt x="268" y="26"/>
                    <a:pt x="269" y="26"/>
                  </a:cubicBezTo>
                  <a:cubicBezTo>
                    <a:pt x="270" y="27"/>
                    <a:pt x="271" y="29"/>
                    <a:pt x="272" y="29"/>
                  </a:cubicBezTo>
                  <a:cubicBezTo>
                    <a:pt x="273" y="30"/>
                    <a:pt x="276" y="32"/>
                    <a:pt x="278" y="33"/>
                  </a:cubicBezTo>
                  <a:cubicBezTo>
                    <a:pt x="279" y="33"/>
                    <a:pt x="283" y="34"/>
                    <a:pt x="284" y="35"/>
                  </a:cubicBezTo>
                  <a:cubicBezTo>
                    <a:pt x="286" y="36"/>
                    <a:pt x="289" y="37"/>
                    <a:pt x="290" y="37"/>
                  </a:cubicBezTo>
                  <a:cubicBezTo>
                    <a:pt x="290" y="38"/>
                    <a:pt x="291" y="39"/>
                    <a:pt x="292" y="39"/>
                  </a:cubicBezTo>
                  <a:cubicBezTo>
                    <a:pt x="294" y="41"/>
                    <a:pt x="297" y="42"/>
                    <a:pt x="299" y="43"/>
                  </a:cubicBezTo>
                  <a:cubicBezTo>
                    <a:pt x="300" y="44"/>
                    <a:pt x="304" y="45"/>
                    <a:pt x="306" y="45"/>
                  </a:cubicBezTo>
                  <a:cubicBezTo>
                    <a:pt x="308" y="46"/>
                    <a:pt x="311" y="48"/>
                    <a:pt x="312" y="49"/>
                  </a:cubicBezTo>
                  <a:cubicBezTo>
                    <a:pt x="314" y="49"/>
                    <a:pt x="315" y="52"/>
                    <a:pt x="317" y="53"/>
                  </a:cubicBezTo>
                  <a:cubicBezTo>
                    <a:pt x="318" y="54"/>
                    <a:pt x="319" y="55"/>
                    <a:pt x="321" y="56"/>
                  </a:cubicBezTo>
                  <a:cubicBezTo>
                    <a:pt x="322" y="57"/>
                    <a:pt x="324" y="58"/>
                    <a:pt x="326" y="58"/>
                  </a:cubicBezTo>
                  <a:cubicBezTo>
                    <a:pt x="327" y="58"/>
                    <a:pt x="329" y="58"/>
                    <a:pt x="330" y="58"/>
                  </a:cubicBezTo>
                  <a:cubicBezTo>
                    <a:pt x="332" y="58"/>
                    <a:pt x="334" y="57"/>
                    <a:pt x="335" y="55"/>
                  </a:cubicBezTo>
                  <a:cubicBezTo>
                    <a:pt x="335" y="55"/>
                    <a:pt x="335" y="53"/>
                    <a:pt x="336" y="53"/>
                  </a:cubicBezTo>
                  <a:cubicBezTo>
                    <a:pt x="336" y="52"/>
                    <a:pt x="337" y="50"/>
                    <a:pt x="338" y="50"/>
                  </a:cubicBezTo>
                  <a:cubicBezTo>
                    <a:pt x="338" y="49"/>
                    <a:pt x="340" y="49"/>
                    <a:pt x="340" y="49"/>
                  </a:cubicBezTo>
                  <a:cubicBezTo>
                    <a:pt x="341" y="49"/>
                    <a:pt x="342" y="49"/>
                    <a:pt x="343" y="49"/>
                  </a:cubicBezTo>
                  <a:cubicBezTo>
                    <a:pt x="344" y="50"/>
                    <a:pt x="345" y="51"/>
                    <a:pt x="346" y="52"/>
                  </a:cubicBezTo>
                  <a:cubicBezTo>
                    <a:pt x="347" y="52"/>
                    <a:pt x="349" y="54"/>
                    <a:pt x="350" y="54"/>
                  </a:cubicBezTo>
                  <a:cubicBezTo>
                    <a:pt x="351" y="54"/>
                    <a:pt x="352" y="53"/>
                    <a:pt x="352" y="52"/>
                  </a:cubicBezTo>
                  <a:cubicBezTo>
                    <a:pt x="353" y="52"/>
                    <a:pt x="353" y="50"/>
                    <a:pt x="353" y="50"/>
                  </a:cubicBezTo>
                  <a:cubicBezTo>
                    <a:pt x="354" y="49"/>
                    <a:pt x="355" y="49"/>
                    <a:pt x="356" y="49"/>
                  </a:cubicBezTo>
                  <a:cubicBezTo>
                    <a:pt x="357" y="49"/>
                    <a:pt x="359" y="49"/>
                    <a:pt x="360" y="50"/>
                  </a:cubicBezTo>
                  <a:cubicBezTo>
                    <a:pt x="360" y="50"/>
                    <a:pt x="360" y="52"/>
                    <a:pt x="360" y="52"/>
                  </a:cubicBezTo>
                  <a:cubicBezTo>
                    <a:pt x="360" y="53"/>
                    <a:pt x="359" y="54"/>
                    <a:pt x="359" y="55"/>
                  </a:cubicBezTo>
                  <a:cubicBezTo>
                    <a:pt x="359" y="55"/>
                    <a:pt x="359" y="57"/>
                    <a:pt x="360" y="58"/>
                  </a:cubicBezTo>
                  <a:cubicBezTo>
                    <a:pt x="360" y="58"/>
                    <a:pt x="362" y="58"/>
                    <a:pt x="363" y="58"/>
                  </a:cubicBezTo>
                  <a:cubicBezTo>
                    <a:pt x="364" y="58"/>
                    <a:pt x="365" y="58"/>
                    <a:pt x="366" y="58"/>
                  </a:cubicBezTo>
                  <a:cubicBezTo>
                    <a:pt x="366" y="57"/>
                    <a:pt x="367" y="55"/>
                    <a:pt x="368" y="55"/>
                  </a:cubicBezTo>
                  <a:cubicBezTo>
                    <a:pt x="368" y="55"/>
                    <a:pt x="369" y="55"/>
                    <a:pt x="370" y="55"/>
                  </a:cubicBezTo>
                  <a:cubicBezTo>
                    <a:pt x="370" y="56"/>
                    <a:pt x="371" y="57"/>
                    <a:pt x="371" y="58"/>
                  </a:cubicBezTo>
                  <a:cubicBezTo>
                    <a:pt x="371" y="59"/>
                    <a:pt x="371" y="60"/>
                    <a:pt x="371" y="60"/>
                  </a:cubicBezTo>
                  <a:cubicBezTo>
                    <a:pt x="371" y="62"/>
                    <a:pt x="371" y="64"/>
                    <a:pt x="372" y="65"/>
                  </a:cubicBezTo>
                  <a:cubicBezTo>
                    <a:pt x="372" y="66"/>
                    <a:pt x="374" y="68"/>
                    <a:pt x="375" y="68"/>
                  </a:cubicBezTo>
                  <a:cubicBezTo>
                    <a:pt x="376" y="69"/>
                    <a:pt x="377" y="68"/>
                    <a:pt x="378" y="68"/>
                  </a:cubicBezTo>
                  <a:cubicBezTo>
                    <a:pt x="380" y="68"/>
                    <a:pt x="383" y="69"/>
                    <a:pt x="384" y="69"/>
                  </a:cubicBezTo>
                  <a:cubicBezTo>
                    <a:pt x="385" y="70"/>
                    <a:pt x="387" y="72"/>
                    <a:pt x="387" y="73"/>
                  </a:cubicBezTo>
                  <a:cubicBezTo>
                    <a:pt x="389" y="74"/>
                    <a:pt x="391" y="77"/>
                    <a:pt x="393" y="78"/>
                  </a:cubicBezTo>
                  <a:cubicBezTo>
                    <a:pt x="394" y="79"/>
                    <a:pt x="397" y="82"/>
                    <a:pt x="399" y="83"/>
                  </a:cubicBezTo>
                  <a:cubicBezTo>
                    <a:pt x="401" y="84"/>
                    <a:pt x="404" y="85"/>
                    <a:pt x="405" y="86"/>
                  </a:cubicBezTo>
                  <a:cubicBezTo>
                    <a:pt x="406" y="87"/>
                    <a:pt x="407" y="88"/>
                    <a:pt x="408" y="88"/>
                  </a:cubicBezTo>
                  <a:cubicBezTo>
                    <a:pt x="409" y="89"/>
                    <a:pt x="410" y="90"/>
                    <a:pt x="411" y="91"/>
                  </a:cubicBezTo>
                  <a:cubicBezTo>
                    <a:pt x="412" y="91"/>
                    <a:pt x="413" y="91"/>
                    <a:pt x="414" y="92"/>
                  </a:cubicBezTo>
                  <a:cubicBezTo>
                    <a:pt x="416" y="92"/>
                    <a:pt x="418" y="94"/>
                    <a:pt x="420" y="95"/>
                  </a:cubicBezTo>
                  <a:cubicBezTo>
                    <a:pt x="421" y="95"/>
                    <a:pt x="425" y="97"/>
                    <a:pt x="427" y="97"/>
                  </a:cubicBezTo>
                  <a:cubicBezTo>
                    <a:pt x="429" y="97"/>
                    <a:pt x="432" y="97"/>
                    <a:pt x="434" y="97"/>
                  </a:cubicBezTo>
                  <a:cubicBezTo>
                    <a:pt x="437" y="97"/>
                    <a:pt x="442" y="96"/>
                    <a:pt x="445" y="96"/>
                  </a:cubicBezTo>
                  <a:cubicBezTo>
                    <a:pt x="448" y="96"/>
                    <a:pt x="454" y="96"/>
                    <a:pt x="457" y="96"/>
                  </a:cubicBezTo>
                  <a:cubicBezTo>
                    <a:pt x="461" y="96"/>
                    <a:pt x="468" y="96"/>
                    <a:pt x="472" y="96"/>
                  </a:cubicBezTo>
                  <a:cubicBezTo>
                    <a:pt x="473" y="96"/>
                    <a:pt x="477" y="98"/>
                    <a:pt x="479" y="98"/>
                  </a:cubicBezTo>
                  <a:cubicBezTo>
                    <a:pt x="480" y="98"/>
                    <a:pt x="483" y="98"/>
                    <a:pt x="484" y="97"/>
                  </a:cubicBezTo>
                  <a:cubicBezTo>
                    <a:pt x="485" y="97"/>
                    <a:pt x="486" y="95"/>
                    <a:pt x="487" y="95"/>
                  </a:cubicBezTo>
                  <a:cubicBezTo>
                    <a:pt x="488" y="94"/>
                    <a:pt x="490" y="93"/>
                    <a:pt x="491" y="94"/>
                  </a:cubicBezTo>
                  <a:cubicBezTo>
                    <a:pt x="492" y="94"/>
                    <a:pt x="491" y="95"/>
                    <a:pt x="492" y="96"/>
                  </a:cubicBezTo>
                  <a:cubicBezTo>
                    <a:pt x="493" y="98"/>
                    <a:pt x="494" y="100"/>
                    <a:pt x="496" y="101"/>
                  </a:cubicBezTo>
                  <a:cubicBezTo>
                    <a:pt x="497" y="101"/>
                    <a:pt x="498" y="99"/>
                    <a:pt x="499" y="98"/>
                  </a:cubicBezTo>
                  <a:cubicBezTo>
                    <a:pt x="500" y="97"/>
                    <a:pt x="502" y="95"/>
                    <a:pt x="503" y="94"/>
                  </a:cubicBezTo>
                  <a:cubicBezTo>
                    <a:pt x="503" y="93"/>
                    <a:pt x="505" y="91"/>
                    <a:pt x="506" y="90"/>
                  </a:cubicBezTo>
                  <a:cubicBezTo>
                    <a:pt x="506" y="90"/>
                    <a:pt x="508" y="89"/>
                    <a:pt x="509" y="88"/>
                  </a:cubicBezTo>
                  <a:cubicBezTo>
                    <a:pt x="509" y="87"/>
                    <a:pt x="510" y="86"/>
                    <a:pt x="510" y="85"/>
                  </a:cubicBezTo>
                  <a:cubicBezTo>
                    <a:pt x="511" y="84"/>
                    <a:pt x="512" y="81"/>
                    <a:pt x="512" y="80"/>
                  </a:cubicBezTo>
                  <a:cubicBezTo>
                    <a:pt x="513" y="78"/>
                    <a:pt x="512" y="75"/>
                    <a:pt x="512" y="74"/>
                  </a:cubicBezTo>
                  <a:cubicBezTo>
                    <a:pt x="512" y="73"/>
                    <a:pt x="512" y="70"/>
                    <a:pt x="513" y="69"/>
                  </a:cubicBezTo>
                  <a:cubicBezTo>
                    <a:pt x="513" y="68"/>
                    <a:pt x="514" y="67"/>
                    <a:pt x="515" y="66"/>
                  </a:cubicBezTo>
                  <a:cubicBezTo>
                    <a:pt x="516" y="66"/>
                    <a:pt x="519" y="66"/>
                    <a:pt x="520" y="66"/>
                  </a:cubicBezTo>
                  <a:cubicBezTo>
                    <a:pt x="520" y="66"/>
                    <a:pt x="521" y="68"/>
                    <a:pt x="522" y="68"/>
                  </a:cubicBezTo>
                  <a:cubicBezTo>
                    <a:pt x="523" y="69"/>
                    <a:pt x="525" y="68"/>
                    <a:pt x="526" y="69"/>
                  </a:cubicBezTo>
                  <a:cubicBezTo>
                    <a:pt x="527" y="69"/>
                    <a:pt x="527" y="70"/>
                    <a:pt x="528" y="71"/>
                  </a:cubicBezTo>
                  <a:cubicBezTo>
                    <a:pt x="529" y="71"/>
                    <a:pt x="530" y="72"/>
                    <a:pt x="531" y="71"/>
                  </a:cubicBezTo>
                  <a:cubicBezTo>
                    <a:pt x="532" y="71"/>
                    <a:pt x="533" y="70"/>
                    <a:pt x="533" y="70"/>
                  </a:cubicBezTo>
                  <a:cubicBezTo>
                    <a:pt x="533" y="69"/>
                    <a:pt x="534" y="69"/>
                    <a:pt x="534" y="68"/>
                  </a:cubicBezTo>
                  <a:cubicBezTo>
                    <a:pt x="535" y="68"/>
                    <a:pt x="537" y="67"/>
                    <a:pt x="538" y="68"/>
                  </a:cubicBezTo>
                  <a:cubicBezTo>
                    <a:pt x="540" y="68"/>
                    <a:pt x="543" y="69"/>
                    <a:pt x="544" y="70"/>
                  </a:cubicBezTo>
                  <a:cubicBezTo>
                    <a:pt x="545" y="71"/>
                    <a:pt x="548" y="75"/>
                    <a:pt x="549" y="76"/>
                  </a:cubicBezTo>
                  <a:cubicBezTo>
                    <a:pt x="551" y="77"/>
                    <a:pt x="554" y="78"/>
                    <a:pt x="556" y="78"/>
                  </a:cubicBezTo>
                  <a:cubicBezTo>
                    <a:pt x="558" y="78"/>
                    <a:pt x="560" y="77"/>
                    <a:pt x="562" y="77"/>
                  </a:cubicBezTo>
                  <a:cubicBezTo>
                    <a:pt x="564" y="77"/>
                    <a:pt x="567" y="77"/>
                    <a:pt x="568" y="77"/>
                  </a:cubicBezTo>
                  <a:cubicBezTo>
                    <a:pt x="570" y="77"/>
                    <a:pt x="572" y="78"/>
                    <a:pt x="573" y="79"/>
                  </a:cubicBezTo>
                  <a:cubicBezTo>
                    <a:pt x="573" y="80"/>
                    <a:pt x="573" y="82"/>
                    <a:pt x="573" y="83"/>
                  </a:cubicBezTo>
                  <a:cubicBezTo>
                    <a:pt x="573" y="84"/>
                    <a:pt x="575" y="87"/>
                    <a:pt x="575" y="88"/>
                  </a:cubicBezTo>
                  <a:cubicBezTo>
                    <a:pt x="575" y="90"/>
                    <a:pt x="577" y="92"/>
                    <a:pt x="578" y="94"/>
                  </a:cubicBezTo>
                  <a:cubicBezTo>
                    <a:pt x="579" y="95"/>
                    <a:pt x="580" y="96"/>
                    <a:pt x="581" y="96"/>
                  </a:cubicBezTo>
                  <a:cubicBezTo>
                    <a:pt x="582" y="96"/>
                    <a:pt x="584" y="95"/>
                    <a:pt x="585" y="95"/>
                  </a:cubicBezTo>
                  <a:cubicBezTo>
                    <a:pt x="586" y="95"/>
                    <a:pt x="588" y="95"/>
                    <a:pt x="589" y="96"/>
                  </a:cubicBezTo>
                  <a:cubicBezTo>
                    <a:pt x="590" y="96"/>
                    <a:pt x="591" y="99"/>
                    <a:pt x="591" y="99"/>
                  </a:cubicBezTo>
                  <a:cubicBezTo>
                    <a:pt x="592" y="100"/>
                    <a:pt x="595" y="103"/>
                    <a:pt x="596" y="103"/>
                  </a:cubicBezTo>
                  <a:cubicBezTo>
                    <a:pt x="597" y="104"/>
                    <a:pt x="600" y="104"/>
                    <a:pt x="601" y="104"/>
                  </a:cubicBezTo>
                  <a:cubicBezTo>
                    <a:pt x="602" y="104"/>
                    <a:pt x="605" y="103"/>
                    <a:pt x="606" y="103"/>
                  </a:cubicBezTo>
                  <a:cubicBezTo>
                    <a:pt x="607" y="103"/>
                    <a:pt x="610" y="103"/>
                    <a:pt x="611" y="103"/>
                  </a:cubicBezTo>
                  <a:cubicBezTo>
                    <a:pt x="613" y="103"/>
                    <a:pt x="616" y="102"/>
                    <a:pt x="617" y="101"/>
                  </a:cubicBezTo>
                  <a:cubicBezTo>
                    <a:pt x="619" y="101"/>
                    <a:pt x="621" y="100"/>
                    <a:pt x="623" y="99"/>
                  </a:cubicBezTo>
                  <a:cubicBezTo>
                    <a:pt x="624" y="99"/>
                    <a:pt x="627" y="99"/>
                    <a:pt x="628" y="99"/>
                  </a:cubicBezTo>
                  <a:cubicBezTo>
                    <a:pt x="630" y="99"/>
                    <a:pt x="633" y="100"/>
                    <a:pt x="635" y="101"/>
                  </a:cubicBezTo>
                  <a:cubicBezTo>
                    <a:pt x="636" y="102"/>
                    <a:pt x="639" y="103"/>
                    <a:pt x="640" y="104"/>
                  </a:cubicBezTo>
                  <a:cubicBezTo>
                    <a:pt x="641" y="104"/>
                    <a:pt x="642" y="105"/>
                    <a:pt x="642" y="106"/>
                  </a:cubicBezTo>
                  <a:cubicBezTo>
                    <a:pt x="643" y="107"/>
                    <a:pt x="642" y="110"/>
                    <a:pt x="642" y="110"/>
                  </a:cubicBezTo>
                  <a:cubicBezTo>
                    <a:pt x="642" y="111"/>
                    <a:pt x="641" y="113"/>
                    <a:pt x="641" y="114"/>
                  </a:cubicBezTo>
                  <a:cubicBezTo>
                    <a:pt x="641" y="115"/>
                    <a:pt x="640" y="117"/>
                    <a:pt x="640" y="118"/>
                  </a:cubicBezTo>
                  <a:cubicBezTo>
                    <a:pt x="640" y="120"/>
                    <a:pt x="642" y="122"/>
                    <a:pt x="643" y="123"/>
                  </a:cubicBezTo>
                  <a:cubicBezTo>
                    <a:pt x="643" y="124"/>
                    <a:pt x="645" y="125"/>
                    <a:pt x="646" y="126"/>
                  </a:cubicBezTo>
                  <a:cubicBezTo>
                    <a:pt x="646" y="127"/>
                    <a:pt x="646" y="129"/>
                    <a:pt x="646" y="130"/>
                  </a:cubicBezTo>
                  <a:cubicBezTo>
                    <a:pt x="646" y="130"/>
                    <a:pt x="644" y="130"/>
                    <a:pt x="643" y="131"/>
                  </a:cubicBezTo>
                  <a:cubicBezTo>
                    <a:pt x="643" y="132"/>
                    <a:pt x="642" y="134"/>
                    <a:pt x="642" y="135"/>
                  </a:cubicBezTo>
                  <a:cubicBezTo>
                    <a:pt x="643" y="136"/>
                    <a:pt x="643" y="138"/>
                    <a:pt x="644" y="139"/>
                  </a:cubicBezTo>
                  <a:cubicBezTo>
                    <a:pt x="645" y="140"/>
                    <a:pt x="647" y="139"/>
                    <a:pt x="648" y="140"/>
                  </a:cubicBezTo>
                  <a:cubicBezTo>
                    <a:pt x="649" y="141"/>
                    <a:pt x="648" y="145"/>
                    <a:pt x="648" y="146"/>
                  </a:cubicBezTo>
                  <a:cubicBezTo>
                    <a:pt x="648" y="147"/>
                    <a:pt x="647" y="148"/>
                    <a:pt x="647" y="149"/>
                  </a:cubicBezTo>
                  <a:cubicBezTo>
                    <a:pt x="647" y="151"/>
                    <a:pt x="646" y="153"/>
                    <a:pt x="647" y="155"/>
                  </a:cubicBezTo>
                  <a:cubicBezTo>
                    <a:pt x="647" y="156"/>
                    <a:pt x="649" y="158"/>
                    <a:pt x="649" y="160"/>
                  </a:cubicBezTo>
                  <a:cubicBezTo>
                    <a:pt x="650" y="161"/>
                    <a:pt x="652" y="162"/>
                    <a:pt x="653" y="164"/>
                  </a:cubicBezTo>
                  <a:cubicBezTo>
                    <a:pt x="654" y="165"/>
                    <a:pt x="654" y="167"/>
                    <a:pt x="654" y="168"/>
                  </a:cubicBezTo>
                  <a:cubicBezTo>
                    <a:pt x="654" y="169"/>
                    <a:pt x="653" y="171"/>
                    <a:pt x="653" y="172"/>
                  </a:cubicBezTo>
                  <a:cubicBezTo>
                    <a:pt x="652" y="173"/>
                    <a:pt x="651" y="173"/>
                    <a:pt x="651" y="174"/>
                  </a:cubicBezTo>
                  <a:cubicBezTo>
                    <a:pt x="651" y="174"/>
                    <a:pt x="649" y="176"/>
                    <a:pt x="648" y="176"/>
                  </a:cubicBezTo>
                  <a:cubicBezTo>
                    <a:pt x="648" y="177"/>
                    <a:pt x="646" y="178"/>
                    <a:pt x="646" y="178"/>
                  </a:cubicBezTo>
                  <a:cubicBezTo>
                    <a:pt x="646" y="179"/>
                    <a:pt x="646" y="181"/>
                    <a:pt x="645" y="181"/>
                  </a:cubicBezTo>
                  <a:cubicBezTo>
                    <a:pt x="645" y="182"/>
                    <a:pt x="644" y="184"/>
                    <a:pt x="644" y="184"/>
                  </a:cubicBezTo>
                  <a:cubicBezTo>
                    <a:pt x="643" y="185"/>
                    <a:pt x="642" y="185"/>
                    <a:pt x="641" y="185"/>
                  </a:cubicBezTo>
                  <a:cubicBezTo>
                    <a:pt x="641" y="186"/>
                    <a:pt x="640" y="187"/>
                    <a:pt x="640" y="188"/>
                  </a:cubicBezTo>
                  <a:cubicBezTo>
                    <a:pt x="639" y="189"/>
                    <a:pt x="638" y="192"/>
                    <a:pt x="638" y="193"/>
                  </a:cubicBezTo>
                  <a:cubicBezTo>
                    <a:pt x="637" y="194"/>
                    <a:pt x="636" y="196"/>
                    <a:pt x="636" y="197"/>
                  </a:cubicBezTo>
                  <a:cubicBezTo>
                    <a:pt x="636" y="198"/>
                    <a:pt x="635" y="201"/>
                    <a:pt x="635" y="202"/>
                  </a:cubicBezTo>
                  <a:cubicBezTo>
                    <a:pt x="634" y="203"/>
                    <a:pt x="633" y="205"/>
                    <a:pt x="633" y="205"/>
                  </a:cubicBezTo>
                  <a:cubicBezTo>
                    <a:pt x="633" y="206"/>
                    <a:pt x="632" y="207"/>
                    <a:pt x="631" y="207"/>
                  </a:cubicBezTo>
                  <a:cubicBezTo>
                    <a:pt x="631" y="208"/>
                    <a:pt x="631" y="210"/>
                    <a:pt x="631" y="210"/>
                  </a:cubicBezTo>
                  <a:cubicBezTo>
                    <a:pt x="632" y="212"/>
                    <a:pt x="633" y="213"/>
                    <a:pt x="633" y="214"/>
                  </a:cubicBezTo>
                  <a:cubicBezTo>
                    <a:pt x="633" y="215"/>
                    <a:pt x="633" y="218"/>
                    <a:pt x="632" y="219"/>
                  </a:cubicBezTo>
                  <a:cubicBezTo>
                    <a:pt x="632" y="220"/>
                    <a:pt x="631" y="222"/>
                    <a:pt x="630" y="224"/>
                  </a:cubicBezTo>
                  <a:cubicBezTo>
                    <a:pt x="630" y="225"/>
                    <a:pt x="628" y="226"/>
                    <a:pt x="628" y="227"/>
                  </a:cubicBezTo>
                  <a:cubicBezTo>
                    <a:pt x="627" y="228"/>
                    <a:pt x="627" y="231"/>
                    <a:pt x="627" y="232"/>
                  </a:cubicBezTo>
                  <a:cubicBezTo>
                    <a:pt x="627" y="233"/>
                    <a:pt x="626" y="236"/>
                    <a:pt x="626" y="238"/>
                  </a:cubicBezTo>
                  <a:cubicBezTo>
                    <a:pt x="626" y="239"/>
                    <a:pt x="627" y="242"/>
                    <a:pt x="628" y="244"/>
                  </a:cubicBezTo>
                  <a:cubicBezTo>
                    <a:pt x="629" y="245"/>
                    <a:pt x="631" y="247"/>
                    <a:pt x="632" y="247"/>
                  </a:cubicBezTo>
                  <a:cubicBezTo>
                    <a:pt x="633" y="248"/>
                    <a:pt x="635" y="250"/>
                    <a:pt x="636" y="250"/>
                  </a:cubicBezTo>
                  <a:cubicBezTo>
                    <a:pt x="636" y="251"/>
                    <a:pt x="639" y="251"/>
                    <a:pt x="640" y="251"/>
                  </a:cubicBezTo>
                  <a:cubicBezTo>
                    <a:pt x="641" y="251"/>
                    <a:pt x="642" y="251"/>
                    <a:pt x="643" y="251"/>
                  </a:cubicBezTo>
                  <a:cubicBezTo>
                    <a:pt x="643" y="251"/>
                    <a:pt x="644" y="252"/>
                    <a:pt x="645" y="252"/>
                  </a:cubicBezTo>
                  <a:cubicBezTo>
                    <a:pt x="645" y="253"/>
                    <a:pt x="644" y="253"/>
                    <a:pt x="644" y="254"/>
                  </a:cubicBezTo>
                  <a:cubicBezTo>
                    <a:pt x="644" y="255"/>
                    <a:pt x="643" y="256"/>
                    <a:pt x="643" y="257"/>
                  </a:cubicBezTo>
                  <a:cubicBezTo>
                    <a:pt x="643" y="257"/>
                    <a:pt x="642" y="258"/>
                    <a:pt x="641" y="259"/>
                  </a:cubicBezTo>
                  <a:cubicBezTo>
                    <a:pt x="641" y="260"/>
                    <a:pt x="641" y="261"/>
                    <a:pt x="641" y="262"/>
                  </a:cubicBezTo>
                  <a:cubicBezTo>
                    <a:pt x="641" y="263"/>
                    <a:pt x="642" y="265"/>
                    <a:pt x="643" y="266"/>
                  </a:cubicBezTo>
                  <a:cubicBezTo>
                    <a:pt x="643" y="267"/>
                    <a:pt x="645" y="268"/>
                    <a:pt x="646" y="269"/>
                  </a:cubicBezTo>
                  <a:cubicBezTo>
                    <a:pt x="646" y="270"/>
                    <a:pt x="647" y="272"/>
                    <a:pt x="647" y="272"/>
                  </a:cubicBezTo>
                  <a:cubicBezTo>
                    <a:pt x="648" y="273"/>
                    <a:pt x="650" y="272"/>
                    <a:pt x="651" y="273"/>
                  </a:cubicBezTo>
                  <a:cubicBezTo>
                    <a:pt x="652" y="273"/>
                    <a:pt x="654" y="274"/>
                    <a:pt x="655" y="276"/>
                  </a:cubicBezTo>
                  <a:cubicBezTo>
                    <a:pt x="655" y="276"/>
                    <a:pt x="655" y="278"/>
                    <a:pt x="655" y="278"/>
                  </a:cubicBezTo>
                  <a:cubicBezTo>
                    <a:pt x="655" y="280"/>
                    <a:pt x="654" y="282"/>
                    <a:pt x="654" y="283"/>
                  </a:cubicBezTo>
                  <a:cubicBezTo>
                    <a:pt x="654" y="285"/>
                    <a:pt x="655" y="287"/>
                    <a:pt x="655" y="288"/>
                  </a:cubicBezTo>
                  <a:cubicBezTo>
                    <a:pt x="655" y="291"/>
                    <a:pt x="657" y="294"/>
                    <a:pt x="658" y="297"/>
                  </a:cubicBezTo>
                  <a:cubicBezTo>
                    <a:pt x="658" y="298"/>
                    <a:pt x="659" y="300"/>
                    <a:pt x="660" y="302"/>
                  </a:cubicBezTo>
                  <a:cubicBezTo>
                    <a:pt x="661" y="304"/>
                    <a:pt x="662" y="306"/>
                    <a:pt x="663" y="308"/>
                  </a:cubicBezTo>
                  <a:cubicBezTo>
                    <a:pt x="663" y="309"/>
                    <a:pt x="664" y="312"/>
                    <a:pt x="664" y="313"/>
                  </a:cubicBezTo>
                  <a:cubicBezTo>
                    <a:pt x="665" y="314"/>
                    <a:pt x="666" y="315"/>
                    <a:pt x="667" y="316"/>
                  </a:cubicBezTo>
                  <a:cubicBezTo>
                    <a:pt x="668" y="317"/>
                    <a:pt x="672" y="319"/>
                    <a:pt x="673" y="320"/>
                  </a:cubicBezTo>
                  <a:cubicBezTo>
                    <a:pt x="675" y="321"/>
                    <a:pt x="678" y="321"/>
                    <a:pt x="680" y="322"/>
                  </a:cubicBezTo>
                  <a:cubicBezTo>
                    <a:pt x="681" y="322"/>
                    <a:pt x="682" y="322"/>
                    <a:pt x="683" y="322"/>
                  </a:cubicBezTo>
                  <a:cubicBezTo>
                    <a:pt x="685" y="322"/>
                    <a:pt x="687" y="323"/>
                    <a:pt x="687" y="324"/>
                  </a:cubicBezTo>
                  <a:cubicBezTo>
                    <a:pt x="688" y="325"/>
                    <a:pt x="687" y="327"/>
                    <a:pt x="688" y="328"/>
                  </a:cubicBezTo>
                  <a:cubicBezTo>
                    <a:pt x="688" y="328"/>
                    <a:pt x="689" y="329"/>
                    <a:pt x="690" y="329"/>
                  </a:cubicBezTo>
                  <a:cubicBezTo>
                    <a:pt x="691" y="330"/>
                    <a:pt x="693" y="331"/>
                    <a:pt x="694" y="331"/>
                  </a:cubicBezTo>
                  <a:cubicBezTo>
                    <a:pt x="694" y="331"/>
                    <a:pt x="694" y="331"/>
                    <a:pt x="694" y="331"/>
                  </a:cubicBezTo>
                  <a:cubicBezTo>
                    <a:pt x="692" y="332"/>
                    <a:pt x="691" y="333"/>
                    <a:pt x="691" y="333"/>
                  </a:cubicBezTo>
                  <a:cubicBezTo>
                    <a:pt x="690" y="334"/>
                    <a:pt x="687" y="335"/>
                    <a:pt x="686" y="336"/>
                  </a:cubicBezTo>
                  <a:cubicBezTo>
                    <a:pt x="685" y="337"/>
                    <a:pt x="682" y="339"/>
                    <a:pt x="682" y="341"/>
                  </a:cubicBezTo>
                  <a:cubicBezTo>
                    <a:pt x="681" y="341"/>
                    <a:pt x="680" y="343"/>
                    <a:pt x="679" y="343"/>
                  </a:cubicBezTo>
                  <a:cubicBezTo>
                    <a:pt x="678" y="344"/>
                    <a:pt x="676" y="342"/>
                    <a:pt x="675" y="341"/>
                  </a:cubicBezTo>
                  <a:cubicBezTo>
                    <a:pt x="674" y="341"/>
                    <a:pt x="674" y="338"/>
                    <a:pt x="673" y="337"/>
                  </a:cubicBezTo>
                  <a:cubicBezTo>
                    <a:pt x="672" y="337"/>
                    <a:pt x="670" y="338"/>
                    <a:pt x="669" y="338"/>
                  </a:cubicBezTo>
                  <a:cubicBezTo>
                    <a:pt x="668" y="339"/>
                    <a:pt x="666" y="340"/>
                    <a:pt x="666" y="341"/>
                  </a:cubicBezTo>
                  <a:cubicBezTo>
                    <a:pt x="666" y="342"/>
                    <a:pt x="667" y="345"/>
                    <a:pt x="668" y="345"/>
                  </a:cubicBezTo>
                  <a:cubicBezTo>
                    <a:pt x="669" y="346"/>
                    <a:pt x="671" y="347"/>
                    <a:pt x="672" y="348"/>
                  </a:cubicBezTo>
                  <a:cubicBezTo>
                    <a:pt x="673" y="349"/>
                    <a:pt x="675" y="350"/>
                    <a:pt x="675" y="351"/>
                  </a:cubicBezTo>
                  <a:cubicBezTo>
                    <a:pt x="676" y="352"/>
                    <a:pt x="677" y="354"/>
                    <a:pt x="677" y="355"/>
                  </a:cubicBezTo>
                  <a:cubicBezTo>
                    <a:pt x="677" y="356"/>
                    <a:pt x="676" y="358"/>
                    <a:pt x="676" y="359"/>
                  </a:cubicBezTo>
                  <a:cubicBezTo>
                    <a:pt x="675" y="360"/>
                    <a:pt x="675" y="363"/>
                    <a:pt x="674" y="364"/>
                  </a:cubicBezTo>
                  <a:cubicBezTo>
                    <a:pt x="673" y="366"/>
                    <a:pt x="672" y="370"/>
                    <a:pt x="671" y="372"/>
                  </a:cubicBezTo>
                  <a:cubicBezTo>
                    <a:pt x="670" y="372"/>
                    <a:pt x="667" y="372"/>
                    <a:pt x="667" y="372"/>
                  </a:cubicBezTo>
                  <a:cubicBezTo>
                    <a:pt x="666" y="371"/>
                    <a:pt x="664" y="370"/>
                    <a:pt x="664" y="369"/>
                  </a:cubicBezTo>
                  <a:cubicBezTo>
                    <a:pt x="664" y="368"/>
                    <a:pt x="665" y="365"/>
                    <a:pt x="664" y="365"/>
                  </a:cubicBezTo>
                  <a:cubicBezTo>
                    <a:pt x="663" y="364"/>
                    <a:pt x="661" y="363"/>
                    <a:pt x="660" y="363"/>
                  </a:cubicBezTo>
                  <a:cubicBezTo>
                    <a:pt x="659" y="363"/>
                    <a:pt x="657" y="362"/>
                    <a:pt x="656" y="362"/>
                  </a:cubicBezTo>
                  <a:cubicBezTo>
                    <a:pt x="656" y="361"/>
                    <a:pt x="654" y="361"/>
                    <a:pt x="653" y="360"/>
                  </a:cubicBezTo>
                  <a:cubicBezTo>
                    <a:pt x="652" y="360"/>
                    <a:pt x="652" y="357"/>
                    <a:pt x="651" y="356"/>
                  </a:cubicBezTo>
                  <a:cubicBezTo>
                    <a:pt x="651" y="355"/>
                    <a:pt x="649" y="355"/>
                    <a:pt x="648" y="355"/>
                  </a:cubicBezTo>
                  <a:cubicBezTo>
                    <a:pt x="646" y="355"/>
                    <a:pt x="645" y="355"/>
                    <a:pt x="643" y="355"/>
                  </a:cubicBezTo>
                  <a:cubicBezTo>
                    <a:pt x="642" y="355"/>
                    <a:pt x="640" y="357"/>
                    <a:pt x="638" y="358"/>
                  </a:cubicBezTo>
                  <a:cubicBezTo>
                    <a:pt x="637" y="358"/>
                    <a:pt x="636" y="359"/>
                    <a:pt x="635" y="360"/>
                  </a:cubicBezTo>
                  <a:cubicBezTo>
                    <a:pt x="633" y="361"/>
                    <a:pt x="631" y="365"/>
                    <a:pt x="631" y="367"/>
                  </a:cubicBezTo>
                  <a:cubicBezTo>
                    <a:pt x="630" y="369"/>
                    <a:pt x="630" y="371"/>
                    <a:pt x="629" y="373"/>
                  </a:cubicBezTo>
                  <a:cubicBezTo>
                    <a:pt x="628" y="374"/>
                    <a:pt x="625" y="376"/>
                    <a:pt x="623" y="377"/>
                  </a:cubicBezTo>
                  <a:cubicBezTo>
                    <a:pt x="621" y="378"/>
                    <a:pt x="616" y="378"/>
                    <a:pt x="614" y="379"/>
                  </a:cubicBezTo>
                  <a:cubicBezTo>
                    <a:pt x="613" y="380"/>
                    <a:pt x="611" y="382"/>
                    <a:pt x="609" y="382"/>
                  </a:cubicBezTo>
                  <a:cubicBezTo>
                    <a:pt x="607" y="382"/>
                    <a:pt x="604" y="380"/>
                    <a:pt x="602" y="380"/>
                  </a:cubicBezTo>
                  <a:cubicBezTo>
                    <a:pt x="602" y="380"/>
                    <a:pt x="600" y="380"/>
                    <a:pt x="599" y="380"/>
                  </a:cubicBezTo>
                  <a:cubicBezTo>
                    <a:pt x="598" y="381"/>
                    <a:pt x="596" y="385"/>
                    <a:pt x="596" y="386"/>
                  </a:cubicBezTo>
                  <a:cubicBezTo>
                    <a:pt x="595" y="388"/>
                    <a:pt x="596" y="391"/>
                    <a:pt x="595" y="393"/>
                  </a:cubicBezTo>
                  <a:cubicBezTo>
                    <a:pt x="595" y="394"/>
                    <a:pt x="593" y="396"/>
                    <a:pt x="592" y="398"/>
                  </a:cubicBezTo>
                  <a:cubicBezTo>
                    <a:pt x="591" y="399"/>
                    <a:pt x="590" y="402"/>
                    <a:pt x="590" y="403"/>
                  </a:cubicBezTo>
                  <a:cubicBezTo>
                    <a:pt x="588" y="404"/>
                    <a:pt x="584" y="404"/>
                    <a:pt x="582" y="406"/>
                  </a:cubicBezTo>
                  <a:cubicBezTo>
                    <a:pt x="581" y="406"/>
                    <a:pt x="579" y="409"/>
                    <a:pt x="577" y="410"/>
                  </a:cubicBezTo>
                  <a:cubicBezTo>
                    <a:pt x="576" y="411"/>
                    <a:pt x="574" y="412"/>
                    <a:pt x="573" y="413"/>
                  </a:cubicBezTo>
                  <a:cubicBezTo>
                    <a:pt x="572" y="415"/>
                    <a:pt x="572" y="419"/>
                    <a:pt x="571" y="421"/>
                  </a:cubicBezTo>
                  <a:cubicBezTo>
                    <a:pt x="571" y="422"/>
                    <a:pt x="570" y="425"/>
                    <a:pt x="569" y="426"/>
                  </a:cubicBezTo>
                  <a:cubicBezTo>
                    <a:pt x="568" y="426"/>
                    <a:pt x="565" y="426"/>
                    <a:pt x="564" y="425"/>
                  </a:cubicBezTo>
                  <a:cubicBezTo>
                    <a:pt x="562" y="425"/>
                    <a:pt x="562" y="422"/>
                    <a:pt x="560" y="421"/>
                  </a:cubicBezTo>
                  <a:cubicBezTo>
                    <a:pt x="559" y="420"/>
                    <a:pt x="557" y="419"/>
                    <a:pt x="555" y="419"/>
                  </a:cubicBezTo>
                  <a:cubicBezTo>
                    <a:pt x="554" y="418"/>
                    <a:pt x="553" y="417"/>
                    <a:pt x="552" y="417"/>
                  </a:cubicBezTo>
                  <a:cubicBezTo>
                    <a:pt x="551" y="416"/>
                    <a:pt x="550" y="414"/>
                    <a:pt x="549" y="414"/>
                  </a:cubicBezTo>
                  <a:cubicBezTo>
                    <a:pt x="548" y="413"/>
                    <a:pt x="546" y="411"/>
                    <a:pt x="545" y="411"/>
                  </a:cubicBezTo>
                  <a:cubicBezTo>
                    <a:pt x="543" y="411"/>
                    <a:pt x="540" y="410"/>
                    <a:pt x="539" y="410"/>
                  </a:cubicBezTo>
                  <a:cubicBezTo>
                    <a:pt x="537" y="411"/>
                    <a:pt x="534" y="412"/>
                    <a:pt x="533" y="413"/>
                  </a:cubicBezTo>
                  <a:cubicBezTo>
                    <a:pt x="531" y="414"/>
                    <a:pt x="529" y="415"/>
                    <a:pt x="528" y="416"/>
                  </a:cubicBezTo>
                  <a:cubicBezTo>
                    <a:pt x="526" y="417"/>
                    <a:pt x="524" y="421"/>
                    <a:pt x="523" y="423"/>
                  </a:cubicBezTo>
                  <a:cubicBezTo>
                    <a:pt x="522" y="425"/>
                    <a:pt x="523" y="428"/>
                    <a:pt x="522" y="430"/>
                  </a:cubicBezTo>
                  <a:cubicBezTo>
                    <a:pt x="521" y="431"/>
                    <a:pt x="517" y="434"/>
                    <a:pt x="514" y="435"/>
                  </a:cubicBezTo>
                  <a:cubicBezTo>
                    <a:pt x="513" y="436"/>
                    <a:pt x="509" y="436"/>
                    <a:pt x="508" y="436"/>
                  </a:cubicBezTo>
                  <a:cubicBezTo>
                    <a:pt x="507" y="437"/>
                    <a:pt x="505" y="439"/>
                    <a:pt x="504" y="440"/>
                  </a:cubicBezTo>
                  <a:cubicBezTo>
                    <a:pt x="504" y="441"/>
                    <a:pt x="504" y="442"/>
                    <a:pt x="504" y="443"/>
                  </a:cubicBezTo>
                  <a:cubicBezTo>
                    <a:pt x="505" y="445"/>
                    <a:pt x="509" y="446"/>
                    <a:pt x="510" y="447"/>
                  </a:cubicBezTo>
                  <a:cubicBezTo>
                    <a:pt x="511" y="448"/>
                    <a:pt x="511" y="452"/>
                    <a:pt x="511" y="454"/>
                  </a:cubicBezTo>
                  <a:cubicBezTo>
                    <a:pt x="511" y="455"/>
                    <a:pt x="509" y="457"/>
                    <a:pt x="508" y="458"/>
                  </a:cubicBezTo>
                  <a:cubicBezTo>
                    <a:pt x="507" y="459"/>
                    <a:pt x="506" y="461"/>
                    <a:pt x="505" y="462"/>
                  </a:cubicBezTo>
                  <a:cubicBezTo>
                    <a:pt x="504" y="462"/>
                    <a:pt x="503" y="466"/>
                    <a:pt x="502" y="467"/>
                  </a:cubicBezTo>
                  <a:cubicBezTo>
                    <a:pt x="501" y="467"/>
                    <a:pt x="498" y="469"/>
                    <a:pt x="496" y="468"/>
                  </a:cubicBezTo>
                  <a:cubicBezTo>
                    <a:pt x="495" y="468"/>
                    <a:pt x="495" y="465"/>
                    <a:pt x="494" y="465"/>
                  </a:cubicBezTo>
                  <a:cubicBezTo>
                    <a:pt x="493" y="464"/>
                    <a:pt x="490" y="466"/>
                    <a:pt x="489" y="467"/>
                  </a:cubicBezTo>
                  <a:cubicBezTo>
                    <a:pt x="488" y="468"/>
                    <a:pt x="488" y="471"/>
                    <a:pt x="489" y="472"/>
                  </a:cubicBezTo>
                  <a:cubicBezTo>
                    <a:pt x="489" y="473"/>
                    <a:pt x="491" y="475"/>
                    <a:pt x="491" y="476"/>
                  </a:cubicBezTo>
                  <a:cubicBezTo>
                    <a:pt x="492" y="477"/>
                    <a:pt x="492" y="481"/>
                    <a:pt x="492" y="482"/>
                  </a:cubicBezTo>
                  <a:cubicBezTo>
                    <a:pt x="492" y="485"/>
                    <a:pt x="491" y="491"/>
                    <a:pt x="491" y="493"/>
                  </a:cubicBezTo>
                  <a:cubicBezTo>
                    <a:pt x="491" y="496"/>
                    <a:pt x="490" y="500"/>
                    <a:pt x="491" y="503"/>
                  </a:cubicBezTo>
                  <a:cubicBezTo>
                    <a:pt x="492" y="505"/>
                    <a:pt x="494" y="508"/>
                    <a:pt x="495" y="510"/>
                  </a:cubicBezTo>
                  <a:cubicBezTo>
                    <a:pt x="496" y="511"/>
                    <a:pt x="498" y="513"/>
                    <a:pt x="499" y="513"/>
                  </a:cubicBezTo>
                  <a:cubicBezTo>
                    <a:pt x="501" y="513"/>
                    <a:pt x="503" y="513"/>
                    <a:pt x="505" y="513"/>
                  </a:cubicBezTo>
                  <a:cubicBezTo>
                    <a:pt x="506" y="513"/>
                    <a:pt x="508" y="514"/>
                    <a:pt x="509" y="515"/>
                  </a:cubicBezTo>
                  <a:cubicBezTo>
                    <a:pt x="510" y="516"/>
                    <a:pt x="510" y="519"/>
                    <a:pt x="510" y="521"/>
                  </a:cubicBezTo>
                  <a:cubicBezTo>
                    <a:pt x="511" y="523"/>
                    <a:pt x="512" y="525"/>
                    <a:pt x="512" y="527"/>
                  </a:cubicBezTo>
                  <a:cubicBezTo>
                    <a:pt x="512" y="529"/>
                    <a:pt x="510" y="534"/>
                    <a:pt x="509" y="537"/>
                  </a:cubicBezTo>
                  <a:cubicBezTo>
                    <a:pt x="509" y="538"/>
                    <a:pt x="508" y="542"/>
                    <a:pt x="508" y="543"/>
                  </a:cubicBezTo>
                  <a:cubicBezTo>
                    <a:pt x="507" y="546"/>
                    <a:pt x="504" y="551"/>
                    <a:pt x="504" y="554"/>
                  </a:cubicBezTo>
                  <a:cubicBezTo>
                    <a:pt x="503" y="557"/>
                    <a:pt x="502" y="564"/>
                    <a:pt x="503" y="567"/>
                  </a:cubicBezTo>
                  <a:cubicBezTo>
                    <a:pt x="503" y="570"/>
                    <a:pt x="505" y="575"/>
                    <a:pt x="505" y="579"/>
                  </a:cubicBezTo>
                  <a:cubicBezTo>
                    <a:pt x="505" y="581"/>
                    <a:pt x="505" y="587"/>
                    <a:pt x="503" y="589"/>
                  </a:cubicBezTo>
                  <a:cubicBezTo>
                    <a:pt x="503" y="591"/>
                    <a:pt x="500" y="592"/>
                    <a:pt x="500" y="594"/>
                  </a:cubicBezTo>
                  <a:cubicBezTo>
                    <a:pt x="499" y="595"/>
                    <a:pt x="498" y="599"/>
                    <a:pt x="497" y="600"/>
                  </a:cubicBezTo>
                  <a:cubicBezTo>
                    <a:pt x="495" y="601"/>
                    <a:pt x="492" y="604"/>
                    <a:pt x="490" y="604"/>
                  </a:cubicBezTo>
                  <a:cubicBezTo>
                    <a:pt x="488" y="605"/>
                    <a:pt x="486" y="607"/>
                    <a:pt x="484" y="608"/>
                  </a:cubicBezTo>
                  <a:cubicBezTo>
                    <a:pt x="483" y="609"/>
                    <a:pt x="479" y="610"/>
                    <a:pt x="478" y="611"/>
                  </a:cubicBezTo>
                  <a:cubicBezTo>
                    <a:pt x="476" y="613"/>
                    <a:pt x="475" y="617"/>
                    <a:pt x="473" y="618"/>
                  </a:cubicBezTo>
                  <a:cubicBezTo>
                    <a:pt x="472" y="619"/>
                    <a:pt x="469" y="620"/>
                    <a:pt x="467" y="620"/>
                  </a:cubicBezTo>
                  <a:cubicBezTo>
                    <a:pt x="466" y="619"/>
                    <a:pt x="465" y="618"/>
                    <a:pt x="464" y="618"/>
                  </a:cubicBezTo>
                  <a:cubicBezTo>
                    <a:pt x="463" y="616"/>
                    <a:pt x="460" y="615"/>
                    <a:pt x="459" y="613"/>
                  </a:cubicBezTo>
                  <a:cubicBezTo>
                    <a:pt x="458" y="612"/>
                    <a:pt x="457" y="608"/>
                    <a:pt x="456" y="606"/>
                  </a:cubicBezTo>
                  <a:cubicBezTo>
                    <a:pt x="455" y="605"/>
                    <a:pt x="453" y="604"/>
                    <a:pt x="452" y="602"/>
                  </a:cubicBezTo>
                  <a:cubicBezTo>
                    <a:pt x="452" y="601"/>
                    <a:pt x="450" y="598"/>
                    <a:pt x="450" y="596"/>
                  </a:cubicBezTo>
                  <a:cubicBezTo>
                    <a:pt x="449" y="594"/>
                    <a:pt x="449" y="589"/>
                    <a:pt x="449" y="588"/>
                  </a:cubicBezTo>
                  <a:cubicBezTo>
                    <a:pt x="449" y="586"/>
                    <a:pt x="448" y="583"/>
                    <a:pt x="447" y="581"/>
                  </a:cubicBezTo>
                  <a:cubicBezTo>
                    <a:pt x="447" y="581"/>
                    <a:pt x="447" y="579"/>
                    <a:pt x="446" y="579"/>
                  </a:cubicBezTo>
                  <a:cubicBezTo>
                    <a:pt x="445" y="579"/>
                    <a:pt x="443" y="579"/>
                    <a:pt x="443" y="579"/>
                  </a:cubicBezTo>
                  <a:cubicBezTo>
                    <a:pt x="442" y="580"/>
                    <a:pt x="442" y="583"/>
                    <a:pt x="441" y="584"/>
                  </a:cubicBezTo>
                  <a:cubicBezTo>
                    <a:pt x="440" y="584"/>
                    <a:pt x="439" y="584"/>
                    <a:pt x="439" y="585"/>
                  </a:cubicBezTo>
                  <a:cubicBezTo>
                    <a:pt x="438" y="585"/>
                    <a:pt x="439" y="587"/>
                    <a:pt x="439" y="588"/>
                  </a:cubicBezTo>
                  <a:cubicBezTo>
                    <a:pt x="438" y="589"/>
                    <a:pt x="437" y="590"/>
                    <a:pt x="436" y="590"/>
                  </a:cubicBezTo>
                  <a:cubicBezTo>
                    <a:pt x="434" y="590"/>
                    <a:pt x="432" y="589"/>
                    <a:pt x="431" y="588"/>
                  </a:cubicBezTo>
                  <a:cubicBezTo>
                    <a:pt x="431" y="588"/>
                    <a:pt x="430" y="586"/>
                    <a:pt x="430" y="585"/>
                  </a:cubicBezTo>
                  <a:cubicBezTo>
                    <a:pt x="428" y="584"/>
                    <a:pt x="425" y="584"/>
                    <a:pt x="424" y="583"/>
                  </a:cubicBezTo>
                  <a:cubicBezTo>
                    <a:pt x="422" y="582"/>
                    <a:pt x="418" y="581"/>
                    <a:pt x="416" y="580"/>
                  </a:cubicBezTo>
                  <a:cubicBezTo>
                    <a:pt x="416" y="580"/>
                    <a:pt x="414" y="579"/>
                    <a:pt x="413" y="579"/>
                  </a:cubicBezTo>
                  <a:cubicBezTo>
                    <a:pt x="412" y="578"/>
                    <a:pt x="410" y="578"/>
                    <a:pt x="408" y="578"/>
                  </a:cubicBezTo>
                  <a:cubicBezTo>
                    <a:pt x="406" y="578"/>
                    <a:pt x="404" y="579"/>
                    <a:pt x="402" y="579"/>
                  </a:cubicBezTo>
                  <a:cubicBezTo>
                    <a:pt x="401" y="579"/>
                    <a:pt x="398" y="578"/>
                    <a:pt x="397" y="577"/>
                  </a:cubicBezTo>
                  <a:cubicBezTo>
                    <a:pt x="396" y="577"/>
                    <a:pt x="394" y="576"/>
                    <a:pt x="393" y="574"/>
                  </a:cubicBezTo>
                  <a:cubicBezTo>
                    <a:pt x="392" y="573"/>
                    <a:pt x="393" y="569"/>
                    <a:pt x="392" y="568"/>
                  </a:cubicBezTo>
                  <a:cubicBezTo>
                    <a:pt x="392" y="566"/>
                    <a:pt x="391" y="563"/>
                    <a:pt x="391" y="562"/>
                  </a:cubicBezTo>
                  <a:cubicBezTo>
                    <a:pt x="390" y="561"/>
                    <a:pt x="388" y="560"/>
                    <a:pt x="387" y="560"/>
                  </a:cubicBezTo>
                  <a:cubicBezTo>
                    <a:pt x="386" y="560"/>
                    <a:pt x="384" y="560"/>
                    <a:pt x="383" y="560"/>
                  </a:cubicBezTo>
                  <a:cubicBezTo>
                    <a:pt x="381" y="560"/>
                    <a:pt x="380" y="560"/>
                    <a:pt x="379" y="560"/>
                  </a:cubicBezTo>
                  <a:cubicBezTo>
                    <a:pt x="378" y="559"/>
                    <a:pt x="376" y="558"/>
                    <a:pt x="376" y="557"/>
                  </a:cubicBezTo>
                  <a:cubicBezTo>
                    <a:pt x="376" y="555"/>
                    <a:pt x="376" y="554"/>
                    <a:pt x="377" y="552"/>
                  </a:cubicBezTo>
                  <a:cubicBezTo>
                    <a:pt x="377" y="551"/>
                    <a:pt x="379" y="550"/>
                    <a:pt x="379" y="549"/>
                  </a:cubicBezTo>
                  <a:cubicBezTo>
                    <a:pt x="379" y="548"/>
                    <a:pt x="379" y="547"/>
                    <a:pt x="379" y="546"/>
                  </a:cubicBezTo>
                  <a:cubicBezTo>
                    <a:pt x="378" y="545"/>
                    <a:pt x="376" y="545"/>
                    <a:pt x="375" y="545"/>
                  </a:cubicBezTo>
                  <a:cubicBezTo>
                    <a:pt x="374" y="545"/>
                    <a:pt x="371" y="546"/>
                    <a:pt x="370" y="546"/>
                  </a:cubicBezTo>
                  <a:cubicBezTo>
                    <a:pt x="370" y="545"/>
                    <a:pt x="368" y="542"/>
                    <a:pt x="368" y="541"/>
                  </a:cubicBezTo>
                  <a:cubicBezTo>
                    <a:pt x="367" y="540"/>
                    <a:pt x="367" y="538"/>
                    <a:pt x="366" y="537"/>
                  </a:cubicBezTo>
                  <a:cubicBezTo>
                    <a:pt x="366" y="536"/>
                    <a:pt x="365" y="535"/>
                    <a:pt x="364" y="535"/>
                  </a:cubicBezTo>
                  <a:cubicBezTo>
                    <a:pt x="362" y="535"/>
                    <a:pt x="360" y="534"/>
                    <a:pt x="359" y="535"/>
                  </a:cubicBezTo>
                  <a:cubicBezTo>
                    <a:pt x="358" y="535"/>
                    <a:pt x="355" y="536"/>
                    <a:pt x="355" y="536"/>
                  </a:cubicBezTo>
                  <a:cubicBezTo>
                    <a:pt x="353" y="536"/>
                    <a:pt x="351" y="535"/>
                    <a:pt x="350" y="534"/>
                  </a:cubicBezTo>
                  <a:cubicBezTo>
                    <a:pt x="348" y="533"/>
                    <a:pt x="345" y="531"/>
                    <a:pt x="344" y="530"/>
                  </a:cubicBezTo>
                  <a:cubicBezTo>
                    <a:pt x="342" y="528"/>
                    <a:pt x="341" y="525"/>
                    <a:pt x="340" y="523"/>
                  </a:cubicBezTo>
                  <a:cubicBezTo>
                    <a:pt x="340" y="522"/>
                    <a:pt x="340" y="519"/>
                    <a:pt x="340" y="518"/>
                  </a:cubicBezTo>
                  <a:cubicBezTo>
                    <a:pt x="340" y="516"/>
                    <a:pt x="340" y="513"/>
                    <a:pt x="339" y="513"/>
                  </a:cubicBezTo>
                  <a:cubicBezTo>
                    <a:pt x="338" y="512"/>
                    <a:pt x="337" y="510"/>
                    <a:pt x="336" y="510"/>
                  </a:cubicBezTo>
                  <a:cubicBezTo>
                    <a:pt x="335" y="510"/>
                    <a:pt x="332" y="512"/>
                    <a:pt x="331" y="512"/>
                  </a:cubicBezTo>
                  <a:cubicBezTo>
                    <a:pt x="330" y="511"/>
                    <a:pt x="330" y="508"/>
                    <a:pt x="330" y="508"/>
                  </a:cubicBezTo>
                  <a:cubicBezTo>
                    <a:pt x="329" y="507"/>
                    <a:pt x="328" y="506"/>
                    <a:pt x="327" y="506"/>
                  </a:cubicBezTo>
                  <a:cubicBezTo>
                    <a:pt x="325" y="506"/>
                    <a:pt x="324" y="506"/>
                    <a:pt x="323" y="506"/>
                  </a:cubicBezTo>
                  <a:cubicBezTo>
                    <a:pt x="322" y="505"/>
                    <a:pt x="320" y="505"/>
                    <a:pt x="319" y="504"/>
                  </a:cubicBezTo>
                  <a:cubicBezTo>
                    <a:pt x="318" y="503"/>
                    <a:pt x="315" y="500"/>
                    <a:pt x="314" y="498"/>
                  </a:cubicBezTo>
                  <a:cubicBezTo>
                    <a:pt x="314" y="497"/>
                    <a:pt x="312" y="495"/>
                    <a:pt x="311" y="494"/>
                  </a:cubicBezTo>
                  <a:cubicBezTo>
                    <a:pt x="310" y="493"/>
                    <a:pt x="308" y="493"/>
                    <a:pt x="307" y="493"/>
                  </a:cubicBezTo>
                  <a:cubicBezTo>
                    <a:pt x="306" y="493"/>
                    <a:pt x="304" y="494"/>
                    <a:pt x="303" y="494"/>
                  </a:cubicBezTo>
                  <a:cubicBezTo>
                    <a:pt x="301" y="494"/>
                    <a:pt x="299" y="495"/>
                    <a:pt x="298" y="496"/>
                  </a:cubicBezTo>
                  <a:cubicBezTo>
                    <a:pt x="296" y="496"/>
                    <a:pt x="293" y="497"/>
                    <a:pt x="292" y="497"/>
                  </a:cubicBezTo>
                  <a:cubicBezTo>
                    <a:pt x="290" y="497"/>
                    <a:pt x="289" y="495"/>
                    <a:pt x="288" y="495"/>
                  </a:cubicBezTo>
                  <a:cubicBezTo>
                    <a:pt x="287" y="493"/>
                    <a:pt x="285" y="490"/>
                    <a:pt x="284" y="489"/>
                  </a:cubicBezTo>
                  <a:cubicBezTo>
                    <a:pt x="283" y="488"/>
                    <a:pt x="280" y="488"/>
                    <a:pt x="278" y="487"/>
                  </a:cubicBezTo>
                  <a:cubicBezTo>
                    <a:pt x="277" y="487"/>
                    <a:pt x="274" y="488"/>
                    <a:pt x="273" y="488"/>
                  </a:cubicBezTo>
                  <a:cubicBezTo>
                    <a:pt x="272" y="487"/>
                    <a:pt x="270" y="487"/>
                    <a:pt x="270" y="487"/>
                  </a:cubicBezTo>
                  <a:cubicBezTo>
                    <a:pt x="269" y="486"/>
                    <a:pt x="270" y="483"/>
                    <a:pt x="270" y="482"/>
                  </a:cubicBezTo>
                  <a:cubicBezTo>
                    <a:pt x="270" y="481"/>
                    <a:pt x="270" y="479"/>
                    <a:pt x="269" y="478"/>
                  </a:cubicBezTo>
                  <a:cubicBezTo>
                    <a:pt x="268" y="477"/>
                    <a:pt x="267" y="477"/>
                    <a:pt x="266" y="477"/>
                  </a:cubicBezTo>
                  <a:cubicBezTo>
                    <a:pt x="265" y="477"/>
                    <a:pt x="264" y="478"/>
                    <a:pt x="264" y="478"/>
                  </a:cubicBezTo>
                  <a:cubicBezTo>
                    <a:pt x="263" y="479"/>
                    <a:pt x="262" y="480"/>
                    <a:pt x="261" y="480"/>
                  </a:cubicBezTo>
                  <a:cubicBezTo>
                    <a:pt x="260" y="480"/>
                    <a:pt x="259" y="479"/>
                    <a:pt x="258" y="478"/>
                  </a:cubicBezTo>
                  <a:cubicBezTo>
                    <a:pt x="258" y="478"/>
                    <a:pt x="258" y="476"/>
                    <a:pt x="258" y="475"/>
                  </a:cubicBezTo>
                  <a:cubicBezTo>
                    <a:pt x="258" y="474"/>
                    <a:pt x="259" y="472"/>
                    <a:pt x="258" y="472"/>
                  </a:cubicBezTo>
                  <a:cubicBezTo>
                    <a:pt x="258" y="470"/>
                    <a:pt x="257" y="469"/>
                    <a:pt x="256" y="468"/>
                  </a:cubicBezTo>
                  <a:cubicBezTo>
                    <a:pt x="255" y="467"/>
                    <a:pt x="252" y="466"/>
                    <a:pt x="250" y="466"/>
                  </a:cubicBezTo>
                  <a:cubicBezTo>
                    <a:pt x="248" y="465"/>
                    <a:pt x="243" y="465"/>
                    <a:pt x="241" y="465"/>
                  </a:cubicBezTo>
                  <a:cubicBezTo>
                    <a:pt x="239" y="466"/>
                    <a:pt x="237" y="466"/>
                    <a:pt x="235" y="466"/>
                  </a:cubicBezTo>
                  <a:cubicBezTo>
                    <a:pt x="234" y="467"/>
                    <a:pt x="232" y="467"/>
                    <a:pt x="231" y="468"/>
                  </a:cubicBezTo>
                  <a:cubicBezTo>
                    <a:pt x="231" y="469"/>
                    <a:pt x="231" y="472"/>
                    <a:pt x="230" y="472"/>
                  </a:cubicBezTo>
                  <a:cubicBezTo>
                    <a:pt x="230" y="474"/>
                    <a:pt x="228" y="476"/>
                    <a:pt x="227" y="477"/>
                  </a:cubicBezTo>
                  <a:cubicBezTo>
                    <a:pt x="226" y="477"/>
                    <a:pt x="224" y="478"/>
                    <a:pt x="223" y="478"/>
                  </a:cubicBezTo>
                  <a:cubicBezTo>
                    <a:pt x="222" y="478"/>
                    <a:pt x="218" y="477"/>
                    <a:pt x="217" y="477"/>
                  </a:cubicBezTo>
                  <a:cubicBezTo>
                    <a:pt x="216" y="477"/>
                    <a:pt x="213" y="478"/>
                    <a:pt x="212" y="478"/>
                  </a:cubicBezTo>
                  <a:cubicBezTo>
                    <a:pt x="210" y="479"/>
                    <a:pt x="207" y="480"/>
                    <a:pt x="206" y="481"/>
                  </a:cubicBezTo>
                  <a:cubicBezTo>
                    <a:pt x="205" y="482"/>
                    <a:pt x="205" y="485"/>
                    <a:pt x="205" y="487"/>
                  </a:cubicBezTo>
                  <a:cubicBezTo>
                    <a:pt x="204" y="487"/>
                    <a:pt x="203" y="489"/>
                    <a:pt x="202" y="490"/>
                  </a:cubicBezTo>
                  <a:cubicBezTo>
                    <a:pt x="202" y="490"/>
                    <a:pt x="201" y="490"/>
                    <a:pt x="200" y="490"/>
                  </a:cubicBezTo>
                  <a:cubicBezTo>
                    <a:pt x="198" y="490"/>
                    <a:pt x="196" y="490"/>
                    <a:pt x="195" y="491"/>
                  </a:cubicBezTo>
                  <a:cubicBezTo>
                    <a:pt x="194" y="492"/>
                    <a:pt x="193" y="493"/>
                    <a:pt x="192" y="494"/>
                  </a:cubicBezTo>
                  <a:cubicBezTo>
                    <a:pt x="190" y="494"/>
                    <a:pt x="187" y="495"/>
                    <a:pt x="186" y="495"/>
                  </a:cubicBezTo>
                  <a:cubicBezTo>
                    <a:pt x="184" y="495"/>
                    <a:pt x="181" y="495"/>
                    <a:pt x="180" y="495"/>
                  </a:cubicBezTo>
                  <a:cubicBezTo>
                    <a:pt x="177" y="495"/>
                    <a:pt x="171" y="494"/>
                    <a:pt x="168" y="494"/>
                  </a:cubicBezTo>
                  <a:cubicBezTo>
                    <a:pt x="166" y="494"/>
                    <a:pt x="162" y="495"/>
                    <a:pt x="161" y="496"/>
                  </a:cubicBezTo>
                  <a:cubicBezTo>
                    <a:pt x="159" y="496"/>
                    <a:pt x="156" y="497"/>
                    <a:pt x="155" y="498"/>
                  </a:cubicBezTo>
                  <a:cubicBezTo>
                    <a:pt x="154" y="498"/>
                    <a:pt x="151" y="498"/>
                    <a:pt x="149" y="499"/>
                  </a:cubicBezTo>
                  <a:cubicBezTo>
                    <a:pt x="147" y="499"/>
                    <a:pt x="145" y="501"/>
                    <a:pt x="143" y="502"/>
                  </a:cubicBezTo>
                  <a:cubicBezTo>
                    <a:pt x="142" y="503"/>
                    <a:pt x="140" y="504"/>
                    <a:pt x="140" y="506"/>
                  </a:cubicBezTo>
                  <a:cubicBezTo>
                    <a:pt x="139" y="507"/>
                    <a:pt x="139" y="508"/>
                    <a:pt x="138" y="509"/>
                  </a:cubicBezTo>
                  <a:cubicBezTo>
                    <a:pt x="137" y="510"/>
                    <a:pt x="134" y="511"/>
                    <a:pt x="132" y="512"/>
                  </a:cubicBezTo>
                  <a:cubicBezTo>
                    <a:pt x="131" y="512"/>
                    <a:pt x="128" y="513"/>
                    <a:pt x="126" y="513"/>
                  </a:cubicBezTo>
                  <a:cubicBezTo>
                    <a:pt x="125" y="513"/>
                    <a:pt x="122" y="511"/>
                    <a:pt x="120" y="510"/>
                  </a:cubicBezTo>
                  <a:cubicBezTo>
                    <a:pt x="119" y="509"/>
                    <a:pt x="118" y="506"/>
                    <a:pt x="116" y="505"/>
                  </a:cubicBezTo>
                  <a:cubicBezTo>
                    <a:pt x="116" y="505"/>
                    <a:pt x="114" y="503"/>
                    <a:pt x="113" y="503"/>
                  </a:cubicBezTo>
                  <a:cubicBezTo>
                    <a:pt x="111" y="503"/>
                    <a:pt x="109" y="503"/>
                    <a:pt x="107" y="503"/>
                  </a:cubicBezTo>
                  <a:cubicBezTo>
                    <a:pt x="106" y="503"/>
                    <a:pt x="104" y="501"/>
                    <a:pt x="103" y="501"/>
                  </a:cubicBezTo>
                  <a:cubicBezTo>
                    <a:pt x="101" y="501"/>
                    <a:pt x="99" y="501"/>
                    <a:pt x="98" y="502"/>
                  </a:cubicBezTo>
                  <a:cubicBezTo>
                    <a:pt x="96" y="502"/>
                    <a:pt x="94" y="505"/>
                    <a:pt x="93" y="505"/>
                  </a:cubicBezTo>
                  <a:close/>
                  <a:moveTo>
                    <a:pt x="564" y="328"/>
                  </a:moveTo>
                  <a:cubicBezTo>
                    <a:pt x="564" y="327"/>
                    <a:pt x="564" y="325"/>
                    <a:pt x="563" y="324"/>
                  </a:cubicBezTo>
                  <a:cubicBezTo>
                    <a:pt x="563" y="324"/>
                    <a:pt x="562" y="322"/>
                    <a:pt x="562" y="321"/>
                  </a:cubicBezTo>
                  <a:cubicBezTo>
                    <a:pt x="561" y="320"/>
                    <a:pt x="559" y="320"/>
                    <a:pt x="558" y="320"/>
                  </a:cubicBezTo>
                  <a:cubicBezTo>
                    <a:pt x="557" y="319"/>
                    <a:pt x="558" y="317"/>
                    <a:pt x="557" y="316"/>
                  </a:cubicBezTo>
                  <a:cubicBezTo>
                    <a:pt x="557" y="315"/>
                    <a:pt x="555" y="314"/>
                    <a:pt x="555" y="314"/>
                  </a:cubicBezTo>
                  <a:cubicBezTo>
                    <a:pt x="554" y="313"/>
                    <a:pt x="552" y="313"/>
                    <a:pt x="552" y="312"/>
                  </a:cubicBezTo>
                  <a:cubicBezTo>
                    <a:pt x="551" y="311"/>
                    <a:pt x="552" y="308"/>
                    <a:pt x="552" y="306"/>
                  </a:cubicBezTo>
                  <a:cubicBezTo>
                    <a:pt x="552" y="305"/>
                    <a:pt x="553" y="302"/>
                    <a:pt x="554" y="301"/>
                  </a:cubicBezTo>
                  <a:cubicBezTo>
                    <a:pt x="554" y="299"/>
                    <a:pt x="555" y="296"/>
                    <a:pt x="555" y="295"/>
                  </a:cubicBezTo>
                  <a:cubicBezTo>
                    <a:pt x="555" y="293"/>
                    <a:pt x="555" y="290"/>
                    <a:pt x="554" y="288"/>
                  </a:cubicBezTo>
                  <a:cubicBezTo>
                    <a:pt x="554" y="288"/>
                    <a:pt x="554" y="285"/>
                    <a:pt x="553" y="285"/>
                  </a:cubicBezTo>
                  <a:cubicBezTo>
                    <a:pt x="552" y="284"/>
                    <a:pt x="550" y="283"/>
                    <a:pt x="549" y="283"/>
                  </a:cubicBezTo>
                  <a:cubicBezTo>
                    <a:pt x="549" y="283"/>
                    <a:pt x="546" y="283"/>
                    <a:pt x="545" y="283"/>
                  </a:cubicBezTo>
                  <a:cubicBezTo>
                    <a:pt x="544" y="282"/>
                    <a:pt x="543" y="280"/>
                    <a:pt x="542" y="279"/>
                  </a:cubicBezTo>
                  <a:cubicBezTo>
                    <a:pt x="542" y="278"/>
                    <a:pt x="543" y="275"/>
                    <a:pt x="542" y="274"/>
                  </a:cubicBezTo>
                  <a:cubicBezTo>
                    <a:pt x="541" y="273"/>
                    <a:pt x="539" y="272"/>
                    <a:pt x="538" y="272"/>
                  </a:cubicBezTo>
                  <a:cubicBezTo>
                    <a:pt x="537" y="272"/>
                    <a:pt x="534" y="273"/>
                    <a:pt x="533" y="274"/>
                  </a:cubicBezTo>
                  <a:cubicBezTo>
                    <a:pt x="532" y="275"/>
                    <a:pt x="532" y="277"/>
                    <a:pt x="530" y="278"/>
                  </a:cubicBezTo>
                  <a:cubicBezTo>
                    <a:pt x="529" y="278"/>
                    <a:pt x="527" y="277"/>
                    <a:pt x="527" y="276"/>
                  </a:cubicBezTo>
                  <a:cubicBezTo>
                    <a:pt x="526" y="276"/>
                    <a:pt x="527" y="274"/>
                    <a:pt x="526" y="274"/>
                  </a:cubicBezTo>
                  <a:cubicBezTo>
                    <a:pt x="526" y="273"/>
                    <a:pt x="525" y="270"/>
                    <a:pt x="525" y="269"/>
                  </a:cubicBezTo>
                  <a:cubicBezTo>
                    <a:pt x="524" y="268"/>
                    <a:pt x="525" y="266"/>
                    <a:pt x="524" y="265"/>
                  </a:cubicBezTo>
                  <a:cubicBezTo>
                    <a:pt x="524" y="264"/>
                    <a:pt x="523" y="264"/>
                    <a:pt x="522" y="264"/>
                  </a:cubicBezTo>
                  <a:cubicBezTo>
                    <a:pt x="521" y="263"/>
                    <a:pt x="520" y="264"/>
                    <a:pt x="519" y="264"/>
                  </a:cubicBezTo>
                  <a:cubicBezTo>
                    <a:pt x="518" y="264"/>
                    <a:pt x="516" y="265"/>
                    <a:pt x="515" y="264"/>
                  </a:cubicBezTo>
                  <a:cubicBezTo>
                    <a:pt x="515" y="264"/>
                    <a:pt x="514" y="263"/>
                    <a:pt x="513" y="262"/>
                  </a:cubicBezTo>
                  <a:cubicBezTo>
                    <a:pt x="513" y="262"/>
                    <a:pt x="511" y="262"/>
                    <a:pt x="510" y="262"/>
                  </a:cubicBezTo>
                  <a:cubicBezTo>
                    <a:pt x="509" y="263"/>
                    <a:pt x="510" y="266"/>
                    <a:pt x="509" y="267"/>
                  </a:cubicBezTo>
                  <a:cubicBezTo>
                    <a:pt x="509" y="268"/>
                    <a:pt x="508" y="270"/>
                    <a:pt x="507" y="271"/>
                  </a:cubicBezTo>
                  <a:cubicBezTo>
                    <a:pt x="506" y="272"/>
                    <a:pt x="504" y="274"/>
                    <a:pt x="503" y="274"/>
                  </a:cubicBezTo>
                  <a:cubicBezTo>
                    <a:pt x="502" y="274"/>
                    <a:pt x="498" y="273"/>
                    <a:pt x="497" y="274"/>
                  </a:cubicBezTo>
                  <a:cubicBezTo>
                    <a:pt x="496" y="275"/>
                    <a:pt x="495" y="277"/>
                    <a:pt x="494" y="278"/>
                  </a:cubicBezTo>
                  <a:cubicBezTo>
                    <a:pt x="494" y="279"/>
                    <a:pt x="494" y="281"/>
                    <a:pt x="494" y="281"/>
                  </a:cubicBezTo>
                  <a:cubicBezTo>
                    <a:pt x="493" y="283"/>
                    <a:pt x="489" y="282"/>
                    <a:pt x="488" y="283"/>
                  </a:cubicBezTo>
                  <a:cubicBezTo>
                    <a:pt x="487" y="283"/>
                    <a:pt x="485" y="283"/>
                    <a:pt x="484" y="283"/>
                  </a:cubicBezTo>
                  <a:cubicBezTo>
                    <a:pt x="483" y="284"/>
                    <a:pt x="483" y="286"/>
                    <a:pt x="483" y="287"/>
                  </a:cubicBezTo>
                  <a:cubicBezTo>
                    <a:pt x="482" y="288"/>
                    <a:pt x="479" y="288"/>
                    <a:pt x="479" y="288"/>
                  </a:cubicBezTo>
                  <a:cubicBezTo>
                    <a:pt x="478" y="289"/>
                    <a:pt x="478" y="291"/>
                    <a:pt x="478" y="292"/>
                  </a:cubicBezTo>
                  <a:cubicBezTo>
                    <a:pt x="477" y="293"/>
                    <a:pt x="475" y="294"/>
                    <a:pt x="474" y="294"/>
                  </a:cubicBezTo>
                  <a:cubicBezTo>
                    <a:pt x="473" y="294"/>
                    <a:pt x="470" y="294"/>
                    <a:pt x="469" y="293"/>
                  </a:cubicBezTo>
                  <a:cubicBezTo>
                    <a:pt x="469" y="292"/>
                    <a:pt x="469" y="290"/>
                    <a:pt x="469" y="289"/>
                  </a:cubicBezTo>
                  <a:cubicBezTo>
                    <a:pt x="468" y="288"/>
                    <a:pt x="467" y="287"/>
                    <a:pt x="466" y="287"/>
                  </a:cubicBezTo>
                  <a:cubicBezTo>
                    <a:pt x="465" y="286"/>
                    <a:pt x="462" y="287"/>
                    <a:pt x="462" y="287"/>
                  </a:cubicBezTo>
                  <a:cubicBezTo>
                    <a:pt x="461" y="288"/>
                    <a:pt x="461" y="291"/>
                    <a:pt x="461" y="292"/>
                  </a:cubicBezTo>
                  <a:cubicBezTo>
                    <a:pt x="461" y="293"/>
                    <a:pt x="461" y="295"/>
                    <a:pt x="461" y="297"/>
                  </a:cubicBezTo>
                  <a:cubicBezTo>
                    <a:pt x="460" y="298"/>
                    <a:pt x="459" y="299"/>
                    <a:pt x="458" y="300"/>
                  </a:cubicBezTo>
                  <a:cubicBezTo>
                    <a:pt x="458" y="302"/>
                    <a:pt x="458" y="305"/>
                    <a:pt x="459" y="306"/>
                  </a:cubicBezTo>
                  <a:cubicBezTo>
                    <a:pt x="459" y="307"/>
                    <a:pt x="461" y="309"/>
                    <a:pt x="461" y="310"/>
                  </a:cubicBezTo>
                  <a:cubicBezTo>
                    <a:pt x="461" y="311"/>
                    <a:pt x="460" y="312"/>
                    <a:pt x="459" y="313"/>
                  </a:cubicBezTo>
                  <a:cubicBezTo>
                    <a:pt x="459" y="314"/>
                    <a:pt x="457" y="314"/>
                    <a:pt x="457" y="314"/>
                  </a:cubicBezTo>
                  <a:cubicBezTo>
                    <a:pt x="457" y="315"/>
                    <a:pt x="457" y="317"/>
                    <a:pt x="457" y="317"/>
                  </a:cubicBezTo>
                  <a:cubicBezTo>
                    <a:pt x="457" y="318"/>
                    <a:pt x="458" y="319"/>
                    <a:pt x="458" y="320"/>
                  </a:cubicBezTo>
                  <a:cubicBezTo>
                    <a:pt x="458" y="321"/>
                    <a:pt x="457" y="322"/>
                    <a:pt x="457" y="323"/>
                  </a:cubicBezTo>
                  <a:cubicBezTo>
                    <a:pt x="457" y="324"/>
                    <a:pt x="457" y="325"/>
                    <a:pt x="458" y="326"/>
                  </a:cubicBezTo>
                  <a:cubicBezTo>
                    <a:pt x="458" y="326"/>
                    <a:pt x="460" y="328"/>
                    <a:pt x="461" y="328"/>
                  </a:cubicBezTo>
                  <a:cubicBezTo>
                    <a:pt x="461" y="328"/>
                    <a:pt x="463" y="328"/>
                    <a:pt x="463" y="328"/>
                  </a:cubicBezTo>
                  <a:cubicBezTo>
                    <a:pt x="464" y="328"/>
                    <a:pt x="465" y="329"/>
                    <a:pt x="466" y="330"/>
                  </a:cubicBezTo>
                  <a:cubicBezTo>
                    <a:pt x="466" y="331"/>
                    <a:pt x="467" y="333"/>
                    <a:pt x="467" y="334"/>
                  </a:cubicBezTo>
                  <a:cubicBezTo>
                    <a:pt x="468" y="334"/>
                    <a:pt x="471" y="334"/>
                    <a:pt x="471" y="335"/>
                  </a:cubicBezTo>
                  <a:cubicBezTo>
                    <a:pt x="472" y="336"/>
                    <a:pt x="473" y="338"/>
                    <a:pt x="473" y="338"/>
                  </a:cubicBezTo>
                  <a:cubicBezTo>
                    <a:pt x="473" y="339"/>
                    <a:pt x="473" y="341"/>
                    <a:pt x="473" y="342"/>
                  </a:cubicBezTo>
                  <a:cubicBezTo>
                    <a:pt x="474" y="342"/>
                    <a:pt x="477" y="342"/>
                    <a:pt x="478" y="342"/>
                  </a:cubicBezTo>
                  <a:cubicBezTo>
                    <a:pt x="478" y="342"/>
                    <a:pt x="480" y="342"/>
                    <a:pt x="480" y="342"/>
                  </a:cubicBezTo>
                  <a:cubicBezTo>
                    <a:pt x="481" y="342"/>
                    <a:pt x="483" y="340"/>
                    <a:pt x="484" y="340"/>
                  </a:cubicBezTo>
                  <a:cubicBezTo>
                    <a:pt x="485" y="340"/>
                    <a:pt x="486" y="340"/>
                    <a:pt x="487" y="341"/>
                  </a:cubicBezTo>
                  <a:cubicBezTo>
                    <a:pt x="488" y="341"/>
                    <a:pt x="488" y="344"/>
                    <a:pt x="489" y="344"/>
                  </a:cubicBezTo>
                  <a:cubicBezTo>
                    <a:pt x="491" y="344"/>
                    <a:pt x="493" y="343"/>
                    <a:pt x="494" y="343"/>
                  </a:cubicBezTo>
                  <a:cubicBezTo>
                    <a:pt x="495" y="342"/>
                    <a:pt x="497" y="340"/>
                    <a:pt x="498" y="340"/>
                  </a:cubicBezTo>
                  <a:cubicBezTo>
                    <a:pt x="499" y="339"/>
                    <a:pt x="501" y="339"/>
                    <a:pt x="502" y="339"/>
                  </a:cubicBezTo>
                  <a:cubicBezTo>
                    <a:pt x="503" y="340"/>
                    <a:pt x="504" y="343"/>
                    <a:pt x="505" y="343"/>
                  </a:cubicBezTo>
                  <a:cubicBezTo>
                    <a:pt x="507" y="344"/>
                    <a:pt x="511" y="342"/>
                    <a:pt x="513" y="342"/>
                  </a:cubicBezTo>
                  <a:cubicBezTo>
                    <a:pt x="514" y="342"/>
                    <a:pt x="517" y="340"/>
                    <a:pt x="518" y="340"/>
                  </a:cubicBezTo>
                  <a:cubicBezTo>
                    <a:pt x="519" y="340"/>
                    <a:pt x="522" y="343"/>
                    <a:pt x="524" y="342"/>
                  </a:cubicBezTo>
                  <a:cubicBezTo>
                    <a:pt x="524" y="342"/>
                    <a:pt x="526" y="341"/>
                    <a:pt x="526" y="340"/>
                  </a:cubicBezTo>
                  <a:cubicBezTo>
                    <a:pt x="527" y="339"/>
                    <a:pt x="527" y="336"/>
                    <a:pt x="528" y="334"/>
                  </a:cubicBezTo>
                  <a:cubicBezTo>
                    <a:pt x="528" y="333"/>
                    <a:pt x="531" y="330"/>
                    <a:pt x="532" y="329"/>
                  </a:cubicBezTo>
                  <a:cubicBezTo>
                    <a:pt x="533" y="328"/>
                    <a:pt x="534" y="327"/>
                    <a:pt x="535" y="326"/>
                  </a:cubicBezTo>
                  <a:cubicBezTo>
                    <a:pt x="536" y="326"/>
                    <a:pt x="538" y="326"/>
                    <a:pt x="539" y="326"/>
                  </a:cubicBezTo>
                  <a:cubicBezTo>
                    <a:pt x="540" y="326"/>
                    <a:pt x="543" y="325"/>
                    <a:pt x="544" y="325"/>
                  </a:cubicBezTo>
                  <a:cubicBezTo>
                    <a:pt x="544" y="325"/>
                    <a:pt x="546" y="324"/>
                    <a:pt x="547" y="324"/>
                  </a:cubicBezTo>
                  <a:cubicBezTo>
                    <a:pt x="548" y="324"/>
                    <a:pt x="549" y="324"/>
                    <a:pt x="550" y="324"/>
                  </a:cubicBezTo>
                  <a:cubicBezTo>
                    <a:pt x="552" y="325"/>
                    <a:pt x="553" y="328"/>
                    <a:pt x="554" y="329"/>
                  </a:cubicBezTo>
                  <a:cubicBezTo>
                    <a:pt x="555" y="329"/>
                    <a:pt x="558" y="331"/>
                    <a:pt x="559" y="331"/>
                  </a:cubicBezTo>
                  <a:cubicBezTo>
                    <a:pt x="560" y="331"/>
                    <a:pt x="563" y="329"/>
                    <a:pt x="564" y="32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6064" y="1154"/>
              <a:ext cx="1203" cy="1076"/>
            </a:xfrm>
            <a:custGeom>
              <a:avLst/>
              <a:gdLst>
                <a:gd name="T0" fmla="*/ 73 w 694"/>
                <a:gd name="T1" fmla="*/ 470 h 620"/>
                <a:gd name="T2" fmla="*/ 78 w 694"/>
                <a:gd name="T3" fmla="*/ 430 h 620"/>
                <a:gd name="T4" fmla="*/ 35 w 694"/>
                <a:gd name="T5" fmla="*/ 411 h 620"/>
                <a:gd name="T6" fmla="*/ 0 w 694"/>
                <a:gd name="T7" fmla="*/ 374 h 620"/>
                <a:gd name="T8" fmla="*/ 9 w 694"/>
                <a:gd name="T9" fmla="*/ 320 h 620"/>
                <a:gd name="T10" fmla="*/ 49 w 694"/>
                <a:gd name="T11" fmla="*/ 322 h 620"/>
                <a:gd name="T12" fmla="*/ 113 w 694"/>
                <a:gd name="T13" fmla="*/ 306 h 620"/>
                <a:gd name="T14" fmla="*/ 130 w 694"/>
                <a:gd name="T15" fmla="*/ 266 h 620"/>
                <a:gd name="T16" fmla="*/ 128 w 694"/>
                <a:gd name="T17" fmla="*/ 234 h 620"/>
                <a:gd name="T18" fmla="*/ 116 w 694"/>
                <a:gd name="T19" fmla="*/ 195 h 620"/>
                <a:gd name="T20" fmla="*/ 73 w 694"/>
                <a:gd name="T21" fmla="*/ 183 h 620"/>
                <a:gd name="T22" fmla="*/ 68 w 694"/>
                <a:gd name="T23" fmla="*/ 140 h 620"/>
                <a:gd name="T24" fmla="*/ 91 w 694"/>
                <a:gd name="T25" fmla="*/ 92 h 620"/>
                <a:gd name="T26" fmla="*/ 130 w 694"/>
                <a:gd name="T27" fmla="*/ 89 h 620"/>
                <a:gd name="T28" fmla="*/ 138 w 694"/>
                <a:gd name="T29" fmla="*/ 35 h 620"/>
                <a:gd name="T30" fmla="*/ 142 w 694"/>
                <a:gd name="T31" fmla="*/ 0 h 620"/>
                <a:gd name="T32" fmla="*/ 173 w 694"/>
                <a:gd name="T33" fmla="*/ 3 h 620"/>
                <a:gd name="T34" fmla="*/ 193 w 694"/>
                <a:gd name="T35" fmla="*/ 19 h 620"/>
                <a:gd name="T36" fmla="*/ 222 w 694"/>
                <a:gd name="T37" fmla="*/ 8 h 620"/>
                <a:gd name="T38" fmla="*/ 267 w 694"/>
                <a:gd name="T39" fmla="*/ 23 h 620"/>
                <a:gd name="T40" fmla="*/ 317 w 694"/>
                <a:gd name="T41" fmla="*/ 53 h 620"/>
                <a:gd name="T42" fmla="*/ 350 w 694"/>
                <a:gd name="T43" fmla="*/ 54 h 620"/>
                <a:gd name="T44" fmla="*/ 368 w 694"/>
                <a:gd name="T45" fmla="*/ 55 h 620"/>
                <a:gd name="T46" fmla="*/ 399 w 694"/>
                <a:gd name="T47" fmla="*/ 83 h 620"/>
                <a:gd name="T48" fmla="*/ 472 w 694"/>
                <a:gd name="T49" fmla="*/ 96 h 620"/>
                <a:gd name="T50" fmla="*/ 509 w 694"/>
                <a:gd name="T51" fmla="*/ 88 h 620"/>
                <a:gd name="T52" fmla="*/ 531 w 694"/>
                <a:gd name="T53" fmla="*/ 71 h 620"/>
                <a:gd name="T54" fmla="*/ 573 w 694"/>
                <a:gd name="T55" fmla="*/ 83 h 620"/>
                <a:gd name="T56" fmla="*/ 611 w 694"/>
                <a:gd name="T57" fmla="*/ 103 h 620"/>
                <a:gd name="T58" fmla="*/ 643 w 694"/>
                <a:gd name="T59" fmla="*/ 123 h 620"/>
                <a:gd name="T60" fmla="*/ 649 w 694"/>
                <a:gd name="T61" fmla="*/ 160 h 620"/>
                <a:gd name="T62" fmla="*/ 640 w 694"/>
                <a:gd name="T63" fmla="*/ 188 h 620"/>
                <a:gd name="T64" fmla="*/ 628 w 694"/>
                <a:gd name="T65" fmla="*/ 227 h 620"/>
                <a:gd name="T66" fmla="*/ 643 w 694"/>
                <a:gd name="T67" fmla="*/ 257 h 620"/>
                <a:gd name="T68" fmla="*/ 655 w 694"/>
                <a:gd name="T69" fmla="*/ 288 h 620"/>
                <a:gd name="T70" fmla="*/ 688 w 694"/>
                <a:gd name="T71" fmla="*/ 328 h 620"/>
                <a:gd name="T72" fmla="*/ 669 w 694"/>
                <a:gd name="T73" fmla="*/ 338 h 620"/>
                <a:gd name="T74" fmla="*/ 664 w 694"/>
                <a:gd name="T75" fmla="*/ 369 h 620"/>
                <a:gd name="T76" fmla="*/ 631 w 694"/>
                <a:gd name="T77" fmla="*/ 367 h 620"/>
                <a:gd name="T78" fmla="*/ 590 w 694"/>
                <a:gd name="T79" fmla="*/ 403 h 620"/>
                <a:gd name="T80" fmla="*/ 549 w 694"/>
                <a:gd name="T81" fmla="*/ 414 h 620"/>
                <a:gd name="T82" fmla="*/ 504 w 694"/>
                <a:gd name="T83" fmla="*/ 443 h 620"/>
                <a:gd name="T84" fmla="*/ 491 w 694"/>
                <a:gd name="T85" fmla="*/ 476 h 620"/>
                <a:gd name="T86" fmla="*/ 509 w 694"/>
                <a:gd name="T87" fmla="*/ 537 h 620"/>
                <a:gd name="T88" fmla="*/ 478 w 694"/>
                <a:gd name="T89" fmla="*/ 611 h 620"/>
                <a:gd name="T90" fmla="*/ 446 w 694"/>
                <a:gd name="T91" fmla="*/ 579 h 620"/>
                <a:gd name="T92" fmla="*/ 413 w 694"/>
                <a:gd name="T93" fmla="*/ 579 h 620"/>
                <a:gd name="T94" fmla="*/ 376 w 694"/>
                <a:gd name="T95" fmla="*/ 557 h 620"/>
                <a:gd name="T96" fmla="*/ 355 w 694"/>
                <a:gd name="T97" fmla="*/ 536 h 620"/>
                <a:gd name="T98" fmla="*/ 323 w 694"/>
                <a:gd name="T99" fmla="*/ 506 h 620"/>
                <a:gd name="T100" fmla="*/ 278 w 694"/>
                <a:gd name="T101" fmla="*/ 487 h 620"/>
                <a:gd name="T102" fmla="*/ 258 w 694"/>
                <a:gd name="T103" fmla="*/ 472 h 620"/>
                <a:gd name="T104" fmla="*/ 212 w 694"/>
                <a:gd name="T105" fmla="*/ 478 h 620"/>
                <a:gd name="T106" fmla="*/ 161 w 694"/>
                <a:gd name="T107" fmla="*/ 496 h 620"/>
                <a:gd name="T108" fmla="*/ 113 w 694"/>
                <a:gd name="T109" fmla="*/ 503 h 620"/>
                <a:gd name="T110" fmla="*/ 555 w 694"/>
                <a:gd name="T111" fmla="*/ 314 h 620"/>
                <a:gd name="T112" fmla="*/ 542 w 694"/>
                <a:gd name="T113" fmla="*/ 274 h 620"/>
                <a:gd name="T114" fmla="*/ 515 w 694"/>
                <a:gd name="T115" fmla="*/ 264 h 620"/>
                <a:gd name="T116" fmla="*/ 484 w 694"/>
                <a:gd name="T117" fmla="*/ 283 h 620"/>
                <a:gd name="T118" fmla="*/ 461 w 694"/>
                <a:gd name="T119" fmla="*/ 297 h 620"/>
                <a:gd name="T120" fmla="*/ 461 w 694"/>
                <a:gd name="T121" fmla="*/ 328 h 620"/>
                <a:gd name="T122" fmla="*/ 487 w 694"/>
                <a:gd name="T123" fmla="*/ 341 h 620"/>
                <a:gd name="T124" fmla="*/ 528 w 694"/>
                <a:gd name="T125" fmla="*/ 334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4" h="620">
                  <a:moveTo>
                    <a:pt x="93" y="505"/>
                  </a:moveTo>
                  <a:cubicBezTo>
                    <a:pt x="91" y="505"/>
                    <a:pt x="88" y="504"/>
                    <a:pt x="86" y="504"/>
                  </a:cubicBezTo>
                  <a:cubicBezTo>
                    <a:pt x="85" y="503"/>
                    <a:pt x="82" y="501"/>
                    <a:pt x="82" y="500"/>
                  </a:cubicBezTo>
                  <a:cubicBezTo>
                    <a:pt x="81" y="499"/>
                    <a:pt x="81" y="497"/>
                    <a:pt x="81" y="496"/>
                  </a:cubicBezTo>
                  <a:cubicBezTo>
                    <a:pt x="80" y="495"/>
                    <a:pt x="79" y="493"/>
                    <a:pt x="79" y="492"/>
                  </a:cubicBezTo>
                  <a:cubicBezTo>
                    <a:pt x="78" y="491"/>
                    <a:pt x="78" y="490"/>
                    <a:pt x="77" y="490"/>
                  </a:cubicBezTo>
                  <a:cubicBezTo>
                    <a:pt x="77" y="489"/>
                    <a:pt x="74" y="487"/>
                    <a:pt x="74" y="486"/>
                  </a:cubicBezTo>
                  <a:cubicBezTo>
                    <a:pt x="74" y="484"/>
                    <a:pt x="75" y="481"/>
                    <a:pt x="75" y="479"/>
                  </a:cubicBezTo>
                  <a:cubicBezTo>
                    <a:pt x="75" y="477"/>
                    <a:pt x="75" y="474"/>
                    <a:pt x="74" y="473"/>
                  </a:cubicBezTo>
                  <a:cubicBezTo>
                    <a:pt x="74" y="472"/>
                    <a:pt x="73" y="471"/>
                    <a:pt x="73" y="470"/>
                  </a:cubicBezTo>
                  <a:cubicBezTo>
                    <a:pt x="73" y="468"/>
                    <a:pt x="74" y="466"/>
                    <a:pt x="74" y="464"/>
                  </a:cubicBezTo>
                  <a:cubicBezTo>
                    <a:pt x="74" y="463"/>
                    <a:pt x="74" y="462"/>
                    <a:pt x="74" y="461"/>
                  </a:cubicBezTo>
                  <a:cubicBezTo>
                    <a:pt x="74" y="459"/>
                    <a:pt x="74" y="457"/>
                    <a:pt x="74" y="456"/>
                  </a:cubicBezTo>
                  <a:cubicBezTo>
                    <a:pt x="74" y="455"/>
                    <a:pt x="77" y="452"/>
                    <a:pt x="78" y="452"/>
                  </a:cubicBezTo>
                  <a:cubicBezTo>
                    <a:pt x="79" y="451"/>
                    <a:pt x="81" y="451"/>
                    <a:pt x="82" y="450"/>
                  </a:cubicBezTo>
                  <a:cubicBezTo>
                    <a:pt x="83" y="449"/>
                    <a:pt x="85" y="448"/>
                    <a:pt x="86" y="447"/>
                  </a:cubicBezTo>
                  <a:cubicBezTo>
                    <a:pt x="88" y="445"/>
                    <a:pt x="89" y="441"/>
                    <a:pt x="88" y="438"/>
                  </a:cubicBezTo>
                  <a:cubicBezTo>
                    <a:pt x="88" y="437"/>
                    <a:pt x="86" y="435"/>
                    <a:pt x="85" y="434"/>
                  </a:cubicBezTo>
                  <a:cubicBezTo>
                    <a:pt x="84" y="434"/>
                    <a:pt x="82" y="434"/>
                    <a:pt x="81" y="434"/>
                  </a:cubicBezTo>
                  <a:cubicBezTo>
                    <a:pt x="80" y="433"/>
                    <a:pt x="79" y="431"/>
                    <a:pt x="78" y="430"/>
                  </a:cubicBezTo>
                  <a:cubicBezTo>
                    <a:pt x="78" y="429"/>
                    <a:pt x="77" y="426"/>
                    <a:pt x="77" y="425"/>
                  </a:cubicBezTo>
                  <a:cubicBezTo>
                    <a:pt x="76" y="425"/>
                    <a:pt x="74" y="423"/>
                    <a:pt x="73" y="423"/>
                  </a:cubicBezTo>
                  <a:cubicBezTo>
                    <a:pt x="71" y="423"/>
                    <a:pt x="69" y="425"/>
                    <a:pt x="69" y="425"/>
                  </a:cubicBezTo>
                  <a:cubicBezTo>
                    <a:pt x="67" y="426"/>
                    <a:pt x="63" y="426"/>
                    <a:pt x="61" y="426"/>
                  </a:cubicBezTo>
                  <a:cubicBezTo>
                    <a:pt x="60" y="426"/>
                    <a:pt x="59" y="424"/>
                    <a:pt x="59" y="423"/>
                  </a:cubicBezTo>
                  <a:cubicBezTo>
                    <a:pt x="57" y="422"/>
                    <a:pt x="55" y="421"/>
                    <a:pt x="54" y="420"/>
                  </a:cubicBezTo>
                  <a:cubicBezTo>
                    <a:pt x="52" y="420"/>
                    <a:pt x="49" y="421"/>
                    <a:pt x="47" y="421"/>
                  </a:cubicBezTo>
                  <a:cubicBezTo>
                    <a:pt x="46" y="421"/>
                    <a:pt x="44" y="419"/>
                    <a:pt x="43" y="418"/>
                  </a:cubicBezTo>
                  <a:cubicBezTo>
                    <a:pt x="42" y="417"/>
                    <a:pt x="41" y="415"/>
                    <a:pt x="40" y="414"/>
                  </a:cubicBezTo>
                  <a:cubicBezTo>
                    <a:pt x="39" y="413"/>
                    <a:pt x="36" y="411"/>
                    <a:pt x="35" y="411"/>
                  </a:cubicBezTo>
                  <a:cubicBezTo>
                    <a:pt x="33" y="411"/>
                    <a:pt x="31" y="411"/>
                    <a:pt x="30" y="411"/>
                  </a:cubicBezTo>
                  <a:cubicBezTo>
                    <a:pt x="29" y="410"/>
                    <a:pt x="27" y="406"/>
                    <a:pt x="26" y="406"/>
                  </a:cubicBezTo>
                  <a:cubicBezTo>
                    <a:pt x="25" y="404"/>
                    <a:pt x="23" y="402"/>
                    <a:pt x="23" y="401"/>
                  </a:cubicBezTo>
                  <a:cubicBezTo>
                    <a:pt x="21" y="401"/>
                    <a:pt x="18" y="401"/>
                    <a:pt x="17" y="401"/>
                  </a:cubicBezTo>
                  <a:cubicBezTo>
                    <a:pt x="16" y="400"/>
                    <a:pt x="15" y="398"/>
                    <a:pt x="14" y="397"/>
                  </a:cubicBezTo>
                  <a:cubicBezTo>
                    <a:pt x="13" y="396"/>
                    <a:pt x="13" y="394"/>
                    <a:pt x="12" y="393"/>
                  </a:cubicBezTo>
                  <a:cubicBezTo>
                    <a:pt x="11" y="392"/>
                    <a:pt x="10" y="390"/>
                    <a:pt x="9" y="389"/>
                  </a:cubicBezTo>
                  <a:cubicBezTo>
                    <a:pt x="8" y="388"/>
                    <a:pt x="7" y="387"/>
                    <a:pt x="6" y="386"/>
                  </a:cubicBezTo>
                  <a:cubicBezTo>
                    <a:pt x="4" y="385"/>
                    <a:pt x="1" y="381"/>
                    <a:pt x="0" y="379"/>
                  </a:cubicBezTo>
                  <a:cubicBezTo>
                    <a:pt x="0" y="378"/>
                    <a:pt x="0" y="375"/>
                    <a:pt x="0" y="374"/>
                  </a:cubicBezTo>
                  <a:cubicBezTo>
                    <a:pt x="0" y="372"/>
                    <a:pt x="3" y="370"/>
                    <a:pt x="3" y="369"/>
                  </a:cubicBezTo>
                  <a:cubicBezTo>
                    <a:pt x="4" y="367"/>
                    <a:pt x="3" y="364"/>
                    <a:pt x="3" y="363"/>
                  </a:cubicBezTo>
                  <a:cubicBezTo>
                    <a:pt x="3" y="362"/>
                    <a:pt x="4" y="361"/>
                    <a:pt x="5" y="360"/>
                  </a:cubicBezTo>
                  <a:cubicBezTo>
                    <a:pt x="6" y="360"/>
                    <a:pt x="8" y="359"/>
                    <a:pt x="8" y="357"/>
                  </a:cubicBezTo>
                  <a:cubicBezTo>
                    <a:pt x="9" y="356"/>
                    <a:pt x="8" y="353"/>
                    <a:pt x="8" y="351"/>
                  </a:cubicBezTo>
                  <a:cubicBezTo>
                    <a:pt x="8" y="350"/>
                    <a:pt x="8" y="348"/>
                    <a:pt x="8" y="346"/>
                  </a:cubicBezTo>
                  <a:cubicBezTo>
                    <a:pt x="8" y="345"/>
                    <a:pt x="8" y="342"/>
                    <a:pt x="8" y="341"/>
                  </a:cubicBezTo>
                  <a:cubicBezTo>
                    <a:pt x="8" y="339"/>
                    <a:pt x="7" y="337"/>
                    <a:pt x="7" y="336"/>
                  </a:cubicBezTo>
                  <a:cubicBezTo>
                    <a:pt x="8" y="334"/>
                    <a:pt x="9" y="331"/>
                    <a:pt x="9" y="330"/>
                  </a:cubicBezTo>
                  <a:cubicBezTo>
                    <a:pt x="9" y="327"/>
                    <a:pt x="9" y="323"/>
                    <a:pt x="9" y="320"/>
                  </a:cubicBezTo>
                  <a:cubicBezTo>
                    <a:pt x="9" y="319"/>
                    <a:pt x="9" y="315"/>
                    <a:pt x="10" y="314"/>
                  </a:cubicBezTo>
                  <a:cubicBezTo>
                    <a:pt x="10" y="312"/>
                    <a:pt x="12" y="310"/>
                    <a:pt x="13" y="309"/>
                  </a:cubicBezTo>
                  <a:cubicBezTo>
                    <a:pt x="14" y="308"/>
                    <a:pt x="15" y="304"/>
                    <a:pt x="17" y="303"/>
                  </a:cubicBezTo>
                  <a:cubicBezTo>
                    <a:pt x="18" y="303"/>
                    <a:pt x="19" y="304"/>
                    <a:pt x="20" y="304"/>
                  </a:cubicBezTo>
                  <a:cubicBezTo>
                    <a:pt x="22" y="304"/>
                    <a:pt x="25" y="307"/>
                    <a:pt x="27" y="308"/>
                  </a:cubicBezTo>
                  <a:cubicBezTo>
                    <a:pt x="28" y="308"/>
                    <a:pt x="33" y="307"/>
                    <a:pt x="34" y="308"/>
                  </a:cubicBezTo>
                  <a:cubicBezTo>
                    <a:pt x="35" y="309"/>
                    <a:pt x="36" y="311"/>
                    <a:pt x="36" y="312"/>
                  </a:cubicBezTo>
                  <a:cubicBezTo>
                    <a:pt x="37" y="313"/>
                    <a:pt x="38" y="315"/>
                    <a:pt x="38" y="316"/>
                  </a:cubicBezTo>
                  <a:cubicBezTo>
                    <a:pt x="39" y="318"/>
                    <a:pt x="42" y="319"/>
                    <a:pt x="43" y="320"/>
                  </a:cubicBezTo>
                  <a:cubicBezTo>
                    <a:pt x="44" y="320"/>
                    <a:pt x="48" y="321"/>
                    <a:pt x="49" y="322"/>
                  </a:cubicBezTo>
                  <a:cubicBezTo>
                    <a:pt x="51" y="324"/>
                    <a:pt x="54" y="329"/>
                    <a:pt x="55" y="330"/>
                  </a:cubicBezTo>
                  <a:cubicBezTo>
                    <a:pt x="57" y="331"/>
                    <a:pt x="59" y="332"/>
                    <a:pt x="61" y="333"/>
                  </a:cubicBezTo>
                  <a:cubicBezTo>
                    <a:pt x="63" y="333"/>
                    <a:pt x="68" y="334"/>
                    <a:pt x="71" y="334"/>
                  </a:cubicBezTo>
                  <a:cubicBezTo>
                    <a:pt x="73" y="334"/>
                    <a:pt x="76" y="331"/>
                    <a:pt x="78" y="331"/>
                  </a:cubicBezTo>
                  <a:cubicBezTo>
                    <a:pt x="79" y="330"/>
                    <a:pt x="83" y="330"/>
                    <a:pt x="85" y="330"/>
                  </a:cubicBezTo>
                  <a:cubicBezTo>
                    <a:pt x="87" y="329"/>
                    <a:pt x="91" y="327"/>
                    <a:pt x="93" y="326"/>
                  </a:cubicBezTo>
                  <a:cubicBezTo>
                    <a:pt x="95" y="325"/>
                    <a:pt x="101" y="324"/>
                    <a:pt x="103" y="323"/>
                  </a:cubicBezTo>
                  <a:cubicBezTo>
                    <a:pt x="104" y="321"/>
                    <a:pt x="106" y="317"/>
                    <a:pt x="106" y="315"/>
                  </a:cubicBezTo>
                  <a:cubicBezTo>
                    <a:pt x="107" y="314"/>
                    <a:pt x="107" y="311"/>
                    <a:pt x="108" y="310"/>
                  </a:cubicBezTo>
                  <a:cubicBezTo>
                    <a:pt x="109" y="309"/>
                    <a:pt x="112" y="307"/>
                    <a:pt x="113" y="306"/>
                  </a:cubicBezTo>
                  <a:cubicBezTo>
                    <a:pt x="115" y="305"/>
                    <a:pt x="117" y="304"/>
                    <a:pt x="119" y="304"/>
                  </a:cubicBezTo>
                  <a:cubicBezTo>
                    <a:pt x="121" y="304"/>
                    <a:pt x="125" y="307"/>
                    <a:pt x="126" y="307"/>
                  </a:cubicBezTo>
                  <a:cubicBezTo>
                    <a:pt x="128" y="308"/>
                    <a:pt x="132" y="307"/>
                    <a:pt x="134" y="307"/>
                  </a:cubicBezTo>
                  <a:cubicBezTo>
                    <a:pt x="135" y="307"/>
                    <a:pt x="138" y="302"/>
                    <a:pt x="139" y="300"/>
                  </a:cubicBezTo>
                  <a:cubicBezTo>
                    <a:pt x="139" y="299"/>
                    <a:pt x="141" y="295"/>
                    <a:pt x="141" y="293"/>
                  </a:cubicBezTo>
                  <a:cubicBezTo>
                    <a:pt x="142" y="291"/>
                    <a:pt x="142" y="286"/>
                    <a:pt x="142" y="283"/>
                  </a:cubicBezTo>
                  <a:cubicBezTo>
                    <a:pt x="142" y="281"/>
                    <a:pt x="140" y="277"/>
                    <a:pt x="140" y="275"/>
                  </a:cubicBezTo>
                  <a:cubicBezTo>
                    <a:pt x="139" y="274"/>
                    <a:pt x="137" y="272"/>
                    <a:pt x="136" y="271"/>
                  </a:cubicBezTo>
                  <a:cubicBezTo>
                    <a:pt x="135" y="271"/>
                    <a:pt x="133" y="270"/>
                    <a:pt x="132" y="269"/>
                  </a:cubicBezTo>
                  <a:cubicBezTo>
                    <a:pt x="131" y="268"/>
                    <a:pt x="130" y="267"/>
                    <a:pt x="130" y="266"/>
                  </a:cubicBezTo>
                  <a:cubicBezTo>
                    <a:pt x="130" y="263"/>
                    <a:pt x="131" y="260"/>
                    <a:pt x="131" y="258"/>
                  </a:cubicBezTo>
                  <a:cubicBezTo>
                    <a:pt x="131" y="256"/>
                    <a:pt x="131" y="253"/>
                    <a:pt x="131" y="252"/>
                  </a:cubicBezTo>
                  <a:cubicBezTo>
                    <a:pt x="131" y="251"/>
                    <a:pt x="132" y="248"/>
                    <a:pt x="131" y="247"/>
                  </a:cubicBezTo>
                  <a:cubicBezTo>
                    <a:pt x="130" y="246"/>
                    <a:pt x="129" y="245"/>
                    <a:pt x="128" y="245"/>
                  </a:cubicBezTo>
                  <a:cubicBezTo>
                    <a:pt x="127" y="245"/>
                    <a:pt x="126" y="247"/>
                    <a:pt x="125" y="247"/>
                  </a:cubicBezTo>
                  <a:cubicBezTo>
                    <a:pt x="124" y="247"/>
                    <a:pt x="122" y="245"/>
                    <a:pt x="122" y="244"/>
                  </a:cubicBezTo>
                  <a:cubicBezTo>
                    <a:pt x="121" y="243"/>
                    <a:pt x="121" y="241"/>
                    <a:pt x="122" y="240"/>
                  </a:cubicBezTo>
                  <a:cubicBezTo>
                    <a:pt x="122" y="239"/>
                    <a:pt x="123" y="239"/>
                    <a:pt x="124" y="239"/>
                  </a:cubicBezTo>
                  <a:cubicBezTo>
                    <a:pt x="125" y="239"/>
                    <a:pt x="128" y="240"/>
                    <a:pt x="128" y="239"/>
                  </a:cubicBezTo>
                  <a:cubicBezTo>
                    <a:pt x="129" y="238"/>
                    <a:pt x="129" y="235"/>
                    <a:pt x="128" y="234"/>
                  </a:cubicBezTo>
                  <a:cubicBezTo>
                    <a:pt x="128" y="233"/>
                    <a:pt x="128" y="232"/>
                    <a:pt x="127" y="232"/>
                  </a:cubicBezTo>
                  <a:cubicBezTo>
                    <a:pt x="126" y="231"/>
                    <a:pt x="124" y="230"/>
                    <a:pt x="122" y="230"/>
                  </a:cubicBezTo>
                  <a:cubicBezTo>
                    <a:pt x="121" y="229"/>
                    <a:pt x="118" y="227"/>
                    <a:pt x="117" y="226"/>
                  </a:cubicBezTo>
                  <a:cubicBezTo>
                    <a:pt x="116" y="224"/>
                    <a:pt x="116" y="219"/>
                    <a:pt x="115" y="217"/>
                  </a:cubicBezTo>
                  <a:cubicBezTo>
                    <a:pt x="115" y="216"/>
                    <a:pt x="113" y="213"/>
                    <a:pt x="113" y="212"/>
                  </a:cubicBezTo>
                  <a:cubicBezTo>
                    <a:pt x="112" y="211"/>
                    <a:pt x="111" y="209"/>
                    <a:pt x="111" y="207"/>
                  </a:cubicBezTo>
                  <a:cubicBezTo>
                    <a:pt x="111" y="206"/>
                    <a:pt x="113" y="203"/>
                    <a:pt x="115" y="202"/>
                  </a:cubicBezTo>
                  <a:cubicBezTo>
                    <a:pt x="115" y="202"/>
                    <a:pt x="117" y="203"/>
                    <a:pt x="118" y="202"/>
                  </a:cubicBezTo>
                  <a:cubicBezTo>
                    <a:pt x="119" y="202"/>
                    <a:pt x="121" y="200"/>
                    <a:pt x="121" y="199"/>
                  </a:cubicBezTo>
                  <a:cubicBezTo>
                    <a:pt x="121" y="197"/>
                    <a:pt x="118" y="196"/>
                    <a:pt x="116" y="195"/>
                  </a:cubicBezTo>
                  <a:cubicBezTo>
                    <a:pt x="115" y="194"/>
                    <a:pt x="112" y="192"/>
                    <a:pt x="110" y="192"/>
                  </a:cubicBezTo>
                  <a:cubicBezTo>
                    <a:pt x="109" y="191"/>
                    <a:pt x="106" y="191"/>
                    <a:pt x="105" y="191"/>
                  </a:cubicBezTo>
                  <a:cubicBezTo>
                    <a:pt x="104" y="190"/>
                    <a:pt x="103" y="187"/>
                    <a:pt x="102" y="187"/>
                  </a:cubicBezTo>
                  <a:cubicBezTo>
                    <a:pt x="101" y="186"/>
                    <a:pt x="99" y="186"/>
                    <a:pt x="97" y="186"/>
                  </a:cubicBezTo>
                  <a:cubicBezTo>
                    <a:pt x="95" y="185"/>
                    <a:pt x="93" y="183"/>
                    <a:pt x="91" y="182"/>
                  </a:cubicBezTo>
                  <a:cubicBezTo>
                    <a:pt x="90" y="182"/>
                    <a:pt x="87" y="182"/>
                    <a:pt x="86" y="182"/>
                  </a:cubicBezTo>
                  <a:cubicBezTo>
                    <a:pt x="84" y="181"/>
                    <a:pt x="82" y="179"/>
                    <a:pt x="80" y="179"/>
                  </a:cubicBezTo>
                  <a:cubicBezTo>
                    <a:pt x="79" y="178"/>
                    <a:pt x="78" y="178"/>
                    <a:pt x="77" y="179"/>
                  </a:cubicBezTo>
                  <a:cubicBezTo>
                    <a:pt x="76" y="180"/>
                    <a:pt x="77" y="182"/>
                    <a:pt x="77" y="182"/>
                  </a:cubicBezTo>
                  <a:cubicBezTo>
                    <a:pt x="76" y="183"/>
                    <a:pt x="74" y="183"/>
                    <a:pt x="73" y="183"/>
                  </a:cubicBezTo>
                  <a:cubicBezTo>
                    <a:pt x="72" y="183"/>
                    <a:pt x="69" y="182"/>
                    <a:pt x="69" y="181"/>
                  </a:cubicBezTo>
                  <a:cubicBezTo>
                    <a:pt x="68" y="180"/>
                    <a:pt x="68" y="176"/>
                    <a:pt x="67" y="175"/>
                  </a:cubicBezTo>
                  <a:cubicBezTo>
                    <a:pt x="66" y="173"/>
                    <a:pt x="64" y="171"/>
                    <a:pt x="64" y="169"/>
                  </a:cubicBezTo>
                  <a:cubicBezTo>
                    <a:pt x="63" y="168"/>
                    <a:pt x="62" y="167"/>
                    <a:pt x="60" y="166"/>
                  </a:cubicBezTo>
                  <a:cubicBezTo>
                    <a:pt x="61" y="165"/>
                    <a:pt x="62" y="165"/>
                    <a:pt x="62" y="164"/>
                  </a:cubicBezTo>
                  <a:cubicBezTo>
                    <a:pt x="63" y="163"/>
                    <a:pt x="65" y="161"/>
                    <a:pt x="66" y="160"/>
                  </a:cubicBezTo>
                  <a:cubicBezTo>
                    <a:pt x="67" y="158"/>
                    <a:pt x="68" y="155"/>
                    <a:pt x="68" y="153"/>
                  </a:cubicBezTo>
                  <a:cubicBezTo>
                    <a:pt x="68" y="152"/>
                    <a:pt x="67" y="150"/>
                    <a:pt x="67" y="149"/>
                  </a:cubicBezTo>
                  <a:cubicBezTo>
                    <a:pt x="67" y="147"/>
                    <a:pt x="67" y="145"/>
                    <a:pt x="67" y="144"/>
                  </a:cubicBezTo>
                  <a:cubicBezTo>
                    <a:pt x="67" y="143"/>
                    <a:pt x="68" y="141"/>
                    <a:pt x="68" y="140"/>
                  </a:cubicBezTo>
                  <a:cubicBezTo>
                    <a:pt x="68" y="138"/>
                    <a:pt x="68" y="135"/>
                    <a:pt x="68" y="133"/>
                  </a:cubicBezTo>
                  <a:cubicBezTo>
                    <a:pt x="68" y="132"/>
                    <a:pt x="68" y="129"/>
                    <a:pt x="68" y="128"/>
                  </a:cubicBezTo>
                  <a:cubicBezTo>
                    <a:pt x="69" y="126"/>
                    <a:pt x="70" y="124"/>
                    <a:pt x="71" y="122"/>
                  </a:cubicBezTo>
                  <a:cubicBezTo>
                    <a:pt x="72" y="121"/>
                    <a:pt x="74" y="120"/>
                    <a:pt x="74" y="119"/>
                  </a:cubicBezTo>
                  <a:cubicBezTo>
                    <a:pt x="77" y="118"/>
                    <a:pt x="81" y="115"/>
                    <a:pt x="83" y="114"/>
                  </a:cubicBezTo>
                  <a:cubicBezTo>
                    <a:pt x="84" y="113"/>
                    <a:pt x="86" y="112"/>
                    <a:pt x="87" y="111"/>
                  </a:cubicBezTo>
                  <a:cubicBezTo>
                    <a:pt x="88" y="110"/>
                    <a:pt x="89" y="108"/>
                    <a:pt x="90" y="107"/>
                  </a:cubicBezTo>
                  <a:cubicBezTo>
                    <a:pt x="90" y="105"/>
                    <a:pt x="92" y="102"/>
                    <a:pt x="92" y="101"/>
                  </a:cubicBezTo>
                  <a:cubicBezTo>
                    <a:pt x="92" y="100"/>
                    <a:pt x="91" y="98"/>
                    <a:pt x="91" y="96"/>
                  </a:cubicBezTo>
                  <a:cubicBezTo>
                    <a:pt x="91" y="95"/>
                    <a:pt x="91" y="93"/>
                    <a:pt x="91" y="92"/>
                  </a:cubicBezTo>
                  <a:cubicBezTo>
                    <a:pt x="91" y="91"/>
                    <a:pt x="93" y="90"/>
                    <a:pt x="94" y="90"/>
                  </a:cubicBezTo>
                  <a:cubicBezTo>
                    <a:pt x="95" y="89"/>
                    <a:pt x="97" y="89"/>
                    <a:pt x="99" y="90"/>
                  </a:cubicBezTo>
                  <a:cubicBezTo>
                    <a:pt x="100" y="90"/>
                    <a:pt x="103" y="90"/>
                    <a:pt x="104" y="90"/>
                  </a:cubicBezTo>
                  <a:cubicBezTo>
                    <a:pt x="105" y="90"/>
                    <a:pt x="107" y="92"/>
                    <a:pt x="108" y="92"/>
                  </a:cubicBezTo>
                  <a:cubicBezTo>
                    <a:pt x="109" y="93"/>
                    <a:pt x="110" y="94"/>
                    <a:pt x="111" y="95"/>
                  </a:cubicBezTo>
                  <a:cubicBezTo>
                    <a:pt x="113" y="95"/>
                    <a:pt x="118" y="95"/>
                    <a:pt x="120" y="95"/>
                  </a:cubicBezTo>
                  <a:cubicBezTo>
                    <a:pt x="121" y="96"/>
                    <a:pt x="124" y="96"/>
                    <a:pt x="125" y="96"/>
                  </a:cubicBezTo>
                  <a:cubicBezTo>
                    <a:pt x="126" y="96"/>
                    <a:pt x="128" y="95"/>
                    <a:pt x="128" y="95"/>
                  </a:cubicBezTo>
                  <a:cubicBezTo>
                    <a:pt x="129" y="94"/>
                    <a:pt x="130" y="93"/>
                    <a:pt x="130" y="92"/>
                  </a:cubicBezTo>
                  <a:cubicBezTo>
                    <a:pt x="130" y="91"/>
                    <a:pt x="130" y="90"/>
                    <a:pt x="130" y="89"/>
                  </a:cubicBezTo>
                  <a:cubicBezTo>
                    <a:pt x="130" y="88"/>
                    <a:pt x="129" y="86"/>
                    <a:pt x="129" y="85"/>
                  </a:cubicBezTo>
                  <a:cubicBezTo>
                    <a:pt x="129" y="85"/>
                    <a:pt x="129" y="83"/>
                    <a:pt x="129" y="82"/>
                  </a:cubicBezTo>
                  <a:cubicBezTo>
                    <a:pt x="130" y="81"/>
                    <a:pt x="130" y="80"/>
                    <a:pt x="130" y="79"/>
                  </a:cubicBezTo>
                  <a:cubicBezTo>
                    <a:pt x="131" y="78"/>
                    <a:pt x="132" y="75"/>
                    <a:pt x="132" y="74"/>
                  </a:cubicBezTo>
                  <a:cubicBezTo>
                    <a:pt x="133" y="72"/>
                    <a:pt x="133" y="67"/>
                    <a:pt x="133" y="64"/>
                  </a:cubicBezTo>
                  <a:cubicBezTo>
                    <a:pt x="133" y="63"/>
                    <a:pt x="133" y="60"/>
                    <a:pt x="133" y="59"/>
                  </a:cubicBezTo>
                  <a:cubicBezTo>
                    <a:pt x="133" y="57"/>
                    <a:pt x="133" y="54"/>
                    <a:pt x="134" y="53"/>
                  </a:cubicBezTo>
                  <a:cubicBezTo>
                    <a:pt x="135" y="51"/>
                    <a:pt x="136" y="49"/>
                    <a:pt x="137" y="47"/>
                  </a:cubicBezTo>
                  <a:cubicBezTo>
                    <a:pt x="137" y="46"/>
                    <a:pt x="138" y="43"/>
                    <a:pt x="138" y="41"/>
                  </a:cubicBezTo>
                  <a:cubicBezTo>
                    <a:pt x="138" y="40"/>
                    <a:pt x="138" y="37"/>
                    <a:pt x="138" y="35"/>
                  </a:cubicBezTo>
                  <a:cubicBezTo>
                    <a:pt x="137" y="34"/>
                    <a:pt x="135" y="31"/>
                    <a:pt x="134" y="30"/>
                  </a:cubicBezTo>
                  <a:cubicBezTo>
                    <a:pt x="134" y="29"/>
                    <a:pt x="133" y="28"/>
                    <a:pt x="132" y="28"/>
                  </a:cubicBezTo>
                  <a:cubicBezTo>
                    <a:pt x="132" y="26"/>
                    <a:pt x="132" y="22"/>
                    <a:pt x="132" y="20"/>
                  </a:cubicBezTo>
                  <a:cubicBezTo>
                    <a:pt x="132" y="19"/>
                    <a:pt x="132" y="18"/>
                    <a:pt x="133" y="17"/>
                  </a:cubicBezTo>
                  <a:cubicBezTo>
                    <a:pt x="133" y="15"/>
                    <a:pt x="135" y="14"/>
                    <a:pt x="135" y="13"/>
                  </a:cubicBezTo>
                  <a:cubicBezTo>
                    <a:pt x="135" y="12"/>
                    <a:pt x="136" y="10"/>
                    <a:pt x="136" y="8"/>
                  </a:cubicBezTo>
                  <a:cubicBezTo>
                    <a:pt x="136" y="8"/>
                    <a:pt x="136" y="6"/>
                    <a:pt x="136" y="5"/>
                  </a:cubicBezTo>
                  <a:cubicBezTo>
                    <a:pt x="136" y="4"/>
                    <a:pt x="136" y="3"/>
                    <a:pt x="137" y="2"/>
                  </a:cubicBezTo>
                  <a:cubicBezTo>
                    <a:pt x="137" y="2"/>
                    <a:pt x="138" y="1"/>
                    <a:pt x="139" y="0"/>
                  </a:cubicBezTo>
                  <a:cubicBezTo>
                    <a:pt x="140" y="0"/>
                    <a:pt x="141" y="0"/>
                    <a:pt x="142" y="0"/>
                  </a:cubicBezTo>
                  <a:cubicBezTo>
                    <a:pt x="142" y="0"/>
                    <a:pt x="143" y="1"/>
                    <a:pt x="144" y="2"/>
                  </a:cubicBezTo>
                  <a:cubicBezTo>
                    <a:pt x="144" y="2"/>
                    <a:pt x="145" y="3"/>
                    <a:pt x="146" y="3"/>
                  </a:cubicBezTo>
                  <a:cubicBezTo>
                    <a:pt x="146" y="4"/>
                    <a:pt x="147" y="4"/>
                    <a:pt x="148" y="3"/>
                  </a:cubicBezTo>
                  <a:cubicBezTo>
                    <a:pt x="149" y="3"/>
                    <a:pt x="150" y="3"/>
                    <a:pt x="150" y="3"/>
                  </a:cubicBezTo>
                  <a:cubicBezTo>
                    <a:pt x="151" y="3"/>
                    <a:pt x="152" y="3"/>
                    <a:pt x="153" y="3"/>
                  </a:cubicBezTo>
                  <a:cubicBezTo>
                    <a:pt x="154" y="3"/>
                    <a:pt x="155" y="5"/>
                    <a:pt x="155" y="5"/>
                  </a:cubicBezTo>
                  <a:cubicBezTo>
                    <a:pt x="156" y="6"/>
                    <a:pt x="158" y="7"/>
                    <a:pt x="159" y="7"/>
                  </a:cubicBezTo>
                  <a:cubicBezTo>
                    <a:pt x="160" y="7"/>
                    <a:pt x="163" y="6"/>
                    <a:pt x="164" y="6"/>
                  </a:cubicBezTo>
                  <a:cubicBezTo>
                    <a:pt x="165" y="5"/>
                    <a:pt x="166" y="4"/>
                    <a:pt x="167" y="4"/>
                  </a:cubicBezTo>
                  <a:cubicBezTo>
                    <a:pt x="169" y="3"/>
                    <a:pt x="171" y="3"/>
                    <a:pt x="173" y="3"/>
                  </a:cubicBezTo>
                  <a:cubicBezTo>
                    <a:pt x="175" y="3"/>
                    <a:pt x="177" y="4"/>
                    <a:pt x="179" y="5"/>
                  </a:cubicBezTo>
                  <a:cubicBezTo>
                    <a:pt x="180" y="5"/>
                    <a:pt x="182" y="6"/>
                    <a:pt x="183" y="7"/>
                  </a:cubicBezTo>
                  <a:cubicBezTo>
                    <a:pt x="183" y="7"/>
                    <a:pt x="184" y="8"/>
                    <a:pt x="184" y="9"/>
                  </a:cubicBezTo>
                  <a:cubicBezTo>
                    <a:pt x="184" y="10"/>
                    <a:pt x="184" y="12"/>
                    <a:pt x="184" y="13"/>
                  </a:cubicBezTo>
                  <a:cubicBezTo>
                    <a:pt x="184" y="13"/>
                    <a:pt x="183" y="15"/>
                    <a:pt x="183" y="16"/>
                  </a:cubicBezTo>
                  <a:cubicBezTo>
                    <a:pt x="183" y="17"/>
                    <a:pt x="182" y="18"/>
                    <a:pt x="182" y="19"/>
                  </a:cubicBezTo>
                  <a:cubicBezTo>
                    <a:pt x="182" y="20"/>
                    <a:pt x="183" y="22"/>
                    <a:pt x="183" y="22"/>
                  </a:cubicBezTo>
                  <a:cubicBezTo>
                    <a:pt x="184" y="23"/>
                    <a:pt x="186" y="23"/>
                    <a:pt x="186" y="23"/>
                  </a:cubicBezTo>
                  <a:cubicBezTo>
                    <a:pt x="187" y="23"/>
                    <a:pt x="188" y="22"/>
                    <a:pt x="189" y="22"/>
                  </a:cubicBezTo>
                  <a:cubicBezTo>
                    <a:pt x="190" y="21"/>
                    <a:pt x="192" y="20"/>
                    <a:pt x="193" y="19"/>
                  </a:cubicBezTo>
                  <a:cubicBezTo>
                    <a:pt x="194" y="19"/>
                    <a:pt x="196" y="19"/>
                    <a:pt x="197" y="19"/>
                  </a:cubicBezTo>
                  <a:cubicBezTo>
                    <a:pt x="197" y="19"/>
                    <a:pt x="200" y="19"/>
                    <a:pt x="201" y="19"/>
                  </a:cubicBezTo>
                  <a:cubicBezTo>
                    <a:pt x="202" y="19"/>
                    <a:pt x="205" y="18"/>
                    <a:pt x="206" y="18"/>
                  </a:cubicBezTo>
                  <a:cubicBezTo>
                    <a:pt x="207" y="18"/>
                    <a:pt x="208" y="16"/>
                    <a:pt x="209" y="14"/>
                  </a:cubicBezTo>
                  <a:cubicBezTo>
                    <a:pt x="209" y="13"/>
                    <a:pt x="209" y="11"/>
                    <a:pt x="209" y="9"/>
                  </a:cubicBezTo>
                  <a:cubicBezTo>
                    <a:pt x="209" y="8"/>
                    <a:pt x="210" y="7"/>
                    <a:pt x="211" y="7"/>
                  </a:cubicBezTo>
                  <a:cubicBezTo>
                    <a:pt x="211" y="6"/>
                    <a:pt x="213" y="4"/>
                    <a:pt x="214" y="4"/>
                  </a:cubicBezTo>
                  <a:cubicBezTo>
                    <a:pt x="214" y="4"/>
                    <a:pt x="215" y="5"/>
                    <a:pt x="216" y="5"/>
                  </a:cubicBezTo>
                  <a:cubicBezTo>
                    <a:pt x="216" y="6"/>
                    <a:pt x="216" y="8"/>
                    <a:pt x="217" y="9"/>
                  </a:cubicBezTo>
                  <a:cubicBezTo>
                    <a:pt x="217" y="9"/>
                    <a:pt x="220" y="8"/>
                    <a:pt x="222" y="8"/>
                  </a:cubicBezTo>
                  <a:cubicBezTo>
                    <a:pt x="222" y="8"/>
                    <a:pt x="223" y="7"/>
                    <a:pt x="223" y="6"/>
                  </a:cubicBezTo>
                  <a:cubicBezTo>
                    <a:pt x="225" y="6"/>
                    <a:pt x="227" y="6"/>
                    <a:pt x="229" y="6"/>
                  </a:cubicBezTo>
                  <a:cubicBezTo>
                    <a:pt x="230" y="6"/>
                    <a:pt x="232" y="7"/>
                    <a:pt x="233" y="7"/>
                  </a:cubicBezTo>
                  <a:cubicBezTo>
                    <a:pt x="235" y="8"/>
                    <a:pt x="237" y="9"/>
                    <a:pt x="238" y="10"/>
                  </a:cubicBezTo>
                  <a:cubicBezTo>
                    <a:pt x="240" y="12"/>
                    <a:pt x="244" y="14"/>
                    <a:pt x="246" y="15"/>
                  </a:cubicBezTo>
                  <a:cubicBezTo>
                    <a:pt x="247" y="16"/>
                    <a:pt x="249" y="18"/>
                    <a:pt x="250" y="18"/>
                  </a:cubicBezTo>
                  <a:cubicBezTo>
                    <a:pt x="251" y="19"/>
                    <a:pt x="253" y="20"/>
                    <a:pt x="255" y="20"/>
                  </a:cubicBezTo>
                  <a:cubicBezTo>
                    <a:pt x="256" y="20"/>
                    <a:pt x="258" y="18"/>
                    <a:pt x="260" y="18"/>
                  </a:cubicBezTo>
                  <a:cubicBezTo>
                    <a:pt x="261" y="18"/>
                    <a:pt x="262" y="19"/>
                    <a:pt x="263" y="19"/>
                  </a:cubicBezTo>
                  <a:cubicBezTo>
                    <a:pt x="264" y="20"/>
                    <a:pt x="266" y="23"/>
                    <a:pt x="267" y="23"/>
                  </a:cubicBezTo>
                  <a:cubicBezTo>
                    <a:pt x="268" y="24"/>
                    <a:pt x="268" y="26"/>
                    <a:pt x="269" y="26"/>
                  </a:cubicBezTo>
                  <a:cubicBezTo>
                    <a:pt x="270" y="27"/>
                    <a:pt x="271" y="29"/>
                    <a:pt x="272" y="29"/>
                  </a:cubicBezTo>
                  <a:cubicBezTo>
                    <a:pt x="273" y="30"/>
                    <a:pt x="276" y="32"/>
                    <a:pt x="278" y="33"/>
                  </a:cubicBezTo>
                  <a:cubicBezTo>
                    <a:pt x="279" y="33"/>
                    <a:pt x="283" y="34"/>
                    <a:pt x="284" y="35"/>
                  </a:cubicBezTo>
                  <a:cubicBezTo>
                    <a:pt x="286" y="36"/>
                    <a:pt x="289" y="37"/>
                    <a:pt x="290" y="37"/>
                  </a:cubicBezTo>
                  <a:cubicBezTo>
                    <a:pt x="290" y="38"/>
                    <a:pt x="291" y="39"/>
                    <a:pt x="292" y="39"/>
                  </a:cubicBezTo>
                  <a:cubicBezTo>
                    <a:pt x="294" y="41"/>
                    <a:pt x="297" y="42"/>
                    <a:pt x="299" y="43"/>
                  </a:cubicBezTo>
                  <a:cubicBezTo>
                    <a:pt x="300" y="44"/>
                    <a:pt x="304" y="45"/>
                    <a:pt x="306" y="45"/>
                  </a:cubicBezTo>
                  <a:cubicBezTo>
                    <a:pt x="308" y="46"/>
                    <a:pt x="311" y="48"/>
                    <a:pt x="312" y="49"/>
                  </a:cubicBezTo>
                  <a:cubicBezTo>
                    <a:pt x="314" y="49"/>
                    <a:pt x="315" y="52"/>
                    <a:pt x="317" y="53"/>
                  </a:cubicBezTo>
                  <a:cubicBezTo>
                    <a:pt x="318" y="54"/>
                    <a:pt x="319" y="55"/>
                    <a:pt x="321" y="56"/>
                  </a:cubicBezTo>
                  <a:cubicBezTo>
                    <a:pt x="322" y="57"/>
                    <a:pt x="324" y="58"/>
                    <a:pt x="326" y="58"/>
                  </a:cubicBezTo>
                  <a:cubicBezTo>
                    <a:pt x="327" y="58"/>
                    <a:pt x="329" y="58"/>
                    <a:pt x="330" y="58"/>
                  </a:cubicBezTo>
                  <a:cubicBezTo>
                    <a:pt x="332" y="58"/>
                    <a:pt x="334" y="57"/>
                    <a:pt x="335" y="55"/>
                  </a:cubicBezTo>
                  <a:cubicBezTo>
                    <a:pt x="335" y="55"/>
                    <a:pt x="335" y="53"/>
                    <a:pt x="336" y="53"/>
                  </a:cubicBezTo>
                  <a:cubicBezTo>
                    <a:pt x="336" y="52"/>
                    <a:pt x="337" y="50"/>
                    <a:pt x="338" y="50"/>
                  </a:cubicBezTo>
                  <a:cubicBezTo>
                    <a:pt x="338" y="49"/>
                    <a:pt x="340" y="49"/>
                    <a:pt x="340" y="49"/>
                  </a:cubicBezTo>
                  <a:cubicBezTo>
                    <a:pt x="341" y="49"/>
                    <a:pt x="342" y="49"/>
                    <a:pt x="343" y="49"/>
                  </a:cubicBezTo>
                  <a:cubicBezTo>
                    <a:pt x="344" y="50"/>
                    <a:pt x="345" y="51"/>
                    <a:pt x="346" y="52"/>
                  </a:cubicBezTo>
                  <a:cubicBezTo>
                    <a:pt x="347" y="52"/>
                    <a:pt x="349" y="54"/>
                    <a:pt x="350" y="54"/>
                  </a:cubicBezTo>
                  <a:cubicBezTo>
                    <a:pt x="351" y="54"/>
                    <a:pt x="352" y="53"/>
                    <a:pt x="352" y="52"/>
                  </a:cubicBezTo>
                  <a:cubicBezTo>
                    <a:pt x="353" y="52"/>
                    <a:pt x="353" y="50"/>
                    <a:pt x="353" y="50"/>
                  </a:cubicBezTo>
                  <a:cubicBezTo>
                    <a:pt x="354" y="49"/>
                    <a:pt x="355" y="49"/>
                    <a:pt x="356" y="49"/>
                  </a:cubicBezTo>
                  <a:cubicBezTo>
                    <a:pt x="357" y="49"/>
                    <a:pt x="359" y="49"/>
                    <a:pt x="360" y="50"/>
                  </a:cubicBezTo>
                  <a:cubicBezTo>
                    <a:pt x="360" y="50"/>
                    <a:pt x="360" y="52"/>
                    <a:pt x="360" y="52"/>
                  </a:cubicBezTo>
                  <a:cubicBezTo>
                    <a:pt x="360" y="53"/>
                    <a:pt x="359" y="54"/>
                    <a:pt x="359" y="55"/>
                  </a:cubicBezTo>
                  <a:cubicBezTo>
                    <a:pt x="359" y="55"/>
                    <a:pt x="359" y="57"/>
                    <a:pt x="360" y="58"/>
                  </a:cubicBezTo>
                  <a:cubicBezTo>
                    <a:pt x="360" y="58"/>
                    <a:pt x="362" y="58"/>
                    <a:pt x="363" y="58"/>
                  </a:cubicBezTo>
                  <a:cubicBezTo>
                    <a:pt x="364" y="58"/>
                    <a:pt x="365" y="58"/>
                    <a:pt x="366" y="58"/>
                  </a:cubicBezTo>
                  <a:cubicBezTo>
                    <a:pt x="366" y="57"/>
                    <a:pt x="367" y="55"/>
                    <a:pt x="368" y="55"/>
                  </a:cubicBezTo>
                  <a:cubicBezTo>
                    <a:pt x="368" y="55"/>
                    <a:pt x="369" y="55"/>
                    <a:pt x="370" y="55"/>
                  </a:cubicBezTo>
                  <a:cubicBezTo>
                    <a:pt x="370" y="56"/>
                    <a:pt x="371" y="57"/>
                    <a:pt x="371" y="58"/>
                  </a:cubicBezTo>
                  <a:cubicBezTo>
                    <a:pt x="371" y="59"/>
                    <a:pt x="371" y="60"/>
                    <a:pt x="371" y="60"/>
                  </a:cubicBezTo>
                  <a:cubicBezTo>
                    <a:pt x="371" y="62"/>
                    <a:pt x="371" y="64"/>
                    <a:pt x="372" y="65"/>
                  </a:cubicBezTo>
                  <a:cubicBezTo>
                    <a:pt x="372" y="66"/>
                    <a:pt x="374" y="68"/>
                    <a:pt x="375" y="68"/>
                  </a:cubicBezTo>
                  <a:cubicBezTo>
                    <a:pt x="376" y="69"/>
                    <a:pt x="377" y="68"/>
                    <a:pt x="378" y="68"/>
                  </a:cubicBezTo>
                  <a:cubicBezTo>
                    <a:pt x="380" y="68"/>
                    <a:pt x="383" y="69"/>
                    <a:pt x="384" y="69"/>
                  </a:cubicBezTo>
                  <a:cubicBezTo>
                    <a:pt x="385" y="70"/>
                    <a:pt x="387" y="72"/>
                    <a:pt x="387" y="73"/>
                  </a:cubicBezTo>
                  <a:cubicBezTo>
                    <a:pt x="389" y="74"/>
                    <a:pt x="391" y="77"/>
                    <a:pt x="393" y="78"/>
                  </a:cubicBezTo>
                  <a:cubicBezTo>
                    <a:pt x="394" y="79"/>
                    <a:pt x="397" y="82"/>
                    <a:pt x="399" y="83"/>
                  </a:cubicBezTo>
                  <a:cubicBezTo>
                    <a:pt x="401" y="84"/>
                    <a:pt x="404" y="85"/>
                    <a:pt x="405" y="86"/>
                  </a:cubicBezTo>
                  <a:cubicBezTo>
                    <a:pt x="406" y="87"/>
                    <a:pt x="407" y="88"/>
                    <a:pt x="408" y="88"/>
                  </a:cubicBezTo>
                  <a:cubicBezTo>
                    <a:pt x="409" y="89"/>
                    <a:pt x="410" y="90"/>
                    <a:pt x="411" y="91"/>
                  </a:cubicBezTo>
                  <a:cubicBezTo>
                    <a:pt x="412" y="91"/>
                    <a:pt x="413" y="91"/>
                    <a:pt x="414" y="92"/>
                  </a:cubicBezTo>
                  <a:cubicBezTo>
                    <a:pt x="416" y="92"/>
                    <a:pt x="418" y="94"/>
                    <a:pt x="420" y="95"/>
                  </a:cubicBezTo>
                  <a:cubicBezTo>
                    <a:pt x="421" y="95"/>
                    <a:pt x="425" y="97"/>
                    <a:pt x="427" y="97"/>
                  </a:cubicBezTo>
                  <a:cubicBezTo>
                    <a:pt x="429" y="97"/>
                    <a:pt x="432" y="97"/>
                    <a:pt x="434" y="97"/>
                  </a:cubicBezTo>
                  <a:cubicBezTo>
                    <a:pt x="437" y="97"/>
                    <a:pt x="442" y="96"/>
                    <a:pt x="445" y="96"/>
                  </a:cubicBezTo>
                  <a:cubicBezTo>
                    <a:pt x="448" y="96"/>
                    <a:pt x="454" y="96"/>
                    <a:pt x="457" y="96"/>
                  </a:cubicBezTo>
                  <a:cubicBezTo>
                    <a:pt x="461" y="96"/>
                    <a:pt x="468" y="96"/>
                    <a:pt x="472" y="96"/>
                  </a:cubicBezTo>
                  <a:cubicBezTo>
                    <a:pt x="473" y="96"/>
                    <a:pt x="477" y="98"/>
                    <a:pt x="479" y="98"/>
                  </a:cubicBezTo>
                  <a:cubicBezTo>
                    <a:pt x="480" y="98"/>
                    <a:pt x="483" y="98"/>
                    <a:pt x="484" y="97"/>
                  </a:cubicBezTo>
                  <a:cubicBezTo>
                    <a:pt x="485" y="97"/>
                    <a:pt x="486" y="95"/>
                    <a:pt x="487" y="95"/>
                  </a:cubicBezTo>
                  <a:cubicBezTo>
                    <a:pt x="488" y="94"/>
                    <a:pt x="490" y="93"/>
                    <a:pt x="491" y="94"/>
                  </a:cubicBezTo>
                  <a:cubicBezTo>
                    <a:pt x="492" y="94"/>
                    <a:pt x="491" y="95"/>
                    <a:pt x="492" y="96"/>
                  </a:cubicBezTo>
                  <a:cubicBezTo>
                    <a:pt x="493" y="98"/>
                    <a:pt x="494" y="100"/>
                    <a:pt x="496" y="101"/>
                  </a:cubicBezTo>
                  <a:cubicBezTo>
                    <a:pt x="497" y="101"/>
                    <a:pt x="498" y="99"/>
                    <a:pt x="499" y="98"/>
                  </a:cubicBezTo>
                  <a:cubicBezTo>
                    <a:pt x="500" y="97"/>
                    <a:pt x="502" y="95"/>
                    <a:pt x="503" y="94"/>
                  </a:cubicBezTo>
                  <a:cubicBezTo>
                    <a:pt x="503" y="93"/>
                    <a:pt x="505" y="91"/>
                    <a:pt x="506" y="90"/>
                  </a:cubicBezTo>
                  <a:cubicBezTo>
                    <a:pt x="506" y="90"/>
                    <a:pt x="508" y="89"/>
                    <a:pt x="509" y="88"/>
                  </a:cubicBezTo>
                  <a:cubicBezTo>
                    <a:pt x="509" y="87"/>
                    <a:pt x="510" y="86"/>
                    <a:pt x="510" y="85"/>
                  </a:cubicBezTo>
                  <a:cubicBezTo>
                    <a:pt x="511" y="84"/>
                    <a:pt x="512" y="81"/>
                    <a:pt x="512" y="80"/>
                  </a:cubicBezTo>
                  <a:cubicBezTo>
                    <a:pt x="513" y="78"/>
                    <a:pt x="512" y="75"/>
                    <a:pt x="512" y="74"/>
                  </a:cubicBezTo>
                  <a:cubicBezTo>
                    <a:pt x="512" y="73"/>
                    <a:pt x="512" y="70"/>
                    <a:pt x="513" y="69"/>
                  </a:cubicBezTo>
                  <a:cubicBezTo>
                    <a:pt x="513" y="68"/>
                    <a:pt x="514" y="67"/>
                    <a:pt x="515" y="66"/>
                  </a:cubicBezTo>
                  <a:cubicBezTo>
                    <a:pt x="516" y="66"/>
                    <a:pt x="519" y="66"/>
                    <a:pt x="520" y="66"/>
                  </a:cubicBezTo>
                  <a:cubicBezTo>
                    <a:pt x="520" y="66"/>
                    <a:pt x="521" y="68"/>
                    <a:pt x="522" y="68"/>
                  </a:cubicBezTo>
                  <a:cubicBezTo>
                    <a:pt x="523" y="69"/>
                    <a:pt x="525" y="68"/>
                    <a:pt x="526" y="69"/>
                  </a:cubicBezTo>
                  <a:cubicBezTo>
                    <a:pt x="527" y="69"/>
                    <a:pt x="527" y="70"/>
                    <a:pt x="528" y="71"/>
                  </a:cubicBezTo>
                  <a:cubicBezTo>
                    <a:pt x="529" y="71"/>
                    <a:pt x="530" y="72"/>
                    <a:pt x="531" y="71"/>
                  </a:cubicBezTo>
                  <a:cubicBezTo>
                    <a:pt x="532" y="71"/>
                    <a:pt x="533" y="70"/>
                    <a:pt x="533" y="70"/>
                  </a:cubicBezTo>
                  <a:cubicBezTo>
                    <a:pt x="533" y="69"/>
                    <a:pt x="534" y="69"/>
                    <a:pt x="534" y="68"/>
                  </a:cubicBezTo>
                  <a:cubicBezTo>
                    <a:pt x="535" y="68"/>
                    <a:pt x="537" y="67"/>
                    <a:pt x="538" y="68"/>
                  </a:cubicBezTo>
                  <a:cubicBezTo>
                    <a:pt x="540" y="68"/>
                    <a:pt x="543" y="69"/>
                    <a:pt x="544" y="70"/>
                  </a:cubicBezTo>
                  <a:cubicBezTo>
                    <a:pt x="545" y="71"/>
                    <a:pt x="548" y="75"/>
                    <a:pt x="549" y="76"/>
                  </a:cubicBezTo>
                  <a:cubicBezTo>
                    <a:pt x="551" y="77"/>
                    <a:pt x="554" y="78"/>
                    <a:pt x="556" y="78"/>
                  </a:cubicBezTo>
                  <a:cubicBezTo>
                    <a:pt x="558" y="78"/>
                    <a:pt x="560" y="77"/>
                    <a:pt x="562" y="77"/>
                  </a:cubicBezTo>
                  <a:cubicBezTo>
                    <a:pt x="564" y="77"/>
                    <a:pt x="567" y="77"/>
                    <a:pt x="568" y="77"/>
                  </a:cubicBezTo>
                  <a:cubicBezTo>
                    <a:pt x="570" y="77"/>
                    <a:pt x="572" y="78"/>
                    <a:pt x="573" y="79"/>
                  </a:cubicBezTo>
                  <a:cubicBezTo>
                    <a:pt x="573" y="80"/>
                    <a:pt x="573" y="82"/>
                    <a:pt x="573" y="83"/>
                  </a:cubicBezTo>
                  <a:cubicBezTo>
                    <a:pt x="573" y="84"/>
                    <a:pt x="575" y="87"/>
                    <a:pt x="575" y="88"/>
                  </a:cubicBezTo>
                  <a:cubicBezTo>
                    <a:pt x="575" y="90"/>
                    <a:pt x="577" y="92"/>
                    <a:pt x="578" y="94"/>
                  </a:cubicBezTo>
                  <a:cubicBezTo>
                    <a:pt x="579" y="95"/>
                    <a:pt x="580" y="96"/>
                    <a:pt x="581" y="96"/>
                  </a:cubicBezTo>
                  <a:cubicBezTo>
                    <a:pt x="582" y="96"/>
                    <a:pt x="584" y="95"/>
                    <a:pt x="585" y="95"/>
                  </a:cubicBezTo>
                  <a:cubicBezTo>
                    <a:pt x="586" y="95"/>
                    <a:pt x="588" y="95"/>
                    <a:pt x="589" y="96"/>
                  </a:cubicBezTo>
                  <a:cubicBezTo>
                    <a:pt x="590" y="96"/>
                    <a:pt x="591" y="99"/>
                    <a:pt x="591" y="99"/>
                  </a:cubicBezTo>
                  <a:cubicBezTo>
                    <a:pt x="592" y="100"/>
                    <a:pt x="595" y="103"/>
                    <a:pt x="596" y="103"/>
                  </a:cubicBezTo>
                  <a:cubicBezTo>
                    <a:pt x="597" y="104"/>
                    <a:pt x="600" y="104"/>
                    <a:pt x="601" y="104"/>
                  </a:cubicBezTo>
                  <a:cubicBezTo>
                    <a:pt x="602" y="104"/>
                    <a:pt x="605" y="103"/>
                    <a:pt x="606" y="103"/>
                  </a:cubicBezTo>
                  <a:cubicBezTo>
                    <a:pt x="607" y="103"/>
                    <a:pt x="610" y="103"/>
                    <a:pt x="611" y="103"/>
                  </a:cubicBezTo>
                  <a:cubicBezTo>
                    <a:pt x="613" y="103"/>
                    <a:pt x="616" y="102"/>
                    <a:pt x="617" y="101"/>
                  </a:cubicBezTo>
                  <a:cubicBezTo>
                    <a:pt x="619" y="101"/>
                    <a:pt x="621" y="100"/>
                    <a:pt x="623" y="99"/>
                  </a:cubicBezTo>
                  <a:cubicBezTo>
                    <a:pt x="624" y="99"/>
                    <a:pt x="627" y="99"/>
                    <a:pt x="628" y="99"/>
                  </a:cubicBezTo>
                  <a:cubicBezTo>
                    <a:pt x="630" y="99"/>
                    <a:pt x="633" y="100"/>
                    <a:pt x="635" y="101"/>
                  </a:cubicBezTo>
                  <a:cubicBezTo>
                    <a:pt x="636" y="102"/>
                    <a:pt x="639" y="103"/>
                    <a:pt x="640" y="104"/>
                  </a:cubicBezTo>
                  <a:cubicBezTo>
                    <a:pt x="641" y="104"/>
                    <a:pt x="642" y="105"/>
                    <a:pt x="642" y="106"/>
                  </a:cubicBezTo>
                  <a:cubicBezTo>
                    <a:pt x="643" y="107"/>
                    <a:pt x="642" y="110"/>
                    <a:pt x="642" y="110"/>
                  </a:cubicBezTo>
                  <a:cubicBezTo>
                    <a:pt x="642" y="111"/>
                    <a:pt x="641" y="113"/>
                    <a:pt x="641" y="114"/>
                  </a:cubicBezTo>
                  <a:cubicBezTo>
                    <a:pt x="641" y="115"/>
                    <a:pt x="640" y="117"/>
                    <a:pt x="640" y="118"/>
                  </a:cubicBezTo>
                  <a:cubicBezTo>
                    <a:pt x="640" y="120"/>
                    <a:pt x="642" y="122"/>
                    <a:pt x="643" y="123"/>
                  </a:cubicBezTo>
                  <a:cubicBezTo>
                    <a:pt x="643" y="124"/>
                    <a:pt x="645" y="125"/>
                    <a:pt x="646" y="126"/>
                  </a:cubicBezTo>
                  <a:cubicBezTo>
                    <a:pt x="646" y="127"/>
                    <a:pt x="646" y="129"/>
                    <a:pt x="646" y="130"/>
                  </a:cubicBezTo>
                  <a:cubicBezTo>
                    <a:pt x="646" y="130"/>
                    <a:pt x="644" y="130"/>
                    <a:pt x="643" y="131"/>
                  </a:cubicBezTo>
                  <a:cubicBezTo>
                    <a:pt x="643" y="132"/>
                    <a:pt x="642" y="134"/>
                    <a:pt x="642" y="135"/>
                  </a:cubicBezTo>
                  <a:cubicBezTo>
                    <a:pt x="643" y="136"/>
                    <a:pt x="643" y="138"/>
                    <a:pt x="644" y="139"/>
                  </a:cubicBezTo>
                  <a:cubicBezTo>
                    <a:pt x="645" y="140"/>
                    <a:pt x="647" y="139"/>
                    <a:pt x="648" y="140"/>
                  </a:cubicBezTo>
                  <a:cubicBezTo>
                    <a:pt x="649" y="141"/>
                    <a:pt x="648" y="145"/>
                    <a:pt x="648" y="146"/>
                  </a:cubicBezTo>
                  <a:cubicBezTo>
                    <a:pt x="648" y="147"/>
                    <a:pt x="647" y="148"/>
                    <a:pt x="647" y="149"/>
                  </a:cubicBezTo>
                  <a:cubicBezTo>
                    <a:pt x="647" y="151"/>
                    <a:pt x="646" y="153"/>
                    <a:pt x="647" y="155"/>
                  </a:cubicBezTo>
                  <a:cubicBezTo>
                    <a:pt x="647" y="156"/>
                    <a:pt x="649" y="158"/>
                    <a:pt x="649" y="160"/>
                  </a:cubicBezTo>
                  <a:cubicBezTo>
                    <a:pt x="650" y="161"/>
                    <a:pt x="652" y="162"/>
                    <a:pt x="653" y="164"/>
                  </a:cubicBezTo>
                  <a:cubicBezTo>
                    <a:pt x="654" y="165"/>
                    <a:pt x="654" y="167"/>
                    <a:pt x="654" y="168"/>
                  </a:cubicBezTo>
                  <a:cubicBezTo>
                    <a:pt x="654" y="169"/>
                    <a:pt x="653" y="171"/>
                    <a:pt x="653" y="172"/>
                  </a:cubicBezTo>
                  <a:cubicBezTo>
                    <a:pt x="652" y="173"/>
                    <a:pt x="651" y="173"/>
                    <a:pt x="651" y="174"/>
                  </a:cubicBezTo>
                  <a:cubicBezTo>
                    <a:pt x="651" y="174"/>
                    <a:pt x="649" y="176"/>
                    <a:pt x="648" y="176"/>
                  </a:cubicBezTo>
                  <a:cubicBezTo>
                    <a:pt x="648" y="177"/>
                    <a:pt x="646" y="178"/>
                    <a:pt x="646" y="178"/>
                  </a:cubicBezTo>
                  <a:cubicBezTo>
                    <a:pt x="646" y="179"/>
                    <a:pt x="646" y="181"/>
                    <a:pt x="645" y="181"/>
                  </a:cubicBezTo>
                  <a:cubicBezTo>
                    <a:pt x="645" y="182"/>
                    <a:pt x="644" y="184"/>
                    <a:pt x="644" y="184"/>
                  </a:cubicBezTo>
                  <a:cubicBezTo>
                    <a:pt x="643" y="185"/>
                    <a:pt x="642" y="185"/>
                    <a:pt x="641" y="185"/>
                  </a:cubicBezTo>
                  <a:cubicBezTo>
                    <a:pt x="641" y="186"/>
                    <a:pt x="640" y="187"/>
                    <a:pt x="640" y="188"/>
                  </a:cubicBezTo>
                  <a:cubicBezTo>
                    <a:pt x="639" y="189"/>
                    <a:pt x="638" y="192"/>
                    <a:pt x="638" y="193"/>
                  </a:cubicBezTo>
                  <a:cubicBezTo>
                    <a:pt x="637" y="194"/>
                    <a:pt x="636" y="196"/>
                    <a:pt x="636" y="197"/>
                  </a:cubicBezTo>
                  <a:cubicBezTo>
                    <a:pt x="636" y="198"/>
                    <a:pt x="635" y="201"/>
                    <a:pt x="635" y="202"/>
                  </a:cubicBezTo>
                  <a:cubicBezTo>
                    <a:pt x="634" y="203"/>
                    <a:pt x="633" y="205"/>
                    <a:pt x="633" y="205"/>
                  </a:cubicBezTo>
                  <a:cubicBezTo>
                    <a:pt x="633" y="206"/>
                    <a:pt x="632" y="207"/>
                    <a:pt x="631" y="207"/>
                  </a:cubicBezTo>
                  <a:cubicBezTo>
                    <a:pt x="631" y="208"/>
                    <a:pt x="631" y="210"/>
                    <a:pt x="631" y="210"/>
                  </a:cubicBezTo>
                  <a:cubicBezTo>
                    <a:pt x="632" y="212"/>
                    <a:pt x="633" y="213"/>
                    <a:pt x="633" y="214"/>
                  </a:cubicBezTo>
                  <a:cubicBezTo>
                    <a:pt x="633" y="215"/>
                    <a:pt x="633" y="218"/>
                    <a:pt x="632" y="219"/>
                  </a:cubicBezTo>
                  <a:cubicBezTo>
                    <a:pt x="632" y="220"/>
                    <a:pt x="631" y="222"/>
                    <a:pt x="630" y="224"/>
                  </a:cubicBezTo>
                  <a:cubicBezTo>
                    <a:pt x="630" y="225"/>
                    <a:pt x="628" y="226"/>
                    <a:pt x="628" y="227"/>
                  </a:cubicBezTo>
                  <a:cubicBezTo>
                    <a:pt x="627" y="228"/>
                    <a:pt x="627" y="231"/>
                    <a:pt x="627" y="232"/>
                  </a:cubicBezTo>
                  <a:cubicBezTo>
                    <a:pt x="627" y="233"/>
                    <a:pt x="626" y="236"/>
                    <a:pt x="626" y="238"/>
                  </a:cubicBezTo>
                  <a:cubicBezTo>
                    <a:pt x="626" y="239"/>
                    <a:pt x="627" y="242"/>
                    <a:pt x="628" y="244"/>
                  </a:cubicBezTo>
                  <a:cubicBezTo>
                    <a:pt x="629" y="245"/>
                    <a:pt x="631" y="247"/>
                    <a:pt x="632" y="247"/>
                  </a:cubicBezTo>
                  <a:cubicBezTo>
                    <a:pt x="633" y="248"/>
                    <a:pt x="635" y="250"/>
                    <a:pt x="636" y="250"/>
                  </a:cubicBezTo>
                  <a:cubicBezTo>
                    <a:pt x="636" y="251"/>
                    <a:pt x="639" y="251"/>
                    <a:pt x="640" y="251"/>
                  </a:cubicBezTo>
                  <a:cubicBezTo>
                    <a:pt x="641" y="251"/>
                    <a:pt x="642" y="251"/>
                    <a:pt x="643" y="251"/>
                  </a:cubicBezTo>
                  <a:cubicBezTo>
                    <a:pt x="643" y="251"/>
                    <a:pt x="644" y="252"/>
                    <a:pt x="645" y="252"/>
                  </a:cubicBezTo>
                  <a:cubicBezTo>
                    <a:pt x="645" y="253"/>
                    <a:pt x="644" y="253"/>
                    <a:pt x="644" y="254"/>
                  </a:cubicBezTo>
                  <a:cubicBezTo>
                    <a:pt x="644" y="255"/>
                    <a:pt x="643" y="256"/>
                    <a:pt x="643" y="257"/>
                  </a:cubicBezTo>
                  <a:cubicBezTo>
                    <a:pt x="643" y="257"/>
                    <a:pt x="642" y="258"/>
                    <a:pt x="641" y="259"/>
                  </a:cubicBezTo>
                  <a:cubicBezTo>
                    <a:pt x="641" y="260"/>
                    <a:pt x="641" y="261"/>
                    <a:pt x="641" y="262"/>
                  </a:cubicBezTo>
                  <a:cubicBezTo>
                    <a:pt x="641" y="263"/>
                    <a:pt x="642" y="265"/>
                    <a:pt x="643" y="266"/>
                  </a:cubicBezTo>
                  <a:cubicBezTo>
                    <a:pt x="643" y="267"/>
                    <a:pt x="645" y="268"/>
                    <a:pt x="646" y="269"/>
                  </a:cubicBezTo>
                  <a:cubicBezTo>
                    <a:pt x="646" y="270"/>
                    <a:pt x="647" y="272"/>
                    <a:pt x="647" y="272"/>
                  </a:cubicBezTo>
                  <a:cubicBezTo>
                    <a:pt x="648" y="273"/>
                    <a:pt x="650" y="272"/>
                    <a:pt x="651" y="273"/>
                  </a:cubicBezTo>
                  <a:cubicBezTo>
                    <a:pt x="652" y="273"/>
                    <a:pt x="654" y="274"/>
                    <a:pt x="655" y="276"/>
                  </a:cubicBezTo>
                  <a:cubicBezTo>
                    <a:pt x="655" y="276"/>
                    <a:pt x="655" y="278"/>
                    <a:pt x="655" y="278"/>
                  </a:cubicBezTo>
                  <a:cubicBezTo>
                    <a:pt x="655" y="280"/>
                    <a:pt x="654" y="282"/>
                    <a:pt x="654" y="283"/>
                  </a:cubicBezTo>
                  <a:cubicBezTo>
                    <a:pt x="654" y="285"/>
                    <a:pt x="655" y="287"/>
                    <a:pt x="655" y="288"/>
                  </a:cubicBezTo>
                  <a:cubicBezTo>
                    <a:pt x="655" y="291"/>
                    <a:pt x="657" y="294"/>
                    <a:pt x="658" y="297"/>
                  </a:cubicBezTo>
                  <a:cubicBezTo>
                    <a:pt x="658" y="298"/>
                    <a:pt x="659" y="300"/>
                    <a:pt x="660" y="302"/>
                  </a:cubicBezTo>
                  <a:cubicBezTo>
                    <a:pt x="661" y="304"/>
                    <a:pt x="662" y="306"/>
                    <a:pt x="663" y="308"/>
                  </a:cubicBezTo>
                  <a:cubicBezTo>
                    <a:pt x="663" y="309"/>
                    <a:pt x="664" y="312"/>
                    <a:pt x="664" y="313"/>
                  </a:cubicBezTo>
                  <a:cubicBezTo>
                    <a:pt x="665" y="314"/>
                    <a:pt x="666" y="315"/>
                    <a:pt x="667" y="316"/>
                  </a:cubicBezTo>
                  <a:cubicBezTo>
                    <a:pt x="668" y="317"/>
                    <a:pt x="672" y="319"/>
                    <a:pt x="673" y="320"/>
                  </a:cubicBezTo>
                  <a:cubicBezTo>
                    <a:pt x="675" y="321"/>
                    <a:pt x="678" y="321"/>
                    <a:pt x="680" y="322"/>
                  </a:cubicBezTo>
                  <a:cubicBezTo>
                    <a:pt x="681" y="322"/>
                    <a:pt x="682" y="322"/>
                    <a:pt x="683" y="322"/>
                  </a:cubicBezTo>
                  <a:cubicBezTo>
                    <a:pt x="685" y="322"/>
                    <a:pt x="687" y="323"/>
                    <a:pt x="687" y="324"/>
                  </a:cubicBezTo>
                  <a:cubicBezTo>
                    <a:pt x="688" y="325"/>
                    <a:pt x="687" y="327"/>
                    <a:pt x="688" y="328"/>
                  </a:cubicBezTo>
                  <a:cubicBezTo>
                    <a:pt x="688" y="328"/>
                    <a:pt x="689" y="329"/>
                    <a:pt x="690" y="329"/>
                  </a:cubicBezTo>
                  <a:cubicBezTo>
                    <a:pt x="691" y="330"/>
                    <a:pt x="693" y="331"/>
                    <a:pt x="694" y="331"/>
                  </a:cubicBezTo>
                  <a:cubicBezTo>
                    <a:pt x="694" y="331"/>
                    <a:pt x="694" y="331"/>
                    <a:pt x="694" y="331"/>
                  </a:cubicBezTo>
                  <a:cubicBezTo>
                    <a:pt x="692" y="332"/>
                    <a:pt x="691" y="333"/>
                    <a:pt x="691" y="333"/>
                  </a:cubicBezTo>
                  <a:cubicBezTo>
                    <a:pt x="690" y="334"/>
                    <a:pt x="687" y="335"/>
                    <a:pt x="686" y="336"/>
                  </a:cubicBezTo>
                  <a:cubicBezTo>
                    <a:pt x="685" y="337"/>
                    <a:pt x="682" y="339"/>
                    <a:pt x="682" y="341"/>
                  </a:cubicBezTo>
                  <a:cubicBezTo>
                    <a:pt x="681" y="341"/>
                    <a:pt x="680" y="343"/>
                    <a:pt x="679" y="343"/>
                  </a:cubicBezTo>
                  <a:cubicBezTo>
                    <a:pt x="678" y="344"/>
                    <a:pt x="676" y="342"/>
                    <a:pt x="675" y="341"/>
                  </a:cubicBezTo>
                  <a:cubicBezTo>
                    <a:pt x="674" y="341"/>
                    <a:pt x="674" y="338"/>
                    <a:pt x="673" y="337"/>
                  </a:cubicBezTo>
                  <a:cubicBezTo>
                    <a:pt x="672" y="337"/>
                    <a:pt x="670" y="338"/>
                    <a:pt x="669" y="338"/>
                  </a:cubicBezTo>
                  <a:cubicBezTo>
                    <a:pt x="668" y="339"/>
                    <a:pt x="666" y="340"/>
                    <a:pt x="666" y="341"/>
                  </a:cubicBezTo>
                  <a:cubicBezTo>
                    <a:pt x="666" y="342"/>
                    <a:pt x="667" y="345"/>
                    <a:pt x="668" y="345"/>
                  </a:cubicBezTo>
                  <a:cubicBezTo>
                    <a:pt x="669" y="346"/>
                    <a:pt x="671" y="347"/>
                    <a:pt x="672" y="348"/>
                  </a:cubicBezTo>
                  <a:cubicBezTo>
                    <a:pt x="673" y="349"/>
                    <a:pt x="675" y="350"/>
                    <a:pt x="675" y="351"/>
                  </a:cubicBezTo>
                  <a:cubicBezTo>
                    <a:pt x="676" y="352"/>
                    <a:pt x="677" y="354"/>
                    <a:pt x="677" y="355"/>
                  </a:cubicBezTo>
                  <a:cubicBezTo>
                    <a:pt x="677" y="356"/>
                    <a:pt x="676" y="358"/>
                    <a:pt x="676" y="359"/>
                  </a:cubicBezTo>
                  <a:cubicBezTo>
                    <a:pt x="675" y="360"/>
                    <a:pt x="675" y="363"/>
                    <a:pt x="674" y="364"/>
                  </a:cubicBezTo>
                  <a:cubicBezTo>
                    <a:pt x="673" y="366"/>
                    <a:pt x="672" y="370"/>
                    <a:pt x="671" y="372"/>
                  </a:cubicBezTo>
                  <a:cubicBezTo>
                    <a:pt x="670" y="372"/>
                    <a:pt x="667" y="372"/>
                    <a:pt x="667" y="372"/>
                  </a:cubicBezTo>
                  <a:cubicBezTo>
                    <a:pt x="666" y="371"/>
                    <a:pt x="664" y="370"/>
                    <a:pt x="664" y="369"/>
                  </a:cubicBezTo>
                  <a:cubicBezTo>
                    <a:pt x="664" y="368"/>
                    <a:pt x="665" y="365"/>
                    <a:pt x="664" y="365"/>
                  </a:cubicBezTo>
                  <a:cubicBezTo>
                    <a:pt x="663" y="364"/>
                    <a:pt x="661" y="363"/>
                    <a:pt x="660" y="363"/>
                  </a:cubicBezTo>
                  <a:cubicBezTo>
                    <a:pt x="659" y="363"/>
                    <a:pt x="657" y="362"/>
                    <a:pt x="656" y="362"/>
                  </a:cubicBezTo>
                  <a:cubicBezTo>
                    <a:pt x="656" y="361"/>
                    <a:pt x="654" y="361"/>
                    <a:pt x="653" y="360"/>
                  </a:cubicBezTo>
                  <a:cubicBezTo>
                    <a:pt x="652" y="360"/>
                    <a:pt x="652" y="357"/>
                    <a:pt x="651" y="356"/>
                  </a:cubicBezTo>
                  <a:cubicBezTo>
                    <a:pt x="651" y="355"/>
                    <a:pt x="649" y="355"/>
                    <a:pt x="648" y="355"/>
                  </a:cubicBezTo>
                  <a:cubicBezTo>
                    <a:pt x="646" y="355"/>
                    <a:pt x="645" y="355"/>
                    <a:pt x="643" y="355"/>
                  </a:cubicBezTo>
                  <a:cubicBezTo>
                    <a:pt x="642" y="355"/>
                    <a:pt x="640" y="357"/>
                    <a:pt x="638" y="358"/>
                  </a:cubicBezTo>
                  <a:cubicBezTo>
                    <a:pt x="637" y="358"/>
                    <a:pt x="636" y="359"/>
                    <a:pt x="635" y="360"/>
                  </a:cubicBezTo>
                  <a:cubicBezTo>
                    <a:pt x="633" y="361"/>
                    <a:pt x="631" y="365"/>
                    <a:pt x="631" y="367"/>
                  </a:cubicBezTo>
                  <a:cubicBezTo>
                    <a:pt x="630" y="369"/>
                    <a:pt x="630" y="371"/>
                    <a:pt x="629" y="373"/>
                  </a:cubicBezTo>
                  <a:cubicBezTo>
                    <a:pt x="628" y="374"/>
                    <a:pt x="625" y="376"/>
                    <a:pt x="623" y="377"/>
                  </a:cubicBezTo>
                  <a:cubicBezTo>
                    <a:pt x="621" y="378"/>
                    <a:pt x="616" y="378"/>
                    <a:pt x="614" y="379"/>
                  </a:cubicBezTo>
                  <a:cubicBezTo>
                    <a:pt x="613" y="380"/>
                    <a:pt x="611" y="382"/>
                    <a:pt x="609" y="382"/>
                  </a:cubicBezTo>
                  <a:cubicBezTo>
                    <a:pt x="607" y="382"/>
                    <a:pt x="604" y="380"/>
                    <a:pt x="602" y="380"/>
                  </a:cubicBezTo>
                  <a:cubicBezTo>
                    <a:pt x="602" y="380"/>
                    <a:pt x="600" y="380"/>
                    <a:pt x="599" y="380"/>
                  </a:cubicBezTo>
                  <a:cubicBezTo>
                    <a:pt x="598" y="381"/>
                    <a:pt x="596" y="385"/>
                    <a:pt x="596" y="386"/>
                  </a:cubicBezTo>
                  <a:cubicBezTo>
                    <a:pt x="595" y="388"/>
                    <a:pt x="596" y="391"/>
                    <a:pt x="595" y="393"/>
                  </a:cubicBezTo>
                  <a:cubicBezTo>
                    <a:pt x="595" y="394"/>
                    <a:pt x="593" y="396"/>
                    <a:pt x="592" y="398"/>
                  </a:cubicBezTo>
                  <a:cubicBezTo>
                    <a:pt x="591" y="399"/>
                    <a:pt x="590" y="402"/>
                    <a:pt x="590" y="403"/>
                  </a:cubicBezTo>
                  <a:cubicBezTo>
                    <a:pt x="588" y="404"/>
                    <a:pt x="584" y="404"/>
                    <a:pt x="582" y="406"/>
                  </a:cubicBezTo>
                  <a:cubicBezTo>
                    <a:pt x="581" y="406"/>
                    <a:pt x="579" y="409"/>
                    <a:pt x="577" y="410"/>
                  </a:cubicBezTo>
                  <a:cubicBezTo>
                    <a:pt x="576" y="411"/>
                    <a:pt x="574" y="412"/>
                    <a:pt x="573" y="413"/>
                  </a:cubicBezTo>
                  <a:cubicBezTo>
                    <a:pt x="572" y="415"/>
                    <a:pt x="572" y="419"/>
                    <a:pt x="571" y="421"/>
                  </a:cubicBezTo>
                  <a:cubicBezTo>
                    <a:pt x="571" y="422"/>
                    <a:pt x="570" y="425"/>
                    <a:pt x="569" y="426"/>
                  </a:cubicBezTo>
                  <a:cubicBezTo>
                    <a:pt x="568" y="426"/>
                    <a:pt x="565" y="426"/>
                    <a:pt x="564" y="425"/>
                  </a:cubicBezTo>
                  <a:cubicBezTo>
                    <a:pt x="562" y="425"/>
                    <a:pt x="562" y="422"/>
                    <a:pt x="560" y="421"/>
                  </a:cubicBezTo>
                  <a:cubicBezTo>
                    <a:pt x="559" y="420"/>
                    <a:pt x="557" y="419"/>
                    <a:pt x="555" y="419"/>
                  </a:cubicBezTo>
                  <a:cubicBezTo>
                    <a:pt x="554" y="418"/>
                    <a:pt x="553" y="417"/>
                    <a:pt x="552" y="417"/>
                  </a:cubicBezTo>
                  <a:cubicBezTo>
                    <a:pt x="551" y="416"/>
                    <a:pt x="550" y="414"/>
                    <a:pt x="549" y="414"/>
                  </a:cubicBezTo>
                  <a:cubicBezTo>
                    <a:pt x="548" y="413"/>
                    <a:pt x="546" y="411"/>
                    <a:pt x="545" y="411"/>
                  </a:cubicBezTo>
                  <a:cubicBezTo>
                    <a:pt x="543" y="411"/>
                    <a:pt x="540" y="410"/>
                    <a:pt x="539" y="410"/>
                  </a:cubicBezTo>
                  <a:cubicBezTo>
                    <a:pt x="537" y="411"/>
                    <a:pt x="534" y="412"/>
                    <a:pt x="533" y="413"/>
                  </a:cubicBezTo>
                  <a:cubicBezTo>
                    <a:pt x="531" y="414"/>
                    <a:pt x="529" y="415"/>
                    <a:pt x="528" y="416"/>
                  </a:cubicBezTo>
                  <a:cubicBezTo>
                    <a:pt x="526" y="417"/>
                    <a:pt x="524" y="421"/>
                    <a:pt x="523" y="423"/>
                  </a:cubicBezTo>
                  <a:cubicBezTo>
                    <a:pt x="522" y="425"/>
                    <a:pt x="523" y="428"/>
                    <a:pt x="522" y="430"/>
                  </a:cubicBezTo>
                  <a:cubicBezTo>
                    <a:pt x="521" y="431"/>
                    <a:pt x="517" y="434"/>
                    <a:pt x="514" y="435"/>
                  </a:cubicBezTo>
                  <a:cubicBezTo>
                    <a:pt x="513" y="436"/>
                    <a:pt x="509" y="436"/>
                    <a:pt x="508" y="436"/>
                  </a:cubicBezTo>
                  <a:cubicBezTo>
                    <a:pt x="507" y="437"/>
                    <a:pt x="505" y="439"/>
                    <a:pt x="504" y="440"/>
                  </a:cubicBezTo>
                  <a:cubicBezTo>
                    <a:pt x="504" y="441"/>
                    <a:pt x="504" y="442"/>
                    <a:pt x="504" y="443"/>
                  </a:cubicBezTo>
                  <a:cubicBezTo>
                    <a:pt x="505" y="445"/>
                    <a:pt x="509" y="446"/>
                    <a:pt x="510" y="447"/>
                  </a:cubicBezTo>
                  <a:cubicBezTo>
                    <a:pt x="511" y="448"/>
                    <a:pt x="511" y="452"/>
                    <a:pt x="511" y="454"/>
                  </a:cubicBezTo>
                  <a:cubicBezTo>
                    <a:pt x="511" y="455"/>
                    <a:pt x="509" y="457"/>
                    <a:pt x="508" y="458"/>
                  </a:cubicBezTo>
                  <a:cubicBezTo>
                    <a:pt x="507" y="459"/>
                    <a:pt x="506" y="461"/>
                    <a:pt x="505" y="462"/>
                  </a:cubicBezTo>
                  <a:cubicBezTo>
                    <a:pt x="504" y="462"/>
                    <a:pt x="503" y="466"/>
                    <a:pt x="502" y="467"/>
                  </a:cubicBezTo>
                  <a:cubicBezTo>
                    <a:pt x="501" y="467"/>
                    <a:pt x="498" y="469"/>
                    <a:pt x="496" y="468"/>
                  </a:cubicBezTo>
                  <a:cubicBezTo>
                    <a:pt x="495" y="468"/>
                    <a:pt x="495" y="465"/>
                    <a:pt x="494" y="465"/>
                  </a:cubicBezTo>
                  <a:cubicBezTo>
                    <a:pt x="493" y="464"/>
                    <a:pt x="490" y="466"/>
                    <a:pt x="489" y="467"/>
                  </a:cubicBezTo>
                  <a:cubicBezTo>
                    <a:pt x="488" y="468"/>
                    <a:pt x="488" y="471"/>
                    <a:pt x="489" y="472"/>
                  </a:cubicBezTo>
                  <a:cubicBezTo>
                    <a:pt x="489" y="473"/>
                    <a:pt x="491" y="475"/>
                    <a:pt x="491" y="476"/>
                  </a:cubicBezTo>
                  <a:cubicBezTo>
                    <a:pt x="492" y="477"/>
                    <a:pt x="492" y="481"/>
                    <a:pt x="492" y="482"/>
                  </a:cubicBezTo>
                  <a:cubicBezTo>
                    <a:pt x="492" y="485"/>
                    <a:pt x="491" y="491"/>
                    <a:pt x="491" y="493"/>
                  </a:cubicBezTo>
                  <a:cubicBezTo>
                    <a:pt x="491" y="496"/>
                    <a:pt x="490" y="500"/>
                    <a:pt x="491" y="503"/>
                  </a:cubicBezTo>
                  <a:cubicBezTo>
                    <a:pt x="492" y="505"/>
                    <a:pt x="494" y="508"/>
                    <a:pt x="495" y="510"/>
                  </a:cubicBezTo>
                  <a:cubicBezTo>
                    <a:pt x="496" y="511"/>
                    <a:pt x="498" y="513"/>
                    <a:pt x="499" y="513"/>
                  </a:cubicBezTo>
                  <a:cubicBezTo>
                    <a:pt x="501" y="513"/>
                    <a:pt x="503" y="513"/>
                    <a:pt x="505" y="513"/>
                  </a:cubicBezTo>
                  <a:cubicBezTo>
                    <a:pt x="506" y="513"/>
                    <a:pt x="508" y="514"/>
                    <a:pt x="509" y="515"/>
                  </a:cubicBezTo>
                  <a:cubicBezTo>
                    <a:pt x="510" y="516"/>
                    <a:pt x="510" y="519"/>
                    <a:pt x="510" y="521"/>
                  </a:cubicBezTo>
                  <a:cubicBezTo>
                    <a:pt x="511" y="523"/>
                    <a:pt x="512" y="525"/>
                    <a:pt x="512" y="527"/>
                  </a:cubicBezTo>
                  <a:cubicBezTo>
                    <a:pt x="512" y="529"/>
                    <a:pt x="510" y="534"/>
                    <a:pt x="509" y="537"/>
                  </a:cubicBezTo>
                  <a:cubicBezTo>
                    <a:pt x="509" y="538"/>
                    <a:pt x="508" y="542"/>
                    <a:pt x="508" y="543"/>
                  </a:cubicBezTo>
                  <a:cubicBezTo>
                    <a:pt x="507" y="546"/>
                    <a:pt x="504" y="551"/>
                    <a:pt x="504" y="554"/>
                  </a:cubicBezTo>
                  <a:cubicBezTo>
                    <a:pt x="503" y="557"/>
                    <a:pt x="502" y="564"/>
                    <a:pt x="503" y="567"/>
                  </a:cubicBezTo>
                  <a:cubicBezTo>
                    <a:pt x="503" y="570"/>
                    <a:pt x="505" y="575"/>
                    <a:pt x="505" y="579"/>
                  </a:cubicBezTo>
                  <a:cubicBezTo>
                    <a:pt x="505" y="581"/>
                    <a:pt x="505" y="587"/>
                    <a:pt x="503" y="589"/>
                  </a:cubicBezTo>
                  <a:cubicBezTo>
                    <a:pt x="503" y="591"/>
                    <a:pt x="500" y="592"/>
                    <a:pt x="500" y="594"/>
                  </a:cubicBezTo>
                  <a:cubicBezTo>
                    <a:pt x="499" y="595"/>
                    <a:pt x="498" y="599"/>
                    <a:pt x="497" y="600"/>
                  </a:cubicBezTo>
                  <a:cubicBezTo>
                    <a:pt x="495" y="601"/>
                    <a:pt x="492" y="604"/>
                    <a:pt x="490" y="604"/>
                  </a:cubicBezTo>
                  <a:cubicBezTo>
                    <a:pt x="488" y="605"/>
                    <a:pt x="486" y="607"/>
                    <a:pt x="484" y="608"/>
                  </a:cubicBezTo>
                  <a:cubicBezTo>
                    <a:pt x="483" y="609"/>
                    <a:pt x="479" y="610"/>
                    <a:pt x="478" y="611"/>
                  </a:cubicBezTo>
                  <a:cubicBezTo>
                    <a:pt x="476" y="613"/>
                    <a:pt x="475" y="617"/>
                    <a:pt x="473" y="618"/>
                  </a:cubicBezTo>
                  <a:cubicBezTo>
                    <a:pt x="472" y="619"/>
                    <a:pt x="469" y="620"/>
                    <a:pt x="467" y="620"/>
                  </a:cubicBezTo>
                  <a:cubicBezTo>
                    <a:pt x="466" y="619"/>
                    <a:pt x="465" y="618"/>
                    <a:pt x="464" y="618"/>
                  </a:cubicBezTo>
                  <a:cubicBezTo>
                    <a:pt x="463" y="616"/>
                    <a:pt x="460" y="615"/>
                    <a:pt x="459" y="613"/>
                  </a:cubicBezTo>
                  <a:cubicBezTo>
                    <a:pt x="458" y="612"/>
                    <a:pt x="457" y="608"/>
                    <a:pt x="456" y="606"/>
                  </a:cubicBezTo>
                  <a:cubicBezTo>
                    <a:pt x="455" y="605"/>
                    <a:pt x="453" y="604"/>
                    <a:pt x="452" y="602"/>
                  </a:cubicBezTo>
                  <a:cubicBezTo>
                    <a:pt x="452" y="601"/>
                    <a:pt x="450" y="598"/>
                    <a:pt x="450" y="596"/>
                  </a:cubicBezTo>
                  <a:cubicBezTo>
                    <a:pt x="449" y="594"/>
                    <a:pt x="449" y="589"/>
                    <a:pt x="449" y="588"/>
                  </a:cubicBezTo>
                  <a:cubicBezTo>
                    <a:pt x="449" y="586"/>
                    <a:pt x="448" y="583"/>
                    <a:pt x="447" y="581"/>
                  </a:cubicBezTo>
                  <a:cubicBezTo>
                    <a:pt x="447" y="581"/>
                    <a:pt x="447" y="579"/>
                    <a:pt x="446" y="579"/>
                  </a:cubicBezTo>
                  <a:cubicBezTo>
                    <a:pt x="445" y="579"/>
                    <a:pt x="443" y="579"/>
                    <a:pt x="443" y="579"/>
                  </a:cubicBezTo>
                  <a:cubicBezTo>
                    <a:pt x="442" y="580"/>
                    <a:pt x="442" y="583"/>
                    <a:pt x="441" y="584"/>
                  </a:cubicBezTo>
                  <a:cubicBezTo>
                    <a:pt x="440" y="584"/>
                    <a:pt x="439" y="584"/>
                    <a:pt x="439" y="585"/>
                  </a:cubicBezTo>
                  <a:cubicBezTo>
                    <a:pt x="438" y="585"/>
                    <a:pt x="439" y="587"/>
                    <a:pt x="439" y="588"/>
                  </a:cubicBezTo>
                  <a:cubicBezTo>
                    <a:pt x="438" y="589"/>
                    <a:pt x="437" y="590"/>
                    <a:pt x="436" y="590"/>
                  </a:cubicBezTo>
                  <a:cubicBezTo>
                    <a:pt x="434" y="590"/>
                    <a:pt x="432" y="589"/>
                    <a:pt x="431" y="588"/>
                  </a:cubicBezTo>
                  <a:cubicBezTo>
                    <a:pt x="431" y="588"/>
                    <a:pt x="430" y="586"/>
                    <a:pt x="430" y="585"/>
                  </a:cubicBezTo>
                  <a:cubicBezTo>
                    <a:pt x="428" y="584"/>
                    <a:pt x="425" y="584"/>
                    <a:pt x="424" y="583"/>
                  </a:cubicBezTo>
                  <a:cubicBezTo>
                    <a:pt x="422" y="582"/>
                    <a:pt x="418" y="581"/>
                    <a:pt x="416" y="580"/>
                  </a:cubicBezTo>
                  <a:cubicBezTo>
                    <a:pt x="416" y="580"/>
                    <a:pt x="414" y="579"/>
                    <a:pt x="413" y="579"/>
                  </a:cubicBezTo>
                  <a:cubicBezTo>
                    <a:pt x="412" y="578"/>
                    <a:pt x="410" y="578"/>
                    <a:pt x="408" y="578"/>
                  </a:cubicBezTo>
                  <a:cubicBezTo>
                    <a:pt x="406" y="578"/>
                    <a:pt x="404" y="579"/>
                    <a:pt x="402" y="579"/>
                  </a:cubicBezTo>
                  <a:cubicBezTo>
                    <a:pt x="401" y="579"/>
                    <a:pt x="398" y="578"/>
                    <a:pt x="397" y="577"/>
                  </a:cubicBezTo>
                  <a:cubicBezTo>
                    <a:pt x="396" y="577"/>
                    <a:pt x="394" y="576"/>
                    <a:pt x="393" y="574"/>
                  </a:cubicBezTo>
                  <a:cubicBezTo>
                    <a:pt x="392" y="573"/>
                    <a:pt x="393" y="569"/>
                    <a:pt x="392" y="568"/>
                  </a:cubicBezTo>
                  <a:cubicBezTo>
                    <a:pt x="392" y="566"/>
                    <a:pt x="391" y="563"/>
                    <a:pt x="391" y="562"/>
                  </a:cubicBezTo>
                  <a:cubicBezTo>
                    <a:pt x="390" y="561"/>
                    <a:pt x="388" y="560"/>
                    <a:pt x="387" y="560"/>
                  </a:cubicBezTo>
                  <a:cubicBezTo>
                    <a:pt x="386" y="560"/>
                    <a:pt x="384" y="560"/>
                    <a:pt x="383" y="560"/>
                  </a:cubicBezTo>
                  <a:cubicBezTo>
                    <a:pt x="381" y="560"/>
                    <a:pt x="380" y="560"/>
                    <a:pt x="379" y="560"/>
                  </a:cubicBezTo>
                  <a:cubicBezTo>
                    <a:pt x="378" y="559"/>
                    <a:pt x="376" y="558"/>
                    <a:pt x="376" y="557"/>
                  </a:cubicBezTo>
                  <a:cubicBezTo>
                    <a:pt x="376" y="555"/>
                    <a:pt x="376" y="554"/>
                    <a:pt x="377" y="552"/>
                  </a:cubicBezTo>
                  <a:cubicBezTo>
                    <a:pt x="377" y="551"/>
                    <a:pt x="379" y="550"/>
                    <a:pt x="379" y="549"/>
                  </a:cubicBezTo>
                  <a:cubicBezTo>
                    <a:pt x="379" y="548"/>
                    <a:pt x="379" y="547"/>
                    <a:pt x="379" y="546"/>
                  </a:cubicBezTo>
                  <a:cubicBezTo>
                    <a:pt x="378" y="545"/>
                    <a:pt x="376" y="545"/>
                    <a:pt x="375" y="545"/>
                  </a:cubicBezTo>
                  <a:cubicBezTo>
                    <a:pt x="374" y="545"/>
                    <a:pt x="371" y="546"/>
                    <a:pt x="370" y="546"/>
                  </a:cubicBezTo>
                  <a:cubicBezTo>
                    <a:pt x="370" y="545"/>
                    <a:pt x="368" y="542"/>
                    <a:pt x="368" y="541"/>
                  </a:cubicBezTo>
                  <a:cubicBezTo>
                    <a:pt x="367" y="540"/>
                    <a:pt x="367" y="538"/>
                    <a:pt x="366" y="537"/>
                  </a:cubicBezTo>
                  <a:cubicBezTo>
                    <a:pt x="366" y="536"/>
                    <a:pt x="365" y="535"/>
                    <a:pt x="364" y="535"/>
                  </a:cubicBezTo>
                  <a:cubicBezTo>
                    <a:pt x="362" y="535"/>
                    <a:pt x="360" y="534"/>
                    <a:pt x="359" y="535"/>
                  </a:cubicBezTo>
                  <a:cubicBezTo>
                    <a:pt x="358" y="535"/>
                    <a:pt x="355" y="536"/>
                    <a:pt x="355" y="536"/>
                  </a:cubicBezTo>
                  <a:cubicBezTo>
                    <a:pt x="353" y="536"/>
                    <a:pt x="351" y="535"/>
                    <a:pt x="350" y="534"/>
                  </a:cubicBezTo>
                  <a:cubicBezTo>
                    <a:pt x="348" y="533"/>
                    <a:pt x="345" y="531"/>
                    <a:pt x="344" y="530"/>
                  </a:cubicBezTo>
                  <a:cubicBezTo>
                    <a:pt x="342" y="528"/>
                    <a:pt x="341" y="525"/>
                    <a:pt x="340" y="523"/>
                  </a:cubicBezTo>
                  <a:cubicBezTo>
                    <a:pt x="340" y="522"/>
                    <a:pt x="340" y="519"/>
                    <a:pt x="340" y="518"/>
                  </a:cubicBezTo>
                  <a:cubicBezTo>
                    <a:pt x="340" y="516"/>
                    <a:pt x="340" y="513"/>
                    <a:pt x="339" y="513"/>
                  </a:cubicBezTo>
                  <a:cubicBezTo>
                    <a:pt x="338" y="512"/>
                    <a:pt x="337" y="510"/>
                    <a:pt x="336" y="510"/>
                  </a:cubicBezTo>
                  <a:cubicBezTo>
                    <a:pt x="335" y="510"/>
                    <a:pt x="332" y="512"/>
                    <a:pt x="331" y="512"/>
                  </a:cubicBezTo>
                  <a:cubicBezTo>
                    <a:pt x="330" y="511"/>
                    <a:pt x="330" y="508"/>
                    <a:pt x="330" y="508"/>
                  </a:cubicBezTo>
                  <a:cubicBezTo>
                    <a:pt x="329" y="507"/>
                    <a:pt x="328" y="506"/>
                    <a:pt x="327" y="506"/>
                  </a:cubicBezTo>
                  <a:cubicBezTo>
                    <a:pt x="325" y="506"/>
                    <a:pt x="324" y="506"/>
                    <a:pt x="323" y="506"/>
                  </a:cubicBezTo>
                  <a:cubicBezTo>
                    <a:pt x="322" y="505"/>
                    <a:pt x="320" y="505"/>
                    <a:pt x="319" y="504"/>
                  </a:cubicBezTo>
                  <a:cubicBezTo>
                    <a:pt x="318" y="503"/>
                    <a:pt x="315" y="500"/>
                    <a:pt x="314" y="498"/>
                  </a:cubicBezTo>
                  <a:cubicBezTo>
                    <a:pt x="314" y="497"/>
                    <a:pt x="312" y="495"/>
                    <a:pt x="311" y="494"/>
                  </a:cubicBezTo>
                  <a:cubicBezTo>
                    <a:pt x="310" y="493"/>
                    <a:pt x="308" y="493"/>
                    <a:pt x="307" y="493"/>
                  </a:cubicBezTo>
                  <a:cubicBezTo>
                    <a:pt x="306" y="493"/>
                    <a:pt x="304" y="494"/>
                    <a:pt x="303" y="494"/>
                  </a:cubicBezTo>
                  <a:cubicBezTo>
                    <a:pt x="301" y="494"/>
                    <a:pt x="299" y="495"/>
                    <a:pt x="298" y="496"/>
                  </a:cubicBezTo>
                  <a:cubicBezTo>
                    <a:pt x="296" y="496"/>
                    <a:pt x="293" y="497"/>
                    <a:pt x="292" y="497"/>
                  </a:cubicBezTo>
                  <a:cubicBezTo>
                    <a:pt x="290" y="497"/>
                    <a:pt x="289" y="495"/>
                    <a:pt x="288" y="495"/>
                  </a:cubicBezTo>
                  <a:cubicBezTo>
                    <a:pt x="287" y="493"/>
                    <a:pt x="285" y="490"/>
                    <a:pt x="284" y="489"/>
                  </a:cubicBezTo>
                  <a:cubicBezTo>
                    <a:pt x="283" y="488"/>
                    <a:pt x="280" y="488"/>
                    <a:pt x="278" y="487"/>
                  </a:cubicBezTo>
                  <a:cubicBezTo>
                    <a:pt x="277" y="487"/>
                    <a:pt x="274" y="488"/>
                    <a:pt x="273" y="488"/>
                  </a:cubicBezTo>
                  <a:cubicBezTo>
                    <a:pt x="272" y="487"/>
                    <a:pt x="270" y="487"/>
                    <a:pt x="270" y="487"/>
                  </a:cubicBezTo>
                  <a:cubicBezTo>
                    <a:pt x="269" y="486"/>
                    <a:pt x="270" y="483"/>
                    <a:pt x="270" y="482"/>
                  </a:cubicBezTo>
                  <a:cubicBezTo>
                    <a:pt x="270" y="481"/>
                    <a:pt x="270" y="479"/>
                    <a:pt x="269" y="478"/>
                  </a:cubicBezTo>
                  <a:cubicBezTo>
                    <a:pt x="268" y="477"/>
                    <a:pt x="267" y="477"/>
                    <a:pt x="266" y="477"/>
                  </a:cubicBezTo>
                  <a:cubicBezTo>
                    <a:pt x="265" y="477"/>
                    <a:pt x="264" y="478"/>
                    <a:pt x="264" y="478"/>
                  </a:cubicBezTo>
                  <a:cubicBezTo>
                    <a:pt x="263" y="479"/>
                    <a:pt x="262" y="480"/>
                    <a:pt x="261" y="480"/>
                  </a:cubicBezTo>
                  <a:cubicBezTo>
                    <a:pt x="260" y="480"/>
                    <a:pt x="259" y="479"/>
                    <a:pt x="258" y="478"/>
                  </a:cubicBezTo>
                  <a:cubicBezTo>
                    <a:pt x="258" y="478"/>
                    <a:pt x="258" y="476"/>
                    <a:pt x="258" y="475"/>
                  </a:cubicBezTo>
                  <a:cubicBezTo>
                    <a:pt x="258" y="474"/>
                    <a:pt x="259" y="472"/>
                    <a:pt x="258" y="472"/>
                  </a:cubicBezTo>
                  <a:cubicBezTo>
                    <a:pt x="258" y="470"/>
                    <a:pt x="257" y="469"/>
                    <a:pt x="256" y="468"/>
                  </a:cubicBezTo>
                  <a:cubicBezTo>
                    <a:pt x="255" y="467"/>
                    <a:pt x="252" y="466"/>
                    <a:pt x="250" y="466"/>
                  </a:cubicBezTo>
                  <a:cubicBezTo>
                    <a:pt x="248" y="465"/>
                    <a:pt x="243" y="465"/>
                    <a:pt x="241" y="465"/>
                  </a:cubicBezTo>
                  <a:cubicBezTo>
                    <a:pt x="239" y="466"/>
                    <a:pt x="237" y="466"/>
                    <a:pt x="235" y="466"/>
                  </a:cubicBezTo>
                  <a:cubicBezTo>
                    <a:pt x="234" y="467"/>
                    <a:pt x="232" y="467"/>
                    <a:pt x="231" y="468"/>
                  </a:cubicBezTo>
                  <a:cubicBezTo>
                    <a:pt x="231" y="469"/>
                    <a:pt x="231" y="472"/>
                    <a:pt x="230" y="472"/>
                  </a:cubicBezTo>
                  <a:cubicBezTo>
                    <a:pt x="230" y="474"/>
                    <a:pt x="228" y="476"/>
                    <a:pt x="227" y="477"/>
                  </a:cubicBezTo>
                  <a:cubicBezTo>
                    <a:pt x="226" y="477"/>
                    <a:pt x="224" y="478"/>
                    <a:pt x="223" y="478"/>
                  </a:cubicBezTo>
                  <a:cubicBezTo>
                    <a:pt x="222" y="478"/>
                    <a:pt x="218" y="477"/>
                    <a:pt x="217" y="477"/>
                  </a:cubicBezTo>
                  <a:cubicBezTo>
                    <a:pt x="216" y="477"/>
                    <a:pt x="213" y="478"/>
                    <a:pt x="212" y="478"/>
                  </a:cubicBezTo>
                  <a:cubicBezTo>
                    <a:pt x="210" y="479"/>
                    <a:pt x="207" y="480"/>
                    <a:pt x="206" y="481"/>
                  </a:cubicBezTo>
                  <a:cubicBezTo>
                    <a:pt x="205" y="482"/>
                    <a:pt x="205" y="485"/>
                    <a:pt x="205" y="487"/>
                  </a:cubicBezTo>
                  <a:cubicBezTo>
                    <a:pt x="204" y="487"/>
                    <a:pt x="203" y="489"/>
                    <a:pt x="202" y="490"/>
                  </a:cubicBezTo>
                  <a:cubicBezTo>
                    <a:pt x="202" y="490"/>
                    <a:pt x="201" y="490"/>
                    <a:pt x="200" y="490"/>
                  </a:cubicBezTo>
                  <a:cubicBezTo>
                    <a:pt x="198" y="490"/>
                    <a:pt x="196" y="490"/>
                    <a:pt x="195" y="491"/>
                  </a:cubicBezTo>
                  <a:cubicBezTo>
                    <a:pt x="194" y="492"/>
                    <a:pt x="193" y="493"/>
                    <a:pt x="192" y="494"/>
                  </a:cubicBezTo>
                  <a:cubicBezTo>
                    <a:pt x="190" y="494"/>
                    <a:pt x="187" y="495"/>
                    <a:pt x="186" y="495"/>
                  </a:cubicBezTo>
                  <a:cubicBezTo>
                    <a:pt x="184" y="495"/>
                    <a:pt x="181" y="495"/>
                    <a:pt x="180" y="495"/>
                  </a:cubicBezTo>
                  <a:cubicBezTo>
                    <a:pt x="177" y="495"/>
                    <a:pt x="171" y="494"/>
                    <a:pt x="168" y="494"/>
                  </a:cubicBezTo>
                  <a:cubicBezTo>
                    <a:pt x="166" y="494"/>
                    <a:pt x="162" y="495"/>
                    <a:pt x="161" y="496"/>
                  </a:cubicBezTo>
                  <a:cubicBezTo>
                    <a:pt x="159" y="496"/>
                    <a:pt x="156" y="497"/>
                    <a:pt x="155" y="498"/>
                  </a:cubicBezTo>
                  <a:cubicBezTo>
                    <a:pt x="154" y="498"/>
                    <a:pt x="151" y="498"/>
                    <a:pt x="149" y="499"/>
                  </a:cubicBezTo>
                  <a:cubicBezTo>
                    <a:pt x="147" y="499"/>
                    <a:pt x="145" y="501"/>
                    <a:pt x="143" y="502"/>
                  </a:cubicBezTo>
                  <a:cubicBezTo>
                    <a:pt x="142" y="503"/>
                    <a:pt x="140" y="504"/>
                    <a:pt x="140" y="506"/>
                  </a:cubicBezTo>
                  <a:cubicBezTo>
                    <a:pt x="139" y="507"/>
                    <a:pt x="139" y="508"/>
                    <a:pt x="138" y="509"/>
                  </a:cubicBezTo>
                  <a:cubicBezTo>
                    <a:pt x="137" y="510"/>
                    <a:pt x="134" y="511"/>
                    <a:pt x="132" y="512"/>
                  </a:cubicBezTo>
                  <a:cubicBezTo>
                    <a:pt x="131" y="512"/>
                    <a:pt x="128" y="513"/>
                    <a:pt x="126" y="513"/>
                  </a:cubicBezTo>
                  <a:cubicBezTo>
                    <a:pt x="125" y="513"/>
                    <a:pt x="122" y="511"/>
                    <a:pt x="120" y="510"/>
                  </a:cubicBezTo>
                  <a:cubicBezTo>
                    <a:pt x="119" y="509"/>
                    <a:pt x="118" y="506"/>
                    <a:pt x="116" y="505"/>
                  </a:cubicBezTo>
                  <a:cubicBezTo>
                    <a:pt x="116" y="505"/>
                    <a:pt x="114" y="503"/>
                    <a:pt x="113" y="503"/>
                  </a:cubicBezTo>
                  <a:cubicBezTo>
                    <a:pt x="111" y="503"/>
                    <a:pt x="109" y="503"/>
                    <a:pt x="107" y="503"/>
                  </a:cubicBezTo>
                  <a:cubicBezTo>
                    <a:pt x="106" y="503"/>
                    <a:pt x="104" y="501"/>
                    <a:pt x="103" y="501"/>
                  </a:cubicBezTo>
                  <a:cubicBezTo>
                    <a:pt x="101" y="501"/>
                    <a:pt x="99" y="501"/>
                    <a:pt x="98" y="502"/>
                  </a:cubicBezTo>
                  <a:cubicBezTo>
                    <a:pt x="96" y="502"/>
                    <a:pt x="94" y="505"/>
                    <a:pt x="93" y="505"/>
                  </a:cubicBezTo>
                  <a:close/>
                  <a:moveTo>
                    <a:pt x="564" y="328"/>
                  </a:moveTo>
                  <a:cubicBezTo>
                    <a:pt x="564" y="327"/>
                    <a:pt x="564" y="325"/>
                    <a:pt x="563" y="324"/>
                  </a:cubicBezTo>
                  <a:cubicBezTo>
                    <a:pt x="563" y="324"/>
                    <a:pt x="562" y="322"/>
                    <a:pt x="562" y="321"/>
                  </a:cubicBezTo>
                  <a:cubicBezTo>
                    <a:pt x="561" y="320"/>
                    <a:pt x="559" y="320"/>
                    <a:pt x="558" y="320"/>
                  </a:cubicBezTo>
                  <a:cubicBezTo>
                    <a:pt x="557" y="319"/>
                    <a:pt x="558" y="317"/>
                    <a:pt x="557" y="316"/>
                  </a:cubicBezTo>
                  <a:cubicBezTo>
                    <a:pt x="557" y="315"/>
                    <a:pt x="555" y="314"/>
                    <a:pt x="555" y="314"/>
                  </a:cubicBezTo>
                  <a:cubicBezTo>
                    <a:pt x="554" y="313"/>
                    <a:pt x="552" y="313"/>
                    <a:pt x="552" y="312"/>
                  </a:cubicBezTo>
                  <a:cubicBezTo>
                    <a:pt x="551" y="311"/>
                    <a:pt x="552" y="308"/>
                    <a:pt x="552" y="306"/>
                  </a:cubicBezTo>
                  <a:cubicBezTo>
                    <a:pt x="552" y="305"/>
                    <a:pt x="553" y="302"/>
                    <a:pt x="554" y="301"/>
                  </a:cubicBezTo>
                  <a:cubicBezTo>
                    <a:pt x="554" y="299"/>
                    <a:pt x="555" y="296"/>
                    <a:pt x="555" y="295"/>
                  </a:cubicBezTo>
                  <a:cubicBezTo>
                    <a:pt x="555" y="293"/>
                    <a:pt x="555" y="290"/>
                    <a:pt x="554" y="288"/>
                  </a:cubicBezTo>
                  <a:cubicBezTo>
                    <a:pt x="554" y="288"/>
                    <a:pt x="554" y="285"/>
                    <a:pt x="553" y="285"/>
                  </a:cubicBezTo>
                  <a:cubicBezTo>
                    <a:pt x="552" y="284"/>
                    <a:pt x="550" y="283"/>
                    <a:pt x="549" y="283"/>
                  </a:cubicBezTo>
                  <a:cubicBezTo>
                    <a:pt x="549" y="283"/>
                    <a:pt x="546" y="283"/>
                    <a:pt x="545" y="283"/>
                  </a:cubicBezTo>
                  <a:cubicBezTo>
                    <a:pt x="544" y="282"/>
                    <a:pt x="543" y="280"/>
                    <a:pt x="542" y="279"/>
                  </a:cubicBezTo>
                  <a:cubicBezTo>
                    <a:pt x="542" y="278"/>
                    <a:pt x="543" y="275"/>
                    <a:pt x="542" y="274"/>
                  </a:cubicBezTo>
                  <a:cubicBezTo>
                    <a:pt x="541" y="273"/>
                    <a:pt x="539" y="272"/>
                    <a:pt x="538" y="272"/>
                  </a:cubicBezTo>
                  <a:cubicBezTo>
                    <a:pt x="537" y="272"/>
                    <a:pt x="534" y="273"/>
                    <a:pt x="533" y="274"/>
                  </a:cubicBezTo>
                  <a:cubicBezTo>
                    <a:pt x="532" y="275"/>
                    <a:pt x="532" y="277"/>
                    <a:pt x="530" y="278"/>
                  </a:cubicBezTo>
                  <a:cubicBezTo>
                    <a:pt x="529" y="278"/>
                    <a:pt x="527" y="277"/>
                    <a:pt x="527" y="276"/>
                  </a:cubicBezTo>
                  <a:cubicBezTo>
                    <a:pt x="526" y="276"/>
                    <a:pt x="527" y="274"/>
                    <a:pt x="526" y="274"/>
                  </a:cubicBezTo>
                  <a:cubicBezTo>
                    <a:pt x="526" y="273"/>
                    <a:pt x="525" y="270"/>
                    <a:pt x="525" y="269"/>
                  </a:cubicBezTo>
                  <a:cubicBezTo>
                    <a:pt x="524" y="268"/>
                    <a:pt x="525" y="266"/>
                    <a:pt x="524" y="265"/>
                  </a:cubicBezTo>
                  <a:cubicBezTo>
                    <a:pt x="524" y="264"/>
                    <a:pt x="523" y="264"/>
                    <a:pt x="522" y="264"/>
                  </a:cubicBezTo>
                  <a:cubicBezTo>
                    <a:pt x="521" y="263"/>
                    <a:pt x="520" y="264"/>
                    <a:pt x="519" y="264"/>
                  </a:cubicBezTo>
                  <a:cubicBezTo>
                    <a:pt x="518" y="264"/>
                    <a:pt x="516" y="265"/>
                    <a:pt x="515" y="264"/>
                  </a:cubicBezTo>
                  <a:cubicBezTo>
                    <a:pt x="515" y="264"/>
                    <a:pt x="514" y="263"/>
                    <a:pt x="513" y="262"/>
                  </a:cubicBezTo>
                  <a:cubicBezTo>
                    <a:pt x="513" y="262"/>
                    <a:pt x="511" y="262"/>
                    <a:pt x="510" y="262"/>
                  </a:cubicBezTo>
                  <a:cubicBezTo>
                    <a:pt x="509" y="263"/>
                    <a:pt x="510" y="266"/>
                    <a:pt x="509" y="267"/>
                  </a:cubicBezTo>
                  <a:cubicBezTo>
                    <a:pt x="509" y="268"/>
                    <a:pt x="508" y="270"/>
                    <a:pt x="507" y="271"/>
                  </a:cubicBezTo>
                  <a:cubicBezTo>
                    <a:pt x="506" y="272"/>
                    <a:pt x="504" y="274"/>
                    <a:pt x="503" y="274"/>
                  </a:cubicBezTo>
                  <a:cubicBezTo>
                    <a:pt x="502" y="274"/>
                    <a:pt x="498" y="273"/>
                    <a:pt x="497" y="274"/>
                  </a:cubicBezTo>
                  <a:cubicBezTo>
                    <a:pt x="496" y="275"/>
                    <a:pt x="495" y="277"/>
                    <a:pt x="494" y="278"/>
                  </a:cubicBezTo>
                  <a:cubicBezTo>
                    <a:pt x="494" y="279"/>
                    <a:pt x="494" y="281"/>
                    <a:pt x="494" y="281"/>
                  </a:cubicBezTo>
                  <a:cubicBezTo>
                    <a:pt x="493" y="283"/>
                    <a:pt x="489" y="282"/>
                    <a:pt x="488" y="283"/>
                  </a:cubicBezTo>
                  <a:cubicBezTo>
                    <a:pt x="487" y="283"/>
                    <a:pt x="485" y="283"/>
                    <a:pt x="484" y="283"/>
                  </a:cubicBezTo>
                  <a:cubicBezTo>
                    <a:pt x="483" y="284"/>
                    <a:pt x="483" y="286"/>
                    <a:pt x="483" y="287"/>
                  </a:cubicBezTo>
                  <a:cubicBezTo>
                    <a:pt x="482" y="288"/>
                    <a:pt x="479" y="288"/>
                    <a:pt x="479" y="288"/>
                  </a:cubicBezTo>
                  <a:cubicBezTo>
                    <a:pt x="478" y="289"/>
                    <a:pt x="478" y="291"/>
                    <a:pt x="478" y="292"/>
                  </a:cubicBezTo>
                  <a:cubicBezTo>
                    <a:pt x="477" y="293"/>
                    <a:pt x="475" y="294"/>
                    <a:pt x="474" y="294"/>
                  </a:cubicBezTo>
                  <a:cubicBezTo>
                    <a:pt x="473" y="294"/>
                    <a:pt x="470" y="294"/>
                    <a:pt x="469" y="293"/>
                  </a:cubicBezTo>
                  <a:cubicBezTo>
                    <a:pt x="469" y="292"/>
                    <a:pt x="469" y="290"/>
                    <a:pt x="469" y="289"/>
                  </a:cubicBezTo>
                  <a:cubicBezTo>
                    <a:pt x="468" y="288"/>
                    <a:pt x="467" y="287"/>
                    <a:pt x="466" y="287"/>
                  </a:cubicBezTo>
                  <a:cubicBezTo>
                    <a:pt x="465" y="286"/>
                    <a:pt x="462" y="287"/>
                    <a:pt x="462" y="287"/>
                  </a:cubicBezTo>
                  <a:cubicBezTo>
                    <a:pt x="461" y="288"/>
                    <a:pt x="461" y="291"/>
                    <a:pt x="461" y="292"/>
                  </a:cubicBezTo>
                  <a:cubicBezTo>
                    <a:pt x="461" y="293"/>
                    <a:pt x="461" y="295"/>
                    <a:pt x="461" y="297"/>
                  </a:cubicBezTo>
                  <a:cubicBezTo>
                    <a:pt x="460" y="298"/>
                    <a:pt x="459" y="299"/>
                    <a:pt x="458" y="300"/>
                  </a:cubicBezTo>
                  <a:cubicBezTo>
                    <a:pt x="458" y="302"/>
                    <a:pt x="458" y="305"/>
                    <a:pt x="459" y="306"/>
                  </a:cubicBezTo>
                  <a:cubicBezTo>
                    <a:pt x="459" y="307"/>
                    <a:pt x="461" y="309"/>
                    <a:pt x="461" y="310"/>
                  </a:cubicBezTo>
                  <a:cubicBezTo>
                    <a:pt x="461" y="311"/>
                    <a:pt x="460" y="312"/>
                    <a:pt x="459" y="313"/>
                  </a:cubicBezTo>
                  <a:cubicBezTo>
                    <a:pt x="459" y="314"/>
                    <a:pt x="457" y="314"/>
                    <a:pt x="457" y="314"/>
                  </a:cubicBezTo>
                  <a:cubicBezTo>
                    <a:pt x="457" y="315"/>
                    <a:pt x="457" y="317"/>
                    <a:pt x="457" y="317"/>
                  </a:cubicBezTo>
                  <a:cubicBezTo>
                    <a:pt x="457" y="318"/>
                    <a:pt x="458" y="319"/>
                    <a:pt x="458" y="320"/>
                  </a:cubicBezTo>
                  <a:cubicBezTo>
                    <a:pt x="458" y="321"/>
                    <a:pt x="457" y="322"/>
                    <a:pt x="457" y="323"/>
                  </a:cubicBezTo>
                  <a:cubicBezTo>
                    <a:pt x="457" y="324"/>
                    <a:pt x="457" y="325"/>
                    <a:pt x="458" y="326"/>
                  </a:cubicBezTo>
                  <a:cubicBezTo>
                    <a:pt x="458" y="326"/>
                    <a:pt x="460" y="328"/>
                    <a:pt x="461" y="328"/>
                  </a:cubicBezTo>
                  <a:cubicBezTo>
                    <a:pt x="461" y="328"/>
                    <a:pt x="463" y="328"/>
                    <a:pt x="463" y="328"/>
                  </a:cubicBezTo>
                  <a:cubicBezTo>
                    <a:pt x="464" y="328"/>
                    <a:pt x="465" y="329"/>
                    <a:pt x="466" y="330"/>
                  </a:cubicBezTo>
                  <a:cubicBezTo>
                    <a:pt x="466" y="331"/>
                    <a:pt x="467" y="333"/>
                    <a:pt x="467" y="334"/>
                  </a:cubicBezTo>
                  <a:cubicBezTo>
                    <a:pt x="468" y="334"/>
                    <a:pt x="471" y="334"/>
                    <a:pt x="471" y="335"/>
                  </a:cubicBezTo>
                  <a:cubicBezTo>
                    <a:pt x="472" y="336"/>
                    <a:pt x="473" y="338"/>
                    <a:pt x="473" y="338"/>
                  </a:cubicBezTo>
                  <a:cubicBezTo>
                    <a:pt x="473" y="339"/>
                    <a:pt x="473" y="341"/>
                    <a:pt x="473" y="342"/>
                  </a:cubicBezTo>
                  <a:cubicBezTo>
                    <a:pt x="474" y="342"/>
                    <a:pt x="477" y="342"/>
                    <a:pt x="478" y="342"/>
                  </a:cubicBezTo>
                  <a:cubicBezTo>
                    <a:pt x="478" y="342"/>
                    <a:pt x="480" y="342"/>
                    <a:pt x="480" y="342"/>
                  </a:cubicBezTo>
                  <a:cubicBezTo>
                    <a:pt x="481" y="342"/>
                    <a:pt x="483" y="340"/>
                    <a:pt x="484" y="340"/>
                  </a:cubicBezTo>
                  <a:cubicBezTo>
                    <a:pt x="485" y="340"/>
                    <a:pt x="486" y="340"/>
                    <a:pt x="487" y="341"/>
                  </a:cubicBezTo>
                  <a:cubicBezTo>
                    <a:pt x="488" y="341"/>
                    <a:pt x="488" y="344"/>
                    <a:pt x="489" y="344"/>
                  </a:cubicBezTo>
                  <a:cubicBezTo>
                    <a:pt x="491" y="344"/>
                    <a:pt x="493" y="343"/>
                    <a:pt x="494" y="343"/>
                  </a:cubicBezTo>
                  <a:cubicBezTo>
                    <a:pt x="495" y="342"/>
                    <a:pt x="497" y="340"/>
                    <a:pt x="498" y="340"/>
                  </a:cubicBezTo>
                  <a:cubicBezTo>
                    <a:pt x="499" y="339"/>
                    <a:pt x="501" y="339"/>
                    <a:pt x="502" y="339"/>
                  </a:cubicBezTo>
                  <a:cubicBezTo>
                    <a:pt x="503" y="340"/>
                    <a:pt x="504" y="343"/>
                    <a:pt x="505" y="343"/>
                  </a:cubicBezTo>
                  <a:cubicBezTo>
                    <a:pt x="507" y="344"/>
                    <a:pt x="511" y="342"/>
                    <a:pt x="513" y="342"/>
                  </a:cubicBezTo>
                  <a:cubicBezTo>
                    <a:pt x="514" y="342"/>
                    <a:pt x="517" y="340"/>
                    <a:pt x="518" y="340"/>
                  </a:cubicBezTo>
                  <a:cubicBezTo>
                    <a:pt x="519" y="340"/>
                    <a:pt x="522" y="343"/>
                    <a:pt x="524" y="342"/>
                  </a:cubicBezTo>
                  <a:cubicBezTo>
                    <a:pt x="524" y="342"/>
                    <a:pt x="526" y="341"/>
                    <a:pt x="526" y="340"/>
                  </a:cubicBezTo>
                  <a:cubicBezTo>
                    <a:pt x="527" y="339"/>
                    <a:pt x="527" y="336"/>
                    <a:pt x="528" y="334"/>
                  </a:cubicBezTo>
                  <a:cubicBezTo>
                    <a:pt x="528" y="333"/>
                    <a:pt x="531" y="330"/>
                    <a:pt x="532" y="329"/>
                  </a:cubicBezTo>
                  <a:cubicBezTo>
                    <a:pt x="533" y="328"/>
                    <a:pt x="534" y="327"/>
                    <a:pt x="535" y="326"/>
                  </a:cubicBezTo>
                  <a:cubicBezTo>
                    <a:pt x="536" y="326"/>
                    <a:pt x="538" y="326"/>
                    <a:pt x="539" y="326"/>
                  </a:cubicBezTo>
                  <a:cubicBezTo>
                    <a:pt x="540" y="326"/>
                    <a:pt x="543" y="325"/>
                    <a:pt x="544" y="325"/>
                  </a:cubicBezTo>
                  <a:cubicBezTo>
                    <a:pt x="544" y="325"/>
                    <a:pt x="546" y="324"/>
                    <a:pt x="547" y="324"/>
                  </a:cubicBezTo>
                  <a:cubicBezTo>
                    <a:pt x="548" y="324"/>
                    <a:pt x="549" y="324"/>
                    <a:pt x="550" y="324"/>
                  </a:cubicBezTo>
                  <a:cubicBezTo>
                    <a:pt x="552" y="325"/>
                    <a:pt x="553" y="328"/>
                    <a:pt x="554" y="329"/>
                  </a:cubicBezTo>
                  <a:cubicBezTo>
                    <a:pt x="555" y="329"/>
                    <a:pt x="558" y="331"/>
                    <a:pt x="559" y="331"/>
                  </a:cubicBezTo>
                  <a:cubicBezTo>
                    <a:pt x="560" y="331"/>
                    <a:pt x="563" y="329"/>
                    <a:pt x="564" y="328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7"/>
            <p:cNvSpPr>
              <a:spLocks/>
            </p:cNvSpPr>
            <p:nvPr/>
          </p:nvSpPr>
          <p:spPr bwMode="auto">
            <a:xfrm>
              <a:off x="5234" y="2448"/>
              <a:ext cx="1134" cy="502"/>
            </a:xfrm>
            <a:custGeom>
              <a:avLst/>
              <a:gdLst>
                <a:gd name="T0" fmla="*/ 340 w 654"/>
                <a:gd name="T1" fmla="*/ 74 h 289"/>
                <a:gd name="T2" fmla="*/ 370 w 654"/>
                <a:gd name="T3" fmla="*/ 47 h 289"/>
                <a:gd name="T4" fmla="*/ 396 w 654"/>
                <a:gd name="T5" fmla="*/ 26 h 289"/>
                <a:gd name="T6" fmla="*/ 422 w 654"/>
                <a:gd name="T7" fmla="*/ 23 h 289"/>
                <a:gd name="T8" fmla="*/ 455 w 654"/>
                <a:gd name="T9" fmla="*/ 39 h 289"/>
                <a:gd name="T10" fmla="*/ 486 w 654"/>
                <a:gd name="T11" fmla="*/ 48 h 289"/>
                <a:gd name="T12" fmla="*/ 510 w 654"/>
                <a:gd name="T13" fmla="*/ 45 h 289"/>
                <a:gd name="T14" fmla="*/ 541 w 654"/>
                <a:gd name="T15" fmla="*/ 42 h 289"/>
                <a:gd name="T16" fmla="*/ 576 w 654"/>
                <a:gd name="T17" fmla="*/ 33 h 289"/>
                <a:gd name="T18" fmla="*/ 609 w 654"/>
                <a:gd name="T19" fmla="*/ 45 h 289"/>
                <a:gd name="T20" fmla="*/ 639 w 654"/>
                <a:gd name="T21" fmla="*/ 90 h 289"/>
                <a:gd name="T22" fmla="*/ 634 w 654"/>
                <a:gd name="T23" fmla="*/ 129 h 289"/>
                <a:gd name="T24" fmla="*/ 646 w 654"/>
                <a:gd name="T25" fmla="*/ 172 h 289"/>
                <a:gd name="T26" fmla="*/ 643 w 654"/>
                <a:gd name="T27" fmla="*/ 181 h 289"/>
                <a:gd name="T28" fmla="*/ 628 w 654"/>
                <a:gd name="T29" fmla="*/ 194 h 289"/>
                <a:gd name="T30" fmla="*/ 616 w 654"/>
                <a:gd name="T31" fmla="*/ 192 h 289"/>
                <a:gd name="T32" fmla="*/ 600 w 654"/>
                <a:gd name="T33" fmla="*/ 198 h 289"/>
                <a:gd name="T34" fmla="*/ 592 w 654"/>
                <a:gd name="T35" fmla="*/ 219 h 289"/>
                <a:gd name="T36" fmla="*/ 583 w 654"/>
                <a:gd name="T37" fmla="*/ 239 h 289"/>
                <a:gd name="T38" fmla="*/ 561 w 654"/>
                <a:gd name="T39" fmla="*/ 240 h 289"/>
                <a:gd name="T40" fmla="*/ 548 w 654"/>
                <a:gd name="T41" fmla="*/ 258 h 289"/>
                <a:gd name="T42" fmla="*/ 526 w 654"/>
                <a:gd name="T43" fmla="*/ 273 h 289"/>
                <a:gd name="T44" fmla="*/ 513 w 654"/>
                <a:gd name="T45" fmla="*/ 282 h 289"/>
                <a:gd name="T46" fmla="*/ 500 w 654"/>
                <a:gd name="T47" fmla="*/ 275 h 289"/>
                <a:gd name="T48" fmla="*/ 478 w 654"/>
                <a:gd name="T49" fmla="*/ 262 h 289"/>
                <a:gd name="T50" fmla="*/ 444 w 654"/>
                <a:gd name="T51" fmla="*/ 265 h 289"/>
                <a:gd name="T52" fmla="*/ 421 w 654"/>
                <a:gd name="T53" fmla="*/ 264 h 289"/>
                <a:gd name="T54" fmla="*/ 398 w 654"/>
                <a:gd name="T55" fmla="*/ 251 h 289"/>
                <a:gd name="T56" fmla="*/ 371 w 654"/>
                <a:gd name="T57" fmla="*/ 248 h 289"/>
                <a:gd name="T58" fmla="*/ 338 w 654"/>
                <a:gd name="T59" fmla="*/ 232 h 289"/>
                <a:gd name="T60" fmla="*/ 298 w 654"/>
                <a:gd name="T61" fmla="*/ 234 h 289"/>
                <a:gd name="T62" fmla="*/ 267 w 654"/>
                <a:gd name="T63" fmla="*/ 229 h 289"/>
                <a:gd name="T64" fmla="*/ 231 w 654"/>
                <a:gd name="T65" fmla="*/ 217 h 289"/>
                <a:gd name="T66" fmla="*/ 199 w 654"/>
                <a:gd name="T67" fmla="*/ 214 h 289"/>
                <a:gd name="T68" fmla="*/ 166 w 654"/>
                <a:gd name="T69" fmla="*/ 221 h 289"/>
                <a:gd name="T70" fmla="*/ 78 w 654"/>
                <a:gd name="T71" fmla="*/ 205 h 289"/>
                <a:gd name="T72" fmla="*/ 21 w 654"/>
                <a:gd name="T73" fmla="*/ 186 h 289"/>
                <a:gd name="T74" fmla="*/ 16 w 654"/>
                <a:gd name="T75" fmla="*/ 169 h 289"/>
                <a:gd name="T76" fmla="*/ 26 w 654"/>
                <a:gd name="T77" fmla="*/ 152 h 289"/>
                <a:gd name="T78" fmla="*/ 43 w 654"/>
                <a:gd name="T79" fmla="*/ 144 h 289"/>
                <a:gd name="T80" fmla="*/ 64 w 654"/>
                <a:gd name="T81" fmla="*/ 140 h 289"/>
                <a:gd name="T82" fmla="*/ 87 w 654"/>
                <a:gd name="T83" fmla="*/ 136 h 289"/>
                <a:gd name="T84" fmla="*/ 62 w 654"/>
                <a:gd name="T85" fmla="*/ 108 h 289"/>
                <a:gd name="T86" fmla="*/ 35 w 654"/>
                <a:gd name="T87" fmla="*/ 68 h 289"/>
                <a:gd name="T88" fmla="*/ 31 w 654"/>
                <a:gd name="T89" fmla="*/ 34 h 289"/>
                <a:gd name="T90" fmla="*/ 0 w 654"/>
                <a:gd name="T91" fmla="*/ 8 h 289"/>
                <a:gd name="T92" fmla="*/ 31 w 654"/>
                <a:gd name="T93" fmla="*/ 7 h 289"/>
                <a:gd name="T94" fmla="*/ 64 w 654"/>
                <a:gd name="T95" fmla="*/ 16 h 289"/>
                <a:gd name="T96" fmla="*/ 94 w 654"/>
                <a:gd name="T97" fmla="*/ 35 h 289"/>
                <a:gd name="T98" fmla="*/ 132 w 654"/>
                <a:gd name="T99" fmla="*/ 38 h 289"/>
                <a:gd name="T100" fmla="*/ 168 w 654"/>
                <a:gd name="T101" fmla="*/ 21 h 289"/>
                <a:gd name="T102" fmla="*/ 206 w 654"/>
                <a:gd name="T103" fmla="*/ 18 h 289"/>
                <a:gd name="T104" fmla="*/ 251 w 654"/>
                <a:gd name="T105" fmla="*/ 26 h 289"/>
                <a:gd name="T106" fmla="*/ 282 w 654"/>
                <a:gd name="T107" fmla="*/ 42 h 289"/>
                <a:gd name="T108" fmla="*/ 305 w 654"/>
                <a:gd name="T109" fmla="*/ 65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54" h="289">
                  <a:moveTo>
                    <a:pt x="307" y="69"/>
                  </a:moveTo>
                  <a:cubicBezTo>
                    <a:pt x="308" y="70"/>
                    <a:pt x="308" y="71"/>
                    <a:pt x="308" y="71"/>
                  </a:cubicBezTo>
                  <a:cubicBezTo>
                    <a:pt x="310" y="73"/>
                    <a:pt x="313" y="77"/>
                    <a:pt x="316" y="79"/>
                  </a:cubicBezTo>
                  <a:cubicBezTo>
                    <a:pt x="318" y="80"/>
                    <a:pt x="323" y="81"/>
                    <a:pt x="326" y="80"/>
                  </a:cubicBezTo>
                  <a:cubicBezTo>
                    <a:pt x="328" y="80"/>
                    <a:pt x="332" y="79"/>
                    <a:pt x="333" y="78"/>
                  </a:cubicBezTo>
                  <a:cubicBezTo>
                    <a:pt x="335" y="77"/>
                    <a:pt x="338" y="74"/>
                    <a:pt x="340" y="74"/>
                  </a:cubicBezTo>
                  <a:cubicBezTo>
                    <a:pt x="342" y="73"/>
                    <a:pt x="344" y="74"/>
                    <a:pt x="345" y="73"/>
                  </a:cubicBezTo>
                  <a:cubicBezTo>
                    <a:pt x="347" y="73"/>
                    <a:pt x="350" y="70"/>
                    <a:pt x="351" y="69"/>
                  </a:cubicBezTo>
                  <a:cubicBezTo>
                    <a:pt x="353" y="68"/>
                    <a:pt x="354" y="64"/>
                    <a:pt x="356" y="63"/>
                  </a:cubicBezTo>
                  <a:cubicBezTo>
                    <a:pt x="357" y="62"/>
                    <a:pt x="359" y="60"/>
                    <a:pt x="359" y="59"/>
                  </a:cubicBezTo>
                  <a:cubicBezTo>
                    <a:pt x="361" y="57"/>
                    <a:pt x="364" y="55"/>
                    <a:pt x="365" y="53"/>
                  </a:cubicBezTo>
                  <a:cubicBezTo>
                    <a:pt x="366" y="52"/>
                    <a:pt x="369" y="48"/>
                    <a:pt x="370" y="47"/>
                  </a:cubicBezTo>
                  <a:cubicBezTo>
                    <a:pt x="371" y="45"/>
                    <a:pt x="374" y="43"/>
                    <a:pt x="375" y="42"/>
                  </a:cubicBezTo>
                  <a:cubicBezTo>
                    <a:pt x="377" y="41"/>
                    <a:pt x="380" y="41"/>
                    <a:pt x="382" y="40"/>
                  </a:cubicBezTo>
                  <a:cubicBezTo>
                    <a:pt x="383" y="40"/>
                    <a:pt x="385" y="39"/>
                    <a:pt x="385" y="38"/>
                  </a:cubicBezTo>
                  <a:cubicBezTo>
                    <a:pt x="387" y="36"/>
                    <a:pt x="387" y="32"/>
                    <a:pt x="389" y="31"/>
                  </a:cubicBezTo>
                  <a:cubicBezTo>
                    <a:pt x="390" y="30"/>
                    <a:pt x="393" y="30"/>
                    <a:pt x="394" y="29"/>
                  </a:cubicBezTo>
                  <a:cubicBezTo>
                    <a:pt x="394" y="29"/>
                    <a:pt x="395" y="26"/>
                    <a:pt x="396" y="26"/>
                  </a:cubicBezTo>
                  <a:cubicBezTo>
                    <a:pt x="397" y="25"/>
                    <a:pt x="399" y="26"/>
                    <a:pt x="401" y="26"/>
                  </a:cubicBezTo>
                  <a:cubicBezTo>
                    <a:pt x="402" y="26"/>
                    <a:pt x="405" y="26"/>
                    <a:pt x="406" y="25"/>
                  </a:cubicBezTo>
                  <a:cubicBezTo>
                    <a:pt x="408" y="25"/>
                    <a:pt x="410" y="22"/>
                    <a:pt x="411" y="21"/>
                  </a:cubicBezTo>
                  <a:cubicBezTo>
                    <a:pt x="412" y="19"/>
                    <a:pt x="415" y="17"/>
                    <a:pt x="416" y="17"/>
                  </a:cubicBezTo>
                  <a:cubicBezTo>
                    <a:pt x="417" y="17"/>
                    <a:pt x="420" y="18"/>
                    <a:pt x="421" y="18"/>
                  </a:cubicBezTo>
                  <a:cubicBezTo>
                    <a:pt x="422" y="19"/>
                    <a:pt x="422" y="23"/>
                    <a:pt x="422" y="23"/>
                  </a:cubicBezTo>
                  <a:cubicBezTo>
                    <a:pt x="422" y="25"/>
                    <a:pt x="422" y="27"/>
                    <a:pt x="422" y="28"/>
                  </a:cubicBezTo>
                  <a:cubicBezTo>
                    <a:pt x="423" y="29"/>
                    <a:pt x="424" y="33"/>
                    <a:pt x="425" y="33"/>
                  </a:cubicBezTo>
                  <a:cubicBezTo>
                    <a:pt x="427" y="34"/>
                    <a:pt x="432" y="33"/>
                    <a:pt x="434" y="34"/>
                  </a:cubicBezTo>
                  <a:cubicBezTo>
                    <a:pt x="436" y="34"/>
                    <a:pt x="439" y="36"/>
                    <a:pt x="440" y="36"/>
                  </a:cubicBezTo>
                  <a:cubicBezTo>
                    <a:pt x="442" y="37"/>
                    <a:pt x="445" y="36"/>
                    <a:pt x="448" y="37"/>
                  </a:cubicBezTo>
                  <a:cubicBezTo>
                    <a:pt x="450" y="37"/>
                    <a:pt x="454" y="39"/>
                    <a:pt x="455" y="39"/>
                  </a:cubicBezTo>
                  <a:cubicBezTo>
                    <a:pt x="457" y="39"/>
                    <a:pt x="460" y="39"/>
                    <a:pt x="462" y="39"/>
                  </a:cubicBezTo>
                  <a:cubicBezTo>
                    <a:pt x="463" y="40"/>
                    <a:pt x="463" y="42"/>
                    <a:pt x="464" y="43"/>
                  </a:cubicBezTo>
                  <a:cubicBezTo>
                    <a:pt x="464" y="44"/>
                    <a:pt x="464" y="49"/>
                    <a:pt x="465" y="51"/>
                  </a:cubicBezTo>
                  <a:cubicBezTo>
                    <a:pt x="466" y="52"/>
                    <a:pt x="470" y="52"/>
                    <a:pt x="472" y="52"/>
                  </a:cubicBezTo>
                  <a:cubicBezTo>
                    <a:pt x="473" y="52"/>
                    <a:pt x="476" y="51"/>
                    <a:pt x="477" y="50"/>
                  </a:cubicBezTo>
                  <a:cubicBezTo>
                    <a:pt x="479" y="50"/>
                    <a:pt x="484" y="49"/>
                    <a:pt x="486" y="48"/>
                  </a:cubicBezTo>
                  <a:cubicBezTo>
                    <a:pt x="487" y="47"/>
                    <a:pt x="487" y="44"/>
                    <a:pt x="489" y="44"/>
                  </a:cubicBezTo>
                  <a:cubicBezTo>
                    <a:pt x="490" y="43"/>
                    <a:pt x="493" y="42"/>
                    <a:pt x="495" y="42"/>
                  </a:cubicBezTo>
                  <a:cubicBezTo>
                    <a:pt x="496" y="41"/>
                    <a:pt x="497" y="39"/>
                    <a:pt x="498" y="38"/>
                  </a:cubicBezTo>
                  <a:cubicBezTo>
                    <a:pt x="499" y="38"/>
                    <a:pt x="501" y="38"/>
                    <a:pt x="502" y="39"/>
                  </a:cubicBezTo>
                  <a:cubicBezTo>
                    <a:pt x="503" y="39"/>
                    <a:pt x="505" y="42"/>
                    <a:pt x="506" y="43"/>
                  </a:cubicBezTo>
                  <a:cubicBezTo>
                    <a:pt x="506" y="43"/>
                    <a:pt x="508" y="45"/>
                    <a:pt x="510" y="45"/>
                  </a:cubicBezTo>
                  <a:cubicBezTo>
                    <a:pt x="511" y="45"/>
                    <a:pt x="512" y="43"/>
                    <a:pt x="513" y="43"/>
                  </a:cubicBezTo>
                  <a:cubicBezTo>
                    <a:pt x="515" y="42"/>
                    <a:pt x="518" y="43"/>
                    <a:pt x="519" y="43"/>
                  </a:cubicBezTo>
                  <a:cubicBezTo>
                    <a:pt x="521" y="44"/>
                    <a:pt x="522" y="46"/>
                    <a:pt x="523" y="46"/>
                  </a:cubicBezTo>
                  <a:cubicBezTo>
                    <a:pt x="524" y="47"/>
                    <a:pt x="527" y="49"/>
                    <a:pt x="528" y="48"/>
                  </a:cubicBezTo>
                  <a:cubicBezTo>
                    <a:pt x="530" y="48"/>
                    <a:pt x="532" y="44"/>
                    <a:pt x="534" y="43"/>
                  </a:cubicBezTo>
                  <a:cubicBezTo>
                    <a:pt x="536" y="43"/>
                    <a:pt x="540" y="42"/>
                    <a:pt x="541" y="42"/>
                  </a:cubicBezTo>
                  <a:cubicBezTo>
                    <a:pt x="543" y="42"/>
                    <a:pt x="547" y="42"/>
                    <a:pt x="549" y="41"/>
                  </a:cubicBezTo>
                  <a:cubicBezTo>
                    <a:pt x="551" y="41"/>
                    <a:pt x="553" y="40"/>
                    <a:pt x="554" y="40"/>
                  </a:cubicBezTo>
                  <a:cubicBezTo>
                    <a:pt x="556" y="39"/>
                    <a:pt x="559" y="36"/>
                    <a:pt x="561" y="35"/>
                  </a:cubicBezTo>
                  <a:cubicBezTo>
                    <a:pt x="562" y="34"/>
                    <a:pt x="563" y="33"/>
                    <a:pt x="564" y="33"/>
                  </a:cubicBezTo>
                  <a:cubicBezTo>
                    <a:pt x="566" y="33"/>
                    <a:pt x="568" y="34"/>
                    <a:pt x="569" y="34"/>
                  </a:cubicBezTo>
                  <a:cubicBezTo>
                    <a:pt x="571" y="34"/>
                    <a:pt x="574" y="34"/>
                    <a:pt x="576" y="33"/>
                  </a:cubicBezTo>
                  <a:cubicBezTo>
                    <a:pt x="577" y="33"/>
                    <a:pt x="578" y="30"/>
                    <a:pt x="579" y="29"/>
                  </a:cubicBezTo>
                  <a:cubicBezTo>
                    <a:pt x="581" y="29"/>
                    <a:pt x="583" y="28"/>
                    <a:pt x="584" y="28"/>
                  </a:cubicBezTo>
                  <a:cubicBezTo>
                    <a:pt x="585" y="27"/>
                    <a:pt x="586" y="27"/>
                    <a:pt x="587" y="28"/>
                  </a:cubicBezTo>
                  <a:cubicBezTo>
                    <a:pt x="588" y="28"/>
                    <a:pt x="591" y="31"/>
                    <a:pt x="593" y="32"/>
                  </a:cubicBezTo>
                  <a:cubicBezTo>
                    <a:pt x="594" y="33"/>
                    <a:pt x="596" y="37"/>
                    <a:pt x="598" y="39"/>
                  </a:cubicBezTo>
                  <a:cubicBezTo>
                    <a:pt x="600" y="41"/>
                    <a:pt x="606" y="44"/>
                    <a:pt x="609" y="45"/>
                  </a:cubicBezTo>
                  <a:cubicBezTo>
                    <a:pt x="612" y="47"/>
                    <a:pt x="616" y="52"/>
                    <a:pt x="619" y="54"/>
                  </a:cubicBezTo>
                  <a:cubicBezTo>
                    <a:pt x="621" y="55"/>
                    <a:pt x="625" y="56"/>
                    <a:pt x="627" y="58"/>
                  </a:cubicBezTo>
                  <a:cubicBezTo>
                    <a:pt x="628" y="59"/>
                    <a:pt x="628" y="63"/>
                    <a:pt x="628" y="64"/>
                  </a:cubicBezTo>
                  <a:cubicBezTo>
                    <a:pt x="629" y="67"/>
                    <a:pt x="632" y="71"/>
                    <a:pt x="634" y="73"/>
                  </a:cubicBezTo>
                  <a:cubicBezTo>
                    <a:pt x="635" y="75"/>
                    <a:pt x="639" y="78"/>
                    <a:pt x="639" y="80"/>
                  </a:cubicBezTo>
                  <a:cubicBezTo>
                    <a:pt x="640" y="83"/>
                    <a:pt x="639" y="88"/>
                    <a:pt x="639" y="90"/>
                  </a:cubicBezTo>
                  <a:cubicBezTo>
                    <a:pt x="639" y="92"/>
                    <a:pt x="636" y="95"/>
                    <a:pt x="636" y="96"/>
                  </a:cubicBezTo>
                  <a:cubicBezTo>
                    <a:pt x="636" y="98"/>
                    <a:pt x="639" y="100"/>
                    <a:pt x="639" y="102"/>
                  </a:cubicBezTo>
                  <a:cubicBezTo>
                    <a:pt x="639" y="104"/>
                    <a:pt x="638" y="106"/>
                    <a:pt x="637" y="108"/>
                  </a:cubicBezTo>
                  <a:cubicBezTo>
                    <a:pt x="636" y="110"/>
                    <a:pt x="632" y="113"/>
                    <a:pt x="632" y="115"/>
                  </a:cubicBezTo>
                  <a:cubicBezTo>
                    <a:pt x="631" y="117"/>
                    <a:pt x="631" y="121"/>
                    <a:pt x="631" y="123"/>
                  </a:cubicBezTo>
                  <a:cubicBezTo>
                    <a:pt x="631" y="125"/>
                    <a:pt x="633" y="128"/>
                    <a:pt x="634" y="129"/>
                  </a:cubicBezTo>
                  <a:cubicBezTo>
                    <a:pt x="635" y="130"/>
                    <a:pt x="638" y="131"/>
                    <a:pt x="639" y="131"/>
                  </a:cubicBezTo>
                  <a:cubicBezTo>
                    <a:pt x="640" y="133"/>
                    <a:pt x="644" y="136"/>
                    <a:pt x="644" y="139"/>
                  </a:cubicBezTo>
                  <a:cubicBezTo>
                    <a:pt x="646" y="141"/>
                    <a:pt x="648" y="148"/>
                    <a:pt x="648" y="151"/>
                  </a:cubicBezTo>
                  <a:cubicBezTo>
                    <a:pt x="648" y="153"/>
                    <a:pt x="648" y="158"/>
                    <a:pt x="648" y="161"/>
                  </a:cubicBezTo>
                  <a:cubicBezTo>
                    <a:pt x="647" y="162"/>
                    <a:pt x="644" y="165"/>
                    <a:pt x="644" y="167"/>
                  </a:cubicBezTo>
                  <a:cubicBezTo>
                    <a:pt x="644" y="168"/>
                    <a:pt x="644" y="172"/>
                    <a:pt x="646" y="172"/>
                  </a:cubicBezTo>
                  <a:cubicBezTo>
                    <a:pt x="647" y="173"/>
                    <a:pt x="650" y="172"/>
                    <a:pt x="651" y="173"/>
                  </a:cubicBezTo>
                  <a:cubicBezTo>
                    <a:pt x="652" y="173"/>
                    <a:pt x="654" y="175"/>
                    <a:pt x="654" y="176"/>
                  </a:cubicBezTo>
                  <a:cubicBezTo>
                    <a:pt x="654" y="178"/>
                    <a:pt x="654" y="181"/>
                    <a:pt x="654" y="183"/>
                  </a:cubicBezTo>
                  <a:cubicBezTo>
                    <a:pt x="654" y="183"/>
                    <a:pt x="653" y="182"/>
                    <a:pt x="652" y="182"/>
                  </a:cubicBezTo>
                  <a:cubicBezTo>
                    <a:pt x="651" y="182"/>
                    <a:pt x="649" y="181"/>
                    <a:pt x="648" y="181"/>
                  </a:cubicBezTo>
                  <a:cubicBezTo>
                    <a:pt x="646" y="181"/>
                    <a:pt x="644" y="181"/>
                    <a:pt x="643" y="181"/>
                  </a:cubicBezTo>
                  <a:cubicBezTo>
                    <a:pt x="642" y="182"/>
                    <a:pt x="641" y="184"/>
                    <a:pt x="640" y="184"/>
                  </a:cubicBezTo>
                  <a:cubicBezTo>
                    <a:pt x="639" y="185"/>
                    <a:pt x="637" y="186"/>
                    <a:pt x="636" y="187"/>
                  </a:cubicBezTo>
                  <a:cubicBezTo>
                    <a:pt x="635" y="187"/>
                    <a:pt x="635" y="188"/>
                    <a:pt x="635" y="189"/>
                  </a:cubicBezTo>
                  <a:cubicBezTo>
                    <a:pt x="634" y="190"/>
                    <a:pt x="633" y="191"/>
                    <a:pt x="633" y="192"/>
                  </a:cubicBezTo>
                  <a:cubicBezTo>
                    <a:pt x="632" y="192"/>
                    <a:pt x="631" y="193"/>
                    <a:pt x="631" y="193"/>
                  </a:cubicBezTo>
                  <a:cubicBezTo>
                    <a:pt x="630" y="194"/>
                    <a:pt x="629" y="194"/>
                    <a:pt x="628" y="194"/>
                  </a:cubicBezTo>
                  <a:cubicBezTo>
                    <a:pt x="627" y="194"/>
                    <a:pt x="625" y="193"/>
                    <a:pt x="624" y="192"/>
                  </a:cubicBezTo>
                  <a:cubicBezTo>
                    <a:pt x="624" y="191"/>
                    <a:pt x="624" y="189"/>
                    <a:pt x="624" y="188"/>
                  </a:cubicBezTo>
                  <a:cubicBezTo>
                    <a:pt x="624" y="188"/>
                    <a:pt x="623" y="186"/>
                    <a:pt x="622" y="186"/>
                  </a:cubicBezTo>
                  <a:cubicBezTo>
                    <a:pt x="621" y="185"/>
                    <a:pt x="619" y="185"/>
                    <a:pt x="618" y="186"/>
                  </a:cubicBezTo>
                  <a:cubicBezTo>
                    <a:pt x="618" y="186"/>
                    <a:pt x="617" y="188"/>
                    <a:pt x="617" y="188"/>
                  </a:cubicBezTo>
                  <a:cubicBezTo>
                    <a:pt x="617" y="189"/>
                    <a:pt x="616" y="191"/>
                    <a:pt x="616" y="192"/>
                  </a:cubicBezTo>
                  <a:cubicBezTo>
                    <a:pt x="616" y="193"/>
                    <a:pt x="615" y="195"/>
                    <a:pt x="614" y="195"/>
                  </a:cubicBezTo>
                  <a:cubicBezTo>
                    <a:pt x="614" y="196"/>
                    <a:pt x="613" y="198"/>
                    <a:pt x="612" y="198"/>
                  </a:cubicBezTo>
                  <a:cubicBezTo>
                    <a:pt x="611" y="198"/>
                    <a:pt x="609" y="198"/>
                    <a:pt x="608" y="198"/>
                  </a:cubicBezTo>
                  <a:cubicBezTo>
                    <a:pt x="607" y="198"/>
                    <a:pt x="606" y="197"/>
                    <a:pt x="606" y="197"/>
                  </a:cubicBezTo>
                  <a:cubicBezTo>
                    <a:pt x="605" y="196"/>
                    <a:pt x="603" y="195"/>
                    <a:pt x="602" y="195"/>
                  </a:cubicBezTo>
                  <a:cubicBezTo>
                    <a:pt x="601" y="195"/>
                    <a:pt x="601" y="197"/>
                    <a:pt x="600" y="198"/>
                  </a:cubicBezTo>
                  <a:cubicBezTo>
                    <a:pt x="600" y="198"/>
                    <a:pt x="600" y="199"/>
                    <a:pt x="600" y="200"/>
                  </a:cubicBezTo>
                  <a:cubicBezTo>
                    <a:pt x="599" y="202"/>
                    <a:pt x="599" y="204"/>
                    <a:pt x="598" y="206"/>
                  </a:cubicBezTo>
                  <a:cubicBezTo>
                    <a:pt x="598" y="206"/>
                    <a:pt x="597" y="208"/>
                    <a:pt x="597" y="208"/>
                  </a:cubicBezTo>
                  <a:cubicBezTo>
                    <a:pt x="597" y="209"/>
                    <a:pt x="596" y="211"/>
                    <a:pt x="596" y="212"/>
                  </a:cubicBezTo>
                  <a:cubicBezTo>
                    <a:pt x="596" y="213"/>
                    <a:pt x="595" y="214"/>
                    <a:pt x="594" y="215"/>
                  </a:cubicBezTo>
                  <a:cubicBezTo>
                    <a:pt x="594" y="216"/>
                    <a:pt x="593" y="218"/>
                    <a:pt x="592" y="219"/>
                  </a:cubicBezTo>
                  <a:cubicBezTo>
                    <a:pt x="591" y="219"/>
                    <a:pt x="589" y="219"/>
                    <a:pt x="588" y="219"/>
                  </a:cubicBezTo>
                  <a:cubicBezTo>
                    <a:pt x="587" y="220"/>
                    <a:pt x="585" y="223"/>
                    <a:pt x="585" y="225"/>
                  </a:cubicBezTo>
                  <a:cubicBezTo>
                    <a:pt x="584" y="226"/>
                    <a:pt x="584" y="228"/>
                    <a:pt x="584" y="229"/>
                  </a:cubicBezTo>
                  <a:cubicBezTo>
                    <a:pt x="584" y="230"/>
                    <a:pt x="585" y="231"/>
                    <a:pt x="585" y="232"/>
                  </a:cubicBezTo>
                  <a:cubicBezTo>
                    <a:pt x="585" y="233"/>
                    <a:pt x="585" y="235"/>
                    <a:pt x="585" y="236"/>
                  </a:cubicBezTo>
                  <a:cubicBezTo>
                    <a:pt x="584" y="237"/>
                    <a:pt x="583" y="238"/>
                    <a:pt x="583" y="239"/>
                  </a:cubicBezTo>
                  <a:cubicBezTo>
                    <a:pt x="582" y="239"/>
                    <a:pt x="579" y="240"/>
                    <a:pt x="578" y="240"/>
                  </a:cubicBezTo>
                  <a:cubicBezTo>
                    <a:pt x="578" y="241"/>
                    <a:pt x="576" y="240"/>
                    <a:pt x="575" y="240"/>
                  </a:cubicBezTo>
                  <a:cubicBezTo>
                    <a:pt x="574" y="240"/>
                    <a:pt x="572" y="240"/>
                    <a:pt x="572" y="240"/>
                  </a:cubicBezTo>
                  <a:cubicBezTo>
                    <a:pt x="571" y="240"/>
                    <a:pt x="569" y="240"/>
                    <a:pt x="568" y="240"/>
                  </a:cubicBezTo>
                  <a:cubicBezTo>
                    <a:pt x="567" y="240"/>
                    <a:pt x="566" y="240"/>
                    <a:pt x="565" y="240"/>
                  </a:cubicBezTo>
                  <a:cubicBezTo>
                    <a:pt x="564" y="240"/>
                    <a:pt x="562" y="240"/>
                    <a:pt x="561" y="240"/>
                  </a:cubicBezTo>
                  <a:cubicBezTo>
                    <a:pt x="560" y="240"/>
                    <a:pt x="559" y="241"/>
                    <a:pt x="559" y="241"/>
                  </a:cubicBezTo>
                  <a:cubicBezTo>
                    <a:pt x="558" y="242"/>
                    <a:pt x="557" y="243"/>
                    <a:pt x="557" y="244"/>
                  </a:cubicBezTo>
                  <a:cubicBezTo>
                    <a:pt x="557" y="245"/>
                    <a:pt x="557" y="247"/>
                    <a:pt x="557" y="248"/>
                  </a:cubicBezTo>
                  <a:cubicBezTo>
                    <a:pt x="556" y="249"/>
                    <a:pt x="555" y="251"/>
                    <a:pt x="555" y="252"/>
                  </a:cubicBezTo>
                  <a:cubicBezTo>
                    <a:pt x="554" y="253"/>
                    <a:pt x="553" y="255"/>
                    <a:pt x="552" y="255"/>
                  </a:cubicBezTo>
                  <a:cubicBezTo>
                    <a:pt x="551" y="256"/>
                    <a:pt x="549" y="258"/>
                    <a:pt x="548" y="258"/>
                  </a:cubicBezTo>
                  <a:cubicBezTo>
                    <a:pt x="546" y="259"/>
                    <a:pt x="542" y="260"/>
                    <a:pt x="541" y="260"/>
                  </a:cubicBezTo>
                  <a:cubicBezTo>
                    <a:pt x="539" y="260"/>
                    <a:pt x="536" y="261"/>
                    <a:pt x="535" y="261"/>
                  </a:cubicBezTo>
                  <a:cubicBezTo>
                    <a:pt x="533" y="261"/>
                    <a:pt x="532" y="262"/>
                    <a:pt x="531" y="262"/>
                  </a:cubicBezTo>
                  <a:cubicBezTo>
                    <a:pt x="530" y="263"/>
                    <a:pt x="527" y="264"/>
                    <a:pt x="527" y="265"/>
                  </a:cubicBezTo>
                  <a:cubicBezTo>
                    <a:pt x="526" y="265"/>
                    <a:pt x="525" y="267"/>
                    <a:pt x="525" y="268"/>
                  </a:cubicBezTo>
                  <a:cubicBezTo>
                    <a:pt x="525" y="269"/>
                    <a:pt x="526" y="271"/>
                    <a:pt x="526" y="273"/>
                  </a:cubicBezTo>
                  <a:cubicBezTo>
                    <a:pt x="525" y="274"/>
                    <a:pt x="524" y="277"/>
                    <a:pt x="523" y="278"/>
                  </a:cubicBezTo>
                  <a:cubicBezTo>
                    <a:pt x="523" y="280"/>
                    <a:pt x="522" y="281"/>
                    <a:pt x="521" y="283"/>
                  </a:cubicBezTo>
                  <a:cubicBezTo>
                    <a:pt x="521" y="284"/>
                    <a:pt x="522" y="286"/>
                    <a:pt x="522" y="287"/>
                  </a:cubicBezTo>
                  <a:cubicBezTo>
                    <a:pt x="522" y="287"/>
                    <a:pt x="521" y="288"/>
                    <a:pt x="520" y="289"/>
                  </a:cubicBezTo>
                  <a:cubicBezTo>
                    <a:pt x="519" y="289"/>
                    <a:pt x="516" y="287"/>
                    <a:pt x="515" y="286"/>
                  </a:cubicBezTo>
                  <a:cubicBezTo>
                    <a:pt x="514" y="285"/>
                    <a:pt x="514" y="283"/>
                    <a:pt x="513" y="282"/>
                  </a:cubicBezTo>
                  <a:cubicBezTo>
                    <a:pt x="513" y="281"/>
                    <a:pt x="513" y="280"/>
                    <a:pt x="513" y="279"/>
                  </a:cubicBezTo>
                  <a:cubicBezTo>
                    <a:pt x="512" y="278"/>
                    <a:pt x="512" y="276"/>
                    <a:pt x="511" y="275"/>
                  </a:cubicBezTo>
                  <a:cubicBezTo>
                    <a:pt x="511" y="274"/>
                    <a:pt x="510" y="272"/>
                    <a:pt x="509" y="272"/>
                  </a:cubicBezTo>
                  <a:cubicBezTo>
                    <a:pt x="509" y="271"/>
                    <a:pt x="507" y="270"/>
                    <a:pt x="506" y="270"/>
                  </a:cubicBezTo>
                  <a:cubicBezTo>
                    <a:pt x="506" y="271"/>
                    <a:pt x="505" y="272"/>
                    <a:pt x="504" y="273"/>
                  </a:cubicBezTo>
                  <a:cubicBezTo>
                    <a:pt x="503" y="274"/>
                    <a:pt x="501" y="274"/>
                    <a:pt x="500" y="275"/>
                  </a:cubicBezTo>
                  <a:cubicBezTo>
                    <a:pt x="500" y="275"/>
                    <a:pt x="498" y="275"/>
                    <a:pt x="497" y="274"/>
                  </a:cubicBezTo>
                  <a:cubicBezTo>
                    <a:pt x="496" y="274"/>
                    <a:pt x="494" y="273"/>
                    <a:pt x="493" y="273"/>
                  </a:cubicBezTo>
                  <a:cubicBezTo>
                    <a:pt x="491" y="272"/>
                    <a:pt x="487" y="272"/>
                    <a:pt x="486" y="271"/>
                  </a:cubicBezTo>
                  <a:cubicBezTo>
                    <a:pt x="485" y="271"/>
                    <a:pt x="484" y="269"/>
                    <a:pt x="484" y="268"/>
                  </a:cubicBezTo>
                  <a:cubicBezTo>
                    <a:pt x="483" y="267"/>
                    <a:pt x="483" y="265"/>
                    <a:pt x="482" y="265"/>
                  </a:cubicBezTo>
                  <a:cubicBezTo>
                    <a:pt x="481" y="264"/>
                    <a:pt x="480" y="262"/>
                    <a:pt x="478" y="262"/>
                  </a:cubicBezTo>
                  <a:cubicBezTo>
                    <a:pt x="477" y="262"/>
                    <a:pt x="474" y="264"/>
                    <a:pt x="473" y="264"/>
                  </a:cubicBezTo>
                  <a:cubicBezTo>
                    <a:pt x="472" y="264"/>
                    <a:pt x="470" y="265"/>
                    <a:pt x="469" y="266"/>
                  </a:cubicBezTo>
                  <a:cubicBezTo>
                    <a:pt x="467" y="266"/>
                    <a:pt x="464" y="266"/>
                    <a:pt x="462" y="266"/>
                  </a:cubicBezTo>
                  <a:cubicBezTo>
                    <a:pt x="460" y="266"/>
                    <a:pt x="456" y="265"/>
                    <a:pt x="454" y="265"/>
                  </a:cubicBezTo>
                  <a:cubicBezTo>
                    <a:pt x="453" y="265"/>
                    <a:pt x="450" y="267"/>
                    <a:pt x="448" y="267"/>
                  </a:cubicBezTo>
                  <a:cubicBezTo>
                    <a:pt x="447" y="267"/>
                    <a:pt x="445" y="265"/>
                    <a:pt x="444" y="265"/>
                  </a:cubicBezTo>
                  <a:cubicBezTo>
                    <a:pt x="443" y="265"/>
                    <a:pt x="441" y="265"/>
                    <a:pt x="440" y="265"/>
                  </a:cubicBezTo>
                  <a:cubicBezTo>
                    <a:pt x="439" y="266"/>
                    <a:pt x="438" y="267"/>
                    <a:pt x="437" y="267"/>
                  </a:cubicBezTo>
                  <a:cubicBezTo>
                    <a:pt x="436" y="268"/>
                    <a:pt x="434" y="269"/>
                    <a:pt x="433" y="269"/>
                  </a:cubicBezTo>
                  <a:cubicBezTo>
                    <a:pt x="432" y="270"/>
                    <a:pt x="430" y="269"/>
                    <a:pt x="429" y="269"/>
                  </a:cubicBezTo>
                  <a:cubicBezTo>
                    <a:pt x="428" y="268"/>
                    <a:pt x="426" y="267"/>
                    <a:pt x="425" y="266"/>
                  </a:cubicBezTo>
                  <a:cubicBezTo>
                    <a:pt x="425" y="265"/>
                    <a:pt x="422" y="265"/>
                    <a:pt x="421" y="264"/>
                  </a:cubicBezTo>
                  <a:cubicBezTo>
                    <a:pt x="420" y="264"/>
                    <a:pt x="418" y="263"/>
                    <a:pt x="416" y="263"/>
                  </a:cubicBezTo>
                  <a:cubicBezTo>
                    <a:pt x="415" y="263"/>
                    <a:pt x="413" y="264"/>
                    <a:pt x="412" y="265"/>
                  </a:cubicBezTo>
                  <a:cubicBezTo>
                    <a:pt x="411" y="265"/>
                    <a:pt x="409" y="265"/>
                    <a:pt x="407" y="264"/>
                  </a:cubicBezTo>
                  <a:cubicBezTo>
                    <a:pt x="406" y="263"/>
                    <a:pt x="404" y="260"/>
                    <a:pt x="403" y="259"/>
                  </a:cubicBezTo>
                  <a:cubicBezTo>
                    <a:pt x="402" y="258"/>
                    <a:pt x="401" y="256"/>
                    <a:pt x="401" y="255"/>
                  </a:cubicBezTo>
                  <a:cubicBezTo>
                    <a:pt x="400" y="254"/>
                    <a:pt x="399" y="252"/>
                    <a:pt x="398" y="251"/>
                  </a:cubicBezTo>
                  <a:cubicBezTo>
                    <a:pt x="397" y="250"/>
                    <a:pt x="394" y="249"/>
                    <a:pt x="394" y="248"/>
                  </a:cubicBezTo>
                  <a:cubicBezTo>
                    <a:pt x="392" y="248"/>
                    <a:pt x="389" y="248"/>
                    <a:pt x="388" y="248"/>
                  </a:cubicBezTo>
                  <a:cubicBezTo>
                    <a:pt x="387" y="248"/>
                    <a:pt x="385" y="249"/>
                    <a:pt x="384" y="248"/>
                  </a:cubicBezTo>
                  <a:cubicBezTo>
                    <a:pt x="382" y="248"/>
                    <a:pt x="379" y="246"/>
                    <a:pt x="378" y="246"/>
                  </a:cubicBezTo>
                  <a:cubicBezTo>
                    <a:pt x="377" y="246"/>
                    <a:pt x="376" y="246"/>
                    <a:pt x="375" y="246"/>
                  </a:cubicBezTo>
                  <a:cubicBezTo>
                    <a:pt x="374" y="246"/>
                    <a:pt x="372" y="248"/>
                    <a:pt x="371" y="248"/>
                  </a:cubicBezTo>
                  <a:cubicBezTo>
                    <a:pt x="370" y="248"/>
                    <a:pt x="368" y="248"/>
                    <a:pt x="366" y="248"/>
                  </a:cubicBezTo>
                  <a:cubicBezTo>
                    <a:pt x="365" y="248"/>
                    <a:pt x="362" y="245"/>
                    <a:pt x="361" y="245"/>
                  </a:cubicBezTo>
                  <a:cubicBezTo>
                    <a:pt x="359" y="244"/>
                    <a:pt x="356" y="242"/>
                    <a:pt x="354" y="241"/>
                  </a:cubicBezTo>
                  <a:cubicBezTo>
                    <a:pt x="353" y="240"/>
                    <a:pt x="350" y="238"/>
                    <a:pt x="349" y="237"/>
                  </a:cubicBezTo>
                  <a:cubicBezTo>
                    <a:pt x="348" y="236"/>
                    <a:pt x="345" y="235"/>
                    <a:pt x="344" y="234"/>
                  </a:cubicBezTo>
                  <a:cubicBezTo>
                    <a:pt x="343" y="234"/>
                    <a:pt x="340" y="233"/>
                    <a:pt x="338" y="232"/>
                  </a:cubicBezTo>
                  <a:cubicBezTo>
                    <a:pt x="337" y="232"/>
                    <a:pt x="332" y="232"/>
                    <a:pt x="330" y="232"/>
                  </a:cubicBezTo>
                  <a:cubicBezTo>
                    <a:pt x="328" y="233"/>
                    <a:pt x="327" y="234"/>
                    <a:pt x="325" y="234"/>
                  </a:cubicBezTo>
                  <a:cubicBezTo>
                    <a:pt x="323" y="235"/>
                    <a:pt x="319" y="238"/>
                    <a:pt x="317" y="239"/>
                  </a:cubicBezTo>
                  <a:cubicBezTo>
                    <a:pt x="315" y="239"/>
                    <a:pt x="312" y="239"/>
                    <a:pt x="310" y="239"/>
                  </a:cubicBezTo>
                  <a:cubicBezTo>
                    <a:pt x="308" y="239"/>
                    <a:pt x="306" y="236"/>
                    <a:pt x="304" y="235"/>
                  </a:cubicBezTo>
                  <a:cubicBezTo>
                    <a:pt x="303" y="234"/>
                    <a:pt x="299" y="234"/>
                    <a:pt x="298" y="234"/>
                  </a:cubicBezTo>
                  <a:cubicBezTo>
                    <a:pt x="297" y="234"/>
                    <a:pt x="295" y="234"/>
                    <a:pt x="293" y="234"/>
                  </a:cubicBezTo>
                  <a:cubicBezTo>
                    <a:pt x="292" y="234"/>
                    <a:pt x="291" y="234"/>
                    <a:pt x="290" y="234"/>
                  </a:cubicBezTo>
                  <a:cubicBezTo>
                    <a:pt x="289" y="235"/>
                    <a:pt x="287" y="235"/>
                    <a:pt x="286" y="234"/>
                  </a:cubicBezTo>
                  <a:cubicBezTo>
                    <a:pt x="286" y="234"/>
                    <a:pt x="285" y="234"/>
                    <a:pt x="284" y="234"/>
                  </a:cubicBezTo>
                  <a:cubicBezTo>
                    <a:pt x="282" y="234"/>
                    <a:pt x="278" y="233"/>
                    <a:pt x="276" y="232"/>
                  </a:cubicBezTo>
                  <a:cubicBezTo>
                    <a:pt x="274" y="232"/>
                    <a:pt x="270" y="230"/>
                    <a:pt x="267" y="229"/>
                  </a:cubicBezTo>
                  <a:cubicBezTo>
                    <a:pt x="266" y="228"/>
                    <a:pt x="263" y="225"/>
                    <a:pt x="261" y="225"/>
                  </a:cubicBezTo>
                  <a:cubicBezTo>
                    <a:pt x="259" y="224"/>
                    <a:pt x="255" y="226"/>
                    <a:pt x="252" y="226"/>
                  </a:cubicBezTo>
                  <a:cubicBezTo>
                    <a:pt x="251" y="226"/>
                    <a:pt x="247" y="226"/>
                    <a:pt x="245" y="225"/>
                  </a:cubicBezTo>
                  <a:cubicBezTo>
                    <a:pt x="243" y="224"/>
                    <a:pt x="242" y="222"/>
                    <a:pt x="241" y="222"/>
                  </a:cubicBezTo>
                  <a:cubicBezTo>
                    <a:pt x="240" y="221"/>
                    <a:pt x="237" y="221"/>
                    <a:pt x="236" y="221"/>
                  </a:cubicBezTo>
                  <a:cubicBezTo>
                    <a:pt x="235" y="220"/>
                    <a:pt x="232" y="218"/>
                    <a:pt x="231" y="217"/>
                  </a:cubicBezTo>
                  <a:cubicBezTo>
                    <a:pt x="230" y="217"/>
                    <a:pt x="228" y="217"/>
                    <a:pt x="227" y="217"/>
                  </a:cubicBezTo>
                  <a:cubicBezTo>
                    <a:pt x="226" y="217"/>
                    <a:pt x="222" y="219"/>
                    <a:pt x="221" y="219"/>
                  </a:cubicBezTo>
                  <a:cubicBezTo>
                    <a:pt x="219" y="219"/>
                    <a:pt x="216" y="219"/>
                    <a:pt x="214" y="219"/>
                  </a:cubicBezTo>
                  <a:cubicBezTo>
                    <a:pt x="213" y="219"/>
                    <a:pt x="211" y="219"/>
                    <a:pt x="211" y="219"/>
                  </a:cubicBezTo>
                  <a:cubicBezTo>
                    <a:pt x="209" y="219"/>
                    <a:pt x="206" y="217"/>
                    <a:pt x="204" y="217"/>
                  </a:cubicBezTo>
                  <a:cubicBezTo>
                    <a:pt x="203" y="216"/>
                    <a:pt x="201" y="214"/>
                    <a:pt x="199" y="214"/>
                  </a:cubicBezTo>
                  <a:cubicBezTo>
                    <a:pt x="198" y="213"/>
                    <a:pt x="196" y="214"/>
                    <a:pt x="195" y="214"/>
                  </a:cubicBezTo>
                  <a:cubicBezTo>
                    <a:pt x="194" y="215"/>
                    <a:pt x="192" y="217"/>
                    <a:pt x="191" y="217"/>
                  </a:cubicBezTo>
                  <a:cubicBezTo>
                    <a:pt x="190" y="218"/>
                    <a:pt x="186" y="218"/>
                    <a:pt x="185" y="218"/>
                  </a:cubicBezTo>
                  <a:cubicBezTo>
                    <a:pt x="184" y="218"/>
                    <a:pt x="182" y="220"/>
                    <a:pt x="181" y="220"/>
                  </a:cubicBezTo>
                  <a:cubicBezTo>
                    <a:pt x="180" y="221"/>
                    <a:pt x="177" y="222"/>
                    <a:pt x="175" y="222"/>
                  </a:cubicBezTo>
                  <a:cubicBezTo>
                    <a:pt x="173" y="222"/>
                    <a:pt x="168" y="222"/>
                    <a:pt x="166" y="221"/>
                  </a:cubicBezTo>
                  <a:cubicBezTo>
                    <a:pt x="164" y="221"/>
                    <a:pt x="160" y="217"/>
                    <a:pt x="157" y="216"/>
                  </a:cubicBezTo>
                  <a:cubicBezTo>
                    <a:pt x="155" y="214"/>
                    <a:pt x="148" y="211"/>
                    <a:pt x="145" y="210"/>
                  </a:cubicBezTo>
                  <a:cubicBezTo>
                    <a:pt x="142" y="208"/>
                    <a:pt x="135" y="206"/>
                    <a:pt x="131" y="205"/>
                  </a:cubicBezTo>
                  <a:cubicBezTo>
                    <a:pt x="127" y="204"/>
                    <a:pt x="120" y="205"/>
                    <a:pt x="116" y="205"/>
                  </a:cubicBezTo>
                  <a:cubicBezTo>
                    <a:pt x="112" y="205"/>
                    <a:pt x="103" y="206"/>
                    <a:pt x="99" y="206"/>
                  </a:cubicBezTo>
                  <a:cubicBezTo>
                    <a:pt x="94" y="206"/>
                    <a:pt x="83" y="205"/>
                    <a:pt x="78" y="205"/>
                  </a:cubicBezTo>
                  <a:cubicBezTo>
                    <a:pt x="74" y="204"/>
                    <a:pt x="66" y="203"/>
                    <a:pt x="62" y="202"/>
                  </a:cubicBezTo>
                  <a:cubicBezTo>
                    <a:pt x="60" y="201"/>
                    <a:pt x="55" y="198"/>
                    <a:pt x="53" y="197"/>
                  </a:cubicBezTo>
                  <a:cubicBezTo>
                    <a:pt x="50" y="195"/>
                    <a:pt x="44" y="192"/>
                    <a:pt x="41" y="190"/>
                  </a:cubicBezTo>
                  <a:cubicBezTo>
                    <a:pt x="40" y="189"/>
                    <a:pt x="36" y="187"/>
                    <a:pt x="34" y="187"/>
                  </a:cubicBezTo>
                  <a:cubicBezTo>
                    <a:pt x="32" y="186"/>
                    <a:pt x="28" y="188"/>
                    <a:pt x="26" y="188"/>
                  </a:cubicBezTo>
                  <a:cubicBezTo>
                    <a:pt x="24" y="188"/>
                    <a:pt x="22" y="186"/>
                    <a:pt x="21" y="186"/>
                  </a:cubicBezTo>
                  <a:cubicBezTo>
                    <a:pt x="19" y="185"/>
                    <a:pt x="17" y="184"/>
                    <a:pt x="15" y="184"/>
                  </a:cubicBezTo>
                  <a:cubicBezTo>
                    <a:pt x="14" y="184"/>
                    <a:pt x="13" y="184"/>
                    <a:pt x="12" y="184"/>
                  </a:cubicBezTo>
                  <a:cubicBezTo>
                    <a:pt x="13" y="183"/>
                    <a:pt x="13" y="181"/>
                    <a:pt x="13" y="180"/>
                  </a:cubicBezTo>
                  <a:cubicBezTo>
                    <a:pt x="12" y="179"/>
                    <a:pt x="11" y="178"/>
                    <a:pt x="11" y="178"/>
                  </a:cubicBezTo>
                  <a:cubicBezTo>
                    <a:pt x="11" y="176"/>
                    <a:pt x="12" y="173"/>
                    <a:pt x="13" y="172"/>
                  </a:cubicBezTo>
                  <a:cubicBezTo>
                    <a:pt x="13" y="171"/>
                    <a:pt x="15" y="169"/>
                    <a:pt x="16" y="169"/>
                  </a:cubicBezTo>
                  <a:cubicBezTo>
                    <a:pt x="16" y="168"/>
                    <a:pt x="18" y="168"/>
                    <a:pt x="18" y="167"/>
                  </a:cubicBezTo>
                  <a:cubicBezTo>
                    <a:pt x="19" y="167"/>
                    <a:pt x="19" y="165"/>
                    <a:pt x="19" y="164"/>
                  </a:cubicBezTo>
                  <a:cubicBezTo>
                    <a:pt x="19" y="163"/>
                    <a:pt x="19" y="162"/>
                    <a:pt x="19" y="161"/>
                  </a:cubicBezTo>
                  <a:cubicBezTo>
                    <a:pt x="19" y="160"/>
                    <a:pt x="21" y="159"/>
                    <a:pt x="21" y="158"/>
                  </a:cubicBezTo>
                  <a:cubicBezTo>
                    <a:pt x="21" y="157"/>
                    <a:pt x="20" y="155"/>
                    <a:pt x="21" y="154"/>
                  </a:cubicBezTo>
                  <a:cubicBezTo>
                    <a:pt x="22" y="153"/>
                    <a:pt x="24" y="152"/>
                    <a:pt x="26" y="152"/>
                  </a:cubicBezTo>
                  <a:cubicBezTo>
                    <a:pt x="27" y="152"/>
                    <a:pt x="28" y="153"/>
                    <a:pt x="29" y="152"/>
                  </a:cubicBezTo>
                  <a:cubicBezTo>
                    <a:pt x="29" y="152"/>
                    <a:pt x="30" y="152"/>
                    <a:pt x="31" y="151"/>
                  </a:cubicBezTo>
                  <a:cubicBezTo>
                    <a:pt x="32" y="150"/>
                    <a:pt x="34" y="149"/>
                    <a:pt x="35" y="148"/>
                  </a:cubicBezTo>
                  <a:cubicBezTo>
                    <a:pt x="36" y="147"/>
                    <a:pt x="37" y="147"/>
                    <a:pt x="38" y="147"/>
                  </a:cubicBezTo>
                  <a:cubicBezTo>
                    <a:pt x="38" y="146"/>
                    <a:pt x="39" y="144"/>
                    <a:pt x="40" y="144"/>
                  </a:cubicBezTo>
                  <a:cubicBezTo>
                    <a:pt x="41" y="144"/>
                    <a:pt x="43" y="144"/>
                    <a:pt x="43" y="144"/>
                  </a:cubicBezTo>
                  <a:cubicBezTo>
                    <a:pt x="44" y="144"/>
                    <a:pt x="47" y="144"/>
                    <a:pt x="48" y="144"/>
                  </a:cubicBezTo>
                  <a:cubicBezTo>
                    <a:pt x="49" y="145"/>
                    <a:pt x="50" y="147"/>
                    <a:pt x="51" y="147"/>
                  </a:cubicBezTo>
                  <a:cubicBezTo>
                    <a:pt x="52" y="148"/>
                    <a:pt x="54" y="148"/>
                    <a:pt x="55" y="148"/>
                  </a:cubicBezTo>
                  <a:cubicBezTo>
                    <a:pt x="56" y="148"/>
                    <a:pt x="58" y="147"/>
                    <a:pt x="59" y="146"/>
                  </a:cubicBezTo>
                  <a:cubicBezTo>
                    <a:pt x="60" y="145"/>
                    <a:pt x="62" y="143"/>
                    <a:pt x="62" y="142"/>
                  </a:cubicBezTo>
                  <a:cubicBezTo>
                    <a:pt x="63" y="142"/>
                    <a:pt x="64" y="141"/>
                    <a:pt x="64" y="140"/>
                  </a:cubicBezTo>
                  <a:cubicBezTo>
                    <a:pt x="65" y="140"/>
                    <a:pt x="67" y="138"/>
                    <a:pt x="68" y="138"/>
                  </a:cubicBezTo>
                  <a:cubicBezTo>
                    <a:pt x="69" y="138"/>
                    <a:pt x="72" y="138"/>
                    <a:pt x="74" y="139"/>
                  </a:cubicBezTo>
                  <a:cubicBezTo>
                    <a:pt x="74" y="140"/>
                    <a:pt x="76" y="142"/>
                    <a:pt x="77" y="143"/>
                  </a:cubicBezTo>
                  <a:cubicBezTo>
                    <a:pt x="79" y="143"/>
                    <a:pt x="81" y="145"/>
                    <a:pt x="82" y="144"/>
                  </a:cubicBezTo>
                  <a:cubicBezTo>
                    <a:pt x="83" y="143"/>
                    <a:pt x="83" y="141"/>
                    <a:pt x="84" y="140"/>
                  </a:cubicBezTo>
                  <a:cubicBezTo>
                    <a:pt x="84" y="139"/>
                    <a:pt x="86" y="137"/>
                    <a:pt x="87" y="136"/>
                  </a:cubicBezTo>
                  <a:cubicBezTo>
                    <a:pt x="87" y="136"/>
                    <a:pt x="88" y="133"/>
                    <a:pt x="87" y="132"/>
                  </a:cubicBezTo>
                  <a:cubicBezTo>
                    <a:pt x="87" y="131"/>
                    <a:pt x="85" y="129"/>
                    <a:pt x="84" y="128"/>
                  </a:cubicBezTo>
                  <a:cubicBezTo>
                    <a:pt x="83" y="127"/>
                    <a:pt x="80" y="126"/>
                    <a:pt x="79" y="126"/>
                  </a:cubicBezTo>
                  <a:cubicBezTo>
                    <a:pt x="76" y="124"/>
                    <a:pt x="72" y="121"/>
                    <a:pt x="70" y="119"/>
                  </a:cubicBezTo>
                  <a:cubicBezTo>
                    <a:pt x="69" y="118"/>
                    <a:pt x="67" y="116"/>
                    <a:pt x="66" y="114"/>
                  </a:cubicBezTo>
                  <a:cubicBezTo>
                    <a:pt x="65" y="112"/>
                    <a:pt x="63" y="109"/>
                    <a:pt x="62" y="108"/>
                  </a:cubicBezTo>
                  <a:cubicBezTo>
                    <a:pt x="60" y="106"/>
                    <a:pt x="58" y="102"/>
                    <a:pt x="57" y="100"/>
                  </a:cubicBezTo>
                  <a:cubicBezTo>
                    <a:pt x="56" y="98"/>
                    <a:pt x="55" y="94"/>
                    <a:pt x="55" y="92"/>
                  </a:cubicBezTo>
                  <a:cubicBezTo>
                    <a:pt x="54" y="90"/>
                    <a:pt x="53" y="85"/>
                    <a:pt x="51" y="83"/>
                  </a:cubicBezTo>
                  <a:cubicBezTo>
                    <a:pt x="50" y="81"/>
                    <a:pt x="48" y="80"/>
                    <a:pt x="46" y="79"/>
                  </a:cubicBezTo>
                  <a:cubicBezTo>
                    <a:pt x="45" y="77"/>
                    <a:pt x="41" y="75"/>
                    <a:pt x="40" y="73"/>
                  </a:cubicBezTo>
                  <a:cubicBezTo>
                    <a:pt x="38" y="72"/>
                    <a:pt x="36" y="69"/>
                    <a:pt x="35" y="68"/>
                  </a:cubicBezTo>
                  <a:cubicBezTo>
                    <a:pt x="33" y="66"/>
                    <a:pt x="31" y="62"/>
                    <a:pt x="30" y="60"/>
                  </a:cubicBezTo>
                  <a:cubicBezTo>
                    <a:pt x="29" y="59"/>
                    <a:pt x="28" y="55"/>
                    <a:pt x="28" y="54"/>
                  </a:cubicBezTo>
                  <a:cubicBezTo>
                    <a:pt x="28" y="52"/>
                    <a:pt x="27" y="48"/>
                    <a:pt x="28" y="46"/>
                  </a:cubicBezTo>
                  <a:cubicBezTo>
                    <a:pt x="28" y="45"/>
                    <a:pt x="28" y="43"/>
                    <a:pt x="29" y="42"/>
                  </a:cubicBezTo>
                  <a:cubicBezTo>
                    <a:pt x="30" y="41"/>
                    <a:pt x="32" y="41"/>
                    <a:pt x="32" y="40"/>
                  </a:cubicBezTo>
                  <a:cubicBezTo>
                    <a:pt x="32" y="39"/>
                    <a:pt x="32" y="36"/>
                    <a:pt x="31" y="34"/>
                  </a:cubicBezTo>
                  <a:cubicBezTo>
                    <a:pt x="30" y="33"/>
                    <a:pt x="28" y="32"/>
                    <a:pt x="28" y="32"/>
                  </a:cubicBezTo>
                  <a:cubicBezTo>
                    <a:pt x="26" y="31"/>
                    <a:pt x="23" y="29"/>
                    <a:pt x="22" y="28"/>
                  </a:cubicBezTo>
                  <a:cubicBezTo>
                    <a:pt x="20" y="27"/>
                    <a:pt x="16" y="24"/>
                    <a:pt x="14" y="23"/>
                  </a:cubicBezTo>
                  <a:cubicBezTo>
                    <a:pt x="13" y="21"/>
                    <a:pt x="9" y="18"/>
                    <a:pt x="7" y="17"/>
                  </a:cubicBezTo>
                  <a:cubicBezTo>
                    <a:pt x="7" y="16"/>
                    <a:pt x="4" y="13"/>
                    <a:pt x="3" y="13"/>
                  </a:cubicBezTo>
                  <a:cubicBezTo>
                    <a:pt x="2" y="11"/>
                    <a:pt x="0" y="9"/>
                    <a:pt x="0" y="8"/>
                  </a:cubicBezTo>
                  <a:cubicBezTo>
                    <a:pt x="2" y="9"/>
                    <a:pt x="5" y="10"/>
                    <a:pt x="6" y="10"/>
                  </a:cubicBezTo>
                  <a:cubicBezTo>
                    <a:pt x="7" y="9"/>
                    <a:pt x="9" y="8"/>
                    <a:pt x="9" y="7"/>
                  </a:cubicBezTo>
                  <a:cubicBezTo>
                    <a:pt x="10" y="6"/>
                    <a:pt x="11" y="3"/>
                    <a:pt x="12" y="2"/>
                  </a:cubicBezTo>
                  <a:cubicBezTo>
                    <a:pt x="13" y="1"/>
                    <a:pt x="18" y="0"/>
                    <a:pt x="21" y="0"/>
                  </a:cubicBezTo>
                  <a:cubicBezTo>
                    <a:pt x="23" y="0"/>
                    <a:pt x="27" y="1"/>
                    <a:pt x="28" y="2"/>
                  </a:cubicBezTo>
                  <a:cubicBezTo>
                    <a:pt x="29" y="3"/>
                    <a:pt x="30" y="6"/>
                    <a:pt x="31" y="7"/>
                  </a:cubicBezTo>
                  <a:cubicBezTo>
                    <a:pt x="33" y="8"/>
                    <a:pt x="36" y="8"/>
                    <a:pt x="37" y="8"/>
                  </a:cubicBezTo>
                  <a:cubicBezTo>
                    <a:pt x="38" y="9"/>
                    <a:pt x="40" y="11"/>
                    <a:pt x="41" y="11"/>
                  </a:cubicBezTo>
                  <a:cubicBezTo>
                    <a:pt x="43" y="12"/>
                    <a:pt x="47" y="11"/>
                    <a:pt x="49" y="11"/>
                  </a:cubicBezTo>
                  <a:cubicBezTo>
                    <a:pt x="50" y="11"/>
                    <a:pt x="53" y="12"/>
                    <a:pt x="55" y="13"/>
                  </a:cubicBezTo>
                  <a:cubicBezTo>
                    <a:pt x="56" y="13"/>
                    <a:pt x="58" y="16"/>
                    <a:pt x="59" y="16"/>
                  </a:cubicBezTo>
                  <a:cubicBezTo>
                    <a:pt x="60" y="17"/>
                    <a:pt x="63" y="16"/>
                    <a:pt x="64" y="16"/>
                  </a:cubicBezTo>
                  <a:cubicBezTo>
                    <a:pt x="67" y="17"/>
                    <a:pt x="71" y="17"/>
                    <a:pt x="73" y="18"/>
                  </a:cubicBezTo>
                  <a:cubicBezTo>
                    <a:pt x="74" y="18"/>
                    <a:pt x="76" y="19"/>
                    <a:pt x="77" y="20"/>
                  </a:cubicBezTo>
                  <a:cubicBezTo>
                    <a:pt x="79" y="21"/>
                    <a:pt x="83" y="20"/>
                    <a:pt x="84" y="21"/>
                  </a:cubicBezTo>
                  <a:cubicBezTo>
                    <a:pt x="86" y="22"/>
                    <a:pt x="89" y="24"/>
                    <a:pt x="89" y="26"/>
                  </a:cubicBezTo>
                  <a:cubicBezTo>
                    <a:pt x="90" y="27"/>
                    <a:pt x="89" y="31"/>
                    <a:pt x="89" y="32"/>
                  </a:cubicBezTo>
                  <a:cubicBezTo>
                    <a:pt x="90" y="33"/>
                    <a:pt x="93" y="35"/>
                    <a:pt x="94" y="35"/>
                  </a:cubicBezTo>
                  <a:cubicBezTo>
                    <a:pt x="95" y="35"/>
                    <a:pt x="97" y="34"/>
                    <a:pt x="99" y="34"/>
                  </a:cubicBezTo>
                  <a:cubicBezTo>
                    <a:pt x="100" y="34"/>
                    <a:pt x="104" y="34"/>
                    <a:pt x="106" y="35"/>
                  </a:cubicBezTo>
                  <a:cubicBezTo>
                    <a:pt x="108" y="35"/>
                    <a:pt x="109" y="38"/>
                    <a:pt x="110" y="38"/>
                  </a:cubicBezTo>
                  <a:cubicBezTo>
                    <a:pt x="112" y="39"/>
                    <a:pt x="116" y="39"/>
                    <a:pt x="118" y="39"/>
                  </a:cubicBezTo>
                  <a:cubicBezTo>
                    <a:pt x="120" y="39"/>
                    <a:pt x="124" y="37"/>
                    <a:pt x="125" y="36"/>
                  </a:cubicBezTo>
                  <a:cubicBezTo>
                    <a:pt x="127" y="36"/>
                    <a:pt x="130" y="37"/>
                    <a:pt x="132" y="38"/>
                  </a:cubicBezTo>
                  <a:cubicBezTo>
                    <a:pt x="134" y="38"/>
                    <a:pt x="137" y="38"/>
                    <a:pt x="139" y="38"/>
                  </a:cubicBezTo>
                  <a:cubicBezTo>
                    <a:pt x="140" y="37"/>
                    <a:pt x="143" y="34"/>
                    <a:pt x="145" y="34"/>
                  </a:cubicBezTo>
                  <a:cubicBezTo>
                    <a:pt x="146" y="33"/>
                    <a:pt x="150" y="32"/>
                    <a:pt x="151" y="32"/>
                  </a:cubicBezTo>
                  <a:cubicBezTo>
                    <a:pt x="153" y="32"/>
                    <a:pt x="158" y="32"/>
                    <a:pt x="160" y="31"/>
                  </a:cubicBezTo>
                  <a:cubicBezTo>
                    <a:pt x="161" y="30"/>
                    <a:pt x="165" y="29"/>
                    <a:pt x="165" y="28"/>
                  </a:cubicBezTo>
                  <a:cubicBezTo>
                    <a:pt x="167" y="27"/>
                    <a:pt x="168" y="23"/>
                    <a:pt x="168" y="21"/>
                  </a:cubicBezTo>
                  <a:cubicBezTo>
                    <a:pt x="169" y="19"/>
                    <a:pt x="168" y="14"/>
                    <a:pt x="170" y="13"/>
                  </a:cubicBezTo>
                  <a:cubicBezTo>
                    <a:pt x="170" y="12"/>
                    <a:pt x="174" y="12"/>
                    <a:pt x="175" y="12"/>
                  </a:cubicBezTo>
                  <a:cubicBezTo>
                    <a:pt x="178" y="12"/>
                    <a:pt x="182" y="16"/>
                    <a:pt x="185" y="16"/>
                  </a:cubicBezTo>
                  <a:cubicBezTo>
                    <a:pt x="187" y="16"/>
                    <a:pt x="190" y="12"/>
                    <a:pt x="192" y="12"/>
                  </a:cubicBezTo>
                  <a:cubicBezTo>
                    <a:pt x="194" y="11"/>
                    <a:pt x="199" y="12"/>
                    <a:pt x="201" y="13"/>
                  </a:cubicBezTo>
                  <a:cubicBezTo>
                    <a:pt x="203" y="14"/>
                    <a:pt x="204" y="18"/>
                    <a:pt x="206" y="18"/>
                  </a:cubicBezTo>
                  <a:cubicBezTo>
                    <a:pt x="208" y="19"/>
                    <a:pt x="213" y="17"/>
                    <a:pt x="215" y="17"/>
                  </a:cubicBezTo>
                  <a:cubicBezTo>
                    <a:pt x="218" y="17"/>
                    <a:pt x="222" y="20"/>
                    <a:pt x="225" y="20"/>
                  </a:cubicBezTo>
                  <a:cubicBezTo>
                    <a:pt x="227" y="21"/>
                    <a:pt x="231" y="20"/>
                    <a:pt x="233" y="20"/>
                  </a:cubicBezTo>
                  <a:cubicBezTo>
                    <a:pt x="235" y="20"/>
                    <a:pt x="239" y="21"/>
                    <a:pt x="241" y="21"/>
                  </a:cubicBezTo>
                  <a:cubicBezTo>
                    <a:pt x="242" y="22"/>
                    <a:pt x="244" y="23"/>
                    <a:pt x="245" y="23"/>
                  </a:cubicBezTo>
                  <a:cubicBezTo>
                    <a:pt x="246" y="24"/>
                    <a:pt x="249" y="26"/>
                    <a:pt x="251" y="26"/>
                  </a:cubicBezTo>
                  <a:cubicBezTo>
                    <a:pt x="254" y="27"/>
                    <a:pt x="262" y="28"/>
                    <a:pt x="266" y="28"/>
                  </a:cubicBezTo>
                  <a:cubicBezTo>
                    <a:pt x="267" y="28"/>
                    <a:pt x="271" y="29"/>
                    <a:pt x="272" y="30"/>
                  </a:cubicBezTo>
                  <a:cubicBezTo>
                    <a:pt x="274" y="31"/>
                    <a:pt x="277" y="33"/>
                    <a:pt x="279" y="34"/>
                  </a:cubicBezTo>
                  <a:cubicBezTo>
                    <a:pt x="280" y="34"/>
                    <a:pt x="282" y="33"/>
                    <a:pt x="283" y="34"/>
                  </a:cubicBezTo>
                  <a:cubicBezTo>
                    <a:pt x="284" y="35"/>
                    <a:pt x="284" y="37"/>
                    <a:pt x="284" y="38"/>
                  </a:cubicBezTo>
                  <a:cubicBezTo>
                    <a:pt x="283" y="39"/>
                    <a:pt x="282" y="41"/>
                    <a:pt x="282" y="42"/>
                  </a:cubicBezTo>
                  <a:cubicBezTo>
                    <a:pt x="283" y="44"/>
                    <a:pt x="288" y="44"/>
                    <a:pt x="289" y="45"/>
                  </a:cubicBezTo>
                  <a:cubicBezTo>
                    <a:pt x="290" y="47"/>
                    <a:pt x="288" y="50"/>
                    <a:pt x="290" y="51"/>
                  </a:cubicBezTo>
                  <a:cubicBezTo>
                    <a:pt x="291" y="53"/>
                    <a:pt x="296" y="49"/>
                    <a:pt x="298" y="50"/>
                  </a:cubicBezTo>
                  <a:cubicBezTo>
                    <a:pt x="298" y="50"/>
                    <a:pt x="300" y="52"/>
                    <a:pt x="300" y="53"/>
                  </a:cubicBezTo>
                  <a:cubicBezTo>
                    <a:pt x="302" y="54"/>
                    <a:pt x="303" y="57"/>
                    <a:pt x="304" y="59"/>
                  </a:cubicBezTo>
                  <a:cubicBezTo>
                    <a:pt x="305" y="60"/>
                    <a:pt x="304" y="64"/>
                    <a:pt x="305" y="65"/>
                  </a:cubicBezTo>
                  <a:cubicBezTo>
                    <a:pt x="305" y="66"/>
                    <a:pt x="306" y="68"/>
                    <a:pt x="307" y="6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8"/>
            <p:cNvSpPr>
              <a:spLocks/>
            </p:cNvSpPr>
            <p:nvPr/>
          </p:nvSpPr>
          <p:spPr bwMode="auto">
            <a:xfrm>
              <a:off x="5234" y="2448"/>
              <a:ext cx="1134" cy="502"/>
            </a:xfrm>
            <a:custGeom>
              <a:avLst/>
              <a:gdLst>
                <a:gd name="T0" fmla="*/ 340 w 654"/>
                <a:gd name="T1" fmla="*/ 74 h 289"/>
                <a:gd name="T2" fmla="*/ 370 w 654"/>
                <a:gd name="T3" fmla="*/ 47 h 289"/>
                <a:gd name="T4" fmla="*/ 396 w 654"/>
                <a:gd name="T5" fmla="*/ 26 h 289"/>
                <a:gd name="T6" fmla="*/ 422 w 654"/>
                <a:gd name="T7" fmla="*/ 23 h 289"/>
                <a:gd name="T8" fmla="*/ 455 w 654"/>
                <a:gd name="T9" fmla="*/ 39 h 289"/>
                <a:gd name="T10" fmla="*/ 486 w 654"/>
                <a:gd name="T11" fmla="*/ 48 h 289"/>
                <a:gd name="T12" fmla="*/ 510 w 654"/>
                <a:gd name="T13" fmla="*/ 45 h 289"/>
                <a:gd name="T14" fmla="*/ 541 w 654"/>
                <a:gd name="T15" fmla="*/ 42 h 289"/>
                <a:gd name="T16" fmla="*/ 576 w 654"/>
                <a:gd name="T17" fmla="*/ 33 h 289"/>
                <a:gd name="T18" fmla="*/ 609 w 654"/>
                <a:gd name="T19" fmla="*/ 45 h 289"/>
                <a:gd name="T20" fmla="*/ 639 w 654"/>
                <a:gd name="T21" fmla="*/ 90 h 289"/>
                <a:gd name="T22" fmla="*/ 634 w 654"/>
                <a:gd name="T23" fmla="*/ 129 h 289"/>
                <a:gd name="T24" fmla="*/ 646 w 654"/>
                <a:gd name="T25" fmla="*/ 172 h 289"/>
                <a:gd name="T26" fmla="*/ 643 w 654"/>
                <a:gd name="T27" fmla="*/ 181 h 289"/>
                <a:gd name="T28" fmla="*/ 628 w 654"/>
                <a:gd name="T29" fmla="*/ 194 h 289"/>
                <a:gd name="T30" fmla="*/ 616 w 654"/>
                <a:gd name="T31" fmla="*/ 192 h 289"/>
                <a:gd name="T32" fmla="*/ 600 w 654"/>
                <a:gd name="T33" fmla="*/ 198 h 289"/>
                <a:gd name="T34" fmla="*/ 592 w 654"/>
                <a:gd name="T35" fmla="*/ 219 h 289"/>
                <a:gd name="T36" fmla="*/ 583 w 654"/>
                <a:gd name="T37" fmla="*/ 239 h 289"/>
                <a:gd name="T38" fmla="*/ 561 w 654"/>
                <a:gd name="T39" fmla="*/ 240 h 289"/>
                <a:gd name="T40" fmla="*/ 548 w 654"/>
                <a:gd name="T41" fmla="*/ 258 h 289"/>
                <a:gd name="T42" fmla="*/ 526 w 654"/>
                <a:gd name="T43" fmla="*/ 273 h 289"/>
                <a:gd name="T44" fmla="*/ 513 w 654"/>
                <a:gd name="T45" fmla="*/ 282 h 289"/>
                <a:gd name="T46" fmla="*/ 500 w 654"/>
                <a:gd name="T47" fmla="*/ 275 h 289"/>
                <a:gd name="T48" fmla="*/ 478 w 654"/>
                <a:gd name="T49" fmla="*/ 262 h 289"/>
                <a:gd name="T50" fmla="*/ 444 w 654"/>
                <a:gd name="T51" fmla="*/ 265 h 289"/>
                <a:gd name="T52" fmla="*/ 421 w 654"/>
                <a:gd name="T53" fmla="*/ 264 h 289"/>
                <a:gd name="T54" fmla="*/ 398 w 654"/>
                <a:gd name="T55" fmla="*/ 251 h 289"/>
                <a:gd name="T56" fmla="*/ 371 w 654"/>
                <a:gd name="T57" fmla="*/ 248 h 289"/>
                <a:gd name="T58" fmla="*/ 338 w 654"/>
                <a:gd name="T59" fmla="*/ 232 h 289"/>
                <a:gd name="T60" fmla="*/ 298 w 654"/>
                <a:gd name="T61" fmla="*/ 234 h 289"/>
                <a:gd name="T62" fmla="*/ 267 w 654"/>
                <a:gd name="T63" fmla="*/ 229 h 289"/>
                <a:gd name="T64" fmla="*/ 231 w 654"/>
                <a:gd name="T65" fmla="*/ 217 h 289"/>
                <a:gd name="T66" fmla="*/ 199 w 654"/>
                <a:gd name="T67" fmla="*/ 214 h 289"/>
                <a:gd name="T68" fmla="*/ 166 w 654"/>
                <a:gd name="T69" fmla="*/ 221 h 289"/>
                <a:gd name="T70" fmla="*/ 78 w 654"/>
                <a:gd name="T71" fmla="*/ 205 h 289"/>
                <a:gd name="T72" fmla="*/ 21 w 654"/>
                <a:gd name="T73" fmla="*/ 186 h 289"/>
                <a:gd name="T74" fmla="*/ 16 w 654"/>
                <a:gd name="T75" fmla="*/ 169 h 289"/>
                <a:gd name="T76" fmla="*/ 26 w 654"/>
                <a:gd name="T77" fmla="*/ 152 h 289"/>
                <a:gd name="T78" fmla="*/ 43 w 654"/>
                <a:gd name="T79" fmla="*/ 144 h 289"/>
                <a:gd name="T80" fmla="*/ 64 w 654"/>
                <a:gd name="T81" fmla="*/ 140 h 289"/>
                <a:gd name="T82" fmla="*/ 87 w 654"/>
                <a:gd name="T83" fmla="*/ 136 h 289"/>
                <a:gd name="T84" fmla="*/ 62 w 654"/>
                <a:gd name="T85" fmla="*/ 108 h 289"/>
                <a:gd name="T86" fmla="*/ 35 w 654"/>
                <a:gd name="T87" fmla="*/ 68 h 289"/>
                <a:gd name="T88" fmla="*/ 31 w 654"/>
                <a:gd name="T89" fmla="*/ 34 h 289"/>
                <a:gd name="T90" fmla="*/ 0 w 654"/>
                <a:gd name="T91" fmla="*/ 8 h 289"/>
                <a:gd name="T92" fmla="*/ 31 w 654"/>
                <a:gd name="T93" fmla="*/ 7 h 289"/>
                <a:gd name="T94" fmla="*/ 64 w 654"/>
                <a:gd name="T95" fmla="*/ 16 h 289"/>
                <a:gd name="T96" fmla="*/ 94 w 654"/>
                <a:gd name="T97" fmla="*/ 35 h 289"/>
                <a:gd name="T98" fmla="*/ 132 w 654"/>
                <a:gd name="T99" fmla="*/ 38 h 289"/>
                <a:gd name="T100" fmla="*/ 168 w 654"/>
                <a:gd name="T101" fmla="*/ 21 h 289"/>
                <a:gd name="T102" fmla="*/ 206 w 654"/>
                <a:gd name="T103" fmla="*/ 18 h 289"/>
                <a:gd name="T104" fmla="*/ 251 w 654"/>
                <a:gd name="T105" fmla="*/ 26 h 289"/>
                <a:gd name="T106" fmla="*/ 282 w 654"/>
                <a:gd name="T107" fmla="*/ 42 h 289"/>
                <a:gd name="T108" fmla="*/ 305 w 654"/>
                <a:gd name="T109" fmla="*/ 65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54" h="289">
                  <a:moveTo>
                    <a:pt x="307" y="69"/>
                  </a:moveTo>
                  <a:cubicBezTo>
                    <a:pt x="308" y="70"/>
                    <a:pt x="308" y="71"/>
                    <a:pt x="308" y="71"/>
                  </a:cubicBezTo>
                  <a:cubicBezTo>
                    <a:pt x="310" y="73"/>
                    <a:pt x="313" y="77"/>
                    <a:pt x="316" y="79"/>
                  </a:cubicBezTo>
                  <a:cubicBezTo>
                    <a:pt x="318" y="80"/>
                    <a:pt x="323" y="81"/>
                    <a:pt x="326" y="80"/>
                  </a:cubicBezTo>
                  <a:cubicBezTo>
                    <a:pt x="328" y="80"/>
                    <a:pt x="332" y="79"/>
                    <a:pt x="333" y="78"/>
                  </a:cubicBezTo>
                  <a:cubicBezTo>
                    <a:pt x="335" y="77"/>
                    <a:pt x="338" y="74"/>
                    <a:pt x="340" y="74"/>
                  </a:cubicBezTo>
                  <a:cubicBezTo>
                    <a:pt x="342" y="73"/>
                    <a:pt x="344" y="74"/>
                    <a:pt x="345" y="73"/>
                  </a:cubicBezTo>
                  <a:cubicBezTo>
                    <a:pt x="347" y="73"/>
                    <a:pt x="350" y="70"/>
                    <a:pt x="351" y="69"/>
                  </a:cubicBezTo>
                  <a:cubicBezTo>
                    <a:pt x="353" y="68"/>
                    <a:pt x="354" y="64"/>
                    <a:pt x="356" y="63"/>
                  </a:cubicBezTo>
                  <a:cubicBezTo>
                    <a:pt x="357" y="62"/>
                    <a:pt x="359" y="60"/>
                    <a:pt x="359" y="59"/>
                  </a:cubicBezTo>
                  <a:cubicBezTo>
                    <a:pt x="361" y="57"/>
                    <a:pt x="364" y="55"/>
                    <a:pt x="365" y="53"/>
                  </a:cubicBezTo>
                  <a:cubicBezTo>
                    <a:pt x="366" y="52"/>
                    <a:pt x="369" y="48"/>
                    <a:pt x="370" y="47"/>
                  </a:cubicBezTo>
                  <a:cubicBezTo>
                    <a:pt x="371" y="45"/>
                    <a:pt x="374" y="43"/>
                    <a:pt x="375" y="42"/>
                  </a:cubicBezTo>
                  <a:cubicBezTo>
                    <a:pt x="377" y="41"/>
                    <a:pt x="380" y="41"/>
                    <a:pt x="382" y="40"/>
                  </a:cubicBezTo>
                  <a:cubicBezTo>
                    <a:pt x="383" y="40"/>
                    <a:pt x="385" y="39"/>
                    <a:pt x="385" y="38"/>
                  </a:cubicBezTo>
                  <a:cubicBezTo>
                    <a:pt x="387" y="36"/>
                    <a:pt x="387" y="32"/>
                    <a:pt x="389" y="31"/>
                  </a:cubicBezTo>
                  <a:cubicBezTo>
                    <a:pt x="390" y="30"/>
                    <a:pt x="393" y="30"/>
                    <a:pt x="394" y="29"/>
                  </a:cubicBezTo>
                  <a:cubicBezTo>
                    <a:pt x="394" y="29"/>
                    <a:pt x="395" y="26"/>
                    <a:pt x="396" y="26"/>
                  </a:cubicBezTo>
                  <a:cubicBezTo>
                    <a:pt x="397" y="25"/>
                    <a:pt x="399" y="26"/>
                    <a:pt x="401" y="26"/>
                  </a:cubicBezTo>
                  <a:cubicBezTo>
                    <a:pt x="402" y="26"/>
                    <a:pt x="405" y="26"/>
                    <a:pt x="406" y="25"/>
                  </a:cubicBezTo>
                  <a:cubicBezTo>
                    <a:pt x="408" y="25"/>
                    <a:pt x="410" y="22"/>
                    <a:pt x="411" y="21"/>
                  </a:cubicBezTo>
                  <a:cubicBezTo>
                    <a:pt x="412" y="19"/>
                    <a:pt x="415" y="17"/>
                    <a:pt x="416" y="17"/>
                  </a:cubicBezTo>
                  <a:cubicBezTo>
                    <a:pt x="417" y="17"/>
                    <a:pt x="420" y="18"/>
                    <a:pt x="421" y="18"/>
                  </a:cubicBezTo>
                  <a:cubicBezTo>
                    <a:pt x="422" y="19"/>
                    <a:pt x="422" y="23"/>
                    <a:pt x="422" y="23"/>
                  </a:cubicBezTo>
                  <a:cubicBezTo>
                    <a:pt x="422" y="25"/>
                    <a:pt x="422" y="27"/>
                    <a:pt x="422" y="28"/>
                  </a:cubicBezTo>
                  <a:cubicBezTo>
                    <a:pt x="423" y="29"/>
                    <a:pt x="424" y="33"/>
                    <a:pt x="425" y="33"/>
                  </a:cubicBezTo>
                  <a:cubicBezTo>
                    <a:pt x="427" y="34"/>
                    <a:pt x="432" y="33"/>
                    <a:pt x="434" y="34"/>
                  </a:cubicBezTo>
                  <a:cubicBezTo>
                    <a:pt x="436" y="34"/>
                    <a:pt x="439" y="36"/>
                    <a:pt x="440" y="36"/>
                  </a:cubicBezTo>
                  <a:cubicBezTo>
                    <a:pt x="442" y="37"/>
                    <a:pt x="445" y="36"/>
                    <a:pt x="448" y="37"/>
                  </a:cubicBezTo>
                  <a:cubicBezTo>
                    <a:pt x="450" y="37"/>
                    <a:pt x="454" y="39"/>
                    <a:pt x="455" y="39"/>
                  </a:cubicBezTo>
                  <a:cubicBezTo>
                    <a:pt x="457" y="39"/>
                    <a:pt x="460" y="39"/>
                    <a:pt x="462" y="39"/>
                  </a:cubicBezTo>
                  <a:cubicBezTo>
                    <a:pt x="463" y="40"/>
                    <a:pt x="463" y="42"/>
                    <a:pt x="464" y="43"/>
                  </a:cubicBezTo>
                  <a:cubicBezTo>
                    <a:pt x="464" y="44"/>
                    <a:pt x="464" y="49"/>
                    <a:pt x="465" y="51"/>
                  </a:cubicBezTo>
                  <a:cubicBezTo>
                    <a:pt x="466" y="52"/>
                    <a:pt x="470" y="52"/>
                    <a:pt x="472" y="52"/>
                  </a:cubicBezTo>
                  <a:cubicBezTo>
                    <a:pt x="473" y="52"/>
                    <a:pt x="476" y="51"/>
                    <a:pt x="477" y="50"/>
                  </a:cubicBezTo>
                  <a:cubicBezTo>
                    <a:pt x="479" y="50"/>
                    <a:pt x="484" y="49"/>
                    <a:pt x="486" y="48"/>
                  </a:cubicBezTo>
                  <a:cubicBezTo>
                    <a:pt x="487" y="47"/>
                    <a:pt x="487" y="44"/>
                    <a:pt x="489" y="44"/>
                  </a:cubicBezTo>
                  <a:cubicBezTo>
                    <a:pt x="490" y="43"/>
                    <a:pt x="493" y="42"/>
                    <a:pt x="495" y="42"/>
                  </a:cubicBezTo>
                  <a:cubicBezTo>
                    <a:pt x="496" y="41"/>
                    <a:pt x="497" y="39"/>
                    <a:pt x="498" y="38"/>
                  </a:cubicBezTo>
                  <a:cubicBezTo>
                    <a:pt x="499" y="38"/>
                    <a:pt x="501" y="38"/>
                    <a:pt x="502" y="39"/>
                  </a:cubicBezTo>
                  <a:cubicBezTo>
                    <a:pt x="503" y="39"/>
                    <a:pt x="505" y="42"/>
                    <a:pt x="506" y="43"/>
                  </a:cubicBezTo>
                  <a:cubicBezTo>
                    <a:pt x="506" y="43"/>
                    <a:pt x="508" y="45"/>
                    <a:pt x="510" y="45"/>
                  </a:cubicBezTo>
                  <a:cubicBezTo>
                    <a:pt x="511" y="45"/>
                    <a:pt x="512" y="43"/>
                    <a:pt x="513" y="43"/>
                  </a:cubicBezTo>
                  <a:cubicBezTo>
                    <a:pt x="515" y="42"/>
                    <a:pt x="518" y="43"/>
                    <a:pt x="519" y="43"/>
                  </a:cubicBezTo>
                  <a:cubicBezTo>
                    <a:pt x="521" y="44"/>
                    <a:pt x="522" y="46"/>
                    <a:pt x="523" y="46"/>
                  </a:cubicBezTo>
                  <a:cubicBezTo>
                    <a:pt x="524" y="47"/>
                    <a:pt x="527" y="49"/>
                    <a:pt x="528" y="48"/>
                  </a:cubicBezTo>
                  <a:cubicBezTo>
                    <a:pt x="530" y="48"/>
                    <a:pt x="532" y="44"/>
                    <a:pt x="534" y="43"/>
                  </a:cubicBezTo>
                  <a:cubicBezTo>
                    <a:pt x="536" y="43"/>
                    <a:pt x="540" y="42"/>
                    <a:pt x="541" y="42"/>
                  </a:cubicBezTo>
                  <a:cubicBezTo>
                    <a:pt x="543" y="42"/>
                    <a:pt x="547" y="42"/>
                    <a:pt x="549" y="41"/>
                  </a:cubicBezTo>
                  <a:cubicBezTo>
                    <a:pt x="551" y="41"/>
                    <a:pt x="553" y="40"/>
                    <a:pt x="554" y="40"/>
                  </a:cubicBezTo>
                  <a:cubicBezTo>
                    <a:pt x="556" y="39"/>
                    <a:pt x="559" y="36"/>
                    <a:pt x="561" y="35"/>
                  </a:cubicBezTo>
                  <a:cubicBezTo>
                    <a:pt x="562" y="34"/>
                    <a:pt x="563" y="33"/>
                    <a:pt x="564" y="33"/>
                  </a:cubicBezTo>
                  <a:cubicBezTo>
                    <a:pt x="566" y="33"/>
                    <a:pt x="568" y="34"/>
                    <a:pt x="569" y="34"/>
                  </a:cubicBezTo>
                  <a:cubicBezTo>
                    <a:pt x="571" y="34"/>
                    <a:pt x="574" y="34"/>
                    <a:pt x="576" y="33"/>
                  </a:cubicBezTo>
                  <a:cubicBezTo>
                    <a:pt x="577" y="33"/>
                    <a:pt x="578" y="30"/>
                    <a:pt x="579" y="29"/>
                  </a:cubicBezTo>
                  <a:cubicBezTo>
                    <a:pt x="581" y="29"/>
                    <a:pt x="583" y="28"/>
                    <a:pt x="584" y="28"/>
                  </a:cubicBezTo>
                  <a:cubicBezTo>
                    <a:pt x="585" y="27"/>
                    <a:pt x="586" y="27"/>
                    <a:pt x="587" y="28"/>
                  </a:cubicBezTo>
                  <a:cubicBezTo>
                    <a:pt x="588" y="28"/>
                    <a:pt x="591" y="31"/>
                    <a:pt x="593" y="32"/>
                  </a:cubicBezTo>
                  <a:cubicBezTo>
                    <a:pt x="594" y="33"/>
                    <a:pt x="596" y="37"/>
                    <a:pt x="598" y="39"/>
                  </a:cubicBezTo>
                  <a:cubicBezTo>
                    <a:pt x="600" y="41"/>
                    <a:pt x="606" y="44"/>
                    <a:pt x="609" y="45"/>
                  </a:cubicBezTo>
                  <a:cubicBezTo>
                    <a:pt x="612" y="47"/>
                    <a:pt x="616" y="52"/>
                    <a:pt x="619" y="54"/>
                  </a:cubicBezTo>
                  <a:cubicBezTo>
                    <a:pt x="621" y="55"/>
                    <a:pt x="625" y="56"/>
                    <a:pt x="627" y="58"/>
                  </a:cubicBezTo>
                  <a:cubicBezTo>
                    <a:pt x="628" y="59"/>
                    <a:pt x="628" y="63"/>
                    <a:pt x="628" y="64"/>
                  </a:cubicBezTo>
                  <a:cubicBezTo>
                    <a:pt x="629" y="67"/>
                    <a:pt x="632" y="71"/>
                    <a:pt x="634" y="73"/>
                  </a:cubicBezTo>
                  <a:cubicBezTo>
                    <a:pt x="635" y="75"/>
                    <a:pt x="639" y="78"/>
                    <a:pt x="639" y="80"/>
                  </a:cubicBezTo>
                  <a:cubicBezTo>
                    <a:pt x="640" y="83"/>
                    <a:pt x="639" y="88"/>
                    <a:pt x="639" y="90"/>
                  </a:cubicBezTo>
                  <a:cubicBezTo>
                    <a:pt x="639" y="92"/>
                    <a:pt x="636" y="95"/>
                    <a:pt x="636" y="96"/>
                  </a:cubicBezTo>
                  <a:cubicBezTo>
                    <a:pt x="636" y="98"/>
                    <a:pt x="639" y="100"/>
                    <a:pt x="639" y="102"/>
                  </a:cubicBezTo>
                  <a:cubicBezTo>
                    <a:pt x="639" y="104"/>
                    <a:pt x="638" y="106"/>
                    <a:pt x="637" y="108"/>
                  </a:cubicBezTo>
                  <a:cubicBezTo>
                    <a:pt x="636" y="110"/>
                    <a:pt x="632" y="113"/>
                    <a:pt x="632" y="115"/>
                  </a:cubicBezTo>
                  <a:cubicBezTo>
                    <a:pt x="631" y="117"/>
                    <a:pt x="631" y="121"/>
                    <a:pt x="631" y="123"/>
                  </a:cubicBezTo>
                  <a:cubicBezTo>
                    <a:pt x="631" y="125"/>
                    <a:pt x="633" y="128"/>
                    <a:pt x="634" y="129"/>
                  </a:cubicBezTo>
                  <a:cubicBezTo>
                    <a:pt x="635" y="130"/>
                    <a:pt x="638" y="131"/>
                    <a:pt x="639" y="131"/>
                  </a:cubicBezTo>
                  <a:cubicBezTo>
                    <a:pt x="640" y="133"/>
                    <a:pt x="644" y="136"/>
                    <a:pt x="644" y="139"/>
                  </a:cubicBezTo>
                  <a:cubicBezTo>
                    <a:pt x="646" y="141"/>
                    <a:pt x="648" y="148"/>
                    <a:pt x="648" y="151"/>
                  </a:cubicBezTo>
                  <a:cubicBezTo>
                    <a:pt x="648" y="153"/>
                    <a:pt x="648" y="158"/>
                    <a:pt x="648" y="161"/>
                  </a:cubicBezTo>
                  <a:cubicBezTo>
                    <a:pt x="647" y="162"/>
                    <a:pt x="644" y="165"/>
                    <a:pt x="644" y="167"/>
                  </a:cubicBezTo>
                  <a:cubicBezTo>
                    <a:pt x="644" y="168"/>
                    <a:pt x="644" y="172"/>
                    <a:pt x="646" y="172"/>
                  </a:cubicBezTo>
                  <a:cubicBezTo>
                    <a:pt x="647" y="173"/>
                    <a:pt x="650" y="172"/>
                    <a:pt x="651" y="173"/>
                  </a:cubicBezTo>
                  <a:cubicBezTo>
                    <a:pt x="652" y="173"/>
                    <a:pt x="654" y="175"/>
                    <a:pt x="654" y="176"/>
                  </a:cubicBezTo>
                  <a:cubicBezTo>
                    <a:pt x="654" y="178"/>
                    <a:pt x="654" y="181"/>
                    <a:pt x="654" y="183"/>
                  </a:cubicBezTo>
                  <a:cubicBezTo>
                    <a:pt x="654" y="183"/>
                    <a:pt x="653" y="182"/>
                    <a:pt x="652" y="182"/>
                  </a:cubicBezTo>
                  <a:cubicBezTo>
                    <a:pt x="651" y="182"/>
                    <a:pt x="649" y="181"/>
                    <a:pt x="648" y="181"/>
                  </a:cubicBezTo>
                  <a:cubicBezTo>
                    <a:pt x="646" y="181"/>
                    <a:pt x="644" y="181"/>
                    <a:pt x="643" y="181"/>
                  </a:cubicBezTo>
                  <a:cubicBezTo>
                    <a:pt x="642" y="182"/>
                    <a:pt x="641" y="184"/>
                    <a:pt x="640" y="184"/>
                  </a:cubicBezTo>
                  <a:cubicBezTo>
                    <a:pt x="639" y="185"/>
                    <a:pt x="637" y="186"/>
                    <a:pt x="636" y="187"/>
                  </a:cubicBezTo>
                  <a:cubicBezTo>
                    <a:pt x="635" y="187"/>
                    <a:pt x="635" y="188"/>
                    <a:pt x="635" y="189"/>
                  </a:cubicBezTo>
                  <a:cubicBezTo>
                    <a:pt x="634" y="190"/>
                    <a:pt x="633" y="191"/>
                    <a:pt x="633" y="192"/>
                  </a:cubicBezTo>
                  <a:cubicBezTo>
                    <a:pt x="632" y="192"/>
                    <a:pt x="631" y="193"/>
                    <a:pt x="631" y="193"/>
                  </a:cubicBezTo>
                  <a:cubicBezTo>
                    <a:pt x="630" y="194"/>
                    <a:pt x="629" y="194"/>
                    <a:pt x="628" y="194"/>
                  </a:cubicBezTo>
                  <a:cubicBezTo>
                    <a:pt x="627" y="194"/>
                    <a:pt x="625" y="193"/>
                    <a:pt x="624" y="192"/>
                  </a:cubicBezTo>
                  <a:cubicBezTo>
                    <a:pt x="624" y="191"/>
                    <a:pt x="624" y="189"/>
                    <a:pt x="624" y="188"/>
                  </a:cubicBezTo>
                  <a:cubicBezTo>
                    <a:pt x="624" y="188"/>
                    <a:pt x="623" y="186"/>
                    <a:pt x="622" y="186"/>
                  </a:cubicBezTo>
                  <a:cubicBezTo>
                    <a:pt x="621" y="185"/>
                    <a:pt x="619" y="185"/>
                    <a:pt x="618" y="186"/>
                  </a:cubicBezTo>
                  <a:cubicBezTo>
                    <a:pt x="618" y="186"/>
                    <a:pt x="617" y="188"/>
                    <a:pt x="617" y="188"/>
                  </a:cubicBezTo>
                  <a:cubicBezTo>
                    <a:pt x="617" y="189"/>
                    <a:pt x="616" y="191"/>
                    <a:pt x="616" y="192"/>
                  </a:cubicBezTo>
                  <a:cubicBezTo>
                    <a:pt x="616" y="193"/>
                    <a:pt x="615" y="195"/>
                    <a:pt x="614" y="195"/>
                  </a:cubicBezTo>
                  <a:cubicBezTo>
                    <a:pt x="614" y="196"/>
                    <a:pt x="613" y="198"/>
                    <a:pt x="612" y="198"/>
                  </a:cubicBezTo>
                  <a:cubicBezTo>
                    <a:pt x="611" y="198"/>
                    <a:pt x="609" y="198"/>
                    <a:pt x="608" y="198"/>
                  </a:cubicBezTo>
                  <a:cubicBezTo>
                    <a:pt x="607" y="198"/>
                    <a:pt x="606" y="197"/>
                    <a:pt x="606" y="197"/>
                  </a:cubicBezTo>
                  <a:cubicBezTo>
                    <a:pt x="605" y="196"/>
                    <a:pt x="603" y="195"/>
                    <a:pt x="602" y="195"/>
                  </a:cubicBezTo>
                  <a:cubicBezTo>
                    <a:pt x="601" y="195"/>
                    <a:pt x="601" y="197"/>
                    <a:pt x="600" y="198"/>
                  </a:cubicBezTo>
                  <a:cubicBezTo>
                    <a:pt x="600" y="198"/>
                    <a:pt x="600" y="199"/>
                    <a:pt x="600" y="200"/>
                  </a:cubicBezTo>
                  <a:cubicBezTo>
                    <a:pt x="599" y="202"/>
                    <a:pt x="599" y="204"/>
                    <a:pt x="598" y="206"/>
                  </a:cubicBezTo>
                  <a:cubicBezTo>
                    <a:pt x="598" y="206"/>
                    <a:pt x="597" y="208"/>
                    <a:pt x="597" y="208"/>
                  </a:cubicBezTo>
                  <a:cubicBezTo>
                    <a:pt x="597" y="209"/>
                    <a:pt x="596" y="211"/>
                    <a:pt x="596" y="212"/>
                  </a:cubicBezTo>
                  <a:cubicBezTo>
                    <a:pt x="596" y="213"/>
                    <a:pt x="595" y="214"/>
                    <a:pt x="594" y="215"/>
                  </a:cubicBezTo>
                  <a:cubicBezTo>
                    <a:pt x="594" y="216"/>
                    <a:pt x="593" y="218"/>
                    <a:pt x="592" y="219"/>
                  </a:cubicBezTo>
                  <a:cubicBezTo>
                    <a:pt x="591" y="219"/>
                    <a:pt x="589" y="219"/>
                    <a:pt x="588" y="219"/>
                  </a:cubicBezTo>
                  <a:cubicBezTo>
                    <a:pt x="587" y="220"/>
                    <a:pt x="585" y="223"/>
                    <a:pt x="585" y="225"/>
                  </a:cubicBezTo>
                  <a:cubicBezTo>
                    <a:pt x="584" y="226"/>
                    <a:pt x="584" y="228"/>
                    <a:pt x="584" y="229"/>
                  </a:cubicBezTo>
                  <a:cubicBezTo>
                    <a:pt x="584" y="230"/>
                    <a:pt x="585" y="231"/>
                    <a:pt x="585" y="232"/>
                  </a:cubicBezTo>
                  <a:cubicBezTo>
                    <a:pt x="585" y="233"/>
                    <a:pt x="585" y="235"/>
                    <a:pt x="585" y="236"/>
                  </a:cubicBezTo>
                  <a:cubicBezTo>
                    <a:pt x="584" y="237"/>
                    <a:pt x="583" y="238"/>
                    <a:pt x="583" y="239"/>
                  </a:cubicBezTo>
                  <a:cubicBezTo>
                    <a:pt x="582" y="239"/>
                    <a:pt x="579" y="240"/>
                    <a:pt x="578" y="240"/>
                  </a:cubicBezTo>
                  <a:cubicBezTo>
                    <a:pt x="578" y="241"/>
                    <a:pt x="576" y="240"/>
                    <a:pt x="575" y="240"/>
                  </a:cubicBezTo>
                  <a:cubicBezTo>
                    <a:pt x="574" y="240"/>
                    <a:pt x="572" y="240"/>
                    <a:pt x="572" y="240"/>
                  </a:cubicBezTo>
                  <a:cubicBezTo>
                    <a:pt x="571" y="240"/>
                    <a:pt x="569" y="240"/>
                    <a:pt x="568" y="240"/>
                  </a:cubicBezTo>
                  <a:cubicBezTo>
                    <a:pt x="567" y="240"/>
                    <a:pt x="566" y="240"/>
                    <a:pt x="565" y="240"/>
                  </a:cubicBezTo>
                  <a:cubicBezTo>
                    <a:pt x="564" y="240"/>
                    <a:pt x="562" y="240"/>
                    <a:pt x="561" y="240"/>
                  </a:cubicBezTo>
                  <a:cubicBezTo>
                    <a:pt x="560" y="240"/>
                    <a:pt x="559" y="241"/>
                    <a:pt x="559" y="241"/>
                  </a:cubicBezTo>
                  <a:cubicBezTo>
                    <a:pt x="558" y="242"/>
                    <a:pt x="557" y="243"/>
                    <a:pt x="557" y="244"/>
                  </a:cubicBezTo>
                  <a:cubicBezTo>
                    <a:pt x="557" y="245"/>
                    <a:pt x="557" y="247"/>
                    <a:pt x="557" y="248"/>
                  </a:cubicBezTo>
                  <a:cubicBezTo>
                    <a:pt x="556" y="249"/>
                    <a:pt x="555" y="251"/>
                    <a:pt x="555" y="252"/>
                  </a:cubicBezTo>
                  <a:cubicBezTo>
                    <a:pt x="554" y="253"/>
                    <a:pt x="553" y="255"/>
                    <a:pt x="552" y="255"/>
                  </a:cubicBezTo>
                  <a:cubicBezTo>
                    <a:pt x="551" y="256"/>
                    <a:pt x="549" y="258"/>
                    <a:pt x="548" y="258"/>
                  </a:cubicBezTo>
                  <a:cubicBezTo>
                    <a:pt x="546" y="259"/>
                    <a:pt x="542" y="260"/>
                    <a:pt x="541" y="260"/>
                  </a:cubicBezTo>
                  <a:cubicBezTo>
                    <a:pt x="539" y="260"/>
                    <a:pt x="536" y="261"/>
                    <a:pt x="535" y="261"/>
                  </a:cubicBezTo>
                  <a:cubicBezTo>
                    <a:pt x="533" y="261"/>
                    <a:pt x="532" y="262"/>
                    <a:pt x="531" y="262"/>
                  </a:cubicBezTo>
                  <a:cubicBezTo>
                    <a:pt x="530" y="263"/>
                    <a:pt x="527" y="264"/>
                    <a:pt x="527" y="265"/>
                  </a:cubicBezTo>
                  <a:cubicBezTo>
                    <a:pt x="526" y="265"/>
                    <a:pt x="525" y="267"/>
                    <a:pt x="525" y="268"/>
                  </a:cubicBezTo>
                  <a:cubicBezTo>
                    <a:pt x="525" y="269"/>
                    <a:pt x="526" y="271"/>
                    <a:pt x="526" y="273"/>
                  </a:cubicBezTo>
                  <a:cubicBezTo>
                    <a:pt x="525" y="274"/>
                    <a:pt x="524" y="277"/>
                    <a:pt x="523" y="278"/>
                  </a:cubicBezTo>
                  <a:cubicBezTo>
                    <a:pt x="523" y="280"/>
                    <a:pt x="522" y="281"/>
                    <a:pt x="521" y="283"/>
                  </a:cubicBezTo>
                  <a:cubicBezTo>
                    <a:pt x="521" y="284"/>
                    <a:pt x="522" y="286"/>
                    <a:pt x="522" y="287"/>
                  </a:cubicBezTo>
                  <a:cubicBezTo>
                    <a:pt x="522" y="287"/>
                    <a:pt x="521" y="288"/>
                    <a:pt x="520" y="289"/>
                  </a:cubicBezTo>
                  <a:cubicBezTo>
                    <a:pt x="519" y="289"/>
                    <a:pt x="516" y="287"/>
                    <a:pt x="515" y="286"/>
                  </a:cubicBezTo>
                  <a:cubicBezTo>
                    <a:pt x="514" y="285"/>
                    <a:pt x="514" y="283"/>
                    <a:pt x="513" y="282"/>
                  </a:cubicBezTo>
                  <a:cubicBezTo>
                    <a:pt x="513" y="281"/>
                    <a:pt x="513" y="280"/>
                    <a:pt x="513" y="279"/>
                  </a:cubicBezTo>
                  <a:cubicBezTo>
                    <a:pt x="512" y="278"/>
                    <a:pt x="512" y="276"/>
                    <a:pt x="511" y="275"/>
                  </a:cubicBezTo>
                  <a:cubicBezTo>
                    <a:pt x="511" y="274"/>
                    <a:pt x="510" y="272"/>
                    <a:pt x="509" y="272"/>
                  </a:cubicBezTo>
                  <a:cubicBezTo>
                    <a:pt x="509" y="271"/>
                    <a:pt x="507" y="270"/>
                    <a:pt x="506" y="270"/>
                  </a:cubicBezTo>
                  <a:cubicBezTo>
                    <a:pt x="506" y="271"/>
                    <a:pt x="505" y="272"/>
                    <a:pt x="504" y="273"/>
                  </a:cubicBezTo>
                  <a:cubicBezTo>
                    <a:pt x="503" y="274"/>
                    <a:pt x="501" y="274"/>
                    <a:pt x="500" y="275"/>
                  </a:cubicBezTo>
                  <a:cubicBezTo>
                    <a:pt x="500" y="275"/>
                    <a:pt x="498" y="275"/>
                    <a:pt x="497" y="274"/>
                  </a:cubicBezTo>
                  <a:cubicBezTo>
                    <a:pt x="496" y="274"/>
                    <a:pt x="494" y="273"/>
                    <a:pt x="493" y="273"/>
                  </a:cubicBezTo>
                  <a:cubicBezTo>
                    <a:pt x="491" y="272"/>
                    <a:pt x="487" y="272"/>
                    <a:pt x="486" y="271"/>
                  </a:cubicBezTo>
                  <a:cubicBezTo>
                    <a:pt x="485" y="271"/>
                    <a:pt x="484" y="269"/>
                    <a:pt x="484" y="268"/>
                  </a:cubicBezTo>
                  <a:cubicBezTo>
                    <a:pt x="483" y="267"/>
                    <a:pt x="483" y="265"/>
                    <a:pt x="482" y="265"/>
                  </a:cubicBezTo>
                  <a:cubicBezTo>
                    <a:pt x="481" y="264"/>
                    <a:pt x="480" y="262"/>
                    <a:pt x="478" y="262"/>
                  </a:cubicBezTo>
                  <a:cubicBezTo>
                    <a:pt x="477" y="262"/>
                    <a:pt x="474" y="264"/>
                    <a:pt x="473" y="264"/>
                  </a:cubicBezTo>
                  <a:cubicBezTo>
                    <a:pt x="472" y="264"/>
                    <a:pt x="470" y="265"/>
                    <a:pt x="469" y="266"/>
                  </a:cubicBezTo>
                  <a:cubicBezTo>
                    <a:pt x="467" y="266"/>
                    <a:pt x="464" y="266"/>
                    <a:pt x="462" y="266"/>
                  </a:cubicBezTo>
                  <a:cubicBezTo>
                    <a:pt x="460" y="266"/>
                    <a:pt x="456" y="265"/>
                    <a:pt x="454" y="265"/>
                  </a:cubicBezTo>
                  <a:cubicBezTo>
                    <a:pt x="453" y="265"/>
                    <a:pt x="450" y="267"/>
                    <a:pt x="448" y="267"/>
                  </a:cubicBezTo>
                  <a:cubicBezTo>
                    <a:pt x="447" y="267"/>
                    <a:pt x="445" y="265"/>
                    <a:pt x="444" y="265"/>
                  </a:cubicBezTo>
                  <a:cubicBezTo>
                    <a:pt x="443" y="265"/>
                    <a:pt x="441" y="265"/>
                    <a:pt x="440" y="265"/>
                  </a:cubicBezTo>
                  <a:cubicBezTo>
                    <a:pt x="439" y="266"/>
                    <a:pt x="438" y="267"/>
                    <a:pt x="437" y="267"/>
                  </a:cubicBezTo>
                  <a:cubicBezTo>
                    <a:pt x="436" y="268"/>
                    <a:pt x="434" y="269"/>
                    <a:pt x="433" y="269"/>
                  </a:cubicBezTo>
                  <a:cubicBezTo>
                    <a:pt x="432" y="270"/>
                    <a:pt x="430" y="269"/>
                    <a:pt x="429" y="269"/>
                  </a:cubicBezTo>
                  <a:cubicBezTo>
                    <a:pt x="428" y="268"/>
                    <a:pt x="426" y="267"/>
                    <a:pt x="425" y="266"/>
                  </a:cubicBezTo>
                  <a:cubicBezTo>
                    <a:pt x="425" y="265"/>
                    <a:pt x="422" y="265"/>
                    <a:pt x="421" y="264"/>
                  </a:cubicBezTo>
                  <a:cubicBezTo>
                    <a:pt x="420" y="264"/>
                    <a:pt x="418" y="263"/>
                    <a:pt x="416" y="263"/>
                  </a:cubicBezTo>
                  <a:cubicBezTo>
                    <a:pt x="415" y="263"/>
                    <a:pt x="413" y="264"/>
                    <a:pt x="412" y="265"/>
                  </a:cubicBezTo>
                  <a:cubicBezTo>
                    <a:pt x="411" y="265"/>
                    <a:pt x="409" y="265"/>
                    <a:pt x="407" y="264"/>
                  </a:cubicBezTo>
                  <a:cubicBezTo>
                    <a:pt x="406" y="263"/>
                    <a:pt x="404" y="260"/>
                    <a:pt x="403" y="259"/>
                  </a:cubicBezTo>
                  <a:cubicBezTo>
                    <a:pt x="402" y="258"/>
                    <a:pt x="401" y="256"/>
                    <a:pt x="401" y="255"/>
                  </a:cubicBezTo>
                  <a:cubicBezTo>
                    <a:pt x="400" y="254"/>
                    <a:pt x="399" y="252"/>
                    <a:pt x="398" y="251"/>
                  </a:cubicBezTo>
                  <a:cubicBezTo>
                    <a:pt x="397" y="250"/>
                    <a:pt x="394" y="249"/>
                    <a:pt x="394" y="248"/>
                  </a:cubicBezTo>
                  <a:cubicBezTo>
                    <a:pt x="392" y="248"/>
                    <a:pt x="389" y="248"/>
                    <a:pt x="388" y="248"/>
                  </a:cubicBezTo>
                  <a:cubicBezTo>
                    <a:pt x="387" y="248"/>
                    <a:pt x="385" y="249"/>
                    <a:pt x="384" y="248"/>
                  </a:cubicBezTo>
                  <a:cubicBezTo>
                    <a:pt x="382" y="248"/>
                    <a:pt x="379" y="246"/>
                    <a:pt x="378" y="246"/>
                  </a:cubicBezTo>
                  <a:cubicBezTo>
                    <a:pt x="377" y="246"/>
                    <a:pt x="376" y="246"/>
                    <a:pt x="375" y="246"/>
                  </a:cubicBezTo>
                  <a:cubicBezTo>
                    <a:pt x="374" y="246"/>
                    <a:pt x="372" y="248"/>
                    <a:pt x="371" y="248"/>
                  </a:cubicBezTo>
                  <a:cubicBezTo>
                    <a:pt x="370" y="248"/>
                    <a:pt x="368" y="248"/>
                    <a:pt x="366" y="248"/>
                  </a:cubicBezTo>
                  <a:cubicBezTo>
                    <a:pt x="365" y="248"/>
                    <a:pt x="362" y="245"/>
                    <a:pt x="361" y="245"/>
                  </a:cubicBezTo>
                  <a:cubicBezTo>
                    <a:pt x="359" y="244"/>
                    <a:pt x="356" y="242"/>
                    <a:pt x="354" y="241"/>
                  </a:cubicBezTo>
                  <a:cubicBezTo>
                    <a:pt x="353" y="240"/>
                    <a:pt x="350" y="238"/>
                    <a:pt x="349" y="237"/>
                  </a:cubicBezTo>
                  <a:cubicBezTo>
                    <a:pt x="348" y="236"/>
                    <a:pt x="345" y="235"/>
                    <a:pt x="344" y="234"/>
                  </a:cubicBezTo>
                  <a:cubicBezTo>
                    <a:pt x="343" y="234"/>
                    <a:pt x="340" y="233"/>
                    <a:pt x="338" y="232"/>
                  </a:cubicBezTo>
                  <a:cubicBezTo>
                    <a:pt x="337" y="232"/>
                    <a:pt x="332" y="232"/>
                    <a:pt x="330" y="232"/>
                  </a:cubicBezTo>
                  <a:cubicBezTo>
                    <a:pt x="328" y="233"/>
                    <a:pt x="327" y="234"/>
                    <a:pt x="325" y="234"/>
                  </a:cubicBezTo>
                  <a:cubicBezTo>
                    <a:pt x="323" y="235"/>
                    <a:pt x="319" y="238"/>
                    <a:pt x="317" y="239"/>
                  </a:cubicBezTo>
                  <a:cubicBezTo>
                    <a:pt x="315" y="239"/>
                    <a:pt x="312" y="239"/>
                    <a:pt x="310" y="239"/>
                  </a:cubicBezTo>
                  <a:cubicBezTo>
                    <a:pt x="308" y="239"/>
                    <a:pt x="306" y="236"/>
                    <a:pt x="304" y="235"/>
                  </a:cubicBezTo>
                  <a:cubicBezTo>
                    <a:pt x="303" y="234"/>
                    <a:pt x="299" y="234"/>
                    <a:pt x="298" y="234"/>
                  </a:cubicBezTo>
                  <a:cubicBezTo>
                    <a:pt x="297" y="234"/>
                    <a:pt x="295" y="234"/>
                    <a:pt x="293" y="234"/>
                  </a:cubicBezTo>
                  <a:cubicBezTo>
                    <a:pt x="292" y="234"/>
                    <a:pt x="291" y="234"/>
                    <a:pt x="290" y="234"/>
                  </a:cubicBezTo>
                  <a:cubicBezTo>
                    <a:pt x="289" y="235"/>
                    <a:pt x="287" y="235"/>
                    <a:pt x="286" y="234"/>
                  </a:cubicBezTo>
                  <a:cubicBezTo>
                    <a:pt x="286" y="234"/>
                    <a:pt x="285" y="234"/>
                    <a:pt x="284" y="234"/>
                  </a:cubicBezTo>
                  <a:cubicBezTo>
                    <a:pt x="282" y="234"/>
                    <a:pt x="278" y="233"/>
                    <a:pt x="276" y="232"/>
                  </a:cubicBezTo>
                  <a:cubicBezTo>
                    <a:pt x="274" y="232"/>
                    <a:pt x="270" y="230"/>
                    <a:pt x="267" y="229"/>
                  </a:cubicBezTo>
                  <a:cubicBezTo>
                    <a:pt x="266" y="228"/>
                    <a:pt x="263" y="225"/>
                    <a:pt x="261" y="225"/>
                  </a:cubicBezTo>
                  <a:cubicBezTo>
                    <a:pt x="259" y="224"/>
                    <a:pt x="255" y="226"/>
                    <a:pt x="252" y="226"/>
                  </a:cubicBezTo>
                  <a:cubicBezTo>
                    <a:pt x="251" y="226"/>
                    <a:pt x="247" y="226"/>
                    <a:pt x="245" y="225"/>
                  </a:cubicBezTo>
                  <a:cubicBezTo>
                    <a:pt x="243" y="224"/>
                    <a:pt x="242" y="222"/>
                    <a:pt x="241" y="222"/>
                  </a:cubicBezTo>
                  <a:cubicBezTo>
                    <a:pt x="240" y="221"/>
                    <a:pt x="237" y="221"/>
                    <a:pt x="236" y="221"/>
                  </a:cubicBezTo>
                  <a:cubicBezTo>
                    <a:pt x="235" y="220"/>
                    <a:pt x="232" y="218"/>
                    <a:pt x="231" y="217"/>
                  </a:cubicBezTo>
                  <a:cubicBezTo>
                    <a:pt x="230" y="217"/>
                    <a:pt x="228" y="217"/>
                    <a:pt x="227" y="217"/>
                  </a:cubicBezTo>
                  <a:cubicBezTo>
                    <a:pt x="226" y="217"/>
                    <a:pt x="222" y="219"/>
                    <a:pt x="221" y="219"/>
                  </a:cubicBezTo>
                  <a:cubicBezTo>
                    <a:pt x="219" y="219"/>
                    <a:pt x="216" y="219"/>
                    <a:pt x="214" y="219"/>
                  </a:cubicBezTo>
                  <a:cubicBezTo>
                    <a:pt x="213" y="219"/>
                    <a:pt x="211" y="219"/>
                    <a:pt x="211" y="219"/>
                  </a:cubicBezTo>
                  <a:cubicBezTo>
                    <a:pt x="209" y="219"/>
                    <a:pt x="206" y="217"/>
                    <a:pt x="204" y="217"/>
                  </a:cubicBezTo>
                  <a:cubicBezTo>
                    <a:pt x="203" y="216"/>
                    <a:pt x="201" y="214"/>
                    <a:pt x="199" y="214"/>
                  </a:cubicBezTo>
                  <a:cubicBezTo>
                    <a:pt x="198" y="213"/>
                    <a:pt x="196" y="214"/>
                    <a:pt x="195" y="214"/>
                  </a:cubicBezTo>
                  <a:cubicBezTo>
                    <a:pt x="194" y="215"/>
                    <a:pt x="192" y="217"/>
                    <a:pt x="191" y="217"/>
                  </a:cubicBezTo>
                  <a:cubicBezTo>
                    <a:pt x="190" y="218"/>
                    <a:pt x="186" y="218"/>
                    <a:pt x="185" y="218"/>
                  </a:cubicBezTo>
                  <a:cubicBezTo>
                    <a:pt x="184" y="218"/>
                    <a:pt x="182" y="220"/>
                    <a:pt x="181" y="220"/>
                  </a:cubicBezTo>
                  <a:cubicBezTo>
                    <a:pt x="180" y="221"/>
                    <a:pt x="177" y="222"/>
                    <a:pt x="175" y="222"/>
                  </a:cubicBezTo>
                  <a:cubicBezTo>
                    <a:pt x="173" y="222"/>
                    <a:pt x="168" y="222"/>
                    <a:pt x="166" y="221"/>
                  </a:cubicBezTo>
                  <a:cubicBezTo>
                    <a:pt x="164" y="221"/>
                    <a:pt x="160" y="217"/>
                    <a:pt x="157" y="216"/>
                  </a:cubicBezTo>
                  <a:cubicBezTo>
                    <a:pt x="155" y="214"/>
                    <a:pt x="148" y="211"/>
                    <a:pt x="145" y="210"/>
                  </a:cubicBezTo>
                  <a:cubicBezTo>
                    <a:pt x="142" y="208"/>
                    <a:pt x="135" y="206"/>
                    <a:pt x="131" y="205"/>
                  </a:cubicBezTo>
                  <a:cubicBezTo>
                    <a:pt x="127" y="204"/>
                    <a:pt x="120" y="205"/>
                    <a:pt x="116" y="205"/>
                  </a:cubicBezTo>
                  <a:cubicBezTo>
                    <a:pt x="112" y="205"/>
                    <a:pt x="103" y="206"/>
                    <a:pt x="99" y="206"/>
                  </a:cubicBezTo>
                  <a:cubicBezTo>
                    <a:pt x="94" y="206"/>
                    <a:pt x="83" y="205"/>
                    <a:pt x="78" y="205"/>
                  </a:cubicBezTo>
                  <a:cubicBezTo>
                    <a:pt x="74" y="204"/>
                    <a:pt x="66" y="203"/>
                    <a:pt x="62" y="202"/>
                  </a:cubicBezTo>
                  <a:cubicBezTo>
                    <a:pt x="60" y="201"/>
                    <a:pt x="55" y="198"/>
                    <a:pt x="53" y="197"/>
                  </a:cubicBezTo>
                  <a:cubicBezTo>
                    <a:pt x="50" y="195"/>
                    <a:pt x="44" y="192"/>
                    <a:pt x="41" y="190"/>
                  </a:cubicBezTo>
                  <a:cubicBezTo>
                    <a:pt x="40" y="189"/>
                    <a:pt x="36" y="187"/>
                    <a:pt x="34" y="187"/>
                  </a:cubicBezTo>
                  <a:cubicBezTo>
                    <a:pt x="32" y="186"/>
                    <a:pt x="28" y="188"/>
                    <a:pt x="26" y="188"/>
                  </a:cubicBezTo>
                  <a:cubicBezTo>
                    <a:pt x="24" y="188"/>
                    <a:pt x="22" y="186"/>
                    <a:pt x="21" y="186"/>
                  </a:cubicBezTo>
                  <a:cubicBezTo>
                    <a:pt x="19" y="185"/>
                    <a:pt x="17" y="184"/>
                    <a:pt x="15" y="184"/>
                  </a:cubicBezTo>
                  <a:cubicBezTo>
                    <a:pt x="14" y="184"/>
                    <a:pt x="13" y="184"/>
                    <a:pt x="12" y="184"/>
                  </a:cubicBezTo>
                  <a:cubicBezTo>
                    <a:pt x="13" y="183"/>
                    <a:pt x="13" y="181"/>
                    <a:pt x="13" y="180"/>
                  </a:cubicBezTo>
                  <a:cubicBezTo>
                    <a:pt x="12" y="179"/>
                    <a:pt x="11" y="178"/>
                    <a:pt x="11" y="178"/>
                  </a:cubicBezTo>
                  <a:cubicBezTo>
                    <a:pt x="11" y="176"/>
                    <a:pt x="12" y="173"/>
                    <a:pt x="13" y="172"/>
                  </a:cubicBezTo>
                  <a:cubicBezTo>
                    <a:pt x="13" y="171"/>
                    <a:pt x="15" y="169"/>
                    <a:pt x="16" y="169"/>
                  </a:cubicBezTo>
                  <a:cubicBezTo>
                    <a:pt x="16" y="168"/>
                    <a:pt x="18" y="168"/>
                    <a:pt x="18" y="167"/>
                  </a:cubicBezTo>
                  <a:cubicBezTo>
                    <a:pt x="19" y="167"/>
                    <a:pt x="19" y="165"/>
                    <a:pt x="19" y="164"/>
                  </a:cubicBezTo>
                  <a:cubicBezTo>
                    <a:pt x="19" y="163"/>
                    <a:pt x="19" y="162"/>
                    <a:pt x="19" y="161"/>
                  </a:cubicBezTo>
                  <a:cubicBezTo>
                    <a:pt x="19" y="160"/>
                    <a:pt x="21" y="159"/>
                    <a:pt x="21" y="158"/>
                  </a:cubicBezTo>
                  <a:cubicBezTo>
                    <a:pt x="21" y="157"/>
                    <a:pt x="20" y="155"/>
                    <a:pt x="21" y="154"/>
                  </a:cubicBezTo>
                  <a:cubicBezTo>
                    <a:pt x="22" y="153"/>
                    <a:pt x="24" y="152"/>
                    <a:pt x="26" y="152"/>
                  </a:cubicBezTo>
                  <a:cubicBezTo>
                    <a:pt x="27" y="152"/>
                    <a:pt x="28" y="153"/>
                    <a:pt x="29" y="152"/>
                  </a:cubicBezTo>
                  <a:cubicBezTo>
                    <a:pt x="29" y="152"/>
                    <a:pt x="30" y="152"/>
                    <a:pt x="31" y="151"/>
                  </a:cubicBezTo>
                  <a:cubicBezTo>
                    <a:pt x="32" y="150"/>
                    <a:pt x="34" y="149"/>
                    <a:pt x="35" y="148"/>
                  </a:cubicBezTo>
                  <a:cubicBezTo>
                    <a:pt x="36" y="147"/>
                    <a:pt x="37" y="147"/>
                    <a:pt x="38" y="147"/>
                  </a:cubicBezTo>
                  <a:cubicBezTo>
                    <a:pt x="38" y="146"/>
                    <a:pt x="39" y="144"/>
                    <a:pt x="40" y="144"/>
                  </a:cubicBezTo>
                  <a:cubicBezTo>
                    <a:pt x="41" y="144"/>
                    <a:pt x="43" y="144"/>
                    <a:pt x="43" y="144"/>
                  </a:cubicBezTo>
                  <a:cubicBezTo>
                    <a:pt x="44" y="144"/>
                    <a:pt x="47" y="144"/>
                    <a:pt x="48" y="144"/>
                  </a:cubicBezTo>
                  <a:cubicBezTo>
                    <a:pt x="49" y="145"/>
                    <a:pt x="50" y="147"/>
                    <a:pt x="51" y="147"/>
                  </a:cubicBezTo>
                  <a:cubicBezTo>
                    <a:pt x="52" y="148"/>
                    <a:pt x="54" y="148"/>
                    <a:pt x="55" y="148"/>
                  </a:cubicBezTo>
                  <a:cubicBezTo>
                    <a:pt x="56" y="148"/>
                    <a:pt x="58" y="147"/>
                    <a:pt x="59" y="146"/>
                  </a:cubicBezTo>
                  <a:cubicBezTo>
                    <a:pt x="60" y="145"/>
                    <a:pt x="62" y="143"/>
                    <a:pt x="62" y="142"/>
                  </a:cubicBezTo>
                  <a:cubicBezTo>
                    <a:pt x="63" y="142"/>
                    <a:pt x="64" y="141"/>
                    <a:pt x="64" y="140"/>
                  </a:cubicBezTo>
                  <a:cubicBezTo>
                    <a:pt x="65" y="140"/>
                    <a:pt x="67" y="138"/>
                    <a:pt x="68" y="138"/>
                  </a:cubicBezTo>
                  <a:cubicBezTo>
                    <a:pt x="69" y="138"/>
                    <a:pt x="72" y="138"/>
                    <a:pt x="74" y="139"/>
                  </a:cubicBezTo>
                  <a:cubicBezTo>
                    <a:pt x="74" y="140"/>
                    <a:pt x="76" y="142"/>
                    <a:pt x="77" y="143"/>
                  </a:cubicBezTo>
                  <a:cubicBezTo>
                    <a:pt x="79" y="143"/>
                    <a:pt x="81" y="145"/>
                    <a:pt x="82" y="144"/>
                  </a:cubicBezTo>
                  <a:cubicBezTo>
                    <a:pt x="83" y="143"/>
                    <a:pt x="83" y="141"/>
                    <a:pt x="84" y="140"/>
                  </a:cubicBezTo>
                  <a:cubicBezTo>
                    <a:pt x="84" y="139"/>
                    <a:pt x="86" y="137"/>
                    <a:pt x="87" y="136"/>
                  </a:cubicBezTo>
                  <a:cubicBezTo>
                    <a:pt x="87" y="136"/>
                    <a:pt x="88" y="133"/>
                    <a:pt x="87" y="132"/>
                  </a:cubicBezTo>
                  <a:cubicBezTo>
                    <a:pt x="87" y="131"/>
                    <a:pt x="85" y="129"/>
                    <a:pt x="84" y="128"/>
                  </a:cubicBezTo>
                  <a:cubicBezTo>
                    <a:pt x="83" y="127"/>
                    <a:pt x="80" y="126"/>
                    <a:pt x="79" y="126"/>
                  </a:cubicBezTo>
                  <a:cubicBezTo>
                    <a:pt x="76" y="124"/>
                    <a:pt x="72" y="121"/>
                    <a:pt x="70" y="119"/>
                  </a:cubicBezTo>
                  <a:cubicBezTo>
                    <a:pt x="69" y="118"/>
                    <a:pt x="67" y="116"/>
                    <a:pt x="66" y="114"/>
                  </a:cubicBezTo>
                  <a:cubicBezTo>
                    <a:pt x="65" y="112"/>
                    <a:pt x="63" y="109"/>
                    <a:pt x="62" y="108"/>
                  </a:cubicBezTo>
                  <a:cubicBezTo>
                    <a:pt x="60" y="106"/>
                    <a:pt x="58" y="102"/>
                    <a:pt x="57" y="100"/>
                  </a:cubicBezTo>
                  <a:cubicBezTo>
                    <a:pt x="56" y="98"/>
                    <a:pt x="55" y="94"/>
                    <a:pt x="55" y="92"/>
                  </a:cubicBezTo>
                  <a:cubicBezTo>
                    <a:pt x="54" y="90"/>
                    <a:pt x="53" y="85"/>
                    <a:pt x="51" y="83"/>
                  </a:cubicBezTo>
                  <a:cubicBezTo>
                    <a:pt x="50" y="81"/>
                    <a:pt x="48" y="80"/>
                    <a:pt x="46" y="79"/>
                  </a:cubicBezTo>
                  <a:cubicBezTo>
                    <a:pt x="45" y="77"/>
                    <a:pt x="41" y="75"/>
                    <a:pt x="40" y="73"/>
                  </a:cubicBezTo>
                  <a:cubicBezTo>
                    <a:pt x="38" y="72"/>
                    <a:pt x="36" y="69"/>
                    <a:pt x="35" y="68"/>
                  </a:cubicBezTo>
                  <a:cubicBezTo>
                    <a:pt x="33" y="66"/>
                    <a:pt x="31" y="62"/>
                    <a:pt x="30" y="60"/>
                  </a:cubicBezTo>
                  <a:cubicBezTo>
                    <a:pt x="29" y="59"/>
                    <a:pt x="28" y="55"/>
                    <a:pt x="28" y="54"/>
                  </a:cubicBezTo>
                  <a:cubicBezTo>
                    <a:pt x="28" y="52"/>
                    <a:pt x="27" y="48"/>
                    <a:pt x="28" y="46"/>
                  </a:cubicBezTo>
                  <a:cubicBezTo>
                    <a:pt x="28" y="45"/>
                    <a:pt x="28" y="43"/>
                    <a:pt x="29" y="42"/>
                  </a:cubicBezTo>
                  <a:cubicBezTo>
                    <a:pt x="30" y="41"/>
                    <a:pt x="32" y="41"/>
                    <a:pt x="32" y="40"/>
                  </a:cubicBezTo>
                  <a:cubicBezTo>
                    <a:pt x="32" y="39"/>
                    <a:pt x="32" y="36"/>
                    <a:pt x="31" y="34"/>
                  </a:cubicBezTo>
                  <a:cubicBezTo>
                    <a:pt x="30" y="33"/>
                    <a:pt x="28" y="32"/>
                    <a:pt x="28" y="32"/>
                  </a:cubicBezTo>
                  <a:cubicBezTo>
                    <a:pt x="26" y="31"/>
                    <a:pt x="23" y="29"/>
                    <a:pt x="22" y="28"/>
                  </a:cubicBezTo>
                  <a:cubicBezTo>
                    <a:pt x="20" y="27"/>
                    <a:pt x="16" y="24"/>
                    <a:pt x="14" y="23"/>
                  </a:cubicBezTo>
                  <a:cubicBezTo>
                    <a:pt x="13" y="21"/>
                    <a:pt x="9" y="18"/>
                    <a:pt x="7" y="17"/>
                  </a:cubicBezTo>
                  <a:cubicBezTo>
                    <a:pt x="7" y="16"/>
                    <a:pt x="4" y="13"/>
                    <a:pt x="3" y="13"/>
                  </a:cubicBezTo>
                  <a:cubicBezTo>
                    <a:pt x="2" y="11"/>
                    <a:pt x="0" y="9"/>
                    <a:pt x="0" y="8"/>
                  </a:cubicBezTo>
                  <a:cubicBezTo>
                    <a:pt x="2" y="9"/>
                    <a:pt x="5" y="10"/>
                    <a:pt x="6" y="10"/>
                  </a:cubicBezTo>
                  <a:cubicBezTo>
                    <a:pt x="7" y="9"/>
                    <a:pt x="9" y="8"/>
                    <a:pt x="9" y="7"/>
                  </a:cubicBezTo>
                  <a:cubicBezTo>
                    <a:pt x="10" y="6"/>
                    <a:pt x="11" y="3"/>
                    <a:pt x="12" y="2"/>
                  </a:cubicBezTo>
                  <a:cubicBezTo>
                    <a:pt x="13" y="1"/>
                    <a:pt x="18" y="0"/>
                    <a:pt x="21" y="0"/>
                  </a:cubicBezTo>
                  <a:cubicBezTo>
                    <a:pt x="23" y="0"/>
                    <a:pt x="27" y="1"/>
                    <a:pt x="28" y="2"/>
                  </a:cubicBezTo>
                  <a:cubicBezTo>
                    <a:pt x="29" y="3"/>
                    <a:pt x="30" y="6"/>
                    <a:pt x="31" y="7"/>
                  </a:cubicBezTo>
                  <a:cubicBezTo>
                    <a:pt x="33" y="8"/>
                    <a:pt x="36" y="8"/>
                    <a:pt x="37" y="8"/>
                  </a:cubicBezTo>
                  <a:cubicBezTo>
                    <a:pt x="38" y="9"/>
                    <a:pt x="40" y="11"/>
                    <a:pt x="41" y="11"/>
                  </a:cubicBezTo>
                  <a:cubicBezTo>
                    <a:pt x="43" y="12"/>
                    <a:pt x="47" y="11"/>
                    <a:pt x="49" y="11"/>
                  </a:cubicBezTo>
                  <a:cubicBezTo>
                    <a:pt x="50" y="11"/>
                    <a:pt x="53" y="12"/>
                    <a:pt x="55" y="13"/>
                  </a:cubicBezTo>
                  <a:cubicBezTo>
                    <a:pt x="56" y="13"/>
                    <a:pt x="58" y="16"/>
                    <a:pt x="59" y="16"/>
                  </a:cubicBezTo>
                  <a:cubicBezTo>
                    <a:pt x="60" y="17"/>
                    <a:pt x="63" y="16"/>
                    <a:pt x="64" y="16"/>
                  </a:cubicBezTo>
                  <a:cubicBezTo>
                    <a:pt x="67" y="17"/>
                    <a:pt x="71" y="17"/>
                    <a:pt x="73" y="18"/>
                  </a:cubicBezTo>
                  <a:cubicBezTo>
                    <a:pt x="74" y="18"/>
                    <a:pt x="76" y="19"/>
                    <a:pt x="77" y="20"/>
                  </a:cubicBezTo>
                  <a:cubicBezTo>
                    <a:pt x="79" y="21"/>
                    <a:pt x="83" y="20"/>
                    <a:pt x="84" y="21"/>
                  </a:cubicBezTo>
                  <a:cubicBezTo>
                    <a:pt x="86" y="22"/>
                    <a:pt x="89" y="24"/>
                    <a:pt x="89" y="26"/>
                  </a:cubicBezTo>
                  <a:cubicBezTo>
                    <a:pt x="90" y="27"/>
                    <a:pt x="89" y="31"/>
                    <a:pt x="89" y="32"/>
                  </a:cubicBezTo>
                  <a:cubicBezTo>
                    <a:pt x="90" y="33"/>
                    <a:pt x="93" y="35"/>
                    <a:pt x="94" y="35"/>
                  </a:cubicBezTo>
                  <a:cubicBezTo>
                    <a:pt x="95" y="35"/>
                    <a:pt x="97" y="34"/>
                    <a:pt x="99" y="34"/>
                  </a:cubicBezTo>
                  <a:cubicBezTo>
                    <a:pt x="100" y="34"/>
                    <a:pt x="104" y="34"/>
                    <a:pt x="106" y="35"/>
                  </a:cubicBezTo>
                  <a:cubicBezTo>
                    <a:pt x="108" y="35"/>
                    <a:pt x="109" y="38"/>
                    <a:pt x="110" y="38"/>
                  </a:cubicBezTo>
                  <a:cubicBezTo>
                    <a:pt x="112" y="39"/>
                    <a:pt x="116" y="39"/>
                    <a:pt x="118" y="39"/>
                  </a:cubicBezTo>
                  <a:cubicBezTo>
                    <a:pt x="120" y="39"/>
                    <a:pt x="124" y="37"/>
                    <a:pt x="125" y="36"/>
                  </a:cubicBezTo>
                  <a:cubicBezTo>
                    <a:pt x="127" y="36"/>
                    <a:pt x="130" y="37"/>
                    <a:pt x="132" y="38"/>
                  </a:cubicBezTo>
                  <a:cubicBezTo>
                    <a:pt x="134" y="38"/>
                    <a:pt x="137" y="38"/>
                    <a:pt x="139" y="38"/>
                  </a:cubicBezTo>
                  <a:cubicBezTo>
                    <a:pt x="140" y="37"/>
                    <a:pt x="143" y="34"/>
                    <a:pt x="145" y="34"/>
                  </a:cubicBezTo>
                  <a:cubicBezTo>
                    <a:pt x="146" y="33"/>
                    <a:pt x="150" y="32"/>
                    <a:pt x="151" y="32"/>
                  </a:cubicBezTo>
                  <a:cubicBezTo>
                    <a:pt x="153" y="32"/>
                    <a:pt x="158" y="32"/>
                    <a:pt x="160" y="31"/>
                  </a:cubicBezTo>
                  <a:cubicBezTo>
                    <a:pt x="161" y="30"/>
                    <a:pt x="165" y="29"/>
                    <a:pt x="165" y="28"/>
                  </a:cubicBezTo>
                  <a:cubicBezTo>
                    <a:pt x="167" y="27"/>
                    <a:pt x="168" y="23"/>
                    <a:pt x="168" y="21"/>
                  </a:cubicBezTo>
                  <a:cubicBezTo>
                    <a:pt x="169" y="19"/>
                    <a:pt x="168" y="14"/>
                    <a:pt x="170" y="13"/>
                  </a:cubicBezTo>
                  <a:cubicBezTo>
                    <a:pt x="170" y="12"/>
                    <a:pt x="174" y="12"/>
                    <a:pt x="175" y="12"/>
                  </a:cubicBezTo>
                  <a:cubicBezTo>
                    <a:pt x="178" y="12"/>
                    <a:pt x="182" y="16"/>
                    <a:pt x="185" y="16"/>
                  </a:cubicBezTo>
                  <a:cubicBezTo>
                    <a:pt x="187" y="16"/>
                    <a:pt x="190" y="12"/>
                    <a:pt x="192" y="12"/>
                  </a:cubicBezTo>
                  <a:cubicBezTo>
                    <a:pt x="194" y="11"/>
                    <a:pt x="199" y="12"/>
                    <a:pt x="201" y="13"/>
                  </a:cubicBezTo>
                  <a:cubicBezTo>
                    <a:pt x="203" y="14"/>
                    <a:pt x="204" y="18"/>
                    <a:pt x="206" y="18"/>
                  </a:cubicBezTo>
                  <a:cubicBezTo>
                    <a:pt x="208" y="19"/>
                    <a:pt x="213" y="17"/>
                    <a:pt x="215" y="17"/>
                  </a:cubicBezTo>
                  <a:cubicBezTo>
                    <a:pt x="218" y="17"/>
                    <a:pt x="222" y="20"/>
                    <a:pt x="225" y="20"/>
                  </a:cubicBezTo>
                  <a:cubicBezTo>
                    <a:pt x="227" y="21"/>
                    <a:pt x="231" y="20"/>
                    <a:pt x="233" y="20"/>
                  </a:cubicBezTo>
                  <a:cubicBezTo>
                    <a:pt x="235" y="20"/>
                    <a:pt x="239" y="21"/>
                    <a:pt x="241" y="21"/>
                  </a:cubicBezTo>
                  <a:cubicBezTo>
                    <a:pt x="242" y="22"/>
                    <a:pt x="244" y="23"/>
                    <a:pt x="245" y="23"/>
                  </a:cubicBezTo>
                  <a:cubicBezTo>
                    <a:pt x="246" y="24"/>
                    <a:pt x="249" y="26"/>
                    <a:pt x="251" y="26"/>
                  </a:cubicBezTo>
                  <a:cubicBezTo>
                    <a:pt x="254" y="27"/>
                    <a:pt x="262" y="28"/>
                    <a:pt x="266" y="28"/>
                  </a:cubicBezTo>
                  <a:cubicBezTo>
                    <a:pt x="267" y="28"/>
                    <a:pt x="271" y="29"/>
                    <a:pt x="272" y="30"/>
                  </a:cubicBezTo>
                  <a:cubicBezTo>
                    <a:pt x="274" y="31"/>
                    <a:pt x="277" y="33"/>
                    <a:pt x="279" y="34"/>
                  </a:cubicBezTo>
                  <a:cubicBezTo>
                    <a:pt x="280" y="34"/>
                    <a:pt x="282" y="33"/>
                    <a:pt x="283" y="34"/>
                  </a:cubicBezTo>
                  <a:cubicBezTo>
                    <a:pt x="284" y="35"/>
                    <a:pt x="284" y="37"/>
                    <a:pt x="284" y="38"/>
                  </a:cubicBezTo>
                  <a:cubicBezTo>
                    <a:pt x="283" y="39"/>
                    <a:pt x="282" y="41"/>
                    <a:pt x="282" y="42"/>
                  </a:cubicBezTo>
                  <a:cubicBezTo>
                    <a:pt x="283" y="44"/>
                    <a:pt x="288" y="44"/>
                    <a:pt x="289" y="45"/>
                  </a:cubicBezTo>
                  <a:cubicBezTo>
                    <a:pt x="290" y="47"/>
                    <a:pt x="288" y="50"/>
                    <a:pt x="290" y="51"/>
                  </a:cubicBezTo>
                  <a:cubicBezTo>
                    <a:pt x="291" y="53"/>
                    <a:pt x="296" y="49"/>
                    <a:pt x="298" y="50"/>
                  </a:cubicBezTo>
                  <a:cubicBezTo>
                    <a:pt x="298" y="50"/>
                    <a:pt x="300" y="52"/>
                    <a:pt x="300" y="53"/>
                  </a:cubicBezTo>
                  <a:cubicBezTo>
                    <a:pt x="302" y="54"/>
                    <a:pt x="303" y="57"/>
                    <a:pt x="304" y="59"/>
                  </a:cubicBezTo>
                  <a:cubicBezTo>
                    <a:pt x="305" y="60"/>
                    <a:pt x="304" y="64"/>
                    <a:pt x="305" y="65"/>
                  </a:cubicBezTo>
                  <a:cubicBezTo>
                    <a:pt x="305" y="66"/>
                    <a:pt x="306" y="68"/>
                    <a:pt x="307" y="69"/>
                  </a:cubicBezTo>
                  <a:close/>
                </a:path>
              </a:pathLst>
            </a:custGeom>
            <a:gradFill>
              <a:gsLst>
                <a:gs pos="0">
                  <a:srgbClr val="31548F">
                    <a:lumMod val="67000"/>
                  </a:srgbClr>
                </a:gs>
                <a:gs pos="48000">
                  <a:srgbClr val="34A3C1"/>
                </a:gs>
                <a:gs pos="100000">
                  <a:srgbClr val="6B71C7"/>
                </a:gs>
              </a:gsLst>
              <a:path path="circle">
                <a:fillToRect l="100000" t="100000"/>
              </a:path>
            </a:gra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9"/>
            <p:cNvSpPr>
              <a:spLocks/>
            </p:cNvSpPr>
            <p:nvPr/>
          </p:nvSpPr>
          <p:spPr bwMode="auto">
            <a:xfrm>
              <a:off x="5668" y="1962"/>
              <a:ext cx="1206" cy="814"/>
            </a:xfrm>
            <a:custGeom>
              <a:avLst/>
              <a:gdLst>
                <a:gd name="T0" fmla="*/ 15 w 696"/>
                <a:gd name="T1" fmla="*/ 218 h 469"/>
                <a:gd name="T2" fmla="*/ 1 w 696"/>
                <a:gd name="T3" fmla="*/ 173 h 469"/>
                <a:gd name="T4" fmla="*/ 16 w 696"/>
                <a:gd name="T5" fmla="*/ 143 h 469"/>
                <a:gd name="T6" fmla="*/ 51 w 696"/>
                <a:gd name="T7" fmla="*/ 123 h 469"/>
                <a:gd name="T8" fmla="*/ 38 w 696"/>
                <a:gd name="T9" fmla="*/ 75 h 469"/>
                <a:gd name="T10" fmla="*/ 73 w 696"/>
                <a:gd name="T11" fmla="*/ 46 h 469"/>
                <a:gd name="T12" fmla="*/ 113 w 696"/>
                <a:gd name="T13" fmla="*/ 57 h 469"/>
                <a:gd name="T14" fmla="*/ 140 w 696"/>
                <a:gd name="T15" fmla="*/ 83 h 469"/>
                <a:gd name="T16" fmla="*/ 178 w 696"/>
                <a:gd name="T17" fmla="*/ 80 h 469"/>
                <a:gd name="T18" fmla="*/ 228 w 696"/>
                <a:gd name="T19" fmla="*/ 72 h 469"/>
                <a:gd name="T20" fmla="*/ 255 w 696"/>
                <a:gd name="T21" fmla="*/ 43 h 469"/>
                <a:gd name="T22" fmla="*/ 295 w 696"/>
                <a:gd name="T23" fmla="*/ 27 h 469"/>
                <a:gd name="T24" fmla="*/ 332 w 696"/>
                <a:gd name="T25" fmla="*/ 35 h 469"/>
                <a:gd name="T26" fmla="*/ 369 w 696"/>
                <a:gd name="T27" fmla="*/ 40 h 469"/>
                <a:gd name="T28" fmla="*/ 421 w 696"/>
                <a:gd name="T29" fmla="*/ 29 h 469"/>
                <a:gd name="T30" fmla="*/ 452 w 696"/>
                <a:gd name="T31" fmla="*/ 13 h 469"/>
                <a:gd name="T32" fmla="*/ 488 w 696"/>
                <a:gd name="T33" fmla="*/ 6 h 469"/>
                <a:gd name="T34" fmla="*/ 499 w 696"/>
                <a:gd name="T35" fmla="*/ 21 h 469"/>
                <a:gd name="T36" fmla="*/ 536 w 696"/>
                <a:gd name="T37" fmla="*/ 28 h 469"/>
                <a:gd name="T38" fmla="*/ 565 w 696"/>
                <a:gd name="T39" fmla="*/ 45 h 469"/>
                <a:gd name="T40" fmla="*/ 593 w 696"/>
                <a:gd name="T41" fmla="*/ 70 h 469"/>
                <a:gd name="T42" fmla="*/ 605 w 696"/>
                <a:gd name="T43" fmla="*/ 91 h 469"/>
                <a:gd name="T44" fmla="*/ 632 w 696"/>
                <a:gd name="T45" fmla="*/ 113 h 469"/>
                <a:gd name="T46" fmla="*/ 668 w 696"/>
                <a:gd name="T47" fmla="*/ 122 h 469"/>
                <a:gd name="T48" fmla="*/ 682 w 696"/>
                <a:gd name="T49" fmla="*/ 137 h 469"/>
                <a:gd name="T50" fmla="*/ 678 w 696"/>
                <a:gd name="T51" fmla="*/ 162 h 469"/>
                <a:gd name="T52" fmla="*/ 667 w 696"/>
                <a:gd name="T53" fmla="*/ 201 h 469"/>
                <a:gd name="T54" fmla="*/ 688 w 696"/>
                <a:gd name="T55" fmla="*/ 302 h 469"/>
                <a:gd name="T56" fmla="*/ 685 w 696"/>
                <a:gd name="T57" fmla="*/ 331 h 469"/>
                <a:gd name="T58" fmla="*/ 660 w 696"/>
                <a:gd name="T59" fmla="*/ 370 h 469"/>
                <a:gd name="T60" fmla="*/ 658 w 696"/>
                <a:gd name="T61" fmla="*/ 401 h 469"/>
                <a:gd name="T62" fmla="*/ 669 w 696"/>
                <a:gd name="T63" fmla="*/ 437 h 469"/>
                <a:gd name="T64" fmla="*/ 657 w 696"/>
                <a:gd name="T65" fmla="*/ 440 h 469"/>
                <a:gd name="T66" fmla="*/ 621 w 696"/>
                <a:gd name="T67" fmla="*/ 427 h 469"/>
                <a:gd name="T68" fmla="*/ 587 w 696"/>
                <a:gd name="T69" fmla="*/ 437 h 469"/>
                <a:gd name="T70" fmla="*/ 553 w 696"/>
                <a:gd name="T71" fmla="*/ 441 h 469"/>
                <a:gd name="T72" fmla="*/ 531 w 696"/>
                <a:gd name="T73" fmla="*/ 457 h 469"/>
                <a:gd name="T74" fmla="*/ 512 w 696"/>
                <a:gd name="T75" fmla="*/ 467 h 469"/>
                <a:gd name="T76" fmla="*/ 499 w 696"/>
                <a:gd name="T77" fmla="*/ 457 h 469"/>
                <a:gd name="T78" fmla="*/ 452 w 696"/>
                <a:gd name="T79" fmla="*/ 462 h 469"/>
                <a:gd name="T80" fmla="*/ 418 w 696"/>
                <a:gd name="T81" fmla="*/ 459 h 469"/>
                <a:gd name="T82" fmla="*/ 396 w 696"/>
                <a:gd name="T83" fmla="*/ 452 h 469"/>
                <a:gd name="T84" fmla="*/ 382 w 696"/>
                <a:gd name="T85" fmla="*/ 395 h 469"/>
                <a:gd name="T86" fmla="*/ 377 w 696"/>
                <a:gd name="T87" fmla="*/ 338 h 469"/>
                <a:gd name="T88" fmla="*/ 326 w 696"/>
                <a:gd name="T89" fmla="*/ 314 h 469"/>
                <a:gd name="T90" fmla="*/ 279 w 696"/>
                <a:gd name="T91" fmla="*/ 328 h 469"/>
                <a:gd name="T92" fmla="*/ 245 w 696"/>
                <a:gd name="T93" fmla="*/ 322 h 469"/>
                <a:gd name="T94" fmla="*/ 206 w 696"/>
                <a:gd name="T95" fmla="*/ 319 h 469"/>
                <a:gd name="T96" fmla="*/ 166 w 696"/>
                <a:gd name="T97" fmla="*/ 297 h 469"/>
                <a:gd name="T98" fmla="*/ 132 w 696"/>
                <a:gd name="T99" fmla="*/ 320 h 469"/>
                <a:gd name="T100" fmla="*/ 90 w 696"/>
                <a:gd name="T101" fmla="*/ 354 h 469"/>
                <a:gd name="T102" fmla="*/ 78 w 696"/>
                <a:gd name="T103" fmla="*/ 330 h 469"/>
                <a:gd name="T104" fmla="*/ 89 w 696"/>
                <a:gd name="T105" fmla="*/ 280 h 469"/>
                <a:gd name="T106" fmla="*/ 110 w 696"/>
                <a:gd name="T107" fmla="*/ 269 h 469"/>
                <a:gd name="T108" fmla="*/ 88 w 696"/>
                <a:gd name="T109" fmla="*/ 249 h 469"/>
                <a:gd name="T110" fmla="*/ 77 w 696"/>
                <a:gd name="T111" fmla="*/ 230 h 469"/>
                <a:gd name="T112" fmla="*/ 54 w 696"/>
                <a:gd name="T113" fmla="*/ 219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96" h="469">
                  <a:moveTo>
                    <a:pt x="51" y="220"/>
                  </a:moveTo>
                  <a:cubicBezTo>
                    <a:pt x="50" y="221"/>
                    <a:pt x="48" y="220"/>
                    <a:pt x="47" y="220"/>
                  </a:cubicBezTo>
                  <a:cubicBezTo>
                    <a:pt x="46" y="220"/>
                    <a:pt x="43" y="219"/>
                    <a:pt x="41" y="219"/>
                  </a:cubicBezTo>
                  <a:cubicBezTo>
                    <a:pt x="40" y="219"/>
                    <a:pt x="39" y="220"/>
                    <a:pt x="38" y="221"/>
                  </a:cubicBezTo>
                  <a:cubicBezTo>
                    <a:pt x="37" y="221"/>
                    <a:pt x="36" y="223"/>
                    <a:pt x="35" y="223"/>
                  </a:cubicBezTo>
                  <a:cubicBezTo>
                    <a:pt x="34" y="224"/>
                    <a:pt x="33" y="225"/>
                    <a:pt x="32" y="225"/>
                  </a:cubicBezTo>
                  <a:cubicBezTo>
                    <a:pt x="29" y="225"/>
                    <a:pt x="25" y="223"/>
                    <a:pt x="23" y="222"/>
                  </a:cubicBezTo>
                  <a:cubicBezTo>
                    <a:pt x="21" y="221"/>
                    <a:pt x="17" y="219"/>
                    <a:pt x="15" y="218"/>
                  </a:cubicBezTo>
                  <a:cubicBezTo>
                    <a:pt x="13" y="217"/>
                    <a:pt x="11" y="215"/>
                    <a:pt x="10" y="213"/>
                  </a:cubicBezTo>
                  <a:cubicBezTo>
                    <a:pt x="9" y="212"/>
                    <a:pt x="9" y="209"/>
                    <a:pt x="9" y="208"/>
                  </a:cubicBezTo>
                  <a:cubicBezTo>
                    <a:pt x="9" y="207"/>
                    <a:pt x="10" y="205"/>
                    <a:pt x="10" y="203"/>
                  </a:cubicBezTo>
                  <a:cubicBezTo>
                    <a:pt x="10" y="202"/>
                    <a:pt x="10" y="198"/>
                    <a:pt x="10" y="197"/>
                  </a:cubicBezTo>
                  <a:cubicBezTo>
                    <a:pt x="10" y="196"/>
                    <a:pt x="8" y="193"/>
                    <a:pt x="8" y="192"/>
                  </a:cubicBezTo>
                  <a:cubicBezTo>
                    <a:pt x="7" y="190"/>
                    <a:pt x="3" y="187"/>
                    <a:pt x="2" y="184"/>
                  </a:cubicBezTo>
                  <a:cubicBezTo>
                    <a:pt x="1" y="183"/>
                    <a:pt x="0" y="180"/>
                    <a:pt x="0" y="178"/>
                  </a:cubicBezTo>
                  <a:cubicBezTo>
                    <a:pt x="0" y="177"/>
                    <a:pt x="0" y="174"/>
                    <a:pt x="1" y="173"/>
                  </a:cubicBezTo>
                  <a:cubicBezTo>
                    <a:pt x="1" y="172"/>
                    <a:pt x="1" y="171"/>
                    <a:pt x="1" y="170"/>
                  </a:cubicBezTo>
                  <a:cubicBezTo>
                    <a:pt x="1" y="168"/>
                    <a:pt x="3" y="164"/>
                    <a:pt x="3" y="162"/>
                  </a:cubicBezTo>
                  <a:cubicBezTo>
                    <a:pt x="4" y="161"/>
                    <a:pt x="6" y="157"/>
                    <a:pt x="6" y="156"/>
                  </a:cubicBezTo>
                  <a:cubicBezTo>
                    <a:pt x="7" y="154"/>
                    <a:pt x="7" y="151"/>
                    <a:pt x="7" y="149"/>
                  </a:cubicBezTo>
                  <a:cubicBezTo>
                    <a:pt x="7" y="148"/>
                    <a:pt x="5" y="146"/>
                    <a:pt x="5" y="144"/>
                  </a:cubicBezTo>
                  <a:cubicBezTo>
                    <a:pt x="5" y="144"/>
                    <a:pt x="5" y="143"/>
                    <a:pt x="5" y="143"/>
                  </a:cubicBezTo>
                  <a:cubicBezTo>
                    <a:pt x="7" y="143"/>
                    <a:pt x="8" y="143"/>
                    <a:pt x="9" y="143"/>
                  </a:cubicBezTo>
                  <a:cubicBezTo>
                    <a:pt x="11" y="143"/>
                    <a:pt x="14" y="143"/>
                    <a:pt x="16" y="143"/>
                  </a:cubicBezTo>
                  <a:cubicBezTo>
                    <a:pt x="18" y="143"/>
                    <a:pt x="21" y="144"/>
                    <a:pt x="23" y="145"/>
                  </a:cubicBezTo>
                  <a:cubicBezTo>
                    <a:pt x="24" y="145"/>
                    <a:pt x="27" y="147"/>
                    <a:pt x="28" y="147"/>
                  </a:cubicBezTo>
                  <a:cubicBezTo>
                    <a:pt x="30" y="147"/>
                    <a:pt x="34" y="149"/>
                    <a:pt x="36" y="149"/>
                  </a:cubicBezTo>
                  <a:cubicBezTo>
                    <a:pt x="37" y="149"/>
                    <a:pt x="40" y="147"/>
                    <a:pt x="41" y="146"/>
                  </a:cubicBezTo>
                  <a:cubicBezTo>
                    <a:pt x="42" y="145"/>
                    <a:pt x="43" y="142"/>
                    <a:pt x="43" y="141"/>
                  </a:cubicBezTo>
                  <a:cubicBezTo>
                    <a:pt x="43" y="139"/>
                    <a:pt x="42" y="136"/>
                    <a:pt x="43" y="135"/>
                  </a:cubicBezTo>
                  <a:cubicBezTo>
                    <a:pt x="44" y="134"/>
                    <a:pt x="46" y="132"/>
                    <a:pt x="47" y="131"/>
                  </a:cubicBezTo>
                  <a:cubicBezTo>
                    <a:pt x="49" y="129"/>
                    <a:pt x="51" y="126"/>
                    <a:pt x="51" y="123"/>
                  </a:cubicBezTo>
                  <a:cubicBezTo>
                    <a:pt x="51" y="121"/>
                    <a:pt x="49" y="119"/>
                    <a:pt x="49" y="117"/>
                  </a:cubicBezTo>
                  <a:cubicBezTo>
                    <a:pt x="49" y="115"/>
                    <a:pt x="50" y="111"/>
                    <a:pt x="49" y="110"/>
                  </a:cubicBezTo>
                  <a:cubicBezTo>
                    <a:pt x="49" y="108"/>
                    <a:pt x="48" y="106"/>
                    <a:pt x="47" y="105"/>
                  </a:cubicBezTo>
                  <a:cubicBezTo>
                    <a:pt x="45" y="104"/>
                    <a:pt x="41" y="104"/>
                    <a:pt x="40" y="102"/>
                  </a:cubicBezTo>
                  <a:cubicBezTo>
                    <a:pt x="39" y="101"/>
                    <a:pt x="39" y="99"/>
                    <a:pt x="38" y="98"/>
                  </a:cubicBezTo>
                  <a:cubicBezTo>
                    <a:pt x="37" y="96"/>
                    <a:pt x="36" y="91"/>
                    <a:pt x="36" y="89"/>
                  </a:cubicBezTo>
                  <a:cubicBezTo>
                    <a:pt x="35" y="87"/>
                    <a:pt x="36" y="83"/>
                    <a:pt x="37" y="81"/>
                  </a:cubicBezTo>
                  <a:cubicBezTo>
                    <a:pt x="37" y="80"/>
                    <a:pt x="38" y="77"/>
                    <a:pt x="38" y="75"/>
                  </a:cubicBezTo>
                  <a:cubicBezTo>
                    <a:pt x="38" y="74"/>
                    <a:pt x="37" y="70"/>
                    <a:pt x="38" y="68"/>
                  </a:cubicBezTo>
                  <a:cubicBezTo>
                    <a:pt x="38" y="66"/>
                    <a:pt x="39" y="64"/>
                    <a:pt x="40" y="63"/>
                  </a:cubicBezTo>
                  <a:cubicBezTo>
                    <a:pt x="41" y="62"/>
                    <a:pt x="44" y="61"/>
                    <a:pt x="45" y="60"/>
                  </a:cubicBezTo>
                  <a:cubicBezTo>
                    <a:pt x="47" y="60"/>
                    <a:pt x="50" y="58"/>
                    <a:pt x="51" y="57"/>
                  </a:cubicBezTo>
                  <a:cubicBezTo>
                    <a:pt x="53" y="56"/>
                    <a:pt x="55" y="53"/>
                    <a:pt x="57" y="51"/>
                  </a:cubicBezTo>
                  <a:cubicBezTo>
                    <a:pt x="59" y="50"/>
                    <a:pt x="62" y="50"/>
                    <a:pt x="63" y="49"/>
                  </a:cubicBezTo>
                  <a:cubicBezTo>
                    <a:pt x="64" y="49"/>
                    <a:pt x="68" y="50"/>
                    <a:pt x="70" y="49"/>
                  </a:cubicBezTo>
                  <a:cubicBezTo>
                    <a:pt x="70" y="49"/>
                    <a:pt x="72" y="47"/>
                    <a:pt x="73" y="46"/>
                  </a:cubicBezTo>
                  <a:cubicBezTo>
                    <a:pt x="74" y="45"/>
                    <a:pt x="75" y="43"/>
                    <a:pt x="76" y="43"/>
                  </a:cubicBezTo>
                  <a:cubicBezTo>
                    <a:pt x="77" y="43"/>
                    <a:pt x="79" y="43"/>
                    <a:pt x="80" y="43"/>
                  </a:cubicBezTo>
                  <a:cubicBezTo>
                    <a:pt x="81" y="43"/>
                    <a:pt x="84" y="44"/>
                    <a:pt x="85" y="44"/>
                  </a:cubicBezTo>
                  <a:cubicBezTo>
                    <a:pt x="85" y="45"/>
                    <a:pt x="86" y="48"/>
                    <a:pt x="87" y="49"/>
                  </a:cubicBezTo>
                  <a:cubicBezTo>
                    <a:pt x="88" y="50"/>
                    <a:pt x="91" y="50"/>
                    <a:pt x="93" y="51"/>
                  </a:cubicBezTo>
                  <a:cubicBezTo>
                    <a:pt x="95" y="52"/>
                    <a:pt x="100" y="52"/>
                    <a:pt x="102" y="52"/>
                  </a:cubicBezTo>
                  <a:cubicBezTo>
                    <a:pt x="104" y="53"/>
                    <a:pt x="105" y="54"/>
                    <a:pt x="107" y="55"/>
                  </a:cubicBezTo>
                  <a:cubicBezTo>
                    <a:pt x="108" y="55"/>
                    <a:pt x="111" y="56"/>
                    <a:pt x="113" y="57"/>
                  </a:cubicBezTo>
                  <a:cubicBezTo>
                    <a:pt x="114" y="57"/>
                    <a:pt x="116" y="57"/>
                    <a:pt x="117" y="57"/>
                  </a:cubicBezTo>
                  <a:cubicBezTo>
                    <a:pt x="119" y="57"/>
                    <a:pt x="122" y="58"/>
                    <a:pt x="124" y="59"/>
                  </a:cubicBezTo>
                  <a:cubicBezTo>
                    <a:pt x="125" y="60"/>
                    <a:pt x="126" y="62"/>
                    <a:pt x="127" y="63"/>
                  </a:cubicBezTo>
                  <a:cubicBezTo>
                    <a:pt x="127" y="64"/>
                    <a:pt x="128" y="67"/>
                    <a:pt x="128" y="69"/>
                  </a:cubicBezTo>
                  <a:cubicBezTo>
                    <a:pt x="128" y="70"/>
                    <a:pt x="127" y="73"/>
                    <a:pt x="127" y="75"/>
                  </a:cubicBezTo>
                  <a:cubicBezTo>
                    <a:pt x="127" y="76"/>
                    <a:pt x="128" y="80"/>
                    <a:pt x="129" y="81"/>
                  </a:cubicBezTo>
                  <a:cubicBezTo>
                    <a:pt x="130" y="82"/>
                    <a:pt x="132" y="85"/>
                    <a:pt x="134" y="85"/>
                  </a:cubicBezTo>
                  <a:cubicBezTo>
                    <a:pt x="136" y="85"/>
                    <a:pt x="138" y="83"/>
                    <a:pt x="140" y="83"/>
                  </a:cubicBezTo>
                  <a:cubicBezTo>
                    <a:pt x="141" y="82"/>
                    <a:pt x="145" y="81"/>
                    <a:pt x="147" y="80"/>
                  </a:cubicBezTo>
                  <a:cubicBezTo>
                    <a:pt x="148" y="79"/>
                    <a:pt x="150" y="76"/>
                    <a:pt x="151" y="76"/>
                  </a:cubicBezTo>
                  <a:cubicBezTo>
                    <a:pt x="153" y="75"/>
                    <a:pt x="155" y="77"/>
                    <a:pt x="157" y="77"/>
                  </a:cubicBezTo>
                  <a:cubicBezTo>
                    <a:pt x="158" y="77"/>
                    <a:pt x="161" y="77"/>
                    <a:pt x="162" y="76"/>
                  </a:cubicBezTo>
                  <a:cubicBezTo>
                    <a:pt x="164" y="76"/>
                    <a:pt x="167" y="73"/>
                    <a:pt x="169" y="72"/>
                  </a:cubicBezTo>
                  <a:cubicBezTo>
                    <a:pt x="170" y="72"/>
                    <a:pt x="172" y="72"/>
                    <a:pt x="174" y="73"/>
                  </a:cubicBezTo>
                  <a:cubicBezTo>
                    <a:pt x="175" y="73"/>
                    <a:pt x="176" y="75"/>
                    <a:pt x="177" y="76"/>
                  </a:cubicBezTo>
                  <a:cubicBezTo>
                    <a:pt x="177" y="77"/>
                    <a:pt x="178" y="80"/>
                    <a:pt x="178" y="80"/>
                  </a:cubicBezTo>
                  <a:cubicBezTo>
                    <a:pt x="179" y="81"/>
                    <a:pt x="182" y="83"/>
                    <a:pt x="183" y="83"/>
                  </a:cubicBezTo>
                  <a:cubicBezTo>
                    <a:pt x="184" y="84"/>
                    <a:pt x="188" y="83"/>
                    <a:pt x="189" y="83"/>
                  </a:cubicBezTo>
                  <a:cubicBezTo>
                    <a:pt x="191" y="83"/>
                    <a:pt x="193" y="85"/>
                    <a:pt x="194" y="85"/>
                  </a:cubicBezTo>
                  <a:cubicBezTo>
                    <a:pt x="197" y="85"/>
                    <a:pt x="203" y="85"/>
                    <a:pt x="205" y="85"/>
                  </a:cubicBezTo>
                  <a:cubicBezTo>
                    <a:pt x="207" y="84"/>
                    <a:pt x="209" y="82"/>
                    <a:pt x="210" y="81"/>
                  </a:cubicBezTo>
                  <a:cubicBezTo>
                    <a:pt x="212" y="80"/>
                    <a:pt x="214" y="78"/>
                    <a:pt x="215" y="76"/>
                  </a:cubicBezTo>
                  <a:cubicBezTo>
                    <a:pt x="217" y="75"/>
                    <a:pt x="219" y="73"/>
                    <a:pt x="220" y="72"/>
                  </a:cubicBezTo>
                  <a:cubicBezTo>
                    <a:pt x="222" y="72"/>
                    <a:pt x="226" y="73"/>
                    <a:pt x="228" y="72"/>
                  </a:cubicBezTo>
                  <a:cubicBezTo>
                    <a:pt x="229" y="72"/>
                    <a:pt x="232" y="71"/>
                    <a:pt x="233" y="70"/>
                  </a:cubicBezTo>
                  <a:cubicBezTo>
                    <a:pt x="234" y="69"/>
                    <a:pt x="235" y="65"/>
                    <a:pt x="237" y="64"/>
                  </a:cubicBezTo>
                  <a:cubicBezTo>
                    <a:pt x="238" y="64"/>
                    <a:pt x="240" y="63"/>
                    <a:pt x="241" y="62"/>
                  </a:cubicBezTo>
                  <a:cubicBezTo>
                    <a:pt x="243" y="62"/>
                    <a:pt x="246" y="62"/>
                    <a:pt x="247" y="62"/>
                  </a:cubicBezTo>
                  <a:cubicBezTo>
                    <a:pt x="249" y="61"/>
                    <a:pt x="250" y="59"/>
                    <a:pt x="251" y="57"/>
                  </a:cubicBezTo>
                  <a:cubicBezTo>
                    <a:pt x="252" y="56"/>
                    <a:pt x="253" y="54"/>
                    <a:pt x="253" y="53"/>
                  </a:cubicBezTo>
                  <a:cubicBezTo>
                    <a:pt x="254" y="51"/>
                    <a:pt x="253" y="48"/>
                    <a:pt x="253" y="47"/>
                  </a:cubicBezTo>
                  <a:cubicBezTo>
                    <a:pt x="254" y="46"/>
                    <a:pt x="254" y="44"/>
                    <a:pt x="255" y="43"/>
                  </a:cubicBezTo>
                  <a:cubicBezTo>
                    <a:pt x="256" y="42"/>
                    <a:pt x="259" y="42"/>
                    <a:pt x="259" y="42"/>
                  </a:cubicBezTo>
                  <a:cubicBezTo>
                    <a:pt x="262" y="42"/>
                    <a:pt x="266" y="42"/>
                    <a:pt x="269" y="42"/>
                  </a:cubicBezTo>
                  <a:cubicBezTo>
                    <a:pt x="269" y="42"/>
                    <a:pt x="271" y="40"/>
                    <a:pt x="272" y="40"/>
                  </a:cubicBezTo>
                  <a:cubicBezTo>
                    <a:pt x="273" y="40"/>
                    <a:pt x="274" y="38"/>
                    <a:pt x="275" y="37"/>
                  </a:cubicBezTo>
                  <a:cubicBezTo>
                    <a:pt x="276" y="36"/>
                    <a:pt x="278" y="36"/>
                    <a:pt x="279" y="35"/>
                  </a:cubicBezTo>
                  <a:cubicBezTo>
                    <a:pt x="281" y="35"/>
                    <a:pt x="285" y="36"/>
                    <a:pt x="287" y="35"/>
                  </a:cubicBezTo>
                  <a:cubicBezTo>
                    <a:pt x="289" y="35"/>
                    <a:pt x="291" y="33"/>
                    <a:pt x="292" y="32"/>
                  </a:cubicBezTo>
                  <a:cubicBezTo>
                    <a:pt x="293" y="30"/>
                    <a:pt x="294" y="28"/>
                    <a:pt x="295" y="27"/>
                  </a:cubicBezTo>
                  <a:cubicBezTo>
                    <a:pt x="296" y="26"/>
                    <a:pt x="300" y="25"/>
                    <a:pt x="301" y="25"/>
                  </a:cubicBezTo>
                  <a:cubicBezTo>
                    <a:pt x="303" y="25"/>
                    <a:pt x="305" y="26"/>
                    <a:pt x="308" y="27"/>
                  </a:cubicBezTo>
                  <a:cubicBezTo>
                    <a:pt x="309" y="28"/>
                    <a:pt x="310" y="29"/>
                    <a:pt x="310" y="30"/>
                  </a:cubicBezTo>
                  <a:cubicBezTo>
                    <a:pt x="310" y="31"/>
                    <a:pt x="310" y="34"/>
                    <a:pt x="311" y="35"/>
                  </a:cubicBezTo>
                  <a:cubicBezTo>
                    <a:pt x="311" y="36"/>
                    <a:pt x="314" y="38"/>
                    <a:pt x="315" y="39"/>
                  </a:cubicBezTo>
                  <a:cubicBezTo>
                    <a:pt x="317" y="39"/>
                    <a:pt x="320" y="40"/>
                    <a:pt x="322" y="40"/>
                  </a:cubicBezTo>
                  <a:cubicBezTo>
                    <a:pt x="323" y="40"/>
                    <a:pt x="326" y="37"/>
                    <a:pt x="327" y="36"/>
                  </a:cubicBezTo>
                  <a:cubicBezTo>
                    <a:pt x="328" y="36"/>
                    <a:pt x="331" y="35"/>
                    <a:pt x="332" y="35"/>
                  </a:cubicBezTo>
                  <a:cubicBezTo>
                    <a:pt x="333" y="35"/>
                    <a:pt x="335" y="37"/>
                    <a:pt x="336" y="37"/>
                  </a:cubicBezTo>
                  <a:cubicBezTo>
                    <a:pt x="338" y="38"/>
                    <a:pt x="341" y="37"/>
                    <a:pt x="342" y="38"/>
                  </a:cubicBezTo>
                  <a:cubicBezTo>
                    <a:pt x="343" y="38"/>
                    <a:pt x="345" y="40"/>
                    <a:pt x="346" y="40"/>
                  </a:cubicBezTo>
                  <a:cubicBezTo>
                    <a:pt x="347" y="41"/>
                    <a:pt x="348" y="44"/>
                    <a:pt x="350" y="45"/>
                  </a:cubicBezTo>
                  <a:cubicBezTo>
                    <a:pt x="351" y="46"/>
                    <a:pt x="354" y="47"/>
                    <a:pt x="355" y="47"/>
                  </a:cubicBezTo>
                  <a:cubicBezTo>
                    <a:pt x="357" y="47"/>
                    <a:pt x="360" y="47"/>
                    <a:pt x="361" y="46"/>
                  </a:cubicBezTo>
                  <a:cubicBezTo>
                    <a:pt x="363" y="46"/>
                    <a:pt x="366" y="45"/>
                    <a:pt x="367" y="44"/>
                  </a:cubicBezTo>
                  <a:cubicBezTo>
                    <a:pt x="368" y="43"/>
                    <a:pt x="368" y="41"/>
                    <a:pt x="369" y="40"/>
                  </a:cubicBezTo>
                  <a:cubicBezTo>
                    <a:pt x="370" y="39"/>
                    <a:pt x="372" y="37"/>
                    <a:pt x="372" y="37"/>
                  </a:cubicBezTo>
                  <a:cubicBezTo>
                    <a:pt x="374" y="36"/>
                    <a:pt x="377" y="34"/>
                    <a:pt x="378" y="34"/>
                  </a:cubicBezTo>
                  <a:cubicBezTo>
                    <a:pt x="380" y="33"/>
                    <a:pt x="383" y="33"/>
                    <a:pt x="384" y="33"/>
                  </a:cubicBezTo>
                  <a:cubicBezTo>
                    <a:pt x="386" y="32"/>
                    <a:pt x="388" y="31"/>
                    <a:pt x="390" y="30"/>
                  </a:cubicBezTo>
                  <a:cubicBezTo>
                    <a:pt x="392" y="30"/>
                    <a:pt x="396" y="29"/>
                    <a:pt x="397" y="29"/>
                  </a:cubicBezTo>
                  <a:cubicBezTo>
                    <a:pt x="401" y="29"/>
                    <a:pt x="407" y="29"/>
                    <a:pt x="409" y="29"/>
                  </a:cubicBezTo>
                  <a:cubicBezTo>
                    <a:pt x="411" y="29"/>
                    <a:pt x="413" y="30"/>
                    <a:pt x="415" y="29"/>
                  </a:cubicBezTo>
                  <a:cubicBezTo>
                    <a:pt x="417" y="29"/>
                    <a:pt x="419" y="29"/>
                    <a:pt x="421" y="29"/>
                  </a:cubicBezTo>
                  <a:cubicBezTo>
                    <a:pt x="422" y="28"/>
                    <a:pt x="423" y="26"/>
                    <a:pt x="424" y="26"/>
                  </a:cubicBezTo>
                  <a:cubicBezTo>
                    <a:pt x="425" y="25"/>
                    <a:pt x="428" y="25"/>
                    <a:pt x="429" y="24"/>
                  </a:cubicBezTo>
                  <a:cubicBezTo>
                    <a:pt x="430" y="24"/>
                    <a:pt x="431" y="25"/>
                    <a:pt x="432" y="24"/>
                  </a:cubicBezTo>
                  <a:cubicBezTo>
                    <a:pt x="433" y="24"/>
                    <a:pt x="433" y="22"/>
                    <a:pt x="434" y="21"/>
                  </a:cubicBezTo>
                  <a:cubicBezTo>
                    <a:pt x="434" y="20"/>
                    <a:pt x="434" y="17"/>
                    <a:pt x="435" y="16"/>
                  </a:cubicBezTo>
                  <a:cubicBezTo>
                    <a:pt x="436" y="14"/>
                    <a:pt x="439" y="14"/>
                    <a:pt x="441" y="13"/>
                  </a:cubicBezTo>
                  <a:cubicBezTo>
                    <a:pt x="442" y="13"/>
                    <a:pt x="445" y="12"/>
                    <a:pt x="446" y="12"/>
                  </a:cubicBezTo>
                  <a:cubicBezTo>
                    <a:pt x="448" y="12"/>
                    <a:pt x="451" y="13"/>
                    <a:pt x="452" y="13"/>
                  </a:cubicBezTo>
                  <a:cubicBezTo>
                    <a:pt x="453" y="13"/>
                    <a:pt x="455" y="12"/>
                    <a:pt x="456" y="11"/>
                  </a:cubicBezTo>
                  <a:cubicBezTo>
                    <a:pt x="458" y="10"/>
                    <a:pt x="459" y="9"/>
                    <a:pt x="459" y="7"/>
                  </a:cubicBezTo>
                  <a:cubicBezTo>
                    <a:pt x="460" y="6"/>
                    <a:pt x="460" y="4"/>
                    <a:pt x="460" y="3"/>
                  </a:cubicBezTo>
                  <a:cubicBezTo>
                    <a:pt x="461" y="2"/>
                    <a:pt x="464" y="1"/>
                    <a:pt x="464" y="1"/>
                  </a:cubicBezTo>
                  <a:cubicBezTo>
                    <a:pt x="466" y="0"/>
                    <a:pt x="469" y="0"/>
                    <a:pt x="470" y="0"/>
                  </a:cubicBezTo>
                  <a:cubicBezTo>
                    <a:pt x="472" y="0"/>
                    <a:pt x="477" y="0"/>
                    <a:pt x="479" y="0"/>
                  </a:cubicBezTo>
                  <a:cubicBezTo>
                    <a:pt x="481" y="1"/>
                    <a:pt x="484" y="2"/>
                    <a:pt x="485" y="3"/>
                  </a:cubicBezTo>
                  <a:cubicBezTo>
                    <a:pt x="486" y="4"/>
                    <a:pt x="488" y="5"/>
                    <a:pt x="488" y="6"/>
                  </a:cubicBezTo>
                  <a:cubicBezTo>
                    <a:pt x="488" y="7"/>
                    <a:pt x="487" y="9"/>
                    <a:pt x="487" y="10"/>
                  </a:cubicBezTo>
                  <a:cubicBezTo>
                    <a:pt x="487" y="11"/>
                    <a:pt x="487" y="13"/>
                    <a:pt x="488" y="13"/>
                  </a:cubicBezTo>
                  <a:cubicBezTo>
                    <a:pt x="488" y="14"/>
                    <a:pt x="489" y="15"/>
                    <a:pt x="490" y="15"/>
                  </a:cubicBezTo>
                  <a:cubicBezTo>
                    <a:pt x="491" y="15"/>
                    <a:pt x="493" y="14"/>
                    <a:pt x="493" y="13"/>
                  </a:cubicBezTo>
                  <a:cubicBezTo>
                    <a:pt x="494" y="13"/>
                    <a:pt x="494" y="12"/>
                    <a:pt x="495" y="12"/>
                  </a:cubicBezTo>
                  <a:cubicBezTo>
                    <a:pt x="496" y="12"/>
                    <a:pt x="498" y="12"/>
                    <a:pt x="498" y="13"/>
                  </a:cubicBezTo>
                  <a:cubicBezTo>
                    <a:pt x="499" y="14"/>
                    <a:pt x="499" y="16"/>
                    <a:pt x="499" y="17"/>
                  </a:cubicBezTo>
                  <a:cubicBezTo>
                    <a:pt x="499" y="18"/>
                    <a:pt x="498" y="20"/>
                    <a:pt x="499" y="21"/>
                  </a:cubicBezTo>
                  <a:cubicBezTo>
                    <a:pt x="500" y="22"/>
                    <a:pt x="501" y="22"/>
                    <a:pt x="502" y="23"/>
                  </a:cubicBezTo>
                  <a:cubicBezTo>
                    <a:pt x="504" y="23"/>
                    <a:pt x="506" y="22"/>
                    <a:pt x="508" y="22"/>
                  </a:cubicBezTo>
                  <a:cubicBezTo>
                    <a:pt x="509" y="23"/>
                    <a:pt x="512" y="23"/>
                    <a:pt x="513" y="24"/>
                  </a:cubicBezTo>
                  <a:cubicBezTo>
                    <a:pt x="514" y="25"/>
                    <a:pt x="516" y="28"/>
                    <a:pt x="517" y="29"/>
                  </a:cubicBezTo>
                  <a:cubicBezTo>
                    <a:pt x="518" y="30"/>
                    <a:pt x="520" y="31"/>
                    <a:pt x="521" y="32"/>
                  </a:cubicBezTo>
                  <a:cubicBezTo>
                    <a:pt x="522" y="32"/>
                    <a:pt x="525" y="31"/>
                    <a:pt x="527" y="30"/>
                  </a:cubicBezTo>
                  <a:cubicBezTo>
                    <a:pt x="528" y="30"/>
                    <a:pt x="530" y="29"/>
                    <a:pt x="532" y="29"/>
                  </a:cubicBezTo>
                  <a:cubicBezTo>
                    <a:pt x="533" y="29"/>
                    <a:pt x="535" y="28"/>
                    <a:pt x="536" y="28"/>
                  </a:cubicBezTo>
                  <a:cubicBezTo>
                    <a:pt x="537" y="28"/>
                    <a:pt x="539" y="28"/>
                    <a:pt x="540" y="29"/>
                  </a:cubicBezTo>
                  <a:cubicBezTo>
                    <a:pt x="541" y="29"/>
                    <a:pt x="543" y="32"/>
                    <a:pt x="544" y="33"/>
                  </a:cubicBezTo>
                  <a:cubicBezTo>
                    <a:pt x="545" y="35"/>
                    <a:pt x="547" y="38"/>
                    <a:pt x="549" y="39"/>
                  </a:cubicBezTo>
                  <a:cubicBezTo>
                    <a:pt x="550" y="40"/>
                    <a:pt x="551" y="40"/>
                    <a:pt x="552" y="40"/>
                  </a:cubicBezTo>
                  <a:cubicBezTo>
                    <a:pt x="553" y="40"/>
                    <a:pt x="555" y="40"/>
                    <a:pt x="556" y="40"/>
                  </a:cubicBezTo>
                  <a:cubicBezTo>
                    <a:pt x="557" y="41"/>
                    <a:pt x="558" y="41"/>
                    <a:pt x="559" y="42"/>
                  </a:cubicBezTo>
                  <a:cubicBezTo>
                    <a:pt x="560" y="43"/>
                    <a:pt x="560" y="46"/>
                    <a:pt x="561" y="46"/>
                  </a:cubicBezTo>
                  <a:cubicBezTo>
                    <a:pt x="561" y="47"/>
                    <a:pt x="564" y="45"/>
                    <a:pt x="565" y="45"/>
                  </a:cubicBezTo>
                  <a:cubicBezTo>
                    <a:pt x="566" y="45"/>
                    <a:pt x="567" y="46"/>
                    <a:pt x="568" y="47"/>
                  </a:cubicBezTo>
                  <a:cubicBezTo>
                    <a:pt x="569" y="48"/>
                    <a:pt x="569" y="51"/>
                    <a:pt x="570" y="52"/>
                  </a:cubicBezTo>
                  <a:cubicBezTo>
                    <a:pt x="570" y="54"/>
                    <a:pt x="569" y="56"/>
                    <a:pt x="570" y="58"/>
                  </a:cubicBezTo>
                  <a:cubicBezTo>
                    <a:pt x="570" y="60"/>
                    <a:pt x="571" y="63"/>
                    <a:pt x="573" y="65"/>
                  </a:cubicBezTo>
                  <a:cubicBezTo>
                    <a:pt x="574" y="66"/>
                    <a:pt x="577" y="68"/>
                    <a:pt x="579" y="69"/>
                  </a:cubicBezTo>
                  <a:cubicBezTo>
                    <a:pt x="581" y="70"/>
                    <a:pt x="582" y="71"/>
                    <a:pt x="584" y="71"/>
                  </a:cubicBezTo>
                  <a:cubicBezTo>
                    <a:pt x="585" y="71"/>
                    <a:pt x="587" y="70"/>
                    <a:pt x="588" y="70"/>
                  </a:cubicBezTo>
                  <a:cubicBezTo>
                    <a:pt x="589" y="69"/>
                    <a:pt x="592" y="70"/>
                    <a:pt x="593" y="70"/>
                  </a:cubicBezTo>
                  <a:cubicBezTo>
                    <a:pt x="594" y="70"/>
                    <a:pt x="595" y="70"/>
                    <a:pt x="596" y="71"/>
                  </a:cubicBezTo>
                  <a:cubicBezTo>
                    <a:pt x="597" y="72"/>
                    <a:pt x="597" y="75"/>
                    <a:pt x="597" y="76"/>
                  </a:cubicBezTo>
                  <a:cubicBezTo>
                    <a:pt x="597" y="77"/>
                    <a:pt x="599" y="80"/>
                    <a:pt x="600" y="80"/>
                  </a:cubicBezTo>
                  <a:cubicBezTo>
                    <a:pt x="601" y="80"/>
                    <a:pt x="603" y="80"/>
                    <a:pt x="604" y="80"/>
                  </a:cubicBezTo>
                  <a:cubicBezTo>
                    <a:pt x="605" y="80"/>
                    <a:pt x="607" y="80"/>
                    <a:pt x="608" y="81"/>
                  </a:cubicBezTo>
                  <a:cubicBezTo>
                    <a:pt x="608" y="81"/>
                    <a:pt x="608" y="83"/>
                    <a:pt x="608" y="84"/>
                  </a:cubicBezTo>
                  <a:cubicBezTo>
                    <a:pt x="608" y="85"/>
                    <a:pt x="607" y="86"/>
                    <a:pt x="606" y="87"/>
                  </a:cubicBezTo>
                  <a:cubicBezTo>
                    <a:pt x="606" y="88"/>
                    <a:pt x="605" y="90"/>
                    <a:pt x="605" y="91"/>
                  </a:cubicBezTo>
                  <a:cubicBezTo>
                    <a:pt x="606" y="92"/>
                    <a:pt x="607" y="94"/>
                    <a:pt x="608" y="95"/>
                  </a:cubicBezTo>
                  <a:cubicBezTo>
                    <a:pt x="609" y="95"/>
                    <a:pt x="611" y="95"/>
                    <a:pt x="612" y="95"/>
                  </a:cubicBezTo>
                  <a:cubicBezTo>
                    <a:pt x="613" y="95"/>
                    <a:pt x="616" y="95"/>
                    <a:pt x="617" y="95"/>
                  </a:cubicBezTo>
                  <a:cubicBezTo>
                    <a:pt x="617" y="95"/>
                    <a:pt x="619" y="96"/>
                    <a:pt x="620" y="96"/>
                  </a:cubicBezTo>
                  <a:cubicBezTo>
                    <a:pt x="621" y="97"/>
                    <a:pt x="621" y="101"/>
                    <a:pt x="622" y="102"/>
                  </a:cubicBezTo>
                  <a:cubicBezTo>
                    <a:pt x="622" y="104"/>
                    <a:pt x="621" y="108"/>
                    <a:pt x="622" y="109"/>
                  </a:cubicBezTo>
                  <a:cubicBezTo>
                    <a:pt x="623" y="111"/>
                    <a:pt x="625" y="111"/>
                    <a:pt x="626" y="112"/>
                  </a:cubicBezTo>
                  <a:cubicBezTo>
                    <a:pt x="628" y="112"/>
                    <a:pt x="630" y="113"/>
                    <a:pt x="632" y="113"/>
                  </a:cubicBezTo>
                  <a:cubicBezTo>
                    <a:pt x="633" y="114"/>
                    <a:pt x="636" y="113"/>
                    <a:pt x="638" y="112"/>
                  </a:cubicBezTo>
                  <a:cubicBezTo>
                    <a:pt x="639" y="112"/>
                    <a:pt x="642" y="113"/>
                    <a:pt x="643" y="113"/>
                  </a:cubicBezTo>
                  <a:cubicBezTo>
                    <a:pt x="643" y="113"/>
                    <a:pt x="645" y="115"/>
                    <a:pt x="646" y="115"/>
                  </a:cubicBezTo>
                  <a:cubicBezTo>
                    <a:pt x="648" y="116"/>
                    <a:pt x="651" y="117"/>
                    <a:pt x="653" y="118"/>
                  </a:cubicBezTo>
                  <a:cubicBezTo>
                    <a:pt x="654" y="118"/>
                    <a:pt x="658" y="119"/>
                    <a:pt x="659" y="120"/>
                  </a:cubicBezTo>
                  <a:cubicBezTo>
                    <a:pt x="659" y="121"/>
                    <a:pt x="660" y="122"/>
                    <a:pt x="660" y="123"/>
                  </a:cubicBezTo>
                  <a:cubicBezTo>
                    <a:pt x="661" y="124"/>
                    <a:pt x="663" y="125"/>
                    <a:pt x="665" y="125"/>
                  </a:cubicBezTo>
                  <a:cubicBezTo>
                    <a:pt x="666" y="125"/>
                    <a:pt x="668" y="123"/>
                    <a:pt x="668" y="122"/>
                  </a:cubicBezTo>
                  <a:cubicBezTo>
                    <a:pt x="668" y="121"/>
                    <a:pt x="668" y="120"/>
                    <a:pt x="668" y="120"/>
                  </a:cubicBezTo>
                  <a:cubicBezTo>
                    <a:pt x="668" y="119"/>
                    <a:pt x="669" y="119"/>
                    <a:pt x="670" y="119"/>
                  </a:cubicBezTo>
                  <a:cubicBezTo>
                    <a:pt x="671" y="118"/>
                    <a:pt x="671" y="115"/>
                    <a:pt x="672" y="114"/>
                  </a:cubicBezTo>
                  <a:cubicBezTo>
                    <a:pt x="673" y="114"/>
                    <a:pt x="674" y="113"/>
                    <a:pt x="675" y="113"/>
                  </a:cubicBezTo>
                  <a:cubicBezTo>
                    <a:pt x="676" y="114"/>
                    <a:pt x="677" y="116"/>
                    <a:pt x="677" y="116"/>
                  </a:cubicBezTo>
                  <a:cubicBezTo>
                    <a:pt x="678" y="117"/>
                    <a:pt x="678" y="121"/>
                    <a:pt x="679" y="122"/>
                  </a:cubicBezTo>
                  <a:cubicBezTo>
                    <a:pt x="679" y="124"/>
                    <a:pt x="679" y="129"/>
                    <a:pt x="679" y="131"/>
                  </a:cubicBezTo>
                  <a:cubicBezTo>
                    <a:pt x="679" y="132"/>
                    <a:pt x="681" y="136"/>
                    <a:pt x="682" y="137"/>
                  </a:cubicBezTo>
                  <a:cubicBezTo>
                    <a:pt x="683" y="138"/>
                    <a:pt x="684" y="140"/>
                    <a:pt x="685" y="141"/>
                  </a:cubicBezTo>
                  <a:cubicBezTo>
                    <a:pt x="686" y="143"/>
                    <a:pt x="687" y="147"/>
                    <a:pt x="689" y="148"/>
                  </a:cubicBezTo>
                  <a:cubicBezTo>
                    <a:pt x="689" y="149"/>
                    <a:pt x="692" y="151"/>
                    <a:pt x="694" y="152"/>
                  </a:cubicBezTo>
                  <a:cubicBezTo>
                    <a:pt x="694" y="153"/>
                    <a:pt x="695" y="154"/>
                    <a:pt x="696" y="155"/>
                  </a:cubicBezTo>
                  <a:cubicBezTo>
                    <a:pt x="696" y="155"/>
                    <a:pt x="695" y="155"/>
                    <a:pt x="694" y="155"/>
                  </a:cubicBezTo>
                  <a:cubicBezTo>
                    <a:pt x="692" y="155"/>
                    <a:pt x="688" y="154"/>
                    <a:pt x="686" y="154"/>
                  </a:cubicBezTo>
                  <a:cubicBezTo>
                    <a:pt x="684" y="155"/>
                    <a:pt x="681" y="156"/>
                    <a:pt x="680" y="157"/>
                  </a:cubicBezTo>
                  <a:cubicBezTo>
                    <a:pt x="679" y="157"/>
                    <a:pt x="679" y="162"/>
                    <a:pt x="678" y="162"/>
                  </a:cubicBezTo>
                  <a:cubicBezTo>
                    <a:pt x="677" y="163"/>
                    <a:pt x="674" y="162"/>
                    <a:pt x="673" y="161"/>
                  </a:cubicBezTo>
                  <a:cubicBezTo>
                    <a:pt x="671" y="161"/>
                    <a:pt x="669" y="160"/>
                    <a:pt x="668" y="161"/>
                  </a:cubicBezTo>
                  <a:cubicBezTo>
                    <a:pt x="666" y="161"/>
                    <a:pt x="664" y="163"/>
                    <a:pt x="663" y="164"/>
                  </a:cubicBezTo>
                  <a:cubicBezTo>
                    <a:pt x="663" y="166"/>
                    <a:pt x="663" y="169"/>
                    <a:pt x="662" y="171"/>
                  </a:cubicBezTo>
                  <a:cubicBezTo>
                    <a:pt x="661" y="171"/>
                    <a:pt x="658" y="170"/>
                    <a:pt x="658" y="171"/>
                  </a:cubicBezTo>
                  <a:cubicBezTo>
                    <a:pt x="656" y="173"/>
                    <a:pt x="657" y="178"/>
                    <a:pt x="658" y="181"/>
                  </a:cubicBezTo>
                  <a:cubicBezTo>
                    <a:pt x="658" y="184"/>
                    <a:pt x="661" y="189"/>
                    <a:pt x="662" y="192"/>
                  </a:cubicBezTo>
                  <a:cubicBezTo>
                    <a:pt x="663" y="194"/>
                    <a:pt x="666" y="199"/>
                    <a:pt x="667" y="201"/>
                  </a:cubicBezTo>
                  <a:cubicBezTo>
                    <a:pt x="668" y="204"/>
                    <a:pt x="668" y="211"/>
                    <a:pt x="669" y="214"/>
                  </a:cubicBezTo>
                  <a:cubicBezTo>
                    <a:pt x="670" y="218"/>
                    <a:pt x="674" y="225"/>
                    <a:pt x="676" y="229"/>
                  </a:cubicBezTo>
                  <a:cubicBezTo>
                    <a:pt x="678" y="233"/>
                    <a:pt x="681" y="242"/>
                    <a:pt x="682" y="246"/>
                  </a:cubicBezTo>
                  <a:cubicBezTo>
                    <a:pt x="683" y="249"/>
                    <a:pt x="683" y="254"/>
                    <a:pt x="684" y="258"/>
                  </a:cubicBezTo>
                  <a:cubicBezTo>
                    <a:pt x="684" y="262"/>
                    <a:pt x="683" y="272"/>
                    <a:pt x="683" y="276"/>
                  </a:cubicBezTo>
                  <a:cubicBezTo>
                    <a:pt x="683" y="279"/>
                    <a:pt x="680" y="284"/>
                    <a:pt x="681" y="286"/>
                  </a:cubicBezTo>
                  <a:cubicBezTo>
                    <a:pt x="681" y="289"/>
                    <a:pt x="683" y="294"/>
                    <a:pt x="684" y="296"/>
                  </a:cubicBezTo>
                  <a:cubicBezTo>
                    <a:pt x="685" y="298"/>
                    <a:pt x="687" y="300"/>
                    <a:pt x="688" y="302"/>
                  </a:cubicBezTo>
                  <a:cubicBezTo>
                    <a:pt x="689" y="304"/>
                    <a:pt x="690" y="306"/>
                    <a:pt x="690" y="308"/>
                  </a:cubicBezTo>
                  <a:cubicBezTo>
                    <a:pt x="690" y="309"/>
                    <a:pt x="688" y="312"/>
                    <a:pt x="689" y="313"/>
                  </a:cubicBezTo>
                  <a:cubicBezTo>
                    <a:pt x="689" y="315"/>
                    <a:pt x="692" y="315"/>
                    <a:pt x="693" y="315"/>
                  </a:cubicBezTo>
                  <a:cubicBezTo>
                    <a:pt x="694" y="316"/>
                    <a:pt x="695" y="317"/>
                    <a:pt x="696" y="318"/>
                  </a:cubicBezTo>
                  <a:cubicBezTo>
                    <a:pt x="696" y="319"/>
                    <a:pt x="696" y="321"/>
                    <a:pt x="695" y="322"/>
                  </a:cubicBezTo>
                  <a:cubicBezTo>
                    <a:pt x="694" y="323"/>
                    <a:pt x="691" y="323"/>
                    <a:pt x="689" y="324"/>
                  </a:cubicBezTo>
                  <a:cubicBezTo>
                    <a:pt x="689" y="324"/>
                    <a:pt x="687" y="325"/>
                    <a:pt x="687" y="325"/>
                  </a:cubicBezTo>
                  <a:cubicBezTo>
                    <a:pt x="686" y="326"/>
                    <a:pt x="685" y="330"/>
                    <a:pt x="685" y="331"/>
                  </a:cubicBezTo>
                  <a:cubicBezTo>
                    <a:pt x="684" y="333"/>
                    <a:pt x="683" y="335"/>
                    <a:pt x="682" y="337"/>
                  </a:cubicBezTo>
                  <a:cubicBezTo>
                    <a:pt x="681" y="338"/>
                    <a:pt x="679" y="340"/>
                    <a:pt x="678" y="341"/>
                  </a:cubicBezTo>
                  <a:cubicBezTo>
                    <a:pt x="677" y="341"/>
                    <a:pt x="675" y="341"/>
                    <a:pt x="674" y="342"/>
                  </a:cubicBezTo>
                  <a:cubicBezTo>
                    <a:pt x="674" y="343"/>
                    <a:pt x="673" y="346"/>
                    <a:pt x="672" y="348"/>
                  </a:cubicBezTo>
                  <a:cubicBezTo>
                    <a:pt x="672" y="350"/>
                    <a:pt x="670" y="353"/>
                    <a:pt x="669" y="355"/>
                  </a:cubicBezTo>
                  <a:cubicBezTo>
                    <a:pt x="669" y="356"/>
                    <a:pt x="667" y="358"/>
                    <a:pt x="666" y="360"/>
                  </a:cubicBezTo>
                  <a:cubicBezTo>
                    <a:pt x="665" y="360"/>
                    <a:pt x="663" y="362"/>
                    <a:pt x="662" y="363"/>
                  </a:cubicBezTo>
                  <a:cubicBezTo>
                    <a:pt x="661" y="365"/>
                    <a:pt x="660" y="368"/>
                    <a:pt x="660" y="370"/>
                  </a:cubicBezTo>
                  <a:cubicBezTo>
                    <a:pt x="659" y="371"/>
                    <a:pt x="659" y="375"/>
                    <a:pt x="659" y="377"/>
                  </a:cubicBezTo>
                  <a:cubicBezTo>
                    <a:pt x="659" y="378"/>
                    <a:pt x="658" y="381"/>
                    <a:pt x="658" y="381"/>
                  </a:cubicBezTo>
                  <a:cubicBezTo>
                    <a:pt x="657" y="381"/>
                    <a:pt x="656" y="381"/>
                    <a:pt x="655" y="381"/>
                  </a:cubicBezTo>
                  <a:cubicBezTo>
                    <a:pt x="655" y="382"/>
                    <a:pt x="654" y="384"/>
                    <a:pt x="653" y="386"/>
                  </a:cubicBezTo>
                  <a:cubicBezTo>
                    <a:pt x="653" y="386"/>
                    <a:pt x="654" y="388"/>
                    <a:pt x="654" y="389"/>
                  </a:cubicBezTo>
                  <a:cubicBezTo>
                    <a:pt x="655" y="391"/>
                    <a:pt x="657" y="392"/>
                    <a:pt x="658" y="393"/>
                  </a:cubicBezTo>
                  <a:cubicBezTo>
                    <a:pt x="658" y="394"/>
                    <a:pt x="658" y="396"/>
                    <a:pt x="658" y="397"/>
                  </a:cubicBezTo>
                  <a:cubicBezTo>
                    <a:pt x="658" y="398"/>
                    <a:pt x="659" y="400"/>
                    <a:pt x="658" y="401"/>
                  </a:cubicBezTo>
                  <a:cubicBezTo>
                    <a:pt x="658" y="402"/>
                    <a:pt x="658" y="404"/>
                    <a:pt x="658" y="405"/>
                  </a:cubicBezTo>
                  <a:cubicBezTo>
                    <a:pt x="657" y="406"/>
                    <a:pt x="656" y="407"/>
                    <a:pt x="656" y="408"/>
                  </a:cubicBezTo>
                  <a:cubicBezTo>
                    <a:pt x="655" y="409"/>
                    <a:pt x="655" y="412"/>
                    <a:pt x="655" y="413"/>
                  </a:cubicBezTo>
                  <a:cubicBezTo>
                    <a:pt x="655" y="414"/>
                    <a:pt x="656" y="416"/>
                    <a:pt x="657" y="417"/>
                  </a:cubicBezTo>
                  <a:cubicBezTo>
                    <a:pt x="657" y="418"/>
                    <a:pt x="659" y="421"/>
                    <a:pt x="660" y="422"/>
                  </a:cubicBezTo>
                  <a:cubicBezTo>
                    <a:pt x="661" y="422"/>
                    <a:pt x="662" y="423"/>
                    <a:pt x="663" y="424"/>
                  </a:cubicBezTo>
                  <a:cubicBezTo>
                    <a:pt x="663" y="425"/>
                    <a:pt x="664" y="428"/>
                    <a:pt x="665" y="429"/>
                  </a:cubicBezTo>
                  <a:cubicBezTo>
                    <a:pt x="666" y="431"/>
                    <a:pt x="667" y="436"/>
                    <a:pt x="669" y="437"/>
                  </a:cubicBezTo>
                  <a:cubicBezTo>
                    <a:pt x="669" y="438"/>
                    <a:pt x="671" y="439"/>
                    <a:pt x="671" y="440"/>
                  </a:cubicBezTo>
                  <a:cubicBezTo>
                    <a:pt x="672" y="441"/>
                    <a:pt x="673" y="442"/>
                    <a:pt x="673" y="443"/>
                  </a:cubicBezTo>
                  <a:cubicBezTo>
                    <a:pt x="673" y="444"/>
                    <a:pt x="674" y="446"/>
                    <a:pt x="673" y="447"/>
                  </a:cubicBezTo>
                  <a:cubicBezTo>
                    <a:pt x="673" y="447"/>
                    <a:pt x="671" y="447"/>
                    <a:pt x="670" y="447"/>
                  </a:cubicBezTo>
                  <a:cubicBezTo>
                    <a:pt x="669" y="447"/>
                    <a:pt x="668" y="446"/>
                    <a:pt x="667" y="446"/>
                  </a:cubicBezTo>
                  <a:cubicBezTo>
                    <a:pt x="666" y="446"/>
                    <a:pt x="663" y="444"/>
                    <a:pt x="663" y="444"/>
                  </a:cubicBezTo>
                  <a:cubicBezTo>
                    <a:pt x="662" y="443"/>
                    <a:pt x="661" y="442"/>
                    <a:pt x="660" y="442"/>
                  </a:cubicBezTo>
                  <a:cubicBezTo>
                    <a:pt x="659" y="441"/>
                    <a:pt x="658" y="440"/>
                    <a:pt x="657" y="440"/>
                  </a:cubicBezTo>
                  <a:cubicBezTo>
                    <a:pt x="656" y="440"/>
                    <a:pt x="654" y="440"/>
                    <a:pt x="653" y="439"/>
                  </a:cubicBezTo>
                  <a:cubicBezTo>
                    <a:pt x="652" y="439"/>
                    <a:pt x="649" y="439"/>
                    <a:pt x="648" y="438"/>
                  </a:cubicBezTo>
                  <a:cubicBezTo>
                    <a:pt x="647" y="437"/>
                    <a:pt x="646" y="436"/>
                    <a:pt x="645" y="435"/>
                  </a:cubicBezTo>
                  <a:cubicBezTo>
                    <a:pt x="644" y="434"/>
                    <a:pt x="643" y="432"/>
                    <a:pt x="642" y="432"/>
                  </a:cubicBezTo>
                  <a:cubicBezTo>
                    <a:pt x="641" y="432"/>
                    <a:pt x="638" y="430"/>
                    <a:pt x="638" y="430"/>
                  </a:cubicBezTo>
                  <a:cubicBezTo>
                    <a:pt x="636" y="430"/>
                    <a:pt x="634" y="430"/>
                    <a:pt x="633" y="430"/>
                  </a:cubicBezTo>
                  <a:cubicBezTo>
                    <a:pt x="631" y="429"/>
                    <a:pt x="629" y="428"/>
                    <a:pt x="628" y="428"/>
                  </a:cubicBezTo>
                  <a:cubicBezTo>
                    <a:pt x="626" y="427"/>
                    <a:pt x="623" y="427"/>
                    <a:pt x="621" y="427"/>
                  </a:cubicBezTo>
                  <a:cubicBezTo>
                    <a:pt x="620" y="427"/>
                    <a:pt x="617" y="427"/>
                    <a:pt x="616" y="427"/>
                  </a:cubicBezTo>
                  <a:cubicBezTo>
                    <a:pt x="614" y="427"/>
                    <a:pt x="612" y="427"/>
                    <a:pt x="611" y="428"/>
                  </a:cubicBezTo>
                  <a:cubicBezTo>
                    <a:pt x="610" y="428"/>
                    <a:pt x="609" y="430"/>
                    <a:pt x="608" y="430"/>
                  </a:cubicBezTo>
                  <a:cubicBezTo>
                    <a:pt x="607" y="431"/>
                    <a:pt x="605" y="432"/>
                    <a:pt x="604" y="432"/>
                  </a:cubicBezTo>
                  <a:cubicBezTo>
                    <a:pt x="603" y="433"/>
                    <a:pt x="602" y="436"/>
                    <a:pt x="600" y="437"/>
                  </a:cubicBezTo>
                  <a:cubicBezTo>
                    <a:pt x="599" y="437"/>
                    <a:pt x="596" y="437"/>
                    <a:pt x="595" y="437"/>
                  </a:cubicBezTo>
                  <a:cubicBezTo>
                    <a:pt x="594" y="437"/>
                    <a:pt x="592" y="438"/>
                    <a:pt x="591" y="438"/>
                  </a:cubicBezTo>
                  <a:cubicBezTo>
                    <a:pt x="590" y="438"/>
                    <a:pt x="588" y="437"/>
                    <a:pt x="587" y="437"/>
                  </a:cubicBezTo>
                  <a:cubicBezTo>
                    <a:pt x="585" y="436"/>
                    <a:pt x="581" y="434"/>
                    <a:pt x="579" y="434"/>
                  </a:cubicBezTo>
                  <a:cubicBezTo>
                    <a:pt x="578" y="434"/>
                    <a:pt x="576" y="434"/>
                    <a:pt x="574" y="434"/>
                  </a:cubicBezTo>
                  <a:cubicBezTo>
                    <a:pt x="573" y="434"/>
                    <a:pt x="571" y="433"/>
                    <a:pt x="570" y="432"/>
                  </a:cubicBezTo>
                  <a:cubicBezTo>
                    <a:pt x="568" y="432"/>
                    <a:pt x="566" y="432"/>
                    <a:pt x="564" y="432"/>
                  </a:cubicBezTo>
                  <a:cubicBezTo>
                    <a:pt x="563" y="432"/>
                    <a:pt x="561" y="432"/>
                    <a:pt x="560" y="432"/>
                  </a:cubicBezTo>
                  <a:cubicBezTo>
                    <a:pt x="559" y="432"/>
                    <a:pt x="557" y="433"/>
                    <a:pt x="557" y="434"/>
                  </a:cubicBezTo>
                  <a:cubicBezTo>
                    <a:pt x="556" y="435"/>
                    <a:pt x="556" y="437"/>
                    <a:pt x="556" y="438"/>
                  </a:cubicBezTo>
                  <a:cubicBezTo>
                    <a:pt x="556" y="439"/>
                    <a:pt x="554" y="440"/>
                    <a:pt x="553" y="441"/>
                  </a:cubicBezTo>
                  <a:cubicBezTo>
                    <a:pt x="552" y="441"/>
                    <a:pt x="551" y="442"/>
                    <a:pt x="551" y="443"/>
                  </a:cubicBezTo>
                  <a:cubicBezTo>
                    <a:pt x="550" y="443"/>
                    <a:pt x="548" y="444"/>
                    <a:pt x="547" y="444"/>
                  </a:cubicBezTo>
                  <a:cubicBezTo>
                    <a:pt x="546" y="444"/>
                    <a:pt x="545" y="442"/>
                    <a:pt x="544" y="442"/>
                  </a:cubicBezTo>
                  <a:cubicBezTo>
                    <a:pt x="543" y="442"/>
                    <a:pt x="541" y="442"/>
                    <a:pt x="539" y="443"/>
                  </a:cubicBezTo>
                  <a:cubicBezTo>
                    <a:pt x="538" y="443"/>
                    <a:pt x="536" y="444"/>
                    <a:pt x="535" y="445"/>
                  </a:cubicBezTo>
                  <a:cubicBezTo>
                    <a:pt x="534" y="445"/>
                    <a:pt x="532" y="447"/>
                    <a:pt x="531" y="448"/>
                  </a:cubicBezTo>
                  <a:cubicBezTo>
                    <a:pt x="530" y="449"/>
                    <a:pt x="530" y="452"/>
                    <a:pt x="530" y="453"/>
                  </a:cubicBezTo>
                  <a:cubicBezTo>
                    <a:pt x="530" y="454"/>
                    <a:pt x="530" y="457"/>
                    <a:pt x="531" y="457"/>
                  </a:cubicBezTo>
                  <a:cubicBezTo>
                    <a:pt x="531" y="458"/>
                    <a:pt x="530" y="461"/>
                    <a:pt x="530" y="462"/>
                  </a:cubicBezTo>
                  <a:cubicBezTo>
                    <a:pt x="530" y="462"/>
                    <a:pt x="528" y="463"/>
                    <a:pt x="528" y="464"/>
                  </a:cubicBezTo>
                  <a:cubicBezTo>
                    <a:pt x="527" y="464"/>
                    <a:pt x="525" y="464"/>
                    <a:pt x="524" y="464"/>
                  </a:cubicBezTo>
                  <a:cubicBezTo>
                    <a:pt x="523" y="465"/>
                    <a:pt x="523" y="466"/>
                    <a:pt x="522" y="467"/>
                  </a:cubicBezTo>
                  <a:cubicBezTo>
                    <a:pt x="521" y="467"/>
                    <a:pt x="520" y="467"/>
                    <a:pt x="520" y="467"/>
                  </a:cubicBezTo>
                  <a:cubicBezTo>
                    <a:pt x="519" y="468"/>
                    <a:pt x="517" y="468"/>
                    <a:pt x="516" y="467"/>
                  </a:cubicBezTo>
                  <a:cubicBezTo>
                    <a:pt x="516" y="467"/>
                    <a:pt x="515" y="467"/>
                    <a:pt x="515" y="467"/>
                  </a:cubicBezTo>
                  <a:cubicBezTo>
                    <a:pt x="514" y="466"/>
                    <a:pt x="513" y="466"/>
                    <a:pt x="512" y="467"/>
                  </a:cubicBezTo>
                  <a:cubicBezTo>
                    <a:pt x="511" y="467"/>
                    <a:pt x="510" y="468"/>
                    <a:pt x="510" y="469"/>
                  </a:cubicBezTo>
                  <a:cubicBezTo>
                    <a:pt x="509" y="469"/>
                    <a:pt x="507" y="469"/>
                    <a:pt x="507" y="468"/>
                  </a:cubicBezTo>
                  <a:cubicBezTo>
                    <a:pt x="506" y="468"/>
                    <a:pt x="505" y="467"/>
                    <a:pt x="505" y="466"/>
                  </a:cubicBezTo>
                  <a:cubicBezTo>
                    <a:pt x="506" y="465"/>
                    <a:pt x="507" y="463"/>
                    <a:pt x="507" y="462"/>
                  </a:cubicBezTo>
                  <a:cubicBezTo>
                    <a:pt x="507" y="462"/>
                    <a:pt x="507" y="460"/>
                    <a:pt x="507" y="459"/>
                  </a:cubicBezTo>
                  <a:cubicBezTo>
                    <a:pt x="506" y="458"/>
                    <a:pt x="506" y="456"/>
                    <a:pt x="505" y="456"/>
                  </a:cubicBezTo>
                  <a:cubicBezTo>
                    <a:pt x="504" y="456"/>
                    <a:pt x="503" y="457"/>
                    <a:pt x="502" y="457"/>
                  </a:cubicBezTo>
                  <a:cubicBezTo>
                    <a:pt x="501" y="457"/>
                    <a:pt x="500" y="457"/>
                    <a:pt x="499" y="457"/>
                  </a:cubicBezTo>
                  <a:cubicBezTo>
                    <a:pt x="497" y="457"/>
                    <a:pt x="494" y="456"/>
                    <a:pt x="492" y="456"/>
                  </a:cubicBezTo>
                  <a:cubicBezTo>
                    <a:pt x="490" y="455"/>
                    <a:pt x="487" y="455"/>
                    <a:pt x="485" y="455"/>
                  </a:cubicBezTo>
                  <a:cubicBezTo>
                    <a:pt x="483" y="455"/>
                    <a:pt x="478" y="455"/>
                    <a:pt x="476" y="456"/>
                  </a:cubicBezTo>
                  <a:cubicBezTo>
                    <a:pt x="474" y="456"/>
                    <a:pt x="473" y="457"/>
                    <a:pt x="472" y="458"/>
                  </a:cubicBezTo>
                  <a:cubicBezTo>
                    <a:pt x="471" y="459"/>
                    <a:pt x="469" y="460"/>
                    <a:pt x="468" y="460"/>
                  </a:cubicBezTo>
                  <a:cubicBezTo>
                    <a:pt x="466" y="461"/>
                    <a:pt x="462" y="459"/>
                    <a:pt x="461" y="459"/>
                  </a:cubicBezTo>
                  <a:cubicBezTo>
                    <a:pt x="459" y="459"/>
                    <a:pt x="457" y="459"/>
                    <a:pt x="455" y="460"/>
                  </a:cubicBezTo>
                  <a:cubicBezTo>
                    <a:pt x="454" y="460"/>
                    <a:pt x="453" y="461"/>
                    <a:pt x="452" y="462"/>
                  </a:cubicBezTo>
                  <a:cubicBezTo>
                    <a:pt x="451" y="462"/>
                    <a:pt x="449" y="463"/>
                    <a:pt x="448" y="463"/>
                  </a:cubicBezTo>
                  <a:cubicBezTo>
                    <a:pt x="447" y="463"/>
                    <a:pt x="445" y="462"/>
                    <a:pt x="444" y="462"/>
                  </a:cubicBezTo>
                  <a:cubicBezTo>
                    <a:pt x="443" y="462"/>
                    <a:pt x="441" y="461"/>
                    <a:pt x="440" y="461"/>
                  </a:cubicBezTo>
                  <a:cubicBezTo>
                    <a:pt x="439" y="460"/>
                    <a:pt x="437" y="461"/>
                    <a:pt x="435" y="460"/>
                  </a:cubicBezTo>
                  <a:cubicBezTo>
                    <a:pt x="435" y="460"/>
                    <a:pt x="433" y="459"/>
                    <a:pt x="433" y="459"/>
                  </a:cubicBezTo>
                  <a:cubicBezTo>
                    <a:pt x="431" y="458"/>
                    <a:pt x="428" y="457"/>
                    <a:pt x="427" y="457"/>
                  </a:cubicBezTo>
                  <a:cubicBezTo>
                    <a:pt x="426" y="457"/>
                    <a:pt x="424" y="457"/>
                    <a:pt x="423" y="457"/>
                  </a:cubicBezTo>
                  <a:cubicBezTo>
                    <a:pt x="422" y="457"/>
                    <a:pt x="420" y="459"/>
                    <a:pt x="418" y="459"/>
                  </a:cubicBezTo>
                  <a:cubicBezTo>
                    <a:pt x="418" y="459"/>
                    <a:pt x="417" y="458"/>
                    <a:pt x="416" y="458"/>
                  </a:cubicBezTo>
                  <a:cubicBezTo>
                    <a:pt x="415" y="458"/>
                    <a:pt x="413" y="459"/>
                    <a:pt x="412" y="460"/>
                  </a:cubicBezTo>
                  <a:cubicBezTo>
                    <a:pt x="411" y="460"/>
                    <a:pt x="410" y="462"/>
                    <a:pt x="409" y="462"/>
                  </a:cubicBezTo>
                  <a:cubicBezTo>
                    <a:pt x="408" y="463"/>
                    <a:pt x="407" y="463"/>
                    <a:pt x="406" y="463"/>
                  </a:cubicBezTo>
                  <a:cubicBezTo>
                    <a:pt x="406" y="463"/>
                    <a:pt x="405" y="463"/>
                    <a:pt x="405" y="463"/>
                  </a:cubicBezTo>
                  <a:cubicBezTo>
                    <a:pt x="405" y="461"/>
                    <a:pt x="405" y="457"/>
                    <a:pt x="404" y="456"/>
                  </a:cubicBezTo>
                  <a:cubicBezTo>
                    <a:pt x="404" y="455"/>
                    <a:pt x="402" y="453"/>
                    <a:pt x="402" y="453"/>
                  </a:cubicBezTo>
                  <a:cubicBezTo>
                    <a:pt x="400" y="452"/>
                    <a:pt x="397" y="453"/>
                    <a:pt x="396" y="452"/>
                  </a:cubicBezTo>
                  <a:cubicBezTo>
                    <a:pt x="395" y="452"/>
                    <a:pt x="394" y="448"/>
                    <a:pt x="395" y="447"/>
                  </a:cubicBezTo>
                  <a:cubicBezTo>
                    <a:pt x="395" y="445"/>
                    <a:pt x="397" y="442"/>
                    <a:pt x="398" y="441"/>
                  </a:cubicBezTo>
                  <a:cubicBezTo>
                    <a:pt x="398" y="438"/>
                    <a:pt x="398" y="433"/>
                    <a:pt x="398" y="431"/>
                  </a:cubicBezTo>
                  <a:cubicBezTo>
                    <a:pt x="398" y="428"/>
                    <a:pt x="396" y="422"/>
                    <a:pt x="395" y="419"/>
                  </a:cubicBezTo>
                  <a:cubicBezTo>
                    <a:pt x="394" y="416"/>
                    <a:pt x="391" y="413"/>
                    <a:pt x="389" y="411"/>
                  </a:cubicBezTo>
                  <a:cubicBezTo>
                    <a:pt x="388" y="411"/>
                    <a:pt x="385" y="410"/>
                    <a:pt x="384" y="409"/>
                  </a:cubicBezTo>
                  <a:cubicBezTo>
                    <a:pt x="383" y="408"/>
                    <a:pt x="382" y="405"/>
                    <a:pt x="381" y="403"/>
                  </a:cubicBezTo>
                  <a:cubicBezTo>
                    <a:pt x="381" y="401"/>
                    <a:pt x="381" y="397"/>
                    <a:pt x="382" y="395"/>
                  </a:cubicBezTo>
                  <a:cubicBezTo>
                    <a:pt x="382" y="393"/>
                    <a:pt x="386" y="390"/>
                    <a:pt x="387" y="388"/>
                  </a:cubicBezTo>
                  <a:cubicBezTo>
                    <a:pt x="388" y="386"/>
                    <a:pt x="389" y="384"/>
                    <a:pt x="389" y="382"/>
                  </a:cubicBezTo>
                  <a:cubicBezTo>
                    <a:pt x="389" y="381"/>
                    <a:pt x="387" y="378"/>
                    <a:pt x="387" y="376"/>
                  </a:cubicBezTo>
                  <a:cubicBezTo>
                    <a:pt x="387" y="375"/>
                    <a:pt x="389" y="372"/>
                    <a:pt x="389" y="370"/>
                  </a:cubicBezTo>
                  <a:cubicBezTo>
                    <a:pt x="390" y="368"/>
                    <a:pt x="391" y="363"/>
                    <a:pt x="390" y="360"/>
                  </a:cubicBezTo>
                  <a:cubicBezTo>
                    <a:pt x="389" y="358"/>
                    <a:pt x="385" y="355"/>
                    <a:pt x="384" y="353"/>
                  </a:cubicBezTo>
                  <a:cubicBezTo>
                    <a:pt x="382" y="351"/>
                    <a:pt x="380" y="347"/>
                    <a:pt x="379" y="344"/>
                  </a:cubicBezTo>
                  <a:cubicBezTo>
                    <a:pt x="378" y="343"/>
                    <a:pt x="378" y="339"/>
                    <a:pt x="377" y="338"/>
                  </a:cubicBezTo>
                  <a:cubicBezTo>
                    <a:pt x="376" y="336"/>
                    <a:pt x="371" y="335"/>
                    <a:pt x="369" y="334"/>
                  </a:cubicBezTo>
                  <a:cubicBezTo>
                    <a:pt x="366" y="332"/>
                    <a:pt x="362" y="327"/>
                    <a:pt x="359" y="325"/>
                  </a:cubicBezTo>
                  <a:cubicBezTo>
                    <a:pt x="356" y="324"/>
                    <a:pt x="351" y="321"/>
                    <a:pt x="348" y="319"/>
                  </a:cubicBezTo>
                  <a:cubicBezTo>
                    <a:pt x="346" y="317"/>
                    <a:pt x="344" y="314"/>
                    <a:pt x="343" y="312"/>
                  </a:cubicBezTo>
                  <a:cubicBezTo>
                    <a:pt x="341" y="311"/>
                    <a:pt x="339" y="308"/>
                    <a:pt x="337" y="308"/>
                  </a:cubicBezTo>
                  <a:cubicBezTo>
                    <a:pt x="336" y="307"/>
                    <a:pt x="335" y="307"/>
                    <a:pt x="334" y="308"/>
                  </a:cubicBezTo>
                  <a:cubicBezTo>
                    <a:pt x="333" y="308"/>
                    <a:pt x="331" y="309"/>
                    <a:pt x="330" y="310"/>
                  </a:cubicBezTo>
                  <a:cubicBezTo>
                    <a:pt x="329" y="310"/>
                    <a:pt x="327" y="313"/>
                    <a:pt x="326" y="314"/>
                  </a:cubicBezTo>
                  <a:cubicBezTo>
                    <a:pt x="325" y="314"/>
                    <a:pt x="321" y="314"/>
                    <a:pt x="320" y="314"/>
                  </a:cubicBezTo>
                  <a:cubicBezTo>
                    <a:pt x="319" y="314"/>
                    <a:pt x="316" y="313"/>
                    <a:pt x="315" y="313"/>
                  </a:cubicBezTo>
                  <a:cubicBezTo>
                    <a:pt x="314" y="313"/>
                    <a:pt x="312" y="315"/>
                    <a:pt x="311" y="315"/>
                  </a:cubicBezTo>
                  <a:cubicBezTo>
                    <a:pt x="309" y="316"/>
                    <a:pt x="306" y="319"/>
                    <a:pt x="304" y="320"/>
                  </a:cubicBezTo>
                  <a:cubicBezTo>
                    <a:pt x="303" y="320"/>
                    <a:pt x="301" y="321"/>
                    <a:pt x="300" y="321"/>
                  </a:cubicBezTo>
                  <a:cubicBezTo>
                    <a:pt x="298" y="322"/>
                    <a:pt x="294" y="322"/>
                    <a:pt x="291" y="322"/>
                  </a:cubicBezTo>
                  <a:cubicBezTo>
                    <a:pt x="290" y="322"/>
                    <a:pt x="286" y="323"/>
                    <a:pt x="285" y="323"/>
                  </a:cubicBezTo>
                  <a:cubicBezTo>
                    <a:pt x="283" y="324"/>
                    <a:pt x="280" y="328"/>
                    <a:pt x="279" y="328"/>
                  </a:cubicBezTo>
                  <a:cubicBezTo>
                    <a:pt x="277" y="329"/>
                    <a:pt x="274" y="327"/>
                    <a:pt x="274" y="326"/>
                  </a:cubicBezTo>
                  <a:cubicBezTo>
                    <a:pt x="272" y="326"/>
                    <a:pt x="271" y="324"/>
                    <a:pt x="269" y="323"/>
                  </a:cubicBezTo>
                  <a:cubicBezTo>
                    <a:pt x="268" y="323"/>
                    <a:pt x="265" y="322"/>
                    <a:pt x="263" y="323"/>
                  </a:cubicBezTo>
                  <a:cubicBezTo>
                    <a:pt x="262" y="323"/>
                    <a:pt x="261" y="325"/>
                    <a:pt x="260" y="325"/>
                  </a:cubicBezTo>
                  <a:cubicBezTo>
                    <a:pt x="259" y="325"/>
                    <a:pt x="257" y="323"/>
                    <a:pt x="256" y="323"/>
                  </a:cubicBezTo>
                  <a:cubicBezTo>
                    <a:pt x="255" y="322"/>
                    <a:pt x="254" y="320"/>
                    <a:pt x="252" y="319"/>
                  </a:cubicBezTo>
                  <a:cubicBezTo>
                    <a:pt x="251" y="318"/>
                    <a:pt x="249" y="318"/>
                    <a:pt x="248" y="318"/>
                  </a:cubicBezTo>
                  <a:cubicBezTo>
                    <a:pt x="247" y="319"/>
                    <a:pt x="246" y="321"/>
                    <a:pt x="245" y="322"/>
                  </a:cubicBezTo>
                  <a:cubicBezTo>
                    <a:pt x="244" y="322"/>
                    <a:pt x="240" y="323"/>
                    <a:pt x="239" y="324"/>
                  </a:cubicBezTo>
                  <a:cubicBezTo>
                    <a:pt x="238" y="325"/>
                    <a:pt x="237" y="327"/>
                    <a:pt x="236" y="328"/>
                  </a:cubicBezTo>
                  <a:cubicBezTo>
                    <a:pt x="234" y="330"/>
                    <a:pt x="229" y="330"/>
                    <a:pt x="227" y="330"/>
                  </a:cubicBezTo>
                  <a:cubicBezTo>
                    <a:pt x="226" y="331"/>
                    <a:pt x="223" y="332"/>
                    <a:pt x="222" y="332"/>
                  </a:cubicBezTo>
                  <a:cubicBezTo>
                    <a:pt x="220" y="332"/>
                    <a:pt x="217" y="332"/>
                    <a:pt x="215" y="331"/>
                  </a:cubicBezTo>
                  <a:cubicBezTo>
                    <a:pt x="214" y="330"/>
                    <a:pt x="214" y="325"/>
                    <a:pt x="214" y="323"/>
                  </a:cubicBezTo>
                  <a:cubicBezTo>
                    <a:pt x="213" y="322"/>
                    <a:pt x="213" y="320"/>
                    <a:pt x="212" y="320"/>
                  </a:cubicBezTo>
                  <a:cubicBezTo>
                    <a:pt x="211" y="319"/>
                    <a:pt x="208" y="319"/>
                    <a:pt x="206" y="319"/>
                  </a:cubicBezTo>
                  <a:cubicBezTo>
                    <a:pt x="204" y="319"/>
                    <a:pt x="200" y="317"/>
                    <a:pt x="198" y="317"/>
                  </a:cubicBezTo>
                  <a:cubicBezTo>
                    <a:pt x="196" y="316"/>
                    <a:pt x="192" y="317"/>
                    <a:pt x="190" y="316"/>
                  </a:cubicBezTo>
                  <a:cubicBezTo>
                    <a:pt x="189" y="316"/>
                    <a:pt x="186" y="315"/>
                    <a:pt x="184" y="314"/>
                  </a:cubicBezTo>
                  <a:cubicBezTo>
                    <a:pt x="182" y="314"/>
                    <a:pt x="177" y="315"/>
                    <a:pt x="176" y="314"/>
                  </a:cubicBezTo>
                  <a:cubicBezTo>
                    <a:pt x="174" y="313"/>
                    <a:pt x="173" y="310"/>
                    <a:pt x="172" y="308"/>
                  </a:cubicBezTo>
                  <a:cubicBezTo>
                    <a:pt x="172" y="307"/>
                    <a:pt x="172" y="305"/>
                    <a:pt x="172" y="304"/>
                  </a:cubicBezTo>
                  <a:cubicBezTo>
                    <a:pt x="172" y="303"/>
                    <a:pt x="172" y="299"/>
                    <a:pt x="171" y="299"/>
                  </a:cubicBezTo>
                  <a:cubicBezTo>
                    <a:pt x="171" y="298"/>
                    <a:pt x="167" y="297"/>
                    <a:pt x="166" y="297"/>
                  </a:cubicBezTo>
                  <a:cubicBezTo>
                    <a:pt x="165" y="297"/>
                    <a:pt x="162" y="299"/>
                    <a:pt x="162" y="301"/>
                  </a:cubicBezTo>
                  <a:cubicBezTo>
                    <a:pt x="160" y="302"/>
                    <a:pt x="158" y="305"/>
                    <a:pt x="156" y="305"/>
                  </a:cubicBezTo>
                  <a:cubicBezTo>
                    <a:pt x="155" y="306"/>
                    <a:pt x="152" y="306"/>
                    <a:pt x="151" y="306"/>
                  </a:cubicBezTo>
                  <a:cubicBezTo>
                    <a:pt x="150" y="306"/>
                    <a:pt x="147" y="305"/>
                    <a:pt x="146" y="306"/>
                  </a:cubicBezTo>
                  <a:cubicBezTo>
                    <a:pt x="146" y="306"/>
                    <a:pt x="145" y="309"/>
                    <a:pt x="144" y="310"/>
                  </a:cubicBezTo>
                  <a:cubicBezTo>
                    <a:pt x="143" y="310"/>
                    <a:pt x="140" y="310"/>
                    <a:pt x="139" y="311"/>
                  </a:cubicBezTo>
                  <a:cubicBezTo>
                    <a:pt x="137" y="312"/>
                    <a:pt x="137" y="316"/>
                    <a:pt x="136" y="318"/>
                  </a:cubicBezTo>
                  <a:cubicBezTo>
                    <a:pt x="135" y="319"/>
                    <a:pt x="133" y="320"/>
                    <a:pt x="132" y="320"/>
                  </a:cubicBezTo>
                  <a:cubicBezTo>
                    <a:pt x="131" y="321"/>
                    <a:pt x="127" y="321"/>
                    <a:pt x="125" y="322"/>
                  </a:cubicBezTo>
                  <a:cubicBezTo>
                    <a:pt x="124" y="323"/>
                    <a:pt x="121" y="325"/>
                    <a:pt x="120" y="327"/>
                  </a:cubicBezTo>
                  <a:cubicBezTo>
                    <a:pt x="119" y="328"/>
                    <a:pt x="116" y="332"/>
                    <a:pt x="115" y="333"/>
                  </a:cubicBezTo>
                  <a:cubicBezTo>
                    <a:pt x="114" y="335"/>
                    <a:pt x="111" y="337"/>
                    <a:pt x="110" y="339"/>
                  </a:cubicBezTo>
                  <a:cubicBezTo>
                    <a:pt x="109" y="340"/>
                    <a:pt x="107" y="342"/>
                    <a:pt x="106" y="343"/>
                  </a:cubicBezTo>
                  <a:cubicBezTo>
                    <a:pt x="105" y="344"/>
                    <a:pt x="103" y="348"/>
                    <a:pt x="101" y="349"/>
                  </a:cubicBezTo>
                  <a:cubicBezTo>
                    <a:pt x="100" y="350"/>
                    <a:pt x="97" y="353"/>
                    <a:pt x="95" y="353"/>
                  </a:cubicBezTo>
                  <a:cubicBezTo>
                    <a:pt x="95" y="354"/>
                    <a:pt x="92" y="353"/>
                    <a:pt x="90" y="354"/>
                  </a:cubicBezTo>
                  <a:cubicBezTo>
                    <a:pt x="89" y="354"/>
                    <a:pt x="85" y="357"/>
                    <a:pt x="84" y="358"/>
                  </a:cubicBezTo>
                  <a:cubicBezTo>
                    <a:pt x="82" y="359"/>
                    <a:pt x="78" y="360"/>
                    <a:pt x="76" y="360"/>
                  </a:cubicBezTo>
                  <a:cubicBezTo>
                    <a:pt x="74" y="361"/>
                    <a:pt x="68" y="360"/>
                    <a:pt x="66" y="359"/>
                  </a:cubicBezTo>
                  <a:cubicBezTo>
                    <a:pt x="64" y="357"/>
                    <a:pt x="60" y="353"/>
                    <a:pt x="59" y="351"/>
                  </a:cubicBezTo>
                  <a:cubicBezTo>
                    <a:pt x="58" y="351"/>
                    <a:pt x="58" y="350"/>
                    <a:pt x="57" y="350"/>
                  </a:cubicBezTo>
                  <a:cubicBezTo>
                    <a:pt x="60" y="348"/>
                    <a:pt x="65" y="346"/>
                    <a:pt x="66" y="345"/>
                  </a:cubicBezTo>
                  <a:cubicBezTo>
                    <a:pt x="69" y="344"/>
                    <a:pt x="72" y="340"/>
                    <a:pt x="74" y="338"/>
                  </a:cubicBezTo>
                  <a:cubicBezTo>
                    <a:pt x="75" y="336"/>
                    <a:pt x="76" y="332"/>
                    <a:pt x="78" y="330"/>
                  </a:cubicBezTo>
                  <a:cubicBezTo>
                    <a:pt x="79" y="328"/>
                    <a:pt x="81" y="325"/>
                    <a:pt x="82" y="323"/>
                  </a:cubicBezTo>
                  <a:cubicBezTo>
                    <a:pt x="82" y="321"/>
                    <a:pt x="82" y="317"/>
                    <a:pt x="82" y="315"/>
                  </a:cubicBezTo>
                  <a:cubicBezTo>
                    <a:pt x="83" y="313"/>
                    <a:pt x="86" y="310"/>
                    <a:pt x="87" y="309"/>
                  </a:cubicBezTo>
                  <a:cubicBezTo>
                    <a:pt x="88" y="307"/>
                    <a:pt x="89" y="304"/>
                    <a:pt x="89" y="302"/>
                  </a:cubicBezTo>
                  <a:cubicBezTo>
                    <a:pt x="89" y="300"/>
                    <a:pt x="90" y="298"/>
                    <a:pt x="90" y="296"/>
                  </a:cubicBezTo>
                  <a:cubicBezTo>
                    <a:pt x="90" y="294"/>
                    <a:pt x="90" y="291"/>
                    <a:pt x="89" y="290"/>
                  </a:cubicBezTo>
                  <a:cubicBezTo>
                    <a:pt x="89" y="289"/>
                    <a:pt x="87" y="287"/>
                    <a:pt x="87" y="286"/>
                  </a:cubicBezTo>
                  <a:cubicBezTo>
                    <a:pt x="86" y="284"/>
                    <a:pt x="88" y="281"/>
                    <a:pt x="89" y="280"/>
                  </a:cubicBezTo>
                  <a:cubicBezTo>
                    <a:pt x="90" y="278"/>
                    <a:pt x="93" y="277"/>
                    <a:pt x="95" y="275"/>
                  </a:cubicBezTo>
                  <a:cubicBezTo>
                    <a:pt x="96" y="274"/>
                    <a:pt x="98" y="272"/>
                    <a:pt x="99" y="272"/>
                  </a:cubicBezTo>
                  <a:cubicBezTo>
                    <a:pt x="100" y="272"/>
                    <a:pt x="102" y="274"/>
                    <a:pt x="103" y="275"/>
                  </a:cubicBezTo>
                  <a:cubicBezTo>
                    <a:pt x="104" y="276"/>
                    <a:pt x="103" y="279"/>
                    <a:pt x="104" y="280"/>
                  </a:cubicBezTo>
                  <a:cubicBezTo>
                    <a:pt x="105" y="280"/>
                    <a:pt x="108" y="280"/>
                    <a:pt x="109" y="279"/>
                  </a:cubicBezTo>
                  <a:cubicBezTo>
                    <a:pt x="110" y="279"/>
                    <a:pt x="112" y="278"/>
                    <a:pt x="113" y="276"/>
                  </a:cubicBezTo>
                  <a:cubicBezTo>
                    <a:pt x="113" y="275"/>
                    <a:pt x="114" y="273"/>
                    <a:pt x="114" y="272"/>
                  </a:cubicBezTo>
                  <a:cubicBezTo>
                    <a:pt x="114" y="270"/>
                    <a:pt x="111" y="270"/>
                    <a:pt x="110" y="269"/>
                  </a:cubicBezTo>
                  <a:cubicBezTo>
                    <a:pt x="109" y="268"/>
                    <a:pt x="109" y="264"/>
                    <a:pt x="108" y="263"/>
                  </a:cubicBezTo>
                  <a:cubicBezTo>
                    <a:pt x="107" y="262"/>
                    <a:pt x="104" y="260"/>
                    <a:pt x="103" y="260"/>
                  </a:cubicBezTo>
                  <a:cubicBezTo>
                    <a:pt x="102" y="259"/>
                    <a:pt x="100" y="260"/>
                    <a:pt x="99" y="260"/>
                  </a:cubicBezTo>
                  <a:cubicBezTo>
                    <a:pt x="98" y="260"/>
                    <a:pt x="96" y="262"/>
                    <a:pt x="95" y="261"/>
                  </a:cubicBezTo>
                  <a:cubicBezTo>
                    <a:pt x="95" y="261"/>
                    <a:pt x="95" y="258"/>
                    <a:pt x="93" y="257"/>
                  </a:cubicBezTo>
                  <a:cubicBezTo>
                    <a:pt x="92" y="256"/>
                    <a:pt x="89" y="258"/>
                    <a:pt x="88" y="257"/>
                  </a:cubicBezTo>
                  <a:cubicBezTo>
                    <a:pt x="87" y="257"/>
                    <a:pt x="87" y="254"/>
                    <a:pt x="88" y="254"/>
                  </a:cubicBezTo>
                  <a:cubicBezTo>
                    <a:pt x="88" y="252"/>
                    <a:pt x="89" y="250"/>
                    <a:pt x="88" y="249"/>
                  </a:cubicBezTo>
                  <a:cubicBezTo>
                    <a:pt x="88" y="248"/>
                    <a:pt x="87" y="248"/>
                    <a:pt x="86" y="248"/>
                  </a:cubicBezTo>
                  <a:cubicBezTo>
                    <a:pt x="85" y="248"/>
                    <a:pt x="84" y="248"/>
                    <a:pt x="83" y="248"/>
                  </a:cubicBezTo>
                  <a:cubicBezTo>
                    <a:pt x="82" y="247"/>
                    <a:pt x="82" y="245"/>
                    <a:pt x="81" y="243"/>
                  </a:cubicBezTo>
                  <a:cubicBezTo>
                    <a:pt x="81" y="243"/>
                    <a:pt x="80" y="242"/>
                    <a:pt x="80" y="241"/>
                  </a:cubicBezTo>
                  <a:cubicBezTo>
                    <a:pt x="79" y="240"/>
                    <a:pt x="76" y="240"/>
                    <a:pt x="75" y="239"/>
                  </a:cubicBezTo>
                  <a:cubicBezTo>
                    <a:pt x="75" y="238"/>
                    <a:pt x="74" y="237"/>
                    <a:pt x="74" y="236"/>
                  </a:cubicBezTo>
                  <a:cubicBezTo>
                    <a:pt x="74" y="235"/>
                    <a:pt x="76" y="234"/>
                    <a:pt x="77" y="233"/>
                  </a:cubicBezTo>
                  <a:cubicBezTo>
                    <a:pt x="77" y="232"/>
                    <a:pt x="77" y="230"/>
                    <a:pt x="77" y="230"/>
                  </a:cubicBezTo>
                  <a:cubicBezTo>
                    <a:pt x="77" y="229"/>
                    <a:pt x="75" y="228"/>
                    <a:pt x="74" y="228"/>
                  </a:cubicBezTo>
                  <a:cubicBezTo>
                    <a:pt x="73" y="227"/>
                    <a:pt x="72" y="227"/>
                    <a:pt x="71" y="226"/>
                  </a:cubicBezTo>
                  <a:cubicBezTo>
                    <a:pt x="70" y="226"/>
                    <a:pt x="70" y="224"/>
                    <a:pt x="69" y="223"/>
                  </a:cubicBezTo>
                  <a:cubicBezTo>
                    <a:pt x="69" y="222"/>
                    <a:pt x="70" y="218"/>
                    <a:pt x="69" y="216"/>
                  </a:cubicBezTo>
                  <a:cubicBezTo>
                    <a:pt x="69" y="215"/>
                    <a:pt x="66" y="213"/>
                    <a:pt x="65" y="213"/>
                  </a:cubicBezTo>
                  <a:cubicBezTo>
                    <a:pt x="64" y="213"/>
                    <a:pt x="60" y="213"/>
                    <a:pt x="59" y="213"/>
                  </a:cubicBezTo>
                  <a:cubicBezTo>
                    <a:pt x="59" y="214"/>
                    <a:pt x="58" y="216"/>
                    <a:pt x="57" y="217"/>
                  </a:cubicBezTo>
                  <a:cubicBezTo>
                    <a:pt x="57" y="218"/>
                    <a:pt x="55" y="218"/>
                    <a:pt x="54" y="219"/>
                  </a:cubicBezTo>
                  <a:cubicBezTo>
                    <a:pt x="54" y="219"/>
                    <a:pt x="52" y="220"/>
                    <a:pt x="51" y="22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0"/>
            <p:cNvSpPr>
              <a:spLocks/>
            </p:cNvSpPr>
            <p:nvPr/>
          </p:nvSpPr>
          <p:spPr bwMode="auto">
            <a:xfrm>
              <a:off x="5668" y="1962"/>
              <a:ext cx="1206" cy="814"/>
            </a:xfrm>
            <a:custGeom>
              <a:avLst/>
              <a:gdLst>
                <a:gd name="T0" fmla="*/ 15 w 696"/>
                <a:gd name="T1" fmla="*/ 218 h 469"/>
                <a:gd name="T2" fmla="*/ 1 w 696"/>
                <a:gd name="T3" fmla="*/ 173 h 469"/>
                <a:gd name="T4" fmla="*/ 16 w 696"/>
                <a:gd name="T5" fmla="*/ 143 h 469"/>
                <a:gd name="T6" fmla="*/ 51 w 696"/>
                <a:gd name="T7" fmla="*/ 123 h 469"/>
                <a:gd name="T8" fmla="*/ 38 w 696"/>
                <a:gd name="T9" fmla="*/ 75 h 469"/>
                <a:gd name="T10" fmla="*/ 73 w 696"/>
                <a:gd name="T11" fmla="*/ 46 h 469"/>
                <a:gd name="T12" fmla="*/ 113 w 696"/>
                <a:gd name="T13" fmla="*/ 57 h 469"/>
                <a:gd name="T14" fmla="*/ 140 w 696"/>
                <a:gd name="T15" fmla="*/ 83 h 469"/>
                <a:gd name="T16" fmla="*/ 178 w 696"/>
                <a:gd name="T17" fmla="*/ 80 h 469"/>
                <a:gd name="T18" fmla="*/ 228 w 696"/>
                <a:gd name="T19" fmla="*/ 72 h 469"/>
                <a:gd name="T20" fmla="*/ 255 w 696"/>
                <a:gd name="T21" fmla="*/ 43 h 469"/>
                <a:gd name="T22" fmla="*/ 295 w 696"/>
                <a:gd name="T23" fmla="*/ 27 h 469"/>
                <a:gd name="T24" fmla="*/ 332 w 696"/>
                <a:gd name="T25" fmla="*/ 35 h 469"/>
                <a:gd name="T26" fmla="*/ 369 w 696"/>
                <a:gd name="T27" fmla="*/ 40 h 469"/>
                <a:gd name="T28" fmla="*/ 421 w 696"/>
                <a:gd name="T29" fmla="*/ 29 h 469"/>
                <a:gd name="T30" fmla="*/ 452 w 696"/>
                <a:gd name="T31" fmla="*/ 13 h 469"/>
                <a:gd name="T32" fmla="*/ 488 w 696"/>
                <a:gd name="T33" fmla="*/ 6 h 469"/>
                <a:gd name="T34" fmla="*/ 499 w 696"/>
                <a:gd name="T35" fmla="*/ 21 h 469"/>
                <a:gd name="T36" fmla="*/ 536 w 696"/>
                <a:gd name="T37" fmla="*/ 28 h 469"/>
                <a:gd name="T38" fmla="*/ 565 w 696"/>
                <a:gd name="T39" fmla="*/ 45 h 469"/>
                <a:gd name="T40" fmla="*/ 593 w 696"/>
                <a:gd name="T41" fmla="*/ 70 h 469"/>
                <a:gd name="T42" fmla="*/ 605 w 696"/>
                <a:gd name="T43" fmla="*/ 91 h 469"/>
                <a:gd name="T44" fmla="*/ 632 w 696"/>
                <a:gd name="T45" fmla="*/ 113 h 469"/>
                <a:gd name="T46" fmla="*/ 668 w 696"/>
                <a:gd name="T47" fmla="*/ 122 h 469"/>
                <a:gd name="T48" fmla="*/ 682 w 696"/>
                <a:gd name="T49" fmla="*/ 137 h 469"/>
                <a:gd name="T50" fmla="*/ 678 w 696"/>
                <a:gd name="T51" fmla="*/ 162 h 469"/>
                <a:gd name="T52" fmla="*/ 667 w 696"/>
                <a:gd name="T53" fmla="*/ 201 h 469"/>
                <a:gd name="T54" fmla="*/ 688 w 696"/>
                <a:gd name="T55" fmla="*/ 302 h 469"/>
                <a:gd name="T56" fmla="*/ 685 w 696"/>
                <a:gd name="T57" fmla="*/ 331 h 469"/>
                <a:gd name="T58" fmla="*/ 660 w 696"/>
                <a:gd name="T59" fmla="*/ 370 h 469"/>
                <a:gd name="T60" fmla="*/ 658 w 696"/>
                <a:gd name="T61" fmla="*/ 401 h 469"/>
                <a:gd name="T62" fmla="*/ 669 w 696"/>
                <a:gd name="T63" fmla="*/ 437 h 469"/>
                <a:gd name="T64" fmla="*/ 657 w 696"/>
                <a:gd name="T65" fmla="*/ 440 h 469"/>
                <a:gd name="T66" fmla="*/ 621 w 696"/>
                <a:gd name="T67" fmla="*/ 427 h 469"/>
                <a:gd name="T68" fmla="*/ 587 w 696"/>
                <a:gd name="T69" fmla="*/ 437 h 469"/>
                <a:gd name="T70" fmla="*/ 553 w 696"/>
                <a:gd name="T71" fmla="*/ 441 h 469"/>
                <a:gd name="T72" fmla="*/ 531 w 696"/>
                <a:gd name="T73" fmla="*/ 457 h 469"/>
                <a:gd name="T74" fmla="*/ 512 w 696"/>
                <a:gd name="T75" fmla="*/ 467 h 469"/>
                <a:gd name="T76" fmla="*/ 499 w 696"/>
                <a:gd name="T77" fmla="*/ 457 h 469"/>
                <a:gd name="T78" fmla="*/ 452 w 696"/>
                <a:gd name="T79" fmla="*/ 462 h 469"/>
                <a:gd name="T80" fmla="*/ 418 w 696"/>
                <a:gd name="T81" fmla="*/ 459 h 469"/>
                <a:gd name="T82" fmla="*/ 396 w 696"/>
                <a:gd name="T83" fmla="*/ 452 h 469"/>
                <a:gd name="T84" fmla="*/ 382 w 696"/>
                <a:gd name="T85" fmla="*/ 395 h 469"/>
                <a:gd name="T86" fmla="*/ 377 w 696"/>
                <a:gd name="T87" fmla="*/ 338 h 469"/>
                <a:gd name="T88" fmla="*/ 326 w 696"/>
                <a:gd name="T89" fmla="*/ 314 h 469"/>
                <a:gd name="T90" fmla="*/ 279 w 696"/>
                <a:gd name="T91" fmla="*/ 328 h 469"/>
                <a:gd name="T92" fmla="*/ 245 w 696"/>
                <a:gd name="T93" fmla="*/ 322 h 469"/>
                <a:gd name="T94" fmla="*/ 206 w 696"/>
                <a:gd name="T95" fmla="*/ 319 h 469"/>
                <a:gd name="T96" fmla="*/ 166 w 696"/>
                <a:gd name="T97" fmla="*/ 297 h 469"/>
                <a:gd name="T98" fmla="*/ 132 w 696"/>
                <a:gd name="T99" fmla="*/ 320 h 469"/>
                <a:gd name="T100" fmla="*/ 90 w 696"/>
                <a:gd name="T101" fmla="*/ 354 h 469"/>
                <a:gd name="T102" fmla="*/ 78 w 696"/>
                <a:gd name="T103" fmla="*/ 330 h 469"/>
                <a:gd name="T104" fmla="*/ 89 w 696"/>
                <a:gd name="T105" fmla="*/ 280 h 469"/>
                <a:gd name="T106" fmla="*/ 110 w 696"/>
                <a:gd name="T107" fmla="*/ 269 h 469"/>
                <a:gd name="T108" fmla="*/ 88 w 696"/>
                <a:gd name="T109" fmla="*/ 249 h 469"/>
                <a:gd name="T110" fmla="*/ 77 w 696"/>
                <a:gd name="T111" fmla="*/ 230 h 469"/>
                <a:gd name="T112" fmla="*/ 54 w 696"/>
                <a:gd name="T113" fmla="*/ 219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96" h="469">
                  <a:moveTo>
                    <a:pt x="51" y="220"/>
                  </a:moveTo>
                  <a:cubicBezTo>
                    <a:pt x="50" y="221"/>
                    <a:pt x="48" y="220"/>
                    <a:pt x="47" y="220"/>
                  </a:cubicBezTo>
                  <a:cubicBezTo>
                    <a:pt x="46" y="220"/>
                    <a:pt x="43" y="219"/>
                    <a:pt x="41" y="219"/>
                  </a:cubicBezTo>
                  <a:cubicBezTo>
                    <a:pt x="40" y="219"/>
                    <a:pt x="39" y="220"/>
                    <a:pt x="38" y="221"/>
                  </a:cubicBezTo>
                  <a:cubicBezTo>
                    <a:pt x="37" y="221"/>
                    <a:pt x="36" y="223"/>
                    <a:pt x="35" y="223"/>
                  </a:cubicBezTo>
                  <a:cubicBezTo>
                    <a:pt x="34" y="224"/>
                    <a:pt x="33" y="225"/>
                    <a:pt x="32" y="225"/>
                  </a:cubicBezTo>
                  <a:cubicBezTo>
                    <a:pt x="29" y="225"/>
                    <a:pt x="25" y="223"/>
                    <a:pt x="23" y="222"/>
                  </a:cubicBezTo>
                  <a:cubicBezTo>
                    <a:pt x="21" y="221"/>
                    <a:pt x="17" y="219"/>
                    <a:pt x="15" y="218"/>
                  </a:cubicBezTo>
                  <a:cubicBezTo>
                    <a:pt x="13" y="217"/>
                    <a:pt x="11" y="215"/>
                    <a:pt x="10" y="213"/>
                  </a:cubicBezTo>
                  <a:cubicBezTo>
                    <a:pt x="9" y="212"/>
                    <a:pt x="9" y="209"/>
                    <a:pt x="9" y="208"/>
                  </a:cubicBezTo>
                  <a:cubicBezTo>
                    <a:pt x="9" y="207"/>
                    <a:pt x="10" y="205"/>
                    <a:pt x="10" y="203"/>
                  </a:cubicBezTo>
                  <a:cubicBezTo>
                    <a:pt x="10" y="202"/>
                    <a:pt x="10" y="198"/>
                    <a:pt x="10" y="197"/>
                  </a:cubicBezTo>
                  <a:cubicBezTo>
                    <a:pt x="10" y="196"/>
                    <a:pt x="8" y="193"/>
                    <a:pt x="8" y="192"/>
                  </a:cubicBezTo>
                  <a:cubicBezTo>
                    <a:pt x="7" y="190"/>
                    <a:pt x="3" y="187"/>
                    <a:pt x="2" y="184"/>
                  </a:cubicBezTo>
                  <a:cubicBezTo>
                    <a:pt x="1" y="183"/>
                    <a:pt x="0" y="180"/>
                    <a:pt x="0" y="178"/>
                  </a:cubicBezTo>
                  <a:cubicBezTo>
                    <a:pt x="0" y="177"/>
                    <a:pt x="0" y="174"/>
                    <a:pt x="1" y="173"/>
                  </a:cubicBezTo>
                  <a:cubicBezTo>
                    <a:pt x="1" y="172"/>
                    <a:pt x="1" y="171"/>
                    <a:pt x="1" y="170"/>
                  </a:cubicBezTo>
                  <a:cubicBezTo>
                    <a:pt x="1" y="168"/>
                    <a:pt x="3" y="164"/>
                    <a:pt x="3" y="162"/>
                  </a:cubicBezTo>
                  <a:cubicBezTo>
                    <a:pt x="4" y="161"/>
                    <a:pt x="6" y="157"/>
                    <a:pt x="6" y="156"/>
                  </a:cubicBezTo>
                  <a:cubicBezTo>
                    <a:pt x="7" y="154"/>
                    <a:pt x="7" y="151"/>
                    <a:pt x="7" y="149"/>
                  </a:cubicBezTo>
                  <a:cubicBezTo>
                    <a:pt x="7" y="148"/>
                    <a:pt x="5" y="146"/>
                    <a:pt x="5" y="144"/>
                  </a:cubicBezTo>
                  <a:cubicBezTo>
                    <a:pt x="5" y="144"/>
                    <a:pt x="5" y="143"/>
                    <a:pt x="5" y="143"/>
                  </a:cubicBezTo>
                  <a:cubicBezTo>
                    <a:pt x="7" y="143"/>
                    <a:pt x="8" y="143"/>
                    <a:pt x="9" y="143"/>
                  </a:cubicBezTo>
                  <a:cubicBezTo>
                    <a:pt x="11" y="143"/>
                    <a:pt x="14" y="143"/>
                    <a:pt x="16" y="143"/>
                  </a:cubicBezTo>
                  <a:cubicBezTo>
                    <a:pt x="18" y="143"/>
                    <a:pt x="21" y="144"/>
                    <a:pt x="23" y="145"/>
                  </a:cubicBezTo>
                  <a:cubicBezTo>
                    <a:pt x="24" y="145"/>
                    <a:pt x="27" y="147"/>
                    <a:pt x="28" y="147"/>
                  </a:cubicBezTo>
                  <a:cubicBezTo>
                    <a:pt x="30" y="147"/>
                    <a:pt x="34" y="149"/>
                    <a:pt x="36" y="149"/>
                  </a:cubicBezTo>
                  <a:cubicBezTo>
                    <a:pt x="37" y="149"/>
                    <a:pt x="40" y="147"/>
                    <a:pt x="41" y="146"/>
                  </a:cubicBezTo>
                  <a:cubicBezTo>
                    <a:pt x="42" y="145"/>
                    <a:pt x="43" y="142"/>
                    <a:pt x="43" y="141"/>
                  </a:cubicBezTo>
                  <a:cubicBezTo>
                    <a:pt x="43" y="139"/>
                    <a:pt x="42" y="136"/>
                    <a:pt x="43" y="135"/>
                  </a:cubicBezTo>
                  <a:cubicBezTo>
                    <a:pt x="44" y="134"/>
                    <a:pt x="46" y="132"/>
                    <a:pt x="47" y="131"/>
                  </a:cubicBezTo>
                  <a:cubicBezTo>
                    <a:pt x="49" y="129"/>
                    <a:pt x="51" y="126"/>
                    <a:pt x="51" y="123"/>
                  </a:cubicBezTo>
                  <a:cubicBezTo>
                    <a:pt x="51" y="121"/>
                    <a:pt x="49" y="119"/>
                    <a:pt x="49" y="117"/>
                  </a:cubicBezTo>
                  <a:cubicBezTo>
                    <a:pt x="49" y="115"/>
                    <a:pt x="50" y="111"/>
                    <a:pt x="49" y="110"/>
                  </a:cubicBezTo>
                  <a:cubicBezTo>
                    <a:pt x="49" y="108"/>
                    <a:pt x="48" y="106"/>
                    <a:pt x="47" y="105"/>
                  </a:cubicBezTo>
                  <a:cubicBezTo>
                    <a:pt x="45" y="104"/>
                    <a:pt x="41" y="104"/>
                    <a:pt x="40" y="102"/>
                  </a:cubicBezTo>
                  <a:cubicBezTo>
                    <a:pt x="39" y="101"/>
                    <a:pt x="39" y="99"/>
                    <a:pt x="38" y="98"/>
                  </a:cubicBezTo>
                  <a:cubicBezTo>
                    <a:pt x="37" y="96"/>
                    <a:pt x="36" y="91"/>
                    <a:pt x="36" y="89"/>
                  </a:cubicBezTo>
                  <a:cubicBezTo>
                    <a:pt x="35" y="87"/>
                    <a:pt x="36" y="83"/>
                    <a:pt x="37" y="81"/>
                  </a:cubicBezTo>
                  <a:cubicBezTo>
                    <a:pt x="37" y="80"/>
                    <a:pt x="38" y="77"/>
                    <a:pt x="38" y="75"/>
                  </a:cubicBezTo>
                  <a:cubicBezTo>
                    <a:pt x="38" y="74"/>
                    <a:pt x="37" y="70"/>
                    <a:pt x="38" y="68"/>
                  </a:cubicBezTo>
                  <a:cubicBezTo>
                    <a:pt x="38" y="66"/>
                    <a:pt x="39" y="64"/>
                    <a:pt x="40" y="63"/>
                  </a:cubicBezTo>
                  <a:cubicBezTo>
                    <a:pt x="41" y="62"/>
                    <a:pt x="44" y="61"/>
                    <a:pt x="45" y="60"/>
                  </a:cubicBezTo>
                  <a:cubicBezTo>
                    <a:pt x="47" y="60"/>
                    <a:pt x="50" y="58"/>
                    <a:pt x="51" y="57"/>
                  </a:cubicBezTo>
                  <a:cubicBezTo>
                    <a:pt x="53" y="56"/>
                    <a:pt x="55" y="53"/>
                    <a:pt x="57" y="51"/>
                  </a:cubicBezTo>
                  <a:cubicBezTo>
                    <a:pt x="59" y="50"/>
                    <a:pt x="62" y="50"/>
                    <a:pt x="63" y="49"/>
                  </a:cubicBezTo>
                  <a:cubicBezTo>
                    <a:pt x="64" y="49"/>
                    <a:pt x="68" y="50"/>
                    <a:pt x="70" y="49"/>
                  </a:cubicBezTo>
                  <a:cubicBezTo>
                    <a:pt x="70" y="49"/>
                    <a:pt x="72" y="47"/>
                    <a:pt x="73" y="46"/>
                  </a:cubicBezTo>
                  <a:cubicBezTo>
                    <a:pt x="74" y="45"/>
                    <a:pt x="75" y="43"/>
                    <a:pt x="76" y="43"/>
                  </a:cubicBezTo>
                  <a:cubicBezTo>
                    <a:pt x="77" y="43"/>
                    <a:pt x="79" y="43"/>
                    <a:pt x="80" y="43"/>
                  </a:cubicBezTo>
                  <a:cubicBezTo>
                    <a:pt x="81" y="43"/>
                    <a:pt x="84" y="44"/>
                    <a:pt x="85" y="44"/>
                  </a:cubicBezTo>
                  <a:cubicBezTo>
                    <a:pt x="85" y="45"/>
                    <a:pt x="86" y="48"/>
                    <a:pt x="87" y="49"/>
                  </a:cubicBezTo>
                  <a:cubicBezTo>
                    <a:pt x="88" y="50"/>
                    <a:pt x="91" y="50"/>
                    <a:pt x="93" y="51"/>
                  </a:cubicBezTo>
                  <a:cubicBezTo>
                    <a:pt x="95" y="52"/>
                    <a:pt x="100" y="52"/>
                    <a:pt x="102" y="52"/>
                  </a:cubicBezTo>
                  <a:cubicBezTo>
                    <a:pt x="104" y="53"/>
                    <a:pt x="105" y="54"/>
                    <a:pt x="107" y="55"/>
                  </a:cubicBezTo>
                  <a:cubicBezTo>
                    <a:pt x="108" y="55"/>
                    <a:pt x="111" y="56"/>
                    <a:pt x="113" y="57"/>
                  </a:cubicBezTo>
                  <a:cubicBezTo>
                    <a:pt x="114" y="57"/>
                    <a:pt x="116" y="57"/>
                    <a:pt x="117" y="57"/>
                  </a:cubicBezTo>
                  <a:cubicBezTo>
                    <a:pt x="119" y="57"/>
                    <a:pt x="122" y="58"/>
                    <a:pt x="124" y="59"/>
                  </a:cubicBezTo>
                  <a:cubicBezTo>
                    <a:pt x="125" y="60"/>
                    <a:pt x="126" y="62"/>
                    <a:pt x="127" y="63"/>
                  </a:cubicBezTo>
                  <a:cubicBezTo>
                    <a:pt x="127" y="64"/>
                    <a:pt x="128" y="67"/>
                    <a:pt x="128" y="69"/>
                  </a:cubicBezTo>
                  <a:cubicBezTo>
                    <a:pt x="128" y="70"/>
                    <a:pt x="127" y="73"/>
                    <a:pt x="127" y="75"/>
                  </a:cubicBezTo>
                  <a:cubicBezTo>
                    <a:pt x="127" y="76"/>
                    <a:pt x="128" y="80"/>
                    <a:pt x="129" y="81"/>
                  </a:cubicBezTo>
                  <a:cubicBezTo>
                    <a:pt x="130" y="82"/>
                    <a:pt x="132" y="85"/>
                    <a:pt x="134" y="85"/>
                  </a:cubicBezTo>
                  <a:cubicBezTo>
                    <a:pt x="136" y="85"/>
                    <a:pt x="138" y="83"/>
                    <a:pt x="140" y="83"/>
                  </a:cubicBezTo>
                  <a:cubicBezTo>
                    <a:pt x="141" y="82"/>
                    <a:pt x="145" y="81"/>
                    <a:pt x="147" y="80"/>
                  </a:cubicBezTo>
                  <a:cubicBezTo>
                    <a:pt x="148" y="79"/>
                    <a:pt x="150" y="76"/>
                    <a:pt x="151" y="76"/>
                  </a:cubicBezTo>
                  <a:cubicBezTo>
                    <a:pt x="153" y="75"/>
                    <a:pt x="155" y="77"/>
                    <a:pt x="157" y="77"/>
                  </a:cubicBezTo>
                  <a:cubicBezTo>
                    <a:pt x="158" y="77"/>
                    <a:pt x="161" y="77"/>
                    <a:pt x="162" y="76"/>
                  </a:cubicBezTo>
                  <a:cubicBezTo>
                    <a:pt x="164" y="76"/>
                    <a:pt x="167" y="73"/>
                    <a:pt x="169" y="72"/>
                  </a:cubicBezTo>
                  <a:cubicBezTo>
                    <a:pt x="170" y="72"/>
                    <a:pt x="172" y="72"/>
                    <a:pt x="174" y="73"/>
                  </a:cubicBezTo>
                  <a:cubicBezTo>
                    <a:pt x="175" y="73"/>
                    <a:pt x="176" y="75"/>
                    <a:pt x="177" y="76"/>
                  </a:cubicBezTo>
                  <a:cubicBezTo>
                    <a:pt x="177" y="77"/>
                    <a:pt x="178" y="80"/>
                    <a:pt x="178" y="80"/>
                  </a:cubicBezTo>
                  <a:cubicBezTo>
                    <a:pt x="179" y="81"/>
                    <a:pt x="182" y="83"/>
                    <a:pt x="183" y="83"/>
                  </a:cubicBezTo>
                  <a:cubicBezTo>
                    <a:pt x="184" y="84"/>
                    <a:pt x="188" y="83"/>
                    <a:pt x="189" y="83"/>
                  </a:cubicBezTo>
                  <a:cubicBezTo>
                    <a:pt x="191" y="83"/>
                    <a:pt x="193" y="85"/>
                    <a:pt x="194" y="85"/>
                  </a:cubicBezTo>
                  <a:cubicBezTo>
                    <a:pt x="197" y="85"/>
                    <a:pt x="203" y="85"/>
                    <a:pt x="205" y="85"/>
                  </a:cubicBezTo>
                  <a:cubicBezTo>
                    <a:pt x="207" y="84"/>
                    <a:pt x="209" y="82"/>
                    <a:pt x="210" y="81"/>
                  </a:cubicBezTo>
                  <a:cubicBezTo>
                    <a:pt x="212" y="80"/>
                    <a:pt x="214" y="78"/>
                    <a:pt x="215" y="76"/>
                  </a:cubicBezTo>
                  <a:cubicBezTo>
                    <a:pt x="217" y="75"/>
                    <a:pt x="219" y="73"/>
                    <a:pt x="220" y="72"/>
                  </a:cubicBezTo>
                  <a:cubicBezTo>
                    <a:pt x="222" y="72"/>
                    <a:pt x="226" y="73"/>
                    <a:pt x="228" y="72"/>
                  </a:cubicBezTo>
                  <a:cubicBezTo>
                    <a:pt x="229" y="72"/>
                    <a:pt x="232" y="71"/>
                    <a:pt x="233" y="70"/>
                  </a:cubicBezTo>
                  <a:cubicBezTo>
                    <a:pt x="234" y="69"/>
                    <a:pt x="235" y="65"/>
                    <a:pt x="237" y="64"/>
                  </a:cubicBezTo>
                  <a:cubicBezTo>
                    <a:pt x="238" y="64"/>
                    <a:pt x="240" y="63"/>
                    <a:pt x="241" y="62"/>
                  </a:cubicBezTo>
                  <a:cubicBezTo>
                    <a:pt x="243" y="62"/>
                    <a:pt x="246" y="62"/>
                    <a:pt x="247" y="62"/>
                  </a:cubicBezTo>
                  <a:cubicBezTo>
                    <a:pt x="249" y="61"/>
                    <a:pt x="250" y="59"/>
                    <a:pt x="251" y="57"/>
                  </a:cubicBezTo>
                  <a:cubicBezTo>
                    <a:pt x="252" y="56"/>
                    <a:pt x="253" y="54"/>
                    <a:pt x="253" y="53"/>
                  </a:cubicBezTo>
                  <a:cubicBezTo>
                    <a:pt x="254" y="51"/>
                    <a:pt x="253" y="48"/>
                    <a:pt x="253" y="47"/>
                  </a:cubicBezTo>
                  <a:cubicBezTo>
                    <a:pt x="254" y="46"/>
                    <a:pt x="254" y="44"/>
                    <a:pt x="255" y="43"/>
                  </a:cubicBezTo>
                  <a:cubicBezTo>
                    <a:pt x="256" y="42"/>
                    <a:pt x="259" y="42"/>
                    <a:pt x="259" y="42"/>
                  </a:cubicBezTo>
                  <a:cubicBezTo>
                    <a:pt x="262" y="42"/>
                    <a:pt x="266" y="42"/>
                    <a:pt x="269" y="42"/>
                  </a:cubicBezTo>
                  <a:cubicBezTo>
                    <a:pt x="269" y="42"/>
                    <a:pt x="271" y="40"/>
                    <a:pt x="272" y="40"/>
                  </a:cubicBezTo>
                  <a:cubicBezTo>
                    <a:pt x="273" y="40"/>
                    <a:pt x="274" y="38"/>
                    <a:pt x="275" y="37"/>
                  </a:cubicBezTo>
                  <a:cubicBezTo>
                    <a:pt x="276" y="36"/>
                    <a:pt x="278" y="36"/>
                    <a:pt x="279" y="35"/>
                  </a:cubicBezTo>
                  <a:cubicBezTo>
                    <a:pt x="281" y="35"/>
                    <a:pt x="285" y="36"/>
                    <a:pt x="287" y="35"/>
                  </a:cubicBezTo>
                  <a:cubicBezTo>
                    <a:pt x="289" y="35"/>
                    <a:pt x="291" y="33"/>
                    <a:pt x="292" y="32"/>
                  </a:cubicBezTo>
                  <a:cubicBezTo>
                    <a:pt x="293" y="30"/>
                    <a:pt x="294" y="28"/>
                    <a:pt x="295" y="27"/>
                  </a:cubicBezTo>
                  <a:cubicBezTo>
                    <a:pt x="296" y="26"/>
                    <a:pt x="300" y="25"/>
                    <a:pt x="301" y="25"/>
                  </a:cubicBezTo>
                  <a:cubicBezTo>
                    <a:pt x="303" y="25"/>
                    <a:pt x="305" y="26"/>
                    <a:pt x="308" y="27"/>
                  </a:cubicBezTo>
                  <a:cubicBezTo>
                    <a:pt x="309" y="28"/>
                    <a:pt x="310" y="29"/>
                    <a:pt x="310" y="30"/>
                  </a:cubicBezTo>
                  <a:cubicBezTo>
                    <a:pt x="310" y="31"/>
                    <a:pt x="310" y="34"/>
                    <a:pt x="311" y="35"/>
                  </a:cubicBezTo>
                  <a:cubicBezTo>
                    <a:pt x="311" y="36"/>
                    <a:pt x="314" y="38"/>
                    <a:pt x="315" y="39"/>
                  </a:cubicBezTo>
                  <a:cubicBezTo>
                    <a:pt x="317" y="39"/>
                    <a:pt x="320" y="40"/>
                    <a:pt x="322" y="40"/>
                  </a:cubicBezTo>
                  <a:cubicBezTo>
                    <a:pt x="323" y="40"/>
                    <a:pt x="326" y="37"/>
                    <a:pt x="327" y="36"/>
                  </a:cubicBezTo>
                  <a:cubicBezTo>
                    <a:pt x="328" y="36"/>
                    <a:pt x="331" y="35"/>
                    <a:pt x="332" y="35"/>
                  </a:cubicBezTo>
                  <a:cubicBezTo>
                    <a:pt x="333" y="35"/>
                    <a:pt x="335" y="37"/>
                    <a:pt x="336" y="37"/>
                  </a:cubicBezTo>
                  <a:cubicBezTo>
                    <a:pt x="338" y="38"/>
                    <a:pt x="341" y="37"/>
                    <a:pt x="342" y="38"/>
                  </a:cubicBezTo>
                  <a:cubicBezTo>
                    <a:pt x="343" y="38"/>
                    <a:pt x="345" y="40"/>
                    <a:pt x="346" y="40"/>
                  </a:cubicBezTo>
                  <a:cubicBezTo>
                    <a:pt x="347" y="41"/>
                    <a:pt x="348" y="44"/>
                    <a:pt x="350" y="45"/>
                  </a:cubicBezTo>
                  <a:cubicBezTo>
                    <a:pt x="351" y="46"/>
                    <a:pt x="354" y="47"/>
                    <a:pt x="355" y="47"/>
                  </a:cubicBezTo>
                  <a:cubicBezTo>
                    <a:pt x="357" y="47"/>
                    <a:pt x="360" y="47"/>
                    <a:pt x="361" y="46"/>
                  </a:cubicBezTo>
                  <a:cubicBezTo>
                    <a:pt x="363" y="46"/>
                    <a:pt x="366" y="45"/>
                    <a:pt x="367" y="44"/>
                  </a:cubicBezTo>
                  <a:cubicBezTo>
                    <a:pt x="368" y="43"/>
                    <a:pt x="368" y="41"/>
                    <a:pt x="369" y="40"/>
                  </a:cubicBezTo>
                  <a:cubicBezTo>
                    <a:pt x="370" y="39"/>
                    <a:pt x="372" y="37"/>
                    <a:pt x="372" y="37"/>
                  </a:cubicBezTo>
                  <a:cubicBezTo>
                    <a:pt x="374" y="36"/>
                    <a:pt x="377" y="34"/>
                    <a:pt x="378" y="34"/>
                  </a:cubicBezTo>
                  <a:cubicBezTo>
                    <a:pt x="380" y="33"/>
                    <a:pt x="383" y="33"/>
                    <a:pt x="384" y="33"/>
                  </a:cubicBezTo>
                  <a:cubicBezTo>
                    <a:pt x="386" y="32"/>
                    <a:pt x="388" y="31"/>
                    <a:pt x="390" y="30"/>
                  </a:cubicBezTo>
                  <a:cubicBezTo>
                    <a:pt x="392" y="30"/>
                    <a:pt x="396" y="29"/>
                    <a:pt x="397" y="29"/>
                  </a:cubicBezTo>
                  <a:cubicBezTo>
                    <a:pt x="401" y="29"/>
                    <a:pt x="407" y="29"/>
                    <a:pt x="409" y="29"/>
                  </a:cubicBezTo>
                  <a:cubicBezTo>
                    <a:pt x="411" y="29"/>
                    <a:pt x="413" y="30"/>
                    <a:pt x="415" y="29"/>
                  </a:cubicBezTo>
                  <a:cubicBezTo>
                    <a:pt x="417" y="29"/>
                    <a:pt x="419" y="29"/>
                    <a:pt x="421" y="29"/>
                  </a:cubicBezTo>
                  <a:cubicBezTo>
                    <a:pt x="422" y="28"/>
                    <a:pt x="423" y="26"/>
                    <a:pt x="424" y="26"/>
                  </a:cubicBezTo>
                  <a:cubicBezTo>
                    <a:pt x="425" y="25"/>
                    <a:pt x="428" y="25"/>
                    <a:pt x="429" y="24"/>
                  </a:cubicBezTo>
                  <a:cubicBezTo>
                    <a:pt x="430" y="24"/>
                    <a:pt x="431" y="25"/>
                    <a:pt x="432" y="24"/>
                  </a:cubicBezTo>
                  <a:cubicBezTo>
                    <a:pt x="433" y="24"/>
                    <a:pt x="433" y="22"/>
                    <a:pt x="434" y="21"/>
                  </a:cubicBezTo>
                  <a:cubicBezTo>
                    <a:pt x="434" y="20"/>
                    <a:pt x="434" y="17"/>
                    <a:pt x="435" y="16"/>
                  </a:cubicBezTo>
                  <a:cubicBezTo>
                    <a:pt x="436" y="14"/>
                    <a:pt x="439" y="14"/>
                    <a:pt x="441" y="13"/>
                  </a:cubicBezTo>
                  <a:cubicBezTo>
                    <a:pt x="442" y="13"/>
                    <a:pt x="445" y="12"/>
                    <a:pt x="446" y="12"/>
                  </a:cubicBezTo>
                  <a:cubicBezTo>
                    <a:pt x="448" y="12"/>
                    <a:pt x="451" y="13"/>
                    <a:pt x="452" y="13"/>
                  </a:cubicBezTo>
                  <a:cubicBezTo>
                    <a:pt x="453" y="13"/>
                    <a:pt x="455" y="12"/>
                    <a:pt x="456" y="11"/>
                  </a:cubicBezTo>
                  <a:cubicBezTo>
                    <a:pt x="458" y="10"/>
                    <a:pt x="459" y="9"/>
                    <a:pt x="459" y="7"/>
                  </a:cubicBezTo>
                  <a:cubicBezTo>
                    <a:pt x="460" y="6"/>
                    <a:pt x="460" y="4"/>
                    <a:pt x="460" y="3"/>
                  </a:cubicBezTo>
                  <a:cubicBezTo>
                    <a:pt x="461" y="2"/>
                    <a:pt x="464" y="1"/>
                    <a:pt x="464" y="1"/>
                  </a:cubicBezTo>
                  <a:cubicBezTo>
                    <a:pt x="466" y="0"/>
                    <a:pt x="469" y="0"/>
                    <a:pt x="470" y="0"/>
                  </a:cubicBezTo>
                  <a:cubicBezTo>
                    <a:pt x="472" y="0"/>
                    <a:pt x="477" y="0"/>
                    <a:pt x="479" y="0"/>
                  </a:cubicBezTo>
                  <a:cubicBezTo>
                    <a:pt x="481" y="1"/>
                    <a:pt x="484" y="2"/>
                    <a:pt x="485" y="3"/>
                  </a:cubicBezTo>
                  <a:cubicBezTo>
                    <a:pt x="486" y="4"/>
                    <a:pt x="488" y="5"/>
                    <a:pt x="488" y="6"/>
                  </a:cubicBezTo>
                  <a:cubicBezTo>
                    <a:pt x="488" y="7"/>
                    <a:pt x="487" y="9"/>
                    <a:pt x="487" y="10"/>
                  </a:cubicBezTo>
                  <a:cubicBezTo>
                    <a:pt x="487" y="11"/>
                    <a:pt x="487" y="13"/>
                    <a:pt x="488" y="13"/>
                  </a:cubicBezTo>
                  <a:cubicBezTo>
                    <a:pt x="488" y="14"/>
                    <a:pt x="489" y="15"/>
                    <a:pt x="490" y="15"/>
                  </a:cubicBezTo>
                  <a:cubicBezTo>
                    <a:pt x="491" y="15"/>
                    <a:pt x="493" y="14"/>
                    <a:pt x="493" y="13"/>
                  </a:cubicBezTo>
                  <a:cubicBezTo>
                    <a:pt x="494" y="13"/>
                    <a:pt x="494" y="12"/>
                    <a:pt x="495" y="12"/>
                  </a:cubicBezTo>
                  <a:cubicBezTo>
                    <a:pt x="496" y="12"/>
                    <a:pt x="498" y="12"/>
                    <a:pt x="498" y="13"/>
                  </a:cubicBezTo>
                  <a:cubicBezTo>
                    <a:pt x="499" y="14"/>
                    <a:pt x="499" y="16"/>
                    <a:pt x="499" y="17"/>
                  </a:cubicBezTo>
                  <a:cubicBezTo>
                    <a:pt x="499" y="18"/>
                    <a:pt x="498" y="20"/>
                    <a:pt x="499" y="21"/>
                  </a:cubicBezTo>
                  <a:cubicBezTo>
                    <a:pt x="500" y="22"/>
                    <a:pt x="501" y="22"/>
                    <a:pt x="502" y="23"/>
                  </a:cubicBezTo>
                  <a:cubicBezTo>
                    <a:pt x="504" y="23"/>
                    <a:pt x="506" y="22"/>
                    <a:pt x="508" y="22"/>
                  </a:cubicBezTo>
                  <a:cubicBezTo>
                    <a:pt x="509" y="23"/>
                    <a:pt x="512" y="23"/>
                    <a:pt x="513" y="24"/>
                  </a:cubicBezTo>
                  <a:cubicBezTo>
                    <a:pt x="514" y="25"/>
                    <a:pt x="516" y="28"/>
                    <a:pt x="517" y="29"/>
                  </a:cubicBezTo>
                  <a:cubicBezTo>
                    <a:pt x="518" y="30"/>
                    <a:pt x="520" y="31"/>
                    <a:pt x="521" y="32"/>
                  </a:cubicBezTo>
                  <a:cubicBezTo>
                    <a:pt x="522" y="32"/>
                    <a:pt x="525" y="31"/>
                    <a:pt x="527" y="30"/>
                  </a:cubicBezTo>
                  <a:cubicBezTo>
                    <a:pt x="528" y="30"/>
                    <a:pt x="530" y="29"/>
                    <a:pt x="532" y="29"/>
                  </a:cubicBezTo>
                  <a:cubicBezTo>
                    <a:pt x="533" y="29"/>
                    <a:pt x="535" y="28"/>
                    <a:pt x="536" y="28"/>
                  </a:cubicBezTo>
                  <a:cubicBezTo>
                    <a:pt x="537" y="28"/>
                    <a:pt x="539" y="28"/>
                    <a:pt x="540" y="29"/>
                  </a:cubicBezTo>
                  <a:cubicBezTo>
                    <a:pt x="541" y="29"/>
                    <a:pt x="543" y="32"/>
                    <a:pt x="544" y="33"/>
                  </a:cubicBezTo>
                  <a:cubicBezTo>
                    <a:pt x="545" y="35"/>
                    <a:pt x="547" y="38"/>
                    <a:pt x="549" y="39"/>
                  </a:cubicBezTo>
                  <a:cubicBezTo>
                    <a:pt x="550" y="40"/>
                    <a:pt x="551" y="40"/>
                    <a:pt x="552" y="40"/>
                  </a:cubicBezTo>
                  <a:cubicBezTo>
                    <a:pt x="553" y="40"/>
                    <a:pt x="555" y="40"/>
                    <a:pt x="556" y="40"/>
                  </a:cubicBezTo>
                  <a:cubicBezTo>
                    <a:pt x="557" y="41"/>
                    <a:pt x="558" y="41"/>
                    <a:pt x="559" y="42"/>
                  </a:cubicBezTo>
                  <a:cubicBezTo>
                    <a:pt x="560" y="43"/>
                    <a:pt x="560" y="46"/>
                    <a:pt x="561" y="46"/>
                  </a:cubicBezTo>
                  <a:cubicBezTo>
                    <a:pt x="561" y="47"/>
                    <a:pt x="564" y="45"/>
                    <a:pt x="565" y="45"/>
                  </a:cubicBezTo>
                  <a:cubicBezTo>
                    <a:pt x="566" y="45"/>
                    <a:pt x="567" y="46"/>
                    <a:pt x="568" y="47"/>
                  </a:cubicBezTo>
                  <a:cubicBezTo>
                    <a:pt x="569" y="48"/>
                    <a:pt x="569" y="51"/>
                    <a:pt x="570" y="52"/>
                  </a:cubicBezTo>
                  <a:cubicBezTo>
                    <a:pt x="570" y="54"/>
                    <a:pt x="569" y="56"/>
                    <a:pt x="570" y="58"/>
                  </a:cubicBezTo>
                  <a:cubicBezTo>
                    <a:pt x="570" y="60"/>
                    <a:pt x="571" y="63"/>
                    <a:pt x="573" y="65"/>
                  </a:cubicBezTo>
                  <a:cubicBezTo>
                    <a:pt x="574" y="66"/>
                    <a:pt x="577" y="68"/>
                    <a:pt x="579" y="69"/>
                  </a:cubicBezTo>
                  <a:cubicBezTo>
                    <a:pt x="581" y="70"/>
                    <a:pt x="582" y="71"/>
                    <a:pt x="584" y="71"/>
                  </a:cubicBezTo>
                  <a:cubicBezTo>
                    <a:pt x="585" y="71"/>
                    <a:pt x="587" y="70"/>
                    <a:pt x="588" y="70"/>
                  </a:cubicBezTo>
                  <a:cubicBezTo>
                    <a:pt x="589" y="69"/>
                    <a:pt x="592" y="70"/>
                    <a:pt x="593" y="70"/>
                  </a:cubicBezTo>
                  <a:cubicBezTo>
                    <a:pt x="594" y="70"/>
                    <a:pt x="595" y="70"/>
                    <a:pt x="596" y="71"/>
                  </a:cubicBezTo>
                  <a:cubicBezTo>
                    <a:pt x="597" y="72"/>
                    <a:pt x="597" y="75"/>
                    <a:pt x="597" y="76"/>
                  </a:cubicBezTo>
                  <a:cubicBezTo>
                    <a:pt x="597" y="77"/>
                    <a:pt x="599" y="80"/>
                    <a:pt x="600" y="80"/>
                  </a:cubicBezTo>
                  <a:cubicBezTo>
                    <a:pt x="601" y="80"/>
                    <a:pt x="603" y="80"/>
                    <a:pt x="604" y="80"/>
                  </a:cubicBezTo>
                  <a:cubicBezTo>
                    <a:pt x="605" y="80"/>
                    <a:pt x="607" y="80"/>
                    <a:pt x="608" y="81"/>
                  </a:cubicBezTo>
                  <a:cubicBezTo>
                    <a:pt x="608" y="81"/>
                    <a:pt x="608" y="83"/>
                    <a:pt x="608" y="84"/>
                  </a:cubicBezTo>
                  <a:cubicBezTo>
                    <a:pt x="608" y="85"/>
                    <a:pt x="607" y="86"/>
                    <a:pt x="606" y="87"/>
                  </a:cubicBezTo>
                  <a:cubicBezTo>
                    <a:pt x="606" y="88"/>
                    <a:pt x="605" y="90"/>
                    <a:pt x="605" y="91"/>
                  </a:cubicBezTo>
                  <a:cubicBezTo>
                    <a:pt x="606" y="92"/>
                    <a:pt x="607" y="94"/>
                    <a:pt x="608" y="95"/>
                  </a:cubicBezTo>
                  <a:cubicBezTo>
                    <a:pt x="609" y="95"/>
                    <a:pt x="611" y="95"/>
                    <a:pt x="612" y="95"/>
                  </a:cubicBezTo>
                  <a:cubicBezTo>
                    <a:pt x="613" y="95"/>
                    <a:pt x="616" y="95"/>
                    <a:pt x="617" y="95"/>
                  </a:cubicBezTo>
                  <a:cubicBezTo>
                    <a:pt x="617" y="95"/>
                    <a:pt x="619" y="96"/>
                    <a:pt x="620" y="96"/>
                  </a:cubicBezTo>
                  <a:cubicBezTo>
                    <a:pt x="621" y="97"/>
                    <a:pt x="621" y="101"/>
                    <a:pt x="622" y="102"/>
                  </a:cubicBezTo>
                  <a:cubicBezTo>
                    <a:pt x="622" y="104"/>
                    <a:pt x="621" y="108"/>
                    <a:pt x="622" y="109"/>
                  </a:cubicBezTo>
                  <a:cubicBezTo>
                    <a:pt x="623" y="111"/>
                    <a:pt x="625" y="111"/>
                    <a:pt x="626" y="112"/>
                  </a:cubicBezTo>
                  <a:cubicBezTo>
                    <a:pt x="628" y="112"/>
                    <a:pt x="630" y="113"/>
                    <a:pt x="632" y="113"/>
                  </a:cubicBezTo>
                  <a:cubicBezTo>
                    <a:pt x="633" y="114"/>
                    <a:pt x="636" y="113"/>
                    <a:pt x="638" y="112"/>
                  </a:cubicBezTo>
                  <a:cubicBezTo>
                    <a:pt x="639" y="112"/>
                    <a:pt x="642" y="113"/>
                    <a:pt x="643" y="113"/>
                  </a:cubicBezTo>
                  <a:cubicBezTo>
                    <a:pt x="643" y="113"/>
                    <a:pt x="645" y="115"/>
                    <a:pt x="646" y="115"/>
                  </a:cubicBezTo>
                  <a:cubicBezTo>
                    <a:pt x="648" y="116"/>
                    <a:pt x="651" y="117"/>
                    <a:pt x="653" y="118"/>
                  </a:cubicBezTo>
                  <a:cubicBezTo>
                    <a:pt x="654" y="118"/>
                    <a:pt x="658" y="119"/>
                    <a:pt x="659" y="120"/>
                  </a:cubicBezTo>
                  <a:cubicBezTo>
                    <a:pt x="659" y="121"/>
                    <a:pt x="660" y="122"/>
                    <a:pt x="660" y="123"/>
                  </a:cubicBezTo>
                  <a:cubicBezTo>
                    <a:pt x="661" y="124"/>
                    <a:pt x="663" y="125"/>
                    <a:pt x="665" y="125"/>
                  </a:cubicBezTo>
                  <a:cubicBezTo>
                    <a:pt x="666" y="125"/>
                    <a:pt x="668" y="123"/>
                    <a:pt x="668" y="122"/>
                  </a:cubicBezTo>
                  <a:cubicBezTo>
                    <a:pt x="668" y="121"/>
                    <a:pt x="668" y="120"/>
                    <a:pt x="668" y="120"/>
                  </a:cubicBezTo>
                  <a:cubicBezTo>
                    <a:pt x="668" y="119"/>
                    <a:pt x="669" y="119"/>
                    <a:pt x="670" y="119"/>
                  </a:cubicBezTo>
                  <a:cubicBezTo>
                    <a:pt x="671" y="118"/>
                    <a:pt x="671" y="115"/>
                    <a:pt x="672" y="114"/>
                  </a:cubicBezTo>
                  <a:cubicBezTo>
                    <a:pt x="673" y="114"/>
                    <a:pt x="674" y="113"/>
                    <a:pt x="675" y="113"/>
                  </a:cubicBezTo>
                  <a:cubicBezTo>
                    <a:pt x="676" y="114"/>
                    <a:pt x="677" y="116"/>
                    <a:pt x="677" y="116"/>
                  </a:cubicBezTo>
                  <a:cubicBezTo>
                    <a:pt x="678" y="117"/>
                    <a:pt x="678" y="121"/>
                    <a:pt x="679" y="122"/>
                  </a:cubicBezTo>
                  <a:cubicBezTo>
                    <a:pt x="679" y="124"/>
                    <a:pt x="679" y="129"/>
                    <a:pt x="679" y="131"/>
                  </a:cubicBezTo>
                  <a:cubicBezTo>
                    <a:pt x="679" y="132"/>
                    <a:pt x="681" y="136"/>
                    <a:pt x="682" y="137"/>
                  </a:cubicBezTo>
                  <a:cubicBezTo>
                    <a:pt x="683" y="138"/>
                    <a:pt x="684" y="140"/>
                    <a:pt x="685" y="141"/>
                  </a:cubicBezTo>
                  <a:cubicBezTo>
                    <a:pt x="686" y="143"/>
                    <a:pt x="687" y="147"/>
                    <a:pt x="689" y="148"/>
                  </a:cubicBezTo>
                  <a:cubicBezTo>
                    <a:pt x="689" y="149"/>
                    <a:pt x="692" y="151"/>
                    <a:pt x="694" y="152"/>
                  </a:cubicBezTo>
                  <a:cubicBezTo>
                    <a:pt x="694" y="153"/>
                    <a:pt x="695" y="154"/>
                    <a:pt x="696" y="155"/>
                  </a:cubicBezTo>
                  <a:cubicBezTo>
                    <a:pt x="696" y="155"/>
                    <a:pt x="695" y="155"/>
                    <a:pt x="694" y="155"/>
                  </a:cubicBezTo>
                  <a:cubicBezTo>
                    <a:pt x="692" y="155"/>
                    <a:pt x="688" y="154"/>
                    <a:pt x="686" y="154"/>
                  </a:cubicBezTo>
                  <a:cubicBezTo>
                    <a:pt x="684" y="155"/>
                    <a:pt x="681" y="156"/>
                    <a:pt x="680" y="157"/>
                  </a:cubicBezTo>
                  <a:cubicBezTo>
                    <a:pt x="679" y="157"/>
                    <a:pt x="679" y="162"/>
                    <a:pt x="678" y="162"/>
                  </a:cubicBezTo>
                  <a:cubicBezTo>
                    <a:pt x="677" y="163"/>
                    <a:pt x="674" y="162"/>
                    <a:pt x="673" y="161"/>
                  </a:cubicBezTo>
                  <a:cubicBezTo>
                    <a:pt x="671" y="161"/>
                    <a:pt x="669" y="160"/>
                    <a:pt x="668" y="161"/>
                  </a:cubicBezTo>
                  <a:cubicBezTo>
                    <a:pt x="666" y="161"/>
                    <a:pt x="664" y="163"/>
                    <a:pt x="663" y="164"/>
                  </a:cubicBezTo>
                  <a:cubicBezTo>
                    <a:pt x="663" y="166"/>
                    <a:pt x="663" y="169"/>
                    <a:pt x="662" y="171"/>
                  </a:cubicBezTo>
                  <a:cubicBezTo>
                    <a:pt x="661" y="171"/>
                    <a:pt x="658" y="170"/>
                    <a:pt x="658" y="171"/>
                  </a:cubicBezTo>
                  <a:cubicBezTo>
                    <a:pt x="656" y="173"/>
                    <a:pt x="657" y="178"/>
                    <a:pt x="658" y="181"/>
                  </a:cubicBezTo>
                  <a:cubicBezTo>
                    <a:pt x="658" y="184"/>
                    <a:pt x="661" y="189"/>
                    <a:pt x="662" y="192"/>
                  </a:cubicBezTo>
                  <a:cubicBezTo>
                    <a:pt x="663" y="194"/>
                    <a:pt x="666" y="199"/>
                    <a:pt x="667" y="201"/>
                  </a:cubicBezTo>
                  <a:cubicBezTo>
                    <a:pt x="668" y="204"/>
                    <a:pt x="668" y="211"/>
                    <a:pt x="669" y="214"/>
                  </a:cubicBezTo>
                  <a:cubicBezTo>
                    <a:pt x="670" y="218"/>
                    <a:pt x="674" y="225"/>
                    <a:pt x="676" y="229"/>
                  </a:cubicBezTo>
                  <a:cubicBezTo>
                    <a:pt x="678" y="233"/>
                    <a:pt x="681" y="242"/>
                    <a:pt x="682" y="246"/>
                  </a:cubicBezTo>
                  <a:cubicBezTo>
                    <a:pt x="683" y="249"/>
                    <a:pt x="683" y="254"/>
                    <a:pt x="684" y="258"/>
                  </a:cubicBezTo>
                  <a:cubicBezTo>
                    <a:pt x="684" y="262"/>
                    <a:pt x="683" y="272"/>
                    <a:pt x="683" y="276"/>
                  </a:cubicBezTo>
                  <a:cubicBezTo>
                    <a:pt x="683" y="279"/>
                    <a:pt x="680" y="284"/>
                    <a:pt x="681" y="286"/>
                  </a:cubicBezTo>
                  <a:cubicBezTo>
                    <a:pt x="681" y="289"/>
                    <a:pt x="683" y="294"/>
                    <a:pt x="684" y="296"/>
                  </a:cubicBezTo>
                  <a:cubicBezTo>
                    <a:pt x="685" y="298"/>
                    <a:pt x="687" y="300"/>
                    <a:pt x="688" y="302"/>
                  </a:cubicBezTo>
                  <a:cubicBezTo>
                    <a:pt x="689" y="304"/>
                    <a:pt x="690" y="306"/>
                    <a:pt x="690" y="308"/>
                  </a:cubicBezTo>
                  <a:cubicBezTo>
                    <a:pt x="690" y="309"/>
                    <a:pt x="688" y="312"/>
                    <a:pt x="689" y="313"/>
                  </a:cubicBezTo>
                  <a:cubicBezTo>
                    <a:pt x="689" y="315"/>
                    <a:pt x="692" y="315"/>
                    <a:pt x="693" y="315"/>
                  </a:cubicBezTo>
                  <a:cubicBezTo>
                    <a:pt x="694" y="316"/>
                    <a:pt x="695" y="317"/>
                    <a:pt x="696" y="318"/>
                  </a:cubicBezTo>
                  <a:cubicBezTo>
                    <a:pt x="696" y="319"/>
                    <a:pt x="696" y="321"/>
                    <a:pt x="695" y="322"/>
                  </a:cubicBezTo>
                  <a:cubicBezTo>
                    <a:pt x="694" y="323"/>
                    <a:pt x="691" y="323"/>
                    <a:pt x="689" y="324"/>
                  </a:cubicBezTo>
                  <a:cubicBezTo>
                    <a:pt x="689" y="324"/>
                    <a:pt x="687" y="325"/>
                    <a:pt x="687" y="325"/>
                  </a:cubicBezTo>
                  <a:cubicBezTo>
                    <a:pt x="686" y="326"/>
                    <a:pt x="685" y="330"/>
                    <a:pt x="685" y="331"/>
                  </a:cubicBezTo>
                  <a:cubicBezTo>
                    <a:pt x="684" y="333"/>
                    <a:pt x="683" y="335"/>
                    <a:pt x="682" y="337"/>
                  </a:cubicBezTo>
                  <a:cubicBezTo>
                    <a:pt x="681" y="338"/>
                    <a:pt x="679" y="340"/>
                    <a:pt x="678" y="341"/>
                  </a:cubicBezTo>
                  <a:cubicBezTo>
                    <a:pt x="677" y="341"/>
                    <a:pt x="675" y="341"/>
                    <a:pt x="674" y="342"/>
                  </a:cubicBezTo>
                  <a:cubicBezTo>
                    <a:pt x="674" y="343"/>
                    <a:pt x="673" y="346"/>
                    <a:pt x="672" y="348"/>
                  </a:cubicBezTo>
                  <a:cubicBezTo>
                    <a:pt x="672" y="350"/>
                    <a:pt x="670" y="353"/>
                    <a:pt x="669" y="355"/>
                  </a:cubicBezTo>
                  <a:cubicBezTo>
                    <a:pt x="669" y="356"/>
                    <a:pt x="667" y="358"/>
                    <a:pt x="666" y="360"/>
                  </a:cubicBezTo>
                  <a:cubicBezTo>
                    <a:pt x="665" y="360"/>
                    <a:pt x="663" y="362"/>
                    <a:pt x="662" y="363"/>
                  </a:cubicBezTo>
                  <a:cubicBezTo>
                    <a:pt x="661" y="365"/>
                    <a:pt x="660" y="368"/>
                    <a:pt x="660" y="370"/>
                  </a:cubicBezTo>
                  <a:cubicBezTo>
                    <a:pt x="659" y="371"/>
                    <a:pt x="659" y="375"/>
                    <a:pt x="659" y="377"/>
                  </a:cubicBezTo>
                  <a:cubicBezTo>
                    <a:pt x="659" y="378"/>
                    <a:pt x="658" y="381"/>
                    <a:pt x="658" y="381"/>
                  </a:cubicBezTo>
                  <a:cubicBezTo>
                    <a:pt x="657" y="381"/>
                    <a:pt x="656" y="381"/>
                    <a:pt x="655" y="381"/>
                  </a:cubicBezTo>
                  <a:cubicBezTo>
                    <a:pt x="655" y="382"/>
                    <a:pt x="654" y="384"/>
                    <a:pt x="653" y="386"/>
                  </a:cubicBezTo>
                  <a:cubicBezTo>
                    <a:pt x="653" y="386"/>
                    <a:pt x="654" y="388"/>
                    <a:pt x="654" y="389"/>
                  </a:cubicBezTo>
                  <a:cubicBezTo>
                    <a:pt x="655" y="391"/>
                    <a:pt x="657" y="392"/>
                    <a:pt x="658" y="393"/>
                  </a:cubicBezTo>
                  <a:cubicBezTo>
                    <a:pt x="658" y="394"/>
                    <a:pt x="658" y="396"/>
                    <a:pt x="658" y="397"/>
                  </a:cubicBezTo>
                  <a:cubicBezTo>
                    <a:pt x="658" y="398"/>
                    <a:pt x="659" y="400"/>
                    <a:pt x="658" y="401"/>
                  </a:cubicBezTo>
                  <a:cubicBezTo>
                    <a:pt x="658" y="402"/>
                    <a:pt x="658" y="404"/>
                    <a:pt x="658" y="405"/>
                  </a:cubicBezTo>
                  <a:cubicBezTo>
                    <a:pt x="657" y="406"/>
                    <a:pt x="656" y="407"/>
                    <a:pt x="656" y="408"/>
                  </a:cubicBezTo>
                  <a:cubicBezTo>
                    <a:pt x="655" y="409"/>
                    <a:pt x="655" y="412"/>
                    <a:pt x="655" y="413"/>
                  </a:cubicBezTo>
                  <a:cubicBezTo>
                    <a:pt x="655" y="414"/>
                    <a:pt x="656" y="416"/>
                    <a:pt x="657" y="417"/>
                  </a:cubicBezTo>
                  <a:cubicBezTo>
                    <a:pt x="657" y="418"/>
                    <a:pt x="659" y="421"/>
                    <a:pt x="660" y="422"/>
                  </a:cubicBezTo>
                  <a:cubicBezTo>
                    <a:pt x="661" y="422"/>
                    <a:pt x="662" y="423"/>
                    <a:pt x="663" y="424"/>
                  </a:cubicBezTo>
                  <a:cubicBezTo>
                    <a:pt x="663" y="425"/>
                    <a:pt x="664" y="428"/>
                    <a:pt x="665" y="429"/>
                  </a:cubicBezTo>
                  <a:cubicBezTo>
                    <a:pt x="666" y="431"/>
                    <a:pt x="667" y="436"/>
                    <a:pt x="669" y="437"/>
                  </a:cubicBezTo>
                  <a:cubicBezTo>
                    <a:pt x="669" y="438"/>
                    <a:pt x="671" y="439"/>
                    <a:pt x="671" y="440"/>
                  </a:cubicBezTo>
                  <a:cubicBezTo>
                    <a:pt x="672" y="441"/>
                    <a:pt x="673" y="442"/>
                    <a:pt x="673" y="443"/>
                  </a:cubicBezTo>
                  <a:cubicBezTo>
                    <a:pt x="673" y="444"/>
                    <a:pt x="674" y="446"/>
                    <a:pt x="673" y="447"/>
                  </a:cubicBezTo>
                  <a:cubicBezTo>
                    <a:pt x="673" y="447"/>
                    <a:pt x="671" y="447"/>
                    <a:pt x="670" y="447"/>
                  </a:cubicBezTo>
                  <a:cubicBezTo>
                    <a:pt x="669" y="447"/>
                    <a:pt x="668" y="446"/>
                    <a:pt x="667" y="446"/>
                  </a:cubicBezTo>
                  <a:cubicBezTo>
                    <a:pt x="666" y="446"/>
                    <a:pt x="663" y="444"/>
                    <a:pt x="663" y="444"/>
                  </a:cubicBezTo>
                  <a:cubicBezTo>
                    <a:pt x="662" y="443"/>
                    <a:pt x="661" y="442"/>
                    <a:pt x="660" y="442"/>
                  </a:cubicBezTo>
                  <a:cubicBezTo>
                    <a:pt x="659" y="441"/>
                    <a:pt x="658" y="440"/>
                    <a:pt x="657" y="440"/>
                  </a:cubicBezTo>
                  <a:cubicBezTo>
                    <a:pt x="656" y="440"/>
                    <a:pt x="654" y="440"/>
                    <a:pt x="653" y="439"/>
                  </a:cubicBezTo>
                  <a:cubicBezTo>
                    <a:pt x="652" y="439"/>
                    <a:pt x="649" y="439"/>
                    <a:pt x="648" y="438"/>
                  </a:cubicBezTo>
                  <a:cubicBezTo>
                    <a:pt x="647" y="437"/>
                    <a:pt x="646" y="436"/>
                    <a:pt x="645" y="435"/>
                  </a:cubicBezTo>
                  <a:cubicBezTo>
                    <a:pt x="644" y="434"/>
                    <a:pt x="643" y="432"/>
                    <a:pt x="642" y="432"/>
                  </a:cubicBezTo>
                  <a:cubicBezTo>
                    <a:pt x="641" y="432"/>
                    <a:pt x="638" y="430"/>
                    <a:pt x="638" y="430"/>
                  </a:cubicBezTo>
                  <a:cubicBezTo>
                    <a:pt x="636" y="430"/>
                    <a:pt x="634" y="430"/>
                    <a:pt x="633" y="430"/>
                  </a:cubicBezTo>
                  <a:cubicBezTo>
                    <a:pt x="631" y="429"/>
                    <a:pt x="629" y="428"/>
                    <a:pt x="628" y="428"/>
                  </a:cubicBezTo>
                  <a:cubicBezTo>
                    <a:pt x="626" y="427"/>
                    <a:pt x="623" y="427"/>
                    <a:pt x="621" y="427"/>
                  </a:cubicBezTo>
                  <a:cubicBezTo>
                    <a:pt x="620" y="427"/>
                    <a:pt x="617" y="427"/>
                    <a:pt x="616" y="427"/>
                  </a:cubicBezTo>
                  <a:cubicBezTo>
                    <a:pt x="614" y="427"/>
                    <a:pt x="612" y="427"/>
                    <a:pt x="611" y="428"/>
                  </a:cubicBezTo>
                  <a:cubicBezTo>
                    <a:pt x="610" y="428"/>
                    <a:pt x="609" y="430"/>
                    <a:pt x="608" y="430"/>
                  </a:cubicBezTo>
                  <a:cubicBezTo>
                    <a:pt x="607" y="431"/>
                    <a:pt x="605" y="432"/>
                    <a:pt x="604" y="432"/>
                  </a:cubicBezTo>
                  <a:cubicBezTo>
                    <a:pt x="603" y="433"/>
                    <a:pt x="602" y="436"/>
                    <a:pt x="600" y="437"/>
                  </a:cubicBezTo>
                  <a:cubicBezTo>
                    <a:pt x="599" y="437"/>
                    <a:pt x="596" y="437"/>
                    <a:pt x="595" y="437"/>
                  </a:cubicBezTo>
                  <a:cubicBezTo>
                    <a:pt x="594" y="437"/>
                    <a:pt x="592" y="438"/>
                    <a:pt x="591" y="438"/>
                  </a:cubicBezTo>
                  <a:cubicBezTo>
                    <a:pt x="590" y="438"/>
                    <a:pt x="588" y="437"/>
                    <a:pt x="587" y="437"/>
                  </a:cubicBezTo>
                  <a:cubicBezTo>
                    <a:pt x="585" y="436"/>
                    <a:pt x="581" y="434"/>
                    <a:pt x="579" y="434"/>
                  </a:cubicBezTo>
                  <a:cubicBezTo>
                    <a:pt x="578" y="434"/>
                    <a:pt x="576" y="434"/>
                    <a:pt x="574" y="434"/>
                  </a:cubicBezTo>
                  <a:cubicBezTo>
                    <a:pt x="573" y="434"/>
                    <a:pt x="571" y="433"/>
                    <a:pt x="570" y="432"/>
                  </a:cubicBezTo>
                  <a:cubicBezTo>
                    <a:pt x="568" y="432"/>
                    <a:pt x="566" y="432"/>
                    <a:pt x="564" y="432"/>
                  </a:cubicBezTo>
                  <a:cubicBezTo>
                    <a:pt x="563" y="432"/>
                    <a:pt x="561" y="432"/>
                    <a:pt x="560" y="432"/>
                  </a:cubicBezTo>
                  <a:cubicBezTo>
                    <a:pt x="559" y="432"/>
                    <a:pt x="557" y="433"/>
                    <a:pt x="557" y="434"/>
                  </a:cubicBezTo>
                  <a:cubicBezTo>
                    <a:pt x="556" y="435"/>
                    <a:pt x="556" y="437"/>
                    <a:pt x="556" y="438"/>
                  </a:cubicBezTo>
                  <a:cubicBezTo>
                    <a:pt x="556" y="439"/>
                    <a:pt x="554" y="440"/>
                    <a:pt x="553" y="441"/>
                  </a:cubicBezTo>
                  <a:cubicBezTo>
                    <a:pt x="552" y="441"/>
                    <a:pt x="551" y="442"/>
                    <a:pt x="551" y="443"/>
                  </a:cubicBezTo>
                  <a:cubicBezTo>
                    <a:pt x="550" y="443"/>
                    <a:pt x="548" y="444"/>
                    <a:pt x="547" y="444"/>
                  </a:cubicBezTo>
                  <a:cubicBezTo>
                    <a:pt x="546" y="444"/>
                    <a:pt x="545" y="442"/>
                    <a:pt x="544" y="442"/>
                  </a:cubicBezTo>
                  <a:cubicBezTo>
                    <a:pt x="543" y="442"/>
                    <a:pt x="541" y="442"/>
                    <a:pt x="539" y="443"/>
                  </a:cubicBezTo>
                  <a:cubicBezTo>
                    <a:pt x="538" y="443"/>
                    <a:pt x="536" y="444"/>
                    <a:pt x="535" y="445"/>
                  </a:cubicBezTo>
                  <a:cubicBezTo>
                    <a:pt x="534" y="445"/>
                    <a:pt x="532" y="447"/>
                    <a:pt x="531" y="448"/>
                  </a:cubicBezTo>
                  <a:cubicBezTo>
                    <a:pt x="530" y="449"/>
                    <a:pt x="530" y="452"/>
                    <a:pt x="530" y="453"/>
                  </a:cubicBezTo>
                  <a:cubicBezTo>
                    <a:pt x="530" y="454"/>
                    <a:pt x="530" y="457"/>
                    <a:pt x="531" y="457"/>
                  </a:cubicBezTo>
                  <a:cubicBezTo>
                    <a:pt x="531" y="458"/>
                    <a:pt x="530" y="461"/>
                    <a:pt x="530" y="462"/>
                  </a:cubicBezTo>
                  <a:cubicBezTo>
                    <a:pt x="530" y="462"/>
                    <a:pt x="528" y="463"/>
                    <a:pt x="528" y="464"/>
                  </a:cubicBezTo>
                  <a:cubicBezTo>
                    <a:pt x="527" y="464"/>
                    <a:pt x="525" y="464"/>
                    <a:pt x="524" y="464"/>
                  </a:cubicBezTo>
                  <a:cubicBezTo>
                    <a:pt x="523" y="465"/>
                    <a:pt x="523" y="466"/>
                    <a:pt x="522" y="467"/>
                  </a:cubicBezTo>
                  <a:cubicBezTo>
                    <a:pt x="521" y="467"/>
                    <a:pt x="520" y="467"/>
                    <a:pt x="520" y="467"/>
                  </a:cubicBezTo>
                  <a:cubicBezTo>
                    <a:pt x="519" y="468"/>
                    <a:pt x="517" y="468"/>
                    <a:pt x="516" y="467"/>
                  </a:cubicBezTo>
                  <a:cubicBezTo>
                    <a:pt x="516" y="467"/>
                    <a:pt x="515" y="467"/>
                    <a:pt x="515" y="467"/>
                  </a:cubicBezTo>
                  <a:cubicBezTo>
                    <a:pt x="514" y="466"/>
                    <a:pt x="513" y="466"/>
                    <a:pt x="512" y="467"/>
                  </a:cubicBezTo>
                  <a:cubicBezTo>
                    <a:pt x="511" y="467"/>
                    <a:pt x="510" y="468"/>
                    <a:pt x="510" y="469"/>
                  </a:cubicBezTo>
                  <a:cubicBezTo>
                    <a:pt x="509" y="469"/>
                    <a:pt x="507" y="469"/>
                    <a:pt x="507" y="468"/>
                  </a:cubicBezTo>
                  <a:cubicBezTo>
                    <a:pt x="506" y="468"/>
                    <a:pt x="505" y="467"/>
                    <a:pt x="505" y="466"/>
                  </a:cubicBezTo>
                  <a:cubicBezTo>
                    <a:pt x="506" y="465"/>
                    <a:pt x="507" y="463"/>
                    <a:pt x="507" y="462"/>
                  </a:cubicBezTo>
                  <a:cubicBezTo>
                    <a:pt x="507" y="462"/>
                    <a:pt x="507" y="460"/>
                    <a:pt x="507" y="459"/>
                  </a:cubicBezTo>
                  <a:cubicBezTo>
                    <a:pt x="506" y="458"/>
                    <a:pt x="506" y="456"/>
                    <a:pt x="505" y="456"/>
                  </a:cubicBezTo>
                  <a:cubicBezTo>
                    <a:pt x="504" y="456"/>
                    <a:pt x="503" y="457"/>
                    <a:pt x="502" y="457"/>
                  </a:cubicBezTo>
                  <a:cubicBezTo>
                    <a:pt x="501" y="457"/>
                    <a:pt x="500" y="457"/>
                    <a:pt x="499" y="457"/>
                  </a:cubicBezTo>
                  <a:cubicBezTo>
                    <a:pt x="497" y="457"/>
                    <a:pt x="494" y="456"/>
                    <a:pt x="492" y="456"/>
                  </a:cubicBezTo>
                  <a:cubicBezTo>
                    <a:pt x="490" y="455"/>
                    <a:pt x="487" y="455"/>
                    <a:pt x="485" y="455"/>
                  </a:cubicBezTo>
                  <a:cubicBezTo>
                    <a:pt x="483" y="455"/>
                    <a:pt x="478" y="455"/>
                    <a:pt x="476" y="456"/>
                  </a:cubicBezTo>
                  <a:cubicBezTo>
                    <a:pt x="474" y="456"/>
                    <a:pt x="473" y="457"/>
                    <a:pt x="472" y="458"/>
                  </a:cubicBezTo>
                  <a:cubicBezTo>
                    <a:pt x="471" y="459"/>
                    <a:pt x="469" y="460"/>
                    <a:pt x="468" y="460"/>
                  </a:cubicBezTo>
                  <a:cubicBezTo>
                    <a:pt x="466" y="461"/>
                    <a:pt x="462" y="459"/>
                    <a:pt x="461" y="459"/>
                  </a:cubicBezTo>
                  <a:cubicBezTo>
                    <a:pt x="459" y="459"/>
                    <a:pt x="457" y="459"/>
                    <a:pt x="455" y="460"/>
                  </a:cubicBezTo>
                  <a:cubicBezTo>
                    <a:pt x="454" y="460"/>
                    <a:pt x="453" y="461"/>
                    <a:pt x="452" y="462"/>
                  </a:cubicBezTo>
                  <a:cubicBezTo>
                    <a:pt x="451" y="462"/>
                    <a:pt x="449" y="463"/>
                    <a:pt x="448" y="463"/>
                  </a:cubicBezTo>
                  <a:cubicBezTo>
                    <a:pt x="447" y="463"/>
                    <a:pt x="445" y="462"/>
                    <a:pt x="444" y="462"/>
                  </a:cubicBezTo>
                  <a:cubicBezTo>
                    <a:pt x="443" y="462"/>
                    <a:pt x="441" y="461"/>
                    <a:pt x="440" y="461"/>
                  </a:cubicBezTo>
                  <a:cubicBezTo>
                    <a:pt x="439" y="460"/>
                    <a:pt x="437" y="461"/>
                    <a:pt x="435" y="460"/>
                  </a:cubicBezTo>
                  <a:cubicBezTo>
                    <a:pt x="435" y="460"/>
                    <a:pt x="433" y="459"/>
                    <a:pt x="433" y="459"/>
                  </a:cubicBezTo>
                  <a:cubicBezTo>
                    <a:pt x="431" y="458"/>
                    <a:pt x="428" y="457"/>
                    <a:pt x="427" y="457"/>
                  </a:cubicBezTo>
                  <a:cubicBezTo>
                    <a:pt x="426" y="457"/>
                    <a:pt x="424" y="457"/>
                    <a:pt x="423" y="457"/>
                  </a:cubicBezTo>
                  <a:cubicBezTo>
                    <a:pt x="422" y="457"/>
                    <a:pt x="420" y="459"/>
                    <a:pt x="418" y="459"/>
                  </a:cubicBezTo>
                  <a:cubicBezTo>
                    <a:pt x="418" y="459"/>
                    <a:pt x="417" y="458"/>
                    <a:pt x="416" y="458"/>
                  </a:cubicBezTo>
                  <a:cubicBezTo>
                    <a:pt x="415" y="458"/>
                    <a:pt x="413" y="459"/>
                    <a:pt x="412" y="460"/>
                  </a:cubicBezTo>
                  <a:cubicBezTo>
                    <a:pt x="411" y="460"/>
                    <a:pt x="410" y="462"/>
                    <a:pt x="409" y="462"/>
                  </a:cubicBezTo>
                  <a:cubicBezTo>
                    <a:pt x="408" y="463"/>
                    <a:pt x="407" y="463"/>
                    <a:pt x="406" y="463"/>
                  </a:cubicBezTo>
                  <a:cubicBezTo>
                    <a:pt x="406" y="463"/>
                    <a:pt x="405" y="463"/>
                    <a:pt x="405" y="463"/>
                  </a:cubicBezTo>
                  <a:cubicBezTo>
                    <a:pt x="405" y="461"/>
                    <a:pt x="405" y="457"/>
                    <a:pt x="404" y="456"/>
                  </a:cubicBezTo>
                  <a:cubicBezTo>
                    <a:pt x="404" y="455"/>
                    <a:pt x="402" y="453"/>
                    <a:pt x="402" y="453"/>
                  </a:cubicBezTo>
                  <a:cubicBezTo>
                    <a:pt x="400" y="452"/>
                    <a:pt x="397" y="453"/>
                    <a:pt x="396" y="452"/>
                  </a:cubicBezTo>
                  <a:cubicBezTo>
                    <a:pt x="395" y="452"/>
                    <a:pt x="394" y="448"/>
                    <a:pt x="395" y="447"/>
                  </a:cubicBezTo>
                  <a:cubicBezTo>
                    <a:pt x="395" y="445"/>
                    <a:pt x="397" y="442"/>
                    <a:pt x="398" y="441"/>
                  </a:cubicBezTo>
                  <a:cubicBezTo>
                    <a:pt x="398" y="438"/>
                    <a:pt x="398" y="433"/>
                    <a:pt x="398" y="431"/>
                  </a:cubicBezTo>
                  <a:cubicBezTo>
                    <a:pt x="398" y="428"/>
                    <a:pt x="396" y="422"/>
                    <a:pt x="395" y="419"/>
                  </a:cubicBezTo>
                  <a:cubicBezTo>
                    <a:pt x="394" y="416"/>
                    <a:pt x="391" y="413"/>
                    <a:pt x="389" y="411"/>
                  </a:cubicBezTo>
                  <a:cubicBezTo>
                    <a:pt x="388" y="411"/>
                    <a:pt x="385" y="410"/>
                    <a:pt x="384" y="409"/>
                  </a:cubicBezTo>
                  <a:cubicBezTo>
                    <a:pt x="383" y="408"/>
                    <a:pt x="382" y="405"/>
                    <a:pt x="381" y="403"/>
                  </a:cubicBezTo>
                  <a:cubicBezTo>
                    <a:pt x="381" y="401"/>
                    <a:pt x="381" y="397"/>
                    <a:pt x="382" y="395"/>
                  </a:cubicBezTo>
                  <a:cubicBezTo>
                    <a:pt x="382" y="393"/>
                    <a:pt x="386" y="390"/>
                    <a:pt x="387" y="388"/>
                  </a:cubicBezTo>
                  <a:cubicBezTo>
                    <a:pt x="388" y="386"/>
                    <a:pt x="389" y="384"/>
                    <a:pt x="389" y="382"/>
                  </a:cubicBezTo>
                  <a:cubicBezTo>
                    <a:pt x="389" y="381"/>
                    <a:pt x="387" y="378"/>
                    <a:pt x="387" y="376"/>
                  </a:cubicBezTo>
                  <a:cubicBezTo>
                    <a:pt x="387" y="375"/>
                    <a:pt x="389" y="372"/>
                    <a:pt x="389" y="370"/>
                  </a:cubicBezTo>
                  <a:cubicBezTo>
                    <a:pt x="390" y="368"/>
                    <a:pt x="391" y="363"/>
                    <a:pt x="390" y="360"/>
                  </a:cubicBezTo>
                  <a:cubicBezTo>
                    <a:pt x="389" y="358"/>
                    <a:pt x="385" y="355"/>
                    <a:pt x="384" y="353"/>
                  </a:cubicBezTo>
                  <a:cubicBezTo>
                    <a:pt x="382" y="351"/>
                    <a:pt x="380" y="347"/>
                    <a:pt x="379" y="344"/>
                  </a:cubicBezTo>
                  <a:cubicBezTo>
                    <a:pt x="378" y="343"/>
                    <a:pt x="378" y="339"/>
                    <a:pt x="377" y="338"/>
                  </a:cubicBezTo>
                  <a:cubicBezTo>
                    <a:pt x="376" y="336"/>
                    <a:pt x="371" y="335"/>
                    <a:pt x="369" y="334"/>
                  </a:cubicBezTo>
                  <a:cubicBezTo>
                    <a:pt x="366" y="332"/>
                    <a:pt x="362" y="327"/>
                    <a:pt x="359" y="325"/>
                  </a:cubicBezTo>
                  <a:cubicBezTo>
                    <a:pt x="356" y="324"/>
                    <a:pt x="351" y="321"/>
                    <a:pt x="348" y="319"/>
                  </a:cubicBezTo>
                  <a:cubicBezTo>
                    <a:pt x="346" y="317"/>
                    <a:pt x="344" y="314"/>
                    <a:pt x="343" y="312"/>
                  </a:cubicBezTo>
                  <a:cubicBezTo>
                    <a:pt x="341" y="311"/>
                    <a:pt x="339" y="308"/>
                    <a:pt x="337" y="308"/>
                  </a:cubicBezTo>
                  <a:cubicBezTo>
                    <a:pt x="336" y="307"/>
                    <a:pt x="335" y="307"/>
                    <a:pt x="334" y="308"/>
                  </a:cubicBezTo>
                  <a:cubicBezTo>
                    <a:pt x="333" y="308"/>
                    <a:pt x="331" y="309"/>
                    <a:pt x="330" y="310"/>
                  </a:cubicBezTo>
                  <a:cubicBezTo>
                    <a:pt x="329" y="310"/>
                    <a:pt x="327" y="313"/>
                    <a:pt x="326" y="314"/>
                  </a:cubicBezTo>
                  <a:cubicBezTo>
                    <a:pt x="325" y="314"/>
                    <a:pt x="321" y="314"/>
                    <a:pt x="320" y="314"/>
                  </a:cubicBezTo>
                  <a:cubicBezTo>
                    <a:pt x="319" y="314"/>
                    <a:pt x="316" y="313"/>
                    <a:pt x="315" y="313"/>
                  </a:cubicBezTo>
                  <a:cubicBezTo>
                    <a:pt x="314" y="313"/>
                    <a:pt x="312" y="315"/>
                    <a:pt x="311" y="315"/>
                  </a:cubicBezTo>
                  <a:cubicBezTo>
                    <a:pt x="309" y="316"/>
                    <a:pt x="306" y="319"/>
                    <a:pt x="304" y="320"/>
                  </a:cubicBezTo>
                  <a:cubicBezTo>
                    <a:pt x="303" y="320"/>
                    <a:pt x="301" y="321"/>
                    <a:pt x="300" y="321"/>
                  </a:cubicBezTo>
                  <a:cubicBezTo>
                    <a:pt x="298" y="322"/>
                    <a:pt x="294" y="322"/>
                    <a:pt x="291" y="322"/>
                  </a:cubicBezTo>
                  <a:cubicBezTo>
                    <a:pt x="290" y="322"/>
                    <a:pt x="286" y="323"/>
                    <a:pt x="285" y="323"/>
                  </a:cubicBezTo>
                  <a:cubicBezTo>
                    <a:pt x="283" y="324"/>
                    <a:pt x="280" y="328"/>
                    <a:pt x="279" y="328"/>
                  </a:cubicBezTo>
                  <a:cubicBezTo>
                    <a:pt x="277" y="329"/>
                    <a:pt x="274" y="327"/>
                    <a:pt x="274" y="326"/>
                  </a:cubicBezTo>
                  <a:cubicBezTo>
                    <a:pt x="272" y="326"/>
                    <a:pt x="271" y="324"/>
                    <a:pt x="269" y="323"/>
                  </a:cubicBezTo>
                  <a:cubicBezTo>
                    <a:pt x="268" y="323"/>
                    <a:pt x="265" y="322"/>
                    <a:pt x="263" y="323"/>
                  </a:cubicBezTo>
                  <a:cubicBezTo>
                    <a:pt x="262" y="323"/>
                    <a:pt x="261" y="325"/>
                    <a:pt x="260" y="325"/>
                  </a:cubicBezTo>
                  <a:cubicBezTo>
                    <a:pt x="259" y="325"/>
                    <a:pt x="257" y="323"/>
                    <a:pt x="256" y="323"/>
                  </a:cubicBezTo>
                  <a:cubicBezTo>
                    <a:pt x="255" y="322"/>
                    <a:pt x="254" y="320"/>
                    <a:pt x="252" y="319"/>
                  </a:cubicBezTo>
                  <a:cubicBezTo>
                    <a:pt x="251" y="318"/>
                    <a:pt x="249" y="318"/>
                    <a:pt x="248" y="318"/>
                  </a:cubicBezTo>
                  <a:cubicBezTo>
                    <a:pt x="247" y="319"/>
                    <a:pt x="246" y="321"/>
                    <a:pt x="245" y="322"/>
                  </a:cubicBezTo>
                  <a:cubicBezTo>
                    <a:pt x="244" y="322"/>
                    <a:pt x="240" y="323"/>
                    <a:pt x="239" y="324"/>
                  </a:cubicBezTo>
                  <a:cubicBezTo>
                    <a:pt x="238" y="325"/>
                    <a:pt x="237" y="327"/>
                    <a:pt x="236" y="328"/>
                  </a:cubicBezTo>
                  <a:cubicBezTo>
                    <a:pt x="234" y="330"/>
                    <a:pt x="229" y="330"/>
                    <a:pt x="227" y="330"/>
                  </a:cubicBezTo>
                  <a:cubicBezTo>
                    <a:pt x="226" y="331"/>
                    <a:pt x="223" y="332"/>
                    <a:pt x="222" y="332"/>
                  </a:cubicBezTo>
                  <a:cubicBezTo>
                    <a:pt x="220" y="332"/>
                    <a:pt x="217" y="332"/>
                    <a:pt x="215" y="331"/>
                  </a:cubicBezTo>
                  <a:cubicBezTo>
                    <a:pt x="214" y="330"/>
                    <a:pt x="214" y="325"/>
                    <a:pt x="214" y="323"/>
                  </a:cubicBezTo>
                  <a:cubicBezTo>
                    <a:pt x="213" y="322"/>
                    <a:pt x="213" y="320"/>
                    <a:pt x="212" y="320"/>
                  </a:cubicBezTo>
                  <a:cubicBezTo>
                    <a:pt x="211" y="319"/>
                    <a:pt x="208" y="319"/>
                    <a:pt x="206" y="319"/>
                  </a:cubicBezTo>
                  <a:cubicBezTo>
                    <a:pt x="204" y="319"/>
                    <a:pt x="200" y="317"/>
                    <a:pt x="198" y="317"/>
                  </a:cubicBezTo>
                  <a:cubicBezTo>
                    <a:pt x="196" y="316"/>
                    <a:pt x="192" y="317"/>
                    <a:pt x="190" y="316"/>
                  </a:cubicBezTo>
                  <a:cubicBezTo>
                    <a:pt x="189" y="316"/>
                    <a:pt x="186" y="315"/>
                    <a:pt x="184" y="314"/>
                  </a:cubicBezTo>
                  <a:cubicBezTo>
                    <a:pt x="182" y="314"/>
                    <a:pt x="177" y="315"/>
                    <a:pt x="176" y="314"/>
                  </a:cubicBezTo>
                  <a:cubicBezTo>
                    <a:pt x="174" y="313"/>
                    <a:pt x="173" y="310"/>
                    <a:pt x="172" y="308"/>
                  </a:cubicBezTo>
                  <a:cubicBezTo>
                    <a:pt x="172" y="307"/>
                    <a:pt x="172" y="305"/>
                    <a:pt x="172" y="304"/>
                  </a:cubicBezTo>
                  <a:cubicBezTo>
                    <a:pt x="172" y="303"/>
                    <a:pt x="172" y="299"/>
                    <a:pt x="171" y="299"/>
                  </a:cubicBezTo>
                  <a:cubicBezTo>
                    <a:pt x="171" y="298"/>
                    <a:pt x="167" y="297"/>
                    <a:pt x="166" y="297"/>
                  </a:cubicBezTo>
                  <a:cubicBezTo>
                    <a:pt x="165" y="297"/>
                    <a:pt x="162" y="299"/>
                    <a:pt x="162" y="301"/>
                  </a:cubicBezTo>
                  <a:cubicBezTo>
                    <a:pt x="160" y="302"/>
                    <a:pt x="158" y="305"/>
                    <a:pt x="156" y="305"/>
                  </a:cubicBezTo>
                  <a:cubicBezTo>
                    <a:pt x="155" y="306"/>
                    <a:pt x="152" y="306"/>
                    <a:pt x="151" y="306"/>
                  </a:cubicBezTo>
                  <a:cubicBezTo>
                    <a:pt x="150" y="306"/>
                    <a:pt x="147" y="305"/>
                    <a:pt x="146" y="306"/>
                  </a:cubicBezTo>
                  <a:cubicBezTo>
                    <a:pt x="146" y="306"/>
                    <a:pt x="145" y="309"/>
                    <a:pt x="144" y="310"/>
                  </a:cubicBezTo>
                  <a:cubicBezTo>
                    <a:pt x="143" y="310"/>
                    <a:pt x="140" y="310"/>
                    <a:pt x="139" y="311"/>
                  </a:cubicBezTo>
                  <a:cubicBezTo>
                    <a:pt x="137" y="312"/>
                    <a:pt x="137" y="316"/>
                    <a:pt x="136" y="318"/>
                  </a:cubicBezTo>
                  <a:cubicBezTo>
                    <a:pt x="135" y="319"/>
                    <a:pt x="133" y="320"/>
                    <a:pt x="132" y="320"/>
                  </a:cubicBezTo>
                  <a:cubicBezTo>
                    <a:pt x="131" y="321"/>
                    <a:pt x="127" y="321"/>
                    <a:pt x="125" y="322"/>
                  </a:cubicBezTo>
                  <a:cubicBezTo>
                    <a:pt x="124" y="323"/>
                    <a:pt x="121" y="325"/>
                    <a:pt x="120" y="327"/>
                  </a:cubicBezTo>
                  <a:cubicBezTo>
                    <a:pt x="119" y="328"/>
                    <a:pt x="116" y="332"/>
                    <a:pt x="115" y="333"/>
                  </a:cubicBezTo>
                  <a:cubicBezTo>
                    <a:pt x="114" y="335"/>
                    <a:pt x="111" y="337"/>
                    <a:pt x="110" y="339"/>
                  </a:cubicBezTo>
                  <a:cubicBezTo>
                    <a:pt x="109" y="340"/>
                    <a:pt x="107" y="342"/>
                    <a:pt x="106" y="343"/>
                  </a:cubicBezTo>
                  <a:cubicBezTo>
                    <a:pt x="105" y="344"/>
                    <a:pt x="103" y="348"/>
                    <a:pt x="101" y="349"/>
                  </a:cubicBezTo>
                  <a:cubicBezTo>
                    <a:pt x="100" y="350"/>
                    <a:pt x="97" y="353"/>
                    <a:pt x="95" y="353"/>
                  </a:cubicBezTo>
                  <a:cubicBezTo>
                    <a:pt x="95" y="354"/>
                    <a:pt x="92" y="353"/>
                    <a:pt x="90" y="354"/>
                  </a:cubicBezTo>
                  <a:cubicBezTo>
                    <a:pt x="89" y="354"/>
                    <a:pt x="85" y="357"/>
                    <a:pt x="84" y="358"/>
                  </a:cubicBezTo>
                  <a:cubicBezTo>
                    <a:pt x="82" y="359"/>
                    <a:pt x="78" y="360"/>
                    <a:pt x="76" y="360"/>
                  </a:cubicBezTo>
                  <a:cubicBezTo>
                    <a:pt x="74" y="361"/>
                    <a:pt x="68" y="360"/>
                    <a:pt x="66" y="359"/>
                  </a:cubicBezTo>
                  <a:cubicBezTo>
                    <a:pt x="64" y="357"/>
                    <a:pt x="60" y="353"/>
                    <a:pt x="59" y="351"/>
                  </a:cubicBezTo>
                  <a:cubicBezTo>
                    <a:pt x="58" y="351"/>
                    <a:pt x="58" y="350"/>
                    <a:pt x="57" y="350"/>
                  </a:cubicBezTo>
                  <a:cubicBezTo>
                    <a:pt x="60" y="348"/>
                    <a:pt x="65" y="346"/>
                    <a:pt x="66" y="345"/>
                  </a:cubicBezTo>
                  <a:cubicBezTo>
                    <a:pt x="69" y="344"/>
                    <a:pt x="72" y="340"/>
                    <a:pt x="74" y="338"/>
                  </a:cubicBezTo>
                  <a:cubicBezTo>
                    <a:pt x="75" y="336"/>
                    <a:pt x="76" y="332"/>
                    <a:pt x="78" y="330"/>
                  </a:cubicBezTo>
                  <a:cubicBezTo>
                    <a:pt x="79" y="328"/>
                    <a:pt x="81" y="325"/>
                    <a:pt x="82" y="323"/>
                  </a:cubicBezTo>
                  <a:cubicBezTo>
                    <a:pt x="82" y="321"/>
                    <a:pt x="82" y="317"/>
                    <a:pt x="82" y="315"/>
                  </a:cubicBezTo>
                  <a:cubicBezTo>
                    <a:pt x="83" y="313"/>
                    <a:pt x="86" y="310"/>
                    <a:pt x="87" y="309"/>
                  </a:cubicBezTo>
                  <a:cubicBezTo>
                    <a:pt x="88" y="307"/>
                    <a:pt x="89" y="304"/>
                    <a:pt x="89" y="302"/>
                  </a:cubicBezTo>
                  <a:cubicBezTo>
                    <a:pt x="89" y="300"/>
                    <a:pt x="90" y="298"/>
                    <a:pt x="90" y="296"/>
                  </a:cubicBezTo>
                  <a:cubicBezTo>
                    <a:pt x="90" y="294"/>
                    <a:pt x="90" y="291"/>
                    <a:pt x="89" y="290"/>
                  </a:cubicBezTo>
                  <a:cubicBezTo>
                    <a:pt x="89" y="289"/>
                    <a:pt x="87" y="287"/>
                    <a:pt x="87" y="286"/>
                  </a:cubicBezTo>
                  <a:cubicBezTo>
                    <a:pt x="86" y="284"/>
                    <a:pt x="88" y="281"/>
                    <a:pt x="89" y="280"/>
                  </a:cubicBezTo>
                  <a:cubicBezTo>
                    <a:pt x="90" y="278"/>
                    <a:pt x="93" y="277"/>
                    <a:pt x="95" y="275"/>
                  </a:cubicBezTo>
                  <a:cubicBezTo>
                    <a:pt x="96" y="274"/>
                    <a:pt x="98" y="272"/>
                    <a:pt x="99" y="272"/>
                  </a:cubicBezTo>
                  <a:cubicBezTo>
                    <a:pt x="100" y="272"/>
                    <a:pt x="102" y="274"/>
                    <a:pt x="103" y="275"/>
                  </a:cubicBezTo>
                  <a:cubicBezTo>
                    <a:pt x="104" y="276"/>
                    <a:pt x="103" y="279"/>
                    <a:pt x="104" y="280"/>
                  </a:cubicBezTo>
                  <a:cubicBezTo>
                    <a:pt x="105" y="280"/>
                    <a:pt x="108" y="280"/>
                    <a:pt x="109" y="279"/>
                  </a:cubicBezTo>
                  <a:cubicBezTo>
                    <a:pt x="110" y="279"/>
                    <a:pt x="112" y="278"/>
                    <a:pt x="113" y="276"/>
                  </a:cubicBezTo>
                  <a:cubicBezTo>
                    <a:pt x="113" y="275"/>
                    <a:pt x="114" y="273"/>
                    <a:pt x="114" y="272"/>
                  </a:cubicBezTo>
                  <a:cubicBezTo>
                    <a:pt x="114" y="270"/>
                    <a:pt x="111" y="270"/>
                    <a:pt x="110" y="269"/>
                  </a:cubicBezTo>
                  <a:cubicBezTo>
                    <a:pt x="109" y="268"/>
                    <a:pt x="109" y="264"/>
                    <a:pt x="108" y="263"/>
                  </a:cubicBezTo>
                  <a:cubicBezTo>
                    <a:pt x="107" y="262"/>
                    <a:pt x="104" y="260"/>
                    <a:pt x="103" y="260"/>
                  </a:cubicBezTo>
                  <a:cubicBezTo>
                    <a:pt x="102" y="259"/>
                    <a:pt x="100" y="260"/>
                    <a:pt x="99" y="260"/>
                  </a:cubicBezTo>
                  <a:cubicBezTo>
                    <a:pt x="98" y="260"/>
                    <a:pt x="96" y="262"/>
                    <a:pt x="95" y="261"/>
                  </a:cubicBezTo>
                  <a:cubicBezTo>
                    <a:pt x="95" y="261"/>
                    <a:pt x="95" y="258"/>
                    <a:pt x="93" y="257"/>
                  </a:cubicBezTo>
                  <a:cubicBezTo>
                    <a:pt x="92" y="256"/>
                    <a:pt x="89" y="258"/>
                    <a:pt x="88" y="257"/>
                  </a:cubicBezTo>
                  <a:cubicBezTo>
                    <a:pt x="87" y="257"/>
                    <a:pt x="87" y="254"/>
                    <a:pt x="88" y="254"/>
                  </a:cubicBezTo>
                  <a:cubicBezTo>
                    <a:pt x="88" y="252"/>
                    <a:pt x="89" y="250"/>
                    <a:pt x="88" y="249"/>
                  </a:cubicBezTo>
                  <a:cubicBezTo>
                    <a:pt x="88" y="248"/>
                    <a:pt x="87" y="248"/>
                    <a:pt x="86" y="248"/>
                  </a:cubicBezTo>
                  <a:cubicBezTo>
                    <a:pt x="85" y="248"/>
                    <a:pt x="84" y="248"/>
                    <a:pt x="83" y="248"/>
                  </a:cubicBezTo>
                  <a:cubicBezTo>
                    <a:pt x="82" y="247"/>
                    <a:pt x="82" y="245"/>
                    <a:pt x="81" y="243"/>
                  </a:cubicBezTo>
                  <a:cubicBezTo>
                    <a:pt x="81" y="243"/>
                    <a:pt x="80" y="242"/>
                    <a:pt x="80" y="241"/>
                  </a:cubicBezTo>
                  <a:cubicBezTo>
                    <a:pt x="79" y="240"/>
                    <a:pt x="76" y="240"/>
                    <a:pt x="75" y="239"/>
                  </a:cubicBezTo>
                  <a:cubicBezTo>
                    <a:pt x="75" y="238"/>
                    <a:pt x="74" y="237"/>
                    <a:pt x="74" y="236"/>
                  </a:cubicBezTo>
                  <a:cubicBezTo>
                    <a:pt x="74" y="235"/>
                    <a:pt x="76" y="234"/>
                    <a:pt x="77" y="233"/>
                  </a:cubicBezTo>
                  <a:cubicBezTo>
                    <a:pt x="77" y="232"/>
                    <a:pt x="77" y="230"/>
                    <a:pt x="77" y="230"/>
                  </a:cubicBezTo>
                  <a:cubicBezTo>
                    <a:pt x="77" y="229"/>
                    <a:pt x="75" y="228"/>
                    <a:pt x="74" y="228"/>
                  </a:cubicBezTo>
                  <a:cubicBezTo>
                    <a:pt x="73" y="227"/>
                    <a:pt x="72" y="227"/>
                    <a:pt x="71" y="226"/>
                  </a:cubicBezTo>
                  <a:cubicBezTo>
                    <a:pt x="70" y="226"/>
                    <a:pt x="70" y="224"/>
                    <a:pt x="69" y="223"/>
                  </a:cubicBezTo>
                  <a:cubicBezTo>
                    <a:pt x="69" y="222"/>
                    <a:pt x="70" y="218"/>
                    <a:pt x="69" y="216"/>
                  </a:cubicBezTo>
                  <a:cubicBezTo>
                    <a:pt x="69" y="215"/>
                    <a:pt x="66" y="213"/>
                    <a:pt x="65" y="213"/>
                  </a:cubicBezTo>
                  <a:cubicBezTo>
                    <a:pt x="64" y="213"/>
                    <a:pt x="60" y="213"/>
                    <a:pt x="59" y="213"/>
                  </a:cubicBezTo>
                  <a:cubicBezTo>
                    <a:pt x="59" y="214"/>
                    <a:pt x="58" y="216"/>
                    <a:pt x="57" y="217"/>
                  </a:cubicBezTo>
                  <a:cubicBezTo>
                    <a:pt x="57" y="218"/>
                    <a:pt x="55" y="218"/>
                    <a:pt x="54" y="219"/>
                  </a:cubicBezTo>
                  <a:cubicBezTo>
                    <a:pt x="54" y="219"/>
                    <a:pt x="52" y="220"/>
                    <a:pt x="51" y="220"/>
                  </a:cubicBezTo>
                  <a:close/>
                </a:path>
              </a:pathLst>
            </a:custGeom>
            <a:gradFill>
              <a:gsLst>
                <a:gs pos="0">
                  <a:srgbClr val="31548F">
                    <a:lumMod val="67000"/>
                  </a:srgbClr>
                </a:gs>
                <a:gs pos="48000">
                  <a:srgbClr val="34A3C1"/>
                </a:gs>
                <a:gs pos="100000">
                  <a:srgbClr val="6B71C7"/>
                </a:gs>
              </a:gsLst>
              <a:path path="circle">
                <a:fillToRect l="100000" t="100000"/>
              </a:path>
            </a:gra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1"/>
            <p:cNvSpPr>
              <a:spLocks/>
            </p:cNvSpPr>
            <p:nvPr/>
          </p:nvSpPr>
          <p:spPr bwMode="auto">
            <a:xfrm>
              <a:off x="4979" y="1820"/>
              <a:ext cx="888" cy="748"/>
            </a:xfrm>
            <a:custGeom>
              <a:avLst/>
              <a:gdLst>
                <a:gd name="T0" fmla="*/ 412 w 512"/>
                <a:gd name="T1" fmla="*/ 299 h 431"/>
                <a:gd name="T2" fmla="*/ 449 w 512"/>
                <a:gd name="T3" fmla="*/ 302 h 431"/>
                <a:gd name="T4" fmla="*/ 468 w 512"/>
                <a:gd name="T5" fmla="*/ 308 h 431"/>
                <a:gd name="T6" fmla="*/ 479 w 512"/>
                <a:gd name="T7" fmla="*/ 325 h 431"/>
                <a:gd name="T8" fmla="*/ 493 w 512"/>
                <a:gd name="T9" fmla="*/ 343 h 431"/>
                <a:gd name="T10" fmla="*/ 506 w 512"/>
                <a:gd name="T11" fmla="*/ 361 h 431"/>
                <a:gd name="T12" fmla="*/ 486 w 512"/>
                <a:gd name="T13" fmla="*/ 372 h 431"/>
                <a:gd name="T14" fmla="*/ 471 w 512"/>
                <a:gd name="T15" fmla="*/ 420 h 431"/>
                <a:gd name="T16" fmla="*/ 437 w 512"/>
                <a:gd name="T17" fmla="*/ 413 h 431"/>
                <a:gd name="T18" fmla="*/ 413 w 512"/>
                <a:gd name="T19" fmla="*/ 390 h 431"/>
                <a:gd name="T20" fmla="*/ 354 w 512"/>
                <a:gd name="T21" fmla="*/ 380 h 431"/>
                <a:gd name="T22" fmla="*/ 313 w 512"/>
                <a:gd name="T23" fmla="*/ 390 h 431"/>
                <a:gd name="T24" fmla="*/ 266 w 512"/>
                <a:gd name="T25" fmla="*/ 401 h 431"/>
                <a:gd name="T26" fmla="*/ 232 w 512"/>
                <a:gd name="T27" fmla="*/ 383 h 431"/>
                <a:gd name="T28" fmla="*/ 188 w 512"/>
                <a:gd name="T29" fmla="*/ 373 h 431"/>
                <a:gd name="T30" fmla="*/ 154 w 512"/>
                <a:gd name="T31" fmla="*/ 372 h 431"/>
                <a:gd name="T32" fmla="*/ 116 w 512"/>
                <a:gd name="T33" fmla="*/ 351 h 431"/>
                <a:gd name="T34" fmla="*/ 73 w 512"/>
                <a:gd name="T35" fmla="*/ 355 h 431"/>
                <a:gd name="T36" fmla="*/ 36 w 512"/>
                <a:gd name="T37" fmla="*/ 380 h 431"/>
                <a:gd name="T38" fmla="*/ 9 w 512"/>
                <a:gd name="T39" fmla="*/ 356 h 431"/>
                <a:gd name="T40" fmla="*/ 7 w 512"/>
                <a:gd name="T41" fmla="*/ 317 h 431"/>
                <a:gd name="T42" fmla="*/ 8 w 512"/>
                <a:gd name="T43" fmla="*/ 289 h 431"/>
                <a:gd name="T44" fmla="*/ 40 w 512"/>
                <a:gd name="T45" fmla="*/ 286 h 431"/>
                <a:gd name="T46" fmla="*/ 74 w 512"/>
                <a:gd name="T47" fmla="*/ 282 h 431"/>
                <a:gd name="T48" fmla="*/ 110 w 512"/>
                <a:gd name="T49" fmla="*/ 280 h 431"/>
                <a:gd name="T50" fmla="*/ 114 w 512"/>
                <a:gd name="T51" fmla="*/ 257 h 431"/>
                <a:gd name="T52" fmla="*/ 148 w 512"/>
                <a:gd name="T53" fmla="*/ 240 h 431"/>
                <a:gd name="T54" fmla="*/ 165 w 512"/>
                <a:gd name="T55" fmla="*/ 223 h 431"/>
                <a:gd name="T56" fmla="*/ 155 w 512"/>
                <a:gd name="T57" fmla="*/ 201 h 431"/>
                <a:gd name="T58" fmla="*/ 144 w 512"/>
                <a:gd name="T59" fmla="*/ 177 h 431"/>
                <a:gd name="T60" fmla="*/ 135 w 512"/>
                <a:gd name="T61" fmla="*/ 155 h 431"/>
                <a:gd name="T62" fmla="*/ 164 w 512"/>
                <a:gd name="T63" fmla="*/ 142 h 431"/>
                <a:gd name="T64" fmla="*/ 186 w 512"/>
                <a:gd name="T65" fmla="*/ 148 h 431"/>
                <a:gd name="T66" fmla="*/ 197 w 512"/>
                <a:gd name="T67" fmla="*/ 168 h 431"/>
                <a:gd name="T68" fmla="*/ 195 w 512"/>
                <a:gd name="T69" fmla="*/ 192 h 431"/>
                <a:gd name="T70" fmla="*/ 228 w 512"/>
                <a:gd name="T71" fmla="*/ 220 h 431"/>
                <a:gd name="T72" fmla="*/ 255 w 512"/>
                <a:gd name="T73" fmla="*/ 220 h 431"/>
                <a:gd name="T74" fmla="*/ 258 w 512"/>
                <a:gd name="T75" fmla="*/ 188 h 431"/>
                <a:gd name="T76" fmla="*/ 270 w 512"/>
                <a:gd name="T77" fmla="*/ 164 h 431"/>
                <a:gd name="T78" fmla="*/ 255 w 512"/>
                <a:gd name="T79" fmla="*/ 132 h 431"/>
                <a:gd name="T80" fmla="*/ 223 w 512"/>
                <a:gd name="T81" fmla="*/ 129 h 431"/>
                <a:gd name="T82" fmla="*/ 227 w 512"/>
                <a:gd name="T83" fmla="*/ 105 h 431"/>
                <a:gd name="T84" fmla="*/ 244 w 512"/>
                <a:gd name="T85" fmla="*/ 66 h 431"/>
                <a:gd name="T86" fmla="*/ 222 w 512"/>
                <a:gd name="T87" fmla="*/ 34 h 431"/>
                <a:gd name="T88" fmla="*/ 225 w 512"/>
                <a:gd name="T89" fmla="*/ 21 h 431"/>
                <a:gd name="T90" fmla="*/ 242 w 512"/>
                <a:gd name="T91" fmla="*/ 4 h 431"/>
                <a:gd name="T92" fmla="*/ 264 w 512"/>
                <a:gd name="T93" fmla="*/ 4 h 431"/>
                <a:gd name="T94" fmla="*/ 288 w 512"/>
                <a:gd name="T95" fmla="*/ 21 h 431"/>
                <a:gd name="T96" fmla="*/ 314 w 512"/>
                <a:gd name="T97" fmla="*/ 22 h 431"/>
                <a:gd name="T98" fmla="*/ 332 w 512"/>
                <a:gd name="T99" fmla="*/ 24 h 431"/>
                <a:gd name="T100" fmla="*/ 343 w 512"/>
                <a:gd name="T101" fmla="*/ 40 h 431"/>
                <a:gd name="T102" fmla="*/ 325 w 512"/>
                <a:gd name="T103" fmla="*/ 44 h 431"/>
                <a:gd name="T104" fmla="*/ 334 w 512"/>
                <a:gd name="T105" fmla="*/ 92 h 431"/>
                <a:gd name="T106" fmla="*/ 363 w 512"/>
                <a:gd name="T107" fmla="*/ 97 h 431"/>
                <a:gd name="T108" fmla="*/ 385 w 512"/>
                <a:gd name="T109" fmla="*/ 101 h 431"/>
                <a:gd name="T110" fmla="*/ 365 w 512"/>
                <a:gd name="T111" fmla="*/ 111 h 431"/>
                <a:gd name="T112" fmla="*/ 389 w 512"/>
                <a:gd name="T113" fmla="*/ 134 h 431"/>
                <a:gd name="T114" fmla="*/ 383 w 512"/>
                <a:gd name="T115" fmla="*/ 164 h 431"/>
                <a:gd name="T116" fmla="*/ 376 w 512"/>
                <a:gd name="T117" fmla="*/ 204 h 431"/>
                <a:gd name="T118" fmla="*/ 404 w 512"/>
                <a:gd name="T119" fmla="*/ 237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12" h="431">
                  <a:moveTo>
                    <a:pt x="399" y="266"/>
                  </a:moveTo>
                  <a:cubicBezTo>
                    <a:pt x="400" y="268"/>
                    <a:pt x="404" y="272"/>
                    <a:pt x="405" y="274"/>
                  </a:cubicBezTo>
                  <a:cubicBezTo>
                    <a:pt x="406" y="275"/>
                    <a:pt x="407" y="277"/>
                    <a:pt x="407" y="279"/>
                  </a:cubicBezTo>
                  <a:cubicBezTo>
                    <a:pt x="408" y="280"/>
                    <a:pt x="408" y="284"/>
                    <a:pt x="407" y="285"/>
                  </a:cubicBezTo>
                  <a:cubicBezTo>
                    <a:pt x="407" y="286"/>
                    <a:pt x="406" y="289"/>
                    <a:pt x="406" y="290"/>
                  </a:cubicBezTo>
                  <a:cubicBezTo>
                    <a:pt x="406" y="291"/>
                    <a:pt x="407" y="294"/>
                    <a:pt x="408" y="295"/>
                  </a:cubicBezTo>
                  <a:cubicBezTo>
                    <a:pt x="408" y="296"/>
                    <a:pt x="411" y="298"/>
                    <a:pt x="412" y="299"/>
                  </a:cubicBezTo>
                  <a:cubicBezTo>
                    <a:pt x="415" y="301"/>
                    <a:pt x="419" y="303"/>
                    <a:pt x="421" y="304"/>
                  </a:cubicBezTo>
                  <a:cubicBezTo>
                    <a:pt x="423" y="305"/>
                    <a:pt x="427" y="306"/>
                    <a:pt x="429" y="306"/>
                  </a:cubicBezTo>
                  <a:cubicBezTo>
                    <a:pt x="430" y="306"/>
                    <a:pt x="432" y="306"/>
                    <a:pt x="433" y="305"/>
                  </a:cubicBezTo>
                  <a:cubicBezTo>
                    <a:pt x="434" y="305"/>
                    <a:pt x="435" y="303"/>
                    <a:pt x="436" y="302"/>
                  </a:cubicBezTo>
                  <a:cubicBezTo>
                    <a:pt x="436" y="302"/>
                    <a:pt x="438" y="301"/>
                    <a:pt x="439" y="301"/>
                  </a:cubicBezTo>
                  <a:cubicBezTo>
                    <a:pt x="440" y="301"/>
                    <a:pt x="443" y="301"/>
                    <a:pt x="445" y="302"/>
                  </a:cubicBezTo>
                  <a:cubicBezTo>
                    <a:pt x="446" y="302"/>
                    <a:pt x="447" y="302"/>
                    <a:pt x="449" y="302"/>
                  </a:cubicBezTo>
                  <a:cubicBezTo>
                    <a:pt x="449" y="302"/>
                    <a:pt x="451" y="301"/>
                    <a:pt x="452" y="301"/>
                  </a:cubicBezTo>
                  <a:cubicBezTo>
                    <a:pt x="452" y="300"/>
                    <a:pt x="454" y="299"/>
                    <a:pt x="455" y="299"/>
                  </a:cubicBezTo>
                  <a:cubicBezTo>
                    <a:pt x="456" y="298"/>
                    <a:pt x="456" y="296"/>
                    <a:pt x="457" y="295"/>
                  </a:cubicBezTo>
                  <a:cubicBezTo>
                    <a:pt x="458" y="294"/>
                    <a:pt x="461" y="295"/>
                    <a:pt x="462" y="295"/>
                  </a:cubicBezTo>
                  <a:cubicBezTo>
                    <a:pt x="463" y="295"/>
                    <a:pt x="466" y="296"/>
                    <a:pt x="466" y="297"/>
                  </a:cubicBezTo>
                  <a:cubicBezTo>
                    <a:pt x="467" y="299"/>
                    <a:pt x="466" y="303"/>
                    <a:pt x="466" y="305"/>
                  </a:cubicBezTo>
                  <a:cubicBezTo>
                    <a:pt x="467" y="306"/>
                    <a:pt x="468" y="307"/>
                    <a:pt x="468" y="308"/>
                  </a:cubicBezTo>
                  <a:cubicBezTo>
                    <a:pt x="469" y="308"/>
                    <a:pt x="471" y="309"/>
                    <a:pt x="471" y="309"/>
                  </a:cubicBezTo>
                  <a:cubicBezTo>
                    <a:pt x="472" y="310"/>
                    <a:pt x="474" y="311"/>
                    <a:pt x="475" y="312"/>
                  </a:cubicBezTo>
                  <a:cubicBezTo>
                    <a:pt x="475" y="312"/>
                    <a:pt x="475" y="314"/>
                    <a:pt x="474" y="315"/>
                  </a:cubicBezTo>
                  <a:cubicBezTo>
                    <a:pt x="474" y="316"/>
                    <a:pt x="471" y="317"/>
                    <a:pt x="471" y="318"/>
                  </a:cubicBezTo>
                  <a:cubicBezTo>
                    <a:pt x="471" y="319"/>
                    <a:pt x="472" y="320"/>
                    <a:pt x="472" y="321"/>
                  </a:cubicBezTo>
                  <a:cubicBezTo>
                    <a:pt x="473" y="322"/>
                    <a:pt x="476" y="322"/>
                    <a:pt x="477" y="323"/>
                  </a:cubicBezTo>
                  <a:cubicBezTo>
                    <a:pt x="477" y="323"/>
                    <a:pt x="478" y="325"/>
                    <a:pt x="479" y="325"/>
                  </a:cubicBezTo>
                  <a:cubicBezTo>
                    <a:pt x="479" y="327"/>
                    <a:pt x="480" y="329"/>
                    <a:pt x="481" y="330"/>
                  </a:cubicBezTo>
                  <a:cubicBezTo>
                    <a:pt x="481" y="330"/>
                    <a:pt x="483" y="330"/>
                    <a:pt x="484" y="330"/>
                  </a:cubicBezTo>
                  <a:cubicBezTo>
                    <a:pt x="484" y="330"/>
                    <a:pt x="486" y="330"/>
                    <a:pt x="486" y="331"/>
                  </a:cubicBezTo>
                  <a:cubicBezTo>
                    <a:pt x="486" y="332"/>
                    <a:pt x="485" y="334"/>
                    <a:pt x="485" y="335"/>
                  </a:cubicBezTo>
                  <a:cubicBezTo>
                    <a:pt x="485" y="336"/>
                    <a:pt x="484" y="338"/>
                    <a:pt x="485" y="339"/>
                  </a:cubicBezTo>
                  <a:cubicBezTo>
                    <a:pt x="486" y="340"/>
                    <a:pt x="490" y="338"/>
                    <a:pt x="491" y="339"/>
                  </a:cubicBezTo>
                  <a:cubicBezTo>
                    <a:pt x="492" y="339"/>
                    <a:pt x="492" y="342"/>
                    <a:pt x="493" y="343"/>
                  </a:cubicBezTo>
                  <a:cubicBezTo>
                    <a:pt x="494" y="343"/>
                    <a:pt x="496" y="342"/>
                    <a:pt x="497" y="342"/>
                  </a:cubicBezTo>
                  <a:cubicBezTo>
                    <a:pt x="497" y="342"/>
                    <a:pt x="499" y="341"/>
                    <a:pt x="500" y="342"/>
                  </a:cubicBezTo>
                  <a:cubicBezTo>
                    <a:pt x="502" y="342"/>
                    <a:pt x="504" y="344"/>
                    <a:pt x="505" y="345"/>
                  </a:cubicBezTo>
                  <a:cubicBezTo>
                    <a:pt x="506" y="346"/>
                    <a:pt x="507" y="349"/>
                    <a:pt x="507" y="350"/>
                  </a:cubicBezTo>
                  <a:cubicBezTo>
                    <a:pt x="508" y="352"/>
                    <a:pt x="511" y="352"/>
                    <a:pt x="511" y="353"/>
                  </a:cubicBezTo>
                  <a:cubicBezTo>
                    <a:pt x="512" y="354"/>
                    <a:pt x="511" y="357"/>
                    <a:pt x="510" y="358"/>
                  </a:cubicBezTo>
                  <a:cubicBezTo>
                    <a:pt x="509" y="359"/>
                    <a:pt x="507" y="361"/>
                    <a:pt x="506" y="361"/>
                  </a:cubicBezTo>
                  <a:cubicBezTo>
                    <a:pt x="505" y="362"/>
                    <a:pt x="502" y="362"/>
                    <a:pt x="502" y="362"/>
                  </a:cubicBezTo>
                  <a:cubicBezTo>
                    <a:pt x="501" y="361"/>
                    <a:pt x="501" y="358"/>
                    <a:pt x="500" y="357"/>
                  </a:cubicBezTo>
                  <a:cubicBezTo>
                    <a:pt x="500" y="356"/>
                    <a:pt x="498" y="353"/>
                    <a:pt x="497" y="353"/>
                  </a:cubicBezTo>
                  <a:cubicBezTo>
                    <a:pt x="495" y="353"/>
                    <a:pt x="493" y="356"/>
                    <a:pt x="492" y="357"/>
                  </a:cubicBezTo>
                  <a:cubicBezTo>
                    <a:pt x="491" y="358"/>
                    <a:pt x="487" y="360"/>
                    <a:pt x="486" y="362"/>
                  </a:cubicBezTo>
                  <a:cubicBezTo>
                    <a:pt x="485" y="363"/>
                    <a:pt x="484" y="366"/>
                    <a:pt x="484" y="368"/>
                  </a:cubicBezTo>
                  <a:cubicBezTo>
                    <a:pt x="484" y="369"/>
                    <a:pt x="486" y="370"/>
                    <a:pt x="486" y="372"/>
                  </a:cubicBezTo>
                  <a:cubicBezTo>
                    <a:pt x="487" y="373"/>
                    <a:pt x="487" y="376"/>
                    <a:pt x="487" y="378"/>
                  </a:cubicBezTo>
                  <a:cubicBezTo>
                    <a:pt x="487" y="379"/>
                    <a:pt x="486" y="382"/>
                    <a:pt x="486" y="383"/>
                  </a:cubicBezTo>
                  <a:cubicBezTo>
                    <a:pt x="486" y="385"/>
                    <a:pt x="485" y="389"/>
                    <a:pt x="485" y="390"/>
                  </a:cubicBezTo>
                  <a:cubicBezTo>
                    <a:pt x="484" y="392"/>
                    <a:pt x="481" y="395"/>
                    <a:pt x="480" y="397"/>
                  </a:cubicBezTo>
                  <a:cubicBezTo>
                    <a:pt x="479" y="399"/>
                    <a:pt x="480" y="403"/>
                    <a:pt x="479" y="404"/>
                  </a:cubicBezTo>
                  <a:cubicBezTo>
                    <a:pt x="479" y="407"/>
                    <a:pt x="476" y="410"/>
                    <a:pt x="475" y="412"/>
                  </a:cubicBezTo>
                  <a:cubicBezTo>
                    <a:pt x="474" y="414"/>
                    <a:pt x="472" y="418"/>
                    <a:pt x="471" y="420"/>
                  </a:cubicBezTo>
                  <a:cubicBezTo>
                    <a:pt x="470" y="422"/>
                    <a:pt x="466" y="425"/>
                    <a:pt x="464" y="427"/>
                  </a:cubicBezTo>
                  <a:cubicBezTo>
                    <a:pt x="462" y="428"/>
                    <a:pt x="458" y="430"/>
                    <a:pt x="455" y="431"/>
                  </a:cubicBezTo>
                  <a:cubicBezTo>
                    <a:pt x="454" y="430"/>
                    <a:pt x="453" y="428"/>
                    <a:pt x="452" y="427"/>
                  </a:cubicBezTo>
                  <a:cubicBezTo>
                    <a:pt x="452" y="425"/>
                    <a:pt x="452" y="422"/>
                    <a:pt x="452" y="420"/>
                  </a:cubicBezTo>
                  <a:cubicBezTo>
                    <a:pt x="451" y="419"/>
                    <a:pt x="449" y="416"/>
                    <a:pt x="448" y="414"/>
                  </a:cubicBezTo>
                  <a:cubicBezTo>
                    <a:pt x="447" y="414"/>
                    <a:pt x="446" y="412"/>
                    <a:pt x="445" y="412"/>
                  </a:cubicBezTo>
                  <a:cubicBezTo>
                    <a:pt x="443" y="411"/>
                    <a:pt x="439" y="414"/>
                    <a:pt x="437" y="413"/>
                  </a:cubicBezTo>
                  <a:cubicBezTo>
                    <a:pt x="436" y="412"/>
                    <a:pt x="437" y="409"/>
                    <a:pt x="436" y="407"/>
                  </a:cubicBezTo>
                  <a:cubicBezTo>
                    <a:pt x="436" y="406"/>
                    <a:pt x="431" y="405"/>
                    <a:pt x="430" y="404"/>
                  </a:cubicBezTo>
                  <a:cubicBezTo>
                    <a:pt x="430" y="403"/>
                    <a:pt x="431" y="400"/>
                    <a:pt x="431" y="399"/>
                  </a:cubicBezTo>
                  <a:cubicBezTo>
                    <a:pt x="431" y="399"/>
                    <a:pt x="431" y="397"/>
                    <a:pt x="431" y="396"/>
                  </a:cubicBezTo>
                  <a:cubicBezTo>
                    <a:pt x="430" y="395"/>
                    <a:pt x="427" y="396"/>
                    <a:pt x="426" y="396"/>
                  </a:cubicBezTo>
                  <a:cubicBezTo>
                    <a:pt x="425" y="395"/>
                    <a:pt x="421" y="393"/>
                    <a:pt x="420" y="392"/>
                  </a:cubicBezTo>
                  <a:cubicBezTo>
                    <a:pt x="418" y="391"/>
                    <a:pt x="415" y="390"/>
                    <a:pt x="413" y="390"/>
                  </a:cubicBezTo>
                  <a:cubicBezTo>
                    <a:pt x="410" y="389"/>
                    <a:pt x="402" y="389"/>
                    <a:pt x="398" y="388"/>
                  </a:cubicBezTo>
                  <a:cubicBezTo>
                    <a:pt x="397" y="388"/>
                    <a:pt x="394" y="386"/>
                    <a:pt x="392" y="385"/>
                  </a:cubicBezTo>
                  <a:cubicBezTo>
                    <a:pt x="391" y="385"/>
                    <a:pt x="389" y="383"/>
                    <a:pt x="388" y="383"/>
                  </a:cubicBezTo>
                  <a:cubicBezTo>
                    <a:pt x="386" y="383"/>
                    <a:pt x="383" y="382"/>
                    <a:pt x="381" y="382"/>
                  </a:cubicBezTo>
                  <a:cubicBezTo>
                    <a:pt x="379" y="382"/>
                    <a:pt x="375" y="383"/>
                    <a:pt x="372" y="382"/>
                  </a:cubicBezTo>
                  <a:cubicBezTo>
                    <a:pt x="370" y="382"/>
                    <a:pt x="365" y="379"/>
                    <a:pt x="363" y="378"/>
                  </a:cubicBezTo>
                  <a:cubicBezTo>
                    <a:pt x="360" y="378"/>
                    <a:pt x="356" y="381"/>
                    <a:pt x="354" y="380"/>
                  </a:cubicBezTo>
                  <a:cubicBezTo>
                    <a:pt x="352" y="379"/>
                    <a:pt x="350" y="376"/>
                    <a:pt x="349" y="375"/>
                  </a:cubicBezTo>
                  <a:cubicBezTo>
                    <a:pt x="347" y="373"/>
                    <a:pt x="342" y="373"/>
                    <a:pt x="339" y="373"/>
                  </a:cubicBezTo>
                  <a:cubicBezTo>
                    <a:pt x="338" y="374"/>
                    <a:pt x="334" y="378"/>
                    <a:pt x="333" y="378"/>
                  </a:cubicBezTo>
                  <a:cubicBezTo>
                    <a:pt x="330" y="378"/>
                    <a:pt x="326" y="374"/>
                    <a:pt x="323" y="374"/>
                  </a:cubicBezTo>
                  <a:cubicBezTo>
                    <a:pt x="322" y="373"/>
                    <a:pt x="318" y="373"/>
                    <a:pt x="317" y="374"/>
                  </a:cubicBezTo>
                  <a:cubicBezTo>
                    <a:pt x="316" y="376"/>
                    <a:pt x="316" y="381"/>
                    <a:pt x="316" y="383"/>
                  </a:cubicBezTo>
                  <a:cubicBezTo>
                    <a:pt x="315" y="385"/>
                    <a:pt x="314" y="389"/>
                    <a:pt x="313" y="390"/>
                  </a:cubicBezTo>
                  <a:cubicBezTo>
                    <a:pt x="312" y="391"/>
                    <a:pt x="309" y="392"/>
                    <a:pt x="308" y="393"/>
                  </a:cubicBezTo>
                  <a:cubicBezTo>
                    <a:pt x="305" y="394"/>
                    <a:pt x="301" y="394"/>
                    <a:pt x="298" y="394"/>
                  </a:cubicBezTo>
                  <a:cubicBezTo>
                    <a:pt x="297" y="394"/>
                    <a:pt x="294" y="395"/>
                    <a:pt x="292" y="396"/>
                  </a:cubicBezTo>
                  <a:cubicBezTo>
                    <a:pt x="291" y="396"/>
                    <a:pt x="288" y="399"/>
                    <a:pt x="287" y="399"/>
                  </a:cubicBezTo>
                  <a:cubicBezTo>
                    <a:pt x="285" y="400"/>
                    <a:pt x="281" y="399"/>
                    <a:pt x="279" y="399"/>
                  </a:cubicBezTo>
                  <a:cubicBezTo>
                    <a:pt x="278" y="399"/>
                    <a:pt x="274" y="398"/>
                    <a:pt x="273" y="398"/>
                  </a:cubicBezTo>
                  <a:cubicBezTo>
                    <a:pt x="271" y="399"/>
                    <a:pt x="268" y="401"/>
                    <a:pt x="266" y="401"/>
                  </a:cubicBezTo>
                  <a:cubicBezTo>
                    <a:pt x="264" y="401"/>
                    <a:pt x="260" y="400"/>
                    <a:pt x="258" y="400"/>
                  </a:cubicBezTo>
                  <a:cubicBezTo>
                    <a:pt x="257" y="399"/>
                    <a:pt x="255" y="397"/>
                    <a:pt x="254" y="397"/>
                  </a:cubicBezTo>
                  <a:cubicBezTo>
                    <a:pt x="252" y="396"/>
                    <a:pt x="248" y="396"/>
                    <a:pt x="246" y="396"/>
                  </a:cubicBezTo>
                  <a:cubicBezTo>
                    <a:pt x="245" y="396"/>
                    <a:pt x="242" y="397"/>
                    <a:pt x="242" y="397"/>
                  </a:cubicBezTo>
                  <a:cubicBezTo>
                    <a:pt x="240" y="397"/>
                    <a:pt x="237" y="395"/>
                    <a:pt x="237" y="394"/>
                  </a:cubicBezTo>
                  <a:cubicBezTo>
                    <a:pt x="236" y="393"/>
                    <a:pt x="237" y="389"/>
                    <a:pt x="237" y="388"/>
                  </a:cubicBezTo>
                  <a:cubicBezTo>
                    <a:pt x="237" y="386"/>
                    <a:pt x="233" y="383"/>
                    <a:pt x="232" y="383"/>
                  </a:cubicBezTo>
                  <a:cubicBezTo>
                    <a:pt x="230" y="382"/>
                    <a:pt x="226" y="383"/>
                    <a:pt x="224" y="382"/>
                  </a:cubicBezTo>
                  <a:cubicBezTo>
                    <a:pt x="223" y="381"/>
                    <a:pt x="222" y="380"/>
                    <a:pt x="221" y="379"/>
                  </a:cubicBezTo>
                  <a:cubicBezTo>
                    <a:pt x="219" y="378"/>
                    <a:pt x="214" y="378"/>
                    <a:pt x="212" y="378"/>
                  </a:cubicBezTo>
                  <a:cubicBezTo>
                    <a:pt x="211" y="378"/>
                    <a:pt x="208" y="378"/>
                    <a:pt x="207" y="378"/>
                  </a:cubicBezTo>
                  <a:cubicBezTo>
                    <a:pt x="205" y="378"/>
                    <a:pt x="204" y="375"/>
                    <a:pt x="202" y="374"/>
                  </a:cubicBezTo>
                  <a:cubicBezTo>
                    <a:pt x="201" y="373"/>
                    <a:pt x="198" y="373"/>
                    <a:pt x="197" y="373"/>
                  </a:cubicBezTo>
                  <a:cubicBezTo>
                    <a:pt x="195" y="373"/>
                    <a:pt x="190" y="374"/>
                    <a:pt x="188" y="373"/>
                  </a:cubicBezTo>
                  <a:cubicBezTo>
                    <a:pt x="187" y="373"/>
                    <a:pt x="186" y="371"/>
                    <a:pt x="185" y="370"/>
                  </a:cubicBezTo>
                  <a:cubicBezTo>
                    <a:pt x="183" y="369"/>
                    <a:pt x="180" y="369"/>
                    <a:pt x="179" y="368"/>
                  </a:cubicBezTo>
                  <a:cubicBezTo>
                    <a:pt x="178" y="368"/>
                    <a:pt x="177" y="365"/>
                    <a:pt x="176" y="364"/>
                  </a:cubicBezTo>
                  <a:cubicBezTo>
                    <a:pt x="174" y="363"/>
                    <a:pt x="170" y="362"/>
                    <a:pt x="168" y="362"/>
                  </a:cubicBezTo>
                  <a:cubicBezTo>
                    <a:pt x="166" y="362"/>
                    <a:pt x="161" y="363"/>
                    <a:pt x="159" y="364"/>
                  </a:cubicBezTo>
                  <a:cubicBezTo>
                    <a:pt x="158" y="365"/>
                    <a:pt x="158" y="368"/>
                    <a:pt x="157" y="369"/>
                  </a:cubicBezTo>
                  <a:cubicBezTo>
                    <a:pt x="156" y="370"/>
                    <a:pt x="155" y="371"/>
                    <a:pt x="154" y="372"/>
                  </a:cubicBezTo>
                  <a:cubicBezTo>
                    <a:pt x="152" y="372"/>
                    <a:pt x="149" y="371"/>
                    <a:pt x="148" y="370"/>
                  </a:cubicBezTo>
                  <a:cubicBezTo>
                    <a:pt x="148" y="370"/>
                    <a:pt x="148" y="370"/>
                    <a:pt x="148" y="370"/>
                  </a:cubicBezTo>
                  <a:cubicBezTo>
                    <a:pt x="146" y="369"/>
                    <a:pt x="143" y="365"/>
                    <a:pt x="141" y="363"/>
                  </a:cubicBezTo>
                  <a:cubicBezTo>
                    <a:pt x="139" y="363"/>
                    <a:pt x="136" y="360"/>
                    <a:pt x="134" y="359"/>
                  </a:cubicBezTo>
                  <a:cubicBezTo>
                    <a:pt x="132" y="358"/>
                    <a:pt x="130" y="356"/>
                    <a:pt x="128" y="355"/>
                  </a:cubicBezTo>
                  <a:cubicBezTo>
                    <a:pt x="126" y="355"/>
                    <a:pt x="122" y="356"/>
                    <a:pt x="120" y="355"/>
                  </a:cubicBezTo>
                  <a:cubicBezTo>
                    <a:pt x="119" y="355"/>
                    <a:pt x="117" y="352"/>
                    <a:pt x="116" y="351"/>
                  </a:cubicBezTo>
                  <a:cubicBezTo>
                    <a:pt x="115" y="350"/>
                    <a:pt x="112" y="349"/>
                    <a:pt x="111" y="349"/>
                  </a:cubicBezTo>
                  <a:cubicBezTo>
                    <a:pt x="109" y="349"/>
                    <a:pt x="106" y="350"/>
                    <a:pt x="104" y="351"/>
                  </a:cubicBezTo>
                  <a:cubicBezTo>
                    <a:pt x="102" y="352"/>
                    <a:pt x="99" y="353"/>
                    <a:pt x="97" y="353"/>
                  </a:cubicBezTo>
                  <a:cubicBezTo>
                    <a:pt x="96" y="353"/>
                    <a:pt x="94" y="351"/>
                    <a:pt x="93" y="350"/>
                  </a:cubicBezTo>
                  <a:cubicBezTo>
                    <a:pt x="92" y="350"/>
                    <a:pt x="88" y="349"/>
                    <a:pt x="87" y="349"/>
                  </a:cubicBezTo>
                  <a:cubicBezTo>
                    <a:pt x="85" y="350"/>
                    <a:pt x="81" y="351"/>
                    <a:pt x="79" y="352"/>
                  </a:cubicBezTo>
                  <a:cubicBezTo>
                    <a:pt x="78" y="352"/>
                    <a:pt x="75" y="353"/>
                    <a:pt x="73" y="355"/>
                  </a:cubicBezTo>
                  <a:cubicBezTo>
                    <a:pt x="72" y="356"/>
                    <a:pt x="70" y="360"/>
                    <a:pt x="69" y="362"/>
                  </a:cubicBezTo>
                  <a:cubicBezTo>
                    <a:pt x="69" y="363"/>
                    <a:pt x="67" y="366"/>
                    <a:pt x="66" y="367"/>
                  </a:cubicBezTo>
                  <a:cubicBezTo>
                    <a:pt x="64" y="368"/>
                    <a:pt x="59" y="368"/>
                    <a:pt x="58" y="368"/>
                  </a:cubicBezTo>
                  <a:cubicBezTo>
                    <a:pt x="56" y="369"/>
                    <a:pt x="54" y="372"/>
                    <a:pt x="54" y="373"/>
                  </a:cubicBezTo>
                  <a:cubicBezTo>
                    <a:pt x="52" y="374"/>
                    <a:pt x="50" y="376"/>
                    <a:pt x="49" y="377"/>
                  </a:cubicBezTo>
                  <a:cubicBezTo>
                    <a:pt x="47" y="378"/>
                    <a:pt x="44" y="379"/>
                    <a:pt x="42" y="380"/>
                  </a:cubicBezTo>
                  <a:cubicBezTo>
                    <a:pt x="41" y="380"/>
                    <a:pt x="39" y="380"/>
                    <a:pt x="36" y="380"/>
                  </a:cubicBezTo>
                  <a:cubicBezTo>
                    <a:pt x="35" y="378"/>
                    <a:pt x="34" y="377"/>
                    <a:pt x="33" y="377"/>
                  </a:cubicBezTo>
                  <a:cubicBezTo>
                    <a:pt x="32" y="376"/>
                    <a:pt x="30" y="373"/>
                    <a:pt x="29" y="373"/>
                  </a:cubicBezTo>
                  <a:cubicBezTo>
                    <a:pt x="27" y="372"/>
                    <a:pt x="24" y="371"/>
                    <a:pt x="22" y="371"/>
                  </a:cubicBezTo>
                  <a:cubicBezTo>
                    <a:pt x="20" y="372"/>
                    <a:pt x="16" y="373"/>
                    <a:pt x="14" y="374"/>
                  </a:cubicBezTo>
                  <a:cubicBezTo>
                    <a:pt x="14" y="373"/>
                    <a:pt x="14" y="370"/>
                    <a:pt x="14" y="368"/>
                  </a:cubicBezTo>
                  <a:cubicBezTo>
                    <a:pt x="14" y="367"/>
                    <a:pt x="12" y="364"/>
                    <a:pt x="11" y="362"/>
                  </a:cubicBezTo>
                  <a:cubicBezTo>
                    <a:pt x="11" y="361"/>
                    <a:pt x="10" y="358"/>
                    <a:pt x="9" y="356"/>
                  </a:cubicBezTo>
                  <a:cubicBezTo>
                    <a:pt x="8" y="355"/>
                    <a:pt x="8" y="352"/>
                    <a:pt x="7" y="351"/>
                  </a:cubicBezTo>
                  <a:cubicBezTo>
                    <a:pt x="6" y="350"/>
                    <a:pt x="3" y="348"/>
                    <a:pt x="3" y="346"/>
                  </a:cubicBezTo>
                  <a:cubicBezTo>
                    <a:pt x="2" y="345"/>
                    <a:pt x="0" y="341"/>
                    <a:pt x="0" y="339"/>
                  </a:cubicBezTo>
                  <a:cubicBezTo>
                    <a:pt x="0" y="338"/>
                    <a:pt x="0" y="335"/>
                    <a:pt x="0" y="334"/>
                  </a:cubicBezTo>
                  <a:cubicBezTo>
                    <a:pt x="0" y="332"/>
                    <a:pt x="0" y="330"/>
                    <a:pt x="0" y="328"/>
                  </a:cubicBezTo>
                  <a:cubicBezTo>
                    <a:pt x="1" y="327"/>
                    <a:pt x="3" y="324"/>
                    <a:pt x="4" y="322"/>
                  </a:cubicBezTo>
                  <a:cubicBezTo>
                    <a:pt x="5" y="321"/>
                    <a:pt x="6" y="319"/>
                    <a:pt x="7" y="317"/>
                  </a:cubicBezTo>
                  <a:cubicBezTo>
                    <a:pt x="7" y="316"/>
                    <a:pt x="7" y="313"/>
                    <a:pt x="7" y="312"/>
                  </a:cubicBezTo>
                  <a:cubicBezTo>
                    <a:pt x="7" y="311"/>
                    <a:pt x="6" y="309"/>
                    <a:pt x="5" y="308"/>
                  </a:cubicBezTo>
                  <a:cubicBezTo>
                    <a:pt x="4" y="307"/>
                    <a:pt x="3" y="306"/>
                    <a:pt x="3" y="305"/>
                  </a:cubicBezTo>
                  <a:cubicBezTo>
                    <a:pt x="2" y="304"/>
                    <a:pt x="1" y="301"/>
                    <a:pt x="1" y="300"/>
                  </a:cubicBezTo>
                  <a:cubicBezTo>
                    <a:pt x="1" y="298"/>
                    <a:pt x="2" y="295"/>
                    <a:pt x="2" y="293"/>
                  </a:cubicBezTo>
                  <a:cubicBezTo>
                    <a:pt x="3" y="292"/>
                    <a:pt x="3" y="290"/>
                    <a:pt x="4" y="290"/>
                  </a:cubicBezTo>
                  <a:cubicBezTo>
                    <a:pt x="5" y="289"/>
                    <a:pt x="7" y="289"/>
                    <a:pt x="8" y="289"/>
                  </a:cubicBezTo>
                  <a:cubicBezTo>
                    <a:pt x="9" y="289"/>
                    <a:pt x="11" y="289"/>
                    <a:pt x="12" y="289"/>
                  </a:cubicBezTo>
                  <a:cubicBezTo>
                    <a:pt x="13" y="290"/>
                    <a:pt x="14" y="291"/>
                    <a:pt x="14" y="291"/>
                  </a:cubicBezTo>
                  <a:cubicBezTo>
                    <a:pt x="15" y="291"/>
                    <a:pt x="18" y="292"/>
                    <a:pt x="19" y="292"/>
                  </a:cubicBezTo>
                  <a:cubicBezTo>
                    <a:pt x="20" y="291"/>
                    <a:pt x="22" y="289"/>
                    <a:pt x="24" y="289"/>
                  </a:cubicBezTo>
                  <a:cubicBezTo>
                    <a:pt x="25" y="288"/>
                    <a:pt x="28" y="288"/>
                    <a:pt x="29" y="288"/>
                  </a:cubicBezTo>
                  <a:cubicBezTo>
                    <a:pt x="31" y="288"/>
                    <a:pt x="34" y="286"/>
                    <a:pt x="35" y="286"/>
                  </a:cubicBezTo>
                  <a:cubicBezTo>
                    <a:pt x="36" y="286"/>
                    <a:pt x="39" y="286"/>
                    <a:pt x="40" y="286"/>
                  </a:cubicBezTo>
                  <a:cubicBezTo>
                    <a:pt x="41" y="286"/>
                    <a:pt x="43" y="287"/>
                    <a:pt x="44" y="288"/>
                  </a:cubicBezTo>
                  <a:cubicBezTo>
                    <a:pt x="45" y="288"/>
                    <a:pt x="48" y="288"/>
                    <a:pt x="49" y="288"/>
                  </a:cubicBezTo>
                  <a:cubicBezTo>
                    <a:pt x="50" y="287"/>
                    <a:pt x="53" y="286"/>
                    <a:pt x="54" y="285"/>
                  </a:cubicBezTo>
                  <a:cubicBezTo>
                    <a:pt x="55" y="284"/>
                    <a:pt x="57" y="282"/>
                    <a:pt x="59" y="282"/>
                  </a:cubicBezTo>
                  <a:cubicBezTo>
                    <a:pt x="59" y="281"/>
                    <a:pt x="62" y="281"/>
                    <a:pt x="63" y="281"/>
                  </a:cubicBezTo>
                  <a:cubicBezTo>
                    <a:pt x="65" y="281"/>
                    <a:pt x="68" y="280"/>
                    <a:pt x="70" y="281"/>
                  </a:cubicBezTo>
                  <a:cubicBezTo>
                    <a:pt x="71" y="281"/>
                    <a:pt x="73" y="281"/>
                    <a:pt x="74" y="282"/>
                  </a:cubicBezTo>
                  <a:cubicBezTo>
                    <a:pt x="75" y="282"/>
                    <a:pt x="75" y="284"/>
                    <a:pt x="76" y="285"/>
                  </a:cubicBezTo>
                  <a:cubicBezTo>
                    <a:pt x="78" y="286"/>
                    <a:pt x="81" y="287"/>
                    <a:pt x="83" y="287"/>
                  </a:cubicBezTo>
                  <a:cubicBezTo>
                    <a:pt x="85" y="287"/>
                    <a:pt x="88" y="285"/>
                    <a:pt x="89" y="285"/>
                  </a:cubicBezTo>
                  <a:cubicBezTo>
                    <a:pt x="90" y="285"/>
                    <a:pt x="93" y="285"/>
                    <a:pt x="94" y="285"/>
                  </a:cubicBezTo>
                  <a:cubicBezTo>
                    <a:pt x="96" y="285"/>
                    <a:pt x="100" y="284"/>
                    <a:pt x="102" y="284"/>
                  </a:cubicBezTo>
                  <a:cubicBezTo>
                    <a:pt x="103" y="283"/>
                    <a:pt x="105" y="284"/>
                    <a:pt x="107" y="284"/>
                  </a:cubicBezTo>
                  <a:cubicBezTo>
                    <a:pt x="108" y="283"/>
                    <a:pt x="110" y="281"/>
                    <a:pt x="110" y="280"/>
                  </a:cubicBezTo>
                  <a:cubicBezTo>
                    <a:pt x="110" y="279"/>
                    <a:pt x="112" y="277"/>
                    <a:pt x="112" y="276"/>
                  </a:cubicBezTo>
                  <a:cubicBezTo>
                    <a:pt x="112" y="275"/>
                    <a:pt x="112" y="273"/>
                    <a:pt x="111" y="271"/>
                  </a:cubicBezTo>
                  <a:cubicBezTo>
                    <a:pt x="111" y="270"/>
                    <a:pt x="110" y="270"/>
                    <a:pt x="109" y="269"/>
                  </a:cubicBezTo>
                  <a:cubicBezTo>
                    <a:pt x="108" y="268"/>
                    <a:pt x="107" y="267"/>
                    <a:pt x="107" y="266"/>
                  </a:cubicBezTo>
                  <a:cubicBezTo>
                    <a:pt x="107" y="265"/>
                    <a:pt x="107" y="263"/>
                    <a:pt x="107" y="262"/>
                  </a:cubicBezTo>
                  <a:cubicBezTo>
                    <a:pt x="108" y="261"/>
                    <a:pt x="109" y="260"/>
                    <a:pt x="110" y="260"/>
                  </a:cubicBezTo>
                  <a:cubicBezTo>
                    <a:pt x="110" y="259"/>
                    <a:pt x="112" y="258"/>
                    <a:pt x="114" y="257"/>
                  </a:cubicBezTo>
                  <a:cubicBezTo>
                    <a:pt x="115" y="256"/>
                    <a:pt x="120" y="254"/>
                    <a:pt x="121" y="254"/>
                  </a:cubicBezTo>
                  <a:cubicBezTo>
                    <a:pt x="123" y="254"/>
                    <a:pt x="126" y="254"/>
                    <a:pt x="127" y="254"/>
                  </a:cubicBezTo>
                  <a:cubicBezTo>
                    <a:pt x="129" y="254"/>
                    <a:pt x="133" y="254"/>
                    <a:pt x="135" y="253"/>
                  </a:cubicBezTo>
                  <a:cubicBezTo>
                    <a:pt x="136" y="253"/>
                    <a:pt x="137" y="250"/>
                    <a:pt x="138" y="250"/>
                  </a:cubicBezTo>
                  <a:cubicBezTo>
                    <a:pt x="139" y="249"/>
                    <a:pt x="141" y="247"/>
                    <a:pt x="141" y="247"/>
                  </a:cubicBezTo>
                  <a:cubicBezTo>
                    <a:pt x="142" y="246"/>
                    <a:pt x="145" y="245"/>
                    <a:pt x="146" y="245"/>
                  </a:cubicBezTo>
                  <a:cubicBezTo>
                    <a:pt x="146" y="244"/>
                    <a:pt x="147" y="242"/>
                    <a:pt x="148" y="240"/>
                  </a:cubicBezTo>
                  <a:cubicBezTo>
                    <a:pt x="148" y="240"/>
                    <a:pt x="148" y="237"/>
                    <a:pt x="148" y="235"/>
                  </a:cubicBezTo>
                  <a:cubicBezTo>
                    <a:pt x="148" y="235"/>
                    <a:pt x="149" y="232"/>
                    <a:pt x="149" y="230"/>
                  </a:cubicBezTo>
                  <a:cubicBezTo>
                    <a:pt x="149" y="230"/>
                    <a:pt x="149" y="228"/>
                    <a:pt x="149" y="227"/>
                  </a:cubicBezTo>
                  <a:cubicBezTo>
                    <a:pt x="150" y="226"/>
                    <a:pt x="151" y="224"/>
                    <a:pt x="152" y="224"/>
                  </a:cubicBezTo>
                  <a:cubicBezTo>
                    <a:pt x="153" y="223"/>
                    <a:pt x="156" y="223"/>
                    <a:pt x="157" y="223"/>
                  </a:cubicBezTo>
                  <a:cubicBezTo>
                    <a:pt x="158" y="224"/>
                    <a:pt x="160" y="225"/>
                    <a:pt x="160" y="225"/>
                  </a:cubicBezTo>
                  <a:cubicBezTo>
                    <a:pt x="161" y="225"/>
                    <a:pt x="164" y="224"/>
                    <a:pt x="165" y="223"/>
                  </a:cubicBezTo>
                  <a:cubicBezTo>
                    <a:pt x="165" y="222"/>
                    <a:pt x="166" y="220"/>
                    <a:pt x="165" y="220"/>
                  </a:cubicBezTo>
                  <a:cubicBezTo>
                    <a:pt x="165" y="219"/>
                    <a:pt x="165" y="218"/>
                    <a:pt x="165" y="218"/>
                  </a:cubicBezTo>
                  <a:cubicBezTo>
                    <a:pt x="164" y="217"/>
                    <a:pt x="161" y="217"/>
                    <a:pt x="160" y="216"/>
                  </a:cubicBezTo>
                  <a:cubicBezTo>
                    <a:pt x="160" y="215"/>
                    <a:pt x="159" y="214"/>
                    <a:pt x="159" y="213"/>
                  </a:cubicBezTo>
                  <a:cubicBezTo>
                    <a:pt x="158" y="212"/>
                    <a:pt x="158" y="209"/>
                    <a:pt x="157" y="209"/>
                  </a:cubicBezTo>
                  <a:cubicBezTo>
                    <a:pt x="157" y="208"/>
                    <a:pt x="157" y="205"/>
                    <a:pt x="156" y="204"/>
                  </a:cubicBezTo>
                  <a:cubicBezTo>
                    <a:pt x="156" y="204"/>
                    <a:pt x="155" y="202"/>
                    <a:pt x="155" y="201"/>
                  </a:cubicBezTo>
                  <a:cubicBezTo>
                    <a:pt x="155" y="201"/>
                    <a:pt x="154" y="199"/>
                    <a:pt x="154" y="199"/>
                  </a:cubicBezTo>
                  <a:cubicBezTo>
                    <a:pt x="153" y="198"/>
                    <a:pt x="151" y="196"/>
                    <a:pt x="150" y="194"/>
                  </a:cubicBezTo>
                  <a:cubicBezTo>
                    <a:pt x="149" y="193"/>
                    <a:pt x="149" y="191"/>
                    <a:pt x="149" y="190"/>
                  </a:cubicBezTo>
                  <a:cubicBezTo>
                    <a:pt x="149" y="189"/>
                    <a:pt x="151" y="188"/>
                    <a:pt x="151" y="187"/>
                  </a:cubicBezTo>
                  <a:cubicBezTo>
                    <a:pt x="151" y="186"/>
                    <a:pt x="151" y="183"/>
                    <a:pt x="151" y="181"/>
                  </a:cubicBezTo>
                  <a:cubicBezTo>
                    <a:pt x="151" y="180"/>
                    <a:pt x="150" y="179"/>
                    <a:pt x="149" y="178"/>
                  </a:cubicBezTo>
                  <a:cubicBezTo>
                    <a:pt x="148" y="178"/>
                    <a:pt x="146" y="178"/>
                    <a:pt x="144" y="177"/>
                  </a:cubicBezTo>
                  <a:cubicBezTo>
                    <a:pt x="143" y="177"/>
                    <a:pt x="140" y="176"/>
                    <a:pt x="139" y="175"/>
                  </a:cubicBezTo>
                  <a:cubicBezTo>
                    <a:pt x="137" y="174"/>
                    <a:pt x="135" y="173"/>
                    <a:pt x="134" y="173"/>
                  </a:cubicBezTo>
                  <a:cubicBezTo>
                    <a:pt x="133" y="172"/>
                    <a:pt x="131" y="170"/>
                    <a:pt x="130" y="169"/>
                  </a:cubicBezTo>
                  <a:cubicBezTo>
                    <a:pt x="130" y="168"/>
                    <a:pt x="131" y="164"/>
                    <a:pt x="130" y="163"/>
                  </a:cubicBezTo>
                  <a:cubicBezTo>
                    <a:pt x="130" y="163"/>
                    <a:pt x="130" y="162"/>
                    <a:pt x="130" y="161"/>
                  </a:cubicBezTo>
                  <a:cubicBezTo>
                    <a:pt x="130" y="161"/>
                    <a:pt x="131" y="161"/>
                    <a:pt x="131" y="160"/>
                  </a:cubicBezTo>
                  <a:cubicBezTo>
                    <a:pt x="133" y="159"/>
                    <a:pt x="134" y="157"/>
                    <a:pt x="135" y="155"/>
                  </a:cubicBezTo>
                  <a:cubicBezTo>
                    <a:pt x="136" y="154"/>
                    <a:pt x="136" y="151"/>
                    <a:pt x="136" y="150"/>
                  </a:cubicBezTo>
                  <a:cubicBezTo>
                    <a:pt x="137" y="149"/>
                    <a:pt x="139" y="147"/>
                    <a:pt x="140" y="147"/>
                  </a:cubicBezTo>
                  <a:cubicBezTo>
                    <a:pt x="141" y="147"/>
                    <a:pt x="144" y="146"/>
                    <a:pt x="146" y="145"/>
                  </a:cubicBezTo>
                  <a:cubicBezTo>
                    <a:pt x="147" y="145"/>
                    <a:pt x="150" y="146"/>
                    <a:pt x="151" y="145"/>
                  </a:cubicBezTo>
                  <a:cubicBezTo>
                    <a:pt x="153" y="145"/>
                    <a:pt x="156" y="145"/>
                    <a:pt x="157" y="144"/>
                  </a:cubicBezTo>
                  <a:cubicBezTo>
                    <a:pt x="159" y="144"/>
                    <a:pt x="160" y="142"/>
                    <a:pt x="161" y="142"/>
                  </a:cubicBezTo>
                  <a:cubicBezTo>
                    <a:pt x="162" y="141"/>
                    <a:pt x="164" y="142"/>
                    <a:pt x="164" y="142"/>
                  </a:cubicBezTo>
                  <a:cubicBezTo>
                    <a:pt x="165" y="142"/>
                    <a:pt x="166" y="143"/>
                    <a:pt x="166" y="144"/>
                  </a:cubicBezTo>
                  <a:cubicBezTo>
                    <a:pt x="166" y="145"/>
                    <a:pt x="169" y="147"/>
                    <a:pt x="170" y="147"/>
                  </a:cubicBezTo>
                  <a:cubicBezTo>
                    <a:pt x="171" y="147"/>
                    <a:pt x="173" y="146"/>
                    <a:pt x="174" y="146"/>
                  </a:cubicBezTo>
                  <a:cubicBezTo>
                    <a:pt x="175" y="146"/>
                    <a:pt x="176" y="145"/>
                    <a:pt x="177" y="146"/>
                  </a:cubicBezTo>
                  <a:cubicBezTo>
                    <a:pt x="178" y="146"/>
                    <a:pt x="178" y="147"/>
                    <a:pt x="178" y="148"/>
                  </a:cubicBezTo>
                  <a:cubicBezTo>
                    <a:pt x="179" y="148"/>
                    <a:pt x="180" y="148"/>
                    <a:pt x="180" y="148"/>
                  </a:cubicBezTo>
                  <a:cubicBezTo>
                    <a:pt x="181" y="148"/>
                    <a:pt x="185" y="147"/>
                    <a:pt x="186" y="148"/>
                  </a:cubicBezTo>
                  <a:cubicBezTo>
                    <a:pt x="186" y="148"/>
                    <a:pt x="186" y="150"/>
                    <a:pt x="186" y="150"/>
                  </a:cubicBezTo>
                  <a:cubicBezTo>
                    <a:pt x="186" y="151"/>
                    <a:pt x="187" y="152"/>
                    <a:pt x="187" y="153"/>
                  </a:cubicBezTo>
                  <a:cubicBezTo>
                    <a:pt x="187" y="154"/>
                    <a:pt x="186" y="156"/>
                    <a:pt x="186" y="157"/>
                  </a:cubicBezTo>
                  <a:cubicBezTo>
                    <a:pt x="186" y="158"/>
                    <a:pt x="186" y="160"/>
                    <a:pt x="186" y="161"/>
                  </a:cubicBezTo>
                  <a:cubicBezTo>
                    <a:pt x="186" y="162"/>
                    <a:pt x="188" y="164"/>
                    <a:pt x="189" y="164"/>
                  </a:cubicBezTo>
                  <a:cubicBezTo>
                    <a:pt x="190" y="165"/>
                    <a:pt x="192" y="166"/>
                    <a:pt x="194" y="166"/>
                  </a:cubicBezTo>
                  <a:cubicBezTo>
                    <a:pt x="195" y="167"/>
                    <a:pt x="197" y="168"/>
                    <a:pt x="197" y="168"/>
                  </a:cubicBezTo>
                  <a:cubicBezTo>
                    <a:pt x="197" y="169"/>
                    <a:pt x="197" y="171"/>
                    <a:pt x="197" y="172"/>
                  </a:cubicBezTo>
                  <a:cubicBezTo>
                    <a:pt x="197" y="173"/>
                    <a:pt x="195" y="175"/>
                    <a:pt x="194" y="176"/>
                  </a:cubicBezTo>
                  <a:cubicBezTo>
                    <a:pt x="194" y="177"/>
                    <a:pt x="192" y="178"/>
                    <a:pt x="191" y="178"/>
                  </a:cubicBezTo>
                  <a:cubicBezTo>
                    <a:pt x="190" y="179"/>
                    <a:pt x="188" y="181"/>
                    <a:pt x="187" y="183"/>
                  </a:cubicBezTo>
                  <a:cubicBezTo>
                    <a:pt x="187" y="183"/>
                    <a:pt x="187" y="184"/>
                    <a:pt x="187" y="185"/>
                  </a:cubicBezTo>
                  <a:cubicBezTo>
                    <a:pt x="187" y="187"/>
                    <a:pt x="189" y="189"/>
                    <a:pt x="190" y="190"/>
                  </a:cubicBezTo>
                  <a:cubicBezTo>
                    <a:pt x="191" y="191"/>
                    <a:pt x="194" y="192"/>
                    <a:pt x="195" y="192"/>
                  </a:cubicBezTo>
                  <a:cubicBezTo>
                    <a:pt x="196" y="193"/>
                    <a:pt x="199" y="193"/>
                    <a:pt x="200" y="194"/>
                  </a:cubicBezTo>
                  <a:cubicBezTo>
                    <a:pt x="202" y="195"/>
                    <a:pt x="206" y="198"/>
                    <a:pt x="207" y="199"/>
                  </a:cubicBezTo>
                  <a:cubicBezTo>
                    <a:pt x="208" y="200"/>
                    <a:pt x="210" y="202"/>
                    <a:pt x="211" y="203"/>
                  </a:cubicBezTo>
                  <a:cubicBezTo>
                    <a:pt x="212" y="204"/>
                    <a:pt x="213" y="206"/>
                    <a:pt x="214" y="207"/>
                  </a:cubicBezTo>
                  <a:cubicBezTo>
                    <a:pt x="216" y="208"/>
                    <a:pt x="219" y="211"/>
                    <a:pt x="220" y="212"/>
                  </a:cubicBezTo>
                  <a:cubicBezTo>
                    <a:pt x="221" y="214"/>
                    <a:pt x="223" y="217"/>
                    <a:pt x="225" y="218"/>
                  </a:cubicBezTo>
                  <a:cubicBezTo>
                    <a:pt x="226" y="219"/>
                    <a:pt x="227" y="220"/>
                    <a:pt x="228" y="220"/>
                  </a:cubicBezTo>
                  <a:cubicBezTo>
                    <a:pt x="229" y="221"/>
                    <a:pt x="231" y="222"/>
                    <a:pt x="232" y="222"/>
                  </a:cubicBezTo>
                  <a:cubicBezTo>
                    <a:pt x="233" y="222"/>
                    <a:pt x="235" y="221"/>
                    <a:pt x="237" y="221"/>
                  </a:cubicBezTo>
                  <a:cubicBezTo>
                    <a:pt x="237" y="221"/>
                    <a:pt x="240" y="222"/>
                    <a:pt x="241" y="223"/>
                  </a:cubicBezTo>
                  <a:cubicBezTo>
                    <a:pt x="241" y="224"/>
                    <a:pt x="242" y="225"/>
                    <a:pt x="242" y="226"/>
                  </a:cubicBezTo>
                  <a:cubicBezTo>
                    <a:pt x="243" y="227"/>
                    <a:pt x="246" y="227"/>
                    <a:pt x="247" y="227"/>
                  </a:cubicBezTo>
                  <a:cubicBezTo>
                    <a:pt x="248" y="227"/>
                    <a:pt x="250" y="225"/>
                    <a:pt x="250" y="225"/>
                  </a:cubicBezTo>
                  <a:cubicBezTo>
                    <a:pt x="252" y="224"/>
                    <a:pt x="254" y="222"/>
                    <a:pt x="255" y="220"/>
                  </a:cubicBezTo>
                  <a:cubicBezTo>
                    <a:pt x="256" y="219"/>
                    <a:pt x="258" y="216"/>
                    <a:pt x="258" y="214"/>
                  </a:cubicBezTo>
                  <a:cubicBezTo>
                    <a:pt x="258" y="213"/>
                    <a:pt x="256" y="210"/>
                    <a:pt x="256" y="209"/>
                  </a:cubicBezTo>
                  <a:cubicBezTo>
                    <a:pt x="256" y="208"/>
                    <a:pt x="257" y="205"/>
                    <a:pt x="258" y="204"/>
                  </a:cubicBezTo>
                  <a:cubicBezTo>
                    <a:pt x="258" y="204"/>
                    <a:pt x="258" y="201"/>
                    <a:pt x="258" y="200"/>
                  </a:cubicBezTo>
                  <a:cubicBezTo>
                    <a:pt x="259" y="199"/>
                    <a:pt x="259" y="196"/>
                    <a:pt x="258" y="194"/>
                  </a:cubicBezTo>
                  <a:cubicBezTo>
                    <a:pt x="258" y="194"/>
                    <a:pt x="258" y="193"/>
                    <a:pt x="258" y="193"/>
                  </a:cubicBezTo>
                  <a:cubicBezTo>
                    <a:pt x="258" y="191"/>
                    <a:pt x="258" y="188"/>
                    <a:pt x="258" y="188"/>
                  </a:cubicBezTo>
                  <a:cubicBezTo>
                    <a:pt x="259" y="187"/>
                    <a:pt x="261" y="185"/>
                    <a:pt x="261" y="184"/>
                  </a:cubicBezTo>
                  <a:cubicBezTo>
                    <a:pt x="262" y="183"/>
                    <a:pt x="264" y="182"/>
                    <a:pt x="264" y="181"/>
                  </a:cubicBezTo>
                  <a:cubicBezTo>
                    <a:pt x="264" y="180"/>
                    <a:pt x="262" y="178"/>
                    <a:pt x="262" y="177"/>
                  </a:cubicBezTo>
                  <a:cubicBezTo>
                    <a:pt x="263" y="176"/>
                    <a:pt x="263" y="174"/>
                    <a:pt x="264" y="173"/>
                  </a:cubicBezTo>
                  <a:cubicBezTo>
                    <a:pt x="265" y="173"/>
                    <a:pt x="267" y="172"/>
                    <a:pt x="268" y="171"/>
                  </a:cubicBezTo>
                  <a:cubicBezTo>
                    <a:pt x="268" y="171"/>
                    <a:pt x="269" y="169"/>
                    <a:pt x="269" y="168"/>
                  </a:cubicBezTo>
                  <a:cubicBezTo>
                    <a:pt x="270" y="168"/>
                    <a:pt x="270" y="165"/>
                    <a:pt x="270" y="164"/>
                  </a:cubicBezTo>
                  <a:cubicBezTo>
                    <a:pt x="270" y="163"/>
                    <a:pt x="269" y="161"/>
                    <a:pt x="269" y="160"/>
                  </a:cubicBezTo>
                  <a:cubicBezTo>
                    <a:pt x="268" y="158"/>
                    <a:pt x="267" y="155"/>
                    <a:pt x="266" y="153"/>
                  </a:cubicBezTo>
                  <a:cubicBezTo>
                    <a:pt x="266" y="152"/>
                    <a:pt x="265" y="150"/>
                    <a:pt x="264" y="149"/>
                  </a:cubicBezTo>
                  <a:cubicBezTo>
                    <a:pt x="264" y="148"/>
                    <a:pt x="263" y="146"/>
                    <a:pt x="263" y="145"/>
                  </a:cubicBezTo>
                  <a:cubicBezTo>
                    <a:pt x="263" y="143"/>
                    <a:pt x="262" y="139"/>
                    <a:pt x="261" y="138"/>
                  </a:cubicBezTo>
                  <a:cubicBezTo>
                    <a:pt x="260" y="137"/>
                    <a:pt x="258" y="136"/>
                    <a:pt x="258" y="135"/>
                  </a:cubicBezTo>
                  <a:cubicBezTo>
                    <a:pt x="257" y="134"/>
                    <a:pt x="256" y="132"/>
                    <a:pt x="255" y="132"/>
                  </a:cubicBezTo>
                  <a:cubicBezTo>
                    <a:pt x="253" y="131"/>
                    <a:pt x="248" y="131"/>
                    <a:pt x="247" y="132"/>
                  </a:cubicBezTo>
                  <a:cubicBezTo>
                    <a:pt x="246" y="132"/>
                    <a:pt x="245" y="134"/>
                    <a:pt x="244" y="134"/>
                  </a:cubicBezTo>
                  <a:cubicBezTo>
                    <a:pt x="243" y="135"/>
                    <a:pt x="242" y="136"/>
                    <a:pt x="241" y="136"/>
                  </a:cubicBezTo>
                  <a:cubicBezTo>
                    <a:pt x="239" y="136"/>
                    <a:pt x="236" y="134"/>
                    <a:pt x="234" y="134"/>
                  </a:cubicBezTo>
                  <a:cubicBezTo>
                    <a:pt x="233" y="134"/>
                    <a:pt x="231" y="134"/>
                    <a:pt x="230" y="134"/>
                  </a:cubicBezTo>
                  <a:cubicBezTo>
                    <a:pt x="228" y="133"/>
                    <a:pt x="227" y="133"/>
                    <a:pt x="226" y="132"/>
                  </a:cubicBezTo>
                  <a:cubicBezTo>
                    <a:pt x="225" y="132"/>
                    <a:pt x="224" y="130"/>
                    <a:pt x="223" y="129"/>
                  </a:cubicBezTo>
                  <a:cubicBezTo>
                    <a:pt x="223" y="128"/>
                    <a:pt x="222" y="127"/>
                    <a:pt x="222" y="126"/>
                  </a:cubicBezTo>
                  <a:cubicBezTo>
                    <a:pt x="222" y="124"/>
                    <a:pt x="222" y="122"/>
                    <a:pt x="223" y="121"/>
                  </a:cubicBezTo>
                  <a:cubicBezTo>
                    <a:pt x="223" y="119"/>
                    <a:pt x="227" y="119"/>
                    <a:pt x="227" y="118"/>
                  </a:cubicBezTo>
                  <a:cubicBezTo>
                    <a:pt x="227" y="117"/>
                    <a:pt x="227" y="115"/>
                    <a:pt x="228" y="114"/>
                  </a:cubicBezTo>
                  <a:cubicBezTo>
                    <a:pt x="228" y="113"/>
                    <a:pt x="228" y="111"/>
                    <a:pt x="228" y="110"/>
                  </a:cubicBezTo>
                  <a:cubicBezTo>
                    <a:pt x="228" y="109"/>
                    <a:pt x="226" y="108"/>
                    <a:pt x="226" y="107"/>
                  </a:cubicBezTo>
                  <a:cubicBezTo>
                    <a:pt x="226" y="106"/>
                    <a:pt x="227" y="106"/>
                    <a:pt x="227" y="105"/>
                  </a:cubicBezTo>
                  <a:cubicBezTo>
                    <a:pt x="229" y="103"/>
                    <a:pt x="230" y="99"/>
                    <a:pt x="232" y="98"/>
                  </a:cubicBezTo>
                  <a:cubicBezTo>
                    <a:pt x="233" y="96"/>
                    <a:pt x="236" y="94"/>
                    <a:pt x="237" y="93"/>
                  </a:cubicBezTo>
                  <a:cubicBezTo>
                    <a:pt x="238" y="92"/>
                    <a:pt x="242" y="91"/>
                    <a:pt x="243" y="90"/>
                  </a:cubicBezTo>
                  <a:cubicBezTo>
                    <a:pt x="244" y="89"/>
                    <a:pt x="246" y="86"/>
                    <a:pt x="247" y="84"/>
                  </a:cubicBezTo>
                  <a:cubicBezTo>
                    <a:pt x="247" y="82"/>
                    <a:pt x="248" y="79"/>
                    <a:pt x="248" y="77"/>
                  </a:cubicBezTo>
                  <a:cubicBezTo>
                    <a:pt x="248" y="75"/>
                    <a:pt x="247" y="72"/>
                    <a:pt x="247" y="71"/>
                  </a:cubicBezTo>
                  <a:cubicBezTo>
                    <a:pt x="246" y="70"/>
                    <a:pt x="245" y="67"/>
                    <a:pt x="244" y="66"/>
                  </a:cubicBezTo>
                  <a:cubicBezTo>
                    <a:pt x="243" y="65"/>
                    <a:pt x="240" y="64"/>
                    <a:pt x="239" y="63"/>
                  </a:cubicBezTo>
                  <a:cubicBezTo>
                    <a:pt x="238" y="62"/>
                    <a:pt x="238" y="60"/>
                    <a:pt x="237" y="59"/>
                  </a:cubicBezTo>
                  <a:cubicBezTo>
                    <a:pt x="237" y="57"/>
                    <a:pt x="237" y="53"/>
                    <a:pt x="236" y="50"/>
                  </a:cubicBezTo>
                  <a:cubicBezTo>
                    <a:pt x="235" y="49"/>
                    <a:pt x="233" y="47"/>
                    <a:pt x="232" y="45"/>
                  </a:cubicBezTo>
                  <a:cubicBezTo>
                    <a:pt x="231" y="44"/>
                    <a:pt x="230" y="42"/>
                    <a:pt x="229" y="41"/>
                  </a:cubicBezTo>
                  <a:cubicBezTo>
                    <a:pt x="228" y="40"/>
                    <a:pt x="227" y="37"/>
                    <a:pt x="226" y="36"/>
                  </a:cubicBezTo>
                  <a:cubicBezTo>
                    <a:pt x="225" y="35"/>
                    <a:pt x="223" y="34"/>
                    <a:pt x="222" y="34"/>
                  </a:cubicBezTo>
                  <a:cubicBezTo>
                    <a:pt x="221" y="33"/>
                    <a:pt x="219" y="32"/>
                    <a:pt x="218" y="31"/>
                  </a:cubicBezTo>
                  <a:cubicBezTo>
                    <a:pt x="217" y="30"/>
                    <a:pt x="217" y="29"/>
                    <a:pt x="216" y="29"/>
                  </a:cubicBezTo>
                  <a:cubicBezTo>
                    <a:pt x="216" y="28"/>
                    <a:pt x="215" y="25"/>
                    <a:pt x="215" y="24"/>
                  </a:cubicBezTo>
                  <a:cubicBezTo>
                    <a:pt x="215" y="24"/>
                    <a:pt x="215" y="24"/>
                    <a:pt x="215" y="24"/>
                  </a:cubicBezTo>
                  <a:cubicBezTo>
                    <a:pt x="216" y="24"/>
                    <a:pt x="217" y="23"/>
                    <a:pt x="217" y="23"/>
                  </a:cubicBezTo>
                  <a:cubicBezTo>
                    <a:pt x="218" y="22"/>
                    <a:pt x="219" y="21"/>
                    <a:pt x="220" y="21"/>
                  </a:cubicBezTo>
                  <a:cubicBezTo>
                    <a:pt x="222" y="20"/>
                    <a:pt x="223" y="21"/>
                    <a:pt x="225" y="21"/>
                  </a:cubicBezTo>
                  <a:cubicBezTo>
                    <a:pt x="226" y="21"/>
                    <a:pt x="227" y="20"/>
                    <a:pt x="228" y="19"/>
                  </a:cubicBezTo>
                  <a:cubicBezTo>
                    <a:pt x="229" y="19"/>
                    <a:pt x="229" y="17"/>
                    <a:pt x="229" y="16"/>
                  </a:cubicBezTo>
                  <a:cubicBezTo>
                    <a:pt x="230" y="14"/>
                    <a:pt x="228" y="12"/>
                    <a:pt x="228" y="11"/>
                  </a:cubicBezTo>
                  <a:cubicBezTo>
                    <a:pt x="229" y="10"/>
                    <a:pt x="230" y="9"/>
                    <a:pt x="231" y="8"/>
                  </a:cubicBezTo>
                  <a:cubicBezTo>
                    <a:pt x="232" y="8"/>
                    <a:pt x="233" y="7"/>
                    <a:pt x="234" y="7"/>
                  </a:cubicBezTo>
                  <a:cubicBezTo>
                    <a:pt x="235" y="6"/>
                    <a:pt x="237" y="5"/>
                    <a:pt x="237" y="5"/>
                  </a:cubicBezTo>
                  <a:cubicBezTo>
                    <a:pt x="238" y="5"/>
                    <a:pt x="241" y="4"/>
                    <a:pt x="242" y="4"/>
                  </a:cubicBezTo>
                  <a:cubicBezTo>
                    <a:pt x="243" y="5"/>
                    <a:pt x="244" y="5"/>
                    <a:pt x="244" y="5"/>
                  </a:cubicBezTo>
                  <a:cubicBezTo>
                    <a:pt x="245" y="6"/>
                    <a:pt x="247" y="7"/>
                    <a:pt x="248" y="7"/>
                  </a:cubicBezTo>
                  <a:cubicBezTo>
                    <a:pt x="249" y="7"/>
                    <a:pt x="251" y="5"/>
                    <a:pt x="252" y="5"/>
                  </a:cubicBezTo>
                  <a:cubicBezTo>
                    <a:pt x="253" y="5"/>
                    <a:pt x="256" y="6"/>
                    <a:pt x="258" y="5"/>
                  </a:cubicBezTo>
                  <a:cubicBezTo>
                    <a:pt x="258" y="5"/>
                    <a:pt x="258" y="3"/>
                    <a:pt x="259" y="2"/>
                  </a:cubicBezTo>
                  <a:cubicBezTo>
                    <a:pt x="260" y="1"/>
                    <a:pt x="262" y="0"/>
                    <a:pt x="263" y="1"/>
                  </a:cubicBezTo>
                  <a:cubicBezTo>
                    <a:pt x="264" y="1"/>
                    <a:pt x="264" y="3"/>
                    <a:pt x="264" y="4"/>
                  </a:cubicBezTo>
                  <a:cubicBezTo>
                    <a:pt x="265" y="5"/>
                    <a:pt x="265" y="7"/>
                    <a:pt x="264" y="8"/>
                  </a:cubicBezTo>
                  <a:cubicBezTo>
                    <a:pt x="264" y="9"/>
                    <a:pt x="263" y="10"/>
                    <a:pt x="262" y="11"/>
                  </a:cubicBezTo>
                  <a:cubicBezTo>
                    <a:pt x="262" y="12"/>
                    <a:pt x="263" y="14"/>
                    <a:pt x="263" y="15"/>
                  </a:cubicBezTo>
                  <a:cubicBezTo>
                    <a:pt x="264" y="16"/>
                    <a:pt x="267" y="16"/>
                    <a:pt x="268" y="16"/>
                  </a:cubicBezTo>
                  <a:cubicBezTo>
                    <a:pt x="269" y="16"/>
                    <a:pt x="271" y="16"/>
                    <a:pt x="272" y="16"/>
                  </a:cubicBezTo>
                  <a:cubicBezTo>
                    <a:pt x="274" y="17"/>
                    <a:pt x="279" y="17"/>
                    <a:pt x="281" y="18"/>
                  </a:cubicBezTo>
                  <a:cubicBezTo>
                    <a:pt x="283" y="18"/>
                    <a:pt x="286" y="20"/>
                    <a:pt x="288" y="21"/>
                  </a:cubicBezTo>
                  <a:cubicBezTo>
                    <a:pt x="288" y="22"/>
                    <a:pt x="288" y="24"/>
                    <a:pt x="288" y="24"/>
                  </a:cubicBezTo>
                  <a:cubicBezTo>
                    <a:pt x="288" y="25"/>
                    <a:pt x="289" y="29"/>
                    <a:pt x="291" y="29"/>
                  </a:cubicBezTo>
                  <a:cubicBezTo>
                    <a:pt x="291" y="29"/>
                    <a:pt x="293" y="29"/>
                    <a:pt x="294" y="29"/>
                  </a:cubicBezTo>
                  <a:cubicBezTo>
                    <a:pt x="295" y="29"/>
                    <a:pt x="298" y="27"/>
                    <a:pt x="299" y="27"/>
                  </a:cubicBezTo>
                  <a:cubicBezTo>
                    <a:pt x="300" y="26"/>
                    <a:pt x="303" y="25"/>
                    <a:pt x="305" y="24"/>
                  </a:cubicBezTo>
                  <a:cubicBezTo>
                    <a:pt x="306" y="24"/>
                    <a:pt x="308" y="23"/>
                    <a:pt x="309" y="23"/>
                  </a:cubicBezTo>
                  <a:cubicBezTo>
                    <a:pt x="310" y="22"/>
                    <a:pt x="313" y="22"/>
                    <a:pt x="314" y="22"/>
                  </a:cubicBezTo>
                  <a:cubicBezTo>
                    <a:pt x="315" y="21"/>
                    <a:pt x="318" y="19"/>
                    <a:pt x="319" y="19"/>
                  </a:cubicBezTo>
                  <a:cubicBezTo>
                    <a:pt x="320" y="18"/>
                    <a:pt x="321" y="16"/>
                    <a:pt x="322" y="15"/>
                  </a:cubicBezTo>
                  <a:cubicBezTo>
                    <a:pt x="323" y="14"/>
                    <a:pt x="325" y="14"/>
                    <a:pt x="326" y="14"/>
                  </a:cubicBezTo>
                  <a:cubicBezTo>
                    <a:pt x="327" y="14"/>
                    <a:pt x="328" y="15"/>
                    <a:pt x="328" y="16"/>
                  </a:cubicBezTo>
                  <a:cubicBezTo>
                    <a:pt x="329" y="17"/>
                    <a:pt x="327" y="18"/>
                    <a:pt x="327" y="19"/>
                  </a:cubicBezTo>
                  <a:cubicBezTo>
                    <a:pt x="327" y="20"/>
                    <a:pt x="328" y="21"/>
                    <a:pt x="328" y="22"/>
                  </a:cubicBezTo>
                  <a:cubicBezTo>
                    <a:pt x="329" y="23"/>
                    <a:pt x="331" y="24"/>
                    <a:pt x="332" y="24"/>
                  </a:cubicBezTo>
                  <a:cubicBezTo>
                    <a:pt x="334" y="24"/>
                    <a:pt x="336" y="23"/>
                    <a:pt x="337" y="24"/>
                  </a:cubicBezTo>
                  <a:cubicBezTo>
                    <a:pt x="337" y="24"/>
                    <a:pt x="337" y="26"/>
                    <a:pt x="338" y="27"/>
                  </a:cubicBezTo>
                  <a:cubicBezTo>
                    <a:pt x="338" y="27"/>
                    <a:pt x="340" y="27"/>
                    <a:pt x="341" y="27"/>
                  </a:cubicBezTo>
                  <a:cubicBezTo>
                    <a:pt x="343" y="28"/>
                    <a:pt x="346" y="28"/>
                    <a:pt x="347" y="29"/>
                  </a:cubicBezTo>
                  <a:cubicBezTo>
                    <a:pt x="348" y="30"/>
                    <a:pt x="346" y="34"/>
                    <a:pt x="345" y="35"/>
                  </a:cubicBezTo>
                  <a:cubicBezTo>
                    <a:pt x="344" y="35"/>
                    <a:pt x="343" y="35"/>
                    <a:pt x="342" y="36"/>
                  </a:cubicBezTo>
                  <a:cubicBezTo>
                    <a:pt x="342" y="37"/>
                    <a:pt x="343" y="39"/>
                    <a:pt x="343" y="40"/>
                  </a:cubicBezTo>
                  <a:cubicBezTo>
                    <a:pt x="342" y="41"/>
                    <a:pt x="340" y="43"/>
                    <a:pt x="339" y="43"/>
                  </a:cubicBezTo>
                  <a:cubicBezTo>
                    <a:pt x="338" y="43"/>
                    <a:pt x="337" y="41"/>
                    <a:pt x="336" y="40"/>
                  </a:cubicBezTo>
                  <a:cubicBezTo>
                    <a:pt x="335" y="39"/>
                    <a:pt x="335" y="37"/>
                    <a:pt x="334" y="37"/>
                  </a:cubicBezTo>
                  <a:cubicBezTo>
                    <a:pt x="333" y="36"/>
                    <a:pt x="331" y="36"/>
                    <a:pt x="331" y="36"/>
                  </a:cubicBezTo>
                  <a:cubicBezTo>
                    <a:pt x="329" y="36"/>
                    <a:pt x="327" y="36"/>
                    <a:pt x="327" y="36"/>
                  </a:cubicBezTo>
                  <a:cubicBezTo>
                    <a:pt x="326" y="37"/>
                    <a:pt x="325" y="39"/>
                    <a:pt x="325" y="39"/>
                  </a:cubicBezTo>
                  <a:cubicBezTo>
                    <a:pt x="324" y="41"/>
                    <a:pt x="325" y="43"/>
                    <a:pt x="325" y="44"/>
                  </a:cubicBezTo>
                  <a:cubicBezTo>
                    <a:pt x="325" y="46"/>
                    <a:pt x="325" y="51"/>
                    <a:pt x="325" y="54"/>
                  </a:cubicBezTo>
                  <a:cubicBezTo>
                    <a:pt x="325" y="55"/>
                    <a:pt x="324" y="59"/>
                    <a:pt x="324" y="60"/>
                  </a:cubicBezTo>
                  <a:cubicBezTo>
                    <a:pt x="324" y="63"/>
                    <a:pt x="324" y="69"/>
                    <a:pt x="324" y="71"/>
                  </a:cubicBezTo>
                  <a:cubicBezTo>
                    <a:pt x="324" y="74"/>
                    <a:pt x="324" y="79"/>
                    <a:pt x="325" y="81"/>
                  </a:cubicBezTo>
                  <a:cubicBezTo>
                    <a:pt x="325" y="82"/>
                    <a:pt x="327" y="85"/>
                    <a:pt x="328" y="86"/>
                  </a:cubicBezTo>
                  <a:cubicBezTo>
                    <a:pt x="329" y="86"/>
                    <a:pt x="331" y="87"/>
                    <a:pt x="332" y="88"/>
                  </a:cubicBezTo>
                  <a:cubicBezTo>
                    <a:pt x="332" y="89"/>
                    <a:pt x="333" y="91"/>
                    <a:pt x="334" y="92"/>
                  </a:cubicBezTo>
                  <a:cubicBezTo>
                    <a:pt x="335" y="93"/>
                    <a:pt x="338" y="93"/>
                    <a:pt x="339" y="93"/>
                  </a:cubicBezTo>
                  <a:cubicBezTo>
                    <a:pt x="340" y="93"/>
                    <a:pt x="342" y="93"/>
                    <a:pt x="343" y="93"/>
                  </a:cubicBezTo>
                  <a:cubicBezTo>
                    <a:pt x="343" y="94"/>
                    <a:pt x="343" y="95"/>
                    <a:pt x="344" y="96"/>
                  </a:cubicBezTo>
                  <a:cubicBezTo>
                    <a:pt x="345" y="97"/>
                    <a:pt x="348" y="98"/>
                    <a:pt x="350" y="98"/>
                  </a:cubicBezTo>
                  <a:cubicBezTo>
                    <a:pt x="351" y="99"/>
                    <a:pt x="353" y="98"/>
                    <a:pt x="354" y="98"/>
                  </a:cubicBezTo>
                  <a:cubicBezTo>
                    <a:pt x="355" y="98"/>
                    <a:pt x="356" y="96"/>
                    <a:pt x="357" y="96"/>
                  </a:cubicBezTo>
                  <a:cubicBezTo>
                    <a:pt x="359" y="96"/>
                    <a:pt x="361" y="96"/>
                    <a:pt x="363" y="97"/>
                  </a:cubicBezTo>
                  <a:cubicBezTo>
                    <a:pt x="364" y="97"/>
                    <a:pt x="365" y="98"/>
                    <a:pt x="366" y="98"/>
                  </a:cubicBezTo>
                  <a:cubicBezTo>
                    <a:pt x="367" y="98"/>
                    <a:pt x="368" y="97"/>
                    <a:pt x="369" y="97"/>
                  </a:cubicBezTo>
                  <a:cubicBezTo>
                    <a:pt x="370" y="96"/>
                    <a:pt x="373" y="96"/>
                    <a:pt x="375" y="96"/>
                  </a:cubicBezTo>
                  <a:cubicBezTo>
                    <a:pt x="375" y="97"/>
                    <a:pt x="376" y="99"/>
                    <a:pt x="378" y="99"/>
                  </a:cubicBezTo>
                  <a:cubicBezTo>
                    <a:pt x="379" y="99"/>
                    <a:pt x="380" y="98"/>
                    <a:pt x="381" y="98"/>
                  </a:cubicBezTo>
                  <a:cubicBezTo>
                    <a:pt x="382" y="98"/>
                    <a:pt x="384" y="97"/>
                    <a:pt x="384" y="98"/>
                  </a:cubicBezTo>
                  <a:cubicBezTo>
                    <a:pt x="385" y="98"/>
                    <a:pt x="385" y="100"/>
                    <a:pt x="385" y="101"/>
                  </a:cubicBezTo>
                  <a:cubicBezTo>
                    <a:pt x="385" y="101"/>
                    <a:pt x="385" y="103"/>
                    <a:pt x="385" y="104"/>
                  </a:cubicBezTo>
                  <a:cubicBezTo>
                    <a:pt x="384" y="105"/>
                    <a:pt x="382" y="106"/>
                    <a:pt x="381" y="106"/>
                  </a:cubicBezTo>
                  <a:cubicBezTo>
                    <a:pt x="380" y="106"/>
                    <a:pt x="378" y="106"/>
                    <a:pt x="377" y="106"/>
                  </a:cubicBezTo>
                  <a:cubicBezTo>
                    <a:pt x="376" y="106"/>
                    <a:pt x="374" y="105"/>
                    <a:pt x="373" y="106"/>
                  </a:cubicBezTo>
                  <a:cubicBezTo>
                    <a:pt x="371" y="106"/>
                    <a:pt x="369" y="106"/>
                    <a:pt x="369" y="106"/>
                  </a:cubicBezTo>
                  <a:cubicBezTo>
                    <a:pt x="368" y="106"/>
                    <a:pt x="366" y="107"/>
                    <a:pt x="366" y="108"/>
                  </a:cubicBezTo>
                  <a:cubicBezTo>
                    <a:pt x="365" y="109"/>
                    <a:pt x="365" y="111"/>
                    <a:pt x="365" y="111"/>
                  </a:cubicBezTo>
                  <a:cubicBezTo>
                    <a:pt x="365" y="113"/>
                    <a:pt x="364" y="116"/>
                    <a:pt x="365" y="118"/>
                  </a:cubicBezTo>
                  <a:cubicBezTo>
                    <a:pt x="365" y="119"/>
                    <a:pt x="368" y="121"/>
                    <a:pt x="369" y="122"/>
                  </a:cubicBezTo>
                  <a:cubicBezTo>
                    <a:pt x="369" y="123"/>
                    <a:pt x="371" y="124"/>
                    <a:pt x="372" y="125"/>
                  </a:cubicBezTo>
                  <a:cubicBezTo>
                    <a:pt x="374" y="126"/>
                    <a:pt x="376" y="126"/>
                    <a:pt x="378" y="127"/>
                  </a:cubicBezTo>
                  <a:cubicBezTo>
                    <a:pt x="379" y="127"/>
                    <a:pt x="382" y="127"/>
                    <a:pt x="383" y="127"/>
                  </a:cubicBezTo>
                  <a:cubicBezTo>
                    <a:pt x="384" y="128"/>
                    <a:pt x="386" y="129"/>
                    <a:pt x="387" y="129"/>
                  </a:cubicBezTo>
                  <a:cubicBezTo>
                    <a:pt x="388" y="131"/>
                    <a:pt x="389" y="133"/>
                    <a:pt x="389" y="134"/>
                  </a:cubicBezTo>
                  <a:cubicBezTo>
                    <a:pt x="389" y="135"/>
                    <a:pt x="389" y="137"/>
                    <a:pt x="389" y="138"/>
                  </a:cubicBezTo>
                  <a:cubicBezTo>
                    <a:pt x="388" y="140"/>
                    <a:pt x="387" y="142"/>
                    <a:pt x="386" y="143"/>
                  </a:cubicBezTo>
                  <a:cubicBezTo>
                    <a:pt x="385" y="144"/>
                    <a:pt x="383" y="144"/>
                    <a:pt x="381" y="144"/>
                  </a:cubicBezTo>
                  <a:cubicBezTo>
                    <a:pt x="380" y="145"/>
                    <a:pt x="378" y="146"/>
                    <a:pt x="378" y="147"/>
                  </a:cubicBezTo>
                  <a:cubicBezTo>
                    <a:pt x="376" y="149"/>
                    <a:pt x="376" y="154"/>
                    <a:pt x="376" y="156"/>
                  </a:cubicBezTo>
                  <a:cubicBezTo>
                    <a:pt x="376" y="157"/>
                    <a:pt x="377" y="161"/>
                    <a:pt x="378" y="162"/>
                  </a:cubicBezTo>
                  <a:cubicBezTo>
                    <a:pt x="379" y="163"/>
                    <a:pt x="382" y="163"/>
                    <a:pt x="383" y="164"/>
                  </a:cubicBezTo>
                  <a:cubicBezTo>
                    <a:pt x="383" y="164"/>
                    <a:pt x="384" y="166"/>
                    <a:pt x="384" y="167"/>
                  </a:cubicBezTo>
                  <a:cubicBezTo>
                    <a:pt x="384" y="168"/>
                    <a:pt x="383" y="171"/>
                    <a:pt x="383" y="173"/>
                  </a:cubicBezTo>
                  <a:cubicBezTo>
                    <a:pt x="382" y="174"/>
                    <a:pt x="381" y="178"/>
                    <a:pt x="380" y="180"/>
                  </a:cubicBezTo>
                  <a:cubicBezTo>
                    <a:pt x="380" y="181"/>
                    <a:pt x="377" y="183"/>
                    <a:pt x="377" y="184"/>
                  </a:cubicBezTo>
                  <a:cubicBezTo>
                    <a:pt x="376" y="184"/>
                    <a:pt x="375" y="186"/>
                    <a:pt x="375" y="188"/>
                  </a:cubicBezTo>
                  <a:cubicBezTo>
                    <a:pt x="374" y="189"/>
                    <a:pt x="374" y="192"/>
                    <a:pt x="374" y="194"/>
                  </a:cubicBezTo>
                  <a:cubicBezTo>
                    <a:pt x="374" y="196"/>
                    <a:pt x="375" y="201"/>
                    <a:pt x="376" y="204"/>
                  </a:cubicBezTo>
                  <a:cubicBezTo>
                    <a:pt x="377" y="206"/>
                    <a:pt x="380" y="209"/>
                    <a:pt x="381" y="211"/>
                  </a:cubicBezTo>
                  <a:cubicBezTo>
                    <a:pt x="383" y="214"/>
                    <a:pt x="388" y="218"/>
                    <a:pt x="391" y="220"/>
                  </a:cubicBezTo>
                  <a:cubicBezTo>
                    <a:pt x="393" y="221"/>
                    <a:pt x="398" y="224"/>
                    <a:pt x="400" y="224"/>
                  </a:cubicBezTo>
                  <a:cubicBezTo>
                    <a:pt x="401" y="224"/>
                    <a:pt x="402" y="224"/>
                    <a:pt x="403" y="224"/>
                  </a:cubicBezTo>
                  <a:cubicBezTo>
                    <a:pt x="403" y="225"/>
                    <a:pt x="403" y="225"/>
                    <a:pt x="403" y="226"/>
                  </a:cubicBezTo>
                  <a:cubicBezTo>
                    <a:pt x="403" y="227"/>
                    <a:pt x="404" y="229"/>
                    <a:pt x="404" y="231"/>
                  </a:cubicBezTo>
                  <a:cubicBezTo>
                    <a:pt x="405" y="233"/>
                    <a:pt x="404" y="236"/>
                    <a:pt x="404" y="237"/>
                  </a:cubicBezTo>
                  <a:cubicBezTo>
                    <a:pt x="403" y="239"/>
                    <a:pt x="402" y="242"/>
                    <a:pt x="401" y="244"/>
                  </a:cubicBezTo>
                  <a:cubicBezTo>
                    <a:pt x="400" y="246"/>
                    <a:pt x="399" y="250"/>
                    <a:pt x="398" y="252"/>
                  </a:cubicBezTo>
                  <a:cubicBezTo>
                    <a:pt x="398" y="252"/>
                    <a:pt x="398" y="254"/>
                    <a:pt x="398" y="255"/>
                  </a:cubicBezTo>
                  <a:cubicBezTo>
                    <a:pt x="398" y="256"/>
                    <a:pt x="397" y="258"/>
                    <a:pt x="398" y="260"/>
                  </a:cubicBezTo>
                  <a:cubicBezTo>
                    <a:pt x="398" y="261"/>
                    <a:pt x="399" y="265"/>
                    <a:pt x="399" y="26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2"/>
            <p:cNvSpPr>
              <a:spLocks/>
            </p:cNvSpPr>
            <p:nvPr/>
          </p:nvSpPr>
          <p:spPr bwMode="auto">
            <a:xfrm>
              <a:off x="4979" y="1820"/>
              <a:ext cx="888" cy="748"/>
            </a:xfrm>
            <a:custGeom>
              <a:avLst/>
              <a:gdLst>
                <a:gd name="T0" fmla="*/ 412 w 512"/>
                <a:gd name="T1" fmla="*/ 299 h 431"/>
                <a:gd name="T2" fmla="*/ 449 w 512"/>
                <a:gd name="T3" fmla="*/ 302 h 431"/>
                <a:gd name="T4" fmla="*/ 468 w 512"/>
                <a:gd name="T5" fmla="*/ 308 h 431"/>
                <a:gd name="T6" fmla="*/ 479 w 512"/>
                <a:gd name="T7" fmla="*/ 325 h 431"/>
                <a:gd name="T8" fmla="*/ 493 w 512"/>
                <a:gd name="T9" fmla="*/ 343 h 431"/>
                <a:gd name="T10" fmla="*/ 506 w 512"/>
                <a:gd name="T11" fmla="*/ 361 h 431"/>
                <a:gd name="T12" fmla="*/ 486 w 512"/>
                <a:gd name="T13" fmla="*/ 372 h 431"/>
                <a:gd name="T14" fmla="*/ 471 w 512"/>
                <a:gd name="T15" fmla="*/ 420 h 431"/>
                <a:gd name="T16" fmla="*/ 437 w 512"/>
                <a:gd name="T17" fmla="*/ 413 h 431"/>
                <a:gd name="T18" fmla="*/ 413 w 512"/>
                <a:gd name="T19" fmla="*/ 390 h 431"/>
                <a:gd name="T20" fmla="*/ 354 w 512"/>
                <a:gd name="T21" fmla="*/ 380 h 431"/>
                <a:gd name="T22" fmla="*/ 313 w 512"/>
                <a:gd name="T23" fmla="*/ 390 h 431"/>
                <a:gd name="T24" fmla="*/ 266 w 512"/>
                <a:gd name="T25" fmla="*/ 401 h 431"/>
                <a:gd name="T26" fmla="*/ 232 w 512"/>
                <a:gd name="T27" fmla="*/ 383 h 431"/>
                <a:gd name="T28" fmla="*/ 188 w 512"/>
                <a:gd name="T29" fmla="*/ 373 h 431"/>
                <a:gd name="T30" fmla="*/ 154 w 512"/>
                <a:gd name="T31" fmla="*/ 372 h 431"/>
                <a:gd name="T32" fmla="*/ 116 w 512"/>
                <a:gd name="T33" fmla="*/ 351 h 431"/>
                <a:gd name="T34" fmla="*/ 73 w 512"/>
                <a:gd name="T35" fmla="*/ 355 h 431"/>
                <a:gd name="T36" fmla="*/ 36 w 512"/>
                <a:gd name="T37" fmla="*/ 380 h 431"/>
                <a:gd name="T38" fmla="*/ 9 w 512"/>
                <a:gd name="T39" fmla="*/ 356 h 431"/>
                <a:gd name="T40" fmla="*/ 7 w 512"/>
                <a:gd name="T41" fmla="*/ 317 h 431"/>
                <a:gd name="T42" fmla="*/ 8 w 512"/>
                <a:gd name="T43" fmla="*/ 289 h 431"/>
                <a:gd name="T44" fmla="*/ 40 w 512"/>
                <a:gd name="T45" fmla="*/ 286 h 431"/>
                <a:gd name="T46" fmla="*/ 74 w 512"/>
                <a:gd name="T47" fmla="*/ 282 h 431"/>
                <a:gd name="T48" fmla="*/ 110 w 512"/>
                <a:gd name="T49" fmla="*/ 280 h 431"/>
                <a:gd name="T50" fmla="*/ 114 w 512"/>
                <a:gd name="T51" fmla="*/ 257 h 431"/>
                <a:gd name="T52" fmla="*/ 148 w 512"/>
                <a:gd name="T53" fmla="*/ 240 h 431"/>
                <a:gd name="T54" fmla="*/ 165 w 512"/>
                <a:gd name="T55" fmla="*/ 223 h 431"/>
                <a:gd name="T56" fmla="*/ 155 w 512"/>
                <a:gd name="T57" fmla="*/ 201 h 431"/>
                <a:gd name="T58" fmla="*/ 144 w 512"/>
                <a:gd name="T59" fmla="*/ 177 h 431"/>
                <a:gd name="T60" fmla="*/ 135 w 512"/>
                <a:gd name="T61" fmla="*/ 155 h 431"/>
                <a:gd name="T62" fmla="*/ 164 w 512"/>
                <a:gd name="T63" fmla="*/ 142 h 431"/>
                <a:gd name="T64" fmla="*/ 186 w 512"/>
                <a:gd name="T65" fmla="*/ 148 h 431"/>
                <a:gd name="T66" fmla="*/ 197 w 512"/>
                <a:gd name="T67" fmla="*/ 168 h 431"/>
                <a:gd name="T68" fmla="*/ 195 w 512"/>
                <a:gd name="T69" fmla="*/ 192 h 431"/>
                <a:gd name="T70" fmla="*/ 228 w 512"/>
                <a:gd name="T71" fmla="*/ 220 h 431"/>
                <a:gd name="T72" fmla="*/ 255 w 512"/>
                <a:gd name="T73" fmla="*/ 220 h 431"/>
                <a:gd name="T74" fmla="*/ 258 w 512"/>
                <a:gd name="T75" fmla="*/ 188 h 431"/>
                <a:gd name="T76" fmla="*/ 270 w 512"/>
                <a:gd name="T77" fmla="*/ 164 h 431"/>
                <a:gd name="T78" fmla="*/ 255 w 512"/>
                <a:gd name="T79" fmla="*/ 132 h 431"/>
                <a:gd name="T80" fmla="*/ 223 w 512"/>
                <a:gd name="T81" fmla="*/ 129 h 431"/>
                <a:gd name="T82" fmla="*/ 227 w 512"/>
                <a:gd name="T83" fmla="*/ 105 h 431"/>
                <a:gd name="T84" fmla="*/ 244 w 512"/>
                <a:gd name="T85" fmla="*/ 66 h 431"/>
                <a:gd name="T86" fmla="*/ 222 w 512"/>
                <a:gd name="T87" fmla="*/ 34 h 431"/>
                <a:gd name="T88" fmla="*/ 225 w 512"/>
                <a:gd name="T89" fmla="*/ 21 h 431"/>
                <a:gd name="T90" fmla="*/ 242 w 512"/>
                <a:gd name="T91" fmla="*/ 4 h 431"/>
                <a:gd name="T92" fmla="*/ 264 w 512"/>
                <a:gd name="T93" fmla="*/ 4 h 431"/>
                <a:gd name="T94" fmla="*/ 288 w 512"/>
                <a:gd name="T95" fmla="*/ 21 h 431"/>
                <a:gd name="T96" fmla="*/ 314 w 512"/>
                <a:gd name="T97" fmla="*/ 22 h 431"/>
                <a:gd name="T98" fmla="*/ 332 w 512"/>
                <a:gd name="T99" fmla="*/ 24 h 431"/>
                <a:gd name="T100" fmla="*/ 343 w 512"/>
                <a:gd name="T101" fmla="*/ 40 h 431"/>
                <a:gd name="T102" fmla="*/ 325 w 512"/>
                <a:gd name="T103" fmla="*/ 44 h 431"/>
                <a:gd name="T104" fmla="*/ 334 w 512"/>
                <a:gd name="T105" fmla="*/ 92 h 431"/>
                <a:gd name="T106" fmla="*/ 363 w 512"/>
                <a:gd name="T107" fmla="*/ 97 h 431"/>
                <a:gd name="T108" fmla="*/ 385 w 512"/>
                <a:gd name="T109" fmla="*/ 101 h 431"/>
                <a:gd name="T110" fmla="*/ 365 w 512"/>
                <a:gd name="T111" fmla="*/ 111 h 431"/>
                <a:gd name="T112" fmla="*/ 389 w 512"/>
                <a:gd name="T113" fmla="*/ 134 h 431"/>
                <a:gd name="T114" fmla="*/ 383 w 512"/>
                <a:gd name="T115" fmla="*/ 164 h 431"/>
                <a:gd name="T116" fmla="*/ 376 w 512"/>
                <a:gd name="T117" fmla="*/ 204 h 431"/>
                <a:gd name="T118" fmla="*/ 404 w 512"/>
                <a:gd name="T119" fmla="*/ 237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12" h="431">
                  <a:moveTo>
                    <a:pt x="399" y="266"/>
                  </a:moveTo>
                  <a:cubicBezTo>
                    <a:pt x="400" y="268"/>
                    <a:pt x="404" y="272"/>
                    <a:pt x="405" y="274"/>
                  </a:cubicBezTo>
                  <a:cubicBezTo>
                    <a:pt x="406" y="275"/>
                    <a:pt x="407" y="277"/>
                    <a:pt x="407" y="279"/>
                  </a:cubicBezTo>
                  <a:cubicBezTo>
                    <a:pt x="408" y="280"/>
                    <a:pt x="408" y="284"/>
                    <a:pt x="407" y="285"/>
                  </a:cubicBezTo>
                  <a:cubicBezTo>
                    <a:pt x="407" y="286"/>
                    <a:pt x="406" y="289"/>
                    <a:pt x="406" y="290"/>
                  </a:cubicBezTo>
                  <a:cubicBezTo>
                    <a:pt x="406" y="291"/>
                    <a:pt x="407" y="294"/>
                    <a:pt x="408" y="295"/>
                  </a:cubicBezTo>
                  <a:cubicBezTo>
                    <a:pt x="408" y="296"/>
                    <a:pt x="411" y="298"/>
                    <a:pt x="412" y="299"/>
                  </a:cubicBezTo>
                  <a:cubicBezTo>
                    <a:pt x="415" y="301"/>
                    <a:pt x="419" y="303"/>
                    <a:pt x="421" y="304"/>
                  </a:cubicBezTo>
                  <a:cubicBezTo>
                    <a:pt x="423" y="305"/>
                    <a:pt x="427" y="306"/>
                    <a:pt x="429" y="306"/>
                  </a:cubicBezTo>
                  <a:cubicBezTo>
                    <a:pt x="430" y="306"/>
                    <a:pt x="432" y="306"/>
                    <a:pt x="433" y="305"/>
                  </a:cubicBezTo>
                  <a:cubicBezTo>
                    <a:pt x="434" y="305"/>
                    <a:pt x="435" y="303"/>
                    <a:pt x="436" y="302"/>
                  </a:cubicBezTo>
                  <a:cubicBezTo>
                    <a:pt x="436" y="302"/>
                    <a:pt x="438" y="301"/>
                    <a:pt x="439" y="301"/>
                  </a:cubicBezTo>
                  <a:cubicBezTo>
                    <a:pt x="440" y="301"/>
                    <a:pt x="443" y="301"/>
                    <a:pt x="445" y="302"/>
                  </a:cubicBezTo>
                  <a:cubicBezTo>
                    <a:pt x="446" y="302"/>
                    <a:pt x="447" y="302"/>
                    <a:pt x="449" y="302"/>
                  </a:cubicBezTo>
                  <a:cubicBezTo>
                    <a:pt x="449" y="302"/>
                    <a:pt x="451" y="301"/>
                    <a:pt x="452" y="301"/>
                  </a:cubicBezTo>
                  <a:cubicBezTo>
                    <a:pt x="452" y="300"/>
                    <a:pt x="454" y="299"/>
                    <a:pt x="455" y="299"/>
                  </a:cubicBezTo>
                  <a:cubicBezTo>
                    <a:pt x="456" y="298"/>
                    <a:pt x="456" y="296"/>
                    <a:pt x="457" y="295"/>
                  </a:cubicBezTo>
                  <a:cubicBezTo>
                    <a:pt x="458" y="294"/>
                    <a:pt x="461" y="295"/>
                    <a:pt x="462" y="295"/>
                  </a:cubicBezTo>
                  <a:cubicBezTo>
                    <a:pt x="463" y="295"/>
                    <a:pt x="466" y="296"/>
                    <a:pt x="466" y="297"/>
                  </a:cubicBezTo>
                  <a:cubicBezTo>
                    <a:pt x="467" y="299"/>
                    <a:pt x="466" y="303"/>
                    <a:pt x="466" y="305"/>
                  </a:cubicBezTo>
                  <a:cubicBezTo>
                    <a:pt x="467" y="306"/>
                    <a:pt x="468" y="307"/>
                    <a:pt x="468" y="308"/>
                  </a:cubicBezTo>
                  <a:cubicBezTo>
                    <a:pt x="469" y="308"/>
                    <a:pt x="471" y="309"/>
                    <a:pt x="471" y="309"/>
                  </a:cubicBezTo>
                  <a:cubicBezTo>
                    <a:pt x="472" y="310"/>
                    <a:pt x="474" y="311"/>
                    <a:pt x="475" y="312"/>
                  </a:cubicBezTo>
                  <a:cubicBezTo>
                    <a:pt x="475" y="312"/>
                    <a:pt x="475" y="314"/>
                    <a:pt x="474" y="315"/>
                  </a:cubicBezTo>
                  <a:cubicBezTo>
                    <a:pt x="474" y="316"/>
                    <a:pt x="471" y="317"/>
                    <a:pt x="471" y="318"/>
                  </a:cubicBezTo>
                  <a:cubicBezTo>
                    <a:pt x="471" y="319"/>
                    <a:pt x="472" y="320"/>
                    <a:pt x="472" y="321"/>
                  </a:cubicBezTo>
                  <a:cubicBezTo>
                    <a:pt x="473" y="322"/>
                    <a:pt x="476" y="322"/>
                    <a:pt x="477" y="323"/>
                  </a:cubicBezTo>
                  <a:cubicBezTo>
                    <a:pt x="477" y="323"/>
                    <a:pt x="478" y="325"/>
                    <a:pt x="479" y="325"/>
                  </a:cubicBezTo>
                  <a:cubicBezTo>
                    <a:pt x="479" y="327"/>
                    <a:pt x="480" y="329"/>
                    <a:pt x="481" y="330"/>
                  </a:cubicBezTo>
                  <a:cubicBezTo>
                    <a:pt x="481" y="330"/>
                    <a:pt x="483" y="330"/>
                    <a:pt x="484" y="330"/>
                  </a:cubicBezTo>
                  <a:cubicBezTo>
                    <a:pt x="484" y="330"/>
                    <a:pt x="486" y="330"/>
                    <a:pt x="486" y="331"/>
                  </a:cubicBezTo>
                  <a:cubicBezTo>
                    <a:pt x="486" y="332"/>
                    <a:pt x="485" y="334"/>
                    <a:pt x="485" y="335"/>
                  </a:cubicBezTo>
                  <a:cubicBezTo>
                    <a:pt x="485" y="336"/>
                    <a:pt x="484" y="338"/>
                    <a:pt x="485" y="339"/>
                  </a:cubicBezTo>
                  <a:cubicBezTo>
                    <a:pt x="486" y="340"/>
                    <a:pt x="490" y="338"/>
                    <a:pt x="491" y="339"/>
                  </a:cubicBezTo>
                  <a:cubicBezTo>
                    <a:pt x="492" y="339"/>
                    <a:pt x="492" y="342"/>
                    <a:pt x="493" y="343"/>
                  </a:cubicBezTo>
                  <a:cubicBezTo>
                    <a:pt x="494" y="343"/>
                    <a:pt x="496" y="342"/>
                    <a:pt x="497" y="342"/>
                  </a:cubicBezTo>
                  <a:cubicBezTo>
                    <a:pt x="497" y="342"/>
                    <a:pt x="499" y="341"/>
                    <a:pt x="500" y="342"/>
                  </a:cubicBezTo>
                  <a:cubicBezTo>
                    <a:pt x="502" y="342"/>
                    <a:pt x="504" y="344"/>
                    <a:pt x="505" y="345"/>
                  </a:cubicBezTo>
                  <a:cubicBezTo>
                    <a:pt x="506" y="346"/>
                    <a:pt x="507" y="349"/>
                    <a:pt x="507" y="350"/>
                  </a:cubicBezTo>
                  <a:cubicBezTo>
                    <a:pt x="508" y="352"/>
                    <a:pt x="511" y="352"/>
                    <a:pt x="511" y="353"/>
                  </a:cubicBezTo>
                  <a:cubicBezTo>
                    <a:pt x="512" y="354"/>
                    <a:pt x="511" y="357"/>
                    <a:pt x="510" y="358"/>
                  </a:cubicBezTo>
                  <a:cubicBezTo>
                    <a:pt x="509" y="359"/>
                    <a:pt x="507" y="361"/>
                    <a:pt x="506" y="361"/>
                  </a:cubicBezTo>
                  <a:cubicBezTo>
                    <a:pt x="505" y="362"/>
                    <a:pt x="502" y="362"/>
                    <a:pt x="502" y="362"/>
                  </a:cubicBezTo>
                  <a:cubicBezTo>
                    <a:pt x="501" y="361"/>
                    <a:pt x="501" y="358"/>
                    <a:pt x="500" y="357"/>
                  </a:cubicBezTo>
                  <a:cubicBezTo>
                    <a:pt x="500" y="356"/>
                    <a:pt x="498" y="353"/>
                    <a:pt x="497" y="353"/>
                  </a:cubicBezTo>
                  <a:cubicBezTo>
                    <a:pt x="495" y="353"/>
                    <a:pt x="493" y="356"/>
                    <a:pt x="492" y="357"/>
                  </a:cubicBezTo>
                  <a:cubicBezTo>
                    <a:pt x="491" y="358"/>
                    <a:pt x="487" y="360"/>
                    <a:pt x="486" y="362"/>
                  </a:cubicBezTo>
                  <a:cubicBezTo>
                    <a:pt x="485" y="363"/>
                    <a:pt x="484" y="366"/>
                    <a:pt x="484" y="368"/>
                  </a:cubicBezTo>
                  <a:cubicBezTo>
                    <a:pt x="484" y="369"/>
                    <a:pt x="486" y="370"/>
                    <a:pt x="486" y="372"/>
                  </a:cubicBezTo>
                  <a:cubicBezTo>
                    <a:pt x="487" y="373"/>
                    <a:pt x="487" y="376"/>
                    <a:pt x="487" y="378"/>
                  </a:cubicBezTo>
                  <a:cubicBezTo>
                    <a:pt x="487" y="379"/>
                    <a:pt x="486" y="382"/>
                    <a:pt x="486" y="383"/>
                  </a:cubicBezTo>
                  <a:cubicBezTo>
                    <a:pt x="486" y="385"/>
                    <a:pt x="485" y="389"/>
                    <a:pt x="485" y="390"/>
                  </a:cubicBezTo>
                  <a:cubicBezTo>
                    <a:pt x="484" y="392"/>
                    <a:pt x="481" y="395"/>
                    <a:pt x="480" y="397"/>
                  </a:cubicBezTo>
                  <a:cubicBezTo>
                    <a:pt x="479" y="399"/>
                    <a:pt x="480" y="403"/>
                    <a:pt x="479" y="404"/>
                  </a:cubicBezTo>
                  <a:cubicBezTo>
                    <a:pt x="479" y="407"/>
                    <a:pt x="476" y="410"/>
                    <a:pt x="475" y="412"/>
                  </a:cubicBezTo>
                  <a:cubicBezTo>
                    <a:pt x="474" y="414"/>
                    <a:pt x="472" y="418"/>
                    <a:pt x="471" y="420"/>
                  </a:cubicBezTo>
                  <a:cubicBezTo>
                    <a:pt x="470" y="422"/>
                    <a:pt x="466" y="425"/>
                    <a:pt x="464" y="427"/>
                  </a:cubicBezTo>
                  <a:cubicBezTo>
                    <a:pt x="462" y="428"/>
                    <a:pt x="458" y="430"/>
                    <a:pt x="455" y="431"/>
                  </a:cubicBezTo>
                  <a:cubicBezTo>
                    <a:pt x="454" y="430"/>
                    <a:pt x="453" y="428"/>
                    <a:pt x="452" y="427"/>
                  </a:cubicBezTo>
                  <a:cubicBezTo>
                    <a:pt x="452" y="425"/>
                    <a:pt x="452" y="422"/>
                    <a:pt x="452" y="420"/>
                  </a:cubicBezTo>
                  <a:cubicBezTo>
                    <a:pt x="451" y="419"/>
                    <a:pt x="449" y="416"/>
                    <a:pt x="448" y="414"/>
                  </a:cubicBezTo>
                  <a:cubicBezTo>
                    <a:pt x="447" y="414"/>
                    <a:pt x="446" y="412"/>
                    <a:pt x="445" y="412"/>
                  </a:cubicBezTo>
                  <a:cubicBezTo>
                    <a:pt x="443" y="411"/>
                    <a:pt x="439" y="414"/>
                    <a:pt x="437" y="413"/>
                  </a:cubicBezTo>
                  <a:cubicBezTo>
                    <a:pt x="436" y="412"/>
                    <a:pt x="437" y="409"/>
                    <a:pt x="436" y="407"/>
                  </a:cubicBezTo>
                  <a:cubicBezTo>
                    <a:pt x="436" y="406"/>
                    <a:pt x="431" y="405"/>
                    <a:pt x="430" y="404"/>
                  </a:cubicBezTo>
                  <a:cubicBezTo>
                    <a:pt x="430" y="403"/>
                    <a:pt x="431" y="400"/>
                    <a:pt x="431" y="399"/>
                  </a:cubicBezTo>
                  <a:cubicBezTo>
                    <a:pt x="431" y="399"/>
                    <a:pt x="431" y="397"/>
                    <a:pt x="431" y="396"/>
                  </a:cubicBezTo>
                  <a:cubicBezTo>
                    <a:pt x="430" y="395"/>
                    <a:pt x="427" y="396"/>
                    <a:pt x="426" y="396"/>
                  </a:cubicBezTo>
                  <a:cubicBezTo>
                    <a:pt x="425" y="395"/>
                    <a:pt x="421" y="393"/>
                    <a:pt x="420" y="392"/>
                  </a:cubicBezTo>
                  <a:cubicBezTo>
                    <a:pt x="418" y="391"/>
                    <a:pt x="415" y="390"/>
                    <a:pt x="413" y="390"/>
                  </a:cubicBezTo>
                  <a:cubicBezTo>
                    <a:pt x="410" y="389"/>
                    <a:pt x="402" y="389"/>
                    <a:pt x="398" y="388"/>
                  </a:cubicBezTo>
                  <a:cubicBezTo>
                    <a:pt x="397" y="388"/>
                    <a:pt x="394" y="386"/>
                    <a:pt x="392" y="385"/>
                  </a:cubicBezTo>
                  <a:cubicBezTo>
                    <a:pt x="391" y="385"/>
                    <a:pt x="389" y="383"/>
                    <a:pt x="388" y="383"/>
                  </a:cubicBezTo>
                  <a:cubicBezTo>
                    <a:pt x="386" y="383"/>
                    <a:pt x="383" y="382"/>
                    <a:pt x="381" y="382"/>
                  </a:cubicBezTo>
                  <a:cubicBezTo>
                    <a:pt x="379" y="382"/>
                    <a:pt x="375" y="383"/>
                    <a:pt x="372" y="382"/>
                  </a:cubicBezTo>
                  <a:cubicBezTo>
                    <a:pt x="370" y="382"/>
                    <a:pt x="365" y="379"/>
                    <a:pt x="363" y="378"/>
                  </a:cubicBezTo>
                  <a:cubicBezTo>
                    <a:pt x="360" y="378"/>
                    <a:pt x="356" y="381"/>
                    <a:pt x="354" y="380"/>
                  </a:cubicBezTo>
                  <a:cubicBezTo>
                    <a:pt x="352" y="379"/>
                    <a:pt x="350" y="376"/>
                    <a:pt x="349" y="375"/>
                  </a:cubicBezTo>
                  <a:cubicBezTo>
                    <a:pt x="347" y="373"/>
                    <a:pt x="342" y="373"/>
                    <a:pt x="339" y="373"/>
                  </a:cubicBezTo>
                  <a:cubicBezTo>
                    <a:pt x="338" y="374"/>
                    <a:pt x="334" y="378"/>
                    <a:pt x="333" y="378"/>
                  </a:cubicBezTo>
                  <a:cubicBezTo>
                    <a:pt x="330" y="378"/>
                    <a:pt x="326" y="374"/>
                    <a:pt x="323" y="374"/>
                  </a:cubicBezTo>
                  <a:cubicBezTo>
                    <a:pt x="322" y="373"/>
                    <a:pt x="318" y="373"/>
                    <a:pt x="317" y="374"/>
                  </a:cubicBezTo>
                  <a:cubicBezTo>
                    <a:pt x="316" y="376"/>
                    <a:pt x="316" y="381"/>
                    <a:pt x="316" y="383"/>
                  </a:cubicBezTo>
                  <a:cubicBezTo>
                    <a:pt x="315" y="385"/>
                    <a:pt x="314" y="389"/>
                    <a:pt x="313" y="390"/>
                  </a:cubicBezTo>
                  <a:cubicBezTo>
                    <a:pt x="312" y="391"/>
                    <a:pt x="309" y="392"/>
                    <a:pt x="308" y="393"/>
                  </a:cubicBezTo>
                  <a:cubicBezTo>
                    <a:pt x="305" y="394"/>
                    <a:pt x="301" y="394"/>
                    <a:pt x="298" y="394"/>
                  </a:cubicBezTo>
                  <a:cubicBezTo>
                    <a:pt x="297" y="394"/>
                    <a:pt x="294" y="395"/>
                    <a:pt x="292" y="396"/>
                  </a:cubicBezTo>
                  <a:cubicBezTo>
                    <a:pt x="291" y="396"/>
                    <a:pt x="288" y="399"/>
                    <a:pt x="287" y="399"/>
                  </a:cubicBezTo>
                  <a:cubicBezTo>
                    <a:pt x="285" y="400"/>
                    <a:pt x="281" y="399"/>
                    <a:pt x="279" y="399"/>
                  </a:cubicBezTo>
                  <a:cubicBezTo>
                    <a:pt x="278" y="399"/>
                    <a:pt x="274" y="398"/>
                    <a:pt x="273" y="398"/>
                  </a:cubicBezTo>
                  <a:cubicBezTo>
                    <a:pt x="271" y="399"/>
                    <a:pt x="268" y="401"/>
                    <a:pt x="266" y="401"/>
                  </a:cubicBezTo>
                  <a:cubicBezTo>
                    <a:pt x="264" y="401"/>
                    <a:pt x="260" y="400"/>
                    <a:pt x="258" y="400"/>
                  </a:cubicBezTo>
                  <a:cubicBezTo>
                    <a:pt x="257" y="399"/>
                    <a:pt x="255" y="397"/>
                    <a:pt x="254" y="397"/>
                  </a:cubicBezTo>
                  <a:cubicBezTo>
                    <a:pt x="252" y="396"/>
                    <a:pt x="248" y="396"/>
                    <a:pt x="246" y="396"/>
                  </a:cubicBezTo>
                  <a:cubicBezTo>
                    <a:pt x="245" y="396"/>
                    <a:pt x="242" y="397"/>
                    <a:pt x="242" y="397"/>
                  </a:cubicBezTo>
                  <a:cubicBezTo>
                    <a:pt x="240" y="397"/>
                    <a:pt x="237" y="395"/>
                    <a:pt x="237" y="394"/>
                  </a:cubicBezTo>
                  <a:cubicBezTo>
                    <a:pt x="236" y="393"/>
                    <a:pt x="237" y="389"/>
                    <a:pt x="237" y="388"/>
                  </a:cubicBezTo>
                  <a:cubicBezTo>
                    <a:pt x="237" y="386"/>
                    <a:pt x="233" y="383"/>
                    <a:pt x="232" y="383"/>
                  </a:cubicBezTo>
                  <a:cubicBezTo>
                    <a:pt x="230" y="382"/>
                    <a:pt x="226" y="383"/>
                    <a:pt x="224" y="382"/>
                  </a:cubicBezTo>
                  <a:cubicBezTo>
                    <a:pt x="223" y="381"/>
                    <a:pt x="222" y="380"/>
                    <a:pt x="221" y="379"/>
                  </a:cubicBezTo>
                  <a:cubicBezTo>
                    <a:pt x="219" y="378"/>
                    <a:pt x="214" y="378"/>
                    <a:pt x="212" y="378"/>
                  </a:cubicBezTo>
                  <a:cubicBezTo>
                    <a:pt x="211" y="378"/>
                    <a:pt x="208" y="378"/>
                    <a:pt x="207" y="378"/>
                  </a:cubicBezTo>
                  <a:cubicBezTo>
                    <a:pt x="205" y="378"/>
                    <a:pt x="204" y="375"/>
                    <a:pt x="202" y="374"/>
                  </a:cubicBezTo>
                  <a:cubicBezTo>
                    <a:pt x="201" y="373"/>
                    <a:pt x="198" y="373"/>
                    <a:pt x="197" y="373"/>
                  </a:cubicBezTo>
                  <a:cubicBezTo>
                    <a:pt x="195" y="373"/>
                    <a:pt x="190" y="374"/>
                    <a:pt x="188" y="373"/>
                  </a:cubicBezTo>
                  <a:cubicBezTo>
                    <a:pt x="187" y="373"/>
                    <a:pt x="186" y="371"/>
                    <a:pt x="185" y="370"/>
                  </a:cubicBezTo>
                  <a:cubicBezTo>
                    <a:pt x="183" y="369"/>
                    <a:pt x="180" y="369"/>
                    <a:pt x="179" y="368"/>
                  </a:cubicBezTo>
                  <a:cubicBezTo>
                    <a:pt x="178" y="368"/>
                    <a:pt x="177" y="365"/>
                    <a:pt x="176" y="364"/>
                  </a:cubicBezTo>
                  <a:cubicBezTo>
                    <a:pt x="174" y="363"/>
                    <a:pt x="170" y="362"/>
                    <a:pt x="168" y="362"/>
                  </a:cubicBezTo>
                  <a:cubicBezTo>
                    <a:pt x="166" y="362"/>
                    <a:pt x="161" y="363"/>
                    <a:pt x="159" y="364"/>
                  </a:cubicBezTo>
                  <a:cubicBezTo>
                    <a:pt x="158" y="365"/>
                    <a:pt x="158" y="368"/>
                    <a:pt x="157" y="369"/>
                  </a:cubicBezTo>
                  <a:cubicBezTo>
                    <a:pt x="156" y="370"/>
                    <a:pt x="155" y="371"/>
                    <a:pt x="154" y="372"/>
                  </a:cubicBezTo>
                  <a:cubicBezTo>
                    <a:pt x="152" y="372"/>
                    <a:pt x="149" y="371"/>
                    <a:pt x="148" y="370"/>
                  </a:cubicBezTo>
                  <a:cubicBezTo>
                    <a:pt x="148" y="370"/>
                    <a:pt x="148" y="370"/>
                    <a:pt x="148" y="370"/>
                  </a:cubicBezTo>
                  <a:cubicBezTo>
                    <a:pt x="146" y="369"/>
                    <a:pt x="143" y="365"/>
                    <a:pt x="141" y="363"/>
                  </a:cubicBezTo>
                  <a:cubicBezTo>
                    <a:pt x="139" y="363"/>
                    <a:pt x="136" y="360"/>
                    <a:pt x="134" y="359"/>
                  </a:cubicBezTo>
                  <a:cubicBezTo>
                    <a:pt x="132" y="358"/>
                    <a:pt x="130" y="356"/>
                    <a:pt x="128" y="355"/>
                  </a:cubicBezTo>
                  <a:cubicBezTo>
                    <a:pt x="126" y="355"/>
                    <a:pt x="122" y="356"/>
                    <a:pt x="120" y="355"/>
                  </a:cubicBezTo>
                  <a:cubicBezTo>
                    <a:pt x="119" y="355"/>
                    <a:pt x="117" y="352"/>
                    <a:pt x="116" y="351"/>
                  </a:cubicBezTo>
                  <a:cubicBezTo>
                    <a:pt x="115" y="350"/>
                    <a:pt x="112" y="349"/>
                    <a:pt x="111" y="349"/>
                  </a:cubicBezTo>
                  <a:cubicBezTo>
                    <a:pt x="109" y="349"/>
                    <a:pt x="106" y="350"/>
                    <a:pt x="104" y="351"/>
                  </a:cubicBezTo>
                  <a:cubicBezTo>
                    <a:pt x="102" y="352"/>
                    <a:pt x="99" y="353"/>
                    <a:pt x="97" y="353"/>
                  </a:cubicBezTo>
                  <a:cubicBezTo>
                    <a:pt x="96" y="353"/>
                    <a:pt x="94" y="351"/>
                    <a:pt x="93" y="350"/>
                  </a:cubicBezTo>
                  <a:cubicBezTo>
                    <a:pt x="92" y="350"/>
                    <a:pt x="88" y="349"/>
                    <a:pt x="87" y="349"/>
                  </a:cubicBezTo>
                  <a:cubicBezTo>
                    <a:pt x="85" y="350"/>
                    <a:pt x="81" y="351"/>
                    <a:pt x="79" y="352"/>
                  </a:cubicBezTo>
                  <a:cubicBezTo>
                    <a:pt x="78" y="352"/>
                    <a:pt x="75" y="353"/>
                    <a:pt x="73" y="355"/>
                  </a:cubicBezTo>
                  <a:cubicBezTo>
                    <a:pt x="72" y="356"/>
                    <a:pt x="70" y="360"/>
                    <a:pt x="69" y="362"/>
                  </a:cubicBezTo>
                  <a:cubicBezTo>
                    <a:pt x="69" y="363"/>
                    <a:pt x="67" y="366"/>
                    <a:pt x="66" y="367"/>
                  </a:cubicBezTo>
                  <a:cubicBezTo>
                    <a:pt x="64" y="368"/>
                    <a:pt x="59" y="368"/>
                    <a:pt x="58" y="368"/>
                  </a:cubicBezTo>
                  <a:cubicBezTo>
                    <a:pt x="56" y="369"/>
                    <a:pt x="54" y="372"/>
                    <a:pt x="54" y="373"/>
                  </a:cubicBezTo>
                  <a:cubicBezTo>
                    <a:pt x="52" y="374"/>
                    <a:pt x="50" y="376"/>
                    <a:pt x="49" y="377"/>
                  </a:cubicBezTo>
                  <a:cubicBezTo>
                    <a:pt x="47" y="378"/>
                    <a:pt x="44" y="379"/>
                    <a:pt x="42" y="380"/>
                  </a:cubicBezTo>
                  <a:cubicBezTo>
                    <a:pt x="41" y="380"/>
                    <a:pt x="39" y="380"/>
                    <a:pt x="36" y="380"/>
                  </a:cubicBezTo>
                  <a:cubicBezTo>
                    <a:pt x="35" y="378"/>
                    <a:pt x="34" y="377"/>
                    <a:pt x="33" y="377"/>
                  </a:cubicBezTo>
                  <a:cubicBezTo>
                    <a:pt x="32" y="376"/>
                    <a:pt x="30" y="373"/>
                    <a:pt x="29" y="373"/>
                  </a:cubicBezTo>
                  <a:cubicBezTo>
                    <a:pt x="27" y="372"/>
                    <a:pt x="24" y="371"/>
                    <a:pt x="22" y="371"/>
                  </a:cubicBezTo>
                  <a:cubicBezTo>
                    <a:pt x="20" y="372"/>
                    <a:pt x="16" y="373"/>
                    <a:pt x="14" y="374"/>
                  </a:cubicBezTo>
                  <a:cubicBezTo>
                    <a:pt x="14" y="373"/>
                    <a:pt x="14" y="370"/>
                    <a:pt x="14" y="368"/>
                  </a:cubicBezTo>
                  <a:cubicBezTo>
                    <a:pt x="14" y="367"/>
                    <a:pt x="12" y="364"/>
                    <a:pt x="11" y="362"/>
                  </a:cubicBezTo>
                  <a:cubicBezTo>
                    <a:pt x="11" y="361"/>
                    <a:pt x="10" y="358"/>
                    <a:pt x="9" y="356"/>
                  </a:cubicBezTo>
                  <a:cubicBezTo>
                    <a:pt x="8" y="355"/>
                    <a:pt x="8" y="352"/>
                    <a:pt x="7" y="351"/>
                  </a:cubicBezTo>
                  <a:cubicBezTo>
                    <a:pt x="6" y="350"/>
                    <a:pt x="3" y="348"/>
                    <a:pt x="3" y="346"/>
                  </a:cubicBezTo>
                  <a:cubicBezTo>
                    <a:pt x="2" y="345"/>
                    <a:pt x="0" y="341"/>
                    <a:pt x="0" y="339"/>
                  </a:cubicBezTo>
                  <a:cubicBezTo>
                    <a:pt x="0" y="338"/>
                    <a:pt x="0" y="335"/>
                    <a:pt x="0" y="334"/>
                  </a:cubicBezTo>
                  <a:cubicBezTo>
                    <a:pt x="0" y="332"/>
                    <a:pt x="0" y="330"/>
                    <a:pt x="0" y="328"/>
                  </a:cubicBezTo>
                  <a:cubicBezTo>
                    <a:pt x="1" y="327"/>
                    <a:pt x="3" y="324"/>
                    <a:pt x="4" y="322"/>
                  </a:cubicBezTo>
                  <a:cubicBezTo>
                    <a:pt x="5" y="321"/>
                    <a:pt x="6" y="319"/>
                    <a:pt x="7" y="317"/>
                  </a:cubicBezTo>
                  <a:cubicBezTo>
                    <a:pt x="7" y="316"/>
                    <a:pt x="7" y="313"/>
                    <a:pt x="7" y="312"/>
                  </a:cubicBezTo>
                  <a:cubicBezTo>
                    <a:pt x="7" y="311"/>
                    <a:pt x="6" y="309"/>
                    <a:pt x="5" y="308"/>
                  </a:cubicBezTo>
                  <a:cubicBezTo>
                    <a:pt x="4" y="307"/>
                    <a:pt x="3" y="306"/>
                    <a:pt x="3" y="305"/>
                  </a:cubicBezTo>
                  <a:cubicBezTo>
                    <a:pt x="2" y="304"/>
                    <a:pt x="1" y="301"/>
                    <a:pt x="1" y="300"/>
                  </a:cubicBezTo>
                  <a:cubicBezTo>
                    <a:pt x="1" y="298"/>
                    <a:pt x="2" y="295"/>
                    <a:pt x="2" y="293"/>
                  </a:cubicBezTo>
                  <a:cubicBezTo>
                    <a:pt x="3" y="292"/>
                    <a:pt x="3" y="290"/>
                    <a:pt x="4" y="290"/>
                  </a:cubicBezTo>
                  <a:cubicBezTo>
                    <a:pt x="5" y="289"/>
                    <a:pt x="7" y="289"/>
                    <a:pt x="8" y="289"/>
                  </a:cubicBezTo>
                  <a:cubicBezTo>
                    <a:pt x="9" y="289"/>
                    <a:pt x="11" y="289"/>
                    <a:pt x="12" y="289"/>
                  </a:cubicBezTo>
                  <a:cubicBezTo>
                    <a:pt x="13" y="290"/>
                    <a:pt x="14" y="291"/>
                    <a:pt x="14" y="291"/>
                  </a:cubicBezTo>
                  <a:cubicBezTo>
                    <a:pt x="15" y="291"/>
                    <a:pt x="18" y="292"/>
                    <a:pt x="19" y="292"/>
                  </a:cubicBezTo>
                  <a:cubicBezTo>
                    <a:pt x="20" y="291"/>
                    <a:pt x="22" y="289"/>
                    <a:pt x="24" y="289"/>
                  </a:cubicBezTo>
                  <a:cubicBezTo>
                    <a:pt x="25" y="288"/>
                    <a:pt x="28" y="288"/>
                    <a:pt x="29" y="288"/>
                  </a:cubicBezTo>
                  <a:cubicBezTo>
                    <a:pt x="31" y="288"/>
                    <a:pt x="34" y="286"/>
                    <a:pt x="35" y="286"/>
                  </a:cubicBezTo>
                  <a:cubicBezTo>
                    <a:pt x="36" y="286"/>
                    <a:pt x="39" y="286"/>
                    <a:pt x="40" y="286"/>
                  </a:cubicBezTo>
                  <a:cubicBezTo>
                    <a:pt x="41" y="286"/>
                    <a:pt x="43" y="287"/>
                    <a:pt x="44" y="288"/>
                  </a:cubicBezTo>
                  <a:cubicBezTo>
                    <a:pt x="45" y="288"/>
                    <a:pt x="48" y="288"/>
                    <a:pt x="49" y="288"/>
                  </a:cubicBezTo>
                  <a:cubicBezTo>
                    <a:pt x="50" y="287"/>
                    <a:pt x="53" y="286"/>
                    <a:pt x="54" y="285"/>
                  </a:cubicBezTo>
                  <a:cubicBezTo>
                    <a:pt x="55" y="284"/>
                    <a:pt x="57" y="282"/>
                    <a:pt x="59" y="282"/>
                  </a:cubicBezTo>
                  <a:cubicBezTo>
                    <a:pt x="59" y="281"/>
                    <a:pt x="62" y="281"/>
                    <a:pt x="63" y="281"/>
                  </a:cubicBezTo>
                  <a:cubicBezTo>
                    <a:pt x="65" y="281"/>
                    <a:pt x="68" y="280"/>
                    <a:pt x="70" y="281"/>
                  </a:cubicBezTo>
                  <a:cubicBezTo>
                    <a:pt x="71" y="281"/>
                    <a:pt x="73" y="281"/>
                    <a:pt x="74" y="282"/>
                  </a:cubicBezTo>
                  <a:cubicBezTo>
                    <a:pt x="75" y="282"/>
                    <a:pt x="75" y="284"/>
                    <a:pt x="76" y="285"/>
                  </a:cubicBezTo>
                  <a:cubicBezTo>
                    <a:pt x="78" y="286"/>
                    <a:pt x="81" y="287"/>
                    <a:pt x="83" y="287"/>
                  </a:cubicBezTo>
                  <a:cubicBezTo>
                    <a:pt x="85" y="287"/>
                    <a:pt x="88" y="285"/>
                    <a:pt x="89" y="285"/>
                  </a:cubicBezTo>
                  <a:cubicBezTo>
                    <a:pt x="90" y="285"/>
                    <a:pt x="93" y="285"/>
                    <a:pt x="94" y="285"/>
                  </a:cubicBezTo>
                  <a:cubicBezTo>
                    <a:pt x="96" y="285"/>
                    <a:pt x="100" y="284"/>
                    <a:pt x="102" y="284"/>
                  </a:cubicBezTo>
                  <a:cubicBezTo>
                    <a:pt x="103" y="283"/>
                    <a:pt x="105" y="284"/>
                    <a:pt x="107" y="284"/>
                  </a:cubicBezTo>
                  <a:cubicBezTo>
                    <a:pt x="108" y="283"/>
                    <a:pt x="110" y="281"/>
                    <a:pt x="110" y="280"/>
                  </a:cubicBezTo>
                  <a:cubicBezTo>
                    <a:pt x="110" y="279"/>
                    <a:pt x="112" y="277"/>
                    <a:pt x="112" y="276"/>
                  </a:cubicBezTo>
                  <a:cubicBezTo>
                    <a:pt x="112" y="275"/>
                    <a:pt x="112" y="273"/>
                    <a:pt x="111" y="271"/>
                  </a:cubicBezTo>
                  <a:cubicBezTo>
                    <a:pt x="111" y="270"/>
                    <a:pt x="110" y="270"/>
                    <a:pt x="109" y="269"/>
                  </a:cubicBezTo>
                  <a:cubicBezTo>
                    <a:pt x="108" y="268"/>
                    <a:pt x="107" y="267"/>
                    <a:pt x="107" y="266"/>
                  </a:cubicBezTo>
                  <a:cubicBezTo>
                    <a:pt x="107" y="265"/>
                    <a:pt x="107" y="263"/>
                    <a:pt x="107" y="262"/>
                  </a:cubicBezTo>
                  <a:cubicBezTo>
                    <a:pt x="108" y="261"/>
                    <a:pt x="109" y="260"/>
                    <a:pt x="110" y="260"/>
                  </a:cubicBezTo>
                  <a:cubicBezTo>
                    <a:pt x="110" y="259"/>
                    <a:pt x="112" y="258"/>
                    <a:pt x="114" y="257"/>
                  </a:cubicBezTo>
                  <a:cubicBezTo>
                    <a:pt x="115" y="256"/>
                    <a:pt x="120" y="254"/>
                    <a:pt x="121" y="254"/>
                  </a:cubicBezTo>
                  <a:cubicBezTo>
                    <a:pt x="123" y="254"/>
                    <a:pt x="126" y="254"/>
                    <a:pt x="127" y="254"/>
                  </a:cubicBezTo>
                  <a:cubicBezTo>
                    <a:pt x="129" y="254"/>
                    <a:pt x="133" y="254"/>
                    <a:pt x="135" y="253"/>
                  </a:cubicBezTo>
                  <a:cubicBezTo>
                    <a:pt x="136" y="253"/>
                    <a:pt x="137" y="250"/>
                    <a:pt x="138" y="250"/>
                  </a:cubicBezTo>
                  <a:cubicBezTo>
                    <a:pt x="139" y="249"/>
                    <a:pt x="141" y="247"/>
                    <a:pt x="141" y="247"/>
                  </a:cubicBezTo>
                  <a:cubicBezTo>
                    <a:pt x="142" y="246"/>
                    <a:pt x="145" y="245"/>
                    <a:pt x="146" y="245"/>
                  </a:cubicBezTo>
                  <a:cubicBezTo>
                    <a:pt x="146" y="244"/>
                    <a:pt x="147" y="242"/>
                    <a:pt x="148" y="240"/>
                  </a:cubicBezTo>
                  <a:cubicBezTo>
                    <a:pt x="148" y="240"/>
                    <a:pt x="148" y="237"/>
                    <a:pt x="148" y="235"/>
                  </a:cubicBezTo>
                  <a:cubicBezTo>
                    <a:pt x="148" y="235"/>
                    <a:pt x="149" y="232"/>
                    <a:pt x="149" y="230"/>
                  </a:cubicBezTo>
                  <a:cubicBezTo>
                    <a:pt x="149" y="230"/>
                    <a:pt x="149" y="228"/>
                    <a:pt x="149" y="227"/>
                  </a:cubicBezTo>
                  <a:cubicBezTo>
                    <a:pt x="150" y="226"/>
                    <a:pt x="151" y="224"/>
                    <a:pt x="152" y="224"/>
                  </a:cubicBezTo>
                  <a:cubicBezTo>
                    <a:pt x="153" y="223"/>
                    <a:pt x="156" y="223"/>
                    <a:pt x="157" y="223"/>
                  </a:cubicBezTo>
                  <a:cubicBezTo>
                    <a:pt x="158" y="224"/>
                    <a:pt x="160" y="225"/>
                    <a:pt x="160" y="225"/>
                  </a:cubicBezTo>
                  <a:cubicBezTo>
                    <a:pt x="161" y="225"/>
                    <a:pt x="164" y="224"/>
                    <a:pt x="165" y="223"/>
                  </a:cubicBezTo>
                  <a:cubicBezTo>
                    <a:pt x="165" y="222"/>
                    <a:pt x="166" y="220"/>
                    <a:pt x="165" y="220"/>
                  </a:cubicBezTo>
                  <a:cubicBezTo>
                    <a:pt x="165" y="219"/>
                    <a:pt x="165" y="218"/>
                    <a:pt x="165" y="218"/>
                  </a:cubicBezTo>
                  <a:cubicBezTo>
                    <a:pt x="164" y="217"/>
                    <a:pt x="161" y="217"/>
                    <a:pt x="160" y="216"/>
                  </a:cubicBezTo>
                  <a:cubicBezTo>
                    <a:pt x="160" y="215"/>
                    <a:pt x="159" y="214"/>
                    <a:pt x="159" y="213"/>
                  </a:cubicBezTo>
                  <a:cubicBezTo>
                    <a:pt x="158" y="212"/>
                    <a:pt x="158" y="209"/>
                    <a:pt x="157" y="209"/>
                  </a:cubicBezTo>
                  <a:cubicBezTo>
                    <a:pt x="157" y="208"/>
                    <a:pt x="157" y="205"/>
                    <a:pt x="156" y="204"/>
                  </a:cubicBezTo>
                  <a:cubicBezTo>
                    <a:pt x="156" y="204"/>
                    <a:pt x="155" y="202"/>
                    <a:pt x="155" y="201"/>
                  </a:cubicBezTo>
                  <a:cubicBezTo>
                    <a:pt x="155" y="201"/>
                    <a:pt x="154" y="199"/>
                    <a:pt x="154" y="199"/>
                  </a:cubicBezTo>
                  <a:cubicBezTo>
                    <a:pt x="153" y="198"/>
                    <a:pt x="151" y="196"/>
                    <a:pt x="150" y="194"/>
                  </a:cubicBezTo>
                  <a:cubicBezTo>
                    <a:pt x="149" y="193"/>
                    <a:pt x="149" y="191"/>
                    <a:pt x="149" y="190"/>
                  </a:cubicBezTo>
                  <a:cubicBezTo>
                    <a:pt x="149" y="189"/>
                    <a:pt x="151" y="188"/>
                    <a:pt x="151" y="187"/>
                  </a:cubicBezTo>
                  <a:cubicBezTo>
                    <a:pt x="151" y="186"/>
                    <a:pt x="151" y="183"/>
                    <a:pt x="151" y="181"/>
                  </a:cubicBezTo>
                  <a:cubicBezTo>
                    <a:pt x="151" y="180"/>
                    <a:pt x="150" y="179"/>
                    <a:pt x="149" y="178"/>
                  </a:cubicBezTo>
                  <a:cubicBezTo>
                    <a:pt x="148" y="178"/>
                    <a:pt x="146" y="178"/>
                    <a:pt x="144" y="177"/>
                  </a:cubicBezTo>
                  <a:cubicBezTo>
                    <a:pt x="143" y="177"/>
                    <a:pt x="140" y="176"/>
                    <a:pt x="139" y="175"/>
                  </a:cubicBezTo>
                  <a:cubicBezTo>
                    <a:pt x="137" y="174"/>
                    <a:pt x="135" y="173"/>
                    <a:pt x="134" y="173"/>
                  </a:cubicBezTo>
                  <a:cubicBezTo>
                    <a:pt x="133" y="172"/>
                    <a:pt x="131" y="170"/>
                    <a:pt x="130" y="169"/>
                  </a:cubicBezTo>
                  <a:cubicBezTo>
                    <a:pt x="130" y="168"/>
                    <a:pt x="131" y="164"/>
                    <a:pt x="130" y="163"/>
                  </a:cubicBezTo>
                  <a:cubicBezTo>
                    <a:pt x="130" y="163"/>
                    <a:pt x="130" y="162"/>
                    <a:pt x="130" y="161"/>
                  </a:cubicBezTo>
                  <a:cubicBezTo>
                    <a:pt x="130" y="161"/>
                    <a:pt x="131" y="161"/>
                    <a:pt x="131" y="160"/>
                  </a:cubicBezTo>
                  <a:cubicBezTo>
                    <a:pt x="133" y="159"/>
                    <a:pt x="134" y="157"/>
                    <a:pt x="135" y="155"/>
                  </a:cubicBezTo>
                  <a:cubicBezTo>
                    <a:pt x="136" y="154"/>
                    <a:pt x="136" y="151"/>
                    <a:pt x="136" y="150"/>
                  </a:cubicBezTo>
                  <a:cubicBezTo>
                    <a:pt x="137" y="149"/>
                    <a:pt x="139" y="147"/>
                    <a:pt x="140" y="147"/>
                  </a:cubicBezTo>
                  <a:cubicBezTo>
                    <a:pt x="141" y="147"/>
                    <a:pt x="144" y="146"/>
                    <a:pt x="146" y="145"/>
                  </a:cubicBezTo>
                  <a:cubicBezTo>
                    <a:pt x="147" y="145"/>
                    <a:pt x="150" y="146"/>
                    <a:pt x="151" y="145"/>
                  </a:cubicBezTo>
                  <a:cubicBezTo>
                    <a:pt x="153" y="145"/>
                    <a:pt x="156" y="145"/>
                    <a:pt x="157" y="144"/>
                  </a:cubicBezTo>
                  <a:cubicBezTo>
                    <a:pt x="159" y="144"/>
                    <a:pt x="160" y="142"/>
                    <a:pt x="161" y="142"/>
                  </a:cubicBezTo>
                  <a:cubicBezTo>
                    <a:pt x="162" y="141"/>
                    <a:pt x="164" y="142"/>
                    <a:pt x="164" y="142"/>
                  </a:cubicBezTo>
                  <a:cubicBezTo>
                    <a:pt x="165" y="142"/>
                    <a:pt x="166" y="143"/>
                    <a:pt x="166" y="144"/>
                  </a:cubicBezTo>
                  <a:cubicBezTo>
                    <a:pt x="166" y="145"/>
                    <a:pt x="169" y="147"/>
                    <a:pt x="170" y="147"/>
                  </a:cubicBezTo>
                  <a:cubicBezTo>
                    <a:pt x="171" y="147"/>
                    <a:pt x="173" y="146"/>
                    <a:pt x="174" y="146"/>
                  </a:cubicBezTo>
                  <a:cubicBezTo>
                    <a:pt x="175" y="146"/>
                    <a:pt x="176" y="145"/>
                    <a:pt x="177" y="146"/>
                  </a:cubicBezTo>
                  <a:cubicBezTo>
                    <a:pt x="178" y="146"/>
                    <a:pt x="178" y="147"/>
                    <a:pt x="178" y="148"/>
                  </a:cubicBezTo>
                  <a:cubicBezTo>
                    <a:pt x="179" y="148"/>
                    <a:pt x="180" y="148"/>
                    <a:pt x="180" y="148"/>
                  </a:cubicBezTo>
                  <a:cubicBezTo>
                    <a:pt x="181" y="148"/>
                    <a:pt x="185" y="147"/>
                    <a:pt x="186" y="148"/>
                  </a:cubicBezTo>
                  <a:cubicBezTo>
                    <a:pt x="186" y="148"/>
                    <a:pt x="186" y="150"/>
                    <a:pt x="186" y="150"/>
                  </a:cubicBezTo>
                  <a:cubicBezTo>
                    <a:pt x="186" y="151"/>
                    <a:pt x="187" y="152"/>
                    <a:pt x="187" y="153"/>
                  </a:cubicBezTo>
                  <a:cubicBezTo>
                    <a:pt x="187" y="154"/>
                    <a:pt x="186" y="156"/>
                    <a:pt x="186" y="157"/>
                  </a:cubicBezTo>
                  <a:cubicBezTo>
                    <a:pt x="186" y="158"/>
                    <a:pt x="186" y="160"/>
                    <a:pt x="186" y="161"/>
                  </a:cubicBezTo>
                  <a:cubicBezTo>
                    <a:pt x="186" y="162"/>
                    <a:pt x="188" y="164"/>
                    <a:pt x="189" y="164"/>
                  </a:cubicBezTo>
                  <a:cubicBezTo>
                    <a:pt x="190" y="165"/>
                    <a:pt x="192" y="166"/>
                    <a:pt x="194" y="166"/>
                  </a:cubicBezTo>
                  <a:cubicBezTo>
                    <a:pt x="195" y="167"/>
                    <a:pt x="197" y="168"/>
                    <a:pt x="197" y="168"/>
                  </a:cubicBezTo>
                  <a:cubicBezTo>
                    <a:pt x="197" y="169"/>
                    <a:pt x="197" y="171"/>
                    <a:pt x="197" y="172"/>
                  </a:cubicBezTo>
                  <a:cubicBezTo>
                    <a:pt x="197" y="173"/>
                    <a:pt x="195" y="175"/>
                    <a:pt x="194" y="176"/>
                  </a:cubicBezTo>
                  <a:cubicBezTo>
                    <a:pt x="194" y="177"/>
                    <a:pt x="192" y="178"/>
                    <a:pt x="191" y="178"/>
                  </a:cubicBezTo>
                  <a:cubicBezTo>
                    <a:pt x="190" y="179"/>
                    <a:pt x="188" y="181"/>
                    <a:pt x="187" y="183"/>
                  </a:cubicBezTo>
                  <a:cubicBezTo>
                    <a:pt x="187" y="183"/>
                    <a:pt x="187" y="184"/>
                    <a:pt x="187" y="185"/>
                  </a:cubicBezTo>
                  <a:cubicBezTo>
                    <a:pt x="187" y="187"/>
                    <a:pt x="189" y="189"/>
                    <a:pt x="190" y="190"/>
                  </a:cubicBezTo>
                  <a:cubicBezTo>
                    <a:pt x="191" y="191"/>
                    <a:pt x="194" y="192"/>
                    <a:pt x="195" y="192"/>
                  </a:cubicBezTo>
                  <a:cubicBezTo>
                    <a:pt x="196" y="193"/>
                    <a:pt x="199" y="193"/>
                    <a:pt x="200" y="194"/>
                  </a:cubicBezTo>
                  <a:cubicBezTo>
                    <a:pt x="202" y="195"/>
                    <a:pt x="206" y="198"/>
                    <a:pt x="207" y="199"/>
                  </a:cubicBezTo>
                  <a:cubicBezTo>
                    <a:pt x="208" y="200"/>
                    <a:pt x="210" y="202"/>
                    <a:pt x="211" y="203"/>
                  </a:cubicBezTo>
                  <a:cubicBezTo>
                    <a:pt x="212" y="204"/>
                    <a:pt x="213" y="206"/>
                    <a:pt x="214" y="207"/>
                  </a:cubicBezTo>
                  <a:cubicBezTo>
                    <a:pt x="216" y="208"/>
                    <a:pt x="219" y="211"/>
                    <a:pt x="220" y="212"/>
                  </a:cubicBezTo>
                  <a:cubicBezTo>
                    <a:pt x="221" y="214"/>
                    <a:pt x="223" y="217"/>
                    <a:pt x="225" y="218"/>
                  </a:cubicBezTo>
                  <a:cubicBezTo>
                    <a:pt x="226" y="219"/>
                    <a:pt x="227" y="220"/>
                    <a:pt x="228" y="220"/>
                  </a:cubicBezTo>
                  <a:cubicBezTo>
                    <a:pt x="229" y="221"/>
                    <a:pt x="231" y="222"/>
                    <a:pt x="232" y="222"/>
                  </a:cubicBezTo>
                  <a:cubicBezTo>
                    <a:pt x="233" y="222"/>
                    <a:pt x="235" y="221"/>
                    <a:pt x="237" y="221"/>
                  </a:cubicBezTo>
                  <a:cubicBezTo>
                    <a:pt x="237" y="221"/>
                    <a:pt x="240" y="222"/>
                    <a:pt x="241" y="223"/>
                  </a:cubicBezTo>
                  <a:cubicBezTo>
                    <a:pt x="241" y="224"/>
                    <a:pt x="242" y="225"/>
                    <a:pt x="242" y="226"/>
                  </a:cubicBezTo>
                  <a:cubicBezTo>
                    <a:pt x="243" y="227"/>
                    <a:pt x="246" y="227"/>
                    <a:pt x="247" y="227"/>
                  </a:cubicBezTo>
                  <a:cubicBezTo>
                    <a:pt x="248" y="227"/>
                    <a:pt x="250" y="225"/>
                    <a:pt x="250" y="225"/>
                  </a:cubicBezTo>
                  <a:cubicBezTo>
                    <a:pt x="252" y="224"/>
                    <a:pt x="254" y="222"/>
                    <a:pt x="255" y="220"/>
                  </a:cubicBezTo>
                  <a:cubicBezTo>
                    <a:pt x="256" y="219"/>
                    <a:pt x="258" y="216"/>
                    <a:pt x="258" y="214"/>
                  </a:cubicBezTo>
                  <a:cubicBezTo>
                    <a:pt x="258" y="213"/>
                    <a:pt x="256" y="210"/>
                    <a:pt x="256" y="209"/>
                  </a:cubicBezTo>
                  <a:cubicBezTo>
                    <a:pt x="256" y="208"/>
                    <a:pt x="257" y="205"/>
                    <a:pt x="258" y="204"/>
                  </a:cubicBezTo>
                  <a:cubicBezTo>
                    <a:pt x="258" y="204"/>
                    <a:pt x="258" y="201"/>
                    <a:pt x="258" y="200"/>
                  </a:cubicBezTo>
                  <a:cubicBezTo>
                    <a:pt x="259" y="199"/>
                    <a:pt x="259" y="196"/>
                    <a:pt x="258" y="194"/>
                  </a:cubicBezTo>
                  <a:cubicBezTo>
                    <a:pt x="258" y="194"/>
                    <a:pt x="258" y="193"/>
                    <a:pt x="258" y="193"/>
                  </a:cubicBezTo>
                  <a:cubicBezTo>
                    <a:pt x="258" y="191"/>
                    <a:pt x="258" y="188"/>
                    <a:pt x="258" y="188"/>
                  </a:cubicBezTo>
                  <a:cubicBezTo>
                    <a:pt x="259" y="187"/>
                    <a:pt x="261" y="185"/>
                    <a:pt x="261" y="184"/>
                  </a:cubicBezTo>
                  <a:cubicBezTo>
                    <a:pt x="262" y="183"/>
                    <a:pt x="264" y="182"/>
                    <a:pt x="264" y="181"/>
                  </a:cubicBezTo>
                  <a:cubicBezTo>
                    <a:pt x="264" y="180"/>
                    <a:pt x="262" y="178"/>
                    <a:pt x="262" y="177"/>
                  </a:cubicBezTo>
                  <a:cubicBezTo>
                    <a:pt x="263" y="176"/>
                    <a:pt x="263" y="174"/>
                    <a:pt x="264" y="173"/>
                  </a:cubicBezTo>
                  <a:cubicBezTo>
                    <a:pt x="265" y="173"/>
                    <a:pt x="267" y="172"/>
                    <a:pt x="268" y="171"/>
                  </a:cubicBezTo>
                  <a:cubicBezTo>
                    <a:pt x="268" y="171"/>
                    <a:pt x="269" y="169"/>
                    <a:pt x="269" y="168"/>
                  </a:cubicBezTo>
                  <a:cubicBezTo>
                    <a:pt x="270" y="168"/>
                    <a:pt x="270" y="165"/>
                    <a:pt x="270" y="164"/>
                  </a:cubicBezTo>
                  <a:cubicBezTo>
                    <a:pt x="270" y="163"/>
                    <a:pt x="269" y="161"/>
                    <a:pt x="269" y="160"/>
                  </a:cubicBezTo>
                  <a:cubicBezTo>
                    <a:pt x="268" y="158"/>
                    <a:pt x="267" y="155"/>
                    <a:pt x="266" y="153"/>
                  </a:cubicBezTo>
                  <a:cubicBezTo>
                    <a:pt x="266" y="152"/>
                    <a:pt x="265" y="150"/>
                    <a:pt x="264" y="149"/>
                  </a:cubicBezTo>
                  <a:cubicBezTo>
                    <a:pt x="264" y="148"/>
                    <a:pt x="263" y="146"/>
                    <a:pt x="263" y="145"/>
                  </a:cubicBezTo>
                  <a:cubicBezTo>
                    <a:pt x="263" y="143"/>
                    <a:pt x="262" y="139"/>
                    <a:pt x="261" y="138"/>
                  </a:cubicBezTo>
                  <a:cubicBezTo>
                    <a:pt x="260" y="137"/>
                    <a:pt x="258" y="136"/>
                    <a:pt x="258" y="135"/>
                  </a:cubicBezTo>
                  <a:cubicBezTo>
                    <a:pt x="257" y="134"/>
                    <a:pt x="256" y="132"/>
                    <a:pt x="255" y="132"/>
                  </a:cubicBezTo>
                  <a:cubicBezTo>
                    <a:pt x="253" y="131"/>
                    <a:pt x="248" y="131"/>
                    <a:pt x="247" y="132"/>
                  </a:cubicBezTo>
                  <a:cubicBezTo>
                    <a:pt x="246" y="132"/>
                    <a:pt x="245" y="134"/>
                    <a:pt x="244" y="134"/>
                  </a:cubicBezTo>
                  <a:cubicBezTo>
                    <a:pt x="243" y="135"/>
                    <a:pt x="242" y="136"/>
                    <a:pt x="241" y="136"/>
                  </a:cubicBezTo>
                  <a:cubicBezTo>
                    <a:pt x="239" y="136"/>
                    <a:pt x="236" y="134"/>
                    <a:pt x="234" y="134"/>
                  </a:cubicBezTo>
                  <a:cubicBezTo>
                    <a:pt x="233" y="134"/>
                    <a:pt x="231" y="134"/>
                    <a:pt x="230" y="134"/>
                  </a:cubicBezTo>
                  <a:cubicBezTo>
                    <a:pt x="228" y="133"/>
                    <a:pt x="227" y="133"/>
                    <a:pt x="226" y="132"/>
                  </a:cubicBezTo>
                  <a:cubicBezTo>
                    <a:pt x="225" y="132"/>
                    <a:pt x="224" y="130"/>
                    <a:pt x="223" y="129"/>
                  </a:cubicBezTo>
                  <a:cubicBezTo>
                    <a:pt x="223" y="128"/>
                    <a:pt x="222" y="127"/>
                    <a:pt x="222" y="126"/>
                  </a:cubicBezTo>
                  <a:cubicBezTo>
                    <a:pt x="222" y="124"/>
                    <a:pt x="222" y="122"/>
                    <a:pt x="223" y="121"/>
                  </a:cubicBezTo>
                  <a:cubicBezTo>
                    <a:pt x="223" y="119"/>
                    <a:pt x="227" y="119"/>
                    <a:pt x="227" y="118"/>
                  </a:cubicBezTo>
                  <a:cubicBezTo>
                    <a:pt x="227" y="117"/>
                    <a:pt x="227" y="115"/>
                    <a:pt x="228" y="114"/>
                  </a:cubicBezTo>
                  <a:cubicBezTo>
                    <a:pt x="228" y="113"/>
                    <a:pt x="228" y="111"/>
                    <a:pt x="228" y="110"/>
                  </a:cubicBezTo>
                  <a:cubicBezTo>
                    <a:pt x="228" y="109"/>
                    <a:pt x="226" y="108"/>
                    <a:pt x="226" y="107"/>
                  </a:cubicBezTo>
                  <a:cubicBezTo>
                    <a:pt x="226" y="106"/>
                    <a:pt x="227" y="106"/>
                    <a:pt x="227" y="105"/>
                  </a:cubicBezTo>
                  <a:cubicBezTo>
                    <a:pt x="229" y="103"/>
                    <a:pt x="230" y="99"/>
                    <a:pt x="232" y="98"/>
                  </a:cubicBezTo>
                  <a:cubicBezTo>
                    <a:pt x="233" y="96"/>
                    <a:pt x="236" y="94"/>
                    <a:pt x="237" y="93"/>
                  </a:cubicBezTo>
                  <a:cubicBezTo>
                    <a:pt x="238" y="92"/>
                    <a:pt x="242" y="91"/>
                    <a:pt x="243" y="90"/>
                  </a:cubicBezTo>
                  <a:cubicBezTo>
                    <a:pt x="244" y="89"/>
                    <a:pt x="246" y="86"/>
                    <a:pt x="247" y="84"/>
                  </a:cubicBezTo>
                  <a:cubicBezTo>
                    <a:pt x="247" y="82"/>
                    <a:pt x="248" y="79"/>
                    <a:pt x="248" y="77"/>
                  </a:cubicBezTo>
                  <a:cubicBezTo>
                    <a:pt x="248" y="75"/>
                    <a:pt x="247" y="72"/>
                    <a:pt x="247" y="71"/>
                  </a:cubicBezTo>
                  <a:cubicBezTo>
                    <a:pt x="246" y="70"/>
                    <a:pt x="245" y="67"/>
                    <a:pt x="244" y="66"/>
                  </a:cubicBezTo>
                  <a:cubicBezTo>
                    <a:pt x="243" y="65"/>
                    <a:pt x="240" y="64"/>
                    <a:pt x="239" y="63"/>
                  </a:cubicBezTo>
                  <a:cubicBezTo>
                    <a:pt x="238" y="62"/>
                    <a:pt x="238" y="60"/>
                    <a:pt x="237" y="59"/>
                  </a:cubicBezTo>
                  <a:cubicBezTo>
                    <a:pt x="237" y="57"/>
                    <a:pt x="237" y="53"/>
                    <a:pt x="236" y="50"/>
                  </a:cubicBezTo>
                  <a:cubicBezTo>
                    <a:pt x="235" y="49"/>
                    <a:pt x="233" y="47"/>
                    <a:pt x="232" y="45"/>
                  </a:cubicBezTo>
                  <a:cubicBezTo>
                    <a:pt x="231" y="44"/>
                    <a:pt x="230" y="42"/>
                    <a:pt x="229" y="41"/>
                  </a:cubicBezTo>
                  <a:cubicBezTo>
                    <a:pt x="228" y="40"/>
                    <a:pt x="227" y="37"/>
                    <a:pt x="226" y="36"/>
                  </a:cubicBezTo>
                  <a:cubicBezTo>
                    <a:pt x="225" y="35"/>
                    <a:pt x="223" y="34"/>
                    <a:pt x="222" y="34"/>
                  </a:cubicBezTo>
                  <a:cubicBezTo>
                    <a:pt x="221" y="33"/>
                    <a:pt x="219" y="32"/>
                    <a:pt x="218" y="31"/>
                  </a:cubicBezTo>
                  <a:cubicBezTo>
                    <a:pt x="217" y="30"/>
                    <a:pt x="217" y="29"/>
                    <a:pt x="216" y="29"/>
                  </a:cubicBezTo>
                  <a:cubicBezTo>
                    <a:pt x="216" y="28"/>
                    <a:pt x="215" y="25"/>
                    <a:pt x="215" y="24"/>
                  </a:cubicBezTo>
                  <a:cubicBezTo>
                    <a:pt x="215" y="24"/>
                    <a:pt x="215" y="24"/>
                    <a:pt x="215" y="24"/>
                  </a:cubicBezTo>
                  <a:cubicBezTo>
                    <a:pt x="216" y="24"/>
                    <a:pt x="217" y="23"/>
                    <a:pt x="217" y="23"/>
                  </a:cubicBezTo>
                  <a:cubicBezTo>
                    <a:pt x="218" y="22"/>
                    <a:pt x="219" y="21"/>
                    <a:pt x="220" y="21"/>
                  </a:cubicBezTo>
                  <a:cubicBezTo>
                    <a:pt x="222" y="20"/>
                    <a:pt x="223" y="21"/>
                    <a:pt x="225" y="21"/>
                  </a:cubicBezTo>
                  <a:cubicBezTo>
                    <a:pt x="226" y="21"/>
                    <a:pt x="227" y="20"/>
                    <a:pt x="228" y="19"/>
                  </a:cubicBezTo>
                  <a:cubicBezTo>
                    <a:pt x="229" y="19"/>
                    <a:pt x="229" y="17"/>
                    <a:pt x="229" y="16"/>
                  </a:cubicBezTo>
                  <a:cubicBezTo>
                    <a:pt x="230" y="14"/>
                    <a:pt x="228" y="12"/>
                    <a:pt x="228" y="11"/>
                  </a:cubicBezTo>
                  <a:cubicBezTo>
                    <a:pt x="229" y="10"/>
                    <a:pt x="230" y="9"/>
                    <a:pt x="231" y="8"/>
                  </a:cubicBezTo>
                  <a:cubicBezTo>
                    <a:pt x="232" y="8"/>
                    <a:pt x="233" y="7"/>
                    <a:pt x="234" y="7"/>
                  </a:cubicBezTo>
                  <a:cubicBezTo>
                    <a:pt x="235" y="6"/>
                    <a:pt x="237" y="5"/>
                    <a:pt x="237" y="5"/>
                  </a:cubicBezTo>
                  <a:cubicBezTo>
                    <a:pt x="238" y="5"/>
                    <a:pt x="241" y="4"/>
                    <a:pt x="242" y="4"/>
                  </a:cubicBezTo>
                  <a:cubicBezTo>
                    <a:pt x="243" y="5"/>
                    <a:pt x="244" y="5"/>
                    <a:pt x="244" y="5"/>
                  </a:cubicBezTo>
                  <a:cubicBezTo>
                    <a:pt x="245" y="6"/>
                    <a:pt x="247" y="7"/>
                    <a:pt x="248" y="7"/>
                  </a:cubicBezTo>
                  <a:cubicBezTo>
                    <a:pt x="249" y="7"/>
                    <a:pt x="251" y="5"/>
                    <a:pt x="252" y="5"/>
                  </a:cubicBezTo>
                  <a:cubicBezTo>
                    <a:pt x="253" y="5"/>
                    <a:pt x="256" y="6"/>
                    <a:pt x="258" y="5"/>
                  </a:cubicBezTo>
                  <a:cubicBezTo>
                    <a:pt x="258" y="5"/>
                    <a:pt x="258" y="3"/>
                    <a:pt x="259" y="2"/>
                  </a:cubicBezTo>
                  <a:cubicBezTo>
                    <a:pt x="260" y="1"/>
                    <a:pt x="262" y="0"/>
                    <a:pt x="263" y="1"/>
                  </a:cubicBezTo>
                  <a:cubicBezTo>
                    <a:pt x="264" y="1"/>
                    <a:pt x="264" y="3"/>
                    <a:pt x="264" y="4"/>
                  </a:cubicBezTo>
                  <a:cubicBezTo>
                    <a:pt x="265" y="5"/>
                    <a:pt x="265" y="7"/>
                    <a:pt x="264" y="8"/>
                  </a:cubicBezTo>
                  <a:cubicBezTo>
                    <a:pt x="264" y="9"/>
                    <a:pt x="263" y="10"/>
                    <a:pt x="262" y="11"/>
                  </a:cubicBezTo>
                  <a:cubicBezTo>
                    <a:pt x="262" y="12"/>
                    <a:pt x="263" y="14"/>
                    <a:pt x="263" y="15"/>
                  </a:cubicBezTo>
                  <a:cubicBezTo>
                    <a:pt x="264" y="16"/>
                    <a:pt x="267" y="16"/>
                    <a:pt x="268" y="16"/>
                  </a:cubicBezTo>
                  <a:cubicBezTo>
                    <a:pt x="269" y="16"/>
                    <a:pt x="271" y="16"/>
                    <a:pt x="272" y="16"/>
                  </a:cubicBezTo>
                  <a:cubicBezTo>
                    <a:pt x="274" y="17"/>
                    <a:pt x="279" y="17"/>
                    <a:pt x="281" y="18"/>
                  </a:cubicBezTo>
                  <a:cubicBezTo>
                    <a:pt x="283" y="18"/>
                    <a:pt x="286" y="20"/>
                    <a:pt x="288" y="21"/>
                  </a:cubicBezTo>
                  <a:cubicBezTo>
                    <a:pt x="288" y="22"/>
                    <a:pt x="288" y="24"/>
                    <a:pt x="288" y="24"/>
                  </a:cubicBezTo>
                  <a:cubicBezTo>
                    <a:pt x="288" y="25"/>
                    <a:pt x="289" y="29"/>
                    <a:pt x="291" y="29"/>
                  </a:cubicBezTo>
                  <a:cubicBezTo>
                    <a:pt x="291" y="29"/>
                    <a:pt x="293" y="29"/>
                    <a:pt x="294" y="29"/>
                  </a:cubicBezTo>
                  <a:cubicBezTo>
                    <a:pt x="295" y="29"/>
                    <a:pt x="298" y="27"/>
                    <a:pt x="299" y="27"/>
                  </a:cubicBezTo>
                  <a:cubicBezTo>
                    <a:pt x="300" y="26"/>
                    <a:pt x="303" y="25"/>
                    <a:pt x="305" y="24"/>
                  </a:cubicBezTo>
                  <a:cubicBezTo>
                    <a:pt x="306" y="24"/>
                    <a:pt x="308" y="23"/>
                    <a:pt x="309" y="23"/>
                  </a:cubicBezTo>
                  <a:cubicBezTo>
                    <a:pt x="310" y="22"/>
                    <a:pt x="313" y="22"/>
                    <a:pt x="314" y="22"/>
                  </a:cubicBezTo>
                  <a:cubicBezTo>
                    <a:pt x="315" y="21"/>
                    <a:pt x="318" y="19"/>
                    <a:pt x="319" y="19"/>
                  </a:cubicBezTo>
                  <a:cubicBezTo>
                    <a:pt x="320" y="18"/>
                    <a:pt x="321" y="16"/>
                    <a:pt x="322" y="15"/>
                  </a:cubicBezTo>
                  <a:cubicBezTo>
                    <a:pt x="323" y="14"/>
                    <a:pt x="325" y="14"/>
                    <a:pt x="326" y="14"/>
                  </a:cubicBezTo>
                  <a:cubicBezTo>
                    <a:pt x="327" y="14"/>
                    <a:pt x="328" y="15"/>
                    <a:pt x="328" y="16"/>
                  </a:cubicBezTo>
                  <a:cubicBezTo>
                    <a:pt x="329" y="17"/>
                    <a:pt x="327" y="18"/>
                    <a:pt x="327" y="19"/>
                  </a:cubicBezTo>
                  <a:cubicBezTo>
                    <a:pt x="327" y="20"/>
                    <a:pt x="328" y="21"/>
                    <a:pt x="328" y="22"/>
                  </a:cubicBezTo>
                  <a:cubicBezTo>
                    <a:pt x="329" y="23"/>
                    <a:pt x="331" y="24"/>
                    <a:pt x="332" y="24"/>
                  </a:cubicBezTo>
                  <a:cubicBezTo>
                    <a:pt x="334" y="24"/>
                    <a:pt x="336" y="23"/>
                    <a:pt x="337" y="24"/>
                  </a:cubicBezTo>
                  <a:cubicBezTo>
                    <a:pt x="337" y="24"/>
                    <a:pt x="337" y="26"/>
                    <a:pt x="338" y="27"/>
                  </a:cubicBezTo>
                  <a:cubicBezTo>
                    <a:pt x="338" y="27"/>
                    <a:pt x="340" y="27"/>
                    <a:pt x="341" y="27"/>
                  </a:cubicBezTo>
                  <a:cubicBezTo>
                    <a:pt x="343" y="28"/>
                    <a:pt x="346" y="28"/>
                    <a:pt x="347" y="29"/>
                  </a:cubicBezTo>
                  <a:cubicBezTo>
                    <a:pt x="348" y="30"/>
                    <a:pt x="346" y="34"/>
                    <a:pt x="345" y="35"/>
                  </a:cubicBezTo>
                  <a:cubicBezTo>
                    <a:pt x="344" y="35"/>
                    <a:pt x="343" y="35"/>
                    <a:pt x="342" y="36"/>
                  </a:cubicBezTo>
                  <a:cubicBezTo>
                    <a:pt x="342" y="37"/>
                    <a:pt x="343" y="39"/>
                    <a:pt x="343" y="40"/>
                  </a:cubicBezTo>
                  <a:cubicBezTo>
                    <a:pt x="342" y="41"/>
                    <a:pt x="340" y="43"/>
                    <a:pt x="339" y="43"/>
                  </a:cubicBezTo>
                  <a:cubicBezTo>
                    <a:pt x="338" y="43"/>
                    <a:pt x="337" y="41"/>
                    <a:pt x="336" y="40"/>
                  </a:cubicBezTo>
                  <a:cubicBezTo>
                    <a:pt x="335" y="39"/>
                    <a:pt x="335" y="37"/>
                    <a:pt x="334" y="37"/>
                  </a:cubicBezTo>
                  <a:cubicBezTo>
                    <a:pt x="333" y="36"/>
                    <a:pt x="331" y="36"/>
                    <a:pt x="331" y="36"/>
                  </a:cubicBezTo>
                  <a:cubicBezTo>
                    <a:pt x="329" y="36"/>
                    <a:pt x="327" y="36"/>
                    <a:pt x="327" y="36"/>
                  </a:cubicBezTo>
                  <a:cubicBezTo>
                    <a:pt x="326" y="37"/>
                    <a:pt x="325" y="39"/>
                    <a:pt x="325" y="39"/>
                  </a:cubicBezTo>
                  <a:cubicBezTo>
                    <a:pt x="324" y="41"/>
                    <a:pt x="325" y="43"/>
                    <a:pt x="325" y="44"/>
                  </a:cubicBezTo>
                  <a:cubicBezTo>
                    <a:pt x="325" y="46"/>
                    <a:pt x="325" y="51"/>
                    <a:pt x="325" y="54"/>
                  </a:cubicBezTo>
                  <a:cubicBezTo>
                    <a:pt x="325" y="55"/>
                    <a:pt x="324" y="59"/>
                    <a:pt x="324" y="60"/>
                  </a:cubicBezTo>
                  <a:cubicBezTo>
                    <a:pt x="324" y="63"/>
                    <a:pt x="324" y="69"/>
                    <a:pt x="324" y="71"/>
                  </a:cubicBezTo>
                  <a:cubicBezTo>
                    <a:pt x="324" y="74"/>
                    <a:pt x="324" y="79"/>
                    <a:pt x="325" y="81"/>
                  </a:cubicBezTo>
                  <a:cubicBezTo>
                    <a:pt x="325" y="82"/>
                    <a:pt x="327" y="85"/>
                    <a:pt x="328" y="86"/>
                  </a:cubicBezTo>
                  <a:cubicBezTo>
                    <a:pt x="329" y="86"/>
                    <a:pt x="331" y="87"/>
                    <a:pt x="332" y="88"/>
                  </a:cubicBezTo>
                  <a:cubicBezTo>
                    <a:pt x="332" y="89"/>
                    <a:pt x="333" y="91"/>
                    <a:pt x="334" y="92"/>
                  </a:cubicBezTo>
                  <a:cubicBezTo>
                    <a:pt x="335" y="93"/>
                    <a:pt x="338" y="93"/>
                    <a:pt x="339" y="93"/>
                  </a:cubicBezTo>
                  <a:cubicBezTo>
                    <a:pt x="340" y="93"/>
                    <a:pt x="342" y="93"/>
                    <a:pt x="343" y="93"/>
                  </a:cubicBezTo>
                  <a:cubicBezTo>
                    <a:pt x="343" y="94"/>
                    <a:pt x="343" y="95"/>
                    <a:pt x="344" y="96"/>
                  </a:cubicBezTo>
                  <a:cubicBezTo>
                    <a:pt x="345" y="97"/>
                    <a:pt x="348" y="98"/>
                    <a:pt x="350" y="98"/>
                  </a:cubicBezTo>
                  <a:cubicBezTo>
                    <a:pt x="351" y="99"/>
                    <a:pt x="353" y="98"/>
                    <a:pt x="354" y="98"/>
                  </a:cubicBezTo>
                  <a:cubicBezTo>
                    <a:pt x="355" y="98"/>
                    <a:pt x="356" y="96"/>
                    <a:pt x="357" y="96"/>
                  </a:cubicBezTo>
                  <a:cubicBezTo>
                    <a:pt x="359" y="96"/>
                    <a:pt x="361" y="96"/>
                    <a:pt x="363" y="97"/>
                  </a:cubicBezTo>
                  <a:cubicBezTo>
                    <a:pt x="364" y="97"/>
                    <a:pt x="365" y="98"/>
                    <a:pt x="366" y="98"/>
                  </a:cubicBezTo>
                  <a:cubicBezTo>
                    <a:pt x="367" y="98"/>
                    <a:pt x="368" y="97"/>
                    <a:pt x="369" y="97"/>
                  </a:cubicBezTo>
                  <a:cubicBezTo>
                    <a:pt x="370" y="96"/>
                    <a:pt x="373" y="96"/>
                    <a:pt x="375" y="96"/>
                  </a:cubicBezTo>
                  <a:cubicBezTo>
                    <a:pt x="375" y="97"/>
                    <a:pt x="376" y="99"/>
                    <a:pt x="378" y="99"/>
                  </a:cubicBezTo>
                  <a:cubicBezTo>
                    <a:pt x="379" y="99"/>
                    <a:pt x="380" y="98"/>
                    <a:pt x="381" y="98"/>
                  </a:cubicBezTo>
                  <a:cubicBezTo>
                    <a:pt x="382" y="98"/>
                    <a:pt x="384" y="97"/>
                    <a:pt x="384" y="98"/>
                  </a:cubicBezTo>
                  <a:cubicBezTo>
                    <a:pt x="385" y="98"/>
                    <a:pt x="385" y="100"/>
                    <a:pt x="385" y="101"/>
                  </a:cubicBezTo>
                  <a:cubicBezTo>
                    <a:pt x="385" y="101"/>
                    <a:pt x="385" y="103"/>
                    <a:pt x="385" y="104"/>
                  </a:cubicBezTo>
                  <a:cubicBezTo>
                    <a:pt x="384" y="105"/>
                    <a:pt x="382" y="106"/>
                    <a:pt x="381" y="106"/>
                  </a:cubicBezTo>
                  <a:cubicBezTo>
                    <a:pt x="380" y="106"/>
                    <a:pt x="378" y="106"/>
                    <a:pt x="377" y="106"/>
                  </a:cubicBezTo>
                  <a:cubicBezTo>
                    <a:pt x="376" y="106"/>
                    <a:pt x="374" y="105"/>
                    <a:pt x="373" y="106"/>
                  </a:cubicBezTo>
                  <a:cubicBezTo>
                    <a:pt x="371" y="106"/>
                    <a:pt x="369" y="106"/>
                    <a:pt x="369" y="106"/>
                  </a:cubicBezTo>
                  <a:cubicBezTo>
                    <a:pt x="368" y="106"/>
                    <a:pt x="366" y="107"/>
                    <a:pt x="366" y="108"/>
                  </a:cubicBezTo>
                  <a:cubicBezTo>
                    <a:pt x="365" y="109"/>
                    <a:pt x="365" y="111"/>
                    <a:pt x="365" y="111"/>
                  </a:cubicBezTo>
                  <a:cubicBezTo>
                    <a:pt x="365" y="113"/>
                    <a:pt x="364" y="116"/>
                    <a:pt x="365" y="118"/>
                  </a:cubicBezTo>
                  <a:cubicBezTo>
                    <a:pt x="365" y="119"/>
                    <a:pt x="368" y="121"/>
                    <a:pt x="369" y="122"/>
                  </a:cubicBezTo>
                  <a:cubicBezTo>
                    <a:pt x="369" y="123"/>
                    <a:pt x="371" y="124"/>
                    <a:pt x="372" y="125"/>
                  </a:cubicBezTo>
                  <a:cubicBezTo>
                    <a:pt x="374" y="126"/>
                    <a:pt x="376" y="126"/>
                    <a:pt x="378" y="127"/>
                  </a:cubicBezTo>
                  <a:cubicBezTo>
                    <a:pt x="379" y="127"/>
                    <a:pt x="382" y="127"/>
                    <a:pt x="383" y="127"/>
                  </a:cubicBezTo>
                  <a:cubicBezTo>
                    <a:pt x="384" y="128"/>
                    <a:pt x="386" y="129"/>
                    <a:pt x="387" y="129"/>
                  </a:cubicBezTo>
                  <a:cubicBezTo>
                    <a:pt x="388" y="131"/>
                    <a:pt x="389" y="133"/>
                    <a:pt x="389" y="134"/>
                  </a:cubicBezTo>
                  <a:cubicBezTo>
                    <a:pt x="389" y="135"/>
                    <a:pt x="389" y="137"/>
                    <a:pt x="389" y="138"/>
                  </a:cubicBezTo>
                  <a:cubicBezTo>
                    <a:pt x="388" y="140"/>
                    <a:pt x="387" y="142"/>
                    <a:pt x="386" y="143"/>
                  </a:cubicBezTo>
                  <a:cubicBezTo>
                    <a:pt x="385" y="144"/>
                    <a:pt x="383" y="144"/>
                    <a:pt x="381" y="144"/>
                  </a:cubicBezTo>
                  <a:cubicBezTo>
                    <a:pt x="380" y="145"/>
                    <a:pt x="378" y="146"/>
                    <a:pt x="378" y="147"/>
                  </a:cubicBezTo>
                  <a:cubicBezTo>
                    <a:pt x="376" y="149"/>
                    <a:pt x="376" y="154"/>
                    <a:pt x="376" y="156"/>
                  </a:cubicBezTo>
                  <a:cubicBezTo>
                    <a:pt x="376" y="157"/>
                    <a:pt x="377" y="161"/>
                    <a:pt x="378" y="162"/>
                  </a:cubicBezTo>
                  <a:cubicBezTo>
                    <a:pt x="379" y="163"/>
                    <a:pt x="382" y="163"/>
                    <a:pt x="383" y="164"/>
                  </a:cubicBezTo>
                  <a:cubicBezTo>
                    <a:pt x="383" y="164"/>
                    <a:pt x="384" y="166"/>
                    <a:pt x="384" y="167"/>
                  </a:cubicBezTo>
                  <a:cubicBezTo>
                    <a:pt x="384" y="168"/>
                    <a:pt x="383" y="171"/>
                    <a:pt x="383" y="173"/>
                  </a:cubicBezTo>
                  <a:cubicBezTo>
                    <a:pt x="382" y="174"/>
                    <a:pt x="381" y="178"/>
                    <a:pt x="380" y="180"/>
                  </a:cubicBezTo>
                  <a:cubicBezTo>
                    <a:pt x="380" y="181"/>
                    <a:pt x="377" y="183"/>
                    <a:pt x="377" y="184"/>
                  </a:cubicBezTo>
                  <a:cubicBezTo>
                    <a:pt x="376" y="184"/>
                    <a:pt x="375" y="186"/>
                    <a:pt x="375" y="188"/>
                  </a:cubicBezTo>
                  <a:cubicBezTo>
                    <a:pt x="374" y="189"/>
                    <a:pt x="374" y="192"/>
                    <a:pt x="374" y="194"/>
                  </a:cubicBezTo>
                  <a:cubicBezTo>
                    <a:pt x="374" y="196"/>
                    <a:pt x="375" y="201"/>
                    <a:pt x="376" y="204"/>
                  </a:cubicBezTo>
                  <a:cubicBezTo>
                    <a:pt x="377" y="206"/>
                    <a:pt x="380" y="209"/>
                    <a:pt x="381" y="211"/>
                  </a:cubicBezTo>
                  <a:cubicBezTo>
                    <a:pt x="383" y="214"/>
                    <a:pt x="388" y="218"/>
                    <a:pt x="391" y="220"/>
                  </a:cubicBezTo>
                  <a:cubicBezTo>
                    <a:pt x="393" y="221"/>
                    <a:pt x="398" y="224"/>
                    <a:pt x="400" y="224"/>
                  </a:cubicBezTo>
                  <a:cubicBezTo>
                    <a:pt x="401" y="224"/>
                    <a:pt x="402" y="224"/>
                    <a:pt x="403" y="224"/>
                  </a:cubicBezTo>
                  <a:cubicBezTo>
                    <a:pt x="403" y="225"/>
                    <a:pt x="403" y="225"/>
                    <a:pt x="403" y="226"/>
                  </a:cubicBezTo>
                  <a:cubicBezTo>
                    <a:pt x="403" y="227"/>
                    <a:pt x="404" y="229"/>
                    <a:pt x="404" y="231"/>
                  </a:cubicBezTo>
                  <a:cubicBezTo>
                    <a:pt x="405" y="233"/>
                    <a:pt x="404" y="236"/>
                    <a:pt x="404" y="237"/>
                  </a:cubicBezTo>
                  <a:cubicBezTo>
                    <a:pt x="403" y="239"/>
                    <a:pt x="402" y="242"/>
                    <a:pt x="401" y="244"/>
                  </a:cubicBezTo>
                  <a:cubicBezTo>
                    <a:pt x="400" y="246"/>
                    <a:pt x="399" y="250"/>
                    <a:pt x="398" y="252"/>
                  </a:cubicBezTo>
                  <a:cubicBezTo>
                    <a:pt x="398" y="252"/>
                    <a:pt x="398" y="254"/>
                    <a:pt x="398" y="255"/>
                  </a:cubicBezTo>
                  <a:cubicBezTo>
                    <a:pt x="398" y="256"/>
                    <a:pt x="397" y="258"/>
                    <a:pt x="398" y="260"/>
                  </a:cubicBezTo>
                  <a:cubicBezTo>
                    <a:pt x="398" y="261"/>
                    <a:pt x="399" y="265"/>
                    <a:pt x="399" y="266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3"/>
            <p:cNvSpPr>
              <a:spLocks/>
            </p:cNvSpPr>
            <p:nvPr/>
          </p:nvSpPr>
          <p:spPr bwMode="auto">
            <a:xfrm>
              <a:off x="4997" y="2426"/>
              <a:ext cx="390" cy="343"/>
            </a:xfrm>
            <a:custGeom>
              <a:avLst/>
              <a:gdLst>
                <a:gd name="T0" fmla="*/ 224 w 225"/>
                <a:gd name="T1" fmla="*/ 149 h 198"/>
                <a:gd name="T2" fmla="*/ 219 w 225"/>
                <a:gd name="T3" fmla="*/ 157 h 198"/>
                <a:gd name="T4" fmla="*/ 211 w 225"/>
                <a:gd name="T5" fmla="*/ 152 h 198"/>
                <a:gd name="T6" fmla="*/ 202 w 225"/>
                <a:gd name="T7" fmla="*/ 153 h 198"/>
                <a:gd name="T8" fmla="*/ 197 w 225"/>
                <a:gd name="T9" fmla="*/ 159 h 198"/>
                <a:gd name="T10" fmla="*/ 188 w 225"/>
                <a:gd name="T11" fmla="*/ 160 h 198"/>
                <a:gd name="T12" fmla="*/ 180 w 225"/>
                <a:gd name="T13" fmla="*/ 157 h 198"/>
                <a:gd name="T14" fmla="*/ 175 w 225"/>
                <a:gd name="T15" fmla="*/ 159 h 198"/>
                <a:gd name="T16" fmla="*/ 168 w 225"/>
                <a:gd name="T17" fmla="*/ 164 h 198"/>
                <a:gd name="T18" fmla="*/ 163 w 225"/>
                <a:gd name="T19" fmla="*/ 165 h 198"/>
                <a:gd name="T20" fmla="*/ 158 w 225"/>
                <a:gd name="T21" fmla="*/ 171 h 198"/>
                <a:gd name="T22" fmla="*/ 157 w 225"/>
                <a:gd name="T23" fmla="*/ 177 h 198"/>
                <a:gd name="T24" fmla="*/ 153 w 225"/>
                <a:gd name="T25" fmla="*/ 182 h 198"/>
                <a:gd name="T26" fmla="*/ 148 w 225"/>
                <a:gd name="T27" fmla="*/ 190 h 198"/>
                <a:gd name="T28" fmla="*/ 149 w 225"/>
                <a:gd name="T29" fmla="*/ 197 h 198"/>
                <a:gd name="T30" fmla="*/ 135 w 225"/>
                <a:gd name="T31" fmla="*/ 197 h 198"/>
                <a:gd name="T32" fmla="*/ 118 w 225"/>
                <a:gd name="T33" fmla="*/ 195 h 198"/>
                <a:gd name="T34" fmla="*/ 107 w 225"/>
                <a:gd name="T35" fmla="*/ 188 h 198"/>
                <a:gd name="T36" fmla="*/ 89 w 225"/>
                <a:gd name="T37" fmla="*/ 187 h 198"/>
                <a:gd name="T38" fmla="*/ 75 w 225"/>
                <a:gd name="T39" fmla="*/ 176 h 198"/>
                <a:gd name="T40" fmla="*/ 66 w 225"/>
                <a:gd name="T41" fmla="*/ 164 h 198"/>
                <a:gd name="T42" fmla="*/ 61 w 225"/>
                <a:gd name="T43" fmla="*/ 152 h 198"/>
                <a:gd name="T44" fmla="*/ 47 w 225"/>
                <a:gd name="T45" fmla="*/ 145 h 198"/>
                <a:gd name="T46" fmla="*/ 41 w 225"/>
                <a:gd name="T47" fmla="*/ 134 h 198"/>
                <a:gd name="T48" fmla="*/ 44 w 225"/>
                <a:gd name="T49" fmla="*/ 124 h 198"/>
                <a:gd name="T50" fmla="*/ 43 w 225"/>
                <a:gd name="T51" fmla="*/ 112 h 198"/>
                <a:gd name="T52" fmla="*/ 34 w 225"/>
                <a:gd name="T53" fmla="*/ 105 h 198"/>
                <a:gd name="T54" fmla="*/ 25 w 225"/>
                <a:gd name="T55" fmla="*/ 105 h 198"/>
                <a:gd name="T56" fmla="*/ 18 w 225"/>
                <a:gd name="T57" fmla="*/ 98 h 198"/>
                <a:gd name="T58" fmla="*/ 8 w 225"/>
                <a:gd name="T59" fmla="*/ 94 h 198"/>
                <a:gd name="T60" fmla="*/ 3 w 225"/>
                <a:gd name="T61" fmla="*/ 86 h 198"/>
                <a:gd name="T62" fmla="*/ 9 w 225"/>
                <a:gd name="T63" fmla="*/ 85 h 198"/>
                <a:gd name="T64" fmla="*/ 8 w 225"/>
                <a:gd name="T65" fmla="*/ 76 h 198"/>
                <a:gd name="T66" fmla="*/ 0 w 225"/>
                <a:gd name="T67" fmla="*/ 68 h 198"/>
                <a:gd name="T68" fmla="*/ 1 w 225"/>
                <a:gd name="T69" fmla="*/ 56 h 198"/>
                <a:gd name="T70" fmla="*/ 6 w 225"/>
                <a:gd name="T71" fmla="*/ 49 h 198"/>
                <a:gd name="T72" fmla="*/ 15 w 225"/>
                <a:gd name="T73" fmla="*/ 49 h 198"/>
                <a:gd name="T74" fmla="*/ 21 w 225"/>
                <a:gd name="T75" fmla="*/ 44 h 198"/>
                <a:gd name="T76" fmla="*/ 25 w 225"/>
                <a:gd name="T77" fmla="*/ 35 h 198"/>
                <a:gd name="T78" fmla="*/ 26 w 225"/>
                <a:gd name="T79" fmla="*/ 31 h 198"/>
                <a:gd name="T80" fmla="*/ 38 w 225"/>
                <a:gd name="T81" fmla="*/ 28 h 198"/>
                <a:gd name="T82" fmla="*/ 47 w 225"/>
                <a:gd name="T83" fmla="*/ 19 h 198"/>
                <a:gd name="T84" fmla="*/ 59 w 225"/>
                <a:gd name="T85" fmla="*/ 13 h 198"/>
                <a:gd name="T86" fmla="*/ 69 w 225"/>
                <a:gd name="T87" fmla="*/ 3 h 198"/>
                <a:gd name="T88" fmla="*/ 83 w 225"/>
                <a:gd name="T89" fmla="*/ 1 h 198"/>
                <a:gd name="T90" fmla="*/ 94 w 225"/>
                <a:gd name="T91" fmla="*/ 2 h 198"/>
                <a:gd name="T92" fmla="*/ 106 w 225"/>
                <a:gd name="T93" fmla="*/ 2 h 198"/>
                <a:gd name="T94" fmla="*/ 118 w 225"/>
                <a:gd name="T95" fmla="*/ 6 h 198"/>
                <a:gd name="T96" fmla="*/ 130 w 225"/>
                <a:gd name="T97" fmla="*/ 14 h 198"/>
                <a:gd name="T98" fmla="*/ 138 w 225"/>
                <a:gd name="T99" fmla="*/ 21 h 198"/>
                <a:gd name="T100" fmla="*/ 145 w 225"/>
                <a:gd name="T101" fmla="*/ 29 h 198"/>
                <a:gd name="T102" fmla="*/ 159 w 225"/>
                <a:gd name="T103" fmla="*/ 41 h 198"/>
                <a:gd name="T104" fmla="*/ 168 w 225"/>
                <a:gd name="T105" fmla="*/ 47 h 198"/>
                <a:gd name="T106" fmla="*/ 167 w 225"/>
                <a:gd name="T107" fmla="*/ 55 h 198"/>
                <a:gd name="T108" fmla="*/ 165 w 225"/>
                <a:gd name="T109" fmla="*/ 66 h 198"/>
                <a:gd name="T110" fmla="*/ 172 w 225"/>
                <a:gd name="T111" fmla="*/ 80 h 198"/>
                <a:gd name="T112" fmla="*/ 184 w 225"/>
                <a:gd name="T113" fmla="*/ 91 h 198"/>
                <a:gd name="T114" fmla="*/ 192 w 225"/>
                <a:gd name="T115" fmla="*/ 105 h 198"/>
                <a:gd name="T116" fmla="*/ 199 w 225"/>
                <a:gd name="T117" fmla="*/ 121 h 198"/>
                <a:gd name="T118" fmla="*/ 207 w 225"/>
                <a:gd name="T119" fmla="*/ 132 h 198"/>
                <a:gd name="T120" fmla="*/ 222 w 225"/>
                <a:gd name="T121" fmla="*/ 141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5" h="198">
                  <a:moveTo>
                    <a:pt x="225" y="145"/>
                  </a:moveTo>
                  <a:cubicBezTo>
                    <a:pt x="225" y="146"/>
                    <a:pt x="225" y="148"/>
                    <a:pt x="224" y="149"/>
                  </a:cubicBezTo>
                  <a:cubicBezTo>
                    <a:pt x="224" y="150"/>
                    <a:pt x="221" y="152"/>
                    <a:pt x="221" y="152"/>
                  </a:cubicBezTo>
                  <a:cubicBezTo>
                    <a:pt x="220" y="153"/>
                    <a:pt x="220" y="156"/>
                    <a:pt x="219" y="157"/>
                  </a:cubicBezTo>
                  <a:cubicBezTo>
                    <a:pt x="218" y="157"/>
                    <a:pt x="216" y="156"/>
                    <a:pt x="215" y="156"/>
                  </a:cubicBezTo>
                  <a:cubicBezTo>
                    <a:pt x="214" y="155"/>
                    <a:pt x="212" y="152"/>
                    <a:pt x="211" y="152"/>
                  </a:cubicBezTo>
                  <a:cubicBezTo>
                    <a:pt x="210" y="151"/>
                    <a:pt x="207" y="151"/>
                    <a:pt x="205" y="151"/>
                  </a:cubicBezTo>
                  <a:cubicBezTo>
                    <a:pt x="205" y="151"/>
                    <a:pt x="203" y="152"/>
                    <a:pt x="202" y="153"/>
                  </a:cubicBezTo>
                  <a:cubicBezTo>
                    <a:pt x="201" y="153"/>
                    <a:pt x="200" y="155"/>
                    <a:pt x="200" y="155"/>
                  </a:cubicBezTo>
                  <a:cubicBezTo>
                    <a:pt x="199" y="156"/>
                    <a:pt x="198" y="158"/>
                    <a:pt x="197" y="159"/>
                  </a:cubicBezTo>
                  <a:cubicBezTo>
                    <a:pt x="196" y="160"/>
                    <a:pt x="194" y="161"/>
                    <a:pt x="192" y="161"/>
                  </a:cubicBezTo>
                  <a:cubicBezTo>
                    <a:pt x="191" y="161"/>
                    <a:pt x="189" y="161"/>
                    <a:pt x="188" y="160"/>
                  </a:cubicBezTo>
                  <a:cubicBezTo>
                    <a:pt x="187" y="160"/>
                    <a:pt x="186" y="157"/>
                    <a:pt x="185" y="157"/>
                  </a:cubicBezTo>
                  <a:cubicBezTo>
                    <a:pt x="184" y="157"/>
                    <a:pt x="182" y="157"/>
                    <a:pt x="180" y="157"/>
                  </a:cubicBezTo>
                  <a:cubicBezTo>
                    <a:pt x="180" y="157"/>
                    <a:pt x="178" y="157"/>
                    <a:pt x="178" y="157"/>
                  </a:cubicBezTo>
                  <a:cubicBezTo>
                    <a:pt x="177" y="157"/>
                    <a:pt x="176" y="159"/>
                    <a:pt x="175" y="159"/>
                  </a:cubicBezTo>
                  <a:cubicBezTo>
                    <a:pt x="174" y="160"/>
                    <a:pt x="173" y="160"/>
                    <a:pt x="173" y="161"/>
                  </a:cubicBezTo>
                  <a:cubicBezTo>
                    <a:pt x="171" y="162"/>
                    <a:pt x="169" y="163"/>
                    <a:pt x="168" y="164"/>
                  </a:cubicBezTo>
                  <a:cubicBezTo>
                    <a:pt x="168" y="164"/>
                    <a:pt x="167" y="165"/>
                    <a:pt x="166" y="165"/>
                  </a:cubicBezTo>
                  <a:cubicBezTo>
                    <a:pt x="165" y="166"/>
                    <a:pt x="164" y="165"/>
                    <a:pt x="163" y="165"/>
                  </a:cubicBezTo>
                  <a:cubicBezTo>
                    <a:pt x="162" y="165"/>
                    <a:pt x="159" y="166"/>
                    <a:pt x="158" y="167"/>
                  </a:cubicBezTo>
                  <a:cubicBezTo>
                    <a:pt x="158" y="167"/>
                    <a:pt x="159" y="170"/>
                    <a:pt x="158" y="171"/>
                  </a:cubicBezTo>
                  <a:cubicBezTo>
                    <a:pt x="158" y="172"/>
                    <a:pt x="157" y="173"/>
                    <a:pt x="156" y="173"/>
                  </a:cubicBezTo>
                  <a:cubicBezTo>
                    <a:pt x="156" y="174"/>
                    <a:pt x="157" y="176"/>
                    <a:pt x="157" y="177"/>
                  </a:cubicBezTo>
                  <a:cubicBezTo>
                    <a:pt x="157" y="177"/>
                    <a:pt x="157" y="180"/>
                    <a:pt x="156" y="180"/>
                  </a:cubicBezTo>
                  <a:cubicBezTo>
                    <a:pt x="155" y="181"/>
                    <a:pt x="154" y="181"/>
                    <a:pt x="153" y="182"/>
                  </a:cubicBezTo>
                  <a:cubicBezTo>
                    <a:pt x="152" y="182"/>
                    <a:pt x="150" y="184"/>
                    <a:pt x="150" y="185"/>
                  </a:cubicBezTo>
                  <a:cubicBezTo>
                    <a:pt x="149" y="186"/>
                    <a:pt x="148" y="189"/>
                    <a:pt x="148" y="190"/>
                  </a:cubicBezTo>
                  <a:cubicBezTo>
                    <a:pt x="148" y="191"/>
                    <a:pt x="149" y="192"/>
                    <a:pt x="150" y="193"/>
                  </a:cubicBezTo>
                  <a:cubicBezTo>
                    <a:pt x="150" y="194"/>
                    <a:pt x="150" y="195"/>
                    <a:pt x="149" y="197"/>
                  </a:cubicBezTo>
                  <a:cubicBezTo>
                    <a:pt x="148" y="197"/>
                    <a:pt x="147" y="197"/>
                    <a:pt x="146" y="197"/>
                  </a:cubicBezTo>
                  <a:cubicBezTo>
                    <a:pt x="143" y="197"/>
                    <a:pt x="138" y="198"/>
                    <a:pt x="135" y="197"/>
                  </a:cubicBezTo>
                  <a:cubicBezTo>
                    <a:pt x="133" y="197"/>
                    <a:pt x="129" y="195"/>
                    <a:pt x="128" y="195"/>
                  </a:cubicBezTo>
                  <a:cubicBezTo>
                    <a:pt x="125" y="194"/>
                    <a:pt x="120" y="196"/>
                    <a:pt x="118" y="195"/>
                  </a:cubicBezTo>
                  <a:cubicBezTo>
                    <a:pt x="117" y="195"/>
                    <a:pt x="113" y="193"/>
                    <a:pt x="112" y="193"/>
                  </a:cubicBezTo>
                  <a:cubicBezTo>
                    <a:pt x="110" y="192"/>
                    <a:pt x="108" y="189"/>
                    <a:pt x="107" y="188"/>
                  </a:cubicBezTo>
                  <a:cubicBezTo>
                    <a:pt x="104" y="188"/>
                    <a:pt x="99" y="188"/>
                    <a:pt x="97" y="188"/>
                  </a:cubicBezTo>
                  <a:cubicBezTo>
                    <a:pt x="95" y="188"/>
                    <a:pt x="91" y="188"/>
                    <a:pt x="89" y="187"/>
                  </a:cubicBezTo>
                  <a:cubicBezTo>
                    <a:pt x="87" y="186"/>
                    <a:pt x="82" y="183"/>
                    <a:pt x="80" y="181"/>
                  </a:cubicBezTo>
                  <a:cubicBezTo>
                    <a:pt x="78" y="180"/>
                    <a:pt x="76" y="177"/>
                    <a:pt x="75" y="176"/>
                  </a:cubicBezTo>
                  <a:cubicBezTo>
                    <a:pt x="73" y="175"/>
                    <a:pt x="70" y="172"/>
                    <a:pt x="69" y="170"/>
                  </a:cubicBezTo>
                  <a:cubicBezTo>
                    <a:pt x="68" y="169"/>
                    <a:pt x="66" y="166"/>
                    <a:pt x="66" y="164"/>
                  </a:cubicBezTo>
                  <a:cubicBezTo>
                    <a:pt x="66" y="163"/>
                    <a:pt x="66" y="159"/>
                    <a:pt x="65" y="158"/>
                  </a:cubicBezTo>
                  <a:cubicBezTo>
                    <a:pt x="65" y="156"/>
                    <a:pt x="62" y="153"/>
                    <a:pt x="61" y="152"/>
                  </a:cubicBezTo>
                  <a:cubicBezTo>
                    <a:pt x="60" y="151"/>
                    <a:pt x="58" y="148"/>
                    <a:pt x="56" y="147"/>
                  </a:cubicBezTo>
                  <a:cubicBezTo>
                    <a:pt x="54" y="147"/>
                    <a:pt x="49" y="146"/>
                    <a:pt x="47" y="145"/>
                  </a:cubicBezTo>
                  <a:cubicBezTo>
                    <a:pt x="46" y="144"/>
                    <a:pt x="43" y="142"/>
                    <a:pt x="42" y="141"/>
                  </a:cubicBezTo>
                  <a:cubicBezTo>
                    <a:pt x="41" y="139"/>
                    <a:pt x="41" y="136"/>
                    <a:pt x="41" y="134"/>
                  </a:cubicBezTo>
                  <a:cubicBezTo>
                    <a:pt x="41" y="132"/>
                    <a:pt x="42" y="129"/>
                    <a:pt x="42" y="128"/>
                  </a:cubicBezTo>
                  <a:cubicBezTo>
                    <a:pt x="43" y="127"/>
                    <a:pt x="44" y="125"/>
                    <a:pt x="44" y="124"/>
                  </a:cubicBezTo>
                  <a:cubicBezTo>
                    <a:pt x="45" y="123"/>
                    <a:pt x="46" y="120"/>
                    <a:pt x="46" y="119"/>
                  </a:cubicBezTo>
                  <a:cubicBezTo>
                    <a:pt x="46" y="117"/>
                    <a:pt x="44" y="113"/>
                    <a:pt x="43" y="112"/>
                  </a:cubicBezTo>
                  <a:cubicBezTo>
                    <a:pt x="42" y="111"/>
                    <a:pt x="41" y="108"/>
                    <a:pt x="40" y="107"/>
                  </a:cubicBezTo>
                  <a:cubicBezTo>
                    <a:pt x="39" y="106"/>
                    <a:pt x="36" y="105"/>
                    <a:pt x="34" y="105"/>
                  </a:cubicBezTo>
                  <a:cubicBezTo>
                    <a:pt x="33" y="104"/>
                    <a:pt x="31" y="103"/>
                    <a:pt x="30" y="103"/>
                  </a:cubicBezTo>
                  <a:cubicBezTo>
                    <a:pt x="28" y="103"/>
                    <a:pt x="26" y="105"/>
                    <a:pt x="25" y="105"/>
                  </a:cubicBezTo>
                  <a:cubicBezTo>
                    <a:pt x="23" y="105"/>
                    <a:pt x="20" y="105"/>
                    <a:pt x="20" y="104"/>
                  </a:cubicBezTo>
                  <a:cubicBezTo>
                    <a:pt x="18" y="103"/>
                    <a:pt x="18" y="100"/>
                    <a:pt x="18" y="98"/>
                  </a:cubicBezTo>
                  <a:cubicBezTo>
                    <a:pt x="17" y="97"/>
                    <a:pt x="15" y="94"/>
                    <a:pt x="13" y="93"/>
                  </a:cubicBezTo>
                  <a:cubicBezTo>
                    <a:pt x="12" y="93"/>
                    <a:pt x="9" y="95"/>
                    <a:pt x="8" y="94"/>
                  </a:cubicBezTo>
                  <a:cubicBezTo>
                    <a:pt x="6" y="94"/>
                    <a:pt x="4" y="92"/>
                    <a:pt x="3" y="90"/>
                  </a:cubicBezTo>
                  <a:cubicBezTo>
                    <a:pt x="3" y="90"/>
                    <a:pt x="2" y="87"/>
                    <a:pt x="3" y="86"/>
                  </a:cubicBezTo>
                  <a:cubicBezTo>
                    <a:pt x="4" y="85"/>
                    <a:pt x="6" y="85"/>
                    <a:pt x="7" y="85"/>
                  </a:cubicBezTo>
                  <a:cubicBezTo>
                    <a:pt x="7" y="85"/>
                    <a:pt x="9" y="86"/>
                    <a:pt x="9" y="85"/>
                  </a:cubicBezTo>
                  <a:cubicBezTo>
                    <a:pt x="10" y="85"/>
                    <a:pt x="10" y="82"/>
                    <a:pt x="10" y="81"/>
                  </a:cubicBezTo>
                  <a:cubicBezTo>
                    <a:pt x="10" y="80"/>
                    <a:pt x="9" y="77"/>
                    <a:pt x="8" y="76"/>
                  </a:cubicBezTo>
                  <a:cubicBezTo>
                    <a:pt x="7" y="75"/>
                    <a:pt x="3" y="75"/>
                    <a:pt x="2" y="74"/>
                  </a:cubicBezTo>
                  <a:cubicBezTo>
                    <a:pt x="1" y="73"/>
                    <a:pt x="0" y="69"/>
                    <a:pt x="0" y="68"/>
                  </a:cubicBezTo>
                  <a:cubicBezTo>
                    <a:pt x="0" y="66"/>
                    <a:pt x="1" y="64"/>
                    <a:pt x="2" y="62"/>
                  </a:cubicBezTo>
                  <a:cubicBezTo>
                    <a:pt x="2" y="60"/>
                    <a:pt x="1" y="57"/>
                    <a:pt x="1" y="56"/>
                  </a:cubicBezTo>
                  <a:cubicBezTo>
                    <a:pt x="2" y="54"/>
                    <a:pt x="2" y="52"/>
                    <a:pt x="3" y="50"/>
                  </a:cubicBezTo>
                  <a:cubicBezTo>
                    <a:pt x="4" y="50"/>
                    <a:pt x="5" y="49"/>
                    <a:pt x="6" y="49"/>
                  </a:cubicBezTo>
                  <a:cubicBezTo>
                    <a:pt x="7" y="48"/>
                    <a:pt x="9" y="48"/>
                    <a:pt x="10" y="48"/>
                  </a:cubicBezTo>
                  <a:cubicBezTo>
                    <a:pt x="11" y="49"/>
                    <a:pt x="14" y="50"/>
                    <a:pt x="15" y="49"/>
                  </a:cubicBezTo>
                  <a:cubicBezTo>
                    <a:pt x="16" y="49"/>
                    <a:pt x="17" y="48"/>
                    <a:pt x="18" y="48"/>
                  </a:cubicBezTo>
                  <a:cubicBezTo>
                    <a:pt x="19" y="47"/>
                    <a:pt x="20" y="45"/>
                    <a:pt x="21" y="44"/>
                  </a:cubicBezTo>
                  <a:cubicBezTo>
                    <a:pt x="21" y="43"/>
                    <a:pt x="21" y="41"/>
                    <a:pt x="22" y="40"/>
                  </a:cubicBezTo>
                  <a:cubicBezTo>
                    <a:pt x="22" y="39"/>
                    <a:pt x="24" y="36"/>
                    <a:pt x="25" y="35"/>
                  </a:cubicBezTo>
                  <a:cubicBezTo>
                    <a:pt x="25" y="34"/>
                    <a:pt x="26" y="33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8" y="31"/>
                    <a:pt x="30" y="31"/>
                    <a:pt x="32" y="31"/>
                  </a:cubicBezTo>
                  <a:cubicBezTo>
                    <a:pt x="34" y="30"/>
                    <a:pt x="37" y="29"/>
                    <a:pt x="38" y="28"/>
                  </a:cubicBezTo>
                  <a:cubicBezTo>
                    <a:pt x="40" y="27"/>
                    <a:pt x="42" y="25"/>
                    <a:pt x="43" y="24"/>
                  </a:cubicBezTo>
                  <a:cubicBezTo>
                    <a:pt x="44" y="23"/>
                    <a:pt x="46" y="20"/>
                    <a:pt x="47" y="19"/>
                  </a:cubicBezTo>
                  <a:cubicBezTo>
                    <a:pt x="49" y="18"/>
                    <a:pt x="54" y="19"/>
                    <a:pt x="56" y="18"/>
                  </a:cubicBezTo>
                  <a:cubicBezTo>
                    <a:pt x="57" y="17"/>
                    <a:pt x="58" y="14"/>
                    <a:pt x="59" y="13"/>
                  </a:cubicBezTo>
                  <a:cubicBezTo>
                    <a:pt x="60" y="11"/>
                    <a:pt x="61" y="7"/>
                    <a:pt x="63" y="6"/>
                  </a:cubicBezTo>
                  <a:cubicBezTo>
                    <a:pt x="64" y="4"/>
                    <a:pt x="67" y="3"/>
                    <a:pt x="69" y="3"/>
                  </a:cubicBezTo>
                  <a:cubicBezTo>
                    <a:pt x="71" y="2"/>
                    <a:pt x="74" y="1"/>
                    <a:pt x="77" y="0"/>
                  </a:cubicBezTo>
                  <a:cubicBezTo>
                    <a:pt x="78" y="0"/>
                    <a:pt x="82" y="1"/>
                    <a:pt x="83" y="1"/>
                  </a:cubicBezTo>
                  <a:cubicBezTo>
                    <a:pt x="84" y="2"/>
                    <a:pt x="86" y="4"/>
                    <a:pt x="87" y="4"/>
                  </a:cubicBezTo>
                  <a:cubicBezTo>
                    <a:pt x="88" y="4"/>
                    <a:pt x="92" y="3"/>
                    <a:pt x="94" y="2"/>
                  </a:cubicBezTo>
                  <a:cubicBezTo>
                    <a:pt x="96" y="1"/>
                    <a:pt x="99" y="0"/>
                    <a:pt x="101" y="0"/>
                  </a:cubicBezTo>
                  <a:cubicBezTo>
                    <a:pt x="102" y="0"/>
                    <a:pt x="104" y="1"/>
                    <a:pt x="106" y="2"/>
                  </a:cubicBezTo>
                  <a:cubicBezTo>
                    <a:pt x="107" y="3"/>
                    <a:pt x="108" y="6"/>
                    <a:pt x="109" y="6"/>
                  </a:cubicBezTo>
                  <a:cubicBezTo>
                    <a:pt x="112" y="7"/>
                    <a:pt x="116" y="6"/>
                    <a:pt x="118" y="6"/>
                  </a:cubicBezTo>
                  <a:cubicBezTo>
                    <a:pt x="119" y="7"/>
                    <a:pt x="122" y="9"/>
                    <a:pt x="123" y="10"/>
                  </a:cubicBezTo>
                  <a:cubicBezTo>
                    <a:pt x="125" y="11"/>
                    <a:pt x="129" y="13"/>
                    <a:pt x="130" y="14"/>
                  </a:cubicBezTo>
                  <a:cubicBezTo>
                    <a:pt x="133" y="16"/>
                    <a:pt x="135" y="20"/>
                    <a:pt x="138" y="21"/>
                  </a:cubicBezTo>
                  <a:cubicBezTo>
                    <a:pt x="138" y="21"/>
                    <a:pt x="138" y="21"/>
                    <a:pt x="138" y="21"/>
                  </a:cubicBezTo>
                  <a:cubicBezTo>
                    <a:pt x="138" y="22"/>
                    <a:pt x="140" y="23"/>
                    <a:pt x="141" y="25"/>
                  </a:cubicBezTo>
                  <a:cubicBezTo>
                    <a:pt x="142" y="26"/>
                    <a:pt x="144" y="28"/>
                    <a:pt x="145" y="29"/>
                  </a:cubicBezTo>
                  <a:cubicBezTo>
                    <a:pt x="146" y="31"/>
                    <a:pt x="150" y="34"/>
                    <a:pt x="152" y="36"/>
                  </a:cubicBezTo>
                  <a:cubicBezTo>
                    <a:pt x="154" y="37"/>
                    <a:pt x="157" y="40"/>
                    <a:pt x="159" y="41"/>
                  </a:cubicBezTo>
                  <a:cubicBezTo>
                    <a:pt x="160" y="42"/>
                    <a:pt x="164" y="44"/>
                    <a:pt x="165" y="44"/>
                  </a:cubicBezTo>
                  <a:cubicBezTo>
                    <a:pt x="166" y="45"/>
                    <a:pt x="168" y="46"/>
                    <a:pt x="168" y="47"/>
                  </a:cubicBezTo>
                  <a:cubicBezTo>
                    <a:pt x="169" y="49"/>
                    <a:pt x="169" y="51"/>
                    <a:pt x="169" y="53"/>
                  </a:cubicBezTo>
                  <a:cubicBezTo>
                    <a:pt x="169" y="54"/>
                    <a:pt x="167" y="54"/>
                    <a:pt x="167" y="55"/>
                  </a:cubicBezTo>
                  <a:cubicBezTo>
                    <a:pt x="166" y="56"/>
                    <a:pt x="165" y="58"/>
                    <a:pt x="165" y="59"/>
                  </a:cubicBezTo>
                  <a:cubicBezTo>
                    <a:pt x="164" y="61"/>
                    <a:pt x="165" y="64"/>
                    <a:pt x="165" y="66"/>
                  </a:cubicBezTo>
                  <a:cubicBezTo>
                    <a:pt x="166" y="68"/>
                    <a:pt x="166" y="71"/>
                    <a:pt x="167" y="73"/>
                  </a:cubicBezTo>
                  <a:cubicBezTo>
                    <a:pt x="168" y="75"/>
                    <a:pt x="171" y="79"/>
                    <a:pt x="172" y="80"/>
                  </a:cubicBezTo>
                  <a:cubicBezTo>
                    <a:pt x="173" y="82"/>
                    <a:pt x="176" y="85"/>
                    <a:pt x="177" y="85"/>
                  </a:cubicBezTo>
                  <a:cubicBezTo>
                    <a:pt x="179" y="87"/>
                    <a:pt x="182" y="90"/>
                    <a:pt x="184" y="91"/>
                  </a:cubicBezTo>
                  <a:cubicBezTo>
                    <a:pt x="185" y="92"/>
                    <a:pt x="188" y="94"/>
                    <a:pt x="189" y="95"/>
                  </a:cubicBezTo>
                  <a:cubicBezTo>
                    <a:pt x="190" y="98"/>
                    <a:pt x="191" y="102"/>
                    <a:pt x="192" y="105"/>
                  </a:cubicBezTo>
                  <a:cubicBezTo>
                    <a:pt x="193" y="107"/>
                    <a:pt x="193" y="111"/>
                    <a:pt x="194" y="113"/>
                  </a:cubicBezTo>
                  <a:cubicBezTo>
                    <a:pt x="195" y="115"/>
                    <a:pt x="198" y="119"/>
                    <a:pt x="199" y="121"/>
                  </a:cubicBezTo>
                  <a:cubicBezTo>
                    <a:pt x="200" y="122"/>
                    <a:pt x="202" y="125"/>
                    <a:pt x="203" y="127"/>
                  </a:cubicBezTo>
                  <a:cubicBezTo>
                    <a:pt x="204" y="128"/>
                    <a:pt x="206" y="131"/>
                    <a:pt x="207" y="132"/>
                  </a:cubicBezTo>
                  <a:cubicBezTo>
                    <a:pt x="210" y="134"/>
                    <a:pt x="214" y="137"/>
                    <a:pt x="216" y="139"/>
                  </a:cubicBezTo>
                  <a:cubicBezTo>
                    <a:pt x="217" y="139"/>
                    <a:pt x="220" y="140"/>
                    <a:pt x="222" y="141"/>
                  </a:cubicBezTo>
                  <a:cubicBezTo>
                    <a:pt x="223" y="142"/>
                    <a:pt x="224" y="144"/>
                    <a:pt x="225" y="14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4"/>
            <p:cNvSpPr>
              <a:spLocks/>
            </p:cNvSpPr>
            <p:nvPr/>
          </p:nvSpPr>
          <p:spPr bwMode="auto">
            <a:xfrm>
              <a:off x="4997" y="2426"/>
              <a:ext cx="390" cy="343"/>
            </a:xfrm>
            <a:custGeom>
              <a:avLst/>
              <a:gdLst>
                <a:gd name="T0" fmla="*/ 224 w 225"/>
                <a:gd name="T1" fmla="*/ 149 h 198"/>
                <a:gd name="T2" fmla="*/ 219 w 225"/>
                <a:gd name="T3" fmla="*/ 157 h 198"/>
                <a:gd name="T4" fmla="*/ 211 w 225"/>
                <a:gd name="T5" fmla="*/ 152 h 198"/>
                <a:gd name="T6" fmla="*/ 202 w 225"/>
                <a:gd name="T7" fmla="*/ 153 h 198"/>
                <a:gd name="T8" fmla="*/ 197 w 225"/>
                <a:gd name="T9" fmla="*/ 159 h 198"/>
                <a:gd name="T10" fmla="*/ 188 w 225"/>
                <a:gd name="T11" fmla="*/ 160 h 198"/>
                <a:gd name="T12" fmla="*/ 180 w 225"/>
                <a:gd name="T13" fmla="*/ 157 h 198"/>
                <a:gd name="T14" fmla="*/ 175 w 225"/>
                <a:gd name="T15" fmla="*/ 159 h 198"/>
                <a:gd name="T16" fmla="*/ 168 w 225"/>
                <a:gd name="T17" fmla="*/ 164 h 198"/>
                <a:gd name="T18" fmla="*/ 163 w 225"/>
                <a:gd name="T19" fmla="*/ 165 h 198"/>
                <a:gd name="T20" fmla="*/ 158 w 225"/>
                <a:gd name="T21" fmla="*/ 171 h 198"/>
                <a:gd name="T22" fmla="*/ 157 w 225"/>
                <a:gd name="T23" fmla="*/ 177 h 198"/>
                <a:gd name="T24" fmla="*/ 153 w 225"/>
                <a:gd name="T25" fmla="*/ 182 h 198"/>
                <a:gd name="T26" fmla="*/ 148 w 225"/>
                <a:gd name="T27" fmla="*/ 190 h 198"/>
                <a:gd name="T28" fmla="*/ 149 w 225"/>
                <a:gd name="T29" fmla="*/ 197 h 198"/>
                <a:gd name="T30" fmla="*/ 135 w 225"/>
                <a:gd name="T31" fmla="*/ 197 h 198"/>
                <a:gd name="T32" fmla="*/ 118 w 225"/>
                <a:gd name="T33" fmla="*/ 195 h 198"/>
                <a:gd name="T34" fmla="*/ 107 w 225"/>
                <a:gd name="T35" fmla="*/ 188 h 198"/>
                <a:gd name="T36" fmla="*/ 89 w 225"/>
                <a:gd name="T37" fmla="*/ 187 h 198"/>
                <a:gd name="T38" fmla="*/ 75 w 225"/>
                <a:gd name="T39" fmla="*/ 176 h 198"/>
                <a:gd name="T40" fmla="*/ 66 w 225"/>
                <a:gd name="T41" fmla="*/ 164 h 198"/>
                <a:gd name="T42" fmla="*/ 61 w 225"/>
                <a:gd name="T43" fmla="*/ 152 h 198"/>
                <a:gd name="T44" fmla="*/ 47 w 225"/>
                <a:gd name="T45" fmla="*/ 145 h 198"/>
                <a:gd name="T46" fmla="*/ 41 w 225"/>
                <a:gd name="T47" fmla="*/ 134 h 198"/>
                <a:gd name="T48" fmla="*/ 44 w 225"/>
                <a:gd name="T49" fmla="*/ 124 h 198"/>
                <a:gd name="T50" fmla="*/ 43 w 225"/>
                <a:gd name="T51" fmla="*/ 112 h 198"/>
                <a:gd name="T52" fmla="*/ 34 w 225"/>
                <a:gd name="T53" fmla="*/ 105 h 198"/>
                <a:gd name="T54" fmla="*/ 25 w 225"/>
                <a:gd name="T55" fmla="*/ 105 h 198"/>
                <a:gd name="T56" fmla="*/ 18 w 225"/>
                <a:gd name="T57" fmla="*/ 98 h 198"/>
                <a:gd name="T58" fmla="*/ 8 w 225"/>
                <a:gd name="T59" fmla="*/ 94 h 198"/>
                <a:gd name="T60" fmla="*/ 3 w 225"/>
                <a:gd name="T61" fmla="*/ 86 h 198"/>
                <a:gd name="T62" fmla="*/ 9 w 225"/>
                <a:gd name="T63" fmla="*/ 85 h 198"/>
                <a:gd name="T64" fmla="*/ 8 w 225"/>
                <a:gd name="T65" fmla="*/ 76 h 198"/>
                <a:gd name="T66" fmla="*/ 0 w 225"/>
                <a:gd name="T67" fmla="*/ 68 h 198"/>
                <a:gd name="T68" fmla="*/ 1 w 225"/>
                <a:gd name="T69" fmla="*/ 56 h 198"/>
                <a:gd name="T70" fmla="*/ 6 w 225"/>
                <a:gd name="T71" fmla="*/ 49 h 198"/>
                <a:gd name="T72" fmla="*/ 15 w 225"/>
                <a:gd name="T73" fmla="*/ 49 h 198"/>
                <a:gd name="T74" fmla="*/ 21 w 225"/>
                <a:gd name="T75" fmla="*/ 44 h 198"/>
                <a:gd name="T76" fmla="*/ 25 w 225"/>
                <a:gd name="T77" fmla="*/ 35 h 198"/>
                <a:gd name="T78" fmla="*/ 26 w 225"/>
                <a:gd name="T79" fmla="*/ 31 h 198"/>
                <a:gd name="T80" fmla="*/ 38 w 225"/>
                <a:gd name="T81" fmla="*/ 28 h 198"/>
                <a:gd name="T82" fmla="*/ 47 w 225"/>
                <a:gd name="T83" fmla="*/ 19 h 198"/>
                <a:gd name="T84" fmla="*/ 59 w 225"/>
                <a:gd name="T85" fmla="*/ 13 h 198"/>
                <a:gd name="T86" fmla="*/ 69 w 225"/>
                <a:gd name="T87" fmla="*/ 3 h 198"/>
                <a:gd name="T88" fmla="*/ 83 w 225"/>
                <a:gd name="T89" fmla="*/ 1 h 198"/>
                <a:gd name="T90" fmla="*/ 94 w 225"/>
                <a:gd name="T91" fmla="*/ 2 h 198"/>
                <a:gd name="T92" fmla="*/ 106 w 225"/>
                <a:gd name="T93" fmla="*/ 2 h 198"/>
                <a:gd name="T94" fmla="*/ 118 w 225"/>
                <a:gd name="T95" fmla="*/ 6 h 198"/>
                <a:gd name="T96" fmla="*/ 130 w 225"/>
                <a:gd name="T97" fmla="*/ 14 h 198"/>
                <a:gd name="T98" fmla="*/ 138 w 225"/>
                <a:gd name="T99" fmla="*/ 21 h 198"/>
                <a:gd name="T100" fmla="*/ 145 w 225"/>
                <a:gd name="T101" fmla="*/ 29 h 198"/>
                <a:gd name="T102" fmla="*/ 159 w 225"/>
                <a:gd name="T103" fmla="*/ 41 h 198"/>
                <a:gd name="T104" fmla="*/ 168 w 225"/>
                <a:gd name="T105" fmla="*/ 47 h 198"/>
                <a:gd name="T106" fmla="*/ 167 w 225"/>
                <a:gd name="T107" fmla="*/ 55 h 198"/>
                <a:gd name="T108" fmla="*/ 165 w 225"/>
                <a:gd name="T109" fmla="*/ 66 h 198"/>
                <a:gd name="T110" fmla="*/ 172 w 225"/>
                <a:gd name="T111" fmla="*/ 80 h 198"/>
                <a:gd name="T112" fmla="*/ 184 w 225"/>
                <a:gd name="T113" fmla="*/ 91 h 198"/>
                <a:gd name="T114" fmla="*/ 192 w 225"/>
                <a:gd name="T115" fmla="*/ 105 h 198"/>
                <a:gd name="T116" fmla="*/ 199 w 225"/>
                <a:gd name="T117" fmla="*/ 121 h 198"/>
                <a:gd name="T118" fmla="*/ 207 w 225"/>
                <a:gd name="T119" fmla="*/ 132 h 198"/>
                <a:gd name="T120" fmla="*/ 222 w 225"/>
                <a:gd name="T121" fmla="*/ 141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5" h="198">
                  <a:moveTo>
                    <a:pt x="225" y="145"/>
                  </a:moveTo>
                  <a:cubicBezTo>
                    <a:pt x="225" y="146"/>
                    <a:pt x="225" y="148"/>
                    <a:pt x="224" y="149"/>
                  </a:cubicBezTo>
                  <a:cubicBezTo>
                    <a:pt x="224" y="150"/>
                    <a:pt x="221" y="152"/>
                    <a:pt x="221" y="152"/>
                  </a:cubicBezTo>
                  <a:cubicBezTo>
                    <a:pt x="220" y="153"/>
                    <a:pt x="220" y="156"/>
                    <a:pt x="219" y="157"/>
                  </a:cubicBezTo>
                  <a:cubicBezTo>
                    <a:pt x="218" y="157"/>
                    <a:pt x="216" y="156"/>
                    <a:pt x="215" y="156"/>
                  </a:cubicBezTo>
                  <a:cubicBezTo>
                    <a:pt x="214" y="155"/>
                    <a:pt x="212" y="152"/>
                    <a:pt x="211" y="152"/>
                  </a:cubicBezTo>
                  <a:cubicBezTo>
                    <a:pt x="210" y="151"/>
                    <a:pt x="207" y="151"/>
                    <a:pt x="205" y="151"/>
                  </a:cubicBezTo>
                  <a:cubicBezTo>
                    <a:pt x="205" y="151"/>
                    <a:pt x="203" y="152"/>
                    <a:pt x="202" y="153"/>
                  </a:cubicBezTo>
                  <a:cubicBezTo>
                    <a:pt x="201" y="153"/>
                    <a:pt x="200" y="155"/>
                    <a:pt x="200" y="155"/>
                  </a:cubicBezTo>
                  <a:cubicBezTo>
                    <a:pt x="199" y="156"/>
                    <a:pt x="198" y="158"/>
                    <a:pt x="197" y="159"/>
                  </a:cubicBezTo>
                  <a:cubicBezTo>
                    <a:pt x="196" y="160"/>
                    <a:pt x="194" y="161"/>
                    <a:pt x="192" y="161"/>
                  </a:cubicBezTo>
                  <a:cubicBezTo>
                    <a:pt x="191" y="161"/>
                    <a:pt x="189" y="161"/>
                    <a:pt x="188" y="160"/>
                  </a:cubicBezTo>
                  <a:cubicBezTo>
                    <a:pt x="187" y="160"/>
                    <a:pt x="186" y="157"/>
                    <a:pt x="185" y="157"/>
                  </a:cubicBezTo>
                  <a:cubicBezTo>
                    <a:pt x="184" y="157"/>
                    <a:pt x="182" y="157"/>
                    <a:pt x="180" y="157"/>
                  </a:cubicBezTo>
                  <a:cubicBezTo>
                    <a:pt x="180" y="157"/>
                    <a:pt x="178" y="157"/>
                    <a:pt x="178" y="157"/>
                  </a:cubicBezTo>
                  <a:cubicBezTo>
                    <a:pt x="177" y="157"/>
                    <a:pt x="176" y="159"/>
                    <a:pt x="175" y="159"/>
                  </a:cubicBezTo>
                  <a:cubicBezTo>
                    <a:pt x="174" y="160"/>
                    <a:pt x="173" y="160"/>
                    <a:pt x="173" y="161"/>
                  </a:cubicBezTo>
                  <a:cubicBezTo>
                    <a:pt x="171" y="162"/>
                    <a:pt x="169" y="163"/>
                    <a:pt x="168" y="164"/>
                  </a:cubicBezTo>
                  <a:cubicBezTo>
                    <a:pt x="168" y="164"/>
                    <a:pt x="167" y="165"/>
                    <a:pt x="166" y="165"/>
                  </a:cubicBezTo>
                  <a:cubicBezTo>
                    <a:pt x="165" y="166"/>
                    <a:pt x="164" y="165"/>
                    <a:pt x="163" y="165"/>
                  </a:cubicBezTo>
                  <a:cubicBezTo>
                    <a:pt x="162" y="165"/>
                    <a:pt x="159" y="166"/>
                    <a:pt x="158" y="167"/>
                  </a:cubicBezTo>
                  <a:cubicBezTo>
                    <a:pt x="158" y="167"/>
                    <a:pt x="159" y="170"/>
                    <a:pt x="158" y="171"/>
                  </a:cubicBezTo>
                  <a:cubicBezTo>
                    <a:pt x="158" y="172"/>
                    <a:pt x="157" y="173"/>
                    <a:pt x="156" y="173"/>
                  </a:cubicBezTo>
                  <a:cubicBezTo>
                    <a:pt x="156" y="174"/>
                    <a:pt x="157" y="176"/>
                    <a:pt x="157" y="177"/>
                  </a:cubicBezTo>
                  <a:cubicBezTo>
                    <a:pt x="157" y="177"/>
                    <a:pt x="157" y="180"/>
                    <a:pt x="156" y="180"/>
                  </a:cubicBezTo>
                  <a:cubicBezTo>
                    <a:pt x="155" y="181"/>
                    <a:pt x="154" y="181"/>
                    <a:pt x="153" y="182"/>
                  </a:cubicBezTo>
                  <a:cubicBezTo>
                    <a:pt x="152" y="182"/>
                    <a:pt x="150" y="184"/>
                    <a:pt x="150" y="185"/>
                  </a:cubicBezTo>
                  <a:cubicBezTo>
                    <a:pt x="149" y="186"/>
                    <a:pt x="148" y="189"/>
                    <a:pt x="148" y="190"/>
                  </a:cubicBezTo>
                  <a:cubicBezTo>
                    <a:pt x="148" y="191"/>
                    <a:pt x="149" y="192"/>
                    <a:pt x="150" y="193"/>
                  </a:cubicBezTo>
                  <a:cubicBezTo>
                    <a:pt x="150" y="194"/>
                    <a:pt x="150" y="195"/>
                    <a:pt x="149" y="197"/>
                  </a:cubicBezTo>
                  <a:cubicBezTo>
                    <a:pt x="148" y="197"/>
                    <a:pt x="147" y="197"/>
                    <a:pt x="146" y="197"/>
                  </a:cubicBezTo>
                  <a:cubicBezTo>
                    <a:pt x="143" y="197"/>
                    <a:pt x="138" y="198"/>
                    <a:pt x="135" y="197"/>
                  </a:cubicBezTo>
                  <a:cubicBezTo>
                    <a:pt x="133" y="197"/>
                    <a:pt x="129" y="195"/>
                    <a:pt x="128" y="195"/>
                  </a:cubicBezTo>
                  <a:cubicBezTo>
                    <a:pt x="125" y="194"/>
                    <a:pt x="120" y="196"/>
                    <a:pt x="118" y="195"/>
                  </a:cubicBezTo>
                  <a:cubicBezTo>
                    <a:pt x="117" y="195"/>
                    <a:pt x="113" y="193"/>
                    <a:pt x="112" y="193"/>
                  </a:cubicBezTo>
                  <a:cubicBezTo>
                    <a:pt x="110" y="192"/>
                    <a:pt x="108" y="189"/>
                    <a:pt x="107" y="188"/>
                  </a:cubicBezTo>
                  <a:cubicBezTo>
                    <a:pt x="104" y="188"/>
                    <a:pt x="99" y="188"/>
                    <a:pt x="97" y="188"/>
                  </a:cubicBezTo>
                  <a:cubicBezTo>
                    <a:pt x="95" y="188"/>
                    <a:pt x="91" y="188"/>
                    <a:pt x="89" y="187"/>
                  </a:cubicBezTo>
                  <a:cubicBezTo>
                    <a:pt x="87" y="186"/>
                    <a:pt x="82" y="183"/>
                    <a:pt x="80" y="181"/>
                  </a:cubicBezTo>
                  <a:cubicBezTo>
                    <a:pt x="78" y="180"/>
                    <a:pt x="76" y="177"/>
                    <a:pt x="75" y="176"/>
                  </a:cubicBezTo>
                  <a:cubicBezTo>
                    <a:pt x="73" y="175"/>
                    <a:pt x="70" y="172"/>
                    <a:pt x="69" y="170"/>
                  </a:cubicBezTo>
                  <a:cubicBezTo>
                    <a:pt x="68" y="169"/>
                    <a:pt x="66" y="166"/>
                    <a:pt x="66" y="164"/>
                  </a:cubicBezTo>
                  <a:cubicBezTo>
                    <a:pt x="66" y="163"/>
                    <a:pt x="66" y="159"/>
                    <a:pt x="65" y="158"/>
                  </a:cubicBezTo>
                  <a:cubicBezTo>
                    <a:pt x="65" y="156"/>
                    <a:pt x="62" y="153"/>
                    <a:pt x="61" y="152"/>
                  </a:cubicBezTo>
                  <a:cubicBezTo>
                    <a:pt x="60" y="151"/>
                    <a:pt x="58" y="148"/>
                    <a:pt x="56" y="147"/>
                  </a:cubicBezTo>
                  <a:cubicBezTo>
                    <a:pt x="54" y="147"/>
                    <a:pt x="49" y="146"/>
                    <a:pt x="47" y="145"/>
                  </a:cubicBezTo>
                  <a:cubicBezTo>
                    <a:pt x="46" y="144"/>
                    <a:pt x="43" y="142"/>
                    <a:pt x="42" y="141"/>
                  </a:cubicBezTo>
                  <a:cubicBezTo>
                    <a:pt x="41" y="139"/>
                    <a:pt x="41" y="136"/>
                    <a:pt x="41" y="134"/>
                  </a:cubicBezTo>
                  <a:cubicBezTo>
                    <a:pt x="41" y="132"/>
                    <a:pt x="42" y="129"/>
                    <a:pt x="42" y="128"/>
                  </a:cubicBezTo>
                  <a:cubicBezTo>
                    <a:pt x="43" y="127"/>
                    <a:pt x="44" y="125"/>
                    <a:pt x="44" y="124"/>
                  </a:cubicBezTo>
                  <a:cubicBezTo>
                    <a:pt x="45" y="123"/>
                    <a:pt x="46" y="120"/>
                    <a:pt x="46" y="119"/>
                  </a:cubicBezTo>
                  <a:cubicBezTo>
                    <a:pt x="46" y="117"/>
                    <a:pt x="44" y="113"/>
                    <a:pt x="43" y="112"/>
                  </a:cubicBezTo>
                  <a:cubicBezTo>
                    <a:pt x="42" y="111"/>
                    <a:pt x="41" y="108"/>
                    <a:pt x="40" y="107"/>
                  </a:cubicBezTo>
                  <a:cubicBezTo>
                    <a:pt x="39" y="106"/>
                    <a:pt x="36" y="105"/>
                    <a:pt x="34" y="105"/>
                  </a:cubicBezTo>
                  <a:cubicBezTo>
                    <a:pt x="33" y="104"/>
                    <a:pt x="31" y="103"/>
                    <a:pt x="30" y="103"/>
                  </a:cubicBezTo>
                  <a:cubicBezTo>
                    <a:pt x="28" y="103"/>
                    <a:pt x="26" y="105"/>
                    <a:pt x="25" y="105"/>
                  </a:cubicBezTo>
                  <a:cubicBezTo>
                    <a:pt x="23" y="105"/>
                    <a:pt x="20" y="105"/>
                    <a:pt x="20" y="104"/>
                  </a:cubicBezTo>
                  <a:cubicBezTo>
                    <a:pt x="18" y="103"/>
                    <a:pt x="18" y="100"/>
                    <a:pt x="18" y="98"/>
                  </a:cubicBezTo>
                  <a:cubicBezTo>
                    <a:pt x="17" y="97"/>
                    <a:pt x="15" y="94"/>
                    <a:pt x="13" y="93"/>
                  </a:cubicBezTo>
                  <a:cubicBezTo>
                    <a:pt x="12" y="93"/>
                    <a:pt x="9" y="95"/>
                    <a:pt x="8" y="94"/>
                  </a:cubicBezTo>
                  <a:cubicBezTo>
                    <a:pt x="6" y="94"/>
                    <a:pt x="4" y="92"/>
                    <a:pt x="3" y="90"/>
                  </a:cubicBezTo>
                  <a:cubicBezTo>
                    <a:pt x="3" y="90"/>
                    <a:pt x="2" y="87"/>
                    <a:pt x="3" y="86"/>
                  </a:cubicBezTo>
                  <a:cubicBezTo>
                    <a:pt x="4" y="85"/>
                    <a:pt x="6" y="85"/>
                    <a:pt x="7" y="85"/>
                  </a:cubicBezTo>
                  <a:cubicBezTo>
                    <a:pt x="7" y="85"/>
                    <a:pt x="9" y="86"/>
                    <a:pt x="9" y="85"/>
                  </a:cubicBezTo>
                  <a:cubicBezTo>
                    <a:pt x="10" y="85"/>
                    <a:pt x="10" y="82"/>
                    <a:pt x="10" y="81"/>
                  </a:cubicBezTo>
                  <a:cubicBezTo>
                    <a:pt x="10" y="80"/>
                    <a:pt x="9" y="77"/>
                    <a:pt x="8" y="76"/>
                  </a:cubicBezTo>
                  <a:cubicBezTo>
                    <a:pt x="7" y="75"/>
                    <a:pt x="3" y="75"/>
                    <a:pt x="2" y="74"/>
                  </a:cubicBezTo>
                  <a:cubicBezTo>
                    <a:pt x="1" y="73"/>
                    <a:pt x="0" y="69"/>
                    <a:pt x="0" y="68"/>
                  </a:cubicBezTo>
                  <a:cubicBezTo>
                    <a:pt x="0" y="66"/>
                    <a:pt x="1" y="64"/>
                    <a:pt x="2" y="62"/>
                  </a:cubicBezTo>
                  <a:cubicBezTo>
                    <a:pt x="2" y="60"/>
                    <a:pt x="1" y="57"/>
                    <a:pt x="1" y="56"/>
                  </a:cubicBezTo>
                  <a:cubicBezTo>
                    <a:pt x="2" y="54"/>
                    <a:pt x="2" y="52"/>
                    <a:pt x="3" y="50"/>
                  </a:cubicBezTo>
                  <a:cubicBezTo>
                    <a:pt x="4" y="50"/>
                    <a:pt x="5" y="49"/>
                    <a:pt x="6" y="49"/>
                  </a:cubicBezTo>
                  <a:cubicBezTo>
                    <a:pt x="7" y="48"/>
                    <a:pt x="9" y="48"/>
                    <a:pt x="10" y="48"/>
                  </a:cubicBezTo>
                  <a:cubicBezTo>
                    <a:pt x="11" y="49"/>
                    <a:pt x="14" y="50"/>
                    <a:pt x="15" y="49"/>
                  </a:cubicBezTo>
                  <a:cubicBezTo>
                    <a:pt x="16" y="49"/>
                    <a:pt x="17" y="48"/>
                    <a:pt x="18" y="48"/>
                  </a:cubicBezTo>
                  <a:cubicBezTo>
                    <a:pt x="19" y="47"/>
                    <a:pt x="20" y="45"/>
                    <a:pt x="21" y="44"/>
                  </a:cubicBezTo>
                  <a:cubicBezTo>
                    <a:pt x="21" y="43"/>
                    <a:pt x="21" y="41"/>
                    <a:pt x="22" y="40"/>
                  </a:cubicBezTo>
                  <a:cubicBezTo>
                    <a:pt x="22" y="39"/>
                    <a:pt x="24" y="36"/>
                    <a:pt x="25" y="35"/>
                  </a:cubicBezTo>
                  <a:cubicBezTo>
                    <a:pt x="25" y="34"/>
                    <a:pt x="26" y="33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8" y="31"/>
                    <a:pt x="30" y="31"/>
                    <a:pt x="32" y="31"/>
                  </a:cubicBezTo>
                  <a:cubicBezTo>
                    <a:pt x="34" y="30"/>
                    <a:pt x="37" y="29"/>
                    <a:pt x="38" y="28"/>
                  </a:cubicBezTo>
                  <a:cubicBezTo>
                    <a:pt x="40" y="27"/>
                    <a:pt x="42" y="25"/>
                    <a:pt x="43" y="24"/>
                  </a:cubicBezTo>
                  <a:cubicBezTo>
                    <a:pt x="44" y="23"/>
                    <a:pt x="46" y="20"/>
                    <a:pt x="47" y="19"/>
                  </a:cubicBezTo>
                  <a:cubicBezTo>
                    <a:pt x="49" y="18"/>
                    <a:pt x="54" y="19"/>
                    <a:pt x="56" y="18"/>
                  </a:cubicBezTo>
                  <a:cubicBezTo>
                    <a:pt x="57" y="17"/>
                    <a:pt x="58" y="14"/>
                    <a:pt x="59" y="13"/>
                  </a:cubicBezTo>
                  <a:cubicBezTo>
                    <a:pt x="60" y="11"/>
                    <a:pt x="61" y="7"/>
                    <a:pt x="63" y="6"/>
                  </a:cubicBezTo>
                  <a:cubicBezTo>
                    <a:pt x="64" y="4"/>
                    <a:pt x="67" y="3"/>
                    <a:pt x="69" y="3"/>
                  </a:cubicBezTo>
                  <a:cubicBezTo>
                    <a:pt x="71" y="2"/>
                    <a:pt x="74" y="1"/>
                    <a:pt x="77" y="0"/>
                  </a:cubicBezTo>
                  <a:cubicBezTo>
                    <a:pt x="78" y="0"/>
                    <a:pt x="82" y="1"/>
                    <a:pt x="83" y="1"/>
                  </a:cubicBezTo>
                  <a:cubicBezTo>
                    <a:pt x="84" y="2"/>
                    <a:pt x="86" y="4"/>
                    <a:pt x="87" y="4"/>
                  </a:cubicBezTo>
                  <a:cubicBezTo>
                    <a:pt x="88" y="4"/>
                    <a:pt x="92" y="3"/>
                    <a:pt x="94" y="2"/>
                  </a:cubicBezTo>
                  <a:cubicBezTo>
                    <a:pt x="96" y="1"/>
                    <a:pt x="99" y="0"/>
                    <a:pt x="101" y="0"/>
                  </a:cubicBezTo>
                  <a:cubicBezTo>
                    <a:pt x="102" y="0"/>
                    <a:pt x="104" y="1"/>
                    <a:pt x="106" y="2"/>
                  </a:cubicBezTo>
                  <a:cubicBezTo>
                    <a:pt x="107" y="3"/>
                    <a:pt x="108" y="6"/>
                    <a:pt x="109" y="6"/>
                  </a:cubicBezTo>
                  <a:cubicBezTo>
                    <a:pt x="112" y="7"/>
                    <a:pt x="116" y="6"/>
                    <a:pt x="118" y="6"/>
                  </a:cubicBezTo>
                  <a:cubicBezTo>
                    <a:pt x="119" y="7"/>
                    <a:pt x="122" y="9"/>
                    <a:pt x="123" y="10"/>
                  </a:cubicBezTo>
                  <a:cubicBezTo>
                    <a:pt x="125" y="11"/>
                    <a:pt x="129" y="13"/>
                    <a:pt x="130" y="14"/>
                  </a:cubicBezTo>
                  <a:cubicBezTo>
                    <a:pt x="133" y="16"/>
                    <a:pt x="135" y="20"/>
                    <a:pt x="138" y="21"/>
                  </a:cubicBezTo>
                  <a:cubicBezTo>
                    <a:pt x="138" y="21"/>
                    <a:pt x="138" y="21"/>
                    <a:pt x="138" y="21"/>
                  </a:cubicBezTo>
                  <a:cubicBezTo>
                    <a:pt x="138" y="22"/>
                    <a:pt x="140" y="23"/>
                    <a:pt x="141" y="25"/>
                  </a:cubicBezTo>
                  <a:cubicBezTo>
                    <a:pt x="142" y="26"/>
                    <a:pt x="144" y="28"/>
                    <a:pt x="145" y="29"/>
                  </a:cubicBezTo>
                  <a:cubicBezTo>
                    <a:pt x="146" y="31"/>
                    <a:pt x="150" y="34"/>
                    <a:pt x="152" y="36"/>
                  </a:cubicBezTo>
                  <a:cubicBezTo>
                    <a:pt x="154" y="37"/>
                    <a:pt x="157" y="40"/>
                    <a:pt x="159" y="41"/>
                  </a:cubicBezTo>
                  <a:cubicBezTo>
                    <a:pt x="160" y="42"/>
                    <a:pt x="164" y="44"/>
                    <a:pt x="165" y="44"/>
                  </a:cubicBezTo>
                  <a:cubicBezTo>
                    <a:pt x="166" y="45"/>
                    <a:pt x="168" y="46"/>
                    <a:pt x="168" y="47"/>
                  </a:cubicBezTo>
                  <a:cubicBezTo>
                    <a:pt x="169" y="49"/>
                    <a:pt x="169" y="51"/>
                    <a:pt x="169" y="53"/>
                  </a:cubicBezTo>
                  <a:cubicBezTo>
                    <a:pt x="169" y="54"/>
                    <a:pt x="167" y="54"/>
                    <a:pt x="167" y="55"/>
                  </a:cubicBezTo>
                  <a:cubicBezTo>
                    <a:pt x="166" y="56"/>
                    <a:pt x="165" y="58"/>
                    <a:pt x="165" y="59"/>
                  </a:cubicBezTo>
                  <a:cubicBezTo>
                    <a:pt x="164" y="61"/>
                    <a:pt x="165" y="64"/>
                    <a:pt x="165" y="66"/>
                  </a:cubicBezTo>
                  <a:cubicBezTo>
                    <a:pt x="166" y="68"/>
                    <a:pt x="166" y="71"/>
                    <a:pt x="167" y="73"/>
                  </a:cubicBezTo>
                  <a:cubicBezTo>
                    <a:pt x="168" y="75"/>
                    <a:pt x="171" y="79"/>
                    <a:pt x="172" y="80"/>
                  </a:cubicBezTo>
                  <a:cubicBezTo>
                    <a:pt x="173" y="82"/>
                    <a:pt x="176" y="85"/>
                    <a:pt x="177" y="85"/>
                  </a:cubicBezTo>
                  <a:cubicBezTo>
                    <a:pt x="179" y="87"/>
                    <a:pt x="182" y="90"/>
                    <a:pt x="184" y="91"/>
                  </a:cubicBezTo>
                  <a:cubicBezTo>
                    <a:pt x="185" y="92"/>
                    <a:pt x="188" y="94"/>
                    <a:pt x="189" y="95"/>
                  </a:cubicBezTo>
                  <a:cubicBezTo>
                    <a:pt x="190" y="98"/>
                    <a:pt x="191" y="102"/>
                    <a:pt x="192" y="105"/>
                  </a:cubicBezTo>
                  <a:cubicBezTo>
                    <a:pt x="193" y="107"/>
                    <a:pt x="193" y="111"/>
                    <a:pt x="194" y="113"/>
                  </a:cubicBezTo>
                  <a:cubicBezTo>
                    <a:pt x="195" y="115"/>
                    <a:pt x="198" y="119"/>
                    <a:pt x="199" y="121"/>
                  </a:cubicBezTo>
                  <a:cubicBezTo>
                    <a:pt x="200" y="122"/>
                    <a:pt x="202" y="125"/>
                    <a:pt x="203" y="127"/>
                  </a:cubicBezTo>
                  <a:cubicBezTo>
                    <a:pt x="204" y="128"/>
                    <a:pt x="206" y="131"/>
                    <a:pt x="207" y="132"/>
                  </a:cubicBezTo>
                  <a:cubicBezTo>
                    <a:pt x="210" y="134"/>
                    <a:pt x="214" y="137"/>
                    <a:pt x="216" y="139"/>
                  </a:cubicBezTo>
                  <a:cubicBezTo>
                    <a:pt x="217" y="139"/>
                    <a:pt x="220" y="140"/>
                    <a:pt x="222" y="141"/>
                  </a:cubicBezTo>
                  <a:cubicBezTo>
                    <a:pt x="223" y="142"/>
                    <a:pt x="224" y="144"/>
                    <a:pt x="225" y="14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5"/>
            <p:cNvSpPr>
              <a:spLocks/>
            </p:cNvSpPr>
            <p:nvPr/>
          </p:nvSpPr>
          <p:spPr bwMode="auto">
            <a:xfrm>
              <a:off x="4049" y="2020"/>
              <a:ext cx="1216" cy="657"/>
            </a:xfrm>
            <a:custGeom>
              <a:avLst/>
              <a:gdLst>
                <a:gd name="T0" fmla="*/ 685 w 702"/>
                <a:gd name="T1" fmla="*/ 120 h 379"/>
                <a:gd name="T2" fmla="*/ 651 w 702"/>
                <a:gd name="T3" fmla="*/ 142 h 379"/>
                <a:gd name="T4" fmla="*/ 644 w 702"/>
                <a:gd name="T5" fmla="*/ 169 h 379"/>
                <a:gd name="T6" fmla="*/ 600 w 702"/>
                <a:gd name="T7" fmla="*/ 165 h 379"/>
                <a:gd name="T8" fmla="*/ 560 w 702"/>
                <a:gd name="T9" fmla="*/ 174 h 379"/>
                <a:gd name="T10" fmla="*/ 540 w 702"/>
                <a:gd name="T11" fmla="*/ 190 h 379"/>
                <a:gd name="T12" fmla="*/ 539 w 702"/>
                <a:gd name="T13" fmla="*/ 231 h 379"/>
                <a:gd name="T14" fmla="*/ 539 w 702"/>
                <a:gd name="T15" fmla="*/ 263 h 379"/>
                <a:gd name="T16" fmla="*/ 499 w 702"/>
                <a:gd name="T17" fmla="*/ 274 h 379"/>
                <a:gd name="T18" fmla="*/ 457 w 702"/>
                <a:gd name="T19" fmla="*/ 295 h 379"/>
                <a:gd name="T20" fmla="*/ 425 w 702"/>
                <a:gd name="T21" fmla="*/ 295 h 379"/>
                <a:gd name="T22" fmla="*/ 385 w 702"/>
                <a:gd name="T23" fmla="*/ 293 h 379"/>
                <a:gd name="T24" fmla="*/ 352 w 702"/>
                <a:gd name="T25" fmla="*/ 300 h 379"/>
                <a:gd name="T26" fmla="*/ 308 w 702"/>
                <a:gd name="T27" fmla="*/ 298 h 379"/>
                <a:gd name="T28" fmla="*/ 280 w 702"/>
                <a:gd name="T29" fmla="*/ 312 h 379"/>
                <a:gd name="T30" fmla="*/ 260 w 702"/>
                <a:gd name="T31" fmla="*/ 358 h 379"/>
                <a:gd name="T32" fmla="*/ 225 w 702"/>
                <a:gd name="T33" fmla="*/ 372 h 379"/>
                <a:gd name="T34" fmla="*/ 189 w 702"/>
                <a:gd name="T35" fmla="*/ 374 h 379"/>
                <a:gd name="T36" fmla="*/ 173 w 702"/>
                <a:gd name="T37" fmla="*/ 356 h 379"/>
                <a:gd name="T38" fmla="*/ 157 w 702"/>
                <a:gd name="T39" fmla="*/ 335 h 379"/>
                <a:gd name="T40" fmla="*/ 119 w 702"/>
                <a:gd name="T41" fmla="*/ 343 h 379"/>
                <a:gd name="T42" fmla="*/ 97 w 702"/>
                <a:gd name="T43" fmla="*/ 327 h 379"/>
                <a:gd name="T44" fmla="*/ 89 w 702"/>
                <a:gd name="T45" fmla="*/ 293 h 379"/>
                <a:gd name="T46" fmla="*/ 67 w 702"/>
                <a:gd name="T47" fmla="*/ 284 h 379"/>
                <a:gd name="T48" fmla="*/ 56 w 702"/>
                <a:gd name="T49" fmla="*/ 310 h 379"/>
                <a:gd name="T50" fmla="*/ 33 w 702"/>
                <a:gd name="T51" fmla="*/ 328 h 379"/>
                <a:gd name="T52" fmla="*/ 9 w 702"/>
                <a:gd name="T53" fmla="*/ 328 h 379"/>
                <a:gd name="T54" fmla="*/ 7 w 702"/>
                <a:gd name="T55" fmla="*/ 296 h 379"/>
                <a:gd name="T56" fmla="*/ 9 w 702"/>
                <a:gd name="T57" fmla="*/ 267 h 379"/>
                <a:gd name="T58" fmla="*/ 14 w 702"/>
                <a:gd name="T59" fmla="*/ 240 h 379"/>
                <a:gd name="T60" fmla="*/ 31 w 702"/>
                <a:gd name="T61" fmla="*/ 212 h 379"/>
                <a:gd name="T62" fmla="*/ 28 w 702"/>
                <a:gd name="T63" fmla="*/ 179 h 379"/>
                <a:gd name="T64" fmla="*/ 53 w 702"/>
                <a:gd name="T65" fmla="*/ 164 h 379"/>
                <a:gd name="T66" fmla="*/ 84 w 702"/>
                <a:gd name="T67" fmla="*/ 134 h 379"/>
                <a:gd name="T68" fmla="*/ 105 w 702"/>
                <a:gd name="T69" fmla="*/ 109 h 379"/>
                <a:gd name="T70" fmla="*/ 102 w 702"/>
                <a:gd name="T71" fmla="*/ 70 h 379"/>
                <a:gd name="T72" fmla="*/ 115 w 702"/>
                <a:gd name="T73" fmla="*/ 49 h 379"/>
                <a:gd name="T74" fmla="*/ 120 w 702"/>
                <a:gd name="T75" fmla="*/ 66 h 379"/>
                <a:gd name="T76" fmla="*/ 140 w 702"/>
                <a:gd name="T77" fmla="*/ 59 h 379"/>
                <a:gd name="T78" fmla="*/ 183 w 702"/>
                <a:gd name="T79" fmla="*/ 70 h 379"/>
                <a:gd name="T80" fmla="*/ 218 w 702"/>
                <a:gd name="T81" fmla="*/ 71 h 379"/>
                <a:gd name="T82" fmla="*/ 217 w 702"/>
                <a:gd name="T83" fmla="*/ 92 h 379"/>
                <a:gd name="T84" fmla="*/ 242 w 702"/>
                <a:gd name="T85" fmla="*/ 108 h 379"/>
                <a:gd name="T86" fmla="*/ 251 w 702"/>
                <a:gd name="T87" fmla="*/ 131 h 379"/>
                <a:gd name="T88" fmla="*/ 280 w 702"/>
                <a:gd name="T89" fmla="*/ 129 h 379"/>
                <a:gd name="T90" fmla="*/ 310 w 702"/>
                <a:gd name="T91" fmla="*/ 118 h 379"/>
                <a:gd name="T92" fmla="*/ 324 w 702"/>
                <a:gd name="T93" fmla="*/ 130 h 379"/>
                <a:gd name="T94" fmla="*/ 349 w 702"/>
                <a:gd name="T95" fmla="*/ 114 h 379"/>
                <a:gd name="T96" fmla="*/ 355 w 702"/>
                <a:gd name="T97" fmla="*/ 98 h 379"/>
                <a:gd name="T98" fmla="*/ 384 w 702"/>
                <a:gd name="T99" fmla="*/ 90 h 379"/>
                <a:gd name="T100" fmla="*/ 411 w 702"/>
                <a:gd name="T101" fmla="*/ 63 h 379"/>
                <a:gd name="T102" fmla="*/ 472 w 702"/>
                <a:gd name="T103" fmla="*/ 59 h 379"/>
                <a:gd name="T104" fmla="*/ 517 w 702"/>
                <a:gd name="T105" fmla="*/ 49 h 379"/>
                <a:gd name="T106" fmla="*/ 549 w 702"/>
                <a:gd name="T107" fmla="*/ 51 h 379"/>
                <a:gd name="T108" fmla="*/ 576 w 702"/>
                <a:gd name="T109" fmla="*/ 43 h 379"/>
                <a:gd name="T110" fmla="*/ 575 w 702"/>
                <a:gd name="T111" fmla="*/ 16 h 379"/>
                <a:gd name="T112" fmla="*/ 582 w 702"/>
                <a:gd name="T113" fmla="*/ 21 h 379"/>
                <a:gd name="T114" fmla="*/ 615 w 702"/>
                <a:gd name="T115" fmla="*/ 23 h 379"/>
                <a:gd name="T116" fmla="*/ 641 w 702"/>
                <a:gd name="T117" fmla="*/ 36 h 379"/>
                <a:gd name="T118" fmla="*/ 665 w 702"/>
                <a:gd name="T119" fmla="*/ 47 h 379"/>
                <a:gd name="T120" fmla="*/ 688 w 702"/>
                <a:gd name="T121" fmla="*/ 66 h 379"/>
                <a:gd name="T122" fmla="*/ 696 w 702"/>
                <a:gd name="T123" fmla="*/ 98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02" h="379">
                  <a:moveTo>
                    <a:pt x="702" y="105"/>
                  </a:moveTo>
                  <a:cubicBezTo>
                    <a:pt x="702" y="105"/>
                    <a:pt x="702" y="107"/>
                    <a:pt x="702" y="108"/>
                  </a:cubicBezTo>
                  <a:cubicBezTo>
                    <a:pt x="701" y="109"/>
                    <a:pt x="698" y="110"/>
                    <a:pt x="697" y="110"/>
                  </a:cubicBezTo>
                  <a:cubicBezTo>
                    <a:pt x="697" y="110"/>
                    <a:pt x="695" y="109"/>
                    <a:pt x="694" y="108"/>
                  </a:cubicBezTo>
                  <a:cubicBezTo>
                    <a:pt x="693" y="108"/>
                    <a:pt x="690" y="108"/>
                    <a:pt x="689" y="109"/>
                  </a:cubicBezTo>
                  <a:cubicBezTo>
                    <a:pt x="688" y="109"/>
                    <a:pt x="687" y="111"/>
                    <a:pt x="686" y="112"/>
                  </a:cubicBezTo>
                  <a:cubicBezTo>
                    <a:pt x="686" y="113"/>
                    <a:pt x="686" y="115"/>
                    <a:pt x="686" y="115"/>
                  </a:cubicBezTo>
                  <a:cubicBezTo>
                    <a:pt x="686" y="117"/>
                    <a:pt x="685" y="119"/>
                    <a:pt x="685" y="120"/>
                  </a:cubicBezTo>
                  <a:cubicBezTo>
                    <a:pt x="685" y="122"/>
                    <a:pt x="685" y="124"/>
                    <a:pt x="685" y="125"/>
                  </a:cubicBezTo>
                  <a:cubicBezTo>
                    <a:pt x="684" y="127"/>
                    <a:pt x="683" y="129"/>
                    <a:pt x="683" y="129"/>
                  </a:cubicBezTo>
                  <a:cubicBezTo>
                    <a:pt x="682" y="130"/>
                    <a:pt x="679" y="131"/>
                    <a:pt x="678" y="132"/>
                  </a:cubicBezTo>
                  <a:cubicBezTo>
                    <a:pt x="677" y="132"/>
                    <a:pt x="676" y="134"/>
                    <a:pt x="675" y="134"/>
                  </a:cubicBezTo>
                  <a:cubicBezTo>
                    <a:pt x="674" y="135"/>
                    <a:pt x="673" y="138"/>
                    <a:pt x="671" y="138"/>
                  </a:cubicBezTo>
                  <a:cubicBezTo>
                    <a:pt x="670" y="139"/>
                    <a:pt x="666" y="139"/>
                    <a:pt x="664" y="139"/>
                  </a:cubicBezTo>
                  <a:cubicBezTo>
                    <a:pt x="663" y="139"/>
                    <a:pt x="660" y="139"/>
                    <a:pt x="658" y="139"/>
                  </a:cubicBezTo>
                  <a:cubicBezTo>
                    <a:pt x="656" y="139"/>
                    <a:pt x="652" y="141"/>
                    <a:pt x="651" y="142"/>
                  </a:cubicBezTo>
                  <a:cubicBezTo>
                    <a:pt x="649" y="143"/>
                    <a:pt x="647" y="144"/>
                    <a:pt x="646" y="145"/>
                  </a:cubicBezTo>
                  <a:cubicBezTo>
                    <a:pt x="646" y="145"/>
                    <a:pt x="645" y="146"/>
                    <a:pt x="644" y="147"/>
                  </a:cubicBezTo>
                  <a:cubicBezTo>
                    <a:pt x="644" y="148"/>
                    <a:pt x="644" y="150"/>
                    <a:pt x="644" y="151"/>
                  </a:cubicBezTo>
                  <a:cubicBezTo>
                    <a:pt x="644" y="152"/>
                    <a:pt x="645" y="153"/>
                    <a:pt x="646" y="154"/>
                  </a:cubicBezTo>
                  <a:cubicBezTo>
                    <a:pt x="646" y="155"/>
                    <a:pt x="648" y="155"/>
                    <a:pt x="648" y="156"/>
                  </a:cubicBezTo>
                  <a:cubicBezTo>
                    <a:pt x="649" y="158"/>
                    <a:pt x="649" y="160"/>
                    <a:pt x="649" y="161"/>
                  </a:cubicBezTo>
                  <a:cubicBezTo>
                    <a:pt x="649" y="162"/>
                    <a:pt x="647" y="164"/>
                    <a:pt x="647" y="165"/>
                  </a:cubicBezTo>
                  <a:cubicBezTo>
                    <a:pt x="646" y="166"/>
                    <a:pt x="645" y="168"/>
                    <a:pt x="644" y="169"/>
                  </a:cubicBezTo>
                  <a:cubicBezTo>
                    <a:pt x="642" y="169"/>
                    <a:pt x="640" y="168"/>
                    <a:pt x="639" y="169"/>
                  </a:cubicBezTo>
                  <a:cubicBezTo>
                    <a:pt x="637" y="169"/>
                    <a:pt x="633" y="170"/>
                    <a:pt x="631" y="170"/>
                  </a:cubicBezTo>
                  <a:cubicBezTo>
                    <a:pt x="630" y="170"/>
                    <a:pt x="627" y="170"/>
                    <a:pt x="626" y="170"/>
                  </a:cubicBezTo>
                  <a:cubicBezTo>
                    <a:pt x="625" y="170"/>
                    <a:pt x="622" y="172"/>
                    <a:pt x="620" y="172"/>
                  </a:cubicBezTo>
                  <a:cubicBezTo>
                    <a:pt x="618" y="172"/>
                    <a:pt x="615" y="171"/>
                    <a:pt x="613" y="170"/>
                  </a:cubicBezTo>
                  <a:cubicBezTo>
                    <a:pt x="612" y="169"/>
                    <a:pt x="611" y="167"/>
                    <a:pt x="610" y="167"/>
                  </a:cubicBezTo>
                  <a:cubicBezTo>
                    <a:pt x="610" y="166"/>
                    <a:pt x="608" y="165"/>
                    <a:pt x="607" y="165"/>
                  </a:cubicBezTo>
                  <a:cubicBezTo>
                    <a:pt x="605" y="165"/>
                    <a:pt x="602" y="165"/>
                    <a:pt x="600" y="165"/>
                  </a:cubicBezTo>
                  <a:cubicBezTo>
                    <a:pt x="599" y="165"/>
                    <a:pt x="596" y="166"/>
                    <a:pt x="595" y="167"/>
                  </a:cubicBezTo>
                  <a:cubicBezTo>
                    <a:pt x="594" y="167"/>
                    <a:pt x="592" y="169"/>
                    <a:pt x="591" y="170"/>
                  </a:cubicBezTo>
                  <a:cubicBezTo>
                    <a:pt x="590" y="170"/>
                    <a:pt x="587" y="172"/>
                    <a:pt x="586" y="173"/>
                  </a:cubicBezTo>
                  <a:cubicBezTo>
                    <a:pt x="584" y="173"/>
                    <a:pt x="582" y="173"/>
                    <a:pt x="581" y="173"/>
                  </a:cubicBezTo>
                  <a:cubicBezTo>
                    <a:pt x="580" y="172"/>
                    <a:pt x="578" y="171"/>
                    <a:pt x="577" y="171"/>
                  </a:cubicBezTo>
                  <a:cubicBezTo>
                    <a:pt x="575" y="171"/>
                    <a:pt x="573" y="171"/>
                    <a:pt x="572" y="171"/>
                  </a:cubicBezTo>
                  <a:cubicBezTo>
                    <a:pt x="570" y="171"/>
                    <a:pt x="568" y="173"/>
                    <a:pt x="566" y="173"/>
                  </a:cubicBezTo>
                  <a:cubicBezTo>
                    <a:pt x="565" y="173"/>
                    <a:pt x="562" y="173"/>
                    <a:pt x="560" y="174"/>
                  </a:cubicBezTo>
                  <a:cubicBezTo>
                    <a:pt x="559" y="174"/>
                    <a:pt x="557" y="176"/>
                    <a:pt x="556" y="177"/>
                  </a:cubicBezTo>
                  <a:cubicBezTo>
                    <a:pt x="555" y="177"/>
                    <a:pt x="552" y="176"/>
                    <a:pt x="551" y="176"/>
                  </a:cubicBezTo>
                  <a:cubicBezTo>
                    <a:pt x="550" y="175"/>
                    <a:pt x="549" y="175"/>
                    <a:pt x="549" y="174"/>
                  </a:cubicBezTo>
                  <a:cubicBezTo>
                    <a:pt x="548" y="174"/>
                    <a:pt x="546" y="174"/>
                    <a:pt x="544" y="174"/>
                  </a:cubicBezTo>
                  <a:cubicBezTo>
                    <a:pt x="544" y="174"/>
                    <a:pt x="542" y="174"/>
                    <a:pt x="541" y="175"/>
                  </a:cubicBezTo>
                  <a:cubicBezTo>
                    <a:pt x="540" y="175"/>
                    <a:pt x="539" y="177"/>
                    <a:pt x="539" y="178"/>
                  </a:cubicBezTo>
                  <a:cubicBezTo>
                    <a:pt x="539" y="180"/>
                    <a:pt x="538" y="183"/>
                    <a:pt x="538" y="185"/>
                  </a:cubicBezTo>
                  <a:cubicBezTo>
                    <a:pt x="538" y="186"/>
                    <a:pt x="539" y="189"/>
                    <a:pt x="540" y="190"/>
                  </a:cubicBezTo>
                  <a:cubicBezTo>
                    <a:pt x="540" y="191"/>
                    <a:pt x="541" y="192"/>
                    <a:pt x="542" y="193"/>
                  </a:cubicBezTo>
                  <a:cubicBezTo>
                    <a:pt x="543" y="194"/>
                    <a:pt x="544" y="196"/>
                    <a:pt x="544" y="197"/>
                  </a:cubicBezTo>
                  <a:cubicBezTo>
                    <a:pt x="544" y="198"/>
                    <a:pt x="544" y="201"/>
                    <a:pt x="544" y="202"/>
                  </a:cubicBezTo>
                  <a:cubicBezTo>
                    <a:pt x="543" y="204"/>
                    <a:pt x="542" y="206"/>
                    <a:pt x="541" y="207"/>
                  </a:cubicBezTo>
                  <a:cubicBezTo>
                    <a:pt x="540" y="209"/>
                    <a:pt x="538" y="211"/>
                    <a:pt x="537" y="213"/>
                  </a:cubicBezTo>
                  <a:cubicBezTo>
                    <a:pt x="537" y="215"/>
                    <a:pt x="537" y="217"/>
                    <a:pt x="537" y="219"/>
                  </a:cubicBezTo>
                  <a:cubicBezTo>
                    <a:pt x="537" y="220"/>
                    <a:pt x="537" y="223"/>
                    <a:pt x="537" y="224"/>
                  </a:cubicBezTo>
                  <a:cubicBezTo>
                    <a:pt x="537" y="226"/>
                    <a:pt x="539" y="230"/>
                    <a:pt x="539" y="231"/>
                  </a:cubicBezTo>
                  <a:cubicBezTo>
                    <a:pt x="540" y="232"/>
                    <a:pt x="543" y="235"/>
                    <a:pt x="544" y="236"/>
                  </a:cubicBezTo>
                  <a:cubicBezTo>
                    <a:pt x="544" y="237"/>
                    <a:pt x="545" y="240"/>
                    <a:pt x="546" y="241"/>
                  </a:cubicBezTo>
                  <a:cubicBezTo>
                    <a:pt x="547" y="242"/>
                    <a:pt x="548" y="246"/>
                    <a:pt x="548" y="247"/>
                  </a:cubicBezTo>
                  <a:cubicBezTo>
                    <a:pt x="549" y="249"/>
                    <a:pt x="550" y="252"/>
                    <a:pt x="551" y="253"/>
                  </a:cubicBezTo>
                  <a:cubicBezTo>
                    <a:pt x="551" y="255"/>
                    <a:pt x="551" y="258"/>
                    <a:pt x="551" y="259"/>
                  </a:cubicBezTo>
                  <a:cubicBezTo>
                    <a:pt x="551" y="259"/>
                    <a:pt x="551" y="259"/>
                    <a:pt x="551" y="259"/>
                  </a:cubicBezTo>
                  <a:cubicBezTo>
                    <a:pt x="549" y="260"/>
                    <a:pt x="547" y="261"/>
                    <a:pt x="545" y="261"/>
                  </a:cubicBezTo>
                  <a:cubicBezTo>
                    <a:pt x="544" y="262"/>
                    <a:pt x="541" y="262"/>
                    <a:pt x="539" y="263"/>
                  </a:cubicBezTo>
                  <a:cubicBezTo>
                    <a:pt x="538" y="263"/>
                    <a:pt x="536" y="265"/>
                    <a:pt x="535" y="266"/>
                  </a:cubicBezTo>
                  <a:cubicBezTo>
                    <a:pt x="534" y="266"/>
                    <a:pt x="531" y="266"/>
                    <a:pt x="530" y="267"/>
                  </a:cubicBezTo>
                  <a:cubicBezTo>
                    <a:pt x="530" y="267"/>
                    <a:pt x="529" y="268"/>
                    <a:pt x="528" y="268"/>
                  </a:cubicBezTo>
                  <a:cubicBezTo>
                    <a:pt x="527" y="269"/>
                    <a:pt x="525" y="270"/>
                    <a:pt x="524" y="271"/>
                  </a:cubicBezTo>
                  <a:cubicBezTo>
                    <a:pt x="523" y="271"/>
                    <a:pt x="520" y="271"/>
                    <a:pt x="519" y="271"/>
                  </a:cubicBezTo>
                  <a:cubicBezTo>
                    <a:pt x="518" y="271"/>
                    <a:pt x="515" y="270"/>
                    <a:pt x="514" y="270"/>
                  </a:cubicBezTo>
                  <a:cubicBezTo>
                    <a:pt x="512" y="270"/>
                    <a:pt x="508" y="271"/>
                    <a:pt x="507" y="271"/>
                  </a:cubicBezTo>
                  <a:cubicBezTo>
                    <a:pt x="505" y="272"/>
                    <a:pt x="501" y="273"/>
                    <a:pt x="499" y="274"/>
                  </a:cubicBezTo>
                  <a:cubicBezTo>
                    <a:pt x="498" y="274"/>
                    <a:pt x="496" y="277"/>
                    <a:pt x="495" y="278"/>
                  </a:cubicBezTo>
                  <a:cubicBezTo>
                    <a:pt x="494" y="278"/>
                    <a:pt x="491" y="279"/>
                    <a:pt x="490" y="279"/>
                  </a:cubicBezTo>
                  <a:cubicBezTo>
                    <a:pt x="488" y="280"/>
                    <a:pt x="486" y="283"/>
                    <a:pt x="484" y="283"/>
                  </a:cubicBezTo>
                  <a:cubicBezTo>
                    <a:pt x="483" y="284"/>
                    <a:pt x="480" y="286"/>
                    <a:pt x="479" y="287"/>
                  </a:cubicBezTo>
                  <a:cubicBezTo>
                    <a:pt x="477" y="288"/>
                    <a:pt x="474" y="289"/>
                    <a:pt x="472" y="290"/>
                  </a:cubicBezTo>
                  <a:cubicBezTo>
                    <a:pt x="471" y="291"/>
                    <a:pt x="469" y="292"/>
                    <a:pt x="468" y="293"/>
                  </a:cubicBezTo>
                  <a:cubicBezTo>
                    <a:pt x="467" y="294"/>
                    <a:pt x="465" y="294"/>
                    <a:pt x="464" y="294"/>
                  </a:cubicBezTo>
                  <a:cubicBezTo>
                    <a:pt x="462" y="295"/>
                    <a:pt x="459" y="295"/>
                    <a:pt x="457" y="295"/>
                  </a:cubicBezTo>
                  <a:cubicBezTo>
                    <a:pt x="456" y="295"/>
                    <a:pt x="453" y="296"/>
                    <a:pt x="452" y="296"/>
                  </a:cubicBezTo>
                  <a:cubicBezTo>
                    <a:pt x="452" y="297"/>
                    <a:pt x="451" y="299"/>
                    <a:pt x="450" y="299"/>
                  </a:cubicBezTo>
                  <a:cubicBezTo>
                    <a:pt x="449" y="300"/>
                    <a:pt x="447" y="302"/>
                    <a:pt x="446" y="302"/>
                  </a:cubicBezTo>
                  <a:cubicBezTo>
                    <a:pt x="446" y="303"/>
                    <a:pt x="444" y="303"/>
                    <a:pt x="443" y="302"/>
                  </a:cubicBezTo>
                  <a:cubicBezTo>
                    <a:pt x="442" y="302"/>
                    <a:pt x="440" y="301"/>
                    <a:pt x="439" y="300"/>
                  </a:cubicBezTo>
                  <a:cubicBezTo>
                    <a:pt x="438" y="299"/>
                    <a:pt x="436" y="297"/>
                    <a:pt x="435" y="296"/>
                  </a:cubicBezTo>
                  <a:cubicBezTo>
                    <a:pt x="434" y="295"/>
                    <a:pt x="431" y="294"/>
                    <a:pt x="430" y="294"/>
                  </a:cubicBezTo>
                  <a:cubicBezTo>
                    <a:pt x="428" y="294"/>
                    <a:pt x="426" y="295"/>
                    <a:pt x="425" y="295"/>
                  </a:cubicBezTo>
                  <a:cubicBezTo>
                    <a:pt x="424" y="295"/>
                    <a:pt x="422" y="294"/>
                    <a:pt x="422" y="294"/>
                  </a:cubicBezTo>
                  <a:cubicBezTo>
                    <a:pt x="421" y="293"/>
                    <a:pt x="418" y="290"/>
                    <a:pt x="416" y="289"/>
                  </a:cubicBezTo>
                  <a:cubicBezTo>
                    <a:pt x="415" y="289"/>
                    <a:pt x="411" y="288"/>
                    <a:pt x="410" y="287"/>
                  </a:cubicBezTo>
                  <a:cubicBezTo>
                    <a:pt x="409" y="286"/>
                    <a:pt x="407" y="285"/>
                    <a:pt x="406" y="285"/>
                  </a:cubicBezTo>
                  <a:cubicBezTo>
                    <a:pt x="405" y="285"/>
                    <a:pt x="402" y="287"/>
                    <a:pt x="401" y="288"/>
                  </a:cubicBezTo>
                  <a:cubicBezTo>
                    <a:pt x="400" y="289"/>
                    <a:pt x="398" y="290"/>
                    <a:pt x="396" y="290"/>
                  </a:cubicBezTo>
                  <a:cubicBezTo>
                    <a:pt x="396" y="291"/>
                    <a:pt x="393" y="292"/>
                    <a:pt x="392" y="293"/>
                  </a:cubicBezTo>
                  <a:cubicBezTo>
                    <a:pt x="390" y="293"/>
                    <a:pt x="387" y="294"/>
                    <a:pt x="385" y="293"/>
                  </a:cubicBezTo>
                  <a:cubicBezTo>
                    <a:pt x="384" y="293"/>
                    <a:pt x="382" y="291"/>
                    <a:pt x="381" y="290"/>
                  </a:cubicBezTo>
                  <a:cubicBezTo>
                    <a:pt x="380" y="289"/>
                    <a:pt x="379" y="289"/>
                    <a:pt x="378" y="289"/>
                  </a:cubicBezTo>
                  <a:cubicBezTo>
                    <a:pt x="377" y="288"/>
                    <a:pt x="376" y="286"/>
                    <a:pt x="375" y="285"/>
                  </a:cubicBezTo>
                  <a:cubicBezTo>
                    <a:pt x="374" y="285"/>
                    <a:pt x="372" y="287"/>
                    <a:pt x="371" y="288"/>
                  </a:cubicBezTo>
                  <a:cubicBezTo>
                    <a:pt x="370" y="288"/>
                    <a:pt x="369" y="290"/>
                    <a:pt x="368" y="291"/>
                  </a:cubicBezTo>
                  <a:cubicBezTo>
                    <a:pt x="366" y="292"/>
                    <a:pt x="364" y="295"/>
                    <a:pt x="362" y="296"/>
                  </a:cubicBezTo>
                  <a:cubicBezTo>
                    <a:pt x="361" y="297"/>
                    <a:pt x="359" y="299"/>
                    <a:pt x="358" y="299"/>
                  </a:cubicBezTo>
                  <a:cubicBezTo>
                    <a:pt x="357" y="300"/>
                    <a:pt x="354" y="301"/>
                    <a:pt x="352" y="300"/>
                  </a:cubicBezTo>
                  <a:cubicBezTo>
                    <a:pt x="351" y="300"/>
                    <a:pt x="349" y="300"/>
                    <a:pt x="348" y="299"/>
                  </a:cubicBezTo>
                  <a:cubicBezTo>
                    <a:pt x="347" y="299"/>
                    <a:pt x="345" y="297"/>
                    <a:pt x="344" y="296"/>
                  </a:cubicBezTo>
                  <a:cubicBezTo>
                    <a:pt x="343" y="295"/>
                    <a:pt x="340" y="293"/>
                    <a:pt x="339" y="293"/>
                  </a:cubicBezTo>
                  <a:cubicBezTo>
                    <a:pt x="337" y="292"/>
                    <a:pt x="333" y="292"/>
                    <a:pt x="331" y="292"/>
                  </a:cubicBezTo>
                  <a:cubicBezTo>
                    <a:pt x="330" y="292"/>
                    <a:pt x="327" y="293"/>
                    <a:pt x="326" y="293"/>
                  </a:cubicBezTo>
                  <a:cubicBezTo>
                    <a:pt x="324" y="294"/>
                    <a:pt x="321" y="295"/>
                    <a:pt x="319" y="295"/>
                  </a:cubicBezTo>
                  <a:cubicBezTo>
                    <a:pt x="318" y="295"/>
                    <a:pt x="314" y="294"/>
                    <a:pt x="313" y="295"/>
                  </a:cubicBezTo>
                  <a:cubicBezTo>
                    <a:pt x="312" y="295"/>
                    <a:pt x="309" y="297"/>
                    <a:pt x="308" y="298"/>
                  </a:cubicBezTo>
                  <a:cubicBezTo>
                    <a:pt x="306" y="298"/>
                    <a:pt x="304" y="299"/>
                    <a:pt x="303" y="300"/>
                  </a:cubicBezTo>
                  <a:cubicBezTo>
                    <a:pt x="302" y="300"/>
                    <a:pt x="299" y="301"/>
                    <a:pt x="299" y="301"/>
                  </a:cubicBezTo>
                  <a:cubicBezTo>
                    <a:pt x="298" y="301"/>
                    <a:pt x="296" y="299"/>
                    <a:pt x="295" y="299"/>
                  </a:cubicBezTo>
                  <a:cubicBezTo>
                    <a:pt x="294" y="299"/>
                    <a:pt x="293" y="297"/>
                    <a:pt x="292" y="297"/>
                  </a:cubicBezTo>
                  <a:cubicBezTo>
                    <a:pt x="290" y="297"/>
                    <a:pt x="288" y="299"/>
                    <a:pt x="287" y="300"/>
                  </a:cubicBezTo>
                  <a:cubicBezTo>
                    <a:pt x="286" y="301"/>
                    <a:pt x="285" y="304"/>
                    <a:pt x="284" y="304"/>
                  </a:cubicBezTo>
                  <a:cubicBezTo>
                    <a:pt x="284" y="306"/>
                    <a:pt x="283" y="308"/>
                    <a:pt x="283" y="309"/>
                  </a:cubicBezTo>
                  <a:cubicBezTo>
                    <a:pt x="282" y="310"/>
                    <a:pt x="281" y="311"/>
                    <a:pt x="280" y="312"/>
                  </a:cubicBezTo>
                  <a:cubicBezTo>
                    <a:pt x="279" y="313"/>
                    <a:pt x="277" y="314"/>
                    <a:pt x="276" y="315"/>
                  </a:cubicBezTo>
                  <a:cubicBezTo>
                    <a:pt x="275" y="316"/>
                    <a:pt x="273" y="317"/>
                    <a:pt x="272" y="319"/>
                  </a:cubicBezTo>
                  <a:cubicBezTo>
                    <a:pt x="271" y="319"/>
                    <a:pt x="269" y="321"/>
                    <a:pt x="269" y="322"/>
                  </a:cubicBezTo>
                  <a:cubicBezTo>
                    <a:pt x="268" y="323"/>
                    <a:pt x="269" y="325"/>
                    <a:pt x="268" y="327"/>
                  </a:cubicBezTo>
                  <a:cubicBezTo>
                    <a:pt x="268" y="329"/>
                    <a:pt x="268" y="332"/>
                    <a:pt x="267" y="334"/>
                  </a:cubicBezTo>
                  <a:cubicBezTo>
                    <a:pt x="267" y="336"/>
                    <a:pt x="266" y="340"/>
                    <a:pt x="266" y="343"/>
                  </a:cubicBezTo>
                  <a:cubicBezTo>
                    <a:pt x="265" y="345"/>
                    <a:pt x="264" y="350"/>
                    <a:pt x="263" y="351"/>
                  </a:cubicBezTo>
                  <a:cubicBezTo>
                    <a:pt x="263" y="353"/>
                    <a:pt x="261" y="356"/>
                    <a:pt x="260" y="358"/>
                  </a:cubicBezTo>
                  <a:cubicBezTo>
                    <a:pt x="259" y="359"/>
                    <a:pt x="257" y="360"/>
                    <a:pt x="256" y="361"/>
                  </a:cubicBezTo>
                  <a:cubicBezTo>
                    <a:pt x="255" y="361"/>
                    <a:pt x="254" y="363"/>
                    <a:pt x="253" y="364"/>
                  </a:cubicBezTo>
                  <a:cubicBezTo>
                    <a:pt x="253" y="365"/>
                    <a:pt x="252" y="367"/>
                    <a:pt x="252" y="368"/>
                  </a:cubicBezTo>
                  <a:cubicBezTo>
                    <a:pt x="252" y="370"/>
                    <a:pt x="251" y="372"/>
                    <a:pt x="250" y="373"/>
                  </a:cubicBezTo>
                  <a:cubicBezTo>
                    <a:pt x="250" y="374"/>
                    <a:pt x="248" y="376"/>
                    <a:pt x="247" y="376"/>
                  </a:cubicBezTo>
                  <a:cubicBezTo>
                    <a:pt x="246" y="377"/>
                    <a:pt x="243" y="376"/>
                    <a:pt x="242" y="376"/>
                  </a:cubicBezTo>
                  <a:cubicBezTo>
                    <a:pt x="239" y="376"/>
                    <a:pt x="235" y="375"/>
                    <a:pt x="232" y="375"/>
                  </a:cubicBezTo>
                  <a:cubicBezTo>
                    <a:pt x="231" y="374"/>
                    <a:pt x="227" y="372"/>
                    <a:pt x="225" y="372"/>
                  </a:cubicBezTo>
                  <a:cubicBezTo>
                    <a:pt x="223" y="372"/>
                    <a:pt x="221" y="372"/>
                    <a:pt x="220" y="373"/>
                  </a:cubicBezTo>
                  <a:cubicBezTo>
                    <a:pt x="219" y="374"/>
                    <a:pt x="218" y="376"/>
                    <a:pt x="218" y="376"/>
                  </a:cubicBezTo>
                  <a:cubicBezTo>
                    <a:pt x="217" y="377"/>
                    <a:pt x="213" y="379"/>
                    <a:pt x="212" y="379"/>
                  </a:cubicBezTo>
                  <a:cubicBezTo>
                    <a:pt x="210" y="379"/>
                    <a:pt x="207" y="377"/>
                    <a:pt x="207" y="377"/>
                  </a:cubicBezTo>
                  <a:cubicBezTo>
                    <a:pt x="205" y="376"/>
                    <a:pt x="204" y="374"/>
                    <a:pt x="202" y="373"/>
                  </a:cubicBezTo>
                  <a:cubicBezTo>
                    <a:pt x="201" y="372"/>
                    <a:pt x="200" y="371"/>
                    <a:pt x="199" y="371"/>
                  </a:cubicBezTo>
                  <a:cubicBezTo>
                    <a:pt x="197" y="371"/>
                    <a:pt x="196" y="374"/>
                    <a:pt x="194" y="374"/>
                  </a:cubicBezTo>
                  <a:cubicBezTo>
                    <a:pt x="193" y="374"/>
                    <a:pt x="191" y="374"/>
                    <a:pt x="189" y="374"/>
                  </a:cubicBezTo>
                  <a:cubicBezTo>
                    <a:pt x="188" y="373"/>
                    <a:pt x="186" y="372"/>
                    <a:pt x="186" y="371"/>
                  </a:cubicBezTo>
                  <a:cubicBezTo>
                    <a:pt x="185" y="370"/>
                    <a:pt x="184" y="367"/>
                    <a:pt x="182" y="366"/>
                  </a:cubicBezTo>
                  <a:cubicBezTo>
                    <a:pt x="181" y="366"/>
                    <a:pt x="180" y="366"/>
                    <a:pt x="179" y="366"/>
                  </a:cubicBezTo>
                  <a:cubicBezTo>
                    <a:pt x="178" y="366"/>
                    <a:pt x="176" y="367"/>
                    <a:pt x="175" y="367"/>
                  </a:cubicBezTo>
                  <a:cubicBezTo>
                    <a:pt x="174" y="367"/>
                    <a:pt x="172" y="367"/>
                    <a:pt x="171" y="366"/>
                  </a:cubicBezTo>
                  <a:cubicBezTo>
                    <a:pt x="171" y="366"/>
                    <a:pt x="169" y="365"/>
                    <a:pt x="169" y="364"/>
                  </a:cubicBezTo>
                  <a:cubicBezTo>
                    <a:pt x="168" y="363"/>
                    <a:pt x="169" y="361"/>
                    <a:pt x="169" y="361"/>
                  </a:cubicBezTo>
                  <a:cubicBezTo>
                    <a:pt x="170" y="359"/>
                    <a:pt x="172" y="358"/>
                    <a:pt x="173" y="356"/>
                  </a:cubicBezTo>
                  <a:cubicBezTo>
                    <a:pt x="173" y="355"/>
                    <a:pt x="175" y="354"/>
                    <a:pt x="175" y="353"/>
                  </a:cubicBezTo>
                  <a:cubicBezTo>
                    <a:pt x="175" y="351"/>
                    <a:pt x="172" y="350"/>
                    <a:pt x="171" y="349"/>
                  </a:cubicBezTo>
                  <a:cubicBezTo>
                    <a:pt x="171" y="348"/>
                    <a:pt x="168" y="348"/>
                    <a:pt x="167" y="348"/>
                  </a:cubicBezTo>
                  <a:cubicBezTo>
                    <a:pt x="166" y="347"/>
                    <a:pt x="166" y="344"/>
                    <a:pt x="165" y="344"/>
                  </a:cubicBezTo>
                  <a:cubicBezTo>
                    <a:pt x="164" y="343"/>
                    <a:pt x="161" y="344"/>
                    <a:pt x="161" y="343"/>
                  </a:cubicBezTo>
                  <a:cubicBezTo>
                    <a:pt x="160" y="343"/>
                    <a:pt x="158" y="343"/>
                    <a:pt x="157" y="342"/>
                  </a:cubicBezTo>
                  <a:cubicBezTo>
                    <a:pt x="156" y="341"/>
                    <a:pt x="156" y="340"/>
                    <a:pt x="156" y="339"/>
                  </a:cubicBezTo>
                  <a:cubicBezTo>
                    <a:pt x="156" y="338"/>
                    <a:pt x="157" y="336"/>
                    <a:pt x="157" y="335"/>
                  </a:cubicBezTo>
                  <a:cubicBezTo>
                    <a:pt x="157" y="334"/>
                    <a:pt x="155" y="332"/>
                    <a:pt x="154" y="331"/>
                  </a:cubicBezTo>
                  <a:cubicBezTo>
                    <a:pt x="153" y="331"/>
                    <a:pt x="150" y="331"/>
                    <a:pt x="149" y="332"/>
                  </a:cubicBezTo>
                  <a:cubicBezTo>
                    <a:pt x="148" y="332"/>
                    <a:pt x="145" y="335"/>
                    <a:pt x="145" y="335"/>
                  </a:cubicBezTo>
                  <a:cubicBezTo>
                    <a:pt x="143" y="336"/>
                    <a:pt x="140" y="337"/>
                    <a:pt x="139" y="338"/>
                  </a:cubicBezTo>
                  <a:cubicBezTo>
                    <a:pt x="137" y="338"/>
                    <a:pt x="135" y="339"/>
                    <a:pt x="133" y="340"/>
                  </a:cubicBezTo>
                  <a:cubicBezTo>
                    <a:pt x="132" y="340"/>
                    <a:pt x="130" y="342"/>
                    <a:pt x="128" y="342"/>
                  </a:cubicBezTo>
                  <a:cubicBezTo>
                    <a:pt x="127" y="343"/>
                    <a:pt x="123" y="344"/>
                    <a:pt x="123" y="344"/>
                  </a:cubicBezTo>
                  <a:cubicBezTo>
                    <a:pt x="122" y="344"/>
                    <a:pt x="119" y="344"/>
                    <a:pt x="119" y="343"/>
                  </a:cubicBezTo>
                  <a:cubicBezTo>
                    <a:pt x="118" y="343"/>
                    <a:pt x="119" y="341"/>
                    <a:pt x="118" y="340"/>
                  </a:cubicBezTo>
                  <a:cubicBezTo>
                    <a:pt x="118" y="339"/>
                    <a:pt x="118" y="337"/>
                    <a:pt x="117" y="337"/>
                  </a:cubicBezTo>
                  <a:cubicBezTo>
                    <a:pt x="116" y="336"/>
                    <a:pt x="115" y="338"/>
                    <a:pt x="115" y="338"/>
                  </a:cubicBezTo>
                  <a:cubicBezTo>
                    <a:pt x="114" y="339"/>
                    <a:pt x="111" y="339"/>
                    <a:pt x="110" y="339"/>
                  </a:cubicBezTo>
                  <a:cubicBezTo>
                    <a:pt x="109" y="339"/>
                    <a:pt x="106" y="338"/>
                    <a:pt x="105" y="337"/>
                  </a:cubicBezTo>
                  <a:cubicBezTo>
                    <a:pt x="104" y="336"/>
                    <a:pt x="103" y="334"/>
                    <a:pt x="102" y="333"/>
                  </a:cubicBezTo>
                  <a:cubicBezTo>
                    <a:pt x="101" y="332"/>
                    <a:pt x="99" y="331"/>
                    <a:pt x="98" y="330"/>
                  </a:cubicBezTo>
                  <a:cubicBezTo>
                    <a:pt x="98" y="330"/>
                    <a:pt x="97" y="328"/>
                    <a:pt x="97" y="327"/>
                  </a:cubicBezTo>
                  <a:cubicBezTo>
                    <a:pt x="97" y="326"/>
                    <a:pt x="99" y="324"/>
                    <a:pt x="99" y="323"/>
                  </a:cubicBezTo>
                  <a:cubicBezTo>
                    <a:pt x="100" y="321"/>
                    <a:pt x="103" y="318"/>
                    <a:pt x="104" y="317"/>
                  </a:cubicBezTo>
                  <a:cubicBezTo>
                    <a:pt x="104" y="316"/>
                    <a:pt x="106" y="314"/>
                    <a:pt x="106" y="312"/>
                  </a:cubicBezTo>
                  <a:cubicBezTo>
                    <a:pt x="107" y="311"/>
                    <a:pt x="106" y="308"/>
                    <a:pt x="105" y="307"/>
                  </a:cubicBezTo>
                  <a:cubicBezTo>
                    <a:pt x="104" y="306"/>
                    <a:pt x="103" y="305"/>
                    <a:pt x="102" y="304"/>
                  </a:cubicBezTo>
                  <a:cubicBezTo>
                    <a:pt x="100" y="304"/>
                    <a:pt x="97" y="303"/>
                    <a:pt x="95" y="301"/>
                  </a:cubicBezTo>
                  <a:cubicBezTo>
                    <a:pt x="94" y="301"/>
                    <a:pt x="93" y="299"/>
                    <a:pt x="92" y="298"/>
                  </a:cubicBezTo>
                  <a:cubicBezTo>
                    <a:pt x="91" y="297"/>
                    <a:pt x="89" y="294"/>
                    <a:pt x="89" y="293"/>
                  </a:cubicBezTo>
                  <a:cubicBezTo>
                    <a:pt x="89" y="292"/>
                    <a:pt x="88" y="290"/>
                    <a:pt x="87" y="289"/>
                  </a:cubicBezTo>
                  <a:cubicBezTo>
                    <a:pt x="87" y="289"/>
                    <a:pt x="86" y="287"/>
                    <a:pt x="86" y="286"/>
                  </a:cubicBezTo>
                  <a:cubicBezTo>
                    <a:pt x="85" y="286"/>
                    <a:pt x="83" y="285"/>
                    <a:pt x="83" y="284"/>
                  </a:cubicBezTo>
                  <a:cubicBezTo>
                    <a:pt x="82" y="284"/>
                    <a:pt x="80" y="283"/>
                    <a:pt x="79" y="282"/>
                  </a:cubicBezTo>
                  <a:cubicBezTo>
                    <a:pt x="79" y="282"/>
                    <a:pt x="77" y="281"/>
                    <a:pt x="77" y="282"/>
                  </a:cubicBezTo>
                  <a:cubicBezTo>
                    <a:pt x="76" y="282"/>
                    <a:pt x="75" y="283"/>
                    <a:pt x="74" y="283"/>
                  </a:cubicBezTo>
                  <a:cubicBezTo>
                    <a:pt x="73" y="284"/>
                    <a:pt x="71" y="284"/>
                    <a:pt x="70" y="284"/>
                  </a:cubicBezTo>
                  <a:cubicBezTo>
                    <a:pt x="69" y="284"/>
                    <a:pt x="67" y="284"/>
                    <a:pt x="67" y="284"/>
                  </a:cubicBezTo>
                  <a:cubicBezTo>
                    <a:pt x="66" y="285"/>
                    <a:pt x="66" y="287"/>
                    <a:pt x="66" y="289"/>
                  </a:cubicBezTo>
                  <a:cubicBezTo>
                    <a:pt x="66" y="289"/>
                    <a:pt x="66" y="292"/>
                    <a:pt x="66" y="293"/>
                  </a:cubicBezTo>
                  <a:cubicBezTo>
                    <a:pt x="65" y="293"/>
                    <a:pt x="64" y="294"/>
                    <a:pt x="63" y="294"/>
                  </a:cubicBezTo>
                  <a:cubicBezTo>
                    <a:pt x="62" y="295"/>
                    <a:pt x="60" y="296"/>
                    <a:pt x="60" y="298"/>
                  </a:cubicBezTo>
                  <a:cubicBezTo>
                    <a:pt x="59" y="298"/>
                    <a:pt x="59" y="300"/>
                    <a:pt x="59" y="301"/>
                  </a:cubicBezTo>
                  <a:cubicBezTo>
                    <a:pt x="59" y="302"/>
                    <a:pt x="61" y="304"/>
                    <a:pt x="61" y="305"/>
                  </a:cubicBezTo>
                  <a:cubicBezTo>
                    <a:pt x="61" y="305"/>
                    <a:pt x="60" y="308"/>
                    <a:pt x="60" y="309"/>
                  </a:cubicBezTo>
                  <a:cubicBezTo>
                    <a:pt x="59" y="309"/>
                    <a:pt x="57" y="310"/>
                    <a:pt x="56" y="310"/>
                  </a:cubicBezTo>
                  <a:cubicBezTo>
                    <a:pt x="55" y="310"/>
                    <a:pt x="53" y="309"/>
                    <a:pt x="52" y="309"/>
                  </a:cubicBezTo>
                  <a:cubicBezTo>
                    <a:pt x="50" y="308"/>
                    <a:pt x="47" y="307"/>
                    <a:pt x="45" y="307"/>
                  </a:cubicBezTo>
                  <a:cubicBezTo>
                    <a:pt x="44" y="307"/>
                    <a:pt x="42" y="307"/>
                    <a:pt x="41" y="308"/>
                  </a:cubicBezTo>
                  <a:cubicBezTo>
                    <a:pt x="40" y="308"/>
                    <a:pt x="39" y="310"/>
                    <a:pt x="39" y="311"/>
                  </a:cubicBezTo>
                  <a:cubicBezTo>
                    <a:pt x="38" y="312"/>
                    <a:pt x="37" y="315"/>
                    <a:pt x="36" y="317"/>
                  </a:cubicBezTo>
                  <a:cubicBezTo>
                    <a:pt x="36" y="318"/>
                    <a:pt x="33" y="318"/>
                    <a:pt x="33" y="319"/>
                  </a:cubicBezTo>
                  <a:cubicBezTo>
                    <a:pt x="33" y="319"/>
                    <a:pt x="34" y="322"/>
                    <a:pt x="34" y="323"/>
                  </a:cubicBezTo>
                  <a:cubicBezTo>
                    <a:pt x="34" y="324"/>
                    <a:pt x="33" y="326"/>
                    <a:pt x="33" y="328"/>
                  </a:cubicBezTo>
                  <a:cubicBezTo>
                    <a:pt x="33" y="328"/>
                    <a:pt x="31" y="330"/>
                    <a:pt x="30" y="330"/>
                  </a:cubicBezTo>
                  <a:cubicBezTo>
                    <a:pt x="28" y="331"/>
                    <a:pt x="25" y="331"/>
                    <a:pt x="24" y="331"/>
                  </a:cubicBezTo>
                  <a:cubicBezTo>
                    <a:pt x="23" y="330"/>
                    <a:pt x="22" y="330"/>
                    <a:pt x="21" y="330"/>
                  </a:cubicBezTo>
                  <a:cubicBezTo>
                    <a:pt x="20" y="330"/>
                    <a:pt x="17" y="332"/>
                    <a:pt x="17" y="333"/>
                  </a:cubicBezTo>
                  <a:cubicBezTo>
                    <a:pt x="17" y="333"/>
                    <a:pt x="15" y="335"/>
                    <a:pt x="14" y="335"/>
                  </a:cubicBezTo>
                  <a:cubicBezTo>
                    <a:pt x="13" y="336"/>
                    <a:pt x="12" y="336"/>
                    <a:pt x="11" y="336"/>
                  </a:cubicBezTo>
                  <a:cubicBezTo>
                    <a:pt x="11" y="335"/>
                    <a:pt x="11" y="334"/>
                    <a:pt x="11" y="333"/>
                  </a:cubicBezTo>
                  <a:cubicBezTo>
                    <a:pt x="11" y="332"/>
                    <a:pt x="9" y="330"/>
                    <a:pt x="9" y="328"/>
                  </a:cubicBezTo>
                  <a:cubicBezTo>
                    <a:pt x="8" y="327"/>
                    <a:pt x="9" y="324"/>
                    <a:pt x="8" y="323"/>
                  </a:cubicBezTo>
                  <a:cubicBezTo>
                    <a:pt x="8" y="322"/>
                    <a:pt x="7" y="320"/>
                    <a:pt x="6" y="319"/>
                  </a:cubicBezTo>
                  <a:cubicBezTo>
                    <a:pt x="5" y="318"/>
                    <a:pt x="3" y="317"/>
                    <a:pt x="2" y="317"/>
                  </a:cubicBezTo>
                  <a:cubicBezTo>
                    <a:pt x="2" y="316"/>
                    <a:pt x="0" y="314"/>
                    <a:pt x="0" y="312"/>
                  </a:cubicBezTo>
                  <a:cubicBezTo>
                    <a:pt x="0" y="311"/>
                    <a:pt x="1" y="309"/>
                    <a:pt x="2" y="309"/>
                  </a:cubicBezTo>
                  <a:cubicBezTo>
                    <a:pt x="2" y="308"/>
                    <a:pt x="2" y="305"/>
                    <a:pt x="2" y="304"/>
                  </a:cubicBezTo>
                  <a:cubicBezTo>
                    <a:pt x="2" y="303"/>
                    <a:pt x="4" y="300"/>
                    <a:pt x="5" y="299"/>
                  </a:cubicBezTo>
                  <a:cubicBezTo>
                    <a:pt x="5" y="299"/>
                    <a:pt x="7" y="297"/>
                    <a:pt x="7" y="296"/>
                  </a:cubicBezTo>
                  <a:cubicBezTo>
                    <a:pt x="7" y="295"/>
                    <a:pt x="7" y="293"/>
                    <a:pt x="8" y="292"/>
                  </a:cubicBezTo>
                  <a:cubicBezTo>
                    <a:pt x="8" y="291"/>
                    <a:pt x="9" y="288"/>
                    <a:pt x="10" y="287"/>
                  </a:cubicBezTo>
                  <a:cubicBezTo>
                    <a:pt x="11" y="287"/>
                    <a:pt x="13" y="286"/>
                    <a:pt x="13" y="285"/>
                  </a:cubicBezTo>
                  <a:cubicBezTo>
                    <a:pt x="14" y="284"/>
                    <a:pt x="15" y="281"/>
                    <a:pt x="15" y="280"/>
                  </a:cubicBezTo>
                  <a:cubicBezTo>
                    <a:pt x="15" y="278"/>
                    <a:pt x="15" y="276"/>
                    <a:pt x="15" y="275"/>
                  </a:cubicBezTo>
                  <a:cubicBezTo>
                    <a:pt x="14" y="274"/>
                    <a:pt x="13" y="273"/>
                    <a:pt x="12" y="272"/>
                  </a:cubicBezTo>
                  <a:cubicBezTo>
                    <a:pt x="11" y="272"/>
                    <a:pt x="9" y="272"/>
                    <a:pt x="9" y="271"/>
                  </a:cubicBezTo>
                  <a:cubicBezTo>
                    <a:pt x="8" y="270"/>
                    <a:pt x="9" y="268"/>
                    <a:pt x="9" y="267"/>
                  </a:cubicBezTo>
                  <a:cubicBezTo>
                    <a:pt x="9" y="266"/>
                    <a:pt x="10" y="265"/>
                    <a:pt x="10" y="265"/>
                  </a:cubicBezTo>
                  <a:cubicBezTo>
                    <a:pt x="11" y="264"/>
                    <a:pt x="13" y="264"/>
                    <a:pt x="14" y="264"/>
                  </a:cubicBezTo>
                  <a:cubicBezTo>
                    <a:pt x="15" y="263"/>
                    <a:pt x="16" y="261"/>
                    <a:pt x="16" y="260"/>
                  </a:cubicBezTo>
                  <a:cubicBezTo>
                    <a:pt x="17" y="259"/>
                    <a:pt x="17" y="257"/>
                    <a:pt x="17" y="256"/>
                  </a:cubicBezTo>
                  <a:cubicBezTo>
                    <a:pt x="16" y="255"/>
                    <a:pt x="13" y="254"/>
                    <a:pt x="13" y="253"/>
                  </a:cubicBezTo>
                  <a:cubicBezTo>
                    <a:pt x="12" y="252"/>
                    <a:pt x="11" y="249"/>
                    <a:pt x="12" y="248"/>
                  </a:cubicBezTo>
                  <a:cubicBezTo>
                    <a:pt x="12" y="247"/>
                    <a:pt x="14" y="247"/>
                    <a:pt x="15" y="246"/>
                  </a:cubicBezTo>
                  <a:cubicBezTo>
                    <a:pt x="15" y="245"/>
                    <a:pt x="13" y="242"/>
                    <a:pt x="14" y="240"/>
                  </a:cubicBezTo>
                  <a:cubicBezTo>
                    <a:pt x="14" y="240"/>
                    <a:pt x="15" y="239"/>
                    <a:pt x="15" y="239"/>
                  </a:cubicBezTo>
                  <a:cubicBezTo>
                    <a:pt x="16" y="238"/>
                    <a:pt x="17" y="236"/>
                    <a:pt x="18" y="234"/>
                  </a:cubicBezTo>
                  <a:cubicBezTo>
                    <a:pt x="18" y="233"/>
                    <a:pt x="21" y="229"/>
                    <a:pt x="22" y="228"/>
                  </a:cubicBezTo>
                  <a:cubicBezTo>
                    <a:pt x="23" y="228"/>
                    <a:pt x="25" y="228"/>
                    <a:pt x="26" y="227"/>
                  </a:cubicBezTo>
                  <a:cubicBezTo>
                    <a:pt x="28" y="227"/>
                    <a:pt x="30" y="224"/>
                    <a:pt x="32" y="222"/>
                  </a:cubicBezTo>
                  <a:cubicBezTo>
                    <a:pt x="33" y="222"/>
                    <a:pt x="34" y="221"/>
                    <a:pt x="34" y="220"/>
                  </a:cubicBezTo>
                  <a:cubicBezTo>
                    <a:pt x="35" y="219"/>
                    <a:pt x="35" y="217"/>
                    <a:pt x="35" y="216"/>
                  </a:cubicBezTo>
                  <a:cubicBezTo>
                    <a:pt x="34" y="215"/>
                    <a:pt x="32" y="213"/>
                    <a:pt x="31" y="212"/>
                  </a:cubicBezTo>
                  <a:cubicBezTo>
                    <a:pt x="31" y="211"/>
                    <a:pt x="31" y="208"/>
                    <a:pt x="32" y="207"/>
                  </a:cubicBezTo>
                  <a:cubicBezTo>
                    <a:pt x="32" y="206"/>
                    <a:pt x="33" y="204"/>
                    <a:pt x="34" y="202"/>
                  </a:cubicBezTo>
                  <a:cubicBezTo>
                    <a:pt x="34" y="201"/>
                    <a:pt x="35" y="200"/>
                    <a:pt x="35" y="199"/>
                  </a:cubicBezTo>
                  <a:cubicBezTo>
                    <a:pt x="35" y="197"/>
                    <a:pt x="33" y="195"/>
                    <a:pt x="33" y="194"/>
                  </a:cubicBezTo>
                  <a:cubicBezTo>
                    <a:pt x="33" y="192"/>
                    <a:pt x="35" y="190"/>
                    <a:pt x="35" y="189"/>
                  </a:cubicBezTo>
                  <a:cubicBezTo>
                    <a:pt x="35" y="187"/>
                    <a:pt x="35" y="185"/>
                    <a:pt x="34" y="184"/>
                  </a:cubicBezTo>
                  <a:cubicBezTo>
                    <a:pt x="34" y="183"/>
                    <a:pt x="33" y="182"/>
                    <a:pt x="32" y="182"/>
                  </a:cubicBezTo>
                  <a:cubicBezTo>
                    <a:pt x="31" y="181"/>
                    <a:pt x="29" y="180"/>
                    <a:pt x="28" y="179"/>
                  </a:cubicBezTo>
                  <a:cubicBezTo>
                    <a:pt x="28" y="178"/>
                    <a:pt x="28" y="176"/>
                    <a:pt x="28" y="175"/>
                  </a:cubicBezTo>
                  <a:cubicBezTo>
                    <a:pt x="28" y="174"/>
                    <a:pt x="29" y="172"/>
                    <a:pt x="29" y="171"/>
                  </a:cubicBezTo>
                  <a:cubicBezTo>
                    <a:pt x="30" y="170"/>
                    <a:pt x="30" y="170"/>
                    <a:pt x="30" y="169"/>
                  </a:cubicBezTo>
                  <a:cubicBezTo>
                    <a:pt x="31" y="169"/>
                    <a:pt x="33" y="168"/>
                    <a:pt x="33" y="168"/>
                  </a:cubicBezTo>
                  <a:cubicBezTo>
                    <a:pt x="35" y="168"/>
                    <a:pt x="37" y="167"/>
                    <a:pt x="38" y="167"/>
                  </a:cubicBezTo>
                  <a:cubicBezTo>
                    <a:pt x="39" y="167"/>
                    <a:pt x="41" y="168"/>
                    <a:pt x="43" y="168"/>
                  </a:cubicBezTo>
                  <a:cubicBezTo>
                    <a:pt x="44" y="168"/>
                    <a:pt x="47" y="167"/>
                    <a:pt x="48" y="167"/>
                  </a:cubicBezTo>
                  <a:cubicBezTo>
                    <a:pt x="50" y="166"/>
                    <a:pt x="52" y="165"/>
                    <a:pt x="53" y="164"/>
                  </a:cubicBezTo>
                  <a:cubicBezTo>
                    <a:pt x="54" y="162"/>
                    <a:pt x="56" y="159"/>
                    <a:pt x="57" y="158"/>
                  </a:cubicBezTo>
                  <a:cubicBezTo>
                    <a:pt x="58" y="157"/>
                    <a:pt x="60" y="156"/>
                    <a:pt x="61" y="156"/>
                  </a:cubicBezTo>
                  <a:cubicBezTo>
                    <a:pt x="63" y="155"/>
                    <a:pt x="66" y="155"/>
                    <a:pt x="68" y="155"/>
                  </a:cubicBezTo>
                  <a:cubicBezTo>
                    <a:pt x="69" y="155"/>
                    <a:pt x="71" y="152"/>
                    <a:pt x="72" y="151"/>
                  </a:cubicBezTo>
                  <a:cubicBezTo>
                    <a:pt x="73" y="150"/>
                    <a:pt x="75" y="149"/>
                    <a:pt x="76" y="148"/>
                  </a:cubicBezTo>
                  <a:cubicBezTo>
                    <a:pt x="76" y="147"/>
                    <a:pt x="77" y="145"/>
                    <a:pt x="78" y="144"/>
                  </a:cubicBezTo>
                  <a:cubicBezTo>
                    <a:pt x="78" y="143"/>
                    <a:pt x="78" y="140"/>
                    <a:pt x="79" y="139"/>
                  </a:cubicBezTo>
                  <a:cubicBezTo>
                    <a:pt x="79" y="137"/>
                    <a:pt x="83" y="135"/>
                    <a:pt x="84" y="134"/>
                  </a:cubicBezTo>
                  <a:cubicBezTo>
                    <a:pt x="86" y="134"/>
                    <a:pt x="89" y="133"/>
                    <a:pt x="90" y="132"/>
                  </a:cubicBezTo>
                  <a:cubicBezTo>
                    <a:pt x="91" y="131"/>
                    <a:pt x="94" y="130"/>
                    <a:pt x="95" y="129"/>
                  </a:cubicBezTo>
                  <a:cubicBezTo>
                    <a:pt x="96" y="129"/>
                    <a:pt x="98" y="128"/>
                    <a:pt x="99" y="127"/>
                  </a:cubicBezTo>
                  <a:cubicBezTo>
                    <a:pt x="99" y="126"/>
                    <a:pt x="99" y="124"/>
                    <a:pt x="99" y="124"/>
                  </a:cubicBezTo>
                  <a:cubicBezTo>
                    <a:pt x="99" y="123"/>
                    <a:pt x="99" y="120"/>
                    <a:pt x="100" y="119"/>
                  </a:cubicBezTo>
                  <a:cubicBezTo>
                    <a:pt x="100" y="119"/>
                    <a:pt x="102" y="118"/>
                    <a:pt x="102" y="117"/>
                  </a:cubicBezTo>
                  <a:cubicBezTo>
                    <a:pt x="103" y="116"/>
                    <a:pt x="103" y="114"/>
                    <a:pt x="104" y="113"/>
                  </a:cubicBezTo>
                  <a:cubicBezTo>
                    <a:pt x="104" y="112"/>
                    <a:pt x="104" y="110"/>
                    <a:pt x="105" y="109"/>
                  </a:cubicBezTo>
                  <a:cubicBezTo>
                    <a:pt x="105" y="109"/>
                    <a:pt x="107" y="107"/>
                    <a:pt x="107" y="106"/>
                  </a:cubicBezTo>
                  <a:cubicBezTo>
                    <a:pt x="108" y="105"/>
                    <a:pt x="107" y="103"/>
                    <a:pt x="107" y="102"/>
                  </a:cubicBezTo>
                  <a:cubicBezTo>
                    <a:pt x="107" y="100"/>
                    <a:pt x="106" y="96"/>
                    <a:pt x="105" y="94"/>
                  </a:cubicBezTo>
                  <a:cubicBezTo>
                    <a:pt x="104" y="93"/>
                    <a:pt x="101" y="91"/>
                    <a:pt x="100" y="90"/>
                  </a:cubicBezTo>
                  <a:cubicBezTo>
                    <a:pt x="100" y="88"/>
                    <a:pt x="99" y="87"/>
                    <a:pt x="99" y="85"/>
                  </a:cubicBezTo>
                  <a:cubicBezTo>
                    <a:pt x="99" y="84"/>
                    <a:pt x="99" y="82"/>
                    <a:pt x="99" y="80"/>
                  </a:cubicBezTo>
                  <a:cubicBezTo>
                    <a:pt x="100" y="79"/>
                    <a:pt x="100" y="76"/>
                    <a:pt x="101" y="75"/>
                  </a:cubicBezTo>
                  <a:cubicBezTo>
                    <a:pt x="101" y="73"/>
                    <a:pt x="102" y="71"/>
                    <a:pt x="102" y="70"/>
                  </a:cubicBezTo>
                  <a:cubicBezTo>
                    <a:pt x="103" y="68"/>
                    <a:pt x="103" y="66"/>
                    <a:pt x="103" y="64"/>
                  </a:cubicBezTo>
                  <a:cubicBezTo>
                    <a:pt x="103" y="63"/>
                    <a:pt x="103" y="61"/>
                    <a:pt x="102" y="60"/>
                  </a:cubicBezTo>
                  <a:cubicBezTo>
                    <a:pt x="102" y="59"/>
                    <a:pt x="101" y="58"/>
                    <a:pt x="100" y="57"/>
                  </a:cubicBezTo>
                  <a:cubicBezTo>
                    <a:pt x="100" y="56"/>
                    <a:pt x="99" y="54"/>
                    <a:pt x="99" y="53"/>
                  </a:cubicBezTo>
                  <a:cubicBezTo>
                    <a:pt x="99" y="52"/>
                    <a:pt x="99" y="50"/>
                    <a:pt x="100" y="49"/>
                  </a:cubicBezTo>
                  <a:cubicBezTo>
                    <a:pt x="101" y="48"/>
                    <a:pt x="104" y="47"/>
                    <a:pt x="105" y="47"/>
                  </a:cubicBezTo>
                  <a:cubicBezTo>
                    <a:pt x="106" y="47"/>
                    <a:pt x="109" y="47"/>
                    <a:pt x="110" y="47"/>
                  </a:cubicBezTo>
                  <a:cubicBezTo>
                    <a:pt x="112" y="47"/>
                    <a:pt x="114" y="48"/>
                    <a:pt x="115" y="49"/>
                  </a:cubicBezTo>
                  <a:cubicBezTo>
                    <a:pt x="115" y="50"/>
                    <a:pt x="116" y="52"/>
                    <a:pt x="116" y="52"/>
                  </a:cubicBezTo>
                  <a:cubicBezTo>
                    <a:pt x="116" y="53"/>
                    <a:pt x="115" y="54"/>
                    <a:pt x="115" y="54"/>
                  </a:cubicBezTo>
                  <a:cubicBezTo>
                    <a:pt x="115" y="55"/>
                    <a:pt x="113" y="55"/>
                    <a:pt x="112" y="55"/>
                  </a:cubicBezTo>
                  <a:cubicBezTo>
                    <a:pt x="112" y="56"/>
                    <a:pt x="110" y="57"/>
                    <a:pt x="110" y="58"/>
                  </a:cubicBezTo>
                  <a:cubicBezTo>
                    <a:pt x="110" y="59"/>
                    <a:pt x="110" y="61"/>
                    <a:pt x="110" y="62"/>
                  </a:cubicBezTo>
                  <a:cubicBezTo>
                    <a:pt x="111" y="62"/>
                    <a:pt x="112" y="64"/>
                    <a:pt x="113" y="64"/>
                  </a:cubicBezTo>
                  <a:cubicBezTo>
                    <a:pt x="114" y="65"/>
                    <a:pt x="115" y="66"/>
                    <a:pt x="116" y="66"/>
                  </a:cubicBezTo>
                  <a:cubicBezTo>
                    <a:pt x="117" y="67"/>
                    <a:pt x="119" y="66"/>
                    <a:pt x="120" y="66"/>
                  </a:cubicBezTo>
                  <a:cubicBezTo>
                    <a:pt x="121" y="66"/>
                    <a:pt x="123" y="67"/>
                    <a:pt x="125" y="67"/>
                  </a:cubicBezTo>
                  <a:cubicBezTo>
                    <a:pt x="125" y="67"/>
                    <a:pt x="127" y="66"/>
                    <a:pt x="128" y="66"/>
                  </a:cubicBezTo>
                  <a:cubicBezTo>
                    <a:pt x="129" y="66"/>
                    <a:pt x="130" y="67"/>
                    <a:pt x="131" y="67"/>
                  </a:cubicBezTo>
                  <a:cubicBezTo>
                    <a:pt x="131" y="68"/>
                    <a:pt x="133" y="70"/>
                    <a:pt x="134" y="70"/>
                  </a:cubicBezTo>
                  <a:cubicBezTo>
                    <a:pt x="135" y="70"/>
                    <a:pt x="136" y="69"/>
                    <a:pt x="136" y="68"/>
                  </a:cubicBezTo>
                  <a:cubicBezTo>
                    <a:pt x="137" y="67"/>
                    <a:pt x="136" y="65"/>
                    <a:pt x="136" y="64"/>
                  </a:cubicBezTo>
                  <a:cubicBezTo>
                    <a:pt x="136" y="63"/>
                    <a:pt x="137" y="61"/>
                    <a:pt x="137" y="60"/>
                  </a:cubicBezTo>
                  <a:cubicBezTo>
                    <a:pt x="138" y="60"/>
                    <a:pt x="140" y="59"/>
                    <a:pt x="140" y="59"/>
                  </a:cubicBezTo>
                  <a:cubicBezTo>
                    <a:pt x="141" y="59"/>
                    <a:pt x="141" y="60"/>
                    <a:pt x="141" y="60"/>
                  </a:cubicBezTo>
                  <a:cubicBezTo>
                    <a:pt x="143" y="61"/>
                    <a:pt x="145" y="61"/>
                    <a:pt x="146" y="61"/>
                  </a:cubicBezTo>
                  <a:cubicBezTo>
                    <a:pt x="149" y="61"/>
                    <a:pt x="152" y="59"/>
                    <a:pt x="154" y="59"/>
                  </a:cubicBezTo>
                  <a:cubicBezTo>
                    <a:pt x="156" y="59"/>
                    <a:pt x="160" y="59"/>
                    <a:pt x="162" y="60"/>
                  </a:cubicBezTo>
                  <a:cubicBezTo>
                    <a:pt x="164" y="60"/>
                    <a:pt x="169" y="61"/>
                    <a:pt x="171" y="62"/>
                  </a:cubicBezTo>
                  <a:cubicBezTo>
                    <a:pt x="172" y="63"/>
                    <a:pt x="174" y="65"/>
                    <a:pt x="175" y="66"/>
                  </a:cubicBezTo>
                  <a:cubicBezTo>
                    <a:pt x="176" y="67"/>
                    <a:pt x="177" y="68"/>
                    <a:pt x="178" y="69"/>
                  </a:cubicBezTo>
                  <a:cubicBezTo>
                    <a:pt x="179" y="70"/>
                    <a:pt x="182" y="70"/>
                    <a:pt x="183" y="70"/>
                  </a:cubicBezTo>
                  <a:cubicBezTo>
                    <a:pt x="184" y="71"/>
                    <a:pt x="185" y="73"/>
                    <a:pt x="186" y="73"/>
                  </a:cubicBezTo>
                  <a:cubicBezTo>
                    <a:pt x="186" y="74"/>
                    <a:pt x="187" y="75"/>
                    <a:pt x="188" y="76"/>
                  </a:cubicBezTo>
                  <a:cubicBezTo>
                    <a:pt x="189" y="77"/>
                    <a:pt x="191" y="77"/>
                    <a:pt x="192" y="77"/>
                  </a:cubicBezTo>
                  <a:cubicBezTo>
                    <a:pt x="194" y="78"/>
                    <a:pt x="196" y="77"/>
                    <a:pt x="198" y="77"/>
                  </a:cubicBezTo>
                  <a:cubicBezTo>
                    <a:pt x="199" y="77"/>
                    <a:pt x="201" y="77"/>
                    <a:pt x="203" y="77"/>
                  </a:cubicBezTo>
                  <a:cubicBezTo>
                    <a:pt x="204" y="77"/>
                    <a:pt x="206" y="75"/>
                    <a:pt x="207" y="74"/>
                  </a:cubicBezTo>
                  <a:cubicBezTo>
                    <a:pt x="209" y="73"/>
                    <a:pt x="211" y="72"/>
                    <a:pt x="213" y="71"/>
                  </a:cubicBezTo>
                  <a:cubicBezTo>
                    <a:pt x="214" y="71"/>
                    <a:pt x="217" y="71"/>
                    <a:pt x="218" y="71"/>
                  </a:cubicBezTo>
                  <a:cubicBezTo>
                    <a:pt x="219" y="72"/>
                    <a:pt x="220" y="73"/>
                    <a:pt x="221" y="73"/>
                  </a:cubicBezTo>
                  <a:cubicBezTo>
                    <a:pt x="222" y="73"/>
                    <a:pt x="226" y="74"/>
                    <a:pt x="226" y="75"/>
                  </a:cubicBezTo>
                  <a:cubicBezTo>
                    <a:pt x="227" y="75"/>
                    <a:pt x="227" y="77"/>
                    <a:pt x="227" y="78"/>
                  </a:cubicBezTo>
                  <a:cubicBezTo>
                    <a:pt x="227" y="78"/>
                    <a:pt x="226" y="80"/>
                    <a:pt x="225" y="81"/>
                  </a:cubicBezTo>
                  <a:cubicBezTo>
                    <a:pt x="224" y="82"/>
                    <a:pt x="222" y="81"/>
                    <a:pt x="221" y="82"/>
                  </a:cubicBezTo>
                  <a:cubicBezTo>
                    <a:pt x="220" y="82"/>
                    <a:pt x="218" y="83"/>
                    <a:pt x="217" y="84"/>
                  </a:cubicBezTo>
                  <a:cubicBezTo>
                    <a:pt x="217" y="85"/>
                    <a:pt x="215" y="87"/>
                    <a:pt x="215" y="88"/>
                  </a:cubicBezTo>
                  <a:cubicBezTo>
                    <a:pt x="215" y="89"/>
                    <a:pt x="216" y="91"/>
                    <a:pt x="217" y="92"/>
                  </a:cubicBezTo>
                  <a:cubicBezTo>
                    <a:pt x="218" y="93"/>
                    <a:pt x="220" y="94"/>
                    <a:pt x="221" y="94"/>
                  </a:cubicBezTo>
                  <a:cubicBezTo>
                    <a:pt x="222" y="94"/>
                    <a:pt x="223" y="93"/>
                    <a:pt x="224" y="93"/>
                  </a:cubicBezTo>
                  <a:cubicBezTo>
                    <a:pt x="225" y="93"/>
                    <a:pt x="227" y="92"/>
                    <a:pt x="228" y="93"/>
                  </a:cubicBezTo>
                  <a:cubicBezTo>
                    <a:pt x="229" y="93"/>
                    <a:pt x="230" y="93"/>
                    <a:pt x="230" y="94"/>
                  </a:cubicBezTo>
                  <a:cubicBezTo>
                    <a:pt x="231" y="95"/>
                    <a:pt x="231" y="97"/>
                    <a:pt x="231" y="98"/>
                  </a:cubicBezTo>
                  <a:cubicBezTo>
                    <a:pt x="231" y="99"/>
                    <a:pt x="232" y="100"/>
                    <a:pt x="232" y="101"/>
                  </a:cubicBezTo>
                  <a:cubicBezTo>
                    <a:pt x="233" y="102"/>
                    <a:pt x="235" y="103"/>
                    <a:pt x="236" y="103"/>
                  </a:cubicBezTo>
                  <a:cubicBezTo>
                    <a:pt x="237" y="104"/>
                    <a:pt x="241" y="106"/>
                    <a:pt x="242" y="108"/>
                  </a:cubicBezTo>
                  <a:cubicBezTo>
                    <a:pt x="243" y="109"/>
                    <a:pt x="245" y="111"/>
                    <a:pt x="245" y="112"/>
                  </a:cubicBezTo>
                  <a:cubicBezTo>
                    <a:pt x="245" y="113"/>
                    <a:pt x="245" y="115"/>
                    <a:pt x="245" y="116"/>
                  </a:cubicBezTo>
                  <a:cubicBezTo>
                    <a:pt x="245" y="118"/>
                    <a:pt x="243" y="119"/>
                    <a:pt x="243" y="120"/>
                  </a:cubicBezTo>
                  <a:cubicBezTo>
                    <a:pt x="242" y="121"/>
                    <a:pt x="242" y="123"/>
                    <a:pt x="242" y="124"/>
                  </a:cubicBezTo>
                  <a:cubicBezTo>
                    <a:pt x="242" y="125"/>
                    <a:pt x="242" y="126"/>
                    <a:pt x="242" y="127"/>
                  </a:cubicBezTo>
                  <a:cubicBezTo>
                    <a:pt x="243" y="128"/>
                    <a:pt x="244" y="130"/>
                    <a:pt x="245" y="130"/>
                  </a:cubicBezTo>
                  <a:cubicBezTo>
                    <a:pt x="245" y="131"/>
                    <a:pt x="247" y="132"/>
                    <a:pt x="248" y="132"/>
                  </a:cubicBezTo>
                  <a:cubicBezTo>
                    <a:pt x="249" y="132"/>
                    <a:pt x="250" y="131"/>
                    <a:pt x="251" y="131"/>
                  </a:cubicBezTo>
                  <a:cubicBezTo>
                    <a:pt x="252" y="131"/>
                    <a:pt x="253" y="132"/>
                    <a:pt x="253" y="133"/>
                  </a:cubicBezTo>
                  <a:cubicBezTo>
                    <a:pt x="255" y="134"/>
                    <a:pt x="258" y="135"/>
                    <a:pt x="259" y="135"/>
                  </a:cubicBezTo>
                  <a:cubicBezTo>
                    <a:pt x="260" y="134"/>
                    <a:pt x="262" y="132"/>
                    <a:pt x="263" y="132"/>
                  </a:cubicBezTo>
                  <a:cubicBezTo>
                    <a:pt x="264" y="132"/>
                    <a:pt x="266" y="132"/>
                    <a:pt x="267" y="132"/>
                  </a:cubicBezTo>
                  <a:cubicBezTo>
                    <a:pt x="268" y="132"/>
                    <a:pt x="269" y="131"/>
                    <a:pt x="270" y="131"/>
                  </a:cubicBezTo>
                  <a:cubicBezTo>
                    <a:pt x="271" y="131"/>
                    <a:pt x="272" y="132"/>
                    <a:pt x="273" y="132"/>
                  </a:cubicBezTo>
                  <a:cubicBezTo>
                    <a:pt x="274" y="133"/>
                    <a:pt x="277" y="133"/>
                    <a:pt x="278" y="132"/>
                  </a:cubicBezTo>
                  <a:cubicBezTo>
                    <a:pt x="278" y="132"/>
                    <a:pt x="279" y="129"/>
                    <a:pt x="280" y="129"/>
                  </a:cubicBezTo>
                  <a:cubicBezTo>
                    <a:pt x="280" y="127"/>
                    <a:pt x="281" y="125"/>
                    <a:pt x="282" y="124"/>
                  </a:cubicBezTo>
                  <a:cubicBezTo>
                    <a:pt x="283" y="123"/>
                    <a:pt x="286" y="121"/>
                    <a:pt x="287" y="122"/>
                  </a:cubicBezTo>
                  <a:cubicBezTo>
                    <a:pt x="288" y="122"/>
                    <a:pt x="288" y="124"/>
                    <a:pt x="289" y="124"/>
                  </a:cubicBezTo>
                  <a:cubicBezTo>
                    <a:pt x="290" y="124"/>
                    <a:pt x="293" y="124"/>
                    <a:pt x="293" y="124"/>
                  </a:cubicBezTo>
                  <a:cubicBezTo>
                    <a:pt x="295" y="123"/>
                    <a:pt x="297" y="121"/>
                    <a:pt x="298" y="121"/>
                  </a:cubicBezTo>
                  <a:cubicBezTo>
                    <a:pt x="299" y="120"/>
                    <a:pt x="301" y="120"/>
                    <a:pt x="302" y="120"/>
                  </a:cubicBezTo>
                  <a:cubicBezTo>
                    <a:pt x="303" y="119"/>
                    <a:pt x="305" y="118"/>
                    <a:pt x="307" y="118"/>
                  </a:cubicBezTo>
                  <a:cubicBezTo>
                    <a:pt x="308" y="118"/>
                    <a:pt x="310" y="118"/>
                    <a:pt x="310" y="118"/>
                  </a:cubicBezTo>
                  <a:cubicBezTo>
                    <a:pt x="311" y="119"/>
                    <a:pt x="311" y="121"/>
                    <a:pt x="311" y="122"/>
                  </a:cubicBezTo>
                  <a:cubicBezTo>
                    <a:pt x="311" y="124"/>
                    <a:pt x="309" y="125"/>
                    <a:pt x="309" y="126"/>
                  </a:cubicBezTo>
                  <a:cubicBezTo>
                    <a:pt x="308" y="127"/>
                    <a:pt x="307" y="129"/>
                    <a:pt x="307" y="130"/>
                  </a:cubicBezTo>
                  <a:cubicBezTo>
                    <a:pt x="306" y="130"/>
                    <a:pt x="307" y="132"/>
                    <a:pt x="307" y="133"/>
                  </a:cubicBezTo>
                  <a:cubicBezTo>
                    <a:pt x="308" y="134"/>
                    <a:pt x="310" y="135"/>
                    <a:pt x="311" y="135"/>
                  </a:cubicBezTo>
                  <a:cubicBezTo>
                    <a:pt x="312" y="135"/>
                    <a:pt x="314" y="134"/>
                    <a:pt x="314" y="134"/>
                  </a:cubicBezTo>
                  <a:cubicBezTo>
                    <a:pt x="316" y="133"/>
                    <a:pt x="319" y="133"/>
                    <a:pt x="321" y="133"/>
                  </a:cubicBezTo>
                  <a:cubicBezTo>
                    <a:pt x="322" y="132"/>
                    <a:pt x="323" y="131"/>
                    <a:pt x="324" y="130"/>
                  </a:cubicBezTo>
                  <a:cubicBezTo>
                    <a:pt x="324" y="129"/>
                    <a:pt x="325" y="126"/>
                    <a:pt x="326" y="125"/>
                  </a:cubicBezTo>
                  <a:cubicBezTo>
                    <a:pt x="326" y="124"/>
                    <a:pt x="325" y="122"/>
                    <a:pt x="326" y="122"/>
                  </a:cubicBezTo>
                  <a:cubicBezTo>
                    <a:pt x="326" y="121"/>
                    <a:pt x="328" y="121"/>
                    <a:pt x="329" y="121"/>
                  </a:cubicBezTo>
                  <a:cubicBezTo>
                    <a:pt x="330" y="120"/>
                    <a:pt x="333" y="119"/>
                    <a:pt x="334" y="119"/>
                  </a:cubicBezTo>
                  <a:cubicBezTo>
                    <a:pt x="334" y="118"/>
                    <a:pt x="335" y="116"/>
                    <a:pt x="335" y="115"/>
                  </a:cubicBezTo>
                  <a:cubicBezTo>
                    <a:pt x="336" y="114"/>
                    <a:pt x="337" y="113"/>
                    <a:pt x="338" y="113"/>
                  </a:cubicBezTo>
                  <a:cubicBezTo>
                    <a:pt x="339" y="113"/>
                    <a:pt x="341" y="113"/>
                    <a:pt x="343" y="113"/>
                  </a:cubicBezTo>
                  <a:cubicBezTo>
                    <a:pt x="344" y="113"/>
                    <a:pt x="347" y="114"/>
                    <a:pt x="349" y="114"/>
                  </a:cubicBezTo>
                  <a:cubicBezTo>
                    <a:pt x="350" y="114"/>
                    <a:pt x="353" y="115"/>
                    <a:pt x="354" y="115"/>
                  </a:cubicBezTo>
                  <a:cubicBezTo>
                    <a:pt x="355" y="115"/>
                    <a:pt x="357" y="115"/>
                    <a:pt x="358" y="114"/>
                  </a:cubicBezTo>
                  <a:cubicBezTo>
                    <a:pt x="359" y="114"/>
                    <a:pt x="359" y="112"/>
                    <a:pt x="359" y="111"/>
                  </a:cubicBezTo>
                  <a:cubicBezTo>
                    <a:pt x="358" y="110"/>
                    <a:pt x="357" y="109"/>
                    <a:pt x="356" y="108"/>
                  </a:cubicBezTo>
                  <a:cubicBezTo>
                    <a:pt x="355" y="108"/>
                    <a:pt x="354" y="108"/>
                    <a:pt x="353" y="107"/>
                  </a:cubicBezTo>
                  <a:cubicBezTo>
                    <a:pt x="352" y="107"/>
                    <a:pt x="350" y="105"/>
                    <a:pt x="350" y="104"/>
                  </a:cubicBezTo>
                  <a:cubicBezTo>
                    <a:pt x="350" y="103"/>
                    <a:pt x="351" y="101"/>
                    <a:pt x="352" y="100"/>
                  </a:cubicBezTo>
                  <a:cubicBezTo>
                    <a:pt x="352" y="99"/>
                    <a:pt x="355" y="98"/>
                    <a:pt x="355" y="98"/>
                  </a:cubicBezTo>
                  <a:cubicBezTo>
                    <a:pt x="356" y="97"/>
                    <a:pt x="358" y="95"/>
                    <a:pt x="359" y="94"/>
                  </a:cubicBezTo>
                  <a:cubicBezTo>
                    <a:pt x="360" y="93"/>
                    <a:pt x="363" y="91"/>
                    <a:pt x="363" y="89"/>
                  </a:cubicBezTo>
                  <a:cubicBezTo>
                    <a:pt x="364" y="88"/>
                    <a:pt x="363" y="85"/>
                    <a:pt x="364" y="84"/>
                  </a:cubicBezTo>
                  <a:cubicBezTo>
                    <a:pt x="365" y="84"/>
                    <a:pt x="367" y="85"/>
                    <a:pt x="368" y="86"/>
                  </a:cubicBezTo>
                  <a:cubicBezTo>
                    <a:pt x="369" y="86"/>
                    <a:pt x="371" y="88"/>
                    <a:pt x="372" y="88"/>
                  </a:cubicBezTo>
                  <a:cubicBezTo>
                    <a:pt x="373" y="88"/>
                    <a:pt x="375" y="88"/>
                    <a:pt x="377" y="88"/>
                  </a:cubicBezTo>
                  <a:cubicBezTo>
                    <a:pt x="378" y="88"/>
                    <a:pt x="380" y="88"/>
                    <a:pt x="380" y="88"/>
                  </a:cubicBezTo>
                  <a:cubicBezTo>
                    <a:pt x="381" y="88"/>
                    <a:pt x="383" y="89"/>
                    <a:pt x="384" y="90"/>
                  </a:cubicBezTo>
                  <a:cubicBezTo>
                    <a:pt x="385" y="90"/>
                    <a:pt x="387" y="92"/>
                    <a:pt x="388" y="92"/>
                  </a:cubicBezTo>
                  <a:cubicBezTo>
                    <a:pt x="390" y="93"/>
                    <a:pt x="392" y="92"/>
                    <a:pt x="394" y="92"/>
                  </a:cubicBezTo>
                  <a:cubicBezTo>
                    <a:pt x="395" y="92"/>
                    <a:pt x="398" y="91"/>
                    <a:pt x="399" y="91"/>
                  </a:cubicBezTo>
                  <a:cubicBezTo>
                    <a:pt x="400" y="90"/>
                    <a:pt x="402" y="88"/>
                    <a:pt x="403" y="87"/>
                  </a:cubicBezTo>
                  <a:cubicBezTo>
                    <a:pt x="404" y="86"/>
                    <a:pt x="407" y="83"/>
                    <a:pt x="408" y="82"/>
                  </a:cubicBezTo>
                  <a:cubicBezTo>
                    <a:pt x="409" y="81"/>
                    <a:pt x="410" y="78"/>
                    <a:pt x="410" y="76"/>
                  </a:cubicBezTo>
                  <a:cubicBezTo>
                    <a:pt x="411" y="75"/>
                    <a:pt x="411" y="72"/>
                    <a:pt x="411" y="70"/>
                  </a:cubicBezTo>
                  <a:cubicBezTo>
                    <a:pt x="411" y="68"/>
                    <a:pt x="411" y="65"/>
                    <a:pt x="411" y="63"/>
                  </a:cubicBezTo>
                  <a:cubicBezTo>
                    <a:pt x="411" y="62"/>
                    <a:pt x="413" y="60"/>
                    <a:pt x="414" y="60"/>
                  </a:cubicBezTo>
                  <a:cubicBezTo>
                    <a:pt x="416" y="59"/>
                    <a:pt x="421" y="59"/>
                    <a:pt x="423" y="59"/>
                  </a:cubicBezTo>
                  <a:cubicBezTo>
                    <a:pt x="426" y="59"/>
                    <a:pt x="431" y="60"/>
                    <a:pt x="433" y="60"/>
                  </a:cubicBezTo>
                  <a:cubicBezTo>
                    <a:pt x="435" y="59"/>
                    <a:pt x="438" y="58"/>
                    <a:pt x="441" y="58"/>
                  </a:cubicBezTo>
                  <a:cubicBezTo>
                    <a:pt x="443" y="57"/>
                    <a:pt x="448" y="57"/>
                    <a:pt x="451" y="57"/>
                  </a:cubicBezTo>
                  <a:cubicBezTo>
                    <a:pt x="452" y="57"/>
                    <a:pt x="454" y="58"/>
                    <a:pt x="455" y="58"/>
                  </a:cubicBezTo>
                  <a:cubicBezTo>
                    <a:pt x="457" y="58"/>
                    <a:pt x="462" y="57"/>
                    <a:pt x="464" y="57"/>
                  </a:cubicBezTo>
                  <a:cubicBezTo>
                    <a:pt x="466" y="57"/>
                    <a:pt x="470" y="58"/>
                    <a:pt x="472" y="59"/>
                  </a:cubicBezTo>
                  <a:cubicBezTo>
                    <a:pt x="473" y="59"/>
                    <a:pt x="477" y="59"/>
                    <a:pt x="478" y="59"/>
                  </a:cubicBezTo>
                  <a:cubicBezTo>
                    <a:pt x="480" y="58"/>
                    <a:pt x="482" y="56"/>
                    <a:pt x="484" y="55"/>
                  </a:cubicBezTo>
                  <a:cubicBezTo>
                    <a:pt x="485" y="54"/>
                    <a:pt x="489" y="52"/>
                    <a:pt x="491" y="52"/>
                  </a:cubicBezTo>
                  <a:cubicBezTo>
                    <a:pt x="493" y="52"/>
                    <a:pt x="497" y="52"/>
                    <a:pt x="498" y="52"/>
                  </a:cubicBezTo>
                  <a:cubicBezTo>
                    <a:pt x="500" y="52"/>
                    <a:pt x="504" y="51"/>
                    <a:pt x="506" y="51"/>
                  </a:cubicBezTo>
                  <a:cubicBezTo>
                    <a:pt x="507" y="51"/>
                    <a:pt x="508" y="52"/>
                    <a:pt x="509" y="52"/>
                  </a:cubicBezTo>
                  <a:cubicBezTo>
                    <a:pt x="510" y="52"/>
                    <a:pt x="513" y="51"/>
                    <a:pt x="514" y="51"/>
                  </a:cubicBezTo>
                  <a:cubicBezTo>
                    <a:pt x="515" y="51"/>
                    <a:pt x="516" y="49"/>
                    <a:pt x="517" y="49"/>
                  </a:cubicBezTo>
                  <a:cubicBezTo>
                    <a:pt x="518" y="49"/>
                    <a:pt x="520" y="51"/>
                    <a:pt x="522" y="51"/>
                  </a:cubicBezTo>
                  <a:cubicBezTo>
                    <a:pt x="522" y="51"/>
                    <a:pt x="523" y="51"/>
                    <a:pt x="524" y="51"/>
                  </a:cubicBezTo>
                  <a:cubicBezTo>
                    <a:pt x="525" y="51"/>
                    <a:pt x="527" y="50"/>
                    <a:pt x="528" y="49"/>
                  </a:cubicBezTo>
                  <a:cubicBezTo>
                    <a:pt x="529" y="49"/>
                    <a:pt x="530" y="50"/>
                    <a:pt x="531" y="50"/>
                  </a:cubicBezTo>
                  <a:cubicBezTo>
                    <a:pt x="532" y="50"/>
                    <a:pt x="533" y="52"/>
                    <a:pt x="533" y="52"/>
                  </a:cubicBezTo>
                  <a:cubicBezTo>
                    <a:pt x="535" y="53"/>
                    <a:pt x="537" y="52"/>
                    <a:pt x="539" y="52"/>
                  </a:cubicBezTo>
                  <a:cubicBezTo>
                    <a:pt x="540" y="52"/>
                    <a:pt x="543" y="52"/>
                    <a:pt x="544" y="51"/>
                  </a:cubicBezTo>
                  <a:cubicBezTo>
                    <a:pt x="545" y="51"/>
                    <a:pt x="548" y="51"/>
                    <a:pt x="549" y="51"/>
                  </a:cubicBezTo>
                  <a:cubicBezTo>
                    <a:pt x="550" y="51"/>
                    <a:pt x="551" y="52"/>
                    <a:pt x="552" y="52"/>
                  </a:cubicBezTo>
                  <a:cubicBezTo>
                    <a:pt x="553" y="52"/>
                    <a:pt x="556" y="53"/>
                    <a:pt x="557" y="54"/>
                  </a:cubicBezTo>
                  <a:cubicBezTo>
                    <a:pt x="558" y="54"/>
                    <a:pt x="560" y="56"/>
                    <a:pt x="562" y="57"/>
                  </a:cubicBezTo>
                  <a:cubicBezTo>
                    <a:pt x="563" y="57"/>
                    <a:pt x="565" y="59"/>
                    <a:pt x="567" y="59"/>
                  </a:cubicBezTo>
                  <a:cubicBezTo>
                    <a:pt x="568" y="59"/>
                    <a:pt x="569" y="58"/>
                    <a:pt x="570" y="57"/>
                  </a:cubicBezTo>
                  <a:cubicBezTo>
                    <a:pt x="571" y="56"/>
                    <a:pt x="573" y="54"/>
                    <a:pt x="574" y="53"/>
                  </a:cubicBezTo>
                  <a:cubicBezTo>
                    <a:pt x="574" y="52"/>
                    <a:pt x="576" y="50"/>
                    <a:pt x="576" y="48"/>
                  </a:cubicBezTo>
                  <a:cubicBezTo>
                    <a:pt x="577" y="47"/>
                    <a:pt x="576" y="44"/>
                    <a:pt x="576" y="43"/>
                  </a:cubicBezTo>
                  <a:cubicBezTo>
                    <a:pt x="575" y="42"/>
                    <a:pt x="573" y="42"/>
                    <a:pt x="572" y="42"/>
                  </a:cubicBezTo>
                  <a:cubicBezTo>
                    <a:pt x="571" y="41"/>
                    <a:pt x="571" y="38"/>
                    <a:pt x="570" y="37"/>
                  </a:cubicBezTo>
                  <a:cubicBezTo>
                    <a:pt x="570" y="36"/>
                    <a:pt x="569" y="33"/>
                    <a:pt x="569" y="32"/>
                  </a:cubicBezTo>
                  <a:cubicBezTo>
                    <a:pt x="568" y="31"/>
                    <a:pt x="566" y="30"/>
                    <a:pt x="565" y="29"/>
                  </a:cubicBezTo>
                  <a:cubicBezTo>
                    <a:pt x="564" y="28"/>
                    <a:pt x="564" y="25"/>
                    <a:pt x="564" y="23"/>
                  </a:cubicBezTo>
                  <a:cubicBezTo>
                    <a:pt x="563" y="22"/>
                    <a:pt x="563" y="19"/>
                    <a:pt x="564" y="18"/>
                  </a:cubicBezTo>
                  <a:cubicBezTo>
                    <a:pt x="565" y="17"/>
                    <a:pt x="568" y="18"/>
                    <a:pt x="569" y="18"/>
                  </a:cubicBezTo>
                  <a:cubicBezTo>
                    <a:pt x="570" y="18"/>
                    <a:pt x="574" y="16"/>
                    <a:pt x="575" y="16"/>
                  </a:cubicBezTo>
                  <a:cubicBezTo>
                    <a:pt x="576" y="15"/>
                    <a:pt x="578" y="12"/>
                    <a:pt x="578" y="11"/>
                  </a:cubicBezTo>
                  <a:cubicBezTo>
                    <a:pt x="579" y="10"/>
                    <a:pt x="580" y="6"/>
                    <a:pt x="581" y="4"/>
                  </a:cubicBezTo>
                  <a:cubicBezTo>
                    <a:pt x="582" y="3"/>
                    <a:pt x="583" y="2"/>
                    <a:pt x="584" y="1"/>
                  </a:cubicBezTo>
                  <a:cubicBezTo>
                    <a:pt x="584" y="1"/>
                    <a:pt x="586" y="0"/>
                    <a:pt x="587" y="1"/>
                  </a:cubicBezTo>
                  <a:cubicBezTo>
                    <a:pt x="588" y="1"/>
                    <a:pt x="588" y="3"/>
                    <a:pt x="588" y="4"/>
                  </a:cubicBezTo>
                  <a:cubicBezTo>
                    <a:pt x="588" y="5"/>
                    <a:pt x="588" y="7"/>
                    <a:pt x="587" y="8"/>
                  </a:cubicBezTo>
                  <a:cubicBezTo>
                    <a:pt x="587" y="10"/>
                    <a:pt x="584" y="13"/>
                    <a:pt x="584" y="15"/>
                  </a:cubicBezTo>
                  <a:cubicBezTo>
                    <a:pt x="583" y="16"/>
                    <a:pt x="582" y="19"/>
                    <a:pt x="582" y="21"/>
                  </a:cubicBezTo>
                  <a:cubicBezTo>
                    <a:pt x="582" y="22"/>
                    <a:pt x="582" y="26"/>
                    <a:pt x="583" y="26"/>
                  </a:cubicBezTo>
                  <a:cubicBezTo>
                    <a:pt x="583" y="27"/>
                    <a:pt x="585" y="28"/>
                    <a:pt x="586" y="28"/>
                  </a:cubicBezTo>
                  <a:cubicBezTo>
                    <a:pt x="588" y="27"/>
                    <a:pt x="590" y="26"/>
                    <a:pt x="591" y="25"/>
                  </a:cubicBezTo>
                  <a:cubicBezTo>
                    <a:pt x="592" y="24"/>
                    <a:pt x="593" y="22"/>
                    <a:pt x="594" y="21"/>
                  </a:cubicBezTo>
                  <a:cubicBezTo>
                    <a:pt x="595" y="20"/>
                    <a:pt x="598" y="20"/>
                    <a:pt x="599" y="20"/>
                  </a:cubicBezTo>
                  <a:cubicBezTo>
                    <a:pt x="600" y="20"/>
                    <a:pt x="603" y="20"/>
                    <a:pt x="605" y="20"/>
                  </a:cubicBezTo>
                  <a:cubicBezTo>
                    <a:pt x="606" y="20"/>
                    <a:pt x="609" y="20"/>
                    <a:pt x="611" y="21"/>
                  </a:cubicBezTo>
                  <a:cubicBezTo>
                    <a:pt x="612" y="21"/>
                    <a:pt x="614" y="22"/>
                    <a:pt x="615" y="23"/>
                  </a:cubicBezTo>
                  <a:cubicBezTo>
                    <a:pt x="616" y="23"/>
                    <a:pt x="619" y="23"/>
                    <a:pt x="621" y="23"/>
                  </a:cubicBezTo>
                  <a:cubicBezTo>
                    <a:pt x="622" y="23"/>
                    <a:pt x="625" y="22"/>
                    <a:pt x="626" y="22"/>
                  </a:cubicBezTo>
                  <a:cubicBezTo>
                    <a:pt x="627" y="22"/>
                    <a:pt x="629" y="21"/>
                    <a:pt x="630" y="22"/>
                  </a:cubicBezTo>
                  <a:cubicBezTo>
                    <a:pt x="630" y="22"/>
                    <a:pt x="631" y="23"/>
                    <a:pt x="631" y="23"/>
                  </a:cubicBezTo>
                  <a:cubicBezTo>
                    <a:pt x="632" y="24"/>
                    <a:pt x="632" y="26"/>
                    <a:pt x="632" y="26"/>
                  </a:cubicBezTo>
                  <a:cubicBezTo>
                    <a:pt x="632" y="27"/>
                    <a:pt x="633" y="29"/>
                    <a:pt x="634" y="30"/>
                  </a:cubicBezTo>
                  <a:cubicBezTo>
                    <a:pt x="634" y="31"/>
                    <a:pt x="636" y="32"/>
                    <a:pt x="636" y="33"/>
                  </a:cubicBezTo>
                  <a:cubicBezTo>
                    <a:pt x="637" y="34"/>
                    <a:pt x="640" y="35"/>
                    <a:pt x="641" y="36"/>
                  </a:cubicBezTo>
                  <a:cubicBezTo>
                    <a:pt x="642" y="37"/>
                    <a:pt x="643" y="40"/>
                    <a:pt x="644" y="41"/>
                  </a:cubicBezTo>
                  <a:cubicBezTo>
                    <a:pt x="644" y="42"/>
                    <a:pt x="646" y="45"/>
                    <a:pt x="646" y="46"/>
                  </a:cubicBezTo>
                  <a:cubicBezTo>
                    <a:pt x="647" y="47"/>
                    <a:pt x="649" y="49"/>
                    <a:pt x="650" y="49"/>
                  </a:cubicBezTo>
                  <a:cubicBezTo>
                    <a:pt x="651" y="49"/>
                    <a:pt x="652" y="49"/>
                    <a:pt x="653" y="48"/>
                  </a:cubicBezTo>
                  <a:cubicBezTo>
                    <a:pt x="654" y="48"/>
                    <a:pt x="654" y="46"/>
                    <a:pt x="655" y="46"/>
                  </a:cubicBezTo>
                  <a:cubicBezTo>
                    <a:pt x="656" y="45"/>
                    <a:pt x="657" y="45"/>
                    <a:pt x="658" y="45"/>
                  </a:cubicBezTo>
                  <a:cubicBezTo>
                    <a:pt x="659" y="45"/>
                    <a:pt x="661" y="46"/>
                    <a:pt x="661" y="46"/>
                  </a:cubicBezTo>
                  <a:cubicBezTo>
                    <a:pt x="662" y="46"/>
                    <a:pt x="664" y="47"/>
                    <a:pt x="665" y="47"/>
                  </a:cubicBezTo>
                  <a:cubicBezTo>
                    <a:pt x="665" y="47"/>
                    <a:pt x="666" y="46"/>
                    <a:pt x="667" y="46"/>
                  </a:cubicBezTo>
                  <a:cubicBezTo>
                    <a:pt x="667" y="47"/>
                    <a:pt x="667" y="47"/>
                    <a:pt x="667" y="48"/>
                  </a:cubicBezTo>
                  <a:cubicBezTo>
                    <a:pt x="668" y="49"/>
                    <a:pt x="667" y="52"/>
                    <a:pt x="667" y="54"/>
                  </a:cubicBezTo>
                  <a:cubicBezTo>
                    <a:pt x="668" y="55"/>
                    <a:pt x="670" y="57"/>
                    <a:pt x="671" y="57"/>
                  </a:cubicBezTo>
                  <a:cubicBezTo>
                    <a:pt x="672" y="58"/>
                    <a:pt x="674" y="59"/>
                    <a:pt x="676" y="60"/>
                  </a:cubicBezTo>
                  <a:cubicBezTo>
                    <a:pt x="677" y="61"/>
                    <a:pt x="680" y="62"/>
                    <a:pt x="681" y="62"/>
                  </a:cubicBezTo>
                  <a:cubicBezTo>
                    <a:pt x="682" y="62"/>
                    <a:pt x="685" y="62"/>
                    <a:pt x="686" y="63"/>
                  </a:cubicBezTo>
                  <a:cubicBezTo>
                    <a:pt x="687" y="64"/>
                    <a:pt x="688" y="65"/>
                    <a:pt x="688" y="66"/>
                  </a:cubicBezTo>
                  <a:cubicBezTo>
                    <a:pt x="688" y="67"/>
                    <a:pt x="688" y="71"/>
                    <a:pt x="688" y="72"/>
                  </a:cubicBezTo>
                  <a:cubicBezTo>
                    <a:pt x="687" y="73"/>
                    <a:pt x="686" y="74"/>
                    <a:pt x="686" y="75"/>
                  </a:cubicBezTo>
                  <a:cubicBezTo>
                    <a:pt x="686" y="76"/>
                    <a:pt x="686" y="78"/>
                    <a:pt x="687" y="79"/>
                  </a:cubicBezTo>
                  <a:cubicBezTo>
                    <a:pt x="687" y="81"/>
                    <a:pt x="690" y="83"/>
                    <a:pt x="691" y="84"/>
                  </a:cubicBezTo>
                  <a:cubicBezTo>
                    <a:pt x="691" y="84"/>
                    <a:pt x="692" y="86"/>
                    <a:pt x="692" y="86"/>
                  </a:cubicBezTo>
                  <a:cubicBezTo>
                    <a:pt x="692" y="87"/>
                    <a:pt x="693" y="88"/>
                    <a:pt x="693" y="89"/>
                  </a:cubicBezTo>
                  <a:cubicBezTo>
                    <a:pt x="694" y="90"/>
                    <a:pt x="694" y="93"/>
                    <a:pt x="694" y="93"/>
                  </a:cubicBezTo>
                  <a:cubicBezTo>
                    <a:pt x="695" y="94"/>
                    <a:pt x="695" y="97"/>
                    <a:pt x="696" y="98"/>
                  </a:cubicBezTo>
                  <a:cubicBezTo>
                    <a:pt x="696" y="98"/>
                    <a:pt x="697" y="100"/>
                    <a:pt x="697" y="101"/>
                  </a:cubicBezTo>
                  <a:cubicBezTo>
                    <a:pt x="698" y="102"/>
                    <a:pt x="701" y="102"/>
                    <a:pt x="702" y="103"/>
                  </a:cubicBezTo>
                  <a:cubicBezTo>
                    <a:pt x="702" y="103"/>
                    <a:pt x="702" y="104"/>
                    <a:pt x="702" y="10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6"/>
            <p:cNvSpPr>
              <a:spLocks/>
            </p:cNvSpPr>
            <p:nvPr/>
          </p:nvSpPr>
          <p:spPr bwMode="auto">
            <a:xfrm>
              <a:off x="4049" y="2020"/>
              <a:ext cx="1216" cy="657"/>
            </a:xfrm>
            <a:custGeom>
              <a:avLst/>
              <a:gdLst>
                <a:gd name="T0" fmla="*/ 685 w 702"/>
                <a:gd name="T1" fmla="*/ 120 h 379"/>
                <a:gd name="T2" fmla="*/ 651 w 702"/>
                <a:gd name="T3" fmla="*/ 142 h 379"/>
                <a:gd name="T4" fmla="*/ 644 w 702"/>
                <a:gd name="T5" fmla="*/ 169 h 379"/>
                <a:gd name="T6" fmla="*/ 600 w 702"/>
                <a:gd name="T7" fmla="*/ 165 h 379"/>
                <a:gd name="T8" fmla="*/ 560 w 702"/>
                <a:gd name="T9" fmla="*/ 174 h 379"/>
                <a:gd name="T10" fmla="*/ 540 w 702"/>
                <a:gd name="T11" fmla="*/ 190 h 379"/>
                <a:gd name="T12" fmla="*/ 539 w 702"/>
                <a:gd name="T13" fmla="*/ 231 h 379"/>
                <a:gd name="T14" fmla="*/ 539 w 702"/>
                <a:gd name="T15" fmla="*/ 263 h 379"/>
                <a:gd name="T16" fmla="*/ 499 w 702"/>
                <a:gd name="T17" fmla="*/ 274 h 379"/>
                <a:gd name="T18" fmla="*/ 457 w 702"/>
                <a:gd name="T19" fmla="*/ 295 h 379"/>
                <a:gd name="T20" fmla="*/ 425 w 702"/>
                <a:gd name="T21" fmla="*/ 295 h 379"/>
                <a:gd name="T22" fmla="*/ 385 w 702"/>
                <a:gd name="T23" fmla="*/ 293 h 379"/>
                <a:gd name="T24" fmla="*/ 352 w 702"/>
                <a:gd name="T25" fmla="*/ 300 h 379"/>
                <a:gd name="T26" fmla="*/ 308 w 702"/>
                <a:gd name="T27" fmla="*/ 298 h 379"/>
                <a:gd name="T28" fmla="*/ 280 w 702"/>
                <a:gd name="T29" fmla="*/ 312 h 379"/>
                <a:gd name="T30" fmla="*/ 260 w 702"/>
                <a:gd name="T31" fmla="*/ 358 h 379"/>
                <a:gd name="T32" fmla="*/ 225 w 702"/>
                <a:gd name="T33" fmla="*/ 372 h 379"/>
                <a:gd name="T34" fmla="*/ 189 w 702"/>
                <a:gd name="T35" fmla="*/ 374 h 379"/>
                <a:gd name="T36" fmla="*/ 173 w 702"/>
                <a:gd name="T37" fmla="*/ 356 h 379"/>
                <a:gd name="T38" fmla="*/ 157 w 702"/>
                <a:gd name="T39" fmla="*/ 335 h 379"/>
                <a:gd name="T40" fmla="*/ 119 w 702"/>
                <a:gd name="T41" fmla="*/ 343 h 379"/>
                <a:gd name="T42" fmla="*/ 97 w 702"/>
                <a:gd name="T43" fmla="*/ 327 h 379"/>
                <a:gd name="T44" fmla="*/ 89 w 702"/>
                <a:gd name="T45" fmla="*/ 293 h 379"/>
                <a:gd name="T46" fmla="*/ 67 w 702"/>
                <a:gd name="T47" fmla="*/ 284 h 379"/>
                <a:gd name="T48" fmla="*/ 56 w 702"/>
                <a:gd name="T49" fmla="*/ 310 h 379"/>
                <a:gd name="T50" fmla="*/ 33 w 702"/>
                <a:gd name="T51" fmla="*/ 328 h 379"/>
                <a:gd name="T52" fmla="*/ 9 w 702"/>
                <a:gd name="T53" fmla="*/ 328 h 379"/>
                <a:gd name="T54" fmla="*/ 7 w 702"/>
                <a:gd name="T55" fmla="*/ 296 h 379"/>
                <a:gd name="T56" fmla="*/ 9 w 702"/>
                <a:gd name="T57" fmla="*/ 267 h 379"/>
                <a:gd name="T58" fmla="*/ 14 w 702"/>
                <a:gd name="T59" fmla="*/ 240 h 379"/>
                <a:gd name="T60" fmla="*/ 31 w 702"/>
                <a:gd name="T61" fmla="*/ 212 h 379"/>
                <a:gd name="T62" fmla="*/ 28 w 702"/>
                <a:gd name="T63" fmla="*/ 179 h 379"/>
                <a:gd name="T64" fmla="*/ 53 w 702"/>
                <a:gd name="T65" fmla="*/ 164 h 379"/>
                <a:gd name="T66" fmla="*/ 84 w 702"/>
                <a:gd name="T67" fmla="*/ 134 h 379"/>
                <a:gd name="T68" fmla="*/ 105 w 702"/>
                <a:gd name="T69" fmla="*/ 109 h 379"/>
                <a:gd name="T70" fmla="*/ 102 w 702"/>
                <a:gd name="T71" fmla="*/ 70 h 379"/>
                <a:gd name="T72" fmla="*/ 115 w 702"/>
                <a:gd name="T73" fmla="*/ 49 h 379"/>
                <a:gd name="T74" fmla="*/ 120 w 702"/>
                <a:gd name="T75" fmla="*/ 66 h 379"/>
                <a:gd name="T76" fmla="*/ 140 w 702"/>
                <a:gd name="T77" fmla="*/ 59 h 379"/>
                <a:gd name="T78" fmla="*/ 183 w 702"/>
                <a:gd name="T79" fmla="*/ 70 h 379"/>
                <a:gd name="T80" fmla="*/ 218 w 702"/>
                <a:gd name="T81" fmla="*/ 71 h 379"/>
                <a:gd name="T82" fmla="*/ 217 w 702"/>
                <a:gd name="T83" fmla="*/ 92 h 379"/>
                <a:gd name="T84" fmla="*/ 242 w 702"/>
                <a:gd name="T85" fmla="*/ 108 h 379"/>
                <a:gd name="T86" fmla="*/ 251 w 702"/>
                <a:gd name="T87" fmla="*/ 131 h 379"/>
                <a:gd name="T88" fmla="*/ 280 w 702"/>
                <a:gd name="T89" fmla="*/ 129 h 379"/>
                <a:gd name="T90" fmla="*/ 310 w 702"/>
                <a:gd name="T91" fmla="*/ 118 h 379"/>
                <a:gd name="T92" fmla="*/ 324 w 702"/>
                <a:gd name="T93" fmla="*/ 130 h 379"/>
                <a:gd name="T94" fmla="*/ 349 w 702"/>
                <a:gd name="T95" fmla="*/ 114 h 379"/>
                <a:gd name="T96" fmla="*/ 355 w 702"/>
                <a:gd name="T97" fmla="*/ 98 h 379"/>
                <a:gd name="T98" fmla="*/ 384 w 702"/>
                <a:gd name="T99" fmla="*/ 90 h 379"/>
                <a:gd name="T100" fmla="*/ 411 w 702"/>
                <a:gd name="T101" fmla="*/ 63 h 379"/>
                <a:gd name="T102" fmla="*/ 472 w 702"/>
                <a:gd name="T103" fmla="*/ 59 h 379"/>
                <a:gd name="T104" fmla="*/ 517 w 702"/>
                <a:gd name="T105" fmla="*/ 49 h 379"/>
                <a:gd name="T106" fmla="*/ 549 w 702"/>
                <a:gd name="T107" fmla="*/ 51 h 379"/>
                <a:gd name="T108" fmla="*/ 576 w 702"/>
                <a:gd name="T109" fmla="*/ 43 h 379"/>
                <a:gd name="T110" fmla="*/ 575 w 702"/>
                <a:gd name="T111" fmla="*/ 16 h 379"/>
                <a:gd name="T112" fmla="*/ 582 w 702"/>
                <a:gd name="T113" fmla="*/ 21 h 379"/>
                <a:gd name="T114" fmla="*/ 615 w 702"/>
                <a:gd name="T115" fmla="*/ 23 h 379"/>
                <a:gd name="T116" fmla="*/ 641 w 702"/>
                <a:gd name="T117" fmla="*/ 36 h 379"/>
                <a:gd name="T118" fmla="*/ 665 w 702"/>
                <a:gd name="T119" fmla="*/ 47 h 379"/>
                <a:gd name="T120" fmla="*/ 688 w 702"/>
                <a:gd name="T121" fmla="*/ 66 h 379"/>
                <a:gd name="T122" fmla="*/ 696 w 702"/>
                <a:gd name="T123" fmla="*/ 98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02" h="379">
                  <a:moveTo>
                    <a:pt x="702" y="105"/>
                  </a:moveTo>
                  <a:cubicBezTo>
                    <a:pt x="702" y="105"/>
                    <a:pt x="702" y="107"/>
                    <a:pt x="702" y="108"/>
                  </a:cubicBezTo>
                  <a:cubicBezTo>
                    <a:pt x="701" y="109"/>
                    <a:pt x="698" y="110"/>
                    <a:pt x="697" y="110"/>
                  </a:cubicBezTo>
                  <a:cubicBezTo>
                    <a:pt x="697" y="110"/>
                    <a:pt x="695" y="109"/>
                    <a:pt x="694" y="108"/>
                  </a:cubicBezTo>
                  <a:cubicBezTo>
                    <a:pt x="693" y="108"/>
                    <a:pt x="690" y="108"/>
                    <a:pt x="689" y="109"/>
                  </a:cubicBezTo>
                  <a:cubicBezTo>
                    <a:pt x="688" y="109"/>
                    <a:pt x="687" y="111"/>
                    <a:pt x="686" y="112"/>
                  </a:cubicBezTo>
                  <a:cubicBezTo>
                    <a:pt x="686" y="113"/>
                    <a:pt x="686" y="115"/>
                    <a:pt x="686" y="115"/>
                  </a:cubicBezTo>
                  <a:cubicBezTo>
                    <a:pt x="686" y="117"/>
                    <a:pt x="685" y="119"/>
                    <a:pt x="685" y="120"/>
                  </a:cubicBezTo>
                  <a:cubicBezTo>
                    <a:pt x="685" y="122"/>
                    <a:pt x="685" y="124"/>
                    <a:pt x="685" y="125"/>
                  </a:cubicBezTo>
                  <a:cubicBezTo>
                    <a:pt x="684" y="127"/>
                    <a:pt x="683" y="129"/>
                    <a:pt x="683" y="129"/>
                  </a:cubicBezTo>
                  <a:cubicBezTo>
                    <a:pt x="682" y="130"/>
                    <a:pt x="679" y="131"/>
                    <a:pt x="678" y="132"/>
                  </a:cubicBezTo>
                  <a:cubicBezTo>
                    <a:pt x="677" y="132"/>
                    <a:pt x="676" y="134"/>
                    <a:pt x="675" y="134"/>
                  </a:cubicBezTo>
                  <a:cubicBezTo>
                    <a:pt x="674" y="135"/>
                    <a:pt x="673" y="138"/>
                    <a:pt x="671" y="138"/>
                  </a:cubicBezTo>
                  <a:cubicBezTo>
                    <a:pt x="670" y="139"/>
                    <a:pt x="666" y="139"/>
                    <a:pt x="664" y="139"/>
                  </a:cubicBezTo>
                  <a:cubicBezTo>
                    <a:pt x="663" y="139"/>
                    <a:pt x="660" y="139"/>
                    <a:pt x="658" y="139"/>
                  </a:cubicBezTo>
                  <a:cubicBezTo>
                    <a:pt x="656" y="139"/>
                    <a:pt x="652" y="141"/>
                    <a:pt x="651" y="142"/>
                  </a:cubicBezTo>
                  <a:cubicBezTo>
                    <a:pt x="649" y="143"/>
                    <a:pt x="647" y="144"/>
                    <a:pt x="646" y="145"/>
                  </a:cubicBezTo>
                  <a:cubicBezTo>
                    <a:pt x="646" y="145"/>
                    <a:pt x="645" y="146"/>
                    <a:pt x="644" y="147"/>
                  </a:cubicBezTo>
                  <a:cubicBezTo>
                    <a:pt x="644" y="148"/>
                    <a:pt x="644" y="150"/>
                    <a:pt x="644" y="151"/>
                  </a:cubicBezTo>
                  <a:cubicBezTo>
                    <a:pt x="644" y="152"/>
                    <a:pt x="645" y="153"/>
                    <a:pt x="646" y="154"/>
                  </a:cubicBezTo>
                  <a:cubicBezTo>
                    <a:pt x="646" y="155"/>
                    <a:pt x="648" y="155"/>
                    <a:pt x="648" y="156"/>
                  </a:cubicBezTo>
                  <a:cubicBezTo>
                    <a:pt x="649" y="158"/>
                    <a:pt x="649" y="160"/>
                    <a:pt x="649" y="161"/>
                  </a:cubicBezTo>
                  <a:cubicBezTo>
                    <a:pt x="649" y="162"/>
                    <a:pt x="647" y="164"/>
                    <a:pt x="647" y="165"/>
                  </a:cubicBezTo>
                  <a:cubicBezTo>
                    <a:pt x="646" y="166"/>
                    <a:pt x="645" y="168"/>
                    <a:pt x="644" y="169"/>
                  </a:cubicBezTo>
                  <a:cubicBezTo>
                    <a:pt x="642" y="169"/>
                    <a:pt x="640" y="168"/>
                    <a:pt x="639" y="169"/>
                  </a:cubicBezTo>
                  <a:cubicBezTo>
                    <a:pt x="637" y="169"/>
                    <a:pt x="633" y="170"/>
                    <a:pt x="631" y="170"/>
                  </a:cubicBezTo>
                  <a:cubicBezTo>
                    <a:pt x="630" y="170"/>
                    <a:pt x="627" y="170"/>
                    <a:pt x="626" y="170"/>
                  </a:cubicBezTo>
                  <a:cubicBezTo>
                    <a:pt x="625" y="170"/>
                    <a:pt x="622" y="172"/>
                    <a:pt x="620" y="172"/>
                  </a:cubicBezTo>
                  <a:cubicBezTo>
                    <a:pt x="618" y="172"/>
                    <a:pt x="615" y="171"/>
                    <a:pt x="613" y="170"/>
                  </a:cubicBezTo>
                  <a:cubicBezTo>
                    <a:pt x="612" y="169"/>
                    <a:pt x="611" y="167"/>
                    <a:pt x="610" y="167"/>
                  </a:cubicBezTo>
                  <a:cubicBezTo>
                    <a:pt x="610" y="166"/>
                    <a:pt x="608" y="165"/>
                    <a:pt x="607" y="165"/>
                  </a:cubicBezTo>
                  <a:cubicBezTo>
                    <a:pt x="605" y="165"/>
                    <a:pt x="602" y="165"/>
                    <a:pt x="600" y="165"/>
                  </a:cubicBezTo>
                  <a:cubicBezTo>
                    <a:pt x="599" y="165"/>
                    <a:pt x="596" y="166"/>
                    <a:pt x="595" y="167"/>
                  </a:cubicBezTo>
                  <a:cubicBezTo>
                    <a:pt x="594" y="167"/>
                    <a:pt x="592" y="169"/>
                    <a:pt x="591" y="170"/>
                  </a:cubicBezTo>
                  <a:cubicBezTo>
                    <a:pt x="590" y="170"/>
                    <a:pt x="587" y="172"/>
                    <a:pt x="586" y="173"/>
                  </a:cubicBezTo>
                  <a:cubicBezTo>
                    <a:pt x="584" y="173"/>
                    <a:pt x="582" y="173"/>
                    <a:pt x="581" y="173"/>
                  </a:cubicBezTo>
                  <a:cubicBezTo>
                    <a:pt x="580" y="172"/>
                    <a:pt x="578" y="171"/>
                    <a:pt x="577" y="171"/>
                  </a:cubicBezTo>
                  <a:cubicBezTo>
                    <a:pt x="575" y="171"/>
                    <a:pt x="573" y="171"/>
                    <a:pt x="572" y="171"/>
                  </a:cubicBezTo>
                  <a:cubicBezTo>
                    <a:pt x="570" y="171"/>
                    <a:pt x="568" y="173"/>
                    <a:pt x="566" y="173"/>
                  </a:cubicBezTo>
                  <a:cubicBezTo>
                    <a:pt x="565" y="173"/>
                    <a:pt x="562" y="173"/>
                    <a:pt x="560" y="174"/>
                  </a:cubicBezTo>
                  <a:cubicBezTo>
                    <a:pt x="559" y="174"/>
                    <a:pt x="557" y="176"/>
                    <a:pt x="556" y="177"/>
                  </a:cubicBezTo>
                  <a:cubicBezTo>
                    <a:pt x="555" y="177"/>
                    <a:pt x="552" y="176"/>
                    <a:pt x="551" y="176"/>
                  </a:cubicBezTo>
                  <a:cubicBezTo>
                    <a:pt x="550" y="175"/>
                    <a:pt x="549" y="175"/>
                    <a:pt x="549" y="174"/>
                  </a:cubicBezTo>
                  <a:cubicBezTo>
                    <a:pt x="548" y="174"/>
                    <a:pt x="546" y="174"/>
                    <a:pt x="544" y="174"/>
                  </a:cubicBezTo>
                  <a:cubicBezTo>
                    <a:pt x="544" y="174"/>
                    <a:pt x="542" y="174"/>
                    <a:pt x="541" y="175"/>
                  </a:cubicBezTo>
                  <a:cubicBezTo>
                    <a:pt x="540" y="175"/>
                    <a:pt x="539" y="177"/>
                    <a:pt x="539" y="178"/>
                  </a:cubicBezTo>
                  <a:cubicBezTo>
                    <a:pt x="539" y="180"/>
                    <a:pt x="538" y="183"/>
                    <a:pt x="538" y="185"/>
                  </a:cubicBezTo>
                  <a:cubicBezTo>
                    <a:pt x="538" y="186"/>
                    <a:pt x="539" y="189"/>
                    <a:pt x="540" y="190"/>
                  </a:cubicBezTo>
                  <a:cubicBezTo>
                    <a:pt x="540" y="191"/>
                    <a:pt x="541" y="192"/>
                    <a:pt x="542" y="193"/>
                  </a:cubicBezTo>
                  <a:cubicBezTo>
                    <a:pt x="543" y="194"/>
                    <a:pt x="544" y="196"/>
                    <a:pt x="544" y="197"/>
                  </a:cubicBezTo>
                  <a:cubicBezTo>
                    <a:pt x="544" y="198"/>
                    <a:pt x="544" y="201"/>
                    <a:pt x="544" y="202"/>
                  </a:cubicBezTo>
                  <a:cubicBezTo>
                    <a:pt x="543" y="204"/>
                    <a:pt x="542" y="206"/>
                    <a:pt x="541" y="207"/>
                  </a:cubicBezTo>
                  <a:cubicBezTo>
                    <a:pt x="540" y="209"/>
                    <a:pt x="538" y="211"/>
                    <a:pt x="537" y="213"/>
                  </a:cubicBezTo>
                  <a:cubicBezTo>
                    <a:pt x="537" y="215"/>
                    <a:pt x="537" y="217"/>
                    <a:pt x="537" y="219"/>
                  </a:cubicBezTo>
                  <a:cubicBezTo>
                    <a:pt x="537" y="220"/>
                    <a:pt x="537" y="223"/>
                    <a:pt x="537" y="224"/>
                  </a:cubicBezTo>
                  <a:cubicBezTo>
                    <a:pt x="537" y="226"/>
                    <a:pt x="539" y="230"/>
                    <a:pt x="539" y="231"/>
                  </a:cubicBezTo>
                  <a:cubicBezTo>
                    <a:pt x="540" y="232"/>
                    <a:pt x="543" y="235"/>
                    <a:pt x="544" y="236"/>
                  </a:cubicBezTo>
                  <a:cubicBezTo>
                    <a:pt x="544" y="237"/>
                    <a:pt x="545" y="240"/>
                    <a:pt x="546" y="241"/>
                  </a:cubicBezTo>
                  <a:cubicBezTo>
                    <a:pt x="547" y="242"/>
                    <a:pt x="548" y="246"/>
                    <a:pt x="548" y="247"/>
                  </a:cubicBezTo>
                  <a:cubicBezTo>
                    <a:pt x="549" y="249"/>
                    <a:pt x="550" y="252"/>
                    <a:pt x="551" y="253"/>
                  </a:cubicBezTo>
                  <a:cubicBezTo>
                    <a:pt x="551" y="255"/>
                    <a:pt x="551" y="258"/>
                    <a:pt x="551" y="259"/>
                  </a:cubicBezTo>
                  <a:cubicBezTo>
                    <a:pt x="551" y="259"/>
                    <a:pt x="551" y="259"/>
                    <a:pt x="551" y="259"/>
                  </a:cubicBezTo>
                  <a:cubicBezTo>
                    <a:pt x="549" y="260"/>
                    <a:pt x="547" y="261"/>
                    <a:pt x="545" y="261"/>
                  </a:cubicBezTo>
                  <a:cubicBezTo>
                    <a:pt x="544" y="262"/>
                    <a:pt x="541" y="262"/>
                    <a:pt x="539" y="263"/>
                  </a:cubicBezTo>
                  <a:cubicBezTo>
                    <a:pt x="538" y="263"/>
                    <a:pt x="536" y="265"/>
                    <a:pt x="535" y="266"/>
                  </a:cubicBezTo>
                  <a:cubicBezTo>
                    <a:pt x="534" y="266"/>
                    <a:pt x="531" y="266"/>
                    <a:pt x="530" y="267"/>
                  </a:cubicBezTo>
                  <a:cubicBezTo>
                    <a:pt x="530" y="267"/>
                    <a:pt x="529" y="268"/>
                    <a:pt x="528" y="268"/>
                  </a:cubicBezTo>
                  <a:cubicBezTo>
                    <a:pt x="527" y="269"/>
                    <a:pt x="525" y="270"/>
                    <a:pt x="524" y="271"/>
                  </a:cubicBezTo>
                  <a:cubicBezTo>
                    <a:pt x="523" y="271"/>
                    <a:pt x="520" y="271"/>
                    <a:pt x="519" y="271"/>
                  </a:cubicBezTo>
                  <a:cubicBezTo>
                    <a:pt x="518" y="271"/>
                    <a:pt x="515" y="270"/>
                    <a:pt x="514" y="270"/>
                  </a:cubicBezTo>
                  <a:cubicBezTo>
                    <a:pt x="512" y="270"/>
                    <a:pt x="508" y="271"/>
                    <a:pt x="507" y="271"/>
                  </a:cubicBezTo>
                  <a:cubicBezTo>
                    <a:pt x="505" y="272"/>
                    <a:pt x="501" y="273"/>
                    <a:pt x="499" y="274"/>
                  </a:cubicBezTo>
                  <a:cubicBezTo>
                    <a:pt x="498" y="274"/>
                    <a:pt x="496" y="277"/>
                    <a:pt x="495" y="278"/>
                  </a:cubicBezTo>
                  <a:cubicBezTo>
                    <a:pt x="494" y="278"/>
                    <a:pt x="491" y="279"/>
                    <a:pt x="490" y="279"/>
                  </a:cubicBezTo>
                  <a:cubicBezTo>
                    <a:pt x="488" y="280"/>
                    <a:pt x="486" y="283"/>
                    <a:pt x="484" y="283"/>
                  </a:cubicBezTo>
                  <a:cubicBezTo>
                    <a:pt x="483" y="284"/>
                    <a:pt x="480" y="286"/>
                    <a:pt x="479" y="287"/>
                  </a:cubicBezTo>
                  <a:cubicBezTo>
                    <a:pt x="477" y="288"/>
                    <a:pt x="474" y="289"/>
                    <a:pt x="472" y="290"/>
                  </a:cubicBezTo>
                  <a:cubicBezTo>
                    <a:pt x="471" y="291"/>
                    <a:pt x="469" y="292"/>
                    <a:pt x="468" y="293"/>
                  </a:cubicBezTo>
                  <a:cubicBezTo>
                    <a:pt x="467" y="294"/>
                    <a:pt x="465" y="294"/>
                    <a:pt x="464" y="294"/>
                  </a:cubicBezTo>
                  <a:cubicBezTo>
                    <a:pt x="462" y="295"/>
                    <a:pt x="459" y="295"/>
                    <a:pt x="457" y="295"/>
                  </a:cubicBezTo>
                  <a:cubicBezTo>
                    <a:pt x="456" y="295"/>
                    <a:pt x="453" y="296"/>
                    <a:pt x="452" y="296"/>
                  </a:cubicBezTo>
                  <a:cubicBezTo>
                    <a:pt x="452" y="297"/>
                    <a:pt x="451" y="299"/>
                    <a:pt x="450" y="299"/>
                  </a:cubicBezTo>
                  <a:cubicBezTo>
                    <a:pt x="449" y="300"/>
                    <a:pt x="447" y="302"/>
                    <a:pt x="446" y="302"/>
                  </a:cubicBezTo>
                  <a:cubicBezTo>
                    <a:pt x="446" y="303"/>
                    <a:pt x="444" y="303"/>
                    <a:pt x="443" y="302"/>
                  </a:cubicBezTo>
                  <a:cubicBezTo>
                    <a:pt x="442" y="302"/>
                    <a:pt x="440" y="301"/>
                    <a:pt x="439" y="300"/>
                  </a:cubicBezTo>
                  <a:cubicBezTo>
                    <a:pt x="438" y="299"/>
                    <a:pt x="436" y="297"/>
                    <a:pt x="435" y="296"/>
                  </a:cubicBezTo>
                  <a:cubicBezTo>
                    <a:pt x="434" y="295"/>
                    <a:pt x="431" y="294"/>
                    <a:pt x="430" y="294"/>
                  </a:cubicBezTo>
                  <a:cubicBezTo>
                    <a:pt x="428" y="294"/>
                    <a:pt x="426" y="295"/>
                    <a:pt x="425" y="295"/>
                  </a:cubicBezTo>
                  <a:cubicBezTo>
                    <a:pt x="424" y="295"/>
                    <a:pt x="422" y="294"/>
                    <a:pt x="422" y="294"/>
                  </a:cubicBezTo>
                  <a:cubicBezTo>
                    <a:pt x="421" y="293"/>
                    <a:pt x="418" y="290"/>
                    <a:pt x="416" y="289"/>
                  </a:cubicBezTo>
                  <a:cubicBezTo>
                    <a:pt x="415" y="289"/>
                    <a:pt x="411" y="288"/>
                    <a:pt x="410" y="287"/>
                  </a:cubicBezTo>
                  <a:cubicBezTo>
                    <a:pt x="409" y="286"/>
                    <a:pt x="407" y="285"/>
                    <a:pt x="406" y="285"/>
                  </a:cubicBezTo>
                  <a:cubicBezTo>
                    <a:pt x="405" y="285"/>
                    <a:pt x="402" y="287"/>
                    <a:pt x="401" y="288"/>
                  </a:cubicBezTo>
                  <a:cubicBezTo>
                    <a:pt x="400" y="289"/>
                    <a:pt x="398" y="290"/>
                    <a:pt x="396" y="290"/>
                  </a:cubicBezTo>
                  <a:cubicBezTo>
                    <a:pt x="396" y="291"/>
                    <a:pt x="393" y="292"/>
                    <a:pt x="392" y="293"/>
                  </a:cubicBezTo>
                  <a:cubicBezTo>
                    <a:pt x="390" y="293"/>
                    <a:pt x="387" y="294"/>
                    <a:pt x="385" y="293"/>
                  </a:cubicBezTo>
                  <a:cubicBezTo>
                    <a:pt x="384" y="293"/>
                    <a:pt x="382" y="291"/>
                    <a:pt x="381" y="290"/>
                  </a:cubicBezTo>
                  <a:cubicBezTo>
                    <a:pt x="380" y="289"/>
                    <a:pt x="379" y="289"/>
                    <a:pt x="378" y="289"/>
                  </a:cubicBezTo>
                  <a:cubicBezTo>
                    <a:pt x="377" y="288"/>
                    <a:pt x="376" y="286"/>
                    <a:pt x="375" y="285"/>
                  </a:cubicBezTo>
                  <a:cubicBezTo>
                    <a:pt x="374" y="285"/>
                    <a:pt x="372" y="287"/>
                    <a:pt x="371" y="288"/>
                  </a:cubicBezTo>
                  <a:cubicBezTo>
                    <a:pt x="370" y="288"/>
                    <a:pt x="369" y="290"/>
                    <a:pt x="368" y="291"/>
                  </a:cubicBezTo>
                  <a:cubicBezTo>
                    <a:pt x="366" y="292"/>
                    <a:pt x="364" y="295"/>
                    <a:pt x="362" y="296"/>
                  </a:cubicBezTo>
                  <a:cubicBezTo>
                    <a:pt x="361" y="297"/>
                    <a:pt x="359" y="299"/>
                    <a:pt x="358" y="299"/>
                  </a:cubicBezTo>
                  <a:cubicBezTo>
                    <a:pt x="357" y="300"/>
                    <a:pt x="354" y="301"/>
                    <a:pt x="352" y="300"/>
                  </a:cubicBezTo>
                  <a:cubicBezTo>
                    <a:pt x="351" y="300"/>
                    <a:pt x="349" y="300"/>
                    <a:pt x="348" y="299"/>
                  </a:cubicBezTo>
                  <a:cubicBezTo>
                    <a:pt x="347" y="299"/>
                    <a:pt x="345" y="297"/>
                    <a:pt x="344" y="296"/>
                  </a:cubicBezTo>
                  <a:cubicBezTo>
                    <a:pt x="343" y="295"/>
                    <a:pt x="340" y="293"/>
                    <a:pt x="339" y="293"/>
                  </a:cubicBezTo>
                  <a:cubicBezTo>
                    <a:pt x="337" y="292"/>
                    <a:pt x="333" y="292"/>
                    <a:pt x="331" y="292"/>
                  </a:cubicBezTo>
                  <a:cubicBezTo>
                    <a:pt x="330" y="292"/>
                    <a:pt x="327" y="293"/>
                    <a:pt x="326" y="293"/>
                  </a:cubicBezTo>
                  <a:cubicBezTo>
                    <a:pt x="324" y="294"/>
                    <a:pt x="321" y="295"/>
                    <a:pt x="319" y="295"/>
                  </a:cubicBezTo>
                  <a:cubicBezTo>
                    <a:pt x="318" y="295"/>
                    <a:pt x="314" y="294"/>
                    <a:pt x="313" y="295"/>
                  </a:cubicBezTo>
                  <a:cubicBezTo>
                    <a:pt x="312" y="295"/>
                    <a:pt x="309" y="297"/>
                    <a:pt x="308" y="298"/>
                  </a:cubicBezTo>
                  <a:cubicBezTo>
                    <a:pt x="306" y="298"/>
                    <a:pt x="304" y="299"/>
                    <a:pt x="303" y="300"/>
                  </a:cubicBezTo>
                  <a:cubicBezTo>
                    <a:pt x="302" y="300"/>
                    <a:pt x="299" y="301"/>
                    <a:pt x="299" y="301"/>
                  </a:cubicBezTo>
                  <a:cubicBezTo>
                    <a:pt x="298" y="301"/>
                    <a:pt x="296" y="299"/>
                    <a:pt x="295" y="299"/>
                  </a:cubicBezTo>
                  <a:cubicBezTo>
                    <a:pt x="294" y="299"/>
                    <a:pt x="293" y="297"/>
                    <a:pt x="292" y="297"/>
                  </a:cubicBezTo>
                  <a:cubicBezTo>
                    <a:pt x="290" y="297"/>
                    <a:pt x="288" y="299"/>
                    <a:pt x="287" y="300"/>
                  </a:cubicBezTo>
                  <a:cubicBezTo>
                    <a:pt x="286" y="301"/>
                    <a:pt x="285" y="304"/>
                    <a:pt x="284" y="304"/>
                  </a:cubicBezTo>
                  <a:cubicBezTo>
                    <a:pt x="284" y="306"/>
                    <a:pt x="283" y="308"/>
                    <a:pt x="283" y="309"/>
                  </a:cubicBezTo>
                  <a:cubicBezTo>
                    <a:pt x="282" y="310"/>
                    <a:pt x="281" y="311"/>
                    <a:pt x="280" y="312"/>
                  </a:cubicBezTo>
                  <a:cubicBezTo>
                    <a:pt x="279" y="313"/>
                    <a:pt x="277" y="314"/>
                    <a:pt x="276" y="315"/>
                  </a:cubicBezTo>
                  <a:cubicBezTo>
                    <a:pt x="275" y="316"/>
                    <a:pt x="273" y="317"/>
                    <a:pt x="272" y="319"/>
                  </a:cubicBezTo>
                  <a:cubicBezTo>
                    <a:pt x="271" y="319"/>
                    <a:pt x="269" y="321"/>
                    <a:pt x="269" y="322"/>
                  </a:cubicBezTo>
                  <a:cubicBezTo>
                    <a:pt x="268" y="323"/>
                    <a:pt x="269" y="325"/>
                    <a:pt x="268" y="327"/>
                  </a:cubicBezTo>
                  <a:cubicBezTo>
                    <a:pt x="268" y="329"/>
                    <a:pt x="268" y="332"/>
                    <a:pt x="267" y="334"/>
                  </a:cubicBezTo>
                  <a:cubicBezTo>
                    <a:pt x="267" y="336"/>
                    <a:pt x="266" y="340"/>
                    <a:pt x="266" y="343"/>
                  </a:cubicBezTo>
                  <a:cubicBezTo>
                    <a:pt x="265" y="345"/>
                    <a:pt x="264" y="350"/>
                    <a:pt x="263" y="351"/>
                  </a:cubicBezTo>
                  <a:cubicBezTo>
                    <a:pt x="263" y="353"/>
                    <a:pt x="261" y="356"/>
                    <a:pt x="260" y="358"/>
                  </a:cubicBezTo>
                  <a:cubicBezTo>
                    <a:pt x="259" y="359"/>
                    <a:pt x="257" y="360"/>
                    <a:pt x="256" y="361"/>
                  </a:cubicBezTo>
                  <a:cubicBezTo>
                    <a:pt x="255" y="361"/>
                    <a:pt x="254" y="363"/>
                    <a:pt x="253" y="364"/>
                  </a:cubicBezTo>
                  <a:cubicBezTo>
                    <a:pt x="253" y="365"/>
                    <a:pt x="252" y="367"/>
                    <a:pt x="252" y="368"/>
                  </a:cubicBezTo>
                  <a:cubicBezTo>
                    <a:pt x="252" y="370"/>
                    <a:pt x="251" y="372"/>
                    <a:pt x="250" y="373"/>
                  </a:cubicBezTo>
                  <a:cubicBezTo>
                    <a:pt x="250" y="374"/>
                    <a:pt x="248" y="376"/>
                    <a:pt x="247" y="376"/>
                  </a:cubicBezTo>
                  <a:cubicBezTo>
                    <a:pt x="246" y="377"/>
                    <a:pt x="243" y="376"/>
                    <a:pt x="242" y="376"/>
                  </a:cubicBezTo>
                  <a:cubicBezTo>
                    <a:pt x="239" y="376"/>
                    <a:pt x="235" y="375"/>
                    <a:pt x="232" y="375"/>
                  </a:cubicBezTo>
                  <a:cubicBezTo>
                    <a:pt x="231" y="374"/>
                    <a:pt x="227" y="372"/>
                    <a:pt x="225" y="372"/>
                  </a:cubicBezTo>
                  <a:cubicBezTo>
                    <a:pt x="223" y="372"/>
                    <a:pt x="221" y="372"/>
                    <a:pt x="220" y="373"/>
                  </a:cubicBezTo>
                  <a:cubicBezTo>
                    <a:pt x="219" y="374"/>
                    <a:pt x="218" y="376"/>
                    <a:pt x="218" y="376"/>
                  </a:cubicBezTo>
                  <a:cubicBezTo>
                    <a:pt x="217" y="377"/>
                    <a:pt x="213" y="379"/>
                    <a:pt x="212" y="379"/>
                  </a:cubicBezTo>
                  <a:cubicBezTo>
                    <a:pt x="210" y="379"/>
                    <a:pt x="207" y="377"/>
                    <a:pt x="207" y="377"/>
                  </a:cubicBezTo>
                  <a:cubicBezTo>
                    <a:pt x="205" y="376"/>
                    <a:pt x="204" y="374"/>
                    <a:pt x="202" y="373"/>
                  </a:cubicBezTo>
                  <a:cubicBezTo>
                    <a:pt x="201" y="372"/>
                    <a:pt x="200" y="371"/>
                    <a:pt x="199" y="371"/>
                  </a:cubicBezTo>
                  <a:cubicBezTo>
                    <a:pt x="197" y="371"/>
                    <a:pt x="196" y="374"/>
                    <a:pt x="194" y="374"/>
                  </a:cubicBezTo>
                  <a:cubicBezTo>
                    <a:pt x="193" y="374"/>
                    <a:pt x="191" y="374"/>
                    <a:pt x="189" y="374"/>
                  </a:cubicBezTo>
                  <a:cubicBezTo>
                    <a:pt x="188" y="373"/>
                    <a:pt x="186" y="372"/>
                    <a:pt x="186" y="371"/>
                  </a:cubicBezTo>
                  <a:cubicBezTo>
                    <a:pt x="185" y="370"/>
                    <a:pt x="184" y="367"/>
                    <a:pt x="182" y="366"/>
                  </a:cubicBezTo>
                  <a:cubicBezTo>
                    <a:pt x="181" y="366"/>
                    <a:pt x="180" y="366"/>
                    <a:pt x="179" y="366"/>
                  </a:cubicBezTo>
                  <a:cubicBezTo>
                    <a:pt x="178" y="366"/>
                    <a:pt x="176" y="367"/>
                    <a:pt x="175" y="367"/>
                  </a:cubicBezTo>
                  <a:cubicBezTo>
                    <a:pt x="174" y="367"/>
                    <a:pt x="172" y="367"/>
                    <a:pt x="171" y="366"/>
                  </a:cubicBezTo>
                  <a:cubicBezTo>
                    <a:pt x="171" y="366"/>
                    <a:pt x="169" y="365"/>
                    <a:pt x="169" y="364"/>
                  </a:cubicBezTo>
                  <a:cubicBezTo>
                    <a:pt x="168" y="363"/>
                    <a:pt x="169" y="361"/>
                    <a:pt x="169" y="361"/>
                  </a:cubicBezTo>
                  <a:cubicBezTo>
                    <a:pt x="170" y="359"/>
                    <a:pt x="172" y="358"/>
                    <a:pt x="173" y="356"/>
                  </a:cubicBezTo>
                  <a:cubicBezTo>
                    <a:pt x="173" y="355"/>
                    <a:pt x="175" y="354"/>
                    <a:pt x="175" y="353"/>
                  </a:cubicBezTo>
                  <a:cubicBezTo>
                    <a:pt x="175" y="351"/>
                    <a:pt x="172" y="350"/>
                    <a:pt x="171" y="349"/>
                  </a:cubicBezTo>
                  <a:cubicBezTo>
                    <a:pt x="171" y="348"/>
                    <a:pt x="168" y="348"/>
                    <a:pt x="167" y="348"/>
                  </a:cubicBezTo>
                  <a:cubicBezTo>
                    <a:pt x="166" y="347"/>
                    <a:pt x="166" y="344"/>
                    <a:pt x="165" y="344"/>
                  </a:cubicBezTo>
                  <a:cubicBezTo>
                    <a:pt x="164" y="343"/>
                    <a:pt x="161" y="344"/>
                    <a:pt x="161" y="343"/>
                  </a:cubicBezTo>
                  <a:cubicBezTo>
                    <a:pt x="160" y="343"/>
                    <a:pt x="158" y="343"/>
                    <a:pt x="157" y="342"/>
                  </a:cubicBezTo>
                  <a:cubicBezTo>
                    <a:pt x="156" y="341"/>
                    <a:pt x="156" y="340"/>
                    <a:pt x="156" y="339"/>
                  </a:cubicBezTo>
                  <a:cubicBezTo>
                    <a:pt x="156" y="338"/>
                    <a:pt x="157" y="336"/>
                    <a:pt x="157" y="335"/>
                  </a:cubicBezTo>
                  <a:cubicBezTo>
                    <a:pt x="157" y="334"/>
                    <a:pt x="155" y="332"/>
                    <a:pt x="154" y="331"/>
                  </a:cubicBezTo>
                  <a:cubicBezTo>
                    <a:pt x="153" y="331"/>
                    <a:pt x="150" y="331"/>
                    <a:pt x="149" y="332"/>
                  </a:cubicBezTo>
                  <a:cubicBezTo>
                    <a:pt x="148" y="332"/>
                    <a:pt x="145" y="335"/>
                    <a:pt x="145" y="335"/>
                  </a:cubicBezTo>
                  <a:cubicBezTo>
                    <a:pt x="143" y="336"/>
                    <a:pt x="140" y="337"/>
                    <a:pt x="139" y="338"/>
                  </a:cubicBezTo>
                  <a:cubicBezTo>
                    <a:pt x="137" y="338"/>
                    <a:pt x="135" y="339"/>
                    <a:pt x="133" y="340"/>
                  </a:cubicBezTo>
                  <a:cubicBezTo>
                    <a:pt x="132" y="340"/>
                    <a:pt x="130" y="342"/>
                    <a:pt x="128" y="342"/>
                  </a:cubicBezTo>
                  <a:cubicBezTo>
                    <a:pt x="127" y="343"/>
                    <a:pt x="123" y="344"/>
                    <a:pt x="123" y="344"/>
                  </a:cubicBezTo>
                  <a:cubicBezTo>
                    <a:pt x="122" y="344"/>
                    <a:pt x="119" y="344"/>
                    <a:pt x="119" y="343"/>
                  </a:cubicBezTo>
                  <a:cubicBezTo>
                    <a:pt x="118" y="343"/>
                    <a:pt x="119" y="341"/>
                    <a:pt x="118" y="340"/>
                  </a:cubicBezTo>
                  <a:cubicBezTo>
                    <a:pt x="118" y="339"/>
                    <a:pt x="118" y="337"/>
                    <a:pt x="117" y="337"/>
                  </a:cubicBezTo>
                  <a:cubicBezTo>
                    <a:pt x="116" y="336"/>
                    <a:pt x="115" y="338"/>
                    <a:pt x="115" y="338"/>
                  </a:cubicBezTo>
                  <a:cubicBezTo>
                    <a:pt x="114" y="339"/>
                    <a:pt x="111" y="339"/>
                    <a:pt x="110" y="339"/>
                  </a:cubicBezTo>
                  <a:cubicBezTo>
                    <a:pt x="109" y="339"/>
                    <a:pt x="106" y="338"/>
                    <a:pt x="105" y="337"/>
                  </a:cubicBezTo>
                  <a:cubicBezTo>
                    <a:pt x="104" y="336"/>
                    <a:pt x="103" y="334"/>
                    <a:pt x="102" y="333"/>
                  </a:cubicBezTo>
                  <a:cubicBezTo>
                    <a:pt x="101" y="332"/>
                    <a:pt x="99" y="331"/>
                    <a:pt x="98" y="330"/>
                  </a:cubicBezTo>
                  <a:cubicBezTo>
                    <a:pt x="98" y="330"/>
                    <a:pt x="97" y="328"/>
                    <a:pt x="97" y="327"/>
                  </a:cubicBezTo>
                  <a:cubicBezTo>
                    <a:pt x="97" y="326"/>
                    <a:pt x="99" y="324"/>
                    <a:pt x="99" y="323"/>
                  </a:cubicBezTo>
                  <a:cubicBezTo>
                    <a:pt x="100" y="321"/>
                    <a:pt x="103" y="318"/>
                    <a:pt x="104" y="317"/>
                  </a:cubicBezTo>
                  <a:cubicBezTo>
                    <a:pt x="104" y="316"/>
                    <a:pt x="106" y="314"/>
                    <a:pt x="106" y="312"/>
                  </a:cubicBezTo>
                  <a:cubicBezTo>
                    <a:pt x="107" y="311"/>
                    <a:pt x="106" y="308"/>
                    <a:pt x="105" y="307"/>
                  </a:cubicBezTo>
                  <a:cubicBezTo>
                    <a:pt x="104" y="306"/>
                    <a:pt x="103" y="305"/>
                    <a:pt x="102" y="304"/>
                  </a:cubicBezTo>
                  <a:cubicBezTo>
                    <a:pt x="100" y="304"/>
                    <a:pt x="97" y="303"/>
                    <a:pt x="95" y="301"/>
                  </a:cubicBezTo>
                  <a:cubicBezTo>
                    <a:pt x="94" y="301"/>
                    <a:pt x="93" y="299"/>
                    <a:pt x="92" y="298"/>
                  </a:cubicBezTo>
                  <a:cubicBezTo>
                    <a:pt x="91" y="297"/>
                    <a:pt x="89" y="294"/>
                    <a:pt x="89" y="293"/>
                  </a:cubicBezTo>
                  <a:cubicBezTo>
                    <a:pt x="89" y="292"/>
                    <a:pt x="88" y="290"/>
                    <a:pt x="87" y="289"/>
                  </a:cubicBezTo>
                  <a:cubicBezTo>
                    <a:pt x="87" y="289"/>
                    <a:pt x="86" y="287"/>
                    <a:pt x="86" y="286"/>
                  </a:cubicBezTo>
                  <a:cubicBezTo>
                    <a:pt x="85" y="286"/>
                    <a:pt x="83" y="285"/>
                    <a:pt x="83" y="284"/>
                  </a:cubicBezTo>
                  <a:cubicBezTo>
                    <a:pt x="82" y="284"/>
                    <a:pt x="80" y="283"/>
                    <a:pt x="79" y="282"/>
                  </a:cubicBezTo>
                  <a:cubicBezTo>
                    <a:pt x="79" y="282"/>
                    <a:pt x="77" y="281"/>
                    <a:pt x="77" y="282"/>
                  </a:cubicBezTo>
                  <a:cubicBezTo>
                    <a:pt x="76" y="282"/>
                    <a:pt x="75" y="283"/>
                    <a:pt x="74" y="283"/>
                  </a:cubicBezTo>
                  <a:cubicBezTo>
                    <a:pt x="73" y="284"/>
                    <a:pt x="71" y="284"/>
                    <a:pt x="70" y="284"/>
                  </a:cubicBezTo>
                  <a:cubicBezTo>
                    <a:pt x="69" y="284"/>
                    <a:pt x="67" y="284"/>
                    <a:pt x="67" y="284"/>
                  </a:cubicBezTo>
                  <a:cubicBezTo>
                    <a:pt x="66" y="285"/>
                    <a:pt x="66" y="287"/>
                    <a:pt x="66" y="289"/>
                  </a:cubicBezTo>
                  <a:cubicBezTo>
                    <a:pt x="66" y="289"/>
                    <a:pt x="66" y="292"/>
                    <a:pt x="66" y="293"/>
                  </a:cubicBezTo>
                  <a:cubicBezTo>
                    <a:pt x="65" y="293"/>
                    <a:pt x="64" y="294"/>
                    <a:pt x="63" y="294"/>
                  </a:cubicBezTo>
                  <a:cubicBezTo>
                    <a:pt x="62" y="295"/>
                    <a:pt x="60" y="296"/>
                    <a:pt x="60" y="298"/>
                  </a:cubicBezTo>
                  <a:cubicBezTo>
                    <a:pt x="59" y="298"/>
                    <a:pt x="59" y="300"/>
                    <a:pt x="59" y="301"/>
                  </a:cubicBezTo>
                  <a:cubicBezTo>
                    <a:pt x="59" y="302"/>
                    <a:pt x="61" y="304"/>
                    <a:pt x="61" y="305"/>
                  </a:cubicBezTo>
                  <a:cubicBezTo>
                    <a:pt x="61" y="305"/>
                    <a:pt x="60" y="308"/>
                    <a:pt x="60" y="309"/>
                  </a:cubicBezTo>
                  <a:cubicBezTo>
                    <a:pt x="59" y="309"/>
                    <a:pt x="57" y="310"/>
                    <a:pt x="56" y="310"/>
                  </a:cubicBezTo>
                  <a:cubicBezTo>
                    <a:pt x="55" y="310"/>
                    <a:pt x="53" y="309"/>
                    <a:pt x="52" y="309"/>
                  </a:cubicBezTo>
                  <a:cubicBezTo>
                    <a:pt x="50" y="308"/>
                    <a:pt x="47" y="307"/>
                    <a:pt x="45" y="307"/>
                  </a:cubicBezTo>
                  <a:cubicBezTo>
                    <a:pt x="44" y="307"/>
                    <a:pt x="42" y="307"/>
                    <a:pt x="41" y="308"/>
                  </a:cubicBezTo>
                  <a:cubicBezTo>
                    <a:pt x="40" y="308"/>
                    <a:pt x="39" y="310"/>
                    <a:pt x="39" y="311"/>
                  </a:cubicBezTo>
                  <a:cubicBezTo>
                    <a:pt x="38" y="312"/>
                    <a:pt x="37" y="315"/>
                    <a:pt x="36" y="317"/>
                  </a:cubicBezTo>
                  <a:cubicBezTo>
                    <a:pt x="36" y="318"/>
                    <a:pt x="33" y="318"/>
                    <a:pt x="33" y="319"/>
                  </a:cubicBezTo>
                  <a:cubicBezTo>
                    <a:pt x="33" y="319"/>
                    <a:pt x="34" y="322"/>
                    <a:pt x="34" y="323"/>
                  </a:cubicBezTo>
                  <a:cubicBezTo>
                    <a:pt x="34" y="324"/>
                    <a:pt x="33" y="326"/>
                    <a:pt x="33" y="328"/>
                  </a:cubicBezTo>
                  <a:cubicBezTo>
                    <a:pt x="33" y="328"/>
                    <a:pt x="31" y="330"/>
                    <a:pt x="30" y="330"/>
                  </a:cubicBezTo>
                  <a:cubicBezTo>
                    <a:pt x="28" y="331"/>
                    <a:pt x="25" y="331"/>
                    <a:pt x="24" y="331"/>
                  </a:cubicBezTo>
                  <a:cubicBezTo>
                    <a:pt x="23" y="330"/>
                    <a:pt x="22" y="330"/>
                    <a:pt x="21" y="330"/>
                  </a:cubicBezTo>
                  <a:cubicBezTo>
                    <a:pt x="20" y="330"/>
                    <a:pt x="17" y="332"/>
                    <a:pt x="17" y="333"/>
                  </a:cubicBezTo>
                  <a:cubicBezTo>
                    <a:pt x="17" y="333"/>
                    <a:pt x="15" y="335"/>
                    <a:pt x="14" y="335"/>
                  </a:cubicBezTo>
                  <a:cubicBezTo>
                    <a:pt x="13" y="336"/>
                    <a:pt x="12" y="336"/>
                    <a:pt x="11" y="336"/>
                  </a:cubicBezTo>
                  <a:cubicBezTo>
                    <a:pt x="11" y="335"/>
                    <a:pt x="11" y="334"/>
                    <a:pt x="11" y="333"/>
                  </a:cubicBezTo>
                  <a:cubicBezTo>
                    <a:pt x="11" y="332"/>
                    <a:pt x="9" y="330"/>
                    <a:pt x="9" y="328"/>
                  </a:cubicBezTo>
                  <a:cubicBezTo>
                    <a:pt x="8" y="327"/>
                    <a:pt x="9" y="324"/>
                    <a:pt x="8" y="323"/>
                  </a:cubicBezTo>
                  <a:cubicBezTo>
                    <a:pt x="8" y="322"/>
                    <a:pt x="7" y="320"/>
                    <a:pt x="6" y="319"/>
                  </a:cubicBezTo>
                  <a:cubicBezTo>
                    <a:pt x="5" y="318"/>
                    <a:pt x="3" y="317"/>
                    <a:pt x="2" y="317"/>
                  </a:cubicBezTo>
                  <a:cubicBezTo>
                    <a:pt x="2" y="316"/>
                    <a:pt x="0" y="314"/>
                    <a:pt x="0" y="312"/>
                  </a:cubicBezTo>
                  <a:cubicBezTo>
                    <a:pt x="0" y="311"/>
                    <a:pt x="1" y="309"/>
                    <a:pt x="2" y="309"/>
                  </a:cubicBezTo>
                  <a:cubicBezTo>
                    <a:pt x="2" y="308"/>
                    <a:pt x="2" y="305"/>
                    <a:pt x="2" y="304"/>
                  </a:cubicBezTo>
                  <a:cubicBezTo>
                    <a:pt x="2" y="303"/>
                    <a:pt x="4" y="300"/>
                    <a:pt x="5" y="299"/>
                  </a:cubicBezTo>
                  <a:cubicBezTo>
                    <a:pt x="5" y="299"/>
                    <a:pt x="7" y="297"/>
                    <a:pt x="7" y="296"/>
                  </a:cubicBezTo>
                  <a:cubicBezTo>
                    <a:pt x="7" y="295"/>
                    <a:pt x="7" y="293"/>
                    <a:pt x="8" y="292"/>
                  </a:cubicBezTo>
                  <a:cubicBezTo>
                    <a:pt x="8" y="291"/>
                    <a:pt x="9" y="288"/>
                    <a:pt x="10" y="287"/>
                  </a:cubicBezTo>
                  <a:cubicBezTo>
                    <a:pt x="11" y="287"/>
                    <a:pt x="13" y="286"/>
                    <a:pt x="13" y="285"/>
                  </a:cubicBezTo>
                  <a:cubicBezTo>
                    <a:pt x="14" y="284"/>
                    <a:pt x="15" y="281"/>
                    <a:pt x="15" y="280"/>
                  </a:cubicBezTo>
                  <a:cubicBezTo>
                    <a:pt x="15" y="278"/>
                    <a:pt x="15" y="276"/>
                    <a:pt x="15" y="275"/>
                  </a:cubicBezTo>
                  <a:cubicBezTo>
                    <a:pt x="14" y="274"/>
                    <a:pt x="13" y="273"/>
                    <a:pt x="12" y="272"/>
                  </a:cubicBezTo>
                  <a:cubicBezTo>
                    <a:pt x="11" y="272"/>
                    <a:pt x="9" y="272"/>
                    <a:pt x="9" y="271"/>
                  </a:cubicBezTo>
                  <a:cubicBezTo>
                    <a:pt x="8" y="270"/>
                    <a:pt x="9" y="268"/>
                    <a:pt x="9" y="267"/>
                  </a:cubicBezTo>
                  <a:cubicBezTo>
                    <a:pt x="9" y="266"/>
                    <a:pt x="10" y="265"/>
                    <a:pt x="10" y="265"/>
                  </a:cubicBezTo>
                  <a:cubicBezTo>
                    <a:pt x="11" y="264"/>
                    <a:pt x="13" y="264"/>
                    <a:pt x="14" y="264"/>
                  </a:cubicBezTo>
                  <a:cubicBezTo>
                    <a:pt x="15" y="263"/>
                    <a:pt x="16" y="261"/>
                    <a:pt x="16" y="260"/>
                  </a:cubicBezTo>
                  <a:cubicBezTo>
                    <a:pt x="17" y="259"/>
                    <a:pt x="17" y="257"/>
                    <a:pt x="17" y="256"/>
                  </a:cubicBezTo>
                  <a:cubicBezTo>
                    <a:pt x="16" y="255"/>
                    <a:pt x="13" y="254"/>
                    <a:pt x="13" y="253"/>
                  </a:cubicBezTo>
                  <a:cubicBezTo>
                    <a:pt x="12" y="252"/>
                    <a:pt x="11" y="249"/>
                    <a:pt x="12" y="248"/>
                  </a:cubicBezTo>
                  <a:cubicBezTo>
                    <a:pt x="12" y="247"/>
                    <a:pt x="14" y="247"/>
                    <a:pt x="15" y="246"/>
                  </a:cubicBezTo>
                  <a:cubicBezTo>
                    <a:pt x="15" y="245"/>
                    <a:pt x="13" y="242"/>
                    <a:pt x="14" y="240"/>
                  </a:cubicBezTo>
                  <a:cubicBezTo>
                    <a:pt x="14" y="240"/>
                    <a:pt x="15" y="239"/>
                    <a:pt x="15" y="239"/>
                  </a:cubicBezTo>
                  <a:cubicBezTo>
                    <a:pt x="16" y="238"/>
                    <a:pt x="17" y="236"/>
                    <a:pt x="18" y="234"/>
                  </a:cubicBezTo>
                  <a:cubicBezTo>
                    <a:pt x="18" y="233"/>
                    <a:pt x="21" y="229"/>
                    <a:pt x="22" y="228"/>
                  </a:cubicBezTo>
                  <a:cubicBezTo>
                    <a:pt x="23" y="228"/>
                    <a:pt x="25" y="228"/>
                    <a:pt x="26" y="227"/>
                  </a:cubicBezTo>
                  <a:cubicBezTo>
                    <a:pt x="28" y="227"/>
                    <a:pt x="30" y="224"/>
                    <a:pt x="32" y="222"/>
                  </a:cubicBezTo>
                  <a:cubicBezTo>
                    <a:pt x="33" y="222"/>
                    <a:pt x="34" y="221"/>
                    <a:pt x="34" y="220"/>
                  </a:cubicBezTo>
                  <a:cubicBezTo>
                    <a:pt x="35" y="219"/>
                    <a:pt x="35" y="217"/>
                    <a:pt x="35" y="216"/>
                  </a:cubicBezTo>
                  <a:cubicBezTo>
                    <a:pt x="34" y="215"/>
                    <a:pt x="32" y="213"/>
                    <a:pt x="31" y="212"/>
                  </a:cubicBezTo>
                  <a:cubicBezTo>
                    <a:pt x="31" y="211"/>
                    <a:pt x="31" y="208"/>
                    <a:pt x="32" y="207"/>
                  </a:cubicBezTo>
                  <a:cubicBezTo>
                    <a:pt x="32" y="206"/>
                    <a:pt x="33" y="204"/>
                    <a:pt x="34" y="202"/>
                  </a:cubicBezTo>
                  <a:cubicBezTo>
                    <a:pt x="34" y="201"/>
                    <a:pt x="35" y="200"/>
                    <a:pt x="35" y="199"/>
                  </a:cubicBezTo>
                  <a:cubicBezTo>
                    <a:pt x="35" y="197"/>
                    <a:pt x="33" y="195"/>
                    <a:pt x="33" y="194"/>
                  </a:cubicBezTo>
                  <a:cubicBezTo>
                    <a:pt x="33" y="192"/>
                    <a:pt x="35" y="190"/>
                    <a:pt x="35" y="189"/>
                  </a:cubicBezTo>
                  <a:cubicBezTo>
                    <a:pt x="35" y="187"/>
                    <a:pt x="35" y="185"/>
                    <a:pt x="34" y="184"/>
                  </a:cubicBezTo>
                  <a:cubicBezTo>
                    <a:pt x="34" y="183"/>
                    <a:pt x="33" y="182"/>
                    <a:pt x="32" y="182"/>
                  </a:cubicBezTo>
                  <a:cubicBezTo>
                    <a:pt x="31" y="181"/>
                    <a:pt x="29" y="180"/>
                    <a:pt x="28" y="179"/>
                  </a:cubicBezTo>
                  <a:cubicBezTo>
                    <a:pt x="28" y="178"/>
                    <a:pt x="28" y="176"/>
                    <a:pt x="28" y="175"/>
                  </a:cubicBezTo>
                  <a:cubicBezTo>
                    <a:pt x="28" y="174"/>
                    <a:pt x="29" y="172"/>
                    <a:pt x="29" y="171"/>
                  </a:cubicBezTo>
                  <a:cubicBezTo>
                    <a:pt x="30" y="170"/>
                    <a:pt x="30" y="170"/>
                    <a:pt x="30" y="169"/>
                  </a:cubicBezTo>
                  <a:cubicBezTo>
                    <a:pt x="31" y="169"/>
                    <a:pt x="33" y="168"/>
                    <a:pt x="33" y="168"/>
                  </a:cubicBezTo>
                  <a:cubicBezTo>
                    <a:pt x="35" y="168"/>
                    <a:pt x="37" y="167"/>
                    <a:pt x="38" y="167"/>
                  </a:cubicBezTo>
                  <a:cubicBezTo>
                    <a:pt x="39" y="167"/>
                    <a:pt x="41" y="168"/>
                    <a:pt x="43" y="168"/>
                  </a:cubicBezTo>
                  <a:cubicBezTo>
                    <a:pt x="44" y="168"/>
                    <a:pt x="47" y="167"/>
                    <a:pt x="48" y="167"/>
                  </a:cubicBezTo>
                  <a:cubicBezTo>
                    <a:pt x="50" y="166"/>
                    <a:pt x="52" y="165"/>
                    <a:pt x="53" y="164"/>
                  </a:cubicBezTo>
                  <a:cubicBezTo>
                    <a:pt x="54" y="162"/>
                    <a:pt x="56" y="159"/>
                    <a:pt x="57" y="158"/>
                  </a:cubicBezTo>
                  <a:cubicBezTo>
                    <a:pt x="58" y="157"/>
                    <a:pt x="60" y="156"/>
                    <a:pt x="61" y="156"/>
                  </a:cubicBezTo>
                  <a:cubicBezTo>
                    <a:pt x="63" y="155"/>
                    <a:pt x="66" y="155"/>
                    <a:pt x="68" y="155"/>
                  </a:cubicBezTo>
                  <a:cubicBezTo>
                    <a:pt x="69" y="155"/>
                    <a:pt x="71" y="152"/>
                    <a:pt x="72" y="151"/>
                  </a:cubicBezTo>
                  <a:cubicBezTo>
                    <a:pt x="73" y="150"/>
                    <a:pt x="75" y="149"/>
                    <a:pt x="76" y="148"/>
                  </a:cubicBezTo>
                  <a:cubicBezTo>
                    <a:pt x="76" y="147"/>
                    <a:pt x="77" y="145"/>
                    <a:pt x="78" y="144"/>
                  </a:cubicBezTo>
                  <a:cubicBezTo>
                    <a:pt x="78" y="143"/>
                    <a:pt x="78" y="140"/>
                    <a:pt x="79" y="139"/>
                  </a:cubicBezTo>
                  <a:cubicBezTo>
                    <a:pt x="79" y="137"/>
                    <a:pt x="83" y="135"/>
                    <a:pt x="84" y="134"/>
                  </a:cubicBezTo>
                  <a:cubicBezTo>
                    <a:pt x="86" y="134"/>
                    <a:pt x="89" y="133"/>
                    <a:pt x="90" y="132"/>
                  </a:cubicBezTo>
                  <a:cubicBezTo>
                    <a:pt x="91" y="131"/>
                    <a:pt x="94" y="130"/>
                    <a:pt x="95" y="129"/>
                  </a:cubicBezTo>
                  <a:cubicBezTo>
                    <a:pt x="96" y="129"/>
                    <a:pt x="98" y="128"/>
                    <a:pt x="99" y="127"/>
                  </a:cubicBezTo>
                  <a:cubicBezTo>
                    <a:pt x="99" y="126"/>
                    <a:pt x="99" y="124"/>
                    <a:pt x="99" y="124"/>
                  </a:cubicBezTo>
                  <a:cubicBezTo>
                    <a:pt x="99" y="123"/>
                    <a:pt x="99" y="120"/>
                    <a:pt x="100" y="119"/>
                  </a:cubicBezTo>
                  <a:cubicBezTo>
                    <a:pt x="100" y="119"/>
                    <a:pt x="102" y="118"/>
                    <a:pt x="102" y="117"/>
                  </a:cubicBezTo>
                  <a:cubicBezTo>
                    <a:pt x="103" y="116"/>
                    <a:pt x="103" y="114"/>
                    <a:pt x="104" y="113"/>
                  </a:cubicBezTo>
                  <a:cubicBezTo>
                    <a:pt x="104" y="112"/>
                    <a:pt x="104" y="110"/>
                    <a:pt x="105" y="109"/>
                  </a:cubicBezTo>
                  <a:cubicBezTo>
                    <a:pt x="105" y="109"/>
                    <a:pt x="107" y="107"/>
                    <a:pt x="107" y="106"/>
                  </a:cubicBezTo>
                  <a:cubicBezTo>
                    <a:pt x="108" y="105"/>
                    <a:pt x="107" y="103"/>
                    <a:pt x="107" y="102"/>
                  </a:cubicBezTo>
                  <a:cubicBezTo>
                    <a:pt x="107" y="100"/>
                    <a:pt x="106" y="96"/>
                    <a:pt x="105" y="94"/>
                  </a:cubicBezTo>
                  <a:cubicBezTo>
                    <a:pt x="104" y="93"/>
                    <a:pt x="101" y="91"/>
                    <a:pt x="100" y="90"/>
                  </a:cubicBezTo>
                  <a:cubicBezTo>
                    <a:pt x="100" y="88"/>
                    <a:pt x="99" y="87"/>
                    <a:pt x="99" y="85"/>
                  </a:cubicBezTo>
                  <a:cubicBezTo>
                    <a:pt x="99" y="84"/>
                    <a:pt x="99" y="82"/>
                    <a:pt x="99" y="80"/>
                  </a:cubicBezTo>
                  <a:cubicBezTo>
                    <a:pt x="100" y="79"/>
                    <a:pt x="100" y="76"/>
                    <a:pt x="101" y="75"/>
                  </a:cubicBezTo>
                  <a:cubicBezTo>
                    <a:pt x="101" y="73"/>
                    <a:pt x="102" y="71"/>
                    <a:pt x="102" y="70"/>
                  </a:cubicBezTo>
                  <a:cubicBezTo>
                    <a:pt x="103" y="68"/>
                    <a:pt x="103" y="66"/>
                    <a:pt x="103" y="64"/>
                  </a:cubicBezTo>
                  <a:cubicBezTo>
                    <a:pt x="103" y="63"/>
                    <a:pt x="103" y="61"/>
                    <a:pt x="102" y="60"/>
                  </a:cubicBezTo>
                  <a:cubicBezTo>
                    <a:pt x="102" y="59"/>
                    <a:pt x="101" y="58"/>
                    <a:pt x="100" y="57"/>
                  </a:cubicBezTo>
                  <a:cubicBezTo>
                    <a:pt x="100" y="56"/>
                    <a:pt x="99" y="54"/>
                    <a:pt x="99" y="53"/>
                  </a:cubicBezTo>
                  <a:cubicBezTo>
                    <a:pt x="99" y="52"/>
                    <a:pt x="99" y="50"/>
                    <a:pt x="100" y="49"/>
                  </a:cubicBezTo>
                  <a:cubicBezTo>
                    <a:pt x="101" y="48"/>
                    <a:pt x="104" y="47"/>
                    <a:pt x="105" y="47"/>
                  </a:cubicBezTo>
                  <a:cubicBezTo>
                    <a:pt x="106" y="47"/>
                    <a:pt x="109" y="47"/>
                    <a:pt x="110" y="47"/>
                  </a:cubicBezTo>
                  <a:cubicBezTo>
                    <a:pt x="112" y="47"/>
                    <a:pt x="114" y="48"/>
                    <a:pt x="115" y="49"/>
                  </a:cubicBezTo>
                  <a:cubicBezTo>
                    <a:pt x="115" y="50"/>
                    <a:pt x="116" y="52"/>
                    <a:pt x="116" y="52"/>
                  </a:cubicBezTo>
                  <a:cubicBezTo>
                    <a:pt x="116" y="53"/>
                    <a:pt x="115" y="54"/>
                    <a:pt x="115" y="54"/>
                  </a:cubicBezTo>
                  <a:cubicBezTo>
                    <a:pt x="115" y="55"/>
                    <a:pt x="113" y="55"/>
                    <a:pt x="112" y="55"/>
                  </a:cubicBezTo>
                  <a:cubicBezTo>
                    <a:pt x="112" y="56"/>
                    <a:pt x="110" y="57"/>
                    <a:pt x="110" y="58"/>
                  </a:cubicBezTo>
                  <a:cubicBezTo>
                    <a:pt x="110" y="59"/>
                    <a:pt x="110" y="61"/>
                    <a:pt x="110" y="62"/>
                  </a:cubicBezTo>
                  <a:cubicBezTo>
                    <a:pt x="111" y="62"/>
                    <a:pt x="112" y="64"/>
                    <a:pt x="113" y="64"/>
                  </a:cubicBezTo>
                  <a:cubicBezTo>
                    <a:pt x="114" y="65"/>
                    <a:pt x="115" y="66"/>
                    <a:pt x="116" y="66"/>
                  </a:cubicBezTo>
                  <a:cubicBezTo>
                    <a:pt x="117" y="67"/>
                    <a:pt x="119" y="66"/>
                    <a:pt x="120" y="66"/>
                  </a:cubicBezTo>
                  <a:cubicBezTo>
                    <a:pt x="121" y="66"/>
                    <a:pt x="123" y="67"/>
                    <a:pt x="125" y="67"/>
                  </a:cubicBezTo>
                  <a:cubicBezTo>
                    <a:pt x="125" y="67"/>
                    <a:pt x="127" y="66"/>
                    <a:pt x="128" y="66"/>
                  </a:cubicBezTo>
                  <a:cubicBezTo>
                    <a:pt x="129" y="66"/>
                    <a:pt x="130" y="67"/>
                    <a:pt x="131" y="67"/>
                  </a:cubicBezTo>
                  <a:cubicBezTo>
                    <a:pt x="131" y="68"/>
                    <a:pt x="133" y="70"/>
                    <a:pt x="134" y="70"/>
                  </a:cubicBezTo>
                  <a:cubicBezTo>
                    <a:pt x="135" y="70"/>
                    <a:pt x="136" y="69"/>
                    <a:pt x="136" y="68"/>
                  </a:cubicBezTo>
                  <a:cubicBezTo>
                    <a:pt x="137" y="67"/>
                    <a:pt x="136" y="65"/>
                    <a:pt x="136" y="64"/>
                  </a:cubicBezTo>
                  <a:cubicBezTo>
                    <a:pt x="136" y="63"/>
                    <a:pt x="137" y="61"/>
                    <a:pt x="137" y="60"/>
                  </a:cubicBezTo>
                  <a:cubicBezTo>
                    <a:pt x="138" y="60"/>
                    <a:pt x="140" y="59"/>
                    <a:pt x="140" y="59"/>
                  </a:cubicBezTo>
                  <a:cubicBezTo>
                    <a:pt x="141" y="59"/>
                    <a:pt x="141" y="60"/>
                    <a:pt x="141" y="60"/>
                  </a:cubicBezTo>
                  <a:cubicBezTo>
                    <a:pt x="143" y="61"/>
                    <a:pt x="145" y="61"/>
                    <a:pt x="146" y="61"/>
                  </a:cubicBezTo>
                  <a:cubicBezTo>
                    <a:pt x="149" y="61"/>
                    <a:pt x="152" y="59"/>
                    <a:pt x="154" y="59"/>
                  </a:cubicBezTo>
                  <a:cubicBezTo>
                    <a:pt x="156" y="59"/>
                    <a:pt x="160" y="59"/>
                    <a:pt x="162" y="60"/>
                  </a:cubicBezTo>
                  <a:cubicBezTo>
                    <a:pt x="164" y="60"/>
                    <a:pt x="169" y="61"/>
                    <a:pt x="171" y="62"/>
                  </a:cubicBezTo>
                  <a:cubicBezTo>
                    <a:pt x="172" y="63"/>
                    <a:pt x="174" y="65"/>
                    <a:pt x="175" y="66"/>
                  </a:cubicBezTo>
                  <a:cubicBezTo>
                    <a:pt x="176" y="67"/>
                    <a:pt x="177" y="68"/>
                    <a:pt x="178" y="69"/>
                  </a:cubicBezTo>
                  <a:cubicBezTo>
                    <a:pt x="179" y="70"/>
                    <a:pt x="182" y="70"/>
                    <a:pt x="183" y="70"/>
                  </a:cubicBezTo>
                  <a:cubicBezTo>
                    <a:pt x="184" y="71"/>
                    <a:pt x="185" y="73"/>
                    <a:pt x="186" y="73"/>
                  </a:cubicBezTo>
                  <a:cubicBezTo>
                    <a:pt x="186" y="74"/>
                    <a:pt x="187" y="75"/>
                    <a:pt x="188" y="76"/>
                  </a:cubicBezTo>
                  <a:cubicBezTo>
                    <a:pt x="189" y="77"/>
                    <a:pt x="191" y="77"/>
                    <a:pt x="192" y="77"/>
                  </a:cubicBezTo>
                  <a:cubicBezTo>
                    <a:pt x="194" y="78"/>
                    <a:pt x="196" y="77"/>
                    <a:pt x="198" y="77"/>
                  </a:cubicBezTo>
                  <a:cubicBezTo>
                    <a:pt x="199" y="77"/>
                    <a:pt x="201" y="77"/>
                    <a:pt x="203" y="77"/>
                  </a:cubicBezTo>
                  <a:cubicBezTo>
                    <a:pt x="204" y="77"/>
                    <a:pt x="206" y="75"/>
                    <a:pt x="207" y="74"/>
                  </a:cubicBezTo>
                  <a:cubicBezTo>
                    <a:pt x="209" y="73"/>
                    <a:pt x="211" y="72"/>
                    <a:pt x="213" y="71"/>
                  </a:cubicBezTo>
                  <a:cubicBezTo>
                    <a:pt x="214" y="71"/>
                    <a:pt x="217" y="71"/>
                    <a:pt x="218" y="71"/>
                  </a:cubicBezTo>
                  <a:cubicBezTo>
                    <a:pt x="219" y="72"/>
                    <a:pt x="220" y="73"/>
                    <a:pt x="221" y="73"/>
                  </a:cubicBezTo>
                  <a:cubicBezTo>
                    <a:pt x="222" y="73"/>
                    <a:pt x="226" y="74"/>
                    <a:pt x="226" y="75"/>
                  </a:cubicBezTo>
                  <a:cubicBezTo>
                    <a:pt x="227" y="75"/>
                    <a:pt x="227" y="77"/>
                    <a:pt x="227" y="78"/>
                  </a:cubicBezTo>
                  <a:cubicBezTo>
                    <a:pt x="227" y="78"/>
                    <a:pt x="226" y="80"/>
                    <a:pt x="225" y="81"/>
                  </a:cubicBezTo>
                  <a:cubicBezTo>
                    <a:pt x="224" y="82"/>
                    <a:pt x="222" y="81"/>
                    <a:pt x="221" y="82"/>
                  </a:cubicBezTo>
                  <a:cubicBezTo>
                    <a:pt x="220" y="82"/>
                    <a:pt x="218" y="83"/>
                    <a:pt x="217" y="84"/>
                  </a:cubicBezTo>
                  <a:cubicBezTo>
                    <a:pt x="217" y="85"/>
                    <a:pt x="215" y="87"/>
                    <a:pt x="215" y="88"/>
                  </a:cubicBezTo>
                  <a:cubicBezTo>
                    <a:pt x="215" y="89"/>
                    <a:pt x="216" y="91"/>
                    <a:pt x="217" y="92"/>
                  </a:cubicBezTo>
                  <a:cubicBezTo>
                    <a:pt x="218" y="93"/>
                    <a:pt x="220" y="94"/>
                    <a:pt x="221" y="94"/>
                  </a:cubicBezTo>
                  <a:cubicBezTo>
                    <a:pt x="222" y="94"/>
                    <a:pt x="223" y="93"/>
                    <a:pt x="224" y="93"/>
                  </a:cubicBezTo>
                  <a:cubicBezTo>
                    <a:pt x="225" y="93"/>
                    <a:pt x="227" y="92"/>
                    <a:pt x="228" y="93"/>
                  </a:cubicBezTo>
                  <a:cubicBezTo>
                    <a:pt x="229" y="93"/>
                    <a:pt x="230" y="93"/>
                    <a:pt x="230" y="94"/>
                  </a:cubicBezTo>
                  <a:cubicBezTo>
                    <a:pt x="231" y="95"/>
                    <a:pt x="231" y="97"/>
                    <a:pt x="231" y="98"/>
                  </a:cubicBezTo>
                  <a:cubicBezTo>
                    <a:pt x="231" y="99"/>
                    <a:pt x="232" y="100"/>
                    <a:pt x="232" y="101"/>
                  </a:cubicBezTo>
                  <a:cubicBezTo>
                    <a:pt x="233" y="102"/>
                    <a:pt x="235" y="103"/>
                    <a:pt x="236" y="103"/>
                  </a:cubicBezTo>
                  <a:cubicBezTo>
                    <a:pt x="237" y="104"/>
                    <a:pt x="241" y="106"/>
                    <a:pt x="242" y="108"/>
                  </a:cubicBezTo>
                  <a:cubicBezTo>
                    <a:pt x="243" y="109"/>
                    <a:pt x="245" y="111"/>
                    <a:pt x="245" y="112"/>
                  </a:cubicBezTo>
                  <a:cubicBezTo>
                    <a:pt x="245" y="113"/>
                    <a:pt x="245" y="115"/>
                    <a:pt x="245" y="116"/>
                  </a:cubicBezTo>
                  <a:cubicBezTo>
                    <a:pt x="245" y="118"/>
                    <a:pt x="243" y="119"/>
                    <a:pt x="243" y="120"/>
                  </a:cubicBezTo>
                  <a:cubicBezTo>
                    <a:pt x="242" y="121"/>
                    <a:pt x="242" y="123"/>
                    <a:pt x="242" y="124"/>
                  </a:cubicBezTo>
                  <a:cubicBezTo>
                    <a:pt x="242" y="125"/>
                    <a:pt x="242" y="126"/>
                    <a:pt x="242" y="127"/>
                  </a:cubicBezTo>
                  <a:cubicBezTo>
                    <a:pt x="243" y="128"/>
                    <a:pt x="244" y="130"/>
                    <a:pt x="245" y="130"/>
                  </a:cubicBezTo>
                  <a:cubicBezTo>
                    <a:pt x="245" y="131"/>
                    <a:pt x="247" y="132"/>
                    <a:pt x="248" y="132"/>
                  </a:cubicBezTo>
                  <a:cubicBezTo>
                    <a:pt x="249" y="132"/>
                    <a:pt x="250" y="131"/>
                    <a:pt x="251" y="131"/>
                  </a:cubicBezTo>
                  <a:cubicBezTo>
                    <a:pt x="252" y="131"/>
                    <a:pt x="253" y="132"/>
                    <a:pt x="253" y="133"/>
                  </a:cubicBezTo>
                  <a:cubicBezTo>
                    <a:pt x="255" y="134"/>
                    <a:pt x="258" y="135"/>
                    <a:pt x="259" y="135"/>
                  </a:cubicBezTo>
                  <a:cubicBezTo>
                    <a:pt x="260" y="134"/>
                    <a:pt x="262" y="132"/>
                    <a:pt x="263" y="132"/>
                  </a:cubicBezTo>
                  <a:cubicBezTo>
                    <a:pt x="264" y="132"/>
                    <a:pt x="266" y="132"/>
                    <a:pt x="267" y="132"/>
                  </a:cubicBezTo>
                  <a:cubicBezTo>
                    <a:pt x="268" y="132"/>
                    <a:pt x="269" y="131"/>
                    <a:pt x="270" y="131"/>
                  </a:cubicBezTo>
                  <a:cubicBezTo>
                    <a:pt x="271" y="131"/>
                    <a:pt x="272" y="132"/>
                    <a:pt x="273" y="132"/>
                  </a:cubicBezTo>
                  <a:cubicBezTo>
                    <a:pt x="274" y="133"/>
                    <a:pt x="277" y="133"/>
                    <a:pt x="278" y="132"/>
                  </a:cubicBezTo>
                  <a:cubicBezTo>
                    <a:pt x="278" y="132"/>
                    <a:pt x="279" y="129"/>
                    <a:pt x="280" y="129"/>
                  </a:cubicBezTo>
                  <a:cubicBezTo>
                    <a:pt x="280" y="127"/>
                    <a:pt x="281" y="125"/>
                    <a:pt x="282" y="124"/>
                  </a:cubicBezTo>
                  <a:cubicBezTo>
                    <a:pt x="283" y="123"/>
                    <a:pt x="286" y="121"/>
                    <a:pt x="287" y="122"/>
                  </a:cubicBezTo>
                  <a:cubicBezTo>
                    <a:pt x="288" y="122"/>
                    <a:pt x="288" y="124"/>
                    <a:pt x="289" y="124"/>
                  </a:cubicBezTo>
                  <a:cubicBezTo>
                    <a:pt x="290" y="124"/>
                    <a:pt x="293" y="124"/>
                    <a:pt x="293" y="124"/>
                  </a:cubicBezTo>
                  <a:cubicBezTo>
                    <a:pt x="295" y="123"/>
                    <a:pt x="297" y="121"/>
                    <a:pt x="298" y="121"/>
                  </a:cubicBezTo>
                  <a:cubicBezTo>
                    <a:pt x="299" y="120"/>
                    <a:pt x="301" y="120"/>
                    <a:pt x="302" y="120"/>
                  </a:cubicBezTo>
                  <a:cubicBezTo>
                    <a:pt x="303" y="119"/>
                    <a:pt x="305" y="118"/>
                    <a:pt x="307" y="118"/>
                  </a:cubicBezTo>
                  <a:cubicBezTo>
                    <a:pt x="308" y="118"/>
                    <a:pt x="310" y="118"/>
                    <a:pt x="310" y="118"/>
                  </a:cubicBezTo>
                  <a:cubicBezTo>
                    <a:pt x="311" y="119"/>
                    <a:pt x="311" y="121"/>
                    <a:pt x="311" y="122"/>
                  </a:cubicBezTo>
                  <a:cubicBezTo>
                    <a:pt x="311" y="124"/>
                    <a:pt x="309" y="125"/>
                    <a:pt x="309" y="126"/>
                  </a:cubicBezTo>
                  <a:cubicBezTo>
                    <a:pt x="308" y="127"/>
                    <a:pt x="307" y="129"/>
                    <a:pt x="307" y="130"/>
                  </a:cubicBezTo>
                  <a:cubicBezTo>
                    <a:pt x="306" y="130"/>
                    <a:pt x="307" y="132"/>
                    <a:pt x="307" y="133"/>
                  </a:cubicBezTo>
                  <a:cubicBezTo>
                    <a:pt x="308" y="134"/>
                    <a:pt x="310" y="135"/>
                    <a:pt x="311" y="135"/>
                  </a:cubicBezTo>
                  <a:cubicBezTo>
                    <a:pt x="312" y="135"/>
                    <a:pt x="314" y="134"/>
                    <a:pt x="314" y="134"/>
                  </a:cubicBezTo>
                  <a:cubicBezTo>
                    <a:pt x="316" y="133"/>
                    <a:pt x="319" y="133"/>
                    <a:pt x="321" y="133"/>
                  </a:cubicBezTo>
                  <a:cubicBezTo>
                    <a:pt x="322" y="132"/>
                    <a:pt x="323" y="131"/>
                    <a:pt x="324" y="130"/>
                  </a:cubicBezTo>
                  <a:cubicBezTo>
                    <a:pt x="324" y="129"/>
                    <a:pt x="325" y="126"/>
                    <a:pt x="326" y="125"/>
                  </a:cubicBezTo>
                  <a:cubicBezTo>
                    <a:pt x="326" y="124"/>
                    <a:pt x="325" y="122"/>
                    <a:pt x="326" y="122"/>
                  </a:cubicBezTo>
                  <a:cubicBezTo>
                    <a:pt x="326" y="121"/>
                    <a:pt x="328" y="121"/>
                    <a:pt x="329" y="121"/>
                  </a:cubicBezTo>
                  <a:cubicBezTo>
                    <a:pt x="330" y="120"/>
                    <a:pt x="333" y="119"/>
                    <a:pt x="334" y="119"/>
                  </a:cubicBezTo>
                  <a:cubicBezTo>
                    <a:pt x="334" y="118"/>
                    <a:pt x="335" y="116"/>
                    <a:pt x="335" y="115"/>
                  </a:cubicBezTo>
                  <a:cubicBezTo>
                    <a:pt x="336" y="114"/>
                    <a:pt x="337" y="113"/>
                    <a:pt x="338" y="113"/>
                  </a:cubicBezTo>
                  <a:cubicBezTo>
                    <a:pt x="339" y="113"/>
                    <a:pt x="341" y="113"/>
                    <a:pt x="343" y="113"/>
                  </a:cubicBezTo>
                  <a:cubicBezTo>
                    <a:pt x="344" y="113"/>
                    <a:pt x="347" y="114"/>
                    <a:pt x="349" y="114"/>
                  </a:cubicBezTo>
                  <a:cubicBezTo>
                    <a:pt x="350" y="114"/>
                    <a:pt x="353" y="115"/>
                    <a:pt x="354" y="115"/>
                  </a:cubicBezTo>
                  <a:cubicBezTo>
                    <a:pt x="355" y="115"/>
                    <a:pt x="357" y="115"/>
                    <a:pt x="358" y="114"/>
                  </a:cubicBezTo>
                  <a:cubicBezTo>
                    <a:pt x="359" y="114"/>
                    <a:pt x="359" y="112"/>
                    <a:pt x="359" y="111"/>
                  </a:cubicBezTo>
                  <a:cubicBezTo>
                    <a:pt x="358" y="110"/>
                    <a:pt x="357" y="109"/>
                    <a:pt x="356" y="108"/>
                  </a:cubicBezTo>
                  <a:cubicBezTo>
                    <a:pt x="355" y="108"/>
                    <a:pt x="354" y="108"/>
                    <a:pt x="353" y="107"/>
                  </a:cubicBezTo>
                  <a:cubicBezTo>
                    <a:pt x="352" y="107"/>
                    <a:pt x="350" y="105"/>
                    <a:pt x="350" y="104"/>
                  </a:cubicBezTo>
                  <a:cubicBezTo>
                    <a:pt x="350" y="103"/>
                    <a:pt x="351" y="101"/>
                    <a:pt x="352" y="100"/>
                  </a:cubicBezTo>
                  <a:cubicBezTo>
                    <a:pt x="352" y="99"/>
                    <a:pt x="355" y="98"/>
                    <a:pt x="355" y="98"/>
                  </a:cubicBezTo>
                  <a:cubicBezTo>
                    <a:pt x="356" y="97"/>
                    <a:pt x="358" y="95"/>
                    <a:pt x="359" y="94"/>
                  </a:cubicBezTo>
                  <a:cubicBezTo>
                    <a:pt x="360" y="93"/>
                    <a:pt x="363" y="91"/>
                    <a:pt x="363" y="89"/>
                  </a:cubicBezTo>
                  <a:cubicBezTo>
                    <a:pt x="364" y="88"/>
                    <a:pt x="363" y="85"/>
                    <a:pt x="364" y="84"/>
                  </a:cubicBezTo>
                  <a:cubicBezTo>
                    <a:pt x="365" y="84"/>
                    <a:pt x="367" y="85"/>
                    <a:pt x="368" y="86"/>
                  </a:cubicBezTo>
                  <a:cubicBezTo>
                    <a:pt x="369" y="86"/>
                    <a:pt x="371" y="88"/>
                    <a:pt x="372" y="88"/>
                  </a:cubicBezTo>
                  <a:cubicBezTo>
                    <a:pt x="373" y="88"/>
                    <a:pt x="375" y="88"/>
                    <a:pt x="377" y="88"/>
                  </a:cubicBezTo>
                  <a:cubicBezTo>
                    <a:pt x="378" y="88"/>
                    <a:pt x="380" y="88"/>
                    <a:pt x="380" y="88"/>
                  </a:cubicBezTo>
                  <a:cubicBezTo>
                    <a:pt x="381" y="88"/>
                    <a:pt x="383" y="89"/>
                    <a:pt x="384" y="90"/>
                  </a:cubicBezTo>
                  <a:cubicBezTo>
                    <a:pt x="385" y="90"/>
                    <a:pt x="387" y="92"/>
                    <a:pt x="388" y="92"/>
                  </a:cubicBezTo>
                  <a:cubicBezTo>
                    <a:pt x="390" y="93"/>
                    <a:pt x="392" y="92"/>
                    <a:pt x="394" y="92"/>
                  </a:cubicBezTo>
                  <a:cubicBezTo>
                    <a:pt x="395" y="92"/>
                    <a:pt x="398" y="91"/>
                    <a:pt x="399" y="91"/>
                  </a:cubicBezTo>
                  <a:cubicBezTo>
                    <a:pt x="400" y="90"/>
                    <a:pt x="402" y="88"/>
                    <a:pt x="403" y="87"/>
                  </a:cubicBezTo>
                  <a:cubicBezTo>
                    <a:pt x="404" y="86"/>
                    <a:pt x="407" y="83"/>
                    <a:pt x="408" y="82"/>
                  </a:cubicBezTo>
                  <a:cubicBezTo>
                    <a:pt x="409" y="81"/>
                    <a:pt x="410" y="78"/>
                    <a:pt x="410" y="76"/>
                  </a:cubicBezTo>
                  <a:cubicBezTo>
                    <a:pt x="411" y="75"/>
                    <a:pt x="411" y="72"/>
                    <a:pt x="411" y="70"/>
                  </a:cubicBezTo>
                  <a:cubicBezTo>
                    <a:pt x="411" y="68"/>
                    <a:pt x="411" y="65"/>
                    <a:pt x="411" y="63"/>
                  </a:cubicBezTo>
                  <a:cubicBezTo>
                    <a:pt x="411" y="62"/>
                    <a:pt x="413" y="60"/>
                    <a:pt x="414" y="60"/>
                  </a:cubicBezTo>
                  <a:cubicBezTo>
                    <a:pt x="416" y="59"/>
                    <a:pt x="421" y="59"/>
                    <a:pt x="423" y="59"/>
                  </a:cubicBezTo>
                  <a:cubicBezTo>
                    <a:pt x="426" y="59"/>
                    <a:pt x="431" y="60"/>
                    <a:pt x="433" y="60"/>
                  </a:cubicBezTo>
                  <a:cubicBezTo>
                    <a:pt x="435" y="59"/>
                    <a:pt x="438" y="58"/>
                    <a:pt x="441" y="58"/>
                  </a:cubicBezTo>
                  <a:cubicBezTo>
                    <a:pt x="443" y="57"/>
                    <a:pt x="448" y="57"/>
                    <a:pt x="451" y="57"/>
                  </a:cubicBezTo>
                  <a:cubicBezTo>
                    <a:pt x="452" y="57"/>
                    <a:pt x="454" y="58"/>
                    <a:pt x="455" y="58"/>
                  </a:cubicBezTo>
                  <a:cubicBezTo>
                    <a:pt x="457" y="58"/>
                    <a:pt x="462" y="57"/>
                    <a:pt x="464" y="57"/>
                  </a:cubicBezTo>
                  <a:cubicBezTo>
                    <a:pt x="466" y="57"/>
                    <a:pt x="470" y="58"/>
                    <a:pt x="472" y="59"/>
                  </a:cubicBezTo>
                  <a:cubicBezTo>
                    <a:pt x="473" y="59"/>
                    <a:pt x="477" y="59"/>
                    <a:pt x="478" y="59"/>
                  </a:cubicBezTo>
                  <a:cubicBezTo>
                    <a:pt x="480" y="58"/>
                    <a:pt x="482" y="56"/>
                    <a:pt x="484" y="55"/>
                  </a:cubicBezTo>
                  <a:cubicBezTo>
                    <a:pt x="485" y="54"/>
                    <a:pt x="489" y="52"/>
                    <a:pt x="491" y="52"/>
                  </a:cubicBezTo>
                  <a:cubicBezTo>
                    <a:pt x="493" y="52"/>
                    <a:pt x="497" y="52"/>
                    <a:pt x="498" y="52"/>
                  </a:cubicBezTo>
                  <a:cubicBezTo>
                    <a:pt x="500" y="52"/>
                    <a:pt x="504" y="51"/>
                    <a:pt x="506" y="51"/>
                  </a:cubicBezTo>
                  <a:cubicBezTo>
                    <a:pt x="507" y="51"/>
                    <a:pt x="508" y="52"/>
                    <a:pt x="509" y="52"/>
                  </a:cubicBezTo>
                  <a:cubicBezTo>
                    <a:pt x="510" y="52"/>
                    <a:pt x="513" y="51"/>
                    <a:pt x="514" y="51"/>
                  </a:cubicBezTo>
                  <a:cubicBezTo>
                    <a:pt x="515" y="51"/>
                    <a:pt x="516" y="49"/>
                    <a:pt x="517" y="49"/>
                  </a:cubicBezTo>
                  <a:cubicBezTo>
                    <a:pt x="518" y="49"/>
                    <a:pt x="520" y="51"/>
                    <a:pt x="522" y="51"/>
                  </a:cubicBezTo>
                  <a:cubicBezTo>
                    <a:pt x="522" y="51"/>
                    <a:pt x="523" y="51"/>
                    <a:pt x="524" y="51"/>
                  </a:cubicBezTo>
                  <a:cubicBezTo>
                    <a:pt x="525" y="51"/>
                    <a:pt x="527" y="50"/>
                    <a:pt x="528" y="49"/>
                  </a:cubicBezTo>
                  <a:cubicBezTo>
                    <a:pt x="529" y="49"/>
                    <a:pt x="530" y="50"/>
                    <a:pt x="531" y="50"/>
                  </a:cubicBezTo>
                  <a:cubicBezTo>
                    <a:pt x="532" y="50"/>
                    <a:pt x="533" y="52"/>
                    <a:pt x="533" y="52"/>
                  </a:cubicBezTo>
                  <a:cubicBezTo>
                    <a:pt x="535" y="53"/>
                    <a:pt x="537" y="52"/>
                    <a:pt x="539" y="52"/>
                  </a:cubicBezTo>
                  <a:cubicBezTo>
                    <a:pt x="540" y="52"/>
                    <a:pt x="543" y="52"/>
                    <a:pt x="544" y="51"/>
                  </a:cubicBezTo>
                  <a:cubicBezTo>
                    <a:pt x="545" y="51"/>
                    <a:pt x="548" y="51"/>
                    <a:pt x="549" y="51"/>
                  </a:cubicBezTo>
                  <a:cubicBezTo>
                    <a:pt x="550" y="51"/>
                    <a:pt x="551" y="52"/>
                    <a:pt x="552" y="52"/>
                  </a:cubicBezTo>
                  <a:cubicBezTo>
                    <a:pt x="553" y="52"/>
                    <a:pt x="556" y="53"/>
                    <a:pt x="557" y="54"/>
                  </a:cubicBezTo>
                  <a:cubicBezTo>
                    <a:pt x="558" y="54"/>
                    <a:pt x="560" y="56"/>
                    <a:pt x="562" y="57"/>
                  </a:cubicBezTo>
                  <a:cubicBezTo>
                    <a:pt x="563" y="57"/>
                    <a:pt x="565" y="59"/>
                    <a:pt x="567" y="59"/>
                  </a:cubicBezTo>
                  <a:cubicBezTo>
                    <a:pt x="568" y="59"/>
                    <a:pt x="569" y="58"/>
                    <a:pt x="570" y="57"/>
                  </a:cubicBezTo>
                  <a:cubicBezTo>
                    <a:pt x="571" y="56"/>
                    <a:pt x="573" y="54"/>
                    <a:pt x="574" y="53"/>
                  </a:cubicBezTo>
                  <a:cubicBezTo>
                    <a:pt x="574" y="52"/>
                    <a:pt x="576" y="50"/>
                    <a:pt x="576" y="48"/>
                  </a:cubicBezTo>
                  <a:cubicBezTo>
                    <a:pt x="577" y="47"/>
                    <a:pt x="576" y="44"/>
                    <a:pt x="576" y="43"/>
                  </a:cubicBezTo>
                  <a:cubicBezTo>
                    <a:pt x="575" y="42"/>
                    <a:pt x="573" y="42"/>
                    <a:pt x="572" y="42"/>
                  </a:cubicBezTo>
                  <a:cubicBezTo>
                    <a:pt x="571" y="41"/>
                    <a:pt x="571" y="38"/>
                    <a:pt x="570" y="37"/>
                  </a:cubicBezTo>
                  <a:cubicBezTo>
                    <a:pt x="570" y="36"/>
                    <a:pt x="569" y="33"/>
                    <a:pt x="569" y="32"/>
                  </a:cubicBezTo>
                  <a:cubicBezTo>
                    <a:pt x="568" y="31"/>
                    <a:pt x="566" y="30"/>
                    <a:pt x="565" y="29"/>
                  </a:cubicBezTo>
                  <a:cubicBezTo>
                    <a:pt x="564" y="28"/>
                    <a:pt x="564" y="25"/>
                    <a:pt x="564" y="23"/>
                  </a:cubicBezTo>
                  <a:cubicBezTo>
                    <a:pt x="563" y="22"/>
                    <a:pt x="563" y="19"/>
                    <a:pt x="564" y="18"/>
                  </a:cubicBezTo>
                  <a:cubicBezTo>
                    <a:pt x="565" y="17"/>
                    <a:pt x="568" y="18"/>
                    <a:pt x="569" y="18"/>
                  </a:cubicBezTo>
                  <a:cubicBezTo>
                    <a:pt x="570" y="18"/>
                    <a:pt x="574" y="16"/>
                    <a:pt x="575" y="16"/>
                  </a:cubicBezTo>
                  <a:cubicBezTo>
                    <a:pt x="576" y="15"/>
                    <a:pt x="578" y="12"/>
                    <a:pt x="578" y="11"/>
                  </a:cubicBezTo>
                  <a:cubicBezTo>
                    <a:pt x="579" y="10"/>
                    <a:pt x="580" y="6"/>
                    <a:pt x="581" y="4"/>
                  </a:cubicBezTo>
                  <a:cubicBezTo>
                    <a:pt x="582" y="3"/>
                    <a:pt x="583" y="2"/>
                    <a:pt x="584" y="1"/>
                  </a:cubicBezTo>
                  <a:cubicBezTo>
                    <a:pt x="584" y="1"/>
                    <a:pt x="586" y="0"/>
                    <a:pt x="587" y="1"/>
                  </a:cubicBezTo>
                  <a:cubicBezTo>
                    <a:pt x="588" y="1"/>
                    <a:pt x="588" y="3"/>
                    <a:pt x="588" y="4"/>
                  </a:cubicBezTo>
                  <a:cubicBezTo>
                    <a:pt x="588" y="5"/>
                    <a:pt x="588" y="7"/>
                    <a:pt x="587" y="8"/>
                  </a:cubicBezTo>
                  <a:cubicBezTo>
                    <a:pt x="587" y="10"/>
                    <a:pt x="584" y="13"/>
                    <a:pt x="584" y="15"/>
                  </a:cubicBezTo>
                  <a:cubicBezTo>
                    <a:pt x="583" y="16"/>
                    <a:pt x="582" y="19"/>
                    <a:pt x="582" y="21"/>
                  </a:cubicBezTo>
                  <a:cubicBezTo>
                    <a:pt x="582" y="22"/>
                    <a:pt x="582" y="26"/>
                    <a:pt x="583" y="26"/>
                  </a:cubicBezTo>
                  <a:cubicBezTo>
                    <a:pt x="583" y="27"/>
                    <a:pt x="585" y="28"/>
                    <a:pt x="586" y="28"/>
                  </a:cubicBezTo>
                  <a:cubicBezTo>
                    <a:pt x="588" y="27"/>
                    <a:pt x="590" y="26"/>
                    <a:pt x="591" y="25"/>
                  </a:cubicBezTo>
                  <a:cubicBezTo>
                    <a:pt x="592" y="24"/>
                    <a:pt x="593" y="22"/>
                    <a:pt x="594" y="21"/>
                  </a:cubicBezTo>
                  <a:cubicBezTo>
                    <a:pt x="595" y="20"/>
                    <a:pt x="598" y="20"/>
                    <a:pt x="599" y="20"/>
                  </a:cubicBezTo>
                  <a:cubicBezTo>
                    <a:pt x="600" y="20"/>
                    <a:pt x="603" y="20"/>
                    <a:pt x="605" y="20"/>
                  </a:cubicBezTo>
                  <a:cubicBezTo>
                    <a:pt x="606" y="20"/>
                    <a:pt x="609" y="20"/>
                    <a:pt x="611" y="21"/>
                  </a:cubicBezTo>
                  <a:cubicBezTo>
                    <a:pt x="612" y="21"/>
                    <a:pt x="614" y="22"/>
                    <a:pt x="615" y="23"/>
                  </a:cubicBezTo>
                  <a:cubicBezTo>
                    <a:pt x="616" y="23"/>
                    <a:pt x="619" y="23"/>
                    <a:pt x="621" y="23"/>
                  </a:cubicBezTo>
                  <a:cubicBezTo>
                    <a:pt x="622" y="23"/>
                    <a:pt x="625" y="22"/>
                    <a:pt x="626" y="22"/>
                  </a:cubicBezTo>
                  <a:cubicBezTo>
                    <a:pt x="627" y="22"/>
                    <a:pt x="629" y="21"/>
                    <a:pt x="630" y="22"/>
                  </a:cubicBezTo>
                  <a:cubicBezTo>
                    <a:pt x="630" y="22"/>
                    <a:pt x="631" y="23"/>
                    <a:pt x="631" y="23"/>
                  </a:cubicBezTo>
                  <a:cubicBezTo>
                    <a:pt x="632" y="24"/>
                    <a:pt x="632" y="26"/>
                    <a:pt x="632" y="26"/>
                  </a:cubicBezTo>
                  <a:cubicBezTo>
                    <a:pt x="632" y="27"/>
                    <a:pt x="633" y="29"/>
                    <a:pt x="634" y="30"/>
                  </a:cubicBezTo>
                  <a:cubicBezTo>
                    <a:pt x="634" y="31"/>
                    <a:pt x="636" y="32"/>
                    <a:pt x="636" y="33"/>
                  </a:cubicBezTo>
                  <a:cubicBezTo>
                    <a:pt x="637" y="34"/>
                    <a:pt x="640" y="35"/>
                    <a:pt x="641" y="36"/>
                  </a:cubicBezTo>
                  <a:cubicBezTo>
                    <a:pt x="642" y="37"/>
                    <a:pt x="643" y="40"/>
                    <a:pt x="644" y="41"/>
                  </a:cubicBezTo>
                  <a:cubicBezTo>
                    <a:pt x="644" y="42"/>
                    <a:pt x="646" y="45"/>
                    <a:pt x="646" y="46"/>
                  </a:cubicBezTo>
                  <a:cubicBezTo>
                    <a:pt x="647" y="47"/>
                    <a:pt x="649" y="49"/>
                    <a:pt x="650" y="49"/>
                  </a:cubicBezTo>
                  <a:cubicBezTo>
                    <a:pt x="651" y="49"/>
                    <a:pt x="652" y="49"/>
                    <a:pt x="653" y="48"/>
                  </a:cubicBezTo>
                  <a:cubicBezTo>
                    <a:pt x="654" y="48"/>
                    <a:pt x="654" y="46"/>
                    <a:pt x="655" y="46"/>
                  </a:cubicBezTo>
                  <a:cubicBezTo>
                    <a:pt x="656" y="45"/>
                    <a:pt x="657" y="45"/>
                    <a:pt x="658" y="45"/>
                  </a:cubicBezTo>
                  <a:cubicBezTo>
                    <a:pt x="659" y="45"/>
                    <a:pt x="661" y="46"/>
                    <a:pt x="661" y="46"/>
                  </a:cubicBezTo>
                  <a:cubicBezTo>
                    <a:pt x="662" y="46"/>
                    <a:pt x="664" y="47"/>
                    <a:pt x="665" y="47"/>
                  </a:cubicBezTo>
                  <a:cubicBezTo>
                    <a:pt x="665" y="47"/>
                    <a:pt x="666" y="46"/>
                    <a:pt x="667" y="46"/>
                  </a:cubicBezTo>
                  <a:cubicBezTo>
                    <a:pt x="667" y="47"/>
                    <a:pt x="667" y="47"/>
                    <a:pt x="667" y="48"/>
                  </a:cubicBezTo>
                  <a:cubicBezTo>
                    <a:pt x="668" y="49"/>
                    <a:pt x="667" y="52"/>
                    <a:pt x="667" y="54"/>
                  </a:cubicBezTo>
                  <a:cubicBezTo>
                    <a:pt x="668" y="55"/>
                    <a:pt x="670" y="57"/>
                    <a:pt x="671" y="57"/>
                  </a:cubicBezTo>
                  <a:cubicBezTo>
                    <a:pt x="672" y="58"/>
                    <a:pt x="674" y="59"/>
                    <a:pt x="676" y="60"/>
                  </a:cubicBezTo>
                  <a:cubicBezTo>
                    <a:pt x="677" y="61"/>
                    <a:pt x="680" y="62"/>
                    <a:pt x="681" y="62"/>
                  </a:cubicBezTo>
                  <a:cubicBezTo>
                    <a:pt x="682" y="62"/>
                    <a:pt x="685" y="62"/>
                    <a:pt x="686" y="63"/>
                  </a:cubicBezTo>
                  <a:cubicBezTo>
                    <a:pt x="687" y="64"/>
                    <a:pt x="688" y="65"/>
                    <a:pt x="688" y="66"/>
                  </a:cubicBezTo>
                  <a:cubicBezTo>
                    <a:pt x="688" y="67"/>
                    <a:pt x="688" y="71"/>
                    <a:pt x="688" y="72"/>
                  </a:cubicBezTo>
                  <a:cubicBezTo>
                    <a:pt x="687" y="73"/>
                    <a:pt x="686" y="74"/>
                    <a:pt x="686" y="75"/>
                  </a:cubicBezTo>
                  <a:cubicBezTo>
                    <a:pt x="686" y="76"/>
                    <a:pt x="686" y="78"/>
                    <a:pt x="687" y="79"/>
                  </a:cubicBezTo>
                  <a:cubicBezTo>
                    <a:pt x="687" y="81"/>
                    <a:pt x="690" y="83"/>
                    <a:pt x="691" y="84"/>
                  </a:cubicBezTo>
                  <a:cubicBezTo>
                    <a:pt x="691" y="84"/>
                    <a:pt x="692" y="86"/>
                    <a:pt x="692" y="86"/>
                  </a:cubicBezTo>
                  <a:cubicBezTo>
                    <a:pt x="692" y="87"/>
                    <a:pt x="693" y="88"/>
                    <a:pt x="693" y="89"/>
                  </a:cubicBezTo>
                  <a:cubicBezTo>
                    <a:pt x="694" y="90"/>
                    <a:pt x="694" y="93"/>
                    <a:pt x="694" y="93"/>
                  </a:cubicBezTo>
                  <a:cubicBezTo>
                    <a:pt x="695" y="94"/>
                    <a:pt x="695" y="97"/>
                    <a:pt x="696" y="98"/>
                  </a:cubicBezTo>
                  <a:cubicBezTo>
                    <a:pt x="696" y="98"/>
                    <a:pt x="697" y="100"/>
                    <a:pt x="697" y="101"/>
                  </a:cubicBezTo>
                  <a:cubicBezTo>
                    <a:pt x="698" y="102"/>
                    <a:pt x="701" y="102"/>
                    <a:pt x="702" y="103"/>
                  </a:cubicBezTo>
                  <a:cubicBezTo>
                    <a:pt x="702" y="103"/>
                    <a:pt x="702" y="104"/>
                    <a:pt x="702" y="105"/>
                  </a:cubicBezTo>
                  <a:close/>
                </a:path>
              </a:pathLst>
            </a:custGeom>
            <a:gradFill>
              <a:gsLst>
                <a:gs pos="0">
                  <a:srgbClr val="31548F">
                    <a:lumMod val="67000"/>
                  </a:srgbClr>
                </a:gs>
                <a:gs pos="48000">
                  <a:srgbClr val="34A3C1"/>
                </a:gs>
                <a:gs pos="100000">
                  <a:srgbClr val="6B71C7"/>
                </a:gs>
              </a:gsLst>
              <a:path path="circle">
                <a:fillToRect l="100000" t="100000"/>
              </a:path>
            </a:gra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7"/>
            <p:cNvSpPr>
              <a:spLocks/>
            </p:cNvSpPr>
            <p:nvPr/>
          </p:nvSpPr>
          <p:spPr bwMode="auto">
            <a:xfrm>
              <a:off x="6857" y="1608"/>
              <a:ext cx="185" cy="143"/>
            </a:xfrm>
            <a:custGeom>
              <a:avLst/>
              <a:gdLst>
                <a:gd name="T0" fmla="*/ 107 w 107"/>
                <a:gd name="T1" fmla="*/ 66 h 82"/>
                <a:gd name="T2" fmla="*/ 97 w 107"/>
                <a:gd name="T3" fmla="*/ 67 h 82"/>
                <a:gd name="T4" fmla="*/ 90 w 107"/>
                <a:gd name="T5" fmla="*/ 62 h 82"/>
                <a:gd name="T6" fmla="*/ 82 w 107"/>
                <a:gd name="T7" fmla="*/ 65 h 82"/>
                <a:gd name="T8" fmla="*/ 75 w 107"/>
                <a:gd name="T9" fmla="*/ 67 h 82"/>
                <a:gd name="T10" fmla="*/ 69 w 107"/>
                <a:gd name="T11" fmla="*/ 79 h 82"/>
                <a:gd name="T12" fmla="*/ 61 w 107"/>
                <a:gd name="T13" fmla="*/ 79 h 82"/>
                <a:gd name="T14" fmla="*/ 48 w 107"/>
                <a:gd name="T15" fmla="*/ 81 h 82"/>
                <a:gd name="T16" fmla="*/ 42 w 107"/>
                <a:gd name="T17" fmla="*/ 78 h 82"/>
                <a:gd name="T18" fmla="*/ 33 w 107"/>
                <a:gd name="T19" fmla="*/ 82 h 82"/>
                <a:gd name="T20" fmla="*/ 27 w 107"/>
                <a:gd name="T21" fmla="*/ 79 h 82"/>
                <a:gd name="T22" fmla="*/ 21 w 107"/>
                <a:gd name="T23" fmla="*/ 81 h 82"/>
                <a:gd name="T24" fmla="*/ 16 w 107"/>
                <a:gd name="T25" fmla="*/ 77 h 82"/>
                <a:gd name="T26" fmla="*/ 11 w 107"/>
                <a:gd name="T27" fmla="*/ 72 h 82"/>
                <a:gd name="T28" fmla="*/ 7 w 107"/>
                <a:gd name="T29" fmla="*/ 66 h 82"/>
                <a:gd name="T30" fmla="*/ 1 w 107"/>
                <a:gd name="T31" fmla="*/ 64 h 82"/>
                <a:gd name="T32" fmla="*/ 2 w 107"/>
                <a:gd name="T33" fmla="*/ 59 h 82"/>
                <a:gd name="T34" fmla="*/ 0 w 107"/>
                <a:gd name="T35" fmla="*/ 53 h 82"/>
                <a:gd name="T36" fmla="*/ 4 w 107"/>
                <a:gd name="T37" fmla="*/ 49 h 82"/>
                <a:gd name="T38" fmla="*/ 2 w 107"/>
                <a:gd name="T39" fmla="*/ 39 h 82"/>
                <a:gd name="T40" fmla="*/ 4 w 107"/>
                <a:gd name="T41" fmla="*/ 30 h 82"/>
                <a:gd name="T42" fmla="*/ 9 w 107"/>
                <a:gd name="T43" fmla="*/ 25 h 82"/>
                <a:gd name="T44" fmla="*/ 12 w 107"/>
                <a:gd name="T45" fmla="*/ 31 h 82"/>
                <a:gd name="T46" fmla="*/ 21 w 107"/>
                <a:gd name="T47" fmla="*/ 30 h 82"/>
                <a:gd name="T48" fmla="*/ 26 w 107"/>
                <a:gd name="T49" fmla="*/ 25 h 82"/>
                <a:gd name="T50" fmla="*/ 31 w 107"/>
                <a:gd name="T51" fmla="*/ 21 h 82"/>
                <a:gd name="T52" fmla="*/ 38 w 107"/>
                <a:gd name="T53" fmla="*/ 17 h 82"/>
                <a:gd name="T54" fmla="*/ 46 w 107"/>
                <a:gd name="T55" fmla="*/ 12 h 82"/>
                <a:gd name="T56" fmla="*/ 53 w 107"/>
                <a:gd name="T57" fmla="*/ 5 h 82"/>
                <a:gd name="T58" fmla="*/ 57 w 107"/>
                <a:gd name="T59" fmla="*/ 0 h 82"/>
                <a:gd name="T60" fmla="*/ 62 w 107"/>
                <a:gd name="T61" fmla="*/ 3 h 82"/>
                <a:gd name="T62" fmla="*/ 68 w 107"/>
                <a:gd name="T63" fmla="*/ 3 h 82"/>
                <a:gd name="T64" fmla="*/ 69 w 107"/>
                <a:gd name="T65" fmla="*/ 12 h 82"/>
                <a:gd name="T66" fmla="*/ 74 w 107"/>
                <a:gd name="T67" fmla="*/ 16 h 82"/>
                <a:gd name="T68" fmla="*/ 81 w 107"/>
                <a:gd name="T69" fmla="*/ 10 h 82"/>
                <a:gd name="T70" fmla="*/ 85 w 107"/>
                <a:gd name="T71" fmla="*/ 18 h 82"/>
                <a:gd name="T72" fmla="*/ 93 w 107"/>
                <a:gd name="T73" fmla="*/ 21 h 82"/>
                <a:gd name="T74" fmla="*/ 98 w 107"/>
                <a:gd name="T75" fmla="*/ 27 h 82"/>
                <a:gd name="T76" fmla="*/ 97 w 107"/>
                <a:gd name="T77" fmla="*/ 39 h 82"/>
                <a:gd name="T78" fmla="*/ 95 w 107"/>
                <a:gd name="T79" fmla="*/ 51 h 82"/>
                <a:gd name="T80" fmla="*/ 100 w 107"/>
                <a:gd name="T81" fmla="*/ 54 h 82"/>
                <a:gd name="T82" fmla="*/ 105 w 107"/>
                <a:gd name="T83" fmla="*/ 6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7" h="82">
                  <a:moveTo>
                    <a:pt x="106" y="63"/>
                  </a:moveTo>
                  <a:cubicBezTo>
                    <a:pt x="107" y="64"/>
                    <a:pt x="107" y="66"/>
                    <a:pt x="107" y="66"/>
                  </a:cubicBezTo>
                  <a:cubicBezTo>
                    <a:pt x="106" y="68"/>
                    <a:pt x="104" y="69"/>
                    <a:pt x="103" y="69"/>
                  </a:cubicBezTo>
                  <a:cubicBezTo>
                    <a:pt x="101" y="70"/>
                    <a:pt x="98" y="68"/>
                    <a:pt x="97" y="67"/>
                  </a:cubicBezTo>
                  <a:cubicBezTo>
                    <a:pt x="96" y="66"/>
                    <a:pt x="95" y="64"/>
                    <a:pt x="94" y="63"/>
                  </a:cubicBezTo>
                  <a:cubicBezTo>
                    <a:pt x="93" y="62"/>
                    <a:pt x="91" y="62"/>
                    <a:pt x="90" y="62"/>
                  </a:cubicBezTo>
                  <a:cubicBezTo>
                    <a:pt x="89" y="62"/>
                    <a:pt x="88" y="63"/>
                    <a:pt x="87" y="63"/>
                  </a:cubicBezTo>
                  <a:cubicBezTo>
                    <a:pt x="86" y="64"/>
                    <a:pt x="84" y="65"/>
                    <a:pt x="82" y="65"/>
                  </a:cubicBezTo>
                  <a:cubicBezTo>
                    <a:pt x="81" y="65"/>
                    <a:pt x="79" y="65"/>
                    <a:pt x="79" y="65"/>
                  </a:cubicBezTo>
                  <a:cubicBezTo>
                    <a:pt x="77" y="65"/>
                    <a:pt x="76" y="66"/>
                    <a:pt x="75" y="67"/>
                  </a:cubicBezTo>
                  <a:cubicBezTo>
                    <a:pt x="74" y="69"/>
                    <a:pt x="71" y="71"/>
                    <a:pt x="71" y="73"/>
                  </a:cubicBezTo>
                  <a:cubicBezTo>
                    <a:pt x="70" y="74"/>
                    <a:pt x="70" y="77"/>
                    <a:pt x="69" y="79"/>
                  </a:cubicBezTo>
                  <a:cubicBezTo>
                    <a:pt x="69" y="79"/>
                    <a:pt x="68" y="81"/>
                    <a:pt x="67" y="81"/>
                  </a:cubicBezTo>
                  <a:cubicBezTo>
                    <a:pt x="65" y="81"/>
                    <a:pt x="63" y="79"/>
                    <a:pt x="61" y="79"/>
                  </a:cubicBezTo>
                  <a:cubicBezTo>
                    <a:pt x="60" y="79"/>
                    <a:pt x="58" y="80"/>
                    <a:pt x="56" y="80"/>
                  </a:cubicBezTo>
                  <a:cubicBezTo>
                    <a:pt x="54" y="81"/>
                    <a:pt x="50" y="82"/>
                    <a:pt x="48" y="81"/>
                  </a:cubicBezTo>
                  <a:cubicBezTo>
                    <a:pt x="47" y="81"/>
                    <a:pt x="46" y="78"/>
                    <a:pt x="45" y="78"/>
                  </a:cubicBezTo>
                  <a:cubicBezTo>
                    <a:pt x="44" y="78"/>
                    <a:pt x="43" y="78"/>
                    <a:pt x="42" y="78"/>
                  </a:cubicBezTo>
                  <a:cubicBezTo>
                    <a:pt x="40" y="79"/>
                    <a:pt x="38" y="81"/>
                    <a:pt x="38" y="81"/>
                  </a:cubicBezTo>
                  <a:cubicBezTo>
                    <a:pt x="36" y="82"/>
                    <a:pt x="34" y="82"/>
                    <a:pt x="33" y="82"/>
                  </a:cubicBezTo>
                  <a:cubicBezTo>
                    <a:pt x="32" y="82"/>
                    <a:pt x="31" y="80"/>
                    <a:pt x="30" y="79"/>
                  </a:cubicBezTo>
                  <a:cubicBezTo>
                    <a:pt x="29" y="79"/>
                    <a:pt x="28" y="79"/>
                    <a:pt x="27" y="79"/>
                  </a:cubicBezTo>
                  <a:cubicBezTo>
                    <a:pt x="26" y="79"/>
                    <a:pt x="24" y="80"/>
                    <a:pt x="23" y="81"/>
                  </a:cubicBezTo>
                  <a:cubicBezTo>
                    <a:pt x="23" y="81"/>
                    <a:pt x="21" y="81"/>
                    <a:pt x="21" y="81"/>
                  </a:cubicBezTo>
                  <a:cubicBezTo>
                    <a:pt x="20" y="81"/>
                    <a:pt x="17" y="81"/>
                    <a:pt x="17" y="80"/>
                  </a:cubicBezTo>
                  <a:cubicBezTo>
                    <a:pt x="16" y="80"/>
                    <a:pt x="16" y="77"/>
                    <a:pt x="16" y="77"/>
                  </a:cubicBezTo>
                  <a:cubicBezTo>
                    <a:pt x="16" y="76"/>
                    <a:pt x="15" y="74"/>
                    <a:pt x="14" y="73"/>
                  </a:cubicBezTo>
                  <a:cubicBezTo>
                    <a:pt x="14" y="73"/>
                    <a:pt x="12" y="73"/>
                    <a:pt x="11" y="72"/>
                  </a:cubicBezTo>
                  <a:cubicBezTo>
                    <a:pt x="10" y="72"/>
                    <a:pt x="9" y="69"/>
                    <a:pt x="9" y="68"/>
                  </a:cubicBezTo>
                  <a:cubicBezTo>
                    <a:pt x="8" y="67"/>
                    <a:pt x="7" y="66"/>
                    <a:pt x="7" y="66"/>
                  </a:cubicBezTo>
                  <a:cubicBezTo>
                    <a:pt x="6" y="66"/>
                    <a:pt x="4" y="66"/>
                    <a:pt x="4" y="66"/>
                  </a:cubicBezTo>
                  <a:cubicBezTo>
                    <a:pt x="3" y="66"/>
                    <a:pt x="2" y="65"/>
                    <a:pt x="1" y="64"/>
                  </a:cubicBezTo>
                  <a:cubicBezTo>
                    <a:pt x="1" y="64"/>
                    <a:pt x="0" y="62"/>
                    <a:pt x="0" y="61"/>
                  </a:cubicBezTo>
                  <a:cubicBezTo>
                    <a:pt x="0" y="61"/>
                    <a:pt x="2" y="60"/>
                    <a:pt x="2" y="59"/>
                  </a:cubicBezTo>
                  <a:cubicBezTo>
                    <a:pt x="2" y="58"/>
                    <a:pt x="1" y="56"/>
                    <a:pt x="0" y="56"/>
                  </a:cubicBezTo>
                  <a:cubicBezTo>
                    <a:pt x="0" y="55"/>
                    <a:pt x="0" y="53"/>
                    <a:pt x="0" y="53"/>
                  </a:cubicBezTo>
                  <a:cubicBezTo>
                    <a:pt x="1" y="52"/>
                    <a:pt x="2" y="52"/>
                    <a:pt x="2" y="51"/>
                  </a:cubicBezTo>
                  <a:cubicBezTo>
                    <a:pt x="3" y="51"/>
                    <a:pt x="4" y="50"/>
                    <a:pt x="4" y="49"/>
                  </a:cubicBezTo>
                  <a:cubicBezTo>
                    <a:pt x="4" y="47"/>
                    <a:pt x="2" y="46"/>
                    <a:pt x="2" y="45"/>
                  </a:cubicBezTo>
                  <a:cubicBezTo>
                    <a:pt x="2" y="43"/>
                    <a:pt x="2" y="40"/>
                    <a:pt x="2" y="39"/>
                  </a:cubicBezTo>
                  <a:cubicBezTo>
                    <a:pt x="2" y="38"/>
                    <a:pt x="3" y="36"/>
                    <a:pt x="4" y="35"/>
                  </a:cubicBezTo>
                  <a:cubicBezTo>
                    <a:pt x="4" y="34"/>
                    <a:pt x="4" y="31"/>
                    <a:pt x="4" y="30"/>
                  </a:cubicBezTo>
                  <a:cubicBezTo>
                    <a:pt x="4" y="29"/>
                    <a:pt x="4" y="26"/>
                    <a:pt x="5" y="25"/>
                  </a:cubicBezTo>
                  <a:cubicBezTo>
                    <a:pt x="6" y="25"/>
                    <a:pt x="8" y="25"/>
                    <a:pt x="9" y="25"/>
                  </a:cubicBezTo>
                  <a:cubicBezTo>
                    <a:pt x="10" y="25"/>
                    <a:pt x="12" y="27"/>
                    <a:pt x="12" y="28"/>
                  </a:cubicBezTo>
                  <a:cubicBezTo>
                    <a:pt x="12" y="28"/>
                    <a:pt x="12" y="30"/>
                    <a:pt x="12" y="31"/>
                  </a:cubicBezTo>
                  <a:cubicBezTo>
                    <a:pt x="13" y="32"/>
                    <a:pt x="17" y="32"/>
                    <a:pt x="17" y="32"/>
                  </a:cubicBezTo>
                  <a:cubicBezTo>
                    <a:pt x="18" y="32"/>
                    <a:pt x="20" y="31"/>
                    <a:pt x="21" y="30"/>
                  </a:cubicBezTo>
                  <a:cubicBezTo>
                    <a:pt x="22" y="30"/>
                    <a:pt x="21" y="27"/>
                    <a:pt x="22" y="27"/>
                  </a:cubicBezTo>
                  <a:cubicBezTo>
                    <a:pt x="23" y="26"/>
                    <a:pt x="25" y="26"/>
                    <a:pt x="26" y="25"/>
                  </a:cubicBezTo>
                  <a:cubicBezTo>
                    <a:pt x="27" y="25"/>
                    <a:pt x="26" y="22"/>
                    <a:pt x="27" y="22"/>
                  </a:cubicBezTo>
                  <a:cubicBezTo>
                    <a:pt x="28" y="21"/>
                    <a:pt x="30" y="21"/>
                    <a:pt x="31" y="21"/>
                  </a:cubicBezTo>
                  <a:cubicBezTo>
                    <a:pt x="33" y="20"/>
                    <a:pt x="36" y="21"/>
                    <a:pt x="37" y="20"/>
                  </a:cubicBezTo>
                  <a:cubicBezTo>
                    <a:pt x="38" y="19"/>
                    <a:pt x="37" y="17"/>
                    <a:pt x="38" y="17"/>
                  </a:cubicBezTo>
                  <a:cubicBezTo>
                    <a:pt x="38" y="15"/>
                    <a:pt x="39" y="13"/>
                    <a:pt x="40" y="13"/>
                  </a:cubicBezTo>
                  <a:cubicBezTo>
                    <a:pt x="42" y="12"/>
                    <a:pt x="45" y="13"/>
                    <a:pt x="46" y="12"/>
                  </a:cubicBezTo>
                  <a:cubicBezTo>
                    <a:pt x="47" y="12"/>
                    <a:pt x="49" y="10"/>
                    <a:pt x="50" y="9"/>
                  </a:cubicBezTo>
                  <a:cubicBezTo>
                    <a:pt x="51" y="9"/>
                    <a:pt x="52" y="6"/>
                    <a:pt x="53" y="5"/>
                  </a:cubicBezTo>
                  <a:cubicBezTo>
                    <a:pt x="53" y="4"/>
                    <a:pt x="53" y="1"/>
                    <a:pt x="53" y="0"/>
                  </a:cubicBezTo>
                  <a:cubicBezTo>
                    <a:pt x="54" y="0"/>
                    <a:pt x="56" y="0"/>
                    <a:pt x="57" y="0"/>
                  </a:cubicBezTo>
                  <a:cubicBezTo>
                    <a:pt x="57" y="1"/>
                    <a:pt x="58" y="2"/>
                    <a:pt x="58" y="3"/>
                  </a:cubicBezTo>
                  <a:cubicBezTo>
                    <a:pt x="59" y="3"/>
                    <a:pt x="61" y="3"/>
                    <a:pt x="62" y="3"/>
                  </a:cubicBezTo>
                  <a:cubicBezTo>
                    <a:pt x="63" y="3"/>
                    <a:pt x="64" y="2"/>
                    <a:pt x="65" y="2"/>
                  </a:cubicBezTo>
                  <a:cubicBezTo>
                    <a:pt x="66" y="2"/>
                    <a:pt x="67" y="3"/>
                    <a:pt x="68" y="3"/>
                  </a:cubicBezTo>
                  <a:cubicBezTo>
                    <a:pt x="69" y="4"/>
                    <a:pt x="68" y="6"/>
                    <a:pt x="68" y="7"/>
                  </a:cubicBezTo>
                  <a:cubicBezTo>
                    <a:pt x="68" y="9"/>
                    <a:pt x="69" y="11"/>
                    <a:pt x="69" y="12"/>
                  </a:cubicBezTo>
                  <a:cubicBezTo>
                    <a:pt x="70" y="13"/>
                    <a:pt x="69" y="14"/>
                    <a:pt x="70" y="14"/>
                  </a:cubicBezTo>
                  <a:cubicBezTo>
                    <a:pt x="70" y="15"/>
                    <a:pt x="73" y="16"/>
                    <a:pt x="74" y="16"/>
                  </a:cubicBezTo>
                  <a:cubicBezTo>
                    <a:pt x="75" y="15"/>
                    <a:pt x="75" y="13"/>
                    <a:pt x="76" y="13"/>
                  </a:cubicBezTo>
                  <a:cubicBezTo>
                    <a:pt x="77" y="12"/>
                    <a:pt x="80" y="10"/>
                    <a:pt x="81" y="10"/>
                  </a:cubicBezTo>
                  <a:cubicBezTo>
                    <a:pt x="82" y="10"/>
                    <a:pt x="84" y="12"/>
                    <a:pt x="85" y="13"/>
                  </a:cubicBezTo>
                  <a:cubicBezTo>
                    <a:pt x="86" y="14"/>
                    <a:pt x="85" y="17"/>
                    <a:pt x="85" y="18"/>
                  </a:cubicBezTo>
                  <a:cubicBezTo>
                    <a:pt x="86" y="19"/>
                    <a:pt x="88" y="20"/>
                    <a:pt x="89" y="21"/>
                  </a:cubicBezTo>
                  <a:cubicBezTo>
                    <a:pt x="89" y="21"/>
                    <a:pt x="92" y="21"/>
                    <a:pt x="93" y="21"/>
                  </a:cubicBezTo>
                  <a:cubicBezTo>
                    <a:pt x="94" y="21"/>
                    <a:pt x="95" y="22"/>
                    <a:pt x="96" y="23"/>
                  </a:cubicBezTo>
                  <a:cubicBezTo>
                    <a:pt x="97" y="24"/>
                    <a:pt x="98" y="26"/>
                    <a:pt x="98" y="27"/>
                  </a:cubicBezTo>
                  <a:cubicBezTo>
                    <a:pt x="98" y="28"/>
                    <a:pt x="99" y="31"/>
                    <a:pt x="99" y="33"/>
                  </a:cubicBezTo>
                  <a:cubicBezTo>
                    <a:pt x="98" y="35"/>
                    <a:pt x="97" y="38"/>
                    <a:pt x="97" y="39"/>
                  </a:cubicBezTo>
                  <a:cubicBezTo>
                    <a:pt x="96" y="40"/>
                    <a:pt x="95" y="43"/>
                    <a:pt x="95" y="45"/>
                  </a:cubicBezTo>
                  <a:cubicBezTo>
                    <a:pt x="95" y="46"/>
                    <a:pt x="94" y="49"/>
                    <a:pt x="95" y="51"/>
                  </a:cubicBezTo>
                  <a:cubicBezTo>
                    <a:pt x="95" y="51"/>
                    <a:pt x="97" y="51"/>
                    <a:pt x="98" y="52"/>
                  </a:cubicBezTo>
                  <a:cubicBezTo>
                    <a:pt x="99" y="52"/>
                    <a:pt x="100" y="54"/>
                    <a:pt x="100" y="54"/>
                  </a:cubicBezTo>
                  <a:cubicBezTo>
                    <a:pt x="101" y="55"/>
                    <a:pt x="100" y="57"/>
                    <a:pt x="101" y="58"/>
                  </a:cubicBezTo>
                  <a:cubicBezTo>
                    <a:pt x="102" y="59"/>
                    <a:pt x="104" y="59"/>
                    <a:pt x="105" y="60"/>
                  </a:cubicBezTo>
                  <a:cubicBezTo>
                    <a:pt x="105" y="60"/>
                    <a:pt x="106" y="62"/>
                    <a:pt x="106" y="6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8"/>
            <p:cNvSpPr>
              <a:spLocks/>
            </p:cNvSpPr>
            <p:nvPr/>
          </p:nvSpPr>
          <p:spPr bwMode="auto">
            <a:xfrm>
              <a:off x="6857" y="1608"/>
              <a:ext cx="185" cy="143"/>
            </a:xfrm>
            <a:custGeom>
              <a:avLst/>
              <a:gdLst>
                <a:gd name="T0" fmla="*/ 107 w 107"/>
                <a:gd name="T1" fmla="*/ 66 h 82"/>
                <a:gd name="T2" fmla="*/ 97 w 107"/>
                <a:gd name="T3" fmla="*/ 67 h 82"/>
                <a:gd name="T4" fmla="*/ 90 w 107"/>
                <a:gd name="T5" fmla="*/ 62 h 82"/>
                <a:gd name="T6" fmla="*/ 82 w 107"/>
                <a:gd name="T7" fmla="*/ 65 h 82"/>
                <a:gd name="T8" fmla="*/ 75 w 107"/>
                <a:gd name="T9" fmla="*/ 67 h 82"/>
                <a:gd name="T10" fmla="*/ 69 w 107"/>
                <a:gd name="T11" fmla="*/ 79 h 82"/>
                <a:gd name="T12" fmla="*/ 61 w 107"/>
                <a:gd name="T13" fmla="*/ 79 h 82"/>
                <a:gd name="T14" fmla="*/ 48 w 107"/>
                <a:gd name="T15" fmla="*/ 81 h 82"/>
                <a:gd name="T16" fmla="*/ 42 w 107"/>
                <a:gd name="T17" fmla="*/ 78 h 82"/>
                <a:gd name="T18" fmla="*/ 33 w 107"/>
                <a:gd name="T19" fmla="*/ 82 h 82"/>
                <a:gd name="T20" fmla="*/ 27 w 107"/>
                <a:gd name="T21" fmla="*/ 79 h 82"/>
                <a:gd name="T22" fmla="*/ 21 w 107"/>
                <a:gd name="T23" fmla="*/ 81 h 82"/>
                <a:gd name="T24" fmla="*/ 16 w 107"/>
                <a:gd name="T25" fmla="*/ 77 h 82"/>
                <a:gd name="T26" fmla="*/ 11 w 107"/>
                <a:gd name="T27" fmla="*/ 72 h 82"/>
                <a:gd name="T28" fmla="*/ 7 w 107"/>
                <a:gd name="T29" fmla="*/ 66 h 82"/>
                <a:gd name="T30" fmla="*/ 1 w 107"/>
                <a:gd name="T31" fmla="*/ 64 h 82"/>
                <a:gd name="T32" fmla="*/ 2 w 107"/>
                <a:gd name="T33" fmla="*/ 59 h 82"/>
                <a:gd name="T34" fmla="*/ 0 w 107"/>
                <a:gd name="T35" fmla="*/ 53 h 82"/>
                <a:gd name="T36" fmla="*/ 4 w 107"/>
                <a:gd name="T37" fmla="*/ 49 h 82"/>
                <a:gd name="T38" fmla="*/ 2 w 107"/>
                <a:gd name="T39" fmla="*/ 39 h 82"/>
                <a:gd name="T40" fmla="*/ 4 w 107"/>
                <a:gd name="T41" fmla="*/ 30 h 82"/>
                <a:gd name="T42" fmla="*/ 9 w 107"/>
                <a:gd name="T43" fmla="*/ 25 h 82"/>
                <a:gd name="T44" fmla="*/ 12 w 107"/>
                <a:gd name="T45" fmla="*/ 31 h 82"/>
                <a:gd name="T46" fmla="*/ 21 w 107"/>
                <a:gd name="T47" fmla="*/ 30 h 82"/>
                <a:gd name="T48" fmla="*/ 26 w 107"/>
                <a:gd name="T49" fmla="*/ 25 h 82"/>
                <a:gd name="T50" fmla="*/ 31 w 107"/>
                <a:gd name="T51" fmla="*/ 21 h 82"/>
                <a:gd name="T52" fmla="*/ 38 w 107"/>
                <a:gd name="T53" fmla="*/ 17 h 82"/>
                <a:gd name="T54" fmla="*/ 46 w 107"/>
                <a:gd name="T55" fmla="*/ 12 h 82"/>
                <a:gd name="T56" fmla="*/ 53 w 107"/>
                <a:gd name="T57" fmla="*/ 5 h 82"/>
                <a:gd name="T58" fmla="*/ 57 w 107"/>
                <a:gd name="T59" fmla="*/ 0 h 82"/>
                <a:gd name="T60" fmla="*/ 62 w 107"/>
                <a:gd name="T61" fmla="*/ 3 h 82"/>
                <a:gd name="T62" fmla="*/ 68 w 107"/>
                <a:gd name="T63" fmla="*/ 3 h 82"/>
                <a:gd name="T64" fmla="*/ 69 w 107"/>
                <a:gd name="T65" fmla="*/ 12 h 82"/>
                <a:gd name="T66" fmla="*/ 74 w 107"/>
                <a:gd name="T67" fmla="*/ 16 h 82"/>
                <a:gd name="T68" fmla="*/ 81 w 107"/>
                <a:gd name="T69" fmla="*/ 10 h 82"/>
                <a:gd name="T70" fmla="*/ 85 w 107"/>
                <a:gd name="T71" fmla="*/ 18 h 82"/>
                <a:gd name="T72" fmla="*/ 93 w 107"/>
                <a:gd name="T73" fmla="*/ 21 h 82"/>
                <a:gd name="T74" fmla="*/ 98 w 107"/>
                <a:gd name="T75" fmla="*/ 27 h 82"/>
                <a:gd name="T76" fmla="*/ 97 w 107"/>
                <a:gd name="T77" fmla="*/ 39 h 82"/>
                <a:gd name="T78" fmla="*/ 95 w 107"/>
                <a:gd name="T79" fmla="*/ 51 h 82"/>
                <a:gd name="T80" fmla="*/ 100 w 107"/>
                <a:gd name="T81" fmla="*/ 54 h 82"/>
                <a:gd name="T82" fmla="*/ 105 w 107"/>
                <a:gd name="T83" fmla="*/ 6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7" h="82">
                  <a:moveTo>
                    <a:pt x="106" y="63"/>
                  </a:moveTo>
                  <a:cubicBezTo>
                    <a:pt x="107" y="64"/>
                    <a:pt x="107" y="66"/>
                    <a:pt x="107" y="66"/>
                  </a:cubicBezTo>
                  <a:cubicBezTo>
                    <a:pt x="106" y="68"/>
                    <a:pt x="104" y="69"/>
                    <a:pt x="103" y="69"/>
                  </a:cubicBezTo>
                  <a:cubicBezTo>
                    <a:pt x="101" y="70"/>
                    <a:pt x="98" y="68"/>
                    <a:pt x="97" y="67"/>
                  </a:cubicBezTo>
                  <a:cubicBezTo>
                    <a:pt x="96" y="66"/>
                    <a:pt x="95" y="64"/>
                    <a:pt x="94" y="63"/>
                  </a:cubicBezTo>
                  <a:cubicBezTo>
                    <a:pt x="93" y="62"/>
                    <a:pt x="91" y="62"/>
                    <a:pt x="90" y="62"/>
                  </a:cubicBezTo>
                  <a:cubicBezTo>
                    <a:pt x="89" y="62"/>
                    <a:pt x="88" y="63"/>
                    <a:pt x="87" y="63"/>
                  </a:cubicBezTo>
                  <a:cubicBezTo>
                    <a:pt x="86" y="64"/>
                    <a:pt x="84" y="65"/>
                    <a:pt x="82" y="65"/>
                  </a:cubicBezTo>
                  <a:cubicBezTo>
                    <a:pt x="81" y="65"/>
                    <a:pt x="79" y="65"/>
                    <a:pt x="79" y="65"/>
                  </a:cubicBezTo>
                  <a:cubicBezTo>
                    <a:pt x="77" y="65"/>
                    <a:pt x="76" y="66"/>
                    <a:pt x="75" y="67"/>
                  </a:cubicBezTo>
                  <a:cubicBezTo>
                    <a:pt x="74" y="69"/>
                    <a:pt x="71" y="71"/>
                    <a:pt x="71" y="73"/>
                  </a:cubicBezTo>
                  <a:cubicBezTo>
                    <a:pt x="70" y="74"/>
                    <a:pt x="70" y="77"/>
                    <a:pt x="69" y="79"/>
                  </a:cubicBezTo>
                  <a:cubicBezTo>
                    <a:pt x="69" y="79"/>
                    <a:pt x="68" y="81"/>
                    <a:pt x="67" y="81"/>
                  </a:cubicBezTo>
                  <a:cubicBezTo>
                    <a:pt x="65" y="81"/>
                    <a:pt x="63" y="79"/>
                    <a:pt x="61" y="79"/>
                  </a:cubicBezTo>
                  <a:cubicBezTo>
                    <a:pt x="60" y="79"/>
                    <a:pt x="58" y="80"/>
                    <a:pt x="56" y="80"/>
                  </a:cubicBezTo>
                  <a:cubicBezTo>
                    <a:pt x="54" y="81"/>
                    <a:pt x="50" y="82"/>
                    <a:pt x="48" y="81"/>
                  </a:cubicBezTo>
                  <a:cubicBezTo>
                    <a:pt x="47" y="81"/>
                    <a:pt x="46" y="78"/>
                    <a:pt x="45" y="78"/>
                  </a:cubicBezTo>
                  <a:cubicBezTo>
                    <a:pt x="44" y="78"/>
                    <a:pt x="43" y="78"/>
                    <a:pt x="42" y="78"/>
                  </a:cubicBezTo>
                  <a:cubicBezTo>
                    <a:pt x="40" y="79"/>
                    <a:pt x="38" y="81"/>
                    <a:pt x="38" y="81"/>
                  </a:cubicBezTo>
                  <a:cubicBezTo>
                    <a:pt x="36" y="82"/>
                    <a:pt x="34" y="82"/>
                    <a:pt x="33" y="82"/>
                  </a:cubicBezTo>
                  <a:cubicBezTo>
                    <a:pt x="32" y="82"/>
                    <a:pt x="31" y="80"/>
                    <a:pt x="30" y="79"/>
                  </a:cubicBezTo>
                  <a:cubicBezTo>
                    <a:pt x="29" y="79"/>
                    <a:pt x="28" y="79"/>
                    <a:pt x="27" y="79"/>
                  </a:cubicBezTo>
                  <a:cubicBezTo>
                    <a:pt x="26" y="79"/>
                    <a:pt x="24" y="80"/>
                    <a:pt x="23" y="81"/>
                  </a:cubicBezTo>
                  <a:cubicBezTo>
                    <a:pt x="23" y="81"/>
                    <a:pt x="21" y="81"/>
                    <a:pt x="21" y="81"/>
                  </a:cubicBezTo>
                  <a:cubicBezTo>
                    <a:pt x="20" y="81"/>
                    <a:pt x="17" y="81"/>
                    <a:pt x="17" y="80"/>
                  </a:cubicBezTo>
                  <a:cubicBezTo>
                    <a:pt x="16" y="80"/>
                    <a:pt x="16" y="77"/>
                    <a:pt x="16" y="77"/>
                  </a:cubicBezTo>
                  <a:cubicBezTo>
                    <a:pt x="16" y="76"/>
                    <a:pt x="15" y="74"/>
                    <a:pt x="14" y="73"/>
                  </a:cubicBezTo>
                  <a:cubicBezTo>
                    <a:pt x="14" y="73"/>
                    <a:pt x="12" y="73"/>
                    <a:pt x="11" y="72"/>
                  </a:cubicBezTo>
                  <a:cubicBezTo>
                    <a:pt x="10" y="72"/>
                    <a:pt x="9" y="69"/>
                    <a:pt x="9" y="68"/>
                  </a:cubicBezTo>
                  <a:cubicBezTo>
                    <a:pt x="8" y="67"/>
                    <a:pt x="7" y="66"/>
                    <a:pt x="7" y="66"/>
                  </a:cubicBezTo>
                  <a:cubicBezTo>
                    <a:pt x="6" y="66"/>
                    <a:pt x="4" y="66"/>
                    <a:pt x="4" y="66"/>
                  </a:cubicBezTo>
                  <a:cubicBezTo>
                    <a:pt x="3" y="66"/>
                    <a:pt x="2" y="65"/>
                    <a:pt x="1" y="64"/>
                  </a:cubicBezTo>
                  <a:cubicBezTo>
                    <a:pt x="1" y="64"/>
                    <a:pt x="0" y="62"/>
                    <a:pt x="0" y="61"/>
                  </a:cubicBezTo>
                  <a:cubicBezTo>
                    <a:pt x="0" y="61"/>
                    <a:pt x="2" y="60"/>
                    <a:pt x="2" y="59"/>
                  </a:cubicBezTo>
                  <a:cubicBezTo>
                    <a:pt x="2" y="58"/>
                    <a:pt x="1" y="56"/>
                    <a:pt x="0" y="56"/>
                  </a:cubicBezTo>
                  <a:cubicBezTo>
                    <a:pt x="0" y="55"/>
                    <a:pt x="0" y="53"/>
                    <a:pt x="0" y="53"/>
                  </a:cubicBezTo>
                  <a:cubicBezTo>
                    <a:pt x="1" y="52"/>
                    <a:pt x="2" y="52"/>
                    <a:pt x="2" y="51"/>
                  </a:cubicBezTo>
                  <a:cubicBezTo>
                    <a:pt x="3" y="51"/>
                    <a:pt x="4" y="50"/>
                    <a:pt x="4" y="49"/>
                  </a:cubicBezTo>
                  <a:cubicBezTo>
                    <a:pt x="4" y="47"/>
                    <a:pt x="2" y="46"/>
                    <a:pt x="2" y="45"/>
                  </a:cubicBezTo>
                  <a:cubicBezTo>
                    <a:pt x="2" y="43"/>
                    <a:pt x="2" y="40"/>
                    <a:pt x="2" y="39"/>
                  </a:cubicBezTo>
                  <a:cubicBezTo>
                    <a:pt x="2" y="38"/>
                    <a:pt x="3" y="36"/>
                    <a:pt x="4" y="35"/>
                  </a:cubicBezTo>
                  <a:cubicBezTo>
                    <a:pt x="4" y="34"/>
                    <a:pt x="4" y="31"/>
                    <a:pt x="4" y="30"/>
                  </a:cubicBezTo>
                  <a:cubicBezTo>
                    <a:pt x="4" y="29"/>
                    <a:pt x="4" y="26"/>
                    <a:pt x="5" y="25"/>
                  </a:cubicBezTo>
                  <a:cubicBezTo>
                    <a:pt x="6" y="25"/>
                    <a:pt x="8" y="25"/>
                    <a:pt x="9" y="25"/>
                  </a:cubicBezTo>
                  <a:cubicBezTo>
                    <a:pt x="10" y="25"/>
                    <a:pt x="12" y="27"/>
                    <a:pt x="12" y="28"/>
                  </a:cubicBezTo>
                  <a:cubicBezTo>
                    <a:pt x="12" y="28"/>
                    <a:pt x="12" y="30"/>
                    <a:pt x="12" y="31"/>
                  </a:cubicBezTo>
                  <a:cubicBezTo>
                    <a:pt x="13" y="32"/>
                    <a:pt x="17" y="32"/>
                    <a:pt x="17" y="32"/>
                  </a:cubicBezTo>
                  <a:cubicBezTo>
                    <a:pt x="18" y="32"/>
                    <a:pt x="20" y="31"/>
                    <a:pt x="21" y="30"/>
                  </a:cubicBezTo>
                  <a:cubicBezTo>
                    <a:pt x="22" y="30"/>
                    <a:pt x="21" y="27"/>
                    <a:pt x="22" y="27"/>
                  </a:cubicBezTo>
                  <a:cubicBezTo>
                    <a:pt x="23" y="26"/>
                    <a:pt x="25" y="26"/>
                    <a:pt x="26" y="25"/>
                  </a:cubicBezTo>
                  <a:cubicBezTo>
                    <a:pt x="27" y="25"/>
                    <a:pt x="26" y="22"/>
                    <a:pt x="27" y="22"/>
                  </a:cubicBezTo>
                  <a:cubicBezTo>
                    <a:pt x="28" y="21"/>
                    <a:pt x="30" y="21"/>
                    <a:pt x="31" y="21"/>
                  </a:cubicBezTo>
                  <a:cubicBezTo>
                    <a:pt x="33" y="20"/>
                    <a:pt x="36" y="21"/>
                    <a:pt x="37" y="20"/>
                  </a:cubicBezTo>
                  <a:cubicBezTo>
                    <a:pt x="38" y="19"/>
                    <a:pt x="37" y="17"/>
                    <a:pt x="38" y="17"/>
                  </a:cubicBezTo>
                  <a:cubicBezTo>
                    <a:pt x="38" y="15"/>
                    <a:pt x="39" y="13"/>
                    <a:pt x="40" y="13"/>
                  </a:cubicBezTo>
                  <a:cubicBezTo>
                    <a:pt x="42" y="12"/>
                    <a:pt x="45" y="13"/>
                    <a:pt x="46" y="12"/>
                  </a:cubicBezTo>
                  <a:cubicBezTo>
                    <a:pt x="47" y="12"/>
                    <a:pt x="49" y="10"/>
                    <a:pt x="50" y="9"/>
                  </a:cubicBezTo>
                  <a:cubicBezTo>
                    <a:pt x="51" y="9"/>
                    <a:pt x="52" y="6"/>
                    <a:pt x="53" y="5"/>
                  </a:cubicBezTo>
                  <a:cubicBezTo>
                    <a:pt x="53" y="4"/>
                    <a:pt x="53" y="1"/>
                    <a:pt x="53" y="0"/>
                  </a:cubicBezTo>
                  <a:cubicBezTo>
                    <a:pt x="54" y="0"/>
                    <a:pt x="56" y="0"/>
                    <a:pt x="57" y="0"/>
                  </a:cubicBezTo>
                  <a:cubicBezTo>
                    <a:pt x="57" y="1"/>
                    <a:pt x="58" y="2"/>
                    <a:pt x="58" y="3"/>
                  </a:cubicBezTo>
                  <a:cubicBezTo>
                    <a:pt x="59" y="3"/>
                    <a:pt x="61" y="3"/>
                    <a:pt x="62" y="3"/>
                  </a:cubicBezTo>
                  <a:cubicBezTo>
                    <a:pt x="63" y="3"/>
                    <a:pt x="64" y="2"/>
                    <a:pt x="65" y="2"/>
                  </a:cubicBezTo>
                  <a:cubicBezTo>
                    <a:pt x="66" y="2"/>
                    <a:pt x="67" y="3"/>
                    <a:pt x="68" y="3"/>
                  </a:cubicBezTo>
                  <a:cubicBezTo>
                    <a:pt x="69" y="4"/>
                    <a:pt x="68" y="6"/>
                    <a:pt x="68" y="7"/>
                  </a:cubicBezTo>
                  <a:cubicBezTo>
                    <a:pt x="68" y="9"/>
                    <a:pt x="69" y="11"/>
                    <a:pt x="69" y="12"/>
                  </a:cubicBezTo>
                  <a:cubicBezTo>
                    <a:pt x="70" y="13"/>
                    <a:pt x="69" y="14"/>
                    <a:pt x="70" y="14"/>
                  </a:cubicBezTo>
                  <a:cubicBezTo>
                    <a:pt x="70" y="15"/>
                    <a:pt x="73" y="16"/>
                    <a:pt x="74" y="16"/>
                  </a:cubicBezTo>
                  <a:cubicBezTo>
                    <a:pt x="75" y="15"/>
                    <a:pt x="75" y="13"/>
                    <a:pt x="76" y="13"/>
                  </a:cubicBezTo>
                  <a:cubicBezTo>
                    <a:pt x="77" y="12"/>
                    <a:pt x="80" y="10"/>
                    <a:pt x="81" y="10"/>
                  </a:cubicBezTo>
                  <a:cubicBezTo>
                    <a:pt x="82" y="10"/>
                    <a:pt x="84" y="12"/>
                    <a:pt x="85" y="13"/>
                  </a:cubicBezTo>
                  <a:cubicBezTo>
                    <a:pt x="86" y="14"/>
                    <a:pt x="85" y="17"/>
                    <a:pt x="85" y="18"/>
                  </a:cubicBezTo>
                  <a:cubicBezTo>
                    <a:pt x="86" y="19"/>
                    <a:pt x="88" y="20"/>
                    <a:pt x="89" y="21"/>
                  </a:cubicBezTo>
                  <a:cubicBezTo>
                    <a:pt x="89" y="21"/>
                    <a:pt x="92" y="21"/>
                    <a:pt x="93" y="21"/>
                  </a:cubicBezTo>
                  <a:cubicBezTo>
                    <a:pt x="94" y="21"/>
                    <a:pt x="95" y="22"/>
                    <a:pt x="96" y="23"/>
                  </a:cubicBezTo>
                  <a:cubicBezTo>
                    <a:pt x="97" y="24"/>
                    <a:pt x="98" y="26"/>
                    <a:pt x="98" y="27"/>
                  </a:cubicBezTo>
                  <a:cubicBezTo>
                    <a:pt x="98" y="28"/>
                    <a:pt x="99" y="31"/>
                    <a:pt x="99" y="33"/>
                  </a:cubicBezTo>
                  <a:cubicBezTo>
                    <a:pt x="98" y="35"/>
                    <a:pt x="97" y="38"/>
                    <a:pt x="97" y="39"/>
                  </a:cubicBezTo>
                  <a:cubicBezTo>
                    <a:pt x="96" y="40"/>
                    <a:pt x="95" y="43"/>
                    <a:pt x="95" y="45"/>
                  </a:cubicBezTo>
                  <a:cubicBezTo>
                    <a:pt x="95" y="46"/>
                    <a:pt x="94" y="49"/>
                    <a:pt x="95" y="51"/>
                  </a:cubicBezTo>
                  <a:cubicBezTo>
                    <a:pt x="95" y="51"/>
                    <a:pt x="97" y="51"/>
                    <a:pt x="98" y="52"/>
                  </a:cubicBezTo>
                  <a:cubicBezTo>
                    <a:pt x="99" y="52"/>
                    <a:pt x="100" y="54"/>
                    <a:pt x="100" y="54"/>
                  </a:cubicBezTo>
                  <a:cubicBezTo>
                    <a:pt x="101" y="55"/>
                    <a:pt x="100" y="57"/>
                    <a:pt x="101" y="58"/>
                  </a:cubicBezTo>
                  <a:cubicBezTo>
                    <a:pt x="102" y="59"/>
                    <a:pt x="104" y="59"/>
                    <a:pt x="105" y="60"/>
                  </a:cubicBezTo>
                  <a:cubicBezTo>
                    <a:pt x="105" y="60"/>
                    <a:pt x="106" y="62"/>
                    <a:pt x="106" y="6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9"/>
            <p:cNvSpPr>
              <a:spLocks/>
            </p:cNvSpPr>
            <p:nvPr/>
          </p:nvSpPr>
          <p:spPr bwMode="auto">
            <a:xfrm>
              <a:off x="6803" y="1728"/>
              <a:ext cx="504" cy="896"/>
            </a:xfrm>
            <a:custGeom>
              <a:avLst/>
              <a:gdLst>
                <a:gd name="T0" fmla="*/ 71 w 291"/>
                <a:gd name="T1" fmla="*/ 269 h 516"/>
                <a:gd name="T2" fmla="*/ 82 w 291"/>
                <a:gd name="T3" fmla="*/ 213 h 516"/>
                <a:gd name="T4" fmla="*/ 73 w 291"/>
                <a:gd name="T5" fmla="*/ 182 h 516"/>
                <a:gd name="T6" fmla="*/ 63 w 291"/>
                <a:gd name="T7" fmla="*/ 141 h 516"/>
                <a:gd name="T8" fmla="*/ 82 w 291"/>
                <a:gd name="T9" fmla="*/ 128 h 516"/>
                <a:gd name="T10" fmla="*/ 88 w 291"/>
                <a:gd name="T11" fmla="*/ 104 h 516"/>
                <a:gd name="T12" fmla="*/ 119 w 291"/>
                <a:gd name="T13" fmla="*/ 80 h 516"/>
                <a:gd name="T14" fmla="*/ 143 w 291"/>
                <a:gd name="T15" fmla="*/ 95 h 516"/>
                <a:gd name="T16" fmla="*/ 166 w 291"/>
                <a:gd name="T17" fmla="*/ 68 h 516"/>
                <a:gd name="T18" fmla="*/ 188 w 291"/>
                <a:gd name="T19" fmla="*/ 48 h 516"/>
                <a:gd name="T20" fmla="*/ 218 w 291"/>
                <a:gd name="T21" fmla="*/ 24 h 516"/>
                <a:gd name="T22" fmla="*/ 238 w 291"/>
                <a:gd name="T23" fmla="*/ 34 h 516"/>
                <a:gd name="T24" fmla="*/ 252 w 291"/>
                <a:gd name="T25" fmla="*/ 25 h 516"/>
                <a:gd name="T26" fmla="*/ 247 w 291"/>
                <a:gd name="T27" fmla="*/ 6 h 516"/>
                <a:gd name="T28" fmla="*/ 268 w 291"/>
                <a:gd name="T29" fmla="*/ 0 h 516"/>
                <a:gd name="T30" fmla="*/ 271 w 291"/>
                <a:gd name="T31" fmla="*/ 27 h 516"/>
                <a:gd name="T32" fmla="*/ 285 w 291"/>
                <a:gd name="T33" fmla="*/ 34 h 516"/>
                <a:gd name="T34" fmla="*/ 285 w 291"/>
                <a:gd name="T35" fmla="*/ 52 h 516"/>
                <a:gd name="T36" fmla="*/ 278 w 291"/>
                <a:gd name="T37" fmla="*/ 71 h 516"/>
                <a:gd name="T38" fmla="*/ 270 w 291"/>
                <a:gd name="T39" fmla="*/ 100 h 516"/>
                <a:gd name="T40" fmla="*/ 267 w 291"/>
                <a:gd name="T41" fmla="*/ 112 h 516"/>
                <a:gd name="T42" fmla="*/ 270 w 291"/>
                <a:gd name="T43" fmla="*/ 142 h 516"/>
                <a:gd name="T44" fmla="*/ 264 w 291"/>
                <a:gd name="T45" fmla="*/ 168 h 516"/>
                <a:gd name="T46" fmla="*/ 223 w 291"/>
                <a:gd name="T47" fmla="*/ 165 h 516"/>
                <a:gd name="T48" fmla="*/ 209 w 291"/>
                <a:gd name="T49" fmla="*/ 168 h 516"/>
                <a:gd name="T50" fmla="*/ 191 w 291"/>
                <a:gd name="T51" fmla="*/ 166 h 516"/>
                <a:gd name="T52" fmla="*/ 164 w 291"/>
                <a:gd name="T53" fmla="*/ 148 h 516"/>
                <a:gd name="T54" fmla="*/ 143 w 291"/>
                <a:gd name="T55" fmla="*/ 145 h 516"/>
                <a:gd name="T56" fmla="*/ 135 w 291"/>
                <a:gd name="T57" fmla="*/ 163 h 516"/>
                <a:gd name="T58" fmla="*/ 119 w 291"/>
                <a:gd name="T59" fmla="*/ 176 h 516"/>
                <a:gd name="T60" fmla="*/ 109 w 291"/>
                <a:gd name="T61" fmla="*/ 186 h 516"/>
                <a:gd name="T62" fmla="*/ 132 w 291"/>
                <a:gd name="T63" fmla="*/ 191 h 516"/>
                <a:gd name="T64" fmla="*/ 150 w 291"/>
                <a:gd name="T65" fmla="*/ 202 h 516"/>
                <a:gd name="T66" fmla="*/ 169 w 291"/>
                <a:gd name="T67" fmla="*/ 208 h 516"/>
                <a:gd name="T68" fmla="*/ 176 w 291"/>
                <a:gd name="T69" fmla="*/ 225 h 516"/>
                <a:gd name="T70" fmla="*/ 170 w 291"/>
                <a:gd name="T71" fmla="*/ 251 h 516"/>
                <a:gd name="T72" fmla="*/ 162 w 291"/>
                <a:gd name="T73" fmla="*/ 271 h 516"/>
                <a:gd name="T74" fmla="*/ 144 w 291"/>
                <a:gd name="T75" fmla="*/ 284 h 516"/>
                <a:gd name="T76" fmla="*/ 123 w 291"/>
                <a:gd name="T77" fmla="*/ 291 h 516"/>
                <a:gd name="T78" fmla="*/ 113 w 291"/>
                <a:gd name="T79" fmla="*/ 302 h 516"/>
                <a:gd name="T80" fmla="*/ 124 w 291"/>
                <a:gd name="T81" fmla="*/ 338 h 516"/>
                <a:gd name="T82" fmla="*/ 112 w 291"/>
                <a:gd name="T83" fmla="*/ 359 h 516"/>
                <a:gd name="T84" fmla="*/ 118 w 291"/>
                <a:gd name="T85" fmla="*/ 372 h 516"/>
                <a:gd name="T86" fmla="*/ 125 w 291"/>
                <a:gd name="T87" fmla="*/ 387 h 516"/>
                <a:gd name="T88" fmla="*/ 135 w 291"/>
                <a:gd name="T89" fmla="*/ 400 h 516"/>
                <a:gd name="T90" fmla="*/ 127 w 291"/>
                <a:gd name="T91" fmla="*/ 415 h 516"/>
                <a:gd name="T92" fmla="*/ 127 w 291"/>
                <a:gd name="T93" fmla="*/ 425 h 516"/>
                <a:gd name="T94" fmla="*/ 119 w 291"/>
                <a:gd name="T95" fmla="*/ 434 h 516"/>
                <a:gd name="T96" fmla="*/ 130 w 291"/>
                <a:gd name="T97" fmla="*/ 447 h 516"/>
                <a:gd name="T98" fmla="*/ 111 w 291"/>
                <a:gd name="T99" fmla="*/ 449 h 516"/>
                <a:gd name="T100" fmla="*/ 93 w 291"/>
                <a:gd name="T101" fmla="*/ 444 h 516"/>
                <a:gd name="T102" fmla="*/ 78 w 291"/>
                <a:gd name="T103" fmla="*/ 444 h 516"/>
                <a:gd name="T104" fmla="*/ 73 w 291"/>
                <a:gd name="T105" fmla="*/ 459 h 516"/>
                <a:gd name="T106" fmla="*/ 53 w 291"/>
                <a:gd name="T107" fmla="*/ 474 h 516"/>
                <a:gd name="T108" fmla="*/ 38 w 291"/>
                <a:gd name="T109" fmla="*/ 494 h 516"/>
                <a:gd name="T110" fmla="*/ 12 w 291"/>
                <a:gd name="T111" fmla="*/ 516 h 516"/>
                <a:gd name="T112" fmla="*/ 11 w 291"/>
                <a:gd name="T113" fmla="*/ 495 h 516"/>
                <a:gd name="T114" fmla="*/ 30 w 291"/>
                <a:gd name="T115" fmla="*/ 466 h 516"/>
                <a:gd name="T116" fmla="*/ 33 w 291"/>
                <a:gd name="T117" fmla="*/ 448 h 516"/>
                <a:gd name="T118" fmla="*/ 28 w 291"/>
                <a:gd name="T119" fmla="*/ 393 h 516"/>
                <a:gd name="T120" fmla="*/ 2 w 291"/>
                <a:gd name="T121" fmla="*/ 315 h 516"/>
                <a:gd name="T122" fmla="*/ 23 w 291"/>
                <a:gd name="T123" fmla="*/ 297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91" h="516">
                  <a:moveTo>
                    <a:pt x="41" y="289"/>
                  </a:moveTo>
                  <a:cubicBezTo>
                    <a:pt x="43" y="289"/>
                    <a:pt x="46" y="289"/>
                    <a:pt x="47" y="288"/>
                  </a:cubicBezTo>
                  <a:cubicBezTo>
                    <a:pt x="49" y="286"/>
                    <a:pt x="50" y="282"/>
                    <a:pt x="52" y="281"/>
                  </a:cubicBezTo>
                  <a:cubicBezTo>
                    <a:pt x="53" y="279"/>
                    <a:pt x="57" y="278"/>
                    <a:pt x="58" y="277"/>
                  </a:cubicBezTo>
                  <a:cubicBezTo>
                    <a:pt x="60" y="276"/>
                    <a:pt x="62" y="275"/>
                    <a:pt x="64" y="274"/>
                  </a:cubicBezTo>
                  <a:cubicBezTo>
                    <a:pt x="66" y="273"/>
                    <a:pt x="69" y="271"/>
                    <a:pt x="71" y="269"/>
                  </a:cubicBezTo>
                  <a:cubicBezTo>
                    <a:pt x="72" y="268"/>
                    <a:pt x="73" y="264"/>
                    <a:pt x="74" y="263"/>
                  </a:cubicBezTo>
                  <a:cubicBezTo>
                    <a:pt x="74" y="262"/>
                    <a:pt x="77" y="260"/>
                    <a:pt x="78" y="259"/>
                  </a:cubicBezTo>
                  <a:cubicBezTo>
                    <a:pt x="79" y="257"/>
                    <a:pt x="79" y="251"/>
                    <a:pt x="79" y="248"/>
                  </a:cubicBezTo>
                  <a:cubicBezTo>
                    <a:pt x="79" y="245"/>
                    <a:pt x="77" y="239"/>
                    <a:pt x="77" y="236"/>
                  </a:cubicBezTo>
                  <a:cubicBezTo>
                    <a:pt x="76" y="233"/>
                    <a:pt x="77" y="227"/>
                    <a:pt x="78" y="223"/>
                  </a:cubicBezTo>
                  <a:cubicBezTo>
                    <a:pt x="78" y="221"/>
                    <a:pt x="81" y="216"/>
                    <a:pt x="82" y="213"/>
                  </a:cubicBezTo>
                  <a:cubicBezTo>
                    <a:pt x="82" y="211"/>
                    <a:pt x="83" y="208"/>
                    <a:pt x="83" y="206"/>
                  </a:cubicBezTo>
                  <a:cubicBezTo>
                    <a:pt x="84" y="204"/>
                    <a:pt x="86" y="199"/>
                    <a:pt x="86" y="197"/>
                  </a:cubicBezTo>
                  <a:cubicBezTo>
                    <a:pt x="86" y="195"/>
                    <a:pt x="85" y="192"/>
                    <a:pt x="84" y="190"/>
                  </a:cubicBezTo>
                  <a:cubicBezTo>
                    <a:pt x="84" y="189"/>
                    <a:pt x="84" y="186"/>
                    <a:pt x="83" y="184"/>
                  </a:cubicBezTo>
                  <a:cubicBezTo>
                    <a:pt x="82" y="183"/>
                    <a:pt x="80" y="183"/>
                    <a:pt x="79" y="182"/>
                  </a:cubicBezTo>
                  <a:cubicBezTo>
                    <a:pt x="78" y="182"/>
                    <a:pt x="75" y="183"/>
                    <a:pt x="73" y="182"/>
                  </a:cubicBezTo>
                  <a:cubicBezTo>
                    <a:pt x="72" y="182"/>
                    <a:pt x="70" y="180"/>
                    <a:pt x="69" y="179"/>
                  </a:cubicBezTo>
                  <a:cubicBezTo>
                    <a:pt x="68" y="177"/>
                    <a:pt x="66" y="174"/>
                    <a:pt x="65" y="172"/>
                  </a:cubicBezTo>
                  <a:cubicBezTo>
                    <a:pt x="64" y="170"/>
                    <a:pt x="65" y="165"/>
                    <a:pt x="65" y="163"/>
                  </a:cubicBezTo>
                  <a:cubicBezTo>
                    <a:pt x="65" y="160"/>
                    <a:pt x="66" y="155"/>
                    <a:pt x="66" y="152"/>
                  </a:cubicBezTo>
                  <a:cubicBezTo>
                    <a:pt x="66" y="150"/>
                    <a:pt x="66" y="147"/>
                    <a:pt x="65" y="145"/>
                  </a:cubicBezTo>
                  <a:cubicBezTo>
                    <a:pt x="65" y="145"/>
                    <a:pt x="63" y="142"/>
                    <a:pt x="63" y="141"/>
                  </a:cubicBezTo>
                  <a:cubicBezTo>
                    <a:pt x="62" y="140"/>
                    <a:pt x="62" y="137"/>
                    <a:pt x="63" y="136"/>
                  </a:cubicBezTo>
                  <a:cubicBezTo>
                    <a:pt x="64" y="135"/>
                    <a:pt x="67" y="134"/>
                    <a:pt x="68" y="134"/>
                  </a:cubicBezTo>
                  <a:cubicBezTo>
                    <a:pt x="69" y="135"/>
                    <a:pt x="69" y="137"/>
                    <a:pt x="70" y="138"/>
                  </a:cubicBezTo>
                  <a:cubicBezTo>
                    <a:pt x="72" y="138"/>
                    <a:pt x="75" y="137"/>
                    <a:pt x="76" y="136"/>
                  </a:cubicBezTo>
                  <a:cubicBezTo>
                    <a:pt x="77" y="135"/>
                    <a:pt x="78" y="132"/>
                    <a:pt x="79" y="131"/>
                  </a:cubicBezTo>
                  <a:cubicBezTo>
                    <a:pt x="80" y="130"/>
                    <a:pt x="81" y="129"/>
                    <a:pt x="82" y="128"/>
                  </a:cubicBezTo>
                  <a:cubicBezTo>
                    <a:pt x="83" y="127"/>
                    <a:pt x="85" y="124"/>
                    <a:pt x="85" y="123"/>
                  </a:cubicBezTo>
                  <a:cubicBezTo>
                    <a:pt x="85" y="121"/>
                    <a:pt x="85" y="118"/>
                    <a:pt x="84" y="116"/>
                  </a:cubicBezTo>
                  <a:cubicBezTo>
                    <a:pt x="83" y="115"/>
                    <a:pt x="79" y="114"/>
                    <a:pt x="78" y="113"/>
                  </a:cubicBezTo>
                  <a:cubicBezTo>
                    <a:pt x="78" y="112"/>
                    <a:pt x="78" y="110"/>
                    <a:pt x="78" y="109"/>
                  </a:cubicBezTo>
                  <a:cubicBezTo>
                    <a:pt x="79" y="108"/>
                    <a:pt x="81" y="106"/>
                    <a:pt x="82" y="106"/>
                  </a:cubicBezTo>
                  <a:cubicBezTo>
                    <a:pt x="83" y="105"/>
                    <a:pt x="87" y="105"/>
                    <a:pt x="88" y="104"/>
                  </a:cubicBezTo>
                  <a:cubicBezTo>
                    <a:pt x="91" y="104"/>
                    <a:pt x="95" y="101"/>
                    <a:pt x="96" y="99"/>
                  </a:cubicBezTo>
                  <a:cubicBezTo>
                    <a:pt x="97" y="98"/>
                    <a:pt x="96" y="94"/>
                    <a:pt x="97" y="92"/>
                  </a:cubicBezTo>
                  <a:cubicBezTo>
                    <a:pt x="98" y="90"/>
                    <a:pt x="100" y="87"/>
                    <a:pt x="102" y="85"/>
                  </a:cubicBezTo>
                  <a:cubicBezTo>
                    <a:pt x="103" y="84"/>
                    <a:pt x="105" y="83"/>
                    <a:pt x="107" y="83"/>
                  </a:cubicBezTo>
                  <a:cubicBezTo>
                    <a:pt x="108" y="82"/>
                    <a:pt x="111" y="80"/>
                    <a:pt x="113" y="79"/>
                  </a:cubicBezTo>
                  <a:cubicBezTo>
                    <a:pt x="114" y="79"/>
                    <a:pt x="117" y="80"/>
                    <a:pt x="119" y="80"/>
                  </a:cubicBezTo>
                  <a:cubicBezTo>
                    <a:pt x="120" y="81"/>
                    <a:pt x="122" y="82"/>
                    <a:pt x="123" y="83"/>
                  </a:cubicBezTo>
                  <a:cubicBezTo>
                    <a:pt x="124" y="83"/>
                    <a:pt x="125" y="85"/>
                    <a:pt x="126" y="86"/>
                  </a:cubicBezTo>
                  <a:cubicBezTo>
                    <a:pt x="127" y="87"/>
                    <a:pt x="129" y="88"/>
                    <a:pt x="130" y="88"/>
                  </a:cubicBezTo>
                  <a:cubicBezTo>
                    <a:pt x="131" y="88"/>
                    <a:pt x="134" y="89"/>
                    <a:pt x="135" y="90"/>
                  </a:cubicBezTo>
                  <a:cubicBezTo>
                    <a:pt x="136" y="91"/>
                    <a:pt x="136" y="94"/>
                    <a:pt x="138" y="94"/>
                  </a:cubicBezTo>
                  <a:cubicBezTo>
                    <a:pt x="139" y="95"/>
                    <a:pt x="142" y="96"/>
                    <a:pt x="143" y="95"/>
                  </a:cubicBezTo>
                  <a:cubicBezTo>
                    <a:pt x="144" y="94"/>
                    <a:pt x="145" y="91"/>
                    <a:pt x="145" y="90"/>
                  </a:cubicBezTo>
                  <a:cubicBezTo>
                    <a:pt x="146" y="88"/>
                    <a:pt x="146" y="84"/>
                    <a:pt x="147" y="83"/>
                  </a:cubicBezTo>
                  <a:cubicBezTo>
                    <a:pt x="148" y="81"/>
                    <a:pt x="150" y="80"/>
                    <a:pt x="151" y="79"/>
                  </a:cubicBezTo>
                  <a:cubicBezTo>
                    <a:pt x="153" y="78"/>
                    <a:pt x="155" y="75"/>
                    <a:pt x="156" y="75"/>
                  </a:cubicBezTo>
                  <a:cubicBezTo>
                    <a:pt x="158" y="73"/>
                    <a:pt x="162" y="73"/>
                    <a:pt x="164" y="72"/>
                  </a:cubicBezTo>
                  <a:cubicBezTo>
                    <a:pt x="165" y="71"/>
                    <a:pt x="166" y="68"/>
                    <a:pt x="166" y="68"/>
                  </a:cubicBezTo>
                  <a:cubicBezTo>
                    <a:pt x="167" y="66"/>
                    <a:pt x="169" y="63"/>
                    <a:pt x="170" y="62"/>
                  </a:cubicBezTo>
                  <a:cubicBezTo>
                    <a:pt x="170" y="60"/>
                    <a:pt x="170" y="57"/>
                    <a:pt x="170" y="56"/>
                  </a:cubicBezTo>
                  <a:cubicBezTo>
                    <a:pt x="171" y="54"/>
                    <a:pt x="172" y="50"/>
                    <a:pt x="173" y="49"/>
                  </a:cubicBezTo>
                  <a:cubicBezTo>
                    <a:pt x="174" y="49"/>
                    <a:pt x="176" y="49"/>
                    <a:pt x="176" y="49"/>
                  </a:cubicBezTo>
                  <a:cubicBezTo>
                    <a:pt x="178" y="49"/>
                    <a:pt x="181" y="51"/>
                    <a:pt x="183" y="51"/>
                  </a:cubicBezTo>
                  <a:cubicBezTo>
                    <a:pt x="185" y="51"/>
                    <a:pt x="187" y="49"/>
                    <a:pt x="188" y="48"/>
                  </a:cubicBezTo>
                  <a:cubicBezTo>
                    <a:pt x="190" y="47"/>
                    <a:pt x="195" y="47"/>
                    <a:pt x="197" y="47"/>
                  </a:cubicBezTo>
                  <a:cubicBezTo>
                    <a:pt x="199" y="46"/>
                    <a:pt x="202" y="43"/>
                    <a:pt x="203" y="42"/>
                  </a:cubicBezTo>
                  <a:cubicBezTo>
                    <a:pt x="204" y="41"/>
                    <a:pt x="204" y="38"/>
                    <a:pt x="205" y="37"/>
                  </a:cubicBezTo>
                  <a:cubicBezTo>
                    <a:pt x="206" y="35"/>
                    <a:pt x="207" y="31"/>
                    <a:pt x="209" y="29"/>
                  </a:cubicBezTo>
                  <a:cubicBezTo>
                    <a:pt x="210" y="28"/>
                    <a:pt x="212" y="27"/>
                    <a:pt x="212" y="27"/>
                  </a:cubicBezTo>
                  <a:cubicBezTo>
                    <a:pt x="214" y="26"/>
                    <a:pt x="216" y="25"/>
                    <a:pt x="218" y="24"/>
                  </a:cubicBezTo>
                  <a:cubicBezTo>
                    <a:pt x="219" y="24"/>
                    <a:pt x="221" y="24"/>
                    <a:pt x="222" y="24"/>
                  </a:cubicBezTo>
                  <a:cubicBezTo>
                    <a:pt x="223" y="24"/>
                    <a:pt x="225" y="25"/>
                    <a:pt x="226" y="26"/>
                  </a:cubicBezTo>
                  <a:cubicBezTo>
                    <a:pt x="227" y="26"/>
                    <a:pt x="227" y="29"/>
                    <a:pt x="228" y="30"/>
                  </a:cubicBezTo>
                  <a:cubicBezTo>
                    <a:pt x="228" y="30"/>
                    <a:pt x="230" y="31"/>
                    <a:pt x="230" y="31"/>
                  </a:cubicBezTo>
                  <a:cubicBezTo>
                    <a:pt x="231" y="31"/>
                    <a:pt x="233" y="32"/>
                    <a:pt x="234" y="32"/>
                  </a:cubicBezTo>
                  <a:cubicBezTo>
                    <a:pt x="235" y="32"/>
                    <a:pt x="238" y="33"/>
                    <a:pt x="238" y="34"/>
                  </a:cubicBezTo>
                  <a:cubicBezTo>
                    <a:pt x="239" y="35"/>
                    <a:pt x="238" y="37"/>
                    <a:pt x="238" y="38"/>
                  </a:cubicBezTo>
                  <a:cubicBezTo>
                    <a:pt x="238" y="39"/>
                    <a:pt x="240" y="41"/>
                    <a:pt x="241" y="41"/>
                  </a:cubicBezTo>
                  <a:cubicBezTo>
                    <a:pt x="242" y="42"/>
                    <a:pt x="244" y="42"/>
                    <a:pt x="245" y="41"/>
                  </a:cubicBezTo>
                  <a:cubicBezTo>
                    <a:pt x="247" y="40"/>
                    <a:pt x="248" y="35"/>
                    <a:pt x="249" y="33"/>
                  </a:cubicBezTo>
                  <a:cubicBezTo>
                    <a:pt x="249" y="32"/>
                    <a:pt x="249" y="29"/>
                    <a:pt x="250" y="28"/>
                  </a:cubicBezTo>
                  <a:cubicBezTo>
                    <a:pt x="250" y="27"/>
                    <a:pt x="252" y="26"/>
                    <a:pt x="252" y="25"/>
                  </a:cubicBezTo>
                  <a:cubicBezTo>
                    <a:pt x="252" y="23"/>
                    <a:pt x="250" y="21"/>
                    <a:pt x="249" y="20"/>
                  </a:cubicBezTo>
                  <a:cubicBezTo>
                    <a:pt x="249" y="20"/>
                    <a:pt x="247" y="18"/>
                    <a:pt x="247" y="17"/>
                  </a:cubicBezTo>
                  <a:cubicBezTo>
                    <a:pt x="245" y="16"/>
                    <a:pt x="243" y="16"/>
                    <a:pt x="242" y="15"/>
                  </a:cubicBezTo>
                  <a:cubicBezTo>
                    <a:pt x="242" y="14"/>
                    <a:pt x="240" y="11"/>
                    <a:pt x="240" y="11"/>
                  </a:cubicBezTo>
                  <a:cubicBezTo>
                    <a:pt x="240" y="10"/>
                    <a:pt x="242" y="8"/>
                    <a:pt x="243" y="7"/>
                  </a:cubicBezTo>
                  <a:cubicBezTo>
                    <a:pt x="244" y="7"/>
                    <a:pt x="246" y="6"/>
                    <a:pt x="247" y="6"/>
                  </a:cubicBezTo>
                  <a:cubicBezTo>
                    <a:pt x="248" y="7"/>
                    <a:pt x="249" y="10"/>
                    <a:pt x="249" y="11"/>
                  </a:cubicBezTo>
                  <a:cubicBezTo>
                    <a:pt x="250" y="11"/>
                    <a:pt x="253" y="13"/>
                    <a:pt x="254" y="12"/>
                  </a:cubicBezTo>
                  <a:cubicBezTo>
                    <a:pt x="254" y="12"/>
                    <a:pt x="255" y="11"/>
                    <a:pt x="256" y="10"/>
                  </a:cubicBezTo>
                  <a:cubicBezTo>
                    <a:pt x="257" y="9"/>
                    <a:pt x="259" y="6"/>
                    <a:pt x="260" y="5"/>
                  </a:cubicBezTo>
                  <a:cubicBezTo>
                    <a:pt x="261" y="4"/>
                    <a:pt x="264" y="3"/>
                    <a:pt x="265" y="2"/>
                  </a:cubicBezTo>
                  <a:cubicBezTo>
                    <a:pt x="265" y="2"/>
                    <a:pt x="267" y="1"/>
                    <a:pt x="268" y="0"/>
                  </a:cubicBezTo>
                  <a:cubicBezTo>
                    <a:pt x="269" y="1"/>
                    <a:pt x="271" y="2"/>
                    <a:pt x="272" y="3"/>
                  </a:cubicBezTo>
                  <a:cubicBezTo>
                    <a:pt x="272" y="4"/>
                    <a:pt x="273" y="6"/>
                    <a:pt x="273" y="7"/>
                  </a:cubicBezTo>
                  <a:cubicBezTo>
                    <a:pt x="273" y="9"/>
                    <a:pt x="274" y="12"/>
                    <a:pt x="274" y="14"/>
                  </a:cubicBezTo>
                  <a:cubicBezTo>
                    <a:pt x="274" y="15"/>
                    <a:pt x="274" y="18"/>
                    <a:pt x="274" y="19"/>
                  </a:cubicBezTo>
                  <a:cubicBezTo>
                    <a:pt x="274" y="20"/>
                    <a:pt x="272" y="22"/>
                    <a:pt x="272" y="23"/>
                  </a:cubicBezTo>
                  <a:cubicBezTo>
                    <a:pt x="271" y="24"/>
                    <a:pt x="271" y="26"/>
                    <a:pt x="271" y="27"/>
                  </a:cubicBezTo>
                  <a:cubicBezTo>
                    <a:pt x="271" y="29"/>
                    <a:pt x="272" y="31"/>
                    <a:pt x="272" y="32"/>
                  </a:cubicBezTo>
                  <a:cubicBezTo>
                    <a:pt x="272" y="33"/>
                    <a:pt x="273" y="34"/>
                    <a:pt x="274" y="35"/>
                  </a:cubicBezTo>
                  <a:cubicBezTo>
                    <a:pt x="274" y="35"/>
                    <a:pt x="276" y="36"/>
                    <a:pt x="277" y="36"/>
                  </a:cubicBezTo>
                  <a:cubicBezTo>
                    <a:pt x="278" y="36"/>
                    <a:pt x="279" y="37"/>
                    <a:pt x="280" y="36"/>
                  </a:cubicBezTo>
                  <a:cubicBezTo>
                    <a:pt x="281" y="36"/>
                    <a:pt x="281" y="34"/>
                    <a:pt x="282" y="34"/>
                  </a:cubicBezTo>
                  <a:cubicBezTo>
                    <a:pt x="283" y="34"/>
                    <a:pt x="285" y="34"/>
                    <a:pt x="285" y="34"/>
                  </a:cubicBezTo>
                  <a:cubicBezTo>
                    <a:pt x="286" y="35"/>
                    <a:pt x="287" y="36"/>
                    <a:pt x="287" y="37"/>
                  </a:cubicBezTo>
                  <a:cubicBezTo>
                    <a:pt x="288" y="37"/>
                    <a:pt x="289" y="39"/>
                    <a:pt x="290" y="40"/>
                  </a:cubicBezTo>
                  <a:cubicBezTo>
                    <a:pt x="290" y="41"/>
                    <a:pt x="291" y="43"/>
                    <a:pt x="291" y="44"/>
                  </a:cubicBezTo>
                  <a:cubicBezTo>
                    <a:pt x="291" y="46"/>
                    <a:pt x="290" y="48"/>
                    <a:pt x="290" y="50"/>
                  </a:cubicBezTo>
                  <a:cubicBezTo>
                    <a:pt x="290" y="50"/>
                    <a:pt x="288" y="51"/>
                    <a:pt x="288" y="51"/>
                  </a:cubicBezTo>
                  <a:cubicBezTo>
                    <a:pt x="287" y="52"/>
                    <a:pt x="285" y="52"/>
                    <a:pt x="285" y="52"/>
                  </a:cubicBezTo>
                  <a:cubicBezTo>
                    <a:pt x="283" y="52"/>
                    <a:pt x="281" y="53"/>
                    <a:pt x="281" y="54"/>
                  </a:cubicBezTo>
                  <a:cubicBezTo>
                    <a:pt x="280" y="55"/>
                    <a:pt x="279" y="57"/>
                    <a:pt x="279" y="57"/>
                  </a:cubicBezTo>
                  <a:cubicBezTo>
                    <a:pt x="279" y="58"/>
                    <a:pt x="280" y="60"/>
                    <a:pt x="280" y="60"/>
                  </a:cubicBezTo>
                  <a:cubicBezTo>
                    <a:pt x="280" y="62"/>
                    <a:pt x="282" y="64"/>
                    <a:pt x="282" y="65"/>
                  </a:cubicBezTo>
                  <a:cubicBezTo>
                    <a:pt x="282" y="66"/>
                    <a:pt x="281" y="68"/>
                    <a:pt x="281" y="69"/>
                  </a:cubicBezTo>
                  <a:cubicBezTo>
                    <a:pt x="280" y="70"/>
                    <a:pt x="278" y="70"/>
                    <a:pt x="278" y="71"/>
                  </a:cubicBezTo>
                  <a:cubicBezTo>
                    <a:pt x="277" y="73"/>
                    <a:pt x="278" y="76"/>
                    <a:pt x="278" y="78"/>
                  </a:cubicBezTo>
                  <a:cubicBezTo>
                    <a:pt x="278" y="78"/>
                    <a:pt x="278" y="81"/>
                    <a:pt x="278" y="83"/>
                  </a:cubicBezTo>
                  <a:cubicBezTo>
                    <a:pt x="278" y="84"/>
                    <a:pt x="279" y="88"/>
                    <a:pt x="279" y="90"/>
                  </a:cubicBezTo>
                  <a:cubicBezTo>
                    <a:pt x="278" y="92"/>
                    <a:pt x="277" y="93"/>
                    <a:pt x="277" y="94"/>
                  </a:cubicBezTo>
                  <a:cubicBezTo>
                    <a:pt x="276" y="95"/>
                    <a:pt x="275" y="96"/>
                    <a:pt x="274" y="97"/>
                  </a:cubicBezTo>
                  <a:cubicBezTo>
                    <a:pt x="273" y="98"/>
                    <a:pt x="271" y="99"/>
                    <a:pt x="270" y="100"/>
                  </a:cubicBezTo>
                  <a:cubicBezTo>
                    <a:pt x="269" y="101"/>
                    <a:pt x="266" y="103"/>
                    <a:pt x="265" y="103"/>
                  </a:cubicBezTo>
                  <a:cubicBezTo>
                    <a:pt x="264" y="104"/>
                    <a:pt x="262" y="104"/>
                    <a:pt x="261" y="104"/>
                  </a:cubicBezTo>
                  <a:cubicBezTo>
                    <a:pt x="261" y="104"/>
                    <a:pt x="260" y="105"/>
                    <a:pt x="259" y="106"/>
                  </a:cubicBezTo>
                  <a:cubicBezTo>
                    <a:pt x="259" y="106"/>
                    <a:pt x="259" y="108"/>
                    <a:pt x="259" y="109"/>
                  </a:cubicBezTo>
                  <a:cubicBezTo>
                    <a:pt x="260" y="109"/>
                    <a:pt x="262" y="110"/>
                    <a:pt x="263" y="111"/>
                  </a:cubicBezTo>
                  <a:cubicBezTo>
                    <a:pt x="264" y="111"/>
                    <a:pt x="266" y="112"/>
                    <a:pt x="267" y="112"/>
                  </a:cubicBezTo>
                  <a:cubicBezTo>
                    <a:pt x="268" y="113"/>
                    <a:pt x="269" y="114"/>
                    <a:pt x="269" y="116"/>
                  </a:cubicBezTo>
                  <a:cubicBezTo>
                    <a:pt x="270" y="117"/>
                    <a:pt x="271" y="119"/>
                    <a:pt x="271" y="120"/>
                  </a:cubicBezTo>
                  <a:cubicBezTo>
                    <a:pt x="271" y="121"/>
                    <a:pt x="271" y="124"/>
                    <a:pt x="271" y="124"/>
                  </a:cubicBezTo>
                  <a:cubicBezTo>
                    <a:pt x="271" y="125"/>
                    <a:pt x="271" y="128"/>
                    <a:pt x="271" y="129"/>
                  </a:cubicBezTo>
                  <a:cubicBezTo>
                    <a:pt x="270" y="130"/>
                    <a:pt x="270" y="135"/>
                    <a:pt x="270" y="136"/>
                  </a:cubicBezTo>
                  <a:cubicBezTo>
                    <a:pt x="270" y="138"/>
                    <a:pt x="270" y="140"/>
                    <a:pt x="270" y="142"/>
                  </a:cubicBezTo>
                  <a:cubicBezTo>
                    <a:pt x="270" y="144"/>
                    <a:pt x="272" y="147"/>
                    <a:pt x="272" y="148"/>
                  </a:cubicBezTo>
                  <a:cubicBezTo>
                    <a:pt x="273" y="150"/>
                    <a:pt x="274" y="152"/>
                    <a:pt x="274" y="154"/>
                  </a:cubicBezTo>
                  <a:cubicBezTo>
                    <a:pt x="274" y="155"/>
                    <a:pt x="275" y="157"/>
                    <a:pt x="275" y="158"/>
                  </a:cubicBezTo>
                  <a:cubicBezTo>
                    <a:pt x="275" y="160"/>
                    <a:pt x="274" y="163"/>
                    <a:pt x="274" y="164"/>
                  </a:cubicBezTo>
                  <a:cubicBezTo>
                    <a:pt x="273" y="165"/>
                    <a:pt x="272" y="166"/>
                    <a:pt x="271" y="166"/>
                  </a:cubicBezTo>
                  <a:cubicBezTo>
                    <a:pt x="269" y="167"/>
                    <a:pt x="266" y="168"/>
                    <a:pt x="264" y="168"/>
                  </a:cubicBezTo>
                  <a:cubicBezTo>
                    <a:pt x="263" y="169"/>
                    <a:pt x="259" y="168"/>
                    <a:pt x="257" y="169"/>
                  </a:cubicBezTo>
                  <a:cubicBezTo>
                    <a:pt x="254" y="169"/>
                    <a:pt x="247" y="170"/>
                    <a:pt x="244" y="170"/>
                  </a:cubicBezTo>
                  <a:cubicBezTo>
                    <a:pt x="242" y="170"/>
                    <a:pt x="238" y="171"/>
                    <a:pt x="235" y="171"/>
                  </a:cubicBezTo>
                  <a:cubicBezTo>
                    <a:pt x="233" y="171"/>
                    <a:pt x="229" y="172"/>
                    <a:pt x="227" y="171"/>
                  </a:cubicBezTo>
                  <a:cubicBezTo>
                    <a:pt x="226" y="171"/>
                    <a:pt x="224" y="170"/>
                    <a:pt x="224" y="170"/>
                  </a:cubicBezTo>
                  <a:cubicBezTo>
                    <a:pt x="223" y="169"/>
                    <a:pt x="223" y="166"/>
                    <a:pt x="223" y="165"/>
                  </a:cubicBezTo>
                  <a:cubicBezTo>
                    <a:pt x="223" y="164"/>
                    <a:pt x="222" y="162"/>
                    <a:pt x="221" y="161"/>
                  </a:cubicBezTo>
                  <a:cubicBezTo>
                    <a:pt x="221" y="161"/>
                    <a:pt x="219" y="160"/>
                    <a:pt x="219" y="160"/>
                  </a:cubicBezTo>
                  <a:cubicBezTo>
                    <a:pt x="218" y="161"/>
                    <a:pt x="217" y="162"/>
                    <a:pt x="216" y="162"/>
                  </a:cubicBezTo>
                  <a:cubicBezTo>
                    <a:pt x="215" y="163"/>
                    <a:pt x="215" y="165"/>
                    <a:pt x="214" y="165"/>
                  </a:cubicBezTo>
                  <a:cubicBezTo>
                    <a:pt x="214" y="166"/>
                    <a:pt x="213" y="167"/>
                    <a:pt x="212" y="168"/>
                  </a:cubicBezTo>
                  <a:cubicBezTo>
                    <a:pt x="212" y="168"/>
                    <a:pt x="210" y="168"/>
                    <a:pt x="209" y="168"/>
                  </a:cubicBezTo>
                  <a:cubicBezTo>
                    <a:pt x="209" y="168"/>
                    <a:pt x="207" y="167"/>
                    <a:pt x="207" y="167"/>
                  </a:cubicBezTo>
                  <a:cubicBezTo>
                    <a:pt x="207" y="167"/>
                    <a:pt x="206" y="168"/>
                    <a:pt x="205" y="168"/>
                  </a:cubicBezTo>
                  <a:cubicBezTo>
                    <a:pt x="205" y="168"/>
                    <a:pt x="204" y="170"/>
                    <a:pt x="203" y="170"/>
                  </a:cubicBezTo>
                  <a:cubicBezTo>
                    <a:pt x="202" y="171"/>
                    <a:pt x="201" y="171"/>
                    <a:pt x="201" y="171"/>
                  </a:cubicBezTo>
                  <a:cubicBezTo>
                    <a:pt x="199" y="171"/>
                    <a:pt x="196" y="171"/>
                    <a:pt x="195" y="170"/>
                  </a:cubicBezTo>
                  <a:cubicBezTo>
                    <a:pt x="193" y="170"/>
                    <a:pt x="191" y="168"/>
                    <a:pt x="191" y="166"/>
                  </a:cubicBezTo>
                  <a:cubicBezTo>
                    <a:pt x="190" y="165"/>
                    <a:pt x="190" y="161"/>
                    <a:pt x="189" y="160"/>
                  </a:cubicBezTo>
                  <a:cubicBezTo>
                    <a:pt x="189" y="159"/>
                    <a:pt x="189" y="157"/>
                    <a:pt x="188" y="156"/>
                  </a:cubicBezTo>
                  <a:cubicBezTo>
                    <a:pt x="187" y="155"/>
                    <a:pt x="186" y="151"/>
                    <a:pt x="184" y="150"/>
                  </a:cubicBezTo>
                  <a:cubicBezTo>
                    <a:pt x="182" y="149"/>
                    <a:pt x="177" y="148"/>
                    <a:pt x="176" y="148"/>
                  </a:cubicBezTo>
                  <a:cubicBezTo>
                    <a:pt x="174" y="147"/>
                    <a:pt x="171" y="147"/>
                    <a:pt x="170" y="147"/>
                  </a:cubicBezTo>
                  <a:cubicBezTo>
                    <a:pt x="168" y="147"/>
                    <a:pt x="165" y="148"/>
                    <a:pt x="164" y="148"/>
                  </a:cubicBezTo>
                  <a:cubicBezTo>
                    <a:pt x="162" y="148"/>
                    <a:pt x="159" y="149"/>
                    <a:pt x="158" y="149"/>
                  </a:cubicBezTo>
                  <a:cubicBezTo>
                    <a:pt x="157" y="149"/>
                    <a:pt x="156" y="147"/>
                    <a:pt x="155" y="146"/>
                  </a:cubicBezTo>
                  <a:cubicBezTo>
                    <a:pt x="155" y="146"/>
                    <a:pt x="154" y="145"/>
                    <a:pt x="154" y="145"/>
                  </a:cubicBezTo>
                  <a:cubicBezTo>
                    <a:pt x="153" y="144"/>
                    <a:pt x="151" y="145"/>
                    <a:pt x="150" y="145"/>
                  </a:cubicBezTo>
                  <a:cubicBezTo>
                    <a:pt x="149" y="145"/>
                    <a:pt x="147" y="145"/>
                    <a:pt x="147" y="145"/>
                  </a:cubicBezTo>
                  <a:cubicBezTo>
                    <a:pt x="145" y="145"/>
                    <a:pt x="144" y="145"/>
                    <a:pt x="143" y="145"/>
                  </a:cubicBezTo>
                  <a:cubicBezTo>
                    <a:pt x="142" y="145"/>
                    <a:pt x="140" y="145"/>
                    <a:pt x="139" y="145"/>
                  </a:cubicBezTo>
                  <a:cubicBezTo>
                    <a:pt x="138" y="146"/>
                    <a:pt x="138" y="147"/>
                    <a:pt x="137" y="148"/>
                  </a:cubicBezTo>
                  <a:cubicBezTo>
                    <a:pt x="136" y="149"/>
                    <a:pt x="133" y="150"/>
                    <a:pt x="132" y="151"/>
                  </a:cubicBezTo>
                  <a:cubicBezTo>
                    <a:pt x="132" y="153"/>
                    <a:pt x="132" y="155"/>
                    <a:pt x="133" y="156"/>
                  </a:cubicBezTo>
                  <a:cubicBezTo>
                    <a:pt x="133" y="157"/>
                    <a:pt x="135" y="159"/>
                    <a:pt x="135" y="159"/>
                  </a:cubicBezTo>
                  <a:cubicBezTo>
                    <a:pt x="136" y="160"/>
                    <a:pt x="136" y="162"/>
                    <a:pt x="135" y="163"/>
                  </a:cubicBezTo>
                  <a:cubicBezTo>
                    <a:pt x="135" y="164"/>
                    <a:pt x="134" y="166"/>
                    <a:pt x="133" y="166"/>
                  </a:cubicBezTo>
                  <a:cubicBezTo>
                    <a:pt x="132" y="166"/>
                    <a:pt x="129" y="166"/>
                    <a:pt x="128" y="166"/>
                  </a:cubicBezTo>
                  <a:cubicBezTo>
                    <a:pt x="127" y="166"/>
                    <a:pt x="125" y="167"/>
                    <a:pt x="124" y="168"/>
                  </a:cubicBezTo>
                  <a:cubicBezTo>
                    <a:pt x="124" y="168"/>
                    <a:pt x="123" y="171"/>
                    <a:pt x="122" y="171"/>
                  </a:cubicBezTo>
                  <a:cubicBezTo>
                    <a:pt x="121" y="171"/>
                    <a:pt x="120" y="172"/>
                    <a:pt x="120" y="172"/>
                  </a:cubicBezTo>
                  <a:cubicBezTo>
                    <a:pt x="119" y="173"/>
                    <a:pt x="120" y="175"/>
                    <a:pt x="119" y="176"/>
                  </a:cubicBezTo>
                  <a:cubicBezTo>
                    <a:pt x="119" y="176"/>
                    <a:pt x="117" y="177"/>
                    <a:pt x="116" y="177"/>
                  </a:cubicBezTo>
                  <a:cubicBezTo>
                    <a:pt x="115" y="178"/>
                    <a:pt x="114" y="176"/>
                    <a:pt x="114" y="176"/>
                  </a:cubicBezTo>
                  <a:cubicBezTo>
                    <a:pt x="113" y="176"/>
                    <a:pt x="111" y="177"/>
                    <a:pt x="111" y="178"/>
                  </a:cubicBezTo>
                  <a:cubicBezTo>
                    <a:pt x="110" y="179"/>
                    <a:pt x="110" y="180"/>
                    <a:pt x="110" y="181"/>
                  </a:cubicBezTo>
                  <a:cubicBezTo>
                    <a:pt x="109" y="181"/>
                    <a:pt x="109" y="182"/>
                    <a:pt x="108" y="183"/>
                  </a:cubicBezTo>
                  <a:cubicBezTo>
                    <a:pt x="108" y="184"/>
                    <a:pt x="108" y="186"/>
                    <a:pt x="109" y="186"/>
                  </a:cubicBezTo>
                  <a:cubicBezTo>
                    <a:pt x="109" y="187"/>
                    <a:pt x="112" y="186"/>
                    <a:pt x="113" y="186"/>
                  </a:cubicBezTo>
                  <a:cubicBezTo>
                    <a:pt x="114" y="186"/>
                    <a:pt x="116" y="187"/>
                    <a:pt x="117" y="188"/>
                  </a:cubicBezTo>
                  <a:cubicBezTo>
                    <a:pt x="118" y="189"/>
                    <a:pt x="119" y="191"/>
                    <a:pt x="120" y="192"/>
                  </a:cubicBezTo>
                  <a:cubicBezTo>
                    <a:pt x="121" y="192"/>
                    <a:pt x="124" y="192"/>
                    <a:pt x="124" y="192"/>
                  </a:cubicBezTo>
                  <a:cubicBezTo>
                    <a:pt x="126" y="192"/>
                    <a:pt x="128" y="191"/>
                    <a:pt x="129" y="190"/>
                  </a:cubicBezTo>
                  <a:cubicBezTo>
                    <a:pt x="130" y="190"/>
                    <a:pt x="131" y="191"/>
                    <a:pt x="132" y="191"/>
                  </a:cubicBezTo>
                  <a:cubicBezTo>
                    <a:pt x="133" y="191"/>
                    <a:pt x="135" y="192"/>
                    <a:pt x="135" y="193"/>
                  </a:cubicBezTo>
                  <a:cubicBezTo>
                    <a:pt x="136" y="194"/>
                    <a:pt x="137" y="196"/>
                    <a:pt x="138" y="197"/>
                  </a:cubicBezTo>
                  <a:cubicBezTo>
                    <a:pt x="139" y="197"/>
                    <a:pt x="140" y="199"/>
                    <a:pt x="141" y="199"/>
                  </a:cubicBezTo>
                  <a:cubicBezTo>
                    <a:pt x="142" y="199"/>
                    <a:pt x="143" y="199"/>
                    <a:pt x="144" y="199"/>
                  </a:cubicBezTo>
                  <a:cubicBezTo>
                    <a:pt x="145" y="200"/>
                    <a:pt x="146" y="201"/>
                    <a:pt x="147" y="201"/>
                  </a:cubicBezTo>
                  <a:cubicBezTo>
                    <a:pt x="148" y="201"/>
                    <a:pt x="150" y="202"/>
                    <a:pt x="150" y="202"/>
                  </a:cubicBezTo>
                  <a:cubicBezTo>
                    <a:pt x="151" y="202"/>
                    <a:pt x="152" y="200"/>
                    <a:pt x="153" y="199"/>
                  </a:cubicBezTo>
                  <a:cubicBezTo>
                    <a:pt x="154" y="199"/>
                    <a:pt x="156" y="198"/>
                    <a:pt x="157" y="198"/>
                  </a:cubicBezTo>
                  <a:cubicBezTo>
                    <a:pt x="159" y="198"/>
                    <a:pt x="162" y="198"/>
                    <a:pt x="163" y="199"/>
                  </a:cubicBezTo>
                  <a:cubicBezTo>
                    <a:pt x="164" y="200"/>
                    <a:pt x="164" y="202"/>
                    <a:pt x="164" y="202"/>
                  </a:cubicBezTo>
                  <a:cubicBezTo>
                    <a:pt x="164" y="203"/>
                    <a:pt x="165" y="206"/>
                    <a:pt x="166" y="207"/>
                  </a:cubicBezTo>
                  <a:cubicBezTo>
                    <a:pt x="166" y="207"/>
                    <a:pt x="168" y="208"/>
                    <a:pt x="169" y="208"/>
                  </a:cubicBezTo>
                  <a:cubicBezTo>
                    <a:pt x="170" y="209"/>
                    <a:pt x="171" y="211"/>
                    <a:pt x="171" y="212"/>
                  </a:cubicBezTo>
                  <a:cubicBezTo>
                    <a:pt x="171" y="212"/>
                    <a:pt x="171" y="214"/>
                    <a:pt x="171" y="215"/>
                  </a:cubicBezTo>
                  <a:cubicBezTo>
                    <a:pt x="171" y="216"/>
                    <a:pt x="171" y="217"/>
                    <a:pt x="171" y="218"/>
                  </a:cubicBezTo>
                  <a:cubicBezTo>
                    <a:pt x="171" y="219"/>
                    <a:pt x="170" y="222"/>
                    <a:pt x="170" y="223"/>
                  </a:cubicBezTo>
                  <a:cubicBezTo>
                    <a:pt x="170" y="223"/>
                    <a:pt x="171" y="225"/>
                    <a:pt x="172" y="225"/>
                  </a:cubicBezTo>
                  <a:cubicBezTo>
                    <a:pt x="173" y="225"/>
                    <a:pt x="175" y="224"/>
                    <a:pt x="176" y="225"/>
                  </a:cubicBezTo>
                  <a:cubicBezTo>
                    <a:pt x="177" y="225"/>
                    <a:pt x="178" y="227"/>
                    <a:pt x="179" y="228"/>
                  </a:cubicBezTo>
                  <a:cubicBezTo>
                    <a:pt x="179" y="229"/>
                    <a:pt x="180" y="231"/>
                    <a:pt x="180" y="232"/>
                  </a:cubicBezTo>
                  <a:cubicBezTo>
                    <a:pt x="180" y="233"/>
                    <a:pt x="180" y="238"/>
                    <a:pt x="180" y="240"/>
                  </a:cubicBezTo>
                  <a:cubicBezTo>
                    <a:pt x="179" y="241"/>
                    <a:pt x="178" y="244"/>
                    <a:pt x="177" y="245"/>
                  </a:cubicBezTo>
                  <a:cubicBezTo>
                    <a:pt x="176" y="246"/>
                    <a:pt x="174" y="247"/>
                    <a:pt x="172" y="248"/>
                  </a:cubicBezTo>
                  <a:cubicBezTo>
                    <a:pt x="172" y="248"/>
                    <a:pt x="171" y="250"/>
                    <a:pt x="170" y="251"/>
                  </a:cubicBezTo>
                  <a:cubicBezTo>
                    <a:pt x="170" y="252"/>
                    <a:pt x="169" y="253"/>
                    <a:pt x="169" y="254"/>
                  </a:cubicBezTo>
                  <a:cubicBezTo>
                    <a:pt x="169" y="255"/>
                    <a:pt x="170" y="258"/>
                    <a:pt x="170" y="259"/>
                  </a:cubicBezTo>
                  <a:cubicBezTo>
                    <a:pt x="171" y="260"/>
                    <a:pt x="170" y="262"/>
                    <a:pt x="170" y="263"/>
                  </a:cubicBezTo>
                  <a:cubicBezTo>
                    <a:pt x="169" y="264"/>
                    <a:pt x="169" y="266"/>
                    <a:pt x="168" y="266"/>
                  </a:cubicBezTo>
                  <a:cubicBezTo>
                    <a:pt x="167" y="267"/>
                    <a:pt x="166" y="268"/>
                    <a:pt x="165" y="269"/>
                  </a:cubicBezTo>
                  <a:cubicBezTo>
                    <a:pt x="165" y="269"/>
                    <a:pt x="163" y="270"/>
                    <a:pt x="162" y="271"/>
                  </a:cubicBezTo>
                  <a:cubicBezTo>
                    <a:pt x="161" y="272"/>
                    <a:pt x="159" y="273"/>
                    <a:pt x="159" y="274"/>
                  </a:cubicBezTo>
                  <a:cubicBezTo>
                    <a:pt x="158" y="274"/>
                    <a:pt x="157" y="275"/>
                    <a:pt x="156" y="276"/>
                  </a:cubicBezTo>
                  <a:cubicBezTo>
                    <a:pt x="156" y="277"/>
                    <a:pt x="154" y="278"/>
                    <a:pt x="153" y="279"/>
                  </a:cubicBezTo>
                  <a:cubicBezTo>
                    <a:pt x="152" y="279"/>
                    <a:pt x="150" y="280"/>
                    <a:pt x="149" y="280"/>
                  </a:cubicBezTo>
                  <a:cubicBezTo>
                    <a:pt x="148" y="280"/>
                    <a:pt x="146" y="280"/>
                    <a:pt x="145" y="281"/>
                  </a:cubicBezTo>
                  <a:cubicBezTo>
                    <a:pt x="145" y="281"/>
                    <a:pt x="145" y="284"/>
                    <a:pt x="144" y="284"/>
                  </a:cubicBezTo>
                  <a:cubicBezTo>
                    <a:pt x="143" y="285"/>
                    <a:pt x="141" y="285"/>
                    <a:pt x="140" y="285"/>
                  </a:cubicBezTo>
                  <a:cubicBezTo>
                    <a:pt x="139" y="285"/>
                    <a:pt x="137" y="285"/>
                    <a:pt x="137" y="285"/>
                  </a:cubicBezTo>
                  <a:cubicBezTo>
                    <a:pt x="135" y="285"/>
                    <a:pt x="133" y="284"/>
                    <a:pt x="131" y="285"/>
                  </a:cubicBezTo>
                  <a:cubicBezTo>
                    <a:pt x="130" y="285"/>
                    <a:pt x="129" y="286"/>
                    <a:pt x="128" y="287"/>
                  </a:cubicBezTo>
                  <a:cubicBezTo>
                    <a:pt x="127" y="288"/>
                    <a:pt x="127" y="289"/>
                    <a:pt x="126" y="290"/>
                  </a:cubicBezTo>
                  <a:cubicBezTo>
                    <a:pt x="125" y="290"/>
                    <a:pt x="124" y="291"/>
                    <a:pt x="123" y="291"/>
                  </a:cubicBezTo>
                  <a:cubicBezTo>
                    <a:pt x="122" y="291"/>
                    <a:pt x="121" y="290"/>
                    <a:pt x="120" y="290"/>
                  </a:cubicBezTo>
                  <a:cubicBezTo>
                    <a:pt x="119" y="290"/>
                    <a:pt x="117" y="289"/>
                    <a:pt x="116" y="290"/>
                  </a:cubicBezTo>
                  <a:cubicBezTo>
                    <a:pt x="116" y="290"/>
                    <a:pt x="114" y="292"/>
                    <a:pt x="114" y="293"/>
                  </a:cubicBezTo>
                  <a:cubicBezTo>
                    <a:pt x="114" y="293"/>
                    <a:pt x="115" y="295"/>
                    <a:pt x="115" y="295"/>
                  </a:cubicBezTo>
                  <a:cubicBezTo>
                    <a:pt x="115" y="296"/>
                    <a:pt x="115" y="298"/>
                    <a:pt x="114" y="299"/>
                  </a:cubicBezTo>
                  <a:cubicBezTo>
                    <a:pt x="114" y="300"/>
                    <a:pt x="113" y="301"/>
                    <a:pt x="113" y="302"/>
                  </a:cubicBezTo>
                  <a:cubicBezTo>
                    <a:pt x="113" y="303"/>
                    <a:pt x="113" y="305"/>
                    <a:pt x="113" y="306"/>
                  </a:cubicBezTo>
                  <a:cubicBezTo>
                    <a:pt x="114" y="307"/>
                    <a:pt x="114" y="309"/>
                    <a:pt x="115" y="310"/>
                  </a:cubicBezTo>
                  <a:cubicBezTo>
                    <a:pt x="116" y="312"/>
                    <a:pt x="119" y="315"/>
                    <a:pt x="120" y="317"/>
                  </a:cubicBezTo>
                  <a:cubicBezTo>
                    <a:pt x="121" y="319"/>
                    <a:pt x="123" y="323"/>
                    <a:pt x="124" y="325"/>
                  </a:cubicBezTo>
                  <a:cubicBezTo>
                    <a:pt x="124" y="327"/>
                    <a:pt x="126" y="331"/>
                    <a:pt x="126" y="333"/>
                  </a:cubicBezTo>
                  <a:cubicBezTo>
                    <a:pt x="126" y="334"/>
                    <a:pt x="125" y="336"/>
                    <a:pt x="124" y="338"/>
                  </a:cubicBezTo>
                  <a:cubicBezTo>
                    <a:pt x="124" y="339"/>
                    <a:pt x="123" y="341"/>
                    <a:pt x="122" y="343"/>
                  </a:cubicBezTo>
                  <a:cubicBezTo>
                    <a:pt x="121" y="343"/>
                    <a:pt x="119" y="344"/>
                    <a:pt x="118" y="345"/>
                  </a:cubicBezTo>
                  <a:cubicBezTo>
                    <a:pt x="118" y="345"/>
                    <a:pt x="116" y="346"/>
                    <a:pt x="115" y="346"/>
                  </a:cubicBezTo>
                  <a:cubicBezTo>
                    <a:pt x="115" y="346"/>
                    <a:pt x="114" y="347"/>
                    <a:pt x="114" y="348"/>
                  </a:cubicBezTo>
                  <a:cubicBezTo>
                    <a:pt x="114" y="349"/>
                    <a:pt x="114" y="352"/>
                    <a:pt x="114" y="353"/>
                  </a:cubicBezTo>
                  <a:cubicBezTo>
                    <a:pt x="113" y="355"/>
                    <a:pt x="112" y="357"/>
                    <a:pt x="112" y="359"/>
                  </a:cubicBezTo>
                  <a:cubicBezTo>
                    <a:pt x="112" y="360"/>
                    <a:pt x="113" y="363"/>
                    <a:pt x="112" y="364"/>
                  </a:cubicBezTo>
                  <a:cubicBezTo>
                    <a:pt x="112" y="365"/>
                    <a:pt x="110" y="366"/>
                    <a:pt x="109" y="366"/>
                  </a:cubicBezTo>
                  <a:cubicBezTo>
                    <a:pt x="109" y="367"/>
                    <a:pt x="109" y="368"/>
                    <a:pt x="109" y="369"/>
                  </a:cubicBezTo>
                  <a:cubicBezTo>
                    <a:pt x="110" y="370"/>
                    <a:pt x="111" y="371"/>
                    <a:pt x="112" y="371"/>
                  </a:cubicBezTo>
                  <a:cubicBezTo>
                    <a:pt x="112" y="371"/>
                    <a:pt x="114" y="371"/>
                    <a:pt x="114" y="372"/>
                  </a:cubicBezTo>
                  <a:cubicBezTo>
                    <a:pt x="115" y="372"/>
                    <a:pt x="117" y="371"/>
                    <a:pt x="118" y="372"/>
                  </a:cubicBezTo>
                  <a:cubicBezTo>
                    <a:pt x="119" y="372"/>
                    <a:pt x="119" y="373"/>
                    <a:pt x="119" y="374"/>
                  </a:cubicBezTo>
                  <a:cubicBezTo>
                    <a:pt x="120" y="375"/>
                    <a:pt x="120" y="376"/>
                    <a:pt x="120" y="377"/>
                  </a:cubicBezTo>
                  <a:cubicBezTo>
                    <a:pt x="120" y="377"/>
                    <a:pt x="118" y="378"/>
                    <a:pt x="118" y="379"/>
                  </a:cubicBezTo>
                  <a:cubicBezTo>
                    <a:pt x="118" y="380"/>
                    <a:pt x="119" y="382"/>
                    <a:pt x="119" y="384"/>
                  </a:cubicBezTo>
                  <a:cubicBezTo>
                    <a:pt x="119" y="384"/>
                    <a:pt x="120" y="386"/>
                    <a:pt x="121" y="387"/>
                  </a:cubicBezTo>
                  <a:cubicBezTo>
                    <a:pt x="122" y="387"/>
                    <a:pt x="124" y="387"/>
                    <a:pt x="125" y="387"/>
                  </a:cubicBezTo>
                  <a:cubicBezTo>
                    <a:pt x="127" y="387"/>
                    <a:pt x="129" y="386"/>
                    <a:pt x="130" y="386"/>
                  </a:cubicBezTo>
                  <a:cubicBezTo>
                    <a:pt x="131" y="386"/>
                    <a:pt x="133" y="385"/>
                    <a:pt x="134" y="386"/>
                  </a:cubicBezTo>
                  <a:cubicBezTo>
                    <a:pt x="135" y="386"/>
                    <a:pt x="135" y="387"/>
                    <a:pt x="136" y="387"/>
                  </a:cubicBezTo>
                  <a:cubicBezTo>
                    <a:pt x="136" y="388"/>
                    <a:pt x="136" y="390"/>
                    <a:pt x="137" y="391"/>
                  </a:cubicBezTo>
                  <a:cubicBezTo>
                    <a:pt x="137" y="392"/>
                    <a:pt x="137" y="395"/>
                    <a:pt x="137" y="396"/>
                  </a:cubicBezTo>
                  <a:cubicBezTo>
                    <a:pt x="137" y="397"/>
                    <a:pt x="136" y="399"/>
                    <a:pt x="135" y="400"/>
                  </a:cubicBezTo>
                  <a:cubicBezTo>
                    <a:pt x="135" y="401"/>
                    <a:pt x="134" y="403"/>
                    <a:pt x="133" y="404"/>
                  </a:cubicBezTo>
                  <a:cubicBezTo>
                    <a:pt x="132" y="405"/>
                    <a:pt x="130" y="406"/>
                    <a:pt x="129" y="407"/>
                  </a:cubicBezTo>
                  <a:cubicBezTo>
                    <a:pt x="128" y="407"/>
                    <a:pt x="126" y="407"/>
                    <a:pt x="125" y="407"/>
                  </a:cubicBezTo>
                  <a:cubicBezTo>
                    <a:pt x="124" y="408"/>
                    <a:pt x="123" y="409"/>
                    <a:pt x="123" y="410"/>
                  </a:cubicBezTo>
                  <a:cubicBezTo>
                    <a:pt x="123" y="411"/>
                    <a:pt x="123" y="413"/>
                    <a:pt x="124" y="413"/>
                  </a:cubicBezTo>
                  <a:cubicBezTo>
                    <a:pt x="124" y="414"/>
                    <a:pt x="126" y="415"/>
                    <a:pt x="127" y="415"/>
                  </a:cubicBezTo>
                  <a:cubicBezTo>
                    <a:pt x="128" y="416"/>
                    <a:pt x="131" y="418"/>
                    <a:pt x="132" y="418"/>
                  </a:cubicBezTo>
                  <a:cubicBezTo>
                    <a:pt x="133" y="419"/>
                    <a:pt x="135" y="419"/>
                    <a:pt x="135" y="420"/>
                  </a:cubicBezTo>
                  <a:cubicBezTo>
                    <a:pt x="136" y="420"/>
                    <a:pt x="136" y="422"/>
                    <a:pt x="135" y="422"/>
                  </a:cubicBezTo>
                  <a:cubicBezTo>
                    <a:pt x="135" y="423"/>
                    <a:pt x="135" y="424"/>
                    <a:pt x="135" y="424"/>
                  </a:cubicBezTo>
                  <a:cubicBezTo>
                    <a:pt x="134" y="425"/>
                    <a:pt x="132" y="425"/>
                    <a:pt x="131" y="425"/>
                  </a:cubicBezTo>
                  <a:cubicBezTo>
                    <a:pt x="130" y="425"/>
                    <a:pt x="128" y="425"/>
                    <a:pt x="127" y="425"/>
                  </a:cubicBezTo>
                  <a:cubicBezTo>
                    <a:pt x="127" y="425"/>
                    <a:pt x="125" y="425"/>
                    <a:pt x="124" y="425"/>
                  </a:cubicBezTo>
                  <a:cubicBezTo>
                    <a:pt x="124" y="426"/>
                    <a:pt x="123" y="427"/>
                    <a:pt x="123" y="427"/>
                  </a:cubicBezTo>
                  <a:cubicBezTo>
                    <a:pt x="122" y="428"/>
                    <a:pt x="121" y="428"/>
                    <a:pt x="120" y="428"/>
                  </a:cubicBezTo>
                  <a:cubicBezTo>
                    <a:pt x="119" y="429"/>
                    <a:pt x="118" y="429"/>
                    <a:pt x="117" y="429"/>
                  </a:cubicBezTo>
                  <a:cubicBezTo>
                    <a:pt x="117" y="430"/>
                    <a:pt x="117" y="431"/>
                    <a:pt x="117" y="432"/>
                  </a:cubicBezTo>
                  <a:cubicBezTo>
                    <a:pt x="117" y="433"/>
                    <a:pt x="118" y="434"/>
                    <a:pt x="119" y="434"/>
                  </a:cubicBezTo>
                  <a:cubicBezTo>
                    <a:pt x="119" y="435"/>
                    <a:pt x="121" y="435"/>
                    <a:pt x="123" y="435"/>
                  </a:cubicBezTo>
                  <a:cubicBezTo>
                    <a:pt x="124" y="436"/>
                    <a:pt x="125" y="435"/>
                    <a:pt x="126" y="436"/>
                  </a:cubicBezTo>
                  <a:cubicBezTo>
                    <a:pt x="127" y="436"/>
                    <a:pt x="129" y="437"/>
                    <a:pt x="130" y="437"/>
                  </a:cubicBezTo>
                  <a:cubicBezTo>
                    <a:pt x="130" y="438"/>
                    <a:pt x="130" y="439"/>
                    <a:pt x="130" y="439"/>
                  </a:cubicBezTo>
                  <a:cubicBezTo>
                    <a:pt x="130" y="440"/>
                    <a:pt x="131" y="441"/>
                    <a:pt x="131" y="442"/>
                  </a:cubicBezTo>
                  <a:cubicBezTo>
                    <a:pt x="131" y="444"/>
                    <a:pt x="131" y="446"/>
                    <a:pt x="130" y="447"/>
                  </a:cubicBezTo>
                  <a:cubicBezTo>
                    <a:pt x="130" y="447"/>
                    <a:pt x="128" y="447"/>
                    <a:pt x="127" y="447"/>
                  </a:cubicBezTo>
                  <a:cubicBezTo>
                    <a:pt x="126" y="447"/>
                    <a:pt x="124" y="446"/>
                    <a:pt x="123" y="446"/>
                  </a:cubicBezTo>
                  <a:cubicBezTo>
                    <a:pt x="122" y="445"/>
                    <a:pt x="120" y="445"/>
                    <a:pt x="119" y="445"/>
                  </a:cubicBezTo>
                  <a:cubicBezTo>
                    <a:pt x="119" y="445"/>
                    <a:pt x="117" y="446"/>
                    <a:pt x="117" y="446"/>
                  </a:cubicBezTo>
                  <a:cubicBezTo>
                    <a:pt x="116" y="446"/>
                    <a:pt x="115" y="448"/>
                    <a:pt x="115" y="448"/>
                  </a:cubicBezTo>
                  <a:cubicBezTo>
                    <a:pt x="114" y="449"/>
                    <a:pt x="112" y="449"/>
                    <a:pt x="111" y="449"/>
                  </a:cubicBezTo>
                  <a:cubicBezTo>
                    <a:pt x="110" y="449"/>
                    <a:pt x="108" y="450"/>
                    <a:pt x="107" y="449"/>
                  </a:cubicBezTo>
                  <a:cubicBezTo>
                    <a:pt x="107" y="449"/>
                    <a:pt x="106" y="447"/>
                    <a:pt x="105" y="447"/>
                  </a:cubicBezTo>
                  <a:cubicBezTo>
                    <a:pt x="105" y="446"/>
                    <a:pt x="104" y="445"/>
                    <a:pt x="103" y="445"/>
                  </a:cubicBezTo>
                  <a:cubicBezTo>
                    <a:pt x="102" y="445"/>
                    <a:pt x="100" y="446"/>
                    <a:pt x="99" y="446"/>
                  </a:cubicBezTo>
                  <a:cubicBezTo>
                    <a:pt x="99" y="446"/>
                    <a:pt x="97" y="446"/>
                    <a:pt x="96" y="446"/>
                  </a:cubicBezTo>
                  <a:cubicBezTo>
                    <a:pt x="95" y="446"/>
                    <a:pt x="94" y="444"/>
                    <a:pt x="93" y="444"/>
                  </a:cubicBezTo>
                  <a:cubicBezTo>
                    <a:pt x="93" y="444"/>
                    <a:pt x="91" y="444"/>
                    <a:pt x="91" y="444"/>
                  </a:cubicBezTo>
                  <a:cubicBezTo>
                    <a:pt x="90" y="445"/>
                    <a:pt x="89" y="446"/>
                    <a:pt x="89" y="446"/>
                  </a:cubicBezTo>
                  <a:cubicBezTo>
                    <a:pt x="88" y="446"/>
                    <a:pt x="86" y="447"/>
                    <a:pt x="85" y="447"/>
                  </a:cubicBezTo>
                  <a:cubicBezTo>
                    <a:pt x="84" y="447"/>
                    <a:pt x="83" y="446"/>
                    <a:pt x="83" y="445"/>
                  </a:cubicBezTo>
                  <a:cubicBezTo>
                    <a:pt x="82" y="445"/>
                    <a:pt x="81" y="446"/>
                    <a:pt x="80" y="446"/>
                  </a:cubicBezTo>
                  <a:cubicBezTo>
                    <a:pt x="79" y="445"/>
                    <a:pt x="78" y="444"/>
                    <a:pt x="78" y="444"/>
                  </a:cubicBezTo>
                  <a:cubicBezTo>
                    <a:pt x="77" y="444"/>
                    <a:pt x="76" y="444"/>
                    <a:pt x="75" y="444"/>
                  </a:cubicBezTo>
                  <a:cubicBezTo>
                    <a:pt x="75" y="444"/>
                    <a:pt x="74" y="445"/>
                    <a:pt x="74" y="446"/>
                  </a:cubicBezTo>
                  <a:cubicBezTo>
                    <a:pt x="74" y="447"/>
                    <a:pt x="75" y="449"/>
                    <a:pt x="75" y="451"/>
                  </a:cubicBezTo>
                  <a:cubicBezTo>
                    <a:pt x="75" y="452"/>
                    <a:pt x="75" y="454"/>
                    <a:pt x="75" y="455"/>
                  </a:cubicBezTo>
                  <a:cubicBezTo>
                    <a:pt x="75" y="455"/>
                    <a:pt x="74" y="456"/>
                    <a:pt x="73" y="457"/>
                  </a:cubicBezTo>
                  <a:cubicBezTo>
                    <a:pt x="73" y="457"/>
                    <a:pt x="73" y="459"/>
                    <a:pt x="73" y="459"/>
                  </a:cubicBezTo>
                  <a:cubicBezTo>
                    <a:pt x="73" y="460"/>
                    <a:pt x="73" y="461"/>
                    <a:pt x="73" y="462"/>
                  </a:cubicBezTo>
                  <a:cubicBezTo>
                    <a:pt x="73" y="463"/>
                    <a:pt x="72" y="464"/>
                    <a:pt x="71" y="464"/>
                  </a:cubicBezTo>
                  <a:cubicBezTo>
                    <a:pt x="71" y="465"/>
                    <a:pt x="68" y="465"/>
                    <a:pt x="68" y="466"/>
                  </a:cubicBezTo>
                  <a:cubicBezTo>
                    <a:pt x="67" y="467"/>
                    <a:pt x="64" y="469"/>
                    <a:pt x="63" y="470"/>
                  </a:cubicBezTo>
                  <a:cubicBezTo>
                    <a:pt x="62" y="470"/>
                    <a:pt x="60" y="472"/>
                    <a:pt x="59" y="473"/>
                  </a:cubicBezTo>
                  <a:cubicBezTo>
                    <a:pt x="57" y="473"/>
                    <a:pt x="54" y="473"/>
                    <a:pt x="53" y="474"/>
                  </a:cubicBezTo>
                  <a:cubicBezTo>
                    <a:pt x="52" y="474"/>
                    <a:pt x="50" y="475"/>
                    <a:pt x="49" y="475"/>
                  </a:cubicBezTo>
                  <a:cubicBezTo>
                    <a:pt x="48" y="476"/>
                    <a:pt x="47" y="477"/>
                    <a:pt x="47" y="478"/>
                  </a:cubicBezTo>
                  <a:cubicBezTo>
                    <a:pt x="46" y="478"/>
                    <a:pt x="46" y="480"/>
                    <a:pt x="46" y="481"/>
                  </a:cubicBezTo>
                  <a:cubicBezTo>
                    <a:pt x="46" y="482"/>
                    <a:pt x="46" y="485"/>
                    <a:pt x="45" y="486"/>
                  </a:cubicBezTo>
                  <a:cubicBezTo>
                    <a:pt x="45" y="487"/>
                    <a:pt x="43" y="489"/>
                    <a:pt x="42" y="490"/>
                  </a:cubicBezTo>
                  <a:cubicBezTo>
                    <a:pt x="42" y="491"/>
                    <a:pt x="39" y="493"/>
                    <a:pt x="38" y="494"/>
                  </a:cubicBezTo>
                  <a:cubicBezTo>
                    <a:pt x="37" y="496"/>
                    <a:pt x="34" y="498"/>
                    <a:pt x="33" y="499"/>
                  </a:cubicBezTo>
                  <a:cubicBezTo>
                    <a:pt x="31" y="500"/>
                    <a:pt x="28" y="501"/>
                    <a:pt x="26" y="502"/>
                  </a:cubicBezTo>
                  <a:cubicBezTo>
                    <a:pt x="26" y="503"/>
                    <a:pt x="25" y="504"/>
                    <a:pt x="24" y="505"/>
                  </a:cubicBezTo>
                  <a:cubicBezTo>
                    <a:pt x="23" y="506"/>
                    <a:pt x="21" y="509"/>
                    <a:pt x="20" y="510"/>
                  </a:cubicBezTo>
                  <a:cubicBezTo>
                    <a:pt x="19" y="511"/>
                    <a:pt x="17" y="512"/>
                    <a:pt x="16" y="513"/>
                  </a:cubicBezTo>
                  <a:cubicBezTo>
                    <a:pt x="16" y="514"/>
                    <a:pt x="13" y="515"/>
                    <a:pt x="12" y="516"/>
                  </a:cubicBezTo>
                  <a:cubicBezTo>
                    <a:pt x="11" y="516"/>
                    <a:pt x="8" y="516"/>
                    <a:pt x="7" y="516"/>
                  </a:cubicBezTo>
                  <a:cubicBezTo>
                    <a:pt x="6" y="516"/>
                    <a:pt x="4" y="515"/>
                    <a:pt x="2" y="516"/>
                  </a:cubicBezTo>
                  <a:cubicBezTo>
                    <a:pt x="2" y="516"/>
                    <a:pt x="4" y="513"/>
                    <a:pt x="4" y="512"/>
                  </a:cubicBezTo>
                  <a:cubicBezTo>
                    <a:pt x="4" y="510"/>
                    <a:pt x="4" y="506"/>
                    <a:pt x="5" y="505"/>
                  </a:cubicBezTo>
                  <a:cubicBezTo>
                    <a:pt x="5" y="503"/>
                    <a:pt x="6" y="500"/>
                    <a:pt x="7" y="498"/>
                  </a:cubicBezTo>
                  <a:cubicBezTo>
                    <a:pt x="8" y="497"/>
                    <a:pt x="10" y="496"/>
                    <a:pt x="11" y="495"/>
                  </a:cubicBezTo>
                  <a:cubicBezTo>
                    <a:pt x="12" y="493"/>
                    <a:pt x="13" y="491"/>
                    <a:pt x="14" y="490"/>
                  </a:cubicBezTo>
                  <a:cubicBezTo>
                    <a:pt x="15" y="488"/>
                    <a:pt x="16" y="485"/>
                    <a:pt x="17" y="483"/>
                  </a:cubicBezTo>
                  <a:cubicBezTo>
                    <a:pt x="18" y="481"/>
                    <a:pt x="18" y="478"/>
                    <a:pt x="19" y="477"/>
                  </a:cubicBezTo>
                  <a:cubicBezTo>
                    <a:pt x="20" y="476"/>
                    <a:pt x="22" y="476"/>
                    <a:pt x="22" y="476"/>
                  </a:cubicBezTo>
                  <a:cubicBezTo>
                    <a:pt x="24" y="475"/>
                    <a:pt x="26" y="473"/>
                    <a:pt x="27" y="472"/>
                  </a:cubicBezTo>
                  <a:cubicBezTo>
                    <a:pt x="28" y="470"/>
                    <a:pt x="29" y="468"/>
                    <a:pt x="30" y="466"/>
                  </a:cubicBezTo>
                  <a:cubicBezTo>
                    <a:pt x="30" y="465"/>
                    <a:pt x="31" y="461"/>
                    <a:pt x="31" y="460"/>
                  </a:cubicBezTo>
                  <a:cubicBezTo>
                    <a:pt x="32" y="460"/>
                    <a:pt x="33" y="459"/>
                    <a:pt x="34" y="459"/>
                  </a:cubicBezTo>
                  <a:cubicBezTo>
                    <a:pt x="36" y="458"/>
                    <a:pt x="39" y="458"/>
                    <a:pt x="40" y="457"/>
                  </a:cubicBezTo>
                  <a:cubicBezTo>
                    <a:pt x="41" y="456"/>
                    <a:pt x="41" y="454"/>
                    <a:pt x="41" y="453"/>
                  </a:cubicBezTo>
                  <a:cubicBezTo>
                    <a:pt x="40" y="452"/>
                    <a:pt x="38" y="451"/>
                    <a:pt x="38" y="450"/>
                  </a:cubicBezTo>
                  <a:cubicBezTo>
                    <a:pt x="37" y="450"/>
                    <a:pt x="34" y="449"/>
                    <a:pt x="33" y="448"/>
                  </a:cubicBezTo>
                  <a:cubicBezTo>
                    <a:pt x="33" y="447"/>
                    <a:pt x="35" y="444"/>
                    <a:pt x="35" y="443"/>
                  </a:cubicBezTo>
                  <a:cubicBezTo>
                    <a:pt x="35" y="441"/>
                    <a:pt x="33" y="439"/>
                    <a:pt x="33" y="437"/>
                  </a:cubicBezTo>
                  <a:cubicBezTo>
                    <a:pt x="32" y="435"/>
                    <a:pt x="30" y="433"/>
                    <a:pt x="29" y="431"/>
                  </a:cubicBezTo>
                  <a:cubicBezTo>
                    <a:pt x="28" y="429"/>
                    <a:pt x="26" y="424"/>
                    <a:pt x="26" y="421"/>
                  </a:cubicBezTo>
                  <a:cubicBezTo>
                    <a:pt x="25" y="419"/>
                    <a:pt x="27" y="414"/>
                    <a:pt x="27" y="411"/>
                  </a:cubicBezTo>
                  <a:cubicBezTo>
                    <a:pt x="28" y="407"/>
                    <a:pt x="28" y="397"/>
                    <a:pt x="28" y="393"/>
                  </a:cubicBezTo>
                  <a:cubicBezTo>
                    <a:pt x="28" y="389"/>
                    <a:pt x="27" y="384"/>
                    <a:pt x="27" y="381"/>
                  </a:cubicBezTo>
                  <a:cubicBezTo>
                    <a:pt x="26" y="377"/>
                    <a:pt x="22" y="368"/>
                    <a:pt x="21" y="364"/>
                  </a:cubicBezTo>
                  <a:cubicBezTo>
                    <a:pt x="19" y="360"/>
                    <a:pt x="15" y="353"/>
                    <a:pt x="14" y="349"/>
                  </a:cubicBezTo>
                  <a:cubicBezTo>
                    <a:pt x="13" y="346"/>
                    <a:pt x="13" y="339"/>
                    <a:pt x="11" y="336"/>
                  </a:cubicBezTo>
                  <a:cubicBezTo>
                    <a:pt x="11" y="334"/>
                    <a:pt x="8" y="329"/>
                    <a:pt x="7" y="326"/>
                  </a:cubicBezTo>
                  <a:cubicBezTo>
                    <a:pt x="6" y="324"/>
                    <a:pt x="3" y="319"/>
                    <a:pt x="2" y="315"/>
                  </a:cubicBezTo>
                  <a:cubicBezTo>
                    <a:pt x="2" y="313"/>
                    <a:pt x="0" y="308"/>
                    <a:pt x="2" y="306"/>
                  </a:cubicBezTo>
                  <a:cubicBezTo>
                    <a:pt x="3" y="305"/>
                    <a:pt x="6" y="306"/>
                    <a:pt x="6" y="305"/>
                  </a:cubicBezTo>
                  <a:cubicBezTo>
                    <a:pt x="8" y="304"/>
                    <a:pt x="7" y="300"/>
                    <a:pt x="8" y="299"/>
                  </a:cubicBezTo>
                  <a:cubicBezTo>
                    <a:pt x="9" y="298"/>
                    <a:pt x="11" y="296"/>
                    <a:pt x="12" y="295"/>
                  </a:cubicBezTo>
                  <a:cubicBezTo>
                    <a:pt x="13" y="295"/>
                    <a:pt x="16" y="296"/>
                    <a:pt x="17" y="296"/>
                  </a:cubicBezTo>
                  <a:cubicBezTo>
                    <a:pt x="19" y="296"/>
                    <a:pt x="21" y="298"/>
                    <a:pt x="23" y="297"/>
                  </a:cubicBezTo>
                  <a:cubicBezTo>
                    <a:pt x="24" y="296"/>
                    <a:pt x="24" y="292"/>
                    <a:pt x="25" y="291"/>
                  </a:cubicBezTo>
                  <a:cubicBezTo>
                    <a:pt x="26" y="290"/>
                    <a:pt x="29" y="289"/>
                    <a:pt x="31" y="289"/>
                  </a:cubicBezTo>
                  <a:cubicBezTo>
                    <a:pt x="33" y="289"/>
                    <a:pt x="37" y="290"/>
                    <a:pt x="39" y="289"/>
                  </a:cubicBezTo>
                  <a:cubicBezTo>
                    <a:pt x="40" y="289"/>
                    <a:pt x="41" y="289"/>
                    <a:pt x="41" y="28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0"/>
            <p:cNvSpPr>
              <a:spLocks/>
            </p:cNvSpPr>
            <p:nvPr/>
          </p:nvSpPr>
          <p:spPr bwMode="auto">
            <a:xfrm>
              <a:off x="6803" y="1728"/>
              <a:ext cx="504" cy="896"/>
            </a:xfrm>
            <a:custGeom>
              <a:avLst/>
              <a:gdLst>
                <a:gd name="T0" fmla="*/ 71 w 291"/>
                <a:gd name="T1" fmla="*/ 269 h 516"/>
                <a:gd name="T2" fmla="*/ 82 w 291"/>
                <a:gd name="T3" fmla="*/ 213 h 516"/>
                <a:gd name="T4" fmla="*/ 73 w 291"/>
                <a:gd name="T5" fmla="*/ 182 h 516"/>
                <a:gd name="T6" fmla="*/ 63 w 291"/>
                <a:gd name="T7" fmla="*/ 141 h 516"/>
                <a:gd name="T8" fmla="*/ 82 w 291"/>
                <a:gd name="T9" fmla="*/ 128 h 516"/>
                <a:gd name="T10" fmla="*/ 88 w 291"/>
                <a:gd name="T11" fmla="*/ 104 h 516"/>
                <a:gd name="T12" fmla="*/ 119 w 291"/>
                <a:gd name="T13" fmla="*/ 80 h 516"/>
                <a:gd name="T14" fmla="*/ 143 w 291"/>
                <a:gd name="T15" fmla="*/ 95 h 516"/>
                <a:gd name="T16" fmla="*/ 166 w 291"/>
                <a:gd name="T17" fmla="*/ 68 h 516"/>
                <a:gd name="T18" fmla="*/ 188 w 291"/>
                <a:gd name="T19" fmla="*/ 48 h 516"/>
                <a:gd name="T20" fmla="*/ 218 w 291"/>
                <a:gd name="T21" fmla="*/ 24 h 516"/>
                <a:gd name="T22" fmla="*/ 238 w 291"/>
                <a:gd name="T23" fmla="*/ 34 h 516"/>
                <a:gd name="T24" fmla="*/ 252 w 291"/>
                <a:gd name="T25" fmla="*/ 25 h 516"/>
                <a:gd name="T26" fmla="*/ 247 w 291"/>
                <a:gd name="T27" fmla="*/ 6 h 516"/>
                <a:gd name="T28" fmla="*/ 268 w 291"/>
                <a:gd name="T29" fmla="*/ 0 h 516"/>
                <a:gd name="T30" fmla="*/ 271 w 291"/>
                <a:gd name="T31" fmla="*/ 27 h 516"/>
                <a:gd name="T32" fmla="*/ 285 w 291"/>
                <a:gd name="T33" fmla="*/ 34 h 516"/>
                <a:gd name="T34" fmla="*/ 285 w 291"/>
                <a:gd name="T35" fmla="*/ 52 h 516"/>
                <a:gd name="T36" fmla="*/ 278 w 291"/>
                <a:gd name="T37" fmla="*/ 71 h 516"/>
                <a:gd name="T38" fmla="*/ 270 w 291"/>
                <a:gd name="T39" fmla="*/ 100 h 516"/>
                <a:gd name="T40" fmla="*/ 267 w 291"/>
                <a:gd name="T41" fmla="*/ 112 h 516"/>
                <a:gd name="T42" fmla="*/ 270 w 291"/>
                <a:gd name="T43" fmla="*/ 142 h 516"/>
                <a:gd name="T44" fmla="*/ 264 w 291"/>
                <a:gd name="T45" fmla="*/ 168 h 516"/>
                <a:gd name="T46" fmla="*/ 223 w 291"/>
                <a:gd name="T47" fmla="*/ 165 h 516"/>
                <a:gd name="T48" fmla="*/ 209 w 291"/>
                <a:gd name="T49" fmla="*/ 168 h 516"/>
                <a:gd name="T50" fmla="*/ 191 w 291"/>
                <a:gd name="T51" fmla="*/ 166 h 516"/>
                <a:gd name="T52" fmla="*/ 164 w 291"/>
                <a:gd name="T53" fmla="*/ 148 h 516"/>
                <a:gd name="T54" fmla="*/ 143 w 291"/>
                <a:gd name="T55" fmla="*/ 145 h 516"/>
                <a:gd name="T56" fmla="*/ 135 w 291"/>
                <a:gd name="T57" fmla="*/ 163 h 516"/>
                <a:gd name="T58" fmla="*/ 119 w 291"/>
                <a:gd name="T59" fmla="*/ 176 h 516"/>
                <a:gd name="T60" fmla="*/ 109 w 291"/>
                <a:gd name="T61" fmla="*/ 186 h 516"/>
                <a:gd name="T62" fmla="*/ 132 w 291"/>
                <a:gd name="T63" fmla="*/ 191 h 516"/>
                <a:gd name="T64" fmla="*/ 150 w 291"/>
                <a:gd name="T65" fmla="*/ 202 h 516"/>
                <a:gd name="T66" fmla="*/ 169 w 291"/>
                <a:gd name="T67" fmla="*/ 208 h 516"/>
                <a:gd name="T68" fmla="*/ 176 w 291"/>
                <a:gd name="T69" fmla="*/ 225 h 516"/>
                <a:gd name="T70" fmla="*/ 170 w 291"/>
                <a:gd name="T71" fmla="*/ 251 h 516"/>
                <a:gd name="T72" fmla="*/ 162 w 291"/>
                <a:gd name="T73" fmla="*/ 271 h 516"/>
                <a:gd name="T74" fmla="*/ 144 w 291"/>
                <a:gd name="T75" fmla="*/ 284 h 516"/>
                <a:gd name="T76" fmla="*/ 123 w 291"/>
                <a:gd name="T77" fmla="*/ 291 h 516"/>
                <a:gd name="T78" fmla="*/ 113 w 291"/>
                <a:gd name="T79" fmla="*/ 302 h 516"/>
                <a:gd name="T80" fmla="*/ 124 w 291"/>
                <a:gd name="T81" fmla="*/ 338 h 516"/>
                <a:gd name="T82" fmla="*/ 112 w 291"/>
                <a:gd name="T83" fmla="*/ 359 h 516"/>
                <a:gd name="T84" fmla="*/ 118 w 291"/>
                <a:gd name="T85" fmla="*/ 372 h 516"/>
                <a:gd name="T86" fmla="*/ 125 w 291"/>
                <a:gd name="T87" fmla="*/ 387 h 516"/>
                <a:gd name="T88" fmla="*/ 135 w 291"/>
                <a:gd name="T89" fmla="*/ 400 h 516"/>
                <a:gd name="T90" fmla="*/ 127 w 291"/>
                <a:gd name="T91" fmla="*/ 415 h 516"/>
                <a:gd name="T92" fmla="*/ 127 w 291"/>
                <a:gd name="T93" fmla="*/ 425 h 516"/>
                <a:gd name="T94" fmla="*/ 119 w 291"/>
                <a:gd name="T95" fmla="*/ 434 h 516"/>
                <a:gd name="T96" fmla="*/ 130 w 291"/>
                <a:gd name="T97" fmla="*/ 447 h 516"/>
                <a:gd name="T98" fmla="*/ 111 w 291"/>
                <a:gd name="T99" fmla="*/ 449 h 516"/>
                <a:gd name="T100" fmla="*/ 93 w 291"/>
                <a:gd name="T101" fmla="*/ 444 h 516"/>
                <a:gd name="T102" fmla="*/ 78 w 291"/>
                <a:gd name="T103" fmla="*/ 444 h 516"/>
                <a:gd name="T104" fmla="*/ 73 w 291"/>
                <a:gd name="T105" fmla="*/ 459 h 516"/>
                <a:gd name="T106" fmla="*/ 53 w 291"/>
                <a:gd name="T107" fmla="*/ 474 h 516"/>
                <a:gd name="T108" fmla="*/ 38 w 291"/>
                <a:gd name="T109" fmla="*/ 494 h 516"/>
                <a:gd name="T110" fmla="*/ 12 w 291"/>
                <a:gd name="T111" fmla="*/ 516 h 516"/>
                <a:gd name="T112" fmla="*/ 11 w 291"/>
                <a:gd name="T113" fmla="*/ 495 h 516"/>
                <a:gd name="T114" fmla="*/ 30 w 291"/>
                <a:gd name="T115" fmla="*/ 466 h 516"/>
                <a:gd name="T116" fmla="*/ 33 w 291"/>
                <a:gd name="T117" fmla="*/ 448 h 516"/>
                <a:gd name="T118" fmla="*/ 28 w 291"/>
                <a:gd name="T119" fmla="*/ 393 h 516"/>
                <a:gd name="T120" fmla="*/ 2 w 291"/>
                <a:gd name="T121" fmla="*/ 315 h 516"/>
                <a:gd name="T122" fmla="*/ 23 w 291"/>
                <a:gd name="T123" fmla="*/ 297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91" h="516">
                  <a:moveTo>
                    <a:pt x="41" y="289"/>
                  </a:moveTo>
                  <a:cubicBezTo>
                    <a:pt x="43" y="289"/>
                    <a:pt x="46" y="289"/>
                    <a:pt x="47" y="288"/>
                  </a:cubicBezTo>
                  <a:cubicBezTo>
                    <a:pt x="49" y="286"/>
                    <a:pt x="50" y="282"/>
                    <a:pt x="52" y="281"/>
                  </a:cubicBezTo>
                  <a:cubicBezTo>
                    <a:pt x="53" y="279"/>
                    <a:pt x="57" y="278"/>
                    <a:pt x="58" y="277"/>
                  </a:cubicBezTo>
                  <a:cubicBezTo>
                    <a:pt x="60" y="276"/>
                    <a:pt x="62" y="275"/>
                    <a:pt x="64" y="274"/>
                  </a:cubicBezTo>
                  <a:cubicBezTo>
                    <a:pt x="66" y="273"/>
                    <a:pt x="69" y="271"/>
                    <a:pt x="71" y="269"/>
                  </a:cubicBezTo>
                  <a:cubicBezTo>
                    <a:pt x="72" y="268"/>
                    <a:pt x="73" y="264"/>
                    <a:pt x="74" y="263"/>
                  </a:cubicBezTo>
                  <a:cubicBezTo>
                    <a:pt x="74" y="262"/>
                    <a:pt x="77" y="260"/>
                    <a:pt x="78" y="259"/>
                  </a:cubicBezTo>
                  <a:cubicBezTo>
                    <a:pt x="79" y="257"/>
                    <a:pt x="79" y="251"/>
                    <a:pt x="79" y="248"/>
                  </a:cubicBezTo>
                  <a:cubicBezTo>
                    <a:pt x="79" y="245"/>
                    <a:pt x="77" y="239"/>
                    <a:pt x="77" y="236"/>
                  </a:cubicBezTo>
                  <a:cubicBezTo>
                    <a:pt x="76" y="233"/>
                    <a:pt x="77" y="227"/>
                    <a:pt x="78" y="223"/>
                  </a:cubicBezTo>
                  <a:cubicBezTo>
                    <a:pt x="78" y="221"/>
                    <a:pt x="81" y="216"/>
                    <a:pt x="82" y="213"/>
                  </a:cubicBezTo>
                  <a:cubicBezTo>
                    <a:pt x="82" y="211"/>
                    <a:pt x="83" y="208"/>
                    <a:pt x="83" y="206"/>
                  </a:cubicBezTo>
                  <a:cubicBezTo>
                    <a:pt x="84" y="204"/>
                    <a:pt x="86" y="199"/>
                    <a:pt x="86" y="197"/>
                  </a:cubicBezTo>
                  <a:cubicBezTo>
                    <a:pt x="86" y="195"/>
                    <a:pt x="85" y="192"/>
                    <a:pt x="84" y="190"/>
                  </a:cubicBezTo>
                  <a:cubicBezTo>
                    <a:pt x="84" y="189"/>
                    <a:pt x="84" y="186"/>
                    <a:pt x="83" y="184"/>
                  </a:cubicBezTo>
                  <a:cubicBezTo>
                    <a:pt x="82" y="183"/>
                    <a:pt x="80" y="183"/>
                    <a:pt x="79" y="182"/>
                  </a:cubicBezTo>
                  <a:cubicBezTo>
                    <a:pt x="78" y="182"/>
                    <a:pt x="75" y="183"/>
                    <a:pt x="73" y="182"/>
                  </a:cubicBezTo>
                  <a:cubicBezTo>
                    <a:pt x="72" y="182"/>
                    <a:pt x="70" y="180"/>
                    <a:pt x="69" y="179"/>
                  </a:cubicBezTo>
                  <a:cubicBezTo>
                    <a:pt x="68" y="177"/>
                    <a:pt x="66" y="174"/>
                    <a:pt x="65" y="172"/>
                  </a:cubicBezTo>
                  <a:cubicBezTo>
                    <a:pt x="64" y="170"/>
                    <a:pt x="65" y="165"/>
                    <a:pt x="65" y="163"/>
                  </a:cubicBezTo>
                  <a:cubicBezTo>
                    <a:pt x="65" y="160"/>
                    <a:pt x="66" y="155"/>
                    <a:pt x="66" y="152"/>
                  </a:cubicBezTo>
                  <a:cubicBezTo>
                    <a:pt x="66" y="150"/>
                    <a:pt x="66" y="147"/>
                    <a:pt x="65" y="145"/>
                  </a:cubicBezTo>
                  <a:cubicBezTo>
                    <a:pt x="65" y="145"/>
                    <a:pt x="63" y="142"/>
                    <a:pt x="63" y="141"/>
                  </a:cubicBezTo>
                  <a:cubicBezTo>
                    <a:pt x="62" y="140"/>
                    <a:pt x="62" y="137"/>
                    <a:pt x="63" y="136"/>
                  </a:cubicBezTo>
                  <a:cubicBezTo>
                    <a:pt x="64" y="135"/>
                    <a:pt x="67" y="134"/>
                    <a:pt x="68" y="134"/>
                  </a:cubicBezTo>
                  <a:cubicBezTo>
                    <a:pt x="69" y="135"/>
                    <a:pt x="69" y="137"/>
                    <a:pt x="70" y="138"/>
                  </a:cubicBezTo>
                  <a:cubicBezTo>
                    <a:pt x="72" y="138"/>
                    <a:pt x="75" y="137"/>
                    <a:pt x="76" y="136"/>
                  </a:cubicBezTo>
                  <a:cubicBezTo>
                    <a:pt x="77" y="135"/>
                    <a:pt x="78" y="132"/>
                    <a:pt x="79" y="131"/>
                  </a:cubicBezTo>
                  <a:cubicBezTo>
                    <a:pt x="80" y="130"/>
                    <a:pt x="81" y="129"/>
                    <a:pt x="82" y="128"/>
                  </a:cubicBezTo>
                  <a:cubicBezTo>
                    <a:pt x="83" y="127"/>
                    <a:pt x="85" y="124"/>
                    <a:pt x="85" y="123"/>
                  </a:cubicBezTo>
                  <a:cubicBezTo>
                    <a:pt x="85" y="121"/>
                    <a:pt x="85" y="118"/>
                    <a:pt x="84" y="116"/>
                  </a:cubicBezTo>
                  <a:cubicBezTo>
                    <a:pt x="83" y="115"/>
                    <a:pt x="79" y="114"/>
                    <a:pt x="78" y="113"/>
                  </a:cubicBezTo>
                  <a:cubicBezTo>
                    <a:pt x="78" y="112"/>
                    <a:pt x="78" y="110"/>
                    <a:pt x="78" y="109"/>
                  </a:cubicBezTo>
                  <a:cubicBezTo>
                    <a:pt x="79" y="108"/>
                    <a:pt x="81" y="106"/>
                    <a:pt x="82" y="106"/>
                  </a:cubicBezTo>
                  <a:cubicBezTo>
                    <a:pt x="83" y="105"/>
                    <a:pt x="87" y="105"/>
                    <a:pt x="88" y="104"/>
                  </a:cubicBezTo>
                  <a:cubicBezTo>
                    <a:pt x="91" y="104"/>
                    <a:pt x="95" y="101"/>
                    <a:pt x="96" y="99"/>
                  </a:cubicBezTo>
                  <a:cubicBezTo>
                    <a:pt x="97" y="98"/>
                    <a:pt x="96" y="94"/>
                    <a:pt x="97" y="92"/>
                  </a:cubicBezTo>
                  <a:cubicBezTo>
                    <a:pt x="98" y="90"/>
                    <a:pt x="100" y="87"/>
                    <a:pt x="102" y="85"/>
                  </a:cubicBezTo>
                  <a:cubicBezTo>
                    <a:pt x="103" y="84"/>
                    <a:pt x="105" y="83"/>
                    <a:pt x="107" y="83"/>
                  </a:cubicBezTo>
                  <a:cubicBezTo>
                    <a:pt x="108" y="82"/>
                    <a:pt x="111" y="80"/>
                    <a:pt x="113" y="79"/>
                  </a:cubicBezTo>
                  <a:cubicBezTo>
                    <a:pt x="114" y="79"/>
                    <a:pt x="117" y="80"/>
                    <a:pt x="119" y="80"/>
                  </a:cubicBezTo>
                  <a:cubicBezTo>
                    <a:pt x="120" y="81"/>
                    <a:pt x="122" y="82"/>
                    <a:pt x="123" y="83"/>
                  </a:cubicBezTo>
                  <a:cubicBezTo>
                    <a:pt x="124" y="83"/>
                    <a:pt x="125" y="85"/>
                    <a:pt x="126" y="86"/>
                  </a:cubicBezTo>
                  <a:cubicBezTo>
                    <a:pt x="127" y="87"/>
                    <a:pt x="129" y="88"/>
                    <a:pt x="130" y="88"/>
                  </a:cubicBezTo>
                  <a:cubicBezTo>
                    <a:pt x="131" y="88"/>
                    <a:pt x="134" y="89"/>
                    <a:pt x="135" y="90"/>
                  </a:cubicBezTo>
                  <a:cubicBezTo>
                    <a:pt x="136" y="91"/>
                    <a:pt x="136" y="94"/>
                    <a:pt x="138" y="94"/>
                  </a:cubicBezTo>
                  <a:cubicBezTo>
                    <a:pt x="139" y="95"/>
                    <a:pt x="142" y="96"/>
                    <a:pt x="143" y="95"/>
                  </a:cubicBezTo>
                  <a:cubicBezTo>
                    <a:pt x="144" y="94"/>
                    <a:pt x="145" y="91"/>
                    <a:pt x="145" y="90"/>
                  </a:cubicBezTo>
                  <a:cubicBezTo>
                    <a:pt x="146" y="88"/>
                    <a:pt x="146" y="84"/>
                    <a:pt x="147" y="83"/>
                  </a:cubicBezTo>
                  <a:cubicBezTo>
                    <a:pt x="148" y="81"/>
                    <a:pt x="150" y="80"/>
                    <a:pt x="151" y="79"/>
                  </a:cubicBezTo>
                  <a:cubicBezTo>
                    <a:pt x="153" y="78"/>
                    <a:pt x="155" y="75"/>
                    <a:pt x="156" y="75"/>
                  </a:cubicBezTo>
                  <a:cubicBezTo>
                    <a:pt x="158" y="73"/>
                    <a:pt x="162" y="73"/>
                    <a:pt x="164" y="72"/>
                  </a:cubicBezTo>
                  <a:cubicBezTo>
                    <a:pt x="165" y="71"/>
                    <a:pt x="166" y="68"/>
                    <a:pt x="166" y="68"/>
                  </a:cubicBezTo>
                  <a:cubicBezTo>
                    <a:pt x="167" y="66"/>
                    <a:pt x="169" y="63"/>
                    <a:pt x="170" y="62"/>
                  </a:cubicBezTo>
                  <a:cubicBezTo>
                    <a:pt x="170" y="60"/>
                    <a:pt x="170" y="57"/>
                    <a:pt x="170" y="56"/>
                  </a:cubicBezTo>
                  <a:cubicBezTo>
                    <a:pt x="171" y="54"/>
                    <a:pt x="172" y="50"/>
                    <a:pt x="173" y="49"/>
                  </a:cubicBezTo>
                  <a:cubicBezTo>
                    <a:pt x="174" y="49"/>
                    <a:pt x="176" y="49"/>
                    <a:pt x="176" y="49"/>
                  </a:cubicBezTo>
                  <a:cubicBezTo>
                    <a:pt x="178" y="49"/>
                    <a:pt x="181" y="51"/>
                    <a:pt x="183" y="51"/>
                  </a:cubicBezTo>
                  <a:cubicBezTo>
                    <a:pt x="185" y="51"/>
                    <a:pt x="187" y="49"/>
                    <a:pt x="188" y="48"/>
                  </a:cubicBezTo>
                  <a:cubicBezTo>
                    <a:pt x="190" y="47"/>
                    <a:pt x="195" y="47"/>
                    <a:pt x="197" y="47"/>
                  </a:cubicBezTo>
                  <a:cubicBezTo>
                    <a:pt x="199" y="46"/>
                    <a:pt x="202" y="43"/>
                    <a:pt x="203" y="42"/>
                  </a:cubicBezTo>
                  <a:cubicBezTo>
                    <a:pt x="204" y="41"/>
                    <a:pt x="204" y="38"/>
                    <a:pt x="205" y="37"/>
                  </a:cubicBezTo>
                  <a:cubicBezTo>
                    <a:pt x="206" y="35"/>
                    <a:pt x="207" y="31"/>
                    <a:pt x="209" y="29"/>
                  </a:cubicBezTo>
                  <a:cubicBezTo>
                    <a:pt x="210" y="28"/>
                    <a:pt x="212" y="27"/>
                    <a:pt x="212" y="27"/>
                  </a:cubicBezTo>
                  <a:cubicBezTo>
                    <a:pt x="214" y="26"/>
                    <a:pt x="216" y="25"/>
                    <a:pt x="218" y="24"/>
                  </a:cubicBezTo>
                  <a:cubicBezTo>
                    <a:pt x="219" y="24"/>
                    <a:pt x="221" y="24"/>
                    <a:pt x="222" y="24"/>
                  </a:cubicBezTo>
                  <a:cubicBezTo>
                    <a:pt x="223" y="24"/>
                    <a:pt x="225" y="25"/>
                    <a:pt x="226" y="26"/>
                  </a:cubicBezTo>
                  <a:cubicBezTo>
                    <a:pt x="227" y="26"/>
                    <a:pt x="227" y="29"/>
                    <a:pt x="228" y="30"/>
                  </a:cubicBezTo>
                  <a:cubicBezTo>
                    <a:pt x="228" y="30"/>
                    <a:pt x="230" y="31"/>
                    <a:pt x="230" y="31"/>
                  </a:cubicBezTo>
                  <a:cubicBezTo>
                    <a:pt x="231" y="31"/>
                    <a:pt x="233" y="32"/>
                    <a:pt x="234" y="32"/>
                  </a:cubicBezTo>
                  <a:cubicBezTo>
                    <a:pt x="235" y="32"/>
                    <a:pt x="238" y="33"/>
                    <a:pt x="238" y="34"/>
                  </a:cubicBezTo>
                  <a:cubicBezTo>
                    <a:pt x="239" y="35"/>
                    <a:pt x="238" y="37"/>
                    <a:pt x="238" y="38"/>
                  </a:cubicBezTo>
                  <a:cubicBezTo>
                    <a:pt x="238" y="39"/>
                    <a:pt x="240" y="41"/>
                    <a:pt x="241" y="41"/>
                  </a:cubicBezTo>
                  <a:cubicBezTo>
                    <a:pt x="242" y="42"/>
                    <a:pt x="244" y="42"/>
                    <a:pt x="245" y="41"/>
                  </a:cubicBezTo>
                  <a:cubicBezTo>
                    <a:pt x="247" y="40"/>
                    <a:pt x="248" y="35"/>
                    <a:pt x="249" y="33"/>
                  </a:cubicBezTo>
                  <a:cubicBezTo>
                    <a:pt x="249" y="32"/>
                    <a:pt x="249" y="29"/>
                    <a:pt x="250" y="28"/>
                  </a:cubicBezTo>
                  <a:cubicBezTo>
                    <a:pt x="250" y="27"/>
                    <a:pt x="252" y="26"/>
                    <a:pt x="252" y="25"/>
                  </a:cubicBezTo>
                  <a:cubicBezTo>
                    <a:pt x="252" y="23"/>
                    <a:pt x="250" y="21"/>
                    <a:pt x="249" y="20"/>
                  </a:cubicBezTo>
                  <a:cubicBezTo>
                    <a:pt x="249" y="20"/>
                    <a:pt x="247" y="18"/>
                    <a:pt x="247" y="17"/>
                  </a:cubicBezTo>
                  <a:cubicBezTo>
                    <a:pt x="245" y="16"/>
                    <a:pt x="243" y="16"/>
                    <a:pt x="242" y="15"/>
                  </a:cubicBezTo>
                  <a:cubicBezTo>
                    <a:pt x="242" y="14"/>
                    <a:pt x="240" y="11"/>
                    <a:pt x="240" y="11"/>
                  </a:cubicBezTo>
                  <a:cubicBezTo>
                    <a:pt x="240" y="10"/>
                    <a:pt x="242" y="8"/>
                    <a:pt x="243" y="7"/>
                  </a:cubicBezTo>
                  <a:cubicBezTo>
                    <a:pt x="244" y="7"/>
                    <a:pt x="246" y="6"/>
                    <a:pt x="247" y="6"/>
                  </a:cubicBezTo>
                  <a:cubicBezTo>
                    <a:pt x="248" y="7"/>
                    <a:pt x="249" y="10"/>
                    <a:pt x="249" y="11"/>
                  </a:cubicBezTo>
                  <a:cubicBezTo>
                    <a:pt x="250" y="11"/>
                    <a:pt x="253" y="13"/>
                    <a:pt x="254" y="12"/>
                  </a:cubicBezTo>
                  <a:cubicBezTo>
                    <a:pt x="254" y="12"/>
                    <a:pt x="255" y="11"/>
                    <a:pt x="256" y="10"/>
                  </a:cubicBezTo>
                  <a:cubicBezTo>
                    <a:pt x="257" y="9"/>
                    <a:pt x="259" y="6"/>
                    <a:pt x="260" y="5"/>
                  </a:cubicBezTo>
                  <a:cubicBezTo>
                    <a:pt x="261" y="4"/>
                    <a:pt x="264" y="3"/>
                    <a:pt x="265" y="2"/>
                  </a:cubicBezTo>
                  <a:cubicBezTo>
                    <a:pt x="265" y="2"/>
                    <a:pt x="267" y="1"/>
                    <a:pt x="268" y="0"/>
                  </a:cubicBezTo>
                  <a:cubicBezTo>
                    <a:pt x="269" y="1"/>
                    <a:pt x="271" y="2"/>
                    <a:pt x="272" y="3"/>
                  </a:cubicBezTo>
                  <a:cubicBezTo>
                    <a:pt x="272" y="4"/>
                    <a:pt x="273" y="6"/>
                    <a:pt x="273" y="7"/>
                  </a:cubicBezTo>
                  <a:cubicBezTo>
                    <a:pt x="273" y="9"/>
                    <a:pt x="274" y="12"/>
                    <a:pt x="274" y="14"/>
                  </a:cubicBezTo>
                  <a:cubicBezTo>
                    <a:pt x="274" y="15"/>
                    <a:pt x="274" y="18"/>
                    <a:pt x="274" y="19"/>
                  </a:cubicBezTo>
                  <a:cubicBezTo>
                    <a:pt x="274" y="20"/>
                    <a:pt x="272" y="22"/>
                    <a:pt x="272" y="23"/>
                  </a:cubicBezTo>
                  <a:cubicBezTo>
                    <a:pt x="271" y="24"/>
                    <a:pt x="271" y="26"/>
                    <a:pt x="271" y="27"/>
                  </a:cubicBezTo>
                  <a:cubicBezTo>
                    <a:pt x="271" y="29"/>
                    <a:pt x="272" y="31"/>
                    <a:pt x="272" y="32"/>
                  </a:cubicBezTo>
                  <a:cubicBezTo>
                    <a:pt x="272" y="33"/>
                    <a:pt x="273" y="34"/>
                    <a:pt x="274" y="35"/>
                  </a:cubicBezTo>
                  <a:cubicBezTo>
                    <a:pt x="274" y="35"/>
                    <a:pt x="276" y="36"/>
                    <a:pt x="277" y="36"/>
                  </a:cubicBezTo>
                  <a:cubicBezTo>
                    <a:pt x="278" y="36"/>
                    <a:pt x="279" y="37"/>
                    <a:pt x="280" y="36"/>
                  </a:cubicBezTo>
                  <a:cubicBezTo>
                    <a:pt x="281" y="36"/>
                    <a:pt x="281" y="34"/>
                    <a:pt x="282" y="34"/>
                  </a:cubicBezTo>
                  <a:cubicBezTo>
                    <a:pt x="283" y="34"/>
                    <a:pt x="285" y="34"/>
                    <a:pt x="285" y="34"/>
                  </a:cubicBezTo>
                  <a:cubicBezTo>
                    <a:pt x="286" y="35"/>
                    <a:pt x="287" y="36"/>
                    <a:pt x="287" y="37"/>
                  </a:cubicBezTo>
                  <a:cubicBezTo>
                    <a:pt x="288" y="37"/>
                    <a:pt x="289" y="39"/>
                    <a:pt x="290" y="40"/>
                  </a:cubicBezTo>
                  <a:cubicBezTo>
                    <a:pt x="290" y="41"/>
                    <a:pt x="291" y="43"/>
                    <a:pt x="291" y="44"/>
                  </a:cubicBezTo>
                  <a:cubicBezTo>
                    <a:pt x="291" y="46"/>
                    <a:pt x="290" y="48"/>
                    <a:pt x="290" y="50"/>
                  </a:cubicBezTo>
                  <a:cubicBezTo>
                    <a:pt x="290" y="50"/>
                    <a:pt x="288" y="51"/>
                    <a:pt x="288" y="51"/>
                  </a:cubicBezTo>
                  <a:cubicBezTo>
                    <a:pt x="287" y="52"/>
                    <a:pt x="285" y="52"/>
                    <a:pt x="285" y="52"/>
                  </a:cubicBezTo>
                  <a:cubicBezTo>
                    <a:pt x="283" y="52"/>
                    <a:pt x="281" y="53"/>
                    <a:pt x="281" y="54"/>
                  </a:cubicBezTo>
                  <a:cubicBezTo>
                    <a:pt x="280" y="55"/>
                    <a:pt x="279" y="57"/>
                    <a:pt x="279" y="57"/>
                  </a:cubicBezTo>
                  <a:cubicBezTo>
                    <a:pt x="279" y="58"/>
                    <a:pt x="280" y="60"/>
                    <a:pt x="280" y="60"/>
                  </a:cubicBezTo>
                  <a:cubicBezTo>
                    <a:pt x="280" y="62"/>
                    <a:pt x="282" y="64"/>
                    <a:pt x="282" y="65"/>
                  </a:cubicBezTo>
                  <a:cubicBezTo>
                    <a:pt x="282" y="66"/>
                    <a:pt x="281" y="68"/>
                    <a:pt x="281" y="69"/>
                  </a:cubicBezTo>
                  <a:cubicBezTo>
                    <a:pt x="280" y="70"/>
                    <a:pt x="278" y="70"/>
                    <a:pt x="278" y="71"/>
                  </a:cubicBezTo>
                  <a:cubicBezTo>
                    <a:pt x="277" y="73"/>
                    <a:pt x="278" y="76"/>
                    <a:pt x="278" y="78"/>
                  </a:cubicBezTo>
                  <a:cubicBezTo>
                    <a:pt x="278" y="78"/>
                    <a:pt x="278" y="81"/>
                    <a:pt x="278" y="83"/>
                  </a:cubicBezTo>
                  <a:cubicBezTo>
                    <a:pt x="278" y="84"/>
                    <a:pt x="279" y="88"/>
                    <a:pt x="279" y="90"/>
                  </a:cubicBezTo>
                  <a:cubicBezTo>
                    <a:pt x="278" y="92"/>
                    <a:pt x="277" y="93"/>
                    <a:pt x="277" y="94"/>
                  </a:cubicBezTo>
                  <a:cubicBezTo>
                    <a:pt x="276" y="95"/>
                    <a:pt x="275" y="96"/>
                    <a:pt x="274" y="97"/>
                  </a:cubicBezTo>
                  <a:cubicBezTo>
                    <a:pt x="273" y="98"/>
                    <a:pt x="271" y="99"/>
                    <a:pt x="270" y="100"/>
                  </a:cubicBezTo>
                  <a:cubicBezTo>
                    <a:pt x="269" y="101"/>
                    <a:pt x="266" y="103"/>
                    <a:pt x="265" y="103"/>
                  </a:cubicBezTo>
                  <a:cubicBezTo>
                    <a:pt x="264" y="104"/>
                    <a:pt x="262" y="104"/>
                    <a:pt x="261" y="104"/>
                  </a:cubicBezTo>
                  <a:cubicBezTo>
                    <a:pt x="261" y="104"/>
                    <a:pt x="260" y="105"/>
                    <a:pt x="259" y="106"/>
                  </a:cubicBezTo>
                  <a:cubicBezTo>
                    <a:pt x="259" y="106"/>
                    <a:pt x="259" y="108"/>
                    <a:pt x="259" y="109"/>
                  </a:cubicBezTo>
                  <a:cubicBezTo>
                    <a:pt x="260" y="109"/>
                    <a:pt x="262" y="110"/>
                    <a:pt x="263" y="111"/>
                  </a:cubicBezTo>
                  <a:cubicBezTo>
                    <a:pt x="264" y="111"/>
                    <a:pt x="266" y="112"/>
                    <a:pt x="267" y="112"/>
                  </a:cubicBezTo>
                  <a:cubicBezTo>
                    <a:pt x="268" y="113"/>
                    <a:pt x="269" y="114"/>
                    <a:pt x="269" y="116"/>
                  </a:cubicBezTo>
                  <a:cubicBezTo>
                    <a:pt x="270" y="117"/>
                    <a:pt x="271" y="119"/>
                    <a:pt x="271" y="120"/>
                  </a:cubicBezTo>
                  <a:cubicBezTo>
                    <a:pt x="271" y="121"/>
                    <a:pt x="271" y="124"/>
                    <a:pt x="271" y="124"/>
                  </a:cubicBezTo>
                  <a:cubicBezTo>
                    <a:pt x="271" y="125"/>
                    <a:pt x="271" y="128"/>
                    <a:pt x="271" y="129"/>
                  </a:cubicBezTo>
                  <a:cubicBezTo>
                    <a:pt x="270" y="130"/>
                    <a:pt x="270" y="135"/>
                    <a:pt x="270" y="136"/>
                  </a:cubicBezTo>
                  <a:cubicBezTo>
                    <a:pt x="270" y="138"/>
                    <a:pt x="270" y="140"/>
                    <a:pt x="270" y="142"/>
                  </a:cubicBezTo>
                  <a:cubicBezTo>
                    <a:pt x="270" y="144"/>
                    <a:pt x="272" y="147"/>
                    <a:pt x="272" y="148"/>
                  </a:cubicBezTo>
                  <a:cubicBezTo>
                    <a:pt x="273" y="150"/>
                    <a:pt x="274" y="152"/>
                    <a:pt x="274" y="154"/>
                  </a:cubicBezTo>
                  <a:cubicBezTo>
                    <a:pt x="274" y="155"/>
                    <a:pt x="275" y="157"/>
                    <a:pt x="275" y="158"/>
                  </a:cubicBezTo>
                  <a:cubicBezTo>
                    <a:pt x="275" y="160"/>
                    <a:pt x="274" y="163"/>
                    <a:pt x="274" y="164"/>
                  </a:cubicBezTo>
                  <a:cubicBezTo>
                    <a:pt x="273" y="165"/>
                    <a:pt x="272" y="166"/>
                    <a:pt x="271" y="166"/>
                  </a:cubicBezTo>
                  <a:cubicBezTo>
                    <a:pt x="269" y="167"/>
                    <a:pt x="266" y="168"/>
                    <a:pt x="264" y="168"/>
                  </a:cubicBezTo>
                  <a:cubicBezTo>
                    <a:pt x="263" y="169"/>
                    <a:pt x="259" y="168"/>
                    <a:pt x="257" y="169"/>
                  </a:cubicBezTo>
                  <a:cubicBezTo>
                    <a:pt x="254" y="169"/>
                    <a:pt x="247" y="170"/>
                    <a:pt x="244" y="170"/>
                  </a:cubicBezTo>
                  <a:cubicBezTo>
                    <a:pt x="242" y="170"/>
                    <a:pt x="238" y="171"/>
                    <a:pt x="235" y="171"/>
                  </a:cubicBezTo>
                  <a:cubicBezTo>
                    <a:pt x="233" y="171"/>
                    <a:pt x="229" y="172"/>
                    <a:pt x="227" y="171"/>
                  </a:cubicBezTo>
                  <a:cubicBezTo>
                    <a:pt x="226" y="171"/>
                    <a:pt x="224" y="170"/>
                    <a:pt x="224" y="170"/>
                  </a:cubicBezTo>
                  <a:cubicBezTo>
                    <a:pt x="223" y="169"/>
                    <a:pt x="223" y="166"/>
                    <a:pt x="223" y="165"/>
                  </a:cubicBezTo>
                  <a:cubicBezTo>
                    <a:pt x="223" y="164"/>
                    <a:pt x="222" y="162"/>
                    <a:pt x="221" y="161"/>
                  </a:cubicBezTo>
                  <a:cubicBezTo>
                    <a:pt x="221" y="161"/>
                    <a:pt x="219" y="160"/>
                    <a:pt x="219" y="160"/>
                  </a:cubicBezTo>
                  <a:cubicBezTo>
                    <a:pt x="218" y="161"/>
                    <a:pt x="217" y="162"/>
                    <a:pt x="216" y="162"/>
                  </a:cubicBezTo>
                  <a:cubicBezTo>
                    <a:pt x="215" y="163"/>
                    <a:pt x="215" y="165"/>
                    <a:pt x="214" y="165"/>
                  </a:cubicBezTo>
                  <a:cubicBezTo>
                    <a:pt x="214" y="166"/>
                    <a:pt x="213" y="167"/>
                    <a:pt x="212" y="168"/>
                  </a:cubicBezTo>
                  <a:cubicBezTo>
                    <a:pt x="212" y="168"/>
                    <a:pt x="210" y="168"/>
                    <a:pt x="209" y="168"/>
                  </a:cubicBezTo>
                  <a:cubicBezTo>
                    <a:pt x="209" y="168"/>
                    <a:pt x="207" y="167"/>
                    <a:pt x="207" y="167"/>
                  </a:cubicBezTo>
                  <a:cubicBezTo>
                    <a:pt x="207" y="167"/>
                    <a:pt x="206" y="168"/>
                    <a:pt x="205" y="168"/>
                  </a:cubicBezTo>
                  <a:cubicBezTo>
                    <a:pt x="205" y="168"/>
                    <a:pt x="204" y="170"/>
                    <a:pt x="203" y="170"/>
                  </a:cubicBezTo>
                  <a:cubicBezTo>
                    <a:pt x="202" y="171"/>
                    <a:pt x="201" y="171"/>
                    <a:pt x="201" y="171"/>
                  </a:cubicBezTo>
                  <a:cubicBezTo>
                    <a:pt x="199" y="171"/>
                    <a:pt x="196" y="171"/>
                    <a:pt x="195" y="170"/>
                  </a:cubicBezTo>
                  <a:cubicBezTo>
                    <a:pt x="193" y="170"/>
                    <a:pt x="191" y="168"/>
                    <a:pt x="191" y="166"/>
                  </a:cubicBezTo>
                  <a:cubicBezTo>
                    <a:pt x="190" y="165"/>
                    <a:pt x="190" y="161"/>
                    <a:pt x="189" y="160"/>
                  </a:cubicBezTo>
                  <a:cubicBezTo>
                    <a:pt x="189" y="159"/>
                    <a:pt x="189" y="157"/>
                    <a:pt x="188" y="156"/>
                  </a:cubicBezTo>
                  <a:cubicBezTo>
                    <a:pt x="187" y="155"/>
                    <a:pt x="186" y="151"/>
                    <a:pt x="184" y="150"/>
                  </a:cubicBezTo>
                  <a:cubicBezTo>
                    <a:pt x="182" y="149"/>
                    <a:pt x="177" y="148"/>
                    <a:pt x="176" y="148"/>
                  </a:cubicBezTo>
                  <a:cubicBezTo>
                    <a:pt x="174" y="147"/>
                    <a:pt x="171" y="147"/>
                    <a:pt x="170" y="147"/>
                  </a:cubicBezTo>
                  <a:cubicBezTo>
                    <a:pt x="168" y="147"/>
                    <a:pt x="165" y="148"/>
                    <a:pt x="164" y="148"/>
                  </a:cubicBezTo>
                  <a:cubicBezTo>
                    <a:pt x="162" y="148"/>
                    <a:pt x="159" y="149"/>
                    <a:pt x="158" y="149"/>
                  </a:cubicBezTo>
                  <a:cubicBezTo>
                    <a:pt x="157" y="149"/>
                    <a:pt x="156" y="147"/>
                    <a:pt x="155" y="146"/>
                  </a:cubicBezTo>
                  <a:cubicBezTo>
                    <a:pt x="155" y="146"/>
                    <a:pt x="154" y="145"/>
                    <a:pt x="154" y="145"/>
                  </a:cubicBezTo>
                  <a:cubicBezTo>
                    <a:pt x="153" y="144"/>
                    <a:pt x="151" y="145"/>
                    <a:pt x="150" y="145"/>
                  </a:cubicBezTo>
                  <a:cubicBezTo>
                    <a:pt x="149" y="145"/>
                    <a:pt x="147" y="145"/>
                    <a:pt x="147" y="145"/>
                  </a:cubicBezTo>
                  <a:cubicBezTo>
                    <a:pt x="145" y="145"/>
                    <a:pt x="144" y="145"/>
                    <a:pt x="143" y="145"/>
                  </a:cubicBezTo>
                  <a:cubicBezTo>
                    <a:pt x="142" y="145"/>
                    <a:pt x="140" y="145"/>
                    <a:pt x="139" y="145"/>
                  </a:cubicBezTo>
                  <a:cubicBezTo>
                    <a:pt x="138" y="146"/>
                    <a:pt x="138" y="147"/>
                    <a:pt x="137" y="148"/>
                  </a:cubicBezTo>
                  <a:cubicBezTo>
                    <a:pt x="136" y="149"/>
                    <a:pt x="133" y="150"/>
                    <a:pt x="132" y="151"/>
                  </a:cubicBezTo>
                  <a:cubicBezTo>
                    <a:pt x="132" y="153"/>
                    <a:pt x="132" y="155"/>
                    <a:pt x="133" y="156"/>
                  </a:cubicBezTo>
                  <a:cubicBezTo>
                    <a:pt x="133" y="157"/>
                    <a:pt x="135" y="159"/>
                    <a:pt x="135" y="159"/>
                  </a:cubicBezTo>
                  <a:cubicBezTo>
                    <a:pt x="136" y="160"/>
                    <a:pt x="136" y="162"/>
                    <a:pt x="135" y="163"/>
                  </a:cubicBezTo>
                  <a:cubicBezTo>
                    <a:pt x="135" y="164"/>
                    <a:pt x="134" y="166"/>
                    <a:pt x="133" y="166"/>
                  </a:cubicBezTo>
                  <a:cubicBezTo>
                    <a:pt x="132" y="166"/>
                    <a:pt x="129" y="166"/>
                    <a:pt x="128" y="166"/>
                  </a:cubicBezTo>
                  <a:cubicBezTo>
                    <a:pt x="127" y="166"/>
                    <a:pt x="125" y="167"/>
                    <a:pt x="124" y="168"/>
                  </a:cubicBezTo>
                  <a:cubicBezTo>
                    <a:pt x="124" y="168"/>
                    <a:pt x="123" y="171"/>
                    <a:pt x="122" y="171"/>
                  </a:cubicBezTo>
                  <a:cubicBezTo>
                    <a:pt x="121" y="171"/>
                    <a:pt x="120" y="172"/>
                    <a:pt x="120" y="172"/>
                  </a:cubicBezTo>
                  <a:cubicBezTo>
                    <a:pt x="119" y="173"/>
                    <a:pt x="120" y="175"/>
                    <a:pt x="119" y="176"/>
                  </a:cubicBezTo>
                  <a:cubicBezTo>
                    <a:pt x="119" y="176"/>
                    <a:pt x="117" y="177"/>
                    <a:pt x="116" y="177"/>
                  </a:cubicBezTo>
                  <a:cubicBezTo>
                    <a:pt x="115" y="178"/>
                    <a:pt x="114" y="176"/>
                    <a:pt x="114" y="176"/>
                  </a:cubicBezTo>
                  <a:cubicBezTo>
                    <a:pt x="113" y="176"/>
                    <a:pt x="111" y="177"/>
                    <a:pt x="111" y="178"/>
                  </a:cubicBezTo>
                  <a:cubicBezTo>
                    <a:pt x="110" y="179"/>
                    <a:pt x="110" y="180"/>
                    <a:pt x="110" y="181"/>
                  </a:cubicBezTo>
                  <a:cubicBezTo>
                    <a:pt x="109" y="181"/>
                    <a:pt x="109" y="182"/>
                    <a:pt x="108" y="183"/>
                  </a:cubicBezTo>
                  <a:cubicBezTo>
                    <a:pt x="108" y="184"/>
                    <a:pt x="108" y="186"/>
                    <a:pt x="109" y="186"/>
                  </a:cubicBezTo>
                  <a:cubicBezTo>
                    <a:pt x="109" y="187"/>
                    <a:pt x="112" y="186"/>
                    <a:pt x="113" y="186"/>
                  </a:cubicBezTo>
                  <a:cubicBezTo>
                    <a:pt x="114" y="186"/>
                    <a:pt x="116" y="187"/>
                    <a:pt x="117" y="188"/>
                  </a:cubicBezTo>
                  <a:cubicBezTo>
                    <a:pt x="118" y="189"/>
                    <a:pt x="119" y="191"/>
                    <a:pt x="120" y="192"/>
                  </a:cubicBezTo>
                  <a:cubicBezTo>
                    <a:pt x="121" y="192"/>
                    <a:pt x="124" y="192"/>
                    <a:pt x="124" y="192"/>
                  </a:cubicBezTo>
                  <a:cubicBezTo>
                    <a:pt x="126" y="192"/>
                    <a:pt x="128" y="191"/>
                    <a:pt x="129" y="190"/>
                  </a:cubicBezTo>
                  <a:cubicBezTo>
                    <a:pt x="130" y="190"/>
                    <a:pt x="131" y="191"/>
                    <a:pt x="132" y="191"/>
                  </a:cubicBezTo>
                  <a:cubicBezTo>
                    <a:pt x="133" y="191"/>
                    <a:pt x="135" y="192"/>
                    <a:pt x="135" y="193"/>
                  </a:cubicBezTo>
                  <a:cubicBezTo>
                    <a:pt x="136" y="194"/>
                    <a:pt x="137" y="196"/>
                    <a:pt x="138" y="197"/>
                  </a:cubicBezTo>
                  <a:cubicBezTo>
                    <a:pt x="139" y="197"/>
                    <a:pt x="140" y="199"/>
                    <a:pt x="141" y="199"/>
                  </a:cubicBezTo>
                  <a:cubicBezTo>
                    <a:pt x="142" y="199"/>
                    <a:pt x="143" y="199"/>
                    <a:pt x="144" y="199"/>
                  </a:cubicBezTo>
                  <a:cubicBezTo>
                    <a:pt x="145" y="200"/>
                    <a:pt x="146" y="201"/>
                    <a:pt x="147" y="201"/>
                  </a:cubicBezTo>
                  <a:cubicBezTo>
                    <a:pt x="148" y="201"/>
                    <a:pt x="150" y="202"/>
                    <a:pt x="150" y="202"/>
                  </a:cubicBezTo>
                  <a:cubicBezTo>
                    <a:pt x="151" y="202"/>
                    <a:pt x="152" y="200"/>
                    <a:pt x="153" y="199"/>
                  </a:cubicBezTo>
                  <a:cubicBezTo>
                    <a:pt x="154" y="199"/>
                    <a:pt x="156" y="198"/>
                    <a:pt x="157" y="198"/>
                  </a:cubicBezTo>
                  <a:cubicBezTo>
                    <a:pt x="159" y="198"/>
                    <a:pt x="162" y="198"/>
                    <a:pt x="163" y="199"/>
                  </a:cubicBezTo>
                  <a:cubicBezTo>
                    <a:pt x="164" y="200"/>
                    <a:pt x="164" y="202"/>
                    <a:pt x="164" y="202"/>
                  </a:cubicBezTo>
                  <a:cubicBezTo>
                    <a:pt x="164" y="203"/>
                    <a:pt x="165" y="206"/>
                    <a:pt x="166" y="207"/>
                  </a:cubicBezTo>
                  <a:cubicBezTo>
                    <a:pt x="166" y="207"/>
                    <a:pt x="168" y="208"/>
                    <a:pt x="169" y="208"/>
                  </a:cubicBezTo>
                  <a:cubicBezTo>
                    <a:pt x="170" y="209"/>
                    <a:pt x="171" y="211"/>
                    <a:pt x="171" y="212"/>
                  </a:cubicBezTo>
                  <a:cubicBezTo>
                    <a:pt x="171" y="212"/>
                    <a:pt x="171" y="214"/>
                    <a:pt x="171" y="215"/>
                  </a:cubicBezTo>
                  <a:cubicBezTo>
                    <a:pt x="171" y="216"/>
                    <a:pt x="171" y="217"/>
                    <a:pt x="171" y="218"/>
                  </a:cubicBezTo>
                  <a:cubicBezTo>
                    <a:pt x="171" y="219"/>
                    <a:pt x="170" y="222"/>
                    <a:pt x="170" y="223"/>
                  </a:cubicBezTo>
                  <a:cubicBezTo>
                    <a:pt x="170" y="223"/>
                    <a:pt x="171" y="225"/>
                    <a:pt x="172" y="225"/>
                  </a:cubicBezTo>
                  <a:cubicBezTo>
                    <a:pt x="173" y="225"/>
                    <a:pt x="175" y="224"/>
                    <a:pt x="176" y="225"/>
                  </a:cubicBezTo>
                  <a:cubicBezTo>
                    <a:pt x="177" y="225"/>
                    <a:pt x="178" y="227"/>
                    <a:pt x="179" y="228"/>
                  </a:cubicBezTo>
                  <a:cubicBezTo>
                    <a:pt x="179" y="229"/>
                    <a:pt x="180" y="231"/>
                    <a:pt x="180" y="232"/>
                  </a:cubicBezTo>
                  <a:cubicBezTo>
                    <a:pt x="180" y="233"/>
                    <a:pt x="180" y="238"/>
                    <a:pt x="180" y="240"/>
                  </a:cubicBezTo>
                  <a:cubicBezTo>
                    <a:pt x="179" y="241"/>
                    <a:pt x="178" y="244"/>
                    <a:pt x="177" y="245"/>
                  </a:cubicBezTo>
                  <a:cubicBezTo>
                    <a:pt x="176" y="246"/>
                    <a:pt x="174" y="247"/>
                    <a:pt x="172" y="248"/>
                  </a:cubicBezTo>
                  <a:cubicBezTo>
                    <a:pt x="172" y="248"/>
                    <a:pt x="171" y="250"/>
                    <a:pt x="170" y="251"/>
                  </a:cubicBezTo>
                  <a:cubicBezTo>
                    <a:pt x="170" y="252"/>
                    <a:pt x="169" y="253"/>
                    <a:pt x="169" y="254"/>
                  </a:cubicBezTo>
                  <a:cubicBezTo>
                    <a:pt x="169" y="255"/>
                    <a:pt x="170" y="258"/>
                    <a:pt x="170" y="259"/>
                  </a:cubicBezTo>
                  <a:cubicBezTo>
                    <a:pt x="171" y="260"/>
                    <a:pt x="170" y="262"/>
                    <a:pt x="170" y="263"/>
                  </a:cubicBezTo>
                  <a:cubicBezTo>
                    <a:pt x="169" y="264"/>
                    <a:pt x="169" y="266"/>
                    <a:pt x="168" y="266"/>
                  </a:cubicBezTo>
                  <a:cubicBezTo>
                    <a:pt x="167" y="267"/>
                    <a:pt x="166" y="268"/>
                    <a:pt x="165" y="269"/>
                  </a:cubicBezTo>
                  <a:cubicBezTo>
                    <a:pt x="165" y="269"/>
                    <a:pt x="163" y="270"/>
                    <a:pt x="162" y="271"/>
                  </a:cubicBezTo>
                  <a:cubicBezTo>
                    <a:pt x="161" y="272"/>
                    <a:pt x="159" y="273"/>
                    <a:pt x="159" y="274"/>
                  </a:cubicBezTo>
                  <a:cubicBezTo>
                    <a:pt x="158" y="274"/>
                    <a:pt x="157" y="275"/>
                    <a:pt x="156" y="276"/>
                  </a:cubicBezTo>
                  <a:cubicBezTo>
                    <a:pt x="156" y="277"/>
                    <a:pt x="154" y="278"/>
                    <a:pt x="153" y="279"/>
                  </a:cubicBezTo>
                  <a:cubicBezTo>
                    <a:pt x="152" y="279"/>
                    <a:pt x="150" y="280"/>
                    <a:pt x="149" y="280"/>
                  </a:cubicBezTo>
                  <a:cubicBezTo>
                    <a:pt x="148" y="280"/>
                    <a:pt x="146" y="280"/>
                    <a:pt x="145" y="281"/>
                  </a:cubicBezTo>
                  <a:cubicBezTo>
                    <a:pt x="145" y="281"/>
                    <a:pt x="145" y="284"/>
                    <a:pt x="144" y="284"/>
                  </a:cubicBezTo>
                  <a:cubicBezTo>
                    <a:pt x="143" y="285"/>
                    <a:pt x="141" y="285"/>
                    <a:pt x="140" y="285"/>
                  </a:cubicBezTo>
                  <a:cubicBezTo>
                    <a:pt x="139" y="285"/>
                    <a:pt x="137" y="285"/>
                    <a:pt x="137" y="285"/>
                  </a:cubicBezTo>
                  <a:cubicBezTo>
                    <a:pt x="135" y="285"/>
                    <a:pt x="133" y="284"/>
                    <a:pt x="131" y="285"/>
                  </a:cubicBezTo>
                  <a:cubicBezTo>
                    <a:pt x="130" y="285"/>
                    <a:pt x="129" y="286"/>
                    <a:pt x="128" y="287"/>
                  </a:cubicBezTo>
                  <a:cubicBezTo>
                    <a:pt x="127" y="288"/>
                    <a:pt x="127" y="289"/>
                    <a:pt x="126" y="290"/>
                  </a:cubicBezTo>
                  <a:cubicBezTo>
                    <a:pt x="125" y="290"/>
                    <a:pt x="124" y="291"/>
                    <a:pt x="123" y="291"/>
                  </a:cubicBezTo>
                  <a:cubicBezTo>
                    <a:pt x="122" y="291"/>
                    <a:pt x="121" y="290"/>
                    <a:pt x="120" y="290"/>
                  </a:cubicBezTo>
                  <a:cubicBezTo>
                    <a:pt x="119" y="290"/>
                    <a:pt x="117" y="289"/>
                    <a:pt x="116" y="290"/>
                  </a:cubicBezTo>
                  <a:cubicBezTo>
                    <a:pt x="116" y="290"/>
                    <a:pt x="114" y="292"/>
                    <a:pt x="114" y="293"/>
                  </a:cubicBezTo>
                  <a:cubicBezTo>
                    <a:pt x="114" y="293"/>
                    <a:pt x="115" y="295"/>
                    <a:pt x="115" y="295"/>
                  </a:cubicBezTo>
                  <a:cubicBezTo>
                    <a:pt x="115" y="296"/>
                    <a:pt x="115" y="298"/>
                    <a:pt x="114" y="299"/>
                  </a:cubicBezTo>
                  <a:cubicBezTo>
                    <a:pt x="114" y="300"/>
                    <a:pt x="113" y="301"/>
                    <a:pt x="113" y="302"/>
                  </a:cubicBezTo>
                  <a:cubicBezTo>
                    <a:pt x="113" y="303"/>
                    <a:pt x="113" y="305"/>
                    <a:pt x="113" y="306"/>
                  </a:cubicBezTo>
                  <a:cubicBezTo>
                    <a:pt x="114" y="307"/>
                    <a:pt x="114" y="309"/>
                    <a:pt x="115" y="310"/>
                  </a:cubicBezTo>
                  <a:cubicBezTo>
                    <a:pt x="116" y="312"/>
                    <a:pt x="119" y="315"/>
                    <a:pt x="120" y="317"/>
                  </a:cubicBezTo>
                  <a:cubicBezTo>
                    <a:pt x="121" y="319"/>
                    <a:pt x="123" y="323"/>
                    <a:pt x="124" y="325"/>
                  </a:cubicBezTo>
                  <a:cubicBezTo>
                    <a:pt x="124" y="327"/>
                    <a:pt x="126" y="331"/>
                    <a:pt x="126" y="333"/>
                  </a:cubicBezTo>
                  <a:cubicBezTo>
                    <a:pt x="126" y="334"/>
                    <a:pt x="125" y="336"/>
                    <a:pt x="124" y="338"/>
                  </a:cubicBezTo>
                  <a:cubicBezTo>
                    <a:pt x="124" y="339"/>
                    <a:pt x="123" y="341"/>
                    <a:pt x="122" y="343"/>
                  </a:cubicBezTo>
                  <a:cubicBezTo>
                    <a:pt x="121" y="343"/>
                    <a:pt x="119" y="344"/>
                    <a:pt x="118" y="345"/>
                  </a:cubicBezTo>
                  <a:cubicBezTo>
                    <a:pt x="118" y="345"/>
                    <a:pt x="116" y="346"/>
                    <a:pt x="115" y="346"/>
                  </a:cubicBezTo>
                  <a:cubicBezTo>
                    <a:pt x="115" y="346"/>
                    <a:pt x="114" y="347"/>
                    <a:pt x="114" y="348"/>
                  </a:cubicBezTo>
                  <a:cubicBezTo>
                    <a:pt x="114" y="349"/>
                    <a:pt x="114" y="352"/>
                    <a:pt x="114" y="353"/>
                  </a:cubicBezTo>
                  <a:cubicBezTo>
                    <a:pt x="113" y="355"/>
                    <a:pt x="112" y="357"/>
                    <a:pt x="112" y="359"/>
                  </a:cubicBezTo>
                  <a:cubicBezTo>
                    <a:pt x="112" y="360"/>
                    <a:pt x="113" y="363"/>
                    <a:pt x="112" y="364"/>
                  </a:cubicBezTo>
                  <a:cubicBezTo>
                    <a:pt x="112" y="365"/>
                    <a:pt x="110" y="366"/>
                    <a:pt x="109" y="366"/>
                  </a:cubicBezTo>
                  <a:cubicBezTo>
                    <a:pt x="109" y="367"/>
                    <a:pt x="109" y="368"/>
                    <a:pt x="109" y="369"/>
                  </a:cubicBezTo>
                  <a:cubicBezTo>
                    <a:pt x="110" y="370"/>
                    <a:pt x="111" y="371"/>
                    <a:pt x="112" y="371"/>
                  </a:cubicBezTo>
                  <a:cubicBezTo>
                    <a:pt x="112" y="371"/>
                    <a:pt x="114" y="371"/>
                    <a:pt x="114" y="372"/>
                  </a:cubicBezTo>
                  <a:cubicBezTo>
                    <a:pt x="115" y="372"/>
                    <a:pt x="117" y="371"/>
                    <a:pt x="118" y="372"/>
                  </a:cubicBezTo>
                  <a:cubicBezTo>
                    <a:pt x="119" y="372"/>
                    <a:pt x="119" y="373"/>
                    <a:pt x="119" y="374"/>
                  </a:cubicBezTo>
                  <a:cubicBezTo>
                    <a:pt x="120" y="375"/>
                    <a:pt x="120" y="376"/>
                    <a:pt x="120" y="377"/>
                  </a:cubicBezTo>
                  <a:cubicBezTo>
                    <a:pt x="120" y="377"/>
                    <a:pt x="118" y="378"/>
                    <a:pt x="118" y="379"/>
                  </a:cubicBezTo>
                  <a:cubicBezTo>
                    <a:pt x="118" y="380"/>
                    <a:pt x="119" y="382"/>
                    <a:pt x="119" y="384"/>
                  </a:cubicBezTo>
                  <a:cubicBezTo>
                    <a:pt x="119" y="384"/>
                    <a:pt x="120" y="386"/>
                    <a:pt x="121" y="387"/>
                  </a:cubicBezTo>
                  <a:cubicBezTo>
                    <a:pt x="122" y="387"/>
                    <a:pt x="124" y="387"/>
                    <a:pt x="125" y="387"/>
                  </a:cubicBezTo>
                  <a:cubicBezTo>
                    <a:pt x="127" y="387"/>
                    <a:pt x="129" y="386"/>
                    <a:pt x="130" y="386"/>
                  </a:cubicBezTo>
                  <a:cubicBezTo>
                    <a:pt x="131" y="386"/>
                    <a:pt x="133" y="385"/>
                    <a:pt x="134" y="386"/>
                  </a:cubicBezTo>
                  <a:cubicBezTo>
                    <a:pt x="135" y="386"/>
                    <a:pt x="135" y="387"/>
                    <a:pt x="136" y="387"/>
                  </a:cubicBezTo>
                  <a:cubicBezTo>
                    <a:pt x="136" y="388"/>
                    <a:pt x="136" y="390"/>
                    <a:pt x="137" y="391"/>
                  </a:cubicBezTo>
                  <a:cubicBezTo>
                    <a:pt x="137" y="392"/>
                    <a:pt x="137" y="395"/>
                    <a:pt x="137" y="396"/>
                  </a:cubicBezTo>
                  <a:cubicBezTo>
                    <a:pt x="137" y="397"/>
                    <a:pt x="136" y="399"/>
                    <a:pt x="135" y="400"/>
                  </a:cubicBezTo>
                  <a:cubicBezTo>
                    <a:pt x="135" y="401"/>
                    <a:pt x="134" y="403"/>
                    <a:pt x="133" y="404"/>
                  </a:cubicBezTo>
                  <a:cubicBezTo>
                    <a:pt x="132" y="405"/>
                    <a:pt x="130" y="406"/>
                    <a:pt x="129" y="407"/>
                  </a:cubicBezTo>
                  <a:cubicBezTo>
                    <a:pt x="128" y="407"/>
                    <a:pt x="126" y="407"/>
                    <a:pt x="125" y="407"/>
                  </a:cubicBezTo>
                  <a:cubicBezTo>
                    <a:pt x="124" y="408"/>
                    <a:pt x="123" y="409"/>
                    <a:pt x="123" y="410"/>
                  </a:cubicBezTo>
                  <a:cubicBezTo>
                    <a:pt x="123" y="411"/>
                    <a:pt x="123" y="413"/>
                    <a:pt x="124" y="413"/>
                  </a:cubicBezTo>
                  <a:cubicBezTo>
                    <a:pt x="124" y="414"/>
                    <a:pt x="126" y="415"/>
                    <a:pt x="127" y="415"/>
                  </a:cubicBezTo>
                  <a:cubicBezTo>
                    <a:pt x="128" y="416"/>
                    <a:pt x="131" y="418"/>
                    <a:pt x="132" y="418"/>
                  </a:cubicBezTo>
                  <a:cubicBezTo>
                    <a:pt x="133" y="419"/>
                    <a:pt x="135" y="419"/>
                    <a:pt x="135" y="420"/>
                  </a:cubicBezTo>
                  <a:cubicBezTo>
                    <a:pt x="136" y="420"/>
                    <a:pt x="136" y="422"/>
                    <a:pt x="135" y="422"/>
                  </a:cubicBezTo>
                  <a:cubicBezTo>
                    <a:pt x="135" y="423"/>
                    <a:pt x="135" y="424"/>
                    <a:pt x="135" y="424"/>
                  </a:cubicBezTo>
                  <a:cubicBezTo>
                    <a:pt x="134" y="425"/>
                    <a:pt x="132" y="425"/>
                    <a:pt x="131" y="425"/>
                  </a:cubicBezTo>
                  <a:cubicBezTo>
                    <a:pt x="130" y="425"/>
                    <a:pt x="128" y="425"/>
                    <a:pt x="127" y="425"/>
                  </a:cubicBezTo>
                  <a:cubicBezTo>
                    <a:pt x="127" y="425"/>
                    <a:pt x="125" y="425"/>
                    <a:pt x="124" y="425"/>
                  </a:cubicBezTo>
                  <a:cubicBezTo>
                    <a:pt x="124" y="426"/>
                    <a:pt x="123" y="427"/>
                    <a:pt x="123" y="427"/>
                  </a:cubicBezTo>
                  <a:cubicBezTo>
                    <a:pt x="122" y="428"/>
                    <a:pt x="121" y="428"/>
                    <a:pt x="120" y="428"/>
                  </a:cubicBezTo>
                  <a:cubicBezTo>
                    <a:pt x="119" y="429"/>
                    <a:pt x="118" y="429"/>
                    <a:pt x="117" y="429"/>
                  </a:cubicBezTo>
                  <a:cubicBezTo>
                    <a:pt x="117" y="430"/>
                    <a:pt x="117" y="431"/>
                    <a:pt x="117" y="432"/>
                  </a:cubicBezTo>
                  <a:cubicBezTo>
                    <a:pt x="117" y="433"/>
                    <a:pt x="118" y="434"/>
                    <a:pt x="119" y="434"/>
                  </a:cubicBezTo>
                  <a:cubicBezTo>
                    <a:pt x="119" y="435"/>
                    <a:pt x="121" y="435"/>
                    <a:pt x="123" y="435"/>
                  </a:cubicBezTo>
                  <a:cubicBezTo>
                    <a:pt x="124" y="436"/>
                    <a:pt x="125" y="435"/>
                    <a:pt x="126" y="436"/>
                  </a:cubicBezTo>
                  <a:cubicBezTo>
                    <a:pt x="127" y="436"/>
                    <a:pt x="129" y="437"/>
                    <a:pt x="130" y="437"/>
                  </a:cubicBezTo>
                  <a:cubicBezTo>
                    <a:pt x="130" y="438"/>
                    <a:pt x="130" y="439"/>
                    <a:pt x="130" y="439"/>
                  </a:cubicBezTo>
                  <a:cubicBezTo>
                    <a:pt x="130" y="440"/>
                    <a:pt x="131" y="441"/>
                    <a:pt x="131" y="442"/>
                  </a:cubicBezTo>
                  <a:cubicBezTo>
                    <a:pt x="131" y="444"/>
                    <a:pt x="131" y="446"/>
                    <a:pt x="130" y="447"/>
                  </a:cubicBezTo>
                  <a:cubicBezTo>
                    <a:pt x="130" y="447"/>
                    <a:pt x="128" y="447"/>
                    <a:pt x="127" y="447"/>
                  </a:cubicBezTo>
                  <a:cubicBezTo>
                    <a:pt x="126" y="447"/>
                    <a:pt x="124" y="446"/>
                    <a:pt x="123" y="446"/>
                  </a:cubicBezTo>
                  <a:cubicBezTo>
                    <a:pt x="122" y="445"/>
                    <a:pt x="120" y="445"/>
                    <a:pt x="119" y="445"/>
                  </a:cubicBezTo>
                  <a:cubicBezTo>
                    <a:pt x="119" y="445"/>
                    <a:pt x="117" y="446"/>
                    <a:pt x="117" y="446"/>
                  </a:cubicBezTo>
                  <a:cubicBezTo>
                    <a:pt x="116" y="446"/>
                    <a:pt x="115" y="448"/>
                    <a:pt x="115" y="448"/>
                  </a:cubicBezTo>
                  <a:cubicBezTo>
                    <a:pt x="114" y="449"/>
                    <a:pt x="112" y="449"/>
                    <a:pt x="111" y="449"/>
                  </a:cubicBezTo>
                  <a:cubicBezTo>
                    <a:pt x="110" y="449"/>
                    <a:pt x="108" y="450"/>
                    <a:pt x="107" y="449"/>
                  </a:cubicBezTo>
                  <a:cubicBezTo>
                    <a:pt x="107" y="449"/>
                    <a:pt x="106" y="447"/>
                    <a:pt x="105" y="447"/>
                  </a:cubicBezTo>
                  <a:cubicBezTo>
                    <a:pt x="105" y="446"/>
                    <a:pt x="104" y="445"/>
                    <a:pt x="103" y="445"/>
                  </a:cubicBezTo>
                  <a:cubicBezTo>
                    <a:pt x="102" y="445"/>
                    <a:pt x="100" y="446"/>
                    <a:pt x="99" y="446"/>
                  </a:cubicBezTo>
                  <a:cubicBezTo>
                    <a:pt x="99" y="446"/>
                    <a:pt x="97" y="446"/>
                    <a:pt x="96" y="446"/>
                  </a:cubicBezTo>
                  <a:cubicBezTo>
                    <a:pt x="95" y="446"/>
                    <a:pt x="94" y="444"/>
                    <a:pt x="93" y="444"/>
                  </a:cubicBezTo>
                  <a:cubicBezTo>
                    <a:pt x="93" y="444"/>
                    <a:pt x="91" y="444"/>
                    <a:pt x="91" y="444"/>
                  </a:cubicBezTo>
                  <a:cubicBezTo>
                    <a:pt x="90" y="445"/>
                    <a:pt x="89" y="446"/>
                    <a:pt x="89" y="446"/>
                  </a:cubicBezTo>
                  <a:cubicBezTo>
                    <a:pt x="88" y="446"/>
                    <a:pt x="86" y="447"/>
                    <a:pt x="85" y="447"/>
                  </a:cubicBezTo>
                  <a:cubicBezTo>
                    <a:pt x="84" y="447"/>
                    <a:pt x="83" y="446"/>
                    <a:pt x="83" y="445"/>
                  </a:cubicBezTo>
                  <a:cubicBezTo>
                    <a:pt x="82" y="445"/>
                    <a:pt x="81" y="446"/>
                    <a:pt x="80" y="446"/>
                  </a:cubicBezTo>
                  <a:cubicBezTo>
                    <a:pt x="79" y="445"/>
                    <a:pt x="78" y="444"/>
                    <a:pt x="78" y="444"/>
                  </a:cubicBezTo>
                  <a:cubicBezTo>
                    <a:pt x="77" y="444"/>
                    <a:pt x="76" y="444"/>
                    <a:pt x="75" y="444"/>
                  </a:cubicBezTo>
                  <a:cubicBezTo>
                    <a:pt x="75" y="444"/>
                    <a:pt x="74" y="445"/>
                    <a:pt x="74" y="446"/>
                  </a:cubicBezTo>
                  <a:cubicBezTo>
                    <a:pt x="74" y="447"/>
                    <a:pt x="75" y="449"/>
                    <a:pt x="75" y="451"/>
                  </a:cubicBezTo>
                  <a:cubicBezTo>
                    <a:pt x="75" y="452"/>
                    <a:pt x="75" y="454"/>
                    <a:pt x="75" y="455"/>
                  </a:cubicBezTo>
                  <a:cubicBezTo>
                    <a:pt x="75" y="455"/>
                    <a:pt x="74" y="456"/>
                    <a:pt x="73" y="457"/>
                  </a:cubicBezTo>
                  <a:cubicBezTo>
                    <a:pt x="73" y="457"/>
                    <a:pt x="73" y="459"/>
                    <a:pt x="73" y="459"/>
                  </a:cubicBezTo>
                  <a:cubicBezTo>
                    <a:pt x="73" y="460"/>
                    <a:pt x="73" y="461"/>
                    <a:pt x="73" y="462"/>
                  </a:cubicBezTo>
                  <a:cubicBezTo>
                    <a:pt x="73" y="463"/>
                    <a:pt x="72" y="464"/>
                    <a:pt x="71" y="464"/>
                  </a:cubicBezTo>
                  <a:cubicBezTo>
                    <a:pt x="71" y="465"/>
                    <a:pt x="68" y="465"/>
                    <a:pt x="68" y="466"/>
                  </a:cubicBezTo>
                  <a:cubicBezTo>
                    <a:pt x="67" y="467"/>
                    <a:pt x="64" y="469"/>
                    <a:pt x="63" y="470"/>
                  </a:cubicBezTo>
                  <a:cubicBezTo>
                    <a:pt x="62" y="470"/>
                    <a:pt x="60" y="472"/>
                    <a:pt x="59" y="473"/>
                  </a:cubicBezTo>
                  <a:cubicBezTo>
                    <a:pt x="57" y="473"/>
                    <a:pt x="54" y="473"/>
                    <a:pt x="53" y="474"/>
                  </a:cubicBezTo>
                  <a:cubicBezTo>
                    <a:pt x="52" y="474"/>
                    <a:pt x="50" y="475"/>
                    <a:pt x="49" y="475"/>
                  </a:cubicBezTo>
                  <a:cubicBezTo>
                    <a:pt x="48" y="476"/>
                    <a:pt x="47" y="477"/>
                    <a:pt x="47" y="478"/>
                  </a:cubicBezTo>
                  <a:cubicBezTo>
                    <a:pt x="46" y="478"/>
                    <a:pt x="46" y="480"/>
                    <a:pt x="46" y="481"/>
                  </a:cubicBezTo>
                  <a:cubicBezTo>
                    <a:pt x="46" y="482"/>
                    <a:pt x="46" y="485"/>
                    <a:pt x="45" y="486"/>
                  </a:cubicBezTo>
                  <a:cubicBezTo>
                    <a:pt x="45" y="487"/>
                    <a:pt x="43" y="489"/>
                    <a:pt x="42" y="490"/>
                  </a:cubicBezTo>
                  <a:cubicBezTo>
                    <a:pt x="42" y="491"/>
                    <a:pt x="39" y="493"/>
                    <a:pt x="38" y="494"/>
                  </a:cubicBezTo>
                  <a:cubicBezTo>
                    <a:pt x="37" y="496"/>
                    <a:pt x="34" y="498"/>
                    <a:pt x="33" y="499"/>
                  </a:cubicBezTo>
                  <a:cubicBezTo>
                    <a:pt x="31" y="500"/>
                    <a:pt x="28" y="501"/>
                    <a:pt x="26" y="502"/>
                  </a:cubicBezTo>
                  <a:cubicBezTo>
                    <a:pt x="26" y="503"/>
                    <a:pt x="25" y="504"/>
                    <a:pt x="24" y="505"/>
                  </a:cubicBezTo>
                  <a:cubicBezTo>
                    <a:pt x="23" y="506"/>
                    <a:pt x="21" y="509"/>
                    <a:pt x="20" y="510"/>
                  </a:cubicBezTo>
                  <a:cubicBezTo>
                    <a:pt x="19" y="511"/>
                    <a:pt x="17" y="512"/>
                    <a:pt x="16" y="513"/>
                  </a:cubicBezTo>
                  <a:cubicBezTo>
                    <a:pt x="16" y="514"/>
                    <a:pt x="13" y="515"/>
                    <a:pt x="12" y="516"/>
                  </a:cubicBezTo>
                  <a:cubicBezTo>
                    <a:pt x="11" y="516"/>
                    <a:pt x="8" y="516"/>
                    <a:pt x="7" y="516"/>
                  </a:cubicBezTo>
                  <a:cubicBezTo>
                    <a:pt x="6" y="516"/>
                    <a:pt x="4" y="515"/>
                    <a:pt x="2" y="516"/>
                  </a:cubicBezTo>
                  <a:cubicBezTo>
                    <a:pt x="2" y="516"/>
                    <a:pt x="4" y="513"/>
                    <a:pt x="4" y="512"/>
                  </a:cubicBezTo>
                  <a:cubicBezTo>
                    <a:pt x="4" y="510"/>
                    <a:pt x="4" y="506"/>
                    <a:pt x="5" y="505"/>
                  </a:cubicBezTo>
                  <a:cubicBezTo>
                    <a:pt x="5" y="503"/>
                    <a:pt x="6" y="500"/>
                    <a:pt x="7" y="498"/>
                  </a:cubicBezTo>
                  <a:cubicBezTo>
                    <a:pt x="8" y="497"/>
                    <a:pt x="10" y="496"/>
                    <a:pt x="11" y="495"/>
                  </a:cubicBezTo>
                  <a:cubicBezTo>
                    <a:pt x="12" y="493"/>
                    <a:pt x="13" y="491"/>
                    <a:pt x="14" y="490"/>
                  </a:cubicBezTo>
                  <a:cubicBezTo>
                    <a:pt x="15" y="488"/>
                    <a:pt x="16" y="485"/>
                    <a:pt x="17" y="483"/>
                  </a:cubicBezTo>
                  <a:cubicBezTo>
                    <a:pt x="18" y="481"/>
                    <a:pt x="18" y="478"/>
                    <a:pt x="19" y="477"/>
                  </a:cubicBezTo>
                  <a:cubicBezTo>
                    <a:pt x="20" y="476"/>
                    <a:pt x="22" y="476"/>
                    <a:pt x="22" y="476"/>
                  </a:cubicBezTo>
                  <a:cubicBezTo>
                    <a:pt x="24" y="475"/>
                    <a:pt x="26" y="473"/>
                    <a:pt x="27" y="472"/>
                  </a:cubicBezTo>
                  <a:cubicBezTo>
                    <a:pt x="28" y="470"/>
                    <a:pt x="29" y="468"/>
                    <a:pt x="30" y="466"/>
                  </a:cubicBezTo>
                  <a:cubicBezTo>
                    <a:pt x="30" y="465"/>
                    <a:pt x="31" y="461"/>
                    <a:pt x="31" y="460"/>
                  </a:cubicBezTo>
                  <a:cubicBezTo>
                    <a:pt x="32" y="460"/>
                    <a:pt x="33" y="459"/>
                    <a:pt x="34" y="459"/>
                  </a:cubicBezTo>
                  <a:cubicBezTo>
                    <a:pt x="36" y="458"/>
                    <a:pt x="39" y="458"/>
                    <a:pt x="40" y="457"/>
                  </a:cubicBezTo>
                  <a:cubicBezTo>
                    <a:pt x="41" y="456"/>
                    <a:pt x="41" y="454"/>
                    <a:pt x="41" y="453"/>
                  </a:cubicBezTo>
                  <a:cubicBezTo>
                    <a:pt x="40" y="452"/>
                    <a:pt x="38" y="451"/>
                    <a:pt x="38" y="450"/>
                  </a:cubicBezTo>
                  <a:cubicBezTo>
                    <a:pt x="37" y="450"/>
                    <a:pt x="34" y="449"/>
                    <a:pt x="33" y="448"/>
                  </a:cubicBezTo>
                  <a:cubicBezTo>
                    <a:pt x="33" y="447"/>
                    <a:pt x="35" y="444"/>
                    <a:pt x="35" y="443"/>
                  </a:cubicBezTo>
                  <a:cubicBezTo>
                    <a:pt x="35" y="441"/>
                    <a:pt x="33" y="439"/>
                    <a:pt x="33" y="437"/>
                  </a:cubicBezTo>
                  <a:cubicBezTo>
                    <a:pt x="32" y="435"/>
                    <a:pt x="30" y="433"/>
                    <a:pt x="29" y="431"/>
                  </a:cubicBezTo>
                  <a:cubicBezTo>
                    <a:pt x="28" y="429"/>
                    <a:pt x="26" y="424"/>
                    <a:pt x="26" y="421"/>
                  </a:cubicBezTo>
                  <a:cubicBezTo>
                    <a:pt x="25" y="419"/>
                    <a:pt x="27" y="414"/>
                    <a:pt x="27" y="411"/>
                  </a:cubicBezTo>
                  <a:cubicBezTo>
                    <a:pt x="28" y="407"/>
                    <a:pt x="28" y="397"/>
                    <a:pt x="28" y="393"/>
                  </a:cubicBezTo>
                  <a:cubicBezTo>
                    <a:pt x="28" y="389"/>
                    <a:pt x="27" y="384"/>
                    <a:pt x="27" y="381"/>
                  </a:cubicBezTo>
                  <a:cubicBezTo>
                    <a:pt x="26" y="377"/>
                    <a:pt x="22" y="368"/>
                    <a:pt x="21" y="364"/>
                  </a:cubicBezTo>
                  <a:cubicBezTo>
                    <a:pt x="19" y="360"/>
                    <a:pt x="15" y="353"/>
                    <a:pt x="14" y="349"/>
                  </a:cubicBezTo>
                  <a:cubicBezTo>
                    <a:pt x="13" y="346"/>
                    <a:pt x="13" y="339"/>
                    <a:pt x="11" y="336"/>
                  </a:cubicBezTo>
                  <a:cubicBezTo>
                    <a:pt x="11" y="334"/>
                    <a:pt x="8" y="329"/>
                    <a:pt x="7" y="326"/>
                  </a:cubicBezTo>
                  <a:cubicBezTo>
                    <a:pt x="6" y="324"/>
                    <a:pt x="3" y="319"/>
                    <a:pt x="2" y="315"/>
                  </a:cubicBezTo>
                  <a:cubicBezTo>
                    <a:pt x="2" y="313"/>
                    <a:pt x="0" y="308"/>
                    <a:pt x="2" y="306"/>
                  </a:cubicBezTo>
                  <a:cubicBezTo>
                    <a:pt x="3" y="305"/>
                    <a:pt x="6" y="306"/>
                    <a:pt x="6" y="305"/>
                  </a:cubicBezTo>
                  <a:cubicBezTo>
                    <a:pt x="8" y="304"/>
                    <a:pt x="7" y="300"/>
                    <a:pt x="8" y="299"/>
                  </a:cubicBezTo>
                  <a:cubicBezTo>
                    <a:pt x="9" y="298"/>
                    <a:pt x="11" y="296"/>
                    <a:pt x="12" y="295"/>
                  </a:cubicBezTo>
                  <a:cubicBezTo>
                    <a:pt x="13" y="295"/>
                    <a:pt x="16" y="296"/>
                    <a:pt x="17" y="296"/>
                  </a:cubicBezTo>
                  <a:cubicBezTo>
                    <a:pt x="19" y="296"/>
                    <a:pt x="21" y="298"/>
                    <a:pt x="23" y="297"/>
                  </a:cubicBezTo>
                  <a:cubicBezTo>
                    <a:pt x="24" y="296"/>
                    <a:pt x="24" y="292"/>
                    <a:pt x="25" y="291"/>
                  </a:cubicBezTo>
                  <a:cubicBezTo>
                    <a:pt x="26" y="290"/>
                    <a:pt x="29" y="289"/>
                    <a:pt x="31" y="289"/>
                  </a:cubicBezTo>
                  <a:cubicBezTo>
                    <a:pt x="33" y="289"/>
                    <a:pt x="37" y="290"/>
                    <a:pt x="39" y="289"/>
                  </a:cubicBezTo>
                  <a:cubicBezTo>
                    <a:pt x="40" y="289"/>
                    <a:pt x="41" y="289"/>
                    <a:pt x="41" y="289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1"/>
            <p:cNvSpPr>
              <a:spLocks/>
            </p:cNvSpPr>
            <p:nvPr/>
          </p:nvSpPr>
          <p:spPr bwMode="auto">
            <a:xfrm>
              <a:off x="3801" y="2082"/>
              <a:ext cx="320" cy="524"/>
            </a:xfrm>
            <a:custGeom>
              <a:avLst/>
              <a:gdLst>
                <a:gd name="T0" fmla="*/ 183 w 185"/>
                <a:gd name="T1" fmla="*/ 99 h 302"/>
                <a:gd name="T2" fmla="*/ 175 w 185"/>
                <a:gd name="T3" fmla="*/ 114 h 302"/>
                <a:gd name="T4" fmla="*/ 166 w 185"/>
                <a:gd name="T5" fmla="*/ 126 h 302"/>
                <a:gd name="T6" fmla="*/ 172 w 185"/>
                <a:gd name="T7" fmla="*/ 135 h 302"/>
                <a:gd name="T8" fmla="*/ 177 w 185"/>
                <a:gd name="T9" fmla="*/ 148 h 302"/>
                <a:gd name="T10" fmla="*/ 177 w 185"/>
                <a:gd name="T11" fmla="*/ 166 h 302"/>
                <a:gd name="T12" fmla="*/ 177 w 185"/>
                <a:gd name="T13" fmla="*/ 184 h 302"/>
                <a:gd name="T14" fmla="*/ 160 w 185"/>
                <a:gd name="T15" fmla="*/ 198 h 302"/>
                <a:gd name="T16" fmla="*/ 154 w 185"/>
                <a:gd name="T17" fmla="*/ 213 h 302"/>
                <a:gd name="T18" fmla="*/ 157 w 185"/>
                <a:gd name="T19" fmla="*/ 228 h 302"/>
                <a:gd name="T20" fmla="*/ 155 w 185"/>
                <a:gd name="T21" fmla="*/ 236 h 302"/>
                <a:gd name="T22" fmla="*/ 153 w 185"/>
                <a:gd name="T23" fmla="*/ 251 h 302"/>
                <a:gd name="T24" fmla="*/ 145 w 185"/>
                <a:gd name="T25" fmla="*/ 268 h 302"/>
                <a:gd name="T26" fmla="*/ 149 w 185"/>
                <a:gd name="T27" fmla="*/ 283 h 302"/>
                <a:gd name="T28" fmla="*/ 154 w 185"/>
                <a:gd name="T29" fmla="*/ 301 h 302"/>
                <a:gd name="T30" fmla="*/ 141 w 185"/>
                <a:gd name="T31" fmla="*/ 301 h 302"/>
                <a:gd name="T32" fmla="*/ 127 w 185"/>
                <a:gd name="T33" fmla="*/ 289 h 302"/>
                <a:gd name="T34" fmla="*/ 114 w 185"/>
                <a:gd name="T35" fmla="*/ 277 h 302"/>
                <a:gd name="T36" fmla="*/ 98 w 185"/>
                <a:gd name="T37" fmla="*/ 271 h 302"/>
                <a:gd name="T38" fmla="*/ 83 w 185"/>
                <a:gd name="T39" fmla="*/ 259 h 302"/>
                <a:gd name="T40" fmla="*/ 86 w 185"/>
                <a:gd name="T41" fmla="*/ 244 h 302"/>
                <a:gd name="T42" fmla="*/ 84 w 185"/>
                <a:gd name="T43" fmla="*/ 231 h 302"/>
                <a:gd name="T44" fmla="*/ 77 w 185"/>
                <a:gd name="T45" fmla="*/ 230 h 302"/>
                <a:gd name="T46" fmla="*/ 60 w 185"/>
                <a:gd name="T47" fmla="*/ 221 h 302"/>
                <a:gd name="T48" fmla="*/ 45 w 185"/>
                <a:gd name="T49" fmla="*/ 219 h 302"/>
                <a:gd name="T50" fmla="*/ 29 w 185"/>
                <a:gd name="T51" fmla="*/ 212 h 302"/>
                <a:gd name="T52" fmla="*/ 15 w 185"/>
                <a:gd name="T53" fmla="*/ 210 h 302"/>
                <a:gd name="T54" fmla="*/ 22 w 185"/>
                <a:gd name="T55" fmla="*/ 200 h 302"/>
                <a:gd name="T56" fmla="*/ 21 w 185"/>
                <a:gd name="T57" fmla="*/ 187 h 302"/>
                <a:gd name="T58" fmla="*/ 13 w 185"/>
                <a:gd name="T59" fmla="*/ 175 h 302"/>
                <a:gd name="T60" fmla="*/ 3 w 185"/>
                <a:gd name="T61" fmla="*/ 162 h 302"/>
                <a:gd name="T62" fmla="*/ 5 w 185"/>
                <a:gd name="T63" fmla="*/ 148 h 302"/>
                <a:gd name="T64" fmla="*/ 6 w 185"/>
                <a:gd name="T65" fmla="*/ 135 h 302"/>
                <a:gd name="T66" fmla="*/ 3 w 185"/>
                <a:gd name="T67" fmla="*/ 121 h 302"/>
                <a:gd name="T68" fmla="*/ 16 w 185"/>
                <a:gd name="T69" fmla="*/ 104 h 302"/>
                <a:gd name="T70" fmla="*/ 27 w 185"/>
                <a:gd name="T71" fmla="*/ 86 h 302"/>
                <a:gd name="T72" fmla="*/ 32 w 185"/>
                <a:gd name="T73" fmla="*/ 66 h 302"/>
                <a:gd name="T74" fmla="*/ 37 w 185"/>
                <a:gd name="T75" fmla="*/ 45 h 302"/>
                <a:gd name="T76" fmla="*/ 56 w 185"/>
                <a:gd name="T77" fmla="*/ 34 h 302"/>
                <a:gd name="T78" fmla="*/ 64 w 185"/>
                <a:gd name="T79" fmla="*/ 11 h 302"/>
                <a:gd name="T80" fmla="*/ 81 w 185"/>
                <a:gd name="T81" fmla="*/ 3 h 302"/>
                <a:gd name="T82" fmla="*/ 85 w 185"/>
                <a:gd name="T83" fmla="*/ 18 h 302"/>
                <a:gd name="T84" fmla="*/ 100 w 185"/>
                <a:gd name="T85" fmla="*/ 22 h 302"/>
                <a:gd name="T86" fmla="*/ 113 w 185"/>
                <a:gd name="T87" fmla="*/ 25 h 302"/>
                <a:gd name="T88" fmla="*/ 122 w 185"/>
                <a:gd name="T89" fmla="*/ 33 h 302"/>
                <a:gd name="T90" fmla="*/ 133 w 185"/>
                <a:gd name="T91" fmla="*/ 46 h 302"/>
                <a:gd name="T92" fmla="*/ 148 w 185"/>
                <a:gd name="T93" fmla="*/ 56 h 302"/>
                <a:gd name="T94" fmla="*/ 148 w 185"/>
                <a:gd name="T95" fmla="*/ 72 h 302"/>
                <a:gd name="T96" fmla="*/ 149 w 185"/>
                <a:gd name="T97" fmla="*/ 88 h 302"/>
                <a:gd name="T98" fmla="*/ 165 w 185"/>
                <a:gd name="T99" fmla="*/ 94 h 302"/>
                <a:gd name="T100" fmla="*/ 178 w 185"/>
                <a:gd name="T101" fmla="*/ 9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5" h="302">
                  <a:moveTo>
                    <a:pt x="185" y="89"/>
                  </a:moveTo>
                  <a:cubicBezTo>
                    <a:pt x="185" y="89"/>
                    <a:pt x="184" y="91"/>
                    <a:pt x="184" y="92"/>
                  </a:cubicBezTo>
                  <a:cubicBezTo>
                    <a:pt x="184" y="92"/>
                    <a:pt x="184" y="94"/>
                    <a:pt x="183" y="95"/>
                  </a:cubicBezTo>
                  <a:cubicBezTo>
                    <a:pt x="183" y="96"/>
                    <a:pt x="183" y="98"/>
                    <a:pt x="183" y="99"/>
                  </a:cubicBezTo>
                  <a:cubicBezTo>
                    <a:pt x="182" y="100"/>
                    <a:pt x="181" y="102"/>
                    <a:pt x="180" y="103"/>
                  </a:cubicBezTo>
                  <a:cubicBezTo>
                    <a:pt x="180" y="104"/>
                    <a:pt x="179" y="105"/>
                    <a:pt x="179" y="105"/>
                  </a:cubicBezTo>
                  <a:cubicBezTo>
                    <a:pt x="178" y="106"/>
                    <a:pt x="177" y="108"/>
                    <a:pt x="176" y="109"/>
                  </a:cubicBezTo>
                  <a:cubicBezTo>
                    <a:pt x="176" y="110"/>
                    <a:pt x="176" y="113"/>
                    <a:pt x="175" y="114"/>
                  </a:cubicBezTo>
                  <a:cubicBezTo>
                    <a:pt x="175" y="115"/>
                    <a:pt x="174" y="117"/>
                    <a:pt x="173" y="118"/>
                  </a:cubicBezTo>
                  <a:cubicBezTo>
                    <a:pt x="173" y="119"/>
                    <a:pt x="170" y="120"/>
                    <a:pt x="170" y="121"/>
                  </a:cubicBezTo>
                  <a:cubicBezTo>
                    <a:pt x="169" y="122"/>
                    <a:pt x="168" y="124"/>
                    <a:pt x="167" y="124"/>
                  </a:cubicBezTo>
                  <a:cubicBezTo>
                    <a:pt x="167" y="125"/>
                    <a:pt x="165" y="125"/>
                    <a:pt x="166" y="126"/>
                  </a:cubicBezTo>
                  <a:cubicBezTo>
                    <a:pt x="166" y="127"/>
                    <a:pt x="169" y="128"/>
                    <a:pt x="170" y="129"/>
                  </a:cubicBezTo>
                  <a:cubicBezTo>
                    <a:pt x="170" y="129"/>
                    <a:pt x="170" y="132"/>
                    <a:pt x="171" y="132"/>
                  </a:cubicBezTo>
                  <a:cubicBezTo>
                    <a:pt x="172" y="133"/>
                    <a:pt x="172" y="133"/>
                    <a:pt x="173" y="133"/>
                  </a:cubicBezTo>
                  <a:cubicBezTo>
                    <a:pt x="173" y="134"/>
                    <a:pt x="173" y="135"/>
                    <a:pt x="172" y="135"/>
                  </a:cubicBezTo>
                  <a:cubicBezTo>
                    <a:pt x="172" y="136"/>
                    <a:pt x="171" y="138"/>
                    <a:pt x="171" y="139"/>
                  </a:cubicBezTo>
                  <a:cubicBezTo>
                    <a:pt x="171" y="141"/>
                    <a:pt x="171" y="142"/>
                    <a:pt x="171" y="143"/>
                  </a:cubicBezTo>
                  <a:cubicBezTo>
                    <a:pt x="172" y="144"/>
                    <a:pt x="174" y="145"/>
                    <a:pt x="175" y="146"/>
                  </a:cubicBezTo>
                  <a:cubicBezTo>
                    <a:pt x="175" y="146"/>
                    <a:pt x="177" y="147"/>
                    <a:pt x="177" y="148"/>
                  </a:cubicBezTo>
                  <a:cubicBezTo>
                    <a:pt x="178" y="149"/>
                    <a:pt x="178" y="151"/>
                    <a:pt x="178" y="153"/>
                  </a:cubicBezTo>
                  <a:cubicBezTo>
                    <a:pt x="178" y="154"/>
                    <a:pt x="176" y="156"/>
                    <a:pt x="176" y="158"/>
                  </a:cubicBezTo>
                  <a:cubicBezTo>
                    <a:pt x="176" y="159"/>
                    <a:pt x="178" y="161"/>
                    <a:pt x="178" y="163"/>
                  </a:cubicBezTo>
                  <a:cubicBezTo>
                    <a:pt x="178" y="164"/>
                    <a:pt x="177" y="166"/>
                    <a:pt x="177" y="166"/>
                  </a:cubicBezTo>
                  <a:cubicBezTo>
                    <a:pt x="176" y="168"/>
                    <a:pt x="175" y="170"/>
                    <a:pt x="175" y="172"/>
                  </a:cubicBezTo>
                  <a:cubicBezTo>
                    <a:pt x="174" y="172"/>
                    <a:pt x="174" y="175"/>
                    <a:pt x="174" y="177"/>
                  </a:cubicBezTo>
                  <a:cubicBezTo>
                    <a:pt x="175" y="177"/>
                    <a:pt x="177" y="179"/>
                    <a:pt x="178" y="180"/>
                  </a:cubicBezTo>
                  <a:cubicBezTo>
                    <a:pt x="178" y="181"/>
                    <a:pt x="178" y="183"/>
                    <a:pt x="177" y="184"/>
                  </a:cubicBezTo>
                  <a:cubicBezTo>
                    <a:pt x="177" y="185"/>
                    <a:pt x="175" y="186"/>
                    <a:pt x="175" y="187"/>
                  </a:cubicBezTo>
                  <a:cubicBezTo>
                    <a:pt x="173" y="188"/>
                    <a:pt x="170" y="191"/>
                    <a:pt x="169" y="192"/>
                  </a:cubicBezTo>
                  <a:cubicBezTo>
                    <a:pt x="168" y="192"/>
                    <a:pt x="166" y="192"/>
                    <a:pt x="165" y="192"/>
                  </a:cubicBezTo>
                  <a:cubicBezTo>
                    <a:pt x="164" y="193"/>
                    <a:pt x="161" y="197"/>
                    <a:pt x="160" y="198"/>
                  </a:cubicBezTo>
                  <a:cubicBezTo>
                    <a:pt x="159" y="200"/>
                    <a:pt x="159" y="202"/>
                    <a:pt x="158" y="203"/>
                  </a:cubicBezTo>
                  <a:cubicBezTo>
                    <a:pt x="158" y="203"/>
                    <a:pt x="157" y="204"/>
                    <a:pt x="157" y="204"/>
                  </a:cubicBezTo>
                  <a:cubicBezTo>
                    <a:pt x="156" y="206"/>
                    <a:pt x="158" y="209"/>
                    <a:pt x="158" y="210"/>
                  </a:cubicBezTo>
                  <a:cubicBezTo>
                    <a:pt x="157" y="211"/>
                    <a:pt x="155" y="212"/>
                    <a:pt x="154" y="213"/>
                  </a:cubicBezTo>
                  <a:cubicBezTo>
                    <a:pt x="154" y="213"/>
                    <a:pt x="154" y="216"/>
                    <a:pt x="155" y="217"/>
                  </a:cubicBezTo>
                  <a:cubicBezTo>
                    <a:pt x="156" y="218"/>
                    <a:pt x="159" y="219"/>
                    <a:pt x="159" y="220"/>
                  </a:cubicBezTo>
                  <a:cubicBezTo>
                    <a:pt x="160" y="221"/>
                    <a:pt x="159" y="223"/>
                    <a:pt x="159" y="224"/>
                  </a:cubicBezTo>
                  <a:cubicBezTo>
                    <a:pt x="159" y="225"/>
                    <a:pt x="158" y="227"/>
                    <a:pt x="157" y="228"/>
                  </a:cubicBezTo>
                  <a:cubicBezTo>
                    <a:pt x="156" y="229"/>
                    <a:pt x="154" y="228"/>
                    <a:pt x="153" y="229"/>
                  </a:cubicBezTo>
                  <a:cubicBezTo>
                    <a:pt x="153" y="229"/>
                    <a:pt x="152" y="230"/>
                    <a:pt x="152" y="231"/>
                  </a:cubicBezTo>
                  <a:cubicBezTo>
                    <a:pt x="152" y="232"/>
                    <a:pt x="151" y="234"/>
                    <a:pt x="152" y="235"/>
                  </a:cubicBezTo>
                  <a:cubicBezTo>
                    <a:pt x="152" y="236"/>
                    <a:pt x="154" y="236"/>
                    <a:pt x="155" y="236"/>
                  </a:cubicBezTo>
                  <a:cubicBezTo>
                    <a:pt x="156" y="237"/>
                    <a:pt x="157" y="238"/>
                    <a:pt x="158" y="239"/>
                  </a:cubicBezTo>
                  <a:cubicBezTo>
                    <a:pt x="158" y="240"/>
                    <a:pt x="158" y="243"/>
                    <a:pt x="158" y="244"/>
                  </a:cubicBezTo>
                  <a:cubicBezTo>
                    <a:pt x="158" y="245"/>
                    <a:pt x="157" y="248"/>
                    <a:pt x="156" y="250"/>
                  </a:cubicBezTo>
                  <a:cubicBezTo>
                    <a:pt x="155" y="250"/>
                    <a:pt x="154" y="251"/>
                    <a:pt x="153" y="251"/>
                  </a:cubicBezTo>
                  <a:cubicBezTo>
                    <a:pt x="152" y="252"/>
                    <a:pt x="151" y="255"/>
                    <a:pt x="151" y="256"/>
                  </a:cubicBezTo>
                  <a:cubicBezTo>
                    <a:pt x="150" y="257"/>
                    <a:pt x="150" y="260"/>
                    <a:pt x="150" y="260"/>
                  </a:cubicBezTo>
                  <a:cubicBezTo>
                    <a:pt x="149" y="261"/>
                    <a:pt x="148" y="263"/>
                    <a:pt x="148" y="263"/>
                  </a:cubicBezTo>
                  <a:cubicBezTo>
                    <a:pt x="147" y="265"/>
                    <a:pt x="145" y="267"/>
                    <a:pt x="145" y="268"/>
                  </a:cubicBezTo>
                  <a:cubicBezTo>
                    <a:pt x="144" y="269"/>
                    <a:pt x="144" y="272"/>
                    <a:pt x="144" y="273"/>
                  </a:cubicBezTo>
                  <a:cubicBezTo>
                    <a:pt x="144" y="274"/>
                    <a:pt x="143" y="276"/>
                    <a:pt x="143" y="276"/>
                  </a:cubicBezTo>
                  <a:cubicBezTo>
                    <a:pt x="143" y="278"/>
                    <a:pt x="144" y="280"/>
                    <a:pt x="145" y="281"/>
                  </a:cubicBezTo>
                  <a:cubicBezTo>
                    <a:pt x="146" y="281"/>
                    <a:pt x="148" y="282"/>
                    <a:pt x="149" y="283"/>
                  </a:cubicBezTo>
                  <a:cubicBezTo>
                    <a:pt x="150" y="284"/>
                    <a:pt x="151" y="286"/>
                    <a:pt x="151" y="287"/>
                  </a:cubicBezTo>
                  <a:cubicBezTo>
                    <a:pt x="152" y="288"/>
                    <a:pt x="151" y="291"/>
                    <a:pt x="152" y="292"/>
                  </a:cubicBezTo>
                  <a:cubicBezTo>
                    <a:pt x="152" y="294"/>
                    <a:pt x="154" y="296"/>
                    <a:pt x="154" y="297"/>
                  </a:cubicBezTo>
                  <a:cubicBezTo>
                    <a:pt x="154" y="298"/>
                    <a:pt x="154" y="300"/>
                    <a:pt x="154" y="301"/>
                  </a:cubicBezTo>
                  <a:cubicBezTo>
                    <a:pt x="153" y="301"/>
                    <a:pt x="153" y="301"/>
                    <a:pt x="152" y="301"/>
                  </a:cubicBezTo>
                  <a:cubicBezTo>
                    <a:pt x="151" y="301"/>
                    <a:pt x="150" y="301"/>
                    <a:pt x="149" y="301"/>
                  </a:cubicBezTo>
                  <a:cubicBezTo>
                    <a:pt x="148" y="301"/>
                    <a:pt x="147" y="302"/>
                    <a:pt x="147" y="302"/>
                  </a:cubicBezTo>
                  <a:cubicBezTo>
                    <a:pt x="145" y="302"/>
                    <a:pt x="143" y="302"/>
                    <a:pt x="141" y="301"/>
                  </a:cubicBezTo>
                  <a:cubicBezTo>
                    <a:pt x="140" y="301"/>
                    <a:pt x="139" y="298"/>
                    <a:pt x="138" y="297"/>
                  </a:cubicBezTo>
                  <a:cubicBezTo>
                    <a:pt x="137" y="296"/>
                    <a:pt x="134" y="296"/>
                    <a:pt x="133" y="295"/>
                  </a:cubicBezTo>
                  <a:cubicBezTo>
                    <a:pt x="132" y="295"/>
                    <a:pt x="129" y="294"/>
                    <a:pt x="129" y="294"/>
                  </a:cubicBezTo>
                  <a:cubicBezTo>
                    <a:pt x="128" y="293"/>
                    <a:pt x="128" y="290"/>
                    <a:pt x="127" y="289"/>
                  </a:cubicBezTo>
                  <a:cubicBezTo>
                    <a:pt x="127" y="288"/>
                    <a:pt x="125" y="286"/>
                    <a:pt x="124" y="286"/>
                  </a:cubicBezTo>
                  <a:cubicBezTo>
                    <a:pt x="124" y="285"/>
                    <a:pt x="122" y="282"/>
                    <a:pt x="121" y="281"/>
                  </a:cubicBezTo>
                  <a:cubicBezTo>
                    <a:pt x="120" y="281"/>
                    <a:pt x="118" y="280"/>
                    <a:pt x="117" y="280"/>
                  </a:cubicBezTo>
                  <a:cubicBezTo>
                    <a:pt x="116" y="279"/>
                    <a:pt x="115" y="277"/>
                    <a:pt x="114" y="277"/>
                  </a:cubicBezTo>
                  <a:cubicBezTo>
                    <a:pt x="114" y="276"/>
                    <a:pt x="112" y="275"/>
                    <a:pt x="111" y="274"/>
                  </a:cubicBezTo>
                  <a:cubicBezTo>
                    <a:pt x="110" y="274"/>
                    <a:pt x="108" y="272"/>
                    <a:pt x="106" y="272"/>
                  </a:cubicBezTo>
                  <a:cubicBezTo>
                    <a:pt x="105" y="272"/>
                    <a:pt x="103" y="272"/>
                    <a:pt x="103" y="272"/>
                  </a:cubicBezTo>
                  <a:cubicBezTo>
                    <a:pt x="101" y="272"/>
                    <a:pt x="99" y="272"/>
                    <a:pt x="98" y="271"/>
                  </a:cubicBezTo>
                  <a:cubicBezTo>
                    <a:pt x="97" y="271"/>
                    <a:pt x="94" y="270"/>
                    <a:pt x="93" y="269"/>
                  </a:cubicBezTo>
                  <a:cubicBezTo>
                    <a:pt x="92" y="268"/>
                    <a:pt x="89" y="268"/>
                    <a:pt x="88" y="267"/>
                  </a:cubicBezTo>
                  <a:cubicBezTo>
                    <a:pt x="87" y="266"/>
                    <a:pt x="85" y="264"/>
                    <a:pt x="84" y="262"/>
                  </a:cubicBezTo>
                  <a:cubicBezTo>
                    <a:pt x="84" y="261"/>
                    <a:pt x="83" y="260"/>
                    <a:pt x="83" y="259"/>
                  </a:cubicBezTo>
                  <a:cubicBezTo>
                    <a:pt x="83" y="258"/>
                    <a:pt x="83" y="257"/>
                    <a:pt x="83" y="256"/>
                  </a:cubicBezTo>
                  <a:cubicBezTo>
                    <a:pt x="83" y="255"/>
                    <a:pt x="83" y="253"/>
                    <a:pt x="83" y="252"/>
                  </a:cubicBezTo>
                  <a:cubicBezTo>
                    <a:pt x="83" y="251"/>
                    <a:pt x="85" y="250"/>
                    <a:pt x="85" y="248"/>
                  </a:cubicBezTo>
                  <a:cubicBezTo>
                    <a:pt x="86" y="247"/>
                    <a:pt x="85" y="245"/>
                    <a:pt x="86" y="244"/>
                  </a:cubicBezTo>
                  <a:cubicBezTo>
                    <a:pt x="86" y="243"/>
                    <a:pt x="88" y="241"/>
                    <a:pt x="88" y="239"/>
                  </a:cubicBezTo>
                  <a:cubicBezTo>
                    <a:pt x="88" y="239"/>
                    <a:pt x="87" y="237"/>
                    <a:pt x="86" y="236"/>
                  </a:cubicBezTo>
                  <a:cubicBezTo>
                    <a:pt x="86" y="236"/>
                    <a:pt x="83" y="235"/>
                    <a:pt x="83" y="234"/>
                  </a:cubicBezTo>
                  <a:cubicBezTo>
                    <a:pt x="83" y="234"/>
                    <a:pt x="84" y="232"/>
                    <a:pt x="84" y="231"/>
                  </a:cubicBezTo>
                  <a:cubicBezTo>
                    <a:pt x="84" y="230"/>
                    <a:pt x="85" y="229"/>
                    <a:pt x="84" y="228"/>
                  </a:cubicBezTo>
                  <a:cubicBezTo>
                    <a:pt x="84" y="228"/>
                    <a:pt x="83" y="227"/>
                    <a:pt x="82" y="226"/>
                  </a:cubicBezTo>
                  <a:cubicBezTo>
                    <a:pt x="81" y="226"/>
                    <a:pt x="79" y="227"/>
                    <a:pt x="79" y="228"/>
                  </a:cubicBezTo>
                  <a:cubicBezTo>
                    <a:pt x="78" y="228"/>
                    <a:pt x="78" y="229"/>
                    <a:pt x="77" y="230"/>
                  </a:cubicBezTo>
                  <a:cubicBezTo>
                    <a:pt x="76" y="230"/>
                    <a:pt x="73" y="230"/>
                    <a:pt x="72" y="230"/>
                  </a:cubicBezTo>
                  <a:cubicBezTo>
                    <a:pt x="70" y="229"/>
                    <a:pt x="68" y="227"/>
                    <a:pt x="67" y="226"/>
                  </a:cubicBezTo>
                  <a:cubicBezTo>
                    <a:pt x="66" y="225"/>
                    <a:pt x="64" y="224"/>
                    <a:pt x="63" y="224"/>
                  </a:cubicBezTo>
                  <a:cubicBezTo>
                    <a:pt x="62" y="223"/>
                    <a:pt x="61" y="222"/>
                    <a:pt x="60" y="221"/>
                  </a:cubicBezTo>
                  <a:cubicBezTo>
                    <a:pt x="59" y="221"/>
                    <a:pt x="57" y="219"/>
                    <a:pt x="56" y="219"/>
                  </a:cubicBezTo>
                  <a:cubicBezTo>
                    <a:pt x="55" y="219"/>
                    <a:pt x="53" y="221"/>
                    <a:pt x="52" y="221"/>
                  </a:cubicBezTo>
                  <a:cubicBezTo>
                    <a:pt x="51" y="221"/>
                    <a:pt x="49" y="222"/>
                    <a:pt x="48" y="221"/>
                  </a:cubicBezTo>
                  <a:cubicBezTo>
                    <a:pt x="47" y="221"/>
                    <a:pt x="46" y="220"/>
                    <a:pt x="45" y="219"/>
                  </a:cubicBezTo>
                  <a:cubicBezTo>
                    <a:pt x="43" y="218"/>
                    <a:pt x="42" y="214"/>
                    <a:pt x="40" y="213"/>
                  </a:cubicBezTo>
                  <a:cubicBezTo>
                    <a:pt x="39" y="213"/>
                    <a:pt x="37" y="212"/>
                    <a:pt x="37" y="212"/>
                  </a:cubicBezTo>
                  <a:cubicBezTo>
                    <a:pt x="35" y="211"/>
                    <a:pt x="33" y="210"/>
                    <a:pt x="32" y="210"/>
                  </a:cubicBezTo>
                  <a:cubicBezTo>
                    <a:pt x="31" y="210"/>
                    <a:pt x="30" y="212"/>
                    <a:pt x="29" y="212"/>
                  </a:cubicBezTo>
                  <a:cubicBezTo>
                    <a:pt x="28" y="212"/>
                    <a:pt x="27" y="210"/>
                    <a:pt x="26" y="210"/>
                  </a:cubicBezTo>
                  <a:cubicBezTo>
                    <a:pt x="25" y="211"/>
                    <a:pt x="24" y="212"/>
                    <a:pt x="23" y="213"/>
                  </a:cubicBezTo>
                  <a:cubicBezTo>
                    <a:pt x="22" y="213"/>
                    <a:pt x="19" y="213"/>
                    <a:pt x="18" y="213"/>
                  </a:cubicBezTo>
                  <a:cubicBezTo>
                    <a:pt x="17" y="212"/>
                    <a:pt x="16" y="211"/>
                    <a:pt x="15" y="210"/>
                  </a:cubicBezTo>
                  <a:cubicBezTo>
                    <a:pt x="15" y="208"/>
                    <a:pt x="15" y="206"/>
                    <a:pt x="15" y="205"/>
                  </a:cubicBezTo>
                  <a:cubicBezTo>
                    <a:pt x="15" y="204"/>
                    <a:pt x="17" y="203"/>
                    <a:pt x="17" y="203"/>
                  </a:cubicBezTo>
                  <a:cubicBezTo>
                    <a:pt x="18" y="203"/>
                    <a:pt x="19" y="202"/>
                    <a:pt x="20" y="202"/>
                  </a:cubicBezTo>
                  <a:cubicBezTo>
                    <a:pt x="21" y="201"/>
                    <a:pt x="22" y="200"/>
                    <a:pt x="22" y="200"/>
                  </a:cubicBezTo>
                  <a:cubicBezTo>
                    <a:pt x="22" y="199"/>
                    <a:pt x="23" y="197"/>
                    <a:pt x="23" y="197"/>
                  </a:cubicBezTo>
                  <a:cubicBezTo>
                    <a:pt x="22" y="196"/>
                    <a:pt x="22" y="195"/>
                    <a:pt x="21" y="194"/>
                  </a:cubicBezTo>
                  <a:cubicBezTo>
                    <a:pt x="21" y="193"/>
                    <a:pt x="20" y="192"/>
                    <a:pt x="20" y="191"/>
                  </a:cubicBezTo>
                  <a:cubicBezTo>
                    <a:pt x="20" y="190"/>
                    <a:pt x="21" y="188"/>
                    <a:pt x="21" y="187"/>
                  </a:cubicBezTo>
                  <a:cubicBezTo>
                    <a:pt x="21" y="187"/>
                    <a:pt x="22" y="186"/>
                    <a:pt x="22" y="185"/>
                  </a:cubicBezTo>
                  <a:cubicBezTo>
                    <a:pt x="23" y="184"/>
                    <a:pt x="23" y="183"/>
                    <a:pt x="23" y="182"/>
                  </a:cubicBezTo>
                  <a:cubicBezTo>
                    <a:pt x="22" y="181"/>
                    <a:pt x="20" y="179"/>
                    <a:pt x="18" y="178"/>
                  </a:cubicBezTo>
                  <a:cubicBezTo>
                    <a:pt x="17" y="177"/>
                    <a:pt x="14" y="176"/>
                    <a:pt x="13" y="175"/>
                  </a:cubicBezTo>
                  <a:cubicBezTo>
                    <a:pt x="12" y="175"/>
                    <a:pt x="11" y="173"/>
                    <a:pt x="10" y="172"/>
                  </a:cubicBezTo>
                  <a:cubicBezTo>
                    <a:pt x="9" y="172"/>
                    <a:pt x="7" y="170"/>
                    <a:pt x="6" y="169"/>
                  </a:cubicBezTo>
                  <a:cubicBezTo>
                    <a:pt x="5" y="168"/>
                    <a:pt x="4" y="167"/>
                    <a:pt x="3" y="166"/>
                  </a:cubicBezTo>
                  <a:cubicBezTo>
                    <a:pt x="3" y="166"/>
                    <a:pt x="3" y="163"/>
                    <a:pt x="3" y="162"/>
                  </a:cubicBezTo>
                  <a:cubicBezTo>
                    <a:pt x="4" y="161"/>
                    <a:pt x="6" y="160"/>
                    <a:pt x="6" y="159"/>
                  </a:cubicBezTo>
                  <a:cubicBezTo>
                    <a:pt x="7" y="158"/>
                    <a:pt x="8" y="156"/>
                    <a:pt x="8" y="155"/>
                  </a:cubicBezTo>
                  <a:cubicBezTo>
                    <a:pt x="8" y="154"/>
                    <a:pt x="8" y="152"/>
                    <a:pt x="7" y="151"/>
                  </a:cubicBezTo>
                  <a:cubicBezTo>
                    <a:pt x="7" y="150"/>
                    <a:pt x="6" y="149"/>
                    <a:pt x="5" y="148"/>
                  </a:cubicBezTo>
                  <a:cubicBezTo>
                    <a:pt x="5" y="147"/>
                    <a:pt x="3" y="146"/>
                    <a:pt x="3" y="145"/>
                  </a:cubicBezTo>
                  <a:cubicBezTo>
                    <a:pt x="2" y="145"/>
                    <a:pt x="2" y="143"/>
                    <a:pt x="2" y="142"/>
                  </a:cubicBezTo>
                  <a:cubicBezTo>
                    <a:pt x="2" y="141"/>
                    <a:pt x="5" y="140"/>
                    <a:pt x="5" y="139"/>
                  </a:cubicBezTo>
                  <a:cubicBezTo>
                    <a:pt x="6" y="138"/>
                    <a:pt x="6" y="136"/>
                    <a:pt x="6" y="135"/>
                  </a:cubicBezTo>
                  <a:cubicBezTo>
                    <a:pt x="5" y="135"/>
                    <a:pt x="4" y="134"/>
                    <a:pt x="4" y="133"/>
                  </a:cubicBezTo>
                  <a:cubicBezTo>
                    <a:pt x="3" y="132"/>
                    <a:pt x="2" y="131"/>
                    <a:pt x="1" y="130"/>
                  </a:cubicBezTo>
                  <a:cubicBezTo>
                    <a:pt x="1" y="129"/>
                    <a:pt x="0" y="128"/>
                    <a:pt x="0" y="127"/>
                  </a:cubicBezTo>
                  <a:cubicBezTo>
                    <a:pt x="0" y="125"/>
                    <a:pt x="2" y="122"/>
                    <a:pt x="3" y="121"/>
                  </a:cubicBezTo>
                  <a:cubicBezTo>
                    <a:pt x="4" y="120"/>
                    <a:pt x="5" y="117"/>
                    <a:pt x="6" y="116"/>
                  </a:cubicBezTo>
                  <a:cubicBezTo>
                    <a:pt x="7" y="115"/>
                    <a:pt x="9" y="114"/>
                    <a:pt x="10" y="113"/>
                  </a:cubicBezTo>
                  <a:cubicBezTo>
                    <a:pt x="11" y="111"/>
                    <a:pt x="13" y="110"/>
                    <a:pt x="14" y="109"/>
                  </a:cubicBezTo>
                  <a:cubicBezTo>
                    <a:pt x="15" y="108"/>
                    <a:pt x="16" y="105"/>
                    <a:pt x="16" y="104"/>
                  </a:cubicBezTo>
                  <a:cubicBezTo>
                    <a:pt x="17" y="103"/>
                    <a:pt x="16" y="100"/>
                    <a:pt x="17" y="98"/>
                  </a:cubicBezTo>
                  <a:cubicBezTo>
                    <a:pt x="17" y="97"/>
                    <a:pt x="18" y="95"/>
                    <a:pt x="18" y="94"/>
                  </a:cubicBezTo>
                  <a:cubicBezTo>
                    <a:pt x="20" y="92"/>
                    <a:pt x="23" y="90"/>
                    <a:pt x="24" y="89"/>
                  </a:cubicBezTo>
                  <a:cubicBezTo>
                    <a:pt x="25" y="88"/>
                    <a:pt x="27" y="87"/>
                    <a:pt x="27" y="86"/>
                  </a:cubicBezTo>
                  <a:cubicBezTo>
                    <a:pt x="28" y="85"/>
                    <a:pt x="30" y="83"/>
                    <a:pt x="31" y="81"/>
                  </a:cubicBezTo>
                  <a:cubicBezTo>
                    <a:pt x="31" y="80"/>
                    <a:pt x="31" y="78"/>
                    <a:pt x="31" y="77"/>
                  </a:cubicBezTo>
                  <a:cubicBezTo>
                    <a:pt x="31" y="76"/>
                    <a:pt x="32" y="73"/>
                    <a:pt x="32" y="72"/>
                  </a:cubicBezTo>
                  <a:cubicBezTo>
                    <a:pt x="32" y="71"/>
                    <a:pt x="32" y="68"/>
                    <a:pt x="32" y="66"/>
                  </a:cubicBezTo>
                  <a:cubicBezTo>
                    <a:pt x="32" y="65"/>
                    <a:pt x="32" y="62"/>
                    <a:pt x="32" y="60"/>
                  </a:cubicBezTo>
                  <a:cubicBezTo>
                    <a:pt x="32" y="58"/>
                    <a:pt x="30" y="55"/>
                    <a:pt x="30" y="53"/>
                  </a:cubicBezTo>
                  <a:cubicBezTo>
                    <a:pt x="30" y="52"/>
                    <a:pt x="32" y="50"/>
                    <a:pt x="32" y="50"/>
                  </a:cubicBezTo>
                  <a:cubicBezTo>
                    <a:pt x="33" y="48"/>
                    <a:pt x="36" y="47"/>
                    <a:pt x="37" y="45"/>
                  </a:cubicBezTo>
                  <a:cubicBezTo>
                    <a:pt x="37" y="44"/>
                    <a:pt x="38" y="42"/>
                    <a:pt x="40" y="41"/>
                  </a:cubicBezTo>
                  <a:cubicBezTo>
                    <a:pt x="41" y="41"/>
                    <a:pt x="44" y="41"/>
                    <a:pt x="45" y="41"/>
                  </a:cubicBezTo>
                  <a:cubicBezTo>
                    <a:pt x="46" y="40"/>
                    <a:pt x="48" y="39"/>
                    <a:pt x="49" y="38"/>
                  </a:cubicBezTo>
                  <a:cubicBezTo>
                    <a:pt x="51" y="37"/>
                    <a:pt x="55" y="36"/>
                    <a:pt x="56" y="34"/>
                  </a:cubicBezTo>
                  <a:cubicBezTo>
                    <a:pt x="57" y="33"/>
                    <a:pt x="58" y="31"/>
                    <a:pt x="58" y="30"/>
                  </a:cubicBezTo>
                  <a:cubicBezTo>
                    <a:pt x="59" y="28"/>
                    <a:pt x="59" y="26"/>
                    <a:pt x="60" y="24"/>
                  </a:cubicBezTo>
                  <a:cubicBezTo>
                    <a:pt x="60" y="23"/>
                    <a:pt x="61" y="20"/>
                    <a:pt x="62" y="18"/>
                  </a:cubicBezTo>
                  <a:cubicBezTo>
                    <a:pt x="63" y="16"/>
                    <a:pt x="63" y="13"/>
                    <a:pt x="64" y="11"/>
                  </a:cubicBezTo>
                  <a:cubicBezTo>
                    <a:pt x="65" y="10"/>
                    <a:pt x="67" y="7"/>
                    <a:pt x="68" y="6"/>
                  </a:cubicBezTo>
                  <a:cubicBezTo>
                    <a:pt x="69" y="5"/>
                    <a:pt x="70" y="2"/>
                    <a:pt x="72" y="1"/>
                  </a:cubicBezTo>
                  <a:cubicBezTo>
                    <a:pt x="73" y="0"/>
                    <a:pt x="77" y="0"/>
                    <a:pt x="78" y="0"/>
                  </a:cubicBezTo>
                  <a:cubicBezTo>
                    <a:pt x="79" y="1"/>
                    <a:pt x="80" y="2"/>
                    <a:pt x="81" y="3"/>
                  </a:cubicBezTo>
                  <a:cubicBezTo>
                    <a:pt x="81" y="4"/>
                    <a:pt x="83" y="5"/>
                    <a:pt x="83" y="5"/>
                  </a:cubicBezTo>
                  <a:cubicBezTo>
                    <a:pt x="83" y="6"/>
                    <a:pt x="81" y="8"/>
                    <a:pt x="81" y="8"/>
                  </a:cubicBezTo>
                  <a:cubicBezTo>
                    <a:pt x="81" y="10"/>
                    <a:pt x="81" y="12"/>
                    <a:pt x="82" y="13"/>
                  </a:cubicBezTo>
                  <a:cubicBezTo>
                    <a:pt x="82" y="15"/>
                    <a:pt x="84" y="16"/>
                    <a:pt x="85" y="18"/>
                  </a:cubicBezTo>
                  <a:cubicBezTo>
                    <a:pt x="86" y="19"/>
                    <a:pt x="88" y="23"/>
                    <a:pt x="89" y="24"/>
                  </a:cubicBezTo>
                  <a:cubicBezTo>
                    <a:pt x="90" y="25"/>
                    <a:pt x="93" y="25"/>
                    <a:pt x="94" y="25"/>
                  </a:cubicBezTo>
                  <a:cubicBezTo>
                    <a:pt x="95" y="25"/>
                    <a:pt x="96" y="23"/>
                    <a:pt x="97" y="22"/>
                  </a:cubicBezTo>
                  <a:cubicBezTo>
                    <a:pt x="98" y="22"/>
                    <a:pt x="99" y="22"/>
                    <a:pt x="100" y="22"/>
                  </a:cubicBezTo>
                  <a:cubicBezTo>
                    <a:pt x="101" y="22"/>
                    <a:pt x="103" y="23"/>
                    <a:pt x="103" y="23"/>
                  </a:cubicBezTo>
                  <a:cubicBezTo>
                    <a:pt x="104" y="24"/>
                    <a:pt x="105" y="26"/>
                    <a:pt x="106" y="26"/>
                  </a:cubicBezTo>
                  <a:cubicBezTo>
                    <a:pt x="107" y="26"/>
                    <a:pt x="109" y="26"/>
                    <a:pt x="109" y="26"/>
                  </a:cubicBezTo>
                  <a:cubicBezTo>
                    <a:pt x="110" y="26"/>
                    <a:pt x="112" y="25"/>
                    <a:pt x="113" y="25"/>
                  </a:cubicBezTo>
                  <a:cubicBezTo>
                    <a:pt x="114" y="24"/>
                    <a:pt x="115" y="22"/>
                    <a:pt x="116" y="22"/>
                  </a:cubicBezTo>
                  <a:cubicBezTo>
                    <a:pt x="117" y="22"/>
                    <a:pt x="119" y="24"/>
                    <a:pt x="119" y="25"/>
                  </a:cubicBezTo>
                  <a:cubicBezTo>
                    <a:pt x="120" y="26"/>
                    <a:pt x="119" y="28"/>
                    <a:pt x="119" y="29"/>
                  </a:cubicBezTo>
                  <a:cubicBezTo>
                    <a:pt x="120" y="30"/>
                    <a:pt x="121" y="32"/>
                    <a:pt x="122" y="33"/>
                  </a:cubicBezTo>
                  <a:cubicBezTo>
                    <a:pt x="123" y="34"/>
                    <a:pt x="124" y="37"/>
                    <a:pt x="124" y="38"/>
                  </a:cubicBezTo>
                  <a:cubicBezTo>
                    <a:pt x="125" y="39"/>
                    <a:pt x="124" y="42"/>
                    <a:pt x="125" y="42"/>
                  </a:cubicBezTo>
                  <a:cubicBezTo>
                    <a:pt x="126" y="43"/>
                    <a:pt x="127" y="45"/>
                    <a:pt x="128" y="45"/>
                  </a:cubicBezTo>
                  <a:cubicBezTo>
                    <a:pt x="129" y="46"/>
                    <a:pt x="132" y="46"/>
                    <a:pt x="133" y="46"/>
                  </a:cubicBezTo>
                  <a:cubicBezTo>
                    <a:pt x="135" y="47"/>
                    <a:pt x="138" y="48"/>
                    <a:pt x="139" y="49"/>
                  </a:cubicBezTo>
                  <a:cubicBezTo>
                    <a:pt x="139" y="50"/>
                    <a:pt x="140" y="52"/>
                    <a:pt x="140" y="53"/>
                  </a:cubicBezTo>
                  <a:cubicBezTo>
                    <a:pt x="141" y="53"/>
                    <a:pt x="143" y="54"/>
                    <a:pt x="144" y="54"/>
                  </a:cubicBezTo>
                  <a:cubicBezTo>
                    <a:pt x="144" y="55"/>
                    <a:pt x="147" y="55"/>
                    <a:pt x="148" y="56"/>
                  </a:cubicBezTo>
                  <a:cubicBezTo>
                    <a:pt x="148" y="57"/>
                    <a:pt x="149" y="58"/>
                    <a:pt x="149" y="59"/>
                  </a:cubicBezTo>
                  <a:cubicBezTo>
                    <a:pt x="148" y="60"/>
                    <a:pt x="147" y="62"/>
                    <a:pt x="147" y="63"/>
                  </a:cubicBezTo>
                  <a:cubicBezTo>
                    <a:pt x="147" y="64"/>
                    <a:pt x="149" y="67"/>
                    <a:pt x="149" y="68"/>
                  </a:cubicBezTo>
                  <a:cubicBezTo>
                    <a:pt x="149" y="69"/>
                    <a:pt x="149" y="72"/>
                    <a:pt x="148" y="72"/>
                  </a:cubicBezTo>
                  <a:cubicBezTo>
                    <a:pt x="147" y="73"/>
                    <a:pt x="146" y="73"/>
                    <a:pt x="145" y="73"/>
                  </a:cubicBezTo>
                  <a:cubicBezTo>
                    <a:pt x="145" y="74"/>
                    <a:pt x="144" y="76"/>
                    <a:pt x="145" y="77"/>
                  </a:cubicBezTo>
                  <a:cubicBezTo>
                    <a:pt x="145" y="78"/>
                    <a:pt x="148" y="81"/>
                    <a:pt x="149" y="83"/>
                  </a:cubicBezTo>
                  <a:cubicBezTo>
                    <a:pt x="149" y="84"/>
                    <a:pt x="149" y="87"/>
                    <a:pt x="149" y="88"/>
                  </a:cubicBezTo>
                  <a:cubicBezTo>
                    <a:pt x="149" y="89"/>
                    <a:pt x="150" y="92"/>
                    <a:pt x="151" y="93"/>
                  </a:cubicBezTo>
                  <a:cubicBezTo>
                    <a:pt x="152" y="94"/>
                    <a:pt x="155" y="94"/>
                    <a:pt x="156" y="94"/>
                  </a:cubicBezTo>
                  <a:cubicBezTo>
                    <a:pt x="158" y="94"/>
                    <a:pt x="160" y="95"/>
                    <a:pt x="161" y="95"/>
                  </a:cubicBezTo>
                  <a:cubicBezTo>
                    <a:pt x="163" y="95"/>
                    <a:pt x="165" y="95"/>
                    <a:pt x="165" y="94"/>
                  </a:cubicBezTo>
                  <a:cubicBezTo>
                    <a:pt x="166" y="94"/>
                    <a:pt x="167" y="91"/>
                    <a:pt x="168" y="90"/>
                  </a:cubicBezTo>
                  <a:cubicBezTo>
                    <a:pt x="168" y="89"/>
                    <a:pt x="170" y="89"/>
                    <a:pt x="170" y="89"/>
                  </a:cubicBezTo>
                  <a:cubicBezTo>
                    <a:pt x="172" y="88"/>
                    <a:pt x="175" y="88"/>
                    <a:pt x="175" y="89"/>
                  </a:cubicBezTo>
                  <a:cubicBezTo>
                    <a:pt x="176" y="89"/>
                    <a:pt x="177" y="90"/>
                    <a:pt x="178" y="90"/>
                  </a:cubicBezTo>
                  <a:cubicBezTo>
                    <a:pt x="179" y="91"/>
                    <a:pt x="180" y="89"/>
                    <a:pt x="181" y="89"/>
                  </a:cubicBezTo>
                  <a:cubicBezTo>
                    <a:pt x="182" y="89"/>
                    <a:pt x="185" y="88"/>
                    <a:pt x="185" y="8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2"/>
            <p:cNvSpPr>
              <a:spLocks/>
            </p:cNvSpPr>
            <p:nvPr/>
          </p:nvSpPr>
          <p:spPr bwMode="auto">
            <a:xfrm>
              <a:off x="3801" y="2082"/>
              <a:ext cx="320" cy="524"/>
            </a:xfrm>
            <a:custGeom>
              <a:avLst/>
              <a:gdLst>
                <a:gd name="T0" fmla="*/ 183 w 185"/>
                <a:gd name="T1" fmla="*/ 99 h 302"/>
                <a:gd name="T2" fmla="*/ 175 w 185"/>
                <a:gd name="T3" fmla="*/ 114 h 302"/>
                <a:gd name="T4" fmla="*/ 166 w 185"/>
                <a:gd name="T5" fmla="*/ 126 h 302"/>
                <a:gd name="T6" fmla="*/ 172 w 185"/>
                <a:gd name="T7" fmla="*/ 135 h 302"/>
                <a:gd name="T8" fmla="*/ 177 w 185"/>
                <a:gd name="T9" fmla="*/ 148 h 302"/>
                <a:gd name="T10" fmla="*/ 177 w 185"/>
                <a:gd name="T11" fmla="*/ 166 h 302"/>
                <a:gd name="T12" fmla="*/ 177 w 185"/>
                <a:gd name="T13" fmla="*/ 184 h 302"/>
                <a:gd name="T14" fmla="*/ 160 w 185"/>
                <a:gd name="T15" fmla="*/ 198 h 302"/>
                <a:gd name="T16" fmla="*/ 154 w 185"/>
                <a:gd name="T17" fmla="*/ 213 h 302"/>
                <a:gd name="T18" fmla="*/ 157 w 185"/>
                <a:gd name="T19" fmla="*/ 228 h 302"/>
                <a:gd name="T20" fmla="*/ 155 w 185"/>
                <a:gd name="T21" fmla="*/ 236 h 302"/>
                <a:gd name="T22" fmla="*/ 153 w 185"/>
                <a:gd name="T23" fmla="*/ 251 h 302"/>
                <a:gd name="T24" fmla="*/ 145 w 185"/>
                <a:gd name="T25" fmla="*/ 268 h 302"/>
                <a:gd name="T26" fmla="*/ 149 w 185"/>
                <a:gd name="T27" fmla="*/ 283 h 302"/>
                <a:gd name="T28" fmla="*/ 154 w 185"/>
                <a:gd name="T29" fmla="*/ 301 h 302"/>
                <a:gd name="T30" fmla="*/ 141 w 185"/>
                <a:gd name="T31" fmla="*/ 301 h 302"/>
                <a:gd name="T32" fmla="*/ 127 w 185"/>
                <a:gd name="T33" fmla="*/ 289 h 302"/>
                <a:gd name="T34" fmla="*/ 114 w 185"/>
                <a:gd name="T35" fmla="*/ 277 h 302"/>
                <a:gd name="T36" fmla="*/ 98 w 185"/>
                <a:gd name="T37" fmla="*/ 271 h 302"/>
                <a:gd name="T38" fmla="*/ 83 w 185"/>
                <a:gd name="T39" fmla="*/ 259 h 302"/>
                <a:gd name="T40" fmla="*/ 86 w 185"/>
                <a:gd name="T41" fmla="*/ 244 h 302"/>
                <a:gd name="T42" fmla="*/ 84 w 185"/>
                <a:gd name="T43" fmla="*/ 231 h 302"/>
                <a:gd name="T44" fmla="*/ 77 w 185"/>
                <a:gd name="T45" fmla="*/ 230 h 302"/>
                <a:gd name="T46" fmla="*/ 60 w 185"/>
                <a:gd name="T47" fmla="*/ 221 h 302"/>
                <a:gd name="T48" fmla="*/ 45 w 185"/>
                <a:gd name="T49" fmla="*/ 219 h 302"/>
                <a:gd name="T50" fmla="*/ 29 w 185"/>
                <a:gd name="T51" fmla="*/ 212 h 302"/>
                <a:gd name="T52" fmla="*/ 15 w 185"/>
                <a:gd name="T53" fmla="*/ 210 h 302"/>
                <a:gd name="T54" fmla="*/ 22 w 185"/>
                <a:gd name="T55" fmla="*/ 200 h 302"/>
                <a:gd name="T56" fmla="*/ 21 w 185"/>
                <a:gd name="T57" fmla="*/ 187 h 302"/>
                <a:gd name="T58" fmla="*/ 13 w 185"/>
                <a:gd name="T59" fmla="*/ 175 h 302"/>
                <a:gd name="T60" fmla="*/ 3 w 185"/>
                <a:gd name="T61" fmla="*/ 162 h 302"/>
                <a:gd name="T62" fmla="*/ 5 w 185"/>
                <a:gd name="T63" fmla="*/ 148 h 302"/>
                <a:gd name="T64" fmla="*/ 6 w 185"/>
                <a:gd name="T65" fmla="*/ 135 h 302"/>
                <a:gd name="T66" fmla="*/ 3 w 185"/>
                <a:gd name="T67" fmla="*/ 121 h 302"/>
                <a:gd name="T68" fmla="*/ 16 w 185"/>
                <a:gd name="T69" fmla="*/ 104 h 302"/>
                <a:gd name="T70" fmla="*/ 27 w 185"/>
                <a:gd name="T71" fmla="*/ 86 h 302"/>
                <a:gd name="T72" fmla="*/ 32 w 185"/>
                <a:gd name="T73" fmla="*/ 66 h 302"/>
                <a:gd name="T74" fmla="*/ 37 w 185"/>
                <a:gd name="T75" fmla="*/ 45 h 302"/>
                <a:gd name="T76" fmla="*/ 56 w 185"/>
                <a:gd name="T77" fmla="*/ 34 h 302"/>
                <a:gd name="T78" fmla="*/ 64 w 185"/>
                <a:gd name="T79" fmla="*/ 11 h 302"/>
                <a:gd name="T80" fmla="*/ 81 w 185"/>
                <a:gd name="T81" fmla="*/ 3 h 302"/>
                <a:gd name="T82" fmla="*/ 85 w 185"/>
                <a:gd name="T83" fmla="*/ 18 h 302"/>
                <a:gd name="T84" fmla="*/ 100 w 185"/>
                <a:gd name="T85" fmla="*/ 22 h 302"/>
                <a:gd name="T86" fmla="*/ 113 w 185"/>
                <a:gd name="T87" fmla="*/ 25 h 302"/>
                <a:gd name="T88" fmla="*/ 122 w 185"/>
                <a:gd name="T89" fmla="*/ 33 h 302"/>
                <a:gd name="T90" fmla="*/ 133 w 185"/>
                <a:gd name="T91" fmla="*/ 46 h 302"/>
                <a:gd name="T92" fmla="*/ 148 w 185"/>
                <a:gd name="T93" fmla="*/ 56 h 302"/>
                <a:gd name="T94" fmla="*/ 148 w 185"/>
                <a:gd name="T95" fmla="*/ 72 h 302"/>
                <a:gd name="T96" fmla="*/ 149 w 185"/>
                <a:gd name="T97" fmla="*/ 88 h 302"/>
                <a:gd name="T98" fmla="*/ 165 w 185"/>
                <a:gd name="T99" fmla="*/ 94 h 302"/>
                <a:gd name="T100" fmla="*/ 178 w 185"/>
                <a:gd name="T101" fmla="*/ 9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5" h="302">
                  <a:moveTo>
                    <a:pt x="185" y="89"/>
                  </a:moveTo>
                  <a:cubicBezTo>
                    <a:pt x="185" y="89"/>
                    <a:pt x="184" y="91"/>
                    <a:pt x="184" y="92"/>
                  </a:cubicBezTo>
                  <a:cubicBezTo>
                    <a:pt x="184" y="92"/>
                    <a:pt x="184" y="94"/>
                    <a:pt x="183" y="95"/>
                  </a:cubicBezTo>
                  <a:cubicBezTo>
                    <a:pt x="183" y="96"/>
                    <a:pt x="183" y="98"/>
                    <a:pt x="183" y="99"/>
                  </a:cubicBezTo>
                  <a:cubicBezTo>
                    <a:pt x="182" y="100"/>
                    <a:pt x="181" y="102"/>
                    <a:pt x="180" y="103"/>
                  </a:cubicBezTo>
                  <a:cubicBezTo>
                    <a:pt x="180" y="104"/>
                    <a:pt x="179" y="105"/>
                    <a:pt x="179" y="105"/>
                  </a:cubicBezTo>
                  <a:cubicBezTo>
                    <a:pt x="178" y="106"/>
                    <a:pt x="177" y="108"/>
                    <a:pt x="176" y="109"/>
                  </a:cubicBezTo>
                  <a:cubicBezTo>
                    <a:pt x="176" y="110"/>
                    <a:pt x="176" y="113"/>
                    <a:pt x="175" y="114"/>
                  </a:cubicBezTo>
                  <a:cubicBezTo>
                    <a:pt x="175" y="115"/>
                    <a:pt x="174" y="117"/>
                    <a:pt x="173" y="118"/>
                  </a:cubicBezTo>
                  <a:cubicBezTo>
                    <a:pt x="173" y="119"/>
                    <a:pt x="170" y="120"/>
                    <a:pt x="170" y="121"/>
                  </a:cubicBezTo>
                  <a:cubicBezTo>
                    <a:pt x="169" y="122"/>
                    <a:pt x="168" y="124"/>
                    <a:pt x="167" y="124"/>
                  </a:cubicBezTo>
                  <a:cubicBezTo>
                    <a:pt x="167" y="125"/>
                    <a:pt x="165" y="125"/>
                    <a:pt x="166" y="126"/>
                  </a:cubicBezTo>
                  <a:cubicBezTo>
                    <a:pt x="166" y="127"/>
                    <a:pt x="169" y="128"/>
                    <a:pt x="170" y="129"/>
                  </a:cubicBezTo>
                  <a:cubicBezTo>
                    <a:pt x="170" y="129"/>
                    <a:pt x="170" y="132"/>
                    <a:pt x="171" y="132"/>
                  </a:cubicBezTo>
                  <a:cubicBezTo>
                    <a:pt x="172" y="133"/>
                    <a:pt x="172" y="133"/>
                    <a:pt x="173" y="133"/>
                  </a:cubicBezTo>
                  <a:cubicBezTo>
                    <a:pt x="173" y="134"/>
                    <a:pt x="173" y="135"/>
                    <a:pt x="172" y="135"/>
                  </a:cubicBezTo>
                  <a:cubicBezTo>
                    <a:pt x="172" y="136"/>
                    <a:pt x="171" y="138"/>
                    <a:pt x="171" y="139"/>
                  </a:cubicBezTo>
                  <a:cubicBezTo>
                    <a:pt x="171" y="141"/>
                    <a:pt x="171" y="142"/>
                    <a:pt x="171" y="143"/>
                  </a:cubicBezTo>
                  <a:cubicBezTo>
                    <a:pt x="172" y="144"/>
                    <a:pt x="174" y="145"/>
                    <a:pt x="175" y="146"/>
                  </a:cubicBezTo>
                  <a:cubicBezTo>
                    <a:pt x="175" y="146"/>
                    <a:pt x="177" y="147"/>
                    <a:pt x="177" y="148"/>
                  </a:cubicBezTo>
                  <a:cubicBezTo>
                    <a:pt x="178" y="149"/>
                    <a:pt x="178" y="151"/>
                    <a:pt x="178" y="153"/>
                  </a:cubicBezTo>
                  <a:cubicBezTo>
                    <a:pt x="178" y="154"/>
                    <a:pt x="176" y="156"/>
                    <a:pt x="176" y="158"/>
                  </a:cubicBezTo>
                  <a:cubicBezTo>
                    <a:pt x="176" y="159"/>
                    <a:pt x="178" y="161"/>
                    <a:pt x="178" y="163"/>
                  </a:cubicBezTo>
                  <a:cubicBezTo>
                    <a:pt x="178" y="164"/>
                    <a:pt x="177" y="166"/>
                    <a:pt x="177" y="166"/>
                  </a:cubicBezTo>
                  <a:cubicBezTo>
                    <a:pt x="176" y="168"/>
                    <a:pt x="175" y="170"/>
                    <a:pt x="175" y="172"/>
                  </a:cubicBezTo>
                  <a:cubicBezTo>
                    <a:pt x="174" y="172"/>
                    <a:pt x="174" y="175"/>
                    <a:pt x="174" y="177"/>
                  </a:cubicBezTo>
                  <a:cubicBezTo>
                    <a:pt x="175" y="177"/>
                    <a:pt x="177" y="179"/>
                    <a:pt x="178" y="180"/>
                  </a:cubicBezTo>
                  <a:cubicBezTo>
                    <a:pt x="178" y="181"/>
                    <a:pt x="178" y="183"/>
                    <a:pt x="177" y="184"/>
                  </a:cubicBezTo>
                  <a:cubicBezTo>
                    <a:pt x="177" y="185"/>
                    <a:pt x="175" y="186"/>
                    <a:pt x="175" y="187"/>
                  </a:cubicBezTo>
                  <a:cubicBezTo>
                    <a:pt x="173" y="188"/>
                    <a:pt x="170" y="191"/>
                    <a:pt x="169" y="192"/>
                  </a:cubicBezTo>
                  <a:cubicBezTo>
                    <a:pt x="168" y="192"/>
                    <a:pt x="166" y="192"/>
                    <a:pt x="165" y="192"/>
                  </a:cubicBezTo>
                  <a:cubicBezTo>
                    <a:pt x="164" y="193"/>
                    <a:pt x="161" y="197"/>
                    <a:pt x="160" y="198"/>
                  </a:cubicBezTo>
                  <a:cubicBezTo>
                    <a:pt x="159" y="200"/>
                    <a:pt x="159" y="202"/>
                    <a:pt x="158" y="203"/>
                  </a:cubicBezTo>
                  <a:cubicBezTo>
                    <a:pt x="158" y="203"/>
                    <a:pt x="157" y="204"/>
                    <a:pt x="157" y="204"/>
                  </a:cubicBezTo>
                  <a:cubicBezTo>
                    <a:pt x="156" y="206"/>
                    <a:pt x="158" y="209"/>
                    <a:pt x="158" y="210"/>
                  </a:cubicBezTo>
                  <a:cubicBezTo>
                    <a:pt x="157" y="211"/>
                    <a:pt x="155" y="212"/>
                    <a:pt x="154" y="213"/>
                  </a:cubicBezTo>
                  <a:cubicBezTo>
                    <a:pt x="154" y="213"/>
                    <a:pt x="154" y="216"/>
                    <a:pt x="155" y="217"/>
                  </a:cubicBezTo>
                  <a:cubicBezTo>
                    <a:pt x="156" y="218"/>
                    <a:pt x="159" y="219"/>
                    <a:pt x="159" y="220"/>
                  </a:cubicBezTo>
                  <a:cubicBezTo>
                    <a:pt x="160" y="221"/>
                    <a:pt x="159" y="223"/>
                    <a:pt x="159" y="224"/>
                  </a:cubicBezTo>
                  <a:cubicBezTo>
                    <a:pt x="159" y="225"/>
                    <a:pt x="158" y="227"/>
                    <a:pt x="157" y="228"/>
                  </a:cubicBezTo>
                  <a:cubicBezTo>
                    <a:pt x="156" y="229"/>
                    <a:pt x="154" y="228"/>
                    <a:pt x="153" y="229"/>
                  </a:cubicBezTo>
                  <a:cubicBezTo>
                    <a:pt x="153" y="229"/>
                    <a:pt x="152" y="230"/>
                    <a:pt x="152" y="231"/>
                  </a:cubicBezTo>
                  <a:cubicBezTo>
                    <a:pt x="152" y="232"/>
                    <a:pt x="151" y="234"/>
                    <a:pt x="152" y="235"/>
                  </a:cubicBezTo>
                  <a:cubicBezTo>
                    <a:pt x="152" y="236"/>
                    <a:pt x="154" y="236"/>
                    <a:pt x="155" y="236"/>
                  </a:cubicBezTo>
                  <a:cubicBezTo>
                    <a:pt x="156" y="237"/>
                    <a:pt x="157" y="238"/>
                    <a:pt x="158" y="239"/>
                  </a:cubicBezTo>
                  <a:cubicBezTo>
                    <a:pt x="158" y="240"/>
                    <a:pt x="158" y="243"/>
                    <a:pt x="158" y="244"/>
                  </a:cubicBezTo>
                  <a:cubicBezTo>
                    <a:pt x="158" y="245"/>
                    <a:pt x="157" y="248"/>
                    <a:pt x="156" y="250"/>
                  </a:cubicBezTo>
                  <a:cubicBezTo>
                    <a:pt x="155" y="250"/>
                    <a:pt x="154" y="251"/>
                    <a:pt x="153" y="251"/>
                  </a:cubicBezTo>
                  <a:cubicBezTo>
                    <a:pt x="152" y="252"/>
                    <a:pt x="151" y="255"/>
                    <a:pt x="151" y="256"/>
                  </a:cubicBezTo>
                  <a:cubicBezTo>
                    <a:pt x="150" y="257"/>
                    <a:pt x="150" y="260"/>
                    <a:pt x="150" y="260"/>
                  </a:cubicBezTo>
                  <a:cubicBezTo>
                    <a:pt x="149" y="261"/>
                    <a:pt x="148" y="263"/>
                    <a:pt x="148" y="263"/>
                  </a:cubicBezTo>
                  <a:cubicBezTo>
                    <a:pt x="147" y="265"/>
                    <a:pt x="145" y="267"/>
                    <a:pt x="145" y="268"/>
                  </a:cubicBezTo>
                  <a:cubicBezTo>
                    <a:pt x="144" y="269"/>
                    <a:pt x="144" y="272"/>
                    <a:pt x="144" y="273"/>
                  </a:cubicBezTo>
                  <a:cubicBezTo>
                    <a:pt x="144" y="274"/>
                    <a:pt x="143" y="276"/>
                    <a:pt x="143" y="276"/>
                  </a:cubicBezTo>
                  <a:cubicBezTo>
                    <a:pt x="143" y="278"/>
                    <a:pt x="144" y="280"/>
                    <a:pt x="145" y="281"/>
                  </a:cubicBezTo>
                  <a:cubicBezTo>
                    <a:pt x="146" y="281"/>
                    <a:pt x="148" y="282"/>
                    <a:pt x="149" y="283"/>
                  </a:cubicBezTo>
                  <a:cubicBezTo>
                    <a:pt x="150" y="284"/>
                    <a:pt x="151" y="286"/>
                    <a:pt x="151" y="287"/>
                  </a:cubicBezTo>
                  <a:cubicBezTo>
                    <a:pt x="152" y="288"/>
                    <a:pt x="151" y="291"/>
                    <a:pt x="152" y="292"/>
                  </a:cubicBezTo>
                  <a:cubicBezTo>
                    <a:pt x="152" y="294"/>
                    <a:pt x="154" y="296"/>
                    <a:pt x="154" y="297"/>
                  </a:cubicBezTo>
                  <a:cubicBezTo>
                    <a:pt x="154" y="298"/>
                    <a:pt x="154" y="300"/>
                    <a:pt x="154" y="301"/>
                  </a:cubicBezTo>
                  <a:cubicBezTo>
                    <a:pt x="153" y="301"/>
                    <a:pt x="153" y="301"/>
                    <a:pt x="152" y="301"/>
                  </a:cubicBezTo>
                  <a:cubicBezTo>
                    <a:pt x="151" y="301"/>
                    <a:pt x="150" y="301"/>
                    <a:pt x="149" y="301"/>
                  </a:cubicBezTo>
                  <a:cubicBezTo>
                    <a:pt x="148" y="301"/>
                    <a:pt x="147" y="302"/>
                    <a:pt x="147" y="302"/>
                  </a:cubicBezTo>
                  <a:cubicBezTo>
                    <a:pt x="145" y="302"/>
                    <a:pt x="143" y="302"/>
                    <a:pt x="141" y="301"/>
                  </a:cubicBezTo>
                  <a:cubicBezTo>
                    <a:pt x="140" y="301"/>
                    <a:pt x="139" y="298"/>
                    <a:pt x="138" y="297"/>
                  </a:cubicBezTo>
                  <a:cubicBezTo>
                    <a:pt x="137" y="296"/>
                    <a:pt x="134" y="296"/>
                    <a:pt x="133" y="295"/>
                  </a:cubicBezTo>
                  <a:cubicBezTo>
                    <a:pt x="132" y="295"/>
                    <a:pt x="129" y="294"/>
                    <a:pt x="129" y="294"/>
                  </a:cubicBezTo>
                  <a:cubicBezTo>
                    <a:pt x="128" y="293"/>
                    <a:pt x="128" y="290"/>
                    <a:pt x="127" y="289"/>
                  </a:cubicBezTo>
                  <a:cubicBezTo>
                    <a:pt x="127" y="288"/>
                    <a:pt x="125" y="286"/>
                    <a:pt x="124" y="286"/>
                  </a:cubicBezTo>
                  <a:cubicBezTo>
                    <a:pt x="124" y="285"/>
                    <a:pt x="122" y="282"/>
                    <a:pt x="121" y="281"/>
                  </a:cubicBezTo>
                  <a:cubicBezTo>
                    <a:pt x="120" y="281"/>
                    <a:pt x="118" y="280"/>
                    <a:pt x="117" y="280"/>
                  </a:cubicBezTo>
                  <a:cubicBezTo>
                    <a:pt x="116" y="279"/>
                    <a:pt x="115" y="277"/>
                    <a:pt x="114" y="277"/>
                  </a:cubicBezTo>
                  <a:cubicBezTo>
                    <a:pt x="114" y="276"/>
                    <a:pt x="112" y="275"/>
                    <a:pt x="111" y="274"/>
                  </a:cubicBezTo>
                  <a:cubicBezTo>
                    <a:pt x="110" y="274"/>
                    <a:pt x="108" y="272"/>
                    <a:pt x="106" y="272"/>
                  </a:cubicBezTo>
                  <a:cubicBezTo>
                    <a:pt x="105" y="272"/>
                    <a:pt x="103" y="272"/>
                    <a:pt x="103" y="272"/>
                  </a:cubicBezTo>
                  <a:cubicBezTo>
                    <a:pt x="101" y="272"/>
                    <a:pt x="99" y="272"/>
                    <a:pt x="98" y="271"/>
                  </a:cubicBezTo>
                  <a:cubicBezTo>
                    <a:pt x="97" y="271"/>
                    <a:pt x="94" y="270"/>
                    <a:pt x="93" y="269"/>
                  </a:cubicBezTo>
                  <a:cubicBezTo>
                    <a:pt x="92" y="268"/>
                    <a:pt x="89" y="268"/>
                    <a:pt x="88" y="267"/>
                  </a:cubicBezTo>
                  <a:cubicBezTo>
                    <a:pt x="87" y="266"/>
                    <a:pt x="85" y="264"/>
                    <a:pt x="84" y="262"/>
                  </a:cubicBezTo>
                  <a:cubicBezTo>
                    <a:pt x="84" y="261"/>
                    <a:pt x="83" y="260"/>
                    <a:pt x="83" y="259"/>
                  </a:cubicBezTo>
                  <a:cubicBezTo>
                    <a:pt x="83" y="258"/>
                    <a:pt x="83" y="257"/>
                    <a:pt x="83" y="256"/>
                  </a:cubicBezTo>
                  <a:cubicBezTo>
                    <a:pt x="83" y="255"/>
                    <a:pt x="83" y="253"/>
                    <a:pt x="83" y="252"/>
                  </a:cubicBezTo>
                  <a:cubicBezTo>
                    <a:pt x="83" y="251"/>
                    <a:pt x="85" y="250"/>
                    <a:pt x="85" y="248"/>
                  </a:cubicBezTo>
                  <a:cubicBezTo>
                    <a:pt x="86" y="247"/>
                    <a:pt x="85" y="245"/>
                    <a:pt x="86" y="244"/>
                  </a:cubicBezTo>
                  <a:cubicBezTo>
                    <a:pt x="86" y="243"/>
                    <a:pt x="88" y="241"/>
                    <a:pt x="88" y="239"/>
                  </a:cubicBezTo>
                  <a:cubicBezTo>
                    <a:pt x="88" y="239"/>
                    <a:pt x="87" y="237"/>
                    <a:pt x="86" y="236"/>
                  </a:cubicBezTo>
                  <a:cubicBezTo>
                    <a:pt x="86" y="236"/>
                    <a:pt x="83" y="235"/>
                    <a:pt x="83" y="234"/>
                  </a:cubicBezTo>
                  <a:cubicBezTo>
                    <a:pt x="83" y="234"/>
                    <a:pt x="84" y="232"/>
                    <a:pt x="84" y="231"/>
                  </a:cubicBezTo>
                  <a:cubicBezTo>
                    <a:pt x="84" y="230"/>
                    <a:pt x="85" y="229"/>
                    <a:pt x="84" y="228"/>
                  </a:cubicBezTo>
                  <a:cubicBezTo>
                    <a:pt x="84" y="228"/>
                    <a:pt x="83" y="227"/>
                    <a:pt x="82" y="226"/>
                  </a:cubicBezTo>
                  <a:cubicBezTo>
                    <a:pt x="81" y="226"/>
                    <a:pt x="79" y="227"/>
                    <a:pt x="79" y="228"/>
                  </a:cubicBezTo>
                  <a:cubicBezTo>
                    <a:pt x="78" y="228"/>
                    <a:pt x="78" y="229"/>
                    <a:pt x="77" y="230"/>
                  </a:cubicBezTo>
                  <a:cubicBezTo>
                    <a:pt x="76" y="230"/>
                    <a:pt x="73" y="230"/>
                    <a:pt x="72" y="230"/>
                  </a:cubicBezTo>
                  <a:cubicBezTo>
                    <a:pt x="70" y="229"/>
                    <a:pt x="68" y="227"/>
                    <a:pt x="67" y="226"/>
                  </a:cubicBezTo>
                  <a:cubicBezTo>
                    <a:pt x="66" y="225"/>
                    <a:pt x="64" y="224"/>
                    <a:pt x="63" y="224"/>
                  </a:cubicBezTo>
                  <a:cubicBezTo>
                    <a:pt x="62" y="223"/>
                    <a:pt x="61" y="222"/>
                    <a:pt x="60" y="221"/>
                  </a:cubicBezTo>
                  <a:cubicBezTo>
                    <a:pt x="59" y="221"/>
                    <a:pt x="57" y="219"/>
                    <a:pt x="56" y="219"/>
                  </a:cubicBezTo>
                  <a:cubicBezTo>
                    <a:pt x="55" y="219"/>
                    <a:pt x="53" y="221"/>
                    <a:pt x="52" y="221"/>
                  </a:cubicBezTo>
                  <a:cubicBezTo>
                    <a:pt x="51" y="221"/>
                    <a:pt x="49" y="222"/>
                    <a:pt x="48" y="221"/>
                  </a:cubicBezTo>
                  <a:cubicBezTo>
                    <a:pt x="47" y="221"/>
                    <a:pt x="46" y="220"/>
                    <a:pt x="45" y="219"/>
                  </a:cubicBezTo>
                  <a:cubicBezTo>
                    <a:pt x="43" y="218"/>
                    <a:pt x="42" y="214"/>
                    <a:pt x="40" y="213"/>
                  </a:cubicBezTo>
                  <a:cubicBezTo>
                    <a:pt x="39" y="213"/>
                    <a:pt x="37" y="212"/>
                    <a:pt x="37" y="212"/>
                  </a:cubicBezTo>
                  <a:cubicBezTo>
                    <a:pt x="35" y="211"/>
                    <a:pt x="33" y="210"/>
                    <a:pt x="32" y="210"/>
                  </a:cubicBezTo>
                  <a:cubicBezTo>
                    <a:pt x="31" y="210"/>
                    <a:pt x="30" y="212"/>
                    <a:pt x="29" y="212"/>
                  </a:cubicBezTo>
                  <a:cubicBezTo>
                    <a:pt x="28" y="212"/>
                    <a:pt x="27" y="210"/>
                    <a:pt x="26" y="210"/>
                  </a:cubicBezTo>
                  <a:cubicBezTo>
                    <a:pt x="25" y="211"/>
                    <a:pt x="24" y="212"/>
                    <a:pt x="23" y="213"/>
                  </a:cubicBezTo>
                  <a:cubicBezTo>
                    <a:pt x="22" y="213"/>
                    <a:pt x="19" y="213"/>
                    <a:pt x="18" y="213"/>
                  </a:cubicBezTo>
                  <a:cubicBezTo>
                    <a:pt x="17" y="212"/>
                    <a:pt x="16" y="211"/>
                    <a:pt x="15" y="210"/>
                  </a:cubicBezTo>
                  <a:cubicBezTo>
                    <a:pt x="15" y="208"/>
                    <a:pt x="15" y="206"/>
                    <a:pt x="15" y="205"/>
                  </a:cubicBezTo>
                  <a:cubicBezTo>
                    <a:pt x="15" y="204"/>
                    <a:pt x="17" y="203"/>
                    <a:pt x="17" y="203"/>
                  </a:cubicBezTo>
                  <a:cubicBezTo>
                    <a:pt x="18" y="203"/>
                    <a:pt x="19" y="202"/>
                    <a:pt x="20" y="202"/>
                  </a:cubicBezTo>
                  <a:cubicBezTo>
                    <a:pt x="21" y="201"/>
                    <a:pt x="22" y="200"/>
                    <a:pt x="22" y="200"/>
                  </a:cubicBezTo>
                  <a:cubicBezTo>
                    <a:pt x="22" y="199"/>
                    <a:pt x="23" y="197"/>
                    <a:pt x="23" y="197"/>
                  </a:cubicBezTo>
                  <a:cubicBezTo>
                    <a:pt x="22" y="196"/>
                    <a:pt x="22" y="195"/>
                    <a:pt x="21" y="194"/>
                  </a:cubicBezTo>
                  <a:cubicBezTo>
                    <a:pt x="21" y="193"/>
                    <a:pt x="20" y="192"/>
                    <a:pt x="20" y="191"/>
                  </a:cubicBezTo>
                  <a:cubicBezTo>
                    <a:pt x="20" y="190"/>
                    <a:pt x="21" y="188"/>
                    <a:pt x="21" y="187"/>
                  </a:cubicBezTo>
                  <a:cubicBezTo>
                    <a:pt x="21" y="187"/>
                    <a:pt x="22" y="186"/>
                    <a:pt x="22" y="185"/>
                  </a:cubicBezTo>
                  <a:cubicBezTo>
                    <a:pt x="23" y="184"/>
                    <a:pt x="23" y="183"/>
                    <a:pt x="23" y="182"/>
                  </a:cubicBezTo>
                  <a:cubicBezTo>
                    <a:pt x="22" y="181"/>
                    <a:pt x="20" y="179"/>
                    <a:pt x="18" y="178"/>
                  </a:cubicBezTo>
                  <a:cubicBezTo>
                    <a:pt x="17" y="177"/>
                    <a:pt x="14" y="176"/>
                    <a:pt x="13" y="175"/>
                  </a:cubicBezTo>
                  <a:cubicBezTo>
                    <a:pt x="12" y="175"/>
                    <a:pt x="11" y="173"/>
                    <a:pt x="10" y="172"/>
                  </a:cubicBezTo>
                  <a:cubicBezTo>
                    <a:pt x="9" y="172"/>
                    <a:pt x="7" y="170"/>
                    <a:pt x="6" y="169"/>
                  </a:cubicBezTo>
                  <a:cubicBezTo>
                    <a:pt x="5" y="168"/>
                    <a:pt x="4" y="167"/>
                    <a:pt x="3" y="166"/>
                  </a:cubicBezTo>
                  <a:cubicBezTo>
                    <a:pt x="3" y="166"/>
                    <a:pt x="3" y="163"/>
                    <a:pt x="3" y="162"/>
                  </a:cubicBezTo>
                  <a:cubicBezTo>
                    <a:pt x="4" y="161"/>
                    <a:pt x="6" y="160"/>
                    <a:pt x="6" y="159"/>
                  </a:cubicBezTo>
                  <a:cubicBezTo>
                    <a:pt x="7" y="158"/>
                    <a:pt x="8" y="156"/>
                    <a:pt x="8" y="155"/>
                  </a:cubicBezTo>
                  <a:cubicBezTo>
                    <a:pt x="8" y="154"/>
                    <a:pt x="8" y="152"/>
                    <a:pt x="7" y="151"/>
                  </a:cubicBezTo>
                  <a:cubicBezTo>
                    <a:pt x="7" y="150"/>
                    <a:pt x="6" y="149"/>
                    <a:pt x="5" y="148"/>
                  </a:cubicBezTo>
                  <a:cubicBezTo>
                    <a:pt x="5" y="147"/>
                    <a:pt x="3" y="146"/>
                    <a:pt x="3" y="145"/>
                  </a:cubicBezTo>
                  <a:cubicBezTo>
                    <a:pt x="2" y="145"/>
                    <a:pt x="2" y="143"/>
                    <a:pt x="2" y="142"/>
                  </a:cubicBezTo>
                  <a:cubicBezTo>
                    <a:pt x="2" y="141"/>
                    <a:pt x="5" y="140"/>
                    <a:pt x="5" y="139"/>
                  </a:cubicBezTo>
                  <a:cubicBezTo>
                    <a:pt x="6" y="138"/>
                    <a:pt x="6" y="136"/>
                    <a:pt x="6" y="135"/>
                  </a:cubicBezTo>
                  <a:cubicBezTo>
                    <a:pt x="5" y="135"/>
                    <a:pt x="4" y="134"/>
                    <a:pt x="4" y="133"/>
                  </a:cubicBezTo>
                  <a:cubicBezTo>
                    <a:pt x="3" y="132"/>
                    <a:pt x="2" y="131"/>
                    <a:pt x="1" y="130"/>
                  </a:cubicBezTo>
                  <a:cubicBezTo>
                    <a:pt x="1" y="129"/>
                    <a:pt x="0" y="128"/>
                    <a:pt x="0" y="127"/>
                  </a:cubicBezTo>
                  <a:cubicBezTo>
                    <a:pt x="0" y="125"/>
                    <a:pt x="2" y="122"/>
                    <a:pt x="3" y="121"/>
                  </a:cubicBezTo>
                  <a:cubicBezTo>
                    <a:pt x="4" y="120"/>
                    <a:pt x="5" y="117"/>
                    <a:pt x="6" y="116"/>
                  </a:cubicBezTo>
                  <a:cubicBezTo>
                    <a:pt x="7" y="115"/>
                    <a:pt x="9" y="114"/>
                    <a:pt x="10" y="113"/>
                  </a:cubicBezTo>
                  <a:cubicBezTo>
                    <a:pt x="11" y="111"/>
                    <a:pt x="13" y="110"/>
                    <a:pt x="14" y="109"/>
                  </a:cubicBezTo>
                  <a:cubicBezTo>
                    <a:pt x="15" y="108"/>
                    <a:pt x="16" y="105"/>
                    <a:pt x="16" y="104"/>
                  </a:cubicBezTo>
                  <a:cubicBezTo>
                    <a:pt x="17" y="103"/>
                    <a:pt x="16" y="100"/>
                    <a:pt x="17" y="98"/>
                  </a:cubicBezTo>
                  <a:cubicBezTo>
                    <a:pt x="17" y="97"/>
                    <a:pt x="18" y="95"/>
                    <a:pt x="18" y="94"/>
                  </a:cubicBezTo>
                  <a:cubicBezTo>
                    <a:pt x="20" y="92"/>
                    <a:pt x="23" y="90"/>
                    <a:pt x="24" y="89"/>
                  </a:cubicBezTo>
                  <a:cubicBezTo>
                    <a:pt x="25" y="88"/>
                    <a:pt x="27" y="87"/>
                    <a:pt x="27" y="86"/>
                  </a:cubicBezTo>
                  <a:cubicBezTo>
                    <a:pt x="28" y="85"/>
                    <a:pt x="30" y="83"/>
                    <a:pt x="31" y="81"/>
                  </a:cubicBezTo>
                  <a:cubicBezTo>
                    <a:pt x="31" y="80"/>
                    <a:pt x="31" y="78"/>
                    <a:pt x="31" y="77"/>
                  </a:cubicBezTo>
                  <a:cubicBezTo>
                    <a:pt x="31" y="76"/>
                    <a:pt x="32" y="73"/>
                    <a:pt x="32" y="72"/>
                  </a:cubicBezTo>
                  <a:cubicBezTo>
                    <a:pt x="32" y="71"/>
                    <a:pt x="32" y="68"/>
                    <a:pt x="32" y="66"/>
                  </a:cubicBezTo>
                  <a:cubicBezTo>
                    <a:pt x="32" y="65"/>
                    <a:pt x="32" y="62"/>
                    <a:pt x="32" y="60"/>
                  </a:cubicBezTo>
                  <a:cubicBezTo>
                    <a:pt x="32" y="58"/>
                    <a:pt x="30" y="55"/>
                    <a:pt x="30" y="53"/>
                  </a:cubicBezTo>
                  <a:cubicBezTo>
                    <a:pt x="30" y="52"/>
                    <a:pt x="32" y="50"/>
                    <a:pt x="32" y="50"/>
                  </a:cubicBezTo>
                  <a:cubicBezTo>
                    <a:pt x="33" y="48"/>
                    <a:pt x="36" y="47"/>
                    <a:pt x="37" y="45"/>
                  </a:cubicBezTo>
                  <a:cubicBezTo>
                    <a:pt x="37" y="44"/>
                    <a:pt x="38" y="42"/>
                    <a:pt x="40" y="41"/>
                  </a:cubicBezTo>
                  <a:cubicBezTo>
                    <a:pt x="41" y="41"/>
                    <a:pt x="44" y="41"/>
                    <a:pt x="45" y="41"/>
                  </a:cubicBezTo>
                  <a:cubicBezTo>
                    <a:pt x="46" y="40"/>
                    <a:pt x="48" y="39"/>
                    <a:pt x="49" y="38"/>
                  </a:cubicBezTo>
                  <a:cubicBezTo>
                    <a:pt x="51" y="37"/>
                    <a:pt x="55" y="36"/>
                    <a:pt x="56" y="34"/>
                  </a:cubicBezTo>
                  <a:cubicBezTo>
                    <a:pt x="57" y="33"/>
                    <a:pt x="58" y="31"/>
                    <a:pt x="58" y="30"/>
                  </a:cubicBezTo>
                  <a:cubicBezTo>
                    <a:pt x="59" y="28"/>
                    <a:pt x="59" y="26"/>
                    <a:pt x="60" y="24"/>
                  </a:cubicBezTo>
                  <a:cubicBezTo>
                    <a:pt x="60" y="23"/>
                    <a:pt x="61" y="20"/>
                    <a:pt x="62" y="18"/>
                  </a:cubicBezTo>
                  <a:cubicBezTo>
                    <a:pt x="63" y="16"/>
                    <a:pt x="63" y="13"/>
                    <a:pt x="64" y="11"/>
                  </a:cubicBezTo>
                  <a:cubicBezTo>
                    <a:pt x="65" y="10"/>
                    <a:pt x="67" y="7"/>
                    <a:pt x="68" y="6"/>
                  </a:cubicBezTo>
                  <a:cubicBezTo>
                    <a:pt x="69" y="5"/>
                    <a:pt x="70" y="2"/>
                    <a:pt x="72" y="1"/>
                  </a:cubicBezTo>
                  <a:cubicBezTo>
                    <a:pt x="73" y="0"/>
                    <a:pt x="77" y="0"/>
                    <a:pt x="78" y="0"/>
                  </a:cubicBezTo>
                  <a:cubicBezTo>
                    <a:pt x="79" y="1"/>
                    <a:pt x="80" y="2"/>
                    <a:pt x="81" y="3"/>
                  </a:cubicBezTo>
                  <a:cubicBezTo>
                    <a:pt x="81" y="4"/>
                    <a:pt x="83" y="5"/>
                    <a:pt x="83" y="5"/>
                  </a:cubicBezTo>
                  <a:cubicBezTo>
                    <a:pt x="83" y="6"/>
                    <a:pt x="81" y="8"/>
                    <a:pt x="81" y="8"/>
                  </a:cubicBezTo>
                  <a:cubicBezTo>
                    <a:pt x="81" y="10"/>
                    <a:pt x="81" y="12"/>
                    <a:pt x="82" y="13"/>
                  </a:cubicBezTo>
                  <a:cubicBezTo>
                    <a:pt x="82" y="15"/>
                    <a:pt x="84" y="16"/>
                    <a:pt x="85" y="18"/>
                  </a:cubicBezTo>
                  <a:cubicBezTo>
                    <a:pt x="86" y="19"/>
                    <a:pt x="88" y="23"/>
                    <a:pt x="89" y="24"/>
                  </a:cubicBezTo>
                  <a:cubicBezTo>
                    <a:pt x="90" y="25"/>
                    <a:pt x="93" y="25"/>
                    <a:pt x="94" y="25"/>
                  </a:cubicBezTo>
                  <a:cubicBezTo>
                    <a:pt x="95" y="25"/>
                    <a:pt x="96" y="23"/>
                    <a:pt x="97" y="22"/>
                  </a:cubicBezTo>
                  <a:cubicBezTo>
                    <a:pt x="98" y="22"/>
                    <a:pt x="99" y="22"/>
                    <a:pt x="100" y="22"/>
                  </a:cubicBezTo>
                  <a:cubicBezTo>
                    <a:pt x="101" y="22"/>
                    <a:pt x="103" y="23"/>
                    <a:pt x="103" y="23"/>
                  </a:cubicBezTo>
                  <a:cubicBezTo>
                    <a:pt x="104" y="24"/>
                    <a:pt x="105" y="26"/>
                    <a:pt x="106" y="26"/>
                  </a:cubicBezTo>
                  <a:cubicBezTo>
                    <a:pt x="107" y="26"/>
                    <a:pt x="109" y="26"/>
                    <a:pt x="109" y="26"/>
                  </a:cubicBezTo>
                  <a:cubicBezTo>
                    <a:pt x="110" y="26"/>
                    <a:pt x="112" y="25"/>
                    <a:pt x="113" y="25"/>
                  </a:cubicBezTo>
                  <a:cubicBezTo>
                    <a:pt x="114" y="24"/>
                    <a:pt x="115" y="22"/>
                    <a:pt x="116" y="22"/>
                  </a:cubicBezTo>
                  <a:cubicBezTo>
                    <a:pt x="117" y="22"/>
                    <a:pt x="119" y="24"/>
                    <a:pt x="119" y="25"/>
                  </a:cubicBezTo>
                  <a:cubicBezTo>
                    <a:pt x="120" y="26"/>
                    <a:pt x="119" y="28"/>
                    <a:pt x="119" y="29"/>
                  </a:cubicBezTo>
                  <a:cubicBezTo>
                    <a:pt x="120" y="30"/>
                    <a:pt x="121" y="32"/>
                    <a:pt x="122" y="33"/>
                  </a:cubicBezTo>
                  <a:cubicBezTo>
                    <a:pt x="123" y="34"/>
                    <a:pt x="124" y="37"/>
                    <a:pt x="124" y="38"/>
                  </a:cubicBezTo>
                  <a:cubicBezTo>
                    <a:pt x="125" y="39"/>
                    <a:pt x="124" y="42"/>
                    <a:pt x="125" y="42"/>
                  </a:cubicBezTo>
                  <a:cubicBezTo>
                    <a:pt x="126" y="43"/>
                    <a:pt x="127" y="45"/>
                    <a:pt x="128" y="45"/>
                  </a:cubicBezTo>
                  <a:cubicBezTo>
                    <a:pt x="129" y="46"/>
                    <a:pt x="132" y="46"/>
                    <a:pt x="133" y="46"/>
                  </a:cubicBezTo>
                  <a:cubicBezTo>
                    <a:pt x="135" y="47"/>
                    <a:pt x="138" y="48"/>
                    <a:pt x="139" y="49"/>
                  </a:cubicBezTo>
                  <a:cubicBezTo>
                    <a:pt x="139" y="50"/>
                    <a:pt x="140" y="52"/>
                    <a:pt x="140" y="53"/>
                  </a:cubicBezTo>
                  <a:cubicBezTo>
                    <a:pt x="141" y="53"/>
                    <a:pt x="143" y="54"/>
                    <a:pt x="144" y="54"/>
                  </a:cubicBezTo>
                  <a:cubicBezTo>
                    <a:pt x="144" y="55"/>
                    <a:pt x="147" y="55"/>
                    <a:pt x="148" y="56"/>
                  </a:cubicBezTo>
                  <a:cubicBezTo>
                    <a:pt x="148" y="57"/>
                    <a:pt x="149" y="58"/>
                    <a:pt x="149" y="59"/>
                  </a:cubicBezTo>
                  <a:cubicBezTo>
                    <a:pt x="148" y="60"/>
                    <a:pt x="147" y="62"/>
                    <a:pt x="147" y="63"/>
                  </a:cubicBezTo>
                  <a:cubicBezTo>
                    <a:pt x="147" y="64"/>
                    <a:pt x="149" y="67"/>
                    <a:pt x="149" y="68"/>
                  </a:cubicBezTo>
                  <a:cubicBezTo>
                    <a:pt x="149" y="69"/>
                    <a:pt x="149" y="72"/>
                    <a:pt x="148" y="72"/>
                  </a:cubicBezTo>
                  <a:cubicBezTo>
                    <a:pt x="147" y="73"/>
                    <a:pt x="146" y="73"/>
                    <a:pt x="145" y="73"/>
                  </a:cubicBezTo>
                  <a:cubicBezTo>
                    <a:pt x="145" y="74"/>
                    <a:pt x="144" y="76"/>
                    <a:pt x="145" y="77"/>
                  </a:cubicBezTo>
                  <a:cubicBezTo>
                    <a:pt x="145" y="78"/>
                    <a:pt x="148" y="81"/>
                    <a:pt x="149" y="83"/>
                  </a:cubicBezTo>
                  <a:cubicBezTo>
                    <a:pt x="149" y="84"/>
                    <a:pt x="149" y="87"/>
                    <a:pt x="149" y="88"/>
                  </a:cubicBezTo>
                  <a:cubicBezTo>
                    <a:pt x="149" y="89"/>
                    <a:pt x="150" y="92"/>
                    <a:pt x="151" y="93"/>
                  </a:cubicBezTo>
                  <a:cubicBezTo>
                    <a:pt x="152" y="94"/>
                    <a:pt x="155" y="94"/>
                    <a:pt x="156" y="94"/>
                  </a:cubicBezTo>
                  <a:cubicBezTo>
                    <a:pt x="158" y="94"/>
                    <a:pt x="160" y="95"/>
                    <a:pt x="161" y="95"/>
                  </a:cubicBezTo>
                  <a:cubicBezTo>
                    <a:pt x="163" y="95"/>
                    <a:pt x="165" y="95"/>
                    <a:pt x="165" y="94"/>
                  </a:cubicBezTo>
                  <a:cubicBezTo>
                    <a:pt x="166" y="94"/>
                    <a:pt x="167" y="91"/>
                    <a:pt x="168" y="90"/>
                  </a:cubicBezTo>
                  <a:cubicBezTo>
                    <a:pt x="168" y="89"/>
                    <a:pt x="170" y="89"/>
                    <a:pt x="170" y="89"/>
                  </a:cubicBezTo>
                  <a:cubicBezTo>
                    <a:pt x="172" y="88"/>
                    <a:pt x="175" y="88"/>
                    <a:pt x="175" y="89"/>
                  </a:cubicBezTo>
                  <a:cubicBezTo>
                    <a:pt x="176" y="89"/>
                    <a:pt x="177" y="90"/>
                    <a:pt x="178" y="90"/>
                  </a:cubicBezTo>
                  <a:cubicBezTo>
                    <a:pt x="179" y="91"/>
                    <a:pt x="180" y="89"/>
                    <a:pt x="181" y="89"/>
                  </a:cubicBezTo>
                  <a:cubicBezTo>
                    <a:pt x="182" y="89"/>
                    <a:pt x="185" y="88"/>
                    <a:pt x="185" y="89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3"/>
            <p:cNvSpPr>
              <a:spLocks/>
            </p:cNvSpPr>
            <p:nvPr/>
          </p:nvSpPr>
          <p:spPr bwMode="auto">
            <a:xfrm>
              <a:off x="5295" y="1315"/>
              <a:ext cx="1016" cy="906"/>
            </a:xfrm>
            <a:custGeom>
              <a:avLst/>
              <a:gdLst>
                <a:gd name="T0" fmla="*/ 552 w 586"/>
                <a:gd name="T1" fmla="*/ 217 h 522"/>
                <a:gd name="T2" fmla="*/ 499 w 586"/>
                <a:gd name="T3" fmla="*/ 237 h 522"/>
                <a:gd name="T4" fmla="*/ 461 w 586"/>
                <a:gd name="T5" fmla="*/ 210 h 522"/>
                <a:gd name="T6" fmla="*/ 452 w 586"/>
                <a:gd name="T7" fmla="*/ 259 h 522"/>
                <a:gd name="T8" fmla="*/ 453 w 586"/>
                <a:gd name="T9" fmla="*/ 296 h 522"/>
                <a:gd name="T10" fmla="*/ 484 w 586"/>
                <a:gd name="T11" fmla="*/ 321 h 522"/>
                <a:gd name="T12" fmla="*/ 521 w 586"/>
                <a:gd name="T13" fmla="*/ 333 h 522"/>
                <a:gd name="T14" fmla="*/ 518 w 586"/>
                <a:gd name="T15" fmla="*/ 364 h 522"/>
                <a:gd name="T16" fmla="*/ 523 w 586"/>
                <a:gd name="T17" fmla="*/ 400 h 522"/>
                <a:gd name="T18" fmla="*/ 483 w 586"/>
                <a:gd name="T19" fmla="*/ 415 h 522"/>
                <a:gd name="T20" fmla="*/ 452 w 586"/>
                <a:gd name="T21" fmla="*/ 437 h 522"/>
                <a:gd name="T22" fmla="*/ 404 w 586"/>
                <a:gd name="T23" fmla="*/ 456 h 522"/>
                <a:gd name="T24" fmla="*/ 367 w 586"/>
                <a:gd name="T25" fmla="*/ 449 h 522"/>
                <a:gd name="T26" fmla="*/ 339 w 586"/>
                <a:gd name="T27" fmla="*/ 432 h 522"/>
                <a:gd name="T28" fmla="*/ 295 w 586"/>
                <a:gd name="T29" fmla="*/ 416 h 522"/>
                <a:gd name="T30" fmla="*/ 256 w 586"/>
                <a:gd name="T31" fmla="*/ 436 h 522"/>
                <a:gd name="T32" fmla="*/ 265 w 586"/>
                <a:gd name="T33" fmla="*/ 483 h 522"/>
                <a:gd name="T34" fmla="*/ 243 w 586"/>
                <a:gd name="T35" fmla="*/ 520 h 522"/>
                <a:gd name="T36" fmla="*/ 194 w 586"/>
                <a:gd name="T37" fmla="*/ 495 h 522"/>
                <a:gd name="T38" fmla="*/ 195 w 586"/>
                <a:gd name="T39" fmla="*/ 453 h 522"/>
                <a:gd name="T40" fmla="*/ 201 w 586"/>
                <a:gd name="T41" fmla="*/ 419 h 522"/>
                <a:gd name="T42" fmla="*/ 190 w 586"/>
                <a:gd name="T43" fmla="*/ 397 h 522"/>
                <a:gd name="T44" fmla="*/ 192 w 586"/>
                <a:gd name="T45" fmla="*/ 388 h 522"/>
                <a:gd name="T46" fmla="*/ 160 w 586"/>
                <a:gd name="T47" fmla="*/ 385 h 522"/>
                <a:gd name="T48" fmla="*/ 143 w 586"/>
                <a:gd name="T49" fmla="*/ 345 h 522"/>
                <a:gd name="T50" fmla="*/ 160 w 586"/>
                <a:gd name="T51" fmla="*/ 331 h 522"/>
                <a:gd name="T52" fmla="*/ 145 w 586"/>
                <a:gd name="T53" fmla="*/ 313 h 522"/>
                <a:gd name="T54" fmla="*/ 123 w 586"/>
                <a:gd name="T55" fmla="*/ 316 h 522"/>
                <a:gd name="T56" fmla="*/ 86 w 586"/>
                <a:gd name="T57" fmla="*/ 307 h 522"/>
                <a:gd name="T58" fmla="*/ 69 w 586"/>
                <a:gd name="T59" fmla="*/ 297 h 522"/>
                <a:gd name="T60" fmla="*/ 47 w 586"/>
                <a:gd name="T61" fmla="*/ 307 h 522"/>
                <a:gd name="T62" fmla="*/ 20 w 586"/>
                <a:gd name="T63" fmla="*/ 300 h 522"/>
                <a:gd name="T64" fmla="*/ 1 w 586"/>
                <a:gd name="T65" fmla="*/ 271 h 522"/>
                <a:gd name="T66" fmla="*/ 18 w 586"/>
                <a:gd name="T67" fmla="*/ 246 h 522"/>
                <a:gd name="T68" fmla="*/ 49 w 586"/>
                <a:gd name="T69" fmla="*/ 224 h 522"/>
                <a:gd name="T70" fmla="*/ 81 w 586"/>
                <a:gd name="T71" fmla="*/ 207 h 522"/>
                <a:gd name="T72" fmla="*/ 112 w 586"/>
                <a:gd name="T73" fmla="*/ 197 h 522"/>
                <a:gd name="T74" fmla="*/ 151 w 586"/>
                <a:gd name="T75" fmla="*/ 180 h 522"/>
                <a:gd name="T76" fmla="*/ 178 w 586"/>
                <a:gd name="T77" fmla="*/ 145 h 522"/>
                <a:gd name="T78" fmla="*/ 183 w 586"/>
                <a:gd name="T79" fmla="*/ 98 h 522"/>
                <a:gd name="T80" fmla="*/ 198 w 586"/>
                <a:gd name="T81" fmla="*/ 82 h 522"/>
                <a:gd name="T82" fmla="*/ 216 w 586"/>
                <a:gd name="T83" fmla="*/ 82 h 522"/>
                <a:gd name="T84" fmla="*/ 248 w 586"/>
                <a:gd name="T85" fmla="*/ 98 h 522"/>
                <a:gd name="T86" fmla="*/ 264 w 586"/>
                <a:gd name="T87" fmla="*/ 82 h 522"/>
                <a:gd name="T88" fmla="*/ 280 w 586"/>
                <a:gd name="T89" fmla="*/ 65 h 522"/>
                <a:gd name="T90" fmla="*/ 279 w 586"/>
                <a:gd name="T91" fmla="*/ 31 h 522"/>
                <a:gd name="T92" fmla="*/ 281 w 586"/>
                <a:gd name="T93" fmla="*/ 8 h 522"/>
                <a:gd name="T94" fmla="*/ 317 w 586"/>
                <a:gd name="T95" fmla="*/ 19 h 522"/>
                <a:gd name="T96" fmla="*/ 337 w 586"/>
                <a:gd name="T97" fmla="*/ 46 h 522"/>
                <a:gd name="T98" fmla="*/ 349 w 586"/>
                <a:gd name="T99" fmla="*/ 71 h 522"/>
                <a:gd name="T100" fmla="*/ 382 w 586"/>
                <a:gd name="T101" fmla="*/ 75 h 522"/>
                <a:gd name="T102" fmla="*/ 421 w 586"/>
                <a:gd name="T103" fmla="*/ 78 h 522"/>
                <a:gd name="T104" fmla="*/ 441 w 586"/>
                <a:gd name="T105" fmla="*/ 52 h 522"/>
                <a:gd name="T106" fmla="*/ 465 w 586"/>
                <a:gd name="T107" fmla="*/ 66 h 522"/>
                <a:gd name="T108" fmla="*/ 501 w 586"/>
                <a:gd name="T109" fmla="*/ 73 h 522"/>
                <a:gd name="T110" fmla="*/ 524 w 586"/>
                <a:gd name="T111" fmla="*/ 86 h 522"/>
                <a:gd name="T112" fmla="*/ 565 w 586"/>
                <a:gd name="T113" fmla="*/ 107 h 522"/>
                <a:gd name="T114" fmla="*/ 571 w 586"/>
                <a:gd name="T115" fmla="*/ 139 h 522"/>
                <a:gd name="T116" fmla="*/ 575 w 586"/>
                <a:gd name="T117" fmla="*/ 154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86" h="522">
                  <a:moveTo>
                    <a:pt x="586" y="191"/>
                  </a:moveTo>
                  <a:cubicBezTo>
                    <a:pt x="586" y="193"/>
                    <a:pt x="586" y="198"/>
                    <a:pt x="585" y="200"/>
                  </a:cubicBezTo>
                  <a:cubicBezTo>
                    <a:pt x="585" y="202"/>
                    <a:pt x="583" y="206"/>
                    <a:pt x="583" y="208"/>
                  </a:cubicBezTo>
                  <a:cubicBezTo>
                    <a:pt x="582" y="210"/>
                    <a:pt x="580" y="214"/>
                    <a:pt x="578" y="214"/>
                  </a:cubicBezTo>
                  <a:cubicBezTo>
                    <a:pt x="576" y="214"/>
                    <a:pt x="572" y="215"/>
                    <a:pt x="570" y="215"/>
                  </a:cubicBezTo>
                  <a:cubicBezTo>
                    <a:pt x="569" y="214"/>
                    <a:pt x="565" y="211"/>
                    <a:pt x="563" y="211"/>
                  </a:cubicBezTo>
                  <a:cubicBezTo>
                    <a:pt x="561" y="211"/>
                    <a:pt x="559" y="213"/>
                    <a:pt x="557" y="214"/>
                  </a:cubicBezTo>
                  <a:cubicBezTo>
                    <a:pt x="556" y="214"/>
                    <a:pt x="553" y="216"/>
                    <a:pt x="552" y="217"/>
                  </a:cubicBezTo>
                  <a:cubicBezTo>
                    <a:pt x="551" y="218"/>
                    <a:pt x="551" y="221"/>
                    <a:pt x="550" y="223"/>
                  </a:cubicBezTo>
                  <a:cubicBezTo>
                    <a:pt x="550" y="225"/>
                    <a:pt x="548" y="229"/>
                    <a:pt x="547" y="230"/>
                  </a:cubicBezTo>
                  <a:cubicBezTo>
                    <a:pt x="545" y="232"/>
                    <a:pt x="539" y="233"/>
                    <a:pt x="537" y="234"/>
                  </a:cubicBezTo>
                  <a:cubicBezTo>
                    <a:pt x="535" y="235"/>
                    <a:pt x="531" y="237"/>
                    <a:pt x="529" y="237"/>
                  </a:cubicBezTo>
                  <a:cubicBezTo>
                    <a:pt x="527" y="238"/>
                    <a:pt x="524" y="238"/>
                    <a:pt x="522" y="238"/>
                  </a:cubicBezTo>
                  <a:cubicBezTo>
                    <a:pt x="520" y="239"/>
                    <a:pt x="517" y="241"/>
                    <a:pt x="515" y="241"/>
                  </a:cubicBezTo>
                  <a:cubicBezTo>
                    <a:pt x="512" y="241"/>
                    <a:pt x="507" y="241"/>
                    <a:pt x="505" y="240"/>
                  </a:cubicBezTo>
                  <a:cubicBezTo>
                    <a:pt x="504" y="240"/>
                    <a:pt x="501" y="238"/>
                    <a:pt x="499" y="237"/>
                  </a:cubicBezTo>
                  <a:cubicBezTo>
                    <a:pt x="498" y="236"/>
                    <a:pt x="495" y="231"/>
                    <a:pt x="493" y="230"/>
                  </a:cubicBezTo>
                  <a:cubicBezTo>
                    <a:pt x="492" y="229"/>
                    <a:pt x="488" y="228"/>
                    <a:pt x="487" y="227"/>
                  </a:cubicBezTo>
                  <a:cubicBezTo>
                    <a:pt x="486" y="226"/>
                    <a:pt x="483" y="225"/>
                    <a:pt x="483" y="224"/>
                  </a:cubicBezTo>
                  <a:cubicBezTo>
                    <a:pt x="482" y="223"/>
                    <a:pt x="481" y="221"/>
                    <a:pt x="480" y="219"/>
                  </a:cubicBezTo>
                  <a:cubicBezTo>
                    <a:pt x="480" y="218"/>
                    <a:pt x="479" y="216"/>
                    <a:pt x="478" y="215"/>
                  </a:cubicBezTo>
                  <a:cubicBezTo>
                    <a:pt x="477" y="215"/>
                    <a:pt x="473" y="215"/>
                    <a:pt x="471" y="215"/>
                  </a:cubicBezTo>
                  <a:cubicBezTo>
                    <a:pt x="469" y="214"/>
                    <a:pt x="466" y="212"/>
                    <a:pt x="464" y="211"/>
                  </a:cubicBezTo>
                  <a:cubicBezTo>
                    <a:pt x="463" y="211"/>
                    <a:pt x="462" y="210"/>
                    <a:pt x="461" y="210"/>
                  </a:cubicBezTo>
                  <a:cubicBezTo>
                    <a:pt x="459" y="211"/>
                    <a:pt x="458" y="215"/>
                    <a:pt x="457" y="216"/>
                  </a:cubicBezTo>
                  <a:cubicBezTo>
                    <a:pt x="456" y="217"/>
                    <a:pt x="454" y="220"/>
                    <a:pt x="454" y="221"/>
                  </a:cubicBezTo>
                  <a:cubicBezTo>
                    <a:pt x="453" y="222"/>
                    <a:pt x="453" y="226"/>
                    <a:pt x="453" y="227"/>
                  </a:cubicBezTo>
                  <a:cubicBezTo>
                    <a:pt x="453" y="230"/>
                    <a:pt x="453" y="235"/>
                    <a:pt x="453" y="237"/>
                  </a:cubicBezTo>
                  <a:cubicBezTo>
                    <a:pt x="453" y="239"/>
                    <a:pt x="452" y="242"/>
                    <a:pt x="451" y="243"/>
                  </a:cubicBezTo>
                  <a:cubicBezTo>
                    <a:pt x="451" y="245"/>
                    <a:pt x="452" y="247"/>
                    <a:pt x="452" y="248"/>
                  </a:cubicBezTo>
                  <a:cubicBezTo>
                    <a:pt x="452" y="250"/>
                    <a:pt x="452" y="252"/>
                    <a:pt x="452" y="254"/>
                  </a:cubicBezTo>
                  <a:cubicBezTo>
                    <a:pt x="452" y="255"/>
                    <a:pt x="452" y="257"/>
                    <a:pt x="452" y="259"/>
                  </a:cubicBezTo>
                  <a:cubicBezTo>
                    <a:pt x="452" y="260"/>
                    <a:pt x="453" y="263"/>
                    <a:pt x="453" y="265"/>
                  </a:cubicBezTo>
                  <a:cubicBezTo>
                    <a:pt x="452" y="266"/>
                    <a:pt x="450" y="267"/>
                    <a:pt x="449" y="268"/>
                  </a:cubicBezTo>
                  <a:cubicBezTo>
                    <a:pt x="448" y="269"/>
                    <a:pt x="448" y="270"/>
                    <a:pt x="448" y="270"/>
                  </a:cubicBezTo>
                  <a:cubicBezTo>
                    <a:pt x="447" y="272"/>
                    <a:pt x="448" y="275"/>
                    <a:pt x="448" y="276"/>
                  </a:cubicBezTo>
                  <a:cubicBezTo>
                    <a:pt x="447" y="277"/>
                    <a:pt x="444" y="280"/>
                    <a:pt x="444" y="281"/>
                  </a:cubicBezTo>
                  <a:cubicBezTo>
                    <a:pt x="444" y="282"/>
                    <a:pt x="444" y="285"/>
                    <a:pt x="444" y="287"/>
                  </a:cubicBezTo>
                  <a:cubicBezTo>
                    <a:pt x="445" y="289"/>
                    <a:pt x="448" y="292"/>
                    <a:pt x="450" y="294"/>
                  </a:cubicBezTo>
                  <a:cubicBezTo>
                    <a:pt x="451" y="294"/>
                    <a:pt x="453" y="295"/>
                    <a:pt x="453" y="296"/>
                  </a:cubicBezTo>
                  <a:cubicBezTo>
                    <a:pt x="454" y="297"/>
                    <a:pt x="455" y="299"/>
                    <a:pt x="456" y="301"/>
                  </a:cubicBezTo>
                  <a:cubicBezTo>
                    <a:pt x="457" y="302"/>
                    <a:pt x="458" y="304"/>
                    <a:pt x="458" y="305"/>
                  </a:cubicBezTo>
                  <a:cubicBezTo>
                    <a:pt x="459" y="306"/>
                    <a:pt x="460" y="308"/>
                    <a:pt x="461" y="308"/>
                  </a:cubicBezTo>
                  <a:cubicBezTo>
                    <a:pt x="463" y="309"/>
                    <a:pt x="465" y="308"/>
                    <a:pt x="467" y="309"/>
                  </a:cubicBezTo>
                  <a:cubicBezTo>
                    <a:pt x="468" y="310"/>
                    <a:pt x="469" y="312"/>
                    <a:pt x="470" y="313"/>
                  </a:cubicBezTo>
                  <a:cubicBezTo>
                    <a:pt x="471" y="314"/>
                    <a:pt x="473" y="318"/>
                    <a:pt x="474" y="318"/>
                  </a:cubicBezTo>
                  <a:cubicBezTo>
                    <a:pt x="475" y="318"/>
                    <a:pt x="478" y="318"/>
                    <a:pt x="479" y="318"/>
                  </a:cubicBezTo>
                  <a:cubicBezTo>
                    <a:pt x="480" y="318"/>
                    <a:pt x="483" y="320"/>
                    <a:pt x="484" y="321"/>
                  </a:cubicBezTo>
                  <a:cubicBezTo>
                    <a:pt x="485" y="322"/>
                    <a:pt x="486" y="324"/>
                    <a:pt x="487" y="325"/>
                  </a:cubicBezTo>
                  <a:cubicBezTo>
                    <a:pt x="488" y="326"/>
                    <a:pt x="490" y="328"/>
                    <a:pt x="491" y="328"/>
                  </a:cubicBezTo>
                  <a:cubicBezTo>
                    <a:pt x="493" y="329"/>
                    <a:pt x="496" y="327"/>
                    <a:pt x="498" y="328"/>
                  </a:cubicBezTo>
                  <a:cubicBezTo>
                    <a:pt x="499" y="328"/>
                    <a:pt x="501" y="330"/>
                    <a:pt x="503" y="331"/>
                  </a:cubicBezTo>
                  <a:cubicBezTo>
                    <a:pt x="503" y="331"/>
                    <a:pt x="504" y="333"/>
                    <a:pt x="505" y="333"/>
                  </a:cubicBezTo>
                  <a:cubicBezTo>
                    <a:pt x="507" y="334"/>
                    <a:pt x="511" y="333"/>
                    <a:pt x="513" y="333"/>
                  </a:cubicBezTo>
                  <a:cubicBezTo>
                    <a:pt x="514" y="332"/>
                    <a:pt x="515" y="331"/>
                    <a:pt x="517" y="331"/>
                  </a:cubicBezTo>
                  <a:cubicBezTo>
                    <a:pt x="518" y="331"/>
                    <a:pt x="520" y="332"/>
                    <a:pt x="521" y="333"/>
                  </a:cubicBezTo>
                  <a:cubicBezTo>
                    <a:pt x="521" y="334"/>
                    <a:pt x="522" y="336"/>
                    <a:pt x="522" y="337"/>
                  </a:cubicBezTo>
                  <a:cubicBezTo>
                    <a:pt x="523" y="338"/>
                    <a:pt x="524" y="340"/>
                    <a:pt x="525" y="341"/>
                  </a:cubicBezTo>
                  <a:cubicBezTo>
                    <a:pt x="526" y="342"/>
                    <a:pt x="529" y="341"/>
                    <a:pt x="529" y="342"/>
                  </a:cubicBezTo>
                  <a:cubicBezTo>
                    <a:pt x="530" y="343"/>
                    <a:pt x="532" y="345"/>
                    <a:pt x="532" y="346"/>
                  </a:cubicBezTo>
                  <a:cubicBezTo>
                    <a:pt x="533" y="348"/>
                    <a:pt x="532" y="353"/>
                    <a:pt x="530" y="354"/>
                  </a:cubicBezTo>
                  <a:cubicBezTo>
                    <a:pt x="529" y="355"/>
                    <a:pt x="527" y="357"/>
                    <a:pt x="526" y="358"/>
                  </a:cubicBezTo>
                  <a:cubicBezTo>
                    <a:pt x="525" y="358"/>
                    <a:pt x="523" y="359"/>
                    <a:pt x="522" y="359"/>
                  </a:cubicBezTo>
                  <a:cubicBezTo>
                    <a:pt x="521" y="360"/>
                    <a:pt x="519" y="362"/>
                    <a:pt x="518" y="364"/>
                  </a:cubicBezTo>
                  <a:cubicBezTo>
                    <a:pt x="518" y="365"/>
                    <a:pt x="518" y="367"/>
                    <a:pt x="518" y="368"/>
                  </a:cubicBezTo>
                  <a:cubicBezTo>
                    <a:pt x="518" y="369"/>
                    <a:pt x="518" y="371"/>
                    <a:pt x="518" y="372"/>
                  </a:cubicBezTo>
                  <a:cubicBezTo>
                    <a:pt x="518" y="374"/>
                    <a:pt x="517" y="376"/>
                    <a:pt x="517" y="377"/>
                  </a:cubicBezTo>
                  <a:cubicBezTo>
                    <a:pt x="517" y="378"/>
                    <a:pt x="518" y="380"/>
                    <a:pt x="519" y="380"/>
                  </a:cubicBezTo>
                  <a:cubicBezTo>
                    <a:pt x="519" y="382"/>
                    <a:pt x="519" y="385"/>
                    <a:pt x="519" y="386"/>
                  </a:cubicBezTo>
                  <a:cubicBezTo>
                    <a:pt x="519" y="388"/>
                    <a:pt x="518" y="392"/>
                    <a:pt x="519" y="394"/>
                  </a:cubicBezTo>
                  <a:cubicBezTo>
                    <a:pt x="519" y="395"/>
                    <a:pt x="521" y="396"/>
                    <a:pt x="521" y="397"/>
                  </a:cubicBezTo>
                  <a:cubicBezTo>
                    <a:pt x="522" y="398"/>
                    <a:pt x="522" y="399"/>
                    <a:pt x="523" y="400"/>
                  </a:cubicBezTo>
                  <a:cubicBezTo>
                    <a:pt x="520" y="399"/>
                    <a:pt x="518" y="398"/>
                    <a:pt x="516" y="398"/>
                  </a:cubicBezTo>
                  <a:cubicBezTo>
                    <a:pt x="514" y="398"/>
                    <a:pt x="511" y="399"/>
                    <a:pt x="510" y="400"/>
                  </a:cubicBezTo>
                  <a:cubicBezTo>
                    <a:pt x="509" y="401"/>
                    <a:pt x="508" y="403"/>
                    <a:pt x="507" y="405"/>
                  </a:cubicBezTo>
                  <a:cubicBezTo>
                    <a:pt x="506" y="406"/>
                    <a:pt x="504" y="408"/>
                    <a:pt x="502" y="408"/>
                  </a:cubicBezTo>
                  <a:cubicBezTo>
                    <a:pt x="500" y="409"/>
                    <a:pt x="496" y="408"/>
                    <a:pt x="494" y="408"/>
                  </a:cubicBezTo>
                  <a:cubicBezTo>
                    <a:pt x="493" y="409"/>
                    <a:pt x="491" y="409"/>
                    <a:pt x="490" y="410"/>
                  </a:cubicBezTo>
                  <a:cubicBezTo>
                    <a:pt x="489" y="411"/>
                    <a:pt x="488" y="412"/>
                    <a:pt x="487" y="413"/>
                  </a:cubicBezTo>
                  <a:cubicBezTo>
                    <a:pt x="486" y="413"/>
                    <a:pt x="484" y="415"/>
                    <a:pt x="483" y="415"/>
                  </a:cubicBezTo>
                  <a:cubicBezTo>
                    <a:pt x="481" y="415"/>
                    <a:pt x="477" y="415"/>
                    <a:pt x="474" y="415"/>
                  </a:cubicBezTo>
                  <a:cubicBezTo>
                    <a:pt x="473" y="415"/>
                    <a:pt x="471" y="415"/>
                    <a:pt x="470" y="416"/>
                  </a:cubicBezTo>
                  <a:cubicBezTo>
                    <a:pt x="469" y="416"/>
                    <a:pt x="468" y="419"/>
                    <a:pt x="468" y="420"/>
                  </a:cubicBezTo>
                  <a:cubicBezTo>
                    <a:pt x="468" y="421"/>
                    <a:pt x="468" y="424"/>
                    <a:pt x="468" y="426"/>
                  </a:cubicBezTo>
                  <a:cubicBezTo>
                    <a:pt x="468" y="427"/>
                    <a:pt x="467" y="429"/>
                    <a:pt x="466" y="430"/>
                  </a:cubicBezTo>
                  <a:cubicBezTo>
                    <a:pt x="465" y="431"/>
                    <a:pt x="463" y="434"/>
                    <a:pt x="462" y="435"/>
                  </a:cubicBezTo>
                  <a:cubicBezTo>
                    <a:pt x="461" y="435"/>
                    <a:pt x="458" y="435"/>
                    <a:pt x="456" y="435"/>
                  </a:cubicBezTo>
                  <a:cubicBezTo>
                    <a:pt x="455" y="436"/>
                    <a:pt x="453" y="437"/>
                    <a:pt x="452" y="437"/>
                  </a:cubicBezTo>
                  <a:cubicBezTo>
                    <a:pt x="450" y="438"/>
                    <a:pt x="449" y="442"/>
                    <a:pt x="448" y="443"/>
                  </a:cubicBezTo>
                  <a:cubicBezTo>
                    <a:pt x="447" y="444"/>
                    <a:pt x="444" y="445"/>
                    <a:pt x="443" y="445"/>
                  </a:cubicBezTo>
                  <a:cubicBezTo>
                    <a:pt x="441" y="446"/>
                    <a:pt x="437" y="445"/>
                    <a:pt x="435" y="445"/>
                  </a:cubicBezTo>
                  <a:cubicBezTo>
                    <a:pt x="434" y="446"/>
                    <a:pt x="432" y="448"/>
                    <a:pt x="430" y="449"/>
                  </a:cubicBezTo>
                  <a:cubicBezTo>
                    <a:pt x="429" y="451"/>
                    <a:pt x="427" y="453"/>
                    <a:pt x="425" y="454"/>
                  </a:cubicBezTo>
                  <a:cubicBezTo>
                    <a:pt x="424" y="455"/>
                    <a:pt x="422" y="457"/>
                    <a:pt x="420" y="457"/>
                  </a:cubicBezTo>
                  <a:cubicBezTo>
                    <a:pt x="418" y="458"/>
                    <a:pt x="412" y="458"/>
                    <a:pt x="409" y="457"/>
                  </a:cubicBezTo>
                  <a:cubicBezTo>
                    <a:pt x="408" y="457"/>
                    <a:pt x="406" y="456"/>
                    <a:pt x="404" y="456"/>
                  </a:cubicBezTo>
                  <a:cubicBezTo>
                    <a:pt x="403" y="456"/>
                    <a:pt x="399" y="457"/>
                    <a:pt x="398" y="456"/>
                  </a:cubicBezTo>
                  <a:cubicBezTo>
                    <a:pt x="397" y="456"/>
                    <a:pt x="394" y="454"/>
                    <a:pt x="393" y="453"/>
                  </a:cubicBezTo>
                  <a:cubicBezTo>
                    <a:pt x="393" y="452"/>
                    <a:pt x="392" y="450"/>
                    <a:pt x="392" y="449"/>
                  </a:cubicBezTo>
                  <a:cubicBezTo>
                    <a:pt x="391" y="448"/>
                    <a:pt x="390" y="446"/>
                    <a:pt x="389" y="446"/>
                  </a:cubicBezTo>
                  <a:cubicBezTo>
                    <a:pt x="387" y="445"/>
                    <a:pt x="385" y="445"/>
                    <a:pt x="384" y="445"/>
                  </a:cubicBezTo>
                  <a:cubicBezTo>
                    <a:pt x="382" y="446"/>
                    <a:pt x="379" y="449"/>
                    <a:pt x="377" y="449"/>
                  </a:cubicBezTo>
                  <a:cubicBezTo>
                    <a:pt x="376" y="450"/>
                    <a:pt x="373" y="450"/>
                    <a:pt x="372" y="450"/>
                  </a:cubicBezTo>
                  <a:cubicBezTo>
                    <a:pt x="370" y="450"/>
                    <a:pt x="368" y="448"/>
                    <a:pt x="367" y="449"/>
                  </a:cubicBezTo>
                  <a:cubicBezTo>
                    <a:pt x="365" y="449"/>
                    <a:pt x="363" y="452"/>
                    <a:pt x="362" y="453"/>
                  </a:cubicBezTo>
                  <a:cubicBezTo>
                    <a:pt x="360" y="454"/>
                    <a:pt x="357" y="455"/>
                    <a:pt x="355" y="456"/>
                  </a:cubicBezTo>
                  <a:cubicBezTo>
                    <a:pt x="353" y="456"/>
                    <a:pt x="351" y="458"/>
                    <a:pt x="349" y="458"/>
                  </a:cubicBezTo>
                  <a:cubicBezTo>
                    <a:pt x="347" y="458"/>
                    <a:pt x="345" y="455"/>
                    <a:pt x="344" y="454"/>
                  </a:cubicBezTo>
                  <a:cubicBezTo>
                    <a:pt x="343" y="452"/>
                    <a:pt x="342" y="449"/>
                    <a:pt x="342" y="447"/>
                  </a:cubicBezTo>
                  <a:cubicBezTo>
                    <a:pt x="342" y="446"/>
                    <a:pt x="343" y="443"/>
                    <a:pt x="343" y="442"/>
                  </a:cubicBezTo>
                  <a:cubicBezTo>
                    <a:pt x="343" y="440"/>
                    <a:pt x="342" y="437"/>
                    <a:pt x="342" y="436"/>
                  </a:cubicBezTo>
                  <a:cubicBezTo>
                    <a:pt x="342" y="435"/>
                    <a:pt x="340" y="433"/>
                    <a:pt x="339" y="432"/>
                  </a:cubicBezTo>
                  <a:cubicBezTo>
                    <a:pt x="337" y="431"/>
                    <a:pt x="334" y="430"/>
                    <a:pt x="332" y="430"/>
                  </a:cubicBezTo>
                  <a:cubicBezTo>
                    <a:pt x="331" y="430"/>
                    <a:pt x="329" y="430"/>
                    <a:pt x="328" y="430"/>
                  </a:cubicBezTo>
                  <a:cubicBezTo>
                    <a:pt x="326" y="429"/>
                    <a:pt x="323" y="428"/>
                    <a:pt x="322" y="427"/>
                  </a:cubicBezTo>
                  <a:cubicBezTo>
                    <a:pt x="321" y="427"/>
                    <a:pt x="319" y="426"/>
                    <a:pt x="317" y="425"/>
                  </a:cubicBezTo>
                  <a:cubicBezTo>
                    <a:pt x="315" y="425"/>
                    <a:pt x="310" y="425"/>
                    <a:pt x="308" y="424"/>
                  </a:cubicBezTo>
                  <a:cubicBezTo>
                    <a:pt x="306" y="423"/>
                    <a:pt x="303" y="422"/>
                    <a:pt x="302" y="421"/>
                  </a:cubicBezTo>
                  <a:cubicBezTo>
                    <a:pt x="301" y="421"/>
                    <a:pt x="301" y="418"/>
                    <a:pt x="300" y="417"/>
                  </a:cubicBezTo>
                  <a:cubicBezTo>
                    <a:pt x="299" y="416"/>
                    <a:pt x="296" y="416"/>
                    <a:pt x="295" y="416"/>
                  </a:cubicBezTo>
                  <a:cubicBezTo>
                    <a:pt x="294" y="416"/>
                    <a:pt x="292" y="416"/>
                    <a:pt x="291" y="416"/>
                  </a:cubicBezTo>
                  <a:cubicBezTo>
                    <a:pt x="290" y="416"/>
                    <a:pt x="289" y="418"/>
                    <a:pt x="288" y="419"/>
                  </a:cubicBezTo>
                  <a:cubicBezTo>
                    <a:pt x="287" y="420"/>
                    <a:pt x="286" y="421"/>
                    <a:pt x="285" y="422"/>
                  </a:cubicBezTo>
                  <a:cubicBezTo>
                    <a:pt x="283" y="423"/>
                    <a:pt x="280" y="422"/>
                    <a:pt x="278" y="422"/>
                  </a:cubicBezTo>
                  <a:cubicBezTo>
                    <a:pt x="277" y="422"/>
                    <a:pt x="274" y="423"/>
                    <a:pt x="272" y="424"/>
                  </a:cubicBezTo>
                  <a:cubicBezTo>
                    <a:pt x="271" y="426"/>
                    <a:pt x="268" y="429"/>
                    <a:pt x="266" y="430"/>
                  </a:cubicBezTo>
                  <a:cubicBezTo>
                    <a:pt x="265" y="431"/>
                    <a:pt x="262" y="432"/>
                    <a:pt x="261" y="433"/>
                  </a:cubicBezTo>
                  <a:cubicBezTo>
                    <a:pt x="260" y="434"/>
                    <a:pt x="256" y="435"/>
                    <a:pt x="256" y="436"/>
                  </a:cubicBezTo>
                  <a:cubicBezTo>
                    <a:pt x="255" y="437"/>
                    <a:pt x="253" y="439"/>
                    <a:pt x="253" y="441"/>
                  </a:cubicBezTo>
                  <a:cubicBezTo>
                    <a:pt x="252" y="442"/>
                    <a:pt x="253" y="447"/>
                    <a:pt x="253" y="448"/>
                  </a:cubicBezTo>
                  <a:cubicBezTo>
                    <a:pt x="253" y="450"/>
                    <a:pt x="252" y="453"/>
                    <a:pt x="252" y="454"/>
                  </a:cubicBezTo>
                  <a:cubicBezTo>
                    <a:pt x="251" y="456"/>
                    <a:pt x="251" y="460"/>
                    <a:pt x="251" y="462"/>
                  </a:cubicBezTo>
                  <a:cubicBezTo>
                    <a:pt x="251" y="464"/>
                    <a:pt x="252" y="468"/>
                    <a:pt x="253" y="471"/>
                  </a:cubicBezTo>
                  <a:cubicBezTo>
                    <a:pt x="254" y="472"/>
                    <a:pt x="254" y="474"/>
                    <a:pt x="255" y="475"/>
                  </a:cubicBezTo>
                  <a:cubicBezTo>
                    <a:pt x="256" y="477"/>
                    <a:pt x="261" y="477"/>
                    <a:pt x="262" y="478"/>
                  </a:cubicBezTo>
                  <a:cubicBezTo>
                    <a:pt x="263" y="479"/>
                    <a:pt x="264" y="481"/>
                    <a:pt x="265" y="483"/>
                  </a:cubicBezTo>
                  <a:cubicBezTo>
                    <a:pt x="265" y="484"/>
                    <a:pt x="264" y="488"/>
                    <a:pt x="264" y="490"/>
                  </a:cubicBezTo>
                  <a:cubicBezTo>
                    <a:pt x="264" y="492"/>
                    <a:pt x="266" y="494"/>
                    <a:pt x="266" y="496"/>
                  </a:cubicBezTo>
                  <a:cubicBezTo>
                    <a:pt x="266" y="498"/>
                    <a:pt x="264" y="502"/>
                    <a:pt x="262" y="504"/>
                  </a:cubicBezTo>
                  <a:cubicBezTo>
                    <a:pt x="261" y="505"/>
                    <a:pt x="259" y="507"/>
                    <a:pt x="258" y="508"/>
                  </a:cubicBezTo>
                  <a:cubicBezTo>
                    <a:pt x="257" y="509"/>
                    <a:pt x="258" y="512"/>
                    <a:pt x="258" y="514"/>
                  </a:cubicBezTo>
                  <a:cubicBezTo>
                    <a:pt x="258" y="515"/>
                    <a:pt x="257" y="518"/>
                    <a:pt x="256" y="519"/>
                  </a:cubicBezTo>
                  <a:cubicBezTo>
                    <a:pt x="255" y="519"/>
                    <a:pt x="252" y="522"/>
                    <a:pt x="251" y="522"/>
                  </a:cubicBezTo>
                  <a:cubicBezTo>
                    <a:pt x="249" y="522"/>
                    <a:pt x="245" y="520"/>
                    <a:pt x="243" y="520"/>
                  </a:cubicBezTo>
                  <a:cubicBezTo>
                    <a:pt x="242" y="519"/>
                    <a:pt x="239" y="518"/>
                    <a:pt x="238" y="518"/>
                  </a:cubicBezTo>
                  <a:cubicBezTo>
                    <a:pt x="236" y="517"/>
                    <a:pt x="233" y="516"/>
                    <a:pt x="231" y="516"/>
                  </a:cubicBezTo>
                  <a:cubicBezTo>
                    <a:pt x="229" y="516"/>
                    <a:pt x="226" y="516"/>
                    <a:pt x="224" y="516"/>
                  </a:cubicBezTo>
                  <a:cubicBezTo>
                    <a:pt x="223" y="516"/>
                    <a:pt x="222" y="516"/>
                    <a:pt x="220" y="516"/>
                  </a:cubicBezTo>
                  <a:cubicBezTo>
                    <a:pt x="220" y="516"/>
                    <a:pt x="219" y="516"/>
                    <a:pt x="218" y="515"/>
                  </a:cubicBezTo>
                  <a:cubicBezTo>
                    <a:pt x="215" y="515"/>
                    <a:pt x="211" y="513"/>
                    <a:pt x="209" y="511"/>
                  </a:cubicBezTo>
                  <a:cubicBezTo>
                    <a:pt x="206" y="509"/>
                    <a:pt x="201" y="505"/>
                    <a:pt x="199" y="502"/>
                  </a:cubicBezTo>
                  <a:cubicBezTo>
                    <a:pt x="197" y="501"/>
                    <a:pt x="195" y="497"/>
                    <a:pt x="194" y="495"/>
                  </a:cubicBezTo>
                  <a:cubicBezTo>
                    <a:pt x="193" y="493"/>
                    <a:pt x="192" y="488"/>
                    <a:pt x="191" y="485"/>
                  </a:cubicBezTo>
                  <a:cubicBezTo>
                    <a:pt x="191" y="483"/>
                    <a:pt x="192" y="480"/>
                    <a:pt x="192" y="479"/>
                  </a:cubicBezTo>
                  <a:cubicBezTo>
                    <a:pt x="192" y="478"/>
                    <a:pt x="194" y="476"/>
                    <a:pt x="195" y="475"/>
                  </a:cubicBezTo>
                  <a:cubicBezTo>
                    <a:pt x="195" y="474"/>
                    <a:pt x="197" y="472"/>
                    <a:pt x="198" y="471"/>
                  </a:cubicBezTo>
                  <a:cubicBezTo>
                    <a:pt x="199" y="469"/>
                    <a:pt x="200" y="466"/>
                    <a:pt x="200" y="464"/>
                  </a:cubicBezTo>
                  <a:cubicBezTo>
                    <a:pt x="201" y="462"/>
                    <a:pt x="202" y="460"/>
                    <a:pt x="202" y="458"/>
                  </a:cubicBezTo>
                  <a:cubicBezTo>
                    <a:pt x="202" y="457"/>
                    <a:pt x="201" y="456"/>
                    <a:pt x="200" y="455"/>
                  </a:cubicBezTo>
                  <a:cubicBezTo>
                    <a:pt x="200" y="454"/>
                    <a:pt x="196" y="454"/>
                    <a:pt x="195" y="453"/>
                  </a:cubicBezTo>
                  <a:cubicBezTo>
                    <a:pt x="195" y="452"/>
                    <a:pt x="194" y="449"/>
                    <a:pt x="194" y="447"/>
                  </a:cubicBezTo>
                  <a:cubicBezTo>
                    <a:pt x="194" y="445"/>
                    <a:pt x="194" y="441"/>
                    <a:pt x="195" y="439"/>
                  </a:cubicBezTo>
                  <a:cubicBezTo>
                    <a:pt x="196" y="437"/>
                    <a:pt x="198" y="436"/>
                    <a:pt x="199" y="436"/>
                  </a:cubicBezTo>
                  <a:cubicBezTo>
                    <a:pt x="200" y="435"/>
                    <a:pt x="203" y="435"/>
                    <a:pt x="204" y="434"/>
                  </a:cubicBezTo>
                  <a:cubicBezTo>
                    <a:pt x="205" y="433"/>
                    <a:pt x="206" y="431"/>
                    <a:pt x="206" y="430"/>
                  </a:cubicBezTo>
                  <a:cubicBezTo>
                    <a:pt x="207" y="429"/>
                    <a:pt x="207" y="426"/>
                    <a:pt x="207" y="426"/>
                  </a:cubicBezTo>
                  <a:cubicBezTo>
                    <a:pt x="207" y="424"/>
                    <a:pt x="205" y="422"/>
                    <a:pt x="205" y="421"/>
                  </a:cubicBezTo>
                  <a:cubicBezTo>
                    <a:pt x="204" y="420"/>
                    <a:pt x="202" y="419"/>
                    <a:pt x="201" y="419"/>
                  </a:cubicBezTo>
                  <a:cubicBezTo>
                    <a:pt x="200" y="418"/>
                    <a:pt x="197" y="418"/>
                    <a:pt x="195" y="418"/>
                  </a:cubicBezTo>
                  <a:cubicBezTo>
                    <a:pt x="194" y="417"/>
                    <a:pt x="191" y="417"/>
                    <a:pt x="190" y="416"/>
                  </a:cubicBezTo>
                  <a:cubicBezTo>
                    <a:pt x="189" y="416"/>
                    <a:pt x="187" y="414"/>
                    <a:pt x="186" y="413"/>
                  </a:cubicBezTo>
                  <a:cubicBezTo>
                    <a:pt x="185" y="412"/>
                    <a:pt x="183" y="411"/>
                    <a:pt x="183" y="409"/>
                  </a:cubicBezTo>
                  <a:cubicBezTo>
                    <a:pt x="182" y="408"/>
                    <a:pt x="183" y="405"/>
                    <a:pt x="183" y="403"/>
                  </a:cubicBezTo>
                  <a:cubicBezTo>
                    <a:pt x="183" y="402"/>
                    <a:pt x="183" y="400"/>
                    <a:pt x="184" y="399"/>
                  </a:cubicBezTo>
                  <a:cubicBezTo>
                    <a:pt x="184" y="398"/>
                    <a:pt x="185" y="397"/>
                    <a:pt x="186" y="397"/>
                  </a:cubicBezTo>
                  <a:cubicBezTo>
                    <a:pt x="187" y="397"/>
                    <a:pt x="189" y="397"/>
                    <a:pt x="190" y="397"/>
                  </a:cubicBezTo>
                  <a:cubicBezTo>
                    <a:pt x="191" y="396"/>
                    <a:pt x="194" y="397"/>
                    <a:pt x="195" y="397"/>
                  </a:cubicBezTo>
                  <a:cubicBezTo>
                    <a:pt x="196" y="397"/>
                    <a:pt x="198" y="397"/>
                    <a:pt x="199" y="397"/>
                  </a:cubicBezTo>
                  <a:cubicBezTo>
                    <a:pt x="200" y="397"/>
                    <a:pt x="202" y="396"/>
                    <a:pt x="202" y="395"/>
                  </a:cubicBezTo>
                  <a:cubicBezTo>
                    <a:pt x="203" y="394"/>
                    <a:pt x="203" y="392"/>
                    <a:pt x="202" y="392"/>
                  </a:cubicBezTo>
                  <a:cubicBezTo>
                    <a:pt x="202" y="391"/>
                    <a:pt x="202" y="390"/>
                    <a:pt x="202" y="390"/>
                  </a:cubicBezTo>
                  <a:cubicBezTo>
                    <a:pt x="201" y="389"/>
                    <a:pt x="200" y="389"/>
                    <a:pt x="199" y="389"/>
                  </a:cubicBezTo>
                  <a:cubicBezTo>
                    <a:pt x="198" y="390"/>
                    <a:pt x="196" y="390"/>
                    <a:pt x="195" y="390"/>
                  </a:cubicBezTo>
                  <a:cubicBezTo>
                    <a:pt x="194" y="390"/>
                    <a:pt x="193" y="388"/>
                    <a:pt x="192" y="388"/>
                  </a:cubicBezTo>
                  <a:cubicBezTo>
                    <a:pt x="191" y="387"/>
                    <a:pt x="188" y="388"/>
                    <a:pt x="187" y="388"/>
                  </a:cubicBezTo>
                  <a:cubicBezTo>
                    <a:pt x="186" y="388"/>
                    <a:pt x="185" y="389"/>
                    <a:pt x="184" y="389"/>
                  </a:cubicBezTo>
                  <a:cubicBezTo>
                    <a:pt x="183" y="389"/>
                    <a:pt x="181" y="388"/>
                    <a:pt x="180" y="388"/>
                  </a:cubicBezTo>
                  <a:cubicBezTo>
                    <a:pt x="179" y="388"/>
                    <a:pt x="176" y="387"/>
                    <a:pt x="175" y="387"/>
                  </a:cubicBezTo>
                  <a:cubicBezTo>
                    <a:pt x="174" y="387"/>
                    <a:pt x="173" y="389"/>
                    <a:pt x="172" y="390"/>
                  </a:cubicBezTo>
                  <a:cubicBezTo>
                    <a:pt x="170" y="390"/>
                    <a:pt x="169" y="390"/>
                    <a:pt x="168" y="390"/>
                  </a:cubicBezTo>
                  <a:cubicBezTo>
                    <a:pt x="166" y="390"/>
                    <a:pt x="163" y="388"/>
                    <a:pt x="161" y="387"/>
                  </a:cubicBezTo>
                  <a:cubicBezTo>
                    <a:pt x="161" y="386"/>
                    <a:pt x="161" y="385"/>
                    <a:pt x="160" y="385"/>
                  </a:cubicBezTo>
                  <a:cubicBezTo>
                    <a:pt x="160" y="384"/>
                    <a:pt x="158" y="385"/>
                    <a:pt x="157" y="384"/>
                  </a:cubicBezTo>
                  <a:cubicBezTo>
                    <a:pt x="156" y="384"/>
                    <a:pt x="153" y="384"/>
                    <a:pt x="152" y="383"/>
                  </a:cubicBezTo>
                  <a:cubicBezTo>
                    <a:pt x="151" y="383"/>
                    <a:pt x="150" y="380"/>
                    <a:pt x="149" y="380"/>
                  </a:cubicBezTo>
                  <a:cubicBezTo>
                    <a:pt x="149" y="379"/>
                    <a:pt x="146" y="378"/>
                    <a:pt x="145" y="377"/>
                  </a:cubicBezTo>
                  <a:cubicBezTo>
                    <a:pt x="144" y="376"/>
                    <a:pt x="143" y="374"/>
                    <a:pt x="143" y="372"/>
                  </a:cubicBezTo>
                  <a:cubicBezTo>
                    <a:pt x="142" y="370"/>
                    <a:pt x="142" y="365"/>
                    <a:pt x="142" y="363"/>
                  </a:cubicBezTo>
                  <a:cubicBezTo>
                    <a:pt x="141" y="360"/>
                    <a:pt x="141" y="354"/>
                    <a:pt x="141" y="352"/>
                  </a:cubicBezTo>
                  <a:cubicBezTo>
                    <a:pt x="141" y="350"/>
                    <a:pt x="143" y="347"/>
                    <a:pt x="143" y="345"/>
                  </a:cubicBezTo>
                  <a:cubicBezTo>
                    <a:pt x="143" y="343"/>
                    <a:pt x="143" y="338"/>
                    <a:pt x="143" y="335"/>
                  </a:cubicBezTo>
                  <a:cubicBezTo>
                    <a:pt x="143" y="334"/>
                    <a:pt x="142" y="332"/>
                    <a:pt x="143" y="331"/>
                  </a:cubicBezTo>
                  <a:cubicBezTo>
                    <a:pt x="143" y="330"/>
                    <a:pt x="144" y="329"/>
                    <a:pt x="144" y="328"/>
                  </a:cubicBezTo>
                  <a:cubicBezTo>
                    <a:pt x="145" y="327"/>
                    <a:pt x="147" y="327"/>
                    <a:pt x="149" y="327"/>
                  </a:cubicBezTo>
                  <a:cubicBezTo>
                    <a:pt x="149" y="327"/>
                    <a:pt x="151" y="328"/>
                    <a:pt x="152" y="328"/>
                  </a:cubicBezTo>
                  <a:cubicBezTo>
                    <a:pt x="153" y="329"/>
                    <a:pt x="153" y="331"/>
                    <a:pt x="154" y="332"/>
                  </a:cubicBezTo>
                  <a:cubicBezTo>
                    <a:pt x="154" y="333"/>
                    <a:pt x="156" y="334"/>
                    <a:pt x="157" y="334"/>
                  </a:cubicBezTo>
                  <a:cubicBezTo>
                    <a:pt x="158" y="334"/>
                    <a:pt x="160" y="332"/>
                    <a:pt x="160" y="331"/>
                  </a:cubicBezTo>
                  <a:cubicBezTo>
                    <a:pt x="161" y="330"/>
                    <a:pt x="159" y="328"/>
                    <a:pt x="160" y="327"/>
                  </a:cubicBezTo>
                  <a:cubicBezTo>
                    <a:pt x="160" y="327"/>
                    <a:pt x="162" y="327"/>
                    <a:pt x="163" y="326"/>
                  </a:cubicBezTo>
                  <a:cubicBezTo>
                    <a:pt x="164" y="325"/>
                    <a:pt x="165" y="322"/>
                    <a:pt x="165" y="320"/>
                  </a:cubicBezTo>
                  <a:cubicBezTo>
                    <a:pt x="164" y="319"/>
                    <a:pt x="160" y="319"/>
                    <a:pt x="159" y="318"/>
                  </a:cubicBezTo>
                  <a:cubicBezTo>
                    <a:pt x="158" y="318"/>
                    <a:pt x="156" y="318"/>
                    <a:pt x="155" y="318"/>
                  </a:cubicBezTo>
                  <a:cubicBezTo>
                    <a:pt x="155" y="318"/>
                    <a:pt x="155" y="316"/>
                    <a:pt x="154" y="315"/>
                  </a:cubicBezTo>
                  <a:cubicBezTo>
                    <a:pt x="154" y="314"/>
                    <a:pt x="151" y="316"/>
                    <a:pt x="150" y="316"/>
                  </a:cubicBezTo>
                  <a:cubicBezTo>
                    <a:pt x="149" y="315"/>
                    <a:pt x="146" y="314"/>
                    <a:pt x="145" y="313"/>
                  </a:cubicBezTo>
                  <a:cubicBezTo>
                    <a:pt x="145" y="313"/>
                    <a:pt x="145" y="311"/>
                    <a:pt x="145" y="310"/>
                  </a:cubicBezTo>
                  <a:cubicBezTo>
                    <a:pt x="145" y="309"/>
                    <a:pt x="146" y="308"/>
                    <a:pt x="146" y="307"/>
                  </a:cubicBezTo>
                  <a:cubicBezTo>
                    <a:pt x="146" y="306"/>
                    <a:pt x="145" y="305"/>
                    <a:pt x="144" y="305"/>
                  </a:cubicBezTo>
                  <a:cubicBezTo>
                    <a:pt x="143" y="305"/>
                    <a:pt x="141" y="306"/>
                    <a:pt x="140" y="307"/>
                  </a:cubicBezTo>
                  <a:cubicBezTo>
                    <a:pt x="139" y="307"/>
                    <a:pt x="138" y="309"/>
                    <a:pt x="137" y="310"/>
                  </a:cubicBezTo>
                  <a:cubicBezTo>
                    <a:pt x="135" y="311"/>
                    <a:pt x="133" y="313"/>
                    <a:pt x="132" y="313"/>
                  </a:cubicBezTo>
                  <a:cubicBezTo>
                    <a:pt x="131" y="313"/>
                    <a:pt x="128" y="313"/>
                    <a:pt x="127" y="314"/>
                  </a:cubicBezTo>
                  <a:cubicBezTo>
                    <a:pt x="126" y="314"/>
                    <a:pt x="124" y="315"/>
                    <a:pt x="123" y="316"/>
                  </a:cubicBezTo>
                  <a:cubicBezTo>
                    <a:pt x="121" y="316"/>
                    <a:pt x="118" y="317"/>
                    <a:pt x="117" y="318"/>
                  </a:cubicBezTo>
                  <a:cubicBezTo>
                    <a:pt x="116" y="318"/>
                    <a:pt x="113" y="320"/>
                    <a:pt x="112" y="320"/>
                  </a:cubicBezTo>
                  <a:cubicBezTo>
                    <a:pt x="111" y="320"/>
                    <a:pt x="109" y="321"/>
                    <a:pt x="109" y="320"/>
                  </a:cubicBezTo>
                  <a:cubicBezTo>
                    <a:pt x="107" y="320"/>
                    <a:pt x="106" y="317"/>
                    <a:pt x="106" y="316"/>
                  </a:cubicBezTo>
                  <a:cubicBezTo>
                    <a:pt x="106" y="315"/>
                    <a:pt x="106" y="313"/>
                    <a:pt x="105" y="313"/>
                  </a:cubicBezTo>
                  <a:cubicBezTo>
                    <a:pt x="104" y="311"/>
                    <a:pt x="100" y="309"/>
                    <a:pt x="99" y="309"/>
                  </a:cubicBezTo>
                  <a:cubicBezTo>
                    <a:pt x="97" y="308"/>
                    <a:pt x="92" y="308"/>
                    <a:pt x="89" y="308"/>
                  </a:cubicBezTo>
                  <a:cubicBezTo>
                    <a:pt x="89" y="308"/>
                    <a:pt x="87" y="307"/>
                    <a:pt x="86" y="307"/>
                  </a:cubicBezTo>
                  <a:cubicBezTo>
                    <a:pt x="84" y="307"/>
                    <a:pt x="82" y="307"/>
                    <a:pt x="81" y="306"/>
                  </a:cubicBezTo>
                  <a:cubicBezTo>
                    <a:pt x="80" y="305"/>
                    <a:pt x="80" y="303"/>
                    <a:pt x="80" y="302"/>
                  </a:cubicBezTo>
                  <a:cubicBezTo>
                    <a:pt x="80" y="301"/>
                    <a:pt x="82" y="300"/>
                    <a:pt x="82" y="299"/>
                  </a:cubicBezTo>
                  <a:cubicBezTo>
                    <a:pt x="83" y="298"/>
                    <a:pt x="83" y="296"/>
                    <a:pt x="82" y="295"/>
                  </a:cubicBezTo>
                  <a:cubicBezTo>
                    <a:pt x="82" y="294"/>
                    <a:pt x="82" y="293"/>
                    <a:pt x="81" y="292"/>
                  </a:cubicBezTo>
                  <a:cubicBezTo>
                    <a:pt x="80" y="292"/>
                    <a:pt x="78" y="293"/>
                    <a:pt x="77" y="293"/>
                  </a:cubicBezTo>
                  <a:cubicBezTo>
                    <a:pt x="76" y="294"/>
                    <a:pt x="76" y="296"/>
                    <a:pt x="75" y="297"/>
                  </a:cubicBezTo>
                  <a:cubicBezTo>
                    <a:pt x="74" y="298"/>
                    <a:pt x="71" y="296"/>
                    <a:pt x="69" y="297"/>
                  </a:cubicBezTo>
                  <a:cubicBezTo>
                    <a:pt x="68" y="297"/>
                    <a:pt x="67" y="298"/>
                    <a:pt x="66" y="298"/>
                  </a:cubicBezTo>
                  <a:cubicBezTo>
                    <a:pt x="65" y="298"/>
                    <a:pt x="63" y="297"/>
                    <a:pt x="62" y="297"/>
                  </a:cubicBezTo>
                  <a:cubicBezTo>
                    <a:pt x="62" y="297"/>
                    <a:pt x="61" y="296"/>
                    <a:pt x="60" y="296"/>
                  </a:cubicBezTo>
                  <a:cubicBezTo>
                    <a:pt x="59" y="296"/>
                    <a:pt x="56" y="296"/>
                    <a:pt x="55" y="296"/>
                  </a:cubicBezTo>
                  <a:cubicBezTo>
                    <a:pt x="54" y="297"/>
                    <a:pt x="53" y="298"/>
                    <a:pt x="52" y="298"/>
                  </a:cubicBezTo>
                  <a:cubicBezTo>
                    <a:pt x="51" y="298"/>
                    <a:pt x="49" y="299"/>
                    <a:pt x="49" y="299"/>
                  </a:cubicBezTo>
                  <a:cubicBezTo>
                    <a:pt x="48" y="300"/>
                    <a:pt x="47" y="301"/>
                    <a:pt x="46" y="302"/>
                  </a:cubicBezTo>
                  <a:cubicBezTo>
                    <a:pt x="46" y="303"/>
                    <a:pt x="48" y="306"/>
                    <a:pt x="47" y="307"/>
                  </a:cubicBezTo>
                  <a:cubicBezTo>
                    <a:pt x="47" y="308"/>
                    <a:pt x="47" y="310"/>
                    <a:pt x="46" y="311"/>
                  </a:cubicBezTo>
                  <a:cubicBezTo>
                    <a:pt x="45" y="311"/>
                    <a:pt x="43" y="312"/>
                    <a:pt x="43" y="312"/>
                  </a:cubicBezTo>
                  <a:cubicBezTo>
                    <a:pt x="41" y="313"/>
                    <a:pt x="39" y="312"/>
                    <a:pt x="38" y="312"/>
                  </a:cubicBezTo>
                  <a:cubicBezTo>
                    <a:pt x="37" y="312"/>
                    <a:pt x="36" y="313"/>
                    <a:pt x="35" y="314"/>
                  </a:cubicBezTo>
                  <a:cubicBezTo>
                    <a:pt x="34" y="314"/>
                    <a:pt x="33" y="315"/>
                    <a:pt x="33" y="315"/>
                  </a:cubicBezTo>
                  <a:cubicBezTo>
                    <a:pt x="33" y="315"/>
                    <a:pt x="29" y="308"/>
                    <a:pt x="28" y="307"/>
                  </a:cubicBezTo>
                  <a:cubicBezTo>
                    <a:pt x="27" y="306"/>
                    <a:pt x="25" y="304"/>
                    <a:pt x="25" y="303"/>
                  </a:cubicBezTo>
                  <a:cubicBezTo>
                    <a:pt x="23" y="303"/>
                    <a:pt x="21" y="301"/>
                    <a:pt x="20" y="300"/>
                  </a:cubicBezTo>
                  <a:cubicBezTo>
                    <a:pt x="19" y="299"/>
                    <a:pt x="19" y="296"/>
                    <a:pt x="18" y="295"/>
                  </a:cubicBezTo>
                  <a:cubicBezTo>
                    <a:pt x="18" y="294"/>
                    <a:pt x="18" y="291"/>
                    <a:pt x="17" y="290"/>
                  </a:cubicBezTo>
                  <a:cubicBezTo>
                    <a:pt x="17" y="289"/>
                    <a:pt x="15" y="287"/>
                    <a:pt x="14" y="287"/>
                  </a:cubicBezTo>
                  <a:cubicBezTo>
                    <a:pt x="13" y="287"/>
                    <a:pt x="10" y="286"/>
                    <a:pt x="9" y="285"/>
                  </a:cubicBezTo>
                  <a:cubicBezTo>
                    <a:pt x="8" y="284"/>
                    <a:pt x="6" y="282"/>
                    <a:pt x="5" y="282"/>
                  </a:cubicBezTo>
                  <a:cubicBezTo>
                    <a:pt x="5" y="281"/>
                    <a:pt x="3" y="280"/>
                    <a:pt x="2" y="279"/>
                  </a:cubicBezTo>
                  <a:cubicBezTo>
                    <a:pt x="2" y="278"/>
                    <a:pt x="0" y="277"/>
                    <a:pt x="0" y="276"/>
                  </a:cubicBezTo>
                  <a:cubicBezTo>
                    <a:pt x="0" y="275"/>
                    <a:pt x="0" y="272"/>
                    <a:pt x="1" y="271"/>
                  </a:cubicBezTo>
                  <a:cubicBezTo>
                    <a:pt x="1" y="270"/>
                    <a:pt x="1" y="267"/>
                    <a:pt x="2" y="267"/>
                  </a:cubicBezTo>
                  <a:cubicBezTo>
                    <a:pt x="2" y="265"/>
                    <a:pt x="3" y="263"/>
                    <a:pt x="4" y="262"/>
                  </a:cubicBezTo>
                  <a:cubicBezTo>
                    <a:pt x="5" y="262"/>
                    <a:pt x="6" y="261"/>
                    <a:pt x="7" y="261"/>
                  </a:cubicBezTo>
                  <a:cubicBezTo>
                    <a:pt x="8" y="260"/>
                    <a:pt x="9" y="260"/>
                    <a:pt x="10" y="259"/>
                  </a:cubicBezTo>
                  <a:cubicBezTo>
                    <a:pt x="11" y="259"/>
                    <a:pt x="13" y="257"/>
                    <a:pt x="13" y="257"/>
                  </a:cubicBezTo>
                  <a:cubicBezTo>
                    <a:pt x="14" y="256"/>
                    <a:pt x="15" y="254"/>
                    <a:pt x="15" y="253"/>
                  </a:cubicBezTo>
                  <a:cubicBezTo>
                    <a:pt x="16" y="252"/>
                    <a:pt x="16" y="251"/>
                    <a:pt x="17" y="250"/>
                  </a:cubicBezTo>
                  <a:cubicBezTo>
                    <a:pt x="17" y="249"/>
                    <a:pt x="18" y="247"/>
                    <a:pt x="18" y="246"/>
                  </a:cubicBezTo>
                  <a:cubicBezTo>
                    <a:pt x="18" y="246"/>
                    <a:pt x="20" y="245"/>
                    <a:pt x="20" y="244"/>
                  </a:cubicBezTo>
                  <a:cubicBezTo>
                    <a:pt x="21" y="244"/>
                    <a:pt x="23" y="244"/>
                    <a:pt x="23" y="244"/>
                  </a:cubicBezTo>
                  <a:cubicBezTo>
                    <a:pt x="24" y="244"/>
                    <a:pt x="25" y="243"/>
                    <a:pt x="26" y="242"/>
                  </a:cubicBezTo>
                  <a:cubicBezTo>
                    <a:pt x="26" y="241"/>
                    <a:pt x="27" y="240"/>
                    <a:pt x="27" y="239"/>
                  </a:cubicBezTo>
                  <a:cubicBezTo>
                    <a:pt x="28" y="237"/>
                    <a:pt x="31" y="236"/>
                    <a:pt x="32" y="235"/>
                  </a:cubicBezTo>
                  <a:cubicBezTo>
                    <a:pt x="33" y="233"/>
                    <a:pt x="36" y="231"/>
                    <a:pt x="38" y="230"/>
                  </a:cubicBezTo>
                  <a:cubicBezTo>
                    <a:pt x="39" y="229"/>
                    <a:pt x="42" y="226"/>
                    <a:pt x="44" y="226"/>
                  </a:cubicBezTo>
                  <a:cubicBezTo>
                    <a:pt x="45" y="225"/>
                    <a:pt x="48" y="224"/>
                    <a:pt x="49" y="224"/>
                  </a:cubicBezTo>
                  <a:cubicBezTo>
                    <a:pt x="50" y="223"/>
                    <a:pt x="52" y="221"/>
                    <a:pt x="53" y="221"/>
                  </a:cubicBezTo>
                  <a:cubicBezTo>
                    <a:pt x="55" y="221"/>
                    <a:pt x="58" y="222"/>
                    <a:pt x="59" y="221"/>
                  </a:cubicBezTo>
                  <a:cubicBezTo>
                    <a:pt x="60" y="221"/>
                    <a:pt x="63" y="221"/>
                    <a:pt x="63" y="220"/>
                  </a:cubicBezTo>
                  <a:cubicBezTo>
                    <a:pt x="64" y="219"/>
                    <a:pt x="65" y="217"/>
                    <a:pt x="65" y="215"/>
                  </a:cubicBezTo>
                  <a:cubicBezTo>
                    <a:pt x="66" y="215"/>
                    <a:pt x="68" y="213"/>
                    <a:pt x="69" y="212"/>
                  </a:cubicBezTo>
                  <a:cubicBezTo>
                    <a:pt x="70" y="212"/>
                    <a:pt x="73" y="212"/>
                    <a:pt x="74" y="211"/>
                  </a:cubicBezTo>
                  <a:cubicBezTo>
                    <a:pt x="75" y="211"/>
                    <a:pt x="76" y="210"/>
                    <a:pt x="77" y="209"/>
                  </a:cubicBezTo>
                  <a:cubicBezTo>
                    <a:pt x="78" y="209"/>
                    <a:pt x="80" y="208"/>
                    <a:pt x="81" y="207"/>
                  </a:cubicBezTo>
                  <a:cubicBezTo>
                    <a:pt x="83" y="206"/>
                    <a:pt x="84" y="205"/>
                    <a:pt x="85" y="204"/>
                  </a:cubicBezTo>
                  <a:cubicBezTo>
                    <a:pt x="86" y="203"/>
                    <a:pt x="86" y="201"/>
                    <a:pt x="87" y="200"/>
                  </a:cubicBezTo>
                  <a:cubicBezTo>
                    <a:pt x="88" y="199"/>
                    <a:pt x="89" y="197"/>
                    <a:pt x="91" y="196"/>
                  </a:cubicBezTo>
                  <a:cubicBezTo>
                    <a:pt x="92" y="195"/>
                    <a:pt x="94" y="195"/>
                    <a:pt x="95" y="195"/>
                  </a:cubicBezTo>
                  <a:cubicBezTo>
                    <a:pt x="97" y="195"/>
                    <a:pt x="99" y="194"/>
                    <a:pt x="101" y="194"/>
                  </a:cubicBezTo>
                  <a:cubicBezTo>
                    <a:pt x="102" y="194"/>
                    <a:pt x="104" y="194"/>
                    <a:pt x="104" y="194"/>
                  </a:cubicBezTo>
                  <a:cubicBezTo>
                    <a:pt x="105" y="195"/>
                    <a:pt x="108" y="196"/>
                    <a:pt x="109" y="196"/>
                  </a:cubicBezTo>
                  <a:cubicBezTo>
                    <a:pt x="109" y="196"/>
                    <a:pt x="111" y="197"/>
                    <a:pt x="112" y="197"/>
                  </a:cubicBezTo>
                  <a:cubicBezTo>
                    <a:pt x="114" y="197"/>
                    <a:pt x="115" y="195"/>
                    <a:pt x="117" y="195"/>
                  </a:cubicBezTo>
                  <a:cubicBezTo>
                    <a:pt x="118" y="195"/>
                    <a:pt x="121" y="193"/>
                    <a:pt x="123" y="193"/>
                  </a:cubicBezTo>
                  <a:cubicBezTo>
                    <a:pt x="124" y="192"/>
                    <a:pt x="128" y="192"/>
                    <a:pt x="129" y="192"/>
                  </a:cubicBezTo>
                  <a:cubicBezTo>
                    <a:pt x="131" y="191"/>
                    <a:pt x="134" y="190"/>
                    <a:pt x="134" y="189"/>
                  </a:cubicBezTo>
                  <a:cubicBezTo>
                    <a:pt x="136" y="188"/>
                    <a:pt x="140" y="188"/>
                    <a:pt x="142" y="187"/>
                  </a:cubicBezTo>
                  <a:cubicBezTo>
                    <a:pt x="143" y="187"/>
                    <a:pt x="146" y="186"/>
                    <a:pt x="147" y="186"/>
                  </a:cubicBezTo>
                  <a:cubicBezTo>
                    <a:pt x="148" y="185"/>
                    <a:pt x="150" y="185"/>
                    <a:pt x="151" y="184"/>
                  </a:cubicBezTo>
                  <a:cubicBezTo>
                    <a:pt x="151" y="183"/>
                    <a:pt x="151" y="180"/>
                    <a:pt x="151" y="180"/>
                  </a:cubicBezTo>
                  <a:cubicBezTo>
                    <a:pt x="152" y="179"/>
                    <a:pt x="154" y="177"/>
                    <a:pt x="155" y="176"/>
                  </a:cubicBezTo>
                  <a:cubicBezTo>
                    <a:pt x="156" y="175"/>
                    <a:pt x="159" y="175"/>
                    <a:pt x="159" y="175"/>
                  </a:cubicBezTo>
                  <a:cubicBezTo>
                    <a:pt x="161" y="174"/>
                    <a:pt x="163" y="174"/>
                    <a:pt x="164" y="173"/>
                  </a:cubicBezTo>
                  <a:cubicBezTo>
                    <a:pt x="164" y="172"/>
                    <a:pt x="166" y="169"/>
                    <a:pt x="167" y="169"/>
                  </a:cubicBezTo>
                  <a:cubicBezTo>
                    <a:pt x="168" y="167"/>
                    <a:pt x="169" y="165"/>
                    <a:pt x="170" y="164"/>
                  </a:cubicBezTo>
                  <a:cubicBezTo>
                    <a:pt x="171" y="162"/>
                    <a:pt x="173" y="160"/>
                    <a:pt x="174" y="159"/>
                  </a:cubicBezTo>
                  <a:cubicBezTo>
                    <a:pt x="175" y="158"/>
                    <a:pt x="176" y="154"/>
                    <a:pt x="176" y="153"/>
                  </a:cubicBezTo>
                  <a:cubicBezTo>
                    <a:pt x="177" y="151"/>
                    <a:pt x="178" y="147"/>
                    <a:pt x="178" y="145"/>
                  </a:cubicBezTo>
                  <a:cubicBezTo>
                    <a:pt x="179" y="143"/>
                    <a:pt x="178" y="140"/>
                    <a:pt x="178" y="138"/>
                  </a:cubicBezTo>
                  <a:cubicBezTo>
                    <a:pt x="178" y="137"/>
                    <a:pt x="180" y="134"/>
                    <a:pt x="180" y="133"/>
                  </a:cubicBezTo>
                  <a:cubicBezTo>
                    <a:pt x="180" y="131"/>
                    <a:pt x="180" y="127"/>
                    <a:pt x="180" y="125"/>
                  </a:cubicBezTo>
                  <a:cubicBezTo>
                    <a:pt x="180" y="123"/>
                    <a:pt x="180" y="120"/>
                    <a:pt x="180" y="118"/>
                  </a:cubicBezTo>
                  <a:cubicBezTo>
                    <a:pt x="180" y="117"/>
                    <a:pt x="182" y="115"/>
                    <a:pt x="182" y="114"/>
                  </a:cubicBezTo>
                  <a:cubicBezTo>
                    <a:pt x="183" y="112"/>
                    <a:pt x="184" y="109"/>
                    <a:pt x="184" y="107"/>
                  </a:cubicBezTo>
                  <a:cubicBezTo>
                    <a:pt x="185" y="106"/>
                    <a:pt x="185" y="104"/>
                    <a:pt x="185" y="102"/>
                  </a:cubicBezTo>
                  <a:cubicBezTo>
                    <a:pt x="185" y="102"/>
                    <a:pt x="183" y="99"/>
                    <a:pt x="183" y="98"/>
                  </a:cubicBezTo>
                  <a:cubicBezTo>
                    <a:pt x="183" y="97"/>
                    <a:pt x="182" y="95"/>
                    <a:pt x="182" y="94"/>
                  </a:cubicBezTo>
                  <a:cubicBezTo>
                    <a:pt x="183" y="93"/>
                    <a:pt x="183" y="91"/>
                    <a:pt x="184" y="90"/>
                  </a:cubicBezTo>
                  <a:cubicBezTo>
                    <a:pt x="184" y="90"/>
                    <a:pt x="185" y="88"/>
                    <a:pt x="186" y="88"/>
                  </a:cubicBezTo>
                  <a:cubicBezTo>
                    <a:pt x="187" y="88"/>
                    <a:pt x="189" y="88"/>
                    <a:pt x="190" y="88"/>
                  </a:cubicBezTo>
                  <a:cubicBezTo>
                    <a:pt x="190" y="88"/>
                    <a:pt x="192" y="89"/>
                    <a:pt x="192" y="89"/>
                  </a:cubicBezTo>
                  <a:cubicBezTo>
                    <a:pt x="193" y="89"/>
                    <a:pt x="194" y="88"/>
                    <a:pt x="195" y="88"/>
                  </a:cubicBezTo>
                  <a:cubicBezTo>
                    <a:pt x="196" y="87"/>
                    <a:pt x="198" y="86"/>
                    <a:pt x="198" y="85"/>
                  </a:cubicBezTo>
                  <a:cubicBezTo>
                    <a:pt x="199" y="84"/>
                    <a:pt x="198" y="82"/>
                    <a:pt x="198" y="82"/>
                  </a:cubicBezTo>
                  <a:cubicBezTo>
                    <a:pt x="198" y="81"/>
                    <a:pt x="198" y="79"/>
                    <a:pt x="198" y="78"/>
                  </a:cubicBezTo>
                  <a:cubicBezTo>
                    <a:pt x="199" y="77"/>
                    <a:pt x="200" y="77"/>
                    <a:pt x="201" y="77"/>
                  </a:cubicBezTo>
                  <a:cubicBezTo>
                    <a:pt x="202" y="76"/>
                    <a:pt x="204" y="75"/>
                    <a:pt x="205" y="75"/>
                  </a:cubicBezTo>
                  <a:cubicBezTo>
                    <a:pt x="205" y="75"/>
                    <a:pt x="207" y="75"/>
                    <a:pt x="207" y="75"/>
                  </a:cubicBezTo>
                  <a:cubicBezTo>
                    <a:pt x="208" y="76"/>
                    <a:pt x="210" y="76"/>
                    <a:pt x="210" y="77"/>
                  </a:cubicBezTo>
                  <a:cubicBezTo>
                    <a:pt x="210" y="77"/>
                    <a:pt x="210" y="78"/>
                    <a:pt x="210" y="79"/>
                  </a:cubicBezTo>
                  <a:cubicBezTo>
                    <a:pt x="210" y="80"/>
                    <a:pt x="212" y="81"/>
                    <a:pt x="212" y="82"/>
                  </a:cubicBezTo>
                  <a:cubicBezTo>
                    <a:pt x="213" y="82"/>
                    <a:pt x="215" y="82"/>
                    <a:pt x="216" y="82"/>
                  </a:cubicBezTo>
                  <a:cubicBezTo>
                    <a:pt x="217" y="82"/>
                    <a:pt x="218" y="84"/>
                    <a:pt x="219" y="84"/>
                  </a:cubicBezTo>
                  <a:cubicBezTo>
                    <a:pt x="220" y="84"/>
                    <a:pt x="222" y="83"/>
                    <a:pt x="223" y="83"/>
                  </a:cubicBezTo>
                  <a:cubicBezTo>
                    <a:pt x="224" y="82"/>
                    <a:pt x="226" y="83"/>
                    <a:pt x="227" y="83"/>
                  </a:cubicBezTo>
                  <a:cubicBezTo>
                    <a:pt x="228" y="84"/>
                    <a:pt x="228" y="86"/>
                    <a:pt x="229" y="86"/>
                  </a:cubicBezTo>
                  <a:cubicBezTo>
                    <a:pt x="230" y="87"/>
                    <a:pt x="232" y="89"/>
                    <a:pt x="233" y="89"/>
                  </a:cubicBezTo>
                  <a:cubicBezTo>
                    <a:pt x="235" y="91"/>
                    <a:pt x="238" y="92"/>
                    <a:pt x="240" y="93"/>
                  </a:cubicBezTo>
                  <a:cubicBezTo>
                    <a:pt x="241" y="94"/>
                    <a:pt x="244" y="95"/>
                    <a:pt x="245" y="96"/>
                  </a:cubicBezTo>
                  <a:cubicBezTo>
                    <a:pt x="246" y="96"/>
                    <a:pt x="247" y="97"/>
                    <a:pt x="248" y="98"/>
                  </a:cubicBezTo>
                  <a:cubicBezTo>
                    <a:pt x="248" y="99"/>
                    <a:pt x="249" y="100"/>
                    <a:pt x="249" y="101"/>
                  </a:cubicBezTo>
                  <a:cubicBezTo>
                    <a:pt x="250" y="102"/>
                    <a:pt x="251" y="103"/>
                    <a:pt x="252" y="103"/>
                  </a:cubicBezTo>
                  <a:cubicBezTo>
                    <a:pt x="253" y="103"/>
                    <a:pt x="254" y="103"/>
                    <a:pt x="255" y="103"/>
                  </a:cubicBezTo>
                  <a:cubicBezTo>
                    <a:pt x="256" y="103"/>
                    <a:pt x="257" y="102"/>
                    <a:pt x="258" y="101"/>
                  </a:cubicBezTo>
                  <a:cubicBezTo>
                    <a:pt x="259" y="100"/>
                    <a:pt x="260" y="97"/>
                    <a:pt x="261" y="96"/>
                  </a:cubicBezTo>
                  <a:cubicBezTo>
                    <a:pt x="261" y="94"/>
                    <a:pt x="262" y="92"/>
                    <a:pt x="262" y="90"/>
                  </a:cubicBezTo>
                  <a:cubicBezTo>
                    <a:pt x="262" y="89"/>
                    <a:pt x="262" y="87"/>
                    <a:pt x="262" y="86"/>
                  </a:cubicBezTo>
                  <a:cubicBezTo>
                    <a:pt x="263" y="85"/>
                    <a:pt x="263" y="83"/>
                    <a:pt x="264" y="82"/>
                  </a:cubicBezTo>
                  <a:cubicBezTo>
                    <a:pt x="264" y="82"/>
                    <a:pt x="265" y="82"/>
                    <a:pt x="266" y="82"/>
                  </a:cubicBezTo>
                  <a:cubicBezTo>
                    <a:pt x="266" y="82"/>
                    <a:pt x="268" y="82"/>
                    <a:pt x="269" y="81"/>
                  </a:cubicBezTo>
                  <a:cubicBezTo>
                    <a:pt x="269" y="81"/>
                    <a:pt x="271" y="81"/>
                    <a:pt x="271" y="81"/>
                  </a:cubicBezTo>
                  <a:cubicBezTo>
                    <a:pt x="271" y="80"/>
                    <a:pt x="272" y="79"/>
                    <a:pt x="272" y="78"/>
                  </a:cubicBezTo>
                  <a:cubicBezTo>
                    <a:pt x="273" y="78"/>
                    <a:pt x="272" y="76"/>
                    <a:pt x="273" y="75"/>
                  </a:cubicBezTo>
                  <a:cubicBezTo>
                    <a:pt x="273" y="74"/>
                    <a:pt x="275" y="72"/>
                    <a:pt x="276" y="71"/>
                  </a:cubicBezTo>
                  <a:cubicBezTo>
                    <a:pt x="276" y="71"/>
                    <a:pt x="278" y="70"/>
                    <a:pt x="279" y="69"/>
                  </a:cubicBezTo>
                  <a:cubicBezTo>
                    <a:pt x="280" y="68"/>
                    <a:pt x="280" y="66"/>
                    <a:pt x="280" y="65"/>
                  </a:cubicBezTo>
                  <a:cubicBezTo>
                    <a:pt x="281" y="63"/>
                    <a:pt x="281" y="60"/>
                    <a:pt x="281" y="58"/>
                  </a:cubicBezTo>
                  <a:cubicBezTo>
                    <a:pt x="281" y="57"/>
                    <a:pt x="279" y="55"/>
                    <a:pt x="278" y="54"/>
                  </a:cubicBezTo>
                  <a:cubicBezTo>
                    <a:pt x="278" y="53"/>
                    <a:pt x="277" y="51"/>
                    <a:pt x="277" y="50"/>
                  </a:cubicBezTo>
                  <a:cubicBezTo>
                    <a:pt x="277" y="49"/>
                    <a:pt x="278" y="47"/>
                    <a:pt x="278" y="46"/>
                  </a:cubicBezTo>
                  <a:cubicBezTo>
                    <a:pt x="278" y="45"/>
                    <a:pt x="278" y="43"/>
                    <a:pt x="277" y="41"/>
                  </a:cubicBezTo>
                  <a:cubicBezTo>
                    <a:pt x="277" y="41"/>
                    <a:pt x="276" y="39"/>
                    <a:pt x="276" y="39"/>
                  </a:cubicBezTo>
                  <a:cubicBezTo>
                    <a:pt x="276" y="37"/>
                    <a:pt x="277" y="35"/>
                    <a:pt x="277" y="34"/>
                  </a:cubicBezTo>
                  <a:cubicBezTo>
                    <a:pt x="278" y="34"/>
                    <a:pt x="278" y="32"/>
                    <a:pt x="279" y="31"/>
                  </a:cubicBezTo>
                  <a:cubicBezTo>
                    <a:pt x="280" y="31"/>
                    <a:pt x="282" y="32"/>
                    <a:pt x="283" y="31"/>
                  </a:cubicBezTo>
                  <a:cubicBezTo>
                    <a:pt x="283" y="31"/>
                    <a:pt x="284" y="30"/>
                    <a:pt x="284" y="29"/>
                  </a:cubicBezTo>
                  <a:cubicBezTo>
                    <a:pt x="284" y="28"/>
                    <a:pt x="282" y="27"/>
                    <a:pt x="282" y="26"/>
                  </a:cubicBezTo>
                  <a:cubicBezTo>
                    <a:pt x="281" y="26"/>
                    <a:pt x="280" y="25"/>
                    <a:pt x="279" y="25"/>
                  </a:cubicBezTo>
                  <a:cubicBezTo>
                    <a:pt x="279" y="25"/>
                    <a:pt x="278" y="24"/>
                    <a:pt x="277" y="23"/>
                  </a:cubicBezTo>
                  <a:cubicBezTo>
                    <a:pt x="277" y="22"/>
                    <a:pt x="276" y="20"/>
                    <a:pt x="276" y="20"/>
                  </a:cubicBezTo>
                  <a:cubicBezTo>
                    <a:pt x="276" y="18"/>
                    <a:pt x="278" y="14"/>
                    <a:pt x="279" y="12"/>
                  </a:cubicBezTo>
                  <a:cubicBezTo>
                    <a:pt x="279" y="11"/>
                    <a:pt x="280" y="10"/>
                    <a:pt x="281" y="8"/>
                  </a:cubicBezTo>
                  <a:cubicBezTo>
                    <a:pt x="281" y="7"/>
                    <a:pt x="281" y="5"/>
                    <a:pt x="282" y="4"/>
                  </a:cubicBezTo>
                  <a:cubicBezTo>
                    <a:pt x="283" y="3"/>
                    <a:pt x="285" y="2"/>
                    <a:pt x="286" y="1"/>
                  </a:cubicBezTo>
                  <a:cubicBezTo>
                    <a:pt x="287" y="1"/>
                    <a:pt x="290" y="0"/>
                    <a:pt x="291" y="0"/>
                  </a:cubicBezTo>
                  <a:cubicBezTo>
                    <a:pt x="293" y="0"/>
                    <a:pt x="296" y="0"/>
                    <a:pt x="297" y="1"/>
                  </a:cubicBezTo>
                  <a:cubicBezTo>
                    <a:pt x="299" y="2"/>
                    <a:pt x="301" y="4"/>
                    <a:pt x="302" y="5"/>
                  </a:cubicBezTo>
                  <a:cubicBezTo>
                    <a:pt x="303" y="6"/>
                    <a:pt x="306" y="9"/>
                    <a:pt x="307" y="10"/>
                  </a:cubicBezTo>
                  <a:cubicBezTo>
                    <a:pt x="309" y="11"/>
                    <a:pt x="312" y="15"/>
                    <a:pt x="314" y="16"/>
                  </a:cubicBezTo>
                  <a:cubicBezTo>
                    <a:pt x="315" y="17"/>
                    <a:pt x="316" y="18"/>
                    <a:pt x="317" y="19"/>
                  </a:cubicBezTo>
                  <a:cubicBezTo>
                    <a:pt x="319" y="20"/>
                    <a:pt x="322" y="22"/>
                    <a:pt x="324" y="23"/>
                  </a:cubicBezTo>
                  <a:cubicBezTo>
                    <a:pt x="325" y="24"/>
                    <a:pt x="328" y="26"/>
                    <a:pt x="330" y="27"/>
                  </a:cubicBezTo>
                  <a:cubicBezTo>
                    <a:pt x="331" y="28"/>
                    <a:pt x="333" y="30"/>
                    <a:pt x="334" y="31"/>
                  </a:cubicBezTo>
                  <a:cubicBezTo>
                    <a:pt x="335" y="32"/>
                    <a:pt x="337" y="33"/>
                    <a:pt x="337" y="34"/>
                  </a:cubicBezTo>
                  <a:cubicBezTo>
                    <a:pt x="339" y="35"/>
                    <a:pt x="341" y="38"/>
                    <a:pt x="342" y="40"/>
                  </a:cubicBezTo>
                  <a:cubicBezTo>
                    <a:pt x="342" y="40"/>
                    <a:pt x="342" y="43"/>
                    <a:pt x="342" y="44"/>
                  </a:cubicBezTo>
                  <a:cubicBezTo>
                    <a:pt x="342" y="45"/>
                    <a:pt x="341" y="46"/>
                    <a:pt x="340" y="46"/>
                  </a:cubicBezTo>
                  <a:cubicBezTo>
                    <a:pt x="340" y="46"/>
                    <a:pt x="338" y="46"/>
                    <a:pt x="337" y="46"/>
                  </a:cubicBezTo>
                  <a:cubicBezTo>
                    <a:pt x="336" y="46"/>
                    <a:pt x="334" y="46"/>
                    <a:pt x="334" y="47"/>
                  </a:cubicBezTo>
                  <a:cubicBezTo>
                    <a:pt x="333" y="47"/>
                    <a:pt x="333" y="49"/>
                    <a:pt x="333" y="50"/>
                  </a:cubicBezTo>
                  <a:cubicBezTo>
                    <a:pt x="334" y="51"/>
                    <a:pt x="336" y="52"/>
                    <a:pt x="337" y="53"/>
                  </a:cubicBezTo>
                  <a:cubicBezTo>
                    <a:pt x="337" y="54"/>
                    <a:pt x="338" y="56"/>
                    <a:pt x="338" y="56"/>
                  </a:cubicBezTo>
                  <a:cubicBezTo>
                    <a:pt x="338" y="57"/>
                    <a:pt x="337" y="59"/>
                    <a:pt x="337" y="60"/>
                  </a:cubicBezTo>
                  <a:cubicBezTo>
                    <a:pt x="337" y="61"/>
                    <a:pt x="338" y="63"/>
                    <a:pt x="339" y="64"/>
                  </a:cubicBezTo>
                  <a:cubicBezTo>
                    <a:pt x="340" y="65"/>
                    <a:pt x="343" y="66"/>
                    <a:pt x="344" y="67"/>
                  </a:cubicBezTo>
                  <a:cubicBezTo>
                    <a:pt x="345" y="68"/>
                    <a:pt x="347" y="70"/>
                    <a:pt x="349" y="71"/>
                  </a:cubicBezTo>
                  <a:cubicBezTo>
                    <a:pt x="350" y="71"/>
                    <a:pt x="352" y="71"/>
                    <a:pt x="353" y="71"/>
                  </a:cubicBezTo>
                  <a:cubicBezTo>
                    <a:pt x="355" y="71"/>
                    <a:pt x="357" y="71"/>
                    <a:pt x="358" y="71"/>
                  </a:cubicBezTo>
                  <a:cubicBezTo>
                    <a:pt x="359" y="71"/>
                    <a:pt x="361" y="71"/>
                    <a:pt x="361" y="71"/>
                  </a:cubicBezTo>
                  <a:cubicBezTo>
                    <a:pt x="362" y="72"/>
                    <a:pt x="364" y="72"/>
                    <a:pt x="365" y="72"/>
                  </a:cubicBezTo>
                  <a:cubicBezTo>
                    <a:pt x="366" y="72"/>
                    <a:pt x="368" y="71"/>
                    <a:pt x="369" y="71"/>
                  </a:cubicBezTo>
                  <a:cubicBezTo>
                    <a:pt x="370" y="71"/>
                    <a:pt x="372" y="71"/>
                    <a:pt x="372" y="71"/>
                  </a:cubicBezTo>
                  <a:cubicBezTo>
                    <a:pt x="374" y="71"/>
                    <a:pt x="378" y="71"/>
                    <a:pt x="379" y="72"/>
                  </a:cubicBezTo>
                  <a:cubicBezTo>
                    <a:pt x="380" y="72"/>
                    <a:pt x="381" y="75"/>
                    <a:pt x="382" y="75"/>
                  </a:cubicBezTo>
                  <a:cubicBezTo>
                    <a:pt x="383" y="76"/>
                    <a:pt x="387" y="76"/>
                    <a:pt x="388" y="76"/>
                  </a:cubicBezTo>
                  <a:cubicBezTo>
                    <a:pt x="389" y="76"/>
                    <a:pt x="392" y="76"/>
                    <a:pt x="393" y="77"/>
                  </a:cubicBezTo>
                  <a:cubicBezTo>
                    <a:pt x="395" y="77"/>
                    <a:pt x="397" y="80"/>
                    <a:pt x="398" y="81"/>
                  </a:cubicBezTo>
                  <a:cubicBezTo>
                    <a:pt x="400" y="82"/>
                    <a:pt x="403" y="83"/>
                    <a:pt x="405" y="84"/>
                  </a:cubicBezTo>
                  <a:cubicBezTo>
                    <a:pt x="407" y="85"/>
                    <a:pt x="409" y="87"/>
                    <a:pt x="411" y="87"/>
                  </a:cubicBezTo>
                  <a:cubicBezTo>
                    <a:pt x="412" y="87"/>
                    <a:pt x="414" y="86"/>
                    <a:pt x="415" y="85"/>
                  </a:cubicBezTo>
                  <a:cubicBezTo>
                    <a:pt x="416" y="84"/>
                    <a:pt x="417" y="82"/>
                    <a:pt x="418" y="81"/>
                  </a:cubicBezTo>
                  <a:cubicBezTo>
                    <a:pt x="418" y="80"/>
                    <a:pt x="420" y="79"/>
                    <a:pt x="421" y="78"/>
                  </a:cubicBezTo>
                  <a:cubicBezTo>
                    <a:pt x="422" y="78"/>
                    <a:pt x="423" y="78"/>
                    <a:pt x="424" y="78"/>
                  </a:cubicBezTo>
                  <a:cubicBezTo>
                    <a:pt x="425" y="77"/>
                    <a:pt x="426" y="75"/>
                    <a:pt x="427" y="74"/>
                  </a:cubicBezTo>
                  <a:cubicBezTo>
                    <a:pt x="428" y="74"/>
                    <a:pt x="432" y="75"/>
                    <a:pt x="433" y="74"/>
                  </a:cubicBezTo>
                  <a:cubicBezTo>
                    <a:pt x="434" y="74"/>
                    <a:pt x="436" y="73"/>
                    <a:pt x="437" y="73"/>
                  </a:cubicBezTo>
                  <a:cubicBezTo>
                    <a:pt x="438" y="72"/>
                    <a:pt x="439" y="69"/>
                    <a:pt x="439" y="67"/>
                  </a:cubicBezTo>
                  <a:cubicBezTo>
                    <a:pt x="440" y="66"/>
                    <a:pt x="438" y="63"/>
                    <a:pt x="438" y="62"/>
                  </a:cubicBezTo>
                  <a:cubicBezTo>
                    <a:pt x="438" y="61"/>
                    <a:pt x="438" y="59"/>
                    <a:pt x="438" y="58"/>
                  </a:cubicBezTo>
                  <a:cubicBezTo>
                    <a:pt x="438" y="56"/>
                    <a:pt x="440" y="53"/>
                    <a:pt x="441" y="52"/>
                  </a:cubicBezTo>
                  <a:cubicBezTo>
                    <a:pt x="441" y="52"/>
                    <a:pt x="443" y="51"/>
                    <a:pt x="443" y="51"/>
                  </a:cubicBezTo>
                  <a:cubicBezTo>
                    <a:pt x="445" y="51"/>
                    <a:pt x="448" y="53"/>
                    <a:pt x="448" y="54"/>
                  </a:cubicBezTo>
                  <a:cubicBezTo>
                    <a:pt x="449" y="55"/>
                    <a:pt x="451" y="57"/>
                    <a:pt x="451" y="57"/>
                  </a:cubicBezTo>
                  <a:cubicBezTo>
                    <a:pt x="452" y="58"/>
                    <a:pt x="453" y="59"/>
                    <a:pt x="454" y="59"/>
                  </a:cubicBezTo>
                  <a:cubicBezTo>
                    <a:pt x="454" y="59"/>
                    <a:pt x="456" y="59"/>
                    <a:pt x="457" y="59"/>
                  </a:cubicBezTo>
                  <a:cubicBezTo>
                    <a:pt x="458" y="59"/>
                    <a:pt x="460" y="60"/>
                    <a:pt x="461" y="61"/>
                  </a:cubicBezTo>
                  <a:cubicBezTo>
                    <a:pt x="462" y="61"/>
                    <a:pt x="463" y="63"/>
                    <a:pt x="463" y="64"/>
                  </a:cubicBezTo>
                  <a:cubicBezTo>
                    <a:pt x="464" y="65"/>
                    <a:pt x="464" y="66"/>
                    <a:pt x="465" y="66"/>
                  </a:cubicBezTo>
                  <a:cubicBezTo>
                    <a:pt x="467" y="67"/>
                    <a:pt x="470" y="66"/>
                    <a:pt x="471" y="65"/>
                  </a:cubicBezTo>
                  <a:cubicBezTo>
                    <a:pt x="473" y="65"/>
                    <a:pt x="474" y="62"/>
                    <a:pt x="476" y="62"/>
                  </a:cubicBezTo>
                  <a:cubicBezTo>
                    <a:pt x="477" y="61"/>
                    <a:pt x="479" y="61"/>
                    <a:pt x="481" y="61"/>
                  </a:cubicBezTo>
                  <a:cubicBezTo>
                    <a:pt x="482" y="61"/>
                    <a:pt x="485" y="61"/>
                    <a:pt x="486" y="61"/>
                  </a:cubicBezTo>
                  <a:cubicBezTo>
                    <a:pt x="488" y="62"/>
                    <a:pt x="490" y="65"/>
                    <a:pt x="491" y="66"/>
                  </a:cubicBezTo>
                  <a:cubicBezTo>
                    <a:pt x="492" y="66"/>
                    <a:pt x="493" y="69"/>
                    <a:pt x="494" y="70"/>
                  </a:cubicBezTo>
                  <a:cubicBezTo>
                    <a:pt x="495" y="71"/>
                    <a:pt x="496" y="72"/>
                    <a:pt x="497" y="72"/>
                  </a:cubicBezTo>
                  <a:cubicBezTo>
                    <a:pt x="498" y="73"/>
                    <a:pt x="500" y="72"/>
                    <a:pt x="501" y="73"/>
                  </a:cubicBezTo>
                  <a:cubicBezTo>
                    <a:pt x="502" y="73"/>
                    <a:pt x="504" y="73"/>
                    <a:pt x="504" y="73"/>
                  </a:cubicBezTo>
                  <a:cubicBezTo>
                    <a:pt x="506" y="74"/>
                    <a:pt x="507" y="76"/>
                    <a:pt x="508" y="76"/>
                  </a:cubicBezTo>
                  <a:cubicBezTo>
                    <a:pt x="509" y="78"/>
                    <a:pt x="510" y="81"/>
                    <a:pt x="511" y="82"/>
                  </a:cubicBezTo>
                  <a:cubicBezTo>
                    <a:pt x="512" y="83"/>
                    <a:pt x="512" y="87"/>
                    <a:pt x="513" y="88"/>
                  </a:cubicBezTo>
                  <a:cubicBezTo>
                    <a:pt x="514" y="89"/>
                    <a:pt x="516" y="91"/>
                    <a:pt x="517" y="91"/>
                  </a:cubicBezTo>
                  <a:cubicBezTo>
                    <a:pt x="518" y="91"/>
                    <a:pt x="520" y="91"/>
                    <a:pt x="521" y="90"/>
                  </a:cubicBezTo>
                  <a:cubicBezTo>
                    <a:pt x="521" y="89"/>
                    <a:pt x="520" y="87"/>
                    <a:pt x="521" y="86"/>
                  </a:cubicBezTo>
                  <a:cubicBezTo>
                    <a:pt x="522" y="86"/>
                    <a:pt x="524" y="86"/>
                    <a:pt x="524" y="86"/>
                  </a:cubicBezTo>
                  <a:cubicBezTo>
                    <a:pt x="526" y="87"/>
                    <a:pt x="529" y="89"/>
                    <a:pt x="530" y="90"/>
                  </a:cubicBezTo>
                  <a:cubicBezTo>
                    <a:pt x="531" y="90"/>
                    <a:pt x="534" y="89"/>
                    <a:pt x="535" y="90"/>
                  </a:cubicBezTo>
                  <a:cubicBezTo>
                    <a:pt x="537" y="90"/>
                    <a:pt x="539" y="92"/>
                    <a:pt x="541" y="93"/>
                  </a:cubicBezTo>
                  <a:cubicBezTo>
                    <a:pt x="543" y="93"/>
                    <a:pt x="545" y="93"/>
                    <a:pt x="546" y="94"/>
                  </a:cubicBezTo>
                  <a:cubicBezTo>
                    <a:pt x="547" y="95"/>
                    <a:pt x="548" y="97"/>
                    <a:pt x="549" y="98"/>
                  </a:cubicBezTo>
                  <a:cubicBezTo>
                    <a:pt x="550" y="98"/>
                    <a:pt x="553" y="98"/>
                    <a:pt x="554" y="99"/>
                  </a:cubicBezTo>
                  <a:cubicBezTo>
                    <a:pt x="556" y="100"/>
                    <a:pt x="559" y="101"/>
                    <a:pt x="560" y="102"/>
                  </a:cubicBezTo>
                  <a:cubicBezTo>
                    <a:pt x="562" y="103"/>
                    <a:pt x="565" y="105"/>
                    <a:pt x="565" y="107"/>
                  </a:cubicBezTo>
                  <a:cubicBezTo>
                    <a:pt x="565" y="107"/>
                    <a:pt x="563" y="109"/>
                    <a:pt x="562" y="110"/>
                  </a:cubicBezTo>
                  <a:cubicBezTo>
                    <a:pt x="561" y="110"/>
                    <a:pt x="559" y="109"/>
                    <a:pt x="559" y="110"/>
                  </a:cubicBezTo>
                  <a:cubicBezTo>
                    <a:pt x="557" y="111"/>
                    <a:pt x="555" y="113"/>
                    <a:pt x="555" y="115"/>
                  </a:cubicBezTo>
                  <a:cubicBezTo>
                    <a:pt x="555" y="116"/>
                    <a:pt x="556" y="118"/>
                    <a:pt x="557" y="120"/>
                  </a:cubicBezTo>
                  <a:cubicBezTo>
                    <a:pt x="557" y="121"/>
                    <a:pt x="559" y="123"/>
                    <a:pt x="559" y="124"/>
                  </a:cubicBezTo>
                  <a:cubicBezTo>
                    <a:pt x="560" y="127"/>
                    <a:pt x="560" y="132"/>
                    <a:pt x="561" y="133"/>
                  </a:cubicBezTo>
                  <a:cubicBezTo>
                    <a:pt x="562" y="135"/>
                    <a:pt x="565" y="136"/>
                    <a:pt x="566" y="137"/>
                  </a:cubicBezTo>
                  <a:cubicBezTo>
                    <a:pt x="568" y="138"/>
                    <a:pt x="570" y="138"/>
                    <a:pt x="571" y="139"/>
                  </a:cubicBezTo>
                  <a:cubicBezTo>
                    <a:pt x="572" y="140"/>
                    <a:pt x="572" y="141"/>
                    <a:pt x="572" y="142"/>
                  </a:cubicBezTo>
                  <a:cubicBezTo>
                    <a:pt x="573" y="143"/>
                    <a:pt x="573" y="145"/>
                    <a:pt x="572" y="146"/>
                  </a:cubicBezTo>
                  <a:cubicBezTo>
                    <a:pt x="572" y="147"/>
                    <a:pt x="569" y="146"/>
                    <a:pt x="568" y="146"/>
                  </a:cubicBezTo>
                  <a:cubicBezTo>
                    <a:pt x="567" y="147"/>
                    <a:pt x="566" y="147"/>
                    <a:pt x="566" y="147"/>
                  </a:cubicBezTo>
                  <a:cubicBezTo>
                    <a:pt x="565" y="148"/>
                    <a:pt x="565" y="151"/>
                    <a:pt x="566" y="152"/>
                  </a:cubicBezTo>
                  <a:cubicBezTo>
                    <a:pt x="566" y="153"/>
                    <a:pt x="568" y="154"/>
                    <a:pt x="569" y="154"/>
                  </a:cubicBezTo>
                  <a:cubicBezTo>
                    <a:pt x="570" y="154"/>
                    <a:pt x="571" y="152"/>
                    <a:pt x="572" y="152"/>
                  </a:cubicBezTo>
                  <a:cubicBezTo>
                    <a:pt x="573" y="152"/>
                    <a:pt x="574" y="153"/>
                    <a:pt x="575" y="154"/>
                  </a:cubicBezTo>
                  <a:cubicBezTo>
                    <a:pt x="576" y="155"/>
                    <a:pt x="575" y="158"/>
                    <a:pt x="575" y="159"/>
                  </a:cubicBezTo>
                  <a:cubicBezTo>
                    <a:pt x="575" y="161"/>
                    <a:pt x="575" y="164"/>
                    <a:pt x="575" y="165"/>
                  </a:cubicBezTo>
                  <a:cubicBezTo>
                    <a:pt x="575" y="167"/>
                    <a:pt x="574" y="171"/>
                    <a:pt x="574" y="173"/>
                  </a:cubicBezTo>
                  <a:cubicBezTo>
                    <a:pt x="574" y="174"/>
                    <a:pt x="575" y="176"/>
                    <a:pt x="576" y="177"/>
                  </a:cubicBezTo>
                  <a:cubicBezTo>
                    <a:pt x="577" y="177"/>
                    <a:pt x="580" y="178"/>
                    <a:pt x="580" y="179"/>
                  </a:cubicBezTo>
                  <a:cubicBezTo>
                    <a:pt x="581" y="179"/>
                    <a:pt x="583" y="181"/>
                    <a:pt x="584" y="183"/>
                  </a:cubicBezTo>
                  <a:cubicBezTo>
                    <a:pt x="585" y="185"/>
                    <a:pt x="586" y="189"/>
                    <a:pt x="586" y="19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4"/>
            <p:cNvSpPr>
              <a:spLocks/>
            </p:cNvSpPr>
            <p:nvPr/>
          </p:nvSpPr>
          <p:spPr bwMode="auto">
            <a:xfrm>
              <a:off x="5295" y="1315"/>
              <a:ext cx="1016" cy="906"/>
            </a:xfrm>
            <a:custGeom>
              <a:avLst/>
              <a:gdLst>
                <a:gd name="T0" fmla="*/ 552 w 586"/>
                <a:gd name="T1" fmla="*/ 217 h 522"/>
                <a:gd name="T2" fmla="*/ 499 w 586"/>
                <a:gd name="T3" fmla="*/ 237 h 522"/>
                <a:gd name="T4" fmla="*/ 461 w 586"/>
                <a:gd name="T5" fmla="*/ 210 h 522"/>
                <a:gd name="T6" fmla="*/ 452 w 586"/>
                <a:gd name="T7" fmla="*/ 259 h 522"/>
                <a:gd name="T8" fmla="*/ 453 w 586"/>
                <a:gd name="T9" fmla="*/ 296 h 522"/>
                <a:gd name="T10" fmla="*/ 484 w 586"/>
                <a:gd name="T11" fmla="*/ 321 h 522"/>
                <a:gd name="T12" fmla="*/ 521 w 586"/>
                <a:gd name="T13" fmla="*/ 333 h 522"/>
                <a:gd name="T14" fmla="*/ 518 w 586"/>
                <a:gd name="T15" fmla="*/ 364 h 522"/>
                <a:gd name="T16" fmla="*/ 523 w 586"/>
                <a:gd name="T17" fmla="*/ 400 h 522"/>
                <a:gd name="T18" fmla="*/ 483 w 586"/>
                <a:gd name="T19" fmla="*/ 415 h 522"/>
                <a:gd name="T20" fmla="*/ 452 w 586"/>
                <a:gd name="T21" fmla="*/ 437 h 522"/>
                <a:gd name="T22" fmla="*/ 404 w 586"/>
                <a:gd name="T23" fmla="*/ 456 h 522"/>
                <a:gd name="T24" fmla="*/ 367 w 586"/>
                <a:gd name="T25" fmla="*/ 449 h 522"/>
                <a:gd name="T26" fmla="*/ 339 w 586"/>
                <a:gd name="T27" fmla="*/ 432 h 522"/>
                <a:gd name="T28" fmla="*/ 295 w 586"/>
                <a:gd name="T29" fmla="*/ 416 h 522"/>
                <a:gd name="T30" fmla="*/ 256 w 586"/>
                <a:gd name="T31" fmla="*/ 436 h 522"/>
                <a:gd name="T32" fmla="*/ 265 w 586"/>
                <a:gd name="T33" fmla="*/ 483 h 522"/>
                <a:gd name="T34" fmla="*/ 243 w 586"/>
                <a:gd name="T35" fmla="*/ 520 h 522"/>
                <a:gd name="T36" fmla="*/ 194 w 586"/>
                <a:gd name="T37" fmla="*/ 495 h 522"/>
                <a:gd name="T38" fmla="*/ 195 w 586"/>
                <a:gd name="T39" fmla="*/ 453 h 522"/>
                <a:gd name="T40" fmla="*/ 201 w 586"/>
                <a:gd name="T41" fmla="*/ 419 h 522"/>
                <a:gd name="T42" fmla="*/ 190 w 586"/>
                <a:gd name="T43" fmla="*/ 397 h 522"/>
                <a:gd name="T44" fmla="*/ 192 w 586"/>
                <a:gd name="T45" fmla="*/ 388 h 522"/>
                <a:gd name="T46" fmla="*/ 160 w 586"/>
                <a:gd name="T47" fmla="*/ 385 h 522"/>
                <a:gd name="T48" fmla="*/ 143 w 586"/>
                <a:gd name="T49" fmla="*/ 345 h 522"/>
                <a:gd name="T50" fmla="*/ 160 w 586"/>
                <a:gd name="T51" fmla="*/ 331 h 522"/>
                <a:gd name="T52" fmla="*/ 145 w 586"/>
                <a:gd name="T53" fmla="*/ 313 h 522"/>
                <a:gd name="T54" fmla="*/ 123 w 586"/>
                <a:gd name="T55" fmla="*/ 316 h 522"/>
                <a:gd name="T56" fmla="*/ 86 w 586"/>
                <a:gd name="T57" fmla="*/ 307 h 522"/>
                <a:gd name="T58" fmla="*/ 69 w 586"/>
                <a:gd name="T59" fmla="*/ 297 h 522"/>
                <a:gd name="T60" fmla="*/ 47 w 586"/>
                <a:gd name="T61" fmla="*/ 307 h 522"/>
                <a:gd name="T62" fmla="*/ 20 w 586"/>
                <a:gd name="T63" fmla="*/ 300 h 522"/>
                <a:gd name="T64" fmla="*/ 1 w 586"/>
                <a:gd name="T65" fmla="*/ 271 h 522"/>
                <a:gd name="T66" fmla="*/ 18 w 586"/>
                <a:gd name="T67" fmla="*/ 246 h 522"/>
                <a:gd name="T68" fmla="*/ 49 w 586"/>
                <a:gd name="T69" fmla="*/ 224 h 522"/>
                <a:gd name="T70" fmla="*/ 81 w 586"/>
                <a:gd name="T71" fmla="*/ 207 h 522"/>
                <a:gd name="T72" fmla="*/ 112 w 586"/>
                <a:gd name="T73" fmla="*/ 197 h 522"/>
                <a:gd name="T74" fmla="*/ 151 w 586"/>
                <a:gd name="T75" fmla="*/ 180 h 522"/>
                <a:gd name="T76" fmla="*/ 178 w 586"/>
                <a:gd name="T77" fmla="*/ 145 h 522"/>
                <a:gd name="T78" fmla="*/ 183 w 586"/>
                <a:gd name="T79" fmla="*/ 98 h 522"/>
                <a:gd name="T80" fmla="*/ 198 w 586"/>
                <a:gd name="T81" fmla="*/ 82 h 522"/>
                <a:gd name="T82" fmla="*/ 216 w 586"/>
                <a:gd name="T83" fmla="*/ 82 h 522"/>
                <a:gd name="T84" fmla="*/ 248 w 586"/>
                <a:gd name="T85" fmla="*/ 98 h 522"/>
                <a:gd name="T86" fmla="*/ 264 w 586"/>
                <a:gd name="T87" fmla="*/ 82 h 522"/>
                <a:gd name="T88" fmla="*/ 280 w 586"/>
                <a:gd name="T89" fmla="*/ 65 h 522"/>
                <a:gd name="T90" fmla="*/ 279 w 586"/>
                <a:gd name="T91" fmla="*/ 31 h 522"/>
                <a:gd name="T92" fmla="*/ 281 w 586"/>
                <a:gd name="T93" fmla="*/ 8 h 522"/>
                <a:gd name="T94" fmla="*/ 317 w 586"/>
                <a:gd name="T95" fmla="*/ 19 h 522"/>
                <a:gd name="T96" fmla="*/ 337 w 586"/>
                <a:gd name="T97" fmla="*/ 46 h 522"/>
                <a:gd name="T98" fmla="*/ 349 w 586"/>
                <a:gd name="T99" fmla="*/ 71 h 522"/>
                <a:gd name="T100" fmla="*/ 382 w 586"/>
                <a:gd name="T101" fmla="*/ 75 h 522"/>
                <a:gd name="T102" fmla="*/ 421 w 586"/>
                <a:gd name="T103" fmla="*/ 78 h 522"/>
                <a:gd name="T104" fmla="*/ 441 w 586"/>
                <a:gd name="T105" fmla="*/ 52 h 522"/>
                <a:gd name="T106" fmla="*/ 465 w 586"/>
                <a:gd name="T107" fmla="*/ 66 h 522"/>
                <a:gd name="T108" fmla="*/ 501 w 586"/>
                <a:gd name="T109" fmla="*/ 73 h 522"/>
                <a:gd name="T110" fmla="*/ 524 w 586"/>
                <a:gd name="T111" fmla="*/ 86 h 522"/>
                <a:gd name="T112" fmla="*/ 565 w 586"/>
                <a:gd name="T113" fmla="*/ 107 h 522"/>
                <a:gd name="T114" fmla="*/ 571 w 586"/>
                <a:gd name="T115" fmla="*/ 139 h 522"/>
                <a:gd name="T116" fmla="*/ 575 w 586"/>
                <a:gd name="T117" fmla="*/ 154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86" h="522">
                  <a:moveTo>
                    <a:pt x="586" y="191"/>
                  </a:moveTo>
                  <a:cubicBezTo>
                    <a:pt x="586" y="193"/>
                    <a:pt x="586" y="198"/>
                    <a:pt x="585" y="200"/>
                  </a:cubicBezTo>
                  <a:cubicBezTo>
                    <a:pt x="585" y="202"/>
                    <a:pt x="583" y="206"/>
                    <a:pt x="583" y="208"/>
                  </a:cubicBezTo>
                  <a:cubicBezTo>
                    <a:pt x="582" y="210"/>
                    <a:pt x="580" y="214"/>
                    <a:pt x="578" y="214"/>
                  </a:cubicBezTo>
                  <a:cubicBezTo>
                    <a:pt x="576" y="214"/>
                    <a:pt x="572" y="215"/>
                    <a:pt x="570" y="215"/>
                  </a:cubicBezTo>
                  <a:cubicBezTo>
                    <a:pt x="569" y="214"/>
                    <a:pt x="565" y="211"/>
                    <a:pt x="563" y="211"/>
                  </a:cubicBezTo>
                  <a:cubicBezTo>
                    <a:pt x="561" y="211"/>
                    <a:pt x="559" y="213"/>
                    <a:pt x="557" y="214"/>
                  </a:cubicBezTo>
                  <a:cubicBezTo>
                    <a:pt x="556" y="214"/>
                    <a:pt x="553" y="216"/>
                    <a:pt x="552" y="217"/>
                  </a:cubicBezTo>
                  <a:cubicBezTo>
                    <a:pt x="551" y="218"/>
                    <a:pt x="551" y="221"/>
                    <a:pt x="550" y="223"/>
                  </a:cubicBezTo>
                  <a:cubicBezTo>
                    <a:pt x="550" y="225"/>
                    <a:pt x="548" y="229"/>
                    <a:pt x="547" y="230"/>
                  </a:cubicBezTo>
                  <a:cubicBezTo>
                    <a:pt x="545" y="232"/>
                    <a:pt x="539" y="233"/>
                    <a:pt x="537" y="234"/>
                  </a:cubicBezTo>
                  <a:cubicBezTo>
                    <a:pt x="535" y="235"/>
                    <a:pt x="531" y="237"/>
                    <a:pt x="529" y="237"/>
                  </a:cubicBezTo>
                  <a:cubicBezTo>
                    <a:pt x="527" y="238"/>
                    <a:pt x="524" y="238"/>
                    <a:pt x="522" y="238"/>
                  </a:cubicBezTo>
                  <a:cubicBezTo>
                    <a:pt x="520" y="239"/>
                    <a:pt x="517" y="241"/>
                    <a:pt x="515" y="241"/>
                  </a:cubicBezTo>
                  <a:cubicBezTo>
                    <a:pt x="512" y="241"/>
                    <a:pt x="507" y="241"/>
                    <a:pt x="505" y="240"/>
                  </a:cubicBezTo>
                  <a:cubicBezTo>
                    <a:pt x="504" y="240"/>
                    <a:pt x="501" y="238"/>
                    <a:pt x="499" y="237"/>
                  </a:cubicBezTo>
                  <a:cubicBezTo>
                    <a:pt x="498" y="236"/>
                    <a:pt x="495" y="231"/>
                    <a:pt x="493" y="230"/>
                  </a:cubicBezTo>
                  <a:cubicBezTo>
                    <a:pt x="492" y="229"/>
                    <a:pt x="488" y="228"/>
                    <a:pt x="487" y="227"/>
                  </a:cubicBezTo>
                  <a:cubicBezTo>
                    <a:pt x="486" y="226"/>
                    <a:pt x="483" y="225"/>
                    <a:pt x="483" y="224"/>
                  </a:cubicBezTo>
                  <a:cubicBezTo>
                    <a:pt x="482" y="223"/>
                    <a:pt x="481" y="221"/>
                    <a:pt x="480" y="219"/>
                  </a:cubicBezTo>
                  <a:cubicBezTo>
                    <a:pt x="480" y="218"/>
                    <a:pt x="479" y="216"/>
                    <a:pt x="478" y="215"/>
                  </a:cubicBezTo>
                  <a:cubicBezTo>
                    <a:pt x="477" y="215"/>
                    <a:pt x="473" y="215"/>
                    <a:pt x="471" y="215"/>
                  </a:cubicBezTo>
                  <a:cubicBezTo>
                    <a:pt x="469" y="214"/>
                    <a:pt x="466" y="212"/>
                    <a:pt x="464" y="211"/>
                  </a:cubicBezTo>
                  <a:cubicBezTo>
                    <a:pt x="463" y="211"/>
                    <a:pt x="462" y="210"/>
                    <a:pt x="461" y="210"/>
                  </a:cubicBezTo>
                  <a:cubicBezTo>
                    <a:pt x="459" y="211"/>
                    <a:pt x="458" y="215"/>
                    <a:pt x="457" y="216"/>
                  </a:cubicBezTo>
                  <a:cubicBezTo>
                    <a:pt x="456" y="217"/>
                    <a:pt x="454" y="220"/>
                    <a:pt x="454" y="221"/>
                  </a:cubicBezTo>
                  <a:cubicBezTo>
                    <a:pt x="453" y="222"/>
                    <a:pt x="453" y="226"/>
                    <a:pt x="453" y="227"/>
                  </a:cubicBezTo>
                  <a:cubicBezTo>
                    <a:pt x="453" y="230"/>
                    <a:pt x="453" y="235"/>
                    <a:pt x="453" y="237"/>
                  </a:cubicBezTo>
                  <a:cubicBezTo>
                    <a:pt x="453" y="239"/>
                    <a:pt x="452" y="242"/>
                    <a:pt x="451" y="243"/>
                  </a:cubicBezTo>
                  <a:cubicBezTo>
                    <a:pt x="451" y="245"/>
                    <a:pt x="452" y="247"/>
                    <a:pt x="452" y="248"/>
                  </a:cubicBezTo>
                  <a:cubicBezTo>
                    <a:pt x="452" y="250"/>
                    <a:pt x="452" y="252"/>
                    <a:pt x="452" y="254"/>
                  </a:cubicBezTo>
                  <a:cubicBezTo>
                    <a:pt x="452" y="255"/>
                    <a:pt x="452" y="257"/>
                    <a:pt x="452" y="259"/>
                  </a:cubicBezTo>
                  <a:cubicBezTo>
                    <a:pt x="452" y="260"/>
                    <a:pt x="453" y="263"/>
                    <a:pt x="453" y="265"/>
                  </a:cubicBezTo>
                  <a:cubicBezTo>
                    <a:pt x="452" y="266"/>
                    <a:pt x="450" y="267"/>
                    <a:pt x="449" y="268"/>
                  </a:cubicBezTo>
                  <a:cubicBezTo>
                    <a:pt x="448" y="269"/>
                    <a:pt x="448" y="270"/>
                    <a:pt x="448" y="270"/>
                  </a:cubicBezTo>
                  <a:cubicBezTo>
                    <a:pt x="447" y="272"/>
                    <a:pt x="448" y="275"/>
                    <a:pt x="448" y="276"/>
                  </a:cubicBezTo>
                  <a:cubicBezTo>
                    <a:pt x="447" y="277"/>
                    <a:pt x="444" y="280"/>
                    <a:pt x="444" y="281"/>
                  </a:cubicBezTo>
                  <a:cubicBezTo>
                    <a:pt x="444" y="282"/>
                    <a:pt x="444" y="285"/>
                    <a:pt x="444" y="287"/>
                  </a:cubicBezTo>
                  <a:cubicBezTo>
                    <a:pt x="445" y="289"/>
                    <a:pt x="448" y="292"/>
                    <a:pt x="450" y="294"/>
                  </a:cubicBezTo>
                  <a:cubicBezTo>
                    <a:pt x="451" y="294"/>
                    <a:pt x="453" y="295"/>
                    <a:pt x="453" y="296"/>
                  </a:cubicBezTo>
                  <a:cubicBezTo>
                    <a:pt x="454" y="297"/>
                    <a:pt x="455" y="299"/>
                    <a:pt x="456" y="301"/>
                  </a:cubicBezTo>
                  <a:cubicBezTo>
                    <a:pt x="457" y="302"/>
                    <a:pt x="458" y="304"/>
                    <a:pt x="458" y="305"/>
                  </a:cubicBezTo>
                  <a:cubicBezTo>
                    <a:pt x="459" y="306"/>
                    <a:pt x="460" y="308"/>
                    <a:pt x="461" y="308"/>
                  </a:cubicBezTo>
                  <a:cubicBezTo>
                    <a:pt x="463" y="309"/>
                    <a:pt x="465" y="308"/>
                    <a:pt x="467" y="309"/>
                  </a:cubicBezTo>
                  <a:cubicBezTo>
                    <a:pt x="468" y="310"/>
                    <a:pt x="469" y="312"/>
                    <a:pt x="470" y="313"/>
                  </a:cubicBezTo>
                  <a:cubicBezTo>
                    <a:pt x="471" y="314"/>
                    <a:pt x="473" y="318"/>
                    <a:pt x="474" y="318"/>
                  </a:cubicBezTo>
                  <a:cubicBezTo>
                    <a:pt x="475" y="318"/>
                    <a:pt x="478" y="318"/>
                    <a:pt x="479" y="318"/>
                  </a:cubicBezTo>
                  <a:cubicBezTo>
                    <a:pt x="480" y="318"/>
                    <a:pt x="483" y="320"/>
                    <a:pt x="484" y="321"/>
                  </a:cubicBezTo>
                  <a:cubicBezTo>
                    <a:pt x="485" y="322"/>
                    <a:pt x="486" y="324"/>
                    <a:pt x="487" y="325"/>
                  </a:cubicBezTo>
                  <a:cubicBezTo>
                    <a:pt x="488" y="326"/>
                    <a:pt x="490" y="328"/>
                    <a:pt x="491" y="328"/>
                  </a:cubicBezTo>
                  <a:cubicBezTo>
                    <a:pt x="493" y="329"/>
                    <a:pt x="496" y="327"/>
                    <a:pt x="498" y="328"/>
                  </a:cubicBezTo>
                  <a:cubicBezTo>
                    <a:pt x="499" y="328"/>
                    <a:pt x="501" y="330"/>
                    <a:pt x="503" y="331"/>
                  </a:cubicBezTo>
                  <a:cubicBezTo>
                    <a:pt x="503" y="331"/>
                    <a:pt x="504" y="333"/>
                    <a:pt x="505" y="333"/>
                  </a:cubicBezTo>
                  <a:cubicBezTo>
                    <a:pt x="507" y="334"/>
                    <a:pt x="511" y="333"/>
                    <a:pt x="513" y="333"/>
                  </a:cubicBezTo>
                  <a:cubicBezTo>
                    <a:pt x="514" y="332"/>
                    <a:pt x="515" y="331"/>
                    <a:pt x="517" y="331"/>
                  </a:cubicBezTo>
                  <a:cubicBezTo>
                    <a:pt x="518" y="331"/>
                    <a:pt x="520" y="332"/>
                    <a:pt x="521" y="333"/>
                  </a:cubicBezTo>
                  <a:cubicBezTo>
                    <a:pt x="521" y="334"/>
                    <a:pt x="522" y="336"/>
                    <a:pt x="522" y="337"/>
                  </a:cubicBezTo>
                  <a:cubicBezTo>
                    <a:pt x="523" y="338"/>
                    <a:pt x="524" y="340"/>
                    <a:pt x="525" y="341"/>
                  </a:cubicBezTo>
                  <a:cubicBezTo>
                    <a:pt x="526" y="342"/>
                    <a:pt x="529" y="341"/>
                    <a:pt x="529" y="342"/>
                  </a:cubicBezTo>
                  <a:cubicBezTo>
                    <a:pt x="530" y="343"/>
                    <a:pt x="532" y="345"/>
                    <a:pt x="532" y="346"/>
                  </a:cubicBezTo>
                  <a:cubicBezTo>
                    <a:pt x="533" y="348"/>
                    <a:pt x="532" y="353"/>
                    <a:pt x="530" y="354"/>
                  </a:cubicBezTo>
                  <a:cubicBezTo>
                    <a:pt x="529" y="355"/>
                    <a:pt x="527" y="357"/>
                    <a:pt x="526" y="358"/>
                  </a:cubicBezTo>
                  <a:cubicBezTo>
                    <a:pt x="525" y="358"/>
                    <a:pt x="523" y="359"/>
                    <a:pt x="522" y="359"/>
                  </a:cubicBezTo>
                  <a:cubicBezTo>
                    <a:pt x="521" y="360"/>
                    <a:pt x="519" y="362"/>
                    <a:pt x="518" y="364"/>
                  </a:cubicBezTo>
                  <a:cubicBezTo>
                    <a:pt x="518" y="365"/>
                    <a:pt x="518" y="367"/>
                    <a:pt x="518" y="368"/>
                  </a:cubicBezTo>
                  <a:cubicBezTo>
                    <a:pt x="518" y="369"/>
                    <a:pt x="518" y="371"/>
                    <a:pt x="518" y="372"/>
                  </a:cubicBezTo>
                  <a:cubicBezTo>
                    <a:pt x="518" y="374"/>
                    <a:pt x="517" y="376"/>
                    <a:pt x="517" y="377"/>
                  </a:cubicBezTo>
                  <a:cubicBezTo>
                    <a:pt x="517" y="378"/>
                    <a:pt x="518" y="380"/>
                    <a:pt x="519" y="380"/>
                  </a:cubicBezTo>
                  <a:cubicBezTo>
                    <a:pt x="519" y="382"/>
                    <a:pt x="519" y="385"/>
                    <a:pt x="519" y="386"/>
                  </a:cubicBezTo>
                  <a:cubicBezTo>
                    <a:pt x="519" y="388"/>
                    <a:pt x="518" y="392"/>
                    <a:pt x="519" y="394"/>
                  </a:cubicBezTo>
                  <a:cubicBezTo>
                    <a:pt x="519" y="395"/>
                    <a:pt x="521" y="396"/>
                    <a:pt x="521" y="397"/>
                  </a:cubicBezTo>
                  <a:cubicBezTo>
                    <a:pt x="522" y="398"/>
                    <a:pt x="522" y="399"/>
                    <a:pt x="523" y="400"/>
                  </a:cubicBezTo>
                  <a:cubicBezTo>
                    <a:pt x="520" y="399"/>
                    <a:pt x="518" y="398"/>
                    <a:pt x="516" y="398"/>
                  </a:cubicBezTo>
                  <a:cubicBezTo>
                    <a:pt x="514" y="398"/>
                    <a:pt x="511" y="399"/>
                    <a:pt x="510" y="400"/>
                  </a:cubicBezTo>
                  <a:cubicBezTo>
                    <a:pt x="509" y="401"/>
                    <a:pt x="508" y="403"/>
                    <a:pt x="507" y="405"/>
                  </a:cubicBezTo>
                  <a:cubicBezTo>
                    <a:pt x="506" y="406"/>
                    <a:pt x="504" y="408"/>
                    <a:pt x="502" y="408"/>
                  </a:cubicBezTo>
                  <a:cubicBezTo>
                    <a:pt x="500" y="409"/>
                    <a:pt x="496" y="408"/>
                    <a:pt x="494" y="408"/>
                  </a:cubicBezTo>
                  <a:cubicBezTo>
                    <a:pt x="493" y="409"/>
                    <a:pt x="491" y="409"/>
                    <a:pt x="490" y="410"/>
                  </a:cubicBezTo>
                  <a:cubicBezTo>
                    <a:pt x="489" y="411"/>
                    <a:pt x="488" y="412"/>
                    <a:pt x="487" y="413"/>
                  </a:cubicBezTo>
                  <a:cubicBezTo>
                    <a:pt x="486" y="413"/>
                    <a:pt x="484" y="415"/>
                    <a:pt x="483" y="415"/>
                  </a:cubicBezTo>
                  <a:cubicBezTo>
                    <a:pt x="481" y="415"/>
                    <a:pt x="477" y="415"/>
                    <a:pt x="474" y="415"/>
                  </a:cubicBezTo>
                  <a:cubicBezTo>
                    <a:pt x="473" y="415"/>
                    <a:pt x="471" y="415"/>
                    <a:pt x="470" y="416"/>
                  </a:cubicBezTo>
                  <a:cubicBezTo>
                    <a:pt x="469" y="416"/>
                    <a:pt x="468" y="419"/>
                    <a:pt x="468" y="420"/>
                  </a:cubicBezTo>
                  <a:cubicBezTo>
                    <a:pt x="468" y="421"/>
                    <a:pt x="468" y="424"/>
                    <a:pt x="468" y="426"/>
                  </a:cubicBezTo>
                  <a:cubicBezTo>
                    <a:pt x="468" y="427"/>
                    <a:pt x="467" y="429"/>
                    <a:pt x="466" y="430"/>
                  </a:cubicBezTo>
                  <a:cubicBezTo>
                    <a:pt x="465" y="431"/>
                    <a:pt x="463" y="434"/>
                    <a:pt x="462" y="435"/>
                  </a:cubicBezTo>
                  <a:cubicBezTo>
                    <a:pt x="461" y="435"/>
                    <a:pt x="458" y="435"/>
                    <a:pt x="456" y="435"/>
                  </a:cubicBezTo>
                  <a:cubicBezTo>
                    <a:pt x="455" y="436"/>
                    <a:pt x="453" y="437"/>
                    <a:pt x="452" y="437"/>
                  </a:cubicBezTo>
                  <a:cubicBezTo>
                    <a:pt x="450" y="438"/>
                    <a:pt x="449" y="442"/>
                    <a:pt x="448" y="443"/>
                  </a:cubicBezTo>
                  <a:cubicBezTo>
                    <a:pt x="447" y="444"/>
                    <a:pt x="444" y="445"/>
                    <a:pt x="443" y="445"/>
                  </a:cubicBezTo>
                  <a:cubicBezTo>
                    <a:pt x="441" y="446"/>
                    <a:pt x="437" y="445"/>
                    <a:pt x="435" y="445"/>
                  </a:cubicBezTo>
                  <a:cubicBezTo>
                    <a:pt x="434" y="446"/>
                    <a:pt x="432" y="448"/>
                    <a:pt x="430" y="449"/>
                  </a:cubicBezTo>
                  <a:cubicBezTo>
                    <a:pt x="429" y="451"/>
                    <a:pt x="427" y="453"/>
                    <a:pt x="425" y="454"/>
                  </a:cubicBezTo>
                  <a:cubicBezTo>
                    <a:pt x="424" y="455"/>
                    <a:pt x="422" y="457"/>
                    <a:pt x="420" y="457"/>
                  </a:cubicBezTo>
                  <a:cubicBezTo>
                    <a:pt x="418" y="458"/>
                    <a:pt x="412" y="458"/>
                    <a:pt x="409" y="457"/>
                  </a:cubicBezTo>
                  <a:cubicBezTo>
                    <a:pt x="408" y="457"/>
                    <a:pt x="406" y="456"/>
                    <a:pt x="404" y="456"/>
                  </a:cubicBezTo>
                  <a:cubicBezTo>
                    <a:pt x="403" y="456"/>
                    <a:pt x="399" y="457"/>
                    <a:pt x="398" y="456"/>
                  </a:cubicBezTo>
                  <a:cubicBezTo>
                    <a:pt x="397" y="456"/>
                    <a:pt x="394" y="454"/>
                    <a:pt x="393" y="453"/>
                  </a:cubicBezTo>
                  <a:cubicBezTo>
                    <a:pt x="393" y="452"/>
                    <a:pt x="392" y="450"/>
                    <a:pt x="392" y="449"/>
                  </a:cubicBezTo>
                  <a:cubicBezTo>
                    <a:pt x="391" y="448"/>
                    <a:pt x="390" y="446"/>
                    <a:pt x="389" y="446"/>
                  </a:cubicBezTo>
                  <a:cubicBezTo>
                    <a:pt x="387" y="445"/>
                    <a:pt x="385" y="445"/>
                    <a:pt x="384" y="445"/>
                  </a:cubicBezTo>
                  <a:cubicBezTo>
                    <a:pt x="382" y="446"/>
                    <a:pt x="379" y="449"/>
                    <a:pt x="377" y="449"/>
                  </a:cubicBezTo>
                  <a:cubicBezTo>
                    <a:pt x="376" y="450"/>
                    <a:pt x="373" y="450"/>
                    <a:pt x="372" y="450"/>
                  </a:cubicBezTo>
                  <a:cubicBezTo>
                    <a:pt x="370" y="450"/>
                    <a:pt x="368" y="448"/>
                    <a:pt x="367" y="449"/>
                  </a:cubicBezTo>
                  <a:cubicBezTo>
                    <a:pt x="365" y="449"/>
                    <a:pt x="363" y="452"/>
                    <a:pt x="362" y="453"/>
                  </a:cubicBezTo>
                  <a:cubicBezTo>
                    <a:pt x="360" y="454"/>
                    <a:pt x="357" y="455"/>
                    <a:pt x="355" y="456"/>
                  </a:cubicBezTo>
                  <a:cubicBezTo>
                    <a:pt x="353" y="456"/>
                    <a:pt x="351" y="458"/>
                    <a:pt x="349" y="458"/>
                  </a:cubicBezTo>
                  <a:cubicBezTo>
                    <a:pt x="347" y="458"/>
                    <a:pt x="345" y="455"/>
                    <a:pt x="344" y="454"/>
                  </a:cubicBezTo>
                  <a:cubicBezTo>
                    <a:pt x="343" y="452"/>
                    <a:pt x="342" y="449"/>
                    <a:pt x="342" y="447"/>
                  </a:cubicBezTo>
                  <a:cubicBezTo>
                    <a:pt x="342" y="446"/>
                    <a:pt x="343" y="443"/>
                    <a:pt x="343" y="442"/>
                  </a:cubicBezTo>
                  <a:cubicBezTo>
                    <a:pt x="343" y="440"/>
                    <a:pt x="342" y="437"/>
                    <a:pt x="342" y="436"/>
                  </a:cubicBezTo>
                  <a:cubicBezTo>
                    <a:pt x="342" y="435"/>
                    <a:pt x="340" y="433"/>
                    <a:pt x="339" y="432"/>
                  </a:cubicBezTo>
                  <a:cubicBezTo>
                    <a:pt x="337" y="431"/>
                    <a:pt x="334" y="430"/>
                    <a:pt x="332" y="430"/>
                  </a:cubicBezTo>
                  <a:cubicBezTo>
                    <a:pt x="331" y="430"/>
                    <a:pt x="329" y="430"/>
                    <a:pt x="328" y="430"/>
                  </a:cubicBezTo>
                  <a:cubicBezTo>
                    <a:pt x="326" y="429"/>
                    <a:pt x="323" y="428"/>
                    <a:pt x="322" y="427"/>
                  </a:cubicBezTo>
                  <a:cubicBezTo>
                    <a:pt x="321" y="427"/>
                    <a:pt x="319" y="426"/>
                    <a:pt x="317" y="425"/>
                  </a:cubicBezTo>
                  <a:cubicBezTo>
                    <a:pt x="315" y="425"/>
                    <a:pt x="310" y="425"/>
                    <a:pt x="308" y="424"/>
                  </a:cubicBezTo>
                  <a:cubicBezTo>
                    <a:pt x="306" y="423"/>
                    <a:pt x="303" y="422"/>
                    <a:pt x="302" y="421"/>
                  </a:cubicBezTo>
                  <a:cubicBezTo>
                    <a:pt x="301" y="421"/>
                    <a:pt x="301" y="418"/>
                    <a:pt x="300" y="417"/>
                  </a:cubicBezTo>
                  <a:cubicBezTo>
                    <a:pt x="299" y="416"/>
                    <a:pt x="296" y="416"/>
                    <a:pt x="295" y="416"/>
                  </a:cubicBezTo>
                  <a:cubicBezTo>
                    <a:pt x="294" y="416"/>
                    <a:pt x="292" y="416"/>
                    <a:pt x="291" y="416"/>
                  </a:cubicBezTo>
                  <a:cubicBezTo>
                    <a:pt x="290" y="416"/>
                    <a:pt x="289" y="418"/>
                    <a:pt x="288" y="419"/>
                  </a:cubicBezTo>
                  <a:cubicBezTo>
                    <a:pt x="287" y="420"/>
                    <a:pt x="286" y="421"/>
                    <a:pt x="285" y="422"/>
                  </a:cubicBezTo>
                  <a:cubicBezTo>
                    <a:pt x="283" y="423"/>
                    <a:pt x="280" y="422"/>
                    <a:pt x="278" y="422"/>
                  </a:cubicBezTo>
                  <a:cubicBezTo>
                    <a:pt x="277" y="422"/>
                    <a:pt x="274" y="423"/>
                    <a:pt x="272" y="424"/>
                  </a:cubicBezTo>
                  <a:cubicBezTo>
                    <a:pt x="271" y="426"/>
                    <a:pt x="268" y="429"/>
                    <a:pt x="266" y="430"/>
                  </a:cubicBezTo>
                  <a:cubicBezTo>
                    <a:pt x="265" y="431"/>
                    <a:pt x="262" y="432"/>
                    <a:pt x="261" y="433"/>
                  </a:cubicBezTo>
                  <a:cubicBezTo>
                    <a:pt x="260" y="434"/>
                    <a:pt x="256" y="435"/>
                    <a:pt x="256" y="436"/>
                  </a:cubicBezTo>
                  <a:cubicBezTo>
                    <a:pt x="255" y="437"/>
                    <a:pt x="253" y="439"/>
                    <a:pt x="253" y="441"/>
                  </a:cubicBezTo>
                  <a:cubicBezTo>
                    <a:pt x="252" y="442"/>
                    <a:pt x="253" y="447"/>
                    <a:pt x="253" y="448"/>
                  </a:cubicBezTo>
                  <a:cubicBezTo>
                    <a:pt x="253" y="450"/>
                    <a:pt x="252" y="453"/>
                    <a:pt x="252" y="454"/>
                  </a:cubicBezTo>
                  <a:cubicBezTo>
                    <a:pt x="251" y="456"/>
                    <a:pt x="251" y="460"/>
                    <a:pt x="251" y="462"/>
                  </a:cubicBezTo>
                  <a:cubicBezTo>
                    <a:pt x="251" y="464"/>
                    <a:pt x="252" y="468"/>
                    <a:pt x="253" y="471"/>
                  </a:cubicBezTo>
                  <a:cubicBezTo>
                    <a:pt x="254" y="472"/>
                    <a:pt x="254" y="474"/>
                    <a:pt x="255" y="475"/>
                  </a:cubicBezTo>
                  <a:cubicBezTo>
                    <a:pt x="256" y="477"/>
                    <a:pt x="261" y="477"/>
                    <a:pt x="262" y="478"/>
                  </a:cubicBezTo>
                  <a:cubicBezTo>
                    <a:pt x="263" y="479"/>
                    <a:pt x="264" y="481"/>
                    <a:pt x="265" y="483"/>
                  </a:cubicBezTo>
                  <a:cubicBezTo>
                    <a:pt x="265" y="484"/>
                    <a:pt x="264" y="488"/>
                    <a:pt x="264" y="490"/>
                  </a:cubicBezTo>
                  <a:cubicBezTo>
                    <a:pt x="264" y="492"/>
                    <a:pt x="266" y="494"/>
                    <a:pt x="266" y="496"/>
                  </a:cubicBezTo>
                  <a:cubicBezTo>
                    <a:pt x="266" y="498"/>
                    <a:pt x="264" y="502"/>
                    <a:pt x="262" y="504"/>
                  </a:cubicBezTo>
                  <a:cubicBezTo>
                    <a:pt x="261" y="505"/>
                    <a:pt x="259" y="507"/>
                    <a:pt x="258" y="508"/>
                  </a:cubicBezTo>
                  <a:cubicBezTo>
                    <a:pt x="257" y="509"/>
                    <a:pt x="258" y="512"/>
                    <a:pt x="258" y="514"/>
                  </a:cubicBezTo>
                  <a:cubicBezTo>
                    <a:pt x="258" y="515"/>
                    <a:pt x="257" y="518"/>
                    <a:pt x="256" y="519"/>
                  </a:cubicBezTo>
                  <a:cubicBezTo>
                    <a:pt x="255" y="519"/>
                    <a:pt x="252" y="522"/>
                    <a:pt x="251" y="522"/>
                  </a:cubicBezTo>
                  <a:cubicBezTo>
                    <a:pt x="249" y="522"/>
                    <a:pt x="245" y="520"/>
                    <a:pt x="243" y="520"/>
                  </a:cubicBezTo>
                  <a:cubicBezTo>
                    <a:pt x="242" y="519"/>
                    <a:pt x="239" y="518"/>
                    <a:pt x="238" y="518"/>
                  </a:cubicBezTo>
                  <a:cubicBezTo>
                    <a:pt x="236" y="517"/>
                    <a:pt x="233" y="516"/>
                    <a:pt x="231" y="516"/>
                  </a:cubicBezTo>
                  <a:cubicBezTo>
                    <a:pt x="229" y="516"/>
                    <a:pt x="226" y="516"/>
                    <a:pt x="224" y="516"/>
                  </a:cubicBezTo>
                  <a:cubicBezTo>
                    <a:pt x="223" y="516"/>
                    <a:pt x="222" y="516"/>
                    <a:pt x="220" y="516"/>
                  </a:cubicBezTo>
                  <a:cubicBezTo>
                    <a:pt x="220" y="516"/>
                    <a:pt x="219" y="516"/>
                    <a:pt x="218" y="515"/>
                  </a:cubicBezTo>
                  <a:cubicBezTo>
                    <a:pt x="215" y="515"/>
                    <a:pt x="211" y="513"/>
                    <a:pt x="209" y="511"/>
                  </a:cubicBezTo>
                  <a:cubicBezTo>
                    <a:pt x="206" y="509"/>
                    <a:pt x="201" y="505"/>
                    <a:pt x="199" y="502"/>
                  </a:cubicBezTo>
                  <a:cubicBezTo>
                    <a:pt x="197" y="501"/>
                    <a:pt x="195" y="497"/>
                    <a:pt x="194" y="495"/>
                  </a:cubicBezTo>
                  <a:cubicBezTo>
                    <a:pt x="193" y="493"/>
                    <a:pt x="192" y="488"/>
                    <a:pt x="191" y="485"/>
                  </a:cubicBezTo>
                  <a:cubicBezTo>
                    <a:pt x="191" y="483"/>
                    <a:pt x="192" y="480"/>
                    <a:pt x="192" y="479"/>
                  </a:cubicBezTo>
                  <a:cubicBezTo>
                    <a:pt x="192" y="478"/>
                    <a:pt x="194" y="476"/>
                    <a:pt x="195" y="475"/>
                  </a:cubicBezTo>
                  <a:cubicBezTo>
                    <a:pt x="195" y="474"/>
                    <a:pt x="197" y="472"/>
                    <a:pt x="198" y="471"/>
                  </a:cubicBezTo>
                  <a:cubicBezTo>
                    <a:pt x="199" y="469"/>
                    <a:pt x="200" y="466"/>
                    <a:pt x="200" y="464"/>
                  </a:cubicBezTo>
                  <a:cubicBezTo>
                    <a:pt x="201" y="462"/>
                    <a:pt x="202" y="460"/>
                    <a:pt x="202" y="458"/>
                  </a:cubicBezTo>
                  <a:cubicBezTo>
                    <a:pt x="202" y="457"/>
                    <a:pt x="201" y="456"/>
                    <a:pt x="200" y="455"/>
                  </a:cubicBezTo>
                  <a:cubicBezTo>
                    <a:pt x="200" y="454"/>
                    <a:pt x="196" y="454"/>
                    <a:pt x="195" y="453"/>
                  </a:cubicBezTo>
                  <a:cubicBezTo>
                    <a:pt x="195" y="452"/>
                    <a:pt x="194" y="449"/>
                    <a:pt x="194" y="447"/>
                  </a:cubicBezTo>
                  <a:cubicBezTo>
                    <a:pt x="194" y="445"/>
                    <a:pt x="194" y="441"/>
                    <a:pt x="195" y="439"/>
                  </a:cubicBezTo>
                  <a:cubicBezTo>
                    <a:pt x="196" y="437"/>
                    <a:pt x="198" y="436"/>
                    <a:pt x="199" y="436"/>
                  </a:cubicBezTo>
                  <a:cubicBezTo>
                    <a:pt x="200" y="435"/>
                    <a:pt x="203" y="435"/>
                    <a:pt x="204" y="434"/>
                  </a:cubicBezTo>
                  <a:cubicBezTo>
                    <a:pt x="205" y="433"/>
                    <a:pt x="206" y="431"/>
                    <a:pt x="206" y="430"/>
                  </a:cubicBezTo>
                  <a:cubicBezTo>
                    <a:pt x="207" y="429"/>
                    <a:pt x="207" y="426"/>
                    <a:pt x="207" y="426"/>
                  </a:cubicBezTo>
                  <a:cubicBezTo>
                    <a:pt x="207" y="424"/>
                    <a:pt x="205" y="422"/>
                    <a:pt x="205" y="421"/>
                  </a:cubicBezTo>
                  <a:cubicBezTo>
                    <a:pt x="204" y="420"/>
                    <a:pt x="202" y="419"/>
                    <a:pt x="201" y="419"/>
                  </a:cubicBezTo>
                  <a:cubicBezTo>
                    <a:pt x="200" y="418"/>
                    <a:pt x="197" y="418"/>
                    <a:pt x="195" y="418"/>
                  </a:cubicBezTo>
                  <a:cubicBezTo>
                    <a:pt x="194" y="417"/>
                    <a:pt x="191" y="417"/>
                    <a:pt x="190" y="416"/>
                  </a:cubicBezTo>
                  <a:cubicBezTo>
                    <a:pt x="189" y="416"/>
                    <a:pt x="187" y="414"/>
                    <a:pt x="186" y="413"/>
                  </a:cubicBezTo>
                  <a:cubicBezTo>
                    <a:pt x="185" y="412"/>
                    <a:pt x="183" y="411"/>
                    <a:pt x="183" y="409"/>
                  </a:cubicBezTo>
                  <a:cubicBezTo>
                    <a:pt x="182" y="408"/>
                    <a:pt x="183" y="405"/>
                    <a:pt x="183" y="403"/>
                  </a:cubicBezTo>
                  <a:cubicBezTo>
                    <a:pt x="183" y="402"/>
                    <a:pt x="183" y="400"/>
                    <a:pt x="184" y="399"/>
                  </a:cubicBezTo>
                  <a:cubicBezTo>
                    <a:pt x="184" y="398"/>
                    <a:pt x="185" y="397"/>
                    <a:pt x="186" y="397"/>
                  </a:cubicBezTo>
                  <a:cubicBezTo>
                    <a:pt x="187" y="397"/>
                    <a:pt x="189" y="397"/>
                    <a:pt x="190" y="397"/>
                  </a:cubicBezTo>
                  <a:cubicBezTo>
                    <a:pt x="191" y="396"/>
                    <a:pt x="194" y="397"/>
                    <a:pt x="195" y="397"/>
                  </a:cubicBezTo>
                  <a:cubicBezTo>
                    <a:pt x="196" y="397"/>
                    <a:pt x="198" y="397"/>
                    <a:pt x="199" y="397"/>
                  </a:cubicBezTo>
                  <a:cubicBezTo>
                    <a:pt x="200" y="397"/>
                    <a:pt x="202" y="396"/>
                    <a:pt x="202" y="395"/>
                  </a:cubicBezTo>
                  <a:cubicBezTo>
                    <a:pt x="203" y="394"/>
                    <a:pt x="203" y="392"/>
                    <a:pt x="202" y="392"/>
                  </a:cubicBezTo>
                  <a:cubicBezTo>
                    <a:pt x="202" y="391"/>
                    <a:pt x="202" y="390"/>
                    <a:pt x="202" y="390"/>
                  </a:cubicBezTo>
                  <a:cubicBezTo>
                    <a:pt x="201" y="389"/>
                    <a:pt x="200" y="389"/>
                    <a:pt x="199" y="389"/>
                  </a:cubicBezTo>
                  <a:cubicBezTo>
                    <a:pt x="198" y="390"/>
                    <a:pt x="196" y="390"/>
                    <a:pt x="195" y="390"/>
                  </a:cubicBezTo>
                  <a:cubicBezTo>
                    <a:pt x="194" y="390"/>
                    <a:pt x="193" y="388"/>
                    <a:pt x="192" y="388"/>
                  </a:cubicBezTo>
                  <a:cubicBezTo>
                    <a:pt x="191" y="387"/>
                    <a:pt x="188" y="388"/>
                    <a:pt x="187" y="388"/>
                  </a:cubicBezTo>
                  <a:cubicBezTo>
                    <a:pt x="186" y="388"/>
                    <a:pt x="185" y="389"/>
                    <a:pt x="184" y="389"/>
                  </a:cubicBezTo>
                  <a:cubicBezTo>
                    <a:pt x="183" y="389"/>
                    <a:pt x="181" y="388"/>
                    <a:pt x="180" y="388"/>
                  </a:cubicBezTo>
                  <a:cubicBezTo>
                    <a:pt x="179" y="388"/>
                    <a:pt x="176" y="387"/>
                    <a:pt x="175" y="387"/>
                  </a:cubicBezTo>
                  <a:cubicBezTo>
                    <a:pt x="174" y="387"/>
                    <a:pt x="173" y="389"/>
                    <a:pt x="172" y="390"/>
                  </a:cubicBezTo>
                  <a:cubicBezTo>
                    <a:pt x="170" y="390"/>
                    <a:pt x="169" y="390"/>
                    <a:pt x="168" y="390"/>
                  </a:cubicBezTo>
                  <a:cubicBezTo>
                    <a:pt x="166" y="390"/>
                    <a:pt x="163" y="388"/>
                    <a:pt x="161" y="387"/>
                  </a:cubicBezTo>
                  <a:cubicBezTo>
                    <a:pt x="161" y="386"/>
                    <a:pt x="161" y="385"/>
                    <a:pt x="160" y="385"/>
                  </a:cubicBezTo>
                  <a:cubicBezTo>
                    <a:pt x="160" y="384"/>
                    <a:pt x="158" y="385"/>
                    <a:pt x="157" y="384"/>
                  </a:cubicBezTo>
                  <a:cubicBezTo>
                    <a:pt x="156" y="384"/>
                    <a:pt x="153" y="384"/>
                    <a:pt x="152" y="383"/>
                  </a:cubicBezTo>
                  <a:cubicBezTo>
                    <a:pt x="151" y="383"/>
                    <a:pt x="150" y="380"/>
                    <a:pt x="149" y="380"/>
                  </a:cubicBezTo>
                  <a:cubicBezTo>
                    <a:pt x="149" y="379"/>
                    <a:pt x="146" y="378"/>
                    <a:pt x="145" y="377"/>
                  </a:cubicBezTo>
                  <a:cubicBezTo>
                    <a:pt x="144" y="376"/>
                    <a:pt x="143" y="374"/>
                    <a:pt x="143" y="372"/>
                  </a:cubicBezTo>
                  <a:cubicBezTo>
                    <a:pt x="142" y="370"/>
                    <a:pt x="142" y="365"/>
                    <a:pt x="142" y="363"/>
                  </a:cubicBezTo>
                  <a:cubicBezTo>
                    <a:pt x="141" y="360"/>
                    <a:pt x="141" y="354"/>
                    <a:pt x="141" y="352"/>
                  </a:cubicBezTo>
                  <a:cubicBezTo>
                    <a:pt x="141" y="350"/>
                    <a:pt x="143" y="347"/>
                    <a:pt x="143" y="345"/>
                  </a:cubicBezTo>
                  <a:cubicBezTo>
                    <a:pt x="143" y="343"/>
                    <a:pt x="143" y="338"/>
                    <a:pt x="143" y="335"/>
                  </a:cubicBezTo>
                  <a:cubicBezTo>
                    <a:pt x="143" y="334"/>
                    <a:pt x="142" y="332"/>
                    <a:pt x="143" y="331"/>
                  </a:cubicBezTo>
                  <a:cubicBezTo>
                    <a:pt x="143" y="330"/>
                    <a:pt x="144" y="329"/>
                    <a:pt x="144" y="328"/>
                  </a:cubicBezTo>
                  <a:cubicBezTo>
                    <a:pt x="145" y="327"/>
                    <a:pt x="147" y="327"/>
                    <a:pt x="149" y="327"/>
                  </a:cubicBezTo>
                  <a:cubicBezTo>
                    <a:pt x="149" y="327"/>
                    <a:pt x="151" y="328"/>
                    <a:pt x="152" y="328"/>
                  </a:cubicBezTo>
                  <a:cubicBezTo>
                    <a:pt x="153" y="329"/>
                    <a:pt x="153" y="331"/>
                    <a:pt x="154" y="332"/>
                  </a:cubicBezTo>
                  <a:cubicBezTo>
                    <a:pt x="154" y="333"/>
                    <a:pt x="156" y="334"/>
                    <a:pt x="157" y="334"/>
                  </a:cubicBezTo>
                  <a:cubicBezTo>
                    <a:pt x="158" y="334"/>
                    <a:pt x="160" y="332"/>
                    <a:pt x="160" y="331"/>
                  </a:cubicBezTo>
                  <a:cubicBezTo>
                    <a:pt x="161" y="330"/>
                    <a:pt x="159" y="328"/>
                    <a:pt x="160" y="327"/>
                  </a:cubicBezTo>
                  <a:cubicBezTo>
                    <a:pt x="160" y="327"/>
                    <a:pt x="162" y="327"/>
                    <a:pt x="163" y="326"/>
                  </a:cubicBezTo>
                  <a:cubicBezTo>
                    <a:pt x="164" y="325"/>
                    <a:pt x="165" y="322"/>
                    <a:pt x="165" y="320"/>
                  </a:cubicBezTo>
                  <a:cubicBezTo>
                    <a:pt x="164" y="319"/>
                    <a:pt x="160" y="319"/>
                    <a:pt x="159" y="318"/>
                  </a:cubicBezTo>
                  <a:cubicBezTo>
                    <a:pt x="158" y="318"/>
                    <a:pt x="156" y="318"/>
                    <a:pt x="155" y="318"/>
                  </a:cubicBezTo>
                  <a:cubicBezTo>
                    <a:pt x="155" y="318"/>
                    <a:pt x="155" y="316"/>
                    <a:pt x="154" y="315"/>
                  </a:cubicBezTo>
                  <a:cubicBezTo>
                    <a:pt x="154" y="314"/>
                    <a:pt x="151" y="316"/>
                    <a:pt x="150" y="316"/>
                  </a:cubicBezTo>
                  <a:cubicBezTo>
                    <a:pt x="149" y="315"/>
                    <a:pt x="146" y="314"/>
                    <a:pt x="145" y="313"/>
                  </a:cubicBezTo>
                  <a:cubicBezTo>
                    <a:pt x="145" y="313"/>
                    <a:pt x="145" y="311"/>
                    <a:pt x="145" y="310"/>
                  </a:cubicBezTo>
                  <a:cubicBezTo>
                    <a:pt x="145" y="309"/>
                    <a:pt x="146" y="308"/>
                    <a:pt x="146" y="307"/>
                  </a:cubicBezTo>
                  <a:cubicBezTo>
                    <a:pt x="146" y="306"/>
                    <a:pt x="145" y="305"/>
                    <a:pt x="144" y="305"/>
                  </a:cubicBezTo>
                  <a:cubicBezTo>
                    <a:pt x="143" y="305"/>
                    <a:pt x="141" y="306"/>
                    <a:pt x="140" y="307"/>
                  </a:cubicBezTo>
                  <a:cubicBezTo>
                    <a:pt x="139" y="307"/>
                    <a:pt x="138" y="309"/>
                    <a:pt x="137" y="310"/>
                  </a:cubicBezTo>
                  <a:cubicBezTo>
                    <a:pt x="135" y="311"/>
                    <a:pt x="133" y="313"/>
                    <a:pt x="132" y="313"/>
                  </a:cubicBezTo>
                  <a:cubicBezTo>
                    <a:pt x="131" y="313"/>
                    <a:pt x="128" y="313"/>
                    <a:pt x="127" y="314"/>
                  </a:cubicBezTo>
                  <a:cubicBezTo>
                    <a:pt x="126" y="314"/>
                    <a:pt x="124" y="315"/>
                    <a:pt x="123" y="316"/>
                  </a:cubicBezTo>
                  <a:cubicBezTo>
                    <a:pt x="121" y="316"/>
                    <a:pt x="118" y="317"/>
                    <a:pt x="117" y="318"/>
                  </a:cubicBezTo>
                  <a:cubicBezTo>
                    <a:pt x="116" y="318"/>
                    <a:pt x="113" y="320"/>
                    <a:pt x="112" y="320"/>
                  </a:cubicBezTo>
                  <a:cubicBezTo>
                    <a:pt x="111" y="320"/>
                    <a:pt x="109" y="321"/>
                    <a:pt x="109" y="320"/>
                  </a:cubicBezTo>
                  <a:cubicBezTo>
                    <a:pt x="107" y="320"/>
                    <a:pt x="106" y="317"/>
                    <a:pt x="106" y="316"/>
                  </a:cubicBezTo>
                  <a:cubicBezTo>
                    <a:pt x="106" y="315"/>
                    <a:pt x="106" y="313"/>
                    <a:pt x="105" y="313"/>
                  </a:cubicBezTo>
                  <a:cubicBezTo>
                    <a:pt x="104" y="311"/>
                    <a:pt x="100" y="309"/>
                    <a:pt x="99" y="309"/>
                  </a:cubicBezTo>
                  <a:cubicBezTo>
                    <a:pt x="97" y="308"/>
                    <a:pt x="92" y="308"/>
                    <a:pt x="89" y="308"/>
                  </a:cubicBezTo>
                  <a:cubicBezTo>
                    <a:pt x="89" y="308"/>
                    <a:pt x="87" y="307"/>
                    <a:pt x="86" y="307"/>
                  </a:cubicBezTo>
                  <a:cubicBezTo>
                    <a:pt x="84" y="307"/>
                    <a:pt x="82" y="307"/>
                    <a:pt x="81" y="306"/>
                  </a:cubicBezTo>
                  <a:cubicBezTo>
                    <a:pt x="80" y="305"/>
                    <a:pt x="80" y="303"/>
                    <a:pt x="80" y="302"/>
                  </a:cubicBezTo>
                  <a:cubicBezTo>
                    <a:pt x="80" y="301"/>
                    <a:pt x="82" y="300"/>
                    <a:pt x="82" y="299"/>
                  </a:cubicBezTo>
                  <a:cubicBezTo>
                    <a:pt x="83" y="298"/>
                    <a:pt x="83" y="296"/>
                    <a:pt x="82" y="295"/>
                  </a:cubicBezTo>
                  <a:cubicBezTo>
                    <a:pt x="82" y="294"/>
                    <a:pt x="82" y="293"/>
                    <a:pt x="81" y="292"/>
                  </a:cubicBezTo>
                  <a:cubicBezTo>
                    <a:pt x="80" y="292"/>
                    <a:pt x="78" y="293"/>
                    <a:pt x="77" y="293"/>
                  </a:cubicBezTo>
                  <a:cubicBezTo>
                    <a:pt x="76" y="294"/>
                    <a:pt x="76" y="296"/>
                    <a:pt x="75" y="297"/>
                  </a:cubicBezTo>
                  <a:cubicBezTo>
                    <a:pt x="74" y="298"/>
                    <a:pt x="71" y="296"/>
                    <a:pt x="69" y="297"/>
                  </a:cubicBezTo>
                  <a:cubicBezTo>
                    <a:pt x="68" y="297"/>
                    <a:pt x="67" y="298"/>
                    <a:pt x="66" y="298"/>
                  </a:cubicBezTo>
                  <a:cubicBezTo>
                    <a:pt x="65" y="298"/>
                    <a:pt x="63" y="297"/>
                    <a:pt x="62" y="297"/>
                  </a:cubicBezTo>
                  <a:cubicBezTo>
                    <a:pt x="62" y="297"/>
                    <a:pt x="61" y="296"/>
                    <a:pt x="60" y="296"/>
                  </a:cubicBezTo>
                  <a:cubicBezTo>
                    <a:pt x="59" y="296"/>
                    <a:pt x="56" y="296"/>
                    <a:pt x="55" y="296"/>
                  </a:cubicBezTo>
                  <a:cubicBezTo>
                    <a:pt x="54" y="297"/>
                    <a:pt x="53" y="298"/>
                    <a:pt x="52" y="298"/>
                  </a:cubicBezTo>
                  <a:cubicBezTo>
                    <a:pt x="51" y="298"/>
                    <a:pt x="49" y="299"/>
                    <a:pt x="49" y="299"/>
                  </a:cubicBezTo>
                  <a:cubicBezTo>
                    <a:pt x="48" y="300"/>
                    <a:pt x="47" y="301"/>
                    <a:pt x="46" y="302"/>
                  </a:cubicBezTo>
                  <a:cubicBezTo>
                    <a:pt x="46" y="303"/>
                    <a:pt x="48" y="306"/>
                    <a:pt x="47" y="307"/>
                  </a:cubicBezTo>
                  <a:cubicBezTo>
                    <a:pt x="47" y="308"/>
                    <a:pt x="47" y="310"/>
                    <a:pt x="46" y="311"/>
                  </a:cubicBezTo>
                  <a:cubicBezTo>
                    <a:pt x="45" y="311"/>
                    <a:pt x="43" y="312"/>
                    <a:pt x="43" y="312"/>
                  </a:cubicBezTo>
                  <a:cubicBezTo>
                    <a:pt x="41" y="313"/>
                    <a:pt x="39" y="312"/>
                    <a:pt x="38" y="312"/>
                  </a:cubicBezTo>
                  <a:cubicBezTo>
                    <a:pt x="37" y="312"/>
                    <a:pt x="36" y="313"/>
                    <a:pt x="35" y="314"/>
                  </a:cubicBezTo>
                  <a:cubicBezTo>
                    <a:pt x="34" y="314"/>
                    <a:pt x="33" y="315"/>
                    <a:pt x="33" y="315"/>
                  </a:cubicBezTo>
                  <a:cubicBezTo>
                    <a:pt x="33" y="315"/>
                    <a:pt x="29" y="308"/>
                    <a:pt x="28" y="307"/>
                  </a:cubicBezTo>
                  <a:cubicBezTo>
                    <a:pt x="27" y="306"/>
                    <a:pt x="25" y="304"/>
                    <a:pt x="25" y="303"/>
                  </a:cubicBezTo>
                  <a:cubicBezTo>
                    <a:pt x="23" y="303"/>
                    <a:pt x="21" y="301"/>
                    <a:pt x="20" y="300"/>
                  </a:cubicBezTo>
                  <a:cubicBezTo>
                    <a:pt x="19" y="299"/>
                    <a:pt x="19" y="296"/>
                    <a:pt x="18" y="295"/>
                  </a:cubicBezTo>
                  <a:cubicBezTo>
                    <a:pt x="18" y="294"/>
                    <a:pt x="18" y="291"/>
                    <a:pt x="17" y="290"/>
                  </a:cubicBezTo>
                  <a:cubicBezTo>
                    <a:pt x="17" y="289"/>
                    <a:pt x="15" y="287"/>
                    <a:pt x="14" y="287"/>
                  </a:cubicBezTo>
                  <a:cubicBezTo>
                    <a:pt x="13" y="287"/>
                    <a:pt x="10" y="286"/>
                    <a:pt x="9" y="285"/>
                  </a:cubicBezTo>
                  <a:cubicBezTo>
                    <a:pt x="8" y="284"/>
                    <a:pt x="6" y="282"/>
                    <a:pt x="5" y="282"/>
                  </a:cubicBezTo>
                  <a:cubicBezTo>
                    <a:pt x="5" y="281"/>
                    <a:pt x="3" y="280"/>
                    <a:pt x="2" y="279"/>
                  </a:cubicBezTo>
                  <a:cubicBezTo>
                    <a:pt x="2" y="278"/>
                    <a:pt x="0" y="277"/>
                    <a:pt x="0" y="276"/>
                  </a:cubicBezTo>
                  <a:cubicBezTo>
                    <a:pt x="0" y="275"/>
                    <a:pt x="0" y="272"/>
                    <a:pt x="1" y="271"/>
                  </a:cubicBezTo>
                  <a:cubicBezTo>
                    <a:pt x="1" y="270"/>
                    <a:pt x="1" y="267"/>
                    <a:pt x="2" y="267"/>
                  </a:cubicBezTo>
                  <a:cubicBezTo>
                    <a:pt x="2" y="265"/>
                    <a:pt x="3" y="263"/>
                    <a:pt x="4" y="262"/>
                  </a:cubicBezTo>
                  <a:cubicBezTo>
                    <a:pt x="5" y="262"/>
                    <a:pt x="6" y="261"/>
                    <a:pt x="7" y="261"/>
                  </a:cubicBezTo>
                  <a:cubicBezTo>
                    <a:pt x="8" y="260"/>
                    <a:pt x="9" y="260"/>
                    <a:pt x="10" y="259"/>
                  </a:cubicBezTo>
                  <a:cubicBezTo>
                    <a:pt x="11" y="259"/>
                    <a:pt x="13" y="257"/>
                    <a:pt x="13" y="257"/>
                  </a:cubicBezTo>
                  <a:cubicBezTo>
                    <a:pt x="14" y="256"/>
                    <a:pt x="15" y="254"/>
                    <a:pt x="15" y="253"/>
                  </a:cubicBezTo>
                  <a:cubicBezTo>
                    <a:pt x="16" y="252"/>
                    <a:pt x="16" y="251"/>
                    <a:pt x="17" y="250"/>
                  </a:cubicBezTo>
                  <a:cubicBezTo>
                    <a:pt x="17" y="249"/>
                    <a:pt x="18" y="247"/>
                    <a:pt x="18" y="246"/>
                  </a:cubicBezTo>
                  <a:cubicBezTo>
                    <a:pt x="18" y="246"/>
                    <a:pt x="20" y="245"/>
                    <a:pt x="20" y="244"/>
                  </a:cubicBezTo>
                  <a:cubicBezTo>
                    <a:pt x="21" y="244"/>
                    <a:pt x="23" y="244"/>
                    <a:pt x="23" y="244"/>
                  </a:cubicBezTo>
                  <a:cubicBezTo>
                    <a:pt x="24" y="244"/>
                    <a:pt x="25" y="243"/>
                    <a:pt x="26" y="242"/>
                  </a:cubicBezTo>
                  <a:cubicBezTo>
                    <a:pt x="26" y="241"/>
                    <a:pt x="27" y="240"/>
                    <a:pt x="27" y="239"/>
                  </a:cubicBezTo>
                  <a:cubicBezTo>
                    <a:pt x="28" y="237"/>
                    <a:pt x="31" y="236"/>
                    <a:pt x="32" y="235"/>
                  </a:cubicBezTo>
                  <a:cubicBezTo>
                    <a:pt x="33" y="233"/>
                    <a:pt x="36" y="231"/>
                    <a:pt x="38" y="230"/>
                  </a:cubicBezTo>
                  <a:cubicBezTo>
                    <a:pt x="39" y="229"/>
                    <a:pt x="42" y="226"/>
                    <a:pt x="44" y="226"/>
                  </a:cubicBezTo>
                  <a:cubicBezTo>
                    <a:pt x="45" y="225"/>
                    <a:pt x="48" y="224"/>
                    <a:pt x="49" y="224"/>
                  </a:cubicBezTo>
                  <a:cubicBezTo>
                    <a:pt x="50" y="223"/>
                    <a:pt x="52" y="221"/>
                    <a:pt x="53" y="221"/>
                  </a:cubicBezTo>
                  <a:cubicBezTo>
                    <a:pt x="55" y="221"/>
                    <a:pt x="58" y="222"/>
                    <a:pt x="59" y="221"/>
                  </a:cubicBezTo>
                  <a:cubicBezTo>
                    <a:pt x="60" y="221"/>
                    <a:pt x="63" y="221"/>
                    <a:pt x="63" y="220"/>
                  </a:cubicBezTo>
                  <a:cubicBezTo>
                    <a:pt x="64" y="219"/>
                    <a:pt x="65" y="217"/>
                    <a:pt x="65" y="215"/>
                  </a:cubicBezTo>
                  <a:cubicBezTo>
                    <a:pt x="66" y="215"/>
                    <a:pt x="68" y="213"/>
                    <a:pt x="69" y="212"/>
                  </a:cubicBezTo>
                  <a:cubicBezTo>
                    <a:pt x="70" y="212"/>
                    <a:pt x="73" y="212"/>
                    <a:pt x="74" y="211"/>
                  </a:cubicBezTo>
                  <a:cubicBezTo>
                    <a:pt x="75" y="211"/>
                    <a:pt x="76" y="210"/>
                    <a:pt x="77" y="209"/>
                  </a:cubicBezTo>
                  <a:cubicBezTo>
                    <a:pt x="78" y="209"/>
                    <a:pt x="80" y="208"/>
                    <a:pt x="81" y="207"/>
                  </a:cubicBezTo>
                  <a:cubicBezTo>
                    <a:pt x="83" y="206"/>
                    <a:pt x="84" y="205"/>
                    <a:pt x="85" y="204"/>
                  </a:cubicBezTo>
                  <a:cubicBezTo>
                    <a:pt x="86" y="203"/>
                    <a:pt x="86" y="201"/>
                    <a:pt x="87" y="200"/>
                  </a:cubicBezTo>
                  <a:cubicBezTo>
                    <a:pt x="88" y="199"/>
                    <a:pt x="89" y="197"/>
                    <a:pt x="91" y="196"/>
                  </a:cubicBezTo>
                  <a:cubicBezTo>
                    <a:pt x="92" y="195"/>
                    <a:pt x="94" y="195"/>
                    <a:pt x="95" y="195"/>
                  </a:cubicBezTo>
                  <a:cubicBezTo>
                    <a:pt x="97" y="195"/>
                    <a:pt x="99" y="194"/>
                    <a:pt x="101" y="194"/>
                  </a:cubicBezTo>
                  <a:cubicBezTo>
                    <a:pt x="102" y="194"/>
                    <a:pt x="104" y="194"/>
                    <a:pt x="104" y="194"/>
                  </a:cubicBezTo>
                  <a:cubicBezTo>
                    <a:pt x="105" y="195"/>
                    <a:pt x="108" y="196"/>
                    <a:pt x="109" y="196"/>
                  </a:cubicBezTo>
                  <a:cubicBezTo>
                    <a:pt x="109" y="196"/>
                    <a:pt x="111" y="197"/>
                    <a:pt x="112" y="197"/>
                  </a:cubicBezTo>
                  <a:cubicBezTo>
                    <a:pt x="114" y="197"/>
                    <a:pt x="115" y="195"/>
                    <a:pt x="117" y="195"/>
                  </a:cubicBezTo>
                  <a:cubicBezTo>
                    <a:pt x="118" y="195"/>
                    <a:pt x="121" y="193"/>
                    <a:pt x="123" y="193"/>
                  </a:cubicBezTo>
                  <a:cubicBezTo>
                    <a:pt x="124" y="192"/>
                    <a:pt x="128" y="192"/>
                    <a:pt x="129" y="192"/>
                  </a:cubicBezTo>
                  <a:cubicBezTo>
                    <a:pt x="131" y="191"/>
                    <a:pt x="134" y="190"/>
                    <a:pt x="134" y="189"/>
                  </a:cubicBezTo>
                  <a:cubicBezTo>
                    <a:pt x="136" y="188"/>
                    <a:pt x="140" y="188"/>
                    <a:pt x="142" y="187"/>
                  </a:cubicBezTo>
                  <a:cubicBezTo>
                    <a:pt x="143" y="187"/>
                    <a:pt x="146" y="186"/>
                    <a:pt x="147" y="186"/>
                  </a:cubicBezTo>
                  <a:cubicBezTo>
                    <a:pt x="148" y="185"/>
                    <a:pt x="150" y="185"/>
                    <a:pt x="151" y="184"/>
                  </a:cubicBezTo>
                  <a:cubicBezTo>
                    <a:pt x="151" y="183"/>
                    <a:pt x="151" y="180"/>
                    <a:pt x="151" y="180"/>
                  </a:cubicBezTo>
                  <a:cubicBezTo>
                    <a:pt x="152" y="179"/>
                    <a:pt x="154" y="177"/>
                    <a:pt x="155" y="176"/>
                  </a:cubicBezTo>
                  <a:cubicBezTo>
                    <a:pt x="156" y="175"/>
                    <a:pt x="159" y="175"/>
                    <a:pt x="159" y="175"/>
                  </a:cubicBezTo>
                  <a:cubicBezTo>
                    <a:pt x="161" y="174"/>
                    <a:pt x="163" y="174"/>
                    <a:pt x="164" y="173"/>
                  </a:cubicBezTo>
                  <a:cubicBezTo>
                    <a:pt x="164" y="172"/>
                    <a:pt x="166" y="169"/>
                    <a:pt x="167" y="169"/>
                  </a:cubicBezTo>
                  <a:cubicBezTo>
                    <a:pt x="168" y="167"/>
                    <a:pt x="169" y="165"/>
                    <a:pt x="170" y="164"/>
                  </a:cubicBezTo>
                  <a:cubicBezTo>
                    <a:pt x="171" y="162"/>
                    <a:pt x="173" y="160"/>
                    <a:pt x="174" y="159"/>
                  </a:cubicBezTo>
                  <a:cubicBezTo>
                    <a:pt x="175" y="158"/>
                    <a:pt x="176" y="154"/>
                    <a:pt x="176" y="153"/>
                  </a:cubicBezTo>
                  <a:cubicBezTo>
                    <a:pt x="177" y="151"/>
                    <a:pt x="178" y="147"/>
                    <a:pt x="178" y="145"/>
                  </a:cubicBezTo>
                  <a:cubicBezTo>
                    <a:pt x="179" y="143"/>
                    <a:pt x="178" y="140"/>
                    <a:pt x="178" y="138"/>
                  </a:cubicBezTo>
                  <a:cubicBezTo>
                    <a:pt x="178" y="137"/>
                    <a:pt x="180" y="134"/>
                    <a:pt x="180" y="133"/>
                  </a:cubicBezTo>
                  <a:cubicBezTo>
                    <a:pt x="180" y="131"/>
                    <a:pt x="180" y="127"/>
                    <a:pt x="180" y="125"/>
                  </a:cubicBezTo>
                  <a:cubicBezTo>
                    <a:pt x="180" y="123"/>
                    <a:pt x="180" y="120"/>
                    <a:pt x="180" y="118"/>
                  </a:cubicBezTo>
                  <a:cubicBezTo>
                    <a:pt x="180" y="117"/>
                    <a:pt x="182" y="115"/>
                    <a:pt x="182" y="114"/>
                  </a:cubicBezTo>
                  <a:cubicBezTo>
                    <a:pt x="183" y="112"/>
                    <a:pt x="184" y="109"/>
                    <a:pt x="184" y="107"/>
                  </a:cubicBezTo>
                  <a:cubicBezTo>
                    <a:pt x="185" y="106"/>
                    <a:pt x="185" y="104"/>
                    <a:pt x="185" y="102"/>
                  </a:cubicBezTo>
                  <a:cubicBezTo>
                    <a:pt x="185" y="102"/>
                    <a:pt x="183" y="99"/>
                    <a:pt x="183" y="98"/>
                  </a:cubicBezTo>
                  <a:cubicBezTo>
                    <a:pt x="183" y="97"/>
                    <a:pt x="182" y="95"/>
                    <a:pt x="182" y="94"/>
                  </a:cubicBezTo>
                  <a:cubicBezTo>
                    <a:pt x="183" y="93"/>
                    <a:pt x="183" y="91"/>
                    <a:pt x="184" y="90"/>
                  </a:cubicBezTo>
                  <a:cubicBezTo>
                    <a:pt x="184" y="90"/>
                    <a:pt x="185" y="88"/>
                    <a:pt x="186" y="88"/>
                  </a:cubicBezTo>
                  <a:cubicBezTo>
                    <a:pt x="187" y="88"/>
                    <a:pt x="189" y="88"/>
                    <a:pt x="190" y="88"/>
                  </a:cubicBezTo>
                  <a:cubicBezTo>
                    <a:pt x="190" y="88"/>
                    <a:pt x="192" y="89"/>
                    <a:pt x="192" y="89"/>
                  </a:cubicBezTo>
                  <a:cubicBezTo>
                    <a:pt x="193" y="89"/>
                    <a:pt x="194" y="88"/>
                    <a:pt x="195" y="88"/>
                  </a:cubicBezTo>
                  <a:cubicBezTo>
                    <a:pt x="196" y="87"/>
                    <a:pt x="198" y="86"/>
                    <a:pt x="198" y="85"/>
                  </a:cubicBezTo>
                  <a:cubicBezTo>
                    <a:pt x="199" y="84"/>
                    <a:pt x="198" y="82"/>
                    <a:pt x="198" y="82"/>
                  </a:cubicBezTo>
                  <a:cubicBezTo>
                    <a:pt x="198" y="81"/>
                    <a:pt x="198" y="79"/>
                    <a:pt x="198" y="78"/>
                  </a:cubicBezTo>
                  <a:cubicBezTo>
                    <a:pt x="199" y="77"/>
                    <a:pt x="200" y="77"/>
                    <a:pt x="201" y="77"/>
                  </a:cubicBezTo>
                  <a:cubicBezTo>
                    <a:pt x="202" y="76"/>
                    <a:pt x="204" y="75"/>
                    <a:pt x="205" y="75"/>
                  </a:cubicBezTo>
                  <a:cubicBezTo>
                    <a:pt x="205" y="75"/>
                    <a:pt x="207" y="75"/>
                    <a:pt x="207" y="75"/>
                  </a:cubicBezTo>
                  <a:cubicBezTo>
                    <a:pt x="208" y="76"/>
                    <a:pt x="210" y="76"/>
                    <a:pt x="210" y="77"/>
                  </a:cubicBezTo>
                  <a:cubicBezTo>
                    <a:pt x="210" y="77"/>
                    <a:pt x="210" y="78"/>
                    <a:pt x="210" y="79"/>
                  </a:cubicBezTo>
                  <a:cubicBezTo>
                    <a:pt x="210" y="80"/>
                    <a:pt x="212" y="81"/>
                    <a:pt x="212" y="82"/>
                  </a:cubicBezTo>
                  <a:cubicBezTo>
                    <a:pt x="213" y="82"/>
                    <a:pt x="215" y="82"/>
                    <a:pt x="216" y="82"/>
                  </a:cubicBezTo>
                  <a:cubicBezTo>
                    <a:pt x="217" y="82"/>
                    <a:pt x="218" y="84"/>
                    <a:pt x="219" y="84"/>
                  </a:cubicBezTo>
                  <a:cubicBezTo>
                    <a:pt x="220" y="84"/>
                    <a:pt x="222" y="83"/>
                    <a:pt x="223" y="83"/>
                  </a:cubicBezTo>
                  <a:cubicBezTo>
                    <a:pt x="224" y="82"/>
                    <a:pt x="226" y="83"/>
                    <a:pt x="227" y="83"/>
                  </a:cubicBezTo>
                  <a:cubicBezTo>
                    <a:pt x="228" y="84"/>
                    <a:pt x="228" y="86"/>
                    <a:pt x="229" y="86"/>
                  </a:cubicBezTo>
                  <a:cubicBezTo>
                    <a:pt x="230" y="87"/>
                    <a:pt x="232" y="89"/>
                    <a:pt x="233" y="89"/>
                  </a:cubicBezTo>
                  <a:cubicBezTo>
                    <a:pt x="235" y="91"/>
                    <a:pt x="238" y="92"/>
                    <a:pt x="240" y="93"/>
                  </a:cubicBezTo>
                  <a:cubicBezTo>
                    <a:pt x="241" y="94"/>
                    <a:pt x="244" y="95"/>
                    <a:pt x="245" y="96"/>
                  </a:cubicBezTo>
                  <a:cubicBezTo>
                    <a:pt x="246" y="96"/>
                    <a:pt x="247" y="97"/>
                    <a:pt x="248" y="98"/>
                  </a:cubicBezTo>
                  <a:cubicBezTo>
                    <a:pt x="248" y="99"/>
                    <a:pt x="249" y="100"/>
                    <a:pt x="249" y="101"/>
                  </a:cubicBezTo>
                  <a:cubicBezTo>
                    <a:pt x="250" y="102"/>
                    <a:pt x="251" y="103"/>
                    <a:pt x="252" y="103"/>
                  </a:cubicBezTo>
                  <a:cubicBezTo>
                    <a:pt x="253" y="103"/>
                    <a:pt x="254" y="103"/>
                    <a:pt x="255" y="103"/>
                  </a:cubicBezTo>
                  <a:cubicBezTo>
                    <a:pt x="256" y="103"/>
                    <a:pt x="257" y="102"/>
                    <a:pt x="258" y="101"/>
                  </a:cubicBezTo>
                  <a:cubicBezTo>
                    <a:pt x="259" y="100"/>
                    <a:pt x="260" y="97"/>
                    <a:pt x="261" y="96"/>
                  </a:cubicBezTo>
                  <a:cubicBezTo>
                    <a:pt x="261" y="94"/>
                    <a:pt x="262" y="92"/>
                    <a:pt x="262" y="90"/>
                  </a:cubicBezTo>
                  <a:cubicBezTo>
                    <a:pt x="262" y="89"/>
                    <a:pt x="262" y="87"/>
                    <a:pt x="262" y="86"/>
                  </a:cubicBezTo>
                  <a:cubicBezTo>
                    <a:pt x="263" y="85"/>
                    <a:pt x="263" y="83"/>
                    <a:pt x="264" y="82"/>
                  </a:cubicBezTo>
                  <a:cubicBezTo>
                    <a:pt x="264" y="82"/>
                    <a:pt x="265" y="82"/>
                    <a:pt x="266" y="82"/>
                  </a:cubicBezTo>
                  <a:cubicBezTo>
                    <a:pt x="266" y="82"/>
                    <a:pt x="268" y="82"/>
                    <a:pt x="269" y="81"/>
                  </a:cubicBezTo>
                  <a:cubicBezTo>
                    <a:pt x="269" y="81"/>
                    <a:pt x="271" y="81"/>
                    <a:pt x="271" y="81"/>
                  </a:cubicBezTo>
                  <a:cubicBezTo>
                    <a:pt x="271" y="80"/>
                    <a:pt x="272" y="79"/>
                    <a:pt x="272" y="78"/>
                  </a:cubicBezTo>
                  <a:cubicBezTo>
                    <a:pt x="273" y="78"/>
                    <a:pt x="272" y="76"/>
                    <a:pt x="273" y="75"/>
                  </a:cubicBezTo>
                  <a:cubicBezTo>
                    <a:pt x="273" y="74"/>
                    <a:pt x="275" y="72"/>
                    <a:pt x="276" y="71"/>
                  </a:cubicBezTo>
                  <a:cubicBezTo>
                    <a:pt x="276" y="71"/>
                    <a:pt x="278" y="70"/>
                    <a:pt x="279" y="69"/>
                  </a:cubicBezTo>
                  <a:cubicBezTo>
                    <a:pt x="280" y="68"/>
                    <a:pt x="280" y="66"/>
                    <a:pt x="280" y="65"/>
                  </a:cubicBezTo>
                  <a:cubicBezTo>
                    <a:pt x="281" y="63"/>
                    <a:pt x="281" y="60"/>
                    <a:pt x="281" y="58"/>
                  </a:cubicBezTo>
                  <a:cubicBezTo>
                    <a:pt x="281" y="57"/>
                    <a:pt x="279" y="55"/>
                    <a:pt x="278" y="54"/>
                  </a:cubicBezTo>
                  <a:cubicBezTo>
                    <a:pt x="278" y="53"/>
                    <a:pt x="277" y="51"/>
                    <a:pt x="277" y="50"/>
                  </a:cubicBezTo>
                  <a:cubicBezTo>
                    <a:pt x="277" y="49"/>
                    <a:pt x="278" y="47"/>
                    <a:pt x="278" y="46"/>
                  </a:cubicBezTo>
                  <a:cubicBezTo>
                    <a:pt x="278" y="45"/>
                    <a:pt x="278" y="43"/>
                    <a:pt x="277" y="41"/>
                  </a:cubicBezTo>
                  <a:cubicBezTo>
                    <a:pt x="277" y="41"/>
                    <a:pt x="276" y="39"/>
                    <a:pt x="276" y="39"/>
                  </a:cubicBezTo>
                  <a:cubicBezTo>
                    <a:pt x="276" y="37"/>
                    <a:pt x="277" y="35"/>
                    <a:pt x="277" y="34"/>
                  </a:cubicBezTo>
                  <a:cubicBezTo>
                    <a:pt x="278" y="34"/>
                    <a:pt x="278" y="32"/>
                    <a:pt x="279" y="31"/>
                  </a:cubicBezTo>
                  <a:cubicBezTo>
                    <a:pt x="280" y="31"/>
                    <a:pt x="282" y="32"/>
                    <a:pt x="283" y="31"/>
                  </a:cubicBezTo>
                  <a:cubicBezTo>
                    <a:pt x="283" y="31"/>
                    <a:pt x="284" y="30"/>
                    <a:pt x="284" y="29"/>
                  </a:cubicBezTo>
                  <a:cubicBezTo>
                    <a:pt x="284" y="28"/>
                    <a:pt x="282" y="27"/>
                    <a:pt x="282" y="26"/>
                  </a:cubicBezTo>
                  <a:cubicBezTo>
                    <a:pt x="281" y="26"/>
                    <a:pt x="280" y="25"/>
                    <a:pt x="279" y="25"/>
                  </a:cubicBezTo>
                  <a:cubicBezTo>
                    <a:pt x="279" y="25"/>
                    <a:pt x="278" y="24"/>
                    <a:pt x="277" y="23"/>
                  </a:cubicBezTo>
                  <a:cubicBezTo>
                    <a:pt x="277" y="22"/>
                    <a:pt x="276" y="20"/>
                    <a:pt x="276" y="20"/>
                  </a:cubicBezTo>
                  <a:cubicBezTo>
                    <a:pt x="276" y="18"/>
                    <a:pt x="278" y="14"/>
                    <a:pt x="279" y="12"/>
                  </a:cubicBezTo>
                  <a:cubicBezTo>
                    <a:pt x="279" y="11"/>
                    <a:pt x="280" y="10"/>
                    <a:pt x="281" y="8"/>
                  </a:cubicBezTo>
                  <a:cubicBezTo>
                    <a:pt x="281" y="7"/>
                    <a:pt x="281" y="5"/>
                    <a:pt x="282" y="4"/>
                  </a:cubicBezTo>
                  <a:cubicBezTo>
                    <a:pt x="283" y="3"/>
                    <a:pt x="285" y="2"/>
                    <a:pt x="286" y="1"/>
                  </a:cubicBezTo>
                  <a:cubicBezTo>
                    <a:pt x="287" y="1"/>
                    <a:pt x="290" y="0"/>
                    <a:pt x="291" y="0"/>
                  </a:cubicBezTo>
                  <a:cubicBezTo>
                    <a:pt x="293" y="0"/>
                    <a:pt x="296" y="0"/>
                    <a:pt x="297" y="1"/>
                  </a:cubicBezTo>
                  <a:cubicBezTo>
                    <a:pt x="299" y="2"/>
                    <a:pt x="301" y="4"/>
                    <a:pt x="302" y="5"/>
                  </a:cubicBezTo>
                  <a:cubicBezTo>
                    <a:pt x="303" y="6"/>
                    <a:pt x="306" y="9"/>
                    <a:pt x="307" y="10"/>
                  </a:cubicBezTo>
                  <a:cubicBezTo>
                    <a:pt x="309" y="11"/>
                    <a:pt x="312" y="15"/>
                    <a:pt x="314" y="16"/>
                  </a:cubicBezTo>
                  <a:cubicBezTo>
                    <a:pt x="315" y="17"/>
                    <a:pt x="316" y="18"/>
                    <a:pt x="317" y="19"/>
                  </a:cubicBezTo>
                  <a:cubicBezTo>
                    <a:pt x="319" y="20"/>
                    <a:pt x="322" y="22"/>
                    <a:pt x="324" y="23"/>
                  </a:cubicBezTo>
                  <a:cubicBezTo>
                    <a:pt x="325" y="24"/>
                    <a:pt x="328" y="26"/>
                    <a:pt x="330" y="27"/>
                  </a:cubicBezTo>
                  <a:cubicBezTo>
                    <a:pt x="331" y="28"/>
                    <a:pt x="333" y="30"/>
                    <a:pt x="334" y="31"/>
                  </a:cubicBezTo>
                  <a:cubicBezTo>
                    <a:pt x="335" y="32"/>
                    <a:pt x="337" y="33"/>
                    <a:pt x="337" y="34"/>
                  </a:cubicBezTo>
                  <a:cubicBezTo>
                    <a:pt x="339" y="35"/>
                    <a:pt x="341" y="38"/>
                    <a:pt x="342" y="40"/>
                  </a:cubicBezTo>
                  <a:cubicBezTo>
                    <a:pt x="342" y="40"/>
                    <a:pt x="342" y="43"/>
                    <a:pt x="342" y="44"/>
                  </a:cubicBezTo>
                  <a:cubicBezTo>
                    <a:pt x="342" y="45"/>
                    <a:pt x="341" y="46"/>
                    <a:pt x="340" y="46"/>
                  </a:cubicBezTo>
                  <a:cubicBezTo>
                    <a:pt x="340" y="46"/>
                    <a:pt x="338" y="46"/>
                    <a:pt x="337" y="46"/>
                  </a:cubicBezTo>
                  <a:cubicBezTo>
                    <a:pt x="336" y="46"/>
                    <a:pt x="334" y="46"/>
                    <a:pt x="334" y="47"/>
                  </a:cubicBezTo>
                  <a:cubicBezTo>
                    <a:pt x="333" y="47"/>
                    <a:pt x="333" y="49"/>
                    <a:pt x="333" y="50"/>
                  </a:cubicBezTo>
                  <a:cubicBezTo>
                    <a:pt x="334" y="51"/>
                    <a:pt x="336" y="52"/>
                    <a:pt x="337" y="53"/>
                  </a:cubicBezTo>
                  <a:cubicBezTo>
                    <a:pt x="337" y="54"/>
                    <a:pt x="338" y="56"/>
                    <a:pt x="338" y="56"/>
                  </a:cubicBezTo>
                  <a:cubicBezTo>
                    <a:pt x="338" y="57"/>
                    <a:pt x="337" y="59"/>
                    <a:pt x="337" y="60"/>
                  </a:cubicBezTo>
                  <a:cubicBezTo>
                    <a:pt x="337" y="61"/>
                    <a:pt x="338" y="63"/>
                    <a:pt x="339" y="64"/>
                  </a:cubicBezTo>
                  <a:cubicBezTo>
                    <a:pt x="340" y="65"/>
                    <a:pt x="343" y="66"/>
                    <a:pt x="344" y="67"/>
                  </a:cubicBezTo>
                  <a:cubicBezTo>
                    <a:pt x="345" y="68"/>
                    <a:pt x="347" y="70"/>
                    <a:pt x="349" y="71"/>
                  </a:cubicBezTo>
                  <a:cubicBezTo>
                    <a:pt x="350" y="71"/>
                    <a:pt x="352" y="71"/>
                    <a:pt x="353" y="71"/>
                  </a:cubicBezTo>
                  <a:cubicBezTo>
                    <a:pt x="355" y="71"/>
                    <a:pt x="357" y="71"/>
                    <a:pt x="358" y="71"/>
                  </a:cubicBezTo>
                  <a:cubicBezTo>
                    <a:pt x="359" y="71"/>
                    <a:pt x="361" y="71"/>
                    <a:pt x="361" y="71"/>
                  </a:cubicBezTo>
                  <a:cubicBezTo>
                    <a:pt x="362" y="72"/>
                    <a:pt x="364" y="72"/>
                    <a:pt x="365" y="72"/>
                  </a:cubicBezTo>
                  <a:cubicBezTo>
                    <a:pt x="366" y="72"/>
                    <a:pt x="368" y="71"/>
                    <a:pt x="369" y="71"/>
                  </a:cubicBezTo>
                  <a:cubicBezTo>
                    <a:pt x="370" y="71"/>
                    <a:pt x="372" y="71"/>
                    <a:pt x="372" y="71"/>
                  </a:cubicBezTo>
                  <a:cubicBezTo>
                    <a:pt x="374" y="71"/>
                    <a:pt x="378" y="71"/>
                    <a:pt x="379" y="72"/>
                  </a:cubicBezTo>
                  <a:cubicBezTo>
                    <a:pt x="380" y="72"/>
                    <a:pt x="381" y="75"/>
                    <a:pt x="382" y="75"/>
                  </a:cubicBezTo>
                  <a:cubicBezTo>
                    <a:pt x="383" y="76"/>
                    <a:pt x="387" y="76"/>
                    <a:pt x="388" y="76"/>
                  </a:cubicBezTo>
                  <a:cubicBezTo>
                    <a:pt x="389" y="76"/>
                    <a:pt x="392" y="76"/>
                    <a:pt x="393" y="77"/>
                  </a:cubicBezTo>
                  <a:cubicBezTo>
                    <a:pt x="395" y="77"/>
                    <a:pt x="397" y="80"/>
                    <a:pt x="398" y="81"/>
                  </a:cubicBezTo>
                  <a:cubicBezTo>
                    <a:pt x="400" y="82"/>
                    <a:pt x="403" y="83"/>
                    <a:pt x="405" y="84"/>
                  </a:cubicBezTo>
                  <a:cubicBezTo>
                    <a:pt x="407" y="85"/>
                    <a:pt x="409" y="87"/>
                    <a:pt x="411" y="87"/>
                  </a:cubicBezTo>
                  <a:cubicBezTo>
                    <a:pt x="412" y="87"/>
                    <a:pt x="414" y="86"/>
                    <a:pt x="415" y="85"/>
                  </a:cubicBezTo>
                  <a:cubicBezTo>
                    <a:pt x="416" y="84"/>
                    <a:pt x="417" y="82"/>
                    <a:pt x="418" y="81"/>
                  </a:cubicBezTo>
                  <a:cubicBezTo>
                    <a:pt x="418" y="80"/>
                    <a:pt x="420" y="79"/>
                    <a:pt x="421" y="78"/>
                  </a:cubicBezTo>
                  <a:cubicBezTo>
                    <a:pt x="422" y="78"/>
                    <a:pt x="423" y="78"/>
                    <a:pt x="424" y="78"/>
                  </a:cubicBezTo>
                  <a:cubicBezTo>
                    <a:pt x="425" y="77"/>
                    <a:pt x="426" y="75"/>
                    <a:pt x="427" y="74"/>
                  </a:cubicBezTo>
                  <a:cubicBezTo>
                    <a:pt x="428" y="74"/>
                    <a:pt x="432" y="75"/>
                    <a:pt x="433" y="74"/>
                  </a:cubicBezTo>
                  <a:cubicBezTo>
                    <a:pt x="434" y="74"/>
                    <a:pt x="436" y="73"/>
                    <a:pt x="437" y="73"/>
                  </a:cubicBezTo>
                  <a:cubicBezTo>
                    <a:pt x="438" y="72"/>
                    <a:pt x="439" y="69"/>
                    <a:pt x="439" y="67"/>
                  </a:cubicBezTo>
                  <a:cubicBezTo>
                    <a:pt x="440" y="66"/>
                    <a:pt x="438" y="63"/>
                    <a:pt x="438" y="62"/>
                  </a:cubicBezTo>
                  <a:cubicBezTo>
                    <a:pt x="438" y="61"/>
                    <a:pt x="438" y="59"/>
                    <a:pt x="438" y="58"/>
                  </a:cubicBezTo>
                  <a:cubicBezTo>
                    <a:pt x="438" y="56"/>
                    <a:pt x="440" y="53"/>
                    <a:pt x="441" y="52"/>
                  </a:cubicBezTo>
                  <a:cubicBezTo>
                    <a:pt x="441" y="52"/>
                    <a:pt x="443" y="51"/>
                    <a:pt x="443" y="51"/>
                  </a:cubicBezTo>
                  <a:cubicBezTo>
                    <a:pt x="445" y="51"/>
                    <a:pt x="448" y="53"/>
                    <a:pt x="448" y="54"/>
                  </a:cubicBezTo>
                  <a:cubicBezTo>
                    <a:pt x="449" y="55"/>
                    <a:pt x="451" y="57"/>
                    <a:pt x="451" y="57"/>
                  </a:cubicBezTo>
                  <a:cubicBezTo>
                    <a:pt x="452" y="58"/>
                    <a:pt x="453" y="59"/>
                    <a:pt x="454" y="59"/>
                  </a:cubicBezTo>
                  <a:cubicBezTo>
                    <a:pt x="454" y="59"/>
                    <a:pt x="456" y="59"/>
                    <a:pt x="457" y="59"/>
                  </a:cubicBezTo>
                  <a:cubicBezTo>
                    <a:pt x="458" y="59"/>
                    <a:pt x="460" y="60"/>
                    <a:pt x="461" y="61"/>
                  </a:cubicBezTo>
                  <a:cubicBezTo>
                    <a:pt x="462" y="61"/>
                    <a:pt x="463" y="63"/>
                    <a:pt x="463" y="64"/>
                  </a:cubicBezTo>
                  <a:cubicBezTo>
                    <a:pt x="464" y="65"/>
                    <a:pt x="464" y="66"/>
                    <a:pt x="465" y="66"/>
                  </a:cubicBezTo>
                  <a:cubicBezTo>
                    <a:pt x="467" y="67"/>
                    <a:pt x="470" y="66"/>
                    <a:pt x="471" y="65"/>
                  </a:cubicBezTo>
                  <a:cubicBezTo>
                    <a:pt x="473" y="65"/>
                    <a:pt x="474" y="62"/>
                    <a:pt x="476" y="62"/>
                  </a:cubicBezTo>
                  <a:cubicBezTo>
                    <a:pt x="477" y="61"/>
                    <a:pt x="479" y="61"/>
                    <a:pt x="481" y="61"/>
                  </a:cubicBezTo>
                  <a:cubicBezTo>
                    <a:pt x="482" y="61"/>
                    <a:pt x="485" y="61"/>
                    <a:pt x="486" y="61"/>
                  </a:cubicBezTo>
                  <a:cubicBezTo>
                    <a:pt x="488" y="62"/>
                    <a:pt x="490" y="65"/>
                    <a:pt x="491" y="66"/>
                  </a:cubicBezTo>
                  <a:cubicBezTo>
                    <a:pt x="492" y="66"/>
                    <a:pt x="493" y="69"/>
                    <a:pt x="494" y="70"/>
                  </a:cubicBezTo>
                  <a:cubicBezTo>
                    <a:pt x="495" y="71"/>
                    <a:pt x="496" y="72"/>
                    <a:pt x="497" y="72"/>
                  </a:cubicBezTo>
                  <a:cubicBezTo>
                    <a:pt x="498" y="73"/>
                    <a:pt x="500" y="72"/>
                    <a:pt x="501" y="73"/>
                  </a:cubicBezTo>
                  <a:cubicBezTo>
                    <a:pt x="502" y="73"/>
                    <a:pt x="504" y="73"/>
                    <a:pt x="504" y="73"/>
                  </a:cubicBezTo>
                  <a:cubicBezTo>
                    <a:pt x="506" y="74"/>
                    <a:pt x="507" y="76"/>
                    <a:pt x="508" y="76"/>
                  </a:cubicBezTo>
                  <a:cubicBezTo>
                    <a:pt x="509" y="78"/>
                    <a:pt x="510" y="81"/>
                    <a:pt x="511" y="82"/>
                  </a:cubicBezTo>
                  <a:cubicBezTo>
                    <a:pt x="512" y="83"/>
                    <a:pt x="512" y="87"/>
                    <a:pt x="513" y="88"/>
                  </a:cubicBezTo>
                  <a:cubicBezTo>
                    <a:pt x="514" y="89"/>
                    <a:pt x="516" y="91"/>
                    <a:pt x="517" y="91"/>
                  </a:cubicBezTo>
                  <a:cubicBezTo>
                    <a:pt x="518" y="91"/>
                    <a:pt x="520" y="91"/>
                    <a:pt x="521" y="90"/>
                  </a:cubicBezTo>
                  <a:cubicBezTo>
                    <a:pt x="521" y="89"/>
                    <a:pt x="520" y="87"/>
                    <a:pt x="521" y="86"/>
                  </a:cubicBezTo>
                  <a:cubicBezTo>
                    <a:pt x="522" y="86"/>
                    <a:pt x="524" y="86"/>
                    <a:pt x="524" y="86"/>
                  </a:cubicBezTo>
                  <a:cubicBezTo>
                    <a:pt x="526" y="87"/>
                    <a:pt x="529" y="89"/>
                    <a:pt x="530" y="90"/>
                  </a:cubicBezTo>
                  <a:cubicBezTo>
                    <a:pt x="531" y="90"/>
                    <a:pt x="534" y="89"/>
                    <a:pt x="535" y="90"/>
                  </a:cubicBezTo>
                  <a:cubicBezTo>
                    <a:pt x="537" y="90"/>
                    <a:pt x="539" y="92"/>
                    <a:pt x="541" y="93"/>
                  </a:cubicBezTo>
                  <a:cubicBezTo>
                    <a:pt x="543" y="93"/>
                    <a:pt x="545" y="93"/>
                    <a:pt x="546" y="94"/>
                  </a:cubicBezTo>
                  <a:cubicBezTo>
                    <a:pt x="547" y="95"/>
                    <a:pt x="548" y="97"/>
                    <a:pt x="549" y="98"/>
                  </a:cubicBezTo>
                  <a:cubicBezTo>
                    <a:pt x="550" y="98"/>
                    <a:pt x="553" y="98"/>
                    <a:pt x="554" y="99"/>
                  </a:cubicBezTo>
                  <a:cubicBezTo>
                    <a:pt x="556" y="100"/>
                    <a:pt x="559" y="101"/>
                    <a:pt x="560" y="102"/>
                  </a:cubicBezTo>
                  <a:cubicBezTo>
                    <a:pt x="562" y="103"/>
                    <a:pt x="565" y="105"/>
                    <a:pt x="565" y="107"/>
                  </a:cubicBezTo>
                  <a:cubicBezTo>
                    <a:pt x="565" y="107"/>
                    <a:pt x="563" y="109"/>
                    <a:pt x="562" y="110"/>
                  </a:cubicBezTo>
                  <a:cubicBezTo>
                    <a:pt x="561" y="110"/>
                    <a:pt x="559" y="109"/>
                    <a:pt x="559" y="110"/>
                  </a:cubicBezTo>
                  <a:cubicBezTo>
                    <a:pt x="557" y="111"/>
                    <a:pt x="555" y="113"/>
                    <a:pt x="555" y="115"/>
                  </a:cubicBezTo>
                  <a:cubicBezTo>
                    <a:pt x="555" y="116"/>
                    <a:pt x="556" y="118"/>
                    <a:pt x="557" y="120"/>
                  </a:cubicBezTo>
                  <a:cubicBezTo>
                    <a:pt x="557" y="121"/>
                    <a:pt x="559" y="123"/>
                    <a:pt x="559" y="124"/>
                  </a:cubicBezTo>
                  <a:cubicBezTo>
                    <a:pt x="560" y="127"/>
                    <a:pt x="560" y="132"/>
                    <a:pt x="561" y="133"/>
                  </a:cubicBezTo>
                  <a:cubicBezTo>
                    <a:pt x="562" y="135"/>
                    <a:pt x="565" y="136"/>
                    <a:pt x="566" y="137"/>
                  </a:cubicBezTo>
                  <a:cubicBezTo>
                    <a:pt x="568" y="138"/>
                    <a:pt x="570" y="138"/>
                    <a:pt x="571" y="139"/>
                  </a:cubicBezTo>
                  <a:cubicBezTo>
                    <a:pt x="572" y="140"/>
                    <a:pt x="572" y="141"/>
                    <a:pt x="572" y="142"/>
                  </a:cubicBezTo>
                  <a:cubicBezTo>
                    <a:pt x="573" y="143"/>
                    <a:pt x="573" y="145"/>
                    <a:pt x="572" y="146"/>
                  </a:cubicBezTo>
                  <a:cubicBezTo>
                    <a:pt x="572" y="147"/>
                    <a:pt x="569" y="146"/>
                    <a:pt x="568" y="146"/>
                  </a:cubicBezTo>
                  <a:cubicBezTo>
                    <a:pt x="567" y="147"/>
                    <a:pt x="566" y="147"/>
                    <a:pt x="566" y="147"/>
                  </a:cubicBezTo>
                  <a:cubicBezTo>
                    <a:pt x="565" y="148"/>
                    <a:pt x="565" y="151"/>
                    <a:pt x="566" y="152"/>
                  </a:cubicBezTo>
                  <a:cubicBezTo>
                    <a:pt x="566" y="153"/>
                    <a:pt x="568" y="154"/>
                    <a:pt x="569" y="154"/>
                  </a:cubicBezTo>
                  <a:cubicBezTo>
                    <a:pt x="570" y="154"/>
                    <a:pt x="571" y="152"/>
                    <a:pt x="572" y="152"/>
                  </a:cubicBezTo>
                  <a:cubicBezTo>
                    <a:pt x="573" y="152"/>
                    <a:pt x="574" y="153"/>
                    <a:pt x="575" y="154"/>
                  </a:cubicBezTo>
                  <a:cubicBezTo>
                    <a:pt x="576" y="155"/>
                    <a:pt x="575" y="158"/>
                    <a:pt x="575" y="159"/>
                  </a:cubicBezTo>
                  <a:cubicBezTo>
                    <a:pt x="575" y="161"/>
                    <a:pt x="575" y="164"/>
                    <a:pt x="575" y="165"/>
                  </a:cubicBezTo>
                  <a:cubicBezTo>
                    <a:pt x="575" y="167"/>
                    <a:pt x="574" y="171"/>
                    <a:pt x="574" y="173"/>
                  </a:cubicBezTo>
                  <a:cubicBezTo>
                    <a:pt x="574" y="174"/>
                    <a:pt x="575" y="176"/>
                    <a:pt x="576" y="177"/>
                  </a:cubicBezTo>
                  <a:cubicBezTo>
                    <a:pt x="577" y="177"/>
                    <a:pt x="580" y="178"/>
                    <a:pt x="580" y="179"/>
                  </a:cubicBezTo>
                  <a:cubicBezTo>
                    <a:pt x="581" y="179"/>
                    <a:pt x="583" y="181"/>
                    <a:pt x="584" y="183"/>
                  </a:cubicBezTo>
                  <a:cubicBezTo>
                    <a:pt x="585" y="185"/>
                    <a:pt x="586" y="189"/>
                    <a:pt x="586" y="19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0" name="TextBox 29"/>
          <p:cNvSpPr txBox="1"/>
          <p:nvPr/>
        </p:nvSpPr>
        <p:spPr>
          <a:xfrm>
            <a:off x="602553" y="2093458"/>
            <a:ext cx="4988807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I’m a </a:t>
            </a:r>
            <a:r>
              <a:rPr lang="en-US" sz="2400" b="1" dirty="0">
                <a:latin typeface="Source Sans Pro" panose="020B0503030403020204" pitchFamily="34" charset="0"/>
              </a:rPr>
              <a:t>big fan </a:t>
            </a:r>
            <a:r>
              <a:rPr lang="en-US" sz="2400" dirty="0">
                <a:latin typeface="Source Sans Pro" panose="020B0503030403020204" pitchFamily="34" charset="0"/>
              </a:rPr>
              <a:t>of doing what you are </a:t>
            </a:r>
            <a:r>
              <a:rPr lang="en-US" sz="2400" i="1" dirty="0">
                <a:latin typeface="Source Sans Pro" panose="020B0503030403020204" pitchFamily="34" charset="0"/>
              </a:rPr>
              <a:t>really</a:t>
            </a:r>
            <a:r>
              <a:rPr lang="en-US" sz="2400" dirty="0">
                <a:latin typeface="Source Sans Pro" panose="020B0503030403020204" pitchFamily="34" charset="0"/>
              </a:rPr>
              <a:t> bad at. A </a:t>
            </a:r>
            <a:r>
              <a:rPr lang="en-US" sz="2400" b="1" dirty="0">
                <a:latin typeface="Source Sans Pro" panose="020B0503030403020204" pitchFamily="34" charset="0"/>
              </a:rPr>
              <a:t>lot</a:t>
            </a:r>
            <a:r>
              <a:rPr lang="en-US" sz="24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31" name="Rectangle 30"/>
          <p:cNvSpPr/>
          <p:nvPr/>
        </p:nvSpPr>
        <p:spPr>
          <a:xfrm>
            <a:off x="602553" y="2975927"/>
            <a:ext cx="4864539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</a:t>
            </a:r>
            <a:r>
              <a:rPr lang="en-US" sz="1200" dirty="0" smtClean="0">
                <a:latin typeface="Source Sans Pro Light" panose="020B0403030403020204" pitchFamily="34" charset="0"/>
              </a:rPr>
              <a:t>offal.</a:t>
            </a:r>
            <a:endParaRPr lang="en-US" sz="1200" dirty="0">
              <a:latin typeface="Source Sans Pro Light" panose="020B0403030403020204" pitchFamily="34" charset="0"/>
            </a:endParaRPr>
          </a:p>
        </p:txBody>
      </p:sp>
      <p:sp>
        <p:nvSpPr>
          <p:cNvPr id="32" name="Rounded Rectangle 31"/>
          <p:cNvSpPr/>
          <p:nvPr/>
        </p:nvSpPr>
        <p:spPr>
          <a:xfrm>
            <a:off x="618614" y="3993212"/>
            <a:ext cx="3892234" cy="717929"/>
          </a:xfrm>
          <a:prstGeom prst="roundRect">
            <a:avLst>
              <a:gd name="adj" fmla="val 50000"/>
            </a:avLst>
          </a:prstGeom>
          <a:solidFill>
            <a:schemeClr val="tx2">
              <a:lumMod val="20000"/>
              <a:lumOff val="80000"/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rIns="180000" rtlCol="0" anchor="ctr"/>
          <a:lstStyle/>
          <a:p>
            <a:pPr>
              <a:lnSpc>
                <a:spcPct val="130000"/>
              </a:lnSpc>
            </a:pP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000" dirty="0" err="1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000" dirty="0" err="1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000" dirty="0" err="1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000" dirty="0" err="1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000" dirty="0" smtClean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YOLO.</a:t>
            </a:r>
            <a:endParaRPr lang="en-US" sz="1000" dirty="0">
              <a:solidFill>
                <a:schemeClr val="tx1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33" name="Group 32"/>
          <p:cNvGrpSpPr/>
          <p:nvPr/>
        </p:nvGrpSpPr>
        <p:grpSpPr>
          <a:xfrm>
            <a:off x="651340" y="4846678"/>
            <a:ext cx="1683449" cy="574055"/>
            <a:chOff x="651340" y="5088735"/>
            <a:chExt cx="1683449" cy="574055"/>
          </a:xfrm>
        </p:grpSpPr>
        <p:sp>
          <p:nvSpPr>
            <p:cNvPr id="34" name="Oval 33"/>
            <p:cNvSpPr>
              <a:spLocks noChangeAspect="1"/>
            </p:cNvSpPr>
            <p:nvPr/>
          </p:nvSpPr>
          <p:spPr>
            <a:xfrm>
              <a:off x="651340" y="5114150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1324576" y="5088735"/>
              <a:ext cx="10102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Source Sans Pro" panose="020B0503030403020204" pitchFamily="34" charset="0"/>
                  <a:ea typeface="Roboto Black" panose="02000000000000000000" pitchFamily="2" charset="0"/>
                  <a:cs typeface="Roboto Black" panose="02000000000000000000" pitchFamily="2" charset="0"/>
                </a:rPr>
                <a:t>2.888 K</a:t>
              </a:r>
              <a:endParaRPr lang="en-US" sz="2000" b="1" dirty="0">
                <a:latin typeface="Source Sans Pro" panose="020B0503030403020204" pitchFamily="34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6" name="Rectangle 35"/>
            <p:cNvSpPr/>
            <p:nvPr/>
          </p:nvSpPr>
          <p:spPr>
            <a:xfrm>
              <a:off x="1426249" y="5470889"/>
              <a:ext cx="527388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7" name="Shape 2614"/>
            <p:cNvSpPr/>
            <p:nvPr/>
          </p:nvSpPr>
          <p:spPr>
            <a:xfrm>
              <a:off x="782228" y="526494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958" y="17505"/>
                  </a:moveTo>
                  <a:cubicBezTo>
                    <a:pt x="17372" y="16944"/>
                    <a:pt x="16242" y="15945"/>
                    <a:pt x="15117" y="15413"/>
                  </a:cubicBezTo>
                  <a:cubicBezTo>
                    <a:pt x="14189" y="14975"/>
                    <a:pt x="13657" y="14531"/>
                    <a:pt x="13491" y="14057"/>
                  </a:cubicBezTo>
                  <a:cubicBezTo>
                    <a:pt x="13377" y="13728"/>
                    <a:pt x="13428" y="13351"/>
                    <a:pt x="13649" y="12904"/>
                  </a:cubicBezTo>
                  <a:cubicBezTo>
                    <a:pt x="13815" y="12567"/>
                    <a:pt x="13972" y="12286"/>
                    <a:pt x="14117" y="12028"/>
                  </a:cubicBezTo>
                  <a:cubicBezTo>
                    <a:pt x="14730" y="10934"/>
                    <a:pt x="15203" y="10145"/>
                    <a:pt x="15203" y="7348"/>
                  </a:cubicBezTo>
                  <a:cubicBezTo>
                    <a:pt x="15203" y="3162"/>
                    <a:pt x="12787" y="2951"/>
                    <a:pt x="12309" y="2951"/>
                  </a:cubicBezTo>
                  <a:cubicBezTo>
                    <a:pt x="11917" y="2951"/>
                    <a:pt x="11672" y="3037"/>
                    <a:pt x="11435" y="3121"/>
                  </a:cubicBezTo>
                  <a:cubicBezTo>
                    <a:pt x="11175" y="3213"/>
                    <a:pt x="10907" y="3309"/>
                    <a:pt x="10296" y="3319"/>
                  </a:cubicBezTo>
                  <a:cubicBezTo>
                    <a:pt x="9190" y="3337"/>
                    <a:pt x="6873" y="3375"/>
                    <a:pt x="6873" y="7226"/>
                  </a:cubicBezTo>
                  <a:cubicBezTo>
                    <a:pt x="6873" y="9919"/>
                    <a:pt x="7574" y="11156"/>
                    <a:pt x="8125" y="12150"/>
                  </a:cubicBezTo>
                  <a:cubicBezTo>
                    <a:pt x="8266" y="12404"/>
                    <a:pt x="8399" y="12645"/>
                    <a:pt x="8505" y="12885"/>
                  </a:cubicBezTo>
                  <a:cubicBezTo>
                    <a:pt x="8973" y="13949"/>
                    <a:pt x="8631" y="14693"/>
                    <a:pt x="7426" y="15224"/>
                  </a:cubicBezTo>
                  <a:cubicBezTo>
                    <a:pt x="5905" y="15897"/>
                    <a:pt x="5188" y="16247"/>
                    <a:pt x="3693" y="17562"/>
                  </a:cubicBezTo>
                  <a:cubicBezTo>
                    <a:pt x="2017" y="15800"/>
                    <a:pt x="982" y="134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3395"/>
                    <a:pt x="19603" y="15749"/>
                    <a:pt x="17958" y="17505"/>
                  </a:cubicBezTo>
                  <a:moveTo>
                    <a:pt x="10800" y="20618"/>
                  </a:moveTo>
                  <a:cubicBezTo>
                    <a:pt x="8356" y="20618"/>
                    <a:pt x="6125" y="19720"/>
                    <a:pt x="4407" y="18242"/>
                  </a:cubicBezTo>
                  <a:cubicBezTo>
                    <a:pt x="5730" y="17084"/>
                    <a:pt x="6362" y="16767"/>
                    <a:pt x="7823" y="16122"/>
                  </a:cubicBezTo>
                  <a:cubicBezTo>
                    <a:pt x="9515" y="15375"/>
                    <a:pt x="10091" y="14051"/>
                    <a:pt x="9403" y="12489"/>
                  </a:cubicBezTo>
                  <a:cubicBezTo>
                    <a:pt x="9279" y="12208"/>
                    <a:pt x="9136" y="11949"/>
                    <a:pt x="8984" y="11674"/>
                  </a:cubicBezTo>
                  <a:cubicBezTo>
                    <a:pt x="8461" y="10732"/>
                    <a:pt x="7855" y="9665"/>
                    <a:pt x="7855" y="7226"/>
                  </a:cubicBezTo>
                  <a:cubicBezTo>
                    <a:pt x="7855" y="4341"/>
                    <a:pt x="9224" y="4318"/>
                    <a:pt x="10312" y="4300"/>
                  </a:cubicBezTo>
                  <a:cubicBezTo>
                    <a:pt x="11084" y="4287"/>
                    <a:pt x="11461" y="4154"/>
                    <a:pt x="11763" y="4047"/>
                  </a:cubicBezTo>
                  <a:cubicBezTo>
                    <a:pt x="11964" y="3975"/>
                    <a:pt x="12086" y="3933"/>
                    <a:pt x="12309" y="3933"/>
                  </a:cubicBezTo>
                  <a:cubicBezTo>
                    <a:pt x="13218" y="3933"/>
                    <a:pt x="14221" y="4830"/>
                    <a:pt x="14221" y="7348"/>
                  </a:cubicBezTo>
                  <a:cubicBezTo>
                    <a:pt x="14221" y="9888"/>
                    <a:pt x="13840" y="10513"/>
                    <a:pt x="13261" y="11548"/>
                  </a:cubicBezTo>
                  <a:cubicBezTo>
                    <a:pt x="13108" y="11820"/>
                    <a:pt x="12943" y="12115"/>
                    <a:pt x="12768" y="12470"/>
                  </a:cubicBezTo>
                  <a:cubicBezTo>
                    <a:pt x="12430" y="13155"/>
                    <a:pt x="12362" y="13798"/>
                    <a:pt x="12565" y="14380"/>
                  </a:cubicBezTo>
                  <a:cubicBezTo>
                    <a:pt x="12825" y="15126"/>
                    <a:pt x="13502" y="15737"/>
                    <a:pt x="14696" y="16302"/>
                  </a:cubicBezTo>
                  <a:cubicBezTo>
                    <a:pt x="15675" y="16764"/>
                    <a:pt x="16700" y="17667"/>
                    <a:pt x="17251" y="18189"/>
                  </a:cubicBezTo>
                  <a:cubicBezTo>
                    <a:pt x="15525" y="19697"/>
                    <a:pt x="13272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" panose="020B0503030403020204" pitchFamily="34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2597658" y="4869454"/>
            <a:ext cx="1683449" cy="574055"/>
            <a:chOff x="2597658" y="5111511"/>
            <a:chExt cx="1683449" cy="574055"/>
          </a:xfrm>
        </p:grpSpPr>
        <p:sp>
          <p:nvSpPr>
            <p:cNvPr id="39" name="Oval 38"/>
            <p:cNvSpPr>
              <a:spLocks noChangeAspect="1"/>
            </p:cNvSpPr>
            <p:nvPr/>
          </p:nvSpPr>
          <p:spPr>
            <a:xfrm>
              <a:off x="2597658" y="5136926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3270894" y="5111511"/>
              <a:ext cx="10102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>
                  <a:latin typeface="Source Sans Pro" panose="020B0503030403020204" pitchFamily="34" charset="0"/>
                  <a:ea typeface="Roboto Black" panose="02000000000000000000" pitchFamily="2" charset="0"/>
                  <a:cs typeface="Roboto Black" panose="02000000000000000000" pitchFamily="2" charset="0"/>
                </a:rPr>
                <a:t>1</a:t>
              </a:r>
              <a:r>
                <a:rPr lang="en-US" sz="2000" b="1" dirty="0" smtClean="0">
                  <a:latin typeface="Source Sans Pro" panose="020B0503030403020204" pitchFamily="34" charset="0"/>
                  <a:ea typeface="Roboto Black" panose="02000000000000000000" pitchFamily="2" charset="0"/>
                  <a:cs typeface="Roboto Black" panose="02000000000000000000" pitchFamily="2" charset="0"/>
                </a:rPr>
                <a:t>.074 K</a:t>
              </a:r>
              <a:endParaRPr lang="en-US" sz="2000" b="1" dirty="0">
                <a:latin typeface="Source Sans Pro" panose="020B0503030403020204" pitchFamily="34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41" name="Rectangle 40"/>
            <p:cNvSpPr/>
            <p:nvPr/>
          </p:nvSpPr>
          <p:spPr>
            <a:xfrm>
              <a:off x="3372567" y="5483045"/>
              <a:ext cx="668453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Female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42" name="Shape 2615"/>
            <p:cNvSpPr/>
            <p:nvPr/>
          </p:nvSpPr>
          <p:spPr>
            <a:xfrm>
              <a:off x="2732314" y="526714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593" y="17878"/>
                  </a:moveTo>
                  <a:cubicBezTo>
                    <a:pt x="16514" y="16546"/>
                    <a:pt x="15177" y="15812"/>
                    <a:pt x="14084" y="15323"/>
                  </a:cubicBezTo>
                  <a:cubicBezTo>
                    <a:pt x="13842" y="15214"/>
                    <a:pt x="13687" y="15099"/>
                    <a:pt x="13598" y="14990"/>
                  </a:cubicBezTo>
                  <a:cubicBezTo>
                    <a:pt x="15238" y="14959"/>
                    <a:pt x="16521" y="14237"/>
                    <a:pt x="16581" y="14203"/>
                  </a:cubicBezTo>
                  <a:cubicBezTo>
                    <a:pt x="16751" y="14106"/>
                    <a:pt x="16846" y="13918"/>
                    <a:pt x="16826" y="13724"/>
                  </a:cubicBezTo>
                  <a:cubicBezTo>
                    <a:pt x="16807" y="13546"/>
                    <a:pt x="16693" y="13394"/>
                    <a:pt x="16530" y="13325"/>
                  </a:cubicBezTo>
                  <a:cubicBezTo>
                    <a:pt x="16461" y="13275"/>
                    <a:pt x="15663" y="12629"/>
                    <a:pt x="15663" y="9051"/>
                  </a:cubicBezTo>
                  <a:cubicBezTo>
                    <a:pt x="15663" y="5000"/>
                    <a:pt x="14115" y="2945"/>
                    <a:pt x="11061" y="2945"/>
                  </a:cubicBezTo>
                  <a:cubicBezTo>
                    <a:pt x="8481" y="2945"/>
                    <a:pt x="5845" y="3642"/>
                    <a:pt x="5845" y="8806"/>
                  </a:cubicBezTo>
                  <a:cubicBezTo>
                    <a:pt x="5845" y="12555"/>
                    <a:pt x="5219" y="13278"/>
                    <a:pt x="5122" y="13367"/>
                  </a:cubicBezTo>
                  <a:cubicBezTo>
                    <a:pt x="4957" y="13416"/>
                    <a:pt x="4826" y="13551"/>
                    <a:pt x="4784" y="13723"/>
                  </a:cubicBezTo>
                  <a:cubicBezTo>
                    <a:pt x="4734" y="13935"/>
                    <a:pt x="4828" y="14153"/>
                    <a:pt x="5015" y="14262"/>
                  </a:cubicBezTo>
                  <a:cubicBezTo>
                    <a:pt x="6396" y="15064"/>
                    <a:pt x="7482" y="15136"/>
                    <a:pt x="8065" y="15091"/>
                  </a:cubicBezTo>
                  <a:cubicBezTo>
                    <a:pt x="7994" y="15151"/>
                    <a:pt x="7850" y="15241"/>
                    <a:pt x="7564" y="15335"/>
                  </a:cubicBezTo>
                  <a:cubicBezTo>
                    <a:pt x="6211" y="15776"/>
                    <a:pt x="4766" y="16807"/>
                    <a:pt x="3958" y="17834"/>
                  </a:cubicBezTo>
                  <a:cubicBezTo>
                    <a:pt x="2125" y="16050"/>
                    <a:pt x="982" y="13560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2" y="982"/>
                    <a:pt x="20618" y="5377"/>
                    <a:pt x="20618" y="10800"/>
                  </a:cubicBezTo>
                  <a:cubicBezTo>
                    <a:pt x="20618" y="13584"/>
                    <a:pt x="19454" y="16092"/>
                    <a:pt x="17593" y="17878"/>
                  </a:cubicBezTo>
                  <a:moveTo>
                    <a:pt x="10800" y="20618"/>
                  </a:moveTo>
                  <a:cubicBezTo>
                    <a:pt x="8489" y="20618"/>
                    <a:pt x="6370" y="19815"/>
                    <a:pt x="4693" y="18480"/>
                  </a:cubicBezTo>
                  <a:cubicBezTo>
                    <a:pt x="5360" y="17604"/>
                    <a:pt x="6693" y="16652"/>
                    <a:pt x="7869" y="16268"/>
                  </a:cubicBezTo>
                  <a:cubicBezTo>
                    <a:pt x="8578" y="16037"/>
                    <a:pt x="8988" y="15688"/>
                    <a:pt x="9087" y="15232"/>
                  </a:cubicBezTo>
                  <a:cubicBezTo>
                    <a:pt x="9214" y="14656"/>
                    <a:pt x="8775" y="14230"/>
                    <a:pt x="8725" y="14183"/>
                  </a:cubicBezTo>
                  <a:cubicBezTo>
                    <a:pt x="8597" y="14065"/>
                    <a:pt x="8412" y="14025"/>
                    <a:pt x="8246" y="14075"/>
                  </a:cubicBezTo>
                  <a:cubicBezTo>
                    <a:pt x="8208" y="14086"/>
                    <a:pt x="7406" y="14309"/>
                    <a:pt x="6089" y="13714"/>
                  </a:cubicBezTo>
                  <a:cubicBezTo>
                    <a:pt x="6486" y="13026"/>
                    <a:pt x="6826" y="11618"/>
                    <a:pt x="6826" y="8806"/>
                  </a:cubicBezTo>
                  <a:cubicBezTo>
                    <a:pt x="6826" y="4301"/>
                    <a:pt x="8829" y="3928"/>
                    <a:pt x="11061" y="3928"/>
                  </a:cubicBezTo>
                  <a:cubicBezTo>
                    <a:pt x="12615" y="3928"/>
                    <a:pt x="14681" y="4458"/>
                    <a:pt x="14681" y="9051"/>
                  </a:cubicBezTo>
                  <a:cubicBezTo>
                    <a:pt x="14681" y="11662"/>
                    <a:pt x="15092" y="12966"/>
                    <a:pt x="15499" y="13617"/>
                  </a:cubicBezTo>
                  <a:cubicBezTo>
                    <a:pt x="14943" y="13829"/>
                    <a:pt x="14058" y="14076"/>
                    <a:pt x="13097" y="13993"/>
                  </a:cubicBezTo>
                  <a:cubicBezTo>
                    <a:pt x="12883" y="13971"/>
                    <a:pt x="12690" y="14092"/>
                    <a:pt x="12605" y="14285"/>
                  </a:cubicBezTo>
                  <a:cubicBezTo>
                    <a:pt x="12420" y="14704"/>
                    <a:pt x="12408" y="15649"/>
                    <a:pt x="13683" y="16219"/>
                  </a:cubicBezTo>
                  <a:cubicBezTo>
                    <a:pt x="14677" y="16664"/>
                    <a:pt x="15893" y="17331"/>
                    <a:pt x="16850" y="18522"/>
                  </a:cubicBezTo>
                  <a:cubicBezTo>
                    <a:pt x="15182" y="19831"/>
                    <a:pt x="13085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" panose="020B0503030403020204" pitchFamily="34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741248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30" grpId="0"/>
      <p:bldP spid="31" grpId="0"/>
      <p:bldP spid="32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3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4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5" name="TextBox 4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Netherlands Map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868363" y="1751013"/>
            <a:ext cx="4032249" cy="4764088"/>
            <a:chOff x="547" y="1103"/>
            <a:chExt cx="2540" cy="3001"/>
          </a:xfrm>
          <a:solidFill>
            <a:schemeClr val="tx2">
              <a:lumMod val="20000"/>
              <a:lumOff val="80000"/>
            </a:schemeClr>
          </a:solidFill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1456" y="1508"/>
              <a:ext cx="135" cy="210"/>
            </a:xfrm>
            <a:custGeom>
              <a:avLst/>
              <a:gdLst>
                <a:gd name="T0" fmla="*/ 47 w 47"/>
                <a:gd name="T1" fmla="*/ 17 h 73"/>
                <a:gd name="T2" fmla="*/ 46 w 47"/>
                <a:gd name="T3" fmla="*/ 24 h 73"/>
                <a:gd name="T4" fmla="*/ 44 w 47"/>
                <a:gd name="T5" fmla="*/ 34 h 73"/>
                <a:gd name="T6" fmla="*/ 41 w 47"/>
                <a:gd name="T7" fmla="*/ 41 h 73"/>
                <a:gd name="T8" fmla="*/ 37 w 47"/>
                <a:gd name="T9" fmla="*/ 49 h 73"/>
                <a:gd name="T10" fmla="*/ 31 w 47"/>
                <a:gd name="T11" fmla="*/ 54 h 73"/>
                <a:gd name="T12" fmla="*/ 25 w 47"/>
                <a:gd name="T13" fmla="*/ 56 h 73"/>
                <a:gd name="T14" fmla="*/ 21 w 47"/>
                <a:gd name="T15" fmla="*/ 60 h 73"/>
                <a:gd name="T16" fmla="*/ 20 w 47"/>
                <a:gd name="T17" fmla="*/ 64 h 73"/>
                <a:gd name="T18" fmla="*/ 19 w 47"/>
                <a:gd name="T19" fmla="*/ 66 h 73"/>
                <a:gd name="T20" fmla="*/ 17 w 47"/>
                <a:gd name="T21" fmla="*/ 65 h 73"/>
                <a:gd name="T22" fmla="*/ 14 w 47"/>
                <a:gd name="T23" fmla="*/ 64 h 73"/>
                <a:gd name="T24" fmla="*/ 13 w 47"/>
                <a:gd name="T25" fmla="*/ 63 h 73"/>
                <a:gd name="T26" fmla="*/ 12 w 47"/>
                <a:gd name="T27" fmla="*/ 63 h 73"/>
                <a:gd name="T28" fmla="*/ 11 w 47"/>
                <a:gd name="T29" fmla="*/ 64 h 73"/>
                <a:gd name="T30" fmla="*/ 11 w 47"/>
                <a:gd name="T31" fmla="*/ 67 h 73"/>
                <a:gd name="T32" fmla="*/ 12 w 47"/>
                <a:gd name="T33" fmla="*/ 68 h 73"/>
                <a:gd name="T34" fmla="*/ 12 w 47"/>
                <a:gd name="T35" fmla="*/ 70 h 73"/>
                <a:gd name="T36" fmla="*/ 11 w 47"/>
                <a:gd name="T37" fmla="*/ 72 h 73"/>
                <a:gd name="T38" fmla="*/ 7 w 47"/>
                <a:gd name="T39" fmla="*/ 72 h 73"/>
                <a:gd name="T40" fmla="*/ 4 w 47"/>
                <a:gd name="T41" fmla="*/ 70 h 73"/>
                <a:gd name="T42" fmla="*/ 1 w 47"/>
                <a:gd name="T43" fmla="*/ 66 h 73"/>
                <a:gd name="T44" fmla="*/ 1 w 47"/>
                <a:gd name="T45" fmla="*/ 61 h 73"/>
                <a:gd name="T46" fmla="*/ 3 w 47"/>
                <a:gd name="T47" fmla="*/ 56 h 73"/>
                <a:gd name="T48" fmla="*/ 2 w 47"/>
                <a:gd name="T49" fmla="*/ 50 h 73"/>
                <a:gd name="T50" fmla="*/ 6 w 47"/>
                <a:gd name="T51" fmla="*/ 41 h 73"/>
                <a:gd name="T52" fmla="*/ 11 w 47"/>
                <a:gd name="T53" fmla="*/ 33 h 73"/>
                <a:gd name="T54" fmla="*/ 17 w 47"/>
                <a:gd name="T55" fmla="*/ 24 h 73"/>
                <a:gd name="T56" fmla="*/ 22 w 47"/>
                <a:gd name="T57" fmla="*/ 17 h 73"/>
                <a:gd name="T58" fmla="*/ 26 w 47"/>
                <a:gd name="T59" fmla="*/ 7 h 73"/>
                <a:gd name="T60" fmla="*/ 30 w 47"/>
                <a:gd name="T61" fmla="*/ 2 h 73"/>
                <a:gd name="T62" fmla="*/ 34 w 47"/>
                <a:gd name="T63" fmla="*/ 0 h 73"/>
                <a:gd name="T64" fmla="*/ 36 w 47"/>
                <a:gd name="T65" fmla="*/ 0 h 73"/>
                <a:gd name="T66" fmla="*/ 39 w 47"/>
                <a:gd name="T67" fmla="*/ 2 h 73"/>
                <a:gd name="T68" fmla="*/ 39 w 47"/>
                <a:gd name="T69" fmla="*/ 4 h 73"/>
                <a:gd name="T70" fmla="*/ 39 w 47"/>
                <a:gd name="T71" fmla="*/ 6 h 73"/>
                <a:gd name="T72" fmla="*/ 39 w 47"/>
                <a:gd name="T73" fmla="*/ 8 h 73"/>
                <a:gd name="T74" fmla="*/ 41 w 47"/>
                <a:gd name="T75" fmla="*/ 9 h 73"/>
                <a:gd name="T76" fmla="*/ 43 w 47"/>
                <a:gd name="T77" fmla="*/ 11 h 73"/>
                <a:gd name="T78" fmla="*/ 45 w 47"/>
                <a:gd name="T79" fmla="*/ 13 h 73"/>
                <a:gd name="T80" fmla="*/ 47 w 47"/>
                <a:gd name="T81" fmla="*/ 1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7" h="73">
                  <a:moveTo>
                    <a:pt x="47" y="17"/>
                  </a:moveTo>
                  <a:cubicBezTo>
                    <a:pt x="47" y="18"/>
                    <a:pt x="47" y="22"/>
                    <a:pt x="46" y="24"/>
                  </a:cubicBezTo>
                  <a:cubicBezTo>
                    <a:pt x="46" y="26"/>
                    <a:pt x="45" y="31"/>
                    <a:pt x="44" y="34"/>
                  </a:cubicBezTo>
                  <a:cubicBezTo>
                    <a:pt x="43" y="35"/>
                    <a:pt x="41" y="40"/>
                    <a:pt x="41" y="41"/>
                  </a:cubicBezTo>
                  <a:cubicBezTo>
                    <a:pt x="40" y="43"/>
                    <a:pt x="38" y="47"/>
                    <a:pt x="37" y="49"/>
                  </a:cubicBezTo>
                  <a:cubicBezTo>
                    <a:pt x="36" y="51"/>
                    <a:pt x="33" y="53"/>
                    <a:pt x="31" y="54"/>
                  </a:cubicBezTo>
                  <a:cubicBezTo>
                    <a:pt x="29" y="55"/>
                    <a:pt x="26" y="55"/>
                    <a:pt x="25" y="56"/>
                  </a:cubicBezTo>
                  <a:cubicBezTo>
                    <a:pt x="24" y="57"/>
                    <a:pt x="22" y="59"/>
                    <a:pt x="21" y="60"/>
                  </a:cubicBezTo>
                  <a:cubicBezTo>
                    <a:pt x="21" y="61"/>
                    <a:pt x="20" y="63"/>
                    <a:pt x="20" y="64"/>
                  </a:cubicBezTo>
                  <a:cubicBezTo>
                    <a:pt x="20" y="64"/>
                    <a:pt x="19" y="65"/>
                    <a:pt x="19" y="66"/>
                  </a:cubicBezTo>
                  <a:cubicBezTo>
                    <a:pt x="18" y="66"/>
                    <a:pt x="17" y="66"/>
                    <a:pt x="17" y="65"/>
                  </a:cubicBezTo>
                  <a:cubicBezTo>
                    <a:pt x="16" y="65"/>
                    <a:pt x="15" y="65"/>
                    <a:pt x="14" y="64"/>
                  </a:cubicBezTo>
                  <a:cubicBezTo>
                    <a:pt x="14" y="64"/>
                    <a:pt x="14" y="63"/>
                    <a:pt x="13" y="63"/>
                  </a:cubicBezTo>
                  <a:cubicBezTo>
                    <a:pt x="13" y="63"/>
                    <a:pt x="12" y="63"/>
                    <a:pt x="12" y="63"/>
                  </a:cubicBezTo>
                  <a:cubicBezTo>
                    <a:pt x="11" y="63"/>
                    <a:pt x="11" y="64"/>
                    <a:pt x="11" y="64"/>
                  </a:cubicBezTo>
                  <a:cubicBezTo>
                    <a:pt x="10" y="65"/>
                    <a:pt x="10" y="66"/>
                    <a:pt x="11" y="67"/>
                  </a:cubicBezTo>
                  <a:cubicBezTo>
                    <a:pt x="11" y="67"/>
                    <a:pt x="12" y="68"/>
                    <a:pt x="12" y="68"/>
                  </a:cubicBezTo>
                  <a:cubicBezTo>
                    <a:pt x="12" y="69"/>
                    <a:pt x="13" y="70"/>
                    <a:pt x="12" y="70"/>
                  </a:cubicBezTo>
                  <a:cubicBezTo>
                    <a:pt x="12" y="71"/>
                    <a:pt x="11" y="72"/>
                    <a:pt x="11" y="72"/>
                  </a:cubicBezTo>
                  <a:cubicBezTo>
                    <a:pt x="10" y="73"/>
                    <a:pt x="8" y="73"/>
                    <a:pt x="7" y="72"/>
                  </a:cubicBezTo>
                  <a:cubicBezTo>
                    <a:pt x="6" y="72"/>
                    <a:pt x="4" y="71"/>
                    <a:pt x="4" y="70"/>
                  </a:cubicBezTo>
                  <a:cubicBezTo>
                    <a:pt x="3" y="69"/>
                    <a:pt x="2" y="68"/>
                    <a:pt x="1" y="66"/>
                  </a:cubicBezTo>
                  <a:cubicBezTo>
                    <a:pt x="1" y="65"/>
                    <a:pt x="0" y="62"/>
                    <a:pt x="1" y="61"/>
                  </a:cubicBezTo>
                  <a:cubicBezTo>
                    <a:pt x="1" y="59"/>
                    <a:pt x="3" y="57"/>
                    <a:pt x="3" y="56"/>
                  </a:cubicBezTo>
                  <a:cubicBezTo>
                    <a:pt x="3" y="54"/>
                    <a:pt x="2" y="52"/>
                    <a:pt x="2" y="50"/>
                  </a:cubicBezTo>
                  <a:cubicBezTo>
                    <a:pt x="3" y="48"/>
                    <a:pt x="5" y="43"/>
                    <a:pt x="6" y="41"/>
                  </a:cubicBezTo>
                  <a:cubicBezTo>
                    <a:pt x="6" y="39"/>
                    <a:pt x="10" y="35"/>
                    <a:pt x="11" y="33"/>
                  </a:cubicBezTo>
                  <a:cubicBezTo>
                    <a:pt x="12" y="30"/>
                    <a:pt x="16" y="26"/>
                    <a:pt x="17" y="24"/>
                  </a:cubicBezTo>
                  <a:cubicBezTo>
                    <a:pt x="18" y="22"/>
                    <a:pt x="20" y="18"/>
                    <a:pt x="22" y="17"/>
                  </a:cubicBezTo>
                  <a:cubicBezTo>
                    <a:pt x="23" y="14"/>
                    <a:pt x="25" y="9"/>
                    <a:pt x="26" y="7"/>
                  </a:cubicBezTo>
                  <a:cubicBezTo>
                    <a:pt x="27" y="5"/>
                    <a:pt x="29" y="3"/>
                    <a:pt x="30" y="2"/>
                  </a:cubicBezTo>
                  <a:cubicBezTo>
                    <a:pt x="30" y="2"/>
                    <a:pt x="32" y="0"/>
                    <a:pt x="34" y="0"/>
                  </a:cubicBezTo>
                  <a:cubicBezTo>
                    <a:pt x="34" y="0"/>
                    <a:pt x="35" y="0"/>
                    <a:pt x="36" y="0"/>
                  </a:cubicBezTo>
                  <a:cubicBezTo>
                    <a:pt x="37" y="0"/>
                    <a:pt x="38" y="1"/>
                    <a:pt x="39" y="2"/>
                  </a:cubicBezTo>
                  <a:cubicBezTo>
                    <a:pt x="39" y="2"/>
                    <a:pt x="39" y="3"/>
                    <a:pt x="39" y="4"/>
                  </a:cubicBezTo>
                  <a:cubicBezTo>
                    <a:pt x="39" y="5"/>
                    <a:pt x="39" y="6"/>
                    <a:pt x="39" y="6"/>
                  </a:cubicBezTo>
                  <a:cubicBezTo>
                    <a:pt x="39" y="7"/>
                    <a:pt x="39" y="8"/>
                    <a:pt x="39" y="8"/>
                  </a:cubicBezTo>
                  <a:cubicBezTo>
                    <a:pt x="39" y="9"/>
                    <a:pt x="41" y="8"/>
                    <a:pt x="41" y="9"/>
                  </a:cubicBezTo>
                  <a:cubicBezTo>
                    <a:pt x="41" y="9"/>
                    <a:pt x="43" y="10"/>
                    <a:pt x="43" y="11"/>
                  </a:cubicBezTo>
                  <a:cubicBezTo>
                    <a:pt x="44" y="11"/>
                    <a:pt x="44" y="13"/>
                    <a:pt x="45" y="13"/>
                  </a:cubicBezTo>
                  <a:cubicBezTo>
                    <a:pt x="45" y="14"/>
                    <a:pt x="47" y="16"/>
                    <a:pt x="47" y="1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6"/>
            <p:cNvSpPr>
              <a:spLocks/>
            </p:cNvSpPr>
            <p:nvPr/>
          </p:nvSpPr>
          <p:spPr bwMode="auto">
            <a:xfrm>
              <a:off x="1456" y="1508"/>
              <a:ext cx="135" cy="210"/>
            </a:xfrm>
            <a:custGeom>
              <a:avLst/>
              <a:gdLst>
                <a:gd name="T0" fmla="*/ 47 w 47"/>
                <a:gd name="T1" fmla="*/ 17 h 73"/>
                <a:gd name="T2" fmla="*/ 46 w 47"/>
                <a:gd name="T3" fmla="*/ 24 h 73"/>
                <a:gd name="T4" fmla="*/ 44 w 47"/>
                <a:gd name="T5" fmla="*/ 34 h 73"/>
                <a:gd name="T6" fmla="*/ 41 w 47"/>
                <a:gd name="T7" fmla="*/ 41 h 73"/>
                <a:gd name="T8" fmla="*/ 37 w 47"/>
                <a:gd name="T9" fmla="*/ 49 h 73"/>
                <a:gd name="T10" fmla="*/ 31 w 47"/>
                <a:gd name="T11" fmla="*/ 54 h 73"/>
                <a:gd name="T12" fmla="*/ 25 w 47"/>
                <a:gd name="T13" fmla="*/ 56 h 73"/>
                <a:gd name="T14" fmla="*/ 21 w 47"/>
                <a:gd name="T15" fmla="*/ 60 h 73"/>
                <a:gd name="T16" fmla="*/ 20 w 47"/>
                <a:gd name="T17" fmla="*/ 64 h 73"/>
                <a:gd name="T18" fmla="*/ 19 w 47"/>
                <a:gd name="T19" fmla="*/ 66 h 73"/>
                <a:gd name="T20" fmla="*/ 17 w 47"/>
                <a:gd name="T21" fmla="*/ 65 h 73"/>
                <a:gd name="T22" fmla="*/ 14 w 47"/>
                <a:gd name="T23" fmla="*/ 64 h 73"/>
                <a:gd name="T24" fmla="*/ 13 w 47"/>
                <a:gd name="T25" fmla="*/ 63 h 73"/>
                <a:gd name="T26" fmla="*/ 12 w 47"/>
                <a:gd name="T27" fmla="*/ 63 h 73"/>
                <a:gd name="T28" fmla="*/ 11 w 47"/>
                <a:gd name="T29" fmla="*/ 64 h 73"/>
                <a:gd name="T30" fmla="*/ 11 w 47"/>
                <a:gd name="T31" fmla="*/ 67 h 73"/>
                <a:gd name="T32" fmla="*/ 12 w 47"/>
                <a:gd name="T33" fmla="*/ 68 h 73"/>
                <a:gd name="T34" fmla="*/ 12 w 47"/>
                <a:gd name="T35" fmla="*/ 70 h 73"/>
                <a:gd name="T36" fmla="*/ 11 w 47"/>
                <a:gd name="T37" fmla="*/ 72 h 73"/>
                <a:gd name="T38" fmla="*/ 7 w 47"/>
                <a:gd name="T39" fmla="*/ 72 h 73"/>
                <a:gd name="T40" fmla="*/ 4 w 47"/>
                <a:gd name="T41" fmla="*/ 70 h 73"/>
                <a:gd name="T42" fmla="*/ 1 w 47"/>
                <a:gd name="T43" fmla="*/ 66 h 73"/>
                <a:gd name="T44" fmla="*/ 1 w 47"/>
                <a:gd name="T45" fmla="*/ 61 h 73"/>
                <a:gd name="T46" fmla="*/ 3 w 47"/>
                <a:gd name="T47" fmla="*/ 56 h 73"/>
                <a:gd name="T48" fmla="*/ 2 w 47"/>
                <a:gd name="T49" fmla="*/ 50 h 73"/>
                <a:gd name="T50" fmla="*/ 6 w 47"/>
                <a:gd name="T51" fmla="*/ 41 h 73"/>
                <a:gd name="T52" fmla="*/ 11 w 47"/>
                <a:gd name="T53" fmla="*/ 33 h 73"/>
                <a:gd name="T54" fmla="*/ 17 w 47"/>
                <a:gd name="T55" fmla="*/ 24 h 73"/>
                <a:gd name="T56" fmla="*/ 22 w 47"/>
                <a:gd name="T57" fmla="*/ 17 h 73"/>
                <a:gd name="T58" fmla="*/ 26 w 47"/>
                <a:gd name="T59" fmla="*/ 7 h 73"/>
                <a:gd name="T60" fmla="*/ 30 w 47"/>
                <a:gd name="T61" fmla="*/ 2 h 73"/>
                <a:gd name="T62" fmla="*/ 34 w 47"/>
                <a:gd name="T63" fmla="*/ 0 h 73"/>
                <a:gd name="T64" fmla="*/ 36 w 47"/>
                <a:gd name="T65" fmla="*/ 0 h 73"/>
                <a:gd name="T66" fmla="*/ 39 w 47"/>
                <a:gd name="T67" fmla="*/ 2 h 73"/>
                <a:gd name="T68" fmla="*/ 39 w 47"/>
                <a:gd name="T69" fmla="*/ 4 h 73"/>
                <a:gd name="T70" fmla="*/ 39 w 47"/>
                <a:gd name="T71" fmla="*/ 6 h 73"/>
                <a:gd name="T72" fmla="*/ 39 w 47"/>
                <a:gd name="T73" fmla="*/ 8 h 73"/>
                <a:gd name="T74" fmla="*/ 41 w 47"/>
                <a:gd name="T75" fmla="*/ 9 h 73"/>
                <a:gd name="T76" fmla="*/ 43 w 47"/>
                <a:gd name="T77" fmla="*/ 11 h 73"/>
                <a:gd name="T78" fmla="*/ 45 w 47"/>
                <a:gd name="T79" fmla="*/ 13 h 73"/>
                <a:gd name="T80" fmla="*/ 47 w 47"/>
                <a:gd name="T81" fmla="*/ 1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7" h="73">
                  <a:moveTo>
                    <a:pt x="47" y="17"/>
                  </a:moveTo>
                  <a:cubicBezTo>
                    <a:pt x="47" y="18"/>
                    <a:pt x="47" y="22"/>
                    <a:pt x="46" y="24"/>
                  </a:cubicBezTo>
                  <a:cubicBezTo>
                    <a:pt x="46" y="26"/>
                    <a:pt x="45" y="31"/>
                    <a:pt x="44" y="34"/>
                  </a:cubicBezTo>
                  <a:cubicBezTo>
                    <a:pt x="43" y="35"/>
                    <a:pt x="41" y="40"/>
                    <a:pt x="41" y="41"/>
                  </a:cubicBezTo>
                  <a:cubicBezTo>
                    <a:pt x="40" y="43"/>
                    <a:pt x="38" y="47"/>
                    <a:pt x="37" y="49"/>
                  </a:cubicBezTo>
                  <a:cubicBezTo>
                    <a:pt x="36" y="51"/>
                    <a:pt x="33" y="53"/>
                    <a:pt x="31" y="54"/>
                  </a:cubicBezTo>
                  <a:cubicBezTo>
                    <a:pt x="29" y="55"/>
                    <a:pt x="26" y="55"/>
                    <a:pt x="25" y="56"/>
                  </a:cubicBezTo>
                  <a:cubicBezTo>
                    <a:pt x="24" y="57"/>
                    <a:pt x="22" y="59"/>
                    <a:pt x="21" y="60"/>
                  </a:cubicBezTo>
                  <a:cubicBezTo>
                    <a:pt x="21" y="61"/>
                    <a:pt x="20" y="63"/>
                    <a:pt x="20" y="64"/>
                  </a:cubicBezTo>
                  <a:cubicBezTo>
                    <a:pt x="20" y="64"/>
                    <a:pt x="19" y="65"/>
                    <a:pt x="19" y="66"/>
                  </a:cubicBezTo>
                  <a:cubicBezTo>
                    <a:pt x="18" y="66"/>
                    <a:pt x="17" y="66"/>
                    <a:pt x="17" y="65"/>
                  </a:cubicBezTo>
                  <a:cubicBezTo>
                    <a:pt x="16" y="65"/>
                    <a:pt x="15" y="65"/>
                    <a:pt x="14" y="64"/>
                  </a:cubicBezTo>
                  <a:cubicBezTo>
                    <a:pt x="14" y="64"/>
                    <a:pt x="14" y="63"/>
                    <a:pt x="13" y="63"/>
                  </a:cubicBezTo>
                  <a:cubicBezTo>
                    <a:pt x="13" y="63"/>
                    <a:pt x="12" y="63"/>
                    <a:pt x="12" y="63"/>
                  </a:cubicBezTo>
                  <a:cubicBezTo>
                    <a:pt x="11" y="63"/>
                    <a:pt x="11" y="64"/>
                    <a:pt x="11" y="64"/>
                  </a:cubicBezTo>
                  <a:cubicBezTo>
                    <a:pt x="10" y="65"/>
                    <a:pt x="10" y="66"/>
                    <a:pt x="11" y="67"/>
                  </a:cubicBezTo>
                  <a:cubicBezTo>
                    <a:pt x="11" y="67"/>
                    <a:pt x="12" y="68"/>
                    <a:pt x="12" y="68"/>
                  </a:cubicBezTo>
                  <a:cubicBezTo>
                    <a:pt x="12" y="69"/>
                    <a:pt x="13" y="70"/>
                    <a:pt x="12" y="70"/>
                  </a:cubicBezTo>
                  <a:cubicBezTo>
                    <a:pt x="12" y="71"/>
                    <a:pt x="11" y="72"/>
                    <a:pt x="11" y="72"/>
                  </a:cubicBezTo>
                  <a:cubicBezTo>
                    <a:pt x="10" y="73"/>
                    <a:pt x="8" y="73"/>
                    <a:pt x="7" y="72"/>
                  </a:cubicBezTo>
                  <a:cubicBezTo>
                    <a:pt x="6" y="72"/>
                    <a:pt x="4" y="71"/>
                    <a:pt x="4" y="70"/>
                  </a:cubicBezTo>
                  <a:cubicBezTo>
                    <a:pt x="3" y="69"/>
                    <a:pt x="2" y="68"/>
                    <a:pt x="1" y="66"/>
                  </a:cubicBezTo>
                  <a:cubicBezTo>
                    <a:pt x="1" y="65"/>
                    <a:pt x="0" y="62"/>
                    <a:pt x="1" y="61"/>
                  </a:cubicBezTo>
                  <a:cubicBezTo>
                    <a:pt x="1" y="59"/>
                    <a:pt x="3" y="57"/>
                    <a:pt x="3" y="56"/>
                  </a:cubicBezTo>
                  <a:cubicBezTo>
                    <a:pt x="3" y="54"/>
                    <a:pt x="2" y="52"/>
                    <a:pt x="2" y="50"/>
                  </a:cubicBezTo>
                  <a:cubicBezTo>
                    <a:pt x="3" y="48"/>
                    <a:pt x="5" y="43"/>
                    <a:pt x="6" y="41"/>
                  </a:cubicBezTo>
                  <a:cubicBezTo>
                    <a:pt x="6" y="39"/>
                    <a:pt x="10" y="35"/>
                    <a:pt x="11" y="33"/>
                  </a:cubicBezTo>
                  <a:cubicBezTo>
                    <a:pt x="12" y="30"/>
                    <a:pt x="16" y="26"/>
                    <a:pt x="17" y="24"/>
                  </a:cubicBezTo>
                  <a:cubicBezTo>
                    <a:pt x="18" y="22"/>
                    <a:pt x="20" y="18"/>
                    <a:pt x="22" y="17"/>
                  </a:cubicBezTo>
                  <a:cubicBezTo>
                    <a:pt x="23" y="14"/>
                    <a:pt x="25" y="9"/>
                    <a:pt x="26" y="7"/>
                  </a:cubicBezTo>
                  <a:cubicBezTo>
                    <a:pt x="27" y="5"/>
                    <a:pt x="29" y="3"/>
                    <a:pt x="30" y="2"/>
                  </a:cubicBezTo>
                  <a:cubicBezTo>
                    <a:pt x="30" y="2"/>
                    <a:pt x="32" y="0"/>
                    <a:pt x="34" y="0"/>
                  </a:cubicBezTo>
                  <a:cubicBezTo>
                    <a:pt x="34" y="0"/>
                    <a:pt x="35" y="0"/>
                    <a:pt x="36" y="0"/>
                  </a:cubicBezTo>
                  <a:cubicBezTo>
                    <a:pt x="37" y="0"/>
                    <a:pt x="38" y="1"/>
                    <a:pt x="39" y="2"/>
                  </a:cubicBezTo>
                  <a:cubicBezTo>
                    <a:pt x="39" y="2"/>
                    <a:pt x="39" y="3"/>
                    <a:pt x="39" y="4"/>
                  </a:cubicBezTo>
                  <a:cubicBezTo>
                    <a:pt x="39" y="5"/>
                    <a:pt x="39" y="6"/>
                    <a:pt x="39" y="6"/>
                  </a:cubicBezTo>
                  <a:cubicBezTo>
                    <a:pt x="39" y="7"/>
                    <a:pt x="39" y="8"/>
                    <a:pt x="39" y="8"/>
                  </a:cubicBezTo>
                  <a:cubicBezTo>
                    <a:pt x="39" y="9"/>
                    <a:pt x="41" y="8"/>
                    <a:pt x="41" y="9"/>
                  </a:cubicBezTo>
                  <a:cubicBezTo>
                    <a:pt x="41" y="9"/>
                    <a:pt x="43" y="10"/>
                    <a:pt x="43" y="11"/>
                  </a:cubicBezTo>
                  <a:cubicBezTo>
                    <a:pt x="44" y="11"/>
                    <a:pt x="44" y="13"/>
                    <a:pt x="45" y="13"/>
                  </a:cubicBezTo>
                  <a:cubicBezTo>
                    <a:pt x="45" y="14"/>
                    <a:pt x="47" y="16"/>
                    <a:pt x="47" y="17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7"/>
            <p:cNvSpPr>
              <a:spLocks/>
            </p:cNvSpPr>
            <p:nvPr/>
          </p:nvSpPr>
          <p:spPr bwMode="auto">
            <a:xfrm>
              <a:off x="1703" y="2256"/>
              <a:ext cx="32" cy="49"/>
            </a:xfrm>
            <a:custGeom>
              <a:avLst/>
              <a:gdLst>
                <a:gd name="T0" fmla="*/ 11 w 11"/>
                <a:gd name="T1" fmla="*/ 8 h 17"/>
                <a:gd name="T2" fmla="*/ 11 w 11"/>
                <a:gd name="T3" fmla="*/ 9 h 17"/>
                <a:gd name="T4" fmla="*/ 10 w 11"/>
                <a:gd name="T5" fmla="*/ 11 h 17"/>
                <a:gd name="T6" fmla="*/ 8 w 11"/>
                <a:gd name="T7" fmla="*/ 11 h 17"/>
                <a:gd name="T8" fmla="*/ 5 w 11"/>
                <a:gd name="T9" fmla="*/ 12 h 17"/>
                <a:gd name="T10" fmla="*/ 4 w 11"/>
                <a:gd name="T11" fmla="*/ 13 h 17"/>
                <a:gd name="T12" fmla="*/ 2 w 11"/>
                <a:gd name="T13" fmla="*/ 14 h 17"/>
                <a:gd name="T14" fmla="*/ 2 w 11"/>
                <a:gd name="T15" fmla="*/ 15 h 17"/>
                <a:gd name="T16" fmla="*/ 0 w 11"/>
                <a:gd name="T17" fmla="*/ 16 h 17"/>
                <a:gd name="T18" fmla="*/ 0 w 11"/>
                <a:gd name="T19" fmla="*/ 14 h 17"/>
                <a:gd name="T20" fmla="*/ 1 w 11"/>
                <a:gd name="T21" fmla="*/ 13 h 17"/>
                <a:gd name="T22" fmla="*/ 2 w 11"/>
                <a:gd name="T23" fmla="*/ 11 h 17"/>
                <a:gd name="T24" fmla="*/ 4 w 11"/>
                <a:gd name="T25" fmla="*/ 9 h 17"/>
                <a:gd name="T26" fmla="*/ 4 w 11"/>
                <a:gd name="T27" fmla="*/ 7 h 17"/>
                <a:gd name="T28" fmla="*/ 3 w 11"/>
                <a:gd name="T29" fmla="*/ 4 h 17"/>
                <a:gd name="T30" fmla="*/ 3 w 11"/>
                <a:gd name="T31" fmla="*/ 1 h 17"/>
                <a:gd name="T32" fmla="*/ 2 w 11"/>
                <a:gd name="T33" fmla="*/ 0 h 17"/>
                <a:gd name="T34" fmla="*/ 4 w 11"/>
                <a:gd name="T35" fmla="*/ 0 h 17"/>
                <a:gd name="T36" fmla="*/ 5 w 11"/>
                <a:gd name="T37" fmla="*/ 1 h 17"/>
                <a:gd name="T38" fmla="*/ 6 w 11"/>
                <a:gd name="T39" fmla="*/ 3 h 17"/>
                <a:gd name="T40" fmla="*/ 7 w 11"/>
                <a:gd name="T41" fmla="*/ 7 h 17"/>
                <a:gd name="T42" fmla="*/ 10 w 11"/>
                <a:gd name="T43" fmla="*/ 8 h 17"/>
                <a:gd name="T44" fmla="*/ 11 w 11"/>
                <a:gd name="T45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" h="17">
                  <a:moveTo>
                    <a:pt x="11" y="8"/>
                  </a:moveTo>
                  <a:cubicBezTo>
                    <a:pt x="11" y="9"/>
                    <a:pt x="11" y="9"/>
                    <a:pt x="11" y="9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7" y="12"/>
                    <a:pt x="6" y="12"/>
                    <a:pt x="5" y="12"/>
                  </a:cubicBezTo>
                  <a:cubicBezTo>
                    <a:pt x="5" y="12"/>
                    <a:pt x="4" y="13"/>
                    <a:pt x="4" y="13"/>
                  </a:cubicBezTo>
                  <a:cubicBezTo>
                    <a:pt x="3" y="13"/>
                    <a:pt x="3" y="14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6"/>
                    <a:pt x="1" y="17"/>
                    <a:pt x="0" y="16"/>
                  </a:cubicBezTo>
                  <a:cubicBezTo>
                    <a:pt x="0" y="16"/>
                    <a:pt x="0" y="15"/>
                    <a:pt x="0" y="14"/>
                  </a:cubicBezTo>
                  <a:cubicBezTo>
                    <a:pt x="0" y="14"/>
                    <a:pt x="1" y="13"/>
                    <a:pt x="1" y="13"/>
                  </a:cubicBezTo>
                  <a:cubicBezTo>
                    <a:pt x="1" y="12"/>
                    <a:pt x="2" y="11"/>
                    <a:pt x="2" y="11"/>
                  </a:cubicBezTo>
                  <a:cubicBezTo>
                    <a:pt x="2" y="10"/>
                    <a:pt x="4" y="9"/>
                    <a:pt x="4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6"/>
                    <a:pt x="4" y="5"/>
                    <a:pt x="3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6" y="2"/>
                    <a:pt x="5" y="3"/>
                    <a:pt x="6" y="3"/>
                  </a:cubicBezTo>
                  <a:cubicBezTo>
                    <a:pt x="6" y="4"/>
                    <a:pt x="7" y="6"/>
                    <a:pt x="7" y="7"/>
                  </a:cubicBezTo>
                  <a:cubicBezTo>
                    <a:pt x="8" y="7"/>
                    <a:pt x="9" y="8"/>
                    <a:pt x="10" y="8"/>
                  </a:cubicBezTo>
                  <a:cubicBezTo>
                    <a:pt x="10" y="8"/>
                    <a:pt x="10" y="8"/>
                    <a:pt x="11" y="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8"/>
            <p:cNvSpPr>
              <a:spLocks/>
            </p:cNvSpPr>
            <p:nvPr/>
          </p:nvSpPr>
          <p:spPr bwMode="auto">
            <a:xfrm>
              <a:off x="1703" y="2256"/>
              <a:ext cx="32" cy="49"/>
            </a:xfrm>
            <a:custGeom>
              <a:avLst/>
              <a:gdLst>
                <a:gd name="T0" fmla="*/ 11 w 11"/>
                <a:gd name="T1" fmla="*/ 8 h 17"/>
                <a:gd name="T2" fmla="*/ 11 w 11"/>
                <a:gd name="T3" fmla="*/ 9 h 17"/>
                <a:gd name="T4" fmla="*/ 10 w 11"/>
                <a:gd name="T5" fmla="*/ 11 h 17"/>
                <a:gd name="T6" fmla="*/ 8 w 11"/>
                <a:gd name="T7" fmla="*/ 11 h 17"/>
                <a:gd name="T8" fmla="*/ 5 w 11"/>
                <a:gd name="T9" fmla="*/ 12 h 17"/>
                <a:gd name="T10" fmla="*/ 4 w 11"/>
                <a:gd name="T11" fmla="*/ 13 h 17"/>
                <a:gd name="T12" fmla="*/ 2 w 11"/>
                <a:gd name="T13" fmla="*/ 14 h 17"/>
                <a:gd name="T14" fmla="*/ 2 w 11"/>
                <a:gd name="T15" fmla="*/ 15 h 17"/>
                <a:gd name="T16" fmla="*/ 0 w 11"/>
                <a:gd name="T17" fmla="*/ 16 h 17"/>
                <a:gd name="T18" fmla="*/ 0 w 11"/>
                <a:gd name="T19" fmla="*/ 14 h 17"/>
                <a:gd name="T20" fmla="*/ 1 w 11"/>
                <a:gd name="T21" fmla="*/ 13 h 17"/>
                <a:gd name="T22" fmla="*/ 2 w 11"/>
                <a:gd name="T23" fmla="*/ 11 h 17"/>
                <a:gd name="T24" fmla="*/ 4 w 11"/>
                <a:gd name="T25" fmla="*/ 9 h 17"/>
                <a:gd name="T26" fmla="*/ 4 w 11"/>
                <a:gd name="T27" fmla="*/ 7 h 17"/>
                <a:gd name="T28" fmla="*/ 3 w 11"/>
                <a:gd name="T29" fmla="*/ 4 h 17"/>
                <a:gd name="T30" fmla="*/ 3 w 11"/>
                <a:gd name="T31" fmla="*/ 1 h 17"/>
                <a:gd name="T32" fmla="*/ 2 w 11"/>
                <a:gd name="T33" fmla="*/ 0 h 17"/>
                <a:gd name="T34" fmla="*/ 4 w 11"/>
                <a:gd name="T35" fmla="*/ 0 h 17"/>
                <a:gd name="T36" fmla="*/ 5 w 11"/>
                <a:gd name="T37" fmla="*/ 1 h 17"/>
                <a:gd name="T38" fmla="*/ 6 w 11"/>
                <a:gd name="T39" fmla="*/ 3 h 17"/>
                <a:gd name="T40" fmla="*/ 7 w 11"/>
                <a:gd name="T41" fmla="*/ 7 h 17"/>
                <a:gd name="T42" fmla="*/ 10 w 11"/>
                <a:gd name="T43" fmla="*/ 8 h 17"/>
                <a:gd name="T44" fmla="*/ 11 w 11"/>
                <a:gd name="T45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" h="17">
                  <a:moveTo>
                    <a:pt x="11" y="8"/>
                  </a:moveTo>
                  <a:cubicBezTo>
                    <a:pt x="11" y="9"/>
                    <a:pt x="11" y="9"/>
                    <a:pt x="11" y="9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7" y="12"/>
                    <a:pt x="6" y="12"/>
                    <a:pt x="5" y="12"/>
                  </a:cubicBezTo>
                  <a:cubicBezTo>
                    <a:pt x="5" y="12"/>
                    <a:pt x="4" y="13"/>
                    <a:pt x="4" y="13"/>
                  </a:cubicBezTo>
                  <a:cubicBezTo>
                    <a:pt x="3" y="13"/>
                    <a:pt x="3" y="14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6"/>
                    <a:pt x="1" y="17"/>
                    <a:pt x="0" y="16"/>
                  </a:cubicBezTo>
                  <a:cubicBezTo>
                    <a:pt x="0" y="16"/>
                    <a:pt x="0" y="15"/>
                    <a:pt x="0" y="14"/>
                  </a:cubicBezTo>
                  <a:cubicBezTo>
                    <a:pt x="0" y="14"/>
                    <a:pt x="1" y="13"/>
                    <a:pt x="1" y="13"/>
                  </a:cubicBezTo>
                  <a:cubicBezTo>
                    <a:pt x="1" y="12"/>
                    <a:pt x="2" y="11"/>
                    <a:pt x="2" y="11"/>
                  </a:cubicBezTo>
                  <a:cubicBezTo>
                    <a:pt x="2" y="10"/>
                    <a:pt x="4" y="9"/>
                    <a:pt x="4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6"/>
                    <a:pt x="4" y="5"/>
                    <a:pt x="3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6" y="2"/>
                    <a:pt x="5" y="3"/>
                    <a:pt x="6" y="3"/>
                  </a:cubicBezTo>
                  <a:cubicBezTo>
                    <a:pt x="6" y="4"/>
                    <a:pt x="7" y="6"/>
                    <a:pt x="7" y="7"/>
                  </a:cubicBezTo>
                  <a:cubicBezTo>
                    <a:pt x="8" y="7"/>
                    <a:pt x="9" y="8"/>
                    <a:pt x="10" y="8"/>
                  </a:cubicBezTo>
                  <a:cubicBezTo>
                    <a:pt x="10" y="8"/>
                    <a:pt x="10" y="8"/>
                    <a:pt x="11" y="8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9"/>
            <p:cNvSpPr>
              <a:spLocks/>
            </p:cNvSpPr>
            <p:nvPr/>
          </p:nvSpPr>
          <p:spPr bwMode="auto">
            <a:xfrm>
              <a:off x="1373" y="1735"/>
              <a:ext cx="468" cy="639"/>
            </a:xfrm>
            <a:custGeom>
              <a:avLst/>
              <a:gdLst>
                <a:gd name="T0" fmla="*/ 158 w 163"/>
                <a:gd name="T1" fmla="*/ 103 h 222"/>
                <a:gd name="T2" fmla="*/ 150 w 163"/>
                <a:gd name="T3" fmla="*/ 110 h 222"/>
                <a:gd name="T4" fmla="*/ 143 w 163"/>
                <a:gd name="T5" fmla="*/ 121 h 222"/>
                <a:gd name="T6" fmla="*/ 133 w 163"/>
                <a:gd name="T7" fmla="*/ 128 h 222"/>
                <a:gd name="T8" fmla="*/ 124 w 163"/>
                <a:gd name="T9" fmla="*/ 125 h 222"/>
                <a:gd name="T10" fmla="*/ 116 w 163"/>
                <a:gd name="T11" fmla="*/ 122 h 222"/>
                <a:gd name="T12" fmla="*/ 106 w 163"/>
                <a:gd name="T13" fmla="*/ 122 h 222"/>
                <a:gd name="T14" fmla="*/ 98 w 163"/>
                <a:gd name="T15" fmla="*/ 131 h 222"/>
                <a:gd name="T16" fmla="*/ 103 w 163"/>
                <a:gd name="T17" fmla="*/ 146 h 222"/>
                <a:gd name="T18" fmla="*/ 107 w 163"/>
                <a:gd name="T19" fmla="*/ 153 h 222"/>
                <a:gd name="T20" fmla="*/ 110 w 163"/>
                <a:gd name="T21" fmla="*/ 165 h 222"/>
                <a:gd name="T22" fmla="*/ 115 w 163"/>
                <a:gd name="T23" fmla="*/ 175 h 222"/>
                <a:gd name="T24" fmla="*/ 109 w 163"/>
                <a:gd name="T25" fmla="*/ 182 h 222"/>
                <a:gd name="T26" fmla="*/ 110 w 163"/>
                <a:gd name="T27" fmla="*/ 187 h 222"/>
                <a:gd name="T28" fmla="*/ 105 w 163"/>
                <a:gd name="T29" fmla="*/ 189 h 222"/>
                <a:gd name="T30" fmla="*/ 110 w 163"/>
                <a:gd name="T31" fmla="*/ 198 h 222"/>
                <a:gd name="T32" fmla="*/ 113 w 163"/>
                <a:gd name="T33" fmla="*/ 201 h 222"/>
                <a:gd name="T34" fmla="*/ 109 w 163"/>
                <a:gd name="T35" fmla="*/ 209 h 222"/>
                <a:gd name="T36" fmla="*/ 99 w 163"/>
                <a:gd name="T37" fmla="*/ 219 h 222"/>
                <a:gd name="T38" fmla="*/ 87 w 163"/>
                <a:gd name="T39" fmla="*/ 218 h 222"/>
                <a:gd name="T40" fmla="*/ 75 w 163"/>
                <a:gd name="T41" fmla="*/ 215 h 222"/>
                <a:gd name="T42" fmla="*/ 62 w 163"/>
                <a:gd name="T43" fmla="*/ 208 h 222"/>
                <a:gd name="T44" fmla="*/ 48 w 163"/>
                <a:gd name="T45" fmla="*/ 202 h 222"/>
                <a:gd name="T46" fmla="*/ 35 w 163"/>
                <a:gd name="T47" fmla="*/ 198 h 222"/>
                <a:gd name="T48" fmla="*/ 25 w 163"/>
                <a:gd name="T49" fmla="*/ 190 h 222"/>
                <a:gd name="T50" fmla="*/ 18 w 163"/>
                <a:gd name="T51" fmla="*/ 185 h 222"/>
                <a:gd name="T52" fmla="*/ 10 w 163"/>
                <a:gd name="T53" fmla="*/ 183 h 222"/>
                <a:gd name="T54" fmla="*/ 1 w 163"/>
                <a:gd name="T55" fmla="*/ 183 h 222"/>
                <a:gd name="T56" fmla="*/ 4 w 163"/>
                <a:gd name="T57" fmla="*/ 170 h 222"/>
                <a:gd name="T58" fmla="*/ 9 w 163"/>
                <a:gd name="T59" fmla="*/ 141 h 222"/>
                <a:gd name="T60" fmla="*/ 12 w 163"/>
                <a:gd name="T61" fmla="*/ 120 h 222"/>
                <a:gd name="T62" fmla="*/ 14 w 163"/>
                <a:gd name="T63" fmla="*/ 97 h 222"/>
                <a:gd name="T64" fmla="*/ 18 w 163"/>
                <a:gd name="T65" fmla="*/ 75 h 222"/>
                <a:gd name="T66" fmla="*/ 30 w 163"/>
                <a:gd name="T67" fmla="*/ 41 h 222"/>
                <a:gd name="T68" fmla="*/ 33 w 163"/>
                <a:gd name="T69" fmla="*/ 10 h 222"/>
                <a:gd name="T70" fmla="*/ 44 w 163"/>
                <a:gd name="T71" fmla="*/ 1 h 222"/>
                <a:gd name="T72" fmla="*/ 52 w 163"/>
                <a:gd name="T73" fmla="*/ 7 h 222"/>
                <a:gd name="T74" fmla="*/ 55 w 163"/>
                <a:gd name="T75" fmla="*/ 22 h 222"/>
                <a:gd name="T76" fmla="*/ 76 w 163"/>
                <a:gd name="T77" fmla="*/ 27 h 222"/>
                <a:gd name="T78" fmla="*/ 86 w 163"/>
                <a:gd name="T79" fmla="*/ 16 h 222"/>
                <a:gd name="T80" fmla="*/ 95 w 163"/>
                <a:gd name="T81" fmla="*/ 11 h 222"/>
                <a:gd name="T82" fmla="*/ 106 w 163"/>
                <a:gd name="T83" fmla="*/ 16 h 222"/>
                <a:gd name="T84" fmla="*/ 112 w 163"/>
                <a:gd name="T85" fmla="*/ 27 h 222"/>
                <a:gd name="T86" fmla="*/ 118 w 163"/>
                <a:gd name="T87" fmla="*/ 37 h 222"/>
                <a:gd name="T88" fmla="*/ 123 w 163"/>
                <a:gd name="T89" fmla="*/ 49 h 222"/>
                <a:gd name="T90" fmla="*/ 120 w 163"/>
                <a:gd name="T91" fmla="*/ 65 h 222"/>
                <a:gd name="T92" fmla="*/ 122 w 163"/>
                <a:gd name="T93" fmla="*/ 79 h 222"/>
                <a:gd name="T94" fmla="*/ 133 w 163"/>
                <a:gd name="T95" fmla="*/ 86 h 222"/>
                <a:gd name="T96" fmla="*/ 137 w 163"/>
                <a:gd name="T97" fmla="*/ 83 h 222"/>
                <a:gd name="T98" fmla="*/ 142 w 163"/>
                <a:gd name="T99" fmla="*/ 78 h 222"/>
                <a:gd name="T100" fmla="*/ 150 w 163"/>
                <a:gd name="T101" fmla="*/ 84 h 222"/>
                <a:gd name="T102" fmla="*/ 160 w 163"/>
                <a:gd name="T103" fmla="*/ 88 h 222"/>
                <a:gd name="T104" fmla="*/ 163 w 163"/>
                <a:gd name="T105" fmla="*/ 99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3" h="222">
                  <a:moveTo>
                    <a:pt x="163" y="99"/>
                  </a:moveTo>
                  <a:cubicBezTo>
                    <a:pt x="163" y="100"/>
                    <a:pt x="162" y="102"/>
                    <a:pt x="161" y="102"/>
                  </a:cubicBezTo>
                  <a:cubicBezTo>
                    <a:pt x="161" y="103"/>
                    <a:pt x="159" y="102"/>
                    <a:pt x="158" y="103"/>
                  </a:cubicBezTo>
                  <a:cubicBezTo>
                    <a:pt x="157" y="103"/>
                    <a:pt x="155" y="104"/>
                    <a:pt x="154" y="104"/>
                  </a:cubicBezTo>
                  <a:cubicBezTo>
                    <a:pt x="153" y="105"/>
                    <a:pt x="151" y="105"/>
                    <a:pt x="150" y="106"/>
                  </a:cubicBezTo>
                  <a:cubicBezTo>
                    <a:pt x="150" y="107"/>
                    <a:pt x="150" y="109"/>
                    <a:pt x="150" y="110"/>
                  </a:cubicBezTo>
                  <a:cubicBezTo>
                    <a:pt x="150" y="111"/>
                    <a:pt x="150" y="113"/>
                    <a:pt x="150" y="114"/>
                  </a:cubicBezTo>
                  <a:cubicBezTo>
                    <a:pt x="149" y="115"/>
                    <a:pt x="148" y="118"/>
                    <a:pt x="147" y="119"/>
                  </a:cubicBezTo>
                  <a:cubicBezTo>
                    <a:pt x="146" y="120"/>
                    <a:pt x="144" y="120"/>
                    <a:pt x="143" y="121"/>
                  </a:cubicBezTo>
                  <a:cubicBezTo>
                    <a:pt x="142" y="122"/>
                    <a:pt x="141" y="124"/>
                    <a:pt x="140" y="124"/>
                  </a:cubicBezTo>
                  <a:cubicBezTo>
                    <a:pt x="139" y="124"/>
                    <a:pt x="137" y="124"/>
                    <a:pt x="136" y="124"/>
                  </a:cubicBezTo>
                  <a:cubicBezTo>
                    <a:pt x="135" y="125"/>
                    <a:pt x="134" y="127"/>
                    <a:pt x="133" y="128"/>
                  </a:cubicBezTo>
                  <a:cubicBezTo>
                    <a:pt x="132" y="129"/>
                    <a:pt x="130" y="131"/>
                    <a:pt x="129" y="131"/>
                  </a:cubicBezTo>
                  <a:cubicBezTo>
                    <a:pt x="128" y="131"/>
                    <a:pt x="125" y="129"/>
                    <a:pt x="124" y="128"/>
                  </a:cubicBezTo>
                  <a:cubicBezTo>
                    <a:pt x="124" y="128"/>
                    <a:pt x="125" y="126"/>
                    <a:pt x="124" y="125"/>
                  </a:cubicBezTo>
                  <a:cubicBezTo>
                    <a:pt x="123" y="125"/>
                    <a:pt x="121" y="125"/>
                    <a:pt x="120" y="125"/>
                  </a:cubicBezTo>
                  <a:cubicBezTo>
                    <a:pt x="120" y="125"/>
                    <a:pt x="119" y="124"/>
                    <a:pt x="119" y="124"/>
                  </a:cubicBezTo>
                  <a:cubicBezTo>
                    <a:pt x="118" y="124"/>
                    <a:pt x="117" y="122"/>
                    <a:pt x="116" y="122"/>
                  </a:cubicBezTo>
                  <a:cubicBezTo>
                    <a:pt x="115" y="122"/>
                    <a:pt x="114" y="123"/>
                    <a:pt x="113" y="123"/>
                  </a:cubicBezTo>
                  <a:cubicBezTo>
                    <a:pt x="112" y="124"/>
                    <a:pt x="110" y="124"/>
                    <a:pt x="109" y="123"/>
                  </a:cubicBezTo>
                  <a:cubicBezTo>
                    <a:pt x="108" y="123"/>
                    <a:pt x="107" y="122"/>
                    <a:pt x="106" y="122"/>
                  </a:cubicBezTo>
                  <a:cubicBezTo>
                    <a:pt x="105" y="123"/>
                    <a:pt x="104" y="124"/>
                    <a:pt x="103" y="125"/>
                  </a:cubicBezTo>
                  <a:cubicBezTo>
                    <a:pt x="102" y="125"/>
                    <a:pt x="102" y="127"/>
                    <a:pt x="101" y="128"/>
                  </a:cubicBezTo>
                  <a:cubicBezTo>
                    <a:pt x="101" y="129"/>
                    <a:pt x="99" y="130"/>
                    <a:pt x="98" y="131"/>
                  </a:cubicBezTo>
                  <a:cubicBezTo>
                    <a:pt x="98" y="132"/>
                    <a:pt x="99" y="134"/>
                    <a:pt x="99" y="136"/>
                  </a:cubicBezTo>
                  <a:cubicBezTo>
                    <a:pt x="100" y="137"/>
                    <a:pt x="101" y="140"/>
                    <a:pt x="102" y="142"/>
                  </a:cubicBezTo>
                  <a:cubicBezTo>
                    <a:pt x="102" y="143"/>
                    <a:pt x="103" y="145"/>
                    <a:pt x="103" y="146"/>
                  </a:cubicBezTo>
                  <a:cubicBezTo>
                    <a:pt x="104" y="147"/>
                    <a:pt x="103" y="149"/>
                    <a:pt x="104" y="150"/>
                  </a:cubicBezTo>
                  <a:cubicBezTo>
                    <a:pt x="104" y="150"/>
                    <a:pt x="105" y="151"/>
                    <a:pt x="105" y="152"/>
                  </a:cubicBezTo>
                  <a:cubicBezTo>
                    <a:pt x="106" y="152"/>
                    <a:pt x="107" y="153"/>
                    <a:pt x="107" y="153"/>
                  </a:cubicBezTo>
                  <a:cubicBezTo>
                    <a:pt x="108" y="154"/>
                    <a:pt x="108" y="155"/>
                    <a:pt x="109" y="156"/>
                  </a:cubicBezTo>
                  <a:cubicBezTo>
                    <a:pt x="109" y="157"/>
                    <a:pt x="109" y="159"/>
                    <a:pt x="109" y="160"/>
                  </a:cubicBezTo>
                  <a:cubicBezTo>
                    <a:pt x="109" y="161"/>
                    <a:pt x="110" y="164"/>
                    <a:pt x="110" y="165"/>
                  </a:cubicBezTo>
                  <a:cubicBezTo>
                    <a:pt x="110" y="166"/>
                    <a:pt x="111" y="167"/>
                    <a:pt x="112" y="168"/>
                  </a:cubicBezTo>
                  <a:cubicBezTo>
                    <a:pt x="112" y="169"/>
                    <a:pt x="113" y="170"/>
                    <a:pt x="114" y="171"/>
                  </a:cubicBezTo>
                  <a:cubicBezTo>
                    <a:pt x="114" y="172"/>
                    <a:pt x="115" y="174"/>
                    <a:pt x="115" y="175"/>
                  </a:cubicBezTo>
                  <a:cubicBezTo>
                    <a:pt x="114" y="175"/>
                    <a:pt x="113" y="176"/>
                    <a:pt x="113" y="177"/>
                  </a:cubicBezTo>
                  <a:cubicBezTo>
                    <a:pt x="112" y="177"/>
                    <a:pt x="112" y="179"/>
                    <a:pt x="111" y="179"/>
                  </a:cubicBezTo>
                  <a:cubicBezTo>
                    <a:pt x="111" y="180"/>
                    <a:pt x="110" y="181"/>
                    <a:pt x="109" y="182"/>
                  </a:cubicBezTo>
                  <a:cubicBezTo>
                    <a:pt x="109" y="182"/>
                    <a:pt x="109" y="183"/>
                    <a:pt x="109" y="183"/>
                  </a:cubicBezTo>
                  <a:cubicBezTo>
                    <a:pt x="110" y="184"/>
                    <a:pt x="111" y="185"/>
                    <a:pt x="111" y="186"/>
                  </a:cubicBezTo>
                  <a:cubicBezTo>
                    <a:pt x="111" y="186"/>
                    <a:pt x="110" y="187"/>
                    <a:pt x="110" y="187"/>
                  </a:cubicBezTo>
                  <a:cubicBezTo>
                    <a:pt x="110" y="188"/>
                    <a:pt x="109" y="188"/>
                    <a:pt x="108" y="188"/>
                  </a:cubicBezTo>
                  <a:cubicBezTo>
                    <a:pt x="108" y="188"/>
                    <a:pt x="106" y="188"/>
                    <a:pt x="106" y="188"/>
                  </a:cubicBezTo>
                  <a:cubicBezTo>
                    <a:pt x="106" y="188"/>
                    <a:pt x="105" y="189"/>
                    <a:pt x="105" y="189"/>
                  </a:cubicBezTo>
                  <a:cubicBezTo>
                    <a:pt x="105" y="190"/>
                    <a:pt x="105" y="192"/>
                    <a:pt x="106" y="192"/>
                  </a:cubicBezTo>
                  <a:cubicBezTo>
                    <a:pt x="106" y="193"/>
                    <a:pt x="107" y="194"/>
                    <a:pt x="107" y="195"/>
                  </a:cubicBezTo>
                  <a:cubicBezTo>
                    <a:pt x="108" y="195"/>
                    <a:pt x="109" y="197"/>
                    <a:pt x="110" y="198"/>
                  </a:cubicBezTo>
                  <a:cubicBezTo>
                    <a:pt x="111" y="198"/>
                    <a:pt x="113" y="198"/>
                    <a:pt x="114" y="199"/>
                  </a:cubicBezTo>
                  <a:cubicBezTo>
                    <a:pt x="114" y="199"/>
                    <a:pt x="114" y="200"/>
                    <a:pt x="114" y="200"/>
                  </a:cubicBezTo>
                  <a:cubicBezTo>
                    <a:pt x="115" y="200"/>
                    <a:pt x="114" y="201"/>
                    <a:pt x="113" y="201"/>
                  </a:cubicBezTo>
                  <a:cubicBezTo>
                    <a:pt x="113" y="202"/>
                    <a:pt x="112" y="204"/>
                    <a:pt x="112" y="205"/>
                  </a:cubicBezTo>
                  <a:cubicBezTo>
                    <a:pt x="112" y="205"/>
                    <a:pt x="112" y="207"/>
                    <a:pt x="112" y="207"/>
                  </a:cubicBezTo>
                  <a:cubicBezTo>
                    <a:pt x="111" y="208"/>
                    <a:pt x="110" y="208"/>
                    <a:pt x="109" y="209"/>
                  </a:cubicBezTo>
                  <a:cubicBezTo>
                    <a:pt x="108" y="209"/>
                    <a:pt x="106" y="209"/>
                    <a:pt x="106" y="210"/>
                  </a:cubicBezTo>
                  <a:cubicBezTo>
                    <a:pt x="104" y="211"/>
                    <a:pt x="104" y="213"/>
                    <a:pt x="103" y="214"/>
                  </a:cubicBezTo>
                  <a:cubicBezTo>
                    <a:pt x="102" y="216"/>
                    <a:pt x="100" y="217"/>
                    <a:pt x="99" y="219"/>
                  </a:cubicBezTo>
                  <a:cubicBezTo>
                    <a:pt x="99" y="219"/>
                    <a:pt x="98" y="221"/>
                    <a:pt x="98" y="221"/>
                  </a:cubicBezTo>
                  <a:cubicBezTo>
                    <a:pt x="96" y="222"/>
                    <a:pt x="92" y="221"/>
                    <a:pt x="90" y="220"/>
                  </a:cubicBezTo>
                  <a:cubicBezTo>
                    <a:pt x="90" y="220"/>
                    <a:pt x="88" y="218"/>
                    <a:pt x="87" y="218"/>
                  </a:cubicBezTo>
                  <a:cubicBezTo>
                    <a:pt x="86" y="217"/>
                    <a:pt x="84" y="218"/>
                    <a:pt x="83" y="218"/>
                  </a:cubicBezTo>
                  <a:cubicBezTo>
                    <a:pt x="82" y="217"/>
                    <a:pt x="81" y="217"/>
                    <a:pt x="80" y="217"/>
                  </a:cubicBezTo>
                  <a:cubicBezTo>
                    <a:pt x="79" y="216"/>
                    <a:pt x="76" y="215"/>
                    <a:pt x="75" y="215"/>
                  </a:cubicBezTo>
                  <a:cubicBezTo>
                    <a:pt x="73" y="214"/>
                    <a:pt x="72" y="212"/>
                    <a:pt x="71" y="211"/>
                  </a:cubicBezTo>
                  <a:cubicBezTo>
                    <a:pt x="70" y="211"/>
                    <a:pt x="68" y="211"/>
                    <a:pt x="67" y="210"/>
                  </a:cubicBezTo>
                  <a:cubicBezTo>
                    <a:pt x="66" y="210"/>
                    <a:pt x="63" y="209"/>
                    <a:pt x="62" y="208"/>
                  </a:cubicBezTo>
                  <a:cubicBezTo>
                    <a:pt x="61" y="207"/>
                    <a:pt x="60" y="206"/>
                    <a:pt x="59" y="205"/>
                  </a:cubicBezTo>
                  <a:cubicBezTo>
                    <a:pt x="57" y="204"/>
                    <a:pt x="55" y="203"/>
                    <a:pt x="54" y="203"/>
                  </a:cubicBezTo>
                  <a:cubicBezTo>
                    <a:pt x="52" y="203"/>
                    <a:pt x="50" y="202"/>
                    <a:pt x="48" y="202"/>
                  </a:cubicBezTo>
                  <a:cubicBezTo>
                    <a:pt x="47" y="202"/>
                    <a:pt x="45" y="200"/>
                    <a:pt x="44" y="200"/>
                  </a:cubicBezTo>
                  <a:cubicBezTo>
                    <a:pt x="43" y="200"/>
                    <a:pt x="41" y="200"/>
                    <a:pt x="40" y="199"/>
                  </a:cubicBezTo>
                  <a:cubicBezTo>
                    <a:pt x="39" y="199"/>
                    <a:pt x="36" y="198"/>
                    <a:pt x="35" y="198"/>
                  </a:cubicBezTo>
                  <a:cubicBezTo>
                    <a:pt x="34" y="197"/>
                    <a:pt x="32" y="197"/>
                    <a:pt x="31" y="196"/>
                  </a:cubicBezTo>
                  <a:cubicBezTo>
                    <a:pt x="30" y="196"/>
                    <a:pt x="29" y="195"/>
                    <a:pt x="29" y="194"/>
                  </a:cubicBezTo>
                  <a:cubicBezTo>
                    <a:pt x="28" y="193"/>
                    <a:pt x="26" y="191"/>
                    <a:pt x="25" y="190"/>
                  </a:cubicBezTo>
                  <a:cubicBezTo>
                    <a:pt x="25" y="189"/>
                    <a:pt x="24" y="187"/>
                    <a:pt x="24" y="187"/>
                  </a:cubicBezTo>
                  <a:cubicBezTo>
                    <a:pt x="23" y="186"/>
                    <a:pt x="21" y="184"/>
                    <a:pt x="20" y="184"/>
                  </a:cubicBezTo>
                  <a:cubicBezTo>
                    <a:pt x="19" y="184"/>
                    <a:pt x="18" y="185"/>
                    <a:pt x="18" y="185"/>
                  </a:cubicBezTo>
                  <a:cubicBezTo>
                    <a:pt x="17" y="185"/>
                    <a:pt x="15" y="185"/>
                    <a:pt x="15" y="184"/>
                  </a:cubicBezTo>
                  <a:cubicBezTo>
                    <a:pt x="14" y="184"/>
                    <a:pt x="13" y="184"/>
                    <a:pt x="13" y="183"/>
                  </a:cubicBezTo>
                  <a:cubicBezTo>
                    <a:pt x="12" y="183"/>
                    <a:pt x="11" y="183"/>
                    <a:pt x="10" y="183"/>
                  </a:cubicBezTo>
                  <a:cubicBezTo>
                    <a:pt x="8" y="183"/>
                    <a:pt x="7" y="185"/>
                    <a:pt x="5" y="185"/>
                  </a:cubicBezTo>
                  <a:cubicBezTo>
                    <a:pt x="4" y="185"/>
                    <a:pt x="3" y="185"/>
                    <a:pt x="2" y="184"/>
                  </a:cubicBezTo>
                  <a:cubicBezTo>
                    <a:pt x="2" y="184"/>
                    <a:pt x="1" y="183"/>
                    <a:pt x="1" y="183"/>
                  </a:cubicBezTo>
                  <a:cubicBezTo>
                    <a:pt x="0" y="182"/>
                    <a:pt x="1" y="180"/>
                    <a:pt x="1" y="179"/>
                  </a:cubicBezTo>
                  <a:cubicBezTo>
                    <a:pt x="2" y="178"/>
                    <a:pt x="4" y="176"/>
                    <a:pt x="4" y="175"/>
                  </a:cubicBezTo>
                  <a:cubicBezTo>
                    <a:pt x="4" y="174"/>
                    <a:pt x="4" y="171"/>
                    <a:pt x="4" y="170"/>
                  </a:cubicBezTo>
                  <a:cubicBezTo>
                    <a:pt x="4" y="168"/>
                    <a:pt x="4" y="164"/>
                    <a:pt x="4" y="162"/>
                  </a:cubicBezTo>
                  <a:cubicBezTo>
                    <a:pt x="4" y="160"/>
                    <a:pt x="6" y="156"/>
                    <a:pt x="7" y="154"/>
                  </a:cubicBezTo>
                  <a:cubicBezTo>
                    <a:pt x="7" y="150"/>
                    <a:pt x="8" y="144"/>
                    <a:pt x="9" y="141"/>
                  </a:cubicBezTo>
                  <a:cubicBezTo>
                    <a:pt x="10" y="139"/>
                    <a:pt x="11" y="135"/>
                    <a:pt x="11" y="133"/>
                  </a:cubicBezTo>
                  <a:cubicBezTo>
                    <a:pt x="11" y="131"/>
                    <a:pt x="10" y="127"/>
                    <a:pt x="11" y="125"/>
                  </a:cubicBezTo>
                  <a:cubicBezTo>
                    <a:pt x="11" y="124"/>
                    <a:pt x="12" y="121"/>
                    <a:pt x="12" y="120"/>
                  </a:cubicBezTo>
                  <a:cubicBezTo>
                    <a:pt x="13" y="118"/>
                    <a:pt x="13" y="114"/>
                    <a:pt x="13" y="113"/>
                  </a:cubicBezTo>
                  <a:cubicBezTo>
                    <a:pt x="13" y="110"/>
                    <a:pt x="12" y="104"/>
                    <a:pt x="13" y="102"/>
                  </a:cubicBezTo>
                  <a:cubicBezTo>
                    <a:pt x="13" y="101"/>
                    <a:pt x="14" y="98"/>
                    <a:pt x="14" y="97"/>
                  </a:cubicBezTo>
                  <a:cubicBezTo>
                    <a:pt x="15" y="96"/>
                    <a:pt x="15" y="93"/>
                    <a:pt x="15" y="91"/>
                  </a:cubicBezTo>
                  <a:cubicBezTo>
                    <a:pt x="16" y="90"/>
                    <a:pt x="16" y="86"/>
                    <a:pt x="17" y="85"/>
                  </a:cubicBezTo>
                  <a:cubicBezTo>
                    <a:pt x="17" y="82"/>
                    <a:pt x="17" y="78"/>
                    <a:pt x="18" y="75"/>
                  </a:cubicBezTo>
                  <a:cubicBezTo>
                    <a:pt x="18" y="73"/>
                    <a:pt x="20" y="69"/>
                    <a:pt x="21" y="67"/>
                  </a:cubicBezTo>
                  <a:cubicBezTo>
                    <a:pt x="22" y="64"/>
                    <a:pt x="24" y="58"/>
                    <a:pt x="26" y="56"/>
                  </a:cubicBezTo>
                  <a:cubicBezTo>
                    <a:pt x="27" y="52"/>
                    <a:pt x="29" y="45"/>
                    <a:pt x="30" y="41"/>
                  </a:cubicBezTo>
                  <a:cubicBezTo>
                    <a:pt x="31" y="37"/>
                    <a:pt x="33" y="29"/>
                    <a:pt x="33" y="25"/>
                  </a:cubicBezTo>
                  <a:cubicBezTo>
                    <a:pt x="34" y="23"/>
                    <a:pt x="34" y="20"/>
                    <a:pt x="34" y="18"/>
                  </a:cubicBezTo>
                  <a:cubicBezTo>
                    <a:pt x="34" y="16"/>
                    <a:pt x="33" y="12"/>
                    <a:pt x="33" y="10"/>
                  </a:cubicBezTo>
                  <a:cubicBezTo>
                    <a:pt x="33" y="9"/>
                    <a:pt x="35" y="4"/>
                    <a:pt x="35" y="4"/>
                  </a:cubicBezTo>
                  <a:cubicBezTo>
                    <a:pt x="35" y="4"/>
                    <a:pt x="37" y="2"/>
                    <a:pt x="38" y="2"/>
                  </a:cubicBezTo>
                  <a:cubicBezTo>
                    <a:pt x="40" y="1"/>
                    <a:pt x="42" y="1"/>
                    <a:pt x="44" y="1"/>
                  </a:cubicBezTo>
                  <a:cubicBezTo>
                    <a:pt x="45" y="1"/>
                    <a:pt x="47" y="0"/>
                    <a:pt x="49" y="1"/>
                  </a:cubicBezTo>
                  <a:cubicBezTo>
                    <a:pt x="50" y="1"/>
                    <a:pt x="52" y="3"/>
                    <a:pt x="52" y="4"/>
                  </a:cubicBezTo>
                  <a:cubicBezTo>
                    <a:pt x="53" y="4"/>
                    <a:pt x="52" y="6"/>
                    <a:pt x="52" y="7"/>
                  </a:cubicBezTo>
                  <a:cubicBezTo>
                    <a:pt x="52" y="9"/>
                    <a:pt x="50" y="10"/>
                    <a:pt x="49" y="11"/>
                  </a:cubicBezTo>
                  <a:cubicBezTo>
                    <a:pt x="49" y="13"/>
                    <a:pt x="48" y="16"/>
                    <a:pt x="49" y="17"/>
                  </a:cubicBezTo>
                  <a:cubicBezTo>
                    <a:pt x="50" y="19"/>
                    <a:pt x="53" y="22"/>
                    <a:pt x="55" y="22"/>
                  </a:cubicBezTo>
                  <a:cubicBezTo>
                    <a:pt x="56" y="23"/>
                    <a:pt x="58" y="26"/>
                    <a:pt x="60" y="26"/>
                  </a:cubicBezTo>
                  <a:cubicBezTo>
                    <a:pt x="62" y="27"/>
                    <a:pt x="67" y="28"/>
                    <a:pt x="69" y="28"/>
                  </a:cubicBezTo>
                  <a:cubicBezTo>
                    <a:pt x="71" y="28"/>
                    <a:pt x="75" y="27"/>
                    <a:pt x="76" y="27"/>
                  </a:cubicBezTo>
                  <a:cubicBezTo>
                    <a:pt x="78" y="26"/>
                    <a:pt x="81" y="25"/>
                    <a:pt x="82" y="23"/>
                  </a:cubicBezTo>
                  <a:cubicBezTo>
                    <a:pt x="83" y="23"/>
                    <a:pt x="83" y="21"/>
                    <a:pt x="83" y="21"/>
                  </a:cubicBezTo>
                  <a:cubicBezTo>
                    <a:pt x="84" y="19"/>
                    <a:pt x="85" y="17"/>
                    <a:pt x="86" y="16"/>
                  </a:cubicBezTo>
                  <a:cubicBezTo>
                    <a:pt x="87" y="16"/>
                    <a:pt x="88" y="14"/>
                    <a:pt x="89" y="13"/>
                  </a:cubicBezTo>
                  <a:cubicBezTo>
                    <a:pt x="90" y="13"/>
                    <a:pt x="91" y="12"/>
                    <a:pt x="92" y="12"/>
                  </a:cubicBezTo>
                  <a:cubicBezTo>
                    <a:pt x="93" y="12"/>
                    <a:pt x="94" y="11"/>
                    <a:pt x="95" y="11"/>
                  </a:cubicBezTo>
                  <a:cubicBezTo>
                    <a:pt x="96" y="11"/>
                    <a:pt x="99" y="12"/>
                    <a:pt x="100" y="12"/>
                  </a:cubicBezTo>
                  <a:cubicBezTo>
                    <a:pt x="101" y="12"/>
                    <a:pt x="103" y="12"/>
                    <a:pt x="104" y="12"/>
                  </a:cubicBezTo>
                  <a:cubicBezTo>
                    <a:pt x="105" y="13"/>
                    <a:pt x="106" y="15"/>
                    <a:pt x="106" y="16"/>
                  </a:cubicBezTo>
                  <a:cubicBezTo>
                    <a:pt x="107" y="16"/>
                    <a:pt x="107" y="19"/>
                    <a:pt x="107" y="20"/>
                  </a:cubicBezTo>
                  <a:cubicBezTo>
                    <a:pt x="107" y="21"/>
                    <a:pt x="108" y="23"/>
                    <a:pt x="109" y="24"/>
                  </a:cubicBezTo>
                  <a:cubicBezTo>
                    <a:pt x="110" y="25"/>
                    <a:pt x="112" y="26"/>
                    <a:pt x="112" y="27"/>
                  </a:cubicBezTo>
                  <a:cubicBezTo>
                    <a:pt x="113" y="28"/>
                    <a:pt x="114" y="30"/>
                    <a:pt x="114" y="31"/>
                  </a:cubicBezTo>
                  <a:cubicBezTo>
                    <a:pt x="114" y="32"/>
                    <a:pt x="115" y="33"/>
                    <a:pt x="115" y="33"/>
                  </a:cubicBezTo>
                  <a:cubicBezTo>
                    <a:pt x="116" y="34"/>
                    <a:pt x="118" y="36"/>
                    <a:pt x="118" y="37"/>
                  </a:cubicBezTo>
                  <a:cubicBezTo>
                    <a:pt x="119" y="38"/>
                    <a:pt x="121" y="40"/>
                    <a:pt x="122" y="42"/>
                  </a:cubicBezTo>
                  <a:cubicBezTo>
                    <a:pt x="122" y="43"/>
                    <a:pt x="122" y="44"/>
                    <a:pt x="122" y="45"/>
                  </a:cubicBezTo>
                  <a:cubicBezTo>
                    <a:pt x="122" y="46"/>
                    <a:pt x="123" y="48"/>
                    <a:pt x="123" y="49"/>
                  </a:cubicBezTo>
                  <a:cubicBezTo>
                    <a:pt x="123" y="51"/>
                    <a:pt x="123" y="54"/>
                    <a:pt x="123" y="56"/>
                  </a:cubicBezTo>
                  <a:cubicBezTo>
                    <a:pt x="123" y="57"/>
                    <a:pt x="121" y="59"/>
                    <a:pt x="121" y="60"/>
                  </a:cubicBezTo>
                  <a:cubicBezTo>
                    <a:pt x="120" y="61"/>
                    <a:pt x="120" y="64"/>
                    <a:pt x="120" y="65"/>
                  </a:cubicBezTo>
                  <a:cubicBezTo>
                    <a:pt x="120" y="66"/>
                    <a:pt x="121" y="68"/>
                    <a:pt x="121" y="70"/>
                  </a:cubicBezTo>
                  <a:cubicBezTo>
                    <a:pt x="121" y="71"/>
                    <a:pt x="119" y="74"/>
                    <a:pt x="120" y="75"/>
                  </a:cubicBezTo>
                  <a:cubicBezTo>
                    <a:pt x="120" y="76"/>
                    <a:pt x="122" y="78"/>
                    <a:pt x="122" y="79"/>
                  </a:cubicBezTo>
                  <a:cubicBezTo>
                    <a:pt x="123" y="79"/>
                    <a:pt x="125" y="80"/>
                    <a:pt x="125" y="81"/>
                  </a:cubicBezTo>
                  <a:cubicBezTo>
                    <a:pt x="127" y="82"/>
                    <a:pt x="128" y="85"/>
                    <a:pt x="129" y="85"/>
                  </a:cubicBezTo>
                  <a:cubicBezTo>
                    <a:pt x="130" y="86"/>
                    <a:pt x="132" y="86"/>
                    <a:pt x="133" y="86"/>
                  </a:cubicBezTo>
                  <a:cubicBezTo>
                    <a:pt x="133" y="86"/>
                    <a:pt x="134" y="85"/>
                    <a:pt x="134" y="85"/>
                  </a:cubicBezTo>
                  <a:cubicBezTo>
                    <a:pt x="135" y="85"/>
                    <a:pt x="136" y="85"/>
                    <a:pt x="136" y="85"/>
                  </a:cubicBezTo>
                  <a:cubicBezTo>
                    <a:pt x="137" y="85"/>
                    <a:pt x="137" y="84"/>
                    <a:pt x="137" y="83"/>
                  </a:cubicBezTo>
                  <a:cubicBezTo>
                    <a:pt x="137" y="83"/>
                    <a:pt x="138" y="82"/>
                    <a:pt x="139" y="81"/>
                  </a:cubicBezTo>
                  <a:cubicBezTo>
                    <a:pt x="139" y="81"/>
                    <a:pt x="140" y="80"/>
                    <a:pt x="140" y="80"/>
                  </a:cubicBezTo>
                  <a:cubicBezTo>
                    <a:pt x="141" y="80"/>
                    <a:pt x="142" y="79"/>
                    <a:pt x="142" y="78"/>
                  </a:cubicBezTo>
                  <a:cubicBezTo>
                    <a:pt x="143" y="78"/>
                    <a:pt x="145" y="79"/>
                    <a:pt x="145" y="79"/>
                  </a:cubicBezTo>
                  <a:cubicBezTo>
                    <a:pt x="146" y="80"/>
                    <a:pt x="147" y="82"/>
                    <a:pt x="148" y="82"/>
                  </a:cubicBezTo>
                  <a:cubicBezTo>
                    <a:pt x="148" y="83"/>
                    <a:pt x="150" y="84"/>
                    <a:pt x="150" y="84"/>
                  </a:cubicBezTo>
                  <a:cubicBezTo>
                    <a:pt x="151" y="84"/>
                    <a:pt x="153" y="83"/>
                    <a:pt x="154" y="83"/>
                  </a:cubicBezTo>
                  <a:cubicBezTo>
                    <a:pt x="155" y="83"/>
                    <a:pt x="156" y="84"/>
                    <a:pt x="157" y="85"/>
                  </a:cubicBezTo>
                  <a:cubicBezTo>
                    <a:pt x="158" y="85"/>
                    <a:pt x="160" y="87"/>
                    <a:pt x="160" y="88"/>
                  </a:cubicBezTo>
                  <a:cubicBezTo>
                    <a:pt x="160" y="90"/>
                    <a:pt x="159" y="92"/>
                    <a:pt x="159" y="93"/>
                  </a:cubicBezTo>
                  <a:cubicBezTo>
                    <a:pt x="159" y="94"/>
                    <a:pt x="160" y="96"/>
                    <a:pt x="161" y="96"/>
                  </a:cubicBezTo>
                  <a:cubicBezTo>
                    <a:pt x="161" y="97"/>
                    <a:pt x="162" y="98"/>
                    <a:pt x="163" y="9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0"/>
            <p:cNvSpPr>
              <a:spLocks/>
            </p:cNvSpPr>
            <p:nvPr/>
          </p:nvSpPr>
          <p:spPr bwMode="auto">
            <a:xfrm>
              <a:off x="1373" y="1735"/>
              <a:ext cx="468" cy="639"/>
            </a:xfrm>
            <a:custGeom>
              <a:avLst/>
              <a:gdLst>
                <a:gd name="T0" fmla="*/ 158 w 163"/>
                <a:gd name="T1" fmla="*/ 103 h 222"/>
                <a:gd name="T2" fmla="*/ 150 w 163"/>
                <a:gd name="T3" fmla="*/ 110 h 222"/>
                <a:gd name="T4" fmla="*/ 143 w 163"/>
                <a:gd name="T5" fmla="*/ 121 h 222"/>
                <a:gd name="T6" fmla="*/ 133 w 163"/>
                <a:gd name="T7" fmla="*/ 128 h 222"/>
                <a:gd name="T8" fmla="*/ 124 w 163"/>
                <a:gd name="T9" fmla="*/ 125 h 222"/>
                <a:gd name="T10" fmla="*/ 116 w 163"/>
                <a:gd name="T11" fmla="*/ 122 h 222"/>
                <a:gd name="T12" fmla="*/ 106 w 163"/>
                <a:gd name="T13" fmla="*/ 122 h 222"/>
                <a:gd name="T14" fmla="*/ 98 w 163"/>
                <a:gd name="T15" fmla="*/ 131 h 222"/>
                <a:gd name="T16" fmla="*/ 103 w 163"/>
                <a:gd name="T17" fmla="*/ 146 h 222"/>
                <a:gd name="T18" fmla="*/ 107 w 163"/>
                <a:gd name="T19" fmla="*/ 153 h 222"/>
                <a:gd name="T20" fmla="*/ 110 w 163"/>
                <a:gd name="T21" fmla="*/ 165 h 222"/>
                <a:gd name="T22" fmla="*/ 115 w 163"/>
                <a:gd name="T23" fmla="*/ 175 h 222"/>
                <a:gd name="T24" fmla="*/ 109 w 163"/>
                <a:gd name="T25" fmla="*/ 182 h 222"/>
                <a:gd name="T26" fmla="*/ 110 w 163"/>
                <a:gd name="T27" fmla="*/ 187 h 222"/>
                <a:gd name="T28" fmla="*/ 105 w 163"/>
                <a:gd name="T29" fmla="*/ 189 h 222"/>
                <a:gd name="T30" fmla="*/ 110 w 163"/>
                <a:gd name="T31" fmla="*/ 198 h 222"/>
                <a:gd name="T32" fmla="*/ 113 w 163"/>
                <a:gd name="T33" fmla="*/ 201 h 222"/>
                <a:gd name="T34" fmla="*/ 109 w 163"/>
                <a:gd name="T35" fmla="*/ 209 h 222"/>
                <a:gd name="T36" fmla="*/ 99 w 163"/>
                <a:gd name="T37" fmla="*/ 219 h 222"/>
                <a:gd name="T38" fmla="*/ 87 w 163"/>
                <a:gd name="T39" fmla="*/ 218 h 222"/>
                <a:gd name="T40" fmla="*/ 75 w 163"/>
                <a:gd name="T41" fmla="*/ 215 h 222"/>
                <a:gd name="T42" fmla="*/ 62 w 163"/>
                <a:gd name="T43" fmla="*/ 208 h 222"/>
                <a:gd name="T44" fmla="*/ 48 w 163"/>
                <a:gd name="T45" fmla="*/ 202 h 222"/>
                <a:gd name="T46" fmla="*/ 35 w 163"/>
                <a:gd name="T47" fmla="*/ 198 h 222"/>
                <a:gd name="T48" fmla="*/ 25 w 163"/>
                <a:gd name="T49" fmla="*/ 190 h 222"/>
                <a:gd name="T50" fmla="*/ 18 w 163"/>
                <a:gd name="T51" fmla="*/ 185 h 222"/>
                <a:gd name="T52" fmla="*/ 10 w 163"/>
                <a:gd name="T53" fmla="*/ 183 h 222"/>
                <a:gd name="T54" fmla="*/ 1 w 163"/>
                <a:gd name="T55" fmla="*/ 183 h 222"/>
                <a:gd name="T56" fmla="*/ 4 w 163"/>
                <a:gd name="T57" fmla="*/ 170 h 222"/>
                <a:gd name="T58" fmla="*/ 9 w 163"/>
                <a:gd name="T59" fmla="*/ 141 h 222"/>
                <a:gd name="T60" fmla="*/ 12 w 163"/>
                <a:gd name="T61" fmla="*/ 120 h 222"/>
                <a:gd name="T62" fmla="*/ 14 w 163"/>
                <a:gd name="T63" fmla="*/ 97 h 222"/>
                <a:gd name="T64" fmla="*/ 18 w 163"/>
                <a:gd name="T65" fmla="*/ 75 h 222"/>
                <a:gd name="T66" fmla="*/ 30 w 163"/>
                <a:gd name="T67" fmla="*/ 41 h 222"/>
                <a:gd name="T68" fmla="*/ 33 w 163"/>
                <a:gd name="T69" fmla="*/ 10 h 222"/>
                <a:gd name="T70" fmla="*/ 44 w 163"/>
                <a:gd name="T71" fmla="*/ 1 h 222"/>
                <a:gd name="T72" fmla="*/ 52 w 163"/>
                <a:gd name="T73" fmla="*/ 7 h 222"/>
                <a:gd name="T74" fmla="*/ 55 w 163"/>
                <a:gd name="T75" fmla="*/ 22 h 222"/>
                <a:gd name="T76" fmla="*/ 76 w 163"/>
                <a:gd name="T77" fmla="*/ 27 h 222"/>
                <a:gd name="T78" fmla="*/ 86 w 163"/>
                <a:gd name="T79" fmla="*/ 16 h 222"/>
                <a:gd name="T80" fmla="*/ 95 w 163"/>
                <a:gd name="T81" fmla="*/ 11 h 222"/>
                <a:gd name="T82" fmla="*/ 106 w 163"/>
                <a:gd name="T83" fmla="*/ 16 h 222"/>
                <a:gd name="T84" fmla="*/ 112 w 163"/>
                <a:gd name="T85" fmla="*/ 27 h 222"/>
                <a:gd name="T86" fmla="*/ 118 w 163"/>
                <a:gd name="T87" fmla="*/ 37 h 222"/>
                <a:gd name="T88" fmla="*/ 123 w 163"/>
                <a:gd name="T89" fmla="*/ 49 h 222"/>
                <a:gd name="T90" fmla="*/ 120 w 163"/>
                <a:gd name="T91" fmla="*/ 65 h 222"/>
                <a:gd name="T92" fmla="*/ 122 w 163"/>
                <a:gd name="T93" fmla="*/ 79 h 222"/>
                <a:gd name="T94" fmla="*/ 133 w 163"/>
                <a:gd name="T95" fmla="*/ 86 h 222"/>
                <a:gd name="T96" fmla="*/ 137 w 163"/>
                <a:gd name="T97" fmla="*/ 83 h 222"/>
                <a:gd name="T98" fmla="*/ 142 w 163"/>
                <a:gd name="T99" fmla="*/ 78 h 222"/>
                <a:gd name="T100" fmla="*/ 150 w 163"/>
                <a:gd name="T101" fmla="*/ 84 h 222"/>
                <a:gd name="T102" fmla="*/ 160 w 163"/>
                <a:gd name="T103" fmla="*/ 88 h 222"/>
                <a:gd name="T104" fmla="*/ 163 w 163"/>
                <a:gd name="T105" fmla="*/ 99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3" h="222">
                  <a:moveTo>
                    <a:pt x="163" y="99"/>
                  </a:moveTo>
                  <a:cubicBezTo>
                    <a:pt x="163" y="100"/>
                    <a:pt x="162" y="102"/>
                    <a:pt x="161" y="102"/>
                  </a:cubicBezTo>
                  <a:cubicBezTo>
                    <a:pt x="161" y="103"/>
                    <a:pt x="159" y="102"/>
                    <a:pt x="158" y="103"/>
                  </a:cubicBezTo>
                  <a:cubicBezTo>
                    <a:pt x="157" y="103"/>
                    <a:pt x="155" y="104"/>
                    <a:pt x="154" y="104"/>
                  </a:cubicBezTo>
                  <a:cubicBezTo>
                    <a:pt x="153" y="105"/>
                    <a:pt x="151" y="105"/>
                    <a:pt x="150" y="106"/>
                  </a:cubicBezTo>
                  <a:cubicBezTo>
                    <a:pt x="150" y="107"/>
                    <a:pt x="150" y="109"/>
                    <a:pt x="150" y="110"/>
                  </a:cubicBezTo>
                  <a:cubicBezTo>
                    <a:pt x="150" y="111"/>
                    <a:pt x="150" y="113"/>
                    <a:pt x="150" y="114"/>
                  </a:cubicBezTo>
                  <a:cubicBezTo>
                    <a:pt x="149" y="115"/>
                    <a:pt x="148" y="118"/>
                    <a:pt x="147" y="119"/>
                  </a:cubicBezTo>
                  <a:cubicBezTo>
                    <a:pt x="146" y="120"/>
                    <a:pt x="144" y="120"/>
                    <a:pt x="143" y="121"/>
                  </a:cubicBezTo>
                  <a:cubicBezTo>
                    <a:pt x="142" y="122"/>
                    <a:pt x="141" y="124"/>
                    <a:pt x="140" y="124"/>
                  </a:cubicBezTo>
                  <a:cubicBezTo>
                    <a:pt x="139" y="124"/>
                    <a:pt x="137" y="124"/>
                    <a:pt x="136" y="124"/>
                  </a:cubicBezTo>
                  <a:cubicBezTo>
                    <a:pt x="135" y="125"/>
                    <a:pt x="134" y="127"/>
                    <a:pt x="133" y="128"/>
                  </a:cubicBezTo>
                  <a:cubicBezTo>
                    <a:pt x="132" y="129"/>
                    <a:pt x="130" y="131"/>
                    <a:pt x="129" y="131"/>
                  </a:cubicBezTo>
                  <a:cubicBezTo>
                    <a:pt x="128" y="131"/>
                    <a:pt x="125" y="129"/>
                    <a:pt x="124" y="128"/>
                  </a:cubicBezTo>
                  <a:cubicBezTo>
                    <a:pt x="124" y="128"/>
                    <a:pt x="125" y="126"/>
                    <a:pt x="124" y="125"/>
                  </a:cubicBezTo>
                  <a:cubicBezTo>
                    <a:pt x="123" y="125"/>
                    <a:pt x="121" y="125"/>
                    <a:pt x="120" y="125"/>
                  </a:cubicBezTo>
                  <a:cubicBezTo>
                    <a:pt x="120" y="125"/>
                    <a:pt x="119" y="124"/>
                    <a:pt x="119" y="124"/>
                  </a:cubicBezTo>
                  <a:cubicBezTo>
                    <a:pt x="118" y="124"/>
                    <a:pt x="117" y="122"/>
                    <a:pt x="116" y="122"/>
                  </a:cubicBezTo>
                  <a:cubicBezTo>
                    <a:pt x="115" y="122"/>
                    <a:pt x="114" y="123"/>
                    <a:pt x="113" y="123"/>
                  </a:cubicBezTo>
                  <a:cubicBezTo>
                    <a:pt x="112" y="124"/>
                    <a:pt x="110" y="124"/>
                    <a:pt x="109" y="123"/>
                  </a:cubicBezTo>
                  <a:cubicBezTo>
                    <a:pt x="108" y="123"/>
                    <a:pt x="107" y="122"/>
                    <a:pt x="106" y="122"/>
                  </a:cubicBezTo>
                  <a:cubicBezTo>
                    <a:pt x="105" y="123"/>
                    <a:pt x="104" y="124"/>
                    <a:pt x="103" y="125"/>
                  </a:cubicBezTo>
                  <a:cubicBezTo>
                    <a:pt x="102" y="125"/>
                    <a:pt x="102" y="127"/>
                    <a:pt x="101" y="128"/>
                  </a:cubicBezTo>
                  <a:cubicBezTo>
                    <a:pt x="101" y="129"/>
                    <a:pt x="99" y="130"/>
                    <a:pt x="98" y="131"/>
                  </a:cubicBezTo>
                  <a:cubicBezTo>
                    <a:pt x="98" y="132"/>
                    <a:pt x="99" y="134"/>
                    <a:pt x="99" y="136"/>
                  </a:cubicBezTo>
                  <a:cubicBezTo>
                    <a:pt x="100" y="137"/>
                    <a:pt x="101" y="140"/>
                    <a:pt x="102" y="142"/>
                  </a:cubicBezTo>
                  <a:cubicBezTo>
                    <a:pt x="102" y="143"/>
                    <a:pt x="103" y="145"/>
                    <a:pt x="103" y="146"/>
                  </a:cubicBezTo>
                  <a:cubicBezTo>
                    <a:pt x="104" y="147"/>
                    <a:pt x="103" y="149"/>
                    <a:pt x="104" y="150"/>
                  </a:cubicBezTo>
                  <a:cubicBezTo>
                    <a:pt x="104" y="150"/>
                    <a:pt x="105" y="151"/>
                    <a:pt x="105" y="152"/>
                  </a:cubicBezTo>
                  <a:cubicBezTo>
                    <a:pt x="106" y="152"/>
                    <a:pt x="107" y="153"/>
                    <a:pt x="107" y="153"/>
                  </a:cubicBezTo>
                  <a:cubicBezTo>
                    <a:pt x="108" y="154"/>
                    <a:pt x="108" y="155"/>
                    <a:pt x="109" y="156"/>
                  </a:cubicBezTo>
                  <a:cubicBezTo>
                    <a:pt x="109" y="157"/>
                    <a:pt x="109" y="159"/>
                    <a:pt x="109" y="160"/>
                  </a:cubicBezTo>
                  <a:cubicBezTo>
                    <a:pt x="109" y="161"/>
                    <a:pt x="110" y="164"/>
                    <a:pt x="110" y="165"/>
                  </a:cubicBezTo>
                  <a:cubicBezTo>
                    <a:pt x="110" y="166"/>
                    <a:pt x="111" y="167"/>
                    <a:pt x="112" y="168"/>
                  </a:cubicBezTo>
                  <a:cubicBezTo>
                    <a:pt x="112" y="169"/>
                    <a:pt x="113" y="170"/>
                    <a:pt x="114" y="171"/>
                  </a:cubicBezTo>
                  <a:cubicBezTo>
                    <a:pt x="114" y="172"/>
                    <a:pt x="115" y="174"/>
                    <a:pt x="115" y="175"/>
                  </a:cubicBezTo>
                  <a:cubicBezTo>
                    <a:pt x="114" y="175"/>
                    <a:pt x="113" y="176"/>
                    <a:pt x="113" y="177"/>
                  </a:cubicBezTo>
                  <a:cubicBezTo>
                    <a:pt x="112" y="177"/>
                    <a:pt x="112" y="179"/>
                    <a:pt x="111" y="179"/>
                  </a:cubicBezTo>
                  <a:cubicBezTo>
                    <a:pt x="111" y="180"/>
                    <a:pt x="110" y="181"/>
                    <a:pt x="109" y="182"/>
                  </a:cubicBezTo>
                  <a:cubicBezTo>
                    <a:pt x="109" y="182"/>
                    <a:pt x="109" y="183"/>
                    <a:pt x="109" y="183"/>
                  </a:cubicBezTo>
                  <a:cubicBezTo>
                    <a:pt x="110" y="184"/>
                    <a:pt x="111" y="185"/>
                    <a:pt x="111" y="186"/>
                  </a:cubicBezTo>
                  <a:cubicBezTo>
                    <a:pt x="111" y="186"/>
                    <a:pt x="110" y="187"/>
                    <a:pt x="110" y="187"/>
                  </a:cubicBezTo>
                  <a:cubicBezTo>
                    <a:pt x="110" y="188"/>
                    <a:pt x="109" y="188"/>
                    <a:pt x="108" y="188"/>
                  </a:cubicBezTo>
                  <a:cubicBezTo>
                    <a:pt x="108" y="188"/>
                    <a:pt x="106" y="188"/>
                    <a:pt x="106" y="188"/>
                  </a:cubicBezTo>
                  <a:cubicBezTo>
                    <a:pt x="106" y="188"/>
                    <a:pt x="105" y="189"/>
                    <a:pt x="105" y="189"/>
                  </a:cubicBezTo>
                  <a:cubicBezTo>
                    <a:pt x="105" y="190"/>
                    <a:pt x="105" y="192"/>
                    <a:pt x="106" y="192"/>
                  </a:cubicBezTo>
                  <a:cubicBezTo>
                    <a:pt x="106" y="193"/>
                    <a:pt x="107" y="194"/>
                    <a:pt x="107" y="195"/>
                  </a:cubicBezTo>
                  <a:cubicBezTo>
                    <a:pt x="108" y="195"/>
                    <a:pt x="109" y="197"/>
                    <a:pt x="110" y="198"/>
                  </a:cubicBezTo>
                  <a:cubicBezTo>
                    <a:pt x="111" y="198"/>
                    <a:pt x="113" y="198"/>
                    <a:pt x="114" y="199"/>
                  </a:cubicBezTo>
                  <a:cubicBezTo>
                    <a:pt x="114" y="199"/>
                    <a:pt x="114" y="200"/>
                    <a:pt x="114" y="200"/>
                  </a:cubicBezTo>
                  <a:cubicBezTo>
                    <a:pt x="115" y="200"/>
                    <a:pt x="114" y="201"/>
                    <a:pt x="113" y="201"/>
                  </a:cubicBezTo>
                  <a:cubicBezTo>
                    <a:pt x="113" y="202"/>
                    <a:pt x="112" y="204"/>
                    <a:pt x="112" y="205"/>
                  </a:cubicBezTo>
                  <a:cubicBezTo>
                    <a:pt x="112" y="205"/>
                    <a:pt x="112" y="207"/>
                    <a:pt x="112" y="207"/>
                  </a:cubicBezTo>
                  <a:cubicBezTo>
                    <a:pt x="111" y="208"/>
                    <a:pt x="110" y="208"/>
                    <a:pt x="109" y="209"/>
                  </a:cubicBezTo>
                  <a:cubicBezTo>
                    <a:pt x="108" y="209"/>
                    <a:pt x="106" y="209"/>
                    <a:pt x="106" y="210"/>
                  </a:cubicBezTo>
                  <a:cubicBezTo>
                    <a:pt x="104" y="211"/>
                    <a:pt x="104" y="213"/>
                    <a:pt x="103" y="214"/>
                  </a:cubicBezTo>
                  <a:cubicBezTo>
                    <a:pt x="102" y="216"/>
                    <a:pt x="100" y="217"/>
                    <a:pt x="99" y="219"/>
                  </a:cubicBezTo>
                  <a:cubicBezTo>
                    <a:pt x="99" y="219"/>
                    <a:pt x="98" y="221"/>
                    <a:pt x="98" y="221"/>
                  </a:cubicBezTo>
                  <a:cubicBezTo>
                    <a:pt x="96" y="222"/>
                    <a:pt x="92" y="221"/>
                    <a:pt x="90" y="220"/>
                  </a:cubicBezTo>
                  <a:cubicBezTo>
                    <a:pt x="90" y="220"/>
                    <a:pt x="88" y="218"/>
                    <a:pt x="87" y="218"/>
                  </a:cubicBezTo>
                  <a:cubicBezTo>
                    <a:pt x="86" y="217"/>
                    <a:pt x="84" y="218"/>
                    <a:pt x="83" y="218"/>
                  </a:cubicBezTo>
                  <a:cubicBezTo>
                    <a:pt x="82" y="217"/>
                    <a:pt x="81" y="217"/>
                    <a:pt x="80" y="217"/>
                  </a:cubicBezTo>
                  <a:cubicBezTo>
                    <a:pt x="79" y="216"/>
                    <a:pt x="76" y="215"/>
                    <a:pt x="75" y="215"/>
                  </a:cubicBezTo>
                  <a:cubicBezTo>
                    <a:pt x="73" y="214"/>
                    <a:pt x="72" y="212"/>
                    <a:pt x="71" y="211"/>
                  </a:cubicBezTo>
                  <a:cubicBezTo>
                    <a:pt x="70" y="211"/>
                    <a:pt x="68" y="211"/>
                    <a:pt x="67" y="210"/>
                  </a:cubicBezTo>
                  <a:cubicBezTo>
                    <a:pt x="66" y="210"/>
                    <a:pt x="63" y="209"/>
                    <a:pt x="62" y="208"/>
                  </a:cubicBezTo>
                  <a:cubicBezTo>
                    <a:pt x="61" y="207"/>
                    <a:pt x="60" y="206"/>
                    <a:pt x="59" y="205"/>
                  </a:cubicBezTo>
                  <a:cubicBezTo>
                    <a:pt x="57" y="204"/>
                    <a:pt x="55" y="203"/>
                    <a:pt x="54" y="203"/>
                  </a:cubicBezTo>
                  <a:cubicBezTo>
                    <a:pt x="52" y="203"/>
                    <a:pt x="50" y="202"/>
                    <a:pt x="48" y="202"/>
                  </a:cubicBezTo>
                  <a:cubicBezTo>
                    <a:pt x="47" y="202"/>
                    <a:pt x="45" y="200"/>
                    <a:pt x="44" y="200"/>
                  </a:cubicBezTo>
                  <a:cubicBezTo>
                    <a:pt x="43" y="200"/>
                    <a:pt x="41" y="200"/>
                    <a:pt x="40" y="199"/>
                  </a:cubicBezTo>
                  <a:cubicBezTo>
                    <a:pt x="39" y="199"/>
                    <a:pt x="36" y="198"/>
                    <a:pt x="35" y="198"/>
                  </a:cubicBezTo>
                  <a:cubicBezTo>
                    <a:pt x="34" y="197"/>
                    <a:pt x="32" y="197"/>
                    <a:pt x="31" y="196"/>
                  </a:cubicBezTo>
                  <a:cubicBezTo>
                    <a:pt x="30" y="196"/>
                    <a:pt x="29" y="195"/>
                    <a:pt x="29" y="194"/>
                  </a:cubicBezTo>
                  <a:cubicBezTo>
                    <a:pt x="28" y="193"/>
                    <a:pt x="26" y="191"/>
                    <a:pt x="25" y="190"/>
                  </a:cubicBezTo>
                  <a:cubicBezTo>
                    <a:pt x="25" y="189"/>
                    <a:pt x="24" y="187"/>
                    <a:pt x="24" y="187"/>
                  </a:cubicBezTo>
                  <a:cubicBezTo>
                    <a:pt x="23" y="186"/>
                    <a:pt x="21" y="184"/>
                    <a:pt x="20" y="184"/>
                  </a:cubicBezTo>
                  <a:cubicBezTo>
                    <a:pt x="19" y="184"/>
                    <a:pt x="18" y="185"/>
                    <a:pt x="18" y="185"/>
                  </a:cubicBezTo>
                  <a:cubicBezTo>
                    <a:pt x="17" y="185"/>
                    <a:pt x="15" y="185"/>
                    <a:pt x="15" y="184"/>
                  </a:cubicBezTo>
                  <a:cubicBezTo>
                    <a:pt x="14" y="184"/>
                    <a:pt x="13" y="184"/>
                    <a:pt x="13" y="183"/>
                  </a:cubicBezTo>
                  <a:cubicBezTo>
                    <a:pt x="12" y="183"/>
                    <a:pt x="11" y="183"/>
                    <a:pt x="10" y="183"/>
                  </a:cubicBezTo>
                  <a:cubicBezTo>
                    <a:pt x="8" y="183"/>
                    <a:pt x="7" y="185"/>
                    <a:pt x="5" y="185"/>
                  </a:cubicBezTo>
                  <a:cubicBezTo>
                    <a:pt x="4" y="185"/>
                    <a:pt x="3" y="185"/>
                    <a:pt x="2" y="184"/>
                  </a:cubicBezTo>
                  <a:cubicBezTo>
                    <a:pt x="2" y="184"/>
                    <a:pt x="1" y="183"/>
                    <a:pt x="1" y="183"/>
                  </a:cubicBezTo>
                  <a:cubicBezTo>
                    <a:pt x="0" y="182"/>
                    <a:pt x="1" y="180"/>
                    <a:pt x="1" y="179"/>
                  </a:cubicBezTo>
                  <a:cubicBezTo>
                    <a:pt x="2" y="178"/>
                    <a:pt x="4" y="176"/>
                    <a:pt x="4" y="175"/>
                  </a:cubicBezTo>
                  <a:cubicBezTo>
                    <a:pt x="4" y="174"/>
                    <a:pt x="4" y="171"/>
                    <a:pt x="4" y="170"/>
                  </a:cubicBezTo>
                  <a:cubicBezTo>
                    <a:pt x="4" y="168"/>
                    <a:pt x="4" y="164"/>
                    <a:pt x="4" y="162"/>
                  </a:cubicBezTo>
                  <a:cubicBezTo>
                    <a:pt x="4" y="160"/>
                    <a:pt x="6" y="156"/>
                    <a:pt x="7" y="154"/>
                  </a:cubicBezTo>
                  <a:cubicBezTo>
                    <a:pt x="7" y="150"/>
                    <a:pt x="8" y="144"/>
                    <a:pt x="9" y="141"/>
                  </a:cubicBezTo>
                  <a:cubicBezTo>
                    <a:pt x="10" y="139"/>
                    <a:pt x="11" y="135"/>
                    <a:pt x="11" y="133"/>
                  </a:cubicBezTo>
                  <a:cubicBezTo>
                    <a:pt x="11" y="131"/>
                    <a:pt x="10" y="127"/>
                    <a:pt x="11" y="125"/>
                  </a:cubicBezTo>
                  <a:cubicBezTo>
                    <a:pt x="11" y="124"/>
                    <a:pt x="12" y="121"/>
                    <a:pt x="12" y="120"/>
                  </a:cubicBezTo>
                  <a:cubicBezTo>
                    <a:pt x="13" y="118"/>
                    <a:pt x="13" y="114"/>
                    <a:pt x="13" y="113"/>
                  </a:cubicBezTo>
                  <a:cubicBezTo>
                    <a:pt x="13" y="110"/>
                    <a:pt x="12" y="104"/>
                    <a:pt x="13" y="102"/>
                  </a:cubicBezTo>
                  <a:cubicBezTo>
                    <a:pt x="13" y="101"/>
                    <a:pt x="14" y="98"/>
                    <a:pt x="14" y="97"/>
                  </a:cubicBezTo>
                  <a:cubicBezTo>
                    <a:pt x="15" y="96"/>
                    <a:pt x="15" y="93"/>
                    <a:pt x="15" y="91"/>
                  </a:cubicBezTo>
                  <a:cubicBezTo>
                    <a:pt x="16" y="90"/>
                    <a:pt x="16" y="86"/>
                    <a:pt x="17" y="85"/>
                  </a:cubicBezTo>
                  <a:cubicBezTo>
                    <a:pt x="17" y="82"/>
                    <a:pt x="17" y="78"/>
                    <a:pt x="18" y="75"/>
                  </a:cubicBezTo>
                  <a:cubicBezTo>
                    <a:pt x="18" y="73"/>
                    <a:pt x="20" y="69"/>
                    <a:pt x="21" y="67"/>
                  </a:cubicBezTo>
                  <a:cubicBezTo>
                    <a:pt x="22" y="64"/>
                    <a:pt x="24" y="58"/>
                    <a:pt x="26" y="56"/>
                  </a:cubicBezTo>
                  <a:cubicBezTo>
                    <a:pt x="27" y="52"/>
                    <a:pt x="29" y="45"/>
                    <a:pt x="30" y="41"/>
                  </a:cubicBezTo>
                  <a:cubicBezTo>
                    <a:pt x="31" y="37"/>
                    <a:pt x="33" y="29"/>
                    <a:pt x="33" y="25"/>
                  </a:cubicBezTo>
                  <a:cubicBezTo>
                    <a:pt x="34" y="23"/>
                    <a:pt x="34" y="20"/>
                    <a:pt x="34" y="18"/>
                  </a:cubicBezTo>
                  <a:cubicBezTo>
                    <a:pt x="34" y="16"/>
                    <a:pt x="33" y="12"/>
                    <a:pt x="33" y="10"/>
                  </a:cubicBezTo>
                  <a:cubicBezTo>
                    <a:pt x="33" y="9"/>
                    <a:pt x="35" y="4"/>
                    <a:pt x="35" y="4"/>
                  </a:cubicBezTo>
                  <a:cubicBezTo>
                    <a:pt x="35" y="4"/>
                    <a:pt x="37" y="2"/>
                    <a:pt x="38" y="2"/>
                  </a:cubicBezTo>
                  <a:cubicBezTo>
                    <a:pt x="40" y="1"/>
                    <a:pt x="42" y="1"/>
                    <a:pt x="44" y="1"/>
                  </a:cubicBezTo>
                  <a:cubicBezTo>
                    <a:pt x="45" y="1"/>
                    <a:pt x="47" y="0"/>
                    <a:pt x="49" y="1"/>
                  </a:cubicBezTo>
                  <a:cubicBezTo>
                    <a:pt x="50" y="1"/>
                    <a:pt x="52" y="3"/>
                    <a:pt x="52" y="4"/>
                  </a:cubicBezTo>
                  <a:cubicBezTo>
                    <a:pt x="53" y="4"/>
                    <a:pt x="52" y="6"/>
                    <a:pt x="52" y="7"/>
                  </a:cubicBezTo>
                  <a:cubicBezTo>
                    <a:pt x="52" y="9"/>
                    <a:pt x="50" y="10"/>
                    <a:pt x="49" y="11"/>
                  </a:cubicBezTo>
                  <a:cubicBezTo>
                    <a:pt x="49" y="13"/>
                    <a:pt x="48" y="16"/>
                    <a:pt x="49" y="17"/>
                  </a:cubicBezTo>
                  <a:cubicBezTo>
                    <a:pt x="50" y="19"/>
                    <a:pt x="53" y="22"/>
                    <a:pt x="55" y="22"/>
                  </a:cubicBezTo>
                  <a:cubicBezTo>
                    <a:pt x="56" y="23"/>
                    <a:pt x="58" y="26"/>
                    <a:pt x="60" y="26"/>
                  </a:cubicBezTo>
                  <a:cubicBezTo>
                    <a:pt x="62" y="27"/>
                    <a:pt x="67" y="28"/>
                    <a:pt x="69" y="28"/>
                  </a:cubicBezTo>
                  <a:cubicBezTo>
                    <a:pt x="71" y="28"/>
                    <a:pt x="75" y="27"/>
                    <a:pt x="76" y="27"/>
                  </a:cubicBezTo>
                  <a:cubicBezTo>
                    <a:pt x="78" y="26"/>
                    <a:pt x="81" y="25"/>
                    <a:pt x="82" y="23"/>
                  </a:cubicBezTo>
                  <a:cubicBezTo>
                    <a:pt x="83" y="23"/>
                    <a:pt x="83" y="21"/>
                    <a:pt x="83" y="21"/>
                  </a:cubicBezTo>
                  <a:cubicBezTo>
                    <a:pt x="84" y="19"/>
                    <a:pt x="85" y="17"/>
                    <a:pt x="86" y="16"/>
                  </a:cubicBezTo>
                  <a:cubicBezTo>
                    <a:pt x="87" y="16"/>
                    <a:pt x="88" y="14"/>
                    <a:pt x="89" y="13"/>
                  </a:cubicBezTo>
                  <a:cubicBezTo>
                    <a:pt x="90" y="13"/>
                    <a:pt x="91" y="12"/>
                    <a:pt x="92" y="12"/>
                  </a:cubicBezTo>
                  <a:cubicBezTo>
                    <a:pt x="93" y="12"/>
                    <a:pt x="94" y="11"/>
                    <a:pt x="95" y="11"/>
                  </a:cubicBezTo>
                  <a:cubicBezTo>
                    <a:pt x="96" y="11"/>
                    <a:pt x="99" y="12"/>
                    <a:pt x="100" y="12"/>
                  </a:cubicBezTo>
                  <a:cubicBezTo>
                    <a:pt x="101" y="12"/>
                    <a:pt x="103" y="12"/>
                    <a:pt x="104" y="12"/>
                  </a:cubicBezTo>
                  <a:cubicBezTo>
                    <a:pt x="105" y="13"/>
                    <a:pt x="106" y="15"/>
                    <a:pt x="106" y="16"/>
                  </a:cubicBezTo>
                  <a:cubicBezTo>
                    <a:pt x="107" y="16"/>
                    <a:pt x="107" y="19"/>
                    <a:pt x="107" y="20"/>
                  </a:cubicBezTo>
                  <a:cubicBezTo>
                    <a:pt x="107" y="21"/>
                    <a:pt x="108" y="23"/>
                    <a:pt x="109" y="24"/>
                  </a:cubicBezTo>
                  <a:cubicBezTo>
                    <a:pt x="110" y="25"/>
                    <a:pt x="112" y="26"/>
                    <a:pt x="112" y="27"/>
                  </a:cubicBezTo>
                  <a:cubicBezTo>
                    <a:pt x="113" y="28"/>
                    <a:pt x="114" y="30"/>
                    <a:pt x="114" y="31"/>
                  </a:cubicBezTo>
                  <a:cubicBezTo>
                    <a:pt x="114" y="32"/>
                    <a:pt x="115" y="33"/>
                    <a:pt x="115" y="33"/>
                  </a:cubicBezTo>
                  <a:cubicBezTo>
                    <a:pt x="116" y="34"/>
                    <a:pt x="118" y="36"/>
                    <a:pt x="118" y="37"/>
                  </a:cubicBezTo>
                  <a:cubicBezTo>
                    <a:pt x="119" y="38"/>
                    <a:pt x="121" y="40"/>
                    <a:pt x="122" y="42"/>
                  </a:cubicBezTo>
                  <a:cubicBezTo>
                    <a:pt x="122" y="43"/>
                    <a:pt x="122" y="44"/>
                    <a:pt x="122" y="45"/>
                  </a:cubicBezTo>
                  <a:cubicBezTo>
                    <a:pt x="122" y="46"/>
                    <a:pt x="123" y="48"/>
                    <a:pt x="123" y="49"/>
                  </a:cubicBezTo>
                  <a:cubicBezTo>
                    <a:pt x="123" y="51"/>
                    <a:pt x="123" y="54"/>
                    <a:pt x="123" y="56"/>
                  </a:cubicBezTo>
                  <a:cubicBezTo>
                    <a:pt x="123" y="57"/>
                    <a:pt x="121" y="59"/>
                    <a:pt x="121" y="60"/>
                  </a:cubicBezTo>
                  <a:cubicBezTo>
                    <a:pt x="120" y="61"/>
                    <a:pt x="120" y="64"/>
                    <a:pt x="120" y="65"/>
                  </a:cubicBezTo>
                  <a:cubicBezTo>
                    <a:pt x="120" y="66"/>
                    <a:pt x="121" y="68"/>
                    <a:pt x="121" y="70"/>
                  </a:cubicBezTo>
                  <a:cubicBezTo>
                    <a:pt x="121" y="71"/>
                    <a:pt x="119" y="74"/>
                    <a:pt x="120" y="75"/>
                  </a:cubicBezTo>
                  <a:cubicBezTo>
                    <a:pt x="120" y="76"/>
                    <a:pt x="122" y="78"/>
                    <a:pt x="122" y="79"/>
                  </a:cubicBezTo>
                  <a:cubicBezTo>
                    <a:pt x="123" y="79"/>
                    <a:pt x="125" y="80"/>
                    <a:pt x="125" y="81"/>
                  </a:cubicBezTo>
                  <a:cubicBezTo>
                    <a:pt x="127" y="82"/>
                    <a:pt x="128" y="85"/>
                    <a:pt x="129" y="85"/>
                  </a:cubicBezTo>
                  <a:cubicBezTo>
                    <a:pt x="130" y="86"/>
                    <a:pt x="132" y="86"/>
                    <a:pt x="133" y="86"/>
                  </a:cubicBezTo>
                  <a:cubicBezTo>
                    <a:pt x="133" y="86"/>
                    <a:pt x="134" y="85"/>
                    <a:pt x="134" y="85"/>
                  </a:cubicBezTo>
                  <a:cubicBezTo>
                    <a:pt x="135" y="85"/>
                    <a:pt x="136" y="85"/>
                    <a:pt x="136" y="85"/>
                  </a:cubicBezTo>
                  <a:cubicBezTo>
                    <a:pt x="137" y="85"/>
                    <a:pt x="137" y="84"/>
                    <a:pt x="137" y="83"/>
                  </a:cubicBezTo>
                  <a:cubicBezTo>
                    <a:pt x="137" y="83"/>
                    <a:pt x="138" y="82"/>
                    <a:pt x="139" y="81"/>
                  </a:cubicBezTo>
                  <a:cubicBezTo>
                    <a:pt x="139" y="81"/>
                    <a:pt x="140" y="80"/>
                    <a:pt x="140" y="80"/>
                  </a:cubicBezTo>
                  <a:cubicBezTo>
                    <a:pt x="141" y="80"/>
                    <a:pt x="142" y="79"/>
                    <a:pt x="142" y="78"/>
                  </a:cubicBezTo>
                  <a:cubicBezTo>
                    <a:pt x="143" y="78"/>
                    <a:pt x="145" y="79"/>
                    <a:pt x="145" y="79"/>
                  </a:cubicBezTo>
                  <a:cubicBezTo>
                    <a:pt x="146" y="80"/>
                    <a:pt x="147" y="82"/>
                    <a:pt x="148" y="82"/>
                  </a:cubicBezTo>
                  <a:cubicBezTo>
                    <a:pt x="148" y="83"/>
                    <a:pt x="150" y="84"/>
                    <a:pt x="150" y="84"/>
                  </a:cubicBezTo>
                  <a:cubicBezTo>
                    <a:pt x="151" y="84"/>
                    <a:pt x="153" y="83"/>
                    <a:pt x="154" y="83"/>
                  </a:cubicBezTo>
                  <a:cubicBezTo>
                    <a:pt x="155" y="83"/>
                    <a:pt x="156" y="84"/>
                    <a:pt x="157" y="85"/>
                  </a:cubicBezTo>
                  <a:cubicBezTo>
                    <a:pt x="158" y="85"/>
                    <a:pt x="160" y="87"/>
                    <a:pt x="160" y="88"/>
                  </a:cubicBezTo>
                  <a:cubicBezTo>
                    <a:pt x="160" y="90"/>
                    <a:pt x="159" y="92"/>
                    <a:pt x="159" y="93"/>
                  </a:cubicBezTo>
                  <a:cubicBezTo>
                    <a:pt x="159" y="94"/>
                    <a:pt x="160" y="96"/>
                    <a:pt x="161" y="96"/>
                  </a:cubicBezTo>
                  <a:cubicBezTo>
                    <a:pt x="161" y="97"/>
                    <a:pt x="162" y="98"/>
                    <a:pt x="163" y="99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1"/>
            <p:cNvSpPr>
              <a:spLocks/>
            </p:cNvSpPr>
            <p:nvPr/>
          </p:nvSpPr>
          <p:spPr bwMode="auto">
            <a:xfrm>
              <a:off x="1315" y="2273"/>
              <a:ext cx="532" cy="313"/>
            </a:xfrm>
            <a:custGeom>
              <a:avLst/>
              <a:gdLst>
                <a:gd name="T0" fmla="*/ 56 w 185"/>
                <a:gd name="T1" fmla="*/ 94 h 109"/>
                <a:gd name="T2" fmla="*/ 51 w 185"/>
                <a:gd name="T3" fmla="*/ 88 h 109"/>
                <a:gd name="T4" fmla="*/ 40 w 185"/>
                <a:gd name="T5" fmla="*/ 89 h 109"/>
                <a:gd name="T6" fmla="*/ 27 w 185"/>
                <a:gd name="T7" fmla="*/ 93 h 109"/>
                <a:gd name="T8" fmla="*/ 17 w 185"/>
                <a:gd name="T9" fmla="*/ 96 h 109"/>
                <a:gd name="T10" fmla="*/ 11 w 185"/>
                <a:gd name="T11" fmla="*/ 101 h 109"/>
                <a:gd name="T12" fmla="*/ 4 w 185"/>
                <a:gd name="T13" fmla="*/ 97 h 109"/>
                <a:gd name="T14" fmla="*/ 12 w 185"/>
                <a:gd name="T15" fmla="*/ 92 h 109"/>
                <a:gd name="T16" fmla="*/ 16 w 185"/>
                <a:gd name="T17" fmla="*/ 85 h 109"/>
                <a:gd name="T18" fmla="*/ 14 w 185"/>
                <a:gd name="T19" fmla="*/ 75 h 109"/>
                <a:gd name="T20" fmla="*/ 24 w 185"/>
                <a:gd name="T21" fmla="*/ 64 h 109"/>
                <a:gd name="T22" fmla="*/ 18 w 185"/>
                <a:gd name="T23" fmla="*/ 57 h 109"/>
                <a:gd name="T24" fmla="*/ 1 w 185"/>
                <a:gd name="T25" fmla="*/ 53 h 109"/>
                <a:gd name="T26" fmla="*/ 8 w 185"/>
                <a:gd name="T27" fmla="*/ 36 h 109"/>
                <a:gd name="T28" fmla="*/ 16 w 185"/>
                <a:gd name="T29" fmla="*/ 11 h 109"/>
                <a:gd name="T30" fmla="*/ 20 w 185"/>
                <a:gd name="T31" fmla="*/ 2 h 109"/>
                <a:gd name="T32" fmla="*/ 34 w 185"/>
                <a:gd name="T33" fmla="*/ 1 h 109"/>
                <a:gd name="T34" fmla="*/ 46 w 185"/>
                <a:gd name="T35" fmla="*/ 9 h 109"/>
                <a:gd name="T36" fmla="*/ 57 w 185"/>
                <a:gd name="T37" fmla="*/ 13 h 109"/>
                <a:gd name="T38" fmla="*/ 72 w 185"/>
                <a:gd name="T39" fmla="*/ 18 h 109"/>
                <a:gd name="T40" fmla="*/ 82 w 185"/>
                <a:gd name="T41" fmla="*/ 24 h 109"/>
                <a:gd name="T42" fmla="*/ 92 w 185"/>
                <a:gd name="T43" fmla="*/ 30 h 109"/>
                <a:gd name="T44" fmla="*/ 108 w 185"/>
                <a:gd name="T45" fmla="*/ 35 h 109"/>
                <a:gd name="T46" fmla="*/ 114 w 185"/>
                <a:gd name="T47" fmla="*/ 43 h 109"/>
                <a:gd name="T48" fmla="*/ 123 w 185"/>
                <a:gd name="T49" fmla="*/ 49 h 109"/>
                <a:gd name="T50" fmla="*/ 133 w 185"/>
                <a:gd name="T51" fmla="*/ 47 h 109"/>
                <a:gd name="T52" fmla="*/ 145 w 185"/>
                <a:gd name="T53" fmla="*/ 55 h 109"/>
                <a:gd name="T54" fmla="*/ 157 w 185"/>
                <a:gd name="T55" fmla="*/ 59 h 109"/>
                <a:gd name="T56" fmla="*/ 172 w 185"/>
                <a:gd name="T57" fmla="*/ 58 h 109"/>
                <a:gd name="T58" fmla="*/ 184 w 185"/>
                <a:gd name="T59" fmla="*/ 65 h 109"/>
                <a:gd name="T60" fmla="*/ 181 w 185"/>
                <a:gd name="T61" fmla="*/ 69 h 109"/>
                <a:gd name="T62" fmla="*/ 171 w 185"/>
                <a:gd name="T63" fmla="*/ 87 h 109"/>
                <a:gd name="T64" fmla="*/ 164 w 185"/>
                <a:gd name="T65" fmla="*/ 104 h 109"/>
                <a:gd name="T66" fmla="*/ 148 w 185"/>
                <a:gd name="T67" fmla="*/ 108 h 109"/>
                <a:gd name="T68" fmla="*/ 151 w 185"/>
                <a:gd name="T69" fmla="*/ 102 h 109"/>
                <a:gd name="T70" fmla="*/ 146 w 185"/>
                <a:gd name="T71" fmla="*/ 95 h 109"/>
                <a:gd name="T72" fmla="*/ 134 w 185"/>
                <a:gd name="T73" fmla="*/ 94 h 109"/>
                <a:gd name="T74" fmla="*/ 129 w 185"/>
                <a:gd name="T75" fmla="*/ 89 h 109"/>
                <a:gd name="T76" fmla="*/ 130 w 185"/>
                <a:gd name="T77" fmla="*/ 81 h 109"/>
                <a:gd name="T78" fmla="*/ 125 w 185"/>
                <a:gd name="T79" fmla="*/ 74 h 109"/>
                <a:gd name="T80" fmla="*/ 128 w 185"/>
                <a:gd name="T81" fmla="*/ 68 h 109"/>
                <a:gd name="T82" fmla="*/ 119 w 185"/>
                <a:gd name="T83" fmla="*/ 71 h 109"/>
                <a:gd name="T84" fmla="*/ 112 w 185"/>
                <a:gd name="T85" fmla="*/ 68 h 109"/>
                <a:gd name="T86" fmla="*/ 100 w 185"/>
                <a:gd name="T87" fmla="*/ 71 h 109"/>
                <a:gd name="T88" fmla="*/ 91 w 185"/>
                <a:gd name="T89" fmla="*/ 80 h 109"/>
                <a:gd name="T90" fmla="*/ 80 w 185"/>
                <a:gd name="T91" fmla="*/ 85 h 109"/>
                <a:gd name="T92" fmla="*/ 67 w 185"/>
                <a:gd name="T93" fmla="*/ 9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5" h="109">
                  <a:moveTo>
                    <a:pt x="64" y="92"/>
                  </a:moveTo>
                  <a:cubicBezTo>
                    <a:pt x="63" y="92"/>
                    <a:pt x="61" y="92"/>
                    <a:pt x="60" y="92"/>
                  </a:cubicBezTo>
                  <a:cubicBezTo>
                    <a:pt x="59" y="92"/>
                    <a:pt x="57" y="94"/>
                    <a:pt x="56" y="94"/>
                  </a:cubicBezTo>
                  <a:cubicBezTo>
                    <a:pt x="55" y="95"/>
                    <a:pt x="53" y="96"/>
                    <a:pt x="53" y="95"/>
                  </a:cubicBezTo>
                  <a:cubicBezTo>
                    <a:pt x="52" y="95"/>
                    <a:pt x="51" y="92"/>
                    <a:pt x="51" y="92"/>
                  </a:cubicBezTo>
                  <a:cubicBezTo>
                    <a:pt x="51" y="91"/>
                    <a:pt x="52" y="89"/>
                    <a:pt x="51" y="88"/>
                  </a:cubicBezTo>
                  <a:cubicBezTo>
                    <a:pt x="51" y="87"/>
                    <a:pt x="48" y="87"/>
                    <a:pt x="47" y="87"/>
                  </a:cubicBezTo>
                  <a:cubicBezTo>
                    <a:pt x="46" y="87"/>
                    <a:pt x="44" y="87"/>
                    <a:pt x="43" y="87"/>
                  </a:cubicBezTo>
                  <a:cubicBezTo>
                    <a:pt x="42" y="87"/>
                    <a:pt x="41" y="89"/>
                    <a:pt x="40" y="89"/>
                  </a:cubicBezTo>
                  <a:cubicBezTo>
                    <a:pt x="39" y="90"/>
                    <a:pt x="36" y="91"/>
                    <a:pt x="35" y="92"/>
                  </a:cubicBezTo>
                  <a:cubicBezTo>
                    <a:pt x="34" y="92"/>
                    <a:pt x="31" y="92"/>
                    <a:pt x="30" y="93"/>
                  </a:cubicBezTo>
                  <a:cubicBezTo>
                    <a:pt x="29" y="93"/>
                    <a:pt x="27" y="93"/>
                    <a:pt x="27" y="93"/>
                  </a:cubicBezTo>
                  <a:cubicBezTo>
                    <a:pt x="25" y="94"/>
                    <a:pt x="23" y="93"/>
                    <a:pt x="22" y="93"/>
                  </a:cubicBezTo>
                  <a:cubicBezTo>
                    <a:pt x="21" y="94"/>
                    <a:pt x="20" y="95"/>
                    <a:pt x="20" y="95"/>
                  </a:cubicBezTo>
                  <a:cubicBezTo>
                    <a:pt x="19" y="95"/>
                    <a:pt x="17" y="96"/>
                    <a:pt x="17" y="96"/>
                  </a:cubicBezTo>
                  <a:cubicBezTo>
                    <a:pt x="16" y="96"/>
                    <a:pt x="15" y="96"/>
                    <a:pt x="15" y="96"/>
                  </a:cubicBezTo>
                  <a:cubicBezTo>
                    <a:pt x="14" y="96"/>
                    <a:pt x="12" y="98"/>
                    <a:pt x="12" y="98"/>
                  </a:cubicBezTo>
                  <a:cubicBezTo>
                    <a:pt x="11" y="99"/>
                    <a:pt x="11" y="100"/>
                    <a:pt x="11" y="101"/>
                  </a:cubicBezTo>
                  <a:cubicBezTo>
                    <a:pt x="10" y="101"/>
                    <a:pt x="7" y="101"/>
                    <a:pt x="6" y="101"/>
                  </a:cubicBezTo>
                  <a:cubicBezTo>
                    <a:pt x="6" y="101"/>
                    <a:pt x="4" y="101"/>
                    <a:pt x="4" y="100"/>
                  </a:cubicBezTo>
                  <a:cubicBezTo>
                    <a:pt x="3" y="99"/>
                    <a:pt x="3" y="98"/>
                    <a:pt x="4" y="97"/>
                  </a:cubicBezTo>
                  <a:cubicBezTo>
                    <a:pt x="4" y="96"/>
                    <a:pt x="5" y="95"/>
                    <a:pt x="6" y="95"/>
                  </a:cubicBezTo>
                  <a:cubicBezTo>
                    <a:pt x="6" y="94"/>
                    <a:pt x="8" y="94"/>
                    <a:pt x="8" y="94"/>
                  </a:cubicBezTo>
                  <a:cubicBezTo>
                    <a:pt x="10" y="93"/>
                    <a:pt x="11" y="93"/>
                    <a:pt x="12" y="92"/>
                  </a:cubicBezTo>
                  <a:cubicBezTo>
                    <a:pt x="13" y="92"/>
                    <a:pt x="14" y="91"/>
                    <a:pt x="14" y="90"/>
                  </a:cubicBezTo>
                  <a:cubicBezTo>
                    <a:pt x="14" y="90"/>
                    <a:pt x="14" y="88"/>
                    <a:pt x="14" y="87"/>
                  </a:cubicBezTo>
                  <a:cubicBezTo>
                    <a:pt x="15" y="86"/>
                    <a:pt x="16" y="85"/>
                    <a:pt x="16" y="85"/>
                  </a:cubicBezTo>
                  <a:cubicBezTo>
                    <a:pt x="17" y="84"/>
                    <a:pt x="17" y="82"/>
                    <a:pt x="17" y="81"/>
                  </a:cubicBezTo>
                  <a:cubicBezTo>
                    <a:pt x="17" y="81"/>
                    <a:pt x="17" y="80"/>
                    <a:pt x="17" y="79"/>
                  </a:cubicBezTo>
                  <a:cubicBezTo>
                    <a:pt x="17" y="78"/>
                    <a:pt x="15" y="76"/>
                    <a:pt x="14" y="75"/>
                  </a:cubicBezTo>
                  <a:cubicBezTo>
                    <a:pt x="14" y="74"/>
                    <a:pt x="15" y="72"/>
                    <a:pt x="16" y="71"/>
                  </a:cubicBezTo>
                  <a:cubicBezTo>
                    <a:pt x="17" y="70"/>
                    <a:pt x="20" y="69"/>
                    <a:pt x="21" y="68"/>
                  </a:cubicBezTo>
                  <a:cubicBezTo>
                    <a:pt x="22" y="67"/>
                    <a:pt x="24" y="65"/>
                    <a:pt x="24" y="64"/>
                  </a:cubicBezTo>
                  <a:cubicBezTo>
                    <a:pt x="25" y="62"/>
                    <a:pt x="25" y="59"/>
                    <a:pt x="24" y="58"/>
                  </a:cubicBezTo>
                  <a:cubicBezTo>
                    <a:pt x="24" y="58"/>
                    <a:pt x="23" y="57"/>
                    <a:pt x="22" y="56"/>
                  </a:cubicBezTo>
                  <a:cubicBezTo>
                    <a:pt x="21" y="56"/>
                    <a:pt x="19" y="57"/>
                    <a:pt x="18" y="57"/>
                  </a:cubicBezTo>
                  <a:cubicBezTo>
                    <a:pt x="17" y="57"/>
                    <a:pt x="16" y="58"/>
                    <a:pt x="15" y="58"/>
                  </a:cubicBezTo>
                  <a:cubicBezTo>
                    <a:pt x="13" y="58"/>
                    <a:pt x="10" y="57"/>
                    <a:pt x="8" y="57"/>
                  </a:cubicBezTo>
                  <a:cubicBezTo>
                    <a:pt x="6" y="56"/>
                    <a:pt x="3" y="54"/>
                    <a:pt x="1" y="53"/>
                  </a:cubicBezTo>
                  <a:cubicBezTo>
                    <a:pt x="1" y="52"/>
                    <a:pt x="0" y="52"/>
                    <a:pt x="0" y="52"/>
                  </a:cubicBezTo>
                  <a:cubicBezTo>
                    <a:pt x="1" y="49"/>
                    <a:pt x="3" y="46"/>
                    <a:pt x="4" y="44"/>
                  </a:cubicBezTo>
                  <a:cubicBezTo>
                    <a:pt x="5" y="42"/>
                    <a:pt x="7" y="38"/>
                    <a:pt x="8" y="36"/>
                  </a:cubicBezTo>
                  <a:cubicBezTo>
                    <a:pt x="9" y="34"/>
                    <a:pt x="11" y="28"/>
                    <a:pt x="12" y="26"/>
                  </a:cubicBezTo>
                  <a:cubicBezTo>
                    <a:pt x="12" y="24"/>
                    <a:pt x="13" y="20"/>
                    <a:pt x="14" y="18"/>
                  </a:cubicBezTo>
                  <a:cubicBezTo>
                    <a:pt x="14" y="16"/>
                    <a:pt x="15" y="12"/>
                    <a:pt x="16" y="11"/>
                  </a:cubicBezTo>
                  <a:cubicBezTo>
                    <a:pt x="16" y="10"/>
                    <a:pt x="17" y="8"/>
                    <a:pt x="17" y="7"/>
                  </a:cubicBezTo>
                  <a:cubicBezTo>
                    <a:pt x="17" y="6"/>
                    <a:pt x="18" y="4"/>
                    <a:pt x="18" y="3"/>
                  </a:cubicBezTo>
                  <a:cubicBezTo>
                    <a:pt x="19" y="3"/>
                    <a:pt x="19" y="2"/>
                    <a:pt x="20" y="2"/>
                  </a:cubicBezTo>
                  <a:cubicBezTo>
                    <a:pt x="21" y="1"/>
                    <a:pt x="23" y="1"/>
                    <a:pt x="24" y="1"/>
                  </a:cubicBezTo>
                  <a:cubicBezTo>
                    <a:pt x="25" y="0"/>
                    <a:pt x="28" y="0"/>
                    <a:pt x="29" y="1"/>
                  </a:cubicBezTo>
                  <a:cubicBezTo>
                    <a:pt x="30" y="1"/>
                    <a:pt x="33" y="1"/>
                    <a:pt x="34" y="1"/>
                  </a:cubicBezTo>
                  <a:cubicBezTo>
                    <a:pt x="35" y="1"/>
                    <a:pt x="37" y="1"/>
                    <a:pt x="38" y="1"/>
                  </a:cubicBezTo>
                  <a:cubicBezTo>
                    <a:pt x="39" y="2"/>
                    <a:pt x="41" y="4"/>
                    <a:pt x="42" y="5"/>
                  </a:cubicBezTo>
                  <a:cubicBezTo>
                    <a:pt x="43" y="6"/>
                    <a:pt x="45" y="8"/>
                    <a:pt x="46" y="9"/>
                  </a:cubicBezTo>
                  <a:cubicBezTo>
                    <a:pt x="46" y="10"/>
                    <a:pt x="48" y="12"/>
                    <a:pt x="49" y="12"/>
                  </a:cubicBezTo>
                  <a:cubicBezTo>
                    <a:pt x="50" y="12"/>
                    <a:pt x="53" y="13"/>
                    <a:pt x="53" y="13"/>
                  </a:cubicBezTo>
                  <a:cubicBezTo>
                    <a:pt x="54" y="13"/>
                    <a:pt x="56" y="13"/>
                    <a:pt x="57" y="13"/>
                  </a:cubicBezTo>
                  <a:cubicBezTo>
                    <a:pt x="58" y="13"/>
                    <a:pt x="60" y="14"/>
                    <a:pt x="61" y="15"/>
                  </a:cubicBezTo>
                  <a:cubicBezTo>
                    <a:pt x="62" y="15"/>
                    <a:pt x="64" y="17"/>
                    <a:pt x="66" y="17"/>
                  </a:cubicBezTo>
                  <a:cubicBezTo>
                    <a:pt x="67" y="17"/>
                    <a:pt x="70" y="18"/>
                    <a:pt x="72" y="18"/>
                  </a:cubicBezTo>
                  <a:cubicBezTo>
                    <a:pt x="73" y="18"/>
                    <a:pt x="75" y="18"/>
                    <a:pt x="76" y="19"/>
                  </a:cubicBezTo>
                  <a:cubicBezTo>
                    <a:pt x="77" y="19"/>
                    <a:pt x="78" y="20"/>
                    <a:pt x="79" y="21"/>
                  </a:cubicBezTo>
                  <a:cubicBezTo>
                    <a:pt x="80" y="22"/>
                    <a:pt x="81" y="23"/>
                    <a:pt x="82" y="24"/>
                  </a:cubicBezTo>
                  <a:cubicBezTo>
                    <a:pt x="82" y="24"/>
                    <a:pt x="84" y="24"/>
                    <a:pt x="85" y="24"/>
                  </a:cubicBezTo>
                  <a:cubicBezTo>
                    <a:pt x="86" y="25"/>
                    <a:pt x="88" y="25"/>
                    <a:pt x="89" y="26"/>
                  </a:cubicBezTo>
                  <a:cubicBezTo>
                    <a:pt x="90" y="27"/>
                    <a:pt x="91" y="29"/>
                    <a:pt x="92" y="30"/>
                  </a:cubicBezTo>
                  <a:cubicBezTo>
                    <a:pt x="93" y="31"/>
                    <a:pt x="97" y="32"/>
                    <a:pt x="99" y="32"/>
                  </a:cubicBezTo>
                  <a:cubicBezTo>
                    <a:pt x="100" y="33"/>
                    <a:pt x="103" y="32"/>
                    <a:pt x="104" y="32"/>
                  </a:cubicBezTo>
                  <a:cubicBezTo>
                    <a:pt x="105" y="33"/>
                    <a:pt x="107" y="34"/>
                    <a:pt x="108" y="35"/>
                  </a:cubicBezTo>
                  <a:cubicBezTo>
                    <a:pt x="108" y="35"/>
                    <a:pt x="110" y="35"/>
                    <a:pt x="110" y="36"/>
                  </a:cubicBezTo>
                  <a:cubicBezTo>
                    <a:pt x="111" y="37"/>
                    <a:pt x="111" y="39"/>
                    <a:pt x="111" y="40"/>
                  </a:cubicBezTo>
                  <a:cubicBezTo>
                    <a:pt x="112" y="41"/>
                    <a:pt x="113" y="43"/>
                    <a:pt x="114" y="43"/>
                  </a:cubicBezTo>
                  <a:cubicBezTo>
                    <a:pt x="115" y="44"/>
                    <a:pt x="117" y="45"/>
                    <a:pt x="118" y="45"/>
                  </a:cubicBezTo>
                  <a:cubicBezTo>
                    <a:pt x="118" y="45"/>
                    <a:pt x="120" y="45"/>
                    <a:pt x="121" y="46"/>
                  </a:cubicBezTo>
                  <a:cubicBezTo>
                    <a:pt x="122" y="46"/>
                    <a:pt x="123" y="48"/>
                    <a:pt x="123" y="49"/>
                  </a:cubicBezTo>
                  <a:cubicBezTo>
                    <a:pt x="124" y="49"/>
                    <a:pt x="127" y="49"/>
                    <a:pt x="127" y="49"/>
                  </a:cubicBezTo>
                  <a:cubicBezTo>
                    <a:pt x="128" y="49"/>
                    <a:pt x="129" y="48"/>
                    <a:pt x="130" y="47"/>
                  </a:cubicBezTo>
                  <a:cubicBezTo>
                    <a:pt x="131" y="47"/>
                    <a:pt x="133" y="47"/>
                    <a:pt x="133" y="47"/>
                  </a:cubicBezTo>
                  <a:cubicBezTo>
                    <a:pt x="135" y="46"/>
                    <a:pt x="137" y="47"/>
                    <a:pt x="138" y="47"/>
                  </a:cubicBezTo>
                  <a:cubicBezTo>
                    <a:pt x="139" y="48"/>
                    <a:pt x="141" y="50"/>
                    <a:pt x="141" y="50"/>
                  </a:cubicBezTo>
                  <a:cubicBezTo>
                    <a:pt x="142" y="52"/>
                    <a:pt x="144" y="54"/>
                    <a:pt x="145" y="55"/>
                  </a:cubicBezTo>
                  <a:cubicBezTo>
                    <a:pt x="146" y="56"/>
                    <a:pt x="148" y="58"/>
                    <a:pt x="149" y="58"/>
                  </a:cubicBezTo>
                  <a:cubicBezTo>
                    <a:pt x="150" y="58"/>
                    <a:pt x="152" y="59"/>
                    <a:pt x="153" y="59"/>
                  </a:cubicBezTo>
                  <a:cubicBezTo>
                    <a:pt x="154" y="60"/>
                    <a:pt x="156" y="59"/>
                    <a:pt x="157" y="59"/>
                  </a:cubicBezTo>
                  <a:cubicBezTo>
                    <a:pt x="158" y="59"/>
                    <a:pt x="159" y="58"/>
                    <a:pt x="160" y="58"/>
                  </a:cubicBezTo>
                  <a:cubicBezTo>
                    <a:pt x="162" y="58"/>
                    <a:pt x="164" y="58"/>
                    <a:pt x="165" y="58"/>
                  </a:cubicBezTo>
                  <a:cubicBezTo>
                    <a:pt x="167" y="58"/>
                    <a:pt x="170" y="58"/>
                    <a:pt x="172" y="58"/>
                  </a:cubicBezTo>
                  <a:cubicBezTo>
                    <a:pt x="173" y="58"/>
                    <a:pt x="176" y="59"/>
                    <a:pt x="178" y="59"/>
                  </a:cubicBezTo>
                  <a:cubicBezTo>
                    <a:pt x="179" y="60"/>
                    <a:pt x="181" y="62"/>
                    <a:pt x="182" y="63"/>
                  </a:cubicBezTo>
                  <a:cubicBezTo>
                    <a:pt x="182" y="63"/>
                    <a:pt x="184" y="64"/>
                    <a:pt x="184" y="65"/>
                  </a:cubicBezTo>
                  <a:cubicBezTo>
                    <a:pt x="184" y="67"/>
                    <a:pt x="184" y="69"/>
                    <a:pt x="185" y="70"/>
                  </a:cubicBezTo>
                  <a:cubicBezTo>
                    <a:pt x="185" y="70"/>
                    <a:pt x="185" y="70"/>
                    <a:pt x="185" y="70"/>
                  </a:cubicBezTo>
                  <a:cubicBezTo>
                    <a:pt x="183" y="69"/>
                    <a:pt x="182" y="69"/>
                    <a:pt x="181" y="69"/>
                  </a:cubicBezTo>
                  <a:cubicBezTo>
                    <a:pt x="179" y="70"/>
                    <a:pt x="177" y="72"/>
                    <a:pt x="176" y="73"/>
                  </a:cubicBezTo>
                  <a:cubicBezTo>
                    <a:pt x="175" y="74"/>
                    <a:pt x="173" y="77"/>
                    <a:pt x="173" y="79"/>
                  </a:cubicBezTo>
                  <a:cubicBezTo>
                    <a:pt x="172" y="81"/>
                    <a:pt x="171" y="85"/>
                    <a:pt x="171" y="87"/>
                  </a:cubicBezTo>
                  <a:cubicBezTo>
                    <a:pt x="170" y="89"/>
                    <a:pt x="169" y="93"/>
                    <a:pt x="168" y="95"/>
                  </a:cubicBezTo>
                  <a:cubicBezTo>
                    <a:pt x="168" y="96"/>
                    <a:pt x="167" y="98"/>
                    <a:pt x="167" y="99"/>
                  </a:cubicBezTo>
                  <a:cubicBezTo>
                    <a:pt x="166" y="100"/>
                    <a:pt x="165" y="103"/>
                    <a:pt x="164" y="104"/>
                  </a:cubicBezTo>
                  <a:cubicBezTo>
                    <a:pt x="163" y="105"/>
                    <a:pt x="160" y="106"/>
                    <a:pt x="159" y="107"/>
                  </a:cubicBezTo>
                  <a:cubicBezTo>
                    <a:pt x="158" y="108"/>
                    <a:pt x="155" y="109"/>
                    <a:pt x="153" y="109"/>
                  </a:cubicBezTo>
                  <a:cubicBezTo>
                    <a:pt x="152" y="109"/>
                    <a:pt x="149" y="109"/>
                    <a:pt x="148" y="108"/>
                  </a:cubicBezTo>
                  <a:cubicBezTo>
                    <a:pt x="147" y="107"/>
                    <a:pt x="147" y="105"/>
                    <a:pt x="147" y="105"/>
                  </a:cubicBezTo>
                  <a:cubicBezTo>
                    <a:pt x="147" y="104"/>
                    <a:pt x="148" y="103"/>
                    <a:pt x="149" y="102"/>
                  </a:cubicBezTo>
                  <a:cubicBezTo>
                    <a:pt x="150" y="102"/>
                    <a:pt x="151" y="102"/>
                    <a:pt x="151" y="102"/>
                  </a:cubicBezTo>
                  <a:cubicBezTo>
                    <a:pt x="152" y="101"/>
                    <a:pt x="152" y="100"/>
                    <a:pt x="151" y="99"/>
                  </a:cubicBezTo>
                  <a:cubicBezTo>
                    <a:pt x="151" y="98"/>
                    <a:pt x="150" y="97"/>
                    <a:pt x="149" y="96"/>
                  </a:cubicBezTo>
                  <a:cubicBezTo>
                    <a:pt x="148" y="96"/>
                    <a:pt x="147" y="95"/>
                    <a:pt x="146" y="95"/>
                  </a:cubicBezTo>
                  <a:cubicBezTo>
                    <a:pt x="145" y="94"/>
                    <a:pt x="143" y="94"/>
                    <a:pt x="142" y="94"/>
                  </a:cubicBezTo>
                  <a:cubicBezTo>
                    <a:pt x="141" y="94"/>
                    <a:pt x="138" y="95"/>
                    <a:pt x="137" y="95"/>
                  </a:cubicBezTo>
                  <a:cubicBezTo>
                    <a:pt x="136" y="95"/>
                    <a:pt x="135" y="94"/>
                    <a:pt x="134" y="94"/>
                  </a:cubicBezTo>
                  <a:cubicBezTo>
                    <a:pt x="133" y="94"/>
                    <a:pt x="132" y="94"/>
                    <a:pt x="131" y="94"/>
                  </a:cubicBezTo>
                  <a:cubicBezTo>
                    <a:pt x="131" y="93"/>
                    <a:pt x="130" y="93"/>
                    <a:pt x="130" y="92"/>
                  </a:cubicBezTo>
                  <a:cubicBezTo>
                    <a:pt x="130" y="92"/>
                    <a:pt x="129" y="90"/>
                    <a:pt x="129" y="89"/>
                  </a:cubicBezTo>
                  <a:cubicBezTo>
                    <a:pt x="129" y="89"/>
                    <a:pt x="128" y="87"/>
                    <a:pt x="129" y="87"/>
                  </a:cubicBezTo>
                  <a:cubicBezTo>
                    <a:pt x="129" y="87"/>
                    <a:pt x="129" y="86"/>
                    <a:pt x="129" y="85"/>
                  </a:cubicBezTo>
                  <a:cubicBezTo>
                    <a:pt x="130" y="84"/>
                    <a:pt x="130" y="82"/>
                    <a:pt x="130" y="81"/>
                  </a:cubicBezTo>
                  <a:cubicBezTo>
                    <a:pt x="129" y="81"/>
                    <a:pt x="127" y="80"/>
                    <a:pt x="126" y="79"/>
                  </a:cubicBezTo>
                  <a:cubicBezTo>
                    <a:pt x="125" y="78"/>
                    <a:pt x="124" y="77"/>
                    <a:pt x="124" y="76"/>
                  </a:cubicBezTo>
                  <a:cubicBezTo>
                    <a:pt x="124" y="75"/>
                    <a:pt x="125" y="74"/>
                    <a:pt x="125" y="74"/>
                  </a:cubicBezTo>
                  <a:cubicBezTo>
                    <a:pt x="125" y="73"/>
                    <a:pt x="127" y="74"/>
                    <a:pt x="128" y="73"/>
                  </a:cubicBezTo>
                  <a:cubicBezTo>
                    <a:pt x="129" y="72"/>
                    <a:pt x="129" y="71"/>
                    <a:pt x="129" y="70"/>
                  </a:cubicBezTo>
                  <a:cubicBezTo>
                    <a:pt x="129" y="69"/>
                    <a:pt x="129" y="69"/>
                    <a:pt x="128" y="68"/>
                  </a:cubicBezTo>
                  <a:cubicBezTo>
                    <a:pt x="127" y="68"/>
                    <a:pt x="126" y="68"/>
                    <a:pt x="125" y="68"/>
                  </a:cubicBezTo>
                  <a:cubicBezTo>
                    <a:pt x="124" y="69"/>
                    <a:pt x="122" y="69"/>
                    <a:pt x="121" y="69"/>
                  </a:cubicBezTo>
                  <a:cubicBezTo>
                    <a:pt x="121" y="69"/>
                    <a:pt x="119" y="70"/>
                    <a:pt x="119" y="71"/>
                  </a:cubicBezTo>
                  <a:cubicBezTo>
                    <a:pt x="118" y="71"/>
                    <a:pt x="117" y="71"/>
                    <a:pt x="116" y="71"/>
                  </a:cubicBezTo>
                  <a:cubicBezTo>
                    <a:pt x="116" y="70"/>
                    <a:pt x="116" y="69"/>
                    <a:pt x="116" y="68"/>
                  </a:cubicBezTo>
                  <a:cubicBezTo>
                    <a:pt x="115" y="68"/>
                    <a:pt x="113" y="68"/>
                    <a:pt x="112" y="68"/>
                  </a:cubicBezTo>
                  <a:cubicBezTo>
                    <a:pt x="111" y="68"/>
                    <a:pt x="108" y="69"/>
                    <a:pt x="106" y="69"/>
                  </a:cubicBezTo>
                  <a:cubicBezTo>
                    <a:pt x="106" y="69"/>
                    <a:pt x="104" y="69"/>
                    <a:pt x="103" y="70"/>
                  </a:cubicBezTo>
                  <a:cubicBezTo>
                    <a:pt x="102" y="70"/>
                    <a:pt x="101" y="71"/>
                    <a:pt x="100" y="71"/>
                  </a:cubicBezTo>
                  <a:cubicBezTo>
                    <a:pt x="100" y="72"/>
                    <a:pt x="100" y="74"/>
                    <a:pt x="100" y="75"/>
                  </a:cubicBezTo>
                  <a:cubicBezTo>
                    <a:pt x="100" y="76"/>
                    <a:pt x="97" y="78"/>
                    <a:pt x="96" y="78"/>
                  </a:cubicBezTo>
                  <a:cubicBezTo>
                    <a:pt x="95" y="79"/>
                    <a:pt x="92" y="80"/>
                    <a:pt x="91" y="80"/>
                  </a:cubicBezTo>
                  <a:cubicBezTo>
                    <a:pt x="90" y="80"/>
                    <a:pt x="87" y="80"/>
                    <a:pt x="86" y="80"/>
                  </a:cubicBezTo>
                  <a:cubicBezTo>
                    <a:pt x="85" y="81"/>
                    <a:pt x="83" y="81"/>
                    <a:pt x="82" y="82"/>
                  </a:cubicBezTo>
                  <a:cubicBezTo>
                    <a:pt x="82" y="83"/>
                    <a:pt x="81" y="84"/>
                    <a:pt x="80" y="85"/>
                  </a:cubicBezTo>
                  <a:cubicBezTo>
                    <a:pt x="79" y="86"/>
                    <a:pt x="77" y="87"/>
                    <a:pt x="76" y="88"/>
                  </a:cubicBezTo>
                  <a:cubicBezTo>
                    <a:pt x="75" y="88"/>
                    <a:pt x="72" y="89"/>
                    <a:pt x="71" y="90"/>
                  </a:cubicBezTo>
                  <a:cubicBezTo>
                    <a:pt x="70" y="90"/>
                    <a:pt x="68" y="91"/>
                    <a:pt x="67" y="91"/>
                  </a:cubicBezTo>
                  <a:cubicBezTo>
                    <a:pt x="66" y="91"/>
                    <a:pt x="65" y="92"/>
                    <a:pt x="64" y="92"/>
                  </a:cubicBezTo>
                  <a:cubicBezTo>
                    <a:pt x="64" y="92"/>
                    <a:pt x="64" y="92"/>
                    <a:pt x="64" y="9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2"/>
            <p:cNvSpPr>
              <a:spLocks/>
            </p:cNvSpPr>
            <p:nvPr/>
          </p:nvSpPr>
          <p:spPr bwMode="auto">
            <a:xfrm>
              <a:off x="1315" y="2273"/>
              <a:ext cx="532" cy="313"/>
            </a:xfrm>
            <a:custGeom>
              <a:avLst/>
              <a:gdLst>
                <a:gd name="T0" fmla="*/ 56 w 185"/>
                <a:gd name="T1" fmla="*/ 94 h 109"/>
                <a:gd name="T2" fmla="*/ 51 w 185"/>
                <a:gd name="T3" fmla="*/ 88 h 109"/>
                <a:gd name="T4" fmla="*/ 40 w 185"/>
                <a:gd name="T5" fmla="*/ 89 h 109"/>
                <a:gd name="T6" fmla="*/ 27 w 185"/>
                <a:gd name="T7" fmla="*/ 93 h 109"/>
                <a:gd name="T8" fmla="*/ 17 w 185"/>
                <a:gd name="T9" fmla="*/ 96 h 109"/>
                <a:gd name="T10" fmla="*/ 11 w 185"/>
                <a:gd name="T11" fmla="*/ 101 h 109"/>
                <a:gd name="T12" fmla="*/ 4 w 185"/>
                <a:gd name="T13" fmla="*/ 97 h 109"/>
                <a:gd name="T14" fmla="*/ 12 w 185"/>
                <a:gd name="T15" fmla="*/ 92 h 109"/>
                <a:gd name="T16" fmla="*/ 16 w 185"/>
                <a:gd name="T17" fmla="*/ 85 h 109"/>
                <a:gd name="T18" fmla="*/ 14 w 185"/>
                <a:gd name="T19" fmla="*/ 75 h 109"/>
                <a:gd name="T20" fmla="*/ 24 w 185"/>
                <a:gd name="T21" fmla="*/ 64 h 109"/>
                <a:gd name="T22" fmla="*/ 18 w 185"/>
                <a:gd name="T23" fmla="*/ 57 h 109"/>
                <a:gd name="T24" fmla="*/ 1 w 185"/>
                <a:gd name="T25" fmla="*/ 53 h 109"/>
                <a:gd name="T26" fmla="*/ 8 w 185"/>
                <a:gd name="T27" fmla="*/ 36 h 109"/>
                <a:gd name="T28" fmla="*/ 16 w 185"/>
                <a:gd name="T29" fmla="*/ 11 h 109"/>
                <a:gd name="T30" fmla="*/ 20 w 185"/>
                <a:gd name="T31" fmla="*/ 2 h 109"/>
                <a:gd name="T32" fmla="*/ 34 w 185"/>
                <a:gd name="T33" fmla="*/ 1 h 109"/>
                <a:gd name="T34" fmla="*/ 46 w 185"/>
                <a:gd name="T35" fmla="*/ 9 h 109"/>
                <a:gd name="T36" fmla="*/ 57 w 185"/>
                <a:gd name="T37" fmla="*/ 13 h 109"/>
                <a:gd name="T38" fmla="*/ 72 w 185"/>
                <a:gd name="T39" fmla="*/ 18 h 109"/>
                <a:gd name="T40" fmla="*/ 82 w 185"/>
                <a:gd name="T41" fmla="*/ 24 h 109"/>
                <a:gd name="T42" fmla="*/ 92 w 185"/>
                <a:gd name="T43" fmla="*/ 30 h 109"/>
                <a:gd name="T44" fmla="*/ 108 w 185"/>
                <a:gd name="T45" fmla="*/ 35 h 109"/>
                <a:gd name="T46" fmla="*/ 114 w 185"/>
                <a:gd name="T47" fmla="*/ 43 h 109"/>
                <a:gd name="T48" fmla="*/ 123 w 185"/>
                <a:gd name="T49" fmla="*/ 49 h 109"/>
                <a:gd name="T50" fmla="*/ 133 w 185"/>
                <a:gd name="T51" fmla="*/ 47 h 109"/>
                <a:gd name="T52" fmla="*/ 145 w 185"/>
                <a:gd name="T53" fmla="*/ 55 h 109"/>
                <a:gd name="T54" fmla="*/ 157 w 185"/>
                <a:gd name="T55" fmla="*/ 59 h 109"/>
                <a:gd name="T56" fmla="*/ 172 w 185"/>
                <a:gd name="T57" fmla="*/ 58 h 109"/>
                <a:gd name="T58" fmla="*/ 184 w 185"/>
                <a:gd name="T59" fmla="*/ 65 h 109"/>
                <a:gd name="T60" fmla="*/ 181 w 185"/>
                <a:gd name="T61" fmla="*/ 69 h 109"/>
                <a:gd name="T62" fmla="*/ 171 w 185"/>
                <a:gd name="T63" fmla="*/ 87 h 109"/>
                <a:gd name="T64" fmla="*/ 164 w 185"/>
                <a:gd name="T65" fmla="*/ 104 h 109"/>
                <a:gd name="T66" fmla="*/ 148 w 185"/>
                <a:gd name="T67" fmla="*/ 108 h 109"/>
                <a:gd name="T68" fmla="*/ 151 w 185"/>
                <a:gd name="T69" fmla="*/ 102 h 109"/>
                <a:gd name="T70" fmla="*/ 146 w 185"/>
                <a:gd name="T71" fmla="*/ 95 h 109"/>
                <a:gd name="T72" fmla="*/ 134 w 185"/>
                <a:gd name="T73" fmla="*/ 94 h 109"/>
                <a:gd name="T74" fmla="*/ 129 w 185"/>
                <a:gd name="T75" fmla="*/ 89 h 109"/>
                <a:gd name="T76" fmla="*/ 130 w 185"/>
                <a:gd name="T77" fmla="*/ 81 h 109"/>
                <a:gd name="T78" fmla="*/ 125 w 185"/>
                <a:gd name="T79" fmla="*/ 74 h 109"/>
                <a:gd name="T80" fmla="*/ 128 w 185"/>
                <a:gd name="T81" fmla="*/ 68 h 109"/>
                <a:gd name="T82" fmla="*/ 119 w 185"/>
                <a:gd name="T83" fmla="*/ 71 h 109"/>
                <a:gd name="T84" fmla="*/ 112 w 185"/>
                <a:gd name="T85" fmla="*/ 68 h 109"/>
                <a:gd name="T86" fmla="*/ 100 w 185"/>
                <a:gd name="T87" fmla="*/ 71 h 109"/>
                <a:gd name="T88" fmla="*/ 91 w 185"/>
                <a:gd name="T89" fmla="*/ 80 h 109"/>
                <a:gd name="T90" fmla="*/ 80 w 185"/>
                <a:gd name="T91" fmla="*/ 85 h 109"/>
                <a:gd name="T92" fmla="*/ 67 w 185"/>
                <a:gd name="T93" fmla="*/ 9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5" h="109">
                  <a:moveTo>
                    <a:pt x="64" y="92"/>
                  </a:moveTo>
                  <a:cubicBezTo>
                    <a:pt x="63" y="92"/>
                    <a:pt x="61" y="92"/>
                    <a:pt x="60" y="92"/>
                  </a:cubicBezTo>
                  <a:cubicBezTo>
                    <a:pt x="59" y="92"/>
                    <a:pt x="57" y="94"/>
                    <a:pt x="56" y="94"/>
                  </a:cubicBezTo>
                  <a:cubicBezTo>
                    <a:pt x="55" y="95"/>
                    <a:pt x="53" y="96"/>
                    <a:pt x="53" y="95"/>
                  </a:cubicBezTo>
                  <a:cubicBezTo>
                    <a:pt x="52" y="95"/>
                    <a:pt x="51" y="92"/>
                    <a:pt x="51" y="92"/>
                  </a:cubicBezTo>
                  <a:cubicBezTo>
                    <a:pt x="51" y="91"/>
                    <a:pt x="52" y="89"/>
                    <a:pt x="51" y="88"/>
                  </a:cubicBezTo>
                  <a:cubicBezTo>
                    <a:pt x="51" y="87"/>
                    <a:pt x="48" y="87"/>
                    <a:pt x="47" y="87"/>
                  </a:cubicBezTo>
                  <a:cubicBezTo>
                    <a:pt x="46" y="87"/>
                    <a:pt x="44" y="87"/>
                    <a:pt x="43" y="87"/>
                  </a:cubicBezTo>
                  <a:cubicBezTo>
                    <a:pt x="42" y="87"/>
                    <a:pt x="41" y="89"/>
                    <a:pt x="40" y="89"/>
                  </a:cubicBezTo>
                  <a:cubicBezTo>
                    <a:pt x="39" y="90"/>
                    <a:pt x="36" y="91"/>
                    <a:pt x="35" y="92"/>
                  </a:cubicBezTo>
                  <a:cubicBezTo>
                    <a:pt x="34" y="92"/>
                    <a:pt x="31" y="92"/>
                    <a:pt x="30" y="93"/>
                  </a:cubicBezTo>
                  <a:cubicBezTo>
                    <a:pt x="29" y="93"/>
                    <a:pt x="27" y="93"/>
                    <a:pt x="27" y="93"/>
                  </a:cubicBezTo>
                  <a:cubicBezTo>
                    <a:pt x="25" y="94"/>
                    <a:pt x="23" y="93"/>
                    <a:pt x="22" y="93"/>
                  </a:cubicBezTo>
                  <a:cubicBezTo>
                    <a:pt x="21" y="94"/>
                    <a:pt x="20" y="95"/>
                    <a:pt x="20" y="95"/>
                  </a:cubicBezTo>
                  <a:cubicBezTo>
                    <a:pt x="19" y="95"/>
                    <a:pt x="17" y="96"/>
                    <a:pt x="17" y="96"/>
                  </a:cubicBezTo>
                  <a:cubicBezTo>
                    <a:pt x="16" y="96"/>
                    <a:pt x="15" y="96"/>
                    <a:pt x="15" y="96"/>
                  </a:cubicBezTo>
                  <a:cubicBezTo>
                    <a:pt x="14" y="96"/>
                    <a:pt x="12" y="98"/>
                    <a:pt x="12" y="98"/>
                  </a:cubicBezTo>
                  <a:cubicBezTo>
                    <a:pt x="11" y="99"/>
                    <a:pt x="11" y="100"/>
                    <a:pt x="11" y="101"/>
                  </a:cubicBezTo>
                  <a:cubicBezTo>
                    <a:pt x="10" y="101"/>
                    <a:pt x="7" y="101"/>
                    <a:pt x="6" y="101"/>
                  </a:cubicBezTo>
                  <a:cubicBezTo>
                    <a:pt x="6" y="101"/>
                    <a:pt x="4" y="101"/>
                    <a:pt x="4" y="100"/>
                  </a:cubicBezTo>
                  <a:cubicBezTo>
                    <a:pt x="3" y="99"/>
                    <a:pt x="3" y="98"/>
                    <a:pt x="4" y="97"/>
                  </a:cubicBezTo>
                  <a:cubicBezTo>
                    <a:pt x="4" y="96"/>
                    <a:pt x="5" y="95"/>
                    <a:pt x="6" y="95"/>
                  </a:cubicBezTo>
                  <a:cubicBezTo>
                    <a:pt x="6" y="94"/>
                    <a:pt x="8" y="94"/>
                    <a:pt x="8" y="94"/>
                  </a:cubicBezTo>
                  <a:cubicBezTo>
                    <a:pt x="10" y="93"/>
                    <a:pt x="11" y="93"/>
                    <a:pt x="12" y="92"/>
                  </a:cubicBezTo>
                  <a:cubicBezTo>
                    <a:pt x="13" y="92"/>
                    <a:pt x="14" y="91"/>
                    <a:pt x="14" y="90"/>
                  </a:cubicBezTo>
                  <a:cubicBezTo>
                    <a:pt x="14" y="90"/>
                    <a:pt x="14" y="88"/>
                    <a:pt x="14" y="87"/>
                  </a:cubicBezTo>
                  <a:cubicBezTo>
                    <a:pt x="15" y="86"/>
                    <a:pt x="16" y="85"/>
                    <a:pt x="16" y="85"/>
                  </a:cubicBezTo>
                  <a:cubicBezTo>
                    <a:pt x="17" y="84"/>
                    <a:pt x="17" y="82"/>
                    <a:pt x="17" y="81"/>
                  </a:cubicBezTo>
                  <a:cubicBezTo>
                    <a:pt x="17" y="81"/>
                    <a:pt x="17" y="80"/>
                    <a:pt x="17" y="79"/>
                  </a:cubicBezTo>
                  <a:cubicBezTo>
                    <a:pt x="17" y="78"/>
                    <a:pt x="15" y="76"/>
                    <a:pt x="14" y="75"/>
                  </a:cubicBezTo>
                  <a:cubicBezTo>
                    <a:pt x="14" y="74"/>
                    <a:pt x="15" y="72"/>
                    <a:pt x="16" y="71"/>
                  </a:cubicBezTo>
                  <a:cubicBezTo>
                    <a:pt x="17" y="70"/>
                    <a:pt x="20" y="69"/>
                    <a:pt x="21" y="68"/>
                  </a:cubicBezTo>
                  <a:cubicBezTo>
                    <a:pt x="22" y="67"/>
                    <a:pt x="24" y="65"/>
                    <a:pt x="24" y="64"/>
                  </a:cubicBezTo>
                  <a:cubicBezTo>
                    <a:pt x="25" y="62"/>
                    <a:pt x="25" y="59"/>
                    <a:pt x="24" y="58"/>
                  </a:cubicBezTo>
                  <a:cubicBezTo>
                    <a:pt x="24" y="58"/>
                    <a:pt x="23" y="57"/>
                    <a:pt x="22" y="56"/>
                  </a:cubicBezTo>
                  <a:cubicBezTo>
                    <a:pt x="21" y="56"/>
                    <a:pt x="19" y="57"/>
                    <a:pt x="18" y="57"/>
                  </a:cubicBezTo>
                  <a:cubicBezTo>
                    <a:pt x="17" y="57"/>
                    <a:pt x="16" y="58"/>
                    <a:pt x="15" y="58"/>
                  </a:cubicBezTo>
                  <a:cubicBezTo>
                    <a:pt x="13" y="58"/>
                    <a:pt x="10" y="57"/>
                    <a:pt x="8" y="57"/>
                  </a:cubicBezTo>
                  <a:cubicBezTo>
                    <a:pt x="6" y="56"/>
                    <a:pt x="3" y="54"/>
                    <a:pt x="1" y="53"/>
                  </a:cubicBezTo>
                  <a:cubicBezTo>
                    <a:pt x="1" y="52"/>
                    <a:pt x="0" y="52"/>
                    <a:pt x="0" y="52"/>
                  </a:cubicBezTo>
                  <a:cubicBezTo>
                    <a:pt x="1" y="49"/>
                    <a:pt x="3" y="46"/>
                    <a:pt x="4" y="44"/>
                  </a:cubicBezTo>
                  <a:cubicBezTo>
                    <a:pt x="5" y="42"/>
                    <a:pt x="7" y="38"/>
                    <a:pt x="8" y="36"/>
                  </a:cubicBezTo>
                  <a:cubicBezTo>
                    <a:pt x="9" y="34"/>
                    <a:pt x="11" y="28"/>
                    <a:pt x="12" y="26"/>
                  </a:cubicBezTo>
                  <a:cubicBezTo>
                    <a:pt x="12" y="24"/>
                    <a:pt x="13" y="20"/>
                    <a:pt x="14" y="18"/>
                  </a:cubicBezTo>
                  <a:cubicBezTo>
                    <a:pt x="14" y="16"/>
                    <a:pt x="15" y="12"/>
                    <a:pt x="16" y="11"/>
                  </a:cubicBezTo>
                  <a:cubicBezTo>
                    <a:pt x="16" y="10"/>
                    <a:pt x="17" y="8"/>
                    <a:pt x="17" y="7"/>
                  </a:cubicBezTo>
                  <a:cubicBezTo>
                    <a:pt x="17" y="6"/>
                    <a:pt x="18" y="4"/>
                    <a:pt x="18" y="3"/>
                  </a:cubicBezTo>
                  <a:cubicBezTo>
                    <a:pt x="19" y="3"/>
                    <a:pt x="19" y="2"/>
                    <a:pt x="20" y="2"/>
                  </a:cubicBezTo>
                  <a:cubicBezTo>
                    <a:pt x="21" y="1"/>
                    <a:pt x="23" y="1"/>
                    <a:pt x="24" y="1"/>
                  </a:cubicBezTo>
                  <a:cubicBezTo>
                    <a:pt x="25" y="0"/>
                    <a:pt x="28" y="0"/>
                    <a:pt x="29" y="1"/>
                  </a:cubicBezTo>
                  <a:cubicBezTo>
                    <a:pt x="30" y="1"/>
                    <a:pt x="33" y="1"/>
                    <a:pt x="34" y="1"/>
                  </a:cubicBezTo>
                  <a:cubicBezTo>
                    <a:pt x="35" y="1"/>
                    <a:pt x="37" y="1"/>
                    <a:pt x="38" y="1"/>
                  </a:cubicBezTo>
                  <a:cubicBezTo>
                    <a:pt x="39" y="2"/>
                    <a:pt x="41" y="4"/>
                    <a:pt x="42" y="5"/>
                  </a:cubicBezTo>
                  <a:cubicBezTo>
                    <a:pt x="43" y="6"/>
                    <a:pt x="45" y="8"/>
                    <a:pt x="46" y="9"/>
                  </a:cubicBezTo>
                  <a:cubicBezTo>
                    <a:pt x="46" y="10"/>
                    <a:pt x="48" y="12"/>
                    <a:pt x="49" y="12"/>
                  </a:cubicBezTo>
                  <a:cubicBezTo>
                    <a:pt x="50" y="12"/>
                    <a:pt x="53" y="13"/>
                    <a:pt x="53" y="13"/>
                  </a:cubicBezTo>
                  <a:cubicBezTo>
                    <a:pt x="54" y="13"/>
                    <a:pt x="56" y="13"/>
                    <a:pt x="57" y="13"/>
                  </a:cubicBezTo>
                  <a:cubicBezTo>
                    <a:pt x="58" y="13"/>
                    <a:pt x="60" y="14"/>
                    <a:pt x="61" y="15"/>
                  </a:cubicBezTo>
                  <a:cubicBezTo>
                    <a:pt x="62" y="15"/>
                    <a:pt x="64" y="17"/>
                    <a:pt x="66" y="17"/>
                  </a:cubicBezTo>
                  <a:cubicBezTo>
                    <a:pt x="67" y="17"/>
                    <a:pt x="70" y="18"/>
                    <a:pt x="72" y="18"/>
                  </a:cubicBezTo>
                  <a:cubicBezTo>
                    <a:pt x="73" y="18"/>
                    <a:pt x="75" y="18"/>
                    <a:pt x="76" y="19"/>
                  </a:cubicBezTo>
                  <a:cubicBezTo>
                    <a:pt x="77" y="19"/>
                    <a:pt x="78" y="20"/>
                    <a:pt x="79" y="21"/>
                  </a:cubicBezTo>
                  <a:cubicBezTo>
                    <a:pt x="80" y="22"/>
                    <a:pt x="81" y="23"/>
                    <a:pt x="82" y="24"/>
                  </a:cubicBezTo>
                  <a:cubicBezTo>
                    <a:pt x="82" y="24"/>
                    <a:pt x="84" y="24"/>
                    <a:pt x="85" y="24"/>
                  </a:cubicBezTo>
                  <a:cubicBezTo>
                    <a:pt x="86" y="25"/>
                    <a:pt x="88" y="25"/>
                    <a:pt x="89" y="26"/>
                  </a:cubicBezTo>
                  <a:cubicBezTo>
                    <a:pt x="90" y="27"/>
                    <a:pt x="91" y="29"/>
                    <a:pt x="92" y="30"/>
                  </a:cubicBezTo>
                  <a:cubicBezTo>
                    <a:pt x="93" y="31"/>
                    <a:pt x="97" y="32"/>
                    <a:pt x="99" y="32"/>
                  </a:cubicBezTo>
                  <a:cubicBezTo>
                    <a:pt x="100" y="33"/>
                    <a:pt x="103" y="32"/>
                    <a:pt x="104" y="32"/>
                  </a:cubicBezTo>
                  <a:cubicBezTo>
                    <a:pt x="105" y="33"/>
                    <a:pt x="107" y="34"/>
                    <a:pt x="108" y="35"/>
                  </a:cubicBezTo>
                  <a:cubicBezTo>
                    <a:pt x="108" y="35"/>
                    <a:pt x="110" y="35"/>
                    <a:pt x="110" y="36"/>
                  </a:cubicBezTo>
                  <a:cubicBezTo>
                    <a:pt x="111" y="37"/>
                    <a:pt x="111" y="39"/>
                    <a:pt x="111" y="40"/>
                  </a:cubicBezTo>
                  <a:cubicBezTo>
                    <a:pt x="112" y="41"/>
                    <a:pt x="113" y="43"/>
                    <a:pt x="114" y="43"/>
                  </a:cubicBezTo>
                  <a:cubicBezTo>
                    <a:pt x="115" y="44"/>
                    <a:pt x="117" y="45"/>
                    <a:pt x="118" y="45"/>
                  </a:cubicBezTo>
                  <a:cubicBezTo>
                    <a:pt x="118" y="45"/>
                    <a:pt x="120" y="45"/>
                    <a:pt x="121" y="46"/>
                  </a:cubicBezTo>
                  <a:cubicBezTo>
                    <a:pt x="122" y="46"/>
                    <a:pt x="123" y="48"/>
                    <a:pt x="123" y="49"/>
                  </a:cubicBezTo>
                  <a:cubicBezTo>
                    <a:pt x="124" y="49"/>
                    <a:pt x="127" y="49"/>
                    <a:pt x="127" y="49"/>
                  </a:cubicBezTo>
                  <a:cubicBezTo>
                    <a:pt x="128" y="49"/>
                    <a:pt x="129" y="48"/>
                    <a:pt x="130" y="47"/>
                  </a:cubicBezTo>
                  <a:cubicBezTo>
                    <a:pt x="131" y="47"/>
                    <a:pt x="133" y="47"/>
                    <a:pt x="133" y="47"/>
                  </a:cubicBezTo>
                  <a:cubicBezTo>
                    <a:pt x="135" y="46"/>
                    <a:pt x="137" y="47"/>
                    <a:pt x="138" y="47"/>
                  </a:cubicBezTo>
                  <a:cubicBezTo>
                    <a:pt x="139" y="48"/>
                    <a:pt x="141" y="50"/>
                    <a:pt x="141" y="50"/>
                  </a:cubicBezTo>
                  <a:cubicBezTo>
                    <a:pt x="142" y="52"/>
                    <a:pt x="144" y="54"/>
                    <a:pt x="145" y="55"/>
                  </a:cubicBezTo>
                  <a:cubicBezTo>
                    <a:pt x="146" y="56"/>
                    <a:pt x="148" y="58"/>
                    <a:pt x="149" y="58"/>
                  </a:cubicBezTo>
                  <a:cubicBezTo>
                    <a:pt x="150" y="58"/>
                    <a:pt x="152" y="59"/>
                    <a:pt x="153" y="59"/>
                  </a:cubicBezTo>
                  <a:cubicBezTo>
                    <a:pt x="154" y="60"/>
                    <a:pt x="156" y="59"/>
                    <a:pt x="157" y="59"/>
                  </a:cubicBezTo>
                  <a:cubicBezTo>
                    <a:pt x="158" y="59"/>
                    <a:pt x="159" y="58"/>
                    <a:pt x="160" y="58"/>
                  </a:cubicBezTo>
                  <a:cubicBezTo>
                    <a:pt x="162" y="58"/>
                    <a:pt x="164" y="58"/>
                    <a:pt x="165" y="58"/>
                  </a:cubicBezTo>
                  <a:cubicBezTo>
                    <a:pt x="167" y="58"/>
                    <a:pt x="170" y="58"/>
                    <a:pt x="172" y="58"/>
                  </a:cubicBezTo>
                  <a:cubicBezTo>
                    <a:pt x="173" y="58"/>
                    <a:pt x="176" y="59"/>
                    <a:pt x="178" y="59"/>
                  </a:cubicBezTo>
                  <a:cubicBezTo>
                    <a:pt x="179" y="60"/>
                    <a:pt x="181" y="62"/>
                    <a:pt x="182" y="63"/>
                  </a:cubicBezTo>
                  <a:cubicBezTo>
                    <a:pt x="182" y="63"/>
                    <a:pt x="184" y="64"/>
                    <a:pt x="184" y="65"/>
                  </a:cubicBezTo>
                  <a:cubicBezTo>
                    <a:pt x="184" y="67"/>
                    <a:pt x="184" y="69"/>
                    <a:pt x="185" y="70"/>
                  </a:cubicBezTo>
                  <a:cubicBezTo>
                    <a:pt x="185" y="70"/>
                    <a:pt x="185" y="70"/>
                    <a:pt x="185" y="70"/>
                  </a:cubicBezTo>
                  <a:cubicBezTo>
                    <a:pt x="183" y="69"/>
                    <a:pt x="182" y="69"/>
                    <a:pt x="181" y="69"/>
                  </a:cubicBezTo>
                  <a:cubicBezTo>
                    <a:pt x="179" y="70"/>
                    <a:pt x="177" y="72"/>
                    <a:pt x="176" y="73"/>
                  </a:cubicBezTo>
                  <a:cubicBezTo>
                    <a:pt x="175" y="74"/>
                    <a:pt x="173" y="77"/>
                    <a:pt x="173" y="79"/>
                  </a:cubicBezTo>
                  <a:cubicBezTo>
                    <a:pt x="172" y="81"/>
                    <a:pt x="171" y="85"/>
                    <a:pt x="171" y="87"/>
                  </a:cubicBezTo>
                  <a:cubicBezTo>
                    <a:pt x="170" y="89"/>
                    <a:pt x="169" y="93"/>
                    <a:pt x="168" y="95"/>
                  </a:cubicBezTo>
                  <a:cubicBezTo>
                    <a:pt x="168" y="96"/>
                    <a:pt x="167" y="98"/>
                    <a:pt x="167" y="99"/>
                  </a:cubicBezTo>
                  <a:cubicBezTo>
                    <a:pt x="166" y="100"/>
                    <a:pt x="165" y="103"/>
                    <a:pt x="164" y="104"/>
                  </a:cubicBezTo>
                  <a:cubicBezTo>
                    <a:pt x="163" y="105"/>
                    <a:pt x="160" y="106"/>
                    <a:pt x="159" y="107"/>
                  </a:cubicBezTo>
                  <a:cubicBezTo>
                    <a:pt x="158" y="108"/>
                    <a:pt x="155" y="109"/>
                    <a:pt x="153" y="109"/>
                  </a:cubicBezTo>
                  <a:cubicBezTo>
                    <a:pt x="152" y="109"/>
                    <a:pt x="149" y="109"/>
                    <a:pt x="148" y="108"/>
                  </a:cubicBezTo>
                  <a:cubicBezTo>
                    <a:pt x="147" y="107"/>
                    <a:pt x="147" y="105"/>
                    <a:pt x="147" y="105"/>
                  </a:cubicBezTo>
                  <a:cubicBezTo>
                    <a:pt x="147" y="104"/>
                    <a:pt x="148" y="103"/>
                    <a:pt x="149" y="102"/>
                  </a:cubicBezTo>
                  <a:cubicBezTo>
                    <a:pt x="150" y="102"/>
                    <a:pt x="151" y="102"/>
                    <a:pt x="151" y="102"/>
                  </a:cubicBezTo>
                  <a:cubicBezTo>
                    <a:pt x="152" y="101"/>
                    <a:pt x="152" y="100"/>
                    <a:pt x="151" y="99"/>
                  </a:cubicBezTo>
                  <a:cubicBezTo>
                    <a:pt x="151" y="98"/>
                    <a:pt x="150" y="97"/>
                    <a:pt x="149" y="96"/>
                  </a:cubicBezTo>
                  <a:cubicBezTo>
                    <a:pt x="148" y="96"/>
                    <a:pt x="147" y="95"/>
                    <a:pt x="146" y="95"/>
                  </a:cubicBezTo>
                  <a:cubicBezTo>
                    <a:pt x="145" y="94"/>
                    <a:pt x="143" y="94"/>
                    <a:pt x="142" y="94"/>
                  </a:cubicBezTo>
                  <a:cubicBezTo>
                    <a:pt x="141" y="94"/>
                    <a:pt x="138" y="95"/>
                    <a:pt x="137" y="95"/>
                  </a:cubicBezTo>
                  <a:cubicBezTo>
                    <a:pt x="136" y="95"/>
                    <a:pt x="135" y="94"/>
                    <a:pt x="134" y="94"/>
                  </a:cubicBezTo>
                  <a:cubicBezTo>
                    <a:pt x="133" y="94"/>
                    <a:pt x="132" y="94"/>
                    <a:pt x="131" y="94"/>
                  </a:cubicBezTo>
                  <a:cubicBezTo>
                    <a:pt x="131" y="93"/>
                    <a:pt x="130" y="93"/>
                    <a:pt x="130" y="92"/>
                  </a:cubicBezTo>
                  <a:cubicBezTo>
                    <a:pt x="130" y="92"/>
                    <a:pt x="129" y="90"/>
                    <a:pt x="129" y="89"/>
                  </a:cubicBezTo>
                  <a:cubicBezTo>
                    <a:pt x="129" y="89"/>
                    <a:pt x="128" y="87"/>
                    <a:pt x="129" y="87"/>
                  </a:cubicBezTo>
                  <a:cubicBezTo>
                    <a:pt x="129" y="87"/>
                    <a:pt x="129" y="86"/>
                    <a:pt x="129" y="85"/>
                  </a:cubicBezTo>
                  <a:cubicBezTo>
                    <a:pt x="130" y="84"/>
                    <a:pt x="130" y="82"/>
                    <a:pt x="130" y="81"/>
                  </a:cubicBezTo>
                  <a:cubicBezTo>
                    <a:pt x="129" y="81"/>
                    <a:pt x="127" y="80"/>
                    <a:pt x="126" y="79"/>
                  </a:cubicBezTo>
                  <a:cubicBezTo>
                    <a:pt x="125" y="78"/>
                    <a:pt x="124" y="77"/>
                    <a:pt x="124" y="76"/>
                  </a:cubicBezTo>
                  <a:cubicBezTo>
                    <a:pt x="124" y="75"/>
                    <a:pt x="125" y="74"/>
                    <a:pt x="125" y="74"/>
                  </a:cubicBezTo>
                  <a:cubicBezTo>
                    <a:pt x="125" y="73"/>
                    <a:pt x="127" y="74"/>
                    <a:pt x="128" y="73"/>
                  </a:cubicBezTo>
                  <a:cubicBezTo>
                    <a:pt x="129" y="72"/>
                    <a:pt x="129" y="71"/>
                    <a:pt x="129" y="70"/>
                  </a:cubicBezTo>
                  <a:cubicBezTo>
                    <a:pt x="129" y="69"/>
                    <a:pt x="129" y="69"/>
                    <a:pt x="128" y="68"/>
                  </a:cubicBezTo>
                  <a:cubicBezTo>
                    <a:pt x="127" y="68"/>
                    <a:pt x="126" y="68"/>
                    <a:pt x="125" y="68"/>
                  </a:cubicBezTo>
                  <a:cubicBezTo>
                    <a:pt x="124" y="69"/>
                    <a:pt x="122" y="69"/>
                    <a:pt x="121" y="69"/>
                  </a:cubicBezTo>
                  <a:cubicBezTo>
                    <a:pt x="121" y="69"/>
                    <a:pt x="119" y="70"/>
                    <a:pt x="119" y="71"/>
                  </a:cubicBezTo>
                  <a:cubicBezTo>
                    <a:pt x="118" y="71"/>
                    <a:pt x="117" y="71"/>
                    <a:pt x="116" y="71"/>
                  </a:cubicBezTo>
                  <a:cubicBezTo>
                    <a:pt x="116" y="70"/>
                    <a:pt x="116" y="69"/>
                    <a:pt x="116" y="68"/>
                  </a:cubicBezTo>
                  <a:cubicBezTo>
                    <a:pt x="115" y="68"/>
                    <a:pt x="113" y="68"/>
                    <a:pt x="112" y="68"/>
                  </a:cubicBezTo>
                  <a:cubicBezTo>
                    <a:pt x="111" y="68"/>
                    <a:pt x="108" y="69"/>
                    <a:pt x="106" y="69"/>
                  </a:cubicBezTo>
                  <a:cubicBezTo>
                    <a:pt x="106" y="69"/>
                    <a:pt x="104" y="69"/>
                    <a:pt x="103" y="70"/>
                  </a:cubicBezTo>
                  <a:cubicBezTo>
                    <a:pt x="102" y="70"/>
                    <a:pt x="101" y="71"/>
                    <a:pt x="100" y="71"/>
                  </a:cubicBezTo>
                  <a:cubicBezTo>
                    <a:pt x="100" y="72"/>
                    <a:pt x="100" y="74"/>
                    <a:pt x="100" y="75"/>
                  </a:cubicBezTo>
                  <a:cubicBezTo>
                    <a:pt x="100" y="76"/>
                    <a:pt x="97" y="78"/>
                    <a:pt x="96" y="78"/>
                  </a:cubicBezTo>
                  <a:cubicBezTo>
                    <a:pt x="95" y="79"/>
                    <a:pt x="92" y="80"/>
                    <a:pt x="91" y="80"/>
                  </a:cubicBezTo>
                  <a:cubicBezTo>
                    <a:pt x="90" y="80"/>
                    <a:pt x="87" y="80"/>
                    <a:pt x="86" y="80"/>
                  </a:cubicBezTo>
                  <a:cubicBezTo>
                    <a:pt x="85" y="81"/>
                    <a:pt x="83" y="81"/>
                    <a:pt x="82" y="82"/>
                  </a:cubicBezTo>
                  <a:cubicBezTo>
                    <a:pt x="82" y="83"/>
                    <a:pt x="81" y="84"/>
                    <a:pt x="80" y="85"/>
                  </a:cubicBezTo>
                  <a:cubicBezTo>
                    <a:pt x="79" y="86"/>
                    <a:pt x="77" y="87"/>
                    <a:pt x="76" y="88"/>
                  </a:cubicBezTo>
                  <a:cubicBezTo>
                    <a:pt x="75" y="88"/>
                    <a:pt x="72" y="89"/>
                    <a:pt x="71" y="90"/>
                  </a:cubicBezTo>
                  <a:cubicBezTo>
                    <a:pt x="70" y="90"/>
                    <a:pt x="68" y="91"/>
                    <a:pt x="67" y="91"/>
                  </a:cubicBezTo>
                  <a:cubicBezTo>
                    <a:pt x="66" y="91"/>
                    <a:pt x="65" y="92"/>
                    <a:pt x="64" y="92"/>
                  </a:cubicBezTo>
                  <a:cubicBezTo>
                    <a:pt x="64" y="92"/>
                    <a:pt x="64" y="92"/>
                    <a:pt x="64" y="9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3"/>
            <p:cNvSpPr>
              <a:spLocks/>
            </p:cNvSpPr>
            <p:nvPr/>
          </p:nvSpPr>
          <p:spPr bwMode="auto">
            <a:xfrm>
              <a:off x="1499" y="2468"/>
              <a:ext cx="558" cy="368"/>
            </a:xfrm>
            <a:custGeom>
              <a:avLst/>
              <a:gdLst>
                <a:gd name="T0" fmla="*/ 189 w 194"/>
                <a:gd name="T1" fmla="*/ 126 h 128"/>
                <a:gd name="T2" fmla="*/ 177 w 194"/>
                <a:gd name="T3" fmla="*/ 121 h 128"/>
                <a:gd name="T4" fmla="*/ 161 w 194"/>
                <a:gd name="T5" fmla="*/ 112 h 128"/>
                <a:gd name="T6" fmla="*/ 147 w 194"/>
                <a:gd name="T7" fmla="*/ 117 h 128"/>
                <a:gd name="T8" fmla="*/ 135 w 194"/>
                <a:gd name="T9" fmla="*/ 116 h 128"/>
                <a:gd name="T10" fmla="*/ 122 w 194"/>
                <a:gd name="T11" fmla="*/ 122 h 128"/>
                <a:gd name="T12" fmla="*/ 109 w 194"/>
                <a:gd name="T13" fmla="*/ 115 h 128"/>
                <a:gd name="T14" fmla="*/ 98 w 194"/>
                <a:gd name="T15" fmla="*/ 120 h 128"/>
                <a:gd name="T16" fmla="*/ 92 w 194"/>
                <a:gd name="T17" fmla="*/ 120 h 128"/>
                <a:gd name="T18" fmla="*/ 83 w 194"/>
                <a:gd name="T19" fmla="*/ 110 h 128"/>
                <a:gd name="T20" fmla="*/ 67 w 194"/>
                <a:gd name="T21" fmla="*/ 108 h 128"/>
                <a:gd name="T22" fmla="*/ 59 w 194"/>
                <a:gd name="T23" fmla="*/ 116 h 128"/>
                <a:gd name="T24" fmla="*/ 47 w 194"/>
                <a:gd name="T25" fmla="*/ 116 h 128"/>
                <a:gd name="T26" fmla="*/ 38 w 194"/>
                <a:gd name="T27" fmla="*/ 122 h 128"/>
                <a:gd name="T28" fmla="*/ 25 w 194"/>
                <a:gd name="T29" fmla="*/ 127 h 128"/>
                <a:gd name="T30" fmla="*/ 15 w 194"/>
                <a:gd name="T31" fmla="*/ 116 h 128"/>
                <a:gd name="T32" fmla="*/ 15 w 194"/>
                <a:gd name="T33" fmla="*/ 106 h 128"/>
                <a:gd name="T34" fmla="*/ 19 w 194"/>
                <a:gd name="T35" fmla="*/ 98 h 128"/>
                <a:gd name="T36" fmla="*/ 25 w 194"/>
                <a:gd name="T37" fmla="*/ 90 h 128"/>
                <a:gd name="T38" fmla="*/ 28 w 194"/>
                <a:gd name="T39" fmla="*/ 79 h 128"/>
                <a:gd name="T40" fmla="*/ 36 w 194"/>
                <a:gd name="T41" fmla="*/ 73 h 128"/>
                <a:gd name="T42" fmla="*/ 31 w 194"/>
                <a:gd name="T43" fmla="*/ 68 h 128"/>
                <a:gd name="T44" fmla="*/ 18 w 194"/>
                <a:gd name="T45" fmla="*/ 71 h 128"/>
                <a:gd name="T46" fmla="*/ 4 w 194"/>
                <a:gd name="T47" fmla="*/ 61 h 128"/>
                <a:gd name="T48" fmla="*/ 9 w 194"/>
                <a:gd name="T49" fmla="*/ 55 h 128"/>
                <a:gd name="T50" fmla="*/ 16 w 194"/>
                <a:gd name="T51" fmla="*/ 58 h 128"/>
                <a:gd name="T52" fmla="*/ 20 w 194"/>
                <a:gd name="T53" fmla="*/ 50 h 128"/>
                <a:gd name="T54" fmla="*/ 10 w 194"/>
                <a:gd name="T55" fmla="*/ 36 h 128"/>
                <a:gd name="T56" fmla="*/ 0 w 194"/>
                <a:gd name="T57" fmla="*/ 25 h 128"/>
                <a:gd name="T58" fmla="*/ 8 w 194"/>
                <a:gd name="T59" fmla="*/ 22 h 128"/>
                <a:gd name="T60" fmla="*/ 19 w 194"/>
                <a:gd name="T61" fmla="*/ 14 h 128"/>
                <a:gd name="T62" fmla="*/ 32 w 194"/>
                <a:gd name="T63" fmla="*/ 11 h 128"/>
                <a:gd name="T64" fmla="*/ 39 w 194"/>
                <a:gd name="T65" fmla="*/ 3 h 128"/>
                <a:gd name="T66" fmla="*/ 52 w 194"/>
                <a:gd name="T67" fmla="*/ 1 h 128"/>
                <a:gd name="T68" fmla="*/ 57 w 194"/>
                <a:gd name="T69" fmla="*/ 2 h 128"/>
                <a:gd name="T70" fmla="*/ 66 w 194"/>
                <a:gd name="T71" fmla="*/ 3 h 128"/>
                <a:gd name="T72" fmla="*/ 60 w 194"/>
                <a:gd name="T73" fmla="*/ 8 h 128"/>
                <a:gd name="T74" fmla="*/ 66 w 194"/>
                <a:gd name="T75" fmla="*/ 18 h 128"/>
                <a:gd name="T76" fmla="*/ 66 w 194"/>
                <a:gd name="T77" fmla="*/ 25 h 128"/>
                <a:gd name="T78" fmla="*/ 73 w 194"/>
                <a:gd name="T79" fmla="*/ 27 h 128"/>
                <a:gd name="T80" fmla="*/ 85 w 194"/>
                <a:gd name="T81" fmla="*/ 29 h 128"/>
                <a:gd name="T82" fmla="*/ 85 w 194"/>
                <a:gd name="T83" fmla="*/ 35 h 128"/>
                <a:gd name="T84" fmla="*/ 89 w 194"/>
                <a:gd name="T85" fmla="*/ 42 h 128"/>
                <a:gd name="T86" fmla="*/ 103 w 194"/>
                <a:gd name="T87" fmla="*/ 31 h 128"/>
                <a:gd name="T88" fmla="*/ 109 w 194"/>
                <a:gd name="T89" fmla="*/ 12 h 128"/>
                <a:gd name="T90" fmla="*/ 121 w 194"/>
                <a:gd name="T91" fmla="*/ 3 h 128"/>
                <a:gd name="T92" fmla="*/ 133 w 194"/>
                <a:gd name="T93" fmla="*/ 5 h 128"/>
                <a:gd name="T94" fmla="*/ 144 w 194"/>
                <a:gd name="T95" fmla="*/ 15 h 128"/>
                <a:gd name="T96" fmla="*/ 142 w 194"/>
                <a:gd name="T97" fmla="*/ 20 h 128"/>
                <a:gd name="T98" fmla="*/ 149 w 194"/>
                <a:gd name="T99" fmla="*/ 31 h 128"/>
                <a:gd name="T100" fmla="*/ 148 w 194"/>
                <a:gd name="T101" fmla="*/ 39 h 128"/>
                <a:gd name="T102" fmla="*/ 153 w 194"/>
                <a:gd name="T103" fmla="*/ 51 h 128"/>
                <a:gd name="T104" fmla="*/ 166 w 194"/>
                <a:gd name="T105" fmla="*/ 59 h 128"/>
                <a:gd name="T106" fmla="*/ 165 w 194"/>
                <a:gd name="T107" fmla="*/ 69 h 128"/>
                <a:gd name="T108" fmla="*/ 161 w 194"/>
                <a:gd name="T109" fmla="*/ 79 h 128"/>
                <a:gd name="T110" fmla="*/ 173 w 194"/>
                <a:gd name="T111" fmla="*/ 75 h 128"/>
                <a:gd name="T112" fmla="*/ 176 w 194"/>
                <a:gd name="T113" fmla="*/ 67 h 128"/>
                <a:gd name="T114" fmla="*/ 181 w 194"/>
                <a:gd name="T115" fmla="*/ 75 h 128"/>
                <a:gd name="T116" fmla="*/ 182 w 194"/>
                <a:gd name="T117" fmla="*/ 97 h 128"/>
                <a:gd name="T118" fmla="*/ 189 w 194"/>
                <a:gd name="T119" fmla="*/ 109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4" h="128">
                  <a:moveTo>
                    <a:pt x="194" y="119"/>
                  </a:moveTo>
                  <a:cubicBezTo>
                    <a:pt x="194" y="120"/>
                    <a:pt x="194" y="123"/>
                    <a:pt x="193" y="124"/>
                  </a:cubicBezTo>
                  <a:cubicBezTo>
                    <a:pt x="192" y="125"/>
                    <a:pt x="190" y="126"/>
                    <a:pt x="189" y="126"/>
                  </a:cubicBezTo>
                  <a:cubicBezTo>
                    <a:pt x="188" y="126"/>
                    <a:pt x="186" y="126"/>
                    <a:pt x="185" y="125"/>
                  </a:cubicBezTo>
                  <a:cubicBezTo>
                    <a:pt x="185" y="125"/>
                    <a:pt x="183" y="124"/>
                    <a:pt x="182" y="124"/>
                  </a:cubicBezTo>
                  <a:cubicBezTo>
                    <a:pt x="181" y="123"/>
                    <a:pt x="179" y="121"/>
                    <a:pt x="177" y="121"/>
                  </a:cubicBezTo>
                  <a:cubicBezTo>
                    <a:pt x="176" y="120"/>
                    <a:pt x="175" y="118"/>
                    <a:pt x="174" y="117"/>
                  </a:cubicBezTo>
                  <a:cubicBezTo>
                    <a:pt x="172" y="116"/>
                    <a:pt x="169" y="115"/>
                    <a:pt x="168" y="114"/>
                  </a:cubicBezTo>
                  <a:cubicBezTo>
                    <a:pt x="166" y="114"/>
                    <a:pt x="163" y="113"/>
                    <a:pt x="161" y="112"/>
                  </a:cubicBezTo>
                  <a:cubicBezTo>
                    <a:pt x="159" y="112"/>
                    <a:pt x="156" y="112"/>
                    <a:pt x="155" y="112"/>
                  </a:cubicBezTo>
                  <a:cubicBezTo>
                    <a:pt x="154" y="112"/>
                    <a:pt x="152" y="114"/>
                    <a:pt x="151" y="115"/>
                  </a:cubicBezTo>
                  <a:cubicBezTo>
                    <a:pt x="150" y="116"/>
                    <a:pt x="148" y="117"/>
                    <a:pt x="147" y="117"/>
                  </a:cubicBezTo>
                  <a:cubicBezTo>
                    <a:pt x="146" y="117"/>
                    <a:pt x="144" y="118"/>
                    <a:pt x="143" y="118"/>
                  </a:cubicBezTo>
                  <a:cubicBezTo>
                    <a:pt x="142" y="118"/>
                    <a:pt x="140" y="116"/>
                    <a:pt x="139" y="116"/>
                  </a:cubicBezTo>
                  <a:cubicBezTo>
                    <a:pt x="138" y="116"/>
                    <a:pt x="136" y="116"/>
                    <a:pt x="135" y="116"/>
                  </a:cubicBezTo>
                  <a:cubicBezTo>
                    <a:pt x="134" y="116"/>
                    <a:pt x="132" y="116"/>
                    <a:pt x="131" y="117"/>
                  </a:cubicBezTo>
                  <a:cubicBezTo>
                    <a:pt x="130" y="118"/>
                    <a:pt x="128" y="120"/>
                    <a:pt x="128" y="121"/>
                  </a:cubicBezTo>
                  <a:cubicBezTo>
                    <a:pt x="126" y="121"/>
                    <a:pt x="123" y="122"/>
                    <a:pt x="122" y="122"/>
                  </a:cubicBezTo>
                  <a:cubicBezTo>
                    <a:pt x="121" y="122"/>
                    <a:pt x="118" y="121"/>
                    <a:pt x="117" y="121"/>
                  </a:cubicBezTo>
                  <a:cubicBezTo>
                    <a:pt x="116" y="120"/>
                    <a:pt x="114" y="119"/>
                    <a:pt x="113" y="118"/>
                  </a:cubicBezTo>
                  <a:cubicBezTo>
                    <a:pt x="112" y="117"/>
                    <a:pt x="111" y="116"/>
                    <a:pt x="109" y="115"/>
                  </a:cubicBezTo>
                  <a:cubicBezTo>
                    <a:pt x="108" y="115"/>
                    <a:pt x="106" y="116"/>
                    <a:pt x="106" y="117"/>
                  </a:cubicBezTo>
                  <a:cubicBezTo>
                    <a:pt x="105" y="117"/>
                    <a:pt x="104" y="120"/>
                    <a:pt x="103" y="121"/>
                  </a:cubicBezTo>
                  <a:cubicBezTo>
                    <a:pt x="102" y="121"/>
                    <a:pt x="99" y="120"/>
                    <a:pt x="98" y="120"/>
                  </a:cubicBezTo>
                  <a:cubicBezTo>
                    <a:pt x="97" y="120"/>
                    <a:pt x="94" y="120"/>
                    <a:pt x="94" y="120"/>
                  </a:cubicBezTo>
                  <a:cubicBezTo>
                    <a:pt x="94" y="120"/>
                    <a:pt x="94" y="120"/>
                    <a:pt x="94" y="120"/>
                  </a:cubicBezTo>
                  <a:cubicBezTo>
                    <a:pt x="93" y="120"/>
                    <a:pt x="92" y="120"/>
                    <a:pt x="92" y="120"/>
                  </a:cubicBezTo>
                  <a:cubicBezTo>
                    <a:pt x="91" y="119"/>
                    <a:pt x="89" y="118"/>
                    <a:pt x="88" y="118"/>
                  </a:cubicBezTo>
                  <a:cubicBezTo>
                    <a:pt x="87" y="117"/>
                    <a:pt x="85" y="116"/>
                    <a:pt x="84" y="114"/>
                  </a:cubicBezTo>
                  <a:cubicBezTo>
                    <a:pt x="84" y="113"/>
                    <a:pt x="84" y="111"/>
                    <a:pt x="83" y="110"/>
                  </a:cubicBezTo>
                  <a:cubicBezTo>
                    <a:pt x="83" y="109"/>
                    <a:pt x="80" y="107"/>
                    <a:pt x="79" y="107"/>
                  </a:cubicBezTo>
                  <a:cubicBezTo>
                    <a:pt x="77" y="106"/>
                    <a:pt x="74" y="107"/>
                    <a:pt x="73" y="107"/>
                  </a:cubicBezTo>
                  <a:cubicBezTo>
                    <a:pt x="71" y="107"/>
                    <a:pt x="68" y="107"/>
                    <a:pt x="67" y="108"/>
                  </a:cubicBezTo>
                  <a:cubicBezTo>
                    <a:pt x="66" y="109"/>
                    <a:pt x="65" y="111"/>
                    <a:pt x="64" y="113"/>
                  </a:cubicBezTo>
                  <a:cubicBezTo>
                    <a:pt x="63" y="114"/>
                    <a:pt x="62" y="116"/>
                    <a:pt x="61" y="116"/>
                  </a:cubicBezTo>
                  <a:cubicBezTo>
                    <a:pt x="60" y="116"/>
                    <a:pt x="59" y="116"/>
                    <a:pt x="59" y="116"/>
                  </a:cubicBezTo>
                  <a:cubicBezTo>
                    <a:pt x="58" y="116"/>
                    <a:pt x="56" y="116"/>
                    <a:pt x="55" y="116"/>
                  </a:cubicBezTo>
                  <a:cubicBezTo>
                    <a:pt x="55" y="116"/>
                    <a:pt x="53" y="116"/>
                    <a:pt x="52" y="116"/>
                  </a:cubicBezTo>
                  <a:cubicBezTo>
                    <a:pt x="50" y="117"/>
                    <a:pt x="48" y="116"/>
                    <a:pt x="47" y="116"/>
                  </a:cubicBezTo>
                  <a:cubicBezTo>
                    <a:pt x="46" y="116"/>
                    <a:pt x="45" y="117"/>
                    <a:pt x="44" y="117"/>
                  </a:cubicBezTo>
                  <a:cubicBezTo>
                    <a:pt x="43" y="117"/>
                    <a:pt x="41" y="118"/>
                    <a:pt x="40" y="118"/>
                  </a:cubicBezTo>
                  <a:cubicBezTo>
                    <a:pt x="39" y="119"/>
                    <a:pt x="38" y="121"/>
                    <a:pt x="38" y="122"/>
                  </a:cubicBezTo>
                  <a:cubicBezTo>
                    <a:pt x="37" y="123"/>
                    <a:pt x="36" y="124"/>
                    <a:pt x="35" y="125"/>
                  </a:cubicBezTo>
                  <a:cubicBezTo>
                    <a:pt x="34" y="126"/>
                    <a:pt x="32" y="127"/>
                    <a:pt x="30" y="127"/>
                  </a:cubicBezTo>
                  <a:cubicBezTo>
                    <a:pt x="29" y="127"/>
                    <a:pt x="26" y="128"/>
                    <a:pt x="25" y="127"/>
                  </a:cubicBezTo>
                  <a:cubicBezTo>
                    <a:pt x="23" y="127"/>
                    <a:pt x="21" y="124"/>
                    <a:pt x="20" y="123"/>
                  </a:cubicBezTo>
                  <a:cubicBezTo>
                    <a:pt x="19" y="122"/>
                    <a:pt x="17" y="120"/>
                    <a:pt x="16" y="119"/>
                  </a:cubicBezTo>
                  <a:cubicBezTo>
                    <a:pt x="15" y="118"/>
                    <a:pt x="15" y="116"/>
                    <a:pt x="15" y="116"/>
                  </a:cubicBezTo>
                  <a:cubicBezTo>
                    <a:pt x="14" y="115"/>
                    <a:pt x="12" y="113"/>
                    <a:pt x="11" y="112"/>
                  </a:cubicBezTo>
                  <a:cubicBezTo>
                    <a:pt x="11" y="111"/>
                    <a:pt x="11" y="109"/>
                    <a:pt x="12" y="108"/>
                  </a:cubicBezTo>
                  <a:cubicBezTo>
                    <a:pt x="13" y="107"/>
                    <a:pt x="14" y="107"/>
                    <a:pt x="15" y="106"/>
                  </a:cubicBezTo>
                  <a:cubicBezTo>
                    <a:pt x="15" y="106"/>
                    <a:pt x="17" y="105"/>
                    <a:pt x="17" y="104"/>
                  </a:cubicBezTo>
                  <a:cubicBezTo>
                    <a:pt x="18" y="103"/>
                    <a:pt x="17" y="101"/>
                    <a:pt x="17" y="100"/>
                  </a:cubicBezTo>
                  <a:cubicBezTo>
                    <a:pt x="17" y="99"/>
                    <a:pt x="18" y="98"/>
                    <a:pt x="19" y="98"/>
                  </a:cubicBezTo>
                  <a:cubicBezTo>
                    <a:pt x="19" y="97"/>
                    <a:pt x="21" y="96"/>
                    <a:pt x="21" y="96"/>
                  </a:cubicBezTo>
                  <a:cubicBezTo>
                    <a:pt x="21" y="95"/>
                    <a:pt x="22" y="93"/>
                    <a:pt x="23" y="93"/>
                  </a:cubicBezTo>
                  <a:cubicBezTo>
                    <a:pt x="23" y="92"/>
                    <a:pt x="24" y="91"/>
                    <a:pt x="25" y="90"/>
                  </a:cubicBezTo>
                  <a:cubicBezTo>
                    <a:pt x="25" y="89"/>
                    <a:pt x="25" y="87"/>
                    <a:pt x="25" y="85"/>
                  </a:cubicBezTo>
                  <a:cubicBezTo>
                    <a:pt x="25" y="84"/>
                    <a:pt x="25" y="82"/>
                    <a:pt x="25" y="82"/>
                  </a:cubicBezTo>
                  <a:cubicBezTo>
                    <a:pt x="26" y="81"/>
                    <a:pt x="27" y="80"/>
                    <a:pt x="28" y="79"/>
                  </a:cubicBezTo>
                  <a:cubicBezTo>
                    <a:pt x="29" y="78"/>
                    <a:pt x="30" y="76"/>
                    <a:pt x="31" y="76"/>
                  </a:cubicBezTo>
                  <a:cubicBezTo>
                    <a:pt x="32" y="76"/>
                    <a:pt x="33" y="76"/>
                    <a:pt x="33" y="76"/>
                  </a:cubicBezTo>
                  <a:cubicBezTo>
                    <a:pt x="34" y="75"/>
                    <a:pt x="35" y="74"/>
                    <a:pt x="36" y="73"/>
                  </a:cubicBezTo>
                  <a:cubicBezTo>
                    <a:pt x="36" y="73"/>
                    <a:pt x="36" y="71"/>
                    <a:pt x="36" y="70"/>
                  </a:cubicBezTo>
                  <a:cubicBezTo>
                    <a:pt x="36" y="70"/>
                    <a:pt x="36" y="68"/>
                    <a:pt x="35" y="67"/>
                  </a:cubicBezTo>
                  <a:cubicBezTo>
                    <a:pt x="34" y="67"/>
                    <a:pt x="32" y="68"/>
                    <a:pt x="31" y="68"/>
                  </a:cubicBezTo>
                  <a:cubicBezTo>
                    <a:pt x="31" y="68"/>
                    <a:pt x="29" y="70"/>
                    <a:pt x="28" y="70"/>
                  </a:cubicBezTo>
                  <a:cubicBezTo>
                    <a:pt x="27" y="70"/>
                    <a:pt x="26" y="71"/>
                    <a:pt x="25" y="71"/>
                  </a:cubicBezTo>
                  <a:cubicBezTo>
                    <a:pt x="23" y="71"/>
                    <a:pt x="20" y="71"/>
                    <a:pt x="18" y="71"/>
                  </a:cubicBezTo>
                  <a:cubicBezTo>
                    <a:pt x="16" y="70"/>
                    <a:pt x="13" y="69"/>
                    <a:pt x="12" y="68"/>
                  </a:cubicBezTo>
                  <a:cubicBezTo>
                    <a:pt x="10" y="67"/>
                    <a:pt x="8" y="66"/>
                    <a:pt x="6" y="65"/>
                  </a:cubicBezTo>
                  <a:cubicBezTo>
                    <a:pt x="5" y="65"/>
                    <a:pt x="4" y="63"/>
                    <a:pt x="4" y="61"/>
                  </a:cubicBezTo>
                  <a:cubicBezTo>
                    <a:pt x="4" y="61"/>
                    <a:pt x="4" y="59"/>
                    <a:pt x="4" y="59"/>
                  </a:cubicBezTo>
                  <a:cubicBezTo>
                    <a:pt x="4" y="59"/>
                    <a:pt x="6" y="58"/>
                    <a:pt x="7" y="57"/>
                  </a:cubicBezTo>
                  <a:cubicBezTo>
                    <a:pt x="7" y="57"/>
                    <a:pt x="8" y="56"/>
                    <a:pt x="9" y="55"/>
                  </a:cubicBezTo>
                  <a:cubicBezTo>
                    <a:pt x="9" y="55"/>
                    <a:pt x="10" y="55"/>
                    <a:pt x="10" y="55"/>
                  </a:cubicBezTo>
                  <a:cubicBezTo>
                    <a:pt x="11" y="55"/>
                    <a:pt x="13" y="55"/>
                    <a:pt x="14" y="55"/>
                  </a:cubicBezTo>
                  <a:cubicBezTo>
                    <a:pt x="15" y="56"/>
                    <a:pt x="15" y="58"/>
                    <a:pt x="16" y="58"/>
                  </a:cubicBezTo>
                  <a:cubicBezTo>
                    <a:pt x="17" y="58"/>
                    <a:pt x="18" y="58"/>
                    <a:pt x="19" y="58"/>
                  </a:cubicBezTo>
                  <a:cubicBezTo>
                    <a:pt x="20" y="58"/>
                    <a:pt x="20" y="57"/>
                    <a:pt x="20" y="57"/>
                  </a:cubicBezTo>
                  <a:cubicBezTo>
                    <a:pt x="21" y="55"/>
                    <a:pt x="21" y="51"/>
                    <a:pt x="20" y="50"/>
                  </a:cubicBezTo>
                  <a:cubicBezTo>
                    <a:pt x="19" y="48"/>
                    <a:pt x="16" y="46"/>
                    <a:pt x="15" y="44"/>
                  </a:cubicBezTo>
                  <a:cubicBezTo>
                    <a:pt x="15" y="43"/>
                    <a:pt x="15" y="40"/>
                    <a:pt x="15" y="38"/>
                  </a:cubicBezTo>
                  <a:cubicBezTo>
                    <a:pt x="14" y="37"/>
                    <a:pt x="11" y="37"/>
                    <a:pt x="10" y="36"/>
                  </a:cubicBezTo>
                  <a:cubicBezTo>
                    <a:pt x="9" y="35"/>
                    <a:pt x="6" y="33"/>
                    <a:pt x="5" y="32"/>
                  </a:cubicBezTo>
                  <a:cubicBezTo>
                    <a:pt x="4" y="31"/>
                    <a:pt x="1" y="30"/>
                    <a:pt x="0" y="28"/>
                  </a:cubicBezTo>
                  <a:cubicBezTo>
                    <a:pt x="0" y="27"/>
                    <a:pt x="0" y="26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25"/>
                    <a:pt x="3" y="24"/>
                    <a:pt x="4" y="24"/>
                  </a:cubicBezTo>
                  <a:cubicBezTo>
                    <a:pt x="4" y="23"/>
                    <a:pt x="7" y="23"/>
                    <a:pt x="8" y="22"/>
                  </a:cubicBezTo>
                  <a:cubicBezTo>
                    <a:pt x="9" y="22"/>
                    <a:pt x="11" y="21"/>
                    <a:pt x="12" y="20"/>
                  </a:cubicBezTo>
                  <a:cubicBezTo>
                    <a:pt x="14" y="20"/>
                    <a:pt x="15" y="18"/>
                    <a:pt x="16" y="17"/>
                  </a:cubicBezTo>
                  <a:cubicBezTo>
                    <a:pt x="17" y="17"/>
                    <a:pt x="18" y="15"/>
                    <a:pt x="19" y="14"/>
                  </a:cubicBezTo>
                  <a:cubicBezTo>
                    <a:pt x="20" y="14"/>
                    <a:pt x="21" y="13"/>
                    <a:pt x="22" y="13"/>
                  </a:cubicBezTo>
                  <a:cubicBezTo>
                    <a:pt x="23" y="13"/>
                    <a:pt x="26" y="13"/>
                    <a:pt x="27" y="13"/>
                  </a:cubicBezTo>
                  <a:cubicBezTo>
                    <a:pt x="28" y="12"/>
                    <a:pt x="31" y="12"/>
                    <a:pt x="32" y="11"/>
                  </a:cubicBezTo>
                  <a:cubicBezTo>
                    <a:pt x="33" y="10"/>
                    <a:pt x="36" y="8"/>
                    <a:pt x="36" y="7"/>
                  </a:cubicBezTo>
                  <a:cubicBezTo>
                    <a:pt x="37" y="7"/>
                    <a:pt x="36" y="5"/>
                    <a:pt x="37" y="4"/>
                  </a:cubicBezTo>
                  <a:cubicBezTo>
                    <a:pt x="37" y="3"/>
                    <a:pt x="38" y="3"/>
                    <a:pt x="39" y="3"/>
                  </a:cubicBezTo>
                  <a:cubicBezTo>
                    <a:pt x="40" y="2"/>
                    <a:pt x="42" y="2"/>
                    <a:pt x="43" y="1"/>
                  </a:cubicBezTo>
                  <a:cubicBezTo>
                    <a:pt x="44" y="1"/>
                    <a:pt x="47" y="1"/>
                    <a:pt x="48" y="1"/>
                  </a:cubicBezTo>
                  <a:cubicBezTo>
                    <a:pt x="49" y="1"/>
                    <a:pt x="51" y="0"/>
                    <a:pt x="52" y="1"/>
                  </a:cubicBezTo>
                  <a:cubicBezTo>
                    <a:pt x="52" y="1"/>
                    <a:pt x="52" y="3"/>
                    <a:pt x="52" y="3"/>
                  </a:cubicBezTo>
                  <a:cubicBezTo>
                    <a:pt x="53" y="4"/>
                    <a:pt x="54" y="3"/>
                    <a:pt x="55" y="3"/>
                  </a:cubicBezTo>
                  <a:cubicBezTo>
                    <a:pt x="55" y="3"/>
                    <a:pt x="57" y="2"/>
                    <a:pt x="57" y="2"/>
                  </a:cubicBezTo>
                  <a:cubicBezTo>
                    <a:pt x="58" y="1"/>
                    <a:pt x="60" y="1"/>
                    <a:pt x="61" y="1"/>
                  </a:cubicBezTo>
                  <a:cubicBezTo>
                    <a:pt x="62" y="1"/>
                    <a:pt x="63" y="0"/>
                    <a:pt x="64" y="1"/>
                  </a:cubicBezTo>
                  <a:cubicBezTo>
                    <a:pt x="65" y="1"/>
                    <a:pt x="66" y="2"/>
                    <a:pt x="66" y="3"/>
                  </a:cubicBezTo>
                  <a:cubicBezTo>
                    <a:pt x="66" y="3"/>
                    <a:pt x="65" y="5"/>
                    <a:pt x="64" y="6"/>
                  </a:cubicBezTo>
                  <a:cubicBezTo>
                    <a:pt x="63" y="6"/>
                    <a:pt x="61" y="6"/>
                    <a:pt x="61" y="7"/>
                  </a:cubicBezTo>
                  <a:cubicBezTo>
                    <a:pt x="61" y="7"/>
                    <a:pt x="60" y="8"/>
                    <a:pt x="60" y="8"/>
                  </a:cubicBezTo>
                  <a:cubicBezTo>
                    <a:pt x="60" y="9"/>
                    <a:pt x="61" y="11"/>
                    <a:pt x="62" y="12"/>
                  </a:cubicBezTo>
                  <a:cubicBezTo>
                    <a:pt x="63" y="12"/>
                    <a:pt x="66" y="13"/>
                    <a:pt x="66" y="14"/>
                  </a:cubicBezTo>
                  <a:cubicBezTo>
                    <a:pt x="66" y="15"/>
                    <a:pt x="66" y="17"/>
                    <a:pt x="66" y="18"/>
                  </a:cubicBezTo>
                  <a:cubicBezTo>
                    <a:pt x="66" y="18"/>
                    <a:pt x="65" y="19"/>
                    <a:pt x="65" y="20"/>
                  </a:cubicBezTo>
                  <a:cubicBezTo>
                    <a:pt x="64" y="20"/>
                    <a:pt x="65" y="21"/>
                    <a:pt x="65" y="22"/>
                  </a:cubicBezTo>
                  <a:cubicBezTo>
                    <a:pt x="65" y="23"/>
                    <a:pt x="66" y="24"/>
                    <a:pt x="66" y="25"/>
                  </a:cubicBezTo>
                  <a:cubicBezTo>
                    <a:pt x="66" y="25"/>
                    <a:pt x="67" y="26"/>
                    <a:pt x="67" y="26"/>
                  </a:cubicBezTo>
                  <a:cubicBezTo>
                    <a:pt x="68" y="26"/>
                    <a:pt x="69" y="26"/>
                    <a:pt x="70" y="26"/>
                  </a:cubicBezTo>
                  <a:cubicBezTo>
                    <a:pt x="71" y="26"/>
                    <a:pt x="72" y="27"/>
                    <a:pt x="73" y="27"/>
                  </a:cubicBezTo>
                  <a:cubicBezTo>
                    <a:pt x="74" y="27"/>
                    <a:pt x="77" y="26"/>
                    <a:pt x="78" y="26"/>
                  </a:cubicBezTo>
                  <a:cubicBezTo>
                    <a:pt x="79" y="26"/>
                    <a:pt x="81" y="27"/>
                    <a:pt x="82" y="27"/>
                  </a:cubicBezTo>
                  <a:cubicBezTo>
                    <a:pt x="83" y="27"/>
                    <a:pt x="84" y="28"/>
                    <a:pt x="85" y="29"/>
                  </a:cubicBezTo>
                  <a:cubicBezTo>
                    <a:pt x="86" y="29"/>
                    <a:pt x="87" y="31"/>
                    <a:pt x="87" y="31"/>
                  </a:cubicBezTo>
                  <a:cubicBezTo>
                    <a:pt x="88" y="32"/>
                    <a:pt x="88" y="34"/>
                    <a:pt x="87" y="34"/>
                  </a:cubicBezTo>
                  <a:cubicBezTo>
                    <a:pt x="87" y="35"/>
                    <a:pt x="86" y="34"/>
                    <a:pt x="85" y="35"/>
                  </a:cubicBezTo>
                  <a:cubicBezTo>
                    <a:pt x="84" y="35"/>
                    <a:pt x="83" y="37"/>
                    <a:pt x="83" y="37"/>
                  </a:cubicBezTo>
                  <a:cubicBezTo>
                    <a:pt x="83" y="38"/>
                    <a:pt x="83" y="40"/>
                    <a:pt x="84" y="40"/>
                  </a:cubicBezTo>
                  <a:cubicBezTo>
                    <a:pt x="85" y="41"/>
                    <a:pt x="88" y="42"/>
                    <a:pt x="89" y="42"/>
                  </a:cubicBezTo>
                  <a:cubicBezTo>
                    <a:pt x="91" y="41"/>
                    <a:pt x="94" y="40"/>
                    <a:pt x="95" y="40"/>
                  </a:cubicBezTo>
                  <a:cubicBezTo>
                    <a:pt x="96" y="39"/>
                    <a:pt x="99" y="37"/>
                    <a:pt x="100" y="37"/>
                  </a:cubicBezTo>
                  <a:cubicBezTo>
                    <a:pt x="100" y="36"/>
                    <a:pt x="102" y="33"/>
                    <a:pt x="103" y="31"/>
                  </a:cubicBezTo>
                  <a:cubicBezTo>
                    <a:pt x="103" y="31"/>
                    <a:pt x="104" y="29"/>
                    <a:pt x="104" y="28"/>
                  </a:cubicBezTo>
                  <a:cubicBezTo>
                    <a:pt x="105" y="26"/>
                    <a:pt x="106" y="21"/>
                    <a:pt x="107" y="20"/>
                  </a:cubicBezTo>
                  <a:cubicBezTo>
                    <a:pt x="107" y="18"/>
                    <a:pt x="108" y="14"/>
                    <a:pt x="109" y="12"/>
                  </a:cubicBezTo>
                  <a:cubicBezTo>
                    <a:pt x="109" y="10"/>
                    <a:pt x="111" y="7"/>
                    <a:pt x="112" y="5"/>
                  </a:cubicBezTo>
                  <a:cubicBezTo>
                    <a:pt x="113" y="4"/>
                    <a:pt x="115" y="3"/>
                    <a:pt x="117" y="2"/>
                  </a:cubicBezTo>
                  <a:cubicBezTo>
                    <a:pt x="117" y="2"/>
                    <a:pt x="119" y="2"/>
                    <a:pt x="121" y="3"/>
                  </a:cubicBezTo>
                  <a:cubicBezTo>
                    <a:pt x="121" y="3"/>
                    <a:pt x="123" y="5"/>
                    <a:pt x="123" y="5"/>
                  </a:cubicBezTo>
                  <a:cubicBezTo>
                    <a:pt x="125" y="5"/>
                    <a:pt x="128" y="4"/>
                    <a:pt x="128" y="4"/>
                  </a:cubicBezTo>
                  <a:cubicBezTo>
                    <a:pt x="130" y="4"/>
                    <a:pt x="132" y="4"/>
                    <a:pt x="133" y="5"/>
                  </a:cubicBezTo>
                  <a:cubicBezTo>
                    <a:pt x="134" y="5"/>
                    <a:pt x="135" y="7"/>
                    <a:pt x="136" y="8"/>
                  </a:cubicBezTo>
                  <a:cubicBezTo>
                    <a:pt x="137" y="9"/>
                    <a:pt x="139" y="12"/>
                    <a:pt x="140" y="13"/>
                  </a:cubicBezTo>
                  <a:cubicBezTo>
                    <a:pt x="141" y="14"/>
                    <a:pt x="143" y="15"/>
                    <a:pt x="144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4" y="16"/>
                    <a:pt x="144" y="17"/>
                    <a:pt x="143" y="17"/>
                  </a:cubicBezTo>
                  <a:cubicBezTo>
                    <a:pt x="143" y="18"/>
                    <a:pt x="142" y="20"/>
                    <a:pt x="142" y="20"/>
                  </a:cubicBezTo>
                  <a:cubicBezTo>
                    <a:pt x="142" y="22"/>
                    <a:pt x="142" y="25"/>
                    <a:pt x="143" y="26"/>
                  </a:cubicBezTo>
                  <a:cubicBezTo>
                    <a:pt x="143" y="27"/>
                    <a:pt x="145" y="28"/>
                    <a:pt x="145" y="29"/>
                  </a:cubicBezTo>
                  <a:cubicBezTo>
                    <a:pt x="146" y="29"/>
                    <a:pt x="148" y="30"/>
                    <a:pt x="149" y="31"/>
                  </a:cubicBezTo>
                  <a:cubicBezTo>
                    <a:pt x="150" y="31"/>
                    <a:pt x="151" y="32"/>
                    <a:pt x="151" y="32"/>
                  </a:cubicBezTo>
                  <a:cubicBezTo>
                    <a:pt x="151" y="34"/>
                    <a:pt x="151" y="36"/>
                    <a:pt x="151" y="37"/>
                  </a:cubicBezTo>
                  <a:cubicBezTo>
                    <a:pt x="151" y="38"/>
                    <a:pt x="149" y="38"/>
                    <a:pt x="148" y="39"/>
                  </a:cubicBezTo>
                  <a:cubicBezTo>
                    <a:pt x="148" y="40"/>
                    <a:pt x="147" y="42"/>
                    <a:pt x="147" y="43"/>
                  </a:cubicBezTo>
                  <a:cubicBezTo>
                    <a:pt x="148" y="44"/>
                    <a:pt x="148" y="46"/>
                    <a:pt x="149" y="47"/>
                  </a:cubicBezTo>
                  <a:cubicBezTo>
                    <a:pt x="150" y="48"/>
                    <a:pt x="152" y="50"/>
                    <a:pt x="153" y="51"/>
                  </a:cubicBezTo>
                  <a:cubicBezTo>
                    <a:pt x="155" y="51"/>
                    <a:pt x="157" y="53"/>
                    <a:pt x="158" y="54"/>
                  </a:cubicBezTo>
                  <a:cubicBezTo>
                    <a:pt x="159" y="54"/>
                    <a:pt x="162" y="55"/>
                    <a:pt x="163" y="56"/>
                  </a:cubicBezTo>
                  <a:cubicBezTo>
                    <a:pt x="163" y="56"/>
                    <a:pt x="166" y="58"/>
                    <a:pt x="166" y="59"/>
                  </a:cubicBezTo>
                  <a:cubicBezTo>
                    <a:pt x="167" y="60"/>
                    <a:pt x="168" y="62"/>
                    <a:pt x="168" y="64"/>
                  </a:cubicBezTo>
                  <a:cubicBezTo>
                    <a:pt x="168" y="64"/>
                    <a:pt x="167" y="65"/>
                    <a:pt x="167" y="66"/>
                  </a:cubicBezTo>
                  <a:cubicBezTo>
                    <a:pt x="167" y="67"/>
                    <a:pt x="165" y="68"/>
                    <a:pt x="165" y="69"/>
                  </a:cubicBezTo>
                  <a:cubicBezTo>
                    <a:pt x="164" y="70"/>
                    <a:pt x="162" y="72"/>
                    <a:pt x="162" y="73"/>
                  </a:cubicBezTo>
                  <a:cubicBezTo>
                    <a:pt x="161" y="74"/>
                    <a:pt x="159" y="76"/>
                    <a:pt x="160" y="77"/>
                  </a:cubicBezTo>
                  <a:cubicBezTo>
                    <a:pt x="160" y="78"/>
                    <a:pt x="161" y="79"/>
                    <a:pt x="161" y="79"/>
                  </a:cubicBezTo>
                  <a:cubicBezTo>
                    <a:pt x="162" y="80"/>
                    <a:pt x="164" y="80"/>
                    <a:pt x="166" y="80"/>
                  </a:cubicBezTo>
                  <a:cubicBezTo>
                    <a:pt x="167" y="80"/>
                    <a:pt x="169" y="79"/>
                    <a:pt x="170" y="79"/>
                  </a:cubicBezTo>
                  <a:cubicBezTo>
                    <a:pt x="171" y="78"/>
                    <a:pt x="172" y="76"/>
                    <a:pt x="173" y="75"/>
                  </a:cubicBezTo>
                  <a:cubicBezTo>
                    <a:pt x="173" y="74"/>
                    <a:pt x="173" y="72"/>
                    <a:pt x="174" y="71"/>
                  </a:cubicBezTo>
                  <a:cubicBezTo>
                    <a:pt x="174" y="70"/>
                    <a:pt x="174" y="69"/>
                    <a:pt x="175" y="68"/>
                  </a:cubicBezTo>
                  <a:cubicBezTo>
                    <a:pt x="175" y="68"/>
                    <a:pt x="176" y="67"/>
                    <a:pt x="176" y="67"/>
                  </a:cubicBezTo>
                  <a:cubicBezTo>
                    <a:pt x="177" y="67"/>
                    <a:pt x="178" y="67"/>
                    <a:pt x="179" y="67"/>
                  </a:cubicBezTo>
                  <a:cubicBezTo>
                    <a:pt x="180" y="68"/>
                    <a:pt x="180" y="69"/>
                    <a:pt x="180" y="70"/>
                  </a:cubicBezTo>
                  <a:cubicBezTo>
                    <a:pt x="181" y="71"/>
                    <a:pt x="181" y="73"/>
                    <a:pt x="181" y="75"/>
                  </a:cubicBezTo>
                  <a:cubicBezTo>
                    <a:pt x="181" y="76"/>
                    <a:pt x="180" y="80"/>
                    <a:pt x="180" y="82"/>
                  </a:cubicBezTo>
                  <a:cubicBezTo>
                    <a:pt x="180" y="85"/>
                    <a:pt x="180" y="90"/>
                    <a:pt x="181" y="92"/>
                  </a:cubicBezTo>
                  <a:cubicBezTo>
                    <a:pt x="181" y="93"/>
                    <a:pt x="182" y="96"/>
                    <a:pt x="182" y="97"/>
                  </a:cubicBezTo>
                  <a:cubicBezTo>
                    <a:pt x="182" y="98"/>
                    <a:pt x="182" y="101"/>
                    <a:pt x="182" y="102"/>
                  </a:cubicBezTo>
                  <a:cubicBezTo>
                    <a:pt x="183" y="103"/>
                    <a:pt x="184" y="104"/>
                    <a:pt x="185" y="105"/>
                  </a:cubicBezTo>
                  <a:cubicBezTo>
                    <a:pt x="186" y="106"/>
                    <a:pt x="188" y="108"/>
                    <a:pt x="189" y="109"/>
                  </a:cubicBezTo>
                  <a:cubicBezTo>
                    <a:pt x="190" y="110"/>
                    <a:pt x="192" y="112"/>
                    <a:pt x="192" y="113"/>
                  </a:cubicBezTo>
                  <a:cubicBezTo>
                    <a:pt x="193" y="115"/>
                    <a:pt x="194" y="117"/>
                    <a:pt x="194" y="11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4"/>
            <p:cNvSpPr>
              <a:spLocks/>
            </p:cNvSpPr>
            <p:nvPr/>
          </p:nvSpPr>
          <p:spPr bwMode="auto">
            <a:xfrm>
              <a:off x="1499" y="2468"/>
              <a:ext cx="558" cy="368"/>
            </a:xfrm>
            <a:custGeom>
              <a:avLst/>
              <a:gdLst>
                <a:gd name="T0" fmla="*/ 189 w 194"/>
                <a:gd name="T1" fmla="*/ 126 h 128"/>
                <a:gd name="T2" fmla="*/ 177 w 194"/>
                <a:gd name="T3" fmla="*/ 121 h 128"/>
                <a:gd name="T4" fmla="*/ 161 w 194"/>
                <a:gd name="T5" fmla="*/ 112 h 128"/>
                <a:gd name="T6" fmla="*/ 147 w 194"/>
                <a:gd name="T7" fmla="*/ 117 h 128"/>
                <a:gd name="T8" fmla="*/ 135 w 194"/>
                <a:gd name="T9" fmla="*/ 116 h 128"/>
                <a:gd name="T10" fmla="*/ 122 w 194"/>
                <a:gd name="T11" fmla="*/ 122 h 128"/>
                <a:gd name="T12" fmla="*/ 109 w 194"/>
                <a:gd name="T13" fmla="*/ 115 h 128"/>
                <a:gd name="T14" fmla="*/ 98 w 194"/>
                <a:gd name="T15" fmla="*/ 120 h 128"/>
                <a:gd name="T16" fmla="*/ 92 w 194"/>
                <a:gd name="T17" fmla="*/ 120 h 128"/>
                <a:gd name="T18" fmla="*/ 83 w 194"/>
                <a:gd name="T19" fmla="*/ 110 h 128"/>
                <a:gd name="T20" fmla="*/ 67 w 194"/>
                <a:gd name="T21" fmla="*/ 108 h 128"/>
                <a:gd name="T22" fmla="*/ 59 w 194"/>
                <a:gd name="T23" fmla="*/ 116 h 128"/>
                <a:gd name="T24" fmla="*/ 47 w 194"/>
                <a:gd name="T25" fmla="*/ 116 h 128"/>
                <a:gd name="T26" fmla="*/ 38 w 194"/>
                <a:gd name="T27" fmla="*/ 122 h 128"/>
                <a:gd name="T28" fmla="*/ 25 w 194"/>
                <a:gd name="T29" fmla="*/ 127 h 128"/>
                <a:gd name="T30" fmla="*/ 15 w 194"/>
                <a:gd name="T31" fmla="*/ 116 h 128"/>
                <a:gd name="T32" fmla="*/ 15 w 194"/>
                <a:gd name="T33" fmla="*/ 106 h 128"/>
                <a:gd name="T34" fmla="*/ 19 w 194"/>
                <a:gd name="T35" fmla="*/ 98 h 128"/>
                <a:gd name="T36" fmla="*/ 25 w 194"/>
                <a:gd name="T37" fmla="*/ 90 h 128"/>
                <a:gd name="T38" fmla="*/ 28 w 194"/>
                <a:gd name="T39" fmla="*/ 79 h 128"/>
                <a:gd name="T40" fmla="*/ 36 w 194"/>
                <a:gd name="T41" fmla="*/ 73 h 128"/>
                <a:gd name="T42" fmla="*/ 31 w 194"/>
                <a:gd name="T43" fmla="*/ 68 h 128"/>
                <a:gd name="T44" fmla="*/ 18 w 194"/>
                <a:gd name="T45" fmla="*/ 71 h 128"/>
                <a:gd name="T46" fmla="*/ 4 w 194"/>
                <a:gd name="T47" fmla="*/ 61 h 128"/>
                <a:gd name="T48" fmla="*/ 9 w 194"/>
                <a:gd name="T49" fmla="*/ 55 h 128"/>
                <a:gd name="T50" fmla="*/ 16 w 194"/>
                <a:gd name="T51" fmla="*/ 58 h 128"/>
                <a:gd name="T52" fmla="*/ 20 w 194"/>
                <a:gd name="T53" fmla="*/ 50 h 128"/>
                <a:gd name="T54" fmla="*/ 10 w 194"/>
                <a:gd name="T55" fmla="*/ 36 h 128"/>
                <a:gd name="T56" fmla="*/ 0 w 194"/>
                <a:gd name="T57" fmla="*/ 25 h 128"/>
                <a:gd name="T58" fmla="*/ 8 w 194"/>
                <a:gd name="T59" fmla="*/ 22 h 128"/>
                <a:gd name="T60" fmla="*/ 19 w 194"/>
                <a:gd name="T61" fmla="*/ 14 h 128"/>
                <a:gd name="T62" fmla="*/ 32 w 194"/>
                <a:gd name="T63" fmla="*/ 11 h 128"/>
                <a:gd name="T64" fmla="*/ 39 w 194"/>
                <a:gd name="T65" fmla="*/ 3 h 128"/>
                <a:gd name="T66" fmla="*/ 52 w 194"/>
                <a:gd name="T67" fmla="*/ 1 h 128"/>
                <a:gd name="T68" fmla="*/ 57 w 194"/>
                <a:gd name="T69" fmla="*/ 2 h 128"/>
                <a:gd name="T70" fmla="*/ 66 w 194"/>
                <a:gd name="T71" fmla="*/ 3 h 128"/>
                <a:gd name="T72" fmla="*/ 60 w 194"/>
                <a:gd name="T73" fmla="*/ 8 h 128"/>
                <a:gd name="T74" fmla="*/ 66 w 194"/>
                <a:gd name="T75" fmla="*/ 18 h 128"/>
                <a:gd name="T76" fmla="*/ 66 w 194"/>
                <a:gd name="T77" fmla="*/ 25 h 128"/>
                <a:gd name="T78" fmla="*/ 73 w 194"/>
                <a:gd name="T79" fmla="*/ 27 h 128"/>
                <a:gd name="T80" fmla="*/ 85 w 194"/>
                <a:gd name="T81" fmla="*/ 29 h 128"/>
                <a:gd name="T82" fmla="*/ 85 w 194"/>
                <a:gd name="T83" fmla="*/ 35 h 128"/>
                <a:gd name="T84" fmla="*/ 89 w 194"/>
                <a:gd name="T85" fmla="*/ 42 h 128"/>
                <a:gd name="T86" fmla="*/ 103 w 194"/>
                <a:gd name="T87" fmla="*/ 31 h 128"/>
                <a:gd name="T88" fmla="*/ 109 w 194"/>
                <a:gd name="T89" fmla="*/ 12 h 128"/>
                <a:gd name="T90" fmla="*/ 121 w 194"/>
                <a:gd name="T91" fmla="*/ 3 h 128"/>
                <a:gd name="T92" fmla="*/ 133 w 194"/>
                <a:gd name="T93" fmla="*/ 5 h 128"/>
                <a:gd name="T94" fmla="*/ 144 w 194"/>
                <a:gd name="T95" fmla="*/ 15 h 128"/>
                <a:gd name="T96" fmla="*/ 142 w 194"/>
                <a:gd name="T97" fmla="*/ 20 h 128"/>
                <a:gd name="T98" fmla="*/ 149 w 194"/>
                <a:gd name="T99" fmla="*/ 31 h 128"/>
                <a:gd name="T100" fmla="*/ 148 w 194"/>
                <a:gd name="T101" fmla="*/ 39 h 128"/>
                <a:gd name="T102" fmla="*/ 153 w 194"/>
                <a:gd name="T103" fmla="*/ 51 h 128"/>
                <a:gd name="T104" fmla="*/ 166 w 194"/>
                <a:gd name="T105" fmla="*/ 59 h 128"/>
                <a:gd name="T106" fmla="*/ 165 w 194"/>
                <a:gd name="T107" fmla="*/ 69 h 128"/>
                <a:gd name="T108" fmla="*/ 161 w 194"/>
                <a:gd name="T109" fmla="*/ 79 h 128"/>
                <a:gd name="T110" fmla="*/ 173 w 194"/>
                <a:gd name="T111" fmla="*/ 75 h 128"/>
                <a:gd name="T112" fmla="*/ 176 w 194"/>
                <a:gd name="T113" fmla="*/ 67 h 128"/>
                <a:gd name="T114" fmla="*/ 181 w 194"/>
                <a:gd name="T115" fmla="*/ 75 h 128"/>
                <a:gd name="T116" fmla="*/ 182 w 194"/>
                <a:gd name="T117" fmla="*/ 97 h 128"/>
                <a:gd name="T118" fmla="*/ 189 w 194"/>
                <a:gd name="T119" fmla="*/ 109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4" h="128">
                  <a:moveTo>
                    <a:pt x="194" y="119"/>
                  </a:moveTo>
                  <a:cubicBezTo>
                    <a:pt x="194" y="120"/>
                    <a:pt x="194" y="123"/>
                    <a:pt x="193" y="124"/>
                  </a:cubicBezTo>
                  <a:cubicBezTo>
                    <a:pt x="192" y="125"/>
                    <a:pt x="190" y="126"/>
                    <a:pt x="189" y="126"/>
                  </a:cubicBezTo>
                  <a:cubicBezTo>
                    <a:pt x="188" y="126"/>
                    <a:pt x="186" y="126"/>
                    <a:pt x="185" y="125"/>
                  </a:cubicBezTo>
                  <a:cubicBezTo>
                    <a:pt x="185" y="125"/>
                    <a:pt x="183" y="124"/>
                    <a:pt x="182" y="124"/>
                  </a:cubicBezTo>
                  <a:cubicBezTo>
                    <a:pt x="181" y="123"/>
                    <a:pt x="179" y="121"/>
                    <a:pt x="177" y="121"/>
                  </a:cubicBezTo>
                  <a:cubicBezTo>
                    <a:pt x="176" y="120"/>
                    <a:pt x="175" y="118"/>
                    <a:pt x="174" y="117"/>
                  </a:cubicBezTo>
                  <a:cubicBezTo>
                    <a:pt x="172" y="116"/>
                    <a:pt x="169" y="115"/>
                    <a:pt x="168" y="114"/>
                  </a:cubicBezTo>
                  <a:cubicBezTo>
                    <a:pt x="166" y="114"/>
                    <a:pt x="163" y="113"/>
                    <a:pt x="161" y="112"/>
                  </a:cubicBezTo>
                  <a:cubicBezTo>
                    <a:pt x="159" y="112"/>
                    <a:pt x="156" y="112"/>
                    <a:pt x="155" y="112"/>
                  </a:cubicBezTo>
                  <a:cubicBezTo>
                    <a:pt x="154" y="112"/>
                    <a:pt x="152" y="114"/>
                    <a:pt x="151" y="115"/>
                  </a:cubicBezTo>
                  <a:cubicBezTo>
                    <a:pt x="150" y="116"/>
                    <a:pt x="148" y="117"/>
                    <a:pt x="147" y="117"/>
                  </a:cubicBezTo>
                  <a:cubicBezTo>
                    <a:pt x="146" y="117"/>
                    <a:pt x="144" y="118"/>
                    <a:pt x="143" y="118"/>
                  </a:cubicBezTo>
                  <a:cubicBezTo>
                    <a:pt x="142" y="118"/>
                    <a:pt x="140" y="116"/>
                    <a:pt x="139" y="116"/>
                  </a:cubicBezTo>
                  <a:cubicBezTo>
                    <a:pt x="138" y="116"/>
                    <a:pt x="136" y="116"/>
                    <a:pt x="135" y="116"/>
                  </a:cubicBezTo>
                  <a:cubicBezTo>
                    <a:pt x="134" y="116"/>
                    <a:pt x="132" y="116"/>
                    <a:pt x="131" y="117"/>
                  </a:cubicBezTo>
                  <a:cubicBezTo>
                    <a:pt x="130" y="118"/>
                    <a:pt x="128" y="120"/>
                    <a:pt x="128" y="121"/>
                  </a:cubicBezTo>
                  <a:cubicBezTo>
                    <a:pt x="126" y="121"/>
                    <a:pt x="123" y="122"/>
                    <a:pt x="122" y="122"/>
                  </a:cubicBezTo>
                  <a:cubicBezTo>
                    <a:pt x="121" y="122"/>
                    <a:pt x="118" y="121"/>
                    <a:pt x="117" y="121"/>
                  </a:cubicBezTo>
                  <a:cubicBezTo>
                    <a:pt x="116" y="120"/>
                    <a:pt x="114" y="119"/>
                    <a:pt x="113" y="118"/>
                  </a:cubicBezTo>
                  <a:cubicBezTo>
                    <a:pt x="112" y="117"/>
                    <a:pt x="111" y="116"/>
                    <a:pt x="109" y="115"/>
                  </a:cubicBezTo>
                  <a:cubicBezTo>
                    <a:pt x="108" y="115"/>
                    <a:pt x="106" y="116"/>
                    <a:pt x="106" y="117"/>
                  </a:cubicBezTo>
                  <a:cubicBezTo>
                    <a:pt x="105" y="117"/>
                    <a:pt x="104" y="120"/>
                    <a:pt x="103" y="121"/>
                  </a:cubicBezTo>
                  <a:cubicBezTo>
                    <a:pt x="102" y="121"/>
                    <a:pt x="99" y="120"/>
                    <a:pt x="98" y="120"/>
                  </a:cubicBezTo>
                  <a:cubicBezTo>
                    <a:pt x="97" y="120"/>
                    <a:pt x="94" y="120"/>
                    <a:pt x="94" y="120"/>
                  </a:cubicBezTo>
                  <a:cubicBezTo>
                    <a:pt x="94" y="120"/>
                    <a:pt x="94" y="120"/>
                    <a:pt x="94" y="120"/>
                  </a:cubicBezTo>
                  <a:cubicBezTo>
                    <a:pt x="93" y="120"/>
                    <a:pt x="92" y="120"/>
                    <a:pt x="92" y="120"/>
                  </a:cubicBezTo>
                  <a:cubicBezTo>
                    <a:pt x="91" y="119"/>
                    <a:pt x="89" y="118"/>
                    <a:pt x="88" y="118"/>
                  </a:cubicBezTo>
                  <a:cubicBezTo>
                    <a:pt x="87" y="117"/>
                    <a:pt x="85" y="116"/>
                    <a:pt x="84" y="114"/>
                  </a:cubicBezTo>
                  <a:cubicBezTo>
                    <a:pt x="84" y="113"/>
                    <a:pt x="84" y="111"/>
                    <a:pt x="83" y="110"/>
                  </a:cubicBezTo>
                  <a:cubicBezTo>
                    <a:pt x="83" y="109"/>
                    <a:pt x="80" y="107"/>
                    <a:pt x="79" y="107"/>
                  </a:cubicBezTo>
                  <a:cubicBezTo>
                    <a:pt x="77" y="106"/>
                    <a:pt x="74" y="107"/>
                    <a:pt x="73" y="107"/>
                  </a:cubicBezTo>
                  <a:cubicBezTo>
                    <a:pt x="71" y="107"/>
                    <a:pt x="68" y="107"/>
                    <a:pt x="67" y="108"/>
                  </a:cubicBezTo>
                  <a:cubicBezTo>
                    <a:pt x="66" y="109"/>
                    <a:pt x="65" y="111"/>
                    <a:pt x="64" y="113"/>
                  </a:cubicBezTo>
                  <a:cubicBezTo>
                    <a:pt x="63" y="114"/>
                    <a:pt x="62" y="116"/>
                    <a:pt x="61" y="116"/>
                  </a:cubicBezTo>
                  <a:cubicBezTo>
                    <a:pt x="60" y="116"/>
                    <a:pt x="59" y="116"/>
                    <a:pt x="59" y="116"/>
                  </a:cubicBezTo>
                  <a:cubicBezTo>
                    <a:pt x="58" y="116"/>
                    <a:pt x="56" y="116"/>
                    <a:pt x="55" y="116"/>
                  </a:cubicBezTo>
                  <a:cubicBezTo>
                    <a:pt x="55" y="116"/>
                    <a:pt x="53" y="116"/>
                    <a:pt x="52" y="116"/>
                  </a:cubicBezTo>
                  <a:cubicBezTo>
                    <a:pt x="50" y="117"/>
                    <a:pt x="48" y="116"/>
                    <a:pt x="47" y="116"/>
                  </a:cubicBezTo>
                  <a:cubicBezTo>
                    <a:pt x="46" y="116"/>
                    <a:pt x="45" y="117"/>
                    <a:pt x="44" y="117"/>
                  </a:cubicBezTo>
                  <a:cubicBezTo>
                    <a:pt x="43" y="117"/>
                    <a:pt x="41" y="118"/>
                    <a:pt x="40" y="118"/>
                  </a:cubicBezTo>
                  <a:cubicBezTo>
                    <a:pt x="39" y="119"/>
                    <a:pt x="38" y="121"/>
                    <a:pt x="38" y="122"/>
                  </a:cubicBezTo>
                  <a:cubicBezTo>
                    <a:pt x="37" y="123"/>
                    <a:pt x="36" y="124"/>
                    <a:pt x="35" y="125"/>
                  </a:cubicBezTo>
                  <a:cubicBezTo>
                    <a:pt x="34" y="126"/>
                    <a:pt x="32" y="127"/>
                    <a:pt x="30" y="127"/>
                  </a:cubicBezTo>
                  <a:cubicBezTo>
                    <a:pt x="29" y="127"/>
                    <a:pt x="26" y="128"/>
                    <a:pt x="25" y="127"/>
                  </a:cubicBezTo>
                  <a:cubicBezTo>
                    <a:pt x="23" y="127"/>
                    <a:pt x="21" y="124"/>
                    <a:pt x="20" y="123"/>
                  </a:cubicBezTo>
                  <a:cubicBezTo>
                    <a:pt x="19" y="122"/>
                    <a:pt x="17" y="120"/>
                    <a:pt x="16" y="119"/>
                  </a:cubicBezTo>
                  <a:cubicBezTo>
                    <a:pt x="15" y="118"/>
                    <a:pt x="15" y="116"/>
                    <a:pt x="15" y="116"/>
                  </a:cubicBezTo>
                  <a:cubicBezTo>
                    <a:pt x="14" y="115"/>
                    <a:pt x="12" y="113"/>
                    <a:pt x="11" y="112"/>
                  </a:cubicBezTo>
                  <a:cubicBezTo>
                    <a:pt x="11" y="111"/>
                    <a:pt x="11" y="109"/>
                    <a:pt x="12" y="108"/>
                  </a:cubicBezTo>
                  <a:cubicBezTo>
                    <a:pt x="13" y="107"/>
                    <a:pt x="14" y="107"/>
                    <a:pt x="15" y="106"/>
                  </a:cubicBezTo>
                  <a:cubicBezTo>
                    <a:pt x="15" y="106"/>
                    <a:pt x="17" y="105"/>
                    <a:pt x="17" y="104"/>
                  </a:cubicBezTo>
                  <a:cubicBezTo>
                    <a:pt x="18" y="103"/>
                    <a:pt x="17" y="101"/>
                    <a:pt x="17" y="100"/>
                  </a:cubicBezTo>
                  <a:cubicBezTo>
                    <a:pt x="17" y="99"/>
                    <a:pt x="18" y="98"/>
                    <a:pt x="19" y="98"/>
                  </a:cubicBezTo>
                  <a:cubicBezTo>
                    <a:pt x="19" y="97"/>
                    <a:pt x="21" y="96"/>
                    <a:pt x="21" y="96"/>
                  </a:cubicBezTo>
                  <a:cubicBezTo>
                    <a:pt x="21" y="95"/>
                    <a:pt x="22" y="93"/>
                    <a:pt x="23" y="93"/>
                  </a:cubicBezTo>
                  <a:cubicBezTo>
                    <a:pt x="23" y="92"/>
                    <a:pt x="24" y="91"/>
                    <a:pt x="25" y="90"/>
                  </a:cubicBezTo>
                  <a:cubicBezTo>
                    <a:pt x="25" y="89"/>
                    <a:pt x="25" y="87"/>
                    <a:pt x="25" y="85"/>
                  </a:cubicBezTo>
                  <a:cubicBezTo>
                    <a:pt x="25" y="84"/>
                    <a:pt x="25" y="82"/>
                    <a:pt x="25" y="82"/>
                  </a:cubicBezTo>
                  <a:cubicBezTo>
                    <a:pt x="26" y="81"/>
                    <a:pt x="27" y="80"/>
                    <a:pt x="28" y="79"/>
                  </a:cubicBezTo>
                  <a:cubicBezTo>
                    <a:pt x="29" y="78"/>
                    <a:pt x="30" y="76"/>
                    <a:pt x="31" y="76"/>
                  </a:cubicBezTo>
                  <a:cubicBezTo>
                    <a:pt x="32" y="76"/>
                    <a:pt x="33" y="76"/>
                    <a:pt x="33" y="76"/>
                  </a:cubicBezTo>
                  <a:cubicBezTo>
                    <a:pt x="34" y="75"/>
                    <a:pt x="35" y="74"/>
                    <a:pt x="36" y="73"/>
                  </a:cubicBezTo>
                  <a:cubicBezTo>
                    <a:pt x="36" y="73"/>
                    <a:pt x="36" y="71"/>
                    <a:pt x="36" y="70"/>
                  </a:cubicBezTo>
                  <a:cubicBezTo>
                    <a:pt x="36" y="70"/>
                    <a:pt x="36" y="68"/>
                    <a:pt x="35" y="67"/>
                  </a:cubicBezTo>
                  <a:cubicBezTo>
                    <a:pt x="34" y="67"/>
                    <a:pt x="32" y="68"/>
                    <a:pt x="31" y="68"/>
                  </a:cubicBezTo>
                  <a:cubicBezTo>
                    <a:pt x="31" y="68"/>
                    <a:pt x="29" y="70"/>
                    <a:pt x="28" y="70"/>
                  </a:cubicBezTo>
                  <a:cubicBezTo>
                    <a:pt x="27" y="70"/>
                    <a:pt x="26" y="71"/>
                    <a:pt x="25" y="71"/>
                  </a:cubicBezTo>
                  <a:cubicBezTo>
                    <a:pt x="23" y="71"/>
                    <a:pt x="20" y="71"/>
                    <a:pt x="18" y="71"/>
                  </a:cubicBezTo>
                  <a:cubicBezTo>
                    <a:pt x="16" y="70"/>
                    <a:pt x="13" y="69"/>
                    <a:pt x="12" y="68"/>
                  </a:cubicBezTo>
                  <a:cubicBezTo>
                    <a:pt x="10" y="67"/>
                    <a:pt x="8" y="66"/>
                    <a:pt x="6" y="65"/>
                  </a:cubicBezTo>
                  <a:cubicBezTo>
                    <a:pt x="5" y="65"/>
                    <a:pt x="4" y="63"/>
                    <a:pt x="4" y="61"/>
                  </a:cubicBezTo>
                  <a:cubicBezTo>
                    <a:pt x="4" y="61"/>
                    <a:pt x="4" y="59"/>
                    <a:pt x="4" y="59"/>
                  </a:cubicBezTo>
                  <a:cubicBezTo>
                    <a:pt x="4" y="59"/>
                    <a:pt x="6" y="58"/>
                    <a:pt x="7" y="57"/>
                  </a:cubicBezTo>
                  <a:cubicBezTo>
                    <a:pt x="7" y="57"/>
                    <a:pt x="8" y="56"/>
                    <a:pt x="9" y="55"/>
                  </a:cubicBezTo>
                  <a:cubicBezTo>
                    <a:pt x="9" y="55"/>
                    <a:pt x="10" y="55"/>
                    <a:pt x="10" y="55"/>
                  </a:cubicBezTo>
                  <a:cubicBezTo>
                    <a:pt x="11" y="55"/>
                    <a:pt x="13" y="55"/>
                    <a:pt x="14" y="55"/>
                  </a:cubicBezTo>
                  <a:cubicBezTo>
                    <a:pt x="15" y="56"/>
                    <a:pt x="15" y="58"/>
                    <a:pt x="16" y="58"/>
                  </a:cubicBezTo>
                  <a:cubicBezTo>
                    <a:pt x="17" y="58"/>
                    <a:pt x="18" y="58"/>
                    <a:pt x="19" y="58"/>
                  </a:cubicBezTo>
                  <a:cubicBezTo>
                    <a:pt x="20" y="58"/>
                    <a:pt x="20" y="57"/>
                    <a:pt x="20" y="57"/>
                  </a:cubicBezTo>
                  <a:cubicBezTo>
                    <a:pt x="21" y="55"/>
                    <a:pt x="21" y="51"/>
                    <a:pt x="20" y="50"/>
                  </a:cubicBezTo>
                  <a:cubicBezTo>
                    <a:pt x="19" y="48"/>
                    <a:pt x="16" y="46"/>
                    <a:pt x="15" y="44"/>
                  </a:cubicBezTo>
                  <a:cubicBezTo>
                    <a:pt x="15" y="43"/>
                    <a:pt x="15" y="40"/>
                    <a:pt x="15" y="38"/>
                  </a:cubicBezTo>
                  <a:cubicBezTo>
                    <a:pt x="14" y="37"/>
                    <a:pt x="11" y="37"/>
                    <a:pt x="10" y="36"/>
                  </a:cubicBezTo>
                  <a:cubicBezTo>
                    <a:pt x="9" y="35"/>
                    <a:pt x="6" y="33"/>
                    <a:pt x="5" y="32"/>
                  </a:cubicBezTo>
                  <a:cubicBezTo>
                    <a:pt x="4" y="31"/>
                    <a:pt x="1" y="30"/>
                    <a:pt x="0" y="28"/>
                  </a:cubicBezTo>
                  <a:cubicBezTo>
                    <a:pt x="0" y="27"/>
                    <a:pt x="0" y="26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25"/>
                    <a:pt x="3" y="24"/>
                    <a:pt x="4" y="24"/>
                  </a:cubicBezTo>
                  <a:cubicBezTo>
                    <a:pt x="4" y="23"/>
                    <a:pt x="7" y="23"/>
                    <a:pt x="8" y="22"/>
                  </a:cubicBezTo>
                  <a:cubicBezTo>
                    <a:pt x="9" y="22"/>
                    <a:pt x="11" y="21"/>
                    <a:pt x="12" y="20"/>
                  </a:cubicBezTo>
                  <a:cubicBezTo>
                    <a:pt x="14" y="20"/>
                    <a:pt x="15" y="18"/>
                    <a:pt x="16" y="17"/>
                  </a:cubicBezTo>
                  <a:cubicBezTo>
                    <a:pt x="17" y="17"/>
                    <a:pt x="18" y="15"/>
                    <a:pt x="19" y="14"/>
                  </a:cubicBezTo>
                  <a:cubicBezTo>
                    <a:pt x="20" y="14"/>
                    <a:pt x="21" y="13"/>
                    <a:pt x="22" y="13"/>
                  </a:cubicBezTo>
                  <a:cubicBezTo>
                    <a:pt x="23" y="13"/>
                    <a:pt x="26" y="13"/>
                    <a:pt x="27" y="13"/>
                  </a:cubicBezTo>
                  <a:cubicBezTo>
                    <a:pt x="28" y="12"/>
                    <a:pt x="31" y="12"/>
                    <a:pt x="32" y="11"/>
                  </a:cubicBezTo>
                  <a:cubicBezTo>
                    <a:pt x="33" y="10"/>
                    <a:pt x="36" y="8"/>
                    <a:pt x="36" y="7"/>
                  </a:cubicBezTo>
                  <a:cubicBezTo>
                    <a:pt x="37" y="7"/>
                    <a:pt x="36" y="5"/>
                    <a:pt x="37" y="4"/>
                  </a:cubicBezTo>
                  <a:cubicBezTo>
                    <a:pt x="37" y="3"/>
                    <a:pt x="38" y="3"/>
                    <a:pt x="39" y="3"/>
                  </a:cubicBezTo>
                  <a:cubicBezTo>
                    <a:pt x="40" y="2"/>
                    <a:pt x="42" y="2"/>
                    <a:pt x="43" y="1"/>
                  </a:cubicBezTo>
                  <a:cubicBezTo>
                    <a:pt x="44" y="1"/>
                    <a:pt x="47" y="1"/>
                    <a:pt x="48" y="1"/>
                  </a:cubicBezTo>
                  <a:cubicBezTo>
                    <a:pt x="49" y="1"/>
                    <a:pt x="51" y="0"/>
                    <a:pt x="52" y="1"/>
                  </a:cubicBezTo>
                  <a:cubicBezTo>
                    <a:pt x="52" y="1"/>
                    <a:pt x="52" y="3"/>
                    <a:pt x="52" y="3"/>
                  </a:cubicBezTo>
                  <a:cubicBezTo>
                    <a:pt x="53" y="4"/>
                    <a:pt x="54" y="3"/>
                    <a:pt x="55" y="3"/>
                  </a:cubicBezTo>
                  <a:cubicBezTo>
                    <a:pt x="55" y="3"/>
                    <a:pt x="57" y="2"/>
                    <a:pt x="57" y="2"/>
                  </a:cubicBezTo>
                  <a:cubicBezTo>
                    <a:pt x="58" y="1"/>
                    <a:pt x="60" y="1"/>
                    <a:pt x="61" y="1"/>
                  </a:cubicBezTo>
                  <a:cubicBezTo>
                    <a:pt x="62" y="1"/>
                    <a:pt x="63" y="0"/>
                    <a:pt x="64" y="1"/>
                  </a:cubicBezTo>
                  <a:cubicBezTo>
                    <a:pt x="65" y="1"/>
                    <a:pt x="66" y="2"/>
                    <a:pt x="66" y="3"/>
                  </a:cubicBezTo>
                  <a:cubicBezTo>
                    <a:pt x="66" y="3"/>
                    <a:pt x="65" y="5"/>
                    <a:pt x="64" y="6"/>
                  </a:cubicBezTo>
                  <a:cubicBezTo>
                    <a:pt x="63" y="6"/>
                    <a:pt x="61" y="6"/>
                    <a:pt x="61" y="7"/>
                  </a:cubicBezTo>
                  <a:cubicBezTo>
                    <a:pt x="61" y="7"/>
                    <a:pt x="60" y="8"/>
                    <a:pt x="60" y="8"/>
                  </a:cubicBezTo>
                  <a:cubicBezTo>
                    <a:pt x="60" y="9"/>
                    <a:pt x="61" y="11"/>
                    <a:pt x="62" y="12"/>
                  </a:cubicBezTo>
                  <a:cubicBezTo>
                    <a:pt x="63" y="12"/>
                    <a:pt x="66" y="13"/>
                    <a:pt x="66" y="14"/>
                  </a:cubicBezTo>
                  <a:cubicBezTo>
                    <a:pt x="66" y="15"/>
                    <a:pt x="66" y="17"/>
                    <a:pt x="66" y="18"/>
                  </a:cubicBezTo>
                  <a:cubicBezTo>
                    <a:pt x="66" y="18"/>
                    <a:pt x="65" y="19"/>
                    <a:pt x="65" y="20"/>
                  </a:cubicBezTo>
                  <a:cubicBezTo>
                    <a:pt x="64" y="20"/>
                    <a:pt x="65" y="21"/>
                    <a:pt x="65" y="22"/>
                  </a:cubicBezTo>
                  <a:cubicBezTo>
                    <a:pt x="65" y="23"/>
                    <a:pt x="66" y="24"/>
                    <a:pt x="66" y="25"/>
                  </a:cubicBezTo>
                  <a:cubicBezTo>
                    <a:pt x="66" y="25"/>
                    <a:pt x="67" y="26"/>
                    <a:pt x="67" y="26"/>
                  </a:cubicBezTo>
                  <a:cubicBezTo>
                    <a:pt x="68" y="26"/>
                    <a:pt x="69" y="26"/>
                    <a:pt x="70" y="26"/>
                  </a:cubicBezTo>
                  <a:cubicBezTo>
                    <a:pt x="71" y="26"/>
                    <a:pt x="72" y="27"/>
                    <a:pt x="73" y="27"/>
                  </a:cubicBezTo>
                  <a:cubicBezTo>
                    <a:pt x="74" y="27"/>
                    <a:pt x="77" y="26"/>
                    <a:pt x="78" y="26"/>
                  </a:cubicBezTo>
                  <a:cubicBezTo>
                    <a:pt x="79" y="26"/>
                    <a:pt x="81" y="27"/>
                    <a:pt x="82" y="27"/>
                  </a:cubicBezTo>
                  <a:cubicBezTo>
                    <a:pt x="83" y="27"/>
                    <a:pt x="84" y="28"/>
                    <a:pt x="85" y="29"/>
                  </a:cubicBezTo>
                  <a:cubicBezTo>
                    <a:pt x="86" y="29"/>
                    <a:pt x="87" y="31"/>
                    <a:pt x="87" y="31"/>
                  </a:cubicBezTo>
                  <a:cubicBezTo>
                    <a:pt x="88" y="32"/>
                    <a:pt x="88" y="34"/>
                    <a:pt x="87" y="34"/>
                  </a:cubicBezTo>
                  <a:cubicBezTo>
                    <a:pt x="87" y="35"/>
                    <a:pt x="86" y="34"/>
                    <a:pt x="85" y="35"/>
                  </a:cubicBezTo>
                  <a:cubicBezTo>
                    <a:pt x="84" y="35"/>
                    <a:pt x="83" y="37"/>
                    <a:pt x="83" y="37"/>
                  </a:cubicBezTo>
                  <a:cubicBezTo>
                    <a:pt x="83" y="38"/>
                    <a:pt x="83" y="40"/>
                    <a:pt x="84" y="40"/>
                  </a:cubicBezTo>
                  <a:cubicBezTo>
                    <a:pt x="85" y="41"/>
                    <a:pt x="88" y="42"/>
                    <a:pt x="89" y="42"/>
                  </a:cubicBezTo>
                  <a:cubicBezTo>
                    <a:pt x="91" y="41"/>
                    <a:pt x="94" y="40"/>
                    <a:pt x="95" y="40"/>
                  </a:cubicBezTo>
                  <a:cubicBezTo>
                    <a:pt x="96" y="39"/>
                    <a:pt x="99" y="37"/>
                    <a:pt x="100" y="37"/>
                  </a:cubicBezTo>
                  <a:cubicBezTo>
                    <a:pt x="100" y="36"/>
                    <a:pt x="102" y="33"/>
                    <a:pt x="103" y="31"/>
                  </a:cubicBezTo>
                  <a:cubicBezTo>
                    <a:pt x="103" y="31"/>
                    <a:pt x="104" y="29"/>
                    <a:pt x="104" y="28"/>
                  </a:cubicBezTo>
                  <a:cubicBezTo>
                    <a:pt x="105" y="26"/>
                    <a:pt x="106" y="21"/>
                    <a:pt x="107" y="20"/>
                  </a:cubicBezTo>
                  <a:cubicBezTo>
                    <a:pt x="107" y="18"/>
                    <a:pt x="108" y="14"/>
                    <a:pt x="109" y="12"/>
                  </a:cubicBezTo>
                  <a:cubicBezTo>
                    <a:pt x="109" y="10"/>
                    <a:pt x="111" y="7"/>
                    <a:pt x="112" y="5"/>
                  </a:cubicBezTo>
                  <a:cubicBezTo>
                    <a:pt x="113" y="4"/>
                    <a:pt x="115" y="3"/>
                    <a:pt x="117" y="2"/>
                  </a:cubicBezTo>
                  <a:cubicBezTo>
                    <a:pt x="117" y="2"/>
                    <a:pt x="119" y="2"/>
                    <a:pt x="121" y="3"/>
                  </a:cubicBezTo>
                  <a:cubicBezTo>
                    <a:pt x="121" y="3"/>
                    <a:pt x="123" y="5"/>
                    <a:pt x="123" y="5"/>
                  </a:cubicBezTo>
                  <a:cubicBezTo>
                    <a:pt x="125" y="5"/>
                    <a:pt x="128" y="4"/>
                    <a:pt x="128" y="4"/>
                  </a:cubicBezTo>
                  <a:cubicBezTo>
                    <a:pt x="130" y="4"/>
                    <a:pt x="132" y="4"/>
                    <a:pt x="133" y="5"/>
                  </a:cubicBezTo>
                  <a:cubicBezTo>
                    <a:pt x="134" y="5"/>
                    <a:pt x="135" y="7"/>
                    <a:pt x="136" y="8"/>
                  </a:cubicBezTo>
                  <a:cubicBezTo>
                    <a:pt x="137" y="9"/>
                    <a:pt x="139" y="12"/>
                    <a:pt x="140" y="13"/>
                  </a:cubicBezTo>
                  <a:cubicBezTo>
                    <a:pt x="141" y="14"/>
                    <a:pt x="143" y="15"/>
                    <a:pt x="144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4" y="16"/>
                    <a:pt x="144" y="17"/>
                    <a:pt x="143" y="17"/>
                  </a:cubicBezTo>
                  <a:cubicBezTo>
                    <a:pt x="143" y="18"/>
                    <a:pt x="142" y="20"/>
                    <a:pt x="142" y="20"/>
                  </a:cubicBezTo>
                  <a:cubicBezTo>
                    <a:pt x="142" y="22"/>
                    <a:pt x="142" y="25"/>
                    <a:pt x="143" y="26"/>
                  </a:cubicBezTo>
                  <a:cubicBezTo>
                    <a:pt x="143" y="27"/>
                    <a:pt x="145" y="28"/>
                    <a:pt x="145" y="29"/>
                  </a:cubicBezTo>
                  <a:cubicBezTo>
                    <a:pt x="146" y="29"/>
                    <a:pt x="148" y="30"/>
                    <a:pt x="149" y="31"/>
                  </a:cubicBezTo>
                  <a:cubicBezTo>
                    <a:pt x="150" y="31"/>
                    <a:pt x="151" y="32"/>
                    <a:pt x="151" y="32"/>
                  </a:cubicBezTo>
                  <a:cubicBezTo>
                    <a:pt x="151" y="34"/>
                    <a:pt x="151" y="36"/>
                    <a:pt x="151" y="37"/>
                  </a:cubicBezTo>
                  <a:cubicBezTo>
                    <a:pt x="151" y="38"/>
                    <a:pt x="149" y="38"/>
                    <a:pt x="148" y="39"/>
                  </a:cubicBezTo>
                  <a:cubicBezTo>
                    <a:pt x="148" y="40"/>
                    <a:pt x="147" y="42"/>
                    <a:pt x="147" y="43"/>
                  </a:cubicBezTo>
                  <a:cubicBezTo>
                    <a:pt x="148" y="44"/>
                    <a:pt x="148" y="46"/>
                    <a:pt x="149" y="47"/>
                  </a:cubicBezTo>
                  <a:cubicBezTo>
                    <a:pt x="150" y="48"/>
                    <a:pt x="152" y="50"/>
                    <a:pt x="153" y="51"/>
                  </a:cubicBezTo>
                  <a:cubicBezTo>
                    <a:pt x="155" y="51"/>
                    <a:pt x="157" y="53"/>
                    <a:pt x="158" y="54"/>
                  </a:cubicBezTo>
                  <a:cubicBezTo>
                    <a:pt x="159" y="54"/>
                    <a:pt x="162" y="55"/>
                    <a:pt x="163" y="56"/>
                  </a:cubicBezTo>
                  <a:cubicBezTo>
                    <a:pt x="163" y="56"/>
                    <a:pt x="166" y="58"/>
                    <a:pt x="166" y="59"/>
                  </a:cubicBezTo>
                  <a:cubicBezTo>
                    <a:pt x="167" y="60"/>
                    <a:pt x="168" y="62"/>
                    <a:pt x="168" y="64"/>
                  </a:cubicBezTo>
                  <a:cubicBezTo>
                    <a:pt x="168" y="64"/>
                    <a:pt x="167" y="65"/>
                    <a:pt x="167" y="66"/>
                  </a:cubicBezTo>
                  <a:cubicBezTo>
                    <a:pt x="167" y="67"/>
                    <a:pt x="165" y="68"/>
                    <a:pt x="165" y="69"/>
                  </a:cubicBezTo>
                  <a:cubicBezTo>
                    <a:pt x="164" y="70"/>
                    <a:pt x="162" y="72"/>
                    <a:pt x="162" y="73"/>
                  </a:cubicBezTo>
                  <a:cubicBezTo>
                    <a:pt x="161" y="74"/>
                    <a:pt x="159" y="76"/>
                    <a:pt x="160" y="77"/>
                  </a:cubicBezTo>
                  <a:cubicBezTo>
                    <a:pt x="160" y="78"/>
                    <a:pt x="161" y="79"/>
                    <a:pt x="161" y="79"/>
                  </a:cubicBezTo>
                  <a:cubicBezTo>
                    <a:pt x="162" y="80"/>
                    <a:pt x="164" y="80"/>
                    <a:pt x="166" y="80"/>
                  </a:cubicBezTo>
                  <a:cubicBezTo>
                    <a:pt x="167" y="80"/>
                    <a:pt x="169" y="79"/>
                    <a:pt x="170" y="79"/>
                  </a:cubicBezTo>
                  <a:cubicBezTo>
                    <a:pt x="171" y="78"/>
                    <a:pt x="172" y="76"/>
                    <a:pt x="173" y="75"/>
                  </a:cubicBezTo>
                  <a:cubicBezTo>
                    <a:pt x="173" y="74"/>
                    <a:pt x="173" y="72"/>
                    <a:pt x="174" y="71"/>
                  </a:cubicBezTo>
                  <a:cubicBezTo>
                    <a:pt x="174" y="70"/>
                    <a:pt x="174" y="69"/>
                    <a:pt x="175" y="68"/>
                  </a:cubicBezTo>
                  <a:cubicBezTo>
                    <a:pt x="175" y="68"/>
                    <a:pt x="176" y="67"/>
                    <a:pt x="176" y="67"/>
                  </a:cubicBezTo>
                  <a:cubicBezTo>
                    <a:pt x="177" y="67"/>
                    <a:pt x="178" y="67"/>
                    <a:pt x="179" y="67"/>
                  </a:cubicBezTo>
                  <a:cubicBezTo>
                    <a:pt x="180" y="68"/>
                    <a:pt x="180" y="69"/>
                    <a:pt x="180" y="70"/>
                  </a:cubicBezTo>
                  <a:cubicBezTo>
                    <a:pt x="181" y="71"/>
                    <a:pt x="181" y="73"/>
                    <a:pt x="181" y="75"/>
                  </a:cubicBezTo>
                  <a:cubicBezTo>
                    <a:pt x="181" y="76"/>
                    <a:pt x="180" y="80"/>
                    <a:pt x="180" y="82"/>
                  </a:cubicBezTo>
                  <a:cubicBezTo>
                    <a:pt x="180" y="85"/>
                    <a:pt x="180" y="90"/>
                    <a:pt x="181" y="92"/>
                  </a:cubicBezTo>
                  <a:cubicBezTo>
                    <a:pt x="181" y="93"/>
                    <a:pt x="182" y="96"/>
                    <a:pt x="182" y="97"/>
                  </a:cubicBezTo>
                  <a:cubicBezTo>
                    <a:pt x="182" y="98"/>
                    <a:pt x="182" y="101"/>
                    <a:pt x="182" y="102"/>
                  </a:cubicBezTo>
                  <a:cubicBezTo>
                    <a:pt x="183" y="103"/>
                    <a:pt x="184" y="104"/>
                    <a:pt x="185" y="105"/>
                  </a:cubicBezTo>
                  <a:cubicBezTo>
                    <a:pt x="186" y="106"/>
                    <a:pt x="188" y="108"/>
                    <a:pt x="189" y="109"/>
                  </a:cubicBezTo>
                  <a:cubicBezTo>
                    <a:pt x="190" y="110"/>
                    <a:pt x="192" y="112"/>
                    <a:pt x="192" y="113"/>
                  </a:cubicBezTo>
                  <a:cubicBezTo>
                    <a:pt x="193" y="115"/>
                    <a:pt x="194" y="117"/>
                    <a:pt x="194" y="119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5"/>
            <p:cNvSpPr>
              <a:spLocks/>
            </p:cNvSpPr>
            <p:nvPr/>
          </p:nvSpPr>
          <p:spPr bwMode="auto">
            <a:xfrm>
              <a:off x="2569" y="1103"/>
              <a:ext cx="40" cy="20"/>
            </a:xfrm>
            <a:custGeom>
              <a:avLst/>
              <a:gdLst>
                <a:gd name="T0" fmla="*/ 12 w 14"/>
                <a:gd name="T1" fmla="*/ 3 h 7"/>
                <a:gd name="T2" fmla="*/ 14 w 14"/>
                <a:gd name="T3" fmla="*/ 5 h 7"/>
                <a:gd name="T4" fmla="*/ 13 w 14"/>
                <a:gd name="T5" fmla="*/ 7 h 7"/>
                <a:gd name="T6" fmla="*/ 11 w 14"/>
                <a:gd name="T7" fmla="*/ 7 h 7"/>
                <a:gd name="T8" fmla="*/ 9 w 14"/>
                <a:gd name="T9" fmla="*/ 7 h 7"/>
                <a:gd name="T10" fmla="*/ 7 w 14"/>
                <a:gd name="T11" fmla="*/ 5 h 7"/>
                <a:gd name="T12" fmla="*/ 4 w 14"/>
                <a:gd name="T13" fmla="*/ 6 h 7"/>
                <a:gd name="T14" fmla="*/ 1 w 14"/>
                <a:gd name="T15" fmla="*/ 6 h 7"/>
                <a:gd name="T16" fmla="*/ 1 w 14"/>
                <a:gd name="T17" fmla="*/ 3 h 7"/>
                <a:gd name="T18" fmla="*/ 3 w 14"/>
                <a:gd name="T19" fmla="*/ 0 h 7"/>
                <a:gd name="T20" fmla="*/ 7 w 14"/>
                <a:gd name="T21" fmla="*/ 0 h 7"/>
                <a:gd name="T22" fmla="*/ 9 w 14"/>
                <a:gd name="T23" fmla="*/ 2 h 7"/>
                <a:gd name="T24" fmla="*/ 12 w 14"/>
                <a:gd name="T2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7">
                  <a:moveTo>
                    <a:pt x="12" y="3"/>
                  </a:moveTo>
                  <a:cubicBezTo>
                    <a:pt x="13" y="3"/>
                    <a:pt x="14" y="5"/>
                    <a:pt x="14" y="5"/>
                  </a:cubicBezTo>
                  <a:cubicBezTo>
                    <a:pt x="14" y="6"/>
                    <a:pt x="13" y="6"/>
                    <a:pt x="13" y="7"/>
                  </a:cubicBezTo>
                  <a:cubicBezTo>
                    <a:pt x="12" y="7"/>
                    <a:pt x="12" y="7"/>
                    <a:pt x="11" y="7"/>
                  </a:cubicBezTo>
                  <a:cubicBezTo>
                    <a:pt x="11" y="7"/>
                    <a:pt x="9" y="7"/>
                    <a:pt x="9" y="7"/>
                  </a:cubicBezTo>
                  <a:cubicBezTo>
                    <a:pt x="8" y="6"/>
                    <a:pt x="7" y="5"/>
                    <a:pt x="7" y="5"/>
                  </a:cubicBezTo>
                  <a:cubicBezTo>
                    <a:pt x="6" y="5"/>
                    <a:pt x="5" y="6"/>
                    <a:pt x="4" y="6"/>
                  </a:cubicBezTo>
                  <a:cubicBezTo>
                    <a:pt x="3" y="6"/>
                    <a:pt x="2" y="6"/>
                    <a:pt x="1" y="6"/>
                  </a:cubicBezTo>
                  <a:cubicBezTo>
                    <a:pt x="0" y="5"/>
                    <a:pt x="1" y="3"/>
                    <a:pt x="1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0"/>
                    <a:pt x="6" y="0"/>
                    <a:pt x="7" y="0"/>
                  </a:cubicBezTo>
                  <a:cubicBezTo>
                    <a:pt x="8" y="1"/>
                    <a:pt x="9" y="2"/>
                    <a:pt x="9" y="2"/>
                  </a:cubicBezTo>
                  <a:cubicBezTo>
                    <a:pt x="10" y="2"/>
                    <a:pt x="12" y="2"/>
                    <a:pt x="12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6"/>
            <p:cNvSpPr>
              <a:spLocks/>
            </p:cNvSpPr>
            <p:nvPr/>
          </p:nvSpPr>
          <p:spPr bwMode="auto">
            <a:xfrm>
              <a:off x="2569" y="1103"/>
              <a:ext cx="40" cy="20"/>
            </a:xfrm>
            <a:custGeom>
              <a:avLst/>
              <a:gdLst>
                <a:gd name="T0" fmla="*/ 12 w 14"/>
                <a:gd name="T1" fmla="*/ 3 h 7"/>
                <a:gd name="T2" fmla="*/ 14 w 14"/>
                <a:gd name="T3" fmla="*/ 5 h 7"/>
                <a:gd name="T4" fmla="*/ 13 w 14"/>
                <a:gd name="T5" fmla="*/ 7 h 7"/>
                <a:gd name="T6" fmla="*/ 11 w 14"/>
                <a:gd name="T7" fmla="*/ 7 h 7"/>
                <a:gd name="T8" fmla="*/ 9 w 14"/>
                <a:gd name="T9" fmla="*/ 7 h 7"/>
                <a:gd name="T10" fmla="*/ 7 w 14"/>
                <a:gd name="T11" fmla="*/ 5 h 7"/>
                <a:gd name="T12" fmla="*/ 4 w 14"/>
                <a:gd name="T13" fmla="*/ 6 h 7"/>
                <a:gd name="T14" fmla="*/ 1 w 14"/>
                <a:gd name="T15" fmla="*/ 6 h 7"/>
                <a:gd name="T16" fmla="*/ 1 w 14"/>
                <a:gd name="T17" fmla="*/ 3 h 7"/>
                <a:gd name="T18" fmla="*/ 3 w 14"/>
                <a:gd name="T19" fmla="*/ 0 h 7"/>
                <a:gd name="T20" fmla="*/ 7 w 14"/>
                <a:gd name="T21" fmla="*/ 0 h 7"/>
                <a:gd name="T22" fmla="*/ 9 w 14"/>
                <a:gd name="T23" fmla="*/ 2 h 7"/>
                <a:gd name="T24" fmla="*/ 12 w 14"/>
                <a:gd name="T2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7">
                  <a:moveTo>
                    <a:pt x="12" y="3"/>
                  </a:moveTo>
                  <a:cubicBezTo>
                    <a:pt x="13" y="3"/>
                    <a:pt x="14" y="5"/>
                    <a:pt x="14" y="5"/>
                  </a:cubicBezTo>
                  <a:cubicBezTo>
                    <a:pt x="14" y="6"/>
                    <a:pt x="13" y="6"/>
                    <a:pt x="13" y="7"/>
                  </a:cubicBezTo>
                  <a:cubicBezTo>
                    <a:pt x="12" y="7"/>
                    <a:pt x="12" y="7"/>
                    <a:pt x="11" y="7"/>
                  </a:cubicBezTo>
                  <a:cubicBezTo>
                    <a:pt x="11" y="7"/>
                    <a:pt x="9" y="7"/>
                    <a:pt x="9" y="7"/>
                  </a:cubicBezTo>
                  <a:cubicBezTo>
                    <a:pt x="8" y="6"/>
                    <a:pt x="7" y="5"/>
                    <a:pt x="7" y="5"/>
                  </a:cubicBezTo>
                  <a:cubicBezTo>
                    <a:pt x="6" y="5"/>
                    <a:pt x="5" y="6"/>
                    <a:pt x="4" y="6"/>
                  </a:cubicBezTo>
                  <a:cubicBezTo>
                    <a:pt x="3" y="6"/>
                    <a:pt x="2" y="6"/>
                    <a:pt x="1" y="6"/>
                  </a:cubicBezTo>
                  <a:cubicBezTo>
                    <a:pt x="0" y="5"/>
                    <a:pt x="1" y="3"/>
                    <a:pt x="1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0"/>
                    <a:pt x="6" y="0"/>
                    <a:pt x="7" y="0"/>
                  </a:cubicBezTo>
                  <a:cubicBezTo>
                    <a:pt x="8" y="1"/>
                    <a:pt x="9" y="2"/>
                    <a:pt x="9" y="2"/>
                  </a:cubicBezTo>
                  <a:cubicBezTo>
                    <a:pt x="10" y="2"/>
                    <a:pt x="12" y="2"/>
                    <a:pt x="12" y="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7"/>
            <p:cNvSpPr>
              <a:spLocks/>
            </p:cNvSpPr>
            <p:nvPr/>
          </p:nvSpPr>
          <p:spPr bwMode="auto">
            <a:xfrm>
              <a:off x="2655" y="1103"/>
              <a:ext cx="29" cy="20"/>
            </a:xfrm>
            <a:custGeom>
              <a:avLst/>
              <a:gdLst>
                <a:gd name="T0" fmla="*/ 10 w 10"/>
                <a:gd name="T1" fmla="*/ 1 h 7"/>
                <a:gd name="T2" fmla="*/ 9 w 10"/>
                <a:gd name="T3" fmla="*/ 3 h 7"/>
                <a:gd name="T4" fmla="*/ 6 w 10"/>
                <a:gd name="T5" fmla="*/ 4 h 7"/>
                <a:gd name="T6" fmla="*/ 3 w 10"/>
                <a:gd name="T7" fmla="*/ 7 h 7"/>
                <a:gd name="T8" fmla="*/ 1 w 10"/>
                <a:gd name="T9" fmla="*/ 7 h 7"/>
                <a:gd name="T10" fmla="*/ 0 w 10"/>
                <a:gd name="T11" fmla="*/ 5 h 7"/>
                <a:gd name="T12" fmla="*/ 2 w 10"/>
                <a:gd name="T13" fmla="*/ 2 h 7"/>
                <a:gd name="T14" fmla="*/ 5 w 10"/>
                <a:gd name="T15" fmla="*/ 1 h 7"/>
                <a:gd name="T16" fmla="*/ 10 w 10"/>
                <a:gd name="T1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7">
                  <a:moveTo>
                    <a:pt x="10" y="1"/>
                  </a:moveTo>
                  <a:cubicBezTo>
                    <a:pt x="10" y="1"/>
                    <a:pt x="9" y="3"/>
                    <a:pt x="9" y="3"/>
                  </a:cubicBezTo>
                  <a:cubicBezTo>
                    <a:pt x="8" y="4"/>
                    <a:pt x="6" y="4"/>
                    <a:pt x="6" y="4"/>
                  </a:cubicBezTo>
                  <a:cubicBezTo>
                    <a:pt x="5" y="5"/>
                    <a:pt x="4" y="6"/>
                    <a:pt x="3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4"/>
                    <a:pt x="1" y="2"/>
                    <a:pt x="2" y="2"/>
                  </a:cubicBezTo>
                  <a:cubicBezTo>
                    <a:pt x="2" y="1"/>
                    <a:pt x="4" y="1"/>
                    <a:pt x="5" y="1"/>
                  </a:cubicBezTo>
                  <a:cubicBezTo>
                    <a:pt x="6" y="0"/>
                    <a:pt x="9" y="0"/>
                    <a:pt x="10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8"/>
            <p:cNvSpPr>
              <a:spLocks/>
            </p:cNvSpPr>
            <p:nvPr/>
          </p:nvSpPr>
          <p:spPr bwMode="auto">
            <a:xfrm>
              <a:off x="2655" y="1103"/>
              <a:ext cx="29" cy="20"/>
            </a:xfrm>
            <a:custGeom>
              <a:avLst/>
              <a:gdLst>
                <a:gd name="T0" fmla="*/ 10 w 10"/>
                <a:gd name="T1" fmla="*/ 1 h 7"/>
                <a:gd name="T2" fmla="*/ 9 w 10"/>
                <a:gd name="T3" fmla="*/ 3 h 7"/>
                <a:gd name="T4" fmla="*/ 6 w 10"/>
                <a:gd name="T5" fmla="*/ 4 h 7"/>
                <a:gd name="T6" fmla="*/ 3 w 10"/>
                <a:gd name="T7" fmla="*/ 7 h 7"/>
                <a:gd name="T8" fmla="*/ 1 w 10"/>
                <a:gd name="T9" fmla="*/ 7 h 7"/>
                <a:gd name="T10" fmla="*/ 0 w 10"/>
                <a:gd name="T11" fmla="*/ 5 h 7"/>
                <a:gd name="T12" fmla="*/ 2 w 10"/>
                <a:gd name="T13" fmla="*/ 2 h 7"/>
                <a:gd name="T14" fmla="*/ 5 w 10"/>
                <a:gd name="T15" fmla="*/ 1 h 7"/>
                <a:gd name="T16" fmla="*/ 10 w 10"/>
                <a:gd name="T1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7">
                  <a:moveTo>
                    <a:pt x="10" y="1"/>
                  </a:moveTo>
                  <a:cubicBezTo>
                    <a:pt x="10" y="1"/>
                    <a:pt x="9" y="3"/>
                    <a:pt x="9" y="3"/>
                  </a:cubicBezTo>
                  <a:cubicBezTo>
                    <a:pt x="8" y="4"/>
                    <a:pt x="6" y="4"/>
                    <a:pt x="6" y="4"/>
                  </a:cubicBezTo>
                  <a:cubicBezTo>
                    <a:pt x="5" y="5"/>
                    <a:pt x="4" y="6"/>
                    <a:pt x="3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4"/>
                    <a:pt x="1" y="2"/>
                    <a:pt x="2" y="2"/>
                  </a:cubicBezTo>
                  <a:cubicBezTo>
                    <a:pt x="2" y="1"/>
                    <a:pt x="4" y="1"/>
                    <a:pt x="5" y="1"/>
                  </a:cubicBezTo>
                  <a:cubicBezTo>
                    <a:pt x="6" y="0"/>
                    <a:pt x="9" y="0"/>
                    <a:pt x="10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9"/>
            <p:cNvSpPr>
              <a:spLocks/>
            </p:cNvSpPr>
            <p:nvPr/>
          </p:nvSpPr>
          <p:spPr bwMode="auto">
            <a:xfrm>
              <a:off x="2402" y="1192"/>
              <a:ext cx="685" cy="681"/>
            </a:xfrm>
            <a:custGeom>
              <a:avLst/>
              <a:gdLst>
                <a:gd name="T0" fmla="*/ 236 w 238"/>
                <a:gd name="T1" fmla="*/ 172 h 237"/>
                <a:gd name="T2" fmla="*/ 232 w 238"/>
                <a:gd name="T3" fmla="*/ 190 h 237"/>
                <a:gd name="T4" fmla="*/ 220 w 238"/>
                <a:gd name="T5" fmla="*/ 211 h 237"/>
                <a:gd name="T6" fmla="*/ 213 w 238"/>
                <a:gd name="T7" fmla="*/ 218 h 237"/>
                <a:gd name="T8" fmla="*/ 213 w 238"/>
                <a:gd name="T9" fmla="*/ 234 h 237"/>
                <a:gd name="T10" fmla="*/ 205 w 238"/>
                <a:gd name="T11" fmla="*/ 227 h 237"/>
                <a:gd name="T12" fmla="*/ 195 w 238"/>
                <a:gd name="T13" fmla="*/ 222 h 237"/>
                <a:gd name="T14" fmla="*/ 198 w 238"/>
                <a:gd name="T15" fmla="*/ 210 h 237"/>
                <a:gd name="T16" fmla="*/ 198 w 238"/>
                <a:gd name="T17" fmla="*/ 206 h 237"/>
                <a:gd name="T18" fmla="*/ 188 w 238"/>
                <a:gd name="T19" fmla="*/ 195 h 237"/>
                <a:gd name="T20" fmla="*/ 178 w 238"/>
                <a:gd name="T21" fmla="*/ 180 h 237"/>
                <a:gd name="T22" fmla="*/ 160 w 238"/>
                <a:gd name="T23" fmla="*/ 162 h 237"/>
                <a:gd name="T24" fmla="*/ 145 w 238"/>
                <a:gd name="T25" fmla="*/ 148 h 237"/>
                <a:gd name="T26" fmla="*/ 130 w 238"/>
                <a:gd name="T27" fmla="*/ 134 h 237"/>
                <a:gd name="T28" fmla="*/ 121 w 238"/>
                <a:gd name="T29" fmla="*/ 132 h 237"/>
                <a:gd name="T30" fmla="*/ 113 w 238"/>
                <a:gd name="T31" fmla="*/ 132 h 237"/>
                <a:gd name="T32" fmla="*/ 101 w 238"/>
                <a:gd name="T33" fmla="*/ 127 h 237"/>
                <a:gd name="T34" fmla="*/ 84 w 238"/>
                <a:gd name="T35" fmla="*/ 108 h 237"/>
                <a:gd name="T36" fmla="*/ 74 w 238"/>
                <a:gd name="T37" fmla="*/ 103 h 237"/>
                <a:gd name="T38" fmla="*/ 64 w 238"/>
                <a:gd name="T39" fmla="*/ 101 h 237"/>
                <a:gd name="T40" fmla="*/ 49 w 238"/>
                <a:gd name="T41" fmla="*/ 115 h 237"/>
                <a:gd name="T42" fmla="*/ 40 w 238"/>
                <a:gd name="T43" fmla="*/ 139 h 237"/>
                <a:gd name="T44" fmla="*/ 32 w 238"/>
                <a:gd name="T45" fmla="*/ 142 h 237"/>
                <a:gd name="T46" fmla="*/ 26 w 238"/>
                <a:gd name="T47" fmla="*/ 138 h 237"/>
                <a:gd name="T48" fmla="*/ 14 w 238"/>
                <a:gd name="T49" fmla="*/ 133 h 237"/>
                <a:gd name="T50" fmla="*/ 2 w 238"/>
                <a:gd name="T51" fmla="*/ 129 h 237"/>
                <a:gd name="T52" fmla="*/ 3 w 238"/>
                <a:gd name="T53" fmla="*/ 112 h 237"/>
                <a:gd name="T54" fmla="*/ 11 w 238"/>
                <a:gd name="T55" fmla="*/ 100 h 237"/>
                <a:gd name="T56" fmla="*/ 10 w 238"/>
                <a:gd name="T57" fmla="*/ 88 h 237"/>
                <a:gd name="T58" fmla="*/ 17 w 238"/>
                <a:gd name="T59" fmla="*/ 78 h 237"/>
                <a:gd name="T60" fmla="*/ 24 w 238"/>
                <a:gd name="T61" fmla="*/ 67 h 237"/>
                <a:gd name="T62" fmla="*/ 25 w 238"/>
                <a:gd name="T63" fmla="*/ 55 h 237"/>
                <a:gd name="T64" fmla="*/ 27 w 238"/>
                <a:gd name="T65" fmla="*/ 51 h 237"/>
                <a:gd name="T66" fmla="*/ 35 w 238"/>
                <a:gd name="T67" fmla="*/ 59 h 237"/>
                <a:gd name="T68" fmla="*/ 40 w 238"/>
                <a:gd name="T69" fmla="*/ 56 h 237"/>
                <a:gd name="T70" fmla="*/ 33 w 238"/>
                <a:gd name="T71" fmla="*/ 52 h 237"/>
                <a:gd name="T72" fmla="*/ 20 w 238"/>
                <a:gd name="T73" fmla="*/ 45 h 237"/>
                <a:gd name="T74" fmla="*/ 16 w 238"/>
                <a:gd name="T75" fmla="*/ 43 h 237"/>
                <a:gd name="T76" fmla="*/ 13 w 238"/>
                <a:gd name="T77" fmla="*/ 37 h 237"/>
                <a:gd name="T78" fmla="*/ 7 w 238"/>
                <a:gd name="T79" fmla="*/ 33 h 237"/>
                <a:gd name="T80" fmla="*/ 3 w 238"/>
                <a:gd name="T81" fmla="*/ 29 h 237"/>
                <a:gd name="T82" fmla="*/ 8 w 238"/>
                <a:gd name="T83" fmla="*/ 28 h 237"/>
                <a:gd name="T84" fmla="*/ 16 w 238"/>
                <a:gd name="T85" fmla="*/ 30 h 237"/>
                <a:gd name="T86" fmla="*/ 9 w 238"/>
                <a:gd name="T87" fmla="*/ 25 h 237"/>
                <a:gd name="T88" fmla="*/ 19 w 238"/>
                <a:gd name="T89" fmla="*/ 22 h 237"/>
                <a:gd name="T90" fmla="*/ 42 w 238"/>
                <a:gd name="T91" fmla="*/ 23 h 237"/>
                <a:gd name="T92" fmla="*/ 69 w 238"/>
                <a:gd name="T93" fmla="*/ 17 h 237"/>
                <a:gd name="T94" fmla="*/ 98 w 238"/>
                <a:gd name="T95" fmla="*/ 10 h 237"/>
                <a:gd name="T96" fmla="*/ 121 w 238"/>
                <a:gd name="T97" fmla="*/ 0 h 237"/>
                <a:gd name="T98" fmla="*/ 141 w 238"/>
                <a:gd name="T99" fmla="*/ 2 h 237"/>
                <a:gd name="T100" fmla="*/ 153 w 238"/>
                <a:gd name="T101" fmla="*/ 8 h 237"/>
                <a:gd name="T102" fmla="*/ 157 w 238"/>
                <a:gd name="T103" fmla="*/ 25 h 237"/>
                <a:gd name="T104" fmla="*/ 169 w 238"/>
                <a:gd name="T105" fmla="*/ 48 h 237"/>
                <a:gd name="T106" fmla="*/ 187 w 238"/>
                <a:gd name="T107" fmla="*/ 58 h 237"/>
                <a:gd name="T108" fmla="*/ 204 w 238"/>
                <a:gd name="T109" fmla="*/ 61 h 237"/>
                <a:gd name="T110" fmla="*/ 208 w 238"/>
                <a:gd name="T111" fmla="*/ 76 h 237"/>
                <a:gd name="T112" fmla="*/ 227 w 238"/>
                <a:gd name="T113" fmla="*/ 84 h 237"/>
                <a:gd name="T114" fmla="*/ 234 w 238"/>
                <a:gd name="T115" fmla="*/ 92 h 237"/>
                <a:gd name="T116" fmla="*/ 232 w 238"/>
                <a:gd name="T117" fmla="*/ 110 h 237"/>
                <a:gd name="T118" fmla="*/ 230 w 238"/>
                <a:gd name="T119" fmla="*/ 126 h 237"/>
                <a:gd name="T120" fmla="*/ 238 w 238"/>
                <a:gd name="T121" fmla="*/ 16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8" h="237">
                  <a:moveTo>
                    <a:pt x="238" y="160"/>
                  </a:moveTo>
                  <a:cubicBezTo>
                    <a:pt x="238" y="162"/>
                    <a:pt x="237" y="167"/>
                    <a:pt x="237" y="169"/>
                  </a:cubicBezTo>
                  <a:cubicBezTo>
                    <a:pt x="236" y="170"/>
                    <a:pt x="236" y="172"/>
                    <a:pt x="236" y="172"/>
                  </a:cubicBezTo>
                  <a:cubicBezTo>
                    <a:pt x="235" y="173"/>
                    <a:pt x="233" y="174"/>
                    <a:pt x="233" y="175"/>
                  </a:cubicBezTo>
                  <a:cubicBezTo>
                    <a:pt x="232" y="176"/>
                    <a:pt x="231" y="180"/>
                    <a:pt x="231" y="182"/>
                  </a:cubicBezTo>
                  <a:cubicBezTo>
                    <a:pt x="231" y="184"/>
                    <a:pt x="232" y="188"/>
                    <a:pt x="232" y="190"/>
                  </a:cubicBezTo>
                  <a:cubicBezTo>
                    <a:pt x="232" y="192"/>
                    <a:pt x="230" y="196"/>
                    <a:pt x="229" y="198"/>
                  </a:cubicBezTo>
                  <a:cubicBezTo>
                    <a:pt x="229" y="199"/>
                    <a:pt x="227" y="202"/>
                    <a:pt x="226" y="204"/>
                  </a:cubicBezTo>
                  <a:cubicBezTo>
                    <a:pt x="225" y="206"/>
                    <a:pt x="222" y="209"/>
                    <a:pt x="220" y="211"/>
                  </a:cubicBezTo>
                  <a:cubicBezTo>
                    <a:pt x="219" y="212"/>
                    <a:pt x="218" y="213"/>
                    <a:pt x="217" y="214"/>
                  </a:cubicBezTo>
                  <a:cubicBezTo>
                    <a:pt x="216" y="214"/>
                    <a:pt x="215" y="214"/>
                    <a:pt x="214" y="215"/>
                  </a:cubicBezTo>
                  <a:cubicBezTo>
                    <a:pt x="214" y="216"/>
                    <a:pt x="213" y="218"/>
                    <a:pt x="213" y="218"/>
                  </a:cubicBezTo>
                  <a:cubicBezTo>
                    <a:pt x="213" y="219"/>
                    <a:pt x="213" y="221"/>
                    <a:pt x="213" y="222"/>
                  </a:cubicBezTo>
                  <a:cubicBezTo>
                    <a:pt x="213" y="224"/>
                    <a:pt x="212" y="226"/>
                    <a:pt x="212" y="228"/>
                  </a:cubicBezTo>
                  <a:cubicBezTo>
                    <a:pt x="212" y="229"/>
                    <a:pt x="213" y="232"/>
                    <a:pt x="213" y="234"/>
                  </a:cubicBezTo>
                  <a:cubicBezTo>
                    <a:pt x="213" y="235"/>
                    <a:pt x="212" y="236"/>
                    <a:pt x="211" y="237"/>
                  </a:cubicBezTo>
                  <a:cubicBezTo>
                    <a:pt x="210" y="235"/>
                    <a:pt x="208" y="233"/>
                    <a:pt x="207" y="232"/>
                  </a:cubicBezTo>
                  <a:cubicBezTo>
                    <a:pt x="207" y="231"/>
                    <a:pt x="206" y="228"/>
                    <a:pt x="205" y="227"/>
                  </a:cubicBezTo>
                  <a:cubicBezTo>
                    <a:pt x="204" y="226"/>
                    <a:pt x="202" y="224"/>
                    <a:pt x="201" y="224"/>
                  </a:cubicBezTo>
                  <a:cubicBezTo>
                    <a:pt x="200" y="224"/>
                    <a:pt x="199" y="224"/>
                    <a:pt x="198" y="224"/>
                  </a:cubicBezTo>
                  <a:cubicBezTo>
                    <a:pt x="197" y="223"/>
                    <a:pt x="195" y="223"/>
                    <a:pt x="195" y="222"/>
                  </a:cubicBezTo>
                  <a:cubicBezTo>
                    <a:pt x="194" y="221"/>
                    <a:pt x="195" y="219"/>
                    <a:pt x="195" y="218"/>
                  </a:cubicBezTo>
                  <a:cubicBezTo>
                    <a:pt x="195" y="217"/>
                    <a:pt x="196" y="214"/>
                    <a:pt x="196" y="213"/>
                  </a:cubicBezTo>
                  <a:cubicBezTo>
                    <a:pt x="196" y="212"/>
                    <a:pt x="198" y="211"/>
                    <a:pt x="198" y="210"/>
                  </a:cubicBezTo>
                  <a:cubicBezTo>
                    <a:pt x="199" y="209"/>
                    <a:pt x="201" y="208"/>
                    <a:pt x="201" y="207"/>
                  </a:cubicBezTo>
                  <a:cubicBezTo>
                    <a:pt x="201" y="207"/>
                    <a:pt x="201" y="206"/>
                    <a:pt x="201" y="206"/>
                  </a:cubicBezTo>
                  <a:cubicBezTo>
                    <a:pt x="200" y="205"/>
                    <a:pt x="199" y="206"/>
                    <a:pt x="198" y="206"/>
                  </a:cubicBezTo>
                  <a:cubicBezTo>
                    <a:pt x="197" y="205"/>
                    <a:pt x="196" y="204"/>
                    <a:pt x="195" y="203"/>
                  </a:cubicBezTo>
                  <a:cubicBezTo>
                    <a:pt x="195" y="203"/>
                    <a:pt x="193" y="202"/>
                    <a:pt x="192" y="201"/>
                  </a:cubicBezTo>
                  <a:cubicBezTo>
                    <a:pt x="191" y="200"/>
                    <a:pt x="189" y="197"/>
                    <a:pt x="188" y="195"/>
                  </a:cubicBezTo>
                  <a:cubicBezTo>
                    <a:pt x="187" y="194"/>
                    <a:pt x="187" y="192"/>
                    <a:pt x="186" y="191"/>
                  </a:cubicBezTo>
                  <a:cubicBezTo>
                    <a:pt x="185" y="190"/>
                    <a:pt x="184" y="188"/>
                    <a:pt x="183" y="187"/>
                  </a:cubicBezTo>
                  <a:cubicBezTo>
                    <a:pt x="181" y="185"/>
                    <a:pt x="179" y="182"/>
                    <a:pt x="178" y="180"/>
                  </a:cubicBezTo>
                  <a:cubicBezTo>
                    <a:pt x="177" y="179"/>
                    <a:pt x="174" y="176"/>
                    <a:pt x="173" y="175"/>
                  </a:cubicBezTo>
                  <a:cubicBezTo>
                    <a:pt x="171" y="173"/>
                    <a:pt x="168" y="172"/>
                    <a:pt x="166" y="170"/>
                  </a:cubicBezTo>
                  <a:cubicBezTo>
                    <a:pt x="164" y="168"/>
                    <a:pt x="162" y="164"/>
                    <a:pt x="160" y="162"/>
                  </a:cubicBezTo>
                  <a:cubicBezTo>
                    <a:pt x="159" y="162"/>
                    <a:pt x="157" y="161"/>
                    <a:pt x="156" y="160"/>
                  </a:cubicBezTo>
                  <a:cubicBezTo>
                    <a:pt x="154" y="158"/>
                    <a:pt x="152" y="156"/>
                    <a:pt x="151" y="154"/>
                  </a:cubicBezTo>
                  <a:cubicBezTo>
                    <a:pt x="149" y="152"/>
                    <a:pt x="146" y="150"/>
                    <a:pt x="145" y="148"/>
                  </a:cubicBezTo>
                  <a:cubicBezTo>
                    <a:pt x="144" y="147"/>
                    <a:pt x="143" y="144"/>
                    <a:pt x="141" y="142"/>
                  </a:cubicBezTo>
                  <a:cubicBezTo>
                    <a:pt x="140" y="141"/>
                    <a:pt x="137" y="139"/>
                    <a:pt x="135" y="137"/>
                  </a:cubicBezTo>
                  <a:cubicBezTo>
                    <a:pt x="134" y="136"/>
                    <a:pt x="132" y="135"/>
                    <a:pt x="130" y="134"/>
                  </a:cubicBezTo>
                  <a:cubicBezTo>
                    <a:pt x="129" y="133"/>
                    <a:pt x="126" y="132"/>
                    <a:pt x="125" y="132"/>
                  </a:cubicBezTo>
                  <a:cubicBezTo>
                    <a:pt x="124" y="131"/>
                    <a:pt x="123" y="130"/>
                    <a:pt x="122" y="130"/>
                  </a:cubicBezTo>
                  <a:cubicBezTo>
                    <a:pt x="122" y="130"/>
                    <a:pt x="122" y="131"/>
                    <a:pt x="121" y="132"/>
                  </a:cubicBezTo>
                  <a:cubicBezTo>
                    <a:pt x="120" y="132"/>
                    <a:pt x="118" y="134"/>
                    <a:pt x="117" y="133"/>
                  </a:cubicBezTo>
                  <a:cubicBezTo>
                    <a:pt x="116" y="133"/>
                    <a:pt x="116" y="132"/>
                    <a:pt x="115" y="132"/>
                  </a:cubicBezTo>
                  <a:cubicBezTo>
                    <a:pt x="114" y="132"/>
                    <a:pt x="113" y="132"/>
                    <a:pt x="113" y="132"/>
                  </a:cubicBezTo>
                  <a:cubicBezTo>
                    <a:pt x="112" y="132"/>
                    <a:pt x="111" y="132"/>
                    <a:pt x="110" y="132"/>
                  </a:cubicBezTo>
                  <a:cubicBezTo>
                    <a:pt x="109" y="132"/>
                    <a:pt x="105" y="132"/>
                    <a:pt x="104" y="131"/>
                  </a:cubicBezTo>
                  <a:cubicBezTo>
                    <a:pt x="103" y="130"/>
                    <a:pt x="102" y="128"/>
                    <a:pt x="101" y="127"/>
                  </a:cubicBezTo>
                  <a:cubicBezTo>
                    <a:pt x="99" y="125"/>
                    <a:pt x="97" y="120"/>
                    <a:pt x="95" y="118"/>
                  </a:cubicBezTo>
                  <a:cubicBezTo>
                    <a:pt x="93" y="116"/>
                    <a:pt x="88" y="114"/>
                    <a:pt x="87" y="112"/>
                  </a:cubicBezTo>
                  <a:cubicBezTo>
                    <a:pt x="86" y="111"/>
                    <a:pt x="85" y="109"/>
                    <a:pt x="84" y="108"/>
                  </a:cubicBezTo>
                  <a:cubicBezTo>
                    <a:pt x="84" y="107"/>
                    <a:pt x="83" y="105"/>
                    <a:pt x="82" y="105"/>
                  </a:cubicBezTo>
                  <a:cubicBezTo>
                    <a:pt x="81" y="104"/>
                    <a:pt x="79" y="103"/>
                    <a:pt x="77" y="103"/>
                  </a:cubicBezTo>
                  <a:cubicBezTo>
                    <a:pt x="77" y="102"/>
                    <a:pt x="75" y="103"/>
                    <a:pt x="74" y="103"/>
                  </a:cubicBezTo>
                  <a:cubicBezTo>
                    <a:pt x="73" y="102"/>
                    <a:pt x="71" y="101"/>
                    <a:pt x="70" y="101"/>
                  </a:cubicBezTo>
                  <a:cubicBezTo>
                    <a:pt x="69" y="100"/>
                    <a:pt x="68" y="99"/>
                    <a:pt x="67" y="99"/>
                  </a:cubicBezTo>
                  <a:cubicBezTo>
                    <a:pt x="66" y="99"/>
                    <a:pt x="65" y="100"/>
                    <a:pt x="64" y="101"/>
                  </a:cubicBezTo>
                  <a:cubicBezTo>
                    <a:pt x="62" y="102"/>
                    <a:pt x="60" y="104"/>
                    <a:pt x="59" y="105"/>
                  </a:cubicBezTo>
                  <a:cubicBezTo>
                    <a:pt x="57" y="106"/>
                    <a:pt x="54" y="108"/>
                    <a:pt x="52" y="110"/>
                  </a:cubicBezTo>
                  <a:cubicBezTo>
                    <a:pt x="51" y="111"/>
                    <a:pt x="50" y="113"/>
                    <a:pt x="49" y="115"/>
                  </a:cubicBezTo>
                  <a:cubicBezTo>
                    <a:pt x="48" y="117"/>
                    <a:pt x="45" y="122"/>
                    <a:pt x="44" y="125"/>
                  </a:cubicBezTo>
                  <a:cubicBezTo>
                    <a:pt x="44" y="127"/>
                    <a:pt x="43" y="131"/>
                    <a:pt x="42" y="133"/>
                  </a:cubicBezTo>
                  <a:cubicBezTo>
                    <a:pt x="42" y="134"/>
                    <a:pt x="41" y="137"/>
                    <a:pt x="40" y="139"/>
                  </a:cubicBezTo>
                  <a:cubicBezTo>
                    <a:pt x="40" y="139"/>
                    <a:pt x="39" y="143"/>
                    <a:pt x="37" y="143"/>
                  </a:cubicBezTo>
                  <a:cubicBezTo>
                    <a:pt x="37" y="143"/>
                    <a:pt x="36" y="142"/>
                    <a:pt x="35" y="142"/>
                  </a:cubicBezTo>
                  <a:cubicBezTo>
                    <a:pt x="34" y="142"/>
                    <a:pt x="33" y="142"/>
                    <a:pt x="32" y="142"/>
                  </a:cubicBezTo>
                  <a:cubicBezTo>
                    <a:pt x="32" y="141"/>
                    <a:pt x="32" y="141"/>
                    <a:pt x="32" y="141"/>
                  </a:cubicBezTo>
                  <a:cubicBezTo>
                    <a:pt x="32" y="141"/>
                    <a:pt x="31" y="141"/>
                    <a:pt x="31" y="140"/>
                  </a:cubicBezTo>
                  <a:cubicBezTo>
                    <a:pt x="29" y="140"/>
                    <a:pt x="27" y="139"/>
                    <a:pt x="26" y="138"/>
                  </a:cubicBezTo>
                  <a:cubicBezTo>
                    <a:pt x="25" y="137"/>
                    <a:pt x="24" y="135"/>
                    <a:pt x="23" y="134"/>
                  </a:cubicBezTo>
                  <a:cubicBezTo>
                    <a:pt x="22" y="133"/>
                    <a:pt x="20" y="133"/>
                    <a:pt x="20" y="133"/>
                  </a:cubicBezTo>
                  <a:cubicBezTo>
                    <a:pt x="18" y="133"/>
                    <a:pt x="16" y="133"/>
                    <a:pt x="14" y="133"/>
                  </a:cubicBezTo>
                  <a:cubicBezTo>
                    <a:pt x="14" y="133"/>
                    <a:pt x="12" y="133"/>
                    <a:pt x="11" y="133"/>
                  </a:cubicBezTo>
                  <a:cubicBezTo>
                    <a:pt x="10" y="133"/>
                    <a:pt x="7" y="134"/>
                    <a:pt x="6" y="133"/>
                  </a:cubicBezTo>
                  <a:cubicBezTo>
                    <a:pt x="4" y="133"/>
                    <a:pt x="3" y="130"/>
                    <a:pt x="2" y="129"/>
                  </a:cubicBezTo>
                  <a:cubicBezTo>
                    <a:pt x="2" y="128"/>
                    <a:pt x="0" y="126"/>
                    <a:pt x="0" y="124"/>
                  </a:cubicBezTo>
                  <a:cubicBezTo>
                    <a:pt x="0" y="123"/>
                    <a:pt x="0" y="120"/>
                    <a:pt x="0" y="118"/>
                  </a:cubicBezTo>
                  <a:cubicBezTo>
                    <a:pt x="1" y="116"/>
                    <a:pt x="2" y="114"/>
                    <a:pt x="3" y="112"/>
                  </a:cubicBezTo>
                  <a:cubicBezTo>
                    <a:pt x="4" y="111"/>
                    <a:pt x="6" y="109"/>
                    <a:pt x="7" y="108"/>
                  </a:cubicBezTo>
                  <a:cubicBezTo>
                    <a:pt x="8" y="107"/>
                    <a:pt x="8" y="105"/>
                    <a:pt x="9" y="104"/>
                  </a:cubicBezTo>
                  <a:cubicBezTo>
                    <a:pt x="10" y="103"/>
                    <a:pt x="11" y="101"/>
                    <a:pt x="11" y="100"/>
                  </a:cubicBezTo>
                  <a:cubicBezTo>
                    <a:pt x="12" y="99"/>
                    <a:pt x="13" y="98"/>
                    <a:pt x="13" y="97"/>
                  </a:cubicBezTo>
                  <a:cubicBezTo>
                    <a:pt x="13" y="95"/>
                    <a:pt x="14" y="93"/>
                    <a:pt x="13" y="92"/>
                  </a:cubicBezTo>
                  <a:cubicBezTo>
                    <a:pt x="13" y="91"/>
                    <a:pt x="10" y="89"/>
                    <a:pt x="10" y="88"/>
                  </a:cubicBezTo>
                  <a:cubicBezTo>
                    <a:pt x="10" y="88"/>
                    <a:pt x="11" y="86"/>
                    <a:pt x="12" y="85"/>
                  </a:cubicBezTo>
                  <a:cubicBezTo>
                    <a:pt x="12" y="85"/>
                    <a:pt x="14" y="84"/>
                    <a:pt x="15" y="83"/>
                  </a:cubicBezTo>
                  <a:cubicBezTo>
                    <a:pt x="16" y="82"/>
                    <a:pt x="17" y="80"/>
                    <a:pt x="17" y="78"/>
                  </a:cubicBezTo>
                  <a:cubicBezTo>
                    <a:pt x="18" y="77"/>
                    <a:pt x="19" y="74"/>
                    <a:pt x="19" y="73"/>
                  </a:cubicBezTo>
                  <a:cubicBezTo>
                    <a:pt x="20" y="72"/>
                    <a:pt x="20" y="70"/>
                    <a:pt x="21" y="69"/>
                  </a:cubicBezTo>
                  <a:cubicBezTo>
                    <a:pt x="22" y="68"/>
                    <a:pt x="23" y="68"/>
                    <a:pt x="24" y="67"/>
                  </a:cubicBezTo>
                  <a:cubicBezTo>
                    <a:pt x="24" y="67"/>
                    <a:pt x="25" y="65"/>
                    <a:pt x="25" y="65"/>
                  </a:cubicBezTo>
                  <a:cubicBezTo>
                    <a:pt x="26" y="64"/>
                    <a:pt x="26" y="62"/>
                    <a:pt x="27" y="61"/>
                  </a:cubicBezTo>
                  <a:cubicBezTo>
                    <a:pt x="27" y="60"/>
                    <a:pt x="25" y="57"/>
                    <a:pt x="25" y="55"/>
                  </a:cubicBezTo>
                  <a:cubicBezTo>
                    <a:pt x="25" y="54"/>
                    <a:pt x="26" y="53"/>
                    <a:pt x="26" y="52"/>
                  </a:cubicBezTo>
                  <a:cubicBezTo>
                    <a:pt x="26" y="51"/>
                    <a:pt x="26" y="51"/>
                    <a:pt x="26" y="50"/>
                  </a:cubicBezTo>
                  <a:cubicBezTo>
                    <a:pt x="27" y="50"/>
                    <a:pt x="27" y="51"/>
                    <a:pt x="27" y="51"/>
                  </a:cubicBezTo>
                  <a:cubicBezTo>
                    <a:pt x="28" y="51"/>
                    <a:pt x="30" y="51"/>
                    <a:pt x="31" y="52"/>
                  </a:cubicBezTo>
                  <a:cubicBezTo>
                    <a:pt x="31" y="53"/>
                    <a:pt x="32" y="56"/>
                    <a:pt x="32" y="57"/>
                  </a:cubicBezTo>
                  <a:cubicBezTo>
                    <a:pt x="33" y="58"/>
                    <a:pt x="34" y="59"/>
                    <a:pt x="35" y="59"/>
                  </a:cubicBezTo>
                  <a:cubicBezTo>
                    <a:pt x="36" y="59"/>
                    <a:pt x="38" y="59"/>
                    <a:pt x="40" y="59"/>
                  </a:cubicBezTo>
                  <a:cubicBezTo>
                    <a:pt x="40" y="59"/>
                    <a:pt x="41" y="58"/>
                    <a:pt x="41" y="57"/>
                  </a:cubicBezTo>
                  <a:cubicBezTo>
                    <a:pt x="41" y="56"/>
                    <a:pt x="40" y="56"/>
                    <a:pt x="40" y="56"/>
                  </a:cubicBezTo>
                  <a:cubicBezTo>
                    <a:pt x="39" y="55"/>
                    <a:pt x="38" y="56"/>
                    <a:pt x="37" y="56"/>
                  </a:cubicBezTo>
                  <a:cubicBezTo>
                    <a:pt x="37" y="56"/>
                    <a:pt x="36" y="56"/>
                    <a:pt x="35" y="56"/>
                  </a:cubicBezTo>
                  <a:cubicBezTo>
                    <a:pt x="34" y="55"/>
                    <a:pt x="34" y="53"/>
                    <a:pt x="33" y="52"/>
                  </a:cubicBezTo>
                  <a:cubicBezTo>
                    <a:pt x="32" y="50"/>
                    <a:pt x="30" y="48"/>
                    <a:pt x="29" y="47"/>
                  </a:cubicBezTo>
                  <a:cubicBezTo>
                    <a:pt x="28" y="46"/>
                    <a:pt x="26" y="45"/>
                    <a:pt x="25" y="45"/>
                  </a:cubicBezTo>
                  <a:cubicBezTo>
                    <a:pt x="24" y="45"/>
                    <a:pt x="21" y="45"/>
                    <a:pt x="20" y="45"/>
                  </a:cubicBezTo>
                  <a:cubicBezTo>
                    <a:pt x="19" y="45"/>
                    <a:pt x="17" y="46"/>
                    <a:pt x="16" y="45"/>
                  </a:cubicBezTo>
                  <a:cubicBezTo>
                    <a:pt x="16" y="45"/>
                    <a:pt x="15" y="44"/>
                    <a:pt x="15" y="44"/>
                  </a:cubicBezTo>
                  <a:cubicBezTo>
                    <a:pt x="15" y="43"/>
                    <a:pt x="16" y="43"/>
                    <a:pt x="16" y="43"/>
                  </a:cubicBezTo>
                  <a:cubicBezTo>
                    <a:pt x="17" y="42"/>
                    <a:pt x="17" y="40"/>
                    <a:pt x="17" y="39"/>
                  </a:cubicBezTo>
                  <a:cubicBezTo>
                    <a:pt x="17" y="38"/>
                    <a:pt x="17" y="37"/>
                    <a:pt x="17" y="37"/>
                  </a:cubicBezTo>
                  <a:cubicBezTo>
                    <a:pt x="16" y="36"/>
                    <a:pt x="14" y="37"/>
                    <a:pt x="13" y="37"/>
                  </a:cubicBezTo>
                  <a:cubicBezTo>
                    <a:pt x="12" y="37"/>
                    <a:pt x="11" y="37"/>
                    <a:pt x="10" y="37"/>
                  </a:cubicBezTo>
                  <a:cubicBezTo>
                    <a:pt x="9" y="37"/>
                    <a:pt x="8" y="36"/>
                    <a:pt x="8" y="36"/>
                  </a:cubicBezTo>
                  <a:cubicBezTo>
                    <a:pt x="7" y="35"/>
                    <a:pt x="7" y="34"/>
                    <a:pt x="7" y="33"/>
                  </a:cubicBezTo>
                  <a:cubicBezTo>
                    <a:pt x="6" y="33"/>
                    <a:pt x="5" y="32"/>
                    <a:pt x="4" y="32"/>
                  </a:cubicBezTo>
                  <a:cubicBezTo>
                    <a:pt x="4" y="31"/>
                    <a:pt x="4" y="31"/>
                    <a:pt x="4" y="30"/>
                  </a:cubicBezTo>
                  <a:cubicBezTo>
                    <a:pt x="4" y="30"/>
                    <a:pt x="3" y="29"/>
                    <a:pt x="3" y="29"/>
                  </a:cubicBezTo>
                  <a:cubicBezTo>
                    <a:pt x="3" y="28"/>
                    <a:pt x="3" y="27"/>
                    <a:pt x="3" y="27"/>
                  </a:cubicBezTo>
                  <a:cubicBezTo>
                    <a:pt x="4" y="26"/>
                    <a:pt x="6" y="26"/>
                    <a:pt x="6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9" y="29"/>
                    <a:pt x="11" y="30"/>
                    <a:pt x="11" y="31"/>
                  </a:cubicBezTo>
                  <a:cubicBezTo>
                    <a:pt x="12" y="31"/>
                    <a:pt x="14" y="31"/>
                    <a:pt x="15" y="31"/>
                  </a:cubicBezTo>
                  <a:cubicBezTo>
                    <a:pt x="15" y="31"/>
                    <a:pt x="16" y="31"/>
                    <a:pt x="16" y="30"/>
                  </a:cubicBezTo>
                  <a:cubicBezTo>
                    <a:pt x="17" y="30"/>
                    <a:pt x="16" y="29"/>
                    <a:pt x="16" y="28"/>
                  </a:cubicBezTo>
                  <a:cubicBezTo>
                    <a:pt x="15" y="27"/>
                    <a:pt x="13" y="28"/>
                    <a:pt x="12" y="27"/>
                  </a:cubicBezTo>
                  <a:cubicBezTo>
                    <a:pt x="11" y="27"/>
                    <a:pt x="10" y="26"/>
                    <a:pt x="9" y="25"/>
                  </a:cubicBezTo>
                  <a:cubicBezTo>
                    <a:pt x="9" y="25"/>
                    <a:pt x="8" y="24"/>
                    <a:pt x="9" y="23"/>
                  </a:cubicBezTo>
                  <a:cubicBezTo>
                    <a:pt x="9" y="22"/>
                    <a:pt x="12" y="22"/>
                    <a:pt x="13" y="22"/>
                  </a:cubicBezTo>
                  <a:cubicBezTo>
                    <a:pt x="14" y="21"/>
                    <a:pt x="17" y="22"/>
                    <a:pt x="19" y="22"/>
                  </a:cubicBezTo>
                  <a:cubicBezTo>
                    <a:pt x="21" y="23"/>
                    <a:pt x="26" y="26"/>
                    <a:pt x="29" y="26"/>
                  </a:cubicBezTo>
                  <a:cubicBezTo>
                    <a:pt x="31" y="27"/>
                    <a:pt x="36" y="27"/>
                    <a:pt x="37" y="26"/>
                  </a:cubicBezTo>
                  <a:cubicBezTo>
                    <a:pt x="39" y="26"/>
                    <a:pt x="41" y="23"/>
                    <a:pt x="42" y="23"/>
                  </a:cubicBezTo>
                  <a:cubicBezTo>
                    <a:pt x="44" y="22"/>
                    <a:pt x="47" y="21"/>
                    <a:pt x="48" y="20"/>
                  </a:cubicBezTo>
                  <a:cubicBezTo>
                    <a:pt x="51" y="20"/>
                    <a:pt x="56" y="17"/>
                    <a:pt x="60" y="17"/>
                  </a:cubicBezTo>
                  <a:cubicBezTo>
                    <a:pt x="62" y="16"/>
                    <a:pt x="66" y="17"/>
                    <a:pt x="69" y="17"/>
                  </a:cubicBezTo>
                  <a:cubicBezTo>
                    <a:pt x="71" y="17"/>
                    <a:pt x="77" y="16"/>
                    <a:pt x="80" y="15"/>
                  </a:cubicBezTo>
                  <a:cubicBezTo>
                    <a:pt x="82" y="15"/>
                    <a:pt x="87" y="14"/>
                    <a:pt x="89" y="14"/>
                  </a:cubicBezTo>
                  <a:cubicBezTo>
                    <a:pt x="91" y="13"/>
                    <a:pt x="96" y="11"/>
                    <a:pt x="98" y="10"/>
                  </a:cubicBezTo>
                  <a:cubicBezTo>
                    <a:pt x="101" y="9"/>
                    <a:pt x="106" y="5"/>
                    <a:pt x="109" y="3"/>
                  </a:cubicBezTo>
                  <a:cubicBezTo>
                    <a:pt x="111" y="3"/>
                    <a:pt x="114" y="1"/>
                    <a:pt x="116" y="1"/>
                  </a:cubicBezTo>
                  <a:cubicBezTo>
                    <a:pt x="117" y="0"/>
                    <a:pt x="120" y="0"/>
                    <a:pt x="121" y="0"/>
                  </a:cubicBezTo>
                  <a:cubicBezTo>
                    <a:pt x="123" y="0"/>
                    <a:pt x="127" y="1"/>
                    <a:pt x="129" y="2"/>
                  </a:cubicBezTo>
                  <a:cubicBezTo>
                    <a:pt x="131" y="2"/>
                    <a:pt x="134" y="3"/>
                    <a:pt x="136" y="3"/>
                  </a:cubicBezTo>
                  <a:cubicBezTo>
                    <a:pt x="137" y="3"/>
                    <a:pt x="140" y="2"/>
                    <a:pt x="141" y="2"/>
                  </a:cubicBezTo>
                  <a:cubicBezTo>
                    <a:pt x="142" y="2"/>
                    <a:pt x="144" y="1"/>
                    <a:pt x="145" y="1"/>
                  </a:cubicBezTo>
                  <a:cubicBezTo>
                    <a:pt x="145" y="1"/>
                    <a:pt x="147" y="3"/>
                    <a:pt x="148" y="4"/>
                  </a:cubicBezTo>
                  <a:cubicBezTo>
                    <a:pt x="149" y="5"/>
                    <a:pt x="152" y="7"/>
                    <a:pt x="153" y="8"/>
                  </a:cubicBezTo>
                  <a:cubicBezTo>
                    <a:pt x="154" y="9"/>
                    <a:pt x="155" y="11"/>
                    <a:pt x="156" y="12"/>
                  </a:cubicBezTo>
                  <a:cubicBezTo>
                    <a:pt x="156" y="13"/>
                    <a:pt x="156" y="15"/>
                    <a:pt x="156" y="16"/>
                  </a:cubicBezTo>
                  <a:cubicBezTo>
                    <a:pt x="156" y="19"/>
                    <a:pt x="157" y="23"/>
                    <a:pt x="157" y="25"/>
                  </a:cubicBezTo>
                  <a:cubicBezTo>
                    <a:pt x="158" y="26"/>
                    <a:pt x="159" y="30"/>
                    <a:pt x="159" y="31"/>
                  </a:cubicBezTo>
                  <a:cubicBezTo>
                    <a:pt x="160" y="33"/>
                    <a:pt x="162" y="37"/>
                    <a:pt x="163" y="39"/>
                  </a:cubicBezTo>
                  <a:cubicBezTo>
                    <a:pt x="164" y="42"/>
                    <a:pt x="168" y="46"/>
                    <a:pt x="169" y="48"/>
                  </a:cubicBezTo>
                  <a:cubicBezTo>
                    <a:pt x="170" y="49"/>
                    <a:pt x="173" y="51"/>
                    <a:pt x="174" y="52"/>
                  </a:cubicBezTo>
                  <a:cubicBezTo>
                    <a:pt x="176" y="53"/>
                    <a:pt x="180" y="55"/>
                    <a:pt x="182" y="56"/>
                  </a:cubicBezTo>
                  <a:cubicBezTo>
                    <a:pt x="184" y="56"/>
                    <a:pt x="186" y="57"/>
                    <a:pt x="187" y="58"/>
                  </a:cubicBezTo>
                  <a:cubicBezTo>
                    <a:pt x="189" y="58"/>
                    <a:pt x="193" y="59"/>
                    <a:pt x="194" y="59"/>
                  </a:cubicBezTo>
                  <a:cubicBezTo>
                    <a:pt x="196" y="59"/>
                    <a:pt x="199" y="59"/>
                    <a:pt x="200" y="59"/>
                  </a:cubicBezTo>
                  <a:cubicBezTo>
                    <a:pt x="201" y="59"/>
                    <a:pt x="203" y="60"/>
                    <a:pt x="204" y="61"/>
                  </a:cubicBezTo>
                  <a:cubicBezTo>
                    <a:pt x="205" y="62"/>
                    <a:pt x="205" y="65"/>
                    <a:pt x="205" y="66"/>
                  </a:cubicBezTo>
                  <a:cubicBezTo>
                    <a:pt x="205" y="67"/>
                    <a:pt x="204" y="70"/>
                    <a:pt x="204" y="71"/>
                  </a:cubicBezTo>
                  <a:cubicBezTo>
                    <a:pt x="205" y="73"/>
                    <a:pt x="207" y="75"/>
                    <a:pt x="208" y="76"/>
                  </a:cubicBezTo>
                  <a:cubicBezTo>
                    <a:pt x="209" y="77"/>
                    <a:pt x="211" y="79"/>
                    <a:pt x="212" y="80"/>
                  </a:cubicBezTo>
                  <a:cubicBezTo>
                    <a:pt x="213" y="81"/>
                    <a:pt x="216" y="82"/>
                    <a:pt x="217" y="82"/>
                  </a:cubicBezTo>
                  <a:cubicBezTo>
                    <a:pt x="219" y="83"/>
                    <a:pt x="225" y="84"/>
                    <a:pt x="227" y="84"/>
                  </a:cubicBezTo>
                  <a:cubicBezTo>
                    <a:pt x="228" y="84"/>
                    <a:pt x="231" y="84"/>
                    <a:pt x="232" y="84"/>
                  </a:cubicBezTo>
                  <a:cubicBezTo>
                    <a:pt x="233" y="85"/>
                    <a:pt x="233" y="86"/>
                    <a:pt x="234" y="87"/>
                  </a:cubicBezTo>
                  <a:cubicBezTo>
                    <a:pt x="234" y="88"/>
                    <a:pt x="234" y="90"/>
                    <a:pt x="234" y="92"/>
                  </a:cubicBezTo>
                  <a:cubicBezTo>
                    <a:pt x="234" y="93"/>
                    <a:pt x="233" y="96"/>
                    <a:pt x="233" y="97"/>
                  </a:cubicBezTo>
                  <a:cubicBezTo>
                    <a:pt x="234" y="99"/>
                    <a:pt x="235" y="102"/>
                    <a:pt x="235" y="104"/>
                  </a:cubicBezTo>
                  <a:cubicBezTo>
                    <a:pt x="234" y="105"/>
                    <a:pt x="232" y="109"/>
                    <a:pt x="232" y="110"/>
                  </a:cubicBezTo>
                  <a:cubicBezTo>
                    <a:pt x="231" y="112"/>
                    <a:pt x="231" y="116"/>
                    <a:pt x="230" y="117"/>
                  </a:cubicBezTo>
                  <a:cubicBezTo>
                    <a:pt x="230" y="118"/>
                    <a:pt x="228" y="121"/>
                    <a:pt x="228" y="122"/>
                  </a:cubicBezTo>
                  <a:cubicBezTo>
                    <a:pt x="228" y="123"/>
                    <a:pt x="230" y="125"/>
                    <a:pt x="230" y="126"/>
                  </a:cubicBezTo>
                  <a:cubicBezTo>
                    <a:pt x="231" y="128"/>
                    <a:pt x="232" y="132"/>
                    <a:pt x="233" y="134"/>
                  </a:cubicBezTo>
                  <a:cubicBezTo>
                    <a:pt x="234" y="137"/>
                    <a:pt x="235" y="144"/>
                    <a:pt x="236" y="147"/>
                  </a:cubicBezTo>
                  <a:cubicBezTo>
                    <a:pt x="236" y="150"/>
                    <a:pt x="238" y="156"/>
                    <a:pt x="238" y="16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0"/>
            <p:cNvSpPr>
              <a:spLocks/>
            </p:cNvSpPr>
            <p:nvPr/>
          </p:nvSpPr>
          <p:spPr bwMode="auto">
            <a:xfrm>
              <a:off x="2402" y="1192"/>
              <a:ext cx="685" cy="681"/>
            </a:xfrm>
            <a:custGeom>
              <a:avLst/>
              <a:gdLst>
                <a:gd name="T0" fmla="*/ 236 w 238"/>
                <a:gd name="T1" fmla="*/ 172 h 237"/>
                <a:gd name="T2" fmla="*/ 232 w 238"/>
                <a:gd name="T3" fmla="*/ 190 h 237"/>
                <a:gd name="T4" fmla="*/ 220 w 238"/>
                <a:gd name="T5" fmla="*/ 211 h 237"/>
                <a:gd name="T6" fmla="*/ 213 w 238"/>
                <a:gd name="T7" fmla="*/ 218 h 237"/>
                <a:gd name="T8" fmla="*/ 213 w 238"/>
                <a:gd name="T9" fmla="*/ 234 h 237"/>
                <a:gd name="T10" fmla="*/ 205 w 238"/>
                <a:gd name="T11" fmla="*/ 227 h 237"/>
                <a:gd name="T12" fmla="*/ 195 w 238"/>
                <a:gd name="T13" fmla="*/ 222 h 237"/>
                <a:gd name="T14" fmla="*/ 198 w 238"/>
                <a:gd name="T15" fmla="*/ 210 h 237"/>
                <a:gd name="T16" fmla="*/ 198 w 238"/>
                <a:gd name="T17" fmla="*/ 206 h 237"/>
                <a:gd name="T18" fmla="*/ 188 w 238"/>
                <a:gd name="T19" fmla="*/ 195 h 237"/>
                <a:gd name="T20" fmla="*/ 178 w 238"/>
                <a:gd name="T21" fmla="*/ 180 h 237"/>
                <a:gd name="T22" fmla="*/ 160 w 238"/>
                <a:gd name="T23" fmla="*/ 162 h 237"/>
                <a:gd name="T24" fmla="*/ 145 w 238"/>
                <a:gd name="T25" fmla="*/ 148 h 237"/>
                <a:gd name="T26" fmla="*/ 130 w 238"/>
                <a:gd name="T27" fmla="*/ 134 h 237"/>
                <a:gd name="T28" fmla="*/ 121 w 238"/>
                <a:gd name="T29" fmla="*/ 132 h 237"/>
                <a:gd name="T30" fmla="*/ 113 w 238"/>
                <a:gd name="T31" fmla="*/ 132 h 237"/>
                <a:gd name="T32" fmla="*/ 101 w 238"/>
                <a:gd name="T33" fmla="*/ 127 h 237"/>
                <a:gd name="T34" fmla="*/ 84 w 238"/>
                <a:gd name="T35" fmla="*/ 108 h 237"/>
                <a:gd name="T36" fmla="*/ 74 w 238"/>
                <a:gd name="T37" fmla="*/ 103 h 237"/>
                <a:gd name="T38" fmla="*/ 64 w 238"/>
                <a:gd name="T39" fmla="*/ 101 h 237"/>
                <a:gd name="T40" fmla="*/ 49 w 238"/>
                <a:gd name="T41" fmla="*/ 115 h 237"/>
                <a:gd name="T42" fmla="*/ 40 w 238"/>
                <a:gd name="T43" fmla="*/ 139 h 237"/>
                <a:gd name="T44" fmla="*/ 32 w 238"/>
                <a:gd name="T45" fmla="*/ 142 h 237"/>
                <a:gd name="T46" fmla="*/ 26 w 238"/>
                <a:gd name="T47" fmla="*/ 138 h 237"/>
                <a:gd name="T48" fmla="*/ 14 w 238"/>
                <a:gd name="T49" fmla="*/ 133 h 237"/>
                <a:gd name="T50" fmla="*/ 2 w 238"/>
                <a:gd name="T51" fmla="*/ 129 h 237"/>
                <a:gd name="T52" fmla="*/ 3 w 238"/>
                <a:gd name="T53" fmla="*/ 112 h 237"/>
                <a:gd name="T54" fmla="*/ 11 w 238"/>
                <a:gd name="T55" fmla="*/ 100 h 237"/>
                <a:gd name="T56" fmla="*/ 10 w 238"/>
                <a:gd name="T57" fmla="*/ 88 h 237"/>
                <a:gd name="T58" fmla="*/ 17 w 238"/>
                <a:gd name="T59" fmla="*/ 78 h 237"/>
                <a:gd name="T60" fmla="*/ 24 w 238"/>
                <a:gd name="T61" fmla="*/ 67 h 237"/>
                <a:gd name="T62" fmla="*/ 25 w 238"/>
                <a:gd name="T63" fmla="*/ 55 h 237"/>
                <a:gd name="T64" fmla="*/ 27 w 238"/>
                <a:gd name="T65" fmla="*/ 51 h 237"/>
                <a:gd name="T66" fmla="*/ 35 w 238"/>
                <a:gd name="T67" fmla="*/ 59 h 237"/>
                <a:gd name="T68" fmla="*/ 40 w 238"/>
                <a:gd name="T69" fmla="*/ 56 h 237"/>
                <a:gd name="T70" fmla="*/ 33 w 238"/>
                <a:gd name="T71" fmla="*/ 52 h 237"/>
                <a:gd name="T72" fmla="*/ 20 w 238"/>
                <a:gd name="T73" fmla="*/ 45 h 237"/>
                <a:gd name="T74" fmla="*/ 16 w 238"/>
                <a:gd name="T75" fmla="*/ 43 h 237"/>
                <a:gd name="T76" fmla="*/ 13 w 238"/>
                <a:gd name="T77" fmla="*/ 37 h 237"/>
                <a:gd name="T78" fmla="*/ 7 w 238"/>
                <a:gd name="T79" fmla="*/ 33 h 237"/>
                <a:gd name="T80" fmla="*/ 3 w 238"/>
                <a:gd name="T81" fmla="*/ 29 h 237"/>
                <a:gd name="T82" fmla="*/ 8 w 238"/>
                <a:gd name="T83" fmla="*/ 28 h 237"/>
                <a:gd name="T84" fmla="*/ 16 w 238"/>
                <a:gd name="T85" fmla="*/ 30 h 237"/>
                <a:gd name="T86" fmla="*/ 9 w 238"/>
                <a:gd name="T87" fmla="*/ 25 h 237"/>
                <a:gd name="T88" fmla="*/ 19 w 238"/>
                <a:gd name="T89" fmla="*/ 22 h 237"/>
                <a:gd name="T90" fmla="*/ 42 w 238"/>
                <a:gd name="T91" fmla="*/ 23 h 237"/>
                <a:gd name="T92" fmla="*/ 69 w 238"/>
                <a:gd name="T93" fmla="*/ 17 h 237"/>
                <a:gd name="T94" fmla="*/ 98 w 238"/>
                <a:gd name="T95" fmla="*/ 10 h 237"/>
                <a:gd name="T96" fmla="*/ 121 w 238"/>
                <a:gd name="T97" fmla="*/ 0 h 237"/>
                <a:gd name="T98" fmla="*/ 141 w 238"/>
                <a:gd name="T99" fmla="*/ 2 h 237"/>
                <a:gd name="T100" fmla="*/ 153 w 238"/>
                <a:gd name="T101" fmla="*/ 8 h 237"/>
                <a:gd name="T102" fmla="*/ 157 w 238"/>
                <a:gd name="T103" fmla="*/ 25 h 237"/>
                <a:gd name="T104" fmla="*/ 169 w 238"/>
                <a:gd name="T105" fmla="*/ 48 h 237"/>
                <a:gd name="T106" fmla="*/ 187 w 238"/>
                <a:gd name="T107" fmla="*/ 58 h 237"/>
                <a:gd name="T108" fmla="*/ 204 w 238"/>
                <a:gd name="T109" fmla="*/ 61 h 237"/>
                <a:gd name="T110" fmla="*/ 208 w 238"/>
                <a:gd name="T111" fmla="*/ 76 h 237"/>
                <a:gd name="T112" fmla="*/ 227 w 238"/>
                <a:gd name="T113" fmla="*/ 84 h 237"/>
                <a:gd name="T114" fmla="*/ 234 w 238"/>
                <a:gd name="T115" fmla="*/ 92 h 237"/>
                <a:gd name="T116" fmla="*/ 232 w 238"/>
                <a:gd name="T117" fmla="*/ 110 h 237"/>
                <a:gd name="T118" fmla="*/ 230 w 238"/>
                <a:gd name="T119" fmla="*/ 126 h 237"/>
                <a:gd name="T120" fmla="*/ 238 w 238"/>
                <a:gd name="T121" fmla="*/ 16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8" h="237">
                  <a:moveTo>
                    <a:pt x="238" y="160"/>
                  </a:moveTo>
                  <a:cubicBezTo>
                    <a:pt x="238" y="162"/>
                    <a:pt x="237" y="167"/>
                    <a:pt x="237" y="169"/>
                  </a:cubicBezTo>
                  <a:cubicBezTo>
                    <a:pt x="236" y="170"/>
                    <a:pt x="236" y="172"/>
                    <a:pt x="236" y="172"/>
                  </a:cubicBezTo>
                  <a:cubicBezTo>
                    <a:pt x="235" y="173"/>
                    <a:pt x="233" y="174"/>
                    <a:pt x="233" y="175"/>
                  </a:cubicBezTo>
                  <a:cubicBezTo>
                    <a:pt x="232" y="176"/>
                    <a:pt x="231" y="180"/>
                    <a:pt x="231" y="182"/>
                  </a:cubicBezTo>
                  <a:cubicBezTo>
                    <a:pt x="231" y="184"/>
                    <a:pt x="232" y="188"/>
                    <a:pt x="232" y="190"/>
                  </a:cubicBezTo>
                  <a:cubicBezTo>
                    <a:pt x="232" y="192"/>
                    <a:pt x="230" y="196"/>
                    <a:pt x="229" y="198"/>
                  </a:cubicBezTo>
                  <a:cubicBezTo>
                    <a:pt x="229" y="199"/>
                    <a:pt x="227" y="202"/>
                    <a:pt x="226" y="204"/>
                  </a:cubicBezTo>
                  <a:cubicBezTo>
                    <a:pt x="225" y="206"/>
                    <a:pt x="222" y="209"/>
                    <a:pt x="220" y="211"/>
                  </a:cubicBezTo>
                  <a:cubicBezTo>
                    <a:pt x="219" y="212"/>
                    <a:pt x="218" y="213"/>
                    <a:pt x="217" y="214"/>
                  </a:cubicBezTo>
                  <a:cubicBezTo>
                    <a:pt x="216" y="214"/>
                    <a:pt x="215" y="214"/>
                    <a:pt x="214" y="215"/>
                  </a:cubicBezTo>
                  <a:cubicBezTo>
                    <a:pt x="214" y="216"/>
                    <a:pt x="213" y="218"/>
                    <a:pt x="213" y="218"/>
                  </a:cubicBezTo>
                  <a:cubicBezTo>
                    <a:pt x="213" y="219"/>
                    <a:pt x="213" y="221"/>
                    <a:pt x="213" y="222"/>
                  </a:cubicBezTo>
                  <a:cubicBezTo>
                    <a:pt x="213" y="224"/>
                    <a:pt x="212" y="226"/>
                    <a:pt x="212" y="228"/>
                  </a:cubicBezTo>
                  <a:cubicBezTo>
                    <a:pt x="212" y="229"/>
                    <a:pt x="213" y="232"/>
                    <a:pt x="213" y="234"/>
                  </a:cubicBezTo>
                  <a:cubicBezTo>
                    <a:pt x="213" y="235"/>
                    <a:pt x="212" y="236"/>
                    <a:pt x="211" y="237"/>
                  </a:cubicBezTo>
                  <a:cubicBezTo>
                    <a:pt x="210" y="235"/>
                    <a:pt x="208" y="233"/>
                    <a:pt x="207" y="232"/>
                  </a:cubicBezTo>
                  <a:cubicBezTo>
                    <a:pt x="207" y="231"/>
                    <a:pt x="206" y="228"/>
                    <a:pt x="205" y="227"/>
                  </a:cubicBezTo>
                  <a:cubicBezTo>
                    <a:pt x="204" y="226"/>
                    <a:pt x="202" y="224"/>
                    <a:pt x="201" y="224"/>
                  </a:cubicBezTo>
                  <a:cubicBezTo>
                    <a:pt x="200" y="224"/>
                    <a:pt x="199" y="224"/>
                    <a:pt x="198" y="224"/>
                  </a:cubicBezTo>
                  <a:cubicBezTo>
                    <a:pt x="197" y="223"/>
                    <a:pt x="195" y="223"/>
                    <a:pt x="195" y="222"/>
                  </a:cubicBezTo>
                  <a:cubicBezTo>
                    <a:pt x="194" y="221"/>
                    <a:pt x="195" y="219"/>
                    <a:pt x="195" y="218"/>
                  </a:cubicBezTo>
                  <a:cubicBezTo>
                    <a:pt x="195" y="217"/>
                    <a:pt x="196" y="214"/>
                    <a:pt x="196" y="213"/>
                  </a:cubicBezTo>
                  <a:cubicBezTo>
                    <a:pt x="196" y="212"/>
                    <a:pt x="198" y="211"/>
                    <a:pt x="198" y="210"/>
                  </a:cubicBezTo>
                  <a:cubicBezTo>
                    <a:pt x="199" y="209"/>
                    <a:pt x="201" y="208"/>
                    <a:pt x="201" y="207"/>
                  </a:cubicBezTo>
                  <a:cubicBezTo>
                    <a:pt x="201" y="207"/>
                    <a:pt x="201" y="206"/>
                    <a:pt x="201" y="206"/>
                  </a:cubicBezTo>
                  <a:cubicBezTo>
                    <a:pt x="200" y="205"/>
                    <a:pt x="199" y="206"/>
                    <a:pt x="198" y="206"/>
                  </a:cubicBezTo>
                  <a:cubicBezTo>
                    <a:pt x="197" y="205"/>
                    <a:pt x="196" y="204"/>
                    <a:pt x="195" y="203"/>
                  </a:cubicBezTo>
                  <a:cubicBezTo>
                    <a:pt x="195" y="203"/>
                    <a:pt x="193" y="202"/>
                    <a:pt x="192" y="201"/>
                  </a:cubicBezTo>
                  <a:cubicBezTo>
                    <a:pt x="191" y="200"/>
                    <a:pt x="189" y="197"/>
                    <a:pt x="188" y="195"/>
                  </a:cubicBezTo>
                  <a:cubicBezTo>
                    <a:pt x="187" y="194"/>
                    <a:pt x="187" y="192"/>
                    <a:pt x="186" y="191"/>
                  </a:cubicBezTo>
                  <a:cubicBezTo>
                    <a:pt x="185" y="190"/>
                    <a:pt x="184" y="188"/>
                    <a:pt x="183" y="187"/>
                  </a:cubicBezTo>
                  <a:cubicBezTo>
                    <a:pt x="181" y="185"/>
                    <a:pt x="179" y="182"/>
                    <a:pt x="178" y="180"/>
                  </a:cubicBezTo>
                  <a:cubicBezTo>
                    <a:pt x="177" y="179"/>
                    <a:pt x="174" y="176"/>
                    <a:pt x="173" y="175"/>
                  </a:cubicBezTo>
                  <a:cubicBezTo>
                    <a:pt x="171" y="173"/>
                    <a:pt x="168" y="172"/>
                    <a:pt x="166" y="170"/>
                  </a:cubicBezTo>
                  <a:cubicBezTo>
                    <a:pt x="164" y="168"/>
                    <a:pt x="162" y="164"/>
                    <a:pt x="160" y="162"/>
                  </a:cubicBezTo>
                  <a:cubicBezTo>
                    <a:pt x="159" y="162"/>
                    <a:pt x="157" y="161"/>
                    <a:pt x="156" y="160"/>
                  </a:cubicBezTo>
                  <a:cubicBezTo>
                    <a:pt x="154" y="158"/>
                    <a:pt x="152" y="156"/>
                    <a:pt x="151" y="154"/>
                  </a:cubicBezTo>
                  <a:cubicBezTo>
                    <a:pt x="149" y="152"/>
                    <a:pt x="146" y="150"/>
                    <a:pt x="145" y="148"/>
                  </a:cubicBezTo>
                  <a:cubicBezTo>
                    <a:pt x="144" y="147"/>
                    <a:pt x="143" y="144"/>
                    <a:pt x="141" y="142"/>
                  </a:cubicBezTo>
                  <a:cubicBezTo>
                    <a:pt x="140" y="141"/>
                    <a:pt x="137" y="139"/>
                    <a:pt x="135" y="137"/>
                  </a:cubicBezTo>
                  <a:cubicBezTo>
                    <a:pt x="134" y="136"/>
                    <a:pt x="132" y="135"/>
                    <a:pt x="130" y="134"/>
                  </a:cubicBezTo>
                  <a:cubicBezTo>
                    <a:pt x="129" y="133"/>
                    <a:pt x="126" y="132"/>
                    <a:pt x="125" y="132"/>
                  </a:cubicBezTo>
                  <a:cubicBezTo>
                    <a:pt x="124" y="131"/>
                    <a:pt x="123" y="130"/>
                    <a:pt x="122" y="130"/>
                  </a:cubicBezTo>
                  <a:cubicBezTo>
                    <a:pt x="122" y="130"/>
                    <a:pt x="122" y="131"/>
                    <a:pt x="121" y="132"/>
                  </a:cubicBezTo>
                  <a:cubicBezTo>
                    <a:pt x="120" y="132"/>
                    <a:pt x="118" y="134"/>
                    <a:pt x="117" y="133"/>
                  </a:cubicBezTo>
                  <a:cubicBezTo>
                    <a:pt x="116" y="133"/>
                    <a:pt x="116" y="132"/>
                    <a:pt x="115" y="132"/>
                  </a:cubicBezTo>
                  <a:cubicBezTo>
                    <a:pt x="114" y="132"/>
                    <a:pt x="113" y="132"/>
                    <a:pt x="113" y="132"/>
                  </a:cubicBezTo>
                  <a:cubicBezTo>
                    <a:pt x="112" y="132"/>
                    <a:pt x="111" y="132"/>
                    <a:pt x="110" y="132"/>
                  </a:cubicBezTo>
                  <a:cubicBezTo>
                    <a:pt x="109" y="132"/>
                    <a:pt x="105" y="132"/>
                    <a:pt x="104" y="131"/>
                  </a:cubicBezTo>
                  <a:cubicBezTo>
                    <a:pt x="103" y="130"/>
                    <a:pt x="102" y="128"/>
                    <a:pt x="101" y="127"/>
                  </a:cubicBezTo>
                  <a:cubicBezTo>
                    <a:pt x="99" y="125"/>
                    <a:pt x="97" y="120"/>
                    <a:pt x="95" y="118"/>
                  </a:cubicBezTo>
                  <a:cubicBezTo>
                    <a:pt x="93" y="116"/>
                    <a:pt x="88" y="114"/>
                    <a:pt x="87" y="112"/>
                  </a:cubicBezTo>
                  <a:cubicBezTo>
                    <a:pt x="86" y="111"/>
                    <a:pt x="85" y="109"/>
                    <a:pt x="84" y="108"/>
                  </a:cubicBezTo>
                  <a:cubicBezTo>
                    <a:pt x="84" y="107"/>
                    <a:pt x="83" y="105"/>
                    <a:pt x="82" y="105"/>
                  </a:cubicBezTo>
                  <a:cubicBezTo>
                    <a:pt x="81" y="104"/>
                    <a:pt x="79" y="103"/>
                    <a:pt x="77" y="103"/>
                  </a:cubicBezTo>
                  <a:cubicBezTo>
                    <a:pt x="77" y="102"/>
                    <a:pt x="75" y="103"/>
                    <a:pt x="74" y="103"/>
                  </a:cubicBezTo>
                  <a:cubicBezTo>
                    <a:pt x="73" y="102"/>
                    <a:pt x="71" y="101"/>
                    <a:pt x="70" y="101"/>
                  </a:cubicBezTo>
                  <a:cubicBezTo>
                    <a:pt x="69" y="100"/>
                    <a:pt x="68" y="99"/>
                    <a:pt x="67" y="99"/>
                  </a:cubicBezTo>
                  <a:cubicBezTo>
                    <a:pt x="66" y="99"/>
                    <a:pt x="65" y="100"/>
                    <a:pt x="64" y="101"/>
                  </a:cubicBezTo>
                  <a:cubicBezTo>
                    <a:pt x="62" y="102"/>
                    <a:pt x="60" y="104"/>
                    <a:pt x="59" y="105"/>
                  </a:cubicBezTo>
                  <a:cubicBezTo>
                    <a:pt x="57" y="106"/>
                    <a:pt x="54" y="108"/>
                    <a:pt x="52" y="110"/>
                  </a:cubicBezTo>
                  <a:cubicBezTo>
                    <a:pt x="51" y="111"/>
                    <a:pt x="50" y="113"/>
                    <a:pt x="49" y="115"/>
                  </a:cubicBezTo>
                  <a:cubicBezTo>
                    <a:pt x="48" y="117"/>
                    <a:pt x="45" y="122"/>
                    <a:pt x="44" y="125"/>
                  </a:cubicBezTo>
                  <a:cubicBezTo>
                    <a:pt x="44" y="127"/>
                    <a:pt x="43" y="131"/>
                    <a:pt x="42" y="133"/>
                  </a:cubicBezTo>
                  <a:cubicBezTo>
                    <a:pt x="42" y="134"/>
                    <a:pt x="41" y="137"/>
                    <a:pt x="40" y="139"/>
                  </a:cubicBezTo>
                  <a:cubicBezTo>
                    <a:pt x="40" y="139"/>
                    <a:pt x="39" y="143"/>
                    <a:pt x="37" y="143"/>
                  </a:cubicBezTo>
                  <a:cubicBezTo>
                    <a:pt x="37" y="143"/>
                    <a:pt x="36" y="142"/>
                    <a:pt x="35" y="142"/>
                  </a:cubicBezTo>
                  <a:cubicBezTo>
                    <a:pt x="34" y="142"/>
                    <a:pt x="33" y="142"/>
                    <a:pt x="32" y="142"/>
                  </a:cubicBezTo>
                  <a:cubicBezTo>
                    <a:pt x="32" y="141"/>
                    <a:pt x="32" y="141"/>
                    <a:pt x="32" y="141"/>
                  </a:cubicBezTo>
                  <a:cubicBezTo>
                    <a:pt x="32" y="141"/>
                    <a:pt x="31" y="141"/>
                    <a:pt x="31" y="140"/>
                  </a:cubicBezTo>
                  <a:cubicBezTo>
                    <a:pt x="29" y="140"/>
                    <a:pt x="27" y="139"/>
                    <a:pt x="26" y="138"/>
                  </a:cubicBezTo>
                  <a:cubicBezTo>
                    <a:pt x="25" y="137"/>
                    <a:pt x="24" y="135"/>
                    <a:pt x="23" y="134"/>
                  </a:cubicBezTo>
                  <a:cubicBezTo>
                    <a:pt x="22" y="133"/>
                    <a:pt x="20" y="133"/>
                    <a:pt x="20" y="133"/>
                  </a:cubicBezTo>
                  <a:cubicBezTo>
                    <a:pt x="18" y="133"/>
                    <a:pt x="16" y="133"/>
                    <a:pt x="14" y="133"/>
                  </a:cubicBezTo>
                  <a:cubicBezTo>
                    <a:pt x="14" y="133"/>
                    <a:pt x="12" y="133"/>
                    <a:pt x="11" y="133"/>
                  </a:cubicBezTo>
                  <a:cubicBezTo>
                    <a:pt x="10" y="133"/>
                    <a:pt x="7" y="134"/>
                    <a:pt x="6" y="133"/>
                  </a:cubicBezTo>
                  <a:cubicBezTo>
                    <a:pt x="4" y="133"/>
                    <a:pt x="3" y="130"/>
                    <a:pt x="2" y="129"/>
                  </a:cubicBezTo>
                  <a:cubicBezTo>
                    <a:pt x="2" y="128"/>
                    <a:pt x="0" y="126"/>
                    <a:pt x="0" y="124"/>
                  </a:cubicBezTo>
                  <a:cubicBezTo>
                    <a:pt x="0" y="123"/>
                    <a:pt x="0" y="120"/>
                    <a:pt x="0" y="118"/>
                  </a:cubicBezTo>
                  <a:cubicBezTo>
                    <a:pt x="1" y="116"/>
                    <a:pt x="2" y="114"/>
                    <a:pt x="3" y="112"/>
                  </a:cubicBezTo>
                  <a:cubicBezTo>
                    <a:pt x="4" y="111"/>
                    <a:pt x="6" y="109"/>
                    <a:pt x="7" y="108"/>
                  </a:cubicBezTo>
                  <a:cubicBezTo>
                    <a:pt x="8" y="107"/>
                    <a:pt x="8" y="105"/>
                    <a:pt x="9" y="104"/>
                  </a:cubicBezTo>
                  <a:cubicBezTo>
                    <a:pt x="10" y="103"/>
                    <a:pt x="11" y="101"/>
                    <a:pt x="11" y="100"/>
                  </a:cubicBezTo>
                  <a:cubicBezTo>
                    <a:pt x="12" y="99"/>
                    <a:pt x="13" y="98"/>
                    <a:pt x="13" y="97"/>
                  </a:cubicBezTo>
                  <a:cubicBezTo>
                    <a:pt x="13" y="95"/>
                    <a:pt x="14" y="93"/>
                    <a:pt x="13" y="92"/>
                  </a:cubicBezTo>
                  <a:cubicBezTo>
                    <a:pt x="13" y="91"/>
                    <a:pt x="10" y="89"/>
                    <a:pt x="10" y="88"/>
                  </a:cubicBezTo>
                  <a:cubicBezTo>
                    <a:pt x="10" y="88"/>
                    <a:pt x="11" y="86"/>
                    <a:pt x="12" y="85"/>
                  </a:cubicBezTo>
                  <a:cubicBezTo>
                    <a:pt x="12" y="85"/>
                    <a:pt x="14" y="84"/>
                    <a:pt x="15" y="83"/>
                  </a:cubicBezTo>
                  <a:cubicBezTo>
                    <a:pt x="16" y="82"/>
                    <a:pt x="17" y="80"/>
                    <a:pt x="17" y="78"/>
                  </a:cubicBezTo>
                  <a:cubicBezTo>
                    <a:pt x="18" y="77"/>
                    <a:pt x="19" y="74"/>
                    <a:pt x="19" y="73"/>
                  </a:cubicBezTo>
                  <a:cubicBezTo>
                    <a:pt x="20" y="72"/>
                    <a:pt x="20" y="70"/>
                    <a:pt x="21" y="69"/>
                  </a:cubicBezTo>
                  <a:cubicBezTo>
                    <a:pt x="22" y="68"/>
                    <a:pt x="23" y="68"/>
                    <a:pt x="24" y="67"/>
                  </a:cubicBezTo>
                  <a:cubicBezTo>
                    <a:pt x="24" y="67"/>
                    <a:pt x="25" y="65"/>
                    <a:pt x="25" y="65"/>
                  </a:cubicBezTo>
                  <a:cubicBezTo>
                    <a:pt x="26" y="64"/>
                    <a:pt x="26" y="62"/>
                    <a:pt x="27" y="61"/>
                  </a:cubicBezTo>
                  <a:cubicBezTo>
                    <a:pt x="27" y="60"/>
                    <a:pt x="25" y="57"/>
                    <a:pt x="25" y="55"/>
                  </a:cubicBezTo>
                  <a:cubicBezTo>
                    <a:pt x="25" y="54"/>
                    <a:pt x="26" y="53"/>
                    <a:pt x="26" y="52"/>
                  </a:cubicBezTo>
                  <a:cubicBezTo>
                    <a:pt x="26" y="51"/>
                    <a:pt x="26" y="51"/>
                    <a:pt x="26" y="50"/>
                  </a:cubicBezTo>
                  <a:cubicBezTo>
                    <a:pt x="27" y="50"/>
                    <a:pt x="27" y="51"/>
                    <a:pt x="27" y="51"/>
                  </a:cubicBezTo>
                  <a:cubicBezTo>
                    <a:pt x="28" y="51"/>
                    <a:pt x="30" y="51"/>
                    <a:pt x="31" y="52"/>
                  </a:cubicBezTo>
                  <a:cubicBezTo>
                    <a:pt x="31" y="53"/>
                    <a:pt x="32" y="56"/>
                    <a:pt x="32" y="57"/>
                  </a:cubicBezTo>
                  <a:cubicBezTo>
                    <a:pt x="33" y="58"/>
                    <a:pt x="34" y="59"/>
                    <a:pt x="35" y="59"/>
                  </a:cubicBezTo>
                  <a:cubicBezTo>
                    <a:pt x="36" y="59"/>
                    <a:pt x="38" y="59"/>
                    <a:pt x="40" y="59"/>
                  </a:cubicBezTo>
                  <a:cubicBezTo>
                    <a:pt x="40" y="59"/>
                    <a:pt x="41" y="58"/>
                    <a:pt x="41" y="57"/>
                  </a:cubicBezTo>
                  <a:cubicBezTo>
                    <a:pt x="41" y="56"/>
                    <a:pt x="40" y="56"/>
                    <a:pt x="40" y="56"/>
                  </a:cubicBezTo>
                  <a:cubicBezTo>
                    <a:pt x="39" y="55"/>
                    <a:pt x="38" y="56"/>
                    <a:pt x="37" y="56"/>
                  </a:cubicBezTo>
                  <a:cubicBezTo>
                    <a:pt x="37" y="56"/>
                    <a:pt x="36" y="56"/>
                    <a:pt x="35" y="56"/>
                  </a:cubicBezTo>
                  <a:cubicBezTo>
                    <a:pt x="34" y="55"/>
                    <a:pt x="34" y="53"/>
                    <a:pt x="33" y="52"/>
                  </a:cubicBezTo>
                  <a:cubicBezTo>
                    <a:pt x="32" y="50"/>
                    <a:pt x="30" y="48"/>
                    <a:pt x="29" y="47"/>
                  </a:cubicBezTo>
                  <a:cubicBezTo>
                    <a:pt x="28" y="46"/>
                    <a:pt x="26" y="45"/>
                    <a:pt x="25" y="45"/>
                  </a:cubicBezTo>
                  <a:cubicBezTo>
                    <a:pt x="24" y="45"/>
                    <a:pt x="21" y="45"/>
                    <a:pt x="20" y="45"/>
                  </a:cubicBezTo>
                  <a:cubicBezTo>
                    <a:pt x="19" y="45"/>
                    <a:pt x="17" y="46"/>
                    <a:pt x="16" y="45"/>
                  </a:cubicBezTo>
                  <a:cubicBezTo>
                    <a:pt x="16" y="45"/>
                    <a:pt x="15" y="44"/>
                    <a:pt x="15" y="44"/>
                  </a:cubicBezTo>
                  <a:cubicBezTo>
                    <a:pt x="15" y="43"/>
                    <a:pt x="16" y="43"/>
                    <a:pt x="16" y="43"/>
                  </a:cubicBezTo>
                  <a:cubicBezTo>
                    <a:pt x="17" y="42"/>
                    <a:pt x="17" y="40"/>
                    <a:pt x="17" y="39"/>
                  </a:cubicBezTo>
                  <a:cubicBezTo>
                    <a:pt x="17" y="38"/>
                    <a:pt x="17" y="37"/>
                    <a:pt x="17" y="37"/>
                  </a:cubicBezTo>
                  <a:cubicBezTo>
                    <a:pt x="16" y="36"/>
                    <a:pt x="14" y="37"/>
                    <a:pt x="13" y="37"/>
                  </a:cubicBezTo>
                  <a:cubicBezTo>
                    <a:pt x="12" y="37"/>
                    <a:pt x="11" y="37"/>
                    <a:pt x="10" y="37"/>
                  </a:cubicBezTo>
                  <a:cubicBezTo>
                    <a:pt x="9" y="37"/>
                    <a:pt x="8" y="36"/>
                    <a:pt x="8" y="36"/>
                  </a:cubicBezTo>
                  <a:cubicBezTo>
                    <a:pt x="7" y="35"/>
                    <a:pt x="7" y="34"/>
                    <a:pt x="7" y="33"/>
                  </a:cubicBezTo>
                  <a:cubicBezTo>
                    <a:pt x="6" y="33"/>
                    <a:pt x="5" y="32"/>
                    <a:pt x="4" y="32"/>
                  </a:cubicBezTo>
                  <a:cubicBezTo>
                    <a:pt x="4" y="31"/>
                    <a:pt x="4" y="31"/>
                    <a:pt x="4" y="30"/>
                  </a:cubicBezTo>
                  <a:cubicBezTo>
                    <a:pt x="4" y="30"/>
                    <a:pt x="3" y="29"/>
                    <a:pt x="3" y="29"/>
                  </a:cubicBezTo>
                  <a:cubicBezTo>
                    <a:pt x="3" y="28"/>
                    <a:pt x="3" y="27"/>
                    <a:pt x="3" y="27"/>
                  </a:cubicBezTo>
                  <a:cubicBezTo>
                    <a:pt x="4" y="26"/>
                    <a:pt x="6" y="26"/>
                    <a:pt x="6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9" y="29"/>
                    <a:pt x="11" y="30"/>
                    <a:pt x="11" y="31"/>
                  </a:cubicBezTo>
                  <a:cubicBezTo>
                    <a:pt x="12" y="31"/>
                    <a:pt x="14" y="31"/>
                    <a:pt x="15" y="31"/>
                  </a:cubicBezTo>
                  <a:cubicBezTo>
                    <a:pt x="15" y="31"/>
                    <a:pt x="16" y="31"/>
                    <a:pt x="16" y="30"/>
                  </a:cubicBezTo>
                  <a:cubicBezTo>
                    <a:pt x="17" y="30"/>
                    <a:pt x="16" y="29"/>
                    <a:pt x="16" y="28"/>
                  </a:cubicBezTo>
                  <a:cubicBezTo>
                    <a:pt x="15" y="27"/>
                    <a:pt x="13" y="28"/>
                    <a:pt x="12" y="27"/>
                  </a:cubicBezTo>
                  <a:cubicBezTo>
                    <a:pt x="11" y="27"/>
                    <a:pt x="10" y="26"/>
                    <a:pt x="9" y="25"/>
                  </a:cubicBezTo>
                  <a:cubicBezTo>
                    <a:pt x="9" y="25"/>
                    <a:pt x="8" y="24"/>
                    <a:pt x="9" y="23"/>
                  </a:cubicBezTo>
                  <a:cubicBezTo>
                    <a:pt x="9" y="22"/>
                    <a:pt x="12" y="22"/>
                    <a:pt x="13" y="22"/>
                  </a:cubicBezTo>
                  <a:cubicBezTo>
                    <a:pt x="14" y="21"/>
                    <a:pt x="17" y="22"/>
                    <a:pt x="19" y="22"/>
                  </a:cubicBezTo>
                  <a:cubicBezTo>
                    <a:pt x="21" y="23"/>
                    <a:pt x="26" y="26"/>
                    <a:pt x="29" y="26"/>
                  </a:cubicBezTo>
                  <a:cubicBezTo>
                    <a:pt x="31" y="27"/>
                    <a:pt x="36" y="27"/>
                    <a:pt x="37" y="26"/>
                  </a:cubicBezTo>
                  <a:cubicBezTo>
                    <a:pt x="39" y="26"/>
                    <a:pt x="41" y="23"/>
                    <a:pt x="42" y="23"/>
                  </a:cubicBezTo>
                  <a:cubicBezTo>
                    <a:pt x="44" y="22"/>
                    <a:pt x="47" y="21"/>
                    <a:pt x="48" y="20"/>
                  </a:cubicBezTo>
                  <a:cubicBezTo>
                    <a:pt x="51" y="20"/>
                    <a:pt x="56" y="17"/>
                    <a:pt x="60" y="17"/>
                  </a:cubicBezTo>
                  <a:cubicBezTo>
                    <a:pt x="62" y="16"/>
                    <a:pt x="66" y="17"/>
                    <a:pt x="69" y="17"/>
                  </a:cubicBezTo>
                  <a:cubicBezTo>
                    <a:pt x="71" y="17"/>
                    <a:pt x="77" y="16"/>
                    <a:pt x="80" y="15"/>
                  </a:cubicBezTo>
                  <a:cubicBezTo>
                    <a:pt x="82" y="15"/>
                    <a:pt x="87" y="14"/>
                    <a:pt x="89" y="14"/>
                  </a:cubicBezTo>
                  <a:cubicBezTo>
                    <a:pt x="91" y="13"/>
                    <a:pt x="96" y="11"/>
                    <a:pt x="98" y="10"/>
                  </a:cubicBezTo>
                  <a:cubicBezTo>
                    <a:pt x="101" y="9"/>
                    <a:pt x="106" y="5"/>
                    <a:pt x="109" y="3"/>
                  </a:cubicBezTo>
                  <a:cubicBezTo>
                    <a:pt x="111" y="3"/>
                    <a:pt x="114" y="1"/>
                    <a:pt x="116" y="1"/>
                  </a:cubicBezTo>
                  <a:cubicBezTo>
                    <a:pt x="117" y="0"/>
                    <a:pt x="120" y="0"/>
                    <a:pt x="121" y="0"/>
                  </a:cubicBezTo>
                  <a:cubicBezTo>
                    <a:pt x="123" y="0"/>
                    <a:pt x="127" y="1"/>
                    <a:pt x="129" y="2"/>
                  </a:cubicBezTo>
                  <a:cubicBezTo>
                    <a:pt x="131" y="2"/>
                    <a:pt x="134" y="3"/>
                    <a:pt x="136" y="3"/>
                  </a:cubicBezTo>
                  <a:cubicBezTo>
                    <a:pt x="137" y="3"/>
                    <a:pt x="140" y="2"/>
                    <a:pt x="141" y="2"/>
                  </a:cubicBezTo>
                  <a:cubicBezTo>
                    <a:pt x="142" y="2"/>
                    <a:pt x="144" y="1"/>
                    <a:pt x="145" y="1"/>
                  </a:cubicBezTo>
                  <a:cubicBezTo>
                    <a:pt x="145" y="1"/>
                    <a:pt x="147" y="3"/>
                    <a:pt x="148" y="4"/>
                  </a:cubicBezTo>
                  <a:cubicBezTo>
                    <a:pt x="149" y="5"/>
                    <a:pt x="152" y="7"/>
                    <a:pt x="153" y="8"/>
                  </a:cubicBezTo>
                  <a:cubicBezTo>
                    <a:pt x="154" y="9"/>
                    <a:pt x="155" y="11"/>
                    <a:pt x="156" y="12"/>
                  </a:cubicBezTo>
                  <a:cubicBezTo>
                    <a:pt x="156" y="13"/>
                    <a:pt x="156" y="15"/>
                    <a:pt x="156" y="16"/>
                  </a:cubicBezTo>
                  <a:cubicBezTo>
                    <a:pt x="156" y="19"/>
                    <a:pt x="157" y="23"/>
                    <a:pt x="157" y="25"/>
                  </a:cubicBezTo>
                  <a:cubicBezTo>
                    <a:pt x="158" y="26"/>
                    <a:pt x="159" y="30"/>
                    <a:pt x="159" y="31"/>
                  </a:cubicBezTo>
                  <a:cubicBezTo>
                    <a:pt x="160" y="33"/>
                    <a:pt x="162" y="37"/>
                    <a:pt x="163" y="39"/>
                  </a:cubicBezTo>
                  <a:cubicBezTo>
                    <a:pt x="164" y="42"/>
                    <a:pt x="168" y="46"/>
                    <a:pt x="169" y="48"/>
                  </a:cubicBezTo>
                  <a:cubicBezTo>
                    <a:pt x="170" y="49"/>
                    <a:pt x="173" y="51"/>
                    <a:pt x="174" y="52"/>
                  </a:cubicBezTo>
                  <a:cubicBezTo>
                    <a:pt x="176" y="53"/>
                    <a:pt x="180" y="55"/>
                    <a:pt x="182" y="56"/>
                  </a:cubicBezTo>
                  <a:cubicBezTo>
                    <a:pt x="184" y="56"/>
                    <a:pt x="186" y="57"/>
                    <a:pt x="187" y="58"/>
                  </a:cubicBezTo>
                  <a:cubicBezTo>
                    <a:pt x="189" y="58"/>
                    <a:pt x="193" y="59"/>
                    <a:pt x="194" y="59"/>
                  </a:cubicBezTo>
                  <a:cubicBezTo>
                    <a:pt x="196" y="59"/>
                    <a:pt x="199" y="59"/>
                    <a:pt x="200" y="59"/>
                  </a:cubicBezTo>
                  <a:cubicBezTo>
                    <a:pt x="201" y="59"/>
                    <a:pt x="203" y="60"/>
                    <a:pt x="204" y="61"/>
                  </a:cubicBezTo>
                  <a:cubicBezTo>
                    <a:pt x="205" y="62"/>
                    <a:pt x="205" y="65"/>
                    <a:pt x="205" y="66"/>
                  </a:cubicBezTo>
                  <a:cubicBezTo>
                    <a:pt x="205" y="67"/>
                    <a:pt x="204" y="70"/>
                    <a:pt x="204" y="71"/>
                  </a:cubicBezTo>
                  <a:cubicBezTo>
                    <a:pt x="205" y="73"/>
                    <a:pt x="207" y="75"/>
                    <a:pt x="208" y="76"/>
                  </a:cubicBezTo>
                  <a:cubicBezTo>
                    <a:pt x="209" y="77"/>
                    <a:pt x="211" y="79"/>
                    <a:pt x="212" y="80"/>
                  </a:cubicBezTo>
                  <a:cubicBezTo>
                    <a:pt x="213" y="81"/>
                    <a:pt x="216" y="82"/>
                    <a:pt x="217" y="82"/>
                  </a:cubicBezTo>
                  <a:cubicBezTo>
                    <a:pt x="219" y="83"/>
                    <a:pt x="225" y="84"/>
                    <a:pt x="227" y="84"/>
                  </a:cubicBezTo>
                  <a:cubicBezTo>
                    <a:pt x="228" y="84"/>
                    <a:pt x="231" y="84"/>
                    <a:pt x="232" y="84"/>
                  </a:cubicBezTo>
                  <a:cubicBezTo>
                    <a:pt x="233" y="85"/>
                    <a:pt x="233" y="86"/>
                    <a:pt x="234" y="87"/>
                  </a:cubicBezTo>
                  <a:cubicBezTo>
                    <a:pt x="234" y="88"/>
                    <a:pt x="234" y="90"/>
                    <a:pt x="234" y="92"/>
                  </a:cubicBezTo>
                  <a:cubicBezTo>
                    <a:pt x="234" y="93"/>
                    <a:pt x="233" y="96"/>
                    <a:pt x="233" y="97"/>
                  </a:cubicBezTo>
                  <a:cubicBezTo>
                    <a:pt x="234" y="99"/>
                    <a:pt x="235" y="102"/>
                    <a:pt x="235" y="104"/>
                  </a:cubicBezTo>
                  <a:cubicBezTo>
                    <a:pt x="234" y="105"/>
                    <a:pt x="232" y="109"/>
                    <a:pt x="232" y="110"/>
                  </a:cubicBezTo>
                  <a:cubicBezTo>
                    <a:pt x="231" y="112"/>
                    <a:pt x="231" y="116"/>
                    <a:pt x="230" y="117"/>
                  </a:cubicBezTo>
                  <a:cubicBezTo>
                    <a:pt x="230" y="118"/>
                    <a:pt x="228" y="121"/>
                    <a:pt x="228" y="122"/>
                  </a:cubicBezTo>
                  <a:cubicBezTo>
                    <a:pt x="228" y="123"/>
                    <a:pt x="230" y="125"/>
                    <a:pt x="230" y="126"/>
                  </a:cubicBezTo>
                  <a:cubicBezTo>
                    <a:pt x="231" y="128"/>
                    <a:pt x="232" y="132"/>
                    <a:pt x="233" y="134"/>
                  </a:cubicBezTo>
                  <a:cubicBezTo>
                    <a:pt x="234" y="137"/>
                    <a:pt x="235" y="144"/>
                    <a:pt x="236" y="147"/>
                  </a:cubicBezTo>
                  <a:cubicBezTo>
                    <a:pt x="236" y="150"/>
                    <a:pt x="238" y="156"/>
                    <a:pt x="238" y="16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1"/>
            <p:cNvSpPr>
              <a:spLocks/>
            </p:cNvSpPr>
            <p:nvPr/>
          </p:nvSpPr>
          <p:spPr bwMode="auto">
            <a:xfrm>
              <a:off x="2385" y="1477"/>
              <a:ext cx="624" cy="629"/>
            </a:xfrm>
            <a:custGeom>
              <a:avLst/>
              <a:gdLst>
                <a:gd name="T0" fmla="*/ 214 w 217"/>
                <a:gd name="T1" fmla="*/ 142 h 219"/>
                <a:gd name="T2" fmla="*/ 211 w 217"/>
                <a:gd name="T3" fmla="*/ 161 h 219"/>
                <a:gd name="T4" fmla="*/ 210 w 217"/>
                <a:gd name="T5" fmla="*/ 190 h 219"/>
                <a:gd name="T6" fmla="*/ 205 w 217"/>
                <a:gd name="T7" fmla="*/ 209 h 219"/>
                <a:gd name="T8" fmla="*/ 190 w 217"/>
                <a:gd name="T9" fmla="*/ 207 h 219"/>
                <a:gd name="T10" fmla="*/ 174 w 217"/>
                <a:gd name="T11" fmla="*/ 205 h 219"/>
                <a:gd name="T12" fmla="*/ 160 w 217"/>
                <a:gd name="T13" fmla="*/ 206 h 219"/>
                <a:gd name="T14" fmla="*/ 144 w 217"/>
                <a:gd name="T15" fmla="*/ 203 h 219"/>
                <a:gd name="T16" fmla="*/ 135 w 217"/>
                <a:gd name="T17" fmla="*/ 212 h 219"/>
                <a:gd name="T18" fmla="*/ 128 w 217"/>
                <a:gd name="T19" fmla="*/ 205 h 219"/>
                <a:gd name="T20" fmla="*/ 114 w 217"/>
                <a:gd name="T21" fmla="*/ 198 h 219"/>
                <a:gd name="T22" fmla="*/ 97 w 217"/>
                <a:gd name="T23" fmla="*/ 198 h 219"/>
                <a:gd name="T24" fmla="*/ 89 w 217"/>
                <a:gd name="T25" fmla="*/ 206 h 219"/>
                <a:gd name="T26" fmla="*/ 88 w 217"/>
                <a:gd name="T27" fmla="*/ 218 h 219"/>
                <a:gd name="T28" fmla="*/ 81 w 217"/>
                <a:gd name="T29" fmla="*/ 217 h 219"/>
                <a:gd name="T30" fmla="*/ 76 w 217"/>
                <a:gd name="T31" fmla="*/ 218 h 219"/>
                <a:gd name="T32" fmla="*/ 70 w 217"/>
                <a:gd name="T33" fmla="*/ 216 h 219"/>
                <a:gd name="T34" fmla="*/ 63 w 217"/>
                <a:gd name="T35" fmla="*/ 219 h 219"/>
                <a:gd name="T36" fmla="*/ 52 w 217"/>
                <a:gd name="T37" fmla="*/ 211 h 219"/>
                <a:gd name="T38" fmla="*/ 42 w 217"/>
                <a:gd name="T39" fmla="*/ 202 h 219"/>
                <a:gd name="T40" fmla="*/ 29 w 217"/>
                <a:gd name="T41" fmla="*/ 201 h 219"/>
                <a:gd name="T42" fmla="*/ 19 w 217"/>
                <a:gd name="T43" fmla="*/ 194 h 219"/>
                <a:gd name="T44" fmla="*/ 12 w 217"/>
                <a:gd name="T45" fmla="*/ 197 h 219"/>
                <a:gd name="T46" fmla="*/ 4 w 217"/>
                <a:gd name="T47" fmla="*/ 186 h 219"/>
                <a:gd name="T48" fmla="*/ 3 w 217"/>
                <a:gd name="T49" fmla="*/ 166 h 219"/>
                <a:gd name="T50" fmla="*/ 16 w 217"/>
                <a:gd name="T51" fmla="*/ 159 h 219"/>
                <a:gd name="T52" fmla="*/ 11 w 217"/>
                <a:gd name="T53" fmla="*/ 144 h 219"/>
                <a:gd name="T54" fmla="*/ 0 w 217"/>
                <a:gd name="T55" fmla="*/ 133 h 219"/>
                <a:gd name="T56" fmla="*/ 19 w 217"/>
                <a:gd name="T57" fmla="*/ 114 h 219"/>
                <a:gd name="T58" fmla="*/ 36 w 217"/>
                <a:gd name="T59" fmla="*/ 104 h 219"/>
                <a:gd name="T60" fmla="*/ 48 w 217"/>
                <a:gd name="T61" fmla="*/ 110 h 219"/>
                <a:gd name="T62" fmla="*/ 66 w 217"/>
                <a:gd name="T63" fmla="*/ 97 h 219"/>
                <a:gd name="T64" fmla="*/ 67 w 217"/>
                <a:gd name="T65" fmla="*/ 82 h 219"/>
                <a:gd name="T66" fmla="*/ 51 w 217"/>
                <a:gd name="T67" fmla="*/ 67 h 219"/>
                <a:gd name="T68" fmla="*/ 51 w 217"/>
                <a:gd name="T69" fmla="*/ 54 h 219"/>
                <a:gd name="T70" fmla="*/ 41 w 217"/>
                <a:gd name="T71" fmla="*/ 48 h 219"/>
                <a:gd name="T72" fmla="*/ 40 w 217"/>
                <a:gd name="T73" fmla="*/ 42 h 219"/>
                <a:gd name="T74" fmla="*/ 48 w 217"/>
                <a:gd name="T75" fmla="*/ 33 h 219"/>
                <a:gd name="T76" fmla="*/ 58 w 217"/>
                <a:gd name="T77" fmla="*/ 11 h 219"/>
                <a:gd name="T78" fmla="*/ 73 w 217"/>
                <a:gd name="T79" fmla="*/ 0 h 219"/>
                <a:gd name="T80" fmla="*/ 83 w 217"/>
                <a:gd name="T81" fmla="*/ 3 h 219"/>
                <a:gd name="T82" fmla="*/ 92 w 217"/>
                <a:gd name="T83" fmla="*/ 13 h 219"/>
                <a:gd name="T84" fmla="*/ 110 w 217"/>
                <a:gd name="T85" fmla="*/ 31 h 219"/>
                <a:gd name="T86" fmla="*/ 120 w 217"/>
                <a:gd name="T87" fmla="*/ 32 h 219"/>
                <a:gd name="T88" fmla="*/ 128 w 217"/>
                <a:gd name="T89" fmla="*/ 31 h 219"/>
                <a:gd name="T90" fmla="*/ 141 w 217"/>
                <a:gd name="T91" fmla="*/ 38 h 219"/>
                <a:gd name="T92" fmla="*/ 156 w 217"/>
                <a:gd name="T93" fmla="*/ 55 h 219"/>
                <a:gd name="T94" fmla="*/ 172 w 217"/>
                <a:gd name="T95" fmla="*/ 70 h 219"/>
                <a:gd name="T96" fmla="*/ 188 w 217"/>
                <a:gd name="T97" fmla="*/ 88 h 219"/>
                <a:gd name="T98" fmla="*/ 198 w 217"/>
                <a:gd name="T99" fmla="*/ 102 h 219"/>
                <a:gd name="T100" fmla="*/ 206 w 217"/>
                <a:gd name="T101" fmla="*/ 106 h 219"/>
                <a:gd name="T102" fmla="*/ 202 w 217"/>
                <a:gd name="T103" fmla="*/ 114 h 219"/>
                <a:gd name="T104" fmla="*/ 204 w 217"/>
                <a:gd name="T105" fmla="*/ 124 h 219"/>
                <a:gd name="T106" fmla="*/ 213 w 217"/>
                <a:gd name="T107" fmla="*/ 133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7" h="219">
                  <a:moveTo>
                    <a:pt x="217" y="138"/>
                  </a:moveTo>
                  <a:cubicBezTo>
                    <a:pt x="217" y="138"/>
                    <a:pt x="216" y="138"/>
                    <a:pt x="216" y="138"/>
                  </a:cubicBezTo>
                  <a:cubicBezTo>
                    <a:pt x="216" y="139"/>
                    <a:pt x="214" y="141"/>
                    <a:pt x="214" y="142"/>
                  </a:cubicBezTo>
                  <a:cubicBezTo>
                    <a:pt x="213" y="143"/>
                    <a:pt x="212" y="145"/>
                    <a:pt x="212" y="146"/>
                  </a:cubicBezTo>
                  <a:cubicBezTo>
                    <a:pt x="212" y="148"/>
                    <a:pt x="212" y="151"/>
                    <a:pt x="212" y="153"/>
                  </a:cubicBezTo>
                  <a:cubicBezTo>
                    <a:pt x="212" y="155"/>
                    <a:pt x="211" y="159"/>
                    <a:pt x="211" y="161"/>
                  </a:cubicBezTo>
                  <a:cubicBezTo>
                    <a:pt x="211" y="164"/>
                    <a:pt x="213" y="171"/>
                    <a:pt x="213" y="174"/>
                  </a:cubicBezTo>
                  <a:cubicBezTo>
                    <a:pt x="213" y="177"/>
                    <a:pt x="213" y="181"/>
                    <a:pt x="212" y="184"/>
                  </a:cubicBezTo>
                  <a:cubicBezTo>
                    <a:pt x="212" y="185"/>
                    <a:pt x="210" y="189"/>
                    <a:pt x="210" y="190"/>
                  </a:cubicBezTo>
                  <a:cubicBezTo>
                    <a:pt x="210" y="192"/>
                    <a:pt x="211" y="196"/>
                    <a:pt x="211" y="197"/>
                  </a:cubicBezTo>
                  <a:cubicBezTo>
                    <a:pt x="211" y="199"/>
                    <a:pt x="210" y="203"/>
                    <a:pt x="209" y="205"/>
                  </a:cubicBezTo>
                  <a:cubicBezTo>
                    <a:pt x="208" y="206"/>
                    <a:pt x="206" y="208"/>
                    <a:pt x="205" y="209"/>
                  </a:cubicBezTo>
                  <a:cubicBezTo>
                    <a:pt x="204" y="209"/>
                    <a:pt x="202" y="208"/>
                    <a:pt x="201" y="208"/>
                  </a:cubicBezTo>
                  <a:cubicBezTo>
                    <a:pt x="199" y="207"/>
                    <a:pt x="198" y="205"/>
                    <a:pt x="197" y="205"/>
                  </a:cubicBezTo>
                  <a:cubicBezTo>
                    <a:pt x="195" y="205"/>
                    <a:pt x="192" y="207"/>
                    <a:pt x="190" y="207"/>
                  </a:cubicBezTo>
                  <a:cubicBezTo>
                    <a:pt x="188" y="208"/>
                    <a:pt x="186" y="209"/>
                    <a:pt x="184" y="210"/>
                  </a:cubicBezTo>
                  <a:cubicBezTo>
                    <a:pt x="183" y="210"/>
                    <a:pt x="181" y="209"/>
                    <a:pt x="179" y="209"/>
                  </a:cubicBezTo>
                  <a:cubicBezTo>
                    <a:pt x="178" y="208"/>
                    <a:pt x="175" y="206"/>
                    <a:pt x="174" y="205"/>
                  </a:cubicBezTo>
                  <a:cubicBezTo>
                    <a:pt x="173" y="204"/>
                    <a:pt x="171" y="203"/>
                    <a:pt x="170" y="203"/>
                  </a:cubicBezTo>
                  <a:cubicBezTo>
                    <a:pt x="169" y="202"/>
                    <a:pt x="166" y="203"/>
                    <a:pt x="165" y="203"/>
                  </a:cubicBezTo>
                  <a:cubicBezTo>
                    <a:pt x="164" y="203"/>
                    <a:pt x="161" y="206"/>
                    <a:pt x="160" y="206"/>
                  </a:cubicBezTo>
                  <a:cubicBezTo>
                    <a:pt x="159" y="206"/>
                    <a:pt x="155" y="206"/>
                    <a:pt x="154" y="205"/>
                  </a:cubicBezTo>
                  <a:cubicBezTo>
                    <a:pt x="153" y="205"/>
                    <a:pt x="150" y="204"/>
                    <a:pt x="149" y="204"/>
                  </a:cubicBezTo>
                  <a:cubicBezTo>
                    <a:pt x="148" y="203"/>
                    <a:pt x="145" y="203"/>
                    <a:pt x="144" y="203"/>
                  </a:cubicBezTo>
                  <a:cubicBezTo>
                    <a:pt x="143" y="203"/>
                    <a:pt x="142" y="204"/>
                    <a:pt x="141" y="205"/>
                  </a:cubicBezTo>
                  <a:cubicBezTo>
                    <a:pt x="140" y="206"/>
                    <a:pt x="138" y="208"/>
                    <a:pt x="137" y="210"/>
                  </a:cubicBezTo>
                  <a:cubicBezTo>
                    <a:pt x="137" y="210"/>
                    <a:pt x="136" y="211"/>
                    <a:pt x="135" y="212"/>
                  </a:cubicBezTo>
                  <a:cubicBezTo>
                    <a:pt x="135" y="212"/>
                    <a:pt x="134" y="213"/>
                    <a:pt x="134" y="214"/>
                  </a:cubicBezTo>
                  <a:cubicBezTo>
                    <a:pt x="133" y="213"/>
                    <a:pt x="132" y="213"/>
                    <a:pt x="131" y="212"/>
                  </a:cubicBezTo>
                  <a:cubicBezTo>
                    <a:pt x="130" y="210"/>
                    <a:pt x="129" y="207"/>
                    <a:pt x="128" y="205"/>
                  </a:cubicBezTo>
                  <a:cubicBezTo>
                    <a:pt x="127" y="204"/>
                    <a:pt x="125" y="203"/>
                    <a:pt x="124" y="202"/>
                  </a:cubicBezTo>
                  <a:cubicBezTo>
                    <a:pt x="123" y="202"/>
                    <a:pt x="120" y="201"/>
                    <a:pt x="119" y="200"/>
                  </a:cubicBezTo>
                  <a:cubicBezTo>
                    <a:pt x="118" y="200"/>
                    <a:pt x="115" y="198"/>
                    <a:pt x="114" y="198"/>
                  </a:cubicBezTo>
                  <a:cubicBezTo>
                    <a:pt x="112" y="197"/>
                    <a:pt x="109" y="198"/>
                    <a:pt x="108" y="198"/>
                  </a:cubicBezTo>
                  <a:cubicBezTo>
                    <a:pt x="107" y="197"/>
                    <a:pt x="104" y="197"/>
                    <a:pt x="102" y="197"/>
                  </a:cubicBezTo>
                  <a:cubicBezTo>
                    <a:pt x="102" y="197"/>
                    <a:pt x="99" y="197"/>
                    <a:pt x="97" y="198"/>
                  </a:cubicBezTo>
                  <a:cubicBezTo>
                    <a:pt x="97" y="198"/>
                    <a:pt x="96" y="200"/>
                    <a:pt x="96" y="201"/>
                  </a:cubicBezTo>
                  <a:cubicBezTo>
                    <a:pt x="95" y="201"/>
                    <a:pt x="92" y="202"/>
                    <a:pt x="91" y="203"/>
                  </a:cubicBezTo>
                  <a:cubicBezTo>
                    <a:pt x="91" y="204"/>
                    <a:pt x="89" y="206"/>
                    <a:pt x="89" y="206"/>
                  </a:cubicBezTo>
                  <a:cubicBezTo>
                    <a:pt x="89" y="206"/>
                    <a:pt x="88" y="209"/>
                    <a:pt x="87" y="210"/>
                  </a:cubicBezTo>
                  <a:cubicBezTo>
                    <a:pt x="87" y="211"/>
                    <a:pt x="88" y="213"/>
                    <a:pt x="88" y="214"/>
                  </a:cubicBezTo>
                  <a:cubicBezTo>
                    <a:pt x="89" y="215"/>
                    <a:pt x="89" y="217"/>
                    <a:pt x="88" y="218"/>
                  </a:cubicBezTo>
                  <a:cubicBezTo>
                    <a:pt x="88" y="219"/>
                    <a:pt x="87" y="219"/>
                    <a:pt x="86" y="219"/>
                  </a:cubicBezTo>
                  <a:cubicBezTo>
                    <a:pt x="85" y="219"/>
                    <a:pt x="84" y="219"/>
                    <a:pt x="84" y="219"/>
                  </a:cubicBezTo>
                  <a:cubicBezTo>
                    <a:pt x="83" y="219"/>
                    <a:pt x="82" y="217"/>
                    <a:pt x="81" y="217"/>
                  </a:cubicBezTo>
                  <a:cubicBezTo>
                    <a:pt x="80" y="216"/>
                    <a:pt x="79" y="216"/>
                    <a:pt x="79" y="216"/>
                  </a:cubicBezTo>
                  <a:cubicBezTo>
                    <a:pt x="78" y="216"/>
                    <a:pt x="77" y="216"/>
                    <a:pt x="77" y="216"/>
                  </a:cubicBezTo>
                  <a:cubicBezTo>
                    <a:pt x="76" y="216"/>
                    <a:pt x="77" y="218"/>
                    <a:pt x="76" y="218"/>
                  </a:cubicBezTo>
                  <a:cubicBezTo>
                    <a:pt x="76" y="219"/>
                    <a:pt x="75" y="219"/>
                    <a:pt x="75" y="219"/>
                  </a:cubicBezTo>
                  <a:cubicBezTo>
                    <a:pt x="74" y="219"/>
                    <a:pt x="73" y="219"/>
                    <a:pt x="72" y="219"/>
                  </a:cubicBezTo>
                  <a:cubicBezTo>
                    <a:pt x="71" y="218"/>
                    <a:pt x="71" y="217"/>
                    <a:pt x="70" y="216"/>
                  </a:cubicBezTo>
                  <a:cubicBezTo>
                    <a:pt x="70" y="216"/>
                    <a:pt x="68" y="214"/>
                    <a:pt x="68" y="214"/>
                  </a:cubicBezTo>
                  <a:cubicBezTo>
                    <a:pt x="67" y="214"/>
                    <a:pt x="65" y="215"/>
                    <a:pt x="65" y="216"/>
                  </a:cubicBezTo>
                  <a:cubicBezTo>
                    <a:pt x="64" y="216"/>
                    <a:pt x="63" y="218"/>
                    <a:pt x="63" y="219"/>
                  </a:cubicBezTo>
                  <a:cubicBezTo>
                    <a:pt x="62" y="219"/>
                    <a:pt x="60" y="219"/>
                    <a:pt x="59" y="219"/>
                  </a:cubicBezTo>
                  <a:cubicBezTo>
                    <a:pt x="58" y="219"/>
                    <a:pt x="57" y="217"/>
                    <a:pt x="56" y="217"/>
                  </a:cubicBezTo>
                  <a:cubicBezTo>
                    <a:pt x="55" y="215"/>
                    <a:pt x="53" y="212"/>
                    <a:pt x="52" y="211"/>
                  </a:cubicBezTo>
                  <a:cubicBezTo>
                    <a:pt x="51" y="210"/>
                    <a:pt x="51" y="208"/>
                    <a:pt x="50" y="207"/>
                  </a:cubicBezTo>
                  <a:cubicBezTo>
                    <a:pt x="49" y="206"/>
                    <a:pt x="47" y="204"/>
                    <a:pt x="45" y="204"/>
                  </a:cubicBezTo>
                  <a:cubicBezTo>
                    <a:pt x="45" y="203"/>
                    <a:pt x="43" y="202"/>
                    <a:pt x="42" y="202"/>
                  </a:cubicBezTo>
                  <a:cubicBezTo>
                    <a:pt x="41" y="201"/>
                    <a:pt x="39" y="201"/>
                    <a:pt x="37" y="201"/>
                  </a:cubicBezTo>
                  <a:cubicBezTo>
                    <a:pt x="37" y="201"/>
                    <a:pt x="35" y="202"/>
                    <a:pt x="34" y="202"/>
                  </a:cubicBezTo>
                  <a:cubicBezTo>
                    <a:pt x="33" y="202"/>
                    <a:pt x="30" y="202"/>
                    <a:pt x="29" y="201"/>
                  </a:cubicBezTo>
                  <a:cubicBezTo>
                    <a:pt x="28" y="201"/>
                    <a:pt x="27" y="199"/>
                    <a:pt x="26" y="198"/>
                  </a:cubicBezTo>
                  <a:cubicBezTo>
                    <a:pt x="25" y="198"/>
                    <a:pt x="23" y="196"/>
                    <a:pt x="22" y="195"/>
                  </a:cubicBezTo>
                  <a:cubicBezTo>
                    <a:pt x="22" y="195"/>
                    <a:pt x="20" y="194"/>
                    <a:pt x="19" y="194"/>
                  </a:cubicBezTo>
                  <a:cubicBezTo>
                    <a:pt x="18" y="194"/>
                    <a:pt x="17" y="194"/>
                    <a:pt x="16" y="195"/>
                  </a:cubicBezTo>
                  <a:cubicBezTo>
                    <a:pt x="16" y="195"/>
                    <a:pt x="15" y="196"/>
                    <a:pt x="15" y="197"/>
                  </a:cubicBezTo>
                  <a:cubicBezTo>
                    <a:pt x="14" y="197"/>
                    <a:pt x="13" y="198"/>
                    <a:pt x="12" y="197"/>
                  </a:cubicBezTo>
                  <a:cubicBezTo>
                    <a:pt x="11" y="197"/>
                    <a:pt x="10" y="196"/>
                    <a:pt x="9" y="195"/>
                  </a:cubicBezTo>
                  <a:cubicBezTo>
                    <a:pt x="8" y="194"/>
                    <a:pt x="6" y="191"/>
                    <a:pt x="6" y="190"/>
                  </a:cubicBezTo>
                  <a:cubicBezTo>
                    <a:pt x="5" y="189"/>
                    <a:pt x="5" y="187"/>
                    <a:pt x="4" y="186"/>
                  </a:cubicBezTo>
                  <a:cubicBezTo>
                    <a:pt x="4" y="184"/>
                    <a:pt x="2" y="179"/>
                    <a:pt x="1" y="177"/>
                  </a:cubicBezTo>
                  <a:cubicBezTo>
                    <a:pt x="1" y="175"/>
                    <a:pt x="0" y="172"/>
                    <a:pt x="1" y="170"/>
                  </a:cubicBezTo>
                  <a:cubicBezTo>
                    <a:pt x="1" y="169"/>
                    <a:pt x="2" y="167"/>
                    <a:pt x="3" y="166"/>
                  </a:cubicBezTo>
                  <a:cubicBezTo>
                    <a:pt x="4" y="165"/>
                    <a:pt x="6" y="164"/>
                    <a:pt x="7" y="163"/>
                  </a:cubicBezTo>
                  <a:cubicBezTo>
                    <a:pt x="8" y="163"/>
                    <a:pt x="11" y="162"/>
                    <a:pt x="12" y="162"/>
                  </a:cubicBezTo>
                  <a:cubicBezTo>
                    <a:pt x="13" y="161"/>
                    <a:pt x="15" y="160"/>
                    <a:pt x="16" y="159"/>
                  </a:cubicBezTo>
                  <a:cubicBezTo>
                    <a:pt x="16" y="158"/>
                    <a:pt x="17" y="156"/>
                    <a:pt x="17" y="154"/>
                  </a:cubicBezTo>
                  <a:cubicBezTo>
                    <a:pt x="17" y="153"/>
                    <a:pt x="17" y="150"/>
                    <a:pt x="16" y="149"/>
                  </a:cubicBezTo>
                  <a:cubicBezTo>
                    <a:pt x="15" y="147"/>
                    <a:pt x="12" y="145"/>
                    <a:pt x="11" y="144"/>
                  </a:cubicBezTo>
                  <a:cubicBezTo>
                    <a:pt x="9" y="141"/>
                    <a:pt x="4" y="138"/>
                    <a:pt x="2" y="136"/>
                  </a:cubicBezTo>
                  <a:cubicBezTo>
                    <a:pt x="2" y="135"/>
                    <a:pt x="0" y="134"/>
                    <a:pt x="0" y="133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2" y="132"/>
                    <a:pt x="6" y="129"/>
                    <a:pt x="8" y="127"/>
                  </a:cubicBezTo>
                  <a:cubicBezTo>
                    <a:pt x="10" y="126"/>
                    <a:pt x="14" y="122"/>
                    <a:pt x="16" y="120"/>
                  </a:cubicBezTo>
                  <a:cubicBezTo>
                    <a:pt x="17" y="119"/>
                    <a:pt x="18" y="115"/>
                    <a:pt x="19" y="114"/>
                  </a:cubicBezTo>
                  <a:cubicBezTo>
                    <a:pt x="20" y="111"/>
                    <a:pt x="23" y="108"/>
                    <a:pt x="26" y="106"/>
                  </a:cubicBezTo>
                  <a:cubicBezTo>
                    <a:pt x="27" y="105"/>
                    <a:pt x="30" y="104"/>
                    <a:pt x="31" y="104"/>
                  </a:cubicBezTo>
                  <a:cubicBezTo>
                    <a:pt x="32" y="104"/>
                    <a:pt x="35" y="104"/>
                    <a:pt x="36" y="104"/>
                  </a:cubicBezTo>
                  <a:cubicBezTo>
                    <a:pt x="37" y="105"/>
                    <a:pt x="40" y="107"/>
                    <a:pt x="40" y="108"/>
                  </a:cubicBezTo>
                  <a:cubicBezTo>
                    <a:pt x="41" y="108"/>
                    <a:pt x="43" y="110"/>
                    <a:pt x="44" y="110"/>
                  </a:cubicBezTo>
                  <a:cubicBezTo>
                    <a:pt x="45" y="110"/>
                    <a:pt x="47" y="110"/>
                    <a:pt x="48" y="110"/>
                  </a:cubicBezTo>
                  <a:cubicBezTo>
                    <a:pt x="49" y="110"/>
                    <a:pt x="51" y="109"/>
                    <a:pt x="52" y="109"/>
                  </a:cubicBezTo>
                  <a:cubicBezTo>
                    <a:pt x="54" y="108"/>
                    <a:pt x="58" y="105"/>
                    <a:pt x="60" y="104"/>
                  </a:cubicBezTo>
                  <a:cubicBezTo>
                    <a:pt x="62" y="103"/>
                    <a:pt x="65" y="99"/>
                    <a:pt x="66" y="97"/>
                  </a:cubicBezTo>
                  <a:cubicBezTo>
                    <a:pt x="67" y="96"/>
                    <a:pt x="68" y="93"/>
                    <a:pt x="68" y="92"/>
                  </a:cubicBezTo>
                  <a:cubicBezTo>
                    <a:pt x="69" y="91"/>
                    <a:pt x="68" y="87"/>
                    <a:pt x="68" y="86"/>
                  </a:cubicBezTo>
                  <a:cubicBezTo>
                    <a:pt x="68" y="85"/>
                    <a:pt x="68" y="83"/>
                    <a:pt x="67" y="82"/>
                  </a:cubicBezTo>
                  <a:cubicBezTo>
                    <a:pt x="66" y="81"/>
                    <a:pt x="63" y="79"/>
                    <a:pt x="62" y="78"/>
                  </a:cubicBezTo>
                  <a:cubicBezTo>
                    <a:pt x="61" y="77"/>
                    <a:pt x="58" y="75"/>
                    <a:pt x="57" y="74"/>
                  </a:cubicBezTo>
                  <a:cubicBezTo>
                    <a:pt x="56" y="72"/>
                    <a:pt x="52" y="69"/>
                    <a:pt x="51" y="67"/>
                  </a:cubicBezTo>
                  <a:cubicBezTo>
                    <a:pt x="50" y="66"/>
                    <a:pt x="50" y="64"/>
                    <a:pt x="50" y="64"/>
                  </a:cubicBezTo>
                  <a:cubicBezTo>
                    <a:pt x="49" y="62"/>
                    <a:pt x="50" y="58"/>
                    <a:pt x="50" y="57"/>
                  </a:cubicBezTo>
                  <a:cubicBezTo>
                    <a:pt x="50" y="56"/>
                    <a:pt x="51" y="54"/>
                    <a:pt x="51" y="54"/>
                  </a:cubicBezTo>
                  <a:cubicBezTo>
                    <a:pt x="50" y="53"/>
                    <a:pt x="50" y="52"/>
                    <a:pt x="49" y="52"/>
                  </a:cubicBezTo>
                  <a:cubicBezTo>
                    <a:pt x="48" y="51"/>
                    <a:pt x="46" y="50"/>
                    <a:pt x="45" y="50"/>
                  </a:cubicBezTo>
                  <a:cubicBezTo>
                    <a:pt x="44" y="49"/>
                    <a:pt x="42" y="48"/>
                    <a:pt x="41" y="48"/>
                  </a:cubicBezTo>
                  <a:cubicBezTo>
                    <a:pt x="40" y="47"/>
                    <a:pt x="39" y="46"/>
                    <a:pt x="38" y="45"/>
                  </a:cubicBezTo>
                  <a:cubicBezTo>
                    <a:pt x="38" y="44"/>
                    <a:pt x="38" y="43"/>
                    <a:pt x="38" y="42"/>
                  </a:cubicBezTo>
                  <a:cubicBezTo>
                    <a:pt x="39" y="42"/>
                    <a:pt x="40" y="42"/>
                    <a:pt x="40" y="42"/>
                  </a:cubicBezTo>
                  <a:cubicBezTo>
                    <a:pt x="41" y="43"/>
                    <a:pt x="43" y="44"/>
                    <a:pt x="43" y="43"/>
                  </a:cubicBezTo>
                  <a:cubicBezTo>
                    <a:pt x="45" y="43"/>
                    <a:pt x="45" y="40"/>
                    <a:pt x="46" y="39"/>
                  </a:cubicBezTo>
                  <a:cubicBezTo>
                    <a:pt x="47" y="38"/>
                    <a:pt x="48" y="35"/>
                    <a:pt x="48" y="33"/>
                  </a:cubicBezTo>
                  <a:cubicBezTo>
                    <a:pt x="49" y="31"/>
                    <a:pt x="50" y="28"/>
                    <a:pt x="50" y="25"/>
                  </a:cubicBezTo>
                  <a:cubicBezTo>
                    <a:pt x="51" y="23"/>
                    <a:pt x="53" y="18"/>
                    <a:pt x="55" y="15"/>
                  </a:cubicBezTo>
                  <a:cubicBezTo>
                    <a:pt x="56" y="14"/>
                    <a:pt x="57" y="12"/>
                    <a:pt x="58" y="11"/>
                  </a:cubicBezTo>
                  <a:cubicBezTo>
                    <a:pt x="59" y="9"/>
                    <a:pt x="63" y="7"/>
                    <a:pt x="64" y="6"/>
                  </a:cubicBezTo>
                  <a:cubicBezTo>
                    <a:pt x="66" y="5"/>
                    <a:pt x="68" y="2"/>
                    <a:pt x="69" y="1"/>
                  </a:cubicBezTo>
                  <a:cubicBezTo>
                    <a:pt x="70" y="1"/>
                    <a:pt x="72" y="0"/>
                    <a:pt x="73" y="0"/>
                  </a:cubicBezTo>
                  <a:cubicBezTo>
                    <a:pt x="74" y="0"/>
                    <a:pt x="75" y="1"/>
                    <a:pt x="75" y="1"/>
                  </a:cubicBezTo>
                  <a:cubicBezTo>
                    <a:pt x="77" y="2"/>
                    <a:pt x="79" y="3"/>
                    <a:pt x="80" y="3"/>
                  </a:cubicBezTo>
                  <a:cubicBezTo>
                    <a:pt x="81" y="3"/>
                    <a:pt x="82" y="3"/>
                    <a:pt x="83" y="3"/>
                  </a:cubicBezTo>
                  <a:cubicBezTo>
                    <a:pt x="85" y="3"/>
                    <a:pt x="87" y="5"/>
                    <a:pt x="88" y="6"/>
                  </a:cubicBezTo>
                  <a:cubicBezTo>
                    <a:pt x="89" y="6"/>
                    <a:pt x="90" y="8"/>
                    <a:pt x="90" y="8"/>
                  </a:cubicBezTo>
                  <a:cubicBezTo>
                    <a:pt x="91" y="9"/>
                    <a:pt x="92" y="12"/>
                    <a:pt x="92" y="13"/>
                  </a:cubicBezTo>
                  <a:cubicBezTo>
                    <a:pt x="94" y="14"/>
                    <a:pt x="99" y="17"/>
                    <a:pt x="101" y="19"/>
                  </a:cubicBezTo>
                  <a:cubicBezTo>
                    <a:pt x="102" y="21"/>
                    <a:pt x="105" y="25"/>
                    <a:pt x="107" y="28"/>
                  </a:cubicBezTo>
                  <a:cubicBezTo>
                    <a:pt x="108" y="29"/>
                    <a:pt x="108" y="31"/>
                    <a:pt x="110" y="31"/>
                  </a:cubicBezTo>
                  <a:cubicBezTo>
                    <a:pt x="111" y="32"/>
                    <a:pt x="114" y="33"/>
                    <a:pt x="116" y="33"/>
                  </a:cubicBezTo>
                  <a:cubicBezTo>
                    <a:pt x="117" y="33"/>
                    <a:pt x="118" y="33"/>
                    <a:pt x="119" y="33"/>
                  </a:cubicBezTo>
                  <a:cubicBezTo>
                    <a:pt x="119" y="32"/>
                    <a:pt x="120" y="32"/>
                    <a:pt x="120" y="32"/>
                  </a:cubicBezTo>
                  <a:cubicBezTo>
                    <a:pt x="121" y="32"/>
                    <a:pt x="122" y="34"/>
                    <a:pt x="123" y="34"/>
                  </a:cubicBezTo>
                  <a:cubicBezTo>
                    <a:pt x="124" y="35"/>
                    <a:pt x="126" y="33"/>
                    <a:pt x="127" y="32"/>
                  </a:cubicBezTo>
                  <a:cubicBezTo>
                    <a:pt x="127" y="32"/>
                    <a:pt x="128" y="31"/>
                    <a:pt x="128" y="31"/>
                  </a:cubicBezTo>
                  <a:cubicBezTo>
                    <a:pt x="129" y="31"/>
                    <a:pt x="130" y="32"/>
                    <a:pt x="131" y="32"/>
                  </a:cubicBezTo>
                  <a:cubicBezTo>
                    <a:pt x="132" y="33"/>
                    <a:pt x="135" y="34"/>
                    <a:pt x="136" y="35"/>
                  </a:cubicBezTo>
                  <a:cubicBezTo>
                    <a:pt x="137" y="36"/>
                    <a:pt x="140" y="37"/>
                    <a:pt x="141" y="38"/>
                  </a:cubicBezTo>
                  <a:cubicBezTo>
                    <a:pt x="142" y="39"/>
                    <a:pt x="146" y="41"/>
                    <a:pt x="147" y="43"/>
                  </a:cubicBezTo>
                  <a:cubicBezTo>
                    <a:pt x="148" y="44"/>
                    <a:pt x="150" y="47"/>
                    <a:pt x="151" y="49"/>
                  </a:cubicBezTo>
                  <a:cubicBezTo>
                    <a:pt x="152" y="50"/>
                    <a:pt x="155" y="53"/>
                    <a:pt x="156" y="55"/>
                  </a:cubicBezTo>
                  <a:cubicBezTo>
                    <a:pt x="158" y="56"/>
                    <a:pt x="160" y="59"/>
                    <a:pt x="162" y="60"/>
                  </a:cubicBezTo>
                  <a:cubicBezTo>
                    <a:pt x="163" y="61"/>
                    <a:pt x="165" y="62"/>
                    <a:pt x="166" y="63"/>
                  </a:cubicBezTo>
                  <a:cubicBezTo>
                    <a:pt x="168" y="64"/>
                    <a:pt x="170" y="69"/>
                    <a:pt x="172" y="70"/>
                  </a:cubicBezTo>
                  <a:cubicBezTo>
                    <a:pt x="173" y="72"/>
                    <a:pt x="177" y="74"/>
                    <a:pt x="179" y="76"/>
                  </a:cubicBezTo>
                  <a:cubicBezTo>
                    <a:pt x="180" y="77"/>
                    <a:pt x="182" y="79"/>
                    <a:pt x="184" y="81"/>
                  </a:cubicBezTo>
                  <a:cubicBezTo>
                    <a:pt x="185" y="82"/>
                    <a:pt x="187" y="86"/>
                    <a:pt x="188" y="88"/>
                  </a:cubicBezTo>
                  <a:cubicBezTo>
                    <a:pt x="189" y="89"/>
                    <a:pt x="191" y="90"/>
                    <a:pt x="192" y="92"/>
                  </a:cubicBezTo>
                  <a:cubicBezTo>
                    <a:pt x="193" y="93"/>
                    <a:pt x="193" y="95"/>
                    <a:pt x="194" y="96"/>
                  </a:cubicBezTo>
                  <a:cubicBezTo>
                    <a:pt x="195" y="98"/>
                    <a:pt x="197" y="100"/>
                    <a:pt x="198" y="102"/>
                  </a:cubicBezTo>
                  <a:cubicBezTo>
                    <a:pt x="199" y="103"/>
                    <a:pt x="200" y="104"/>
                    <a:pt x="201" y="104"/>
                  </a:cubicBezTo>
                  <a:cubicBezTo>
                    <a:pt x="202" y="104"/>
                    <a:pt x="203" y="106"/>
                    <a:pt x="204" y="106"/>
                  </a:cubicBezTo>
                  <a:cubicBezTo>
                    <a:pt x="205" y="106"/>
                    <a:pt x="206" y="106"/>
                    <a:pt x="206" y="106"/>
                  </a:cubicBezTo>
                  <a:cubicBezTo>
                    <a:pt x="207" y="106"/>
                    <a:pt x="207" y="108"/>
                    <a:pt x="206" y="108"/>
                  </a:cubicBezTo>
                  <a:cubicBezTo>
                    <a:pt x="206" y="109"/>
                    <a:pt x="205" y="110"/>
                    <a:pt x="204" y="111"/>
                  </a:cubicBezTo>
                  <a:cubicBezTo>
                    <a:pt x="204" y="111"/>
                    <a:pt x="202" y="113"/>
                    <a:pt x="202" y="114"/>
                  </a:cubicBezTo>
                  <a:cubicBezTo>
                    <a:pt x="201" y="115"/>
                    <a:pt x="201" y="118"/>
                    <a:pt x="200" y="119"/>
                  </a:cubicBezTo>
                  <a:cubicBezTo>
                    <a:pt x="200" y="120"/>
                    <a:pt x="200" y="122"/>
                    <a:pt x="200" y="122"/>
                  </a:cubicBezTo>
                  <a:cubicBezTo>
                    <a:pt x="201" y="123"/>
                    <a:pt x="203" y="124"/>
                    <a:pt x="204" y="124"/>
                  </a:cubicBezTo>
                  <a:cubicBezTo>
                    <a:pt x="205" y="124"/>
                    <a:pt x="206" y="124"/>
                    <a:pt x="207" y="125"/>
                  </a:cubicBezTo>
                  <a:cubicBezTo>
                    <a:pt x="208" y="125"/>
                    <a:pt x="210" y="127"/>
                    <a:pt x="211" y="128"/>
                  </a:cubicBezTo>
                  <a:cubicBezTo>
                    <a:pt x="211" y="129"/>
                    <a:pt x="212" y="132"/>
                    <a:pt x="213" y="133"/>
                  </a:cubicBezTo>
                  <a:cubicBezTo>
                    <a:pt x="214" y="134"/>
                    <a:pt x="216" y="136"/>
                    <a:pt x="217" y="13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2"/>
            <p:cNvSpPr>
              <a:spLocks/>
            </p:cNvSpPr>
            <p:nvPr/>
          </p:nvSpPr>
          <p:spPr bwMode="auto">
            <a:xfrm>
              <a:off x="2385" y="1477"/>
              <a:ext cx="624" cy="629"/>
            </a:xfrm>
            <a:custGeom>
              <a:avLst/>
              <a:gdLst>
                <a:gd name="T0" fmla="*/ 214 w 217"/>
                <a:gd name="T1" fmla="*/ 142 h 219"/>
                <a:gd name="T2" fmla="*/ 211 w 217"/>
                <a:gd name="T3" fmla="*/ 161 h 219"/>
                <a:gd name="T4" fmla="*/ 210 w 217"/>
                <a:gd name="T5" fmla="*/ 190 h 219"/>
                <a:gd name="T6" fmla="*/ 205 w 217"/>
                <a:gd name="T7" fmla="*/ 209 h 219"/>
                <a:gd name="T8" fmla="*/ 190 w 217"/>
                <a:gd name="T9" fmla="*/ 207 h 219"/>
                <a:gd name="T10" fmla="*/ 174 w 217"/>
                <a:gd name="T11" fmla="*/ 205 h 219"/>
                <a:gd name="T12" fmla="*/ 160 w 217"/>
                <a:gd name="T13" fmla="*/ 206 h 219"/>
                <a:gd name="T14" fmla="*/ 144 w 217"/>
                <a:gd name="T15" fmla="*/ 203 h 219"/>
                <a:gd name="T16" fmla="*/ 135 w 217"/>
                <a:gd name="T17" fmla="*/ 212 h 219"/>
                <a:gd name="T18" fmla="*/ 128 w 217"/>
                <a:gd name="T19" fmla="*/ 205 h 219"/>
                <a:gd name="T20" fmla="*/ 114 w 217"/>
                <a:gd name="T21" fmla="*/ 198 h 219"/>
                <a:gd name="T22" fmla="*/ 97 w 217"/>
                <a:gd name="T23" fmla="*/ 198 h 219"/>
                <a:gd name="T24" fmla="*/ 89 w 217"/>
                <a:gd name="T25" fmla="*/ 206 h 219"/>
                <a:gd name="T26" fmla="*/ 88 w 217"/>
                <a:gd name="T27" fmla="*/ 218 h 219"/>
                <a:gd name="T28" fmla="*/ 81 w 217"/>
                <a:gd name="T29" fmla="*/ 217 h 219"/>
                <a:gd name="T30" fmla="*/ 76 w 217"/>
                <a:gd name="T31" fmla="*/ 218 h 219"/>
                <a:gd name="T32" fmla="*/ 70 w 217"/>
                <a:gd name="T33" fmla="*/ 216 h 219"/>
                <a:gd name="T34" fmla="*/ 63 w 217"/>
                <a:gd name="T35" fmla="*/ 219 h 219"/>
                <a:gd name="T36" fmla="*/ 52 w 217"/>
                <a:gd name="T37" fmla="*/ 211 h 219"/>
                <a:gd name="T38" fmla="*/ 42 w 217"/>
                <a:gd name="T39" fmla="*/ 202 h 219"/>
                <a:gd name="T40" fmla="*/ 29 w 217"/>
                <a:gd name="T41" fmla="*/ 201 h 219"/>
                <a:gd name="T42" fmla="*/ 19 w 217"/>
                <a:gd name="T43" fmla="*/ 194 h 219"/>
                <a:gd name="T44" fmla="*/ 12 w 217"/>
                <a:gd name="T45" fmla="*/ 197 h 219"/>
                <a:gd name="T46" fmla="*/ 4 w 217"/>
                <a:gd name="T47" fmla="*/ 186 h 219"/>
                <a:gd name="T48" fmla="*/ 3 w 217"/>
                <a:gd name="T49" fmla="*/ 166 h 219"/>
                <a:gd name="T50" fmla="*/ 16 w 217"/>
                <a:gd name="T51" fmla="*/ 159 h 219"/>
                <a:gd name="T52" fmla="*/ 11 w 217"/>
                <a:gd name="T53" fmla="*/ 144 h 219"/>
                <a:gd name="T54" fmla="*/ 0 w 217"/>
                <a:gd name="T55" fmla="*/ 133 h 219"/>
                <a:gd name="T56" fmla="*/ 19 w 217"/>
                <a:gd name="T57" fmla="*/ 114 h 219"/>
                <a:gd name="T58" fmla="*/ 36 w 217"/>
                <a:gd name="T59" fmla="*/ 104 h 219"/>
                <a:gd name="T60" fmla="*/ 48 w 217"/>
                <a:gd name="T61" fmla="*/ 110 h 219"/>
                <a:gd name="T62" fmla="*/ 66 w 217"/>
                <a:gd name="T63" fmla="*/ 97 h 219"/>
                <a:gd name="T64" fmla="*/ 67 w 217"/>
                <a:gd name="T65" fmla="*/ 82 h 219"/>
                <a:gd name="T66" fmla="*/ 51 w 217"/>
                <a:gd name="T67" fmla="*/ 67 h 219"/>
                <a:gd name="T68" fmla="*/ 51 w 217"/>
                <a:gd name="T69" fmla="*/ 54 h 219"/>
                <a:gd name="T70" fmla="*/ 41 w 217"/>
                <a:gd name="T71" fmla="*/ 48 h 219"/>
                <a:gd name="T72" fmla="*/ 40 w 217"/>
                <a:gd name="T73" fmla="*/ 42 h 219"/>
                <a:gd name="T74" fmla="*/ 48 w 217"/>
                <a:gd name="T75" fmla="*/ 33 h 219"/>
                <a:gd name="T76" fmla="*/ 58 w 217"/>
                <a:gd name="T77" fmla="*/ 11 h 219"/>
                <a:gd name="T78" fmla="*/ 73 w 217"/>
                <a:gd name="T79" fmla="*/ 0 h 219"/>
                <a:gd name="T80" fmla="*/ 83 w 217"/>
                <a:gd name="T81" fmla="*/ 3 h 219"/>
                <a:gd name="T82" fmla="*/ 92 w 217"/>
                <a:gd name="T83" fmla="*/ 13 h 219"/>
                <a:gd name="T84" fmla="*/ 110 w 217"/>
                <a:gd name="T85" fmla="*/ 31 h 219"/>
                <a:gd name="T86" fmla="*/ 120 w 217"/>
                <a:gd name="T87" fmla="*/ 32 h 219"/>
                <a:gd name="T88" fmla="*/ 128 w 217"/>
                <a:gd name="T89" fmla="*/ 31 h 219"/>
                <a:gd name="T90" fmla="*/ 141 w 217"/>
                <a:gd name="T91" fmla="*/ 38 h 219"/>
                <a:gd name="T92" fmla="*/ 156 w 217"/>
                <a:gd name="T93" fmla="*/ 55 h 219"/>
                <a:gd name="T94" fmla="*/ 172 w 217"/>
                <a:gd name="T95" fmla="*/ 70 h 219"/>
                <a:gd name="T96" fmla="*/ 188 w 217"/>
                <a:gd name="T97" fmla="*/ 88 h 219"/>
                <a:gd name="T98" fmla="*/ 198 w 217"/>
                <a:gd name="T99" fmla="*/ 102 h 219"/>
                <a:gd name="T100" fmla="*/ 206 w 217"/>
                <a:gd name="T101" fmla="*/ 106 h 219"/>
                <a:gd name="T102" fmla="*/ 202 w 217"/>
                <a:gd name="T103" fmla="*/ 114 h 219"/>
                <a:gd name="T104" fmla="*/ 204 w 217"/>
                <a:gd name="T105" fmla="*/ 124 h 219"/>
                <a:gd name="T106" fmla="*/ 213 w 217"/>
                <a:gd name="T107" fmla="*/ 133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7" h="219">
                  <a:moveTo>
                    <a:pt x="217" y="138"/>
                  </a:moveTo>
                  <a:cubicBezTo>
                    <a:pt x="217" y="138"/>
                    <a:pt x="216" y="138"/>
                    <a:pt x="216" y="138"/>
                  </a:cubicBezTo>
                  <a:cubicBezTo>
                    <a:pt x="216" y="139"/>
                    <a:pt x="214" y="141"/>
                    <a:pt x="214" y="142"/>
                  </a:cubicBezTo>
                  <a:cubicBezTo>
                    <a:pt x="213" y="143"/>
                    <a:pt x="212" y="145"/>
                    <a:pt x="212" y="146"/>
                  </a:cubicBezTo>
                  <a:cubicBezTo>
                    <a:pt x="212" y="148"/>
                    <a:pt x="212" y="151"/>
                    <a:pt x="212" y="153"/>
                  </a:cubicBezTo>
                  <a:cubicBezTo>
                    <a:pt x="212" y="155"/>
                    <a:pt x="211" y="159"/>
                    <a:pt x="211" y="161"/>
                  </a:cubicBezTo>
                  <a:cubicBezTo>
                    <a:pt x="211" y="164"/>
                    <a:pt x="213" y="171"/>
                    <a:pt x="213" y="174"/>
                  </a:cubicBezTo>
                  <a:cubicBezTo>
                    <a:pt x="213" y="177"/>
                    <a:pt x="213" y="181"/>
                    <a:pt x="212" y="184"/>
                  </a:cubicBezTo>
                  <a:cubicBezTo>
                    <a:pt x="212" y="185"/>
                    <a:pt x="210" y="189"/>
                    <a:pt x="210" y="190"/>
                  </a:cubicBezTo>
                  <a:cubicBezTo>
                    <a:pt x="210" y="192"/>
                    <a:pt x="211" y="196"/>
                    <a:pt x="211" y="197"/>
                  </a:cubicBezTo>
                  <a:cubicBezTo>
                    <a:pt x="211" y="199"/>
                    <a:pt x="210" y="203"/>
                    <a:pt x="209" y="205"/>
                  </a:cubicBezTo>
                  <a:cubicBezTo>
                    <a:pt x="208" y="206"/>
                    <a:pt x="206" y="208"/>
                    <a:pt x="205" y="209"/>
                  </a:cubicBezTo>
                  <a:cubicBezTo>
                    <a:pt x="204" y="209"/>
                    <a:pt x="202" y="208"/>
                    <a:pt x="201" y="208"/>
                  </a:cubicBezTo>
                  <a:cubicBezTo>
                    <a:pt x="199" y="207"/>
                    <a:pt x="198" y="205"/>
                    <a:pt x="197" y="205"/>
                  </a:cubicBezTo>
                  <a:cubicBezTo>
                    <a:pt x="195" y="205"/>
                    <a:pt x="192" y="207"/>
                    <a:pt x="190" y="207"/>
                  </a:cubicBezTo>
                  <a:cubicBezTo>
                    <a:pt x="188" y="208"/>
                    <a:pt x="186" y="209"/>
                    <a:pt x="184" y="210"/>
                  </a:cubicBezTo>
                  <a:cubicBezTo>
                    <a:pt x="183" y="210"/>
                    <a:pt x="181" y="209"/>
                    <a:pt x="179" y="209"/>
                  </a:cubicBezTo>
                  <a:cubicBezTo>
                    <a:pt x="178" y="208"/>
                    <a:pt x="175" y="206"/>
                    <a:pt x="174" y="205"/>
                  </a:cubicBezTo>
                  <a:cubicBezTo>
                    <a:pt x="173" y="204"/>
                    <a:pt x="171" y="203"/>
                    <a:pt x="170" y="203"/>
                  </a:cubicBezTo>
                  <a:cubicBezTo>
                    <a:pt x="169" y="202"/>
                    <a:pt x="166" y="203"/>
                    <a:pt x="165" y="203"/>
                  </a:cubicBezTo>
                  <a:cubicBezTo>
                    <a:pt x="164" y="203"/>
                    <a:pt x="161" y="206"/>
                    <a:pt x="160" y="206"/>
                  </a:cubicBezTo>
                  <a:cubicBezTo>
                    <a:pt x="159" y="206"/>
                    <a:pt x="155" y="206"/>
                    <a:pt x="154" y="205"/>
                  </a:cubicBezTo>
                  <a:cubicBezTo>
                    <a:pt x="153" y="205"/>
                    <a:pt x="150" y="204"/>
                    <a:pt x="149" y="204"/>
                  </a:cubicBezTo>
                  <a:cubicBezTo>
                    <a:pt x="148" y="203"/>
                    <a:pt x="145" y="203"/>
                    <a:pt x="144" y="203"/>
                  </a:cubicBezTo>
                  <a:cubicBezTo>
                    <a:pt x="143" y="203"/>
                    <a:pt x="142" y="204"/>
                    <a:pt x="141" y="205"/>
                  </a:cubicBezTo>
                  <a:cubicBezTo>
                    <a:pt x="140" y="206"/>
                    <a:pt x="138" y="208"/>
                    <a:pt x="137" y="210"/>
                  </a:cubicBezTo>
                  <a:cubicBezTo>
                    <a:pt x="137" y="210"/>
                    <a:pt x="136" y="211"/>
                    <a:pt x="135" y="212"/>
                  </a:cubicBezTo>
                  <a:cubicBezTo>
                    <a:pt x="135" y="212"/>
                    <a:pt x="134" y="213"/>
                    <a:pt x="134" y="214"/>
                  </a:cubicBezTo>
                  <a:cubicBezTo>
                    <a:pt x="133" y="213"/>
                    <a:pt x="132" y="213"/>
                    <a:pt x="131" y="212"/>
                  </a:cubicBezTo>
                  <a:cubicBezTo>
                    <a:pt x="130" y="210"/>
                    <a:pt x="129" y="207"/>
                    <a:pt x="128" y="205"/>
                  </a:cubicBezTo>
                  <a:cubicBezTo>
                    <a:pt x="127" y="204"/>
                    <a:pt x="125" y="203"/>
                    <a:pt x="124" y="202"/>
                  </a:cubicBezTo>
                  <a:cubicBezTo>
                    <a:pt x="123" y="202"/>
                    <a:pt x="120" y="201"/>
                    <a:pt x="119" y="200"/>
                  </a:cubicBezTo>
                  <a:cubicBezTo>
                    <a:pt x="118" y="200"/>
                    <a:pt x="115" y="198"/>
                    <a:pt x="114" y="198"/>
                  </a:cubicBezTo>
                  <a:cubicBezTo>
                    <a:pt x="112" y="197"/>
                    <a:pt x="109" y="198"/>
                    <a:pt x="108" y="198"/>
                  </a:cubicBezTo>
                  <a:cubicBezTo>
                    <a:pt x="107" y="197"/>
                    <a:pt x="104" y="197"/>
                    <a:pt x="102" y="197"/>
                  </a:cubicBezTo>
                  <a:cubicBezTo>
                    <a:pt x="102" y="197"/>
                    <a:pt x="99" y="197"/>
                    <a:pt x="97" y="198"/>
                  </a:cubicBezTo>
                  <a:cubicBezTo>
                    <a:pt x="97" y="198"/>
                    <a:pt x="96" y="200"/>
                    <a:pt x="96" y="201"/>
                  </a:cubicBezTo>
                  <a:cubicBezTo>
                    <a:pt x="95" y="201"/>
                    <a:pt x="92" y="202"/>
                    <a:pt x="91" y="203"/>
                  </a:cubicBezTo>
                  <a:cubicBezTo>
                    <a:pt x="91" y="204"/>
                    <a:pt x="89" y="206"/>
                    <a:pt x="89" y="206"/>
                  </a:cubicBezTo>
                  <a:cubicBezTo>
                    <a:pt x="89" y="206"/>
                    <a:pt x="88" y="209"/>
                    <a:pt x="87" y="210"/>
                  </a:cubicBezTo>
                  <a:cubicBezTo>
                    <a:pt x="87" y="211"/>
                    <a:pt x="88" y="213"/>
                    <a:pt x="88" y="214"/>
                  </a:cubicBezTo>
                  <a:cubicBezTo>
                    <a:pt x="89" y="215"/>
                    <a:pt x="89" y="217"/>
                    <a:pt x="88" y="218"/>
                  </a:cubicBezTo>
                  <a:cubicBezTo>
                    <a:pt x="88" y="219"/>
                    <a:pt x="87" y="219"/>
                    <a:pt x="86" y="219"/>
                  </a:cubicBezTo>
                  <a:cubicBezTo>
                    <a:pt x="85" y="219"/>
                    <a:pt x="84" y="219"/>
                    <a:pt x="84" y="219"/>
                  </a:cubicBezTo>
                  <a:cubicBezTo>
                    <a:pt x="83" y="219"/>
                    <a:pt x="82" y="217"/>
                    <a:pt x="81" y="217"/>
                  </a:cubicBezTo>
                  <a:cubicBezTo>
                    <a:pt x="80" y="216"/>
                    <a:pt x="79" y="216"/>
                    <a:pt x="79" y="216"/>
                  </a:cubicBezTo>
                  <a:cubicBezTo>
                    <a:pt x="78" y="216"/>
                    <a:pt x="77" y="216"/>
                    <a:pt x="77" y="216"/>
                  </a:cubicBezTo>
                  <a:cubicBezTo>
                    <a:pt x="76" y="216"/>
                    <a:pt x="77" y="218"/>
                    <a:pt x="76" y="218"/>
                  </a:cubicBezTo>
                  <a:cubicBezTo>
                    <a:pt x="76" y="219"/>
                    <a:pt x="75" y="219"/>
                    <a:pt x="75" y="219"/>
                  </a:cubicBezTo>
                  <a:cubicBezTo>
                    <a:pt x="74" y="219"/>
                    <a:pt x="73" y="219"/>
                    <a:pt x="72" y="219"/>
                  </a:cubicBezTo>
                  <a:cubicBezTo>
                    <a:pt x="71" y="218"/>
                    <a:pt x="71" y="217"/>
                    <a:pt x="70" y="216"/>
                  </a:cubicBezTo>
                  <a:cubicBezTo>
                    <a:pt x="70" y="216"/>
                    <a:pt x="68" y="214"/>
                    <a:pt x="68" y="214"/>
                  </a:cubicBezTo>
                  <a:cubicBezTo>
                    <a:pt x="67" y="214"/>
                    <a:pt x="65" y="215"/>
                    <a:pt x="65" y="216"/>
                  </a:cubicBezTo>
                  <a:cubicBezTo>
                    <a:pt x="64" y="216"/>
                    <a:pt x="63" y="218"/>
                    <a:pt x="63" y="219"/>
                  </a:cubicBezTo>
                  <a:cubicBezTo>
                    <a:pt x="62" y="219"/>
                    <a:pt x="60" y="219"/>
                    <a:pt x="59" y="219"/>
                  </a:cubicBezTo>
                  <a:cubicBezTo>
                    <a:pt x="58" y="219"/>
                    <a:pt x="57" y="217"/>
                    <a:pt x="56" y="217"/>
                  </a:cubicBezTo>
                  <a:cubicBezTo>
                    <a:pt x="55" y="215"/>
                    <a:pt x="53" y="212"/>
                    <a:pt x="52" y="211"/>
                  </a:cubicBezTo>
                  <a:cubicBezTo>
                    <a:pt x="51" y="210"/>
                    <a:pt x="51" y="208"/>
                    <a:pt x="50" y="207"/>
                  </a:cubicBezTo>
                  <a:cubicBezTo>
                    <a:pt x="49" y="206"/>
                    <a:pt x="47" y="204"/>
                    <a:pt x="45" y="204"/>
                  </a:cubicBezTo>
                  <a:cubicBezTo>
                    <a:pt x="45" y="203"/>
                    <a:pt x="43" y="202"/>
                    <a:pt x="42" y="202"/>
                  </a:cubicBezTo>
                  <a:cubicBezTo>
                    <a:pt x="41" y="201"/>
                    <a:pt x="39" y="201"/>
                    <a:pt x="37" y="201"/>
                  </a:cubicBezTo>
                  <a:cubicBezTo>
                    <a:pt x="37" y="201"/>
                    <a:pt x="35" y="202"/>
                    <a:pt x="34" y="202"/>
                  </a:cubicBezTo>
                  <a:cubicBezTo>
                    <a:pt x="33" y="202"/>
                    <a:pt x="30" y="202"/>
                    <a:pt x="29" y="201"/>
                  </a:cubicBezTo>
                  <a:cubicBezTo>
                    <a:pt x="28" y="201"/>
                    <a:pt x="27" y="199"/>
                    <a:pt x="26" y="198"/>
                  </a:cubicBezTo>
                  <a:cubicBezTo>
                    <a:pt x="25" y="198"/>
                    <a:pt x="23" y="196"/>
                    <a:pt x="22" y="195"/>
                  </a:cubicBezTo>
                  <a:cubicBezTo>
                    <a:pt x="22" y="195"/>
                    <a:pt x="20" y="194"/>
                    <a:pt x="19" y="194"/>
                  </a:cubicBezTo>
                  <a:cubicBezTo>
                    <a:pt x="18" y="194"/>
                    <a:pt x="17" y="194"/>
                    <a:pt x="16" y="195"/>
                  </a:cubicBezTo>
                  <a:cubicBezTo>
                    <a:pt x="16" y="195"/>
                    <a:pt x="15" y="196"/>
                    <a:pt x="15" y="197"/>
                  </a:cubicBezTo>
                  <a:cubicBezTo>
                    <a:pt x="14" y="197"/>
                    <a:pt x="13" y="198"/>
                    <a:pt x="12" y="197"/>
                  </a:cubicBezTo>
                  <a:cubicBezTo>
                    <a:pt x="11" y="197"/>
                    <a:pt x="10" y="196"/>
                    <a:pt x="9" y="195"/>
                  </a:cubicBezTo>
                  <a:cubicBezTo>
                    <a:pt x="8" y="194"/>
                    <a:pt x="6" y="191"/>
                    <a:pt x="6" y="190"/>
                  </a:cubicBezTo>
                  <a:cubicBezTo>
                    <a:pt x="5" y="189"/>
                    <a:pt x="5" y="187"/>
                    <a:pt x="4" y="186"/>
                  </a:cubicBezTo>
                  <a:cubicBezTo>
                    <a:pt x="4" y="184"/>
                    <a:pt x="2" y="179"/>
                    <a:pt x="1" y="177"/>
                  </a:cubicBezTo>
                  <a:cubicBezTo>
                    <a:pt x="1" y="175"/>
                    <a:pt x="0" y="172"/>
                    <a:pt x="1" y="170"/>
                  </a:cubicBezTo>
                  <a:cubicBezTo>
                    <a:pt x="1" y="169"/>
                    <a:pt x="2" y="167"/>
                    <a:pt x="3" y="166"/>
                  </a:cubicBezTo>
                  <a:cubicBezTo>
                    <a:pt x="4" y="165"/>
                    <a:pt x="6" y="164"/>
                    <a:pt x="7" y="163"/>
                  </a:cubicBezTo>
                  <a:cubicBezTo>
                    <a:pt x="8" y="163"/>
                    <a:pt x="11" y="162"/>
                    <a:pt x="12" y="162"/>
                  </a:cubicBezTo>
                  <a:cubicBezTo>
                    <a:pt x="13" y="161"/>
                    <a:pt x="15" y="160"/>
                    <a:pt x="16" y="159"/>
                  </a:cubicBezTo>
                  <a:cubicBezTo>
                    <a:pt x="16" y="158"/>
                    <a:pt x="17" y="156"/>
                    <a:pt x="17" y="154"/>
                  </a:cubicBezTo>
                  <a:cubicBezTo>
                    <a:pt x="17" y="153"/>
                    <a:pt x="17" y="150"/>
                    <a:pt x="16" y="149"/>
                  </a:cubicBezTo>
                  <a:cubicBezTo>
                    <a:pt x="15" y="147"/>
                    <a:pt x="12" y="145"/>
                    <a:pt x="11" y="144"/>
                  </a:cubicBezTo>
                  <a:cubicBezTo>
                    <a:pt x="9" y="141"/>
                    <a:pt x="4" y="138"/>
                    <a:pt x="2" y="136"/>
                  </a:cubicBezTo>
                  <a:cubicBezTo>
                    <a:pt x="2" y="135"/>
                    <a:pt x="0" y="134"/>
                    <a:pt x="0" y="133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2" y="132"/>
                    <a:pt x="6" y="129"/>
                    <a:pt x="8" y="127"/>
                  </a:cubicBezTo>
                  <a:cubicBezTo>
                    <a:pt x="10" y="126"/>
                    <a:pt x="14" y="122"/>
                    <a:pt x="16" y="120"/>
                  </a:cubicBezTo>
                  <a:cubicBezTo>
                    <a:pt x="17" y="119"/>
                    <a:pt x="18" y="115"/>
                    <a:pt x="19" y="114"/>
                  </a:cubicBezTo>
                  <a:cubicBezTo>
                    <a:pt x="20" y="111"/>
                    <a:pt x="23" y="108"/>
                    <a:pt x="26" y="106"/>
                  </a:cubicBezTo>
                  <a:cubicBezTo>
                    <a:pt x="27" y="105"/>
                    <a:pt x="30" y="104"/>
                    <a:pt x="31" y="104"/>
                  </a:cubicBezTo>
                  <a:cubicBezTo>
                    <a:pt x="32" y="104"/>
                    <a:pt x="35" y="104"/>
                    <a:pt x="36" y="104"/>
                  </a:cubicBezTo>
                  <a:cubicBezTo>
                    <a:pt x="37" y="105"/>
                    <a:pt x="40" y="107"/>
                    <a:pt x="40" y="108"/>
                  </a:cubicBezTo>
                  <a:cubicBezTo>
                    <a:pt x="41" y="108"/>
                    <a:pt x="43" y="110"/>
                    <a:pt x="44" y="110"/>
                  </a:cubicBezTo>
                  <a:cubicBezTo>
                    <a:pt x="45" y="110"/>
                    <a:pt x="47" y="110"/>
                    <a:pt x="48" y="110"/>
                  </a:cubicBezTo>
                  <a:cubicBezTo>
                    <a:pt x="49" y="110"/>
                    <a:pt x="51" y="109"/>
                    <a:pt x="52" y="109"/>
                  </a:cubicBezTo>
                  <a:cubicBezTo>
                    <a:pt x="54" y="108"/>
                    <a:pt x="58" y="105"/>
                    <a:pt x="60" y="104"/>
                  </a:cubicBezTo>
                  <a:cubicBezTo>
                    <a:pt x="62" y="103"/>
                    <a:pt x="65" y="99"/>
                    <a:pt x="66" y="97"/>
                  </a:cubicBezTo>
                  <a:cubicBezTo>
                    <a:pt x="67" y="96"/>
                    <a:pt x="68" y="93"/>
                    <a:pt x="68" y="92"/>
                  </a:cubicBezTo>
                  <a:cubicBezTo>
                    <a:pt x="69" y="91"/>
                    <a:pt x="68" y="87"/>
                    <a:pt x="68" y="86"/>
                  </a:cubicBezTo>
                  <a:cubicBezTo>
                    <a:pt x="68" y="85"/>
                    <a:pt x="68" y="83"/>
                    <a:pt x="67" y="82"/>
                  </a:cubicBezTo>
                  <a:cubicBezTo>
                    <a:pt x="66" y="81"/>
                    <a:pt x="63" y="79"/>
                    <a:pt x="62" y="78"/>
                  </a:cubicBezTo>
                  <a:cubicBezTo>
                    <a:pt x="61" y="77"/>
                    <a:pt x="58" y="75"/>
                    <a:pt x="57" y="74"/>
                  </a:cubicBezTo>
                  <a:cubicBezTo>
                    <a:pt x="56" y="72"/>
                    <a:pt x="52" y="69"/>
                    <a:pt x="51" y="67"/>
                  </a:cubicBezTo>
                  <a:cubicBezTo>
                    <a:pt x="50" y="66"/>
                    <a:pt x="50" y="64"/>
                    <a:pt x="50" y="64"/>
                  </a:cubicBezTo>
                  <a:cubicBezTo>
                    <a:pt x="49" y="62"/>
                    <a:pt x="50" y="58"/>
                    <a:pt x="50" y="57"/>
                  </a:cubicBezTo>
                  <a:cubicBezTo>
                    <a:pt x="50" y="56"/>
                    <a:pt x="51" y="54"/>
                    <a:pt x="51" y="54"/>
                  </a:cubicBezTo>
                  <a:cubicBezTo>
                    <a:pt x="50" y="53"/>
                    <a:pt x="50" y="52"/>
                    <a:pt x="49" y="52"/>
                  </a:cubicBezTo>
                  <a:cubicBezTo>
                    <a:pt x="48" y="51"/>
                    <a:pt x="46" y="50"/>
                    <a:pt x="45" y="50"/>
                  </a:cubicBezTo>
                  <a:cubicBezTo>
                    <a:pt x="44" y="49"/>
                    <a:pt x="42" y="48"/>
                    <a:pt x="41" y="48"/>
                  </a:cubicBezTo>
                  <a:cubicBezTo>
                    <a:pt x="40" y="47"/>
                    <a:pt x="39" y="46"/>
                    <a:pt x="38" y="45"/>
                  </a:cubicBezTo>
                  <a:cubicBezTo>
                    <a:pt x="38" y="44"/>
                    <a:pt x="38" y="43"/>
                    <a:pt x="38" y="42"/>
                  </a:cubicBezTo>
                  <a:cubicBezTo>
                    <a:pt x="39" y="42"/>
                    <a:pt x="40" y="42"/>
                    <a:pt x="40" y="42"/>
                  </a:cubicBezTo>
                  <a:cubicBezTo>
                    <a:pt x="41" y="43"/>
                    <a:pt x="43" y="44"/>
                    <a:pt x="43" y="43"/>
                  </a:cubicBezTo>
                  <a:cubicBezTo>
                    <a:pt x="45" y="43"/>
                    <a:pt x="45" y="40"/>
                    <a:pt x="46" y="39"/>
                  </a:cubicBezTo>
                  <a:cubicBezTo>
                    <a:pt x="47" y="38"/>
                    <a:pt x="48" y="35"/>
                    <a:pt x="48" y="33"/>
                  </a:cubicBezTo>
                  <a:cubicBezTo>
                    <a:pt x="49" y="31"/>
                    <a:pt x="50" y="28"/>
                    <a:pt x="50" y="25"/>
                  </a:cubicBezTo>
                  <a:cubicBezTo>
                    <a:pt x="51" y="23"/>
                    <a:pt x="53" y="18"/>
                    <a:pt x="55" y="15"/>
                  </a:cubicBezTo>
                  <a:cubicBezTo>
                    <a:pt x="56" y="14"/>
                    <a:pt x="57" y="12"/>
                    <a:pt x="58" y="11"/>
                  </a:cubicBezTo>
                  <a:cubicBezTo>
                    <a:pt x="59" y="9"/>
                    <a:pt x="63" y="7"/>
                    <a:pt x="64" y="6"/>
                  </a:cubicBezTo>
                  <a:cubicBezTo>
                    <a:pt x="66" y="5"/>
                    <a:pt x="68" y="2"/>
                    <a:pt x="69" y="1"/>
                  </a:cubicBezTo>
                  <a:cubicBezTo>
                    <a:pt x="70" y="1"/>
                    <a:pt x="72" y="0"/>
                    <a:pt x="73" y="0"/>
                  </a:cubicBezTo>
                  <a:cubicBezTo>
                    <a:pt x="74" y="0"/>
                    <a:pt x="75" y="1"/>
                    <a:pt x="75" y="1"/>
                  </a:cubicBezTo>
                  <a:cubicBezTo>
                    <a:pt x="77" y="2"/>
                    <a:pt x="79" y="3"/>
                    <a:pt x="80" y="3"/>
                  </a:cubicBezTo>
                  <a:cubicBezTo>
                    <a:pt x="81" y="3"/>
                    <a:pt x="82" y="3"/>
                    <a:pt x="83" y="3"/>
                  </a:cubicBezTo>
                  <a:cubicBezTo>
                    <a:pt x="85" y="3"/>
                    <a:pt x="87" y="5"/>
                    <a:pt x="88" y="6"/>
                  </a:cubicBezTo>
                  <a:cubicBezTo>
                    <a:pt x="89" y="6"/>
                    <a:pt x="90" y="8"/>
                    <a:pt x="90" y="8"/>
                  </a:cubicBezTo>
                  <a:cubicBezTo>
                    <a:pt x="91" y="9"/>
                    <a:pt x="92" y="12"/>
                    <a:pt x="92" y="13"/>
                  </a:cubicBezTo>
                  <a:cubicBezTo>
                    <a:pt x="94" y="14"/>
                    <a:pt x="99" y="17"/>
                    <a:pt x="101" y="19"/>
                  </a:cubicBezTo>
                  <a:cubicBezTo>
                    <a:pt x="102" y="21"/>
                    <a:pt x="105" y="25"/>
                    <a:pt x="107" y="28"/>
                  </a:cubicBezTo>
                  <a:cubicBezTo>
                    <a:pt x="108" y="29"/>
                    <a:pt x="108" y="31"/>
                    <a:pt x="110" y="31"/>
                  </a:cubicBezTo>
                  <a:cubicBezTo>
                    <a:pt x="111" y="32"/>
                    <a:pt x="114" y="33"/>
                    <a:pt x="116" y="33"/>
                  </a:cubicBezTo>
                  <a:cubicBezTo>
                    <a:pt x="117" y="33"/>
                    <a:pt x="118" y="33"/>
                    <a:pt x="119" y="33"/>
                  </a:cubicBezTo>
                  <a:cubicBezTo>
                    <a:pt x="119" y="32"/>
                    <a:pt x="120" y="32"/>
                    <a:pt x="120" y="32"/>
                  </a:cubicBezTo>
                  <a:cubicBezTo>
                    <a:pt x="121" y="32"/>
                    <a:pt x="122" y="34"/>
                    <a:pt x="123" y="34"/>
                  </a:cubicBezTo>
                  <a:cubicBezTo>
                    <a:pt x="124" y="35"/>
                    <a:pt x="126" y="33"/>
                    <a:pt x="127" y="32"/>
                  </a:cubicBezTo>
                  <a:cubicBezTo>
                    <a:pt x="127" y="32"/>
                    <a:pt x="128" y="31"/>
                    <a:pt x="128" y="31"/>
                  </a:cubicBezTo>
                  <a:cubicBezTo>
                    <a:pt x="129" y="31"/>
                    <a:pt x="130" y="32"/>
                    <a:pt x="131" y="32"/>
                  </a:cubicBezTo>
                  <a:cubicBezTo>
                    <a:pt x="132" y="33"/>
                    <a:pt x="135" y="34"/>
                    <a:pt x="136" y="35"/>
                  </a:cubicBezTo>
                  <a:cubicBezTo>
                    <a:pt x="137" y="36"/>
                    <a:pt x="140" y="37"/>
                    <a:pt x="141" y="38"/>
                  </a:cubicBezTo>
                  <a:cubicBezTo>
                    <a:pt x="142" y="39"/>
                    <a:pt x="146" y="41"/>
                    <a:pt x="147" y="43"/>
                  </a:cubicBezTo>
                  <a:cubicBezTo>
                    <a:pt x="148" y="44"/>
                    <a:pt x="150" y="47"/>
                    <a:pt x="151" y="49"/>
                  </a:cubicBezTo>
                  <a:cubicBezTo>
                    <a:pt x="152" y="50"/>
                    <a:pt x="155" y="53"/>
                    <a:pt x="156" y="55"/>
                  </a:cubicBezTo>
                  <a:cubicBezTo>
                    <a:pt x="158" y="56"/>
                    <a:pt x="160" y="59"/>
                    <a:pt x="162" y="60"/>
                  </a:cubicBezTo>
                  <a:cubicBezTo>
                    <a:pt x="163" y="61"/>
                    <a:pt x="165" y="62"/>
                    <a:pt x="166" y="63"/>
                  </a:cubicBezTo>
                  <a:cubicBezTo>
                    <a:pt x="168" y="64"/>
                    <a:pt x="170" y="69"/>
                    <a:pt x="172" y="70"/>
                  </a:cubicBezTo>
                  <a:cubicBezTo>
                    <a:pt x="173" y="72"/>
                    <a:pt x="177" y="74"/>
                    <a:pt x="179" y="76"/>
                  </a:cubicBezTo>
                  <a:cubicBezTo>
                    <a:pt x="180" y="77"/>
                    <a:pt x="182" y="79"/>
                    <a:pt x="184" y="81"/>
                  </a:cubicBezTo>
                  <a:cubicBezTo>
                    <a:pt x="185" y="82"/>
                    <a:pt x="187" y="86"/>
                    <a:pt x="188" y="88"/>
                  </a:cubicBezTo>
                  <a:cubicBezTo>
                    <a:pt x="189" y="89"/>
                    <a:pt x="191" y="90"/>
                    <a:pt x="192" y="92"/>
                  </a:cubicBezTo>
                  <a:cubicBezTo>
                    <a:pt x="193" y="93"/>
                    <a:pt x="193" y="95"/>
                    <a:pt x="194" y="96"/>
                  </a:cubicBezTo>
                  <a:cubicBezTo>
                    <a:pt x="195" y="98"/>
                    <a:pt x="197" y="100"/>
                    <a:pt x="198" y="102"/>
                  </a:cubicBezTo>
                  <a:cubicBezTo>
                    <a:pt x="199" y="103"/>
                    <a:pt x="200" y="104"/>
                    <a:pt x="201" y="104"/>
                  </a:cubicBezTo>
                  <a:cubicBezTo>
                    <a:pt x="202" y="104"/>
                    <a:pt x="203" y="106"/>
                    <a:pt x="204" y="106"/>
                  </a:cubicBezTo>
                  <a:cubicBezTo>
                    <a:pt x="205" y="106"/>
                    <a:pt x="206" y="106"/>
                    <a:pt x="206" y="106"/>
                  </a:cubicBezTo>
                  <a:cubicBezTo>
                    <a:pt x="207" y="106"/>
                    <a:pt x="207" y="108"/>
                    <a:pt x="206" y="108"/>
                  </a:cubicBezTo>
                  <a:cubicBezTo>
                    <a:pt x="206" y="109"/>
                    <a:pt x="205" y="110"/>
                    <a:pt x="204" y="111"/>
                  </a:cubicBezTo>
                  <a:cubicBezTo>
                    <a:pt x="204" y="111"/>
                    <a:pt x="202" y="113"/>
                    <a:pt x="202" y="114"/>
                  </a:cubicBezTo>
                  <a:cubicBezTo>
                    <a:pt x="201" y="115"/>
                    <a:pt x="201" y="118"/>
                    <a:pt x="200" y="119"/>
                  </a:cubicBezTo>
                  <a:cubicBezTo>
                    <a:pt x="200" y="120"/>
                    <a:pt x="200" y="122"/>
                    <a:pt x="200" y="122"/>
                  </a:cubicBezTo>
                  <a:cubicBezTo>
                    <a:pt x="201" y="123"/>
                    <a:pt x="203" y="124"/>
                    <a:pt x="204" y="124"/>
                  </a:cubicBezTo>
                  <a:cubicBezTo>
                    <a:pt x="205" y="124"/>
                    <a:pt x="206" y="124"/>
                    <a:pt x="207" y="125"/>
                  </a:cubicBezTo>
                  <a:cubicBezTo>
                    <a:pt x="208" y="125"/>
                    <a:pt x="210" y="127"/>
                    <a:pt x="211" y="128"/>
                  </a:cubicBezTo>
                  <a:cubicBezTo>
                    <a:pt x="211" y="129"/>
                    <a:pt x="212" y="132"/>
                    <a:pt x="213" y="133"/>
                  </a:cubicBezTo>
                  <a:cubicBezTo>
                    <a:pt x="214" y="134"/>
                    <a:pt x="216" y="136"/>
                    <a:pt x="217" y="138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3"/>
            <p:cNvSpPr>
              <a:spLocks/>
            </p:cNvSpPr>
            <p:nvPr/>
          </p:nvSpPr>
          <p:spPr bwMode="auto">
            <a:xfrm>
              <a:off x="2161" y="1859"/>
              <a:ext cx="848" cy="782"/>
            </a:xfrm>
            <a:custGeom>
              <a:avLst/>
              <a:gdLst>
                <a:gd name="T0" fmla="*/ 287 w 295"/>
                <a:gd name="T1" fmla="*/ 196 h 272"/>
                <a:gd name="T2" fmla="*/ 293 w 295"/>
                <a:gd name="T3" fmla="*/ 220 h 272"/>
                <a:gd name="T4" fmla="*/ 280 w 295"/>
                <a:gd name="T5" fmla="*/ 226 h 272"/>
                <a:gd name="T6" fmla="*/ 266 w 295"/>
                <a:gd name="T7" fmla="*/ 245 h 272"/>
                <a:gd name="T8" fmla="*/ 251 w 295"/>
                <a:gd name="T9" fmla="*/ 257 h 272"/>
                <a:gd name="T10" fmla="*/ 237 w 295"/>
                <a:gd name="T11" fmla="*/ 267 h 272"/>
                <a:gd name="T12" fmla="*/ 220 w 295"/>
                <a:gd name="T13" fmla="*/ 272 h 272"/>
                <a:gd name="T14" fmla="*/ 205 w 295"/>
                <a:gd name="T15" fmla="*/ 258 h 272"/>
                <a:gd name="T16" fmla="*/ 193 w 295"/>
                <a:gd name="T17" fmla="*/ 252 h 272"/>
                <a:gd name="T18" fmla="*/ 186 w 295"/>
                <a:gd name="T19" fmla="*/ 248 h 272"/>
                <a:gd name="T20" fmla="*/ 164 w 295"/>
                <a:gd name="T21" fmla="*/ 249 h 272"/>
                <a:gd name="T22" fmla="*/ 145 w 295"/>
                <a:gd name="T23" fmla="*/ 227 h 272"/>
                <a:gd name="T24" fmla="*/ 123 w 295"/>
                <a:gd name="T25" fmla="*/ 230 h 272"/>
                <a:gd name="T26" fmla="*/ 94 w 295"/>
                <a:gd name="T27" fmla="*/ 229 h 272"/>
                <a:gd name="T28" fmla="*/ 81 w 295"/>
                <a:gd name="T29" fmla="*/ 223 h 272"/>
                <a:gd name="T30" fmla="*/ 68 w 295"/>
                <a:gd name="T31" fmla="*/ 202 h 272"/>
                <a:gd name="T32" fmla="*/ 71 w 295"/>
                <a:gd name="T33" fmla="*/ 184 h 272"/>
                <a:gd name="T34" fmla="*/ 78 w 295"/>
                <a:gd name="T35" fmla="*/ 175 h 272"/>
                <a:gd name="T36" fmla="*/ 73 w 295"/>
                <a:gd name="T37" fmla="*/ 146 h 272"/>
                <a:gd name="T38" fmla="*/ 58 w 295"/>
                <a:gd name="T39" fmla="*/ 130 h 272"/>
                <a:gd name="T40" fmla="*/ 44 w 295"/>
                <a:gd name="T41" fmla="*/ 136 h 272"/>
                <a:gd name="T42" fmla="*/ 25 w 295"/>
                <a:gd name="T43" fmla="*/ 127 h 272"/>
                <a:gd name="T44" fmla="*/ 17 w 295"/>
                <a:gd name="T45" fmla="*/ 120 h 272"/>
                <a:gd name="T46" fmla="*/ 7 w 295"/>
                <a:gd name="T47" fmla="*/ 99 h 272"/>
                <a:gd name="T48" fmla="*/ 11 w 295"/>
                <a:gd name="T49" fmla="*/ 92 h 272"/>
                <a:gd name="T50" fmla="*/ 20 w 295"/>
                <a:gd name="T51" fmla="*/ 91 h 272"/>
                <a:gd name="T52" fmla="*/ 31 w 295"/>
                <a:gd name="T53" fmla="*/ 87 h 272"/>
                <a:gd name="T54" fmla="*/ 54 w 295"/>
                <a:gd name="T55" fmla="*/ 79 h 272"/>
                <a:gd name="T56" fmla="*/ 45 w 295"/>
                <a:gd name="T57" fmla="*/ 73 h 272"/>
                <a:gd name="T58" fmla="*/ 34 w 295"/>
                <a:gd name="T59" fmla="*/ 67 h 272"/>
                <a:gd name="T60" fmla="*/ 38 w 295"/>
                <a:gd name="T61" fmla="*/ 55 h 272"/>
                <a:gd name="T62" fmla="*/ 20 w 295"/>
                <a:gd name="T63" fmla="*/ 30 h 272"/>
                <a:gd name="T64" fmla="*/ 2 w 295"/>
                <a:gd name="T65" fmla="*/ 19 h 272"/>
                <a:gd name="T66" fmla="*/ 6 w 295"/>
                <a:gd name="T67" fmla="*/ 15 h 272"/>
                <a:gd name="T68" fmla="*/ 18 w 295"/>
                <a:gd name="T69" fmla="*/ 17 h 272"/>
                <a:gd name="T70" fmla="*/ 28 w 295"/>
                <a:gd name="T71" fmla="*/ 8 h 272"/>
                <a:gd name="T72" fmla="*/ 39 w 295"/>
                <a:gd name="T73" fmla="*/ 4 h 272"/>
                <a:gd name="T74" fmla="*/ 57 w 295"/>
                <a:gd name="T75" fmla="*/ 11 h 272"/>
                <a:gd name="T76" fmla="*/ 69 w 295"/>
                <a:gd name="T77" fmla="*/ 3 h 272"/>
                <a:gd name="T78" fmla="*/ 89 w 295"/>
                <a:gd name="T79" fmla="*/ 11 h 272"/>
                <a:gd name="T80" fmla="*/ 90 w 295"/>
                <a:gd name="T81" fmla="*/ 29 h 272"/>
                <a:gd name="T82" fmla="*/ 79 w 295"/>
                <a:gd name="T83" fmla="*/ 44 h 272"/>
                <a:gd name="T84" fmla="*/ 90 w 295"/>
                <a:gd name="T85" fmla="*/ 64 h 272"/>
                <a:gd name="T86" fmla="*/ 100 w 295"/>
                <a:gd name="T87" fmla="*/ 62 h 272"/>
                <a:gd name="T88" fmla="*/ 115 w 295"/>
                <a:gd name="T89" fmla="*/ 68 h 272"/>
                <a:gd name="T90" fmla="*/ 130 w 295"/>
                <a:gd name="T91" fmla="*/ 78 h 272"/>
                <a:gd name="T92" fmla="*/ 143 w 295"/>
                <a:gd name="T93" fmla="*/ 83 h 272"/>
                <a:gd name="T94" fmla="*/ 153 w 295"/>
                <a:gd name="T95" fmla="*/ 86 h 272"/>
                <a:gd name="T96" fmla="*/ 159 w 295"/>
                <a:gd name="T97" fmla="*/ 84 h 272"/>
                <a:gd name="T98" fmla="*/ 166 w 295"/>
                <a:gd name="T99" fmla="*/ 81 h 272"/>
                <a:gd name="T100" fmla="*/ 174 w 295"/>
                <a:gd name="T101" fmla="*/ 68 h 272"/>
                <a:gd name="T102" fmla="*/ 192 w 295"/>
                <a:gd name="T103" fmla="*/ 65 h 272"/>
                <a:gd name="T104" fmla="*/ 209 w 295"/>
                <a:gd name="T105" fmla="*/ 79 h 272"/>
                <a:gd name="T106" fmla="*/ 210 w 295"/>
                <a:gd name="T107" fmla="*/ 92 h 272"/>
                <a:gd name="T108" fmla="*/ 223 w 295"/>
                <a:gd name="T109" fmla="*/ 104 h 272"/>
                <a:gd name="T110" fmla="*/ 211 w 295"/>
                <a:gd name="T111" fmla="*/ 106 h 272"/>
                <a:gd name="T112" fmla="*/ 206 w 295"/>
                <a:gd name="T113" fmla="*/ 109 h 272"/>
                <a:gd name="T114" fmla="*/ 209 w 295"/>
                <a:gd name="T115" fmla="*/ 119 h 272"/>
                <a:gd name="T116" fmla="*/ 213 w 295"/>
                <a:gd name="T117" fmla="*/ 135 h 272"/>
                <a:gd name="T118" fmla="*/ 236 w 295"/>
                <a:gd name="T119" fmla="*/ 144 h 272"/>
                <a:gd name="T120" fmla="*/ 264 w 295"/>
                <a:gd name="T121" fmla="*/ 152 h 272"/>
                <a:gd name="T122" fmla="*/ 278 w 295"/>
                <a:gd name="T123" fmla="*/ 146 h 272"/>
                <a:gd name="T124" fmla="*/ 291 w 295"/>
                <a:gd name="T125" fmla="*/ 164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5" h="272">
                  <a:moveTo>
                    <a:pt x="295" y="169"/>
                  </a:moveTo>
                  <a:cubicBezTo>
                    <a:pt x="295" y="172"/>
                    <a:pt x="295" y="178"/>
                    <a:pt x="295" y="180"/>
                  </a:cubicBezTo>
                  <a:cubicBezTo>
                    <a:pt x="295" y="183"/>
                    <a:pt x="294" y="187"/>
                    <a:pt x="293" y="189"/>
                  </a:cubicBezTo>
                  <a:cubicBezTo>
                    <a:pt x="292" y="191"/>
                    <a:pt x="288" y="195"/>
                    <a:pt x="287" y="196"/>
                  </a:cubicBezTo>
                  <a:cubicBezTo>
                    <a:pt x="285" y="198"/>
                    <a:pt x="283" y="202"/>
                    <a:pt x="283" y="205"/>
                  </a:cubicBezTo>
                  <a:cubicBezTo>
                    <a:pt x="283" y="206"/>
                    <a:pt x="283" y="210"/>
                    <a:pt x="284" y="212"/>
                  </a:cubicBezTo>
                  <a:cubicBezTo>
                    <a:pt x="285" y="212"/>
                    <a:pt x="286" y="214"/>
                    <a:pt x="287" y="215"/>
                  </a:cubicBezTo>
                  <a:cubicBezTo>
                    <a:pt x="289" y="217"/>
                    <a:pt x="292" y="218"/>
                    <a:pt x="293" y="220"/>
                  </a:cubicBezTo>
                  <a:cubicBezTo>
                    <a:pt x="294" y="223"/>
                    <a:pt x="293" y="227"/>
                    <a:pt x="291" y="229"/>
                  </a:cubicBezTo>
                  <a:cubicBezTo>
                    <a:pt x="290" y="229"/>
                    <a:pt x="288" y="229"/>
                    <a:pt x="288" y="229"/>
                  </a:cubicBezTo>
                  <a:cubicBezTo>
                    <a:pt x="287" y="228"/>
                    <a:pt x="285" y="228"/>
                    <a:pt x="284" y="227"/>
                  </a:cubicBezTo>
                  <a:cubicBezTo>
                    <a:pt x="283" y="227"/>
                    <a:pt x="281" y="226"/>
                    <a:pt x="280" y="226"/>
                  </a:cubicBezTo>
                  <a:cubicBezTo>
                    <a:pt x="279" y="226"/>
                    <a:pt x="277" y="227"/>
                    <a:pt x="277" y="228"/>
                  </a:cubicBezTo>
                  <a:cubicBezTo>
                    <a:pt x="276" y="229"/>
                    <a:pt x="275" y="232"/>
                    <a:pt x="274" y="234"/>
                  </a:cubicBezTo>
                  <a:cubicBezTo>
                    <a:pt x="273" y="236"/>
                    <a:pt x="272" y="240"/>
                    <a:pt x="271" y="241"/>
                  </a:cubicBezTo>
                  <a:cubicBezTo>
                    <a:pt x="270" y="242"/>
                    <a:pt x="267" y="244"/>
                    <a:pt x="266" y="245"/>
                  </a:cubicBezTo>
                  <a:cubicBezTo>
                    <a:pt x="265" y="245"/>
                    <a:pt x="261" y="244"/>
                    <a:pt x="260" y="245"/>
                  </a:cubicBezTo>
                  <a:cubicBezTo>
                    <a:pt x="259" y="246"/>
                    <a:pt x="257" y="250"/>
                    <a:pt x="256" y="251"/>
                  </a:cubicBezTo>
                  <a:cubicBezTo>
                    <a:pt x="255" y="252"/>
                    <a:pt x="253" y="252"/>
                    <a:pt x="253" y="253"/>
                  </a:cubicBezTo>
                  <a:cubicBezTo>
                    <a:pt x="252" y="254"/>
                    <a:pt x="251" y="256"/>
                    <a:pt x="251" y="257"/>
                  </a:cubicBezTo>
                  <a:cubicBezTo>
                    <a:pt x="251" y="258"/>
                    <a:pt x="252" y="261"/>
                    <a:pt x="251" y="262"/>
                  </a:cubicBezTo>
                  <a:cubicBezTo>
                    <a:pt x="251" y="263"/>
                    <a:pt x="249" y="266"/>
                    <a:pt x="248" y="267"/>
                  </a:cubicBezTo>
                  <a:cubicBezTo>
                    <a:pt x="248" y="267"/>
                    <a:pt x="245" y="268"/>
                    <a:pt x="244" y="268"/>
                  </a:cubicBezTo>
                  <a:cubicBezTo>
                    <a:pt x="243" y="268"/>
                    <a:pt x="238" y="268"/>
                    <a:pt x="237" y="267"/>
                  </a:cubicBezTo>
                  <a:cubicBezTo>
                    <a:pt x="235" y="267"/>
                    <a:pt x="233" y="266"/>
                    <a:pt x="232" y="267"/>
                  </a:cubicBezTo>
                  <a:cubicBezTo>
                    <a:pt x="230" y="267"/>
                    <a:pt x="226" y="267"/>
                    <a:pt x="225" y="268"/>
                  </a:cubicBezTo>
                  <a:cubicBezTo>
                    <a:pt x="224" y="269"/>
                    <a:pt x="223" y="271"/>
                    <a:pt x="222" y="272"/>
                  </a:cubicBezTo>
                  <a:cubicBezTo>
                    <a:pt x="221" y="272"/>
                    <a:pt x="220" y="272"/>
                    <a:pt x="220" y="272"/>
                  </a:cubicBezTo>
                  <a:cubicBezTo>
                    <a:pt x="218" y="271"/>
                    <a:pt x="215" y="271"/>
                    <a:pt x="213" y="271"/>
                  </a:cubicBezTo>
                  <a:cubicBezTo>
                    <a:pt x="211" y="270"/>
                    <a:pt x="208" y="269"/>
                    <a:pt x="207" y="268"/>
                  </a:cubicBezTo>
                  <a:cubicBezTo>
                    <a:pt x="206" y="267"/>
                    <a:pt x="204" y="265"/>
                    <a:pt x="204" y="264"/>
                  </a:cubicBezTo>
                  <a:cubicBezTo>
                    <a:pt x="204" y="263"/>
                    <a:pt x="205" y="260"/>
                    <a:pt x="205" y="258"/>
                  </a:cubicBezTo>
                  <a:cubicBezTo>
                    <a:pt x="205" y="257"/>
                    <a:pt x="204" y="255"/>
                    <a:pt x="204" y="254"/>
                  </a:cubicBezTo>
                  <a:cubicBezTo>
                    <a:pt x="203" y="253"/>
                    <a:pt x="202" y="252"/>
                    <a:pt x="201" y="252"/>
                  </a:cubicBezTo>
                  <a:cubicBezTo>
                    <a:pt x="200" y="251"/>
                    <a:pt x="198" y="251"/>
                    <a:pt x="197" y="251"/>
                  </a:cubicBezTo>
                  <a:cubicBezTo>
                    <a:pt x="197" y="251"/>
                    <a:pt x="194" y="252"/>
                    <a:pt x="193" y="252"/>
                  </a:cubicBezTo>
                  <a:cubicBezTo>
                    <a:pt x="193" y="252"/>
                    <a:pt x="193" y="253"/>
                    <a:pt x="192" y="254"/>
                  </a:cubicBezTo>
                  <a:cubicBezTo>
                    <a:pt x="192" y="254"/>
                    <a:pt x="191" y="253"/>
                    <a:pt x="190" y="253"/>
                  </a:cubicBezTo>
                  <a:cubicBezTo>
                    <a:pt x="189" y="252"/>
                    <a:pt x="188" y="252"/>
                    <a:pt x="188" y="251"/>
                  </a:cubicBezTo>
                  <a:cubicBezTo>
                    <a:pt x="187" y="251"/>
                    <a:pt x="187" y="249"/>
                    <a:pt x="186" y="248"/>
                  </a:cubicBezTo>
                  <a:cubicBezTo>
                    <a:pt x="186" y="248"/>
                    <a:pt x="185" y="248"/>
                    <a:pt x="185" y="248"/>
                  </a:cubicBezTo>
                  <a:cubicBezTo>
                    <a:pt x="184" y="248"/>
                    <a:pt x="183" y="249"/>
                    <a:pt x="182" y="250"/>
                  </a:cubicBezTo>
                  <a:cubicBezTo>
                    <a:pt x="181" y="250"/>
                    <a:pt x="178" y="251"/>
                    <a:pt x="176" y="251"/>
                  </a:cubicBezTo>
                  <a:cubicBezTo>
                    <a:pt x="173" y="251"/>
                    <a:pt x="167" y="250"/>
                    <a:pt x="164" y="249"/>
                  </a:cubicBezTo>
                  <a:cubicBezTo>
                    <a:pt x="163" y="248"/>
                    <a:pt x="161" y="246"/>
                    <a:pt x="159" y="246"/>
                  </a:cubicBezTo>
                  <a:cubicBezTo>
                    <a:pt x="158" y="244"/>
                    <a:pt x="155" y="241"/>
                    <a:pt x="154" y="240"/>
                  </a:cubicBezTo>
                  <a:cubicBezTo>
                    <a:pt x="152" y="238"/>
                    <a:pt x="151" y="233"/>
                    <a:pt x="149" y="231"/>
                  </a:cubicBezTo>
                  <a:cubicBezTo>
                    <a:pt x="148" y="230"/>
                    <a:pt x="146" y="228"/>
                    <a:pt x="145" y="227"/>
                  </a:cubicBezTo>
                  <a:cubicBezTo>
                    <a:pt x="144" y="226"/>
                    <a:pt x="141" y="224"/>
                    <a:pt x="140" y="224"/>
                  </a:cubicBezTo>
                  <a:cubicBezTo>
                    <a:pt x="139" y="223"/>
                    <a:pt x="135" y="223"/>
                    <a:pt x="134" y="224"/>
                  </a:cubicBezTo>
                  <a:cubicBezTo>
                    <a:pt x="133" y="224"/>
                    <a:pt x="131" y="225"/>
                    <a:pt x="130" y="226"/>
                  </a:cubicBezTo>
                  <a:cubicBezTo>
                    <a:pt x="128" y="227"/>
                    <a:pt x="125" y="229"/>
                    <a:pt x="123" y="230"/>
                  </a:cubicBezTo>
                  <a:cubicBezTo>
                    <a:pt x="122" y="231"/>
                    <a:pt x="119" y="233"/>
                    <a:pt x="117" y="233"/>
                  </a:cubicBezTo>
                  <a:cubicBezTo>
                    <a:pt x="116" y="233"/>
                    <a:pt x="113" y="233"/>
                    <a:pt x="112" y="233"/>
                  </a:cubicBezTo>
                  <a:cubicBezTo>
                    <a:pt x="109" y="233"/>
                    <a:pt x="104" y="231"/>
                    <a:pt x="102" y="231"/>
                  </a:cubicBezTo>
                  <a:cubicBezTo>
                    <a:pt x="100" y="230"/>
                    <a:pt x="96" y="229"/>
                    <a:pt x="94" y="229"/>
                  </a:cubicBezTo>
                  <a:cubicBezTo>
                    <a:pt x="94" y="229"/>
                    <a:pt x="92" y="229"/>
                    <a:pt x="91" y="229"/>
                  </a:cubicBezTo>
                  <a:cubicBezTo>
                    <a:pt x="90" y="229"/>
                    <a:pt x="88" y="230"/>
                    <a:pt x="87" y="230"/>
                  </a:cubicBezTo>
                  <a:cubicBezTo>
                    <a:pt x="86" y="229"/>
                    <a:pt x="85" y="228"/>
                    <a:pt x="84" y="228"/>
                  </a:cubicBezTo>
                  <a:cubicBezTo>
                    <a:pt x="83" y="226"/>
                    <a:pt x="81" y="224"/>
                    <a:pt x="81" y="223"/>
                  </a:cubicBezTo>
                  <a:cubicBezTo>
                    <a:pt x="80" y="221"/>
                    <a:pt x="79" y="217"/>
                    <a:pt x="79" y="215"/>
                  </a:cubicBezTo>
                  <a:cubicBezTo>
                    <a:pt x="78" y="214"/>
                    <a:pt x="78" y="211"/>
                    <a:pt x="77" y="209"/>
                  </a:cubicBezTo>
                  <a:cubicBezTo>
                    <a:pt x="76" y="208"/>
                    <a:pt x="74" y="206"/>
                    <a:pt x="73" y="206"/>
                  </a:cubicBezTo>
                  <a:cubicBezTo>
                    <a:pt x="72" y="205"/>
                    <a:pt x="69" y="203"/>
                    <a:pt x="68" y="202"/>
                  </a:cubicBezTo>
                  <a:cubicBezTo>
                    <a:pt x="68" y="201"/>
                    <a:pt x="67" y="198"/>
                    <a:pt x="67" y="197"/>
                  </a:cubicBezTo>
                  <a:cubicBezTo>
                    <a:pt x="66" y="195"/>
                    <a:pt x="66" y="193"/>
                    <a:pt x="66" y="192"/>
                  </a:cubicBezTo>
                  <a:cubicBezTo>
                    <a:pt x="67" y="190"/>
                    <a:pt x="70" y="188"/>
                    <a:pt x="70" y="187"/>
                  </a:cubicBezTo>
                  <a:cubicBezTo>
                    <a:pt x="70" y="187"/>
                    <a:pt x="71" y="185"/>
                    <a:pt x="71" y="184"/>
                  </a:cubicBezTo>
                  <a:cubicBezTo>
                    <a:pt x="70" y="183"/>
                    <a:pt x="69" y="183"/>
                    <a:pt x="69" y="182"/>
                  </a:cubicBezTo>
                  <a:cubicBezTo>
                    <a:pt x="69" y="181"/>
                    <a:pt x="70" y="179"/>
                    <a:pt x="70" y="178"/>
                  </a:cubicBezTo>
                  <a:cubicBezTo>
                    <a:pt x="71" y="178"/>
                    <a:pt x="73" y="178"/>
                    <a:pt x="75" y="178"/>
                  </a:cubicBezTo>
                  <a:cubicBezTo>
                    <a:pt x="76" y="177"/>
                    <a:pt x="77" y="176"/>
                    <a:pt x="78" y="175"/>
                  </a:cubicBezTo>
                  <a:cubicBezTo>
                    <a:pt x="79" y="173"/>
                    <a:pt x="81" y="170"/>
                    <a:pt x="81" y="168"/>
                  </a:cubicBezTo>
                  <a:cubicBezTo>
                    <a:pt x="81" y="166"/>
                    <a:pt x="81" y="160"/>
                    <a:pt x="80" y="157"/>
                  </a:cubicBezTo>
                  <a:cubicBezTo>
                    <a:pt x="79" y="155"/>
                    <a:pt x="77" y="152"/>
                    <a:pt x="76" y="150"/>
                  </a:cubicBezTo>
                  <a:cubicBezTo>
                    <a:pt x="75" y="149"/>
                    <a:pt x="73" y="147"/>
                    <a:pt x="73" y="146"/>
                  </a:cubicBezTo>
                  <a:cubicBezTo>
                    <a:pt x="72" y="145"/>
                    <a:pt x="72" y="143"/>
                    <a:pt x="72" y="143"/>
                  </a:cubicBezTo>
                  <a:cubicBezTo>
                    <a:pt x="71" y="142"/>
                    <a:pt x="68" y="139"/>
                    <a:pt x="67" y="138"/>
                  </a:cubicBezTo>
                  <a:cubicBezTo>
                    <a:pt x="66" y="137"/>
                    <a:pt x="62" y="136"/>
                    <a:pt x="61" y="134"/>
                  </a:cubicBezTo>
                  <a:cubicBezTo>
                    <a:pt x="60" y="133"/>
                    <a:pt x="59" y="131"/>
                    <a:pt x="58" y="130"/>
                  </a:cubicBezTo>
                  <a:cubicBezTo>
                    <a:pt x="57" y="129"/>
                    <a:pt x="56" y="127"/>
                    <a:pt x="55" y="127"/>
                  </a:cubicBezTo>
                  <a:cubicBezTo>
                    <a:pt x="54" y="127"/>
                    <a:pt x="52" y="128"/>
                    <a:pt x="51" y="129"/>
                  </a:cubicBezTo>
                  <a:cubicBezTo>
                    <a:pt x="50" y="130"/>
                    <a:pt x="48" y="132"/>
                    <a:pt x="47" y="133"/>
                  </a:cubicBezTo>
                  <a:cubicBezTo>
                    <a:pt x="46" y="133"/>
                    <a:pt x="45" y="136"/>
                    <a:pt x="44" y="136"/>
                  </a:cubicBezTo>
                  <a:cubicBezTo>
                    <a:pt x="43" y="137"/>
                    <a:pt x="41" y="139"/>
                    <a:pt x="40" y="139"/>
                  </a:cubicBezTo>
                  <a:cubicBezTo>
                    <a:pt x="38" y="140"/>
                    <a:pt x="36" y="139"/>
                    <a:pt x="35" y="139"/>
                  </a:cubicBezTo>
                  <a:cubicBezTo>
                    <a:pt x="33" y="138"/>
                    <a:pt x="31" y="136"/>
                    <a:pt x="30" y="134"/>
                  </a:cubicBezTo>
                  <a:cubicBezTo>
                    <a:pt x="28" y="132"/>
                    <a:pt x="26" y="128"/>
                    <a:pt x="25" y="127"/>
                  </a:cubicBezTo>
                  <a:cubicBezTo>
                    <a:pt x="25" y="126"/>
                    <a:pt x="23" y="124"/>
                    <a:pt x="22" y="123"/>
                  </a:cubicBezTo>
                  <a:cubicBezTo>
                    <a:pt x="21" y="123"/>
                    <a:pt x="19" y="123"/>
                    <a:pt x="18" y="124"/>
                  </a:cubicBezTo>
                  <a:cubicBezTo>
                    <a:pt x="17" y="124"/>
                    <a:pt x="17" y="124"/>
                    <a:pt x="17" y="124"/>
                  </a:cubicBezTo>
                  <a:cubicBezTo>
                    <a:pt x="17" y="122"/>
                    <a:pt x="17" y="121"/>
                    <a:pt x="17" y="120"/>
                  </a:cubicBezTo>
                  <a:cubicBezTo>
                    <a:pt x="17" y="118"/>
                    <a:pt x="17" y="115"/>
                    <a:pt x="17" y="114"/>
                  </a:cubicBezTo>
                  <a:cubicBezTo>
                    <a:pt x="16" y="112"/>
                    <a:pt x="14" y="108"/>
                    <a:pt x="13" y="106"/>
                  </a:cubicBezTo>
                  <a:cubicBezTo>
                    <a:pt x="12" y="105"/>
                    <a:pt x="10" y="103"/>
                    <a:pt x="9" y="102"/>
                  </a:cubicBezTo>
                  <a:cubicBezTo>
                    <a:pt x="9" y="101"/>
                    <a:pt x="6" y="100"/>
                    <a:pt x="7" y="99"/>
                  </a:cubicBezTo>
                  <a:cubicBezTo>
                    <a:pt x="7" y="99"/>
                    <a:pt x="9" y="99"/>
                    <a:pt x="9" y="99"/>
                  </a:cubicBezTo>
                  <a:cubicBezTo>
                    <a:pt x="9" y="99"/>
                    <a:pt x="10" y="99"/>
                    <a:pt x="10" y="99"/>
                  </a:cubicBezTo>
                  <a:cubicBezTo>
                    <a:pt x="11" y="98"/>
                    <a:pt x="9" y="97"/>
                    <a:pt x="9" y="97"/>
                  </a:cubicBezTo>
                  <a:cubicBezTo>
                    <a:pt x="9" y="95"/>
                    <a:pt x="10" y="93"/>
                    <a:pt x="11" y="92"/>
                  </a:cubicBezTo>
                  <a:cubicBezTo>
                    <a:pt x="11" y="92"/>
                    <a:pt x="12" y="92"/>
                    <a:pt x="12" y="91"/>
                  </a:cubicBezTo>
                  <a:cubicBezTo>
                    <a:pt x="13" y="92"/>
                    <a:pt x="13" y="92"/>
                    <a:pt x="14" y="92"/>
                  </a:cubicBezTo>
                  <a:cubicBezTo>
                    <a:pt x="14" y="92"/>
                    <a:pt x="16" y="93"/>
                    <a:pt x="17" y="93"/>
                  </a:cubicBezTo>
                  <a:cubicBezTo>
                    <a:pt x="18" y="92"/>
                    <a:pt x="20" y="92"/>
                    <a:pt x="20" y="91"/>
                  </a:cubicBezTo>
                  <a:cubicBezTo>
                    <a:pt x="21" y="91"/>
                    <a:pt x="23" y="90"/>
                    <a:pt x="23" y="90"/>
                  </a:cubicBezTo>
                  <a:cubicBezTo>
                    <a:pt x="24" y="90"/>
                    <a:pt x="25" y="89"/>
                    <a:pt x="26" y="89"/>
                  </a:cubicBezTo>
                  <a:cubicBezTo>
                    <a:pt x="26" y="88"/>
                    <a:pt x="27" y="88"/>
                    <a:pt x="27" y="87"/>
                  </a:cubicBezTo>
                  <a:cubicBezTo>
                    <a:pt x="29" y="87"/>
                    <a:pt x="31" y="87"/>
                    <a:pt x="31" y="87"/>
                  </a:cubicBezTo>
                  <a:cubicBezTo>
                    <a:pt x="34" y="87"/>
                    <a:pt x="38" y="87"/>
                    <a:pt x="40" y="86"/>
                  </a:cubicBezTo>
                  <a:cubicBezTo>
                    <a:pt x="42" y="86"/>
                    <a:pt x="45" y="86"/>
                    <a:pt x="46" y="85"/>
                  </a:cubicBezTo>
                  <a:cubicBezTo>
                    <a:pt x="48" y="85"/>
                    <a:pt x="51" y="83"/>
                    <a:pt x="53" y="82"/>
                  </a:cubicBezTo>
                  <a:cubicBezTo>
                    <a:pt x="53" y="81"/>
                    <a:pt x="54" y="80"/>
                    <a:pt x="54" y="79"/>
                  </a:cubicBezTo>
                  <a:cubicBezTo>
                    <a:pt x="54" y="78"/>
                    <a:pt x="53" y="76"/>
                    <a:pt x="52" y="75"/>
                  </a:cubicBezTo>
                  <a:cubicBezTo>
                    <a:pt x="51" y="74"/>
                    <a:pt x="49" y="73"/>
                    <a:pt x="47" y="73"/>
                  </a:cubicBezTo>
                  <a:cubicBezTo>
                    <a:pt x="47" y="73"/>
                    <a:pt x="45" y="72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4" y="72"/>
                    <a:pt x="43" y="71"/>
                    <a:pt x="42" y="71"/>
                  </a:cubicBezTo>
                  <a:cubicBezTo>
                    <a:pt x="41" y="70"/>
                    <a:pt x="39" y="69"/>
                    <a:pt x="38" y="69"/>
                  </a:cubicBezTo>
                  <a:cubicBezTo>
                    <a:pt x="37" y="69"/>
                    <a:pt x="36" y="69"/>
                    <a:pt x="35" y="69"/>
                  </a:cubicBezTo>
                  <a:cubicBezTo>
                    <a:pt x="35" y="69"/>
                    <a:pt x="34" y="67"/>
                    <a:pt x="34" y="67"/>
                  </a:cubicBezTo>
                  <a:cubicBezTo>
                    <a:pt x="33" y="66"/>
                    <a:pt x="34" y="65"/>
                    <a:pt x="34" y="64"/>
                  </a:cubicBezTo>
                  <a:cubicBezTo>
                    <a:pt x="34" y="64"/>
                    <a:pt x="35" y="63"/>
                    <a:pt x="36" y="63"/>
                  </a:cubicBezTo>
                  <a:cubicBezTo>
                    <a:pt x="36" y="63"/>
                    <a:pt x="38" y="62"/>
                    <a:pt x="38" y="61"/>
                  </a:cubicBezTo>
                  <a:cubicBezTo>
                    <a:pt x="39" y="60"/>
                    <a:pt x="38" y="57"/>
                    <a:pt x="38" y="55"/>
                  </a:cubicBezTo>
                  <a:cubicBezTo>
                    <a:pt x="37" y="53"/>
                    <a:pt x="36" y="50"/>
                    <a:pt x="34" y="48"/>
                  </a:cubicBezTo>
                  <a:cubicBezTo>
                    <a:pt x="33" y="46"/>
                    <a:pt x="31" y="42"/>
                    <a:pt x="31" y="41"/>
                  </a:cubicBezTo>
                  <a:cubicBezTo>
                    <a:pt x="30" y="38"/>
                    <a:pt x="27" y="34"/>
                    <a:pt x="26" y="33"/>
                  </a:cubicBezTo>
                  <a:cubicBezTo>
                    <a:pt x="25" y="32"/>
                    <a:pt x="22" y="31"/>
                    <a:pt x="20" y="30"/>
                  </a:cubicBezTo>
                  <a:cubicBezTo>
                    <a:pt x="20" y="30"/>
                    <a:pt x="17" y="28"/>
                    <a:pt x="16" y="28"/>
                  </a:cubicBezTo>
                  <a:cubicBezTo>
                    <a:pt x="14" y="27"/>
                    <a:pt x="11" y="26"/>
                    <a:pt x="10" y="26"/>
                  </a:cubicBezTo>
                  <a:cubicBezTo>
                    <a:pt x="9" y="25"/>
                    <a:pt x="5" y="24"/>
                    <a:pt x="4" y="23"/>
                  </a:cubicBezTo>
                  <a:cubicBezTo>
                    <a:pt x="3" y="23"/>
                    <a:pt x="2" y="19"/>
                    <a:pt x="2" y="19"/>
                  </a:cubicBezTo>
                  <a:cubicBezTo>
                    <a:pt x="2" y="19"/>
                    <a:pt x="1" y="18"/>
                    <a:pt x="0" y="18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6"/>
                    <a:pt x="4" y="17"/>
                    <a:pt x="5" y="17"/>
                  </a:cubicBezTo>
                  <a:cubicBezTo>
                    <a:pt x="5" y="16"/>
                    <a:pt x="6" y="15"/>
                    <a:pt x="6" y="15"/>
                  </a:cubicBezTo>
                  <a:cubicBezTo>
                    <a:pt x="7" y="14"/>
                    <a:pt x="9" y="14"/>
                    <a:pt x="9" y="14"/>
                  </a:cubicBezTo>
                  <a:cubicBezTo>
                    <a:pt x="10" y="14"/>
                    <a:pt x="12" y="15"/>
                    <a:pt x="13" y="16"/>
                  </a:cubicBezTo>
                  <a:cubicBezTo>
                    <a:pt x="13" y="16"/>
                    <a:pt x="14" y="17"/>
                    <a:pt x="15" y="18"/>
                  </a:cubicBezTo>
                  <a:cubicBezTo>
                    <a:pt x="16" y="18"/>
                    <a:pt x="18" y="17"/>
                    <a:pt x="18" y="17"/>
                  </a:cubicBezTo>
                  <a:cubicBezTo>
                    <a:pt x="19" y="17"/>
                    <a:pt x="20" y="16"/>
                    <a:pt x="21" y="15"/>
                  </a:cubicBezTo>
                  <a:cubicBezTo>
                    <a:pt x="22" y="15"/>
                    <a:pt x="23" y="14"/>
                    <a:pt x="24" y="14"/>
                  </a:cubicBezTo>
                  <a:cubicBezTo>
                    <a:pt x="24" y="13"/>
                    <a:pt x="26" y="12"/>
                    <a:pt x="26" y="11"/>
                  </a:cubicBezTo>
                  <a:cubicBezTo>
                    <a:pt x="26" y="10"/>
                    <a:pt x="27" y="9"/>
                    <a:pt x="28" y="8"/>
                  </a:cubicBezTo>
                  <a:cubicBezTo>
                    <a:pt x="28" y="8"/>
                    <a:pt x="30" y="7"/>
                    <a:pt x="31" y="7"/>
                  </a:cubicBezTo>
                  <a:cubicBezTo>
                    <a:pt x="32" y="6"/>
                    <a:pt x="34" y="7"/>
                    <a:pt x="35" y="6"/>
                  </a:cubicBezTo>
                  <a:cubicBezTo>
                    <a:pt x="36" y="6"/>
                    <a:pt x="37" y="5"/>
                    <a:pt x="37" y="4"/>
                  </a:cubicBezTo>
                  <a:cubicBezTo>
                    <a:pt x="37" y="4"/>
                    <a:pt x="38" y="4"/>
                    <a:pt x="39" y="4"/>
                  </a:cubicBezTo>
                  <a:cubicBezTo>
                    <a:pt x="40" y="4"/>
                    <a:pt x="41" y="6"/>
                    <a:pt x="42" y="6"/>
                  </a:cubicBezTo>
                  <a:cubicBezTo>
                    <a:pt x="43" y="6"/>
                    <a:pt x="45" y="8"/>
                    <a:pt x="46" y="8"/>
                  </a:cubicBezTo>
                  <a:cubicBezTo>
                    <a:pt x="47" y="9"/>
                    <a:pt x="50" y="11"/>
                    <a:pt x="51" y="12"/>
                  </a:cubicBezTo>
                  <a:cubicBezTo>
                    <a:pt x="53" y="12"/>
                    <a:pt x="55" y="11"/>
                    <a:pt x="57" y="11"/>
                  </a:cubicBezTo>
                  <a:cubicBezTo>
                    <a:pt x="57" y="10"/>
                    <a:pt x="58" y="8"/>
                    <a:pt x="59" y="7"/>
                  </a:cubicBezTo>
                  <a:cubicBezTo>
                    <a:pt x="59" y="6"/>
                    <a:pt x="60" y="3"/>
                    <a:pt x="60" y="3"/>
                  </a:cubicBezTo>
                  <a:cubicBezTo>
                    <a:pt x="61" y="2"/>
                    <a:pt x="64" y="3"/>
                    <a:pt x="65" y="3"/>
                  </a:cubicBezTo>
                  <a:cubicBezTo>
                    <a:pt x="66" y="3"/>
                    <a:pt x="68" y="3"/>
                    <a:pt x="69" y="3"/>
                  </a:cubicBezTo>
                  <a:cubicBezTo>
                    <a:pt x="70" y="2"/>
                    <a:pt x="71" y="2"/>
                    <a:pt x="72" y="1"/>
                  </a:cubicBezTo>
                  <a:cubicBezTo>
                    <a:pt x="73" y="1"/>
                    <a:pt x="76" y="0"/>
                    <a:pt x="77" y="0"/>
                  </a:cubicBezTo>
                  <a:cubicBezTo>
                    <a:pt x="78" y="1"/>
                    <a:pt x="80" y="2"/>
                    <a:pt x="80" y="3"/>
                  </a:cubicBezTo>
                  <a:cubicBezTo>
                    <a:pt x="82" y="5"/>
                    <a:pt x="87" y="8"/>
                    <a:pt x="89" y="11"/>
                  </a:cubicBezTo>
                  <a:cubicBezTo>
                    <a:pt x="90" y="12"/>
                    <a:pt x="93" y="14"/>
                    <a:pt x="94" y="16"/>
                  </a:cubicBezTo>
                  <a:cubicBezTo>
                    <a:pt x="94" y="17"/>
                    <a:pt x="95" y="20"/>
                    <a:pt x="95" y="21"/>
                  </a:cubicBezTo>
                  <a:cubicBezTo>
                    <a:pt x="95" y="23"/>
                    <a:pt x="94" y="25"/>
                    <a:pt x="94" y="26"/>
                  </a:cubicBezTo>
                  <a:cubicBezTo>
                    <a:pt x="93" y="27"/>
                    <a:pt x="91" y="28"/>
                    <a:pt x="90" y="29"/>
                  </a:cubicBezTo>
                  <a:cubicBezTo>
                    <a:pt x="89" y="29"/>
                    <a:pt x="86" y="30"/>
                    <a:pt x="85" y="30"/>
                  </a:cubicBezTo>
                  <a:cubicBezTo>
                    <a:pt x="84" y="31"/>
                    <a:pt x="82" y="32"/>
                    <a:pt x="81" y="33"/>
                  </a:cubicBezTo>
                  <a:cubicBezTo>
                    <a:pt x="80" y="34"/>
                    <a:pt x="79" y="36"/>
                    <a:pt x="79" y="37"/>
                  </a:cubicBezTo>
                  <a:cubicBezTo>
                    <a:pt x="78" y="39"/>
                    <a:pt x="79" y="42"/>
                    <a:pt x="79" y="44"/>
                  </a:cubicBezTo>
                  <a:cubicBezTo>
                    <a:pt x="80" y="46"/>
                    <a:pt x="82" y="51"/>
                    <a:pt x="82" y="53"/>
                  </a:cubicBezTo>
                  <a:cubicBezTo>
                    <a:pt x="83" y="54"/>
                    <a:pt x="83" y="56"/>
                    <a:pt x="84" y="58"/>
                  </a:cubicBezTo>
                  <a:cubicBezTo>
                    <a:pt x="84" y="58"/>
                    <a:pt x="86" y="61"/>
                    <a:pt x="87" y="62"/>
                  </a:cubicBezTo>
                  <a:cubicBezTo>
                    <a:pt x="88" y="63"/>
                    <a:pt x="89" y="64"/>
                    <a:pt x="90" y="64"/>
                  </a:cubicBezTo>
                  <a:cubicBezTo>
                    <a:pt x="91" y="65"/>
                    <a:pt x="92" y="64"/>
                    <a:pt x="93" y="64"/>
                  </a:cubicBezTo>
                  <a:cubicBezTo>
                    <a:pt x="93" y="63"/>
                    <a:pt x="94" y="62"/>
                    <a:pt x="94" y="62"/>
                  </a:cubicBezTo>
                  <a:cubicBezTo>
                    <a:pt x="94" y="61"/>
                    <a:pt x="96" y="61"/>
                    <a:pt x="97" y="61"/>
                  </a:cubicBezTo>
                  <a:cubicBezTo>
                    <a:pt x="98" y="61"/>
                    <a:pt x="100" y="62"/>
                    <a:pt x="100" y="62"/>
                  </a:cubicBezTo>
                  <a:cubicBezTo>
                    <a:pt x="101" y="63"/>
                    <a:pt x="103" y="65"/>
                    <a:pt x="104" y="65"/>
                  </a:cubicBezTo>
                  <a:cubicBezTo>
                    <a:pt x="105" y="66"/>
                    <a:pt x="106" y="68"/>
                    <a:pt x="107" y="68"/>
                  </a:cubicBezTo>
                  <a:cubicBezTo>
                    <a:pt x="108" y="69"/>
                    <a:pt x="111" y="69"/>
                    <a:pt x="112" y="69"/>
                  </a:cubicBezTo>
                  <a:cubicBezTo>
                    <a:pt x="113" y="69"/>
                    <a:pt x="115" y="68"/>
                    <a:pt x="115" y="68"/>
                  </a:cubicBezTo>
                  <a:cubicBezTo>
                    <a:pt x="117" y="68"/>
                    <a:pt x="119" y="68"/>
                    <a:pt x="120" y="69"/>
                  </a:cubicBezTo>
                  <a:cubicBezTo>
                    <a:pt x="121" y="69"/>
                    <a:pt x="123" y="70"/>
                    <a:pt x="123" y="71"/>
                  </a:cubicBezTo>
                  <a:cubicBezTo>
                    <a:pt x="125" y="71"/>
                    <a:pt x="127" y="73"/>
                    <a:pt x="128" y="74"/>
                  </a:cubicBezTo>
                  <a:cubicBezTo>
                    <a:pt x="129" y="75"/>
                    <a:pt x="129" y="77"/>
                    <a:pt x="130" y="78"/>
                  </a:cubicBezTo>
                  <a:cubicBezTo>
                    <a:pt x="131" y="79"/>
                    <a:pt x="133" y="82"/>
                    <a:pt x="134" y="84"/>
                  </a:cubicBezTo>
                  <a:cubicBezTo>
                    <a:pt x="135" y="84"/>
                    <a:pt x="136" y="86"/>
                    <a:pt x="137" y="86"/>
                  </a:cubicBezTo>
                  <a:cubicBezTo>
                    <a:pt x="138" y="86"/>
                    <a:pt x="140" y="86"/>
                    <a:pt x="141" y="86"/>
                  </a:cubicBezTo>
                  <a:cubicBezTo>
                    <a:pt x="141" y="85"/>
                    <a:pt x="142" y="83"/>
                    <a:pt x="143" y="83"/>
                  </a:cubicBezTo>
                  <a:cubicBezTo>
                    <a:pt x="143" y="82"/>
                    <a:pt x="145" y="81"/>
                    <a:pt x="146" y="81"/>
                  </a:cubicBezTo>
                  <a:cubicBezTo>
                    <a:pt x="146" y="81"/>
                    <a:pt x="148" y="83"/>
                    <a:pt x="148" y="83"/>
                  </a:cubicBezTo>
                  <a:cubicBezTo>
                    <a:pt x="149" y="84"/>
                    <a:pt x="149" y="85"/>
                    <a:pt x="150" y="86"/>
                  </a:cubicBezTo>
                  <a:cubicBezTo>
                    <a:pt x="151" y="86"/>
                    <a:pt x="152" y="86"/>
                    <a:pt x="153" y="86"/>
                  </a:cubicBezTo>
                  <a:cubicBezTo>
                    <a:pt x="153" y="86"/>
                    <a:pt x="154" y="86"/>
                    <a:pt x="154" y="85"/>
                  </a:cubicBezTo>
                  <a:cubicBezTo>
                    <a:pt x="155" y="85"/>
                    <a:pt x="154" y="83"/>
                    <a:pt x="155" y="83"/>
                  </a:cubicBezTo>
                  <a:cubicBezTo>
                    <a:pt x="155" y="83"/>
                    <a:pt x="156" y="83"/>
                    <a:pt x="157" y="83"/>
                  </a:cubicBezTo>
                  <a:cubicBezTo>
                    <a:pt x="157" y="83"/>
                    <a:pt x="158" y="83"/>
                    <a:pt x="159" y="84"/>
                  </a:cubicBezTo>
                  <a:cubicBezTo>
                    <a:pt x="160" y="84"/>
                    <a:pt x="161" y="86"/>
                    <a:pt x="162" y="86"/>
                  </a:cubicBezTo>
                  <a:cubicBezTo>
                    <a:pt x="162" y="86"/>
                    <a:pt x="163" y="86"/>
                    <a:pt x="164" y="86"/>
                  </a:cubicBezTo>
                  <a:cubicBezTo>
                    <a:pt x="165" y="86"/>
                    <a:pt x="166" y="86"/>
                    <a:pt x="166" y="85"/>
                  </a:cubicBezTo>
                  <a:cubicBezTo>
                    <a:pt x="167" y="84"/>
                    <a:pt x="167" y="82"/>
                    <a:pt x="166" y="81"/>
                  </a:cubicBezTo>
                  <a:cubicBezTo>
                    <a:pt x="166" y="81"/>
                    <a:pt x="165" y="78"/>
                    <a:pt x="165" y="77"/>
                  </a:cubicBezTo>
                  <a:cubicBezTo>
                    <a:pt x="166" y="76"/>
                    <a:pt x="167" y="73"/>
                    <a:pt x="167" y="73"/>
                  </a:cubicBezTo>
                  <a:cubicBezTo>
                    <a:pt x="167" y="73"/>
                    <a:pt x="169" y="71"/>
                    <a:pt x="169" y="70"/>
                  </a:cubicBezTo>
                  <a:cubicBezTo>
                    <a:pt x="170" y="69"/>
                    <a:pt x="173" y="68"/>
                    <a:pt x="174" y="68"/>
                  </a:cubicBezTo>
                  <a:cubicBezTo>
                    <a:pt x="174" y="67"/>
                    <a:pt x="175" y="65"/>
                    <a:pt x="175" y="65"/>
                  </a:cubicBezTo>
                  <a:cubicBezTo>
                    <a:pt x="177" y="64"/>
                    <a:pt x="180" y="64"/>
                    <a:pt x="180" y="64"/>
                  </a:cubicBezTo>
                  <a:cubicBezTo>
                    <a:pt x="182" y="64"/>
                    <a:pt x="185" y="64"/>
                    <a:pt x="186" y="65"/>
                  </a:cubicBezTo>
                  <a:cubicBezTo>
                    <a:pt x="187" y="65"/>
                    <a:pt x="190" y="64"/>
                    <a:pt x="192" y="65"/>
                  </a:cubicBezTo>
                  <a:cubicBezTo>
                    <a:pt x="193" y="65"/>
                    <a:pt x="196" y="67"/>
                    <a:pt x="197" y="67"/>
                  </a:cubicBezTo>
                  <a:cubicBezTo>
                    <a:pt x="198" y="68"/>
                    <a:pt x="201" y="69"/>
                    <a:pt x="202" y="69"/>
                  </a:cubicBezTo>
                  <a:cubicBezTo>
                    <a:pt x="203" y="70"/>
                    <a:pt x="205" y="71"/>
                    <a:pt x="206" y="72"/>
                  </a:cubicBezTo>
                  <a:cubicBezTo>
                    <a:pt x="207" y="74"/>
                    <a:pt x="208" y="77"/>
                    <a:pt x="209" y="79"/>
                  </a:cubicBezTo>
                  <a:cubicBezTo>
                    <a:pt x="210" y="80"/>
                    <a:pt x="211" y="80"/>
                    <a:pt x="212" y="81"/>
                  </a:cubicBezTo>
                  <a:cubicBezTo>
                    <a:pt x="212" y="81"/>
                    <a:pt x="212" y="82"/>
                    <a:pt x="212" y="82"/>
                  </a:cubicBezTo>
                  <a:cubicBezTo>
                    <a:pt x="211" y="83"/>
                    <a:pt x="213" y="87"/>
                    <a:pt x="213" y="87"/>
                  </a:cubicBezTo>
                  <a:cubicBezTo>
                    <a:pt x="213" y="88"/>
                    <a:pt x="210" y="91"/>
                    <a:pt x="210" y="92"/>
                  </a:cubicBezTo>
                  <a:cubicBezTo>
                    <a:pt x="210" y="93"/>
                    <a:pt x="212" y="95"/>
                    <a:pt x="213" y="96"/>
                  </a:cubicBezTo>
                  <a:cubicBezTo>
                    <a:pt x="214" y="97"/>
                    <a:pt x="215" y="98"/>
                    <a:pt x="216" y="99"/>
                  </a:cubicBezTo>
                  <a:cubicBezTo>
                    <a:pt x="218" y="99"/>
                    <a:pt x="220" y="100"/>
                    <a:pt x="221" y="101"/>
                  </a:cubicBezTo>
                  <a:cubicBezTo>
                    <a:pt x="222" y="102"/>
                    <a:pt x="223" y="103"/>
                    <a:pt x="223" y="104"/>
                  </a:cubicBezTo>
                  <a:cubicBezTo>
                    <a:pt x="223" y="105"/>
                    <a:pt x="221" y="105"/>
                    <a:pt x="220" y="105"/>
                  </a:cubicBezTo>
                  <a:cubicBezTo>
                    <a:pt x="220" y="106"/>
                    <a:pt x="218" y="105"/>
                    <a:pt x="217" y="105"/>
                  </a:cubicBezTo>
                  <a:cubicBezTo>
                    <a:pt x="217" y="105"/>
                    <a:pt x="216" y="103"/>
                    <a:pt x="215" y="103"/>
                  </a:cubicBezTo>
                  <a:cubicBezTo>
                    <a:pt x="215" y="103"/>
                    <a:pt x="212" y="105"/>
                    <a:pt x="211" y="106"/>
                  </a:cubicBezTo>
                  <a:cubicBezTo>
                    <a:pt x="211" y="107"/>
                    <a:pt x="213" y="108"/>
                    <a:pt x="213" y="109"/>
                  </a:cubicBezTo>
                  <a:cubicBezTo>
                    <a:pt x="212" y="109"/>
                    <a:pt x="211" y="110"/>
                    <a:pt x="210" y="110"/>
                  </a:cubicBezTo>
                  <a:cubicBezTo>
                    <a:pt x="210" y="110"/>
                    <a:pt x="208" y="110"/>
                    <a:pt x="208" y="110"/>
                  </a:cubicBezTo>
                  <a:cubicBezTo>
                    <a:pt x="207" y="110"/>
                    <a:pt x="207" y="109"/>
                    <a:pt x="206" y="109"/>
                  </a:cubicBezTo>
                  <a:cubicBezTo>
                    <a:pt x="205" y="109"/>
                    <a:pt x="204" y="109"/>
                    <a:pt x="203" y="109"/>
                  </a:cubicBezTo>
                  <a:cubicBezTo>
                    <a:pt x="203" y="110"/>
                    <a:pt x="203" y="112"/>
                    <a:pt x="204" y="112"/>
                  </a:cubicBezTo>
                  <a:cubicBezTo>
                    <a:pt x="204" y="113"/>
                    <a:pt x="206" y="114"/>
                    <a:pt x="207" y="115"/>
                  </a:cubicBezTo>
                  <a:cubicBezTo>
                    <a:pt x="208" y="115"/>
                    <a:pt x="209" y="118"/>
                    <a:pt x="209" y="119"/>
                  </a:cubicBezTo>
                  <a:cubicBezTo>
                    <a:pt x="209" y="120"/>
                    <a:pt x="207" y="121"/>
                    <a:pt x="207" y="122"/>
                  </a:cubicBezTo>
                  <a:cubicBezTo>
                    <a:pt x="207" y="124"/>
                    <a:pt x="208" y="128"/>
                    <a:pt x="208" y="130"/>
                  </a:cubicBezTo>
                  <a:cubicBezTo>
                    <a:pt x="209" y="131"/>
                    <a:pt x="209" y="132"/>
                    <a:pt x="209" y="133"/>
                  </a:cubicBezTo>
                  <a:cubicBezTo>
                    <a:pt x="210" y="134"/>
                    <a:pt x="212" y="134"/>
                    <a:pt x="213" y="135"/>
                  </a:cubicBezTo>
                  <a:cubicBezTo>
                    <a:pt x="214" y="135"/>
                    <a:pt x="215" y="137"/>
                    <a:pt x="216" y="138"/>
                  </a:cubicBezTo>
                  <a:cubicBezTo>
                    <a:pt x="218" y="139"/>
                    <a:pt x="220" y="142"/>
                    <a:pt x="222" y="143"/>
                  </a:cubicBezTo>
                  <a:cubicBezTo>
                    <a:pt x="224" y="143"/>
                    <a:pt x="227" y="144"/>
                    <a:pt x="228" y="144"/>
                  </a:cubicBezTo>
                  <a:cubicBezTo>
                    <a:pt x="230" y="145"/>
                    <a:pt x="234" y="144"/>
                    <a:pt x="236" y="144"/>
                  </a:cubicBezTo>
                  <a:cubicBezTo>
                    <a:pt x="238" y="144"/>
                    <a:pt x="242" y="144"/>
                    <a:pt x="243" y="144"/>
                  </a:cubicBezTo>
                  <a:cubicBezTo>
                    <a:pt x="245" y="145"/>
                    <a:pt x="249" y="147"/>
                    <a:pt x="251" y="147"/>
                  </a:cubicBezTo>
                  <a:cubicBezTo>
                    <a:pt x="253" y="148"/>
                    <a:pt x="256" y="150"/>
                    <a:pt x="258" y="151"/>
                  </a:cubicBezTo>
                  <a:cubicBezTo>
                    <a:pt x="259" y="151"/>
                    <a:pt x="262" y="153"/>
                    <a:pt x="264" y="152"/>
                  </a:cubicBezTo>
                  <a:cubicBezTo>
                    <a:pt x="265" y="152"/>
                    <a:pt x="267" y="149"/>
                    <a:pt x="268" y="147"/>
                  </a:cubicBezTo>
                  <a:cubicBezTo>
                    <a:pt x="269" y="146"/>
                    <a:pt x="270" y="143"/>
                    <a:pt x="272" y="142"/>
                  </a:cubicBezTo>
                  <a:cubicBezTo>
                    <a:pt x="272" y="141"/>
                    <a:pt x="275" y="140"/>
                    <a:pt x="276" y="140"/>
                  </a:cubicBezTo>
                  <a:cubicBezTo>
                    <a:pt x="277" y="141"/>
                    <a:pt x="278" y="144"/>
                    <a:pt x="278" y="146"/>
                  </a:cubicBezTo>
                  <a:cubicBezTo>
                    <a:pt x="279" y="147"/>
                    <a:pt x="278" y="151"/>
                    <a:pt x="279" y="152"/>
                  </a:cubicBezTo>
                  <a:cubicBezTo>
                    <a:pt x="280" y="154"/>
                    <a:pt x="284" y="155"/>
                    <a:pt x="285" y="156"/>
                  </a:cubicBezTo>
                  <a:cubicBezTo>
                    <a:pt x="286" y="157"/>
                    <a:pt x="284" y="160"/>
                    <a:pt x="285" y="161"/>
                  </a:cubicBezTo>
                  <a:cubicBezTo>
                    <a:pt x="286" y="162"/>
                    <a:pt x="290" y="163"/>
                    <a:pt x="291" y="164"/>
                  </a:cubicBezTo>
                  <a:cubicBezTo>
                    <a:pt x="293" y="165"/>
                    <a:pt x="294" y="167"/>
                    <a:pt x="295" y="16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4"/>
            <p:cNvSpPr>
              <a:spLocks/>
            </p:cNvSpPr>
            <p:nvPr/>
          </p:nvSpPr>
          <p:spPr bwMode="auto">
            <a:xfrm>
              <a:off x="2161" y="1859"/>
              <a:ext cx="848" cy="782"/>
            </a:xfrm>
            <a:custGeom>
              <a:avLst/>
              <a:gdLst>
                <a:gd name="T0" fmla="*/ 287 w 295"/>
                <a:gd name="T1" fmla="*/ 196 h 272"/>
                <a:gd name="T2" fmla="*/ 293 w 295"/>
                <a:gd name="T3" fmla="*/ 220 h 272"/>
                <a:gd name="T4" fmla="*/ 280 w 295"/>
                <a:gd name="T5" fmla="*/ 226 h 272"/>
                <a:gd name="T6" fmla="*/ 266 w 295"/>
                <a:gd name="T7" fmla="*/ 245 h 272"/>
                <a:gd name="T8" fmla="*/ 251 w 295"/>
                <a:gd name="T9" fmla="*/ 257 h 272"/>
                <a:gd name="T10" fmla="*/ 237 w 295"/>
                <a:gd name="T11" fmla="*/ 267 h 272"/>
                <a:gd name="T12" fmla="*/ 220 w 295"/>
                <a:gd name="T13" fmla="*/ 272 h 272"/>
                <a:gd name="T14" fmla="*/ 205 w 295"/>
                <a:gd name="T15" fmla="*/ 258 h 272"/>
                <a:gd name="T16" fmla="*/ 193 w 295"/>
                <a:gd name="T17" fmla="*/ 252 h 272"/>
                <a:gd name="T18" fmla="*/ 186 w 295"/>
                <a:gd name="T19" fmla="*/ 248 h 272"/>
                <a:gd name="T20" fmla="*/ 164 w 295"/>
                <a:gd name="T21" fmla="*/ 249 h 272"/>
                <a:gd name="T22" fmla="*/ 145 w 295"/>
                <a:gd name="T23" fmla="*/ 227 h 272"/>
                <a:gd name="T24" fmla="*/ 123 w 295"/>
                <a:gd name="T25" fmla="*/ 230 h 272"/>
                <a:gd name="T26" fmla="*/ 94 w 295"/>
                <a:gd name="T27" fmla="*/ 229 h 272"/>
                <a:gd name="T28" fmla="*/ 81 w 295"/>
                <a:gd name="T29" fmla="*/ 223 h 272"/>
                <a:gd name="T30" fmla="*/ 68 w 295"/>
                <a:gd name="T31" fmla="*/ 202 h 272"/>
                <a:gd name="T32" fmla="*/ 71 w 295"/>
                <a:gd name="T33" fmla="*/ 184 h 272"/>
                <a:gd name="T34" fmla="*/ 78 w 295"/>
                <a:gd name="T35" fmla="*/ 175 h 272"/>
                <a:gd name="T36" fmla="*/ 73 w 295"/>
                <a:gd name="T37" fmla="*/ 146 h 272"/>
                <a:gd name="T38" fmla="*/ 58 w 295"/>
                <a:gd name="T39" fmla="*/ 130 h 272"/>
                <a:gd name="T40" fmla="*/ 44 w 295"/>
                <a:gd name="T41" fmla="*/ 136 h 272"/>
                <a:gd name="T42" fmla="*/ 25 w 295"/>
                <a:gd name="T43" fmla="*/ 127 h 272"/>
                <a:gd name="T44" fmla="*/ 17 w 295"/>
                <a:gd name="T45" fmla="*/ 120 h 272"/>
                <a:gd name="T46" fmla="*/ 7 w 295"/>
                <a:gd name="T47" fmla="*/ 99 h 272"/>
                <a:gd name="T48" fmla="*/ 11 w 295"/>
                <a:gd name="T49" fmla="*/ 92 h 272"/>
                <a:gd name="T50" fmla="*/ 20 w 295"/>
                <a:gd name="T51" fmla="*/ 91 h 272"/>
                <a:gd name="T52" fmla="*/ 31 w 295"/>
                <a:gd name="T53" fmla="*/ 87 h 272"/>
                <a:gd name="T54" fmla="*/ 54 w 295"/>
                <a:gd name="T55" fmla="*/ 79 h 272"/>
                <a:gd name="T56" fmla="*/ 45 w 295"/>
                <a:gd name="T57" fmla="*/ 73 h 272"/>
                <a:gd name="T58" fmla="*/ 34 w 295"/>
                <a:gd name="T59" fmla="*/ 67 h 272"/>
                <a:gd name="T60" fmla="*/ 38 w 295"/>
                <a:gd name="T61" fmla="*/ 55 h 272"/>
                <a:gd name="T62" fmla="*/ 20 w 295"/>
                <a:gd name="T63" fmla="*/ 30 h 272"/>
                <a:gd name="T64" fmla="*/ 2 w 295"/>
                <a:gd name="T65" fmla="*/ 19 h 272"/>
                <a:gd name="T66" fmla="*/ 6 w 295"/>
                <a:gd name="T67" fmla="*/ 15 h 272"/>
                <a:gd name="T68" fmla="*/ 18 w 295"/>
                <a:gd name="T69" fmla="*/ 17 h 272"/>
                <a:gd name="T70" fmla="*/ 28 w 295"/>
                <a:gd name="T71" fmla="*/ 8 h 272"/>
                <a:gd name="T72" fmla="*/ 39 w 295"/>
                <a:gd name="T73" fmla="*/ 4 h 272"/>
                <a:gd name="T74" fmla="*/ 57 w 295"/>
                <a:gd name="T75" fmla="*/ 11 h 272"/>
                <a:gd name="T76" fmla="*/ 69 w 295"/>
                <a:gd name="T77" fmla="*/ 3 h 272"/>
                <a:gd name="T78" fmla="*/ 89 w 295"/>
                <a:gd name="T79" fmla="*/ 11 h 272"/>
                <a:gd name="T80" fmla="*/ 90 w 295"/>
                <a:gd name="T81" fmla="*/ 29 h 272"/>
                <a:gd name="T82" fmla="*/ 79 w 295"/>
                <a:gd name="T83" fmla="*/ 44 h 272"/>
                <a:gd name="T84" fmla="*/ 90 w 295"/>
                <a:gd name="T85" fmla="*/ 64 h 272"/>
                <a:gd name="T86" fmla="*/ 100 w 295"/>
                <a:gd name="T87" fmla="*/ 62 h 272"/>
                <a:gd name="T88" fmla="*/ 115 w 295"/>
                <a:gd name="T89" fmla="*/ 68 h 272"/>
                <a:gd name="T90" fmla="*/ 130 w 295"/>
                <a:gd name="T91" fmla="*/ 78 h 272"/>
                <a:gd name="T92" fmla="*/ 143 w 295"/>
                <a:gd name="T93" fmla="*/ 83 h 272"/>
                <a:gd name="T94" fmla="*/ 153 w 295"/>
                <a:gd name="T95" fmla="*/ 86 h 272"/>
                <a:gd name="T96" fmla="*/ 159 w 295"/>
                <a:gd name="T97" fmla="*/ 84 h 272"/>
                <a:gd name="T98" fmla="*/ 166 w 295"/>
                <a:gd name="T99" fmla="*/ 81 h 272"/>
                <a:gd name="T100" fmla="*/ 174 w 295"/>
                <a:gd name="T101" fmla="*/ 68 h 272"/>
                <a:gd name="T102" fmla="*/ 192 w 295"/>
                <a:gd name="T103" fmla="*/ 65 h 272"/>
                <a:gd name="T104" fmla="*/ 209 w 295"/>
                <a:gd name="T105" fmla="*/ 79 h 272"/>
                <a:gd name="T106" fmla="*/ 210 w 295"/>
                <a:gd name="T107" fmla="*/ 92 h 272"/>
                <a:gd name="T108" fmla="*/ 223 w 295"/>
                <a:gd name="T109" fmla="*/ 104 h 272"/>
                <a:gd name="T110" fmla="*/ 211 w 295"/>
                <a:gd name="T111" fmla="*/ 106 h 272"/>
                <a:gd name="T112" fmla="*/ 206 w 295"/>
                <a:gd name="T113" fmla="*/ 109 h 272"/>
                <a:gd name="T114" fmla="*/ 209 w 295"/>
                <a:gd name="T115" fmla="*/ 119 h 272"/>
                <a:gd name="T116" fmla="*/ 213 w 295"/>
                <a:gd name="T117" fmla="*/ 135 h 272"/>
                <a:gd name="T118" fmla="*/ 236 w 295"/>
                <a:gd name="T119" fmla="*/ 144 h 272"/>
                <a:gd name="T120" fmla="*/ 264 w 295"/>
                <a:gd name="T121" fmla="*/ 152 h 272"/>
                <a:gd name="T122" fmla="*/ 278 w 295"/>
                <a:gd name="T123" fmla="*/ 146 h 272"/>
                <a:gd name="T124" fmla="*/ 291 w 295"/>
                <a:gd name="T125" fmla="*/ 164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5" h="272">
                  <a:moveTo>
                    <a:pt x="295" y="169"/>
                  </a:moveTo>
                  <a:cubicBezTo>
                    <a:pt x="295" y="172"/>
                    <a:pt x="295" y="178"/>
                    <a:pt x="295" y="180"/>
                  </a:cubicBezTo>
                  <a:cubicBezTo>
                    <a:pt x="295" y="183"/>
                    <a:pt x="294" y="187"/>
                    <a:pt x="293" y="189"/>
                  </a:cubicBezTo>
                  <a:cubicBezTo>
                    <a:pt x="292" y="191"/>
                    <a:pt x="288" y="195"/>
                    <a:pt x="287" y="196"/>
                  </a:cubicBezTo>
                  <a:cubicBezTo>
                    <a:pt x="285" y="198"/>
                    <a:pt x="283" y="202"/>
                    <a:pt x="283" y="205"/>
                  </a:cubicBezTo>
                  <a:cubicBezTo>
                    <a:pt x="283" y="206"/>
                    <a:pt x="283" y="210"/>
                    <a:pt x="284" y="212"/>
                  </a:cubicBezTo>
                  <a:cubicBezTo>
                    <a:pt x="285" y="212"/>
                    <a:pt x="286" y="214"/>
                    <a:pt x="287" y="215"/>
                  </a:cubicBezTo>
                  <a:cubicBezTo>
                    <a:pt x="289" y="217"/>
                    <a:pt x="292" y="218"/>
                    <a:pt x="293" y="220"/>
                  </a:cubicBezTo>
                  <a:cubicBezTo>
                    <a:pt x="294" y="223"/>
                    <a:pt x="293" y="227"/>
                    <a:pt x="291" y="229"/>
                  </a:cubicBezTo>
                  <a:cubicBezTo>
                    <a:pt x="290" y="229"/>
                    <a:pt x="288" y="229"/>
                    <a:pt x="288" y="229"/>
                  </a:cubicBezTo>
                  <a:cubicBezTo>
                    <a:pt x="287" y="228"/>
                    <a:pt x="285" y="228"/>
                    <a:pt x="284" y="227"/>
                  </a:cubicBezTo>
                  <a:cubicBezTo>
                    <a:pt x="283" y="227"/>
                    <a:pt x="281" y="226"/>
                    <a:pt x="280" y="226"/>
                  </a:cubicBezTo>
                  <a:cubicBezTo>
                    <a:pt x="279" y="226"/>
                    <a:pt x="277" y="227"/>
                    <a:pt x="277" y="228"/>
                  </a:cubicBezTo>
                  <a:cubicBezTo>
                    <a:pt x="276" y="229"/>
                    <a:pt x="275" y="232"/>
                    <a:pt x="274" y="234"/>
                  </a:cubicBezTo>
                  <a:cubicBezTo>
                    <a:pt x="273" y="236"/>
                    <a:pt x="272" y="240"/>
                    <a:pt x="271" y="241"/>
                  </a:cubicBezTo>
                  <a:cubicBezTo>
                    <a:pt x="270" y="242"/>
                    <a:pt x="267" y="244"/>
                    <a:pt x="266" y="245"/>
                  </a:cubicBezTo>
                  <a:cubicBezTo>
                    <a:pt x="265" y="245"/>
                    <a:pt x="261" y="244"/>
                    <a:pt x="260" y="245"/>
                  </a:cubicBezTo>
                  <a:cubicBezTo>
                    <a:pt x="259" y="246"/>
                    <a:pt x="257" y="250"/>
                    <a:pt x="256" y="251"/>
                  </a:cubicBezTo>
                  <a:cubicBezTo>
                    <a:pt x="255" y="252"/>
                    <a:pt x="253" y="252"/>
                    <a:pt x="253" y="253"/>
                  </a:cubicBezTo>
                  <a:cubicBezTo>
                    <a:pt x="252" y="254"/>
                    <a:pt x="251" y="256"/>
                    <a:pt x="251" y="257"/>
                  </a:cubicBezTo>
                  <a:cubicBezTo>
                    <a:pt x="251" y="258"/>
                    <a:pt x="252" y="261"/>
                    <a:pt x="251" y="262"/>
                  </a:cubicBezTo>
                  <a:cubicBezTo>
                    <a:pt x="251" y="263"/>
                    <a:pt x="249" y="266"/>
                    <a:pt x="248" y="267"/>
                  </a:cubicBezTo>
                  <a:cubicBezTo>
                    <a:pt x="248" y="267"/>
                    <a:pt x="245" y="268"/>
                    <a:pt x="244" y="268"/>
                  </a:cubicBezTo>
                  <a:cubicBezTo>
                    <a:pt x="243" y="268"/>
                    <a:pt x="238" y="268"/>
                    <a:pt x="237" y="267"/>
                  </a:cubicBezTo>
                  <a:cubicBezTo>
                    <a:pt x="235" y="267"/>
                    <a:pt x="233" y="266"/>
                    <a:pt x="232" y="267"/>
                  </a:cubicBezTo>
                  <a:cubicBezTo>
                    <a:pt x="230" y="267"/>
                    <a:pt x="226" y="267"/>
                    <a:pt x="225" y="268"/>
                  </a:cubicBezTo>
                  <a:cubicBezTo>
                    <a:pt x="224" y="269"/>
                    <a:pt x="223" y="271"/>
                    <a:pt x="222" y="272"/>
                  </a:cubicBezTo>
                  <a:cubicBezTo>
                    <a:pt x="221" y="272"/>
                    <a:pt x="220" y="272"/>
                    <a:pt x="220" y="272"/>
                  </a:cubicBezTo>
                  <a:cubicBezTo>
                    <a:pt x="218" y="271"/>
                    <a:pt x="215" y="271"/>
                    <a:pt x="213" y="271"/>
                  </a:cubicBezTo>
                  <a:cubicBezTo>
                    <a:pt x="211" y="270"/>
                    <a:pt x="208" y="269"/>
                    <a:pt x="207" y="268"/>
                  </a:cubicBezTo>
                  <a:cubicBezTo>
                    <a:pt x="206" y="267"/>
                    <a:pt x="204" y="265"/>
                    <a:pt x="204" y="264"/>
                  </a:cubicBezTo>
                  <a:cubicBezTo>
                    <a:pt x="204" y="263"/>
                    <a:pt x="205" y="260"/>
                    <a:pt x="205" y="258"/>
                  </a:cubicBezTo>
                  <a:cubicBezTo>
                    <a:pt x="205" y="257"/>
                    <a:pt x="204" y="255"/>
                    <a:pt x="204" y="254"/>
                  </a:cubicBezTo>
                  <a:cubicBezTo>
                    <a:pt x="203" y="253"/>
                    <a:pt x="202" y="252"/>
                    <a:pt x="201" y="252"/>
                  </a:cubicBezTo>
                  <a:cubicBezTo>
                    <a:pt x="200" y="251"/>
                    <a:pt x="198" y="251"/>
                    <a:pt x="197" y="251"/>
                  </a:cubicBezTo>
                  <a:cubicBezTo>
                    <a:pt x="197" y="251"/>
                    <a:pt x="194" y="252"/>
                    <a:pt x="193" y="252"/>
                  </a:cubicBezTo>
                  <a:cubicBezTo>
                    <a:pt x="193" y="252"/>
                    <a:pt x="193" y="253"/>
                    <a:pt x="192" y="254"/>
                  </a:cubicBezTo>
                  <a:cubicBezTo>
                    <a:pt x="192" y="254"/>
                    <a:pt x="191" y="253"/>
                    <a:pt x="190" y="253"/>
                  </a:cubicBezTo>
                  <a:cubicBezTo>
                    <a:pt x="189" y="252"/>
                    <a:pt x="188" y="252"/>
                    <a:pt x="188" y="251"/>
                  </a:cubicBezTo>
                  <a:cubicBezTo>
                    <a:pt x="187" y="251"/>
                    <a:pt x="187" y="249"/>
                    <a:pt x="186" y="248"/>
                  </a:cubicBezTo>
                  <a:cubicBezTo>
                    <a:pt x="186" y="248"/>
                    <a:pt x="185" y="248"/>
                    <a:pt x="185" y="248"/>
                  </a:cubicBezTo>
                  <a:cubicBezTo>
                    <a:pt x="184" y="248"/>
                    <a:pt x="183" y="249"/>
                    <a:pt x="182" y="250"/>
                  </a:cubicBezTo>
                  <a:cubicBezTo>
                    <a:pt x="181" y="250"/>
                    <a:pt x="178" y="251"/>
                    <a:pt x="176" y="251"/>
                  </a:cubicBezTo>
                  <a:cubicBezTo>
                    <a:pt x="173" y="251"/>
                    <a:pt x="167" y="250"/>
                    <a:pt x="164" y="249"/>
                  </a:cubicBezTo>
                  <a:cubicBezTo>
                    <a:pt x="163" y="248"/>
                    <a:pt x="161" y="246"/>
                    <a:pt x="159" y="246"/>
                  </a:cubicBezTo>
                  <a:cubicBezTo>
                    <a:pt x="158" y="244"/>
                    <a:pt x="155" y="241"/>
                    <a:pt x="154" y="240"/>
                  </a:cubicBezTo>
                  <a:cubicBezTo>
                    <a:pt x="152" y="238"/>
                    <a:pt x="151" y="233"/>
                    <a:pt x="149" y="231"/>
                  </a:cubicBezTo>
                  <a:cubicBezTo>
                    <a:pt x="148" y="230"/>
                    <a:pt x="146" y="228"/>
                    <a:pt x="145" y="227"/>
                  </a:cubicBezTo>
                  <a:cubicBezTo>
                    <a:pt x="144" y="226"/>
                    <a:pt x="141" y="224"/>
                    <a:pt x="140" y="224"/>
                  </a:cubicBezTo>
                  <a:cubicBezTo>
                    <a:pt x="139" y="223"/>
                    <a:pt x="135" y="223"/>
                    <a:pt x="134" y="224"/>
                  </a:cubicBezTo>
                  <a:cubicBezTo>
                    <a:pt x="133" y="224"/>
                    <a:pt x="131" y="225"/>
                    <a:pt x="130" y="226"/>
                  </a:cubicBezTo>
                  <a:cubicBezTo>
                    <a:pt x="128" y="227"/>
                    <a:pt x="125" y="229"/>
                    <a:pt x="123" y="230"/>
                  </a:cubicBezTo>
                  <a:cubicBezTo>
                    <a:pt x="122" y="231"/>
                    <a:pt x="119" y="233"/>
                    <a:pt x="117" y="233"/>
                  </a:cubicBezTo>
                  <a:cubicBezTo>
                    <a:pt x="116" y="233"/>
                    <a:pt x="113" y="233"/>
                    <a:pt x="112" y="233"/>
                  </a:cubicBezTo>
                  <a:cubicBezTo>
                    <a:pt x="109" y="233"/>
                    <a:pt x="104" y="231"/>
                    <a:pt x="102" y="231"/>
                  </a:cubicBezTo>
                  <a:cubicBezTo>
                    <a:pt x="100" y="230"/>
                    <a:pt x="96" y="229"/>
                    <a:pt x="94" y="229"/>
                  </a:cubicBezTo>
                  <a:cubicBezTo>
                    <a:pt x="94" y="229"/>
                    <a:pt x="92" y="229"/>
                    <a:pt x="91" y="229"/>
                  </a:cubicBezTo>
                  <a:cubicBezTo>
                    <a:pt x="90" y="229"/>
                    <a:pt x="88" y="230"/>
                    <a:pt x="87" y="230"/>
                  </a:cubicBezTo>
                  <a:cubicBezTo>
                    <a:pt x="86" y="229"/>
                    <a:pt x="85" y="228"/>
                    <a:pt x="84" y="228"/>
                  </a:cubicBezTo>
                  <a:cubicBezTo>
                    <a:pt x="83" y="226"/>
                    <a:pt x="81" y="224"/>
                    <a:pt x="81" y="223"/>
                  </a:cubicBezTo>
                  <a:cubicBezTo>
                    <a:pt x="80" y="221"/>
                    <a:pt x="79" y="217"/>
                    <a:pt x="79" y="215"/>
                  </a:cubicBezTo>
                  <a:cubicBezTo>
                    <a:pt x="78" y="214"/>
                    <a:pt x="78" y="211"/>
                    <a:pt x="77" y="209"/>
                  </a:cubicBezTo>
                  <a:cubicBezTo>
                    <a:pt x="76" y="208"/>
                    <a:pt x="74" y="206"/>
                    <a:pt x="73" y="206"/>
                  </a:cubicBezTo>
                  <a:cubicBezTo>
                    <a:pt x="72" y="205"/>
                    <a:pt x="69" y="203"/>
                    <a:pt x="68" y="202"/>
                  </a:cubicBezTo>
                  <a:cubicBezTo>
                    <a:pt x="68" y="201"/>
                    <a:pt x="67" y="198"/>
                    <a:pt x="67" y="197"/>
                  </a:cubicBezTo>
                  <a:cubicBezTo>
                    <a:pt x="66" y="195"/>
                    <a:pt x="66" y="193"/>
                    <a:pt x="66" y="192"/>
                  </a:cubicBezTo>
                  <a:cubicBezTo>
                    <a:pt x="67" y="190"/>
                    <a:pt x="70" y="188"/>
                    <a:pt x="70" y="187"/>
                  </a:cubicBezTo>
                  <a:cubicBezTo>
                    <a:pt x="70" y="187"/>
                    <a:pt x="71" y="185"/>
                    <a:pt x="71" y="184"/>
                  </a:cubicBezTo>
                  <a:cubicBezTo>
                    <a:pt x="70" y="183"/>
                    <a:pt x="69" y="183"/>
                    <a:pt x="69" y="182"/>
                  </a:cubicBezTo>
                  <a:cubicBezTo>
                    <a:pt x="69" y="181"/>
                    <a:pt x="70" y="179"/>
                    <a:pt x="70" y="178"/>
                  </a:cubicBezTo>
                  <a:cubicBezTo>
                    <a:pt x="71" y="178"/>
                    <a:pt x="73" y="178"/>
                    <a:pt x="75" y="178"/>
                  </a:cubicBezTo>
                  <a:cubicBezTo>
                    <a:pt x="76" y="177"/>
                    <a:pt x="77" y="176"/>
                    <a:pt x="78" y="175"/>
                  </a:cubicBezTo>
                  <a:cubicBezTo>
                    <a:pt x="79" y="173"/>
                    <a:pt x="81" y="170"/>
                    <a:pt x="81" y="168"/>
                  </a:cubicBezTo>
                  <a:cubicBezTo>
                    <a:pt x="81" y="166"/>
                    <a:pt x="81" y="160"/>
                    <a:pt x="80" y="157"/>
                  </a:cubicBezTo>
                  <a:cubicBezTo>
                    <a:pt x="79" y="155"/>
                    <a:pt x="77" y="152"/>
                    <a:pt x="76" y="150"/>
                  </a:cubicBezTo>
                  <a:cubicBezTo>
                    <a:pt x="75" y="149"/>
                    <a:pt x="73" y="147"/>
                    <a:pt x="73" y="146"/>
                  </a:cubicBezTo>
                  <a:cubicBezTo>
                    <a:pt x="72" y="145"/>
                    <a:pt x="72" y="143"/>
                    <a:pt x="72" y="143"/>
                  </a:cubicBezTo>
                  <a:cubicBezTo>
                    <a:pt x="71" y="142"/>
                    <a:pt x="68" y="139"/>
                    <a:pt x="67" y="138"/>
                  </a:cubicBezTo>
                  <a:cubicBezTo>
                    <a:pt x="66" y="137"/>
                    <a:pt x="62" y="136"/>
                    <a:pt x="61" y="134"/>
                  </a:cubicBezTo>
                  <a:cubicBezTo>
                    <a:pt x="60" y="133"/>
                    <a:pt x="59" y="131"/>
                    <a:pt x="58" y="130"/>
                  </a:cubicBezTo>
                  <a:cubicBezTo>
                    <a:pt x="57" y="129"/>
                    <a:pt x="56" y="127"/>
                    <a:pt x="55" y="127"/>
                  </a:cubicBezTo>
                  <a:cubicBezTo>
                    <a:pt x="54" y="127"/>
                    <a:pt x="52" y="128"/>
                    <a:pt x="51" y="129"/>
                  </a:cubicBezTo>
                  <a:cubicBezTo>
                    <a:pt x="50" y="130"/>
                    <a:pt x="48" y="132"/>
                    <a:pt x="47" y="133"/>
                  </a:cubicBezTo>
                  <a:cubicBezTo>
                    <a:pt x="46" y="133"/>
                    <a:pt x="45" y="136"/>
                    <a:pt x="44" y="136"/>
                  </a:cubicBezTo>
                  <a:cubicBezTo>
                    <a:pt x="43" y="137"/>
                    <a:pt x="41" y="139"/>
                    <a:pt x="40" y="139"/>
                  </a:cubicBezTo>
                  <a:cubicBezTo>
                    <a:pt x="38" y="140"/>
                    <a:pt x="36" y="139"/>
                    <a:pt x="35" y="139"/>
                  </a:cubicBezTo>
                  <a:cubicBezTo>
                    <a:pt x="33" y="138"/>
                    <a:pt x="31" y="136"/>
                    <a:pt x="30" y="134"/>
                  </a:cubicBezTo>
                  <a:cubicBezTo>
                    <a:pt x="28" y="132"/>
                    <a:pt x="26" y="128"/>
                    <a:pt x="25" y="127"/>
                  </a:cubicBezTo>
                  <a:cubicBezTo>
                    <a:pt x="25" y="126"/>
                    <a:pt x="23" y="124"/>
                    <a:pt x="22" y="123"/>
                  </a:cubicBezTo>
                  <a:cubicBezTo>
                    <a:pt x="21" y="123"/>
                    <a:pt x="19" y="123"/>
                    <a:pt x="18" y="124"/>
                  </a:cubicBezTo>
                  <a:cubicBezTo>
                    <a:pt x="17" y="124"/>
                    <a:pt x="17" y="124"/>
                    <a:pt x="17" y="124"/>
                  </a:cubicBezTo>
                  <a:cubicBezTo>
                    <a:pt x="17" y="122"/>
                    <a:pt x="17" y="121"/>
                    <a:pt x="17" y="120"/>
                  </a:cubicBezTo>
                  <a:cubicBezTo>
                    <a:pt x="17" y="118"/>
                    <a:pt x="17" y="115"/>
                    <a:pt x="17" y="114"/>
                  </a:cubicBezTo>
                  <a:cubicBezTo>
                    <a:pt x="16" y="112"/>
                    <a:pt x="14" y="108"/>
                    <a:pt x="13" y="106"/>
                  </a:cubicBezTo>
                  <a:cubicBezTo>
                    <a:pt x="12" y="105"/>
                    <a:pt x="10" y="103"/>
                    <a:pt x="9" y="102"/>
                  </a:cubicBezTo>
                  <a:cubicBezTo>
                    <a:pt x="9" y="101"/>
                    <a:pt x="6" y="100"/>
                    <a:pt x="7" y="99"/>
                  </a:cubicBezTo>
                  <a:cubicBezTo>
                    <a:pt x="7" y="99"/>
                    <a:pt x="9" y="99"/>
                    <a:pt x="9" y="99"/>
                  </a:cubicBezTo>
                  <a:cubicBezTo>
                    <a:pt x="9" y="99"/>
                    <a:pt x="10" y="99"/>
                    <a:pt x="10" y="99"/>
                  </a:cubicBezTo>
                  <a:cubicBezTo>
                    <a:pt x="11" y="98"/>
                    <a:pt x="9" y="97"/>
                    <a:pt x="9" y="97"/>
                  </a:cubicBezTo>
                  <a:cubicBezTo>
                    <a:pt x="9" y="95"/>
                    <a:pt x="10" y="93"/>
                    <a:pt x="11" y="92"/>
                  </a:cubicBezTo>
                  <a:cubicBezTo>
                    <a:pt x="11" y="92"/>
                    <a:pt x="12" y="92"/>
                    <a:pt x="12" y="91"/>
                  </a:cubicBezTo>
                  <a:cubicBezTo>
                    <a:pt x="13" y="92"/>
                    <a:pt x="13" y="92"/>
                    <a:pt x="14" y="92"/>
                  </a:cubicBezTo>
                  <a:cubicBezTo>
                    <a:pt x="14" y="92"/>
                    <a:pt x="16" y="93"/>
                    <a:pt x="17" y="93"/>
                  </a:cubicBezTo>
                  <a:cubicBezTo>
                    <a:pt x="18" y="92"/>
                    <a:pt x="20" y="92"/>
                    <a:pt x="20" y="91"/>
                  </a:cubicBezTo>
                  <a:cubicBezTo>
                    <a:pt x="21" y="91"/>
                    <a:pt x="23" y="90"/>
                    <a:pt x="23" y="90"/>
                  </a:cubicBezTo>
                  <a:cubicBezTo>
                    <a:pt x="24" y="90"/>
                    <a:pt x="25" y="89"/>
                    <a:pt x="26" y="89"/>
                  </a:cubicBezTo>
                  <a:cubicBezTo>
                    <a:pt x="26" y="88"/>
                    <a:pt x="27" y="88"/>
                    <a:pt x="27" y="87"/>
                  </a:cubicBezTo>
                  <a:cubicBezTo>
                    <a:pt x="29" y="87"/>
                    <a:pt x="31" y="87"/>
                    <a:pt x="31" y="87"/>
                  </a:cubicBezTo>
                  <a:cubicBezTo>
                    <a:pt x="34" y="87"/>
                    <a:pt x="38" y="87"/>
                    <a:pt x="40" y="86"/>
                  </a:cubicBezTo>
                  <a:cubicBezTo>
                    <a:pt x="42" y="86"/>
                    <a:pt x="45" y="86"/>
                    <a:pt x="46" y="85"/>
                  </a:cubicBezTo>
                  <a:cubicBezTo>
                    <a:pt x="48" y="85"/>
                    <a:pt x="51" y="83"/>
                    <a:pt x="53" y="82"/>
                  </a:cubicBezTo>
                  <a:cubicBezTo>
                    <a:pt x="53" y="81"/>
                    <a:pt x="54" y="80"/>
                    <a:pt x="54" y="79"/>
                  </a:cubicBezTo>
                  <a:cubicBezTo>
                    <a:pt x="54" y="78"/>
                    <a:pt x="53" y="76"/>
                    <a:pt x="52" y="75"/>
                  </a:cubicBezTo>
                  <a:cubicBezTo>
                    <a:pt x="51" y="74"/>
                    <a:pt x="49" y="73"/>
                    <a:pt x="47" y="73"/>
                  </a:cubicBezTo>
                  <a:cubicBezTo>
                    <a:pt x="47" y="73"/>
                    <a:pt x="45" y="72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4" y="72"/>
                    <a:pt x="43" y="71"/>
                    <a:pt x="42" y="71"/>
                  </a:cubicBezTo>
                  <a:cubicBezTo>
                    <a:pt x="41" y="70"/>
                    <a:pt x="39" y="69"/>
                    <a:pt x="38" y="69"/>
                  </a:cubicBezTo>
                  <a:cubicBezTo>
                    <a:pt x="37" y="69"/>
                    <a:pt x="36" y="69"/>
                    <a:pt x="35" y="69"/>
                  </a:cubicBezTo>
                  <a:cubicBezTo>
                    <a:pt x="35" y="69"/>
                    <a:pt x="34" y="67"/>
                    <a:pt x="34" y="67"/>
                  </a:cubicBezTo>
                  <a:cubicBezTo>
                    <a:pt x="33" y="66"/>
                    <a:pt x="34" y="65"/>
                    <a:pt x="34" y="64"/>
                  </a:cubicBezTo>
                  <a:cubicBezTo>
                    <a:pt x="34" y="64"/>
                    <a:pt x="35" y="63"/>
                    <a:pt x="36" y="63"/>
                  </a:cubicBezTo>
                  <a:cubicBezTo>
                    <a:pt x="36" y="63"/>
                    <a:pt x="38" y="62"/>
                    <a:pt x="38" y="61"/>
                  </a:cubicBezTo>
                  <a:cubicBezTo>
                    <a:pt x="39" y="60"/>
                    <a:pt x="38" y="57"/>
                    <a:pt x="38" y="55"/>
                  </a:cubicBezTo>
                  <a:cubicBezTo>
                    <a:pt x="37" y="53"/>
                    <a:pt x="36" y="50"/>
                    <a:pt x="34" y="48"/>
                  </a:cubicBezTo>
                  <a:cubicBezTo>
                    <a:pt x="33" y="46"/>
                    <a:pt x="31" y="42"/>
                    <a:pt x="31" y="41"/>
                  </a:cubicBezTo>
                  <a:cubicBezTo>
                    <a:pt x="30" y="38"/>
                    <a:pt x="27" y="34"/>
                    <a:pt x="26" y="33"/>
                  </a:cubicBezTo>
                  <a:cubicBezTo>
                    <a:pt x="25" y="32"/>
                    <a:pt x="22" y="31"/>
                    <a:pt x="20" y="30"/>
                  </a:cubicBezTo>
                  <a:cubicBezTo>
                    <a:pt x="20" y="30"/>
                    <a:pt x="17" y="28"/>
                    <a:pt x="16" y="28"/>
                  </a:cubicBezTo>
                  <a:cubicBezTo>
                    <a:pt x="14" y="27"/>
                    <a:pt x="11" y="26"/>
                    <a:pt x="10" y="26"/>
                  </a:cubicBezTo>
                  <a:cubicBezTo>
                    <a:pt x="9" y="25"/>
                    <a:pt x="5" y="24"/>
                    <a:pt x="4" y="23"/>
                  </a:cubicBezTo>
                  <a:cubicBezTo>
                    <a:pt x="3" y="23"/>
                    <a:pt x="2" y="19"/>
                    <a:pt x="2" y="19"/>
                  </a:cubicBezTo>
                  <a:cubicBezTo>
                    <a:pt x="2" y="19"/>
                    <a:pt x="1" y="18"/>
                    <a:pt x="0" y="18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6"/>
                    <a:pt x="4" y="17"/>
                    <a:pt x="5" y="17"/>
                  </a:cubicBezTo>
                  <a:cubicBezTo>
                    <a:pt x="5" y="16"/>
                    <a:pt x="6" y="15"/>
                    <a:pt x="6" y="15"/>
                  </a:cubicBezTo>
                  <a:cubicBezTo>
                    <a:pt x="7" y="14"/>
                    <a:pt x="9" y="14"/>
                    <a:pt x="9" y="14"/>
                  </a:cubicBezTo>
                  <a:cubicBezTo>
                    <a:pt x="10" y="14"/>
                    <a:pt x="12" y="15"/>
                    <a:pt x="13" y="16"/>
                  </a:cubicBezTo>
                  <a:cubicBezTo>
                    <a:pt x="13" y="16"/>
                    <a:pt x="14" y="17"/>
                    <a:pt x="15" y="18"/>
                  </a:cubicBezTo>
                  <a:cubicBezTo>
                    <a:pt x="16" y="18"/>
                    <a:pt x="18" y="17"/>
                    <a:pt x="18" y="17"/>
                  </a:cubicBezTo>
                  <a:cubicBezTo>
                    <a:pt x="19" y="17"/>
                    <a:pt x="20" y="16"/>
                    <a:pt x="21" y="15"/>
                  </a:cubicBezTo>
                  <a:cubicBezTo>
                    <a:pt x="22" y="15"/>
                    <a:pt x="23" y="14"/>
                    <a:pt x="24" y="14"/>
                  </a:cubicBezTo>
                  <a:cubicBezTo>
                    <a:pt x="24" y="13"/>
                    <a:pt x="26" y="12"/>
                    <a:pt x="26" y="11"/>
                  </a:cubicBezTo>
                  <a:cubicBezTo>
                    <a:pt x="26" y="10"/>
                    <a:pt x="27" y="9"/>
                    <a:pt x="28" y="8"/>
                  </a:cubicBezTo>
                  <a:cubicBezTo>
                    <a:pt x="28" y="8"/>
                    <a:pt x="30" y="7"/>
                    <a:pt x="31" y="7"/>
                  </a:cubicBezTo>
                  <a:cubicBezTo>
                    <a:pt x="32" y="6"/>
                    <a:pt x="34" y="7"/>
                    <a:pt x="35" y="6"/>
                  </a:cubicBezTo>
                  <a:cubicBezTo>
                    <a:pt x="36" y="6"/>
                    <a:pt x="37" y="5"/>
                    <a:pt x="37" y="4"/>
                  </a:cubicBezTo>
                  <a:cubicBezTo>
                    <a:pt x="37" y="4"/>
                    <a:pt x="38" y="4"/>
                    <a:pt x="39" y="4"/>
                  </a:cubicBezTo>
                  <a:cubicBezTo>
                    <a:pt x="40" y="4"/>
                    <a:pt x="41" y="6"/>
                    <a:pt x="42" y="6"/>
                  </a:cubicBezTo>
                  <a:cubicBezTo>
                    <a:pt x="43" y="6"/>
                    <a:pt x="45" y="8"/>
                    <a:pt x="46" y="8"/>
                  </a:cubicBezTo>
                  <a:cubicBezTo>
                    <a:pt x="47" y="9"/>
                    <a:pt x="50" y="11"/>
                    <a:pt x="51" y="12"/>
                  </a:cubicBezTo>
                  <a:cubicBezTo>
                    <a:pt x="53" y="12"/>
                    <a:pt x="55" y="11"/>
                    <a:pt x="57" y="11"/>
                  </a:cubicBezTo>
                  <a:cubicBezTo>
                    <a:pt x="57" y="10"/>
                    <a:pt x="58" y="8"/>
                    <a:pt x="59" y="7"/>
                  </a:cubicBezTo>
                  <a:cubicBezTo>
                    <a:pt x="59" y="6"/>
                    <a:pt x="60" y="3"/>
                    <a:pt x="60" y="3"/>
                  </a:cubicBezTo>
                  <a:cubicBezTo>
                    <a:pt x="61" y="2"/>
                    <a:pt x="64" y="3"/>
                    <a:pt x="65" y="3"/>
                  </a:cubicBezTo>
                  <a:cubicBezTo>
                    <a:pt x="66" y="3"/>
                    <a:pt x="68" y="3"/>
                    <a:pt x="69" y="3"/>
                  </a:cubicBezTo>
                  <a:cubicBezTo>
                    <a:pt x="70" y="2"/>
                    <a:pt x="71" y="2"/>
                    <a:pt x="72" y="1"/>
                  </a:cubicBezTo>
                  <a:cubicBezTo>
                    <a:pt x="73" y="1"/>
                    <a:pt x="76" y="0"/>
                    <a:pt x="77" y="0"/>
                  </a:cubicBezTo>
                  <a:cubicBezTo>
                    <a:pt x="78" y="1"/>
                    <a:pt x="80" y="2"/>
                    <a:pt x="80" y="3"/>
                  </a:cubicBezTo>
                  <a:cubicBezTo>
                    <a:pt x="82" y="5"/>
                    <a:pt x="87" y="8"/>
                    <a:pt x="89" y="11"/>
                  </a:cubicBezTo>
                  <a:cubicBezTo>
                    <a:pt x="90" y="12"/>
                    <a:pt x="93" y="14"/>
                    <a:pt x="94" y="16"/>
                  </a:cubicBezTo>
                  <a:cubicBezTo>
                    <a:pt x="94" y="17"/>
                    <a:pt x="95" y="20"/>
                    <a:pt x="95" y="21"/>
                  </a:cubicBezTo>
                  <a:cubicBezTo>
                    <a:pt x="95" y="23"/>
                    <a:pt x="94" y="25"/>
                    <a:pt x="94" y="26"/>
                  </a:cubicBezTo>
                  <a:cubicBezTo>
                    <a:pt x="93" y="27"/>
                    <a:pt x="91" y="28"/>
                    <a:pt x="90" y="29"/>
                  </a:cubicBezTo>
                  <a:cubicBezTo>
                    <a:pt x="89" y="29"/>
                    <a:pt x="86" y="30"/>
                    <a:pt x="85" y="30"/>
                  </a:cubicBezTo>
                  <a:cubicBezTo>
                    <a:pt x="84" y="31"/>
                    <a:pt x="82" y="32"/>
                    <a:pt x="81" y="33"/>
                  </a:cubicBezTo>
                  <a:cubicBezTo>
                    <a:pt x="80" y="34"/>
                    <a:pt x="79" y="36"/>
                    <a:pt x="79" y="37"/>
                  </a:cubicBezTo>
                  <a:cubicBezTo>
                    <a:pt x="78" y="39"/>
                    <a:pt x="79" y="42"/>
                    <a:pt x="79" y="44"/>
                  </a:cubicBezTo>
                  <a:cubicBezTo>
                    <a:pt x="80" y="46"/>
                    <a:pt x="82" y="51"/>
                    <a:pt x="82" y="53"/>
                  </a:cubicBezTo>
                  <a:cubicBezTo>
                    <a:pt x="83" y="54"/>
                    <a:pt x="83" y="56"/>
                    <a:pt x="84" y="58"/>
                  </a:cubicBezTo>
                  <a:cubicBezTo>
                    <a:pt x="84" y="58"/>
                    <a:pt x="86" y="61"/>
                    <a:pt x="87" y="62"/>
                  </a:cubicBezTo>
                  <a:cubicBezTo>
                    <a:pt x="88" y="63"/>
                    <a:pt x="89" y="64"/>
                    <a:pt x="90" y="64"/>
                  </a:cubicBezTo>
                  <a:cubicBezTo>
                    <a:pt x="91" y="65"/>
                    <a:pt x="92" y="64"/>
                    <a:pt x="93" y="64"/>
                  </a:cubicBezTo>
                  <a:cubicBezTo>
                    <a:pt x="93" y="63"/>
                    <a:pt x="94" y="62"/>
                    <a:pt x="94" y="62"/>
                  </a:cubicBezTo>
                  <a:cubicBezTo>
                    <a:pt x="94" y="61"/>
                    <a:pt x="96" y="61"/>
                    <a:pt x="97" y="61"/>
                  </a:cubicBezTo>
                  <a:cubicBezTo>
                    <a:pt x="98" y="61"/>
                    <a:pt x="100" y="62"/>
                    <a:pt x="100" y="62"/>
                  </a:cubicBezTo>
                  <a:cubicBezTo>
                    <a:pt x="101" y="63"/>
                    <a:pt x="103" y="65"/>
                    <a:pt x="104" y="65"/>
                  </a:cubicBezTo>
                  <a:cubicBezTo>
                    <a:pt x="105" y="66"/>
                    <a:pt x="106" y="68"/>
                    <a:pt x="107" y="68"/>
                  </a:cubicBezTo>
                  <a:cubicBezTo>
                    <a:pt x="108" y="69"/>
                    <a:pt x="111" y="69"/>
                    <a:pt x="112" y="69"/>
                  </a:cubicBezTo>
                  <a:cubicBezTo>
                    <a:pt x="113" y="69"/>
                    <a:pt x="115" y="68"/>
                    <a:pt x="115" y="68"/>
                  </a:cubicBezTo>
                  <a:cubicBezTo>
                    <a:pt x="117" y="68"/>
                    <a:pt x="119" y="68"/>
                    <a:pt x="120" y="69"/>
                  </a:cubicBezTo>
                  <a:cubicBezTo>
                    <a:pt x="121" y="69"/>
                    <a:pt x="123" y="70"/>
                    <a:pt x="123" y="71"/>
                  </a:cubicBezTo>
                  <a:cubicBezTo>
                    <a:pt x="125" y="71"/>
                    <a:pt x="127" y="73"/>
                    <a:pt x="128" y="74"/>
                  </a:cubicBezTo>
                  <a:cubicBezTo>
                    <a:pt x="129" y="75"/>
                    <a:pt x="129" y="77"/>
                    <a:pt x="130" y="78"/>
                  </a:cubicBezTo>
                  <a:cubicBezTo>
                    <a:pt x="131" y="79"/>
                    <a:pt x="133" y="82"/>
                    <a:pt x="134" y="84"/>
                  </a:cubicBezTo>
                  <a:cubicBezTo>
                    <a:pt x="135" y="84"/>
                    <a:pt x="136" y="86"/>
                    <a:pt x="137" y="86"/>
                  </a:cubicBezTo>
                  <a:cubicBezTo>
                    <a:pt x="138" y="86"/>
                    <a:pt x="140" y="86"/>
                    <a:pt x="141" y="86"/>
                  </a:cubicBezTo>
                  <a:cubicBezTo>
                    <a:pt x="141" y="85"/>
                    <a:pt x="142" y="83"/>
                    <a:pt x="143" y="83"/>
                  </a:cubicBezTo>
                  <a:cubicBezTo>
                    <a:pt x="143" y="82"/>
                    <a:pt x="145" y="81"/>
                    <a:pt x="146" y="81"/>
                  </a:cubicBezTo>
                  <a:cubicBezTo>
                    <a:pt x="146" y="81"/>
                    <a:pt x="148" y="83"/>
                    <a:pt x="148" y="83"/>
                  </a:cubicBezTo>
                  <a:cubicBezTo>
                    <a:pt x="149" y="84"/>
                    <a:pt x="149" y="85"/>
                    <a:pt x="150" y="86"/>
                  </a:cubicBezTo>
                  <a:cubicBezTo>
                    <a:pt x="151" y="86"/>
                    <a:pt x="152" y="86"/>
                    <a:pt x="153" y="86"/>
                  </a:cubicBezTo>
                  <a:cubicBezTo>
                    <a:pt x="153" y="86"/>
                    <a:pt x="154" y="86"/>
                    <a:pt x="154" y="85"/>
                  </a:cubicBezTo>
                  <a:cubicBezTo>
                    <a:pt x="155" y="85"/>
                    <a:pt x="154" y="83"/>
                    <a:pt x="155" y="83"/>
                  </a:cubicBezTo>
                  <a:cubicBezTo>
                    <a:pt x="155" y="83"/>
                    <a:pt x="156" y="83"/>
                    <a:pt x="157" y="83"/>
                  </a:cubicBezTo>
                  <a:cubicBezTo>
                    <a:pt x="157" y="83"/>
                    <a:pt x="158" y="83"/>
                    <a:pt x="159" y="84"/>
                  </a:cubicBezTo>
                  <a:cubicBezTo>
                    <a:pt x="160" y="84"/>
                    <a:pt x="161" y="86"/>
                    <a:pt x="162" y="86"/>
                  </a:cubicBezTo>
                  <a:cubicBezTo>
                    <a:pt x="162" y="86"/>
                    <a:pt x="163" y="86"/>
                    <a:pt x="164" y="86"/>
                  </a:cubicBezTo>
                  <a:cubicBezTo>
                    <a:pt x="165" y="86"/>
                    <a:pt x="166" y="86"/>
                    <a:pt x="166" y="85"/>
                  </a:cubicBezTo>
                  <a:cubicBezTo>
                    <a:pt x="167" y="84"/>
                    <a:pt x="167" y="82"/>
                    <a:pt x="166" y="81"/>
                  </a:cubicBezTo>
                  <a:cubicBezTo>
                    <a:pt x="166" y="81"/>
                    <a:pt x="165" y="78"/>
                    <a:pt x="165" y="77"/>
                  </a:cubicBezTo>
                  <a:cubicBezTo>
                    <a:pt x="166" y="76"/>
                    <a:pt x="167" y="73"/>
                    <a:pt x="167" y="73"/>
                  </a:cubicBezTo>
                  <a:cubicBezTo>
                    <a:pt x="167" y="73"/>
                    <a:pt x="169" y="71"/>
                    <a:pt x="169" y="70"/>
                  </a:cubicBezTo>
                  <a:cubicBezTo>
                    <a:pt x="170" y="69"/>
                    <a:pt x="173" y="68"/>
                    <a:pt x="174" y="68"/>
                  </a:cubicBezTo>
                  <a:cubicBezTo>
                    <a:pt x="174" y="67"/>
                    <a:pt x="175" y="65"/>
                    <a:pt x="175" y="65"/>
                  </a:cubicBezTo>
                  <a:cubicBezTo>
                    <a:pt x="177" y="64"/>
                    <a:pt x="180" y="64"/>
                    <a:pt x="180" y="64"/>
                  </a:cubicBezTo>
                  <a:cubicBezTo>
                    <a:pt x="182" y="64"/>
                    <a:pt x="185" y="64"/>
                    <a:pt x="186" y="65"/>
                  </a:cubicBezTo>
                  <a:cubicBezTo>
                    <a:pt x="187" y="65"/>
                    <a:pt x="190" y="64"/>
                    <a:pt x="192" y="65"/>
                  </a:cubicBezTo>
                  <a:cubicBezTo>
                    <a:pt x="193" y="65"/>
                    <a:pt x="196" y="67"/>
                    <a:pt x="197" y="67"/>
                  </a:cubicBezTo>
                  <a:cubicBezTo>
                    <a:pt x="198" y="68"/>
                    <a:pt x="201" y="69"/>
                    <a:pt x="202" y="69"/>
                  </a:cubicBezTo>
                  <a:cubicBezTo>
                    <a:pt x="203" y="70"/>
                    <a:pt x="205" y="71"/>
                    <a:pt x="206" y="72"/>
                  </a:cubicBezTo>
                  <a:cubicBezTo>
                    <a:pt x="207" y="74"/>
                    <a:pt x="208" y="77"/>
                    <a:pt x="209" y="79"/>
                  </a:cubicBezTo>
                  <a:cubicBezTo>
                    <a:pt x="210" y="80"/>
                    <a:pt x="211" y="80"/>
                    <a:pt x="212" y="81"/>
                  </a:cubicBezTo>
                  <a:cubicBezTo>
                    <a:pt x="212" y="81"/>
                    <a:pt x="212" y="82"/>
                    <a:pt x="212" y="82"/>
                  </a:cubicBezTo>
                  <a:cubicBezTo>
                    <a:pt x="211" y="83"/>
                    <a:pt x="213" y="87"/>
                    <a:pt x="213" y="87"/>
                  </a:cubicBezTo>
                  <a:cubicBezTo>
                    <a:pt x="213" y="88"/>
                    <a:pt x="210" y="91"/>
                    <a:pt x="210" y="92"/>
                  </a:cubicBezTo>
                  <a:cubicBezTo>
                    <a:pt x="210" y="93"/>
                    <a:pt x="212" y="95"/>
                    <a:pt x="213" y="96"/>
                  </a:cubicBezTo>
                  <a:cubicBezTo>
                    <a:pt x="214" y="97"/>
                    <a:pt x="215" y="98"/>
                    <a:pt x="216" y="99"/>
                  </a:cubicBezTo>
                  <a:cubicBezTo>
                    <a:pt x="218" y="99"/>
                    <a:pt x="220" y="100"/>
                    <a:pt x="221" y="101"/>
                  </a:cubicBezTo>
                  <a:cubicBezTo>
                    <a:pt x="222" y="102"/>
                    <a:pt x="223" y="103"/>
                    <a:pt x="223" y="104"/>
                  </a:cubicBezTo>
                  <a:cubicBezTo>
                    <a:pt x="223" y="105"/>
                    <a:pt x="221" y="105"/>
                    <a:pt x="220" y="105"/>
                  </a:cubicBezTo>
                  <a:cubicBezTo>
                    <a:pt x="220" y="106"/>
                    <a:pt x="218" y="105"/>
                    <a:pt x="217" y="105"/>
                  </a:cubicBezTo>
                  <a:cubicBezTo>
                    <a:pt x="217" y="105"/>
                    <a:pt x="216" y="103"/>
                    <a:pt x="215" y="103"/>
                  </a:cubicBezTo>
                  <a:cubicBezTo>
                    <a:pt x="215" y="103"/>
                    <a:pt x="212" y="105"/>
                    <a:pt x="211" y="106"/>
                  </a:cubicBezTo>
                  <a:cubicBezTo>
                    <a:pt x="211" y="107"/>
                    <a:pt x="213" y="108"/>
                    <a:pt x="213" y="109"/>
                  </a:cubicBezTo>
                  <a:cubicBezTo>
                    <a:pt x="212" y="109"/>
                    <a:pt x="211" y="110"/>
                    <a:pt x="210" y="110"/>
                  </a:cubicBezTo>
                  <a:cubicBezTo>
                    <a:pt x="210" y="110"/>
                    <a:pt x="208" y="110"/>
                    <a:pt x="208" y="110"/>
                  </a:cubicBezTo>
                  <a:cubicBezTo>
                    <a:pt x="207" y="110"/>
                    <a:pt x="207" y="109"/>
                    <a:pt x="206" y="109"/>
                  </a:cubicBezTo>
                  <a:cubicBezTo>
                    <a:pt x="205" y="109"/>
                    <a:pt x="204" y="109"/>
                    <a:pt x="203" y="109"/>
                  </a:cubicBezTo>
                  <a:cubicBezTo>
                    <a:pt x="203" y="110"/>
                    <a:pt x="203" y="112"/>
                    <a:pt x="204" y="112"/>
                  </a:cubicBezTo>
                  <a:cubicBezTo>
                    <a:pt x="204" y="113"/>
                    <a:pt x="206" y="114"/>
                    <a:pt x="207" y="115"/>
                  </a:cubicBezTo>
                  <a:cubicBezTo>
                    <a:pt x="208" y="115"/>
                    <a:pt x="209" y="118"/>
                    <a:pt x="209" y="119"/>
                  </a:cubicBezTo>
                  <a:cubicBezTo>
                    <a:pt x="209" y="120"/>
                    <a:pt x="207" y="121"/>
                    <a:pt x="207" y="122"/>
                  </a:cubicBezTo>
                  <a:cubicBezTo>
                    <a:pt x="207" y="124"/>
                    <a:pt x="208" y="128"/>
                    <a:pt x="208" y="130"/>
                  </a:cubicBezTo>
                  <a:cubicBezTo>
                    <a:pt x="209" y="131"/>
                    <a:pt x="209" y="132"/>
                    <a:pt x="209" y="133"/>
                  </a:cubicBezTo>
                  <a:cubicBezTo>
                    <a:pt x="210" y="134"/>
                    <a:pt x="212" y="134"/>
                    <a:pt x="213" y="135"/>
                  </a:cubicBezTo>
                  <a:cubicBezTo>
                    <a:pt x="214" y="135"/>
                    <a:pt x="215" y="137"/>
                    <a:pt x="216" y="138"/>
                  </a:cubicBezTo>
                  <a:cubicBezTo>
                    <a:pt x="218" y="139"/>
                    <a:pt x="220" y="142"/>
                    <a:pt x="222" y="143"/>
                  </a:cubicBezTo>
                  <a:cubicBezTo>
                    <a:pt x="224" y="143"/>
                    <a:pt x="227" y="144"/>
                    <a:pt x="228" y="144"/>
                  </a:cubicBezTo>
                  <a:cubicBezTo>
                    <a:pt x="230" y="145"/>
                    <a:pt x="234" y="144"/>
                    <a:pt x="236" y="144"/>
                  </a:cubicBezTo>
                  <a:cubicBezTo>
                    <a:pt x="238" y="144"/>
                    <a:pt x="242" y="144"/>
                    <a:pt x="243" y="144"/>
                  </a:cubicBezTo>
                  <a:cubicBezTo>
                    <a:pt x="245" y="145"/>
                    <a:pt x="249" y="147"/>
                    <a:pt x="251" y="147"/>
                  </a:cubicBezTo>
                  <a:cubicBezTo>
                    <a:pt x="253" y="148"/>
                    <a:pt x="256" y="150"/>
                    <a:pt x="258" y="151"/>
                  </a:cubicBezTo>
                  <a:cubicBezTo>
                    <a:pt x="259" y="151"/>
                    <a:pt x="262" y="153"/>
                    <a:pt x="264" y="152"/>
                  </a:cubicBezTo>
                  <a:cubicBezTo>
                    <a:pt x="265" y="152"/>
                    <a:pt x="267" y="149"/>
                    <a:pt x="268" y="147"/>
                  </a:cubicBezTo>
                  <a:cubicBezTo>
                    <a:pt x="269" y="146"/>
                    <a:pt x="270" y="143"/>
                    <a:pt x="272" y="142"/>
                  </a:cubicBezTo>
                  <a:cubicBezTo>
                    <a:pt x="272" y="141"/>
                    <a:pt x="275" y="140"/>
                    <a:pt x="276" y="140"/>
                  </a:cubicBezTo>
                  <a:cubicBezTo>
                    <a:pt x="277" y="141"/>
                    <a:pt x="278" y="144"/>
                    <a:pt x="278" y="146"/>
                  </a:cubicBezTo>
                  <a:cubicBezTo>
                    <a:pt x="279" y="147"/>
                    <a:pt x="278" y="151"/>
                    <a:pt x="279" y="152"/>
                  </a:cubicBezTo>
                  <a:cubicBezTo>
                    <a:pt x="280" y="154"/>
                    <a:pt x="284" y="155"/>
                    <a:pt x="285" y="156"/>
                  </a:cubicBezTo>
                  <a:cubicBezTo>
                    <a:pt x="286" y="157"/>
                    <a:pt x="284" y="160"/>
                    <a:pt x="285" y="161"/>
                  </a:cubicBezTo>
                  <a:cubicBezTo>
                    <a:pt x="286" y="162"/>
                    <a:pt x="290" y="163"/>
                    <a:pt x="291" y="164"/>
                  </a:cubicBezTo>
                  <a:cubicBezTo>
                    <a:pt x="293" y="165"/>
                    <a:pt x="294" y="167"/>
                    <a:pt x="295" y="169"/>
                  </a:cubicBezTo>
                  <a:close/>
                </a:path>
              </a:pathLst>
            </a:custGeom>
            <a:gradFill>
              <a:gsLst>
                <a:gs pos="0">
                  <a:srgbClr val="31548F">
                    <a:lumMod val="67000"/>
                  </a:srgbClr>
                </a:gs>
                <a:gs pos="48000">
                  <a:srgbClr val="34A3C1"/>
                </a:gs>
                <a:gs pos="100000">
                  <a:srgbClr val="6B71C7"/>
                </a:gs>
              </a:gsLst>
              <a:path path="circle">
                <a:fillToRect l="100000" t="100000"/>
              </a:path>
            </a:gra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5"/>
            <p:cNvSpPr>
              <a:spLocks/>
            </p:cNvSpPr>
            <p:nvPr/>
          </p:nvSpPr>
          <p:spPr bwMode="auto">
            <a:xfrm>
              <a:off x="1652" y="2210"/>
              <a:ext cx="1211" cy="845"/>
            </a:xfrm>
            <a:custGeom>
              <a:avLst/>
              <a:gdLst>
                <a:gd name="T0" fmla="*/ 7 w 421"/>
                <a:gd name="T1" fmla="*/ 251 h 294"/>
                <a:gd name="T2" fmla="*/ 24 w 421"/>
                <a:gd name="T3" fmla="*/ 237 h 294"/>
                <a:gd name="T4" fmla="*/ 41 w 421"/>
                <a:gd name="T5" fmla="*/ 210 h 294"/>
                <a:gd name="T6" fmla="*/ 56 w 421"/>
                <a:gd name="T7" fmla="*/ 205 h 294"/>
                <a:gd name="T8" fmla="*/ 78 w 421"/>
                <a:gd name="T9" fmla="*/ 207 h 294"/>
                <a:gd name="T10" fmla="*/ 98 w 421"/>
                <a:gd name="T11" fmla="*/ 204 h 294"/>
                <a:gd name="T12" fmla="*/ 124 w 421"/>
                <a:gd name="T13" fmla="*/ 210 h 294"/>
                <a:gd name="T14" fmla="*/ 141 w 421"/>
                <a:gd name="T15" fmla="*/ 209 h 294"/>
                <a:gd name="T16" fmla="*/ 129 w 421"/>
                <a:gd name="T17" fmla="*/ 187 h 294"/>
                <a:gd name="T18" fmla="*/ 126 w 421"/>
                <a:gd name="T19" fmla="*/ 157 h 294"/>
                <a:gd name="T20" fmla="*/ 117 w 421"/>
                <a:gd name="T21" fmla="*/ 169 h 294"/>
                <a:gd name="T22" fmla="*/ 112 w 421"/>
                <a:gd name="T23" fmla="*/ 158 h 294"/>
                <a:gd name="T24" fmla="*/ 105 w 421"/>
                <a:gd name="T25" fmla="*/ 144 h 294"/>
                <a:gd name="T26" fmla="*/ 98 w 421"/>
                <a:gd name="T27" fmla="*/ 127 h 294"/>
                <a:gd name="T28" fmla="*/ 89 w 421"/>
                <a:gd name="T29" fmla="*/ 110 h 294"/>
                <a:gd name="T30" fmla="*/ 106 w 421"/>
                <a:gd name="T31" fmla="*/ 102 h 294"/>
                <a:gd name="T32" fmla="*/ 126 w 421"/>
                <a:gd name="T33" fmla="*/ 84 h 294"/>
                <a:gd name="T34" fmla="*/ 140 w 421"/>
                <a:gd name="T35" fmla="*/ 64 h 294"/>
                <a:gd name="T36" fmla="*/ 159 w 421"/>
                <a:gd name="T37" fmla="*/ 52 h 294"/>
                <a:gd name="T38" fmla="*/ 189 w 421"/>
                <a:gd name="T39" fmla="*/ 19 h 294"/>
                <a:gd name="T40" fmla="*/ 199 w 421"/>
                <a:gd name="T41" fmla="*/ 1 h 294"/>
                <a:gd name="T42" fmla="*/ 221 w 421"/>
                <a:gd name="T43" fmla="*/ 14 h 294"/>
                <a:gd name="T44" fmla="*/ 238 w 421"/>
                <a:gd name="T45" fmla="*/ 12 h 294"/>
                <a:gd name="T46" fmla="*/ 257 w 421"/>
                <a:gd name="T47" fmla="*/ 35 h 294"/>
                <a:gd name="T48" fmla="*/ 246 w 421"/>
                <a:gd name="T49" fmla="*/ 59 h 294"/>
                <a:gd name="T50" fmla="*/ 246 w 421"/>
                <a:gd name="T51" fmla="*/ 80 h 294"/>
                <a:gd name="T52" fmla="*/ 261 w 421"/>
                <a:gd name="T53" fmla="*/ 105 h 294"/>
                <a:gd name="T54" fmla="*/ 289 w 421"/>
                <a:gd name="T55" fmla="*/ 111 h 294"/>
                <a:gd name="T56" fmla="*/ 318 w 421"/>
                <a:gd name="T57" fmla="*/ 102 h 294"/>
                <a:gd name="T58" fmla="*/ 342 w 421"/>
                <a:gd name="T59" fmla="*/ 127 h 294"/>
                <a:gd name="T60" fmla="*/ 365 w 421"/>
                <a:gd name="T61" fmla="*/ 129 h 294"/>
                <a:gd name="T62" fmla="*/ 378 w 421"/>
                <a:gd name="T63" fmla="*/ 129 h 294"/>
                <a:gd name="T64" fmla="*/ 390 w 421"/>
                <a:gd name="T65" fmla="*/ 149 h 294"/>
                <a:gd name="T66" fmla="*/ 399 w 421"/>
                <a:gd name="T67" fmla="*/ 160 h 294"/>
                <a:gd name="T68" fmla="*/ 388 w 421"/>
                <a:gd name="T69" fmla="*/ 178 h 294"/>
                <a:gd name="T70" fmla="*/ 421 w 421"/>
                <a:gd name="T71" fmla="*/ 199 h 294"/>
                <a:gd name="T72" fmla="*/ 405 w 421"/>
                <a:gd name="T73" fmla="*/ 222 h 294"/>
                <a:gd name="T74" fmla="*/ 386 w 421"/>
                <a:gd name="T75" fmla="*/ 223 h 294"/>
                <a:gd name="T76" fmla="*/ 355 w 421"/>
                <a:gd name="T77" fmla="*/ 236 h 294"/>
                <a:gd name="T78" fmla="*/ 339 w 421"/>
                <a:gd name="T79" fmla="*/ 244 h 294"/>
                <a:gd name="T80" fmla="*/ 322 w 421"/>
                <a:gd name="T81" fmla="*/ 239 h 294"/>
                <a:gd name="T82" fmla="*/ 321 w 421"/>
                <a:gd name="T83" fmla="*/ 258 h 294"/>
                <a:gd name="T84" fmla="*/ 308 w 421"/>
                <a:gd name="T85" fmla="*/ 248 h 294"/>
                <a:gd name="T86" fmla="*/ 293 w 421"/>
                <a:gd name="T87" fmla="*/ 240 h 294"/>
                <a:gd name="T88" fmla="*/ 274 w 421"/>
                <a:gd name="T89" fmla="*/ 237 h 294"/>
                <a:gd name="T90" fmla="*/ 256 w 421"/>
                <a:gd name="T91" fmla="*/ 231 h 294"/>
                <a:gd name="T92" fmla="*/ 268 w 421"/>
                <a:gd name="T93" fmla="*/ 248 h 294"/>
                <a:gd name="T94" fmla="*/ 248 w 421"/>
                <a:gd name="T95" fmla="*/ 246 h 294"/>
                <a:gd name="T96" fmla="*/ 229 w 421"/>
                <a:gd name="T97" fmla="*/ 256 h 294"/>
                <a:gd name="T98" fmla="*/ 223 w 421"/>
                <a:gd name="T99" fmla="*/ 268 h 294"/>
                <a:gd name="T100" fmla="*/ 219 w 421"/>
                <a:gd name="T101" fmla="*/ 285 h 294"/>
                <a:gd name="T102" fmla="*/ 208 w 421"/>
                <a:gd name="T103" fmla="*/ 285 h 294"/>
                <a:gd name="T104" fmla="*/ 197 w 421"/>
                <a:gd name="T105" fmla="*/ 282 h 294"/>
                <a:gd name="T106" fmla="*/ 174 w 421"/>
                <a:gd name="T107" fmla="*/ 288 h 294"/>
                <a:gd name="T108" fmla="*/ 153 w 421"/>
                <a:gd name="T109" fmla="*/ 270 h 294"/>
                <a:gd name="T110" fmla="*/ 122 w 421"/>
                <a:gd name="T111" fmla="*/ 264 h 294"/>
                <a:gd name="T112" fmla="*/ 104 w 421"/>
                <a:gd name="T113" fmla="*/ 267 h 294"/>
                <a:gd name="T114" fmla="*/ 87 w 421"/>
                <a:gd name="T115" fmla="*/ 270 h 294"/>
                <a:gd name="T116" fmla="*/ 79 w 421"/>
                <a:gd name="T117" fmla="*/ 289 h 294"/>
                <a:gd name="T118" fmla="*/ 36 w 421"/>
                <a:gd name="T119" fmla="*/ 293 h 294"/>
                <a:gd name="T120" fmla="*/ 22 w 421"/>
                <a:gd name="T121" fmla="*/ 275 h 294"/>
                <a:gd name="T122" fmla="*/ 9 w 421"/>
                <a:gd name="T123" fmla="*/ 275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21" h="294">
                  <a:moveTo>
                    <a:pt x="0" y="264"/>
                  </a:moveTo>
                  <a:cubicBezTo>
                    <a:pt x="0" y="263"/>
                    <a:pt x="0" y="262"/>
                    <a:pt x="0" y="262"/>
                  </a:cubicBezTo>
                  <a:cubicBezTo>
                    <a:pt x="0" y="261"/>
                    <a:pt x="0" y="258"/>
                    <a:pt x="1" y="257"/>
                  </a:cubicBezTo>
                  <a:cubicBezTo>
                    <a:pt x="1" y="257"/>
                    <a:pt x="1" y="256"/>
                    <a:pt x="1" y="256"/>
                  </a:cubicBezTo>
                  <a:cubicBezTo>
                    <a:pt x="2" y="254"/>
                    <a:pt x="5" y="252"/>
                    <a:pt x="7" y="251"/>
                  </a:cubicBezTo>
                  <a:cubicBezTo>
                    <a:pt x="8" y="250"/>
                    <a:pt x="12" y="250"/>
                    <a:pt x="14" y="249"/>
                  </a:cubicBezTo>
                  <a:cubicBezTo>
                    <a:pt x="16" y="248"/>
                    <a:pt x="20" y="246"/>
                    <a:pt x="23" y="245"/>
                  </a:cubicBezTo>
                  <a:cubicBezTo>
                    <a:pt x="24" y="244"/>
                    <a:pt x="26" y="244"/>
                    <a:pt x="26" y="242"/>
                  </a:cubicBezTo>
                  <a:cubicBezTo>
                    <a:pt x="27" y="242"/>
                    <a:pt x="26" y="240"/>
                    <a:pt x="26" y="239"/>
                  </a:cubicBezTo>
                  <a:cubicBezTo>
                    <a:pt x="26" y="239"/>
                    <a:pt x="24" y="238"/>
                    <a:pt x="24" y="237"/>
                  </a:cubicBezTo>
                  <a:cubicBezTo>
                    <a:pt x="24" y="236"/>
                    <a:pt x="26" y="234"/>
                    <a:pt x="26" y="234"/>
                  </a:cubicBezTo>
                  <a:cubicBezTo>
                    <a:pt x="28" y="232"/>
                    <a:pt x="30" y="229"/>
                    <a:pt x="31" y="227"/>
                  </a:cubicBezTo>
                  <a:cubicBezTo>
                    <a:pt x="32" y="226"/>
                    <a:pt x="34" y="223"/>
                    <a:pt x="34" y="221"/>
                  </a:cubicBezTo>
                  <a:cubicBezTo>
                    <a:pt x="35" y="220"/>
                    <a:pt x="36" y="215"/>
                    <a:pt x="37" y="213"/>
                  </a:cubicBezTo>
                  <a:cubicBezTo>
                    <a:pt x="38" y="212"/>
                    <a:pt x="39" y="210"/>
                    <a:pt x="41" y="210"/>
                  </a:cubicBezTo>
                  <a:cubicBezTo>
                    <a:pt x="41" y="210"/>
                    <a:pt x="41" y="210"/>
                    <a:pt x="41" y="210"/>
                  </a:cubicBezTo>
                  <a:cubicBezTo>
                    <a:pt x="41" y="209"/>
                    <a:pt x="44" y="210"/>
                    <a:pt x="45" y="210"/>
                  </a:cubicBezTo>
                  <a:cubicBezTo>
                    <a:pt x="46" y="210"/>
                    <a:pt x="49" y="211"/>
                    <a:pt x="50" y="210"/>
                  </a:cubicBezTo>
                  <a:cubicBezTo>
                    <a:pt x="51" y="210"/>
                    <a:pt x="52" y="207"/>
                    <a:pt x="53" y="207"/>
                  </a:cubicBezTo>
                  <a:cubicBezTo>
                    <a:pt x="53" y="206"/>
                    <a:pt x="55" y="205"/>
                    <a:pt x="56" y="205"/>
                  </a:cubicBezTo>
                  <a:cubicBezTo>
                    <a:pt x="58" y="205"/>
                    <a:pt x="59" y="207"/>
                    <a:pt x="60" y="208"/>
                  </a:cubicBezTo>
                  <a:cubicBezTo>
                    <a:pt x="61" y="209"/>
                    <a:pt x="63" y="210"/>
                    <a:pt x="64" y="210"/>
                  </a:cubicBezTo>
                  <a:cubicBezTo>
                    <a:pt x="65" y="211"/>
                    <a:pt x="68" y="212"/>
                    <a:pt x="69" y="212"/>
                  </a:cubicBezTo>
                  <a:cubicBezTo>
                    <a:pt x="70" y="212"/>
                    <a:pt x="73" y="211"/>
                    <a:pt x="75" y="210"/>
                  </a:cubicBezTo>
                  <a:cubicBezTo>
                    <a:pt x="75" y="210"/>
                    <a:pt x="77" y="208"/>
                    <a:pt x="78" y="207"/>
                  </a:cubicBezTo>
                  <a:cubicBezTo>
                    <a:pt x="79" y="206"/>
                    <a:pt x="81" y="206"/>
                    <a:pt x="82" y="206"/>
                  </a:cubicBezTo>
                  <a:cubicBezTo>
                    <a:pt x="83" y="206"/>
                    <a:pt x="85" y="206"/>
                    <a:pt x="86" y="206"/>
                  </a:cubicBezTo>
                  <a:cubicBezTo>
                    <a:pt x="87" y="206"/>
                    <a:pt x="89" y="208"/>
                    <a:pt x="90" y="208"/>
                  </a:cubicBezTo>
                  <a:cubicBezTo>
                    <a:pt x="91" y="208"/>
                    <a:pt x="93" y="207"/>
                    <a:pt x="94" y="207"/>
                  </a:cubicBezTo>
                  <a:cubicBezTo>
                    <a:pt x="95" y="207"/>
                    <a:pt x="97" y="205"/>
                    <a:pt x="98" y="204"/>
                  </a:cubicBezTo>
                  <a:cubicBezTo>
                    <a:pt x="99" y="204"/>
                    <a:pt x="101" y="202"/>
                    <a:pt x="102" y="202"/>
                  </a:cubicBezTo>
                  <a:cubicBezTo>
                    <a:pt x="103" y="202"/>
                    <a:pt x="106" y="202"/>
                    <a:pt x="108" y="202"/>
                  </a:cubicBezTo>
                  <a:cubicBezTo>
                    <a:pt x="109" y="203"/>
                    <a:pt x="113" y="204"/>
                    <a:pt x="115" y="204"/>
                  </a:cubicBezTo>
                  <a:cubicBezTo>
                    <a:pt x="116" y="204"/>
                    <a:pt x="119" y="206"/>
                    <a:pt x="121" y="207"/>
                  </a:cubicBezTo>
                  <a:cubicBezTo>
                    <a:pt x="122" y="208"/>
                    <a:pt x="123" y="209"/>
                    <a:pt x="124" y="210"/>
                  </a:cubicBezTo>
                  <a:cubicBezTo>
                    <a:pt x="126" y="211"/>
                    <a:pt x="128" y="213"/>
                    <a:pt x="129" y="214"/>
                  </a:cubicBezTo>
                  <a:cubicBezTo>
                    <a:pt x="130" y="214"/>
                    <a:pt x="132" y="215"/>
                    <a:pt x="132" y="215"/>
                  </a:cubicBezTo>
                  <a:cubicBezTo>
                    <a:pt x="133" y="215"/>
                    <a:pt x="135" y="216"/>
                    <a:pt x="136" y="216"/>
                  </a:cubicBezTo>
                  <a:cubicBezTo>
                    <a:pt x="137" y="216"/>
                    <a:pt x="139" y="215"/>
                    <a:pt x="140" y="214"/>
                  </a:cubicBezTo>
                  <a:cubicBezTo>
                    <a:pt x="141" y="213"/>
                    <a:pt x="141" y="210"/>
                    <a:pt x="141" y="209"/>
                  </a:cubicBezTo>
                  <a:cubicBezTo>
                    <a:pt x="141" y="207"/>
                    <a:pt x="140" y="204"/>
                    <a:pt x="139" y="203"/>
                  </a:cubicBezTo>
                  <a:cubicBezTo>
                    <a:pt x="139" y="202"/>
                    <a:pt x="137" y="199"/>
                    <a:pt x="136" y="198"/>
                  </a:cubicBezTo>
                  <a:cubicBezTo>
                    <a:pt x="135" y="198"/>
                    <a:pt x="133" y="196"/>
                    <a:pt x="132" y="195"/>
                  </a:cubicBezTo>
                  <a:cubicBezTo>
                    <a:pt x="131" y="194"/>
                    <a:pt x="130" y="192"/>
                    <a:pt x="129" y="192"/>
                  </a:cubicBezTo>
                  <a:cubicBezTo>
                    <a:pt x="129" y="191"/>
                    <a:pt x="129" y="188"/>
                    <a:pt x="129" y="187"/>
                  </a:cubicBezTo>
                  <a:cubicBezTo>
                    <a:pt x="129" y="186"/>
                    <a:pt x="128" y="183"/>
                    <a:pt x="128" y="182"/>
                  </a:cubicBezTo>
                  <a:cubicBezTo>
                    <a:pt x="127" y="180"/>
                    <a:pt x="127" y="175"/>
                    <a:pt x="127" y="172"/>
                  </a:cubicBezTo>
                  <a:cubicBezTo>
                    <a:pt x="127" y="170"/>
                    <a:pt x="128" y="166"/>
                    <a:pt x="128" y="164"/>
                  </a:cubicBezTo>
                  <a:cubicBezTo>
                    <a:pt x="128" y="163"/>
                    <a:pt x="128" y="161"/>
                    <a:pt x="127" y="159"/>
                  </a:cubicBezTo>
                  <a:cubicBezTo>
                    <a:pt x="127" y="159"/>
                    <a:pt x="126" y="157"/>
                    <a:pt x="126" y="157"/>
                  </a:cubicBezTo>
                  <a:cubicBezTo>
                    <a:pt x="125" y="157"/>
                    <a:pt x="124" y="157"/>
                    <a:pt x="123" y="157"/>
                  </a:cubicBezTo>
                  <a:cubicBezTo>
                    <a:pt x="123" y="157"/>
                    <a:pt x="122" y="158"/>
                    <a:pt x="122" y="158"/>
                  </a:cubicBezTo>
                  <a:cubicBezTo>
                    <a:pt x="121" y="159"/>
                    <a:pt x="121" y="160"/>
                    <a:pt x="121" y="161"/>
                  </a:cubicBezTo>
                  <a:cubicBezTo>
                    <a:pt x="120" y="162"/>
                    <a:pt x="120" y="164"/>
                    <a:pt x="120" y="165"/>
                  </a:cubicBezTo>
                  <a:cubicBezTo>
                    <a:pt x="119" y="166"/>
                    <a:pt x="118" y="168"/>
                    <a:pt x="117" y="169"/>
                  </a:cubicBezTo>
                  <a:cubicBezTo>
                    <a:pt x="116" y="169"/>
                    <a:pt x="114" y="170"/>
                    <a:pt x="113" y="170"/>
                  </a:cubicBezTo>
                  <a:cubicBezTo>
                    <a:pt x="111" y="170"/>
                    <a:pt x="109" y="169"/>
                    <a:pt x="108" y="169"/>
                  </a:cubicBezTo>
                  <a:cubicBezTo>
                    <a:pt x="108" y="169"/>
                    <a:pt x="107" y="168"/>
                    <a:pt x="107" y="167"/>
                  </a:cubicBezTo>
                  <a:cubicBezTo>
                    <a:pt x="106" y="166"/>
                    <a:pt x="108" y="164"/>
                    <a:pt x="109" y="163"/>
                  </a:cubicBezTo>
                  <a:cubicBezTo>
                    <a:pt x="109" y="162"/>
                    <a:pt x="111" y="160"/>
                    <a:pt x="112" y="158"/>
                  </a:cubicBezTo>
                  <a:cubicBezTo>
                    <a:pt x="112" y="158"/>
                    <a:pt x="114" y="157"/>
                    <a:pt x="114" y="156"/>
                  </a:cubicBezTo>
                  <a:cubicBezTo>
                    <a:pt x="114" y="155"/>
                    <a:pt x="115" y="154"/>
                    <a:pt x="115" y="153"/>
                  </a:cubicBezTo>
                  <a:cubicBezTo>
                    <a:pt x="115" y="152"/>
                    <a:pt x="114" y="150"/>
                    <a:pt x="113" y="149"/>
                  </a:cubicBezTo>
                  <a:cubicBezTo>
                    <a:pt x="113" y="147"/>
                    <a:pt x="110" y="146"/>
                    <a:pt x="109" y="145"/>
                  </a:cubicBezTo>
                  <a:cubicBezTo>
                    <a:pt x="109" y="145"/>
                    <a:pt x="106" y="144"/>
                    <a:pt x="105" y="144"/>
                  </a:cubicBezTo>
                  <a:cubicBezTo>
                    <a:pt x="104" y="143"/>
                    <a:pt x="102" y="141"/>
                    <a:pt x="100" y="140"/>
                  </a:cubicBezTo>
                  <a:cubicBezTo>
                    <a:pt x="99" y="140"/>
                    <a:pt x="97" y="138"/>
                    <a:pt x="96" y="137"/>
                  </a:cubicBezTo>
                  <a:cubicBezTo>
                    <a:pt x="95" y="136"/>
                    <a:pt x="95" y="134"/>
                    <a:pt x="94" y="133"/>
                  </a:cubicBezTo>
                  <a:cubicBezTo>
                    <a:pt x="94" y="132"/>
                    <a:pt x="95" y="130"/>
                    <a:pt x="95" y="129"/>
                  </a:cubicBezTo>
                  <a:cubicBezTo>
                    <a:pt x="96" y="128"/>
                    <a:pt x="98" y="128"/>
                    <a:pt x="98" y="127"/>
                  </a:cubicBezTo>
                  <a:cubicBezTo>
                    <a:pt x="98" y="126"/>
                    <a:pt x="98" y="123"/>
                    <a:pt x="98" y="122"/>
                  </a:cubicBezTo>
                  <a:cubicBezTo>
                    <a:pt x="98" y="122"/>
                    <a:pt x="97" y="121"/>
                    <a:pt x="96" y="120"/>
                  </a:cubicBezTo>
                  <a:cubicBezTo>
                    <a:pt x="95" y="120"/>
                    <a:pt x="93" y="119"/>
                    <a:pt x="92" y="118"/>
                  </a:cubicBezTo>
                  <a:cubicBezTo>
                    <a:pt x="92" y="118"/>
                    <a:pt x="90" y="116"/>
                    <a:pt x="90" y="116"/>
                  </a:cubicBezTo>
                  <a:cubicBezTo>
                    <a:pt x="89" y="114"/>
                    <a:pt x="89" y="111"/>
                    <a:pt x="89" y="110"/>
                  </a:cubicBezTo>
                  <a:cubicBezTo>
                    <a:pt x="89" y="109"/>
                    <a:pt x="90" y="108"/>
                    <a:pt x="90" y="107"/>
                  </a:cubicBezTo>
                  <a:cubicBezTo>
                    <a:pt x="91" y="106"/>
                    <a:pt x="91" y="105"/>
                    <a:pt x="92" y="105"/>
                  </a:cubicBezTo>
                  <a:cubicBezTo>
                    <a:pt x="92" y="105"/>
                    <a:pt x="94" y="104"/>
                    <a:pt x="95" y="104"/>
                  </a:cubicBezTo>
                  <a:cubicBezTo>
                    <a:pt x="96" y="104"/>
                    <a:pt x="99" y="104"/>
                    <a:pt x="101" y="104"/>
                  </a:cubicBezTo>
                  <a:cubicBezTo>
                    <a:pt x="102" y="103"/>
                    <a:pt x="105" y="102"/>
                    <a:pt x="106" y="102"/>
                  </a:cubicBezTo>
                  <a:cubicBezTo>
                    <a:pt x="109" y="101"/>
                    <a:pt x="113" y="99"/>
                    <a:pt x="115" y="98"/>
                  </a:cubicBezTo>
                  <a:cubicBezTo>
                    <a:pt x="116" y="98"/>
                    <a:pt x="119" y="97"/>
                    <a:pt x="120" y="96"/>
                  </a:cubicBezTo>
                  <a:cubicBezTo>
                    <a:pt x="121" y="95"/>
                    <a:pt x="123" y="93"/>
                    <a:pt x="125" y="92"/>
                  </a:cubicBezTo>
                  <a:cubicBezTo>
                    <a:pt x="125" y="92"/>
                    <a:pt x="126" y="90"/>
                    <a:pt x="126" y="90"/>
                  </a:cubicBezTo>
                  <a:cubicBezTo>
                    <a:pt x="126" y="88"/>
                    <a:pt x="126" y="86"/>
                    <a:pt x="126" y="84"/>
                  </a:cubicBezTo>
                  <a:cubicBezTo>
                    <a:pt x="126" y="83"/>
                    <a:pt x="127" y="82"/>
                    <a:pt x="127" y="81"/>
                  </a:cubicBezTo>
                  <a:cubicBezTo>
                    <a:pt x="127" y="80"/>
                    <a:pt x="128" y="77"/>
                    <a:pt x="128" y="76"/>
                  </a:cubicBezTo>
                  <a:cubicBezTo>
                    <a:pt x="129" y="76"/>
                    <a:pt x="131" y="73"/>
                    <a:pt x="132" y="72"/>
                  </a:cubicBezTo>
                  <a:cubicBezTo>
                    <a:pt x="132" y="71"/>
                    <a:pt x="135" y="69"/>
                    <a:pt x="136" y="68"/>
                  </a:cubicBezTo>
                  <a:cubicBezTo>
                    <a:pt x="137" y="67"/>
                    <a:pt x="139" y="65"/>
                    <a:pt x="140" y="64"/>
                  </a:cubicBezTo>
                  <a:cubicBezTo>
                    <a:pt x="141" y="64"/>
                    <a:pt x="143" y="63"/>
                    <a:pt x="143" y="62"/>
                  </a:cubicBezTo>
                  <a:cubicBezTo>
                    <a:pt x="144" y="61"/>
                    <a:pt x="145" y="59"/>
                    <a:pt x="145" y="59"/>
                  </a:cubicBezTo>
                  <a:cubicBezTo>
                    <a:pt x="146" y="59"/>
                    <a:pt x="148" y="59"/>
                    <a:pt x="149" y="58"/>
                  </a:cubicBezTo>
                  <a:cubicBezTo>
                    <a:pt x="149" y="58"/>
                    <a:pt x="151" y="56"/>
                    <a:pt x="152" y="55"/>
                  </a:cubicBezTo>
                  <a:cubicBezTo>
                    <a:pt x="154" y="54"/>
                    <a:pt x="157" y="52"/>
                    <a:pt x="159" y="52"/>
                  </a:cubicBezTo>
                  <a:cubicBezTo>
                    <a:pt x="161" y="50"/>
                    <a:pt x="166" y="48"/>
                    <a:pt x="168" y="46"/>
                  </a:cubicBezTo>
                  <a:cubicBezTo>
                    <a:pt x="171" y="44"/>
                    <a:pt x="176" y="41"/>
                    <a:pt x="177" y="38"/>
                  </a:cubicBezTo>
                  <a:cubicBezTo>
                    <a:pt x="178" y="37"/>
                    <a:pt x="180" y="35"/>
                    <a:pt x="181" y="34"/>
                  </a:cubicBezTo>
                  <a:cubicBezTo>
                    <a:pt x="182" y="32"/>
                    <a:pt x="185" y="28"/>
                    <a:pt x="186" y="26"/>
                  </a:cubicBezTo>
                  <a:cubicBezTo>
                    <a:pt x="187" y="24"/>
                    <a:pt x="189" y="21"/>
                    <a:pt x="189" y="19"/>
                  </a:cubicBezTo>
                  <a:cubicBezTo>
                    <a:pt x="190" y="17"/>
                    <a:pt x="192" y="12"/>
                    <a:pt x="192" y="9"/>
                  </a:cubicBezTo>
                  <a:cubicBezTo>
                    <a:pt x="193" y="8"/>
                    <a:pt x="193" y="6"/>
                    <a:pt x="194" y="4"/>
                  </a:cubicBezTo>
                  <a:cubicBezTo>
                    <a:pt x="194" y="4"/>
                    <a:pt x="194" y="2"/>
                    <a:pt x="194" y="1"/>
                  </a:cubicBezTo>
                  <a:cubicBezTo>
                    <a:pt x="194" y="1"/>
                    <a:pt x="194" y="1"/>
                    <a:pt x="195" y="1"/>
                  </a:cubicBezTo>
                  <a:cubicBezTo>
                    <a:pt x="196" y="1"/>
                    <a:pt x="198" y="0"/>
                    <a:pt x="199" y="1"/>
                  </a:cubicBezTo>
                  <a:cubicBezTo>
                    <a:pt x="200" y="1"/>
                    <a:pt x="202" y="4"/>
                    <a:pt x="202" y="5"/>
                  </a:cubicBezTo>
                  <a:cubicBezTo>
                    <a:pt x="204" y="6"/>
                    <a:pt x="206" y="10"/>
                    <a:pt x="207" y="12"/>
                  </a:cubicBezTo>
                  <a:cubicBezTo>
                    <a:pt x="208" y="13"/>
                    <a:pt x="211" y="16"/>
                    <a:pt x="212" y="17"/>
                  </a:cubicBezTo>
                  <a:cubicBezTo>
                    <a:pt x="213" y="17"/>
                    <a:pt x="216" y="18"/>
                    <a:pt x="217" y="17"/>
                  </a:cubicBezTo>
                  <a:cubicBezTo>
                    <a:pt x="218" y="17"/>
                    <a:pt x="220" y="15"/>
                    <a:pt x="221" y="14"/>
                  </a:cubicBezTo>
                  <a:cubicBezTo>
                    <a:pt x="222" y="13"/>
                    <a:pt x="223" y="11"/>
                    <a:pt x="224" y="11"/>
                  </a:cubicBezTo>
                  <a:cubicBezTo>
                    <a:pt x="225" y="9"/>
                    <a:pt x="228" y="7"/>
                    <a:pt x="229" y="6"/>
                  </a:cubicBezTo>
                  <a:cubicBezTo>
                    <a:pt x="229" y="6"/>
                    <a:pt x="231" y="5"/>
                    <a:pt x="232" y="5"/>
                  </a:cubicBezTo>
                  <a:cubicBezTo>
                    <a:pt x="233" y="5"/>
                    <a:pt x="234" y="6"/>
                    <a:pt x="235" y="7"/>
                  </a:cubicBezTo>
                  <a:cubicBezTo>
                    <a:pt x="236" y="8"/>
                    <a:pt x="237" y="11"/>
                    <a:pt x="238" y="12"/>
                  </a:cubicBezTo>
                  <a:cubicBezTo>
                    <a:pt x="239" y="13"/>
                    <a:pt x="243" y="15"/>
                    <a:pt x="245" y="16"/>
                  </a:cubicBezTo>
                  <a:cubicBezTo>
                    <a:pt x="246" y="17"/>
                    <a:pt x="248" y="19"/>
                    <a:pt x="249" y="21"/>
                  </a:cubicBezTo>
                  <a:cubicBezTo>
                    <a:pt x="250" y="21"/>
                    <a:pt x="250" y="23"/>
                    <a:pt x="250" y="23"/>
                  </a:cubicBezTo>
                  <a:cubicBezTo>
                    <a:pt x="251" y="25"/>
                    <a:pt x="252" y="27"/>
                    <a:pt x="253" y="28"/>
                  </a:cubicBezTo>
                  <a:cubicBezTo>
                    <a:pt x="254" y="30"/>
                    <a:pt x="257" y="33"/>
                    <a:pt x="257" y="35"/>
                  </a:cubicBezTo>
                  <a:cubicBezTo>
                    <a:pt x="258" y="38"/>
                    <a:pt x="258" y="43"/>
                    <a:pt x="258" y="46"/>
                  </a:cubicBezTo>
                  <a:cubicBezTo>
                    <a:pt x="258" y="47"/>
                    <a:pt x="256" y="51"/>
                    <a:pt x="255" y="53"/>
                  </a:cubicBezTo>
                  <a:cubicBezTo>
                    <a:pt x="254" y="53"/>
                    <a:pt x="253" y="55"/>
                    <a:pt x="252" y="55"/>
                  </a:cubicBezTo>
                  <a:cubicBezTo>
                    <a:pt x="251" y="56"/>
                    <a:pt x="248" y="56"/>
                    <a:pt x="247" y="56"/>
                  </a:cubicBezTo>
                  <a:cubicBezTo>
                    <a:pt x="247" y="57"/>
                    <a:pt x="246" y="58"/>
                    <a:pt x="246" y="59"/>
                  </a:cubicBezTo>
                  <a:cubicBezTo>
                    <a:pt x="246" y="60"/>
                    <a:pt x="247" y="61"/>
                    <a:pt x="248" y="62"/>
                  </a:cubicBezTo>
                  <a:cubicBezTo>
                    <a:pt x="248" y="63"/>
                    <a:pt x="247" y="65"/>
                    <a:pt x="247" y="65"/>
                  </a:cubicBezTo>
                  <a:cubicBezTo>
                    <a:pt x="247" y="65"/>
                    <a:pt x="244" y="68"/>
                    <a:pt x="244" y="70"/>
                  </a:cubicBezTo>
                  <a:cubicBezTo>
                    <a:pt x="243" y="70"/>
                    <a:pt x="244" y="73"/>
                    <a:pt x="244" y="75"/>
                  </a:cubicBezTo>
                  <a:cubicBezTo>
                    <a:pt x="244" y="76"/>
                    <a:pt x="245" y="79"/>
                    <a:pt x="246" y="80"/>
                  </a:cubicBezTo>
                  <a:cubicBezTo>
                    <a:pt x="246" y="81"/>
                    <a:pt x="249" y="82"/>
                    <a:pt x="250" y="83"/>
                  </a:cubicBezTo>
                  <a:cubicBezTo>
                    <a:pt x="251" y="84"/>
                    <a:pt x="253" y="86"/>
                    <a:pt x="254" y="87"/>
                  </a:cubicBezTo>
                  <a:cubicBezTo>
                    <a:pt x="255" y="88"/>
                    <a:pt x="256" y="92"/>
                    <a:pt x="256" y="93"/>
                  </a:cubicBezTo>
                  <a:cubicBezTo>
                    <a:pt x="257" y="95"/>
                    <a:pt x="257" y="99"/>
                    <a:pt x="258" y="100"/>
                  </a:cubicBezTo>
                  <a:cubicBezTo>
                    <a:pt x="258" y="102"/>
                    <a:pt x="260" y="104"/>
                    <a:pt x="261" y="105"/>
                  </a:cubicBezTo>
                  <a:cubicBezTo>
                    <a:pt x="262" y="106"/>
                    <a:pt x="263" y="107"/>
                    <a:pt x="264" y="108"/>
                  </a:cubicBezTo>
                  <a:cubicBezTo>
                    <a:pt x="265" y="108"/>
                    <a:pt x="267" y="107"/>
                    <a:pt x="268" y="107"/>
                  </a:cubicBezTo>
                  <a:cubicBezTo>
                    <a:pt x="269" y="107"/>
                    <a:pt x="271" y="107"/>
                    <a:pt x="272" y="107"/>
                  </a:cubicBezTo>
                  <a:cubicBezTo>
                    <a:pt x="274" y="107"/>
                    <a:pt x="277" y="108"/>
                    <a:pt x="279" y="109"/>
                  </a:cubicBezTo>
                  <a:cubicBezTo>
                    <a:pt x="281" y="109"/>
                    <a:pt x="286" y="111"/>
                    <a:pt x="289" y="111"/>
                  </a:cubicBezTo>
                  <a:cubicBezTo>
                    <a:pt x="290" y="111"/>
                    <a:pt x="293" y="111"/>
                    <a:pt x="295" y="111"/>
                  </a:cubicBezTo>
                  <a:cubicBezTo>
                    <a:pt x="297" y="111"/>
                    <a:pt x="299" y="109"/>
                    <a:pt x="301" y="108"/>
                  </a:cubicBezTo>
                  <a:cubicBezTo>
                    <a:pt x="302" y="107"/>
                    <a:pt x="305" y="105"/>
                    <a:pt x="307" y="104"/>
                  </a:cubicBezTo>
                  <a:cubicBezTo>
                    <a:pt x="308" y="103"/>
                    <a:pt x="310" y="102"/>
                    <a:pt x="311" y="102"/>
                  </a:cubicBezTo>
                  <a:cubicBezTo>
                    <a:pt x="313" y="101"/>
                    <a:pt x="316" y="101"/>
                    <a:pt x="318" y="102"/>
                  </a:cubicBezTo>
                  <a:cubicBezTo>
                    <a:pt x="319" y="102"/>
                    <a:pt x="321" y="104"/>
                    <a:pt x="322" y="105"/>
                  </a:cubicBezTo>
                  <a:cubicBezTo>
                    <a:pt x="323" y="105"/>
                    <a:pt x="325" y="108"/>
                    <a:pt x="326" y="109"/>
                  </a:cubicBezTo>
                  <a:cubicBezTo>
                    <a:pt x="328" y="111"/>
                    <a:pt x="330" y="116"/>
                    <a:pt x="331" y="117"/>
                  </a:cubicBezTo>
                  <a:cubicBezTo>
                    <a:pt x="332" y="119"/>
                    <a:pt x="335" y="122"/>
                    <a:pt x="337" y="123"/>
                  </a:cubicBezTo>
                  <a:cubicBezTo>
                    <a:pt x="338" y="124"/>
                    <a:pt x="340" y="126"/>
                    <a:pt x="342" y="127"/>
                  </a:cubicBezTo>
                  <a:cubicBezTo>
                    <a:pt x="344" y="128"/>
                    <a:pt x="350" y="128"/>
                    <a:pt x="354" y="128"/>
                  </a:cubicBezTo>
                  <a:cubicBezTo>
                    <a:pt x="355" y="128"/>
                    <a:pt x="358" y="128"/>
                    <a:pt x="359" y="128"/>
                  </a:cubicBezTo>
                  <a:cubicBezTo>
                    <a:pt x="360" y="127"/>
                    <a:pt x="361" y="126"/>
                    <a:pt x="362" y="126"/>
                  </a:cubicBezTo>
                  <a:cubicBezTo>
                    <a:pt x="362" y="126"/>
                    <a:pt x="363" y="126"/>
                    <a:pt x="364" y="126"/>
                  </a:cubicBezTo>
                  <a:cubicBezTo>
                    <a:pt x="365" y="127"/>
                    <a:pt x="365" y="128"/>
                    <a:pt x="365" y="129"/>
                  </a:cubicBezTo>
                  <a:cubicBezTo>
                    <a:pt x="365" y="129"/>
                    <a:pt x="366" y="130"/>
                    <a:pt x="367" y="131"/>
                  </a:cubicBezTo>
                  <a:cubicBezTo>
                    <a:pt x="368" y="131"/>
                    <a:pt x="369" y="132"/>
                    <a:pt x="370" y="132"/>
                  </a:cubicBezTo>
                  <a:cubicBezTo>
                    <a:pt x="370" y="131"/>
                    <a:pt x="371" y="130"/>
                    <a:pt x="371" y="130"/>
                  </a:cubicBezTo>
                  <a:cubicBezTo>
                    <a:pt x="371" y="130"/>
                    <a:pt x="374" y="129"/>
                    <a:pt x="375" y="129"/>
                  </a:cubicBezTo>
                  <a:cubicBezTo>
                    <a:pt x="376" y="129"/>
                    <a:pt x="377" y="129"/>
                    <a:pt x="378" y="129"/>
                  </a:cubicBezTo>
                  <a:cubicBezTo>
                    <a:pt x="379" y="129"/>
                    <a:pt x="381" y="131"/>
                    <a:pt x="381" y="132"/>
                  </a:cubicBezTo>
                  <a:cubicBezTo>
                    <a:pt x="382" y="133"/>
                    <a:pt x="382" y="135"/>
                    <a:pt x="382" y="136"/>
                  </a:cubicBezTo>
                  <a:cubicBezTo>
                    <a:pt x="382" y="138"/>
                    <a:pt x="381" y="141"/>
                    <a:pt x="382" y="142"/>
                  </a:cubicBezTo>
                  <a:cubicBezTo>
                    <a:pt x="382" y="143"/>
                    <a:pt x="383" y="145"/>
                    <a:pt x="384" y="146"/>
                  </a:cubicBezTo>
                  <a:cubicBezTo>
                    <a:pt x="385" y="147"/>
                    <a:pt x="388" y="148"/>
                    <a:pt x="390" y="149"/>
                  </a:cubicBezTo>
                  <a:cubicBezTo>
                    <a:pt x="392" y="149"/>
                    <a:pt x="395" y="149"/>
                    <a:pt x="397" y="150"/>
                  </a:cubicBezTo>
                  <a:cubicBezTo>
                    <a:pt x="398" y="150"/>
                    <a:pt x="399" y="150"/>
                    <a:pt x="399" y="150"/>
                  </a:cubicBezTo>
                  <a:cubicBezTo>
                    <a:pt x="399" y="151"/>
                    <a:pt x="399" y="151"/>
                    <a:pt x="399" y="151"/>
                  </a:cubicBezTo>
                  <a:cubicBezTo>
                    <a:pt x="399" y="152"/>
                    <a:pt x="398" y="155"/>
                    <a:pt x="399" y="156"/>
                  </a:cubicBezTo>
                  <a:cubicBezTo>
                    <a:pt x="399" y="157"/>
                    <a:pt x="400" y="159"/>
                    <a:pt x="399" y="160"/>
                  </a:cubicBezTo>
                  <a:cubicBezTo>
                    <a:pt x="399" y="161"/>
                    <a:pt x="398" y="163"/>
                    <a:pt x="397" y="163"/>
                  </a:cubicBezTo>
                  <a:cubicBezTo>
                    <a:pt x="396" y="163"/>
                    <a:pt x="394" y="163"/>
                    <a:pt x="393" y="163"/>
                  </a:cubicBezTo>
                  <a:cubicBezTo>
                    <a:pt x="391" y="163"/>
                    <a:pt x="389" y="165"/>
                    <a:pt x="388" y="166"/>
                  </a:cubicBezTo>
                  <a:cubicBezTo>
                    <a:pt x="388" y="167"/>
                    <a:pt x="387" y="170"/>
                    <a:pt x="387" y="172"/>
                  </a:cubicBezTo>
                  <a:cubicBezTo>
                    <a:pt x="387" y="174"/>
                    <a:pt x="388" y="177"/>
                    <a:pt x="388" y="178"/>
                  </a:cubicBezTo>
                  <a:cubicBezTo>
                    <a:pt x="390" y="179"/>
                    <a:pt x="394" y="177"/>
                    <a:pt x="396" y="178"/>
                  </a:cubicBezTo>
                  <a:cubicBezTo>
                    <a:pt x="398" y="179"/>
                    <a:pt x="401" y="181"/>
                    <a:pt x="402" y="182"/>
                  </a:cubicBezTo>
                  <a:cubicBezTo>
                    <a:pt x="404" y="183"/>
                    <a:pt x="407" y="185"/>
                    <a:pt x="409" y="186"/>
                  </a:cubicBezTo>
                  <a:cubicBezTo>
                    <a:pt x="411" y="188"/>
                    <a:pt x="414" y="192"/>
                    <a:pt x="416" y="193"/>
                  </a:cubicBezTo>
                  <a:cubicBezTo>
                    <a:pt x="417" y="195"/>
                    <a:pt x="421" y="197"/>
                    <a:pt x="421" y="199"/>
                  </a:cubicBezTo>
                  <a:cubicBezTo>
                    <a:pt x="421" y="200"/>
                    <a:pt x="420" y="203"/>
                    <a:pt x="419" y="204"/>
                  </a:cubicBezTo>
                  <a:cubicBezTo>
                    <a:pt x="418" y="204"/>
                    <a:pt x="416" y="204"/>
                    <a:pt x="415" y="204"/>
                  </a:cubicBezTo>
                  <a:cubicBezTo>
                    <a:pt x="413" y="205"/>
                    <a:pt x="412" y="207"/>
                    <a:pt x="412" y="208"/>
                  </a:cubicBezTo>
                  <a:cubicBezTo>
                    <a:pt x="411" y="210"/>
                    <a:pt x="411" y="214"/>
                    <a:pt x="411" y="215"/>
                  </a:cubicBezTo>
                  <a:cubicBezTo>
                    <a:pt x="410" y="217"/>
                    <a:pt x="407" y="221"/>
                    <a:pt x="405" y="222"/>
                  </a:cubicBezTo>
                  <a:cubicBezTo>
                    <a:pt x="404" y="223"/>
                    <a:pt x="401" y="225"/>
                    <a:pt x="399" y="226"/>
                  </a:cubicBezTo>
                  <a:cubicBezTo>
                    <a:pt x="398" y="226"/>
                    <a:pt x="396" y="227"/>
                    <a:pt x="395" y="227"/>
                  </a:cubicBezTo>
                  <a:cubicBezTo>
                    <a:pt x="394" y="227"/>
                    <a:pt x="393" y="226"/>
                    <a:pt x="393" y="226"/>
                  </a:cubicBezTo>
                  <a:cubicBezTo>
                    <a:pt x="392" y="225"/>
                    <a:pt x="391" y="224"/>
                    <a:pt x="390" y="223"/>
                  </a:cubicBezTo>
                  <a:cubicBezTo>
                    <a:pt x="389" y="223"/>
                    <a:pt x="387" y="223"/>
                    <a:pt x="386" y="223"/>
                  </a:cubicBezTo>
                  <a:cubicBezTo>
                    <a:pt x="385" y="223"/>
                    <a:pt x="381" y="224"/>
                    <a:pt x="380" y="224"/>
                  </a:cubicBezTo>
                  <a:cubicBezTo>
                    <a:pt x="377" y="225"/>
                    <a:pt x="374" y="227"/>
                    <a:pt x="372" y="229"/>
                  </a:cubicBezTo>
                  <a:cubicBezTo>
                    <a:pt x="371" y="230"/>
                    <a:pt x="368" y="231"/>
                    <a:pt x="367" y="232"/>
                  </a:cubicBezTo>
                  <a:cubicBezTo>
                    <a:pt x="365" y="233"/>
                    <a:pt x="362" y="235"/>
                    <a:pt x="361" y="235"/>
                  </a:cubicBezTo>
                  <a:cubicBezTo>
                    <a:pt x="359" y="236"/>
                    <a:pt x="356" y="235"/>
                    <a:pt x="355" y="236"/>
                  </a:cubicBezTo>
                  <a:cubicBezTo>
                    <a:pt x="353" y="236"/>
                    <a:pt x="348" y="238"/>
                    <a:pt x="346" y="239"/>
                  </a:cubicBezTo>
                  <a:cubicBezTo>
                    <a:pt x="346" y="240"/>
                    <a:pt x="344" y="241"/>
                    <a:pt x="344" y="242"/>
                  </a:cubicBezTo>
                  <a:cubicBezTo>
                    <a:pt x="343" y="243"/>
                    <a:pt x="344" y="245"/>
                    <a:pt x="344" y="245"/>
                  </a:cubicBezTo>
                  <a:cubicBezTo>
                    <a:pt x="343" y="246"/>
                    <a:pt x="342" y="247"/>
                    <a:pt x="342" y="247"/>
                  </a:cubicBezTo>
                  <a:cubicBezTo>
                    <a:pt x="341" y="246"/>
                    <a:pt x="340" y="245"/>
                    <a:pt x="339" y="244"/>
                  </a:cubicBezTo>
                  <a:cubicBezTo>
                    <a:pt x="337" y="244"/>
                    <a:pt x="335" y="244"/>
                    <a:pt x="334" y="244"/>
                  </a:cubicBezTo>
                  <a:cubicBezTo>
                    <a:pt x="333" y="244"/>
                    <a:pt x="331" y="244"/>
                    <a:pt x="331" y="244"/>
                  </a:cubicBezTo>
                  <a:cubicBezTo>
                    <a:pt x="330" y="244"/>
                    <a:pt x="328" y="243"/>
                    <a:pt x="327" y="243"/>
                  </a:cubicBezTo>
                  <a:cubicBezTo>
                    <a:pt x="326" y="242"/>
                    <a:pt x="325" y="240"/>
                    <a:pt x="325" y="240"/>
                  </a:cubicBezTo>
                  <a:cubicBezTo>
                    <a:pt x="324" y="240"/>
                    <a:pt x="322" y="239"/>
                    <a:pt x="322" y="239"/>
                  </a:cubicBezTo>
                  <a:cubicBezTo>
                    <a:pt x="321" y="240"/>
                    <a:pt x="320" y="241"/>
                    <a:pt x="319" y="242"/>
                  </a:cubicBezTo>
                  <a:cubicBezTo>
                    <a:pt x="319" y="243"/>
                    <a:pt x="319" y="244"/>
                    <a:pt x="320" y="245"/>
                  </a:cubicBezTo>
                  <a:cubicBezTo>
                    <a:pt x="320" y="246"/>
                    <a:pt x="323" y="246"/>
                    <a:pt x="324" y="247"/>
                  </a:cubicBezTo>
                  <a:cubicBezTo>
                    <a:pt x="325" y="248"/>
                    <a:pt x="325" y="251"/>
                    <a:pt x="324" y="252"/>
                  </a:cubicBezTo>
                  <a:cubicBezTo>
                    <a:pt x="324" y="254"/>
                    <a:pt x="323" y="257"/>
                    <a:pt x="321" y="258"/>
                  </a:cubicBezTo>
                  <a:cubicBezTo>
                    <a:pt x="320" y="258"/>
                    <a:pt x="319" y="258"/>
                    <a:pt x="318" y="258"/>
                  </a:cubicBezTo>
                  <a:cubicBezTo>
                    <a:pt x="317" y="257"/>
                    <a:pt x="315" y="255"/>
                    <a:pt x="314" y="254"/>
                  </a:cubicBezTo>
                  <a:cubicBezTo>
                    <a:pt x="314" y="254"/>
                    <a:pt x="313" y="252"/>
                    <a:pt x="313" y="251"/>
                  </a:cubicBezTo>
                  <a:cubicBezTo>
                    <a:pt x="312" y="250"/>
                    <a:pt x="311" y="249"/>
                    <a:pt x="311" y="249"/>
                  </a:cubicBezTo>
                  <a:cubicBezTo>
                    <a:pt x="310" y="249"/>
                    <a:pt x="309" y="248"/>
                    <a:pt x="308" y="248"/>
                  </a:cubicBezTo>
                  <a:cubicBezTo>
                    <a:pt x="307" y="248"/>
                    <a:pt x="305" y="249"/>
                    <a:pt x="304" y="249"/>
                  </a:cubicBezTo>
                  <a:cubicBezTo>
                    <a:pt x="303" y="249"/>
                    <a:pt x="302" y="248"/>
                    <a:pt x="301" y="248"/>
                  </a:cubicBezTo>
                  <a:cubicBezTo>
                    <a:pt x="300" y="247"/>
                    <a:pt x="298" y="246"/>
                    <a:pt x="297" y="245"/>
                  </a:cubicBezTo>
                  <a:cubicBezTo>
                    <a:pt x="297" y="244"/>
                    <a:pt x="297" y="242"/>
                    <a:pt x="296" y="242"/>
                  </a:cubicBezTo>
                  <a:cubicBezTo>
                    <a:pt x="295" y="241"/>
                    <a:pt x="294" y="240"/>
                    <a:pt x="293" y="240"/>
                  </a:cubicBezTo>
                  <a:cubicBezTo>
                    <a:pt x="292" y="240"/>
                    <a:pt x="291" y="240"/>
                    <a:pt x="290" y="240"/>
                  </a:cubicBezTo>
                  <a:cubicBezTo>
                    <a:pt x="289" y="240"/>
                    <a:pt x="288" y="242"/>
                    <a:pt x="288" y="243"/>
                  </a:cubicBezTo>
                  <a:cubicBezTo>
                    <a:pt x="286" y="243"/>
                    <a:pt x="284" y="244"/>
                    <a:pt x="282" y="244"/>
                  </a:cubicBezTo>
                  <a:cubicBezTo>
                    <a:pt x="281" y="243"/>
                    <a:pt x="278" y="242"/>
                    <a:pt x="277" y="241"/>
                  </a:cubicBezTo>
                  <a:cubicBezTo>
                    <a:pt x="276" y="240"/>
                    <a:pt x="275" y="238"/>
                    <a:pt x="274" y="237"/>
                  </a:cubicBezTo>
                  <a:cubicBezTo>
                    <a:pt x="274" y="237"/>
                    <a:pt x="274" y="233"/>
                    <a:pt x="274" y="233"/>
                  </a:cubicBezTo>
                  <a:cubicBezTo>
                    <a:pt x="274" y="232"/>
                    <a:pt x="272" y="230"/>
                    <a:pt x="271" y="230"/>
                  </a:cubicBezTo>
                  <a:cubicBezTo>
                    <a:pt x="270" y="229"/>
                    <a:pt x="267" y="228"/>
                    <a:pt x="266" y="228"/>
                  </a:cubicBezTo>
                  <a:cubicBezTo>
                    <a:pt x="264" y="228"/>
                    <a:pt x="262" y="229"/>
                    <a:pt x="261" y="230"/>
                  </a:cubicBezTo>
                  <a:cubicBezTo>
                    <a:pt x="260" y="230"/>
                    <a:pt x="257" y="230"/>
                    <a:pt x="256" y="231"/>
                  </a:cubicBezTo>
                  <a:cubicBezTo>
                    <a:pt x="256" y="232"/>
                    <a:pt x="256" y="233"/>
                    <a:pt x="256" y="234"/>
                  </a:cubicBezTo>
                  <a:cubicBezTo>
                    <a:pt x="256" y="235"/>
                    <a:pt x="258" y="236"/>
                    <a:pt x="258" y="236"/>
                  </a:cubicBezTo>
                  <a:cubicBezTo>
                    <a:pt x="259" y="237"/>
                    <a:pt x="261" y="237"/>
                    <a:pt x="262" y="238"/>
                  </a:cubicBezTo>
                  <a:cubicBezTo>
                    <a:pt x="263" y="239"/>
                    <a:pt x="265" y="241"/>
                    <a:pt x="265" y="242"/>
                  </a:cubicBezTo>
                  <a:cubicBezTo>
                    <a:pt x="266" y="244"/>
                    <a:pt x="268" y="246"/>
                    <a:pt x="268" y="248"/>
                  </a:cubicBezTo>
                  <a:cubicBezTo>
                    <a:pt x="268" y="249"/>
                    <a:pt x="266" y="251"/>
                    <a:pt x="265" y="251"/>
                  </a:cubicBezTo>
                  <a:cubicBezTo>
                    <a:pt x="264" y="251"/>
                    <a:pt x="262" y="250"/>
                    <a:pt x="261" y="250"/>
                  </a:cubicBezTo>
                  <a:cubicBezTo>
                    <a:pt x="259" y="250"/>
                    <a:pt x="256" y="251"/>
                    <a:pt x="255" y="251"/>
                  </a:cubicBezTo>
                  <a:cubicBezTo>
                    <a:pt x="254" y="251"/>
                    <a:pt x="251" y="249"/>
                    <a:pt x="251" y="249"/>
                  </a:cubicBezTo>
                  <a:cubicBezTo>
                    <a:pt x="250" y="248"/>
                    <a:pt x="249" y="246"/>
                    <a:pt x="248" y="246"/>
                  </a:cubicBezTo>
                  <a:cubicBezTo>
                    <a:pt x="247" y="245"/>
                    <a:pt x="245" y="245"/>
                    <a:pt x="244" y="245"/>
                  </a:cubicBezTo>
                  <a:cubicBezTo>
                    <a:pt x="243" y="246"/>
                    <a:pt x="241" y="247"/>
                    <a:pt x="240" y="247"/>
                  </a:cubicBezTo>
                  <a:cubicBezTo>
                    <a:pt x="239" y="248"/>
                    <a:pt x="238" y="250"/>
                    <a:pt x="237" y="251"/>
                  </a:cubicBezTo>
                  <a:cubicBezTo>
                    <a:pt x="236" y="252"/>
                    <a:pt x="236" y="254"/>
                    <a:pt x="235" y="255"/>
                  </a:cubicBezTo>
                  <a:cubicBezTo>
                    <a:pt x="234" y="256"/>
                    <a:pt x="231" y="256"/>
                    <a:pt x="229" y="256"/>
                  </a:cubicBezTo>
                  <a:cubicBezTo>
                    <a:pt x="228" y="256"/>
                    <a:pt x="224" y="255"/>
                    <a:pt x="222" y="256"/>
                  </a:cubicBezTo>
                  <a:cubicBezTo>
                    <a:pt x="221" y="256"/>
                    <a:pt x="220" y="256"/>
                    <a:pt x="219" y="256"/>
                  </a:cubicBezTo>
                  <a:cubicBezTo>
                    <a:pt x="218" y="257"/>
                    <a:pt x="217" y="259"/>
                    <a:pt x="217" y="260"/>
                  </a:cubicBezTo>
                  <a:cubicBezTo>
                    <a:pt x="217" y="262"/>
                    <a:pt x="218" y="263"/>
                    <a:pt x="219" y="264"/>
                  </a:cubicBezTo>
                  <a:cubicBezTo>
                    <a:pt x="220" y="265"/>
                    <a:pt x="222" y="267"/>
                    <a:pt x="223" y="268"/>
                  </a:cubicBezTo>
                  <a:cubicBezTo>
                    <a:pt x="224" y="268"/>
                    <a:pt x="225" y="271"/>
                    <a:pt x="226" y="272"/>
                  </a:cubicBezTo>
                  <a:cubicBezTo>
                    <a:pt x="226" y="273"/>
                    <a:pt x="228" y="275"/>
                    <a:pt x="228" y="277"/>
                  </a:cubicBezTo>
                  <a:cubicBezTo>
                    <a:pt x="228" y="278"/>
                    <a:pt x="227" y="279"/>
                    <a:pt x="226" y="280"/>
                  </a:cubicBezTo>
                  <a:cubicBezTo>
                    <a:pt x="225" y="281"/>
                    <a:pt x="223" y="282"/>
                    <a:pt x="223" y="283"/>
                  </a:cubicBezTo>
                  <a:cubicBezTo>
                    <a:pt x="222" y="284"/>
                    <a:pt x="220" y="284"/>
                    <a:pt x="219" y="285"/>
                  </a:cubicBezTo>
                  <a:cubicBezTo>
                    <a:pt x="219" y="285"/>
                    <a:pt x="218" y="288"/>
                    <a:pt x="218" y="289"/>
                  </a:cubicBezTo>
                  <a:cubicBezTo>
                    <a:pt x="218" y="290"/>
                    <a:pt x="218" y="290"/>
                    <a:pt x="219" y="291"/>
                  </a:cubicBezTo>
                  <a:cubicBezTo>
                    <a:pt x="218" y="291"/>
                    <a:pt x="217" y="291"/>
                    <a:pt x="217" y="291"/>
                  </a:cubicBezTo>
                  <a:cubicBezTo>
                    <a:pt x="215" y="291"/>
                    <a:pt x="212" y="291"/>
                    <a:pt x="211" y="290"/>
                  </a:cubicBezTo>
                  <a:cubicBezTo>
                    <a:pt x="210" y="289"/>
                    <a:pt x="209" y="287"/>
                    <a:pt x="208" y="285"/>
                  </a:cubicBezTo>
                  <a:cubicBezTo>
                    <a:pt x="207" y="284"/>
                    <a:pt x="207" y="280"/>
                    <a:pt x="206" y="279"/>
                  </a:cubicBezTo>
                  <a:cubicBezTo>
                    <a:pt x="205" y="279"/>
                    <a:pt x="204" y="277"/>
                    <a:pt x="203" y="277"/>
                  </a:cubicBezTo>
                  <a:cubicBezTo>
                    <a:pt x="202" y="276"/>
                    <a:pt x="201" y="275"/>
                    <a:pt x="200" y="276"/>
                  </a:cubicBezTo>
                  <a:cubicBezTo>
                    <a:pt x="200" y="276"/>
                    <a:pt x="198" y="277"/>
                    <a:pt x="198" y="278"/>
                  </a:cubicBezTo>
                  <a:cubicBezTo>
                    <a:pt x="197" y="279"/>
                    <a:pt x="197" y="281"/>
                    <a:pt x="197" y="282"/>
                  </a:cubicBezTo>
                  <a:cubicBezTo>
                    <a:pt x="196" y="283"/>
                    <a:pt x="197" y="283"/>
                    <a:pt x="197" y="284"/>
                  </a:cubicBezTo>
                  <a:cubicBezTo>
                    <a:pt x="196" y="284"/>
                    <a:pt x="194" y="284"/>
                    <a:pt x="194" y="285"/>
                  </a:cubicBezTo>
                  <a:cubicBezTo>
                    <a:pt x="193" y="285"/>
                    <a:pt x="190" y="287"/>
                    <a:pt x="188" y="287"/>
                  </a:cubicBezTo>
                  <a:cubicBezTo>
                    <a:pt x="186" y="288"/>
                    <a:pt x="180" y="289"/>
                    <a:pt x="180" y="289"/>
                  </a:cubicBezTo>
                  <a:cubicBezTo>
                    <a:pt x="179" y="289"/>
                    <a:pt x="175" y="289"/>
                    <a:pt x="174" y="288"/>
                  </a:cubicBezTo>
                  <a:cubicBezTo>
                    <a:pt x="172" y="288"/>
                    <a:pt x="170" y="285"/>
                    <a:pt x="168" y="283"/>
                  </a:cubicBezTo>
                  <a:cubicBezTo>
                    <a:pt x="167" y="282"/>
                    <a:pt x="166" y="279"/>
                    <a:pt x="164" y="279"/>
                  </a:cubicBezTo>
                  <a:cubicBezTo>
                    <a:pt x="164" y="278"/>
                    <a:pt x="162" y="277"/>
                    <a:pt x="161" y="277"/>
                  </a:cubicBezTo>
                  <a:cubicBezTo>
                    <a:pt x="160" y="276"/>
                    <a:pt x="158" y="276"/>
                    <a:pt x="157" y="275"/>
                  </a:cubicBezTo>
                  <a:cubicBezTo>
                    <a:pt x="155" y="274"/>
                    <a:pt x="154" y="271"/>
                    <a:pt x="153" y="270"/>
                  </a:cubicBezTo>
                  <a:cubicBezTo>
                    <a:pt x="152" y="268"/>
                    <a:pt x="149" y="266"/>
                    <a:pt x="148" y="265"/>
                  </a:cubicBezTo>
                  <a:cubicBezTo>
                    <a:pt x="146" y="264"/>
                    <a:pt x="141" y="262"/>
                    <a:pt x="139" y="262"/>
                  </a:cubicBezTo>
                  <a:cubicBezTo>
                    <a:pt x="137" y="261"/>
                    <a:pt x="133" y="261"/>
                    <a:pt x="131" y="261"/>
                  </a:cubicBezTo>
                  <a:cubicBezTo>
                    <a:pt x="130" y="261"/>
                    <a:pt x="126" y="261"/>
                    <a:pt x="126" y="262"/>
                  </a:cubicBezTo>
                  <a:cubicBezTo>
                    <a:pt x="125" y="262"/>
                    <a:pt x="123" y="264"/>
                    <a:pt x="122" y="264"/>
                  </a:cubicBezTo>
                  <a:cubicBezTo>
                    <a:pt x="121" y="264"/>
                    <a:pt x="118" y="263"/>
                    <a:pt x="117" y="262"/>
                  </a:cubicBezTo>
                  <a:cubicBezTo>
                    <a:pt x="116" y="262"/>
                    <a:pt x="115" y="261"/>
                    <a:pt x="113" y="260"/>
                  </a:cubicBezTo>
                  <a:cubicBezTo>
                    <a:pt x="112" y="260"/>
                    <a:pt x="110" y="261"/>
                    <a:pt x="109" y="261"/>
                  </a:cubicBezTo>
                  <a:cubicBezTo>
                    <a:pt x="109" y="262"/>
                    <a:pt x="107" y="263"/>
                    <a:pt x="106" y="264"/>
                  </a:cubicBezTo>
                  <a:cubicBezTo>
                    <a:pt x="106" y="265"/>
                    <a:pt x="104" y="266"/>
                    <a:pt x="104" y="267"/>
                  </a:cubicBezTo>
                  <a:cubicBezTo>
                    <a:pt x="103" y="267"/>
                    <a:pt x="102" y="268"/>
                    <a:pt x="101" y="268"/>
                  </a:cubicBezTo>
                  <a:cubicBezTo>
                    <a:pt x="100" y="268"/>
                    <a:pt x="98" y="268"/>
                    <a:pt x="97" y="267"/>
                  </a:cubicBezTo>
                  <a:cubicBezTo>
                    <a:pt x="95" y="267"/>
                    <a:pt x="94" y="265"/>
                    <a:pt x="92" y="265"/>
                  </a:cubicBezTo>
                  <a:cubicBezTo>
                    <a:pt x="92" y="265"/>
                    <a:pt x="90" y="265"/>
                    <a:pt x="90" y="266"/>
                  </a:cubicBezTo>
                  <a:cubicBezTo>
                    <a:pt x="89" y="267"/>
                    <a:pt x="88" y="269"/>
                    <a:pt x="87" y="270"/>
                  </a:cubicBezTo>
                  <a:cubicBezTo>
                    <a:pt x="87" y="271"/>
                    <a:pt x="86" y="273"/>
                    <a:pt x="85" y="273"/>
                  </a:cubicBezTo>
                  <a:cubicBezTo>
                    <a:pt x="84" y="274"/>
                    <a:pt x="82" y="275"/>
                    <a:pt x="81" y="276"/>
                  </a:cubicBezTo>
                  <a:cubicBezTo>
                    <a:pt x="81" y="277"/>
                    <a:pt x="81" y="279"/>
                    <a:pt x="81" y="279"/>
                  </a:cubicBezTo>
                  <a:cubicBezTo>
                    <a:pt x="81" y="281"/>
                    <a:pt x="81" y="283"/>
                    <a:pt x="81" y="284"/>
                  </a:cubicBezTo>
                  <a:cubicBezTo>
                    <a:pt x="81" y="285"/>
                    <a:pt x="80" y="288"/>
                    <a:pt x="79" y="289"/>
                  </a:cubicBezTo>
                  <a:cubicBezTo>
                    <a:pt x="78" y="290"/>
                    <a:pt x="76" y="291"/>
                    <a:pt x="75" y="291"/>
                  </a:cubicBezTo>
                  <a:cubicBezTo>
                    <a:pt x="74" y="291"/>
                    <a:pt x="72" y="292"/>
                    <a:pt x="71" y="292"/>
                  </a:cubicBezTo>
                  <a:cubicBezTo>
                    <a:pt x="68" y="292"/>
                    <a:pt x="62" y="293"/>
                    <a:pt x="59" y="293"/>
                  </a:cubicBezTo>
                  <a:cubicBezTo>
                    <a:pt x="57" y="293"/>
                    <a:pt x="52" y="293"/>
                    <a:pt x="49" y="293"/>
                  </a:cubicBezTo>
                  <a:cubicBezTo>
                    <a:pt x="46" y="293"/>
                    <a:pt x="40" y="293"/>
                    <a:pt x="36" y="293"/>
                  </a:cubicBezTo>
                  <a:cubicBezTo>
                    <a:pt x="35" y="293"/>
                    <a:pt x="34" y="294"/>
                    <a:pt x="33" y="293"/>
                  </a:cubicBezTo>
                  <a:cubicBezTo>
                    <a:pt x="31" y="292"/>
                    <a:pt x="31" y="289"/>
                    <a:pt x="30" y="288"/>
                  </a:cubicBezTo>
                  <a:cubicBezTo>
                    <a:pt x="30" y="286"/>
                    <a:pt x="30" y="284"/>
                    <a:pt x="29" y="283"/>
                  </a:cubicBezTo>
                  <a:cubicBezTo>
                    <a:pt x="29" y="281"/>
                    <a:pt x="27" y="279"/>
                    <a:pt x="26" y="278"/>
                  </a:cubicBezTo>
                  <a:cubicBezTo>
                    <a:pt x="25" y="277"/>
                    <a:pt x="24" y="276"/>
                    <a:pt x="22" y="275"/>
                  </a:cubicBezTo>
                  <a:cubicBezTo>
                    <a:pt x="22" y="275"/>
                    <a:pt x="20" y="275"/>
                    <a:pt x="20" y="276"/>
                  </a:cubicBezTo>
                  <a:cubicBezTo>
                    <a:pt x="19" y="276"/>
                    <a:pt x="18" y="277"/>
                    <a:pt x="18" y="278"/>
                  </a:cubicBezTo>
                  <a:cubicBezTo>
                    <a:pt x="17" y="278"/>
                    <a:pt x="17" y="279"/>
                    <a:pt x="16" y="279"/>
                  </a:cubicBezTo>
                  <a:cubicBezTo>
                    <a:pt x="15" y="279"/>
                    <a:pt x="14" y="279"/>
                    <a:pt x="13" y="279"/>
                  </a:cubicBezTo>
                  <a:cubicBezTo>
                    <a:pt x="12" y="278"/>
                    <a:pt x="10" y="276"/>
                    <a:pt x="9" y="275"/>
                  </a:cubicBezTo>
                  <a:cubicBezTo>
                    <a:pt x="7" y="274"/>
                    <a:pt x="4" y="271"/>
                    <a:pt x="3" y="269"/>
                  </a:cubicBezTo>
                  <a:cubicBezTo>
                    <a:pt x="2" y="268"/>
                    <a:pt x="1" y="266"/>
                    <a:pt x="1" y="265"/>
                  </a:cubicBezTo>
                  <a:cubicBezTo>
                    <a:pt x="1" y="265"/>
                    <a:pt x="1" y="264"/>
                    <a:pt x="0" y="26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6"/>
            <p:cNvSpPr>
              <a:spLocks/>
            </p:cNvSpPr>
            <p:nvPr/>
          </p:nvSpPr>
          <p:spPr bwMode="auto">
            <a:xfrm>
              <a:off x="1652" y="2210"/>
              <a:ext cx="1211" cy="845"/>
            </a:xfrm>
            <a:custGeom>
              <a:avLst/>
              <a:gdLst>
                <a:gd name="T0" fmla="*/ 7 w 421"/>
                <a:gd name="T1" fmla="*/ 251 h 294"/>
                <a:gd name="T2" fmla="*/ 24 w 421"/>
                <a:gd name="T3" fmla="*/ 237 h 294"/>
                <a:gd name="T4" fmla="*/ 41 w 421"/>
                <a:gd name="T5" fmla="*/ 210 h 294"/>
                <a:gd name="T6" fmla="*/ 56 w 421"/>
                <a:gd name="T7" fmla="*/ 205 h 294"/>
                <a:gd name="T8" fmla="*/ 78 w 421"/>
                <a:gd name="T9" fmla="*/ 207 h 294"/>
                <a:gd name="T10" fmla="*/ 98 w 421"/>
                <a:gd name="T11" fmla="*/ 204 h 294"/>
                <a:gd name="T12" fmla="*/ 124 w 421"/>
                <a:gd name="T13" fmla="*/ 210 h 294"/>
                <a:gd name="T14" fmla="*/ 141 w 421"/>
                <a:gd name="T15" fmla="*/ 209 h 294"/>
                <a:gd name="T16" fmla="*/ 129 w 421"/>
                <a:gd name="T17" fmla="*/ 187 h 294"/>
                <a:gd name="T18" fmla="*/ 126 w 421"/>
                <a:gd name="T19" fmla="*/ 157 h 294"/>
                <a:gd name="T20" fmla="*/ 117 w 421"/>
                <a:gd name="T21" fmla="*/ 169 h 294"/>
                <a:gd name="T22" fmla="*/ 112 w 421"/>
                <a:gd name="T23" fmla="*/ 158 h 294"/>
                <a:gd name="T24" fmla="*/ 105 w 421"/>
                <a:gd name="T25" fmla="*/ 144 h 294"/>
                <a:gd name="T26" fmla="*/ 98 w 421"/>
                <a:gd name="T27" fmla="*/ 127 h 294"/>
                <a:gd name="T28" fmla="*/ 89 w 421"/>
                <a:gd name="T29" fmla="*/ 110 h 294"/>
                <a:gd name="T30" fmla="*/ 106 w 421"/>
                <a:gd name="T31" fmla="*/ 102 h 294"/>
                <a:gd name="T32" fmla="*/ 126 w 421"/>
                <a:gd name="T33" fmla="*/ 84 h 294"/>
                <a:gd name="T34" fmla="*/ 140 w 421"/>
                <a:gd name="T35" fmla="*/ 64 h 294"/>
                <a:gd name="T36" fmla="*/ 159 w 421"/>
                <a:gd name="T37" fmla="*/ 52 h 294"/>
                <a:gd name="T38" fmla="*/ 189 w 421"/>
                <a:gd name="T39" fmla="*/ 19 h 294"/>
                <a:gd name="T40" fmla="*/ 199 w 421"/>
                <a:gd name="T41" fmla="*/ 1 h 294"/>
                <a:gd name="T42" fmla="*/ 221 w 421"/>
                <a:gd name="T43" fmla="*/ 14 h 294"/>
                <a:gd name="T44" fmla="*/ 238 w 421"/>
                <a:gd name="T45" fmla="*/ 12 h 294"/>
                <a:gd name="T46" fmla="*/ 257 w 421"/>
                <a:gd name="T47" fmla="*/ 35 h 294"/>
                <a:gd name="T48" fmla="*/ 246 w 421"/>
                <a:gd name="T49" fmla="*/ 59 h 294"/>
                <a:gd name="T50" fmla="*/ 246 w 421"/>
                <a:gd name="T51" fmla="*/ 80 h 294"/>
                <a:gd name="T52" fmla="*/ 261 w 421"/>
                <a:gd name="T53" fmla="*/ 105 h 294"/>
                <a:gd name="T54" fmla="*/ 289 w 421"/>
                <a:gd name="T55" fmla="*/ 111 h 294"/>
                <a:gd name="T56" fmla="*/ 318 w 421"/>
                <a:gd name="T57" fmla="*/ 102 h 294"/>
                <a:gd name="T58" fmla="*/ 342 w 421"/>
                <a:gd name="T59" fmla="*/ 127 h 294"/>
                <a:gd name="T60" fmla="*/ 365 w 421"/>
                <a:gd name="T61" fmla="*/ 129 h 294"/>
                <a:gd name="T62" fmla="*/ 378 w 421"/>
                <a:gd name="T63" fmla="*/ 129 h 294"/>
                <a:gd name="T64" fmla="*/ 390 w 421"/>
                <a:gd name="T65" fmla="*/ 149 h 294"/>
                <a:gd name="T66" fmla="*/ 399 w 421"/>
                <a:gd name="T67" fmla="*/ 160 h 294"/>
                <a:gd name="T68" fmla="*/ 388 w 421"/>
                <a:gd name="T69" fmla="*/ 178 h 294"/>
                <a:gd name="T70" fmla="*/ 421 w 421"/>
                <a:gd name="T71" fmla="*/ 199 h 294"/>
                <a:gd name="T72" fmla="*/ 405 w 421"/>
                <a:gd name="T73" fmla="*/ 222 h 294"/>
                <a:gd name="T74" fmla="*/ 386 w 421"/>
                <a:gd name="T75" fmla="*/ 223 h 294"/>
                <a:gd name="T76" fmla="*/ 355 w 421"/>
                <a:gd name="T77" fmla="*/ 236 h 294"/>
                <a:gd name="T78" fmla="*/ 339 w 421"/>
                <a:gd name="T79" fmla="*/ 244 h 294"/>
                <a:gd name="T80" fmla="*/ 322 w 421"/>
                <a:gd name="T81" fmla="*/ 239 h 294"/>
                <a:gd name="T82" fmla="*/ 321 w 421"/>
                <a:gd name="T83" fmla="*/ 258 h 294"/>
                <a:gd name="T84" fmla="*/ 308 w 421"/>
                <a:gd name="T85" fmla="*/ 248 h 294"/>
                <a:gd name="T86" fmla="*/ 293 w 421"/>
                <a:gd name="T87" fmla="*/ 240 h 294"/>
                <a:gd name="T88" fmla="*/ 274 w 421"/>
                <a:gd name="T89" fmla="*/ 237 h 294"/>
                <a:gd name="T90" fmla="*/ 256 w 421"/>
                <a:gd name="T91" fmla="*/ 231 h 294"/>
                <a:gd name="T92" fmla="*/ 268 w 421"/>
                <a:gd name="T93" fmla="*/ 248 h 294"/>
                <a:gd name="T94" fmla="*/ 248 w 421"/>
                <a:gd name="T95" fmla="*/ 246 h 294"/>
                <a:gd name="T96" fmla="*/ 229 w 421"/>
                <a:gd name="T97" fmla="*/ 256 h 294"/>
                <a:gd name="T98" fmla="*/ 223 w 421"/>
                <a:gd name="T99" fmla="*/ 268 h 294"/>
                <a:gd name="T100" fmla="*/ 219 w 421"/>
                <a:gd name="T101" fmla="*/ 285 h 294"/>
                <a:gd name="T102" fmla="*/ 208 w 421"/>
                <a:gd name="T103" fmla="*/ 285 h 294"/>
                <a:gd name="T104" fmla="*/ 197 w 421"/>
                <a:gd name="T105" fmla="*/ 282 h 294"/>
                <a:gd name="T106" fmla="*/ 174 w 421"/>
                <a:gd name="T107" fmla="*/ 288 h 294"/>
                <a:gd name="T108" fmla="*/ 153 w 421"/>
                <a:gd name="T109" fmla="*/ 270 h 294"/>
                <a:gd name="T110" fmla="*/ 122 w 421"/>
                <a:gd name="T111" fmla="*/ 264 h 294"/>
                <a:gd name="T112" fmla="*/ 104 w 421"/>
                <a:gd name="T113" fmla="*/ 267 h 294"/>
                <a:gd name="T114" fmla="*/ 87 w 421"/>
                <a:gd name="T115" fmla="*/ 270 h 294"/>
                <a:gd name="T116" fmla="*/ 79 w 421"/>
                <a:gd name="T117" fmla="*/ 289 h 294"/>
                <a:gd name="T118" fmla="*/ 36 w 421"/>
                <a:gd name="T119" fmla="*/ 293 h 294"/>
                <a:gd name="T120" fmla="*/ 22 w 421"/>
                <a:gd name="T121" fmla="*/ 275 h 294"/>
                <a:gd name="T122" fmla="*/ 9 w 421"/>
                <a:gd name="T123" fmla="*/ 275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21" h="294">
                  <a:moveTo>
                    <a:pt x="0" y="264"/>
                  </a:moveTo>
                  <a:cubicBezTo>
                    <a:pt x="0" y="263"/>
                    <a:pt x="0" y="262"/>
                    <a:pt x="0" y="262"/>
                  </a:cubicBezTo>
                  <a:cubicBezTo>
                    <a:pt x="0" y="261"/>
                    <a:pt x="0" y="258"/>
                    <a:pt x="1" y="257"/>
                  </a:cubicBezTo>
                  <a:cubicBezTo>
                    <a:pt x="1" y="257"/>
                    <a:pt x="1" y="256"/>
                    <a:pt x="1" y="256"/>
                  </a:cubicBezTo>
                  <a:cubicBezTo>
                    <a:pt x="2" y="254"/>
                    <a:pt x="5" y="252"/>
                    <a:pt x="7" y="251"/>
                  </a:cubicBezTo>
                  <a:cubicBezTo>
                    <a:pt x="8" y="250"/>
                    <a:pt x="12" y="250"/>
                    <a:pt x="14" y="249"/>
                  </a:cubicBezTo>
                  <a:cubicBezTo>
                    <a:pt x="16" y="248"/>
                    <a:pt x="20" y="246"/>
                    <a:pt x="23" y="245"/>
                  </a:cubicBezTo>
                  <a:cubicBezTo>
                    <a:pt x="24" y="244"/>
                    <a:pt x="26" y="244"/>
                    <a:pt x="26" y="242"/>
                  </a:cubicBezTo>
                  <a:cubicBezTo>
                    <a:pt x="27" y="242"/>
                    <a:pt x="26" y="240"/>
                    <a:pt x="26" y="239"/>
                  </a:cubicBezTo>
                  <a:cubicBezTo>
                    <a:pt x="26" y="239"/>
                    <a:pt x="24" y="238"/>
                    <a:pt x="24" y="237"/>
                  </a:cubicBezTo>
                  <a:cubicBezTo>
                    <a:pt x="24" y="236"/>
                    <a:pt x="26" y="234"/>
                    <a:pt x="26" y="234"/>
                  </a:cubicBezTo>
                  <a:cubicBezTo>
                    <a:pt x="28" y="232"/>
                    <a:pt x="30" y="229"/>
                    <a:pt x="31" y="227"/>
                  </a:cubicBezTo>
                  <a:cubicBezTo>
                    <a:pt x="32" y="226"/>
                    <a:pt x="34" y="223"/>
                    <a:pt x="34" y="221"/>
                  </a:cubicBezTo>
                  <a:cubicBezTo>
                    <a:pt x="35" y="220"/>
                    <a:pt x="36" y="215"/>
                    <a:pt x="37" y="213"/>
                  </a:cubicBezTo>
                  <a:cubicBezTo>
                    <a:pt x="38" y="212"/>
                    <a:pt x="39" y="210"/>
                    <a:pt x="41" y="210"/>
                  </a:cubicBezTo>
                  <a:cubicBezTo>
                    <a:pt x="41" y="210"/>
                    <a:pt x="41" y="210"/>
                    <a:pt x="41" y="210"/>
                  </a:cubicBezTo>
                  <a:cubicBezTo>
                    <a:pt x="41" y="209"/>
                    <a:pt x="44" y="210"/>
                    <a:pt x="45" y="210"/>
                  </a:cubicBezTo>
                  <a:cubicBezTo>
                    <a:pt x="46" y="210"/>
                    <a:pt x="49" y="211"/>
                    <a:pt x="50" y="210"/>
                  </a:cubicBezTo>
                  <a:cubicBezTo>
                    <a:pt x="51" y="210"/>
                    <a:pt x="52" y="207"/>
                    <a:pt x="53" y="207"/>
                  </a:cubicBezTo>
                  <a:cubicBezTo>
                    <a:pt x="53" y="206"/>
                    <a:pt x="55" y="205"/>
                    <a:pt x="56" y="205"/>
                  </a:cubicBezTo>
                  <a:cubicBezTo>
                    <a:pt x="58" y="205"/>
                    <a:pt x="59" y="207"/>
                    <a:pt x="60" y="208"/>
                  </a:cubicBezTo>
                  <a:cubicBezTo>
                    <a:pt x="61" y="209"/>
                    <a:pt x="63" y="210"/>
                    <a:pt x="64" y="210"/>
                  </a:cubicBezTo>
                  <a:cubicBezTo>
                    <a:pt x="65" y="211"/>
                    <a:pt x="68" y="212"/>
                    <a:pt x="69" y="212"/>
                  </a:cubicBezTo>
                  <a:cubicBezTo>
                    <a:pt x="70" y="212"/>
                    <a:pt x="73" y="211"/>
                    <a:pt x="75" y="210"/>
                  </a:cubicBezTo>
                  <a:cubicBezTo>
                    <a:pt x="75" y="210"/>
                    <a:pt x="77" y="208"/>
                    <a:pt x="78" y="207"/>
                  </a:cubicBezTo>
                  <a:cubicBezTo>
                    <a:pt x="79" y="206"/>
                    <a:pt x="81" y="206"/>
                    <a:pt x="82" y="206"/>
                  </a:cubicBezTo>
                  <a:cubicBezTo>
                    <a:pt x="83" y="206"/>
                    <a:pt x="85" y="206"/>
                    <a:pt x="86" y="206"/>
                  </a:cubicBezTo>
                  <a:cubicBezTo>
                    <a:pt x="87" y="206"/>
                    <a:pt x="89" y="208"/>
                    <a:pt x="90" y="208"/>
                  </a:cubicBezTo>
                  <a:cubicBezTo>
                    <a:pt x="91" y="208"/>
                    <a:pt x="93" y="207"/>
                    <a:pt x="94" y="207"/>
                  </a:cubicBezTo>
                  <a:cubicBezTo>
                    <a:pt x="95" y="207"/>
                    <a:pt x="97" y="205"/>
                    <a:pt x="98" y="204"/>
                  </a:cubicBezTo>
                  <a:cubicBezTo>
                    <a:pt x="99" y="204"/>
                    <a:pt x="101" y="202"/>
                    <a:pt x="102" y="202"/>
                  </a:cubicBezTo>
                  <a:cubicBezTo>
                    <a:pt x="103" y="202"/>
                    <a:pt x="106" y="202"/>
                    <a:pt x="108" y="202"/>
                  </a:cubicBezTo>
                  <a:cubicBezTo>
                    <a:pt x="109" y="203"/>
                    <a:pt x="113" y="204"/>
                    <a:pt x="115" y="204"/>
                  </a:cubicBezTo>
                  <a:cubicBezTo>
                    <a:pt x="116" y="204"/>
                    <a:pt x="119" y="206"/>
                    <a:pt x="121" y="207"/>
                  </a:cubicBezTo>
                  <a:cubicBezTo>
                    <a:pt x="122" y="208"/>
                    <a:pt x="123" y="209"/>
                    <a:pt x="124" y="210"/>
                  </a:cubicBezTo>
                  <a:cubicBezTo>
                    <a:pt x="126" y="211"/>
                    <a:pt x="128" y="213"/>
                    <a:pt x="129" y="214"/>
                  </a:cubicBezTo>
                  <a:cubicBezTo>
                    <a:pt x="130" y="214"/>
                    <a:pt x="132" y="215"/>
                    <a:pt x="132" y="215"/>
                  </a:cubicBezTo>
                  <a:cubicBezTo>
                    <a:pt x="133" y="215"/>
                    <a:pt x="135" y="216"/>
                    <a:pt x="136" y="216"/>
                  </a:cubicBezTo>
                  <a:cubicBezTo>
                    <a:pt x="137" y="216"/>
                    <a:pt x="139" y="215"/>
                    <a:pt x="140" y="214"/>
                  </a:cubicBezTo>
                  <a:cubicBezTo>
                    <a:pt x="141" y="213"/>
                    <a:pt x="141" y="210"/>
                    <a:pt x="141" y="209"/>
                  </a:cubicBezTo>
                  <a:cubicBezTo>
                    <a:pt x="141" y="207"/>
                    <a:pt x="140" y="204"/>
                    <a:pt x="139" y="203"/>
                  </a:cubicBezTo>
                  <a:cubicBezTo>
                    <a:pt x="139" y="202"/>
                    <a:pt x="137" y="199"/>
                    <a:pt x="136" y="198"/>
                  </a:cubicBezTo>
                  <a:cubicBezTo>
                    <a:pt x="135" y="198"/>
                    <a:pt x="133" y="196"/>
                    <a:pt x="132" y="195"/>
                  </a:cubicBezTo>
                  <a:cubicBezTo>
                    <a:pt x="131" y="194"/>
                    <a:pt x="130" y="192"/>
                    <a:pt x="129" y="192"/>
                  </a:cubicBezTo>
                  <a:cubicBezTo>
                    <a:pt x="129" y="191"/>
                    <a:pt x="129" y="188"/>
                    <a:pt x="129" y="187"/>
                  </a:cubicBezTo>
                  <a:cubicBezTo>
                    <a:pt x="129" y="186"/>
                    <a:pt x="128" y="183"/>
                    <a:pt x="128" y="182"/>
                  </a:cubicBezTo>
                  <a:cubicBezTo>
                    <a:pt x="127" y="180"/>
                    <a:pt x="127" y="175"/>
                    <a:pt x="127" y="172"/>
                  </a:cubicBezTo>
                  <a:cubicBezTo>
                    <a:pt x="127" y="170"/>
                    <a:pt x="128" y="166"/>
                    <a:pt x="128" y="164"/>
                  </a:cubicBezTo>
                  <a:cubicBezTo>
                    <a:pt x="128" y="163"/>
                    <a:pt x="128" y="161"/>
                    <a:pt x="127" y="159"/>
                  </a:cubicBezTo>
                  <a:cubicBezTo>
                    <a:pt x="127" y="159"/>
                    <a:pt x="126" y="157"/>
                    <a:pt x="126" y="157"/>
                  </a:cubicBezTo>
                  <a:cubicBezTo>
                    <a:pt x="125" y="157"/>
                    <a:pt x="124" y="157"/>
                    <a:pt x="123" y="157"/>
                  </a:cubicBezTo>
                  <a:cubicBezTo>
                    <a:pt x="123" y="157"/>
                    <a:pt x="122" y="158"/>
                    <a:pt x="122" y="158"/>
                  </a:cubicBezTo>
                  <a:cubicBezTo>
                    <a:pt x="121" y="159"/>
                    <a:pt x="121" y="160"/>
                    <a:pt x="121" y="161"/>
                  </a:cubicBezTo>
                  <a:cubicBezTo>
                    <a:pt x="120" y="162"/>
                    <a:pt x="120" y="164"/>
                    <a:pt x="120" y="165"/>
                  </a:cubicBezTo>
                  <a:cubicBezTo>
                    <a:pt x="119" y="166"/>
                    <a:pt x="118" y="168"/>
                    <a:pt x="117" y="169"/>
                  </a:cubicBezTo>
                  <a:cubicBezTo>
                    <a:pt x="116" y="169"/>
                    <a:pt x="114" y="170"/>
                    <a:pt x="113" y="170"/>
                  </a:cubicBezTo>
                  <a:cubicBezTo>
                    <a:pt x="111" y="170"/>
                    <a:pt x="109" y="169"/>
                    <a:pt x="108" y="169"/>
                  </a:cubicBezTo>
                  <a:cubicBezTo>
                    <a:pt x="108" y="169"/>
                    <a:pt x="107" y="168"/>
                    <a:pt x="107" y="167"/>
                  </a:cubicBezTo>
                  <a:cubicBezTo>
                    <a:pt x="106" y="166"/>
                    <a:pt x="108" y="164"/>
                    <a:pt x="109" y="163"/>
                  </a:cubicBezTo>
                  <a:cubicBezTo>
                    <a:pt x="109" y="162"/>
                    <a:pt x="111" y="160"/>
                    <a:pt x="112" y="158"/>
                  </a:cubicBezTo>
                  <a:cubicBezTo>
                    <a:pt x="112" y="158"/>
                    <a:pt x="114" y="157"/>
                    <a:pt x="114" y="156"/>
                  </a:cubicBezTo>
                  <a:cubicBezTo>
                    <a:pt x="114" y="155"/>
                    <a:pt x="115" y="154"/>
                    <a:pt x="115" y="153"/>
                  </a:cubicBezTo>
                  <a:cubicBezTo>
                    <a:pt x="115" y="152"/>
                    <a:pt x="114" y="150"/>
                    <a:pt x="113" y="149"/>
                  </a:cubicBezTo>
                  <a:cubicBezTo>
                    <a:pt x="113" y="147"/>
                    <a:pt x="110" y="146"/>
                    <a:pt x="109" y="145"/>
                  </a:cubicBezTo>
                  <a:cubicBezTo>
                    <a:pt x="109" y="145"/>
                    <a:pt x="106" y="144"/>
                    <a:pt x="105" y="144"/>
                  </a:cubicBezTo>
                  <a:cubicBezTo>
                    <a:pt x="104" y="143"/>
                    <a:pt x="102" y="141"/>
                    <a:pt x="100" y="140"/>
                  </a:cubicBezTo>
                  <a:cubicBezTo>
                    <a:pt x="99" y="140"/>
                    <a:pt x="97" y="138"/>
                    <a:pt x="96" y="137"/>
                  </a:cubicBezTo>
                  <a:cubicBezTo>
                    <a:pt x="95" y="136"/>
                    <a:pt x="95" y="134"/>
                    <a:pt x="94" y="133"/>
                  </a:cubicBezTo>
                  <a:cubicBezTo>
                    <a:pt x="94" y="132"/>
                    <a:pt x="95" y="130"/>
                    <a:pt x="95" y="129"/>
                  </a:cubicBezTo>
                  <a:cubicBezTo>
                    <a:pt x="96" y="128"/>
                    <a:pt x="98" y="128"/>
                    <a:pt x="98" y="127"/>
                  </a:cubicBezTo>
                  <a:cubicBezTo>
                    <a:pt x="98" y="126"/>
                    <a:pt x="98" y="123"/>
                    <a:pt x="98" y="122"/>
                  </a:cubicBezTo>
                  <a:cubicBezTo>
                    <a:pt x="98" y="122"/>
                    <a:pt x="97" y="121"/>
                    <a:pt x="96" y="120"/>
                  </a:cubicBezTo>
                  <a:cubicBezTo>
                    <a:pt x="95" y="120"/>
                    <a:pt x="93" y="119"/>
                    <a:pt x="92" y="118"/>
                  </a:cubicBezTo>
                  <a:cubicBezTo>
                    <a:pt x="92" y="118"/>
                    <a:pt x="90" y="116"/>
                    <a:pt x="90" y="116"/>
                  </a:cubicBezTo>
                  <a:cubicBezTo>
                    <a:pt x="89" y="114"/>
                    <a:pt x="89" y="111"/>
                    <a:pt x="89" y="110"/>
                  </a:cubicBezTo>
                  <a:cubicBezTo>
                    <a:pt x="89" y="109"/>
                    <a:pt x="90" y="108"/>
                    <a:pt x="90" y="107"/>
                  </a:cubicBezTo>
                  <a:cubicBezTo>
                    <a:pt x="91" y="106"/>
                    <a:pt x="91" y="105"/>
                    <a:pt x="92" y="105"/>
                  </a:cubicBezTo>
                  <a:cubicBezTo>
                    <a:pt x="92" y="105"/>
                    <a:pt x="94" y="104"/>
                    <a:pt x="95" y="104"/>
                  </a:cubicBezTo>
                  <a:cubicBezTo>
                    <a:pt x="96" y="104"/>
                    <a:pt x="99" y="104"/>
                    <a:pt x="101" y="104"/>
                  </a:cubicBezTo>
                  <a:cubicBezTo>
                    <a:pt x="102" y="103"/>
                    <a:pt x="105" y="102"/>
                    <a:pt x="106" y="102"/>
                  </a:cubicBezTo>
                  <a:cubicBezTo>
                    <a:pt x="109" y="101"/>
                    <a:pt x="113" y="99"/>
                    <a:pt x="115" y="98"/>
                  </a:cubicBezTo>
                  <a:cubicBezTo>
                    <a:pt x="116" y="98"/>
                    <a:pt x="119" y="97"/>
                    <a:pt x="120" y="96"/>
                  </a:cubicBezTo>
                  <a:cubicBezTo>
                    <a:pt x="121" y="95"/>
                    <a:pt x="123" y="93"/>
                    <a:pt x="125" y="92"/>
                  </a:cubicBezTo>
                  <a:cubicBezTo>
                    <a:pt x="125" y="92"/>
                    <a:pt x="126" y="90"/>
                    <a:pt x="126" y="90"/>
                  </a:cubicBezTo>
                  <a:cubicBezTo>
                    <a:pt x="126" y="88"/>
                    <a:pt x="126" y="86"/>
                    <a:pt x="126" y="84"/>
                  </a:cubicBezTo>
                  <a:cubicBezTo>
                    <a:pt x="126" y="83"/>
                    <a:pt x="127" y="82"/>
                    <a:pt x="127" y="81"/>
                  </a:cubicBezTo>
                  <a:cubicBezTo>
                    <a:pt x="127" y="80"/>
                    <a:pt x="128" y="77"/>
                    <a:pt x="128" y="76"/>
                  </a:cubicBezTo>
                  <a:cubicBezTo>
                    <a:pt x="129" y="76"/>
                    <a:pt x="131" y="73"/>
                    <a:pt x="132" y="72"/>
                  </a:cubicBezTo>
                  <a:cubicBezTo>
                    <a:pt x="132" y="71"/>
                    <a:pt x="135" y="69"/>
                    <a:pt x="136" y="68"/>
                  </a:cubicBezTo>
                  <a:cubicBezTo>
                    <a:pt x="137" y="67"/>
                    <a:pt x="139" y="65"/>
                    <a:pt x="140" y="64"/>
                  </a:cubicBezTo>
                  <a:cubicBezTo>
                    <a:pt x="141" y="64"/>
                    <a:pt x="143" y="63"/>
                    <a:pt x="143" y="62"/>
                  </a:cubicBezTo>
                  <a:cubicBezTo>
                    <a:pt x="144" y="61"/>
                    <a:pt x="145" y="59"/>
                    <a:pt x="145" y="59"/>
                  </a:cubicBezTo>
                  <a:cubicBezTo>
                    <a:pt x="146" y="59"/>
                    <a:pt x="148" y="59"/>
                    <a:pt x="149" y="58"/>
                  </a:cubicBezTo>
                  <a:cubicBezTo>
                    <a:pt x="149" y="58"/>
                    <a:pt x="151" y="56"/>
                    <a:pt x="152" y="55"/>
                  </a:cubicBezTo>
                  <a:cubicBezTo>
                    <a:pt x="154" y="54"/>
                    <a:pt x="157" y="52"/>
                    <a:pt x="159" y="52"/>
                  </a:cubicBezTo>
                  <a:cubicBezTo>
                    <a:pt x="161" y="50"/>
                    <a:pt x="166" y="48"/>
                    <a:pt x="168" y="46"/>
                  </a:cubicBezTo>
                  <a:cubicBezTo>
                    <a:pt x="171" y="44"/>
                    <a:pt x="176" y="41"/>
                    <a:pt x="177" y="38"/>
                  </a:cubicBezTo>
                  <a:cubicBezTo>
                    <a:pt x="178" y="37"/>
                    <a:pt x="180" y="35"/>
                    <a:pt x="181" y="34"/>
                  </a:cubicBezTo>
                  <a:cubicBezTo>
                    <a:pt x="182" y="32"/>
                    <a:pt x="185" y="28"/>
                    <a:pt x="186" y="26"/>
                  </a:cubicBezTo>
                  <a:cubicBezTo>
                    <a:pt x="187" y="24"/>
                    <a:pt x="189" y="21"/>
                    <a:pt x="189" y="19"/>
                  </a:cubicBezTo>
                  <a:cubicBezTo>
                    <a:pt x="190" y="17"/>
                    <a:pt x="192" y="12"/>
                    <a:pt x="192" y="9"/>
                  </a:cubicBezTo>
                  <a:cubicBezTo>
                    <a:pt x="193" y="8"/>
                    <a:pt x="193" y="6"/>
                    <a:pt x="194" y="4"/>
                  </a:cubicBezTo>
                  <a:cubicBezTo>
                    <a:pt x="194" y="4"/>
                    <a:pt x="194" y="2"/>
                    <a:pt x="194" y="1"/>
                  </a:cubicBezTo>
                  <a:cubicBezTo>
                    <a:pt x="194" y="1"/>
                    <a:pt x="194" y="1"/>
                    <a:pt x="195" y="1"/>
                  </a:cubicBezTo>
                  <a:cubicBezTo>
                    <a:pt x="196" y="1"/>
                    <a:pt x="198" y="0"/>
                    <a:pt x="199" y="1"/>
                  </a:cubicBezTo>
                  <a:cubicBezTo>
                    <a:pt x="200" y="1"/>
                    <a:pt x="202" y="4"/>
                    <a:pt x="202" y="5"/>
                  </a:cubicBezTo>
                  <a:cubicBezTo>
                    <a:pt x="204" y="6"/>
                    <a:pt x="206" y="10"/>
                    <a:pt x="207" y="12"/>
                  </a:cubicBezTo>
                  <a:cubicBezTo>
                    <a:pt x="208" y="13"/>
                    <a:pt x="211" y="16"/>
                    <a:pt x="212" y="17"/>
                  </a:cubicBezTo>
                  <a:cubicBezTo>
                    <a:pt x="213" y="17"/>
                    <a:pt x="216" y="18"/>
                    <a:pt x="217" y="17"/>
                  </a:cubicBezTo>
                  <a:cubicBezTo>
                    <a:pt x="218" y="17"/>
                    <a:pt x="220" y="15"/>
                    <a:pt x="221" y="14"/>
                  </a:cubicBezTo>
                  <a:cubicBezTo>
                    <a:pt x="222" y="13"/>
                    <a:pt x="223" y="11"/>
                    <a:pt x="224" y="11"/>
                  </a:cubicBezTo>
                  <a:cubicBezTo>
                    <a:pt x="225" y="9"/>
                    <a:pt x="228" y="7"/>
                    <a:pt x="229" y="6"/>
                  </a:cubicBezTo>
                  <a:cubicBezTo>
                    <a:pt x="229" y="6"/>
                    <a:pt x="231" y="5"/>
                    <a:pt x="232" y="5"/>
                  </a:cubicBezTo>
                  <a:cubicBezTo>
                    <a:pt x="233" y="5"/>
                    <a:pt x="234" y="6"/>
                    <a:pt x="235" y="7"/>
                  </a:cubicBezTo>
                  <a:cubicBezTo>
                    <a:pt x="236" y="8"/>
                    <a:pt x="237" y="11"/>
                    <a:pt x="238" y="12"/>
                  </a:cubicBezTo>
                  <a:cubicBezTo>
                    <a:pt x="239" y="13"/>
                    <a:pt x="243" y="15"/>
                    <a:pt x="245" y="16"/>
                  </a:cubicBezTo>
                  <a:cubicBezTo>
                    <a:pt x="246" y="17"/>
                    <a:pt x="248" y="19"/>
                    <a:pt x="249" y="21"/>
                  </a:cubicBezTo>
                  <a:cubicBezTo>
                    <a:pt x="250" y="21"/>
                    <a:pt x="250" y="23"/>
                    <a:pt x="250" y="23"/>
                  </a:cubicBezTo>
                  <a:cubicBezTo>
                    <a:pt x="251" y="25"/>
                    <a:pt x="252" y="27"/>
                    <a:pt x="253" y="28"/>
                  </a:cubicBezTo>
                  <a:cubicBezTo>
                    <a:pt x="254" y="30"/>
                    <a:pt x="257" y="33"/>
                    <a:pt x="257" y="35"/>
                  </a:cubicBezTo>
                  <a:cubicBezTo>
                    <a:pt x="258" y="38"/>
                    <a:pt x="258" y="43"/>
                    <a:pt x="258" y="46"/>
                  </a:cubicBezTo>
                  <a:cubicBezTo>
                    <a:pt x="258" y="47"/>
                    <a:pt x="256" y="51"/>
                    <a:pt x="255" y="53"/>
                  </a:cubicBezTo>
                  <a:cubicBezTo>
                    <a:pt x="254" y="53"/>
                    <a:pt x="253" y="55"/>
                    <a:pt x="252" y="55"/>
                  </a:cubicBezTo>
                  <a:cubicBezTo>
                    <a:pt x="251" y="56"/>
                    <a:pt x="248" y="56"/>
                    <a:pt x="247" y="56"/>
                  </a:cubicBezTo>
                  <a:cubicBezTo>
                    <a:pt x="247" y="57"/>
                    <a:pt x="246" y="58"/>
                    <a:pt x="246" y="59"/>
                  </a:cubicBezTo>
                  <a:cubicBezTo>
                    <a:pt x="246" y="60"/>
                    <a:pt x="247" y="61"/>
                    <a:pt x="248" y="62"/>
                  </a:cubicBezTo>
                  <a:cubicBezTo>
                    <a:pt x="248" y="63"/>
                    <a:pt x="247" y="65"/>
                    <a:pt x="247" y="65"/>
                  </a:cubicBezTo>
                  <a:cubicBezTo>
                    <a:pt x="247" y="65"/>
                    <a:pt x="244" y="68"/>
                    <a:pt x="244" y="70"/>
                  </a:cubicBezTo>
                  <a:cubicBezTo>
                    <a:pt x="243" y="70"/>
                    <a:pt x="244" y="73"/>
                    <a:pt x="244" y="75"/>
                  </a:cubicBezTo>
                  <a:cubicBezTo>
                    <a:pt x="244" y="76"/>
                    <a:pt x="245" y="79"/>
                    <a:pt x="246" y="80"/>
                  </a:cubicBezTo>
                  <a:cubicBezTo>
                    <a:pt x="246" y="81"/>
                    <a:pt x="249" y="82"/>
                    <a:pt x="250" y="83"/>
                  </a:cubicBezTo>
                  <a:cubicBezTo>
                    <a:pt x="251" y="84"/>
                    <a:pt x="253" y="86"/>
                    <a:pt x="254" y="87"/>
                  </a:cubicBezTo>
                  <a:cubicBezTo>
                    <a:pt x="255" y="88"/>
                    <a:pt x="256" y="92"/>
                    <a:pt x="256" y="93"/>
                  </a:cubicBezTo>
                  <a:cubicBezTo>
                    <a:pt x="257" y="95"/>
                    <a:pt x="257" y="99"/>
                    <a:pt x="258" y="100"/>
                  </a:cubicBezTo>
                  <a:cubicBezTo>
                    <a:pt x="258" y="102"/>
                    <a:pt x="260" y="104"/>
                    <a:pt x="261" y="105"/>
                  </a:cubicBezTo>
                  <a:cubicBezTo>
                    <a:pt x="262" y="106"/>
                    <a:pt x="263" y="107"/>
                    <a:pt x="264" y="108"/>
                  </a:cubicBezTo>
                  <a:cubicBezTo>
                    <a:pt x="265" y="108"/>
                    <a:pt x="267" y="107"/>
                    <a:pt x="268" y="107"/>
                  </a:cubicBezTo>
                  <a:cubicBezTo>
                    <a:pt x="269" y="107"/>
                    <a:pt x="271" y="107"/>
                    <a:pt x="272" y="107"/>
                  </a:cubicBezTo>
                  <a:cubicBezTo>
                    <a:pt x="274" y="107"/>
                    <a:pt x="277" y="108"/>
                    <a:pt x="279" y="109"/>
                  </a:cubicBezTo>
                  <a:cubicBezTo>
                    <a:pt x="281" y="109"/>
                    <a:pt x="286" y="111"/>
                    <a:pt x="289" y="111"/>
                  </a:cubicBezTo>
                  <a:cubicBezTo>
                    <a:pt x="290" y="111"/>
                    <a:pt x="293" y="111"/>
                    <a:pt x="295" y="111"/>
                  </a:cubicBezTo>
                  <a:cubicBezTo>
                    <a:pt x="297" y="111"/>
                    <a:pt x="299" y="109"/>
                    <a:pt x="301" y="108"/>
                  </a:cubicBezTo>
                  <a:cubicBezTo>
                    <a:pt x="302" y="107"/>
                    <a:pt x="305" y="105"/>
                    <a:pt x="307" y="104"/>
                  </a:cubicBezTo>
                  <a:cubicBezTo>
                    <a:pt x="308" y="103"/>
                    <a:pt x="310" y="102"/>
                    <a:pt x="311" y="102"/>
                  </a:cubicBezTo>
                  <a:cubicBezTo>
                    <a:pt x="313" y="101"/>
                    <a:pt x="316" y="101"/>
                    <a:pt x="318" y="102"/>
                  </a:cubicBezTo>
                  <a:cubicBezTo>
                    <a:pt x="319" y="102"/>
                    <a:pt x="321" y="104"/>
                    <a:pt x="322" y="105"/>
                  </a:cubicBezTo>
                  <a:cubicBezTo>
                    <a:pt x="323" y="105"/>
                    <a:pt x="325" y="108"/>
                    <a:pt x="326" y="109"/>
                  </a:cubicBezTo>
                  <a:cubicBezTo>
                    <a:pt x="328" y="111"/>
                    <a:pt x="330" y="116"/>
                    <a:pt x="331" y="117"/>
                  </a:cubicBezTo>
                  <a:cubicBezTo>
                    <a:pt x="332" y="119"/>
                    <a:pt x="335" y="122"/>
                    <a:pt x="337" y="123"/>
                  </a:cubicBezTo>
                  <a:cubicBezTo>
                    <a:pt x="338" y="124"/>
                    <a:pt x="340" y="126"/>
                    <a:pt x="342" y="127"/>
                  </a:cubicBezTo>
                  <a:cubicBezTo>
                    <a:pt x="344" y="128"/>
                    <a:pt x="350" y="128"/>
                    <a:pt x="354" y="128"/>
                  </a:cubicBezTo>
                  <a:cubicBezTo>
                    <a:pt x="355" y="128"/>
                    <a:pt x="358" y="128"/>
                    <a:pt x="359" y="128"/>
                  </a:cubicBezTo>
                  <a:cubicBezTo>
                    <a:pt x="360" y="127"/>
                    <a:pt x="361" y="126"/>
                    <a:pt x="362" y="126"/>
                  </a:cubicBezTo>
                  <a:cubicBezTo>
                    <a:pt x="362" y="126"/>
                    <a:pt x="363" y="126"/>
                    <a:pt x="364" y="126"/>
                  </a:cubicBezTo>
                  <a:cubicBezTo>
                    <a:pt x="365" y="127"/>
                    <a:pt x="365" y="128"/>
                    <a:pt x="365" y="129"/>
                  </a:cubicBezTo>
                  <a:cubicBezTo>
                    <a:pt x="365" y="129"/>
                    <a:pt x="366" y="130"/>
                    <a:pt x="367" y="131"/>
                  </a:cubicBezTo>
                  <a:cubicBezTo>
                    <a:pt x="368" y="131"/>
                    <a:pt x="369" y="132"/>
                    <a:pt x="370" y="132"/>
                  </a:cubicBezTo>
                  <a:cubicBezTo>
                    <a:pt x="370" y="131"/>
                    <a:pt x="371" y="130"/>
                    <a:pt x="371" y="130"/>
                  </a:cubicBezTo>
                  <a:cubicBezTo>
                    <a:pt x="371" y="130"/>
                    <a:pt x="374" y="129"/>
                    <a:pt x="375" y="129"/>
                  </a:cubicBezTo>
                  <a:cubicBezTo>
                    <a:pt x="376" y="129"/>
                    <a:pt x="377" y="129"/>
                    <a:pt x="378" y="129"/>
                  </a:cubicBezTo>
                  <a:cubicBezTo>
                    <a:pt x="379" y="129"/>
                    <a:pt x="381" y="131"/>
                    <a:pt x="381" y="132"/>
                  </a:cubicBezTo>
                  <a:cubicBezTo>
                    <a:pt x="382" y="133"/>
                    <a:pt x="382" y="135"/>
                    <a:pt x="382" y="136"/>
                  </a:cubicBezTo>
                  <a:cubicBezTo>
                    <a:pt x="382" y="138"/>
                    <a:pt x="381" y="141"/>
                    <a:pt x="382" y="142"/>
                  </a:cubicBezTo>
                  <a:cubicBezTo>
                    <a:pt x="382" y="143"/>
                    <a:pt x="383" y="145"/>
                    <a:pt x="384" y="146"/>
                  </a:cubicBezTo>
                  <a:cubicBezTo>
                    <a:pt x="385" y="147"/>
                    <a:pt x="388" y="148"/>
                    <a:pt x="390" y="149"/>
                  </a:cubicBezTo>
                  <a:cubicBezTo>
                    <a:pt x="392" y="149"/>
                    <a:pt x="395" y="149"/>
                    <a:pt x="397" y="150"/>
                  </a:cubicBezTo>
                  <a:cubicBezTo>
                    <a:pt x="398" y="150"/>
                    <a:pt x="399" y="150"/>
                    <a:pt x="399" y="150"/>
                  </a:cubicBezTo>
                  <a:cubicBezTo>
                    <a:pt x="399" y="151"/>
                    <a:pt x="399" y="151"/>
                    <a:pt x="399" y="151"/>
                  </a:cubicBezTo>
                  <a:cubicBezTo>
                    <a:pt x="399" y="152"/>
                    <a:pt x="398" y="155"/>
                    <a:pt x="399" y="156"/>
                  </a:cubicBezTo>
                  <a:cubicBezTo>
                    <a:pt x="399" y="157"/>
                    <a:pt x="400" y="159"/>
                    <a:pt x="399" y="160"/>
                  </a:cubicBezTo>
                  <a:cubicBezTo>
                    <a:pt x="399" y="161"/>
                    <a:pt x="398" y="163"/>
                    <a:pt x="397" y="163"/>
                  </a:cubicBezTo>
                  <a:cubicBezTo>
                    <a:pt x="396" y="163"/>
                    <a:pt x="394" y="163"/>
                    <a:pt x="393" y="163"/>
                  </a:cubicBezTo>
                  <a:cubicBezTo>
                    <a:pt x="391" y="163"/>
                    <a:pt x="389" y="165"/>
                    <a:pt x="388" y="166"/>
                  </a:cubicBezTo>
                  <a:cubicBezTo>
                    <a:pt x="388" y="167"/>
                    <a:pt x="387" y="170"/>
                    <a:pt x="387" y="172"/>
                  </a:cubicBezTo>
                  <a:cubicBezTo>
                    <a:pt x="387" y="174"/>
                    <a:pt x="388" y="177"/>
                    <a:pt x="388" y="178"/>
                  </a:cubicBezTo>
                  <a:cubicBezTo>
                    <a:pt x="390" y="179"/>
                    <a:pt x="394" y="177"/>
                    <a:pt x="396" y="178"/>
                  </a:cubicBezTo>
                  <a:cubicBezTo>
                    <a:pt x="398" y="179"/>
                    <a:pt x="401" y="181"/>
                    <a:pt x="402" y="182"/>
                  </a:cubicBezTo>
                  <a:cubicBezTo>
                    <a:pt x="404" y="183"/>
                    <a:pt x="407" y="185"/>
                    <a:pt x="409" y="186"/>
                  </a:cubicBezTo>
                  <a:cubicBezTo>
                    <a:pt x="411" y="188"/>
                    <a:pt x="414" y="192"/>
                    <a:pt x="416" y="193"/>
                  </a:cubicBezTo>
                  <a:cubicBezTo>
                    <a:pt x="417" y="195"/>
                    <a:pt x="421" y="197"/>
                    <a:pt x="421" y="199"/>
                  </a:cubicBezTo>
                  <a:cubicBezTo>
                    <a:pt x="421" y="200"/>
                    <a:pt x="420" y="203"/>
                    <a:pt x="419" y="204"/>
                  </a:cubicBezTo>
                  <a:cubicBezTo>
                    <a:pt x="418" y="204"/>
                    <a:pt x="416" y="204"/>
                    <a:pt x="415" y="204"/>
                  </a:cubicBezTo>
                  <a:cubicBezTo>
                    <a:pt x="413" y="205"/>
                    <a:pt x="412" y="207"/>
                    <a:pt x="412" y="208"/>
                  </a:cubicBezTo>
                  <a:cubicBezTo>
                    <a:pt x="411" y="210"/>
                    <a:pt x="411" y="214"/>
                    <a:pt x="411" y="215"/>
                  </a:cubicBezTo>
                  <a:cubicBezTo>
                    <a:pt x="410" y="217"/>
                    <a:pt x="407" y="221"/>
                    <a:pt x="405" y="222"/>
                  </a:cubicBezTo>
                  <a:cubicBezTo>
                    <a:pt x="404" y="223"/>
                    <a:pt x="401" y="225"/>
                    <a:pt x="399" y="226"/>
                  </a:cubicBezTo>
                  <a:cubicBezTo>
                    <a:pt x="398" y="226"/>
                    <a:pt x="396" y="227"/>
                    <a:pt x="395" y="227"/>
                  </a:cubicBezTo>
                  <a:cubicBezTo>
                    <a:pt x="394" y="227"/>
                    <a:pt x="393" y="226"/>
                    <a:pt x="393" y="226"/>
                  </a:cubicBezTo>
                  <a:cubicBezTo>
                    <a:pt x="392" y="225"/>
                    <a:pt x="391" y="224"/>
                    <a:pt x="390" y="223"/>
                  </a:cubicBezTo>
                  <a:cubicBezTo>
                    <a:pt x="389" y="223"/>
                    <a:pt x="387" y="223"/>
                    <a:pt x="386" y="223"/>
                  </a:cubicBezTo>
                  <a:cubicBezTo>
                    <a:pt x="385" y="223"/>
                    <a:pt x="381" y="224"/>
                    <a:pt x="380" y="224"/>
                  </a:cubicBezTo>
                  <a:cubicBezTo>
                    <a:pt x="377" y="225"/>
                    <a:pt x="374" y="227"/>
                    <a:pt x="372" y="229"/>
                  </a:cubicBezTo>
                  <a:cubicBezTo>
                    <a:pt x="371" y="230"/>
                    <a:pt x="368" y="231"/>
                    <a:pt x="367" y="232"/>
                  </a:cubicBezTo>
                  <a:cubicBezTo>
                    <a:pt x="365" y="233"/>
                    <a:pt x="362" y="235"/>
                    <a:pt x="361" y="235"/>
                  </a:cubicBezTo>
                  <a:cubicBezTo>
                    <a:pt x="359" y="236"/>
                    <a:pt x="356" y="235"/>
                    <a:pt x="355" y="236"/>
                  </a:cubicBezTo>
                  <a:cubicBezTo>
                    <a:pt x="353" y="236"/>
                    <a:pt x="348" y="238"/>
                    <a:pt x="346" y="239"/>
                  </a:cubicBezTo>
                  <a:cubicBezTo>
                    <a:pt x="346" y="240"/>
                    <a:pt x="344" y="241"/>
                    <a:pt x="344" y="242"/>
                  </a:cubicBezTo>
                  <a:cubicBezTo>
                    <a:pt x="343" y="243"/>
                    <a:pt x="344" y="245"/>
                    <a:pt x="344" y="245"/>
                  </a:cubicBezTo>
                  <a:cubicBezTo>
                    <a:pt x="343" y="246"/>
                    <a:pt x="342" y="247"/>
                    <a:pt x="342" y="247"/>
                  </a:cubicBezTo>
                  <a:cubicBezTo>
                    <a:pt x="341" y="246"/>
                    <a:pt x="340" y="245"/>
                    <a:pt x="339" y="244"/>
                  </a:cubicBezTo>
                  <a:cubicBezTo>
                    <a:pt x="337" y="244"/>
                    <a:pt x="335" y="244"/>
                    <a:pt x="334" y="244"/>
                  </a:cubicBezTo>
                  <a:cubicBezTo>
                    <a:pt x="333" y="244"/>
                    <a:pt x="331" y="244"/>
                    <a:pt x="331" y="244"/>
                  </a:cubicBezTo>
                  <a:cubicBezTo>
                    <a:pt x="330" y="244"/>
                    <a:pt x="328" y="243"/>
                    <a:pt x="327" y="243"/>
                  </a:cubicBezTo>
                  <a:cubicBezTo>
                    <a:pt x="326" y="242"/>
                    <a:pt x="325" y="240"/>
                    <a:pt x="325" y="240"/>
                  </a:cubicBezTo>
                  <a:cubicBezTo>
                    <a:pt x="324" y="240"/>
                    <a:pt x="322" y="239"/>
                    <a:pt x="322" y="239"/>
                  </a:cubicBezTo>
                  <a:cubicBezTo>
                    <a:pt x="321" y="240"/>
                    <a:pt x="320" y="241"/>
                    <a:pt x="319" y="242"/>
                  </a:cubicBezTo>
                  <a:cubicBezTo>
                    <a:pt x="319" y="243"/>
                    <a:pt x="319" y="244"/>
                    <a:pt x="320" y="245"/>
                  </a:cubicBezTo>
                  <a:cubicBezTo>
                    <a:pt x="320" y="246"/>
                    <a:pt x="323" y="246"/>
                    <a:pt x="324" y="247"/>
                  </a:cubicBezTo>
                  <a:cubicBezTo>
                    <a:pt x="325" y="248"/>
                    <a:pt x="325" y="251"/>
                    <a:pt x="324" y="252"/>
                  </a:cubicBezTo>
                  <a:cubicBezTo>
                    <a:pt x="324" y="254"/>
                    <a:pt x="323" y="257"/>
                    <a:pt x="321" y="258"/>
                  </a:cubicBezTo>
                  <a:cubicBezTo>
                    <a:pt x="320" y="258"/>
                    <a:pt x="319" y="258"/>
                    <a:pt x="318" y="258"/>
                  </a:cubicBezTo>
                  <a:cubicBezTo>
                    <a:pt x="317" y="257"/>
                    <a:pt x="315" y="255"/>
                    <a:pt x="314" y="254"/>
                  </a:cubicBezTo>
                  <a:cubicBezTo>
                    <a:pt x="314" y="254"/>
                    <a:pt x="313" y="252"/>
                    <a:pt x="313" y="251"/>
                  </a:cubicBezTo>
                  <a:cubicBezTo>
                    <a:pt x="312" y="250"/>
                    <a:pt x="311" y="249"/>
                    <a:pt x="311" y="249"/>
                  </a:cubicBezTo>
                  <a:cubicBezTo>
                    <a:pt x="310" y="249"/>
                    <a:pt x="309" y="248"/>
                    <a:pt x="308" y="248"/>
                  </a:cubicBezTo>
                  <a:cubicBezTo>
                    <a:pt x="307" y="248"/>
                    <a:pt x="305" y="249"/>
                    <a:pt x="304" y="249"/>
                  </a:cubicBezTo>
                  <a:cubicBezTo>
                    <a:pt x="303" y="249"/>
                    <a:pt x="302" y="248"/>
                    <a:pt x="301" y="248"/>
                  </a:cubicBezTo>
                  <a:cubicBezTo>
                    <a:pt x="300" y="247"/>
                    <a:pt x="298" y="246"/>
                    <a:pt x="297" y="245"/>
                  </a:cubicBezTo>
                  <a:cubicBezTo>
                    <a:pt x="297" y="244"/>
                    <a:pt x="297" y="242"/>
                    <a:pt x="296" y="242"/>
                  </a:cubicBezTo>
                  <a:cubicBezTo>
                    <a:pt x="295" y="241"/>
                    <a:pt x="294" y="240"/>
                    <a:pt x="293" y="240"/>
                  </a:cubicBezTo>
                  <a:cubicBezTo>
                    <a:pt x="292" y="240"/>
                    <a:pt x="291" y="240"/>
                    <a:pt x="290" y="240"/>
                  </a:cubicBezTo>
                  <a:cubicBezTo>
                    <a:pt x="289" y="240"/>
                    <a:pt x="288" y="242"/>
                    <a:pt x="288" y="243"/>
                  </a:cubicBezTo>
                  <a:cubicBezTo>
                    <a:pt x="286" y="243"/>
                    <a:pt x="284" y="244"/>
                    <a:pt x="282" y="244"/>
                  </a:cubicBezTo>
                  <a:cubicBezTo>
                    <a:pt x="281" y="243"/>
                    <a:pt x="278" y="242"/>
                    <a:pt x="277" y="241"/>
                  </a:cubicBezTo>
                  <a:cubicBezTo>
                    <a:pt x="276" y="240"/>
                    <a:pt x="275" y="238"/>
                    <a:pt x="274" y="237"/>
                  </a:cubicBezTo>
                  <a:cubicBezTo>
                    <a:pt x="274" y="237"/>
                    <a:pt x="274" y="233"/>
                    <a:pt x="274" y="233"/>
                  </a:cubicBezTo>
                  <a:cubicBezTo>
                    <a:pt x="274" y="232"/>
                    <a:pt x="272" y="230"/>
                    <a:pt x="271" y="230"/>
                  </a:cubicBezTo>
                  <a:cubicBezTo>
                    <a:pt x="270" y="229"/>
                    <a:pt x="267" y="228"/>
                    <a:pt x="266" y="228"/>
                  </a:cubicBezTo>
                  <a:cubicBezTo>
                    <a:pt x="264" y="228"/>
                    <a:pt x="262" y="229"/>
                    <a:pt x="261" y="230"/>
                  </a:cubicBezTo>
                  <a:cubicBezTo>
                    <a:pt x="260" y="230"/>
                    <a:pt x="257" y="230"/>
                    <a:pt x="256" y="231"/>
                  </a:cubicBezTo>
                  <a:cubicBezTo>
                    <a:pt x="256" y="232"/>
                    <a:pt x="256" y="233"/>
                    <a:pt x="256" y="234"/>
                  </a:cubicBezTo>
                  <a:cubicBezTo>
                    <a:pt x="256" y="235"/>
                    <a:pt x="258" y="236"/>
                    <a:pt x="258" y="236"/>
                  </a:cubicBezTo>
                  <a:cubicBezTo>
                    <a:pt x="259" y="237"/>
                    <a:pt x="261" y="237"/>
                    <a:pt x="262" y="238"/>
                  </a:cubicBezTo>
                  <a:cubicBezTo>
                    <a:pt x="263" y="239"/>
                    <a:pt x="265" y="241"/>
                    <a:pt x="265" y="242"/>
                  </a:cubicBezTo>
                  <a:cubicBezTo>
                    <a:pt x="266" y="244"/>
                    <a:pt x="268" y="246"/>
                    <a:pt x="268" y="248"/>
                  </a:cubicBezTo>
                  <a:cubicBezTo>
                    <a:pt x="268" y="249"/>
                    <a:pt x="266" y="251"/>
                    <a:pt x="265" y="251"/>
                  </a:cubicBezTo>
                  <a:cubicBezTo>
                    <a:pt x="264" y="251"/>
                    <a:pt x="262" y="250"/>
                    <a:pt x="261" y="250"/>
                  </a:cubicBezTo>
                  <a:cubicBezTo>
                    <a:pt x="259" y="250"/>
                    <a:pt x="256" y="251"/>
                    <a:pt x="255" y="251"/>
                  </a:cubicBezTo>
                  <a:cubicBezTo>
                    <a:pt x="254" y="251"/>
                    <a:pt x="251" y="249"/>
                    <a:pt x="251" y="249"/>
                  </a:cubicBezTo>
                  <a:cubicBezTo>
                    <a:pt x="250" y="248"/>
                    <a:pt x="249" y="246"/>
                    <a:pt x="248" y="246"/>
                  </a:cubicBezTo>
                  <a:cubicBezTo>
                    <a:pt x="247" y="245"/>
                    <a:pt x="245" y="245"/>
                    <a:pt x="244" y="245"/>
                  </a:cubicBezTo>
                  <a:cubicBezTo>
                    <a:pt x="243" y="246"/>
                    <a:pt x="241" y="247"/>
                    <a:pt x="240" y="247"/>
                  </a:cubicBezTo>
                  <a:cubicBezTo>
                    <a:pt x="239" y="248"/>
                    <a:pt x="238" y="250"/>
                    <a:pt x="237" y="251"/>
                  </a:cubicBezTo>
                  <a:cubicBezTo>
                    <a:pt x="236" y="252"/>
                    <a:pt x="236" y="254"/>
                    <a:pt x="235" y="255"/>
                  </a:cubicBezTo>
                  <a:cubicBezTo>
                    <a:pt x="234" y="256"/>
                    <a:pt x="231" y="256"/>
                    <a:pt x="229" y="256"/>
                  </a:cubicBezTo>
                  <a:cubicBezTo>
                    <a:pt x="228" y="256"/>
                    <a:pt x="224" y="255"/>
                    <a:pt x="222" y="256"/>
                  </a:cubicBezTo>
                  <a:cubicBezTo>
                    <a:pt x="221" y="256"/>
                    <a:pt x="220" y="256"/>
                    <a:pt x="219" y="256"/>
                  </a:cubicBezTo>
                  <a:cubicBezTo>
                    <a:pt x="218" y="257"/>
                    <a:pt x="217" y="259"/>
                    <a:pt x="217" y="260"/>
                  </a:cubicBezTo>
                  <a:cubicBezTo>
                    <a:pt x="217" y="262"/>
                    <a:pt x="218" y="263"/>
                    <a:pt x="219" y="264"/>
                  </a:cubicBezTo>
                  <a:cubicBezTo>
                    <a:pt x="220" y="265"/>
                    <a:pt x="222" y="267"/>
                    <a:pt x="223" y="268"/>
                  </a:cubicBezTo>
                  <a:cubicBezTo>
                    <a:pt x="224" y="268"/>
                    <a:pt x="225" y="271"/>
                    <a:pt x="226" y="272"/>
                  </a:cubicBezTo>
                  <a:cubicBezTo>
                    <a:pt x="226" y="273"/>
                    <a:pt x="228" y="275"/>
                    <a:pt x="228" y="277"/>
                  </a:cubicBezTo>
                  <a:cubicBezTo>
                    <a:pt x="228" y="278"/>
                    <a:pt x="227" y="279"/>
                    <a:pt x="226" y="280"/>
                  </a:cubicBezTo>
                  <a:cubicBezTo>
                    <a:pt x="225" y="281"/>
                    <a:pt x="223" y="282"/>
                    <a:pt x="223" y="283"/>
                  </a:cubicBezTo>
                  <a:cubicBezTo>
                    <a:pt x="222" y="284"/>
                    <a:pt x="220" y="284"/>
                    <a:pt x="219" y="285"/>
                  </a:cubicBezTo>
                  <a:cubicBezTo>
                    <a:pt x="219" y="285"/>
                    <a:pt x="218" y="288"/>
                    <a:pt x="218" y="289"/>
                  </a:cubicBezTo>
                  <a:cubicBezTo>
                    <a:pt x="218" y="290"/>
                    <a:pt x="218" y="290"/>
                    <a:pt x="219" y="291"/>
                  </a:cubicBezTo>
                  <a:cubicBezTo>
                    <a:pt x="218" y="291"/>
                    <a:pt x="217" y="291"/>
                    <a:pt x="217" y="291"/>
                  </a:cubicBezTo>
                  <a:cubicBezTo>
                    <a:pt x="215" y="291"/>
                    <a:pt x="212" y="291"/>
                    <a:pt x="211" y="290"/>
                  </a:cubicBezTo>
                  <a:cubicBezTo>
                    <a:pt x="210" y="289"/>
                    <a:pt x="209" y="287"/>
                    <a:pt x="208" y="285"/>
                  </a:cubicBezTo>
                  <a:cubicBezTo>
                    <a:pt x="207" y="284"/>
                    <a:pt x="207" y="280"/>
                    <a:pt x="206" y="279"/>
                  </a:cubicBezTo>
                  <a:cubicBezTo>
                    <a:pt x="205" y="279"/>
                    <a:pt x="204" y="277"/>
                    <a:pt x="203" y="277"/>
                  </a:cubicBezTo>
                  <a:cubicBezTo>
                    <a:pt x="202" y="276"/>
                    <a:pt x="201" y="275"/>
                    <a:pt x="200" y="276"/>
                  </a:cubicBezTo>
                  <a:cubicBezTo>
                    <a:pt x="200" y="276"/>
                    <a:pt x="198" y="277"/>
                    <a:pt x="198" y="278"/>
                  </a:cubicBezTo>
                  <a:cubicBezTo>
                    <a:pt x="197" y="279"/>
                    <a:pt x="197" y="281"/>
                    <a:pt x="197" y="282"/>
                  </a:cubicBezTo>
                  <a:cubicBezTo>
                    <a:pt x="196" y="283"/>
                    <a:pt x="197" y="283"/>
                    <a:pt x="197" y="284"/>
                  </a:cubicBezTo>
                  <a:cubicBezTo>
                    <a:pt x="196" y="284"/>
                    <a:pt x="194" y="284"/>
                    <a:pt x="194" y="285"/>
                  </a:cubicBezTo>
                  <a:cubicBezTo>
                    <a:pt x="193" y="285"/>
                    <a:pt x="190" y="287"/>
                    <a:pt x="188" y="287"/>
                  </a:cubicBezTo>
                  <a:cubicBezTo>
                    <a:pt x="186" y="288"/>
                    <a:pt x="180" y="289"/>
                    <a:pt x="180" y="289"/>
                  </a:cubicBezTo>
                  <a:cubicBezTo>
                    <a:pt x="179" y="289"/>
                    <a:pt x="175" y="289"/>
                    <a:pt x="174" y="288"/>
                  </a:cubicBezTo>
                  <a:cubicBezTo>
                    <a:pt x="172" y="288"/>
                    <a:pt x="170" y="285"/>
                    <a:pt x="168" y="283"/>
                  </a:cubicBezTo>
                  <a:cubicBezTo>
                    <a:pt x="167" y="282"/>
                    <a:pt x="166" y="279"/>
                    <a:pt x="164" y="279"/>
                  </a:cubicBezTo>
                  <a:cubicBezTo>
                    <a:pt x="164" y="278"/>
                    <a:pt x="162" y="277"/>
                    <a:pt x="161" y="277"/>
                  </a:cubicBezTo>
                  <a:cubicBezTo>
                    <a:pt x="160" y="276"/>
                    <a:pt x="158" y="276"/>
                    <a:pt x="157" y="275"/>
                  </a:cubicBezTo>
                  <a:cubicBezTo>
                    <a:pt x="155" y="274"/>
                    <a:pt x="154" y="271"/>
                    <a:pt x="153" y="270"/>
                  </a:cubicBezTo>
                  <a:cubicBezTo>
                    <a:pt x="152" y="268"/>
                    <a:pt x="149" y="266"/>
                    <a:pt x="148" y="265"/>
                  </a:cubicBezTo>
                  <a:cubicBezTo>
                    <a:pt x="146" y="264"/>
                    <a:pt x="141" y="262"/>
                    <a:pt x="139" y="262"/>
                  </a:cubicBezTo>
                  <a:cubicBezTo>
                    <a:pt x="137" y="261"/>
                    <a:pt x="133" y="261"/>
                    <a:pt x="131" y="261"/>
                  </a:cubicBezTo>
                  <a:cubicBezTo>
                    <a:pt x="130" y="261"/>
                    <a:pt x="126" y="261"/>
                    <a:pt x="126" y="262"/>
                  </a:cubicBezTo>
                  <a:cubicBezTo>
                    <a:pt x="125" y="262"/>
                    <a:pt x="123" y="264"/>
                    <a:pt x="122" y="264"/>
                  </a:cubicBezTo>
                  <a:cubicBezTo>
                    <a:pt x="121" y="264"/>
                    <a:pt x="118" y="263"/>
                    <a:pt x="117" y="262"/>
                  </a:cubicBezTo>
                  <a:cubicBezTo>
                    <a:pt x="116" y="262"/>
                    <a:pt x="115" y="261"/>
                    <a:pt x="113" y="260"/>
                  </a:cubicBezTo>
                  <a:cubicBezTo>
                    <a:pt x="112" y="260"/>
                    <a:pt x="110" y="261"/>
                    <a:pt x="109" y="261"/>
                  </a:cubicBezTo>
                  <a:cubicBezTo>
                    <a:pt x="109" y="262"/>
                    <a:pt x="107" y="263"/>
                    <a:pt x="106" y="264"/>
                  </a:cubicBezTo>
                  <a:cubicBezTo>
                    <a:pt x="106" y="265"/>
                    <a:pt x="104" y="266"/>
                    <a:pt x="104" y="267"/>
                  </a:cubicBezTo>
                  <a:cubicBezTo>
                    <a:pt x="103" y="267"/>
                    <a:pt x="102" y="268"/>
                    <a:pt x="101" y="268"/>
                  </a:cubicBezTo>
                  <a:cubicBezTo>
                    <a:pt x="100" y="268"/>
                    <a:pt x="98" y="268"/>
                    <a:pt x="97" y="267"/>
                  </a:cubicBezTo>
                  <a:cubicBezTo>
                    <a:pt x="95" y="267"/>
                    <a:pt x="94" y="265"/>
                    <a:pt x="92" y="265"/>
                  </a:cubicBezTo>
                  <a:cubicBezTo>
                    <a:pt x="92" y="265"/>
                    <a:pt x="90" y="265"/>
                    <a:pt x="90" y="266"/>
                  </a:cubicBezTo>
                  <a:cubicBezTo>
                    <a:pt x="89" y="267"/>
                    <a:pt x="88" y="269"/>
                    <a:pt x="87" y="270"/>
                  </a:cubicBezTo>
                  <a:cubicBezTo>
                    <a:pt x="87" y="271"/>
                    <a:pt x="86" y="273"/>
                    <a:pt x="85" y="273"/>
                  </a:cubicBezTo>
                  <a:cubicBezTo>
                    <a:pt x="84" y="274"/>
                    <a:pt x="82" y="275"/>
                    <a:pt x="81" y="276"/>
                  </a:cubicBezTo>
                  <a:cubicBezTo>
                    <a:pt x="81" y="277"/>
                    <a:pt x="81" y="279"/>
                    <a:pt x="81" y="279"/>
                  </a:cubicBezTo>
                  <a:cubicBezTo>
                    <a:pt x="81" y="281"/>
                    <a:pt x="81" y="283"/>
                    <a:pt x="81" y="284"/>
                  </a:cubicBezTo>
                  <a:cubicBezTo>
                    <a:pt x="81" y="285"/>
                    <a:pt x="80" y="288"/>
                    <a:pt x="79" y="289"/>
                  </a:cubicBezTo>
                  <a:cubicBezTo>
                    <a:pt x="78" y="290"/>
                    <a:pt x="76" y="291"/>
                    <a:pt x="75" y="291"/>
                  </a:cubicBezTo>
                  <a:cubicBezTo>
                    <a:pt x="74" y="291"/>
                    <a:pt x="72" y="292"/>
                    <a:pt x="71" y="292"/>
                  </a:cubicBezTo>
                  <a:cubicBezTo>
                    <a:pt x="68" y="292"/>
                    <a:pt x="62" y="293"/>
                    <a:pt x="59" y="293"/>
                  </a:cubicBezTo>
                  <a:cubicBezTo>
                    <a:pt x="57" y="293"/>
                    <a:pt x="52" y="293"/>
                    <a:pt x="49" y="293"/>
                  </a:cubicBezTo>
                  <a:cubicBezTo>
                    <a:pt x="46" y="293"/>
                    <a:pt x="40" y="293"/>
                    <a:pt x="36" y="293"/>
                  </a:cubicBezTo>
                  <a:cubicBezTo>
                    <a:pt x="35" y="293"/>
                    <a:pt x="34" y="294"/>
                    <a:pt x="33" y="293"/>
                  </a:cubicBezTo>
                  <a:cubicBezTo>
                    <a:pt x="31" y="292"/>
                    <a:pt x="31" y="289"/>
                    <a:pt x="30" y="288"/>
                  </a:cubicBezTo>
                  <a:cubicBezTo>
                    <a:pt x="30" y="286"/>
                    <a:pt x="30" y="284"/>
                    <a:pt x="29" y="283"/>
                  </a:cubicBezTo>
                  <a:cubicBezTo>
                    <a:pt x="29" y="281"/>
                    <a:pt x="27" y="279"/>
                    <a:pt x="26" y="278"/>
                  </a:cubicBezTo>
                  <a:cubicBezTo>
                    <a:pt x="25" y="277"/>
                    <a:pt x="24" y="276"/>
                    <a:pt x="22" y="275"/>
                  </a:cubicBezTo>
                  <a:cubicBezTo>
                    <a:pt x="22" y="275"/>
                    <a:pt x="20" y="275"/>
                    <a:pt x="20" y="276"/>
                  </a:cubicBezTo>
                  <a:cubicBezTo>
                    <a:pt x="19" y="276"/>
                    <a:pt x="18" y="277"/>
                    <a:pt x="18" y="278"/>
                  </a:cubicBezTo>
                  <a:cubicBezTo>
                    <a:pt x="17" y="278"/>
                    <a:pt x="17" y="279"/>
                    <a:pt x="16" y="279"/>
                  </a:cubicBezTo>
                  <a:cubicBezTo>
                    <a:pt x="15" y="279"/>
                    <a:pt x="14" y="279"/>
                    <a:pt x="13" y="279"/>
                  </a:cubicBezTo>
                  <a:cubicBezTo>
                    <a:pt x="12" y="278"/>
                    <a:pt x="10" y="276"/>
                    <a:pt x="9" y="275"/>
                  </a:cubicBezTo>
                  <a:cubicBezTo>
                    <a:pt x="7" y="274"/>
                    <a:pt x="4" y="271"/>
                    <a:pt x="3" y="269"/>
                  </a:cubicBezTo>
                  <a:cubicBezTo>
                    <a:pt x="2" y="268"/>
                    <a:pt x="1" y="266"/>
                    <a:pt x="1" y="265"/>
                  </a:cubicBezTo>
                  <a:cubicBezTo>
                    <a:pt x="1" y="265"/>
                    <a:pt x="1" y="264"/>
                    <a:pt x="0" y="26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7"/>
            <p:cNvSpPr>
              <a:spLocks/>
            </p:cNvSpPr>
            <p:nvPr/>
          </p:nvSpPr>
          <p:spPr bwMode="auto">
            <a:xfrm>
              <a:off x="2051" y="3000"/>
              <a:ext cx="420" cy="1104"/>
            </a:xfrm>
            <a:custGeom>
              <a:avLst/>
              <a:gdLst>
                <a:gd name="T0" fmla="*/ 64 w 146"/>
                <a:gd name="T1" fmla="*/ 1 h 384"/>
                <a:gd name="T2" fmla="*/ 80 w 146"/>
                <a:gd name="T3" fmla="*/ 16 h 384"/>
                <a:gd name="T4" fmla="*/ 100 w 146"/>
                <a:gd name="T5" fmla="*/ 23 h 384"/>
                <a:gd name="T6" fmla="*/ 100 w 146"/>
                <a:gd name="T7" fmla="*/ 42 h 384"/>
                <a:gd name="T8" fmla="*/ 115 w 146"/>
                <a:gd name="T9" fmla="*/ 58 h 384"/>
                <a:gd name="T10" fmla="*/ 127 w 146"/>
                <a:gd name="T11" fmla="*/ 82 h 384"/>
                <a:gd name="T12" fmla="*/ 143 w 146"/>
                <a:gd name="T13" fmla="*/ 114 h 384"/>
                <a:gd name="T14" fmla="*/ 140 w 146"/>
                <a:gd name="T15" fmla="*/ 142 h 384"/>
                <a:gd name="T16" fmla="*/ 146 w 146"/>
                <a:gd name="T17" fmla="*/ 152 h 384"/>
                <a:gd name="T18" fmla="*/ 134 w 146"/>
                <a:gd name="T19" fmla="*/ 167 h 384"/>
                <a:gd name="T20" fmla="*/ 119 w 146"/>
                <a:gd name="T21" fmla="*/ 192 h 384"/>
                <a:gd name="T22" fmla="*/ 113 w 146"/>
                <a:gd name="T23" fmla="*/ 207 h 384"/>
                <a:gd name="T24" fmla="*/ 114 w 146"/>
                <a:gd name="T25" fmla="*/ 227 h 384"/>
                <a:gd name="T26" fmla="*/ 132 w 146"/>
                <a:gd name="T27" fmla="*/ 220 h 384"/>
                <a:gd name="T28" fmla="*/ 130 w 146"/>
                <a:gd name="T29" fmla="*/ 234 h 384"/>
                <a:gd name="T30" fmla="*/ 113 w 146"/>
                <a:gd name="T31" fmla="*/ 246 h 384"/>
                <a:gd name="T32" fmla="*/ 91 w 146"/>
                <a:gd name="T33" fmla="*/ 260 h 384"/>
                <a:gd name="T34" fmla="*/ 77 w 146"/>
                <a:gd name="T35" fmla="*/ 274 h 384"/>
                <a:gd name="T36" fmla="*/ 67 w 146"/>
                <a:gd name="T37" fmla="*/ 272 h 384"/>
                <a:gd name="T38" fmla="*/ 63 w 146"/>
                <a:gd name="T39" fmla="*/ 281 h 384"/>
                <a:gd name="T40" fmla="*/ 68 w 146"/>
                <a:gd name="T41" fmla="*/ 298 h 384"/>
                <a:gd name="T42" fmla="*/ 83 w 146"/>
                <a:gd name="T43" fmla="*/ 297 h 384"/>
                <a:gd name="T44" fmla="*/ 99 w 146"/>
                <a:gd name="T45" fmla="*/ 296 h 384"/>
                <a:gd name="T46" fmla="*/ 99 w 146"/>
                <a:gd name="T47" fmla="*/ 310 h 384"/>
                <a:gd name="T48" fmla="*/ 109 w 146"/>
                <a:gd name="T49" fmla="*/ 320 h 384"/>
                <a:gd name="T50" fmla="*/ 111 w 146"/>
                <a:gd name="T51" fmla="*/ 336 h 384"/>
                <a:gd name="T52" fmla="*/ 109 w 146"/>
                <a:gd name="T53" fmla="*/ 346 h 384"/>
                <a:gd name="T54" fmla="*/ 100 w 146"/>
                <a:gd name="T55" fmla="*/ 355 h 384"/>
                <a:gd name="T56" fmla="*/ 91 w 146"/>
                <a:gd name="T57" fmla="*/ 363 h 384"/>
                <a:gd name="T58" fmla="*/ 96 w 146"/>
                <a:gd name="T59" fmla="*/ 371 h 384"/>
                <a:gd name="T60" fmla="*/ 92 w 146"/>
                <a:gd name="T61" fmla="*/ 382 h 384"/>
                <a:gd name="T62" fmla="*/ 72 w 146"/>
                <a:gd name="T63" fmla="*/ 383 h 384"/>
                <a:gd name="T64" fmla="*/ 63 w 146"/>
                <a:gd name="T65" fmla="*/ 379 h 384"/>
                <a:gd name="T66" fmla="*/ 47 w 146"/>
                <a:gd name="T67" fmla="*/ 379 h 384"/>
                <a:gd name="T68" fmla="*/ 35 w 146"/>
                <a:gd name="T69" fmla="*/ 381 h 384"/>
                <a:gd name="T70" fmla="*/ 21 w 146"/>
                <a:gd name="T71" fmla="*/ 379 h 384"/>
                <a:gd name="T72" fmla="*/ 22 w 146"/>
                <a:gd name="T73" fmla="*/ 363 h 384"/>
                <a:gd name="T74" fmla="*/ 9 w 146"/>
                <a:gd name="T75" fmla="*/ 342 h 384"/>
                <a:gd name="T76" fmla="*/ 20 w 146"/>
                <a:gd name="T77" fmla="*/ 330 h 384"/>
                <a:gd name="T78" fmla="*/ 33 w 146"/>
                <a:gd name="T79" fmla="*/ 318 h 384"/>
                <a:gd name="T80" fmla="*/ 30 w 146"/>
                <a:gd name="T81" fmla="*/ 307 h 384"/>
                <a:gd name="T82" fmla="*/ 42 w 146"/>
                <a:gd name="T83" fmla="*/ 287 h 384"/>
                <a:gd name="T84" fmla="*/ 40 w 146"/>
                <a:gd name="T85" fmla="*/ 270 h 384"/>
                <a:gd name="T86" fmla="*/ 48 w 146"/>
                <a:gd name="T87" fmla="*/ 257 h 384"/>
                <a:gd name="T88" fmla="*/ 54 w 146"/>
                <a:gd name="T89" fmla="*/ 240 h 384"/>
                <a:gd name="T90" fmla="*/ 44 w 146"/>
                <a:gd name="T91" fmla="*/ 234 h 384"/>
                <a:gd name="T92" fmla="*/ 33 w 146"/>
                <a:gd name="T93" fmla="*/ 224 h 384"/>
                <a:gd name="T94" fmla="*/ 12 w 146"/>
                <a:gd name="T95" fmla="*/ 219 h 384"/>
                <a:gd name="T96" fmla="*/ 1 w 146"/>
                <a:gd name="T97" fmla="*/ 209 h 384"/>
                <a:gd name="T98" fmla="*/ 29 w 146"/>
                <a:gd name="T99" fmla="*/ 172 h 384"/>
                <a:gd name="T100" fmla="*/ 74 w 146"/>
                <a:gd name="T101" fmla="*/ 148 h 384"/>
                <a:gd name="T102" fmla="*/ 58 w 146"/>
                <a:gd name="T103" fmla="*/ 121 h 384"/>
                <a:gd name="T104" fmla="*/ 57 w 146"/>
                <a:gd name="T105" fmla="*/ 82 h 384"/>
                <a:gd name="T106" fmla="*/ 77 w 146"/>
                <a:gd name="T107" fmla="*/ 87 h 384"/>
                <a:gd name="T108" fmla="*/ 96 w 146"/>
                <a:gd name="T109" fmla="*/ 84 h 384"/>
                <a:gd name="T110" fmla="*/ 99 w 146"/>
                <a:gd name="T111" fmla="*/ 72 h 384"/>
                <a:gd name="T112" fmla="*/ 86 w 146"/>
                <a:gd name="T113" fmla="*/ 54 h 384"/>
                <a:gd name="T114" fmla="*/ 82 w 146"/>
                <a:gd name="T115" fmla="*/ 39 h 384"/>
                <a:gd name="T116" fmla="*/ 66 w 146"/>
                <a:gd name="T117" fmla="*/ 23 h 384"/>
                <a:gd name="T118" fmla="*/ 58 w 146"/>
                <a:gd name="T119" fmla="*/ 8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6" h="384">
                  <a:moveTo>
                    <a:pt x="58" y="8"/>
                  </a:moveTo>
                  <a:cubicBezTo>
                    <a:pt x="58" y="8"/>
                    <a:pt x="57" y="7"/>
                    <a:pt x="58" y="7"/>
                  </a:cubicBezTo>
                  <a:cubicBezTo>
                    <a:pt x="58" y="6"/>
                    <a:pt x="58" y="4"/>
                    <a:pt x="59" y="3"/>
                  </a:cubicBezTo>
                  <a:cubicBezTo>
                    <a:pt x="59" y="2"/>
                    <a:pt x="61" y="0"/>
                    <a:pt x="62" y="0"/>
                  </a:cubicBezTo>
                  <a:cubicBezTo>
                    <a:pt x="62" y="0"/>
                    <a:pt x="63" y="1"/>
                    <a:pt x="64" y="1"/>
                  </a:cubicBezTo>
                  <a:cubicBezTo>
                    <a:pt x="65" y="2"/>
                    <a:pt x="66" y="3"/>
                    <a:pt x="67" y="4"/>
                  </a:cubicBezTo>
                  <a:cubicBezTo>
                    <a:pt x="68" y="5"/>
                    <a:pt x="68" y="9"/>
                    <a:pt x="69" y="10"/>
                  </a:cubicBezTo>
                  <a:cubicBezTo>
                    <a:pt x="70" y="12"/>
                    <a:pt x="71" y="14"/>
                    <a:pt x="72" y="14"/>
                  </a:cubicBezTo>
                  <a:cubicBezTo>
                    <a:pt x="73" y="15"/>
                    <a:pt x="76" y="16"/>
                    <a:pt x="78" y="16"/>
                  </a:cubicBezTo>
                  <a:cubicBezTo>
                    <a:pt x="79" y="16"/>
                    <a:pt x="79" y="16"/>
                    <a:pt x="80" y="16"/>
                  </a:cubicBezTo>
                  <a:cubicBezTo>
                    <a:pt x="80" y="16"/>
                    <a:pt x="81" y="17"/>
                    <a:pt x="81" y="17"/>
                  </a:cubicBezTo>
                  <a:cubicBezTo>
                    <a:pt x="82" y="17"/>
                    <a:pt x="85" y="18"/>
                    <a:pt x="85" y="18"/>
                  </a:cubicBezTo>
                  <a:cubicBezTo>
                    <a:pt x="86" y="18"/>
                    <a:pt x="88" y="16"/>
                    <a:pt x="89" y="17"/>
                  </a:cubicBezTo>
                  <a:cubicBezTo>
                    <a:pt x="90" y="17"/>
                    <a:pt x="92" y="19"/>
                    <a:pt x="94" y="20"/>
                  </a:cubicBezTo>
                  <a:cubicBezTo>
                    <a:pt x="96" y="21"/>
                    <a:pt x="99" y="22"/>
                    <a:pt x="100" y="23"/>
                  </a:cubicBezTo>
                  <a:cubicBezTo>
                    <a:pt x="100" y="24"/>
                    <a:pt x="101" y="26"/>
                    <a:pt x="100" y="27"/>
                  </a:cubicBezTo>
                  <a:cubicBezTo>
                    <a:pt x="100" y="28"/>
                    <a:pt x="96" y="29"/>
                    <a:pt x="96" y="29"/>
                  </a:cubicBezTo>
                  <a:cubicBezTo>
                    <a:pt x="96" y="30"/>
                    <a:pt x="97" y="32"/>
                    <a:pt x="97" y="33"/>
                  </a:cubicBezTo>
                  <a:cubicBezTo>
                    <a:pt x="97" y="34"/>
                    <a:pt x="96" y="36"/>
                    <a:pt x="97" y="38"/>
                  </a:cubicBezTo>
                  <a:cubicBezTo>
                    <a:pt x="97" y="39"/>
                    <a:pt x="99" y="41"/>
                    <a:pt x="100" y="42"/>
                  </a:cubicBezTo>
                  <a:cubicBezTo>
                    <a:pt x="101" y="43"/>
                    <a:pt x="102" y="44"/>
                    <a:pt x="104" y="44"/>
                  </a:cubicBezTo>
                  <a:cubicBezTo>
                    <a:pt x="106" y="45"/>
                    <a:pt x="110" y="44"/>
                    <a:pt x="112" y="45"/>
                  </a:cubicBezTo>
                  <a:cubicBezTo>
                    <a:pt x="114" y="46"/>
                    <a:pt x="116" y="48"/>
                    <a:pt x="117" y="50"/>
                  </a:cubicBezTo>
                  <a:cubicBezTo>
                    <a:pt x="118" y="51"/>
                    <a:pt x="117" y="54"/>
                    <a:pt x="117" y="55"/>
                  </a:cubicBezTo>
                  <a:cubicBezTo>
                    <a:pt x="117" y="56"/>
                    <a:pt x="115" y="58"/>
                    <a:pt x="115" y="58"/>
                  </a:cubicBezTo>
                  <a:cubicBezTo>
                    <a:pt x="114" y="60"/>
                    <a:pt x="113" y="63"/>
                    <a:pt x="113" y="64"/>
                  </a:cubicBezTo>
                  <a:cubicBezTo>
                    <a:pt x="113" y="66"/>
                    <a:pt x="114" y="69"/>
                    <a:pt x="115" y="70"/>
                  </a:cubicBezTo>
                  <a:cubicBezTo>
                    <a:pt x="116" y="71"/>
                    <a:pt x="118" y="73"/>
                    <a:pt x="119" y="74"/>
                  </a:cubicBezTo>
                  <a:cubicBezTo>
                    <a:pt x="120" y="75"/>
                    <a:pt x="122" y="76"/>
                    <a:pt x="123" y="77"/>
                  </a:cubicBezTo>
                  <a:cubicBezTo>
                    <a:pt x="124" y="78"/>
                    <a:pt x="125" y="81"/>
                    <a:pt x="127" y="82"/>
                  </a:cubicBezTo>
                  <a:cubicBezTo>
                    <a:pt x="128" y="84"/>
                    <a:pt x="131" y="86"/>
                    <a:pt x="132" y="87"/>
                  </a:cubicBezTo>
                  <a:cubicBezTo>
                    <a:pt x="133" y="88"/>
                    <a:pt x="135" y="91"/>
                    <a:pt x="136" y="92"/>
                  </a:cubicBezTo>
                  <a:cubicBezTo>
                    <a:pt x="137" y="94"/>
                    <a:pt x="138" y="97"/>
                    <a:pt x="139" y="99"/>
                  </a:cubicBezTo>
                  <a:cubicBezTo>
                    <a:pt x="140" y="100"/>
                    <a:pt x="140" y="104"/>
                    <a:pt x="141" y="106"/>
                  </a:cubicBezTo>
                  <a:cubicBezTo>
                    <a:pt x="141" y="108"/>
                    <a:pt x="143" y="112"/>
                    <a:pt x="143" y="114"/>
                  </a:cubicBezTo>
                  <a:cubicBezTo>
                    <a:pt x="143" y="116"/>
                    <a:pt x="143" y="119"/>
                    <a:pt x="143" y="121"/>
                  </a:cubicBezTo>
                  <a:cubicBezTo>
                    <a:pt x="143" y="122"/>
                    <a:pt x="142" y="125"/>
                    <a:pt x="142" y="126"/>
                  </a:cubicBezTo>
                  <a:cubicBezTo>
                    <a:pt x="142" y="127"/>
                    <a:pt x="142" y="131"/>
                    <a:pt x="141" y="133"/>
                  </a:cubicBezTo>
                  <a:cubicBezTo>
                    <a:pt x="141" y="134"/>
                    <a:pt x="138" y="137"/>
                    <a:pt x="138" y="138"/>
                  </a:cubicBezTo>
                  <a:cubicBezTo>
                    <a:pt x="138" y="139"/>
                    <a:pt x="139" y="141"/>
                    <a:pt x="140" y="142"/>
                  </a:cubicBezTo>
                  <a:cubicBezTo>
                    <a:pt x="140" y="142"/>
                    <a:pt x="141" y="140"/>
                    <a:pt x="142" y="141"/>
                  </a:cubicBezTo>
                  <a:cubicBezTo>
                    <a:pt x="143" y="141"/>
                    <a:pt x="143" y="144"/>
                    <a:pt x="143" y="144"/>
                  </a:cubicBezTo>
                  <a:cubicBezTo>
                    <a:pt x="143" y="145"/>
                    <a:pt x="143" y="146"/>
                    <a:pt x="143" y="146"/>
                  </a:cubicBezTo>
                  <a:cubicBezTo>
                    <a:pt x="142" y="147"/>
                    <a:pt x="143" y="148"/>
                    <a:pt x="143" y="149"/>
                  </a:cubicBezTo>
                  <a:cubicBezTo>
                    <a:pt x="143" y="150"/>
                    <a:pt x="145" y="151"/>
                    <a:pt x="146" y="152"/>
                  </a:cubicBezTo>
                  <a:cubicBezTo>
                    <a:pt x="146" y="153"/>
                    <a:pt x="145" y="155"/>
                    <a:pt x="144" y="156"/>
                  </a:cubicBezTo>
                  <a:cubicBezTo>
                    <a:pt x="144" y="157"/>
                    <a:pt x="143" y="158"/>
                    <a:pt x="142" y="159"/>
                  </a:cubicBezTo>
                  <a:cubicBezTo>
                    <a:pt x="141" y="160"/>
                    <a:pt x="139" y="161"/>
                    <a:pt x="139" y="161"/>
                  </a:cubicBezTo>
                  <a:cubicBezTo>
                    <a:pt x="138" y="162"/>
                    <a:pt x="139" y="165"/>
                    <a:pt x="139" y="166"/>
                  </a:cubicBezTo>
                  <a:cubicBezTo>
                    <a:pt x="138" y="167"/>
                    <a:pt x="135" y="166"/>
                    <a:pt x="134" y="167"/>
                  </a:cubicBezTo>
                  <a:cubicBezTo>
                    <a:pt x="133" y="168"/>
                    <a:pt x="132" y="170"/>
                    <a:pt x="131" y="171"/>
                  </a:cubicBezTo>
                  <a:cubicBezTo>
                    <a:pt x="131" y="172"/>
                    <a:pt x="129" y="174"/>
                    <a:pt x="129" y="175"/>
                  </a:cubicBezTo>
                  <a:cubicBezTo>
                    <a:pt x="128" y="177"/>
                    <a:pt x="126" y="181"/>
                    <a:pt x="125" y="182"/>
                  </a:cubicBezTo>
                  <a:cubicBezTo>
                    <a:pt x="125" y="183"/>
                    <a:pt x="123" y="184"/>
                    <a:pt x="122" y="185"/>
                  </a:cubicBezTo>
                  <a:cubicBezTo>
                    <a:pt x="121" y="187"/>
                    <a:pt x="120" y="190"/>
                    <a:pt x="119" y="192"/>
                  </a:cubicBezTo>
                  <a:cubicBezTo>
                    <a:pt x="118" y="193"/>
                    <a:pt x="115" y="195"/>
                    <a:pt x="114" y="196"/>
                  </a:cubicBezTo>
                  <a:cubicBezTo>
                    <a:pt x="114" y="197"/>
                    <a:pt x="112" y="198"/>
                    <a:pt x="111" y="199"/>
                  </a:cubicBezTo>
                  <a:cubicBezTo>
                    <a:pt x="110" y="199"/>
                    <a:pt x="109" y="201"/>
                    <a:pt x="110" y="202"/>
                  </a:cubicBezTo>
                  <a:cubicBezTo>
                    <a:pt x="110" y="203"/>
                    <a:pt x="112" y="204"/>
                    <a:pt x="112" y="205"/>
                  </a:cubicBezTo>
                  <a:cubicBezTo>
                    <a:pt x="112" y="205"/>
                    <a:pt x="113" y="207"/>
                    <a:pt x="113" y="207"/>
                  </a:cubicBezTo>
                  <a:cubicBezTo>
                    <a:pt x="112" y="208"/>
                    <a:pt x="111" y="210"/>
                    <a:pt x="110" y="211"/>
                  </a:cubicBezTo>
                  <a:cubicBezTo>
                    <a:pt x="110" y="212"/>
                    <a:pt x="108" y="214"/>
                    <a:pt x="108" y="215"/>
                  </a:cubicBezTo>
                  <a:cubicBezTo>
                    <a:pt x="108" y="216"/>
                    <a:pt x="109" y="219"/>
                    <a:pt x="109" y="220"/>
                  </a:cubicBezTo>
                  <a:cubicBezTo>
                    <a:pt x="110" y="221"/>
                    <a:pt x="110" y="224"/>
                    <a:pt x="111" y="224"/>
                  </a:cubicBezTo>
                  <a:cubicBezTo>
                    <a:pt x="112" y="225"/>
                    <a:pt x="113" y="226"/>
                    <a:pt x="114" y="227"/>
                  </a:cubicBezTo>
                  <a:cubicBezTo>
                    <a:pt x="115" y="227"/>
                    <a:pt x="117" y="227"/>
                    <a:pt x="118" y="226"/>
                  </a:cubicBezTo>
                  <a:cubicBezTo>
                    <a:pt x="119" y="226"/>
                    <a:pt x="120" y="224"/>
                    <a:pt x="121" y="224"/>
                  </a:cubicBezTo>
                  <a:cubicBezTo>
                    <a:pt x="122" y="223"/>
                    <a:pt x="122" y="222"/>
                    <a:pt x="123" y="221"/>
                  </a:cubicBezTo>
                  <a:cubicBezTo>
                    <a:pt x="124" y="221"/>
                    <a:pt x="125" y="219"/>
                    <a:pt x="127" y="219"/>
                  </a:cubicBezTo>
                  <a:cubicBezTo>
                    <a:pt x="128" y="218"/>
                    <a:pt x="131" y="219"/>
                    <a:pt x="132" y="220"/>
                  </a:cubicBezTo>
                  <a:cubicBezTo>
                    <a:pt x="132" y="220"/>
                    <a:pt x="133" y="222"/>
                    <a:pt x="133" y="223"/>
                  </a:cubicBezTo>
                  <a:cubicBezTo>
                    <a:pt x="133" y="224"/>
                    <a:pt x="130" y="224"/>
                    <a:pt x="130" y="226"/>
                  </a:cubicBezTo>
                  <a:cubicBezTo>
                    <a:pt x="129" y="226"/>
                    <a:pt x="129" y="228"/>
                    <a:pt x="130" y="229"/>
                  </a:cubicBezTo>
                  <a:cubicBezTo>
                    <a:pt x="130" y="229"/>
                    <a:pt x="132" y="229"/>
                    <a:pt x="132" y="230"/>
                  </a:cubicBezTo>
                  <a:cubicBezTo>
                    <a:pt x="133" y="231"/>
                    <a:pt x="131" y="233"/>
                    <a:pt x="130" y="234"/>
                  </a:cubicBezTo>
                  <a:cubicBezTo>
                    <a:pt x="129" y="235"/>
                    <a:pt x="126" y="235"/>
                    <a:pt x="125" y="236"/>
                  </a:cubicBezTo>
                  <a:cubicBezTo>
                    <a:pt x="125" y="237"/>
                    <a:pt x="123" y="238"/>
                    <a:pt x="122" y="239"/>
                  </a:cubicBezTo>
                  <a:cubicBezTo>
                    <a:pt x="121" y="239"/>
                    <a:pt x="120" y="239"/>
                    <a:pt x="119" y="239"/>
                  </a:cubicBezTo>
                  <a:cubicBezTo>
                    <a:pt x="117" y="240"/>
                    <a:pt x="115" y="240"/>
                    <a:pt x="114" y="241"/>
                  </a:cubicBezTo>
                  <a:cubicBezTo>
                    <a:pt x="114" y="242"/>
                    <a:pt x="114" y="244"/>
                    <a:pt x="113" y="246"/>
                  </a:cubicBezTo>
                  <a:cubicBezTo>
                    <a:pt x="112" y="247"/>
                    <a:pt x="111" y="249"/>
                    <a:pt x="110" y="250"/>
                  </a:cubicBezTo>
                  <a:cubicBezTo>
                    <a:pt x="108" y="251"/>
                    <a:pt x="104" y="253"/>
                    <a:pt x="102" y="254"/>
                  </a:cubicBezTo>
                  <a:cubicBezTo>
                    <a:pt x="101" y="254"/>
                    <a:pt x="99" y="255"/>
                    <a:pt x="98" y="256"/>
                  </a:cubicBezTo>
                  <a:cubicBezTo>
                    <a:pt x="97" y="256"/>
                    <a:pt x="95" y="257"/>
                    <a:pt x="94" y="258"/>
                  </a:cubicBezTo>
                  <a:cubicBezTo>
                    <a:pt x="93" y="258"/>
                    <a:pt x="92" y="259"/>
                    <a:pt x="91" y="260"/>
                  </a:cubicBezTo>
                  <a:cubicBezTo>
                    <a:pt x="91" y="261"/>
                    <a:pt x="91" y="264"/>
                    <a:pt x="90" y="266"/>
                  </a:cubicBezTo>
                  <a:cubicBezTo>
                    <a:pt x="90" y="267"/>
                    <a:pt x="89" y="270"/>
                    <a:pt x="88" y="271"/>
                  </a:cubicBezTo>
                  <a:cubicBezTo>
                    <a:pt x="87" y="272"/>
                    <a:pt x="85" y="274"/>
                    <a:pt x="83" y="275"/>
                  </a:cubicBezTo>
                  <a:cubicBezTo>
                    <a:pt x="82" y="275"/>
                    <a:pt x="81" y="276"/>
                    <a:pt x="80" y="276"/>
                  </a:cubicBezTo>
                  <a:cubicBezTo>
                    <a:pt x="79" y="276"/>
                    <a:pt x="78" y="275"/>
                    <a:pt x="77" y="274"/>
                  </a:cubicBezTo>
                  <a:cubicBezTo>
                    <a:pt x="77" y="273"/>
                    <a:pt x="77" y="272"/>
                    <a:pt x="77" y="271"/>
                  </a:cubicBezTo>
                  <a:cubicBezTo>
                    <a:pt x="76" y="270"/>
                    <a:pt x="74" y="268"/>
                    <a:pt x="73" y="267"/>
                  </a:cubicBezTo>
                  <a:cubicBezTo>
                    <a:pt x="73" y="267"/>
                    <a:pt x="71" y="266"/>
                    <a:pt x="70" y="266"/>
                  </a:cubicBezTo>
                  <a:cubicBezTo>
                    <a:pt x="70" y="267"/>
                    <a:pt x="70" y="269"/>
                    <a:pt x="70" y="270"/>
                  </a:cubicBezTo>
                  <a:cubicBezTo>
                    <a:pt x="69" y="270"/>
                    <a:pt x="68" y="272"/>
                    <a:pt x="67" y="272"/>
                  </a:cubicBezTo>
                  <a:cubicBezTo>
                    <a:pt x="67" y="272"/>
                    <a:pt x="66" y="272"/>
                    <a:pt x="65" y="272"/>
                  </a:cubicBezTo>
                  <a:cubicBezTo>
                    <a:pt x="64" y="272"/>
                    <a:pt x="62" y="272"/>
                    <a:pt x="61" y="273"/>
                  </a:cubicBezTo>
                  <a:cubicBezTo>
                    <a:pt x="60" y="274"/>
                    <a:pt x="61" y="275"/>
                    <a:pt x="61" y="276"/>
                  </a:cubicBezTo>
                  <a:cubicBezTo>
                    <a:pt x="61" y="277"/>
                    <a:pt x="63" y="277"/>
                    <a:pt x="63" y="278"/>
                  </a:cubicBezTo>
                  <a:cubicBezTo>
                    <a:pt x="63" y="279"/>
                    <a:pt x="63" y="281"/>
                    <a:pt x="63" y="281"/>
                  </a:cubicBezTo>
                  <a:cubicBezTo>
                    <a:pt x="64" y="282"/>
                    <a:pt x="64" y="284"/>
                    <a:pt x="65" y="285"/>
                  </a:cubicBezTo>
                  <a:cubicBezTo>
                    <a:pt x="66" y="286"/>
                    <a:pt x="67" y="287"/>
                    <a:pt x="67" y="288"/>
                  </a:cubicBezTo>
                  <a:cubicBezTo>
                    <a:pt x="68" y="289"/>
                    <a:pt x="70" y="291"/>
                    <a:pt x="70" y="292"/>
                  </a:cubicBezTo>
                  <a:cubicBezTo>
                    <a:pt x="71" y="293"/>
                    <a:pt x="71" y="296"/>
                    <a:pt x="70" y="297"/>
                  </a:cubicBezTo>
                  <a:cubicBezTo>
                    <a:pt x="70" y="298"/>
                    <a:pt x="68" y="298"/>
                    <a:pt x="68" y="298"/>
                  </a:cubicBezTo>
                  <a:cubicBezTo>
                    <a:pt x="68" y="299"/>
                    <a:pt x="69" y="300"/>
                    <a:pt x="70" y="301"/>
                  </a:cubicBezTo>
                  <a:cubicBezTo>
                    <a:pt x="71" y="301"/>
                    <a:pt x="73" y="302"/>
                    <a:pt x="73" y="302"/>
                  </a:cubicBezTo>
                  <a:cubicBezTo>
                    <a:pt x="74" y="301"/>
                    <a:pt x="76" y="300"/>
                    <a:pt x="76" y="300"/>
                  </a:cubicBezTo>
                  <a:cubicBezTo>
                    <a:pt x="77" y="299"/>
                    <a:pt x="78" y="298"/>
                    <a:pt x="78" y="298"/>
                  </a:cubicBezTo>
                  <a:cubicBezTo>
                    <a:pt x="79" y="297"/>
                    <a:pt x="82" y="297"/>
                    <a:pt x="83" y="297"/>
                  </a:cubicBezTo>
                  <a:cubicBezTo>
                    <a:pt x="84" y="298"/>
                    <a:pt x="86" y="299"/>
                    <a:pt x="87" y="299"/>
                  </a:cubicBezTo>
                  <a:cubicBezTo>
                    <a:pt x="88" y="299"/>
                    <a:pt x="90" y="298"/>
                    <a:pt x="91" y="298"/>
                  </a:cubicBezTo>
                  <a:cubicBezTo>
                    <a:pt x="91" y="298"/>
                    <a:pt x="92" y="297"/>
                    <a:pt x="92" y="296"/>
                  </a:cubicBezTo>
                  <a:cubicBezTo>
                    <a:pt x="93" y="296"/>
                    <a:pt x="95" y="295"/>
                    <a:pt x="96" y="295"/>
                  </a:cubicBezTo>
                  <a:cubicBezTo>
                    <a:pt x="96" y="295"/>
                    <a:pt x="98" y="295"/>
                    <a:pt x="99" y="296"/>
                  </a:cubicBezTo>
                  <a:cubicBezTo>
                    <a:pt x="100" y="296"/>
                    <a:pt x="103" y="298"/>
                    <a:pt x="103" y="299"/>
                  </a:cubicBezTo>
                  <a:cubicBezTo>
                    <a:pt x="103" y="300"/>
                    <a:pt x="102" y="301"/>
                    <a:pt x="101" y="302"/>
                  </a:cubicBezTo>
                  <a:cubicBezTo>
                    <a:pt x="101" y="302"/>
                    <a:pt x="98" y="303"/>
                    <a:pt x="98" y="303"/>
                  </a:cubicBezTo>
                  <a:cubicBezTo>
                    <a:pt x="97" y="304"/>
                    <a:pt x="96" y="306"/>
                    <a:pt x="96" y="307"/>
                  </a:cubicBezTo>
                  <a:cubicBezTo>
                    <a:pt x="97" y="308"/>
                    <a:pt x="98" y="309"/>
                    <a:pt x="99" y="310"/>
                  </a:cubicBezTo>
                  <a:cubicBezTo>
                    <a:pt x="99" y="310"/>
                    <a:pt x="100" y="311"/>
                    <a:pt x="100" y="312"/>
                  </a:cubicBezTo>
                  <a:cubicBezTo>
                    <a:pt x="100" y="313"/>
                    <a:pt x="99" y="315"/>
                    <a:pt x="100" y="315"/>
                  </a:cubicBezTo>
                  <a:cubicBezTo>
                    <a:pt x="100" y="316"/>
                    <a:pt x="101" y="317"/>
                    <a:pt x="102" y="318"/>
                  </a:cubicBezTo>
                  <a:cubicBezTo>
                    <a:pt x="102" y="318"/>
                    <a:pt x="104" y="318"/>
                    <a:pt x="105" y="318"/>
                  </a:cubicBezTo>
                  <a:cubicBezTo>
                    <a:pt x="106" y="318"/>
                    <a:pt x="108" y="319"/>
                    <a:pt x="109" y="320"/>
                  </a:cubicBezTo>
                  <a:cubicBezTo>
                    <a:pt x="110" y="321"/>
                    <a:pt x="112" y="322"/>
                    <a:pt x="113" y="323"/>
                  </a:cubicBezTo>
                  <a:cubicBezTo>
                    <a:pt x="114" y="324"/>
                    <a:pt x="114" y="326"/>
                    <a:pt x="114" y="327"/>
                  </a:cubicBezTo>
                  <a:cubicBezTo>
                    <a:pt x="114" y="328"/>
                    <a:pt x="114" y="330"/>
                    <a:pt x="113" y="331"/>
                  </a:cubicBezTo>
                  <a:cubicBezTo>
                    <a:pt x="113" y="332"/>
                    <a:pt x="112" y="333"/>
                    <a:pt x="112" y="333"/>
                  </a:cubicBezTo>
                  <a:cubicBezTo>
                    <a:pt x="111" y="334"/>
                    <a:pt x="111" y="335"/>
                    <a:pt x="111" y="336"/>
                  </a:cubicBezTo>
                  <a:cubicBezTo>
                    <a:pt x="112" y="337"/>
                    <a:pt x="114" y="337"/>
                    <a:pt x="114" y="338"/>
                  </a:cubicBezTo>
                  <a:cubicBezTo>
                    <a:pt x="115" y="339"/>
                    <a:pt x="114" y="340"/>
                    <a:pt x="114" y="341"/>
                  </a:cubicBezTo>
                  <a:cubicBezTo>
                    <a:pt x="114" y="342"/>
                    <a:pt x="113" y="342"/>
                    <a:pt x="112" y="343"/>
                  </a:cubicBezTo>
                  <a:cubicBezTo>
                    <a:pt x="112" y="344"/>
                    <a:pt x="113" y="345"/>
                    <a:pt x="112" y="346"/>
                  </a:cubicBezTo>
                  <a:cubicBezTo>
                    <a:pt x="112" y="346"/>
                    <a:pt x="110" y="346"/>
                    <a:pt x="109" y="346"/>
                  </a:cubicBezTo>
                  <a:cubicBezTo>
                    <a:pt x="108" y="346"/>
                    <a:pt x="108" y="344"/>
                    <a:pt x="107" y="344"/>
                  </a:cubicBezTo>
                  <a:cubicBezTo>
                    <a:pt x="107" y="344"/>
                    <a:pt x="105" y="344"/>
                    <a:pt x="104" y="345"/>
                  </a:cubicBezTo>
                  <a:cubicBezTo>
                    <a:pt x="104" y="345"/>
                    <a:pt x="103" y="347"/>
                    <a:pt x="103" y="347"/>
                  </a:cubicBezTo>
                  <a:cubicBezTo>
                    <a:pt x="102" y="348"/>
                    <a:pt x="99" y="348"/>
                    <a:pt x="99" y="349"/>
                  </a:cubicBezTo>
                  <a:cubicBezTo>
                    <a:pt x="98" y="350"/>
                    <a:pt x="99" y="353"/>
                    <a:pt x="100" y="355"/>
                  </a:cubicBezTo>
                  <a:cubicBezTo>
                    <a:pt x="100" y="355"/>
                    <a:pt x="102" y="357"/>
                    <a:pt x="102" y="358"/>
                  </a:cubicBezTo>
                  <a:cubicBezTo>
                    <a:pt x="102" y="360"/>
                    <a:pt x="102" y="362"/>
                    <a:pt x="101" y="363"/>
                  </a:cubicBezTo>
                  <a:cubicBezTo>
                    <a:pt x="101" y="364"/>
                    <a:pt x="99" y="364"/>
                    <a:pt x="99" y="364"/>
                  </a:cubicBezTo>
                  <a:cubicBezTo>
                    <a:pt x="98" y="364"/>
                    <a:pt x="96" y="364"/>
                    <a:pt x="95" y="363"/>
                  </a:cubicBezTo>
                  <a:cubicBezTo>
                    <a:pt x="94" y="363"/>
                    <a:pt x="91" y="363"/>
                    <a:pt x="91" y="363"/>
                  </a:cubicBezTo>
                  <a:cubicBezTo>
                    <a:pt x="90" y="363"/>
                    <a:pt x="87" y="364"/>
                    <a:pt x="87" y="365"/>
                  </a:cubicBezTo>
                  <a:cubicBezTo>
                    <a:pt x="87" y="366"/>
                    <a:pt x="88" y="367"/>
                    <a:pt x="88" y="368"/>
                  </a:cubicBezTo>
                  <a:cubicBezTo>
                    <a:pt x="89" y="368"/>
                    <a:pt x="91" y="369"/>
                    <a:pt x="91" y="369"/>
                  </a:cubicBezTo>
                  <a:cubicBezTo>
                    <a:pt x="92" y="369"/>
                    <a:pt x="93" y="368"/>
                    <a:pt x="94" y="368"/>
                  </a:cubicBezTo>
                  <a:cubicBezTo>
                    <a:pt x="95" y="368"/>
                    <a:pt x="96" y="370"/>
                    <a:pt x="96" y="371"/>
                  </a:cubicBezTo>
                  <a:cubicBezTo>
                    <a:pt x="97" y="372"/>
                    <a:pt x="97" y="374"/>
                    <a:pt x="98" y="375"/>
                  </a:cubicBezTo>
                  <a:cubicBezTo>
                    <a:pt x="99" y="376"/>
                    <a:pt x="102" y="375"/>
                    <a:pt x="102" y="376"/>
                  </a:cubicBezTo>
                  <a:cubicBezTo>
                    <a:pt x="103" y="377"/>
                    <a:pt x="101" y="379"/>
                    <a:pt x="100" y="380"/>
                  </a:cubicBezTo>
                  <a:cubicBezTo>
                    <a:pt x="99" y="381"/>
                    <a:pt x="96" y="383"/>
                    <a:pt x="95" y="383"/>
                  </a:cubicBezTo>
                  <a:cubicBezTo>
                    <a:pt x="95" y="384"/>
                    <a:pt x="93" y="382"/>
                    <a:pt x="92" y="382"/>
                  </a:cubicBezTo>
                  <a:cubicBezTo>
                    <a:pt x="91" y="381"/>
                    <a:pt x="91" y="379"/>
                    <a:pt x="90" y="379"/>
                  </a:cubicBezTo>
                  <a:cubicBezTo>
                    <a:pt x="88" y="378"/>
                    <a:pt x="85" y="380"/>
                    <a:pt x="83" y="380"/>
                  </a:cubicBezTo>
                  <a:cubicBezTo>
                    <a:pt x="82" y="380"/>
                    <a:pt x="80" y="380"/>
                    <a:pt x="79" y="380"/>
                  </a:cubicBezTo>
                  <a:cubicBezTo>
                    <a:pt x="78" y="381"/>
                    <a:pt x="77" y="382"/>
                    <a:pt x="76" y="383"/>
                  </a:cubicBezTo>
                  <a:cubicBezTo>
                    <a:pt x="75" y="383"/>
                    <a:pt x="73" y="383"/>
                    <a:pt x="72" y="383"/>
                  </a:cubicBezTo>
                  <a:cubicBezTo>
                    <a:pt x="71" y="383"/>
                    <a:pt x="70" y="382"/>
                    <a:pt x="70" y="382"/>
                  </a:cubicBezTo>
                  <a:cubicBezTo>
                    <a:pt x="69" y="381"/>
                    <a:pt x="70" y="379"/>
                    <a:pt x="70" y="379"/>
                  </a:cubicBezTo>
                  <a:cubicBezTo>
                    <a:pt x="70" y="378"/>
                    <a:pt x="69" y="377"/>
                    <a:pt x="68" y="376"/>
                  </a:cubicBezTo>
                  <a:cubicBezTo>
                    <a:pt x="68" y="376"/>
                    <a:pt x="67" y="376"/>
                    <a:pt x="66" y="376"/>
                  </a:cubicBezTo>
                  <a:cubicBezTo>
                    <a:pt x="65" y="377"/>
                    <a:pt x="64" y="378"/>
                    <a:pt x="63" y="379"/>
                  </a:cubicBezTo>
                  <a:cubicBezTo>
                    <a:pt x="63" y="379"/>
                    <a:pt x="61" y="380"/>
                    <a:pt x="60" y="379"/>
                  </a:cubicBezTo>
                  <a:cubicBezTo>
                    <a:pt x="59" y="379"/>
                    <a:pt x="59" y="378"/>
                    <a:pt x="59" y="378"/>
                  </a:cubicBezTo>
                  <a:cubicBezTo>
                    <a:pt x="58" y="378"/>
                    <a:pt x="56" y="377"/>
                    <a:pt x="55" y="377"/>
                  </a:cubicBezTo>
                  <a:cubicBezTo>
                    <a:pt x="54" y="378"/>
                    <a:pt x="52" y="379"/>
                    <a:pt x="51" y="379"/>
                  </a:cubicBezTo>
                  <a:cubicBezTo>
                    <a:pt x="50" y="380"/>
                    <a:pt x="48" y="379"/>
                    <a:pt x="47" y="379"/>
                  </a:cubicBezTo>
                  <a:cubicBezTo>
                    <a:pt x="46" y="378"/>
                    <a:pt x="44" y="377"/>
                    <a:pt x="44" y="376"/>
                  </a:cubicBezTo>
                  <a:cubicBezTo>
                    <a:pt x="44" y="376"/>
                    <a:pt x="44" y="374"/>
                    <a:pt x="43" y="373"/>
                  </a:cubicBezTo>
                  <a:cubicBezTo>
                    <a:pt x="43" y="373"/>
                    <a:pt x="40" y="373"/>
                    <a:pt x="39" y="373"/>
                  </a:cubicBezTo>
                  <a:cubicBezTo>
                    <a:pt x="38" y="373"/>
                    <a:pt x="37" y="375"/>
                    <a:pt x="36" y="376"/>
                  </a:cubicBezTo>
                  <a:cubicBezTo>
                    <a:pt x="36" y="377"/>
                    <a:pt x="36" y="380"/>
                    <a:pt x="35" y="381"/>
                  </a:cubicBezTo>
                  <a:cubicBezTo>
                    <a:pt x="34" y="382"/>
                    <a:pt x="32" y="382"/>
                    <a:pt x="31" y="382"/>
                  </a:cubicBezTo>
                  <a:cubicBezTo>
                    <a:pt x="30" y="382"/>
                    <a:pt x="29" y="379"/>
                    <a:pt x="28" y="379"/>
                  </a:cubicBezTo>
                  <a:cubicBezTo>
                    <a:pt x="27" y="379"/>
                    <a:pt x="26" y="381"/>
                    <a:pt x="25" y="381"/>
                  </a:cubicBezTo>
                  <a:cubicBezTo>
                    <a:pt x="24" y="381"/>
                    <a:pt x="23" y="382"/>
                    <a:pt x="23" y="382"/>
                  </a:cubicBezTo>
                  <a:cubicBezTo>
                    <a:pt x="22" y="381"/>
                    <a:pt x="21" y="380"/>
                    <a:pt x="21" y="379"/>
                  </a:cubicBezTo>
                  <a:cubicBezTo>
                    <a:pt x="21" y="378"/>
                    <a:pt x="21" y="378"/>
                    <a:pt x="21" y="377"/>
                  </a:cubicBezTo>
                  <a:cubicBezTo>
                    <a:pt x="21" y="376"/>
                    <a:pt x="22" y="374"/>
                    <a:pt x="23" y="373"/>
                  </a:cubicBezTo>
                  <a:cubicBezTo>
                    <a:pt x="23" y="373"/>
                    <a:pt x="22" y="371"/>
                    <a:pt x="22" y="370"/>
                  </a:cubicBezTo>
                  <a:cubicBezTo>
                    <a:pt x="22" y="369"/>
                    <a:pt x="23" y="367"/>
                    <a:pt x="23" y="367"/>
                  </a:cubicBezTo>
                  <a:cubicBezTo>
                    <a:pt x="23" y="366"/>
                    <a:pt x="23" y="364"/>
                    <a:pt x="22" y="363"/>
                  </a:cubicBezTo>
                  <a:cubicBezTo>
                    <a:pt x="21" y="362"/>
                    <a:pt x="20" y="361"/>
                    <a:pt x="18" y="360"/>
                  </a:cubicBezTo>
                  <a:cubicBezTo>
                    <a:pt x="17" y="360"/>
                    <a:pt x="15" y="360"/>
                    <a:pt x="15" y="360"/>
                  </a:cubicBezTo>
                  <a:cubicBezTo>
                    <a:pt x="13" y="359"/>
                    <a:pt x="13" y="355"/>
                    <a:pt x="12" y="354"/>
                  </a:cubicBezTo>
                  <a:cubicBezTo>
                    <a:pt x="11" y="353"/>
                    <a:pt x="9" y="350"/>
                    <a:pt x="9" y="348"/>
                  </a:cubicBezTo>
                  <a:cubicBezTo>
                    <a:pt x="8" y="346"/>
                    <a:pt x="9" y="343"/>
                    <a:pt x="9" y="342"/>
                  </a:cubicBezTo>
                  <a:cubicBezTo>
                    <a:pt x="10" y="341"/>
                    <a:pt x="12" y="339"/>
                    <a:pt x="13" y="338"/>
                  </a:cubicBezTo>
                  <a:cubicBezTo>
                    <a:pt x="14" y="338"/>
                    <a:pt x="16" y="339"/>
                    <a:pt x="17" y="338"/>
                  </a:cubicBezTo>
                  <a:cubicBezTo>
                    <a:pt x="18" y="338"/>
                    <a:pt x="20" y="337"/>
                    <a:pt x="20" y="336"/>
                  </a:cubicBezTo>
                  <a:cubicBezTo>
                    <a:pt x="21" y="335"/>
                    <a:pt x="21" y="333"/>
                    <a:pt x="21" y="332"/>
                  </a:cubicBezTo>
                  <a:cubicBezTo>
                    <a:pt x="21" y="332"/>
                    <a:pt x="20" y="330"/>
                    <a:pt x="20" y="330"/>
                  </a:cubicBezTo>
                  <a:cubicBezTo>
                    <a:pt x="21" y="329"/>
                    <a:pt x="22" y="327"/>
                    <a:pt x="23" y="327"/>
                  </a:cubicBezTo>
                  <a:cubicBezTo>
                    <a:pt x="24" y="326"/>
                    <a:pt x="26" y="327"/>
                    <a:pt x="27" y="327"/>
                  </a:cubicBezTo>
                  <a:cubicBezTo>
                    <a:pt x="27" y="327"/>
                    <a:pt x="30" y="326"/>
                    <a:pt x="30" y="326"/>
                  </a:cubicBezTo>
                  <a:cubicBezTo>
                    <a:pt x="31" y="325"/>
                    <a:pt x="31" y="322"/>
                    <a:pt x="31" y="321"/>
                  </a:cubicBezTo>
                  <a:cubicBezTo>
                    <a:pt x="32" y="321"/>
                    <a:pt x="33" y="319"/>
                    <a:pt x="33" y="318"/>
                  </a:cubicBezTo>
                  <a:cubicBezTo>
                    <a:pt x="34" y="317"/>
                    <a:pt x="35" y="315"/>
                    <a:pt x="35" y="313"/>
                  </a:cubicBezTo>
                  <a:cubicBezTo>
                    <a:pt x="36" y="312"/>
                    <a:pt x="37" y="311"/>
                    <a:pt x="38" y="310"/>
                  </a:cubicBezTo>
                  <a:cubicBezTo>
                    <a:pt x="38" y="309"/>
                    <a:pt x="38" y="307"/>
                    <a:pt x="37" y="307"/>
                  </a:cubicBezTo>
                  <a:cubicBezTo>
                    <a:pt x="37" y="306"/>
                    <a:pt x="35" y="306"/>
                    <a:pt x="34" y="306"/>
                  </a:cubicBezTo>
                  <a:cubicBezTo>
                    <a:pt x="33" y="306"/>
                    <a:pt x="31" y="308"/>
                    <a:pt x="30" y="307"/>
                  </a:cubicBezTo>
                  <a:cubicBezTo>
                    <a:pt x="29" y="307"/>
                    <a:pt x="28" y="304"/>
                    <a:pt x="28" y="304"/>
                  </a:cubicBezTo>
                  <a:cubicBezTo>
                    <a:pt x="28" y="303"/>
                    <a:pt x="30" y="301"/>
                    <a:pt x="31" y="300"/>
                  </a:cubicBezTo>
                  <a:cubicBezTo>
                    <a:pt x="31" y="299"/>
                    <a:pt x="33" y="297"/>
                    <a:pt x="33" y="296"/>
                  </a:cubicBezTo>
                  <a:cubicBezTo>
                    <a:pt x="35" y="294"/>
                    <a:pt x="38" y="292"/>
                    <a:pt x="39" y="291"/>
                  </a:cubicBezTo>
                  <a:cubicBezTo>
                    <a:pt x="40" y="290"/>
                    <a:pt x="42" y="288"/>
                    <a:pt x="42" y="287"/>
                  </a:cubicBezTo>
                  <a:cubicBezTo>
                    <a:pt x="42" y="286"/>
                    <a:pt x="41" y="283"/>
                    <a:pt x="40" y="281"/>
                  </a:cubicBezTo>
                  <a:cubicBezTo>
                    <a:pt x="39" y="281"/>
                    <a:pt x="37" y="280"/>
                    <a:pt x="37" y="279"/>
                  </a:cubicBezTo>
                  <a:cubicBezTo>
                    <a:pt x="36" y="279"/>
                    <a:pt x="35" y="277"/>
                    <a:pt x="35" y="277"/>
                  </a:cubicBezTo>
                  <a:cubicBezTo>
                    <a:pt x="36" y="276"/>
                    <a:pt x="38" y="275"/>
                    <a:pt x="38" y="275"/>
                  </a:cubicBezTo>
                  <a:cubicBezTo>
                    <a:pt x="39" y="274"/>
                    <a:pt x="39" y="271"/>
                    <a:pt x="40" y="270"/>
                  </a:cubicBezTo>
                  <a:cubicBezTo>
                    <a:pt x="41" y="270"/>
                    <a:pt x="43" y="270"/>
                    <a:pt x="44" y="269"/>
                  </a:cubicBezTo>
                  <a:cubicBezTo>
                    <a:pt x="45" y="269"/>
                    <a:pt x="46" y="269"/>
                    <a:pt x="46" y="268"/>
                  </a:cubicBezTo>
                  <a:cubicBezTo>
                    <a:pt x="47" y="267"/>
                    <a:pt x="46" y="264"/>
                    <a:pt x="46" y="263"/>
                  </a:cubicBezTo>
                  <a:cubicBezTo>
                    <a:pt x="46" y="262"/>
                    <a:pt x="46" y="260"/>
                    <a:pt x="46" y="259"/>
                  </a:cubicBezTo>
                  <a:cubicBezTo>
                    <a:pt x="46" y="258"/>
                    <a:pt x="47" y="258"/>
                    <a:pt x="48" y="257"/>
                  </a:cubicBezTo>
                  <a:cubicBezTo>
                    <a:pt x="49" y="256"/>
                    <a:pt x="51" y="255"/>
                    <a:pt x="52" y="254"/>
                  </a:cubicBezTo>
                  <a:cubicBezTo>
                    <a:pt x="52" y="253"/>
                    <a:pt x="52" y="252"/>
                    <a:pt x="52" y="251"/>
                  </a:cubicBezTo>
                  <a:cubicBezTo>
                    <a:pt x="51" y="250"/>
                    <a:pt x="49" y="248"/>
                    <a:pt x="49" y="247"/>
                  </a:cubicBezTo>
                  <a:cubicBezTo>
                    <a:pt x="49" y="246"/>
                    <a:pt x="50" y="244"/>
                    <a:pt x="50" y="244"/>
                  </a:cubicBezTo>
                  <a:cubicBezTo>
                    <a:pt x="51" y="242"/>
                    <a:pt x="53" y="241"/>
                    <a:pt x="54" y="240"/>
                  </a:cubicBezTo>
                  <a:cubicBezTo>
                    <a:pt x="55" y="239"/>
                    <a:pt x="56" y="237"/>
                    <a:pt x="57" y="236"/>
                  </a:cubicBezTo>
                  <a:cubicBezTo>
                    <a:pt x="57" y="235"/>
                    <a:pt x="56" y="232"/>
                    <a:pt x="56" y="231"/>
                  </a:cubicBezTo>
                  <a:cubicBezTo>
                    <a:pt x="55" y="230"/>
                    <a:pt x="52" y="229"/>
                    <a:pt x="50" y="229"/>
                  </a:cubicBezTo>
                  <a:cubicBezTo>
                    <a:pt x="50" y="229"/>
                    <a:pt x="48" y="229"/>
                    <a:pt x="47" y="230"/>
                  </a:cubicBezTo>
                  <a:cubicBezTo>
                    <a:pt x="46" y="231"/>
                    <a:pt x="45" y="233"/>
                    <a:pt x="44" y="234"/>
                  </a:cubicBezTo>
                  <a:cubicBezTo>
                    <a:pt x="44" y="234"/>
                    <a:pt x="42" y="233"/>
                    <a:pt x="41" y="232"/>
                  </a:cubicBezTo>
                  <a:cubicBezTo>
                    <a:pt x="40" y="231"/>
                    <a:pt x="39" y="229"/>
                    <a:pt x="38" y="229"/>
                  </a:cubicBezTo>
                  <a:cubicBezTo>
                    <a:pt x="38" y="228"/>
                    <a:pt x="38" y="226"/>
                    <a:pt x="38" y="225"/>
                  </a:cubicBezTo>
                  <a:cubicBezTo>
                    <a:pt x="38" y="224"/>
                    <a:pt x="37" y="223"/>
                    <a:pt x="36" y="223"/>
                  </a:cubicBezTo>
                  <a:cubicBezTo>
                    <a:pt x="36" y="222"/>
                    <a:pt x="34" y="224"/>
                    <a:pt x="33" y="224"/>
                  </a:cubicBezTo>
                  <a:cubicBezTo>
                    <a:pt x="32" y="224"/>
                    <a:pt x="30" y="224"/>
                    <a:pt x="29" y="224"/>
                  </a:cubicBezTo>
                  <a:cubicBezTo>
                    <a:pt x="28" y="224"/>
                    <a:pt x="26" y="224"/>
                    <a:pt x="24" y="224"/>
                  </a:cubicBezTo>
                  <a:cubicBezTo>
                    <a:pt x="23" y="224"/>
                    <a:pt x="20" y="224"/>
                    <a:pt x="18" y="224"/>
                  </a:cubicBezTo>
                  <a:cubicBezTo>
                    <a:pt x="17" y="224"/>
                    <a:pt x="15" y="223"/>
                    <a:pt x="14" y="222"/>
                  </a:cubicBezTo>
                  <a:cubicBezTo>
                    <a:pt x="13" y="222"/>
                    <a:pt x="13" y="220"/>
                    <a:pt x="12" y="219"/>
                  </a:cubicBezTo>
                  <a:cubicBezTo>
                    <a:pt x="12" y="218"/>
                    <a:pt x="10" y="216"/>
                    <a:pt x="10" y="216"/>
                  </a:cubicBezTo>
                  <a:cubicBezTo>
                    <a:pt x="9" y="215"/>
                    <a:pt x="7" y="215"/>
                    <a:pt x="6" y="215"/>
                  </a:cubicBezTo>
                  <a:cubicBezTo>
                    <a:pt x="4" y="214"/>
                    <a:pt x="2" y="213"/>
                    <a:pt x="0" y="212"/>
                  </a:cubicBezTo>
                  <a:cubicBezTo>
                    <a:pt x="0" y="212"/>
                    <a:pt x="0" y="212"/>
                    <a:pt x="0" y="212"/>
                  </a:cubicBezTo>
                  <a:cubicBezTo>
                    <a:pt x="0" y="211"/>
                    <a:pt x="1" y="210"/>
                    <a:pt x="1" y="209"/>
                  </a:cubicBezTo>
                  <a:cubicBezTo>
                    <a:pt x="2" y="207"/>
                    <a:pt x="3" y="201"/>
                    <a:pt x="4" y="198"/>
                  </a:cubicBezTo>
                  <a:cubicBezTo>
                    <a:pt x="4" y="196"/>
                    <a:pt x="4" y="192"/>
                    <a:pt x="4" y="190"/>
                  </a:cubicBezTo>
                  <a:cubicBezTo>
                    <a:pt x="5" y="189"/>
                    <a:pt x="6" y="185"/>
                    <a:pt x="7" y="184"/>
                  </a:cubicBezTo>
                  <a:cubicBezTo>
                    <a:pt x="9" y="181"/>
                    <a:pt x="14" y="178"/>
                    <a:pt x="16" y="177"/>
                  </a:cubicBezTo>
                  <a:cubicBezTo>
                    <a:pt x="20" y="176"/>
                    <a:pt x="26" y="172"/>
                    <a:pt x="29" y="172"/>
                  </a:cubicBezTo>
                  <a:cubicBezTo>
                    <a:pt x="33" y="170"/>
                    <a:pt x="40" y="169"/>
                    <a:pt x="44" y="168"/>
                  </a:cubicBezTo>
                  <a:cubicBezTo>
                    <a:pt x="45" y="168"/>
                    <a:pt x="50" y="166"/>
                    <a:pt x="51" y="166"/>
                  </a:cubicBezTo>
                  <a:cubicBezTo>
                    <a:pt x="55" y="165"/>
                    <a:pt x="61" y="163"/>
                    <a:pt x="64" y="161"/>
                  </a:cubicBezTo>
                  <a:cubicBezTo>
                    <a:pt x="67" y="160"/>
                    <a:pt x="71" y="157"/>
                    <a:pt x="72" y="154"/>
                  </a:cubicBezTo>
                  <a:cubicBezTo>
                    <a:pt x="73" y="153"/>
                    <a:pt x="74" y="150"/>
                    <a:pt x="74" y="148"/>
                  </a:cubicBezTo>
                  <a:cubicBezTo>
                    <a:pt x="74" y="147"/>
                    <a:pt x="73" y="144"/>
                    <a:pt x="73" y="144"/>
                  </a:cubicBezTo>
                  <a:cubicBezTo>
                    <a:pt x="72" y="142"/>
                    <a:pt x="71" y="138"/>
                    <a:pt x="69" y="137"/>
                  </a:cubicBezTo>
                  <a:cubicBezTo>
                    <a:pt x="68" y="135"/>
                    <a:pt x="64" y="132"/>
                    <a:pt x="64" y="132"/>
                  </a:cubicBezTo>
                  <a:cubicBezTo>
                    <a:pt x="64" y="132"/>
                    <a:pt x="62" y="129"/>
                    <a:pt x="61" y="127"/>
                  </a:cubicBezTo>
                  <a:cubicBezTo>
                    <a:pt x="60" y="126"/>
                    <a:pt x="58" y="122"/>
                    <a:pt x="58" y="121"/>
                  </a:cubicBezTo>
                  <a:cubicBezTo>
                    <a:pt x="58" y="118"/>
                    <a:pt x="59" y="115"/>
                    <a:pt x="59" y="112"/>
                  </a:cubicBezTo>
                  <a:cubicBezTo>
                    <a:pt x="59" y="109"/>
                    <a:pt x="58" y="104"/>
                    <a:pt x="57" y="102"/>
                  </a:cubicBezTo>
                  <a:cubicBezTo>
                    <a:pt x="57" y="99"/>
                    <a:pt x="54" y="94"/>
                    <a:pt x="54" y="92"/>
                  </a:cubicBezTo>
                  <a:cubicBezTo>
                    <a:pt x="54" y="90"/>
                    <a:pt x="55" y="87"/>
                    <a:pt x="55" y="86"/>
                  </a:cubicBezTo>
                  <a:cubicBezTo>
                    <a:pt x="55" y="85"/>
                    <a:pt x="56" y="83"/>
                    <a:pt x="57" y="82"/>
                  </a:cubicBezTo>
                  <a:cubicBezTo>
                    <a:pt x="58" y="82"/>
                    <a:pt x="60" y="82"/>
                    <a:pt x="61" y="82"/>
                  </a:cubicBezTo>
                  <a:cubicBezTo>
                    <a:pt x="62" y="82"/>
                    <a:pt x="64" y="82"/>
                    <a:pt x="65" y="82"/>
                  </a:cubicBezTo>
                  <a:cubicBezTo>
                    <a:pt x="67" y="83"/>
                    <a:pt x="68" y="84"/>
                    <a:pt x="69" y="85"/>
                  </a:cubicBezTo>
                  <a:cubicBezTo>
                    <a:pt x="70" y="85"/>
                    <a:pt x="73" y="87"/>
                    <a:pt x="74" y="87"/>
                  </a:cubicBezTo>
                  <a:cubicBezTo>
                    <a:pt x="74" y="87"/>
                    <a:pt x="76" y="87"/>
                    <a:pt x="77" y="87"/>
                  </a:cubicBezTo>
                  <a:cubicBezTo>
                    <a:pt x="78" y="87"/>
                    <a:pt x="80" y="86"/>
                    <a:pt x="81" y="86"/>
                  </a:cubicBezTo>
                  <a:cubicBezTo>
                    <a:pt x="82" y="85"/>
                    <a:pt x="85" y="82"/>
                    <a:pt x="86" y="82"/>
                  </a:cubicBezTo>
                  <a:cubicBezTo>
                    <a:pt x="87" y="81"/>
                    <a:pt x="89" y="81"/>
                    <a:pt x="91" y="81"/>
                  </a:cubicBezTo>
                  <a:cubicBezTo>
                    <a:pt x="91" y="81"/>
                    <a:pt x="94" y="81"/>
                    <a:pt x="95" y="81"/>
                  </a:cubicBezTo>
                  <a:cubicBezTo>
                    <a:pt x="95" y="82"/>
                    <a:pt x="95" y="83"/>
                    <a:pt x="96" y="84"/>
                  </a:cubicBezTo>
                  <a:cubicBezTo>
                    <a:pt x="96" y="84"/>
                    <a:pt x="98" y="84"/>
                    <a:pt x="99" y="84"/>
                  </a:cubicBezTo>
                  <a:cubicBezTo>
                    <a:pt x="99" y="84"/>
                    <a:pt x="101" y="83"/>
                    <a:pt x="101" y="83"/>
                  </a:cubicBezTo>
                  <a:cubicBezTo>
                    <a:pt x="102" y="82"/>
                    <a:pt x="102" y="80"/>
                    <a:pt x="102" y="78"/>
                  </a:cubicBezTo>
                  <a:cubicBezTo>
                    <a:pt x="102" y="77"/>
                    <a:pt x="102" y="75"/>
                    <a:pt x="101" y="74"/>
                  </a:cubicBezTo>
                  <a:cubicBezTo>
                    <a:pt x="100" y="73"/>
                    <a:pt x="99" y="72"/>
                    <a:pt x="99" y="72"/>
                  </a:cubicBezTo>
                  <a:cubicBezTo>
                    <a:pt x="98" y="71"/>
                    <a:pt x="97" y="69"/>
                    <a:pt x="96" y="68"/>
                  </a:cubicBezTo>
                  <a:cubicBezTo>
                    <a:pt x="96" y="66"/>
                    <a:pt x="96" y="63"/>
                    <a:pt x="95" y="62"/>
                  </a:cubicBezTo>
                  <a:cubicBezTo>
                    <a:pt x="95" y="61"/>
                    <a:pt x="94" y="60"/>
                    <a:pt x="93" y="59"/>
                  </a:cubicBezTo>
                  <a:cubicBezTo>
                    <a:pt x="92" y="58"/>
                    <a:pt x="91" y="58"/>
                    <a:pt x="90" y="57"/>
                  </a:cubicBezTo>
                  <a:cubicBezTo>
                    <a:pt x="89" y="56"/>
                    <a:pt x="86" y="55"/>
                    <a:pt x="86" y="54"/>
                  </a:cubicBezTo>
                  <a:cubicBezTo>
                    <a:pt x="86" y="53"/>
                    <a:pt x="86" y="52"/>
                    <a:pt x="86" y="51"/>
                  </a:cubicBezTo>
                  <a:cubicBezTo>
                    <a:pt x="86" y="50"/>
                    <a:pt x="87" y="47"/>
                    <a:pt x="86" y="46"/>
                  </a:cubicBezTo>
                  <a:cubicBezTo>
                    <a:pt x="86" y="46"/>
                    <a:pt x="85" y="45"/>
                    <a:pt x="84" y="44"/>
                  </a:cubicBezTo>
                  <a:cubicBezTo>
                    <a:pt x="84" y="44"/>
                    <a:pt x="82" y="43"/>
                    <a:pt x="82" y="42"/>
                  </a:cubicBezTo>
                  <a:cubicBezTo>
                    <a:pt x="82" y="41"/>
                    <a:pt x="82" y="40"/>
                    <a:pt x="82" y="39"/>
                  </a:cubicBezTo>
                  <a:cubicBezTo>
                    <a:pt x="82" y="38"/>
                    <a:pt x="82" y="36"/>
                    <a:pt x="81" y="35"/>
                  </a:cubicBezTo>
                  <a:cubicBezTo>
                    <a:pt x="81" y="34"/>
                    <a:pt x="80" y="32"/>
                    <a:pt x="79" y="31"/>
                  </a:cubicBezTo>
                  <a:cubicBezTo>
                    <a:pt x="79" y="30"/>
                    <a:pt x="78" y="28"/>
                    <a:pt x="76" y="27"/>
                  </a:cubicBezTo>
                  <a:cubicBezTo>
                    <a:pt x="75" y="27"/>
                    <a:pt x="73" y="27"/>
                    <a:pt x="72" y="26"/>
                  </a:cubicBezTo>
                  <a:cubicBezTo>
                    <a:pt x="70" y="26"/>
                    <a:pt x="67" y="25"/>
                    <a:pt x="66" y="23"/>
                  </a:cubicBezTo>
                  <a:cubicBezTo>
                    <a:pt x="65" y="23"/>
                    <a:pt x="64" y="21"/>
                    <a:pt x="64" y="20"/>
                  </a:cubicBezTo>
                  <a:cubicBezTo>
                    <a:pt x="63" y="18"/>
                    <a:pt x="62" y="17"/>
                    <a:pt x="61" y="16"/>
                  </a:cubicBezTo>
                  <a:cubicBezTo>
                    <a:pt x="61" y="15"/>
                    <a:pt x="61" y="13"/>
                    <a:pt x="61" y="12"/>
                  </a:cubicBezTo>
                  <a:cubicBezTo>
                    <a:pt x="60" y="12"/>
                    <a:pt x="58" y="10"/>
                    <a:pt x="58" y="9"/>
                  </a:cubicBezTo>
                  <a:cubicBezTo>
                    <a:pt x="58" y="9"/>
                    <a:pt x="58" y="9"/>
                    <a:pt x="58" y="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8"/>
            <p:cNvSpPr>
              <a:spLocks/>
            </p:cNvSpPr>
            <p:nvPr/>
          </p:nvSpPr>
          <p:spPr bwMode="auto">
            <a:xfrm>
              <a:off x="2051" y="3000"/>
              <a:ext cx="420" cy="1104"/>
            </a:xfrm>
            <a:custGeom>
              <a:avLst/>
              <a:gdLst>
                <a:gd name="T0" fmla="*/ 64 w 146"/>
                <a:gd name="T1" fmla="*/ 1 h 384"/>
                <a:gd name="T2" fmla="*/ 80 w 146"/>
                <a:gd name="T3" fmla="*/ 16 h 384"/>
                <a:gd name="T4" fmla="*/ 100 w 146"/>
                <a:gd name="T5" fmla="*/ 23 h 384"/>
                <a:gd name="T6" fmla="*/ 100 w 146"/>
                <a:gd name="T7" fmla="*/ 42 h 384"/>
                <a:gd name="T8" fmla="*/ 115 w 146"/>
                <a:gd name="T9" fmla="*/ 58 h 384"/>
                <a:gd name="T10" fmla="*/ 127 w 146"/>
                <a:gd name="T11" fmla="*/ 82 h 384"/>
                <a:gd name="T12" fmla="*/ 143 w 146"/>
                <a:gd name="T13" fmla="*/ 114 h 384"/>
                <a:gd name="T14" fmla="*/ 140 w 146"/>
                <a:gd name="T15" fmla="*/ 142 h 384"/>
                <a:gd name="T16" fmla="*/ 146 w 146"/>
                <a:gd name="T17" fmla="*/ 152 h 384"/>
                <a:gd name="T18" fmla="*/ 134 w 146"/>
                <a:gd name="T19" fmla="*/ 167 h 384"/>
                <a:gd name="T20" fmla="*/ 119 w 146"/>
                <a:gd name="T21" fmla="*/ 192 h 384"/>
                <a:gd name="T22" fmla="*/ 113 w 146"/>
                <a:gd name="T23" fmla="*/ 207 h 384"/>
                <a:gd name="T24" fmla="*/ 114 w 146"/>
                <a:gd name="T25" fmla="*/ 227 h 384"/>
                <a:gd name="T26" fmla="*/ 132 w 146"/>
                <a:gd name="T27" fmla="*/ 220 h 384"/>
                <a:gd name="T28" fmla="*/ 130 w 146"/>
                <a:gd name="T29" fmla="*/ 234 h 384"/>
                <a:gd name="T30" fmla="*/ 113 w 146"/>
                <a:gd name="T31" fmla="*/ 246 h 384"/>
                <a:gd name="T32" fmla="*/ 91 w 146"/>
                <a:gd name="T33" fmla="*/ 260 h 384"/>
                <a:gd name="T34" fmla="*/ 77 w 146"/>
                <a:gd name="T35" fmla="*/ 274 h 384"/>
                <a:gd name="T36" fmla="*/ 67 w 146"/>
                <a:gd name="T37" fmla="*/ 272 h 384"/>
                <a:gd name="T38" fmla="*/ 63 w 146"/>
                <a:gd name="T39" fmla="*/ 281 h 384"/>
                <a:gd name="T40" fmla="*/ 68 w 146"/>
                <a:gd name="T41" fmla="*/ 298 h 384"/>
                <a:gd name="T42" fmla="*/ 83 w 146"/>
                <a:gd name="T43" fmla="*/ 297 h 384"/>
                <a:gd name="T44" fmla="*/ 99 w 146"/>
                <a:gd name="T45" fmla="*/ 296 h 384"/>
                <a:gd name="T46" fmla="*/ 99 w 146"/>
                <a:gd name="T47" fmla="*/ 310 h 384"/>
                <a:gd name="T48" fmla="*/ 109 w 146"/>
                <a:gd name="T49" fmla="*/ 320 h 384"/>
                <a:gd name="T50" fmla="*/ 111 w 146"/>
                <a:gd name="T51" fmla="*/ 336 h 384"/>
                <a:gd name="T52" fmla="*/ 109 w 146"/>
                <a:gd name="T53" fmla="*/ 346 h 384"/>
                <a:gd name="T54" fmla="*/ 100 w 146"/>
                <a:gd name="T55" fmla="*/ 355 h 384"/>
                <a:gd name="T56" fmla="*/ 91 w 146"/>
                <a:gd name="T57" fmla="*/ 363 h 384"/>
                <a:gd name="T58" fmla="*/ 96 w 146"/>
                <a:gd name="T59" fmla="*/ 371 h 384"/>
                <a:gd name="T60" fmla="*/ 92 w 146"/>
                <a:gd name="T61" fmla="*/ 382 h 384"/>
                <a:gd name="T62" fmla="*/ 72 w 146"/>
                <a:gd name="T63" fmla="*/ 383 h 384"/>
                <a:gd name="T64" fmla="*/ 63 w 146"/>
                <a:gd name="T65" fmla="*/ 379 h 384"/>
                <a:gd name="T66" fmla="*/ 47 w 146"/>
                <a:gd name="T67" fmla="*/ 379 h 384"/>
                <a:gd name="T68" fmla="*/ 35 w 146"/>
                <a:gd name="T69" fmla="*/ 381 h 384"/>
                <a:gd name="T70" fmla="*/ 21 w 146"/>
                <a:gd name="T71" fmla="*/ 379 h 384"/>
                <a:gd name="T72" fmla="*/ 22 w 146"/>
                <a:gd name="T73" fmla="*/ 363 h 384"/>
                <a:gd name="T74" fmla="*/ 9 w 146"/>
                <a:gd name="T75" fmla="*/ 342 h 384"/>
                <a:gd name="T76" fmla="*/ 20 w 146"/>
                <a:gd name="T77" fmla="*/ 330 h 384"/>
                <a:gd name="T78" fmla="*/ 33 w 146"/>
                <a:gd name="T79" fmla="*/ 318 h 384"/>
                <a:gd name="T80" fmla="*/ 30 w 146"/>
                <a:gd name="T81" fmla="*/ 307 h 384"/>
                <a:gd name="T82" fmla="*/ 42 w 146"/>
                <a:gd name="T83" fmla="*/ 287 h 384"/>
                <a:gd name="T84" fmla="*/ 40 w 146"/>
                <a:gd name="T85" fmla="*/ 270 h 384"/>
                <a:gd name="T86" fmla="*/ 48 w 146"/>
                <a:gd name="T87" fmla="*/ 257 h 384"/>
                <a:gd name="T88" fmla="*/ 54 w 146"/>
                <a:gd name="T89" fmla="*/ 240 h 384"/>
                <a:gd name="T90" fmla="*/ 44 w 146"/>
                <a:gd name="T91" fmla="*/ 234 h 384"/>
                <a:gd name="T92" fmla="*/ 33 w 146"/>
                <a:gd name="T93" fmla="*/ 224 h 384"/>
                <a:gd name="T94" fmla="*/ 12 w 146"/>
                <a:gd name="T95" fmla="*/ 219 h 384"/>
                <a:gd name="T96" fmla="*/ 1 w 146"/>
                <a:gd name="T97" fmla="*/ 209 h 384"/>
                <a:gd name="T98" fmla="*/ 29 w 146"/>
                <a:gd name="T99" fmla="*/ 172 h 384"/>
                <a:gd name="T100" fmla="*/ 74 w 146"/>
                <a:gd name="T101" fmla="*/ 148 h 384"/>
                <a:gd name="T102" fmla="*/ 58 w 146"/>
                <a:gd name="T103" fmla="*/ 121 h 384"/>
                <a:gd name="T104" fmla="*/ 57 w 146"/>
                <a:gd name="T105" fmla="*/ 82 h 384"/>
                <a:gd name="T106" fmla="*/ 77 w 146"/>
                <a:gd name="T107" fmla="*/ 87 h 384"/>
                <a:gd name="T108" fmla="*/ 96 w 146"/>
                <a:gd name="T109" fmla="*/ 84 h 384"/>
                <a:gd name="T110" fmla="*/ 99 w 146"/>
                <a:gd name="T111" fmla="*/ 72 h 384"/>
                <a:gd name="T112" fmla="*/ 86 w 146"/>
                <a:gd name="T113" fmla="*/ 54 h 384"/>
                <a:gd name="T114" fmla="*/ 82 w 146"/>
                <a:gd name="T115" fmla="*/ 39 h 384"/>
                <a:gd name="T116" fmla="*/ 66 w 146"/>
                <a:gd name="T117" fmla="*/ 23 h 384"/>
                <a:gd name="T118" fmla="*/ 58 w 146"/>
                <a:gd name="T119" fmla="*/ 8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6" h="384">
                  <a:moveTo>
                    <a:pt x="58" y="8"/>
                  </a:moveTo>
                  <a:cubicBezTo>
                    <a:pt x="58" y="8"/>
                    <a:pt x="57" y="7"/>
                    <a:pt x="58" y="7"/>
                  </a:cubicBezTo>
                  <a:cubicBezTo>
                    <a:pt x="58" y="6"/>
                    <a:pt x="58" y="4"/>
                    <a:pt x="59" y="3"/>
                  </a:cubicBezTo>
                  <a:cubicBezTo>
                    <a:pt x="59" y="2"/>
                    <a:pt x="61" y="0"/>
                    <a:pt x="62" y="0"/>
                  </a:cubicBezTo>
                  <a:cubicBezTo>
                    <a:pt x="62" y="0"/>
                    <a:pt x="63" y="1"/>
                    <a:pt x="64" y="1"/>
                  </a:cubicBezTo>
                  <a:cubicBezTo>
                    <a:pt x="65" y="2"/>
                    <a:pt x="66" y="3"/>
                    <a:pt x="67" y="4"/>
                  </a:cubicBezTo>
                  <a:cubicBezTo>
                    <a:pt x="68" y="5"/>
                    <a:pt x="68" y="9"/>
                    <a:pt x="69" y="10"/>
                  </a:cubicBezTo>
                  <a:cubicBezTo>
                    <a:pt x="70" y="12"/>
                    <a:pt x="71" y="14"/>
                    <a:pt x="72" y="14"/>
                  </a:cubicBezTo>
                  <a:cubicBezTo>
                    <a:pt x="73" y="15"/>
                    <a:pt x="76" y="16"/>
                    <a:pt x="78" y="16"/>
                  </a:cubicBezTo>
                  <a:cubicBezTo>
                    <a:pt x="79" y="16"/>
                    <a:pt x="79" y="16"/>
                    <a:pt x="80" y="16"/>
                  </a:cubicBezTo>
                  <a:cubicBezTo>
                    <a:pt x="80" y="16"/>
                    <a:pt x="81" y="17"/>
                    <a:pt x="81" y="17"/>
                  </a:cubicBezTo>
                  <a:cubicBezTo>
                    <a:pt x="82" y="17"/>
                    <a:pt x="85" y="18"/>
                    <a:pt x="85" y="18"/>
                  </a:cubicBezTo>
                  <a:cubicBezTo>
                    <a:pt x="86" y="18"/>
                    <a:pt x="88" y="16"/>
                    <a:pt x="89" y="17"/>
                  </a:cubicBezTo>
                  <a:cubicBezTo>
                    <a:pt x="90" y="17"/>
                    <a:pt x="92" y="19"/>
                    <a:pt x="94" y="20"/>
                  </a:cubicBezTo>
                  <a:cubicBezTo>
                    <a:pt x="96" y="21"/>
                    <a:pt x="99" y="22"/>
                    <a:pt x="100" y="23"/>
                  </a:cubicBezTo>
                  <a:cubicBezTo>
                    <a:pt x="100" y="24"/>
                    <a:pt x="101" y="26"/>
                    <a:pt x="100" y="27"/>
                  </a:cubicBezTo>
                  <a:cubicBezTo>
                    <a:pt x="100" y="28"/>
                    <a:pt x="96" y="29"/>
                    <a:pt x="96" y="29"/>
                  </a:cubicBezTo>
                  <a:cubicBezTo>
                    <a:pt x="96" y="30"/>
                    <a:pt x="97" y="32"/>
                    <a:pt x="97" y="33"/>
                  </a:cubicBezTo>
                  <a:cubicBezTo>
                    <a:pt x="97" y="34"/>
                    <a:pt x="96" y="36"/>
                    <a:pt x="97" y="38"/>
                  </a:cubicBezTo>
                  <a:cubicBezTo>
                    <a:pt x="97" y="39"/>
                    <a:pt x="99" y="41"/>
                    <a:pt x="100" y="42"/>
                  </a:cubicBezTo>
                  <a:cubicBezTo>
                    <a:pt x="101" y="43"/>
                    <a:pt x="102" y="44"/>
                    <a:pt x="104" y="44"/>
                  </a:cubicBezTo>
                  <a:cubicBezTo>
                    <a:pt x="106" y="45"/>
                    <a:pt x="110" y="44"/>
                    <a:pt x="112" y="45"/>
                  </a:cubicBezTo>
                  <a:cubicBezTo>
                    <a:pt x="114" y="46"/>
                    <a:pt x="116" y="48"/>
                    <a:pt x="117" y="50"/>
                  </a:cubicBezTo>
                  <a:cubicBezTo>
                    <a:pt x="118" y="51"/>
                    <a:pt x="117" y="54"/>
                    <a:pt x="117" y="55"/>
                  </a:cubicBezTo>
                  <a:cubicBezTo>
                    <a:pt x="117" y="56"/>
                    <a:pt x="115" y="58"/>
                    <a:pt x="115" y="58"/>
                  </a:cubicBezTo>
                  <a:cubicBezTo>
                    <a:pt x="114" y="60"/>
                    <a:pt x="113" y="63"/>
                    <a:pt x="113" y="64"/>
                  </a:cubicBezTo>
                  <a:cubicBezTo>
                    <a:pt x="113" y="66"/>
                    <a:pt x="114" y="69"/>
                    <a:pt x="115" y="70"/>
                  </a:cubicBezTo>
                  <a:cubicBezTo>
                    <a:pt x="116" y="71"/>
                    <a:pt x="118" y="73"/>
                    <a:pt x="119" y="74"/>
                  </a:cubicBezTo>
                  <a:cubicBezTo>
                    <a:pt x="120" y="75"/>
                    <a:pt x="122" y="76"/>
                    <a:pt x="123" y="77"/>
                  </a:cubicBezTo>
                  <a:cubicBezTo>
                    <a:pt x="124" y="78"/>
                    <a:pt x="125" y="81"/>
                    <a:pt x="127" y="82"/>
                  </a:cubicBezTo>
                  <a:cubicBezTo>
                    <a:pt x="128" y="84"/>
                    <a:pt x="131" y="86"/>
                    <a:pt x="132" y="87"/>
                  </a:cubicBezTo>
                  <a:cubicBezTo>
                    <a:pt x="133" y="88"/>
                    <a:pt x="135" y="91"/>
                    <a:pt x="136" y="92"/>
                  </a:cubicBezTo>
                  <a:cubicBezTo>
                    <a:pt x="137" y="94"/>
                    <a:pt x="138" y="97"/>
                    <a:pt x="139" y="99"/>
                  </a:cubicBezTo>
                  <a:cubicBezTo>
                    <a:pt x="140" y="100"/>
                    <a:pt x="140" y="104"/>
                    <a:pt x="141" y="106"/>
                  </a:cubicBezTo>
                  <a:cubicBezTo>
                    <a:pt x="141" y="108"/>
                    <a:pt x="143" y="112"/>
                    <a:pt x="143" y="114"/>
                  </a:cubicBezTo>
                  <a:cubicBezTo>
                    <a:pt x="143" y="116"/>
                    <a:pt x="143" y="119"/>
                    <a:pt x="143" y="121"/>
                  </a:cubicBezTo>
                  <a:cubicBezTo>
                    <a:pt x="143" y="122"/>
                    <a:pt x="142" y="125"/>
                    <a:pt x="142" y="126"/>
                  </a:cubicBezTo>
                  <a:cubicBezTo>
                    <a:pt x="142" y="127"/>
                    <a:pt x="142" y="131"/>
                    <a:pt x="141" y="133"/>
                  </a:cubicBezTo>
                  <a:cubicBezTo>
                    <a:pt x="141" y="134"/>
                    <a:pt x="138" y="137"/>
                    <a:pt x="138" y="138"/>
                  </a:cubicBezTo>
                  <a:cubicBezTo>
                    <a:pt x="138" y="139"/>
                    <a:pt x="139" y="141"/>
                    <a:pt x="140" y="142"/>
                  </a:cubicBezTo>
                  <a:cubicBezTo>
                    <a:pt x="140" y="142"/>
                    <a:pt x="141" y="140"/>
                    <a:pt x="142" y="141"/>
                  </a:cubicBezTo>
                  <a:cubicBezTo>
                    <a:pt x="143" y="141"/>
                    <a:pt x="143" y="144"/>
                    <a:pt x="143" y="144"/>
                  </a:cubicBezTo>
                  <a:cubicBezTo>
                    <a:pt x="143" y="145"/>
                    <a:pt x="143" y="146"/>
                    <a:pt x="143" y="146"/>
                  </a:cubicBezTo>
                  <a:cubicBezTo>
                    <a:pt x="142" y="147"/>
                    <a:pt x="143" y="148"/>
                    <a:pt x="143" y="149"/>
                  </a:cubicBezTo>
                  <a:cubicBezTo>
                    <a:pt x="143" y="150"/>
                    <a:pt x="145" y="151"/>
                    <a:pt x="146" y="152"/>
                  </a:cubicBezTo>
                  <a:cubicBezTo>
                    <a:pt x="146" y="153"/>
                    <a:pt x="145" y="155"/>
                    <a:pt x="144" y="156"/>
                  </a:cubicBezTo>
                  <a:cubicBezTo>
                    <a:pt x="144" y="157"/>
                    <a:pt x="143" y="158"/>
                    <a:pt x="142" y="159"/>
                  </a:cubicBezTo>
                  <a:cubicBezTo>
                    <a:pt x="141" y="160"/>
                    <a:pt x="139" y="161"/>
                    <a:pt x="139" y="161"/>
                  </a:cubicBezTo>
                  <a:cubicBezTo>
                    <a:pt x="138" y="162"/>
                    <a:pt x="139" y="165"/>
                    <a:pt x="139" y="166"/>
                  </a:cubicBezTo>
                  <a:cubicBezTo>
                    <a:pt x="138" y="167"/>
                    <a:pt x="135" y="166"/>
                    <a:pt x="134" y="167"/>
                  </a:cubicBezTo>
                  <a:cubicBezTo>
                    <a:pt x="133" y="168"/>
                    <a:pt x="132" y="170"/>
                    <a:pt x="131" y="171"/>
                  </a:cubicBezTo>
                  <a:cubicBezTo>
                    <a:pt x="131" y="172"/>
                    <a:pt x="129" y="174"/>
                    <a:pt x="129" y="175"/>
                  </a:cubicBezTo>
                  <a:cubicBezTo>
                    <a:pt x="128" y="177"/>
                    <a:pt x="126" y="181"/>
                    <a:pt x="125" y="182"/>
                  </a:cubicBezTo>
                  <a:cubicBezTo>
                    <a:pt x="125" y="183"/>
                    <a:pt x="123" y="184"/>
                    <a:pt x="122" y="185"/>
                  </a:cubicBezTo>
                  <a:cubicBezTo>
                    <a:pt x="121" y="187"/>
                    <a:pt x="120" y="190"/>
                    <a:pt x="119" y="192"/>
                  </a:cubicBezTo>
                  <a:cubicBezTo>
                    <a:pt x="118" y="193"/>
                    <a:pt x="115" y="195"/>
                    <a:pt x="114" y="196"/>
                  </a:cubicBezTo>
                  <a:cubicBezTo>
                    <a:pt x="114" y="197"/>
                    <a:pt x="112" y="198"/>
                    <a:pt x="111" y="199"/>
                  </a:cubicBezTo>
                  <a:cubicBezTo>
                    <a:pt x="110" y="199"/>
                    <a:pt x="109" y="201"/>
                    <a:pt x="110" y="202"/>
                  </a:cubicBezTo>
                  <a:cubicBezTo>
                    <a:pt x="110" y="203"/>
                    <a:pt x="112" y="204"/>
                    <a:pt x="112" y="205"/>
                  </a:cubicBezTo>
                  <a:cubicBezTo>
                    <a:pt x="112" y="205"/>
                    <a:pt x="113" y="207"/>
                    <a:pt x="113" y="207"/>
                  </a:cubicBezTo>
                  <a:cubicBezTo>
                    <a:pt x="112" y="208"/>
                    <a:pt x="111" y="210"/>
                    <a:pt x="110" y="211"/>
                  </a:cubicBezTo>
                  <a:cubicBezTo>
                    <a:pt x="110" y="212"/>
                    <a:pt x="108" y="214"/>
                    <a:pt x="108" y="215"/>
                  </a:cubicBezTo>
                  <a:cubicBezTo>
                    <a:pt x="108" y="216"/>
                    <a:pt x="109" y="219"/>
                    <a:pt x="109" y="220"/>
                  </a:cubicBezTo>
                  <a:cubicBezTo>
                    <a:pt x="110" y="221"/>
                    <a:pt x="110" y="224"/>
                    <a:pt x="111" y="224"/>
                  </a:cubicBezTo>
                  <a:cubicBezTo>
                    <a:pt x="112" y="225"/>
                    <a:pt x="113" y="226"/>
                    <a:pt x="114" y="227"/>
                  </a:cubicBezTo>
                  <a:cubicBezTo>
                    <a:pt x="115" y="227"/>
                    <a:pt x="117" y="227"/>
                    <a:pt x="118" y="226"/>
                  </a:cubicBezTo>
                  <a:cubicBezTo>
                    <a:pt x="119" y="226"/>
                    <a:pt x="120" y="224"/>
                    <a:pt x="121" y="224"/>
                  </a:cubicBezTo>
                  <a:cubicBezTo>
                    <a:pt x="122" y="223"/>
                    <a:pt x="122" y="222"/>
                    <a:pt x="123" y="221"/>
                  </a:cubicBezTo>
                  <a:cubicBezTo>
                    <a:pt x="124" y="221"/>
                    <a:pt x="125" y="219"/>
                    <a:pt x="127" y="219"/>
                  </a:cubicBezTo>
                  <a:cubicBezTo>
                    <a:pt x="128" y="218"/>
                    <a:pt x="131" y="219"/>
                    <a:pt x="132" y="220"/>
                  </a:cubicBezTo>
                  <a:cubicBezTo>
                    <a:pt x="132" y="220"/>
                    <a:pt x="133" y="222"/>
                    <a:pt x="133" y="223"/>
                  </a:cubicBezTo>
                  <a:cubicBezTo>
                    <a:pt x="133" y="224"/>
                    <a:pt x="130" y="224"/>
                    <a:pt x="130" y="226"/>
                  </a:cubicBezTo>
                  <a:cubicBezTo>
                    <a:pt x="129" y="226"/>
                    <a:pt x="129" y="228"/>
                    <a:pt x="130" y="229"/>
                  </a:cubicBezTo>
                  <a:cubicBezTo>
                    <a:pt x="130" y="229"/>
                    <a:pt x="132" y="229"/>
                    <a:pt x="132" y="230"/>
                  </a:cubicBezTo>
                  <a:cubicBezTo>
                    <a:pt x="133" y="231"/>
                    <a:pt x="131" y="233"/>
                    <a:pt x="130" y="234"/>
                  </a:cubicBezTo>
                  <a:cubicBezTo>
                    <a:pt x="129" y="235"/>
                    <a:pt x="126" y="235"/>
                    <a:pt x="125" y="236"/>
                  </a:cubicBezTo>
                  <a:cubicBezTo>
                    <a:pt x="125" y="237"/>
                    <a:pt x="123" y="238"/>
                    <a:pt x="122" y="239"/>
                  </a:cubicBezTo>
                  <a:cubicBezTo>
                    <a:pt x="121" y="239"/>
                    <a:pt x="120" y="239"/>
                    <a:pt x="119" y="239"/>
                  </a:cubicBezTo>
                  <a:cubicBezTo>
                    <a:pt x="117" y="240"/>
                    <a:pt x="115" y="240"/>
                    <a:pt x="114" y="241"/>
                  </a:cubicBezTo>
                  <a:cubicBezTo>
                    <a:pt x="114" y="242"/>
                    <a:pt x="114" y="244"/>
                    <a:pt x="113" y="246"/>
                  </a:cubicBezTo>
                  <a:cubicBezTo>
                    <a:pt x="112" y="247"/>
                    <a:pt x="111" y="249"/>
                    <a:pt x="110" y="250"/>
                  </a:cubicBezTo>
                  <a:cubicBezTo>
                    <a:pt x="108" y="251"/>
                    <a:pt x="104" y="253"/>
                    <a:pt x="102" y="254"/>
                  </a:cubicBezTo>
                  <a:cubicBezTo>
                    <a:pt x="101" y="254"/>
                    <a:pt x="99" y="255"/>
                    <a:pt x="98" y="256"/>
                  </a:cubicBezTo>
                  <a:cubicBezTo>
                    <a:pt x="97" y="256"/>
                    <a:pt x="95" y="257"/>
                    <a:pt x="94" y="258"/>
                  </a:cubicBezTo>
                  <a:cubicBezTo>
                    <a:pt x="93" y="258"/>
                    <a:pt x="92" y="259"/>
                    <a:pt x="91" y="260"/>
                  </a:cubicBezTo>
                  <a:cubicBezTo>
                    <a:pt x="91" y="261"/>
                    <a:pt x="91" y="264"/>
                    <a:pt x="90" y="266"/>
                  </a:cubicBezTo>
                  <a:cubicBezTo>
                    <a:pt x="90" y="267"/>
                    <a:pt x="89" y="270"/>
                    <a:pt x="88" y="271"/>
                  </a:cubicBezTo>
                  <a:cubicBezTo>
                    <a:pt x="87" y="272"/>
                    <a:pt x="85" y="274"/>
                    <a:pt x="83" y="275"/>
                  </a:cubicBezTo>
                  <a:cubicBezTo>
                    <a:pt x="82" y="275"/>
                    <a:pt x="81" y="276"/>
                    <a:pt x="80" y="276"/>
                  </a:cubicBezTo>
                  <a:cubicBezTo>
                    <a:pt x="79" y="276"/>
                    <a:pt x="78" y="275"/>
                    <a:pt x="77" y="274"/>
                  </a:cubicBezTo>
                  <a:cubicBezTo>
                    <a:pt x="77" y="273"/>
                    <a:pt x="77" y="272"/>
                    <a:pt x="77" y="271"/>
                  </a:cubicBezTo>
                  <a:cubicBezTo>
                    <a:pt x="76" y="270"/>
                    <a:pt x="74" y="268"/>
                    <a:pt x="73" y="267"/>
                  </a:cubicBezTo>
                  <a:cubicBezTo>
                    <a:pt x="73" y="267"/>
                    <a:pt x="71" y="266"/>
                    <a:pt x="70" y="266"/>
                  </a:cubicBezTo>
                  <a:cubicBezTo>
                    <a:pt x="70" y="267"/>
                    <a:pt x="70" y="269"/>
                    <a:pt x="70" y="270"/>
                  </a:cubicBezTo>
                  <a:cubicBezTo>
                    <a:pt x="69" y="270"/>
                    <a:pt x="68" y="272"/>
                    <a:pt x="67" y="272"/>
                  </a:cubicBezTo>
                  <a:cubicBezTo>
                    <a:pt x="67" y="272"/>
                    <a:pt x="66" y="272"/>
                    <a:pt x="65" y="272"/>
                  </a:cubicBezTo>
                  <a:cubicBezTo>
                    <a:pt x="64" y="272"/>
                    <a:pt x="62" y="272"/>
                    <a:pt x="61" y="273"/>
                  </a:cubicBezTo>
                  <a:cubicBezTo>
                    <a:pt x="60" y="274"/>
                    <a:pt x="61" y="275"/>
                    <a:pt x="61" y="276"/>
                  </a:cubicBezTo>
                  <a:cubicBezTo>
                    <a:pt x="61" y="277"/>
                    <a:pt x="63" y="277"/>
                    <a:pt x="63" y="278"/>
                  </a:cubicBezTo>
                  <a:cubicBezTo>
                    <a:pt x="63" y="279"/>
                    <a:pt x="63" y="281"/>
                    <a:pt x="63" y="281"/>
                  </a:cubicBezTo>
                  <a:cubicBezTo>
                    <a:pt x="64" y="282"/>
                    <a:pt x="64" y="284"/>
                    <a:pt x="65" y="285"/>
                  </a:cubicBezTo>
                  <a:cubicBezTo>
                    <a:pt x="66" y="286"/>
                    <a:pt x="67" y="287"/>
                    <a:pt x="67" y="288"/>
                  </a:cubicBezTo>
                  <a:cubicBezTo>
                    <a:pt x="68" y="289"/>
                    <a:pt x="70" y="291"/>
                    <a:pt x="70" y="292"/>
                  </a:cubicBezTo>
                  <a:cubicBezTo>
                    <a:pt x="71" y="293"/>
                    <a:pt x="71" y="296"/>
                    <a:pt x="70" y="297"/>
                  </a:cubicBezTo>
                  <a:cubicBezTo>
                    <a:pt x="70" y="298"/>
                    <a:pt x="68" y="298"/>
                    <a:pt x="68" y="298"/>
                  </a:cubicBezTo>
                  <a:cubicBezTo>
                    <a:pt x="68" y="299"/>
                    <a:pt x="69" y="300"/>
                    <a:pt x="70" y="301"/>
                  </a:cubicBezTo>
                  <a:cubicBezTo>
                    <a:pt x="71" y="301"/>
                    <a:pt x="73" y="302"/>
                    <a:pt x="73" y="302"/>
                  </a:cubicBezTo>
                  <a:cubicBezTo>
                    <a:pt x="74" y="301"/>
                    <a:pt x="76" y="300"/>
                    <a:pt x="76" y="300"/>
                  </a:cubicBezTo>
                  <a:cubicBezTo>
                    <a:pt x="77" y="299"/>
                    <a:pt x="78" y="298"/>
                    <a:pt x="78" y="298"/>
                  </a:cubicBezTo>
                  <a:cubicBezTo>
                    <a:pt x="79" y="297"/>
                    <a:pt x="82" y="297"/>
                    <a:pt x="83" y="297"/>
                  </a:cubicBezTo>
                  <a:cubicBezTo>
                    <a:pt x="84" y="298"/>
                    <a:pt x="86" y="299"/>
                    <a:pt x="87" y="299"/>
                  </a:cubicBezTo>
                  <a:cubicBezTo>
                    <a:pt x="88" y="299"/>
                    <a:pt x="90" y="298"/>
                    <a:pt x="91" y="298"/>
                  </a:cubicBezTo>
                  <a:cubicBezTo>
                    <a:pt x="91" y="298"/>
                    <a:pt x="92" y="297"/>
                    <a:pt x="92" y="296"/>
                  </a:cubicBezTo>
                  <a:cubicBezTo>
                    <a:pt x="93" y="296"/>
                    <a:pt x="95" y="295"/>
                    <a:pt x="96" y="295"/>
                  </a:cubicBezTo>
                  <a:cubicBezTo>
                    <a:pt x="96" y="295"/>
                    <a:pt x="98" y="295"/>
                    <a:pt x="99" y="296"/>
                  </a:cubicBezTo>
                  <a:cubicBezTo>
                    <a:pt x="100" y="296"/>
                    <a:pt x="103" y="298"/>
                    <a:pt x="103" y="299"/>
                  </a:cubicBezTo>
                  <a:cubicBezTo>
                    <a:pt x="103" y="300"/>
                    <a:pt x="102" y="301"/>
                    <a:pt x="101" y="302"/>
                  </a:cubicBezTo>
                  <a:cubicBezTo>
                    <a:pt x="101" y="302"/>
                    <a:pt x="98" y="303"/>
                    <a:pt x="98" y="303"/>
                  </a:cubicBezTo>
                  <a:cubicBezTo>
                    <a:pt x="97" y="304"/>
                    <a:pt x="96" y="306"/>
                    <a:pt x="96" y="307"/>
                  </a:cubicBezTo>
                  <a:cubicBezTo>
                    <a:pt x="97" y="308"/>
                    <a:pt x="98" y="309"/>
                    <a:pt x="99" y="310"/>
                  </a:cubicBezTo>
                  <a:cubicBezTo>
                    <a:pt x="99" y="310"/>
                    <a:pt x="100" y="311"/>
                    <a:pt x="100" y="312"/>
                  </a:cubicBezTo>
                  <a:cubicBezTo>
                    <a:pt x="100" y="313"/>
                    <a:pt x="99" y="315"/>
                    <a:pt x="100" y="315"/>
                  </a:cubicBezTo>
                  <a:cubicBezTo>
                    <a:pt x="100" y="316"/>
                    <a:pt x="101" y="317"/>
                    <a:pt x="102" y="318"/>
                  </a:cubicBezTo>
                  <a:cubicBezTo>
                    <a:pt x="102" y="318"/>
                    <a:pt x="104" y="318"/>
                    <a:pt x="105" y="318"/>
                  </a:cubicBezTo>
                  <a:cubicBezTo>
                    <a:pt x="106" y="318"/>
                    <a:pt x="108" y="319"/>
                    <a:pt x="109" y="320"/>
                  </a:cubicBezTo>
                  <a:cubicBezTo>
                    <a:pt x="110" y="321"/>
                    <a:pt x="112" y="322"/>
                    <a:pt x="113" y="323"/>
                  </a:cubicBezTo>
                  <a:cubicBezTo>
                    <a:pt x="114" y="324"/>
                    <a:pt x="114" y="326"/>
                    <a:pt x="114" y="327"/>
                  </a:cubicBezTo>
                  <a:cubicBezTo>
                    <a:pt x="114" y="328"/>
                    <a:pt x="114" y="330"/>
                    <a:pt x="113" y="331"/>
                  </a:cubicBezTo>
                  <a:cubicBezTo>
                    <a:pt x="113" y="332"/>
                    <a:pt x="112" y="333"/>
                    <a:pt x="112" y="333"/>
                  </a:cubicBezTo>
                  <a:cubicBezTo>
                    <a:pt x="111" y="334"/>
                    <a:pt x="111" y="335"/>
                    <a:pt x="111" y="336"/>
                  </a:cubicBezTo>
                  <a:cubicBezTo>
                    <a:pt x="112" y="337"/>
                    <a:pt x="114" y="337"/>
                    <a:pt x="114" y="338"/>
                  </a:cubicBezTo>
                  <a:cubicBezTo>
                    <a:pt x="115" y="339"/>
                    <a:pt x="114" y="340"/>
                    <a:pt x="114" y="341"/>
                  </a:cubicBezTo>
                  <a:cubicBezTo>
                    <a:pt x="114" y="342"/>
                    <a:pt x="113" y="342"/>
                    <a:pt x="112" y="343"/>
                  </a:cubicBezTo>
                  <a:cubicBezTo>
                    <a:pt x="112" y="344"/>
                    <a:pt x="113" y="345"/>
                    <a:pt x="112" y="346"/>
                  </a:cubicBezTo>
                  <a:cubicBezTo>
                    <a:pt x="112" y="346"/>
                    <a:pt x="110" y="346"/>
                    <a:pt x="109" y="346"/>
                  </a:cubicBezTo>
                  <a:cubicBezTo>
                    <a:pt x="108" y="346"/>
                    <a:pt x="108" y="344"/>
                    <a:pt x="107" y="344"/>
                  </a:cubicBezTo>
                  <a:cubicBezTo>
                    <a:pt x="107" y="344"/>
                    <a:pt x="105" y="344"/>
                    <a:pt x="104" y="345"/>
                  </a:cubicBezTo>
                  <a:cubicBezTo>
                    <a:pt x="104" y="345"/>
                    <a:pt x="103" y="347"/>
                    <a:pt x="103" y="347"/>
                  </a:cubicBezTo>
                  <a:cubicBezTo>
                    <a:pt x="102" y="348"/>
                    <a:pt x="99" y="348"/>
                    <a:pt x="99" y="349"/>
                  </a:cubicBezTo>
                  <a:cubicBezTo>
                    <a:pt x="98" y="350"/>
                    <a:pt x="99" y="353"/>
                    <a:pt x="100" y="355"/>
                  </a:cubicBezTo>
                  <a:cubicBezTo>
                    <a:pt x="100" y="355"/>
                    <a:pt x="102" y="357"/>
                    <a:pt x="102" y="358"/>
                  </a:cubicBezTo>
                  <a:cubicBezTo>
                    <a:pt x="102" y="360"/>
                    <a:pt x="102" y="362"/>
                    <a:pt x="101" y="363"/>
                  </a:cubicBezTo>
                  <a:cubicBezTo>
                    <a:pt x="101" y="364"/>
                    <a:pt x="99" y="364"/>
                    <a:pt x="99" y="364"/>
                  </a:cubicBezTo>
                  <a:cubicBezTo>
                    <a:pt x="98" y="364"/>
                    <a:pt x="96" y="364"/>
                    <a:pt x="95" y="363"/>
                  </a:cubicBezTo>
                  <a:cubicBezTo>
                    <a:pt x="94" y="363"/>
                    <a:pt x="91" y="363"/>
                    <a:pt x="91" y="363"/>
                  </a:cubicBezTo>
                  <a:cubicBezTo>
                    <a:pt x="90" y="363"/>
                    <a:pt x="87" y="364"/>
                    <a:pt x="87" y="365"/>
                  </a:cubicBezTo>
                  <a:cubicBezTo>
                    <a:pt x="87" y="366"/>
                    <a:pt x="88" y="367"/>
                    <a:pt x="88" y="368"/>
                  </a:cubicBezTo>
                  <a:cubicBezTo>
                    <a:pt x="89" y="368"/>
                    <a:pt x="91" y="369"/>
                    <a:pt x="91" y="369"/>
                  </a:cubicBezTo>
                  <a:cubicBezTo>
                    <a:pt x="92" y="369"/>
                    <a:pt x="93" y="368"/>
                    <a:pt x="94" y="368"/>
                  </a:cubicBezTo>
                  <a:cubicBezTo>
                    <a:pt x="95" y="368"/>
                    <a:pt x="96" y="370"/>
                    <a:pt x="96" y="371"/>
                  </a:cubicBezTo>
                  <a:cubicBezTo>
                    <a:pt x="97" y="372"/>
                    <a:pt x="97" y="374"/>
                    <a:pt x="98" y="375"/>
                  </a:cubicBezTo>
                  <a:cubicBezTo>
                    <a:pt x="99" y="376"/>
                    <a:pt x="102" y="375"/>
                    <a:pt x="102" y="376"/>
                  </a:cubicBezTo>
                  <a:cubicBezTo>
                    <a:pt x="103" y="377"/>
                    <a:pt x="101" y="379"/>
                    <a:pt x="100" y="380"/>
                  </a:cubicBezTo>
                  <a:cubicBezTo>
                    <a:pt x="99" y="381"/>
                    <a:pt x="96" y="383"/>
                    <a:pt x="95" y="383"/>
                  </a:cubicBezTo>
                  <a:cubicBezTo>
                    <a:pt x="95" y="384"/>
                    <a:pt x="93" y="382"/>
                    <a:pt x="92" y="382"/>
                  </a:cubicBezTo>
                  <a:cubicBezTo>
                    <a:pt x="91" y="381"/>
                    <a:pt x="91" y="379"/>
                    <a:pt x="90" y="379"/>
                  </a:cubicBezTo>
                  <a:cubicBezTo>
                    <a:pt x="88" y="378"/>
                    <a:pt x="85" y="380"/>
                    <a:pt x="83" y="380"/>
                  </a:cubicBezTo>
                  <a:cubicBezTo>
                    <a:pt x="82" y="380"/>
                    <a:pt x="80" y="380"/>
                    <a:pt x="79" y="380"/>
                  </a:cubicBezTo>
                  <a:cubicBezTo>
                    <a:pt x="78" y="381"/>
                    <a:pt x="77" y="382"/>
                    <a:pt x="76" y="383"/>
                  </a:cubicBezTo>
                  <a:cubicBezTo>
                    <a:pt x="75" y="383"/>
                    <a:pt x="73" y="383"/>
                    <a:pt x="72" y="383"/>
                  </a:cubicBezTo>
                  <a:cubicBezTo>
                    <a:pt x="71" y="383"/>
                    <a:pt x="70" y="382"/>
                    <a:pt x="70" y="382"/>
                  </a:cubicBezTo>
                  <a:cubicBezTo>
                    <a:pt x="69" y="381"/>
                    <a:pt x="70" y="379"/>
                    <a:pt x="70" y="379"/>
                  </a:cubicBezTo>
                  <a:cubicBezTo>
                    <a:pt x="70" y="378"/>
                    <a:pt x="69" y="377"/>
                    <a:pt x="68" y="376"/>
                  </a:cubicBezTo>
                  <a:cubicBezTo>
                    <a:pt x="68" y="376"/>
                    <a:pt x="67" y="376"/>
                    <a:pt x="66" y="376"/>
                  </a:cubicBezTo>
                  <a:cubicBezTo>
                    <a:pt x="65" y="377"/>
                    <a:pt x="64" y="378"/>
                    <a:pt x="63" y="379"/>
                  </a:cubicBezTo>
                  <a:cubicBezTo>
                    <a:pt x="63" y="379"/>
                    <a:pt x="61" y="380"/>
                    <a:pt x="60" y="379"/>
                  </a:cubicBezTo>
                  <a:cubicBezTo>
                    <a:pt x="59" y="379"/>
                    <a:pt x="59" y="378"/>
                    <a:pt x="59" y="378"/>
                  </a:cubicBezTo>
                  <a:cubicBezTo>
                    <a:pt x="58" y="378"/>
                    <a:pt x="56" y="377"/>
                    <a:pt x="55" y="377"/>
                  </a:cubicBezTo>
                  <a:cubicBezTo>
                    <a:pt x="54" y="378"/>
                    <a:pt x="52" y="379"/>
                    <a:pt x="51" y="379"/>
                  </a:cubicBezTo>
                  <a:cubicBezTo>
                    <a:pt x="50" y="380"/>
                    <a:pt x="48" y="379"/>
                    <a:pt x="47" y="379"/>
                  </a:cubicBezTo>
                  <a:cubicBezTo>
                    <a:pt x="46" y="378"/>
                    <a:pt x="44" y="377"/>
                    <a:pt x="44" y="376"/>
                  </a:cubicBezTo>
                  <a:cubicBezTo>
                    <a:pt x="44" y="376"/>
                    <a:pt x="44" y="374"/>
                    <a:pt x="43" y="373"/>
                  </a:cubicBezTo>
                  <a:cubicBezTo>
                    <a:pt x="43" y="373"/>
                    <a:pt x="40" y="373"/>
                    <a:pt x="39" y="373"/>
                  </a:cubicBezTo>
                  <a:cubicBezTo>
                    <a:pt x="38" y="373"/>
                    <a:pt x="37" y="375"/>
                    <a:pt x="36" y="376"/>
                  </a:cubicBezTo>
                  <a:cubicBezTo>
                    <a:pt x="36" y="377"/>
                    <a:pt x="36" y="380"/>
                    <a:pt x="35" y="381"/>
                  </a:cubicBezTo>
                  <a:cubicBezTo>
                    <a:pt x="34" y="382"/>
                    <a:pt x="32" y="382"/>
                    <a:pt x="31" y="382"/>
                  </a:cubicBezTo>
                  <a:cubicBezTo>
                    <a:pt x="30" y="382"/>
                    <a:pt x="29" y="379"/>
                    <a:pt x="28" y="379"/>
                  </a:cubicBezTo>
                  <a:cubicBezTo>
                    <a:pt x="27" y="379"/>
                    <a:pt x="26" y="381"/>
                    <a:pt x="25" y="381"/>
                  </a:cubicBezTo>
                  <a:cubicBezTo>
                    <a:pt x="24" y="381"/>
                    <a:pt x="23" y="382"/>
                    <a:pt x="23" y="382"/>
                  </a:cubicBezTo>
                  <a:cubicBezTo>
                    <a:pt x="22" y="381"/>
                    <a:pt x="21" y="380"/>
                    <a:pt x="21" y="379"/>
                  </a:cubicBezTo>
                  <a:cubicBezTo>
                    <a:pt x="21" y="378"/>
                    <a:pt x="21" y="378"/>
                    <a:pt x="21" y="377"/>
                  </a:cubicBezTo>
                  <a:cubicBezTo>
                    <a:pt x="21" y="376"/>
                    <a:pt x="22" y="374"/>
                    <a:pt x="23" y="373"/>
                  </a:cubicBezTo>
                  <a:cubicBezTo>
                    <a:pt x="23" y="373"/>
                    <a:pt x="22" y="371"/>
                    <a:pt x="22" y="370"/>
                  </a:cubicBezTo>
                  <a:cubicBezTo>
                    <a:pt x="22" y="369"/>
                    <a:pt x="23" y="367"/>
                    <a:pt x="23" y="367"/>
                  </a:cubicBezTo>
                  <a:cubicBezTo>
                    <a:pt x="23" y="366"/>
                    <a:pt x="23" y="364"/>
                    <a:pt x="22" y="363"/>
                  </a:cubicBezTo>
                  <a:cubicBezTo>
                    <a:pt x="21" y="362"/>
                    <a:pt x="20" y="361"/>
                    <a:pt x="18" y="360"/>
                  </a:cubicBezTo>
                  <a:cubicBezTo>
                    <a:pt x="17" y="360"/>
                    <a:pt x="15" y="360"/>
                    <a:pt x="15" y="360"/>
                  </a:cubicBezTo>
                  <a:cubicBezTo>
                    <a:pt x="13" y="359"/>
                    <a:pt x="13" y="355"/>
                    <a:pt x="12" y="354"/>
                  </a:cubicBezTo>
                  <a:cubicBezTo>
                    <a:pt x="11" y="353"/>
                    <a:pt x="9" y="350"/>
                    <a:pt x="9" y="348"/>
                  </a:cubicBezTo>
                  <a:cubicBezTo>
                    <a:pt x="8" y="346"/>
                    <a:pt x="9" y="343"/>
                    <a:pt x="9" y="342"/>
                  </a:cubicBezTo>
                  <a:cubicBezTo>
                    <a:pt x="10" y="341"/>
                    <a:pt x="12" y="339"/>
                    <a:pt x="13" y="338"/>
                  </a:cubicBezTo>
                  <a:cubicBezTo>
                    <a:pt x="14" y="338"/>
                    <a:pt x="16" y="339"/>
                    <a:pt x="17" y="338"/>
                  </a:cubicBezTo>
                  <a:cubicBezTo>
                    <a:pt x="18" y="338"/>
                    <a:pt x="20" y="337"/>
                    <a:pt x="20" y="336"/>
                  </a:cubicBezTo>
                  <a:cubicBezTo>
                    <a:pt x="21" y="335"/>
                    <a:pt x="21" y="333"/>
                    <a:pt x="21" y="332"/>
                  </a:cubicBezTo>
                  <a:cubicBezTo>
                    <a:pt x="21" y="332"/>
                    <a:pt x="20" y="330"/>
                    <a:pt x="20" y="330"/>
                  </a:cubicBezTo>
                  <a:cubicBezTo>
                    <a:pt x="21" y="329"/>
                    <a:pt x="22" y="327"/>
                    <a:pt x="23" y="327"/>
                  </a:cubicBezTo>
                  <a:cubicBezTo>
                    <a:pt x="24" y="326"/>
                    <a:pt x="26" y="327"/>
                    <a:pt x="27" y="327"/>
                  </a:cubicBezTo>
                  <a:cubicBezTo>
                    <a:pt x="27" y="327"/>
                    <a:pt x="30" y="326"/>
                    <a:pt x="30" y="326"/>
                  </a:cubicBezTo>
                  <a:cubicBezTo>
                    <a:pt x="31" y="325"/>
                    <a:pt x="31" y="322"/>
                    <a:pt x="31" y="321"/>
                  </a:cubicBezTo>
                  <a:cubicBezTo>
                    <a:pt x="32" y="321"/>
                    <a:pt x="33" y="319"/>
                    <a:pt x="33" y="318"/>
                  </a:cubicBezTo>
                  <a:cubicBezTo>
                    <a:pt x="34" y="317"/>
                    <a:pt x="35" y="315"/>
                    <a:pt x="35" y="313"/>
                  </a:cubicBezTo>
                  <a:cubicBezTo>
                    <a:pt x="36" y="312"/>
                    <a:pt x="37" y="311"/>
                    <a:pt x="38" y="310"/>
                  </a:cubicBezTo>
                  <a:cubicBezTo>
                    <a:pt x="38" y="309"/>
                    <a:pt x="38" y="307"/>
                    <a:pt x="37" y="307"/>
                  </a:cubicBezTo>
                  <a:cubicBezTo>
                    <a:pt x="37" y="306"/>
                    <a:pt x="35" y="306"/>
                    <a:pt x="34" y="306"/>
                  </a:cubicBezTo>
                  <a:cubicBezTo>
                    <a:pt x="33" y="306"/>
                    <a:pt x="31" y="308"/>
                    <a:pt x="30" y="307"/>
                  </a:cubicBezTo>
                  <a:cubicBezTo>
                    <a:pt x="29" y="307"/>
                    <a:pt x="28" y="304"/>
                    <a:pt x="28" y="304"/>
                  </a:cubicBezTo>
                  <a:cubicBezTo>
                    <a:pt x="28" y="303"/>
                    <a:pt x="30" y="301"/>
                    <a:pt x="31" y="300"/>
                  </a:cubicBezTo>
                  <a:cubicBezTo>
                    <a:pt x="31" y="299"/>
                    <a:pt x="33" y="297"/>
                    <a:pt x="33" y="296"/>
                  </a:cubicBezTo>
                  <a:cubicBezTo>
                    <a:pt x="35" y="294"/>
                    <a:pt x="38" y="292"/>
                    <a:pt x="39" y="291"/>
                  </a:cubicBezTo>
                  <a:cubicBezTo>
                    <a:pt x="40" y="290"/>
                    <a:pt x="42" y="288"/>
                    <a:pt x="42" y="287"/>
                  </a:cubicBezTo>
                  <a:cubicBezTo>
                    <a:pt x="42" y="286"/>
                    <a:pt x="41" y="283"/>
                    <a:pt x="40" y="281"/>
                  </a:cubicBezTo>
                  <a:cubicBezTo>
                    <a:pt x="39" y="281"/>
                    <a:pt x="37" y="280"/>
                    <a:pt x="37" y="279"/>
                  </a:cubicBezTo>
                  <a:cubicBezTo>
                    <a:pt x="36" y="279"/>
                    <a:pt x="35" y="277"/>
                    <a:pt x="35" y="277"/>
                  </a:cubicBezTo>
                  <a:cubicBezTo>
                    <a:pt x="36" y="276"/>
                    <a:pt x="38" y="275"/>
                    <a:pt x="38" y="275"/>
                  </a:cubicBezTo>
                  <a:cubicBezTo>
                    <a:pt x="39" y="274"/>
                    <a:pt x="39" y="271"/>
                    <a:pt x="40" y="270"/>
                  </a:cubicBezTo>
                  <a:cubicBezTo>
                    <a:pt x="41" y="270"/>
                    <a:pt x="43" y="270"/>
                    <a:pt x="44" y="269"/>
                  </a:cubicBezTo>
                  <a:cubicBezTo>
                    <a:pt x="45" y="269"/>
                    <a:pt x="46" y="269"/>
                    <a:pt x="46" y="268"/>
                  </a:cubicBezTo>
                  <a:cubicBezTo>
                    <a:pt x="47" y="267"/>
                    <a:pt x="46" y="264"/>
                    <a:pt x="46" y="263"/>
                  </a:cubicBezTo>
                  <a:cubicBezTo>
                    <a:pt x="46" y="262"/>
                    <a:pt x="46" y="260"/>
                    <a:pt x="46" y="259"/>
                  </a:cubicBezTo>
                  <a:cubicBezTo>
                    <a:pt x="46" y="258"/>
                    <a:pt x="47" y="258"/>
                    <a:pt x="48" y="257"/>
                  </a:cubicBezTo>
                  <a:cubicBezTo>
                    <a:pt x="49" y="256"/>
                    <a:pt x="51" y="255"/>
                    <a:pt x="52" y="254"/>
                  </a:cubicBezTo>
                  <a:cubicBezTo>
                    <a:pt x="52" y="253"/>
                    <a:pt x="52" y="252"/>
                    <a:pt x="52" y="251"/>
                  </a:cubicBezTo>
                  <a:cubicBezTo>
                    <a:pt x="51" y="250"/>
                    <a:pt x="49" y="248"/>
                    <a:pt x="49" y="247"/>
                  </a:cubicBezTo>
                  <a:cubicBezTo>
                    <a:pt x="49" y="246"/>
                    <a:pt x="50" y="244"/>
                    <a:pt x="50" y="244"/>
                  </a:cubicBezTo>
                  <a:cubicBezTo>
                    <a:pt x="51" y="242"/>
                    <a:pt x="53" y="241"/>
                    <a:pt x="54" y="240"/>
                  </a:cubicBezTo>
                  <a:cubicBezTo>
                    <a:pt x="55" y="239"/>
                    <a:pt x="56" y="237"/>
                    <a:pt x="57" y="236"/>
                  </a:cubicBezTo>
                  <a:cubicBezTo>
                    <a:pt x="57" y="235"/>
                    <a:pt x="56" y="232"/>
                    <a:pt x="56" y="231"/>
                  </a:cubicBezTo>
                  <a:cubicBezTo>
                    <a:pt x="55" y="230"/>
                    <a:pt x="52" y="229"/>
                    <a:pt x="50" y="229"/>
                  </a:cubicBezTo>
                  <a:cubicBezTo>
                    <a:pt x="50" y="229"/>
                    <a:pt x="48" y="229"/>
                    <a:pt x="47" y="230"/>
                  </a:cubicBezTo>
                  <a:cubicBezTo>
                    <a:pt x="46" y="231"/>
                    <a:pt x="45" y="233"/>
                    <a:pt x="44" y="234"/>
                  </a:cubicBezTo>
                  <a:cubicBezTo>
                    <a:pt x="44" y="234"/>
                    <a:pt x="42" y="233"/>
                    <a:pt x="41" y="232"/>
                  </a:cubicBezTo>
                  <a:cubicBezTo>
                    <a:pt x="40" y="231"/>
                    <a:pt x="39" y="229"/>
                    <a:pt x="38" y="229"/>
                  </a:cubicBezTo>
                  <a:cubicBezTo>
                    <a:pt x="38" y="228"/>
                    <a:pt x="38" y="226"/>
                    <a:pt x="38" y="225"/>
                  </a:cubicBezTo>
                  <a:cubicBezTo>
                    <a:pt x="38" y="224"/>
                    <a:pt x="37" y="223"/>
                    <a:pt x="36" y="223"/>
                  </a:cubicBezTo>
                  <a:cubicBezTo>
                    <a:pt x="36" y="222"/>
                    <a:pt x="34" y="224"/>
                    <a:pt x="33" y="224"/>
                  </a:cubicBezTo>
                  <a:cubicBezTo>
                    <a:pt x="32" y="224"/>
                    <a:pt x="30" y="224"/>
                    <a:pt x="29" y="224"/>
                  </a:cubicBezTo>
                  <a:cubicBezTo>
                    <a:pt x="28" y="224"/>
                    <a:pt x="26" y="224"/>
                    <a:pt x="24" y="224"/>
                  </a:cubicBezTo>
                  <a:cubicBezTo>
                    <a:pt x="23" y="224"/>
                    <a:pt x="20" y="224"/>
                    <a:pt x="18" y="224"/>
                  </a:cubicBezTo>
                  <a:cubicBezTo>
                    <a:pt x="17" y="224"/>
                    <a:pt x="15" y="223"/>
                    <a:pt x="14" y="222"/>
                  </a:cubicBezTo>
                  <a:cubicBezTo>
                    <a:pt x="13" y="222"/>
                    <a:pt x="13" y="220"/>
                    <a:pt x="12" y="219"/>
                  </a:cubicBezTo>
                  <a:cubicBezTo>
                    <a:pt x="12" y="218"/>
                    <a:pt x="10" y="216"/>
                    <a:pt x="10" y="216"/>
                  </a:cubicBezTo>
                  <a:cubicBezTo>
                    <a:pt x="9" y="215"/>
                    <a:pt x="7" y="215"/>
                    <a:pt x="6" y="215"/>
                  </a:cubicBezTo>
                  <a:cubicBezTo>
                    <a:pt x="4" y="214"/>
                    <a:pt x="2" y="213"/>
                    <a:pt x="0" y="212"/>
                  </a:cubicBezTo>
                  <a:cubicBezTo>
                    <a:pt x="0" y="212"/>
                    <a:pt x="0" y="212"/>
                    <a:pt x="0" y="212"/>
                  </a:cubicBezTo>
                  <a:cubicBezTo>
                    <a:pt x="0" y="211"/>
                    <a:pt x="1" y="210"/>
                    <a:pt x="1" y="209"/>
                  </a:cubicBezTo>
                  <a:cubicBezTo>
                    <a:pt x="2" y="207"/>
                    <a:pt x="3" y="201"/>
                    <a:pt x="4" y="198"/>
                  </a:cubicBezTo>
                  <a:cubicBezTo>
                    <a:pt x="4" y="196"/>
                    <a:pt x="4" y="192"/>
                    <a:pt x="4" y="190"/>
                  </a:cubicBezTo>
                  <a:cubicBezTo>
                    <a:pt x="5" y="189"/>
                    <a:pt x="6" y="185"/>
                    <a:pt x="7" y="184"/>
                  </a:cubicBezTo>
                  <a:cubicBezTo>
                    <a:pt x="9" y="181"/>
                    <a:pt x="14" y="178"/>
                    <a:pt x="16" y="177"/>
                  </a:cubicBezTo>
                  <a:cubicBezTo>
                    <a:pt x="20" y="176"/>
                    <a:pt x="26" y="172"/>
                    <a:pt x="29" y="172"/>
                  </a:cubicBezTo>
                  <a:cubicBezTo>
                    <a:pt x="33" y="170"/>
                    <a:pt x="40" y="169"/>
                    <a:pt x="44" y="168"/>
                  </a:cubicBezTo>
                  <a:cubicBezTo>
                    <a:pt x="45" y="168"/>
                    <a:pt x="50" y="166"/>
                    <a:pt x="51" y="166"/>
                  </a:cubicBezTo>
                  <a:cubicBezTo>
                    <a:pt x="55" y="165"/>
                    <a:pt x="61" y="163"/>
                    <a:pt x="64" y="161"/>
                  </a:cubicBezTo>
                  <a:cubicBezTo>
                    <a:pt x="67" y="160"/>
                    <a:pt x="71" y="157"/>
                    <a:pt x="72" y="154"/>
                  </a:cubicBezTo>
                  <a:cubicBezTo>
                    <a:pt x="73" y="153"/>
                    <a:pt x="74" y="150"/>
                    <a:pt x="74" y="148"/>
                  </a:cubicBezTo>
                  <a:cubicBezTo>
                    <a:pt x="74" y="147"/>
                    <a:pt x="73" y="144"/>
                    <a:pt x="73" y="144"/>
                  </a:cubicBezTo>
                  <a:cubicBezTo>
                    <a:pt x="72" y="142"/>
                    <a:pt x="71" y="138"/>
                    <a:pt x="69" y="137"/>
                  </a:cubicBezTo>
                  <a:cubicBezTo>
                    <a:pt x="68" y="135"/>
                    <a:pt x="64" y="132"/>
                    <a:pt x="64" y="132"/>
                  </a:cubicBezTo>
                  <a:cubicBezTo>
                    <a:pt x="64" y="132"/>
                    <a:pt x="62" y="129"/>
                    <a:pt x="61" y="127"/>
                  </a:cubicBezTo>
                  <a:cubicBezTo>
                    <a:pt x="60" y="126"/>
                    <a:pt x="58" y="122"/>
                    <a:pt x="58" y="121"/>
                  </a:cubicBezTo>
                  <a:cubicBezTo>
                    <a:pt x="58" y="118"/>
                    <a:pt x="59" y="115"/>
                    <a:pt x="59" y="112"/>
                  </a:cubicBezTo>
                  <a:cubicBezTo>
                    <a:pt x="59" y="109"/>
                    <a:pt x="58" y="104"/>
                    <a:pt x="57" y="102"/>
                  </a:cubicBezTo>
                  <a:cubicBezTo>
                    <a:pt x="57" y="99"/>
                    <a:pt x="54" y="94"/>
                    <a:pt x="54" y="92"/>
                  </a:cubicBezTo>
                  <a:cubicBezTo>
                    <a:pt x="54" y="90"/>
                    <a:pt x="55" y="87"/>
                    <a:pt x="55" y="86"/>
                  </a:cubicBezTo>
                  <a:cubicBezTo>
                    <a:pt x="55" y="85"/>
                    <a:pt x="56" y="83"/>
                    <a:pt x="57" y="82"/>
                  </a:cubicBezTo>
                  <a:cubicBezTo>
                    <a:pt x="58" y="82"/>
                    <a:pt x="60" y="82"/>
                    <a:pt x="61" y="82"/>
                  </a:cubicBezTo>
                  <a:cubicBezTo>
                    <a:pt x="62" y="82"/>
                    <a:pt x="64" y="82"/>
                    <a:pt x="65" y="82"/>
                  </a:cubicBezTo>
                  <a:cubicBezTo>
                    <a:pt x="67" y="83"/>
                    <a:pt x="68" y="84"/>
                    <a:pt x="69" y="85"/>
                  </a:cubicBezTo>
                  <a:cubicBezTo>
                    <a:pt x="70" y="85"/>
                    <a:pt x="73" y="87"/>
                    <a:pt x="74" y="87"/>
                  </a:cubicBezTo>
                  <a:cubicBezTo>
                    <a:pt x="74" y="87"/>
                    <a:pt x="76" y="87"/>
                    <a:pt x="77" y="87"/>
                  </a:cubicBezTo>
                  <a:cubicBezTo>
                    <a:pt x="78" y="87"/>
                    <a:pt x="80" y="86"/>
                    <a:pt x="81" y="86"/>
                  </a:cubicBezTo>
                  <a:cubicBezTo>
                    <a:pt x="82" y="85"/>
                    <a:pt x="85" y="82"/>
                    <a:pt x="86" y="82"/>
                  </a:cubicBezTo>
                  <a:cubicBezTo>
                    <a:pt x="87" y="81"/>
                    <a:pt x="89" y="81"/>
                    <a:pt x="91" y="81"/>
                  </a:cubicBezTo>
                  <a:cubicBezTo>
                    <a:pt x="91" y="81"/>
                    <a:pt x="94" y="81"/>
                    <a:pt x="95" y="81"/>
                  </a:cubicBezTo>
                  <a:cubicBezTo>
                    <a:pt x="95" y="82"/>
                    <a:pt x="95" y="83"/>
                    <a:pt x="96" y="84"/>
                  </a:cubicBezTo>
                  <a:cubicBezTo>
                    <a:pt x="96" y="84"/>
                    <a:pt x="98" y="84"/>
                    <a:pt x="99" y="84"/>
                  </a:cubicBezTo>
                  <a:cubicBezTo>
                    <a:pt x="99" y="84"/>
                    <a:pt x="101" y="83"/>
                    <a:pt x="101" y="83"/>
                  </a:cubicBezTo>
                  <a:cubicBezTo>
                    <a:pt x="102" y="82"/>
                    <a:pt x="102" y="80"/>
                    <a:pt x="102" y="78"/>
                  </a:cubicBezTo>
                  <a:cubicBezTo>
                    <a:pt x="102" y="77"/>
                    <a:pt x="102" y="75"/>
                    <a:pt x="101" y="74"/>
                  </a:cubicBezTo>
                  <a:cubicBezTo>
                    <a:pt x="100" y="73"/>
                    <a:pt x="99" y="72"/>
                    <a:pt x="99" y="72"/>
                  </a:cubicBezTo>
                  <a:cubicBezTo>
                    <a:pt x="98" y="71"/>
                    <a:pt x="97" y="69"/>
                    <a:pt x="96" y="68"/>
                  </a:cubicBezTo>
                  <a:cubicBezTo>
                    <a:pt x="96" y="66"/>
                    <a:pt x="96" y="63"/>
                    <a:pt x="95" y="62"/>
                  </a:cubicBezTo>
                  <a:cubicBezTo>
                    <a:pt x="95" y="61"/>
                    <a:pt x="94" y="60"/>
                    <a:pt x="93" y="59"/>
                  </a:cubicBezTo>
                  <a:cubicBezTo>
                    <a:pt x="92" y="58"/>
                    <a:pt x="91" y="58"/>
                    <a:pt x="90" y="57"/>
                  </a:cubicBezTo>
                  <a:cubicBezTo>
                    <a:pt x="89" y="56"/>
                    <a:pt x="86" y="55"/>
                    <a:pt x="86" y="54"/>
                  </a:cubicBezTo>
                  <a:cubicBezTo>
                    <a:pt x="86" y="53"/>
                    <a:pt x="86" y="52"/>
                    <a:pt x="86" y="51"/>
                  </a:cubicBezTo>
                  <a:cubicBezTo>
                    <a:pt x="86" y="50"/>
                    <a:pt x="87" y="47"/>
                    <a:pt x="86" y="46"/>
                  </a:cubicBezTo>
                  <a:cubicBezTo>
                    <a:pt x="86" y="46"/>
                    <a:pt x="85" y="45"/>
                    <a:pt x="84" y="44"/>
                  </a:cubicBezTo>
                  <a:cubicBezTo>
                    <a:pt x="84" y="44"/>
                    <a:pt x="82" y="43"/>
                    <a:pt x="82" y="42"/>
                  </a:cubicBezTo>
                  <a:cubicBezTo>
                    <a:pt x="82" y="41"/>
                    <a:pt x="82" y="40"/>
                    <a:pt x="82" y="39"/>
                  </a:cubicBezTo>
                  <a:cubicBezTo>
                    <a:pt x="82" y="38"/>
                    <a:pt x="82" y="36"/>
                    <a:pt x="81" y="35"/>
                  </a:cubicBezTo>
                  <a:cubicBezTo>
                    <a:pt x="81" y="34"/>
                    <a:pt x="80" y="32"/>
                    <a:pt x="79" y="31"/>
                  </a:cubicBezTo>
                  <a:cubicBezTo>
                    <a:pt x="79" y="30"/>
                    <a:pt x="78" y="28"/>
                    <a:pt x="76" y="27"/>
                  </a:cubicBezTo>
                  <a:cubicBezTo>
                    <a:pt x="75" y="27"/>
                    <a:pt x="73" y="27"/>
                    <a:pt x="72" y="26"/>
                  </a:cubicBezTo>
                  <a:cubicBezTo>
                    <a:pt x="70" y="26"/>
                    <a:pt x="67" y="25"/>
                    <a:pt x="66" y="23"/>
                  </a:cubicBezTo>
                  <a:cubicBezTo>
                    <a:pt x="65" y="23"/>
                    <a:pt x="64" y="21"/>
                    <a:pt x="64" y="20"/>
                  </a:cubicBezTo>
                  <a:cubicBezTo>
                    <a:pt x="63" y="18"/>
                    <a:pt x="62" y="17"/>
                    <a:pt x="61" y="16"/>
                  </a:cubicBezTo>
                  <a:cubicBezTo>
                    <a:pt x="61" y="15"/>
                    <a:pt x="61" y="13"/>
                    <a:pt x="61" y="12"/>
                  </a:cubicBezTo>
                  <a:cubicBezTo>
                    <a:pt x="60" y="12"/>
                    <a:pt x="58" y="10"/>
                    <a:pt x="58" y="9"/>
                  </a:cubicBezTo>
                  <a:cubicBezTo>
                    <a:pt x="58" y="9"/>
                    <a:pt x="58" y="9"/>
                    <a:pt x="58" y="8"/>
                  </a:cubicBezTo>
                  <a:close/>
                </a:path>
              </a:pathLst>
            </a:custGeom>
            <a:gradFill>
              <a:gsLst>
                <a:gs pos="0">
                  <a:srgbClr val="31548F">
                    <a:lumMod val="67000"/>
                  </a:srgbClr>
                </a:gs>
                <a:gs pos="48000">
                  <a:srgbClr val="34A3C1"/>
                </a:gs>
                <a:gs pos="100000">
                  <a:srgbClr val="6B71C7"/>
                </a:gs>
              </a:gsLst>
              <a:path path="circle">
                <a:fillToRect l="100000" t="100000"/>
              </a:path>
            </a:gra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9"/>
            <p:cNvSpPr>
              <a:spLocks/>
            </p:cNvSpPr>
            <p:nvPr/>
          </p:nvSpPr>
          <p:spPr bwMode="auto">
            <a:xfrm>
              <a:off x="1099" y="2957"/>
              <a:ext cx="1246" cy="655"/>
            </a:xfrm>
            <a:custGeom>
              <a:avLst/>
              <a:gdLst>
                <a:gd name="T0" fmla="*/ 421 w 433"/>
                <a:gd name="T1" fmla="*/ 96 h 228"/>
                <a:gd name="T2" fmla="*/ 396 w 433"/>
                <a:gd name="T3" fmla="*/ 98 h 228"/>
                <a:gd name="T4" fmla="*/ 390 w 433"/>
                <a:gd name="T5" fmla="*/ 127 h 228"/>
                <a:gd name="T6" fmla="*/ 405 w 433"/>
                <a:gd name="T7" fmla="*/ 163 h 228"/>
                <a:gd name="T8" fmla="*/ 347 w 433"/>
                <a:gd name="T9" fmla="*/ 192 h 228"/>
                <a:gd name="T10" fmla="*/ 326 w 433"/>
                <a:gd name="T11" fmla="*/ 227 h 228"/>
                <a:gd name="T12" fmla="*/ 311 w 433"/>
                <a:gd name="T13" fmla="*/ 198 h 228"/>
                <a:gd name="T14" fmla="*/ 290 w 433"/>
                <a:gd name="T15" fmla="*/ 204 h 228"/>
                <a:gd name="T16" fmla="*/ 269 w 433"/>
                <a:gd name="T17" fmla="*/ 206 h 228"/>
                <a:gd name="T18" fmla="*/ 243 w 433"/>
                <a:gd name="T19" fmla="*/ 209 h 228"/>
                <a:gd name="T20" fmla="*/ 241 w 433"/>
                <a:gd name="T21" fmla="*/ 190 h 228"/>
                <a:gd name="T22" fmla="*/ 221 w 433"/>
                <a:gd name="T23" fmla="*/ 183 h 228"/>
                <a:gd name="T24" fmla="*/ 207 w 433"/>
                <a:gd name="T25" fmla="*/ 159 h 228"/>
                <a:gd name="T26" fmla="*/ 209 w 433"/>
                <a:gd name="T27" fmla="*/ 133 h 228"/>
                <a:gd name="T28" fmla="*/ 190 w 433"/>
                <a:gd name="T29" fmla="*/ 131 h 228"/>
                <a:gd name="T30" fmla="*/ 174 w 433"/>
                <a:gd name="T31" fmla="*/ 160 h 228"/>
                <a:gd name="T32" fmla="*/ 152 w 433"/>
                <a:gd name="T33" fmla="*/ 154 h 228"/>
                <a:gd name="T34" fmla="*/ 141 w 433"/>
                <a:gd name="T35" fmla="*/ 148 h 228"/>
                <a:gd name="T36" fmla="*/ 153 w 433"/>
                <a:gd name="T37" fmla="*/ 139 h 228"/>
                <a:gd name="T38" fmla="*/ 145 w 433"/>
                <a:gd name="T39" fmla="*/ 123 h 228"/>
                <a:gd name="T40" fmla="*/ 120 w 433"/>
                <a:gd name="T41" fmla="*/ 135 h 228"/>
                <a:gd name="T42" fmla="*/ 102 w 433"/>
                <a:gd name="T43" fmla="*/ 149 h 228"/>
                <a:gd name="T44" fmla="*/ 81 w 433"/>
                <a:gd name="T45" fmla="*/ 150 h 228"/>
                <a:gd name="T46" fmla="*/ 82 w 433"/>
                <a:gd name="T47" fmla="*/ 129 h 228"/>
                <a:gd name="T48" fmla="*/ 53 w 433"/>
                <a:gd name="T49" fmla="*/ 136 h 228"/>
                <a:gd name="T50" fmla="*/ 47 w 433"/>
                <a:gd name="T51" fmla="*/ 149 h 228"/>
                <a:gd name="T52" fmla="*/ 55 w 433"/>
                <a:gd name="T53" fmla="*/ 168 h 228"/>
                <a:gd name="T54" fmla="*/ 37 w 433"/>
                <a:gd name="T55" fmla="*/ 174 h 228"/>
                <a:gd name="T56" fmla="*/ 18 w 433"/>
                <a:gd name="T57" fmla="*/ 167 h 228"/>
                <a:gd name="T58" fmla="*/ 19 w 433"/>
                <a:gd name="T59" fmla="*/ 143 h 228"/>
                <a:gd name="T60" fmla="*/ 21 w 433"/>
                <a:gd name="T61" fmla="*/ 130 h 228"/>
                <a:gd name="T62" fmla="*/ 12 w 433"/>
                <a:gd name="T63" fmla="*/ 118 h 228"/>
                <a:gd name="T64" fmla="*/ 14 w 433"/>
                <a:gd name="T65" fmla="*/ 101 h 228"/>
                <a:gd name="T66" fmla="*/ 3 w 433"/>
                <a:gd name="T67" fmla="*/ 81 h 228"/>
                <a:gd name="T68" fmla="*/ 5 w 433"/>
                <a:gd name="T69" fmla="*/ 70 h 228"/>
                <a:gd name="T70" fmla="*/ 42 w 433"/>
                <a:gd name="T71" fmla="*/ 62 h 228"/>
                <a:gd name="T72" fmla="*/ 64 w 433"/>
                <a:gd name="T73" fmla="*/ 49 h 228"/>
                <a:gd name="T74" fmla="*/ 105 w 433"/>
                <a:gd name="T75" fmla="*/ 42 h 228"/>
                <a:gd name="T76" fmla="*/ 142 w 433"/>
                <a:gd name="T77" fmla="*/ 43 h 228"/>
                <a:gd name="T78" fmla="*/ 155 w 433"/>
                <a:gd name="T79" fmla="*/ 38 h 228"/>
                <a:gd name="T80" fmla="*/ 154 w 433"/>
                <a:gd name="T81" fmla="*/ 34 h 228"/>
                <a:gd name="T82" fmla="*/ 153 w 433"/>
                <a:gd name="T83" fmla="*/ 27 h 228"/>
                <a:gd name="T84" fmla="*/ 148 w 433"/>
                <a:gd name="T85" fmla="*/ 25 h 228"/>
                <a:gd name="T86" fmla="*/ 137 w 433"/>
                <a:gd name="T87" fmla="*/ 26 h 228"/>
                <a:gd name="T88" fmla="*/ 133 w 433"/>
                <a:gd name="T89" fmla="*/ 25 h 228"/>
                <a:gd name="T90" fmla="*/ 128 w 433"/>
                <a:gd name="T91" fmla="*/ 30 h 228"/>
                <a:gd name="T92" fmla="*/ 132 w 433"/>
                <a:gd name="T93" fmla="*/ 21 h 228"/>
                <a:gd name="T94" fmla="*/ 141 w 433"/>
                <a:gd name="T95" fmla="*/ 13 h 228"/>
                <a:gd name="T96" fmla="*/ 161 w 433"/>
                <a:gd name="T97" fmla="*/ 8 h 228"/>
                <a:gd name="T98" fmla="*/ 178 w 433"/>
                <a:gd name="T99" fmla="*/ 2 h 228"/>
                <a:gd name="T100" fmla="*/ 193 w 433"/>
                <a:gd name="T101" fmla="*/ 5 h 228"/>
                <a:gd name="T102" fmla="*/ 212 w 433"/>
                <a:gd name="T103" fmla="*/ 16 h 228"/>
                <a:gd name="T104" fmla="*/ 228 w 433"/>
                <a:gd name="T105" fmla="*/ 33 h 228"/>
                <a:gd name="T106" fmla="*/ 272 w 433"/>
                <a:gd name="T107" fmla="*/ 24 h 228"/>
                <a:gd name="T108" fmla="*/ 284 w 433"/>
                <a:gd name="T109" fmla="*/ 5 h 228"/>
                <a:gd name="T110" fmla="*/ 305 w 433"/>
                <a:gd name="T111" fmla="*/ 0 h 228"/>
                <a:gd name="T112" fmla="*/ 339 w 433"/>
                <a:gd name="T113" fmla="*/ 5 h 228"/>
                <a:gd name="T114" fmla="*/ 366 w 433"/>
                <a:gd name="T115" fmla="*/ 28 h 228"/>
                <a:gd name="T116" fmla="*/ 391 w 433"/>
                <a:gd name="T117" fmla="*/ 28 h 228"/>
                <a:gd name="T118" fmla="*/ 410 w 433"/>
                <a:gd name="T119" fmla="*/ 46 h 228"/>
                <a:gd name="T120" fmla="*/ 417 w 433"/>
                <a:gd name="T121" fmla="*/ 66 h 228"/>
                <a:gd name="T122" fmla="*/ 429 w 433"/>
                <a:gd name="T123" fmla="*/ 87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33" h="228">
                  <a:moveTo>
                    <a:pt x="433" y="93"/>
                  </a:moveTo>
                  <a:cubicBezTo>
                    <a:pt x="433" y="95"/>
                    <a:pt x="432" y="97"/>
                    <a:pt x="431" y="98"/>
                  </a:cubicBezTo>
                  <a:cubicBezTo>
                    <a:pt x="431" y="99"/>
                    <a:pt x="430" y="99"/>
                    <a:pt x="429" y="99"/>
                  </a:cubicBezTo>
                  <a:cubicBezTo>
                    <a:pt x="428" y="99"/>
                    <a:pt x="427" y="99"/>
                    <a:pt x="426" y="99"/>
                  </a:cubicBezTo>
                  <a:cubicBezTo>
                    <a:pt x="426" y="99"/>
                    <a:pt x="426" y="97"/>
                    <a:pt x="425" y="97"/>
                  </a:cubicBezTo>
                  <a:cubicBezTo>
                    <a:pt x="424" y="96"/>
                    <a:pt x="422" y="96"/>
                    <a:pt x="421" y="96"/>
                  </a:cubicBezTo>
                  <a:cubicBezTo>
                    <a:pt x="420" y="96"/>
                    <a:pt x="417" y="97"/>
                    <a:pt x="417" y="97"/>
                  </a:cubicBezTo>
                  <a:cubicBezTo>
                    <a:pt x="415" y="98"/>
                    <a:pt x="413" y="100"/>
                    <a:pt x="411" y="101"/>
                  </a:cubicBezTo>
                  <a:cubicBezTo>
                    <a:pt x="411" y="101"/>
                    <a:pt x="409" y="102"/>
                    <a:pt x="408" y="102"/>
                  </a:cubicBezTo>
                  <a:cubicBezTo>
                    <a:pt x="407" y="102"/>
                    <a:pt x="405" y="103"/>
                    <a:pt x="405" y="103"/>
                  </a:cubicBezTo>
                  <a:cubicBezTo>
                    <a:pt x="403" y="102"/>
                    <a:pt x="401" y="100"/>
                    <a:pt x="400" y="100"/>
                  </a:cubicBezTo>
                  <a:cubicBezTo>
                    <a:pt x="399" y="99"/>
                    <a:pt x="397" y="98"/>
                    <a:pt x="396" y="98"/>
                  </a:cubicBezTo>
                  <a:cubicBezTo>
                    <a:pt x="395" y="97"/>
                    <a:pt x="393" y="97"/>
                    <a:pt x="392" y="97"/>
                  </a:cubicBezTo>
                  <a:cubicBezTo>
                    <a:pt x="391" y="97"/>
                    <a:pt x="388" y="97"/>
                    <a:pt x="388" y="98"/>
                  </a:cubicBezTo>
                  <a:cubicBezTo>
                    <a:pt x="387" y="98"/>
                    <a:pt x="386" y="100"/>
                    <a:pt x="385" y="101"/>
                  </a:cubicBezTo>
                  <a:cubicBezTo>
                    <a:pt x="385" y="103"/>
                    <a:pt x="385" y="105"/>
                    <a:pt x="385" y="107"/>
                  </a:cubicBezTo>
                  <a:cubicBezTo>
                    <a:pt x="385" y="110"/>
                    <a:pt x="388" y="114"/>
                    <a:pt x="388" y="117"/>
                  </a:cubicBezTo>
                  <a:cubicBezTo>
                    <a:pt x="389" y="119"/>
                    <a:pt x="390" y="125"/>
                    <a:pt x="390" y="127"/>
                  </a:cubicBezTo>
                  <a:cubicBezTo>
                    <a:pt x="390" y="130"/>
                    <a:pt x="388" y="133"/>
                    <a:pt x="389" y="136"/>
                  </a:cubicBezTo>
                  <a:cubicBezTo>
                    <a:pt x="389" y="138"/>
                    <a:pt x="391" y="141"/>
                    <a:pt x="392" y="143"/>
                  </a:cubicBezTo>
                  <a:cubicBezTo>
                    <a:pt x="393" y="144"/>
                    <a:pt x="395" y="147"/>
                    <a:pt x="395" y="147"/>
                  </a:cubicBezTo>
                  <a:cubicBezTo>
                    <a:pt x="395" y="147"/>
                    <a:pt x="399" y="150"/>
                    <a:pt x="400" y="152"/>
                  </a:cubicBezTo>
                  <a:cubicBezTo>
                    <a:pt x="401" y="153"/>
                    <a:pt x="403" y="157"/>
                    <a:pt x="403" y="159"/>
                  </a:cubicBezTo>
                  <a:cubicBezTo>
                    <a:pt x="404" y="160"/>
                    <a:pt x="405" y="162"/>
                    <a:pt x="405" y="163"/>
                  </a:cubicBezTo>
                  <a:cubicBezTo>
                    <a:pt x="405" y="165"/>
                    <a:pt x="404" y="168"/>
                    <a:pt x="403" y="169"/>
                  </a:cubicBezTo>
                  <a:cubicBezTo>
                    <a:pt x="401" y="172"/>
                    <a:pt x="397" y="175"/>
                    <a:pt x="394" y="177"/>
                  </a:cubicBezTo>
                  <a:cubicBezTo>
                    <a:pt x="392" y="178"/>
                    <a:pt x="385" y="180"/>
                    <a:pt x="382" y="181"/>
                  </a:cubicBezTo>
                  <a:cubicBezTo>
                    <a:pt x="380" y="182"/>
                    <a:pt x="376" y="183"/>
                    <a:pt x="374" y="184"/>
                  </a:cubicBezTo>
                  <a:cubicBezTo>
                    <a:pt x="371" y="184"/>
                    <a:pt x="363" y="185"/>
                    <a:pt x="360" y="187"/>
                  </a:cubicBezTo>
                  <a:cubicBezTo>
                    <a:pt x="356" y="188"/>
                    <a:pt x="350" y="191"/>
                    <a:pt x="347" y="192"/>
                  </a:cubicBezTo>
                  <a:cubicBezTo>
                    <a:pt x="345" y="194"/>
                    <a:pt x="340" y="196"/>
                    <a:pt x="338" y="199"/>
                  </a:cubicBezTo>
                  <a:cubicBezTo>
                    <a:pt x="337" y="200"/>
                    <a:pt x="336" y="204"/>
                    <a:pt x="335" y="205"/>
                  </a:cubicBezTo>
                  <a:cubicBezTo>
                    <a:pt x="335" y="207"/>
                    <a:pt x="335" y="212"/>
                    <a:pt x="334" y="213"/>
                  </a:cubicBezTo>
                  <a:cubicBezTo>
                    <a:pt x="334" y="216"/>
                    <a:pt x="333" y="222"/>
                    <a:pt x="332" y="224"/>
                  </a:cubicBezTo>
                  <a:cubicBezTo>
                    <a:pt x="331" y="225"/>
                    <a:pt x="331" y="226"/>
                    <a:pt x="331" y="228"/>
                  </a:cubicBezTo>
                  <a:cubicBezTo>
                    <a:pt x="329" y="227"/>
                    <a:pt x="327" y="227"/>
                    <a:pt x="326" y="227"/>
                  </a:cubicBezTo>
                  <a:cubicBezTo>
                    <a:pt x="324" y="226"/>
                    <a:pt x="321" y="224"/>
                    <a:pt x="320" y="222"/>
                  </a:cubicBezTo>
                  <a:cubicBezTo>
                    <a:pt x="320" y="221"/>
                    <a:pt x="320" y="218"/>
                    <a:pt x="319" y="217"/>
                  </a:cubicBezTo>
                  <a:cubicBezTo>
                    <a:pt x="319" y="216"/>
                    <a:pt x="319" y="213"/>
                    <a:pt x="319" y="212"/>
                  </a:cubicBezTo>
                  <a:cubicBezTo>
                    <a:pt x="319" y="211"/>
                    <a:pt x="319" y="209"/>
                    <a:pt x="319" y="208"/>
                  </a:cubicBezTo>
                  <a:cubicBezTo>
                    <a:pt x="318" y="207"/>
                    <a:pt x="315" y="205"/>
                    <a:pt x="314" y="204"/>
                  </a:cubicBezTo>
                  <a:cubicBezTo>
                    <a:pt x="314" y="202"/>
                    <a:pt x="312" y="200"/>
                    <a:pt x="311" y="198"/>
                  </a:cubicBezTo>
                  <a:cubicBezTo>
                    <a:pt x="310" y="198"/>
                    <a:pt x="309" y="196"/>
                    <a:pt x="308" y="195"/>
                  </a:cubicBezTo>
                  <a:cubicBezTo>
                    <a:pt x="307" y="195"/>
                    <a:pt x="303" y="195"/>
                    <a:pt x="302" y="195"/>
                  </a:cubicBezTo>
                  <a:cubicBezTo>
                    <a:pt x="301" y="195"/>
                    <a:pt x="300" y="197"/>
                    <a:pt x="299" y="197"/>
                  </a:cubicBezTo>
                  <a:cubicBezTo>
                    <a:pt x="298" y="198"/>
                    <a:pt x="298" y="200"/>
                    <a:pt x="297" y="200"/>
                  </a:cubicBezTo>
                  <a:cubicBezTo>
                    <a:pt x="297" y="201"/>
                    <a:pt x="294" y="200"/>
                    <a:pt x="293" y="201"/>
                  </a:cubicBezTo>
                  <a:cubicBezTo>
                    <a:pt x="292" y="201"/>
                    <a:pt x="291" y="203"/>
                    <a:pt x="290" y="204"/>
                  </a:cubicBezTo>
                  <a:cubicBezTo>
                    <a:pt x="289" y="205"/>
                    <a:pt x="288" y="207"/>
                    <a:pt x="288" y="207"/>
                  </a:cubicBezTo>
                  <a:cubicBezTo>
                    <a:pt x="286" y="208"/>
                    <a:pt x="283" y="209"/>
                    <a:pt x="282" y="209"/>
                  </a:cubicBezTo>
                  <a:cubicBezTo>
                    <a:pt x="281" y="208"/>
                    <a:pt x="279" y="207"/>
                    <a:pt x="278" y="207"/>
                  </a:cubicBezTo>
                  <a:cubicBezTo>
                    <a:pt x="277" y="207"/>
                    <a:pt x="276" y="205"/>
                    <a:pt x="275" y="204"/>
                  </a:cubicBezTo>
                  <a:cubicBezTo>
                    <a:pt x="274" y="203"/>
                    <a:pt x="272" y="203"/>
                    <a:pt x="271" y="203"/>
                  </a:cubicBezTo>
                  <a:cubicBezTo>
                    <a:pt x="270" y="204"/>
                    <a:pt x="270" y="206"/>
                    <a:pt x="269" y="206"/>
                  </a:cubicBezTo>
                  <a:cubicBezTo>
                    <a:pt x="269" y="207"/>
                    <a:pt x="267" y="207"/>
                    <a:pt x="266" y="208"/>
                  </a:cubicBezTo>
                  <a:cubicBezTo>
                    <a:pt x="265" y="208"/>
                    <a:pt x="262" y="209"/>
                    <a:pt x="260" y="209"/>
                  </a:cubicBezTo>
                  <a:cubicBezTo>
                    <a:pt x="259" y="209"/>
                    <a:pt x="256" y="209"/>
                    <a:pt x="254" y="209"/>
                  </a:cubicBezTo>
                  <a:cubicBezTo>
                    <a:pt x="254" y="209"/>
                    <a:pt x="252" y="208"/>
                    <a:pt x="252" y="208"/>
                  </a:cubicBezTo>
                  <a:cubicBezTo>
                    <a:pt x="251" y="208"/>
                    <a:pt x="249" y="209"/>
                    <a:pt x="247" y="209"/>
                  </a:cubicBezTo>
                  <a:cubicBezTo>
                    <a:pt x="246" y="209"/>
                    <a:pt x="244" y="210"/>
                    <a:pt x="243" y="209"/>
                  </a:cubicBezTo>
                  <a:cubicBezTo>
                    <a:pt x="242" y="208"/>
                    <a:pt x="242" y="206"/>
                    <a:pt x="242" y="205"/>
                  </a:cubicBezTo>
                  <a:cubicBezTo>
                    <a:pt x="241" y="204"/>
                    <a:pt x="242" y="202"/>
                    <a:pt x="242" y="201"/>
                  </a:cubicBezTo>
                  <a:cubicBezTo>
                    <a:pt x="243" y="201"/>
                    <a:pt x="244" y="201"/>
                    <a:pt x="245" y="200"/>
                  </a:cubicBezTo>
                  <a:cubicBezTo>
                    <a:pt x="245" y="199"/>
                    <a:pt x="246" y="197"/>
                    <a:pt x="246" y="196"/>
                  </a:cubicBezTo>
                  <a:cubicBezTo>
                    <a:pt x="246" y="195"/>
                    <a:pt x="246" y="193"/>
                    <a:pt x="245" y="192"/>
                  </a:cubicBezTo>
                  <a:cubicBezTo>
                    <a:pt x="244" y="192"/>
                    <a:pt x="242" y="190"/>
                    <a:pt x="241" y="190"/>
                  </a:cubicBezTo>
                  <a:cubicBezTo>
                    <a:pt x="240" y="190"/>
                    <a:pt x="238" y="190"/>
                    <a:pt x="236" y="190"/>
                  </a:cubicBezTo>
                  <a:cubicBezTo>
                    <a:pt x="235" y="190"/>
                    <a:pt x="234" y="189"/>
                    <a:pt x="232" y="190"/>
                  </a:cubicBezTo>
                  <a:cubicBezTo>
                    <a:pt x="231" y="190"/>
                    <a:pt x="229" y="190"/>
                    <a:pt x="229" y="190"/>
                  </a:cubicBezTo>
                  <a:cubicBezTo>
                    <a:pt x="228" y="190"/>
                    <a:pt x="225" y="190"/>
                    <a:pt x="225" y="189"/>
                  </a:cubicBezTo>
                  <a:cubicBezTo>
                    <a:pt x="223" y="189"/>
                    <a:pt x="222" y="188"/>
                    <a:pt x="221" y="187"/>
                  </a:cubicBezTo>
                  <a:cubicBezTo>
                    <a:pt x="221" y="186"/>
                    <a:pt x="221" y="184"/>
                    <a:pt x="221" y="183"/>
                  </a:cubicBezTo>
                  <a:cubicBezTo>
                    <a:pt x="221" y="182"/>
                    <a:pt x="220" y="179"/>
                    <a:pt x="220" y="178"/>
                  </a:cubicBezTo>
                  <a:cubicBezTo>
                    <a:pt x="219" y="177"/>
                    <a:pt x="217" y="174"/>
                    <a:pt x="216" y="173"/>
                  </a:cubicBezTo>
                  <a:cubicBezTo>
                    <a:pt x="216" y="173"/>
                    <a:pt x="214" y="171"/>
                    <a:pt x="214" y="170"/>
                  </a:cubicBezTo>
                  <a:cubicBezTo>
                    <a:pt x="212" y="169"/>
                    <a:pt x="210" y="168"/>
                    <a:pt x="209" y="167"/>
                  </a:cubicBezTo>
                  <a:cubicBezTo>
                    <a:pt x="209" y="166"/>
                    <a:pt x="208" y="164"/>
                    <a:pt x="207" y="163"/>
                  </a:cubicBezTo>
                  <a:cubicBezTo>
                    <a:pt x="207" y="162"/>
                    <a:pt x="207" y="160"/>
                    <a:pt x="207" y="159"/>
                  </a:cubicBezTo>
                  <a:cubicBezTo>
                    <a:pt x="207" y="159"/>
                    <a:pt x="209" y="157"/>
                    <a:pt x="209" y="157"/>
                  </a:cubicBezTo>
                  <a:cubicBezTo>
                    <a:pt x="210" y="156"/>
                    <a:pt x="212" y="154"/>
                    <a:pt x="212" y="153"/>
                  </a:cubicBezTo>
                  <a:cubicBezTo>
                    <a:pt x="212" y="151"/>
                    <a:pt x="213" y="148"/>
                    <a:pt x="213" y="147"/>
                  </a:cubicBezTo>
                  <a:cubicBezTo>
                    <a:pt x="213" y="145"/>
                    <a:pt x="212" y="144"/>
                    <a:pt x="212" y="143"/>
                  </a:cubicBezTo>
                  <a:cubicBezTo>
                    <a:pt x="211" y="141"/>
                    <a:pt x="211" y="138"/>
                    <a:pt x="211" y="137"/>
                  </a:cubicBezTo>
                  <a:cubicBezTo>
                    <a:pt x="211" y="136"/>
                    <a:pt x="210" y="134"/>
                    <a:pt x="209" y="133"/>
                  </a:cubicBezTo>
                  <a:cubicBezTo>
                    <a:pt x="208" y="133"/>
                    <a:pt x="206" y="133"/>
                    <a:pt x="205" y="133"/>
                  </a:cubicBezTo>
                  <a:cubicBezTo>
                    <a:pt x="204" y="133"/>
                    <a:pt x="202" y="132"/>
                    <a:pt x="201" y="131"/>
                  </a:cubicBezTo>
                  <a:cubicBezTo>
                    <a:pt x="200" y="131"/>
                    <a:pt x="200" y="129"/>
                    <a:pt x="200" y="128"/>
                  </a:cubicBezTo>
                  <a:cubicBezTo>
                    <a:pt x="199" y="127"/>
                    <a:pt x="196" y="127"/>
                    <a:pt x="195" y="127"/>
                  </a:cubicBezTo>
                  <a:cubicBezTo>
                    <a:pt x="195" y="127"/>
                    <a:pt x="194" y="129"/>
                    <a:pt x="193" y="130"/>
                  </a:cubicBezTo>
                  <a:cubicBezTo>
                    <a:pt x="192" y="130"/>
                    <a:pt x="191" y="130"/>
                    <a:pt x="190" y="131"/>
                  </a:cubicBezTo>
                  <a:cubicBezTo>
                    <a:pt x="189" y="132"/>
                    <a:pt x="189" y="135"/>
                    <a:pt x="189" y="136"/>
                  </a:cubicBezTo>
                  <a:cubicBezTo>
                    <a:pt x="189" y="137"/>
                    <a:pt x="190" y="140"/>
                    <a:pt x="190" y="142"/>
                  </a:cubicBezTo>
                  <a:cubicBezTo>
                    <a:pt x="190" y="143"/>
                    <a:pt x="189" y="145"/>
                    <a:pt x="189" y="146"/>
                  </a:cubicBezTo>
                  <a:cubicBezTo>
                    <a:pt x="188" y="147"/>
                    <a:pt x="185" y="149"/>
                    <a:pt x="184" y="150"/>
                  </a:cubicBezTo>
                  <a:cubicBezTo>
                    <a:pt x="183" y="151"/>
                    <a:pt x="180" y="154"/>
                    <a:pt x="179" y="156"/>
                  </a:cubicBezTo>
                  <a:cubicBezTo>
                    <a:pt x="178" y="157"/>
                    <a:pt x="175" y="159"/>
                    <a:pt x="174" y="160"/>
                  </a:cubicBezTo>
                  <a:cubicBezTo>
                    <a:pt x="173" y="160"/>
                    <a:pt x="172" y="160"/>
                    <a:pt x="171" y="160"/>
                  </a:cubicBezTo>
                  <a:cubicBezTo>
                    <a:pt x="170" y="160"/>
                    <a:pt x="169" y="159"/>
                    <a:pt x="168" y="159"/>
                  </a:cubicBezTo>
                  <a:cubicBezTo>
                    <a:pt x="167" y="158"/>
                    <a:pt x="167" y="156"/>
                    <a:pt x="166" y="156"/>
                  </a:cubicBezTo>
                  <a:cubicBezTo>
                    <a:pt x="165" y="155"/>
                    <a:pt x="162" y="154"/>
                    <a:pt x="161" y="154"/>
                  </a:cubicBezTo>
                  <a:cubicBezTo>
                    <a:pt x="160" y="153"/>
                    <a:pt x="158" y="153"/>
                    <a:pt x="157" y="153"/>
                  </a:cubicBezTo>
                  <a:cubicBezTo>
                    <a:pt x="156" y="153"/>
                    <a:pt x="154" y="154"/>
                    <a:pt x="152" y="154"/>
                  </a:cubicBezTo>
                  <a:cubicBezTo>
                    <a:pt x="151" y="154"/>
                    <a:pt x="149" y="154"/>
                    <a:pt x="147" y="154"/>
                  </a:cubicBezTo>
                  <a:cubicBezTo>
                    <a:pt x="146" y="154"/>
                    <a:pt x="143" y="155"/>
                    <a:pt x="142" y="155"/>
                  </a:cubicBezTo>
                  <a:cubicBezTo>
                    <a:pt x="141" y="155"/>
                    <a:pt x="139" y="154"/>
                    <a:pt x="138" y="154"/>
                  </a:cubicBezTo>
                  <a:cubicBezTo>
                    <a:pt x="137" y="153"/>
                    <a:pt x="136" y="152"/>
                    <a:pt x="135" y="151"/>
                  </a:cubicBezTo>
                  <a:cubicBezTo>
                    <a:pt x="135" y="150"/>
                    <a:pt x="135" y="149"/>
                    <a:pt x="136" y="148"/>
                  </a:cubicBezTo>
                  <a:cubicBezTo>
                    <a:pt x="137" y="147"/>
                    <a:pt x="140" y="148"/>
                    <a:pt x="141" y="148"/>
                  </a:cubicBezTo>
                  <a:cubicBezTo>
                    <a:pt x="142" y="148"/>
                    <a:pt x="144" y="149"/>
                    <a:pt x="145" y="149"/>
                  </a:cubicBezTo>
                  <a:cubicBezTo>
                    <a:pt x="146" y="149"/>
                    <a:pt x="148" y="150"/>
                    <a:pt x="149" y="150"/>
                  </a:cubicBezTo>
                  <a:cubicBezTo>
                    <a:pt x="150" y="150"/>
                    <a:pt x="150" y="149"/>
                    <a:pt x="150" y="148"/>
                  </a:cubicBezTo>
                  <a:cubicBezTo>
                    <a:pt x="151" y="147"/>
                    <a:pt x="149" y="145"/>
                    <a:pt x="149" y="144"/>
                  </a:cubicBezTo>
                  <a:cubicBezTo>
                    <a:pt x="149" y="143"/>
                    <a:pt x="150" y="141"/>
                    <a:pt x="151" y="140"/>
                  </a:cubicBezTo>
                  <a:cubicBezTo>
                    <a:pt x="151" y="139"/>
                    <a:pt x="153" y="139"/>
                    <a:pt x="153" y="139"/>
                  </a:cubicBezTo>
                  <a:cubicBezTo>
                    <a:pt x="154" y="138"/>
                    <a:pt x="154" y="136"/>
                    <a:pt x="154" y="135"/>
                  </a:cubicBezTo>
                  <a:cubicBezTo>
                    <a:pt x="153" y="134"/>
                    <a:pt x="152" y="133"/>
                    <a:pt x="152" y="132"/>
                  </a:cubicBezTo>
                  <a:cubicBezTo>
                    <a:pt x="152" y="131"/>
                    <a:pt x="153" y="129"/>
                    <a:pt x="153" y="128"/>
                  </a:cubicBezTo>
                  <a:cubicBezTo>
                    <a:pt x="153" y="128"/>
                    <a:pt x="151" y="127"/>
                    <a:pt x="150" y="127"/>
                  </a:cubicBezTo>
                  <a:cubicBezTo>
                    <a:pt x="149" y="126"/>
                    <a:pt x="149" y="124"/>
                    <a:pt x="148" y="124"/>
                  </a:cubicBezTo>
                  <a:cubicBezTo>
                    <a:pt x="147" y="123"/>
                    <a:pt x="146" y="123"/>
                    <a:pt x="145" y="123"/>
                  </a:cubicBezTo>
                  <a:cubicBezTo>
                    <a:pt x="144" y="123"/>
                    <a:pt x="143" y="122"/>
                    <a:pt x="141" y="121"/>
                  </a:cubicBezTo>
                  <a:cubicBezTo>
                    <a:pt x="140" y="121"/>
                    <a:pt x="137" y="121"/>
                    <a:pt x="136" y="122"/>
                  </a:cubicBezTo>
                  <a:cubicBezTo>
                    <a:pt x="135" y="122"/>
                    <a:pt x="133" y="123"/>
                    <a:pt x="132" y="124"/>
                  </a:cubicBezTo>
                  <a:cubicBezTo>
                    <a:pt x="131" y="124"/>
                    <a:pt x="128" y="125"/>
                    <a:pt x="127" y="125"/>
                  </a:cubicBezTo>
                  <a:cubicBezTo>
                    <a:pt x="126" y="126"/>
                    <a:pt x="124" y="128"/>
                    <a:pt x="123" y="130"/>
                  </a:cubicBezTo>
                  <a:cubicBezTo>
                    <a:pt x="122" y="131"/>
                    <a:pt x="121" y="134"/>
                    <a:pt x="120" y="135"/>
                  </a:cubicBezTo>
                  <a:cubicBezTo>
                    <a:pt x="119" y="137"/>
                    <a:pt x="116" y="138"/>
                    <a:pt x="115" y="138"/>
                  </a:cubicBezTo>
                  <a:cubicBezTo>
                    <a:pt x="114" y="139"/>
                    <a:pt x="112" y="139"/>
                    <a:pt x="111" y="140"/>
                  </a:cubicBezTo>
                  <a:cubicBezTo>
                    <a:pt x="111" y="141"/>
                    <a:pt x="111" y="143"/>
                    <a:pt x="111" y="144"/>
                  </a:cubicBezTo>
                  <a:cubicBezTo>
                    <a:pt x="111" y="145"/>
                    <a:pt x="112" y="147"/>
                    <a:pt x="111" y="149"/>
                  </a:cubicBezTo>
                  <a:cubicBezTo>
                    <a:pt x="111" y="150"/>
                    <a:pt x="109" y="150"/>
                    <a:pt x="108" y="151"/>
                  </a:cubicBezTo>
                  <a:cubicBezTo>
                    <a:pt x="106" y="151"/>
                    <a:pt x="103" y="150"/>
                    <a:pt x="102" y="149"/>
                  </a:cubicBezTo>
                  <a:cubicBezTo>
                    <a:pt x="101" y="149"/>
                    <a:pt x="99" y="148"/>
                    <a:pt x="98" y="147"/>
                  </a:cubicBezTo>
                  <a:cubicBezTo>
                    <a:pt x="97" y="147"/>
                    <a:pt x="96" y="145"/>
                    <a:pt x="94" y="145"/>
                  </a:cubicBezTo>
                  <a:cubicBezTo>
                    <a:pt x="93" y="144"/>
                    <a:pt x="92" y="144"/>
                    <a:pt x="91" y="144"/>
                  </a:cubicBezTo>
                  <a:cubicBezTo>
                    <a:pt x="90" y="144"/>
                    <a:pt x="87" y="145"/>
                    <a:pt x="87" y="146"/>
                  </a:cubicBezTo>
                  <a:cubicBezTo>
                    <a:pt x="86" y="147"/>
                    <a:pt x="85" y="149"/>
                    <a:pt x="84" y="150"/>
                  </a:cubicBezTo>
                  <a:cubicBezTo>
                    <a:pt x="84" y="150"/>
                    <a:pt x="82" y="150"/>
                    <a:pt x="81" y="150"/>
                  </a:cubicBezTo>
                  <a:cubicBezTo>
                    <a:pt x="81" y="149"/>
                    <a:pt x="81" y="148"/>
                    <a:pt x="80" y="147"/>
                  </a:cubicBezTo>
                  <a:cubicBezTo>
                    <a:pt x="80" y="146"/>
                    <a:pt x="79" y="144"/>
                    <a:pt x="79" y="144"/>
                  </a:cubicBezTo>
                  <a:cubicBezTo>
                    <a:pt x="79" y="142"/>
                    <a:pt x="81" y="140"/>
                    <a:pt x="81" y="139"/>
                  </a:cubicBezTo>
                  <a:cubicBezTo>
                    <a:pt x="81" y="139"/>
                    <a:pt x="82" y="136"/>
                    <a:pt x="82" y="135"/>
                  </a:cubicBezTo>
                  <a:cubicBezTo>
                    <a:pt x="83" y="135"/>
                    <a:pt x="84" y="133"/>
                    <a:pt x="84" y="133"/>
                  </a:cubicBezTo>
                  <a:cubicBezTo>
                    <a:pt x="84" y="132"/>
                    <a:pt x="83" y="130"/>
                    <a:pt x="82" y="129"/>
                  </a:cubicBezTo>
                  <a:cubicBezTo>
                    <a:pt x="81" y="128"/>
                    <a:pt x="80" y="128"/>
                    <a:pt x="79" y="127"/>
                  </a:cubicBezTo>
                  <a:cubicBezTo>
                    <a:pt x="78" y="127"/>
                    <a:pt x="75" y="127"/>
                    <a:pt x="74" y="127"/>
                  </a:cubicBezTo>
                  <a:cubicBezTo>
                    <a:pt x="73" y="127"/>
                    <a:pt x="70" y="127"/>
                    <a:pt x="69" y="128"/>
                  </a:cubicBezTo>
                  <a:cubicBezTo>
                    <a:pt x="67" y="128"/>
                    <a:pt x="65" y="129"/>
                    <a:pt x="64" y="130"/>
                  </a:cubicBezTo>
                  <a:cubicBezTo>
                    <a:pt x="62" y="130"/>
                    <a:pt x="59" y="132"/>
                    <a:pt x="58" y="133"/>
                  </a:cubicBezTo>
                  <a:cubicBezTo>
                    <a:pt x="57" y="133"/>
                    <a:pt x="54" y="135"/>
                    <a:pt x="53" y="136"/>
                  </a:cubicBezTo>
                  <a:cubicBezTo>
                    <a:pt x="52" y="136"/>
                    <a:pt x="48" y="136"/>
                    <a:pt x="47" y="137"/>
                  </a:cubicBezTo>
                  <a:cubicBezTo>
                    <a:pt x="47" y="137"/>
                    <a:pt x="46" y="139"/>
                    <a:pt x="46" y="139"/>
                  </a:cubicBezTo>
                  <a:cubicBezTo>
                    <a:pt x="46" y="140"/>
                    <a:pt x="46" y="141"/>
                    <a:pt x="47" y="142"/>
                  </a:cubicBezTo>
                  <a:cubicBezTo>
                    <a:pt x="47" y="143"/>
                    <a:pt x="49" y="143"/>
                    <a:pt x="49" y="144"/>
                  </a:cubicBezTo>
                  <a:cubicBezTo>
                    <a:pt x="49" y="145"/>
                    <a:pt x="49" y="147"/>
                    <a:pt x="48" y="148"/>
                  </a:cubicBezTo>
                  <a:cubicBezTo>
                    <a:pt x="48" y="148"/>
                    <a:pt x="47" y="149"/>
                    <a:pt x="47" y="149"/>
                  </a:cubicBezTo>
                  <a:cubicBezTo>
                    <a:pt x="46" y="150"/>
                    <a:pt x="46" y="152"/>
                    <a:pt x="47" y="153"/>
                  </a:cubicBezTo>
                  <a:cubicBezTo>
                    <a:pt x="47" y="154"/>
                    <a:pt x="47" y="156"/>
                    <a:pt x="47" y="157"/>
                  </a:cubicBezTo>
                  <a:cubicBezTo>
                    <a:pt x="48" y="157"/>
                    <a:pt x="49" y="158"/>
                    <a:pt x="50" y="159"/>
                  </a:cubicBezTo>
                  <a:cubicBezTo>
                    <a:pt x="50" y="159"/>
                    <a:pt x="51" y="161"/>
                    <a:pt x="52" y="162"/>
                  </a:cubicBezTo>
                  <a:cubicBezTo>
                    <a:pt x="52" y="163"/>
                    <a:pt x="54" y="163"/>
                    <a:pt x="54" y="164"/>
                  </a:cubicBezTo>
                  <a:cubicBezTo>
                    <a:pt x="55" y="165"/>
                    <a:pt x="55" y="167"/>
                    <a:pt x="55" y="168"/>
                  </a:cubicBezTo>
                  <a:cubicBezTo>
                    <a:pt x="55" y="169"/>
                    <a:pt x="55" y="170"/>
                    <a:pt x="54" y="171"/>
                  </a:cubicBezTo>
                  <a:cubicBezTo>
                    <a:pt x="54" y="172"/>
                    <a:pt x="52" y="173"/>
                    <a:pt x="52" y="173"/>
                  </a:cubicBezTo>
                  <a:cubicBezTo>
                    <a:pt x="51" y="173"/>
                    <a:pt x="49" y="173"/>
                    <a:pt x="48" y="174"/>
                  </a:cubicBezTo>
                  <a:cubicBezTo>
                    <a:pt x="47" y="174"/>
                    <a:pt x="46" y="176"/>
                    <a:pt x="45" y="176"/>
                  </a:cubicBezTo>
                  <a:cubicBezTo>
                    <a:pt x="44" y="177"/>
                    <a:pt x="41" y="176"/>
                    <a:pt x="40" y="176"/>
                  </a:cubicBezTo>
                  <a:cubicBezTo>
                    <a:pt x="39" y="175"/>
                    <a:pt x="38" y="174"/>
                    <a:pt x="37" y="174"/>
                  </a:cubicBezTo>
                  <a:cubicBezTo>
                    <a:pt x="36" y="173"/>
                    <a:pt x="35" y="172"/>
                    <a:pt x="35" y="171"/>
                  </a:cubicBezTo>
                  <a:cubicBezTo>
                    <a:pt x="34" y="171"/>
                    <a:pt x="35" y="169"/>
                    <a:pt x="35" y="168"/>
                  </a:cubicBezTo>
                  <a:cubicBezTo>
                    <a:pt x="35" y="167"/>
                    <a:pt x="33" y="166"/>
                    <a:pt x="32" y="166"/>
                  </a:cubicBezTo>
                  <a:cubicBezTo>
                    <a:pt x="31" y="166"/>
                    <a:pt x="30" y="166"/>
                    <a:pt x="29" y="166"/>
                  </a:cubicBezTo>
                  <a:cubicBezTo>
                    <a:pt x="27" y="166"/>
                    <a:pt x="25" y="166"/>
                    <a:pt x="24" y="167"/>
                  </a:cubicBezTo>
                  <a:cubicBezTo>
                    <a:pt x="23" y="167"/>
                    <a:pt x="20" y="167"/>
                    <a:pt x="18" y="167"/>
                  </a:cubicBezTo>
                  <a:cubicBezTo>
                    <a:pt x="18" y="166"/>
                    <a:pt x="19" y="164"/>
                    <a:pt x="19" y="163"/>
                  </a:cubicBezTo>
                  <a:cubicBezTo>
                    <a:pt x="18" y="161"/>
                    <a:pt x="17" y="160"/>
                    <a:pt x="17" y="158"/>
                  </a:cubicBezTo>
                  <a:cubicBezTo>
                    <a:pt x="17" y="157"/>
                    <a:pt x="16" y="155"/>
                    <a:pt x="16" y="153"/>
                  </a:cubicBezTo>
                  <a:cubicBezTo>
                    <a:pt x="17" y="152"/>
                    <a:pt x="18" y="150"/>
                    <a:pt x="18" y="150"/>
                  </a:cubicBezTo>
                  <a:cubicBezTo>
                    <a:pt x="18" y="149"/>
                    <a:pt x="18" y="147"/>
                    <a:pt x="18" y="146"/>
                  </a:cubicBezTo>
                  <a:cubicBezTo>
                    <a:pt x="18" y="145"/>
                    <a:pt x="18" y="144"/>
                    <a:pt x="19" y="143"/>
                  </a:cubicBezTo>
                  <a:cubicBezTo>
                    <a:pt x="19" y="143"/>
                    <a:pt x="19" y="142"/>
                    <a:pt x="19" y="141"/>
                  </a:cubicBezTo>
                  <a:cubicBezTo>
                    <a:pt x="20" y="142"/>
                    <a:pt x="21" y="142"/>
                    <a:pt x="21" y="142"/>
                  </a:cubicBezTo>
                  <a:cubicBezTo>
                    <a:pt x="23" y="142"/>
                    <a:pt x="24" y="140"/>
                    <a:pt x="25" y="139"/>
                  </a:cubicBezTo>
                  <a:cubicBezTo>
                    <a:pt x="25" y="139"/>
                    <a:pt x="25" y="137"/>
                    <a:pt x="25" y="137"/>
                  </a:cubicBezTo>
                  <a:cubicBezTo>
                    <a:pt x="24" y="135"/>
                    <a:pt x="23" y="133"/>
                    <a:pt x="23" y="132"/>
                  </a:cubicBezTo>
                  <a:cubicBezTo>
                    <a:pt x="22" y="131"/>
                    <a:pt x="21" y="130"/>
                    <a:pt x="21" y="130"/>
                  </a:cubicBezTo>
                  <a:cubicBezTo>
                    <a:pt x="20" y="129"/>
                    <a:pt x="19" y="128"/>
                    <a:pt x="18" y="127"/>
                  </a:cubicBezTo>
                  <a:cubicBezTo>
                    <a:pt x="18" y="127"/>
                    <a:pt x="17" y="126"/>
                    <a:pt x="17" y="125"/>
                  </a:cubicBezTo>
                  <a:cubicBezTo>
                    <a:pt x="16" y="124"/>
                    <a:pt x="17" y="123"/>
                    <a:pt x="17" y="122"/>
                  </a:cubicBezTo>
                  <a:cubicBezTo>
                    <a:pt x="17" y="122"/>
                    <a:pt x="18" y="121"/>
                    <a:pt x="18" y="120"/>
                  </a:cubicBezTo>
                  <a:cubicBezTo>
                    <a:pt x="18" y="119"/>
                    <a:pt x="16" y="120"/>
                    <a:pt x="15" y="119"/>
                  </a:cubicBezTo>
                  <a:cubicBezTo>
                    <a:pt x="14" y="119"/>
                    <a:pt x="12" y="118"/>
                    <a:pt x="12" y="118"/>
                  </a:cubicBezTo>
                  <a:cubicBezTo>
                    <a:pt x="11" y="117"/>
                    <a:pt x="10" y="116"/>
                    <a:pt x="10" y="116"/>
                  </a:cubicBezTo>
                  <a:cubicBezTo>
                    <a:pt x="9" y="115"/>
                    <a:pt x="8" y="113"/>
                    <a:pt x="8" y="112"/>
                  </a:cubicBezTo>
                  <a:cubicBezTo>
                    <a:pt x="8" y="111"/>
                    <a:pt x="9" y="109"/>
                    <a:pt x="10" y="109"/>
                  </a:cubicBezTo>
                  <a:cubicBezTo>
                    <a:pt x="10" y="108"/>
                    <a:pt x="11" y="107"/>
                    <a:pt x="12" y="106"/>
                  </a:cubicBezTo>
                  <a:cubicBezTo>
                    <a:pt x="12" y="106"/>
                    <a:pt x="13" y="105"/>
                    <a:pt x="14" y="104"/>
                  </a:cubicBezTo>
                  <a:cubicBezTo>
                    <a:pt x="14" y="103"/>
                    <a:pt x="14" y="102"/>
                    <a:pt x="14" y="101"/>
                  </a:cubicBezTo>
                  <a:cubicBezTo>
                    <a:pt x="14" y="100"/>
                    <a:pt x="15" y="99"/>
                    <a:pt x="14" y="98"/>
                  </a:cubicBezTo>
                  <a:cubicBezTo>
                    <a:pt x="14" y="97"/>
                    <a:pt x="12" y="95"/>
                    <a:pt x="11" y="95"/>
                  </a:cubicBezTo>
                  <a:cubicBezTo>
                    <a:pt x="10" y="94"/>
                    <a:pt x="8" y="94"/>
                    <a:pt x="7" y="93"/>
                  </a:cubicBezTo>
                  <a:cubicBezTo>
                    <a:pt x="6" y="93"/>
                    <a:pt x="5" y="91"/>
                    <a:pt x="5" y="90"/>
                  </a:cubicBezTo>
                  <a:cubicBezTo>
                    <a:pt x="4" y="88"/>
                    <a:pt x="5" y="86"/>
                    <a:pt x="5" y="84"/>
                  </a:cubicBezTo>
                  <a:cubicBezTo>
                    <a:pt x="4" y="83"/>
                    <a:pt x="4" y="82"/>
                    <a:pt x="3" y="81"/>
                  </a:cubicBezTo>
                  <a:cubicBezTo>
                    <a:pt x="3" y="80"/>
                    <a:pt x="2" y="78"/>
                    <a:pt x="1" y="78"/>
                  </a:cubicBezTo>
                  <a:cubicBezTo>
                    <a:pt x="1" y="78"/>
                    <a:pt x="0" y="78"/>
                    <a:pt x="0" y="78"/>
                  </a:cubicBezTo>
                  <a:cubicBezTo>
                    <a:pt x="0" y="77"/>
                    <a:pt x="0" y="76"/>
                    <a:pt x="0" y="76"/>
                  </a:cubicBezTo>
                  <a:cubicBezTo>
                    <a:pt x="1" y="75"/>
                    <a:pt x="2" y="75"/>
                    <a:pt x="3" y="74"/>
                  </a:cubicBezTo>
                  <a:cubicBezTo>
                    <a:pt x="3" y="73"/>
                    <a:pt x="3" y="72"/>
                    <a:pt x="3" y="71"/>
                  </a:cubicBezTo>
                  <a:cubicBezTo>
                    <a:pt x="3" y="71"/>
                    <a:pt x="4" y="70"/>
                    <a:pt x="5" y="70"/>
                  </a:cubicBezTo>
                  <a:cubicBezTo>
                    <a:pt x="6" y="70"/>
                    <a:pt x="7" y="70"/>
                    <a:pt x="8" y="70"/>
                  </a:cubicBezTo>
                  <a:cubicBezTo>
                    <a:pt x="10" y="70"/>
                    <a:pt x="13" y="71"/>
                    <a:pt x="15" y="71"/>
                  </a:cubicBezTo>
                  <a:cubicBezTo>
                    <a:pt x="17" y="71"/>
                    <a:pt x="21" y="71"/>
                    <a:pt x="24" y="70"/>
                  </a:cubicBezTo>
                  <a:cubicBezTo>
                    <a:pt x="25" y="70"/>
                    <a:pt x="28" y="70"/>
                    <a:pt x="29" y="69"/>
                  </a:cubicBezTo>
                  <a:cubicBezTo>
                    <a:pt x="30" y="68"/>
                    <a:pt x="34" y="67"/>
                    <a:pt x="35" y="66"/>
                  </a:cubicBezTo>
                  <a:cubicBezTo>
                    <a:pt x="37" y="65"/>
                    <a:pt x="41" y="64"/>
                    <a:pt x="42" y="62"/>
                  </a:cubicBezTo>
                  <a:cubicBezTo>
                    <a:pt x="43" y="62"/>
                    <a:pt x="44" y="61"/>
                    <a:pt x="45" y="60"/>
                  </a:cubicBezTo>
                  <a:cubicBezTo>
                    <a:pt x="46" y="59"/>
                    <a:pt x="47" y="57"/>
                    <a:pt x="47" y="56"/>
                  </a:cubicBezTo>
                  <a:cubicBezTo>
                    <a:pt x="48" y="55"/>
                    <a:pt x="49" y="53"/>
                    <a:pt x="50" y="53"/>
                  </a:cubicBezTo>
                  <a:cubicBezTo>
                    <a:pt x="51" y="52"/>
                    <a:pt x="52" y="51"/>
                    <a:pt x="53" y="51"/>
                  </a:cubicBezTo>
                  <a:cubicBezTo>
                    <a:pt x="54" y="50"/>
                    <a:pt x="57" y="49"/>
                    <a:pt x="58" y="49"/>
                  </a:cubicBezTo>
                  <a:cubicBezTo>
                    <a:pt x="59" y="48"/>
                    <a:pt x="62" y="49"/>
                    <a:pt x="64" y="49"/>
                  </a:cubicBezTo>
                  <a:cubicBezTo>
                    <a:pt x="64" y="50"/>
                    <a:pt x="66" y="51"/>
                    <a:pt x="67" y="52"/>
                  </a:cubicBezTo>
                  <a:cubicBezTo>
                    <a:pt x="69" y="53"/>
                    <a:pt x="72" y="53"/>
                    <a:pt x="74" y="53"/>
                  </a:cubicBezTo>
                  <a:cubicBezTo>
                    <a:pt x="75" y="54"/>
                    <a:pt x="79" y="54"/>
                    <a:pt x="81" y="53"/>
                  </a:cubicBezTo>
                  <a:cubicBezTo>
                    <a:pt x="83" y="53"/>
                    <a:pt x="87" y="52"/>
                    <a:pt x="89" y="51"/>
                  </a:cubicBezTo>
                  <a:cubicBezTo>
                    <a:pt x="91" y="50"/>
                    <a:pt x="95" y="48"/>
                    <a:pt x="97" y="47"/>
                  </a:cubicBezTo>
                  <a:cubicBezTo>
                    <a:pt x="98" y="47"/>
                    <a:pt x="103" y="44"/>
                    <a:pt x="105" y="42"/>
                  </a:cubicBezTo>
                  <a:cubicBezTo>
                    <a:pt x="106" y="42"/>
                    <a:pt x="108" y="41"/>
                    <a:pt x="109" y="41"/>
                  </a:cubicBezTo>
                  <a:cubicBezTo>
                    <a:pt x="110" y="40"/>
                    <a:pt x="113" y="40"/>
                    <a:pt x="114" y="40"/>
                  </a:cubicBezTo>
                  <a:cubicBezTo>
                    <a:pt x="116" y="39"/>
                    <a:pt x="121" y="39"/>
                    <a:pt x="123" y="39"/>
                  </a:cubicBezTo>
                  <a:cubicBezTo>
                    <a:pt x="125" y="40"/>
                    <a:pt x="128" y="40"/>
                    <a:pt x="130" y="40"/>
                  </a:cubicBezTo>
                  <a:cubicBezTo>
                    <a:pt x="131" y="40"/>
                    <a:pt x="134" y="41"/>
                    <a:pt x="135" y="41"/>
                  </a:cubicBezTo>
                  <a:cubicBezTo>
                    <a:pt x="137" y="42"/>
                    <a:pt x="140" y="43"/>
                    <a:pt x="142" y="43"/>
                  </a:cubicBezTo>
                  <a:cubicBezTo>
                    <a:pt x="143" y="43"/>
                    <a:pt x="147" y="43"/>
                    <a:pt x="149" y="43"/>
                  </a:cubicBezTo>
                  <a:cubicBezTo>
                    <a:pt x="150" y="43"/>
                    <a:pt x="154" y="44"/>
                    <a:pt x="155" y="42"/>
                  </a:cubicBezTo>
                  <a:cubicBezTo>
                    <a:pt x="155" y="42"/>
                    <a:pt x="155" y="42"/>
                    <a:pt x="155" y="41"/>
                  </a:cubicBezTo>
                  <a:cubicBezTo>
                    <a:pt x="155" y="41"/>
                    <a:pt x="155" y="40"/>
                    <a:pt x="154" y="40"/>
                  </a:cubicBezTo>
                  <a:cubicBezTo>
                    <a:pt x="154" y="39"/>
                    <a:pt x="154" y="38"/>
                    <a:pt x="154" y="38"/>
                  </a:cubicBezTo>
                  <a:cubicBezTo>
                    <a:pt x="155" y="38"/>
                    <a:pt x="155" y="38"/>
                    <a:pt x="155" y="38"/>
                  </a:cubicBezTo>
                  <a:cubicBezTo>
                    <a:pt x="156" y="38"/>
                    <a:pt x="156" y="37"/>
                    <a:pt x="156" y="36"/>
                  </a:cubicBezTo>
                  <a:cubicBezTo>
                    <a:pt x="157" y="36"/>
                    <a:pt x="159" y="36"/>
                    <a:pt x="159" y="36"/>
                  </a:cubicBezTo>
                  <a:cubicBezTo>
                    <a:pt x="159" y="36"/>
                    <a:pt x="159" y="35"/>
                    <a:pt x="159" y="35"/>
                  </a:cubicBezTo>
                  <a:cubicBezTo>
                    <a:pt x="159" y="34"/>
                    <a:pt x="158" y="34"/>
                    <a:pt x="157" y="34"/>
                  </a:cubicBezTo>
                  <a:cubicBezTo>
                    <a:pt x="157" y="33"/>
                    <a:pt x="156" y="34"/>
                    <a:pt x="155" y="34"/>
                  </a:cubicBezTo>
                  <a:cubicBezTo>
                    <a:pt x="154" y="34"/>
                    <a:pt x="154" y="34"/>
                    <a:pt x="154" y="34"/>
                  </a:cubicBezTo>
                  <a:cubicBezTo>
                    <a:pt x="154" y="33"/>
                    <a:pt x="154" y="32"/>
                    <a:pt x="154" y="32"/>
                  </a:cubicBezTo>
                  <a:cubicBezTo>
                    <a:pt x="155" y="31"/>
                    <a:pt x="156" y="31"/>
                    <a:pt x="157" y="31"/>
                  </a:cubicBezTo>
                  <a:cubicBezTo>
                    <a:pt x="157" y="31"/>
                    <a:pt x="158" y="30"/>
                    <a:pt x="158" y="30"/>
                  </a:cubicBezTo>
                  <a:cubicBezTo>
                    <a:pt x="158" y="29"/>
                    <a:pt x="158" y="28"/>
                    <a:pt x="157" y="28"/>
                  </a:cubicBezTo>
                  <a:cubicBezTo>
                    <a:pt x="157" y="27"/>
                    <a:pt x="156" y="27"/>
                    <a:pt x="155" y="27"/>
                  </a:cubicBezTo>
                  <a:cubicBezTo>
                    <a:pt x="155" y="27"/>
                    <a:pt x="153" y="27"/>
                    <a:pt x="153" y="27"/>
                  </a:cubicBezTo>
                  <a:cubicBezTo>
                    <a:pt x="152" y="27"/>
                    <a:pt x="152" y="28"/>
                    <a:pt x="151" y="29"/>
                  </a:cubicBezTo>
                  <a:cubicBezTo>
                    <a:pt x="151" y="29"/>
                    <a:pt x="150" y="29"/>
                    <a:pt x="149" y="29"/>
                  </a:cubicBezTo>
                  <a:cubicBezTo>
                    <a:pt x="149" y="29"/>
                    <a:pt x="149" y="28"/>
                    <a:pt x="149" y="27"/>
                  </a:cubicBezTo>
                  <a:cubicBezTo>
                    <a:pt x="149" y="27"/>
                    <a:pt x="151" y="26"/>
                    <a:pt x="151" y="26"/>
                  </a:cubicBezTo>
                  <a:cubicBezTo>
                    <a:pt x="151" y="25"/>
                    <a:pt x="151" y="25"/>
                    <a:pt x="151" y="25"/>
                  </a:cubicBezTo>
                  <a:cubicBezTo>
                    <a:pt x="150" y="24"/>
                    <a:pt x="149" y="25"/>
                    <a:pt x="148" y="25"/>
                  </a:cubicBezTo>
                  <a:cubicBezTo>
                    <a:pt x="148" y="25"/>
                    <a:pt x="146" y="26"/>
                    <a:pt x="145" y="26"/>
                  </a:cubicBezTo>
                  <a:cubicBezTo>
                    <a:pt x="144" y="26"/>
                    <a:pt x="143" y="25"/>
                    <a:pt x="142" y="26"/>
                  </a:cubicBezTo>
                  <a:cubicBezTo>
                    <a:pt x="141" y="26"/>
                    <a:pt x="140" y="28"/>
                    <a:pt x="139" y="28"/>
                  </a:cubicBezTo>
                  <a:cubicBezTo>
                    <a:pt x="139" y="29"/>
                    <a:pt x="138" y="30"/>
                    <a:pt x="138" y="29"/>
                  </a:cubicBezTo>
                  <a:cubicBezTo>
                    <a:pt x="137" y="29"/>
                    <a:pt x="137" y="28"/>
                    <a:pt x="137" y="28"/>
                  </a:cubicBezTo>
                  <a:cubicBezTo>
                    <a:pt x="137" y="27"/>
                    <a:pt x="137" y="26"/>
                    <a:pt x="137" y="26"/>
                  </a:cubicBezTo>
                  <a:cubicBezTo>
                    <a:pt x="138" y="25"/>
                    <a:pt x="138" y="25"/>
                    <a:pt x="139" y="25"/>
                  </a:cubicBezTo>
                  <a:cubicBezTo>
                    <a:pt x="139" y="25"/>
                    <a:pt x="139" y="24"/>
                    <a:pt x="139" y="23"/>
                  </a:cubicBezTo>
                  <a:cubicBezTo>
                    <a:pt x="139" y="23"/>
                    <a:pt x="139" y="22"/>
                    <a:pt x="139" y="21"/>
                  </a:cubicBezTo>
                  <a:cubicBezTo>
                    <a:pt x="138" y="21"/>
                    <a:pt x="138" y="21"/>
                    <a:pt x="137" y="21"/>
                  </a:cubicBezTo>
                  <a:cubicBezTo>
                    <a:pt x="137" y="21"/>
                    <a:pt x="136" y="23"/>
                    <a:pt x="135" y="23"/>
                  </a:cubicBezTo>
                  <a:cubicBezTo>
                    <a:pt x="135" y="24"/>
                    <a:pt x="134" y="25"/>
                    <a:pt x="133" y="25"/>
                  </a:cubicBezTo>
                  <a:cubicBezTo>
                    <a:pt x="133" y="26"/>
                    <a:pt x="132" y="27"/>
                    <a:pt x="132" y="27"/>
                  </a:cubicBezTo>
                  <a:cubicBezTo>
                    <a:pt x="131" y="28"/>
                    <a:pt x="131" y="30"/>
                    <a:pt x="131" y="31"/>
                  </a:cubicBezTo>
                  <a:cubicBezTo>
                    <a:pt x="131" y="31"/>
                    <a:pt x="130" y="32"/>
                    <a:pt x="129" y="33"/>
                  </a:cubicBezTo>
                  <a:cubicBezTo>
                    <a:pt x="129" y="33"/>
                    <a:pt x="128" y="33"/>
                    <a:pt x="127" y="33"/>
                  </a:cubicBezTo>
                  <a:cubicBezTo>
                    <a:pt x="127" y="32"/>
                    <a:pt x="127" y="31"/>
                    <a:pt x="127" y="31"/>
                  </a:cubicBezTo>
                  <a:cubicBezTo>
                    <a:pt x="127" y="30"/>
                    <a:pt x="128" y="30"/>
                    <a:pt x="128" y="30"/>
                  </a:cubicBezTo>
                  <a:cubicBezTo>
                    <a:pt x="128" y="29"/>
                    <a:pt x="129" y="29"/>
                    <a:pt x="129" y="28"/>
                  </a:cubicBezTo>
                  <a:cubicBezTo>
                    <a:pt x="130" y="28"/>
                    <a:pt x="130" y="26"/>
                    <a:pt x="130" y="26"/>
                  </a:cubicBezTo>
                  <a:cubicBezTo>
                    <a:pt x="131" y="25"/>
                    <a:pt x="132" y="25"/>
                    <a:pt x="132" y="24"/>
                  </a:cubicBezTo>
                  <a:cubicBezTo>
                    <a:pt x="132" y="24"/>
                    <a:pt x="132" y="23"/>
                    <a:pt x="132" y="22"/>
                  </a:cubicBezTo>
                  <a:cubicBezTo>
                    <a:pt x="132" y="22"/>
                    <a:pt x="132" y="22"/>
                    <a:pt x="132" y="22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21"/>
                    <a:pt x="132" y="19"/>
                    <a:pt x="132" y="19"/>
                  </a:cubicBezTo>
                  <a:cubicBezTo>
                    <a:pt x="133" y="18"/>
                    <a:pt x="133" y="17"/>
                    <a:pt x="134" y="17"/>
                  </a:cubicBezTo>
                  <a:cubicBezTo>
                    <a:pt x="134" y="16"/>
                    <a:pt x="135" y="16"/>
                    <a:pt x="135" y="16"/>
                  </a:cubicBezTo>
                  <a:cubicBezTo>
                    <a:pt x="136" y="16"/>
                    <a:pt x="137" y="15"/>
                    <a:pt x="137" y="14"/>
                  </a:cubicBezTo>
                  <a:cubicBezTo>
                    <a:pt x="137" y="14"/>
                    <a:pt x="138" y="13"/>
                    <a:pt x="138" y="13"/>
                  </a:cubicBezTo>
                  <a:cubicBezTo>
                    <a:pt x="138" y="13"/>
                    <a:pt x="140" y="13"/>
                    <a:pt x="141" y="13"/>
                  </a:cubicBezTo>
                  <a:cubicBezTo>
                    <a:pt x="142" y="13"/>
                    <a:pt x="143" y="11"/>
                    <a:pt x="144" y="11"/>
                  </a:cubicBezTo>
                  <a:cubicBezTo>
                    <a:pt x="145" y="11"/>
                    <a:pt x="146" y="12"/>
                    <a:pt x="147" y="12"/>
                  </a:cubicBezTo>
                  <a:cubicBezTo>
                    <a:pt x="148" y="12"/>
                    <a:pt x="150" y="13"/>
                    <a:pt x="152" y="13"/>
                  </a:cubicBezTo>
                  <a:cubicBezTo>
                    <a:pt x="152" y="13"/>
                    <a:pt x="154" y="12"/>
                    <a:pt x="154" y="11"/>
                  </a:cubicBezTo>
                  <a:cubicBezTo>
                    <a:pt x="155" y="11"/>
                    <a:pt x="157" y="10"/>
                    <a:pt x="158" y="9"/>
                  </a:cubicBezTo>
                  <a:cubicBezTo>
                    <a:pt x="159" y="9"/>
                    <a:pt x="160" y="8"/>
                    <a:pt x="161" y="8"/>
                  </a:cubicBezTo>
                  <a:cubicBezTo>
                    <a:pt x="161" y="8"/>
                    <a:pt x="163" y="6"/>
                    <a:pt x="163" y="6"/>
                  </a:cubicBezTo>
                  <a:cubicBezTo>
                    <a:pt x="164" y="5"/>
                    <a:pt x="166" y="5"/>
                    <a:pt x="166" y="4"/>
                  </a:cubicBezTo>
                  <a:cubicBezTo>
                    <a:pt x="167" y="4"/>
                    <a:pt x="168" y="3"/>
                    <a:pt x="168" y="2"/>
                  </a:cubicBezTo>
                  <a:cubicBezTo>
                    <a:pt x="169" y="2"/>
                    <a:pt x="171" y="1"/>
                    <a:pt x="172" y="1"/>
                  </a:cubicBezTo>
                  <a:cubicBezTo>
                    <a:pt x="172" y="1"/>
                    <a:pt x="175" y="1"/>
                    <a:pt x="176" y="1"/>
                  </a:cubicBezTo>
                  <a:cubicBezTo>
                    <a:pt x="177" y="1"/>
                    <a:pt x="178" y="2"/>
                    <a:pt x="178" y="2"/>
                  </a:cubicBezTo>
                  <a:cubicBezTo>
                    <a:pt x="179" y="2"/>
                    <a:pt x="181" y="2"/>
                    <a:pt x="182" y="2"/>
                  </a:cubicBezTo>
                  <a:cubicBezTo>
                    <a:pt x="183" y="2"/>
                    <a:pt x="184" y="2"/>
                    <a:pt x="185" y="2"/>
                  </a:cubicBezTo>
                  <a:cubicBezTo>
                    <a:pt x="185" y="2"/>
                    <a:pt x="186" y="3"/>
                    <a:pt x="187" y="3"/>
                  </a:cubicBezTo>
                  <a:cubicBezTo>
                    <a:pt x="187" y="3"/>
                    <a:pt x="188" y="3"/>
                    <a:pt x="189" y="3"/>
                  </a:cubicBezTo>
                  <a:cubicBezTo>
                    <a:pt x="189" y="3"/>
                    <a:pt x="191" y="4"/>
                    <a:pt x="192" y="4"/>
                  </a:cubicBezTo>
                  <a:cubicBezTo>
                    <a:pt x="192" y="4"/>
                    <a:pt x="192" y="5"/>
                    <a:pt x="193" y="5"/>
                  </a:cubicBezTo>
                  <a:cubicBezTo>
                    <a:pt x="193" y="6"/>
                    <a:pt x="194" y="8"/>
                    <a:pt x="195" y="9"/>
                  </a:cubicBezTo>
                  <a:cubicBezTo>
                    <a:pt x="196" y="11"/>
                    <a:pt x="199" y="14"/>
                    <a:pt x="200" y="15"/>
                  </a:cubicBezTo>
                  <a:cubicBezTo>
                    <a:pt x="202" y="16"/>
                    <a:pt x="204" y="18"/>
                    <a:pt x="205" y="19"/>
                  </a:cubicBezTo>
                  <a:cubicBezTo>
                    <a:pt x="206" y="19"/>
                    <a:pt x="207" y="19"/>
                    <a:pt x="208" y="19"/>
                  </a:cubicBezTo>
                  <a:cubicBezTo>
                    <a:pt x="208" y="19"/>
                    <a:pt x="209" y="18"/>
                    <a:pt x="209" y="18"/>
                  </a:cubicBezTo>
                  <a:cubicBezTo>
                    <a:pt x="210" y="17"/>
                    <a:pt x="211" y="16"/>
                    <a:pt x="212" y="16"/>
                  </a:cubicBezTo>
                  <a:cubicBezTo>
                    <a:pt x="212" y="15"/>
                    <a:pt x="213" y="15"/>
                    <a:pt x="214" y="15"/>
                  </a:cubicBezTo>
                  <a:cubicBezTo>
                    <a:pt x="215" y="16"/>
                    <a:pt x="217" y="17"/>
                    <a:pt x="218" y="18"/>
                  </a:cubicBezTo>
                  <a:cubicBezTo>
                    <a:pt x="218" y="19"/>
                    <a:pt x="220" y="21"/>
                    <a:pt x="221" y="23"/>
                  </a:cubicBezTo>
                  <a:cubicBezTo>
                    <a:pt x="221" y="24"/>
                    <a:pt x="222" y="26"/>
                    <a:pt x="222" y="28"/>
                  </a:cubicBezTo>
                  <a:cubicBezTo>
                    <a:pt x="223" y="29"/>
                    <a:pt x="223" y="32"/>
                    <a:pt x="224" y="33"/>
                  </a:cubicBezTo>
                  <a:cubicBezTo>
                    <a:pt x="225" y="34"/>
                    <a:pt x="227" y="33"/>
                    <a:pt x="228" y="33"/>
                  </a:cubicBezTo>
                  <a:cubicBezTo>
                    <a:pt x="231" y="33"/>
                    <a:pt x="237" y="33"/>
                    <a:pt x="240" y="33"/>
                  </a:cubicBezTo>
                  <a:cubicBezTo>
                    <a:pt x="243" y="33"/>
                    <a:pt x="248" y="33"/>
                    <a:pt x="251" y="33"/>
                  </a:cubicBezTo>
                  <a:cubicBezTo>
                    <a:pt x="254" y="33"/>
                    <a:pt x="259" y="32"/>
                    <a:pt x="263" y="32"/>
                  </a:cubicBezTo>
                  <a:cubicBezTo>
                    <a:pt x="263" y="32"/>
                    <a:pt x="266" y="31"/>
                    <a:pt x="267" y="31"/>
                  </a:cubicBezTo>
                  <a:cubicBezTo>
                    <a:pt x="268" y="30"/>
                    <a:pt x="270" y="30"/>
                    <a:pt x="270" y="29"/>
                  </a:cubicBezTo>
                  <a:cubicBezTo>
                    <a:pt x="271" y="28"/>
                    <a:pt x="272" y="25"/>
                    <a:pt x="272" y="24"/>
                  </a:cubicBezTo>
                  <a:cubicBezTo>
                    <a:pt x="273" y="23"/>
                    <a:pt x="272" y="21"/>
                    <a:pt x="272" y="19"/>
                  </a:cubicBezTo>
                  <a:cubicBezTo>
                    <a:pt x="272" y="19"/>
                    <a:pt x="272" y="17"/>
                    <a:pt x="273" y="16"/>
                  </a:cubicBezTo>
                  <a:cubicBezTo>
                    <a:pt x="274" y="15"/>
                    <a:pt x="276" y="14"/>
                    <a:pt x="277" y="13"/>
                  </a:cubicBezTo>
                  <a:cubicBezTo>
                    <a:pt x="277" y="13"/>
                    <a:pt x="279" y="11"/>
                    <a:pt x="279" y="10"/>
                  </a:cubicBezTo>
                  <a:cubicBezTo>
                    <a:pt x="280" y="9"/>
                    <a:pt x="280" y="7"/>
                    <a:pt x="281" y="6"/>
                  </a:cubicBezTo>
                  <a:cubicBezTo>
                    <a:pt x="282" y="5"/>
                    <a:pt x="284" y="5"/>
                    <a:pt x="284" y="5"/>
                  </a:cubicBezTo>
                  <a:cubicBezTo>
                    <a:pt x="286" y="5"/>
                    <a:pt x="287" y="7"/>
                    <a:pt x="288" y="7"/>
                  </a:cubicBezTo>
                  <a:cubicBezTo>
                    <a:pt x="289" y="8"/>
                    <a:pt x="292" y="8"/>
                    <a:pt x="292" y="8"/>
                  </a:cubicBezTo>
                  <a:cubicBezTo>
                    <a:pt x="293" y="8"/>
                    <a:pt x="295" y="7"/>
                    <a:pt x="296" y="7"/>
                  </a:cubicBezTo>
                  <a:cubicBezTo>
                    <a:pt x="296" y="6"/>
                    <a:pt x="297" y="5"/>
                    <a:pt x="298" y="4"/>
                  </a:cubicBezTo>
                  <a:cubicBezTo>
                    <a:pt x="299" y="3"/>
                    <a:pt x="300" y="2"/>
                    <a:pt x="301" y="1"/>
                  </a:cubicBezTo>
                  <a:cubicBezTo>
                    <a:pt x="302" y="1"/>
                    <a:pt x="304" y="0"/>
                    <a:pt x="305" y="0"/>
                  </a:cubicBezTo>
                  <a:cubicBezTo>
                    <a:pt x="306" y="1"/>
                    <a:pt x="308" y="2"/>
                    <a:pt x="309" y="2"/>
                  </a:cubicBezTo>
                  <a:cubicBezTo>
                    <a:pt x="310" y="3"/>
                    <a:pt x="313" y="4"/>
                    <a:pt x="314" y="4"/>
                  </a:cubicBezTo>
                  <a:cubicBezTo>
                    <a:pt x="315" y="4"/>
                    <a:pt x="316" y="2"/>
                    <a:pt x="317" y="2"/>
                  </a:cubicBezTo>
                  <a:cubicBezTo>
                    <a:pt x="318" y="1"/>
                    <a:pt x="321" y="1"/>
                    <a:pt x="323" y="1"/>
                  </a:cubicBezTo>
                  <a:cubicBezTo>
                    <a:pt x="325" y="1"/>
                    <a:pt x="329" y="1"/>
                    <a:pt x="331" y="2"/>
                  </a:cubicBezTo>
                  <a:cubicBezTo>
                    <a:pt x="333" y="2"/>
                    <a:pt x="337" y="4"/>
                    <a:pt x="339" y="5"/>
                  </a:cubicBezTo>
                  <a:cubicBezTo>
                    <a:pt x="341" y="6"/>
                    <a:pt x="343" y="8"/>
                    <a:pt x="344" y="10"/>
                  </a:cubicBezTo>
                  <a:cubicBezTo>
                    <a:pt x="346" y="11"/>
                    <a:pt x="347" y="14"/>
                    <a:pt x="348" y="15"/>
                  </a:cubicBezTo>
                  <a:cubicBezTo>
                    <a:pt x="349" y="16"/>
                    <a:pt x="351" y="16"/>
                    <a:pt x="353" y="17"/>
                  </a:cubicBezTo>
                  <a:cubicBezTo>
                    <a:pt x="354" y="17"/>
                    <a:pt x="355" y="18"/>
                    <a:pt x="356" y="19"/>
                  </a:cubicBezTo>
                  <a:cubicBezTo>
                    <a:pt x="357" y="19"/>
                    <a:pt x="359" y="22"/>
                    <a:pt x="360" y="23"/>
                  </a:cubicBezTo>
                  <a:cubicBezTo>
                    <a:pt x="361" y="25"/>
                    <a:pt x="364" y="28"/>
                    <a:pt x="366" y="28"/>
                  </a:cubicBezTo>
                  <a:cubicBezTo>
                    <a:pt x="367" y="29"/>
                    <a:pt x="371" y="29"/>
                    <a:pt x="371" y="29"/>
                  </a:cubicBezTo>
                  <a:cubicBezTo>
                    <a:pt x="371" y="29"/>
                    <a:pt x="378" y="28"/>
                    <a:pt x="380" y="27"/>
                  </a:cubicBezTo>
                  <a:cubicBezTo>
                    <a:pt x="382" y="27"/>
                    <a:pt x="384" y="25"/>
                    <a:pt x="386" y="25"/>
                  </a:cubicBezTo>
                  <a:cubicBezTo>
                    <a:pt x="386" y="24"/>
                    <a:pt x="388" y="24"/>
                    <a:pt x="388" y="24"/>
                  </a:cubicBezTo>
                  <a:cubicBezTo>
                    <a:pt x="388" y="24"/>
                    <a:pt x="388" y="25"/>
                    <a:pt x="388" y="25"/>
                  </a:cubicBezTo>
                  <a:cubicBezTo>
                    <a:pt x="389" y="25"/>
                    <a:pt x="391" y="27"/>
                    <a:pt x="391" y="28"/>
                  </a:cubicBezTo>
                  <a:cubicBezTo>
                    <a:pt x="391" y="28"/>
                    <a:pt x="391" y="30"/>
                    <a:pt x="392" y="31"/>
                  </a:cubicBezTo>
                  <a:cubicBezTo>
                    <a:pt x="392" y="32"/>
                    <a:pt x="394" y="34"/>
                    <a:pt x="394" y="35"/>
                  </a:cubicBezTo>
                  <a:cubicBezTo>
                    <a:pt x="395" y="36"/>
                    <a:pt x="395" y="38"/>
                    <a:pt x="396" y="39"/>
                  </a:cubicBezTo>
                  <a:cubicBezTo>
                    <a:pt x="397" y="40"/>
                    <a:pt x="401" y="41"/>
                    <a:pt x="403" y="42"/>
                  </a:cubicBezTo>
                  <a:cubicBezTo>
                    <a:pt x="404" y="42"/>
                    <a:pt x="406" y="42"/>
                    <a:pt x="407" y="42"/>
                  </a:cubicBezTo>
                  <a:cubicBezTo>
                    <a:pt x="408" y="43"/>
                    <a:pt x="410" y="45"/>
                    <a:pt x="410" y="46"/>
                  </a:cubicBezTo>
                  <a:cubicBezTo>
                    <a:pt x="411" y="47"/>
                    <a:pt x="412" y="49"/>
                    <a:pt x="412" y="50"/>
                  </a:cubicBezTo>
                  <a:cubicBezTo>
                    <a:pt x="412" y="51"/>
                    <a:pt x="413" y="53"/>
                    <a:pt x="413" y="54"/>
                  </a:cubicBezTo>
                  <a:cubicBezTo>
                    <a:pt x="413" y="55"/>
                    <a:pt x="412" y="57"/>
                    <a:pt x="412" y="57"/>
                  </a:cubicBezTo>
                  <a:cubicBezTo>
                    <a:pt x="413" y="58"/>
                    <a:pt x="414" y="59"/>
                    <a:pt x="415" y="59"/>
                  </a:cubicBezTo>
                  <a:cubicBezTo>
                    <a:pt x="415" y="60"/>
                    <a:pt x="417" y="61"/>
                    <a:pt x="417" y="62"/>
                  </a:cubicBezTo>
                  <a:cubicBezTo>
                    <a:pt x="417" y="63"/>
                    <a:pt x="417" y="65"/>
                    <a:pt x="417" y="66"/>
                  </a:cubicBezTo>
                  <a:cubicBezTo>
                    <a:pt x="417" y="67"/>
                    <a:pt x="417" y="68"/>
                    <a:pt x="417" y="69"/>
                  </a:cubicBezTo>
                  <a:cubicBezTo>
                    <a:pt x="417" y="70"/>
                    <a:pt x="419" y="71"/>
                    <a:pt x="420" y="72"/>
                  </a:cubicBezTo>
                  <a:cubicBezTo>
                    <a:pt x="421" y="73"/>
                    <a:pt x="423" y="74"/>
                    <a:pt x="424" y="75"/>
                  </a:cubicBezTo>
                  <a:cubicBezTo>
                    <a:pt x="424" y="75"/>
                    <a:pt x="425" y="76"/>
                    <a:pt x="426" y="77"/>
                  </a:cubicBezTo>
                  <a:cubicBezTo>
                    <a:pt x="426" y="79"/>
                    <a:pt x="427" y="82"/>
                    <a:pt x="427" y="83"/>
                  </a:cubicBezTo>
                  <a:cubicBezTo>
                    <a:pt x="428" y="84"/>
                    <a:pt x="429" y="86"/>
                    <a:pt x="429" y="87"/>
                  </a:cubicBezTo>
                  <a:cubicBezTo>
                    <a:pt x="430" y="87"/>
                    <a:pt x="431" y="88"/>
                    <a:pt x="431" y="89"/>
                  </a:cubicBezTo>
                  <a:cubicBezTo>
                    <a:pt x="432" y="90"/>
                    <a:pt x="433" y="93"/>
                    <a:pt x="433" y="9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0"/>
            <p:cNvSpPr>
              <a:spLocks/>
            </p:cNvSpPr>
            <p:nvPr/>
          </p:nvSpPr>
          <p:spPr bwMode="auto">
            <a:xfrm>
              <a:off x="1099" y="2957"/>
              <a:ext cx="1246" cy="655"/>
            </a:xfrm>
            <a:custGeom>
              <a:avLst/>
              <a:gdLst>
                <a:gd name="T0" fmla="*/ 421 w 433"/>
                <a:gd name="T1" fmla="*/ 96 h 228"/>
                <a:gd name="T2" fmla="*/ 396 w 433"/>
                <a:gd name="T3" fmla="*/ 98 h 228"/>
                <a:gd name="T4" fmla="*/ 390 w 433"/>
                <a:gd name="T5" fmla="*/ 127 h 228"/>
                <a:gd name="T6" fmla="*/ 405 w 433"/>
                <a:gd name="T7" fmla="*/ 163 h 228"/>
                <a:gd name="T8" fmla="*/ 347 w 433"/>
                <a:gd name="T9" fmla="*/ 192 h 228"/>
                <a:gd name="T10" fmla="*/ 326 w 433"/>
                <a:gd name="T11" fmla="*/ 227 h 228"/>
                <a:gd name="T12" fmla="*/ 311 w 433"/>
                <a:gd name="T13" fmla="*/ 198 h 228"/>
                <a:gd name="T14" fmla="*/ 290 w 433"/>
                <a:gd name="T15" fmla="*/ 204 h 228"/>
                <a:gd name="T16" fmla="*/ 269 w 433"/>
                <a:gd name="T17" fmla="*/ 206 h 228"/>
                <a:gd name="T18" fmla="*/ 243 w 433"/>
                <a:gd name="T19" fmla="*/ 209 h 228"/>
                <a:gd name="T20" fmla="*/ 241 w 433"/>
                <a:gd name="T21" fmla="*/ 190 h 228"/>
                <a:gd name="T22" fmla="*/ 221 w 433"/>
                <a:gd name="T23" fmla="*/ 183 h 228"/>
                <a:gd name="T24" fmla="*/ 207 w 433"/>
                <a:gd name="T25" fmla="*/ 159 h 228"/>
                <a:gd name="T26" fmla="*/ 209 w 433"/>
                <a:gd name="T27" fmla="*/ 133 h 228"/>
                <a:gd name="T28" fmla="*/ 190 w 433"/>
                <a:gd name="T29" fmla="*/ 131 h 228"/>
                <a:gd name="T30" fmla="*/ 174 w 433"/>
                <a:gd name="T31" fmla="*/ 160 h 228"/>
                <a:gd name="T32" fmla="*/ 152 w 433"/>
                <a:gd name="T33" fmla="*/ 154 h 228"/>
                <a:gd name="T34" fmla="*/ 141 w 433"/>
                <a:gd name="T35" fmla="*/ 148 h 228"/>
                <a:gd name="T36" fmla="*/ 153 w 433"/>
                <a:gd name="T37" fmla="*/ 139 h 228"/>
                <a:gd name="T38" fmla="*/ 145 w 433"/>
                <a:gd name="T39" fmla="*/ 123 h 228"/>
                <a:gd name="T40" fmla="*/ 120 w 433"/>
                <a:gd name="T41" fmla="*/ 135 h 228"/>
                <a:gd name="T42" fmla="*/ 102 w 433"/>
                <a:gd name="T43" fmla="*/ 149 h 228"/>
                <a:gd name="T44" fmla="*/ 81 w 433"/>
                <a:gd name="T45" fmla="*/ 150 h 228"/>
                <a:gd name="T46" fmla="*/ 82 w 433"/>
                <a:gd name="T47" fmla="*/ 129 h 228"/>
                <a:gd name="T48" fmla="*/ 53 w 433"/>
                <a:gd name="T49" fmla="*/ 136 h 228"/>
                <a:gd name="T50" fmla="*/ 47 w 433"/>
                <a:gd name="T51" fmla="*/ 149 h 228"/>
                <a:gd name="T52" fmla="*/ 55 w 433"/>
                <a:gd name="T53" fmla="*/ 168 h 228"/>
                <a:gd name="T54" fmla="*/ 37 w 433"/>
                <a:gd name="T55" fmla="*/ 174 h 228"/>
                <a:gd name="T56" fmla="*/ 18 w 433"/>
                <a:gd name="T57" fmla="*/ 167 h 228"/>
                <a:gd name="T58" fmla="*/ 19 w 433"/>
                <a:gd name="T59" fmla="*/ 143 h 228"/>
                <a:gd name="T60" fmla="*/ 21 w 433"/>
                <a:gd name="T61" fmla="*/ 130 h 228"/>
                <a:gd name="T62" fmla="*/ 12 w 433"/>
                <a:gd name="T63" fmla="*/ 118 h 228"/>
                <a:gd name="T64" fmla="*/ 14 w 433"/>
                <a:gd name="T65" fmla="*/ 101 h 228"/>
                <a:gd name="T66" fmla="*/ 3 w 433"/>
                <a:gd name="T67" fmla="*/ 81 h 228"/>
                <a:gd name="T68" fmla="*/ 5 w 433"/>
                <a:gd name="T69" fmla="*/ 70 h 228"/>
                <a:gd name="T70" fmla="*/ 42 w 433"/>
                <a:gd name="T71" fmla="*/ 62 h 228"/>
                <a:gd name="T72" fmla="*/ 64 w 433"/>
                <a:gd name="T73" fmla="*/ 49 h 228"/>
                <a:gd name="T74" fmla="*/ 105 w 433"/>
                <a:gd name="T75" fmla="*/ 42 h 228"/>
                <a:gd name="T76" fmla="*/ 142 w 433"/>
                <a:gd name="T77" fmla="*/ 43 h 228"/>
                <a:gd name="T78" fmla="*/ 155 w 433"/>
                <a:gd name="T79" fmla="*/ 38 h 228"/>
                <a:gd name="T80" fmla="*/ 154 w 433"/>
                <a:gd name="T81" fmla="*/ 34 h 228"/>
                <a:gd name="T82" fmla="*/ 153 w 433"/>
                <a:gd name="T83" fmla="*/ 27 h 228"/>
                <a:gd name="T84" fmla="*/ 148 w 433"/>
                <a:gd name="T85" fmla="*/ 25 h 228"/>
                <a:gd name="T86" fmla="*/ 137 w 433"/>
                <a:gd name="T87" fmla="*/ 26 h 228"/>
                <a:gd name="T88" fmla="*/ 133 w 433"/>
                <a:gd name="T89" fmla="*/ 25 h 228"/>
                <a:gd name="T90" fmla="*/ 128 w 433"/>
                <a:gd name="T91" fmla="*/ 30 h 228"/>
                <a:gd name="T92" fmla="*/ 132 w 433"/>
                <a:gd name="T93" fmla="*/ 21 h 228"/>
                <a:gd name="T94" fmla="*/ 141 w 433"/>
                <a:gd name="T95" fmla="*/ 13 h 228"/>
                <a:gd name="T96" fmla="*/ 161 w 433"/>
                <a:gd name="T97" fmla="*/ 8 h 228"/>
                <a:gd name="T98" fmla="*/ 178 w 433"/>
                <a:gd name="T99" fmla="*/ 2 h 228"/>
                <a:gd name="T100" fmla="*/ 193 w 433"/>
                <a:gd name="T101" fmla="*/ 5 h 228"/>
                <a:gd name="T102" fmla="*/ 212 w 433"/>
                <a:gd name="T103" fmla="*/ 16 h 228"/>
                <a:gd name="T104" fmla="*/ 228 w 433"/>
                <a:gd name="T105" fmla="*/ 33 h 228"/>
                <a:gd name="T106" fmla="*/ 272 w 433"/>
                <a:gd name="T107" fmla="*/ 24 h 228"/>
                <a:gd name="T108" fmla="*/ 284 w 433"/>
                <a:gd name="T109" fmla="*/ 5 h 228"/>
                <a:gd name="T110" fmla="*/ 305 w 433"/>
                <a:gd name="T111" fmla="*/ 0 h 228"/>
                <a:gd name="T112" fmla="*/ 339 w 433"/>
                <a:gd name="T113" fmla="*/ 5 h 228"/>
                <a:gd name="T114" fmla="*/ 366 w 433"/>
                <a:gd name="T115" fmla="*/ 28 h 228"/>
                <a:gd name="T116" fmla="*/ 391 w 433"/>
                <a:gd name="T117" fmla="*/ 28 h 228"/>
                <a:gd name="T118" fmla="*/ 410 w 433"/>
                <a:gd name="T119" fmla="*/ 46 h 228"/>
                <a:gd name="T120" fmla="*/ 417 w 433"/>
                <a:gd name="T121" fmla="*/ 66 h 228"/>
                <a:gd name="T122" fmla="*/ 429 w 433"/>
                <a:gd name="T123" fmla="*/ 87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33" h="228">
                  <a:moveTo>
                    <a:pt x="433" y="93"/>
                  </a:moveTo>
                  <a:cubicBezTo>
                    <a:pt x="433" y="95"/>
                    <a:pt x="432" y="97"/>
                    <a:pt x="431" y="98"/>
                  </a:cubicBezTo>
                  <a:cubicBezTo>
                    <a:pt x="431" y="99"/>
                    <a:pt x="430" y="99"/>
                    <a:pt x="429" y="99"/>
                  </a:cubicBezTo>
                  <a:cubicBezTo>
                    <a:pt x="428" y="99"/>
                    <a:pt x="427" y="99"/>
                    <a:pt x="426" y="99"/>
                  </a:cubicBezTo>
                  <a:cubicBezTo>
                    <a:pt x="426" y="99"/>
                    <a:pt x="426" y="97"/>
                    <a:pt x="425" y="97"/>
                  </a:cubicBezTo>
                  <a:cubicBezTo>
                    <a:pt x="424" y="96"/>
                    <a:pt x="422" y="96"/>
                    <a:pt x="421" y="96"/>
                  </a:cubicBezTo>
                  <a:cubicBezTo>
                    <a:pt x="420" y="96"/>
                    <a:pt x="417" y="97"/>
                    <a:pt x="417" y="97"/>
                  </a:cubicBezTo>
                  <a:cubicBezTo>
                    <a:pt x="415" y="98"/>
                    <a:pt x="413" y="100"/>
                    <a:pt x="411" y="101"/>
                  </a:cubicBezTo>
                  <a:cubicBezTo>
                    <a:pt x="411" y="101"/>
                    <a:pt x="409" y="102"/>
                    <a:pt x="408" y="102"/>
                  </a:cubicBezTo>
                  <a:cubicBezTo>
                    <a:pt x="407" y="102"/>
                    <a:pt x="405" y="103"/>
                    <a:pt x="405" y="103"/>
                  </a:cubicBezTo>
                  <a:cubicBezTo>
                    <a:pt x="403" y="102"/>
                    <a:pt x="401" y="100"/>
                    <a:pt x="400" y="100"/>
                  </a:cubicBezTo>
                  <a:cubicBezTo>
                    <a:pt x="399" y="99"/>
                    <a:pt x="397" y="98"/>
                    <a:pt x="396" y="98"/>
                  </a:cubicBezTo>
                  <a:cubicBezTo>
                    <a:pt x="395" y="97"/>
                    <a:pt x="393" y="97"/>
                    <a:pt x="392" y="97"/>
                  </a:cubicBezTo>
                  <a:cubicBezTo>
                    <a:pt x="391" y="97"/>
                    <a:pt x="388" y="97"/>
                    <a:pt x="388" y="98"/>
                  </a:cubicBezTo>
                  <a:cubicBezTo>
                    <a:pt x="387" y="98"/>
                    <a:pt x="386" y="100"/>
                    <a:pt x="385" y="101"/>
                  </a:cubicBezTo>
                  <a:cubicBezTo>
                    <a:pt x="385" y="103"/>
                    <a:pt x="385" y="105"/>
                    <a:pt x="385" y="107"/>
                  </a:cubicBezTo>
                  <a:cubicBezTo>
                    <a:pt x="385" y="110"/>
                    <a:pt x="388" y="114"/>
                    <a:pt x="388" y="117"/>
                  </a:cubicBezTo>
                  <a:cubicBezTo>
                    <a:pt x="389" y="119"/>
                    <a:pt x="390" y="125"/>
                    <a:pt x="390" y="127"/>
                  </a:cubicBezTo>
                  <a:cubicBezTo>
                    <a:pt x="390" y="130"/>
                    <a:pt x="388" y="133"/>
                    <a:pt x="389" y="136"/>
                  </a:cubicBezTo>
                  <a:cubicBezTo>
                    <a:pt x="389" y="138"/>
                    <a:pt x="391" y="141"/>
                    <a:pt x="392" y="143"/>
                  </a:cubicBezTo>
                  <a:cubicBezTo>
                    <a:pt x="393" y="144"/>
                    <a:pt x="395" y="147"/>
                    <a:pt x="395" y="147"/>
                  </a:cubicBezTo>
                  <a:cubicBezTo>
                    <a:pt x="395" y="147"/>
                    <a:pt x="399" y="150"/>
                    <a:pt x="400" y="152"/>
                  </a:cubicBezTo>
                  <a:cubicBezTo>
                    <a:pt x="401" y="153"/>
                    <a:pt x="403" y="157"/>
                    <a:pt x="403" y="159"/>
                  </a:cubicBezTo>
                  <a:cubicBezTo>
                    <a:pt x="404" y="160"/>
                    <a:pt x="405" y="162"/>
                    <a:pt x="405" y="163"/>
                  </a:cubicBezTo>
                  <a:cubicBezTo>
                    <a:pt x="405" y="165"/>
                    <a:pt x="404" y="168"/>
                    <a:pt x="403" y="169"/>
                  </a:cubicBezTo>
                  <a:cubicBezTo>
                    <a:pt x="401" y="172"/>
                    <a:pt x="397" y="175"/>
                    <a:pt x="394" y="177"/>
                  </a:cubicBezTo>
                  <a:cubicBezTo>
                    <a:pt x="392" y="178"/>
                    <a:pt x="385" y="180"/>
                    <a:pt x="382" y="181"/>
                  </a:cubicBezTo>
                  <a:cubicBezTo>
                    <a:pt x="380" y="182"/>
                    <a:pt x="376" y="183"/>
                    <a:pt x="374" y="184"/>
                  </a:cubicBezTo>
                  <a:cubicBezTo>
                    <a:pt x="371" y="184"/>
                    <a:pt x="363" y="185"/>
                    <a:pt x="360" y="187"/>
                  </a:cubicBezTo>
                  <a:cubicBezTo>
                    <a:pt x="356" y="188"/>
                    <a:pt x="350" y="191"/>
                    <a:pt x="347" y="192"/>
                  </a:cubicBezTo>
                  <a:cubicBezTo>
                    <a:pt x="345" y="194"/>
                    <a:pt x="340" y="196"/>
                    <a:pt x="338" y="199"/>
                  </a:cubicBezTo>
                  <a:cubicBezTo>
                    <a:pt x="337" y="200"/>
                    <a:pt x="336" y="204"/>
                    <a:pt x="335" y="205"/>
                  </a:cubicBezTo>
                  <a:cubicBezTo>
                    <a:pt x="335" y="207"/>
                    <a:pt x="335" y="212"/>
                    <a:pt x="334" y="213"/>
                  </a:cubicBezTo>
                  <a:cubicBezTo>
                    <a:pt x="334" y="216"/>
                    <a:pt x="333" y="222"/>
                    <a:pt x="332" y="224"/>
                  </a:cubicBezTo>
                  <a:cubicBezTo>
                    <a:pt x="331" y="225"/>
                    <a:pt x="331" y="226"/>
                    <a:pt x="331" y="228"/>
                  </a:cubicBezTo>
                  <a:cubicBezTo>
                    <a:pt x="329" y="227"/>
                    <a:pt x="327" y="227"/>
                    <a:pt x="326" y="227"/>
                  </a:cubicBezTo>
                  <a:cubicBezTo>
                    <a:pt x="324" y="226"/>
                    <a:pt x="321" y="224"/>
                    <a:pt x="320" y="222"/>
                  </a:cubicBezTo>
                  <a:cubicBezTo>
                    <a:pt x="320" y="221"/>
                    <a:pt x="320" y="218"/>
                    <a:pt x="319" y="217"/>
                  </a:cubicBezTo>
                  <a:cubicBezTo>
                    <a:pt x="319" y="216"/>
                    <a:pt x="319" y="213"/>
                    <a:pt x="319" y="212"/>
                  </a:cubicBezTo>
                  <a:cubicBezTo>
                    <a:pt x="319" y="211"/>
                    <a:pt x="319" y="209"/>
                    <a:pt x="319" y="208"/>
                  </a:cubicBezTo>
                  <a:cubicBezTo>
                    <a:pt x="318" y="207"/>
                    <a:pt x="315" y="205"/>
                    <a:pt x="314" y="204"/>
                  </a:cubicBezTo>
                  <a:cubicBezTo>
                    <a:pt x="314" y="202"/>
                    <a:pt x="312" y="200"/>
                    <a:pt x="311" y="198"/>
                  </a:cubicBezTo>
                  <a:cubicBezTo>
                    <a:pt x="310" y="198"/>
                    <a:pt x="309" y="196"/>
                    <a:pt x="308" y="195"/>
                  </a:cubicBezTo>
                  <a:cubicBezTo>
                    <a:pt x="307" y="195"/>
                    <a:pt x="303" y="195"/>
                    <a:pt x="302" y="195"/>
                  </a:cubicBezTo>
                  <a:cubicBezTo>
                    <a:pt x="301" y="195"/>
                    <a:pt x="300" y="197"/>
                    <a:pt x="299" y="197"/>
                  </a:cubicBezTo>
                  <a:cubicBezTo>
                    <a:pt x="298" y="198"/>
                    <a:pt x="298" y="200"/>
                    <a:pt x="297" y="200"/>
                  </a:cubicBezTo>
                  <a:cubicBezTo>
                    <a:pt x="297" y="201"/>
                    <a:pt x="294" y="200"/>
                    <a:pt x="293" y="201"/>
                  </a:cubicBezTo>
                  <a:cubicBezTo>
                    <a:pt x="292" y="201"/>
                    <a:pt x="291" y="203"/>
                    <a:pt x="290" y="204"/>
                  </a:cubicBezTo>
                  <a:cubicBezTo>
                    <a:pt x="289" y="205"/>
                    <a:pt x="288" y="207"/>
                    <a:pt x="288" y="207"/>
                  </a:cubicBezTo>
                  <a:cubicBezTo>
                    <a:pt x="286" y="208"/>
                    <a:pt x="283" y="209"/>
                    <a:pt x="282" y="209"/>
                  </a:cubicBezTo>
                  <a:cubicBezTo>
                    <a:pt x="281" y="208"/>
                    <a:pt x="279" y="207"/>
                    <a:pt x="278" y="207"/>
                  </a:cubicBezTo>
                  <a:cubicBezTo>
                    <a:pt x="277" y="207"/>
                    <a:pt x="276" y="205"/>
                    <a:pt x="275" y="204"/>
                  </a:cubicBezTo>
                  <a:cubicBezTo>
                    <a:pt x="274" y="203"/>
                    <a:pt x="272" y="203"/>
                    <a:pt x="271" y="203"/>
                  </a:cubicBezTo>
                  <a:cubicBezTo>
                    <a:pt x="270" y="204"/>
                    <a:pt x="270" y="206"/>
                    <a:pt x="269" y="206"/>
                  </a:cubicBezTo>
                  <a:cubicBezTo>
                    <a:pt x="269" y="207"/>
                    <a:pt x="267" y="207"/>
                    <a:pt x="266" y="208"/>
                  </a:cubicBezTo>
                  <a:cubicBezTo>
                    <a:pt x="265" y="208"/>
                    <a:pt x="262" y="209"/>
                    <a:pt x="260" y="209"/>
                  </a:cubicBezTo>
                  <a:cubicBezTo>
                    <a:pt x="259" y="209"/>
                    <a:pt x="256" y="209"/>
                    <a:pt x="254" y="209"/>
                  </a:cubicBezTo>
                  <a:cubicBezTo>
                    <a:pt x="254" y="209"/>
                    <a:pt x="252" y="208"/>
                    <a:pt x="252" y="208"/>
                  </a:cubicBezTo>
                  <a:cubicBezTo>
                    <a:pt x="251" y="208"/>
                    <a:pt x="249" y="209"/>
                    <a:pt x="247" y="209"/>
                  </a:cubicBezTo>
                  <a:cubicBezTo>
                    <a:pt x="246" y="209"/>
                    <a:pt x="244" y="210"/>
                    <a:pt x="243" y="209"/>
                  </a:cubicBezTo>
                  <a:cubicBezTo>
                    <a:pt x="242" y="208"/>
                    <a:pt x="242" y="206"/>
                    <a:pt x="242" y="205"/>
                  </a:cubicBezTo>
                  <a:cubicBezTo>
                    <a:pt x="241" y="204"/>
                    <a:pt x="242" y="202"/>
                    <a:pt x="242" y="201"/>
                  </a:cubicBezTo>
                  <a:cubicBezTo>
                    <a:pt x="243" y="201"/>
                    <a:pt x="244" y="201"/>
                    <a:pt x="245" y="200"/>
                  </a:cubicBezTo>
                  <a:cubicBezTo>
                    <a:pt x="245" y="199"/>
                    <a:pt x="246" y="197"/>
                    <a:pt x="246" y="196"/>
                  </a:cubicBezTo>
                  <a:cubicBezTo>
                    <a:pt x="246" y="195"/>
                    <a:pt x="246" y="193"/>
                    <a:pt x="245" y="192"/>
                  </a:cubicBezTo>
                  <a:cubicBezTo>
                    <a:pt x="244" y="192"/>
                    <a:pt x="242" y="190"/>
                    <a:pt x="241" y="190"/>
                  </a:cubicBezTo>
                  <a:cubicBezTo>
                    <a:pt x="240" y="190"/>
                    <a:pt x="238" y="190"/>
                    <a:pt x="236" y="190"/>
                  </a:cubicBezTo>
                  <a:cubicBezTo>
                    <a:pt x="235" y="190"/>
                    <a:pt x="234" y="189"/>
                    <a:pt x="232" y="190"/>
                  </a:cubicBezTo>
                  <a:cubicBezTo>
                    <a:pt x="231" y="190"/>
                    <a:pt x="229" y="190"/>
                    <a:pt x="229" y="190"/>
                  </a:cubicBezTo>
                  <a:cubicBezTo>
                    <a:pt x="228" y="190"/>
                    <a:pt x="225" y="190"/>
                    <a:pt x="225" y="189"/>
                  </a:cubicBezTo>
                  <a:cubicBezTo>
                    <a:pt x="223" y="189"/>
                    <a:pt x="222" y="188"/>
                    <a:pt x="221" y="187"/>
                  </a:cubicBezTo>
                  <a:cubicBezTo>
                    <a:pt x="221" y="186"/>
                    <a:pt x="221" y="184"/>
                    <a:pt x="221" y="183"/>
                  </a:cubicBezTo>
                  <a:cubicBezTo>
                    <a:pt x="221" y="182"/>
                    <a:pt x="220" y="179"/>
                    <a:pt x="220" y="178"/>
                  </a:cubicBezTo>
                  <a:cubicBezTo>
                    <a:pt x="219" y="177"/>
                    <a:pt x="217" y="174"/>
                    <a:pt x="216" y="173"/>
                  </a:cubicBezTo>
                  <a:cubicBezTo>
                    <a:pt x="216" y="173"/>
                    <a:pt x="214" y="171"/>
                    <a:pt x="214" y="170"/>
                  </a:cubicBezTo>
                  <a:cubicBezTo>
                    <a:pt x="212" y="169"/>
                    <a:pt x="210" y="168"/>
                    <a:pt x="209" y="167"/>
                  </a:cubicBezTo>
                  <a:cubicBezTo>
                    <a:pt x="209" y="166"/>
                    <a:pt x="208" y="164"/>
                    <a:pt x="207" y="163"/>
                  </a:cubicBezTo>
                  <a:cubicBezTo>
                    <a:pt x="207" y="162"/>
                    <a:pt x="207" y="160"/>
                    <a:pt x="207" y="159"/>
                  </a:cubicBezTo>
                  <a:cubicBezTo>
                    <a:pt x="207" y="159"/>
                    <a:pt x="209" y="157"/>
                    <a:pt x="209" y="157"/>
                  </a:cubicBezTo>
                  <a:cubicBezTo>
                    <a:pt x="210" y="156"/>
                    <a:pt x="212" y="154"/>
                    <a:pt x="212" y="153"/>
                  </a:cubicBezTo>
                  <a:cubicBezTo>
                    <a:pt x="212" y="151"/>
                    <a:pt x="213" y="148"/>
                    <a:pt x="213" y="147"/>
                  </a:cubicBezTo>
                  <a:cubicBezTo>
                    <a:pt x="213" y="145"/>
                    <a:pt x="212" y="144"/>
                    <a:pt x="212" y="143"/>
                  </a:cubicBezTo>
                  <a:cubicBezTo>
                    <a:pt x="211" y="141"/>
                    <a:pt x="211" y="138"/>
                    <a:pt x="211" y="137"/>
                  </a:cubicBezTo>
                  <a:cubicBezTo>
                    <a:pt x="211" y="136"/>
                    <a:pt x="210" y="134"/>
                    <a:pt x="209" y="133"/>
                  </a:cubicBezTo>
                  <a:cubicBezTo>
                    <a:pt x="208" y="133"/>
                    <a:pt x="206" y="133"/>
                    <a:pt x="205" y="133"/>
                  </a:cubicBezTo>
                  <a:cubicBezTo>
                    <a:pt x="204" y="133"/>
                    <a:pt x="202" y="132"/>
                    <a:pt x="201" y="131"/>
                  </a:cubicBezTo>
                  <a:cubicBezTo>
                    <a:pt x="200" y="131"/>
                    <a:pt x="200" y="129"/>
                    <a:pt x="200" y="128"/>
                  </a:cubicBezTo>
                  <a:cubicBezTo>
                    <a:pt x="199" y="127"/>
                    <a:pt x="196" y="127"/>
                    <a:pt x="195" y="127"/>
                  </a:cubicBezTo>
                  <a:cubicBezTo>
                    <a:pt x="195" y="127"/>
                    <a:pt x="194" y="129"/>
                    <a:pt x="193" y="130"/>
                  </a:cubicBezTo>
                  <a:cubicBezTo>
                    <a:pt x="192" y="130"/>
                    <a:pt x="191" y="130"/>
                    <a:pt x="190" y="131"/>
                  </a:cubicBezTo>
                  <a:cubicBezTo>
                    <a:pt x="189" y="132"/>
                    <a:pt x="189" y="135"/>
                    <a:pt x="189" y="136"/>
                  </a:cubicBezTo>
                  <a:cubicBezTo>
                    <a:pt x="189" y="137"/>
                    <a:pt x="190" y="140"/>
                    <a:pt x="190" y="142"/>
                  </a:cubicBezTo>
                  <a:cubicBezTo>
                    <a:pt x="190" y="143"/>
                    <a:pt x="189" y="145"/>
                    <a:pt x="189" y="146"/>
                  </a:cubicBezTo>
                  <a:cubicBezTo>
                    <a:pt x="188" y="147"/>
                    <a:pt x="185" y="149"/>
                    <a:pt x="184" y="150"/>
                  </a:cubicBezTo>
                  <a:cubicBezTo>
                    <a:pt x="183" y="151"/>
                    <a:pt x="180" y="154"/>
                    <a:pt x="179" y="156"/>
                  </a:cubicBezTo>
                  <a:cubicBezTo>
                    <a:pt x="178" y="157"/>
                    <a:pt x="175" y="159"/>
                    <a:pt x="174" y="160"/>
                  </a:cubicBezTo>
                  <a:cubicBezTo>
                    <a:pt x="173" y="160"/>
                    <a:pt x="172" y="160"/>
                    <a:pt x="171" y="160"/>
                  </a:cubicBezTo>
                  <a:cubicBezTo>
                    <a:pt x="170" y="160"/>
                    <a:pt x="169" y="159"/>
                    <a:pt x="168" y="159"/>
                  </a:cubicBezTo>
                  <a:cubicBezTo>
                    <a:pt x="167" y="158"/>
                    <a:pt x="167" y="156"/>
                    <a:pt x="166" y="156"/>
                  </a:cubicBezTo>
                  <a:cubicBezTo>
                    <a:pt x="165" y="155"/>
                    <a:pt x="162" y="154"/>
                    <a:pt x="161" y="154"/>
                  </a:cubicBezTo>
                  <a:cubicBezTo>
                    <a:pt x="160" y="153"/>
                    <a:pt x="158" y="153"/>
                    <a:pt x="157" y="153"/>
                  </a:cubicBezTo>
                  <a:cubicBezTo>
                    <a:pt x="156" y="153"/>
                    <a:pt x="154" y="154"/>
                    <a:pt x="152" y="154"/>
                  </a:cubicBezTo>
                  <a:cubicBezTo>
                    <a:pt x="151" y="154"/>
                    <a:pt x="149" y="154"/>
                    <a:pt x="147" y="154"/>
                  </a:cubicBezTo>
                  <a:cubicBezTo>
                    <a:pt x="146" y="154"/>
                    <a:pt x="143" y="155"/>
                    <a:pt x="142" y="155"/>
                  </a:cubicBezTo>
                  <a:cubicBezTo>
                    <a:pt x="141" y="155"/>
                    <a:pt x="139" y="154"/>
                    <a:pt x="138" y="154"/>
                  </a:cubicBezTo>
                  <a:cubicBezTo>
                    <a:pt x="137" y="153"/>
                    <a:pt x="136" y="152"/>
                    <a:pt x="135" y="151"/>
                  </a:cubicBezTo>
                  <a:cubicBezTo>
                    <a:pt x="135" y="150"/>
                    <a:pt x="135" y="149"/>
                    <a:pt x="136" y="148"/>
                  </a:cubicBezTo>
                  <a:cubicBezTo>
                    <a:pt x="137" y="147"/>
                    <a:pt x="140" y="148"/>
                    <a:pt x="141" y="148"/>
                  </a:cubicBezTo>
                  <a:cubicBezTo>
                    <a:pt x="142" y="148"/>
                    <a:pt x="144" y="149"/>
                    <a:pt x="145" y="149"/>
                  </a:cubicBezTo>
                  <a:cubicBezTo>
                    <a:pt x="146" y="149"/>
                    <a:pt x="148" y="150"/>
                    <a:pt x="149" y="150"/>
                  </a:cubicBezTo>
                  <a:cubicBezTo>
                    <a:pt x="150" y="150"/>
                    <a:pt x="150" y="149"/>
                    <a:pt x="150" y="148"/>
                  </a:cubicBezTo>
                  <a:cubicBezTo>
                    <a:pt x="151" y="147"/>
                    <a:pt x="149" y="145"/>
                    <a:pt x="149" y="144"/>
                  </a:cubicBezTo>
                  <a:cubicBezTo>
                    <a:pt x="149" y="143"/>
                    <a:pt x="150" y="141"/>
                    <a:pt x="151" y="140"/>
                  </a:cubicBezTo>
                  <a:cubicBezTo>
                    <a:pt x="151" y="139"/>
                    <a:pt x="153" y="139"/>
                    <a:pt x="153" y="139"/>
                  </a:cubicBezTo>
                  <a:cubicBezTo>
                    <a:pt x="154" y="138"/>
                    <a:pt x="154" y="136"/>
                    <a:pt x="154" y="135"/>
                  </a:cubicBezTo>
                  <a:cubicBezTo>
                    <a:pt x="153" y="134"/>
                    <a:pt x="152" y="133"/>
                    <a:pt x="152" y="132"/>
                  </a:cubicBezTo>
                  <a:cubicBezTo>
                    <a:pt x="152" y="131"/>
                    <a:pt x="153" y="129"/>
                    <a:pt x="153" y="128"/>
                  </a:cubicBezTo>
                  <a:cubicBezTo>
                    <a:pt x="153" y="128"/>
                    <a:pt x="151" y="127"/>
                    <a:pt x="150" y="127"/>
                  </a:cubicBezTo>
                  <a:cubicBezTo>
                    <a:pt x="149" y="126"/>
                    <a:pt x="149" y="124"/>
                    <a:pt x="148" y="124"/>
                  </a:cubicBezTo>
                  <a:cubicBezTo>
                    <a:pt x="147" y="123"/>
                    <a:pt x="146" y="123"/>
                    <a:pt x="145" y="123"/>
                  </a:cubicBezTo>
                  <a:cubicBezTo>
                    <a:pt x="144" y="123"/>
                    <a:pt x="143" y="122"/>
                    <a:pt x="141" y="121"/>
                  </a:cubicBezTo>
                  <a:cubicBezTo>
                    <a:pt x="140" y="121"/>
                    <a:pt x="137" y="121"/>
                    <a:pt x="136" y="122"/>
                  </a:cubicBezTo>
                  <a:cubicBezTo>
                    <a:pt x="135" y="122"/>
                    <a:pt x="133" y="123"/>
                    <a:pt x="132" y="124"/>
                  </a:cubicBezTo>
                  <a:cubicBezTo>
                    <a:pt x="131" y="124"/>
                    <a:pt x="128" y="125"/>
                    <a:pt x="127" y="125"/>
                  </a:cubicBezTo>
                  <a:cubicBezTo>
                    <a:pt x="126" y="126"/>
                    <a:pt x="124" y="128"/>
                    <a:pt x="123" y="130"/>
                  </a:cubicBezTo>
                  <a:cubicBezTo>
                    <a:pt x="122" y="131"/>
                    <a:pt x="121" y="134"/>
                    <a:pt x="120" y="135"/>
                  </a:cubicBezTo>
                  <a:cubicBezTo>
                    <a:pt x="119" y="137"/>
                    <a:pt x="116" y="138"/>
                    <a:pt x="115" y="138"/>
                  </a:cubicBezTo>
                  <a:cubicBezTo>
                    <a:pt x="114" y="139"/>
                    <a:pt x="112" y="139"/>
                    <a:pt x="111" y="140"/>
                  </a:cubicBezTo>
                  <a:cubicBezTo>
                    <a:pt x="111" y="141"/>
                    <a:pt x="111" y="143"/>
                    <a:pt x="111" y="144"/>
                  </a:cubicBezTo>
                  <a:cubicBezTo>
                    <a:pt x="111" y="145"/>
                    <a:pt x="112" y="147"/>
                    <a:pt x="111" y="149"/>
                  </a:cubicBezTo>
                  <a:cubicBezTo>
                    <a:pt x="111" y="150"/>
                    <a:pt x="109" y="150"/>
                    <a:pt x="108" y="151"/>
                  </a:cubicBezTo>
                  <a:cubicBezTo>
                    <a:pt x="106" y="151"/>
                    <a:pt x="103" y="150"/>
                    <a:pt x="102" y="149"/>
                  </a:cubicBezTo>
                  <a:cubicBezTo>
                    <a:pt x="101" y="149"/>
                    <a:pt x="99" y="148"/>
                    <a:pt x="98" y="147"/>
                  </a:cubicBezTo>
                  <a:cubicBezTo>
                    <a:pt x="97" y="147"/>
                    <a:pt x="96" y="145"/>
                    <a:pt x="94" y="145"/>
                  </a:cubicBezTo>
                  <a:cubicBezTo>
                    <a:pt x="93" y="144"/>
                    <a:pt x="92" y="144"/>
                    <a:pt x="91" y="144"/>
                  </a:cubicBezTo>
                  <a:cubicBezTo>
                    <a:pt x="90" y="144"/>
                    <a:pt x="87" y="145"/>
                    <a:pt x="87" y="146"/>
                  </a:cubicBezTo>
                  <a:cubicBezTo>
                    <a:pt x="86" y="147"/>
                    <a:pt x="85" y="149"/>
                    <a:pt x="84" y="150"/>
                  </a:cubicBezTo>
                  <a:cubicBezTo>
                    <a:pt x="84" y="150"/>
                    <a:pt x="82" y="150"/>
                    <a:pt x="81" y="150"/>
                  </a:cubicBezTo>
                  <a:cubicBezTo>
                    <a:pt x="81" y="149"/>
                    <a:pt x="81" y="148"/>
                    <a:pt x="80" y="147"/>
                  </a:cubicBezTo>
                  <a:cubicBezTo>
                    <a:pt x="80" y="146"/>
                    <a:pt x="79" y="144"/>
                    <a:pt x="79" y="144"/>
                  </a:cubicBezTo>
                  <a:cubicBezTo>
                    <a:pt x="79" y="142"/>
                    <a:pt x="81" y="140"/>
                    <a:pt x="81" y="139"/>
                  </a:cubicBezTo>
                  <a:cubicBezTo>
                    <a:pt x="81" y="139"/>
                    <a:pt x="82" y="136"/>
                    <a:pt x="82" y="135"/>
                  </a:cubicBezTo>
                  <a:cubicBezTo>
                    <a:pt x="83" y="135"/>
                    <a:pt x="84" y="133"/>
                    <a:pt x="84" y="133"/>
                  </a:cubicBezTo>
                  <a:cubicBezTo>
                    <a:pt x="84" y="132"/>
                    <a:pt x="83" y="130"/>
                    <a:pt x="82" y="129"/>
                  </a:cubicBezTo>
                  <a:cubicBezTo>
                    <a:pt x="81" y="128"/>
                    <a:pt x="80" y="128"/>
                    <a:pt x="79" y="127"/>
                  </a:cubicBezTo>
                  <a:cubicBezTo>
                    <a:pt x="78" y="127"/>
                    <a:pt x="75" y="127"/>
                    <a:pt x="74" y="127"/>
                  </a:cubicBezTo>
                  <a:cubicBezTo>
                    <a:pt x="73" y="127"/>
                    <a:pt x="70" y="127"/>
                    <a:pt x="69" y="128"/>
                  </a:cubicBezTo>
                  <a:cubicBezTo>
                    <a:pt x="67" y="128"/>
                    <a:pt x="65" y="129"/>
                    <a:pt x="64" y="130"/>
                  </a:cubicBezTo>
                  <a:cubicBezTo>
                    <a:pt x="62" y="130"/>
                    <a:pt x="59" y="132"/>
                    <a:pt x="58" y="133"/>
                  </a:cubicBezTo>
                  <a:cubicBezTo>
                    <a:pt x="57" y="133"/>
                    <a:pt x="54" y="135"/>
                    <a:pt x="53" y="136"/>
                  </a:cubicBezTo>
                  <a:cubicBezTo>
                    <a:pt x="52" y="136"/>
                    <a:pt x="48" y="136"/>
                    <a:pt x="47" y="137"/>
                  </a:cubicBezTo>
                  <a:cubicBezTo>
                    <a:pt x="47" y="137"/>
                    <a:pt x="46" y="139"/>
                    <a:pt x="46" y="139"/>
                  </a:cubicBezTo>
                  <a:cubicBezTo>
                    <a:pt x="46" y="140"/>
                    <a:pt x="46" y="141"/>
                    <a:pt x="47" y="142"/>
                  </a:cubicBezTo>
                  <a:cubicBezTo>
                    <a:pt x="47" y="143"/>
                    <a:pt x="49" y="143"/>
                    <a:pt x="49" y="144"/>
                  </a:cubicBezTo>
                  <a:cubicBezTo>
                    <a:pt x="49" y="145"/>
                    <a:pt x="49" y="147"/>
                    <a:pt x="48" y="148"/>
                  </a:cubicBezTo>
                  <a:cubicBezTo>
                    <a:pt x="48" y="148"/>
                    <a:pt x="47" y="149"/>
                    <a:pt x="47" y="149"/>
                  </a:cubicBezTo>
                  <a:cubicBezTo>
                    <a:pt x="46" y="150"/>
                    <a:pt x="46" y="152"/>
                    <a:pt x="47" y="153"/>
                  </a:cubicBezTo>
                  <a:cubicBezTo>
                    <a:pt x="47" y="154"/>
                    <a:pt x="47" y="156"/>
                    <a:pt x="47" y="157"/>
                  </a:cubicBezTo>
                  <a:cubicBezTo>
                    <a:pt x="48" y="157"/>
                    <a:pt x="49" y="158"/>
                    <a:pt x="50" y="159"/>
                  </a:cubicBezTo>
                  <a:cubicBezTo>
                    <a:pt x="50" y="159"/>
                    <a:pt x="51" y="161"/>
                    <a:pt x="52" y="162"/>
                  </a:cubicBezTo>
                  <a:cubicBezTo>
                    <a:pt x="52" y="163"/>
                    <a:pt x="54" y="163"/>
                    <a:pt x="54" y="164"/>
                  </a:cubicBezTo>
                  <a:cubicBezTo>
                    <a:pt x="55" y="165"/>
                    <a:pt x="55" y="167"/>
                    <a:pt x="55" y="168"/>
                  </a:cubicBezTo>
                  <a:cubicBezTo>
                    <a:pt x="55" y="169"/>
                    <a:pt x="55" y="170"/>
                    <a:pt x="54" y="171"/>
                  </a:cubicBezTo>
                  <a:cubicBezTo>
                    <a:pt x="54" y="172"/>
                    <a:pt x="52" y="173"/>
                    <a:pt x="52" y="173"/>
                  </a:cubicBezTo>
                  <a:cubicBezTo>
                    <a:pt x="51" y="173"/>
                    <a:pt x="49" y="173"/>
                    <a:pt x="48" y="174"/>
                  </a:cubicBezTo>
                  <a:cubicBezTo>
                    <a:pt x="47" y="174"/>
                    <a:pt x="46" y="176"/>
                    <a:pt x="45" y="176"/>
                  </a:cubicBezTo>
                  <a:cubicBezTo>
                    <a:pt x="44" y="177"/>
                    <a:pt x="41" y="176"/>
                    <a:pt x="40" y="176"/>
                  </a:cubicBezTo>
                  <a:cubicBezTo>
                    <a:pt x="39" y="175"/>
                    <a:pt x="38" y="174"/>
                    <a:pt x="37" y="174"/>
                  </a:cubicBezTo>
                  <a:cubicBezTo>
                    <a:pt x="36" y="173"/>
                    <a:pt x="35" y="172"/>
                    <a:pt x="35" y="171"/>
                  </a:cubicBezTo>
                  <a:cubicBezTo>
                    <a:pt x="34" y="171"/>
                    <a:pt x="35" y="169"/>
                    <a:pt x="35" y="168"/>
                  </a:cubicBezTo>
                  <a:cubicBezTo>
                    <a:pt x="35" y="167"/>
                    <a:pt x="33" y="166"/>
                    <a:pt x="32" y="166"/>
                  </a:cubicBezTo>
                  <a:cubicBezTo>
                    <a:pt x="31" y="166"/>
                    <a:pt x="30" y="166"/>
                    <a:pt x="29" y="166"/>
                  </a:cubicBezTo>
                  <a:cubicBezTo>
                    <a:pt x="27" y="166"/>
                    <a:pt x="25" y="166"/>
                    <a:pt x="24" y="167"/>
                  </a:cubicBezTo>
                  <a:cubicBezTo>
                    <a:pt x="23" y="167"/>
                    <a:pt x="20" y="167"/>
                    <a:pt x="18" y="167"/>
                  </a:cubicBezTo>
                  <a:cubicBezTo>
                    <a:pt x="18" y="166"/>
                    <a:pt x="19" y="164"/>
                    <a:pt x="19" y="163"/>
                  </a:cubicBezTo>
                  <a:cubicBezTo>
                    <a:pt x="18" y="161"/>
                    <a:pt x="17" y="160"/>
                    <a:pt x="17" y="158"/>
                  </a:cubicBezTo>
                  <a:cubicBezTo>
                    <a:pt x="17" y="157"/>
                    <a:pt x="16" y="155"/>
                    <a:pt x="16" y="153"/>
                  </a:cubicBezTo>
                  <a:cubicBezTo>
                    <a:pt x="17" y="152"/>
                    <a:pt x="18" y="150"/>
                    <a:pt x="18" y="150"/>
                  </a:cubicBezTo>
                  <a:cubicBezTo>
                    <a:pt x="18" y="149"/>
                    <a:pt x="18" y="147"/>
                    <a:pt x="18" y="146"/>
                  </a:cubicBezTo>
                  <a:cubicBezTo>
                    <a:pt x="18" y="145"/>
                    <a:pt x="18" y="144"/>
                    <a:pt x="19" y="143"/>
                  </a:cubicBezTo>
                  <a:cubicBezTo>
                    <a:pt x="19" y="143"/>
                    <a:pt x="19" y="142"/>
                    <a:pt x="19" y="141"/>
                  </a:cubicBezTo>
                  <a:cubicBezTo>
                    <a:pt x="20" y="142"/>
                    <a:pt x="21" y="142"/>
                    <a:pt x="21" y="142"/>
                  </a:cubicBezTo>
                  <a:cubicBezTo>
                    <a:pt x="23" y="142"/>
                    <a:pt x="24" y="140"/>
                    <a:pt x="25" y="139"/>
                  </a:cubicBezTo>
                  <a:cubicBezTo>
                    <a:pt x="25" y="139"/>
                    <a:pt x="25" y="137"/>
                    <a:pt x="25" y="137"/>
                  </a:cubicBezTo>
                  <a:cubicBezTo>
                    <a:pt x="24" y="135"/>
                    <a:pt x="23" y="133"/>
                    <a:pt x="23" y="132"/>
                  </a:cubicBezTo>
                  <a:cubicBezTo>
                    <a:pt x="22" y="131"/>
                    <a:pt x="21" y="130"/>
                    <a:pt x="21" y="130"/>
                  </a:cubicBezTo>
                  <a:cubicBezTo>
                    <a:pt x="20" y="129"/>
                    <a:pt x="19" y="128"/>
                    <a:pt x="18" y="127"/>
                  </a:cubicBezTo>
                  <a:cubicBezTo>
                    <a:pt x="18" y="127"/>
                    <a:pt x="17" y="126"/>
                    <a:pt x="17" y="125"/>
                  </a:cubicBezTo>
                  <a:cubicBezTo>
                    <a:pt x="16" y="124"/>
                    <a:pt x="17" y="123"/>
                    <a:pt x="17" y="122"/>
                  </a:cubicBezTo>
                  <a:cubicBezTo>
                    <a:pt x="17" y="122"/>
                    <a:pt x="18" y="121"/>
                    <a:pt x="18" y="120"/>
                  </a:cubicBezTo>
                  <a:cubicBezTo>
                    <a:pt x="18" y="119"/>
                    <a:pt x="16" y="120"/>
                    <a:pt x="15" y="119"/>
                  </a:cubicBezTo>
                  <a:cubicBezTo>
                    <a:pt x="14" y="119"/>
                    <a:pt x="12" y="118"/>
                    <a:pt x="12" y="118"/>
                  </a:cubicBezTo>
                  <a:cubicBezTo>
                    <a:pt x="11" y="117"/>
                    <a:pt x="10" y="116"/>
                    <a:pt x="10" y="116"/>
                  </a:cubicBezTo>
                  <a:cubicBezTo>
                    <a:pt x="9" y="115"/>
                    <a:pt x="8" y="113"/>
                    <a:pt x="8" y="112"/>
                  </a:cubicBezTo>
                  <a:cubicBezTo>
                    <a:pt x="8" y="111"/>
                    <a:pt x="9" y="109"/>
                    <a:pt x="10" y="109"/>
                  </a:cubicBezTo>
                  <a:cubicBezTo>
                    <a:pt x="10" y="108"/>
                    <a:pt x="11" y="107"/>
                    <a:pt x="12" y="106"/>
                  </a:cubicBezTo>
                  <a:cubicBezTo>
                    <a:pt x="12" y="106"/>
                    <a:pt x="13" y="105"/>
                    <a:pt x="14" y="104"/>
                  </a:cubicBezTo>
                  <a:cubicBezTo>
                    <a:pt x="14" y="103"/>
                    <a:pt x="14" y="102"/>
                    <a:pt x="14" y="101"/>
                  </a:cubicBezTo>
                  <a:cubicBezTo>
                    <a:pt x="14" y="100"/>
                    <a:pt x="15" y="99"/>
                    <a:pt x="14" y="98"/>
                  </a:cubicBezTo>
                  <a:cubicBezTo>
                    <a:pt x="14" y="97"/>
                    <a:pt x="12" y="95"/>
                    <a:pt x="11" y="95"/>
                  </a:cubicBezTo>
                  <a:cubicBezTo>
                    <a:pt x="10" y="94"/>
                    <a:pt x="8" y="94"/>
                    <a:pt x="7" y="93"/>
                  </a:cubicBezTo>
                  <a:cubicBezTo>
                    <a:pt x="6" y="93"/>
                    <a:pt x="5" y="91"/>
                    <a:pt x="5" y="90"/>
                  </a:cubicBezTo>
                  <a:cubicBezTo>
                    <a:pt x="4" y="88"/>
                    <a:pt x="5" y="86"/>
                    <a:pt x="5" y="84"/>
                  </a:cubicBezTo>
                  <a:cubicBezTo>
                    <a:pt x="4" y="83"/>
                    <a:pt x="4" y="82"/>
                    <a:pt x="3" y="81"/>
                  </a:cubicBezTo>
                  <a:cubicBezTo>
                    <a:pt x="3" y="80"/>
                    <a:pt x="2" y="78"/>
                    <a:pt x="1" y="78"/>
                  </a:cubicBezTo>
                  <a:cubicBezTo>
                    <a:pt x="1" y="78"/>
                    <a:pt x="0" y="78"/>
                    <a:pt x="0" y="78"/>
                  </a:cubicBezTo>
                  <a:cubicBezTo>
                    <a:pt x="0" y="77"/>
                    <a:pt x="0" y="76"/>
                    <a:pt x="0" y="76"/>
                  </a:cubicBezTo>
                  <a:cubicBezTo>
                    <a:pt x="1" y="75"/>
                    <a:pt x="2" y="75"/>
                    <a:pt x="3" y="74"/>
                  </a:cubicBezTo>
                  <a:cubicBezTo>
                    <a:pt x="3" y="73"/>
                    <a:pt x="3" y="72"/>
                    <a:pt x="3" y="71"/>
                  </a:cubicBezTo>
                  <a:cubicBezTo>
                    <a:pt x="3" y="71"/>
                    <a:pt x="4" y="70"/>
                    <a:pt x="5" y="70"/>
                  </a:cubicBezTo>
                  <a:cubicBezTo>
                    <a:pt x="6" y="70"/>
                    <a:pt x="7" y="70"/>
                    <a:pt x="8" y="70"/>
                  </a:cubicBezTo>
                  <a:cubicBezTo>
                    <a:pt x="10" y="70"/>
                    <a:pt x="13" y="71"/>
                    <a:pt x="15" y="71"/>
                  </a:cubicBezTo>
                  <a:cubicBezTo>
                    <a:pt x="17" y="71"/>
                    <a:pt x="21" y="71"/>
                    <a:pt x="24" y="70"/>
                  </a:cubicBezTo>
                  <a:cubicBezTo>
                    <a:pt x="25" y="70"/>
                    <a:pt x="28" y="70"/>
                    <a:pt x="29" y="69"/>
                  </a:cubicBezTo>
                  <a:cubicBezTo>
                    <a:pt x="30" y="68"/>
                    <a:pt x="34" y="67"/>
                    <a:pt x="35" y="66"/>
                  </a:cubicBezTo>
                  <a:cubicBezTo>
                    <a:pt x="37" y="65"/>
                    <a:pt x="41" y="64"/>
                    <a:pt x="42" y="62"/>
                  </a:cubicBezTo>
                  <a:cubicBezTo>
                    <a:pt x="43" y="62"/>
                    <a:pt x="44" y="61"/>
                    <a:pt x="45" y="60"/>
                  </a:cubicBezTo>
                  <a:cubicBezTo>
                    <a:pt x="46" y="59"/>
                    <a:pt x="47" y="57"/>
                    <a:pt x="47" y="56"/>
                  </a:cubicBezTo>
                  <a:cubicBezTo>
                    <a:pt x="48" y="55"/>
                    <a:pt x="49" y="53"/>
                    <a:pt x="50" y="53"/>
                  </a:cubicBezTo>
                  <a:cubicBezTo>
                    <a:pt x="51" y="52"/>
                    <a:pt x="52" y="51"/>
                    <a:pt x="53" y="51"/>
                  </a:cubicBezTo>
                  <a:cubicBezTo>
                    <a:pt x="54" y="50"/>
                    <a:pt x="57" y="49"/>
                    <a:pt x="58" y="49"/>
                  </a:cubicBezTo>
                  <a:cubicBezTo>
                    <a:pt x="59" y="48"/>
                    <a:pt x="62" y="49"/>
                    <a:pt x="64" y="49"/>
                  </a:cubicBezTo>
                  <a:cubicBezTo>
                    <a:pt x="64" y="50"/>
                    <a:pt x="66" y="51"/>
                    <a:pt x="67" y="52"/>
                  </a:cubicBezTo>
                  <a:cubicBezTo>
                    <a:pt x="69" y="53"/>
                    <a:pt x="72" y="53"/>
                    <a:pt x="74" y="53"/>
                  </a:cubicBezTo>
                  <a:cubicBezTo>
                    <a:pt x="75" y="54"/>
                    <a:pt x="79" y="54"/>
                    <a:pt x="81" y="53"/>
                  </a:cubicBezTo>
                  <a:cubicBezTo>
                    <a:pt x="83" y="53"/>
                    <a:pt x="87" y="52"/>
                    <a:pt x="89" y="51"/>
                  </a:cubicBezTo>
                  <a:cubicBezTo>
                    <a:pt x="91" y="50"/>
                    <a:pt x="95" y="48"/>
                    <a:pt x="97" y="47"/>
                  </a:cubicBezTo>
                  <a:cubicBezTo>
                    <a:pt x="98" y="47"/>
                    <a:pt x="103" y="44"/>
                    <a:pt x="105" y="42"/>
                  </a:cubicBezTo>
                  <a:cubicBezTo>
                    <a:pt x="106" y="42"/>
                    <a:pt x="108" y="41"/>
                    <a:pt x="109" y="41"/>
                  </a:cubicBezTo>
                  <a:cubicBezTo>
                    <a:pt x="110" y="40"/>
                    <a:pt x="113" y="40"/>
                    <a:pt x="114" y="40"/>
                  </a:cubicBezTo>
                  <a:cubicBezTo>
                    <a:pt x="116" y="39"/>
                    <a:pt x="121" y="39"/>
                    <a:pt x="123" y="39"/>
                  </a:cubicBezTo>
                  <a:cubicBezTo>
                    <a:pt x="125" y="40"/>
                    <a:pt x="128" y="40"/>
                    <a:pt x="130" y="40"/>
                  </a:cubicBezTo>
                  <a:cubicBezTo>
                    <a:pt x="131" y="40"/>
                    <a:pt x="134" y="41"/>
                    <a:pt x="135" y="41"/>
                  </a:cubicBezTo>
                  <a:cubicBezTo>
                    <a:pt x="137" y="42"/>
                    <a:pt x="140" y="43"/>
                    <a:pt x="142" y="43"/>
                  </a:cubicBezTo>
                  <a:cubicBezTo>
                    <a:pt x="143" y="43"/>
                    <a:pt x="147" y="43"/>
                    <a:pt x="149" y="43"/>
                  </a:cubicBezTo>
                  <a:cubicBezTo>
                    <a:pt x="150" y="43"/>
                    <a:pt x="154" y="44"/>
                    <a:pt x="155" y="42"/>
                  </a:cubicBezTo>
                  <a:cubicBezTo>
                    <a:pt x="155" y="42"/>
                    <a:pt x="155" y="42"/>
                    <a:pt x="155" y="41"/>
                  </a:cubicBezTo>
                  <a:cubicBezTo>
                    <a:pt x="155" y="41"/>
                    <a:pt x="155" y="40"/>
                    <a:pt x="154" y="40"/>
                  </a:cubicBezTo>
                  <a:cubicBezTo>
                    <a:pt x="154" y="39"/>
                    <a:pt x="154" y="38"/>
                    <a:pt x="154" y="38"/>
                  </a:cubicBezTo>
                  <a:cubicBezTo>
                    <a:pt x="155" y="38"/>
                    <a:pt x="155" y="38"/>
                    <a:pt x="155" y="38"/>
                  </a:cubicBezTo>
                  <a:cubicBezTo>
                    <a:pt x="156" y="38"/>
                    <a:pt x="156" y="37"/>
                    <a:pt x="156" y="36"/>
                  </a:cubicBezTo>
                  <a:cubicBezTo>
                    <a:pt x="157" y="36"/>
                    <a:pt x="159" y="36"/>
                    <a:pt x="159" y="36"/>
                  </a:cubicBezTo>
                  <a:cubicBezTo>
                    <a:pt x="159" y="36"/>
                    <a:pt x="159" y="35"/>
                    <a:pt x="159" y="35"/>
                  </a:cubicBezTo>
                  <a:cubicBezTo>
                    <a:pt x="159" y="34"/>
                    <a:pt x="158" y="34"/>
                    <a:pt x="157" y="34"/>
                  </a:cubicBezTo>
                  <a:cubicBezTo>
                    <a:pt x="157" y="33"/>
                    <a:pt x="156" y="34"/>
                    <a:pt x="155" y="34"/>
                  </a:cubicBezTo>
                  <a:cubicBezTo>
                    <a:pt x="154" y="34"/>
                    <a:pt x="154" y="34"/>
                    <a:pt x="154" y="34"/>
                  </a:cubicBezTo>
                  <a:cubicBezTo>
                    <a:pt x="154" y="33"/>
                    <a:pt x="154" y="32"/>
                    <a:pt x="154" y="32"/>
                  </a:cubicBezTo>
                  <a:cubicBezTo>
                    <a:pt x="155" y="31"/>
                    <a:pt x="156" y="31"/>
                    <a:pt x="157" y="31"/>
                  </a:cubicBezTo>
                  <a:cubicBezTo>
                    <a:pt x="157" y="31"/>
                    <a:pt x="158" y="30"/>
                    <a:pt x="158" y="30"/>
                  </a:cubicBezTo>
                  <a:cubicBezTo>
                    <a:pt x="158" y="29"/>
                    <a:pt x="158" y="28"/>
                    <a:pt x="157" y="28"/>
                  </a:cubicBezTo>
                  <a:cubicBezTo>
                    <a:pt x="157" y="27"/>
                    <a:pt x="156" y="27"/>
                    <a:pt x="155" y="27"/>
                  </a:cubicBezTo>
                  <a:cubicBezTo>
                    <a:pt x="155" y="27"/>
                    <a:pt x="153" y="27"/>
                    <a:pt x="153" y="27"/>
                  </a:cubicBezTo>
                  <a:cubicBezTo>
                    <a:pt x="152" y="27"/>
                    <a:pt x="152" y="28"/>
                    <a:pt x="151" y="29"/>
                  </a:cubicBezTo>
                  <a:cubicBezTo>
                    <a:pt x="151" y="29"/>
                    <a:pt x="150" y="29"/>
                    <a:pt x="149" y="29"/>
                  </a:cubicBezTo>
                  <a:cubicBezTo>
                    <a:pt x="149" y="29"/>
                    <a:pt x="149" y="28"/>
                    <a:pt x="149" y="27"/>
                  </a:cubicBezTo>
                  <a:cubicBezTo>
                    <a:pt x="149" y="27"/>
                    <a:pt x="151" y="26"/>
                    <a:pt x="151" y="26"/>
                  </a:cubicBezTo>
                  <a:cubicBezTo>
                    <a:pt x="151" y="25"/>
                    <a:pt x="151" y="25"/>
                    <a:pt x="151" y="25"/>
                  </a:cubicBezTo>
                  <a:cubicBezTo>
                    <a:pt x="150" y="24"/>
                    <a:pt x="149" y="25"/>
                    <a:pt x="148" y="25"/>
                  </a:cubicBezTo>
                  <a:cubicBezTo>
                    <a:pt x="148" y="25"/>
                    <a:pt x="146" y="26"/>
                    <a:pt x="145" y="26"/>
                  </a:cubicBezTo>
                  <a:cubicBezTo>
                    <a:pt x="144" y="26"/>
                    <a:pt x="143" y="25"/>
                    <a:pt x="142" y="26"/>
                  </a:cubicBezTo>
                  <a:cubicBezTo>
                    <a:pt x="141" y="26"/>
                    <a:pt x="140" y="28"/>
                    <a:pt x="139" y="28"/>
                  </a:cubicBezTo>
                  <a:cubicBezTo>
                    <a:pt x="139" y="29"/>
                    <a:pt x="138" y="30"/>
                    <a:pt x="138" y="29"/>
                  </a:cubicBezTo>
                  <a:cubicBezTo>
                    <a:pt x="137" y="29"/>
                    <a:pt x="137" y="28"/>
                    <a:pt x="137" y="28"/>
                  </a:cubicBezTo>
                  <a:cubicBezTo>
                    <a:pt x="137" y="27"/>
                    <a:pt x="137" y="26"/>
                    <a:pt x="137" y="26"/>
                  </a:cubicBezTo>
                  <a:cubicBezTo>
                    <a:pt x="138" y="25"/>
                    <a:pt x="138" y="25"/>
                    <a:pt x="139" y="25"/>
                  </a:cubicBezTo>
                  <a:cubicBezTo>
                    <a:pt x="139" y="25"/>
                    <a:pt x="139" y="24"/>
                    <a:pt x="139" y="23"/>
                  </a:cubicBezTo>
                  <a:cubicBezTo>
                    <a:pt x="139" y="23"/>
                    <a:pt x="139" y="22"/>
                    <a:pt x="139" y="21"/>
                  </a:cubicBezTo>
                  <a:cubicBezTo>
                    <a:pt x="138" y="21"/>
                    <a:pt x="138" y="21"/>
                    <a:pt x="137" y="21"/>
                  </a:cubicBezTo>
                  <a:cubicBezTo>
                    <a:pt x="137" y="21"/>
                    <a:pt x="136" y="23"/>
                    <a:pt x="135" y="23"/>
                  </a:cubicBezTo>
                  <a:cubicBezTo>
                    <a:pt x="135" y="24"/>
                    <a:pt x="134" y="25"/>
                    <a:pt x="133" y="25"/>
                  </a:cubicBezTo>
                  <a:cubicBezTo>
                    <a:pt x="133" y="26"/>
                    <a:pt x="132" y="27"/>
                    <a:pt x="132" y="27"/>
                  </a:cubicBezTo>
                  <a:cubicBezTo>
                    <a:pt x="131" y="28"/>
                    <a:pt x="131" y="30"/>
                    <a:pt x="131" y="31"/>
                  </a:cubicBezTo>
                  <a:cubicBezTo>
                    <a:pt x="131" y="31"/>
                    <a:pt x="130" y="32"/>
                    <a:pt x="129" y="33"/>
                  </a:cubicBezTo>
                  <a:cubicBezTo>
                    <a:pt x="129" y="33"/>
                    <a:pt x="128" y="33"/>
                    <a:pt x="127" y="33"/>
                  </a:cubicBezTo>
                  <a:cubicBezTo>
                    <a:pt x="127" y="32"/>
                    <a:pt x="127" y="31"/>
                    <a:pt x="127" y="31"/>
                  </a:cubicBezTo>
                  <a:cubicBezTo>
                    <a:pt x="127" y="30"/>
                    <a:pt x="128" y="30"/>
                    <a:pt x="128" y="30"/>
                  </a:cubicBezTo>
                  <a:cubicBezTo>
                    <a:pt x="128" y="29"/>
                    <a:pt x="129" y="29"/>
                    <a:pt x="129" y="28"/>
                  </a:cubicBezTo>
                  <a:cubicBezTo>
                    <a:pt x="130" y="28"/>
                    <a:pt x="130" y="26"/>
                    <a:pt x="130" y="26"/>
                  </a:cubicBezTo>
                  <a:cubicBezTo>
                    <a:pt x="131" y="25"/>
                    <a:pt x="132" y="25"/>
                    <a:pt x="132" y="24"/>
                  </a:cubicBezTo>
                  <a:cubicBezTo>
                    <a:pt x="132" y="24"/>
                    <a:pt x="132" y="23"/>
                    <a:pt x="132" y="22"/>
                  </a:cubicBezTo>
                  <a:cubicBezTo>
                    <a:pt x="132" y="22"/>
                    <a:pt x="132" y="22"/>
                    <a:pt x="132" y="22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21"/>
                    <a:pt x="132" y="19"/>
                    <a:pt x="132" y="19"/>
                  </a:cubicBezTo>
                  <a:cubicBezTo>
                    <a:pt x="133" y="18"/>
                    <a:pt x="133" y="17"/>
                    <a:pt x="134" y="17"/>
                  </a:cubicBezTo>
                  <a:cubicBezTo>
                    <a:pt x="134" y="16"/>
                    <a:pt x="135" y="16"/>
                    <a:pt x="135" y="16"/>
                  </a:cubicBezTo>
                  <a:cubicBezTo>
                    <a:pt x="136" y="16"/>
                    <a:pt x="137" y="15"/>
                    <a:pt x="137" y="14"/>
                  </a:cubicBezTo>
                  <a:cubicBezTo>
                    <a:pt x="137" y="14"/>
                    <a:pt x="138" y="13"/>
                    <a:pt x="138" y="13"/>
                  </a:cubicBezTo>
                  <a:cubicBezTo>
                    <a:pt x="138" y="13"/>
                    <a:pt x="140" y="13"/>
                    <a:pt x="141" y="13"/>
                  </a:cubicBezTo>
                  <a:cubicBezTo>
                    <a:pt x="142" y="13"/>
                    <a:pt x="143" y="11"/>
                    <a:pt x="144" y="11"/>
                  </a:cubicBezTo>
                  <a:cubicBezTo>
                    <a:pt x="145" y="11"/>
                    <a:pt x="146" y="12"/>
                    <a:pt x="147" y="12"/>
                  </a:cubicBezTo>
                  <a:cubicBezTo>
                    <a:pt x="148" y="12"/>
                    <a:pt x="150" y="13"/>
                    <a:pt x="152" y="13"/>
                  </a:cubicBezTo>
                  <a:cubicBezTo>
                    <a:pt x="152" y="13"/>
                    <a:pt x="154" y="12"/>
                    <a:pt x="154" y="11"/>
                  </a:cubicBezTo>
                  <a:cubicBezTo>
                    <a:pt x="155" y="11"/>
                    <a:pt x="157" y="10"/>
                    <a:pt x="158" y="9"/>
                  </a:cubicBezTo>
                  <a:cubicBezTo>
                    <a:pt x="159" y="9"/>
                    <a:pt x="160" y="8"/>
                    <a:pt x="161" y="8"/>
                  </a:cubicBezTo>
                  <a:cubicBezTo>
                    <a:pt x="161" y="8"/>
                    <a:pt x="163" y="6"/>
                    <a:pt x="163" y="6"/>
                  </a:cubicBezTo>
                  <a:cubicBezTo>
                    <a:pt x="164" y="5"/>
                    <a:pt x="166" y="5"/>
                    <a:pt x="166" y="4"/>
                  </a:cubicBezTo>
                  <a:cubicBezTo>
                    <a:pt x="167" y="4"/>
                    <a:pt x="168" y="3"/>
                    <a:pt x="168" y="2"/>
                  </a:cubicBezTo>
                  <a:cubicBezTo>
                    <a:pt x="169" y="2"/>
                    <a:pt x="171" y="1"/>
                    <a:pt x="172" y="1"/>
                  </a:cubicBezTo>
                  <a:cubicBezTo>
                    <a:pt x="172" y="1"/>
                    <a:pt x="175" y="1"/>
                    <a:pt x="176" y="1"/>
                  </a:cubicBezTo>
                  <a:cubicBezTo>
                    <a:pt x="177" y="1"/>
                    <a:pt x="178" y="2"/>
                    <a:pt x="178" y="2"/>
                  </a:cubicBezTo>
                  <a:cubicBezTo>
                    <a:pt x="179" y="2"/>
                    <a:pt x="181" y="2"/>
                    <a:pt x="182" y="2"/>
                  </a:cubicBezTo>
                  <a:cubicBezTo>
                    <a:pt x="183" y="2"/>
                    <a:pt x="184" y="2"/>
                    <a:pt x="185" y="2"/>
                  </a:cubicBezTo>
                  <a:cubicBezTo>
                    <a:pt x="185" y="2"/>
                    <a:pt x="186" y="3"/>
                    <a:pt x="187" y="3"/>
                  </a:cubicBezTo>
                  <a:cubicBezTo>
                    <a:pt x="187" y="3"/>
                    <a:pt x="188" y="3"/>
                    <a:pt x="189" y="3"/>
                  </a:cubicBezTo>
                  <a:cubicBezTo>
                    <a:pt x="189" y="3"/>
                    <a:pt x="191" y="4"/>
                    <a:pt x="192" y="4"/>
                  </a:cubicBezTo>
                  <a:cubicBezTo>
                    <a:pt x="192" y="4"/>
                    <a:pt x="192" y="5"/>
                    <a:pt x="193" y="5"/>
                  </a:cubicBezTo>
                  <a:cubicBezTo>
                    <a:pt x="193" y="6"/>
                    <a:pt x="194" y="8"/>
                    <a:pt x="195" y="9"/>
                  </a:cubicBezTo>
                  <a:cubicBezTo>
                    <a:pt x="196" y="11"/>
                    <a:pt x="199" y="14"/>
                    <a:pt x="200" y="15"/>
                  </a:cubicBezTo>
                  <a:cubicBezTo>
                    <a:pt x="202" y="16"/>
                    <a:pt x="204" y="18"/>
                    <a:pt x="205" y="19"/>
                  </a:cubicBezTo>
                  <a:cubicBezTo>
                    <a:pt x="206" y="19"/>
                    <a:pt x="207" y="19"/>
                    <a:pt x="208" y="19"/>
                  </a:cubicBezTo>
                  <a:cubicBezTo>
                    <a:pt x="208" y="19"/>
                    <a:pt x="209" y="18"/>
                    <a:pt x="209" y="18"/>
                  </a:cubicBezTo>
                  <a:cubicBezTo>
                    <a:pt x="210" y="17"/>
                    <a:pt x="211" y="16"/>
                    <a:pt x="212" y="16"/>
                  </a:cubicBezTo>
                  <a:cubicBezTo>
                    <a:pt x="212" y="15"/>
                    <a:pt x="213" y="15"/>
                    <a:pt x="214" y="15"/>
                  </a:cubicBezTo>
                  <a:cubicBezTo>
                    <a:pt x="215" y="16"/>
                    <a:pt x="217" y="17"/>
                    <a:pt x="218" y="18"/>
                  </a:cubicBezTo>
                  <a:cubicBezTo>
                    <a:pt x="218" y="19"/>
                    <a:pt x="220" y="21"/>
                    <a:pt x="221" y="23"/>
                  </a:cubicBezTo>
                  <a:cubicBezTo>
                    <a:pt x="221" y="24"/>
                    <a:pt x="222" y="26"/>
                    <a:pt x="222" y="28"/>
                  </a:cubicBezTo>
                  <a:cubicBezTo>
                    <a:pt x="223" y="29"/>
                    <a:pt x="223" y="32"/>
                    <a:pt x="224" y="33"/>
                  </a:cubicBezTo>
                  <a:cubicBezTo>
                    <a:pt x="225" y="34"/>
                    <a:pt x="227" y="33"/>
                    <a:pt x="228" y="33"/>
                  </a:cubicBezTo>
                  <a:cubicBezTo>
                    <a:pt x="231" y="33"/>
                    <a:pt x="237" y="33"/>
                    <a:pt x="240" y="33"/>
                  </a:cubicBezTo>
                  <a:cubicBezTo>
                    <a:pt x="243" y="33"/>
                    <a:pt x="248" y="33"/>
                    <a:pt x="251" y="33"/>
                  </a:cubicBezTo>
                  <a:cubicBezTo>
                    <a:pt x="254" y="33"/>
                    <a:pt x="259" y="32"/>
                    <a:pt x="263" y="32"/>
                  </a:cubicBezTo>
                  <a:cubicBezTo>
                    <a:pt x="263" y="32"/>
                    <a:pt x="266" y="31"/>
                    <a:pt x="267" y="31"/>
                  </a:cubicBezTo>
                  <a:cubicBezTo>
                    <a:pt x="268" y="30"/>
                    <a:pt x="270" y="30"/>
                    <a:pt x="270" y="29"/>
                  </a:cubicBezTo>
                  <a:cubicBezTo>
                    <a:pt x="271" y="28"/>
                    <a:pt x="272" y="25"/>
                    <a:pt x="272" y="24"/>
                  </a:cubicBezTo>
                  <a:cubicBezTo>
                    <a:pt x="273" y="23"/>
                    <a:pt x="272" y="21"/>
                    <a:pt x="272" y="19"/>
                  </a:cubicBezTo>
                  <a:cubicBezTo>
                    <a:pt x="272" y="19"/>
                    <a:pt x="272" y="17"/>
                    <a:pt x="273" y="16"/>
                  </a:cubicBezTo>
                  <a:cubicBezTo>
                    <a:pt x="274" y="15"/>
                    <a:pt x="276" y="14"/>
                    <a:pt x="277" y="13"/>
                  </a:cubicBezTo>
                  <a:cubicBezTo>
                    <a:pt x="277" y="13"/>
                    <a:pt x="279" y="11"/>
                    <a:pt x="279" y="10"/>
                  </a:cubicBezTo>
                  <a:cubicBezTo>
                    <a:pt x="280" y="9"/>
                    <a:pt x="280" y="7"/>
                    <a:pt x="281" y="6"/>
                  </a:cubicBezTo>
                  <a:cubicBezTo>
                    <a:pt x="282" y="5"/>
                    <a:pt x="284" y="5"/>
                    <a:pt x="284" y="5"/>
                  </a:cubicBezTo>
                  <a:cubicBezTo>
                    <a:pt x="286" y="5"/>
                    <a:pt x="287" y="7"/>
                    <a:pt x="288" y="7"/>
                  </a:cubicBezTo>
                  <a:cubicBezTo>
                    <a:pt x="289" y="8"/>
                    <a:pt x="292" y="8"/>
                    <a:pt x="292" y="8"/>
                  </a:cubicBezTo>
                  <a:cubicBezTo>
                    <a:pt x="293" y="8"/>
                    <a:pt x="295" y="7"/>
                    <a:pt x="296" y="7"/>
                  </a:cubicBezTo>
                  <a:cubicBezTo>
                    <a:pt x="296" y="6"/>
                    <a:pt x="297" y="5"/>
                    <a:pt x="298" y="4"/>
                  </a:cubicBezTo>
                  <a:cubicBezTo>
                    <a:pt x="299" y="3"/>
                    <a:pt x="300" y="2"/>
                    <a:pt x="301" y="1"/>
                  </a:cubicBezTo>
                  <a:cubicBezTo>
                    <a:pt x="302" y="1"/>
                    <a:pt x="304" y="0"/>
                    <a:pt x="305" y="0"/>
                  </a:cubicBezTo>
                  <a:cubicBezTo>
                    <a:pt x="306" y="1"/>
                    <a:pt x="308" y="2"/>
                    <a:pt x="309" y="2"/>
                  </a:cubicBezTo>
                  <a:cubicBezTo>
                    <a:pt x="310" y="3"/>
                    <a:pt x="313" y="4"/>
                    <a:pt x="314" y="4"/>
                  </a:cubicBezTo>
                  <a:cubicBezTo>
                    <a:pt x="315" y="4"/>
                    <a:pt x="316" y="2"/>
                    <a:pt x="317" y="2"/>
                  </a:cubicBezTo>
                  <a:cubicBezTo>
                    <a:pt x="318" y="1"/>
                    <a:pt x="321" y="1"/>
                    <a:pt x="323" y="1"/>
                  </a:cubicBezTo>
                  <a:cubicBezTo>
                    <a:pt x="325" y="1"/>
                    <a:pt x="329" y="1"/>
                    <a:pt x="331" y="2"/>
                  </a:cubicBezTo>
                  <a:cubicBezTo>
                    <a:pt x="333" y="2"/>
                    <a:pt x="337" y="4"/>
                    <a:pt x="339" y="5"/>
                  </a:cubicBezTo>
                  <a:cubicBezTo>
                    <a:pt x="341" y="6"/>
                    <a:pt x="343" y="8"/>
                    <a:pt x="344" y="10"/>
                  </a:cubicBezTo>
                  <a:cubicBezTo>
                    <a:pt x="346" y="11"/>
                    <a:pt x="347" y="14"/>
                    <a:pt x="348" y="15"/>
                  </a:cubicBezTo>
                  <a:cubicBezTo>
                    <a:pt x="349" y="16"/>
                    <a:pt x="351" y="16"/>
                    <a:pt x="353" y="17"/>
                  </a:cubicBezTo>
                  <a:cubicBezTo>
                    <a:pt x="354" y="17"/>
                    <a:pt x="355" y="18"/>
                    <a:pt x="356" y="19"/>
                  </a:cubicBezTo>
                  <a:cubicBezTo>
                    <a:pt x="357" y="19"/>
                    <a:pt x="359" y="22"/>
                    <a:pt x="360" y="23"/>
                  </a:cubicBezTo>
                  <a:cubicBezTo>
                    <a:pt x="361" y="25"/>
                    <a:pt x="364" y="28"/>
                    <a:pt x="366" y="28"/>
                  </a:cubicBezTo>
                  <a:cubicBezTo>
                    <a:pt x="367" y="29"/>
                    <a:pt x="371" y="29"/>
                    <a:pt x="371" y="29"/>
                  </a:cubicBezTo>
                  <a:cubicBezTo>
                    <a:pt x="371" y="29"/>
                    <a:pt x="378" y="28"/>
                    <a:pt x="380" y="27"/>
                  </a:cubicBezTo>
                  <a:cubicBezTo>
                    <a:pt x="382" y="27"/>
                    <a:pt x="384" y="25"/>
                    <a:pt x="386" y="25"/>
                  </a:cubicBezTo>
                  <a:cubicBezTo>
                    <a:pt x="386" y="24"/>
                    <a:pt x="388" y="24"/>
                    <a:pt x="388" y="24"/>
                  </a:cubicBezTo>
                  <a:cubicBezTo>
                    <a:pt x="388" y="24"/>
                    <a:pt x="388" y="25"/>
                    <a:pt x="388" y="25"/>
                  </a:cubicBezTo>
                  <a:cubicBezTo>
                    <a:pt x="389" y="25"/>
                    <a:pt x="391" y="27"/>
                    <a:pt x="391" y="28"/>
                  </a:cubicBezTo>
                  <a:cubicBezTo>
                    <a:pt x="391" y="28"/>
                    <a:pt x="391" y="30"/>
                    <a:pt x="392" y="31"/>
                  </a:cubicBezTo>
                  <a:cubicBezTo>
                    <a:pt x="392" y="32"/>
                    <a:pt x="394" y="34"/>
                    <a:pt x="394" y="35"/>
                  </a:cubicBezTo>
                  <a:cubicBezTo>
                    <a:pt x="395" y="36"/>
                    <a:pt x="395" y="38"/>
                    <a:pt x="396" y="39"/>
                  </a:cubicBezTo>
                  <a:cubicBezTo>
                    <a:pt x="397" y="40"/>
                    <a:pt x="401" y="41"/>
                    <a:pt x="403" y="42"/>
                  </a:cubicBezTo>
                  <a:cubicBezTo>
                    <a:pt x="404" y="42"/>
                    <a:pt x="406" y="42"/>
                    <a:pt x="407" y="42"/>
                  </a:cubicBezTo>
                  <a:cubicBezTo>
                    <a:pt x="408" y="43"/>
                    <a:pt x="410" y="45"/>
                    <a:pt x="410" y="46"/>
                  </a:cubicBezTo>
                  <a:cubicBezTo>
                    <a:pt x="411" y="47"/>
                    <a:pt x="412" y="49"/>
                    <a:pt x="412" y="50"/>
                  </a:cubicBezTo>
                  <a:cubicBezTo>
                    <a:pt x="412" y="51"/>
                    <a:pt x="413" y="53"/>
                    <a:pt x="413" y="54"/>
                  </a:cubicBezTo>
                  <a:cubicBezTo>
                    <a:pt x="413" y="55"/>
                    <a:pt x="412" y="57"/>
                    <a:pt x="412" y="57"/>
                  </a:cubicBezTo>
                  <a:cubicBezTo>
                    <a:pt x="413" y="58"/>
                    <a:pt x="414" y="59"/>
                    <a:pt x="415" y="59"/>
                  </a:cubicBezTo>
                  <a:cubicBezTo>
                    <a:pt x="415" y="60"/>
                    <a:pt x="417" y="61"/>
                    <a:pt x="417" y="62"/>
                  </a:cubicBezTo>
                  <a:cubicBezTo>
                    <a:pt x="417" y="63"/>
                    <a:pt x="417" y="65"/>
                    <a:pt x="417" y="66"/>
                  </a:cubicBezTo>
                  <a:cubicBezTo>
                    <a:pt x="417" y="67"/>
                    <a:pt x="417" y="68"/>
                    <a:pt x="417" y="69"/>
                  </a:cubicBezTo>
                  <a:cubicBezTo>
                    <a:pt x="417" y="70"/>
                    <a:pt x="419" y="71"/>
                    <a:pt x="420" y="72"/>
                  </a:cubicBezTo>
                  <a:cubicBezTo>
                    <a:pt x="421" y="73"/>
                    <a:pt x="423" y="74"/>
                    <a:pt x="424" y="75"/>
                  </a:cubicBezTo>
                  <a:cubicBezTo>
                    <a:pt x="424" y="75"/>
                    <a:pt x="425" y="76"/>
                    <a:pt x="426" y="77"/>
                  </a:cubicBezTo>
                  <a:cubicBezTo>
                    <a:pt x="426" y="79"/>
                    <a:pt x="427" y="82"/>
                    <a:pt x="427" y="83"/>
                  </a:cubicBezTo>
                  <a:cubicBezTo>
                    <a:pt x="428" y="84"/>
                    <a:pt x="429" y="86"/>
                    <a:pt x="429" y="87"/>
                  </a:cubicBezTo>
                  <a:cubicBezTo>
                    <a:pt x="430" y="87"/>
                    <a:pt x="431" y="88"/>
                    <a:pt x="431" y="89"/>
                  </a:cubicBezTo>
                  <a:cubicBezTo>
                    <a:pt x="432" y="90"/>
                    <a:pt x="433" y="93"/>
                    <a:pt x="433" y="9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1"/>
            <p:cNvSpPr>
              <a:spLocks/>
            </p:cNvSpPr>
            <p:nvPr/>
          </p:nvSpPr>
          <p:spPr bwMode="auto">
            <a:xfrm>
              <a:off x="924" y="2994"/>
              <a:ext cx="23" cy="18"/>
            </a:xfrm>
            <a:custGeom>
              <a:avLst/>
              <a:gdLst>
                <a:gd name="T0" fmla="*/ 8 w 8"/>
                <a:gd name="T1" fmla="*/ 1 h 6"/>
                <a:gd name="T2" fmla="*/ 8 w 8"/>
                <a:gd name="T3" fmla="*/ 4 h 6"/>
                <a:gd name="T4" fmla="*/ 6 w 8"/>
                <a:gd name="T5" fmla="*/ 6 h 6"/>
                <a:gd name="T6" fmla="*/ 3 w 8"/>
                <a:gd name="T7" fmla="*/ 6 h 6"/>
                <a:gd name="T8" fmla="*/ 1 w 8"/>
                <a:gd name="T9" fmla="*/ 5 h 6"/>
                <a:gd name="T10" fmla="*/ 1 w 8"/>
                <a:gd name="T11" fmla="*/ 3 h 6"/>
                <a:gd name="T12" fmla="*/ 2 w 8"/>
                <a:gd name="T13" fmla="*/ 1 h 6"/>
                <a:gd name="T14" fmla="*/ 4 w 8"/>
                <a:gd name="T15" fmla="*/ 0 h 6"/>
                <a:gd name="T16" fmla="*/ 6 w 8"/>
                <a:gd name="T17" fmla="*/ 0 h 6"/>
                <a:gd name="T18" fmla="*/ 8 w 8"/>
                <a:gd name="T1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6">
                  <a:moveTo>
                    <a:pt x="8" y="1"/>
                  </a:moveTo>
                  <a:cubicBezTo>
                    <a:pt x="8" y="2"/>
                    <a:pt x="8" y="3"/>
                    <a:pt x="8" y="4"/>
                  </a:cubicBezTo>
                  <a:cubicBezTo>
                    <a:pt x="8" y="5"/>
                    <a:pt x="7" y="6"/>
                    <a:pt x="6" y="6"/>
                  </a:cubicBezTo>
                  <a:cubicBezTo>
                    <a:pt x="6" y="6"/>
                    <a:pt x="4" y="6"/>
                    <a:pt x="3" y="6"/>
                  </a:cubicBezTo>
                  <a:cubicBezTo>
                    <a:pt x="3" y="6"/>
                    <a:pt x="1" y="6"/>
                    <a:pt x="1" y="5"/>
                  </a:cubicBezTo>
                  <a:cubicBezTo>
                    <a:pt x="1" y="5"/>
                    <a:pt x="0" y="3"/>
                    <a:pt x="1" y="3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8" y="1"/>
                    <a:pt x="8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2"/>
            <p:cNvSpPr>
              <a:spLocks/>
            </p:cNvSpPr>
            <p:nvPr/>
          </p:nvSpPr>
          <p:spPr bwMode="auto">
            <a:xfrm>
              <a:off x="924" y="2994"/>
              <a:ext cx="23" cy="18"/>
            </a:xfrm>
            <a:custGeom>
              <a:avLst/>
              <a:gdLst>
                <a:gd name="T0" fmla="*/ 8 w 8"/>
                <a:gd name="T1" fmla="*/ 1 h 6"/>
                <a:gd name="T2" fmla="*/ 8 w 8"/>
                <a:gd name="T3" fmla="*/ 4 h 6"/>
                <a:gd name="T4" fmla="*/ 6 w 8"/>
                <a:gd name="T5" fmla="*/ 6 h 6"/>
                <a:gd name="T6" fmla="*/ 3 w 8"/>
                <a:gd name="T7" fmla="*/ 6 h 6"/>
                <a:gd name="T8" fmla="*/ 1 w 8"/>
                <a:gd name="T9" fmla="*/ 5 h 6"/>
                <a:gd name="T10" fmla="*/ 1 w 8"/>
                <a:gd name="T11" fmla="*/ 3 h 6"/>
                <a:gd name="T12" fmla="*/ 2 w 8"/>
                <a:gd name="T13" fmla="*/ 1 h 6"/>
                <a:gd name="T14" fmla="*/ 4 w 8"/>
                <a:gd name="T15" fmla="*/ 0 h 6"/>
                <a:gd name="T16" fmla="*/ 6 w 8"/>
                <a:gd name="T17" fmla="*/ 0 h 6"/>
                <a:gd name="T18" fmla="*/ 8 w 8"/>
                <a:gd name="T1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6">
                  <a:moveTo>
                    <a:pt x="8" y="1"/>
                  </a:moveTo>
                  <a:cubicBezTo>
                    <a:pt x="8" y="2"/>
                    <a:pt x="8" y="3"/>
                    <a:pt x="8" y="4"/>
                  </a:cubicBezTo>
                  <a:cubicBezTo>
                    <a:pt x="8" y="5"/>
                    <a:pt x="7" y="6"/>
                    <a:pt x="6" y="6"/>
                  </a:cubicBezTo>
                  <a:cubicBezTo>
                    <a:pt x="6" y="6"/>
                    <a:pt x="4" y="6"/>
                    <a:pt x="3" y="6"/>
                  </a:cubicBezTo>
                  <a:cubicBezTo>
                    <a:pt x="3" y="6"/>
                    <a:pt x="1" y="6"/>
                    <a:pt x="1" y="5"/>
                  </a:cubicBezTo>
                  <a:cubicBezTo>
                    <a:pt x="1" y="5"/>
                    <a:pt x="0" y="3"/>
                    <a:pt x="1" y="3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8" y="1"/>
                    <a:pt x="8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33"/>
            <p:cNvSpPr>
              <a:spLocks/>
            </p:cNvSpPr>
            <p:nvPr/>
          </p:nvSpPr>
          <p:spPr bwMode="auto">
            <a:xfrm>
              <a:off x="887" y="2931"/>
              <a:ext cx="353" cy="204"/>
            </a:xfrm>
            <a:custGeom>
              <a:avLst/>
              <a:gdLst>
                <a:gd name="T0" fmla="*/ 122 w 123"/>
                <a:gd name="T1" fmla="*/ 57 h 71"/>
                <a:gd name="T2" fmla="*/ 115 w 123"/>
                <a:gd name="T3" fmla="*/ 63 h 71"/>
                <a:gd name="T4" fmla="*/ 107 w 123"/>
                <a:gd name="T5" fmla="*/ 69 h 71"/>
                <a:gd name="T6" fmla="*/ 93 w 123"/>
                <a:gd name="T7" fmla="*/ 70 h 71"/>
                <a:gd name="T8" fmla="*/ 82 w 123"/>
                <a:gd name="T9" fmla="*/ 63 h 71"/>
                <a:gd name="T10" fmla="*/ 73 w 123"/>
                <a:gd name="T11" fmla="*/ 60 h 71"/>
                <a:gd name="T12" fmla="*/ 66 w 123"/>
                <a:gd name="T13" fmla="*/ 56 h 71"/>
                <a:gd name="T14" fmla="*/ 59 w 123"/>
                <a:gd name="T15" fmla="*/ 52 h 71"/>
                <a:gd name="T16" fmla="*/ 48 w 123"/>
                <a:gd name="T17" fmla="*/ 52 h 71"/>
                <a:gd name="T18" fmla="*/ 44 w 123"/>
                <a:gd name="T19" fmla="*/ 48 h 71"/>
                <a:gd name="T20" fmla="*/ 38 w 123"/>
                <a:gd name="T21" fmla="*/ 40 h 71"/>
                <a:gd name="T22" fmla="*/ 37 w 123"/>
                <a:gd name="T23" fmla="*/ 32 h 71"/>
                <a:gd name="T24" fmla="*/ 37 w 123"/>
                <a:gd name="T25" fmla="*/ 25 h 71"/>
                <a:gd name="T26" fmla="*/ 30 w 123"/>
                <a:gd name="T27" fmla="*/ 16 h 71"/>
                <a:gd name="T28" fmla="*/ 20 w 123"/>
                <a:gd name="T29" fmla="*/ 15 h 71"/>
                <a:gd name="T30" fmla="*/ 15 w 123"/>
                <a:gd name="T31" fmla="*/ 20 h 71"/>
                <a:gd name="T32" fmla="*/ 9 w 123"/>
                <a:gd name="T33" fmla="*/ 22 h 71"/>
                <a:gd name="T34" fmla="*/ 4 w 123"/>
                <a:gd name="T35" fmla="*/ 24 h 71"/>
                <a:gd name="T36" fmla="*/ 0 w 123"/>
                <a:gd name="T37" fmla="*/ 19 h 71"/>
                <a:gd name="T38" fmla="*/ 1 w 123"/>
                <a:gd name="T39" fmla="*/ 10 h 71"/>
                <a:gd name="T40" fmla="*/ 15 w 123"/>
                <a:gd name="T41" fmla="*/ 3 h 71"/>
                <a:gd name="T42" fmla="*/ 30 w 123"/>
                <a:gd name="T43" fmla="*/ 0 h 71"/>
                <a:gd name="T44" fmla="*/ 36 w 123"/>
                <a:gd name="T45" fmla="*/ 5 h 71"/>
                <a:gd name="T46" fmla="*/ 39 w 123"/>
                <a:gd name="T47" fmla="*/ 8 h 71"/>
                <a:gd name="T48" fmla="*/ 43 w 123"/>
                <a:gd name="T49" fmla="*/ 7 h 71"/>
                <a:gd name="T50" fmla="*/ 53 w 123"/>
                <a:gd name="T51" fmla="*/ 15 h 71"/>
                <a:gd name="T52" fmla="*/ 62 w 123"/>
                <a:gd name="T53" fmla="*/ 21 h 71"/>
                <a:gd name="T54" fmla="*/ 72 w 123"/>
                <a:gd name="T55" fmla="*/ 27 h 71"/>
                <a:gd name="T56" fmla="*/ 76 w 123"/>
                <a:gd name="T57" fmla="*/ 25 h 71"/>
                <a:gd name="T58" fmla="*/ 79 w 123"/>
                <a:gd name="T59" fmla="*/ 30 h 71"/>
                <a:gd name="T60" fmla="*/ 86 w 123"/>
                <a:gd name="T61" fmla="*/ 39 h 71"/>
                <a:gd name="T62" fmla="*/ 98 w 123"/>
                <a:gd name="T63" fmla="*/ 47 h 71"/>
                <a:gd name="T64" fmla="*/ 106 w 123"/>
                <a:gd name="T65" fmla="*/ 52 h 71"/>
                <a:gd name="T66" fmla="*/ 117 w 123"/>
                <a:gd name="T67" fmla="*/ 5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3" h="71">
                  <a:moveTo>
                    <a:pt x="122" y="53"/>
                  </a:moveTo>
                  <a:cubicBezTo>
                    <a:pt x="123" y="54"/>
                    <a:pt x="122" y="56"/>
                    <a:pt x="122" y="57"/>
                  </a:cubicBezTo>
                  <a:cubicBezTo>
                    <a:pt x="122" y="58"/>
                    <a:pt x="119" y="59"/>
                    <a:pt x="118" y="60"/>
                  </a:cubicBezTo>
                  <a:cubicBezTo>
                    <a:pt x="118" y="60"/>
                    <a:pt x="116" y="62"/>
                    <a:pt x="115" y="63"/>
                  </a:cubicBezTo>
                  <a:cubicBezTo>
                    <a:pt x="115" y="64"/>
                    <a:pt x="113" y="66"/>
                    <a:pt x="112" y="66"/>
                  </a:cubicBezTo>
                  <a:cubicBezTo>
                    <a:pt x="111" y="67"/>
                    <a:pt x="108" y="69"/>
                    <a:pt x="107" y="69"/>
                  </a:cubicBezTo>
                  <a:cubicBezTo>
                    <a:pt x="105" y="70"/>
                    <a:pt x="102" y="70"/>
                    <a:pt x="101" y="70"/>
                  </a:cubicBezTo>
                  <a:cubicBezTo>
                    <a:pt x="99" y="71"/>
                    <a:pt x="95" y="70"/>
                    <a:pt x="93" y="70"/>
                  </a:cubicBezTo>
                  <a:cubicBezTo>
                    <a:pt x="92" y="69"/>
                    <a:pt x="89" y="68"/>
                    <a:pt x="88" y="67"/>
                  </a:cubicBezTo>
                  <a:cubicBezTo>
                    <a:pt x="86" y="66"/>
                    <a:pt x="83" y="64"/>
                    <a:pt x="82" y="63"/>
                  </a:cubicBezTo>
                  <a:cubicBezTo>
                    <a:pt x="82" y="63"/>
                    <a:pt x="81" y="62"/>
                    <a:pt x="80" y="61"/>
                  </a:cubicBezTo>
                  <a:cubicBezTo>
                    <a:pt x="78" y="61"/>
                    <a:pt x="75" y="60"/>
                    <a:pt x="73" y="60"/>
                  </a:cubicBezTo>
                  <a:cubicBezTo>
                    <a:pt x="72" y="60"/>
                    <a:pt x="69" y="60"/>
                    <a:pt x="68" y="60"/>
                  </a:cubicBezTo>
                  <a:cubicBezTo>
                    <a:pt x="67" y="59"/>
                    <a:pt x="66" y="57"/>
                    <a:pt x="66" y="56"/>
                  </a:cubicBezTo>
                  <a:cubicBezTo>
                    <a:pt x="65" y="55"/>
                    <a:pt x="64" y="53"/>
                    <a:pt x="63" y="53"/>
                  </a:cubicBezTo>
                  <a:cubicBezTo>
                    <a:pt x="62" y="52"/>
                    <a:pt x="60" y="52"/>
                    <a:pt x="59" y="52"/>
                  </a:cubicBezTo>
                  <a:cubicBezTo>
                    <a:pt x="58" y="52"/>
                    <a:pt x="55" y="53"/>
                    <a:pt x="54" y="53"/>
                  </a:cubicBezTo>
                  <a:cubicBezTo>
                    <a:pt x="53" y="53"/>
                    <a:pt x="50" y="53"/>
                    <a:pt x="48" y="52"/>
                  </a:cubicBezTo>
                  <a:cubicBezTo>
                    <a:pt x="48" y="52"/>
                    <a:pt x="47" y="51"/>
                    <a:pt x="46" y="51"/>
                  </a:cubicBezTo>
                  <a:cubicBezTo>
                    <a:pt x="46" y="50"/>
                    <a:pt x="44" y="49"/>
                    <a:pt x="44" y="48"/>
                  </a:cubicBezTo>
                  <a:cubicBezTo>
                    <a:pt x="43" y="47"/>
                    <a:pt x="43" y="43"/>
                    <a:pt x="42" y="42"/>
                  </a:cubicBezTo>
                  <a:cubicBezTo>
                    <a:pt x="41" y="41"/>
                    <a:pt x="39" y="41"/>
                    <a:pt x="38" y="40"/>
                  </a:cubicBezTo>
                  <a:cubicBezTo>
                    <a:pt x="37" y="40"/>
                    <a:pt x="37" y="37"/>
                    <a:pt x="37" y="36"/>
                  </a:cubicBezTo>
                  <a:cubicBezTo>
                    <a:pt x="36" y="36"/>
                    <a:pt x="36" y="33"/>
                    <a:pt x="37" y="32"/>
                  </a:cubicBezTo>
                  <a:cubicBezTo>
                    <a:pt x="37" y="31"/>
                    <a:pt x="37" y="30"/>
                    <a:pt x="38" y="30"/>
                  </a:cubicBezTo>
                  <a:cubicBezTo>
                    <a:pt x="38" y="28"/>
                    <a:pt x="38" y="26"/>
                    <a:pt x="37" y="25"/>
                  </a:cubicBezTo>
                  <a:cubicBezTo>
                    <a:pt x="37" y="24"/>
                    <a:pt x="35" y="21"/>
                    <a:pt x="34" y="20"/>
                  </a:cubicBezTo>
                  <a:cubicBezTo>
                    <a:pt x="33" y="19"/>
                    <a:pt x="31" y="17"/>
                    <a:pt x="30" y="16"/>
                  </a:cubicBezTo>
                  <a:cubicBezTo>
                    <a:pt x="29" y="16"/>
                    <a:pt x="26" y="15"/>
                    <a:pt x="25" y="15"/>
                  </a:cubicBezTo>
                  <a:cubicBezTo>
                    <a:pt x="24" y="15"/>
                    <a:pt x="21" y="14"/>
                    <a:pt x="20" y="15"/>
                  </a:cubicBezTo>
                  <a:cubicBezTo>
                    <a:pt x="19" y="15"/>
                    <a:pt x="18" y="17"/>
                    <a:pt x="18" y="18"/>
                  </a:cubicBezTo>
                  <a:cubicBezTo>
                    <a:pt x="17" y="18"/>
                    <a:pt x="16" y="19"/>
                    <a:pt x="15" y="20"/>
                  </a:cubicBezTo>
                  <a:cubicBezTo>
                    <a:pt x="14" y="20"/>
                    <a:pt x="12" y="20"/>
                    <a:pt x="11" y="20"/>
                  </a:cubicBezTo>
                  <a:cubicBezTo>
                    <a:pt x="10" y="20"/>
                    <a:pt x="9" y="22"/>
                    <a:pt x="9" y="22"/>
                  </a:cubicBezTo>
                  <a:cubicBezTo>
                    <a:pt x="8" y="23"/>
                    <a:pt x="6" y="23"/>
                    <a:pt x="6" y="23"/>
                  </a:cubicBezTo>
                  <a:cubicBezTo>
                    <a:pt x="5" y="23"/>
                    <a:pt x="5" y="24"/>
                    <a:pt x="4" y="24"/>
                  </a:cubicBezTo>
                  <a:cubicBezTo>
                    <a:pt x="4" y="24"/>
                    <a:pt x="3" y="23"/>
                    <a:pt x="2" y="22"/>
                  </a:cubicBezTo>
                  <a:cubicBezTo>
                    <a:pt x="2" y="22"/>
                    <a:pt x="1" y="20"/>
                    <a:pt x="0" y="19"/>
                  </a:cubicBezTo>
                  <a:cubicBezTo>
                    <a:pt x="0" y="18"/>
                    <a:pt x="0" y="16"/>
                    <a:pt x="0" y="15"/>
                  </a:cubicBezTo>
                  <a:cubicBezTo>
                    <a:pt x="0" y="14"/>
                    <a:pt x="0" y="12"/>
                    <a:pt x="1" y="10"/>
                  </a:cubicBezTo>
                  <a:cubicBezTo>
                    <a:pt x="2" y="9"/>
                    <a:pt x="6" y="8"/>
                    <a:pt x="7" y="7"/>
                  </a:cubicBezTo>
                  <a:cubicBezTo>
                    <a:pt x="9" y="6"/>
                    <a:pt x="14" y="4"/>
                    <a:pt x="15" y="3"/>
                  </a:cubicBezTo>
                  <a:cubicBezTo>
                    <a:pt x="17" y="3"/>
                    <a:pt x="21" y="1"/>
                    <a:pt x="23" y="1"/>
                  </a:cubicBezTo>
                  <a:cubicBezTo>
                    <a:pt x="25" y="1"/>
                    <a:pt x="28" y="0"/>
                    <a:pt x="30" y="0"/>
                  </a:cubicBezTo>
                  <a:cubicBezTo>
                    <a:pt x="31" y="0"/>
                    <a:pt x="32" y="1"/>
                    <a:pt x="33" y="2"/>
                  </a:cubicBezTo>
                  <a:cubicBezTo>
                    <a:pt x="34" y="3"/>
                    <a:pt x="35" y="4"/>
                    <a:pt x="36" y="5"/>
                  </a:cubicBezTo>
                  <a:cubicBezTo>
                    <a:pt x="36" y="6"/>
                    <a:pt x="37" y="7"/>
                    <a:pt x="37" y="7"/>
                  </a:cubicBezTo>
                  <a:cubicBezTo>
                    <a:pt x="38" y="8"/>
                    <a:pt x="39" y="8"/>
                    <a:pt x="39" y="8"/>
                  </a:cubicBezTo>
                  <a:cubicBezTo>
                    <a:pt x="40" y="7"/>
                    <a:pt x="41" y="7"/>
                    <a:pt x="41" y="7"/>
                  </a:cubicBezTo>
                  <a:cubicBezTo>
                    <a:pt x="42" y="7"/>
                    <a:pt x="43" y="7"/>
                    <a:pt x="43" y="7"/>
                  </a:cubicBezTo>
                  <a:cubicBezTo>
                    <a:pt x="44" y="8"/>
                    <a:pt x="45" y="11"/>
                    <a:pt x="46" y="11"/>
                  </a:cubicBezTo>
                  <a:cubicBezTo>
                    <a:pt x="47" y="12"/>
                    <a:pt x="51" y="14"/>
                    <a:pt x="53" y="15"/>
                  </a:cubicBezTo>
                  <a:cubicBezTo>
                    <a:pt x="54" y="16"/>
                    <a:pt x="56" y="18"/>
                    <a:pt x="57" y="18"/>
                  </a:cubicBezTo>
                  <a:cubicBezTo>
                    <a:pt x="59" y="19"/>
                    <a:pt x="60" y="21"/>
                    <a:pt x="62" y="21"/>
                  </a:cubicBezTo>
                  <a:cubicBezTo>
                    <a:pt x="63" y="22"/>
                    <a:pt x="66" y="24"/>
                    <a:pt x="67" y="25"/>
                  </a:cubicBezTo>
                  <a:cubicBezTo>
                    <a:pt x="68" y="26"/>
                    <a:pt x="71" y="27"/>
                    <a:pt x="72" y="27"/>
                  </a:cubicBezTo>
                  <a:cubicBezTo>
                    <a:pt x="73" y="27"/>
                    <a:pt x="74" y="27"/>
                    <a:pt x="75" y="27"/>
                  </a:cubicBezTo>
                  <a:cubicBezTo>
                    <a:pt x="75" y="27"/>
                    <a:pt x="76" y="25"/>
                    <a:pt x="76" y="25"/>
                  </a:cubicBezTo>
                  <a:cubicBezTo>
                    <a:pt x="77" y="25"/>
                    <a:pt x="77" y="27"/>
                    <a:pt x="77" y="27"/>
                  </a:cubicBezTo>
                  <a:cubicBezTo>
                    <a:pt x="77" y="28"/>
                    <a:pt x="78" y="29"/>
                    <a:pt x="79" y="30"/>
                  </a:cubicBezTo>
                  <a:cubicBezTo>
                    <a:pt x="80" y="31"/>
                    <a:pt x="81" y="34"/>
                    <a:pt x="82" y="35"/>
                  </a:cubicBezTo>
                  <a:cubicBezTo>
                    <a:pt x="83" y="36"/>
                    <a:pt x="85" y="38"/>
                    <a:pt x="86" y="39"/>
                  </a:cubicBezTo>
                  <a:cubicBezTo>
                    <a:pt x="88" y="40"/>
                    <a:pt x="89" y="42"/>
                    <a:pt x="91" y="43"/>
                  </a:cubicBezTo>
                  <a:cubicBezTo>
                    <a:pt x="93" y="44"/>
                    <a:pt x="96" y="46"/>
                    <a:pt x="98" y="47"/>
                  </a:cubicBezTo>
                  <a:cubicBezTo>
                    <a:pt x="99" y="48"/>
                    <a:pt x="101" y="50"/>
                    <a:pt x="102" y="51"/>
                  </a:cubicBezTo>
                  <a:cubicBezTo>
                    <a:pt x="103" y="51"/>
                    <a:pt x="106" y="52"/>
                    <a:pt x="106" y="52"/>
                  </a:cubicBezTo>
                  <a:cubicBezTo>
                    <a:pt x="108" y="52"/>
                    <a:pt x="111" y="52"/>
                    <a:pt x="113" y="52"/>
                  </a:cubicBezTo>
                  <a:cubicBezTo>
                    <a:pt x="114" y="52"/>
                    <a:pt x="116" y="52"/>
                    <a:pt x="117" y="52"/>
                  </a:cubicBezTo>
                  <a:cubicBezTo>
                    <a:pt x="118" y="52"/>
                    <a:pt x="121" y="52"/>
                    <a:pt x="122" y="5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4"/>
            <p:cNvSpPr>
              <a:spLocks/>
            </p:cNvSpPr>
            <p:nvPr/>
          </p:nvSpPr>
          <p:spPr bwMode="auto">
            <a:xfrm>
              <a:off x="887" y="2931"/>
              <a:ext cx="353" cy="204"/>
            </a:xfrm>
            <a:custGeom>
              <a:avLst/>
              <a:gdLst>
                <a:gd name="T0" fmla="*/ 122 w 123"/>
                <a:gd name="T1" fmla="*/ 57 h 71"/>
                <a:gd name="T2" fmla="*/ 115 w 123"/>
                <a:gd name="T3" fmla="*/ 63 h 71"/>
                <a:gd name="T4" fmla="*/ 107 w 123"/>
                <a:gd name="T5" fmla="*/ 69 h 71"/>
                <a:gd name="T6" fmla="*/ 93 w 123"/>
                <a:gd name="T7" fmla="*/ 70 h 71"/>
                <a:gd name="T8" fmla="*/ 82 w 123"/>
                <a:gd name="T9" fmla="*/ 63 h 71"/>
                <a:gd name="T10" fmla="*/ 73 w 123"/>
                <a:gd name="T11" fmla="*/ 60 h 71"/>
                <a:gd name="T12" fmla="*/ 66 w 123"/>
                <a:gd name="T13" fmla="*/ 56 h 71"/>
                <a:gd name="T14" fmla="*/ 59 w 123"/>
                <a:gd name="T15" fmla="*/ 52 h 71"/>
                <a:gd name="T16" fmla="*/ 48 w 123"/>
                <a:gd name="T17" fmla="*/ 52 h 71"/>
                <a:gd name="T18" fmla="*/ 44 w 123"/>
                <a:gd name="T19" fmla="*/ 48 h 71"/>
                <a:gd name="T20" fmla="*/ 38 w 123"/>
                <a:gd name="T21" fmla="*/ 40 h 71"/>
                <a:gd name="T22" fmla="*/ 37 w 123"/>
                <a:gd name="T23" fmla="*/ 32 h 71"/>
                <a:gd name="T24" fmla="*/ 37 w 123"/>
                <a:gd name="T25" fmla="*/ 25 h 71"/>
                <a:gd name="T26" fmla="*/ 30 w 123"/>
                <a:gd name="T27" fmla="*/ 16 h 71"/>
                <a:gd name="T28" fmla="*/ 20 w 123"/>
                <a:gd name="T29" fmla="*/ 15 h 71"/>
                <a:gd name="T30" fmla="*/ 15 w 123"/>
                <a:gd name="T31" fmla="*/ 20 h 71"/>
                <a:gd name="T32" fmla="*/ 9 w 123"/>
                <a:gd name="T33" fmla="*/ 22 h 71"/>
                <a:gd name="T34" fmla="*/ 4 w 123"/>
                <a:gd name="T35" fmla="*/ 24 h 71"/>
                <a:gd name="T36" fmla="*/ 0 w 123"/>
                <a:gd name="T37" fmla="*/ 19 h 71"/>
                <a:gd name="T38" fmla="*/ 1 w 123"/>
                <a:gd name="T39" fmla="*/ 10 h 71"/>
                <a:gd name="T40" fmla="*/ 15 w 123"/>
                <a:gd name="T41" fmla="*/ 3 h 71"/>
                <a:gd name="T42" fmla="*/ 30 w 123"/>
                <a:gd name="T43" fmla="*/ 0 h 71"/>
                <a:gd name="T44" fmla="*/ 36 w 123"/>
                <a:gd name="T45" fmla="*/ 5 h 71"/>
                <a:gd name="T46" fmla="*/ 39 w 123"/>
                <a:gd name="T47" fmla="*/ 8 h 71"/>
                <a:gd name="T48" fmla="*/ 43 w 123"/>
                <a:gd name="T49" fmla="*/ 7 h 71"/>
                <a:gd name="T50" fmla="*/ 53 w 123"/>
                <a:gd name="T51" fmla="*/ 15 h 71"/>
                <a:gd name="T52" fmla="*/ 62 w 123"/>
                <a:gd name="T53" fmla="*/ 21 h 71"/>
                <a:gd name="T54" fmla="*/ 72 w 123"/>
                <a:gd name="T55" fmla="*/ 27 h 71"/>
                <a:gd name="T56" fmla="*/ 76 w 123"/>
                <a:gd name="T57" fmla="*/ 25 h 71"/>
                <a:gd name="T58" fmla="*/ 79 w 123"/>
                <a:gd name="T59" fmla="*/ 30 h 71"/>
                <a:gd name="T60" fmla="*/ 86 w 123"/>
                <a:gd name="T61" fmla="*/ 39 h 71"/>
                <a:gd name="T62" fmla="*/ 98 w 123"/>
                <a:gd name="T63" fmla="*/ 47 h 71"/>
                <a:gd name="T64" fmla="*/ 106 w 123"/>
                <a:gd name="T65" fmla="*/ 52 h 71"/>
                <a:gd name="T66" fmla="*/ 117 w 123"/>
                <a:gd name="T67" fmla="*/ 5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3" h="71">
                  <a:moveTo>
                    <a:pt x="122" y="53"/>
                  </a:moveTo>
                  <a:cubicBezTo>
                    <a:pt x="123" y="54"/>
                    <a:pt x="122" y="56"/>
                    <a:pt x="122" y="57"/>
                  </a:cubicBezTo>
                  <a:cubicBezTo>
                    <a:pt x="122" y="58"/>
                    <a:pt x="119" y="59"/>
                    <a:pt x="118" y="60"/>
                  </a:cubicBezTo>
                  <a:cubicBezTo>
                    <a:pt x="118" y="60"/>
                    <a:pt x="116" y="62"/>
                    <a:pt x="115" y="63"/>
                  </a:cubicBezTo>
                  <a:cubicBezTo>
                    <a:pt x="115" y="64"/>
                    <a:pt x="113" y="66"/>
                    <a:pt x="112" y="66"/>
                  </a:cubicBezTo>
                  <a:cubicBezTo>
                    <a:pt x="111" y="67"/>
                    <a:pt x="108" y="69"/>
                    <a:pt x="107" y="69"/>
                  </a:cubicBezTo>
                  <a:cubicBezTo>
                    <a:pt x="105" y="70"/>
                    <a:pt x="102" y="70"/>
                    <a:pt x="101" y="70"/>
                  </a:cubicBezTo>
                  <a:cubicBezTo>
                    <a:pt x="99" y="71"/>
                    <a:pt x="95" y="70"/>
                    <a:pt x="93" y="70"/>
                  </a:cubicBezTo>
                  <a:cubicBezTo>
                    <a:pt x="92" y="69"/>
                    <a:pt x="89" y="68"/>
                    <a:pt x="88" y="67"/>
                  </a:cubicBezTo>
                  <a:cubicBezTo>
                    <a:pt x="86" y="66"/>
                    <a:pt x="83" y="64"/>
                    <a:pt x="82" y="63"/>
                  </a:cubicBezTo>
                  <a:cubicBezTo>
                    <a:pt x="82" y="63"/>
                    <a:pt x="81" y="62"/>
                    <a:pt x="80" y="61"/>
                  </a:cubicBezTo>
                  <a:cubicBezTo>
                    <a:pt x="78" y="61"/>
                    <a:pt x="75" y="60"/>
                    <a:pt x="73" y="60"/>
                  </a:cubicBezTo>
                  <a:cubicBezTo>
                    <a:pt x="72" y="60"/>
                    <a:pt x="69" y="60"/>
                    <a:pt x="68" y="60"/>
                  </a:cubicBezTo>
                  <a:cubicBezTo>
                    <a:pt x="67" y="59"/>
                    <a:pt x="66" y="57"/>
                    <a:pt x="66" y="56"/>
                  </a:cubicBezTo>
                  <a:cubicBezTo>
                    <a:pt x="65" y="55"/>
                    <a:pt x="64" y="53"/>
                    <a:pt x="63" y="53"/>
                  </a:cubicBezTo>
                  <a:cubicBezTo>
                    <a:pt x="62" y="52"/>
                    <a:pt x="60" y="52"/>
                    <a:pt x="59" y="52"/>
                  </a:cubicBezTo>
                  <a:cubicBezTo>
                    <a:pt x="58" y="52"/>
                    <a:pt x="55" y="53"/>
                    <a:pt x="54" y="53"/>
                  </a:cubicBezTo>
                  <a:cubicBezTo>
                    <a:pt x="53" y="53"/>
                    <a:pt x="50" y="53"/>
                    <a:pt x="48" y="52"/>
                  </a:cubicBezTo>
                  <a:cubicBezTo>
                    <a:pt x="48" y="52"/>
                    <a:pt x="47" y="51"/>
                    <a:pt x="46" y="51"/>
                  </a:cubicBezTo>
                  <a:cubicBezTo>
                    <a:pt x="46" y="50"/>
                    <a:pt x="44" y="49"/>
                    <a:pt x="44" y="48"/>
                  </a:cubicBezTo>
                  <a:cubicBezTo>
                    <a:pt x="43" y="47"/>
                    <a:pt x="43" y="43"/>
                    <a:pt x="42" y="42"/>
                  </a:cubicBezTo>
                  <a:cubicBezTo>
                    <a:pt x="41" y="41"/>
                    <a:pt x="39" y="41"/>
                    <a:pt x="38" y="40"/>
                  </a:cubicBezTo>
                  <a:cubicBezTo>
                    <a:pt x="37" y="40"/>
                    <a:pt x="37" y="37"/>
                    <a:pt x="37" y="36"/>
                  </a:cubicBezTo>
                  <a:cubicBezTo>
                    <a:pt x="36" y="36"/>
                    <a:pt x="36" y="33"/>
                    <a:pt x="37" y="32"/>
                  </a:cubicBezTo>
                  <a:cubicBezTo>
                    <a:pt x="37" y="31"/>
                    <a:pt x="37" y="30"/>
                    <a:pt x="38" y="30"/>
                  </a:cubicBezTo>
                  <a:cubicBezTo>
                    <a:pt x="38" y="28"/>
                    <a:pt x="38" y="26"/>
                    <a:pt x="37" y="25"/>
                  </a:cubicBezTo>
                  <a:cubicBezTo>
                    <a:pt x="37" y="24"/>
                    <a:pt x="35" y="21"/>
                    <a:pt x="34" y="20"/>
                  </a:cubicBezTo>
                  <a:cubicBezTo>
                    <a:pt x="33" y="19"/>
                    <a:pt x="31" y="17"/>
                    <a:pt x="30" y="16"/>
                  </a:cubicBezTo>
                  <a:cubicBezTo>
                    <a:pt x="29" y="16"/>
                    <a:pt x="26" y="15"/>
                    <a:pt x="25" y="15"/>
                  </a:cubicBezTo>
                  <a:cubicBezTo>
                    <a:pt x="24" y="15"/>
                    <a:pt x="21" y="14"/>
                    <a:pt x="20" y="15"/>
                  </a:cubicBezTo>
                  <a:cubicBezTo>
                    <a:pt x="19" y="15"/>
                    <a:pt x="18" y="17"/>
                    <a:pt x="18" y="18"/>
                  </a:cubicBezTo>
                  <a:cubicBezTo>
                    <a:pt x="17" y="18"/>
                    <a:pt x="16" y="19"/>
                    <a:pt x="15" y="20"/>
                  </a:cubicBezTo>
                  <a:cubicBezTo>
                    <a:pt x="14" y="20"/>
                    <a:pt x="12" y="20"/>
                    <a:pt x="11" y="20"/>
                  </a:cubicBezTo>
                  <a:cubicBezTo>
                    <a:pt x="10" y="20"/>
                    <a:pt x="9" y="22"/>
                    <a:pt x="9" y="22"/>
                  </a:cubicBezTo>
                  <a:cubicBezTo>
                    <a:pt x="8" y="23"/>
                    <a:pt x="6" y="23"/>
                    <a:pt x="6" y="23"/>
                  </a:cubicBezTo>
                  <a:cubicBezTo>
                    <a:pt x="5" y="23"/>
                    <a:pt x="5" y="24"/>
                    <a:pt x="4" y="24"/>
                  </a:cubicBezTo>
                  <a:cubicBezTo>
                    <a:pt x="4" y="24"/>
                    <a:pt x="3" y="23"/>
                    <a:pt x="2" y="22"/>
                  </a:cubicBezTo>
                  <a:cubicBezTo>
                    <a:pt x="2" y="22"/>
                    <a:pt x="1" y="20"/>
                    <a:pt x="0" y="19"/>
                  </a:cubicBezTo>
                  <a:cubicBezTo>
                    <a:pt x="0" y="18"/>
                    <a:pt x="0" y="16"/>
                    <a:pt x="0" y="15"/>
                  </a:cubicBezTo>
                  <a:cubicBezTo>
                    <a:pt x="0" y="14"/>
                    <a:pt x="0" y="12"/>
                    <a:pt x="1" y="10"/>
                  </a:cubicBezTo>
                  <a:cubicBezTo>
                    <a:pt x="2" y="9"/>
                    <a:pt x="6" y="8"/>
                    <a:pt x="7" y="7"/>
                  </a:cubicBezTo>
                  <a:cubicBezTo>
                    <a:pt x="9" y="6"/>
                    <a:pt x="14" y="4"/>
                    <a:pt x="15" y="3"/>
                  </a:cubicBezTo>
                  <a:cubicBezTo>
                    <a:pt x="17" y="3"/>
                    <a:pt x="21" y="1"/>
                    <a:pt x="23" y="1"/>
                  </a:cubicBezTo>
                  <a:cubicBezTo>
                    <a:pt x="25" y="1"/>
                    <a:pt x="28" y="0"/>
                    <a:pt x="30" y="0"/>
                  </a:cubicBezTo>
                  <a:cubicBezTo>
                    <a:pt x="31" y="0"/>
                    <a:pt x="32" y="1"/>
                    <a:pt x="33" y="2"/>
                  </a:cubicBezTo>
                  <a:cubicBezTo>
                    <a:pt x="34" y="3"/>
                    <a:pt x="35" y="4"/>
                    <a:pt x="36" y="5"/>
                  </a:cubicBezTo>
                  <a:cubicBezTo>
                    <a:pt x="36" y="6"/>
                    <a:pt x="37" y="7"/>
                    <a:pt x="37" y="7"/>
                  </a:cubicBezTo>
                  <a:cubicBezTo>
                    <a:pt x="38" y="8"/>
                    <a:pt x="39" y="8"/>
                    <a:pt x="39" y="8"/>
                  </a:cubicBezTo>
                  <a:cubicBezTo>
                    <a:pt x="40" y="7"/>
                    <a:pt x="41" y="7"/>
                    <a:pt x="41" y="7"/>
                  </a:cubicBezTo>
                  <a:cubicBezTo>
                    <a:pt x="42" y="7"/>
                    <a:pt x="43" y="7"/>
                    <a:pt x="43" y="7"/>
                  </a:cubicBezTo>
                  <a:cubicBezTo>
                    <a:pt x="44" y="8"/>
                    <a:pt x="45" y="11"/>
                    <a:pt x="46" y="11"/>
                  </a:cubicBezTo>
                  <a:cubicBezTo>
                    <a:pt x="47" y="12"/>
                    <a:pt x="51" y="14"/>
                    <a:pt x="53" y="15"/>
                  </a:cubicBezTo>
                  <a:cubicBezTo>
                    <a:pt x="54" y="16"/>
                    <a:pt x="56" y="18"/>
                    <a:pt x="57" y="18"/>
                  </a:cubicBezTo>
                  <a:cubicBezTo>
                    <a:pt x="59" y="19"/>
                    <a:pt x="60" y="21"/>
                    <a:pt x="62" y="21"/>
                  </a:cubicBezTo>
                  <a:cubicBezTo>
                    <a:pt x="63" y="22"/>
                    <a:pt x="66" y="24"/>
                    <a:pt x="67" y="25"/>
                  </a:cubicBezTo>
                  <a:cubicBezTo>
                    <a:pt x="68" y="26"/>
                    <a:pt x="71" y="27"/>
                    <a:pt x="72" y="27"/>
                  </a:cubicBezTo>
                  <a:cubicBezTo>
                    <a:pt x="73" y="27"/>
                    <a:pt x="74" y="27"/>
                    <a:pt x="75" y="27"/>
                  </a:cubicBezTo>
                  <a:cubicBezTo>
                    <a:pt x="75" y="27"/>
                    <a:pt x="76" y="25"/>
                    <a:pt x="76" y="25"/>
                  </a:cubicBezTo>
                  <a:cubicBezTo>
                    <a:pt x="77" y="25"/>
                    <a:pt x="77" y="27"/>
                    <a:pt x="77" y="27"/>
                  </a:cubicBezTo>
                  <a:cubicBezTo>
                    <a:pt x="77" y="28"/>
                    <a:pt x="78" y="29"/>
                    <a:pt x="79" y="30"/>
                  </a:cubicBezTo>
                  <a:cubicBezTo>
                    <a:pt x="80" y="31"/>
                    <a:pt x="81" y="34"/>
                    <a:pt x="82" y="35"/>
                  </a:cubicBezTo>
                  <a:cubicBezTo>
                    <a:pt x="83" y="36"/>
                    <a:pt x="85" y="38"/>
                    <a:pt x="86" y="39"/>
                  </a:cubicBezTo>
                  <a:cubicBezTo>
                    <a:pt x="88" y="40"/>
                    <a:pt x="89" y="42"/>
                    <a:pt x="91" y="43"/>
                  </a:cubicBezTo>
                  <a:cubicBezTo>
                    <a:pt x="93" y="44"/>
                    <a:pt x="96" y="46"/>
                    <a:pt x="98" y="47"/>
                  </a:cubicBezTo>
                  <a:cubicBezTo>
                    <a:pt x="99" y="48"/>
                    <a:pt x="101" y="50"/>
                    <a:pt x="102" y="51"/>
                  </a:cubicBezTo>
                  <a:cubicBezTo>
                    <a:pt x="103" y="51"/>
                    <a:pt x="106" y="52"/>
                    <a:pt x="106" y="52"/>
                  </a:cubicBezTo>
                  <a:cubicBezTo>
                    <a:pt x="108" y="52"/>
                    <a:pt x="111" y="52"/>
                    <a:pt x="113" y="52"/>
                  </a:cubicBezTo>
                  <a:cubicBezTo>
                    <a:pt x="114" y="52"/>
                    <a:pt x="116" y="52"/>
                    <a:pt x="117" y="52"/>
                  </a:cubicBezTo>
                  <a:cubicBezTo>
                    <a:pt x="118" y="52"/>
                    <a:pt x="121" y="52"/>
                    <a:pt x="122" y="5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5"/>
            <p:cNvSpPr>
              <a:spLocks/>
            </p:cNvSpPr>
            <p:nvPr/>
          </p:nvSpPr>
          <p:spPr bwMode="auto">
            <a:xfrm>
              <a:off x="1157" y="3032"/>
              <a:ext cx="55" cy="31"/>
            </a:xfrm>
            <a:custGeom>
              <a:avLst/>
              <a:gdLst>
                <a:gd name="T0" fmla="*/ 19 w 19"/>
                <a:gd name="T1" fmla="*/ 7 h 11"/>
                <a:gd name="T2" fmla="*/ 19 w 19"/>
                <a:gd name="T3" fmla="*/ 9 h 11"/>
                <a:gd name="T4" fmla="*/ 16 w 19"/>
                <a:gd name="T5" fmla="*/ 11 h 11"/>
                <a:gd name="T6" fmla="*/ 13 w 19"/>
                <a:gd name="T7" fmla="*/ 10 h 11"/>
                <a:gd name="T8" fmla="*/ 11 w 19"/>
                <a:gd name="T9" fmla="*/ 10 h 11"/>
                <a:gd name="T10" fmla="*/ 9 w 19"/>
                <a:gd name="T11" fmla="*/ 10 h 11"/>
                <a:gd name="T12" fmla="*/ 4 w 19"/>
                <a:gd name="T13" fmla="*/ 7 h 11"/>
                <a:gd name="T14" fmla="*/ 1 w 19"/>
                <a:gd name="T15" fmla="*/ 5 h 11"/>
                <a:gd name="T16" fmla="*/ 0 w 19"/>
                <a:gd name="T17" fmla="*/ 2 h 11"/>
                <a:gd name="T18" fmla="*/ 0 w 19"/>
                <a:gd name="T19" fmla="*/ 1 h 11"/>
                <a:gd name="T20" fmla="*/ 3 w 19"/>
                <a:gd name="T21" fmla="*/ 1 h 11"/>
                <a:gd name="T22" fmla="*/ 7 w 19"/>
                <a:gd name="T23" fmla="*/ 4 h 11"/>
                <a:gd name="T24" fmla="*/ 11 w 19"/>
                <a:gd name="T25" fmla="*/ 5 h 11"/>
                <a:gd name="T26" fmla="*/ 14 w 19"/>
                <a:gd name="T27" fmla="*/ 5 h 11"/>
                <a:gd name="T28" fmla="*/ 19 w 19"/>
                <a:gd name="T2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11">
                  <a:moveTo>
                    <a:pt x="19" y="7"/>
                  </a:move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7" y="10"/>
                    <a:pt x="16" y="11"/>
                  </a:cubicBezTo>
                  <a:cubicBezTo>
                    <a:pt x="15" y="11"/>
                    <a:pt x="14" y="10"/>
                    <a:pt x="13" y="10"/>
                  </a:cubicBezTo>
                  <a:cubicBezTo>
                    <a:pt x="12" y="10"/>
                    <a:pt x="11" y="10"/>
                    <a:pt x="11" y="10"/>
                  </a:cubicBezTo>
                  <a:cubicBezTo>
                    <a:pt x="11" y="10"/>
                    <a:pt x="10" y="10"/>
                    <a:pt x="9" y="10"/>
                  </a:cubicBezTo>
                  <a:cubicBezTo>
                    <a:pt x="8" y="10"/>
                    <a:pt x="6" y="8"/>
                    <a:pt x="4" y="7"/>
                  </a:cubicBezTo>
                  <a:cubicBezTo>
                    <a:pt x="3" y="7"/>
                    <a:pt x="2" y="6"/>
                    <a:pt x="1" y="5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4" y="2"/>
                    <a:pt x="6" y="4"/>
                    <a:pt x="7" y="4"/>
                  </a:cubicBezTo>
                  <a:cubicBezTo>
                    <a:pt x="8" y="5"/>
                    <a:pt x="10" y="4"/>
                    <a:pt x="11" y="5"/>
                  </a:cubicBezTo>
                  <a:cubicBezTo>
                    <a:pt x="12" y="5"/>
                    <a:pt x="14" y="5"/>
                    <a:pt x="14" y="5"/>
                  </a:cubicBezTo>
                  <a:cubicBezTo>
                    <a:pt x="15" y="6"/>
                    <a:pt x="18" y="6"/>
                    <a:pt x="19" y="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6"/>
            <p:cNvSpPr>
              <a:spLocks/>
            </p:cNvSpPr>
            <p:nvPr/>
          </p:nvSpPr>
          <p:spPr bwMode="auto">
            <a:xfrm>
              <a:off x="1157" y="3032"/>
              <a:ext cx="55" cy="31"/>
            </a:xfrm>
            <a:custGeom>
              <a:avLst/>
              <a:gdLst>
                <a:gd name="T0" fmla="*/ 19 w 19"/>
                <a:gd name="T1" fmla="*/ 7 h 11"/>
                <a:gd name="T2" fmla="*/ 19 w 19"/>
                <a:gd name="T3" fmla="*/ 9 h 11"/>
                <a:gd name="T4" fmla="*/ 16 w 19"/>
                <a:gd name="T5" fmla="*/ 11 h 11"/>
                <a:gd name="T6" fmla="*/ 13 w 19"/>
                <a:gd name="T7" fmla="*/ 10 h 11"/>
                <a:gd name="T8" fmla="*/ 11 w 19"/>
                <a:gd name="T9" fmla="*/ 10 h 11"/>
                <a:gd name="T10" fmla="*/ 9 w 19"/>
                <a:gd name="T11" fmla="*/ 10 h 11"/>
                <a:gd name="T12" fmla="*/ 4 w 19"/>
                <a:gd name="T13" fmla="*/ 7 h 11"/>
                <a:gd name="T14" fmla="*/ 1 w 19"/>
                <a:gd name="T15" fmla="*/ 5 h 11"/>
                <a:gd name="T16" fmla="*/ 0 w 19"/>
                <a:gd name="T17" fmla="*/ 2 h 11"/>
                <a:gd name="T18" fmla="*/ 0 w 19"/>
                <a:gd name="T19" fmla="*/ 1 h 11"/>
                <a:gd name="T20" fmla="*/ 3 w 19"/>
                <a:gd name="T21" fmla="*/ 1 h 11"/>
                <a:gd name="T22" fmla="*/ 7 w 19"/>
                <a:gd name="T23" fmla="*/ 4 h 11"/>
                <a:gd name="T24" fmla="*/ 11 w 19"/>
                <a:gd name="T25" fmla="*/ 5 h 11"/>
                <a:gd name="T26" fmla="*/ 14 w 19"/>
                <a:gd name="T27" fmla="*/ 5 h 11"/>
                <a:gd name="T28" fmla="*/ 19 w 19"/>
                <a:gd name="T2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11">
                  <a:moveTo>
                    <a:pt x="19" y="7"/>
                  </a:move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7" y="10"/>
                    <a:pt x="16" y="11"/>
                  </a:cubicBezTo>
                  <a:cubicBezTo>
                    <a:pt x="15" y="11"/>
                    <a:pt x="14" y="10"/>
                    <a:pt x="13" y="10"/>
                  </a:cubicBezTo>
                  <a:cubicBezTo>
                    <a:pt x="12" y="10"/>
                    <a:pt x="11" y="10"/>
                    <a:pt x="11" y="10"/>
                  </a:cubicBezTo>
                  <a:cubicBezTo>
                    <a:pt x="11" y="10"/>
                    <a:pt x="10" y="10"/>
                    <a:pt x="9" y="10"/>
                  </a:cubicBezTo>
                  <a:cubicBezTo>
                    <a:pt x="8" y="10"/>
                    <a:pt x="6" y="8"/>
                    <a:pt x="4" y="7"/>
                  </a:cubicBezTo>
                  <a:cubicBezTo>
                    <a:pt x="3" y="7"/>
                    <a:pt x="2" y="6"/>
                    <a:pt x="1" y="5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4" y="2"/>
                    <a:pt x="6" y="4"/>
                    <a:pt x="7" y="4"/>
                  </a:cubicBezTo>
                  <a:cubicBezTo>
                    <a:pt x="8" y="5"/>
                    <a:pt x="10" y="4"/>
                    <a:pt x="11" y="5"/>
                  </a:cubicBezTo>
                  <a:cubicBezTo>
                    <a:pt x="12" y="5"/>
                    <a:pt x="14" y="5"/>
                    <a:pt x="14" y="5"/>
                  </a:cubicBezTo>
                  <a:cubicBezTo>
                    <a:pt x="15" y="6"/>
                    <a:pt x="18" y="6"/>
                    <a:pt x="19" y="7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7"/>
            <p:cNvSpPr>
              <a:spLocks/>
            </p:cNvSpPr>
            <p:nvPr/>
          </p:nvSpPr>
          <p:spPr bwMode="auto">
            <a:xfrm>
              <a:off x="996" y="2422"/>
              <a:ext cx="771" cy="667"/>
            </a:xfrm>
            <a:custGeom>
              <a:avLst/>
              <a:gdLst>
                <a:gd name="T0" fmla="*/ 259 w 268"/>
                <a:gd name="T1" fmla="*/ 153 h 232"/>
                <a:gd name="T2" fmla="*/ 250 w 268"/>
                <a:gd name="T3" fmla="*/ 171 h 232"/>
                <a:gd name="T4" fmla="*/ 227 w 268"/>
                <a:gd name="T5" fmla="*/ 188 h 232"/>
                <a:gd name="T6" fmla="*/ 217 w 268"/>
                <a:gd name="T7" fmla="*/ 188 h 232"/>
                <a:gd name="T8" fmla="*/ 202 w 268"/>
                <a:gd name="T9" fmla="*/ 190 h 232"/>
                <a:gd name="T10" fmla="*/ 188 w 268"/>
                <a:gd name="T11" fmla="*/ 199 h 232"/>
                <a:gd name="T12" fmla="*/ 173 w 268"/>
                <a:gd name="T13" fmla="*/ 200 h 232"/>
                <a:gd name="T14" fmla="*/ 168 w 268"/>
                <a:gd name="T15" fmla="*/ 208 h 232"/>
                <a:gd name="T16" fmla="*/ 156 w 268"/>
                <a:gd name="T17" fmla="*/ 216 h 232"/>
                <a:gd name="T18" fmla="*/ 151 w 268"/>
                <a:gd name="T19" fmla="*/ 217 h 232"/>
                <a:gd name="T20" fmla="*/ 144 w 268"/>
                <a:gd name="T21" fmla="*/ 217 h 232"/>
                <a:gd name="T22" fmla="*/ 112 w 268"/>
                <a:gd name="T23" fmla="*/ 231 h 232"/>
                <a:gd name="T24" fmla="*/ 86 w 268"/>
                <a:gd name="T25" fmla="*/ 224 h 232"/>
                <a:gd name="T26" fmla="*/ 51 w 268"/>
                <a:gd name="T27" fmla="*/ 206 h 232"/>
                <a:gd name="T28" fmla="*/ 34 w 268"/>
                <a:gd name="T29" fmla="*/ 190 h 232"/>
                <a:gd name="T30" fmla="*/ 19 w 268"/>
                <a:gd name="T31" fmla="*/ 185 h 232"/>
                <a:gd name="T32" fmla="*/ 8 w 268"/>
                <a:gd name="T33" fmla="*/ 181 h 232"/>
                <a:gd name="T34" fmla="*/ 7 w 268"/>
                <a:gd name="T35" fmla="*/ 169 h 232"/>
                <a:gd name="T36" fmla="*/ 1 w 268"/>
                <a:gd name="T37" fmla="*/ 149 h 232"/>
                <a:gd name="T38" fmla="*/ 4 w 268"/>
                <a:gd name="T39" fmla="*/ 127 h 232"/>
                <a:gd name="T40" fmla="*/ 12 w 268"/>
                <a:gd name="T41" fmla="*/ 131 h 232"/>
                <a:gd name="T42" fmla="*/ 9 w 268"/>
                <a:gd name="T43" fmla="*/ 142 h 232"/>
                <a:gd name="T44" fmla="*/ 17 w 268"/>
                <a:gd name="T45" fmla="*/ 140 h 232"/>
                <a:gd name="T46" fmla="*/ 23 w 268"/>
                <a:gd name="T47" fmla="*/ 138 h 232"/>
                <a:gd name="T48" fmla="*/ 29 w 268"/>
                <a:gd name="T49" fmla="*/ 143 h 232"/>
                <a:gd name="T50" fmla="*/ 34 w 268"/>
                <a:gd name="T51" fmla="*/ 142 h 232"/>
                <a:gd name="T52" fmla="*/ 48 w 268"/>
                <a:gd name="T53" fmla="*/ 158 h 232"/>
                <a:gd name="T54" fmla="*/ 49 w 268"/>
                <a:gd name="T55" fmla="*/ 153 h 232"/>
                <a:gd name="T56" fmla="*/ 69 w 268"/>
                <a:gd name="T57" fmla="*/ 161 h 232"/>
                <a:gd name="T58" fmla="*/ 42 w 268"/>
                <a:gd name="T59" fmla="*/ 144 h 232"/>
                <a:gd name="T60" fmla="*/ 19 w 268"/>
                <a:gd name="T61" fmla="*/ 124 h 232"/>
                <a:gd name="T62" fmla="*/ 42 w 268"/>
                <a:gd name="T63" fmla="*/ 101 h 232"/>
                <a:gd name="T64" fmla="*/ 90 w 268"/>
                <a:gd name="T65" fmla="*/ 39 h 232"/>
                <a:gd name="T66" fmla="*/ 119 w 268"/>
                <a:gd name="T67" fmla="*/ 5 h 232"/>
                <a:gd name="T68" fmla="*/ 135 w 268"/>
                <a:gd name="T69" fmla="*/ 12 h 232"/>
                <a:gd name="T70" fmla="*/ 129 w 268"/>
                <a:gd name="T71" fmla="*/ 30 h 232"/>
                <a:gd name="T72" fmla="*/ 119 w 268"/>
                <a:gd name="T73" fmla="*/ 42 h 232"/>
                <a:gd name="T74" fmla="*/ 122 w 268"/>
                <a:gd name="T75" fmla="*/ 49 h 232"/>
                <a:gd name="T76" fmla="*/ 133 w 268"/>
                <a:gd name="T77" fmla="*/ 42 h 232"/>
                <a:gd name="T78" fmla="*/ 154 w 268"/>
                <a:gd name="T79" fmla="*/ 35 h 232"/>
                <a:gd name="T80" fmla="*/ 167 w 268"/>
                <a:gd name="T81" fmla="*/ 43 h 232"/>
                <a:gd name="T82" fmla="*/ 184 w 268"/>
                <a:gd name="T83" fmla="*/ 52 h 232"/>
                <a:gd name="T84" fmla="*/ 194 w 268"/>
                <a:gd name="T85" fmla="*/ 74 h 232"/>
                <a:gd name="T86" fmla="*/ 181 w 268"/>
                <a:gd name="T87" fmla="*/ 73 h 232"/>
                <a:gd name="T88" fmla="*/ 192 w 268"/>
                <a:gd name="T89" fmla="*/ 87 h 232"/>
                <a:gd name="T90" fmla="*/ 211 w 268"/>
                <a:gd name="T91" fmla="*/ 86 h 232"/>
                <a:gd name="T92" fmla="*/ 200 w 268"/>
                <a:gd name="T93" fmla="*/ 97 h 232"/>
                <a:gd name="T94" fmla="*/ 193 w 268"/>
                <a:gd name="T95" fmla="*/ 114 h 232"/>
                <a:gd name="T96" fmla="*/ 186 w 268"/>
                <a:gd name="T97" fmla="*/ 128 h 232"/>
                <a:gd name="T98" fmla="*/ 205 w 268"/>
                <a:gd name="T99" fmla="*/ 143 h 232"/>
                <a:gd name="T100" fmla="*/ 222 w 268"/>
                <a:gd name="T101" fmla="*/ 132 h 232"/>
                <a:gd name="T102" fmla="*/ 238 w 268"/>
                <a:gd name="T103" fmla="*/ 129 h 232"/>
                <a:gd name="T104" fmla="*/ 259 w 268"/>
                <a:gd name="T105" fmla="*/ 13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8" h="232">
                  <a:moveTo>
                    <a:pt x="267" y="136"/>
                  </a:moveTo>
                  <a:cubicBezTo>
                    <a:pt x="267" y="136"/>
                    <a:pt x="267" y="136"/>
                    <a:pt x="268" y="136"/>
                  </a:cubicBezTo>
                  <a:cubicBezTo>
                    <a:pt x="267" y="137"/>
                    <a:pt x="265" y="138"/>
                    <a:pt x="265" y="139"/>
                  </a:cubicBezTo>
                  <a:cubicBezTo>
                    <a:pt x="263" y="141"/>
                    <a:pt x="262" y="146"/>
                    <a:pt x="262" y="148"/>
                  </a:cubicBezTo>
                  <a:cubicBezTo>
                    <a:pt x="261" y="149"/>
                    <a:pt x="260" y="152"/>
                    <a:pt x="259" y="153"/>
                  </a:cubicBezTo>
                  <a:cubicBezTo>
                    <a:pt x="258" y="155"/>
                    <a:pt x="255" y="158"/>
                    <a:pt x="254" y="160"/>
                  </a:cubicBezTo>
                  <a:cubicBezTo>
                    <a:pt x="253" y="160"/>
                    <a:pt x="252" y="162"/>
                    <a:pt x="252" y="163"/>
                  </a:cubicBezTo>
                  <a:cubicBezTo>
                    <a:pt x="252" y="164"/>
                    <a:pt x="253" y="165"/>
                    <a:pt x="254" y="166"/>
                  </a:cubicBezTo>
                  <a:cubicBezTo>
                    <a:pt x="254" y="166"/>
                    <a:pt x="254" y="168"/>
                    <a:pt x="254" y="168"/>
                  </a:cubicBezTo>
                  <a:cubicBezTo>
                    <a:pt x="253" y="170"/>
                    <a:pt x="251" y="171"/>
                    <a:pt x="250" y="171"/>
                  </a:cubicBezTo>
                  <a:cubicBezTo>
                    <a:pt x="248" y="172"/>
                    <a:pt x="243" y="174"/>
                    <a:pt x="241" y="175"/>
                  </a:cubicBezTo>
                  <a:cubicBezTo>
                    <a:pt x="240" y="176"/>
                    <a:pt x="236" y="176"/>
                    <a:pt x="234" y="177"/>
                  </a:cubicBezTo>
                  <a:cubicBezTo>
                    <a:pt x="233" y="178"/>
                    <a:pt x="230" y="180"/>
                    <a:pt x="229" y="182"/>
                  </a:cubicBezTo>
                  <a:cubicBezTo>
                    <a:pt x="229" y="182"/>
                    <a:pt x="228" y="183"/>
                    <a:pt x="228" y="183"/>
                  </a:cubicBezTo>
                  <a:cubicBezTo>
                    <a:pt x="228" y="184"/>
                    <a:pt x="227" y="187"/>
                    <a:pt x="227" y="188"/>
                  </a:cubicBezTo>
                  <a:cubicBezTo>
                    <a:pt x="227" y="188"/>
                    <a:pt x="227" y="189"/>
                    <a:pt x="228" y="190"/>
                  </a:cubicBezTo>
                  <a:cubicBezTo>
                    <a:pt x="227" y="190"/>
                    <a:pt x="225" y="189"/>
                    <a:pt x="224" y="189"/>
                  </a:cubicBezTo>
                  <a:cubicBezTo>
                    <a:pt x="224" y="189"/>
                    <a:pt x="223" y="189"/>
                    <a:pt x="223" y="189"/>
                  </a:cubicBezTo>
                  <a:cubicBezTo>
                    <a:pt x="222" y="189"/>
                    <a:pt x="221" y="189"/>
                    <a:pt x="221" y="188"/>
                  </a:cubicBezTo>
                  <a:cubicBezTo>
                    <a:pt x="220" y="188"/>
                    <a:pt x="218" y="188"/>
                    <a:pt x="217" y="188"/>
                  </a:cubicBezTo>
                  <a:cubicBezTo>
                    <a:pt x="217" y="188"/>
                    <a:pt x="215" y="188"/>
                    <a:pt x="214" y="188"/>
                  </a:cubicBezTo>
                  <a:cubicBezTo>
                    <a:pt x="214" y="188"/>
                    <a:pt x="212" y="187"/>
                    <a:pt x="212" y="187"/>
                  </a:cubicBezTo>
                  <a:cubicBezTo>
                    <a:pt x="211" y="187"/>
                    <a:pt x="208" y="187"/>
                    <a:pt x="207" y="187"/>
                  </a:cubicBezTo>
                  <a:cubicBezTo>
                    <a:pt x="206" y="187"/>
                    <a:pt x="205" y="188"/>
                    <a:pt x="204" y="189"/>
                  </a:cubicBezTo>
                  <a:cubicBezTo>
                    <a:pt x="204" y="189"/>
                    <a:pt x="203" y="190"/>
                    <a:pt x="202" y="190"/>
                  </a:cubicBezTo>
                  <a:cubicBezTo>
                    <a:pt x="201" y="191"/>
                    <a:pt x="200" y="191"/>
                    <a:pt x="199" y="192"/>
                  </a:cubicBezTo>
                  <a:cubicBezTo>
                    <a:pt x="199" y="192"/>
                    <a:pt x="197" y="194"/>
                    <a:pt x="197" y="194"/>
                  </a:cubicBezTo>
                  <a:cubicBezTo>
                    <a:pt x="196" y="194"/>
                    <a:pt x="195" y="195"/>
                    <a:pt x="194" y="195"/>
                  </a:cubicBezTo>
                  <a:cubicBezTo>
                    <a:pt x="193" y="196"/>
                    <a:pt x="191" y="197"/>
                    <a:pt x="190" y="197"/>
                  </a:cubicBezTo>
                  <a:cubicBezTo>
                    <a:pt x="190" y="198"/>
                    <a:pt x="188" y="199"/>
                    <a:pt x="188" y="199"/>
                  </a:cubicBezTo>
                  <a:cubicBezTo>
                    <a:pt x="186" y="199"/>
                    <a:pt x="184" y="198"/>
                    <a:pt x="183" y="198"/>
                  </a:cubicBezTo>
                  <a:cubicBezTo>
                    <a:pt x="182" y="198"/>
                    <a:pt x="181" y="197"/>
                    <a:pt x="180" y="197"/>
                  </a:cubicBezTo>
                  <a:cubicBezTo>
                    <a:pt x="179" y="197"/>
                    <a:pt x="178" y="199"/>
                    <a:pt x="177" y="199"/>
                  </a:cubicBezTo>
                  <a:cubicBezTo>
                    <a:pt x="176" y="199"/>
                    <a:pt x="174" y="199"/>
                    <a:pt x="174" y="199"/>
                  </a:cubicBezTo>
                  <a:cubicBezTo>
                    <a:pt x="173" y="200"/>
                    <a:pt x="173" y="200"/>
                    <a:pt x="173" y="200"/>
                  </a:cubicBezTo>
                  <a:cubicBezTo>
                    <a:pt x="173" y="201"/>
                    <a:pt x="172" y="202"/>
                    <a:pt x="171" y="202"/>
                  </a:cubicBezTo>
                  <a:cubicBezTo>
                    <a:pt x="171" y="202"/>
                    <a:pt x="170" y="202"/>
                    <a:pt x="170" y="203"/>
                  </a:cubicBezTo>
                  <a:cubicBezTo>
                    <a:pt x="169" y="203"/>
                    <a:pt x="169" y="204"/>
                    <a:pt x="168" y="205"/>
                  </a:cubicBezTo>
                  <a:cubicBezTo>
                    <a:pt x="168" y="206"/>
                    <a:pt x="168" y="207"/>
                    <a:pt x="168" y="207"/>
                  </a:cubicBezTo>
                  <a:cubicBezTo>
                    <a:pt x="168" y="208"/>
                    <a:pt x="168" y="208"/>
                    <a:pt x="168" y="208"/>
                  </a:cubicBezTo>
                  <a:cubicBezTo>
                    <a:pt x="168" y="208"/>
                    <a:pt x="168" y="208"/>
                    <a:pt x="168" y="208"/>
                  </a:cubicBezTo>
                  <a:cubicBezTo>
                    <a:pt x="167" y="208"/>
                    <a:pt x="166" y="209"/>
                    <a:pt x="165" y="210"/>
                  </a:cubicBezTo>
                  <a:cubicBezTo>
                    <a:pt x="164" y="211"/>
                    <a:pt x="163" y="212"/>
                    <a:pt x="162" y="212"/>
                  </a:cubicBezTo>
                  <a:cubicBezTo>
                    <a:pt x="162" y="213"/>
                    <a:pt x="160" y="214"/>
                    <a:pt x="160" y="214"/>
                  </a:cubicBezTo>
                  <a:cubicBezTo>
                    <a:pt x="159" y="215"/>
                    <a:pt x="157" y="215"/>
                    <a:pt x="156" y="216"/>
                  </a:cubicBezTo>
                  <a:cubicBezTo>
                    <a:pt x="156" y="216"/>
                    <a:pt x="155" y="218"/>
                    <a:pt x="154" y="219"/>
                  </a:cubicBezTo>
                  <a:cubicBezTo>
                    <a:pt x="154" y="219"/>
                    <a:pt x="152" y="221"/>
                    <a:pt x="152" y="221"/>
                  </a:cubicBezTo>
                  <a:cubicBezTo>
                    <a:pt x="151" y="221"/>
                    <a:pt x="149" y="221"/>
                    <a:pt x="149" y="220"/>
                  </a:cubicBezTo>
                  <a:cubicBezTo>
                    <a:pt x="148" y="219"/>
                    <a:pt x="148" y="218"/>
                    <a:pt x="149" y="217"/>
                  </a:cubicBezTo>
                  <a:cubicBezTo>
                    <a:pt x="149" y="217"/>
                    <a:pt x="150" y="217"/>
                    <a:pt x="151" y="217"/>
                  </a:cubicBezTo>
                  <a:cubicBezTo>
                    <a:pt x="151" y="217"/>
                    <a:pt x="151" y="215"/>
                    <a:pt x="151" y="214"/>
                  </a:cubicBezTo>
                  <a:cubicBezTo>
                    <a:pt x="151" y="214"/>
                    <a:pt x="151" y="212"/>
                    <a:pt x="150" y="212"/>
                  </a:cubicBezTo>
                  <a:cubicBezTo>
                    <a:pt x="150" y="212"/>
                    <a:pt x="149" y="212"/>
                    <a:pt x="148" y="212"/>
                  </a:cubicBezTo>
                  <a:cubicBezTo>
                    <a:pt x="147" y="212"/>
                    <a:pt x="146" y="214"/>
                    <a:pt x="146" y="214"/>
                  </a:cubicBezTo>
                  <a:cubicBezTo>
                    <a:pt x="145" y="215"/>
                    <a:pt x="145" y="217"/>
                    <a:pt x="144" y="217"/>
                  </a:cubicBezTo>
                  <a:cubicBezTo>
                    <a:pt x="143" y="218"/>
                    <a:pt x="140" y="219"/>
                    <a:pt x="140" y="220"/>
                  </a:cubicBezTo>
                  <a:cubicBezTo>
                    <a:pt x="138" y="221"/>
                    <a:pt x="134" y="224"/>
                    <a:pt x="133" y="225"/>
                  </a:cubicBezTo>
                  <a:cubicBezTo>
                    <a:pt x="131" y="227"/>
                    <a:pt x="128" y="229"/>
                    <a:pt x="126" y="230"/>
                  </a:cubicBezTo>
                  <a:cubicBezTo>
                    <a:pt x="124" y="231"/>
                    <a:pt x="120" y="232"/>
                    <a:pt x="118" y="232"/>
                  </a:cubicBezTo>
                  <a:cubicBezTo>
                    <a:pt x="117" y="232"/>
                    <a:pt x="114" y="232"/>
                    <a:pt x="112" y="231"/>
                  </a:cubicBezTo>
                  <a:cubicBezTo>
                    <a:pt x="112" y="231"/>
                    <a:pt x="109" y="231"/>
                    <a:pt x="108" y="231"/>
                  </a:cubicBezTo>
                  <a:cubicBezTo>
                    <a:pt x="107" y="230"/>
                    <a:pt x="106" y="229"/>
                    <a:pt x="105" y="229"/>
                  </a:cubicBezTo>
                  <a:cubicBezTo>
                    <a:pt x="104" y="228"/>
                    <a:pt x="101" y="227"/>
                    <a:pt x="100" y="226"/>
                  </a:cubicBezTo>
                  <a:cubicBezTo>
                    <a:pt x="97" y="226"/>
                    <a:pt x="93" y="226"/>
                    <a:pt x="91" y="225"/>
                  </a:cubicBezTo>
                  <a:cubicBezTo>
                    <a:pt x="90" y="225"/>
                    <a:pt x="87" y="224"/>
                    <a:pt x="86" y="224"/>
                  </a:cubicBezTo>
                  <a:cubicBezTo>
                    <a:pt x="84" y="223"/>
                    <a:pt x="82" y="220"/>
                    <a:pt x="80" y="219"/>
                  </a:cubicBezTo>
                  <a:cubicBezTo>
                    <a:pt x="78" y="218"/>
                    <a:pt x="73" y="216"/>
                    <a:pt x="71" y="215"/>
                  </a:cubicBezTo>
                  <a:cubicBezTo>
                    <a:pt x="69" y="214"/>
                    <a:pt x="66" y="213"/>
                    <a:pt x="64" y="212"/>
                  </a:cubicBezTo>
                  <a:cubicBezTo>
                    <a:pt x="62" y="211"/>
                    <a:pt x="58" y="210"/>
                    <a:pt x="56" y="209"/>
                  </a:cubicBezTo>
                  <a:cubicBezTo>
                    <a:pt x="55" y="208"/>
                    <a:pt x="52" y="207"/>
                    <a:pt x="51" y="206"/>
                  </a:cubicBezTo>
                  <a:cubicBezTo>
                    <a:pt x="50" y="205"/>
                    <a:pt x="49" y="202"/>
                    <a:pt x="48" y="200"/>
                  </a:cubicBezTo>
                  <a:cubicBezTo>
                    <a:pt x="47" y="199"/>
                    <a:pt x="46" y="197"/>
                    <a:pt x="45" y="196"/>
                  </a:cubicBezTo>
                  <a:cubicBezTo>
                    <a:pt x="44" y="196"/>
                    <a:pt x="42" y="197"/>
                    <a:pt x="40" y="196"/>
                  </a:cubicBezTo>
                  <a:cubicBezTo>
                    <a:pt x="40" y="196"/>
                    <a:pt x="38" y="194"/>
                    <a:pt x="37" y="194"/>
                  </a:cubicBezTo>
                  <a:cubicBezTo>
                    <a:pt x="36" y="193"/>
                    <a:pt x="34" y="191"/>
                    <a:pt x="34" y="190"/>
                  </a:cubicBezTo>
                  <a:cubicBezTo>
                    <a:pt x="33" y="189"/>
                    <a:pt x="31" y="188"/>
                    <a:pt x="30" y="188"/>
                  </a:cubicBezTo>
                  <a:cubicBezTo>
                    <a:pt x="30" y="188"/>
                    <a:pt x="29" y="187"/>
                    <a:pt x="28" y="187"/>
                  </a:cubicBezTo>
                  <a:cubicBezTo>
                    <a:pt x="27" y="187"/>
                    <a:pt x="25" y="188"/>
                    <a:pt x="24" y="188"/>
                  </a:cubicBezTo>
                  <a:cubicBezTo>
                    <a:pt x="23" y="188"/>
                    <a:pt x="22" y="187"/>
                    <a:pt x="21" y="187"/>
                  </a:cubicBezTo>
                  <a:cubicBezTo>
                    <a:pt x="21" y="186"/>
                    <a:pt x="20" y="185"/>
                    <a:pt x="19" y="185"/>
                  </a:cubicBezTo>
                  <a:cubicBezTo>
                    <a:pt x="18" y="185"/>
                    <a:pt x="17" y="184"/>
                    <a:pt x="17" y="184"/>
                  </a:cubicBezTo>
                  <a:cubicBezTo>
                    <a:pt x="16" y="184"/>
                    <a:pt x="15" y="183"/>
                    <a:pt x="15" y="183"/>
                  </a:cubicBezTo>
                  <a:cubicBezTo>
                    <a:pt x="14" y="182"/>
                    <a:pt x="14" y="181"/>
                    <a:pt x="13" y="181"/>
                  </a:cubicBezTo>
                  <a:cubicBezTo>
                    <a:pt x="13" y="180"/>
                    <a:pt x="11" y="180"/>
                    <a:pt x="11" y="180"/>
                  </a:cubicBezTo>
                  <a:cubicBezTo>
                    <a:pt x="10" y="180"/>
                    <a:pt x="8" y="182"/>
                    <a:pt x="8" y="181"/>
                  </a:cubicBezTo>
                  <a:cubicBezTo>
                    <a:pt x="7" y="181"/>
                    <a:pt x="7" y="179"/>
                    <a:pt x="7" y="179"/>
                  </a:cubicBezTo>
                  <a:cubicBezTo>
                    <a:pt x="7" y="178"/>
                    <a:pt x="9" y="178"/>
                    <a:pt x="9" y="177"/>
                  </a:cubicBezTo>
                  <a:cubicBezTo>
                    <a:pt x="9" y="177"/>
                    <a:pt x="10" y="176"/>
                    <a:pt x="10" y="175"/>
                  </a:cubicBezTo>
                  <a:cubicBezTo>
                    <a:pt x="10" y="174"/>
                    <a:pt x="10" y="171"/>
                    <a:pt x="10" y="170"/>
                  </a:cubicBezTo>
                  <a:cubicBezTo>
                    <a:pt x="9" y="170"/>
                    <a:pt x="7" y="170"/>
                    <a:pt x="7" y="169"/>
                  </a:cubicBezTo>
                  <a:cubicBezTo>
                    <a:pt x="6" y="168"/>
                    <a:pt x="4" y="165"/>
                    <a:pt x="3" y="163"/>
                  </a:cubicBezTo>
                  <a:cubicBezTo>
                    <a:pt x="3" y="162"/>
                    <a:pt x="3" y="160"/>
                    <a:pt x="3" y="160"/>
                  </a:cubicBezTo>
                  <a:cubicBezTo>
                    <a:pt x="3" y="159"/>
                    <a:pt x="5" y="157"/>
                    <a:pt x="5" y="155"/>
                  </a:cubicBezTo>
                  <a:cubicBezTo>
                    <a:pt x="6" y="154"/>
                    <a:pt x="7" y="152"/>
                    <a:pt x="7" y="151"/>
                  </a:cubicBezTo>
                  <a:cubicBezTo>
                    <a:pt x="6" y="150"/>
                    <a:pt x="2" y="150"/>
                    <a:pt x="1" y="149"/>
                  </a:cubicBezTo>
                  <a:cubicBezTo>
                    <a:pt x="1" y="148"/>
                    <a:pt x="2" y="146"/>
                    <a:pt x="1" y="145"/>
                  </a:cubicBezTo>
                  <a:cubicBezTo>
                    <a:pt x="1" y="144"/>
                    <a:pt x="1" y="141"/>
                    <a:pt x="1" y="140"/>
                  </a:cubicBezTo>
                  <a:cubicBezTo>
                    <a:pt x="1" y="139"/>
                    <a:pt x="0" y="137"/>
                    <a:pt x="0" y="136"/>
                  </a:cubicBezTo>
                  <a:cubicBezTo>
                    <a:pt x="0" y="135"/>
                    <a:pt x="1" y="132"/>
                    <a:pt x="1" y="131"/>
                  </a:cubicBezTo>
                  <a:cubicBezTo>
                    <a:pt x="2" y="130"/>
                    <a:pt x="3" y="128"/>
                    <a:pt x="4" y="127"/>
                  </a:cubicBezTo>
                  <a:cubicBezTo>
                    <a:pt x="5" y="126"/>
                    <a:pt x="7" y="125"/>
                    <a:pt x="8" y="125"/>
                  </a:cubicBezTo>
                  <a:cubicBezTo>
                    <a:pt x="9" y="126"/>
                    <a:pt x="12" y="127"/>
                    <a:pt x="12" y="128"/>
                  </a:cubicBezTo>
                  <a:cubicBezTo>
                    <a:pt x="13" y="128"/>
                    <a:pt x="14" y="129"/>
                    <a:pt x="14" y="130"/>
                  </a:cubicBezTo>
                  <a:cubicBezTo>
                    <a:pt x="14" y="130"/>
                    <a:pt x="14" y="131"/>
                    <a:pt x="13" y="131"/>
                  </a:cubicBezTo>
                  <a:cubicBezTo>
                    <a:pt x="13" y="132"/>
                    <a:pt x="12" y="131"/>
                    <a:pt x="12" y="131"/>
                  </a:cubicBezTo>
                  <a:cubicBezTo>
                    <a:pt x="12" y="131"/>
                    <a:pt x="11" y="132"/>
                    <a:pt x="11" y="132"/>
                  </a:cubicBezTo>
                  <a:cubicBezTo>
                    <a:pt x="11" y="133"/>
                    <a:pt x="11" y="135"/>
                    <a:pt x="11" y="136"/>
                  </a:cubicBezTo>
                  <a:cubicBezTo>
                    <a:pt x="12" y="136"/>
                    <a:pt x="12" y="137"/>
                    <a:pt x="12" y="137"/>
                  </a:cubicBezTo>
                  <a:cubicBezTo>
                    <a:pt x="12" y="138"/>
                    <a:pt x="12" y="139"/>
                    <a:pt x="11" y="140"/>
                  </a:cubicBezTo>
                  <a:cubicBezTo>
                    <a:pt x="11" y="140"/>
                    <a:pt x="10" y="141"/>
                    <a:pt x="9" y="142"/>
                  </a:cubicBezTo>
                  <a:cubicBezTo>
                    <a:pt x="9" y="142"/>
                    <a:pt x="9" y="143"/>
                    <a:pt x="9" y="143"/>
                  </a:cubicBezTo>
                  <a:cubicBezTo>
                    <a:pt x="10" y="144"/>
                    <a:pt x="12" y="143"/>
                    <a:pt x="13" y="143"/>
                  </a:cubicBezTo>
                  <a:cubicBezTo>
                    <a:pt x="13" y="144"/>
                    <a:pt x="15" y="144"/>
                    <a:pt x="15" y="144"/>
                  </a:cubicBezTo>
                  <a:cubicBezTo>
                    <a:pt x="16" y="144"/>
                    <a:pt x="17" y="143"/>
                    <a:pt x="17" y="143"/>
                  </a:cubicBezTo>
                  <a:cubicBezTo>
                    <a:pt x="17" y="142"/>
                    <a:pt x="17" y="141"/>
                    <a:pt x="17" y="140"/>
                  </a:cubicBezTo>
                  <a:cubicBezTo>
                    <a:pt x="17" y="139"/>
                    <a:pt x="16" y="138"/>
                    <a:pt x="16" y="137"/>
                  </a:cubicBezTo>
                  <a:cubicBezTo>
                    <a:pt x="16" y="137"/>
                    <a:pt x="17" y="135"/>
                    <a:pt x="18" y="134"/>
                  </a:cubicBezTo>
                  <a:cubicBezTo>
                    <a:pt x="18" y="133"/>
                    <a:pt x="18" y="133"/>
                    <a:pt x="19" y="133"/>
                  </a:cubicBezTo>
                  <a:cubicBezTo>
                    <a:pt x="20" y="133"/>
                    <a:pt x="21" y="134"/>
                    <a:pt x="22" y="135"/>
                  </a:cubicBezTo>
                  <a:cubicBezTo>
                    <a:pt x="23" y="136"/>
                    <a:pt x="23" y="137"/>
                    <a:pt x="23" y="138"/>
                  </a:cubicBezTo>
                  <a:cubicBezTo>
                    <a:pt x="23" y="139"/>
                    <a:pt x="24" y="141"/>
                    <a:pt x="24" y="141"/>
                  </a:cubicBezTo>
                  <a:cubicBezTo>
                    <a:pt x="24" y="142"/>
                    <a:pt x="23" y="144"/>
                    <a:pt x="23" y="145"/>
                  </a:cubicBezTo>
                  <a:cubicBezTo>
                    <a:pt x="24" y="145"/>
                    <a:pt x="25" y="146"/>
                    <a:pt x="26" y="147"/>
                  </a:cubicBezTo>
                  <a:cubicBezTo>
                    <a:pt x="27" y="147"/>
                    <a:pt x="28" y="146"/>
                    <a:pt x="29" y="146"/>
                  </a:cubicBezTo>
                  <a:cubicBezTo>
                    <a:pt x="29" y="145"/>
                    <a:pt x="29" y="144"/>
                    <a:pt x="29" y="143"/>
                  </a:cubicBezTo>
                  <a:cubicBezTo>
                    <a:pt x="29" y="143"/>
                    <a:pt x="28" y="143"/>
                    <a:pt x="28" y="142"/>
                  </a:cubicBezTo>
                  <a:cubicBezTo>
                    <a:pt x="27" y="142"/>
                    <a:pt x="27" y="140"/>
                    <a:pt x="27" y="139"/>
                  </a:cubicBezTo>
                  <a:cubicBezTo>
                    <a:pt x="28" y="139"/>
                    <a:pt x="29" y="139"/>
                    <a:pt x="29" y="139"/>
                  </a:cubicBezTo>
                  <a:cubicBezTo>
                    <a:pt x="29" y="139"/>
                    <a:pt x="30" y="140"/>
                    <a:pt x="31" y="140"/>
                  </a:cubicBezTo>
                  <a:cubicBezTo>
                    <a:pt x="32" y="140"/>
                    <a:pt x="33" y="142"/>
                    <a:pt x="34" y="142"/>
                  </a:cubicBezTo>
                  <a:cubicBezTo>
                    <a:pt x="34" y="143"/>
                    <a:pt x="35" y="144"/>
                    <a:pt x="35" y="145"/>
                  </a:cubicBezTo>
                  <a:cubicBezTo>
                    <a:pt x="36" y="146"/>
                    <a:pt x="39" y="148"/>
                    <a:pt x="40" y="149"/>
                  </a:cubicBezTo>
                  <a:cubicBezTo>
                    <a:pt x="40" y="150"/>
                    <a:pt x="43" y="152"/>
                    <a:pt x="44" y="154"/>
                  </a:cubicBezTo>
                  <a:cubicBezTo>
                    <a:pt x="44" y="154"/>
                    <a:pt x="45" y="157"/>
                    <a:pt x="46" y="157"/>
                  </a:cubicBezTo>
                  <a:cubicBezTo>
                    <a:pt x="46" y="158"/>
                    <a:pt x="48" y="159"/>
                    <a:pt x="48" y="158"/>
                  </a:cubicBezTo>
                  <a:cubicBezTo>
                    <a:pt x="49" y="158"/>
                    <a:pt x="49" y="157"/>
                    <a:pt x="49" y="157"/>
                  </a:cubicBezTo>
                  <a:cubicBezTo>
                    <a:pt x="49" y="156"/>
                    <a:pt x="47" y="155"/>
                    <a:pt x="47" y="155"/>
                  </a:cubicBezTo>
                  <a:cubicBezTo>
                    <a:pt x="46" y="154"/>
                    <a:pt x="45" y="154"/>
                    <a:pt x="45" y="153"/>
                  </a:cubicBezTo>
                  <a:cubicBezTo>
                    <a:pt x="45" y="152"/>
                    <a:pt x="46" y="151"/>
                    <a:pt x="46" y="151"/>
                  </a:cubicBezTo>
                  <a:cubicBezTo>
                    <a:pt x="47" y="151"/>
                    <a:pt x="48" y="152"/>
                    <a:pt x="49" y="153"/>
                  </a:cubicBezTo>
                  <a:cubicBezTo>
                    <a:pt x="50" y="154"/>
                    <a:pt x="51" y="155"/>
                    <a:pt x="52" y="156"/>
                  </a:cubicBezTo>
                  <a:cubicBezTo>
                    <a:pt x="53" y="156"/>
                    <a:pt x="55" y="158"/>
                    <a:pt x="56" y="158"/>
                  </a:cubicBezTo>
                  <a:cubicBezTo>
                    <a:pt x="57" y="159"/>
                    <a:pt x="60" y="159"/>
                    <a:pt x="62" y="159"/>
                  </a:cubicBezTo>
                  <a:cubicBezTo>
                    <a:pt x="63" y="160"/>
                    <a:pt x="65" y="160"/>
                    <a:pt x="66" y="160"/>
                  </a:cubicBezTo>
                  <a:cubicBezTo>
                    <a:pt x="67" y="160"/>
                    <a:pt x="69" y="162"/>
                    <a:pt x="69" y="161"/>
                  </a:cubicBezTo>
                  <a:cubicBezTo>
                    <a:pt x="70" y="161"/>
                    <a:pt x="70" y="159"/>
                    <a:pt x="69" y="159"/>
                  </a:cubicBezTo>
                  <a:cubicBezTo>
                    <a:pt x="69" y="158"/>
                    <a:pt x="68" y="157"/>
                    <a:pt x="67" y="157"/>
                  </a:cubicBezTo>
                  <a:cubicBezTo>
                    <a:pt x="65" y="156"/>
                    <a:pt x="62" y="155"/>
                    <a:pt x="60" y="154"/>
                  </a:cubicBezTo>
                  <a:cubicBezTo>
                    <a:pt x="58" y="154"/>
                    <a:pt x="54" y="152"/>
                    <a:pt x="52" y="151"/>
                  </a:cubicBezTo>
                  <a:cubicBezTo>
                    <a:pt x="49" y="150"/>
                    <a:pt x="44" y="146"/>
                    <a:pt x="42" y="144"/>
                  </a:cubicBezTo>
                  <a:cubicBezTo>
                    <a:pt x="40" y="142"/>
                    <a:pt x="35" y="138"/>
                    <a:pt x="33" y="136"/>
                  </a:cubicBezTo>
                  <a:cubicBezTo>
                    <a:pt x="31" y="135"/>
                    <a:pt x="28" y="132"/>
                    <a:pt x="26" y="131"/>
                  </a:cubicBezTo>
                  <a:cubicBezTo>
                    <a:pt x="25" y="130"/>
                    <a:pt x="23" y="129"/>
                    <a:pt x="22" y="128"/>
                  </a:cubicBezTo>
                  <a:cubicBezTo>
                    <a:pt x="21" y="128"/>
                    <a:pt x="20" y="128"/>
                    <a:pt x="19" y="127"/>
                  </a:cubicBezTo>
                  <a:cubicBezTo>
                    <a:pt x="18" y="127"/>
                    <a:pt x="18" y="125"/>
                    <a:pt x="19" y="124"/>
                  </a:cubicBezTo>
                  <a:cubicBezTo>
                    <a:pt x="19" y="123"/>
                    <a:pt x="22" y="122"/>
                    <a:pt x="23" y="121"/>
                  </a:cubicBezTo>
                  <a:cubicBezTo>
                    <a:pt x="23" y="121"/>
                    <a:pt x="25" y="121"/>
                    <a:pt x="26" y="120"/>
                  </a:cubicBezTo>
                  <a:cubicBezTo>
                    <a:pt x="26" y="120"/>
                    <a:pt x="27" y="119"/>
                    <a:pt x="28" y="119"/>
                  </a:cubicBezTo>
                  <a:cubicBezTo>
                    <a:pt x="28" y="118"/>
                    <a:pt x="29" y="115"/>
                    <a:pt x="30" y="114"/>
                  </a:cubicBezTo>
                  <a:cubicBezTo>
                    <a:pt x="33" y="111"/>
                    <a:pt x="39" y="104"/>
                    <a:pt x="42" y="101"/>
                  </a:cubicBezTo>
                  <a:cubicBezTo>
                    <a:pt x="46" y="97"/>
                    <a:pt x="53" y="89"/>
                    <a:pt x="57" y="85"/>
                  </a:cubicBezTo>
                  <a:cubicBezTo>
                    <a:pt x="60" y="82"/>
                    <a:pt x="65" y="75"/>
                    <a:pt x="68" y="72"/>
                  </a:cubicBezTo>
                  <a:cubicBezTo>
                    <a:pt x="71" y="68"/>
                    <a:pt x="78" y="60"/>
                    <a:pt x="81" y="56"/>
                  </a:cubicBezTo>
                  <a:cubicBezTo>
                    <a:pt x="82" y="55"/>
                    <a:pt x="83" y="52"/>
                    <a:pt x="84" y="51"/>
                  </a:cubicBezTo>
                  <a:cubicBezTo>
                    <a:pt x="86" y="48"/>
                    <a:pt x="89" y="43"/>
                    <a:pt x="90" y="39"/>
                  </a:cubicBezTo>
                  <a:cubicBezTo>
                    <a:pt x="92" y="36"/>
                    <a:pt x="95" y="29"/>
                    <a:pt x="97" y="26"/>
                  </a:cubicBezTo>
                  <a:cubicBezTo>
                    <a:pt x="100" y="21"/>
                    <a:pt x="105" y="10"/>
                    <a:pt x="107" y="5"/>
                  </a:cubicBezTo>
                  <a:cubicBezTo>
                    <a:pt x="108" y="4"/>
                    <a:pt x="110" y="2"/>
                    <a:pt x="111" y="0"/>
                  </a:cubicBezTo>
                  <a:cubicBezTo>
                    <a:pt x="111" y="0"/>
                    <a:pt x="112" y="1"/>
                    <a:pt x="112" y="1"/>
                  </a:cubicBezTo>
                  <a:cubicBezTo>
                    <a:pt x="114" y="2"/>
                    <a:pt x="118" y="4"/>
                    <a:pt x="119" y="5"/>
                  </a:cubicBezTo>
                  <a:cubicBezTo>
                    <a:pt x="121" y="5"/>
                    <a:pt x="124" y="6"/>
                    <a:pt x="126" y="6"/>
                  </a:cubicBezTo>
                  <a:cubicBezTo>
                    <a:pt x="127" y="6"/>
                    <a:pt x="129" y="5"/>
                    <a:pt x="129" y="5"/>
                  </a:cubicBezTo>
                  <a:cubicBezTo>
                    <a:pt x="130" y="5"/>
                    <a:pt x="132" y="5"/>
                    <a:pt x="133" y="5"/>
                  </a:cubicBezTo>
                  <a:cubicBezTo>
                    <a:pt x="134" y="5"/>
                    <a:pt x="135" y="6"/>
                    <a:pt x="135" y="6"/>
                  </a:cubicBezTo>
                  <a:cubicBezTo>
                    <a:pt x="136" y="8"/>
                    <a:pt x="136" y="10"/>
                    <a:pt x="135" y="12"/>
                  </a:cubicBezTo>
                  <a:cubicBezTo>
                    <a:pt x="135" y="13"/>
                    <a:pt x="133" y="16"/>
                    <a:pt x="132" y="16"/>
                  </a:cubicBezTo>
                  <a:cubicBezTo>
                    <a:pt x="131" y="17"/>
                    <a:pt x="128" y="18"/>
                    <a:pt x="127" y="19"/>
                  </a:cubicBezTo>
                  <a:cubicBezTo>
                    <a:pt x="126" y="20"/>
                    <a:pt x="125" y="22"/>
                    <a:pt x="125" y="24"/>
                  </a:cubicBezTo>
                  <a:cubicBezTo>
                    <a:pt x="126" y="25"/>
                    <a:pt x="128" y="26"/>
                    <a:pt x="128" y="27"/>
                  </a:cubicBezTo>
                  <a:cubicBezTo>
                    <a:pt x="129" y="28"/>
                    <a:pt x="129" y="29"/>
                    <a:pt x="129" y="30"/>
                  </a:cubicBezTo>
                  <a:cubicBezTo>
                    <a:pt x="129" y="31"/>
                    <a:pt x="128" y="32"/>
                    <a:pt x="127" y="33"/>
                  </a:cubicBezTo>
                  <a:cubicBezTo>
                    <a:pt x="127" y="33"/>
                    <a:pt x="126" y="34"/>
                    <a:pt x="125" y="35"/>
                  </a:cubicBezTo>
                  <a:cubicBezTo>
                    <a:pt x="125" y="36"/>
                    <a:pt x="125" y="38"/>
                    <a:pt x="125" y="39"/>
                  </a:cubicBezTo>
                  <a:cubicBezTo>
                    <a:pt x="125" y="39"/>
                    <a:pt x="124" y="40"/>
                    <a:pt x="123" y="41"/>
                  </a:cubicBezTo>
                  <a:cubicBezTo>
                    <a:pt x="123" y="41"/>
                    <a:pt x="121" y="42"/>
                    <a:pt x="119" y="42"/>
                  </a:cubicBezTo>
                  <a:cubicBezTo>
                    <a:pt x="119" y="43"/>
                    <a:pt x="117" y="43"/>
                    <a:pt x="117" y="43"/>
                  </a:cubicBezTo>
                  <a:cubicBezTo>
                    <a:pt x="116" y="44"/>
                    <a:pt x="115" y="45"/>
                    <a:pt x="115" y="45"/>
                  </a:cubicBezTo>
                  <a:cubicBezTo>
                    <a:pt x="114" y="46"/>
                    <a:pt x="114" y="48"/>
                    <a:pt x="115" y="49"/>
                  </a:cubicBezTo>
                  <a:cubicBezTo>
                    <a:pt x="115" y="49"/>
                    <a:pt x="117" y="50"/>
                    <a:pt x="117" y="50"/>
                  </a:cubicBezTo>
                  <a:cubicBezTo>
                    <a:pt x="118" y="50"/>
                    <a:pt x="121" y="50"/>
                    <a:pt x="122" y="49"/>
                  </a:cubicBezTo>
                  <a:cubicBezTo>
                    <a:pt x="122" y="49"/>
                    <a:pt x="123" y="47"/>
                    <a:pt x="123" y="47"/>
                  </a:cubicBezTo>
                  <a:cubicBezTo>
                    <a:pt x="123" y="46"/>
                    <a:pt x="125" y="45"/>
                    <a:pt x="126" y="45"/>
                  </a:cubicBezTo>
                  <a:cubicBezTo>
                    <a:pt x="126" y="44"/>
                    <a:pt x="127" y="45"/>
                    <a:pt x="128" y="44"/>
                  </a:cubicBezTo>
                  <a:cubicBezTo>
                    <a:pt x="129" y="44"/>
                    <a:pt x="130" y="44"/>
                    <a:pt x="131" y="43"/>
                  </a:cubicBezTo>
                  <a:cubicBezTo>
                    <a:pt x="131" y="43"/>
                    <a:pt x="132" y="42"/>
                    <a:pt x="133" y="42"/>
                  </a:cubicBezTo>
                  <a:cubicBezTo>
                    <a:pt x="134" y="41"/>
                    <a:pt x="136" y="42"/>
                    <a:pt x="138" y="42"/>
                  </a:cubicBezTo>
                  <a:cubicBezTo>
                    <a:pt x="138" y="42"/>
                    <a:pt x="140" y="41"/>
                    <a:pt x="141" y="41"/>
                  </a:cubicBezTo>
                  <a:cubicBezTo>
                    <a:pt x="142" y="41"/>
                    <a:pt x="145" y="40"/>
                    <a:pt x="146" y="40"/>
                  </a:cubicBezTo>
                  <a:cubicBezTo>
                    <a:pt x="147" y="39"/>
                    <a:pt x="150" y="38"/>
                    <a:pt x="151" y="38"/>
                  </a:cubicBezTo>
                  <a:cubicBezTo>
                    <a:pt x="151" y="37"/>
                    <a:pt x="153" y="36"/>
                    <a:pt x="154" y="35"/>
                  </a:cubicBezTo>
                  <a:cubicBezTo>
                    <a:pt x="155" y="35"/>
                    <a:pt x="157" y="35"/>
                    <a:pt x="158" y="35"/>
                  </a:cubicBezTo>
                  <a:cubicBezTo>
                    <a:pt x="159" y="35"/>
                    <a:pt x="162" y="36"/>
                    <a:pt x="162" y="37"/>
                  </a:cubicBezTo>
                  <a:cubicBezTo>
                    <a:pt x="162" y="38"/>
                    <a:pt x="162" y="39"/>
                    <a:pt x="162" y="40"/>
                  </a:cubicBezTo>
                  <a:cubicBezTo>
                    <a:pt x="162" y="41"/>
                    <a:pt x="162" y="43"/>
                    <a:pt x="163" y="44"/>
                  </a:cubicBezTo>
                  <a:cubicBezTo>
                    <a:pt x="164" y="44"/>
                    <a:pt x="166" y="43"/>
                    <a:pt x="167" y="43"/>
                  </a:cubicBezTo>
                  <a:cubicBezTo>
                    <a:pt x="168" y="42"/>
                    <a:pt x="170" y="41"/>
                    <a:pt x="171" y="40"/>
                  </a:cubicBezTo>
                  <a:cubicBezTo>
                    <a:pt x="172" y="40"/>
                    <a:pt x="173" y="41"/>
                    <a:pt x="174" y="41"/>
                  </a:cubicBezTo>
                  <a:cubicBezTo>
                    <a:pt x="174" y="42"/>
                    <a:pt x="175" y="43"/>
                    <a:pt x="175" y="44"/>
                  </a:cubicBezTo>
                  <a:cubicBezTo>
                    <a:pt x="176" y="45"/>
                    <a:pt x="178" y="47"/>
                    <a:pt x="179" y="48"/>
                  </a:cubicBezTo>
                  <a:cubicBezTo>
                    <a:pt x="181" y="49"/>
                    <a:pt x="183" y="51"/>
                    <a:pt x="184" y="52"/>
                  </a:cubicBezTo>
                  <a:cubicBezTo>
                    <a:pt x="186" y="53"/>
                    <a:pt x="189" y="53"/>
                    <a:pt x="189" y="54"/>
                  </a:cubicBezTo>
                  <a:cubicBezTo>
                    <a:pt x="190" y="56"/>
                    <a:pt x="189" y="59"/>
                    <a:pt x="190" y="60"/>
                  </a:cubicBezTo>
                  <a:cubicBezTo>
                    <a:pt x="190" y="62"/>
                    <a:pt x="194" y="64"/>
                    <a:pt x="194" y="66"/>
                  </a:cubicBezTo>
                  <a:cubicBezTo>
                    <a:pt x="195" y="67"/>
                    <a:pt x="195" y="71"/>
                    <a:pt x="195" y="73"/>
                  </a:cubicBezTo>
                  <a:cubicBezTo>
                    <a:pt x="195" y="73"/>
                    <a:pt x="194" y="74"/>
                    <a:pt x="194" y="74"/>
                  </a:cubicBezTo>
                  <a:cubicBezTo>
                    <a:pt x="193" y="74"/>
                    <a:pt x="191" y="74"/>
                    <a:pt x="191" y="74"/>
                  </a:cubicBezTo>
                  <a:cubicBezTo>
                    <a:pt x="190" y="74"/>
                    <a:pt x="189" y="72"/>
                    <a:pt x="188" y="71"/>
                  </a:cubicBezTo>
                  <a:cubicBezTo>
                    <a:pt x="187" y="71"/>
                    <a:pt x="185" y="71"/>
                    <a:pt x="185" y="71"/>
                  </a:cubicBezTo>
                  <a:cubicBezTo>
                    <a:pt x="184" y="71"/>
                    <a:pt x="183" y="71"/>
                    <a:pt x="183" y="71"/>
                  </a:cubicBezTo>
                  <a:cubicBezTo>
                    <a:pt x="182" y="72"/>
                    <a:pt x="182" y="73"/>
                    <a:pt x="181" y="73"/>
                  </a:cubicBezTo>
                  <a:cubicBezTo>
                    <a:pt x="181" y="74"/>
                    <a:pt x="179" y="74"/>
                    <a:pt x="179" y="75"/>
                  </a:cubicBezTo>
                  <a:cubicBezTo>
                    <a:pt x="178" y="75"/>
                    <a:pt x="178" y="77"/>
                    <a:pt x="178" y="77"/>
                  </a:cubicBezTo>
                  <a:cubicBezTo>
                    <a:pt x="179" y="79"/>
                    <a:pt x="180" y="80"/>
                    <a:pt x="181" y="81"/>
                  </a:cubicBezTo>
                  <a:cubicBezTo>
                    <a:pt x="182" y="82"/>
                    <a:pt x="185" y="83"/>
                    <a:pt x="186" y="84"/>
                  </a:cubicBezTo>
                  <a:cubicBezTo>
                    <a:pt x="188" y="85"/>
                    <a:pt x="191" y="86"/>
                    <a:pt x="192" y="87"/>
                  </a:cubicBezTo>
                  <a:cubicBezTo>
                    <a:pt x="194" y="87"/>
                    <a:pt x="197" y="87"/>
                    <a:pt x="199" y="87"/>
                  </a:cubicBezTo>
                  <a:cubicBezTo>
                    <a:pt x="200" y="87"/>
                    <a:pt x="202" y="86"/>
                    <a:pt x="203" y="86"/>
                  </a:cubicBezTo>
                  <a:cubicBezTo>
                    <a:pt x="204" y="85"/>
                    <a:pt x="205" y="84"/>
                    <a:pt x="206" y="84"/>
                  </a:cubicBezTo>
                  <a:cubicBezTo>
                    <a:pt x="206" y="84"/>
                    <a:pt x="209" y="83"/>
                    <a:pt x="210" y="83"/>
                  </a:cubicBezTo>
                  <a:cubicBezTo>
                    <a:pt x="211" y="84"/>
                    <a:pt x="211" y="85"/>
                    <a:pt x="211" y="86"/>
                  </a:cubicBezTo>
                  <a:cubicBezTo>
                    <a:pt x="211" y="87"/>
                    <a:pt x="210" y="89"/>
                    <a:pt x="210" y="89"/>
                  </a:cubicBezTo>
                  <a:cubicBezTo>
                    <a:pt x="210" y="90"/>
                    <a:pt x="209" y="91"/>
                    <a:pt x="208" y="91"/>
                  </a:cubicBezTo>
                  <a:cubicBezTo>
                    <a:pt x="207" y="91"/>
                    <a:pt x="206" y="91"/>
                    <a:pt x="206" y="92"/>
                  </a:cubicBezTo>
                  <a:cubicBezTo>
                    <a:pt x="205" y="92"/>
                    <a:pt x="203" y="94"/>
                    <a:pt x="203" y="95"/>
                  </a:cubicBezTo>
                  <a:cubicBezTo>
                    <a:pt x="202" y="96"/>
                    <a:pt x="200" y="97"/>
                    <a:pt x="200" y="97"/>
                  </a:cubicBezTo>
                  <a:cubicBezTo>
                    <a:pt x="199" y="98"/>
                    <a:pt x="200" y="100"/>
                    <a:pt x="200" y="101"/>
                  </a:cubicBezTo>
                  <a:cubicBezTo>
                    <a:pt x="200" y="102"/>
                    <a:pt x="200" y="105"/>
                    <a:pt x="199" y="106"/>
                  </a:cubicBezTo>
                  <a:cubicBezTo>
                    <a:pt x="199" y="107"/>
                    <a:pt x="198" y="108"/>
                    <a:pt x="197" y="108"/>
                  </a:cubicBezTo>
                  <a:cubicBezTo>
                    <a:pt x="197" y="109"/>
                    <a:pt x="196" y="111"/>
                    <a:pt x="195" y="112"/>
                  </a:cubicBezTo>
                  <a:cubicBezTo>
                    <a:pt x="195" y="112"/>
                    <a:pt x="194" y="113"/>
                    <a:pt x="193" y="114"/>
                  </a:cubicBezTo>
                  <a:cubicBezTo>
                    <a:pt x="193" y="114"/>
                    <a:pt x="192" y="115"/>
                    <a:pt x="191" y="116"/>
                  </a:cubicBezTo>
                  <a:cubicBezTo>
                    <a:pt x="191" y="117"/>
                    <a:pt x="192" y="119"/>
                    <a:pt x="192" y="120"/>
                  </a:cubicBezTo>
                  <a:cubicBezTo>
                    <a:pt x="192" y="121"/>
                    <a:pt x="190" y="122"/>
                    <a:pt x="190" y="122"/>
                  </a:cubicBezTo>
                  <a:cubicBezTo>
                    <a:pt x="189" y="123"/>
                    <a:pt x="187" y="123"/>
                    <a:pt x="186" y="124"/>
                  </a:cubicBezTo>
                  <a:cubicBezTo>
                    <a:pt x="186" y="125"/>
                    <a:pt x="185" y="127"/>
                    <a:pt x="186" y="128"/>
                  </a:cubicBezTo>
                  <a:cubicBezTo>
                    <a:pt x="186" y="129"/>
                    <a:pt x="189" y="131"/>
                    <a:pt x="190" y="132"/>
                  </a:cubicBezTo>
                  <a:cubicBezTo>
                    <a:pt x="190" y="132"/>
                    <a:pt x="190" y="134"/>
                    <a:pt x="190" y="135"/>
                  </a:cubicBezTo>
                  <a:cubicBezTo>
                    <a:pt x="191" y="136"/>
                    <a:pt x="194" y="138"/>
                    <a:pt x="195" y="139"/>
                  </a:cubicBezTo>
                  <a:cubicBezTo>
                    <a:pt x="195" y="140"/>
                    <a:pt x="198" y="143"/>
                    <a:pt x="199" y="143"/>
                  </a:cubicBezTo>
                  <a:cubicBezTo>
                    <a:pt x="201" y="144"/>
                    <a:pt x="203" y="143"/>
                    <a:pt x="205" y="143"/>
                  </a:cubicBezTo>
                  <a:cubicBezTo>
                    <a:pt x="206" y="143"/>
                    <a:pt x="208" y="142"/>
                    <a:pt x="209" y="141"/>
                  </a:cubicBezTo>
                  <a:cubicBezTo>
                    <a:pt x="210" y="140"/>
                    <a:pt x="212" y="139"/>
                    <a:pt x="212" y="138"/>
                  </a:cubicBezTo>
                  <a:cubicBezTo>
                    <a:pt x="212" y="137"/>
                    <a:pt x="214" y="135"/>
                    <a:pt x="215" y="134"/>
                  </a:cubicBezTo>
                  <a:cubicBezTo>
                    <a:pt x="216" y="134"/>
                    <a:pt x="217" y="133"/>
                    <a:pt x="218" y="133"/>
                  </a:cubicBezTo>
                  <a:cubicBezTo>
                    <a:pt x="219" y="133"/>
                    <a:pt x="221" y="132"/>
                    <a:pt x="222" y="132"/>
                  </a:cubicBezTo>
                  <a:cubicBezTo>
                    <a:pt x="223" y="132"/>
                    <a:pt x="225" y="133"/>
                    <a:pt x="226" y="132"/>
                  </a:cubicBezTo>
                  <a:cubicBezTo>
                    <a:pt x="227" y="132"/>
                    <a:pt x="229" y="131"/>
                    <a:pt x="230" y="131"/>
                  </a:cubicBezTo>
                  <a:cubicBezTo>
                    <a:pt x="230" y="131"/>
                    <a:pt x="232" y="132"/>
                    <a:pt x="233" y="132"/>
                  </a:cubicBezTo>
                  <a:cubicBezTo>
                    <a:pt x="234" y="132"/>
                    <a:pt x="235" y="132"/>
                    <a:pt x="235" y="132"/>
                  </a:cubicBezTo>
                  <a:cubicBezTo>
                    <a:pt x="236" y="131"/>
                    <a:pt x="237" y="130"/>
                    <a:pt x="238" y="129"/>
                  </a:cubicBezTo>
                  <a:cubicBezTo>
                    <a:pt x="239" y="127"/>
                    <a:pt x="240" y="125"/>
                    <a:pt x="241" y="124"/>
                  </a:cubicBezTo>
                  <a:cubicBezTo>
                    <a:pt x="243" y="123"/>
                    <a:pt x="245" y="123"/>
                    <a:pt x="247" y="123"/>
                  </a:cubicBezTo>
                  <a:cubicBezTo>
                    <a:pt x="249" y="123"/>
                    <a:pt x="252" y="122"/>
                    <a:pt x="253" y="123"/>
                  </a:cubicBezTo>
                  <a:cubicBezTo>
                    <a:pt x="255" y="123"/>
                    <a:pt x="257" y="125"/>
                    <a:pt x="258" y="126"/>
                  </a:cubicBezTo>
                  <a:cubicBezTo>
                    <a:pt x="259" y="127"/>
                    <a:pt x="258" y="129"/>
                    <a:pt x="259" y="130"/>
                  </a:cubicBezTo>
                  <a:cubicBezTo>
                    <a:pt x="260" y="131"/>
                    <a:pt x="261" y="133"/>
                    <a:pt x="262" y="134"/>
                  </a:cubicBezTo>
                  <a:cubicBezTo>
                    <a:pt x="263" y="134"/>
                    <a:pt x="265" y="135"/>
                    <a:pt x="267" y="13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8"/>
            <p:cNvSpPr>
              <a:spLocks/>
            </p:cNvSpPr>
            <p:nvPr/>
          </p:nvSpPr>
          <p:spPr bwMode="auto">
            <a:xfrm>
              <a:off x="996" y="2422"/>
              <a:ext cx="771" cy="667"/>
            </a:xfrm>
            <a:custGeom>
              <a:avLst/>
              <a:gdLst>
                <a:gd name="T0" fmla="*/ 259 w 268"/>
                <a:gd name="T1" fmla="*/ 153 h 232"/>
                <a:gd name="T2" fmla="*/ 250 w 268"/>
                <a:gd name="T3" fmla="*/ 171 h 232"/>
                <a:gd name="T4" fmla="*/ 227 w 268"/>
                <a:gd name="T5" fmla="*/ 188 h 232"/>
                <a:gd name="T6" fmla="*/ 217 w 268"/>
                <a:gd name="T7" fmla="*/ 188 h 232"/>
                <a:gd name="T8" fmla="*/ 202 w 268"/>
                <a:gd name="T9" fmla="*/ 190 h 232"/>
                <a:gd name="T10" fmla="*/ 188 w 268"/>
                <a:gd name="T11" fmla="*/ 199 h 232"/>
                <a:gd name="T12" fmla="*/ 173 w 268"/>
                <a:gd name="T13" fmla="*/ 200 h 232"/>
                <a:gd name="T14" fmla="*/ 168 w 268"/>
                <a:gd name="T15" fmla="*/ 208 h 232"/>
                <a:gd name="T16" fmla="*/ 156 w 268"/>
                <a:gd name="T17" fmla="*/ 216 h 232"/>
                <a:gd name="T18" fmla="*/ 151 w 268"/>
                <a:gd name="T19" fmla="*/ 217 h 232"/>
                <a:gd name="T20" fmla="*/ 144 w 268"/>
                <a:gd name="T21" fmla="*/ 217 h 232"/>
                <a:gd name="T22" fmla="*/ 112 w 268"/>
                <a:gd name="T23" fmla="*/ 231 h 232"/>
                <a:gd name="T24" fmla="*/ 86 w 268"/>
                <a:gd name="T25" fmla="*/ 224 h 232"/>
                <a:gd name="T26" fmla="*/ 51 w 268"/>
                <a:gd name="T27" fmla="*/ 206 h 232"/>
                <a:gd name="T28" fmla="*/ 34 w 268"/>
                <a:gd name="T29" fmla="*/ 190 h 232"/>
                <a:gd name="T30" fmla="*/ 19 w 268"/>
                <a:gd name="T31" fmla="*/ 185 h 232"/>
                <a:gd name="T32" fmla="*/ 8 w 268"/>
                <a:gd name="T33" fmla="*/ 181 h 232"/>
                <a:gd name="T34" fmla="*/ 7 w 268"/>
                <a:gd name="T35" fmla="*/ 169 h 232"/>
                <a:gd name="T36" fmla="*/ 1 w 268"/>
                <a:gd name="T37" fmla="*/ 149 h 232"/>
                <a:gd name="T38" fmla="*/ 4 w 268"/>
                <a:gd name="T39" fmla="*/ 127 h 232"/>
                <a:gd name="T40" fmla="*/ 12 w 268"/>
                <a:gd name="T41" fmla="*/ 131 h 232"/>
                <a:gd name="T42" fmla="*/ 9 w 268"/>
                <a:gd name="T43" fmla="*/ 142 h 232"/>
                <a:gd name="T44" fmla="*/ 17 w 268"/>
                <a:gd name="T45" fmla="*/ 140 h 232"/>
                <a:gd name="T46" fmla="*/ 23 w 268"/>
                <a:gd name="T47" fmla="*/ 138 h 232"/>
                <a:gd name="T48" fmla="*/ 29 w 268"/>
                <a:gd name="T49" fmla="*/ 143 h 232"/>
                <a:gd name="T50" fmla="*/ 34 w 268"/>
                <a:gd name="T51" fmla="*/ 142 h 232"/>
                <a:gd name="T52" fmla="*/ 48 w 268"/>
                <a:gd name="T53" fmla="*/ 158 h 232"/>
                <a:gd name="T54" fmla="*/ 49 w 268"/>
                <a:gd name="T55" fmla="*/ 153 h 232"/>
                <a:gd name="T56" fmla="*/ 69 w 268"/>
                <a:gd name="T57" fmla="*/ 161 h 232"/>
                <a:gd name="T58" fmla="*/ 42 w 268"/>
                <a:gd name="T59" fmla="*/ 144 h 232"/>
                <a:gd name="T60" fmla="*/ 19 w 268"/>
                <a:gd name="T61" fmla="*/ 124 h 232"/>
                <a:gd name="T62" fmla="*/ 42 w 268"/>
                <a:gd name="T63" fmla="*/ 101 h 232"/>
                <a:gd name="T64" fmla="*/ 90 w 268"/>
                <a:gd name="T65" fmla="*/ 39 h 232"/>
                <a:gd name="T66" fmla="*/ 119 w 268"/>
                <a:gd name="T67" fmla="*/ 5 h 232"/>
                <a:gd name="T68" fmla="*/ 135 w 268"/>
                <a:gd name="T69" fmla="*/ 12 h 232"/>
                <a:gd name="T70" fmla="*/ 129 w 268"/>
                <a:gd name="T71" fmla="*/ 30 h 232"/>
                <a:gd name="T72" fmla="*/ 119 w 268"/>
                <a:gd name="T73" fmla="*/ 42 h 232"/>
                <a:gd name="T74" fmla="*/ 122 w 268"/>
                <a:gd name="T75" fmla="*/ 49 h 232"/>
                <a:gd name="T76" fmla="*/ 133 w 268"/>
                <a:gd name="T77" fmla="*/ 42 h 232"/>
                <a:gd name="T78" fmla="*/ 154 w 268"/>
                <a:gd name="T79" fmla="*/ 35 h 232"/>
                <a:gd name="T80" fmla="*/ 167 w 268"/>
                <a:gd name="T81" fmla="*/ 43 h 232"/>
                <a:gd name="T82" fmla="*/ 184 w 268"/>
                <a:gd name="T83" fmla="*/ 52 h 232"/>
                <a:gd name="T84" fmla="*/ 194 w 268"/>
                <a:gd name="T85" fmla="*/ 74 h 232"/>
                <a:gd name="T86" fmla="*/ 181 w 268"/>
                <a:gd name="T87" fmla="*/ 73 h 232"/>
                <a:gd name="T88" fmla="*/ 192 w 268"/>
                <a:gd name="T89" fmla="*/ 87 h 232"/>
                <a:gd name="T90" fmla="*/ 211 w 268"/>
                <a:gd name="T91" fmla="*/ 86 h 232"/>
                <a:gd name="T92" fmla="*/ 200 w 268"/>
                <a:gd name="T93" fmla="*/ 97 h 232"/>
                <a:gd name="T94" fmla="*/ 193 w 268"/>
                <a:gd name="T95" fmla="*/ 114 h 232"/>
                <a:gd name="T96" fmla="*/ 186 w 268"/>
                <a:gd name="T97" fmla="*/ 128 h 232"/>
                <a:gd name="T98" fmla="*/ 205 w 268"/>
                <a:gd name="T99" fmla="*/ 143 h 232"/>
                <a:gd name="T100" fmla="*/ 222 w 268"/>
                <a:gd name="T101" fmla="*/ 132 h 232"/>
                <a:gd name="T102" fmla="*/ 238 w 268"/>
                <a:gd name="T103" fmla="*/ 129 h 232"/>
                <a:gd name="T104" fmla="*/ 259 w 268"/>
                <a:gd name="T105" fmla="*/ 13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8" h="232">
                  <a:moveTo>
                    <a:pt x="267" y="136"/>
                  </a:moveTo>
                  <a:cubicBezTo>
                    <a:pt x="267" y="136"/>
                    <a:pt x="267" y="136"/>
                    <a:pt x="268" y="136"/>
                  </a:cubicBezTo>
                  <a:cubicBezTo>
                    <a:pt x="267" y="137"/>
                    <a:pt x="265" y="138"/>
                    <a:pt x="265" y="139"/>
                  </a:cubicBezTo>
                  <a:cubicBezTo>
                    <a:pt x="263" y="141"/>
                    <a:pt x="262" y="146"/>
                    <a:pt x="262" y="148"/>
                  </a:cubicBezTo>
                  <a:cubicBezTo>
                    <a:pt x="261" y="149"/>
                    <a:pt x="260" y="152"/>
                    <a:pt x="259" y="153"/>
                  </a:cubicBezTo>
                  <a:cubicBezTo>
                    <a:pt x="258" y="155"/>
                    <a:pt x="255" y="158"/>
                    <a:pt x="254" y="160"/>
                  </a:cubicBezTo>
                  <a:cubicBezTo>
                    <a:pt x="253" y="160"/>
                    <a:pt x="252" y="162"/>
                    <a:pt x="252" y="163"/>
                  </a:cubicBezTo>
                  <a:cubicBezTo>
                    <a:pt x="252" y="164"/>
                    <a:pt x="253" y="165"/>
                    <a:pt x="254" y="166"/>
                  </a:cubicBezTo>
                  <a:cubicBezTo>
                    <a:pt x="254" y="166"/>
                    <a:pt x="254" y="168"/>
                    <a:pt x="254" y="168"/>
                  </a:cubicBezTo>
                  <a:cubicBezTo>
                    <a:pt x="253" y="170"/>
                    <a:pt x="251" y="171"/>
                    <a:pt x="250" y="171"/>
                  </a:cubicBezTo>
                  <a:cubicBezTo>
                    <a:pt x="248" y="172"/>
                    <a:pt x="243" y="174"/>
                    <a:pt x="241" y="175"/>
                  </a:cubicBezTo>
                  <a:cubicBezTo>
                    <a:pt x="240" y="176"/>
                    <a:pt x="236" y="176"/>
                    <a:pt x="234" y="177"/>
                  </a:cubicBezTo>
                  <a:cubicBezTo>
                    <a:pt x="233" y="178"/>
                    <a:pt x="230" y="180"/>
                    <a:pt x="229" y="182"/>
                  </a:cubicBezTo>
                  <a:cubicBezTo>
                    <a:pt x="229" y="182"/>
                    <a:pt x="228" y="183"/>
                    <a:pt x="228" y="183"/>
                  </a:cubicBezTo>
                  <a:cubicBezTo>
                    <a:pt x="228" y="184"/>
                    <a:pt x="227" y="187"/>
                    <a:pt x="227" y="188"/>
                  </a:cubicBezTo>
                  <a:cubicBezTo>
                    <a:pt x="227" y="188"/>
                    <a:pt x="227" y="189"/>
                    <a:pt x="228" y="190"/>
                  </a:cubicBezTo>
                  <a:cubicBezTo>
                    <a:pt x="227" y="190"/>
                    <a:pt x="225" y="189"/>
                    <a:pt x="224" y="189"/>
                  </a:cubicBezTo>
                  <a:cubicBezTo>
                    <a:pt x="224" y="189"/>
                    <a:pt x="223" y="189"/>
                    <a:pt x="223" y="189"/>
                  </a:cubicBezTo>
                  <a:cubicBezTo>
                    <a:pt x="222" y="189"/>
                    <a:pt x="221" y="189"/>
                    <a:pt x="221" y="188"/>
                  </a:cubicBezTo>
                  <a:cubicBezTo>
                    <a:pt x="220" y="188"/>
                    <a:pt x="218" y="188"/>
                    <a:pt x="217" y="188"/>
                  </a:cubicBezTo>
                  <a:cubicBezTo>
                    <a:pt x="217" y="188"/>
                    <a:pt x="215" y="188"/>
                    <a:pt x="214" y="188"/>
                  </a:cubicBezTo>
                  <a:cubicBezTo>
                    <a:pt x="214" y="188"/>
                    <a:pt x="212" y="187"/>
                    <a:pt x="212" y="187"/>
                  </a:cubicBezTo>
                  <a:cubicBezTo>
                    <a:pt x="211" y="187"/>
                    <a:pt x="208" y="187"/>
                    <a:pt x="207" y="187"/>
                  </a:cubicBezTo>
                  <a:cubicBezTo>
                    <a:pt x="206" y="187"/>
                    <a:pt x="205" y="188"/>
                    <a:pt x="204" y="189"/>
                  </a:cubicBezTo>
                  <a:cubicBezTo>
                    <a:pt x="204" y="189"/>
                    <a:pt x="203" y="190"/>
                    <a:pt x="202" y="190"/>
                  </a:cubicBezTo>
                  <a:cubicBezTo>
                    <a:pt x="201" y="191"/>
                    <a:pt x="200" y="191"/>
                    <a:pt x="199" y="192"/>
                  </a:cubicBezTo>
                  <a:cubicBezTo>
                    <a:pt x="199" y="192"/>
                    <a:pt x="197" y="194"/>
                    <a:pt x="197" y="194"/>
                  </a:cubicBezTo>
                  <a:cubicBezTo>
                    <a:pt x="196" y="194"/>
                    <a:pt x="195" y="195"/>
                    <a:pt x="194" y="195"/>
                  </a:cubicBezTo>
                  <a:cubicBezTo>
                    <a:pt x="193" y="196"/>
                    <a:pt x="191" y="197"/>
                    <a:pt x="190" y="197"/>
                  </a:cubicBezTo>
                  <a:cubicBezTo>
                    <a:pt x="190" y="198"/>
                    <a:pt x="188" y="199"/>
                    <a:pt x="188" y="199"/>
                  </a:cubicBezTo>
                  <a:cubicBezTo>
                    <a:pt x="186" y="199"/>
                    <a:pt x="184" y="198"/>
                    <a:pt x="183" y="198"/>
                  </a:cubicBezTo>
                  <a:cubicBezTo>
                    <a:pt x="182" y="198"/>
                    <a:pt x="181" y="197"/>
                    <a:pt x="180" y="197"/>
                  </a:cubicBezTo>
                  <a:cubicBezTo>
                    <a:pt x="179" y="197"/>
                    <a:pt x="178" y="199"/>
                    <a:pt x="177" y="199"/>
                  </a:cubicBezTo>
                  <a:cubicBezTo>
                    <a:pt x="176" y="199"/>
                    <a:pt x="174" y="199"/>
                    <a:pt x="174" y="199"/>
                  </a:cubicBezTo>
                  <a:cubicBezTo>
                    <a:pt x="173" y="200"/>
                    <a:pt x="173" y="200"/>
                    <a:pt x="173" y="200"/>
                  </a:cubicBezTo>
                  <a:cubicBezTo>
                    <a:pt x="173" y="201"/>
                    <a:pt x="172" y="202"/>
                    <a:pt x="171" y="202"/>
                  </a:cubicBezTo>
                  <a:cubicBezTo>
                    <a:pt x="171" y="202"/>
                    <a:pt x="170" y="202"/>
                    <a:pt x="170" y="203"/>
                  </a:cubicBezTo>
                  <a:cubicBezTo>
                    <a:pt x="169" y="203"/>
                    <a:pt x="169" y="204"/>
                    <a:pt x="168" y="205"/>
                  </a:cubicBezTo>
                  <a:cubicBezTo>
                    <a:pt x="168" y="206"/>
                    <a:pt x="168" y="207"/>
                    <a:pt x="168" y="207"/>
                  </a:cubicBezTo>
                  <a:cubicBezTo>
                    <a:pt x="168" y="208"/>
                    <a:pt x="168" y="208"/>
                    <a:pt x="168" y="208"/>
                  </a:cubicBezTo>
                  <a:cubicBezTo>
                    <a:pt x="168" y="208"/>
                    <a:pt x="168" y="208"/>
                    <a:pt x="168" y="208"/>
                  </a:cubicBezTo>
                  <a:cubicBezTo>
                    <a:pt x="167" y="208"/>
                    <a:pt x="166" y="209"/>
                    <a:pt x="165" y="210"/>
                  </a:cubicBezTo>
                  <a:cubicBezTo>
                    <a:pt x="164" y="211"/>
                    <a:pt x="163" y="212"/>
                    <a:pt x="162" y="212"/>
                  </a:cubicBezTo>
                  <a:cubicBezTo>
                    <a:pt x="162" y="213"/>
                    <a:pt x="160" y="214"/>
                    <a:pt x="160" y="214"/>
                  </a:cubicBezTo>
                  <a:cubicBezTo>
                    <a:pt x="159" y="215"/>
                    <a:pt x="157" y="215"/>
                    <a:pt x="156" y="216"/>
                  </a:cubicBezTo>
                  <a:cubicBezTo>
                    <a:pt x="156" y="216"/>
                    <a:pt x="155" y="218"/>
                    <a:pt x="154" y="219"/>
                  </a:cubicBezTo>
                  <a:cubicBezTo>
                    <a:pt x="154" y="219"/>
                    <a:pt x="152" y="221"/>
                    <a:pt x="152" y="221"/>
                  </a:cubicBezTo>
                  <a:cubicBezTo>
                    <a:pt x="151" y="221"/>
                    <a:pt x="149" y="221"/>
                    <a:pt x="149" y="220"/>
                  </a:cubicBezTo>
                  <a:cubicBezTo>
                    <a:pt x="148" y="219"/>
                    <a:pt x="148" y="218"/>
                    <a:pt x="149" y="217"/>
                  </a:cubicBezTo>
                  <a:cubicBezTo>
                    <a:pt x="149" y="217"/>
                    <a:pt x="150" y="217"/>
                    <a:pt x="151" y="217"/>
                  </a:cubicBezTo>
                  <a:cubicBezTo>
                    <a:pt x="151" y="217"/>
                    <a:pt x="151" y="215"/>
                    <a:pt x="151" y="214"/>
                  </a:cubicBezTo>
                  <a:cubicBezTo>
                    <a:pt x="151" y="214"/>
                    <a:pt x="151" y="212"/>
                    <a:pt x="150" y="212"/>
                  </a:cubicBezTo>
                  <a:cubicBezTo>
                    <a:pt x="150" y="212"/>
                    <a:pt x="149" y="212"/>
                    <a:pt x="148" y="212"/>
                  </a:cubicBezTo>
                  <a:cubicBezTo>
                    <a:pt x="147" y="212"/>
                    <a:pt x="146" y="214"/>
                    <a:pt x="146" y="214"/>
                  </a:cubicBezTo>
                  <a:cubicBezTo>
                    <a:pt x="145" y="215"/>
                    <a:pt x="145" y="217"/>
                    <a:pt x="144" y="217"/>
                  </a:cubicBezTo>
                  <a:cubicBezTo>
                    <a:pt x="143" y="218"/>
                    <a:pt x="140" y="219"/>
                    <a:pt x="140" y="220"/>
                  </a:cubicBezTo>
                  <a:cubicBezTo>
                    <a:pt x="138" y="221"/>
                    <a:pt x="134" y="224"/>
                    <a:pt x="133" y="225"/>
                  </a:cubicBezTo>
                  <a:cubicBezTo>
                    <a:pt x="131" y="227"/>
                    <a:pt x="128" y="229"/>
                    <a:pt x="126" y="230"/>
                  </a:cubicBezTo>
                  <a:cubicBezTo>
                    <a:pt x="124" y="231"/>
                    <a:pt x="120" y="232"/>
                    <a:pt x="118" y="232"/>
                  </a:cubicBezTo>
                  <a:cubicBezTo>
                    <a:pt x="117" y="232"/>
                    <a:pt x="114" y="232"/>
                    <a:pt x="112" y="231"/>
                  </a:cubicBezTo>
                  <a:cubicBezTo>
                    <a:pt x="112" y="231"/>
                    <a:pt x="109" y="231"/>
                    <a:pt x="108" y="231"/>
                  </a:cubicBezTo>
                  <a:cubicBezTo>
                    <a:pt x="107" y="230"/>
                    <a:pt x="106" y="229"/>
                    <a:pt x="105" y="229"/>
                  </a:cubicBezTo>
                  <a:cubicBezTo>
                    <a:pt x="104" y="228"/>
                    <a:pt x="101" y="227"/>
                    <a:pt x="100" y="226"/>
                  </a:cubicBezTo>
                  <a:cubicBezTo>
                    <a:pt x="97" y="226"/>
                    <a:pt x="93" y="226"/>
                    <a:pt x="91" y="225"/>
                  </a:cubicBezTo>
                  <a:cubicBezTo>
                    <a:pt x="90" y="225"/>
                    <a:pt x="87" y="224"/>
                    <a:pt x="86" y="224"/>
                  </a:cubicBezTo>
                  <a:cubicBezTo>
                    <a:pt x="84" y="223"/>
                    <a:pt x="82" y="220"/>
                    <a:pt x="80" y="219"/>
                  </a:cubicBezTo>
                  <a:cubicBezTo>
                    <a:pt x="78" y="218"/>
                    <a:pt x="73" y="216"/>
                    <a:pt x="71" y="215"/>
                  </a:cubicBezTo>
                  <a:cubicBezTo>
                    <a:pt x="69" y="214"/>
                    <a:pt x="66" y="213"/>
                    <a:pt x="64" y="212"/>
                  </a:cubicBezTo>
                  <a:cubicBezTo>
                    <a:pt x="62" y="211"/>
                    <a:pt x="58" y="210"/>
                    <a:pt x="56" y="209"/>
                  </a:cubicBezTo>
                  <a:cubicBezTo>
                    <a:pt x="55" y="208"/>
                    <a:pt x="52" y="207"/>
                    <a:pt x="51" y="206"/>
                  </a:cubicBezTo>
                  <a:cubicBezTo>
                    <a:pt x="50" y="205"/>
                    <a:pt x="49" y="202"/>
                    <a:pt x="48" y="200"/>
                  </a:cubicBezTo>
                  <a:cubicBezTo>
                    <a:pt x="47" y="199"/>
                    <a:pt x="46" y="197"/>
                    <a:pt x="45" y="196"/>
                  </a:cubicBezTo>
                  <a:cubicBezTo>
                    <a:pt x="44" y="196"/>
                    <a:pt x="42" y="197"/>
                    <a:pt x="40" y="196"/>
                  </a:cubicBezTo>
                  <a:cubicBezTo>
                    <a:pt x="40" y="196"/>
                    <a:pt x="38" y="194"/>
                    <a:pt x="37" y="194"/>
                  </a:cubicBezTo>
                  <a:cubicBezTo>
                    <a:pt x="36" y="193"/>
                    <a:pt x="34" y="191"/>
                    <a:pt x="34" y="190"/>
                  </a:cubicBezTo>
                  <a:cubicBezTo>
                    <a:pt x="33" y="189"/>
                    <a:pt x="31" y="188"/>
                    <a:pt x="30" y="188"/>
                  </a:cubicBezTo>
                  <a:cubicBezTo>
                    <a:pt x="30" y="188"/>
                    <a:pt x="29" y="187"/>
                    <a:pt x="28" y="187"/>
                  </a:cubicBezTo>
                  <a:cubicBezTo>
                    <a:pt x="27" y="187"/>
                    <a:pt x="25" y="188"/>
                    <a:pt x="24" y="188"/>
                  </a:cubicBezTo>
                  <a:cubicBezTo>
                    <a:pt x="23" y="188"/>
                    <a:pt x="22" y="187"/>
                    <a:pt x="21" y="187"/>
                  </a:cubicBezTo>
                  <a:cubicBezTo>
                    <a:pt x="21" y="186"/>
                    <a:pt x="20" y="185"/>
                    <a:pt x="19" y="185"/>
                  </a:cubicBezTo>
                  <a:cubicBezTo>
                    <a:pt x="18" y="185"/>
                    <a:pt x="17" y="184"/>
                    <a:pt x="17" y="184"/>
                  </a:cubicBezTo>
                  <a:cubicBezTo>
                    <a:pt x="16" y="184"/>
                    <a:pt x="15" y="183"/>
                    <a:pt x="15" y="183"/>
                  </a:cubicBezTo>
                  <a:cubicBezTo>
                    <a:pt x="14" y="182"/>
                    <a:pt x="14" y="181"/>
                    <a:pt x="13" y="181"/>
                  </a:cubicBezTo>
                  <a:cubicBezTo>
                    <a:pt x="13" y="180"/>
                    <a:pt x="11" y="180"/>
                    <a:pt x="11" y="180"/>
                  </a:cubicBezTo>
                  <a:cubicBezTo>
                    <a:pt x="10" y="180"/>
                    <a:pt x="8" y="182"/>
                    <a:pt x="8" y="181"/>
                  </a:cubicBezTo>
                  <a:cubicBezTo>
                    <a:pt x="7" y="181"/>
                    <a:pt x="7" y="179"/>
                    <a:pt x="7" y="179"/>
                  </a:cubicBezTo>
                  <a:cubicBezTo>
                    <a:pt x="7" y="178"/>
                    <a:pt x="9" y="178"/>
                    <a:pt x="9" y="177"/>
                  </a:cubicBezTo>
                  <a:cubicBezTo>
                    <a:pt x="9" y="177"/>
                    <a:pt x="10" y="176"/>
                    <a:pt x="10" y="175"/>
                  </a:cubicBezTo>
                  <a:cubicBezTo>
                    <a:pt x="10" y="174"/>
                    <a:pt x="10" y="171"/>
                    <a:pt x="10" y="170"/>
                  </a:cubicBezTo>
                  <a:cubicBezTo>
                    <a:pt x="9" y="170"/>
                    <a:pt x="7" y="170"/>
                    <a:pt x="7" y="169"/>
                  </a:cubicBezTo>
                  <a:cubicBezTo>
                    <a:pt x="6" y="168"/>
                    <a:pt x="4" y="165"/>
                    <a:pt x="3" y="163"/>
                  </a:cubicBezTo>
                  <a:cubicBezTo>
                    <a:pt x="3" y="162"/>
                    <a:pt x="3" y="160"/>
                    <a:pt x="3" y="160"/>
                  </a:cubicBezTo>
                  <a:cubicBezTo>
                    <a:pt x="3" y="159"/>
                    <a:pt x="5" y="157"/>
                    <a:pt x="5" y="155"/>
                  </a:cubicBezTo>
                  <a:cubicBezTo>
                    <a:pt x="6" y="154"/>
                    <a:pt x="7" y="152"/>
                    <a:pt x="7" y="151"/>
                  </a:cubicBezTo>
                  <a:cubicBezTo>
                    <a:pt x="6" y="150"/>
                    <a:pt x="2" y="150"/>
                    <a:pt x="1" y="149"/>
                  </a:cubicBezTo>
                  <a:cubicBezTo>
                    <a:pt x="1" y="148"/>
                    <a:pt x="2" y="146"/>
                    <a:pt x="1" y="145"/>
                  </a:cubicBezTo>
                  <a:cubicBezTo>
                    <a:pt x="1" y="144"/>
                    <a:pt x="1" y="141"/>
                    <a:pt x="1" y="140"/>
                  </a:cubicBezTo>
                  <a:cubicBezTo>
                    <a:pt x="1" y="139"/>
                    <a:pt x="0" y="137"/>
                    <a:pt x="0" y="136"/>
                  </a:cubicBezTo>
                  <a:cubicBezTo>
                    <a:pt x="0" y="135"/>
                    <a:pt x="1" y="132"/>
                    <a:pt x="1" y="131"/>
                  </a:cubicBezTo>
                  <a:cubicBezTo>
                    <a:pt x="2" y="130"/>
                    <a:pt x="3" y="128"/>
                    <a:pt x="4" y="127"/>
                  </a:cubicBezTo>
                  <a:cubicBezTo>
                    <a:pt x="5" y="126"/>
                    <a:pt x="7" y="125"/>
                    <a:pt x="8" y="125"/>
                  </a:cubicBezTo>
                  <a:cubicBezTo>
                    <a:pt x="9" y="126"/>
                    <a:pt x="12" y="127"/>
                    <a:pt x="12" y="128"/>
                  </a:cubicBezTo>
                  <a:cubicBezTo>
                    <a:pt x="13" y="128"/>
                    <a:pt x="14" y="129"/>
                    <a:pt x="14" y="130"/>
                  </a:cubicBezTo>
                  <a:cubicBezTo>
                    <a:pt x="14" y="130"/>
                    <a:pt x="14" y="131"/>
                    <a:pt x="13" y="131"/>
                  </a:cubicBezTo>
                  <a:cubicBezTo>
                    <a:pt x="13" y="132"/>
                    <a:pt x="12" y="131"/>
                    <a:pt x="12" y="131"/>
                  </a:cubicBezTo>
                  <a:cubicBezTo>
                    <a:pt x="12" y="131"/>
                    <a:pt x="11" y="132"/>
                    <a:pt x="11" y="132"/>
                  </a:cubicBezTo>
                  <a:cubicBezTo>
                    <a:pt x="11" y="133"/>
                    <a:pt x="11" y="135"/>
                    <a:pt x="11" y="136"/>
                  </a:cubicBezTo>
                  <a:cubicBezTo>
                    <a:pt x="12" y="136"/>
                    <a:pt x="12" y="137"/>
                    <a:pt x="12" y="137"/>
                  </a:cubicBezTo>
                  <a:cubicBezTo>
                    <a:pt x="12" y="138"/>
                    <a:pt x="12" y="139"/>
                    <a:pt x="11" y="140"/>
                  </a:cubicBezTo>
                  <a:cubicBezTo>
                    <a:pt x="11" y="140"/>
                    <a:pt x="10" y="141"/>
                    <a:pt x="9" y="142"/>
                  </a:cubicBezTo>
                  <a:cubicBezTo>
                    <a:pt x="9" y="142"/>
                    <a:pt x="9" y="143"/>
                    <a:pt x="9" y="143"/>
                  </a:cubicBezTo>
                  <a:cubicBezTo>
                    <a:pt x="10" y="144"/>
                    <a:pt x="12" y="143"/>
                    <a:pt x="13" y="143"/>
                  </a:cubicBezTo>
                  <a:cubicBezTo>
                    <a:pt x="13" y="144"/>
                    <a:pt x="15" y="144"/>
                    <a:pt x="15" y="144"/>
                  </a:cubicBezTo>
                  <a:cubicBezTo>
                    <a:pt x="16" y="144"/>
                    <a:pt x="17" y="143"/>
                    <a:pt x="17" y="143"/>
                  </a:cubicBezTo>
                  <a:cubicBezTo>
                    <a:pt x="17" y="142"/>
                    <a:pt x="17" y="141"/>
                    <a:pt x="17" y="140"/>
                  </a:cubicBezTo>
                  <a:cubicBezTo>
                    <a:pt x="17" y="139"/>
                    <a:pt x="16" y="138"/>
                    <a:pt x="16" y="137"/>
                  </a:cubicBezTo>
                  <a:cubicBezTo>
                    <a:pt x="16" y="137"/>
                    <a:pt x="17" y="135"/>
                    <a:pt x="18" y="134"/>
                  </a:cubicBezTo>
                  <a:cubicBezTo>
                    <a:pt x="18" y="133"/>
                    <a:pt x="18" y="133"/>
                    <a:pt x="19" y="133"/>
                  </a:cubicBezTo>
                  <a:cubicBezTo>
                    <a:pt x="20" y="133"/>
                    <a:pt x="21" y="134"/>
                    <a:pt x="22" y="135"/>
                  </a:cubicBezTo>
                  <a:cubicBezTo>
                    <a:pt x="23" y="136"/>
                    <a:pt x="23" y="137"/>
                    <a:pt x="23" y="138"/>
                  </a:cubicBezTo>
                  <a:cubicBezTo>
                    <a:pt x="23" y="139"/>
                    <a:pt x="24" y="141"/>
                    <a:pt x="24" y="141"/>
                  </a:cubicBezTo>
                  <a:cubicBezTo>
                    <a:pt x="24" y="142"/>
                    <a:pt x="23" y="144"/>
                    <a:pt x="23" y="145"/>
                  </a:cubicBezTo>
                  <a:cubicBezTo>
                    <a:pt x="24" y="145"/>
                    <a:pt x="25" y="146"/>
                    <a:pt x="26" y="147"/>
                  </a:cubicBezTo>
                  <a:cubicBezTo>
                    <a:pt x="27" y="147"/>
                    <a:pt x="28" y="146"/>
                    <a:pt x="29" y="146"/>
                  </a:cubicBezTo>
                  <a:cubicBezTo>
                    <a:pt x="29" y="145"/>
                    <a:pt x="29" y="144"/>
                    <a:pt x="29" y="143"/>
                  </a:cubicBezTo>
                  <a:cubicBezTo>
                    <a:pt x="29" y="143"/>
                    <a:pt x="28" y="143"/>
                    <a:pt x="28" y="142"/>
                  </a:cubicBezTo>
                  <a:cubicBezTo>
                    <a:pt x="27" y="142"/>
                    <a:pt x="27" y="140"/>
                    <a:pt x="27" y="139"/>
                  </a:cubicBezTo>
                  <a:cubicBezTo>
                    <a:pt x="28" y="139"/>
                    <a:pt x="29" y="139"/>
                    <a:pt x="29" y="139"/>
                  </a:cubicBezTo>
                  <a:cubicBezTo>
                    <a:pt x="29" y="139"/>
                    <a:pt x="30" y="140"/>
                    <a:pt x="31" y="140"/>
                  </a:cubicBezTo>
                  <a:cubicBezTo>
                    <a:pt x="32" y="140"/>
                    <a:pt x="33" y="142"/>
                    <a:pt x="34" y="142"/>
                  </a:cubicBezTo>
                  <a:cubicBezTo>
                    <a:pt x="34" y="143"/>
                    <a:pt x="35" y="144"/>
                    <a:pt x="35" y="145"/>
                  </a:cubicBezTo>
                  <a:cubicBezTo>
                    <a:pt x="36" y="146"/>
                    <a:pt x="39" y="148"/>
                    <a:pt x="40" y="149"/>
                  </a:cubicBezTo>
                  <a:cubicBezTo>
                    <a:pt x="40" y="150"/>
                    <a:pt x="43" y="152"/>
                    <a:pt x="44" y="154"/>
                  </a:cubicBezTo>
                  <a:cubicBezTo>
                    <a:pt x="44" y="154"/>
                    <a:pt x="45" y="157"/>
                    <a:pt x="46" y="157"/>
                  </a:cubicBezTo>
                  <a:cubicBezTo>
                    <a:pt x="46" y="158"/>
                    <a:pt x="48" y="159"/>
                    <a:pt x="48" y="158"/>
                  </a:cubicBezTo>
                  <a:cubicBezTo>
                    <a:pt x="49" y="158"/>
                    <a:pt x="49" y="157"/>
                    <a:pt x="49" y="157"/>
                  </a:cubicBezTo>
                  <a:cubicBezTo>
                    <a:pt x="49" y="156"/>
                    <a:pt x="47" y="155"/>
                    <a:pt x="47" y="155"/>
                  </a:cubicBezTo>
                  <a:cubicBezTo>
                    <a:pt x="46" y="154"/>
                    <a:pt x="45" y="154"/>
                    <a:pt x="45" y="153"/>
                  </a:cubicBezTo>
                  <a:cubicBezTo>
                    <a:pt x="45" y="152"/>
                    <a:pt x="46" y="151"/>
                    <a:pt x="46" y="151"/>
                  </a:cubicBezTo>
                  <a:cubicBezTo>
                    <a:pt x="47" y="151"/>
                    <a:pt x="48" y="152"/>
                    <a:pt x="49" y="153"/>
                  </a:cubicBezTo>
                  <a:cubicBezTo>
                    <a:pt x="50" y="154"/>
                    <a:pt x="51" y="155"/>
                    <a:pt x="52" y="156"/>
                  </a:cubicBezTo>
                  <a:cubicBezTo>
                    <a:pt x="53" y="156"/>
                    <a:pt x="55" y="158"/>
                    <a:pt x="56" y="158"/>
                  </a:cubicBezTo>
                  <a:cubicBezTo>
                    <a:pt x="57" y="159"/>
                    <a:pt x="60" y="159"/>
                    <a:pt x="62" y="159"/>
                  </a:cubicBezTo>
                  <a:cubicBezTo>
                    <a:pt x="63" y="160"/>
                    <a:pt x="65" y="160"/>
                    <a:pt x="66" y="160"/>
                  </a:cubicBezTo>
                  <a:cubicBezTo>
                    <a:pt x="67" y="160"/>
                    <a:pt x="69" y="162"/>
                    <a:pt x="69" y="161"/>
                  </a:cubicBezTo>
                  <a:cubicBezTo>
                    <a:pt x="70" y="161"/>
                    <a:pt x="70" y="159"/>
                    <a:pt x="69" y="159"/>
                  </a:cubicBezTo>
                  <a:cubicBezTo>
                    <a:pt x="69" y="158"/>
                    <a:pt x="68" y="157"/>
                    <a:pt x="67" y="157"/>
                  </a:cubicBezTo>
                  <a:cubicBezTo>
                    <a:pt x="65" y="156"/>
                    <a:pt x="62" y="155"/>
                    <a:pt x="60" y="154"/>
                  </a:cubicBezTo>
                  <a:cubicBezTo>
                    <a:pt x="58" y="154"/>
                    <a:pt x="54" y="152"/>
                    <a:pt x="52" y="151"/>
                  </a:cubicBezTo>
                  <a:cubicBezTo>
                    <a:pt x="49" y="150"/>
                    <a:pt x="44" y="146"/>
                    <a:pt x="42" y="144"/>
                  </a:cubicBezTo>
                  <a:cubicBezTo>
                    <a:pt x="40" y="142"/>
                    <a:pt x="35" y="138"/>
                    <a:pt x="33" y="136"/>
                  </a:cubicBezTo>
                  <a:cubicBezTo>
                    <a:pt x="31" y="135"/>
                    <a:pt x="28" y="132"/>
                    <a:pt x="26" y="131"/>
                  </a:cubicBezTo>
                  <a:cubicBezTo>
                    <a:pt x="25" y="130"/>
                    <a:pt x="23" y="129"/>
                    <a:pt x="22" y="128"/>
                  </a:cubicBezTo>
                  <a:cubicBezTo>
                    <a:pt x="21" y="128"/>
                    <a:pt x="20" y="128"/>
                    <a:pt x="19" y="127"/>
                  </a:cubicBezTo>
                  <a:cubicBezTo>
                    <a:pt x="18" y="127"/>
                    <a:pt x="18" y="125"/>
                    <a:pt x="19" y="124"/>
                  </a:cubicBezTo>
                  <a:cubicBezTo>
                    <a:pt x="19" y="123"/>
                    <a:pt x="22" y="122"/>
                    <a:pt x="23" y="121"/>
                  </a:cubicBezTo>
                  <a:cubicBezTo>
                    <a:pt x="23" y="121"/>
                    <a:pt x="25" y="121"/>
                    <a:pt x="26" y="120"/>
                  </a:cubicBezTo>
                  <a:cubicBezTo>
                    <a:pt x="26" y="120"/>
                    <a:pt x="27" y="119"/>
                    <a:pt x="28" y="119"/>
                  </a:cubicBezTo>
                  <a:cubicBezTo>
                    <a:pt x="28" y="118"/>
                    <a:pt x="29" y="115"/>
                    <a:pt x="30" y="114"/>
                  </a:cubicBezTo>
                  <a:cubicBezTo>
                    <a:pt x="33" y="111"/>
                    <a:pt x="39" y="104"/>
                    <a:pt x="42" y="101"/>
                  </a:cubicBezTo>
                  <a:cubicBezTo>
                    <a:pt x="46" y="97"/>
                    <a:pt x="53" y="89"/>
                    <a:pt x="57" y="85"/>
                  </a:cubicBezTo>
                  <a:cubicBezTo>
                    <a:pt x="60" y="82"/>
                    <a:pt x="65" y="75"/>
                    <a:pt x="68" y="72"/>
                  </a:cubicBezTo>
                  <a:cubicBezTo>
                    <a:pt x="71" y="68"/>
                    <a:pt x="78" y="60"/>
                    <a:pt x="81" y="56"/>
                  </a:cubicBezTo>
                  <a:cubicBezTo>
                    <a:pt x="82" y="55"/>
                    <a:pt x="83" y="52"/>
                    <a:pt x="84" y="51"/>
                  </a:cubicBezTo>
                  <a:cubicBezTo>
                    <a:pt x="86" y="48"/>
                    <a:pt x="89" y="43"/>
                    <a:pt x="90" y="39"/>
                  </a:cubicBezTo>
                  <a:cubicBezTo>
                    <a:pt x="92" y="36"/>
                    <a:pt x="95" y="29"/>
                    <a:pt x="97" y="26"/>
                  </a:cubicBezTo>
                  <a:cubicBezTo>
                    <a:pt x="100" y="21"/>
                    <a:pt x="105" y="10"/>
                    <a:pt x="107" y="5"/>
                  </a:cubicBezTo>
                  <a:cubicBezTo>
                    <a:pt x="108" y="4"/>
                    <a:pt x="110" y="2"/>
                    <a:pt x="111" y="0"/>
                  </a:cubicBezTo>
                  <a:cubicBezTo>
                    <a:pt x="111" y="0"/>
                    <a:pt x="112" y="1"/>
                    <a:pt x="112" y="1"/>
                  </a:cubicBezTo>
                  <a:cubicBezTo>
                    <a:pt x="114" y="2"/>
                    <a:pt x="118" y="4"/>
                    <a:pt x="119" y="5"/>
                  </a:cubicBezTo>
                  <a:cubicBezTo>
                    <a:pt x="121" y="5"/>
                    <a:pt x="124" y="6"/>
                    <a:pt x="126" y="6"/>
                  </a:cubicBezTo>
                  <a:cubicBezTo>
                    <a:pt x="127" y="6"/>
                    <a:pt x="129" y="5"/>
                    <a:pt x="129" y="5"/>
                  </a:cubicBezTo>
                  <a:cubicBezTo>
                    <a:pt x="130" y="5"/>
                    <a:pt x="132" y="5"/>
                    <a:pt x="133" y="5"/>
                  </a:cubicBezTo>
                  <a:cubicBezTo>
                    <a:pt x="134" y="5"/>
                    <a:pt x="135" y="6"/>
                    <a:pt x="135" y="6"/>
                  </a:cubicBezTo>
                  <a:cubicBezTo>
                    <a:pt x="136" y="8"/>
                    <a:pt x="136" y="10"/>
                    <a:pt x="135" y="12"/>
                  </a:cubicBezTo>
                  <a:cubicBezTo>
                    <a:pt x="135" y="13"/>
                    <a:pt x="133" y="16"/>
                    <a:pt x="132" y="16"/>
                  </a:cubicBezTo>
                  <a:cubicBezTo>
                    <a:pt x="131" y="17"/>
                    <a:pt x="128" y="18"/>
                    <a:pt x="127" y="19"/>
                  </a:cubicBezTo>
                  <a:cubicBezTo>
                    <a:pt x="126" y="20"/>
                    <a:pt x="125" y="22"/>
                    <a:pt x="125" y="24"/>
                  </a:cubicBezTo>
                  <a:cubicBezTo>
                    <a:pt x="126" y="25"/>
                    <a:pt x="128" y="26"/>
                    <a:pt x="128" y="27"/>
                  </a:cubicBezTo>
                  <a:cubicBezTo>
                    <a:pt x="129" y="28"/>
                    <a:pt x="129" y="29"/>
                    <a:pt x="129" y="30"/>
                  </a:cubicBezTo>
                  <a:cubicBezTo>
                    <a:pt x="129" y="31"/>
                    <a:pt x="128" y="32"/>
                    <a:pt x="127" y="33"/>
                  </a:cubicBezTo>
                  <a:cubicBezTo>
                    <a:pt x="127" y="33"/>
                    <a:pt x="126" y="34"/>
                    <a:pt x="125" y="35"/>
                  </a:cubicBezTo>
                  <a:cubicBezTo>
                    <a:pt x="125" y="36"/>
                    <a:pt x="125" y="38"/>
                    <a:pt x="125" y="39"/>
                  </a:cubicBezTo>
                  <a:cubicBezTo>
                    <a:pt x="125" y="39"/>
                    <a:pt x="124" y="40"/>
                    <a:pt x="123" y="41"/>
                  </a:cubicBezTo>
                  <a:cubicBezTo>
                    <a:pt x="123" y="41"/>
                    <a:pt x="121" y="42"/>
                    <a:pt x="119" y="42"/>
                  </a:cubicBezTo>
                  <a:cubicBezTo>
                    <a:pt x="119" y="43"/>
                    <a:pt x="117" y="43"/>
                    <a:pt x="117" y="43"/>
                  </a:cubicBezTo>
                  <a:cubicBezTo>
                    <a:pt x="116" y="44"/>
                    <a:pt x="115" y="45"/>
                    <a:pt x="115" y="45"/>
                  </a:cubicBezTo>
                  <a:cubicBezTo>
                    <a:pt x="114" y="46"/>
                    <a:pt x="114" y="48"/>
                    <a:pt x="115" y="49"/>
                  </a:cubicBezTo>
                  <a:cubicBezTo>
                    <a:pt x="115" y="49"/>
                    <a:pt x="117" y="50"/>
                    <a:pt x="117" y="50"/>
                  </a:cubicBezTo>
                  <a:cubicBezTo>
                    <a:pt x="118" y="50"/>
                    <a:pt x="121" y="50"/>
                    <a:pt x="122" y="49"/>
                  </a:cubicBezTo>
                  <a:cubicBezTo>
                    <a:pt x="122" y="49"/>
                    <a:pt x="123" y="47"/>
                    <a:pt x="123" y="47"/>
                  </a:cubicBezTo>
                  <a:cubicBezTo>
                    <a:pt x="123" y="46"/>
                    <a:pt x="125" y="45"/>
                    <a:pt x="126" y="45"/>
                  </a:cubicBezTo>
                  <a:cubicBezTo>
                    <a:pt x="126" y="44"/>
                    <a:pt x="127" y="45"/>
                    <a:pt x="128" y="44"/>
                  </a:cubicBezTo>
                  <a:cubicBezTo>
                    <a:pt x="129" y="44"/>
                    <a:pt x="130" y="44"/>
                    <a:pt x="131" y="43"/>
                  </a:cubicBezTo>
                  <a:cubicBezTo>
                    <a:pt x="131" y="43"/>
                    <a:pt x="132" y="42"/>
                    <a:pt x="133" y="42"/>
                  </a:cubicBezTo>
                  <a:cubicBezTo>
                    <a:pt x="134" y="41"/>
                    <a:pt x="136" y="42"/>
                    <a:pt x="138" y="42"/>
                  </a:cubicBezTo>
                  <a:cubicBezTo>
                    <a:pt x="138" y="42"/>
                    <a:pt x="140" y="41"/>
                    <a:pt x="141" y="41"/>
                  </a:cubicBezTo>
                  <a:cubicBezTo>
                    <a:pt x="142" y="41"/>
                    <a:pt x="145" y="40"/>
                    <a:pt x="146" y="40"/>
                  </a:cubicBezTo>
                  <a:cubicBezTo>
                    <a:pt x="147" y="39"/>
                    <a:pt x="150" y="38"/>
                    <a:pt x="151" y="38"/>
                  </a:cubicBezTo>
                  <a:cubicBezTo>
                    <a:pt x="151" y="37"/>
                    <a:pt x="153" y="36"/>
                    <a:pt x="154" y="35"/>
                  </a:cubicBezTo>
                  <a:cubicBezTo>
                    <a:pt x="155" y="35"/>
                    <a:pt x="157" y="35"/>
                    <a:pt x="158" y="35"/>
                  </a:cubicBezTo>
                  <a:cubicBezTo>
                    <a:pt x="159" y="35"/>
                    <a:pt x="162" y="36"/>
                    <a:pt x="162" y="37"/>
                  </a:cubicBezTo>
                  <a:cubicBezTo>
                    <a:pt x="162" y="38"/>
                    <a:pt x="162" y="39"/>
                    <a:pt x="162" y="40"/>
                  </a:cubicBezTo>
                  <a:cubicBezTo>
                    <a:pt x="162" y="41"/>
                    <a:pt x="162" y="43"/>
                    <a:pt x="163" y="44"/>
                  </a:cubicBezTo>
                  <a:cubicBezTo>
                    <a:pt x="164" y="44"/>
                    <a:pt x="166" y="43"/>
                    <a:pt x="167" y="43"/>
                  </a:cubicBezTo>
                  <a:cubicBezTo>
                    <a:pt x="168" y="42"/>
                    <a:pt x="170" y="41"/>
                    <a:pt x="171" y="40"/>
                  </a:cubicBezTo>
                  <a:cubicBezTo>
                    <a:pt x="172" y="40"/>
                    <a:pt x="173" y="41"/>
                    <a:pt x="174" y="41"/>
                  </a:cubicBezTo>
                  <a:cubicBezTo>
                    <a:pt x="174" y="42"/>
                    <a:pt x="175" y="43"/>
                    <a:pt x="175" y="44"/>
                  </a:cubicBezTo>
                  <a:cubicBezTo>
                    <a:pt x="176" y="45"/>
                    <a:pt x="178" y="47"/>
                    <a:pt x="179" y="48"/>
                  </a:cubicBezTo>
                  <a:cubicBezTo>
                    <a:pt x="181" y="49"/>
                    <a:pt x="183" y="51"/>
                    <a:pt x="184" y="52"/>
                  </a:cubicBezTo>
                  <a:cubicBezTo>
                    <a:pt x="186" y="53"/>
                    <a:pt x="189" y="53"/>
                    <a:pt x="189" y="54"/>
                  </a:cubicBezTo>
                  <a:cubicBezTo>
                    <a:pt x="190" y="56"/>
                    <a:pt x="189" y="59"/>
                    <a:pt x="190" y="60"/>
                  </a:cubicBezTo>
                  <a:cubicBezTo>
                    <a:pt x="190" y="62"/>
                    <a:pt x="194" y="64"/>
                    <a:pt x="194" y="66"/>
                  </a:cubicBezTo>
                  <a:cubicBezTo>
                    <a:pt x="195" y="67"/>
                    <a:pt x="195" y="71"/>
                    <a:pt x="195" y="73"/>
                  </a:cubicBezTo>
                  <a:cubicBezTo>
                    <a:pt x="195" y="73"/>
                    <a:pt x="194" y="74"/>
                    <a:pt x="194" y="74"/>
                  </a:cubicBezTo>
                  <a:cubicBezTo>
                    <a:pt x="193" y="74"/>
                    <a:pt x="191" y="74"/>
                    <a:pt x="191" y="74"/>
                  </a:cubicBezTo>
                  <a:cubicBezTo>
                    <a:pt x="190" y="74"/>
                    <a:pt x="189" y="72"/>
                    <a:pt x="188" y="71"/>
                  </a:cubicBezTo>
                  <a:cubicBezTo>
                    <a:pt x="187" y="71"/>
                    <a:pt x="185" y="71"/>
                    <a:pt x="185" y="71"/>
                  </a:cubicBezTo>
                  <a:cubicBezTo>
                    <a:pt x="184" y="71"/>
                    <a:pt x="183" y="71"/>
                    <a:pt x="183" y="71"/>
                  </a:cubicBezTo>
                  <a:cubicBezTo>
                    <a:pt x="182" y="72"/>
                    <a:pt x="182" y="73"/>
                    <a:pt x="181" y="73"/>
                  </a:cubicBezTo>
                  <a:cubicBezTo>
                    <a:pt x="181" y="74"/>
                    <a:pt x="179" y="74"/>
                    <a:pt x="179" y="75"/>
                  </a:cubicBezTo>
                  <a:cubicBezTo>
                    <a:pt x="178" y="75"/>
                    <a:pt x="178" y="77"/>
                    <a:pt x="178" y="77"/>
                  </a:cubicBezTo>
                  <a:cubicBezTo>
                    <a:pt x="179" y="79"/>
                    <a:pt x="180" y="80"/>
                    <a:pt x="181" y="81"/>
                  </a:cubicBezTo>
                  <a:cubicBezTo>
                    <a:pt x="182" y="82"/>
                    <a:pt x="185" y="83"/>
                    <a:pt x="186" y="84"/>
                  </a:cubicBezTo>
                  <a:cubicBezTo>
                    <a:pt x="188" y="85"/>
                    <a:pt x="191" y="86"/>
                    <a:pt x="192" y="87"/>
                  </a:cubicBezTo>
                  <a:cubicBezTo>
                    <a:pt x="194" y="87"/>
                    <a:pt x="197" y="87"/>
                    <a:pt x="199" y="87"/>
                  </a:cubicBezTo>
                  <a:cubicBezTo>
                    <a:pt x="200" y="87"/>
                    <a:pt x="202" y="86"/>
                    <a:pt x="203" y="86"/>
                  </a:cubicBezTo>
                  <a:cubicBezTo>
                    <a:pt x="204" y="85"/>
                    <a:pt x="205" y="84"/>
                    <a:pt x="206" y="84"/>
                  </a:cubicBezTo>
                  <a:cubicBezTo>
                    <a:pt x="206" y="84"/>
                    <a:pt x="209" y="83"/>
                    <a:pt x="210" y="83"/>
                  </a:cubicBezTo>
                  <a:cubicBezTo>
                    <a:pt x="211" y="84"/>
                    <a:pt x="211" y="85"/>
                    <a:pt x="211" y="86"/>
                  </a:cubicBezTo>
                  <a:cubicBezTo>
                    <a:pt x="211" y="87"/>
                    <a:pt x="210" y="89"/>
                    <a:pt x="210" y="89"/>
                  </a:cubicBezTo>
                  <a:cubicBezTo>
                    <a:pt x="210" y="90"/>
                    <a:pt x="209" y="91"/>
                    <a:pt x="208" y="91"/>
                  </a:cubicBezTo>
                  <a:cubicBezTo>
                    <a:pt x="207" y="91"/>
                    <a:pt x="206" y="91"/>
                    <a:pt x="206" y="92"/>
                  </a:cubicBezTo>
                  <a:cubicBezTo>
                    <a:pt x="205" y="92"/>
                    <a:pt x="203" y="94"/>
                    <a:pt x="203" y="95"/>
                  </a:cubicBezTo>
                  <a:cubicBezTo>
                    <a:pt x="202" y="96"/>
                    <a:pt x="200" y="97"/>
                    <a:pt x="200" y="97"/>
                  </a:cubicBezTo>
                  <a:cubicBezTo>
                    <a:pt x="199" y="98"/>
                    <a:pt x="200" y="100"/>
                    <a:pt x="200" y="101"/>
                  </a:cubicBezTo>
                  <a:cubicBezTo>
                    <a:pt x="200" y="102"/>
                    <a:pt x="200" y="105"/>
                    <a:pt x="199" y="106"/>
                  </a:cubicBezTo>
                  <a:cubicBezTo>
                    <a:pt x="199" y="107"/>
                    <a:pt x="198" y="108"/>
                    <a:pt x="197" y="108"/>
                  </a:cubicBezTo>
                  <a:cubicBezTo>
                    <a:pt x="197" y="109"/>
                    <a:pt x="196" y="111"/>
                    <a:pt x="195" y="112"/>
                  </a:cubicBezTo>
                  <a:cubicBezTo>
                    <a:pt x="195" y="112"/>
                    <a:pt x="194" y="113"/>
                    <a:pt x="193" y="114"/>
                  </a:cubicBezTo>
                  <a:cubicBezTo>
                    <a:pt x="193" y="114"/>
                    <a:pt x="192" y="115"/>
                    <a:pt x="191" y="116"/>
                  </a:cubicBezTo>
                  <a:cubicBezTo>
                    <a:pt x="191" y="117"/>
                    <a:pt x="192" y="119"/>
                    <a:pt x="192" y="120"/>
                  </a:cubicBezTo>
                  <a:cubicBezTo>
                    <a:pt x="192" y="121"/>
                    <a:pt x="190" y="122"/>
                    <a:pt x="190" y="122"/>
                  </a:cubicBezTo>
                  <a:cubicBezTo>
                    <a:pt x="189" y="123"/>
                    <a:pt x="187" y="123"/>
                    <a:pt x="186" y="124"/>
                  </a:cubicBezTo>
                  <a:cubicBezTo>
                    <a:pt x="186" y="125"/>
                    <a:pt x="185" y="127"/>
                    <a:pt x="186" y="128"/>
                  </a:cubicBezTo>
                  <a:cubicBezTo>
                    <a:pt x="186" y="129"/>
                    <a:pt x="189" y="131"/>
                    <a:pt x="190" y="132"/>
                  </a:cubicBezTo>
                  <a:cubicBezTo>
                    <a:pt x="190" y="132"/>
                    <a:pt x="190" y="134"/>
                    <a:pt x="190" y="135"/>
                  </a:cubicBezTo>
                  <a:cubicBezTo>
                    <a:pt x="191" y="136"/>
                    <a:pt x="194" y="138"/>
                    <a:pt x="195" y="139"/>
                  </a:cubicBezTo>
                  <a:cubicBezTo>
                    <a:pt x="195" y="140"/>
                    <a:pt x="198" y="143"/>
                    <a:pt x="199" y="143"/>
                  </a:cubicBezTo>
                  <a:cubicBezTo>
                    <a:pt x="201" y="144"/>
                    <a:pt x="203" y="143"/>
                    <a:pt x="205" y="143"/>
                  </a:cubicBezTo>
                  <a:cubicBezTo>
                    <a:pt x="206" y="143"/>
                    <a:pt x="208" y="142"/>
                    <a:pt x="209" y="141"/>
                  </a:cubicBezTo>
                  <a:cubicBezTo>
                    <a:pt x="210" y="140"/>
                    <a:pt x="212" y="139"/>
                    <a:pt x="212" y="138"/>
                  </a:cubicBezTo>
                  <a:cubicBezTo>
                    <a:pt x="212" y="137"/>
                    <a:pt x="214" y="135"/>
                    <a:pt x="215" y="134"/>
                  </a:cubicBezTo>
                  <a:cubicBezTo>
                    <a:pt x="216" y="134"/>
                    <a:pt x="217" y="133"/>
                    <a:pt x="218" y="133"/>
                  </a:cubicBezTo>
                  <a:cubicBezTo>
                    <a:pt x="219" y="133"/>
                    <a:pt x="221" y="132"/>
                    <a:pt x="222" y="132"/>
                  </a:cubicBezTo>
                  <a:cubicBezTo>
                    <a:pt x="223" y="132"/>
                    <a:pt x="225" y="133"/>
                    <a:pt x="226" y="132"/>
                  </a:cubicBezTo>
                  <a:cubicBezTo>
                    <a:pt x="227" y="132"/>
                    <a:pt x="229" y="131"/>
                    <a:pt x="230" y="131"/>
                  </a:cubicBezTo>
                  <a:cubicBezTo>
                    <a:pt x="230" y="131"/>
                    <a:pt x="232" y="132"/>
                    <a:pt x="233" y="132"/>
                  </a:cubicBezTo>
                  <a:cubicBezTo>
                    <a:pt x="234" y="132"/>
                    <a:pt x="235" y="132"/>
                    <a:pt x="235" y="132"/>
                  </a:cubicBezTo>
                  <a:cubicBezTo>
                    <a:pt x="236" y="131"/>
                    <a:pt x="237" y="130"/>
                    <a:pt x="238" y="129"/>
                  </a:cubicBezTo>
                  <a:cubicBezTo>
                    <a:pt x="239" y="127"/>
                    <a:pt x="240" y="125"/>
                    <a:pt x="241" y="124"/>
                  </a:cubicBezTo>
                  <a:cubicBezTo>
                    <a:pt x="243" y="123"/>
                    <a:pt x="245" y="123"/>
                    <a:pt x="247" y="123"/>
                  </a:cubicBezTo>
                  <a:cubicBezTo>
                    <a:pt x="249" y="123"/>
                    <a:pt x="252" y="122"/>
                    <a:pt x="253" y="123"/>
                  </a:cubicBezTo>
                  <a:cubicBezTo>
                    <a:pt x="255" y="123"/>
                    <a:pt x="257" y="125"/>
                    <a:pt x="258" y="126"/>
                  </a:cubicBezTo>
                  <a:cubicBezTo>
                    <a:pt x="259" y="127"/>
                    <a:pt x="258" y="129"/>
                    <a:pt x="259" y="130"/>
                  </a:cubicBezTo>
                  <a:cubicBezTo>
                    <a:pt x="260" y="131"/>
                    <a:pt x="261" y="133"/>
                    <a:pt x="262" y="134"/>
                  </a:cubicBezTo>
                  <a:cubicBezTo>
                    <a:pt x="263" y="134"/>
                    <a:pt x="265" y="135"/>
                    <a:pt x="267" y="136"/>
                  </a:cubicBezTo>
                  <a:close/>
                </a:path>
              </a:pathLst>
            </a:custGeom>
            <a:gradFill>
              <a:gsLst>
                <a:gs pos="0">
                  <a:srgbClr val="31548F">
                    <a:lumMod val="67000"/>
                  </a:srgbClr>
                </a:gs>
                <a:gs pos="48000">
                  <a:srgbClr val="34A3C1"/>
                </a:gs>
                <a:gs pos="100000">
                  <a:srgbClr val="6B71C7"/>
                </a:gs>
              </a:gsLst>
              <a:path path="circle">
                <a:fillToRect l="100000" t="100000"/>
              </a:path>
            </a:gra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39"/>
            <p:cNvSpPr>
              <a:spLocks/>
            </p:cNvSpPr>
            <p:nvPr/>
          </p:nvSpPr>
          <p:spPr bwMode="auto">
            <a:xfrm>
              <a:off x="861" y="3015"/>
              <a:ext cx="31" cy="17"/>
            </a:xfrm>
            <a:custGeom>
              <a:avLst/>
              <a:gdLst>
                <a:gd name="T0" fmla="*/ 10 w 11"/>
                <a:gd name="T1" fmla="*/ 1 h 6"/>
                <a:gd name="T2" fmla="*/ 11 w 11"/>
                <a:gd name="T3" fmla="*/ 3 h 6"/>
                <a:gd name="T4" fmla="*/ 11 w 11"/>
                <a:gd name="T5" fmla="*/ 5 h 6"/>
                <a:gd name="T6" fmla="*/ 8 w 11"/>
                <a:gd name="T7" fmla="*/ 6 h 6"/>
                <a:gd name="T8" fmla="*/ 5 w 11"/>
                <a:gd name="T9" fmla="*/ 4 h 6"/>
                <a:gd name="T10" fmla="*/ 6 w 11"/>
                <a:gd name="T11" fmla="*/ 3 h 6"/>
                <a:gd name="T12" fmla="*/ 3 w 11"/>
                <a:gd name="T13" fmla="*/ 3 h 6"/>
                <a:gd name="T14" fmla="*/ 2 w 11"/>
                <a:gd name="T15" fmla="*/ 4 h 6"/>
                <a:gd name="T16" fmla="*/ 0 w 11"/>
                <a:gd name="T17" fmla="*/ 5 h 6"/>
                <a:gd name="T18" fmla="*/ 0 w 11"/>
                <a:gd name="T19" fmla="*/ 4 h 6"/>
                <a:gd name="T20" fmla="*/ 1 w 11"/>
                <a:gd name="T21" fmla="*/ 1 h 6"/>
                <a:gd name="T22" fmla="*/ 4 w 11"/>
                <a:gd name="T23" fmla="*/ 0 h 6"/>
                <a:gd name="T24" fmla="*/ 8 w 11"/>
                <a:gd name="T25" fmla="*/ 0 h 6"/>
                <a:gd name="T26" fmla="*/ 10 w 11"/>
                <a:gd name="T2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6">
                  <a:moveTo>
                    <a:pt x="10" y="1"/>
                  </a:moveTo>
                  <a:cubicBezTo>
                    <a:pt x="11" y="1"/>
                    <a:pt x="11" y="3"/>
                    <a:pt x="11" y="3"/>
                  </a:cubicBezTo>
                  <a:cubicBezTo>
                    <a:pt x="11" y="4"/>
                    <a:pt x="11" y="5"/>
                    <a:pt x="11" y="5"/>
                  </a:cubicBezTo>
                  <a:cubicBezTo>
                    <a:pt x="10" y="6"/>
                    <a:pt x="9" y="6"/>
                    <a:pt x="8" y="6"/>
                  </a:cubicBezTo>
                  <a:cubicBezTo>
                    <a:pt x="7" y="6"/>
                    <a:pt x="6" y="5"/>
                    <a:pt x="5" y="4"/>
                  </a:cubicBezTo>
                  <a:cubicBezTo>
                    <a:pt x="5" y="4"/>
                    <a:pt x="6" y="3"/>
                    <a:pt x="6" y="3"/>
                  </a:cubicBezTo>
                  <a:cubicBezTo>
                    <a:pt x="5" y="3"/>
                    <a:pt x="4" y="3"/>
                    <a:pt x="3" y="3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2" y="5"/>
                    <a:pt x="1" y="5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0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0"/>
            <p:cNvSpPr>
              <a:spLocks/>
            </p:cNvSpPr>
            <p:nvPr/>
          </p:nvSpPr>
          <p:spPr bwMode="auto">
            <a:xfrm>
              <a:off x="861" y="3015"/>
              <a:ext cx="31" cy="17"/>
            </a:xfrm>
            <a:custGeom>
              <a:avLst/>
              <a:gdLst>
                <a:gd name="T0" fmla="*/ 10 w 11"/>
                <a:gd name="T1" fmla="*/ 1 h 6"/>
                <a:gd name="T2" fmla="*/ 11 w 11"/>
                <a:gd name="T3" fmla="*/ 3 h 6"/>
                <a:gd name="T4" fmla="*/ 11 w 11"/>
                <a:gd name="T5" fmla="*/ 5 h 6"/>
                <a:gd name="T6" fmla="*/ 8 w 11"/>
                <a:gd name="T7" fmla="*/ 6 h 6"/>
                <a:gd name="T8" fmla="*/ 5 w 11"/>
                <a:gd name="T9" fmla="*/ 4 h 6"/>
                <a:gd name="T10" fmla="*/ 6 w 11"/>
                <a:gd name="T11" fmla="*/ 3 h 6"/>
                <a:gd name="T12" fmla="*/ 3 w 11"/>
                <a:gd name="T13" fmla="*/ 3 h 6"/>
                <a:gd name="T14" fmla="*/ 2 w 11"/>
                <a:gd name="T15" fmla="*/ 4 h 6"/>
                <a:gd name="T16" fmla="*/ 0 w 11"/>
                <a:gd name="T17" fmla="*/ 5 h 6"/>
                <a:gd name="T18" fmla="*/ 0 w 11"/>
                <a:gd name="T19" fmla="*/ 4 h 6"/>
                <a:gd name="T20" fmla="*/ 1 w 11"/>
                <a:gd name="T21" fmla="*/ 1 h 6"/>
                <a:gd name="T22" fmla="*/ 4 w 11"/>
                <a:gd name="T23" fmla="*/ 0 h 6"/>
                <a:gd name="T24" fmla="*/ 8 w 11"/>
                <a:gd name="T25" fmla="*/ 0 h 6"/>
                <a:gd name="T26" fmla="*/ 10 w 11"/>
                <a:gd name="T2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6">
                  <a:moveTo>
                    <a:pt x="10" y="1"/>
                  </a:moveTo>
                  <a:cubicBezTo>
                    <a:pt x="11" y="1"/>
                    <a:pt x="11" y="3"/>
                    <a:pt x="11" y="3"/>
                  </a:cubicBezTo>
                  <a:cubicBezTo>
                    <a:pt x="11" y="4"/>
                    <a:pt x="11" y="5"/>
                    <a:pt x="11" y="5"/>
                  </a:cubicBezTo>
                  <a:cubicBezTo>
                    <a:pt x="10" y="6"/>
                    <a:pt x="9" y="6"/>
                    <a:pt x="8" y="6"/>
                  </a:cubicBezTo>
                  <a:cubicBezTo>
                    <a:pt x="7" y="6"/>
                    <a:pt x="6" y="5"/>
                    <a:pt x="5" y="4"/>
                  </a:cubicBezTo>
                  <a:cubicBezTo>
                    <a:pt x="5" y="4"/>
                    <a:pt x="6" y="3"/>
                    <a:pt x="6" y="3"/>
                  </a:cubicBezTo>
                  <a:cubicBezTo>
                    <a:pt x="5" y="3"/>
                    <a:pt x="4" y="3"/>
                    <a:pt x="3" y="3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2" y="5"/>
                    <a:pt x="1" y="5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0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41"/>
            <p:cNvSpPr>
              <a:spLocks/>
            </p:cNvSpPr>
            <p:nvPr/>
          </p:nvSpPr>
          <p:spPr bwMode="auto">
            <a:xfrm>
              <a:off x="763" y="3038"/>
              <a:ext cx="282" cy="143"/>
            </a:xfrm>
            <a:custGeom>
              <a:avLst/>
              <a:gdLst>
                <a:gd name="T0" fmla="*/ 98 w 98"/>
                <a:gd name="T1" fmla="*/ 31 h 50"/>
                <a:gd name="T2" fmla="*/ 95 w 98"/>
                <a:gd name="T3" fmla="*/ 37 h 50"/>
                <a:gd name="T4" fmla="*/ 94 w 98"/>
                <a:gd name="T5" fmla="*/ 41 h 50"/>
                <a:gd name="T6" fmla="*/ 86 w 98"/>
                <a:gd name="T7" fmla="*/ 45 h 50"/>
                <a:gd name="T8" fmla="*/ 76 w 98"/>
                <a:gd name="T9" fmla="*/ 49 h 50"/>
                <a:gd name="T10" fmla="*/ 68 w 98"/>
                <a:gd name="T11" fmla="*/ 49 h 50"/>
                <a:gd name="T12" fmla="*/ 63 w 98"/>
                <a:gd name="T13" fmla="*/ 45 h 50"/>
                <a:gd name="T14" fmla="*/ 59 w 98"/>
                <a:gd name="T15" fmla="*/ 42 h 50"/>
                <a:gd name="T16" fmla="*/ 56 w 98"/>
                <a:gd name="T17" fmla="*/ 45 h 50"/>
                <a:gd name="T18" fmla="*/ 49 w 98"/>
                <a:gd name="T19" fmla="*/ 42 h 50"/>
                <a:gd name="T20" fmla="*/ 46 w 98"/>
                <a:gd name="T21" fmla="*/ 32 h 50"/>
                <a:gd name="T22" fmla="*/ 44 w 98"/>
                <a:gd name="T23" fmla="*/ 25 h 50"/>
                <a:gd name="T24" fmla="*/ 40 w 98"/>
                <a:gd name="T25" fmla="*/ 25 h 50"/>
                <a:gd name="T26" fmla="*/ 35 w 98"/>
                <a:gd name="T27" fmla="*/ 26 h 50"/>
                <a:gd name="T28" fmla="*/ 30 w 98"/>
                <a:gd name="T29" fmla="*/ 20 h 50"/>
                <a:gd name="T30" fmla="*/ 22 w 98"/>
                <a:gd name="T31" fmla="*/ 22 h 50"/>
                <a:gd name="T32" fmla="*/ 14 w 98"/>
                <a:gd name="T33" fmla="*/ 27 h 50"/>
                <a:gd name="T34" fmla="*/ 8 w 98"/>
                <a:gd name="T35" fmla="*/ 28 h 50"/>
                <a:gd name="T36" fmla="*/ 3 w 98"/>
                <a:gd name="T37" fmla="*/ 26 h 50"/>
                <a:gd name="T38" fmla="*/ 0 w 98"/>
                <a:gd name="T39" fmla="*/ 19 h 50"/>
                <a:gd name="T40" fmla="*/ 3 w 98"/>
                <a:gd name="T41" fmla="*/ 9 h 50"/>
                <a:gd name="T42" fmla="*/ 16 w 98"/>
                <a:gd name="T43" fmla="*/ 1 h 50"/>
                <a:gd name="T44" fmla="*/ 28 w 98"/>
                <a:gd name="T45" fmla="*/ 1 h 50"/>
                <a:gd name="T46" fmla="*/ 36 w 98"/>
                <a:gd name="T47" fmla="*/ 3 h 50"/>
                <a:gd name="T48" fmla="*/ 45 w 98"/>
                <a:gd name="T49" fmla="*/ 1 h 50"/>
                <a:gd name="T50" fmla="*/ 52 w 98"/>
                <a:gd name="T51" fmla="*/ 1 h 50"/>
                <a:gd name="T52" fmla="*/ 55 w 98"/>
                <a:gd name="T53" fmla="*/ 6 h 50"/>
                <a:gd name="T54" fmla="*/ 62 w 98"/>
                <a:gd name="T55" fmla="*/ 5 h 50"/>
                <a:gd name="T56" fmla="*/ 72 w 98"/>
                <a:gd name="T57" fmla="*/ 5 h 50"/>
                <a:gd name="T58" fmla="*/ 75 w 98"/>
                <a:gd name="T59" fmla="*/ 15 h 50"/>
                <a:gd name="T60" fmla="*/ 80 w 98"/>
                <a:gd name="T61" fmla="*/ 23 h 50"/>
                <a:gd name="T62" fmla="*/ 91 w 98"/>
                <a:gd name="T63" fmla="*/ 25 h 50"/>
                <a:gd name="T64" fmla="*/ 97 w 98"/>
                <a:gd name="T65" fmla="*/ 2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8" h="50">
                  <a:moveTo>
                    <a:pt x="97" y="29"/>
                  </a:moveTo>
                  <a:cubicBezTo>
                    <a:pt x="97" y="30"/>
                    <a:pt x="98" y="31"/>
                    <a:pt x="98" y="31"/>
                  </a:cubicBezTo>
                  <a:cubicBezTo>
                    <a:pt x="98" y="32"/>
                    <a:pt x="97" y="34"/>
                    <a:pt x="97" y="35"/>
                  </a:cubicBezTo>
                  <a:cubicBezTo>
                    <a:pt x="96" y="35"/>
                    <a:pt x="95" y="36"/>
                    <a:pt x="95" y="37"/>
                  </a:cubicBezTo>
                  <a:cubicBezTo>
                    <a:pt x="95" y="37"/>
                    <a:pt x="95" y="38"/>
                    <a:pt x="95" y="39"/>
                  </a:cubicBezTo>
                  <a:cubicBezTo>
                    <a:pt x="95" y="39"/>
                    <a:pt x="95" y="41"/>
                    <a:pt x="94" y="41"/>
                  </a:cubicBezTo>
                  <a:cubicBezTo>
                    <a:pt x="93" y="42"/>
                    <a:pt x="91" y="43"/>
                    <a:pt x="90" y="43"/>
                  </a:cubicBezTo>
                  <a:cubicBezTo>
                    <a:pt x="89" y="44"/>
                    <a:pt x="87" y="44"/>
                    <a:pt x="86" y="45"/>
                  </a:cubicBezTo>
                  <a:cubicBezTo>
                    <a:pt x="85" y="45"/>
                    <a:pt x="83" y="47"/>
                    <a:pt x="82" y="47"/>
                  </a:cubicBezTo>
                  <a:cubicBezTo>
                    <a:pt x="81" y="48"/>
                    <a:pt x="77" y="49"/>
                    <a:pt x="76" y="49"/>
                  </a:cubicBezTo>
                  <a:cubicBezTo>
                    <a:pt x="76" y="49"/>
                    <a:pt x="74" y="50"/>
                    <a:pt x="73" y="50"/>
                  </a:cubicBezTo>
                  <a:cubicBezTo>
                    <a:pt x="72" y="50"/>
                    <a:pt x="69" y="49"/>
                    <a:pt x="68" y="49"/>
                  </a:cubicBezTo>
                  <a:cubicBezTo>
                    <a:pt x="66" y="49"/>
                    <a:pt x="64" y="48"/>
                    <a:pt x="63" y="48"/>
                  </a:cubicBezTo>
                  <a:cubicBezTo>
                    <a:pt x="63" y="47"/>
                    <a:pt x="63" y="46"/>
                    <a:pt x="63" y="45"/>
                  </a:cubicBezTo>
                  <a:cubicBezTo>
                    <a:pt x="62" y="45"/>
                    <a:pt x="63" y="43"/>
                    <a:pt x="62" y="42"/>
                  </a:cubicBezTo>
                  <a:cubicBezTo>
                    <a:pt x="62" y="42"/>
                    <a:pt x="60" y="42"/>
                    <a:pt x="59" y="42"/>
                  </a:cubicBezTo>
                  <a:cubicBezTo>
                    <a:pt x="59" y="43"/>
                    <a:pt x="60" y="45"/>
                    <a:pt x="59" y="45"/>
                  </a:cubicBezTo>
                  <a:cubicBezTo>
                    <a:pt x="59" y="46"/>
                    <a:pt x="57" y="46"/>
                    <a:pt x="56" y="45"/>
                  </a:cubicBezTo>
                  <a:cubicBezTo>
                    <a:pt x="54" y="45"/>
                    <a:pt x="53" y="43"/>
                    <a:pt x="52" y="43"/>
                  </a:cubicBezTo>
                  <a:cubicBezTo>
                    <a:pt x="51" y="42"/>
                    <a:pt x="49" y="43"/>
                    <a:pt x="49" y="42"/>
                  </a:cubicBezTo>
                  <a:cubicBezTo>
                    <a:pt x="49" y="42"/>
                    <a:pt x="48" y="39"/>
                    <a:pt x="48" y="38"/>
                  </a:cubicBezTo>
                  <a:cubicBezTo>
                    <a:pt x="48" y="37"/>
                    <a:pt x="46" y="34"/>
                    <a:pt x="46" y="32"/>
                  </a:cubicBezTo>
                  <a:cubicBezTo>
                    <a:pt x="46" y="31"/>
                    <a:pt x="46" y="30"/>
                    <a:pt x="46" y="29"/>
                  </a:cubicBezTo>
                  <a:cubicBezTo>
                    <a:pt x="46" y="28"/>
                    <a:pt x="45" y="26"/>
                    <a:pt x="44" y="25"/>
                  </a:cubicBezTo>
                  <a:cubicBezTo>
                    <a:pt x="44" y="25"/>
                    <a:pt x="43" y="25"/>
                    <a:pt x="42" y="24"/>
                  </a:cubicBezTo>
                  <a:cubicBezTo>
                    <a:pt x="42" y="24"/>
                    <a:pt x="41" y="25"/>
                    <a:pt x="40" y="25"/>
                  </a:cubicBezTo>
                  <a:cubicBezTo>
                    <a:pt x="40" y="25"/>
                    <a:pt x="39" y="26"/>
                    <a:pt x="39" y="26"/>
                  </a:cubicBezTo>
                  <a:cubicBezTo>
                    <a:pt x="38" y="26"/>
                    <a:pt x="36" y="26"/>
                    <a:pt x="35" y="26"/>
                  </a:cubicBezTo>
                  <a:cubicBezTo>
                    <a:pt x="34" y="25"/>
                    <a:pt x="34" y="24"/>
                    <a:pt x="33" y="24"/>
                  </a:cubicBezTo>
                  <a:cubicBezTo>
                    <a:pt x="32" y="23"/>
                    <a:pt x="31" y="21"/>
                    <a:pt x="30" y="20"/>
                  </a:cubicBezTo>
                  <a:cubicBezTo>
                    <a:pt x="29" y="20"/>
                    <a:pt x="26" y="20"/>
                    <a:pt x="25" y="20"/>
                  </a:cubicBezTo>
                  <a:cubicBezTo>
                    <a:pt x="24" y="20"/>
                    <a:pt x="23" y="22"/>
                    <a:pt x="22" y="22"/>
                  </a:cubicBezTo>
                  <a:cubicBezTo>
                    <a:pt x="21" y="23"/>
                    <a:pt x="18" y="24"/>
                    <a:pt x="17" y="25"/>
                  </a:cubicBezTo>
                  <a:cubicBezTo>
                    <a:pt x="16" y="26"/>
                    <a:pt x="15" y="27"/>
                    <a:pt x="14" y="27"/>
                  </a:cubicBezTo>
                  <a:cubicBezTo>
                    <a:pt x="13" y="28"/>
                    <a:pt x="11" y="28"/>
                    <a:pt x="10" y="28"/>
                  </a:cubicBezTo>
                  <a:cubicBezTo>
                    <a:pt x="10" y="28"/>
                    <a:pt x="8" y="28"/>
                    <a:pt x="8" y="28"/>
                  </a:cubicBezTo>
                  <a:cubicBezTo>
                    <a:pt x="7" y="28"/>
                    <a:pt x="7" y="28"/>
                    <a:pt x="6" y="28"/>
                  </a:cubicBezTo>
                  <a:cubicBezTo>
                    <a:pt x="6" y="27"/>
                    <a:pt x="4" y="26"/>
                    <a:pt x="3" y="26"/>
                  </a:cubicBezTo>
                  <a:cubicBezTo>
                    <a:pt x="2" y="25"/>
                    <a:pt x="1" y="24"/>
                    <a:pt x="1" y="23"/>
                  </a:cubicBezTo>
                  <a:cubicBezTo>
                    <a:pt x="0" y="22"/>
                    <a:pt x="0" y="20"/>
                    <a:pt x="0" y="19"/>
                  </a:cubicBezTo>
                  <a:cubicBezTo>
                    <a:pt x="0" y="18"/>
                    <a:pt x="0" y="16"/>
                    <a:pt x="1" y="14"/>
                  </a:cubicBezTo>
                  <a:cubicBezTo>
                    <a:pt x="1" y="13"/>
                    <a:pt x="2" y="10"/>
                    <a:pt x="3" y="9"/>
                  </a:cubicBezTo>
                  <a:cubicBezTo>
                    <a:pt x="5" y="7"/>
                    <a:pt x="8" y="5"/>
                    <a:pt x="10" y="4"/>
                  </a:cubicBezTo>
                  <a:cubicBezTo>
                    <a:pt x="11" y="3"/>
                    <a:pt x="14" y="2"/>
                    <a:pt x="16" y="1"/>
                  </a:cubicBezTo>
                  <a:cubicBezTo>
                    <a:pt x="17" y="1"/>
                    <a:pt x="20" y="1"/>
                    <a:pt x="21" y="1"/>
                  </a:cubicBezTo>
                  <a:cubicBezTo>
                    <a:pt x="23" y="1"/>
                    <a:pt x="26" y="1"/>
                    <a:pt x="28" y="1"/>
                  </a:cubicBezTo>
                  <a:cubicBezTo>
                    <a:pt x="29" y="1"/>
                    <a:pt x="30" y="2"/>
                    <a:pt x="31" y="3"/>
                  </a:cubicBezTo>
                  <a:cubicBezTo>
                    <a:pt x="32" y="3"/>
                    <a:pt x="35" y="3"/>
                    <a:pt x="36" y="3"/>
                  </a:cubicBezTo>
                  <a:cubicBezTo>
                    <a:pt x="37" y="4"/>
                    <a:pt x="40" y="4"/>
                    <a:pt x="42" y="3"/>
                  </a:cubicBezTo>
                  <a:cubicBezTo>
                    <a:pt x="43" y="3"/>
                    <a:pt x="44" y="2"/>
                    <a:pt x="45" y="1"/>
                  </a:cubicBezTo>
                  <a:cubicBezTo>
                    <a:pt x="46" y="1"/>
                    <a:pt x="47" y="0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2" y="4"/>
                  </a:cubicBezTo>
                  <a:cubicBezTo>
                    <a:pt x="53" y="5"/>
                    <a:pt x="54" y="6"/>
                    <a:pt x="55" y="6"/>
                  </a:cubicBezTo>
                  <a:cubicBezTo>
                    <a:pt x="56" y="7"/>
                    <a:pt x="59" y="7"/>
                    <a:pt x="60" y="7"/>
                  </a:cubicBezTo>
                  <a:cubicBezTo>
                    <a:pt x="61" y="7"/>
                    <a:pt x="62" y="5"/>
                    <a:pt x="62" y="5"/>
                  </a:cubicBezTo>
                  <a:cubicBezTo>
                    <a:pt x="63" y="4"/>
                    <a:pt x="65" y="4"/>
                    <a:pt x="66" y="4"/>
                  </a:cubicBezTo>
                  <a:cubicBezTo>
                    <a:pt x="67" y="4"/>
                    <a:pt x="71" y="4"/>
                    <a:pt x="72" y="5"/>
                  </a:cubicBezTo>
                  <a:cubicBezTo>
                    <a:pt x="73" y="6"/>
                    <a:pt x="73" y="8"/>
                    <a:pt x="73" y="9"/>
                  </a:cubicBezTo>
                  <a:cubicBezTo>
                    <a:pt x="73" y="10"/>
                    <a:pt x="74" y="13"/>
                    <a:pt x="75" y="15"/>
                  </a:cubicBezTo>
                  <a:cubicBezTo>
                    <a:pt x="76" y="16"/>
                    <a:pt x="78" y="18"/>
                    <a:pt x="79" y="20"/>
                  </a:cubicBezTo>
                  <a:cubicBezTo>
                    <a:pt x="79" y="20"/>
                    <a:pt x="80" y="23"/>
                    <a:pt x="80" y="23"/>
                  </a:cubicBezTo>
                  <a:cubicBezTo>
                    <a:pt x="81" y="24"/>
                    <a:pt x="84" y="23"/>
                    <a:pt x="85" y="23"/>
                  </a:cubicBezTo>
                  <a:cubicBezTo>
                    <a:pt x="86" y="23"/>
                    <a:pt x="90" y="24"/>
                    <a:pt x="91" y="25"/>
                  </a:cubicBezTo>
                  <a:cubicBezTo>
                    <a:pt x="92" y="26"/>
                    <a:pt x="93" y="27"/>
                    <a:pt x="94" y="28"/>
                  </a:cubicBezTo>
                  <a:cubicBezTo>
                    <a:pt x="95" y="28"/>
                    <a:pt x="97" y="29"/>
                    <a:pt x="97" y="2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2"/>
            <p:cNvSpPr>
              <a:spLocks/>
            </p:cNvSpPr>
            <p:nvPr/>
          </p:nvSpPr>
          <p:spPr bwMode="auto">
            <a:xfrm>
              <a:off x="763" y="3038"/>
              <a:ext cx="282" cy="143"/>
            </a:xfrm>
            <a:custGeom>
              <a:avLst/>
              <a:gdLst>
                <a:gd name="T0" fmla="*/ 98 w 98"/>
                <a:gd name="T1" fmla="*/ 31 h 50"/>
                <a:gd name="T2" fmla="*/ 95 w 98"/>
                <a:gd name="T3" fmla="*/ 37 h 50"/>
                <a:gd name="T4" fmla="*/ 94 w 98"/>
                <a:gd name="T5" fmla="*/ 41 h 50"/>
                <a:gd name="T6" fmla="*/ 86 w 98"/>
                <a:gd name="T7" fmla="*/ 45 h 50"/>
                <a:gd name="T8" fmla="*/ 76 w 98"/>
                <a:gd name="T9" fmla="*/ 49 h 50"/>
                <a:gd name="T10" fmla="*/ 68 w 98"/>
                <a:gd name="T11" fmla="*/ 49 h 50"/>
                <a:gd name="T12" fmla="*/ 63 w 98"/>
                <a:gd name="T13" fmla="*/ 45 h 50"/>
                <a:gd name="T14" fmla="*/ 59 w 98"/>
                <a:gd name="T15" fmla="*/ 42 h 50"/>
                <a:gd name="T16" fmla="*/ 56 w 98"/>
                <a:gd name="T17" fmla="*/ 45 h 50"/>
                <a:gd name="T18" fmla="*/ 49 w 98"/>
                <a:gd name="T19" fmla="*/ 42 h 50"/>
                <a:gd name="T20" fmla="*/ 46 w 98"/>
                <a:gd name="T21" fmla="*/ 32 h 50"/>
                <a:gd name="T22" fmla="*/ 44 w 98"/>
                <a:gd name="T23" fmla="*/ 25 h 50"/>
                <a:gd name="T24" fmla="*/ 40 w 98"/>
                <a:gd name="T25" fmla="*/ 25 h 50"/>
                <a:gd name="T26" fmla="*/ 35 w 98"/>
                <a:gd name="T27" fmla="*/ 26 h 50"/>
                <a:gd name="T28" fmla="*/ 30 w 98"/>
                <a:gd name="T29" fmla="*/ 20 h 50"/>
                <a:gd name="T30" fmla="*/ 22 w 98"/>
                <a:gd name="T31" fmla="*/ 22 h 50"/>
                <a:gd name="T32" fmla="*/ 14 w 98"/>
                <a:gd name="T33" fmla="*/ 27 h 50"/>
                <a:gd name="T34" fmla="*/ 8 w 98"/>
                <a:gd name="T35" fmla="*/ 28 h 50"/>
                <a:gd name="T36" fmla="*/ 3 w 98"/>
                <a:gd name="T37" fmla="*/ 26 h 50"/>
                <a:gd name="T38" fmla="*/ 0 w 98"/>
                <a:gd name="T39" fmla="*/ 19 h 50"/>
                <a:gd name="T40" fmla="*/ 3 w 98"/>
                <a:gd name="T41" fmla="*/ 9 h 50"/>
                <a:gd name="T42" fmla="*/ 16 w 98"/>
                <a:gd name="T43" fmla="*/ 1 h 50"/>
                <a:gd name="T44" fmla="*/ 28 w 98"/>
                <a:gd name="T45" fmla="*/ 1 h 50"/>
                <a:gd name="T46" fmla="*/ 36 w 98"/>
                <a:gd name="T47" fmla="*/ 3 h 50"/>
                <a:gd name="T48" fmla="*/ 45 w 98"/>
                <a:gd name="T49" fmla="*/ 1 h 50"/>
                <a:gd name="T50" fmla="*/ 52 w 98"/>
                <a:gd name="T51" fmla="*/ 1 h 50"/>
                <a:gd name="T52" fmla="*/ 55 w 98"/>
                <a:gd name="T53" fmla="*/ 6 h 50"/>
                <a:gd name="T54" fmla="*/ 62 w 98"/>
                <a:gd name="T55" fmla="*/ 5 h 50"/>
                <a:gd name="T56" fmla="*/ 72 w 98"/>
                <a:gd name="T57" fmla="*/ 5 h 50"/>
                <a:gd name="T58" fmla="*/ 75 w 98"/>
                <a:gd name="T59" fmla="*/ 15 h 50"/>
                <a:gd name="T60" fmla="*/ 80 w 98"/>
                <a:gd name="T61" fmla="*/ 23 h 50"/>
                <a:gd name="T62" fmla="*/ 91 w 98"/>
                <a:gd name="T63" fmla="*/ 25 h 50"/>
                <a:gd name="T64" fmla="*/ 97 w 98"/>
                <a:gd name="T65" fmla="*/ 2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8" h="50">
                  <a:moveTo>
                    <a:pt x="97" y="29"/>
                  </a:moveTo>
                  <a:cubicBezTo>
                    <a:pt x="97" y="30"/>
                    <a:pt x="98" y="31"/>
                    <a:pt x="98" y="31"/>
                  </a:cubicBezTo>
                  <a:cubicBezTo>
                    <a:pt x="98" y="32"/>
                    <a:pt x="97" y="34"/>
                    <a:pt x="97" y="35"/>
                  </a:cubicBezTo>
                  <a:cubicBezTo>
                    <a:pt x="96" y="35"/>
                    <a:pt x="95" y="36"/>
                    <a:pt x="95" y="37"/>
                  </a:cubicBezTo>
                  <a:cubicBezTo>
                    <a:pt x="95" y="37"/>
                    <a:pt x="95" y="38"/>
                    <a:pt x="95" y="39"/>
                  </a:cubicBezTo>
                  <a:cubicBezTo>
                    <a:pt x="95" y="39"/>
                    <a:pt x="95" y="41"/>
                    <a:pt x="94" y="41"/>
                  </a:cubicBezTo>
                  <a:cubicBezTo>
                    <a:pt x="93" y="42"/>
                    <a:pt x="91" y="43"/>
                    <a:pt x="90" y="43"/>
                  </a:cubicBezTo>
                  <a:cubicBezTo>
                    <a:pt x="89" y="44"/>
                    <a:pt x="87" y="44"/>
                    <a:pt x="86" y="45"/>
                  </a:cubicBezTo>
                  <a:cubicBezTo>
                    <a:pt x="85" y="45"/>
                    <a:pt x="83" y="47"/>
                    <a:pt x="82" y="47"/>
                  </a:cubicBezTo>
                  <a:cubicBezTo>
                    <a:pt x="81" y="48"/>
                    <a:pt x="77" y="49"/>
                    <a:pt x="76" y="49"/>
                  </a:cubicBezTo>
                  <a:cubicBezTo>
                    <a:pt x="76" y="49"/>
                    <a:pt x="74" y="50"/>
                    <a:pt x="73" y="50"/>
                  </a:cubicBezTo>
                  <a:cubicBezTo>
                    <a:pt x="72" y="50"/>
                    <a:pt x="69" y="49"/>
                    <a:pt x="68" y="49"/>
                  </a:cubicBezTo>
                  <a:cubicBezTo>
                    <a:pt x="66" y="49"/>
                    <a:pt x="64" y="48"/>
                    <a:pt x="63" y="48"/>
                  </a:cubicBezTo>
                  <a:cubicBezTo>
                    <a:pt x="63" y="47"/>
                    <a:pt x="63" y="46"/>
                    <a:pt x="63" y="45"/>
                  </a:cubicBezTo>
                  <a:cubicBezTo>
                    <a:pt x="62" y="45"/>
                    <a:pt x="63" y="43"/>
                    <a:pt x="62" y="42"/>
                  </a:cubicBezTo>
                  <a:cubicBezTo>
                    <a:pt x="62" y="42"/>
                    <a:pt x="60" y="42"/>
                    <a:pt x="59" y="42"/>
                  </a:cubicBezTo>
                  <a:cubicBezTo>
                    <a:pt x="59" y="43"/>
                    <a:pt x="60" y="45"/>
                    <a:pt x="59" y="45"/>
                  </a:cubicBezTo>
                  <a:cubicBezTo>
                    <a:pt x="59" y="46"/>
                    <a:pt x="57" y="46"/>
                    <a:pt x="56" y="45"/>
                  </a:cubicBezTo>
                  <a:cubicBezTo>
                    <a:pt x="54" y="45"/>
                    <a:pt x="53" y="43"/>
                    <a:pt x="52" y="43"/>
                  </a:cubicBezTo>
                  <a:cubicBezTo>
                    <a:pt x="51" y="42"/>
                    <a:pt x="49" y="43"/>
                    <a:pt x="49" y="42"/>
                  </a:cubicBezTo>
                  <a:cubicBezTo>
                    <a:pt x="49" y="42"/>
                    <a:pt x="48" y="39"/>
                    <a:pt x="48" y="38"/>
                  </a:cubicBezTo>
                  <a:cubicBezTo>
                    <a:pt x="48" y="37"/>
                    <a:pt x="46" y="34"/>
                    <a:pt x="46" y="32"/>
                  </a:cubicBezTo>
                  <a:cubicBezTo>
                    <a:pt x="46" y="31"/>
                    <a:pt x="46" y="30"/>
                    <a:pt x="46" y="29"/>
                  </a:cubicBezTo>
                  <a:cubicBezTo>
                    <a:pt x="46" y="28"/>
                    <a:pt x="45" y="26"/>
                    <a:pt x="44" y="25"/>
                  </a:cubicBezTo>
                  <a:cubicBezTo>
                    <a:pt x="44" y="25"/>
                    <a:pt x="43" y="25"/>
                    <a:pt x="42" y="24"/>
                  </a:cubicBezTo>
                  <a:cubicBezTo>
                    <a:pt x="42" y="24"/>
                    <a:pt x="41" y="25"/>
                    <a:pt x="40" y="25"/>
                  </a:cubicBezTo>
                  <a:cubicBezTo>
                    <a:pt x="40" y="25"/>
                    <a:pt x="39" y="26"/>
                    <a:pt x="39" y="26"/>
                  </a:cubicBezTo>
                  <a:cubicBezTo>
                    <a:pt x="38" y="26"/>
                    <a:pt x="36" y="26"/>
                    <a:pt x="35" y="26"/>
                  </a:cubicBezTo>
                  <a:cubicBezTo>
                    <a:pt x="34" y="25"/>
                    <a:pt x="34" y="24"/>
                    <a:pt x="33" y="24"/>
                  </a:cubicBezTo>
                  <a:cubicBezTo>
                    <a:pt x="32" y="23"/>
                    <a:pt x="31" y="21"/>
                    <a:pt x="30" y="20"/>
                  </a:cubicBezTo>
                  <a:cubicBezTo>
                    <a:pt x="29" y="20"/>
                    <a:pt x="26" y="20"/>
                    <a:pt x="25" y="20"/>
                  </a:cubicBezTo>
                  <a:cubicBezTo>
                    <a:pt x="24" y="20"/>
                    <a:pt x="23" y="22"/>
                    <a:pt x="22" y="22"/>
                  </a:cubicBezTo>
                  <a:cubicBezTo>
                    <a:pt x="21" y="23"/>
                    <a:pt x="18" y="24"/>
                    <a:pt x="17" y="25"/>
                  </a:cubicBezTo>
                  <a:cubicBezTo>
                    <a:pt x="16" y="26"/>
                    <a:pt x="15" y="27"/>
                    <a:pt x="14" y="27"/>
                  </a:cubicBezTo>
                  <a:cubicBezTo>
                    <a:pt x="13" y="28"/>
                    <a:pt x="11" y="28"/>
                    <a:pt x="10" y="28"/>
                  </a:cubicBezTo>
                  <a:cubicBezTo>
                    <a:pt x="10" y="28"/>
                    <a:pt x="8" y="28"/>
                    <a:pt x="8" y="28"/>
                  </a:cubicBezTo>
                  <a:cubicBezTo>
                    <a:pt x="7" y="28"/>
                    <a:pt x="7" y="28"/>
                    <a:pt x="6" y="28"/>
                  </a:cubicBezTo>
                  <a:cubicBezTo>
                    <a:pt x="6" y="27"/>
                    <a:pt x="4" y="26"/>
                    <a:pt x="3" y="26"/>
                  </a:cubicBezTo>
                  <a:cubicBezTo>
                    <a:pt x="2" y="25"/>
                    <a:pt x="1" y="24"/>
                    <a:pt x="1" y="23"/>
                  </a:cubicBezTo>
                  <a:cubicBezTo>
                    <a:pt x="0" y="22"/>
                    <a:pt x="0" y="20"/>
                    <a:pt x="0" y="19"/>
                  </a:cubicBezTo>
                  <a:cubicBezTo>
                    <a:pt x="0" y="18"/>
                    <a:pt x="0" y="16"/>
                    <a:pt x="1" y="14"/>
                  </a:cubicBezTo>
                  <a:cubicBezTo>
                    <a:pt x="1" y="13"/>
                    <a:pt x="2" y="10"/>
                    <a:pt x="3" y="9"/>
                  </a:cubicBezTo>
                  <a:cubicBezTo>
                    <a:pt x="5" y="7"/>
                    <a:pt x="8" y="5"/>
                    <a:pt x="10" y="4"/>
                  </a:cubicBezTo>
                  <a:cubicBezTo>
                    <a:pt x="11" y="3"/>
                    <a:pt x="14" y="2"/>
                    <a:pt x="16" y="1"/>
                  </a:cubicBezTo>
                  <a:cubicBezTo>
                    <a:pt x="17" y="1"/>
                    <a:pt x="20" y="1"/>
                    <a:pt x="21" y="1"/>
                  </a:cubicBezTo>
                  <a:cubicBezTo>
                    <a:pt x="23" y="1"/>
                    <a:pt x="26" y="1"/>
                    <a:pt x="28" y="1"/>
                  </a:cubicBezTo>
                  <a:cubicBezTo>
                    <a:pt x="29" y="1"/>
                    <a:pt x="30" y="2"/>
                    <a:pt x="31" y="3"/>
                  </a:cubicBezTo>
                  <a:cubicBezTo>
                    <a:pt x="32" y="3"/>
                    <a:pt x="35" y="3"/>
                    <a:pt x="36" y="3"/>
                  </a:cubicBezTo>
                  <a:cubicBezTo>
                    <a:pt x="37" y="4"/>
                    <a:pt x="40" y="4"/>
                    <a:pt x="42" y="3"/>
                  </a:cubicBezTo>
                  <a:cubicBezTo>
                    <a:pt x="43" y="3"/>
                    <a:pt x="44" y="2"/>
                    <a:pt x="45" y="1"/>
                  </a:cubicBezTo>
                  <a:cubicBezTo>
                    <a:pt x="46" y="1"/>
                    <a:pt x="47" y="0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2" y="4"/>
                  </a:cubicBezTo>
                  <a:cubicBezTo>
                    <a:pt x="53" y="5"/>
                    <a:pt x="54" y="6"/>
                    <a:pt x="55" y="6"/>
                  </a:cubicBezTo>
                  <a:cubicBezTo>
                    <a:pt x="56" y="7"/>
                    <a:pt x="59" y="7"/>
                    <a:pt x="60" y="7"/>
                  </a:cubicBezTo>
                  <a:cubicBezTo>
                    <a:pt x="61" y="7"/>
                    <a:pt x="62" y="5"/>
                    <a:pt x="62" y="5"/>
                  </a:cubicBezTo>
                  <a:cubicBezTo>
                    <a:pt x="63" y="4"/>
                    <a:pt x="65" y="4"/>
                    <a:pt x="66" y="4"/>
                  </a:cubicBezTo>
                  <a:cubicBezTo>
                    <a:pt x="67" y="4"/>
                    <a:pt x="71" y="4"/>
                    <a:pt x="72" y="5"/>
                  </a:cubicBezTo>
                  <a:cubicBezTo>
                    <a:pt x="73" y="6"/>
                    <a:pt x="73" y="8"/>
                    <a:pt x="73" y="9"/>
                  </a:cubicBezTo>
                  <a:cubicBezTo>
                    <a:pt x="73" y="10"/>
                    <a:pt x="74" y="13"/>
                    <a:pt x="75" y="15"/>
                  </a:cubicBezTo>
                  <a:cubicBezTo>
                    <a:pt x="76" y="16"/>
                    <a:pt x="78" y="18"/>
                    <a:pt x="79" y="20"/>
                  </a:cubicBezTo>
                  <a:cubicBezTo>
                    <a:pt x="79" y="20"/>
                    <a:pt x="80" y="23"/>
                    <a:pt x="80" y="23"/>
                  </a:cubicBezTo>
                  <a:cubicBezTo>
                    <a:pt x="81" y="24"/>
                    <a:pt x="84" y="23"/>
                    <a:pt x="85" y="23"/>
                  </a:cubicBezTo>
                  <a:cubicBezTo>
                    <a:pt x="86" y="23"/>
                    <a:pt x="90" y="24"/>
                    <a:pt x="91" y="25"/>
                  </a:cubicBezTo>
                  <a:cubicBezTo>
                    <a:pt x="92" y="26"/>
                    <a:pt x="93" y="27"/>
                    <a:pt x="94" y="28"/>
                  </a:cubicBezTo>
                  <a:cubicBezTo>
                    <a:pt x="95" y="28"/>
                    <a:pt x="97" y="29"/>
                    <a:pt x="97" y="29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43"/>
            <p:cNvSpPr>
              <a:spLocks/>
            </p:cNvSpPr>
            <p:nvPr/>
          </p:nvSpPr>
          <p:spPr bwMode="auto">
            <a:xfrm>
              <a:off x="1039" y="3138"/>
              <a:ext cx="72" cy="46"/>
            </a:xfrm>
            <a:custGeom>
              <a:avLst/>
              <a:gdLst>
                <a:gd name="T0" fmla="*/ 25 w 25"/>
                <a:gd name="T1" fmla="*/ 7 h 16"/>
                <a:gd name="T2" fmla="*/ 24 w 25"/>
                <a:gd name="T3" fmla="*/ 8 h 16"/>
                <a:gd name="T4" fmla="*/ 24 w 25"/>
                <a:gd name="T5" fmla="*/ 11 h 16"/>
                <a:gd name="T6" fmla="*/ 21 w 25"/>
                <a:gd name="T7" fmla="*/ 13 h 16"/>
                <a:gd name="T8" fmla="*/ 20 w 25"/>
                <a:gd name="T9" fmla="*/ 15 h 16"/>
                <a:gd name="T10" fmla="*/ 19 w 25"/>
                <a:gd name="T11" fmla="*/ 15 h 16"/>
                <a:gd name="T12" fmla="*/ 15 w 25"/>
                <a:gd name="T13" fmla="*/ 15 h 16"/>
                <a:gd name="T14" fmla="*/ 11 w 25"/>
                <a:gd name="T15" fmla="*/ 16 h 16"/>
                <a:gd name="T16" fmla="*/ 8 w 25"/>
                <a:gd name="T17" fmla="*/ 16 h 16"/>
                <a:gd name="T18" fmla="*/ 6 w 25"/>
                <a:gd name="T19" fmla="*/ 14 h 16"/>
                <a:gd name="T20" fmla="*/ 6 w 25"/>
                <a:gd name="T21" fmla="*/ 11 h 16"/>
                <a:gd name="T22" fmla="*/ 5 w 25"/>
                <a:gd name="T23" fmla="*/ 9 h 16"/>
                <a:gd name="T24" fmla="*/ 1 w 25"/>
                <a:gd name="T25" fmla="*/ 8 h 16"/>
                <a:gd name="T26" fmla="*/ 0 w 25"/>
                <a:gd name="T27" fmla="*/ 7 h 16"/>
                <a:gd name="T28" fmla="*/ 1 w 25"/>
                <a:gd name="T29" fmla="*/ 4 h 16"/>
                <a:gd name="T30" fmla="*/ 4 w 25"/>
                <a:gd name="T31" fmla="*/ 2 h 16"/>
                <a:gd name="T32" fmla="*/ 6 w 25"/>
                <a:gd name="T33" fmla="*/ 0 h 16"/>
                <a:gd name="T34" fmla="*/ 10 w 25"/>
                <a:gd name="T35" fmla="*/ 1 h 16"/>
                <a:gd name="T36" fmla="*/ 13 w 25"/>
                <a:gd name="T37" fmla="*/ 1 h 16"/>
                <a:gd name="T38" fmla="*/ 16 w 25"/>
                <a:gd name="T39" fmla="*/ 3 h 16"/>
                <a:gd name="T40" fmla="*/ 20 w 25"/>
                <a:gd name="T41" fmla="*/ 5 h 16"/>
                <a:gd name="T42" fmla="*/ 24 w 25"/>
                <a:gd name="T43" fmla="*/ 6 h 16"/>
                <a:gd name="T44" fmla="*/ 25 w 25"/>
                <a:gd name="T4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5" h="16">
                  <a:moveTo>
                    <a:pt x="25" y="7"/>
                  </a:moveTo>
                  <a:cubicBezTo>
                    <a:pt x="25" y="7"/>
                    <a:pt x="24" y="8"/>
                    <a:pt x="24" y="8"/>
                  </a:cubicBezTo>
                  <a:cubicBezTo>
                    <a:pt x="24" y="9"/>
                    <a:pt x="24" y="10"/>
                    <a:pt x="24" y="11"/>
                  </a:cubicBezTo>
                  <a:cubicBezTo>
                    <a:pt x="23" y="12"/>
                    <a:pt x="21" y="12"/>
                    <a:pt x="21" y="13"/>
                  </a:cubicBezTo>
                  <a:cubicBezTo>
                    <a:pt x="21" y="14"/>
                    <a:pt x="20" y="14"/>
                    <a:pt x="20" y="15"/>
                  </a:cubicBezTo>
                  <a:cubicBezTo>
                    <a:pt x="20" y="15"/>
                    <a:pt x="19" y="15"/>
                    <a:pt x="19" y="15"/>
                  </a:cubicBezTo>
                  <a:cubicBezTo>
                    <a:pt x="18" y="14"/>
                    <a:pt x="15" y="14"/>
                    <a:pt x="15" y="15"/>
                  </a:cubicBezTo>
                  <a:cubicBezTo>
                    <a:pt x="14" y="15"/>
                    <a:pt x="12" y="16"/>
                    <a:pt x="11" y="16"/>
                  </a:cubicBezTo>
                  <a:cubicBezTo>
                    <a:pt x="10" y="16"/>
                    <a:pt x="8" y="16"/>
                    <a:pt x="8" y="16"/>
                  </a:cubicBezTo>
                  <a:cubicBezTo>
                    <a:pt x="7" y="15"/>
                    <a:pt x="6" y="14"/>
                    <a:pt x="6" y="14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6" y="10"/>
                    <a:pt x="5" y="9"/>
                    <a:pt x="5" y="9"/>
                  </a:cubicBezTo>
                  <a:cubicBezTo>
                    <a:pt x="4" y="8"/>
                    <a:pt x="2" y="9"/>
                    <a:pt x="1" y="8"/>
                  </a:cubicBezTo>
                  <a:cubicBezTo>
                    <a:pt x="1" y="8"/>
                    <a:pt x="0" y="7"/>
                    <a:pt x="0" y="7"/>
                  </a:cubicBezTo>
                  <a:cubicBezTo>
                    <a:pt x="0" y="6"/>
                    <a:pt x="1" y="5"/>
                    <a:pt x="1" y="4"/>
                  </a:cubicBezTo>
                  <a:cubicBezTo>
                    <a:pt x="2" y="4"/>
                    <a:pt x="3" y="2"/>
                    <a:pt x="4" y="2"/>
                  </a:cubicBezTo>
                  <a:cubicBezTo>
                    <a:pt x="4" y="1"/>
                    <a:pt x="6" y="0"/>
                    <a:pt x="6" y="0"/>
                  </a:cubicBezTo>
                  <a:cubicBezTo>
                    <a:pt x="8" y="0"/>
                    <a:pt x="10" y="1"/>
                    <a:pt x="10" y="1"/>
                  </a:cubicBezTo>
                  <a:cubicBezTo>
                    <a:pt x="11" y="1"/>
                    <a:pt x="12" y="1"/>
                    <a:pt x="13" y="1"/>
                  </a:cubicBezTo>
                  <a:cubicBezTo>
                    <a:pt x="14" y="1"/>
                    <a:pt x="15" y="2"/>
                    <a:pt x="16" y="3"/>
                  </a:cubicBezTo>
                  <a:cubicBezTo>
                    <a:pt x="17" y="4"/>
                    <a:pt x="19" y="5"/>
                    <a:pt x="20" y="5"/>
                  </a:cubicBezTo>
                  <a:cubicBezTo>
                    <a:pt x="20" y="6"/>
                    <a:pt x="22" y="6"/>
                    <a:pt x="24" y="6"/>
                  </a:cubicBezTo>
                  <a:cubicBezTo>
                    <a:pt x="24" y="6"/>
                    <a:pt x="25" y="6"/>
                    <a:pt x="25" y="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44"/>
            <p:cNvSpPr>
              <a:spLocks/>
            </p:cNvSpPr>
            <p:nvPr/>
          </p:nvSpPr>
          <p:spPr bwMode="auto">
            <a:xfrm>
              <a:off x="1039" y="3138"/>
              <a:ext cx="72" cy="46"/>
            </a:xfrm>
            <a:custGeom>
              <a:avLst/>
              <a:gdLst>
                <a:gd name="T0" fmla="*/ 25 w 25"/>
                <a:gd name="T1" fmla="*/ 7 h 16"/>
                <a:gd name="T2" fmla="*/ 24 w 25"/>
                <a:gd name="T3" fmla="*/ 8 h 16"/>
                <a:gd name="T4" fmla="*/ 24 w 25"/>
                <a:gd name="T5" fmla="*/ 11 h 16"/>
                <a:gd name="T6" fmla="*/ 21 w 25"/>
                <a:gd name="T7" fmla="*/ 13 h 16"/>
                <a:gd name="T8" fmla="*/ 20 w 25"/>
                <a:gd name="T9" fmla="*/ 15 h 16"/>
                <a:gd name="T10" fmla="*/ 19 w 25"/>
                <a:gd name="T11" fmla="*/ 15 h 16"/>
                <a:gd name="T12" fmla="*/ 15 w 25"/>
                <a:gd name="T13" fmla="*/ 15 h 16"/>
                <a:gd name="T14" fmla="*/ 11 w 25"/>
                <a:gd name="T15" fmla="*/ 16 h 16"/>
                <a:gd name="T16" fmla="*/ 8 w 25"/>
                <a:gd name="T17" fmla="*/ 16 h 16"/>
                <a:gd name="T18" fmla="*/ 6 w 25"/>
                <a:gd name="T19" fmla="*/ 14 h 16"/>
                <a:gd name="T20" fmla="*/ 6 w 25"/>
                <a:gd name="T21" fmla="*/ 11 h 16"/>
                <a:gd name="T22" fmla="*/ 5 w 25"/>
                <a:gd name="T23" fmla="*/ 9 h 16"/>
                <a:gd name="T24" fmla="*/ 1 w 25"/>
                <a:gd name="T25" fmla="*/ 8 h 16"/>
                <a:gd name="T26" fmla="*/ 0 w 25"/>
                <a:gd name="T27" fmla="*/ 7 h 16"/>
                <a:gd name="T28" fmla="*/ 1 w 25"/>
                <a:gd name="T29" fmla="*/ 4 h 16"/>
                <a:gd name="T30" fmla="*/ 4 w 25"/>
                <a:gd name="T31" fmla="*/ 2 h 16"/>
                <a:gd name="T32" fmla="*/ 6 w 25"/>
                <a:gd name="T33" fmla="*/ 0 h 16"/>
                <a:gd name="T34" fmla="*/ 10 w 25"/>
                <a:gd name="T35" fmla="*/ 1 h 16"/>
                <a:gd name="T36" fmla="*/ 13 w 25"/>
                <a:gd name="T37" fmla="*/ 1 h 16"/>
                <a:gd name="T38" fmla="*/ 16 w 25"/>
                <a:gd name="T39" fmla="*/ 3 h 16"/>
                <a:gd name="T40" fmla="*/ 20 w 25"/>
                <a:gd name="T41" fmla="*/ 5 h 16"/>
                <a:gd name="T42" fmla="*/ 24 w 25"/>
                <a:gd name="T43" fmla="*/ 6 h 16"/>
                <a:gd name="T44" fmla="*/ 25 w 25"/>
                <a:gd name="T4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5" h="16">
                  <a:moveTo>
                    <a:pt x="25" y="7"/>
                  </a:moveTo>
                  <a:cubicBezTo>
                    <a:pt x="25" y="7"/>
                    <a:pt x="24" y="8"/>
                    <a:pt x="24" y="8"/>
                  </a:cubicBezTo>
                  <a:cubicBezTo>
                    <a:pt x="24" y="9"/>
                    <a:pt x="24" y="10"/>
                    <a:pt x="24" y="11"/>
                  </a:cubicBezTo>
                  <a:cubicBezTo>
                    <a:pt x="23" y="12"/>
                    <a:pt x="21" y="12"/>
                    <a:pt x="21" y="13"/>
                  </a:cubicBezTo>
                  <a:cubicBezTo>
                    <a:pt x="21" y="14"/>
                    <a:pt x="20" y="14"/>
                    <a:pt x="20" y="15"/>
                  </a:cubicBezTo>
                  <a:cubicBezTo>
                    <a:pt x="20" y="15"/>
                    <a:pt x="19" y="15"/>
                    <a:pt x="19" y="15"/>
                  </a:cubicBezTo>
                  <a:cubicBezTo>
                    <a:pt x="18" y="14"/>
                    <a:pt x="15" y="14"/>
                    <a:pt x="15" y="15"/>
                  </a:cubicBezTo>
                  <a:cubicBezTo>
                    <a:pt x="14" y="15"/>
                    <a:pt x="12" y="16"/>
                    <a:pt x="11" y="16"/>
                  </a:cubicBezTo>
                  <a:cubicBezTo>
                    <a:pt x="10" y="16"/>
                    <a:pt x="8" y="16"/>
                    <a:pt x="8" y="16"/>
                  </a:cubicBezTo>
                  <a:cubicBezTo>
                    <a:pt x="7" y="15"/>
                    <a:pt x="6" y="14"/>
                    <a:pt x="6" y="14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6" y="10"/>
                    <a:pt x="5" y="9"/>
                    <a:pt x="5" y="9"/>
                  </a:cubicBezTo>
                  <a:cubicBezTo>
                    <a:pt x="4" y="8"/>
                    <a:pt x="2" y="9"/>
                    <a:pt x="1" y="8"/>
                  </a:cubicBezTo>
                  <a:cubicBezTo>
                    <a:pt x="1" y="8"/>
                    <a:pt x="0" y="7"/>
                    <a:pt x="0" y="7"/>
                  </a:cubicBezTo>
                  <a:cubicBezTo>
                    <a:pt x="0" y="6"/>
                    <a:pt x="1" y="5"/>
                    <a:pt x="1" y="4"/>
                  </a:cubicBezTo>
                  <a:cubicBezTo>
                    <a:pt x="2" y="4"/>
                    <a:pt x="3" y="2"/>
                    <a:pt x="4" y="2"/>
                  </a:cubicBezTo>
                  <a:cubicBezTo>
                    <a:pt x="4" y="1"/>
                    <a:pt x="6" y="0"/>
                    <a:pt x="6" y="0"/>
                  </a:cubicBezTo>
                  <a:cubicBezTo>
                    <a:pt x="8" y="0"/>
                    <a:pt x="10" y="1"/>
                    <a:pt x="10" y="1"/>
                  </a:cubicBezTo>
                  <a:cubicBezTo>
                    <a:pt x="11" y="1"/>
                    <a:pt x="12" y="1"/>
                    <a:pt x="13" y="1"/>
                  </a:cubicBezTo>
                  <a:cubicBezTo>
                    <a:pt x="14" y="1"/>
                    <a:pt x="15" y="2"/>
                    <a:pt x="16" y="3"/>
                  </a:cubicBezTo>
                  <a:cubicBezTo>
                    <a:pt x="17" y="4"/>
                    <a:pt x="19" y="5"/>
                    <a:pt x="20" y="5"/>
                  </a:cubicBezTo>
                  <a:cubicBezTo>
                    <a:pt x="20" y="6"/>
                    <a:pt x="22" y="6"/>
                    <a:pt x="24" y="6"/>
                  </a:cubicBezTo>
                  <a:cubicBezTo>
                    <a:pt x="24" y="6"/>
                    <a:pt x="25" y="6"/>
                    <a:pt x="25" y="7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45"/>
            <p:cNvSpPr>
              <a:spLocks/>
            </p:cNvSpPr>
            <p:nvPr/>
          </p:nvSpPr>
          <p:spPr bwMode="auto">
            <a:xfrm>
              <a:off x="964" y="3178"/>
              <a:ext cx="164" cy="113"/>
            </a:xfrm>
            <a:custGeom>
              <a:avLst/>
              <a:gdLst>
                <a:gd name="T0" fmla="*/ 57 w 57"/>
                <a:gd name="T1" fmla="*/ 23 h 39"/>
                <a:gd name="T2" fmla="*/ 56 w 57"/>
                <a:gd name="T3" fmla="*/ 24 h 39"/>
                <a:gd name="T4" fmla="*/ 54 w 57"/>
                <a:gd name="T5" fmla="*/ 27 h 39"/>
                <a:gd name="T6" fmla="*/ 54 w 57"/>
                <a:gd name="T7" fmla="*/ 29 h 39"/>
                <a:gd name="T8" fmla="*/ 54 w 57"/>
                <a:gd name="T9" fmla="*/ 32 h 39"/>
                <a:gd name="T10" fmla="*/ 53 w 57"/>
                <a:gd name="T11" fmla="*/ 33 h 39"/>
                <a:gd name="T12" fmla="*/ 52 w 57"/>
                <a:gd name="T13" fmla="*/ 36 h 39"/>
                <a:gd name="T14" fmla="*/ 51 w 57"/>
                <a:gd name="T15" fmla="*/ 39 h 39"/>
                <a:gd name="T16" fmla="*/ 49 w 57"/>
                <a:gd name="T17" fmla="*/ 39 h 39"/>
                <a:gd name="T18" fmla="*/ 46 w 57"/>
                <a:gd name="T19" fmla="*/ 38 h 39"/>
                <a:gd name="T20" fmla="*/ 44 w 57"/>
                <a:gd name="T21" fmla="*/ 36 h 39"/>
                <a:gd name="T22" fmla="*/ 40 w 57"/>
                <a:gd name="T23" fmla="*/ 33 h 39"/>
                <a:gd name="T24" fmla="*/ 37 w 57"/>
                <a:gd name="T25" fmla="*/ 34 h 39"/>
                <a:gd name="T26" fmla="*/ 33 w 57"/>
                <a:gd name="T27" fmla="*/ 33 h 39"/>
                <a:gd name="T28" fmla="*/ 29 w 57"/>
                <a:gd name="T29" fmla="*/ 33 h 39"/>
                <a:gd name="T30" fmla="*/ 24 w 57"/>
                <a:gd name="T31" fmla="*/ 34 h 39"/>
                <a:gd name="T32" fmla="*/ 21 w 57"/>
                <a:gd name="T33" fmla="*/ 33 h 39"/>
                <a:gd name="T34" fmla="*/ 18 w 57"/>
                <a:gd name="T35" fmla="*/ 32 h 39"/>
                <a:gd name="T36" fmla="*/ 15 w 57"/>
                <a:gd name="T37" fmla="*/ 28 h 39"/>
                <a:gd name="T38" fmla="*/ 12 w 57"/>
                <a:gd name="T39" fmla="*/ 25 h 39"/>
                <a:gd name="T40" fmla="*/ 11 w 57"/>
                <a:gd name="T41" fmla="*/ 21 h 39"/>
                <a:gd name="T42" fmla="*/ 8 w 57"/>
                <a:gd name="T43" fmla="*/ 19 h 39"/>
                <a:gd name="T44" fmla="*/ 6 w 57"/>
                <a:gd name="T45" fmla="*/ 16 h 39"/>
                <a:gd name="T46" fmla="*/ 5 w 57"/>
                <a:gd name="T47" fmla="*/ 15 h 39"/>
                <a:gd name="T48" fmla="*/ 2 w 57"/>
                <a:gd name="T49" fmla="*/ 16 h 39"/>
                <a:gd name="T50" fmla="*/ 1 w 57"/>
                <a:gd name="T51" fmla="*/ 14 h 39"/>
                <a:gd name="T52" fmla="*/ 1 w 57"/>
                <a:gd name="T53" fmla="*/ 11 h 39"/>
                <a:gd name="T54" fmla="*/ 2 w 57"/>
                <a:gd name="T55" fmla="*/ 9 h 39"/>
                <a:gd name="T56" fmla="*/ 6 w 57"/>
                <a:gd name="T57" fmla="*/ 8 h 39"/>
                <a:gd name="T58" fmla="*/ 10 w 57"/>
                <a:gd name="T59" fmla="*/ 8 h 39"/>
                <a:gd name="T60" fmla="*/ 16 w 57"/>
                <a:gd name="T61" fmla="*/ 6 h 39"/>
                <a:gd name="T62" fmla="*/ 17 w 57"/>
                <a:gd name="T63" fmla="*/ 4 h 39"/>
                <a:gd name="T64" fmla="*/ 17 w 57"/>
                <a:gd name="T65" fmla="*/ 1 h 39"/>
                <a:gd name="T66" fmla="*/ 21 w 57"/>
                <a:gd name="T67" fmla="*/ 0 h 39"/>
                <a:gd name="T68" fmla="*/ 23 w 57"/>
                <a:gd name="T69" fmla="*/ 1 h 39"/>
                <a:gd name="T70" fmla="*/ 26 w 57"/>
                <a:gd name="T71" fmla="*/ 2 h 39"/>
                <a:gd name="T72" fmla="*/ 27 w 57"/>
                <a:gd name="T73" fmla="*/ 4 h 39"/>
                <a:gd name="T74" fmla="*/ 31 w 57"/>
                <a:gd name="T75" fmla="*/ 6 h 39"/>
                <a:gd name="T76" fmla="*/ 33 w 57"/>
                <a:gd name="T77" fmla="*/ 7 h 39"/>
                <a:gd name="T78" fmla="*/ 35 w 57"/>
                <a:gd name="T79" fmla="*/ 5 h 39"/>
                <a:gd name="T80" fmla="*/ 38 w 57"/>
                <a:gd name="T81" fmla="*/ 5 h 39"/>
                <a:gd name="T82" fmla="*/ 43 w 57"/>
                <a:gd name="T83" fmla="*/ 5 h 39"/>
                <a:gd name="T84" fmla="*/ 44 w 57"/>
                <a:gd name="T85" fmla="*/ 6 h 39"/>
                <a:gd name="T86" fmla="*/ 47 w 57"/>
                <a:gd name="T87" fmla="*/ 9 h 39"/>
                <a:gd name="T88" fmla="*/ 48 w 57"/>
                <a:gd name="T89" fmla="*/ 13 h 39"/>
                <a:gd name="T90" fmla="*/ 50 w 57"/>
                <a:gd name="T91" fmla="*/ 15 h 39"/>
                <a:gd name="T92" fmla="*/ 51 w 57"/>
                <a:gd name="T93" fmla="*/ 17 h 39"/>
                <a:gd name="T94" fmla="*/ 54 w 57"/>
                <a:gd name="T95" fmla="*/ 19 h 39"/>
                <a:gd name="T96" fmla="*/ 56 w 57"/>
                <a:gd name="T97" fmla="*/ 21 h 39"/>
                <a:gd name="T98" fmla="*/ 57 w 57"/>
                <a:gd name="T99" fmla="*/ 2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7" h="39">
                  <a:moveTo>
                    <a:pt x="57" y="23"/>
                  </a:moveTo>
                  <a:cubicBezTo>
                    <a:pt x="57" y="23"/>
                    <a:pt x="57" y="24"/>
                    <a:pt x="56" y="24"/>
                  </a:cubicBezTo>
                  <a:cubicBezTo>
                    <a:pt x="56" y="25"/>
                    <a:pt x="54" y="26"/>
                    <a:pt x="54" y="27"/>
                  </a:cubicBezTo>
                  <a:cubicBezTo>
                    <a:pt x="54" y="27"/>
                    <a:pt x="54" y="28"/>
                    <a:pt x="54" y="29"/>
                  </a:cubicBezTo>
                  <a:cubicBezTo>
                    <a:pt x="54" y="30"/>
                    <a:pt x="54" y="31"/>
                    <a:pt x="54" y="32"/>
                  </a:cubicBezTo>
                  <a:cubicBezTo>
                    <a:pt x="54" y="32"/>
                    <a:pt x="53" y="33"/>
                    <a:pt x="53" y="33"/>
                  </a:cubicBezTo>
                  <a:cubicBezTo>
                    <a:pt x="53" y="34"/>
                    <a:pt x="52" y="36"/>
                    <a:pt x="52" y="36"/>
                  </a:cubicBezTo>
                  <a:cubicBezTo>
                    <a:pt x="52" y="37"/>
                    <a:pt x="52" y="38"/>
                    <a:pt x="51" y="39"/>
                  </a:cubicBezTo>
                  <a:cubicBezTo>
                    <a:pt x="51" y="39"/>
                    <a:pt x="50" y="39"/>
                    <a:pt x="49" y="39"/>
                  </a:cubicBezTo>
                  <a:cubicBezTo>
                    <a:pt x="49" y="39"/>
                    <a:pt x="47" y="39"/>
                    <a:pt x="46" y="38"/>
                  </a:cubicBezTo>
                  <a:cubicBezTo>
                    <a:pt x="45" y="38"/>
                    <a:pt x="45" y="37"/>
                    <a:pt x="44" y="36"/>
                  </a:cubicBezTo>
                  <a:cubicBezTo>
                    <a:pt x="43" y="35"/>
                    <a:pt x="41" y="34"/>
                    <a:pt x="40" y="33"/>
                  </a:cubicBezTo>
                  <a:cubicBezTo>
                    <a:pt x="39" y="33"/>
                    <a:pt x="38" y="34"/>
                    <a:pt x="37" y="34"/>
                  </a:cubicBezTo>
                  <a:cubicBezTo>
                    <a:pt x="36" y="34"/>
                    <a:pt x="34" y="33"/>
                    <a:pt x="33" y="33"/>
                  </a:cubicBezTo>
                  <a:cubicBezTo>
                    <a:pt x="32" y="33"/>
                    <a:pt x="30" y="33"/>
                    <a:pt x="29" y="33"/>
                  </a:cubicBezTo>
                  <a:cubicBezTo>
                    <a:pt x="28" y="33"/>
                    <a:pt x="26" y="35"/>
                    <a:pt x="24" y="34"/>
                  </a:cubicBezTo>
                  <a:cubicBezTo>
                    <a:pt x="23" y="34"/>
                    <a:pt x="22" y="33"/>
                    <a:pt x="21" y="33"/>
                  </a:cubicBezTo>
                  <a:cubicBezTo>
                    <a:pt x="20" y="33"/>
                    <a:pt x="19" y="33"/>
                    <a:pt x="18" y="32"/>
                  </a:cubicBezTo>
                  <a:cubicBezTo>
                    <a:pt x="17" y="32"/>
                    <a:pt x="16" y="29"/>
                    <a:pt x="15" y="28"/>
                  </a:cubicBezTo>
                  <a:cubicBezTo>
                    <a:pt x="15" y="27"/>
                    <a:pt x="13" y="26"/>
                    <a:pt x="12" y="25"/>
                  </a:cubicBezTo>
                  <a:cubicBezTo>
                    <a:pt x="12" y="24"/>
                    <a:pt x="11" y="22"/>
                    <a:pt x="11" y="21"/>
                  </a:cubicBezTo>
                  <a:cubicBezTo>
                    <a:pt x="10" y="20"/>
                    <a:pt x="9" y="19"/>
                    <a:pt x="8" y="19"/>
                  </a:cubicBezTo>
                  <a:cubicBezTo>
                    <a:pt x="7" y="18"/>
                    <a:pt x="7" y="17"/>
                    <a:pt x="6" y="16"/>
                  </a:cubicBezTo>
                  <a:cubicBezTo>
                    <a:pt x="6" y="16"/>
                    <a:pt x="5" y="16"/>
                    <a:pt x="5" y="15"/>
                  </a:cubicBezTo>
                  <a:cubicBezTo>
                    <a:pt x="4" y="15"/>
                    <a:pt x="3" y="16"/>
                    <a:pt x="2" y="16"/>
                  </a:cubicBezTo>
                  <a:cubicBezTo>
                    <a:pt x="2" y="16"/>
                    <a:pt x="1" y="15"/>
                    <a:pt x="1" y="14"/>
                  </a:cubicBezTo>
                  <a:cubicBezTo>
                    <a:pt x="0" y="13"/>
                    <a:pt x="1" y="12"/>
                    <a:pt x="1" y="11"/>
                  </a:cubicBezTo>
                  <a:cubicBezTo>
                    <a:pt x="1" y="11"/>
                    <a:pt x="1" y="10"/>
                    <a:pt x="2" y="9"/>
                  </a:cubicBezTo>
                  <a:cubicBezTo>
                    <a:pt x="3" y="8"/>
                    <a:pt x="5" y="8"/>
                    <a:pt x="6" y="8"/>
                  </a:cubicBezTo>
                  <a:cubicBezTo>
                    <a:pt x="7" y="7"/>
                    <a:pt x="9" y="8"/>
                    <a:pt x="10" y="8"/>
                  </a:cubicBezTo>
                  <a:cubicBezTo>
                    <a:pt x="12" y="7"/>
                    <a:pt x="15" y="7"/>
                    <a:pt x="16" y="6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7" y="3"/>
                    <a:pt x="17" y="2"/>
                    <a:pt x="17" y="1"/>
                  </a:cubicBezTo>
                  <a:cubicBezTo>
                    <a:pt x="18" y="0"/>
                    <a:pt x="20" y="0"/>
                    <a:pt x="21" y="0"/>
                  </a:cubicBezTo>
                  <a:cubicBezTo>
                    <a:pt x="22" y="0"/>
                    <a:pt x="22" y="1"/>
                    <a:pt x="23" y="1"/>
                  </a:cubicBezTo>
                  <a:cubicBezTo>
                    <a:pt x="23" y="1"/>
                    <a:pt x="25" y="2"/>
                    <a:pt x="26" y="2"/>
                  </a:cubicBezTo>
                  <a:cubicBezTo>
                    <a:pt x="26" y="2"/>
                    <a:pt x="27" y="4"/>
                    <a:pt x="27" y="4"/>
                  </a:cubicBezTo>
                  <a:cubicBezTo>
                    <a:pt x="28" y="5"/>
                    <a:pt x="30" y="6"/>
                    <a:pt x="31" y="6"/>
                  </a:cubicBezTo>
                  <a:cubicBezTo>
                    <a:pt x="31" y="7"/>
                    <a:pt x="32" y="7"/>
                    <a:pt x="33" y="7"/>
                  </a:cubicBezTo>
                  <a:cubicBezTo>
                    <a:pt x="33" y="7"/>
                    <a:pt x="34" y="5"/>
                    <a:pt x="35" y="5"/>
                  </a:cubicBezTo>
                  <a:cubicBezTo>
                    <a:pt x="36" y="5"/>
                    <a:pt x="37" y="5"/>
                    <a:pt x="38" y="5"/>
                  </a:cubicBezTo>
                  <a:cubicBezTo>
                    <a:pt x="39" y="5"/>
                    <a:pt x="42" y="5"/>
                    <a:pt x="43" y="5"/>
                  </a:cubicBezTo>
                  <a:cubicBezTo>
                    <a:pt x="43" y="5"/>
                    <a:pt x="44" y="6"/>
                    <a:pt x="44" y="6"/>
                  </a:cubicBezTo>
                  <a:cubicBezTo>
                    <a:pt x="45" y="7"/>
                    <a:pt x="47" y="8"/>
                    <a:pt x="47" y="9"/>
                  </a:cubicBezTo>
                  <a:cubicBezTo>
                    <a:pt x="48" y="10"/>
                    <a:pt x="48" y="12"/>
                    <a:pt x="48" y="13"/>
                  </a:cubicBezTo>
                  <a:cubicBezTo>
                    <a:pt x="49" y="14"/>
                    <a:pt x="49" y="15"/>
                    <a:pt x="50" y="15"/>
                  </a:cubicBezTo>
                  <a:cubicBezTo>
                    <a:pt x="50" y="16"/>
                    <a:pt x="51" y="17"/>
                    <a:pt x="51" y="17"/>
                  </a:cubicBezTo>
                  <a:cubicBezTo>
                    <a:pt x="52" y="18"/>
                    <a:pt x="54" y="19"/>
                    <a:pt x="54" y="19"/>
                  </a:cubicBezTo>
                  <a:cubicBezTo>
                    <a:pt x="54" y="20"/>
                    <a:pt x="55" y="21"/>
                    <a:pt x="56" y="21"/>
                  </a:cubicBezTo>
                  <a:cubicBezTo>
                    <a:pt x="56" y="21"/>
                    <a:pt x="57" y="22"/>
                    <a:pt x="57" y="2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46"/>
            <p:cNvSpPr>
              <a:spLocks/>
            </p:cNvSpPr>
            <p:nvPr/>
          </p:nvSpPr>
          <p:spPr bwMode="auto">
            <a:xfrm>
              <a:off x="964" y="3178"/>
              <a:ext cx="164" cy="113"/>
            </a:xfrm>
            <a:custGeom>
              <a:avLst/>
              <a:gdLst>
                <a:gd name="T0" fmla="*/ 57 w 57"/>
                <a:gd name="T1" fmla="*/ 23 h 39"/>
                <a:gd name="T2" fmla="*/ 56 w 57"/>
                <a:gd name="T3" fmla="*/ 24 h 39"/>
                <a:gd name="T4" fmla="*/ 54 w 57"/>
                <a:gd name="T5" fmla="*/ 27 h 39"/>
                <a:gd name="T6" fmla="*/ 54 w 57"/>
                <a:gd name="T7" fmla="*/ 29 h 39"/>
                <a:gd name="T8" fmla="*/ 54 w 57"/>
                <a:gd name="T9" fmla="*/ 32 h 39"/>
                <a:gd name="T10" fmla="*/ 53 w 57"/>
                <a:gd name="T11" fmla="*/ 33 h 39"/>
                <a:gd name="T12" fmla="*/ 52 w 57"/>
                <a:gd name="T13" fmla="*/ 36 h 39"/>
                <a:gd name="T14" fmla="*/ 51 w 57"/>
                <a:gd name="T15" fmla="*/ 39 h 39"/>
                <a:gd name="T16" fmla="*/ 49 w 57"/>
                <a:gd name="T17" fmla="*/ 39 h 39"/>
                <a:gd name="T18" fmla="*/ 46 w 57"/>
                <a:gd name="T19" fmla="*/ 38 h 39"/>
                <a:gd name="T20" fmla="*/ 44 w 57"/>
                <a:gd name="T21" fmla="*/ 36 h 39"/>
                <a:gd name="T22" fmla="*/ 40 w 57"/>
                <a:gd name="T23" fmla="*/ 33 h 39"/>
                <a:gd name="T24" fmla="*/ 37 w 57"/>
                <a:gd name="T25" fmla="*/ 34 h 39"/>
                <a:gd name="T26" fmla="*/ 33 w 57"/>
                <a:gd name="T27" fmla="*/ 33 h 39"/>
                <a:gd name="T28" fmla="*/ 29 w 57"/>
                <a:gd name="T29" fmla="*/ 33 h 39"/>
                <a:gd name="T30" fmla="*/ 24 w 57"/>
                <a:gd name="T31" fmla="*/ 34 h 39"/>
                <a:gd name="T32" fmla="*/ 21 w 57"/>
                <a:gd name="T33" fmla="*/ 33 h 39"/>
                <a:gd name="T34" fmla="*/ 18 w 57"/>
                <a:gd name="T35" fmla="*/ 32 h 39"/>
                <a:gd name="T36" fmla="*/ 15 w 57"/>
                <a:gd name="T37" fmla="*/ 28 h 39"/>
                <a:gd name="T38" fmla="*/ 12 w 57"/>
                <a:gd name="T39" fmla="*/ 25 h 39"/>
                <a:gd name="T40" fmla="*/ 11 w 57"/>
                <a:gd name="T41" fmla="*/ 21 h 39"/>
                <a:gd name="T42" fmla="*/ 8 w 57"/>
                <a:gd name="T43" fmla="*/ 19 h 39"/>
                <a:gd name="T44" fmla="*/ 6 w 57"/>
                <a:gd name="T45" fmla="*/ 16 h 39"/>
                <a:gd name="T46" fmla="*/ 5 w 57"/>
                <a:gd name="T47" fmla="*/ 15 h 39"/>
                <a:gd name="T48" fmla="*/ 2 w 57"/>
                <a:gd name="T49" fmla="*/ 16 h 39"/>
                <a:gd name="T50" fmla="*/ 1 w 57"/>
                <a:gd name="T51" fmla="*/ 14 h 39"/>
                <a:gd name="T52" fmla="*/ 1 w 57"/>
                <a:gd name="T53" fmla="*/ 11 h 39"/>
                <a:gd name="T54" fmla="*/ 2 w 57"/>
                <a:gd name="T55" fmla="*/ 9 h 39"/>
                <a:gd name="T56" fmla="*/ 6 w 57"/>
                <a:gd name="T57" fmla="*/ 8 h 39"/>
                <a:gd name="T58" fmla="*/ 10 w 57"/>
                <a:gd name="T59" fmla="*/ 8 h 39"/>
                <a:gd name="T60" fmla="*/ 16 w 57"/>
                <a:gd name="T61" fmla="*/ 6 h 39"/>
                <a:gd name="T62" fmla="*/ 17 w 57"/>
                <a:gd name="T63" fmla="*/ 4 h 39"/>
                <a:gd name="T64" fmla="*/ 17 w 57"/>
                <a:gd name="T65" fmla="*/ 1 h 39"/>
                <a:gd name="T66" fmla="*/ 21 w 57"/>
                <a:gd name="T67" fmla="*/ 0 h 39"/>
                <a:gd name="T68" fmla="*/ 23 w 57"/>
                <a:gd name="T69" fmla="*/ 1 h 39"/>
                <a:gd name="T70" fmla="*/ 26 w 57"/>
                <a:gd name="T71" fmla="*/ 2 h 39"/>
                <a:gd name="T72" fmla="*/ 27 w 57"/>
                <a:gd name="T73" fmla="*/ 4 h 39"/>
                <a:gd name="T74" fmla="*/ 31 w 57"/>
                <a:gd name="T75" fmla="*/ 6 h 39"/>
                <a:gd name="T76" fmla="*/ 33 w 57"/>
                <a:gd name="T77" fmla="*/ 7 h 39"/>
                <a:gd name="T78" fmla="*/ 35 w 57"/>
                <a:gd name="T79" fmla="*/ 5 h 39"/>
                <a:gd name="T80" fmla="*/ 38 w 57"/>
                <a:gd name="T81" fmla="*/ 5 h 39"/>
                <a:gd name="T82" fmla="*/ 43 w 57"/>
                <a:gd name="T83" fmla="*/ 5 h 39"/>
                <a:gd name="T84" fmla="*/ 44 w 57"/>
                <a:gd name="T85" fmla="*/ 6 h 39"/>
                <a:gd name="T86" fmla="*/ 47 w 57"/>
                <a:gd name="T87" fmla="*/ 9 h 39"/>
                <a:gd name="T88" fmla="*/ 48 w 57"/>
                <a:gd name="T89" fmla="*/ 13 h 39"/>
                <a:gd name="T90" fmla="*/ 50 w 57"/>
                <a:gd name="T91" fmla="*/ 15 h 39"/>
                <a:gd name="T92" fmla="*/ 51 w 57"/>
                <a:gd name="T93" fmla="*/ 17 h 39"/>
                <a:gd name="T94" fmla="*/ 54 w 57"/>
                <a:gd name="T95" fmla="*/ 19 h 39"/>
                <a:gd name="T96" fmla="*/ 56 w 57"/>
                <a:gd name="T97" fmla="*/ 21 h 39"/>
                <a:gd name="T98" fmla="*/ 57 w 57"/>
                <a:gd name="T99" fmla="*/ 2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7" h="39">
                  <a:moveTo>
                    <a:pt x="57" y="23"/>
                  </a:moveTo>
                  <a:cubicBezTo>
                    <a:pt x="57" y="23"/>
                    <a:pt x="57" y="24"/>
                    <a:pt x="56" y="24"/>
                  </a:cubicBezTo>
                  <a:cubicBezTo>
                    <a:pt x="56" y="25"/>
                    <a:pt x="54" y="26"/>
                    <a:pt x="54" y="27"/>
                  </a:cubicBezTo>
                  <a:cubicBezTo>
                    <a:pt x="54" y="27"/>
                    <a:pt x="54" y="28"/>
                    <a:pt x="54" y="29"/>
                  </a:cubicBezTo>
                  <a:cubicBezTo>
                    <a:pt x="54" y="30"/>
                    <a:pt x="54" y="31"/>
                    <a:pt x="54" y="32"/>
                  </a:cubicBezTo>
                  <a:cubicBezTo>
                    <a:pt x="54" y="32"/>
                    <a:pt x="53" y="33"/>
                    <a:pt x="53" y="33"/>
                  </a:cubicBezTo>
                  <a:cubicBezTo>
                    <a:pt x="53" y="34"/>
                    <a:pt x="52" y="36"/>
                    <a:pt x="52" y="36"/>
                  </a:cubicBezTo>
                  <a:cubicBezTo>
                    <a:pt x="52" y="37"/>
                    <a:pt x="52" y="38"/>
                    <a:pt x="51" y="39"/>
                  </a:cubicBezTo>
                  <a:cubicBezTo>
                    <a:pt x="51" y="39"/>
                    <a:pt x="50" y="39"/>
                    <a:pt x="49" y="39"/>
                  </a:cubicBezTo>
                  <a:cubicBezTo>
                    <a:pt x="49" y="39"/>
                    <a:pt x="47" y="39"/>
                    <a:pt x="46" y="38"/>
                  </a:cubicBezTo>
                  <a:cubicBezTo>
                    <a:pt x="45" y="38"/>
                    <a:pt x="45" y="37"/>
                    <a:pt x="44" y="36"/>
                  </a:cubicBezTo>
                  <a:cubicBezTo>
                    <a:pt x="43" y="35"/>
                    <a:pt x="41" y="34"/>
                    <a:pt x="40" y="33"/>
                  </a:cubicBezTo>
                  <a:cubicBezTo>
                    <a:pt x="39" y="33"/>
                    <a:pt x="38" y="34"/>
                    <a:pt x="37" y="34"/>
                  </a:cubicBezTo>
                  <a:cubicBezTo>
                    <a:pt x="36" y="34"/>
                    <a:pt x="34" y="33"/>
                    <a:pt x="33" y="33"/>
                  </a:cubicBezTo>
                  <a:cubicBezTo>
                    <a:pt x="32" y="33"/>
                    <a:pt x="30" y="33"/>
                    <a:pt x="29" y="33"/>
                  </a:cubicBezTo>
                  <a:cubicBezTo>
                    <a:pt x="28" y="33"/>
                    <a:pt x="26" y="35"/>
                    <a:pt x="24" y="34"/>
                  </a:cubicBezTo>
                  <a:cubicBezTo>
                    <a:pt x="23" y="34"/>
                    <a:pt x="22" y="33"/>
                    <a:pt x="21" y="33"/>
                  </a:cubicBezTo>
                  <a:cubicBezTo>
                    <a:pt x="20" y="33"/>
                    <a:pt x="19" y="33"/>
                    <a:pt x="18" y="32"/>
                  </a:cubicBezTo>
                  <a:cubicBezTo>
                    <a:pt x="17" y="32"/>
                    <a:pt x="16" y="29"/>
                    <a:pt x="15" y="28"/>
                  </a:cubicBezTo>
                  <a:cubicBezTo>
                    <a:pt x="15" y="27"/>
                    <a:pt x="13" y="26"/>
                    <a:pt x="12" y="25"/>
                  </a:cubicBezTo>
                  <a:cubicBezTo>
                    <a:pt x="12" y="24"/>
                    <a:pt x="11" y="22"/>
                    <a:pt x="11" y="21"/>
                  </a:cubicBezTo>
                  <a:cubicBezTo>
                    <a:pt x="10" y="20"/>
                    <a:pt x="9" y="19"/>
                    <a:pt x="8" y="19"/>
                  </a:cubicBezTo>
                  <a:cubicBezTo>
                    <a:pt x="7" y="18"/>
                    <a:pt x="7" y="17"/>
                    <a:pt x="6" y="16"/>
                  </a:cubicBezTo>
                  <a:cubicBezTo>
                    <a:pt x="6" y="16"/>
                    <a:pt x="5" y="16"/>
                    <a:pt x="5" y="15"/>
                  </a:cubicBezTo>
                  <a:cubicBezTo>
                    <a:pt x="4" y="15"/>
                    <a:pt x="3" y="16"/>
                    <a:pt x="2" y="16"/>
                  </a:cubicBezTo>
                  <a:cubicBezTo>
                    <a:pt x="2" y="16"/>
                    <a:pt x="1" y="15"/>
                    <a:pt x="1" y="14"/>
                  </a:cubicBezTo>
                  <a:cubicBezTo>
                    <a:pt x="0" y="13"/>
                    <a:pt x="1" y="12"/>
                    <a:pt x="1" y="11"/>
                  </a:cubicBezTo>
                  <a:cubicBezTo>
                    <a:pt x="1" y="11"/>
                    <a:pt x="1" y="10"/>
                    <a:pt x="2" y="9"/>
                  </a:cubicBezTo>
                  <a:cubicBezTo>
                    <a:pt x="3" y="8"/>
                    <a:pt x="5" y="8"/>
                    <a:pt x="6" y="8"/>
                  </a:cubicBezTo>
                  <a:cubicBezTo>
                    <a:pt x="7" y="7"/>
                    <a:pt x="9" y="8"/>
                    <a:pt x="10" y="8"/>
                  </a:cubicBezTo>
                  <a:cubicBezTo>
                    <a:pt x="12" y="7"/>
                    <a:pt x="15" y="7"/>
                    <a:pt x="16" y="6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7" y="3"/>
                    <a:pt x="17" y="2"/>
                    <a:pt x="17" y="1"/>
                  </a:cubicBezTo>
                  <a:cubicBezTo>
                    <a:pt x="18" y="0"/>
                    <a:pt x="20" y="0"/>
                    <a:pt x="21" y="0"/>
                  </a:cubicBezTo>
                  <a:cubicBezTo>
                    <a:pt x="22" y="0"/>
                    <a:pt x="22" y="1"/>
                    <a:pt x="23" y="1"/>
                  </a:cubicBezTo>
                  <a:cubicBezTo>
                    <a:pt x="23" y="1"/>
                    <a:pt x="25" y="2"/>
                    <a:pt x="26" y="2"/>
                  </a:cubicBezTo>
                  <a:cubicBezTo>
                    <a:pt x="26" y="2"/>
                    <a:pt x="27" y="4"/>
                    <a:pt x="27" y="4"/>
                  </a:cubicBezTo>
                  <a:cubicBezTo>
                    <a:pt x="28" y="5"/>
                    <a:pt x="30" y="6"/>
                    <a:pt x="31" y="6"/>
                  </a:cubicBezTo>
                  <a:cubicBezTo>
                    <a:pt x="31" y="7"/>
                    <a:pt x="32" y="7"/>
                    <a:pt x="33" y="7"/>
                  </a:cubicBezTo>
                  <a:cubicBezTo>
                    <a:pt x="33" y="7"/>
                    <a:pt x="34" y="5"/>
                    <a:pt x="35" y="5"/>
                  </a:cubicBezTo>
                  <a:cubicBezTo>
                    <a:pt x="36" y="5"/>
                    <a:pt x="37" y="5"/>
                    <a:pt x="38" y="5"/>
                  </a:cubicBezTo>
                  <a:cubicBezTo>
                    <a:pt x="39" y="5"/>
                    <a:pt x="42" y="5"/>
                    <a:pt x="43" y="5"/>
                  </a:cubicBezTo>
                  <a:cubicBezTo>
                    <a:pt x="43" y="5"/>
                    <a:pt x="44" y="6"/>
                    <a:pt x="44" y="6"/>
                  </a:cubicBezTo>
                  <a:cubicBezTo>
                    <a:pt x="45" y="7"/>
                    <a:pt x="47" y="8"/>
                    <a:pt x="47" y="9"/>
                  </a:cubicBezTo>
                  <a:cubicBezTo>
                    <a:pt x="48" y="10"/>
                    <a:pt x="48" y="12"/>
                    <a:pt x="48" y="13"/>
                  </a:cubicBezTo>
                  <a:cubicBezTo>
                    <a:pt x="49" y="14"/>
                    <a:pt x="49" y="15"/>
                    <a:pt x="50" y="15"/>
                  </a:cubicBezTo>
                  <a:cubicBezTo>
                    <a:pt x="50" y="16"/>
                    <a:pt x="51" y="17"/>
                    <a:pt x="51" y="17"/>
                  </a:cubicBezTo>
                  <a:cubicBezTo>
                    <a:pt x="52" y="18"/>
                    <a:pt x="54" y="19"/>
                    <a:pt x="54" y="19"/>
                  </a:cubicBezTo>
                  <a:cubicBezTo>
                    <a:pt x="54" y="20"/>
                    <a:pt x="55" y="21"/>
                    <a:pt x="56" y="21"/>
                  </a:cubicBezTo>
                  <a:cubicBezTo>
                    <a:pt x="56" y="21"/>
                    <a:pt x="57" y="22"/>
                    <a:pt x="57" y="2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47"/>
            <p:cNvSpPr>
              <a:spLocks/>
            </p:cNvSpPr>
            <p:nvPr/>
          </p:nvSpPr>
          <p:spPr bwMode="auto">
            <a:xfrm>
              <a:off x="734" y="3155"/>
              <a:ext cx="29" cy="21"/>
            </a:xfrm>
            <a:custGeom>
              <a:avLst/>
              <a:gdLst>
                <a:gd name="T0" fmla="*/ 10 w 10"/>
                <a:gd name="T1" fmla="*/ 2 h 7"/>
                <a:gd name="T2" fmla="*/ 10 w 10"/>
                <a:gd name="T3" fmla="*/ 4 h 7"/>
                <a:gd name="T4" fmla="*/ 10 w 10"/>
                <a:gd name="T5" fmla="*/ 5 h 7"/>
                <a:gd name="T6" fmla="*/ 8 w 10"/>
                <a:gd name="T7" fmla="*/ 7 h 7"/>
                <a:gd name="T8" fmla="*/ 5 w 10"/>
                <a:gd name="T9" fmla="*/ 6 h 7"/>
                <a:gd name="T10" fmla="*/ 3 w 10"/>
                <a:gd name="T11" fmla="*/ 5 h 7"/>
                <a:gd name="T12" fmla="*/ 1 w 10"/>
                <a:gd name="T13" fmla="*/ 5 h 7"/>
                <a:gd name="T14" fmla="*/ 0 w 10"/>
                <a:gd name="T15" fmla="*/ 3 h 7"/>
                <a:gd name="T16" fmla="*/ 1 w 10"/>
                <a:gd name="T17" fmla="*/ 2 h 7"/>
                <a:gd name="T18" fmla="*/ 3 w 10"/>
                <a:gd name="T19" fmla="*/ 1 h 7"/>
                <a:gd name="T20" fmla="*/ 4 w 10"/>
                <a:gd name="T21" fmla="*/ 1 h 7"/>
                <a:gd name="T22" fmla="*/ 6 w 10"/>
                <a:gd name="T23" fmla="*/ 0 h 7"/>
                <a:gd name="T24" fmla="*/ 8 w 10"/>
                <a:gd name="T25" fmla="*/ 1 h 7"/>
                <a:gd name="T26" fmla="*/ 10 w 10"/>
                <a:gd name="T27" fmla="*/ 1 h 7"/>
                <a:gd name="T28" fmla="*/ 10 w 10"/>
                <a:gd name="T2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7">
                  <a:moveTo>
                    <a:pt x="10" y="2"/>
                  </a:moveTo>
                  <a:cubicBezTo>
                    <a:pt x="10" y="2"/>
                    <a:pt x="10" y="3"/>
                    <a:pt x="10" y="4"/>
                  </a:cubicBezTo>
                  <a:cubicBezTo>
                    <a:pt x="10" y="4"/>
                    <a:pt x="10" y="5"/>
                    <a:pt x="10" y="5"/>
                  </a:cubicBezTo>
                  <a:cubicBezTo>
                    <a:pt x="10" y="6"/>
                    <a:pt x="9" y="6"/>
                    <a:pt x="8" y="7"/>
                  </a:cubicBezTo>
                  <a:cubicBezTo>
                    <a:pt x="8" y="7"/>
                    <a:pt x="6" y="7"/>
                    <a:pt x="5" y="6"/>
                  </a:cubicBezTo>
                  <a:cubicBezTo>
                    <a:pt x="5" y="6"/>
                    <a:pt x="4" y="5"/>
                    <a:pt x="3" y="5"/>
                  </a:cubicBezTo>
                  <a:cubicBezTo>
                    <a:pt x="3" y="5"/>
                    <a:pt x="1" y="5"/>
                    <a:pt x="1" y="5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1" y="2"/>
                    <a:pt x="3" y="2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7" y="0"/>
                    <a:pt x="8" y="1"/>
                    <a:pt x="8" y="1"/>
                  </a:cubicBezTo>
                  <a:cubicBezTo>
                    <a:pt x="8" y="1"/>
                    <a:pt x="9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48"/>
            <p:cNvSpPr>
              <a:spLocks/>
            </p:cNvSpPr>
            <p:nvPr/>
          </p:nvSpPr>
          <p:spPr bwMode="auto">
            <a:xfrm>
              <a:off x="734" y="3155"/>
              <a:ext cx="29" cy="21"/>
            </a:xfrm>
            <a:custGeom>
              <a:avLst/>
              <a:gdLst>
                <a:gd name="T0" fmla="*/ 10 w 10"/>
                <a:gd name="T1" fmla="*/ 2 h 7"/>
                <a:gd name="T2" fmla="*/ 10 w 10"/>
                <a:gd name="T3" fmla="*/ 4 h 7"/>
                <a:gd name="T4" fmla="*/ 10 w 10"/>
                <a:gd name="T5" fmla="*/ 5 h 7"/>
                <a:gd name="T6" fmla="*/ 8 w 10"/>
                <a:gd name="T7" fmla="*/ 7 h 7"/>
                <a:gd name="T8" fmla="*/ 5 w 10"/>
                <a:gd name="T9" fmla="*/ 6 h 7"/>
                <a:gd name="T10" fmla="*/ 3 w 10"/>
                <a:gd name="T11" fmla="*/ 5 h 7"/>
                <a:gd name="T12" fmla="*/ 1 w 10"/>
                <a:gd name="T13" fmla="*/ 5 h 7"/>
                <a:gd name="T14" fmla="*/ 0 w 10"/>
                <a:gd name="T15" fmla="*/ 3 h 7"/>
                <a:gd name="T16" fmla="*/ 1 w 10"/>
                <a:gd name="T17" fmla="*/ 2 h 7"/>
                <a:gd name="T18" fmla="*/ 3 w 10"/>
                <a:gd name="T19" fmla="*/ 1 h 7"/>
                <a:gd name="T20" fmla="*/ 4 w 10"/>
                <a:gd name="T21" fmla="*/ 1 h 7"/>
                <a:gd name="T22" fmla="*/ 6 w 10"/>
                <a:gd name="T23" fmla="*/ 0 h 7"/>
                <a:gd name="T24" fmla="*/ 8 w 10"/>
                <a:gd name="T25" fmla="*/ 1 h 7"/>
                <a:gd name="T26" fmla="*/ 10 w 10"/>
                <a:gd name="T27" fmla="*/ 1 h 7"/>
                <a:gd name="T28" fmla="*/ 10 w 10"/>
                <a:gd name="T2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7">
                  <a:moveTo>
                    <a:pt x="10" y="2"/>
                  </a:moveTo>
                  <a:cubicBezTo>
                    <a:pt x="10" y="2"/>
                    <a:pt x="10" y="3"/>
                    <a:pt x="10" y="4"/>
                  </a:cubicBezTo>
                  <a:cubicBezTo>
                    <a:pt x="10" y="4"/>
                    <a:pt x="10" y="5"/>
                    <a:pt x="10" y="5"/>
                  </a:cubicBezTo>
                  <a:cubicBezTo>
                    <a:pt x="10" y="6"/>
                    <a:pt x="9" y="6"/>
                    <a:pt x="8" y="7"/>
                  </a:cubicBezTo>
                  <a:cubicBezTo>
                    <a:pt x="8" y="7"/>
                    <a:pt x="6" y="7"/>
                    <a:pt x="5" y="6"/>
                  </a:cubicBezTo>
                  <a:cubicBezTo>
                    <a:pt x="5" y="6"/>
                    <a:pt x="4" y="5"/>
                    <a:pt x="3" y="5"/>
                  </a:cubicBezTo>
                  <a:cubicBezTo>
                    <a:pt x="3" y="5"/>
                    <a:pt x="1" y="5"/>
                    <a:pt x="1" y="5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1" y="2"/>
                    <a:pt x="3" y="2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7" y="0"/>
                    <a:pt x="8" y="1"/>
                    <a:pt x="8" y="1"/>
                  </a:cubicBezTo>
                  <a:cubicBezTo>
                    <a:pt x="8" y="1"/>
                    <a:pt x="9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49"/>
            <p:cNvSpPr>
              <a:spLocks/>
            </p:cNvSpPr>
            <p:nvPr/>
          </p:nvSpPr>
          <p:spPr bwMode="auto">
            <a:xfrm>
              <a:off x="731" y="3187"/>
              <a:ext cx="176" cy="81"/>
            </a:xfrm>
            <a:custGeom>
              <a:avLst/>
              <a:gdLst>
                <a:gd name="T0" fmla="*/ 60 w 61"/>
                <a:gd name="T1" fmla="*/ 14 h 28"/>
                <a:gd name="T2" fmla="*/ 61 w 61"/>
                <a:gd name="T3" fmla="*/ 16 h 28"/>
                <a:gd name="T4" fmla="*/ 60 w 61"/>
                <a:gd name="T5" fmla="*/ 18 h 28"/>
                <a:gd name="T6" fmla="*/ 57 w 61"/>
                <a:gd name="T7" fmla="*/ 18 h 28"/>
                <a:gd name="T8" fmla="*/ 56 w 61"/>
                <a:gd name="T9" fmla="*/ 20 h 28"/>
                <a:gd name="T10" fmla="*/ 54 w 61"/>
                <a:gd name="T11" fmla="*/ 21 h 28"/>
                <a:gd name="T12" fmla="*/ 51 w 61"/>
                <a:gd name="T13" fmla="*/ 22 h 28"/>
                <a:gd name="T14" fmla="*/ 49 w 61"/>
                <a:gd name="T15" fmla="*/ 20 h 28"/>
                <a:gd name="T16" fmla="*/ 47 w 61"/>
                <a:gd name="T17" fmla="*/ 20 h 28"/>
                <a:gd name="T18" fmla="*/ 45 w 61"/>
                <a:gd name="T19" fmla="*/ 19 h 28"/>
                <a:gd name="T20" fmla="*/ 43 w 61"/>
                <a:gd name="T21" fmla="*/ 18 h 28"/>
                <a:gd name="T22" fmla="*/ 40 w 61"/>
                <a:gd name="T23" fmla="*/ 18 h 28"/>
                <a:gd name="T24" fmla="*/ 37 w 61"/>
                <a:gd name="T25" fmla="*/ 18 h 28"/>
                <a:gd name="T26" fmla="*/ 32 w 61"/>
                <a:gd name="T27" fmla="*/ 19 h 28"/>
                <a:gd name="T28" fmla="*/ 30 w 61"/>
                <a:gd name="T29" fmla="*/ 18 h 28"/>
                <a:gd name="T30" fmla="*/ 26 w 61"/>
                <a:gd name="T31" fmla="*/ 19 h 28"/>
                <a:gd name="T32" fmla="*/ 24 w 61"/>
                <a:gd name="T33" fmla="*/ 20 h 28"/>
                <a:gd name="T34" fmla="*/ 20 w 61"/>
                <a:gd name="T35" fmla="*/ 22 h 28"/>
                <a:gd name="T36" fmla="*/ 20 w 61"/>
                <a:gd name="T37" fmla="*/ 24 h 28"/>
                <a:gd name="T38" fmla="*/ 19 w 61"/>
                <a:gd name="T39" fmla="*/ 25 h 28"/>
                <a:gd name="T40" fmla="*/ 17 w 61"/>
                <a:gd name="T41" fmla="*/ 27 h 28"/>
                <a:gd name="T42" fmla="*/ 17 w 61"/>
                <a:gd name="T43" fmla="*/ 28 h 28"/>
                <a:gd name="T44" fmla="*/ 16 w 61"/>
                <a:gd name="T45" fmla="*/ 28 h 28"/>
                <a:gd name="T46" fmla="*/ 14 w 61"/>
                <a:gd name="T47" fmla="*/ 28 h 28"/>
                <a:gd name="T48" fmla="*/ 14 w 61"/>
                <a:gd name="T49" fmla="*/ 27 h 28"/>
                <a:gd name="T50" fmla="*/ 16 w 61"/>
                <a:gd name="T51" fmla="*/ 24 h 28"/>
                <a:gd name="T52" fmla="*/ 16 w 61"/>
                <a:gd name="T53" fmla="*/ 20 h 28"/>
                <a:gd name="T54" fmla="*/ 14 w 61"/>
                <a:gd name="T55" fmla="*/ 18 h 28"/>
                <a:gd name="T56" fmla="*/ 11 w 61"/>
                <a:gd name="T57" fmla="*/ 16 h 28"/>
                <a:gd name="T58" fmla="*/ 10 w 61"/>
                <a:gd name="T59" fmla="*/ 14 h 28"/>
                <a:gd name="T60" fmla="*/ 6 w 61"/>
                <a:gd name="T61" fmla="*/ 12 h 28"/>
                <a:gd name="T62" fmla="*/ 5 w 61"/>
                <a:gd name="T63" fmla="*/ 10 h 28"/>
                <a:gd name="T64" fmla="*/ 4 w 61"/>
                <a:gd name="T65" fmla="*/ 9 h 28"/>
                <a:gd name="T66" fmla="*/ 2 w 61"/>
                <a:gd name="T67" fmla="*/ 7 h 28"/>
                <a:gd name="T68" fmla="*/ 0 w 61"/>
                <a:gd name="T69" fmla="*/ 6 h 28"/>
                <a:gd name="T70" fmla="*/ 2 w 61"/>
                <a:gd name="T71" fmla="*/ 5 h 28"/>
                <a:gd name="T72" fmla="*/ 4 w 61"/>
                <a:gd name="T73" fmla="*/ 4 h 28"/>
                <a:gd name="T74" fmla="*/ 6 w 61"/>
                <a:gd name="T75" fmla="*/ 3 h 28"/>
                <a:gd name="T76" fmla="*/ 10 w 61"/>
                <a:gd name="T77" fmla="*/ 2 h 28"/>
                <a:gd name="T78" fmla="*/ 12 w 61"/>
                <a:gd name="T79" fmla="*/ 3 h 28"/>
                <a:gd name="T80" fmla="*/ 16 w 61"/>
                <a:gd name="T81" fmla="*/ 3 h 28"/>
                <a:gd name="T82" fmla="*/ 18 w 61"/>
                <a:gd name="T83" fmla="*/ 4 h 28"/>
                <a:gd name="T84" fmla="*/ 21 w 61"/>
                <a:gd name="T85" fmla="*/ 5 h 28"/>
                <a:gd name="T86" fmla="*/ 26 w 61"/>
                <a:gd name="T87" fmla="*/ 4 h 28"/>
                <a:gd name="T88" fmla="*/ 29 w 61"/>
                <a:gd name="T89" fmla="*/ 3 h 28"/>
                <a:gd name="T90" fmla="*/ 32 w 61"/>
                <a:gd name="T91" fmla="*/ 2 h 28"/>
                <a:gd name="T92" fmla="*/ 34 w 61"/>
                <a:gd name="T93" fmla="*/ 1 h 28"/>
                <a:gd name="T94" fmla="*/ 37 w 61"/>
                <a:gd name="T95" fmla="*/ 1 h 28"/>
                <a:gd name="T96" fmla="*/ 38 w 61"/>
                <a:gd name="T97" fmla="*/ 0 h 28"/>
                <a:gd name="T98" fmla="*/ 41 w 61"/>
                <a:gd name="T99" fmla="*/ 0 h 28"/>
                <a:gd name="T100" fmla="*/ 46 w 61"/>
                <a:gd name="T101" fmla="*/ 0 h 28"/>
                <a:gd name="T102" fmla="*/ 48 w 61"/>
                <a:gd name="T103" fmla="*/ 0 h 28"/>
                <a:gd name="T104" fmla="*/ 50 w 61"/>
                <a:gd name="T105" fmla="*/ 1 h 28"/>
                <a:gd name="T106" fmla="*/ 52 w 61"/>
                <a:gd name="T107" fmla="*/ 1 h 28"/>
                <a:gd name="T108" fmla="*/ 54 w 61"/>
                <a:gd name="T109" fmla="*/ 3 h 28"/>
                <a:gd name="T110" fmla="*/ 55 w 61"/>
                <a:gd name="T111" fmla="*/ 5 h 28"/>
                <a:gd name="T112" fmla="*/ 56 w 61"/>
                <a:gd name="T113" fmla="*/ 8 h 28"/>
                <a:gd name="T114" fmla="*/ 58 w 61"/>
                <a:gd name="T115" fmla="*/ 9 h 28"/>
                <a:gd name="T116" fmla="*/ 59 w 61"/>
                <a:gd name="T117" fmla="*/ 12 h 28"/>
                <a:gd name="T118" fmla="*/ 60 w 61"/>
                <a:gd name="T11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1" h="28">
                  <a:moveTo>
                    <a:pt x="60" y="14"/>
                  </a:moveTo>
                  <a:cubicBezTo>
                    <a:pt x="61" y="14"/>
                    <a:pt x="61" y="15"/>
                    <a:pt x="61" y="16"/>
                  </a:cubicBezTo>
                  <a:cubicBezTo>
                    <a:pt x="61" y="17"/>
                    <a:pt x="60" y="18"/>
                    <a:pt x="60" y="18"/>
                  </a:cubicBezTo>
                  <a:cubicBezTo>
                    <a:pt x="60" y="19"/>
                    <a:pt x="58" y="18"/>
                    <a:pt x="57" y="18"/>
                  </a:cubicBezTo>
                  <a:cubicBezTo>
                    <a:pt x="57" y="19"/>
                    <a:pt x="56" y="19"/>
                    <a:pt x="56" y="20"/>
                  </a:cubicBezTo>
                  <a:cubicBezTo>
                    <a:pt x="56" y="20"/>
                    <a:pt x="55" y="21"/>
                    <a:pt x="54" y="21"/>
                  </a:cubicBezTo>
                  <a:cubicBezTo>
                    <a:pt x="54" y="22"/>
                    <a:pt x="52" y="22"/>
                    <a:pt x="51" y="22"/>
                  </a:cubicBezTo>
                  <a:cubicBezTo>
                    <a:pt x="51" y="22"/>
                    <a:pt x="50" y="21"/>
                    <a:pt x="49" y="20"/>
                  </a:cubicBezTo>
                  <a:cubicBezTo>
                    <a:pt x="49" y="20"/>
                    <a:pt x="48" y="20"/>
                    <a:pt x="47" y="20"/>
                  </a:cubicBezTo>
                  <a:cubicBezTo>
                    <a:pt x="46" y="19"/>
                    <a:pt x="46" y="19"/>
                    <a:pt x="45" y="19"/>
                  </a:cubicBezTo>
                  <a:cubicBezTo>
                    <a:pt x="45" y="18"/>
                    <a:pt x="44" y="18"/>
                    <a:pt x="43" y="18"/>
                  </a:cubicBezTo>
                  <a:cubicBezTo>
                    <a:pt x="43" y="18"/>
                    <a:pt x="41" y="18"/>
                    <a:pt x="40" y="18"/>
                  </a:cubicBezTo>
                  <a:cubicBezTo>
                    <a:pt x="39" y="18"/>
                    <a:pt x="38" y="18"/>
                    <a:pt x="37" y="18"/>
                  </a:cubicBezTo>
                  <a:cubicBezTo>
                    <a:pt x="36" y="18"/>
                    <a:pt x="34" y="19"/>
                    <a:pt x="32" y="19"/>
                  </a:cubicBezTo>
                  <a:cubicBezTo>
                    <a:pt x="32" y="19"/>
                    <a:pt x="31" y="18"/>
                    <a:pt x="30" y="18"/>
                  </a:cubicBezTo>
                  <a:cubicBezTo>
                    <a:pt x="29" y="18"/>
                    <a:pt x="27" y="19"/>
                    <a:pt x="26" y="19"/>
                  </a:cubicBezTo>
                  <a:cubicBezTo>
                    <a:pt x="26" y="19"/>
                    <a:pt x="24" y="20"/>
                    <a:pt x="24" y="20"/>
                  </a:cubicBezTo>
                  <a:cubicBezTo>
                    <a:pt x="23" y="21"/>
                    <a:pt x="21" y="21"/>
                    <a:pt x="20" y="22"/>
                  </a:cubicBezTo>
                  <a:cubicBezTo>
                    <a:pt x="20" y="22"/>
                    <a:pt x="20" y="23"/>
                    <a:pt x="20" y="24"/>
                  </a:cubicBezTo>
                  <a:cubicBezTo>
                    <a:pt x="20" y="24"/>
                    <a:pt x="19" y="25"/>
                    <a:pt x="19" y="25"/>
                  </a:cubicBezTo>
                  <a:cubicBezTo>
                    <a:pt x="19" y="26"/>
                    <a:pt x="18" y="27"/>
                    <a:pt x="17" y="27"/>
                  </a:cubicBezTo>
                  <a:cubicBezTo>
                    <a:pt x="17" y="27"/>
                    <a:pt x="17" y="28"/>
                    <a:pt x="17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5" y="28"/>
                    <a:pt x="14" y="28"/>
                    <a:pt x="14" y="28"/>
                  </a:cubicBezTo>
                  <a:cubicBezTo>
                    <a:pt x="14" y="28"/>
                    <a:pt x="14" y="27"/>
                    <a:pt x="14" y="27"/>
                  </a:cubicBezTo>
                  <a:cubicBezTo>
                    <a:pt x="15" y="26"/>
                    <a:pt x="15" y="25"/>
                    <a:pt x="16" y="24"/>
                  </a:cubicBezTo>
                  <a:cubicBezTo>
                    <a:pt x="16" y="24"/>
                    <a:pt x="16" y="21"/>
                    <a:pt x="16" y="20"/>
                  </a:cubicBezTo>
                  <a:cubicBezTo>
                    <a:pt x="16" y="19"/>
                    <a:pt x="14" y="19"/>
                    <a:pt x="14" y="18"/>
                  </a:cubicBezTo>
                  <a:cubicBezTo>
                    <a:pt x="13" y="18"/>
                    <a:pt x="11" y="17"/>
                    <a:pt x="11" y="16"/>
                  </a:cubicBezTo>
                  <a:cubicBezTo>
                    <a:pt x="10" y="16"/>
                    <a:pt x="10" y="14"/>
                    <a:pt x="10" y="14"/>
                  </a:cubicBezTo>
                  <a:cubicBezTo>
                    <a:pt x="9" y="13"/>
                    <a:pt x="7" y="13"/>
                    <a:pt x="6" y="12"/>
                  </a:cubicBezTo>
                  <a:cubicBezTo>
                    <a:pt x="6" y="12"/>
                    <a:pt x="5" y="11"/>
                    <a:pt x="5" y="10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0" y="6"/>
                    <a:pt x="0" y="6"/>
                  </a:cubicBezTo>
                  <a:cubicBezTo>
                    <a:pt x="0" y="5"/>
                    <a:pt x="1" y="5"/>
                    <a:pt x="2" y="5"/>
                  </a:cubicBezTo>
                  <a:cubicBezTo>
                    <a:pt x="2" y="5"/>
                    <a:pt x="4" y="5"/>
                    <a:pt x="4" y="4"/>
                  </a:cubicBezTo>
                  <a:cubicBezTo>
                    <a:pt x="5" y="4"/>
                    <a:pt x="5" y="3"/>
                    <a:pt x="6" y="3"/>
                  </a:cubicBezTo>
                  <a:cubicBezTo>
                    <a:pt x="7" y="3"/>
                    <a:pt x="9" y="2"/>
                    <a:pt x="10" y="2"/>
                  </a:cubicBezTo>
                  <a:cubicBezTo>
                    <a:pt x="10" y="2"/>
                    <a:pt x="11" y="3"/>
                    <a:pt x="12" y="3"/>
                  </a:cubicBezTo>
                  <a:cubicBezTo>
                    <a:pt x="13" y="3"/>
                    <a:pt x="15" y="3"/>
                    <a:pt x="16" y="3"/>
                  </a:cubicBezTo>
                  <a:cubicBezTo>
                    <a:pt x="16" y="3"/>
                    <a:pt x="17" y="4"/>
                    <a:pt x="18" y="4"/>
                  </a:cubicBezTo>
                  <a:cubicBezTo>
                    <a:pt x="19" y="5"/>
                    <a:pt x="21" y="5"/>
                    <a:pt x="21" y="5"/>
                  </a:cubicBezTo>
                  <a:cubicBezTo>
                    <a:pt x="22" y="5"/>
                    <a:pt x="24" y="4"/>
                    <a:pt x="26" y="4"/>
                  </a:cubicBezTo>
                  <a:cubicBezTo>
                    <a:pt x="26" y="4"/>
                    <a:pt x="28" y="4"/>
                    <a:pt x="29" y="3"/>
                  </a:cubicBezTo>
                  <a:cubicBezTo>
                    <a:pt x="29" y="3"/>
                    <a:pt x="31" y="2"/>
                    <a:pt x="32" y="2"/>
                  </a:cubicBezTo>
                  <a:cubicBezTo>
                    <a:pt x="32" y="2"/>
                    <a:pt x="33" y="1"/>
                    <a:pt x="34" y="1"/>
                  </a:cubicBezTo>
                  <a:cubicBezTo>
                    <a:pt x="34" y="1"/>
                    <a:pt x="36" y="1"/>
                    <a:pt x="37" y="1"/>
                  </a:cubicBezTo>
                  <a:cubicBezTo>
                    <a:pt x="37" y="1"/>
                    <a:pt x="38" y="0"/>
                    <a:pt x="38" y="0"/>
                  </a:cubicBezTo>
                  <a:cubicBezTo>
                    <a:pt x="39" y="0"/>
                    <a:pt x="41" y="0"/>
                    <a:pt x="41" y="0"/>
                  </a:cubicBezTo>
                  <a:cubicBezTo>
                    <a:pt x="43" y="0"/>
                    <a:pt x="45" y="0"/>
                    <a:pt x="46" y="0"/>
                  </a:cubicBezTo>
                  <a:cubicBezTo>
                    <a:pt x="46" y="0"/>
                    <a:pt x="47" y="0"/>
                    <a:pt x="48" y="0"/>
                  </a:cubicBezTo>
                  <a:cubicBezTo>
                    <a:pt x="49" y="1"/>
                    <a:pt x="49" y="1"/>
                    <a:pt x="50" y="1"/>
                  </a:cubicBezTo>
                  <a:cubicBezTo>
                    <a:pt x="51" y="1"/>
                    <a:pt x="52" y="1"/>
                    <a:pt x="52" y="1"/>
                  </a:cubicBezTo>
                  <a:cubicBezTo>
                    <a:pt x="53" y="1"/>
                    <a:pt x="54" y="2"/>
                    <a:pt x="54" y="3"/>
                  </a:cubicBezTo>
                  <a:cubicBezTo>
                    <a:pt x="55" y="3"/>
                    <a:pt x="55" y="4"/>
                    <a:pt x="55" y="5"/>
                  </a:cubicBezTo>
                  <a:cubicBezTo>
                    <a:pt x="55" y="6"/>
                    <a:pt x="55" y="7"/>
                    <a:pt x="56" y="8"/>
                  </a:cubicBezTo>
                  <a:cubicBezTo>
                    <a:pt x="56" y="8"/>
                    <a:pt x="57" y="9"/>
                    <a:pt x="58" y="9"/>
                  </a:cubicBezTo>
                  <a:cubicBezTo>
                    <a:pt x="58" y="10"/>
                    <a:pt x="58" y="11"/>
                    <a:pt x="59" y="12"/>
                  </a:cubicBezTo>
                  <a:cubicBezTo>
                    <a:pt x="59" y="13"/>
                    <a:pt x="60" y="13"/>
                    <a:pt x="60" y="1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50"/>
            <p:cNvSpPr>
              <a:spLocks/>
            </p:cNvSpPr>
            <p:nvPr/>
          </p:nvSpPr>
          <p:spPr bwMode="auto">
            <a:xfrm>
              <a:off x="731" y="3187"/>
              <a:ext cx="176" cy="81"/>
            </a:xfrm>
            <a:custGeom>
              <a:avLst/>
              <a:gdLst>
                <a:gd name="T0" fmla="*/ 60 w 61"/>
                <a:gd name="T1" fmla="*/ 14 h 28"/>
                <a:gd name="T2" fmla="*/ 61 w 61"/>
                <a:gd name="T3" fmla="*/ 16 h 28"/>
                <a:gd name="T4" fmla="*/ 60 w 61"/>
                <a:gd name="T5" fmla="*/ 18 h 28"/>
                <a:gd name="T6" fmla="*/ 57 w 61"/>
                <a:gd name="T7" fmla="*/ 18 h 28"/>
                <a:gd name="T8" fmla="*/ 56 w 61"/>
                <a:gd name="T9" fmla="*/ 20 h 28"/>
                <a:gd name="T10" fmla="*/ 54 w 61"/>
                <a:gd name="T11" fmla="*/ 21 h 28"/>
                <a:gd name="T12" fmla="*/ 51 w 61"/>
                <a:gd name="T13" fmla="*/ 22 h 28"/>
                <a:gd name="T14" fmla="*/ 49 w 61"/>
                <a:gd name="T15" fmla="*/ 20 h 28"/>
                <a:gd name="T16" fmla="*/ 47 w 61"/>
                <a:gd name="T17" fmla="*/ 20 h 28"/>
                <a:gd name="T18" fmla="*/ 45 w 61"/>
                <a:gd name="T19" fmla="*/ 19 h 28"/>
                <a:gd name="T20" fmla="*/ 43 w 61"/>
                <a:gd name="T21" fmla="*/ 18 h 28"/>
                <a:gd name="T22" fmla="*/ 40 w 61"/>
                <a:gd name="T23" fmla="*/ 18 h 28"/>
                <a:gd name="T24" fmla="*/ 37 w 61"/>
                <a:gd name="T25" fmla="*/ 18 h 28"/>
                <a:gd name="T26" fmla="*/ 32 w 61"/>
                <a:gd name="T27" fmla="*/ 19 h 28"/>
                <a:gd name="T28" fmla="*/ 30 w 61"/>
                <a:gd name="T29" fmla="*/ 18 h 28"/>
                <a:gd name="T30" fmla="*/ 26 w 61"/>
                <a:gd name="T31" fmla="*/ 19 h 28"/>
                <a:gd name="T32" fmla="*/ 24 w 61"/>
                <a:gd name="T33" fmla="*/ 20 h 28"/>
                <a:gd name="T34" fmla="*/ 20 w 61"/>
                <a:gd name="T35" fmla="*/ 22 h 28"/>
                <a:gd name="T36" fmla="*/ 20 w 61"/>
                <a:gd name="T37" fmla="*/ 24 h 28"/>
                <a:gd name="T38" fmla="*/ 19 w 61"/>
                <a:gd name="T39" fmla="*/ 25 h 28"/>
                <a:gd name="T40" fmla="*/ 17 w 61"/>
                <a:gd name="T41" fmla="*/ 27 h 28"/>
                <a:gd name="T42" fmla="*/ 17 w 61"/>
                <a:gd name="T43" fmla="*/ 28 h 28"/>
                <a:gd name="T44" fmla="*/ 16 w 61"/>
                <a:gd name="T45" fmla="*/ 28 h 28"/>
                <a:gd name="T46" fmla="*/ 14 w 61"/>
                <a:gd name="T47" fmla="*/ 28 h 28"/>
                <a:gd name="T48" fmla="*/ 14 w 61"/>
                <a:gd name="T49" fmla="*/ 27 h 28"/>
                <a:gd name="T50" fmla="*/ 16 w 61"/>
                <a:gd name="T51" fmla="*/ 24 h 28"/>
                <a:gd name="T52" fmla="*/ 16 w 61"/>
                <a:gd name="T53" fmla="*/ 20 h 28"/>
                <a:gd name="T54" fmla="*/ 14 w 61"/>
                <a:gd name="T55" fmla="*/ 18 h 28"/>
                <a:gd name="T56" fmla="*/ 11 w 61"/>
                <a:gd name="T57" fmla="*/ 16 h 28"/>
                <a:gd name="T58" fmla="*/ 10 w 61"/>
                <a:gd name="T59" fmla="*/ 14 h 28"/>
                <a:gd name="T60" fmla="*/ 6 w 61"/>
                <a:gd name="T61" fmla="*/ 12 h 28"/>
                <a:gd name="T62" fmla="*/ 5 w 61"/>
                <a:gd name="T63" fmla="*/ 10 h 28"/>
                <a:gd name="T64" fmla="*/ 4 w 61"/>
                <a:gd name="T65" fmla="*/ 9 h 28"/>
                <a:gd name="T66" fmla="*/ 2 w 61"/>
                <a:gd name="T67" fmla="*/ 7 h 28"/>
                <a:gd name="T68" fmla="*/ 0 w 61"/>
                <a:gd name="T69" fmla="*/ 6 h 28"/>
                <a:gd name="T70" fmla="*/ 2 w 61"/>
                <a:gd name="T71" fmla="*/ 5 h 28"/>
                <a:gd name="T72" fmla="*/ 4 w 61"/>
                <a:gd name="T73" fmla="*/ 4 h 28"/>
                <a:gd name="T74" fmla="*/ 6 w 61"/>
                <a:gd name="T75" fmla="*/ 3 h 28"/>
                <a:gd name="T76" fmla="*/ 10 w 61"/>
                <a:gd name="T77" fmla="*/ 2 h 28"/>
                <a:gd name="T78" fmla="*/ 12 w 61"/>
                <a:gd name="T79" fmla="*/ 3 h 28"/>
                <a:gd name="T80" fmla="*/ 16 w 61"/>
                <a:gd name="T81" fmla="*/ 3 h 28"/>
                <a:gd name="T82" fmla="*/ 18 w 61"/>
                <a:gd name="T83" fmla="*/ 4 h 28"/>
                <a:gd name="T84" fmla="*/ 21 w 61"/>
                <a:gd name="T85" fmla="*/ 5 h 28"/>
                <a:gd name="T86" fmla="*/ 26 w 61"/>
                <a:gd name="T87" fmla="*/ 4 h 28"/>
                <a:gd name="T88" fmla="*/ 29 w 61"/>
                <a:gd name="T89" fmla="*/ 3 h 28"/>
                <a:gd name="T90" fmla="*/ 32 w 61"/>
                <a:gd name="T91" fmla="*/ 2 h 28"/>
                <a:gd name="T92" fmla="*/ 34 w 61"/>
                <a:gd name="T93" fmla="*/ 1 h 28"/>
                <a:gd name="T94" fmla="*/ 37 w 61"/>
                <a:gd name="T95" fmla="*/ 1 h 28"/>
                <a:gd name="T96" fmla="*/ 38 w 61"/>
                <a:gd name="T97" fmla="*/ 0 h 28"/>
                <a:gd name="T98" fmla="*/ 41 w 61"/>
                <a:gd name="T99" fmla="*/ 0 h 28"/>
                <a:gd name="T100" fmla="*/ 46 w 61"/>
                <a:gd name="T101" fmla="*/ 0 h 28"/>
                <a:gd name="T102" fmla="*/ 48 w 61"/>
                <a:gd name="T103" fmla="*/ 0 h 28"/>
                <a:gd name="T104" fmla="*/ 50 w 61"/>
                <a:gd name="T105" fmla="*/ 1 h 28"/>
                <a:gd name="T106" fmla="*/ 52 w 61"/>
                <a:gd name="T107" fmla="*/ 1 h 28"/>
                <a:gd name="T108" fmla="*/ 54 w 61"/>
                <a:gd name="T109" fmla="*/ 3 h 28"/>
                <a:gd name="T110" fmla="*/ 55 w 61"/>
                <a:gd name="T111" fmla="*/ 5 h 28"/>
                <a:gd name="T112" fmla="*/ 56 w 61"/>
                <a:gd name="T113" fmla="*/ 8 h 28"/>
                <a:gd name="T114" fmla="*/ 58 w 61"/>
                <a:gd name="T115" fmla="*/ 9 h 28"/>
                <a:gd name="T116" fmla="*/ 59 w 61"/>
                <a:gd name="T117" fmla="*/ 12 h 28"/>
                <a:gd name="T118" fmla="*/ 60 w 61"/>
                <a:gd name="T11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1" h="28">
                  <a:moveTo>
                    <a:pt x="60" y="14"/>
                  </a:moveTo>
                  <a:cubicBezTo>
                    <a:pt x="61" y="14"/>
                    <a:pt x="61" y="15"/>
                    <a:pt x="61" y="16"/>
                  </a:cubicBezTo>
                  <a:cubicBezTo>
                    <a:pt x="61" y="17"/>
                    <a:pt x="60" y="18"/>
                    <a:pt x="60" y="18"/>
                  </a:cubicBezTo>
                  <a:cubicBezTo>
                    <a:pt x="60" y="19"/>
                    <a:pt x="58" y="18"/>
                    <a:pt x="57" y="18"/>
                  </a:cubicBezTo>
                  <a:cubicBezTo>
                    <a:pt x="57" y="19"/>
                    <a:pt x="56" y="19"/>
                    <a:pt x="56" y="20"/>
                  </a:cubicBezTo>
                  <a:cubicBezTo>
                    <a:pt x="56" y="20"/>
                    <a:pt x="55" y="21"/>
                    <a:pt x="54" y="21"/>
                  </a:cubicBezTo>
                  <a:cubicBezTo>
                    <a:pt x="54" y="22"/>
                    <a:pt x="52" y="22"/>
                    <a:pt x="51" y="22"/>
                  </a:cubicBezTo>
                  <a:cubicBezTo>
                    <a:pt x="51" y="22"/>
                    <a:pt x="50" y="21"/>
                    <a:pt x="49" y="20"/>
                  </a:cubicBezTo>
                  <a:cubicBezTo>
                    <a:pt x="49" y="20"/>
                    <a:pt x="48" y="20"/>
                    <a:pt x="47" y="20"/>
                  </a:cubicBezTo>
                  <a:cubicBezTo>
                    <a:pt x="46" y="19"/>
                    <a:pt x="46" y="19"/>
                    <a:pt x="45" y="19"/>
                  </a:cubicBezTo>
                  <a:cubicBezTo>
                    <a:pt x="45" y="18"/>
                    <a:pt x="44" y="18"/>
                    <a:pt x="43" y="18"/>
                  </a:cubicBezTo>
                  <a:cubicBezTo>
                    <a:pt x="43" y="18"/>
                    <a:pt x="41" y="18"/>
                    <a:pt x="40" y="18"/>
                  </a:cubicBezTo>
                  <a:cubicBezTo>
                    <a:pt x="39" y="18"/>
                    <a:pt x="38" y="18"/>
                    <a:pt x="37" y="18"/>
                  </a:cubicBezTo>
                  <a:cubicBezTo>
                    <a:pt x="36" y="18"/>
                    <a:pt x="34" y="19"/>
                    <a:pt x="32" y="19"/>
                  </a:cubicBezTo>
                  <a:cubicBezTo>
                    <a:pt x="32" y="19"/>
                    <a:pt x="31" y="18"/>
                    <a:pt x="30" y="18"/>
                  </a:cubicBezTo>
                  <a:cubicBezTo>
                    <a:pt x="29" y="18"/>
                    <a:pt x="27" y="19"/>
                    <a:pt x="26" y="19"/>
                  </a:cubicBezTo>
                  <a:cubicBezTo>
                    <a:pt x="26" y="19"/>
                    <a:pt x="24" y="20"/>
                    <a:pt x="24" y="20"/>
                  </a:cubicBezTo>
                  <a:cubicBezTo>
                    <a:pt x="23" y="21"/>
                    <a:pt x="21" y="21"/>
                    <a:pt x="20" y="22"/>
                  </a:cubicBezTo>
                  <a:cubicBezTo>
                    <a:pt x="20" y="22"/>
                    <a:pt x="20" y="23"/>
                    <a:pt x="20" y="24"/>
                  </a:cubicBezTo>
                  <a:cubicBezTo>
                    <a:pt x="20" y="24"/>
                    <a:pt x="19" y="25"/>
                    <a:pt x="19" y="25"/>
                  </a:cubicBezTo>
                  <a:cubicBezTo>
                    <a:pt x="19" y="26"/>
                    <a:pt x="18" y="27"/>
                    <a:pt x="17" y="27"/>
                  </a:cubicBezTo>
                  <a:cubicBezTo>
                    <a:pt x="17" y="27"/>
                    <a:pt x="17" y="28"/>
                    <a:pt x="17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5" y="28"/>
                    <a:pt x="14" y="28"/>
                    <a:pt x="14" y="28"/>
                  </a:cubicBezTo>
                  <a:cubicBezTo>
                    <a:pt x="14" y="28"/>
                    <a:pt x="14" y="27"/>
                    <a:pt x="14" y="27"/>
                  </a:cubicBezTo>
                  <a:cubicBezTo>
                    <a:pt x="15" y="26"/>
                    <a:pt x="15" y="25"/>
                    <a:pt x="16" y="24"/>
                  </a:cubicBezTo>
                  <a:cubicBezTo>
                    <a:pt x="16" y="24"/>
                    <a:pt x="16" y="21"/>
                    <a:pt x="16" y="20"/>
                  </a:cubicBezTo>
                  <a:cubicBezTo>
                    <a:pt x="16" y="19"/>
                    <a:pt x="14" y="19"/>
                    <a:pt x="14" y="18"/>
                  </a:cubicBezTo>
                  <a:cubicBezTo>
                    <a:pt x="13" y="18"/>
                    <a:pt x="11" y="17"/>
                    <a:pt x="11" y="16"/>
                  </a:cubicBezTo>
                  <a:cubicBezTo>
                    <a:pt x="10" y="16"/>
                    <a:pt x="10" y="14"/>
                    <a:pt x="10" y="14"/>
                  </a:cubicBezTo>
                  <a:cubicBezTo>
                    <a:pt x="9" y="13"/>
                    <a:pt x="7" y="13"/>
                    <a:pt x="6" y="12"/>
                  </a:cubicBezTo>
                  <a:cubicBezTo>
                    <a:pt x="6" y="12"/>
                    <a:pt x="5" y="11"/>
                    <a:pt x="5" y="10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0" y="6"/>
                    <a:pt x="0" y="6"/>
                  </a:cubicBezTo>
                  <a:cubicBezTo>
                    <a:pt x="0" y="5"/>
                    <a:pt x="1" y="5"/>
                    <a:pt x="2" y="5"/>
                  </a:cubicBezTo>
                  <a:cubicBezTo>
                    <a:pt x="2" y="5"/>
                    <a:pt x="4" y="5"/>
                    <a:pt x="4" y="4"/>
                  </a:cubicBezTo>
                  <a:cubicBezTo>
                    <a:pt x="5" y="4"/>
                    <a:pt x="5" y="3"/>
                    <a:pt x="6" y="3"/>
                  </a:cubicBezTo>
                  <a:cubicBezTo>
                    <a:pt x="7" y="3"/>
                    <a:pt x="9" y="2"/>
                    <a:pt x="10" y="2"/>
                  </a:cubicBezTo>
                  <a:cubicBezTo>
                    <a:pt x="10" y="2"/>
                    <a:pt x="11" y="3"/>
                    <a:pt x="12" y="3"/>
                  </a:cubicBezTo>
                  <a:cubicBezTo>
                    <a:pt x="13" y="3"/>
                    <a:pt x="15" y="3"/>
                    <a:pt x="16" y="3"/>
                  </a:cubicBezTo>
                  <a:cubicBezTo>
                    <a:pt x="16" y="3"/>
                    <a:pt x="17" y="4"/>
                    <a:pt x="18" y="4"/>
                  </a:cubicBezTo>
                  <a:cubicBezTo>
                    <a:pt x="19" y="5"/>
                    <a:pt x="21" y="5"/>
                    <a:pt x="21" y="5"/>
                  </a:cubicBezTo>
                  <a:cubicBezTo>
                    <a:pt x="22" y="5"/>
                    <a:pt x="24" y="4"/>
                    <a:pt x="26" y="4"/>
                  </a:cubicBezTo>
                  <a:cubicBezTo>
                    <a:pt x="26" y="4"/>
                    <a:pt x="28" y="4"/>
                    <a:pt x="29" y="3"/>
                  </a:cubicBezTo>
                  <a:cubicBezTo>
                    <a:pt x="29" y="3"/>
                    <a:pt x="31" y="2"/>
                    <a:pt x="32" y="2"/>
                  </a:cubicBezTo>
                  <a:cubicBezTo>
                    <a:pt x="32" y="2"/>
                    <a:pt x="33" y="1"/>
                    <a:pt x="34" y="1"/>
                  </a:cubicBezTo>
                  <a:cubicBezTo>
                    <a:pt x="34" y="1"/>
                    <a:pt x="36" y="1"/>
                    <a:pt x="37" y="1"/>
                  </a:cubicBezTo>
                  <a:cubicBezTo>
                    <a:pt x="37" y="1"/>
                    <a:pt x="38" y="0"/>
                    <a:pt x="38" y="0"/>
                  </a:cubicBezTo>
                  <a:cubicBezTo>
                    <a:pt x="39" y="0"/>
                    <a:pt x="41" y="0"/>
                    <a:pt x="41" y="0"/>
                  </a:cubicBezTo>
                  <a:cubicBezTo>
                    <a:pt x="43" y="0"/>
                    <a:pt x="45" y="0"/>
                    <a:pt x="46" y="0"/>
                  </a:cubicBezTo>
                  <a:cubicBezTo>
                    <a:pt x="46" y="0"/>
                    <a:pt x="47" y="0"/>
                    <a:pt x="48" y="0"/>
                  </a:cubicBezTo>
                  <a:cubicBezTo>
                    <a:pt x="49" y="1"/>
                    <a:pt x="49" y="1"/>
                    <a:pt x="50" y="1"/>
                  </a:cubicBezTo>
                  <a:cubicBezTo>
                    <a:pt x="51" y="1"/>
                    <a:pt x="52" y="1"/>
                    <a:pt x="52" y="1"/>
                  </a:cubicBezTo>
                  <a:cubicBezTo>
                    <a:pt x="53" y="1"/>
                    <a:pt x="54" y="2"/>
                    <a:pt x="54" y="3"/>
                  </a:cubicBezTo>
                  <a:cubicBezTo>
                    <a:pt x="55" y="3"/>
                    <a:pt x="55" y="4"/>
                    <a:pt x="55" y="5"/>
                  </a:cubicBezTo>
                  <a:cubicBezTo>
                    <a:pt x="55" y="6"/>
                    <a:pt x="55" y="7"/>
                    <a:pt x="56" y="8"/>
                  </a:cubicBezTo>
                  <a:cubicBezTo>
                    <a:pt x="56" y="8"/>
                    <a:pt x="57" y="9"/>
                    <a:pt x="58" y="9"/>
                  </a:cubicBezTo>
                  <a:cubicBezTo>
                    <a:pt x="58" y="10"/>
                    <a:pt x="58" y="11"/>
                    <a:pt x="59" y="12"/>
                  </a:cubicBezTo>
                  <a:cubicBezTo>
                    <a:pt x="59" y="13"/>
                    <a:pt x="60" y="13"/>
                    <a:pt x="60" y="1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51"/>
            <p:cNvSpPr>
              <a:spLocks/>
            </p:cNvSpPr>
            <p:nvPr/>
          </p:nvSpPr>
          <p:spPr bwMode="auto">
            <a:xfrm>
              <a:off x="587" y="3196"/>
              <a:ext cx="570" cy="241"/>
            </a:xfrm>
            <a:custGeom>
              <a:avLst/>
              <a:gdLst>
                <a:gd name="T0" fmla="*/ 196 w 198"/>
                <a:gd name="T1" fmla="*/ 63 h 84"/>
                <a:gd name="T2" fmla="*/ 195 w 198"/>
                <a:gd name="T3" fmla="*/ 75 h 84"/>
                <a:gd name="T4" fmla="*/ 196 w 198"/>
                <a:gd name="T5" fmla="*/ 84 h 84"/>
                <a:gd name="T6" fmla="*/ 189 w 198"/>
                <a:gd name="T7" fmla="*/ 74 h 84"/>
                <a:gd name="T8" fmla="*/ 179 w 198"/>
                <a:gd name="T9" fmla="*/ 73 h 84"/>
                <a:gd name="T10" fmla="*/ 167 w 198"/>
                <a:gd name="T11" fmla="*/ 77 h 84"/>
                <a:gd name="T12" fmla="*/ 153 w 198"/>
                <a:gd name="T13" fmla="*/ 72 h 84"/>
                <a:gd name="T14" fmla="*/ 141 w 198"/>
                <a:gd name="T15" fmla="*/ 62 h 84"/>
                <a:gd name="T16" fmla="*/ 132 w 198"/>
                <a:gd name="T17" fmla="*/ 56 h 84"/>
                <a:gd name="T18" fmla="*/ 123 w 198"/>
                <a:gd name="T19" fmla="*/ 54 h 84"/>
                <a:gd name="T20" fmla="*/ 115 w 198"/>
                <a:gd name="T21" fmla="*/ 64 h 84"/>
                <a:gd name="T22" fmla="*/ 109 w 198"/>
                <a:gd name="T23" fmla="*/ 76 h 84"/>
                <a:gd name="T24" fmla="*/ 97 w 198"/>
                <a:gd name="T25" fmla="*/ 78 h 84"/>
                <a:gd name="T26" fmla="*/ 88 w 198"/>
                <a:gd name="T27" fmla="*/ 77 h 84"/>
                <a:gd name="T28" fmla="*/ 81 w 198"/>
                <a:gd name="T29" fmla="*/ 71 h 84"/>
                <a:gd name="T30" fmla="*/ 71 w 198"/>
                <a:gd name="T31" fmla="*/ 70 h 84"/>
                <a:gd name="T32" fmla="*/ 65 w 198"/>
                <a:gd name="T33" fmla="*/ 58 h 84"/>
                <a:gd name="T34" fmla="*/ 61 w 198"/>
                <a:gd name="T35" fmla="*/ 52 h 84"/>
                <a:gd name="T36" fmla="*/ 54 w 198"/>
                <a:gd name="T37" fmla="*/ 54 h 84"/>
                <a:gd name="T38" fmla="*/ 36 w 198"/>
                <a:gd name="T39" fmla="*/ 58 h 84"/>
                <a:gd name="T40" fmla="*/ 24 w 198"/>
                <a:gd name="T41" fmla="*/ 50 h 84"/>
                <a:gd name="T42" fmla="*/ 18 w 198"/>
                <a:gd name="T43" fmla="*/ 34 h 84"/>
                <a:gd name="T44" fmla="*/ 4 w 198"/>
                <a:gd name="T45" fmla="*/ 30 h 84"/>
                <a:gd name="T46" fmla="*/ 1 w 198"/>
                <a:gd name="T47" fmla="*/ 21 h 84"/>
                <a:gd name="T48" fmla="*/ 11 w 198"/>
                <a:gd name="T49" fmla="*/ 16 h 84"/>
                <a:gd name="T50" fmla="*/ 24 w 198"/>
                <a:gd name="T51" fmla="*/ 8 h 84"/>
                <a:gd name="T52" fmla="*/ 35 w 198"/>
                <a:gd name="T53" fmla="*/ 0 h 84"/>
                <a:gd name="T54" fmla="*/ 46 w 198"/>
                <a:gd name="T55" fmla="*/ 3 h 84"/>
                <a:gd name="T56" fmla="*/ 48 w 198"/>
                <a:gd name="T57" fmla="*/ 8 h 84"/>
                <a:gd name="T58" fmla="*/ 53 w 198"/>
                <a:gd name="T59" fmla="*/ 14 h 84"/>
                <a:gd name="T60" fmla="*/ 59 w 198"/>
                <a:gd name="T61" fmla="*/ 20 h 84"/>
                <a:gd name="T62" fmla="*/ 67 w 198"/>
                <a:gd name="T63" fmla="*/ 29 h 84"/>
                <a:gd name="T64" fmla="*/ 74 w 198"/>
                <a:gd name="T65" fmla="*/ 21 h 84"/>
                <a:gd name="T66" fmla="*/ 87 w 198"/>
                <a:gd name="T67" fmla="*/ 20 h 84"/>
                <a:gd name="T68" fmla="*/ 98 w 198"/>
                <a:gd name="T69" fmla="*/ 20 h 84"/>
                <a:gd name="T70" fmla="*/ 110 w 198"/>
                <a:gd name="T71" fmla="*/ 21 h 84"/>
                <a:gd name="T72" fmla="*/ 119 w 198"/>
                <a:gd name="T73" fmla="*/ 20 h 84"/>
                <a:gd name="T74" fmla="*/ 125 w 198"/>
                <a:gd name="T75" fmla="*/ 27 h 84"/>
                <a:gd name="T76" fmla="*/ 142 w 198"/>
                <a:gd name="T77" fmla="*/ 33 h 84"/>
                <a:gd name="T78" fmla="*/ 155 w 198"/>
                <a:gd name="T79" fmla="*/ 53 h 84"/>
                <a:gd name="T80" fmla="*/ 168 w 198"/>
                <a:gd name="T81" fmla="*/ 63 h 84"/>
                <a:gd name="T82" fmla="*/ 177 w 198"/>
                <a:gd name="T83" fmla="*/ 60 h 84"/>
                <a:gd name="T84" fmla="*/ 187 w 198"/>
                <a:gd name="T85" fmla="*/ 61 h 84"/>
                <a:gd name="T86" fmla="*/ 194 w 198"/>
                <a:gd name="T87" fmla="*/ 5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8" h="84">
                  <a:moveTo>
                    <a:pt x="198" y="58"/>
                  </a:moveTo>
                  <a:cubicBezTo>
                    <a:pt x="198" y="59"/>
                    <a:pt x="197" y="60"/>
                    <a:pt x="197" y="60"/>
                  </a:cubicBezTo>
                  <a:cubicBezTo>
                    <a:pt x="197" y="61"/>
                    <a:pt x="196" y="62"/>
                    <a:pt x="196" y="63"/>
                  </a:cubicBezTo>
                  <a:cubicBezTo>
                    <a:pt x="196" y="64"/>
                    <a:pt x="196" y="66"/>
                    <a:pt x="196" y="67"/>
                  </a:cubicBezTo>
                  <a:cubicBezTo>
                    <a:pt x="196" y="68"/>
                    <a:pt x="195" y="69"/>
                    <a:pt x="195" y="70"/>
                  </a:cubicBezTo>
                  <a:cubicBezTo>
                    <a:pt x="195" y="72"/>
                    <a:pt x="195" y="74"/>
                    <a:pt x="195" y="75"/>
                  </a:cubicBezTo>
                  <a:cubicBezTo>
                    <a:pt x="195" y="77"/>
                    <a:pt x="197" y="79"/>
                    <a:pt x="197" y="80"/>
                  </a:cubicBezTo>
                  <a:cubicBezTo>
                    <a:pt x="197" y="81"/>
                    <a:pt x="197" y="83"/>
                    <a:pt x="197" y="84"/>
                  </a:cubicBezTo>
                  <a:cubicBezTo>
                    <a:pt x="196" y="84"/>
                    <a:pt x="196" y="84"/>
                    <a:pt x="196" y="84"/>
                  </a:cubicBezTo>
                  <a:cubicBezTo>
                    <a:pt x="195" y="84"/>
                    <a:pt x="193" y="84"/>
                    <a:pt x="192" y="83"/>
                  </a:cubicBezTo>
                  <a:cubicBezTo>
                    <a:pt x="191" y="82"/>
                    <a:pt x="191" y="80"/>
                    <a:pt x="191" y="79"/>
                  </a:cubicBezTo>
                  <a:cubicBezTo>
                    <a:pt x="190" y="78"/>
                    <a:pt x="190" y="74"/>
                    <a:pt x="189" y="74"/>
                  </a:cubicBezTo>
                  <a:cubicBezTo>
                    <a:pt x="188" y="73"/>
                    <a:pt x="186" y="74"/>
                    <a:pt x="184" y="74"/>
                  </a:cubicBezTo>
                  <a:cubicBezTo>
                    <a:pt x="184" y="74"/>
                    <a:pt x="183" y="74"/>
                    <a:pt x="183" y="74"/>
                  </a:cubicBezTo>
                  <a:cubicBezTo>
                    <a:pt x="182" y="74"/>
                    <a:pt x="180" y="74"/>
                    <a:pt x="179" y="73"/>
                  </a:cubicBezTo>
                  <a:cubicBezTo>
                    <a:pt x="178" y="73"/>
                    <a:pt x="175" y="73"/>
                    <a:pt x="173" y="74"/>
                  </a:cubicBezTo>
                  <a:cubicBezTo>
                    <a:pt x="172" y="74"/>
                    <a:pt x="172" y="77"/>
                    <a:pt x="171" y="78"/>
                  </a:cubicBezTo>
                  <a:cubicBezTo>
                    <a:pt x="170" y="78"/>
                    <a:pt x="167" y="78"/>
                    <a:pt x="167" y="77"/>
                  </a:cubicBezTo>
                  <a:cubicBezTo>
                    <a:pt x="165" y="77"/>
                    <a:pt x="163" y="77"/>
                    <a:pt x="161" y="76"/>
                  </a:cubicBezTo>
                  <a:cubicBezTo>
                    <a:pt x="161" y="76"/>
                    <a:pt x="159" y="76"/>
                    <a:pt x="158" y="75"/>
                  </a:cubicBezTo>
                  <a:cubicBezTo>
                    <a:pt x="156" y="74"/>
                    <a:pt x="154" y="73"/>
                    <a:pt x="153" y="72"/>
                  </a:cubicBezTo>
                  <a:cubicBezTo>
                    <a:pt x="151" y="71"/>
                    <a:pt x="149" y="68"/>
                    <a:pt x="148" y="67"/>
                  </a:cubicBezTo>
                  <a:cubicBezTo>
                    <a:pt x="147" y="66"/>
                    <a:pt x="146" y="64"/>
                    <a:pt x="145" y="64"/>
                  </a:cubicBezTo>
                  <a:cubicBezTo>
                    <a:pt x="144" y="63"/>
                    <a:pt x="142" y="62"/>
                    <a:pt x="141" y="62"/>
                  </a:cubicBezTo>
                  <a:cubicBezTo>
                    <a:pt x="140" y="61"/>
                    <a:pt x="139" y="59"/>
                    <a:pt x="138" y="59"/>
                  </a:cubicBezTo>
                  <a:cubicBezTo>
                    <a:pt x="138" y="58"/>
                    <a:pt x="136" y="58"/>
                    <a:pt x="135" y="57"/>
                  </a:cubicBezTo>
                  <a:cubicBezTo>
                    <a:pt x="134" y="57"/>
                    <a:pt x="133" y="56"/>
                    <a:pt x="132" y="56"/>
                  </a:cubicBezTo>
                  <a:cubicBezTo>
                    <a:pt x="132" y="56"/>
                    <a:pt x="131" y="54"/>
                    <a:pt x="130" y="53"/>
                  </a:cubicBezTo>
                  <a:cubicBezTo>
                    <a:pt x="129" y="53"/>
                    <a:pt x="127" y="53"/>
                    <a:pt x="126" y="53"/>
                  </a:cubicBezTo>
                  <a:cubicBezTo>
                    <a:pt x="125" y="53"/>
                    <a:pt x="124" y="54"/>
                    <a:pt x="123" y="54"/>
                  </a:cubicBezTo>
                  <a:cubicBezTo>
                    <a:pt x="122" y="55"/>
                    <a:pt x="120" y="56"/>
                    <a:pt x="119" y="56"/>
                  </a:cubicBezTo>
                  <a:cubicBezTo>
                    <a:pt x="118" y="57"/>
                    <a:pt x="116" y="59"/>
                    <a:pt x="116" y="60"/>
                  </a:cubicBezTo>
                  <a:cubicBezTo>
                    <a:pt x="115" y="61"/>
                    <a:pt x="115" y="63"/>
                    <a:pt x="115" y="64"/>
                  </a:cubicBezTo>
                  <a:cubicBezTo>
                    <a:pt x="115" y="65"/>
                    <a:pt x="113" y="68"/>
                    <a:pt x="112" y="69"/>
                  </a:cubicBezTo>
                  <a:cubicBezTo>
                    <a:pt x="112" y="71"/>
                    <a:pt x="112" y="74"/>
                    <a:pt x="111" y="75"/>
                  </a:cubicBezTo>
                  <a:cubicBezTo>
                    <a:pt x="111" y="76"/>
                    <a:pt x="109" y="76"/>
                    <a:pt x="109" y="76"/>
                  </a:cubicBezTo>
                  <a:cubicBezTo>
                    <a:pt x="108" y="77"/>
                    <a:pt x="106" y="76"/>
                    <a:pt x="105" y="76"/>
                  </a:cubicBezTo>
                  <a:cubicBezTo>
                    <a:pt x="104" y="76"/>
                    <a:pt x="101" y="76"/>
                    <a:pt x="100" y="77"/>
                  </a:cubicBezTo>
                  <a:cubicBezTo>
                    <a:pt x="99" y="77"/>
                    <a:pt x="98" y="78"/>
                    <a:pt x="97" y="78"/>
                  </a:cubicBezTo>
                  <a:cubicBezTo>
                    <a:pt x="96" y="79"/>
                    <a:pt x="94" y="79"/>
                    <a:pt x="93" y="79"/>
                  </a:cubicBezTo>
                  <a:cubicBezTo>
                    <a:pt x="92" y="80"/>
                    <a:pt x="91" y="79"/>
                    <a:pt x="90" y="79"/>
                  </a:cubicBezTo>
                  <a:cubicBezTo>
                    <a:pt x="89" y="79"/>
                    <a:pt x="89" y="77"/>
                    <a:pt x="88" y="77"/>
                  </a:cubicBezTo>
                  <a:cubicBezTo>
                    <a:pt x="88" y="76"/>
                    <a:pt x="86" y="76"/>
                    <a:pt x="85" y="75"/>
                  </a:cubicBezTo>
                  <a:cubicBezTo>
                    <a:pt x="85" y="75"/>
                    <a:pt x="83" y="74"/>
                    <a:pt x="82" y="74"/>
                  </a:cubicBezTo>
                  <a:cubicBezTo>
                    <a:pt x="82" y="74"/>
                    <a:pt x="81" y="72"/>
                    <a:pt x="81" y="71"/>
                  </a:cubicBezTo>
                  <a:cubicBezTo>
                    <a:pt x="81" y="71"/>
                    <a:pt x="80" y="70"/>
                    <a:pt x="79" y="70"/>
                  </a:cubicBezTo>
                  <a:cubicBezTo>
                    <a:pt x="78" y="69"/>
                    <a:pt x="76" y="70"/>
                    <a:pt x="75" y="70"/>
                  </a:cubicBezTo>
                  <a:cubicBezTo>
                    <a:pt x="74" y="70"/>
                    <a:pt x="72" y="70"/>
                    <a:pt x="71" y="70"/>
                  </a:cubicBezTo>
                  <a:cubicBezTo>
                    <a:pt x="70" y="69"/>
                    <a:pt x="69" y="68"/>
                    <a:pt x="69" y="67"/>
                  </a:cubicBezTo>
                  <a:cubicBezTo>
                    <a:pt x="69" y="66"/>
                    <a:pt x="69" y="63"/>
                    <a:pt x="69" y="62"/>
                  </a:cubicBezTo>
                  <a:cubicBezTo>
                    <a:pt x="69" y="61"/>
                    <a:pt x="66" y="59"/>
                    <a:pt x="65" y="58"/>
                  </a:cubicBezTo>
                  <a:cubicBezTo>
                    <a:pt x="64" y="58"/>
                    <a:pt x="63" y="58"/>
                    <a:pt x="63" y="57"/>
                  </a:cubicBezTo>
                  <a:cubicBezTo>
                    <a:pt x="62" y="57"/>
                    <a:pt x="60" y="55"/>
                    <a:pt x="60" y="54"/>
                  </a:cubicBezTo>
                  <a:cubicBezTo>
                    <a:pt x="60" y="53"/>
                    <a:pt x="62" y="52"/>
                    <a:pt x="61" y="52"/>
                  </a:cubicBezTo>
                  <a:cubicBezTo>
                    <a:pt x="61" y="51"/>
                    <a:pt x="60" y="51"/>
                    <a:pt x="59" y="51"/>
                  </a:cubicBezTo>
                  <a:cubicBezTo>
                    <a:pt x="58" y="51"/>
                    <a:pt x="57" y="51"/>
                    <a:pt x="57" y="51"/>
                  </a:cubicBezTo>
                  <a:cubicBezTo>
                    <a:pt x="56" y="51"/>
                    <a:pt x="55" y="53"/>
                    <a:pt x="54" y="54"/>
                  </a:cubicBezTo>
                  <a:cubicBezTo>
                    <a:pt x="53" y="55"/>
                    <a:pt x="52" y="57"/>
                    <a:pt x="51" y="57"/>
                  </a:cubicBezTo>
                  <a:cubicBezTo>
                    <a:pt x="50" y="58"/>
                    <a:pt x="46" y="58"/>
                    <a:pt x="45" y="59"/>
                  </a:cubicBezTo>
                  <a:cubicBezTo>
                    <a:pt x="42" y="59"/>
                    <a:pt x="38" y="59"/>
                    <a:pt x="36" y="58"/>
                  </a:cubicBezTo>
                  <a:cubicBezTo>
                    <a:pt x="35" y="58"/>
                    <a:pt x="33" y="56"/>
                    <a:pt x="31" y="56"/>
                  </a:cubicBezTo>
                  <a:cubicBezTo>
                    <a:pt x="30" y="55"/>
                    <a:pt x="29" y="54"/>
                    <a:pt x="28" y="53"/>
                  </a:cubicBezTo>
                  <a:cubicBezTo>
                    <a:pt x="27" y="52"/>
                    <a:pt x="25" y="50"/>
                    <a:pt x="24" y="50"/>
                  </a:cubicBezTo>
                  <a:cubicBezTo>
                    <a:pt x="23" y="48"/>
                    <a:pt x="22" y="45"/>
                    <a:pt x="21" y="43"/>
                  </a:cubicBezTo>
                  <a:cubicBezTo>
                    <a:pt x="20" y="42"/>
                    <a:pt x="20" y="40"/>
                    <a:pt x="20" y="39"/>
                  </a:cubicBezTo>
                  <a:cubicBezTo>
                    <a:pt x="19" y="38"/>
                    <a:pt x="19" y="35"/>
                    <a:pt x="18" y="34"/>
                  </a:cubicBezTo>
                  <a:cubicBezTo>
                    <a:pt x="18" y="34"/>
                    <a:pt x="16" y="33"/>
                    <a:pt x="14" y="32"/>
                  </a:cubicBezTo>
                  <a:cubicBezTo>
                    <a:pt x="13" y="32"/>
                    <a:pt x="11" y="32"/>
                    <a:pt x="9" y="32"/>
                  </a:cubicBezTo>
                  <a:cubicBezTo>
                    <a:pt x="8" y="32"/>
                    <a:pt x="5" y="31"/>
                    <a:pt x="4" y="30"/>
                  </a:cubicBezTo>
                  <a:cubicBezTo>
                    <a:pt x="3" y="29"/>
                    <a:pt x="3" y="27"/>
                    <a:pt x="2" y="26"/>
                  </a:cubicBezTo>
                  <a:cubicBezTo>
                    <a:pt x="2" y="26"/>
                    <a:pt x="0" y="25"/>
                    <a:pt x="0" y="25"/>
                  </a:cubicBezTo>
                  <a:cubicBezTo>
                    <a:pt x="0" y="24"/>
                    <a:pt x="1" y="21"/>
                    <a:pt x="1" y="21"/>
                  </a:cubicBezTo>
                  <a:cubicBezTo>
                    <a:pt x="2" y="20"/>
                    <a:pt x="3" y="19"/>
                    <a:pt x="3" y="19"/>
                  </a:cubicBezTo>
                  <a:cubicBezTo>
                    <a:pt x="4" y="18"/>
                    <a:pt x="6" y="17"/>
                    <a:pt x="7" y="17"/>
                  </a:cubicBezTo>
                  <a:cubicBezTo>
                    <a:pt x="8" y="16"/>
                    <a:pt x="10" y="16"/>
                    <a:pt x="11" y="16"/>
                  </a:cubicBezTo>
                  <a:cubicBezTo>
                    <a:pt x="11" y="15"/>
                    <a:pt x="12" y="14"/>
                    <a:pt x="12" y="14"/>
                  </a:cubicBezTo>
                  <a:cubicBezTo>
                    <a:pt x="14" y="14"/>
                    <a:pt x="16" y="13"/>
                    <a:pt x="18" y="12"/>
                  </a:cubicBezTo>
                  <a:cubicBezTo>
                    <a:pt x="19" y="11"/>
                    <a:pt x="23" y="9"/>
                    <a:pt x="24" y="8"/>
                  </a:cubicBezTo>
                  <a:cubicBezTo>
                    <a:pt x="25" y="8"/>
                    <a:pt x="27" y="6"/>
                    <a:pt x="28" y="6"/>
                  </a:cubicBezTo>
                  <a:cubicBezTo>
                    <a:pt x="29" y="5"/>
                    <a:pt x="30" y="3"/>
                    <a:pt x="31" y="2"/>
                  </a:cubicBezTo>
                  <a:cubicBezTo>
                    <a:pt x="32" y="2"/>
                    <a:pt x="34" y="1"/>
                    <a:pt x="35" y="0"/>
                  </a:cubicBezTo>
                  <a:cubicBezTo>
                    <a:pt x="36" y="0"/>
                    <a:pt x="38" y="0"/>
                    <a:pt x="40" y="0"/>
                  </a:cubicBezTo>
                  <a:cubicBezTo>
                    <a:pt x="41" y="1"/>
                    <a:pt x="42" y="2"/>
                    <a:pt x="43" y="2"/>
                  </a:cubicBezTo>
                  <a:cubicBezTo>
                    <a:pt x="44" y="2"/>
                    <a:pt x="45" y="3"/>
                    <a:pt x="46" y="3"/>
                  </a:cubicBezTo>
                  <a:cubicBezTo>
                    <a:pt x="46" y="3"/>
                    <a:pt x="48" y="2"/>
                    <a:pt x="48" y="2"/>
                  </a:cubicBezTo>
                  <a:cubicBezTo>
                    <a:pt x="49" y="3"/>
                    <a:pt x="49" y="4"/>
                    <a:pt x="49" y="4"/>
                  </a:cubicBezTo>
                  <a:cubicBezTo>
                    <a:pt x="49" y="5"/>
                    <a:pt x="48" y="7"/>
                    <a:pt x="48" y="8"/>
                  </a:cubicBezTo>
                  <a:cubicBezTo>
                    <a:pt x="48" y="8"/>
                    <a:pt x="48" y="10"/>
                    <a:pt x="49" y="10"/>
                  </a:cubicBezTo>
                  <a:cubicBezTo>
                    <a:pt x="49" y="11"/>
                    <a:pt x="51" y="13"/>
                    <a:pt x="51" y="13"/>
                  </a:cubicBezTo>
                  <a:cubicBezTo>
                    <a:pt x="52" y="14"/>
                    <a:pt x="53" y="14"/>
                    <a:pt x="53" y="14"/>
                  </a:cubicBezTo>
                  <a:cubicBezTo>
                    <a:pt x="54" y="14"/>
                    <a:pt x="55" y="16"/>
                    <a:pt x="55" y="17"/>
                  </a:cubicBezTo>
                  <a:cubicBezTo>
                    <a:pt x="56" y="17"/>
                    <a:pt x="56" y="19"/>
                    <a:pt x="56" y="19"/>
                  </a:cubicBezTo>
                  <a:cubicBezTo>
                    <a:pt x="57" y="20"/>
                    <a:pt x="58" y="20"/>
                    <a:pt x="59" y="20"/>
                  </a:cubicBezTo>
                  <a:cubicBezTo>
                    <a:pt x="60" y="21"/>
                    <a:pt x="60" y="25"/>
                    <a:pt x="61" y="26"/>
                  </a:cubicBezTo>
                  <a:cubicBezTo>
                    <a:pt x="61" y="26"/>
                    <a:pt x="62" y="28"/>
                    <a:pt x="63" y="29"/>
                  </a:cubicBezTo>
                  <a:cubicBezTo>
                    <a:pt x="64" y="29"/>
                    <a:pt x="66" y="29"/>
                    <a:pt x="67" y="29"/>
                  </a:cubicBezTo>
                  <a:cubicBezTo>
                    <a:pt x="68" y="29"/>
                    <a:pt x="69" y="28"/>
                    <a:pt x="69" y="28"/>
                  </a:cubicBezTo>
                  <a:cubicBezTo>
                    <a:pt x="70" y="27"/>
                    <a:pt x="71" y="25"/>
                    <a:pt x="72" y="24"/>
                  </a:cubicBezTo>
                  <a:cubicBezTo>
                    <a:pt x="73" y="24"/>
                    <a:pt x="74" y="22"/>
                    <a:pt x="74" y="21"/>
                  </a:cubicBezTo>
                  <a:cubicBezTo>
                    <a:pt x="75" y="21"/>
                    <a:pt x="76" y="20"/>
                    <a:pt x="77" y="20"/>
                  </a:cubicBezTo>
                  <a:cubicBezTo>
                    <a:pt x="79" y="20"/>
                    <a:pt x="81" y="20"/>
                    <a:pt x="82" y="20"/>
                  </a:cubicBezTo>
                  <a:cubicBezTo>
                    <a:pt x="83" y="20"/>
                    <a:pt x="86" y="20"/>
                    <a:pt x="87" y="20"/>
                  </a:cubicBezTo>
                  <a:cubicBezTo>
                    <a:pt x="88" y="20"/>
                    <a:pt x="90" y="20"/>
                    <a:pt x="91" y="19"/>
                  </a:cubicBezTo>
                  <a:cubicBezTo>
                    <a:pt x="92" y="19"/>
                    <a:pt x="93" y="17"/>
                    <a:pt x="94" y="18"/>
                  </a:cubicBezTo>
                  <a:cubicBezTo>
                    <a:pt x="95" y="18"/>
                    <a:pt x="97" y="20"/>
                    <a:pt x="98" y="20"/>
                  </a:cubicBezTo>
                  <a:cubicBezTo>
                    <a:pt x="99" y="20"/>
                    <a:pt x="101" y="21"/>
                    <a:pt x="102" y="21"/>
                  </a:cubicBezTo>
                  <a:cubicBezTo>
                    <a:pt x="103" y="21"/>
                    <a:pt x="105" y="21"/>
                    <a:pt x="106" y="21"/>
                  </a:cubicBezTo>
                  <a:cubicBezTo>
                    <a:pt x="107" y="21"/>
                    <a:pt x="109" y="21"/>
                    <a:pt x="110" y="21"/>
                  </a:cubicBezTo>
                  <a:cubicBezTo>
                    <a:pt x="111" y="20"/>
                    <a:pt x="112" y="20"/>
                    <a:pt x="113" y="20"/>
                  </a:cubicBezTo>
                  <a:cubicBezTo>
                    <a:pt x="114" y="19"/>
                    <a:pt x="115" y="19"/>
                    <a:pt x="116" y="19"/>
                  </a:cubicBezTo>
                  <a:cubicBezTo>
                    <a:pt x="117" y="20"/>
                    <a:pt x="118" y="20"/>
                    <a:pt x="119" y="20"/>
                  </a:cubicBezTo>
                  <a:cubicBezTo>
                    <a:pt x="119" y="21"/>
                    <a:pt x="120" y="23"/>
                    <a:pt x="120" y="24"/>
                  </a:cubicBezTo>
                  <a:cubicBezTo>
                    <a:pt x="120" y="24"/>
                    <a:pt x="121" y="26"/>
                    <a:pt x="121" y="26"/>
                  </a:cubicBezTo>
                  <a:cubicBezTo>
                    <a:pt x="122" y="26"/>
                    <a:pt x="124" y="26"/>
                    <a:pt x="125" y="27"/>
                  </a:cubicBezTo>
                  <a:cubicBezTo>
                    <a:pt x="127" y="27"/>
                    <a:pt x="129" y="27"/>
                    <a:pt x="130" y="28"/>
                  </a:cubicBezTo>
                  <a:cubicBezTo>
                    <a:pt x="132" y="28"/>
                    <a:pt x="134" y="30"/>
                    <a:pt x="136" y="31"/>
                  </a:cubicBezTo>
                  <a:cubicBezTo>
                    <a:pt x="137" y="31"/>
                    <a:pt x="141" y="32"/>
                    <a:pt x="142" y="33"/>
                  </a:cubicBezTo>
                  <a:cubicBezTo>
                    <a:pt x="144" y="35"/>
                    <a:pt x="145" y="38"/>
                    <a:pt x="147" y="39"/>
                  </a:cubicBezTo>
                  <a:cubicBezTo>
                    <a:pt x="148" y="41"/>
                    <a:pt x="150" y="45"/>
                    <a:pt x="152" y="47"/>
                  </a:cubicBezTo>
                  <a:cubicBezTo>
                    <a:pt x="153" y="49"/>
                    <a:pt x="155" y="52"/>
                    <a:pt x="155" y="53"/>
                  </a:cubicBezTo>
                  <a:cubicBezTo>
                    <a:pt x="156" y="55"/>
                    <a:pt x="157" y="58"/>
                    <a:pt x="158" y="59"/>
                  </a:cubicBezTo>
                  <a:cubicBezTo>
                    <a:pt x="160" y="60"/>
                    <a:pt x="162" y="62"/>
                    <a:pt x="164" y="62"/>
                  </a:cubicBezTo>
                  <a:cubicBezTo>
                    <a:pt x="165" y="62"/>
                    <a:pt x="167" y="63"/>
                    <a:pt x="168" y="63"/>
                  </a:cubicBezTo>
                  <a:cubicBezTo>
                    <a:pt x="169" y="62"/>
                    <a:pt x="170" y="62"/>
                    <a:pt x="171" y="62"/>
                  </a:cubicBezTo>
                  <a:cubicBezTo>
                    <a:pt x="171" y="62"/>
                    <a:pt x="172" y="61"/>
                    <a:pt x="173" y="60"/>
                  </a:cubicBezTo>
                  <a:cubicBezTo>
                    <a:pt x="174" y="60"/>
                    <a:pt x="176" y="60"/>
                    <a:pt x="177" y="60"/>
                  </a:cubicBezTo>
                  <a:cubicBezTo>
                    <a:pt x="178" y="60"/>
                    <a:pt x="178" y="61"/>
                    <a:pt x="179" y="61"/>
                  </a:cubicBezTo>
                  <a:cubicBezTo>
                    <a:pt x="180" y="61"/>
                    <a:pt x="182" y="62"/>
                    <a:pt x="183" y="62"/>
                  </a:cubicBezTo>
                  <a:cubicBezTo>
                    <a:pt x="184" y="62"/>
                    <a:pt x="186" y="61"/>
                    <a:pt x="187" y="61"/>
                  </a:cubicBezTo>
                  <a:cubicBezTo>
                    <a:pt x="187" y="61"/>
                    <a:pt x="189" y="61"/>
                    <a:pt x="189" y="61"/>
                  </a:cubicBezTo>
                  <a:cubicBezTo>
                    <a:pt x="190" y="61"/>
                    <a:pt x="192" y="60"/>
                    <a:pt x="193" y="60"/>
                  </a:cubicBezTo>
                  <a:cubicBezTo>
                    <a:pt x="193" y="60"/>
                    <a:pt x="194" y="58"/>
                    <a:pt x="194" y="58"/>
                  </a:cubicBezTo>
                  <a:cubicBezTo>
                    <a:pt x="195" y="58"/>
                    <a:pt x="196" y="58"/>
                    <a:pt x="197" y="58"/>
                  </a:cubicBezTo>
                  <a:cubicBezTo>
                    <a:pt x="197" y="58"/>
                    <a:pt x="197" y="58"/>
                    <a:pt x="198" y="5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52"/>
            <p:cNvSpPr>
              <a:spLocks/>
            </p:cNvSpPr>
            <p:nvPr/>
          </p:nvSpPr>
          <p:spPr bwMode="auto">
            <a:xfrm>
              <a:off x="587" y="3196"/>
              <a:ext cx="570" cy="241"/>
            </a:xfrm>
            <a:custGeom>
              <a:avLst/>
              <a:gdLst>
                <a:gd name="T0" fmla="*/ 196 w 198"/>
                <a:gd name="T1" fmla="*/ 63 h 84"/>
                <a:gd name="T2" fmla="*/ 195 w 198"/>
                <a:gd name="T3" fmla="*/ 75 h 84"/>
                <a:gd name="T4" fmla="*/ 196 w 198"/>
                <a:gd name="T5" fmla="*/ 84 h 84"/>
                <a:gd name="T6" fmla="*/ 189 w 198"/>
                <a:gd name="T7" fmla="*/ 74 h 84"/>
                <a:gd name="T8" fmla="*/ 179 w 198"/>
                <a:gd name="T9" fmla="*/ 73 h 84"/>
                <a:gd name="T10" fmla="*/ 167 w 198"/>
                <a:gd name="T11" fmla="*/ 77 h 84"/>
                <a:gd name="T12" fmla="*/ 153 w 198"/>
                <a:gd name="T13" fmla="*/ 72 h 84"/>
                <a:gd name="T14" fmla="*/ 141 w 198"/>
                <a:gd name="T15" fmla="*/ 62 h 84"/>
                <a:gd name="T16" fmla="*/ 132 w 198"/>
                <a:gd name="T17" fmla="*/ 56 h 84"/>
                <a:gd name="T18" fmla="*/ 123 w 198"/>
                <a:gd name="T19" fmla="*/ 54 h 84"/>
                <a:gd name="T20" fmla="*/ 115 w 198"/>
                <a:gd name="T21" fmla="*/ 64 h 84"/>
                <a:gd name="T22" fmla="*/ 109 w 198"/>
                <a:gd name="T23" fmla="*/ 76 h 84"/>
                <a:gd name="T24" fmla="*/ 97 w 198"/>
                <a:gd name="T25" fmla="*/ 78 h 84"/>
                <a:gd name="T26" fmla="*/ 88 w 198"/>
                <a:gd name="T27" fmla="*/ 77 h 84"/>
                <a:gd name="T28" fmla="*/ 81 w 198"/>
                <a:gd name="T29" fmla="*/ 71 h 84"/>
                <a:gd name="T30" fmla="*/ 71 w 198"/>
                <a:gd name="T31" fmla="*/ 70 h 84"/>
                <a:gd name="T32" fmla="*/ 65 w 198"/>
                <a:gd name="T33" fmla="*/ 58 h 84"/>
                <a:gd name="T34" fmla="*/ 61 w 198"/>
                <a:gd name="T35" fmla="*/ 52 h 84"/>
                <a:gd name="T36" fmla="*/ 54 w 198"/>
                <a:gd name="T37" fmla="*/ 54 h 84"/>
                <a:gd name="T38" fmla="*/ 36 w 198"/>
                <a:gd name="T39" fmla="*/ 58 h 84"/>
                <a:gd name="T40" fmla="*/ 24 w 198"/>
                <a:gd name="T41" fmla="*/ 50 h 84"/>
                <a:gd name="T42" fmla="*/ 18 w 198"/>
                <a:gd name="T43" fmla="*/ 34 h 84"/>
                <a:gd name="T44" fmla="*/ 4 w 198"/>
                <a:gd name="T45" fmla="*/ 30 h 84"/>
                <a:gd name="T46" fmla="*/ 1 w 198"/>
                <a:gd name="T47" fmla="*/ 21 h 84"/>
                <a:gd name="T48" fmla="*/ 11 w 198"/>
                <a:gd name="T49" fmla="*/ 16 h 84"/>
                <a:gd name="T50" fmla="*/ 24 w 198"/>
                <a:gd name="T51" fmla="*/ 8 h 84"/>
                <a:gd name="T52" fmla="*/ 35 w 198"/>
                <a:gd name="T53" fmla="*/ 0 h 84"/>
                <a:gd name="T54" fmla="*/ 46 w 198"/>
                <a:gd name="T55" fmla="*/ 3 h 84"/>
                <a:gd name="T56" fmla="*/ 48 w 198"/>
                <a:gd name="T57" fmla="*/ 8 h 84"/>
                <a:gd name="T58" fmla="*/ 53 w 198"/>
                <a:gd name="T59" fmla="*/ 14 h 84"/>
                <a:gd name="T60" fmla="*/ 59 w 198"/>
                <a:gd name="T61" fmla="*/ 20 h 84"/>
                <a:gd name="T62" fmla="*/ 67 w 198"/>
                <a:gd name="T63" fmla="*/ 29 h 84"/>
                <a:gd name="T64" fmla="*/ 74 w 198"/>
                <a:gd name="T65" fmla="*/ 21 h 84"/>
                <a:gd name="T66" fmla="*/ 87 w 198"/>
                <a:gd name="T67" fmla="*/ 20 h 84"/>
                <a:gd name="T68" fmla="*/ 98 w 198"/>
                <a:gd name="T69" fmla="*/ 20 h 84"/>
                <a:gd name="T70" fmla="*/ 110 w 198"/>
                <a:gd name="T71" fmla="*/ 21 h 84"/>
                <a:gd name="T72" fmla="*/ 119 w 198"/>
                <a:gd name="T73" fmla="*/ 20 h 84"/>
                <a:gd name="T74" fmla="*/ 125 w 198"/>
                <a:gd name="T75" fmla="*/ 27 h 84"/>
                <a:gd name="T76" fmla="*/ 142 w 198"/>
                <a:gd name="T77" fmla="*/ 33 h 84"/>
                <a:gd name="T78" fmla="*/ 155 w 198"/>
                <a:gd name="T79" fmla="*/ 53 h 84"/>
                <a:gd name="T80" fmla="*/ 168 w 198"/>
                <a:gd name="T81" fmla="*/ 63 h 84"/>
                <a:gd name="T82" fmla="*/ 177 w 198"/>
                <a:gd name="T83" fmla="*/ 60 h 84"/>
                <a:gd name="T84" fmla="*/ 187 w 198"/>
                <a:gd name="T85" fmla="*/ 61 h 84"/>
                <a:gd name="T86" fmla="*/ 194 w 198"/>
                <a:gd name="T87" fmla="*/ 5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8" h="84">
                  <a:moveTo>
                    <a:pt x="198" y="58"/>
                  </a:moveTo>
                  <a:cubicBezTo>
                    <a:pt x="198" y="59"/>
                    <a:pt x="197" y="60"/>
                    <a:pt x="197" y="60"/>
                  </a:cubicBezTo>
                  <a:cubicBezTo>
                    <a:pt x="197" y="61"/>
                    <a:pt x="196" y="62"/>
                    <a:pt x="196" y="63"/>
                  </a:cubicBezTo>
                  <a:cubicBezTo>
                    <a:pt x="196" y="64"/>
                    <a:pt x="196" y="66"/>
                    <a:pt x="196" y="67"/>
                  </a:cubicBezTo>
                  <a:cubicBezTo>
                    <a:pt x="196" y="68"/>
                    <a:pt x="195" y="69"/>
                    <a:pt x="195" y="70"/>
                  </a:cubicBezTo>
                  <a:cubicBezTo>
                    <a:pt x="195" y="72"/>
                    <a:pt x="195" y="74"/>
                    <a:pt x="195" y="75"/>
                  </a:cubicBezTo>
                  <a:cubicBezTo>
                    <a:pt x="195" y="77"/>
                    <a:pt x="197" y="79"/>
                    <a:pt x="197" y="80"/>
                  </a:cubicBezTo>
                  <a:cubicBezTo>
                    <a:pt x="197" y="81"/>
                    <a:pt x="197" y="83"/>
                    <a:pt x="197" y="84"/>
                  </a:cubicBezTo>
                  <a:cubicBezTo>
                    <a:pt x="196" y="84"/>
                    <a:pt x="196" y="84"/>
                    <a:pt x="196" y="84"/>
                  </a:cubicBezTo>
                  <a:cubicBezTo>
                    <a:pt x="195" y="84"/>
                    <a:pt x="193" y="84"/>
                    <a:pt x="192" y="83"/>
                  </a:cubicBezTo>
                  <a:cubicBezTo>
                    <a:pt x="191" y="82"/>
                    <a:pt x="191" y="80"/>
                    <a:pt x="191" y="79"/>
                  </a:cubicBezTo>
                  <a:cubicBezTo>
                    <a:pt x="190" y="78"/>
                    <a:pt x="190" y="74"/>
                    <a:pt x="189" y="74"/>
                  </a:cubicBezTo>
                  <a:cubicBezTo>
                    <a:pt x="188" y="73"/>
                    <a:pt x="186" y="74"/>
                    <a:pt x="184" y="74"/>
                  </a:cubicBezTo>
                  <a:cubicBezTo>
                    <a:pt x="184" y="74"/>
                    <a:pt x="183" y="74"/>
                    <a:pt x="183" y="74"/>
                  </a:cubicBezTo>
                  <a:cubicBezTo>
                    <a:pt x="182" y="74"/>
                    <a:pt x="180" y="74"/>
                    <a:pt x="179" y="73"/>
                  </a:cubicBezTo>
                  <a:cubicBezTo>
                    <a:pt x="178" y="73"/>
                    <a:pt x="175" y="73"/>
                    <a:pt x="173" y="74"/>
                  </a:cubicBezTo>
                  <a:cubicBezTo>
                    <a:pt x="172" y="74"/>
                    <a:pt x="172" y="77"/>
                    <a:pt x="171" y="78"/>
                  </a:cubicBezTo>
                  <a:cubicBezTo>
                    <a:pt x="170" y="78"/>
                    <a:pt x="167" y="78"/>
                    <a:pt x="167" y="77"/>
                  </a:cubicBezTo>
                  <a:cubicBezTo>
                    <a:pt x="165" y="77"/>
                    <a:pt x="163" y="77"/>
                    <a:pt x="161" y="76"/>
                  </a:cubicBezTo>
                  <a:cubicBezTo>
                    <a:pt x="161" y="76"/>
                    <a:pt x="159" y="76"/>
                    <a:pt x="158" y="75"/>
                  </a:cubicBezTo>
                  <a:cubicBezTo>
                    <a:pt x="156" y="74"/>
                    <a:pt x="154" y="73"/>
                    <a:pt x="153" y="72"/>
                  </a:cubicBezTo>
                  <a:cubicBezTo>
                    <a:pt x="151" y="71"/>
                    <a:pt x="149" y="68"/>
                    <a:pt x="148" y="67"/>
                  </a:cubicBezTo>
                  <a:cubicBezTo>
                    <a:pt x="147" y="66"/>
                    <a:pt x="146" y="64"/>
                    <a:pt x="145" y="64"/>
                  </a:cubicBezTo>
                  <a:cubicBezTo>
                    <a:pt x="144" y="63"/>
                    <a:pt x="142" y="62"/>
                    <a:pt x="141" y="62"/>
                  </a:cubicBezTo>
                  <a:cubicBezTo>
                    <a:pt x="140" y="61"/>
                    <a:pt x="139" y="59"/>
                    <a:pt x="138" y="59"/>
                  </a:cubicBezTo>
                  <a:cubicBezTo>
                    <a:pt x="138" y="58"/>
                    <a:pt x="136" y="58"/>
                    <a:pt x="135" y="57"/>
                  </a:cubicBezTo>
                  <a:cubicBezTo>
                    <a:pt x="134" y="57"/>
                    <a:pt x="133" y="56"/>
                    <a:pt x="132" y="56"/>
                  </a:cubicBezTo>
                  <a:cubicBezTo>
                    <a:pt x="132" y="56"/>
                    <a:pt x="131" y="54"/>
                    <a:pt x="130" y="53"/>
                  </a:cubicBezTo>
                  <a:cubicBezTo>
                    <a:pt x="129" y="53"/>
                    <a:pt x="127" y="53"/>
                    <a:pt x="126" y="53"/>
                  </a:cubicBezTo>
                  <a:cubicBezTo>
                    <a:pt x="125" y="53"/>
                    <a:pt x="124" y="54"/>
                    <a:pt x="123" y="54"/>
                  </a:cubicBezTo>
                  <a:cubicBezTo>
                    <a:pt x="122" y="55"/>
                    <a:pt x="120" y="56"/>
                    <a:pt x="119" y="56"/>
                  </a:cubicBezTo>
                  <a:cubicBezTo>
                    <a:pt x="118" y="57"/>
                    <a:pt x="116" y="59"/>
                    <a:pt x="116" y="60"/>
                  </a:cubicBezTo>
                  <a:cubicBezTo>
                    <a:pt x="115" y="61"/>
                    <a:pt x="115" y="63"/>
                    <a:pt x="115" y="64"/>
                  </a:cubicBezTo>
                  <a:cubicBezTo>
                    <a:pt x="115" y="65"/>
                    <a:pt x="113" y="68"/>
                    <a:pt x="112" y="69"/>
                  </a:cubicBezTo>
                  <a:cubicBezTo>
                    <a:pt x="112" y="71"/>
                    <a:pt x="112" y="74"/>
                    <a:pt x="111" y="75"/>
                  </a:cubicBezTo>
                  <a:cubicBezTo>
                    <a:pt x="111" y="76"/>
                    <a:pt x="109" y="76"/>
                    <a:pt x="109" y="76"/>
                  </a:cubicBezTo>
                  <a:cubicBezTo>
                    <a:pt x="108" y="77"/>
                    <a:pt x="106" y="76"/>
                    <a:pt x="105" y="76"/>
                  </a:cubicBezTo>
                  <a:cubicBezTo>
                    <a:pt x="104" y="76"/>
                    <a:pt x="101" y="76"/>
                    <a:pt x="100" y="77"/>
                  </a:cubicBezTo>
                  <a:cubicBezTo>
                    <a:pt x="99" y="77"/>
                    <a:pt x="98" y="78"/>
                    <a:pt x="97" y="78"/>
                  </a:cubicBezTo>
                  <a:cubicBezTo>
                    <a:pt x="96" y="79"/>
                    <a:pt x="94" y="79"/>
                    <a:pt x="93" y="79"/>
                  </a:cubicBezTo>
                  <a:cubicBezTo>
                    <a:pt x="92" y="80"/>
                    <a:pt x="91" y="79"/>
                    <a:pt x="90" y="79"/>
                  </a:cubicBezTo>
                  <a:cubicBezTo>
                    <a:pt x="89" y="79"/>
                    <a:pt x="89" y="77"/>
                    <a:pt x="88" y="77"/>
                  </a:cubicBezTo>
                  <a:cubicBezTo>
                    <a:pt x="88" y="76"/>
                    <a:pt x="86" y="76"/>
                    <a:pt x="85" y="75"/>
                  </a:cubicBezTo>
                  <a:cubicBezTo>
                    <a:pt x="85" y="75"/>
                    <a:pt x="83" y="74"/>
                    <a:pt x="82" y="74"/>
                  </a:cubicBezTo>
                  <a:cubicBezTo>
                    <a:pt x="82" y="74"/>
                    <a:pt x="81" y="72"/>
                    <a:pt x="81" y="71"/>
                  </a:cubicBezTo>
                  <a:cubicBezTo>
                    <a:pt x="81" y="71"/>
                    <a:pt x="80" y="70"/>
                    <a:pt x="79" y="70"/>
                  </a:cubicBezTo>
                  <a:cubicBezTo>
                    <a:pt x="78" y="69"/>
                    <a:pt x="76" y="70"/>
                    <a:pt x="75" y="70"/>
                  </a:cubicBezTo>
                  <a:cubicBezTo>
                    <a:pt x="74" y="70"/>
                    <a:pt x="72" y="70"/>
                    <a:pt x="71" y="70"/>
                  </a:cubicBezTo>
                  <a:cubicBezTo>
                    <a:pt x="70" y="69"/>
                    <a:pt x="69" y="68"/>
                    <a:pt x="69" y="67"/>
                  </a:cubicBezTo>
                  <a:cubicBezTo>
                    <a:pt x="69" y="66"/>
                    <a:pt x="69" y="63"/>
                    <a:pt x="69" y="62"/>
                  </a:cubicBezTo>
                  <a:cubicBezTo>
                    <a:pt x="69" y="61"/>
                    <a:pt x="66" y="59"/>
                    <a:pt x="65" y="58"/>
                  </a:cubicBezTo>
                  <a:cubicBezTo>
                    <a:pt x="64" y="58"/>
                    <a:pt x="63" y="58"/>
                    <a:pt x="63" y="57"/>
                  </a:cubicBezTo>
                  <a:cubicBezTo>
                    <a:pt x="62" y="57"/>
                    <a:pt x="60" y="55"/>
                    <a:pt x="60" y="54"/>
                  </a:cubicBezTo>
                  <a:cubicBezTo>
                    <a:pt x="60" y="53"/>
                    <a:pt x="62" y="52"/>
                    <a:pt x="61" y="52"/>
                  </a:cubicBezTo>
                  <a:cubicBezTo>
                    <a:pt x="61" y="51"/>
                    <a:pt x="60" y="51"/>
                    <a:pt x="59" y="51"/>
                  </a:cubicBezTo>
                  <a:cubicBezTo>
                    <a:pt x="58" y="51"/>
                    <a:pt x="57" y="51"/>
                    <a:pt x="57" y="51"/>
                  </a:cubicBezTo>
                  <a:cubicBezTo>
                    <a:pt x="56" y="51"/>
                    <a:pt x="55" y="53"/>
                    <a:pt x="54" y="54"/>
                  </a:cubicBezTo>
                  <a:cubicBezTo>
                    <a:pt x="53" y="55"/>
                    <a:pt x="52" y="57"/>
                    <a:pt x="51" y="57"/>
                  </a:cubicBezTo>
                  <a:cubicBezTo>
                    <a:pt x="50" y="58"/>
                    <a:pt x="46" y="58"/>
                    <a:pt x="45" y="59"/>
                  </a:cubicBezTo>
                  <a:cubicBezTo>
                    <a:pt x="42" y="59"/>
                    <a:pt x="38" y="59"/>
                    <a:pt x="36" y="58"/>
                  </a:cubicBezTo>
                  <a:cubicBezTo>
                    <a:pt x="35" y="58"/>
                    <a:pt x="33" y="56"/>
                    <a:pt x="31" y="56"/>
                  </a:cubicBezTo>
                  <a:cubicBezTo>
                    <a:pt x="30" y="55"/>
                    <a:pt x="29" y="54"/>
                    <a:pt x="28" y="53"/>
                  </a:cubicBezTo>
                  <a:cubicBezTo>
                    <a:pt x="27" y="52"/>
                    <a:pt x="25" y="50"/>
                    <a:pt x="24" y="50"/>
                  </a:cubicBezTo>
                  <a:cubicBezTo>
                    <a:pt x="23" y="48"/>
                    <a:pt x="22" y="45"/>
                    <a:pt x="21" y="43"/>
                  </a:cubicBezTo>
                  <a:cubicBezTo>
                    <a:pt x="20" y="42"/>
                    <a:pt x="20" y="40"/>
                    <a:pt x="20" y="39"/>
                  </a:cubicBezTo>
                  <a:cubicBezTo>
                    <a:pt x="19" y="38"/>
                    <a:pt x="19" y="35"/>
                    <a:pt x="18" y="34"/>
                  </a:cubicBezTo>
                  <a:cubicBezTo>
                    <a:pt x="18" y="34"/>
                    <a:pt x="16" y="33"/>
                    <a:pt x="14" y="32"/>
                  </a:cubicBezTo>
                  <a:cubicBezTo>
                    <a:pt x="13" y="32"/>
                    <a:pt x="11" y="32"/>
                    <a:pt x="9" y="32"/>
                  </a:cubicBezTo>
                  <a:cubicBezTo>
                    <a:pt x="8" y="32"/>
                    <a:pt x="5" y="31"/>
                    <a:pt x="4" y="30"/>
                  </a:cubicBezTo>
                  <a:cubicBezTo>
                    <a:pt x="3" y="29"/>
                    <a:pt x="3" y="27"/>
                    <a:pt x="2" y="26"/>
                  </a:cubicBezTo>
                  <a:cubicBezTo>
                    <a:pt x="2" y="26"/>
                    <a:pt x="0" y="25"/>
                    <a:pt x="0" y="25"/>
                  </a:cubicBezTo>
                  <a:cubicBezTo>
                    <a:pt x="0" y="24"/>
                    <a:pt x="1" y="21"/>
                    <a:pt x="1" y="21"/>
                  </a:cubicBezTo>
                  <a:cubicBezTo>
                    <a:pt x="2" y="20"/>
                    <a:pt x="3" y="19"/>
                    <a:pt x="3" y="19"/>
                  </a:cubicBezTo>
                  <a:cubicBezTo>
                    <a:pt x="4" y="18"/>
                    <a:pt x="6" y="17"/>
                    <a:pt x="7" y="17"/>
                  </a:cubicBezTo>
                  <a:cubicBezTo>
                    <a:pt x="8" y="16"/>
                    <a:pt x="10" y="16"/>
                    <a:pt x="11" y="16"/>
                  </a:cubicBezTo>
                  <a:cubicBezTo>
                    <a:pt x="11" y="15"/>
                    <a:pt x="12" y="14"/>
                    <a:pt x="12" y="14"/>
                  </a:cubicBezTo>
                  <a:cubicBezTo>
                    <a:pt x="14" y="14"/>
                    <a:pt x="16" y="13"/>
                    <a:pt x="18" y="12"/>
                  </a:cubicBezTo>
                  <a:cubicBezTo>
                    <a:pt x="19" y="11"/>
                    <a:pt x="23" y="9"/>
                    <a:pt x="24" y="8"/>
                  </a:cubicBezTo>
                  <a:cubicBezTo>
                    <a:pt x="25" y="8"/>
                    <a:pt x="27" y="6"/>
                    <a:pt x="28" y="6"/>
                  </a:cubicBezTo>
                  <a:cubicBezTo>
                    <a:pt x="29" y="5"/>
                    <a:pt x="30" y="3"/>
                    <a:pt x="31" y="2"/>
                  </a:cubicBezTo>
                  <a:cubicBezTo>
                    <a:pt x="32" y="2"/>
                    <a:pt x="34" y="1"/>
                    <a:pt x="35" y="0"/>
                  </a:cubicBezTo>
                  <a:cubicBezTo>
                    <a:pt x="36" y="0"/>
                    <a:pt x="38" y="0"/>
                    <a:pt x="40" y="0"/>
                  </a:cubicBezTo>
                  <a:cubicBezTo>
                    <a:pt x="41" y="1"/>
                    <a:pt x="42" y="2"/>
                    <a:pt x="43" y="2"/>
                  </a:cubicBezTo>
                  <a:cubicBezTo>
                    <a:pt x="44" y="2"/>
                    <a:pt x="45" y="3"/>
                    <a:pt x="46" y="3"/>
                  </a:cubicBezTo>
                  <a:cubicBezTo>
                    <a:pt x="46" y="3"/>
                    <a:pt x="48" y="2"/>
                    <a:pt x="48" y="2"/>
                  </a:cubicBezTo>
                  <a:cubicBezTo>
                    <a:pt x="49" y="3"/>
                    <a:pt x="49" y="4"/>
                    <a:pt x="49" y="4"/>
                  </a:cubicBezTo>
                  <a:cubicBezTo>
                    <a:pt x="49" y="5"/>
                    <a:pt x="48" y="7"/>
                    <a:pt x="48" y="8"/>
                  </a:cubicBezTo>
                  <a:cubicBezTo>
                    <a:pt x="48" y="8"/>
                    <a:pt x="48" y="10"/>
                    <a:pt x="49" y="10"/>
                  </a:cubicBezTo>
                  <a:cubicBezTo>
                    <a:pt x="49" y="11"/>
                    <a:pt x="51" y="13"/>
                    <a:pt x="51" y="13"/>
                  </a:cubicBezTo>
                  <a:cubicBezTo>
                    <a:pt x="52" y="14"/>
                    <a:pt x="53" y="14"/>
                    <a:pt x="53" y="14"/>
                  </a:cubicBezTo>
                  <a:cubicBezTo>
                    <a:pt x="54" y="14"/>
                    <a:pt x="55" y="16"/>
                    <a:pt x="55" y="17"/>
                  </a:cubicBezTo>
                  <a:cubicBezTo>
                    <a:pt x="56" y="17"/>
                    <a:pt x="56" y="19"/>
                    <a:pt x="56" y="19"/>
                  </a:cubicBezTo>
                  <a:cubicBezTo>
                    <a:pt x="57" y="20"/>
                    <a:pt x="58" y="20"/>
                    <a:pt x="59" y="20"/>
                  </a:cubicBezTo>
                  <a:cubicBezTo>
                    <a:pt x="60" y="21"/>
                    <a:pt x="60" y="25"/>
                    <a:pt x="61" y="26"/>
                  </a:cubicBezTo>
                  <a:cubicBezTo>
                    <a:pt x="61" y="26"/>
                    <a:pt x="62" y="28"/>
                    <a:pt x="63" y="29"/>
                  </a:cubicBezTo>
                  <a:cubicBezTo>
                    <a:pt x="64" y="29"/>
                    <a:pt x="66" y="29"/>
                    <a:pt x="67" y="29"/>
                  </a:cubicBezTo>
                  <a:cubicBezTo>
                    <a:pt x="68" y="29"/>
                    <a:pt x="69" y="28"/>
                    <a:pt x="69" y="28"/>
                  </a:cubicBezTo>
                  <a:cubicBezTo>
                    <a:pt x="70" y="27"/>
                    <a:pt x="71" y="25"/>
                    <a:pt x="72" y="24"/>
                  </a:cubicBezTo>
                  <a:cubicBezTo>
                    <a:pt x="73" y="24"/>
                    <a:pt x="74" y="22"/>
                    <a:pt x="74" y="21"/>
                  </a:cubicBezTo>
                  <a:cubicBezTo>
                    <a:pt x="75" y="21"/>
                    <a:pt x="76" y="20"/>
                    <a:pt x="77" y="20"/>
                  </a:cubicBezTo>
                  <a:cubicBezTo>
                    <a:pt x="79" y="20"/>
                    <a:pt x="81" y="20"/>
                    <a:pt x="82" y="20"/>
                  </a:cubicBezTo>
                  <a:cubicBezTo>
                    <a:pt x="83" y="20"/>
                    <a:pt x="86" y="20"/>
                    <a:pt x="87" y="20"/>
                  </a:cubicBezTo>
                  <a:cubicBezTo>
                    <a:pt x="88" y="20"/>
                    <a:pt x="90" y="20"/>
                    <a:pt x="91" y="19"/>
                  </a:cubicBezTo>
                  <a:cubicBezTo>
                    <a:pt x="92" y="19"/>
                    <a:pt x="93" y="17"/>
                    <a:pt x="94" y="18"/>
                  </a:cubicBezTo>
                  <a:cubicBezTo>
                    <a:pt x="95" y="18"/>
                    <a:pt x="97" y="20"/>
                    <a:pt x="98" y="20"/>
                  </a:cubicBezTo>
                  <a:cubicBezTo>
                    <a:pt x="99" y="20"/>
                    <a:pt x="101" y="21"/>
                    <a:pt x="102" y="21"/>
                  </a:cubicBezTo>
                  <a:cubicBezTo>
                    <a:pt x="103" y="21"/>
                    <a:pt x="105" y="21"/>
                    <a:pt x="106" y="21"/>
                  </a:cubicBezTo>
                  <a:cubicBezTo>
                    <a:pt x="107" y="21"/>
                    <a:pt x="109" y="21"/>
                    <a:pt x="110" y="21"/>
                  </a:cubicBezTo>
                  <a:cubicBezTo>
                    <a:pt x="111" y="20"/>
                    <a:pt x="112" y="20"/>
                    <a:pt x="113" y="20"/>
                  </a:cubicBezTo>
                  <a:cubicBezTo>
                    <a:pt x="114" y="19"/>
                    <a:pt x="115" y="19"/>
                    <a:pt x="116" y="19"/>
                  </a:cubicBezTo>
                  <a:cubicBezTo>
                    <a:pt x="117" y="20"/>
                    <a:pt x="118" y="20"/>
                    <a:pt x="119" y="20"/>
                  </a:cubicBezTo>
                  <a:cubicBezTo>
                    <a:pt x="119" y="21"/>
                    <a:pt x="120" y="23"/>
                    <a:pt x="120" y="24"/>
                  </a:cubicBezTo>
                  <a:cubicBezTo>
                    <a:pt x="120" y="24"/>
                    <a:pt x="121" y="26"/>
                    <a:pt x="121" y="26"/>
                  </a:cubicBezTo>
                  <a:cubicBezTo>
                    <a:pt x="122" y="26"/>
                    <a:pt x="124" y="26"/>
                    <a:pt x="125" y="27"/>
                  </a:cubicBezTo>
                  <a:cubicBezTo>
                    <a:pt x="127" y="27"/>
                    <a:pt x="129" y="27"/>
                    <a:pt x="130" y="28"/>
                  </a:cubicBezTo>
                  <a:cubicBezTo>
                    <a:pt x="132" y="28"/>
                    <a:pt x="134" y="30"/>
                    <a:pt x="136" y="31"/>
                  </a:cubicBezTo>
                  <a:cubicBezTo>
                    <a:pt x="137" y="31"/>
                    <a:pt x="141" y="32"/>
                    <a:pt x="142" y="33"/>
                  </a:cubicBezTo>
                  <a:cubicBezTo>
                    <a:pt x="144" y="35"/>
                    <a:pt x="145" y="38"/>
                    <a:pt x="147" y="39"/>
                  </a:cubicBezTo>
                  <a:cubicBezTo>
                    <a:pt x="148" y="41"/>
                    <a:pt x="150" y="45"/>
                    <a:pt x="152" y="47"/>
                  </a:cubicBezTo>
                  <a:cubicBezTo>
                    <a:pt x="153" y="49"/>
                    <a:pt x="155" y="52"/>
                    <a:pt x="155" y="53"/>
                  </a:cubicBezTo>
                  <a:cubicBezTo>
                    <a:pt x="156" y="55"/>
                    <a:pt x="157" y="58"/>
                    <a:pt x="158" y="59"/>
                  </a:cubicBezTo>
                  <a:cubicBezTo>
                    <a:pt x="160" y="60"/>
                    <a:pt x="162" y="62"/>
                    <a:pt x="164" y="62"/>
                  </a:cubicBezTo>
                  <a:cubicBezTo>
                    <a:pt x="165" y="62"/>
                    <a:pt x="167" y="63"/>
                    <a:pt x="168" y="63"/>
                  </a:cubicBezTo>
                  <a:cubicBezTo>
                    <a:pt x="169" y="62"/>
                    <a:pt x="170" y="62"/>
                    <a:pt x="171" y="62"/>
                  </a:cubicBezTo>
                  <a:cubicBezTo>
                    <a:pt x="171" y="62"/>
                    <a:pt x="172" y="61"/>
                    <a:pt x="173" y="60"/>
                  </a:cubicBezTo>
                  <a:cubicBezTo>
                    <a:pt x="174" y="60"/>
                    <a:pt x="176" y="60"/>
                    <a:pt x="177" y="60"/>
                  </a:cubicBezTo>
                  <a:cubicBezTo>
                    <a:pt x="178" y="60"/>
                    <a:pt x="178" y="61"/>
                    <a:pt x="179" y="61"/>
                  </a:cubicBezTo>
                  <a:cubicBezTo>
                    <a:pt x="180" y="61"/>
                    <a:pt x="182" y="62"/>
                    <a:pt x="183" y="62"/>
                  </a:cubicBezTo>
                  <a:cubicBezTo>
                    <a:pt x="184" y="62"/>
                    <a:pt x="186" y="61"/>
                    <a:pt x="187" y="61"/>
                  </a:cubicBezTo>
                  <a:cubicBezTo>
                    <a:pt x="187" y="61"/>
                    <a:pt x="189" y="61"/>
                    <a:pt x="189" y="61"/>
                  </a:cubicBezTo>
                  <a:cubicBezTo>
                    <a:pt x="190" y="61"/>
                    <a:pt x="192" y="60"/>
                    <a:pt x="193" y="60"/>
                  </a:cubicBezTo>
                  <a:cubicBezTo>
                    <a:pt x="193" y="60"/>
                    <a:pt x="194" y="58"/>
                    <a:pt x="194" y="58"/>
                  </a:cubicBezTo>
                  <a:cubicBezTo>
                    <a:pt x="195" y="58"/>
                    <a:pt x="196" y="58"/>
                    <a:pt x="197" y="58"/>
                  </a:cubicBezTo>
                  <a:cubicBezTo>
                    <a:pt x="197" y="58"/>
                    <a:pt x="197" y="58"/>
                    <a:pt x="198" y="58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53"/>
            <p:cNvSpPr>
              <a:spLocks/>
            </p:cNvSpPr>
            <p:nvPr/>
          </p:nvSpPr>
          <p:spPr bwMode="auto">
            <a:xfrm>
              <a:off x="547" y="3394"/>
              <a:ext cx="587" cy="224"/>
            </a:xfrm>
            <a:custGeom>
              <a:avLst/>
              <a:gdLst>
                <a:gd name="T0" fmla="*/ 197 w 204"/>
                <a:gd name="T1" fmla="*/ 34 h 78"/>
                <a:gd name="T2" fmla="*/ 177 w 204"/>
                <a:gd name="T3" fmla="*/ 52 h 78"/>
                <a:gd name="T4" fmla="*/ 164 w 204"/>
                <a:gd name="T5" fmla="*/ 62 h 78"/>
                <a:gd name="T6" fmla="*/ 148 w 204"/>
                <a:gd name="T7" fmla="*/ 64 h 78"/>
                <a:gd name="T8" fmla="*/ 135 w 204"/>
                <a:gd name="T9" fmla="*/ 75 h 78"/>
                <a:gd name="T10" fmla="*/ 121 w 204"/>
                <a:gd name="T11" fmla="*/ 75 h 78"/>
                <a:gd name="T12" fmla="*/ 112 w 204"/>
                <a:gd name="T13" fmla="*/ 73 h 78"/>
                <a:gd name="T14" fmla="*/ 100 w 204"/>
                <a:gd name="T15" fmla="*/ 70 h 78"/>
                <a:gd name="T16" fmla="*/ 97 w 204"/>
                <a:gd name="T17" fmla="*/ 59 h 78"/>
                <a:gd name="T18" fmla="*/ 91 w 204"/>
                <a:gd name="T19" fmla="*/ 54 h 78"/>
                <a:gd name="T20" fmla="*/ 79 w 204"/>
                <a:gd name="T21" fmla="*/ 51 h 78"/>
                <a:gd name="T22" fmla="*/ 67 w 204"/>
                <a:gd name="T23" fmla="*/ 45 h 78"/>
                <a:gd name="T24" fmla="*/ 58 w 204"/>
                <a:gd name="T25" fmla="*/ 39 h 78"/>
                <a:gd name="T26" fmla="*/ 49 w 204"/>
                <a:gd name="T27" fmla="*/ 44 h 78"/>
                <a:gd name="T28" fmla="*/ 39 w 204"/>
                <a:gd name="T29" fmla="*/ 45 h 78"/>
                <a:gd name="T30" fmla="*/ 38 w 204"/>
                <a:gd name="T31" fmla="*/ 57 h 78"/>
                <a:gd name="T32" fmla="*/ 29 w 204"/>
                <a:gd name="T33" fmla="*/ 62 h 78"/>
                <a:gd name="T34" fmla="*/ 19 w 204"/>
                <a:gd name="T35" fmla="*/ 63 h 78"/>
                <a:gd name="T36" fmla="*/ 8 w 204"/>
                <a:gd name="T37" fmla="*/ 55 h 78"/>
                <a:gd name="T38" fmla="*/ 3 w 204"/>
                <a:gd name="T39" fmla="*/ 43 h 78"/>
                <a:gd name="T40" fmla="*/ 0 w 204"/>
                <a:gd name="T41" fmla="*/ 35 h 78"/>
                <a:gd name="T42" fmla="*/ 4 w 204"/>
                <a:gd name="T43" fmla="*/ 27 h 78"/>
                <a:gd name="T44" fmla="*/ 1 w 204"/>
                <a:gd name="T45" fmla="*/ 15 h 78"/>
                <a:gd name="T46" fmla="*/ 9 w 204"/>
                <a:gd name="T47" fmla="*/ 7 h 78"/>
                <a:gd name="T48" fmla="*/ 27 w 204"/>
                <a:gd name="T49" fmla="*/ 3 h 78"/>
                <a:gd name="T50" fmla="*/ 44 w 204"/>
                <a:gd name="T51" fmla="*/ 3 h 78"/>
                <a:gd name="T52" fmla="*/ 63 w 204"/>
                <a:gd name="T53" fmla="*/ 13 h 78"/>
                <a:gd name="T54" fmla="*/ 80 w 204"/>
                <a:gd name="T55" fmla="*/ 21 h 78"/>
                <a:gd name="T56" fmla="*/ 92 w 204"/>
                <a:gd name="T57" fmla="*/ 24 h 78"/>
                <a:gd name="T58" fmla="*/ 103 w 204"/>
                <a:gd name="T59" fmla="*/ 26 h 78"/>
                <a:gd name="T60" fmla="*/ 114 w 204"/>
                <a:gd name="T61" fmla="*/ 28 h 78"/>
                <a:gd name="T62" fmla="*/ 123 w 204"/>
                <a:gd name="T63" fmla="*/ 21 h 78"/>
                <a:gd name="T64" fmla="*/ 134 w 204"/>
                <a:gd name="T65" fmla="*/ 19 h 78"/>
                <a:gd name="T66" fmla="*/ 139 w 204"/>
                <a:gd name="T67" fmla="*/ 11 h 78"/>
                <a:gd name="T68" fmla="*/ 146 w 204"/>
                <a:gd name="T69" fmla="*/ 4 h 78"/>
                <a:gd name="T70" fmla="*/ 156 w 204"/>
                <a:gd name="T71" fmla="*/ 14 h 78"/>
                <a:gd name="T72" fmla="*/ 166 w 204"/>
                <a:gd name="T73" fmla="*/ 18 h 78"/>
                <a:gd name="T74" fmla="*/ 174 w 204"/>
                <a:gd name="T75" fmla="*/ 24 h 78"/>
                <a:gd name="T76" fmla="*/ 181 w 204"/>
                <a:gd name="T77" fmla="*/ 29 h 78"/>
                <a:gd name="T78" fmla="*/ 177 w 204"/>
                <a:gd name="T79" fmla="*/ 23 h 78"/>
                <a:gd name="T80" fmla="*/ 180 w 204"/>
                <a:gd name="T81" fmla="*/ 21 h 78"/>
                <a:gd name="T82" fmla="*/ 188 w 204"/>
                <a:gd name="T83" fmla="*/ 25 h 78"/>
                <a:gd name="T84" fmla="*/ 186 w 204"/>
                <a:gd name="T85" fmla="*/ 22 h 78"/>
                <a:gd name="T86" fmla="*/ 184 w 204"/>
                <a:gd name="T87" fmla="*/ 17 h 78"/>
                <a:gd name="T88" fmla="*/ 191 w 204"/>
                <a:gd name="T89" fmla="*/ 18 h 78"/>
                <a:gd name="T90" fmla="*/ 197 w 204"/>
                <a:gd name="T91" fmla="*/ 1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4" h="78">
                  <a:moveTo>
                    <a:pt x="202" y="23"/>
                  </a:moveTo>
                  <a:cubicBezTo>
                    <a:pt x="203" y="24"/>
                    <a:pt x="204" y="25"/>
                    <a:pt x="203" y="26"/>
                  </a:cubicBezTo>
                  <a:cubicBezTo>
                    <a:pt x="203" y="28"/>
                    <a:pt x="199" y="32"/>
                    <a:pt x="197" y="34"/>
                  </a:cubicBezTo>
                  <a:cubicBezTo>
                    <a:pt x="195" y="36"/>
                    <a:pt x="191" y="40"/>
                    <a:pt x="189" y="42"/>
                  </a:cubicBezTo>
                  <a:cubicBezTo>
                    <a:pt x="188" y="44"/>
                    <a:pt x="185" y="47"/>
                    <a:pt x="183" y="49"/>
                  </a:cubicBezTo>
                  <a:cubicBezTo>
                    <a:pt x="182" y="50"/>
                    <a:pt x="178" y="51"/>
                    <a:pt x="177" y="52"/>
                  </a:cubicBezTo>
                  <a:cubicBezTo>
                    <a:pt x="176" y="53"/>
                    <a:pt x="174" y="55"/>
                    <a:pt x="172" y="56"/>
                  </a:cubicBezTo>
                  <a:cubicBezTo>
                    <a:pt x="171" y="56"/>
                    <a:pt x="170" y="60"/>
                    <a:pt x="169" y="61"/>
                  </a:cubicBezTo>
                  <a:cubicBezTo>
                    <a:pt x="168" y="62"/>
                    <a:pt x="165" y="62"/>
                    <a:pt x="164" y="62"/>
                  </a:cubicBezTo>
                  <a:cubicBezTo>
                    <a:pt x="162" y="62"/>
                    <a:pt x="159" y="62"/>
                    <a:pt x="158" y="62"/>
                  </a:cubicBezTo>
                  <a:cubicBezTo>
                    <a:pt x="156" y="62"/>
                    <a:pt x="154" y="62"/>
                    <a:pt x="153" y="62"/>
                  </a:cubicBezTo>
                  <a:cubicBezTo>
                    <a:pt x="152" y="62"/>
                    <a:pt x="149" y="63"/>
                    <a:pt x="148" y="64"/>
                  </a:cubicBezTo>
                  <a:cubicBezTo>
                    <a:pt x="147" y="65"/>
                    <a:pt x="145" y="66"/>
                    <a:pt x="144" y="67"/>
                  </a:cubicBezTo>
                  <a:cubicBezTo>
                    <a:pt x="143" y="68"/>
                    <a:pt x="141" y="72"/>
                    <a:pt x="139" y="73"/>
                  </a:cubicBezTo>
                  <a:cubicBezTo>
                    <a:pt x="138" y="73"/>
                    <a:pt x="136" y="75"/>
                    <a:pt x="135" y="75"/>
                  </a:cubicBezTo>
                  <a:cubicBezTo>
                    <a:pt x="133" y="75"/>
                    <a:pt x="131" y="75"/>
                    <a:pt x="130" y="75"/>
                  </a:cubicBezTo>
                  <a:cubicBezTo>
                    <a:pt x="128" y="75"/>
                    <a:pt x="127" y="78"/>
                    <a:pt x="126" y="78"/>
                  </a:cubicBezTo>
                  <a:cubicBezTo>
                    <a:pt x="124" y="78"/>
                    <a:pt x="122" y="76"/>
                    <a:pt x="121" y="75"/>
                  </a:cubicBezTo>
                  <a:cubicBezTo>
                    <a:pt x="120" y="75"/>
                    <a:pt x="120" y="74"/>
                    <a:pt x="119" y="73"/>
                  </a:cubicBezTo>
                  <a:cubicBezTo>
                    <a:pt x="118" y="73"/>
                    <a:pt x="116" y="74"/>
                    <a:pt x="116" y="74"/>
                  </a:cubicBezTo>
                  <a:cubicBezTo>
                    <a:pt x="114" y="74"/>
                    <a:pt x="113" y="73"/>
                    <a:pt x="112" y="73"/>
                  </a:cubicBezTo>
                  <a:cubicBezTo>
                    <a:pt x="110" y="73"/>
                    <a:pt x="109" y="74"/>
                    <a:pt x="107" y="74"/>
                  </a:cubicBezTo>
                  <a:cubicBezTo>
                    <a:pt x="106" y="74"/>
                    <a:pt x="104" y="73"/>
                    <a:pt x="103" y="73"/>
                  </a:cubicBezTo>
                  <a:cubicBezTo>
                    <a:pt x="102" y="73"/>
                    <a:pt x="100" y="71"/>
                    <a:pt x="100" y="70"/>
                  </a:cubicBezTo>
                  <a:cubicBezTo>
                    <a:pt x="99" y="69"/>
                    <a:pt x="99" y="67"/>
                    <a:pt x="98" y="66"/>
                  </a:cubicBezTo>
                  <a:cubicBezTo>
                    <a:pt x="98" y="65"/>
                    <a:pt x="97" y="64"/>
                    <a:pt x="97" y="63"/>
                  </a:cubicBezTo>
                  <a:cubicBezTo>
                    <a:pt x="97" y="62"/>
                    <a:pt x="97" y="60"/>
                    <a:pt x="97" y="59"/>
                  </a:cubicBezTo>
                  <a:cubicBezTo>
                    <a:pt x="97" y="58"/>
                    <a:pt x="97" y="56"/>
                    <a:pt x="97" y="56"/>
                  </a:cubicBezTo>
                  <a:cubicBezTo>
                    <a:pt x="97" y="55"/>
                    <a:pt x="96" y="54"/>
                    <a:pt x="95" y="54"/>
                  </a:cubicBezTo>
                  <a:cubicBezTo>
                    <a:pt x="94" y="54"/>
                    <a:pt x="92" y="54"/>
                    <a:pt x="91" y="54"/>
                  </a:cubicBezTo>
                  <a:cubicBezTo>
                    <a:pt x="90" y="55"/>
                    <a:pt x="88" y="55"/>
                    <a:pt x="87" y="55"/>
                  </a:cubicBezTo>
                  <a:cubicBezTo>
                    <a:pt x="86" y="55"/>
                    <a:pt x="83" y="54"/>
                    <a:pt x="82" y="53"/>
                  </a:cubicBezTo>
                  <a:cubicBezTo>
                    <a:pt x="81" y="53"/>
                    <a:pt x="80" y="52"/>
                    <a:pt x="79" y="51"/>
                  </a:cubicBezTo>
                  <a:cubicBezTo>
                    <a:pt x="78" y="51"/>
                    <a:pt x="76" y="50"/>
                    <a:pt x="75" y="50"/>
                  </a:cubicBezTo>
                  <a:cubicBezTo>
                    <a:pt x="74" y="49"/>
                    <a:pt x="71" y="47"/>
                    <a:pt x="70" y="47"/>
                  </a:cubicBezTo>
                  <a:cubicBezTo>
                    <a:pt x="69" y="46"/>
                    <a:pt x="68" y="45"/>
                    <a:pt x="67" y="45"/>
                  </a:cubicBezTo>
                  <a:cubicBezTo>
                    <a:pt x="66" y="45"/>
                    <a:pt x="65" y="44"/>
                    <a:pt x="64" y="44"/>
                  </a:cubicBezTo>
                  <a:cubicBezTo>
                    <a:pt x="63" y="43"/>
                    <a:pt x="63" y="41"/>
                    <a:pt x="62" y="41"/>
                  </a:cubicBezTo>
                  <a:cubicBezTo>
                    <a:pt x="61" y="40"/>
                    <a:pt x="59" y="39"/>
                    <a:pt x="58" y="39"/>
                  </a:cubicBezTo>
                  <a:cubicBezTo>
                    <a:pt x="57" y="39"/>
                    <a:pt x="55" y="38"/>
                    <a:pt x="55" y="39"/>
                  </a:cubicBezTo>
                  <a:cubicBezTo>
                    <a:pt x="54" y="39"/>
                    <a:pt x="53" y="41"/>
                    <a:pt x="52" y="42"/>
                  </a:cubicBezTo>
                  <a:cubicBezTo>
                    <a:pt x="52" y="43"/>
                    <a:pt x="50" y="44"/>
                    <a:pt x="49" y="44"/>
                  </a:cubicBezTo>
                  <a:cubicBezTo>
                    <a:pt x="48" y="44"/>
                    <a:pt x="46" y="44"/>
                    <a:pt x="46" y="44"/>
                  </a:cubicBezTo>
                  <a:cubicBezTo>
                    <a:pt x="45" y="45"/>
                    <a:pt x="44" y="46"/>
                    <a:pt x="43" y="46"/>
                  </a:cubicBezTo>
                  <a:cubicBezTo>
                    <a:pt x="42" y="46"/>
                    <a:pt x="40" y="45"/>
                    <a:pt x="39" y="45"/>
                  </a:cubicBezTo>
                  <a:cubicBezTo>
                    <a:pt x="38" y="45"/>
                    <a:pt x="36" y="46"/>
                    <a:pt x="36" y="47"/>
                  </a:cubicBezTo>
                  <a:cubicBezTo>
                    <a:pt x="35" y="48"/>
                    <a:pt x="35" y="51"/>
                    <a:pt x="35" y="52"/>
                  </a:cubicBezTo>
                  <a:cubicBezTo>
                    <a:pt x="36" y="54"/>
                    <a:pt x="38" y="56"/>
                    <a:pt x="38" y="57"/>
                  </a:cubicBezTo>
                  <a:cubicBezTo>
                    <a:pt x="37" y="58"/>
                    <a:pt x="36" y="60"/>
                    <a:pt x="35" y="61"/>
                  </a:cubicBezTo>
                  <a:cubicBezTo>
                    <a:pt x="34" y="61"/>
                    <a:pt x="32" y="61"/>
                    <a:pt x="32" y="61"/>
                  </a:cubicBezTo>
                  <a:cubicBezTo>
                    <a:pt x="31" y="61"/>
                    <a:pt x="30" y="62"/>
                    <a:pt x="29" y="62"/>
                  </a:cubicBezTo>
                  <a:cubicBezTo>
                    <a:pt x="29" y="63"/>
                    <a:pt x="27" y="62"/>
                    <a:pt x="26" y="62"/>
                  </a:cubicBezTo>
                  <a:cubicBezTo>
                    <a:pt x="26" y="62"/>
                    <a:pt x="24" y="63"/>
                    <a:pt x="24" y="63"/>
                  </a:cubicBezTo>
                  <a:cubicBezTo>
                    <a:pt x="22" y="63"/>
                    <a:pt x="20" y="63"/>
                    <a:pt x="19" y="63"/>
                  </a:cubicBezTo>
                  <a:cubicBezTo>
                    <a:pt x="18" y="62"/>
                    <a:pt x="16" y="61"/>
                    <a:pt x="15" y="60"/>
                  </a:cubicBezTo>
                  <a:cubicBezTo>
                    <a:pt x="14" y="59"/>
                    <a:pt x="12" y="57"/>
                    <a:pt x="12" y="56"/>
                  </a:cubicBezTo>
                  <a:cubicBezTo>
                    <a:pt x="11" y="56"/>
                    <a:pt x="9" y="56"/>
                    <a:pt x="8" y="55"/>
                  </a:cubicBezTo>
                  <a:cubicBezTo>
                    <a:pt x="7" y="54"/>
                    <a:pt x="6" y="52"/>
                    <a:pt x="5" y="51"/>
                  </a:cubicBezTo>
                  <a:cubicBezTo>
                    <a:pt x="5" y="50"/>
                    <a:pt x="4" y="49"/>
                    <a:pt x="4" y="49"/>
                  </a:cubicBezTo>
                  <a:cubicBezTo>
                    <a:pt x="3" y="47"/>
                    <a:pt x="3" y="44"/>
                    <a:pt x="3" y="43"/>
                  </a:cubicBezTo>
                  <a:cubicBezTo>
                    <a:pt x="3" y="42"/>
                    <a:pt x="4" y="40"/>
                    <a:pt x="3" y="38"/>
                  </a:cubicBezTo>
                  <a:cubicBezTo>
                    <a:pt x="3" y="38"/>
                    <a:pt x="2" y="37"/>
                    <a:pt x="2" y="37"/>
                  </a:cubicBezTo>
                  <a:cubicBezTo>
                    <a:pt x="2" y="36"/>
                    <a:pt x="0" y="36"/>
                    <a:pt x="0" y="35"/>
                  </a:cubicBezTo>
                  <a:cubicBezTo>
                    <a:pt x="0" y="34"/>
                    <a:pt x="0" y="33"/>
                    <a:pt x="0" y="32"/>
                  </a:cubicBezTo>
                  <a:cubicBezTo>
                    <a:pt x="0" y="31"/>
                    <a:pt x="1" y="30"/>
                    <a:pt x="2" y="30"/>
                  </a:cubicBezTo>
                  <a:cubicBezTo>
                    <a:pt x="2" y="29"/>
                    <a:pt x="4" y="28"/>
                    <a:pt x="4" y="27"/>
                  </a:cubicBezTo>
                  <a:cubicBezTo>
                    <a:pt x="4" y="26"/>
                    <a:pt x="4" y="24"/>
                    <a:pt x="4" y="23"/>
                  </a:cubicBezTo>
                  <a:cubicBezTo>
                    <a:pt x="4" y="22"/>
                    <a:pt x="5" y="20"/>
                    <a:pt x="4" y="19"/>
                  </a:cubicBezTo>
                  <a:cubicBezTo>
                    <a:pt x="4" y="17"/>
                    <a:pt x="2" y="16"/>
                    <a:pt x="1" y="15"/>
                  </a:cubicBezTo>
                  <a:cubicBezTo>
                    <a:pt x="1" y="14"/>
                    <a:pt x="0" y="13"/>
                    <a:pt x="0" y="12"/>
                  </a:cubicBezTo>
                  <a:cubicBezTo>
                    <a:pt x="1" y="11"/>
                    <a:pt x="4" y="9"/>
                    <a:pt x="5" y="9"/>
                  </a:cubicBezTo>
                  <a:cubicBezTo>
                    <a:pt x="6" y="8"/>
                    <a:pt x="8" y="7"/>
                    <a:pt x="9" y="7"/>
                  </a:cubicBezTo>
                  <a:cubicBezTo>
                    <a:pt x="11" y="6"/>
                    <a:pt x="14" y="6"/>
                    <a:pt x="16" y="6"/>
                  </a:cubicBezTo>
                  <a:cubicBezTo>
                    <a:pt x="18" y="6"/>
                    <a:pt x="20" y="6"/>
                    <a:pt x="22" y="6"/>
                  </a:cubicBezTo>
                  <a:cubicBezTo>
                    <a:pt x="23" y="5"/>
                    <a:pt x="25" y="4"/>
                    <a:pt x="27" y="3"/>
                  </a:cubicBezTo>
                  <a:cubicBezTo>
                    <a:pt x="28" y="2"/>
                    <a:pt x="31" y="1"/>
                    <a:pt x="33" y="0"/>
                  </a:cubicBezTo>
                  <a:cubicBezTo>
                    <a:pt x="34" y="0"/>
                    <a:pt x="36" y="0"/>
                    <a:pt x="38" y="0"/>
                  </a:cubicBezTo>
                  <a:cubicBezTo>
                    <a:pt x="39" y="0"/>
                    <a:pt x="42" y="2"/>
                    <a:pt x="44" y="3"/>
                  </a:cubicBezTo>
                  <a:cubicBezTo>
                    <a:pt x="46" y="3"/>
                    <a:pt x="49" y="4"/>
                    <a:pt x="50" y="5"/>
                  </a:cubicBezTo>
                  <a:cubicBezTo>
                    <a:pt x="52" y="7"/>
                    <a:pt x="55" y="9"/>
                    <a:pt x="58" y="11"/>
                  </a:cubicBezTo>
                  <a:cubicBezTo>
                    <a:pt x="59" y="11"/>
                    <a:pt x="62" y="12"/>
                    <a:pt x="63" y="13"/>
                  </a:cubicBezTo>
                  <a:cubicBezTo>
                    <a:pt x="65" y="13"/>
                    <a:pt x="68" y="14"/>
                    <a:pt x="70" y="14"/>
                  </a:cubicBezTo>
                  <a:cubicBezTo>
                    <a:pt x="71" y="15"/>
                    <a:pt x="74" y="15"/>
                    <a:pt x="75" y="16"/>
                  </a:cubicBezTo>
                  <a:cubicBezTo>
                    <a:pt x="76" y="16"/>
                    <a:pt x="78" y="19"/>
                    <a:pt x="80" y="21"/>
                  </a:cubicBezTo>
                  <a:cubicBezTo>
                    <a:pt x="81" y="21"/>
                    <a:pt x="83" y="24"/>
                    <a:pt x="85" y="25"/>
                  </a:cubicBezTo>
                  <a:cubicBezTo>
                    <a:pt x="86" y="25"/>
                    <a:pt x="88" y="26"/>
                    <a:pt x="90" y="26"/>
                  </a:cubicBezTo>
                  <a:cubicBezTo>
                    <a:pt x="91" y="26"/>
                    <a:pt x="92" y="24"/>
                    <a:pt x="92" y="24"/>
                  </a:cubicBezTo>
                  <a:cubicBezTo>
                    <a:pt x="93" y="24"/>
                    <a:pt x="94" y="22"/>
                    <a:pt x="95" y="22"/>
                  </a:cubicBezTo>
                  <a:cubicBezTo>
                    <a:pt x="96" y="21"/>
                    <a:pt x="99" y="22"/>
                    <a:pt x="100" y="23"/>
                  </a:cubicBezTo>
                  <a:cubicBezTo>
                    <a:pt x="101" y="23"/>
                    <a:pt x="103" y="25"/>
                    <a:pt x="103" y="26"/>
                  </a:cubicBezTo>
                  <a:cubicBezTo>
                    <a:pt x="104" y="26"/>
                    <a:pt x="106" y="27"/>
                    <a:pt x="107" y="27"/>
                  </a:cubicBezTo>
                  <a:cubicBezTo>
                    <a:pt x="108" y="27"/>
                    <a:pt x="109" y="27"/>
                    <a:pt x="110" y="27"/>
                  </a:cubicBezTo>
                  <a:cubicBezTo>
                    <a:pt x="111" y="27"/>
                    <a:pt x="113" y="28"/>
                    <a:pt x="114" y="28"/>
                  </a:cubicBezTo>
                  <a:cubicBezTo>
                    <a:pt x="114" y="28"/>
                    <a:pt x="116" y="27"/>
                    <a:pt x="117" y="27"/>
                  </a:cubicBezTo>
                  <a:cubicBezTo>
                    <a:pt x="118" y="27"/>
                    <a:pt x="120" y="25"/>
                    <a:pt x="121" y="24"/>
                  </a:cubicBezTo>
                  <a:cubicBezTo>
                    <a:pt x="122" y="23"/>
                    <a:pt x="122" y="21"/>
                    <a:pt x="123" y="21"/>
                  </a:cubicBezTo>
                  <a:cubicBezTo>
                    <a:pt x="123" y="20"/>
                    <a:pt x="125" y="20"/>
                    <a:pt x="125" y="19"/>
                  </a:cubicBezTo>
                  <a:cubicBezTo>
                    <a:pt x="126" y="19"/>
                    <a:pt x="129" y="18"/>
                    <a:pt x="130" y="18"/>
                  </a:cubicBezTo>
                  <a:cubicBezTo>
                    <a:pt x="131" y="18"/>
                    <a:pt x="133" y="19"/>
                    <a:pt x="134" y="19"/>
                  </a:cubicBezTo>
                  <a:cubicBezTo>
                    <a:pt x="135" y="19"/>
                    <a:pt x="137" y="19"/>
                    <a:pt x="138" y="18"/>
                  </a:cubicBezTo>
                  <a:cubicBezTo>
                    <a:pt x="139" y="18"/>
                    <a:pt x="139" y="16"/>
                    <a:pt x="140" y="15"/>
                  </a:cubicBezTo>
                  <a:cubicBezTo>
                    <a:pt x="140" y="15"/>
                    <a:pt x="139" y="12"/>
                    <a:pt x="139" y="11"/>
                  </a:cubicBezTo>
                  <a:cubicBezTo>
                    <a:pt x="139" y="10"/>
                    <a:pt x="139" y="9"/>
                    <a:pt x="139" y="8"/>
                  </a:cubicBezTo>
                  <a:cubicBezTo>
                    <a:pt x="140" y="6"/>
                    <a:pt x="141" y="4"/>
                    <a:pt x="142" y="4"/>
                  </a:cubicBezTo>
                  <a:cubicBezTo>
                    <a:pt x="143" y="3"/>
                    <a:pt x="145" y="4"/>
                    <a:pt x="146" y="4"/>
                  </a:cubicBezTo>
                  <a:cubicBezTo>
                    <a:pt x="147" y="4"/>
                    <a:pt x="149" y="6"/>
                    <a:pt x="149" y="6"/>
                  </a:cubicBezTo>
                  <a:cubicBezTo>
                    <a:pt x="150" y="7"/>
                    <a:pt x="152" y="8"/>
                    <a:pt x="153" y="9"/>
                  </a:cubicBezTo>
                  <a:cubicBezTo>
                    <a:pt x="154" y="10"/>
                    <a:pt x="155" y="13"/>
                    <a:pt x="156" y="14"/>
                  </a:cubicBezTo>
                  <a:cubicBezTo>
                    <a:pt x="156" y="15"/>
                    <a:pt x="158" y="17"/>
                    <a:pt x="160" y="17"/>
                  </a:cubicBezTo>
                  <a:cubicBezTo>
                    <a:pt x="160" y="18"/>
                    <a:pt x="162" y="19"/>
                    <a:pt x="163" y="19"/>
                  </a:cubicBezTo>
                  <a:cubicBezTo>
                    <a:pt x="164" y="19"/>
                    <a:pt x="165" y="18"/>
                    <a:pt x="166" y="18"/>
                  </a:cubicBezTo>
                  <a:cubicBezTo>
                    <a:pt x="166" y="18"/>
                    <a:pt x="168" y="19"/>
                    <a:pt x="169" y="20"/>
                  </a:cubicBezTo>
                  <a:cubicBezTo>
                    <a:pt x="170" y="20"/>
                    <a:pt x="171" y="21"/>
                    <a:pt x="172" y="22"/>
                  </a:cubicBezTo>
                  <a:cubicBezTo>
                    <a:pt x="173" y="22"/>
                    <a:pt x="173" y="24"/>
                    <a:pt x="174" y="24"/>
                  </a:cubicBezTo>
                  <a:cubicBezTo>
                    <a:pt x="175" y="25"/>
                    <a:pt x="176" y="25"/>
                    <a:pt x="177" y="26"/>
                  </a:cubicBezTo>
                  <a:cubicBezTo>
                    <a:pt x="177" y="27"/>
                    <a:pt x="178" y="28"/>
                    <a:pt x="178" y="29"/>
                  </a:cubicBezTo>
                  <a:cubicBezTo>
                    <a:pt x="179" y="29"/>
                    <a:pt x="180" y="29"/>
                    <a:pt x="181" y="29"/>
                  </a:cubicBezTo>
                  <a:cubicBezTo>
                    <a:pt x="181" y="29"/>
                    <a:pt x="181" y="27"/>
                    <a:pt x="181" y="27"/>
                  </a:cubicBezTo>
                  <a:cubicBezTo>
                    <a:pt x="181" y="27"/>
                    <a:pt x="179" y="26"/>
                    <a:pt x="179" y="25"/>
                  </a:cubicBezTo>
                  <a:cubicBezTo>
                    <a:pt x="178" y="25"/>
                    <a:pt x="177" y="24"/>
                    <a:pt x="177" y="23"/>
                  </a:cubicBezTo>
                  <a:cubicBezTo>
                    <a:pt x="177" y="22"/>
                    <a:pt x="177" y="21"/>
                    <a:pt x="177" y="21"/>
                  </a:cubicBezTo>
                  <a:cubicBezTo>
                    <a:pt x="177" y="21"/>
                    <a:pt x="178" y="20"/>
                    <a:pt x="179" y="20"/>
                  </a:cubicBezTo>
                  <a:cubicBezTo>
                    <a:pt x="179" y="20"/>
                    <a:pt x="180" y="21"/>
                    <a:pt x="180" y="21"/>
                  </a:cubicBezTo>
                  <a:cubicBezTo>
                    <a:pt x="180" y="22"/>
                    <a:pt x="181" y="23"/>
                    <a:pt x="182" y="24"/>
                  </a:cubicBezTo>
                  <a:cubicBezTo>
                    <a:pt x="182" y="24"/>
                    <a:pt x="185" y="25"/>
                    <a:pt x="186" y="25"/>
                  </a:cubicBezTo>
                  <a:cubicBezTo>
                    <a:pt x="186" y="25"/>
                    <a:pt x="188" y="25"/>
                    <a:pt x="188" y="25"/>
                  </a:cubicBezTo>
                  <a:cubicBezTo>
                    <a:pt x="189" y="25"/>
                    <a:pt x="190" y="24"/>
                    <a:pt x="190" y="24"/>
                  </a:cubicBezTo>
                  <a:cubicBezTo>
                    <a:pt x="190" y="24"/>
                    <a:pt x="190" y="23"/>
                    <a:pt x="190" y="22"/>
                  </a:cubicBezTo>
                  <a:cubicBezTo>
                    <a:pt x="189" y="22"/>
                    <a:pt x="187" y="22"/>
                    <a:pt x="186" y="22"/>
                  </a:cubicBezTo>
                  <a:cubicBezTo>
                    <a:pt x="186" y="21"/>
                    <a:pt x="185" y="21"/>
                    <a:pt x="185" y="21"/>
                  </a:cubicBezTo>
                  <a:cubicBezTo>
                    <a:pt x="184" y="20"/>
                    <a:pt x="183" y="18"/>
                    <a:pt x="183" y="17"/>
                  </a:cubicBezTo>
                  <a:cubicBezTo>
                    <a:pt x="184" y="17"/>
                    <a:pt x="184" y="17"/>
                    <a:pt x="184" y="17"/>
                  </a:cubicBezTo>
                  <a:cubicBezTo>
                    <a:pt x="185" y="17"/>
                    <a:pt x="186" y="17"/>
                    <a:pt x="186" y="18"/>
                  </a:cubicBezTo>
                  <a:cubicBezTo>
                    <a:pt x="187" y="18"/>
                    <a:pt x="188" y="19"/>
                    <a:pt x="189" y="19"/>
                  </a:cubicBezTo>
                  <a:cubicBezTo>
                    <a:pt x="190" y="19"/>
                    <a:pt x="190" y="18"/>
                    <a:pt x="191" y="18"/>
                  </a:cubicBezTo>
                  <a:cubicBezTo>
                    <a:pt x="192" y="17"/>
                    <a:pt x="193" y="16"/>
                    <a:pt x="193" y="16"/>
                  </a:cubicBezTo>
                  <a:cubicBezTo>
                    <a:pt x="194" y="16"/>
                    <a:pt x="195" y="16"/>
                    <a:pt x="195" y="17"/>
                  </a:cubicBezTo>
                  <a:cubicBezTo>
                    <a:pt x="196" y="17"/>
                    <a:pt x="196" y="19"/>
                    <a:pt x="197" y="19"/>
                  </a:cubicBezTo>
                  <a:cubicBezTo>
                    <a:pt x="198" y="20"/>
                    <a:pt x="200" y="20"/>
                    <a:pt x="201" y="21"/>
                  </a:cubicBezTo>
                  <a:cubicBezTo>
                    <a:pt x="201" y="21"/>
                    <a:pt x="202" y="23"/>
                    <a:pt x="202" y="2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54"/>
            <p:cNvSpPr>
              <a:spLocks/>
            </p:cNvSpPr>
            <p:nvPr/>
          </p:nvSpPr>
          <p:spPr bwMode="auto">
            <a:xfrm>
              <a:off x="547" y="3394"/>
              <a:ext cx="587" cy="224"/>
            </a:xfrm>
            <a:custGeom>
              <a:avLst/>
              <a:gdLst>
                <a:gd name="T0" fmla="*/ 197 w 204"/>
                <a:gd name="T1" fmla="*/ 34 h 78"/>
                <a:gd name="T2" fmla="*/ 177 w 204"/>
                <a:gd name="T3" fmla="*/ 52 h 78"/>
                <a:gd name="T4" fmla="*/ 164 w 204"/>
                <a:gd name="T5" fmla="*/ 62 h 78"/>
                <a:gd name="T6" fmla="*/ 148 w 204"/>
                <a:gd name="T7" fmla="*/ 64 h 78"/>
                <a:gd name="T8" fmla="*/ 135 w 204"/>
                <a:gd name="T9" fmla="*/ 75 h 78"/>
                <a:gd name="T10" fmla="*/ 121 w 204"/>
                <a:gd name="T11" fmla="*/ 75 h 78"/>
                <a:gd name="T12" fmla="*/ 112 w 204"/>
                <a:gd name="T13" fmla="*/ 73 h 78"/>
                <a:gd name="T14" fmla="*/ 100 w 204"/>
                <a:gd name="T15" fmla="*/ 70 h 78"/>
                <a:gd name="T16" fmla="*/ 97 w 204"/>
                <a:gd name="T17" fmla="*/ 59 h 78"/>
                <a:gd name="T18" fmla="*/ 91 w 204"/>
                <a:gd name="T19" fmla="*/ 54 h 78"/>
                <a:gd name="T20" fmla="*/ 79 w 204"/>
                <a:gd name="T21" fmla="*/ 51 h 78"/>
                <a:gd name="T22" fmla="*/ 67 w 204"/>
                <a:gd name="T23" fmla="*/ 45 h 78"/>
                <a:gd name="T24" fmla="*/ 58 w 204"/>
                <a:gd name="T25" fmla="*/ 39 h 78"/>
                <a:gd name="T26" fmla="*/ 49 w 204"/>
                <a:gd name="T27" fmla="*/ 44 h 78"/>
                <a:gd name="T28" fmla="*/ 39 w 204"/>
                <a:gd name="T29" fmla="*/ 45 h 78"/>
                <a:gd name="T30" fmla="*/ 38 w 204"/>
                <a:gd name="T31" fmla="*/ 57 h 78"/>
                <a:gd name="T32" fmla="*/ 29 w 204"/>
                <a:gd name="T33" fmla="*/ 62 h 78"/>
                <a:gd name="T34" fmla="*/ 19 w 204"/>
                <a:gd name="T35" fmla="*/ 63 h 78"/>
                <a:gd name="T36" fmla="*/ 8 w 204"/>
                <a:gd name="T37" fmla="*/ 55 h 78"/>
                <a:gd name="T38" fmla="*/ 3 w 204"/>
                <a:gd name="T39" fmla="*/ 43 h 78"/>
                <a:gd name="T40" fmla="*/ 0 w 204"/>
                <a:gd name="T41" fmla="*/ 35 h 78"/>
                <a:gd name="T42" fmla="*/ 4 w 204"/>
                <a:gd name="T43" fmla="*/ 27 h 78"/>
                <a:gd name="T44" fmla="*/ 1 w 204"/>
                <a:gd name="T45" fmla="*/ 15 h 78"/>
                <a:gd name="T46" fmla="*/ 9 w 204"/>
                <a:gd name="T47" fmla="*/ 7 h 78"/>
                <a:gd name="T48" fmla="*/ 27 w 204"/>
                <a:gd name="T49" fmla="*/ 3 h 78"/>
                <a:gd name="T50" fmla="*/ 44 w 204"/>
                <a:gd name="T51" fmla="*/ 3 h 78"/>
                <a:gd name="T52" fmla="*/ 63 w 204"/>
                <a:gd name="T53" fmla="*/ 13 h 78"/>
                <a:gd name="T54" fmla="*/ 80 w 204"/>
                <a:gd name="T55" fmla="*/ 21 h 78"/>
                <a:gd name="T56" fmla="*/ 92 w 204"/>
                <a:gd name="T57" fmla="*/ 24 h 78"/>
                <a:gd name="T58" fmla="*/ 103 w 204"/>
                <a:gd name="T59" fmla="*/ 26 h 78"/>
                <a:gd name="T60" fmla="*/ 114 w 204"/>
                <a:gd name="T61" fmla="*/ 28 h 78"/>
                <a:gd name="T62" fmla="*/ 123 w 204"/>
                <a:gd name="T63" fmla="*/ 21 h 78"/>
                <a:gd name="T64" fmla="*/ 134 w 204"/>
                <a:gd name="T65" fmla="*/ 19 h 78"/>
                <a:gd name="T66" fmla="*/ 139 w 204"/>
                <a:gd name="T67" fmla="*/ 11 h 78"/>
                <a:gd name="T68" fmla="*/ 146 w 204"/>
                <a:gd name="T69" fmla="*/ 4 h 78"/>
                <a:gd name="T70" fmla="*/ 156 w 204"/>
                <a:gd name="T71" fmla="*/ 14 h 78"/>
                <a:gd name="T72" fmla="*/ 166 w 204"/>
                <a:gd name="T73" fmla="*/ 18 h 78"/>
                <a:gd name="T74" fmla="*/ 174 w 204"/>
                <a:gd name="T75" fmla="*/ 24 h 78"/>
                <a:gd name="T76" fmla="*/ 181 w 204"/>
                <a:gd name="T77" fmla="*/ 29 h 78"/>
                <a:gd name="T78" fmla="*/ 177 w 204"/>
                <a:gd name="T79" fmla="*/ 23 h 78"/>
                <a:gd name="T80" fmla="*/ 180 w 204"/>
                <a:gd name="T81" fmla="*/ 21 h 78"/>
                <a:gd name="T82" fmla="*/ 188 w 204"/>
                <a:gd name="T83" fmla="*/ 25 h 78"/>
                <a:gd name="T84" fmla="*/ 186 w 204"/>
                <a:gd name="T85" fmla="*/ 22 h 78"/>
                <a:gd name="T86" fmla="*/ 184 w 204"/>
                <a:gd name="T87" fmla="*/ 17 h 78"/>
                <a:gd name="T88" fmla="*/ 191 w 204"/>
                <a:gd name="T89" fmla="*/ 18 h 78"/>
                <a:gd name="T90" fmla="*/ 197 w 204"/>
                <a:gd name="T91" fmla="*/ 1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4" h="78">
                  <a:moveTo>
                    <a:pt x="202" y="23"/>
                  </a:moveTo>
                  <a:cubicBezTo>
                    <a:pt x="203" y="24"/>
                    <a:pt x="204" y="25"/>
                    <a:pt x="203" y="26"/>
                  </a:cubicBezTo>
                  <a:cubicBezTo>
                    <a:pt x="203" y="28"/>
                    <a:pt x="199" y="32"/>
                    <a:pt x="197" y="34"/>
                  </a:cubicBezTo>
                  <a:cubicBezTo>
                    <a:pt x="195" y="36"/>
                    <a:pt x="191" y="40"/>
                    <a:pt x="189" y="42"/>
                  </a:cubicBezTo>
                  <a:cubicBezTo>
                    <a:pt x="188" y="44"/>
                    <a:pt x="185" y="47"/>
                    <a:pt x="183" y="49"/>
                  </a:cubicBezTo>
                  <a:cubicBezTo>
                    <a:pt x="182" y="50"/>
                    <a:pt x="178" y="51"/>
                    <a:pt x="177" y="52"/>
                  </a:cubicBezTo>
                  <a:cubicBezTo>
                    <a:pt x="176" y="53"/>
                    <a:pt x="174" y="55"/>
                    <a:pt x="172" y="56"/>
                  </a:cubicBezTo>
                  <a:cubicBezTo>
                    <a:pt x="171" y="56"/>
                    <a:pt x="170" y="60"/>
                    <a:pt x="169" y="61"/>
                  </a:cubicBezTo>
                  <a:cubicBezTo>
                    <a:pt x="168" y="62"/>
                    <a:pt x="165" y="62"/>
                    <a:pt x="164" y="62"/>
                  </a:cubicBezTo>
                  <a:cubicBezTo>
                    <a:pt x="162" y="62"/>
                    <a:pt x="159" y="62"/>
                    <a:pt x="158" y="62"/>
                  </a:cubicBezTo>
                  <a:cubicBezTo>
                    <a:pt x="156" y="62"/>
                    <a:pt x="154" y="62"/>
                    <a:pt x="153" y="62"/>
                  </a:cubicBezTo>
                  <a:cubicBezTo>
                    <a:pt x="152" y="62"/>
                    <a:pt x="149" y="63"/>
                    <a:pt x="148" y="64"/>
                  </a:cubicBezTo>
                  <a:cubicBezTo>
                    <a:pt x="147" y="65"/>
                    <a:pt x="145" y="66"/>
                    <a:pt x="144" y="67"/>
                  </a:cubicBezTo>
                  <a:cubicBezTo>
                    <a:pt x="143" y="68"/>
                    <a:pt x="141" y="72"/>
                    <a:pt x="139" y="73"/>
                  </a:cubicBezTo>
                  <a:cubicBezTo>
                    <a:pt x="138" y="73"/>
                    <a:pt x="136" y="75"/>
                    <a:pt x="135" y="75"/>
                  </a:cubicBezTo>
                  <a:cubicBezTo>
                    <a:pt x="133" y="75"/>
                    <a:pt x="131" y="75"/>
                    <a:pt x="130" y="75"/>
                  </a:cubicBezTo>
                  <a:cubicBezTo>
                    <a:pt x="128" y="75"/>
                    <a:pt x="127" y="78"/>
                    <a:pt x="126" y="78"/>
                  </a:cubicBezTo>
                  <a:cubicBezTo>
                    <a:pt x="124" y="78"/>
                    <a:pt x="122" y="76"/>
                    <a:pt x="121" y="75"/>
                  </a:cubicBezTo>
                  <a:cubicBezTo>
                    <a:pt x="120" y="75"/>
                    <a:pt x="120" y="74"/>
                    <a:pt x="119" y="73"/>
                  </a:cubicBezTo>
                  <a:cubicBezTo>
                    <a:pt x="118" y="73"/>
                    <a:pt x="116" y="74"/>
                    <a:pt x="116" y="74"/>
                  </a:cubicBezTo>
                  <a:cubicBezTo>
                    <a:pt x="114" y="74"/>
                    <a:pt x="113" y="73"/>
                    <a:pt x="112" y="73"/>
                  </a:cubicBezTo>
                  <a:cubicBezTo>
                    <a:pt x="110" y="73"/>
                    <a:pt x="109" y="74"/>
                    <a:pt x="107" y="74"/>
                  </a:cubicBezTo>
                  <a:cubicBezTo>
                    <a:pt x="106" y="74"/>
                    <a:pt x="104" y="73"/>
                    <a:pt x="103" y="73"/>
                  </a:cubicBezTo>
                  <a:cubicBezTo>
                    <a:pt x="102" y="73"/>
                    <a:pt x="100" y="71"/>
                    <a:pt x="100" y="70"/>
                  </a:cubicBezTo>
                  <a:cubicBezTo>
                    <a:pt x="99" y="69"/>
                    <a:pt x="99" y="67"/>
                    <a:pt x="98" y="66"/>
                  </a:cubicBezTo>
                  <a:cubicBezTo>
                    <a:pt x="98" y="65"/>
                    <a:pt x="97" y="64"/>
                    <a:pt x="97" y="63"/>
                  </a:cubicBezTo>
                  <a:cubicBezTo>
                    <a:pt x="97" y="62"/>
                    <a:pt x="97" y="60"/>
                    <a:pt x="97" y="59"/>
                  </a:cubicBezTo>
                  <a:cubicBezTo>
                    <a:pt x="97" y="58"/>
                    <a:pt x="97" y="56"/>
                    <a:pt x="97" y="56"/>
                  </a:cubicBezTo>
                  <a:cubicBezTo>
                    <a:pt x="97" y="55"/>
                    <a:pt x="96" y="54"/>
                    <a:pt x="95" y="54"/>
                  </a:cubicBezTo>
                  <a:cubicBezTo>
                    <a:pt x="94" y="54"/>
                    <a:pt x="92" y="54"/>
                    <a:pt x="91" y="54"/>
                  </a:cubicBezTo>
                  <a:cubicBezTo>
                    <a:pt x="90" y="55"/>
                    <a:pt x="88" y="55"/>
                    <a:pt x="87" y="55"/>
                  </a:cubicBezTo>
                  <a:cubicBezTo>
                    <a:pt x="86" y="55"/>
                    <a:pt x="83" y="54"/>
                    <a:pt x="82" y="53"/>
                  </a:cubicBezTo>
                  <a:cubicBezTo>
                    <a:pt x="81" y="53"/>
                    <a:pt x="80" y="52"/>
                    <a:pt x="79" y="51"/>
                  </a:cubicBezTo>
                  <a:cubicBezTo>
                    <a:pt x="78" y="51"/>
                    <a:pt x="76" y="50"/>
                    <a:pt x="75" y="50"/>
                  </a:cubicBezTo>
                  <a:cubicBezTo>
                    <a:pt x="74" y="49"/>
                    <a:pt x="71" y="47"/>
                    <a:pt x="70" y="47"/>
                  </a:cubicBezTo>
                  <a:cubicBezTo>
                    <a:pt x="69" y="46"/>
                    <a:pt x="68" y="45"/>
                    <a:pt x="67" y="45"/>
                  </a:cubicBezTo>
                  <a:cubicBezTo>
                    <a:pt x="66" y="45"/>
                    <a:pt x="65" y="44"/>
                    <a:pt x="64" y="44"/>
                  </a:cubicBezTo>
                  <a:cubicBezTo>
                    <a:pt x="63" y="43"/>
                    <a:pt x="63" y="41"/>
                    <a:pt x="62" y="41"/>
                  </a:cubicBezTo>
                  <a:cubicBezTo>
                    <a:pt x="61" y="40"/>
                    <a:pt x="59" y="39"/>
                    <a:pt x="58" y="39"/>
                  </a:cubicBezTo>
                  <a:cubicBezTo>
                    <a:pt x="57" y="39"/>
                    <a:pt x="55" y="38"/>
                    <a:pt x="55" y="39"/>
                  </a:cubicBezTo>
                  <a:cubicBezTo>
                    <a:pt x="54" y="39"/>
                    <a:pt x="53" y="41"/>
                    <a:pt x="52" y="42"/>
                  </a:cubicBezTo>
                  <a:cubicBezTo>
                    <a:pt x="52" y="43"/>
                    <a:pt x="50" y="44"/>
                    <a:pt x="49" y="44"/>
                  </a:cubicBezTo>
                  <a:cubicBezTo>
                    <a:pt x="48" y="44"/>
                    <a:pt x="46" y="44"/>
                    <a:pt x="46" y="44"/>
                  </a:cubicBezTo>
                  <a:cubicBezTo>
                    <a:pt x="45" y="45"/>
                    <a:pt x="44" y="46"/>
                    <a:pt x="43" y="46"/>
                  </a:cubicBezTo>
                  <a:cubicBezTo>
                    <a:pt x="42" y="46"/>
                    <a:pt x="40" y="45"/>
                    <a:pt x="39" y="45"/>
                  </a:cubicBezTo>
                  <a:cubicBezTo>
                    <a:pt x="38" y="45"/>
                    <a:pt x="36" y="46"/>
                    <a:pt x="36" y="47"/>
                  </a:cubicBezTo>
                  <a:cubicBezTo>
                    <a:pt x="35" y="48"/>
                    <a:pt x="35" y="51"/>
                    <a:pt x="35" y="52"/>
                  </a:cubicBezTo>
                  <a:cubicBezTo>
                    <a:pt x="36" y="54"/>
                    <a:pt x="38" y="56"/>
                    <a:pt x="38" y="57"/>
                  </a:cubicBezTo>
                  <a:cubicBezTo>
                    <a:pt x="37" y="58"/>
                    <a:pt x="36" y="60"/>
                    <a:pt x="35" y="61"/>
                  </a:cubicBezTo>
                  <a:cubicBezTo>
                    <a:pt x="34" y="61"/>
                    <a:pt x="32" y="61"/>
                    <a:pt x="32" y="61"/>
                  </a:cubicBezTo>
                  <a:cubicBezTo>
                    <a:pt x="31" y="61"/>
                    <a:pt x="30" y="62"/>
                    <a:pt x="29" y="62"/>
                  </a:cubicBezTo>
                  <a:cubicBezTo>
                    <a:pt x="29" y="63"/>
                    <a:pt x="27" y="62"/>
                    <a:pt x="26" y="62"/>
                  </a:cubicBezTo>
                  <a:cubicBezTo>
                    <a:pt x="26" y="62"/>
                    <a:pt x="24" y="63"/>
                    <a:pt x="24" y="63"/>
                  </a:cubicBezTo>
                  <a:cubicBezTo>
                    <a:pt x="22" y="63"/>
                    <a:pt x="20" y="63"/>
                    <a:pt x="19" y="63"/>
                  </a:cubicBezTo>
                  <a:cubicBezTo>
                    <a:pt x="18" y="62"/>
                    <a:pt x="16" y="61"/>
                    <a:pt x="15" y="60"/>
                  </a:cubicBezTo>
                  <a:cubicBezTo>
                    <a:pt x="14" y="59"/>
                    <a:pt x="12" y="57"/>
                    <a:pt x="12" y="56"/>
                  </a:cubicBezTo>
                  <a:cubicBezTo>
                    <a:pt x="11" y="56"/>
                    <a:pt x="9" y="56"/>
                    <a:pt x="8" y="55"/>
                  </a:cubicBezTo>
                  <a:cubicBezTo>
                    <a:pt x="7" y="54"/>
                    <a:pt x="6" y="52"/>
                    <a:pt x="5" y="51"/>
                  </a:cubicBezTo>
                  <a:cubicBezTo>
                    <a:pt x="5" y="50"/>
                    <a:pt x="4" y="49"/>
                    <a:pt x="4" y="49"/>
                  </a:cubicBezTo>
                  <a:cubicBezTo>
                    <a:pt x="3" y="47"/>
                    <a:pt x="3" y="44"/>
                    <a:pt x="3" y="43"/>
                  </a:cubicBezTo>
                  <a:cubicBezTo>
                    <a:pt x="3" y="42"/>
                    <a:pt x="4" y="40"/>
                    <a:pt x="3" y="38"/>
                  </a:cubicBezTo>
                  <a:cubicBezTo>
                    <a:pt x="3" y="38"/>
                    <a:pt x="2" y="37"/>
                    <a:pt x="2" y="37"/>
                  </a:cubicBezTo>
                  <a:cubicBezTo>
                    <a:pt x="2" y="36"/>
                    <a:pt x="0" y="36"/>
                    <a:pt x="0" y="35"/>
                  </a:cubicBezTo>
                  <a:cubicBezTo>
                    <a:pt x="0" y="34"/>
                    <a:pt x="0" y="33"/>
                    <a:pt x="0" y="32"/>
                  </a:cubicBezTo>
                  <a:cubicBezTo>
                    <a:pt x="0" y="31"/>
                    <a:pt x="1" y="30"/>
                    <a:pt x="2" y="30"/>
                  </a:cubicBezTo>
                  <a:cubicBezTo>
                    <a:pt x="2" y="29"/>
                    <a:pt x="4" y="28"/>
                    <a:pt x="4" y="27"/>
                  </a:cubicBezTo>
                  <a:cubicBezTo>
                    <a:pt x="4" y="26"/>
                    <a:pt x="4" y="24"/>
                    <a:pt x="4" y="23"/>
                  </a:cubicBezTo>
                  <a:cubicBezTo>
                    <a:pt x="4" y="22"/>
                    <a:pt x="5" y="20"/>
                    <a:pt x="4" y="19"/>
                  </a:cubicBezTo>
                  <a:cubicBezTo>
                    <a:pt x="4" y="17"/>
                    <a:pt x="2" y="16"/>
                    <a:pt x="1" y="15"/>
                  </a:cubicBezTo>
                  <a:cubicBezTo>
                    <a:pt x="1" y="14"/>
                    <a:pt x="0" y="13"/>
                    <a:pt x="0" y="12"/>
                  </a:cubicBezTo>
                  <a:cubicBezTo>
                    <a:pt x="1" y="11"/>
                    <a:pt x="4" y="9"/>
                    <a:pt x="5" y="9"/>
                  </a:cubicBezTo>
                  <a:cubicBezTo>
                    <a:pt x="6" y="8"/>
                    <a:pt x="8" y="7"/>
                    <a:pt x="9" y="7"/>
                  </a:cubicBezTo>
                  <a:cubicBezTo>
                    <a:pt x="11" y="6"/>
                    <a:pt x="14" y="6"/>
                    <a:pt x="16" y="6"/>
                  </a:cubicBezTo>
                  <a:cubicBezTo>
                    <a:pt x="18" y="6"/>
                    <a:pt x="20" y="6"/>
                    <a:pt x="22" y="6"/>
                  </a:cubicBezTo>
                  <a:cubicBezTo>
                    <a:pt x="23" y="5"/>
                    <a:pt x="25" y="4"/>
                    <a:pt x="27" y="3"/>
                  </a:cubicBezTo>
                  <a:cubicBezTo>
                    <a:pt x="28" y="2"/>
                    <a:pt x="31" y="1"/>
                    <a:pt x="33" y="0"/>
                  </a:cubicBezTo>
                  <a:cubicBezTo>
                    <a:pt x="34" y="0"/>
                    <a:pt x="36" y="0"/>
                    <a:pt x="38" y="0"/>
                  </a:cubicBezTo>
                  <a:cubicBezTo>
                    <a:pt x="39" y="0"/>
                    <a:pt x="42" y="2"/>
                    <a:pt x="44" y="3"/>
                  </a:cubicBezTo>
                  <a:cubicBezTo>
                    <a:pt x="46" y="3"/>
                    <a:pt x="49" y="4"/>
                    <a:pt x="50" y="5"/>
                  </a:cubicBezTo>
                  <a:cubicBezTo>
                    <a:pt x="52" y="7"/>
                    <a:pt x="55" y="9"/>
                    <a:pt x="58" y="11"/>
                  </a:cubicBezTo>
                  <a:cubicBezTo>
                    <a:pt x="59" y="11"/>
                    <a:pt x="62" y="12"/>
                    <a:pt x="63" y="13"/>
                  </a:cubicBezTo>
                  <a:cubicBezTo>
                    <a:pt x="65" y="13"/>
                    <a:pt x="68" y="14"/>
                    <a:pt x="70" y="14"/>
                  </a:cubicBezTo>
                  <a:cubicBezTo>
                    <a:pt x="71" y="15"/>
                    <a:pt x="74" y="15"/>
                    <a:pt x="75" y="16"/>
                  </a:cubicBezTo>
                  <a:cubicBezTo>
                    <a:pt x="76" y="16"/>
                    <a:pt x="78" y="19"/>
                    <a:pt x="80" y="21"/>
                  </a:cubicBezTo>
                  <a:cubicBezTo>
                    <a:pt x="81" y="21"/>
                    <a:pt x="83" y="24"/>
                    <a:pt x="85" y="25"/>
                  </a:cubicBezTo>
                  <a:cubicBezTo>
                    <a:pt x="86" y="25"/>
                    <a:pt x="88" y="26"/>
                    <a:pt x="90" y="26"/>
                  </a:cubicBezTo>
                  <a:cubicBezTo>
                    <a:pt x="91" y="26"/>
                    <a:pt x="92" y="24"/>
                    <a:pt x="92" y="24"/>
                  </a:cubicBezTo>
                  <a:cubicBezTo>
                    <a:pt x="93" y="24"/>
                    <a:pt x="94" y="22"/>
                    <a:pt x="95" y="22"/>
                  </a:cubicBezTo>
                  <a:cubicBezTo>
                    <a:pt x="96" y="21"/>
                    <a:pt x="99" y="22"/>
                    <a:pt x="100" y="23"/>
                  </a:cubicBezTo>
                  <a:cubicBezTo>
                    <a:pt x="101" y="23"/>
                    <a:pt x="103" y="25"/>
                    <a:pt x="103" y="26"/>
                  </a:cubicBezTo>
                  <a:cubicBezTo>
                    <a:pt x="104" y="26"/>
                    <a:pt x="106" y="27"/>
                    <a:pt x="107" y="27"/>
                  </a:cubicBezTo>
                  <a:cubicBezTo>
                    <a:pt x="108" y="27"/>
                    <a:pt x="109" y="27"/>
                    <a:pt x="110" y="27"/>
                  </a:cubicBezTo>
                  <a:cubicBezTo>
                    <a:pt x="111" y="27"/>
                    <a:pt x="113" y="28"/>
                    <a:pt x="114" y="28"/>
                  </a:cubicBezTo>
                  <a:cubicBezTo>
                    <a:pt x="114" y="28"/>
                    <a:pt x="116" y="27"/>
                    <a:pt x="117" y="27"/>
                  </a:cubicBezTo>
                  <a:cubicBezTo>
                    <a:pt x="118" y="27"/>
                    <a:pt x="120" y="25"/>
                    <a:pt x="121" y="24"/>
                  </a:cubicBezTo>
                  <a:cubicBezTo>
                    <a:pt x="122" y="23"/>
                    <a:pt x="122" y="21"/>
                    <a:pt x="123" y="21"/>
                  </a:cubicBezTo>
                  <a:cubicBezTo>
                    <a:pt x="123" y="20"/>
                    <a:pt x="125" y="20"/>
                    <a:pt x="125" y="19"/>
                  </a:cubicBezTo>
                  <a:cubicBezTo>
                    <a:pt x="126" y="19"/>
                    <a:pt x="129" y="18"/>
                    <a:pt x="130" y="18"/>
                  </a:cubicBezTo>
                  <a:cubicBezTo>
                    <a:pt x="131" y="18"/>
                    <a:pt x="133" y="19"/>
                    <a:pt x="134" y="19"/>
                  </a:cubicBezTo>
                  <a:cubicBezTo>
                    <a:pt x="135" y="19"/>
                    <a:pt x="137" y="19"/>
                    <a:pt x="138" y="18"/>
                  </a:cubicBezTo>
                  <a:cubicBezTo>
                    <a:pt x="139" y="18"/>
                    <a:pt x="139" y="16"/>
                    <a:pt x="140" y="15"/>
                  </a:cubicBezTo>
                  <a:cubicBezTo>
                    <a:pt x="140" y="15"/>
                    <a:pt x="139" y="12"/>
                    <a:pt x="139" y="11"/>
                  </a:cubicBezTo>
                  <a:cubicBezTo>
                    <a:pt x="139" y="10"/>
                    <a:pt x="139" y="9"/>
                    <a:pt x="139" y="8"/>
                  </a:cubicBezTo>
                  <a:cubicBezTo>
                    <a:pt x="140" y="6"/>
                    <a:pt x="141" y="4"/>
                    <a:pt x="142" y="4"/>
                  </a:cubicBezTo>
                  <a:cubicBezTo>
                    <a:pt x="143" y="3"/>
                    <a:pt x="145" y="4"/>
                    <a:pt x="146" y="4"/>
                  </a:cubicBezTo>
                  <a:cubicBezTo>
                    <a:pt x="147" y="4"/>
                    <a:pt x="149" y="6"/>
                    <a:pt x="149" y="6"/>
                  </a:cubicBezTo>
                  <a:cubicBezTo>
                    <a:pt x="150" y="7"/>
                    <a:pt x="152" y="8"/>
                    <a:pt x="153" y="9"/>
                  </a:cubicBezTo>
                  <a:cubicBezTo>
                    <a:pt x="154" y="10"/>
                    <a:pt x="155" y="13"/>
                    <a:pt x="156" y="14"/>
                  </a:cubicBezTo>
                  <a:cubicBezTo>
                    <a:pt x="156" y="15"/>
                    <a:pt x="158" y="17"/>
                    <a:pt x="160" y="17"/>
                  </a:cubicBezTo>
                  <a:cubicBezTo>
                    <a:pt x="160" y="18"/>
                    <a:pt x="162" y="19"/>
                    <a:pt x="163" y="19"/>
                  </a:cubicBezTo>
                  <a:cubicBezTo>
                    <a:pt x="164" y="19"/>
                    <a:pt x="165" y="18"/>
                    <a:pt x="166" y="18"/>
                  </a:cubicBezTo>
                  <a:cubicBezTo>
                    <a:pt x="166" y="18"/>
                    <a:pt x="168" y="19"/>
                    <a:pt x="169" y="20"/>
                  </a:cubicBezTo>
                  <a:cubicBezTo>
                    <a:pt x="170" y="20"/>
                    <a:pt x="171" y="21"/>
                    <a:pt x="172" y="22"/>
                  </a:cubicBezTo>
                  <a:cubicBezTo>
                    <a:pt x="173" y="22"/>
                    <a:pt x="173" y="24"/>
                    <a:pt x="174" y="24"/>
                  </a:cubicBezTo>
                  <a:cubicBezTo>
                    <a:pt x="175" y="25"/>
                    <a:pt x="176" y="25"/>
                    <a:pt x="177" y="26"/>
                  </a:cubicBezTo>
                  <a:cubicBezTo>
                    <a:pt x="177" y="27"/>
                    <a:pt x="178" y="28"/>
                    <a:pt x="178" y="29"/>
                  </a:cubicBezTo>
                  <a:cubicBezTo>
                    <a:pt x="179" y="29"/>
                    <a:pt x="180" y="29"/>
                    <a:pt x="181" y="29"/>
                  </a:cubicBezTo>
                  <a:cubicBezTo>
                    <a:pt x="181" y="29"/>
                    <a:pt x="181" y="27"/>
                    <a:pt x="181" y="27"/>
                  </a:cubicBezTo>
                  <a:cubicBezTo>
                    <a:pt x="181" y="27"/>
                    <a:pt x="179" y="26"/>
                    <a:pt x="179" y="25"/>
                  </a:cubicBezTo>
                  <a:cubicBezTo>
                    <a:pt x="178" y="25"/>
                    <a:pt x="177" y="24"/>
                    <a:pt x="177" y="23"/>
                  </a:cubicBezTo>
                  <a:cubicBezTo>
                    <a:pt x="177" y="22"/>
                    <a:pt x="177" y="21"/>
                    <a:pt x="177" y="21"/>
                  </a:cubicBezTo>
                  <a:cubicBezTo>
                    <a:pt x="177" y="21"/>
                    <a:pt x="178" y="20"/>
                    <a:pt x="179" y="20"/>
                  </a:cubicBezTo>
                  <a:cubicBezTo>
                    <a:pt x="179" y="20"/>
                    <a:pt x="180" y="21"/>
                    <a:pt x="180" y="21"/>
                  </a:cubicBezTo>
                  <a:cubicBezTo>
                    <a:pt x="180" y="22"/>
                    <a:pt x="181" y="23"/>
                    <a:pt x="182" y="24"/>
                  </a:cubicBezTo>
                  <a:cubicBezTo>
                    <a:pt x="182" y="24"/>
                    <a:pt x="185" y="25"/>
                    <a:pt x="186" y="25"/>
                  </a:cubicBezTo>
                  <a:cubicBezTo>
                    <a:pt x="186" y="25"/>
                    <a:pt x="188" y="25"/>
                    <a:pt x="188" y="25"/>
                  </a:cubicBezTo>
                  <a:cubicBezTo>
                    <a:pt x="189" y="25"/>
                    <a:pt x="190" y="24"/>
                    <a:pt x="190" y="24"/>
                  </a:cubicBezTo>
                  <a:cubicBezTo>
                    <a:pt x="190" y="24"/>
                    <a:pt x="190" y="23"/>
                    <a:pt x="190" y="22"/>
                  </a:cubicBezTo>
                  <a:cubicBezTo>
                    <a:pt x="189" y="22"/>
                    <a:pt x="187" y="22"/>
                    <a:pt x="186" y="22"/>
                  </a:cubicBezTo>
                  <a:cubicBezTo>
                    <a:pt x="186" y="21"/>
                    <a:pt x="185" y="21"/>
                    <a:pt x="185" y="21"/>
                  </a:cubicBezTo>
                  <a:cubicBezTo>
                    <a:pt x="184" y="20"/>
                    <a:pt x="183" y="18"/>
                    <a:pt x="183" y="17"/>
                  </a:cubicBezTo>
                  <a:cubicBezTo>
                    <a:pt x="184" y="17"/>
                    <a:pt x="184" y="17"/>
                    <a:pt x="184" y="17"/>
                  </a:cubicBezTo>
                  <a:cubicBezTo>
                    <a:pt x="185" y="17"/>
                    <a:pt x="186" y="17"/>
                    <a:pt x="186" y="18"/>
                  </a:cubicBezTo>
                  <a:cubicBezTo>
                    <a:pt x="187" y="18"/>
                    <a:pt x="188" y="19"/>
                    <a:pt x="189" y="19"/>
                  </a:cubicBezTo>
                  <a:cubicBezTo>
                    <a:pt x="190" y="19"/>
                    <a:pt x="190" y="18"/>
                    <a:pt x="191" y="18"/>
                  </a:cubicBezTo>
                  <a:cubicBezTo>
                    <a:pt x="192" y="17"/>
                    <a:pt x="193" y="16"/>
                    <a:pt x="193" y="16"/>
                  </a:cubicBezTo>
                  <a:cubicBezTo>
                    <a:pt x="194" y="16"/>
                    <a:pt x="195" y="16"/>
                    <a:pt x="195" y="17"/>
                  </a:cubicBezTo>
                  <a:cubicBezTo>
                    <a:pt x="196" y="17"/>
                    <a:pt x="196" y="19"/>
                    <a:pt x="197" y="19"/>
                  </a:cubicBezTo>
                  <a:cubicBezTo>
                    <a:pt x="198" y="20"/>
                    <a:pt x="200" y="20"/>
                    <a:pt x="201" y="21"/>
                  </a:cubicBezTo>
                  <a:cubicBezTo>
                    <a:pt x="201" y="21"/>
                    <a:pt x="202" y="23"/>
                    <a:pt x="202" y="2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55"/>
            <p:cNvSpPr>
              <a:spLocks/>
            </p:cNvSpPr>
            <p:nvPr/>
          </p:nvSpPr>
          <p:spPr bwMode="auto">
            <a:xfrm>
              <a:off x="1721" y="2118"/>
              <a:ext cx="477" cy="379"/>
            </a:xfrm>
            <a:custGeom>
              <a:avLst/>
              <a:gdLst>
                <a:gd name="T0" fmla="*/ 165 w 166"/>
                <a:gd name="T1" fmla="*/ 31 h 132"/>
                <a:gd name="T2" fmla="*/ 163 w 166"/>
                <a:gd name="T3" fmla="*/ 46 h 132"/>
                <a:gd name="T4" fmla="*/ 154 w 166"/>
                <a:gd name="T5" fmla="*/ 64 h 132"/>
                <a:gd name="T6" fmla="*/ 145 w 166"/>
                <a:gd name="T7" fmla="*/ 72 h 132"/>
                <a:gd name="T8" fmla="*/ 130 w 166"/>
                <a:gd name="T9" fmla="*/ 76 h 132"/>
                <a:gd name="T10" fmla="*/ 118 w 166"/>
                <a:gd name="T11" fmla="*/ 84 h 132"/>
                <a:gd name="T12" fmla="*/ 115 w 166"/>
                <a:gd name="T13" fmla="*/ 91 h 132"/>
                <a:gd name="T14" fmla="*/ 108 w 166"/>
                <a:gd name="T15" fmla="*/ 94 h 132"/>
                <a:gd name="T16" fmla="*/ 99 w 166"/>
                <a:gd name="T17" fmla="*/ 96 h 132"/>
                <a:gd name="T18" fmla="*/ 98 w 166"/>
                <a:gd name="T19" fmla="*/ 105 h 132"/>
                <a:gd name="T20" fmla="*/ 97 w 166"/>
                <a:gd name="T21" fmla="*/ 118 h 132"/>
                <a:gd name="T22" fmla="*/ 86 w 166"/>
                <a:gd name="T23" fmla="*/ 128 h 132"/>
                <a:gd name="T24" fmla="*/ 69 w 166"/>
                <a:gd name="T25" fmla="*/ 132 h 132"/>
                <a:gd name="T26" fmla="*/ 59 w 166"/>
                <a:gd name="T27" fmla="*/ 124 h 132"/>
                <a:gd name="T28" fmla="*/ 46 w 166"/>
                <a:gd name="T29" fmla="*/ 115 h 132"/>
                <a:gd name="T30" fmla="*/ 34 w 166"/>
                <a:gd name="T31" fmla="*/ 107 h 132"/>
                <a:gd name="T32" fmla="*/ 24 w 166"/>
                <a:gd name="T33" fmla="*/ 102 h 132"/>
                <a:gd name="T34" fmla="*/ 15 w 166"/>
                <a:gd name="T35" fmla="*/ 103 h 132"/>
                <a:gd name="T36" fmla="*/ 10 w 166"/>
                <a:gd name="T37" fmla="*/ 105 h 132"/>
                <a:gd name="T38" fmla="*/ 3 w 166"/>
                <a:gd name="T39" fmla="*/ 101 h 132"/>
                <a:gd name="T40" fmla="*/ 0 w 166"/>
                <a:gd name="T41" fmla="*/ 93 h 132"/>
                <a:gd name="T42" fmla="*/ 2 w 166"/>
                <a:gd name="T43" fmla="*/ 87 h 132"/>
                <a:gd name="T44" fmla="*/ 9 w 166"/>
                <a:gd name="T45" fmla="*/ 82 h 132"/>
                <a:gd name="T46" fmla="*/ 17 w 166"/>
                <a:gd name="T47" fmla="*/ 78 h 132"/>
                <a:gd name="T48" fmla="*/ 26 w 166"/>
                <a:gd name="T49" fmla="*/ 71 h 132"/>
                <a:gd name="T50" fmla="*/ 36 w 166"/>
                <a:gd name="T51" fmla="*/ 62 h 132"/>
                <a:gd name="T52" fmla="*/ 46 w 166"/>
                <a:gd name="T53" fmla="*/ 54 h 132"/>
                <a:gd name="T54" fmla="*/ 57 w 166"/>
                <a:gd name="T55" fmla="*/ 47 h 132"/>
                <a:gd name="T56" fmla="*/ 72 w 166"/>
                <a:gd name="T57" fmla="*/ 38 h 132"/>
                <a:gd name="T58" fmla="*/ 77 w 166"/>
                <a:gd name="T59" fmla="*/ 26 h 132"/>
                <a:gd name="T60" fmla="*/ 81 w 166"/>
                <a:gd name="T61" fmla="*/ 19 h 132"/>
                <a:gd name="T62" fmla="*/ 91 w 166"/>
                <a:gd name="T63" fmla="*/ 19 h 132"/>
                <a:gd name="T64" fmla="*/ 96 w 166"/>
                <a:gd name="T65" fmla="*/ 12 h 132"/>
                <a:gd name="T66" fmla="*/ 108 w 166"/>
                <a:gd name="T67" fmla="*/ 4 h 132"/>
                <a:gd name="T68" fmla="*/ 119 w 166"/>
                <a:gd name="T69" fmla="*/ 1 h 132"/>
                <a:gd name="T70" fmla="*/ 126 w 166"/>
                <a:gd name="T71" fmla="*/ 5 h 132"/>
                <a:gd name="T72" fmla="*/ 140 w 166"/>
                <a:gd name="T73" fmla="*/ 9 h 132"/>
                <a:gd name="T74" fmla="*/ 152 w 166"/>
                <a:gd name="T75" fmla="*/ 13 h 132"/>
                <a:gd name="T76" fmla="*/ 163 w 166"/>
                <a:gd name="T77" fmla="*/ 2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6" h="132">
                  <a:moveTo>
                    <a:pt x="166" y="25"/>
                  </a:moveTo>
                  <a:cubicBezTo>
                    <a:pt x="166" y="27"/>
                    <a:pt x="165" y="29"/>
                    <a:pt x="165" y="31"/>
                  </a:cubicBezTo>
                  <a:cubicBezTo>
                    <a:pt x="165" y="33"/>
                    <a:pt x="166" y="35"/>
                    <a:pt x="165" y="37"/>
                  </a:cubicBezTo>
                  <a:cubicBezTo>
                    <a:pt x="165" y="39"/>
                    <a:pt x="164" y="44"/>
                    <a:pt x="163" y="46"/>
                  </a:cubicBezTo>
                  <a:cubicBezTo>
                    <a:pt x="163" y="48"/>
                    <a:pt x="161" y="53"/>
                    <a:pt x="160" y="55"/>
                  </a:cubicBezTo>
                  <a:cubicBezTo>
                    <a:pt x="158" y="57"/>
                    <a:pt x="155" y="62"/>
                    <a:pt x="154" y="64"/>
                  </a:cubicBezTo>
                  <a:cubicBezTo>
                    <a:pt x="153" y="65"/>
                    <a:pt x="151" y="67"/>
                    <a:pt x="151" y="68"/>
                  </a:cubicBezTo>
                  <a:cubicBezTo>
                    <a:pt x="150" y="69"/>
                    <a:pt x="147" y="72"/>
                    <a:pt x="145" y="72"/>
                  </a:cubicBezTo>
                  <a:cubicBezTo>
                    <a:pt x="144" y="73"/>
                    <a:pt x="140" y="73"/>
                    <a:pt x="139" y="73"/>
                  </a:cubicBezTo>
                  <a:cubicBezTo>
                    <a:pt x="136" y="73"/>
                    <a:pt x="132" y="75"/>
                    <a:pt x="130" y="76"/>
                  </a:cubicBezTo>
                  <a:cubicBezTo>
                    <a:pt x="128" y="77"/>
                    <a:pt x="124" y="79"/>
                    <a:pt x="122" y="80"/>
                  </a:cubicBezTo>
                  <a:cubicBezTo>
                    <a:pt x="122" y="81"/>
                    <a:pt x="119" y="83"/>
                    <a:pt x="118" y="84"/>
                  </a:cubicBezTo>
                  <a:cubicBezTo>
                    <a:pt x="117" y="84"/>
                    <a:pt x="116" y="86"/>
                    <a:pt x="115" y="87"/>
                  </a:cubicBezTo>
                  <a:cubicBezTo>
                    <a:pt x="115" y="88"/>
                    <a:pt x="115" y="90"/>
                    <a:pt x="115" y="91"/>
                  </a:cubicBezTo>
                  <a:cubicBezTo>
                    <a:pt x="114" y="92"/>
                    <a:pt x="113" y="93"/>
                    <a:pt x="113" y="93"/>
                  </a:cubicBezTo>
                  <a:cubicBezTo>
                    <a:pt x="111" y="93"/>
                    <a:pt x="109" y="93"/>
                    <a:pt x="108" y="94"/>
                  </a:cubicBezTo>
                  <a:cubicBezTo>
                    <a:pt x="106" y="94"/>
                    <a:pt x="104" y="93"/>
                    <a:pt x="102" y="94"/>
                  </a:cubicBezTo>
                  <a:cubicBezTo>
                    <a:pt x="101" y="94"/>
                    <a:pt x="99" y="96"/>
                    <a:pt x="99" y="96"/>
                  </a:cubicBezTo>
                  <a:cubicBezTo>
                    <a:pt x="98" y="97"/>
                    <a:pt x="98" y="99"/>
                    <a:pt x="97" y="101"/>
                  </a:cubicBezTo>
                  <a:cubicBezTo>
                    <a:pt x="97" y="101"/>
                    <a:pt x="98" y="104"/>
                    <a:pt x="98" y="105"/>
                  </a:cubicBezTo>
                  <a:cubicBezTo>
                    <a:pt x="99" y="107"/>
                    <a:pt x="99" y="110"/>
                    <a:pt x="99" y="112"/>
                  </a:cubicBezTo>
                  <a:cubicBezTo>
                    <a:pt x="98" y="113"/>
                    <a:pt x="97" y="116"/>
                    <a:pt x="97" y="118"/>
                  </a:cubicBezTo>
                  <a:cubicBezTo>
                    <a:pt x="96" y="119"/>
                    <a:pt x="93" y="124"/>
                    <a:pt x="91" y="125"/>
                  </a:cubicBezTo>
                  <a:cubicBezTo>
                    <a:pt x="90" y="126"/>
                    <a:pt x="88" y="127"/>
                    <a:pt x="86" y="128"/>
                  </a:cubicBezTo>
                  <a:cubicBezTo>
                    <a:pt x="84" y="129"/>
                    <a:pt x="80" y="131"/>
                    <a:pt x="77" y="132"/>
                  </a:cubicBezTo>
                  <a:cubicBezTo>
                    <a:pt x="75" y="132"/>
                    <a:pt x="71" y="132"/>
                    <a:pt x="69" y="132"/>
                  </a:cubicBezTo>
                  <a:cubicBezTo>
                    <a:pt x="68" y="131"/>
                    <a:pt x="65" y="130"/>
                    <a:pt x="63" y="129"/>
                  </a:cubicBezTo>
                  <a:cubicBezTo>
                    <a:pt x="62" y="128"/>
                    <a:pt x="60" y="124"/>
                    <a:pt x="59" y="124"/>
                  </a:cubicBezTo>
                  <a:cubicBezTo>
                    <a:pt x="57" y="122"/>
                    <a:pt x="54" y="119"/>
                    <a:pt x="52" y="118"/>
                  </a:cubicBezTo>
                  <a:cubicBezTo>
                    <a:pt x="51" y="117"/>
                    <a:pt x="47" y="116"/>
                    <a:pt x="46" y="115"/>
                  </a:cubicBezTo>
                  <a:cubicBezTo>
                    <a:pt x="44" y="114"/>
                    <a:pt x="41" y="112"/>
                    <a:pt x="39" y="111"/>
                  </a:cubicBezTo>
                  <a:cubicBezTo>
                    <a:pt x="37" y="110"/>
                    <a:pt x="35" y="108"/>
                    <a:pt x="34" y="107"/>
                  </a:cubicBezTo>
                  <a:cubicBezTo>
                    <a:pt x="32" y="106"/>
                    <a:pt x="29" y="106"/>
                    <a:pt x="28" y="105"/>
                  </a:cubicBezTo>
                  <a:cubicBezTo>
                    <a:pt x="26" y="104"/>
                    <a:pt x="24" y="102"/>
                    <a:pt x="24" y="102"/>
                  </a:cubicBezTo>
                  <a:cubicBezTo>
                    <a:pt x="22" y="101"/>
                    <a:pt x="19" y="101"/>
                    <a:pt x="18" y="101"/>
                  </a:cubicBezTo>
                  <a:cubicBezTo>
                    <a:pt x="17" y="101"/>
                    <a:pt x="16" y="103"/>
                    <a:pt x="15" y="103"/>
                  </a:cubicBezTo>
                  <a:cubicBezTo>
                    <a:pt x="14" y="104"/>
                    <a:pt x="14" y="104"/>
                    <a:pt x="13" y="104"/>
                  </a:cubicBezTo>
                  <a:cubicBezTo>
                    <a:pt x="13" y="105"/>
                    <a:pt x="11" y="105"/>
                    <a:pt x="10" y="105"/>
                  </a:cubicBezTo>
                  <a:cubicBezTo>
                    <a:pt x="8" y="106"/>
                    <a:pt x="5" y="106"/>
                    <a:pt x="4" y="104"/>
                  </a:cubicBezTo>
                  <a:cubicBezTo>
                    <a:pt x="3" y="104"/>
                    <a:pt x="4" y="101"/>
                    <a:pt x="3" y="101"/>
                  </a:cubicBezTo>
                  <a:cubicBezTo>
                    <a:pt x="3" y="100"/>
                    <a:pt x="1" y="99"/>
                    <a:pt x="1" y="98"/>
                  </a:cubicBezTo>
                  <a:cubicBezTo>
                    <a:pt x="1" y="97"/>
                    <a:pt x="0" y="94"/>
                    <a:pt x="0" y="93"/>
                  </a:cubicBezTo>
                  <a:cubicBezTo>
                    <a:pt x="0" y="92"/>
                    <a:pt x="0" y="90"/>
                    <a:pt x="0" y="90"/>
                  </a:cubicBezTo>
                  <a:cubicBezTo>
                    <a:pt x="0" y="89"/>
                    <a:pt x="2" y="88"/>
                    <a:pt x="2" y="87"/>
                  </a:cubicBezTo>
                  <a:cubicBezTo>
                    <a:pt x="3" y="86"/>
                    <a:pt x="5" y="85"/>
                    <a:pt x="6" y="84"/>
                  </a:cubicBezTo>
                  <a:cubicBezTo>
                    <a:pt x="7" y="84"/>
                    <a:pt x="8" y="83"/>
                    <a:pt x="9" y="82"/>
                  </a:cubicBezTo>
                  <a:cubicBezTo>
                    <a:pt x="10" y="81"/>
                    <a:pt x="10" y="80"/>
                    <a:pt x="10" y="79"/>
                  </a:cubicBezTo>
                  <a:cubicBezTo>
                    <a:pt x="12" y="78"/>
                    <a:pt x="15" y="78"/>
                    <a:pt x="17" y="78"/>
                  </a:cubicBezTo>
                  <a:cubicBezTo>
                    <a:pt x="18" y="77"/>
                    <a:pt x="19" y="75"/>
                    <a:pt x="20" y="74"/>
                  </a:cubicBezTo>
                  <a:cubicBezTo>
                    <a:pt x="22" y="73"/>
                    <a:pt x="25" y="72"/>
                    <a:pt x="26" y="71"/>
                  </a:cubicBezTo>
                  <a:cubicBezTo>
                    <a:pt x="28" y="70"/>
                    <a:pt x="31" y="69"/>
                    <a:pt x="32" y="67"/>
                  </a:cubicBezTo>
                  <a:cubicBezTo>
                    <a:pt x="33" y="67"/>
                    <a:pt x="35" y="64"/>
                    <a:pt x="36" y="62"/>
                  </a:cubicBezTo>
                  <a:cubicBezTo>
                    <a:pt x="36" y="61"/>
                    <a:pt x="39" y="60"/>
                    <a:pt x="40" y="59"/>
                  </a:cubicBezTo>
                  <a:cubicBezTo>
                    <a:pt x="42" y="58"/>
                    <a:pt x="44" y="56"/>
                    <a:pt x="46" y="54"/>
                  </a:cubicBezTo>
                  <a:cubicBezTo>
                    <a:pt x="47" y="53"/>
                    <a:pt x="49" y="51"/>
                    <a:pt x="50" y="50"/>
                  </a:cubicBezTo>
                  <a:cubicBezTo>
                    <a:pt x="52" y="49"/>
                    <a:pt x="55" y="48"/>
                    <a:pt x="57" y="47"/>
                  </a:cubicBezTo>
                  <a:cubicBezTo>
                    <a:pt x="59" y="46"/>
                    <a:pt x="63" y="44"/>
                    <a:pt x="65" y="44"/>
                  </a:cubicBezTo>
                  <a:cubicBezTo>
                    <a:pt x="67" y="42"/>
                    <a:pt x="70" y="40"/>
                    <a:pt x="72" y="38"/>
                  </a:cubicBezTo>
                  <a:cubicBezTo>
                    <a:pt x="73" y="37"/>
                    <a:pt x="75" y="35"/>
                    <a:pt x="76" y="33"/>
                  </a:cubicBezTo>
                  <a:cubicBezTo>
                    <a:pt x="76" y="32"/>
                    <a:pt x="77" y="27"/>
                    <a:pt x="77" y="26"/>
                  </a:cubicBezTo>
                  <a:cubicBezTo>
                    <a:pt x="77" y="24"/>
                    <a:pt x="77" y="21"/>
                    <a:pt x="78" y="20"/>
                  </a:cubicBezTo>
                  <a:cubicBezTo>
                    <a:pt x="78" y="20"/>
                    <a:pt x="80" y="19"/>
                    <a:pt x="81" y="19"/>
                  </a:cubicBezTo>
                  <a:cubicBezTo>
                    <a:pt x="82" y="18"/>
                    <a:pt x="84" y="19"/>
                    <a:pt x="86" y="19"/>
                  </a:cubicBezTo>
                  <a:cubicBezTo>
                    <a:pt x="87" y="19"/>
                    <a:pt x="90" y="19"/>
                    <a:pt x="91" y="19"/>
                  </a:cubicBezTo>
                  <a:cubicBezTo>
                    <a:pt x="92" y="18"/>
                    <a:pt x="93" y="16"/>
                    <a:pt x="93" y="16"/>
                  </a:cubicBezTo>
                  <a:cubicBezTo>
                    <a:pt x="94" y="15"/>
                    <a:pt x="95" y="13"/>
                    <a:pt x="96" y="12"/>
                  </a:cubicBezTo>
                  <a:cubicBezTo>
                    <a:pt x="97" y="11"/>
                    <a:pt x="99" y="8"/>
                    <a:pt x="101" y="7"/>
                  </a:cubicBezTo>
                  <a:cubicBezTo>
                    <a:pt x="102" y="6"/>
                    <a:pt x="106" y="5"/>
                    <a:pt x="108" y="4"/>
                  </a:cubicBezTo>
                  <a:cubicBezTo>
                    <a:pt x="110" y="4"/>
                    <a:pt x="112" y="2"/>
                    <a:pt x="114" y="1"/>
                  </a:cubicBezTo>
                  <a:cubicBezTo>
                    <a:pt x="115" y="1"/>
                    <a:pt x="117" y="0"/>
                    <a:pt x="119" y="1"/>
                  </a:cubicBezTo>
                  <a:cubicBezTo>
                    <a:pt x="120" y="1"/>
                    <a:pt x="121" y="2"/>
                    <a:pt x="122" y="3"/>
                  </a:cubicBezTo>
                  <a:cubicBezTo>
                    <a:pt x="122" y="4"/>
                    <a:pt x="125" y="5"/>
                    <a:pt x="126" y="5"/>
                  </a:cubicBezTo>
                  <a:cubicBezTo>
                    <a:pt x="128" y="6"/>
                    <a:pt x="132" y="6"/>
                    <a:pt x="134" y="7"/>
                  </a:cubicBezTo>
                  <a:cubicBezTo>
                    <a:pt x="135" y="7"/>
                    <a:pt x="138" y="9"/>
                    <a:pt x="140" y="9"/>
                  </a:cubicBezTo>
                  <a:cubicBezTo>
                    <a:pt x="142" y="10"/>
                    <a:pt x="146" y="11"/>
                    <a:pt x="148" y="11"/>
                  </a:cubicBezTo>
                  <a:cubicBezTo>
                    <a:pt x="149" y="12"/>
                    <a:pt x="151" y="12"/>
                    <a:pt x="152" y="13"/>
                  </a:cubicBezTo>
                  <a:cubicBezTo>
                    <a:pt x="154" y="13"/>
                    <a:pt x="158" y="15"/>
                    <a:pt x="159" y="15"/>
                  </a:cubicBezTo>
                  <a:cubicBezTo>
                    <a:pt x="161" y="16"/>
                    <a:pt x="163" y="19"/>
                    <a:pt x="163" y="20"/>
                  </a:cubicBezTo>
                  <a:cubicBezTo>
                    <a:pt x="164" y="21"/>
                    <a:pt x="166" y="24"/>
                    <a:pt x="166" y="2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56"/>
            <p:cNvSpPr>
              <a:spLocks/>
            </p:cNvSpPr>
            <p:nvPr/>
          </p:nvSpPr>
          <p:spPr bwMode="auto">
            <a:xfrm>
              <a:off x="1721" y="2118"/>
              <a:ext cx="477" cy="379"/>
            </a:xfrm>
            <a:custGeom>
              <a:avLst/>
              <a:gdLst>
                <a:gd name="T0" fmla="*/ 165 w 166"/>
                <a:gd name="T1" fmla="*/ 31 h 132"/>
                <a:gd name="T2" fmla="*/ 163 w 166"/>
                <a:gd name="T3" fmla="*/ 46 h 132"/>
                <a:gd name="T4" fmla="*/ 154 w 166"/>
                <a:gd name="T5" fmla="*/ 64 h 132"/>
                <a:gd name="T6" fmla="*/ 145 w 166"/>
                <a:gd name="T7" fmla="*/ 72 h 132"/>
                <a:gd name="T8" fmla="*/ 130 w 166"/>
                <a:gd name="T9" fmla="*/ 76 h 132"/>
                <a:gd name="T10" fmla="*/ 118 w 166"/>
                <a:gd name="T11" fmla="*/ 84 h 132"/>
                <a:gd name="T12" fmla="*/ 115 w 166"/>
                <a:gd name="T13" fmla="*/ 91 h 132"/>
                <a:gd name="T14" fmla="*/ 108 w 166"/>
                <a:gd name="T15" fmla="*/ 94 h 132"/>
                <a:gd name="T16" fmla="*/ 99 w 166"/>
                <a:gd name="T17" fmla="*/ 96 h 132"/>
                <a:gd name="T18" fmla="*/ 98 w 166"/>
                <a:gd name="T19" fmla="*/ 105 h 132"/>
                <a:gd name="T20" fmla="*/ 97 w 166"/>
                <a:gd name="T21" fmla="*/ 118 h 132"/>
                <a:gd name="T22" fmla="*/ 86 w 166"/>
                <a:gd name="T23" fmla="*/ 128 h 132"/>
                <a:gd name="T24" fmla="*/ 69 w 166"/>
                <a:gd name="T25" fmla="*/ 132 h 132"/>
                <a:gd name="T26" fmla="*/ 59 w 166"/>
                <a:gd name="T27" fmla="*/ 124 h 132"/>
                <a:gd name="T28" fmla="*/ 46 w 166"/>
                <a:gd name="T29" fmla="*/ 115 h 132"/>
                <a:gd name="T30" fmla="*/ 34 w 166"/>
                <a:gd name="T31" fmla="*/ 107 h 132"/>
                <a:gd name="T32" fmla="*/ 24 w 166"/>
                <a:gd name="T33" fmla="*/ 102 h 132"/>
                <a:gd name="T34" fmla="*/ 15 w 166"/>
                <a:gd name="T35" fmla="*/ 103 h 132"/>
                <a:gd name="T36" fmla="*/ 10 w 166"/>
                <a:gd name="T37" fmla="*/ 105 h 132"/>
                <a:gd name="T38" fmla="*/ 3 w 166"/>
                <a:gd name="T39" fmla="*/ 101 h 132"/>
                <a:gd name="T40" fmla="*/ 0 w 166"/>
                <a:gd name="T41" fmla="*/ 93 h 132"/>
                <a:gd name="T42" fmla="*/ 2 w 166"/>
                <a:gd name="T43" fmla="*/ 87 h 132"/>
                <a:gd name="T44" fmla="*/ 9 w 166"/>
                <a:gd name="T45" fmla="*/ 82 h 132"/>
                <a:gd name="T46" fmla="*/ 17 w 166"/>
                <a:gd name="T47" fmla="*/ 78 h 132"/>
                <a:gd name="T48" fmla="*/ 26 w 166"/>
                <a:gd name="T49" fmla="*/ 71 h 132"/>
                <a:gd name="T50" fmla="*/ 36 w 166"/>
                <a:gd name="T51" fmla="*/ 62 h 132"/>
                <a:gd name="T52" fmla="*/ 46 w 166"/>
                <a:gd name="T53" fmla="*/ 54 h 132"/>
                <a:gd name="T54" fmla="*/ 57 w 166"/>
                <a:gd name="T55" fmla="*/ 47 h 132"/>
                <a:gd name="T56" fmla="*/ 72 w 166"/>
                <a:gd name="T57" fmla="*/ 38 h 132"/>
                <a:gd name="T58" fmla="*/ 77 w 166"/>
                <a:gd name="T59" fmla="*/ 26 h 132"/>
                <a:gd name="T60" fmla="*/ 81 w 166"/>
                <a:gd name="T61" fmla="*/ 19 h 132"/>
                <a:gd name="T62" fmla="*/ 91 w 166"/>
                <a:gd name="T63" fmla="*/ 19 h 132"/>
                <a:gd name="T64" fmla="*/ 96 w 166"/>
                <a:gd name="T65" fmla="*/ 12 h 132"/>
                <a:gd name="T66" fmla="*/ 108 w 166"/>
                <a:gd name="T67" fmla="*/ 4 h 132"/>
                <a:gd name="T68" fmla="*/ 119 w 166"/>
                <a:gd name="T69" fmla="*/ 1 h 132"/>
                <a:gd name="T70" fmla="*/ 126 w 166"/>
                <a:gd name="T71" fmla="*/ 5 h 132"/>
                <a:gd name="T72" fmla="*/ 140 w 166"/>
                <a:gd name="T73" fmla="*/ 9 h 132"/>
                <a:gd name="T74" fmla="*/ 152 w 166"/>
                <a:gd name="T75" fmla="*/ 13 h 132"/>
                <a:gd name="T76" fmla="*/ 163 w 166"/>
                <a:gd name="T77" fmla="*/ 2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6" h="132">
                  <a:moveTo>
                    <a:pt x="166" y="25"/>
                  </a:moveTo>
                  <a:cubicBezTo>
                    <a:pt x="166" y="27"/>
                    <a:pt x="165" y="29"/>
                    <a:pt x="165" y="31"/>
                  </a:cubicBezTo>
                  <a:cubicBezTo>
                    <a:pt x="165" y="33"/>
                    <a:pt x="166" y="35"/>
                    <a:pt x="165" y="37"/>
                  </a:cubicBezTo>
                  <a:cubicBezTo>
                    <a:pt x="165" y="39"/>
                    <a:pt x="164" y="44"/>
                    <a:pt x="163" y="46"/>
                  </a:cubicBezTo>
                  <a:cubicBezTo>
                    <a:pt x="163" y="48"/>
                    <a:pt x="161" y="53"/>
                    <a:pt x="160" y="55"/>
                  </a:cubicBezTo>
                  <a:cubicBezTo>
                    <a:pt x="158" y="57"/>
                    <a:pt x="155" y="62"/>
                    <a:pt x="154" y="64"/>
                  </a:cubicBezTo>
                  <a:cubicBezTo>
                    <a:pt x="153" y="65"/>
                    <a:pt x="151" y="67"/>
                    <a:pt x="151" y="68"/>
                  </a:cubicBezTo>
                  <a:cubicBezTo>
                    <a:pt x="150" y="69"/>
                    <a:pt x="147" y="72"/>
                    <a:pt x="145" y="72"/>
                  </a:cubicBezTo>
                  <a:cubicBezTo>
                    <a:pt x="144" y="73"/>
                    <a:pt x="140" y="73"/>
                    <a:pt x="139" y="73"/>
                  </a:cubicBezTo>
                  <a:cubicBezTo>
                    <a:pt x="136" y="73"/>
                    <a:pt x="132" y="75"/>
                    <a:pt x="130" y="76"/>
                  </a:cubicBezTo>
                  <a:cubicBezTo>
                    <a:pt x="128" y="77"/>
                    <a:pt x="124" y="79"/>
                    <a:pt x="122" y="80"/>
                  </a:cubicBezTo>
                  <a:cubicBezTo>
                    <a:pt x="122" y="81"/>
                    <a:pt x="119" y="83"/>
                    <a:pt x="118" y="84"/>
                  </a:cubicBezTo>
                  <a:cubicBezTo>
                    <a:pt x="117" y="84"/>
                    <a:pt x="116" y="86"/>
                    <a:pt x="115" y="87"/>
                  </a:cubicBezTo>
                  <a:cubicBezTo>
                    <a:pt x="115" y="88"/>
                    <a:pt x="115" y="90"/>
                    <a:pt x="115" y="91"/>
                  </a:cubicBezTo>
                  <a:cubicBezTo>
                    <a:pt x="114" y="92"/>
                    <a:pt x="113" y="93"/>
                    <a:pt x="113" y="93"/>
                  </a:cubicBezTo>
                  <a:cubicBezTo>
                    <a:pt x="111" y="93"/>
                    <a:pt x="109" y="93"/>
                    <a:pt x="108" y="94"/>
                  </a:cubicBezTo>
                  <a:cubicBezTo>
                    <a:pt x="106" y="94"/>
                    <a:pt x="104" y="93"/>
                    <a:pt x="102" y="94"/>
                  </a:cubicBezTo>
                  <a:cubicBezTo>
                    <a:pt x="101" y="94"/>
                    <a:pt x="99" y="96"/>
                    <a:pt x="99" y="96"/>
                  </a:cubicBezTo>
                  <a:cubicBezTo>
                    <a:pt x="98" y="97"/>
                    <a:pt x="98" y="99"/>
                    <a:pt x="97" y="101"/>
                  </a:cubicBezTo>
                  <a:cubicBezTo>
                    <a:pt x="97" y="101"/>
                    <a:pt x="98" y="104"/>
                    <a:pt x="98" y="105"/>
                  </a:cubicBezTo>
                  <a:cubicBezTo>
                    <a:pt x="99" y="107"/>
                    <a:pt x="99" y="110"/>
                    <a:pt x="99" y="112"/>
                  </a:cubicBezTo>
                  <a:cubicBezTo>
                    <a:pt x="98" y="113"/>
                    <a:pt x="97" y="116"/>
                    <a:pt x="97" y="118"/>
                  </a:cubicBezTo>
                  <a:cubicBezTo>
                    <a:pt x="96" y="119"/>
                    <a:pt x="93" y="124"/>
                    <a:pt x="91" y="125"/>
                  </a:cubicBezTo>
                  <a:cubicBezTo>
                    <a:pt x="90" y="126"/>
                    <a:pt x="88" y="127"/>
                    <a:pt x="86" y="128"/>
                  </a:cubicBezTo>
                  <a:cubicBezTo>
                    <a:pt x="84" y="129"/>
                    <a:pt x="80" y="131"/>
                    <a:pt x="77" y="132"/>
                  </a:cubicBezTo>
                  <a:cubicBezTo>
                    <a:pt x="75" y="132"/>
                    <a:pt x="71" y="132"/>
                    <a:pt x="69" y="132"/>
                  </a:cubicBezTo>
                  <a:cubicBezTo>
                    <a:pt x="68" y="131"/>
                    <a:pt x="65" y="130"/>
                    <a:pt x="63" y="129"/>
                  </a:cubicBezTo>
                  <a:cubicBezTo>
                    <a:pt x="62" y="128"/>
                    <a:pt x="60" y="124"/>
                    <a:pt x="59" y="124"/>
                  </a:cubicBezTo>
                  <a:cubicBezTo>
                    <a:pt x="57" y="122"/>
                    <a:pt x="54" y="119"/>
                    <a:pt x="52" y="118"/>
                  </a:cubicBezTo>
                  <a:cubicBezTo>
                    <a:pt x="51" y="117"/>
                    <a:pt x="47" y="116"/>
                    <a:pt x="46" y="115"/>
                  </a:cubicBezTo>
                  <a:cubicBezTo>
                    <a:pt x="44" y="114"/>
                    <a:pt x="41" y="112"/>
                    <a:pt x="39" y="111"/>
                  </a:cubicBezTo>
                  <a:cubicBezTo>
                    <a:pt x="37" y="110"/>
                    <a:pt x="35" y="108"/>
                    <a:pt x="34" y="107"/>
                  </a:cubicBezTo>
                  <a:cubicBezTo>
                    <a:pt x="32" y="106"/>
                    <a:pt x="29" y="106"/>
                    <a:pt x="28" y="105"/>
                  </a:cubicBezTo>
                  <a:cubicBezTo>
                    <a:pt x="26" y="104"/>
                    <a:pt x="24" y="102"/>
                    <a:pt x="24" y="102"/>
                  </a:cubicBezTo>
                  <a:cubicBezTo>
                    <a:pt x="22" y="101"/>
                    <a:pt x="19" y="101"/>
                    <a:pt x="18" y="101"/>
                  </a:cubicBezTo>
                  <a:cubicBezTo>
                    <a:pt x="17" y="101"/>
                    <a:pt x="16" y="103"/>
                    <a:pt x="15" y="103"/>
                  </a:cubicBezTo>
                  <a:cubicBezTo>
                    <a:pt x="14" y="104"/>
                    <a:pt x="14" y="104"/>
                    <a:pt x="13" y="104"/>
                  </a:cubicBezTo>
                  <a:cubicBezTo>
                    <a:pt x="13" y="105"/>
                    <a:pt x="11" y="105"/>
                    <a:pt x="10" y="105"/>
                  </a:cubicBezTo>
                  <a:cubicBezTo>
                    <a:pt x="8" y="106"/>
                    <a:pt x="5" y="106"/>
                    <a:pt x="4" y="104"/>
                  </a:cubicBezTo>
                  <a:cubicBezTo>
                    <a:pt x="3" y="104"/>
                    <a:pt x="4" y="101"/>
                    <a:pt x="3" y="101"/>
                  </a:cubicBezTo>
                  <a:cubicBezTo>
                    <a:pt x="3" y="100"/>
                    <a:pt x="1" y="99"/>
                    <a:pt x="1" y="98"/>
                  </a:cubicBezTo>
                  <a:cubicBezTo>
                    <a:pt x="1" y="97"/>
                    <a:pt x="0" y="94"/>
                    <a:pt x="0" y="93"/>
                  </a:cubicBezTo>
                  <a:cubicBezTo>
                    <a:pt x="0" y="92"/>
                    <a:pt x="0" y="90"/>
                    <a:pt x="0" y="90"/>
                  </a:cubicBezTo>
                  <a:cubicBezTo>
                    <a:pt x="0" y="89"/>
                    <a:pt x="2" y="88"/>
                    <a:pt x="2" y="87"/>
                  </a:cubicBezTo>
                  <a:cubicBezTo>
                    <a:pt x="3" y="86"/>
                    <a:pt x="5" y="85"/>
                    <a:pt x="6" y="84"/>
                  </a:cubicBezTo>
                  <a:cubicBezTo>
                    <a:pt x="7" y="84"/>
                    <a:pt x="8" y="83"/>
                    <a:pt x="9" y="82"/>
                  </a:cubicBezTo>
                  <a:cubicBezTo>
                    <a:pt x="10" y="81"/>
                    <a:pt x="10" y="80"/>
                    <a:pt x="10" y="79"/>
                  </a:cubicBezTo>
                  <a:cubicBezTo>
                    <a:pt x="12" y="78"/>
                    <a:pt x="15" y="78"/>
                    <a:pt x="17" y="78"/>
                  </a:cubicBezTo>
                  <a:cubicBezTo>
                    <a:pt x="18" y="77"/>
                    <a:pt x="19" y="75"/>
                    <a:pt x="20" y="74"/>
                  </a:cubicBezTo>
                  <a:cubicBezTo>
                    <a:pt x="22" y="73"/>
                    <a:pt x="25" y="72"/>
                    <a:pt x="26" y="71"/>
                  </a:cubicBezTo>
                  <a:cubicBezTo>
                    <a:pt x="28" y="70"/>
                    <a:pt x="31" y="69"/>
                    <a:pt x="32" y="67"/>
                  </a:cubicBezTo>
                  <a:cubicBezTo>
                    <a:pt x="33" y="67"/>
                    <a:pt x="35" y="64"/>
                    <a:pt x="36" y="62"/>
                  </a:cubicBezTo>
                  <a:cubicBezTo>
                    <a:pt x="36" y="61"/>
                    <a:pt x="39" y="60"/>
                    <a:pt x="40" y="59"/>
                  </a:cubicBezTo>
                  <a:cubicBezTo>
                    <a:pt x="42" y="58"/>
                    <a:pt x="44" y="56"/>
                    <a:pt x="46" y="54"/>
                  </a:cubicBezTo>
                  <a:cubicBezTo>
                    <a:pt x="47" y="53"/>
                    <a:pt x="49" y="51"/>
                    <a:pt x="50" y="50"/>
                  </a:cubicBezTo>
                  <a:cubicBezTo>
                    <a:pt x="52" y="49"/>
                    <a:pt x="55" y="48"/>
                    <a:pt x="57" y="47"/>
                  </a:cubicBezTo>
                  <a:cubicBezTo>
                    <a:pt x="59" y="46"/>
                    <a:pt x="63" y="44"/>
                    <a:pt x="65" y="44"/>
                  </a:cubicBezTo>
                  <a:cubicBezTo>
                    <a:pt x="67" y="42"/>
                    <a:pt x="70" y="40"/>
                    <a:pt x="72" y="38"/>
                  </a:cubicBezTo>
                  <a:cubicBezTo>
                    <a:pt x="73" y="37"/>
                    <a:pt x="75" y="35"/>
                    <a:pt x="76" y="33"/>
                  </a:cubicBezTo>
                  <a:cubicBezTo>
                    <a:pt x="76" y="32"/>
                    <a:pt x="77" y="27"/>
                    <a:pt x="77" y="26"/>
                  </a:cubicBezTo>
                  <a:cubicBezTo>
                    <a:pt x="77" y="24"/>
                    <a:pt x="77" y="21"/>
                    <a:pt x="78" y="20"/>
                  </a:cubicBezTo>
                  <a:cubicBezTo>
                    <a:pt x="78" y="20"/>
                    <a:pt x="80" y="19"/>
                    <a:pt x="81" y="19"/>
                  </a:cubicBezTo>
                  <a:cubicBezTo>
                    <a:pt x="82" y="18"/>
                    <a:pt x="84" y="19"/>
                    <a:pt x="86" y="19"/>
                  </a:cubicBezTo>
                  <a:cubicBezTo>
                    <a:pt x="87" y="19"/>
                    <a:pt x="90" y="19"/>
                    <a:pt x="91" y="19"/>
                  </a:cubicBezTo>
                  <a:cubicBezTo>
                    <a:pt x="92" y="18"/>
                    <a:pt x="93" y="16"/>
                    <a:pt x="93" y="16"/>
                  </a:cubicBezTo>
                  <a:cubicBezTo>
                    <a:pt x="94" y="15"/>
                    <a:pt x="95" y="13"/>
                    <a:pt x="96" y="12"/>
                  </a:cubicBezTo>
                  <a:cubicBezTo>
                    <a:pt x="97" y="11"/>
                    <a:pt x="99" y="8"/>
                    <a:pt x="101" y="7"/>
                  </a:cubicBezTo>
                  <a:cubicBezTo>
                    <a:pt x="102" y="6"/>
                    <a:pt x="106" y="5"/>
                    <a:pt x="108" y="4"/>
                  </a:cubicBezTo>
                  <a:cubicBezTo>
                    <a:pt x="110" y="4"/>
                    <a:pt x="112" y="2"/>
                    <a:pt x="114" y="1"/>
                  </a:cubicBezTo>
                  <a:cubicBezTo>
                    <a:pt x="115" y="1"/>
                    <a:pt x="117" y="0"/>
                    <a:pt x="119" y="1"/>
                  </a:cubicBezTo>
                  <a:cubicBezTo>
                    <a:pt x="120" y="1"/>
                    <a:pt x="121" y="2"/>
                    <a:pt x="122" y="3"/>
                  </a:cubicBezTo>
                  <a:cubicBezTo>
                    <a:pt x="122" y="4"/>
                    <a:pt x="125" y="5"/>
                    <a:pt x="126" y="5"/>
                  </a:cubicBezTo>
                  <a:cubicBezTo>
                    <a:pt x="128" y="6"/>
                    <a:pt x="132" y="6"/>
                    <a:pt x="134" y="7"/>
                  </a:cubicBezTo>
                  <a:cubicBezTo>
                    <a:pt x="135" y="7"/>
                    <a:pt x="138" y="9"/>
                    <a:pt x="140" y="9"/>
                  </a:cubicBezTo>
                  <a:cubicBezTo>
                    <a:pt x="142" y="10"/>
                    <a:pt x="146" y="11"/>
                    <a:pt x="148" y="11"/>
                  </a:cubicBezTo>
                  <a:cubicBezTo>
                    <a:pt x="149" y="12"/>
                    <a:pt x="151" y="12"/>
                    <a:pt x="152" y="13"/>
                  </a:cubicBezTo>
                  <a:cubicBezTo>
                    <a:pt x="154" y="13"/>
                    <a:pt x="158" y="15"/>
                    <a:pt x="159" y="15"/>
                  </a:cubicBezTo>
                  <a:cubicBezTo>
                    <a:pt x="161" y="16"/>
                    <a:pt x="163" y="19"/>
                    <a:pt x="163" y="20"/>
                  </a:cubicBezTo>
                  <a:cubicBezTo>
                    <a:pt x="164" y="21"/>
                    <a:pt x="166" y="24"/>
                    <a:pt x="166" y="2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57"/>
            <p:cNvSpPr>
              <a:spLocks/>
            </p:cNvSpPr>
            <p:nvPr/>
          </p:nvSpPr>
          <p:spPr bwMode="auto">
            <a:xfrm>
              <a:off x="2031" y="1870"/>
              <a:ext cx="259" cy="251"/>
            </a:xfrm>
            <a:custGeom>
              <a:avLst/>
              <a:gdLst>
                <a:gd name="T0" fmla="*/ 45 w 90"/>
                <a:gd name="T1" fmla="*/ 14 h 87"/>
                <a:gd name="T2" fmla="*/ 47 w 90"/>
                <a:gd name="T3" fmla="*/ 16 h 87"/>
                <a:gd name="T4" fmla="*/ 49 w 90"/>
                <a:gd name="T5" fmla="*/ 19 h 87"/>
                <a:gd name="T6" fmla="*/ 55 w 90"/>
                <a:gd name="T7" fmla="*/ 22 h 87"/>
                <a:gd name="T8" fmla="*/ 61 w 90"/>
                <a:gd name="T9" fmla="*/ 24 h 87"/>
                <a:gd name="T10" fmla="*/ 65 w 90"/>
                <a:gd name="T11" fmla="*/ 27 h 87"/>
                <a:gd name="T12" fmla="*/ 71 w 90"/>
                <a:gd name="T13" fmla="*/ 29 h 87"/>
                <a:gd name="T14" fmla="*/ 76 w 90"/>
                <a:gd name="T15" fmla="*/ 37 h 87"/>
                <a:gd name="T16" fmla="*/ 79 w 90"/>
                <a:gd name="T17" fmla="*/ 44 h 87"/>
                <a:gd name="T18" fmla="*/ 83 w 90"/>
                <a:gd name="T19" fmla="*/ 51 h 87"/>
                <a:gd name="T20" fmla="*/ 83 w 90"/>
                <a:gd name="T21" fmla="*/ 57 h 87"/>
                <a:gd name="T22" fmla="*/ 81 w 90"/>
                <a:gd name="T23" fmla="*/ 59 h 87"/>
                <a:gd name="T24" fmla="*/ 79 w 90"/>
                <a:gd name="T25" fmla="*/ 61 h 87"/>
                <a:gd name="T26" fmla="*/ 79 w 90"/>
                <a:gd name="T27" fmla="*/ 63 h 87"/>
                <a:gd name="T28" fmla="*/ 80 w 90"/>
                <a:gd name="T29" fmla="*/ 65 h 87"/>
                <a:gd name="T30" fmla="*/ 83 w 90"/>
                <a:gd name="T31" fmla="*/ 66 h 87"/>
                <a:gd name="T32" fmla="*/ 87 w 90"/>
                <a:gd name="T33" fmla="*/ 67 h 87"/>
                <a:gd name="T34" fmla="*/ 90 w 90"/>
                <a:gd name="T35" fmla="*/ 69 h 87"/>
                <a:gd name="T36" fmla="*/ 88 w 90"/>
                <a:gd name="T37" fmla="*/ 71 h 87"/>
                <a:gd name="T38" fmla="*/ 86 w 90"/>
                <a:gd name="T39" fmla="*/ 74 h 87"/>
                <a:gd name="T40" fmla="*/ 83 w 90"/>
                <a:gd name="T41" fmla="*/ 78 h 87"/>
                <a:gd name="T42" fmla="*/ 75 w 90"/>
                <a:gd name="T43" fmla="*/ 79 h 87"/>
                <a:gd name="T44" fmla="*/ 65 w 90"/>
                <a:gd name="T45" fmla="*/ 80 h 87"/>
                <a:gd name="T46" fmla="*/ 54 w 90"/>
                <a:gd name="T47" fmla="*/ 83 h 87"/>
                <a:gd name="T48" fmla="*/ 47 w 90"/>
                <a:gd name="T49" fmla="*/ 85 h 87"/>
                <a:gd name="T50" fmla="*/ 44 w 90"/>
                <a:gd name="T51" fmla="*/ 87 h 87"/>
                <a:gd name="T52" fmla="*/ 34 w 90"/>
                <a:gd name="T53" fmla="*/ 87 h 87"/>
                <a:gd name="T54" fmla="*/ 25 w 90"/>
                <a:gd name="T55" fmla="*/ 86 h 87"/>
                <a:gd name="T56" fmla="*/ 19 w 90"/>
                <a:gd name="T57" fmla="*/ 85 h 87"/>
                <a:gd name="T58" fmla="*/ 13 w 90"/>
                <a:gd name="T59" fmla="*/ 81 h 87"/>
                <a:gd name="T60" fmla="*/ 9 w 90"/>
                <a:gd name="T61" fmla="*/ 77 h 87"/>
                <a:gd name="T62" fmla="*/ 4 w 90"/>
                <a:gd name="T63" fmla="*/ 73 h 87"/>
                <a:gd name="T64" fmla="*/ 1 w 90"/>
                <a:gd name="T65" fmla="*/ 69 h 87"/>
                <a:gd name="T66" fmla="*/ 1 w 90"/>
                <a:gd name="T67" fmla="*/ 59 h 87"/>
                <a:gd name="T68" fmla="*/ 1 w 90"/>
                <a:gd name="T69" fmla="*/ 47 h 87"/>
                <a:gd name="T70" fmla="*/ 1 w 90"/>
                <a:gd name="T71" fmla="*/ 35 h 87"/>
                <a:gd name="T72" fmla="*/ 1 w 90"/>
                <a:gd name="T73" fmla="*/ 28 h 87"/>
                <a:gd name="T74" fmla="*/ 3 w 90"/>
                <a:gd name="T75" fmla="*/ 24 h 87"/>
                <a:gd name="T76" fmla="*/ 7 w 90"/>
                <a:gd name="T77" fmla="*/ 21 h 87"/>
                <a:gd name="T78" fmla="*/ 10 w 90"/>
                <a:gd name="T79" fmla="*/ 16 h 87"/>
                <a:gd name="T80" fmla="*/ 11 w 90"/>
                <a:gd name="T81" fmla="*/ 11 h 87"/>
                <a:gd name="T82" fmla="*/ 15 w 90"/>
                <a:gd name="T83" fmla="*/ 6 h 87"/>
                <a:gd name="T84" fmla="*/ 16 w 90"/>
                <a:gd name="T85" fmla="*/ 5 h 87"/>
                <a:gd name="T86" fmla="*/ 20 w 90"/>
                <a:gd name="T87" fmla="*/ 4 h 87"/>
                <a:gd name="T88" fmla="*/ 24 w 90"/>
                <a:gd name="T89" fmla="*/ 4 h 87"/>
                <a:gd name="T90" fmla="*/ 27 w 90"/>
                <a:gd name="T91" fmla="*/ 3 h 87"/>
                <a:gd name="T92" fmla="*/ 29 w 90"/>
                <a:gd name="T93" fmla="*/ 1 h 87"/>
                <a:gd name="T94" fmla="*/ 29 w 90"/>
                <a:gd name="T95" fmla="*/ 1 h 87"/>
                <a:gd name="T96" fmla="*/ 30 w 90"/>
                <a:gd name="T97" fmla="*/ 1 h 87"/>
                <a:gd name="T98" fmla="*/ 33 w 90"/>
                <a:gd name="T99" fmla="*/ 0 h 87"/>
                <a:gd name="T100" fmla="*/ 36 w 90"/>
                <a:gd name="T101" fmla="*/ 2 h 87"/>
                <a:gd name="T102" fmla="*/ 39 w 90"/>
                <a:gd name="T103" fmla="*/ 3 h 87"/>
                <a:gd name="T104" fmla="*/ 42 w 90"/>
                <a:gd name="T105" fmla="*/ 7 h 87"/>
                <a:gd name="T106" fmla="*/ 42 w 90"/>
                <a:gd name="T107" fmla="*/ 11 h 87"/>
                <a:gd name="T108" fmla="*/ 45 w 90"/>
                <a:gd name="T109" fmla="*/ 1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0" h="87">
                  <a:moveTo>
                    <a:pt x="45" y="14"/>
                  </a:moveTo>
                  <a:cubicBezTo>
                    <a:pt x="46" y="15"/>
                    <a:pt x="47" y="16"/>
                    <a:pt x="47" y="16"/>
                  </a:cubicBezTo>
                  <a:cubicBezTo>
                    <a:pt x="47" y="16"/>
                    <a:pt x="48" y="19"/>
                    <a:pt x="49" y="19"/>
                  </a:cubicBezTo>
                  <a:cubicBezTo>
                    <a:pt x="50" y="21"/>
                    <a:pt x="54" y="22"/>
                    <a:pt x="55" y="22"/>
                  </a:cubicBezTo>
                  <a:cubicBezTo>
                    <a:pt x="56" y="22"/>
                    <a:pt x="59" y="23"/>
                    <a:pt x="61" y="24"/>
                  </a:cubicBezTo>
                  <a:cubicBezTo>
                    <a:pt x="62" y="24"/>
                    <a:pt x="65" y="26"/>
                    <a:pt x="65" y="27"/>
                  </a:cubicBezTo>
                  <a:cubicBezTo>
                    <a:pt x="67" y="27"/>
                    <a:pt x="70" y="28"/>
                    <a:pt x="71" y="29"/>
                  </a:cubicBezTo>
                  <a:cubicBezTo>
                    <a:pt x="72" y="30"/>
                    <a:pt x="75" y="34"/>
                    <a:pt x="76" y="37"/>
                  </a:cubicBezTo>
                  <a:cubicBezTo>
                    <a:pt x="77" y="38"/>
                    <a:pt x="78" y="42"/>
                    <a:pt x="79" y="44"/>
                  </a:cubicBezTo>
                  <a:cubicBezTo>
                    <a:pt x="81" y="46"/>
                    <a:pt x="83" y="50"/>
                    <a:pt x="83" y="51"/>
                  </a:cubicBezTo>
                  <a:cubicBezTo>
                    <a:pt x="83" y="53"/>
                    <a:pt x="84" y="56"/>
                    <a:pt x="83" y="57"/>
                  </a:cubicBezTo>
                  <a:cubicBezTo>
                    <a:pt x="83" y="58"/>
                    <a:pt x="81" y="59"/>
                    <a:pt x="81" y="59"/>
                  </a:cubicBezTo>
                  <a:cubicBezTo>
                    <a:pt x="80" y="60"/>
                    <a:pt x="79" y="60"/>
                    <a:pt x="79" y="61"/>
                  </a:cubicBezTo>
                  <a:cubicBezTo>
                    <a:pt x="79" y="61"/>
                    <a:pt x="78" y="62"/>
                    <a:pt x="79" y="63"/>
                  </a:cubicBezTo>
                  <a:cubicBezTo>
                    <a:pt x="79" y="63"/>
                    <a:pt x="80" y="65"/>
                    <a:pt x="80" y="65"/>
                  </a:cubicBezTo>
                  <a:cubicBezTo>
                    <a:pt x="81" y="66"/>
                    <a:pt x="83" y="65"/>
                    <a:pt x="83" y="66"/>
                  </a:cubicBezTo>
                  <a:cubicBezTo>
                    <a:pt x="84" y="66"/>
                    <a:pt x="86" y="67"/>
                    <a:pt x="87" y="67"/>
                  </a:cubicBezTo>
                  <a:cubicBezTo>
                    <a:pt x="88" y="68"/>
                    <a:pt x="89" y="68"/>
                    <a:pt x="90" y="69"/>
                  </a:cubicBezTo>
                  <a:cubicBezTo>
                    <a:pt x="89" y="69"/>
                    <a:pt x="89" y="70"/>
                    <a:pt x="88" y="71"/>
                  </a:cubicBezTo>
                  <a:cubicBezTo>
                    <a:pt x="88" y="72"/>
                    <a:pt x="87" y="73"/>
                    <a:pt x="86" y="74"/>
                  </a:cubicBezTo>
                  <a:cubicBezTo>
                    <a:pt x="85" y="75"/>
                    <a:pt x="83" y="77"/>
                    <a:pt x="83" y="78"/>
                  </a:cubicBezTo>
                  <a:cubicBezTo>
                    <a:pt x="81" y="79"/>
                    <a:pt x="77" y="79"/>
                    <a:pt x="75" y="79"/>
                  </a:cubicBezTo>
                  <a:cubicBezTo>
                    <a:pt x="72" y="80"/>
                    <a:pt x="67" y="80"/>
                    <a:pt x="65" y="80"/>
                  </a:cubicBezTo>
                  <a:cubicBezTo>
                    <a:pt x="62" y="80"/>
                    <a:pt x="56" y="82"/>
                    <a:pt x="54" y="83"/>
                  </a:cubicBezTo>
                  <a:cubicBezTo>
                    <a:pt x="52" y="84"/>
                    <a:pt x="48" y="84"/>
                    <a:pt x="47" y="85"/>
                  </a:cubicBezTo>
                  <a:cubicBezTo>
                    <a:pt x="46" y="85"/>
                    <a:pt x="45" y="86"/>
                    <a:pt x="44" y="87"/>
                  </a:cubicBezTo>
                  <a:cubicBezTo>
                    <a:pt x="42" y="87"/>
                    <a:pt x="36" y="87"/>
                    <a:pt x="34" y="87"/>
                  </a:cubicBezTo>
                  <a:cubicBezTo>
                    <a:pt x="31" y="87"/>
                    <a:pt x="28" y="87"/>
                    <a:pt x="25" y="86"/>
                  </a:cubicBezTo>
                  <a:cubicBezTo>
                    <a:pt x="24" y="86"/>
                    <a:pt x="20" y="86"/>
                    <a:pt x="19" y="85"/>
                  </a:cubicBezTo>
                  <a:cubicBezTo>
                    <a:pt x="17" y="85"/>
                    <a:pt x="15" y="82"/>
                    <a:pt x="13" y="81"/>
                  </a:cubicBezTo>
                  <a:cubicBezTo>
                    <a:pt x="12" y="80"/>
                    <a:pt x="10" y="78"/>
                    <a:pt x="9" y="77"/>
                  </a:cubicBezTo>
                  <a:cubicBezTo>
                    <a:pt x="8" y="76"/>
                    <a:pt x="6" y="73"/>
                    <a:pt x="4" y="73"/>
                  </a:cubicBezTo>
                  <a:cubicBezTo>
                    <a:pt x="4" y="72"/>
                    <a:pt x="2" y="70"/>
                    <a:pt x="1" y="69"/>
                  </a:cubicBezTo>
                  <a:cubicBezTo>
                    <a:pt x="0" y="67"/>
                    <a:pt x="1" y="62"/>
                    <a:pt x="1" y="59"/>
                  </a:cubicBezTo>
                  <a:cubicBezTo>
                    <a:pt x="0" y="56"/>
                    <a:pt x="1" y="50"/>
                    <a:pt x="1" y="47"/>
                  </a:cubicBezTo>
                  <a:cubicBezTo>
                    <a:pt x="1" y="44"/>
                    <a:pt x="1" y="38"/>
                    <a:pt x="1" y="35"/>
                  </a:cubicBezTo>
                  <a:cubicBezTo>
                    <a:pt x="1" y="33"/>
                    <a:pt x="1" y="30"/>
                    <a:pt x="1" y="28"/>
                  </a:cubicBezTo>
                  <a:cubicBezTo>
                    <a:pt x="1" y="27"/>
                    <a:pt x="2" y="25"/>
                    <a:pt x="3" y="24"/>
                  </a:cubicBezTo>
                  <a:cubicBezTo>
                    <a:pt x="4" y="22"/>
                    <a:pt x="6" y="22"/>
                    <a:pt x="7" y="21"/>
                  </a:cubicBezTo>
                  <a:cubicBezTo>
                    <a:pt x="8" y="20"/>
                    <a:pt x="9" y="17"/>
                    <a:pt x="10" y="16"/>
                  </a:cubicBezTo>
                  <a:cubicBezTo>
                    <a:pt x="10" y="15"/>
                    <a:pt x="11" y="12"/>
                    <a:pt x="11" y="11"/>
                  </a:cubicBezTo>
                  <a:cubicBezTo>
                    <a:pt x="12" y="10"/>
                    <a:pt x="14" y="7"/>
                    <a:pt x="15" y="6"/>
                  </a:cubicBezTo>
                  <a:cubicBezTo>
                    <a:pt x="15" y="5"/>
                    <a:pt x="16" y="5"/>
                    <a:pt x="16" y="5"/>
                  </a:cubicBezTo>
                  <a:cubicBezTo>
                    <a:pt x="17" y="4"/>
                    <a:pt x="19" y="5"/>
                    <a:pt x="20" y="4"/>
                  </a:cubicBezTo>
                  <a:cubicBezTo>
                    <a:pt x="21" y="4"/>
                    <a:pt x="23" y="4"/>
                    <a:pt x="24" y="4"/>
                  </a:cubicBezTo>
                  <a:cubicBezTo>
                    <a:pt x="25" y="4"/>
                    <a:pt x="27" y="4"/>
                    <a:pt x="27" y="3"/>
                  </a:cubicBezTo>
                  <a:cubicBezTo>
                    <a:pt x="28" y="3"/>
                    <a:pt x="29" y="2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30" y="1"/>
                    <a:pt x="30" y="1"/>
                  </a:cubicBezTo>
                  <a:cubicBezTo>
                    <a:pt x="31" y="1"/>
                    <a:pt x="32" y="0"/>
                    <a:pt x="33" y="0"/>
                  </a:cubicBezTo>
                  <a:cubicBezTo>
                    <a:pt x="34" y="0"/>
                    <a:pt x="36" y="1"/>
                    <a:pt x="36" y="2"/>
                  </a:cubicBezTo>
                  <a:cubicBezTo>
                    <a:pt x="37" y="2"/>
                    <a:pt x="38" y="3"/>
                    <a:pt x="39" y="3"/>
                  </a:cubicBezTo>
                  <a:cubicBezTo>
                    <a:pt x="40" y="4"/>
                    <a:pt x="41" y="6"/>
                    <a:pt x="42" y="7"/>
                  </a:cubicBezTo>
                  <a:cubicBezTo>
                    <a:pt x="42" y="8"/>
                    <a:pt x="42" y="10"/>
                    <a:pt x="42" y="11"/>
                  </a:cubicBezTo>
                  <a:cubicBezTo>
                    <a:pt x="43" y="11"/>
                    <a:pt x="44" y="13"/>
                    <a:pt x="45" y="1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58"/>
            <p:cNvSpPr>
              <a:spLocks/>
            </p:cNvSpPr>
            <p:nvPr/>
          </p:nvSpPr>
          <p:spPr bwMode="auto">
            <a:xfrm>
              <a:off x="2031" y="1870"/>
              <a:ext cx="259" cy="251"/>
            </a:xfrm>
            <a:custGeom>
              <a:avLst/>
              <a:gdLst>
                <a:gd name="T0" fmla="*/ 45 w 90"/>
                <a:gd name="T1" fmla="*/ 14 h 87"/>
                <a:gd name="T2" fmla="*/ 47 w 90"/>
                <a:gd name="T3" fmla="*/ 16 h 87"/>
                <a:gd name="T4" fmla="*/ 49 w 90"/>
                <a:gd name="T5" fmla="*/ 19 h 87"/>
                <a:gd name="T6" fmla="*/ 55 w 90"/>
                <a:gd name="T7" fmla="*/ 22 h 87"/>
                <a:gd name="T8" fmla="*/ 61 w 90"/>
                <a:gd name="T9" fmla="*/ 24 h 87"/>
                <a:gd name="T10" fmla="*/ 65 w 90"/>
                <a:gd name="T11" fmla="*/ 27 h 87"/>
                <a:gd name="T12" fmla="*/ 71 w 90"/>
                <a:gd name="T13" fmla="*/ 29 h 87"/>
                <a:gd name="T14" fmla="*/ 76 w 90"/>
                <a:gd name="T15" fmla="*/ 37 h 87"/>
                <a:gd name="T16" fmla="*/ 79 w 90"/>
                <a:gd name="T17" fmla="*/ 44 h 87"/>
                <a:gd name="T18" fmla="*/ 83 w 90"/>
                <a:gd name="T19" fmla="*/ 51 h 87"/>
                <a:gd name="T20" fmla="*/ 83 w 90"/>
                <a:gd name="T21" fmla="*/ 57 h 87"/>
                <a:gd name="T22" fmla="*/ 81 w 90"/>
                <a:gd name="T23" fmla="*/ 59 h 87"/>
                <a:gd name="T24" fmla="*/ 79 w 90"/>
                <a:gd name="T25" fmla="*/ 61 h 87"/>
                <a:gd name="T26" fmla="*/ 79 w 90"/>
                <a:gd name="T27" fmla="*/ 63 h 87"/>
                <a:gd name="T28" fmla="*/ 80 w 90"/>
                <a:gd name="T29" fmla="*/ 65 h 87"/>
                <a:gd name="T30" fmla="*/ 83 w 90"/>
                <a:gd name="T31" fmla="*/ 66 h 87"/>
                <a:gd name="T32" fmla="*/ 87 w 90"/>
                <a:gd name="T33" fmla="*/ 67 h 87"/>
                <a:gd name="T34" fmla="*/ 90 w 90"/>
                <a:gd name="T35" fmla="*/ 69 h 87"/>
                <a:gd name="T36" fmla="*/ 88 w 90"/>
                <a:gd name="T37" fmla="*/ 71 h 87"/>
                <a:gd name="T38" fmla="*/ 86 w 90"/>
                <a:gd name="T39" fmla="*/ 74 h 87"/>
                <a:gd name="T40" fmla="*/ 83 w 90"/>
                <a:gd name="T41" fmla="*/ 78 h 87"/>
                <a:gd name="T42" fmla="*/ 75 w 90"/>
                <a:gd name="T43" fmla="*/ 79 h 87"/>
                <a:gd name="T44" fmla="*/ 65 w 90"/>
                <a:gd name="T45" fmla="*/ 80 h 87"/>
                <a:gd name="T46" fmla="*/ 54 w 90"/>
                <a:gd name="T47" fmla="*/ 83 h 87"/>
                <a:gd name="T48" fmla="*/ 47 w 90"/>
                <a:gd name="T49" fmla="*/ 85 h 87"/>
                <a:gd name="T50" fmla="*/ 44 w 90"/>
                <a:gd name="T51" fmla="*/ 87 h 87"/>
                <a:gd name="T52" fmla="*/ 34 w 90"/>
                <a:gd name="T53" fmla="*/ 87 h 87"/>
                <a:gd name="T54" fmla="*/ 25 w 90"/>
                <a:gd name="T55" fmla="*/ 86 h 87"/>
                <a:gd name="T56" fmla="*/ 19 w 90"/>
                <a:gd name="T57" fmla="*/ 85 h 87"/>
                <a:gd name="T58" fmla="*/ 13 w 90"/>
                <a:gd name="T59" fmla="*/ 81 h 87"/>
                <a:gd name="T60" fmla="*/ 9 w 90"/>
                <a:gd name="T61" fmla="*/ 77 h 87"/>
                <a:gd name="T62" fmla="*/ 4 w 90"/>
                <a:gd name="T63" fmla="*/ 73 h 87"/>
                <a:gd name="T64" fmla="*/ 1 w 90"/>
                <a:gd name="T65" fmla="*/ 69 h 87"/>
                <a:gd name="T66" fmla="*/ 1 w 90"/>
                <a:gd name="T67" fmla="*/ 59 h 87"/>
                <a:gd name="T68" fmla="*/ 1 w 90"/>
                <a:gd name="T69" fmla="*/ 47 h 87"/>
                <a:gd name="T70" fmla="*/ 1 w 90"/>
                <a:gd name="T71" fmla="*/ 35 h 87"/>
                <a:gd name="T72" fmla="*/ 1 w 90"/>
                <a:gd name="T73" fmla="*/ 28 h 87"/>
                <a:gd name="T74" fmla="*/ 3 w 90"/>
                <a:gd name="T75" fmla="*/ 24 h 87"/>
                <a:gd name="T76" fmla="*/ 7 w 90"/>
                <a:gd name="T77" fmla="*/ 21 h 87"/>
                <a:gd name="T78" fmla="*/ 10 w 90"/>
                <a:gd name="T79" fmla="*/ 16 h 87"/>
                <a:gd name="T80" fmla="*/ 11 w 90"/>
                <a:gd name="T81" fmla="*/ 11 h 87"/>
                <a:gd name="T82" fmla="*/ 15 w 90"/>
                <a:gd name="T83" fmla="*/ 6 h 87"/>
                <a:gd name="T84" fmla="*/ 16 w 90"/>
                <a:gd name="T85" fmla="*/ 5 h 87"/>
                <a:gd name="T86" fmla="*/ 20 w 90"/>
                <a:gd name="T87" fmla="*/ 4 h 87"/>
                <a:gd name="T88" fmla="*/ 24 w 90"/>
                <a:gd name="T89" fmla="*/ 4 h 87"/>
                <a:gd name="T90" fmla="*/ 27 w 90"/>
                <a:gd name="T91" fmla="*/ 3 h 87"/>
                <a:gd name="T92" fmla="*/ 29 w 90"/>
                <a:gd name="T93" fmla="*/ 1 h 87"/>
                <a:gd name="T94" fmla="*/ 29 w 90"/>
                <a:gd name="T95" fmla="*/ 1 h 87"/>
                <a:gd name="T96" fmla="*/ 30 w 90"/>
                <a:gd name="T97" fmla="*/ 1 h 87"/>
                <a:gd name="T98" fmla="*/ 33 w 90"/>
                <a:gd name="T99" fmla="*/ 0 h 87"/>
                <a:gd name="T100" fmla="*/ 36 w 90"/>
                <a:gd name="T101" fmla="*/ 2 h 87"/>
                <a:gd name="T102" fmla="*/ 39 w 90"/>
                <a:gd name="T103" fmla="*/ 3 h 87"/>
                <a:gd name="T104" fmla="*/ 42 w 90"/>
                <a:gd name="T105" fmla="*/ 7 h 87"/>
                <a:gd name="T106" fmla="*/ 42 w 90"/>
                <a:gd name="T107" fmla="*/ 11 h 87"/>
                <a:gd name="T108" fmla="*/ 45 w 90"/>
                <a:gd name="T109" fmla="*/ 1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0" h="87">
                  <a:moveTo>
                    <a:pt x="45" y="14"/>
                  </a:moveTo>
                  <a:cubicBezTo>
                    <a:pt x="46" y="15"/>
                    <a:pt x="47" y="16"/>
                    <a:pt x="47" y="16"/>
                  </a:cubicBezTo>
                  <a:cubicBezTo>
                    <a:pt x="47" y="16"/>
                    <a:pt x="48" y="19"/>
                    <a:pt x="49" y="19"/>
                  </a:cubicBezTo>
                  <a:cubicBezTo>
                    <a:pt x="50" y="21"/>
                    <a:pt x="54" y="22"/>
                    <a:pt x="55" y="22"/>
                  </a:cubicBezTo>
                  <a:cubicBezTo>
                    <a:pt x="56" y="22"/>
                    <a:pt x="59" y="23"/>
                    <a:pt x="61" y="24"/>
                  </a:cubicBezTo>
                  <a:cubicBezTo>
                    <a:pt x="62" y="24"/>
                    <a:pt x="65" y="26"/>
                    <a:pt x="65" y="27"/>
                  </a:cubicBezTo>
                  <a:cubicBezTo>
                    <a:pt x="67" y="27"/>
                    <a:pt x="70" y="28"/>
                    <a:pt x="71" y="29"/>
                  </a:cubicBezTo>
                  <a:cubicBezTo>
                    <a:pt x="72" y="30"/>
                    <a:pt x="75" y="34"/>
                    <a:pt x="76" y="37"/>
                  </a:cubicBezTo>
                  <a:cubicBezTo>
                    <a:pt x="77" y="38"/>
                    <a:pt x="78" y="42"/>
                    <a:pt x="79" y="44"/>
                  </a:cubicBezTo>
                  <a:cubicBezTo>
                    <a:pt x="81" y="46"/>
                    <a:pt x="83" y="50"/>
                    <a:pt x="83" y="51"/>
                  </a:cubicBezTo>
                  <a:cubicBezTo>
                    <a:pt x="83" y="53"/>
                    <a:pt x="84" y="56"/>
                    <a:pt x="83" y="57"/>
                  </a:cubicBezTo>
                  <a:cubicBezTo>
                    <a:pt x="83" y="58"/>
                    <a:pt x="81" y="59"/>
                    <a:pt x="81" y="59"/>
                  </a:cubicBezTo>
                  <a:cubicBezTo>
                    <a:pt x="80" y="60"/>
                    <a:pt x="79" y="60"/>
                    <a:pt x="79" y="61"/>
                  </a:cubicBezTo>
                  <a:cubicBezTo>
                    <a:pt x="79" y="61"/>
                    <a:pt x="78" y="62"/>
                    <a:pt x="79" y="63"/>
                  </a:cubicBezTo>
                  <a:cubicBezTo>
                    <a:pt x="79" y="63"/>
                    <a:pt x="80" y="65"/>
                    <a:pt x="80" y="65"/>
                  </a:cubicBezTo>
                  <a:cubicBezTo>
                    <a:pt x="81" y="66"/>
                    <a:pt x="83" y="65"/>
                    <a:pt x="83" y="66"/>
                  </a:cubicBezTo>
                  <a:cubicBezTo>
                    <a:pt x="84" y="66"/>
                    <a:pt x="86" y="67"/>
                    <a:pt x="87" y="67"/>
                  </a:cubicBezTo>
                  <a:cubicBezTo>
                    <a:pt x="88" y="68"/>
                    <a:pt x="89" y="68"/>
                    <a:pt x="90" y="69"/>
                  </a:cubicBezTo>
                  <a:cubicBezTo>
                    <a:pt x="89" y="69"/>
                    <a:pt x="89" y="70"/>
                    <a:pt x="88" y="71"/>
                  </a:cubicBezTo>
                  <a:cubicBezTo>
                    <a:pt x="88" y="72"/>
                    <a:pt x="87" y="73"/>
                    <a:pt x="86" y="74"/>
                  </a:cubicBezTo>
                  <a:cubicBezTo>
                    <a:pt x="85" y="75"/>
                    <a:pt x="83" y="77"/>
                    <a:pt x="83" y="78"/>
                  </a:cubicBezTo>
                  <a:cubicBezTo>
                    <a:pt x="81" y="79"/>
                    <a:pt x="77" y="79"/>
                    <a:pt x="75" y="79"/>
                  </a:cubicBezTo>
                  <a:cubicBezTo>
                    <a:pt x="72" y="80"/>
                    <a:pt x="67" y="80"/>
                    <a:pt x="65" y="80"/>
                  </a:cubicBezTo>
                  <a:cubicBezTo>
                    <a:pt x="62" y="80"/>
                    <a:pt x="56" y="82"/>
                    <a:pt x="54" y="83"/>
                  </a:cubicBezTo>
                  <a:cubicBezTo>
                    <a:pt x="52" y="84"/>
                    <a:pt x="48" y="84"/>
                    <a:pt x="47" y="85"/>
                  </a:cubicBezTo>
                  <a:cubicBezTo>
                    <a:pt x="46" y="85"/>
                    <a:pt x="45" y="86"/>
                    <a:pt x="44" y="87"/>
                  </a:cubicBezTo>
                  <a:cubicBezTo>
                    <a:pt x="42" y="87"/>
                    <a:pt x="36" y="87"/>
                    <a:pt x="34" y="87"/>
                  </a:cubicBezTo>
                  <a:cubicBezTo>
                    <a:pt x="31" y="87"/>
                    <a:pt x="28" y="87"/>
                    <a:pt x="25" y="86"/>
                  </a:cubicBezTo>
                  <a:cubicBezTo>
                    <a:pt x="24" y="86"/>
                    <a:pt x="20" y="86"/>
                    <a:pt x="19" y="85"/>
                  </a:cubicBezTo>
                  <a:cubicBezTo>
                    <a:pt x="17" y="85"/>
                    <a:pt x="15" y="82"/>
                    <a:pt x="13" y="81"/>
                  </a:cubicBezTo>
                  <a:cubicBezTo>
                    <a:pt x="12" y="80"/>
                    <a:pt x="10" y="78"/>
                    <a:pt x="9" y="77"/>
                  </a:cubicBezTo>
                  <a:cubicBezTo>
                    <a:pt x="8" y="76"/>
                    <a:pt x="6" y="73"/>
                    <a:pt x="4" y="73"/>
                  </a:cubicBezTo>
                  <a:cubicBezTo>
                    <a:pt x="4" y="72"/>
                    <a:pt x="2" y="70"/>
                    <a:pt x="1" y="69"/>
                  </a:cubicBezTo>
                  <a:cubicBezTo>
                    <a:pt x="0" y="67"/>
                    <a:pt x="1" y="62"/>
                    <a:pt x="1" y="59"/>
                  </a:cubicBezTo>
                  <a:cubicBezTo>
                    <a:pt x="0" y="56"/>
                    <a:pt x="1" y="50"/>
                    <a:pt x="1" y="47"/>
                  </a:cubicBezTo>
                  <a:cubicBezTo>
                    <a:pt x="1" y="44"/>
                    <a:pt x="1" y="38"/>
                    <a:pt x="1" y="35"/>
                  </a:cubicBezTo>
                  <a:cubicBezTo>
                    <a:pt x="1" y="33"/>
                    <a:pt x="1" y="30"/>
                    <a:pt x="1" y="28"/>
                  </a:cubicBezTo>
                  <a:cubicBezTo>
                    <a:pt x="1" y="27"/>
                    <a:pt x="2" y="25"/>
                    <a:pt x="3" y="24"/>
                  </a:cubicBezTo>
                  <a:cubicBezTo>
                    <a:pt x="4" y="22"/>
                    <a:pt x="6" y="22"/>
                    <a:pt x="7" y="21"/>
                  </a:cubicBezTo>
                  <a:cubicBezTo>
                    <a:pt x="8" y="20"/>
                    <a:pt x="9" y="17"/>
                    <a:pt x="10" y="16"/>
                  </a:cubicBezTo>
                  <a:cubicBezTo>
                    <a:pt x="10" y="15"/>
                    <a:pt x="11" y="12"/>
                    <a:pt x="11" y="11"/>
                  </a:cubicBezTo>
                  <a:cubicBezTo>
                    <a:pt x="12" y="10"/>
                    <a:pt x="14" y="7"/>
                    <a:pt x="15" y="6"/>
                  </a:cubicBezTo>
                  <a:cubicBezTo>
                    <a:pt x="15" y="5"/>
                    <a:pt x="16" y="5"/>
                    <a:pt x="16" y="5"/>
                  </a:cubicBezTo>
                  <a:cubicBezTo>
                    <a:pt x="17" y="4"/>
                    <a:pt x="19" y="5"/>
                    <a:pt x="20" y="4"/>
                  </a:cubicBezTo>
                  <a:cubicBezTo>
                    <a:pt x="21" y="4"/>
                    <a:pt x="23" y="4"/>
                    <a:pt x="24" y="4"/>
                  </a:cubicBezTo>
                  <a:cubicBezTo>
                    <a:pt x="25" y="4"/>
                    <a:pt x="27" y="4"/>
                    <a:pt x="27" y="3"/>
                  </a:cubicBezTo>
                  <a:cubicBezTo>
                    <a:pt x="28" y="3"/>
                    <a:pt x="29" y="2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30" y="1"/>
                    <a:pt x="30" y="1"/>
                  </a:cubicBezTo>
                  <a:cubicBezTo>
                    <a:pt x="31" y="1"/>
                    <a:pt x="32" y="0"/>
                    <a:pt x="33" y="0"/>
                  </a:cubicBezTo>
                  <a:cubicBezTo>
                    <a:pt x="34" y="0"/>
                    <a:pt x="36" y="1"/>
                    <a:pt x="36" y="2"/>
                  </a:cubicBezTo>
                  <a:cubicBezTo>
                    <a:pt x="37" y="2"/>
                    <a:pt x="38" y="3"/>
                    <a:pt x="39" y="3"/>
                  </a:cubicBezTo>
                  <a:cubicBezTo>
                    <a:pt x="40" y="4"/>
                    <a:pt x="41" y="6"/>
                    <a:pt x="42" y="7"/>
                  </a:cubicBezTo>
                  <a:cubicBezTo>
                    <a:pt x="42" y="8"/>
                    <a:pt x="42" y="10"/>
                    <a:pt x="42" y="11"/>
                  </a:cubicBezTo>
                  <a:cubicBezTo>
                    <a:pt x="43" y="11"/>
                    <a:pt x="44" y="13"/>
                    <a:pt x="45" y="1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59"/>
            <p:cNvSpPr>
              <a:spLocks/>
            </p:cNvSpPr>
            <p:nvPr/>
          </p:nvSpPr>
          <p:spPr bwMode="auto">
            <a:xfrm>
              <a:off x="2195" y="2109"/>
              <a:ext cx="46" cy="17"/>
            </a:xfrm>
            <a:custGeom>
              <a:avLst/>
              <a:gdLst>
                <a:gd name="T0" fmla="*/ 16 w 16"/>
                <a:gd name="T1" fmla="*/ 0 h 6"/>
                <a:gd name="T2" fmla="*/ 14 w 16"/>
                <a:gd name="T3" fmla="*/ 2 h 6"/>
                <a:gd name="T4" fmla="*/ 11 w 16"/>
                <a:gd name="T5" fmla="*/ 4 h 6"/>
                <a:gd name="T6" fmla="*/ 9 w 16"/>
                <a:gd name="T7" fmla="*/ 4 h 6"/>
                <a:gd name="T8" fmla="*/ 5 w 16"/>
                <a:gd name="T9" fmla="*/ 6 h 6"/>
                <a:gd name="T10" fmla="*/ 2 w 16"/>
                <a:gd name="T11" fmla="*/ 5 h 6"/>
                <a:gd name="T12" fmla="*/ 0 w 16"/>
                <a:gd name="T13" fmla="*/ 4 h 6"/>
                <a:gd name="T14" fmla="*/ 1 w 16"/>
                <a:gd name="T15" fmla="*/ 3 h 6"/>
                <a:gd name="T16" fmla="*/ 3 w 16"/>
                <a:gd name="T17" fmla="*/ 3 h 6"/>
                <a:gd name="T18" fmla="*/ 6 w 16"/>
                <a:gd name="T19" fmla="*/ 2 h 6"/>
                <a:gd name="T20" fmla="*/ 8 w 16"/>
                <a:gd name="T21" fmla="*/ 1 h 6"/>
                <a:gd name="T22" fmla="*/ 10 w 16"/>
                <a:gd name="T23" fmla="*/ 0 h 6"/>
                <a:gd name="T24" fmla="*/ 12 w 16"/>
                <a:gd name="T25" fmla="*/ 0 h 6"/>
                <a:gd name="T26" fmla="*/ 13 w 16"/>
                <a:gd name="T27" fmla="*/ 0 h 6"/>
                <a:gd name="T28" fmla="*/ 16 w 16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" h="6">
                  <a:moveTo>
                    <a:pt x="16" y="0"/>
                  </a:moveTo>
                  <a:cubicBezTo>
                    <a:pt x="15" y="1"/>
                    <a:pt x="14" y="2"/>
                    <a:pt x="14" y="2"/>
                  </a:cubicBezTo>
                  <a:cubicBezTo>
                    <a:pt x="13" y="3"/>
                    <a:pt x="12" y="3"/>
                    <a:pt x="11" y="4"/>
                  </a:cubicBezTo>
                  <a:cubicBezTo>
                    <a:pt x="11" y="4"/>
                    <a:pt x="10" y="4"/>
                    <a:pt x="9" y="4"/>
                  </a:cubicBezTo>
                  <a:cubicBezTo>
                    <a:pt x="8" y="5"/>
                    <a:pt x="6" y="6"/>
                    <a:pt x="5" y="6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1" y="5"/>
                    <a:pt x="1" y="5"/>
                    <a:pt x="0" y="4"/>
                  </a:cubicBezTo>
                  <a:cubicBezTo>
                    <a:pt x="0" y="4"/>
                    <a:pt x="1" y="4"/>
                    <a:pt x="1" y="3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3" y="3"/>
                    <a:pt x="5" y="2"/>
                    <a:pt x="6" y="2"/>
                  </a:cubicBezTo>
                  <a:cubicBezTo>
                    <a:pt x="6" y="2"/>
                    <a:pt x="7" y="1"/>
                    <a:pt x="8" y="1"/>
                  </a:cubicBezTo>
                  <a:cubicBezTo>
                    <a:pt x="8" y="1"/>
                    <a:pt x="10" y="0"/>
                    <a:pt x="10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4" y="0"/>
                    <a:pt x="16" y="0"/>
                    <a:pt x="16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60"/>
            <p:cNvSpPr>
              <a:spLocks/>
            </p:cNvSpPr>
            <p:nvPr/>
          </p:nvSpPr>
          <p:spPr bwMode="auto">
            <a:xfrm>
              <a:off x="2195" y="2109"/>
              <a:ext cx="46" cy="17"/>
            </a:xfrm>
            <a:custGeom>
              <a:avLst/>
              <a:gdLst>
                <a:gd name="T0" fmla="*/ 16 w 16"/>
                <a:gd name="T1" fmla="*/ 0 h 6"/>
                <a:gd name="T2" fmla="*/ 14 w 16"/>
                <a:gd name="T3" fmla="*/ 2 h 6"/>
                <a:gd name="T4" fmla="*/ 11 w 16"/>
                <a:gd name="T5" fmla="*/ 4 h 6"/>
                <a:gd name="T6" fmla="*/ 9 w 16"/>
                <a:gd name="T7" fmla="*/ 4 h 6"/>
                <a:gd name="T8" fmla="*/ 5 w 16"/>
                <a:gd name="T9" fmla="*/ 6 h 6"/>
                <a:gd name="T10" fmla="*/ 2 w 16"/>
                <a:gd name="T11" fmla="*/ 5 h 6"/>
                <a:gd name="T12" fmla="*/ 0 w 16"/>
                <a:gd name="T13" fmla="*/ 4 h 6"/>
                <a:gd name="T14" fmla="*/ 1 w 16"/>
                <a:gd name="T15" fmla="*/ 3 h 6"/>
                <a:gd name="T16" fmla="*/ 3 w 16"/>
                <a:gd name="T17" fmla="*/ 3 h 6"/>
                <a:gd name="T18" fmla="*/ 6 w 16"/>
                <a:gd name="T19" fmla="*/ 2 h 6"/>
                <a:gd name="T20" fmla="*/ 8 w 16"/>
                <a:gd name="T21" fmla="*/ 1 h 6"/>
                <a:gd name="T22" fmla="*/ 10 w 16"/>
                <a:gd name="T23" fmla="*/ 0 h 6"/>
                <a:gd name="T24" fmla="*/ 12 w 16"/>
                <a:gd name="T25" fmla="*/ 0 h 6"/>
                <a:gd name="T26" fmla="*/ 13 w 16"/>
                <a:gd name="T27" fmla="*/ 0 h 6"/>
                <a:gd name="T28" fmla="*/ 16 w 16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" h="6">
                  <a:moveTo>
                    <a:pt x="16" y="0"/>
                  </a:moveTo>
                  <a:cubicBezTo>
                    <a:pt x="15" y="1"/>
                    <a:pt x="14" y="2"/>
                    <a:pt x="14" y="2"/>
                  </a:cubicBezTo>
                  <a:cubicBezTo>
                    <a:pt x="13" y="3"/>
                    <a:pt x="12" y="3"/>
                    <a:pt x="11" y="4"/>
                  </a:cubicBezTo>
                  <a:cubicBezTo>
                    <a:pt x="11" y="4"/>
                    <a:pt x="10" y="4"/>
                    <a:pt x="9" y="4"/>
                  </a:cubicBezTo>
                  <a:cubicBezTo>
                    <a:pt x="8" y="5"/>
                    <a:pt x="6" y="6"/>
                    <a:pt x="5" y="6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1" y="5"/>
                    <a:pt x="1" y="5"/>
                    <a:pt x="0" y="4"/>
                  </a:cubicBezTo>
                  <a:cubicBezTo>
                    <a:pt x="0" y="4"/>
                    <a:pt x="1" y="4"/>
                    <a:pt x="1" y="3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3" y="3"/>
                    <a:pt x="5" y="2"/>
                    <a:pt x="6" y="2"/>
                  </a:cubicBezTo>
                  <a:cubicBezTo>
                    <a:pt x="6" y="2"/>
                    <a:pt x="7" y="1"/>
                    <a:pt x="8" y="1"/>
                  </a:cubicBezTo>
                  <a:cubicBezTo>
                    <a:pt x="8" y="1"/>
                    <a:pt x="10" y="0"/>
                    <a:pt x="10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4" y="0"/>
                    <a:pt x="16" y="0"/>
                    <a:pt x="16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61"/>
            <p:cNvSpPr>
              <a:spLocks/>
            </p:cNvSpPr>
            <p:nvPr/>
          </p:nvSpPr>
          <p:spPr bwMode="auto">
            <a:xfrm>
              <a:off x="2040" y="1195"/>
              <a:ext cx="233" cy="46"/>
            </a:xfrm>
            <a:custGeom>
              <a:avLst/>
              <a:gdLst>
                <a:gd name="T0" fmla="*/ 78 w 81"/>
                <a:gd name="T1" fmla="*/ 1 h 16"/>
                <a:gd name="T2" fmla="*/ 80 w 81"/>
                <a:gd name="T3" fmla="*/ 3 h 16"/>
                <a:gd name="T4" fmla="*/ 77 w 81"/>
                <a:gd name="T5" fmla="*/ 5 h 16"/>
                <a:gd name="T6" fmla="*/ 69 w 81"/>
                <a:gd name="T7" fmla="*/ 5 h 16"/>
                <a:gd name="T8" fmla="*/ 58 w 81"/>
                <a:gd name="T9" fmla="*/ 8 h 16"/>
                <a:gd name="T10" fmla="*/ 48 w 81"/>
                <a:gd name="T11" fmla="*/ 12 h 16"/>
                <a:gd name="T12" fmla="*/ 41 w 81"/>
                <a:gd name="T13" fmla="*/ 12 h 16"/>
                <a:gd name="T14" fmla="*/ 33 w 81"/>
                <a:gd name="T15" fmla="*/ 11 h 16"/>
                <a:gd name="T16" fmla="*/ 28 w 81"/>
                <a:gd name="T17" fmla="*/ 11 h 16"/>
                <a:gd name="T18" fmla="*/ 22 w 81"/>
                <a:gd name="T19" fmla="*/ 15 h 16"/>
                <a:gd name="T20" fmla="*/ 15 w 81"/>
                <a:gd name="T21" fmla="*/ 16 h 16"/>
                <a:gd name="T22" fmla="*/ 6 w 81"/>
                <a:gd name="T23" fmla="*/ 15 h 16"/>
                <a:gd name="T24" fmla="*/ 2 w 81"/>
                <a:gd name="T25" fmla="*/ 13 h 16"/>
                <a:gd name="T26" fmla="*/ 1 w 81"/>
                <a:gd name="T27" fmla="*/ 7 h 16"/>
                <a:gd name="T28" fmla="*/ 2 w 81"/>
                <a:gd name="T29" fmla="*/ 3 h 16"/>
                <a:gd name="T30" fmla="*/ 8 w 81"/>
                <a:gd name="T31" fmla="*/ 1 h 16"/>
                <a:gd name="T32" fmla="*/ 15 w 81"/>
                <a:gd name="T33" fmla="*/ 4 h 16"/>
                <a:gd name="T34" fmla="*/ 22 w 81"/>
                <a:gd name="T35" fmla="*/ 6 h 16"/>
                <a:gd name="T36" fmla="*/ 32 w 81"/>
                <a:gd name="T37" fmla="*/ 5 h 16"/>
                <a:gd name="T38" fmla="*/ 38 w 81"/>
                <a:gd name="T39" fmla="*/ 5 h 16"/>
                <a:gd name="T40" fmla="*/ 44 w 81"/>
                <a:gd name="T41" fmla="*/ 5 h 16"/>
                <a:gd name="T42" fmla="*/ 52 w 81"/>
                <a:gd name="T43" fmla="*/ 4 h 16"/>
                <a:gd name="T44" fmla="*/ 57 w 81"/>
                <a:gd name="T45" fmla="*/ 2 h 16"/>
                <a:gd name="T46" fmla="*/ 63 w 81"/>
                <a:gd name="T47" fmla="*/ 1 h 16"/>
                <a:gd name="T48" fmla="*/ 71 w 81"/>
                <a:gd name="T49" fmla="*/ 1 h 16"/>
                <a:gd name="T50" fmla="*/ 78 w 81"/>
                <a:gd name="T5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16">
                  <a:moveTo>
                    <a:pt x="78" y="1"/>
                  </a:moveTo>
                  <a:cubicBezTo>
                    <a:pt x="79" y="1"/>
                    <a:pt x="81" y="2"/>
                    <a:pt x="80" y="3"/>
                  </a:cubicBezTo>
                  <a:cubicBezTo>
                    <a:pt x="80" y="3"/>
                    <a:pt x="78" y="5"/>
                    <a:pt x="77" y="5"/>
                  </a:cubicBezTo>
                  <a:cubicBezTo>
                    <a:pt x="75" y="6"/>
                    <a:pt x="71" y="5"/>
                    <a:pt x="69" y="5"/>
                  </a:cubicBezTo>
                  <a:cubicBezTo>
                    <a:pt x="66" y="5"/>
                    <a:pt x="61" y="7"/>
                    <a:pt x="58" y="8"/>
                  </a:cubicBezTo>
                  <a:cubicBezTo>
                    <a:pt x="55" y="9"/>
                    <a:pt x="51" y="12"/>
                    <a:pt x="48" y="12"/>
                  </a:cubicBezTo>
                  <a:cubicBezTo>
                    <a:pt x="46" y="12"/>
                    <a:pt x="42" y="12"/>
                    <a:pt x="41" y="12"/>
                  </a:cubicBezTo>
                  <a:cubicBezTo>
                    <a:pt x="39" y="12"/>
                    <a:pt x="35" y="11"/>
                    <a:pt x="33" y="11"/>
                  </a:cubicBezTo>
                  <a:cubicBezTo>
                    <a:pt x="32" y="11"/>
                    <a:pt x="29" y="11"/>
                    <a:pt x="28" y="11"/>
                  </a:cubicBezTo>
                  <a:cubicBezTo>
                    <a:pt x="26" y="12"/>
                    <a:pt x="24" y="14"/>
                    <a:pt x="22" y="15"/>
                  </a:cubicBezTo>
                  <a:cubicBezTo>
                    <a:pt x="20" y="16"/>
                    <a:pt x="17" y="16"/>
                    <a:pt x="15" y="16"/>
                  </a:cubicBezTo>
                  <a:cubicBezTo>
                    <a:pt x="12" y="16"/>
                    <a:pt x="8" y="16"/>
                    <a:pt x="6" y="15"/>
                  </a:cubicBezTo>
                  <a:cubicBezTo>
                    <a:pt x="5" y="15"/>
                    <a:pt x="3" y="14"/>
                    <a:pt x="2" y="13"/>
                  </a:cubicBezTo>
                  <a:cubicBezTo>
                    <a:pt x="1" y="12"/>
                    <a:pt x="0" y="8"/>
                    <a:pt x="1" y="7"/>
                  </a:cubicBezTo>
                  <a:cubicBezTo>
                    <a:pt x="1" y="5"/>
                    <a:pt x="1" y="3"/>
                    <a:pt x="2" y="3"/>
                  </a:cubicBezTo>
                  <a:cubicBezTo>
                    <a:pt x="3" y="2"/>
                    <a:pt x="6" y="0"/>
                    <a:pt x="8" y="1"/>
                  </a:cubicBezTo>
                  <a:cubicBezTo>
                    <a:pt x="10" y="1"/>
                    <a:pt x="13" y="3"/>
                    <a:pt x="15" y="4"/>
                  </a:cubicBezTo>
                  <a:cubicBezTo>
                    <a:pt x="17" y="5"/>
                    <a:pt x="20" y="5"/>
                    <a:pt x="22" y="6"/>
                  </a:cubicBezTo>
                  <a:cubicBezTo>
                    <a:pt x="24" y="6"/>
                    <a:pt x="29" y="5"/>
                    <a:pt x="32" y="5"/>
                  </a:cubicBezTo>
                  <a:cubicBezTo>
                    <a:pt x="33" y="5"/>
                    <a:pt x="36" y="5"/>
                    <a:pt x="38" y="5"/>
                  </a:cubicBezTo>
                  <a:cubicBezTo>
                    <a:pt x="40" y="5"/>
                    <a:pt x="43" y="5"/>
                    <a:pt x="44" y="5"/>
                  </a:cubicBezTo>
                  <a:cubicBezTo>
                    <a:pt x="46" y="5"/>
                    <a:pt x="50" y="4"/>
                    <a:pt x="52" y="4"/>
                  </a:cubicBezTo>
                  <a:cubicBezTo>
                    <a:pt x="53" y="3"/>
                    <a:pt x="56" y="2"/>
                    <a:pt x="57" y="2"/>
                  </a:cubicBezTo>
                  <a:cubicBezTo>
                    <a:pt x="59" y="1"/>
                    <a:pt x="62" y="1"/>
                    <a:pt x="63" y="1"/>
                  </a:cubicBezTo>
                  <a:cubicBezTo>
                    <a:pt x="65" y="1"/>
                    <a:pt x="70" y="1"/>
                    <a:pt x="71" y="1"/>
                  </a:cubicBezTo>
                  <a:cubicBezTo>
                    <a:pt x="73" y="1"/>
                    <a:pt x="77" y="0"/>
                    <a:pt x="78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62"/>
            <p:cNvSpPr>
              <a:spLocks/>
            </p:cNvSpPr>
            <p:nvPr/>
          </p:nvSpPr>
          <p:spPr bwMode="auto">
            <a:xfrm>
              <a:off x="2040" y="1195"/>
              <a:ext cx="233" cy="46"/>
            </a:xfrm>
            <a:custGeom>
              <a:avLst/>
              <a:gdLst>
                <a:gd name="T0" fmla="*/ 78 w 81"/>
                <a:gd name="T1" fmla="*/ 1 h 16"/>
                <a:gd name="T2" fmla="*/ 80 w 81"/>
                <a:gd name="T3" fmla="*/ 3 h 16"/>
                <a:gd name="T4" fmla="*/ 77 w 81"/>
                <a:gd name="T5" fmla="*/ 5 h 16"/>
                <a:gd name="T6" fmla="*/ 69 w 81"/>
                <a:gd name="T7" fmla="*/ 5 h 16"/>
                <a:gd name="T8" fmla="*/ 58 w 81"/>
                <a:gd name="T9" fmla="*/ 8 h 16"/>
                <a:gd name="T10" fmla="*/ 48 w 81"/>
                <a:gd name="T11" fmla="*/ 12 h 16"/>
                <a:gd name="T12" fmla="*/ 41 w 81"/>
                <a:gd name="T13" fmla="*/ 12 h 16"/>
                <a:gd name="T14" fmla="*/ 33 w 81"/>
                <a:gd name="T15" fmla="*/ 11 h 16"/>
                <a:gd name="T16" fmla="*/ 28 w 81"/>
                <a:gd name="T17" fmla="*/ 11 h 16"/>
                <a:gd name="T18" fmla="*/ 22 w 81"/>
                <a:gd name="T19" fmla="*/ 15 h 16"/>
                <a:gd name="T20" fmla="*/ 15 w 81"/>
                <a:gd name="T21" fmla="*/ 16 h 16"/>
                <a:gd name="T22" fmla="*/ 6 w 81"/>
                <a:gd name="T23" fmla="*/ 15 h 16"/>
                <a:gd name="T24" fmla="*/ 2 w 81"/>
                <a:gd name="T25" fmla="*/ 13 h 16"/>
                <a:gd name="T26" fmla="*/ 1 w 81"/>
                <a:gd name="T27" fmla="*/ 7 h 16"/>
                <a:gd name="T28" fmla="*/ 2 w 81"/>
                <a:gd name="T29" fmla="*/ 3 h 16"/>
                <a:gd name="T30" fmla="*/ 8 w 81"/>
                <a:gd name="T31" fmla="*/ 1 h 16"/>
                <a:gd name="T32" fmla="*/ 15 w 81"/>
                <a:gd name="T33" fmla="*/ 4 h 16"/>
                <a:gd name="T34" fmla="*/ 22 w 81"/>
                <a:gd name="T35" fmla="*/ 6 h 16"/>
                <a:gd name="T36" fmla="*/ 32 w 81"/>
                <a:gd name="T37" fmla="*/ 5 h 16"/>
                <a:gd name="T38" fmla="*/ 38 w 81"/>
                <a:gd name="T39" fmla="*/ 5 h 16"/>
                <a:gd name="T40" fmla="*/ 44 w 81"/>
                <a:gd name="T41" fmla="*/ 5 h 16"/>
                <a:gd name="T42" fmla="*/ 52 w 81"/>
                <a:gd name="T43" fmla="*/ 4 h 16"/>
                <a:gd name="T44" fmla="*/ 57 w 81"/>
                <a:gd name="T45" fmla="*/ 2 h 16"/>
                <a:gd name="T46" fmla="*/ 63 w 81"/>
                <a:gd name="T47" fmla="*/ 1 h 16"/>
                <a:gd name="T48" fmla="*/ 71 w 81"/>
                <a:gd name="T49" fmla="*/ 1 h 16"/>
                <a:gd name="T50" fmla="*/ 78 w 81"/>
                <a:gd name="T5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16">
                  <a:moveTo>
                    <a:pt x="78" y="1"/>
                  </a:moveTo>
                  <a:cubicBezTo>
                    <a:pt x="79" y="1"/>
                    <a:pt x="81" y="2"/>
                    <a:pt x="80" y="3"/>
                  </a:cubicBezTo>
                  <a:cubicBezTo>
                    <a:pt x="80" y="3"/>
                    <a:pt x="78" y="5"/>
                    <a:pt x="77" y="5"/>
                  </a:cubicBezTo>
                  <a:cubicBezTo>
                    <a:pt x="75" y="6"/>
                    <a:pt x="71" y="5"/>
                    <a:pt x="69" y="5"/>
                  </a:cubicBezTo>
                  <a:cubicBezTo>
                    <a:pt x="66" y="5"/>
                    <a:pt x="61" y="7"/>
                    <a:pt x="58" y="8"/>
                  </a:cubicBezTo>
                  <a:cubicBezTo>
                    <a:pt x="55" y="9"/>
                    <a:pt x="51" y="12"/>
                    <a:pt x="48" y="12"/>
                  </a:cubicBezTo>
                  <a:cubicBezTo>
                    <a:pt x="46" y="12"/>
                    <a:pt x="42" y="12"/>
                    <a:pt x="41" y="12"/>
                  </a:cubicBezTo>
                  <a:cubicBezTo>
                    <a:pt x="39" y="12"/>
                    <a:pt x="35" y="11"/>
                    <a:pt x="33" y="11"/>
                  </a:cubicBezTo>
                  <a:cubicBezTo>
                    <a:pt x="32" y="11"/>
                    <a:pt x="29" y="11"/>
                    <a:pt x="28" y="11"/>
                  </a:cubicBezTo>
                  <a:cubicBezTo>
                    <a:pt x="26" y="12"/>
                    <a:pt x="24" y="14"/>
                    <a:pt x="22" y="15"/>
                  </a:cubicBezTo>
                  <a:cubicBezTo>
                    <a:pt x="20" y="16"/>
                    <a:pt x="17" y="16"/>
                    <a:pt x="15" y="16"/>
                  </a:cubicBezTo>
                  <a:cubicBezTo>
                    <a:pt x="12" y="16"/>
                    <a:pt x="8" y="16"/>
                    <a:pt x="6" y="15"/>
                  </a:cubicBezTo>
                  <a:cubicBezTo>
                    <a:pt x="5" y="15"/>
                    <a:pt x="3" y="14"/>
                    <a:pt x="2" y="13"/>
                  </a:cubicBezTo>
                  <a:cubicBezTo>
                    <a:pt x="1" y="12"/>
                    <a:pt x="0" y="8"/>
                    <a:pt x="1" y="7"/>
                  </a:cubicBezTo>
                  <a:cubicBezTo>
                    <a:pt x="1" y="5"/>
                    <a:pt x="1" y="3"/>
                    <a:pt x="2" y="3"/>
                  </a:cubicBezTo>
                  <a:cubicBezTo>
                    <a:pt x="3" y="2"/>
                    <a:pt x="6" y="0"/>
                    <a:pt x="8" y="1"/>
                  </a:cubicBezTo>
                  <a:cubicBezTo>
                    <a:pt x="10" y="1"/>
                    <a:pt x="13" y="3"/>
                    <a:pt x="15" y="4"/>
                  </a:cubicBezTo>
                  <a:cubicBezTo>
                    <a:pt x="17" y="5"/>
                    <a:pt x="20" y="5"/>
                    <a:pt x="22" y="6"/>
                  </a:cubicBezTo>
                  <a:cubicBezTo>
                    <a:pt x="24" y="6"/>
                    <a:pt x="29" y="5"/>
                    <a:pt x="32" y="5"/>
                  </a:cubicBezTo>
                  <a:cubicBezTo>
                    <a:pt x="33" y="5"/>
                    <a:pt x="36" y="5"/>
                    <a:pt x="38" y="5"/>
                  </a:cubicBezTo>
                  <a:cubicBezTo>
                    <a:pt x="40" y="5"/>
                    <a:pt x="43" y="5"/>
                    <a:pt x="44" y="5"/>
                  </a:cubicBezTo>
                  <a:cubicBezTo>
                    <a:pt x="46" y="5"/>
                    <a:pt x="50" y="4"/>
                    <a:pt x="52" y="4"/>
                  </a:cubicBezTo>
                  <a:cubicBezTo>
                    <a:pt x="53" y="3"/>
                    <a:pt x="56" y="2"/>
                    <a:pt x="57" y="2"/>
                  </a:cubicBezTo>
                  <a:cubicBezTo>
                    <a:pt x="59" y="1"/>
                    <a:pt x="62" y="1"/>
                    <a:pt x="63" y="1"/>
                  </a:cubicBezTo>
                  <a:cubicBezTo>
                    <a:pt x="65" y="1"/>
                    <a:pt x="70" y="1"/>
                    <a:pt x="71" y="1"/>
                  </a:cubicBezTo>
                  <a:cubicBezTo>
                    <a:pt x="73" y="1"/>
                    <a:pt x="77" y="0"/>
                    <a:pt x="78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63"/>
            <p:cNvSpPr>
              <a:spLocks/>
            </p:cNvSpPr>
            <p:nvPr/>
          </p:nvSpPr>
          <p:spPr bwMode="auto">
            <a:xfrm>
              <a:off x="2313" y="1206"/>
              <a:ext cx="23" cy="18"/>
            </a:xfrm>
            <a:custGeom>
              <a:avLst/>
              <a:gdLst>
                <a:gd name="T0" fmla="*/ 7 w 8"/>
                <a:gd name="T1" fmla="*/ 0 h 6"/>
                <a:gd name="T2" fmla="*/ 8 w 8"/>
                <a:gd name="T3" fmla="*/ 1 h 6"/>
                <a:gd name="T4" fmla="*/ 6 w 8"/>
                <a:gd name="T5" fmla="*/ 2 h 6"/>
                <a:gd name="T6" fmla="*/ 6 w 8"/>
                <a:gd name="T7" fmla="*/ 5 h 6"/>
                <a:gd name="T8" fmla="*/ 2 w 8"/>
                <a:gd name="T9" fmla="*/ 6 h 6"/>
                <a:gd name="T10" fmla="*/ 1 w 8"/>
                <a:gd name="T11" fmla="*/ 5 h 6"/>
                <a:gd name="T12" fmla="*/ 1 w 8"/>
                <a:gd name="T13" fmla="*/ 2 h 6"/>
                <a:gd name="T14" fmla="*/ 0 w 8"/>
                <a:gd name="T15" fmla="*/ 2 h 6"/>
                <a:gd name="T16" fmla="*/ 1 w 8"/>
                <a:gd name="T17" fmla="*/ 0 h 6"/>
                <a:gd name="T18" fmla="*/ 4 w 8"/>
                <a:gd name="T19" fmla="*/ 0 h 6"/>
                <a:gd name="T20" fmla="*/ 6 w 8"/>
                <a:gd name="T21" fmla="*/ 1 h 6"/>
                <a:gd name="T22" fmla="*/ 7 w 8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6">
                  <a:moveTo>
                    <a:pt x="7" y="0"/>
                  </a:moveTo>
                  <a:cubicBezTo>
                    <a:pt x="8" y="0"/>
                    <a:pt x="8" y="1"/>
                    <a:pt x="8" y="1"/>
                  </a:cubicBezTo>
                  <a:cubicBezTo>
                    <a:pt x="8" y="2"/>
                    <a:pt x="6" y="2"/>
                    <a:pt x="6" y="2"/>
                  </a:cubicBezTo>
                  <a:cubicBezTo>
                    <a:pt x="6" y="3"/>
                    <a:pt x="6" y="4"/>
                    <a:pt x="6" y="5"/>
                  </a:cubicBezTo>
                  <a:cubicBezTo>
                    <a:pt x="5" y="5"/>
                    <a:pt x="3" y="6"/>
                    <a:pt x="2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5" y="0"/>
                    <a:pt x="5" y="1"/>
                    <a:pt x="6" y="1"/>
                  </a:cubicBezTo>
                  <a:cubicBezTo>
                    <a:pt x="6" y="1"/>
                    <a:pt x="7" y="0"/>
                    <a:pt x="7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64"/>
            <p:cNvSpPr>
              <a:spLocks/>
            </p:cNvSpPr>
            <p:nvPr/>
          </p:nvSpPr>
          <p:spPr bwMode="auto">
            <a:xfrm>
              <a:off x="2313" y="1206"/>
              <a:ext cx="23" cy="18"/>
            </a:xfrm>
            <a:custGeom>
              <a:avLst/>
              <a:gdLst>
                <a:gd name="T0" fmla="*/ 7 w 8"/>
                <a:gd name="T1" fmla="*/ 0 h 6"/>
                <a:gd name="T2" fmla="*/ 8 w 8"/>
                <a:gd name="T3" fmla="*/ 1 h 6"/>
                <a:gd name="T4" fmla="*/ 6 w 8"/>
                <a:gd name="T5" fmla="*/ 2 h 6"/>
                <a:gd name="T6" fmla="*/ 6 w 8"/>
                <a:gd name="T7" fmla="*/ 5 h 6"/>
                <a:gd name="T8" fmla="*/ 2 w 8"/>
                <a:gd name="T9" fmla="*/ 6 h 6"/>
                <a:gd name="T10" fmla="*/ 1 w 8"/>
                <a:gd name="T11" fmla="*/ 5 h 6"/>
                <a:gd name="T12" fmla="*/ 1 w 8"/>
                <a:gd name="T13" fmla="*/ 2 h 6"/>
                <a:gd name="T14" fmla="*/ 0 w 8"/>
                <a:gd name="T15" fmla="*/ 2 h 6"/>
                <a:gd name="T16" fmla="*/ 1 w 8"/>
                <a:gd name="T17" fmla="*/ 0 h 6"/>
                <a:gd name="T18" fmla="*/ 4 w 8"/>
                <a:gd name="T19" fmla="*/ 0 h 6"/>
                <a:gd name="T20" fmla="*/ 6 w 8"/>
                <a:gd name="T21" fmla="*/ 1 h 6"/>
                <a:gd name="T22" fmla="*/ 7 w 8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6">
                  <a:moveTo>
                    <a:pt x="7" y="0"/>
                  </a:moveTo>
                  <a:cubicBezTo>
                    <a:pt x="8" y="0"/>
                    <a:pt x="8" y="1"/>
                    <a:pt x="8" y="1"/>
                  </a:cubicBezTo>
                  <a:cubicBezTo>
                    <a:pt x="8" y="2"/>
                    <a:pt x="6" y="2"/>
                    <a:pt x="6" y="2"/>
                  </a:cubicBezTo>
                  <a:cubicBezTo>
                    <a:pt x="6" y="3"/>
                    <a:pt x="6" y="4"/>
                    <a:pt x="6" y="5"/>
                  </a:cubicBezTo>
                  <a:cubicBezTo>
                    <a:pt x="5" y="5"/>
                    <a:pt x="3" y="6"/>
                    <a:pt x="2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5" y="0"/>
                    <a:pt x="5" y="1"/>
                    <a:pt x="6" y="1"/>
                  </a:cubicBezTo>
                  <a:cubicBezTo>
                    <a:pt x="6" y="1"/>
                    <a:pt x="7" y="0"/>
                    <a:pt x="7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65"/>
            <p:cNvSpPr>
              <a:spLocks/>
            </p:cNvSpPr>
            <p:nvPr/>
          </p:nvSpPr>
          <p:spPr bwMode="auto">
            <a:xfrm>
              <a:off x="2368" y="1143"/>
              <a:ext cx="135" cy="72"/>
            </a:xfrm>
            <a:custGeom>
              <a:avLst/>
              <a:gdLst>
                <a:gd name="T0" fmla="*/ 47 w 47"/>
                <a:gd name="T1" fmla="*/ 4 h 25"/>
                <a:gd name="T2" fmla="*/ 45 w 47"/>
                <a:gd name="T3" fmla="*/ 7 h 25"/>
                <a:gd name="T4" fmla="*/ 40 w 47"/>
                <a:gd name="T5" fmla="*/ 9 h 25"/>
                <a:gd name="T6" fmla="*/ 37 w 47"/>
                <a:gd name="T7" fmla="*/ 9 h 25"/>
                <a:gd name="T8" fmla="*/ 33 w 47"/>
                <a:gd name="T9" fmla="*/ 11 h 25"/>
                <a:gd name="T10" fmla="*/ 30 w 47"/>
                <a:gd name="T11" fmla="*/ 14 h 25"/>
                <a:gd name="T12" fmla="*/ 26 w 47"/>
                <a:gd name="T13" fmla="*/ 17 h 25"/>
                <a:gd name="T14" fmla="*/ 22 w 47"/>
                <a:gd name="T15" fmla="*/ 17 h 25"/>
                <a:gd name="T16" fmla="*/ 16 w 47"/>
                <a:gd name="T17" fmla="*/ 17 h 25"/>
                <a:gd name="T18" fmla="*/ 11 w 47"/>
                <a:gd name="T19" fmla="*/ 17 h 25"/>
                <a:gd name="T20" fmla="*/ 8 w 47"/>
                <a:gd name="T21" fmla="*/ 18 h 25"/>
                <a:gd name="T22" fmla="*/ 6 w 47"/>
                <a:gd name="T23" fmla="*/ 20 h 25"/>
                <a:gd name="T24" fmla="*/ 5 w 47"/>
                <a:gd name="T25" fmla="*/ 23 h 25"/>
                <a:gd name="T26" fmla="*/ 4 w 47"/>
                <a:gd name="T27" fmla="*/ 24 h 25"/>
                <a:gd name="T28" fmla="*/ 3 w 47"/>
                <a:gd name="T29" fmla="*/ 24 h 25"/>
                <a:gd name="T30" fmla="*/ 1 w 47"/>
                <a:gd name="T31" fmla="*/ 24 h 25"/>
                <a:gd name="T32" fmla="*/ 1 w 47"/>
                <a:gd name="T33" fmla="*/ 22 h 25"/>
                <a:gd name="T34" fmla="*/ 2 w 47"/>
                <a:gd name="T35" fmla="*/ 21 h 25"/>
                <a:gd name="T36" fmla="*/ 3 w 47"/>
                <a:gd name="T37" fmla="*/ 20 h 25"/>
                <a:gd name="T38" fmla="*/ 3 w 47"/>
                <a:gd name="T39" fmla="*/ 19 h 25"/>
                <a:gd name="T40" fmla="*/ 0 w 47"/>
                <a:gd name="T41" fmla="*/ 20 h 25"/>
                <a:gd name="T42" fmla="*/ 0 w 47"/>
                <a:gd name="T43" fmla="*/ 17 h 25"/>
                <a:gd name="T44" fmla="*/ 3 w 47"/>
                <a:gd name="T45" fmla="*/ 12 h 25"/>
                <a:gd name="T46" fmla="*/ 8 w 47"/>
                <a:gd name="T47" fmla="*/ 8 h 25"/>
                <a:gd name="T48" fmla="*/ 14 w 47"/>
                <a:gd name="T49" fmla="*/ 7 h 25"/>
                <a:gd name="T50" fmla="*/ 20 w 47"/>
                <a:gd name="T51" fmla="*/ 5 h 25"/>
                <a:gd name="T52" fmla="*/ 25 w 47"/>
                <a:gd name="T53" fmla="*/ 5 h 25"/>
                <a:gd name="T54" fmla="*/ 32 w 47"/>
                <a:gd name="T55" fmla="*/ 4 h 25"/>
                <a:gd name="T56" fmla="*/ 37 w 47"/>
                <a:gd name="T57" fmla="*/ 3 h 25"/>
                <a:gd name="T58" fmla="*/ 41 w 47"/>
                <a:gd name="T59" fmla="*/ 1 h 25"/>
                <a:gd name="T60" fmla="*/ 45 w 47"/>
                <a:gd name="T61" fmla="*/ 1 h 25"/>
                <a:gd name="T62" fmla="*/ 47 w 47"/>
                <a:gd name="T63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" h="25">
                  <a:moveTo>
                    <a:pt x="47" y="4"/>
                  </a:moveTo>
                  <a:cubicBezTo>
                    <a:pt x="47" y="5"/>
                    <a:pt x="46" y="6"/>
                    <a:pt x="45" y="7"/>
                  </a:cubicBezTo>
                  <a:cubicBezTo>
                    <a:pt x="44" y="8"/>
                    <a:pt x="42" y="9"/>
                    <a:pt x="40" y="9"/>
                  </a:cubicBezTo>
                  <a:cubicBezTo>
                    <a:pt x="39" y="9"/>
                    <a:pt x="38" y="9"/>
                    <a:pt x="37" y="9"/>
                  </a:cubicBezTo>
                  <a:cubicBezTo>
                    <a:pt x="36" y="10"/>
                    <a:pt x="34" y="10"/>
                    <a:pt x="33" y="11"/>
                  </a:cubicBezTo>
                  <a:cubicBezTo>
                    <a:pt x="33" y="11"/>
                    <a:pt x="30" y="14"/>
                    <a:pt x="30" y="14"/>
                  </a:cubicBezTo>
                  <a:cubicBezTo>
                    <a:pt x="30" y="14"/>
                    <a:pt x="27" y="16"/>
                    <a:pt x="26" y="17"/>
                  </a:cubicBezTo>
                  <a:cubicBezTo>
                    <a:pt x="25" y="17"/>
                    <a:pt x="23" y="17"/>
                    <a:pt x="22" y="17"/>
                  </a:cubicBezTo>
                  <a:cubicBezTo>
                    <a:pt x="20" y="17"/>
                    <a:pt x="17" y="16"/>
                    <a:pt x="16" y="17"/>
                  </a:cubicBezTo>
                  <a:cubicBezTo>
                    <a:pt x="15" y="17"/>
                    <a:pt x="13" y="17"/>
                    <a:pt x="11" y="17"/>
                  </a:cubicBezTo>
                  <a:cubicBezTo>
                    <a:pt x="10" y="17"/>
                    <a:pt x="9" y="18"/>
                    <a:pt x="8" y="18"/>
                  </a:cubicBezTo>
                  <a:cubicBezTo>
                    <a:pt x="7" y="18"/>
                    <a:pt x="6" y="19"/>
                    <a:pt x="6" y="20"/>
                  </a:cubicBezTo>
                  <a:cubicBezTo>
                    <a:pt x="5" y="20"/>
                    <a:pt x="6" y="22"/>
                    <a:pt x="5" y="23"/>
                  </a:cubicBezTo>
                  <a:cubicBezTo>
                    <a:pt x="5" y="23"/>
                    <a:pt x="5" y="24"/>
                    <a:pt x="4" y="24"/>
                  </a:cubicBezTo>
                  <a:cubicBezTo>
                    <a:pt x="4" y="24"/>
                    <a:pt x="3" y="25"/>
                    <a:pt x="3" y="24"/>
                  </a:cubicBezTo>
                  <a:cubicBezTo>
                    <a:pt x="2" y="24"/>
                    <a:pt x="2" y="24"/>
                    <a:pt x="1" y="24"/>
                  </a:cubicBezTo>
                  <a:cubicBezTo>
                    <a:pt x="1" y="24"/>
                    <a:pt x="1" y="23"/>
                    <a:pt x="1" y="22"/>
                  </a:cubicBezTo>
                  <a:cubicBezTo>
                    <a:pt x="1" y="22"/>
                    <a:pt x="2" y="21"/>
                    <a:pt x="2" y="21"/>
                  </a:cubicBezTo>
                  <a:cubicBezTo>
                    <a:pt x="3" y="21"/>
                    <a:pt x="3" y="20"/>
                    <a:pt x="3" y="20"/>
                  </a:cubicBezTo>
                  <a:cubicBezTo>
                    <a:pt x="3" y="20"/>
                    <a:pt x="3" y="19"/>
                    <a:pt x="3" y="19"/>
                  </a:cubicBezTo>
                  <a:cubicBezTo>
                    <a:pt x="3" y="19"/>
                    <a:pt x="1" y="20"/>
                    <a:pt x="0" y="20"/>
                  </a:cubicBezTo>
                  <a:cubicBezTo>
                    <a:pt x="0" y="19"/>
                    <a:pt x="0" y="18"/>
                    <a:pt x="0" y="17"/>
                  </a:cubicBezTo>
                  <a:cubicBezTo>
                    <a:pt x="1" y="16"/>
                    <a:pt x="2" y="14"/>
                    <a:pt x="3" y="12"/>
                  </a:cubicBezTo>
                  <a:cubicBezTo>
                    <a:pt x="4" y="12"/>
                    <a:pt x="6" y="9"/>
                    <a:pt x="8" y="8"/>
                  </a:cubicBezTo>
                  <a:cubicBezTo>
                    <a:pt x="9" y="7"/>
                    <a:pt x="12" y="7"/>
                    <a:pt x="14" y="7"/>
                  </a:cubicBezTo>
                  <a:cubicBezTo>
                    <a:pt x="15" y="6"/>
                    <a:pt x="19" y="5"/>
                    <a:pt x="20" y="5"/>
                  </a:cubicBezTo>
                  <a:cubicBezTo>
                    <a:pt x="21" y="5"/>
                    <a:pt x="24" y="5"/>
                    <a:pt x="25" y="5"/>
                  </a:cubicBezTo>
                  <a:cubicBezTo>
                    <a:pt x="27" y="5"/>
                    <a:pt x="30" y="4"/>
                    <a:pt x="32" y="4"/>
                  </a:cubicBezTo>
                  <a:cubicBezTo>
                    <a:pt x="33" y="4"/>
                    <a:pt x="36" y="4"/>
                    <a:pt x="37" y="3"/>
                  </a:cubicBezTo>
                  <a:cubicBezTo>
                    <a:pt x="38" y="3"/>
                    <a:pt x="40" y="1"/>
                    <a:pt x="41" y="1"/>
                  </a:cubicBezTo>
                  <a:cubicBezTo>
                    <a:pt x="42" y="0"/>
                    <a:pt x="45" y="1"/>
                    <a:pt x="45" y="1"/>
                  </a:cubicBezTo>
                  <a:cubicBezTo>
                    <a:pt x="46" y="2"/>
                    <a:pt x="47" y="3"/>
                    <a:pt x="47" y="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66"/>
            <p:cNvSpPr>
              <a:spLocks/>
            </p:cNvSpPr>
            <p:nvPr/>
          </p:nvSpPr>
          <p:spPr bwMode="auto">
            <a:xfrm>
              <a:off x="2368" y="1143"/>
              <a:ext cx="135" cy="72"/>
            </a:xfrm>
            <a:custGeom>
              <a:avLst/>
              <a:gdLst>
                <a:gd name="T0" fmla="*/ 47 w 47"/>
                <a:gd name="T1" fmla="*/ 4 h 25"/>
                <a:gd name="T2" fmla="*/ 45 w 47"/>
                <a:gd name="T3" fmla="*/ 7 h 25"/>
                <a:gd name="T4" fmla="*/ 40 w 47"/>
                <a:gd name="T5" fmla="*/ 9 h 25"/>
                <a:gd name="T6" fmla="*/ 37 w 47"/>
                <a:gd name="T7" fmla="*/ 9 h 25"/>
                <a:gd name="T8" fmla="*/ 33 w 47"/>
                <a:gd name="T9" fmla="*/ 11 h 25"/>
                <a:gd name="T10" fmla="*/ 30 w 47"/>
                <a:gd name="T11" fmla="*/ 14 h 25"/>
                <a:gd name="T12" fmla="*/ 26 w 47"/>
                <a:gd name="T13" fmla="*/ 17 h 25"/>
                <a:gd name="T14" fmla="*/ 22 w 47"/>
                <a:gd name="T15" fmla="*/ 17 h 25"/>
                <a:gd name="T16" fmla="*/ 16 w 47"/>
                <a:gd name="T17" fmla="*/ 17 h 25"/>
                <a:gd name="T18" fmla="*/ 11 w 47"/>
                <a:gd name="T19" fmla="*/ 17 h 25"/>
                <a:gd name="T20" fmla="*/ 8 w 47"/>
                <a:gd name="T21" fmla="*/ 18 h 25"/>
                <a:gd name="T22" fmla="*/ 6 w 47"/>
                <a:gd name="T23" fmla="*/ 20 h 25"/>
                <a:gd name="T24" fmla="*/ 5 w 47"/>
                <a:gd name="T25" fmla="*/ 23 h 25"/>
                <a:gd name="T26" fmla="*/ 4 w 47"/>
                <a:gd name="T27" fmla="*/ 24 h 25"/>
                <a:gd name="T28" fmla="*/ 3 w 47"/>
                <a:gd name="T29" fmla="*/ 24 h 25"/>
                <a:gd name="T30" fmla="*/ 1 w 47"/>
                <a:gd name="T31" fmla="*/ 24 h 25"/>
                <a:gd name="T32" fmla="*/ 1 w 47"/>
                <a:gd name="T33" fmla="*/ 22 h 25"/>
                <a:gd name="T34" fmla="*/ 2 w 47"/>
                <a:gd name="T35" fmla="*/ 21 h 25"/>
                <a:gd name="T36" fmla="*/ 3 w 47"/>
                <a:gd name="T37" fmla="*/ 20 h 25"/>
                <a:gd name="T38" fmla="*/ 3 w 47"/>
                <a:gd name="T39" fmla="*/ 19 h 25"/>
                <a:gd name="T40" fmla="*/ 0 w 47"/>
                <a:gd name="T41" fmla="*/ 20 h 25"/>
                <a:gd name="T42" fmla="*/ 0 w 47"/>
                <a:gd name="T43" fmla="*/ 17 h 25"/>
                <a:gd name="T44" fmla="*/ 3 w 47"/>
                <a:gd name="T45" fmla="*/ 12 h 25"/>
                <a:gd name="T46" fmla="*/ 8 w 47"/>
                <a:gd name="T47" fmla="*/ 8 h 25"/>
                <a:gd name="T48" fmla="*/ 14 w 47"/>
                <a:gd name="T49" fmla="*/ 7 h 25"/>
                <a:gd name="T50" fmla="*/ 20 w 47"/>
                <a:gd name="T51" fmla="*/ 5 h 25"/>
                <a:gd name="T52" fmla="*/ 25 w 47"/>
                <a:gd name="T53" fmla="*/ 5 h 25"/>
                <a:gd name="T54" fmla="*/ 32 w 47"/>
                <a:gd name="T55" fmla="*/ 4 h 25"/>
                <a:gd name="T56" fmla="*/ 37 w 47"/>
                <a:gd name="T57" fmla="*/ 3 h 25"/>
                <a:gd name="T58" fmla="*/ 41 w 47"/>
                <a:gd name="T59" fmla="*/ 1 h 25"/>
                <a:gd name="T60" fmla="*/ 45 w 47"/>
                <a:gd name="T61" fmla="*/ 1 h 25"/>
                <a:gd name="T62" fmla="*/ 47 w 47"/>
                <a:gd name="T63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" h="25">
                  <a:moveTo>
                    <a:pt x="47" y="4"/>
                  </a:moveTo>
                  <a:cubicBezTo>
                    <a:pt x="47" y="5"/>
                    <a:pt x="46" y="6"/>
                    <a:pt x="45" y="7"/>
                  </a:cubicBezTo>
                  <a:cubicBezTo>
                    <a:pt x="44" y="8"/>
                    <a:pt x="42" y="9"/>
                    <a:pt x="40" y="9"/>
                  </a:cubicBezTo>
                  <a:cubicBezTo>
                    <a:pt x="39" y="9"/>
                    <a:pt x="38" y="9"/>
                    <a:pt x="37" y="9"/>
                  </a:cubicBezTo>
                  <a:cubicBezTo>
                    <a:pt x="36" y="10"/>
                    <a:pt x="34" y="10"/>
                    <a:pt x="33" y="11"/>
                  </a:cubicBezTo>
                  <a:cubicBezTo>
                    <a:pt x="33" y="11"/>
                    <a:pt x="30" y="14"/>
                    <a:pt x="30" y="14"/>
                  </a:cubicBezTo>
                  <a:cubicBezTo>
                    <a:pt x="30" y="14"/>
                    <a:pt x="27" y="16"/>
                    <a:pt x="26" y="17"/>
                  </a:cubicBezTo>
                  <a:cubicBezTo>
                    <a:pt x="25" y="17"/>
                    <a:pt x="23" y="17"/>
                    <a:pt x="22" y="17"/>
                  </a:cubicBezTo>
                  <a:cubicBezTo>
                    <a:pt x="20" y="17"/>
                    <a:pt x="17" y="16"/>
                    <a:pt x="16" y="17"/>
                  </a:cubicBezTo>
                  <a:cubicBezTo>
                    <a:pt x="15" y="17"/>
                    <a:pt x="13" y="17"/>
                    <a:pt x="11" y="17"/>
                  </a:cubicBezTo>
                  <a:cubicBezTo>
                    <a:pt x="10" y="17"/>
                    <a:pt x="9" y="18"/>
                    <a:pt x="8" y="18"/>
                  </a:cubicBezTo>
                  <a:cubicBezTo>
                    <a:pt x="7" y="18"/>
                    <a:pt x="6" y="19"/>
                    <a:pt x="6" y="20"/>
                  </a:cubicBezTo>
                  <a:cubicBezTo>
                    <a:pt x="5" y="20"/>
                    <a:pt x="6" y="22"/>
                    <a:pt x="5" y="23"/>
                  </a:cubicBezTo>
                  <a:cubicBezTo>
                    <a:pt x="5" y="23"/>
                    <a:pt x="5" y="24"/>
                    <a:pt x="4" y="24"/>
                  </a:cubicBezTo>
                  <a:cubicBezTo>
                    <a:pt x="4" y="24"/>
                    <a:pt x="3" y="25"/>
                    <a:pt x="3" y="24"/>
                  </a:cubicBezTo>
                  <a:cubicBezTo>
                    <a:pt x="2" y="24"/>
                    <a:pt x="2" y="24"/>
                    <a:pt x="1" y="24"/>
                  </a:cubicBezTo>
                  <a:cubicBezTo>
                    <a:pt x="1" y="24"/>
                    <a:pt x="1" y="23"/>
                    <a:pt x="1" y="22"/>
                  </a:cubicBezTo>
                  <a:cubicBezTo>
                    <a:pt x="1" y="22"/>
                    <a:pt x="2" y="21"/>
                    <a:pt x="2" y="21"/>
                  </a:cubicBezTo>
                  <a:cubicBezTo>
                    <a:pt x="3" y="21"/>
                    <a:pt x="3" y="20"/>
                    <a:pt x="3" y="20"/>
                  </a:cubicBezTo>
                  <a:cubicBezTo>
                    <a:pt x="3" y="20"/>
                    <a:pt x="3" y="19"/>
                    <a:pt x="3" y="19"/>
                  </a:cubicBezTo>
                  <a:cubicBezTo>
                    <a:pt x="3" y="19"/>
                    <a:pt x="1" y="20"/>
                    <a:pt x="0" y="20"/>
                  </a:cubicBezTo>
                  <a:cubicBezTo>
                    <a:pt x="0" y="19"/>
                    <a:pt x="0" y="18"/>
                    <a:pt x="0" y="17"/>
                  </a:cubicBezTo>
                  <a:cubicBezTo>
                    <a:pt x="1" y="16"/>
                    <a:pt x="2" y="14"/>
                    <a:pt x="3" y="12"/>
                  </a:cubicBezTo>
                  <a:cubicBezTo>
                    <a:pt x="4" y="12"/>
                    <a:pt x="6" y="9"/>
                    <a:pt x="8" y="8"/>
                  </a:cubicBezTo>
                  <a:cubicBezTo>
                    <a:pt x="9" y="7"/>
                    <a:pt x="12" y="7"/>
                    <a:pt x="14" y="7"/>
                  </a:cubicBezTo>
                  <a:cubicBezTo>
                    <a:pt x="15" y="6"/>
                    <a:pt x="19" y="5"/>
                    <a:pt x="20" y="5"/>
                  </a:cubicBezTo>
                  <a:cubicBezTo>
                    <a:pt x="21" y="5"/>
                    <a:pt x="24" y="5"/>
                    <a:pt x="25" y="5"/>
                  </a:cubicBezTo>
                  <a:cubicBezTo>
                    <a:pt x="27" y="5"/>
                    <a:pt x="30" y="4"/>
                    <a:pt x="32" y="4"/>
                  </a:cubicBezTo>
                  <a:cubicBezTo>
                    <a:pt x="33" y="4"/>
                    <a:pt x="36" y="4"/>
                    <a:pt x="37" y="3"/>
                  </a:cubicBezTo>
                  <a:cubicBezTo>
                    <a:pt x="38" y="3"/>
                    <a:pt x="40" y="1"/>
                    <a:pt x="41" y="1"/>
                  </a:cubicBezTo>
                  <a:cubicBezTo>
                    <a:pt x="42" y="0"/>
                    <a:pt x="45" y="1"/>
                    <a:pt x="45" y="1"/>
                  </a:cubicBezTo>
                  <a:cubicBezTo>
                    <a:pt x="46" y="2"/>
                    <a:pt x="47" y="3"/>
                    <a:pt x="47" y="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67"/>
            <p:cNvSpPr>
              <a:spLocks/>
            </p:cNvSpPr>
            <p:nvPr/>
          </p:nvSpPr>
          <p:spPr bwMode="auto">
            <a:xfrm>
              <a:off x="1557" y="1370"/>
              <a:ext cx="158" cy="104"/>
            </a:xfrm>
            <a:custGeom>
              <a:avLst/>
              <a:gdLst>
                <a:gd name="T0" fmla="*/ 55 w 55"/>
                <a:gd name="T1" fmla="*/ 1 h 36"/>
                <a:gd name="T2" fmla="*/ 54 w 55"/>
                <a:gd name="T3" fmla="*/ 4 h 36"/>
                <a:gd name="T4" fmla="*/ 52 w 55"/>
                <a:gd name="T5" fmla="*/ 6 h 36"/>
                <a:gd name="T6" fmla="*/ 48 w 55"/>
                <a:gd name="T7" fmla="*/ 6 h 36"/>
                <a:gd name="T8" fmla="*/ 44 w 55"/>
                <a:gd name="T9" fmla="*/ 7 h 36"/>
                <a:gd name="T10" fmla="*/ 42 w 55"/>
                <a:gd name="T11" fmla="*/ 10 h 36"/>
                <a:gd name="T12" fmla="*/ 38 w 55"/>
                <a:gd name="T13" fmla="*/ 12 h 36"/>
                <a:gd name="T14" fmla="*/ 37 w 55"/>
                <a:gd name="T15" fmla="*/ 13 h 36"/>
                <a:gd name="T16" fmla="*/ 32 w 55"/>
                <a:gd name="T17" fmla="*/ 13 h 36"/>
                <a:gd name="T18" fmla="*/ 29 w 55"/>
                <a:gd name="T19" fmla="*/ 14 h 36"/>
                <a:gd name="T20" fmla="*/ 26 w 55"/>
                <a:gd name="T21" fmla="*/ 15 h 36"/>
                <a:gd name="T22" fmla="*/ 26 w 55"/>
                <a:gd name="T23" fmla="*/ 17 h 36"/>
                <a:gd name="T24" fmla="*/ 28 w 55"/>
                <a:gd name="T25" fmla="*/ 20 h 36"/>
                <a:gd name="T26" fmla="*/ 27 w 55"/>
                <a:gd name="T27" fmla="*/ 22 h 36"/>
                <a:gd name="T28" fmla="*/ 25 w 55"/>
                <a:gd name="T29" fmla="*/ 25 h 36"/>
                <a:gd name="T30" fmla="*/ 20 w 55"/>
                <a:gd name="T31" fmla="*/ 29 h 36"/>
                <a:gd name="T32" fmla="*/ 16 w 55"/>
                <a:gd name="T33" fmla="*/ 33 h 36"/>
                <a:gd name="T34" fmla="*/ 13 w 55"/>
                <a:gd name="T35" fmla="*/ 35 h 36"/>
                <a:gd name="T36" fmla="*/ 10 w 55"/>
                <a:gd name="T37" fmla="*/ 35 h 36"/>
                <a:gd name="T38" fmla="*/ 8 w 55"/>
                <a:gd name="T39" fmla="*/ 36 h 36"/>
                <a:gd name="T40" fmla="*/ 3 w 55"/>
                <a:gd name="T41" fmla="*/ 36 h 36"/>
                <a:gd name="T42" fmla="*/ 0 w 55"/>
                <a:gd name="T43" fmla="*/ 34 h 36"/>
                <a:gd name="T44" fmla="*/ 0 w 55"/>
                <a:gd name="T45" fmla="*/ 31 h 36"/>
                <a:gd name="T46" fmla="*/ 4 w 55"/>
                <a:gd name="T47" fmla="*/ 31 h 36"/>
                <a:gd name="T48" fmla="*/ 6 w 55"/>
                <a:gd name="T49" fmla="*/ 28 h 36"/>
                <a:gd name="T50" fmla="*/ 10 w 55"/>
                <a:gd name="T51" fmla="*/ 27 h 36"/>
                <a:gd name="T52" fmla="*/ 14 w 55"/>
                <a:gd name="T53" fmla="*/ 25 h 36"/>
                <a:gd name="T54" fmla="*/ 17 w 55"/>
                <a:gd name="T55" fmla="*/ 23 h 36"/>
                <a:gd name="T56" fmla="*/ 19 w 55"/>
                <a:gd name="T57" fmla="*/ 22 h 36"/>
                <a:gd name="T58" fmla="*/ 21 w 55"/>
                <a:gd name="T59" fmla="*/ 19 h 36"/>
                <a:gd name="T60" fmla="*/ 22 w 55"/>
                <a:gd name="T61" fmla="*/ 17 h 36"/>
                <a:gd name="T62" fmla="*/ 26 w 55"/>
                <a:gd name="T63" fmla="*/ 13 h 36"/>
                <a:gd name="T64" fmla="*/ 31 w 55"/>
                <a:gd name="T65" fmla="*/ 9 h 36"/>
                <a:gd name="T66" fmla="*/ 37 w 55"/>
                <a:gd name="T67" fmla="*/ 5 h 36"/>
                <a:gd name="T68" fmla="*/ 44 w 55"/>
                <a:gd name="T69" fmla="*/ 2 h 36"/>
                <a:gd name="T70" fmla="*/ 50 w 55"/>
                <a:gd name="T71" fmla="*/ 1 h 36"/>
                <a:gd name="T72" fmla="*/ 55 w 55"/>
                <a:gd name="T7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36">
                  <a:moveTo>
                    <a:pt x="55" y="1"/>
                  </a:moveTo>
                  <a:cubicBezTo>
                    <a:pt x="55" y="2"/>
                    <a:pt x="54" y="3"/>
                    <a:pt x="54" y="4"/>
                  </a:cubicBezTo>
                  <a:cubicBezTo>
                    <a:pt x="53" y="4"/>
                    <a:pt x="53" y="6"/>
                    <a:pt x="52" y="6"/>
                  </a:cubicBezTo>
                  <a:cubicBezTo>
                    <a:pt x="51" y="6"/>
                    <a:pt x="49" y="5"/>
                    <a:pt x="48" y="6"/>
                  </a:cubicBezTo>
                  <a:cubicBezTo>
                    <a:pt x="47" y="6"/>
                    <a:pt x="45" y="6"/>
                    <a:pt x="44" y="7"/>
                  </a:cubicBezTo>
                  <a:cubicBezTo>
                    <a:pt x="43" y="7"/>
                    <a:pt x="42" y="9"/>
                    <a:pt x="42" y="10"/>
                  </a:cubicBezTo>
                  <a:cubicBezTo>
                    <a:pt x="41" y="11"/>
                    <a:pt x="39" y="12"/>
                    <a:pt x="38" y="12"/>
                  </a:cubicBezTo>
                  <a:cubicBezTo>
                    <a:pt x="38" y="12"/>
                    <a:pt x="38" y="13"/>
                    <a:pt x="37" y="13"/>
                  </a:cubicBezTo>
                  <a:cubicBezTo>
                    <a:pt x="36" y="13"/>
                    <a:pt x="33" y="13"/>
                    <a:pt x="32" y="13"/>
                  </a:cubicBezTo>
                  <a:cubicBezTo>
                    <a:pt x="32" y="13"/>
                    <a:pt x="30" y="14"/>
                    <a:pt x="29" y="14"/>
                  </a:cubicBezTo>
                  <a:cubicBezTo>
                    <a:pt x="28" y="15"/>
                    <a:pt x="27" y="15"/>
                    <a:pt x="26" y="15"/>
                  </a:cubicBezTo>
                  <a:cubicBezTo>
                    <a:pt x="26" y="16"/>
                    <a:pt x="26" y="17"/>
                    <a:pt x="26" y="17"/>
                  </a:cubicBezTo>
                  <a:cubicBezTo>
                    <a:pt x="26" y="18"/>
                    <a:pt x="28" y="19"/>
                    <a:pt x="28" y="20"/>
                  </a:cubicBezTo>
                  <a:cubicBezTo>
                    <a:pt x="28" y="21"/>
                    <a:pt x="27" y="22"/>
                    <a:pt x="27" y="22"/>
                  </a:cubicBezTo>
                  <a:cubicBezTo>
                    <a:pt x="26" y="23"/>
                    <a:pt x="25" y="24"/>
                    <a:pt x="25" y="25"/>
                  </a:cubicBezTo>
                  <a:cubicBezTo>
                    <a:pt x="23" y="26"/>
                    <a:pt x="21" y="28"/>
                    <a:pt x="20" y="29"/>
                  </a:cubicBezTo>
                  <a:cubicBezTo>
                    <a:pt x="19" y="30"/>
                    <a:pt x="17" y="32"/>
                    <a:pt x="16" y="33"/>
                  </a:cubicBezTo>
                  <a:cubicBezTo>
                    <a:pt x="15" y="33"/>
                    <a:pt x="14" y="35"/>
                    <a:pt x="13" y="35"/>
                  </a:cubicBezTo>
                  <a:cubicBezTo>
                    <a:pt x="13" y="35"/>
                    <a:pt x="11" y="35"/>
                    <a:pt x="10" y="35"/>
                  </a:cubicBezTo>
                  <a:cubicBezTo>
                    <a:pt x="10" y="35"/>
                    <a:pt x="8" y="36"/>
                    <a:pt x="8" y="36"/>
                  </a:cubicBezTo>
                  <a:cubicBezTo>
                    <a:pt x="6" y="36"/>
                    <a:pt x="4" y="36"/>
                    <a:pt x="3" y="36"/>
                  </a:cubicBezTo>
                  <a:cubicBezTo>
                    <a:pt x="2" y="36"/>
                    <a:pt x="0" y="35"/>
                    <a:pt x="0" y="34"/>
                  </a:cubicBezTo>
                  <a:cubicBezTo>
                    <a:pt x="0" y="33"/>
                    <a:pt x="0" y="32"/>
                    <a:pt x="0" y="31"/>
                  </a:cubicBezTo>
                  <a:cubicBezTo>
                    <a:pt x="1" y="31"/>
                    <a:pt x="3" y="32"/>
                    <a:pt x="4" y="31"/>
                  </a:cubicBezTo>
                  <a:cubicBezTo>
                    <a:pt x="5" y="31"/>
                    <a:pt x="6" y="29"/>
                    <a:pt x="6" y="28"/>
                  </a:cubicBezTo>
                  <a:cubicBezTo>
                    <a:pt x="6" y="28"/>
                    <a:pt x="8" y="27"/>
                    <a:pt x="10" y="27"/>
                  </a:cubicBezTo>
                  <a:cubicBezTo>
                    <a:pt x="11" y="26"/>
                    <a:pt x="13" y="26"/>
                    <a:pt x="14" y="25"/>
                  </a:cubicBezTo>
                  <a:cubicBezTo>
                    <a:pt x="15" y="25"/>
                    <a:pt x="16" y="23"/>
                    <a:pt x="17" y="23"/>
                  </a:cubicBezTo>
                  <a:cubicBezTo>
                    <a:pt x="18" y="23"/>
                    <a:pt x="19" y="22"/>
                    <a:pt x="19" y="22"/>
                  </a:cubicBezTo>
                  <a:cubicBezTo>
                    <a:pt x="20" y="22"/>
                    <a:pt x="21" y="20"/>
                    <a:pt x="21" y="19"/>
                  </a:cubicBezTo>
                  <a:cubicBezTo>
                    <a:pt x="22" y="18"/>
                    <a:pt x="21" y="17"/>
                    <a:pt x="22" y="17"/>
                  </a:cubicBezTo>
                  <a:cubicBezTo>
                    <a:pt x="22" y="15"/>
                    <a:pt x="25" y="14"/>
                    <a:pt x="26" y="13"/>
                  </a:cubicBezTo>
                  <a:cubicBezTo>
                    <a:pt x="27" y="12"/>
                    <a:pt x="30" y="10"/>
                    <a:pt x="31" y="9"/>
                  </a:cubicBezTo>
                  <a:cubicBezTo>
                    <a:pt x="32" y="8"/>
                    <a:pt x="36" y="6"/>
                    <a:pt x="37" y="5"/>
                  </a:cubicBezTo>
                  <a:cubicBezTo>
                    <a:pt x="39" y="4"/>
                    <a:pt x="42" y="2"/>
                    <a:pt x="44" y="2"/>
                  </a:cubicBezTo>
                  <a:cubicBezTo>
                    <a:pt x="45" y="2"/>
                    <a:pt x="48" y="1"/>
                    <a:pt x="50" y="1"/>
                  </a:cubicBezTo>
                  <a:cubicBezTo>
                    <a:pt x="51" y="1"/>
                    <a:pt x="54" y="0"/>
                    <a:pt x="55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68"/>
            <p:cNvSpPr>
              <a:spLocks/>
            </p:cNvSpPr>
            <p:nvPr/>
          </p:nvSpPr>
          <p:spPr bwMode="auto">
            <a:xfrm>
              <a:off x="1557" y="1370"/>
              <a:ext cx="158" cy="104"/>
            </a:xfrm>
            <a:custGeom>
              <a:avLst/>
              <a:gdLst>
                <a:gd name="T0" fmla="*/ 55 w 55"/>
                <a:gd name="T1" fmla="*/ 1 h 36"/>
                <a:gd name="T2" fmla="*/ 54 w 55"/>
                <a:gd name="T3" fmla="*/ 4 h 36"/>
                <a:gd name="T4" fmla="*/ 52 w 55"/>
                <a:gd name="T5" fmla="*/ 6 h 36"/>
                <a:gd name="T6" fmla="*/ 48 w 55"/>
                <a:gd name="T7" fmla="*/ 6 h 36"/>
                <a:gd name="T8" fmla="*/ 44 w 55"/>
                <a:gd name="T9" fmla="*/ 7 h 36"/>
                <a:gd name="T10" fmla="*/ 42 w 55"/>
                <a:gd name="T11" fmla="*/ 10 h 36"/>
                <a:gd name="T12" fmla="*/ 38 w 55"/>
                <a:gd name="T13" fmla="*/ 12 h 36"/>
                <a:gd name="T14" fmla="*/ 37 w 55"/>
                <a:gd name="T15" fmla="*/ 13 h 36"/>
                <a:gd name="T16" fmla="*/ 32 w 55"/>
                <a:gd name="T17" fmla="*/ 13 h 36"/>
                <a:gd name="T18" fmla="*/ 29 w 55"/>
                <a:gd name="T19" fmla="*/ 14 h 36"/>
                <a:gd name="T20" fmla="*/ 26 w 55"/>
                <a:gd name="T21" fmla="*/ 15 h 36"/>
                <a:gd name="T22" fmla="*/ 26 w 55"/>
                <a:gd name="T23" fmla="*/ 17 h 36"/>
                <a:gd name="T24" fmla="*/ 28 w 55"/>
                <a:gd name="T25" fmla="*/ 20 h 36"/>
                <a:gd name="T26" fmla="*/ 27 w 55"/>
                <a:gd name="T27" fmla="*/ 22 h 36"/>
                <a:gd name="T28" fmla="*/ 25 w 55"/>
                <a:gd name="T29" fmla="*/ 25 h 36"/>
                <a:gd name="T30" fmla="*/ 20 w 55"/>
                <a:gd name="T31" fmla="*/ 29 h 36"/>
                <a:gd name="T32" fmla="*/ 16 w 55"/>
                <a:gd name="T33" fmla="*/ 33 h 36"/>
                <a:gd name="T34" fmla="*/ 13 w 55"/>
                <a:gd name="T35" fmla="*/ 35 h 36"/>
                <a:gd name="T36" fmla="*/ 10 w 55"/>
                <a:gd name="T37" fmla="*/ 35 h 36"/>
                <a:gd name="T38" fmla="*/ 8 w 55"/>
                <a:gd name="T39" fmla="*/ 36 h 36"/>
                <a:gd name="T40" fmla="*/ 3 w 55"/>
                <a:gd name="T41" fmla="*/ 36 h 36"/>
                <a:gd name="T42" fmla="*/ 0 w 55"/>
                <a:gd name="T43" fmla="*/ 34 h 36"/>
                <a:gd name="T44" fmla="*/ 0 w 55"/>
                <a:gd name="T45" fmla="*/ 31 h 36"/>
                <a:gd name="T46" fmla="*/ 4 w 55"/>
                <a:gd name="T47" fmla="*/ 31 h 36"/>
                <a:gd name="T48" fmla="*/ 6 w 55"/>
                <a:gd name="T49" fmla="*/ 28 h 36"/>
                <a:gd name="T50" fmla="*/ 10 w 55"/>
                <a:gd name="T51" fmla="*/ 27 h 36"/>
                <a:gd name="T52" fmla="*/ 14 w 55"/>
                <a:gd name="T53" fmla="*/ 25 h 36"/>
                <a:gd name="T54" fmla="*/ 17 w 55"/>
                <a:gd name="T55" fmla="*/ 23 h 36"/>
                <a:gd name="T56" fmla="*/ 19 w 55"/>
                <a:gd name="T57" fmla="*/ 22 h 36"/>
                <a:gd name="T58" fmla="*/ 21 w 55"/>
                <a:gd name="T59" fmla="*/ 19 h 36"/>
                <a:gd name="T60" fmla="*/ 22 w 55"/>
                <a:gd name="T61" fmla="*/ 17 h 36"/>
                <a:gd name="T62" fmla="*/ 26 w 55"/>
                <a:gd name="T63" fmla="*/ 13 h 36"/>
                <a:gd name="T64" fmla="*/ 31 w 55"/>
                <a:gd name="T65" fmla="*/ 9 h 36"/>
                <a:gd name="T66" fmla="*/ 37 w 55"/>
                <a:gd name="T67" fmla="*/ 5 h 36"/>
                <a:gd name="T68" fmla="*/ 44 w 55"/>
                <a:gd name="T69" fmla="*/ 2 h 36"/>
                <a:gd name="T70" fmla="*/ 50 w 55"/>
                <a:gd name="T71" fmla="*/ 1 h 36"/>
                <a:gd name="T72" fmla="*/ 55 w 55"/>
                <a:gd name="T7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36">
                  <a:moveTo>
                    <a:pt x="55" y="1"/>
                  </a:moveTo>
                  <a:cubicBezTo>
                    <a:pt x="55" y="2"/>
                    <a:pt x="54" y="3"/>
                    <a:pt x="54" y="4"/>
                  </a:cubicBezTo>
                  <a:cubicBezTo>
                    <a:pt x="53" y="4"/>
                    <a:pt x="53" y="6"/>
                    <a:pt x="52" y="6"/>
                  </a:cubicBezTo>
                  <a:cubicBezTo>
                    <a:pt x="51" y="6"/>
                    <a:pt x="49" y="5"/>
                    <a:pt x="48" y="6"/>
                  </a:cubicBezTo>
                  <a:cubicBezTo>
                    <a:pt x="47" y="6"/>
                    <a:pt x="45" y="6"/>
                    <a:pt x="44" y="7"/>
                  </a:cubicBezTo>
                  <a:cubicBezTo>
                    <a:pt x="43" y="7"/>
                    <a:pt x="42" y="9"/>
                    <a:pt x="42" y="10"/>
                  </a:cubicBezTo>
                  <a:cubicBezTo>
                    <a:pt x="41" y="11"/>
                    <a:pt x="39" y="12"/>
                    <a:pt x="38" y="12"/>
                  </a:cubicBezTo>
                  <a:cubicBezTo>
                    <a:pt x="38" y="12"/>
                    <a:pt x="38" y="13"/>
                    <a:pt x="37" y="13"/>
                  </a:cubicBezTo>
                  <a:cubicBezTo>
                    <a:pt x="36" y="13"/>
                    <a:pt x="33" y="13"/>
                    <a:pt x="32" y="13"/>
                  </a:cubicBezTo>
                  <a:cubicBezTo>
                    <a:pt x="32" y="13"/>
                    <a:pt x="30" y="14"/>
                    <a:pt x="29" y="14"/>
                  </a:cubicBezTo>
                  <a:cubicBezTo>
                    <a:pt x="28" y="15"/>
                    <a:pt x="27" y="15"/>
                    <a:pt x="26" y="15"/>
                  </a:cubicBezTo>
                  <a:cubicBezTo>
                    <a:pt x="26" y="16"/>
                    <a:pt x="26" y="17"/>
                    <a:pt x="26" y="17"/>
                  </a:cubicBezTo>
                  <a:cubicBezTo>
                    <a:pt x="26" y="18"/>
                    <a:pt x="28" y="19"/>
                    <a:pt x="28" y="20"/>
                  </a:cubicBezTo>
                  <a:cubicBezTo>
                    <a:pt x="28" y="21"/>
                    <a:pt x="27" y="22"/>
                    <a:pt x="27" y="22"/>
                  </a:cubicBezTo>
                  <a:cubicBezTo>
                    <a:pt x="26" y="23"/>
                    <a:pt x="25" y="24"/>
                    <a:pt x="25" y="25"/>
                  </a:cubicBezTo>
                  <a:cubicBezTo>
                    <a:pt x="23" y="26"/>
                    <a:pt x="21" y="28"/>
                    <a:pt x="20" y="29"/>
                  </a:cubicBezTo>
                  <a:cubicBezTo>
                    <a:pt x="19" y="30"/>
                    <a:pt x="17" y="32"/>
                    <a:pt x="16" y="33"/>
                  </a:cubicBezTo>
                  <a:cubicBezTo>
                    <a:pt x="15" y="33"/>
                    <a:pt x="14" y="35"/>
                    <a:pt x="13" y="35"/>
                  </a:cubicBezTo>
                  <a:cubicBezTo>
                    <a:pt x="13" y="35"/>
                    <a:pt x="11" y="35"/>
                    <a:pt x="10" y="35"/>
                  </a:cubicBezTo>
                  <a:cubicBezTo>
                    <a:pt x="10" y="35"/>
                    <a:pt x="8" y="36"/>
                    <a:pt x="8" y="36"/>
                  </a:cubicBezTo>
                  <a:cubicBezTo>
                    <a:pt x="6" y="36"/>
                    <a:pt x="4" y="36"/>
                    <a:pt x="3" y="36"/>
                  </a:cubicBezTo>
                  <a:cubicBezTo>
                    <a:pt x="2" y="36"/>
                    <a:pt x="0" y="35"/>
                    <a:pt x="0" y="34"/>
                  </a:cubicBezTo>
                  <a:cubicBezTo>
                    <a:pt x="0" y="33"/>
                    <a:pt x="0" y="32"/>
                    <a:pt x="0" y="31"/>
                  </a:cubicBezTo>
                  <a:cubicBezTo>
                    <a:pt x="1" y="31"/>
                    <a:pt x="3" y="32"/>
                    <a:pt x="4" y="31"/>
                  </a:cubicBezTo>
                  <a:cubicBezTo>
                    <a:pt x="5" y="31"/>
                    <a:pt x="6" y="29"/>
                    <a:pt x="6" y="28"/>
                  </a:cubicBezTo>
                  <a:cubicBezTo>
                    <a:pt x="6" y="28"/>
                    <a:pt x="8" y="27"/>
                    <a:pt x="10" y="27"/>
                  </a:cubicBezTo>
                  <a:cubicBezTo>
                    <a:pt x="11" y="26"/>
                    <a:pt x="13" y="26"/>
                    <a:pt x="14" y="25"/>
                  </a:cubicBezTo>
                  <a:cubicBezTo>
                    <a:pt x="15" y="25"/>
                    <a:pt x="16" y="23"/>
                    <a:pt x="17" y="23"/>
                  </a:cubicBezTo>
                  <a:cubicBezTo>
                    <a:pt x="18" y="23"/>
                    <a:pt x="19" y="22"/>
                    <a:pt x="19" y="22"/>
                  </a:cubicBezTo>
                  <a:cubicBezTo>
                    <a:pt x="20" y="22"/>
                    <a:pt x="21" y="20"/>
                    <a:pt x="21" y="19"/>
                  </a:cubicBezTo>
                  <a:cubicBezTo>
                    <a:pt x="22" y="18"/>
                    <a:pt x="21" y="17"/>
                    <a:pt x="22" y="17"/>
                  </a:cubicBezTo>
                  <a:cubicBezTo>
                    <a:pt x="22" y="15"/>
                    <a:pt x="25" y="14"/>
                    <a:pt x="26" y="13"/>
                  </a:cubicBezTo>
                  <a:cubicBezTo>
                    <a:pt x="27" y="12"/>
                    <a:pt x="30" y="10"/>
                    <a:pt x="31" y="9"/>
                  </a:cubicBezTo>
                  <a:cubicBezTo>
                    <a:pt x="32" y="8"/>
                    <a:pt x="36" y="6"/>
                    <a:pt x="37" y="5"/>
                  </a:cubicBezTo>
                  <a:cubicBezTo>
                    <a:pt x="39" y="4"/>
                    <a:pt x="42" y="2"/>
                    <a:pt x="44" y="2"/>
                  </a:cubicBezTo>
                  <a:cubicBezTo>
                    <a:pt x="45" y="2"/>
                    <a:pt x="48" y="1"/>
                    <a:pt x="50" y="1"/>
                  </a:cubicBezTo>
                  <a:cubicBezTo>
                    <a:pt x="51" y="1"/>
                    <a:pt x="54" y="0"/>
                    <a:pt x="55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69"/>
            <p:cNvSpPr>
              <a:spLocks/>
            </p:cNvSpPr>
            <p:nvPr/>
          </p:nvSpPr>
          <p:spPr bwMode="auto">
            <a:xfrm>
              <a:off x="1747" y="1215"/>
              <a:ext cx="270" cy="118"/>
            </a:xfrm>
            <a:custGeom>
              <a:avLst/>
              <a:gdLst>
                <a:gd name="T0" fmla="*/ 93 w 94"/>
                <a:gd name="T1" fmla="*/ 1 h 41"/>
                <a:gd name="T2" fmla="*/ 92 w 94"/>
                <a:gd name="T3" fmla="*/ 4 h 41"/>
                <a:gd name="T4" fmla="*/ 86 w 94"/>
                <a:gd name="T5" fmla="*/ 8 h 41"/>
                <a:gd name="T6" fmla="*/ 82 w 94"/>
                <a:gd name="T7" fmla="*/ 9 h 41"/>
                <a:gd name="T8" fmla="*/ 78 w 94"/>
                <a:gd name="T9" fmla="*/ 8 h 41"/>
                <a:gd name="T10" fmla="*/ 77 w 94"/>
                <a:gd name="T11" fmla="*/ 11 h 41"/>
                <a:gd name="T12" fmla="*/ 71 w 94"/>
                <a:gd name="T13" fmla="*/ 15 h 41"/>
                <a:gd name="T14" fmla="*/ 65 w 94"/>
                <a:gd name="T15" fmla="*/ 18 h 41"/>
                <a:gd name="T16" fmla="*/ 60 w 94"/>
                <a:gd name="T17" fmla="*/ 18 h 41"/>
                <a:gd name="T18" fmla="*/ 54 w 94"/>
                <a:gd name="T19" fmla="*/ 18 h 41"/>
                <a:gd name="T20" fmla="*/ 48 w 94"/>
                <a:gd name="T21" fmla="*/ 21 h 41"/>
                <a:gd name="T22" fmla="*/ 42 w 94"/>
                <a:gd name="T23" fmla="*/ 26 h 41"/>
                <a:gd name="T24" fmla="*/ 35 w 94"/>
                <a:gd name="T25" fmla="*/ 29 h 41"/>
                <a:gd name="T26" fmla="*/ 26 w 94"/>
                <a:gd name="T27" fmla="*/ 29 h 41"/>
                <a:gd name="T28" fmla="*/ 22 w 94"/>
                <a:gd name="T29" fmla="*/ 28 h 41"/>
                <a:gd name="T30" fmla="*/ 18 w 94"/>
                <a:gd name="T31" fmla="*/ 32 h 41"/>
                <a:gd name="T32" fmla="*/ 16 w 94"/>
                <a:gd name="T33" fmla="*/ 37 h 41"/>
                <a:gd name="T34" fmla="*/ 12 w 94"/>
                <a:gd name="T35" fmla="*/ 40 h 41"/>
                <a:gd name="T36" fmla="*/ 7 w 94"/>
                <a:gd name="T37" fmla="*/ 41 h 41"/>
                <a:gd name="T38" fmla="*/ 4 w 94"/>
                <a:gd name="T39" fmla="*/ 39 h 41"/>
                <a:gd name="T40" fmla="*/ 1 w 94"/>
                <a:gd name="T41" fmla="*/ 35 h 41"/>
                <a:gd name="T42" fmla="*/ 1 w 94"/>
                <a:gd name="T43" fmla="*/ 31 h 41"/>
                <a:gd name="T44" fmla="*/ 6 w 94"/>
                <a:gd name="T45" fmla="*/ 28 h 41"/>
                <a:gd name="T46" fmla="*/ 10 w 94"/>
                <a:gd name="T47" fmla="*/ 25 h 41"/>
                <a:gd name="T48" fmla="*/ 10 w 94"/>
                <a:gd name="T49" fmla="*/ 21 h 41"/>
                <a:gd name="T50" fmla="*/ 13 w 94"/>
                <a:gd name="T51" fmla="*/ 20 h 41"/>
                <a:gd name="T52" fmla="*/ 20 w 94"/>
                <a:gd name="T53" fmla="*/ 18 h 41"/>
                <a:gd name="T54" fmla="*/ 29 w 94"/>
                <a:gd name="T55" fmla="*/ 18 h 41"/>
                <a:gd name="T56" fmla="*/ 35 w 94"/>
                <a:gd name="T57" fmla="*/ 18 h 41"/>
                <a:gd name="T58" fmla="*/ 41 w 94"/>
                <a:gd name="T59" fmla="*/ 15 h 41"/>
                <a:gd name="T60" fmla="*/ 47 w 94"/>
                <a:gd name="T61" fmla="*/ 13 h 41"/>
                <a:gd name="T62" fmla="*/ 56 w 94"/>
                <a:gd name="T63" fmla="*/ 10 h 41"/>
                <a:gd name="T64" fmla="*/ 68 w 94"/>
                <a:gd name="T65" fmla="*/ 8 h 41"/>
                <a:gd name="T66" fmla="*/ 75 w 94"/>
                <a:gd name="T67" fmla="*/ 4 h 41"/>
                <a:gd name="T68" fmla="*/ 82 w 94"/>
                <a:gd name="T69" fmla="*/ 1 h 41"/>
                <a:gd name="T70" fmla="*/ 88 w 94"/>
                <a:gd name="T71" fmla="*/ 0 h 41"/>
                <a:gd name="T72" fmla="*/ 93 w 94"/>
                <a:gd name="T73" fmla="*/ 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4" h="41">
                  <a:moveTo>
                    <a:pt x="93" y="1"/>
                  </a:moveTo>
                  <a:cubicBezTo>
                    <a:pt x="94" y="1"/>
                    <a:pt x="92" y="3"/>
                    <a:pt x="92" y="4"/>
                  </a:cubicBezTo>
                  <a:cubicBezTo>
                    <a:pt x="91" y="5"/>
                    <a:pt x="88" y="7"/>
                    <a:pt x="86" y="8"/>
                  </a:cubicBezTo>
                  <a:cubicBezTo>
                    <a:pt x="85" y="8"/>
                    <a:pt x="83" y="9"/>
                    <a:pt x="82" y="9"/>
                  </a:cubicBezTo>
                  <a:cubicBezTo>
                    <a:pt x="81" y="9"/>
                    <a:pt x="79" y="7"/>
                    <a:pt x="78" y="8"/>
                  </a:cubicBezTo>
                  <a:cubicBezTo>
                    <a:pt x="77" y="8"/>
                    <a:pt x="77" y="10"/>
                    <a:pt x="77" y="11"/>
                  </a:cubicBezTo>
                  <a:cubicBezTo>
                    <a:pt x="75" y="12"/>
                    <a:pt x="73" y="15"/>
                    <a:pt x="71" y="15"/>
                  </a:cubicBezTo>
                  <a:cubicBezTo>
                    <a:pt x="70" y="16"/>
                    <a:pt x="67" y="17"/>
                    <a:pt x="65" y="18"/>
                  </a:cubicBezTo>
                  <a:cubicBezTo>
                    <a:pt x="64" y="18"/>
                    <a:pt x="61" y="18"/>
                    <a:pt x="60" y="18"/>
                  </a:cubicBezTo>
                  <a:cubicBezTo>
                    <a:pt x="58" y="18"/>
                    <a:pt x="55" y="18"/>
                    <a:pt x="54" y="18"/>
                  </a:cubicBezTo>
                  <a:cubicBezTo>
                    <a:pt x="53" y="19"/>
                    <a:pt x="50" y="20"/>
                    <a:pt x="48" y="21"/>
                  </a:cubicBezTo>
                  <a:cubicBezTo>
                    <a:pt x="47" y="22"/>
                    <a:pt x="44" y="25"/>
                    <a:pt x="42" y="26"/>
                  </a:cubicBezTo>
                  <a:cubicBezTo>
                    <a:pt x="41" y="26"/>
                    <a:pt x="37" y="28"/>
                    <a:pt x="35" y="29"/>
                  </a:cubicBezTo>
                  <a:cubicBezTo>
                    <a:pt x="33" y="29"/>
                    <a:pt x="29" y="29"/>
                    <a:pt x="26" y="29"/>
                  </a:cubicBezTo>
                  <a:cubicBezTo>
                    <a:pt x="25" y="29"/>
                    <a:pt x="23" y="28"/>
                    <a:pt x="22" y="28"/>
                  </a:cubicBezTo>
                  <a:cubicBezTo>
                    <a:pt x="20" y="29"/>
                    <a:pt x="18" y="30"/>
                    <a:pt x="18" y="32"/>
                  </a:cubicBezTo>
                  <a:cubicBezTo>
                    <a:pt x="17" y="32"/>
                    <a:pt x="17" y="36"/>
                    <a:pt x="16" y="37"/>
                  </a:cubicBezTo>
                  <a:cubicBezTo>
                    <a:pt x="15" y="38"/>
                    <a:pt x="13" y="39"/>
                    <a:pt x="12" y="40"/>
                  </a:cubicBezTo>
                  <a:cubicBezTo>
                    <a:pt x="10" y="40"/>
                    <a:pt x="8" y="41"/>
                    <a:pt x="7" y="41"/>
                  </a:cubicBezTo>
                  <a:cubicBezTo>
                    <a:pt x="6" y="41"/>
                    <a:pt x="4" y="40"/>
                    <a:pt x="4" y="39"/>
                  </a:cubicBezTo>
                  <a:cubicBezTo>
                    <a:pt x="3" y="38"/>
                    <a:pt x="1" y="37"/>
                    <a:pt x="1" y="35"/>
                  </a:cubicBezTo>
                  <a:cubicBezTo>
                    <a:pt x="0" y="34"/>
                    <a:pt x="0" y="32"/>
                    <a:pt x="1" y="31"/>
                  </a:cubicBezTo>
                  <a:cubicBezTo>
                    <a:pt x="1" y="30"/>
                    <a:pt x="5" y="29"/>
                    <a:pt x="6" y="28"/>
                  </a:cubicBezTo>
                  <a:cubicBezTo>
                    <a:pt x="7" y="28"/>
                    <a:pt x="9" y="26"/>
                    <a:pt x="10" y="25"/>
                  </a:cubicBezTo>
                  <a:cubicBezTo>
                    <a:pt x="10" y="24"/>
                    <a:pt x="10" y="22"/>
                    <a:pt x="10" y="21"/>
                  </a:cubicBezTo>
                  <a:cubicBezTo>
                    <a:pt x="11" y="21"/>
                    <a:pt x="12" y="20"/>
                    <a:pt x="13" y="20"/>
                  </a:cubicBezTo>
                  <a:cubicBezTo>
                    <a:pt x="14" y="19"/>
                    <a:pt x="18" y="18"/>
                    <a:pt x="20" y="18"/>
                  </a:cubicBezTo>
                  <a:cubicBezTo>
                    <a:pt x="22" y="18"/>
                    <a:pt x="27" y="18"/>
                    <a:pt x="29" y="18"/>
                  </a:cubicBezTo>
                  <a:cubicBezTo>
                    <a:pt x="31" y="18"/>
                    <a:pt x="34" y="18"/>
                    <a:pt x="35" y="18"/>
                  </a:cubicBezTo>
                  <a:cubicBezTo>
                    <a:pt x="36" y="17"/>
                    <a:pt x="39" y="16"/>
                    <a:pt x="41" y="15"/>
                  </a:cubicBezTo>
                  <a:cubicBezTo>
                    <a:pt x="42" y="15"/>
                    <a:pt x="45" y="13"/>
                    <a:pt x="47" y="13"/>
                  </a:cubicBezTo>
                  <a:cubicBezTo>
                    <a:pt x="49" y="12"/>
                    <a:pt x="53" y="11"/>
                    <a:pt x="56" y="10"/>
                  </a:cubicBezTo>
                  <a:cubicBezTo>
                    <a:pt x="59" y="10"/>
                    <a:pt x="65" y="9"/>
                    <a:pt x="68" y="8"/>
                  </a:cubicBezTo>
                  <a:cubicBezTo>
                    <a:pt x="70" y="7"/>
                    <a:pt x="74" y="5"/>
                    <a:pt x="75" y="4"/>
                  </a:cubicBezTo>
                  <a:cubicBezTo>
                    <a:pt x="77" y="4"/>
                    <a:pt x="81" y="2"/>
                    <a:pt x="82" y="1"/>
                  </a:cubicBezTo>
                  <a:cubicBezTo>
                    <a:pt x="84" y="1"/>
                    <a:pt x="87" y="1"/>
                    <a:pt x="88" y="0"/>
                  </a:cubicBezTo>
                  <a:cubicBezTo>
                    <a:pt x="90" y="0"/>
                    <a:pt x="92" y="0"/>
                    <a:pt x="93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70"/>
            <p:cNvSpPr>
              <a:spLocks/>
            </p:cNvSpPr>
            <p:nvPr/>
          </p:nvSpPr>
          <p:spPr bwMode="auto">
            <a:xfrm>
              <a:off x="1747" y="1215"/>
              <a:ext cx="270" cy="118"/>
            </a:xfrm>
            <a:custGeom>
              <a:avLst/>
              <a:gdLst>
                <a:gd name="T0" fmla="*/ 93 w 94"/>
                <a:gd name="T1" fmla="*/ 1 h 41"/>
                <a:gd name="T2" fmla="*/ 92 w 94"/>
                <a:gd name="T3" fmla="*/ 4 h 41"/>
                <a:gd name="T4" fmla="*/ 86 w 94"/>
                <a:gd name="T5" fmla="*/ 8 h 41"/>
                <a:gd name="T6" fmla="*/ 82 w 94"/>
                <a:gd name="T7" fmla="*/ 9 h 41"/>
                <a:gd name="T8" fmla="*/ 78 w 94"/>
                <a:gd name="T9" fmla="*/ 8 h 41"/>
                <a:gd name="T10" fmla="*/ 77 w 94"/>
                <a:gd name="T11" fmla="*/ 11 h 41"/>
                <a:gd name="T12" fmla="*/ 71 w 94"/>
                <a:gd name="T13" fmla="*/ 15 h 41"/>
                <a:gd name="T14" fmla="*/ 65 w 94"/>
                <a:gd name="T15" fmla="*/ 18 h 41"/>
                <a:gd name="T16" fmla="*/ 60 w 94"/>
                <a:gd name="T17" fmla="*/ 18 h 41"/>
                <a:gd name="T18" fmla="*/ 54 w 94"/>
                <a:gd name="T19" fmla="*/ 18 h 41"/>
                <a:gd name="T20" fmla="*/ 48 w 94"/>
                <a:gd name="T21" fmla="*/ 21 h 41"/>
                <a:gd name="T22" fmla="*/ 42 w 94"/>
                <a:gd name="T23" fmla="*/ 26 h 41"/>
                <a:gd name="T24" fmla="*/ 35 w 94"/>
                <a:gd name="T25" fmla="*/ 29 h 41"/>
                <a:gd name="T26" fmla="*/ 26 w 94"/>
                <a:gd name="T27" fmla="*/ 29 h 41"/>
                <a:gd name="T28" fmla="*/ 22 w 94"/>
                <a:gd name="T29" fmla="*/ 28 h 41"/>
                <a:gd name="T30" fmla="*/ 18 w 94"/>
                <a:gd name="T31" fmla="*/ 32 h 41"/>
                <a:gd name="T32" fmla="*/ 16 w 94"/>
                <a:gd name="T33" fmla="*/ 37 h 41"/>
                <a:gd name="T34" fmla="*/ 12 w 94"/>
                <a:gd name="T35" fmla="*/ 40 h 41"/>
                <a:gd name="T36" fmla="*/ 7 w 94"/>
                <a:gd name="T37" fmla="*/ 41 h 41"/>
                <a:gd name="T38" fmla="*/ 4 w 94"/>
                <a:gd name="T39" fmla="*/ 39 h 41"/>
                <a:gd name="T40" fmla="*/ 1 w 94"/>
                <a:gd name="T41" fmla="*/ 35 h 41"/>
                <a:gd name="T42" fmla="*/ 1 w 94"/>
                <a:gd name="T43" fmla="*/ 31 h 41"/>
                <a:gd name="T44" fmla="*/ 6 w 94"/>
                <a:gd name="T45" fmla="*/ 28 h 41"/>
                <a:gd name="T46" fmla="*/ 10 w 94"/>
                <a:gd name="T47" fmla="*/ 25 h 41"/>
                <a:gd name="T48" fmla="*/ 10 w 94"/>
                <a:gd name="T49" fmla="*/ 21 h 41"/>
                <a:gd name="T50" fmla="*/ 13 w 94"/>
                <a:gd name="T51" fmla="*/ 20 h 41"/>
                <a:gd name="T52" fmla="*/ 20 w 94"/>
                <a:gd name="T53" fmla="*/ 18 h 41"/>
                <a:gd name="T54" fmla="*/ 29 w 94"/>
                <a:gd name="T55" fmla="*/ 18 h 41"/>
                <a:gd name="T56" fmla="*/ 35 w 94"/>
                <a:gd name="T57" fmla="*/ 18 h 41"/>
                <a:gd name="T58" fmla="*/ 41 w 94"/>
                <a:gd name="T59" fmla="*/ 15 h 41"/>
                <a:gd name="T60" fmla="*/ 47 w 94"/>
                <a:gd name="T61" fmla="*/ 13 h 41"/>
                <a:gd name="T62" fmla="*/ 56 w 94"/>
                <a:gd name="T63" fmla="*/ 10 h 41"/>
                <a:gd name="T64" fmla="*/ 68 w 94"/>
                <a:gd name="T65" fmla="*/ 8 h 41"/>
                <a:gd name="T66" fmla="*/ 75 w 94"/>
                <a:gd name="T67" fmla="*/ 4 h 41"/>
                <a:gd name="T68" fmla="*/ 82 w 94"/>
                <a:gd name="T69" fmla="*/ 1 h 41"/>
                <a:gd name="T70" fmla="*/ 88 w 94"/>
                <a:gd name="T71" fmla="*/ 0 h 41"/>
                <a:gd name="T72" fmla="*/ 93 w 94"/>
                <a:gd name="T73" fmla="*/ 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4" h="41">
                  <a:moveTo>
                    <a:pt x="93" y="1"/>
                  </a:moveTo>
                  <a:cubicBezTo>
                    <a:pt x="94" y="1"/>
                    <a:pt x="92" y="3"/>
                    <a:pt x="92" y="4"/>
                  </a:cubicBezTo>
                  <a:cubicBezTo>
                    <a:pt x="91" y="5"/>
                    <a:pt x="88" y="7"/>
                    <a:pt x="86" y="8"/>
                  </a:cubicBezTo>
                  <a:cubicBezTo>
                    <a:pt x="85" y="8"/>
                    <a:pt x="83" y="9"/>
                    <a:pt x="82" y="9"/>
                  </a:cubicBezTo>
                  <a:cubicBezTo>
                    <a:pt x="81" y="9"/>
                    <a:pt x="79" y="7"/>
                    <a:pt x="78" y="8"/>
                  </a:cubicBezTo>
                  <a:cubicBezTo>
                    <a:pt x="77" y="8"/>
                    <a:pt x="77" y="10"/>
                    <a:pt x="77" y="11"/>
                  </a:cubicBezTo>
                  <a:cubicBezTo>
                    <a:pt x="75" y="12"/>
                    <a:pt x="73" y="15"/>
                    <a:pt x="71" y="15"/>
                  </a:cubicBezTo>
                  <a:cubicBezTo>
                    <a:pt x="70" y="16"/>
                    <a:pt x="67" y="17"/>
                    <a:pt x="65" y="18"/>
                  </a:cubicBezTo>
                  <a:cubicBezTo>
                    <a:pt x="64" y="18"/>
                    <a:pt x="61" y="18"/>
                    <a:pt x="60" y="18"/>
                  </a:cubicBezTo>
                  <a:cubicBezTo>
                    <a:pt x="58" y="18"/>
                    <a:pt x="55" y="18"/>
                    <a:pt x="54" y="18"/>
                  </a:cubicBezTo>
                  <a:cubicBezTo>
                    <a:pt x="53" y="19"/>
                    <a:pt x="50" y="20"/>
                    <a:pt x="48" y="21"/>
                  </a:cubicBezTo>
                  <a:cubicBezTo>
                    <a:pt x="47" y="22"/>
                    <a:pt x="44" y="25"/>
                    <a:pt x="42" y="26"/>
                  </a:cubicBezTo>
                  <a:cubicBezTo>
                    <a:pt x="41" y="26"/>
                    <a:pt x="37" y="28"/>
                    <a:pt x="35" y="29"/>
                  </a:cubicBezTo>
                  <a:cubicBezTo>
                    <a:pt x="33" y="29"/>
                    <a:pt x="29" y="29"/>
                    <a:pt x="26" y="29"/>
                  </a:cubicBezTo>
                  <a:cubicBezTo>
                    <a:pt x="25" y="29"/>
                    <a:pt x="23" y="28"/>
                    <a:pt x="22" y="28"/>
                  </a:cubicBezTo>
                  <a:cubicBezTo>
                    <a:pt x="20" y="29"/>
                    <a:pt x="18" y="30"/>
                    <a:pt x="18" y="32"/>
                  </a:cubicBezTo>
                  <a:cubicBezTo>
                    <a:pt x="17" y="32"/>
                    <a:pt x="17" y="36"/>
                    <a:pt x="16" y="37"/>
                  </a:cubicBezTo>
                  <a:cubicBezTo>
                    <a:pt x="15" y="38"/>
                    <a:pt x="13" y="39"/>
                    <a:pt x="12" y="40"/>
                  </a:cubicBezTo>
                  <a:cubicBezTo>
                    <a:pt x="10" y="40"/>
                    <a:pt x="8" y="41"/>
                    <a:pt x="7" y="41"/>
                  </a:cubicBezTo>
                  <a:cubicBezTo>
                    <a:pt x="6" y="41"/>
                    <a:pt x="4" y="40"/>
                    <a:pt x="4" y="39"/>
                  </a:cubicBezTo>
                  <a:cubicBezTo>
                    <a:pt x="3" y="38"/>
                    <a:pt x="1" y="37"/>
                    <a:pt x="1" y="35"/>
                  </a:cubicBezTo>
                  <a:cubicBezTo>
                    <a:pt x="0" y="34"/>
                    <a:pt x="0" y="32"/>
                    <a:pt x="1" y="31"/>
                  </a:cubicBezTo>
                  <a:cubicBezTo>
                    <a:pt x="1" y="30"/>
                    <a:pt x="5" y="29"/>
                    <a:pt x="6" y="28"/>
                  </a:cubicBezTo>
                  <a:cubicBezTo>
                    <a:pt x="7" y="28"/>
                    <a:pt x="9" y="26"/>
                    <a:pt x="10" y="25"/>
                  </a:cubicBezTo>
                  <a:cubicBezTo>
                    <a:pt x="10" y="24"/>
                    <a:pt x="10" y="22"/>
                    <a:pt x="10" y="21"/>
                  </a:cubicBezTo>
                  <a:cubicBezTo>
                    <a:pt x="11" y="21"/>
                    <a:pt x="12" y="20"/>
                    <a:pt x="13" y="20"/>
                  </a:cubicBezTo>
                  <a:cubicBezTo>
                    <a:pt x="14" y="19"/>
                    <a:pt x="18" y="18"/>
                    <a:pt x="20" y="18"/>
                  </a:cubicBezTo>
                  <a:cubicBezTo>
                    <a:pt x="22" y="18"/>
                    <a:pt x="27" y="18"/>
                    <a:pt x="29" y="18"/>
                  </a:cubicBezTo>
                  <a:cubicBezTo>
                    <a:pt x="31" y="18"/>
                    <a:pt x="34" y="18"/>
                    <a:pt x="35" y="18"/>
                  </a:cubicBezTo>
                  <a:cubicBezTo>
                    <a:pt x="36" y="17"/>
                    <a:pt x="39" y="16"/>
                    <a:pt x="41" y="15"/>
                  </a:cubicBezTo>
                  <a:cubicBezTo>
                    <a:pt x="42" y="15"/>
                    <a:pt x="45" y="13"/>
                    <a:pt x="47" y="13"/>
                  </a:cubicBezTo>
                  <a:cubicBezTo>
                    <a:pt x="49" y="12"/>
                    <a:pt x="53" y="11"/>
                    <a:pt x="56" y="10"/>
                  </a:cubicBezTo>
                  <a:cubicBezTo>
                    <a:pt x="59" y="10"/>
                    <a:pt x="65" y="9"/>
                    <a:pt x="68" y="8"/>
                  </a:cubicBezTo>
                  <a:cubicBezTo>
                    <a:pt x="70" y="7"/>
                    <a:pt x="74" y="5"/>
                    <a:pt x="75" y="4"/>
                  </a:cubicBezTo>
                  <a:cubicBezTo>
                    <a:pt x="77" y="4"/>
                    <a:pt x="81" y="2"/>
                    <a:pt x="82" y="1"/>
                  </a:cubicBezTo>
                  <a:cubicBezTo>
                    <a:pt x="84" y="1"/>
                    <a:pt x="87" y="1"/>
                    <a:pt x="88" y="0"/>
                  </a:cubicBezTo>
                  <a:cubicBezTo>
                    <a:pt x="90" y="0"/>
                    <a:pt x="92" y="0"/>
                    <a:pt x="93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71"/>
            <p:cNvSpPr>
              <a:spLocks/>
            </p:cNvSpPr>
            <p:nvPr/>
          </p:nvSpPr>
          <p:spPr bwMode="auto">
            <a:xfrm>
              <a:off x="1876" y="1258"/>
              <a:ext cx="708" cy="653"/>
            </a:xfrm>
            <a:custGeom>
              <a:avLst/>
              <a:gdLst>
                <a:gd name="T0" fmla="*/ 164 w 246"/>
                <a:gd name="T1" fmla="*/ 212 h 227"/>
                <a:gd name="T2" fmla="*/ 150 w 246"/>
                <a:gd name="T3" fmla="*/ 221 h 227"/>
                <a:gd name="T4" fmla="*/ 137 w 246"/>
                <a:gd name="T5" fmla="*/ 214 h 227"/>
                <a:gd name="T6" fmla="*/ 125 w 246"/>
                <a:gd name="T7" fmla="*/ 220 h 227"/>
                <a:gd name="T8" fmla="*/ 114 w 246"/>
                <a:gd name="T9" fmla="*/ 227 h 227"/>
                <a:gd name="T10" fmla="*/ 104 w 246"/>
                <a:gd name="T11" fmla="*/ 226 h 227"/>
                <a:gd name="T12" fmla="*/ 96 w 246"/>
                <a:gd name="T13" fmla="*/ 220 h 227"/>
                <a:gd name="T14" fmla="*/ 85 w 246"/>
                <a:gd name="T15" fmla="*/ 214 h 227"/>
                <a:gd name="T16" fmla="*/ 75 w 246"/>
                <a:gd name="T17" fmla="*/ 213 h 227"/>
                <a:gd name="T18" fmla="*/ 66 w 246"/>
                <a:gd name="T19" fmla="*/ 207 h 227"/>
                <a:gd name="T20" fmla="*/ 56 w 246"/>
                <a:gd name="T21" fmla="*/ 210 h 227"/>
                <a:gd name="T22" fmla="*/ 44 w 246"/>
                <a:gd name="T23" fmla="*/ 215 h 227"/>
                <a:gd name="T24" fmla="*/ 25 w 246"/>
                <a:gd name="T25" fmla="*/ 208 h 227"/>
                <a:gd name="T26" fmla="*/ 8 w 246"/>
                <a:gd name="T27" fmla="*/ 208 h 227"/>
                <a:gd name="T28" fmla="*/ 5 w 246"/>
                <a:gd name="T29" fmla="*/ 191 h 227"/>
                <a:gd name="T30" fmla="*/ 12 w 246"/>
                <a:gd name="T31" fmla="*/ 179 h 227"/>
                <a:gd name="T32" fmla="*/ 14 w 246"/>
                <a:gd name="T33" fmla="*/ 174 h 227"/>
                <a:gd name="T34" fmla="*/ 10 w 246"/>
                <a:gd name="T35" fmla="*/ 156 h 227"/>
                <a:gd name="T36" fmla="*/ 10 w 246"/>
                <a:gd name="T37" fmla="*/ 144 h 227"/>
                <a:gd name="T38" fmla="*/ 2 w 246"/>
                <a:gd name="T39" fmla="*/ 130 h 227"/>
                <a:gd name="T40" fmla="*/ 4 w 246"/>
                <a:gd name="T41" fmla="*/ 128 h 227"/>
                <a:gd name="T42" fmla="*/ 9 w 246"/>
                <a:gd name="T43" fmla="*/ 128 h 227"/>
                <a:gd name="T44" fmla="*/ 11 w 246"/>
                <a:gd name="T45" fmla="*/ 110 h 227"/>
                <a:gd name="T46" fmla="*/ 16 w 246"/>
                <a:gd name="T47" fmla="*/ 81 h 227"/>
                <a:gd name="T48" fmla="*/ 34 w 246"/>
                <a:gd name="T49" fmla="*/ 62 h 227"/>
                <a:gd name="T50" fmla="*/ 53 w 246"/>
                <a:gd name="T51" fmla="*/ 43 h 227"/>
                <a:gd name="T52" fmla="*/ 70 w 246"/>
                <a:gd name="T53" fmla="*/ 39 h 227"/>
                <a:gd name="T54" fmla="*/ 91 w 246"/>
                <a:gd name="T55" fmla="*/ 27 h 227"/>
                <a:gd name="T56" fmla="*/ 126 w 246"/>
                <a:gd name="T57" fmla="*/ 9 h 227"/>
                <a:gd name="T58" fmla="*/ 157 w 246"/>
                <a:gd name="T59" fmla="*/ 2 h 227"/>
                <a:gd name="T60" fmla="*/ 173 w 246"/>
                <a:gd name="T61" fmla="*/ 2 h 227"/>
                <a:gd name="T62" fmla="*/ 184 w 246"/>
                <a:gd name="T63" fmla="*/ 1 h 227"/>
                <a:gd name="T64" fmla="*/ 180 w 246"/>
                <a:gd name="T65" fmla="*/ 14 h 227"/>
                <a:gd name="T66" fmla="*/ 188 w 246"/>
                <a:gd name="T67" fmla="*/ 30 h 227"/>
                <a:gd name="T68" fmla="*/ 186 w 246"/>
                <a:gd name="T69" fmla="*/ 22 h 227"/>
                <a:gd name="T70" fmla="*/ 189 w 246"/>
                <a:gd name="T71" fmla="*/ 21 h 227"/>
                <a:gd name="T72" fmla="*/ 191 w 246"/>
                <a:gd name="T73" fmla="*/ 22 h 227"/>
                <a:gd name="T74" fmla="*/ 196 w 246"/>
                <a:gd name="T75" fmla="*/ 26 h 227"/>
                <a:gd name="T76" fmla="*/ 198 w 246"/>
                <a:gd name="T77" fmla="*/ 26 h 227"/>
                <a:gd name="T78" fmla="*/ 207 w 246"/>
                <a:gd name="T79" fmla="*/ 25 h 227"/>
                <a:gd name="T80" fmla="*/ 210 w 246"/>
                <a:gd name="T81" fmla="*/ 38 h 227"/>
                <a:gd name="T82" fmla="*/ 202 w 246"/>
                <a:gd name="T83" fmla="*/ 50 h 227"/>
                <a:gd name="T84" fmla="*/ 193 w 246"/>
                <a:gd name="T85" fmla="*/ 66 h 227"/>
                <a:gd name="T86" fmla="*/ 192 w 246"/>
                <a:gd name="T87" fmla="*/ 81 h 227"/>
                <a:gd name="T88" fmla="*/ 183 w 246"/>
                <a:gd name="T89" fmla="*/ 101 h 227"/>
                <a:gd name="T90" fmla="*/ 197 w 246"/>
                <a:gd name="T91" fmla="*/ 110 h 227"/>
                <a:gd name="T92" fmla="*/ 213 w 246"/>
                <a:gd name="T93" fmla="*/ 117 h 227"/>
                <a:gd name="T94" fmla="*/ 218 w 246"/>
                <a:gd name="T95" fmla="*/ 124 h 227"/>
                <a:gd name="T96" fmla="*/ 227 w 246"/>
                <a:gd name="T97" fmla="*/ 133 h 227"/>
                <a:gd name="T98" fmla="*/ 239 w 246"/>
                <a:gd name="T99" fmla="*/ 154 h 227"/>
                <a:gd name="T100" fmla="*/ 243 w 246"/>
                <a:gd name="T101" fmla="*/ 174 h 227"/>
                <a:gd name="T102" fmla="*/ 221 w 246"/>
                <a:gd name="T103" fmla="*/ 186 h 227"/>
                <a:gd name="T104" fmla="*/ 203 w 246"/>
                <a:gd name="T105" fmla="*/ 183 h 227"/>
                <a:gd name="T106" fmla="*/ 177 w 246"/>
                <a:gd name="T107" fmla="*/ 209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6" h="227">
                  <a:moveTo>
                    <a:pt x="177" y="209"/>
                  </a:moveTo>
                  <a:cubicBezTo>
                    <a:pt x="175" y="209"/>
                    <a:pt x="172" y="210"/>
                    <a:pt x="171" y="211"/>
                  </a:cubicBezTo>
                  <a:cubicBezTo>
                    <a:pt x="170" y="211"/>
                    <a:pt x="169" y="212"/>
                    <a:pt x="168" y="212"/>
                  </a:cubicBezTo>
                  <a:cubicBezTo>
                    <a:pt x="167" y="212"/>
                    <a:pt x="165" y="212"/>
                    <a:pt x="164" y="212"/>
                  </a:cubicBezTo>
                  <a:cubicBezTo>
                    <a:pt x="163" y="212"/>
                    <a:pt x="161" y="212"/>
                    <a:pt x="160" y="212"/>
                  </a:cubicBezTo>
                  <a:cubicBezTo>
                    <a:pt x="159" y="213"/>
                    <a:pt x="158" y="215"/>
                    <a:pt x="158" y="216"/>
                  </a:cubicBezTo>
                  <a:cubicBezTo>
                    <a:pt x="157" y="217"/>
                    <a:pt x="156" y="219"/>
                    <a:pt x="156" y="220"/>
                  </a:cubicBezTo>
                  <a:cubicBezTo>
                    <a:pt x="155" y="220"/>
                    <a:pt x="152" y="221"/>
                    <a:pt x="150" y="221"/>
                  </a:cubicBezTo>
                  <a:cubicBezTo>
                    <a:pt x="149" y="220"/>
                    <a:pt x="146" y="219"/>
                    <a:pt x="145" y="218"/>
                  </a:cubicBezTo>
                  <a:cubicBezTo>
                    <a:pt x="144" y="217"/>
                    <a:pt x="142" y="216"/>
                    <a:pt x="141" y="215"/>
                  </a:cubicBezTo>
                  <a:cubicBezTo>
                    <a:pt x="140" y="215"/>
                    <a:pt x="139" y="213"/>
                    <a:pt x="138" y="213"/>
                  </a:cubicBezTo>
                  <a:cubicBezTo>
                    <a:pt x="137" y="213"/>
                    <a:pt x="137" y="214"/>
                    <a:pt x="137" y="214"/>
                  </a:cubicBezTo>
                  <a:cubicBezTo>
                    <a:pt x="136" y="214"/>
                    <a:pt x="135" y="215"/>
                    <a:pt x="134" y="216"/>
                  </a:cubicBezTo>
                  <a:cubicBezTo>
                    <a:pt x="133" y="216"/>
                    <a:pt x="131" y="216"/>
                    <a:pt x="130" y="216"/>
                  </a:cubicBezTo>
                  <a:cubicBezTo>
                    <a:pt x="129" y="216"/>
                    <a:pt x="127" y="217"/>
                    <a:pt x="127" y="218"/>
                  </a:cubicBezTo>
                  <a:cubicBezTo>
                    <a:pt x="126" y="218"/>
                    <a:pt x="126" y="219"/>
                    <a:pt x="125" y="220"/>
                  </a:cubicBezTo>
                  <a:cubicBezTo>
                    <a:pt x="125" y="221"/>
                    <a:pt x="123" y="223"/>
                    <a:pt x="123" y="223"/>
                  </a:cubicBezTo>
                  <a:cubicBezTo>
                    <a:pt x="122" y="224"/>
                    <a:pt x="121" y="225"/>
                    <a:pt x="120" y="225"/>
                  </a:cubicBezTo>
                  <a:cubicBezTo>
                    <a:pt x="120" y="225"/>
                    <a:pt x="118" y="226"/>
                    <a:pt x="117" y="226"/>
                  </a:cubicBezTo>
                  <a:cubicBezTo>
                    <a:pt x="117" y="226"/>
                    <a:pt x="115" y="227"/>
                    <a:pt x="114" y="227"/>
                  </a:cubicBezTo>
                  <a:cubicBezTo>
                    <a:pt x="114" y="226"/>
                    <a:pt x="112" y="225"/>
                    <a:pt x="112" y="225"/>
                  </a:cubicBezTo>
                  <a:cubicBezTo>
                    <a:pt x="111" y="225"/>
                    <a:pt x="109" y="224"/>
                    <a:pt x="108" y="224"/>
                  </a:cubicBezTo>
                  <a:cubicBezTo>
                    <a:pt x="108" y="224"/>
                    <a:pt x="106" y="224"/>
                    <a:pt x="105" y="224"/>
                  </a:cubicBezTo>
                  <a:cubicBezTo>
                    <a:pt x="105" y="225"/>
                    <a:pt x="104" y="225"/>
                    <a:pt x="104" y="226"/>
                  </a:cubicBezTo>
                  <a:cubicBezTo>
                    <a:pt x="103" y="226"/>
                    <a:pt x="101" y="225"/>
                    <a:pt x="100" y="226"/>
                  </a:cubicBezTo>
                  <a:cubicBezTo>
                    <a:pt x="100" y="226"/>
                    <a:pt x="100" y="226"/>
                    <a:pt x="99" y="227"/>
                  </a:cubicBezTo>
                  <a:cubicBezTo>
                    <a:pt x="98" y="226"/>
                    <a:pt x="97" y="225"/>
                    <a:pt x="97" y="224"/>
                  </a:cubicBezTo>
                  <a:cubicBezTo>
                    <a:pt x="96" y="223"/>
                    <a:pt x="96" y="221"/>
                    <a:pt x="96" y="220"/>
                  </a:cubicBezTo>
                  <a:cubicBezTo>
                    <a:pt x="95" y="219"/>
                    <a:pt x="94" y="217"/>
                    <a:pt x="93" y="216"/>
                  </a:cubicBezTo>
                  <a:cubicBezTo>
                    <a:pt x="92" y="216"/>
                    <a:pt x="91" y="215"/>
                    <a:pt x="90" y="215"/>
                  </a:cubicBezTo>
                  <a:cubicBezTo>
                    <a:pt x="90" y="214"/>
                    <a:pt x="88" y="214"/>
                    <a:pt x="87" y="214"/>
                  </a:cubicBezTo>
                  <a:cubicBezTo>
                    <a:pt x="86" y="214"/>
                    <a:pt x="85" y="214"/>
                    <a:pt x="85" y="214"/>
                  </a:cubicBezTo>
                  <a:cubicBezTo>
                    <a:pt x="84" y="214"/>
                    <a:pt x="83" y="214"/>
                    <a:pt x="83" y="214"/>
                  </a:cubicBezTo>
                  <a:cubicBezTo>
                    <a:pt x="83" y="214"/>
                    <a:pt x="83" y="213"/>
                    <a:pt x="83" y="213"/>
                  </a:cubicBezTo>
                  <a:cubicBezTo>
                    <a:pt x="82" y="212"/>
                    <a:pt x="81" y="212"/>
                    <a:pt x="80" y="212"/>
                  </a:cubicBezTo>
                  <a:cubicBezTo>
                    <a:pt x="79" y="212"/>
                    <a:pt x="77" y="212"/>
                    <a:pt x="75" y="213"/>
                  </a:cubicBezTo>
                  <a:cubicBezTo>
                    <a:pt x="75" y="213"/>
                    <a:pt x="73" y="214"/>
                    <a:pt x="72" y="213"/>
                  </a:cubicBezTo>
                  <a:cubicBezTo>
                    <a:pt x="71" y="213"/>
                    <a:pt x="69" y="213"/>
                    <a:pt x="68" y="212"/>
                  </a:cubicBezTo>
                  <a:cubicBezTo>
                    <a:pt x="68" y="211"/>
                    <a:pt x="68" y="209"/>
                    <a:pt x="68" y="209"/>
                  </a:cubicBezTo>
                  <a:cubicBezTo>
                    <a:pt x="68" y="208"/>
                    <a:pt x="67" y="207"/>
                    <a:pt x="66" y="207"/>
                  </a:cubicBezTo>
                  <a:cubicBezTo>
                    <a:pt x="66" y="207"/>
                    <a:pt x="64" y="207"/>
                    <a:pt x="64" y="207"/>
                  </a:cubicBezTo>
                  <a:cubicBezTo>
                    <a:pt x="63" y="208"/>
                    <a:pt x="62" y="209"/>
                    <a:pt x="61" y="209"/>
                  </a:cubicBezTo>
                  <a:cubicBezTo>
                    <a:pt x="61" y="209"/>
                    <a:pt x="60" y="210"/>
                    <a:pt x="59" y="210"/>
                  </a:cubicBezTo>
                  <a:cubicBezTo>
                    <a:pt x="58" y="210"/>
                    <a:pt x="57" y="210"/>
                    <a:pt x="56" y="210"/>
                  </a:cubicBezTo>
                  <a:cubicBezTo>
                    <a:pt x="56" y="209"/>
                    <a:pt x="55" y="209"/>
                    <a:pt x="55" y="209"/>
                  </a:cubicBezTo>
                  <a:cubicBezTo>
                    <a:pt x="54" y="210"/>
                    <a:pt x="53" y="212"/>
                    <a:pt x="52" y="213"/>
                  </a:cubicBezTo>
                  <a:cubicBezTo>
                    <a:pt x="52" y="214"/>
                    <a:pt x="51" y="215"/>
                    <a:pt x="50" y="215"/>
                  </a:cubicBezTo>
                  <a:cubicBezTo>
                    <a:pt x="48" y="216"/>
                    <a:pt x="45" y="215"/>
                    <a:pt x="44" y="215"/>
                  </a:cubicBezTo>
                  <a:cubicBezTo>
                    <a:pt x="43" y="215"/>
                    <a:pt x="40" y="215"/>
                    <a:pt x="39" y="214"/>
                  </a:cubicBezTo>
                  <a:cubicBezTo>
                    <a:pt x="38" y="214"/>
                    <a:pt x="35" y="211"/>
                    <a:pt x="33" y="210"/>
                  </a:cubicBezTo>
                  <a:cubicBezTo>
                    <a:pt x="33" y="209"/>
                    <a:pt x="31" y="208"/>
                    <a:pt x="29" y="208"/>
                  </a:cubicBezTo>
                  <a:cubicBezTo>
                    <a:pt x="28" y="208"/>
                    <a:pt x="26" y="208"/>
                    <a:pt x="25" y="208"/>
                  </a:cubicBezTo>
                  <a:cubicBezTo>
                    <a:pt x="24" y="208"/>
                    <a:pt x="22" y="209"/>
                    <a:pt x="21" y="209"/>
                  </a:cubicBezTo>
                  <a:cubicBezTo>
                    <a:pt x="20" y="209"/>
                    <a:pt x="18" y="210"/>
                    <a:pt x="17" y="210"/>
                  </a:cubicBezTo>
                  <a:cubicBezTo>
                    <a:pt x="16" y="210"/>
                    <a:pt x="13" y="210"/>
                    <a:pt x="12" y="210"/>
                  </a:cubicBezTo>
                  <a:cubicBezTo>
                    <a:pt x="11" y="209"/>
                    <a:pt x="9" y="208"/>
                    <a:pt x="8" y="208"/>
                  </a:cubicBezTo>
                  <a:cubicBezTo>
                    <a:pt x="6" y="206"/>
                    <a:pt x="3" y="203"/>
                    <a:pt x="2" y="202"/>
                  </a:cubicBezTo>
                  <a:cubicBezTo>
                    <a:pt x="1" y="201"/>
                    <a:pt x="0" y="198"/>
                    <a:pt x="0" y="197"/>
                  </a:cubicBezTo>
                  <a:cubicBezTo>
                    <a:pt x="0" y="196"/>
                    <a:pt x="0" y="194"/>
                    <a:pt x="0" y="193"/>
                  </a:cubicBezTo>
                  <a:cubicBezTo>
                    <a:pt x="1" y="192"/>
                    <a:pt x="4" y="192"/>
                    <a:pt x="5" y="191"/>
                  </a:cubicBezTo>
                  <a:cubicBezTo>
                    <a:pt x="6" y="191"/>
                    <a:pt x="9" y="190"/>
                    <a:pt x="10" y="190"/>
                  </a:cubicBezTo>
                  <a:cubicBezTo>
                    <a:pt x="10" y="189"/>
                    <a:pt x="12" y="187"/>
                    <a:pt x="12" y="186"/>
                  </a:cubicBezTo>
                  <a:cubicBezTo>
                    <a:pt x="13" y="185"/>
                    <a:pt x="13" y="184"/>
                    <a:pt x="13" y="182"/>
                  </a:cubicBezTo>
                  <a:cubicBezTo>
                    <a:pt x="12" y="182"/>
                    <a:pt x="12" y="180"/>
                    <a:pt x="12" y="179"/>
                  </a:cubicBezTo>
                  <a:cubicBezTo>
                    <a:pt x="11" y="179"/>
                    <a:pt x="10" y="177"/>
                    <a:pt x="10" y="177"/>
                  </a:cubicBezTo>
                  <a:cubicBezTo>
                    <a:pt x="9" y="176"/>
                    <a:pt x="9" y="174"/>
                    <a:pt x="9" y="174"/>
                  </a:cubicBezTo>
                  <a:cubicBezTo>
                    <a:pt x="10" y="173"/>
                    <a:pt x="11" y="174"/>
                    <a:pt x="11" y="174"/>
                  </a:cubicBezTo>
                  <a:cubicBezTo>
                    <a:pt x="12" y="174"/>
                    <a:pt x="14" y="174"/>
                    <a:pt x="14" y="174"/>
                  </a:cubicBezTo>
                  <a:cubicBezTo>
                    <a:pt x="15" y="174"/>
                    <a:pt x="13" y="172"/>
                    <a:pt x="13" y="171"/>
                  </a:cubicBezTo>
                  <a:cubicBezTo>
                    <a:pt x="13" y="170"/>
                    <a:pt x="14" y="167"/>
                    <a:pt x="14" y="166"/>
                  </a:cubicBezTo>
                  <a:cubicBezTo>
                    <a:pt x="13" y="164"/>
                    <a:pt x="12" y="162"/>
                    <a:pt x="11" y="161"/>
                  </a:cubicBezTo>
                  <a:cubicBezTo>
                    <a:pt x="11" y="159"/>
                    <a:pt x="10" y="157"/>
                    <a:pt x="10" y="156"/>
                  </a:cubicBezTo>
                  <a:cubicBezTo>
                    <a:pt x="10" y="155"/>
                    <a:pt x="11" y="153"/>
                    <a:pt x="11" y="152"/>
                  </a:cubicBezTo>
                  <a:cubicBezTo>
                    <a:pt x="11" y="151"/>
                    <a:pt x="12" y="149"/>
                    <a:pt x="12" y="148"/>
                  </a:cubicBezTo>
                  <a:cubicBezTo>
                    <a:pt x="12" y="147"/>
                    <a:pt x="12" y="145"/>
                    <a:pt x="11" y="145"/>
                  </a:cubicBezTo>
                  <a:cubicBezTo>
                    <a:pt x="11" y="145"/>
                    <a:pt x="10" y="145"/>
                    <a:pt x="10" y="144"/>
                  </a:cubicBezTo>
                  <a:cubicBezTo>
                    <a:pt x="9" y="144"/>
                    <a:pt x="9" y="142"/>
                    <a:pt x="9" y="141"/>
                  </a:cubicBezTo>
                  <a:cubicBezTo>
                    <a:pt x="8" y="141"/>
                    <a:pt x="7" y="140"/>
                    <a:pt x="7" y="140"/>
                  </a:cubicBezTo>
                  <a:cubicBezTo>
                    <a:pt x="6" y="139"/>
                    <a:pt x="5" y="136"/>
                    <a:pt x="5" y="135"/>
                  </a:cubicBezTo>
                  <a:cubicBezTo>
                    <a:pt x="4" y="134"/>
                    <a:pt x="2" y="132"/>
                    <a:pt x="2" y="130"/>
                  </a:cubicBezTo>
                  <a:cubicBezTo>
                    <a:pt x="1" y="129"/>
                    <a:pt x="0" y="128"/>
                    <a:pt x="0" y="127"/>
                  </a:cubicBezTo>
                  <a:cubicBezTo>
                    <a:pt x="0" y="126"/>
                    <a:pt x="0" y="125"/>
                    <a:pt x="0" y="124"/>
                  </a:cubicBezTo>
                  <a:cubicBezTo>
                    <a:pt x="1" y="124"/>
                    <a:pt x="2" y="125"/>
                    <a:pt x="2" y="125"/>
                  </a:cubicBezTo>
                  <a:cubicBezTo>
                    <a:pt x="3" y="126"/>
                    <a:pt x="4" y="128"/>
                    <a:pt x="4" y="128"/>
                  </a:cubicBezTo>
                  <a:cubicBezTo>
                    <a:pt x="5" y="129"/>
                    <a:pt x="7" y="132"/>
                    <a:pt x="9" y="133"/>
                  </a:cubicBezTo>
                  <a:cubicBezTo>
                    <a:pt x="9" y="133"/>
                    <a:pt x="10" y="134"/>
                    <a:pt x="10" y="134"/>
                  </a:cubicBezTo>
                  <a:cubicBezTo>
                    <a:pt x="11" y="134"/>
                    <a:pt x="11" y="132"/>
                    <a:pt x="10" y="131"/>
                  </a:cubicBezTo>
                  <a:cubicBezTo>
                    <a:pt x="10" y="130"/>
                    <a:pt x="9" y="128"/>
                    <a:pt x="9" y="128"/>
                  </a:cubicBezTo>
                  <a:cubicBezTo>
                    <a:pt x="8" y="127"/>
                    <a:pt x="6" y="125"/>
                    <a:pt x="5" y="123"/>
                  </a:cubicBezTo>
                  <a:cubicBezTo>
                    <a:pt x="5" y="123"/>
                    <a:pt x="5" y="120"/>
                    <a:pt x="6" y="119"/>
                  </a:cubicBezTo>
                  <a:cubicBezTo>
                    <a:pt x="6" y="118"/>
                    <a:pt x="8" y="115"/>
                    <a:pt x="9" y="114"/>
                  </a:cubicBezTo>
                  <a:cubicBezTo>
                    <a:pt x="10" y="113"/>
                    <a:pt x="11" y="111"/>
                    <a:pt x="11" y="110"/>
                  </a:cubicBezTo>
                  <a:cubicBezTo>
                    <a:pt x="12" y="109"/>
                    <a:pt x="13" y="105"/>
                    <a:pt x="14" y="103"/>
                  </a:cubicBezTo>
                  <a:cubicBezTo>
                    <a:pt x="15" y="101"/>
                    <a:pt x="16" y="97"/>
                    <a:pt x="16" y="95"/>
                  </a:cubicBezTo>
                  <a:cubicBezTo>
                    <a:pt x="16" y="93"/>
                    <a:pt x="16" y="89"/>
                    <a:pt x="16" y="87"/>
                  </a:cubicBezTo>
                  <a:cubicBezTo>
                    <a:pt x="16" y="86"/>
                    <a:pt x="16" y="83"/>
                    <a:pt x="16" y="81"/>
                  </a:cubicBezTo>
                  <a:cubicBezTo>
                    <a:pt x="17" y="79"/>
                    <a:pt x="19" y="76"/>
                    <a:pt x="20" y="74"/>
                  </a:cubicBezTo>
                  <a:cubicBezTo>
                    <a:pt x="21" y="73"/>
                    <a:pt x="22" y="71"/>
                    <a:pt x="23" y="70"/>
                  </a:cubicBezTo>
                  <a:cubicBezTo>
                    <a:pt x="24" y="69"/>
                    <a:pt x="26" y="66"/>
                    <a:pt x="27" y="65"/>
                  </a:cubicBezTo>
                  <a:cubicBezTo>
                    <a:pt x="29" y="64"/>
                    <a:pt x="32" y="63"/>
                    <a:pt x="34" y="62"/>
                  </a:cubicBezTo>
                  <a:cubicBezTo>
                    <a:pt x="35" y="61"/>
                    <a:pt x="39" y="59"/>
                    <a:pt x="40" y="58"/>
                  </a:cubicBezTo>
                  <a:cubicBezTo>
                    <a:pt x="42" y="57"/>
                    <a:pt x="45" y="54"/>
                    <a:pt x="46" y="53"/>
                  </a:cubicBezTo>
                  <a:cubicBezTo>
                    <a:pt x="47" y="52"/>
                    <a:pt x="48" y="48"/>
                    <a:pt x="50" y="47"/>
                  </a:cubicBezTo>
                  <a:cubicBezTo>
                    <a:pt x="50" y="46"/>
                    <a:pt x="52" y="43"/>
                    <a:pt x="53" y="43"/>
                  </a:cubicBezTo>
                  <a:cubicBezTo>
                    <a:pt x="54" y="42"/>
                    <a:pt x="57" y="41"/>
                    <a:pt x="58" y="41"/>
                  </a:cubicBezTo>
                  <a:cubicBezTo>
                    <a:pt x="60" y="41"/>
                    <a:pt x="62" y="40"/>
                    <a:pt x="64" y="40"/>
                  </a:cubicBezTo>
                  <a:cubicBezTo>
                    <a:pt x="65" y="40"/>
                    <a:pt x="67" y="40"/>
                    <a:pt x="67" y="40"/>
                  </a:cubicBezTo>
                  <a:cubicBezTo>
                    <a:pt x="68" y="40"/>
                    <a:pt x="69" y="39"/>
                    <a:pt x="70" y="39"/>
                  </a:cubicBezTo>
                  <a:cubicBezTo>
                    <a:pt x="70" y="39"/>
                    <a:pt x="72" y="37"/>
                    <a:pt x="72" y="37"/>
                  </a:cubicBezTo>
                  <a:cubicBezTo>
                    <a:pt x="74" y="37"/>
                    <a:pt x="76" y="35"/>
                    <a:pt x="77" y="34"/>
                  </a:cubicBezTo>
                  <a:cubicBezTo>
                    <a:pt x="79" y="33"/>
                    <a:pt x="82" y="32"/>
                    <a:pt x="84" y="31"/>
                  </a:cubicBezTo>
                  <a:cubicBezTo>
                    <a:pt x="85" y="30"/>
                    <a:pt x="89" y="28"/>
                    <a:pt x="91" y="27"/>
                  </a:cubicBezTo>
                  <a:cubicBezTo>
                    <a:pt x="93" y="26"/>
                    <a:pt x="98" y="23"/>
                    <a:pt x="100" y="22"/>
                  </a:cubicBezTo>
                  <a:cubicBezTo>
                    <a:pt x="102" y="21"/>
                    <a:pt x="106" y="19"/>
                    <a:pt x="108" y="17"/>
                  </a:cubicBezTo>
                  <a:cubicBezTo>
                    <a:pt x="111" y="16"/>
                    <a:pt x="116" y="13"/>
                    <a:pt x="119" y="12"/>
                  </a:cubicBezTo>
                  <a:cubicBezTo>
                    <a:pt x="120" y="11"/>
                    <a:pt x="124" y="10"/>
                    <a:pt x="126" y="9"/>
                  </a:cubicBezTo>
                  <a:cubicBezTo>
                    <a:pt x="129" y="9"/>
                    <a:pt x="133" y="7"/>
                    <a:pt x="136" y="6"/>
                  </a:cubicBezTo>
                  <a:cubicBezTo>
                    <a:pt x="138" y="6"/>
                    <a:pt x="143" y="5"/>
                    <a:pt x="145" y="4"/>
                  </a:cubicBezTo>
                  <a:cubicBezTo>
                    <a:pt x="147" y="4"/>
                    <a:pt x="150" y="3"/>
                    <a:pt x="151" y="3"/>
                  </a:cubicBezTo>
                  <a:cubicBezTo>
                    <a:pt x="153" y="3"/>
                    <a:pt x="155" y="2"/>
                    <a:pt x="157" y="2"/>
                  </a:cubicBezTo>
                  <a:cubicBezTo>
                    <a:pt x="158" y="1"/>
                    <a:pt x="160" y="2"/>
                    <a:pt x="161" y="2"/>
                  </a:cubicBezTo>
                  <a:cubicBezTo>
                    <a:pt x="162" y="2"/>
                    <a:pt x="165" y="2"/>
                    <a:pt x="166" y="1"/>
                  </a:cubicBezTo>
                  <a:cubicBezTo>
                    <a:pt x="167" y="1"/>
                    <a:pt x="168" y="1"/>
                    <a:pt x="169" y="1"/>
                  </a:cubicBezTo>
                  <a:cubicBezTo>
                    <a:pt x="170" y="1"/>
                    <a:pt x="172" y="1"/>
                    <a:pt x="173" y="2"/>
                  </a:cubicBezTo>
                  <a:cubicBezTo>
                    <a:pt x="174" y="2"/>
                    <a:pt x="175" y="3"/>
                    <a:pt x="176" y="2"/>
                  </a:cubicBezTo>
                  <a:cubicBezTo>
                    <a:pt x="177" y="2"/>
                    <a:pt x="178" y="2"/>
                    <a:pt x="179" y="1"/>
                  </a:cubicBezTo>
                  <a:cubicBezTo>
                    <a:pt x="180" y="1"/>
                    <a:pt x="181" y="0"/>
                    <a:pt x="181" y="0"/>
                  </a:cubicBezTo>
                  <a:cubicBezTo>
                    <a:pt x="182" y="0"/>
                    <a:pt x="184" y="0"/>
                    <a:pt x="184" y="1"/>
                  </a:cubicBezTo>
                  <a:cubicBezTo>
                    <a:pt x="184" y="2"/>
                    <a:pt x="183" y="3"/>
                    <a:pt x="182" y="3"/>
                  </a:cubicBezTo>
                  <a:cubicBezTo>
                    <a:pt x="182" y="4"/>
                    <a:pt x="181" y="5"/>
                    <a:pt x="180" y="5"/>
                  </a:cubicBezTo>
                  <a:cubicBezTo>
                    <a:pt x="180" y="6"/>
                    <a:pt x="180" y="8"/>
                    <a:pt x="180" y="9"/>
                  </a:cubicBezTo>
                  <a:cubicBezTo>
                    <a:pt x="180" y="10"/>
                    <a:pt x="180" y="13"/>
                    <a:pt x="180" y="14"/>
                  </a:cubicBezTo>
                  <a:cubicBezTo>
                    <a:pt x="181" y="15"/>
                    <a:pt x="181" y="18"/>
                    <a:pt x="181" y="19"/>
                  </a:cubicBezTo>
                  <a:cubicBezTo>
                    <a:pt x="181" y="20"/>
                    <a:pt x="181" y="24"/>
                    <a:pt x="181" y="25"/>
                  </a:cubicBezTo>
                  <a:cubicBezTo>
                    <a:pt x="182" y="26"/>
                    <a:pt x="184" y="28"/>
                    <a:pt x="184" y="28"/>
                  </a:cubicBezTo>
                  <a:cubicBezTo>
                    <a:pt x="185" y="29"/>
                    <a:pt x="187" y="29"/>
                    <a:pt x="188" y="30"/>
                  </a:cubicBezTo>
                  <a:cubicBezTo>
                    <a:pt x="189" y="30"/>
                    <a:pt x="190" y="30"/>
                    <a:pt x="190" y="30"/>
                  </a:cubicBezTo>
                  <a:cubicBezTo>
                    <a:pt x="190" y="29"/>
                    <a:pt x="190" y="28"/>
                    <a:pt x="190" y="28"/>
                  </a:cubicBezTo>
                  <a:cubicBezTo>
                    <a:pt x="189" y="27"/>
                    <a:pt x="188" y="26"/>
                    <a:pt x="187" y="25"/>
                  </a:cubicBezTo>
                  <a:cubicBezTo>
                    <a:pt x="187" y="24"/>
                    <a:pt x="186" y="23"/>
                    <a:pt x="186" y="22"/>
                  </a:cubicBezTo>
                  <a:cubicBezTo>
                    <a:pt x="185" y="22"/>
                    <a:pt x="185" y="20"/>
                    <a:pt x="186" y="20"/>
                  </a:cubicBezTo>
                  <a:cubicBezTo>
                    <a:pt x="186" y="20"/>
                    <a:pt x="187" y="20"/>
                    <a:pt x="187" y="20"/>
                  </a:cubicBezTo>
                  <a:cubicBezTo>
                    <a:pt x="188" y="20"/>
                    <a:pt x="188" y="20"/>
                    <a:pt x="189" y="20"/>
                  </a:cubicBezTo>
                  <a:cubicBezTo>
                    <a:pt x="189" y="20"/>
                    <a:pt x="189" y="21"/>
                    <a:pt x="189" y="21"/>
                  </a:cubicBezTo>
                  <a:cubicBezTo>
                    <a:pt x="189" y="22"/>
                    <a:pt x="189" y="23"/>
                    <a:pt x="190" y="24"/>
                  </a:cubicBezTo>
                  <a:cubicBezTo>
                    <a:pt x="190" y="25"/>
                    <a:pt x="190" y="25"/>
                    <a:pt x="190" y="25"/>
                  </a:cubicBezTo>
                  <a:cubicBezTo>
                    <a:pt x="191" y="25"/>
                    <a:pt x="191" y="25"/>
                    <a:pt x="192" y="25"/>
                  </a:cubicBezTo>
                  <a:cubicBezTo>
                    <a:pt x="192" y="24"/>
                    <a:pt x="191" y="23"/>
                    <a:pt x="191" y="22"/>
                  </a:cubicBezTo>
                  <a:cubicBezTo>
                    <a:pt x="191" y="21"/>
                    <a:pt x="192" y="20"/>
                    <a:pt x="192" y="20"/>
                  </a:cubicBezTo>
                  <a:cubicBezTo>
                    <a:pt x="193" y="20"/>
                    <a:pt x="193" y="20"/>
                    <a:pt x="194" y="20"/>
                  </a:cubicBezTo>
                  <a:cubicBezTo>
                    <a:pt x="195" y="20"/>
                    <a:pt x="194" y="22"/>
                    <a:pt x="195" y="23"/>
                  </a:cubicBezTo>
                  <a:cubicBezTo>
                    <a:pt x="195" y="24"/>
                    <a:pt x="196" y="25"/>
                    <a:pt x="196" y="26"/>
                  </a:cubicBezTo>
                  <a:cubicBezTo>
                    <a:pt x="196" y="26"/>
                    <a:pt x="196" y="28"/>
                    <a:pt x="196" y="29"/>
                  </a:cubicBezTo>
                  <a:cubicBezTo>
                    <a:pt x="196" y="29"/>
                    <a:pt x="197" y="31"/>
                    <a:pt x="198" y="30"/>
                  </a:cubicBezTo>
                  <a:cubicBezTo>
                    <a:pt x="198" y="30"/>
                    <a:pt x="198" y="29"/>
                    <a:pt x="199" y="29"/>
                  </a:cubicBezTo>
                  <a:cubicBezTo>
                    <a:pt x="199" y="28"/>
                    <a:pt x="198" y="27"/>
                    <a:pt x="198" y="26"/>
                  </a:cubicBezTo>
                  <a:cubicBezTo>
                    <a:pt x="198" y="26"/>
                    <a:pt x="199" y="25"/>
                    <a:pt x="199" y="25"/>
                  </a:cubicBezTo>
                  <a:cubicBezTo>
                    <a:pt x="199" y="25"/>
                    <a:pt x="200" y="25"/>
                    <a:pt x="201" y="25"/>
                  </a:cubicBezTo>
                  <a:cubicBezTo>
                    <a:pt x="201" y="24"/>
                    <a:pt x="203" y="25"/>
                    <a:pt x="204" y="25"/>
                  </a:cubicBezTo>
                  <a:cubicBezTo>
                    <a:pt x="205" y="25"/>
                    <a:pt x="206" y="25"/>
                    <a:pt x="207" y="25"/>
                  </a:cubicBezTo>
                  <a:cubicBezTo>
                    <a:pt x="207" y="26"/>
                    <a:pt x="208" y="26"/>
                    <a:pt x="209" y="27"/>
                  </a:cubicBezTo>
                  <a:cubicBezTo>
                    <a:pt x="209" y="28"/>
                    <a:pt x="209" y="28"/>
                    <a:pt x="209" y="29"/>
                  </a:cubicBezTo>
                  <a:cubicBezTo>
                    <a:pt x="209" y="30"/>
                    <a:pt x="208" y="32"/>
                    <a:pt x="208" y="32"/>
                  </a:cubicBezTo>
                  <a:cubicBezTo>
                    <a:pt x="208" y="34"/>
                    <a:pt x="210" y="37"/>
                    <a:pt x="210" y="38"/>
                  </a:cubicBezTo>
                  <a:cubicBezTo>
                    <a:pt x="209" y="39"/>
                    <a:pt x="209" y="41"/>
                    <a:pt x="208" y="42"/>
                  </a:cubicBezTo>
                  <a:cubicBezTo>
                    <a:pt x="208" y="43"/>
                    <a:pt x="207" y="44"/>
                    <a:pt x="207" y="44"/>
                  </a:cubicBezTo>
                  <a:cubicBezTo>
                    <a:pt x="206" y="45"/>
                    <a:pt x="205" y="45"/>
                    <a:pt x="204" y="46"/>
                  </a:cubicBezTo>
                  <a:cubicBezTo>
                    <a:pt x="203" y="47"/>
                    <a:pt x="202" y="49"/>
                    <a:pt x="202" y="50"/>
                  </a:cubicBezTo>
                  <a:cubicBezTo>
                    <a:pt x="201" y="51"/>
                    <a:pt x="201" y="54"/>
                    <a:pt x="200" y="55"/>
                  </a:cubicBezTo>
                  <a:cubicBezTo>
                    <a:pt x="200" y="57"/>
                    <a:pt x="199" y="59"/>
                    <a:pt x="198" y="60"/>
                  </a:cubicBezTo>
                  <a:cubicBezTo>
                    <a:pt x="197" y="61"/>
                    <a:pt x="195" y="62"/>
                    <a:pt x="195" y="62"/>
                  </a:cubicBezTo>
                  <a:cubicBezTo>
                    <a:pt x="194" y="63"/>
                    <a:pt x="193" y="65"/>
                    <a:pt x="193" y="66"/>
                  </a:cubicBezTo>
                  <a:cubicBezTo>
                    <a:pt x="193" y="66"/>
                    <a:pt x="196" y="68"/>
                    <a:pt x="196" y="69"/>
                  </a:cubicBezTo>
                  <a:cubicBezTo>
                    <a:pt x="196" y="70"/>
                    <a:pt x="196" y="72"/>
                    <a:pt x="195" y="74"/>
                  </a:cubicBezTo>
                  <a:cubicBezTo>
                    <a:pt x="195" y="75"/>
                    <a:pt x="195" y="77"/>
                    <a:pt x="194" y="77"/>
                  </a:cubicBezTo>
                  <a:cubicBezTo>
                    <a:pt x="194" y="78"/>
                    <a:pt x="193" y="80"/>
                    <a:pt x="192" y="81"/>
                  </a:cubicBezTo>
                  <a:cubicBezTo>
                    <a:pt x="191" y="82"/>
                    <a:pt x="190" y="84"/>
                    <a:pt x="190" y="85"/>
                  </a:cubicBezTo>
                  <a:cubicBezTo>
                    <a:pt x="189" y="86"/>
                    <a:pt x="187" y="88"/>
                    <a:pt x="186" y="89"/>
                  </a:cubicBezTo>
                  <a:cubicBezTo>
                    <a:pt x="185" y="91"/>
                    <a:pt x="184" y="94"/>
                    <a:pt x="183" y="95"/>
                  </a:cubicBezTo>
                  <a:cubicBezTo>
                    <a:pt x="183" y="97"/>
                    <a:pt x="183" y="100"/>
                    <a:pt x="183" y="101"/>
                  </a:cubicBezTo>
                  <a:cubicBezTo>
                    <a:pt x="183" y="103"/>
                    <a:pt x="184" y="105"/>
                    <a:pt x="185" y="106"/>
                  </a:cubicBezTo>
                  <a:cubicBezTo>
                    <a:pt x="186" y="107"/>
                    <a:pt x="187" y="110"/>
                    <a:pt x="189" y="110"/>
                  </a:cubicBezTo>
                  <a:cubicBezTo>
                    <a:pt x="190" y="111"/>
                    <a:pt x="193" y="111"/>
                    <a:pt x="194" y="110"/>
                  </a:cubicBezTo>
                  <a:cubicBezTo>
                    <a:pt x="195" y="110"/>
                    <a:pt x="196" y="110"/>
                    <a:pt x="197" y="110"/>
                  </a:cubicBezTo>
                  <a:cubicBezTo>
                    <a:pt x="199" y="110"/>
                    <a:pt x="201" y="110"/>
                    <a:pt x="202" y="110"/>
                  </a:cubicBezTo>
                  <a:cubicBezTo>
                    <a:pt x="203" y="110"/>
                    <a:pt x="205" y="111"/>
                    <a:pt x="206" y="111"/>
                  </a:cubicBezTo>
                  <a:cubicBezTo>
                    <a:pt x="207" y="112"/>
                    <a:pt x="208" y="114"/>
                    <a:pt x="209" y="115"/>
                  </a:cubicBezTo>
                  <a:cubicBezTo>
                    <a:pt x="210" y="116"/>
                    <a:pt x="212" y="117"/>
                    <a:pt x="213" y="117"/>
                  </a:cubicBezTo>
                  <a:cubicBezTo>
                    <a:pt x="214" y="118"/>
                    <a:pt x="215" y="118"/>
                    <a:pt x="215" y="118"/>
                  </a:cubicBezTo>
                  <a:cubicBezTo>
                    <a:pt x="215" y="118"/>
                    <a:pt x="215" y="118"/>
                    <a:pt x="215" y="119"/>
                  </a:cubicBezTo>
                  <a:cubicBezTo>
                    <a:pt x="215" y="119"/>
                    <a:pt x="215" y="121"/>
                    <a:pt x="215" y="122"/>
                  </a:cubicBezTo>
                  <a:cubicBezTo>
                    <a:pt x="216" y="123"/>
                    <a:pt x="217" y="124"/>
                    <a:pt x="218" y="124"/>
                  </a:cubicBezTo>
                  <a:cubicBezTo>
                    <a:pt x="219" y="125"/>
                    <a:pt x="221" y="126"/>
                    <a:pt x="223" y="127"/>
                  </a:cubicBezTo>
                  <a:cubicBezTo>
                    <a:pt x="224" y="127"/>
                    <a:pt x="225" y="128"/>
                    <a:pt x="226" y="128"/>
                  </a:cubicBezTo>
                  <a:cubicBezTo>
                    <a:pt x="227" y="128"/>
                    <a:pt x="227" y="129"/>
                    <a:pt x="228" y="130"/>
                  </a:cubicBezTo>
                  <a:cubicBezTo>
                    <a:pt x="228" y="131"/>
                    <a:pt x="227" y="133"/>
                    <a:pt x="227" y="133"/>
                  </a:cubicBezTo>
                  <a:cubicBezTo>
                    <a:pt x="227" y="135"/>
                    <a:pt x="226" y="138"/>
                    <a:pt x="227" y="140"/>
                  </a:cubicBezTo>
                  <a:cubicBezTo>
                    <a:pt x="227" y="141"/>
                    <a:pt x="227" y="143"/>
                    <a:pt x="228" y="144"/>
                  </a:cubicBezTo>
                  <a:cubicBezTo>
                    <a:pt x="229" y="145"/>
                    <a:pt x="233" y="149"/>
                    <a:pt x="235" y="150"/>
                  </a:cubicBezTo>
                  <a:cubicBezTo>
                    <a:pt x="236" y="151"/>
                    <a:pt x="238" y="153"/>
                    <a:pt x="239" y="154"/>
                  </a:cubicBezTo>
                  <a:cubicBezTo>
                    <a:pt x="241" y="156"/>
                    <a:pt x="243" y="157"/>
                    <a:pt x="244" y="158"/>
                  </a:cubicBezTo>
                  <a:cubicBezTo>
                    <a:pt x="245" y="159"/>
                    <a:pt x="245" y="161"/>
                    <a:pt x="245" y="162"/>
                  </a:cubicBezTo>
                  <a:cubicBezTo>
                    <a:pt x="246" y="164"/>
                    <a:pt x="246" y="167"/>
                    <a:pt x="246" y="168"/>
                  </a:cubicBezTo>
                  <a:cubicBezTo>
                    <a:pt x="245" y="170"/>
                    <a:pt x="244" y="172"/>
                    <a:pt x="243" y="174"/>
                  </a:cubicBezTo>
                  <a:cubicBezTo>
                    <a:pt x="242" y="175"/>
                    <a:pt x="239" y="179"/>
                    <a:pt x="237" y="180"/>
                  </a:cubicBezTo>
                  <a:cubicBezTo>
                    <a:pt x="235" y="182"/>
                    <a:pt x="231" y="184"/>
                    <a:pt x="230" y="185"/>
                  </a:cubicBezTo>
                  <a:cubicBezTo>
                    <a:pt x="228" y="185"/>
                    <a:pt x="226" y="186"/>
                    <a:pt x="225" y="186"/>
                  </a:cubicBezTo>
                  <a:cubicBezTo>
                    <a:pt x="224" y="187"/>
                    <a:pt x="222" y="187"/>
                    <a:pt x="221" y="186"/>
                  </a:cubicBezTo>
                  <a:cubicBezTo>
                    <a:pt x="220" y="186"/>
                    <a:pt x="218" y="185"/>
                    <a:pt x="218" y="184"/>
                  </a:cubicBezTo>
                  <a:cubicBezTo>
                    <a:pt x="217" y="183"/>
                    <a:pt x="214" y="181"/>
                    <a:pt x="213" y="181"/>
                  </a:cubicBezTo>
                  <a:cubicBezTo>
                    <a:pt x="212" y="180"/>
                    <a:pt x="209" y="180"/>
                    <a:pt x="208" y="180"/>
                  </a:cubicBezTo>
                  <a:cubicBezTo>
                    <a:pt x="207" y="180"/>
                    <a:pt x="204" y="182"/>
                    <a:pt x="203" y="183"/>
                  </a:cubicBezTo>
                  <a:cubicBezTo>
                    <a:pt x="201" y="184"/>
                    <a:pt x="197" y="188"/>
                    <a:pt x="196" y="190"/>
                  </a:cubicBezTo>
                  <a:cubicBezTo>
                    <a:pt x="195" y="191"/>
                    <a:pt x="194" y="195"/>
                    <a:pt x="193" y="196"/>
                  </a:cubicBezTo>
                  <a:cubicBezTo>
                    <a:pt x="191" y="198"/>
                    <a:pt x="187" y="202"/>
                    <a:pt x="185" y="204"/>
                  </a:cubicBezTo>
                  <a:cubicBezTo>
                    <a:pt x="183" y="205"/>
                    <a:pt x="179" y="208"/>
                    <a:pt x="177" y="209"/>
                  </a:cubicBezTo>
                  <a:cubicBezTo>
                    <a:pt x="177" y="209"/>
                    <a:pt x="177" y="209"/>
                    <a:pt x="177" y="20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72"/>
            <p:cNvSpPr>
              <a:spLocks/>
            </p:cNvSpPr>
            <p:nvPr/>
          </p:nvSpPr>
          <p:spPr bwMode="auto">
            <a:xfrm>
              <a:off x="1876" y="1258"/>
              <a:ext cx="708" cy="653"/>
            </a:xfrm>
            <a:custGeom>
              <a:avLst/>
              <a:gdLst>
                <a:gd name="T0" fmla="*/ 164 w 246"/>
                <a:gd name="T1" fmla="*/ 212 h 227"/>
                <a:gd name="T2" fmla="*/ 150 w 246"/>
                <a:gd name="T3" fmla="*/ 221 h 227"/>
                <a:gd name="T4" fmla="*/ 137 w 246"/>
                <a:gd name="T5" fmla="*/ 214 h 227"/>
                <a:gd name="T6" fmla="*/ 125 w 246"/>
                <a:gd name="T7" fmla="*/ 220 h 227"/>
                <a:gd name="T8" fmla="*/ 114 w 246"/>
                <a:gd name="T9" fmla="*/ 227 h 227"/>
                <a:gd name="T10" fmla="*/ 104 w 246"/>
                <a:gd name="T11" fmla="*/ 226 h 227"/>
                <a:gd name="T12" fmla="*/ 96 w 246"/>
                <a:gd name="T13" fmla="*/ 220 h 227"/>
                <a:gd name="T14" fmla="*/ 85 w 246"/>
                <a:gd name="T15" fmla="*/ 214 h 227"/>
                <a:gd name="T16" fmla="*/ 75 w 246"/>
                <a:gd name="T17" fmla="*/ 213 h 227"/>
                <a:gd name="T18" fmla="*/ 66 w 246"/>
                <a:gd name="T19" fmla="*/ 207 h 227"/>
                <a:gd name="T20" fmla="*/ 56 w 246"/>
                <a:gd name="T21" fmla="*/ 210 h 227"/>
                <a:gd name="T22" fmla="*/ 44 w 246"/>
                <a:gd name="T23" fmla="*/ 215 h 227"/>
                <a:gd name="T24" fmla="*/ 25 w 246"/>
                <a:gd name="T25" fmla="*/ 208 h 227"/>
                <a:gd name="T26" fmla="*/ 8 w 246"/>
                <a:gd name="T27" fmla="*/ 208 h 227"/>
                <a:gd name="T28" fmla="*/ 5 w 246"/>
                <a:gd name="T29" fmla="*/ 191 h 227"/>
                <a:gd name="T30" fmla="*/ 12 w 246"/>
                <a:gd name="T31" fmla="*/ 179 h 227"/>
                <a:gd name="T32" fmla="*/ 14 w 246"/>
                <a:gd name="T33" fmla="*/ 174 h 227"/>
                <a:gd name="T34" fmla="*/ 10 w 246"/>
                <a:gd name="T35" fmla="*/ 156 h 227"/>
                <a:gd name="T36" fmla="*/ 10 w 246"/>
                <a:gd name="T37" fmla="*/ 144 h 227"/>
                <a:gd name="T38" fmla="*/ 2 w 246"/>
                <a:gd name="T39" fmla="*/ 130 h 227"/>
                <a:gd name="T40" fmla="*/ 4 w 246"/>
                <a:gd name="T41" fmla="*/ 128 h 227"/>
                <a:gd name="T42" fmla="*/ 9 w 246"/>
                <a:gd name="T43" fmla="*/ 128 h 227"/>
                <a:gd name="T44" fmla="*/ 11 w 246"/>
                <a:gd name="T45" fmla="*/ 110 h 227"/>
                <a:gd name="T46" fmla="*/ 16 w 246"/>
                <a:gd name="T47" fmla="*/ 81 h 227"/>
                <a:gd name="T48" fmla="*/ 34 w 246"/>
                <a:gd name="T49" fmla="*/ 62 h 227"/>
                <a:gd name="T50" fmla="*/ 53 w 246"/>
                <a:gd name="T51" fmla="*/ 43 h 227"/>
                <a:gd name="T52" fmla="*/ 70 w 246"/>
                <a:gd name="T53" fmla="*/ 39 h 227"/>
                <a:gd name="T54" fmla="*/ 91 w 246"/>
                <a:gd name="T55" fmla="*/ 27 h 227"/>
                <a:gd name="T56" fmla="*/ 126 w 246"/>
                <a:gd name="T57" fmla="*/ 9 h 227"/>
                <a:gd name="T58" fmla="*/ 157 w 246"/>
                <a:gd name="T59" fmla="*/ 2 h 227"/>
                <a:gd name="T60" fmla="*/ 173 w 246"/>
                <a:gd name="T61" fmla="*/ 2 h 227"/>
                <a:gd name="T62" fmla="*/ 184 w 246"/>
                <a:gd name="T63" fmla="*/ 1 h 227"/>
                <a:gd name="T64" fmla="*/ 180 w 246"/>
                <a:gd name="T65" fmla="*/ 14 h 227"/>
                <a:gd name="T66" fmla="*/ 188 w 246"/>
                <a:gd name="T67" fmla="*/ 30 h 227"/>
                <a:gd name="T68" fmla="*/ 186 w 246"/>
                <a:gd name="T69" fmla="*/ 22 h 227"/>
                <a:gd name="T70" fmla="*/ 189 w 246"/>
                <a:gd name="T71" fmla="*/ 21 h 227"/>
                <a:gd name="T72" fmla="*/ 191 w 246"/>
                <a:gd name="T73" fmla="*/ 22 h 227"/>
                <a:gd name="T74" fmla="*/ 196 w 246"/>
                <a:gd name="T75" fmla="*/ 26 h 227"/>
                <a:gd name="T76" fmla="*/ 198 w 246"/>
                <a:gd name="T77" fmla="*/ 26 h 227"/>
                <a:gd name="T78" fmla="*/ 207 w 246"/>
                <a:gd name="T79" fmla="*/ 25 h 227"/>
                <a:gd name="T80" fmla="*/ 210 w 246"/>
                <a:gd name="T81" fmla="*/ 38 h 227"/>
                <a:gd name="T82" fmla="*/ 202 w 246"/>
                <a:gd name="T83" fmla="*/ 50 h 227"/>
                <a:gd name="T84" fmla="*/ 193 w 246"/>
                <a:gd name="T85" fmla="*/ 66 h 227"/>
                <a:gd name="T86" fmla="*/ 192 w 246"/>
                <a:gd name="T87" fmla="*/ 81 h 227"/>
                <a:gd name="T88" fmla="*/ 183 w 246"/>
                <a:gd name="T89" fmla="*/ 101 h 227"/>
                <a:gd name="T90" fmla="*/ 197 w 246"/>
                <a:gd name="T91" fmla="*/ 110 h 227"/>
                <a:gd name="T92" fmla="*/ 213 w 246"/>
                <a:gd name="T93" fmla="*/ 117 h 227"/>
                <a:gd name="T94" fmla="*/ 218 w 246"/>
                <a:gd name="T95" fmla="*/ 124 h 227"/>
                <a:gd name="T96" fmla="*/ 227 w 246"/>
                <a:gd name="T97" fmla="*/ 133 h 227"/>
                <a:gd name="T98" fmla="*/ 239 w 246"/>
                <a:gd name="T99" fmla="*/ 154 h 227"/>
                <a:gd name="T100" fmla="*/ 243 w 246"/>
                <a:gd name="T101" fmla="*/ 174 h 227"/>
                <a:gd name="T102" fmla="*/ 221 w 246"/>
                <a:gd name="T103" fmla="*/ 186 h 227"/>
                <a:gd name="T104" fmla="*/ 203 w 246"/>
                <a:gd name="T105" fmla="*/ 183 h 227"/>
                <a:gd name="T106" fmla="*/ 177 w 246"/>
                <a:gd name="T107" fmla="*/ 209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6" h="227">
                  <a:moveTo>
                    <a:pt x="177" y="209"/>
                  </a:moveTo>
                  <a:cubicBezTo>
                    <a:pt x="175" y="209"/>
                    <a:pt x="172" y="210"/>
                    <a:pt x="171" y="211"/>
                  </a:cubicBezTo>
                  <a:cubicBezTo>
                    <a:pt x="170" y="211"/>
                    <a:pt x="169" y="212"/>
                    <a:pt x="168" y="212"/>
                  </a:cubicBezTo>
                  <a:cubicBezTo>
                    <a:pt x="167" y="212"/>
                    <a:pt x="165" y="212"/>
                    <a:pt x="164" y="212"/>
                  </a:cubicBezTo>
                  <a:cubicBezTo>
                    <a:pt x="163" y="212"/>
                    <a:pt x="161" y="212"/>
                    <a:pt x="160" y="212"/>
                  </a:cubicBezTo>
                  <a:cubicBezTo>
                    <a:pt x="159" y="213"/>
                    <a:pt x="158" y="215"/>
                    <a:pt x="158" y="216"/>
                  </a:cubicBezTo>
                  <a:cubicBezTo>
                    <a:pt x="157" y="217"/>
                    <a:pt x="156" y="219"/>
                    <a:pt x="156" y="220"/>
                  </a:cubicBezTo>
                  <a:cubicBezTo>
                    <a:pt x="155" y="220"/>
                    <a:pt x="152" y="221"/>
                    <a:pt x="150" y="221"/>
                  </a:cubicBezTo>
                  <a:cubicBezTo>
                    <a:pt x="149" y="220"/>
                    <a:pt x="146" y="219"/>
                    <a:pt x="145" y="218"/>
                  </a:cubicBezTo>
                  <a:cubicBezTo>
                    <a:pt x="144" y="217"/>
                    <a:pt x="142" y="216"/>
                    <a:pt x="141" y="215"/>
                  </a:cubicBezTo>
                  <a:cubicBezTo>
                    <a:pt x="140" y="215"/>
                    <a:pt x="139" y="213"/>
                    <a:pt x="138" y="213"/>
                  </a:cubicBezTo>
                  <a:cubicBezTo>
                    <a:pt x="137" y="213"/>
                    <a:pt x="137" y="214"/>
                    <a:pt x="137" y="214"/>
                  </a:cubicBezTo>
                  <a:cubicBezTo>
                    <a:pt x="136" y="214"/>
                    <a:pt x="135" y="215"/>
                    <a:pt x="134" y="216"/>
                  </a:cubicBezTo>
                  <a:cubicBezTo>
                    <a:pt x="133" y="216"/>
                    <a:pt x="131" y="216"/>
                    <a:pt x="130" y="216"/>
                  </a:cubicBezTo>
                  <a:cubicBezTo>
                    <a:pt x="129" y="216"/>
                    <a:pt x="127" y="217"/>
                    <a:pt x="127" y="218"/>
                  </a:cubicBezTo>
                  <a:cubicBezTo>
                    <a:pt x="126" y="218"/>
                    <a:pt x="126" y="219"/>
                    <a:pt x="125" y="220"/>
                  </a:cubicBezTo>
                  <a:cubicBezTo>
                    <a:pt x="125" y="221"/>
                    <a:pt x="123" y="223"/>
                    <a:pt x="123" y="223"/>
                  </a:cubicBezTo>
                  <a:cubicBezTo>
                    <a:pt x="122" y="224"/>
                    <a:pt x="121" y="225"/>
                    <a:pt x="120" y="225"/>
                  </a:cubicBezTo>
                  <a:cubicBezTo>
                    <a:pt x="120" y="225"/>
                    <a:pt x="118" y="226"/>
                    <a:pt x="117" y="226"/>
                  </a:cubicBezTo>
                  <a:cubicBezTo>
                    <a:pt x="117" y="226"/>
                    <a:pt x="115" y="227"/>
                    <a:pt x="114" y="227"/>
                  </a:cubicBezTo>
                  <a:cubicBezTo>
                    <a:pt x="114" y="226"/>
                    <a:pt x="112" y="225"/>
                    <a:pt x="112" y="225"/>
                  </a:cubicBezTo>
                  <a:cubicBezTo>
                    <a:pt x="111" y="225"/>
                    <a:pt x="109" y="224"/>
                    <a:pt x="108" y="224"/>
                  </a:cubicBezTo>
                  <a:cubicBezTo>
                    <a:pt x="108" y="224"/>
                    <a:pt x="106" y="224"/>
                    <a:pt x="105" y="224"/>
                  </a:cubicBezTo>
                  <a:cubicBezTo>
                    <a:pt x="105" y="225"/>
                    <a:pt x="104" y="225"/>
                    <a:pt x="104" y="226"/>
                  </a:cubicBezTo>
                  <a:cubicBezTo>
                    <a:pt x="103" y="226"/>
                    <a:pt x="101" y="225"/>
                    <a:pt x="100" y="226"/>
                  </a:cubicBezTo>
                  <a:cubicBezTo>
                    <a:pt x="100" y="226"/>
                    <a:pt x="100" y="226"/>
                    <a:pt x="99" y="227"/>
                  </a:cubicBezTo>
                  <a:cubicBezTo>
                    <a:pt x="98" y="226"/>
                    <a:pt x="97" y="225"/>
                    <a:pt x="97" y="224"/>
                  </a:cubicBezTo>
                  <a:cubicBezTo>
                    <a:pt x="96" y="223"/>
                    <a:pt x="96" y="221"/>
                    <a:pt x="96" y="220"/>
                  </a:cubicBezTo>
                  <a:cubicBezTo>
                    <a:pt x="95" y="219"/>
                    <a:pt x="94" y="217"/>
                    <a:pt x="93" y="216"/>
                  </a:cubicBezTo>
                  <a:cubicBezTo>
                    <a:pt x="92" y="216"/>
                    <a:pt x="91" y="215"/>
                    <a:pt x="90" y="215"/>
                  </a:cubicBezTo>
                  <a:cubicBezTo>
                    <a:pt x="90" y="214"/>
                    <a:pt x="88" y="214"/>
                    <a:pt x="87" y="214"/>
                  </a:cubicBezTo>
                  <a:cubicBezTo>
                    <a:pt x="86" y="214"/>
                    <a:pt x="85" y="214"/>
                    <a:pt x="85" y="214"/>
                  </a:cubicBezTo>
                  <a:cubicBezTo>
                    <a:pt x="84" y="214"/>
                    <a:pt x="83" y="214"/>
                    <a:pt x="83" y="214"/>
                  </a:cubicBezTo>
                  <a:cubicBezTo>
                    <a:pt x="83" y="214"/>
                    <a:pt x="83" y="213"/>
                    <a:pt x="83" y="213"/>
                  </a:cubicBezTo>
                  <a:cubicBezTo>
                    <a:pt x="82" y="212"/>
                    <a:pt x="81" y="212"/>
                    <a:pt x="80" y="212"/>
                  </a:cubicBezTo>
                  <a:cubicBezTo>
                    <a:pt x="79" y="212"/>
                    <a:pt x="77" y="212"/>
                    <a:pt x="75" y="213"/>
                  </a:cubicBezTo>
                  <a:cubicBezTo>
                    <a:pt x="75" y="213"/>
                    <a:pt x="73" y="214"/>
                    <a:pt x="72" y="213"/>
                  </a:cubicBezTo>
                  <a:cubicBezTo>
                    <a:pt x="71" y="213"/>
                    <a:pt x="69" y="213"/>
                    <a:pt x="68" y="212"/>
                  </a:cubicBezTo>
                  <a:cubicBezTo>
                    <a:pt x="68" y="211"/>
                    <a:pt x="68" y="209"/>
                    <a:pt x="68" y="209"/>
                  </a:cubicBezTo>
                  <a:cubicBezTo>
                    <a:pt x="68" y="208"/>
                    <a:pt x="67" y="207"/>
                    <a:pt x="66" y="207"/>
                  </a:cubicBezTo>
                  <a:cubicBezTo>
                    <a:pt x="66" y="207"/>
                    <a:pt x="64" y="207"/>
                    <a:pt x="64" y="207"/>
                  </a:cubicBezTo>
                  <a:cubicBezTo>
                    <a:pt x="63" y="208"/>
                    <a:pt x="62" y="209"/>
                    <a:pt x="61" y="209"/>
                  </a:cubicBezTo>
                  <a:cubicBezTo>
                    <a:pt x="61" y="209"/>
                    <a:pt x="60" y="210"/>
                    <a:pt x="59" y="210"/>
                  </a:cubicBezTo>
                  <a:cubicBezTo>
                    <a:pt x="58" y="210"/>
                    <a:pt x="57" y="210"/>
                    <a:pt x="56" y="210"/>
                  </a:cubicBezTo>
                  <a:cubicBezTo>
                    <a:pt x="56" y="209"/>
                    <a:pt x="55" y="209"/>
                    <a:pt x="55" y="209"/>
                  </a:cubicBezTo>
                  <a:cubicBezTo>
                    <a:pt x="54" y="210"/>
                    <a:pt x="53" y="212"/>
                    <a:pt x="52" y="213"/>
                  </a:cubicBezTo>
                  <a:cubicBezTo>
                    <a:pt x="52" y="214"/>
                    <a:pt x="51" y="215"/>
                    <a:pt x="50" y="215"/>
                  </a:cubicBezTo>
                  <a:cubicBezTo>
                    <a:pt x="48" y="216"/>
                    <a:pt x="45" y="215"/>
                    <a:pt x="44" y="215"/>
                  </a:cubicBezTo>
                  <a:cubicBezTo>
                    <a:pt x="43" y="215"/>
                    <a:pt x="40" y="215"/>
                    <a:pt x="39" y="214"/>
                  </a:cubicBezTo>
                  <a:cubicBezTo>
                    <a:pt x="38" y="214"/>
                    <a:pt x="35" y="211"/>
                    <a:pt x="33" y="210"/>
                  </a:cubicBezTo>
                  <a:cubicBezTo>
                    <a:pt x="33" y="209"/>
                    <a:pt x="31" y="208"/>
                    <a:pt x="29" y="208"/>
                  </a:cubicBezTo>
                  <a:cubicBezTo>
                    <a:pt x="28" y="208"/>
                    <a:pt x="26" y="208"/>
                    <a:pt x="25" y="208"/>
                  </a:cubicBezTo>
                  <a:cubicBezTo>
                    <a:pt x="24" y="208"/>
                    <a:pt x="22" y="209"/>
                    <a:pt x="21" y="209"/>
                  </a:cubicBezTo>
                  <a:cubicBezTo>
                    <a:pt x="20" y="209"/>
                    <a:pt x="18" y="210"/>
                    <a:pt x="17" y="210"/>
                  </a:cubicBezTo>
                  <a:cubicBezTo>
                    <a:pt x="16" y="210"/>
                    <a:pt x="13" y="210"/>
                    <a:pt x="12" y="210"/>
                  </a:cubicBezTo>
                  <a:cubicBezTo>
                    <a:pt x="11" y="209"/>
                    <a:pt x="9" y="208"/>
                    <a:pt x="8" y="208"/>
                  </a:cubicBezTo>
                  <a:cubicBezTo>
                    <a:pt x="6" y="206"/>
                    <a:pt x="3" y="203"/>
                    <a:pt x="2" y="202"/>
                  </a:cubicBezTo>
                  <a:cubicBezTo>
                    <a:pt x="1" y="201"/>
                    <a:pt x="0" y="198"/>
                    <a:pt x="0" y="197"/>
                  </a:cubicBezTo>
                  <a:cubicBezTo>
                    <a:pt x="0" y="196"/>
                    <a:pt x="0" y="194"/>
                    <a:pt x="0" y="193"/>
                  </a:cubicBezTo>
                  <a:cubicBezTo>
                    <a:pt x="1" y="192"/>
                    <a:pt x="4" y="192"/>
                    <a:pt x="5" y="191"/>
                  </a:cubicBezTo>
                  <a:cubicBezTo>
                    <a:pt x="6" y="191"/>
                    <a:pt x="9" y="190"/>
                    <a:pt x="10" y="190"/>
                  </a:cubicBezTo>
                  <a:cubicBezTo>
                    <a:pt x="10" y="189"/>
                    <a:pt x="12" y="187"/>
                    <a:pt x="12" y="186"/>
                  </a:cubicBezTo>
                  <a:cubicBezTo>
                    <a:pt x="13" y="185"/>
                    <a:pt x="13" y="184"/>
                    <a:pt x="13" y="182"/>
                  </a:cubicBezTo>
                  <a:cubicBezTo>
                    <a:pt x="12" y="182"/>
                    <a:pt x="12" y="180"/>
                    <a:pt x="12" y="179"/>
                  </a:cubicBezTo>
                  <a:cubicBezTo>
                    <a:pt x="11" y="179"/>
                    <a:pt x="10" y="177"/>
                    <a:pt x="10" y="177"/>
                  </a:cubicBezTo>
                  <a:cubicBezTo>
                    <a:pt x="9" y="176"/>
                    <a:pt x="9" y="174"/>
                    <a:pt x="9" y="174"/>
                  </a:cubicBezTo>
                  <a:cubicBezTo>
                    <a:pt x="10" y="173"/>
                    <a:pt x="11" y="174"/>
                    <a:pt x="11" y="174"/>
                  </a:cubicBezTo>
                  <a:cubicBezTo>
                    <a:pt x="12" y="174"/>
                    <a:pt x="14" y="174"/>
                    <a:pt x="14" y="174"/>
                  </a:cubicBezTo>
                  <a:cubicBezTo>
                    <a:pt x="15" y="174"/>
                    <a:pt x="13" y="172"/>
                    <a:pt x="13" y="171"/>
                  </a:cubicBezTo>
                  <a:cubicBezTo>
                    <a:pt x="13" y="170"/>
                    <a:pt x="14" y="167"/>
                    <a:pt x="14" y="166"/>
                  </a:cubicBezTo>
                  <a:cubicBezTo>
                    <a:pt x="13" y="164"/>
                    <a:pt x="12" y="162"/>
                    <a:pt x="11" y="161"/>
                  </a:cubicBezTo>
                  <a:cubicBezTo>
                    <a:pt x="11" y="159"/>
                    <a:pt x="10" y="157"/>
                    <a:pt x="10" y="156"/>
                  </a:cubicBezTo>
                  <a:cubicBezTo>
                    <a:pt x="10" y="155"/>
                    <a:pt x="11" y="153"/>
                    <a:pt x="11" y="152"/>
                  </a:cubicBezTo>
                  <a:cubicBezTo>
                    <a:pt x="11" y="151"/>
                    <a:pt x="12" y="149"/>
                    <a:pt x="12" y="148"/>
                  </a:cubicBezTo>
                  <a:cubicBezTo>
                    <a:pt x="12" y="147"/>
                    <a:pt x="12" y="145"/>
                    <a:pt x="11" y="145"/>
                  </a:cubicBezTo>
                  <a:cubicBezTo>
                    <a:pt x="11" y="145"/>
                    <a:pt x="10" y="145"/>
                    <a:pt x="10" y="144"/>
                  </a:cubicBezTo>
                  <a:cubicBezTo>
                    <a:pt x="9" y="144"/>
                    <a:pt x="9" y="142"/>
                    <a:pt x="9" y="141"/>
                  </a:cubicBezTo>
                  <a:cubicBezTo>
                    <a:pt x="8" y="141"/>
                    <a:pt x="7" y="140"/>
                    <a:pt x="7" y="140"/>
                  </a:cubicBezTo>
                  <a:cubicBezTo>
                    <a:pt x="6" y="139"/>
                    <a:pt x="5" y="136"/>
                    <a:pt x="5" y="135"/>
                  </a:cubicBezTo>
                  <a:cubicBezTo>
                    <a:pt x="4" y="134"/>
                    <a:pt x="2" y="132"/>
                    <a:pt x="2" y="130"/>
                  </a:cubicBezTo>
                  <a:cubicBezTo>
                    <a:pt x="1" y="129"/>
                    <a:pt x="0" y="128"/>
                    <a:pt x="0" y="127"/>
                  </a:cubicBezTo>
                  <a:cubicBezTo>
                    <a:pt x="0" y="126"/>
                    <a:pt x="0" y="125"/>
                    <a:pt x="0" y="124"/>
                  </a:cubicBezTo>
                  <a:cubicBezTo>
                    <a:pt x="1" y="124"/>
                    <a:pt x="2" y="125"/>
                    <a:pt x="2" y="125"/>
                  </a:cubicBezTo>
                  <a:cubicBezTo>
                    <a:pt x="3" y="126"/>
                    <a:pt x="4" y="128"/>
                    <a:pt x="4" y="128"/>
                  </a:cubicBezTo>
                  <a:cubicBezTo>
                    <a:pt x="5" y="129"/>
                    <a:pt x="7" y="132"/>
                    <a:pt x="9" y="133"/>
                  </a:cubicBezTo>
                  <a:cubicBezTo>
                    <a:pt x="9" y="133"/>
                    <a:pt x="10" y="134"/>
                    <a:pt x="10" y="134"/>
                  </a:cubicBezTo>
                  <a:cubicBezTo>
                    <a:pt x="11" y="134"/>
                    <a:pt x="11" y="132"/>
                    <a:pt x="10" y="131"/>
                  </a:cubicBezTo>
                  <a:cubicBezTo>
                    <a:pt x="10" y="130"/>
                    <a:pt x="9" y="128"/>
                    <a:pt x="9" y="128"/>
                  </a:cubicBezTo>
                  <a:cubicBezTo>
                    <a:pt x="8" y="127"/>
                    <a:pt x="6" y="125"/>
                    <a:pt x="5" y="123"/>
                  </a:cubicBezTo>
                  <a:cubicBezTo>
                    <a:pt x="5" y="123"/>
                    <a:pt x="5" y="120"/>
                    <a:pt x="6" y="119"/>
                  </a:cubicBezTo>
                  <a:cubicBezTo>
                    <a:pt x="6" y="118"/>
                    <a:pt x="8" y="115"/>
                    <a:pt x="9" y="114"/>
                  </a:cubicBezTo>
                  <a:cubicBezTo>
                    <a:pt x="10" y="113"/>
                    <a:pt x="11" y="111"/>
                    <a:pt x="11" y="110"/>
                  </a:cubicBezTo>
                  <a:cubicBezTo>
                    <a:pt x="12" y="109"/>
                    <a:pt x="13" y="105"/>
                    <a:pt x="14" y="103"/>
                  </a:cubicBezTo>
                  <a:cubicBezTo>
                    <a:pt x="15" y="101"/>
                    <a:pt x="16" y="97"/>
                    <a:pt x="16" y="95"/>
                  </a:cubicBezTo>
                  <a:cubicBezTo>
                    <a:pt x="16" y="93"/>
                    <a:pt x="16" y="89"/>
                    <a:pt x="16" y="87"/>
                  </a:cubicBezTo>
                  <a:cubicBezTo>
                    <a:pt x="16" y="86"/>
                    <a:pt x="16" y="83"/>
                    <a:pt x="16" y="81"/>
                  </a:cubicBezTo>
                  <a:cubicBezTo>
                    <a:pt x="17" y="79"/>
                    <a:pt x="19" y="76"/>
                    <a:pt x="20" y="74"/>
                  </a:cubicBezTo>
                  <a:cubicBezTo>
                    <a:pt x="21" y="73"/>
                    <a:pt x="22" y="71"/>
                    <a:pt x="23" y="70"/>
                  </a:cubicBezTo>
                  <a:cubicBezTo>
                    <a:pt x="24" y="69"/>
                    <a:pt x="26" y="66"/>
                    <a:pt x="27" y="65"/>
                  </a:cubicBezTo>
                  <a:cubicBezTo>
                    <a:pt x="29" y="64"/>
                    <a:pt x="32" y="63"/>
                    <a:pt x="34" y="62"/>
                  </a:cubicBezTo>
                  <a:cubicBezTo>
                    <a:pt x="35" y="61"/>
                    <a:pt x="39" y="59"/>
                    <a:pt x="40" y="58"/>
                  </a:cubicBezTo>
                  <a:cubicBezTo>
                    <a:pt x="42" y="57"/>
                    <a:pt x="45" y="54"/>
                    <a:pt x="46" y="53"/>
                  </a:cubicBezTo>
                  <a:cubicBezTo>
                    <a:pt x="47" y="52"/>
                    <a:pt x="48" y="48"/>
                    <a:pt x="50" y="47"/>
                  </a:cubicBezTo>
                  <a:cubicBezTo>
                    <a:pt x="50" y="46"/>
                    <a:pt x="52" y="43"/>
                    <a:pt x="53" y="43"/>
                  </a:cubicBezTo>
                  <a:cubicBezTo>
                    <a:pt x="54" y="42"/>
                    <a:pt x="57" y="41"/>
                    <a:pt x="58" y="41"/>
                  </a:cubicBezTo>
                  <a:cubicBezTo>
                    <a:pt x="60" y="41"/>
                    <a:pt x="62" y="40"/>
                    <a:pt x="64" y="40"/>
                  </a:cubicBezTo>
                  <a:cubicBezTo>
                    <a:pt x="65" y="40"/>
                    <a:pt x="67" y="40"/>
                    <a:pt x="67" y="40"/>
                  </a:cubicBezTo>
                  <a:cubicBezTo>
                    <a:pt x="68" y="40"/>
                    <a:pt x="69" y="39"/>
                    <a:pt x="70" y="39"/>
                  </a:cubicBezTo>
                  <a:cubicBezTo>
                    <a:pt x="70" y="39"/>
                    <a:pt x="72" y="37"/>
                    <a:pt x="72" y="37"/>
                  </a:cubicBezTo>
                  <a:cubicBezTo>
                    <a:pt x="74" y="37"/>
                    <a:pt x="76" y="35"/>
                    <a:pt x="77" y="34"/>
                  </a:cubicBezTo>
                  <a:cubicBezTo>
                    <a:pt x="79" y="33"/>
                    <a:pt x="82" y="32"/>
                    <a:pt x="84" y="31"/>
                  </a:cubicBezTo>
                  <a:cubicBezTo>
                    <a:pt x="85" y="30"/>
                    <a:pt x="89" y="28"/>
                    <a:pt x="91" y="27"/>
                  </a:cubicBezTo>
                  <a:cubicBezTo>
                    <a:pt x="93" y="26"/>
                    <a:pt x="98" y="23"/>
                    <a:pt x="100" y="22"/>
                  </a:cubicBezTo>
                  <a:cubicBezTo>
                    <a:pt x="102" y="21"/>
                    <a:pt x="106" y="19"/>
                    <a:pt x="108" y="17"/>
                  </a:cubicBezTo>
                  <a:cubicBezTo>
                    <a:pt x="111" y="16"/>
                    <a:pt x="116" y="13"/>
                    <a:pt x="119" y="12"/>
                  </a:cubicBezTo>
                  <a:cubicBezTo>
                    <a:pt x="120" y="11"/>
                    <a:pt x="124" y="10"/>
                    <a:pt x="126" y="9"/>
                  </a:cubicBezTo>
                  <a:cubicBezTo>
                    <a:pt x="129" y="9"/>
                    <a:pt x="133" y="7"/>
                    <a:pt x="136" y="6"/>
                  </a:cubicBezTo>
                  <a:cubicBezTo>
                    <a:pt x="138" y="6"/>
                    <a:pt x="143" y="5"/>
                    <a:pt x="145" y="4"/>
                  </a:cubicBezTo>
                  <a:cubicBezTo>
                    <a:pt x="147" y="4"/>
                    <a:pt x="150" y="3"/>
                    <a:pt x="151" y="3"/>
                  </a:cubicBezTo>
                  <a:cubicBezTo>
                    <a:pt x="153" y="3"/>
                    <a:pt x="155" y="2"/>
                    <a:pt x="157" y="2"/>
                  </a:cubicBezTo>
                  <a:cubicBezTo>
                    <a:pt x="158" y="1"/>
                    <a:pt x="160" y="2"/>
                    <a:pt x="161" y="2"/>
                  </a:cubicBezTo>
                  <a:cubicBezTo>
                    <a:pt x="162" y="2"/>
                    <a:pt x="165" y="2"/>
                    <a:pt x="166" y="1"/>
                  </a:cubicBezTo>
                  <a:cubicBezTo>
                    <a:pt x="167" y="1"/>
                    <a:pt x="168" y="1"/>
                    <a:pt x="169" y="1"/>
                  </a:cubicBezTo>
                  <a:cubicBezTo>
                    <a:pt x="170" y="1"/>
                    <a:pt x="172" y="1"/>
                    <a:pt x="173" y="2"/>
                  </a:cubicBezTo>
                  <a:cubicBezTo>
                    <a:pt x="174" y="2"/>
                    <a:pt x="175" y="3"/>
                    <a:pt x="176" y="2"/>
                  </a:cubicBezTo>
                  <a:cubicBezTo>
                    <a:pt x="177" y="2"/>
                    <a:pt x="178" y="2"/>
                    <a:pt x="179" y="1"/>
                  </a:cubicBezTo>
                  <a:cubicBezTo>
                    <a:pt x="180" y="1"/>
                    <a:pt x="181" y="0"/>
                    <a:pt x="181" y="0"/>
                  </a:cubicBezTo>
                  <a:cubicBezTo>
                    <a:pt x="182" y="0"/>
                    <a:pt x="184" y="0"/>
                    <a:pt x="184" y="1"/>
                  </a:cubicBezTo>
                  <a:cubicBezTo>
                    <a:pt x="184" y="2"/>
                    <a:pt x="183" y="3"/>
                    <a:pt x="182" y="3"/>
                  </a:cubicBezTo>
                  <a:cubicBezTo>
                    <a:pt x="182" y="4"/>
                    <a:pt x="181" y="5"/>
                    <a:pt x="180" y="5"/>
                  </a:cubicBezTo>
                  <a:cubicBezTo>
                    <a:pt x="180" y="6"/>
                    <a:pt x="180" y="8"/>
                    <a:pt x="180" y="9"/>
                  </a:cubicBezTo>
                  <a:cubicBezTo>
                    <a:pt x="180" y="10"/>
                    <a:pt x="180" y="13"/>
                    <a:pt x="180" y="14"/>
                  </a:cubicBezTo>
                  <a:cubicBezTo>
                    <a:pt x="181" y="15"/>
                    <a:pt x="181" y="18"/>
                    <a:pt x="181" y="19"/>
                  </a:cubicBezTo>
                  <a:cubicBezTo>
                    <a:pt x="181" y="20"/>
                    <a:pt x="181" y="24"/>
                    <a:pt x="181" y="25"/>
                  </a:cubicBezTo>
                  <a:cubicBezTo>
                    <a:pt x="182" y="26"/>
                    <a:pt x="184" y="28"/>
                    <a:pt x="184" y="28"/>
                  </a:cubicBezTo>
                  <a:cubicBezTo>
                    <a:pt x="185" y="29"/>
                    <a:pt x="187" y="29"/>
                    <a:pt x="188" y="30"/>
                  </a:cubicBezTo>
                  <a:cubicBezTo>
                    <a:pt x="189" y="30"/>
                    <a:pt x="190" y="30"/>
                    <a:pt x="190" y="30"/>
                  </a:cubicBezTo>
                  <a:cubicBezTo>
                    <a:pt x="190" y="29"/>
                    <a:pt x="190" y="28"/>
                    <a:pt x="190" y="28"/>
                  </a:cubicBezTo>
                  <a:cubicBezTo>
                    <a:pt x="189" y="27"/>
                    <a:pt x="188" y="26"/>
                    <a:pt x="187" y="25"/>
                  </a:cubicBezTo>
                  <a:cubicBezTo>
                    <a:pt x="187" y="24"/>
                    <a:pt x="186" y="23"/>
                    <a:pt x="186" y="22"/>
                  </a:cubicBezTo>
                  <a:cubicBezTo>
                    <a:pt x="185" y="22"/>
                    <a:pt x="185" y="20"/>
                    <a:pt x="186" y="20"/>
                  </a:cubicBezTo>
                  <a:cubicBezTo>
                    <a:pt x="186" y="20"/>
                    <a:pt x="187" y="20"/>
                    <a:pt x="187" y="20"/>
                  </a:cubicBezTo>
                  <a:cubicBezTo>
                    <a:pt x="188" y="20"/>
                    <a:pt x="188" y="20"/>
                    <a:pt x="189" y="20"/>
                  </a:cubicBezTo>
                  <a:cubicBezTo>
                    <a:pt x="189" y="20"/>
                    <a:pt x="189" y="21"/>
                    <a:pt x="189" y="21"/>
                  </a:cubicBezTo>
                  <a:cubicBezTo>
                    <a:pt x="189" y="22"/>
                    <a:pt x="189" y="23"/>
                    <a:pt x="190" y="24"/>
                  </a:cubicBezTo>
                  <a:cubicBezTo>
                    <a:pt x="190" y="25"/>
                    <a:pt x="190" y="25"/>
                    <a:pt x="190" y="25"/>
                  </a:cubicBezTo>
                  <a:cubicBezTo>
                    <a:pt x="191" y="25"/>
                    <a:pt x="191" y="25"/>
                    <a:pt x="192" y="25"/>
                  </a:cubicBezTo>
                  <a:cubicBezTo>
                    <a:pt x="192" y="24"/>
                    <a:pt x="191" y="23"/>
                    <a:pt x="191" y="22"/>
                  </a:cubicBezTo>
                  <a:cubicBezTo>
                    <a:pt x="191" y="21"/>
                    <a:pt x="192" y="20"/>
                    <a:pt x="192" y="20"/>
                  </a:cubicBezTo>
                  <a:cubicBezTo>
                    <a:pt x="193" y="20"/>
                    <a:pt x="193" y="20"/>
                    <a:pt x="194" y="20"/>
                  </a:cubicBezTo>
                  <a:cubicBezTo>
                    <a:pt x="195" y="20"/>
                    <a:pt x="194" y="22"/>
                    <a:pt x="195" y="23"/>
                  </a:cubicBezTo>
                  <a:cubicBezTo>
                    <a:pt x="195" y="24"/>
                    <a:pt x="196" y="25"/>
                    <a:pt x="196" y="26"/>
                  </a:cubicBezTo>
                  <a:cubicBezTo>
                    <a:pt x="196" y="26"/>
                    <a:pt x="196" y="28"/>
                    <a:pt x="196" y="29"/>
                  </a:cubicBezTo>
                  <a:cubicBezTo>
                    <a:pt x="196" y="29"/>
                    <a:pt x="197" y="31"/>
                    <a:pt x="198" y="30"/>
                  </a:cubicBezTo>
                  <a:cubicBezTo>
                    <a:pt x="198" y="30"/>
                    <a:pt x="198" y="29"/>
                    <a:pt x="199" y="29"/>
                  </a:cubicBezTo>
                  <a:cubicBezTo>
                    <a:pt x="199" y="28"/>
                    <a:pt x="198" y="27"/>
                    <a:pt x="198" y="26"/>
                  </a:cubicBezTo>
                  <a:cubicBezTo>
                    <a:pt x="198" y="26"/>
                    <a:pt x="199" y="25"/>
                    <a:pt x="199" y="25"/>
                  </a:cubicBezTo>
                  <a:cubicBezTo>
                    <a:pt x="199" y="25"/>
                    <a:pt x="200" y="25"/>
                    <a:pt x="201" y="25"/>
                  </a:cubicBezTo>
                  <a:cubicBezTo>
                    <a:pt x="201" y="24"/>
                    <a:pt x="203" y="25"/>
                    <a:pt x="204" y="25"/>
                  </a:cubicBezTo>
                  <a:cubicBezTo>
                    <a:pt x="205" y="25"/>
                    <a:pt x="206" y="25"/>
                    <a:pt x="207" y="25"/>
                  </a:cubicBezTo>
                  <a:cubicBezTo>
                    <a:pt x="207" y="26"/>
                    <a:pt x="208" y="26"/>
                    <a:pt x="209" y="27"/>
                  </a:cubicBezTo>
                  <a:cubicBezTo>
                    <a:pt x="209" y="28"/>
                    <a:pt x="209" y="28"/>
                    <a:pt x="209" y="29"/>
                  </a:cubicBezTo>
                  <a:cubicBezTo>
                    <a:pt x="209" y="30"/>
                    <a:pt x="208" y="32"/>
                    <a:pt x="208" y="32"/>
                  </a:cubicBezTo>
                  <a:cubicBezTo>
                    <a:pt x="208" y="34"/>
                    <a:pt x="210" y="37"/>
                    <a:pt x="210" y="38"/>
                  </a:cubicBezTo>
                  <a:cubicBezTo>
                    <a:pt x="209" y="39"/>
                    <a:pt x="209" y="41"/>
                    <a:pt x="208" y="42"/>
                  </a:cubicBezTo>
                  <a:cubicBezTo>
                    <a:pt x="208" y="43"/>
                    <a:pt x="207" y="44"/>
                    <a:pt x="207" y="44"/>
                  </a:cubicBezTo>
                  <a:cubicBezTo>
                    <a:pt x="206" y="45"/>
                    <a:pt x="205" y="45"/>
                    <a:pt x="204" y="46"/>
                  </a:cubicBezTo>
                  <a:cubicBezTo>
                    <a:pt x="203" y="47"/>
                    <a:pt x="202" y="49"/>
                    <a:pt x="202" y="50"/>
                  </a:cubicBezTo>
                  <a:cubicBezTo>
                    <a:pt x="201" y="51"/>
                    <a:pt x="201" y="54"/>
                    <a:pt x="200" y="55"/>
                  </a:cubicBezTo>
                  <a:cubicBezTo>
                    <a:pt x="200" y="57"/>
                    <a:pt x="199" y="59"/>
                    <a:pt x="198" y="60"/>
                  </a:cubicBezTo>
                  <a:cubicBezTo>
                    <a:pt x="197" y="61"/>
                    <a:pt x="195" y="62"/>
                    <a:pt x="195" y="62"/>
                  </a:cubicBezTo>
                  <a:cubicBezTo>
                    <a:pt x="194" y="63"/>
                    <a:pt x="193" y="65"/>
                    <a:pt x="193" y="66"/>
                  </a:cubicBezTo>
                  <a:cubicBezTo>
                    <a:pt x="193" y="66"/>
                    <a:pt x="196" y="68"/>
                    <a:pt x="196" y="69"/>
                  </a:cubicBezTo>
                  <a:cubicBezTo>
                    <a:pt x="196" y="70"/>
                    <a:pt x="196" y="72"/>
                    <a:pt x="195" y="74"/>
                  </a:cubicBezTo>
                  <a:cubicBezTo>
                    <a:pt x="195" y="75"/>
                    <a:pt x="195" y="77"/>
                    <a:pt x="194" y="77"/>
                  </a:cubicBezTo>
                  <a:cubicBezTo>
                    <a:pt x="194" y="78"/>
                    <a:pt x="193" y="80"/>
                    <a:pt x="192" y="81"/>
                  </a:cubicBezTo>
                  <a:cubicBezTo>
                    <a:pt x="191" y="82"/>
                    <a:pt x="190" y="84"/>
                    <a:pt x="190" y="85"/>
                  </a:cubicBezTo>
                  <a:cubicBezTo>
                    <a:pt x="189" y="86"/>
                    <a:pt x="187" y="88"/>
                    <a:pt x="186" y="89"/>
                  </a:cubicBezTo>
                  <a:cubicBezTo>
                    <a:pt x="185" y="91"/>
                    <a:pt x="184" y="94"/>
                    <a:pt x="183" y="95"/>
                  </a:cubicBezTo>
                  <a:cubicBezTo>
                    <a:pt x="183" y="97"/>
                    <a:pt x="183" y="100"/>
                    <a:pt x="183" y="101"/>
                  </a:cubicBezTo>
                  <a:cubicBezTo>
                    <a:pt x="183" y="103"/>
                    <a:pt x="184" y="105"/>
                    <a:pt x="185" y="106"/>
                  </a:cubicBezTo>
                  <a:cubicBezTo>
                    <a:pt x="186" y="107"/>
                    <a:pt x="187" y="110"/>
                    <a:pt x="189" y="110"/>
                  </a:cubicBezTo>
                  <a:cubicBezTo>
                    <a:pt x="190" y="111"/>
                    <a:pt x="193" y="111"/>
                    <a:pt x="194" y="110"/>
                  </a:cubicBezTo>
                  <a:cubicBezTo>
                    <a:pt x="195" y="110"/>
                    <a:pt x="196" y="110"/>
                    <a:pt x="197" y="110"/>
                  </a:cubicBezTo>
                  <a:cubicBezTo>
                    <a:pt x="199" y="110"/>
                    <a:pt x="201" y="110"/>
                    <a:pt x="202" y="110"/>
                  </a:cubicBezTo>
                  <a:cubicBezTo>
                    <a:pt x="203" y="110"/>
                    <a:pt x="205" y="111"/>
                    <a:pt x="206" y="111"/>
                  </a:cubicBezTo>
                  <a:cubicBezTo>
                    <a:pt x="207" y="112"/>
                    <a:pt x="208" y="114"/>
                    <a:pt x="209" y="115"/>
                  </a:cubicBezTo>
                  <a:cubicBezTo>
                    <a:pt x="210" y="116"/>
                    <a:pt x="212" y="117"/>
                    <a:pt x="213" y="117"/>
                  </a:cubicBezTo>
                  <a:cubicBezTo>
                    <a:pt x="214" y="118"/>
                    <a:pt x="215" y="118"/>
                    <a:pt x="215" y="118"/>
                  </a:cubicBezTo>
                  <a:cubicBezTo>
                    <a:pt x="215" y="118"/>
                    <a:pt x="215" y="118"/>
                    <a:pt x="215" y="119"/>
                  </a:cubicBezTo>
                  <a:cubicBezTo>
                    <a:pt x="215" y="119"/>
                    <a:pt x="215" y="121"/>
                    <a:pt x="215" y="122"/>
                  </a:cubicBezTo>
                  <a:cubicBezTo>
                    <a:pt x="216" y="123"/>
                    <a:pt x="217" y="124"/>
                    <a:pt x="218" y="124"/>
                  </a:cubicBezTo>
                  <a:cubicBezTo>
                    <a:pt x="219" y="125"/>
                    <a:pt x="221" y="126"/>
                    <a:pt x="223" y="127"/>
                  </a:cubicBezTo>
                  <a:cubicBezTo>
                    <a:pt x="224" y="127"/>
                    <a:pt x="225" y="128"/>
                    <a:pt x="226" y="128"/>
                  </a:cubicBezTo>
                  <a:cubicBezTo>
                    <a:pt x="227" y="128"/>
                    <a:pt x="227" y="129"/>
                    <a:pt x="228" y="130"/>
                  </a:cubicBezTo>
                  <a:cubicBezTo>
                    <a:pt x="228" y="131"/>
                    <a:pt x="227" y="133"/>
                    <a:pt x="227" y="133"/>
                  </a:cubicBezTo>
                  <a:cubicBezTo>
                    <a:pt x="227" y="135"/>
                    <a:pt x="226" y="138"/>
                    <a:pt x="227" y="140"/>
                  </a:cubicBezTo>
                  <a:cubicBezTo>
                    <a:pt x="227" y="141"/>
                    <a:pt x="227" y="143"/>
                    <a:pt x="228" y="144"/>
                  </a:cubicBezTo>
                  <a:cubicBezTo>
                    <a:pt x="229" y="145"/>
                    <a:pt x="233" y="149"/>
                    <a:pt x="235" y="150"/>
                  </a:cubicBezTo>
                  <a:cubicBezTo>
                    <a:pt x="236" y="151"/>
                    <a:pt x="238" y="153"/>
                    <a:pt x="239" y="154"/>
                  </a:cubicBezTo>
                  <a:cubicBezTo>
                    <a:pt x="241" y="156"/>
                    <a:pt x="243" y="157"/>
                    <a:pt x="244" y="158"/>
                  </a:cubicBezTo>
                  <a:cubicBezTo>
                    <a:pt x="245" y="159"/>
                    <a:pt x="245" y="161"/>
                    <a:pt x="245" y="162"/>
                  </a:cubicBezTo>
                  <a:cubicBezTo>
                    <a:pt x="246" y="164"/>
                    <a:pt x="246" y="167"/>
                    <a:pt x="246" y="168"/>
                  </a:cubicBezTo>
                  <a:cubicBezTo>
                    <a:pt x="245" y="170"/>
                    <a:pt x="244" y="172"/>
                    <a:pt x="243" y="174"/>
                  </a:cubicBezTo>
                  <a:cubicBezTo>
                    <a:pt x="242" y="175"/>
                    <a:pt x="239" y="179"/>
                    <a:pt x="237" y="180"/>
                  </a:cubicBezTo>
                  <a:cubicBezTo>
                    <a:pt x="235" y="182"/>
                    <a:pt x="231" y="184"/>
                    <a:pt x="230" y="185"/>
                  </a:cubicBezTo>
                  <a:cubicBezTo>
                    <a:pt x="228" y="185"/>
                    <a:pt x="226" y="186"/>
                    <a:pt x="225" y="186"/>
                  </a:cubicBezTo>
                  <a:cubicBezTo>
                    <a:pt x="224" y="187"/>
                    <a:pt x="222" y="187"/>
                    <a:pt x="221" y="186"/>
                  </a:cubicBezTo>
                  <a:cubicBezTo>
                    <a:pt x="220" y="186"/>
                    <a:pt x="218" y="185"/>
                    <a:pt x="218" y="184"/>
                  </a:cubicBezTo>
                  <a:cubicBezTo>
                    <a:pt x="217" y="183"/>
                    <a:pt x="214" y="181"/>
                    <a:pt x="213" y="181"/>
                  </a:cubicBezTo>
                  <a:cubicBezTo>
                    <a:pt x="212" y="180"/>
                    <a:pt x="209" y="180"/>
                    <a:pt x="208" y="180"/>
                  </a:cubicBezTo>
                  <a:cubicBezTo>
                    <a:pt x="207" y="180"/>
                    <a:pt x="204" y="182"/>
                    <a:pt x="203" y="183"/>
                  </a:cubicBezTo>
                  <a:cubicBezTo>
                    <a:pt x="201" y="184"/>
                    <a:pt x="197" y="188"/>
                    <a:pt x="196" y="190"/>
                  </a:cubicBezTo>
                  <a:cubicBezTo>
                    <a:pt x="195" y="191"/>
                    <a:pt x="194" y="195"/>
                    <a:pt x="193" y="196"/>
                  </a:cubicBezTo>
                  <a:cubicBezTo>
                    <a:pt x="191" y="198"/>
                    <a:pt x="187" y="202"/>
                    <a:pt x="185" y="204"/>
                  </a:cubicBezTo>
                  <a:cubicBezTo>
                    <a:pt x="183" y="205"/>
                    <a:pt x="179" y="208"/>
                    <a:pt x="177" y="209"/>
                  </a:cubicBezTo>
                  <a:cubicBezTo>
                    <a:pt x="177" y="209"/>
                    <a:pt x="177" y="209"/>
                    <a:pt x="177" y="209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9" name="TextBox 78"/>
          <p:cNvSpPr txBox="1"/>
          <p:nvPr/>
        </p:nvSpPr>
        <p:spPr>
          <a:xfrm>
            <a:off x="6100992" y="2119799"/>
            <a:ext cx="5055919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Good </a:t>
            </a:r>
            <a:r>
              <a:rPr lang="en-US" sz="2400" b="1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art</a:t>
            </a:r>
            <a:r>
              <a:rPr lang="en-US" sz="24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 is a taste. Good </a:t>
            </a:r>
            <a:r>
              <a:rPr lang="en-US" sz="2400" b="1" i="1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design</a:t>
            </a:r>
            <a:r>
              <a:rPr lang="en-US" sz="24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 is an opinion.</a:t>
            </a:r>
            <a:endParaRPr lang="en-US" sz="2400" dirty="0">
              <a:latin typeface="Source Sans Pro" panose="020B0503030403020204" pitchFamily="34" charset="0"/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6100992" y="2831395"/>
            <a:ext cx="431430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Bicycle rights +1 actually </a:t>
            </a:r>
            <a:r>
              <a:rPr lang="en-US" sz="1400" dirty="0" err="1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shoreditch</a:t>
            </a:r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, vinyl </a:t>
            </a:r>
            <a:r>
              <a:rPr lang="en-US" sz="1400" dirty="0" err="1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fixie</a:t>
            </a:r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 small batch pop-up</a:t>
            </a:r>
            <a:endParaRPr lang="en-US" sz="1400" dirty="0">
              <a:solidFill>
                <a:schemeClr val="accent1"/>
              </a:solidFill>
              <a:latin typeface="Source Sans Pro ExtraLight" panose="020B0303030403020204" pitchFamily="34" charset="0"/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6100992" y="3285109"/>
            <a:ext cx="2884123" cy="2849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050" dirty="0" smtClean="0">
                <a:latin typeface="Source Sans Pro Light" panose="020B0403030403020204" pitchFamily="34" charset="0"/>
              </a:rPr>
              <a:t>Synth chartreuse XOXO, tacos </a:t>
            </a:r>
            <a:r>
              <a:rPr lang="en-US" sz="1050" dirty="0" err="1" smtClean="0">
                <a:latin typeface="Source Sans Pro Light" panose="020B0403030403020204" pitchFamily="34" charset="0"/>
              </a:rPr>
              <a:t>brooklyn</a:t>
            </a:r>
            <a:r>
              <a:rPr lang="en-US" sz="1050" dirty="0" smtClean="0">
                <a:latin typeface="Source Sans Pro Light" panose="020B0403030403020204" pitchFamily="34" charset="0"/>
              </a:rPr>
              <a:t> VHS plaid.</a:t>
            </a:r>
            <a:endParaRPr lang="en-US" sz="105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82" name="Rectangle 81"/>
          <p:cNvSpPr/>
          <p:nvPr/>
        </p:nvSpPr>
        <p:spPr>
          <a:xfrm>
            <a:off x="6100994" y="3524524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6533877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9" grpId="0"/>
      <p:bldP spid="80" grpId="0"/>
      <p:bldP spid="81" grpId="0"/>
      <p:bldP spid="82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3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4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5" name="TextBox 4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Russia Map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6169609" y="2020401"/>
            <a:ext cx="5387212" cy="2990137"/>
            <a:chOff x="1888" y="1076"/>
            <a:chExt cx="3906" cy="2168"/>
          </a:xfrm>
          <a:solidFill>
            <a:schemeClr val="tx2">
              <a:lumMod val="20000"/>
              <a:lumOff val="80000"/>
            </a:schemeClr>
          </a:solidFill>
        </p:grpSpPr>
        <p:sp>
          <p:nvSpPr>
            <p:cNvPr id="16" name="Freeform 11"/>
            <p:cNvSpPr>
              <a:spLocks/>
            </p:cNvSpPr>
            <p:nvPr/>
          </p:nvSpPr>
          <p:spPr bwMode="auto">
            <a:xfrm>
              <a:off x="5768" y="1870"/>
              <a:ext cx="26" cy="14"/>
            </a:xfrm>
            <a:custGeom>
              <a:avLst/>
              <a:gdLst>
                <a:gd name="T0" fmla="*/ 11 w 11"/>
                <a:gd name="T1" fmla="*/ 1 h 6"/>
                <a:gd name="T2" fmla="*/ 10 w 11"/>
                <a:gd name="T3" fmla="*/ 2 h 6"/>
                <a:gd name="T4" fmla="*/ 8 w 11"/>
                <a:gd name="T5" fmla="*/ 4 h 6"/>
                <a:gd name="T6" fmla="*/ 4 w 11"/>
                <a:gd name="T7" fmla="*/ 6 h 6"/>
                <a:gd name="T8" fmla="*/ 1 w 11"/>
                <a:gd name="T9" fmla="*/ 3 h 6"/>
                <a:gd name="T10" fmla="*/ 2 w 11"/>
                <a:gd name="T11" fmla="*/ 1 h 6"/>
                <a:gd name="T12" fmla="*/ 7 w 11"/>
                <a:gd name="T13" fmla="*/ 0 h 6"/>
                <a:gd name="T14" fmla="*/ 11 w 11"/>
                <a:gd name="T1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6">
                  <a:moveTo>
                    <a:pt x="11" y="1"/>
                  </a:moveTo>
                  <a:cubicBezTo>
                    <a:pt x="11" y="2"/>
                    <a:pt x="10" y="2"/>
                    <a:pt x="10" y="2"/>
                  </a:cubicBezTo>
                  <a:cubicBezTo>
                    <a:pt x="9" y="2"/>
                    <a:pt x="8" y="3"/>
                    <a:pt x="8" y="4"/>
                  </a:cubicBezTo>
                  <a:cubicBezTo>
                    <a:pt x="7" y="4"/>
                    <a:pt x="5" y="6"/>
                    <a:pt x="4" y="6"/>
                  </a:cubicBezTo>
                  <a:cubicBezTo>
                    <a:pt x="3" y="6"/>
                    <a:pt x="1" y="4"/>
                    <a:pt x="1" y="3"/>
                  </a:cubicBezTo>
                  <a:cubicBezTo>
                    <a:pt x="0" y="3"/>
                    <a:pt x="2" y="2"/>
                    <a:pt x="2" y="1"/>
                  </a:cubicBezTo>
                  <a:cubicBezTo>
                    <a:pt x="3" y="0"/>
                    <a:pt x="6" y="0"/>
                    <a:pt x="7" y="0"/>
                  </a:cubicBezTo>
                  <a:cubicBezTo>
                    <a:pt x="8" y="0"/>
                    <a:pt x="11" y="0"/>
                    <a:pt x="11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2"/>
            <p:cNvSpPr>
              <a:spLocks/>
            </p:cNvSpPr>
            <p:nvPr/>
          </p:nvSpPr>
          <p:spPr bwMode="auto">
            <a:xfrm>
              <a:off x="5768" y="1870"/>
              <a:ext cx="26" cy="14"/>
            </a:xfrm>
            <a:custGeom>
              <a:avLst/>
              <a:gdLst>
                <a:gd name="T0" fmla="*/ 11 w 11"/>
                <a:gd name="T1" fmla="*/ 1 h 6"/>
                <a:gd name="T2" fmla="*/ 10 w 11"/>
                <a:gd name="T3" fmla="*/ 2 h 6"/>
                <a:gd name="T4" fmla="*/ 8 w 11"/>
                <a:gd name="T5" fmla="*/ 4 h 6"/>
                <a:gd name="T6" fmla="*/ 4 w 11"/>
                <a:gd name="T7" fmla="*/ 6 h 6"/>
                <a:gd name="T8" fmla="*/ 1 w 11"/>
                <a:gd name="T9" fmla="*/ 3 h 6"/>
                <a:gd name="T10" fmla="*/ 2 w 11"/>
                <a:gd name="T11" fmla="*/ 1 h 6"/>
                <a:gd name="T12" fmla="*/ 7 w 11"/>
                <a:gd name="T13" fmla="*/ 0 h 6"/>
                <a:gd name="T14" fmla="*/ 11 w 11"/>
                <a:gd name="T1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6">
                  <a:moveTo>
                    <a:pt x="11" y="1"/>
                  </a:moveTo>
                  <a:cubicBezTo>
                    <a:pt x="11" y="2"/>
                    <a:pt x="10" y="2"/>
                    <a:pt x="10" y="2"/>
                  </a:cubicBezTo>
                  <a:cubicBezTo>
                    <a:pt x="9" y="2"/>
                    <a:pt x="8" y="3"/>
                    <a:pt x="8" y="4"/>
                  </a:cubicBezTo>
                  <a:cubicBezTo>
                    <a:pt x="7" y="4"/>
                    <a:pt x="5" y="6"/>
                    <a:pt x="4" y="6"/>
                  </a:cubicBezTo>
                  <a:cubicBezTo>
                    <a:pt x="3" y="6"/>
                    <a:pt x="1" y="4"/>
                    <a:pt x="1" y="3"/>
                  </a:cubicBezTo>
                  <a:cubicBezTo>
                    <a:pt x="0" y="3"/>
                    <a:pt x="2" y="2"/>
                    <a:pt x="2" y="1"/>
                  </a:cubicBezTo>
                  <a:cubicBezTo>
                    <a:pt x="3" y="0"/>
                    <a:pt x="6" y="0"/>
                    <a:pt x="7" y="0"/>
                  </a:cubicBezTo>
                  <a:cubicBezTo>
                    <a:pt x="8" y="0"/>
                    <a:pt x="11" y="0"/>
                    <a:pt x="11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3"/>
            <p:cNvSpPr>
              <a:spLocks/>
            </p:cNvSpPr>
            <p:nvPr/>
          </p:nvSpPr>
          <p:spPr bwMode="auto">
            <a:xfrm>
              <a:off x="5761" y="2543"/>
              <a:ext cx="10" cy="28"/>
            </a:xfrm>
            <a:custGeom>
              <a:avLst/>
              <a:gdLst>
                <a:gd name="T0" fmla="*/ 4 w 4"/>
                <a:gd name="T1" fmla="*/ 3 h 12"/>
                <a:gd name="T2" fmla="*/ 4 w 4"/>
                <a:gd name="T3" fmla="*/ 8 h 12"/>
                <a:gd name="T4" fmla="*/ 2 w 4"/>
                <a:gd name="T5" fmla="*/ 11 h 12"/>
                <a:gd name="T6" fmla="*/ 0 w 4"/>
                <a:gd name="T7" fmla="*/ 11 h 12"/>
                <a:gd name="T8" fmla="*/ 0 w 4"/>
                <a:gd name="T9" fmla="*/ 10 h 12"/>
                <a:gd name="T10" fmla="*/ 1 w 4"/>
                <a:gd name="T11" fmla="*/ 6 h 12"/>
                <a:gd name="T12" fmla="*/ 0 w 4"/>
                <a:gd name="T13" fmla="*/ 2 h 12"/>
                <a:gd name="T14" fmla="*/ 1 w 4"/>
                <a:gd name="T15" fmla="*/ 0 h 12"/>
                <a:gd name="T16" fmla="*/ 3 w 4"/>
                <a:gd name="T17" fmla="*/ 0 h 12"/>
                <a:gd name="T18" fmla="*/ 4 w 4"/>
                <a:gd name="T1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2">
                  <a:moveTo>
                    <a:pt x="4" y="3"/>
                  </a:moveTo>
                  <a:cubicBezTo>
                    <a:pt x="4" y="4"/>
                    <a:pt x="4" y="7"/>
                    <a:pt x="4" y="8"/>
                  </a:cubicBezTo>
                  <a:cubicBezTo>
                    <a:pt x="4" y="9"/>
                    <a:pt x="3" y="11"/>
                    <a:pt x="2" y="11"/>
                  </a:cubicBezTo>
                  <a:cubicBezTo>
                    <a:pt x="2" y="12"/>
                    <a:pt x="0" y="12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9"/>
                    <a:pt x="1" y="7"/>
                    <a:pt x="1" y="6"/>
                  </a:cubicBezTo>
                  <a:cubicBezTo>
                    <a:pt x="1" y="5"/>
                    <a:pt x="0" y="3"/>
                    <a:pt x="0" y="2"/>
                  </a:cubicBezTo>
                  <a:cubicBezTo>
                    <a:pt x="0" y="2"/>
                    <a:pt x="1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1"/>
                    <a:pt x="4" y="2"/>
                    <a:pt x="4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4"/>
            <p:cNvSpPr>
              <a:spLocks/>
            </p:cNvSpPr>
            <p:nvPr/>
          </p:nvSpPr>
          <p:spPr bwMode="auto">
            <a:xfrm>
              <a:off x="5761" y="2543"/>
              <a:ext cx="10" cy="28"/>
            </a:xfrm>
            <a:custGeom>
              <a:avLst/>
              <a:gdLst>
                <a:gd name="T0" fmla="*/ 4 w 4"/>
                <a:gd name="T1" fmla="*/ 3 h 12"/>
                <a:gd name="T2" fmla="*/ 4 w 4"/>
                <a:gd name="T3" fmla="*/ 8 h 12"/>
                <a:gd name="T4" fmla="*/ 2 w 4"/>
                <a:gd name="T5" fmla="*/ 11 h 12"/>
                <a:gd name="T6" fmla="*/ 0 w 4"/>
                <a:gd name="T7" fmla="*/ 11 h 12"/>
                <a:gd name="T8" fmla="*/ 0 w 4"/>
                <a:gd name="T9" fmla="*/ 10 h 12"/>
                <a:gd name="T10" fmla="*/ 1 w 4"/>
                <a:gd name="T11" fmla="*/ 6 h 12"/>
                <a:gd name="T12" fmla="*/ 0 w 4"/>
                <a:gd name="T13" fmla="*/ 2 h 12"/>
                <a:gd name="T14" fmla="*/ 1 w 4"/>
                <a:gd name="T15" fmla="*/ 0 h 12"/>
                <a:gd name="T16" fmla="*/ 3 w 4"/>
                <a:gd name="T17" fmla="*/ 0 h 12"/>
                <a:gd name="T18" fmla="*/ 4 w 4"/>
                <a:gd name="T1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2">
                  <a:moveTo>
                    <a:pt x="4" y="3"/>
                  </a:moveTo>
                  <a:cubicBezTo>
                    <a:pt x="4" y="4"/>
                    <a:pt x="4" y="7"/>
                    <a:pt x="4" y="8"/>
                  </a:cubicBezTo>
                  <a:cubicBezTo>
                    <a:pt x="4" y="9"/>
                    <a:pt x="3" y="11"/>
                    <a:pt x="2" y="11"/>
                  </a:cubicBezTo>
                  <a:cubicBezTo>
                    <a:pt x="2" y="12"/>
                    <a:pt x="0" y="12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9"/>
                    <a:pt x="1" y="7"/>
                    <a:pt x="1" y="6"/>
                  </a:cubicBezTo>
                  <a:cubicBezTo>
                    <a:pt x="1" y="5"/>
                    <a:pt x="0" y="3"/>
                    <a:pt x="0" y="2"/>
                  </a:cubicBezTo>
                  <a:cubicBezTo>
                    <a:pt x="0" y="2"/>
                    <a:pt x="1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1"/>
                    <a:pt x="4" y="2"/>
                    <a:pt x="4" y="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5"/>
            <p:cNvSpPr>
              <a:spLocks/>
            </p:cNvSpPr>
            <p:nvPr/>
          </p:nvSpPr>
          <p:spPr bwMode="auto">
            <a:xfrm>
              <a:off x="5759" y="2498"/>
              <a:ext cx="7" cy="9"/>
            </a:xfrm>
            <a:custGeom>
              <a:avLst/>
              <a:gdLst>
                <a:gd name="T0" fmla="*/ 3 w 3"/>
                <a:gd name="T1" fmla="*/ 2 h 4"/>
                <a:gd name="T2" fmla="*/ 3 w 3"/>
                <a:gd name="T3" fmla="*/ 4 h 4"/>
                <a:gd name="T4" fmla="*/ 1 w 3"/>
                <a:gd name="T5" fmla="*/ 4 h 4"/>
                <a:gd name="T6" fmla="*/ 0 w 3"/>
                <a:gd name="T7" fmla="*/ 2 h 4"/>
                <a:gd name="T8" fmla="*/ 0 w 3"/>
                <a:gd name="T9" fmla="*/ 0 h 4"/>
                <a:gd name="T10" fmla="*/ 2 w 3"/>
                <a:gd name="T11" fmla="*/ 0 h 4"/>
                <a:gd name="T12" fmla="*/ 3 w 3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3" y="2"/>
                    <a:pt x="3" y="4"/>
                    <a:pt x="3" y="4"/>
                  </a:cubicBezTo>
                  <a:cubicBezTo>
                    <a:pt x="3" y="4"/>
                    <a:pt x="1" y="4"/>
                    <a:pt x="1" y="4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3" y="1"/>
                    <a:pt x="3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6"/>
            <p:cNvSpPr>
              <a:spLocks/>
            </p:cNvSpPr>
            <p:nvPr/>
          </p:nvSpPr>
          <p:spPr bwMode="auto">
            <a:xfrm>
              <a:off x="5759" y="2498"/>
              <a:ext cx="7" cy="9"/>
            </a:xfrm>
            <a:custGeom>
              <a:avLst/>
              <a:gdLst>
                <a:gd name="T0" fmla="*/ 3 w 3"/>
                <a:gd name="T1" fmla="*/ 2 h 4"/>
                <a:gd name="T2" fmla="*/ 3 w 3"/>
                <a:gd name="T3" fmla="*/ 4 h 4"/>
                <a:gd name="T4" fmla="*/ 1 w 3"/>
                <a:gd name="T5" fmla="*/ 4 h 4"/>
                <a:gd name="T6" fmla="*/ 0 w 3"/>
                <a:gd name="T7" fmla="*/ 2 h 4"/>
                <a:gd name="T8" fmla="*/ 0 w 3"/>
                <a:gd name="T9" fmla="*/ 0 h 4"/>
                <a:gd name="T10" fmla="*/ 2 w 3"/>
                <a:gd name="T11" fmla="*/ 0 h 4"/>
                <a:gd name="T12" fmla="*/ 3 w 3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3" y="2"/>
                    <a:pt x="3" y="4"/>
                    <a:pt x="3" y="4"/>
                  </a:cubicBezTo>
                  <a:cubicBezTo>
                    <a:pt x="3" y="4"/>
                    <a:pt x="1" y="4"/>
                    <a:pt x="1" y="4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3" y="1"/>
                    <a:pt x="3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7"/>
            <p:cNvSpPr>
              <a:spLocks/>
            </p:cNvSpPr>
            <p:nvPr/>
          </p:nvSpPr>
          <p:spPr bwMode="auto">
            <a:xfrm>
              <a:off x="5749" y="2476"/>
              <a:ext cx="10" cy="15"/>
            </a:xfrm>
            <a:custGeom>
              <a:avLst/>
              <a:gdLst>
                <a:gd name="T0" fmla="*/ 4 w 4"/>
                <a:gd name="T1" fmla="*/ 3 h 6"/>
                <a:gd name="T2" fmla="*/ 3 w 4"/>
                <a:gd name="T3" fmla="*/ 5 h 6"/>
                <a:gd name="T4" fmla="*/ 1 w 4"/>
                <a:gd name="T5" fmla="*/ 4 h 6"/>
                <a:gd name="T6" fmla="*/ 1 w 4"/>
                <a:gd name="T7" fmla="*/ 1 h 6"/>
                <a:gd name="T8" fmla="*/ 2 w 4"/>
                <a:gd name="T9" fmla="*/ 1 h 6"/>
                <a:gd name="T10" fmla="*/ 3 w 4"/>
                <a:gd name="T11" fmla="*/ 2 h 6"/>
                <a:gd name="T12" fmla="*/ 4 w 4"/>
                <a:gd name="T1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">
                  <a:moveTo>
                    <a:pt x="4" y="3"/>
                  </a:moveTo>
                  <a:cubicBezTo>
                    <a:pt x="4" y="3"/>
                    <a:pt x="4" y="5"/>
                    <a:pt x="3" y="5"/>
                  </a:cubicBezTo>
                  <a:cubicBezTo>
                    <a:pt x="3" y="6"/>
                    <a:pt x="2" y="5"/>
                    <a:pt x="1" y="4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1" y="1"/>
                    <a:pt x="2" y="0"/>
                    <a:pt x="2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4" y="2"/>
                    <a:pt x="4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8"/>
            <p:cNvSpPr>
              <a:spLocks/>
            </p:cNvSpPr>
            <p:nvPr/>
          </p:nvSpPr>
          <p:spPr bwMode="auto">
            <a:xfrm>
              <a:off x="5749" y="2476"/>
              <a:ext cx="10" cy="15"/>
            </a:xfrm>
            <a:custGeom>
              <a:avLst/>
              <a:gdLst>
                <a:gd name="T0" fmla="*/ 4 w 4"/>
                <a:gd name="T1" fmla="*/ 3 h 6"/>
                <a:gd name="T2" fmla="*/ 3 w 4"/>
                <a:gd name="T3" fmla="*/ 5 h 6"/>
                <a:gd name="T4" fmla="*/ 1 w 4"/>
                <a:gd name="T5" fmla="*/ 4 h 6"/>
                <a:gd name="T6" fmla="*/ 1 w 4"/>
                <a:gd name="T7" fmla="*/ 1 h 6"/>
                <a:gd name="T8" fmla="*/ 2 w 4"/>
                <a:gd name="T9" fmla="*/ 1 h 6"/>
                <a:gd name="T10" fmla="*/ 3 w 4"/>
                <a:gd name="T11" fmla="*/ 2 h 6"/>
                <a:gd name="T12" fmla="*/ 4 w 4"/>
                <a:gd name="T1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">
                  <a:moveTo>
                    <a:pt x="4" y="3"/>
                  </a:moveTo>
                  <a:cubicBezTo>
                    <a:pt x="4" y="3"/>
                    <a:pt x="4" y="5"/>
                    <a:pt x="3" y="5"/>
                  </a:cubicBezTo>
                  <a:cubicBezTo>
                    <a:pt x="3" y="6"/>
                    <a:pt x="2" y="5"/>
                    <a:pt x="1" y="4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1" y="1"/>
                    <a:pt x="2" y="0"/>
                    <a:pt x="2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4" y="2"/>
                    <a:pt x="4" y="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9"/>
            <p:cNvSpPr>
              <a:spLocks/>
            </p:cNvSpPr>
            <p:nvPr/>
          </p:nvSpPr>
          <p:spPr bwMode="auto">
            <a:xfrm>
              <a:off x="5721" y="1893"/>
              <a:ext cx="35" cy="12"/>
            </a:xfrm>
            <a:custGeom>
              <a:avLst/>
              <a:gdLst>
                <a:gd name="T0" fmla="*/ 15 w 15"/>
                <a:gd name="T1" fmla="*/ 3 h 5"/>
                <a:gd name="T2" fmla="*/ 14 w 15"/>
                <a:gd name="T3" fmla="*/ 5 h 5"/>
                <a:gd name="T4" fmla="*/ 11 w 15"/>
                <a:gd name="T5" fmla="*/ 5 h 5"/>
                <a:gd name="T6" fmla="*/ 8 w 15"/>
                <a:gd name="T7" fmla="*/ 4 h 5"/>
                <a:gd name="T8" fmla="*/ 4 w 15"/>
                <a:gd name="T9" fmla="*/ 5 h 5"/>
                <a:gd name="T10" fmla="*/ 1 w 15"/>
                <a:gd name="T11" fmla="*/ 4 h 5"/>
                <a:gd name="T12" fmla="*/ 0 w 15"/>
                <a:gd name="T13" fmla="*/ 1 h 5"/>
                <a:gd name="T14" fmla="*/ 2 w 15"/>
                <a:gd name="T15" fmla="*/ 0 h 5"/>
                <a:gd name="T16" fmla="*/ 3 w 15"/>
                <a:gd name="T17" fmla="*/ 0 h 5"/>
                <a:gd name="T18" fmla="*/ 5 w 15"/>
                <a:gd name="T19" fmla="*/ 2 h 5"/>
                <a:gd name="T20" fmla="*/ 9 w 15"/>
                <a:gd name="T21" fmla="*/ 2 h 5"/>
                <a:gd name="T22" fmla="*/ 11 w 15"/>
                <a:gd name="T23" fmla="*/ 1 h 5"/>
                <a:gd name="T24" fmla="*/ 14 w 15"/>
                <a:gd name="T25" fmla="*/ 2 h 5"/>
                <a:gd name="T26" fmla="*/ 15 w 15"/>
                <a:gd name="T2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5">
                  <a:moveTo>
                    <a:pt x="15" y="3"/>
                  </a:moveTo>
                  <a:cubicBezTo>
                    <a:pt x="15" y="4"/>
                    <a:pt x="15" y="4"/>
                    <a:pt x="14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5" y="5"/>
                    <a:pt x="4" y="5"/>
                  </a:cubicBezTo>
                  <a:cubicBezTo>
                    <a:pt x="3" y="5"/>
                    <a:pt x="1" y="4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2"/>
                    <a:pt x="5" y="2"/>
                  </a:cubicBezTo>
                  <a:cubicBezTo>
                    <a:pt x="6" y="2"/>
                    <a:pt x="8" y="2"/>
                    <a:pt x="9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1"/>
                    <a:pt x="14" y="1"/>
                    <a:pt x="14" y="2"/>
                  </a:cubicBezTo>
                  <a:cubicBezTo>
                    <a:pt x="15" y="2"/>
                    <a:pt x="15" y="3"/>
                    <a:pt x="15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0"/>
            <p:cNvSpPr>
              <a:spLocks/>
            </p:cNvSpPr>
            <p:nvPr/>
          </p:nvSpPr>
          <p:spPr bwMode="auto">
            <a:xfrm>
              <a:off x="5721" y="1893"/>
              <a:ext cx="35" cy="12"/>
            </a:xfrm>
            <a:custGeom>
              <a:avLst/>
              <a:gdLst>
                <a:gd name="T0" fmla="*/ 15 w 15"/>
                <a:gd name="T1" fmla="*/ 3 h 5"/>
                <a:gd name="T2" fmla="*/ 14 w 15"/>
                <a:gd name="T3" fmla="*/ 5 h 5"/>
                <a:gd name="T4" fmla="*/ 11 w 15"/>
                <a:gd name="T5" fmla="*/ 5 h 5"/>
                <a:gd name="T6" fmla="*/ 8 w 15"/>
                <a:gd name="T7" fmla="*/ 4 h 5"/>
                <a:gd name="T8" fmla="*/ 4 w 15"/>
                <a:gd name="T9" fmla="*/ 5 h 5"/>
                <a:gd name="T10" fmla="*/ 1 w 15"/>
                <a:gd name="T11" fmla="*/ 4 h 5"/>
                <a:gd name="T12" fmla="*/ 0 w 15"/>
                <a:gd name="T13" fmla="*/ 1 h 5"/>
                <a:gd name="T14" fmla="*/ 2 w 15"/>
                <a:gd name="T15" fmla="*/ 0 h 5"/>
                <a:gd name="T16" fmla="*/ 3 w 15"/>
                <a:gd name="T17" fmla="*/ 0 h 5"/>
                <a:gd name="T18" fmla="*/ 5 w 15"/>
                <a:gd name="T19" fmla="*/ 2 h 5"/>
                <a:gd name="T20" fmla="*/ 9 w 15"/>
                <a:gd name="T21" fmla="*/ 2 h 5"/>
                <a:gd name="T22" fmla="*/ 11 w 15"/>
                <a:gd name="T23" fmla="*/ 1 h 5"/>
                <a:gd name="T24" fmla="*/ 14 w 15"/>
                <a:gd name="T25" fmla="*/ 2 h 5"/>
                <a:gd name="T26" fmla="*/ 15 w 15"/>
                <a:gd name="T2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5">
                  <a:moveTo>
                    <a:pt x="15" y="3"/>
                  </a:moveTo>
                  <a:cubicBezTo>
                    <a:pt x="15" y="4"/>
                    <a:pt x="15" y="4"/>
                    <a:pt x="14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5" y="5"/>
                    <a:pt x="4" y="5"/>
                  </a:cubicBezTo>
                  <a:cubicBezTo>
                    <a:pt x="3" y="5"/>
                    <a:pt x="1" y="4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2"/>
                    <a:pt x="5" y="2"/>
                  </a:cubicBezTo>
                  <a:cubicBezTo>
                    <a:pt x="6" y="2"/>
                    <a:pt x="8" y="2"/>
                    <a:pt x="9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2" y="1"/>
                    <a:pt x="14" y="1"/>
                    <a:pt x="14" y="2"/>
                  </a:cubicBezTo>
                  <a:cubicBezTo>
                    <a:pt x="15" y="2"/>
                    <a:pt x="15" y="3"/>
                    <a:pt x="15" y="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1"/>
            <p:cNvSpPr>
              <a:spLocks/>
            </p:cNvSpPr>
            <p:nvPr/>
          </p:nvSpPr>
          <p:spPr bwMode="auto">
            <a:xfrm>
              <a:off x="5740" y="2626"/>
              <a:ext cx="16" cy="47"/>
            </a:xfrm>
            <a:custGeom>
              <a:avLst/>
              <a:gdLst>
                <a:gd name="T0" fmla="*/ 6 w 7"/>
                <a:gd name="T1" fmla="*/ 3 h 20"/>
                <a:gd name="T2" fmla="*/ 6 w 7"/>
                <a:gd name="T3" fmla="*/ 8 h 20"/>
                <a:gd name="T4" fmla="*/ 5 w 7"/>
                <a:gd name="T5" fmla="*/ 13 h 20"/>
                <a:gd name="T6" fmla="*/ 4 w 7"/>
                <a:gd name="T7" fmla="*/ 17 h 20"/>
                <a:gd name="T8" fmla="*/ 2 w 7"/>
                <a:gd name="T9" fmla="*/ 20 h 20"/>
                <a:gd name="T10" fmla="*/ 0 w 7"/>
                <a:gd name="T11" fmla="*/ 19 h 20"/>
                <a:gd name="T12" fmla="*/ 0 w 7"/>
                <a:gd name="T13" fmla="*/ 16 h 20"/>
                <a:gd name="T14" fmla="*/ 2 w 7"/>
                <a:gd name="T15" fmla="*/ 12 h 20"/>
                <a:gd name="T16" fmla="*/ 2 w 7"/>
                <a:gd name="T17" fmla="*/ 8 h 20"/>
                <a:gd name="T18" fmla="*/ 3 w 7"/>
                <a:gd name="T19" fmla="*/ 3 h 20"/>
                <a:gd name="T20" fmla="*/ 4 w 7"/>
                <a:gd name="T21" fmla="*/ 0 h 20"/>
                <a:gd name="T22" fmla="*/ 6 w 7"/>
                <a:gd name="T23" fmla="*/ 1 h 20"/>
                <a:gd name="T24" fmla="*/ 6 w 7"/>
                <a:gd name="T25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20">
                  <a:moveTo>
                    <a:pt x="6" y="3"/>
                  </a:moveTo>
                  <a:cubicBezTo>
                    <a:pt x="7" y="5"/>
                    <a:pt x="6" y="7"/>
                    <a:pt x="6" y="8"/>
                  </a:cubicBezTo>
                  <a:cubicBezTo>
                    <a:pt x="6" y="9"/>
                    <a:pt x="5" y="11"/>
                    <a:pt x="5" y="13"/>
                  </a:cubicBezTo>
                  <a:cubicBezTo>
                    <a:pt x="4" y="14"/>
                    <a:pt x="4" y="17"/>
                    <a:pt x="4" y="17"/>
                  </a:cubicBezTo>
                  <a:cubicBezTo>
                    <a:pt x="4" y="18"/>
                    <a:pt x="3" y="20"/>
                    <a:pt x="2" y="20"/>
                  </a:cubicBezTo>
                  <a:cubicBezTo>
                    <a:pt x="2" y="20"/>
                    <a:pt x="1" y="20"/>
                    <a:pt x="0" y="19"/>
                  </a:cubicBezTo>
                  <a:cubicBezTo>
                    <a:pt x="0" y="19"/>
                    <a:pt x="0" y="17"/>
                    <a:pt x="0" y="16"/>
                  </a:cubicBezTo>
                  <a:cubicBezTo>
                    <a:pt x="0" y="15"/>
                    <a:pt x="1" y="13"/>
                    <a:pt x="2" y="12"/>
                  </a:cubicBezTo>
                  <a:cubicBezTo>
                    <a:pt x="2" y="11"/>
                    <a:pt x="2" y="9"/>
                    <a:pt x="2" y="8"/>
                  </a:cubicBezTo>
                  <a:cubicBezTo>
                    <a:pt x="3" y="7"/>
                    <a:pt x="2" y="4"/>
                    <a:pt x="3" y="3"/>
                  </a:cubicBezTo>
                  <a:cubicBezTo>
                    <a:pt x="3" y="2"/>
                    <a:pt x="4" y="0"/>
                    <a:pt x="4" y="0"/>
                  </a:cubicBezTo>
                  <a:cubicBezTo>
                    <a:pt x="5" y="0"/>
                    <a:pt x="5" y="1"/>
                    <a:pt x="6" y="1"/>
                  </a:cubicBezTo>
                  <a:cubicBezTo>
                    <a:pt x="6" y="2"/>
                    <a:pt x="6" y="3"/>
                    <a:pt x="6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2"/>
            <p:cNvSpPr>
              <a:spLocks/>
            </p:cNvSpPr>
            <p:nvPr/>
          </p:nvSpPr>
          <p:spPr bwMode="auto">
            <a:xfrm>
              <a:off x="5740" y="2626"/>
              <a:ext cx="16" cy="47"/>
            </a:xfrm>
            <a:custGeom>
              <a:avLst/>
              <a:gdLst>
                <a:gd name="T0" fmla="*/ 6 w 7"/>
                <a:gd name="T1" fmla="*/ 3 h 20"/>
                <a:gd name="T2" fmla="*/ 6 w 7"/>
                <a:gd name="T3" fmla="*/ 8 h 20"/>
                <a:gd name="T4" fmla="*/ 5 w 7"/>
                <a:gd name="T5" fmla="*/ 13 h 20"/>
                <a:gd name="T6" fmla="*/ 4 w 7"/>
                <a:gd name="T7" fmla="*/ 17 h 20"/>
                <a:gd name="T8" fmla="*/ 2 w 7"/>
                <a:gd name="T9" fmla="*/ 20 h 20"/>
                <a:gd name="T10" fmla="*/ 0 w 7"/>
                <a:gd name="T11" fmla="*/ 19 h 20"/>
                <a:gd name="T12" fmla="*/ 0 w 7"/>
                <a:gd name="T13" fmla="*/ 16 h 20"/>
                <a:gd name="T14" fmla="*/ 2 w 7"/>
                <a:gd name="T15" fmla="*/ 12 h 20"/>
                <a:gd name="T16" fmla="*/ 2 w 7"/>
                <a:gd name="T17" fmla="*/ 8 h 20"/>
                <a:gd name="T18" fmla="*/ 3 w 7"/>
                <a:gd name="T19" fmla="*/ 3 h 20"/>
                <a:gd name="T20" fmla="*/ 4 w 7"/>
                <a:gd name="T21" fmla="*/ 0 h 20"/>
                <a:gd name="T22" fmla="*/ 6 w 7"/>
                <a:gd name="T23" fmla="*/ 1 h 20"/>
                <a:gd name="T24" fmla="*/ 6 w 7"/>
                <a:gd name="T25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20">
                  <a:moveTo>
                    <a:pt x="6" y="3"/>
                  </a:moveTo>
                  <a:cubicBezTo>
                    <a:pt x="7" y="5"/>
                    <a:pt x="6" y="7"/>
                    <a:pt x="6" y="8"/>
                  </a:cubicBezTo>
                  <a:cubicBezTo>
                    <a:pt x="6" y="9"/>
                    <a:pt x="5" y="11"/>
                    <a:pt x="5" y="13"/>
                  </a:cubicBezTo>
                  <a:cubicBezTo>
                    <a:pt x="4" y="14"/>
                    <a:pt x="4" y="17"/>
                    <a:pt x="4" y="17"/>
                  </a:cubicBezTo>
                  <a:cubicBezTo>
                    <a:pt x="4" y="18"/>
                    <a:pt x="3" y="20"/>
                    <a:pt x="2" y="20"/>
                  </a:cubicBezTo>
                  <a:cubicBezTo>
                    <a:pt x="2" y="20"/>
                    <a:pt x="1" y="20"/>
                    <a:pt x="0" y="19"/>
                  </a:cubicBezTo>
                  <a:cubicBezTo>
                    <a:pt x="0" y="19"/>
                    <a:pt x="0" y="17"/>
                    <a:pt x="0" y="16"/>
                  </a:cubicBezTo>
                  <a:cubicBezTo>
                    <a:pt x="0" y="15"/>
                    <a:pt x="1" y="13"/>
                    <a:pt x="2" y="12"/>
                  </a:cubicBezTo>
                  <a:cubicBezTo>
                    <a:pt x="2" y="11"/>
                    <a:pt x="2" y="9"/>
                    <a:pt x="2" y="8"/>
                  </a:cubicBezTo>
                  <a:cubicBezTo>
                    <a:pt x="3" y="7"/>
                    <a:pt x="2" y="4"/>
                    <a:pt x="3" y="3"/>
                  </a:cubicBezTo>
                  <a:cubicBezTo>
                    <a:pt x="3" y="2"/>
                    <a:pt x="4" y="0"/>
                    <a:pt x="4" y="0"/>
                  </a:cubicBezTo>
                  <a:cubicBezTo>
                    <a:pt x="5" y="0"/>
                    <a:pt x="5" y="1"/>
                    <a:pt x="6" y="1"/>
                  </a:cubicBezTo>
                  <a:cubicBezTo>
                    <a:pt x="6" y="2"/>
                    <a:pt x="6" y="3"/>
                    <a:pt x="6" y="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3"/>
            <p:cNvSpPr>
              <a:spLocks/>
            </p:cNvSpPr>
            <p:nvPr/>
          </p:nvSpPr>
          <p:spPr bwMode="auto">
            <a:xfrm>
              <a:off x="5745" y="2427"/>
              <a:ext cx="9" cy="14"/>
            </a:xfrm>
            <a:custGeom>
              <a:avLst/>
              <a:gdLst>
                <a:gd name="T0" fmla="*/ 4 w 4"/>
                <a:gd name="T1" fmla="*/ 2 h 6"/>
                <a:gd name="T2" fmla="*/ 4 w 4"/>
                <a:gd name="T3" fmla="*/ 4 h 6"/>
                <a:gd name="T4" fmla="*/ 2 w 4"/>
                <a:gd name="T5" fmla="*/ 6 h 6"/>
                <a:gd name="T6" fmla="*/ 1 w 4"/>
                <a:gd name="T7" fmla="*/ 4 h 6"/>
                <a:gd name="T8" fmla="*/ 1 w 4"/>
                <a:gd name="T9" fmla="*/ 2 h 6"/>
                <a:gd name="T10" fmla="*/ 2 w 4"/>
                <a:gd name="T11" fmla="*/ 0 h 6"/>
                <a:gd name="T12" fmla="*/ 4 w 4"/>
                <a:gd name="T13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">
                  <a:moveTo>
                    <a:pt x="4" y="2"/>
                  </a:moveTo>
                  <a:cubicBezTo>
                    <a:pt x="4" y="2"/>
                    <a:pt x="4" y="4"/>
                    <a:pt x="4" y="4"/>
                  </a:cubicBezTo>
                  <a:cubicBezTo>
                    <a:pt x="3" y="5"/>
                    <a:pt x="3" y="6"/>
                    <a:pt x="2" y="6"/>
                  </a:cubicBezTo>
                  <a:cubicBezTo>
                    <a:pt x="2" y="6"/>
                    <a:pt x="1" y="5"/>
                    <a:pt x="1" y="4"/>
                  </a:cubicBezTo>
                  <a:cubicBezTo>
                    <a:pt x="1" y="4"/>
                    <a:pt x="0" y="2"/>
                    <a:pt x="1" y="2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3" y="1"/>
                    <a:pt x="4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4"/>
            <p:cNvSpPr>
              <a:spLocks/>
            </p:cNvSpPr>
            <p:nvPr/>
          </p:nvSpPr>
          <p:spPr bwMode="auto">
            <a:xfrm>
              <a:off x="5745" y="2427"/>
              <a:ext cx="9" cy="14"/>
            </a:xfrm>
            <a:custGeom>
              <a:avLst/>
              <a:gdLst>
                <a:gd name="T0" fmla="*/ 4 w 4"/>
                <a:gd name="T1" fmla="*/ 2 h 6"/>
                <a:gd name="T2" fmla="*/ 4 w 4"/>
                <a:gd name="T3" fmla="*/ 4 h 6"/>
                <a:gd name="T4" fmla="*/ 2 w 4"/>
                <a:gd name="T5" fmla="*/ 6 h 6"/>
                <a:gd name="T6" fmla="*/ 1 w 4"/>
                <a:gd name="T7" fmla="*/ 4 h 6"/>
                <a:gd name="T8" fmla="*/ 1 w 4"/>
                <a:gd name="T9" fmla="*/ 2 h 6"/>
                <a:gd name="T10" fmla="*/ 2 w 4"/>
                <a:gd name="T11" fmla="*/ 0 h 6"/>
                <a:gd name="T12" fmla="*/ 4 w 4"/>
                <a:gd name="T13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">
                  <a:moveTo>
                    <a:pt x="4" y="2"/>
                  </a:moveTo>
                  <a:cubicBezTo>
                    <a:pt x="4" y="2"/>
                    <a:pt x="4" y="4"/>
                    <a:pt x="4" y="4"/>
                  </a:cubicBezTo>
                  <a:cubicBezTo>
                    <a:pt x="3" y="5"/>
                    <a:pt x="3" y="6"/>
                    <a:pt x="2" y="6"/>
                  </a:cubicBezTo>
                  <a:cubicBezTo>
                    <a:pt x="2" y="6"/>
                    <a:pt x="1" y="5"/>
                    <a:pt x="1" y="4"/>
                  </a:cubicBezTo>
                  <a:cubicBezTo>
                    <a:pt x="1" y="4"/>
                    <a:pt x="0" y="2"/>
                    <a:pt x="1" y="2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3" y="1"/>
                    <a:pt x="4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5"/>
            <p:cNvSpPr>
              <a:spLocks/>
            </p:cNvSpPr>
            <p:nvPr/>
          </p:nvSpPr>
          <p:spPr bwMode="auto">
            <a:xfrm>
              <a:off x="5735" y="2382"/>
              <a:ext cx="10" cy="16"/>
            </a:xfrm>
            <a:custGeom>
              <a:avLst/>
              <a:gdLst>
                <a:gd name="T0" fmla="*/ 4 w 4"/>
                <a:gd name="T1" fmla="*/ 4 h 7"/>
                <a:gd name="T2" fmla="*/ 4 w 4"/>
                <a:gd name="T3" fmla="*/ 6 h 7"/>
                <a:gd name="T4" fmla="*/ 3 w 4"/>
                <a:gd name="T5" fmla="*/ 7 h 7"/>
                <a:gd name="T6" fmla="*/ 0 w 4"/>
                <a:gd name="T7" fmla="*/ 6 h 7"/>
                <a:gd name="T8" fmla="*/ 0 w 4"/>
                <a:gd name="T9" fmla="*/ 3 h 7"/>
                <a:gd name="T10" fmla="*/ 0 w 4"/>
                <a:gd name="T11" fmla="*/ 1 h 7"/>
                <a:gd name="T12" fmla="*/ 3 w 4"/>
                <a:gd name="T13" fmla="*/ 1 h 7"/>
                <a:gd name="T14" fmla="*/ 4 w 4"/>
                <a:gd name="T1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7">
                  <a:moveTo>
                    <a:pt x="4" y="4"/>
                  </a:moveTo>
                  <a:cubicBezTo>
                    <a:pt x="4" y="5"/>
                    <a:pt x="4" y="5"/>
                    <a:pt x="4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2" y="7"/>
                    <a:pt x="1" y="6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3" y="1"/>
                    <a:pt x="3" y="1"/>
                  </a:cubicBezTo>
                  <a:cubicBezTo>
                    <a:pt x="4" y="2"/>
                    <a:pt x="4" y="3"/>
                    <a:pt x="4" y="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6"/>
            <p:cNvSpPr>
              <a:spLocks/>
            </p:cNvSpPr>
            <p:nvPr/>
          </p:nvSpPr>
          <p:spPr bwMode="auto">
            <a:xfrm>
              <a:off x="5735" y="2382"/>
              <a:ext cx="10" cy="16"/>
            </a:xfrm>
            <a:custGeom>
              <a:avLst/>
              <a:gdLst>
                <a:gd name="T0" fmla="*/ 4 w 4"/>
                <a:gd name="T1" fmla="*/ 4 h 7"/>
                <a:gd name="T2" fmla="*/ 4 w 4"/>
                <a:gd name="T3" fmla="*/ 6 h 7"/>
                <a:gd name="T4" fmla="*/ 3 w 4"/>
                <a:gd name="T5" fmla="*/ 7 h 7"/>
                <a:gd name="T6" fmla="*/ 0 w 4"/>
                <a:gd name="T7" fmla="*/ 6 h 7"/>
                <a:gd name="T8" fmla="*/ 0 w 4"/>
                <a:gd name="T9" fmla="*/ 3 h 7"/>
                <a:gd name="T10" fmla="*/ 0 w 4"/>
                <a:gd name="T11" fmla="*/ 1 h 7"/>
                <a:gd name="T12" fmla="*/ 3 w 4"/>
                <a:gd name="T13" fmla="*/ 1 h 7"/>
                <a:gd name="T14" fmla="*/ 4 w 4"/>
                <a:gd name="T1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7">
                  <a:moveTo>
                    <a:pt x="4" y="4"/>
                  </a:moveTo>
                  <a:cubicBezTo>
                    <a:pt x="4" y="5"/>
                    <a:pt x="4" y="5"/>
                    <a:pt x="4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2" y="7"/>
                    <a:pt x="1" y="6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3" y="1"/>
                    <a:pt x="3" y="1"/>
                  </a:cubicBezTo>
                  <a:cubicBezTo>
                    <a:pt x="4" y="2"/>
                    <a:pt x="4" y="3"/>
                    <a:pt x="4" y="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7"/>
            <p:cNvSpPr>
              <a:spLocks/>
            </p:cNvSpPr>
            <p:nvPr/>
          </p:nvSpPr>
          <p:spPr bwMode="auto">
            <a:xfrm>
              <a:off x="5704" y="2694"/>
              <a:ext cx="34" cy="95"/>
            </a:xfrm>
            <a:custGeom>
              <a:avLst/>
              <a:gdLst>
                <a:gd name="T0" fmla="*/ 14 w 14"/>
                <a:gd name="T1" fmla="*/ 1 h 40"/>
                <a:gd name="T2" fmla="*/ 14 w 14"/>
                <a:gd name="T3" fmla="*/ 5 h 40"/>
                <a:gd name="T4" fmla="*/ 10 w 14"/>
                <a:gd name="T5" fmla="*/ 10 h 40"/>
                <a:gd name="T6" fmla="*/ 10 w 14"/>
                <a:gd name="T7" fmla="*/ 14 h 40"/>
                <a:gd name="T8" fmla="*/ 8 w 14"/>
                <a:gd name="T9" fmla="*/ 19 h 40"/>
                <a:gd name="T10" fmla="*/ 6 w 14"/>
                <a:gd name="T11" fmla="*/ 22 h 40"/>
                <a:gd name="T12" fmla="*/ 6 w 14"/>
                <a:gd name="T13" fmla="*/ 28 h 40"/>
                <a:gd name="T14" fmla="*/ 6 w 14"/>
                <a:gd name="T15" fmla="*/ 32 h 40"/>
                <a:gd name="T16" fmla="*/ 6 w 14"/>
                <a:gd name="T17" fmla="*/ 34 h 40"/>
                <a:gd name="T18" fmla="*/ 6 w 14"/>
                <a:gd name="T19" fmla="*/ 37 h 40"/>
                <a:gd name="T20" fmla="*/ 4 w 14"/>
                <a:gd name="T21" fmla="*/ 40 h 40"/>
                <a:gd name="T22" fmla="*/ 2 w 14"/>
                <a:gd name="T23" fmla="*/ 38 h 40"/>
                <a:gd name="T24" fmla="*/ 2 w 14"/>
                <a:gd name="T25" fmla="*/ 35 h 40"/>
                <a:gd name="T26" fmla="*/ 2 w 14"/>
                <a:gd name="T27" fmla="*/ 30 h 40"/>
                <a:gd name="T28" fmla="*/ 1 w 14"/>
                <a:gd name="T29" fmla="*/ 26 h 40"/>
                <a:gd name="T30" fmla="*/ 0 w 14"/>
                <a:gd name="T31" fmla="*/ 23 h 40"/>
                <a:gd name="T32" fmla="*/ 1 w 14"/>
                <a:gd name="T33" fmla="*/ 20 h 40"/>
                <a:gd name="T34" fmla="*/ 3 w 14"/>
                <a:gd name="T35" fmla="*/ 17 h 40"/>
                <a:gd name="T36" fmla="*/ 2 w 14"/>
                <a:gd name="T37" fmla="*/ 14 h 40"/>
                <a:gd name="T38" fmla="*/ 1 w 14"/>
                <a:gd name="T39" fmla="*/ 12 h 40"/>
                <a:gd name="T40" fmla="*/ 2 w 14"/>
                <a:gd name="T41" fmla="*/ 10 h 40"/>
                <a:gd name="T42" fmla="*/ 6 w 14"/>
                <a:gd name="T43" fmla="*/ 9 h 40"/>
                <a:gd name="T44" fmla="*/ 8 w 14"/>
                <a:gd name="T45" fmla="*/ 8 h 40"/>
                <a:gd name="T46" fmla="*/ 9 w 14"/>
                <a:gd name="T47" fmla="*/ 3 h 40"/>
                <a:gd name="T48" fmla="*/ 9 w 14"/>
                <a:gd name="T49" fmla="*/ 1 h 40"/>
                <a:gd name="T50" fmla="*/ 11 w 14"/>
                <a:gd name="T51" fmla="*/ 0 h 40"/>
                <a:gd name="T52" fmla="*/ 14 w 14"/>
                <a:gd name="T53" fmla="*/ 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" h="40">
                  <a:moveTo>
                    <a:pt x="14" y="1"/>
                  </a:moveTo>
                  <a:cubicBezTo>
                    <a:pt x="14" y="2"/>
                    <a:pt x="14" y="4"/>
                    <a:pt x="14" y="5"/>
                  </a:cubicBezTo>
                  <a:cubicBezTo>
                    <a:pt x="13" y="7"/>
                    <a:pt x="11" y="8"/>
                    <a:pt x="10" y="10"/>
                  </a:cubicBezTo>
                  <a:cubicBezTo>
                    <a:pt x="10" y="11"/>
                    <a:pt x="10" y="13"/>
                    <a:pt x="10" y="14"/>
                  </a:cubicBezTo>
                  <a:cubicBezTo>
                    <a:pt x="9" y="16"/>
                    <a:pt x="8" y="18"/>
                    <a:pt x="8" y="19"/>
                  </a:cubicBezTo>
                  <a:cubicBezTo>
                    <a:pt x="8" y="20"/>
                    <a:pt x="6" y="21"/>
                    <a:pt x="6" y="22"/>
                  </a:cubicBezTo>
                  <a:cubicBezTo>
                    <a:pt x="5" y="23"/>
                    <a:pt x="5" y="26"/>
                    <a:pt x="6" y="28"/>
                  </a:cubicBezTo>
                  <a:cubicBezTo>
                    <a:pt x="6" y="28"/>
                    <a:pt x="6" y="30"/>
                    <a:pt x="6" y="32"/>
                  </a:cubicBezTo>
                  <a:cubicBezTo>
                    <a:pt x="6" y="32"/>
                    <a:pt x="6" y="33"/>
                    <a:pt x="6" y="34"/>
                  </a:cubicBezTo>
                  <a:cubicBezTo>
                    <a:pt x="6" y="35"/>
                    <a:pt x="6" y="36"/>
                    <a:pt x="6" y="37"/>
                  </a:cubicBezTo>
                  <a:cubicBezTo>
                    <a:pt x="6" y="38"/>
                    <a:pt x="4" y="39"/>
                    <a:pt x="4" y="40"/>
                  </a:cubicBezTo>
                  <a:cubicBezTo>
                    <a:pt x="3" y="40"/>
                    <a:pt x="2" y="39"/>
                    <a:pt x="2" y="38"/>
                  </a:cubicBezTo>
                  <a:cubicBezTo>
                    <a:pt x="2" y="37"/>
                    <a:pt x="2" y="36"/>
                    <a:pt x="2" y="35"/>
                  </a:cubicBezTo>
                  <a:cubicBezTo>
                    <a:pt x="2" y="34"/>
                    <a:pt x="2" y="31"/>
                    <a:pt x="2" y="30"/>
                  </a:cubicBezTo>
                  <a:cubicBezTo>
                    <a:pt x="2" y="29"/>
                    <a:pt x="2" y="27"/>
                    <a:pt x="1" y="26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0" y="21"/>
                    <a:pt x="1" y="20"/>
                  </a:cubicBezTo>
                  <a:cubicBezTo>
                    <a:pt x="1" y="19"/>
                    <a:pt x="2" y="18"/>
                    <a:pt x="3" y="17"/>
                  </a:cubicBezTo>
                  <a:cubicBezTo>
                    <a:pt x="3" y="16"/>
                    <a:pt x="2" y="14"/>
                    <a:pt x="2" y="14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1" y="12"/>
                    <a:pt x="1" y="11"/>
                    <a:pt x="2" y="10"/>
                  </a:cubicBezTo>
                  <a:cubicBezTo>
                    <a:pt x="2" y="10"/>
                    <a:pt x="4" y="10"/>
                    <a:pt x="6" y="9"/>
                  </a:cubicBezTo>
                  <a:cubicBezTo>
                    <a:pt x="6" y="9"/>
                    <a:pt x="8" y="8"/>
                    <a:pt x="8" y="8"/>
                  </a:cubicBezTo>
                  <a:cubicBezTo>
                    <a:pt x="9" y="6"/>
                    <a:pt x="9" y="4"/>
                    <a:pt x="9" y="3"/>
                  </a:cubicBezTo>
                  <a:cubicBezTo>
                    <a:pt x="9" y="2"/>
                    <a:pt x="8" y="1"/>
                    <a:pt x="9" y="1"/>
                  </a:cubicBezTo>
                  <a:cubicBezTo>
                    <a:pt x="9" y="0"/>
                    <a:pt x="11" y="0"/>
                    <a:pt x="11" y="0"/>
                  </a:cubicBezTo>
                  <a:cubicBezTo>
                    <a:pt x="12" y="0"/>
                    <a:pt x="13" y="0"/>
                    <a:pt x="14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8"/>
            <p:cNvSpPr>
              <a:spLocks/>
            </p:cNvSpPr>
            <p:nvPr/>
          </p:nvSpPr>
          <p:spPr bwMode="auto">
            <a:xfrm>
              <a:off x="5704" y="2694"/>
              <a:ext cx="34" cy="95"/>
            </a:xfrm>
            <a:custGeom>
              <a:avLst/>
              <a:gdLst>
                <a:gd name="T0" fmla="*/ 14 w 14"/>
                <a:gd name="T1" fmla="*/ 1 h 40"/>
                <a:gd name="T2" fmla="*/ 14 w 14"/>
                <a:gd name="T3" fmla="*/ 5 h 40"/>
                <a:gd name="T4" fmla="*/ 10 w 14"/>
                <a:gd name="T5" fmla="*/ 10 h 40"/>
                <a:gd name="T6" fmla="*/ 10 w 14"/>
                <a:gd name="T7" fmla="*/ 14 h 40"/>
                <a:gd name="T8" fmla="*/ 8 w 14"/>
                <a:gd name="T9" fmla="*/ 19 h 40"/>
                <a:gd name="T10" fmla="*/ 6 w 14"/>
                <a:gd name="T11" fmla="*/ 22 h 40"/>
                <a:gd name="T12" fmla="*/ 6 w 14"/>
                <a:gd name="T13" fmla="*/ 28 h 40"/>
                <a:gd name="T14" fmla="*/ 6 w 14"/>
                <a:gd name="T15" fmla="*/ 32 h 40"/>
                <a:gd name="T16" fmla="*/ 6 w 14"/>
                <a:gd name="T17" fmla="*/ 34 h 40"/>
                <a:gd name="T18" fmla="*/ 6 w 14"/>
                <a:gd name="T19" fmla="*/ 37 h 40"/>
                <a:gd name="T20" fmla="*/ 4 w 14"/>
                <a:gd name="T21" fmla="*/ 40 h 40"/>
                <a:gd name="T22" fmla="*/ 2 w 14"/>
                <a:gd name="T23" fmla="*/ 38 h 40"/>
                <a:gd name="T24" fmla="*/ 2 w 14"/>
                <a:gd name="T25" fmla="*/ 35 h 40"/>
                <a:gd name="T26" fmla="*/ 2 w 14"/>
                <a:gd name="T27" fmla="*/ 30 h 40"/>
                <a:gd name="T28" fmla="*/ 1 w 14"/>
                <a:gd name="T29" fmla="*/ 26 h 40"/>
                <a:gd name="T30" fmla="*/ 0 w 14"/>
                <a:gd name="T31" fmla="*/ 23 h 40"/>
                <a:gd name="T32" fmla="*/ 1 w 14"/>
                <a:gd name="T33" fmla="*/ 20 h 40"/>
                <a:gd name="T34" fmla="*/ 3 w 14"/>
                <a:gd name="T35" fmla="*/ 17 h 40"/>
                <a:gd name="T36" fmla="*/ 2 w 14"/>
                <a:gd name="T37" fmla="*/ 14 h 40"/>
                <a:gd name="T38" fmla="*/ 1 w 14"/>
                <a:gd name="T39" fmla="*/ 12 h 40"/>
                <a:gd name="T40" fmla="*/ 2 w 14"/>
                <a:gd name="T41" fmla="*/ 10 h 40"/>
                <a:gd name="T42" fmla="*/ 6 w 14"/>
                <a:gd name="T43" fmla="*/ 9 h 40"/>
                <a:gd name="T44" fmla="*/ 8 w 14"/>
                <a:gd name="T45" fmla="*/ 8 h 40"/>
                <a:gd name="T46" fmla="*/ 9 w 14"/>
                <a:gd name="T47" fmla="*/ 3 h 40"/>
                <a:gd name="T48" fmla="*/ 9 w 14"/>
                <a:gd name="T49" fmla="*/ 1 h 40"/>
                <a:gd name="T50" fmla="*/ 11 w 14"/>
                <a:gd name="T51" fmla="*/ 0 h 40"/>
                <a:gd name="T52" fmla="*/ 14 w 14"/>
                <a:gd name="T53" fmla="*/ 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" h="40">
                  <a:moveTo>
                    <a:pt x="14" y="1"/>
                  </a:moveTo>
                  <a:cubicBezTo>
                    <a:pt x="14" y="2"/>
                    <a:pt x="14" y="4"/>
                    <a:pt x="14" y="5"/>
                  </a:cubicBezTo>
                  <a:cubicBezTo>
                    <a:pt x="13" y="7"/>
                    <a:pt x="11" y="8"/>
                    <a:pt x="10" y="10"/>
                  </a:cubicBezTo>
                  <a:cubicBezTo>
                    <a:pt x="10" y="11"/>
                    <a:pt x="10" y="13"/>
                    <a:pt x="10" y="14"/>
                  </a:cubicBezTo>
                  <a:cubicBezTo>
                    <a:pt x="9" y="16"/>
                    <a:pt x="8" y="18"/>
                    <a:pt x="8" y="19"/>
                  </a:cubicBezTo>
                  <a:cubicBezTo>
                    <a:pt x="8" y="20"/>
                    <a:pt x="6" y="21"/>
                    <a:pt x="6" y="22"/>
                  </a:cubicBezTo>
                  <a:cubicBezTo>
                    <a:pt x="5" y="23"/>
                    <a:pt x="5" y="26"/>
                    <a:pt x="6" y="28"/>
                  </a:cubicBezTo>
                  <a:cubicBezTo>
                    <a:pt x="6" y="28"/>
                    <a:pt x="6" y="30"/>
                    <a:pt x="6" y="32"/>
                  </a:cubicBezTo>
                  <a:cubicBezTo>
                    <a:pt x="6" y="32"/>
                    <a:pt x="6" y="33"/>
                    <a:pt x="6" y="34"/>
                  </a:cubicBezTo>
                  <a:cubicBezTo>
                    <a:pt x="6" y="35"/>
                    <a:pt x="6" y="36"/>
                    <a:pt x="6" y="37"/>
                  </a:cubicBezTo>
                  <a:cubicBezTo>
                    <a:pt x="6" y="38"/>
                    <a:pt x="4" y="39"/>
                    <a:pt x="4" y="40"/>
                  </a:cubicBezTo>
                  <a:cubicBezTo>
                    <a:pt x="3" y="40"/>
                    <a:pt x="2" y="39"/>
                    <a:pt x="2" y="38"/>
                  </a:cubicBezTo>
                  <a:cubicBezTo>
                    <a:pt x="2" y="37"/>
                    <a:pt x="2" y="36"/>
                    <a:pt x="2" y="35"/>
                  </a:cubicBezTo>
                  <a:cubicBezTo>
                    <a:pt x="2" y="34"/>
                    <a:pt x="2" y="31"/>
                    <a:pt x="2" y="30"/>
                  </a:cubicBezTo>
                  <a:cubicBezTo>
                    <a:pt x="2" y="29"/>
                    <a:pt x="2" y="27"/>
                    <a:pt x="1" y="26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0" y="21"/>
                    <a:pt x="1" y="20"/>
                  </a:cubicBezTo>
                  <a:cubicBezTo>
                    <a:pt x="1" y="19"/>
                    <a:pt x="2" y="18"/>
                    <a:pt x="3" y="17"/>
                  </a:cubicBezTo>
                  <a:cubicBezTo>
                    <a:pt x="3" y="16"/>
                    <a:pt x="2" y="14"/>
                    <a:pt x="2" y="14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1" y="12"/>
                    <a:pt x="1" y="11"/>
                    <a:pt x="2" y="10"/>
                  </a:cubicBezTo>
                  <a:cubicBezTo>
                    <a:pt x="2" y="10"/>
                    <a:pt x="4" y="10"/>
                    <a:pt x="6" y="9"/>
                  </a:cubicBezTo>
                  <a:cubicBezTo>
                    <a:pt x="6" y="9"/>
                    <a:pt x="8" y="8"/>
                    <a:pt x="8" y="8"/>
                  </a:cubicBezTo>
                  <a:cubicBezTo>
                    <a:pt x="9" y="6"/>
                    <a:pt x="9" y="4"/>
                    <a:pt x="9" y="3"/>
                  </a:cubicBezTo>
                  <a:cubicBezTo>
                    <a:pt x="9" y="2"/>
                    <a:pt x="8" y="1"/>
                    <a:pt x="9" y="1"/>
                  </a:cubicBezTo>
                  <a:cubicBezTo>
                    <a:pt x="9" y="0"/>
                    <a:pt x="11" y="0"/>
                    <a:pt x="11" y="0"/>
                  </a:cubicBezTo>
                  <a:cubicBezTo>
                    <a:pt x="12" y="0"/>
                    <a:pt x="13" y="0"/>
                    <a:pt x="14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9"/>
            <p:cNvSpPr>
              <a:spLocks/>
            </p:cNvSpPr>
            <p:nvPr/>
          </p:nvSpPr>
          <p:spPr bwMode="auto">
            <a:xfrm>
              <a:off x="5714" y="2306"/>
              <a:ext cx="24" cy="49"/>
            </a:xfrm>
            <a:custGeom>
              <a:avLst/>
              <a:gdLst>
                <a:gd name="T0" fmla="*/ 10 w 10"/>
                <a:gd name="T1" fmla="*/ 9 h 21"/>
                <a:gd name="T2" fmla="*/ 9 w 10"/>
                <a:gd name="T3" fmla="*/ 12 h 21"/>
                <a:gd name="T4" fmla="*/ 8 w 10"/>
                <a:gd name="T5" fmla="*/ 14 h 21"/>
                <a:gd name="T6" fmla="*/ 7 w 10"/>
                <a:gd name="T7" fmla="*/ 18 h 21"/>
                <a:gd name="T8" fmla="*/ 6 w 10"/>
                <a:gd name="T9" fmla="*/ 20 h 21"/>
                <a:gd name="T10" fmla="*/ 4 w 10"/>
                <a:gd name="T11" fmla="*/ 21 h 21"/>
                <a:gd name="T12" fmla="*/ 3 w 10"/>
                <a:gd name="T13" fmla="*/ 18 h 21"/>
                <a:gd name="T14" fmla="*/ 3 w 10"/>
                <a:gd name="T15" fmla="*/ 15 h 21"/>
                <a:gd name="T16" fmla="*/ 5 w 10"/>
                <a:gd name="T17" fmla="*/ 13 h 21"/>
                <a:gd name="T18" fmla="*/ 4 w 10"/>
                <a:gd name="T19" fmla="*/ 11 h 21"/>
                <a:gd name="T20" fmla="*/ 3 w 10"/>
                <a:gd name="T21" fmla="*/ 7 h 21"/>
                <a:gd name="T22" fmla="*/ 1 w 10"/>
                <a:gd name="T23" fmla="*/ 5 h 21"/>
                <a:gd name="T24" fmla="*/ 0 w 10"/>
                <a:gd name="T25" fmla="*/ 3 h 21"/>
                <a:gd name="T26" fmla="*/ 1 w 10"/>
                <a:gd name="T27" fmla="*/ 0 h 21"/>
                <a:gd name="T28" fmla="*/ 4 w 10"/>
                <a:gd name="T29" fmla="*/ 0 h 21"/>
                <a:gd name="T30" fmla="*/ 6 w 10"/>
                <a:gd name="T31" fmla="*/ 3 h 21"/>
                <a:gd name="T32" fmla="*/ 8 w 10"/>
                <a:gd name="T33" fmla="*/ 6 h 21"/>
                <a:gd name="T34" fmla="*/ 10 w 10"/>
                <a:gd name="T35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21">
                  <a:moveTo>
                    <a:pt x="10" y="9"/>
                  </a:moveTo>
                  <a:cubicBezTo>
                    <a:pt x="10" y="10"/>
                    <a:pt x="9" y="11"/>
                    <a:pt x="9" y="12"/>
                  </a:cubicBezTo>
                  <a:cubicBezTo>
                    <a:pt x="8" y="12"/>
                    <a:pt x="8" y="14"/>
                    <a:pt x="8" y="14"/>
                  </a:cubicBezTo>
                  <a:cubicBezTo>
                    <a:pt x="8" y="15"/>
                    <a:pt x="8" y="17"/>
                    <a:pt x="7" y="18"/>
                  </a:cubicBezTo>
                  <a:cubicBezTo>
                    <a:pt x="7" y="18"/>
                    <a:pt x="7" y="20"/>
                    <a:pt x="6" y="20"/>
                  </a:cubicBezTo>
                  <a:cubicBezTo>
                    <a:pt x="6" y="21"/>
                    <a:pt x="5" y="21"/>
                    <a:pt x="4" y="21"/>
                  </a:cubicBezTo>
                  <a:cubicBezTo>
                    <a:pt x="4" y="20"/>
                    <a:pt x="3" y="19"/>
                    <a:pt x="3" y="18"/>
                  </a:cubicBezTo>
                  <a:cubicBezTo>
                    <a:pt x="2" y="18"/>
                    <a:pt x="3" y="16"/>
                    <a:pt x="3" y="15"/>
                  </a:cubicBezTo>
                  <a:cubicBezTo>
                    <a:pt x="3" y="14"/>
                    <a:pt x="4" y="14"/>
                    <a:pt x="5" y="13"/>
                  </a:cubicBezTo>
                  <a:cubicBezTo>
                    <a:pt x="5" y="12"/>
                    <a:pt x="4" y="11"/>
                    <a:pt x="4" y="11"/>
                  </a:cubicBezTo>
                  <a:cubicBezTo>
                    <a:pt x="4" y="10"/>
                    <a:pt x="4" y="8"/>
                    <a:pt x="3" y="7"/>
                  </a:cubicBezTo>
                  <a:cubicBezTo>
                    <a:pt x="3" y="7"/>
                    <a:pt x="2" y="6"/>
                    <a:pt x="1" y="5"/>
                  </a:cubicBezTo>
                  <a:cubicBezTo>
                    <a:pt x="1" y="5"/>
                    <a:pt x="0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1"/>
                    <a:pt x="5" y="2"/>
                    <a:pt x="6" y="3"/>
                  </a:cubicBezTo>
                  <a:cubicBezTo>
                    <a:pt x="6" y="4"/>
                    <a:pt x="8" y="5"/>
                    <a:pt x="8" y="6"/>
                  </a:cubicBezTo>
                  <a:cubicBezTo>
                    <a:pt x="9" y="7"/>
                    <a:pt x="10" y="9"/>
                    <a:pt x="10" y="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0"/>
            <p:cNvSpPr>
              <a:spLocks/>
            </p:cNvSpPr>
            <p:nvPr/>
          </p:nvSpPr>
          <p:spPr bwMode="auto">
            <a:xfrm>
              <a:off x="5714" y="2306"/>
              <a:ext cx="24" cy="49"/>
            </a:xfrm>
            <a:custGeom>
              <a:avLst/>
              <a:gdLst>
                <a:gd name="T0" fmla="*/ 10 w 10"/>
                <a:gd name="T1" fmla="*/ 9 h 21"/>
                <a:gd name="T2" fmla="*/ 9 w 10"/>
                <a:gd name="T3" fmla="*/ 12 h 21"/>
                <a:gd name="T4" fmla="*/ 8 w 10"/>
                <a:gd name="T5" fmla="*/ 14 h 21"/>
                <a:gd name="T6" fmla="*/ 7 w 10"/>
                <a:gd name="T7" fmla="*/ 18 h 21"/>
                <a:gd name="T8" fmla="*/ 6 w 10"/>
                <a:gd name="T9" fmla="*/ 20 h 21"/>
                <a:gd name="T10" fmla="*/ 4 w 10"/>
                <a:gd name="T11" fmla="*/ 21 h 21"/>
                <a:gd name="T12" fmla="*/ 3 w 10"/>
                <a:gd name="T13" fmla="*/ 18 h 21"/>
                <a:gd name="T14" fmla="*/ 3 w 10"/>
                <a:gd name="T15" fmla="*/ 15 h 21"/>
                <a:gd name="T16" fmla="*/ 5 w 10"/>
                <a:gd name="T17" fmla="*/ 13 h 21"/>
                <a:gd name="T18" fmla="*/ 4 w 10"/>
                <a:gd name="T19" fmla="*/ 11 h 21"/>
                <a:gd name="T20" fmla="*/ 3 w 10"/>
                <a:gd name="T21" fmla="*/ 7 h 21"/>
                <a:gd name="T22" fmla="*/ 1 w 10"/>
                <a:gd name="T23" fmla="*/ 5 h 21"/>
                <a:gd name="T24" fmla="*/ 0 w 10"/>
                <a:gd name="T25" fmla="*/ 3 h 21"/>
                <a:gd name="T26" fmla="*/ 1 w 10"/>
                <a:gd name="T27" fmla="*/ 0 h 21"/>
                <a:gd name="T28" fmla="*/ 4 w 10"/>
                <a:gd name="T29" fmla="*/ 0 h 21"/>
                <a:gd name="T30" fmla="*/ 6 w 10"/>
                <a:gd name="T31" fmla="*/ 3 h 21"/>
                <a:gd name="T32" fmla="*/ 8 w 10"/>
                <a:gd name="T33" fmla="*/ 6 h 21"/>
                <a:gd name="T34" fmla="*/ 10 w 10"/>
                <a:gd name="T35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21">
                  <a:moveTo>
                    <a:pt x="10" y="9"/>
                  </a:moveTo>
                  <a:cubicBezTo>
                    <a:pt x="10" y="10"/>
                    <a:pt x="9" y="11"/>
                    <a:pt x="9" y="12"/>
                  </a:cubicBezTo>
                  <a:cubicBezTo>
                    <a:pt x="8" y="12"/>
                    <a:pt x="8" y="14"/>
                    <a:pt x="8" y="14"/>
                  </a:cubicBezTo>
                  <a:cubicBezTo>
                    <a:pt x="8" y="15"/>
                    <a:pt x="8" y="17"/>
                    <a:pt x="7" y="18"/>
                  </a:cubicBezTo>
                  <a:cubicBezTo>
                    <a:pt x="7" y="18"/>
                    <a:pt x="7" y="20"/>
                    <a:pt x="6" y="20"/>
                  </a:cubicBezTo>
                  <a:cubicBezTo>
                    <a:pt x="6" y="21"/>
                    <a:pt x="5" y="21"/>
                    <a:pt x="4" y="21"/>
                  </a:cubicBezTo>
                  <a:cubicBezTo>
                    <a:pt x="4" y="20"/>
                    <a:pt x="3" y="19"/>
                    <a:pt x="3" y="18"/>
                  </a:cubicBezTo>
                  <a:cubicBezTo>
                    <a:pt x="2" y="18"/>
                    <a:pt x="3" y="16"/>
                    <a:pt x="3" y="15"/>
                  </a:cubicBezTo>
                  <a:cubicBezTo>
                    <a:pt x="3" y="14"/>
                    <a:pt x="4" y="14"/>
                    <a:pt x="5" y="13"/>
                  </a:cubicBezTo>
                  <a:cubicBezTo>
                    <a:pt x="5" y="12"/>
                    <a:pt x="4" y="11"/>
                    <a:pt x="4" y="11"/>
                  </a:cubicBezTo>
                  <a:cubicBezTo>
                    <a:pt x="4" y="10"/>
                    <a:pt x="4" y="8"/>
                    <a:pt x="3" y="7"/>
                  </a:cubicBezTo>
                  <a:cubicBezTo>
                    <a:pt x="3" y="7"/>
                    <a:pt x="2" y="6"/>
                    <a:pt x="1" y="5"/>
                  </a:cubicBezTo>
                  <a:cubicBezTo>
                    <a:pt x="1" y="5"/>
                    <a:pt x="0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1"/>
                    <a:pt x="5" y="2"/>
                    <a:pt x="6" y="3"/>
                  </a:cubicBezTo>
                  <a:cubicBezTo>
                    <a:pt x="6" y="4"/>
                    <a:pt x="8" y="5"/>
                    <a:pt x="8" y="6"/>
                  </a:cubicBezTo>
                  <a:cubicBezTo>
                    <a:pt x="9" y="7"/>
                    <a:pt x="10" y="9"/>
                    <a:pt x="10" y="9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1"/>
            <p:cNvSpPr>
              <a:spLocks/>
            </p:cNvSpPr>
            <p:nvPr/>
          </p:nvSpPr>
          <p:spPr bwMode="auto">
            <a:xfrm>
              <a:off x="4126" y="1076"/>
              <a:ext cx="1604" cy="2168"/>
            </a:xfrm>
            <a:custGeom>
              <a:avLst/>
              <a:gdLst>
                <a:gd name="T0" fmla="*/ 594 w 678"/>
                <a:gd name="T1" fmla="*/ 453 h 915"/>
                <a:gd name="T2" fmla="*/ 565 w 678"/>
                <a:gd name="T3" fmla="*/ 376 h 915"/>
                <a:gd name="T4" fmla="*/ 536 w 678"/>
                <a:gd name="T5" fmla="*/ 280 h 915"/>
                <a:gd name="T6" fmla="*/ 535 w 678"/>
                <a:gd name="T7" fmla="*/ 292 h 915"/>
                <a:gd name="T8" fmla="*/ 520 w 678"/>
                <a:gd name="T9" fmla="*/ 316 h 915"/>
                <a:gd name="T10" fmla="*/ 503 w 678"/>
                <a:gd name="T11" fmla="*/ 372 h 915"/>
                <a:gd name="T12" fmla="*/ 505 w 678"/>
                <a:gd name="T13" fmla="*/ 420 h 915"/>
                <a:gd name="T14" fmla="*/ 478 w 678"/>
                <a:gd name="T15" fmla="*/ 426 h 915"/>
                <a:gd name="T16" fmla="*/ 456 w 678"/>
                <a:gd name="T17" fmla="*/ 457 h 915"/>
                <a:gd name="T18" fmla="*/ 413 w 678"/>
                <a:gd name="T19" fmla="*/ 503 h 915"/>
                <a:gd name="T20" fmla="*/ 405 w 678"/>
                <a:gd name="T21" fmla="*/ 590 h 915"/>
                <a:gd name="T22" fmla="*/ 421 w 678"/>
                <a:gd name="T23" fmla="*/ 631 h 915"/>
                <a:gd name="T24" fmla="*/ 432 w 678"/>
                <a:gd name="T25" fmla="*/ 638 h 915"/>
                <a:gd name="T26" fmla="*/ 454 w 678"/>
                <a:gd name="T27" fmla="*/ 608 h 915"/>
                <a:gd name="T28" fmla="*/ 499 w 678"/>
                <a:gd name="T29" fmla="*/ 647 h 915"/>
                <a:gd name="T30" fmla="*/ 529 w 678"/>
                <a:gd name="T31" fmla="*/ 761 h 915"/>
                <a:gd name="T32" fmla="*/ 479 w 678"/>
                <a:gd name="T33" fmla="*/ 884 h 915"/>
                <a:gd name="T34" fmla="*/ 455 w 678"/>
                <a:gd name="T35" fmla="*/ 870 h 915"/>
                <a:gd name="T36" fmla="*/ 464 w 678"/>
                <a:gd name="T37" fmla="*/ 771 h 915"/>
                <a:gd name="T38" fmla="*/ 400 w 678"/>
                <a:gd name="T39" fmla="*/ 779 h 915"/>
                <a:gd name="T40" fmla="*/ 303 w 678"/>
                <a:gd name="T41" fmla="*/ 725 h 915"/>
                <a:gd name="T42" fmla="*/ 229 w 678"/>
                <a:gd name="T43" fmla="*/ 696 h 915"/>
                <a:gd name="T44" fmla="*/ 195 w 678"/>
                <a:gd name="T45" fmla="*/ 658 h 915"/>
                <a:gd name="T46" fmla="*/ 157 w 678"/>
                <a:gd name="T47" fmla="*/ 609 h 915"/>
                <a:gd name="T48" fmla="*/ 102 w 678"/>
                <a:gd name="T49" fmla="*/ 632 h 915"/>
                <a:gd name="T50" fmla="*/ 62 w 678"/>
                <a:gd name="T51" fmla="*/ 615 h 915"/>
                <a:gd name="T52" fmla="*/ 35 w 678"/>
                <a:gd name="T53" fmla="*/ 536 h 915"/>
                <a:gd name="T54" fmla="*/ 12 w 678"/>
                <a:gd name="T55" fmla="*/ 507 h 915"/>
                <a:gd name="T56" fmla="*/ 4 w 678"/>
                <a:gd name="T57" fmla="*/ 408 h 915"/>
                <a:gd name="T58" fmla="*/ 41 w 678"/>
                <a:gd name="T59" fmla="*/ 345 h 915"/>
                <a:gd name="T60" fmla="*/ 39 w 678"/>
                <a:gd name="T61" fmla="*/ 294 h 915"/>
                <a:gd name="T62" fmla="*/ 77 w 678"/>
                <a:gd name="T63" fmla="*/ 301 h 915"/>
                <a:gd name="T64" fmla="*/ 126 w 678"/>
                <a:gd name="T65" fmla="*/ 280 h 915"/>
                <a:gd name="T66" fmla="*/ 154 w 678"/>
                <a:gd name="T67" fmla="*/ 309 h 915"/>
                <a:gd name="T68" fmla="*/ 185 w 678"/>
                <a:gd name="T69" fmla="*/ 310 h 915"/>
                <a:gd name="T70" fmla="*/ 225 w 678"/>
                <a:gd name="T71" fmla="*/ 287 h 915"/>
                <a:gd name="T72" fmla="*/ 217 w 678"/>
                <a:gd name="T73" fmla="*/ 263 h 915"/>
                <a:gd name="T74" fmla="*/ 250 w 678"/>
                <a:gd name="T75" fmla="*/ 236 h 915"/>
                <a:gd name="T76" fmla="*/ 259 w 678"/>
                <a:gd name="T77" fmla="*/ 247 h 915"/>
                <a:gd name="T78" fmla="*/ 289 w 678"/>
                <a:gd name="T79" fmla="*/ 226 h 915"/>
                <a:gd name="T80" fmla="*/ 336 w 678"/>
                <a:gd name="T81" fmla="*/ 194 h 915"/>
                <a:gd name="T82" fmla="*/ 389 w 678"/>
                <a:gd name="T83" fmla="*/ 180 h 915"/>
                <a:gd name="T84" fmla="*/ 438 w 678"/>
                <a:gd name="T85" fmla="*/ 143 h 915"/>
                <a:gd name="T86" fmla="*/ 428 w 678"/>
                <a:gd name="T87" fmla="*/ 112 h 915"/>
                <a:gd name="T88" fmla="*/ 458 w 678"/>
                <a:gd name="T89" fmla="*/ 73 h 915"/>
                <a:gd name="T90" fmla="*/ 509 w 678"/>
                <a:gd name="T91" fmla="*/ 48 h 915"/>
                <a:gd name="T92" fmla="*/ 539 w 678"/>
                <a:gd name="T93" fmla="*/ 39 h 915"/>
                <a:gd name="T94" fmla="*/ 532 w 678"/>
                <a:gd name="T95" fmla="*/ 23 h 915"/>
                <a:gd name="T96" fmla="*/ 561 w 678"/>
                <a:gd name="T97" fmla="*/ 18 h 915"/>
                <a:gd name="T98" fmla="*/ 586 w 678"/>
                <a:gd name="T99" fmla="*/ 35 h 915"/>
                <a:gd name="T100" fmla="*/ 565 w 678"/>
                <a:gd name="T101" fmla="*/ 66 h 915"/>
                <a:gd name="T102" fmla="*/ 530 w 678"/>
                <a:gd name="T103" fmla="*/ 81 h 915"/>
                <a:gd name="T104" fmla="*/ 549 w 678"/>
                <a:gd name="T105" fmla="*/ 127 h 915"/>
                <a:gd name="T106" fmla="*/ 560 w 678"/>
                <a:gd name="T107" fmla="*/ 130 h 915"/>
                <a:gd name="T108" fmla="*/ 589 w 678"/>
                <a:gd name="T109" fmla="*/ 125 h 915"/>
                <a:gd name="T110" fmla="*/ 587 w 678"/>
                <a:gd name="T111" fmla="*/ 151 h 915"/>
                <a:gd name="T112" fmla="*/ 600 w 678"/>
                <a:gd name="T113" fmla="*/ 207 h 915"/>
                <a:gd name="T114" fmla="*/ 585 w 678"/>
                <a:gd name="T115" fmla="*/ 274 h 915"/>
                <a:gd name="T116" fmla="*/ 574 w 678"/>
                <a:gd name="T117" fmla="*/ 303 h 915"/>
                <a:gd name="T118" fmla="*/ 604 w 678"/>
                <a:gd name="T119" fmla="*/ 344 h 915"/>
                <a:gd name="T120" fmla="*/ 645 w 678"/>
                <a:gd name="T121" fmla="*/ 393 h 915"/>
                <a:gd name="T122" fmla="*/ 657 w 678"/>
                <a:gd name="T123" fmla="*/ 458 h 9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8" h="915">
                  <a:moveTo>
                    <a:pt x="676" y="505"/>
                  </a:moveTo>
                  <a:cubicBezTo>
                    <a:pt x="677" y="505"/>
                    <a:pt x="678" y="507"/>
                    <a:pt x="678" y="508"/>
                  </a:cubicBezTo>
                  <a:cubicBezTo>
                    <a:pt x="678" y="509"/>
                    <a:pt x="677" y="510"/>
                    <a:pt x="677" y="510"/>
                  </a:cubicBezTo>
                  <a:cubicBezTo>
                    <a:pt x="676" y="510"/>
                    <a:pt x="674" y="510"/>
                    <a:pt x="674" y="510"/>
                  </a:cubicBezTo>
                  <a:cubicBezTo>
                    <a:pt x="673" y="509"/>
                    <a:pt x="672" y="507"/>
                    <a:pt x="671" y="507"/>
                  </a:cubicBezTo>
                  <a:cubicBezTo>
                    <a:pt x="670" y="507"/>
                    <a:pt x="668" y="507"/>
                    <a:pt x="668" y="507"/>
                  </a:cubicBezTo>
                  <a:cubicBezTo>
                    <a:pt x="666" y="507"/>
                    <a:pt x="664" y="506"/>
                    <a:pt x="664" y="505"/>
                  </a:cubicBezTo>
                  <a:cubicBezTo>
                    <a:pt x="663" y="505"/>
                    <a:pt x="661" y="503"/>
                    <a:pt x="660" y="503"/>
                  </a:cubicBezTo>
                  <a:cubicBezTo>
                    <a:pt x="660" y="501"/>
                    <a:pt x="659" y="499"/>
                    <a:pt x="658" y="498"/>
                  </a:cubicBezTo>
                  <a:cubicBezTo>
                    <a:pt x="657" y="497"/>
                    <a:pt x="656" y="496"/>
                    <a:pt x="654" y="495"/>
                  </a:cubicBezTo>
                  <a:cubicBezTo>
                    <a:pt x="654" y="495"/>
                    <a:pt x="651" y="494"/>
                    <a:pt x="650" y="493"/>
                  </a:cubicBezTo>
                  <a:cubicBezTo>
                    <a:pt x="650" y="493"/>
                    <a:pt x="648" y="492"/>
                    <a:pt x="648" y="492"/>
                  </a:cubicBezTo>
                  <a:cubicBezTo>
                    <a:pt x="647" y="491"/>
                    <a:pt x="646" y="489"/>
                    <a:pt x="645" y="489"/>
                  </a:cubicBezTo>
                  <a:cubicBezTo>
                    <a:pt x="645" y="489"/>
                    <a:pt x="643" y="488"/>
                    <a:pt x="642" y="488"/>
                  </a:cubicBezTo>
                  <a:cubicBezTo>
                    <a:pt x="641" y="487"/>
                    <a:pt x="639" y="487"/>
                    <a:pt x="639" y="486"/>
                  </a:cubicBezTo>
                  <a:cubicBezTo>
                    <a:pt x="637" y="486"/>
                    <a:pt x="635" y="484"/>
                    <a:pt x="635" y="483"/>
                  </a:cubicBezTo>
                  <a:cubicBezTo>
                    <a:pt x="633" y="482"/>
                    <a:pt x="629" y="479"/>
                    <a:pt x="627" y="478"/>
                  </a:cubicBezTo>
                  <a:cubicBezTo>
                    <a:pt x="625" y="477"/>
                    <a:pt x="623" y="476"/>
                    <a:pt x="622" y="476"/>
                  </a:cubicBezTo>
                  <a:cubicBezTo>
                    <a:pt x="620" y="474"/>
                    <a:pt x="617" y="471"/>
                    <a:pt x="615" y="470"/>
                  </a:cubicBezTo>
                  <a:cubicBezTo>
                    <a:pt x="614" y="469"/>
                    <a:pt x="612" y="466"/>
                    <a:pt x="611" y="466"/>
                  </a:cubicBezTo>
                  <a:cubicBezTo>
                    <a:pt x="610" y="465"/>
                    <a:pt x="608" y="464"/>
                    <a:pt x="607" y="463"/>
                  </a:cubicBezTo>
                  <a:cubicBezTo>
                    <a:pt x="606" y="463"/>
                    <a:pt x="604" y="462"/>
                    <a:pt x="602" y="462"/>
                  </a:cubicBezTo>
                  <a:cubicBezTo>
                    <a:pt x="601" y="461"/>
                    <a:pt x="599" y="459"/>
                    <a:pt x="598" y="458"/>
                  </a:cubicBezTo>
                  <a:cubicBezTo>
                    <a:pt x="596" y="457"/>
                    <a:pt x="594" y="454"/>
                    <a:pt x="594" y="453"/>
                  </a:cubicBezTo>
                  <a:cubicBezTo>
                    <a:pt x="592" y="452"/>
                    <a:pt x="590" y="449"/>
                    <a:pt x="589" y="447"/>
                  </a:cubicBezTo>
                  <a:cubicBezTo>
                    <a:pt x="588" y="447"/>
                    <a:pt x="585" y="446"/>
                    <a:pt x="585" y="445"/>
                  </a:cubicBezTo>
                  <a:cubicBezTo>
                    <a:pt x="583" y="444"/>
                    <a:pt x="581" y="442"/>
                    <a:pt x="581" y="441"/>
                  </a:cubicBezTo>
                  <a:cubicBezTo>
                    <a:pt x="580" y="439"/>
                    <a:pt x="579" y="436"/>
                    <a:pt x="578" y="435"/>
                  </a:cubicBezTo>
                  <a:cubicBezTo>
                    <a:pt x="577" y="434"/>
                    <a:pt x="575" y="432"/>
                    <a:pt x="575" y="431"/>
                  </a:cubicBezTo>
                  <a:cubicBezTo>
                    <a:pt x="574" y="431"/>
                    <a:pt x="573" y="429"/>
                    <a:pt x="572" y="428"/>
                  </a:cubicBezTo>
                  <a:cubicBezTo>
                    <a:pt x="572" y="427"/>
                    <a:pt x="572" y="425"/>
                    <a:pt x="571" y="425"/>
                  </a:cubicBezTo>
                  <a:cubicBezTo>
                    <a:pt x="571" y="423"/>
                    <a:pt x="571" y="421"/>
                    <a:pt x="571" y="420"/>
                  </a:cubicBezTo>
                  <a:cubicBezTo>
                    <a:pt x="571" y="420"/>
                    <a:pt x="570" y="418"/>
                    <a:pt x="570" y="417"/>
                  </a:cubicBezTo>
                  <a:cubicBezTo>
                    <a:pt x="570" y="417"/>
                    <a:pt x="571" y="416"/>
                    <a:pt x="571" y="415"/>
                  </a:cubicBezTo>
                  <a:cubicBezTo>
                    <a:pt x="570" y="414"/>
                    <a:pt x="569" y="413"/>
                    <a:pt x="569" y="412"/>
                  </a:cubicBezTo>
                  <a:cubicBezTo>
                    <a:pt x="569" y="412"/>
                    <a:pt x="568" y="410"/>
                    <a:pt x="568" y="410"/>
                  </a:cubicBezTo>
                  <a:cubicBezTo>
                    <a:pt x="568" y="409"/>
                    <a:pt x="569" y="408"/>
                    <a:pt x="568" y="407"/>
                  </a:cubicBezTo>
                  <a:cubicBezTo>
                    <a:pt x="568" y="406"/>
                    <a:pt x="566" y="406"/>
                    <a:pt x="565" y="406"/>
                  </a:cubicBezTo>
                  <a:cubicBezTo>
                    <a:pt x="564" y="406"/>
                    <a:pt x="563" y="406"/>
                    <a:pt x="562" y="406"/>
                  </a:cubicBezTo>
                  <a:cubicBezTo>
                    <a:pt x="561" y="406"/>
                    <a:pt x="560" y="404"/>
                    <a:pt x="560" y="404"/>
                  </a:cubicBezTo>
                  <a:cubicBezTo>
                    <a:pt x="560" y="403"/>
                    <a:pt x="560" y="401"/>
                    <a:pt x="561" y="400"/>
                  </a:cubicBezTo>
                  <a:cubicBezTo>
                    <a:pt x="561" y="400"/>
                    <a:pt x="563" y="399"/>
                    <a:pt x="564" y="399"/>
                  </a:cubicBezTo>
                  <a:cubicBezTo>
                    <a:pt x="564" y="399"/>
                    <a:pt x="565" y="398"/>
                    <a:pt x="565" y="398"/>
                  </a:cubicBezTo>
                  <a:cubicBezTo>
                    <a:pt x="566" y="396"/>
                    <a:pt x="564" y="393"/>
                    <a:pt x="565" y="392"/>
                  </a:cubicBezTo>
                  <a:cubicBezTo>
                    <a:pt x="565" y="391"/>
                    <a:pt x="566" y="391"/>
                    <a:pt x="567" y="390"/>
                  </a:cubicBezTo>
                  <a:cubicBezTo>
                    <a:pt x="567" y="389"/>
                    <a:pt x="568" y="388"/>
                    <a:pt x="568" y="387"/>
                  </a:cubicBezTo>
                  <a:cubicBezTo>
                    <a:pt x="568" y="386"/>
                    <a:pt x="567" y="383"/>
                    <a:pt x="567" y="381"/>
                  </a:cubicBezTo>
                  <a:cubicBezTo>
                    <a:pt x="567" y="380"/>
                    <a:pt x="566" y="377"/>
                    <a:pt x="565" y="376"/>
                  </a:cubicBezTo>
                  <a:cubicBezTo>
                    <a:pt x="565" y="375"/>
                    <a:pt x="566" y="371"/>
                    <a:pt x="566" y="370"/>
                  </a:cubicBezTo>
                  <a:cubicBezTo>
                    <a:pt x="566" y="369"/>
                    <a:pt x="565" y="366"/>
                    <a:pt x="565" y="365"/>
                  </a:cubicBezTo>
                  <a:cubicBezTo>
                    <a:pt x="565" y="364"/>
                    <a:pt x="563" y="362"/>
                    <a:pt x="562" y="361"/>
                  </a:cubicBezTo>
                  <a:cubicBezTo>
                    <a:pt x="561" y="360"/>
                    <a:pt x="560" y="359"/>
                    <a:pt x="559" y="358"/>
                  </a:cubicBezTo>
                  <a:cubicBezTo>
                    <a:pt x="559" y="357"/>
                    <a:pt x="559" y="355"/>
                    <a:pt x="559" y="354"/>
                  </a:cubicBezTo>
                  <a:cubicBezTo>
                    <a:pt x="558" y="352"/>
                    <a:pt x="558" y="350"/>
                    <a:pt x="558" y="348"/>
                  </a:cubicBezTo>
                  <a:cubicBezTo>
                    <a:pt x="557" y="345"/>
                    <a:pt x="557" y="338"/>
                    <a:pt x="556" y="334"/>
                  </a:cubicBezTo>
                  <a:cubicBezTo>
                    <a:pt x="556" y="333"/>
                    <a:pt x="556" y="330"/>
                    <a:pt x="556" y="329"/>
                  </a:cubicBezTo>
                  <a:cubicBezTo>
                    <a:pt x="555" y="328"/>
                    <a:pt x="554" y="325"/>
                    <a:pt x="553" y="323"/>
                  </a:cubicBezTo>
                  <a:cubicBezTo>
                    <a:pt x="553" y="322"/>
                    <a:pt x="551" y="321"/>
                    <a:pt x="551" y="320"/>
                  </a:cubicBezTo>
                  <a:cubicBezTo>
                    <a:pt x="550" y="318"/>
                    <a:pt x="550" y="314"/>
                    <a:pt x="550" y="312"/>
                  </a:cubicBezTo>
                  <a:cubicBezTo>
                    <a:pt x="550" y="311"/>
                    <a:pt x="550" y="307"/>
                    <a:pt x="551" y="306"/>
                  </a:cubicBezTo>
                  <a:cubicBezTo>
                    <a:pt x="551" y="305"/>
                    <a:pt x="552" y="304"/>
                    <a:pt x="553" y="303"/>
                  </a:cubicBezTo>
                  <a:cubicBezTo>
                    <a:pt x="553" y="302"/>
                    <a:pt x="554" y="300"/>
                    <a:pt x="554" y="299"/>
                  </a:cubicBezTo>
                  <a:cubicBezTo>
                    <a:pt x="554" y="298"/>
                    <a:pt x="554" y="296"/>
                    <a:pt x="554" y="296"/>
                  </a:cubicBezTo>
                  <a:cubicBezTo>
                    <a:pt x="553" y="295"/>
                    <a:pt x="552" y="295"/>
                    <a:pt x="552" y="295"/>
                  </a:cubicBezTo>
                  <a:cubicBezTo>
                    <a:pt x="552" y="296"/>
                    <a:pt x="551" y="296"/>
                    <a:pt x="551" y="296"/>
                  </a:cubicBezTo>
                  <a:cubicBezTo>
                    <a:pt x="550" y="296"/>
                    <a:pt x="550" y="295"/>
                    <a:pt x="550" y="294"/>
                  </a:cubicBezTo>
                  <a:cubicBezTo>
                    <a:pt x="549" y="294"/>
                    <a:pt x="550" y="292"/>
                    <a:pt x="550" y="291"/>
                  </a:cubicBezTo>
                  <a:cubicBezTo>
                    <a:pt x="550" y="290"/>
                    <a:pt x="548" y="290"/>
                    <a:pt x="548" y="289"/>
                  </a:cubicBezTo>
                  <a:cubicBezTo>
                    <a:pt x="547" y="288"/>
                    <a:pt x="545" y="288"/>
                    <a:pt x="544" y="288"/>
                  </a:cubicBezTo>
                  <a:cubicBezTo>
                    <a:pt x="543" y="287"/>
                    <a:pt x="542" y="285"/>
                    <a:pt x="541" y="284"/>
                  </a:cubicBezTo>
                  <a:cubicBezTo>
                    <a:pt x="540" y="284"/>
                    <a:pt x="540" y="283"/>
                    <a:pt x="539" y="282"/>
                  </a:cubicBezTo>
                  <a:cubicBezTo>
                    <a:pt x="539" y="282"/>
                    <a:pt x="537" y="281"/>
                    <a:pt x="536" y="280"/>
                  </a:cubicBezTo>
                  <a:cubicBezTo>
                    <a:pt x="536" y="280"/>
                    <a:pt x="534" y="279"/>
                    <a:pt x="534" y="278"/>
                  </a:cubicBezTo>
                  <a:cubicBezTo>
                    <a:pt x="534" y="277"/>
                    <a:pt x="532" y="274"/>
                    <a:pt x="532" y="273"/>
                  </a:cubicBezTo>
                  <a:cubicBezTo>
                    <a:pt x="532" y="271"/>
                    <a:pt x="530" y="268"/>
                    <a:pt x="531" y="267"/>
                  </a:cubicBezTo>
                  <a:cubicBezTo>
                    <a:pt x="532" y="266"/>
                    <a:pt x="534" y="266"/>
                    <a:pt x="534" y="266"/>
                  </a:cubicBezTo>
                  <a:cubicBezTo>
                    <a:pt x="535" y="265"/>
                    <a:pt x="535" y="263"/>
                    <a:pt x="534" y="263"/>
                  </a:cubicBezTo>
                  <a:cubicBezTo>
                    <a:pt x="534" y="263"/>
                    <a:pt x="533" y="262"/>
                    <a:pt x="533" y="262"/>
                  </a:cubicBezTo>
                  <a:cubicBezTo>
                    <a:pt x="532" y="262"/>
                    <a:pt x="532" y="263"/>
                    <a:pt x="532" y="263"/>
                  </a:cubicBezTo>
                  <a:cubicBezTo>
                    <a:pt x="531" y="264"/>
                    <a:pt x="530" y="263"/>
                    <a:pt x="529" y="263"/>
                  </a:cubicBezTo>
                  <a:cubicBezTo>
                    <a:pt x="528" y="263"/>
                    <a:pt x="527" y="263"/>
                    <a:pt x="527" y="263"/>
                  </a:cubicBezTo>
                  <a:cubicBezTo>
                    <a:pt x="526" y="264"/>
                    <a:pt x="525" y="266"/>
                    <a:pt x="525" y="267"/>
                  </a:cubicBezTo>
                  <a:cubicBezTo>
                    <a:pt x="525" y="268"/>
                    <a:pt x="524" y="270"/>
                    <a:pt x="523" y="271"/>
                  </a:cubicBezTo>
                  <a:cubicBezTo>
                    <a:pt x="523" y="272"/>
                    <a:pt x="521" y="273"/>
                    <a:pt x="521" y="273"/>
                  </a:cubicBezTo>
                  <a:cubicBezTo>
                    <a:pt x="521" y="274"/>
                    <a:pt x="521" y="276"/>
                    <a:pt x="521" y="277"/>
                  </a:cubicBezTo>
                  <a:cubicBezTo>
                    <a:pt x="521" y="278"/>
                    <a:pt x="523" y="279"/>
                    <a:pt x="523" y="279"/>
                  </a:cubicBezTo>
                  <a:cubicBezTo>
                    <a:pt x="524" y="279"/>
                    <a:pt x="526" y="279"/>
                    <a:pt x="526" y="280"/>
                  </a:cubicBezTo>
                  <a:cubicBezTo>
                    <a:pt x="527" y="281"/>
                    <a:pt x="527" y="283"/>
                    <a:pt x="528" y="284"/>
                  </a:cubicBezTo>
                  <a:cubicBezTo>
                    <a:pt x="529" y="286"/>
                    <a:pt x="530" y="289"/>
                    <a:pt x="532" y="290"/>
                  </a:cubicBezTo>
                  <a:cubicBezTo>
                    <a:pt x="532" y="290"/>
                    <a:pt x="534" y="290"/>
                    <a:pt x="535" y="290"/>
                  </a:cubicBezTo>
                  <a:cubicBezTo>
                    <a:pt x="535" y="290"/>
                    <a:pt x="536" y="290"/>
                    <a:pt x="537" y="290"/>
                  </a:cubicBezTo>
                  <a:cubicBezTo>
                    <a:pt x="538" y="290"/>
                    <a:pt x="538" y="290"/>
                    <a:pt x="539" y="291"/>
                  </a:cubicBezTo>
                  <a:cubicBezTo>
                    <a:pt x="539" y="292"/>
                    <a:pt x="539" y="293"/>
                    <a:pt x="539" y="293"/>
                  </a:cubicBezTo>
                  <a:cubicBezTo>
                    <a:pt x="539" y="294"/>
                    <a:pt x="538" y="294"/>
                    <a:pt x="538" y="294"/>
                  </a:cubicBezTo>
                  <a:cubicBezTo>
                    <a:pt x="537" y="294"/>
                    <a:pt x="536" y="293"/>
                    <a:pt x="536" y="293"/>
                  </a:cubicBezTo>
                  <a:cubicBezTo>
                    <a:pt x="535" y="292"/>
                    <a:pt x="535" y="292"/>
                    <a:pt x="535" y="292"/>
                  </a:cubicBezTo>
                  <a:cubicBezTo>
                    <a:pt x="534" y="291"/>
                    <a:pt x="533" y="292"/>
                    <a:pt x="533" y="292"/>
                  </a:cubicBezTo>
                  <a:cubicBezTo>
                    <a:pt x="532" y="293"/>
                    <a:pt x="532" y="294"/>
                    <a:pt x="532" y="294"/>
                  </a:cubicBezTo>
                  <a:cubicBezTo>
                    <a:pt x="532" y="296"/>
                    <a:pt x="532" y="300"/>
                    <a:pt x="532" y="302"/>
                  </a:cubicBezTo>
                  <a:cubicBezTo>
                    <a:pt x="532" y="304"/>
                    <a:pt x="532" y="310"/>
                    <a:pt x="533" y="313"/>
                  </a:cubicBezTo>
                  <a:cubicBezTo>
                    <a:pt x="533" y="314"/>
                    <a:pt x="534" y="317"/>
                    <a:pt x="534" y="318"/>
                  </a:cubicBezTo>
                  <a:cubicBezTo>
                    <a:pt x="535" y="319"/>
                    <a:pt x="537" y="320"/>
                    <a:pt x="537" y="321"/>
                  </a:cubicBezTo>
                  <a:cubicBezTo>
                    <a:pt x="538" y="321"/>
                    <a:pt x="538" y="323"/>
                    <a:pt x="538" y="324"/>
                  </a:cubicBezTo>
                  <a:cubicBezTo>
                    <a:pt x="537" y="325"/>
                    <a:pt x="536" y="325"/>
                    <a:pt x="536" y="325"/>
                  </a:cubicBezTo>
                  <a:cubicBezTo>
                    <a:pt x="536" y="326"/>
                    <a:pt x="536" y="328"/>
                    <a:pt x="536" y="329"/>
                  </a:cubicBezTo>
                  <a:cubicBezTo>
                    <a:pt x="536" y="329"/>
                    <a:pt x="536" y="330"/>
                    <a:pt x="536" y="331"/>
                  </a:cubicBezTo>
                  <a:cubicBezTo>
                    <a:pt x="535" y="331"/>
                    <a:pt x="534" y="331"/>
                    <a:pt x="534" y="331"/>
                  </a:cubicBezTo>
                  <a:cubicBezTo>
                    <a:pt x="534" y="330"/>
                    <a:pt x="533" y="329"/>
                    <a:pt x="532" y="328"/>
                  </a:cubicBezTo>
                  <a:cubicBezTo>
                    <a:pt x="532" y="327"/>
                    <a:pt x="533" y="326"/>
                    <a:pt x="533" y="325"/>
                  </a:cubicBezTo>
                  <a:cubicBezTo>
                    <a:pt x="532" y="325"/>
                    <a:pt x="531" y="324"/>
                    <a:pt x="530" y="324"/>
                  </a:cubicBezTo>
                  <a:cubicBezTo>
                    <a:pt x="530" y="324"/>
                    <a:pt x="530" y="324"/>
                    <a:pt x="529" y="325"/>
                  </a:cubicBezTo>
                  <a:cubicBezTo>
                    <a:pt x="529" y="325"/>
                    <a:pt x="529" y="327"/>
                    <a:pt x="529" y="327"/>
                  </a:cubicBezTo>
                  <a:cubicBezTo>
                    <a:pt x="529" y="328"/>
                    <a:pt x="528" y="329"/>
                    <a:pt x="528" y="329"/>
                  </a:cubicBezTo>
                  <a:cubicBezTo>
                    <a:pt x="527" y="329"/>
                    <a:pt x="527" y="329"/>
                    <a:pt x="526" y="328"/>
                  </a:cubicBezTo>
                  <a:cubicBezTo>
                    <a:pt x="526" y="327"/>
                    <a:pt x="527" y="325"/>
                    <a:pt x="526" y="325"/>
                  </a:cubicBezTo>
                  <a:cubicBezTo>
                    <a:pt x="526" y="324"/>
                    <a:pt x="525" y="324"/>
                    <a:pt x="525" y="324"/>
                  </a:cubicBezTo>
                  <a:cubicBezTo>
                    <a:pt x="524" y="324"/>
                    <a:pt x="523" y="325"/>
                    <a:pt x="523" y="325"/>
                  </a:cubicBezTo>
                  <a:cubicBezTo>
                    <a:pt x="523" y="324"/>
                    <a:pt x="522" y="323"/>
                    <a:pt x="521" y="323"/>
                  </a:cubicBezTo>
                  <a:cubicBezTo>
                    <a:pt x="521" y="321"/>
                    <a:pt x="522" y="319"/>
                    <a:pt x="521" y="318"/>
                  </a:cubicBezTo>
                  <a:cubicBezTo>
                    <a:pt x="521" y="317"/>
                    <a:pt x="520" y="316"/>
                    <a:pt x="520" y="316"/>
                  </a:cubicBezTo>
                  <a:cubicBezTo>
                    <a:pt x="519" y="316"/>
                    <a:pt x="518" y="316"/>
                    <a:pt x="517" y="315"/>
                  </a:cubicBezTo>
                  <a:cubicBezTo>
                    <a:pt x="517" y="315"/>
                    <a:pt x="516" y="314"/>
                    <a:pt x="515" y="314"/>
                  </a:cubicBezTo>
                  <a:cubicBezTo>
                    <a:pt x="515" y="313"/>
                    <a:pt x="515" y="311"/>
                    <a:pt x="515" y="311"/>
                  </a:cubicBezTo>
                  <a:cubicBezTo>
                    <a:pt x="514" y="311"/>
                    <a:pt x="513" y="311"/>
                    <a:pt x="513" y="311"/>
                  </a:cubicBezTo>
                  <a:cubicBezTo>
                    <a:pt x="513" y="312"/>
                    <a:pt x="513" y="314"/>
                    <a:pt x="513" y="315"/>
                  </a:cubicBezTo>
                  <a:cubicBezTo>
                    <a:pt x="513" y="316"/>
                    <a:pt x="514" y="317"/>
                    <a:pt x="513" y="319"/>
                  </a:cubicBezTo>
                  <a:cubicBezTo>
                    <a:pt x="513" y="319"/>
                    <a:pt x="513" y="320"/>
                    <a:pt x="513" y="321"/>
                  </a:cubicBezTo>
                  <a:cubicBezTo>
                    <a:pt x="512" y="321"/>
                    <a:pt x="511" y="321"/>
                    <a:pt x="510" y="321"/>
                  </a:cubicBezTo>
                  <a:cubicBezTo>
                    <a:pt x="509" y="321"/>
                    <a:pt x="507" y="320"/>
                    <a:pt x="506" y="320"/>
                  </a:cubicBezTo>
                  <a:cubicBezTo>
                    <a:pt x="505" y="320"/>
                    <a:pt x="504" y="322"/>
                    <a:pt x="504" y="323"/>
                  </a:cubicBezTo>
                  <a:cubicBezTo>
                    <a:pt x="503" y="324"/>
                    <a:pt x="504" y="326"/>
                    <a:pt x="504" y="327"/>
                  </a:cubicBezTo>
                  <a:cubicBezTo>
                    <a:pt x="503" y="329"/>
                    <a:pt x="503" y="330"/>
                    <a:pt x="502" y="331"/>
                  </a:cubicBezTo>
                  <a:cubicBezTo>
                    <a:pt x="501" y="331"/>
                    <a:pt x="499" y="332"/>
                    <a:pt x="499" y="333"/>
                  </a:cubicBezTo>
                  <a:cubicBezTo>
                    <a:pt x="498" y="333"/>
                    <a:pt x="497" y="335"/>
                    <a:pt x="497" y="335"/>
                  </a:cubicBezTo>
                  <a:cubicBezTo>
                    <a:pt x="497" y="336"/>
                    <a:pt x="496" y="339"/>
                    <a:pt x="496" y="340"/>
                  </a:cubicBezTo>
                  <a:cubicBezTo>
                    <a:pt x="496" y="340"/>
                    <a:pt x="496" y="342"/>
                    <a:pt x="495" y="343"/>
                  </a:cubicBezTo>
                  <a:cubicBezTo>
                    <a:pt x="495" y="343"/>
                    <a:pt x="494" y="344"/>
                    <a:pt x="494" y="345"/>
                  </a:cubicBezTo>
                  <a:cubicBezTo>
                    <a:pt x="493" y="346"/>
                    <a:pt x="494" y="348"/>
                    <a:pt x="495" y="349"/>
                  </a:cubicBezTo>
                  <a:cubicBezTo>
                    <a:pt x="496" y="350"/>
                    <a:pt x="498" y="350"/>
                    <a:pt x="498" y="351"/>
                  </a:cubicBezTo>
                  <a:cubicBezTo>
                    <a:pt x="499" y="352"/>
                    <a:pt x="499" y="354"/>
                    <a:pt x="499" y="355"/>
                  </a:cubicBezTo>
                  <a:cubicBezTo>
                    <a:pt x="499" y="356"/>
                    <a:pt x="498" y="358"/>
                    <a:pt x="499" y="359"/>
                  </a:cubicBezTo>
                  <a:cubicBezTo>
                    <a:pt x="499" y="360"/>
                    <a:pt x="500" y="362"/>
                    <a:pt x="501" y="363"/>
                  </a:cubicBezTo>
                  <a:cubicBezTo>
                    <a:pt x="501" y="364"/>
                    <a:pt x="502" y="366"/>
                    <a:pt x="502" y="367"/>
                  </a:cubicBezTo>
                  <a:cubicBezTo>
                    <a:pt x="502" y="368"/>
                    <a:pt x="503" y="371"/>
                    <a:pt x="503" y="372"/>
                  </a:cubicBezTo>
                  <a:cubicBezTo>
                    <a:pt x="503" y="375"/>
                    <a:pt x="501" y="379"/>
                    <a:pt x="502" y="381"/>
                  </a:cubicBezTo>
                  <a:cubicBezTo>
                    <a:pt x="502" y="383"/>
                    <a:pt x="504" y="387"/>
                    <a:pt x="505" y="389"/>
                  </a:cubicBezTo>
                  <a:cubicBezTo>
                    <a:pt x="505" y="390"/>
                    <a:pt x="507" y="393"/>
                    <a:pt x="507" y="394"/>
                  </a:cubicBezTo>
                  <a:cubicBezTo>
                    <a:pt x="507" y="395"/>
                    <a:pt x="507" y="398"/>
                    <a:pt x="507" y="398"/>
                  </a:cubicBezTo>
                  <a:cubicBezTo>
                    <a:pt x="508" y="399"/>
                    <a:pt x="509" y="400"/>
                    <a:pt x="510" y="401"/>
                  </a:cubicBezTo>
                  <a:cubicBezTo>
                    <a:pt x="511" y="401"/>
                    <a:pt x="512" y="400"/>
                    <a:pt x="512" y="400"/>
                  </a:cubicBezTo>
                  <a:cubicBezTo>
                    <a:pt x="513" y="399"/>
                    <a:pt x="513" y="397"/>
                    <a:pt x="514" y="396"/>
                  </a:cubicBezTo>
                  <a:cubicBezTo>
                    <a:pt x="515" y="396"/>
                    <a:pt x="516" y="394"/>
                    <a:pt x="517" y="394"/>
                  </a:cubicBezTo>
                  <a:cubicBezTo>
                    <a:pt x="517" y="394"/>
                    <a:pt x="519" y="395"/>
                    <a:pt x="519" y="395"/>
                  </a:cubicBezTo>
                  <a:cubicBezTo>
                    <a:pt x="521" y="395"/>
                    <a:pt x="523" y="396"/>
                    <a:pt x="524" y="396"/>
                  </a:cubicBezTo>
                  <a:cubicBezTo>
                    <a:pt x="524" y="397"/>
                    <a:pt x="524" y="399"/>
                    <a:pt x="524" y="400"/>
                  </a:cubicBezTo>
                  <a:cubicBezTo>
                    <a:pt x="523" y="400"/>
                    <a:pt x="522" y="401"/>
                    <a:pt x="521" y="401"/>
                  </a:cubicBezTo>
                  <a:cubicBezTo>
                    <a:pt x="521" y="402"/>
                    <a:pt x="519" y="401"/>
                    <a:pt x="519" y="401"/>
                  </a:cubicBezTo>
                  <a:cubicBezTo>
                    <a:pt x="518" y="402"/>
                    <a:pt x="518" y="402"/>
                    <a:pt x="517" y="403"/>
                  </a:cubicBezTo>
                  <a:cubicBezTo>
                    <a:pt x="517" y="404"/>
                    <a:pt x="518" y="405"/>
                    <a:pt x="518" y="406"/>
                  </a:cubicBezTo>
                  <a:cubicBezTo>
                    <a:pt x="518" y="406"/>
                    <a:pt x="517" y="407"/>
                    <a:pt x="517" y="407"/>
                  </a:cubicBezTo>
                  <a:cubicBezTo>
                    <a:pt x="516" y="408"/>
                    <a:pt x="514" y="408"/>
                    <a:pt x="513" y="408"/>
                  </a:cubicBezTo>
                  <a:cubicBezTo>
                    <a:pt x="512" y="408"/>
                    <a:pt x="510" y="409"/>
                    <a:pt x="510" y="410"/>
                  </a:cubicBezTo>
                  <a:cubicBezTo>
                    <a:pt x="509" y="411"/>
                    <a:pt x="509" y="413"/>
                    <a:pt x="509" y="414"/>
                  </a:cubicBezTo>
                  <a:cubicBezTo>
                    <a:pt x="509" y="415"/>
                    <a:pt x="510" y="418"/>
                    <a:pt x="510" y="418"/>
                  </a:cubicBezTo>
                  <a:cubicBezTo>
                    <a:pt x="510" y="419"/>
                    <a:pt x="510" y="421"/>
                    <a:pt x="509" y="421"/>
                  </a:cubicBezTo>
                  <a:cubicBezTo>
                    <a:pt x="509" y="422"/>
                    <a:pt x="508" y="422"/>
                    <a:pt x="507" y="422"/>
                  </a:cubicBezTo>
                  <a:cubicBezTo>
                    <a:pt x="507" y="422"/>
                    <a:pt x="507" y="420"/>
                    <a:pt x="506" y="420"/>
                  </a:cubicBezTo>
                  <a:cubicBezTo>
                    <a:pt x="506" y="419"/>
                    <a:pt x="505" y="420"/>
                    <a:pt x="505" y="420"/>
                  </a:cubicBezTo>
                  <a:cubicBezTo>
                    <a:pt x="504" y="420"/>
                    <a:pt x="504" y="422"/>
                    <a:pt x="504" y="422"/>
                  </a:cubicBezTo>
                  <a:cubicBezTo>
                    <a:pt x="504" y="423"/>
                    <a:pt x="504" y="426"/>
                    <a:pt x="504" y="427"/>
                  </a:cubicBezTo>
                  <a:cubicBezTo>
                    <a:pt x="504" y="428"/>
                    <a:pt x="504" y="430"/>
                    <a:pt x="503" y="430"/>
                  </a:cubicBezTo>
                  <a:cubicBezTo>
                    <a:pt x="503" y="431"/>
                    <a:pt x="501" y="431"/>
                    <a:pt x="500" y="432"/>
                  </a:cubicBezTo>
                  <a:cubicBezTo>
                    <a:pt x="499" y="432"/>
                    <a:pt x="496" y="432"/>
                    <a:pt x="495" y="432"/>
                  </a:cubicBezTo>
                  <a:cubicBezTo>
                    <a:pt x="494" y="432"/>
                    <a:pt x="492" y="431"/>
                    <a:pt x="492" y="430"/>
                  </a:cubicBezTo>
                  <a:cubicBezTo>
                    <a:pt x="492" y="430"/>
                    <a:pt x="491" y="428"/>
                    <a:pt x="492" y="427"/>
                  </a:cubicBezTo>
                  <a:cubicBezTo>
                    <a:pt x="492" y="427"/>
                    <a:pt x="493" y="427"/>
                    <a:pt x="494" y="427"/>
                  </a:cubicBezTo>
                  <a:cubicBezTo>
                    <a:pt x="495" y="426"/>
                    <a:pt x="496" y="425"/>
                    <a:pt x="497" y="424"/>
                  </a:cubicBezTo>
                  <a:cubicBezTo>
                    <a:pt x="498" y="423"/>
                    <a:pt x="499" y="421"/>
                    <a:pt x="500" y="420"/>
                  </a:cubicBezTo>
                  <a:cubicBezTo>
                    <a:pt x="500" y="420"/>
                    <a:pt x="500" y="419"/>
                    <a:pt x="499" y="418"/>
                  </a:cubicBezTo>
                  <a:cubicBezTo>
                    <a:pt x="499" y="418"/>
                    <a:pt x="498" y="418"/>
                    <a:pt x="498" y="418"/>
                  </a:cubicBezTo>
                  <a:cubicBezTo>
                    <a:pt x="497" y="418"/>
                    <a:pt x="496" y="418"/>
                    <a:pt x="496" y="418"/>
                  </a:cubicBezTo>
                  <a:cubicBezTo>
                    <a:pt x="496" y="418"/>
                    <a:pt x="496" y="420"/>
                    <a:pt x="495" y="420"/>
                  </a:cubicBezTo>
                  <a:cubicBezTo>
                    <a:pt x="495" y="421"/>
                    <a:pt x="494" y="422"/>
                    <a:pt x="494" y="422"/>
                  </a:cubicBezTo>
                  <a:cubicBezTo>
                    <a:pt x="493" y="423"/>
                    <a:pt x="492" y="424"/>
                    <a:pt x="491" y="424"/>
                  </a:cubicBezTo>
                  <a:cubicBezTo>
                    <a:pt x="491" y="424"/>
                    <a:pt x="490" y="422"/>
                    <a:pt x="490" y="422"/>
                  </a:cubicBezTo>
                  <a:cubicBezTo>
                    <a:pt x="489" y="422"/>
                    <a:pt x="488" y="420"/>
                    <a:pt x="487" y="420"/>
                  </a:cubicBezTo>
                  <a:cubicBezTo>
                    <a:pt x="486" y="420"/>
                    <a:pt x="485" y="421"/>
                    <a:pt x="484" y="422"/>
                  </a:cubicBezTo>
                  <a:cubicBezTo>
                    <a:pt x="484" y="422"/>
                    <a:pt x="483" y="424"/>
                    <a:pt x="483" y="424"/>
                  </a:cubicBezTo>
                  <a:cubicBezTo>
                    <a:pt x="483" y="425"/>
                    <a:pt x="484" y="426"/>
                    <a:pt x="484" y="427"/>
                  </a:cubicBezTo>
                  <a:cubicBezTo>
                    <a:pt x="483" y="427"/>
                    <a:pt x="482" y="428"/>
                    <a:pt x="482" y="428"/>
                  </a:cubicBezTo>
                  <a:cubicBezTo>
                    <a:pt x="481" y="428"/>
                    <a:pt x="480" y="428"/>
                    <a:pt x="479" y="427"/>
                  </a:cubicBezTo>
                  <a:cubicBezTo>
                    <a:pt x="479" y="427"/>
                    <a:pt x="478" y="426"/>
                    <a:pt x="478" y="426"/>
                  </a:cubicBezTo>
                  <a:cubicBezTo>
                    <a:pt x="477" y="426"/>
                    <a:pt x="476" y="427"/>
                    <a:pt x="476" y="428"/>
                  </a:cubicBezTo>
                  <a:cubicBezTo>
                    <a:pt x="476" y="429"/>
                    <a:pt x="475" y="430"/>
                    <a:pt x="474" y="430"/>
                  </a:cubicBezTo>
                  <a:cubicBezTo>
                    <a:pt x="474" y="430"/>
                    <a:pt x="472" y="429"/>
                    <a:pt x="471" y="430"/>
                  </a:cubicBezTo>
                  <a:cubicBezTo>
                    <a:pt x="470" y="430"/>
                    <a:pt x="469" y="431"/>
                    <a:pt x="469" y="431"/>
                  </a:cubicBezTo>
                  <a:cubicBezTo>
                    <a:pt x="469" y="431"/>
                    <a:pt x="468" y="433"/>
                    <a:pt x="468" y="434"/>
                  </a:cubicBezTo>
                  <a:cubicBezTo>
                    <a:pt x="468" y="435"/>
                    <a:pt x="467" y="435"/>
                    <a:pt x="467" y="435"/>
                  </a:cubicBezTo>
                  <a:cubicBezTo>
                    <a:pt x="467" y="436"/>
                    <a:pt x="465" y="437"/>
                    <a:pt x="466" y="438"/>
                  </a:cubicBezTo>
                  <a:cubicBezTo>
                    <a:pt x="466" y="438"/>
                    <a:pt x="466" y="439"/>
                    <a:pt x="467" y="439"/>
                  </a:cubicBezTo>
                  <a:cubicBezTo>
                    <a:pt x="467" y="439"/>
                    <a:pt x="468" y="439"/>
                    <a:pt x="469" y="439"/>
                  </a:cubicBezTo>
                  <a:cubicBezTo>
                    <a:pt x="469" y="439"/>
                    <a:pt x="469" y="440"/>
                    <a:pt x="469" y="440"/>
                  </a:cubicBezTo>
                  <a:cubicBezTo>
                    <a:pt x="468" y="441"/>
                    <a:pt x="467" y="441"/>
                    <a:pt x="467" y="442"/>
                  </a:cubicBezTo>
                  <a:cubicBezTo>
                    <a:pt x="467" y="442"/>
                    <a:pt x="467" y="443"/>
                    <a:pt x="467" y="443"/>
                  </a:cubicBezTo>
                  <a:cubicBezTo>
                    <a:pt x="466" y="443"/>
                    <a:pt x="467" y="444"/>
                    <a:pt x="467" y="444"/>
                  </a:cubicBezTo>
                  <a:cubicBezTo>
                    <a:pt x="468" y="445"/>
                    <a:pt x="470" y="443"/>
                    <a:pt x="471" y="444"/>
                  </a:cubicBezTo>
                  <a:cubicBezTo>
                    <a:pt x="471" y="444"/>
                    <a:pt x="472" y="445"/>
                    <a:pt x="472" y="445"/>
                  </a:cubicBezTo>
                  <a:cubicBezTo>
                    <a:pt x="472" y="446"/>
                    <a:pt x="471" y="447"/>
                    <a:pt x="470" y="448"/>
                  </a:cubicBezTo>
                  <a:cubicBezTo>
                    <a:pt x="470" y="448"/>
                    <a:pt x="468" y="449"/>
                    <a:pt x="467" y="449"/>
                  </a:cubicBezTo>
                  <a:cubicBezTo>
                    <a:pt x="466" y="449"/>
                    <a:pt x="465" y="448"/>
                    <a:pt x="464" y="448"/>
                  </a:cubicBezTo>
                  <a:cubicBezTo>
                    <a:pt x="463" y="448"/>
                    <a:pt x="462" y="448"/>
                    <a:pt x="462" y="449"/>
                  </a:cubicBezTo>
                  <a:cubicBezTo>
                    <a:pt x="461" y="449"/>
                    <a:pt x="461" y="451"/>
                    <a:pt x="461" y="451"/>
                  </a:cubicBezTo>
                  <a:cubicBezTo>
                    <a:pt x="460" y="452"/>
                    <a:pt x="459" y="452"/>
                    <a:pt x="458" y="452"/>
                  </a:cubicBezTo>
                  <a:cubicBezTo>
                    <a:pt x="458" y="453"/>
                    <a:pt x="458" y="453"/>
                    <a:pt x="458" y="454"/>
                  </a:cubicBezTo>
                  <a:cubicBezTo>
                    <a:pt x="458" y="454"/>
                    <a:pt x="458" y="455"/>
                    <a:pt x="458" y="456"/>
                  </a:cubicBezTo>
                  <a:cubicBezTo>
                    <a:pt x="457" y="456"/>
                    <a:pt x="456" y="457"/>
                    <a:pt x="456" y="457"/>
                  </a:cubicBezTo>
                  <a:cubicBezTo>
                    <a:pt x="455" y="457"/>
                    <a:pt x="455" y="456"/>
                    <a:pt x="454" y="456"/>
                  </a:cubicBezTo>
                  <a:cubicBezTo>
                    <a:pt x="453" y="456"/>
                    <a:pt x="452" y="456"/>
                    <a:pt x="451" y="457"/>
                  </a:cubicBezTo>
                  <a:cubicBezTo>
                    <a:pt x="451" y="457"/>
                    <a:pt x="448" y="458"/>
                    <a:pt x="447" y="459"/>
                  </a:cubicBezTo>
                  <a:cubicBezTo>
                    <a:pt x="447" y="460"/>
                    <a:pt x="446" y="461"/>
                    <a:pt x="446" y="462"/>
                  </a:cubicBezTo>
                  <a:cubicBezTo>
                    <a:pt x="446" y="463"/>
                    <a:pt x="448" y="464"/>
                    <a:pt x="448" y="465"/>
                  </a:cubicBezTo>
                  <a:cubicBezTo>
                    <a:pt x="449" y="465"/>
                    <a:pt x="449" y="466"/>
                    <a:pt x="449" y="467"/>
                  </a:cubicBezTo>
                  <a:cubicBezTo>
                    <a:pt x="449" y="467"/>
                    <a:pt x="449" y="469"/>
                    <a:pt x="448" y="469"/>
                  </a:cubicBezTo>
                  <a:cubicBezTo>
                    <a:pt x="447" y="470"/>
                    <a:pt x="446" y="470"/>
                    <a:pt x="445" y="469"/>
                  </a:cubicBezTo>
                  <a:cubicBezTo>
                    <a:pt x="445" y="469"/>
                    <a:pt x="444" y="468"/>
                    <a:pt x="443" y="468"/>
                  </a:cubicBezTo>
                  <a:cubicBezTo>
                    <a:pt x="443" y="467"/>
                    <a:pt x="443" y="465"/>
                    <a:pt x="443" y="464"/>
                  </a:cubicBezTo>
                  <a:cubicBezTo>
                    <a:pt x="442" y="464"/>
                    <a:pt x="441" y="464"/>
                    <a:pt x="441" y="464"/>
                  </a:cubicBezTo>
                  <a:cubicBezTo>
                    <a:pt x="441" y="464"/>
                    <a:pt x="440" y="464"/>
                    <a:pt x="439" y="465"/>
                  </a:cubicBezTo>
                  <a:cubicBezTo>
                    <a:pt x="439" y="465"/>
                    <a:pt x="438" y="466"/>
                    <a:pt x="438" y="467"/>
                  </a:cubicBezTo>
                  <a:cubicBezTo>
                    <a:pt x="437" y="468"/>
                    <a:pt x="435" y="470"/>
                    <a:pt x="434" y="471"/>
                  </a:cubicBezTo>
                  <a:cubicBezTo>
                    <a:pt x="432" y="472"/>
                    <a:pt x="431" y="474"/>
                    <a:pt x="430" y="474"/>
                  </a:cubicBezTo>
                  <a:cubicBezTo>
                    <a:pt x="428" y="475"/>
                    <a:pt x="426" y="476"/>
                    <a:pt x="426" y="477"/>
                  </a:cubicBezTo>
                  <a:cubicBezTo>
                    <a:pt x="425" y="477"/>
                    <a:pt x="423" y="478"/>
                    <a:pt x="423" y="479"/>
                  </a:cubicBezTo>
                  <a:cubicBezTo>
                    <a:pt x="422" y="480"/>
                    <a:pt x="422" y="482"/>
                    <a:pt x="422" y="483"/>
                  </a:cubicBezTo>
                  <a:cubicBezTo>
                    <a:pt x="421" y="483"/>
                    <a:pt x="420" y="484"/>
                    <a:pt x="420" y="484"/>
                  </a:cubicBezTo>
                  <a:cubicBezTo>
                    <a:pt x="419" y="485"/>
                    <a:pt x="418" y="485"/>
                    <a:pt x="418" y="486"/>
                  </a:cubicBezTo>
                  <a:cubicBezTo>
                    <a:pt x="417" y="487"/>
                    <a:pt x="417" y="489"/>
                    <a:pt x="416" y="489"/>
                  </a:cubicBezTo>
                  <a:cubicBezTo>
                    <a:pt x="416" y="491"/>
                    <a:pt x="414" y="493"/>
                    <a:pt x="414" y="494"/>
                  </a:cubicBezTo>
                  <a:cubicBezTo>
                    <a:pt x="414" y="495"/>
                    <a:pt x="413" y="498"/>
                    <a:pt x="413" y="499"/>
                  </a:cubicBezTo>
                  <a:cubicBezTo>
                    <a:pt x="413" y="500"/>
                    <a:pt x="412" y="502"/>
                    <a:pt x="413" y="503"/>
                  </a:cubicBezTo>
                  <a:cubicBezTo>
                    <a:pt x="413" y="505"/>
                    <a:pt x="414" y="508"/>
                    <a:pt x="415" y="510"/>
                  </a:cubicBezTo>
                  <a:cubicBezTo>
                    <a:pt x="415" y="510"/>
                    <a:pt x="414" y="512"/>
                    <a:pt x="414" y="514"/>
                  </a:cubicBezTo>
                  <a:cubicBezTo>
                    <a:pt x="414" y="514"/>
                    <a:pt x="413" y="516"/>
                    <a:pt x="412" y="517"/>
                  </a:cubicBezTo>
                  <a:cubicBezTo>
                    <a:pt x="412" y="517"/>
                    <a:pt x="411" y="518"/>
                    <a:pt x="410" y="519"/>
                  </a:cubicBezTo>
                  <a:cubicBezTo>
                    <a:pt x="410" y="520"/>
                    <a:pt x="410" y="522"/>
                    <a:pt x="410" y="523"/>
                  </a:cubicBezTo>
                  <a:cubicBezTo>
                    <a:pt x="410" y="523"/>
                    <a:pt x="410" y="525"/>
                    <a:pt x="411" y="526"/>
                  </a:cubicBezTo>
                  <a:cubicBezTo>
                    <a:pt x="411" y="526"/>
                    <a:pt x="412" y="528"/>
                    <a:pt x="412" y="529"/>
                  </a:cubicBezTo>
                  <a:cubicBezTo>
                    <a:pt x="412" y="530"/>
                    <a:pt x="412" y="532"/>
                    <a:pt x="412" y="533"/>
                  </a:cubicBezTo>
                  <a:cubicBezTo>
                    <a:pt x="412" y="534"/>
                    <a:pt x="410" y="536"/>
                    <a:pt x="410" y="537"/>
                  </a:cubicBezTo>
                  <a:cubicBezTo>
                    <a:pt x="410" y="539"/>
                    <a:pt x="410" y="541"/>
                    <a:pt x="410" y="542"/>
                  </a:cubicBezTo>
                  <a:cubicBezTo>
                    <a:pt x="410" y="543"/>
                    <a:pt x="410" y="544"/>
                    <a:pt x="410" y="545"/>
                  </a:cubicBezTo>
                  <a:cubicBezTo>
                    <a:pt x="410" y="545"/>
                    <a:pt x="409" y="546"/>
                    <a:pt x="408" y="546"/>
                  </a:cubicBezTo>
                  <a:cubicBezTo>
                    <a:pt x="408" y="547"/>
                    <a:pt x="408" y="549"/>
                    <a:pt x="408" y="549"/>
                  </a:cubicBezTo>
                  <a:cubicBezTo>
                    <a:pt x="407" y="550"/>
                    <a:pt x="406" y="551"/>
                    <a:pt x="405" y="552"/>
                  </a:cubicBezTo>
                  <a:cubicBezTo>
                    <a:pt x="405" y="553"/>
                    <a:pt x="406" y="555"/>
                    <a:pt x="406" y="556"/>
                  </a:cubicBezTo>
                  <a:cubicBezTo>
                    <a:pt x="406" y="557"/>
                    <a:pt x="405" y="558"/>
                    <a:pt x="405" y="559"/>
                  </a:cubicBezTo>
                  <a:cubicBezTo>
                    <a:pt x="405" y="560"/>
                    <a:pt x="405" y="561"/>
                    <a:pt x="405" y="562"/>
                  </a:cubicBezTo>
                  <a:cubicBezTo>
                    <a:pt x="405" y="562"/>
                    <a:pt x="406" y="563"/>
                    <a:pt x="406" y="563"/>
                  </a:cubicBezTo>
                  <a:cubicBezTo>
                    <a:pt x="406" y="564"/>
                    <a:pt x="406" y="565"/>
                    <a:pt x="406" y="566"/>
                  </a:cubicBezTo>
                  <a:cubicBezTo>
                    <a:pt x="406" y="567"/>
                    <a:pt x="404" y="568"/>
                    <a:pt x="404" y="569"/>
                  </a:cubicBezTo>
                  <a:cubicBezTo>
                    <a:pt x="404" y="570"/>
                    <a:pt x="404" y="572"/>
                    <a:pt x="404" y="572"/>
                  </a:cubicBezTo>
                  <a:cubicBezTo>
                    <a:pt x="404" y="575"/>
                    <a:pt x="405" y="579"/>
                    <a:pt x="405" y="581"/>
                  </a:cubicBezTo>
                  <a:cubicBezTo>
                    <a:pt x="405" y="582"/>
                    <a:pt x="405" y="585"/>
                    <a:pt x="405" y="586"/>
                  </a:cubicBezTo>
                  <a:cubicBezTo>
                    <a:pt x="405" y="587"/>
                    <a:pt x="405" y="589"/>
                    <a:pt x="405" y="590"/>
                  </a:cubicBezTo>
                  <a:cubicBezTo>
                    <a:pt x="404" y="590"/>
                    <a:pt x="402" y="592"/>
                    <a:pt x="402" y="592"/>
                  </a:cubicBezTo>
                  <a:cubicBezTo>
                    <a:pt x="401" y="593"/>
                    <a:pt x="401" y="596"/>
                    <a:pt x="401" y="597"/>
                  </a:cubicBezTo>
                  <a:cubicBezTo>
                    <a:pt x="401" y="597"/>
                    <a:pt x="401" y="599"/>
                    <a:pt x="401" y="599"/>
                  </a:cubicBezTo>
                  <a:cubicBezTo>
                    <a:pt x="401" y="600"/>
                    <a:pt x="399" y="601"/>
                    <a:pt x="399" y="602"/>
                  </a:cubicBezTo>
                  <a:cubicBezTo>
                    <a:pt x="398" y="603"/>
                    <a:pt x="399" y="605"/>
                    <a:pt x="399" y="605"/>
                  </a:cubicBezTo>
                  <a:cubicBezTo>
                    <a:pt x="399" y="605"/>
                    <a:pt x="400" y="607"/>
                    <a:pt x="400" y="608"/>
                  </a:cubicBezTo>
                  <a:cubicBezTo>
                    <a:pt x="400" y="609"/>
                    <a:pt x="399" y="612"/>
                    <a:pt x="398" y="614"/>
                  </a:cubicBezTo>
                  <a:cubicBezTo>
                    <a:pt x="397" y="615"/>
                    <a:pt x="395" y="615"/>
                    <a:pt x="395" y="617"/>
                  </a:cubicBezTo>
                  <a:cubicBezTo>
                    <a:pt x="394" y="617"/>
                    <a:pt x="393" y="619"/>
                    <a:pt x="393" y="620"/>
                  </a:cubicBezTo>
                  <a:cubicBezTo>
                    <a:pt x="393" y="620"/>
                    <a:pt x="392" y="624"/>
                    <a:pt x="392" y="626"/>
                  </a:cubicBezTo>
                  <a:cubicBezTo>
                    <a:pt x="392" y="626"/>
                    <a:pt x="393" y="628"/>
                    <a:pt x="393" y="629"/>
                  </a:cubicBezTo>
                  <a:cubicBezTo>
                    <a:pt x="394" y="629"/>
                    <a:pt x="395" y="629"/>
                    <a:pt x="396" y="629"/>
                  </a:cubicBezTo>
                  <a:cubicBezTo>
                    <a:pt x="397" y="629"/>
                    <a:pt x="398" y="627"/>
                    <a:pt x="399" y="627"/>
                  </a:cubicBezTo>
                  <a:cubicBezTo>
                    <a:pt x="399" y="627"/>
                    <a:pt x="399" y="627"/>
                    <a:pt x="400" y="627"/>
                  </a:cubicBezTo>
                  <a:cubicBezTo>
                    <a:pt x="401" y="628"/>
                    <a:pt x="402" y="629"/>
                    <a:pt x="403" y="629"/>
                  </a:cubicBezTo>
                  <a:cubicBezTo>
                    <a:pt x="403" y="629"/>
                    <a:pt x="405" y="628"/>
                    <a:pt x="406" y="627"/>
                  </a:cubicBezTo>
                  <a:cubicBezTo>
                    <a:pt x="406" y="627"/>
                    <a:pt x="407" y="625"/>
                    <a:pt x="407" y="625"/>
                  </a:cubicBezTo>
                  <a:cubicBezTo>
                    <a:pt x="408" y="624"/>
                    <a:pt x="410" y="625"/>
                    <a:pt x="411" y="624"/>
                  </a:cubicBezTo>
                  <a:cubicBezTo>
                    <a:pt x="411" y="624"/>
                    <a:pt x="412" y="622"/>
                    <a:pt x="412" y="621"/>
                  </a:cubicBezTo>
                  <a:cubicBezTo>
                    <a:pt x="413" y="621"/>
                    <a:pt x="414" y="621"/>
                    <a:pt x="414" y="621"/>
                  </a:cubicBezTo>
                  <a:cubicBezTo>
                    <a:pt x="415" y="621"/>
                    <a:pt x="416" y="623"/>
                    <a:pt x="416" y="623"/>
                  </a:cubicBezTo>
                  <a:cubicBezTo>
                    <a:pt x="417" y="624"/>
                    <a:pt x="415" y="626"/>
                    <a:pt x="416" y="626"/>
                  </a:cubicBezTo>
                  <a:cubicBezTo>
                    <a:pt x="416" y="628"/>
                    <a:pt x="419" y="628"/>
                    <a:pt x="420" y="629"/>
                  </a:cubicBezTo>
                  <a:cubicBezTo>
                    <a:pt x="420" y="629"/>
                    <a:pt x="421" y="630"/>
                    <a:pt x="421" y="631"/>
                  </a:cubicBezTo>
                  <a:cubicBezTo>
                    <a:pt x="422" y="632"/>
                    <a:pt x="421" y="633"/>
                    <a:pt x="421" y="634"/>
                  </a:cubicBezTo>
                  <a:cubicBezTo>
                    <a:pt x="421" y="634"/>
                    <a:pt x="421" y="635"/>
                    <a:pt x="421" y="635"/>
                  </a:cubicBezTo>
                  <a:cubicBezTo>
                    <a:pt x="422" y="636"/>
                    <a:pt x="423" y="636"/>
                    <a:pt x="424" y="635"/>
                  </a:cubicBezTo>
                  <a:cubicBezTo>
                    <a:pt x="424" y="635"/>
                    <a:pt x="426" y="634"/>
                    <a:pt x="426" y="634"/>
                  </a:cubicBezTo>
                  <a:cubicBezTo>
                    <a:pt x="427" y="633"/>
                    <a:pt x="426" y="632"/>
                    <a:pt x="426" y="631"/>
                  </a:cubicBezTo>
                  <a:cubicBezTo>
                    <a:pt x="426" y="630"/>
                    <a:pt x="424" y="630"/>
                    <a:pt x="424" y="629"/>
                  </a:cubicBezTo>
                  <a:cubicBezTo>
                    <a:pt x="423" y="628"/>
                    <a:pt x="422" y="627"/>
                    <a:pt x="422" y="626"/>
                  </a:cubicBezTo>
                  <a:cubicBezTo>
                    <a:pt x="422" y="626"/>
                    <a:pt x="423" y="624"/>
                    <a:pt x="423" y="623"/>
                  </a:cubicBezTo>
                  <a:cubicBezTo>
                    <a:pt x="424" y="622"/>
                    <a:pt x="424" y="621"/>
                    <a:pt x="425" y="621"/>
                  </a:cubicBezTo>
                  <a:cubicBezTo>
                    <a:pt x="426" y="621"/>
                    <a:pt x="427" y="620"/>
                    <a:pt x="428" y="620"/>
                  </a:cubicBezTo>
                  <a:cubicBezTo>
                    <a:pt x="428" y="621"/>
                    <a:pt x="429" y="621"/>
                    <a:pt x="429" y="622"/>
                  </a:cubicBezTo>
                  <a:cubicBezTo>
                    <a:pt x="429" y="622"/>
                    <a:pt x="429" y="624"/>
                    <a:pt x="428" y="624"/>
                  </a:cubicBezTo>
                  <a:cubicBezTo>
                    <a:pt x="428" y="625"/>
                    <a:pt x="427" y="625"/>
                    <a:pt x="427" y="625"/>
                  </a:cubicBezTo>
                  <a:cubicBezTo>
                    <a:pt x="426" y="626"/>
                    <a:pt x="426" y="626"/>
                    <a:pt x="426" y="627"/>
                  </a:cubicBezTo>
                  <a:cubicBezTo>
                    <a:pt x="426" y="627"/>
                    <a:pt x="426" y="628"/>
                    <a:pt x="427" y="628"/>
                  </a:cubicBezTo>
                  <a:cubicBezTo>
                    <a:pt x="428" y="628"/>
                    <a:pt x="429" y="628"/>
                    <a:pt x="429" y="628"/>
                  </a:cubicBezTo>
                  <a:cubicBezTo>
                    <a:pt x="430" y="627"/>
                    <a:pt x="431" y="626"/>
                    <a:pt x="431" y="626"/>
                  </a:cubicBezTo>
                  <a:cubicBezTo>
                    <a:pt x="432" y="626"/>
                    <a:pt x="433" y="626"/>
                    <a:pt x="434" y="626"/>
                  </a:cubicBezTo>
                  <a:cubicBezTo>
                    <a:pt x="434" y="627"/>
                    <a:pt x="434" y="628"/>
                    <a:pt x="433" y="628"/>
                  </a:cubicBezTo>
                  <a:cubicBezTo>
                    <a:pt x="433" y="629"/>
                    <a:pt x="433" y="630"/>
                    <a:pt x="433" y="630"/>
                  </a:cubicBezTo>
                  <a:cubicBezTo>
                    <a:pt x="433" y="631"/>
                    <a:pt x="434" y="632"/>
                    <a:pt x="434" y="633"/>
                  </a:cubicBezTo>
                  <a:cubicBezTo>
                    <a:pt x="434" y="633"/>
                    <a:pt x="433" y="634"/>
                    <a:pt x="433" y="634"/>
                  </a:cubicBezTo>
                  <a:cubicBezTo>
                    <a:pt x="433" y="635"/>
                    <a:pt x="432" y="636"/>
                    <a:pt x="431" y="636"/>
                  </a:cubicBezTo>
                  <a:cubicBezTo>
                    <a:pt x="431" y="636"/>
                    <a:pt x="431" y="637"/>
                    <a:pt x="432" y="638"/>
                  </a:cubicBezTo>
                  <a:cubicBezTo>
                    <a:pt x="432" y="638"/>
                    <a:pt x="434" y="638"/>
                    <a:pt x="434" y="637"/>
                  </a:cubicBezTo>
                  <a:cubicBezTo>
                    <a:pt x="435" y="637"/>
                    <a:pt x="436" y="636"/>
                    <a:pt x="436" y="635"/>
                  </a:cubicBezTo>
                  <a:cubicBezTo>
                    <a:pt x="437" y="635"/>
                    <a:pt x="438" y="635"/>
                    <a:pt x="439" y="634"/>
                  </a:cubicBezTo>
                  <a:cubicBezTo>
                    <a:pt x="439" y="634"/>
                    <a:pt x="440" y="633"/>
                    <a:pt x="440" y="633"/>
                  </a:cubicBezTo>
                  <a:cubicBezTo>
                    <a:pt x="440" y="632"/>
                    <a:pt x="439" y="631"/>
                    <a:pt x="439" y="631"/>
                  </a:cubicBezTo>
                  <a:cubicBezTo>
                    <a:pt x="439" y="630"/>
                    <a:pt x="440" y="629"/>
                    <a:pt x="441" y="628"/>
                  </a:cubicBezTo>
                  <a:cubicBezTo>
                    <a:pt x="441" y="628"/>
                    <a:pt x="441" y="626"/>
                    <a:pt x="441" y="626"/>
                  </a:cubicBezTo>
                  <a:cubicBezTo>
                    <a:pt x="441" y="625"/>
                    <a:pt x="441" y="623"/>
                    <a:pt x="442" y="623"/>
                  </a:cubicBezTo>
                  <a:cubicBezTo>
                    <a:pt x="442" y="622"/>
                    <a:pt x="443" y="622"/>
                    <a:pt x="443" y="622"/>
                  </a:cubicBezTo>
                  <a:cubicBezTo>
                    <a:pt x="443" y="622"/>
                    <a:pt x="443" y="624"/>
                    <a:pt x="443" y="624"/>
                  </a:cubicBezTo>
                  <a:cubicBezTo>
                    <a:pt x="443" y="625"/>
                    <a:pt x="443" y="626"/>
                    <a:pt x="444" y="627"/>
                  </a:cubicBezTo>
                  <a:cubicBezTo>
                    <a:pt x="444" y="627"/>
                    <a:pt x="445" y="628"/>
                    <a:pt x="445" y="628"/>
                  </a:cubicBezTo>
                  <a:cubicBezTo>
                    <a:pt x="445" y="628"/>
                    <a:pt x="445" y="628"/>
                    <a:pt x="445" y="627"/>
                  </a:cubicBezTo>
                  <a:cubicBezTo>
                    <a:pt x="446" y="626"/>
                    <a:pt x="446" y="624"/>
                    <a:pt x="446" y="623"/>
                  </a:cubicBezTo>
                  <a:cubicBezTo>
                    <a:pt x="446" y="622"/>
                    <a:pt x="445" y="621"/>
                    <a:pt x="445" y="619"/>
                  </a:cubicBezTo>
                  <a:cubicBezTo>
                    <a:pt x="444" y="619"/>
                    <a:pt x="443" y="618"/>
                    <a:pt x="443" y="617"/>
                  </a:cubicBezTo>
                  <a:cubicBezTo>
                    <a:pt x="442" y="617"/>
                    <a:pt x="441" y="617"/>
                    <a:pt x="440" y="616"/>
                  </a:cubicBezTo>
                  <a:cubicBezTo>
                    <a:pt x="440" y="615"/>
                    <a:pt x="439" y="614"/>
                    <a:pt x="439" y="614"/>
                  </a:cubicBezTo>
                  <a:cubicBezTo>
                    <a:pt x="439" y="613"/>
                    <a:pt x="440" y="613"/>
                    <a:pt x="440" y="612"/>
                  </a:cubicBezTo>
                  <a:cubicBezTo>
                    <a:pt x="441" y="612"/>
                    <a:pt x="442" y="612"/>
                    <a:pt x="443" y="612"/>
                  </a:cubicBezTo>
                  <a:cubicBezTo>
                    <a:pt x="443" y="612"/>
                    <a:pt x="444" y="613"/>
                    <a:pt x="445" y="612"/>
                  </a:cubicBezTo>
                  <a:cubicBezTo>
                    <a:pt x="446" y="612"/>
                    <a:pt x="447" y="610"/>
                    <a:pt x="447" y="609"/>
                  </a:cubicBezTo>
                  <a:cubicBezTo>
                    <a:pt x="448" y="609"/>
                    <a:pt x="450" y="607"/>
                    <a:pt x="451" y="607"/>
                  </a:cubicBezTo>
                  <a:cubicBezTo>
                    <a:pt x="452" y="607"/>
                    <a:pt x="453" y="608"/>
                    <a:pt x="454" y="608"/>
                  </a:cubicBezTo>
                  <a:cubicBezTo>
                    <a:pt x="455" y="608"/>
                    <a:pt x="457" y="607"/>
                    <a:pt x="457" y="607"/>
                  </a:cubicBezTo>
                  <a:cubicBezTo>
                    <a:pt x="458" y="607"/>
                    <a:pt x="459" y="608"/>
                    <a:pt x="460" y="609"/>
                  </a:cubicBezTo>
                  <a:cubicBezTo>
                    <a:pt x="461" y="609"/>
                    <a:pt x="463" y="609"/>
                    <a:pt x="463" y="610"/>
                  </a:cubicBezTo>
                  <a:cubicBezTo>
                    <a:pt x="464" y="610"/>
                    <a:pt x="465" y="609"/>
                    <a:pt x="465" y="609"/>
                  </a:cubicBezTo>
                  <a:cubicBezTo>
                    <a:pt x="466" y="610"/>
                    <a:pt x="466" y="612"/>
                    <a:pt x="467" y="613"/>
                  </a:cubicBezTo>
                  <a:cubicBezTo>
                    <a:pt x="468" y="613"/>
                    <a:pt x="470" y="613"/>
                    <a:pt x="470" y="613"/>
                  </a:cubicBezTo>
                  <a:cubicBezTo>
                    <a:pt x="471" y="613"/>
                    <a:pt x="472" y="612"/>
                    <a:pt x="473" y="612"/>
                  </a:cubicBezTo>
                  <a:cubicBezTo>
                    <a:pt x="473" y="612"/>
                    <a:pt x="474" y="613"/>
                    <a:pt x="475" y="613"/>
                  </a:cubicBezTo>
                  <a:cubicBezTo>
                    <a:pt x="475" y="614"/>
                    <a:pt x="476" y="613"/>
                    <a:pt x="477" y="613"/>
                  </a:cubicBezTo>
                  <a:cubicBezTo>
                    <a:pt x="478" y="613"/>
                    <a:pt x="480" y="613"/>
                    <a:pt x="481" y="614"/>
                  </a:cubicBezTo>
                  <a:cubicBezTo>
                    <a:pt x="482" y="615"/>
                    <a:pt x="483" y="616"/>
                    <a:pt x="483" y="617"/>
                  </a:cubicBezTo>
                  <a:cubicBezTo>
                    <a:pt x="483" y="618"/>
                    <a:pt x="482" y="619"/>
                    <a:pt x="482" y="620"/>
                  </a:cubicBezTo>
                  <a:cubicBezTo>
                    <a:pt x="482" y="621"/>
                    <a:pt x="484" y="621"/>
                    <a:pt x="484" y="621"/>
                  </a:cubicBezTo>
                  <a:cubicBezTo>
                    <a:pt x="485" y="621"/>
                    <a:pt x="486" y="622"/>
                    <a:pt x="487" y="623"/>
                  </a:cubicBezTo>
                  <a:cubicBezTo>
                    <a:pt x="487" y="624"/>
                    <a:pt x="488" y="625"/>
                    <a:pt x="488" y="626"/>
                  </a:cubicBezTo>
                  <a:cubicBezTo>
                    <a:pt x="488" y="627"/>
                    <a:pt x="488" y="629"/>
                    <a:pt x="489" y="629"/>
                  </a:cubicBezTo>
                  <a:cubicBezTo>
                    <a:pt x="489" y="630"/>
                    <a:pt x="491" y="631"/>
                    <a:pt x="492" y="632"/>
                  </a:cubicBezTo>
                  <a:cubicBezTo>
                    <a:pt x="492" y="632"/>
                    <a:pt x="494" y="631"/>
                    <a:pt x="494" y="632"/>
                  </a:cubicBezTo>
                  <a:cubicBezTo>
                    <a:pt x="495" y="632"/>
                    <a:pt x="495" y="634"/>
                    <a:pt x="496" y="634"/>
                  </a:cubicBezTo>
                  <a:cubicBezTo>
                    <a:pt x="496" y="635"/>
                    <a:pt x="499" y="636"/>
                    <a:pt x="499" y="636"/>
                  </a:cubicBezTo>
                  <a:cubicBezTo>
                    <a:pt x="500" y="637"/>
                    <a:pt x="499" y="639"/>
                    <a:pt x="499" y="640"/>
                  </a:cubicBezTo>
                  <a:cubicBezTo>
                    <a:pt x="499" y="640"/>
                    <a:pt x="498" y="641"/>
                    <a:pt x="498" y="642"/>
                  </a:cubicBezTo>
                  <a:cubicBezTo>
                    <a:pt x="498" y="642"/>
                    <a:pt x="499" y="643"/>
                    <a:pt x="499" y="644"/>
                  </a:cubicBezTo>
                  <a:cubicBezTo>
                    <a:pt x="500" y="645"/>
                    <a:pt x="499" y="646"/>
                    <a:pt x="499" y="647"/>
                  </a:cubicBezTo>
                  <a:cubicBezTo>
                    <a:pt x="499" y="648"/>
                    <a:pt x="497" y="649"/>
                    <a:pt x="497" y="650"/>
                  </a:cubicBezTo>
                  <a:cubicBezTo>
                    <a:pt x="497" y="650"/>
                    <a:pt x="499" y="650"/>
                    <a:pt x="499" y="651"/>
                  </a:cubicBezTo>
                  <a:cubicBezTo>
                    <a:pt x="499" y="651"/>
                    <a:pt x="501" y="653"/>
                    <a:pt x="501" y="653"/>
                  </a:cubicBezTo>
                  <a:cubicBezTo>
                    <a:pt x="501" y="654"/>
                    <a:pt x="500" y="655"/>
                    <a:pt x="500" y="656"/>
                  </a:cubicBezTo>
                  <a:cubicBezTo>
                    <a:pt x="499" y="657"/>
                    <a:pt x="499" y="658"/>
                    <a:pt x="499" y="659"/>
                  </a:cubicBezTo>
                  <a:cubicBezTo>
                    <a:pt x="500" y="661"/>
                    <a:pt x="503" y="665"/>
                    <a:pt x="503" y="667"/>
                  </a:cubicBezTo>
                  <a:cubicBezTo>
                    <a:pt x="505" y="669"/>
                    <a:pt x="506" y="673"/>
                    <a:pt x="507" y="675"/>
                  </a:cubicBezTo>
                  <a:cubicBezTo>
                    <a:pt x="508" y="675"/>
                    <a:pt x="510" y="677"/>
                    <a:pt x="511" y="677"/>
                  </a:cubicBezTo>
                  <a:cubicBezTo>
                    <a:pt x="511" y="677"/>
                    <a:pt x="513" y="678"/>
                    <a:pt x="513" y="679"/>
                  </a:cubicBezTo>
                  <a:cubicBezTo>
                    <a:pt x="514" y="680"/>
                    <a:pt x="514" y="682"/>
                    <a:pt x="514" y="683"/>
                  </a:cubicBezTo>
                  <a:cubicBezTo>
                    <a:pt x="514" y="684"/>
                    <a:pt x="514" y="686"/>
                    <a:pt x="514" y="686"/>
                  </a:cubicBezTo>
                  <a:cubicBezTo>
                    <a:pt x="515" y="688"/>
                    <a:pt x="519" y="688"/>
                    <a:pt x="520" y="690"/>
                  </a:cubicBezTo>
                  <a:cubicBezTo>
                    <a:pt x="521" y="690"/>
                    <a:pt x="520" y="693"/>
                    <a:pt x="520" y="694"/>
                  </a:cubicBezTo>
                  <a:cubicBezTo>
                    <a:pt x="521" y="695"/>
                    <a:pt x="522" y="697"/>
                    <a:pt x="523" y="698"/>
                  </a:cubicBezTo>
                  <a:cubicBezTo>
                    <a:pt x="523" y="699"/>
                    <a:pt x="525" y="701"/>
                    <a:pt x="525" y="702"/>
                  </a:cubicBezTo>
                  <a:cubicBezTo>
                    <a:pt x="526" y="704"/>
                    <a:pt x="526" y="707"/>
                    <a:pt x="526" y="708"/>
                  </a:cubicBezTo>
                  <a:cubicBezTo>
                    <a:pt x="527" y="709"/>
                    <a:pt x="528" y="711"/>
                    <a:pt x="528" y="712"/>
                  </a:cubicBezTo>
                  <a:cubicBezTo>
                    <a:pt x="528" y="714"/>
                    <a:pt x="528" y="717"/>
                    <a:pt x="528" y="718"/>
                  </a:cubicBezTo>
                  <a:cubicBezTo>
                    <a:pt x="528" y="721"/>
                    <a:pt x="527" y="726"/>
                    <a:pt x="526" y="728"/>
                  </a:cubicBezTo>
                  <a:cubicBezTo>
                    <a:pt x="526" y="730"/>
                    <a:pt x="526" y="733"/>
                    <a:pt x="526" y="735"/>
                  </a:cubicBezTo>
                  <a:cubicBezTo>
                    <a:pt x="527" y="737"/>
                    <a:pt x="529" y="739"/>
                    <a:pt x="529" y="741"/>
                  </a:cubicBezTo>
                  <a:cubicBezTo>
                    <a:pt x="530" y="743"/>
                    <a:pt x="529" y="747"/>
                    <a:pt x="529" y="748"/>
                  </a:cubicBezTo>
                  <a:cubicBezTo>
                    <a:pt x="528" y="750"/>
                    <a:pt x="527" y="753"/>
                    <a:pt x="527" y="755"/>
                  </a:cubicBezTo>
                  <a:cubicBezTo>
                    <a:pt x="527" y="757"/>
                    <a:pt x="528" y="760"/>
                    <a:pt x="529" y="761"/>
                  </a:cubicBezTo>
                  <a:cubicBezTo>
                    <a:pt x="529" y="764"/>
                    <a:pt x="530" y="771"/>
                    <a:pt x="530" y="774"/>
                  </a:cubicBezTo>
                  <a:cubicBezTo>
                    <a:pt x="530" y="777"/>
                    <a:pt x="529" y="783"/>
                    <a:pt x="529" y="786"/>
                  </a:cubicBezTo>
                  <a:cubicBezTo>
                    <a:pt x="529" y="789"/>
                    <a:pt x="527" y="794"/>
                    <a:pt x="527" y="797"/>
                  </a:cubicBezTo>
                  <a:cubicBezTo>
                    <a:pt x="527" y="800"/>
                    <a:pt x="526" y="806"/>
                    <a:pt x="526" y="808"/>
                  </a:cubicBezTo>
                  <a:cubicBezTo>
                    <a:pt x="525" y="810"/>
                    <a:pt x="523" y="814"/>
                    <a:pt x="523" y="817"/>
                  </a:cubicBezTo>
                  <a:cubicBezTo>
                    <a:pt x="523" y="818"/>
                    <a:pt x="524" y="820"/>
                    <a:pt x="524" y="821"/>
                  </a:cubicBezTo>
                  <a:cubicBezTo>
                    <a:pt x="524" y="822"/>
                    <a:pt x="525" y="825"/>
                    <a:pt x="524" y="826"/>
                  </a:cubicBezTo>
                  <a:cubicBezTo>
                    <a:pt x="523" y="827"/>
                    <a:pt x="521" y="829"/>
                    <a:pt x="520" y="831"/>
                  </a:cubicBezTo>
                  <a:cubicBezTo>
                    <a:pt x="519" y="833"/>
                    <a:pt x="521" y="837"/>
                    <a:pt x="521" y="839"/>
                  </a:cubicBezTo>
                  <a:cubicBezTo>
                    <a:pt x="521" y="841"/>
                    <a:pt x="521" y="846"/>
                    <a:pt x="521" y="848"/>
                  </a:cubicBezTo>
                  <a:cubicBezTo>
                    <a:pt x="521" y="850"/>
                    <a:pt x="519" y="854"/>
                    <a:pt x="518" y="856"/>
                  </a:cubicBezTo>
                  <a:cubicBezTo>
                    <a:pt x="517" y="858"/>
                    <a:pt x="516" y="862"/>
                    <a:pt x="515" y="864"/>
                  </a:cubicBezTo>
                  <a:cubicBezTo>
                    <a:pt x="514" y="866"/>
                    <a:pt x="513" y="869"/>
                    <a:pt x="512" y="871"/>
                  </a:cubicBezTo>
                  <a:cubicBezTo>
                    <a:pt x="511" y="872"/>
                    <a:pt x="509" y="876"/>
                    <a:pt x="507" y="877"/>
                  </a:cubicBezTo>
                  <a:cubicBezTo>
                    <a:pt x="506" y="878"/>
                    <a:pt x="503" y="880"/>
                    <a:pt x="503" y="880"/>
                  </a:cubicBezTo>
                  <a:cubicBezTo>
                    <a:pt x="503" y="880"/>
                    <a:pt x="501" y="883"/>
                    <a:pt x="500" y="883"/>
                  </a:cubicBezTo>
                  <a:cubicBezTo>
                    <a:pt x="499" y="884"/>
                    <a:pt x="497" y="885"/>
                    <a:pt x="496" y="885"/>
                  </a:cubicBezTo>
                  <a:cubicBezTo>
                    <a:pt x="496" y="885"/>
                    <a:pt x="494" y="885"/>
                    <a:pt x="493" y="885"/>
                  </a:cubicBezTo>
                  <a:cubicBezTo>
                    <a:pt x="492" y="885"/>
                    <a:pt x="491" y="885"/>
                    <a:pt x="490" y="885"/>
                  </a:cubicBezTo>
                  <a:cubicBezTo>
                    <a:pt x="489" y="886"/>
                    <a:pt x="488" y="888"/>
                    <a:pt x="487" y="888"/>
                  </a:cubicBezTo>
                  <a:cubicBezTo>
                    <a:pt x="486" y="888"/>
                    <a:pt x="484" y="887"/>
                    <a:pt x="483" y="886"/>
                  </a:cubicBezTo>
                  <a:cubicBezTo>
                    <a:pt x="482" y="885"/>
                    <a:pt x="483" y="883"/>
                    <a:pt x="482" y="882"/>
                  </a:cubicBezTo>
                  <a:cubicBezTo>
                    <a:pt x="482" y="881"/>
                    <a:pt x="481" y="881"/>
                    <a:pt x="480" y="881"/>
                  </a:cubicBezTo>
                  <a:cubicBezTo>
                    <a:pt x="480" y="881"/>
                    <a:pt x="479" y="883"/>
                    <a:pt x="479" y="884"/>
                  </a:cubicBezTo>
                  <a:cubicBezTo>
                    <a:pt x="479" y="884"/>
                    <a:pt x="480" y="885"/>
                    <a:pt x="480" y="885"/>
                  </a:cubicBezTo>
                  <a:cubicBezTo>
                    <a:pt x="480" y="886"/>
                    <a:pt x="478" y="887"/>
                    <a:pt x="477" y="887"/>
                  </a:cubicBezTo>
                  <a:cubicBezTo>
                    <a:pt x="476" y="887"/>
                    <a:pt x="476" y="883"/>
                    <a:pt x="476" y="883"/>
                  </a:cubicBezTo>
                  <a:cubicBezTo>
                    <a:pt x="475" y="883"/>
                    <a:pt x="474" y="883"/>
                    <a:pt x="473" y="884"/>
                  </a:cubicBezTo>
                  <a:cubicBezTo>
                    <a:pt x="472" y="885"/>
                    <a:pt x="473" y="887"/>
                    <a:pt x="472" y="888"/>
                  </a:cubicBezTo>
                  <a:cubicBezTo>
                    <a:pt x="472" y="890"/>
                    <a:pt x="471" y="893"/>
                    <a:pt x="470" y="895"/>
                  </a:cubicBezTo>
                  <a:cubicBezTo>
                    <a:pt x="470" y="897"/>
                    <a:pt x="472" y="900"/>
                    <a:pt x="472" y="902"/>
                  </a:cubicBezTo>
                  <a:cubicBezTo>
                    <a:pt x="472" y="903"/>
                    <a:pt x="471" y="905"/>
                    <a:pt x="470" y="905"/>
                  </a:cubicBezTo>
                  <a:cubicBezTo>
                    <a:pt x="469" y="905"/>
                    <a:pt x="466" y="905"/>
                    <a:pt x="465" y="905"/>
                  </a:cubicBezTo>
                  <a:cubicBezTo>
                    <a:pt x="465" y="906"/>
                    <a:pt x="464" y="907"/>
                    <a:pt x="464" y="908"/>
                  </a:cubicBezTo>
                  <a:cubicBezTo>
                    <a:pt x="464" y="909"/>
                    <a:pt x="466" y="909"/>
                    <a:pt x="467" y="910"/>
                  </a:cubicBezTo>
                  <a:cubicBezTo>
                    <a:pt x="467" y="910"/>
                    <a:pt x="467" y="912"/>
                    <a:pt x="467" y="913"/>
                  </a:cubicBezTo>
                  <a:cubicBezTo>
                    <a:pt x="467" y="914"/>
                    <a:pt x="465" y="915"/>
                    <a:pt x="465" y="915"/>
                  </a:cubicBezTo>
                  <a:cubicBezTo>
                    <a:pt x="465" y="915"/>
                    <a:pt x="462" y="914"/>
                    <a:pt x="462" y="914"/>
                  </a:cubicBezTo>
                  <a:cubicBezTo>
                    <a:pt x="461" y="913"/>
                    <a:pt x="463" y="912"/>
                    <a:pt x="463" y="911"/>
                  </a:cubicBezTo>
                  <a:cubicBezTo>
                    <a:pt x="463" y="910"/>
                    <a:pt x="462" y="907"/>
                    <a:pt x="461" y="907"/>
                  </a:cubicBezTo>
                  <a:cubicBezTo>
                    <a:pt x="460" y="906"/>
                    <a:pt x="458" y="906"/>
                    <a:pt x="457" y="905"/>
                  </a:cubicBezTo>
                  <a:cubicBezTo>
                    <a:pt x="457" y="905"/>
                    <a:pt x="456" y="903"/>
                    <a:pt x="455" y="903"/>
                  </a:cubicBezTo>
                  <a:cubicBezTo>
                    <a:pt x="455" y="902"/>
                    <a:pt x="456" y="900"/>
                    <a:pt x="457" y="900"/>
                  </a:cubicBezTo>
                  <a:cubicBezTo>
                    <a:pt x="457" y="899"/>
                    <a:pt x="460" y="901"/>
                    <a:pt x="461" y="901"/>
                  </a:cubicBezTo>
                  <a:cubicBezTo>
                    <a:pt x="462" y="901"/>
                    <a:pt x="463" y="901"/>
                    <a:pt x="464" y="900"/>
                  </a:cubicBezTo>
                  <a:cubicBezTo>
                    <a:pt x="465" y="899"/>
                    <a:pt x="465" y="897"/>
                    <a:pt x="465" y="895"/>
                  </a:cubicBezTo>
                  <a:cubicBezTo>
                    <a:pt x="465" y="892"/>
                    <a:pt x="462" y="883"/>
                    <a:pt x="462" y="883"/>
                  </a:cubicBezTo>
                  <a:cubicBezTo>
                    <a:pt x="462" y="883"/>
                    <a:pt x="457" y="873"/>
                    <a:pt x="455" y="870"/>
                  </a:cubicBezTo>
                  <a:cubicBezTo>
                    <a:pt x="454" y="868"/>
                    <a:pt x="453" y="864"/>
                    <a:pt x="451" y="862"/>
                  </a:cubicBezTo>
                  <a:cubicBezTo>
                    <a:pt x="450" y="860"/>
                    <a:pt x="447" y="859"/>
                    <a:pt x="446" y="857"/>
                  </a:cubicBezTo>
                  <a:cubicBezTo>
                    <a:pt x="446" y="856"/>
                    <a:pt x="447" y="854"/>
                    <a:pt x="447" y="853"/>
                  </a:cubicBezTo>
                  <a:cubicBezTo>
                    <a:pt x="448" y="852"/>
                    <a:pt x="451" y="852"/>
                    <a:pt x="452" y="851"/>
                  </a:cubicBezTo>
                  <a:cubicBezTo>
                    <a:pt x="453" y="849"/>
                    <a:pt x="452" y="847"/>
                    <a:pt x="453" y="845"/>
                  </a:cubicBezTo>
                  <a:cubicBezTo>
                    <a:pt x="453" y="844"/>
                    <a:pt x="453" y="842"/>
                    <a:pt x="455" y="842"/>
                  </a:cubicBezTo>
                  <a:cubicBezTo>
                    <a:pt x="455" y="841"/>
                    <a:pt x="458" y="841"/>
                    <a:pt x="459" y="841"/>
                  </a:cubicBezTo>
                  <a:cubicBezTo>
                    <a:pt x="461" y="841"/>
                    <a:pt x="465" y="841"/>
                    <a:pt x="467" y="841"/>
                  </a:cubicBezTo>
                  <a:cubicBezTo>
                    <a:pt x="468" y="841"/>
                    <a:pt x="470" y="840"/>
                    <a:pt x="471" y="839"/>
                  </a:cubicBezTo>
                  <a:cubicBezTo>
                    <a:pt x="471" y="839"/>
                    <a:pt x="472" y="838"/>
                    <a:pt x="472" y="838"/>
                  </a:cubicBezTo>
                  <a:cubicBezTo>
                    <a:pt x="473" y="836"/>
                    <a:pt x="473" y="831"/>
                    <a:pt x="472" y="829"/>
                  </a:cubicBezTo>
                  <a:cubicBezTo>
                    <a:pt x="472" y="828"/>
                    <a:pt x="471" y="825"/>
                    <a:pt x="471" y="823"/>
                  </a:cubicBezTo>
                  <a:cubicBezTo>
                    <a:pt x="470" y="822"/>
                    <a:pt x="469" y="818"/>
                    <a:pt x="469" y="816"/>
                  </a:cubicBezTo>
                  <a:cubicBezTo>
                    <a:pt x="470" y="814"/>
                    <a:pt x="472" y="813"/>
                    <a:pt x="472" y="811"/>
                  </a:cubicBezTo>
                  <a:cubicBezTo>
                    <a:pt x="473" y="810"/>
                    <a:pt x="473" y="808"/>
                    <a:pt x="473" y="807"/>
                  </a:cubicBezTo>
                  <a:cubicBezTo>
                    <a:pt x="472" y="805"/>
                    <a:pt x="470" y="803"/>
                    <a:pt x="469" y="802"/>
                  </a:cubicBezTo>
                  <a:cubicBezTo>
                    <a:pt x="469" y="801"/>
                    <a:pt x="467" y="799"/>
                    <a:pt x="467" y="798"/>
                  </a:cubicBezTo>
                  <a:cubicBezTo>
                    <a:pt x="467" y="796"/>
                    <a:pt x="468" y="791"/>
                    <a:pt x="467" y="789"/>
                  </a:cubicBezTo>
                  <a:cubicBezTo>
                    <a:pt x="467" y="789"/>
                    <a:pt x="464" y="788"/>
                    <a:pt x="463" y="788"/>
                  </a:cubicBezTo>
                  <a:cubicBezTo>
                    <a:pt x="463" y="787"/>
                    <a:pt x="463" y="784"/>
                    <a:pt x="463" y="783"/>
                  </a:cubicBezTo>
                  <a:cubicBezTo>
                    <a:pt x="463" y="782"/>
                    <a:pt x="465" y="780"/>
                    <a:pt x="465" y="779"/>
                  </a:cubicBezTo>
                  <a:cubicBezTo>
                    <a:pt x="466" y="779"/>
                    <a:pt x="467" y="777"/>
                    <a:pt x="467" y="776"/>
                  </a:cubicBezTo>
                  <a:cubicBezTo>
                    <a:pt x="467" y="775"/>
                    <a:pt x="467" y="773"/>
                    <a:pt x="467" y="773"/>
                  </a:cubicBezTo>
                  <a:cubicBezTo>
                    <a:pt x="467" y="772"/>
                    <a:pt x="465" y="771"/>
                    <a:pt x="464" y="771"/>
                  </a:cubicBezTo>
                  <a:cubicBezTo>
                    <a:pt x="463" y="769"/>
                    <a:pt x="462" y="767"/>
                    <a:pt x="461" y="765"/>
                  </a:cubicBezTo>
                  <a:cubicBezTo>
                    <a:pt x="461" y="764"/>
                    <a:pt x="460" y="761"/>
                    <a:pt x="460" y="760"/>
                  </a:cubicBezTo>
                  <a:cubicBezTo>
                    <a:pt x="460" y="758"/>
                    <a:pt x="462" y="757"/>
                    <a:pt x="462" y="756"/>
                  </a:cubicBezTo>
                  <a:cubicBezTo>
                    <a:pt x="462" y="755"/>
                    <a:pt x="461" y="754"/>
                    <a:pt x="461" y="754"/>
                  </a:cubicBezTo>
                  <a:cubicBezTo>
                    <a:pt x="460" y="754"/>
                    <a:pt x="459" y="754"/>
                    <a:pt x="458" y="754"/>
                  </a:cubicBezTo>
                  <a:cubicBezTo>
                    <a:pt x="457" y="754"/>
                    <a:pt x="456" y="757"/>
                    <a:pt x="456" y="758"/>
                  </a:cubicBezTo>
                  <a:cubicBezTo>
                    <a:pt x="454" y="759"/>
                    <a:pt x="451" y="762"/>
                    <a:pt x="450" y="763"/>
                  </a:cubicBezTo>
                  <a:cubicBezTo>
                    <a:pt x="449" y="764"/>
                    <a:pt x="447" y="766"/>
                    <a:pt x="447" y="767"/>
                  </a:cubicBezTo>
                  <a:cubicBezTo>
                    <a:pt x="446" y="768"/>
                    <a:pt x="445" y="771"/>
                    <a:pt x="444" y="772"/>
                  </a:cubicBezTo>
                  <a:cubicBezTo>
                    <a:pt x="444" y="773"/>
                    <a:pt x="443" y="775"/>
                    <a:pt x="443" y="775"/>
                  </a:cubicBezTo>
                  <a:cubicBezTo>
                    <a:pt x="442" y="776"/>
                    <a:pt x="439" y="777"/>
                    <a:pt x="438" y="778"/>
                  </a:cubicBezTo>
                  <a:cubicBezTo>
                    <a:pt x="437" y="779"/>
                    <a:pt x="436" y="781"/>
                    <a:pt x="435" y="782"/>
                  </a:cubicBezTo>
                  <a:cubicBezTo>
                    <a:pt x="434" y="783"/>
                    <a:pt x="436" y="787"/>
                    <a:pt x="435" y="788"/>
                  </a:cubicBezTo>
                  <a:cubicBezTo>
                    <a:pt x="434" y="789"/>
                    <a:pt x="432" y="789"/>
                    <a:pt x="432" y="790"/>
                  </a:cubicBezTo>
                  <a:cubicBezTo>
                    <a:pt x="430" y="791"/>
                    <a:pt x="426" y="791"/>
                    <a:pt x="424" y="793"/>
                  </a:cubicBezTo>
                  <a:cubicBezTo>
                    <a:pt x="423" y="793"/>
                    <a:pt x="422" y="794"/>
                    <a:pt x="422" y="795"/>
                  </a:cubicBezTo>
                  <a:cubicBezTo>
                    <a:pt x="421" y="796"/>
                    <a:pt x="422" y="798"/>
                    <a:pt x="422" y="798"/>
                  </a:cubicBezTo>
                  <a:cubicBezTo>
                    <a:pt x="421" y="799"/>
                    <a:pt x="419" y="798"/>
                    <a:pt x="418" y="798"/>
                  </a:cubicBezTo>
                  <a:cubicBezTo>
                    <a:pt x="417" y="797"/>
                    <a:pt x="416" y="795"/>
                    <a:pt x="415" y="794"/>
                  </a:cubicBezTo>
                  <a:cubicBezTo>
                    <a:pt x="414" y="794"/>
                    <a:pt x="412" y="796"/>
                    <a:pt x="410" y="796"/>
                  </a:cubicBezTo>
                  <a:cubicBezTo>
                    <a:pt x="410" y="795"/>
                    <a:pt x="409" y="792"/>
                    <a:pt x="409" y="791"/>
                  </a:cubicBezTo>
                  <a:cubicBezTo>
                    <a:pt x="408" y="790"/>
                    <a:pt x="408" y="787"/>
                    <a:pt x="407" y="787"/>
                  </a:cubicBezTo>
                  <a:cubicBezTo>
                    <a:pt x="407" y="786"/>
                    <a:pt x="404" y="785"/>
                    <a:pt x="403" y="784"/>
                  </a:cubicBezTo>
                  <a:cubicBezTo>
                    <a:pt x="402" y="783"/>
                    <a:pt x="401" y="780"/>
                    <a:pt x="400" y="779"/>
                  </a:cubicBezTo>
                  <a:cubicBezTo>
                    <a:pt x="399" y="778"/>
                    <a:pt x="397" y="777"/>
                    <a:pt x="397" y="777"/>
                  </a:cubicBezTo>
                  <a:cubicBezTo>
                    <a:pt x="395" y="777"/>
                    <a:pt x="391" y="778"/>
                    <a:pt x="390" y="778"/>
                  </a:cubicBezTo>
                  <a:cubicBezTo>
                    <a:pt x="388" y="778"/>
                    <a:pt x="386" y="778"/>
                    <a:pt x="385" y="777"/>
                  </a:cubicBezTo>
                  <a:cubicBezTo>
                    <a:pt x="383" y="777"/>
                    <a:pt x="382" y="775"/>
                    <a:pt x="381" y="775"/>
                  </a:cubicBezTo>
                  <a:cubicBezTo>
                    <a:pt x="380" y="774"/>
                    <a:pt x="378" y="775"/>
                    <a:pt x="378" y="775"/>
                  </a:cubicBezTo>
                  <a:cubicBezTo>
                    <a:pt x="376" y="775"/>
                    <a:pt x="375" y="776"/>
                    <a:pt x="374" y="776"/>
                  </a:cubicBezTo>
                  <a:cubicBezTo>
                    <a:pt x="372" y="776"/>
                    <a:pt x="370" y="775"/>
                    <a:pt x="369" y="775"/>
                  </a:cubicBezTo>
                  <a:cubicBezTo>
                    <a:pt x="368" y="775"/>
                    <a:pt x="367" y="775"/>
                    <a:pt x="366" y="775"/>
                  </a:cubicBezTo>
                  <a:cubicBezTo>
                    <a:pt x="365" y="776"/>
                    <a:pt x="363" y="778"/>
                    <a:pt x="362" y="779"/>
                  </a:cubicBezTo>
                  <a:cubicBezTo>
                    <a:pt x="360" y="779"/>
                    <a:pt x="356" y="778"/>
                    <a:pt x="354" y="777"/>
                  </a:cubicBezTo>
                  <a:cubicBezTo>
                    <a:pt x="352" y="777"/>
                    <a:pt x="345" y="774"/>
                    <a:pt x="343" y="772"/>
                  </a:cubicBezTo>
                  <a:cubicBezTo>
                    <a:pt x="341" y="771"/>
                    <a:pt x="339" y="768"/>
                    <a:pt x="338" y="766"/>
                  </a:cubicBezTo>
                  <a:cubicBezTo>
                    <a:pt x="338" y="764"/>
                    <a:pt x="338" y="761"/>
                    <a:pt x="337" y="760"/>
                  </a:cubicBezTo>
                  <a:cubicBezTo>
                    <a:pt x="337" y="759"/>
                    <a:pt x="334" y="758"/>
                    <a:pt x="333" y="758"/>
                  </a:cubicBezTo>
                  <a:cubicBezTo>
                    <a:pt x="333" y="757"/>
                    <a:pt x="331" y="756"/>
                    <a:pt x="331" y="755"/>
                  </a:cubicBezTo>
                  <a:cubicBezTo>
                    <a:pt x="331" y="754"/>
                    <a:pt x="331" y="752"/>
                    <a:pt x="330" y="751"/>
                  </a:cubicBezTo>
                  <a:cubicBezTo>
                    <a:pt x="329" y="750"/>
                    <a:pt x="327" y="750"/>
                    <a:pt x="326" y="750"/>
                  </a:cubicBezTo>
                  <a:cubicBezTo>
                    <a:pt x="325" y="749"/>
                    <a:pt x="325" y="747"/>
                    <a:pt x="324" y="746"/>
                  </a:cubicBezTo>
                  <a:cubicBezTo>
                    <a:pt x="323" y="744"/>
                    <a:pt x="318" y="740"/>
                    <a:pt x="318" y="740"/>
                  </a:cubicBezTo>
                  <a:cubicBezTo>
                    <a:pt x="318" y="740"/>
                    <a:pt x="318" y="737"/>
                    <a:pt x="317" y="736"/>
                  </a:cubicBezTo>
                  <a:cubicBezTo>
                    <a:pt x="316" y="735"/>
                    <a:pt x="315" y="734"/>
                    <a:pt x="314" y="734"/>
                  </a:cubicBezTo>
                  <a:cubicBezTo>
                    <a:pt x="313" y="734"/>
                    <a:pt x="311" y="733"/>
                    <a:pt x="310" y="733"/>
                  </a:cubicBezTo>
                  <a:cubicBezTo>
                    <a:pt x="310" y="732"/>
                    <a:pt x="310" y="729"/>
                    <a:pt x="309" y="728"/>
                  </a:cubicBezTo>
                  <a:cubicBezTo>
                    <a:pt x="308" y="727"/>
                    <a:pt x="304" y="726"/>
                    <a:pt x="303" y="725"/>
                  </a:cubicBezTo>
                  <a:cubicBezTo>
                    <a:pt x="302" y="725"/>
                    <a:pt x="300" y="722"/>
                    <a:pt x="298" y="721"/>
                  </a:cubicBezTo>
                  <a:cubicBezTo>
                    <a:pt x="297" y="721"/>
                    <a:pt x="294" y="721"/>
                    <a:pt x="292" y="721"/>
                  </a:cubicBezTo>
                  <a:cubicBezTo>
                    <a:pt x="291" y="720"/>
                    <a:pt x="288" y="719"/>
                    <a:pt x="287" y="719"/>
                  </a:cubicBezTo>
                  <a:cubicBezTo>
                    <a:pt x="286" y="719"/>
                    <a:pt x="285" y="719"/>
                    <a:pt x="285" y="720"/>
                  </a:cubicBezTo>
                  <a:cubicBezTo>
                    <a:pt x="284" y="720"/>
                    <a:pt x="284" y="722"/>
                    <a:pt x="284" y="722"/>
                  </a:cubicBezTo>
                  <a:cubicBezTo>
                    <a:pt x="283" y="723"/>
                    <a:pt x="280" y="723"/>
                    <a:pt x="279" y="723"/>
                  </a:cubicBezTo>
                  <a:cubicBezTo>
                    <a:pt x="277" y="722"/>
                    <a:pt x="272" y="720"/>
                    <a:pt x="270" y="719"/>
                  </a:cubicBezTo>
                  <a:cubicBezTo>
                    <a:pt x="269" y="719"/>
                    <a:pt x="266" y="719"/>
                    <a:pt x="264" y="719"/>
                  </a:cubicBezTo>
                  <a:cubicBezTo>
                    <a:pt x="263" y="720"/>
                    <a:pt x="262" y="722"/>
                    <a:pt x="260" y="723"/>
                  </a:cubicBezTo>
                  <a:cubicBezTo>
                    <a:pt x="260" y="724"/>
                    <a:pt x="258" y="725"/>
                    <a:pt x="257" y="726"/>
                  </a:cubicBezTo>
                  <a:cubicBezTo>
                    <a:pt x="255" y="727"/>
                    <a:pt x="252" y="726"/>
                    <a:pt x="250" y="726"/>
                  </a:cubicBezTo>
                  <a:cubicBezTo>
                    <a:pt x="250" y="726"/>
                    <a:pt x="248" y="726"/>
                    <a:pt x="248" y="727"/>
                  </a:cubicBezTo>
                  <a:cubicBezTo>
                    <a:pt x="247" y="727"/>
                    <a:pt x="247" y="727"/>
                    <a:pt x="246" y="727"/>
                  </a:cubicBezTo>
                  <a:cubicBezTo>
                    <a:pt x="246" y="726"/>
                    <a:pt x="245" y="724"/>
                    <a:pt x="244" y="723"/>
                  </a:cubicBezTo>
                  <a:cubicBezTo>
                    <a:pt x="244" y="721"/>
                    <a:pt x="242" y="719"/>
                    <a:pt x="241" y="718"/>
                  </a:cubicBezTo>
                  <a:cubicBezTo>
                    <a:pt x="240" y="717"/>
                    <a:pt x="237" y="717"/>
                    <a:pt x="236" y="717"/>
                  </a:cubicBezTo>
                  <a:cubicBezTo>
                    <a:pt x="235" y="716"/>
                    <a:pt x="234" y="713"/>
                    <a:pt x="234" y="712"/>
                  </a:cubicBezTo>
                  <a:cubicBezTo>
                    <a:pt x="234" y="711"/>
                    <a:pt x="235" y="709"/>
                    <a:pt x="236" y="708"/>
                  </a:cubicBezTo>
                  <a:cubicBezTo>
                    <a:pt x="236" y="706"/>
                    <a:pt x="239" y="706"/>
                    <a:pt x="239" y="705"/>
                  </a:cubicBezTo>
                  <a:cubicBezTo>
                    <a:pt x="240" y="704"/>
                    <a:pt x="238" y="702"/>
                    <a:pt x="238" y="701"/>
                  </a:cubicBezTo>
                  <a:cubicBezTo>
                    <a:pt x="237" y="700"/>
                    <a:pt x="236" y="699"/>
                    <a:pt x="236" y="699"/>
                  </a:cubicBezTo>
                  <a:cubicBezTo>
                    <a:pt x="235" y="698"/>
                    <a:pt x="233" y="699"/>
                    <a:pt x="232" y="699"/>
                  </a:cubicBezTo>
                  <a:cubicBezTo>
                    <a:pt x="231" y="699"/>
                    <a:pt x="229" y="700"/>
                    <a:pt x="228" y="699"/>
                  </a:cubicBezTo>
                  <a:cubicBezTo>
                    <a:pt x="227" y="698"/>
                    <a:pt x="229" y="696"/>
                    <a:pt x="229" y="696"/>
                  </a:cubicBezTo>
                  <a:cubicBezTo>
                    <a:pt x="229" y="694"/>
                    <a:pt x="231" y="691"/>
                    <a:pt x="232" y="690"/>
                  </a:cubicBezTo>
                  <a:cubicBezTo>
                    <a:pt x="232" y="688"/>
                    <a:pt x="231" y="684"/>
                    <a:pt x="230" y="682"/>
                  </a:cubicBezTo>
                  <a:cubicBezTo>
                    <a:pt x="230" y="681"/>
                    <a:pt x="229" y="679"/>
                    <a:pt x="228" y="678"/>
                  </a:cubicBezTo>
                  <a:cubicBezTo>
                    <a:pt x="227" y="678"/>
                    <a:pt x="226" y="678"/>
                    <a:pt x="226" y="679"/>
                  </a:cubicBezTo>
                  <a:cubicBezTo>
                    <a:pt x="225" y="679"/>
                    <a:pt x="225" y="680"/>
                    <a:pt x="225" y="681"/>
                  </a:cubicBezTo>
                  <a:cubicBezTo>
                    <a:pt x="224" y="682"/>
                    <a:pt x="224" y="683"/>
                    <a:pt x="223" y="683"/>
                  </a:cubicBezTo>
                  <a:cubicBezTo>
                    <a:pt x="222" y="684"/>
                    <a:pt x="221" y="683"/>
                    <a:pt x="220" y="682"/>
                  </a:cubicBezTo>
                  <a:cubicBezTo>
                    <a:pt x="219" y="682"/>
                    <a:pt x="219" y="680"/>
                    <a:pt x="219" y="679"/>
                  </a:cubicBezTo>
                  <a:cubicBezTo>
                    <a:pt x="219" y="678"/>
                    <a:pt x="219" y="675"/>
                    <a:pt x="218" y="674"/>
                  </a:cubicBezTo>
                  <a:cubicBezTo>
                    <a:pt x="218" y="673"/>
                    <a:pt x="217" y="673"/>
                    <a:pt x="216" y="672"/>
                  </a:cubicBezTo>
                  <a:cubicBezTo>
                    <a:pt x="215" y="672"/>
                    <a:pt x="214" y="672"/>
                    <a:pt x="213" y="672"/>
                  </a:cubicBezTo>
                  <a:cubicBezTo>
                    <a:pt x="213" y="672"/>
                    <a:pt x="211" y="672"/>
                    <a:pt x="211" y="673"/>
                  </a:cubicBezTo>
                  <a:cubicBezTo>
                    <a:pt x="210" y="673"/>
                    <a:pt x="209" y="676"/>
                    <a:pt x="209" y="677"/>
                  </a:cubicBezTo>
                  <a:cubicBezTo>
                    <a:pt x="208" y="677"/>
                    <a:pt x="206" y="677"/>
                    <a:pt x="205" y="677"/>
                  </a:cubicBezTo>
                  <a:cubicBezTo>
                    <a:pt x="204" y="677"/>
                    <a:pt x="203" y="676"/>
                    <a:pt x="203" y="675"/>
                  </a:cubicBezTo>
                  <a:cubicBezTo>
                    <a:pt x="203" y="675"/>
                    <a:pt x="203" y="673"/>
                    <a:pt x="203" y="673"/>
                  </a:cubicBezTo>
                  <a:cubicBezTo>
                    <a:pt x="203" y="672"/>
                    <a:pt x="205" y="672"/>
                    <a:pt x="205" y="671"/>
                  </a:cubicBezTo>
                  <a:cubicBezTo>
                    <a:pt x="205" y="671"/>
                    <a:pt x="205" y="669"/>
                    <a:pt x="205" y="669"/>
                  </a:cubicBezTo>
                  <a:cubicBezTo>
                    <a:pt x="205" y="668"/>
                    <a:pt x="204" y="667"/>
                    <a:pt x="203" y="667"/>
                  </a:cubicBezTo>
                  <a:cubicBezTo>
                    <a:pt x="203" y="667"/>
                    <a:pt x="201" y="666"/>
                    <a:pt x="200" y="666"/>
                  </a:cubicBezTo>
                  <a:cubicBezTo>
                    <a:pt x="199" y="665"/>
                    <a:pt x="196" y="666"/>
                    <a:pt x="196" y="665"/>
                  </a:cubicBezTo>
                  <a:cubicBezTo>
                    <a:pt x="195" y="665"/>
                    <a:pt x="194" y="665"/>
                    <a:pt x="194" y="664"/>
                  </a:cubicBezTo>
                  <a:cubicBezTo>
                    <a:pt x="194" y="663"/>
                    <a:pt x="194" y="661"/>
                    <a:pt x="194" y="661"/>
                  </a:cubicBezTo>
                  <a:cubicBezTo>
                    <a:pt x="195" y="660"/>
                    <a:pt x="195" y="659"/>
                    <a:pt x="195" y="658"/>
                  </a:cubicBezTo>
                  <a:cubicBezTo>
                    <a:pt x="195" y="657"/>
                    <a:pt x="193" y="656"/>
                    <a:pt x="192" y="656"/>
                  </a:cubicBezTo>
                  <a:cubicBezTo>
                    <a:pt x="192" y="655"/>
                    <a:pt x="190" y="655"/>
                    <a:pt x="189" y="654"/>
                  </a:cubicBezTo>
                  <a:cubicBezTo>
                    <a:pt x="189" y="654"/>
                    <a:pt x="188" y="651"/>
                    <a:pt x="188" y="651"/>
                  </a:cubicBezTo>
                  <a:cubicBezTo>
                    <a:pt x="188" y="651"/>
                    <a:pt x="188" y="648"/>
                    <a:pt x="188" y="647"/>
                  </a:cubicBezTo>
                  <a:cubicBezTo>
                    <a:pt x="188" y="647"/>
                    <a:pt x="187" y="645"/>
                    <a:pt x="186" y="644"/>
                  </a:cubicBezTo>
                  <a:cubicBezTo>
                    <a:pt x="186" y="644"/>
                    <a:pt x="184" y="645"/>
                    <a:pt x="184" y="645"/>
                  </a:cubicBezTo>
                  <a:cubicBezTo>
                    <a:pt x="183" y="645"/>
                    <a:pt x="181" y="646"/>
                    <a:pt x="180" y="645"/>
                  </a:cubicBezTo>
                  <a:cubicBezTo>
                    <a:pt x="180" y="644"/>
                    <a:pt x="180" y="643"/>
                    <a:pt x="179" y="642"/>
                  </a:cubicBezTo>
                  <a:cubicBezTo>
                    <a:pt x="179" y="641"/>
                    <a:pt x="179" y="638"/>
                    <a:pt x="179" y="636"/>
                  </a:cubicBezTo>
                  <a:cubicBezTo>
                    <a:pt x="179" y="636"/>
                    <a:pt x="178" y="634"/>
                    <a:pt x="177" y="634"/>
                  </a:cubicBezTo>
                  <a:cubicBezTo>
                    <a:pt x="176" y="634"/>
                    <a:pt x="176" y="633"/>
                    <a:pt x="175" y="633"/>
                  </a:cubicBezTo>
                  <a:cubicBezTo>
                    <a:pt x="175" y="632"/>
                    <a:pt x="175" y="630"/>
                    <a:pt x="174" y="630"/>
                  </a:cubicBezTo>
                  <a:cubicBezTo>
                    <a:pt x="174" y="629"/>
                    <a:pt x="174" y="628"/>
                    <a:pt x="173" y="627"/>
                  </a:cubicBezTo>
                  <a:cubicBezTo>
                    <a:pt x="172" y="626"/>
                    <a:pt x="171" y="625"/>
                    <a:pt x="170" y="624"/>
                  </a:cubicBezTo>
                  <a:cubicBezTo>
                    <a:pt x="170" y="624"/>
                    <a:pt x="169" y="621"/>
                    <a:pt x="169" y="620"/>
                  </a:cubicBezTo>
                  <a:cubicBezTo>
                    <a:pt x="169" y="619"/>
                    <a:pt x="169" y="617"/>
                    <a:pt x="168" y="617"/>
                  </a:cubicBezTo>
                  <a:cubicBezTo>
                    <a:pt x="167" y="616"/>
                    <a:pt x="166" y="617"/>
                    <a:pt x="165" y="616"/>
                  </a:cubicBezTo>
                  <a:cubicBezTo>
                    <a:pt x="165" y="616"/>
                    <a:pt x="164" y="615"/>
                    <a:pt x="164" y="614"/>
                  </a:cubicBezTo>
                  <a:cubicBezTo>
                    <a:pt x="164" y="613"/>
                    <a:pt x="165" y="612"/>
                    <a:pt x="165" y="611"/>
                  </a:cubicBezTo>
                  <a:cubicBezTo>
                    <a:pt x="165" y="610"/>
                    <a:pt x="165" y="609"/>
                    <a:pt x="165" y="609"/>
                  </a:cubicBezTo>
                  <a:cubicBezTo>
                    <a:pt x="164" y="608"/>
                    <a:pt x="163" y="606"/>
                    <a:pt x="162" y="606"/>
                  </a:cubicBezTo>
                  <a:cubicBezTo>
                    <a:pt x="162" y="605"/>
                    <a:pt x="160" y="605"/>
                    <a:pt x="160" y="605"/>
                  </a:cubicBezTo>
                  <a:cubicBezTo>
                    <a:pt x="159" y="605"/>
                    <a:pt x="159" y="605"/>
                    <a:pt x="159" y="606"/>
                  </a:cubicBezTo>
                  <a:cubicBezTo>
                    <a:pt x="158" y="606"/>
                    <a:pt x="158" y="608"/>
                    <a:pt x="157" y="609"/>
                  </a:cubicBezTo>
                  <a:cubicBezTo>
                    <a:pt x="157" y="609"/>
                    <a:pt x="156" y="609"/>
                    <a:pt x="155" y="609"/>
                  </a:cubicBezTo>
                  <a:cubicBezTo>
                    <a:pt x="155" y="609"/>
                    <a:pt x="154" y="608"/>
                    <a:pt x="153" y="608"/>
                  </a:cubicBezTo>
                  <a:cubicBezTo>
                    <a:pt x="153" y="609"/>
                    <a:pt x="153" y="610"/>
                    <a:pt x="152" y="611"/>
                  </a:cubicBezTo>
                  <a:cubicBezTo>
                    <a:pt x="151" y="611"/>
                    <a:pt x="149" y="611"/>
                    <a:pt x="148" y="611"/>
                  </a:cubicBezTo>
                  <a:cubicBezTo>
                    <a:pt x="147" y="611"/>
                    <a:pt x="146" y="610"/>
                    <a:pt x="145" y="609"/>
                  </a:cubicBezTo>
                  <a:cubicBezTo>
                    <a:pt x="145" y="609"/>
                    <a:pt x="145" y="607"/>
                    <a:pt x="144" y="605"/>
                  </a:cubicBezTo>
                  <a:cubicBezTo>
                    <a:pt x="144" y="604"/>
                    <a:pt x="144" y="601"/>
                    <a:pt x="143" y="600"/>
                  </a:cubicBezTo>
                  <a:cubicBezTo>
                    <a:pt x="142" y="599"/>
                    <a:pt x="140" y="596"/>
                    <a:pt x="138" y="595"/>
                  </a:cubicBezTo>
                  <a:cubicBezTo>
                    <a:pt x="138" y="595"/>
                    <a:pt x="135" y="594"/>
                    <a:pt x="134" y="593"/>
                  </a:cubicBezTo>
                  <a:cubicBezTo>
                    <a:pt x="133" y="593"/>
                    <a:pt x="130" y="592"/>
                    <a:pt x="129" y="592"/>
                  </a:cubicBezTo>
                  <a:cubicBezTo>
                    <a:pt x="127" y="592"/>
                    <a:pt x="124" y="592"/>
                    <a:pt x="122" y="592"/>
                  </a:cubicBezTo>
                  <a:cubicBezTo>
                    <a:pt x="121" y="592"/>
                    <a:pt x="120" y="593"/>
                    <a:pt x="119" y="594"/>
                  </a:cubicBezTo>
                  <a:cubicBezTo>
                    <a:pt x="118" y="595"/>
                    <a:pt x="119" y="596"/>
                    <a:pt x="118" y="597"/>
                  </a:cubicBezTo>
                  <a:cubicBezTo>
                    <a:pt x="118" y="597"/>
                    <a:pt x="118" y="599"/>
                    <a:pt x="118" y="600"/>
                  </a:cubicBezTo>
                  <a:cubicBezTo>
                    <a:pt x="117" y="601"/>
                    <a:pt x="116" y="602"/>
                    <a:pt x="116" y="602"/>
                  </a:cubicBezTo>
                  <a:cubicBezTo>
                    <a:pt x="115" y="603"/>
                    <a:pt x="115" y="604"/>
                    <a:pt x="115" y="605"/>
                  </a:cubicBezTo>
                  <a:cubicBezTo>
                    <a:pt x="115" y="606"/>
                    <a:pt x="116" y="607"/>
                    <a:pt x="116" y="608"/>
                  </a:cubicBezTo>
                  <a:cubicBezTo>
                    <a:pt x="116" y="609"/>
                    <a:pt x="116" y="611"/>
                    <a:pt x="115" y="612"/>
                  </a:cubicBezTo>
                  <a:cubicBezTo>
                    <a:pt x="115" y="613"/>
                    <a:pt x="113" y="614"/>
                    <a:pt x="113" y="614"/>
                  </a:cubicBezTo>
                  <a:cubicBezTo>
                    <a:pt x="111" y="615"/>
                    <a:pt x="109" y="616"/>
                    <a:pt x="109" y="617"/>
                  </a:cubicBezTo>
                  <a:cubicBezTo>
                    <a:pt x="108" y="618"/>
                    <a:pt x="107" y="620"/>
                    <a:pt x="106" y="621"/>
                  </a:cubicBezTo>
                  <a:cubicBezTo>
                    <a:pt x="106" y="621"/>
                    <a:pt x="105" y="624"/>
                    <a:pt x="105" y="624"/>
                  </a:cubicBezTo>
                  <a:cubicBezTo>
                    <a:pt x="105" y="626"/>
                    <a:pt x="104" y="628"/>
                    <a:pt x="104" y="629"/>
                  </a:cubicBezTo>
                  <a:cubicBezTo>
                    <a:pt x="103" y="630"/>
                    <a:pt x="103" y="631"/>
                    <a:pt x="102" y="632"/>
                  </a:cubicBezTo>
                  <a:cubicBezTo>
                    <a:pt x="101" y="632"/>
                    <a:pt x="101" y="632"/>
                    <a:pt x="100" y="632"/>
                  </a:cubicBezTo>
                  <a:cubicBezTo>
                    <a:pt x="100" y="633"/>
                    <a:pt x="101" y="634"/>
                    <a:pt x="101" y="635"/>
                  </a:cubicBezTo>
                  <a:cubicBezTo>
                    <a:pt x="101" y="635"/>
                    <a:pt x="101" y="636"/>
                    <a:pt x="100" y="636"/>
                  </a:cubicBezTo>
                  <a:cubicBezTo>
                    <a:pt x="100" y="637"/>
                    <a:pt x="99" y="637"/>
                    <a:pt x="98" y="636"/>
                  </a:cubicBezTo>
                  <a:cubicBezTo>
                    <a:pt x="97" y="636"/>
                    <a:pt x="97" y="634"/>
                    <a:pt x="97" y="634"/>
                  </a:cubicBezTo>
                  <a:cubicBezTo>
                    <a:pt x="97" y="633"/>
                    <a:pt x="98" y="631"/>
                    <a:pt x="97" y="630"/>
                  </a:cubicBezTo>
                  <a:cubicBezTo>
                    <a:pt x="97" y="630"/>
                    <a:pt x="95" y="630"/>
                    <a:pt x="95" y="629"/>
                  </a:cubicBezTo>
                  <a:cubicBezTo>
                    <a:pt x="95" y="628"/>
                    <a:pt x="95" y="627"/>
                    <a:pt x="95" y="626"/>
                  </a:cubicBezTo>
                  <a:cubicBezTo>
                    <a:pt x="94" y="625"/>
                    <a:pt x="93" y="624"/>
                    <a:pt x="92" y="624"/>
                  </a:cubicBezTo>
                  <a:cubicBezTo>
                    <a:pt x="91" y="624"/>
                    <a:pt x="91" y="625"/>
                    <a:pt x="90" y="626"/>
                  </a:cubicBezTo>
                  <a:cubicBezTo>
                    <a:pt x="90" y="626"/>
                    <a:pt x="90" y="628"/>
                    <a:pt x="90" y="629"/>
                  </a:cubicBezTo>
                  <a:cubicBezTo>
                    <a:pt x="89" y="630"/>
                    <a:pt x="87" y="630"/>
                    <a:pt x="86" y="630"/>
                  </a:cubicBezTo>
                  <a:cubicBezTo>
                    <a:pt x="85" y="630"/>
                    <a:pt x="83" y="630"/>
                    <a:pt x="83" y="630"/>
                  </a:cubicBezTo>
                  <a:cubicBezTo>
                    <a:pt x="82" y="631"/>
                    <a:pt x="80" y="631"/>
                    <a:pt x="80" y="631"/>
                  </a:cubicBezTo>
                  <a:cubicBezTo>
                    <a:pt x="78" y="632"/>
                    <a:pt x="75" y="632"/>
                    <a:pt x="74" y="632"/>
                  </a:cubicBezTo>
                  <a:cubicBezTo>
                    <a:pt x="74" y="633"/>
                    <a:pt x="73" y="634"/>
                    <a:pt x="72" y="634"/>
                  </a:cubicBezTo>
                  <a:cubicBezTo>
                    <a:pt x="72" y="635"/>
                    <a:pt x="72" y="637"/>
                    <a:pt x="71" y="637"/>
                  </a:cubicBezTo>
                  <a:cubicBezTo>
                    <a:pt x="70" y="638"/>
                    <a:pt x="68" y="639"/>
                    <a:pt x="68" y="639"/>
                  </a:cubicBezTo>
                  <a:cubicBezTo>
                    <a:pt x="66" y="639"/>
                    <a:pt x="65" y="637"/>
                    <a:pt x="64" y="636"/>
                  </a:cubicBezTo>
                  <a:cubicBezTo>
                    <a:pt x="63" y="635"/>
                    <a:pt x="62" y="632"/>
                    <a:pt x="61" y="631"/>
                  </a:cubicBezTo>
                  <a:cubicBezTo>
                    <a:pt x="61" y="629"/>
                    <a:pt x="62" y="627"/>
                    <a:pt x="62" y="625"/>
                  </a:cubicBezTo>
                  <a:cubicBezTo>
                    <a:pt x="62" y="624"/>
                    <a:pt x="62" y="622"/>
                    <a:pt x="62" y="621"/>
                  </a:cubicBezTo>
                  <a:cubicBezTo>
                    <a:pt x="62" y="620"/>
                    <a:pt x="61" y="619"/>
                    <a:pt x="61" y="618"/>
                  </a:cubicBezTo>
                  <a:cubicBezTo>
                    <a:pt x="61" y="617"/>
                    <a:pt x="61" y="616"/>
                    <a:pt x="62" y="615"/>
                  </a:cubicBezTo>
                  <a:cubicBezTo>
                    <a:pt x="62" y="614"/>
                    <a:pt x="62" y="612"/>
                    <a:pt x="62" y="611"/>
                  </a:cubicBezTo>
                  <a:cubicBezTo>
                    <a:pt x="62" y="611"/>
                    <a:pt x="64" y="609"/>
                    <a:pt x="64" y="608"/>
                  </a:cubicBezTo>
                  <a:cubicBezTo>
                    <a:pt x="64" y="607"/>
                    <a:pt x="63" y="605"/>
                    <a:pt x="64" y="604"/>
                  </a:cubicBezTo>
                  <a:cubicBezTo>
                    <a:pt x="64" y="603"/>
                    <a:pt x="66" y="602"/>
                    <a:pt x="66" y="601"/>
                  </a:cubicBezTo>
                  <a:cubicBezTo>
                    <a:pt x="67" y="601"/>
                    <a:pt x="68" y="599"/>
                    <a:pt x="68" y="598"/>
                  </a:cubicBezTo>
                  <a:cubicBezTo>
                    <a:pt x="68" y="597"/>
                    <a:pt x="68" y="595"/>
                    <a:pt x="68" y="594"/>
                  </a:cubicBezTo>
                  <a:cubicBezTo>
                    <a:pt x="68" y="592"/>
                    <a:pt x="68" y="591"/>
                    <a:pt x="68" y="590"/>
                  </a:cubicBezTo>
                  <a:cubicBezTo>
                    <a:pt x="67" y="589"/>
                    <a:pt x="65" y="588"/>
                    <a:pt x="64" y="588"/>
                  </a:cubicBezTo>
                  <a:cubicBezTo>
                    <a:pt x="62" y="587"/>
                    <a:pt x="60" y="585"/>
                    <a:pt x="59" y="584"/>
                  </a:cubicBezTo>
                  <a:cubicBezTo>
                    <a:pt x="58" y="582"/>
                    <a:pt x="55" y="579"/>
                    <a:pt x="55" y="577"/>
                  </a:cubicBezTo>
                  <a:cubicBezTo>
                    <a:pt x="54" y="576"/>
                    <a:pt x="54" y="574"/>
                    <a:pt x="55" y="572"/>
                  </a:cubicBezTo>
                  <a:cubicBezTo>
                    <a:pt x="55" y="572"/>
                    <a:pt x="56" y="570"/>
                    <a:pt x="57" y="569"/>
                  </a:cubicBezTo>
                  <a:cubicBezTo>
                    <a:pt x="57" y="568"/>
                    <a:pt x="56" y="566"/>
                    <a:pt x="56" y="565"/>
                  </a:cubicBezTo>
                  <a:cubicBezTo>
                    <a:pt x="55" y="564"/>
                    <a:pt x="53" y="562"/>
                    <a:pt x="52" y="561"/>
                  </a:cubicBezTo>
                  <a:cubicBezTo>
                    <a:pt x="51" y="561"/>
                    <a:pt x="51" y="559"/>
                    <a:pt x="51" y="558"/>
                  </a:cubicBezTo>
                  <a:cubicBezTo>
                    <a:pt x="50" y="557"/>
                    <a:pt x="51" y="555"/>
                    <a:pt x="51" y="553"/>
                  </a:cubicBezTo>
                  <a:cubicBezTo>
                    <a:pt x="51" y="553"/>
                    <a:pt x="51" y="550"/>
                    <a:pt x="51" y="549"/>
                  </a:cubicBezTo>
                  <a:cubicBezTo>
                    <a:pt x="51" y="548"/>
                    <a:pt x="51" y="546"/>
                    <a:pt x="50" y="545"/>
                  </a:cubicBezTo>
                  <a:cubicBezTo>
                    <a:pt x="49" y="544"/>
                    <a:pt x="47" y="542"/>
                    <a:pt x="47" y="541"/>
                  </a:cubicBezTo>
                  <a:cubicBezTo>
                    <a:pt x="46" y="540"/>
                    <a:pt x="45" y="536"/>
                    <a:pt x="44" y="536"/>
                  </a:cubicBezTo>
                  <a:cubicBezTo>
                    <a:pt x="43" y="535"/>
                    <a:pt x="42" y="535"/>
                    <a:pt x="41" y="535"/>
                  </a:cubicBezTo>
                  <a:cubicBezTo>
                    <a:pt x="41" y="535"/>
                    <a:pt x="39" y="535"/>
                    <a:pt x="39" y="536"/>
                  </a:cubicBezTo>
                  <a:cubicBezTo>
                    <a:pt x="38" y="536"/>
                    <a:pt x="37" y="536"/>
                    <a:pt x="37" y="537"/>
                  </a:cubicBezTo>
                  <a:cubicBezTo>
                    <a:pt x="37" y="537"/>
                    <a:pt x="35" y="536"/>
                    <a:pt x="35" y="536"/>
                  </a:cubicBezTo>
                  <a:cubicBezTo>
                    <a:pt x="35" y="536"/>
                    <a:pt x="35" y="534"/>
                    <a:pt x="35" y="533"/>
                  </a:cubicBezTo>
                  <a:cubicBezTo>
                    <a:pt x="35" y="532"/>
                    <a:pt x="35" y="531"/>
                    <a:pt x="36" y="530"/>
                  </a:cubicBezTo>
                  <a:cubicBezTo>
                    <a:pt x="36" y="530"/>
                    <a:pt x="35" y="528"/>
                    <a:pt x="35" y="528"/>
                  </a:cubicBezTo>
                  <a:cubicBezTo>
                    <a:pt x="36" y="528"/>
                    <a:pt x="37" y="529"/>
                    <a:pt x="38" y="529"/>
                  </a:cubicBezTo>
                  <a:cubicBezTo>
                    <a:pt x="38" y="529"/>
                    <a:pt x="39" y="530"/>
                    <a:pt x="40" y="529"/>
                  </a:cubicBezTo>
                  <a:cubicBezTo>
                    <a:pt x="40" y="529"/>
                    <a:pt x="41" y="528"/>
                    <a:pt x="41" y="528"/>
                  </a:cubicBezTo>
                  <a:cubicBezTo>
                    <a:pt x="41" y="527"/>
                    <a:pt x="41" y="526"/>
                    <a:pt x="41" y="525"/>
                  </a:cubicBezTo>
                  <a:cubicBezTo>
                    <a:pt x="40" y="525"/>
                    <a:pt x="39" y="524"/>
                    <a:pt x="39" y="524"/>
                  </a:cubicBezTo>
                  <a:cubicBezTo>
                    <a:pt x="38" y="523"/>
                    <a:pt x="38" y="521"/>
                    <a:pt x="37" y="520"/>
                  </a:cubicBezTo>
                  <a:cubicBezTo>
                    <a:pt x="36" y="520"/>
                    <a:pt x="35" y="519"/>
                    <a:pt x="35" y="519"/>
                  </a:cubicBezTo>
                  <a:cubicBezTo>
                    <a:pt x="34" y="519"/>
                    <a:pt x="33" y="520"/>
                    <a:pt x="32" y="520"/>
                  </a:cubicBezTo>
                  <a:cubicBezTo>
                    <a:pt x="31" y="520"/>
                    <a:pt x="30" y="520"/>
                    <a:pt x="30" y="520"/>
                  </a:cubicBezTo>
                  <a:cubicBezTo>
                    <a:pt x="29" y="520"/>
                    <a:pt x="28" y="520"/>
                    <a:pt x="27" y="520"/>
                  </a:cubicBezTo>
                  <a:cubicBezTo>
                    <a:pt x="26" y="520"/>
                    <a:pt x="24" y="520"/>
                    <a:pt x="23" y="520"/>
                  </a:cubicBezTo>
                  <a:cubicBezTo>
                    <a:pt x="22" y="520"/>
                    <a:pt x="21" y="520"/>
                    <a:pt x="20" y="520"/>
                  </a:cubicBezTo>
                  <a:cubicBezTo>
                    <a:pt x="20" y="519"/>
                    <a:pt x="19" y="517"/>
                    <a:pt x="18" y="517"/>
                  </a:cubicBezTo>
                  <a:cubicBezTo>
                    <a:pt x="17" y="516"/>
                    <a:pt x="16" y="516"/>
                    <a:pt x="16" y="517"/>
                  </a:cubicBezTo>
                  <a:cubicBezTo>
                    <a:pt x="15" y="517"/>
                    <a:pt x="15" y="518"/>
                    <a:pt x="14" y="519"/>
                  </a:cubicBezTo>
                  <a:cubicBezTo>
                    <a:pt x="14" y="519"/>
                    <a:pt x="12" y="518"/>
                    <a:pt x="11" y="518"/>
                  </a:cubicBezTo>
                  <a:cubicBezTo>
                    <a:pt x="10" y="517"/>
                    <a:pt x="10" y="516"/>
                    <a:pt x="9" y="515"/>
                  </a:cubicBezTo>
                  <a:cubicBezTo>
                    <a:pt x="9" y="514"/>
                    <a:pt x="10" y="512"/>
                    <a:pt x="10" y="512"/>
                  </a:cubicBezTo>
                  <a:cubicBezTo>
                    <a:pt x="10" y="511"/>
                    <a:pt x="12" y="511"/>
                    <a:pt x="12" y="510"/>
                  </a:cubicBezTo>
                  <a:cubicBezTo>
                    <a:pt x="13" y="510"/>
                    <a:pt x="13" y="509"/>
                    <a:pt x="13" y="509"/>
                  </a:cubicBezTo>
                  <a:cubicBezTo>
                    <a:pt x="13" y="508"/>
                    <a:pt x="12" y="507"/>
                    <a:pt x="12" y="507"/>
                  </a:cubicBezTo>
                  <a:cubicBezTo>
                    <a:pt x="12" y="506"/>
                    <a:pt x="11" y="505"/>
                    <a:pt x="12" y="504"/>
                  </a:cubicBezTo>
                  <a:cubicBezTo>
                    <a:pt x="12" y="503"/>
                    <a:pt x="14" y="503"/>
                    <a:pt x="14" y="503"/>
                  </a:cubicBezTo>
                  <a:cubicBezTo>
                    <a:pt x="14" y="502"/>
                    <a:pt x="14" y="500"/>
                    <a:pt x="15" y="499"/>
                  </a:cubicBezTo>
                  <a:cubicBezTo>
                    <a:pt x="15" y="499"/>
                    <a:pt x="17" y="498"/>
                    <a:pt x="17" y="497"/>
                  </a:cubicBezTo>
                  <a:cubicBezTo>
                    <a:pt x="18" y="496"/>
                    <a:pt x="19" y="494"/>
                    <a:pt x="18" y="493"/>
                  </a:cubicBezTo>
                  <a:cubicBezTo>
                    <a:pt x="18" y="492"/>
                    <a:pt x="16" y="491"/>
                    <a:pt x="16" y="490"/>
                  </a:cubicBezTo>
                  <a:cubicBezTo>
                    <a:pt x="15" y="489"/>
                    <a:pt x="14" y="485"/>
                    <a:pt x="13" y="484"/>
                  </a:cubicBezTo>
                  <a:cubicBezTo>
                    <a:pt x="12" y="483"/>
                    <a:pt x="11" y="482"/>
                    <a:pt x="10" y="481"/>
                  </a:cubicBezTo>
                  <a:cubicBezTo>
                    <a:pt x="10" y="481"/>
                    <a:pt x="8" y="480"/>
                    <a:pt x="8" y="479"/>
                  </a:cubicBezTo>
                  <a:cubicBezTo>
                    <a:pt x="7" y="478"/>
                    <a:pt x="6" y="475"/>
                    <a:pt x="7" y="474"/>
                  </a:cubicBezTo>
                  <a:cubicBezTo>
                    <a:pt x="7" y="473"/>
                    <a:pt x="9" y="472"/>
                    <a:pt x="9" y="471"/>
                  </a:cubicBezTo>
                  <a:cubicBezTo>
                    <a:pt x="9" y="470"/>
                    <a:pt x="10" y="468"/>
                    <a:pt x="9" y="467"/>
                  </a:cubicBezTo>
                  <a:cubicBezTo>
                    <a:pt x="9" y="466"/>
                    <a:pt x="8" y="464"/>
                    <a:pt x="7" y="463"/>
                  </a:cubicBezTo>
                  <a:cubicBezTo>
                    <a:pt x="6" y="463"/>
                    <a:pt x="4" y="462"/>
                    <a:pt x="4" y="462"/>
                  </a:cubicBezTo>
                  <a:cubicBezTo>
                    <a:pt x="4" y="461"/>
                    <a:pt x="3" y="460"/>
                    <a:pt x="3" y="460"/>
                  </a:cubicBezTo>
                  <a:cubicBezTo>
                    <a:pt x="3" y="459"/>
                    <a:pt x="4" y="458"/>
                    <a:pt x="4" y="457"/>
                  </a:cubicBezTo>
                  <a:cubicBezTo>
                    <a:pt x="5" y="457"/>
                    <a:pt x="7" y="458"/>
                    <a:pt x="8" y="458"/>
                  </a:cubicBezTo>
                  <a:cubicBezTo>
                    <a:pt x="9" y="458"/>
                    <a:pt x="11" y="457"/>
                    <a:pt x="12" y="456"/>
                  </a:cubicBezTo>
                  <a:cubicBezTo>
                    <a:pt x="12" y="455"/>
                    <a:pt x="12" y="453"/>
                    <a:pt x="12" y="452"/>
                  </a:cubicBezTo>
                  <a:cubicBezTo>
                    <a:pt x="13" y="450"/>
                    <a:pt x="13" y="445"/>
                    <a:pt x="13" y="443"/>
                  </a:cubicBezTo>
                  <a:cubicBezTo>
                    <a:pt x="12" y="439"/>
                    <a:pt x="11" y="432"/>
                    <a:pt x="10" y="429"/>
                  </a:cubicBezTo>
                  <a:cubicBezTo>
                    <a:pt x="10" y="426"/>
                    <a:pt x="10" y="421"/>
                    <a:pt x="10" y="418"/>
                  </a:cubicBezTo>
                  <a:cubicBezTo>
                    <a:pt x="9" y="417"/>
                    <a:pt x="8" y="414"/>
                    <a:pt x="7" y="412"/>
                  </a:cubicBezTo>
                  <a:cubicBezTo>
                    <a:pt x="6" y="411"/>
                    <a:pt x="5" y="408"/>
                    <a:pt x="4" y="408"/>
                  </a:cubicBezTo>
                  <a:cubicBezTo>
                    <a:pt x="3" y="407"/>
                    <a:pt x="1" y="406"/>
                    <a:pt x="0" y="404"/>
                  </a:cubicBezTo>
                  <a:cubicBezTo>
                    <a:pt x="0" y="404"/>
                    <a:pt x="0" y="401"/>
                    <a:pt x="1" y="401"/>
                  </a:cubicBezTo>
                  <a:cubicBezTo>
                    <a:pt x="2" y="400"/>
                    <a:pt x="4" y="401"/>
                    <a:pt x="5" y="401"/>
                  </a:cubicBezTo>
                  <a:cubicBezTo>
                    <a:pt x="6" y="401"/>
                    <a:pt x="8" y="401"/>
                    <a:pt x="8" y="401"/>
                  </a:cubicBezTo>
                  <a:cubicBezTo>
                    <a:pt x="10" y="401"/>
                    <a:pt x="11" y="400"/>
                    <a:pt x="12" y="399"/>
                  </a:cubicBezTo>
                  <a:cubicBezTo>
                    <a:pt x="12" y="398"/>
                    <a:pt x="14" y="396"/>
                    <a:pt x="15" y="395"/>
                  </a:cubicBezTo>
                  <a:cubicBezTo>
                    <a:pt x="15" y="394"/>
                    <a:pt x="17" y="393"/>
                    <a:pt x="18" y="393"/>
                  </a:cubicBezTo>
                  <a:cubicBezTo>
                    <a:pt x="19" y="393"/>
                    <a:pt x="22" y="393"/>
                    <a:pt x="23" y="394"/>
                  </a:cubicBezTo>
                  <a:cubicBezTo>
                    <a:pt x="24" y="394"/>
                    <a:pt x="25" y="395"/>
                    <a:pt x="26" y="394"/>
                  </a:cubicBezTo>
                  <a:cubicBezTo>
                    <a:pt x="27" y="394"/>
                    <a:pt x="27" y="393"/>
                    <a:pt x="28" y="392"/>
                  </a:cubicBezTo>
                  <a:cubicBezTo>
                    <a:pt x="28" y="391"/>
                    <a:pt x="27" y="388"/>
                    <a:pt x="26" y="387"/>
                  </a:cubicBezTo>
                  <a:cubicBezTo>
                    <a:pt x="26" y="385"/>
                    <a:pt x="27" y="383"/>
                    <a:pt x="27" y="382"/>
                  </a:cubicBezTo>
                  <a:cubicBezTo>
                    <a:pt x="27" y="381"/>
                    <a:pt x="29" y="379"/>
                    <a:pt x="31" y="378"/>
                  </a:cubicBezTo>
                  <a:cubicBezTo>
                    <a:pt x="31" y="378"/>
                    <a:pt x="33" y="379"/>
                    <a:pt x="34" y="379"/>
                  </a:cubicBezTo>
                  <a:cubicBezTo>
                    <a:pt x="34" y="378"/>
                    <a:pt x="35" y="377"/>
                    <a:pt x="35" y="377"/>
                  </a:cubicBezTo>
                  <a:cubicBezTo>
                    <a:pt x="35" y="376"/>
                    <a:pt x="35" y="375"/>
                    <a:pt x="35" y="374"/>
                  </a:cubicBezTo>
                  <a:cubicBezTo>
                    <a:pt x="35" y="373"/>
                    <a:pt x="37" y="371"/>
                    <a:pt x="37" y="370"/>
                  </a:cubicBezTo>
                  <a:cubicBezTo>
                    <a:pt x="39" y="369"/>
                    <a:pt x="41" y="366"/>
                    <a:pt x="43" y="365"/>
                  </a:cubicBezTo>
                  <a:cubicBezTo>
                    <a:pt x="44" y="364"/>
                    <a:pt x="46" y="362"/>
                    <a:pt x="47" y="361"/>
                  </a:cubicBezTo>
                  <a:cubicBezTo>
                    <a:pt x="47" y="361"/>
                    <a:pt x="48" y="360"/>
                    <a:pt x="48" y="359"/>
                  </a:cubicBezTo>
                  <a:cubicBezTo>
                    <a:pt x="48" y="358"/>
                    <a:pt x="47" y="356"/>
                    <a:pt x="46" y="355"/>
                  </a:cubicBezTo>
                  <a:cubicBezTo>
                    <a:pt x="46" y="354"/>
                    <a:pt x="44" y="354"/>
                    <a:pt x="43" y="353"/>
                  </a:cubicBezTo>
                  <a:cubicBezTo>
                    <a:pt x="43" y="352"/>
                    <a:pt x="41" y="351"/>
                    <a:pt x="41" y="350"/>
                  </a:cubicBezTo>
                  <a:cubicBezTo>
                    <a:pt x="41" y="348"/>
                    <a:pt x="41" y="346"/>
                    <a:pt x="41" y="345"/>
                  </a:cubicBezTo>
                  <a:cubicBezTo>
                    <a:pt x="41" y="343"/>
                    <a:pt x="40" y="340"/>
                    <a:pt x="39" y="339"/>
                  </a:cubicBezTo>
                  <a:cubicBezTo>
                    <a:pt x="39" y="338"/>
                    <a:pt x="37" y="336"/>
                    <a:pt x="36" y="335"/>
                  </a:cubicBezTo>
                  <a:cubicBezTo>
                    <a:pt x="35" y="335"/>
                    <a:pt x="33" y="334"/>
                    <a:pt x="32" y="333"/>
                  </a:cubicBezTo>
                  <a:cubicBezTo>
                    <a:pt x="31" y="333"/>
                    <a:pt x="30" y="332"/>
                    <a:pt x="29" y="331"/>
                  </a:cubicBezTo>
                  <a:cubicBezTo>
                    <a:pt x="29" y="330"/>
                    <a:pt x="29" y="327"/>
                    <a:pt x="29" y="326"/>
                  </a:cubicBezTo>
                  <a:cubicBezTo>
                    <a:pt x="29" y="325"/>
                    <a:pt x="27" y="324"/>
                    <a:pt x="27" y="323"/>
                  </a:cubicBezTo>
                  <a:cubicBezTo>
                    <a:pt x="27" y="323"/>
                    <a:pt x="26" y="321"/>
                    <a:pt x="26" y="321"/>
                  </a:cubicBezTo>
                  <a:cubicBezTo>
                    <a:pt x="26" y="320"/>
                    <a:pt x="27" y="317"/>
                    <a:pt x="27" y="316"/>
                  </a:cubicBezTo>
                  <a:cubicBezTo>
                    <a:pt x="27" y="315"/>
                    <a:pt x="27" y="313"/>
                    <a:pt x="26" y="312"/>
                  </a:cubicBezTo>
                  <a:cubicBezTo>
                    <a:pt x="26" y="312"/>
                    <a:pt x="25" y="311"/>
                    <a:pt x="25" y="311"/>
                  </a:cubicBezTo>
                  <a:cubicBezTo>
                    <a:pt x="24" y="310"/>
                    <a:pt x="25" y="308"/>
                    <a:pt x="25" y="307"/>
                  </a:cubicBezTo>
                  <a:cubicBezTo>
                    <a:pt x="25" y="307"/>
                    <a:pt x="25" y="306"/>
                    <a:pt x="24" y="305"/>
                  </a:cubicBezTo>
                  <a:cubicBezTo>
                    <a:pt x="25" y="304"/>
                    <a:pt x="25" y="304"/>
                    <a:pt x="25" y="304"/>
                  </a:cubicBezTo>
                  <a:cubicBezTo>
                    <a:pt x="25" y="303"/>
                    <a:pt x="25" y="303"/>
                    <a:pt x="25" y="303"/>
                  </a:cubicBezTo>
                  <a:cubicBezTo>
                    <a:pt x="26" y="303"/>
                    <a:pt x="26" y="303"/>
                    <a:pt x="26" y="303"/>
                  </a:cubicBezTo>
                  <a:cubicBezTo>
                    <a:pt x="27" y="302"/>
                    <a:pt x="27" y="301"/>
                    <a:pt x="27" y="300"/>
                  </a:cubicBezTo>
                  <a:cubicBezTo>
                    <a:pt x="28" y="300"/>
                    <a:pt x="29" y="300"/>
                    <a:pt x="29" y="300"/>
                  </a:cubicBezTo>
                  <a:cubicBezTo>
                    <a:pt x="30" y="300"/>
                    <a:pt x="31" y="302"/>
                    <a:pt x="32" y="302"/>
                  </a:cubicBezTo>
                  <a:cubicBezTo>
                    <a:pt x="33" y="302"/>
                    <a:pt x="35" y="303"/>
                    <a:pt x="35" y="302"/>
                  </a:cubicBezTo>
                  <a:cubicBezTo>
                    <a:pt x="36" y="302"/>
                    <a:pt x="37" y="302"/>
                    <a:pt x="38" y="301"/>
                  </a:cubicBezTo>
                  <a:cubicBezTo>
                    <a:pt x="38" y="301"/>
                    <a:pt x="38" y="300"/>
                    <a:pt x="38" y="299"/>
                  </a:cubicBezTo>
                  <a:cubicBezTo>
                    <a:pt x="38" y="299"/>
                    <a:pt x="37" y="298"/>
                    <a:pt x="36" y="298"/>
                  </a:cubicBezTo>
                  <a:cubicBezTo>
                    <a:pt x="36" y="297"/>
                    <a:pt x="36" y="295"/>
                    <a:pt x="37" y="295"/>
                  </a:cubicBezTo>
                  <a:cubicBezTo>
                    <a:pt x="37" y="294"/>
                    <a:pt x="38" y="294"/>
                    <a:pt x="39" y="294"/>
                  </a:cubicBezTo>
                  <a:cubicBezTo>
                    <a:pt x="39" y="294"/>
                    <a:pt x="40" y="295"/>
                    <a:pt x="40" y="296"/>
                  </a:cubicBezTo>
                  <a:cubicBezTo>
                    <a:pt x="40" y="296"/>
                    <a:pt x="39" y="297"/>
                    <a:pt x="40" y="298"/>
                  </a:cubicBezTo>
                  <a:cubicBezTo>
                    <a:pt x="40" y="298"/>
                    <a:pt x="42" y="300"/>
                    <a:pt x="42" y="300"/>
                  </a:cubicBezTo>
                  <a:cubicBezTo>
                    <a:pt x="42" y="301"/>
                    <a:pt x="42" y="302"/>
                    <a:pt x="41" y="303"/>
                  </a:cubicBezTo>
                  <a:cubicBezTo>
                    <a:pt x="41" y="303"/>
                    <a:pt x="41" y="304"/>
                    <a:pt x="41" y="304"/>
                  </a:cubicBezTo>
                  <a:cubicBezTo>
                    <a:pt x="41" y="305"/>
                    <a:pt x="41" y="306"/>
                    <a:pt x="41" y="307"/>
                  </a:cubicBezTo>
                  <a:cubicBezTo>
                    <a:pt x="41" y="308"/>
                    <a:pt x="43" y="309"/>
                    <a:pt x="44" y="309"/>
                  </a:cubicBezTo>
                  <a:cubicBezTo>
                    <a:pt x="45" y="310"/>
                    <a:pt x="46" y="311"/>
                    <a:pt x="47" y="311"/>
                  </a:cubicBezTo>
                  <a:cubicBezTo>
                    <a:pt x="47" y="311"/>
                    <a:pt x="48" y="310"/>
                    <a:pt x="48" y="309"/>
                  </a:cubicBezTo>
                  <a:cubicBezTo>
                    <a:pt x="48" y="309"/>
                    <a:pt x="47" y="308"/>
                    <a:pt x="47" y="307"/>
                  </a:cubicBezTo>
                  <a:cubicBezTo>
                    <a:pt x="47" y="307"/>
                    <a:pt x="45" y="307"/>
                    <a:pt x="45" y="306"/>
                  </a:cubicBezTo>
                  <a:cubicBezTo>
                    <a:pt x="44" y="306"/>
                    <a:pt x="44" y="304"/>
                    <a:pt x="44" y="304"/>
                  </a:cubicBezTo>
                  <a:cubicBezTo>
                    <a:pt x="44" y="303"/>
                    <a:pt x="46" y="303"/>
                    <a:pt x="46" y="303"/>
                  </a:cubicBezTo>
                  <a:cubicBezTo>
                    <a:pt x="47" y="303"/>
                    <a:pt x="49" y="303"/>
                    <a:pt x="50" y="303"/>
                  </a:cubicBezTo>
                  <a:cubicBezTo>
                    <a:pt x="51" y="302"/>
                    <a:pt x="53" y="299"/>
                    <a:pt x="54" y="298"/>
                  </a:cubicBezTo>
                  <a:cubicBezTo>
                    <a:pt x="55" y="298"/>
                    <a:pt x="57" y="296"/>
                    <a:pt x="58" y="296"/>
                  </a:cubicBezTo>
                  <a:cubicBezTo>
                    <a:pt x="60" y="296"/>
                    <a:pt x="62" y="296"/>
                    <a:pt x="64" y="296"/>
                  </a:cubicBezTo>
                  <a:cubicBezTo>
                    <a:pt x="65" y="297"/>
                    <a:pt x="67" y="297"/>
                    <a:pt x="68" y="297"/>
                  </a:cubicBezTo>
                  <a:cubicBezTo>
                    <a:pt x="69" y="296"/>
                    <a:pt x="70" y="296"/>
                    <a:pt x="71" y="295"/>
                  </a:cubicBezTo>
                  <a:cubicBezTo>
                    <a:pt x="72" y="295"/>
                    <a:pt x="74" y="295"/>
                    <a:pt x="76" y="295"/>
                  </a:cubicBezTo>
                  <a:cubicBezTo>
                    <a:pt x="76" y="295"/>
                    <a:pt x="78" y="295"/>
                    <a:pt x="79" y="296"/>
                  </a:cubicBezTo>
                  <a:cubicBezTo>
                    <a:pt x="79" y="296"/>
                    <a:pt x="79" y="297"/>
                    <a:pt x="79" y="298"/>
                  </a:cubicBezTo>
                  <a:cubicBezTo>
                    <a:pt x="78" y="298"/>
                    <a:pt x="77" y="298"/>
                    <a:pt x="77" y="299"/>
                  </a:cubicBezTo>
                  <a:cubicBezTo>
                    <a:pt x="77" y="299"/>
                    <a:pt x="77" y="300"/>
                    <a:pt x="77" y="301"/>
                  </a:cubicBezTo>
                  <a:cubicBezTo>
                    <a:pt x="77" y="302"/>
                    <a:pt x="78" y="303"/>
                    <a:pt x="79" y="304"/>
                  </a:cubicBezTo>
                  <a:cubicBezTo>
                    <a:pt x="80" y="304"/>
                    <a:pt x="82" y="305"/>
                    <a:pt x="83" y="305"/>
                  </a:cubicBezTo>
                  <a:cubicBezTo>
                    <a:pt x="85" y="305"/>
                    <a:pt x="88" y="304"/>
                    <a:pt x="89" y="304"/>
                  </a:cubicBezTo>
                  <a:cubicBezTo>
                    <a:pt x="90" y="305"/>
                    <a:pt x="91" y="306"/>
                    <a:pt x="92" y="306"/>
                  </a:cubicBezTo>
                  <a:cubicBezTo>
                    <a:pt x="93" y="306"/>
                    <a:pt x="96" y="306"/>
                    <a:pt x="97" y="306"/>
                  </a:cubicBezTo>
                  <a:cubicBezTo>
                    <a:pt x="99" y="305"/>
                    <a:pt x="101" y="302"/>
                    <a:pt x="103" y="302"/>
                  </a:cubicBezTo>
                  <a:cubicBezTo>
                    <a:pt x="105" y="301"/>
                    <a:pt x="108" y="300"/>
                    <a:pt x="109" y="299"/>
                  </a:cubicBezTo>
                  <a:cubicBezTo>
                    <a:pt x="110" y="299"/>
                    <a:pt x="112" y="299"/>
                    <a:pt x="112" y="298"/>
                  </a:cubicBezTo>
                  <a:cubicBezTo>
                    <a:pt x="113" y="298"/>
                    <a:pt x="113" y="296"/>
                    <a:pt x="113" y="295"/>
                  </a:cubicBezTo>
                  <a:cubicBezTo>
                    <a:pt x="112" y="294"/>
                    <a:pt x="112" y="294"/>
                    <a:pt x="111" y="293"/>
                  </a:cubicBezTo>
                  <a:cubicBezTo>
                    <a:pt x="111" y="293"/>
                    <a:pt x="109" y="293"/>
                    <a:pt x="109" y="292"/>
                  </a:cubicBezTo>
                  <a:cubicBezTo>
                    <a:pt x="109" y="292"/>
                    <a:pt x="109" y="290"/>
                    <a:pt x="109" y="290"/>
                  </a:cubicBezTo>
                  <a:cubicBezTo>
                    <a:pt x="109" y="289"/>
                    <a:pt x="109" y="288"/>
                    <a:pt x="109" y="288"/>
                  </a:cubicBezTo>
                  <a:cubicBezTo>
                    <a:pt x="108" y="287"/>
                    <a:pt x="107" y="287"/>
                    <a:pt x="107" y="287"/>
                  </a:cubicBezTo>
                  <a:cubicBezTo>
                    <a:pt x="106" y="286"/>
                    <a:pt x="106" y="285"/>
                    <a:pt x="106" y="284"/>
                  </a:cubicBezTo>
                  <a:cubicBezTo>
                    <a:pt x="106" y="284"/>
                    <a:pt x="107" y="282"/>
                    <a:pt x="107" y="282"/>
                  </a:cubicBezTo>
                  <a:cubicBezTo>
                    <a:pt x="108" y="282"/>
                    <a:pt x="109" y="282"/>
                    <a:pt x="110" y="282"/>
                  </a:cubicBezTo>
                  <a:cubicBezTo>
                    <a:pt x="111" y="281"/>
                    <a:pt x="111" y="279"/>
                    <a:pt x="112" y="279"/>
                  </a:cubicBezTo>
                  <a:cubicBezTo>
                    <a:pt x="113" y="278"/>
                    <a:pt x="115" y="278"/>
                    <a:pt x="116" y="278"/>
                  </a:cubicBezTo>
                  <a:cubicBezTo>
                    <a:pt x="116" y="278"/>
                    <a:pt x="117" y="279"/>
                    <a:pt x="117" y="280"/>
                  </a:cubicBezTo>
                  <a:cubicBezTo>
                    <a:pt x="118" y="280"/>
                    <a:pt x="118" y="282"/>
                    <a:pt x="119" y="282"/>
                  </a:cubicBezTo>
                  <a:cubicBezTo>
                    <a:pt x="120" y="282"/>
                    <a:pt x="121" y="281"/>
                    <a:pt x="122" y="281"/>
                  </a:cubicBezTo>
                  <a:cubicBezTo>
                    <a:pt x="122" y="281"/>
                    <a:pt x="124" y="282"/>
                    <a:pt x="124" y="282"/>
                  </a:cubicBezTo>
                  <a:cubicBezTo>
                    <a:pt x="125" y="282"/>
                    <a:pt x="126" y="280"/>
                    <a:pt x="126" y="280"/>
                  </a:cubicBezTo>
                  <a:cubicBezTo>
                    <a:pt x="127" y="280"/>
                    <a:pt x="128" y="281"/>
                    <a:pt x="128" y="281"/>
                  </a:cubicBezTo>
                  <a:cubicBezTo>
                    <a:pt x="129" y="281"/>
                    <a:pt x="130" y="280"/>
                    <a:pt x="130" y="279"/>
                  </a:cubicBezTo>
                  <a:cubicBezTo>
                    <a:pt x="130" y="279"/>
                    <a:pt x="130" y="277"/>
                    <a:pt x="131" y="277"/>
                  </a:cubicBezTo>
                  <a:cubicBezTo>
                    <a:pt x="131" y="276"/>
                    <a:pt x="132" y="274"/>
                    <a:pt x="132" y="274"/>
                  </a:cubicBezTo>
                  <a:cubicBezTo>
                    <a:pt x="133" y="274"/>
                    <a:pt x="135" y="274"/>
                    <a:pt x="136" y="275"/>
                  </a:cubicBezTo>
                  <a:cubicBezTo>
                    <a:pt x="138" y="275"/>
                    <a:pt x="140" y="278"/>
                    <a:pt x="141" y="279"/>
                  </a:cubicBezTo>
                  <a:cubicBezTo>
                    <a:pt x="142" y="280"/>
                    <a:pt x="145" y="280"/>
                    <a:pt x="147" y="281"/>
                  </a:cubicBezTo>
                  <a:cubicBezTo>
                    <a:pt x="147" y="282"/>
                    <a:pt x="149" y="284"/>
                    <a:pt x="149" y="285"/>
                  </a:cubicBezTo>
                  <a:cubicBezTo>
                    <a:pt x="150" y="286"/>
                    <a:pt x="151" y="287"/>
                    <a:pt x="152" y="288"/>
                  </a:cubicBezTo>
                  <a:cubicBezTo>
                    <a:pt x="152" y="288"/>
                    <a:pt x="153" y="290"/>
                    <a:pt x="152" y="290"/>
                  </a:cubicBezTo>
                  <a:cubicBezTo>
                    <a:pt x="152" y="291"/>
                    <a:pt x="151" y="292"/>
                    <a:pt x="151" y="292"/>
                  </a:cubicBezTo>
                  <a:cubicBezTo>
                    <a:pt x="151" y="292"/>
                    <a:pt x="149" y="292"/>
                    <a:pt x="149" y="292"/>
                  </a:cubicBezTo>
                  <a:cubicBezTo>
                    <a:pt x="149" y="292"/>
                    <a:pt x="149" y="294"/>
                    <a:pt x="149" y="294"/>
                  </a:cubicBezTo>
                  <a:cubicBezTo>
                    <a:pt x="149" y="294"/>
                    <a:pt x="151" y="294"/>
                    <a:pt x="151" y="294"/>
                  </a:cubicBezTo>
                  <a:cubicBezTo>
                    <a:pt x="152" y="294"/>
                    <a:pt x="153" y="294"/>
                    <a:pt x="154" y="294"/>
                  </a:cubicBezTo>
                  <a:cubicBezTo>
                    <a:pt x="154" y="294"/>
                    <a:pt x="155" y="295"/>
                    <a:pt x="156" y="296"/>
                  </a:cubicBezTo>
                  <a:cubicBezTo>
                    <a:pt x="157" y="296"/>
                    <a:pt x="158" y="297"/>
                    <a:pt x="158" y="298"/>
                  </a:cubicBezTo>
                  <a:cubicBezTo>
                    <a:pt x="158" y="298"/>
                    <a:pt x="158" y="300"/>
                    <a:pt x="157" y="301"/>
                  </a:cubicBezTo>
                  <a:cubicBezTo>
                    <a:pt x="157" y="301"/>
                    <a:pt x="155" y="301"/>
                    <a:pt x="155" y="301"/>
                  </a:cubicBezTo>
                  <a:cubicBezTo>
                    <a:pt x="154" y="301"/>
                    <a:pt x="153" y="301"/>
                    <a:pt x="153" y="301"/>
                  </a:cubicBezTo>
                  <a:cubicBezTo>
                    <a:pt x="153" y="301"/>
                    <a:pt x="152" y="302"/>
                    <a:pt x="152" y="302"/>
                  </a:cubicBezTo>
                  <a:cubicBezTo>
                    <a:pt x="151" y="303"/>
                    <a:pt x="151" y="304"/>
                    <a:pt x="151" y="304"/>
                  </a:cubicBezTo>
                  <a:cubicBezTo>
                    <a:pt x="151" y="305"/>
                    <a:pt x="151" y="306"/>
                    <a:pt x="152" y="307"/>
                  </a:cubicBezTo>
                  <a:cubicBezTo>
                    <a:pt x="152" y="307"/>
                    <a:pt x="154" y="308"/>
                    <a:pt x="154" y="309"/>
                  </a:cubicBezTo>
                  <a:cubicBezTo>
                    <a:pt x="155" y="309"/>
                    <a:pt x="156" y="309"/>
                    <a:pt x="157" y="309"/>
                  </a:cubicBezTo>
                  <a:cubicBezTo>
                    <a:pt x="157" y="309"/>
                    <a:pt x="157" y="309"/>
                    <a:pt x="157" y="308"/>
                  </a:cubicBezTo>
                  <a:cubicBezTo>
                    <a:pt x="157" y="307"/>
                    <a:pt x="157" y="306"/>
                    <a:pt x="157" y="306"/>
                  </a:cubicBezTo>
                  <a:cubicBezTo>
                    <a:pt x="157" y="306"/>
                    <a:pt x="155" y="306"/>
                    <a:pt x="155" y="305"/>
                  </a:cubicBezTo>
                  <a:cubicBezTo>
                    <a:pt x="155" y="305"/>
                    <a:pt x="155" y="304"/>
                    <a:pt x="155" y="304"/>
                  </a:cubicBezTo>
                  <a:cubicBezTo>
                    <a:pt x="155" y="303"/>
                    <a:pt x="157" y="304"/>
                    <a:pt x="157" y="304"/>
                  </a:cubicBezTo>
                  <a:cubicBezTo>
                    <a:pt x="159" y="304"/>
                    <a:pt x="161" y="304"/>
                    <a:pt x="162" y="305"/>
                  </a:cubicBezTo>
                  <a:cubicBezTo>
                    <a:pt x="163" y="306"/>
                    <a:pt x="163" y="307"/>
                    <a:pt x="163" y="308"/>
                  </a:cubicBezTo>
                  <a:cubicBezTo>
                    <a:pt x="163" y="309"/>
                    <a:pt x="163" y="310"/>
                    <a:pt x="163" y="310"/>
                  </a:cubicBezTo>
                  <a:cubicBezTo>
                    <a:pt x="162" y="311"/>
                    <a:pt x="162" y="312"/>
                    <a:pt x="162" y="313"/>
                  </a:cubicBezTo>
                  <a:cubicBezTo>
                    <a:pt x="162" y="313"/>
                    <a:pt x="163" y="315"/>
                    <a:pt x="163" y="315"/>
                  </a:cubicBezTo>
                  <a:cubicBezTo>
                    <a:pt x="164" y="317"/>
                    <a:pt x="167" y="318"/>
                    <a:pt x="169" y="319"/>
                  </a:cubicBezTo>
                  <a:cubicBezTo>
                    <a:pt x="170" y="319"/>
                    <a:pt x="172" y="320"/>
                    <a:pt x="173" y="321"/>
                  </a:cubicBezTo>
                  <a:cubicBezTo>
                    <a:pt x="174" y="321"/>
                    <a:pt x="176" y="323"/>
                    <a:pt x="176" y="323"/>
                  </a:cubicBezTo>
                  <a:cubicBezTo>
                    <a:pt x="177" y="323"/>
                    <a:pt x="179" y="323"/>
                    <a:pt x="179" y="323"/>
                  </a:cubicBezTo>
                  <a:cubicBezTo>
                    <a:pt x="180" y="323"/>
                    <a:pt x="179" y="321"/>
                    <a:pt x="179" y="321"/>
                  </a:cubicBezTo>
                  <a:cubicBezTo>
                    <a:pt x="180" y="321"/>
                    <a:pt x="181" y="321"/>
                    <a:pt x="181" y="321"/>
                  </a:cubicBezTo>
                  <a:cubicBezTo>
                    <a:pt x="182" y="321"/>
                    <a:pt x="182" y="323"/>
                    <a:pt x="182" y="323"/>
                  </a:cubicBezTo>
                  <a:cubicBezTo>
                    <a:pt x="182" y="323"/>
                    <a:pt x="184" y="324"/>
                    <a:pt x="184" y="324"/>
                  </a:cubicBezTo>
                  <a:cubicBezTo>
                    <a:pt x="185" y="324"/>
                    <a:pt x="186" y="323"/>
                    <a:pt x="187" y="323"/>
                  </a:cubicBezTo>
                  <a:cubicBezTo>
                    <a:pt x="187" y="321"/>
                    <a:pt x="186" y="319"/>
                    <a:pt x="186" y="319"/>
                  </a:cubicBezTo>
                  <a:cubicBezTo>
                    <a:pt x="186" y="317"/>
                    <a:pt x="184" y="316"/>
                    <a:pt x="184" y="315"/>
                  </a:cubicBezTo>
                  <a:cubicBezTo>
                    <a:pt x="184" y="314"/>
                    <a:pt x="183" y="312"/>
                    <a:pt x="183" y="311"/>
                  </a:cubicBezTo>
                  <a:cubicBezTo>
                    <a:pt x="183" y="311"/>
                    <a:pt x="185" y="311"/>
                    <a:pt x="185" y="310"/>
                  </a:cubicBezTo>
                  <a:cubicBezTo>
                    <a:pt x="185" y="309"/>
                    <a:pt x="185" y="308"/>
                    <a:pt x="184" y="307"/>
                  </a:cubicBezTo>
                  <a:cubicBezTo>
                    <a:pt x="184" y="306"/>
                    <a:pt x="183" y="304"/>
                    <a:pt x="183" y="303"/>
                  </a:cubicBezTo>
                  <a:cubicBezTo>
                    <a:pt x="182" y="302"/>
                    <a:pt x="182" y="300"/>
                    <a:pt x="181" y="299"/>
                  </a:cubicBezTo>
                  <a:cubicBezTo>
                    <a:pt x="181" y="298"/>
                    <a:pt x="181" y="296"/>
                    <a:pt x="181" y="295"/>
                  </a:cubicBezTo>
                  <a:cubicBezTo>
                    <a:pt x="181" y="295"/>
                    <a:pt x="182" y="294"/>
                    <a:pt x="182" y="294"/>
                  </a:cubicBezTo>
                  <a:cubicBezTo>
                    <a:pt x="183" y="294"/>
                    <a:pt x="184" y="294"/>
                    <a:pt x="185" y="295"/>
                  </a:cubicBezTo>
                  <a:cubicBezTo>
                    <a:pt x="186" y="296"/>
                    <a:pt x="186" y="298"/>
                    <a:pt x="187" y="298"/>
                  </a:cubicBezTo>
                  <a:cubicBezTo>
                    <a:pt x="188" y="299"/>
                    <a:pt x="190" y="300"/>
                    <a:pt x="190" y="300"/>
                  </a:cubicBezTo>
                  <a:cubicBezTo>
                    <a:pt x="192" y="300"/>
                    <a:pt x="194" y="300"/>
                    <a:pt x="195" y="300"/>
                  </a:cubicBezTo>
                  <a:cubicBezTo>
                    <a:pt x="196" y="300"/>
                    <a:pt x="198" y="300"/>
                    <a:pt x="199" y="299"/>
                  </a:cubicBezTo>
                  <a:cubicBezTo>
                    <a:pt x="199" y="299"/>
                    <a:pt x="200" y="298"/>
                    <a:pt x="200" y="297"/>
                  </a:cubicBezTo>
                  <a:cubicBezTo>
                    <a:pt x="201" y="296"/>
                    <a:pt x="200" y="293"/>
                    <a:pt x="201" y="292"/>
                  </a:cubicBezTo>
                  <a:cubicBezTo>
                    <a:pt x="201" y="291"/>
                    <a:pt x="203" y="289"/>
                    <a:pt x="204" y="288"/>
                  </a:cubicBezTo>
                  <a:cubicBezTo>
                    <a:pt x="204" y="287"/>
                    <a:pt x="206" y="286"/>
                    <a:pt x="207" y="286"/>
                  </a:cubicBezTo>
                  <a:cubicBezTo>
                    <a:pt x="208" y="286"/>
                    <a:pt x="209" y="286"/>
                    <a:pt x="209" y="286"/>
                  </a:cubicBezTo>
                  <a:cubicBezTo>
                    <a:pt x="210" y="287"/>
                    <a:pt x="211" y="288"/>
                    <a:pt x="212" y="288"/>
                  </a:cubicBezTo>
                  <a:cubicBezTo>
                    <a:pt x="213" y="288"/>
                    <a:pt x="215" y="288"/>
                    <a:pt x="216" y="288"/>
                  </a:cubicBezTo>
                  <a:cubicBezTo>
                    <a:pt x="217" y="288"/>
                    <a:pt x="219" y="290"/>
                    <a:pt x="220" y="290"/>
                  </a:cubicBezTo>
                  <a:cubicBezTo>
                    <a:pt x="221" y="290"/>
                    <a:pt x="222" y="291"/>
                    <a:pt x="223" y="290"/>
                  </a:cubicBezTo>
                  <a:cubicBezTo>
                    <a:pt x="223" y="290"/>
                    <a:pt x="225" y="290"/>
                    <a:pt x="225" y="290"/>
                  </a:cubicBezTo>
                  <a:cubicBezTo>
                    <a:pt x="226" y="289"/>
                    <a:pt x="227" y="287"/>
                    <a:pt x="227" y="286"/>
                  </a:cubicBezTo>
                  <a:cubicBezTo>
                    <a:pt x="227" y="286"/>
                    <a:pt x="227" y="286"/>
                    <a:pt x="226" y="285"/>
                  </a:cubicBezTo>
                  <a:cubicBezTo>
                    <a:pt x="226" y="285"/>
                    <a:pt x="225" y="285"/>
                    <a:pt x="225" y="285"/>
                  </a:cubicBezTo>
                  <a:cubicBezTo>
                    <a:pt x="225" y="286"/>
                    <a:pt x="225" y="286"/>
                    <a:pt x="225" y="287"/>
                  </a:cubicBezTo>
                  <a:cubicBezTo>
                    <a:pt x="225" y="287"/>
                    <a:pt x="223" y="287"/>
                    <a:pt x="223" y="287"/>
                  </a:cubicBezTo>
                  <a:cubicBezTo>
                    <a:pt x="222" y="286"/>
                    <a:pt x="221" y="285"/>
                    <a:pt x="221" y="284"/>
                  </a:cubicBezTo>
                  <a:cubicBezTo>
                    <a:pt x="221" y="284"/>
                    <a:pt x="221" y="282"/>
                    <a:pt x="221" y="281"/>
                  </a:cubicBezTo>
                  <a:cubicBezTo>
                    <a:pt x="221" y="280"/>
                    <a:pt x="221" y="279"/>
                    <a:pt x="222" y="278"/>
                  </a:cubicBezTo>
                  <a:cubicBezTo>
                    <a:pt x="222" y="278"/>
                    <a:pt x="223" y="278"/>
                    <a:pt x="224" y="278"/>
                  </a:cubicBezTo>
                  <a:cubicBezTo>
                    <a:pt x="225" y="278"/>
                    <a:pt x="225" y="277"/>
                    <a:pt x="226" y="277"/>
                  </a:cubicBezTo>
                  <a:cubicBezTo>
                    <a:pt x="227" y="277"/>
                    <a:pt x="227" y="277"/>
                    <a:pt x="228" y="277"/>
                  </a:cubicBezTo>
                  <a:cubicBezTo>
                    <a:pt x="228" y="278"/>
                    <a:pt x="229" y="279"/>
                    <a:pt x="229" y="279"/>
                  </a:cubicBezTo>
                  <a:cubicBezTo>
                    <a:pt x="229" y="279"/>
                    <a:pt x="231" y="279"/>
                    <a:pt x="231" y="279"/>
                  </a:cubicBezTo>
                  <a:cubicBezTo>
                    <a:pt x="232" y="279"/>
                    <a:pt x="232" y="277"/>
                    <a:pt x="232" y="277"/>
                  </a:cubicBezTo>
                  <a:cubicBezTo>
                    <a:pt x="232" y="276"/>
                    <a:pt x="231" y="275"/>
                    <a:pt x="231" y="275"/>
                  </a:cubicBezTo>
                  <a:cubicBezTo>
                    <a:pt x="230" y="273"/>
                    <a:pt x="229" y="272"/>
                    <a:pt x="228" y="271"/>
                  </a:cubicBezTo>
                  <a:cubicBezTo>
                    <a:pt x="227" y="271"/>
                    <a:pt x="227" y="270"/>
                    <a:pt x="226" y="269"/>
                  </a:cubicBezTo>
                  <a:cubicBezTo>
                    <a:pt x="226" y="269"/>
                    <a:pt x="225" y="269"/>
                    <a:pt x="225" y="269"/>
                  </a:cubicBezTo>
                  <a:cubicBezTo>
                    <a:pt x="224" y="268"/>
                    <a:pt x="225" y="267"/>
                    <a:pt x="225" y="267"/>
                  </a:cubicBezTo>
                  <a:cubicBezTo>
                    <a:pt x="225" y="267"/>
                    <a:pt x="226" y="266"/>
                    <a:pt x="226" y="265"/>
                  </a:cubicBezTo>
                  <a:cubicBezTo>
                    <a:pt x="226" y="265"/>
                    <a:pt x="227" y="263"/>
                    <a:pt x="227" y="262"/>
                  </a:cubicBezTo>
                  <a:cubicBezTo>
                    <a:pt x="226" y="261"/>
                    <a:pt x="225" y="261"/>
                    <a:pt x="225" y="261"/>
                  </a:cubicBezTo>
                  <a:cubicBezTo>
                    <a:pt x="225" y="261"/>
                    <a:pt x="224" y="260"/>
                    <a:pt x="223" y="261"/>
                  </a:cubicBezTo>
                  <a:cubicBezTo>
                    <a:pt x="223" y="261"/>
                    <a:pt x="223" y="261"/>
                    <a:pt x="223" y="261"/>
                  </a:cubicBezTo>
                  <a:cubicBezTo>
                    <a:pt x="222" y="262"/>
                    <a:pt x="223" y="263"/>
                    <a:pt x="222" y="263"/>
                  </a:cubicBezTo>
                  <a:cubicBezTo>
                    <a:pt x="222" y="264"/>
                    <a:pt x="221" y="265"/>
                    <a:pt x="221" y="265"/>
                  </a:cubicBezTo>
                  <a:cubicBezTo>
                    <a:pt x="220" y="265"/>
                    <a:pt x="219" y="265"/>
                    <a:pt x="219" y="265"/>
                  </a:cubicBezTo>
                  <a:cubicBezTo>
                    <a:pt x="219" y="265"/>
                    <a:pt x="217" y="264"/>
                    <a:pt x="217" y="263"/>
                  </a:cubicBezTo>
                  <a:cubicBezTo>
                    <a:pt x="217" y="263"/>
                    <a:pt x="217" y="262"/>
                    <a:pt x="218" y="262"/>
                  </a:cubicBezTo>
                  <a:cubicBezTo>
                    <a:pt x="218" y="261"/>
                    <a:pt x="219" y="261"/>
                    <a:pt x="219" y="261"/>
                  </a:cubicBezTo>
                  <a:cubicBezTo>
                    <a:pt x="219" y="261"/>
                    <a:pt x="220" y="259"/>
                    <a:pt x="219" y="259"/>
                  </a:cubicBezTo>
                  <a:cubicBezTo>
                    <a:pt x="219" y="259"/>
                    <a:pt x="219" y="258"/>
                    <a:pt x="219" y="258"/>
                  </a:cubicBezTo>
                  <a:cubicBezTo>
                    <a:pt x="219" y="257"/>
                    <a:pt x="219" y="256"/>
                    <a:pt x="220" y="255"/>
                  </a:cubicBezTo>
                  <a:cubicBezTo>
                    <a:pt x="220" y="255"/>
                    <a:pt x="221" y="253"/>
                    <a:pt x="222" y="253"/>
                  </a:cubicBezTo>
                  <a:cubicBezTo>
                    <a:pt x="222" y="253"/>
                    <a:pt x="223" y="252"/>
                    <a:pt x="224" y="252"/>
                  </a:cubicBezTo>
                  <a:cubicBezTo>
                    <a:pt x="224" y="251"/>
                    <a:pt x="225" y="250"/>
                    <a:pt x="225" y="249"/>
                  </a:cubicBezTo>
                  <a:cubicBezTo>
                    <a:pt x="225" y="249"/>
                    <a:pt x="223" y="248"/>
                    <a:pt x="223" y="248"/>
                  </a:cubicBezTo>
                  <a:cubicBezTo>
                    <a:pt x="222" y="247"/>
                    <a:pt x="220" y="246"/>
                    <a:pt x="219" y="245"/>
                  </a:cubicBezTo>
                  <a:cubicBezTo>
                    <a:pt x="219" y="244"/>
                    <a:pt x="219" y="243"/>
                    <a:pt x="219" y="243"/>
                  </a:cubicBezTo>
                  <a:cubicBezTo>
                    <a:pt x="220" y="242"/>
                    <a:pt x="222" y="242"/>
                    <a:pt x="223" y="242"/>
                  </a:cubicBezTo>
                  <a:cubicBezTo>
                    <a:pt x="223" y="242"/>
                    <a:pt x="225" y="243"/>
                    <a:pt x="226" y="243"/>
                  </a:cubicBezTo>
                  <a:cubicBezTo>
                    <a:pt x="227" y="243"/>
                    <a:pt x="229" y="242"/>
                    <a:pt x="230" y="242"/>
                  </a:cubicBezTo>
                  <a:cubicBezTo>
                    <a:pt x="232" y="242"/>
                    <a:pt x="234" y="241"/>
                    <a:pt x="235" y="240"/>
                  </a:cubicBezTo>
                  <a:cubicBezTo>
                    <a:pt x="236" y="239"/>
                    <a:pt x="239" y="237"/>
                    <a:pt x="240" y="236"/>
                  </a:cubicBezTo>
                  <a:cubicBezTo>
                    <a:pt x="242" y="235"/>
                    <a:pt x="245" y="234"/>
                    <a:pt x="247" y="233"/>
                  </a:cubicBezTo>
                  <a:cubicBezTo>
                    <a:pt x="248" y="232"/>
                    <a:pt x="251" y="231"/>
                    <a:pt x="252" y="231"/>
                  </a:cubicBezTo>
                  <a:cubicBezTo>
                    <a:pt x="254" y="230"/>
                    <a:pt x="255" y="229"/>
                    <a:pt x="256" y="228"/>
                  </a:cubicBezTo>
                  <a:cubicBezTo>
                    <a:pt x="257" y="228"/>
                    <a:pt x="258" y="228"/>
                    <a:pt x="259" y="229"/>
                  </a:cubicBezTo>
                  <a:cubicBezTo>
                    <a:pt x="259" y="230"/>
                    <a:pt x="258" y="231"/>
                    <a:pt x="258" y="231"/>
                  </a:cubicBezTo>
                  <a:cubicBezTo>
                    <a:pt x="258" y="232"/>
                    <a:pt x="257" y="232"/>
                    <a:pt x="256" y="232"/>
                  </a:cubicBezTo>
                  <a:cubicBezTo>
                    <a:pt x="255" y="233"/>
                    <a:pt x="253" y="234"/>
                    <a:pt x="252" y="234"/>
                  </a:cubicBezTo>
                  <a:cubicBezTo>
                    <a:pt x="251" y="235"/>
                    <a:pt x="250" y="235"/>
                    <a:pt x="250" y="236"/>
                  </a:cubicBezTo>
                  <a:cubicBezTo>
                    <a:pt x="249" y="236"/>
                    <a:pt x="250" y="238"/>
                    <a:pt x="250" y="238"/>
                  </a:cubicBezTo>
                  <a:cubicBezTo>
                    <a:pt x="249" y="238"/>
                    <a:pt x="249" y="240"/>
                    <a:pt x="249" y="240"/>
                  </a:cubicBezTo>
                  <a:cubicBezTo>
                    <a:pt x="249" y="240"/>
                    <a:pt x="248" y="241"/>
                    <a:pt x="248" y="242"/>
                  </a:cubicBezTo>
                  <a:cubicBezTo>
                    <a:pt x="249" y="242"/>
                    <a:pt x="250" y="242"/>
                    <a:pt x="250" y="242"/>
                  </a:cubicBezTo>
                  <a:cubicBezTo>
                    <a:pt x="251" y="242"/>
                    <a:pt x="253" y="242"/>
                    <a:pt x="253" y="242"/>
                  </a:cubicBezTo>
                  <a:cubicBezTo>
                    <a:pt x="254" y="241"/>
                    <a:pt x="254" y="239"/>
                    <a:pt x="254" y="238"/>
                  </a:cubicBezTo>
                  <a:cubicBezTo>
                    <a:pt x="255" y="237"/>
                    <a:pt x="256" y="236"/>
                    <a:pt x="256" y="235"/>
                  </a:cubicBezTo>
                  <a:cubicBezTo>
                    <a:pt x="257" y="234"/>
                    <a:pt x="259" y="233"/>
                    <a:pt x="260" y="233"/>
                  </a:cubicBezTo>
                  <a:cubicBezTo>
                    <a:pt x="260" y="232"/>
                    <a:pt x="260" y="232"/>
                    <a:pt x="261" y="232"/>
                  </a:cubicBezTo>
                  <a:cubicBezTo>
                    <a:pt x="262" y="232"/>
                    <a:pt x="263" y="233"/>
                    <a:pt x="263" y="234"/>
                  </a:cubicBezTo>
                  <a:cubicBezTo>
                    <a:pt x="263" y="235"/>
                    <a:pt x="263" y="236"/>
                    <a:pt x="263" y="237"/>
                  </a:cubicBezTo>
                  <a:cubicBezTo>
                    <a:pt x="263" y="237"/>
                    <a:pt x="262" y="238"/>
                    <a:pt x="262" y="239"/>
                  </a:cubicBezTo>
                  <a:cubicBezTo>
                    <a:pt x="262" y="239"/>
                    <a:pt x="262" y="240"/>
                    <a:pt x="262" y="240"/>
                  </a:cubicBezTo>
                  <a:cubicBezTo>
                    <a:pt x="261" y="240"/>
                    <a:pt x="260" y="239"/>
                    <a:pt x="260" y="238"/>
                  </a:cubicBezTo>
                  <a:cubicBezTo>
                    <a:pt x="260" y="238"/>
                    <a:pt x="260" y="237"/>
                    <a:pt x="260" y="237"/>
                  </a:cubicBezTo>
                  <a:cubicBezTo>
                    <a:pt x="260" y="236"/>
                    <a:pt x="259" y="236"/>
                    <a:pt x="259" y="236"/>
                  </a:cubicBezTo>
                  <a:cubicBezTo>
                    <a:pt x="258" y="237"/>
                    <a:pt x="258" y="238"/>
                    <a:pt x="258" y="238"/>
                  </a:cubicBezTo>
                  <a:cubicBezTo>
                    <a:pt x="258" y="238"/>
                    <a:pt x="258" y="239"/>
                    <a:pt x="258" y="239"/>
                  </a:cubicBezTo>
                  <a:cubicBezTo>
                    <a:pt x="258" y="240"/>
                    <a:pt x="259" y="240"/>
                    <a:pt x="259" y="240"/>
                  </a:cubicBezTo>
                  <a:cubicBezTo>
                    <a:pt x="260" y="240"/>
                    <a:pt x="260" y="242"/>
                    <a:pt x="259" y="242"/>
                  </a:cubicBezTo>
                  <a:cubicBezTo>
                    <a:pt x="259" y="242"/>
                    <a:pt x="258" y="243"/>
                    <a:pt x="258" y="243"/>
                  </a:cubicBezTo>
                  <a:cubicBezTo>
                    <a:pt x="257" y="244"/>
                    <a:pt x="256" y="245"/>
                    <a:pt x="256" y="245"/>
                  </a:cubicBezTo>
                  <a:cubicBezTo>
                    <a:pt x="257" y="246"/>
                    <a:pt x="258" y="246"/>
                    <a:pt x="258" y="247"/>
                  </a:cubicBezTo>
                  <a:cubicBezTo>
                    <a:pt x="258" y="247"/>
                    <a:pt x="259" y="247"/>
                    <a:pt x="259" y="247"/>
                  </a:cubicBezTo>
                  <a:cubicBezTo>
                    <a:pt x="260" y="247"/>
                    <a:pt x="259" y="248"/>
                    <a:pt x="259" y="248"/>
                  </a:cubicBezTo>
                  <a:cubicBezTo>
                    <a:pt x="259" y="249"/>
                    <a:pt x="260" y="249"/>
                    <a:pt x="260" y="250"/>
                  </a:cubicBezTo>
                  <a:cubicBezTo>
                    <a:pt x="260" y="250"/>
                    <a:pt x="262" y="250"/>
                    <a:pt x="263" y="249"/>
                  </a:cubicBezTo>
                  <a:cubicBezTo>
                    <a:pt x="263" y="249"/>
                    <a:pt x="263" y="247"/>
                    <a:pt x="263" y="246"/>
                  </a:cubicBezTo>
                  <a:cubicBezTo>
                    <a:pt x="263" y="246"/>
                    <a:pt x="265" y="246"/>
                    <a:pt x="265" y="245"/>
                  </a:cubicBezTo>
                  <a:cubicBezTo>
                    <a:pt x="265" y="244"/>
                    <a:pt x="266" y="242"/>
                    <a:pt x="266" y="240"/>
                  </a:cubicBezTo>
                  <a:cubicBezTo>
                    <a:pt x="266" y="239"/>
                    <a:pt x="266" y="236"/>
                    <a:pt x="266" y="234"/>
                  </a:cubicBezTo>
                  <a:cubicBezTo>
                    <a:pt x="265" y="234"/>
                    <a:pt x="264" y="232"/>
                    <a:pt x="264" y="232"/>
                  </a:cubicBezTo>
                  <a:cubicBezTo>
                    <a:pt x="264" y="231"/>
                    <a:pt x="263" y="229"/>
                    <a:pt x="263" y="228"/>
                  </a:cubicBezTo>
                  <a:cubicBezTo>
                    <a:pt x="264" y="227"/>
                    <a:pt x="264" y="225"/>
                    <a:pt x="265" y="225"/>
                  </a:cubicBezTo>
                  <a:cubicBezTo>
                    <a:pt x="265" y="224"/>
                    <a:pt x="267" y="224"/>
                    <a:pt x="268" y="224"/>
                  </a:cubicBezTo>
                  <a:cubicBezTo>
                    <a:pt x="269" y="223"/>
                    <a:pt x="271" y="221"/>
                    <a:pt x="273" y="221"/>
                  </a:cubicBezTo>
                  <a:cubicBezTo>
                    <a:pt x="274" y="220"/>
                    <a:pt x="276" y="219"/>
                    <a:pt x="277" y="219"/>
                  </a:cubicBezTo>
                  <a:cubicBezTo>
                    <a:pt x="278" y="219"/>
                    <a:pt x="280" y="218"/>
                    <a:pt x="281" y="218"/>
                  </a:cubicBezTo>
                  <a:cubicBezTo>
                    <a:pt x="283" y="218"/>
                    <a:pt x="285" y="218"/>
                    <a:pt x="285" y="219"/>
                  </a:cubicBezTo>
                  <a:cubicBezTo>
                    <a:pt x="286" y="219"/>
                    <a:pt x="287" y="221"/>
                    <a:pt x="286" y="222"/>
                  </a:cubicBezTo>
                  <a:cubicBezTo>
                    <a:pt x="286" y="222"/>
                    <a:pt x="285" y="223"/>
                    <a:pt x="285" y="224"/>
                  </a:cubicBezTo>
                  <a:cubicBezTo>
                    <a:pt x="284" y="224"/>
                    <a:pt x="283" y="224"/>
                    <a:pt x="282" y="224"/>
                  </a:cubicBezTo>
                  <a:cubicBezTo>
                    <a:pt x="282" y="225"/>
                    <a:pt x="281" y="225"/>
                    <a:pt x="280" y="226"/>
                  </a:cubicBezTo>
                  <a:cubicBezTo>
                    <a:pt x="280" y="226"/>
                    <a:pt x="280" y="227"/>
                    <a:pt x="281" y="228"/>
                  </a:cubicBezTo>
                  <a:cubicBezTo>
                    <a:pt x="281" y="228"/>
                    <a:pt x="281" y="228"/>
                    <a:pt x="282" y="229"/>
                  </a:cubicBezTo>
                  <a:cubicBezTo>
                    <a:pt x="283" y="229"/>
                    <a:pt x="284" y="229"/>
                    <a:pt x="285" y="229"/>
                  </a:cubicBezTo>
                  <a:cubicBezTo>
                    <a:pt x="285" y="228"/>
                    <a:pt x="286" y="227"/>
                    <a:pt x="286" y="226"/>
                  </a:cubicBezTo>
                  <a:cubicBezTo>
                    <a:pt x="287" y="226"/>
                    <a:pt x="289" y="227"/>
                    <a:pt x="289" y="226"/>
                  </a:cubicBezTo>
                  <a:cubicBezTo>
                    <a:pt x="290" y="226"/>
                    <a:pt x="292" y="225"/>
                    <a:pt x="293" y="225"/>
                  </a:cubicBezTo>
                  <a:cubicBezTo>
                    <a:pt x="294" y="225"/>
                    <a:pt x="294" y="225"/>
                    <a:pt x="294" y="225"/>
                  </a:cubicBezTo>
                  <a:cubicBezTo>
                    <a:pt x="294" y="225"/>
                    <a:pt x="294" y="226"/>
                    <a:pt x="294" y="226"/>
                  </a:cubicBezTo>
                  <a:cubicBezTo>
                    <a:pt x="294" y="227"/>
                    <a:pt x="295" y="226"/>
                    <a:pt x="296" y="226"/>
                  </a:cubicBezTo>
                  <a:cubicBezTo>
                    <a:pt x="296" y="226"/>
                    <a:pt x="298" y="224"/>
                    <a:pt x="299" y="223"/>
                  </a:cubicBezTo>
                  <a:cubicBezTo>
                    <a:pt x="299" y="223"/>
                    <a:pt x="300" y="223"/>
                    <a:pt x="300" y="223"/>
                  </a:cubicBezTo>
                  <a:cubicBezTo>
                    <a:pt x="301" y="223"/>
                    <a:pt x="302" y="224"/>
                    <a:pt x="302" y="224"/>
                  </a:cubicBezTo>
                  <a:cubicBezTo>
                    <a:pt x="302" y="224"/>
                    <a:pt x="303" y="223"/>
                    <a:pt x="304" y="223"/>
                  </a:cubicBezTo>
                  <a:cubicBezTo>
                    <a:pt x="304" y="223"/>
                    <a:pt x="306" y="223"/>
                    <a:pt x="306" y="223"/>
                  </a:cubicBezTo>
                  <a:cubicBezTo>
                    <a:pt x="306" y="224"/>
                    <a:pt x="306" y="224"/>
                    <a:pt x="307" y="225"/>
                  </a:cubicBezTo>
                  <a:cubicBezTo>
                    <a:pt x="307" y="225"/>
                    <a:pt x="309" y="224"/>
                    <a:pt x="310" y="225"/>
                  </a:cubicBezTo>
                  <a:cubicBezTo>
                    <a:pt x="310" y="225"/>
                    <a:pt x="310" y="225"/>
                    <a:pt x="310" y="226"/>
                  </a:cubicBezTo>
                  <a:cubicBezTo>
                    <a:pt x="310" y="226"/>
                    <a:pt x="309" y="226"/>
                    <a:pt x="309" y="226"/>
                  </a:cubicBezTo>
                  <a:cubicBezTo>
                    <a:pt x="308" y="227"/>
                    <a:pt x="308" y="228"/>
                    <a:pt x="309" y="228"/>
                  </a:cubicBezTo>
                  <a:cubicBezTo>
                    <a:pt x="309" y="229"/>
                    <a:pt x="311" y="228"/>
                    <a:pt x="312" y="227"/>
                  </a:cubicBezTo>
                  <a:cubicBezTo>
                    <a:pt x="313" y="227"/>
                    <a:pt x="315" y="225"/>
                    <a:pt x="316" y="224"/>
                  </a:cubicBezTo>
                  <a:cubicBezTo>
                    <a:pt x="317" y="223"/>
                    <a:pt x="318" y="220"/>
                    <a:pt x="318" y="219"/>
                  </a:cubicBezTo>
                  <a:cubicBezTo>
                    <a:pt x="319" y="219"/>
                    <a:pt x="320" y="218"/>
                    <a:pt x="321" y="218"/>
                  </a:cubicBezTo>
                  <a:cubicBezTo>
                    <a:pt x="321" y="217"/>
                    <a:pt x="322" y="216"/>
                    <a:pt x="323" y="215"/>
                  </a:cubicBezTo>
                  <a:cubicBezTo>
                    <a:pt x="323" y="214"/>
                    <a:pt x="325" y="210"/>
                    <a:pt x="324" y="209"/>
                  </a:cubicBezTo>
                  <a:cubicBezTo>
                    <a:pt x="324" y="209"/>
                    <a:pt x="327" y="205"/>
                    <a:pt x="328" y="203"/>
                  </a:cubicBezTo>
                  <a:cubicBezTo>
                    <a:pt x="329" y="201"/>
                    <a:pt x="331" y="199"/>
                    <a:pt x="332" y="198"/>
                  </a:cubicBezTo>
                  <a:cubicBezTo>
                    <a:pt x="333" y="198"/>
                    <a:pt x="334" y="197"/>
                    <a:pt x="334" y="197"/>
                  </a:cubicBezTo>
                  <a:cubicBezTo>
                    <a:pt x="335" y="197"/>
                    <a:pt x="335" y="195"/>
                    <a:pt x="336" y="194"/>
                  </a:cubicBezTo>
                  <a:cubicBezTo>
                    <a:pt x="336" y="193"/>
                    <a:pt x="338" y="192"/>
                    <a:pt x="339" y="192"/>
                  </a:cubicBezTo>
                  <a:cubicBezTo>
                    <a:pt x="340" y="191"/>
                    <a:pt x="343" y="190"/>
                    <a:pt x="344" y="190"/>
                  </a:cubicBezTo>
                  <a:cubicBezTo>
                    <a:pt x="345" y="190"/>
                    <a:pt x="347" y="190"/>
                    <a:pt x="347" y="190"/>
                  </a:cubicBezTo>
                  <a:cubicBezTo>
                    <a:pt x="348" y="190"/>
                    <a:pt x="350" y="188"/>
                    <a:pt x="351" y="188"/>
                  </a:cubicBezTo>
                  <a:cubicBezTo>
                    <a:pt x="352" y="188"/>
                    <a:pt x="354" y="188"/>
                    <a:pt x="355" y="188"/>
                  </a:cubicBezTo>
                  <a:cubicBezTo>
                    <a:pt x="357" y="188"/>
                    <a:pt x="360" y="188"/>
                    <a:pt x="362" y="189"/>
                  </a:cubicBezTo>
                  <a:cubicBezTo>
                    <a:pt x="363" y="190"/>
                    <a:pt x="363" y="191"/>
                    <a:pt x="364" y="192"/>
                  </a:cubicBezTo>
                  <a:cubicBezTo>
                    <a:pt x="364" y="193"/>
                    <a:pt x="364" y="195"/>
                    <a:pt x="365" y="195"/>
                  </a:cubicBezTo>
                  <a:cubicBezTo>
                    <a:pt x="365" y="197"/>
                    <a:pt x="367" y="199"/>
                    <a:pt x="368" y="199"/>
                  </a:cubicBezTo>
                  <a:cubicBezTo>
                    <a:pt x="368" y="200"/>
                    <a:pt x="370" y="200"/>
                    <a:pt x="371" y="200"/>
                  </a:cubicBezTo>
                  <a:cubicBezTo>
                    <a:pt x="372" y="200"/>
                    <a:pt x="374" y="200"/>
                    <a:pt x="374" y="199"/>
                  </a:cubicBezTo>
                  <a:cubicBezTo>
                    <a:pt x="375" y="199"/>
                    <a:pt x="376" y="198"/>
                    <a:pt x="377" y="197"/>
                  </a:cubicBezTo>
                  <a:cubicBezTo>
                    <a:pt x="378" y="197"/>
                    <a:pt x="379" y="197"/>
                    <a:pt x="379" y="197"/>
                  </a:cubicBezTo>
                  <a:cubicBezTo>
                    <a:pt x="380" y="197"/>
                    <a:pt x="381" y="198"/>
                    <a:pt x="382" y="198"/>
                  </a:cubicBezTo>
                  <a:cubicBezTo>
                    <a:pt x="382" y="198"/>
                    <a:pt x="383" y="198"/>
                    <a:pt x="383" y="197"/>
                  </a:cubicBezTo>
                  <a:cubicBezTo>
                    <a:pt x="384" y="197"/>
                    <a:pt x="383" y="196"/>
                    <a:pt x="383" y="195"/>
                  </a:cubicBezTo>
                  <a:cubicBezTo>
                    <a:pt x="383" y="195"/>
                    <a:pt x="383" y="194"/>
                    <a:pt x="383" y="194"/>
                  </a:cubicBezTo>
                  <a:cubicBezTo>
                    <a:pt x="384" y="194"/>
                    <a:pt x="385" y="194"/>
                    <a:pt x="385" y="194"/>
                  </a:cubicBezTo>
                  <a:cubicBezTo>
                    <a:pt x="386" y="194"/>
                    <a:pt x="387" y="195"/>
                    <a:pt x="387" y="195"/>
                  </a:cubicBezTo>
                  <a:cubicBezTo>
                    <a:pt x="387" y="194"/>
                    <a:pt x="387" y="194"/>
                    <a:pt x="387" y="193"/>
                  </a:cubicBezTo>
                  <a:cubicBezTo>
                    <a:pt x="387" y="193"/>
                    <a:pt x="387" y="192"/>
                    <a:pt x="386" y="191"/>
                  </a:cubicBezTo>
                  <a:cubicBezTo>
                    <a:pt x="386" y="190"/>
                    <a:pt x="386" y="188"/>
                    <a:pt x="386" y="186"/>
                  </a:cubicBezTo>
                  <a:cubicBezTo>
                    <a:pt x="386" y="186"/>
                    <a:pt x="386" y="184"/>
                    <a:pt x="387" y="183"/>
                  </a:cubicBezTo>
                  <a:cubicBezTo>
                    <a:pt x="387" y="182"/>
                    <a:pt x="389" y="180"/>
                    <a:pt x="389" y="180"/>
                  </a:cubicBezTo>
                  <a:cubicBezTo>
                    <a:pt x="390" y="179"/>
                    <a:pt x="391" y="177"/>
                    <a:pt x="391" y="176"/>
                  </a:cubicBezTo>
                  <a:cubicBezTo>
                    <a:pt x="391" y="176"/>
                    <a:pt x="391" y="173"/>
                    <a:pt x="391" y="172"/>
                  </a:cubicBezTo>
                  <a:cubicBezTo>
                    <a:pt x="392" y="172"/>
                    <a:pt x="393" y="170"/>
                    <a:pt x="393" y="170"/>
                  </a:cubicBezTo>
                  <a:cubicBezTo>
                    <a:pt x="395" y="170"/>
                    <a:pt x="397" y="170"/>
                    <a:pt x="399" y="170"/>
                  </a:cubicBezTo>
                  <a:cubicBezTo>
                    <a:pt x="399" y="170"/>
                    <a:pt x="400" y="168"/>
                    <a:pt x="401" y="167"/>
                  </a:cubicBezTo>
                  <a:cubicBezTo>
                    <a:pt x="402" y="165"/>
                    <a:pt x="405" y="162"/>
                    <a:pt x="406" y="160"/>
                  </a:cubicBezTo>
                  <a:cubicBezTo>
                    <a:pt x="407" y="159"/>
                    <a:pt x="408" y="157"/>
                    <a:pt x="408" y="155"/>
                  </a:cubicBezTo>
                  <a:cubicBezTo>
                    <a:pt x="408" y="154"/>
                    <a:pt x="407" y="152"/>
                    <a:pt x="408" y="151"/>
                  </a:cubicBezTo>
                  <a:cubicBezTo>
                    <a:pt x="408" y="150"/>
                    <a:pt x="409" y="148"/>
                    <a:pt x="410" y="148"/>
                  </a:cubicBezTo>
                  <a:cubicBezTo>
                    <a:pt x="410" y="148"/>
                    <a:pt x="411" y="148"/>
                    <a:pt x="411" y="149"/>
                  </a:cubicBezTo>
                  <a:cubicBezTo>
                    <a:pt x="412" y="149"/>
                    <a:pt x="412" y="149"/>
                    <a:pt x="412" y="149"/>
                  </a:cubicBezTo>
                  <a:cubicBezTo>
                    <a:pt x="413" y="149"/>
                    <a:pt x="414" y="149"/>
                    <a:pt x="414" y="149"/>
                  </a:cubicBezTo>
                  <a:cubicBezTo>
                    <a:pt x="415" y="149"/>
                    <a:pt x="416" y="149"/>
                    <a:pt x="416" y="149"/>
                  </a:cubicBezTo>
                  <a:cubicBezTo>
                    <a:pt x="417" y="149"/>
                    <a:pt x="417" y="151"/>
                    <a:pt x="418" y="151"/>
                  </a:cubicBezTo>
                  <a:cubicBezTo>
                    <a:pt x="418" y="151"/>
                    <a:pt x="420" y="151"/>
                    <a:pt x="420" y="151"/>
                  </a:cubicBezTo>
                  <a:cubicBezTo>
                    <a:pt x="421" y="151"/>
                    <a:pt x="422" y="149"/>
                    <a:pt x="423" y="148"/>
                  </a:cubicBezTo>
                  <a:cubicBezTo>
                    <a:pt x="424" y="148"/>
                    <a:pt x="426" y="148"/>
                    <a:pt x="427" y="148"/>
                  </a:cubicBezTo>
                  <a:cubicBezTo>
                    <a:pt x="428" y="147"/>
                    <a:pt x="428" y="145"/>
                    <a:pt x="429" y="145"/>
                  </a:cubicBezTo>
                  <a:cubicBezTo>
                    <a:pt x="429" y="145"/>
                    <a:pt x="430" y="145"/>
                    <a:pt x="431" y="145"/>
                  </a:cubicBezTo>
                  <a:cubicBezTo>
                    <a:pt x="431" y="146"/>
                    <a:pt x="431" y="148"/>
                    <a:pt x="432" y="148"/>
                  </a:cubicBezTo>
                  <a:cubicBezTo>
                    <a:pt x="432" y="148"/>
                    <a:pt x="433" y="149"/>
                    <a:pt x="434" y="149"/>
                  </a:cubicBezTo>
                  <a:cubicBezTo>
                    <a:pt x="434" y="148"/>
                    <a:pt x="435" y="147"/>
                    <a:pt x="435" y="147"/>
                  </a:cubicBezTo>
                  <a:cubicBezTo>
                    <a:pt x="436" y="146"/>
                    <a:pt x="436" y="145"/>
                    <a:pt x="436" y="144"/>
                  </a:cubicBezTo>
                  <a:cubicBezTo>
                    <a:pt x="436" y="143"/>
                    <a:pt x="437" y="143"/>
                    <a:pt x="438" y="143"/>
                  </a:cubicBezTo>
                  <a:cubicBezTo>
                    <a:pt x="438" y="143"/>
                    <a:pt x="440" y="142"/>
                    <a:pt x="440" y="142"/>
                  </a:cubicBezTo>
                  <a:cubicBezTo>
                    <a:pt x="441" y="141"/>
                    <a:pt x="442" y="139"/>
                    <a:pt x="441" y="139"/>
                  </a:cubicBezTo>
                  <a:cubicBezTo>
                    <a:pt x="441" y="138"/>
                    <a:pt x="439" y="139"/>
                    <a:pt x="438" y="139"/>
                  </a:cubicBezTo>
                  <a:cubicBezTo>
                    <a:pt x="438" y="139"/>
                    <a:pt x="436" y="138"/>
                    <a:pt x="435" y="137"/>
                  </a:cubicBezTo>
                  <a:cubicBezTo>
                    <a:pt x="434" y="136"/>
                    <a:pt x="435" y="134"/>
                    <a:pt x="434" y="133"/>
                  </a:cubicBezTo>
                  <a:cubicBezTo>
                    <a:pt x="434" y="133"/>
                    <a:pt x="432" y="133"/>
                    <a:pt x="432" y="133"/>
                  </a:cubicBezTo>
                  <a:cubicBezTo>
                    <a:pt x="432" y="133"/>
                    <a:pt x="431" y="134"/>
                    <a:pt x="430" y="134"/>
                  </a:cubicBezTo>
                  <a:cubicBezTo>
                    <a:pt x="430" y="134"/>
                    <a:pt x="429" y="133"/>
                    <a:pt x="428" y="133"/>
                  </a:cubicBezTo>
                  <a:cubicBezTo>
                    <a:pt x="428" y="133"/>
                    <a:pt x="427" y="132"/>
                    <a:pt x="426" y="132"/>
                  </a:cubicBezTo>
                  <a:cubicBezTo>
                    <a:pt x="426" y="132"/>
                    <a:pt x="425" y="132"/>
                    <a:pt x="424" y="133"/>
                  </a:cubicBezTo>
                  <a:cubicBezTo>
                    <a:pt x="424" y="133"/>
                    <a:pt x="423" y="134"/>
                    <a:pt x="423" y="134"/>
                  </a:cubicBezTo>
                  <a:cubicBezTo>
                    <a:pt x="422" y="135"/>
                    <a:pt x="420" y="135"/>
                    <a:pt x="420" y="134"/>
                  </a:cubicBezTo>
                  <a:cubicBezTo>
                    <a:pt x="419" y="134"/>
                    <a:pt x="418" y="134"/>
                    <a:pt x="418" y="134"/>
                  </a:cubicBezTo>
                  <a:cubicBezTo>
                    <a:pt x="418" y="133"/>
                    <a:pt x="419" y="132"/>
                    <a:pt x="419" y="132"/>
                  </a:cubicBezTo>
                  <a:cubicBezTo>
                    <a:pt x="419" y="131"/>
                    <a:pt x="418" y="130"/>
                    <a:pt x="418" y="130"/>
                  </a:cubicBezTo>
                  <a:cubicBezTo>
                    <a:pt x="418" y="129"/>
                    <a:pt x="416" y="129"/>
                    <a:pt x="416" y="129"/>
                  </a:cubicBezTo>
                  <a:cubicBezTo>
                    <a:pt x="415" y="128"/>
                    <a:pt x="413" y="128"/>
                    <a:pt x="412" y="127"/>
                  </a:cubicBezTo>
                  <a:cubicBezTo>
                    <a:pt x="412" y="127"/>
                    <a:pt x="411" y="125"/>
                    <a:pt x="412" y="125"/>
                  </a:cubicBezTo>
                  <a:cubicBezTo>
                    <a:pt x="412" y="124"/>
                    <a:pt x="414" y="123"/>
                    <a:pt x="414" y="122"/>
                  </a:cubicBezTo>
                  <a:cubicBezTo>
                    <a:pt x="415" y="122"/>
                    <a:pt x="417" y="122"/>
                    <a:pt x="418" y="122"/>
                  </a:cubicBezTo>
                  <a:cubicBezTo>
                    <a:pt x="418" y="121"/>
                    <a:pt x="419" y="120"/>
                    <a:pt x="420" y="120"/>
                  </a:cubicBezTo>
                  <a:cubicBezTo>
                    <a:pt x="420" y="118"/>
                    <a:pt x="421" y="116"/>
                    <a:pt x="422" y="114"/>
                  </a:cubicBezTo>
                  <a:cubicBezTo>
                    <a:pt x="423" y="114"/>
                    <a:pt x="424" y="112"/>
                    <a:pt x="426" y="112"/>
                  </a:cubicBezTo>
                  <a:cubicBezTo>
                    <a:pt x="426" y="112"/>
                    <a:pt x="428" y="112"/>
                    <a:pt x="428" y="112"/>
                  </a:cubicBezTo>
                  <a:cubicBezTo>
                    <a:pt x="429" y="112"/>
                    <a:pt x="430" y="111"/>
                    <a:pt x="430" y="110"/>
                  </a:cubicBezTo>
                  <a:cubicBezTo>
                    <a:pt x="430" y="110"/>
                    <a:pt x="430" y="109"/>
                    <a:pt x="430" y="109"/>
                  </a:cubicBezTo>
                  <a:cubicBezTo>
                    <a:pt x="430" y="108"/>
                    <a:pt x="428" y="108"/>
                    <a:pt x="428" y="108"/>
                  </a:cubicBezTo>
                  <a:cubicBezTo>
                    <a:pt x="428" y="107"/>
                    <a:pt x="427" y="107"/>
                    <a:pt x="427" y="106"/>
                  </a:cubicBezTo>
                  <a:cubicBezTo>
                    <a:pt x="427" y="105"/>
                    <a:pt x="428" y="105"/>
                    <a:pt x="429" y="105"/>
                  </a:cubicBezTo>
                  <a:cubicBezTo>
                    <a:pt x="429" y="104"/>
                    <a:pt x="430" y="104"/>
                    <a:pt x="430" y="104"/>
                  </a:cubicBezTo>
                  <a:cubicBezTo>
                    <a:pt x="430" y="103"/>
                    <a:pt x="430" y="102"/>
                    <a:pt x="431" y="101"/>
                  </a:cubicBezTo>
                  <a:cubicBezTo>
                    <a:pt x="431" y="101"/>
                    <a:pt x="431" y="99"/>
                    <a:pt x="431" y="98"/>
                  </a:cubicBezTo>
                  <a:cubicBezTo>
                    <a:pt x="432" y="97"/>
                    <a:pt x="433" y="97"/>
                    <a:pt x="434" y="97"/>
                  </a:cubicBezTo>
                  <a:cubicBezTo>
                    <a:pt x="434" y="97"/>
                    <a:pt x="435" y="97"/>
                    <a:pt x="435" y="96"/>
                  </a:cubicBezTo>
                  <a:cubicBezTo>
                    <a:pt x="436" y="95"/>
                    <a:pt x="435" y="93"/>
                    <a:pt x="435" y="93"/>
                  </a:cubicBezTo>
                  <a:cubicBezTo>
                    <a:pt x="435" y="92"/>
                    <a:pt x="435" y="90"/>
                    <a:pt x="436" y="90"/>
                  </a:cubicBezTo>
                  <a:cubicBezTo>
                    <a:pt x="436" y="89"/>
                    <a:pt x="438" y="89"/>
                    <a:pt x="439" y="88"/>
                  </a:cubicBezTo>
                  <a:cubicBezTo>
                    <a:pt x="440" y="87"/>
                    <a:pt x="442" y="87"/>
                    <a:pt x="443" y="86"/>
                  </a:cubicBezTo>
                  <a:cubicBezTo>
                    <a:pt x="443" y="86"/>
                    <a:pt x="443" y="84"/>
                    <a:pt x="444" y="83"/>
                  </a:cubicBezTo>
                  <a:cubicBezTo>
                    <a:pt x="445" y="83"/>
                    <a:pt x="447" y="81"/>
                    <a:pt x="447" y="81"/>
                  </a:cubicBezTo>
                  <a:cubicBezTo>
                    <a:pt x="448" y="81"/>
                    <a:pt x="450" y="81"/>
                    <a:pt x="450" y="80"/>
                  </a:cubicBezTo>
                  <a:cubicBezTo>
                    <a:pt x="451" y="80"/>
                    <a:pt x="451" y="77"/>
                    <a:pt x="452" y="76"/>
                  </a:cubicBezTo>
                  <a:cubicBezTo>
                    <a:pt x="452" y="76"/>
                    <a:pt x="453" y="75"/>
                    <a:pt x="453" y="74"/>
                  </a:cubicBezTo>
                  <a:cubicBezTo>
                    <a:pt x="454" y="73"/>
                    <a:pt x="455" y="72"/>
                    <a:pt x="456" y="71"/>
                  </a:cubicBezTo>
                  <a:cubicBezTo>
                    <a:pt x="457" y="70"/>
                    <a:pt x="458" y="70"/>
                    <a:pt x="459" y="70"/>
                  </a:cubicBezTo>
                  <a:cubicBezTo>
                    <a:pt x="459" y="70"/>
                    <a:pt x="459" y="71"/>
                    <a:pt x="459" y="71"/>
                  </a:cubicBezTo>
                  <a:cubicBezTo>
                    <a:pt x="459" y="72"/>
                    <a:pt x="458" y="72"/>
                    <a:pt x="458" y="72"/>
                  </a:cubicBezTo>
                  <a:cubicBezTo>
                    <a:pt x="458" y="72"/>
                    <a:pt x="457" y="73"/>
                    <a:pt x="458" y="73"/>
                  </a:cubicBezTo>
                  <a:cubicBezTo>
                    <a:pt x="458" y="74"/>
                    <a:pt x="459" y="74"/>
                    <a:pt x="460" y="73"/>
                  </a:cubicBezTo>
                  <a:cubicBezTo>
                    <a:pt x="460" y="73"/>
                    <a:pt x="460" y="72"/>
                    <a:pt x="461" y="72"/>
                  </a:cubicBezTo>
                  <a:cubicBezTo>
                    <a:pt x="461" y="72"/>
                    <a:pt x="463" y="71"/>
                    <a:pt x="463" y="70"/>
                  </a:cubicBezTo>
                  <a:cubicBezTo>
                    <a:pt x="464" y="70"/>
                    <a:pt x="466" y="70"/>
                    <a:pt x="466" y="70"/>
                  </a:cubicBezTo>
                  <a:cubicBezTo>
                    <a:pt x="467" y="70"/>
                    <a:pt x="468" y="68"/>
                    <a:pt x="468" y="68"/>
                  </a:cubicBezTo>
                  <a:cubicBezTo>
                    <a:pt x="470" y="67"/>
                    <a:pt x="471" y="66"/>
                    <a:pt x="472" y="65"/>
                  </a:cubicBezTo>
                  <a:cubicBezTo>
                    <a:pt x="474" y="64"/>
                    <a:pt x="476" y="63"/>
                    <a:pt x="478" y="62"/>
                  </a:cubicBezTo>
                  <a:cubicBezTo>
                    <a:pt x="479" y="62"/>
                    <a:pt x="482" y="62"/>
                    <a:pt x="482" y="62"/>
                  </a:cubicBezTo>
                  <a:cubicBezTo>
                    <a:pt x="484" y="62"/>
                    <a:pt x="485" y="60"/>
                    <a:pt x="486" y="59"/>
                  </a:cubicBezTo>
                  <a:cubicBezTo>
                    <a:pt x="487" y="58"/>
                    <a:pt x="489" y="55"/>
                    <a:pt x="490" y="54"/>
                  </a:cubicBezTo>
                  <a:cubicBezTo>
                    <a:pt x="491" y="54"/>
                    <a:pt x="493" y="54"/>
                    <a:pt x="493" y="53"/>
                  </a:cubicBezTo>
                  <a:cubicBezTo>
                    <a:pt x="494" y="53"/>
                    <a:pt x="494" y="51"/>
                    <a:pt x="495" y="50"/>
                  </a:cubicBezTo>
                  <a:cubicBezTo>
                    <a:pt x="495" y="49"/>
                    <a:pt x="496" y="48"/>
                    <a:pt x="497" y="48"/>
                  </a:cubicBezTo>
                  <a:cubicBezTo>
                    <a:pt x="497" y="48"/>
                    <a:pt x="498" y="49"/>
                    <a:pt x="499" y="50"/>
                  </a:cubicBezTo>
                  <a:cubicBezTo>
                    <a:pt x="499" y="50"/>
                    <a:pt x="499" y="51"/>
                    <a:pt x="498" y="52"/>
                  </a:cubicBezTo>
                  <a:cubicBezTo>
                    <a:pt x="498" y="52"/>
                    <a:pt x="497" y="52"/>
                    <a:pt x="497" y="52"/>
                  </a:cubicBezTo>
                  <a:cubicBezTo>
                    <a:pt x="497" y="52"/>
                    <a:pt x="497" y="54"/>
                    <a:pt x="497" y="54"/>
                  </a:cubicBezTo>
                  <a:cubicBezTo>
                    <a:pt x="497" y="54"/>
                    <a:pt x="499" y="54"/>
                    <a:pt x="499" y="54"/>
                  </a:cubicBezTo>
                  <a:cubicBezTo>
                    <a:pt x="499" y="54"/>
                    <a:pt x="500" y="53"/>
                    <a:pt x="501" y="52"/>
                  </a:cubicBezTo>
                  <a:cubicBezTo>
                    <a:pt x="501" y="51"/>
                    <a:pt x="501" y="49"/>
                    <a:pt x="501" y="49"/>
                  </a:cubicBezTo>
                  <a:cubicBezTo>
                    <a:pt x="501" y="48"/>
                    <a:pt x="501" y="46"/>
                    <a:pt x="502" y="46"/>
                  </a:cubicBezTo>
                  <a:cubicBezTo>
                    <a:pt x="503" y="45"/>
                    <a:pt x="504" y="45"/>
                    <a:pt x="505" y="45"/>
                  </a:cubicBezTo>
                  <a:cubicBezTo>
                    <a:pt x="505" y="45"/>
                    <a:pt x="505" y="47"/>
                    <a:pt x="506" y="47"/>
                  </a:cubicBezTo>
                  <a:cubicBezTo>
                    <a:pt x="506" y="47"/>
                    <a:pt x="508" y="48"/>
                    <a:pt x="509" y="48"/>
                  </a:cubicBezTo>
                  <a:cubicBezTo>
                    <a:pt x="509" y="48"/>
                    <a:pt x="510" y="48"/>
                    <a:pt x="510" y="47"/>
                  </a:cubicBezTo>
                  <a:cubicBezTo>
                    <a:pt x="510" y="47"/>
                    <a:pt x="511" y="46"/>
                    <a:pt x="511" y="45"/>
                  </a:cubicBezTo>
                  <a:cubicBezTo>
                    <a:pt x="511" y="45"/>
                    <a:pt x="510" y="45"/>
                    <a:pt x="510" y="44"/>
                  </a:cubicBezTo>
                  <a:cubicBezTo>
                    <a:pt x="509" y="44"/>
                    <a:pt x="509" y="45"/>
                    <a:pt x="508" y="45"/>
                  </a:cubicBezTo>
                  <a:cubicBezTo>
                    <a:pt x="508" y="45"/>
                    <a:pt x="507" y="44"/>
                    <a:pt x="507" y="44"/>
                  </a:cubicBezTo>
                  <a:cubicBezTo>
                    <a:pt x="506" y="43"/>
                    <a:pt x="506" y="42"/>
                    <a:pt x="507" y="41"/>
                  </a:cubicBezTo>
                  <a:cubicBezTo>
                    <a:pt x="507" y="41"/>
                    <a:pt x="507" y="40"/>
                    <a:pt x="508" y="40"/>
                  </a:cubicBezTo>
                  <a:cubicBezTo>
                    <a:pt x="509" y="39"/>
                    <a:pt x="510" y="39"/>
                    <a:pt x="511" y="39"/>
                  </a:cubicBezTo>
                  <a:cubicBezTo>
                    <a:pt x="511" y="39"/>
                    <a:pt x="512" y="40"/>
                    <a:pt x="513" y="40"/>
                  </a:cubicBezTo>
                  <a:cubicBezTo>
                    <a:pt x="513" y="41"/>
                    <a:pt x="514" y="42"/>
                    <a:pt x="514" y="42"/>
                  </a:cubicBezTo>
                  <a:cubicBezTo>
                    <a:pt x="515" y="42"/>
                    <a:pt x="516" y="43"/>
                    <a:pt x="517" y="42"/>
                  </a:cubicBezTo>
                  <a:cubicBezTo>
                    <a:pt x="517" y="42"/>
                    <a:pt x="516" y="40"/>
                    <a:pt x="516" y="39"/>
                  </a:cubicBezTo>
                  <a:cubicBezTo>
                    <a:pt x="517" y="39"/>
                    <a:pt x="518" y="39"/>
                    <a:pt x="518" y="39"/>
                  </a:cubicBezTo>
                  <a:cubicBezTo>
                    <a:pt x="519" y="39"/>
                    <a:pt x="519" y="40"/>
                    <a:pt x="520" y="41"/>
                  </a:cubicBezTo>
                  <a:cubicBezTo>
                    <a:pt x="521" y="41"/>
                    <a:pt x="522" y="42"/>
                    <a:pt x="523" y="43"/>
                  </a:cubicBezTo>
                  <a:cubicBezTo>
                    <a:pt x="523" y="43"/>
                    <a:pt x="525" y="43"/>
                    <a:pt x="525" y="43"/>
                  </a:cubicBezTo>
                  <a:cubicBezTo>
                    <a:pt x="526" y="43"/>
                    <a:pt x="527" y="41"/>
                    <a:pt x="527" y="41"/>
                  </a:cubicBezTo>
                  <a:cubicBezTo>
                    <a:pt x="527" y="41"/>
                    <a:pt x="529" y="41"/>
                    <a:pt x="530" y="41"/>
                  </a:cubicBezTo>
                  <a:cubicBezTo>
                    <a:pt x="530" y="41"/>
                    <a:pt x="531" y="43"/>
                    <a:pt x="532" y="43"/>
                  </a:cubicBezTo>
                  <a:cubicBezTo>
                    <a:pt x="532" y="43"/>
                    <a:pt x="533" y="43"/>
                    <a:pt x="534" y="43"/>
                  </a:cubicBezTo>
                  <a:cubicBezTo>
                    <a:pt x="534" y="43"/>
                    <a:pt x="536" y="43"/>
                    <a:pt x="536" y="43"/>
                  </a:cubicBezTo>
                  <a:cubicBezTo>
                    <a:pt x="537" y="43"/>
                    <a:pt x="539" y="44"/>
                    <a:pt x="540" y="43"/>
                  </a:cubicBezTo>
                  <a:cubicBezTo>
                    <a:pt x="540" y="43"/>
                    <a:pt x="541" y="42"/>
                    <a:pt x="541" y="41"/>
                  </a:cubicBezTo>
                  <a:cubicBezTo>
                    <a:pt x="541" y="40"/>
                    <a:pt x="539" y="39"/>
                    <a:pt x="539" y="39"/>
                  </a:cubicBezTo>
                  <a:cubicBezTo>
                    <a:pt x="540" y="38"/>
                    <a:pt x="541" y="39"/>
                    <a:pt x="542" y="38"/>
                  </a:cubicBezTo>
                  <a:cubicBezTo>
                    <a:pt x="542" y="38"/>
                    <a:pt x="542" y="37"/>
                    <a:pt x="542" y="36"/>
                  </a:cubicBezTo>
                  <a:cubicBezTo>
                    <a:pt x="542" y="36"/>
                    <a:pt x="541" y="35"/>
                    <a:pt x="540" y="35"/>
                  </a:cubicBezTo>
                  <a:cubicBezTo>
                    <a:pt x="540" y="35"/>
                    <a:pt x="539" y="35"/>
                    <a:pt x="538" y="36"/>
                  </a:cubicBezTo>
                  <a:cubicBezTo>
                    <a:pt x="538" y="36"/>
                    <a:pt x="538" y="37"/>
                    <a:pt x="538" y="37"/>
                  </a:cubicBezTo>
                  <a:cubicBezTo>
                    <a:pt x="537" y="38"/>
                    <a:pt x="536" y="39"/>
                    <a:pt x="536" y="39"/>
                  </a:cubicBezTo>
                  <a:cubicBezTo>
                    <a:pt x="536" y="39"/>
                    <a:pt x="534" y="38"/>
                    <a:pt x="534" y="38"/>
                  </a:cubicBezTo>
                  <a:cubicBezTo>
                    <a:pt x="534" y="37"/>
                    <a:pt x="533" y="36"/>
                    <a:pt x="532" y="36"/>
                  </a:cubicBezTo>
                  <a:cubicBezTo>
                    <a:pt x="532" y="36"/>
                    <a:pt x="531" y="35"/>
                    <a:pt x="530" y="36"/>
                  </a:cubicBezTo>
                  <a:cubicBezTo>
                    <a:pt x="530" y="36"/>
                    <a:pt x="529" y="37"/>
                    <a:pt x="529" y="37"/>
                  </a:cubicBezTo>
                  <a:cubicBezTo>
                    <a:pt x="528" y="37"/>
                    <a:pt x="527" y="38"/>
                    <a:pt x="527" y="38"/>
                  </a:cubicBezTo>
                  <a:cubicBezTo>
                    <a:pt x="527" y="39"/>
                    <a:pt x="525" y="39"/>
                    <a:pt x="525" y="38"/>
                  </a:cubicBezTo>
                  <a:cubicBezTo>
                    <a:pt x="525" y="38"/>
                    <a:pt x="524" y="36"/>
                    <a:pt x="525" y="36"/>
                  </a:cubicBezTo>
                  <a:cubicBezTo>
                    <a:pt x="525" y="35"/>
                    <a:pt x="526" y="35"/>
                    <a:pt x="526" y="34"/>
                  </a:cubicBezTo>
                  <a:cubicBezTo>
                    <a:pt x="526" y="33"/>
                    <a:pt x="525" y="31"/>
                    <a:pt x="526" y="30"/>
                  </a:cubicBezTo>
                  <a:cubicBezTo>
                    <a:pt x="526" y="29"/>
                    <a:pt x="527" y="28"/>
                    <a:pt x="527" y="28"/>
                  </a:cubicBezTo>
                  <a:cubicBezTo>
                    <a:pt x="528" y="28"/>
                    <a:pt x="530" y="29"/>
                    <a:pt x="530" y="29"/>
                  </a:cubicBezTo>
                  <a:cubicBezTo>
                    <a:pt x="531" y="29"/>
                    <a:pt x="532" y="30"/>
                    <a:pt x="533" y="29"/>
                  </a:cubicBezTo>
                  <a:cubicBezTo>
                    <a:pt x="533" y="29"/>
                    <a:pt x="533" y="27"/>
                    <a:pt x="533" y="27"/>
                  </a:cubicBezTo>
                  <a:cubicBezTo>
                    <a:pt x="533" y="26"/>
                    <a:pt x="532" y="26"/>
                    <a:pt x="532" y="25"/>
                  </a:cubicBezTo>
                  <a:cubicBezTo>
                    <a:pt x="533" y="25"/>
                    <a:pt x="534" y="24"/>
                    <a:pt x="534" y="23"/>
                  </a:cubicBezTo>
                  <a:cubicBezTo>
                    <a:pt x="534" y="23"/>
                    <a:pt x="534" y="21"/>
                    <a:pt x="534" y="21"/>
                  </a:cubicBezTo>
                  <a:cubicBezTo>
                    <a:pt x="534" y="21"/>
                    <a:pt x="533" y="21"/>
                    <a:pt x="533" y="21"/>
                  </a:cubicBezTo>
                  <a:cubicBezTo>
                    <a:pt x="532" y="21"/>
                    <a:pt x="532" y="22"/>
                    <a:pt x="532" y="23"/>
                  </a:cubicBezTo>
                  <a:cubicBezTo>
                    <a:pt x="532" y="23"/>
                    <a:pt x="531" y="23"/>
                    <a:pt x="531" y="23"/>
                  </a:cubicBezTo>
                  <a:cubicBezTo>
                    <a:pt x="530" y="23"/>
                    <a:pt x="530" y="22"/>
                    <a:pt x="530" y="22"/>
                  </a:cubicBezTo>
                  <a:cubicBezTo>
                    <a:pt x="530" y="21"/>
                    <a:pt x="531" y="20"/>
                    <a:pt x="531" y="20"/>
                  </a:cubicBezTo>
                  <a:cubicBezTo>
                    <a:pt x="531" y="20"/>
                    <a:pt x="532" y="19"/>
                    <a:pt x="532" y="18"/>
                  </a:cubicBezTo>
                  <a:cubicBezTo>
                    <a:pt x="533" y="18"/>
                    <a:pt x="533" y="16"/>
                    <a:pt x="533" y="16"/>
                  </a:cubicBezTo>
                  <a:cubicBezTo>
                    <a:pt x="534" y="15"/>
                    <a:pt x="534" y="14"/>
                    <a:pt x="535" y="14"/>
                  </a:cubicBezTo>
                  <a:cubicBezTo>
                    <a:pt x="536" y="13"/>
                    <a:pt x="538" y="14"/>
                    <a:pt x="539" y="14"/>
                  </a:cubicBezTo>
                  <a:cubicBezTo>
                    <a:pt x="540" y="14"/>
                    <a:pt x="542" y="12"/>
                    <a:pt x="543" y="11"/>
                  </a:cubicBezTo>
                  <a:cubicBezTo>
                    <a:pt x="544" y="10"/>
                    <a:pt x="547" y="9"/>
                    <a:pt x="548" y="8"/>
                  </a:cubicBezTo>
                  <a:cubicBezTo>
                    <a:pt x="549" y="8"/>
                    <a:pt x="552" y="8"/>
                    <a:pt x="552" y="7"/>
                  </a:cubicBezTo>
                  <a:cubicBezTo>
                    <a:pt x="553" y="7"/>
                    <a:pt x="554" y="5"/>
                    <a:pt x="555" y="4"/>
                  </a:cubicBezTo>
                  <a:cubicBezTo>
                    <a:pt x="555" y="4"/>
                    <a:pt x="555" y="2"/>
                    <a:pt x="556" y="2"/>
                  </a:cubicBezTo>
                  <a:cubicBezTo>
                    <a:pt x="556" y="1"/>
                    <a:pt x="558" y="0"/>
                    <a:pt x="559" y="0"/>
                  </a:cubicBezTo>
                  <a:cubicBezTo>
                    <a:pt x="559" y="0"/>
                    <a:pt x="560" y="2"/>
                    <a:pt x="560" y="2"/>
                  </a:cubicBezTo>
                  <a:cubicBezTo>
                    <a:pt x="561" y="3"/>
                    <a:pt x="560" y="3"/>
                    <a:pt x="559" y="4"/>
                  </a:cubicBezTo>
                  <a:cubicBezTo>
                    <a:pt x="559" y="4"/>
                    <a:pt x="560" y="5"/>
                    <a:pt x="560" y="6"/>
                  </a:cubicBezTo>
                  <a:cubicBezTo>
                    <a:pt x="560" y="6"/>
                    <a:pt x="559" y="7"/>
                    <a:pt x="559" y="8"/>
                  </a:cubicBezTo>
                  <a:cubicBezTo>
                    <a:pt x="559" y="9"/>
                    <a:pt x="559" y="10"/>
                    <a:pt x="560" y="11"/>
                  </a:cubicBezTo>
                  <a:cubicBezTo>
                    <a:pt x="560" y="12"/>
                    <a:pt x="562" y="11"/>
                    <a:pt x="563" y="11"/>
                  </a:cubicBezTo>
                  <a:cubicBezTo>
                    <a:pt x="564" y="11"/>
                    <a:pt x="565" y="12"/>
                    <a:pt x="565" y="12"/>
                  </a:cubicBezTo>
                  <a:cubicBezTo>
                    <a:pt x="565" y="13"/>
                    <a:pt x="564" y="14"/>
                    <a:pt x="564" y="14"/>
                  </a:cubicBezTo>
                  <a:cubicBezTo>
                    <a:pt x="563" y="14"/>
                    <a:pt x="562" y="14"/>
                    <a:pt x="562" y="14"/>
                  </a:cubicBezTo>
                  <a:cubicBezTo>
                    <a:pt x="561" y="15"/>
                    <a:pt x="560" y="16"/>
                    <a:pt x="560" y="16"/>
                  </a:cubicBezTo>
                  <a:cubicBezTo>
                    <a:pt x="560" y="17"/>
                    <a:pt x="560" y="18"/>
                    <a:pt x="561" y="18"/>
                  </a:cubicBezTo>
                  <a:cubicBezTo>
                    <a:pt x="561" y="18"/>
                    <a:pt x="563" y="18"/>
                    <a:pt x="563" y="18"/>
                  </a:cubicBezTo>
                  <a:cubicBezTo>
                    <a:pt x="564" y="18"/>
                    <a:pt x="565" y="17"/>
                    <a:pt x="565" y="17"/>
                  </a:cubicBezTo>
                  <a:cubicBezTo>
                    <a:pt x="566" y="17"/>
                    <a:pt x="567" y="18"/>
                    <a:pt x="567" y="18"/>
                  </a:cubicBezTo>
                  <a:cubicBezTo>
                    <a:pt x="567" y="19"/>
                    <a:pt x="567" y="20"/>
                    <a:pt x="567" y="20"/>
                  </a:cubicBezTo>
                  <a:cubicBezTo>
                    <a:pt x="567" y="21"/>
                    <a:pt x="565" y="21"/>
                    <a:pt x="565" y="22"/>
                  </a:cubicBezTo>
                  <a:cubicBezTo>
                    <a:pt x="565" y="22"/>
                    <a:pt x="566" y="23"/>
                    <a:pt x="566" y="24"/>
                  </a:cubicBezTo>
                  <a:cubicBezTo>
                    <a:pt x="566" y="24"/>
                    <a:pt x="565" y="25"/>
                    <a:pt x="565" y="25"/>
                  </a:cubicBezTo>
                  <a:cubicBezTo>
                    <a:pt x="565" y="26"/>
                    <a:pt x="564" y="27"/>
                    <a:pt x="564" y="27"/>
                  </a:cubicBezTo>
                  <a:cubicBezTo>
                    <a:pt x="563" y="27"/>
                    <a:pt x="562" y="27"/>
                    <a:pt x="561" y="27"/>
                  </a:cubicBezTo>
                  <a:cubicBezTo>
                    <a:pt x="561" y="28"/>
                    <a:pt x="561" y="29"/>
                    <a:pt x="561" y="29"/>
                  </a:cubicBezTo>
                  <a:cubicBezTo>
                    <a:pt x="561" y="30"/>
                    <a:pt x="562" y="30"/>
                    <a:pt x="563" y="31"/>
                  </a:cubicBezTo>
                  <a:cubicBezTo>
                    <a:pt x="563" y="31"/>
                    <a:pt x="565" y="31"/>
                    <a:pt x="565" y="30"/>
                  </a:cubicBezTo>
                  <a:cubicBezTo>
                    <a:pt x="566" y="30"/>
                    <a:pt x="567" y="29"/>
                    <a:pt x="567" y="29"/>
                  </a:cubicBezTo>
                  <a:cubicBezTo>
                    <a:pt x="567" y="29"/>
                    <a:pt x="568" y="29"/>
                    <a:pt x="569" y="29"/>
                  </a:cubicBezTo>
                  <a:cubicBezTo>
                    <a:pt x="569" y="30"/>
                    <a:pt x="569" y="31"/>
                    <a:pt x="569" y="31"/>
                  </a:cubicBezTo>
                  <a:cubicBezTo>
                    <a:pt x="570" y="32"/>
                    <a:pt x="571" y="31"/>
                    <a:pt x="571" y="31"/>
                  </a:cubicBezTo>
                  <a:cubicBezTo>
                    <a:pt x="571" y="31"/>
                    <a:pt x="571" y="30"/>
                    <a:pt x="571" y="30"/>
                  </a:cubicBezTo>
                  <a:cubicBezTo>
                    <a:pt x="572" y="29"/>
                    <a:pt x="573" y="29"/>
                    <a:pt x="574" y="30"/>
                  </a:cubicBezTo>
                  <a:cubicBezTo>
                    <a:pt x="575" y="30"/>
                    <a:pt x="576" y="32"/>
                    <a:pt x="576" y="33"/>
                  </a:cubicBezTo>
                  <a:cubicBezTo>
                    <a:pt x="577" y="34"/>
                    <a:pt x="577" y="35"/>
                    <a:pt x="577" y="36"/>
                  </a:cubicBezTo>
                  <a:cubicBezTo>
                    <a:pt x="578" y="37"/>
                    <a:pt x="577" y="38"/>
                    <a:pt x="578" y="39"/>
                  </a:cubicBezTo>
                  <a:cubicBezTo>
                    <a:pt x="578" y="39"/>
                    <a:pt x="580" y="39"/>
                    <a:pt x="581" y="39"/>
                  </a:cubicBezTo>
                  <a:cubicBezTo>
                    <a:pt x="581" y="39"/>
                    <a:pt x="583" y="37"/>
                    <a:pt x="583" y="37"/>
                  </a:cubicBezTo>
                  <a:cubicBezTo>
                    <a:pt x="584" y="37"/>
                    <a:pt x="585" y="36"/>
                    <a:pt x="586" y="35"/>
                  </a:cubicBezTo>
                  <a:cubicBezTo>
                    <a:pt x="587" y="35"/>
                    <a:pt x="589" y="35"/>
                    <a:pt x="590" y="36"/>
                  </a:cubicBezTo>
                  <a:cubicBezTo>
                    <a:pt x="590" y="36"/>
                    <a:pt x="591" y="37"/>
                    <a:pt x="591" y="38"/>
                  </a:cubicBezTo>
                  <a:cubicBezTo>
                    <a:pt x="591" y="39"/>
                    <a:pt x="591" y="39"/>
                    <a:pt x="590" y="40"/>
                  </a:cubicBezTo>
                  <a:cubicBezTo>
                    <a:pt x="590" y="40"/>
                    <a:pt x="589" y="39"/>
                    <a:pt x="588" y="39"/>
                  </a:cubicBezTo>
                  <a:cubicBezTo>
                    <a:pt x="587" y="39"/>
                    <a:pt x="587" y="39"/>
                    <a:pt x="586" y="40"/>
                  </a:cubicBezTo>
                  <a:cubicBezTo>
                    <a:pt x="586" y="41"/>
                    <a:pt x="586" y="41"/>
                    <a:pt x="586" y="42"/>
                  </a:cubicBezTo>
                  <a:cubicBezTo>
                    <a:pt x="587" y="42"/>
                    <a:pt x="588" y="41"/>
                    <a:pt x="588" y="41"/>
                  </a:cubicBezTo>
                  <a:cubicBezTo>
                    <a:pt x="589" y="42"/>
                    <a:pt x="590" y="43"/>
                    <a:pt x="590" y="44"/>
                  </a:cubicBezTo>
                  <a:cubicBezTo>
                    <a:pt x="590" y="45"/>
                    <a:pt x="589" y="45"/>
                    <a:pt x="589" y="46"/>
                  </a:cubicBezTo>
                  <a:cubicBezTo>
                    <a:pt x="588" y="46"/>
                    <a:pt x="587" y="46"/>
                    <a:pt x="586" y="46"/>
                  </a:cubicBezTo>
                  <a:cubicBezTo>
                    <a:pt x="585" y="46"/>
                    <a:pt x="585" y="45"/>
                    <a:pt x="584" y="45"/>
                  </a:cubicBezTo>
                  <a:cubicBezTo>
                    <a:pt x="584" y="45"/>
                    <a:pt x="583" y="46"/>
                    <a:pt x="583" y="46"/>
                  </a:cubicBezTo>
                  <a:cubicBezTo>
                    <a:pt x="583" y="47"/>
                    <a:pt x="583" y="48"/>
                    <a:pt x="584" y="48"/>
                  </a:cubicBezTo>
                  <a:cubicBezTo>
                    <a:pt x="584" y="49"/>
                    <a:pt x="585" y="48"/>
                    <a:pt x="585" y="49"/>
                  </a:cubicBezTo>
                  <a:cubicBezTo>
                    <a:pt x="586" y="49"/>
                    <a:pt x="587" y="50"/>
                    <a:pt x="586" y="51"/>
                  </a:cubicBezTo>
                  <a:cubicBezTo>
                    <a:pt x="586" y="52"/>
                    <a:pt x="584" y="52"/>
                    <a:pt x="584" y="53"/>
                  </a:cubicBezTo>
                  <a:cubicBezTo>
                    <a:pt x="583" y="53"/>
                    <a:pt x="580" y="53"/>
                    <a:pt x="579" y="54"/>
                  </a:cubicBezTo>
                  <a:cubicBezTo>
                    <a:pt x="578" y="54"/>
                    <a:pt x="575" y="56"/>
                    <a:pt x="574" y="58"/>
                  </a:cubicBezTo>
                  <a:cubicBezTo>
                    <a:pt x="574" y="58"/>
                    <a:pt x="573" y="60"/>
                    <a:pt x="573" y="60"/>
                  </a:cubicBezTo>
                  <a:cubicBezTo>
                    <a:pt x="573" y="61"/>
                    <a:pt x="573" y="63"/>
                    <a:pt x="572" y="63"/>
                  </a:cubicBezTo>
                  <a:cubicBezTo>
                    <a:pt x="572" y="64"/>
                    <a:pt x="570" y="63"/>
                    <a:pt x="570" y="63"/>
                  </a:cubicBezTo>
                  <a:cubicBezTo>
                    <a:pt x="569" y="64"/>
                    <a:pt x="569" y="64"/>
                    <a:pt x="569" y="65"/>
                  </a:cubicBezTo>
                  <a:cubicBezTo>
                    <a:pt x="568" y="66"/>
                    <a:pt x="568" y="67"/>
                    <a:pt x="567" y="67"/>
                  </a:cubicBezTo>
                  <a:cubicBezTo>
                    <a:pt x="567" y="67"/>
                    <a:pt x="565" y="67"/>
                    <a:pt x="565" y="66"/>
                  </a:cubicBezTo>
                  <a:cubicBezTo>
                    <a:pt x="564" y="66"/>
                    <a:pt x="565" y="64"/>
                    <a:pt x="564" y="63"/>
                  </a:cubicBezTo>
                  <a:cubicBezTo>
                    <a:pt x="563" y="62"/>
                    <a:pt x="562" y="62"/>
                    <a:pt x="561" y="62"/>
                  </a:cubicBezTo>
                  <a:cubicBezTo>
                    <a:pt x="561" y="62"/>
                    <a:pt x="561" y="63"/>
                    <a:pt x="560" y="63"/>
                  </a:cubicBezTo>
                  <a:cubicBezTo>
                    <a:pt x="559" y="63"/>
                    <a:pt x="559" y="63"/>
                    <a:pt x="558" y="62"/>
                  </a:cubicBezTo>
                  <a:cubicBezTo>
                    <a:pt x="558" y="62"/>
                    <a:pt x="557" y="62"/>
                    <a:pt x="557" y="62"/>
                  </a:cubicBezTo>
                  <a:cubicBezTo>
                    <a:pt x="556" y="62"/>
                    <a:pt x="556" y="62"/>
                    <a:pt x="556" y="62"/>
                  </a:cubicBezTo>
                  <a:cubicBezTo>
                    <a:pt x="555" y="63"/>
                    <a:pt x="555" y="65"/>
                    <a:pt x="555" y="66"/>
                  </a:cubicBezTo>
                  <a:cubicBezTo>
                    <a:pt x="555" y="66"/>
                    <a:pt x="554" y="68"/>
                    <a:pt x="554" y="68"/>
                  </a:cubicBezTo>
                  <a:cubicBezTo>
                    <a:pt x="553" y="69"/>
                    <a:pt x="552" y="69"/>
                    <a:pt x="551" y="70"/>
                  </a:cubicBezTo>
                  <a:cubicBezTo>
                    <a:pt x="551" y="70"/>
                    <a:pt x="550" y="72"/>
                    <a:pt x="550" y="73"/>
                  </a:cubicBezTo>
                  <a:cubicBezTo>
                    <a:pt x="550" y="74"/>
                    <a:pt x="551" y="77"/>
                    <a:pt x="551" y="78"/>
                  </a:cubicBezTo>
                  <a:cubicBezTo>
                    <a:pt x="551" y="79"/>
                    <a:pt x="550" y="81"/>
                    <a:pt x="549" y="82"/>
                  </a:cubicBezTo>
                  <a:cubicBezTo>
                    <a:pt x="549" y="83"/>
                    <a:pt x="547" y="85"/>
                    <a:pt x="546" y="85"/>
                  </a:cubicBezTo>
                  <a:cubicBezTo>
                    <a:pt x="546" y="85"/>
                    <a:pt x="544" y="85"/>
                    <a:pt x="544" y="84"/>
                  </a:cubicBezTo>
                  <a:cubicBezTo>
                    <a:pt x="543" y="84"/>
                    <a:pt x="542" y="83"/>
                    <a:pt x="542" y="83"/>
                  </a:cubicBezTo>
                  <a:cubicBezTo>
                    <a:pt x="541" y="83"/>
                    <a:pt x="540" y="83"/>
                    <a:pt x="540" y="84"/>
                  </a:cubicBezTo>
                  <a:cubicBezTo>
                    <a:pt x="539" y="84"/>
                    <a:pt x="538" y="85"/>
                    <a:pt x="538" y="85"/>
                  </a:cubicBezTo>
                  <a:cubicBezTo>
                    <a:pt x="538" y="85"/>
                    <a:pt x="536" y="85"/>
                    <a:pt x="536" y="84"/>
                  </a:cubicBezTo>
                  <a:cubicBezTo>
                    <a:pt x="535" y="83"/>
                    <a:pt x="534" y="81"/>
                    <a:pt x="533" y="80"/>
                  </a:cubicBezTo>
                  <a:cubicBezTo>
                    <a:pt x="533" y="79"/>
                    <a:pt x="532" y="78"/>
                    <a:pt x="531" y="78"/>
                  </a:cubicBezTo>
                  <a:cubicBezTo>
                    <a:pt x="530" y="77"/>
                    <a:pt x="529" y="77"/>
                    <a:pt x="529" y="77"/>
                  </a:cubicBezTo>
                  <a:cubicBezTo>
                    <a:pt x="528" y="78"/>
                    <a:pt x="527" y="78"/>
                    <a:pt x="527" y="78"/>
                  </a:cubicBezTo>
                  <a:cubicBezTo>
                    <a:pt x="527" y="79"/>
                    <a:pt x="527" y="80"/>
                    <a:pt x="527" y="80"/>
                  </a:cubicBezTo>
                  <a:cubicBezTo>
                    <a:pt x="528" y="81"/>
                    <a:pt x="530" y="81"/>
                    <a:pt x="530" y="81"/>
                  </a:cubicBezTo>
                  <a:cubicBezTo>
                    <a:pt x="530" y="82"/>
                    <a:pt x="532" y="83"/>
                    <a:pt x="532" y="83"/>
                  </a:cubicBezTo>
                  <a:cubicBezTo>
                    <a:pt x="532" y="84"/>
                    <a:pt x="531" y="85"/>
                    <a:pt x="531" y="85"/>
                  </a:cubicBezTo>
                  <a:cubicBezTo>
                    <a:pt x="530" y="85"/>
                    <a:pt x="529" y="84"/>
                    <a:pt x="529" y="84"/>
                  </a:cubicBezTo>
                  <a:cubicBezTo>
                    <a:pt x="528" y="84"/>
                    <a:pt x="528" y="83"/>
                    <a:pt x="527" y="83"/>
                  </a:cubicBezTo>
                  <a:cubicBezTo>
                    <a:pt x="527" y="83"/>
                    <a:pt x="527" y="84"/>
                    <a:pt x="526" y="85"/>
                  </a:cubicBezTo>
                  <a:cubicBezTo>
                    <a:pt x="526" y="85"/>
                    <a:pt x="525" y="86"/>
                    <a:pt x="525" y="87"/>
                  </a:cubicBezTo>
                  <a:cubicBezTo>
                    <a:pt x="526" y="87"/>
                    <a:pt x="526" y="88"/>
                    <a:pt x="527" y="88"/>
                  </a:cubicBezTo>
                  <a:cubicBezTo>
                    <a:pt x="527" y="88"/>
                    <a:pt x="530" y="87"/>
                    <a:pt x="530" y="87"/>
                  </a:cubicBezTo>
                  <a:cubicBezTo>
                    <a:pt x="531" y="87"/>
                    <a:pt x="532" y="87"/>
                    <a:pt x="532" y="87"/>
                  </a:cubicBezTo>
                  <a:cubicBezTo>
                    <a:pt x="532" y="88"/>
                    <a:pt x="532" y="89"/>
                    <a:pt x="532" y="90"/>
                  </a:cubicBezTo>
                  <a:cubicBezTo>
                    <a:pt x="533" y="91"/>
                    <a:pt x="534" y="92"/>
                    <a:pt x="534" y="93"/>
                  </a:cubicBezTo>
                  <a:cubicBezTo>
                    <a:pt x="535" y="93"/>
                    <a:pt x="536" y="93"/>
                    <a:pt x="537" y="93"/>
                  </a:cubicBezTo>
                  <a:cubicBezTo>
                    <a:pt x="537" y="93"/>
                    <a:pt x="538" y="91"/>
                    <a:pt x="538" y="91"/>
                  </a:cubicBezTo>
                  <a:cubicBezTo>
                    <a:pt x="539" y="90"/>
                    <a:pt x="540" y="89"/>
                    <a:pt x="541" y="89"/>
                  </a:cubicBezTo>
                  <a:cubicBezTo>
                    <a:pt x="542" y="89"/>
                    <a:pt x="543" y="89"/>
                    <a:pt x="544" y="90"/>
                  </a:cubicBezTo>
                  <a:cubicBezTo>
                    <a:pt x="545" y="91"/>
                    <a:pt x="545" y="93"/>
                    <a:pt x="546" y="94"/>
                  </a:cubicBezTo>
                  <a:cubicBezTo>
                    <a:pt x="546" y="95"/>
                    <a:pt x="548" y="96"/>
                    <a:pt x="549" y="97"/>
                  </a:cubicBezTo>
                  <a:cubicBezTo>
                    <a:pt x="550" y="98"/>
                    <a:pt x="550" y="99"/>
                    <a:pt x="551" y="100"/>
                  </a:cubicBezTo>
                  <a:cubicBezTo>
                    <a:pt x="551" y="101"/>
                    <a:pt x="550" y="104"/>
                    <a:pt x="551" y="105"/>
                  </a:cubicBezTo>
                  <a:cubicBezTo>
                    <a:pt x="551" y="106"/>
                    <a:pt x="553" y="108"/>
                    <a:pt x="554" y="109"/>
                  </a:cubicBezTo>
                  <a:cubicBezTo>
                    <a:pt x="554" y="110"/>
                    <a:pt x="555" y="112"/>
                    <a:pt x="555" y="113"/>
                  </a:cubicBezTo>
                  <a:cubicBezTo>
                    <a:pt x="555" y="115"/>
                    <a:pt x="554" y="118"/>
                    <a:pt x="554" y="119"/>
                  </a:cubicBezTo>
                  <a:cubicBezTo>
                    <a:pt x="553" y="121"/>
                    <a:pt x="552" y="123"/>
                    <a:pt x="551" y="124"/>
                  </a:cubicBezTo>
                  <a:cubicBezTo>
                    <a:pt x="551" y="125"/>
                    <a:pt x="550" y="126"/>
                    <a:pt x="549" y="127"/>
                  </a:cubicBezTo>
                  <a:cubicBezTo>
                    <a:pt x="548" y="128"/>
                    <a:pt x="546" y="127"/>
                    <a:pt x="545" y="127"/>
                  </a:cubicBezTo>
                  <a:cubicBezTo>
                    <a:pt x="544" y="128"/>
                    <a:pt x="541" y="128"/>
                    <a:pt x="540" y="129"/>
                  </a:cubicBezTo>
                  <a:cubicBezTo>
                    <a:pt x="539" y="129"/>
                    <a:pt x="538" y="130"/>
                    <a:pt x="537" y="131"/>
                  </a:cubicBezTo>
                  <a:cubicBezTo>
                    <a:pt x="537" y="131"/>
                    <a:pt x="537" y="132"/>
                    <a:pt x="537" y="133"/>
                  </a:cubicBezTo>
                  <a:cubicBezTo>
                    <a:pt x="537" y="133"/>
                    <a:pt x="538" y="134"/>
                    <a:pt x="538" y="134"/>
                  </a:cubicBezTo>
                  <a:cubicBezTo>
                    <a:pt x="539" y="134"/>
                    <a:pt x="540" y="133"/>
                    <a:pt x="541" y="133"/>
                  </a:cubicBezTo>
                  <a:cubicBezTo>
                    <a:pt x="542" y="132"/>
                    <a:pt x="542" y="131"/>
                    <a:pt x="543" y="131"/>
                  </a:cubicBezTo>
                  <a:cubicBezTo>
                    <a:pt x="543" y="130"/>
                    <a:pt x="544" y="131"/>
                    <a:pt x="544" y="131"/>
                  </a:cubicBezTo>
                  <a:cubicBezTo>
                    <a:pt x="545" y="131"/>
                    <a:pt x="545" y="132"/>
                    <a:pt x="544" y="133"/>
                  </a:cubicBezTo>
                  <a:cubicBezTo>
                    <a:pt x="544" y="134"/>
                    <a:pt x="544" y="134"/>
                    <a:pt x="543" y="135"/>
                  </a:cubicBezTo>
                  <a:cubicBezTo>
                    <a:pt x="543" y="135"/>
                    <a:pt x="542" y="135"/>
                    <a:pt x="541" y="136"/>
                  </a:cubicBezTo>
                  <a:cubicBezTo>
                    <a:pt x="541" y="136"/>
                    <a:pt x="540" y="137"/>
                    <a:pt x="540" y="138"/>
                  </a:cubicBezTo>
                  <a:cubicBezTo>
                    <a:pt x="540" y="138"/>
                    <a:pt x="540" y="139"/>
                    <a:pt x="540" y="139"/>
                  </a:cubicBezTo>
                  <a:cubicBezTo>
                    <a:pt x="540" y="139"/>
                    <a:pt x="542" y="138"/>
                    <a:pt x="542" y="138"/>
                  </a:cubicBezTo>
                  <a:cubicBezTo>
                    <a:pt x="542" y="138"/>
                    <a:pt x="544" y="139"/>
                    <a:pt x="544" y="139"/>
                  </a:cubicBezTo>
                  <a:cubicBezTo>
                    <a:pt x="545" y="139"/>
                    <a:pt x="546" y="138"/>
                    <a:pt x="546" y="138"/>
                  </a:cubicBezTo>
                  <a:cubicBezTo>
                    <a:pt x="546" y="137"/>
                    <a:pt x="546" y="135"/>
                    <a:pt x="546" y="134"/>
                  </a:cubicBezTo>
                  <a:cubicBezTo>
                    <a:pt x="546" y="134"/>
                    <a:pt x="548" y="133"/>
                    <a:pt x="548" y="132"/>
                  </a:cubicBezTo>
                  <a:cubicBezTo>
                    <a:pt x="548" y="132"/>
                    <a:pt x="547" y="130"/>
                    <a:pt x="548" y="130"/>
                  </a:cubicBezTo>
                  <a:cubicBezTo>
                    <a:pt x="548" y="130"/>
                    <a:pt x="549" y="129"/>
                    <a:pt x="550" y="129"/>
                  </a:cubicBezTo>
                  <a:cubicBezTo>
                    <a:pt x="550" y="130"/>
                    <a:pt x="550" y="130"/>
                    <a:pt x="551" y="131"/>
                  </a:cubicBezTo>
                  <a:cubicBezTo>
                    <a:pt x="552" y="131"/>
                    <a:pt x="553" y="131"/>
                    <a:pt x="554" y="131"/>
                  </a:cubicBezTo>
                  <a:cubicBezTo>
                    <a:pt x="554" y="131"/>
                    <a:pt x="556" y="130"/>
                    <a:pt x="556" y="130"/>
                  </a:cubicBezTo>
                  <a:cubicBezTo>
                    <a:pt x="557" y="130"/>
                    <a:pt x="559" y="131"/>
                    <a:pt x="560" y="130"/>
                  </a:cubicBezTo>
                  <a:cubicBezTo>
                    <a:pt x="560" y="130"/>
                    <a:pt x="561" y="130"/>
                    <a:pt x="561" y="129"/>
                  </a:cubicBezTo>
                  <a:cubicBezTo>
                    <a:pt x="561" y="128"/>
                    <a:pt x="560" y="128"/>
                    <a:pt x="560" y="128"/>
                  </a:cubicBezTo>
                  <a:cubicBezTo>
                    <a:pt x="559" y="127"/>
                    <a:pt x="559" y="127"/>
                    <a:pt x="558" y="127"/>
                  </a:cubicBezTo>
                  <a:cubicBezTo>
                    <a:pt x="558" y="126"/>
                    <a:pt x="557" y="125"/>
                    <a:pt x="557" y="125"/>
                  </a:cubicBezTo>
                  <a:cubicBezTo>
                    <a:pt x="558" y="124"/>
                    <a:pt x="559" y="124"/>
                    <a:pt x="560" y="123"/>
                  </a:cubicBezTo>
                  <a:cubicBezTo>
                    <a:pt x="561" y="123"/>
                    <a:pt x="562" y="124"/>
                    <a:pt x="563" y="124"/>
                  </a:cubicBezTo>
                  <a:cubicBezTo>
                    <a:pt x="563" y="124"/>
                    <a:pt x="565" y="123"/>
                    <a:pt x="565" y="124"/>
                  </a:cubicBezTo>
                  <a:cubicBezTo>
                    <a:pt x="565" y="124"/>
                    <a:pt x="565" y="125"/>
                    <a:pt x="565" y="126"/>
                  </a:cubicBezTo>
                  <a:cubicBezTo>
                    <a:pt x="566" y="126"/>
                    <a:pt x="567" y="126"/>
                    <a:pt x="567" y="126"/>
                  </a:cubicBezTo>
                  <a:cubicBezTo>
                    <a:pt x="568" y="126"/>
                    <a:pt x="568" y="126"/>
                    <a:pt x="569" y="126"/>
                  </a:cubicBezTo>
                  <a:cubicBezTo>
                    <a:pt x="569" y="125"/>
                    <a:pt x="571" y="125"/>
                    <a:pt x="571" y="125"/>
                  </a:cubicBezTo>
                  <a:cubicBezTo>
                    <a:pt x="572" y="125"/>
                    <a:pt x="573" y="126"/>
                    <a:pt x="573" y="126"/>
                  </a:cubicBezTo>
                  <a:cubicBezTo>
                    <a:pt x="574" y="126"/>
                    <a:pt x="575" y="128"/>
                    <a:pt x="575" y="128"/>
                  </a:cubicBezTo>
                  <a:cubicBezTo>
                    <a:pt x="575" y="128"/>
                    <a:pt x="575" y="130"/>
                    <a:pt x="575" y="130"/>
                  </a:cubicBezTo>
                  <a:cubicBezTo>
                    <a:pt x="575" y="130"/>
                    <a:pt x="575" y="131"/>
                    <a:pt x="576" y="132"/>
                  </a:cubicBezTo>
                  <a:cubicBezTo>
                    <a:pt x="576" y="132"/>
                    <a:pt x="577" y="132"/>
                    <a:pt x="577" y="132"/>
                  </a:cubicBezTo>
                  <a:cubicBezTo>
                    <a:pt x="578" y="132"/>
                    <a:pt x="578" y="130"/>
                    <a:pt x="578" y="130"/>
                  </a:cubicBezTo>
                  <a:cubicBezTo>
                    <a:pt x="579" y="130"/>
                    <a:pt x="579" y="128"/>
                    <a:pt x="579" y="127"/>
                  </a:cubicBezTo>
                  <a:cubicBezTo>
                    <a:pt x="579" y="127"/>
                    <a:pt x="580" y="127"/>
                    <a:pt x="581" y="127"/>
                  </a:cubicBezTo>
                  <a:cubicBezTo>
                    <a:pt x="581" y="127"/>
                    <a:pt x="582" y="127"/>
                    <a:pt x="583" y="127"/>
                  </a:cubicBezTo>
                  <a:cubicBezTo>
                    <a:pt x="583" y="128"/>
                    <a:pt x="583" y="129"/>
                    <a:pt x="583" y="129"/>
                  </a:cubicBezTo>
                  <a:cubicBezTo>
                    <a:pt x="584" y="129"/>
                    <a:pt x="585" y="128"/>
                    <a:pt x="585" y="128"/>
                  </a:cubicBezTo>
                  <a:cubicBezTo>
                    <a:pt x="585" y="127"/>
                    <a:pt x="586" y="126"/>
                    <a:pt x="587" y="125"/>
                  </a:cubicBezTo>
                  <a:cubicBezTo>
                    <a:pt x="587" y="125"/>
                    <a:pt x="589" y="125"/>
                    <a:pt x="589" y="125"/>
                  </a:cubicBezTo>
                  <a:cubicBezTo>
                    <a:pt x="590" y="125"/>
                    <a:pt x="590" y="126"/>
                    <a:pt x="590" y="126"/>
                  </a:cubicBezTo>
                  <a:cubicBezTo>
                    <a:pt x="590" y="126"/>
                    <a:pt x="589" y="127"/>
                    <a:pt x="590" y="128"/>
                  </a:cubicBezTo>
                  <a:cubicBezTo>
                    <a:pt x="590" y="128"/>
                    <a:pt x="590" y="129"/>
                    <a:pt x="590" y="129"/>
                  </a:cubicBezTo>
                  <a:cubicBezTo>
                    <a:pt x="591" y="130"/>
                    <a:pt x="592" y="130"/>
                    <a:pt x="593" y="129"/>
                  </a:cubicBezTo>
                  <a:cubicBezTo>
                    <a:pt x="594" y="129"/>
                    <a:pt x="595" y="127"/>
                    <a:pt x="595" y="127"/>
                  </a:cubicBezTo>
                  <a:cubicBezTo>
                    <a:pt x="596" y="126"/>
                    <a:pt x="597" y="126"/>
                    <a:pt x="598" y="126"/>
                  </a:cubicBezTo>
                  <a:cubicBezTo>
                    <a:pt x="599" y="126"/>
                    <a:pt x="602" y="127"/>
                    <a:pt x="602" y="127"/>
                  </a:cubicBezTo>
                  <a:cubicBezTo>
                    <a:pt x="602" y="127"/>
                    <a:pt x="603" y="130"/>
                    <a:pt x="603" y="130"/>
                  </a:cubicBezTo>
                  <a:cubicBezTo>
                    <a:pt x="603" y="131"/>
                    <a:pt x="602" y="132"/>
                    <a:pt x="602" y="132"/>
                  </a:cubicBezTo>
                  <a:cubicBezTo>
                    <a:pt x="602" y="133"/>
                    <a:pt x="602" y="134"/>
                    <a:pt x="602" y="134"/>
                  </a:cubicBezTo>
                  <a:cubicBezTo>
                    <a:pt x="603" y="134"/>
                    <a:pt x="604" y="134"/>
                    <a:pt x="605" y="134"/>
                  </a:cubicBezTo>
                  <a:cubicBezTo>
                    <a:pt x="606" y="134"/>
                    <a:pt x="607" y="134"/>
                    <a:pt x="607" y="135"/>
                  </a:cubicBezTo>
                  <a:cubicBezTo>
                    <a:pt x="607" y="135"/>
                    <a:pt x="606" y="136"/>
                    <a:pt x="606" y="136"/>
                  </a:cubicBezTo>
                  <a:cubicBezTo>
                    <a:pt x="605" y="137"/>
                    <a:pt x="603" y="137"/>
                    <a:pt x="602" y="138"/>
                  </a:cubicBezTo>
                  <a:cubicBezTo>
                    <a:pt x="602" y="139"/>
                    <a:pt x="600" y="141"/>
                    <a:pt x="600" y="141"/>
                  </a:cubicBezTo>
                  <a:cubicBezTo>
                    <a:pt x="599" y="142"/>
                    <a:pt x="598" y="144"/>
                    <a:pt x="598" y="145"/>
                  </a:cubicBezTo>
                  <a:cubicBezTo>
                    <a:pt x="597" y="146"/>
                    <a:pt x="596" y="148"/>
                    <a:pt x="595" y="149"/>
                  </a:cubicBezTo>
                  <a:cubicBezTo>
                    <a:pt x="595" y="149"/>
                    <a:pt x="594" y="149"/>
                    <a:pt x="593" y="149"/>
                  </a:cubicBezTo>
                  <a:cubicBezTo>
                    <a:pt x="593" y="149"/>
                    <a:pt x="592" y="149"/>
                    <a:pt x="592" y="149"/>
                  </a:cubicBezTo>
                  <a:cubicBezTo>
                    <a:pt x="591" y="149"/>
                    <a:pt x="591" y="147"/>
                    <a:pt x="590" y="147"/>
                  </a:cubicBezTo>
                  <a:cubicBezTo>
                    <a:pt x="590" y="147"/>
                    <a:pt x="588" y="147"/>
                    <a:pt x="587" y="147"/>
                  </a:cubicBezTo>
                  <a:cubicBezTo>
                    <a:pt x="587" y="148"/>
                    <a:pt x="586" y="148"/>
                    <a:pt x="585" y="149"/>
                  </a:cubicBezTo>
                  <a:cubicBezTo>
                    <a:pt x="585" y="149"/>
                    <a:pt x="585" y="151"/>
                    <a:pt x="585" y="151"/>
                  </a:cubicBezTo>
                  <a:cubicBezTo>
                    <a:pt x="585" y="151"/>
                    <a:pt x="587" y="151"/>
                    <a:pt x="587" y="151"/>
                  </a:cubicBezTo>
                  <a:cubicBezTo>
                    <a:pt x="588" y="151"/>
                    <a:pt x="590" y="150"/>
                    <a:pt x="590" y="150"/>
                  </a:cubicBezTo>
                  <a:cubicBezTo>
                    <a:pt x="591" y="151"/>
                    <a:pt x="592" y="151"/>
                    <a:pt x="593" y="152"/>
                  </a:cubicBezTo>
                  <a:cubicBezTo>
                    <a:pt x="593" y="152"/>
                    <a:pt x="593" y="154"/>
                    <a:pt x="593" y="154"/>
                  </a:cubicBezTo>
                  <a:cubicBezTo>
                    <a:pt x="593" y="155"/>
                    <a:pt x="592" y="155"/>
                    <a:pt x="592" y="156"/>
                  </a:cubicBezTo>
                  <a:cubicBezTo>
                    <a:pt x="591" y="157"/>
                    <a:pt x="592" y="158"/>
                    <a:pt x="592" y="158"/>
                  </a:cubicBezTo>
                  <a:cubicBezTo>
                    <a:pt x="592" y="159"/>
                    <a:pt x="594" y="160"/>
                    <a:pt x="594" y="161"/>
                  </a:cubicBezTo>
                  <a:cubicBezTo>
                    <a:pt x="594" y="161"/>
                    <a:pt x="594" y="163"/>
                    <a:pt x="594" y="163"/>
                  </a:cubicBezTo>
                  <a:cubicBezTo>
                    <a:pt x="594" y="164"/>
                    <a:pt x="593" y="165"/>
                    <a:pt x="593" y="166"/>
                  </a:cubicBezTo>
                  <a:cubicBezTo>
                    <a:pt x="592" y="166"/>
                    <a:pt x="593" y="168"/>
                    <a:pt x="593" y="168"/>
                  </a:cubicBezTo>
                  <a:cubicBezTo>
                    <a:pt x="593" y="169"/>
                    <a:pt x="595" y="169"/>
                    <a:pt x="595" y="170"/>
                  </a:cubicBezTo>
                  <a:cubicBezTo>
                    <a:pt x="595" y="171"/>
                    <a:pt x="595" y="172"/>
                    <a:pt x="595" y="173"/>
                  </a:cubicBezTo>
                  <a:cubicBezTo>
                    <a:pt x="595" y="174"/>
                    <a:pt x="594" y="174"/>
                    <a:pt x="594" y="175"/>
                  </a:cubicBezTo>
                  <a:cubicBezTo>
                    <a:pt x="594" y="175"/>
                    <a:pt x="595" y="177"/>
                    <a:pt x="595" y="178"/>
                  </a:cubicBezTo>
                  <a:cubicBezTo>
                    <a:pt x="596" y="178"/>
                    <a:pt x="596" y="180"/>
                    <a:pt x="596" y="181"/>
                  </a:cubicBezTo>
                  <a:cubicBezTo>
                    <a:pt x="596" y="182"/>
                    <a:pt x="595" y="184"/>
                    <a:pt x="595" y="186"/>
                  </a:cubicBezTo>
                  <a:cubicBezTo>
                    <a:pt x="595" y="186"/>
                    <a:pt x="596" y="188"/>
                    <a:pt x="596" y="188"/>
                  </a:cubicBezTo>
                  <a:cubicBezTo>
                    <a:pt x="596" y="190"/>
                    <a:pt x="594" y="192"/>
                    <a:pt x="594" y="193"/>
                  </a:cubicBezTo>
                  <a:cubicBezTo>
                    <a:pt x="594" y="194"/>
                    <a:pt x="595" y="196"/>
                    <a:pt x="595" y="197"/>
                  </a:cubicBezTo>
                  <a:cubicBezTo>
                    <a:pt x="595" y="197"/>
                    <a:pt x="597" y="198"/>
                    <a:pt x="597" y="199"/>
                  </a:cubicBezTo>
                  <a:cubicBezTo>
                    <a:pt x="598" y="199"/>
                    <a:pt x="598" y="201"/>
                    <a:pt x="598" y="201"/>
                  </a:cubicBezTo>
                  <a:cubicBezTo>
                    <a:pt x="598" y="202"/>
                    <a:pt x="597" y="202"/>
                    <a:pt x="597" y="203"/>
                  </a:cubicBezTo>
                  <a:cubicBezTo>
                    <a:pt x="597" y="203"/>
                    <a:pt x="596" y="205"/>
                    <a:pt x="596" y="206"/>
                  </a:cubicBezTo>
                  <a:cubicBezTo>
                    <a:pt x="597" y="206"/>
                    <a:pt x="598" y="205"/>
                    <a:pt x="598" y="206"/>
                  </a:cubicBezTo>
                  <a:cubicBezTo>
                    <a:pt x="599" y="206"/>
                    <a:pt x="599" y="207"/>
                    <a:pt x="600" y="207"/>
                  </a:cubicBezTo>
                  <a:cubicBezTo>
                    <a:pt x="600" y="208"/>
                    <a:pt x="600" y="209"/>
                    <a:pt x="600" y="210"/>
                  </a:cubicBezTo>
                  <a:cubicBezTo>
                    <a:pt x="600" y="211"/>
                    <a:pt x="599" y="211"/>
                    <a:pt x="599" y="212"/>
                  </a:cubicBezTo>
                  <a:cubicBezTo>
                    <a:pt x="599" y="213"/>
                    <a:pt x="600" y="213"/>
                    <a:pt x="600" y="213"/>
                  </a:cubicBezTo>
                  <a:cubicBezTo>
                    <a:pt x="601" y="214"/>
                    <a:pt x="604" y="214"/>
                    <a:pt x="604" y="215"/>
                  </a:cubicBezTo>
                  <a:cubicBezTo>
                    <a:pt x="604" y="216"/>
                    <a:pt x="604" y="217"/>
                    <a:pt x="604" y="218"/>
                  </a:cubicBezTo>
                  <a:cubicBezTo>
                    <a:pt x="604" y="219"/>
                    <a:pt x="603" y="220"/>
                    <a:pt x="603" y="221"/>
                  </a:cubicBezTo>
                  <a:cubicBezTo>
                    <a:pt x="602" y="222"/>
                    <a:pt x="603" y="224"/>
                    <a:pt x="603" y="224"/>
                  </a:cubicBezTo>
                  <a:cubicBezTo>
                    <a:pt x="604" y="228"/>
                    <a:pt x="605" y="234"/>
                    <a:pt x="606" y="237"/>
                  </a:cubicBezTo>
                  <a:cubicBezTo>
                    <a:pt x="607" y="238"/>
                    <a:pt x="608" y="240"/>
                    <a:pt x="610" y="242"/>
                  </a:cubicBezTo>
                  <a:cubicBezTo>
                    <a:pt x="610" y="242"/>
                    <a:pt x="612" y="242"/>
                    <a:pt x="612" y="243"/>
                  </a:cubicBezTo>
                  <a:cubicBezTo>
                    <a:pt x="612" y="244"/>
                    <a:pt x="612" y="245"/>
                    <a:pt x="612" y="246"/>
                  </a:cubicBezTo>
                  <a:cubicBezTo>
                    <a:pt x="612" y="246"/>
                    <a:pt x="610" y="246"/>
                    <a:pt x="609" y="246"/>
                  </a:cubicBezTo>
                  <a:cubicBezTo>
                    <a:pt x="608" y="247"/>
                    <a:pt x="606" y="246"/>
                    <a:pt x="605" y="246"/>
                  </a:cubicBezTo>
                  <a:cubicBezTo>
                    <a:pt x="604" y="246"/>
                    <a:pt x="602" y="247"/>
                    <a:pt x="600" y="247"/>
                  </a:cubicBezTo>
                  <a:cubicBezTo>
                    <a:pt x="599" y="247"/>
                    <a:pt x="596" y="247"/>
                    <a:pt x="595" y="248"/>
                  </a:cubicBezTo>
                  <a:cubicBezTo>
                    <a:pt x="594" y="248"/>
                    <a:pt x="594" y="249"/>
                    <a:pt x="593" y="250"/>
                  </a:cubicBezTo>
                  <a:cubicBezTo>
                    <a:pt x="592" y="251"/>
                    <a:pt x="593" y="253"/>
                    <a:pt x="592" y="254"/>
                  </a:cubicBezTo>
                  <a:cubicBezTo>
                    <a:pt x="592" y="255"/>
                    <a:pt x="591" y="255"/>
                    <a:pt x="590" y="256"/>
                  </a:cubicBezTo>
                  <a:cubicBezTo>
                    <a:pt x="590" y="257"/>
                    <a:pt x="589" y="257"/>
                    <a:pt x="589" y="258"/>
                  </a:cubicBezTo>
                  <a:cubicBezTo>
                    <a:pt x="588" y="259"/>
                    <a:pt x="587" y="261"/>
                    <a:pt x="587" y="262"/>
                  </a:cubicBezTo>
                  <a:cubicBezTo>
                    <a:pt x="586" y="263"/>
                    <a:pt x="587" y="265"/>
                    <a:pt x="587" y="266"/>
                  </a:cubicBezTo>
                  <a:cubicBezTo>
                    <a:pt x="587" y="267"/>
                    <a:pt x="588" y="269"/>
                    <a:pt x="588" y="270"/>
                  </a:cubicBezTo>
                  <a:cubicBezTo>
                    <a:pt x="588" y="271"/>
                    <a:pt x="587" y="271"/>
                    <a:pt x="587" y="271"/>
                  </a:cubicBezTo>
                  <a:cubicBezTo>
                    <a:pt x="586" y="272"/>
                    <a:pt x="585" y="273"/>
                    <a:pt x="585" y="274"/>
                  </a:cubicBezTo>
                  <a:cubicBezTo>
                    <a:pt x="585" y="275"/>
                    <a:pt x="586" y="277"/>
                    <a:pt x="587" y="278"/>
                  </a:cubicBezTo>
                  <a:cubicBezTo>
                    <a:pt x="587" y="279"/>
                    <a:pt x="587" y="282"/>
                    <a:pt x="588" y="283"/>
                  </a:cubicBezTo>
                  <a:cubicBezTo>
                    <a:pt x="589" y="284"/>
                    <a:pt x="591" y="284"/>
                    <a:pt x="591" y="285"/>
                  </a:cubicBezTo>
                  <a:cubicBezTo>
                    <a:pt x="591" y="286"/>
                    <a:pt x="591" y="287"/>
                    <a:pt x="591" y="288"/>
                  </a:cubicBezTo>
                  <a:cubicBezTo>
                    <a:pt x="590" y="288"/>
                    <a:pt x="589" y="288"/>
                    <a:pt x="588" y="288"/>
                  </a:cubicBezTo>
                  <a:cubicBezTo>
                    <a:pt x="587" y="288"/>
                    <a:pt x="585" y="287"/>
                    <a:pt x="585" y="286"/>
                  </a:cubicBezTo>
                  <a:cubicBezTo>
                    <a:pt x="585" y="286"/>
                    <a:pt x="586" y="284"/>
                    <a:pt x="585" y="284"/>
                  </a:cubicBezTo>
                  <a:cubicBezTo>
                    <a:pt x="585" y="283"/>
                    <a:pt x="583" y="283"/>
                    <a:pt x="583" y="283"/>
                  </a:cubicBezTo>
                  <a:cubicBezTo>
                    <a:pt x="582" y="282"/>
                    <a:pt x="582" y="282"/>
                    <a:pt x="581" y="281"/>
                  </a:cubicBezTo>
                  <a:cubicBezTo>
                    <a:pt x="581" y="281"/>
                    <a:pt x="580" y="279"/>
                    <a:pt x="580" y="279"/>
                  </a:cubicBezTo>
                  <a:cubicBezTo>
                    <a:pt x="579" y="279"/>
                    <a:pt x="579" y="281"/>
                    <a:pt x="579" y="281"/>
                  </a:cubicBezTo>
                  <a:cubicBezTo>
                    <a:pt x="578" y="282"/>
                    <a:pt x="578" y="284"/>
                    <a:pt x="578" y="284"/>
                  </a:cubicBezTo>
                  <a:cubicBezTo>
                    <a:pt x="578" y="285"/>
                    <a:pt x="579" y="286"/>
                    <a:pt x="579" y="287"/>
                  </a:cubicBezTo>
                  <a:cubicBezTo>
                    <a:pt x="580" y="288"/>
                    <a:pt x="580" y="289"/>
                    <a:pt x="580" y="290"/>
                  </a:cubicBezTo>
                  <a:cubicBezTo>
                    <a:pt x="580" y="290"/>
                    <a:pt x="579" y="291"/>
                    <a:pt x="579" y="292"/>
                  </a:cubicBezTo>
                  <a:cubicBezTo>
                    <a:pt x="579" y="292"/>
                    <a:pt x="579" y="293"/>
                    <a:pt x="579" y="293"/>
                  </a:cubicBezTo>
                  <a:cubicBezTo>
                    <a:pt x="579" y="294"/>
                    <a:pt x="581" y="294"/>
                    <a:pt x="581" y="294"/>
                  </a:cubicBezTo>
                  <a:cubicBezTo>
                    <a:pt x="582" y="295"/>
                    <a:pt x="583" y="296"/>
                    <a:pt x="583" y="297"/>
                  </a:cubicBezTo>
                  <a:cubicBezTo>
                    <a:pt x="583" y="297"/>
                    <a:pt x="583" y="299"/>
                    <a:pt x="583" y="299"/>
                  </a:cubicBezTo>
                  <a:cubicBezTo>
                    <a:pt x="583" y="300"/>
                    <a:pt x="581" y="301"/>
                    <a:pt x="581" y="301"/>
                  </a:cubicBezTo>
                  <a:cubicBezTo>
                    <a:pt x="580" y="302"/>
                    <a:pt x="579" y="301"/>
                    <a:pt x="578" y="300"/>
                  </a:cubicBezTo>
                  <a:cubicBezTo>
                    <a:pt x="577" y="300"/>
                    <a:pt x="576" y="299"/>
                    <a:pt x="575" y="299"/>
                  </a:cubicBezTo>
                  <a:cubicBezTo>
                    <a:pt x="575" y="299"/>
                    <a:pt x="574" y="299"/>
                    <a:pt x="574" y="300"/>
                  </a:cubicBezTo>
                  <a:cubicBezTo>
                    <a:pt x="573" y="300"/>
                    <a:pt x="574" y="302"/>
                    <a:pt x="574" y="303"/>
                  </a:cubicBezTo>
                  <a:cubicBezTo>
                    <a:pt x="574" y="303"/>
                    <a:pt x="575" y="304"/>
                    <a:pt x="575" y="305"/>
                  </a:cubicBezTo>
                  <a:cubicBezTo>
                    <a:pt x="575" y="305"/>
                    <a:pt x="575" y="306"/>
                    <a:pt x="575" y="306"/>
                  </a:cubicBezTo>
                  <a:cubicBezTo>
                    <a:pt x="574" y="307"/>
                    <a:pt x="573" y="306"/>
                    <a:pt x="572" y="306"/>
                  </a:cubicBezTo>
                  <a:cubicBezTo>
                    <a:pt x="571" y="306"/>
                    <a:pt x="571" y="308"/>
                    <a:pt x="570" y="308"/>
                  </a:cubicBezTo>
                  <a:cubicBezTo>
                    <a:pt x="570" y="309"/>
                    <a:pt x="571" y="312"/>
                    <a:pt x="572" y="313"/>
                  </a:cubicBezTo>
                  <a:cubicBezTo>
                    <a:pt x="572" y="314"/>
                    <a:pt x="573" y="317"/>
                    <a:pt x="574" y="318"/>
                  </a:cubicBezTo>
                  <a:cubicBezTo>
                    <a:pt x="575" y="319"/>
                    <a:pt x="575" y="320"/>
                    <a:pt x="576" y="320"/>
                  </a:cubicBezTo>
                  <a:cubicBezTo>
                    <a:pt x="577" y="321"/>
                    <a:pt x="578" y="320"/>
                    <a:pt x="579" y="320"/>
                  </a:cubicBezTo>
                  <a:cubicBezTo>
                    <a:pt x="579" y="321"/>
                    <a:pt x="579" y="321"/>
                    <a:pt x="579" y="322"/>
                  </a:cubicBezTo>
                  <a:cubicBezTo>
                    <a:pt x="580" y="323"/>
                    <a:pt x="581" y="324"/>
                    <a:pt x="581" y="324"/>
                  </a:cubicBezTo>
                  <a:cubicBezTo>
                    <a:pt x="581" y="325"/>
                    <a:pt x="583" y="324"/>
                    <a:pt x="583" y="325"/>
                  </a:cubicBezTo>
                  <a:cubicBezTo>
                    <a:pt x="583" y="325"/>
                    <a:pt x="583" y="326"/>
                    <a:pt x="583" y="327"/>
                  </a:cubicBezTo>
                  <a:cubicBezTo>
                    <a:pt x="583" y="327"/>
                    <a:pt x="583" y="328"/>
                    <a:pt x="583" y="329"/>
                  </a:cubicBezTo>
                  <a:cubicBezTo>
                    <a:pt x="583" y="329"/>
                    <a:pt x="585" y="329"/>
                    <a:pt x="586" y="330"/>
                  </a:cubicBezTo>
                  <a:cubicBezTo>
                    <a:pt x="586" y="331"/>
                    <a:pt x="586" y="333"/>
                    <a:pt x="586" y="335"/>
                  </a:cubicBezTo>
                  <a:cubicBezTo>
                    <a:pt x="587" y="337"/>
                    <a:pt x="589" y="341"/>
                    <a:pt x="590" y="343"/>
                  </a:cubicBezTo>
                  <a:cubicBezTo>
                    <a:pt x="591" y="345"/>
                    <a:pt x="592" y="348"/>
                    <a:pt x="594" y="350"/>
                  </a:cubicBezTo>
                  <a:cubicBezTo>
                    <a:pt x="594" y="350"/>
                    <a:pt x="596" y="352"/>
                    <a:pt x="597" y="352"/>
                  </a:cubicBezTo>
                  <a:cubicBezTo>
                    <a:pt x="597" y="352"/>
                    <a:pt x="599" y="352"/>
                    <a:pt x="600" y="352"/>
                  </a:cubicBezTo>
                  <a:cubicBezTo>
                    <a:pt x="600" y="352"/>
                    <a:pt x="602" y="352"/>
                    <a:pt x="602" y="352"/>
                  </a:cubicBezTo>
                  <a:cubicBezTo>
                    <a:pt x="603" y="351"/>
                    <a:pt x="603" y="350"/>
                    <a:pt x="602" y="350"/>
                  </a:cubicBezTo>
                  <a:cubicBezTo>
                    <a:pt x="602" y="350"/>
                    <a:pt x="601" y="349"/>
                    <a:pt x="601" y="349"/>
                  </a:cubicBezTo>
                  <a:cubicBezTo>
                    <a:pt x="601" y="348"/>
                    <a:pt x="601" y="347"/>
                    <a:pt x="602" y="346"/>
                  </a:cubicBezTo>
                  <a:cubicBezTo>
                    <a:pt x="602" y="346"/>
                    <a:pt x="604" y="345"/>
                    <a:pt x="604" y="344"/>
                  </a:cubicBezTo>
                  <a:cubicBezTo>
                    <a:pt x="605" y="344"/>
                    <a:pt x="606" y="342"/>
                    <a:pt x="607" y="342"/>
                  </a:cubicBezTo>
                  <a:cubicBezTo>
                    <a:pt x="608" y="342"/>
                    <a:pt x="610" y="342"/>
                    <a:pt x="610" y="343"/>
                  </a:cubicBezTo>
                  <a:cubicBezTo>
                    <a:pt x="611" y="343"/>
                    <a:pt x="612" y="345"/>
                    <a:pt x="613" y="346"/>
                  </a:cubicBezTo>
                  <a:cubicBezTo>
                    <a:pt x="613" y="347"/>
                    <a:pt x="613" y="349"/>
                    <a:pt x="613" y="350"/>
                  </a:cubicBezTo>
                  <a:cubicBezTo>
                    <a:pt x="613" y="350"/>
                    <a:pt x="613" y="352"/>
                    <a:pt x="613" y="353"/>
                  </a:cubicBezTo>
                  <a:cubicBezTo>
                    <a:pt x="614" y="354"/>
                    <a:pt x="616" y="357"/>
                    <a:pt x="618" y="357"/>
                  </a:cubicBezTo>
                  <a:cubicBezTo>
                    <a:pt x="619" y="358"/>
                    <a:pt x="620" y="358"/>
                    <a:pt x="621" y="358"/>
                  </a:cubicBezTo>
                  <a:cubicBezTo>
                    <a:pt x="622" y="358"/>
                    <a:pt x="623" y="361"/>
                    <a:pt x="624" y="361"/>
                  </a:cubicBezTo>
                  <a:cubicBezTo>
                    <a:pt x="625" y="361"/>
                    <a:pt x="626" y="359"/>
                    <a:pt x="627" y="359"/>
                  </a:cubicBezTo>
                  <a:cubicBezTo>
                    <a:pt x="627" y="358"/>
                    <a:pt x="629" y="357"/>
                    <a:pt x="629" y="357"/>
                  </a:cubicBezTo>
                  <a:cubicBezTo>
                    <a:pt x="630" y="357"/>
                    <a:pt x="631" y="359"/>
                    <a:pt x="632" y="360"/>
                  </a:cubicBezTo>
                  <a:cubicBezTo>
                    <a:pt x="633" y="360"/>
                    <a:pt x="636" y="360"/>
                    <a:pt x="637" y="361"/>
                  </a:cubicBezTo>
                  <a:cubicBezTo>
                    <a:pt x="638" y="362"/>
                    <a:pt x="640" y="363"/>
                    <a:pt x="641" y="364"/>
                  </a:cubicBezTo>
                  <a:cubicBezTo>
                    <a:pt x="641" y="365"/>
                    <a:pt x="641" y="367"/>
                    <a:pt x="640" y="368"/>
                  </a:cubicBezTo>
                  <a:cubicBezTo>
                    <a:pt x="640" y="369"/>
                    <a:pt x="639" y="371"/>
                    <a:pt x="638" y="371"/>
                  </a:cubicBezTo>
                  <a:cubicBezTo>
                    <a:pt x="637" y="371"/>
                    <a:pt x="635" y="371"/>
                    <a:pt x="634" y="371"/>
                  </a:cubicBezTo>
                  <a:cubicBezTo>
                    <a:pt x="634" y="371"/>
                    <a:pt x="632" y="371"/>
                    <a:pt x="631" y="371"/>
                  </a:cubicBezTo>
                  <a:cubicBezTo>
                    <a:pt x="631" y="371"/>
                    <a:pt x="631" y="373"/>
                    <a:pt x="631" y="374"/>
                  </a:cubicBezTo>
                  <a:cubicBezTo>
                    <a:pt x="630" y="375"/>
                    <a:pt x="630" y="377"/>
                    <a:pt x="631" y="377"/>
                  </a:cubicBezTo>
                  <a:cubicBezTo>
                    <a:pt x="631" y="378"/>
                    <a:pt x="632" y="379"/>
                    <a:pt x="633" y="380"/>
                  </a:cubicBezTo>
                  <a:cubicBezTo>
                    <a:pt x="633" y="381"/>
                    <a:pt x="634" y="383"/>
                    <a:pt x="634" y="384"/>
                  </a:cubicBezTo>
                  <a:cubicBezTo>
                    <a:pt x="635" y="385"/>
                    <a:pt x="637" y="387"/>
                    <a:pt x="638" y="387"/>
                  </a:cubicBezTo>
                  <a:cubicBezTo>
                    <a:pt x="639" y="389"/>
                    <a:pt x="640" y="391"/>
                    <a:pt x="641" y="391"/>
                  </a:cubicBezTo>
                  <a:cubicBezTo>
                    <a:pt x="642" y="392"/>
                    <a:pt x="644" y="393"/>
                    <a:pt x="645" y="393"/>
                  </a:cubicBezTo>
                  <a:cubicBezTo>
                    <a:pt x="647" y="394"/>
                    <a:pt x="651" y="394"/>
                    <a:pt x="652" y="395"/>
                  </a:cubicBezTo>
                  <a:cubicBezTo>
                    <a:pt x="653" y="396"/>
                    <a:pt x="654" y="397"/>
                    <a:pt x="655" y="398"/>
                  </a:cubicBezTo>
                  <a:cubicBezTo>
                    <a:pt x="656" y="398"/>
                    <a:pt x="657" y="400"/>
                    <a:pt x="657" y="401"/>
                  </a:cubicBezTo>
                  <a:cubicBezTo>
                    <a:pt x="657" y="402"/>
                    <a:pt x="658" y="406"/>
                    <a:pt x="657" y="407"/>
                  </a:cubicBezTo>
                  <a:cubicBezTo>
                    <a:pt x="656" y="408"/>
                    <a:pt x="655" y="408"/>
                    <a:pt x="654" y="408"/>
                  </a:cubicBezTo>
                  <a:cubicBezTo>
                    <a:pt x="653" y="409"/>
                    <a:pt x="650" y="410"/>
                    <a:pt x="650" y="411"/>
                  </a:cubicBezTo>
                  <a:cubicBezTo>
                    <a:pt x="649" y="412"/>
                    <a:pt x="649" y="414"/>
                    <a:pt x="649" y="415"/>
                  </a:cubicBezTo>
                  <a:cubicBezTo>
                    <a:pt x="649" y="416"/>
                    <a:pt x="651" y="418"/>
                    <a:pt x="651" y="420"/>
                  </a:cubicBezTo>
                  <a:cubicBezTo>
                    <a:pt x="651" y="421"/>
                    <a:pt x="650" y="423"/>
                    <a:pt x="650" y="424"/>
                  </a:cubicBezTo>
                  <a:cubicBezTo>
                    <a:pt x="650" y="426"/>
                    <a:pt x="652" y="428"/>
                    <a:pt x="652" y="430"/>
                  </a:cubicBezTo>
                  <a:cubicBezTo>
                    <a:pt x="653" y="431"/>
                    <a:pt x="655" y="434"/>
                    <a:pt x="655" y="434"/>
                  </a:cubicBezTo>
                  <a:cubicBezTo>
                    <a:pt x="656" y="434"/>
                    <a:pt x="659" y="434"/>
                    <a:pt x="660" y="435"/>
                  </a:cubicBezTo>
                  <a:cubicBezTo>
                    <a:pt x="660" y="435"/>
                    <a:pt x="661" y="437"/>
                    <a:pt x="661" y="437"/>
                  </a:cubicBezTo>
                  <a:cubicBezTo>
                    <a:pt x="662" y="438"/>
                    <a:pt x="662" y="439"/>
                    <a:pt x="663" y="440"/>
                  </a:cubicBezTo>
                  <a:cubicBezTo>
                    <a:pt x="664" y="440"/>
                    <a:pt x="666" y="439"/>
                    <a:pt x="666" y="440"/>
                  </a:cubicBezTo>
                  <a:cubicBezTo>
                    <a:pt x="667" y="440"/>
                    <a:pt x="668" y="441"/>
                    <a:pt x="668" y="442"/>
                  </a:cubicBezTo>
                  <a:cubicBezTo>
                    <a:pt x="668" y="443"/>
                    <a:pt x="667" y="444"/>
                    <a:pt x="667" y="444"/>
                  </a:cubicBezTo>
                  <a:cubicBezTo>
                    <a:pt x="666" y="445"/>
                    <a:pt x="664" y="443"/>
                    <a:pt x="663" y="444"/>
                  </a:cubicBezTo>
                  <a:cubicBezTo>
                    <a:pt x="662" y="444"/>
                    <a:pt x="662" y="446"/>
                    <a:pt x="662" y="447"/>
                  </a:cubicBezTo>
                  <a:cubicBezTo>
                    <a:pt x="661" y="447"/>
                    <a:pt x="661" y="450"/>
                    <a:pt x="661" y="451"/>
                  </a:cubicBezTo>
                  <a:cubicBezTo>
                    <a:pt x="661" y="452"/>
                    <a:pt x="663" y="455"/>
                    <a:pt x="662" y="456"/>
                  </a:cubicBezTo>
                  <a:cubicBezTo>
                    <a:pt x="662" y="456"/>
                    <a:pt x="661" y="456"/>
                    <a:pt x="660" y="456"/>
                  </a:cubicBezTo>
                  <a:cubicBezTo>
                    <a:pt x="660" y="456"/>
                    <a:pt x="660" y="458"/>
                    <a:pt x="660" y="458"/>
                  </a:cubicBezTo>
                  <a:cubicBezTo>
                    <a:pt x="659" y="458"/>
                    <a:pt x="658" y="458"/>
                    <a:pt x="657" y="458"/>
                  </a:cubicBezTo>
                  <a:cubicBezTo>
                    <a:pt x="656" y="458"/>
                    <a:pt x="655" y="459"/>
                    <a:pt x="655" y="460"/>
                  </a:cubicBezTo>
                  <a:cubicBezTo>
                    <a:pt x="655" y="460"/>
                    <a:pt x="656" y="461"/>
                    <a:pt x="656" y="461"/>
                  </a:cubicBezTo>
                  <a:cubicBezTo>
                    <a:pt x="657" y="461"/>
                    <a:pt x="658" y="460"/>
                    <a:pt x="659" y="460"/>
                  </a:cubicBezTo>
                  <a:cubicBezTo>
                    <a:pt x="660" y="460"/>
                    <a:pt x="661" y="460"/>
                    <a:pt x="662" y="460"/>
                  </a:cubicBezTo>
                  <a:cubicBezTo>
                    <a:pt x="662" y="461"/>
                    <a:pt x="664" y="462"/>
                    <a:pt x="664" y="462"/>
                  </a:cubicBezTo>
                  <a:cubicBezTo>
                    <a:pt x="664" y="463"/>
                    <a:pt x="663" y="464"/>
                    <a:pt x="663" y="465"/>
                  </a:cubicBezTo>
                  <a:cubicBezTo>
                    <a:pt x="663" y="465"/>
                    <a:pt x="664" y="466"/>
                    <a:pt x="664" y="467"/>
                  </a:cubicBezTo>
                  <a:cubicBezTo>
                    <a:pt x="665" y="468"/>
                    <a:pt x="668" y="469"/>
                    <a:pt x="668" y="470"/>
                  </a:cubicBezTo>
                  <a:cubicBezTo>
                    <a:pt x="669" y="471"/>
                    <a:pt x="668" y="474"/>
                    <a:pt x="669" y="475"/>
                  </a:cubicBezTo>
                  <a:cubicBezTo>
                    <a:pt x="669" y="476"/>
                    <a:pt x="671" y="477"/>
                    <a:pt x="672" y="478"/>
                  </a:cubicBezTo>
                  <a:cubicBezTo>
                    <a:pt x="673" y="478"/>
                    <a:pt x="674" y="480"/>
                    <a:pt x="674" y="481"/>
                  </a:cubicBezTo>
                  <a:cubicBezTo>
                    <a:pt x="674" y="481"/>
                    <a:pt x="673" y="482"/>
                    <a:pt x="673" y="483"/>
                  </a:cubicBezTo>
                  <a:cubicBezTo>
                    <a:pt x="673" y="483"/>
                    <a:pt x="674" y="485"/>
                    <a:pt x="674" y="485"/>
                  </a:cubicBezTo>
                  <a:cubicBezTo>
                    <a:pt x="674" y="486"/>
                    <a:pt x="675" y="487"/>
                    <a:pt x="675" y="487"/>
                  </a:cubicBezTo>
                  <a:cubicBezTo>
                    <a:pt x="675" y="488"/>
                    <a:pt x="675" y="490"/>
                    <a:pt x="675" y="491"/>
                  </a:cubicBezTo>
                  <a:cubicBezTo>
                    <a:pt x="675" y="492"/>
                    <a:pt x="674" y="493"/>
                    <a:pt x="674" y="493"/>
                  </a:cubicBezTo>
                  <a:cubicBezTo>
                    <a:pt x="674" y="494"/>
                    <a:pt x="676" y="495"/>
                    <a:pt x="676" y="495"/>
                  </a:cubicBezTo>
                  <a:cubicBezTo>
                    <a:pt x="676" y="496"/>
                    <a:pt x="676" y="498"/>
                    <a:pt x="676" y="499"/>
                  </a:cubicBezTo>
                  <a:cubicBezTo>
                    <a:pt x="676" y="499"/>
                    <a:pt x="675" y="501"/>
                    <a:pt x="675" y="501"/>
                  </a:cubicBezTo>
                  <a:cubicBezTo>
                    <a:pt x="675" y="502"/>
                    <a:pt x="676" y="504"/>
                    <a:pt x="676" y="50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2"/>
            <p:cNvSpPr>
              <a:spLocks/>
            </p:cNvSpPr>
            <p:nvPr/>
          </p:nvSpPr>
          <p:spPr bwMode="auto">
            <a:xfrm>
              <a:off x="4126" y="1076"/>
              <a:ext cx="1604" cy="2168"/>
            </a:xfrm>
            <a:custGeom>
              <a:avLst/>
              <a:gdLst>
                <a:gd name="T0" fmla="*/ 594 w 678"/>
                <a:gd name="T1" fmla="*/ 453 h 915"/>
                <a:gd name="T2" fmla="*/ 565 w 678"/>
                <a:gd name="T3" fmla="*/ 376 h 915"/>
                <a:gd name="T4" fmla="*/ 536 w 678"/>
                <a:gd name="T5" fmla="*/ 280 h 915"/>
                <a:gd name="T6" fmla="*/ 535 w 678"/>
                <a:gd name="T7" fmla="*/ 292 h 915"/>
                <a:gd name="T8" fmla="*/ 520 w 678"/>
                <a:gd name="T9" fmla="*/ 316 h 915"/>
                <a:gd name="T10" fmla="*/ 503 w 678"/>
                <a:gd name="T11" fmla="*/ 372 h 915"/>
                <a:gd name="T12" fmla="*/ 505 w 678"/>
                <a:gd name="T13" fmla="*/ 420 h 915"/>
                <a:gd name="T14" fmla="*/ 478 w 678"/>
                <a:gd name="T15" fmla="*/ 426 h 915"/>
                <a:gd name="T16" fmla="*/ 456 w 678"/>
                <a:gd name="T17" fmla="*/ 457 h 915"/>
                <a:gd name="T18" fmla="*/ 413 w 678"/>
                <a:gd name="T19" fmla="*/ 503 h 915"/>
                <a:gd name="T20" fmla="*/ 405 w 678"/>
                <a:gd name="T21" fmla="*/ 590 h 915"/>
                <a:gd name="T22" fmla="*/ 421 w 678"/>
                <a:gd name="T23" fmla="*/ 631 h 915"/>
                <a:gd name="T24" fmla="*/ 432 w 678"/>
                <a:gd name="T25" fmla="*/ 638 h 915"/>
                <a:gd name="T26" fmla="*/ 454 w 678"/>
                <a:gd name="T27" fmla="*/ 608 h 915"/>
                <a:gd name="T28" fmla="*/ 499 w 678"/>
                <a:gd name="T29" fmla="*/ 647 h 915"/>
                <a:gd name="T30" fmla="*/ 529 w 678"/>
                <a:gd name="T31" fmla="*/ 761 h 915"/>
                <a:gd name="T32" fmla="*/ 479 w 678"/>
                <a:gd name="T33" fmla="*/ 884 h 915"/>
                <a:gd name="T34" fmla="*/ 455 w 678"/>
                <a:gd name="T35" fmla="*/ 870 h 915"/>
                <a:gd name="T36" fmla="*/ 464 w 678"/>
                <a:gd name="T37" fmla="*/ 771 h 915"/>
                <a:gd name="T38" fmla="*/ 400 w 678"/>
                <a:gd name="T39" fmla="*/ 779 h 915"/>
                <a:gd name="T40" fmla="*/ 303 w 678"/>
                <a:gd name="T41" fmla="*/ 725 h 915"/>
                <a:gd name="T42" fmla="*/ 229 w 678"/>
                <a:gd name="T43" fmla="*/ 696 h 915"/>
                <a:gd name="T44" fmla="*/ 195 w 678"/>
                <a:gd name="T45" fmla="*/ 658 h 915"/>
                <a:gd name="T46" fmla="*/ 157 w 678"/>
                <a:gd name="T47" fmla="*/ 609 h 915"/>
                <a:gd name="T48" fmla="*/ 102 w 678"/>
                <a:gd name="T49" fmla="*/ 632 h 915"/>
                <a:gd name="T50" fmla="*/ 62 w 678"/>
                <a:gd name="T51" fmla="*/ 615 h 915"/>
                <a:gd name="T52" fmla="*/ 35 w 678"/>
                <a:gd name="T53" fmla="*/ 536 h 915"/>
                <a:gd name="T54" fmla="*/ 12 w 678"/>
                <a:gd name="T55" fmla="*/ 507 h 915"/>
                <a:gd name="T56" fmla="*/ 4 w 678"/>
                <a:gd name="T57" fmla="*/ 408 h 915"/>
                <a:gd name="T58" fmla="*/ 41 w 678"/>
                <a:gd name="T59" fmla="*/ 345 h 915"/>
                <a:gd name="T60" fmla="*/ 39 w 678"/>
                <a:gd name="T61" fmla="*/ 294 h 915"/>
                <a:gd name="T62" fmla="*/ 77 w 678"/>
                <a:gd name="T63" fmla="*/ 301 h 915"/>
                <a:gd name="T64" fmla="*/ 126 w 678"/>
                <a:gd name="T65" fmla="*/ 280 h 915"/>
                <a:gd name="T66" fmla="*/ 154 w 678"/>
                <a:gd name="T67" fmla="*/ 309 h 915"/>
                <a:gd name="T68" fmla="*/ 185 w 678"/>
                <a:gd name="T69" fmla="*/ 310 h 915"/>
                <a:gd name="T70" fmla="*/ 225 w 678"/>
                <a:gd name="T71" fmla="*/ 287 h 915"/>
                <a:gd name="T72" fmla="*/ 217 w 678"/>
                <a:gd name="T73" fmla="*/ 263 h 915"/>
                <a:gd name="T74" fmla="*/ 250 w 678"/>
                <a:gd name="T75" fmla="*/ 236 h 915"/>
                <a:gd name="T76" fmla="*/ 259 w 678"/>
                <a:gd name="T77" fmla="*/ 247 h 915"/>
                <a:gd name="T78" fmla="*/ 289 w 678"/>
                <a:gd name="T79" fmla="*/ 226 h 915"/>
                <a:gd name="T80" fmla="*/ 336 w 678"/>
                <a:gd name="T81" fmla="*/ 194 h 915"/>
                <a:gd name="T82" fmla="*/ 389 w 678"/>
                <a:gd name="T83" fmla="*/ 180 h 915"/>
                <a:gd name="T84" fmla="*/ 438 w 678"/>
                <a:gd name="T85" fmla="*/ 143 h 915"/>
                <a:gd name="T86" fmla="*/ 428 w 678"/>
                <a:gd name="T87" fmla="*/ 112 h 915"/>
                <a:gd name="T88" fmla="*/ 458 w 678"/>
                <a:gd name="T89" fmla="*/ 73 h 915"/>
                <a:gd name="T90" fmla="*/ 509 w 678"/>
                <a:gd name="T91" fmla="*/ 48 h 915"/>
                <a:gd name="T92" fmla="*/ 539 w 678"/>
                <a:gd name="T93" fmla="*/ 39 h 915"/>
                <a:gd name="T94" fmla="*/ 532 w 678"/>
                <a:gd name="T95" fmla="*/ 23 h 915"/>
                <a:gd name="T96" fmla="*/ 561 w 678"/>
                <a:gd name="T97" fmla="*/ 18 h 915"/>
                <a:gd name="T98" fmla="*/ 586 w 678"/>
                <a:gd name="T99" fmla="*/ 35 h 915"/>
                <a:gd name="T100" fmla="*/ 565 w 678"/>
                <a:gd name="T101" fmla="*/ 66 h 915"/>
                <a:gd name="T102" fmla="*/ 530 w 678"/>
                <a:gd name="T103" fmla="*/ 81 h 915"/>
                <a:gd name="T104" fmla="*/ 549 w 678"/>
                <a:gd name="T105" fmla="*/ 127 h 915"/>
                <a:gd name="T106" fmla="*/ 560 w 678"/>
                <a:gd name="T107" fmla="*/ 130 h 915"/>
                <a:gd name="T108" fmla="*/ 589 w 678"/>
                <a:gd name="T109" fmla="*/ 125 h 915"/>
                <a:gd name="T110" fmla="*/ 587 w 678"/>
                <a:gd name="T111" fmla="*/ 151 h 915"/>
                <a:gd name="T112" fmla="*/ 600 w 678"/>
                <a:gd name="T113" fmla="*/ 207 h 915"/>
                <a:gd name="T114" fmla="*/ 585 w 678"/>
                <a:gd name="T115" fmla="*/ 274 h 915"/>
                <a:gd name="T116" fmla="*/ 574 w 678"/>
                <a:gd name="T117" fmla="*/ 303 h 915"/>
                <a:gd name="T118" fmla="*/ 604 w 678"/>
                <a:gd name="T119" fmla="*/ 344 h 915"/>
                <a:gd name="T120" fmla="*/ 645 w 678"/>
                <a:gd name="T121" fmla="*/ 393 h 915"/>
                <a:gd name="T122" fmla="*/ 657 w 678"/>
                <a:gd name="T123" fmla="*/ 458 h 9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8" h="915">
                  <a:moveTo>
                    <a:pt x="676" y="505"/>
                  </a:moveTo>
                  <a:cubicBezTo>
                    <a:pt x="677" y="505"/>
                    <a:pt x="678" y="507"/>
                    <a:pt x="678" y="508"/>
                  </a:cubicBezTo>
                  <a:cubicBezTo>
                    <a:pt x="678" y="509"/>
                    <a:pt x="677" y="510"/>
                    <a:pt x="677" y="510"/>
                  </a:cubicBezTo>
                  <a:cubicBezTo>
                    <a:pt x="676" y="510"/>
                    <a:pt x="674" y="510"/>
                    <a:pt x="674" y="510"/>
                  </a:cubicBezTo>
                  <a:cubicBezTo>
                    <a:pt x="673" y="509"/>
                    <a:pt x="672" y="507"/>
                    <a:pt x="671" y="507"/>
                  </a:cubicBezTo>
                  <a:cubicBezTo>
                    <a:pt x="670" y="507"/>
                    <a:pt x="668" y="507"/>
                    <a:pt x="668" y="507"/>
                  </a:cubicBezTo>
                  <a:cubicBezTo>
                    <a:pt x="666" y="507"/>
                    <a:pt x="664" y="506"/>
                    <a:pt x="664" y="505"/>
                  </a:cubicBezTo>
                  <a:cubicBezTo>
                    <a:pt x="663" y="505"/>
                    <a:pt x="661" y="503"/>
                    <a:pt x="660" y="503"/>
                  </a:cubicBezTo>
                  <a:cubicBezTo>
                    <a:pt x="660" y="501"/>
                    <a:pt x="659" y="499"/>
                    <a:pt x="658" y="498"/>
                  </a:cubicBezTo>
                  <a:cubicBezTo>
                    <a:pt x="657" y="497"/>
                    <a:pt x="656" y="496"/>
                    <a:pt x="654" y="495"/>
                  </a:cubicBezTo>
                  <a:cubicBezTo>
                    <a:pt x="654" y="495"/>
                    <a:pt x="651" y="494"/>
                    <a:pt x="650" y="493"/>
                  </a:cubicBezTo>
                  <a:cubicBezTo>
                    <a:pt x="650" y="493"/>
                    <a:pt x="648" y="492"/>
                    <a:pt x="648" y="492"/>
                  </a:cubicBezTo>
                  <a:cubicBezTo>
                    <a:pt x="647" y="491"/>
                    <a:pt x="646" y="489"/>
                    <a:pt x="645" y="489"/>
                  </a:cubicBezTo>
                  <a:cubicBezTo>
                    <a:pt x="645" y="489"/>
                    <a:pt x="643" y="488"/>
                    <a:pt x="642" y="488"/>
                  </a:cubicBezTo>
                  <a:cubicBezTo>
                    <a:pt x="641" y="487"/>
                    <a:pt x="639" y="487"/>
                    <a:pt x="639" y="486"/>
                  </a:cubicBezTo>
                  <a:cubicBezTo>
                    <a:pt x="637" y="486"/>
                    <a:pt x="635" y="484"/>
                    <a:pt x="635" y="483"/>
                  </a:cubicBezTo>
                  <a:cubicBezTo>
                    <a:pt x="633" y="482"/>
                    <a:pt x="629" y="479"/>
                    <a:pt x="627" y="478"/>
                  </a:cubicBezTo>
                  <a:cubicBezTo>
                    <a:pt x="625" y="477"/>
                    <a:pt x="623" y="476"/>
                    <a:pt x="622" y="476"/>
                  </a:cubicBezTo>
                  <a:cubicBezTo>
                    <a:pt x="620" y="474"/>
                    <a:pt x="617" y="471"/>
                    <a:pt x="615" y="470"/>
                  </a:cubicBezTo>
                  <a:cubicBezTo>
                    <a:pt x="614" y="469"/>
                    <a:pt x="612" y="466"/>
                    <a:pt x="611" y="466"/>
                  </a:cubicBezTo>
                  <a:cubicBezTo>
                    <a:pt x="610" y="465"/>
                    <a:pt x="608" y="464"/>
                    <a:pt x="607" y="463"/>
                  </a:cubicBezTo>
                  <a:cubicBezTo>
                    <a:pt x="606" y="463"/>
                    <a:pt x="604" y="462"/>
                    <a:pt x="602" y="462"/>
                  </a:cubicBezTo>
                  <a:cubicBezTo>
                    <a:pt x="601" y="461"/>
                    <a:pt x="599" y="459"/>
                    <a:pt x="598" y="458"/>
                  </a:cubicBezTo>
                  <a:cubicBezTo>
                    <a:pt x="596" y="457"/>
                    <a:pt x="594" y="454"/>
                    <a:pt x="594" y="453"/>
                  </a:cubicBezTo>
                  <a:cubicBezTo>
                    <a:pt x="592" y="452"/>
                    <a:pt x="590" y="449"/>
                    <a:pt x="589" y="447"/>
                  </a:cubicBezTo>
                  <a:cubicBezTo>
                    <a:pt x="588" y="447"/>
                    <a:pt x="585" y="446"/>
                    <a:pt x="585" y="445"/>
                  </a:cubicBezTo>
                  <a:cubicBezTo>
                    <a:pt x="583" y="444"/>
                    <a:pt x="581" y="442"/>
                    <a:pt x="581" y="441"/>
                  </a:cubicBezTo>
                  <a:cubicBezTo>
                    <a:pt x="580" y="439"/>
                    <a:pt x="579" y="436"/>
                    <a:pt x="578" y="435"/>
                  </a:cubicBezTo>
                  <a:cubicBezTo>
                    <a:pt x="577" y="434"/>
                    <a:pt x="575" y="432"/>
                    <a:pt x="575" y="431"/>
                  </a:cubicBezTo>
                  <a:cubicBezTo>
                    <a:pt x="574" y="431"/>
                    <a:pt x="573" y="429"/>
                    <a:pt x="572" y="428"/>
                  </a:cubicBezTo>
                  <a:cubicBezTo>
                    <a:pt x="572" y="427"/>
                    <a:pt x="572" y="425"/>
                    <a:pt x="571" y="425"/>
                  </a:cubicBezTo>
                  <a:cubicBezTo>
                    <a:pt x="571" y="423"/>
                    <a:pt x="571" y="421"/>
                    <a:pt x="571" y="420"/>
                  </a:cubicBezTo>
                  <a:cubicBezTo>
                    <a:pt x="571" y="420"/>
                    <a:pt x="570" y="418"/>
                    <a:pt x="570" y="417"/>
                  </a:cubicBezTo>
                  <a:cubicBezTo>
                    <a:pt x="570" y="417"/>
                    <a:pt x="571" y="416"/>
                    <a:pt x="571" y="415"/>
                  </a:cubicBezTo>
                  <a:cubicBezTo>
                    <a:pt x="570" y="414"/>
                    <a:pt x="569" y="413"/>
                    <a:pt x="569" y="412"/>
                  </a:cubicBezTo>
                  <a:cubicBezTo>
                    <a:pt x="569" y="412"/>
                    <a:pt x="568" y="410"/>
                    <a:pt x="568" y="410"/>
                  </a:cubicBezTo>
                  <a:cubicBezTo>
                    <a:pt x="568" y="409"/>
                    <a:pt x="569" y="408"/>
                    <a:pt x="568" y="407"/>
                  </a:cubicBezTo>
                  <a:cubicBezTo>
                    <a:pt x="568" y="406"/>
                    <a:pt x="566" y="406"/>
                    <a:pt x="565" y="406"/>
                  </a:cubicBezTo>
                  <a:cubicBezTo>
                    <a:pt x="564" y="406"/>
                    <a:pt x="563" y="406"/>
                    <a:pt x="562" y="406"/>
                  </a:cubicBezTo>
                  <a:cubicBezTo>
                    <a:pt x="561" y="406"/>
                    <a:pt x="560" y="404"/>
                    <a:pt x="560" y="404"/>
                  </a:cubicBezTo>
                  <a:cubicBezTo>
                    <a:pt x="560" y="403"/>
                    <a:pt x="560" y="401"/>
                    <a:pt x="561" y="400"/>
                  </a:cubicBezTo>
                  <a:cubicBezTo>
                    <a:pt x="561" y="400"/>
                    <a:pt x="563" y="399"/>
                    <a:pt x="564" y="399"/>
                  </a:cubicBezTo>
                  <a:cubicBezTo>
                    <a:pt x="564" y="399"/>
                    <a:pt x="565" y="398"/>
                    <a:pt x="565" y="398"/>
                  </a:cubicBezTo>
                  <a:cubicBezTo>
                    <a:pt x="566" y="396"/>
                    <a:pt x="564" y="393"/>
                    <a:pt x="565" y="392"/>
                  </a:cubicBezTo>
                  <a:cubicBezTo>
                    <a:pt x="565" y="391"/>
                    <a:pt x="566" y="391"/>
                    <a:pt x="567" y="390"/>
                  </a:cubicBezTo>
                  <a:cubicBezTo>
                    <a:pt x="567" y="389"/>
                    <a:pt x="568" y="388"/>
                    <a:pt x="568" y="387"/>
                  </a:cubicBezTo>
                  <a:cubicBezTo>
                    <a:pt x="568" y="386"/>
                    <a:pt x="567" y="383"/>
                    <a:pt x="567" y="381"/>
                  </a:cubicBezTo>
                  <a:cubicBezTo>
                    <a:pt x="567" y="380"/>
                    <a:pt x="566" y="377"/>
                    <a:pt x="565" y="376"/>
                  </a:cubicBezTo>
                  <a:cubicBezTo>
                    <a:pt x="565" y="375"/>
                    <a:pt x="566" y="371"/>
                    <a:pt x="566" y="370"/>
                  </a:cubicBezTo>
                  <a:cubicBezTo>
                    <a:pt x="566" y="369"/>
                    <a:pt x="565" y="366"/>
                    <a:pt x="565" y="365"/>
                  </a:cubicBezTo>
                  <a:cubicBezTo>
                    <a:pt x="565" y="364"/>
                    <a:pt x="563" y="362"/>
                    <a:pt x="562" y="361"/>
                  </a:cubicBezTo>
                  <a:cubicBezTo>
                    <a:pt x="561" y="360"/>
                    <a:pt x="560" y="359"/>
                    <a:pt x="559" y="358"/>
                  </a:cubicBezTo>
                  <a:cubicBezTo>
                    <a:pt x="559" y="357"/>
                    <a:pt x="559" y="355"/>
                    <a:pt x="559" y="354"/>
                  </a:cubicBezTo>
                  <a:cubicBezTo>
                    <a:pt x="558" y="352"/>
                    <a:pt x="558" y="350"/>
                    <a:pt x="558" y="348"/>
                  </a:cubicBezTo>
                  <a:cubicBezTo>
                    <a:pt x="557" y="345"/>
                    <a:pt x="557" y="338"/>
                    <a:pt x="556" y="334"/>
                  </a:cubicBezTo>
                  <a:cubicBezTo>
                    <a:pt x="556" y="333"/>
                    <a:pt x="556" y="330"/>
                    <a:pt x="556" y="329"/>
                  </a:cubicBezTo>
                  <a:cubicBezTo>
                    <a:pt x="555" y="328"/>
                    <a:pt x="554" y="325"/>
                    <a:pt x="553" y="323"/>
                  </a:cubicBezTo>
                  <a:cubicBezTo>
                    <a:pt x="553" y="322"/>
                    <a:pt x="551" y="321"/>
                    <a:pt x="551" y="320"/>
                  </a:cubicBezTo>
                  <a:cubicBezTo>
                    <a:pt x="550" y="318"/>
                    <a:pt x="550" y="314"/>
                    <a:pt x="550" y="312"/>
                  </a:cubicBezTo>
                  <a:cubicBezTo>
                    <a:pt x="550" y="311"/>
                    <a:pt x="550" y="307"/>
                    <a:pt x="551" y="306"/>
                  </a:cubicBezTo>
                  <a:cubicBezTo>
                    <a:pt x="551" y="305"/>
                    <a:pt x="552" y="304"/>
                    <a:pt x="553" y="303"/>
                  </a:cubicBezTo>
                  <a:cubicBezTo>
                    <a:pt x="553" y="302"/>
                    <a:pt x="554" y="300"/>
                    <a:pt x="554" y="299"/>
                  </a:cubicBezTo>
                  <a:cubicBezTo>
                    <a:pt x="554" y="298"/>
                    <a:pt x="554" y="296"/>
                    <a:pt x="554" y="296"/>
                  </a:cubicBezTo>
                  <a:cubicBezTo>
                    <a:pt x="553" y="295"/>
                    <a:pt x="552" y="295"/>
                    <a:pt x="552" y="295"/>
                  </a:cubicBezTo>
                  <a:cubicBezTo>
                    <a:pt x="552" y="296"/>
                    <a:pt x="551" y="296"/>
                    <a:pt x="551" y="296"/>
                  </a:cubicBezTo>
                  <a:cubicBezTo>
                    <a:pt x="550" y="296"/>
                    <a:pt x="550" y="295"/>
                    <a:pt x="550" y="294"/>
                  </a:cubicBezTo>
                  <a:cubicBezTo>
                    <a:pt x="549" y="294"/>
                    <a:pt x="550" y="292"/>
                    <a:pt x="550" y="291"/>
                  </a:cubicBezTo>
                  <a:cubicBezTo>
                    <a:pt x="550" y="290"/>
                    <a:pt x="548" y="290"/>
                    <a:pt x="548" y="289"/>
                  </a:cubicBezTo>
                  <a:cubicBezTo>
                    <a:pt x="547" y="288"/>
                    <a:pt x="545" y="288"/>
                    <a:pt x="544" y="288"/>
                  </a:cubicBezTo>
                  <a:cubicBezTo>
                    <a:pt x="543" y="287"/>
                    <a:pt x="542" y="285"/>
                    <a:pt x="541" y="284"/>
                  </a:cubicBezTo>
                  <a:cubicBezTo>
                    <a:pt x="540" y="284"/>
                    <a:pt x="540" y="283"/>
                    <a:pt x="539" y="282"/>
                  </a:cubicBezTo>
                  <a:cubicBezTo>
                    <a:pt x="539" y="282"/>
                    <a:pt x="537" y="281"/>
                    <a:pt x="536" y="280"/>
                  </a:cubicBezTo>
                  <a:cubicBezTo>
                    <a:pt x="536" y="280"/>
                    <a:pt x="534" y="279"/>
                    <a:pt x="534" y="278"/>
                  </a:cubicBezTo>
                  <a:cubicBezTo>
                    <a:pt x="534" y="277"/>
                    <a:pt x="532" y="274"/>
                    <a:pt x="532" y="273"/>
                  </a:cubicBezTo>
                  <a:cubicBezTo>
                    <a:pt x="532" y="271"/>
                    <a:pt x="530" y="268"/>
                    <a:pt x="531" y="267"/>
                  </a:cubicBezTo>
                  <a:cubicBezTo>
                    <a:pt x="532" y="266"/>
                    <a:pt x="534" y="266"/>
                    <a:pt x="534" y="266"/>
                  </a:cubicBezTo>
                  <a:cubicBezTo>
                    <a:pt x="535" y="265"/>
                    <a:pt x="535" y="263"/>
                    <a:pt x="534" y="263"/>
                  </a:cubicBezTo>
                  <a:cubicBezTo>
                    <a:pt x="534" y="263"/>
                    <a:pt x="533" y="262"/>
                    <a:pt x="533" y="262"/>
                  </a:cubicBezTo>
                  <a:cubicBezTo>
                    <a:pt x="532" y="262"/>
                    <a:pt x="532" y="263"/>
                    <a:pt x="532" y="263"/>
                  </a:cubicBezTo>
                  <a:cubicBezTo>
                    <a:pt x="531" y="264"/>
                    <a:pt x="530" y="263"/>
                    <a:pt x="529" y="263"/>
                  </a:cubicBezTo>
                  <a:cubicBezTo>
                    <a:pt x="528" y="263"/>
                    <a:pt x="527" y="263"/>
                    <a:pt x="527" y="263"/>
                  </a:cubicBezTo>
                  <a:cubicBezTo>
                    <a:pt x="526" y="264"/>
                    <a:pt x="525" y="266"/>
                    <a:pt x="525" y="267"/>
                  </a:cubicBezTo>
                  <a:cubicBezTo>
                    <a:pt x="525" y="268"/>
                    <a:pt x="524" y="270"/>
                    <a:pt x="523" y="271"/>
                  </a:cubicBezTo>
                  <a:cubicBezTo>
                    <a:pt x="523" y="272"/>
                    <a:pt x="521" y="273"/>
                    <a:pt x="521" y="273"/>
                  </a:cubicBezTo>
                  <a:cubicBezTo>
                    <a:pt x="521" y="274"/>
                    <a:pt x="521" y="276"/>
                    <a:pt x="521" y="277"/>
                  </a:cubicBezTo>
                  <a:cubicBezTo>
                    <a:pt x="521" y="278"/>
                    <a:pt x="523" y="279"/>
                    <a:pt x="523" y="279"/>
                  </a:cubicBezTo>
                  <a:cubicBezTo>
                    <a:pt x="524" y="279"/>
                    <a:pt x="526" y="279"/>
                    <a:pt x="526" y="280"/>
                  </a:cubicBezTo>
                  <a:cubicBezTo>
                    <a:pt x="527" y="281"/>
                    <a:pt x="527" y="283"/>
                    <a:pt x="528" y="284"/>
                  </a:cubicBezTo>
                  <a:cubicBezTo>
                    <a:pt x="529" y="286"/>
                    <a:pt x="530" y="289"/>
                    <a:pt x="532" y="290"/>
                  </a:cubicBezTo>
                  <a:cubicBezTo>
                    <a:pt x="532" y="290"/>
                    <a:pt x="534" y="290"/>
                    <a:pt x="535" y="290"/>
                  </a:cubicBezTo>
                  <a:cubicBezTo>
                    <a:pt x="535" y="290"/>
                    <a:pt x="536" y="290"/>
                    <a:pt x="537" y="290"/>
                  </a:cubicBezTo>
                  <a:cubicBezTo>
                    <a:pt x="538" y="290"/>
                    <a:pt x="538" y="290"/>
                    <a:pt x="539" y="291"/>
                  </a:cubicBezTo>
                  <a:cubicBezTo>
                    <a:pt x="539" y="292"/>
                    <a:pt x="539" y="293"/>
                    <a:pt x="539" y="293"/>
                  </a:cubicBezTo>
                  <a:cubicBezTo>
                    <a:pt x="539" y="294"/>
                    <a:pt x="538" y="294"/>
                    <a:pt x="538" y="294"/>
                  </a:cubicBezTo>
                  <a:cubicBezTo>
                    <a:pt x="537" y="294"/>
                    <a:pt x="536" y="293"/>
                    <a:pt x="536" y="293"/>
                  </a:cubicBezTo>
                  <a:cubicBezTo>
                    <a:pt x="535" y="292"/>
                    <a:pt x="535" y="292"/>
                    <a:pt x="535" y="292"/>
                  </a:cubicBezTo>
                  <a:cubicBezTo>
                    <a:pt x="534" y="291"/>
                    <a:pt x="533" y="292"/>
                    <a:pt x="533" y="292"/>
                  </a:cubicBezTo>
                  <a:cubicBezTo>
                    <a:pt x="532" y="293"/>
                    <a:pt x="532" y="294"/>
                    <a:pt x="532" y="294"/>
                  </a:cubicBezTo>
                  <a:cubicBezTo>
                    <a:pt x="532" y="296"/>
                    <a:pt x="532" y="300"/>
                    <a:pt x="532" y="302"/>
                  </a:cubicBezTo>
                  <a:cubicBezTo>
                    <a:pt x="532" y="304"/>
                    <a:pt x="532" y="310"/>
                    <a:pt x="533" y="313"/>
                  </a:cubicBezTo>
                  <a:cubicBezTo>
                    <a:pt x="533" y="314"/>
                    <a:pt x="534" y="317"/>
                    <a:pt x="534" y="318"/>
                  </a:cubicBezTo>
                  <a:cubicBezTo>
                    <a:pt x="535" y="319"/>
                    <a:pt x="537" y="320"/>
                    <a:pt x="537" y="321"/>
                  </a:cubicBezTo>
                  <a:cubicBezTo>
                    <a:pt x="538" y="321"/>
                    <a:pt x="538" y="323"/>
                    <a:pt x="538" y="324"/>
                  </a:cubicBezTo>
                  <a:cubicBezTo>
                    <a:pt x="537" y="325"/>
                    <a:pt x="536" y="325"/>
                    <a:pt x="536" y="325"/>
                  </a:cubicBezTo>
                  <a:cubicBezTo>
                    <a:pt x="536" y="326"/>
                    <a:pt x="536" y="328"/>
                    <a:pt x="536" y="329"/>
                  </a:cubicBezTo>
                  <a:cubicBezTo>
                    <a:pt x="536" y="329"/>
                    <a:pt x="536" y="330"/>
                    <a:pt x="536" y="331"/>
                  </a:cubicBezTo>
                  <a:cubicBezTo>
                    <a:pt x="535" y="331"/>
                    <a:pt x="534" y="331"/>
                    <a:pt x="534" y="331"/>
                  </a:cubicBezTo>
                  <a:cubicBezTo>
                    <a:pt x="534" y="330"/>
                    <a:pt x="533" y="329"/>
                    <a:pt x="532" y="328"/>
                  </a:cubicBezTo>
                  <a:cubicBezTo>
                    <a:pt x="532" y="327"/>
                    <a:pt x="533" y="326"/>
                    <a:pt x="533" y="325"/>
                  </a:cubicBezTo>
                  <a:cubicBezTo>
                    <a:pt x="532" y="325"/>
                    <a:pt x="531" y="324"/>
                    <a:pt x="530" y="324"/>
                  </a:cubicBezTo>
                  <a:cubicBezTo>
                    <a:pt x="530" y="324"/>
                    <a:pt x="530" y="324"/>
                    <a:pt x="529" y="325"/>
                  </a:cubicBezTo>
                  <a:cubicBezTo>
                    <a:pt x="529" y="325"/>
                    <a:pt x="529" y="327"/>
                    <a:pt x="529" y="327"/>
                  </a:cubicBezTo>
                  <a:cubicBezTo>
                    <a:pt x="529" y="328"/>
                    <a:pt x="528" y="329"/>
                    <a:pt x="528" y="329"/>
                  </a:cubicBezTo>
                  <a:cubicBezTo>
                    <a:pt x="527" y="329"/>
                    <a:pt x="527" y="329"/>
                    <a:pt x="526" y="328"/>
                  </a:cubicBezTo>
                  <a:cubicBezTo>
                    <a:pt x="526" y="327"/>
                    <a:pt x="527" y="325"/>
                    <a:pt x="526" y="325"/>
                  </a:cubicBezTo>
                  <a:cubicBezTo>
                    <a:pt x="526" y="324"/>
                    <a:pt x="525" y="324"/>
                    <a:pt x="525" y="324"/>
                  </a:cubicBezTo>
                  <a:cubicBezTo>
                    <a:pt x="524" y="324"/>
                    <a:pt x="523" y="325"/>
                    <a:pt x="523" y="325"/>
                  </a:cubicBezTo>
                  <a:cubicBezTo>
                    <a:pt x="523" y="324"/>
                    <a:pt x="522" y="323"/>
                    <a:pt x="521" y="323"/>
                  </a:cubicBezTo>
                  <a:cubicBezTo>
                    <a:pt x="521" y="321"/>
                    <a:pt x="522" y="319"/>
                    <a:pt x="521" y="318"/>
                  </a:cubicBezTo>
                  <a:cubicBezTo>
                    <a:pt x="521" y="317"/>
                    <a:pt x="520" y="316"/>
                    <a:pt x="520" y="316"/>
                  </a:cubicBezTo>
                  <a:cubicBezTo>
                    <a:pt x="519" y="316"/>
                    <a:pt x="518" y="316"/>
                    <a:pt x="517" y="315"/>
                  </a:cubicBezTo>
                  <a:cubicBezTo>
                    <a:pt x="517" y="315"/>
                    <a:pt x="516" y="314"/>
                    <a:pt x="515" y="314"/>
                  </a:cubicBezTo>
                  <a:cubicBezTo>
                    <a:pt x="515" y="313"/>
                    <a:pt x="515" y="311"/>
                    <a:pt x="515" y="311"/>
                  </a:cubicBezTo>
                  <a:cubicBezTo>
                    <a:pt x="514" y="311"/>
                    <a:pt x="513" y="311"/>
                    <a:pt x="513" y="311"/>
                  </a:cubicBezTo>
                  <a:cubicBezTo>
                    <a:pt x="513" y="312"/>
                    <a:pt x="513" y="314"/>
                    <a:pt x="513" y="315"/>
                  </a:cubicBezTo>
                  <a:cubicBezTo>
                    <a:pt x="513" y="316"/>
                    <a:pt x="514" y="317"/>
                    <a:pt x="513" y="319"/>
                  </a:cubicBezTo>
                  <a:cubicBezTo>
                    <a:pt x="513" y="319"/>
                    <a:pt x="513" y="320"/>
                    <a:pt x="513" y="321"/>
                  </a:cubicBezTo>
                  <a:cubicBezTo>
                    <a:pt x="512" y="321"/>
                    <a:pt x="511" y="321"/>
                    <a:pt x="510" y="321"/>
                  </a:cubicBezTo>
                  <a:cubicBezTo>
                    <a:pt x="509" y="321"/>
                    <a:pt x="507" y="320"/>
                    <a:pt x="506" y="320"/>
                  </a:cubicBezTo>
                  <a:cubicBezTo>
                    <a:pt x="505" y="320"/>
                    <a:pt x="504" y="322"/>
                    <a:pt x="504" y="323"/>
                  </a:cubicBezTo>
                  <a:cubicBezTo>
                    <a:pt x="503" y="324"/>
                    <a:pt x="504" y="326"/>
                    <a:pt x="504" y="327"/>
                  </a:cubicBezTo>
                  <a:cubicBezTo>
                    <a:pt x="503" y="329"/>
                    <a:pt x="503" y="330"/>
                    <a:pt x="502" y="331"/>
                  </a:cubicBezTo>
                  <a:cubicBezTo>
                    <a:pt x="501" y="331"/>
                    <a:pt x="499" y="332"/>
                    <a:pt x="499" y="333"/>
                  </a:cubicBezTo>
                  <a:cubicBezTo>
                    <a:pt x="498" y="333"/>
                    <a:pt x="497" y="335"/>
                    <a:pt x="497" y="335"/>
                  </a:cubicBezTo>
                  <a:cubicBezTo>
                    <a:pt x="497" y="336"/>
                    <a:pt x="496" y="339"/>
                    <a:pt x="496" y="340"/>
                  </a:cubicBezTo>
                  <a:cubicBezTo>
                    <a:pt x="496" y="340"/>
                    <a:pt x="496" y="342"/>
                    <a:pt x="495" y="343"/>
                  </a:cubicBezTo>
                  <a:cubicBezTo>
                    <a:pt x="495" y="343"/>
                    <a:pt x="494" y="344"/>
                    <a:pt x="494" y="345"/>
                  </a:cubicBezTo>
                  <a:cubicBezTo>
                    <a:pt x="493" y="346"/>
                    <a:pt x="494" y="348"/>
                    <a:pt x="495" y="349"/>
                  </a:cubicBezTo>
                  <a:cubicBezTo>
                    <a:pt x="496" y="350"/>
                    <a:pt x="498" y="350"/>
                    <a:pt x="498" y="351"/>
                  </a:cubicBezTo>
                  <a:cubicBezTo>
                    <a:pt x="499" y="352"/>
                    <a:pt x="499" y="354"/>
                    <a:pt x="499" y="355"/>
                  </a:cubicBezTo>
                  <a:cubicBezTo>
                    <a:pt x="499" y="356"/>
                    <a:pt x="498" y="358"/>
                    <a:pt x="499" y="359"/>
                  </a:cubicBezTo>
                  <a:cubicBezTo>
                    <a:pt x="499" y="360"/>
                    <a:pt x="500" y="362"/>
                    <a:pt x="501" y="363"/>
                  </a:cubicBezTo>
                  <a:cubicBezTo>
                    <a:pt x="501" y="364"/>
                    <a:pt x="502" y="366"/>
                    <a:pt x="502" y="367"/>
                  </a:cubicBezTo>
                  <a:cubicBezTo>
                    <a:pt x="502" y="368"/>
                    <a:pt x="503" y="371"/>
                    <a:pt x="503" y="372"/>
                  </a:cubicBezTo>
                  <a:cubicBezTo>
                    <a:pt x="503" y="375"/>
                    <a:pt x="501" y="379"/>
                    <a:pt x="502" y="381"/>
                  </a:cubicBezTo>
                  <a:cubicBezTo>
                    <a:pt x="502" y="383"/>
                    <a:pt x="504" y="387"/>
                    <a:pt x="505" y="389"/>
                  </a:cubicBezTo>
                  <a:cubicBezTo>
                    <a:pt x="505" y="390"/>
                    <a:pt x="507" y="393"/>
                    <a:pt x="507" y="394"/>
                  </a:cubicBezTo>
                  <a:cubicBezTo>
                    <a:pt x="507" y="395"/>
                    <a:pt x="507" y="398"/>
                    <a:pt x="507" y="398"/>
                  </a:cubicBezTo>
                  <a:cubicBezTo>
                    <a:pt x="508" y="399"/>
                    <a:pt x="509" y="400"/>
                    <a:pt x="510" y="401"/>
                  </a:cubicBezTo>
                  <a:cubicBezTo>
                    <a:pt x="511" y="401"/>
                    <a:pt x="512" y="400"/>
                    <a:pt x="512" y="400"/>
                  </a:cubicBezTo>
                  <a:cubicBezTo>
                    <a:pt x="513" y="399"/>
                    <a:pt x="513" y="397"/>
                    <a:pt x="514" y="396"/>
                  </a:cubicBezTo>
                  <a:cubicBezTo>
                    <a:pt x="515" y="396"/>
                    <a:pt x="516" y="394"/>
                    <a:pt x="517" y="394"/>
                  </a:cubicBezTo>
                  <a:cubicBezTo>
                    <a:pt x="517" y="394"/>
                    <a:pt x="519" y="395"/>
                    <a:pt x="519" y="395"/>
                  </a:cubicBezTo>
                  <a:cubicBezTo>
                    <a:pt x="521" y="395"/>
                    <a:pt x="523" y="396"/>
                    <a:pt x="524" y="396"/>
                  </a:cubicBezTo>
                  <a:cubicBezTo>
                    <a:pt x="524" y="397"/>
                    <a:pt x="524" y="399"/>
                    <a:pt x="524" y="400"/>
                  </a:cubicBezTo>
                  <a:cubicBezTo>
                    <a:pt x="523" y="400"/>
                    <a:pt x="522" y="401"/>
                    <a:pt x="521" y="401"/>
                  </a:cubicBezTo>
                  <a:cubicBezTo>
                    <a:pt x="521" y="402"/>
                    <a:pt x="519" y="401"/>
                    <a:pt x="519" y="401"/>
                  </a:cubicBezTo>
                  <a:cubicBezTo>
                    <a:pt x="518" y="402"/>
                    <a:pt x="518" y="402"/>
                    <a:pt x="517" y="403"/>
                  </a:cubicBezTo>
                  <a:cubicBezTo>
                    <a:pt x="517" y="404"/>
                    <a:pt x="518" y="405"/>
                    <a:pt x="518" y="406"/>
                  </a:cubicBezTo>
                  <a:cubicBezTo>
                    <a:pt x="518" y="406"/>
                    <a:pt x="517" y="407"/>
                    <a:pt x="517" y="407"/>
                  </a:cubicBezTo>
                  <a:cubicBezTo>
                    <a:pt x="516" y="408"/>
                    <a:pt x="514" y="408"/>
                    <a:pt x="513" y="408"/>
                  </a:cubicBezTo>
                  <a:cubicBezTo>
                    <a:pt x="512" y="408"/>
                    <a:pt x="510" y="409"/>
                    <a:pt x="510" y="410"/>
                  </a:cubicBezTo>
                  <a:cubicBezTo>
                    <a:pt x="509" y="411"/>
                    <a:pt x="509" y="413"/>
                    <a:pt x="509" y="414"/>
                  </a:cubicBezTo>
                  <a:cubicBezTo>
                    <a:pt x="509" y="415"/>
                    <a:pt x="510" y="418"/>
                    <a:pt x="510" y="418"/>
                  </a:cubicBezTo>
                  <a:cubicBezTo>
                    <a:pt x="510" y="419"/>
                    <a:pt x="510" y="421"/>
                    <a:pt x="509" y="421"/>
                  </a:cubicBezTo>
                  <a:cubicBezTo>
                    <a:pt x="509" y="422"/>
                    <a:pt x="508" y="422"/>
                    <a:pt x="507" y="422"/>
                  </a:cubicBezTo>
                  <a:cubicBezTo>
                    <a:pt x="507" y="422"/>
                    <a:pt x="507" y="420"/>
                    <a:pt x="506" y="420"/>
                  </a:cubicBezTo>
                  <a:cubicBezTo>
                    <a:pt x="506" y="419"/>
                    <a:pt x="505" y="420"/>
                    <a:pt x="505" y="420"/>
                  </a:cubicBezTo>
                  <a:cubicBezTo>
                    <a:pt x="504" y="420"/>
                    <a:pt x="504" y="422"/>
                    <a:pt x="504" y="422"/>
                  </a:cubicBezTo>
                  <a:cubicBezTo>
                    <a:pt x="504" y="423"/>
                    <a:pt x="504" y="426"/>
                    <a:pt x="504" y="427"/>
                  </a:cubicBezTo>
                  <a:cubicBezTo>
                    <a:pt x="504" y="428"/>
                    <a:pt x="504" y="430"/>
                    <a:pt x="503" y="430"/>
                  </a:cubicBezTo>
                  <a:cubicBezTo>
                    <a:pt x="503" y="431"/>
                    <a:pt x="501" y="431"/>
                    <a:pt x="500" y="432"/>
                  </a:cubicBezTo>
                  <a:cubicBezTo>
                    <a:pt x="499" y="432"/>
                    <a:pt x="496" y="432"/>
                    <a:pt x="495" y="432"/>
                  </a:cubicBezTo>
                  <a:cubicBezTo>
                    <a:pt x="494" y="432"/>
                    <a:pt x="492" y="431"/>
                    <a:pt x="492" y="430"/>
                  </a:cubicBezTo>
                  <a:cubicBezTo>
                    <a:pt x="492" y="430"/>
                    <a:pt x="491" y="428"/>
                    <a:pt x="492" y="427"/>
                  </a:cubicBezTo>
                  <a:cubicBezTo>
                    <a:pt x="492" y="427"/>
                    <a:pt x="493" y="427"/>
                    <a:pt x="494" y="427"/>
                  </a:cubicBezTo>
                  <a:cubicBezTo>
                    <a:pt x="495" y="426"/>
                    <a:pt x="496" y="425"/>
                    <a:pt x="497" y="424"/>
                  </a:cubicBezTo>
                  <a:cubicBezTo>
                    <a:pt x="498" y="423"/>
                    <a:pt x="499" y="421"/>
                    <a:pt x="500" y="420"/>
                  </a:cubicBezTo>
                  <a:cubicBezTo>
                    <a:pt x="500" y="420"/>
                    <a:pt x="500" y="419"/>
                    <a:pt x="499" y="418"/>
                  </a:cubicBezTo>
                  <a:cubicBezTo>
                    <a:pt x="499" y="418"/>
                    <a:pt x="498" y="418"/>
                    <a:pt x="498" y="418"/>
                  </a:cubicBezTo>
                  <a:cubicBezTo>
                    <a:pt x="497" y="418"/>
                    <a:pt x="496" y="418"/>
                    <a:pt x="496" y="418"/>
                  </a:cubicBezTo>
                  <a:cubicBezTo>
                    <a:pt x="496" y="418"/>
                    <a:pt x="496" y="420"/>
                    <a:pt x="495" y="420"/>
                  </a:cubicBezTo>
                  <a:cubicBezTo>
                    <a:pt x="495" y="421"/>
                    <a:pt x="494" y="422"/>
                    <a:pt x="494" y="422"/>
                  </a:cubicBezTo>
                  <a:cubicBezTo>
                    <a:pt x="493" y="423"/>
                    <a:pt x="492" y="424"/>
                    <a:pt x="491" y="424"/>
                  </a:cubicBezTo>
                  <a:cubicBezTo>
                    <a:pt x="491" y="424"/>
                    <a:pt x="490" y="422"/>
                    <a:pt x="490" y="422"/>
                  </a:cubicBezTo>
                  <a:cubicBezTo>
                    <a:pt x="489" y="422"/>
                    <a:pt x="488" y="420"/>
                    <a:pt x="487" y="420"/>
                  </a:cubicBezTo>
                  <a:cubicBezTo>
                    <a:pt x="486" y="420"/>
                    <a:pt x="485" y="421"/>
                    <a:pt x="484" y="422"/>
                  </a:cubicBezTo>
                  <a:cubicBezTo>
                    <a:pt x="484" y="422"/>
                    <a:pt x="483" y="424"/>
                    <a:pt x="483" y="424"/>
                  </a:cubicBezTo>
                  <a:cubicBezTo>
                    <a:pt x="483" y="425"/>
                    <a:pt x="484" y="426"/>
                    <a:pt x="484" y="427"/>
                  </a:cubicBezTo>
                  <a:cubicBezTo>
                    <a:pt x="483" y="427"/>
                    <a:pt x="482" y="428"/>
                    <a:pt x="482" y="428"/>
                  </a:cubicBezTo>
                  <a:cubicBezTo>
                    <a:pt x="481" y="428"/>
                    <a:pt x="480" y="428"/>
                    <a:pt x="479" y="427"/>
                  </a:cubicBezTo>
                  <a:cubicBezTo>
                    <a:pt x="479" y="427"/>
                    <a:pt x="478" y="426"/>
                    <a:pt x="478" y="426"/>
                  </a:cubicBezTo>
                  <a:cubicBezTo>
                    <a:pt x="477" y="426"/>
                    <a:pt x="476" y="427"/>
                    <a:pt x="476" y="428"/>
                  </a:cubicBezTo>
                  <a:cubicBezTo>
                    <a:pt x="476" y="429"/>
                    <a:pt x="475" y="430"/>
                    <a:pt x="474" y="430"/>
                  </a:cubicBezTo>
                  <a:cubicBezTo>
                    <a:pt x="474" y="430"/>
                    <a:pt x="472" y="429"/>
                    <a:pt x="471" y="430"/>
                  </a:cubicBezTo>
                  <a:cubicBezTo>
                    <a:pt x="470" y="430"/>
                    <a:pt x="469" y="431"/>
                    <a:pt x="469" y="431"/>
                  </a:cubicBezTo>
                  <a:cubicBezTo>
                    <a:pt x="469" y="431"/>
                    <a:pt x="468" y="433"/>
                    <a:pt x="468" y="434"/>
                  </a:cubicBezTo>
                  <a:cubicBezTo>
                    <a:pt x="468" y="435"/>
                    <a:pt x="467" y="435"/>
                    <a:pt x="467" y="435"/>
                  </a:cubicBezTo>
                  <a:cubicBezTo>
                    <a:pt x="467" y="436"/>
                    <a:pt x="465" y="437"/>
                    <a:pt x="466" y="438"/>
                  </a:cubicBezTo>
                  <a:cubicBezTo>
                    <a:pt x="466" y="438"/>
                    <a:pt x="466" y="439"/>
                    <a:pt x="467" y="439"/>
                  </a:cubicBezTo>
                  <a:cubicBezTo>
                    <a:pt x="467" y="439"/>
                    <a:pt x="468" y="439"/>
                    <a:pt x="469" y="439"/>
                  </a:cubicBezTo>
                  <a:cubicBezTo>
                    <a:pt x="469" y="439"/>
                    <a:pt x="469" y="440"/>
                    <a:pt x="469" y="440"/>
                  </a:cubicBezTo>
                  <a:cubicBezTo>
                    <a:pt x="468" y="441"/>
                    <a:pt x="467" y="441"/>
                    <a:pt x="467" y="442"/>
                  </a:cubicBezTo>
                  <a:cubicBezTo>
                    <a:pt x="467" y="442"/>
                    <a:pt x="467" y="443"/>
                    <a:pt x="467" y="443"/>
                  </a:cubicBezTo>
                  <a:cubicBezTo>
                    <a:pt x="466" y="443"/>
                    <a:pt x="467" y="444"/>
                    <a:pt x="467" y="444"/>
                  </a:cubicBezTo>
                  <a:cubicBezTo>
                    <a:pt x="468" y="445"/>
                    <a:pt x="470" y="443"/>
                    <a:pt x="471" y="444"/>
                  </a:cubicBezTo>
                  <a:cubicBezTo>
                    <a:pt x="471" y="444"/>
                    <a:pt x="472" y="445"/>
                    <a:pt x="472" y="445"/>
                  </a:cubicBezTo>
                  <a:cubicBezTo>
                    <a:pt x="472" y="446"/>
                    <a:pt x="471" y="447"/>
                    <a:pt x="470" y="448"/>
                  </a:cubicBezTo>
                  <a:cubicBezTo>
                    <a:pt x="470" y="448"/>
                    <a:pt x="468" y="449"/>
                    <a:pt x="467" y="449"/>
                  </a:cubicBezTo>
                  <a:cubicBezTo>
                    <a:pt x="466" y="449"/>
                    <a:pt x="465" y="448"/>
                    <a:pt x="464" y="448"/>
                  </a:cubicBezTo>
                  <a:cubicBezTo>
                    <a:pt x="463" y="448"/>
                    <a:pt x="462" y="448"/>
                    <a:pt x="462" y="449"/>
                  </a:cubicBezTo>
                  <a:cubicBezTo>
                    <a:pt x="461" y="449"/>
                    <a:pt x="461" y="451"/>
                    <a:pt x="461" y="451"/>
                  </a:cubicBezTo>
                  <a:cubicBezTo>
                    <a:pt x="460" y="452"/>
                    <a:pt x="459" y="452"/>
                    <a:pt x="458" y="452"/>
                  </a:cubicBezTo>
                  <a:cubicBezTo>
                    <a:pt x="458" y="453"/>
                    <a:pt x="458" y="453"/>
                    <a:pt x="458" y="454"/>
                  </a:cubicBezTo>
                  <a:cubicBezTo>
                    <a:pt x="458" y="454"/>
                    <a:pt x="458" y="455"/>
                    <a:pt x="458" y="456"/>
                  </a:cubicBezTo>
                  <a:cubicBezTo>
                    <a:pt x="457" y="456"/>
                    <a:pt x="456" y="457"/>
                    <a:pt x="456" y="457"/>
                  </a:cubicBezTo>
                  <a:cubicBezTo>
                    <a:pt x="455" y="457"/>
                    <a:pt x="455" y="456"/>
                    <a:pt x="454" y="456"/>
                  </a:cubicBezTo>
                  <a:cubicBezTo>
                    <a:pt x="453" y="456"/>
                    <a:pt x="452" y="456"/>
                    <a:pt x="451" y="457"/>
                  </a:cubicBezTo>
                  <a:cubicBezTo>
                    <a:pt x="451" y="457"/>
                    <a:pt x="448" y="458"/>
                    <a:pt x="447" y="459"/>
                  </a:cubicBezTo>
                  <a:cubicBezTo>
                    <a:pt x="447" y="460"/>
                    <a:pt x="446" y="461"/>
                    <a:pt x="446" y="462"/>
                  </a:cubicBezTo>
                  <a:cubicBezTo>
                    <a:pt x="446" y="463"/>
                    <a:pt x="448" y="464"/>
                    <a:pt x="448" y="465"/>
                  </a:cubicBezTo>
                  <a:cubicBezTo>
                    <a:pt x="449" y="465"/>
                    <a:pt x="449" y="466"/>
                    <a:pt x="449" y="467"/>
                  </a:cubicBezTo>
                  <a:cubicBezTo>
                    <a:pt x="449" y="467"/>
                    <a:pt x="449" y="469"/>
                    <a:pt x="448" y="469"/>
                  </a:cubicBezTo>
                  <a:cubicBezTo>
                    <a:pt x="447" y="470"/>
                    <a:pt x="446" y="470"/>
                    <a:pt x="445" y="469"/>
                  </a:cubicBezTo>
                  <a:cubicBezTo>
                    <a:pt x="445" y="469"/>
                    <a:pt x="444" y="468"/>
                    <a:pt x="443" y="468"/>
                  </a:cubicBezTo>
                  <a:cubicBezTo>
                    <a:pt x="443" y="467"/>
                    <a:pt x="443" y="465"/>
                    <a:pt x="443" y="464"/>
                  </a:cubicBezTo>
                  <a:cubicBezTo>
                    <a:pt x="442" y="464"/>
                    <a:pt x="441" y="464"/>
                    <a:pt x="441" y="464"/>
                  </a:cubicBezTo>
                  <a:cubicBezTo>
                    <a:pt x="441" y="464"/>
                    <a:pt x="440" y="464"/>
                    <a:pt x="439" y="465"/>
                  </a:cubicBezTo>
                  <a:cubicBezTo>
                    <a:pt x="439" y="465"/>
                    <a:pt x="438" y="466"/>
                    <a:pt x="438" y="467"/>
                  </a:cubicBezTo>
                  <a:cubicBezTo>
                    <a:pt x="437" y="468"/>
                    <a:pt x="435" y="470"/>
                    <a:pt x="434" y="471"/>
                  </a:cubicBezTo>
                  <a:cubicBezTo>
                    <a:pt x="432" y="472"/>
                    <a:pt x="431" y="474"/>
                    <a:pt x="430" y="474"/>
                  </a:cubicBezTo>
                  <a:cubicBezTo>
                    <a:pt x="428" y="475"/>
                    <a:pt x="426" y="476"/>
                    <a:pt x="426" y="477"/>
                  </a:cubicBezTo>
                  <a:cubicBezTo>
                    <a:pt x="425" y="477"/>
                    <a:pt x="423" y="478"/>
                    <a:pt x="423" y="479"/>
                  </a:cubicBezTo>
                  <a:cubicBezTo>
                    <a:pt x="422" y="480"/>
                    <a:pt x="422" y="482"/>
                    <a:pt x="422" y="483"/>
                  </a:cubicBezTo>
                  <a:cubicBezTo>
                    <a:pt x="421" y="483"/>
                    <a:pt x="420" y="484"/>
                    <a:pt x="420" y="484"/>
                  </a:cubicBezTo>
                  <a:cubicBezTo>
                    <a:pt x="419" y="485"/>
                    <a:pt x="418" y="485"/>
                    <a:pt x="418" y="486"/>
                  </a:cubicBezTo>
                  <a:cubicBezTo>
                    <a:pt x="417" y="487"/>
                    <a:pt x="417" y="489"/>
                    <a:pt x="416" y="489"/>
                  </a:cubicBezTo>
                  <a:cubicBezTo>
                    <a:pt x="416" y="491"/>
                    <a:pt x="414" y="493"/>
                    <a:pt x="414" y="494"/>
                  </a:cubicBezTo>
                  <a:cubicBezTo>
                    <a:pt x="414" y="495"/>
                    <a:pt x="413" y="498"/>
                    <a:pt x="413" y="499"/>
                  </a:cubicBezTo>
                  <a:cubicBezTo>
                    <a:pt x="413" y="500"/>
                    <a:pt x="412" y="502"/>
                    <a:pt x="413" y="503"/>
                  </a:cubicBezTo>
                  <a:cubicBezTo>
                    <a:pt x="413" y="505"/>
                    <a:pt x="414" y="508"/>
                    <a:pt x="415" y="510"/>
                  </a:cubicBezTo>
                  <a:cubicBezTo>
                    <a:pt x="415" y="510"/>
                    <a:pt x="414" y="512"/>
                    <a:pt x="414" y="514"/>
                  </a:cubicBezTo>
                  <a:cubicBezTo>
                    <a:pt x="414" y="514"/>
                    <a:pt x="413" y="516"/>
                    <a:pt x="412" y="517"/>
                  </a:cubicBezTo>
                  <a:cubicBezTo>
                    <a:pt x="412" y="517"/>
                    <a:pt x="411" y="518"/>
                    <a:pt x="410" y="519"/>
                  </a:cubicBezTo>
                  <a:cubicBezTo>
                    <a:pt x="410" y="520"/>
                    <a:pt x="410" y="522"/>
                    <a:pt x="410" y="523"/>
                  </a:cubicBezTo>
                  <a:cubicBezTo>
                    <a:pt x="410" y="523"/>
                    <a:pt x="410" y="525"/>
                    <a:pt x="411" y="526"/>
                  </a:cubicBezTo>
                  <a:cubicBezTo>
                    <a:pt x="411" y="526"/>
                    <a:pt x="412" y="528"/>
                    <a:pt x="412" y="529"/>
                  </a:cubicBezTo>
                  <a:cubicBezTo>
                    <a:pt x="412" y="530"/>
                    <a:pt x="412" y="532"/>
                    <a:pt x="412" y="533"/>
                  </a:cubicBezTo>
                  <a:cubicBezTo>
                    <a:pt x="412" y="534"/>
                    <a:pt x="410" y="536"/>
                    <a:pt x="410" y="537"/>
                  </a:cubicBezTo>
                  <a:cubicBezTo>
                    <a:pt x="410" y="539"/>
                    <a:pt x="410" y="541"/>
                    <a:pt x="410" y="542"/>
                  </a:cubicBezTo>
                  <a:cubicBezTo>
                    <a:pt x="410" y="543"/>
                    <a:pt x="410" y="544"/>
                    <a:pt x="410" y="545"/>
                  </a:cubicBezTo>
                  <a:cubicBezTo>
                    <a:pt x="410" y="545"/>
                    <a:pt x="409" y="546"/>
                    <a:pt x="408" y="546"/>
                  </a:cubicBezTo>
                  <a:cubicBezTo>
                    <a:pt x="408" y="547"/>
                    <a:pt x="408" y="549"/>
                    <a:pt x="408" y="549"/>
                  </a:cubicBezTo>
                  <a:cubicBezTo>
                    <a:pt x="407" y="550"/>
                    <a:pt x="406" y="551"/>
                    <a:pt x="405" y="552"/>
                  </a:cubicBezTo>
                  <a:cubicBezTo>
                    <a:pt x="405" y="553"/>
                    <a:pt x="406" y="555"/>
                    <a:pt x="406" y="556"/>
                  </a:cubicBezTo>
                  <a:cubicBezTo>
                    <a:pt x="406" y="557"/>
                    <a:pt x="405" y="558"/>
                    <a:pt x="405" y="559"/>
                  </a:cubicBezTo>
                  <a:cubicBezTo>
                    <a:pt x="405" y="560"/>
                    <a:pt x="405" y="561"/>
                    <a:pt x="405" y="562"/>
                  </a:cubicBezTo>
                  <a:cubicBezTo>
                    <a:pt x="405" y="562"/>
                    <a:pt x="406" y="563"/>
                    <a:pt x="406" y="563"/>
                  </a:cubicBezTo>
                  <a:cubicBezTo>
                    <a:pt x="406" y="564"/>
                    <a:pt x="406" y="565"/>
                    <a:pt x="406" y="566"/>
                  </a:cubicBezTo>
                  <a:cubicBezTo>
                    <a:pt x="406" y="567"/>
                    <a:pt x="404" y="568"/>
                    <a:pt x="404" y="569"/>
                  </a:cubicBezTo>
                  <a:cubicBezTo>
                    <a:pt x="404" y="570"/>
                    <a:pt x="404" y="572"/>
                    <a:pt x="404" y="572"/>
                  </a:cubicBezTo>
                  <a:cubicBezTo>
                    <a:pt x="404" y="575"/>
                    <a:pt x="405" y="579"/>
                    <a:pt x="405" y="581"/>
                  </a:cubicBezTo>
                  <a:cubicBezTo>
                    <a:pt x="405" y="582"/>
                    <a:pt x="405" y="585"/>
                    <a:pt x="405" y="586"/>
                  </a:cubicBezTo>
                  <a:cubicBezTo>
                    <a:pt x="405" y="587"/>
                    <a:pt x="405" y="589"/>
                    <a:pt x="405" y="590"/>
                  </a:cubicBezTo>
                  <a:cubicBezTo>
                    <a:pt x="404" y="590"/>
                    <a:pt x="402" y="592"/>
                    <a:pt x="402" y="592"/>
                  </a:cubicBezTo>
                  <a:cubicBezTo>
                    <a:pt x="401" y="593"/>
                    <a:pt x="401" y="596"/>
                    <a:pt x="401" y="597"/>
                  </a:cubicBezTo>
                  <a:cubicBezTo>
                    <a:pt x="401" y="597"/>
                    <a:pt x="401" y="599"/>
                    <a:pt x="401" y="599"/>
                  </a:cubicBezTo>
                  <a:cubicBezTo>
                    <a:pt x="401" y="600"/>
                    <a:pt x="399" y="601"/>
                    <a:pt x="399" y="602"/>
                  </a:cubicBezTo>
                  <a:cubicBezTo>
                    <a:pt x="398" y="603"/>
                    <a:pt x="399" y="605"/>
                    <a:pt x="399" y="605"/>
                  </a:cubicBezTo>
                  <a:cubicBezTo>
                    <a:pt x="399" y="605"/>
                    <a:pt x="400" y="607"/>
                    <a:pt x="400" y="608"/>
                  </a:cubicBezTo>
                  <a:cubicBezTo>
                    <a:pt x="400" y="609"/>
                    <a:pt x="399" y="612"/>
                    <a:pt x="398" y="614"/>
                  </a:cubicBezTo>
                  <a:cubicBezTo>
                    <a:pt x="397" y="615"/>
                    <a:pt x="395" y="615"/>
                    <a:pt x="395" y="617"/>
                  </a:cubicBezTo>
                  <a:cubicBezTo>
                    <a:pt x="394" y="617"/>
                    <a:pt x="393" y="619"/>
                    <a:pt x="393" y="620"/>
                  </a:cubicBezTo>
                  <a:cubicBezTo>
                    <a:pt x="393" y="620"/>
                    <a:pt x="392" y="624"/>
                    <a:pt x="392" y="626"/>
                  </a:cubicBezTo>
                  <a:cubicBezTo>
                    <a:pt x="392" y="626"/>
                    <a:pt x="393" y="628"/>
                    <a:pt x="393" y="629"/>
                  </a:cubicBezTo>
                  <a:cubicBezTo>
                    <a:pt x="394" y="629"/>
                    <a:pt x="395" y="629"/>
                    <a:pt x="396" y="629"/>
                  </a:cubicBezTo>
                  <a:cubicBezTo>
                    <a:pt x="397" y="629"/>
                    <a:pt x="398" y="627"/>
                    <a:pt x="399" y="627"/>
                  </a:cubicBezTo>
                  <a:cubicBezTo>
                    <a:pt x="399" y="627"/>
                    <a:pt x="399" y="627"/>
                    <a:pt x="400" y="627"/>
                  </a:cubicBezTo>
                  <a:cubicBezTo>
                    <a:pt x="401" y="628"/>
                    <a:pt x="402" y="629"/>
                    <a:pt x="403" y="629"/>
                  </a:cubicBezTo>
                  <a:cubicBezTo>
                    <a:pt x="403" y="629"/>
                    <a:pt x="405" y="628"/>
                    <a:pt x="406" y="627"/>
                  </a:cubicBezTo>
                  <a:cubicBezTo>
                    <a:pt x="406" y="627"/>
                    <a:pt x="407" y="625"/>
                    <a:pt x="407" y="625"/>
                  </a:cubicBezTo>
                  <a:cubicBezTo>
                    <a:pt x="408" y="624"/>
                    <a:pt x="410" y="625"/>
                    <a:pt x="411" y="624"/>
                  </a:cubicBezTo>
                  <a:cubicBezTo>
                    <a:pt x="411" y="624"/>
                    <a:pt x="412" y="622"/>
                    <a:pt x="412" y="621"/>
                  </a:cubicBezTo>
                  <a:cubicBezTo>
                    <a:pt x="413" y="621"/>
                    <a:pt x="414" y="621"/>
                    <a:pt x="414" y="621"/>
                  </a:cubicBezTo>
                  <a:cubicBezTo>
                    <a:pt x="415" y="621"/>
                    <a:pt x="416" y="623"/>
                    <a:pt x="416" y="623"/>
                  </a:cubicBezTo>
                  <a:cubicBezTo>
                    <a:pt x="417" y="624"/>
                    <a:pt x="415" y="626"/>
                    <a:pt x="416" y="626"/>
                  </a:cubicBezTo>
                  <a:cubicBezTo>
                    <a:pt x="416" y="628"/>
                    <a:pt x="419" y="628"/>
                    <a:pt x="420" y="629"/>
                  </a:cubicBezTo>
                  <a:cubicBezTo>
                    <a:pt x="420" y="629"/>
                    <a:pt x="421" y="630"/>
                    <a:pt x="421" y="631"/>
                  </a:cubicBezTo>
                  <a:cubicBezTo>
                    <a:pt x="422" y="632"/>
                    <a:pt x="421" y="633"/>
                    <a:pt x="421" y="634"/>
                  </a:cubicBezTo>
                  <a:cubicBezTo>
                    <a:pt x="421" y="634"/>
                    <a:pt x="421" y="635"/>
                    <a:pt x="421" y="635"/>
                  </a:cubicBezTo>
                  <a:cubicBezTo>
                    <a:pt x="422" y="636"/>
                    <a:pt x="423" y="636"/>
                    <a:pt x="424" y="635"/>
                  </a:cubicBezTo>
                  <a:cubicBezTo>
                    <a:pt x="424" y="635"/>
                    <a:pt x="426" y="634"/>
                    <a:pt x="426" y="634"/>
                  </a:cubicBezTo>
                  <a:cubicBezTo>
                    <a:pt x="427" y="633"/>
                    <a:pt x="426" y="632"/>
                    <a:pt x="426" y="631"/>
                  </a:cubicBezTo>
                  <a:cubicBezTo>
                    <a:pt x="426" y="630"/>
                    <a:pt x="424" y="630"/>
                    <a:pt x="424" y="629"/>
                  </a:cubicBezTo>
                  <a:cubicBezTo>
                    <a:pt x="423" y="628"/>
                    <a:pt x="422" y="627"/>
                    <a:pt x="422" y="626"/>
                  </a:cubicBezTo>
                  <a:cubicBezTo>
                    <a:pt x="422" y="626"/>
                    <a:pt x="423" y="624"/>
                    <a:pt x="423" y="623"/>
                  </a:cubicBezTo>
                  <a:cubicBezTo>
                    <a:pt x="424" y="622"/>
                    <a:pt x="424" y="621"/>
                    <a:pt x="425" y="621"/>
                  </a:cubicBezTo>
                  <a:cubicBezTo>
                    <a:pt x="426" y="621"/>
                    <a:pt x="427" y="620"/>
                    <a:pt x="428" y="620"/>
                  </a:cubicBezTo>
                  <a:cubicBezTo>
                    <a:pt x="428" y="621"/>
                    <a:pt x="429" y="621"/>
                    <a:pt x="429" y="622"/>
                  </a:cubicBezTo>
                  <a:cubicBezTo>
                    <a:pt x="429" y="622"/>
                    <a:pt x="429" y="624"/>
                    <a:pt x="428" y="624"/>
                  </a:cubicBezTo>
                  <a:cubicBezTo>
                    <a:pt x="428" y="625"/>
                    <a:pt x="427" y="625"/>
                    <a:pt x="427" y="625"/>
                  </a:cubicBezTo>
                  <a:cubicBezTo>
                    <a:pt x="426" y="626"/>
                    <a:pt x="426" y="626"/>
                    <a:pt x="426" y="627"/>
                  </a:cubicBezTo>
                  <a:cubicBezTo>
                    <a:pt x="426" y="627"/>
                    <a:pt x="426" y="628"/>
                    <a:pt x="427" y="628"/>
                  </a:cubicBezTo>
                  <a:cubicBezTo>
                    <a:pt x="428" y="628"/>
                    <a:pt x="429" y="628"/>
                    <a:pt x="429" y="628"/>
                  </a:cubicBezTo>
                  <a:cubicBezTo>
                    <a:pt x="430" y="627"/>
                    <a:pt x="431" y="626"/>
                    <a:pt x="431" y="626"/>
                  </a:cubicBezTo>
                  <a:cubicBezTo>
                    <a:pt x="432" y="626"/>
                    <a:pt x="433" y="626"/>
                    <a:pt x="434" y="626"/>
                  </a:cubicBezTo>
                  <a:cubicBezTo>
                    <a:pt x="434" y="627"/>
                    <a:pt x="434" y="628"/>
                    <a:pt x="433" y="628"/>
                  </a:cubicBezTo>
                  <a:cubicBezTo>
                    <a:pt x="433" y="629"/>
                    <a:pt x="433" y="630"/>
                    <a:pt x="433" y="630"/>
                  </a:cubicBezTo>
                  <a:cubicBezTo>
                    <a:pt x="433" y="631"/>
                    <a:pt x="434" y="632"/>
                    <a:pt x="434" y="633"/>
                  </a:cubicBezTo>
                  <a:cubicBezTo>
                    <a:pt x="434" y="633"/>
                    <a:pt x="433" y="634"/>
                    <a:pt x="433" y="634"/>
                  </a:cubicBezTo>
                  <a:cubicBezTo>
                    <a:pt x="433" y="635"/>
                    <a:pt x="432" y="636"/>
                    <a:pt x="431" y="636"/>
                  </a:cubicBezTo>
                  <a:cubicBezTo>
                    <a:pt x="431" y="636"/>
                    <a:pt x="431" y="637"/>
                    <a:pt x="432" y="638"/>
                  </a:cubicBezTo>
                  <a:cubicBezTo>
                    <a:pt x="432" y="638"/>
                    <a:pt x="434" y="638"/>
                    <a:pt x="434" y="637"/>
                  </a:cubicBezTo>
                  <a:cubicBezTo>
                    <a:pt x="435" y="637"/>
                    <a:pt x="436" y="636"/>
                    <a:pt x="436" y="635"/>
                  </a:cubicBezTo>
                  <a:cubicBezTo>
                    <a:pt x="437" y="635"/>
                    <a:pt x="438" y="635"/>
                    <a:pt x="439" y="634"/>
                  </a:cubicBezTo>
                  <a:cubicBezTo>
                    <a:pt x="439" y="634"/>
                    <a:pt x="440" y="633"/>
                    <a:pt x="440" y="633"/>
                  </a:cubicBezTo>
                  <a:cubicBezTo>
                    <a:pt x="440" y="632"/>
                    <a:pt x="439" y="631"/>
                    <a:pt x="439" y="631"/>
                  </a:cubicBezTo>
                  <a:cubicBezTo>
                    <a:pt x="439" y="630"/>
                    <a:pt x="440" y="629"/>
                    <a:pt x="441" y="628"/>
                  </a:cubicBezTo>
                  <a:cubicBezTo>
                    <a:pt x="441" y="628"/>
                    <a:pt x="441" y="626"/>
                    <a:pt x="441" y="626"/>
                  </a:cubicBezTo>
                  <a:cubicBezTo>
                    <a:pt x="441" y="625"/>
                    <a:pt x="441" y="623"/>
                    <a:pt x="442" y="623"/>
                  </a:cubicBezTo>
                  <a:cubicBezTo>
                    <a:pt x="442" y="622"/>
                    <a:pt x="443" y="622"/>
                    <a:pt x="443" y="622"/>
                  </a:cubicBezTo>
                  <a:cubicBezTo>
                    <a:pt x="443" y="622"/>
                    <a:pt x="443" y="624"/>
                    <a:pt x="443" y="624"/>
                  </a:cubicBezTo>
                  <a:cubicBezTo>
                    <a:pt x="443" y="625"/>
                    <a:pt x="443" y="626"/>
                    <a:pt x="444" y="627"/>
                  </a:cubicBezTo>
                  <a:cubicBezTo>
                    <a:pt x="444" y="627"/>
                    <a:pt x="445" y="628"/>
                    <a:pt x="445" y="628"/>
                  </a:cubicBezTo>
                  <a:cubicBezTo>
                    <a:pt x="445" y="628"/>
                    <a:pt x="445" y="628"/>
                    <a:pt x="445" y="627"/>
                  </a:cubicBezTo>
                  <a:cubicBezTo>
                    <a:pt x="446" y="626"/>
                    <a:pt x="446" y="624"/>
                    <a:pt x="446" y="623"/>
                  </a:cubicBezTo>
                  <a:cubicBezTo>
                    <a:pt x="446" y="622"/>
                    <a:pt x="445" y="621"/>
                    <a:pt x="445" y="619"/>
                  </a:cubicBezTo>
                  <a:cubicBezTo>
                    <a:pt x="444" y="619"/>
                    <a:pt x="443" y="618"/>
                    <a:pt x="443" y="617"/>
                  </a:cubicBezTo>
                  <a:cubicBezTo>
                    <a:pt x="442" y="617"/>
                    <a:pt x="441" y="617"/>
                    <a:pt x="440" y="616"/>
                  </a:cubicBezTo>
                  <a:cubicBezTo>
                    <a:pt x="440" y="615"/>
                    <a:pt x="439" y="614"/>
                    <a:pt x="439" y="614"/>
                  </a:cubicBezTo>
                  <a:cubicBezTo>
                    <a:pt x="439" y="613"/>
                    <a:pt x="440" y="613"/>
                    <a:pt x="440" y="612"/>
                  </a:cubicBezTo>
                  <a:cubicBezTo>
                    <a:pt x="441" y="612"/>
                    <a:pt x="442" y="612"/>
                    <a:pt x="443" y="612"/>
                  </a:cubicBezTo>
                  <a:cubicBezTo>
                    <a:pt x="443" y="612"/>
                    <a:pt x="444" y="613"/>
                    <a:pt x="445" y="612"/>
                  </a:cubicBezTo>
                  <a:cubicBezTo>
                    <a:pt x="446" y="612"/>
                    <a:pt x="447" y="610"/>
                    <a:pt x="447" y="609"/>
                  </a:cubicBezTo>
                  <a:cubicBezTo>
                    <a:pt x="448" y="609"/>
                    <a:pt x="450" y="607"/>
                    <a:pt x="451" y="607"/>
                  </a:cubicBezTo>
                  <a:cubicBezTo>
                    <a:pt x="452" y="607"/>
                    <a:pt x="453" y="608"/>
                    <a:pt x="454" y="608"/>
                  </a:cubicBezTo>
                  <a:cubicBezTo>
                    <a:pt x="455" y="608"/>
                    <a:pt x="457" y="607"/>
                    <a:pt x="457" y="607"/>
                  </a:cubicBezTo>
                  <a:cubicBezTo>
                    <a:pt x="458" y="607"/>
                    <a:pt x="459" y="608"/>
                    <a:pt x="460" y="609"/>
                  </a:cubicBezTo>
                  <a:cubicBezTo>
                    <a:pt x="461" y="609"/>
                    <a:pt x="463" y="609"/>
                    <a:pt x="463" y="610"/>
                  </a:cubicBezTo>
                  <a:cubicBezTo>
                    <a:pt x="464" y="610"/>
                    <a:pt x="465" y="609"/>
                    <a:pt x="465" y="609"/>
                  </a:cubicBezTo>
                  <a:cubicBezTo>
                    <a:pt x="466" y="610"/>
                    <a:pt x="466" y="612"/>
                    <a:pt x="467" y="613"/>
                  </a:cubicBezTo>
                  <a:cubicBezTo>
                    <a:pt x="468" y="613"/>
                    <a:pt x="470" y="613"/>
                    <a:pt x="470" y="613"/>
                  </a:cubicBezTo>
                  <a:cubicBezTo>
                    <a:pt x="471" y="613"/>
                    <a:pt x="472" y="612"/>
                    <a:pt x="473" y="612"/>
                  </a:cubicBezTo>
                  <a:cubicBezTo>
                    <a:pt x="473" y="612"/>
                    <a:pt x="474" y="613"/>
                    <a:pt x="475" y="613"/>
                  </a:cubicBezTo>
                  <a:cubicBezTo>
                    <a:pt x="475" y="614"/>
                    <a:pt x="476" y="613"/>
                    <a:pt x="477" y="613"/>
                  </a:cubicBezTo>
                  <a:cubicBezTo>
                    <a:pt x="478" y="613"/>
                    <a:pt x="480" y="613"/>
                    <a:pt x="481" y="614"/>
                  </a:cubicBezTo>
                  <a:cubicBezTo>
                    <a:pt x="482" y="615"/>
                    <a:pt x="483" y="616"/>
                    <a:pt x="483" y="617"/>
                  </a:cubicBezTo>
                  <a:cubicBezTo>
                    <a:pt x="483" y="618"/>
                    <a:pt x="482" y="619"/>
                    <a:pt x="482" y="620"/>
                  </a:cubicBezTo>
                  <a:cubicBezTo>
                    <a:pt x="482" y="621"/>
                    <a:pt x="484" y="621"/>
                    <a:pt x="484" y="621"/>
                  </a:cubicBezTo>
                  <a:cubicBezTo>
                    <a:pt x="485" y="621"/>
                    <a:pt x="486" y="622"/>
                    <a:pt x="487" y="623"/>
                  </a:cubicBezTo>
                  <a:cubicBezTo>
                    <a:pt x="487" y="624"/>
                    <a:pt x="488" y="625"/>
                    <a:pt x="488" y="626"/>
                  </a:cubicBezTo>
                  <a:cubicBezTo>
                    <a:pt x="488" y="627"/>
                    <a:pt x="488" y="629"/>
                    <a:pt x="489" y="629"/>
                  </a:cubicBezTo>
                  <a:cubicBezTo>
                    <a:pt x="489" y="630"/>
                    <a:pt x="491" y="631"/>
                    <a:pt x="492" y="632"/>
                  </a:cubicBezTo>
                  <a:cubicBezTo>
                    <a:pt x="492" y="632"/>
                    <a:pt x="494" y="631"/>
                    <a:pt x="494" y="632"/>
                  </a:cubicBezTo>
                  <a:cubicBezTo>
                    <a:pt x="495" y="632"/>
                    <a:pt x="495" y="634"/>
                    <a:pt x="496" y="634"/>
                  </a:cubicBezTo>
                  <a:cubicBezTo>
                    <a:pt x="496" y="635"/>
                    <a:pt x="499" y="636"/>
                    <a:pt x="499" y="636"/>
                  </a:cubicBezTo>
                  <a:cubicBezTo>
                    <a:pt x="500" y="637"/>
                    <a:pt x="499" y="639"/>
                    <a:pt x="499" y="640"/>
                  </a:cubicBezTo>
                  <a:cubicBezTo>
                    <a:pt x="499" y="640"/>
                    <a:pt x="498" y="641"/>
                    <a:pt x="498" y="642"/>
                  </a:cubicBezTo>
                  <a:cubicBezTo>
                    <a:pt x="498" y="642"/>
                    <a:pt x="499" y="643"/>
                    <a:pt x="499" y="644"/>
                  </a:cubicBezTo>
                  <a:cubicBezTo>
                    <a:pt x="500" y="645"/>
                    <a:pt x="499" y="646"/>
                    <a:pt x="499" y="647"/>
                  </a:cubicBezTo>
                  <a:cubicBezTo>
                    <a:pt x="499" y="648"/>
                    <a:pt x="497" y="649"/>
                    <a:pt x="497" y="650"/>
                  </a:cubicBezTo>
                  <a:cubicBezTo>
                    <a:pt x="497" y="650"/>
                    <a:pt x="499" y="650"/>
                    <a:pt x="499" y="651"/>
                  </a:cubicBezTo>
                  <a:cubicBezTo>
                    <a:pt x="499" y="651"/>
                    <a:pt x="501" y="653"/>
                    <a:pt x="501" y="653"/>
                  </a:cubicBezTo>
                  <a:cubicBezTo>
                    <a:pt x="501" y="654"/>
                    <a:pt x="500" y="655"/>
                    <a:pt x="500" y="656"/>
                  </a:cubicBezTo>
                  <a:cubicBezTo>
                    <a:pt x="499" y="657"/>
                    <a:pt x="499" y="658"/>
                    <a:pt x="499" y="659"/>
                  </a:cubicBezTo>
                  <a:cubicBezTo>
                    <a:pt x="500" y="661"/>
                    <a:pt x="503" y="665"/>
                    <a:pt x="503" y="667"/>
                  </a:cubicBezTo>
                  <a:cubicBezTo>
                    <a:pt x="505" y="669"/>
                    <a:pt x="506" y="673"/>
                    <a:pt x="507" y="675"/>
                  </a:cubicBezTo>
                  <a:cubicBezTo>
                    <a:pt x="508" y="675"/>
                    <a:pt x="510" y="677"/>
                    <a:pt x="511" y="677"/>
                  </a:cubicBezTo>
                  <a:cubicBezTo>
                    <a:pt x="511" y="677"/>
                    <a:pt x="513" y="678"/>
                    <a:pt x="513" y="679"/>
                  </a:cubicBezTo>
                  <a:cubicBezTo>
                    <a:pt x="514" y="680"/>
                    <a:pt x="514" y="682"/>
                    <a:pt x="514" y="683"/>
                  </a:cubicBezTo>
                  <a:cubicBezTo>
                    <a:pt x="514" y="684"/>
                    <a:pt x="514" y="686"/>
                    <a:pt x="514" y="686"/>
                  </a:cubicBezTo>
                  <a:cubicBezTo>
                    <a:pt x="515" y="688"/>
                    <a:pt x="519" y="688"/>
                    <a:pt x="520" y="690"/>
                  </a:cubicBezTo>
                  <a:cubicBezTo>
                    <a:pt x="521" y="690"/>
                    <a:pt x="520" y="693"/>
                    <a:pt x="520" y="694"/>
                  </a:cubicBezTo>
                  <a:cubicBezTo>
                    <a:pt x="521" y="695"/>
                    <a:pt x="522" y="697"/>
                    <a:pt x="523" y="698"/>
                  </a:cubicBezTo>
                  <a:cubicBezTo>
                    <a:pt x="523" y="699"/>
                    <a:pt x="525" y="701"/>
                    <a:pt x="525" y="702"/>
                  </a:cubicBezTo>
                  <a:cubicBezTo>
                    <a:pt x="526" y="704"/>
                    <a:pt x="526" y="707"/>
                    <a:pt x="526" y="708"/>
                  </a:cubicBezTo>
                  <a:cubicBezTo>
                    <a:pt x="527" y="709"/>
                    <a:pt x="528" y="711"/>
                    <a:pt x="528" y="712"/>
                  </a:cubicBezTo>
                  <a:cubicBezTo>
                    <a:pt x="528" y="714"/>
                    <a:pt x="528" y="717"/>
                    <a:pt x="528" y="718"/>
                  </a:cubicBezTo>
                  <a:cubicBezTo>
                    <a:pt x="528" y="721"/>
                    <a:pt x="527" y="726"/>
                    <a:pt x="526" y="728"/>
                  </a:cubicBezTo>
                  <a:cubicBezTo>
                    <a:pt x="526" y="730"/>
                    <a:pt x="526" y="733"/>
                    <a:pt x="526" y="735"/>
                  </a:cubicBezTo>
                  <a:cubicBezTo>
                    <a:pt x="527" y="737"/>
                    <a:pt x="529" y="739"/>
                    <a:pt x="529" y="741"/>
                  </a:cubicBezTo>
                  <a:cubicBezTo>
                    <a:pt x="530" y="743"/>
                    <a:pt x="529" y="747"/>
                    <a:pt x="529" y="748"/>
                  </a:cubicBezTo>
                  <a:cubicBezTo>
                    <a:pt x="528" y="750"/>
                    <a:pt x="527" y="753"/>
                    <a:pt x="527" y="755"/>
                  </a:cubicBezTo>
                  <a:cubicBezTo>
                    <a:pt x="527" y="757"/>
                    <a:pt x="528" y="760"/>
                    <a:pt x="529" y="761"/>
                  </a:cubicBezTo>
                  <a:cubicBezTo>
                    <a:pt x="529" y="764"/>
                    <a:pt x="530" y="771"/>
                    <a:pt x="530" y="774"/>
                  </a:cubicBezTo>
                  <a:cubicBezTo>
                    <a:pt x="530" y="777"/>
                    <a:pt x="529" y="783"/>
                    <a:pt x="529" y="786"/>
                  </a:cubicBezTo>
                  <a:cubicBezTo>
                    <a:pt x="529" y="789"/>
                    <a:pt x="527" y="794"/>
                    <a:pt x="527" y="797"/>
                  </a:cubicBezTo>
                  <a:cubicBezTo>
                    <a:pt x="527" y="800"/>
                    <a:pt x="526" y="806"/>
                    <a:pt x="526" y="808"/>
                  </a:cubicBezTo>
                  <a:cubicBezTo>
                    <a:pt x="525" y="810"/>
                    <a:pt x="523" y="814"/>
                    <a:pt x="523" y="817"/>
                  </a:cubicBezTo>
                  <a:cubicBezTo>
                    <a:pt x="523" y="818"/>
                    <a:pt x="524" y="820"/>
                    <a:pt x="524" y="821"/>
                  </a:cubicBezTo>
                  <a:cubicBezTo>
                    <a:pt x="524" y="822"/>
                    <a:pt x="525" y="825"/>
                    <a:pt x="524" y="826"/>
                  </a:cubicBezTo>
                  <a:cubicBezTo>
                    <a:pt x="523" y="827"/>
                    <a:pt x="521" y="829"/>
                    <a:pt x="520" y="831"/>
                  </a:cubicBezTo>
                  <a:cubicBezTo>
                    <a:pt x="519" y="833"/>
                    <a:pt x="521" y="837"/>
                    <a:pt x="521" y="839"/>
                  </a:cubicBezTo>
                  <a:cubicBezTo>
                    <a:pt x="521" y="841"/>
                    <a:pt x="521" y="846"/>
                    <a:pt x="521" y="848"/>
                  </a:cubicBezTo>
                  <a:cubicBezTo>
                    <a:pt x="521" y="850"/>
                    <a:pt x="519" y="854"/>
                    <a:pt x="518" y="856"/>
                  </a:cubicBezTo>
                  <a:cubicBezTo>
                    <a:pt x="517" y="858"/>
                    <a:pt x="516" y="862"/>
                    <a:pt x="515" y="864"/>
                  </a:cubicBezTo>
                  <a:cubicBezTo>
                    <a:pt x="514" y="866"/>
                    <a:pt x="513" y="869"/>
                    <a:pt x="512" y="871"/>
                  </a:cubicBezTo>
                  <a:cubicBezTo>
                    <a:pt x="511" y="872"/>
                    <a:pt x="509" y="876"/>
                    <a:pt x="507" y="877"/>
                  </a:cubicBezTo>
                  <a:cubicBezTo>
                    <a:pt x="506" y="878"/>
                    <a:pt x="503" y="880"/>
                    <a:pt x="503" y="880"/>
                  </a:cubicBezTo>
                  <a:cubicBezTo>
                    <a:pt x="503" y="880"/>
                    <a:pt x="501" y="883"/>
                    <a:pt x="500" y="883"/>
                  </a:cubicBezTo>
                  <a:cubicBezTo>
                    <a:pt x="499" y="884"/>
                    <a:pt x="497" y="885"/>
                    <a:pt x="496" y="885"/>
                  </a:cubicBezTo>
                  <a:cubicBezTo>
                    <a:pt x="496" y="885"/>
                    <a:pt x="494" y="885"/>
                    <a:pt x="493" y="885"/>
                  </a:cubicBezTo>
                  <a:cubicBezTo>
                    <a:pt x="492" y="885"/>
                    <a:pt x="491" y="885"/>
                    <a:pt x="490" y="885"/>
                  </a:cubicBezTo>
                  <a:cubicBezTo>
                    <a:pt x="489" y="886"/>
                    <a:pt x="488" y="888"/>
                    <a:pt x="487" y="888"/>
                  </a:cubicBezTo>
                  <a:cubicBezTo>
                    <a:pt x="486" y="888"/>
                    <a:pt x="484" y="887"/>
                    <a:pt x="483" y="886"/>
                  </a:cubicBezTo>
                  <a:cubicBezTo>
                    <a:pt x="482" y="885"/>
                    <a:pt x="483" y="883"/>
                    <a:pt x="482" y="882"/>
                  </a:cubicBezTo>
                  <a:cubicBezTo>
                    <a:pt x="482" y="881"/>
                    <a:pt x="481" y="881"/>
                    <a:pt x="480" y="881"/>
                  </a:cubicBezTo>
                  <a:cubicBezTo>
                    <a:pt x="480" y="881"/>
                    <a:pt x="479" y="883"/>
                    <a:pt x="479" y="884"/>
                  </a:cubicBezTo>
                  <a:cubicBezTo>
                    <a:pt x="479" y="884"/>
                    <a:pt x="480" y="885"/>
                    <a:pt x="480" y="885"/>
                  </a:cubicBezTo>
                  <a:cubicBezTo>
                    <a:pt x="480" y="886"/>
                    <a:pt x="478" y="887"/>
                    <a:pt x="477" y="887"/>
                  </a:cubicBezTo>
                  <a:cubicBezTo>
                    <a:pt x="476" y="887"/>
                    <a:pt x="476" y="883"/>
                    <a:pt x="476" y="883"/>
                  </a:cubicBezTo>
                  <a:cubicBezTo>
                    <a:pt x="475" y="883"/>
                    <a:pt x="474" y="883"/>
                    <a:pt x="473" y="884"/>
                  </a:cubicBezTo>
                  <a:cubicBezTo>
                    <a:pt x="472" y="885"/>
                    <a:pt x="473" y="887"/>
                    <a:pt x="472" y="888"/>
                  </a:cubicBezTo>
                  <a:cubicBezTo>
                    <a:pt x="472" y="890"/>
                    <a:pt x="471" y="893"/>
                    <a:pt x="470" y="895"/>
                  </a:cubicBezTo>
                  <a:cubicBezTo>
                    <a:pt x="470" y="897"/>
                    <a:pt x="472" y="900"/>
                    <a:pt x="472" y="902"/>
                  </a:cubicBezTo>
                  <a:cubicBezTo>
                    <a:pt x="472" y="903"/>
                    <a:pt x="471" y="905"/>
                    <a:pt x="470" y="905"/>
                  </a:cubicBezTo>
                  <a:cubicBezTo>
                    <a:pt x="469" y="905"/>
                    <a:pt x="466" y="905"/>
                    <a:pt x="465" y="905"/>
                  </a:cubicBezTo>
                  <a:cubicBezTo>
                    <a:pt x="465" y="906"/>
                    <a:pt x="464" y="907"/>
                    <a:pt x="464" y="908"/>
                  </a:cubicBezTo>
                  <a:cubicBezTo>
                    <a:pt x="464" y="909"/>
                    <a:pt x="466" y="909"/>
                    <a:pt x="467" y="910"/>
                  </a:cubicBezTo>
                  <a:cubicBezTo>
                    <a:pt x="467" y="910"/>
                    <a:pt x="467" y="912"/>
                    <a:pt x="467" y="913"/>
                  </a:cubicBezTo>
                  <a:cubicBezTo>
                    <a:pt x="467" y="914"/>
                    <a:pt x="465" y="915"/>
                    <a:pt x="465" y="915"/>
                  </a:cubicBezTo>
                  <a:cubicBezTo>
                    <a:pt x="465" y="915"/>
                    <a:pt x="462" y="914"/>
                    <a:pt x="462" y="914"/>
                  </a:cubicBezTo>
                  <a:cubicBezTo>
                    <a:pt x="461" y="913"/>
                    <a:pt x="463" y="912"/>
                    <a:pt x="463" y="911"/>
                  </a:cubicBezTo>
                  <a:cubicBezTo>
                    <a:pt x="463" y="910"/>
                    <a:pt x="462" y="907"/>
                    <a:pt x="461" y="907"/>
                  </a:cubicBezTo>
                  <a:cubicBezTo>
                    <a:pt x="460" y="906"/>
                    <a:pt x="458" y="906"/>
                    <a:pt x="457" y="905"/>
                  </a:cubicBezTo>
                  <a:cubicBezTo>
                    <a:pt x="457" y="905"/>
                    <a:pt x="456" y="903"/>
                    <a:pt x="455" y="903"/>
                  </a:cubicBezTo>
                  <a:cubicBezTo>
                    <a:pt x="455" y="902"/>
                    <a:pt x="456" y="900"/>
                    <a:pt x="457" y="900"/>
                  </a:cubicBezTo>
                  <a:cubicBezTo>
                    <a:pt x="457" y="899"/>
                    <a:pt x="460" y="901"/>
                    <a:pt x="461" y="901"/>
                  </a:cubicBezTo>
                  <a:cubicBezTo>
                    <a:pt x="462" y="901"/>
                    <a:pt x="463" y="901"/>
                    <a:pt x="464" y="900"/>
                  </a:cubicBezTo>
                  <a:cubicBezTo>
                    <a:pt x="465" y="899"/>
                    <a:pt x="465" y="897"/>
                    <a:pt x="465" y="895"/>
                  </a:cubicBezTo>
                  <a:cubicBezTo>
                    <a:pt x="465" y="892"/>
                    <a:pt x="462" y="883"/>
                    <a:pt x="462" y="883"/>
                  </a:cubicBezTo>
                  <a:cubicBezTo>
                    <a:pt x="462" y="883"/>
                    <a:pt x="457" y="873"/>
                    <a:pt x="455" y="870"/>
                  </a:cubicBezTo>
                  <a:cubicBezTo>
                    <a:pt x="454" y="868"/>
                    <a:pt x="453" y="864"/>
                    <a:pt x="451" y="862"/>
                  </a:cubicBezTo>
                  <a:cubicBezTo>
                    <a:pt x="450" y="860"/>
                    <a:pt x="447" y="859"/>
                    <a:pt x="446" y="857"/>
                  </a:cubicBezTo>
                  <a:cubicBezTo>
                    <a:pt x="446" y="856"/>
                    <a:pt x="447" y="854"/>
                    <a:pt x="447" y="853"/>
                  </a:cubicBezTo>
                  <a:cubicBezTo>
                    <a:pt x="448" y="852"/>
                    <a:pt x="451" y="852"/>
                    <a:pt x="452" y="851"/>
                  </a:cubicBezTo>
                  <a:cubicBezTo>
                    <a:pt x="453" y="849"/>
                    <a:pt x="452" y="847"/>
                    <a:pt x="453" y="845"/>
                  </a:cubicBezTo>
                  <a:cubicBezTo>
                    <a:pt x="453" y="844"/>
                    <a:pt x="453" y="842"/>
                    <a:pt x="455" y="842"/>
                  </a:cubicBezTo>
                  <a:cubicBezTo>
                    <a:pt x="455" y="841"/>
                    <a:pt x="458" y="841"/>
                    <a:pt x="459" y="841"/>
                  </a:cubicBezTo>
                  <a:cubicBezTo>
                    <a:pt x="461" y="841"/>
                    <a:pt x="465" y="841"/>
                    <a:pt x="467" y="841"/>
                  </a:cubicBezTo>
                  <a:cubicBezTo>
                    <a:pt x="468" y="841"/>
                    <a:pt x="470" y="840"/>
                    <a:pt x="471" y="839"/>
                  </a:cubicBezTo>
                  <a:cubicBezTo>
                    <a:pt x="471" y="839"/>
                    <a:pt x="472" y="838"/>
                    <a:pt x="472" y="838"/>
                  </a:cubicBezTo>
                  <a:cubicBezTo>
                    <a:pt x="473" y="836"/>
                    <a:pt x="473" y="831"/>
                    <a:pt x="472" y="829"/>
                  </a:cubicBezTo>
                  <a:cubicBezTo>
                    <a:pt x="472" y="828"/>
                    <a:pt x="471" y="825"/>
                    <a:pt x="471" y="823"/>
                  </a:cubicBezTo>
                  <a:cubicBezTo>
                    <a:pt x="470" y="822"/>
                    <a:pt x="469" y="818"/>
                    <a:pt x="469" y="816"/>
                  </a:cubicBezTo>
                  <a:cubicBezTo>
                    <a:pt x="470" y="814"/>
                    <a:pt x="472" y="813"/>
                    <a:pt x="472" y="811"/>
                  </a:cubicBezTo>
                  <a:cubicBezTo>
                    <a:pt x="473" y="810"/>
                    <a:pt x="473" y="808"/>
                    <a:pt x="473" y="807"/>
                  </a:cubicBezTo>
                  <a:cubicBezTo>
                    <a:pt x="472" y="805"/>
                    <a:pt x="470" y="803"/>
                    <a:pt x="469" y="802"/>
                  </a:cubicBezTo>
                  <a:cubicBezTo>
                    <a:pt x="469" y="801"/>
                    <a:pt x="467" y="799"/>
                    <a:pt x="467" y="798"/>
                  </a:cubicBezTo>
                  <a:cubicBezTo>
                    <a:pt x="467" y="796"/>
                    <a:pt x="468" y="791"/>
                    <a:pt x="467" y="789"/>
                  </a:cubicBezTo>
                  <a:cubicBezTo>
                    <a:pt x="467" y="789"/>
                    <a:pt x="464" y="788"/>
                    <a:pt x="463" y="788"/>
                  </a:cubicBezTo>
                  <a:cubicBezTo>
                    <a:pt x="463" y="787"/>
                    <a:pt x="463" y="784"/>
                    <a:pt x="463" y="783"/>
                  </a:cubicBezTo>
                  <a:cubicBezTo>
                    <a:pt x="463" y="782"/>
                    <a:pt x="465" y="780"/>
                    <a:pt x="465" y="779"/>
                  </a:cubicBezTo>
                  <a:cubicBezTo>
                    <a:pt x="466" y="779"/>
                    <a:pt x="467" y="777"/>
                    <a:pt x="467" y="776"/>
                  </a:cubicBezTo>
                  <a:cubicBezTo>
                    <a:pt x="467" y="775"/>
                    <a:pt x="467" y="773"/>
                    <a:pt x="467" y="773"/>
                  </a:cubicBezTo>
                  <a:cubicBezTo>
                    <a:pt x="467" y="772"/>
                    <a:pt x="465" y="771"/>
                    <a:pt x="464" y="771"/>
                  </a:cubicBezTo>
                  <a:cubicBezTo>
                    <a:pt x="463" y="769"/>
                    <a:pt x="462" y="767"/>
                    <a:pt x="461" y="765"/>
                  </a:cubicBezTo>
                  <a:cubicBezTo>
                    <a:pt x="461" y="764"/>
                    <a:pt x="460" y="761"/>
                    <a:pt x="460" y="760"/>
                  </a:cubicBezTo>
                  <a:cubicBezTo>
                    <a:pt x="460" y="758"/>
                    <a:pt x="462" y="757"/>
                    <a:pt x="462" y="756"/>
                  </a:cubicBezTo>
                  <a:cubicBezTo>
                    <a:pt x="462" y="755"/>
                    <a:pt x="461" y="754"/>
                    <a:pt x="461" y="754"/>
                  </a:cubicBezTo>
                  <a:cubicBezTo>
                    <a:pt x="460" y="754"/>
                    <a:pt x="459" y="754"/>
                    <a:pt x="458" y="754"/>
                  </a:cubicBezTo>
                  <a:cubicBezTo>
                    <a:pt x="457" y="754"/>
                    <a:pt x="456" y="757"/>
                    <a:pt x="456" y="758"/>
                  </a:cubicBezTo>
                  <a:cubicBezTo>
                    <a:pt x="454" y="759"/>
                    <a:pt x="451" y="762"/>
                    <a:pt x="450" y="763"/>
                  </a:cubicBezTo>
                  <a:cubicBezTo>
                    <a:pt x="449" y="764"/>
                    <a:pt x="447" y="766"/>
                    <a:pt x="447" y="767"/>
                  </a:cubicBezTo>
                  <a:cubicBezTo>
                    <a:pt x="446" y="768"/>
                    <a:pt x="445" y="771"/>
                    <a:pt x="444" y="772"/>
                  </a:cubicBezTo>
                  <a:cubicBezTo>
                    <a:pt x="444" y="773"/>
                    <a:pt x="443" y="775"/>
                    <a:pt x="443" y="775"/>
                  </a:cubicBezTo>
                  <a:cubicBezTo>
                    <a:pt x="442" y="776"/>
                    <a:pt x="439" y="777"/>
                    <a:pt x="438" y="778"/>
                  </a:cubicBezTo>
                  <a:cubicBezTo>
                    <a:pt x="437" y="779"/>
                    <a:pt x="436" y="781"/>
                    <a:pt x="435" y="782"/>
                  </a:cubicBezTo>
                  <a:cubicBezTo>
                    <a:pt x="434" y="783"/>
                    <a:pt x="436" y="787"/>
                    <a:pt x="435" y="788"/>
                  </a:cubicBezTo>
                  <a:cubicBezTo>
                    <a:pt x="434" y="789"/>
                    <a:pt x="432" y="789"/>
                    <a:pt x="432" y="790"/>
                  </a:cubicBezTo>
                  <a:cubicBezTo>
                    <a:pt x="430" y="791"/>
                    <a:pt x="426" y="791"/>
                    <a:pt x="424" y="793"/>
                  </a:cubicBezTo>
                  <a:cubicBezTo>
                    <a:pt x="423" y="793"/>
                    <a:pt x="422" y="794"/>
                    <a:pt x="422" y="795"/>
                  </a:cubicBezTo>
                  <a:cubicBezTo>
                    <a:pt x="421" y="796"/>
                    <a:pt x="422" y="798"/>
                    <a:pt x="422" y="798"/>
                  </a:cubicBezTo>
                  <a:cubicBezTo>
                    <a:pt x="421" y="799"/>
                    <a:pt x="419" y="798"/>
                    <a:pt x="418" y="798"/>
                  </a:cubicBezTo>
                  <a:cubicBezTo>
                    <a:pt x="417" y="797"/>
                    <a:pt x="416" y="795"/>
                    <a:pt x="415" y="794"/>
                  </a:cubicBezTo>
                  <a:cubicBezTo>
                    <a:pt x="414" y="794"/>
                    <a:pt x="412" y="796"/>
                    <a:pt x="410" y="796"/>
                  </a:cubicBezTo>
                  <a:cubicBezTo>
                    <a:pt x="410" y="795"/>
                    <a:pt x="409" y="792"/>
                    <a:pt x="409" y="791"/>
                  </a:cubicBezTo>
                  <a:cubicBezTo>
                    <a:pt x="408" y="790"/>
                    <a:pt x="408" y="787"/>
                    <a:pt x="407" y="787"/>
                  </a:cubicBezTo>
                  <a:cubicBezTo>
                    <a:pt x="407" y="786"/>
                    <a:pt x="404" y="785"/>
                    <a:pt x="403" y="784"/>
                  </a:cubicBezTo>
                  <a:cubicBezTo>
                    <a:pt x="402" y="783"/>
                    <a:pt x="401" y="780"/>
                    <a:pt x="400" y="779"/>
                  </a:cubicBezTo>
                  <a:cubicBezTo>
                    <a:pt x="399" y="778"/>
                    <a:pt x="397" y="777"/>
                    <a:pt x="397" y="777"/>
                  </a:cubicBezTo>
                  <a:cubicBezTo>
                    <a:pt x="395" y="777"/>
                    <a:pt x="391" y="778"/>
                    <a:pt x="390" y="778"/>
                  </a:cubicBezTo>
                  <a:cubicBezTo>
                    <a:pt x="388" y="778"/>
                    <a:pt x="386" y="778"/>
                    <a:pt x="385" y="777"/>
                  </a:cubicBezTo>
                  <a:cubicBezTo>
                    <a:pt x="383" y="777"/>
                    <a:pt x="382" y="775"/>
                    <a:pt x="381" y="775"/>
                  </a:cubicBezTo>
                  <a:cubicBezTo>
                    <a:pt x="380" y="774"/>
                    <a:pt x="378" y="775"/>
                    <a:pt x="378" y="775"/>
                  </a:cubicBezTo>
                  <a:cubicBezTo>
                    <a:pt x="376" y="775"/>
                    <a:pt x="375" y="776"/>
                    <a:pt x="374" y="776"/>
                  </a:cubicBezTo>
                  <a:cubicBezTo>
                    <a:pt x="372" y="776"/>
                    <a:pt x="370" y="775"/>
                    <a:pt x="369" y="775"/>
                  </a:cubicBezTo>
                  <a:cubicBezTo>
                    <a:pt x="368" y="775"/>
                    <a:pt x="367" y="775"/>
                    <a:pt x="366" y="775"/>
                  </a:cubicBezTo>
                  <a:cubicBezTo>
                    <a:pt x="365" y="776"/>
                    <a:pt x="363" y="778"/>
                    <a:pt x="362" y="779"/>
                  </a:cubicBezTo>
                  <a:cubicBezTo>
                    <a:pt x="360" y="779"/>
                    <a:pt x="356" y="778"/>
                    <a:pt x="354" y="777"/>
                  </a:cubicBezTo>
                  <a:cubicBezTo>
                    <a:pt x="352" y="777"/>
                    <a:pt x="345" y="774"/>
                    <a:pt x="343" y="772"/>
                  </a:cubicBezTo>
                  <a:cubicBezTo>
                    <a:pt x="341" y="771"/>
                    <a:pt x="339" y="768"/>
                    <a:pt x="338" y="766"/>
                  </a:cubicBezTo>
                  <a:cubicBezTo>
                    <a:pt x="338" y="764"/>
                    <a:pt x="338" y="761"/>
                    <a:pt x="337" y="760"/>
                  </a:cubicBezTo>
                  <a:cubicBezTo>
                    <a:pt x="337" y="759"/>
                    <a:pt x="334" y="758"/>
                    <a:pt x="333" y="758"/>
                  </a:cubicBezTo>
                  <a:cubicBezTo>
                    <a:pt x="333" y="757"/>
                    <a:pt x="331" y="756"/>
                    <a:pt x="331" y="755"/>
                  </a:cubicBezTo>
                  <a:cubicBezTo>
                    <a:pt x="331" y="754"/>
                    <a:pt x="331" y="752"/>
                    <a:pt x="330" y="751"/>
                  </a:cubicBezTo>
                  <a:cubicBezTo>
                    <a:pt x="329" y="750"/>
                    <a:pt x="327" y="750"/>
                    <a:pt x="326" y="750"/>
                  </a:cubicBezTo>
                  <a:cubicBezTo>
                    <a:pt x="325" y="749"/>
                    <a:pt x="325" y="747"/>
                    <a:pt x="324" y="746"/>
                  </a:cubicBezTo>
                  <a:cubicBezTo>
                    <a:pt x="323" y="744"/>
                    <a:pt x="318" y="740"/>
                    <a:pt x="318" y="740"/>
                  </a:cubicBezTo>
                  <a:cubicBezTo>
                    <a:pt x="318" y="740"/>
                    <a:pt x="318" y="737"/>
                    <a:pt x="317" y="736"/>
                  </a:cubicBezTo>
                  <a:cubicBezTo>
                    <a:pt x="316" y="735"/>
                    <a:pt x="315" y="734"/>
                    <a:pt x="314" y="734"/>
                  </a:cubicBezTo>
                  <a:cubicBezTo>
                    <a:pt x="313" y="734"/>
                    <a:pt x="311" y="733"/>
                    <a:pt x="310" y="733"/>
                  </a:cubicBezTo>
                  <a:cubicBezTo>
                    <a:pt x="310" y="732"/>
                    <a:pt x="310" y="729"/>
                    <a:pt x="309" y="728"/>
                  </a:cubicBezTo>
                  <a:cubicBezTo>
                    <a:pt x="308" y="727"/>
                    <a:pt x="304" y="726"/>
                    <a:pt x="303" y="725"/>
                  </a:cubicBezTo>
                  <a:cubicBezTo>
                    <a:pt x="302" y="725"/>
                    <a:pt x="300" y="722"/>
                    <a:pt x="298" y="721"/>
                  </a:cubicBezTo>
                  <a:cubicBezTo>
                    <a:pt x="297" y="721"/>
                    <a:pt x="294" y="721"/>
                    <a:pt x="292" y="721"/>
                  </a:cubicBezTo>
                  <a:cubicBezTo>
                    <a:pt x="291" y="720"/>
                    <a:pt x="288" y="719"/>
                    <a:pt x="287" y="719"/>
                  </a:cubicBezTo>
                  <a:cubicBezTo>
                    <a:pt x="286" y="719"/>
                    <a:pt x="285" y="719"/>
                    <a:pt x="285" y="720"/>
                  </a:cubicBezTo>
                  <a:cubicBezTo>
                    <a:pt x="284" y="720"/>
                    <a:pt x="284" y="722"/>
                    <a:pt x="284" y="722"/>
                  </a:cubicBezTo>
                  <a:cubicBezTo>
                    <a:pt x="283" y="723"/>
                    <a:pt x="280" y="723"/>
                    <a:pt x="279" y="723"/>
                  </a:cubicBezTo>
                  <a:cubicBezTo>
                    <a:pt x="277" y="722"/>
                    <a:pt x="272" y="720"/>
                    <a:pt x="270" y="719"/>
                  </a:cubicBezTo>
                  <a:cubicBezTo>
                    <a:pt x="269" y="719"/>
                    <a:pt x="266" y="719"/>
                    <a:pt x="264" y="719"/>
                  </a:cubicBezTo>
                  <a:cubicBezTo>
                    <a:pt x="263" y="720"/>
                    <a:pt x="262" y="722"/>
                    <a:pt x="260" y="723"/>
                  </a:cubicBezTo>
                  <a:cubicBezTo>
                    <a:pt x="260" y="724"/>
                    <a:pt x="258" y="725"/>
                    <a:pt x="257" y="726"/>
                  </a:cubicBezTo>
                  <a:cubicBezTo>
                    <a:pt x="255" y="727"/>
                    <a:pt x="252" y="726"/>
                    <a:pt x="250" y="726"/>
                  </a:cubicBezTo>
                  <a:cubicBezTo>
                    <a:pt x="250" y="726"/>
                    <a:pt x="248" y="726"/>
                    <a:pt x="248" y="727"/>
                  </a:cubicBezTo>
                  <a:cubicBezTo>
                    <a:pt x="247" y="727"/>
                    <a:pt x="247" y="727"/>
                    <a:pt x="246" y="727"/>
                  </a:cubicBezTo>
                  <a:cubicBezTo>
                    <a:pt x="246" y="726"/>
                    <a:pt x="245" y="724"/>
                    <a:pt x="244" y="723"/>
                  </a:cubicBezTo>
                  <a:cubicBezTo>
                    <a:pt x="244" y="721"/>
                    <a:pt x="242" y="719"/>
                    <a:pt x="241" y="718"/>
                  </a:cubicBezTo>
                  <a:cubicBezTo>
                    <a:pt x="240" y="717"/>
                    <a:pt x="237" y="717"/>
                    <a:pt x="236" y="717"/>
                  </a:cubicBezTo>
                  <a:cubicBezTo>
                    <a:pt x="235" y="716"/>
                    <a:pt x="234" y="713"/>
                    <a:pt x="234" y="712"/>
                  </a:cubicBezTo>
                  <a:cubicBezTo>
                    <a:pt x="234" y="711"/>
                    <a:pt x="235" y="709"/>
                    <a:pt x="236" y="708"/>
                  </a:cubicBezTo>
                  <a:cubicBezTo>
                    <a:pt x="236" y="706"/>
                    <a:pt x="239" y="706"/>
                    <a:pt x="239" y="705"/>
                  </a:cubicBezTo>
                  <a:cubicBezTo>
                    <a:pt x="240" y="704"/>
                    <a:pt x="238" y="702"/>
                    <a:pt x="238" y="701"/>
                  </a:cubicBezTo>
                  <a:cubicBezTo>
                    <a:pt x="237" y="700"/>
                    <a:pt x="236" y="699"/>
                    <a:pt x="236" y="699"/>
                  </a:cubicBezTo>
                  <a:cubicBezTo>
                    <a:pt x="235" y="698"/>
                    <a:pt x="233" y="699"/>
                    <a:pt x="232" y="699"/>
                  </a:cubicBezTo>
                  <a:cubicBezTo>
                    <a:pt x="231" y="699"/>
                    <a:pt x="229" y="700"/>
                    <a:pt x="228" y="699"/>
                  </a:cubicBezTo>
                  <a:cubicBezTo>
                    <a:pt x="227" y="698"/>
                    <a:pt x="229" y="696"/>
                    <a:pt x="229" y="696"/>
                  </a:cubicBezTo>
                  <a:cubicBezTo>
                    <a:pt x="229" y="694"/>
                    <a:pt x="231" y="691"/>
                    <a:pt x="232" y="690"/>
                  </a:cubicBezTo>
                  <a:cubicBezTo>
                    <a:pt x="232" y="688"/>
                    <a:pt x="231" y="684"/>
                    <a:pt x="230" y="682"/>
                  </a:cubicBezTo>
                  <a:cubicBezTo>
                    <a:pt x="230" y="681"/>
                    <a:pt x="229" y="679"/>
                    <a:pt x="228" y="678"/>
                  </a:cubicBezTo>
                  <a:cubicBezTo>
                    <a:pt x="227" y="678"/>
                    <a:pt x="226" y="678"/>
                    <a:pt x="226" y="679"/>
                  </a:cubicBezTo>
                  <a:cubicBezTo>
                    <a:pt x="225" y="679"/>
                    <a:pt x="225" y="680"/>
                    <a:pt x="225" y="681"/>
                  </a:cubicBezTo>
                  <a:cubicBezTo>
                    <a:pt x="224" y="682"/>
                    <a:pt x="224" y="683"/>
                    <a:pt x="223" y="683"/>
                  </a:cubicBezTo>
                  <a:cubicBezTo>
                    <a:pt x="222" y="684"/>
                    <a:pt x="221" y="683"/>
                    <a:pt x="220" y="682"/>
                  </a:cubicBezTo>
                  <a:cubicBezTo>
                    <a:pt x="219" y="682"/>
                    <a:pt x="219" y="680"/>
                    <a:pt x="219" y="679"/>
                  </a:cubicBezTo>
                  <a:cubicBezTo>
                    <a:pt x="219" y="678"/>
                    <a:pt x="219" y="675"/>
                    <a:pt x="218" y="674"/>
                  </a:cubicBezTo>
                  <a:cubicBezTo>
                    <a:pt x="218" y="673"/>
                    <a:pt x="217" y="673"/>
                    <a:pt x="216" y="672"/>
                  </a:cubicBezTo>
                  <a:cubicBezTo>
                    <a:pt x="215" y="672"/>
                    <a:pt x="214" y="672"/>
                    <a:pt x="213" y="672"/>
                  </a:cubicBezTo>
                  <a:cubicBezTo>
                    <a:pt x="213" y="672"/>
                    <a:pt x="211" y="672"/>
                    <a:pt x="211" y="673"/>
                  </a:cubicBezTo>
                  <a:cubicBezTo>
                    <a:pt x="210" y="673"/>
                    <a:pt x="209" y="676"/>
                    <a:pt x="209" y="677"/>
                  </a:cubicBezTo>
                  <a:cubicBezTo>
                    <a:pt x="208" y="677"/>
                    <a:pt x="206" y="677"/>
                    <a:pt x="205" y="677"/>
                  </a:cubicBezTo>
                  <a:cubicBezTo>
                    <a:pt x="204" y="677"/>
                    <a:pt x="203" y="676"/>
                    <a:pt x="203" y="675"/>
                  </a:cubicBezTo>
                  <a:cubicBezTo>
                    <a:pt x="203" y="675"/>
                    <a:pt x="203" y="673"/>
                    <a:pt x="203" y="673"/>
                  </a:cubicBezTo>
                  <a:cubicBezTo>
                    <a:pt x="203" y="672"/>
                    <a:pt x="205" y="672"/>
                    <a:pt x="205" y="671"/>
                  </a:cubicBezTo>
                  <a:cubicBezTo>
                    <a:pt x="205" y="671"/>
                    <a:pt x="205" y="669"/>
                    <a:pt x="205" y="669"/>
                  </a:cubicBezTo>
                  <a:cubicBezTo>
                    <a:pt x="205" y="668"/>
                    <a:pt x="204" y="667"/>
                    <a:pt x="203" y="667"/>
                  </a:cubicBezTo>
                  <a:cubicBezTo>
                    <a:pt x="203" y="667"/>
                    <a:pt x="201" y="666"/>
                    <a:pt x="200" y="666"/>
                  </a:cubicBezTo>
                  <a:cubicBezTo>
                    <a:pt x="199" y="665"/>
                    <a:pt x="196" y="666"/>
                    <a:pt x="196" y="665"/>
                  </a:cubicBezTo>
                  <a:cubicBezTo>
                    <a:pt x="195" y="665"/>
                    <a:pt x="194" y="665"/>
                    <a:pt x="194" y="664"/>
                  </a:cubicBezTo>
                  <a:cubicBezTo>
                    <a:pt x="194" y="663"/>
                    <a:pt x="194" y="661"/>
                    <a:pt x="194" y="661"/>
                  </a:cubicBezTo>
                  <a:cubicBezTo>
                    <a:pt x="195" y="660"/>
                    <a:pt x="195" y="659"/>
                    <a:pt x="195" y="658"/>
                  </a:cubicBezTo>
                  <a:cubicBezTo>
                    <a:pt x="195" y="657"/>
                    <a:pt x="193" y="656"/>
                    <a:pt x="192" y="656"/>
                  </a:cubicBezTo>
                  <a:cubicBezTo>
                    <a:pt x="192" y="655"/>
                    <a:pt x="190" y="655"/>
                    <a:pt x="189" y="654"/>
                  </a:cubicBezTo>
                  <a:cubicBezTo>
                    <a:pt x="189" y="654"/>
                    <a:pt x="188" y="651"/>
                    <a:pt x="188" y="651"/>
                  </a:cubicBezTo>
                  <a:cubicBezTo>
                    <a:pt x="188" y="651"/>
                    <a:pt x="188" y="648"/>
                    <a:pt x="188" y="647"/>
                  </a:cubicBezTo>
                  <a:cubicBezTo>
                    <a:pt x="188" y="647"/>
                    <a:pt x="187" y="645"/>
                    <a:pt x="186" y="644"/>
                  </a:cubicBezTo>
                  <a:cubicBezTo>
                    <a:pt x="186" y="644"/>
                    <a:pt x="184" y="645"/>
                    <a:pt x="184" y="645"/>
                  </a:cubicBezTo>
                  <a:cubicBezTo>
                    <a:pt x="183" y="645"/>
                    <a:pt x="181" y="646"/>
                    <a:pt x="180" y="645"/>
                  </a:cubicBezTo>
                  <a:cubicBezTo>
                    <a:pt x="180" y="644"/>
                    <a:pt x="180" y="643"/>
                    <a:pt x="179" y="642"/>
                  </a:cubicBezTo>
                  <a:cubicBezTo>
                    <a:pt x="179" y="641"/>
                    <a:pt x="179" y="638"/>
                    <a:pt x="179" y="636"/>
                  </a:cubicBezTo>
                  <a:cubicBezTo>
                    <a:pt x="179" y="636"/>
                    <a:pt x="178" y="634"/>
                    <a:pt x="177" y="634"/>
                  </a:cubicBezTo>
                  <a:cubicBezTo>
                    <a:pt x="176" y="634"/>
                    <a:pt x="176" y="633"/>
                    <a:pt x="175" y="633"/>
                  </a:cubicBezTo>
                  <a:cubicBezTo>
                    <a:pt x="175" y="632"/>
                    <a:pt x="175" y="630"/>
                    <a:pt x="174" y="630"/>
                  </a:cubicBezTo>
                  <a:cubicBezTo>
                    <a:pt x="174" y="629"/>
                    <a:pt x="174" y="628"/>
                    <a:pt x="173" y="627"/>
                  </a:cubicBezTo>
                  <a:cubicBezTo>
                    <a:pt x="172" y="626"/>
                    <a:pt x="171" y="625"/>
                    <a:pt x="170" y="624"/>
                  </a:cubicBezTo>
                  <a:cubicBezTo>
                    <a:pt x="170" y="624"/>
                    <a:pt x="169" y="621"/>
                    <a:pt x="169" y="620"/>
                  </a:cubicBezTo>
                  <a:cubicBezTo>
                    <a:pt x="169" y="619"/>
                    <a:pt x="169" y="617"/>
                    <a:pt x="168" y="617"/>
                  </a:cubicBezTo>
                  <a:cubicBezTo>
                    <a:pt x="167" y="616"/>
                    <a:pt x="166" y="617"/>
                    <a:pt x="165" y="616"/>
                  </a:cubicBezTo>
                  <a:cubicBezTo>
                    <a:pt x="165" y="616"/>
                    <a:pt x="164" y="615"/>
                    <a:pt x="164" y="614"/>
                  </a:cubicBezTo>
                  <a:cubicBezTo>
                    <a:pt x="164" y="613"/>
                    <a:pt x="165" y="612"/>
                    <a:pt x="165" y="611"/>
                  </a:cubicBezTo>
                  <a:cubicBezTo>
                    <a:pt x="165" y="610"/>
                    <a:pt x="165" y="609"/>
                    <a:pt x="165" y="609"/>
                  </a:cubicBezTo>
                  <a:cubicBezTo>
                    <a:pt x="164" y="608"/>
                    <a:pt x="163" y="606"/>
                    <a:pt x="162" y="606"/>
                  </a:cubicBezTo>
                  <a:cubicBezTo>
                    <a:pt x="162" y="605"/>
                    <a:pt x="160" y="605"/>
                    <a:pt x="160" y="605"/>
                  </a:cubicBezTo>
                  <a:cubicBezTo>
                    <a:pt x="159" y="605"/>
                    <a:pt x="159" y="605"/>
                    <a:pt x="159" y="606"/>
                  </a:cubicBezTo>
                  <a:cubicBezTo>
                    <a:pt x="158" y="606"/>
                    <a:pt x="158" y="608"/>
                    <a:pt x="157" y="609"/>
                  </a:cubicBezTo>
                  <a:cubicBezTo>
                    <a:pt x="157" y="609"/>
                    <a:pt x="156" y="609"/>
                    <a:pt x="155" y="609"/>
                  </a:cubicBezTo>
                  <a:cubicBezTo>
                    <a:pt x="155" y="609"/>
                    <a:pt x="154" y="608"/>
                    <a:pt x="153" y="608"/>
                  </a:cubicBezTo>
                  <a:cubicBezTo>
                    <a:pt x="153" y="609"/>
                    <a:pt x="153" y="610"/>
                    <a:pt x="152" y="611"/>
                  </a:cubicBezTo>
                  <a:cubicBezTo>
                    <a:pt x="151" y="611"/>
                    <a:pt x="149" y="611"/>
                    <a:pt x="148" y="611"/>
                  </a:cubicBezTo>
                  <a:cubicBezTo>
                    <a:pt x="147" y="611"/>
                    <a:pt x="146" y="610"/>
                    <a:pt x="145" y="609"/>
                  </a:cubicBezTo>
                  <a:cubicBezTo>
                    <a:pt x="145" y="609"/>
                    <a:pt x="145" y="607"/>
                    <a:pt x="144" y="605"/>
                  </a:cubicBezTo>
                  <a:cubicBezTo>
                    <a:pt x="144" y="604"/>
                    <a:pt x="144" y="601"/>
                    <a:pt x="143" y="600"/>
                  </a:cubicBezTo>
                  <a:cubicBezTo>
                    <a:pt x="142" y="599"/>
                    <a:pt x="140" y="596"/>
                    <a:pt x="138" y="595"/>
                  </a:cubicBezTo>
                  <a:cubicBezTo>
                    <a:pt x="138" y="595"/>
                    <a:pt x="135" y="594"/>
                    <a:pt x="134" y="593"/>
                  </a:cubicBezTo>
                  <a:cubicBezTo>
                    <a:pt x="133" y="593"/>
                    <a:pt x="130" y="592"/>
                    <a:pt x="129" y="592"/>
                  </a:cubicBezTo>
                  <a:cubicBezTo>
                    <a:pt x="127" y="592"/>
                    <a:pt x="124" y="592"/>
                    <a:pt x="122" y="592"/>
                  </a:cubicBezTo>
                  <a:cubicBezTo>
                    <a:pt x="121" y="592"/>
                    <a:pt x="120" y="593"/>
                    <a:pt x="119" y="594"/>
                  </a:cubicBezTo>
                  <a:cubicBezTo>
                    <a:pt x="118" y="595"/>
                    <a:pt x="119" y="596"/>
                    <a:pt x="118" y="597"/>
                  </a:cubicBezTo>
                  <a:cubicBezTo>
                    <a:pt x="118" y="597"/>
                    <a:pt x="118" y="599"/>
                    <a:pt x="118" y="600"/>
                  </a:cubicBezTo>
                  <a:cubicBezTo>
                    <a:pt x="117" y="601"/>
                    <a:pt x="116" y="602"/>
                    <a:pt x="116" y="602"/>
                  </a:cubicBezTo>
                  <a:cubicBezTo>
                    <a:pt x="115" y="603"/>
                    <a:pt x="115" y="604"/>
                    <a:pt x="115" y="605"/>
                  </a:cubicBezTo>
                  <a:cubicBezTo>
                    <a:pt x="115" y="606"/>
                    <a:pt x="116" y="607"/>
                    <a:pt x="116" y="608"/>
                  </a:cubicBezTo>
                  <a:cubicBezTo>
                    <a:pt x="116" y="609"/>
                    <a:pt x="116" y="611"/>
                    <a:pt x="115" y="612"/>
                  </a:cubicBezTo>
                  <a:cubicBezTo>
                    <a:pt x="115" y="613"/>
                    <a:pt x="113" y="614"/>
                    <a:pt x="113" y="614"/>
                  </a:cubicBezTo>
                  <a:cubicBezTo>
                    <a:pt x="111" y="615"/>
                    <a:pt x="109" y="616"/>
                    <a:pt x="109" y="617"/>
                  </a:cubicBezTo>
                  <a:cubicBezTo>
                    <a:pt x="108" y="618"/>
                    <a:pt x="107" y="620"/>
                    <a:pt x="106" y="621"/>
                  </a:cubicBezTo>
                  <a:cubicBezTo>
                    <a:pt x="106" y="621"/>
                    <a:pt x="105" y="624"/>
                    <a:pt x="105" y="624"/>
                  </a:cubicBezTo>
                  <a:cubicBezTo>
                    <a:pt x="105" y="626"/>
                    <a:pt x="104" y="628"/>
                    <a:pt x="104" y="629"/>
                  </a:cubicBezTo>
                  <a:cubicBezTo>
                    <a:pt x="103" y="630"/>
                    <a:pt x="103" y="631"/>
                    <a:pt x="102" y="632"/>
                  </a:cubicBezTo>
                  <a:cubicBezTo>
                    <a:pt x="101" y="632"/>
                    <a:pt x="101" y="632"/>
                    <a:pt x="100" y="632"/>
                  </a:cubicBezTo>
                  <a:cubicBezTo>
                    <a:pt x="100" y="633"/>
                    <a:pt x="101" y="634"/>
                    <a:pt x="101" y="635"/>
                  </a:cubicBezTo>
                  <a:cubicBezTo>
                    <a:pt x="101" y="635"/>
                    <a:pt x="101" y="636"/>
                    <a:pt x="100" y="636"/>
                  </a:cubicBezTo>
                  <a:cubicBezTo>
                    <a:pt x="100" y="637"/>
                    <a:pt x="99" y="637"/>
                    <a:pt x="98" y="636"/>
                  </a:cubicBezTo>
                  <a:cubicBezTo>
                    <a:pt x="97" y="636"/>
                    <a:pt x="97" y="634"/>
                    <a:pt x="97" y="634"/>
                  </a:cubicBezTo>
                  <a:cubicBezTo>
                    <a:pt x="97" y="633"/>
                    <a:pt x="98" y="631"/>
                    <a:pt x="97" y="630"/>
                  </a:cubicBezTo>
                  <a:cubicBezTo>
                    <a:pt x="97" y="630"/>
                    <a:pt x="95" y="630"/>
                    <a:pt x="95" y="629"/>
                  </a:cubicBezTo>
                  <a:cubicBezTo>
                    <a:pt x="95" y="628"/>
                    <a:pt x="95" y="627"/>
                    <a:pt x="95" y="626"/>
                  </a:cubicBezTo>
                  <a:cubicBezTo>
                    <a:pt x="94" y="625"/>
                    <a:pt x="93" y="624"/>
                    <a:pt x="92" y="624"/>
                  </a:cubicBezTo>
                  <a:cubicBezTo>
                    <a:pt x="91" y="624"/>
                    <a:pt x="91" y="625"/>
                    <a:pt x="90" y="626"/>
                  </a:cubicBezTo>
                  <a:cubicBezTo>
                    <a:pt x="90" y="626"/>
                    <a:pt x="90" y="628"/>
                    <a:pt x="90" y="629"/>
                  </a:cubicBezTo>
                  <a:cubicBezTo>
                    <a:pt x="89" y="630"/>
                    <a:pt x="87" y="630"/>
                    <a:pt x="86" y="630"/>
                  </a:cubicBezTo>
                  <a:cubicBezTo>
                    <a:pt x="85" y="630"/>
                    <a:pt x="83" y="630"/>
                    <a:pt x="83" y="630"/>
                  </a:cubicBezTo>
                  <a:cubicBezTo>
                    <a:pt x="82" y="631"/>
                    <a:pt x="80" y="631"/>
                    <a:pt x="80" y="631"/>
                  </a:cubicBezTo>
                  <a:cubicBezTo>
                    <a:pt x="78" y="632"/>
                    <a:pt x="75" y="632"/>
                    <a:pt x="74" y="632"/>
                  </a:cubicBezTo>
                  <a:cubicBezTo>
                    <a:pt x="74" y="633"/>
                    <a:pt x="73" y="634"/>
                    <a:pt x="72" y="634"/>
                  </a:cubicBezTo>
                  <a:cubicBezTo>
                    <a:pt x="72" y="635"/>
                    <a:pt x="72" y="637"/>
                    <a:pt x="71" y="637"/>
                  </a:cubicBezTo>
                  <a:cubicBezTo>
                    <a:pt x="70" y="638"/>
                    <a:pt x="68" y="639"/>
                    <a:pt x="68" y="639"/>
                  </a:cubicBezTo>
                  <a:cubicBezTo>
                    <a:pt x="66" y="639"/>
                    <a:pt x="65" y="637"/>
                    <a:pt x="64" y="636"/>
                  </a:cubicBezTo>
                  <a:cubicBezTo>
                    <a:pt x="63" y="635"/>
                    <a:pt x="62" y="632"/>
                    <a:pt x="61" y="631"/>
                  </a:cubicBezTo>
                  <a:cubicBezTo>
                    <a:pt x="61" y="629"/>
                    <a:pt x="62" y="627"/>
                    <a:pt x="62" y="625"/>
                  </a:cubicBezTo>
                  <a:cubicBezTo>
                    <a:pt x="62" y="624"/>
                    <a:pt x="62" y="622"/>
                    <a:pt x="62" y="621"/>
                  </a:cubicBezTo>
                  <a:cubicBezTo>
                    <a:pt x="62" y="620"/>
                    <a:pt x="61" y="619"/>
                    <a:pt x="61" y="618"/>
                  </a:cubicBezTo>
                  <a:cubicBezTo>
                    <a:pt x="61" y="617"/>
                    <a:pt x="61" y="616"/>
                    <a:pt x="62" y="615"/>
                  </a:cubicBezTo>
                  <a:cubicBezTo>
                    <a:pt x="62" y="614"/>
                    <a:pt x="62" y="612"/>
                    <a:pt x="62" y="611"/>
                  </a:cubicBezTo>
                  <a:cubicBezTo>
                    <a:pt x="62" y="611"/>
                    <a:pt x="64" y="609"/>
                    <a:pt x="64" y="608"/>
                  </a:cubicBezTo>
                  <a:cubicBezTo>
                    <a:pt x="64" y="607"/>
                    <a:pt x="63" y="605"/>
                    <a:pt x="64" y="604"/>
                  </a:cubicBezTo>
                  <a:cubicBezTo>
                    <a:pt x="64" y="603"/>
                    <a:pt x="66" y="602"/>
                    <a:pt x="66" y="601"/>
                  </a:cubicBezTo>
                  <a:cubicBezTo>
                    <a:pt x="67" y="601"/>
                    <a:pt x="68" y="599"/>
                    <a:pt x="68" y="598"/>
                  </a:cubicBezTo>
                  <a:cubicBezTo>
                    <a:pt x="68" y="597"/>
                    <a:pt x="68" y="595"/>
                    <a:pt x="68" y="594"/>
                  </a:cubicBezTo>
                  <a:cubicBezTo>
                    <a:pt x="68" y="592"/>
                    <a:pt x="68" y="591"/>
                    <a:pt x="68" y="590"/>
                  </a:cubicBezTo>
                  <a:cubicBezTo>
                    <a:pt x="67" y="589"/>
                    <a:pt x="65" y="588"/>
                    <a:pt x="64" y="588"/>
                  </a:cubicBezTo>
                  <a:cubicBezTo>
                    <a:pt x="62" y="587"/>
                    <a:pt x="60" y="585"/>
                    <a:pt x="59" y="584"/>
                  </a:cubicBezTo>
                  <a:cubicBezTo>
                    <a:pt x="58" y="582"/>
                    <a:pt x="55" y="579"/>
                    <a:pt x="55" y="577"/>
                  </a:cubicBezTo>
                  <a:cubicBezTo>
                    <a:pt x="54" y="576"/>
                    <a:pt x="54" y="574"/>
                    <a:pt x="55" y="572"/>
                  </a:cubicBezTo>
                  <a:cubicBezTo>
                    <a:pt x="55" y="572"/>
                    <a:pt x="56" y="570"/>
                    <a:pt x="57" y="569"/>
                  </a:cubicBezTo>
                  <a:cubicBezTo>
                    <a:pt x="57" y="568"/>
                    <a:pt x="56" y="566"/>
                    <a:pt x="56" y="565"/>
                  </a:cubicBezTo>
                  <a:cubicBezTo>
                    <a:pt x="55" y="564"/>
                    <a:pt x="53" y="562"/>
                    <a:pt x="52" y="561"/>
                  </a:cubicBezTo>
                  <a:cubicBezTo>
                    <a:pt x="51" y="561"/>
                    <a:pt x="51" y="559"/>
                    <a:pt x="51" y="558"/>
                  </a:cubicBezTo>
                  <a:cubicBezTo>
                    <a:pt x="50" y="557"/>
                    <a:pt x="51" y="555"/>
                    <a:pt x="51" y="553"/>
                  </a:cubicBezTo>
                  <a:cubicBezTo>
                    <a:pt x="51" y="553"/>
                    <a:pt x="51" y="550"/>
                    <a:pt x="51" y="549"/>
                  </a:cubicBezTo>
                  <a:cubicBezTo>
                    <a:pt x="51" y="548"/>
                    <a:pt x="51" y="546"/>
                    <a:pt x="50" y="545"/>
                  </a:cubicBezTo>
                  <a:cubicBezTo>
                    <a:pt x="49" y="544"/>
                    <a:pt x="47" y="542"/>
                    <a:pt x="47" y="541"/>
                  </a:cubicBezTo>
                  <a:cubicBezTo>
                    <a:pt x="46" y="540"/>
                    <a:pt x="45" y="536"/>
                    <a:pt x="44" y="536"/>
                  </a:cubicBezTo>
                  <a:cubicBezTo>
                    <a:pt x="43" y="535"/>
                    <a:pt x="42" y="535"/>
                    <a:pt x="41" y="535"/>
                  </a:cubicBezTo>
                  <a:cubicBezTo>
                    <a:pt x="41" y="535"/>
                    <a:pt x="39" y="535"/>
                    <a:pt x="39" y="536"/>
                  </a:cubicBezTo>
                  <a:cubicBezTo>
                    <a:pt x="38" y="536"/>
                    <a:pt x="37" y="536"/>
                    <a:pt x="37" y="537"/>
                  </a:cubicBezTo>
                  <a:cubicBezTo>
                    <a:pt x="37" y="537"/>
                    <a:pt x="35" y="536"/>
                    <a:pt x="35" y="536"/>
                  </a:cubicBezTo>
                  <a:cubicBezTo>
                    <a:pt x="35" y="536"/>
                    <a:pt x="35" y="534"/>
                    <a:pt x="35" y="533"/>
                  </a:cubicBezTo>
                  <a:cubicBezTo>
                    <a:pt x="35" y="532"/>
                    <a:pt x="35" y="531"/>
                    <a:pt x="36" y="530"/>
                  </a:cubicBezTo>
                  <a:cubicBezTo>
                    <a:pt x="36" y="530"/>
                    <a:pt x="35" y="528"/>
                    <a:pt x="35" y="528"/>
                  </a:cubicBezTo>
                  <a:cubicBezTo>
                    <a:pt x="36" y="528"/>
                    <a:pt x="37" y="529"/>
                    <a:pt x="38" y="529"/>
                  </a:cubicBezTo>
                  <a:cubicBezTo>
                    <a:pt x="38" y="529"/>
                    <a:pt x="39" y="530"/>
                    <a:pt x="40" y="529"/>
                  </a:cubicBezTo>
                  <a:cubicBezTo>
                    <a:pt x="40" y="529"/>
                    <a:pt x="41" y="528"/>
                    <a:pt x="41" y="528"/>
                  </a:cubicBezTo>
                  <a:cubicBezTo>
                    <a:pt x="41" y="527"/>
                    <a:pt x="41" y="526"/>
                    <a:pt x="41" y="525"/>
                  </a:cubicBezTo>
                  <a:cubicBezTo>
                    <a:pt x="40" y="525"/>
                    <a:pt x="39" y="524"/>
                    <a:pt x="39" y="524"/>
                  </a:cubicBezTo>
                  <a:cubicBezTo>
                    <a:pt x="38" y="523"/>
                    <a:pt x="38" y="521"/>
                    <a:pt x="37" y="520"/>
                  </a:cubicBezTo>
                  <a:cubicBezTo>
                    <a:pt x="36" y="520"/>
                    <a:pt x="35" y="519"/>
                    <a:pt x="35" y="519"/>
                  </a:cubicBezTo>
                  <a:cubicBezTo>
                    <a:pt x="34" y="519"/>
                    <a:pt x="33" y="520"/>
                    <a:pt x="32" y="520"/>
                  </a:cubicBezTo>
                  <a:cubicBezTo>
                    <a:pt x="31" y="520"/>
                    <a:pt x="30" y="520"/>
                    <a:pt x="30" y="520"/>
                  </a:cubicBezTo>
                  <a:cubicBezTo>
                    <a:pt x="29" y="520"/>
                    <a:pt x="28" y="520"/>
                    <a:pt x="27" y="520"/>
                  </a:cubicBezTo>
                  <a:cubicBezTo>
                    <a:pt x="26" y="520"/>
                    <a:pt x="24" y="520"/>
                    <a:pt x="23" y="520"/>
                  </a:cubicBezTo>
                  <a:cubicBezTo>
                    <a:pt x="22" y="520"/>
                    <a:pt x="21" y="520"/>
                    <a:pt x="20" y="520"/>
                  </a:cubicBezTo>
                  <a:cubicBezTo>
                    <a:pt x="20" y="519"/>
                    <a:pt x="19" y="517"/>
                    <a:pt x="18" y="517"/>
                  </a:cubicBezTo>
                  <a:cubicBezTo>
                    <a:pt x="17" y="516"/>
                    <a:pt x="16" y="516"/>
                    <a:pt x="16" y="517"/>
                  </a:cubicBezTo>
                  <a:cubicBezTo>
                    <a:pt x="15" y="517"/>
                    <a:pt x="15" y="518"/>
                    <a:pt x="14" y="519"/>
                  </a:cubicBezTo>
                  <a:cubicBezTo>
                    <a:pt x="14" y="519"/>
                    <a:pt x="12" y="518"/>
                    <a:pt x="11" y="518"/>
                  </a:cubicBezTo>
                  <a:cubicBezTo>
                    <a:pt x="10" y="517"/>
                    <a:pt x="10" y="516"/>
                    <a:pt x="9" y="515"/>
                  </a:cubicBezTo>
                  <a:cubicBezTo>
                    <a:pt x="9" y="514"/>
                    <a:pt x="10" y="512"/>
                    <a:pt x="10" y="512"/>
                  </a:cubicBezTo>
                  <a:cubicBezTo>
                    <a:pt x="10" y="511"/>
                    <a:pt x="12" y="511"/>
                    <a:pt x="12" y="510"/>
                  </a:cubicBezTo>
                  <a:cubicBezTo>
                    <a:pt x="13" y="510"/>
                    <a:pt x="13" y="509"/>
                    <a:pt x="13" y="509"/>
                  </a:cubicBezTo>
                  <a:cubicBezTo>
                    <a:pt x="13" y="508"/>
                    <a:pt x="12" y="507"/>
                    <a:pt x="12" y="507"/>
                  </a:cubicBezTo>
                  <a:cubicBezTo>
                    <a:pt x="12" y="506"/>
                    <a:pt x="11" y="505"/>
                    <a:pt x="12" y="504"/>
                  </a:cubicBezTo>
                  <a:cubicBezTo>
                    <a:pt x="12" y="503"/>
                    <a:pt x="14" y="503"/>
                    <a:pt x="14" y="503"/>
                  </a:cubicBezTo>
                  <a:cubicBezTo>
                    <a:pt x="14" y="502"/>
                    <a:pt x="14" y="500"/>
                    <a:pt x="15" y="499"/>
                  </a:cubicBezTo>
                  <a:cubicBezTo>
                    <a:pt x="15" y="499"/>
                    <a:pt x="17" y="498"/>
                    <a:pt x="17" y="497"/>
                  </a:cubicBezTo>
                  <a:cubicBezTo>
                    <a:pt x="18" y="496"/>
                    <a:pt x="19" y="494"/>
                    <a:pt x="18" y="493"/>
                  </a:cubicBezTo>
                  <a:cubicBezTo>
                    <a:pt x="18" y="492"/>
                    <a:pt x="16" y="491"/>
                    <a:pt x="16" y="490"/>
                  </a:cubicBezTo>
                  <a:cubicBezTo>
                    <a:pt x="15" y="489"/>
                    <a:pt x="14" y="485"/>
                    <a:pt x="13" y="484"/>
                  </a:cubicBezTo>
                  <a:cubicBezTo>
                    <a:pt x="12" y="483"/>
                    <a:pt x="11" y="482"/>
                    <a:pt x="10" y="481"/>
                  </a:cubicBezTo>
                  <a:cubicBezTo>
                    <a:pt x="10" y="481"/>
                    <a:pt x="8" y="480"/>
                    <a:pt x="8" y="479"/>
                  </a:cubicBezTo>
                  <a:cubicBezTo>
                    <a:pt x="7" y="478"/>
                    <a:pt x="6" y="475"/>
                    <a:pt x="7" y="474"/>
                  </a:cubicBezTo>
                  <a:cubicBezTo>
                    <a:pt x="7" y="473"/>
                    <a:pt x="9" y="472"/>
                    <a:pt x="9" y="471"/>
                  </a:cubicBezTo>
                  <a:cubicBezTo>
                    <a:pt x="9" y="470"/>
                    <a:pt x="10" y="468"/>
                    <a:pt x="9" y="467"/>
                  </a:cubicBezTo>
                  <a:cubicBezTo>
                    <a:pt x="9" y="466"/>
                    <a:pt x="8" y="464"/>
                    <a:pt x="7" y="463"/>
                  </a:cubicBezTo>
                  <a:cubicBezTo>
                    <a:pt x="6" y="463"/>
                    <a:pt x="4" y="462"/>
                    <a:pt x="4" y="462"/>
                  </a:cubicBezTo>
                  <a:cubicBezTo>
                    <a:pt x="4" y="461"/>
                    <a:pt x="3" y="460"/>
                    <a:pt x="3" y="460"/>
                  </a:cubicBezTo>
                  <a:cubicBezTo>
                    <a:pt x="3" y="459"/>
                    <a:pt x="4" y="458"/>
                    <a:pt x="4" y="457"/>
                  </a:cubicBezTo>
                  <a:cubicBezTo>
                    <a:pt x="5" y="457"/>
                    <a:pt x="7" y="458"/>
                    <a:pt x="8" y="458"/>
                  </a:cubicBezTo>
                  <a:cubicBezTo>
                    <a:pt x="9" y="458"/>
                    <a:pt x="11" y="457"/>
                    <a:pt x="12" y="456"/>
                  </a:cubicBezTo>
                  <a:cubicBezTo>
                    <a:pt x="12" y="455"/>
                    <a:pt x="12" y="453"/>
                    <a:pt x="12" y="452"/>
                  </a:cubicBezTo>
                  <a:cubicBezTo>
                    <a:pt x="13" y="450"/>
                    <a:pt x="13" y="445"/>
                    <a:pt x="13" y="443"/>
                  </a:cubicBezTo>
                  <a:cubicBezTo>
                    <a:pt x="12" y="439"/>
                    <a:pt x="11" y="432"/>
                    <a:pt x="10" y="429"/>
                  </a:cubicBezTo>
                  <a:cubicBezTo>
                    <a:pt x="10" y="426"/>
                    <a:pt x="10" y="421"/>
                    <a:pt x="10" y="418"/>
                  </a:cubicBezTo>
                  <a:cubicBezTo>
                    <a:pt x="9" y="417"/>
                    <a:pt x="8" y="414"/>
                    <a:pt x="7" y="412"/>
                  </a:cubicBezTo>
                  <a:cubicBezTo>
                    <a:pt x="6" y="411"/>
                    <a:pt x="5" y="408"/>
                    <a:pt x="4" y="408"/>
                  </a:cubicBezTo>
                  <a:cubicBezTo>
                    <a:pt x="3" y="407"/>
                    <a:pt x="1" y="406"/>
                    <a:pt x="0" y="404"/>
                  </a:cubicBezTo>
                  <a:cubicBezTo>
                    <a:pt x="0" y="404"/>
                    <a:pt x="0" y="401"/>
                    <a:pt x="1" y="401"/>
                  </a:cubicBezTo>
                  <a:cubicBezTo>
                    <a:pt x="2" y="400"/>
                    <a:pt x="4" y="401"/>
                    <a:pt x="5" y="401"/>
                  </a:cubicBezTo>
                  <a:cubicBezTo>
                    <a:pt x="6" y="401"/>
                    <a:pt x="8" y="401"/>
                    <a:pt x="8" y="401"/>
                  </a:cubicBezTo>
                  <a:cubicBezTo>
                    <a:pt x="10" y="401"/>
                    <a:pt x="11" y="400"/>
                    <a:pt x="12" y="399"/>
                  </a:cubicBezTo>
                  <a:cubicBezTo>
                    <a:pt x="12" y="398"/>
                    <a:pt x="14" y="396"/>
                    <a:pt x="15" y="395"/>
                  </a:cubicBezTo>
                  <a:cubicBezTo>
                    <a:pt x="15" y="394"/>
                    <a:pt x="17" y="393"/>
                    <a:pt x="18" y="393"/>
                  </a:cubicBezTo>
                  <a:cubicBezTo>
                    <a:pt x="19" y="393"/>
                    <a:pt x="22" y="393"/>
                    <a:pt x="23" y="394"/>
                  </a:cubicBezTo>
                  <a:cubicBezTo>
                    <a:pt x="24" y="394"/>
                    <a:pt x="25" y="395"/>
                    <a:pt x="26" y="394"/>
                  </a:cubicBezTo>
                  <a:cubicBezTo>
                    <a:pt x="27" y="394"/>
                    <a:pt x="27" y="393"/>
                    <a:pt x="28" y="392"/>
                  </a:cubicBezTo>
                  <a:cubicBezTo>
                    <a:pt x="28" y="391"/>
                    <a:pt x="27" y="388"/>
                    <a:pt x="26" y="387"/>
                  </a:cubicBezTo>
                  <a:cubicBezTo>
                    <a:pt x="26" y="385"/>
                    <a:pt x="27" y="383"/>
                    <a:pt x="27" y="382"/>
                  </a:cubicBezTo>
                  <a:cubicBezTo>
                    <a:pt x="27" y="381"/>
                    <a:pt x="29" y="379"/>
                    <a:pt x="31" y="378"/>
                  </a:cubicBezTo>
                  <a:cubicBezTo>
                    <a:pt x="31" y="378"/>
                    <a:pt x="33" y="379"/>
                    <a:pt x="34" y="379"/>
                  </a:cubicBezTo>
                  <a:cubicBezTo>
                    <a:pt x="34" y="378"/>
                    <a:pt x="35" y="377"/>
                    <a:pt x="35" y="377"/>
                  </a:cubicBezTo>
                  <a:cubicBezTo>
                    <a:pt x="35" y="376"/>
                    <a:pt x="35" y="375"/>
                    <a:pt x="35" y="374"/>
                  </a:cubicBezTo>
                  <a:cubicBezTo>
                    <a:pt x="35" y="373"/>
                    <a:pt x="37" y="371"/>
                    <a:pt x="37" y="370"/>
                  </a:cubicBezTo>
                  <a:cubicBezTo>
                    <a:pt x="39" y="369"/>
                    <a:pt x="41" y="366"/>
                    <a:pt x="43" y="365"/>
                  </a:cubicBezTo>
                  <a:cubicBezTo>
                    <a:pt x="44" y="364"/>
                    <a:pt x="46" y="362"/>
                    <a:pt x="47" y="361"/>
                  </a:cubicBezTo>
                  <a:cubicBezTo>
                    <a:pt x="47" y="361"/>
                    <a:pt x="48" y="360"/>
                    <a:pt x="48" y="359"/>
                  </a:cubicBezTo>
                  <a:cubicBezTo>
                    <a:pt x="48" y="358"/>
                    <a:pt x="47" y="356"/>
                    <a:pt x="46" y="355"/>
                  </a:cubicBezTo>
                  <a:cubicBezTo>
                    <a:pt x="46" y="354"/>
                    <a:pt x="44" y="354"/>
                    <a:pt x="43" y="353"/>
                  </a:cubicBezTo>
                  <a:cubicBezTo>
                    <a:pt x="43" y="352"/>
                    <a:pt x="41" y="351"/>
                    <a:pt x="41" y="350"/>
                  </a:cubicBezTo>
                  <a:cubicBezTo>
                    <a:pt x="41" y="348"/>
                    <a:pt x="41" y="346"/>
                    <a:pt x="41" y="345"/>
                  </a:cubicBezTo>
                  <a:cubicBezTo>
                    <a:pt x="41" y="343"/>
                    <a:pt x="40" y="340"/>
                    <a:pt x="39" y="339"/>
                  </a:cubicBezTo>
                  <a:cubicBezTo>
                    <a:pt x="39" y="338"/>
                    <a:pt x="37" y="336"/>
                    <a:pt x="36" y="335"/>
                  </a:cubicBezTo>
                  <a:cubicBezTo>
                    <a:pt x="35" y="335"/>
                    <a:pt x="33" y="334"/>
                    <a:pt x="32" y="333"/>
                  </a:cubicBezTo>
                  <a:cubicBezTo>
                    <a:pt x="31" y="333"/>
                    <a:pt x="30" y="332"/>
                    <a:pt x="29" y="331"/>
                  </a:cubicBezTo>
                  <a:cubicBezTo>
                    <a:pt x="29" y="330"/>
                    <a:pt x="29" y="327"/>
                    <a:pt x="29" y="326"/>
                  </a:cubicBezTo>
                  <a:cubicBezTo>
                    <a:pt x="29" y="325"/>
                    <a:pt x="27" y="324"/>
                    <a:pt x="27" y="323"/>
                  </a:cubicBezTo>
                  <a:cubicBezTo>
                    <a:pt x="27" y="323"/>
                    <a:pt x="26" y="321"/>
                    <a:pt x="26" y="321"/>
                  </a:cubicBezTo>
                  <a:cubicBezTo>
                    <a:pt x="26" y="320"/>
                    <a:pt x="27" y="317"/>
                    <a:pt x="27" y="316"/>
                  </a:cubicBezTo>
                  <a:cubicBezTo>
                    <a:pt x="27" y="315"/>
                    <a:pt x="27" y="313"/>
                    <a:pt x="26" y="312"/>
                  </a:cubicBezTo>
                  <a:cubicBezTo>
                    <a:pt x="26" y="312"/>
                    <a:pt x="25" y="311"/>
                    <a:pt x="25" y="311"/>
                  </a:cubicBezTo>
                  <a:cubicBezTo>
                    <a:pt x="24" y="310"/>
                    <a:pt x="25" y="308"/>
                    <a:pt x="25" y="307"/>
                  </a:cubicBezTo>
                  <a:cubicBezTo>
                    <a:pt x="25" y="307"/>
                    <a:pt x="25" y="306"/>
                    <a:pt x="24" y="305"/>
                  </a:cubicBezTo>
                  <a:cubicBezTo>
                    <a:pt x="25" y="304"/>
                    <a:pt x="25" y="304"/>
                    <a:pt x="25" y="304"/>
                  </a:cubicBezTo>
                  <a:cubicBezTo>
                    <a:pt x="25" y="303"/>
                    <a:pt x="25" y="303"/>
                    <a:pt x="25" y="303"/>
                  </a:cubicBezTo>
                  <a:cubicBezTo>
                    <a:pt x="26" y="303"/>
                    <a:pt x="26" y="303"/>
                    <a:pt x="26" y="303"/>
                  </a:cubicBezTo>
                  <a:cubicBezTo>
                    <a:pt x="27" y="302"/>
                    <a:pt x="27" y="301"/>
                    <a:pt x="27" y="300"/>
                  </a:cubicBezTo>
                  <a:cubicBezTo>
                    <a:pt x="28" y="300"/>
                    <a:pt x="29" y="300"/>
                    <a:pt x="29" y="300"/>
                  </a:cubicBezTo>
                  <a:cubicBezTo>
                    <a:pt x="30" y="300"/>
                    <a:pt x="31" y="302"/>
                    <a:pt x="32" y="302"/>
                  </a:cubicBezTo>
                  <a:cubicBezTo>
                    <a:pt x="33" y="302"/>
                    <a:pt x="35" y="303"/>
                    <a:pt x="35" y="302"/>
                  </a:cubicBezTo>
                  <a:cubicBezTo>
                    <a:pt x="36" y="302"/>
                    <a:pt x="37" y="302"/>
                    <a:pt x="38" y="301"/>
                  </a:cubicBezTo>
                  <a:cubicBezTo>
                    <a:pt x="38" y="301"/>
                    <a:pt x="38" y="300"/>
                    <a:pt x="38" y="299"/>
                  </a:cubicBezTo>
                  <a:cubicBezTo>
                    <a:pt x="38" y="299"/>
                    <a:pt x="37" y="298"/>
                    <a:pt x="36" y="298"/>
                  </a:cubicBezTo>
                  <a:cubicBezTo>
                    <a:pt x="36" y="297"/>
                    <a:pt x="36" y="295"/>
                    <a:pt x="37" y="295"/>
                  </a:cubicBezTo>
                  <a:cubicBezTo>
                    <a:pt x="37" y="294"/>
                    <a:pt x="38" y="294"/>
                    <a:pt x="39" y="294"/>
                  </a:cubicBezTo>
                  <a:cubicBezTo>
                    <a:pt x="39" y="294"/>
                    <a:pt x="40" y="295"/>
                    <a:pt x="40" y="296"/>
                  </a:cubicBezTo>
                  <a:cubicBezTo>
                    <a:pt x="40" y="296"/>
                    <a:pt x="39" y="297"/>
                    <a:pt x="40" y="298"/>
                  </a:cubicBezTo>
                  <a:cubicBezTo>
                    <a:pt x="40" y="298"/>
                    <a:pt x="42" y="300"/>
                    <a:pt x="42" y="300"/>
                  </a:cubicBezTo>
                  <a:cubicBezTo>
                    <a:pt x="42" y="301"/>
                    <a:pt x="42" y="302"/>
                    <a:pt x="41" y="303"/>
                  </a:cubicBezTo>
                  <a:cubicBezTo>
                    <a:pt x="41" y="303"/>
                    <a:pt x="41" y="304"/>
                    <a:pt x="41" y="304"/>
                  </a:cubicBezTo>
                  <a:cubicBezTo>
                    <a:pt x="41" y="305"/>
                    <a:pt x="41" y="306"/>
                    <a:pt x="41" y="307"/>
                  </a:cubicBezTo>
                  <a:cubicBezTo>
                    <a:pt x="41" y="308"/>
                    <a:pt x="43" y="309"/>
                    <a:pt x="44" y="309"/>
                  </a:cubicBezTo>
                  <a:cubicBezTo>
                    <a:pt x="45" y="310"/>
                    <a:pt x="46" y="311"/>
                    <a:pt x="47" y="311"/>
                  </a:cubicBezTo>
                  <a:cubicBezTo>
                    <a:pt x="47" y="311"/>
                    <a:pt x="48" y="310"/>
                    <a:pt x="48" y="309"/>
                  </a:cubicBezTo>
                  <a:cubicBezTo>
                    <a:pt x="48" y="309"/>
                    <a:pt x="47" y="308"/>
                    <a:pt x="47" y="307"/>
                  </a:cubicBezTo>
                  <a:cubicBezTo>
                    <a:pt x="47" y="307"/>
                    <a:pt x="45" y="307"/>
                    <a:pt x="45" y="306"/>
                  </a:cubicBezTo>
                  <a:cubicBezTo>
                    <a:pt x="44" y="306"/>
                    <a:pt x="44" y="304"/>
                    <a:pt x="44" y="304"/>
                  </a:cubicBezTo>
                  <a:cubicBezTo>
                    <a:pt x="44" y="303"/>
                    <a:pt x="46" y="303"/>
                    <a:pt x="46" y="303"/>
                  </a:cubicBezTo>
                  <a:cubicBezTo>
                    <a:pt x="47" y="303"/>
                    <a:pt x="49" y="303"/>
                    <a:pt x="50" y="303"/>
                  </a:cubicBezTo>
                  <a:cubicBezTo>
                    <a:pt x="51" y="302"/>
                    <a:pt x="53" y="299"/>
                    <a:pt x="54" y="298"/>
                  </a:cubicBezTo>
                  <a:cubicBezTo>
                    <a:pt x="55" y="298"/>
                    <a:pt x="57" y="296"/>
                    <a:pt x="58" y="296"/>
                  </a:cubicBezTo>
                  <a:cubicBezTo>
                    <a:pt x="60" y="296"/>
                    <a:pt x="62" y="296"/>
                    <a:pt x="64" y="296"/>
                  </a:cubicBezTo>
                  <a:cubicBezTo>
                    <a:pt x="65" y="297"/>
                    <a:pt x="67" y="297"/>
                    <a:pt x="68" y="297"/>
                  </a:cubicBezTo>
                  <a:cubicBezTo>
                    <a:pt x="69" y="296"/>
                    <a:pt x="70" y="296"/>
                    <a:pt x="71" y="295"/>
                  </a:cubicBezTo>
                  <a:cubicBezTo>
                    <a:pt x="72" y="295"/>
                    <a:pt x="74" y="295"/>
                    <a:pt x="76" y="295"/>
                  </a:cubicBezTo>
                  <a:cubicBezTo>
                    <a:pt x="76" y="295"/>
                    <a:pt x="78" y="295"/>
                    <a:pt x="79" y="296"/>
                  </a:cubicBezTo>
                  <a:cubicBezTo>
                    <a:pt x="79" y="296"/>
                    <a:pt x="79" y="297"/>
                    <a:pt x="79" y="298"/>
                  </a:cubicBezTo>
                  <a:cubicBezTo>
                    <a:pt x="78" y="298"/>
                    <a:pt x="77" y="298"/>
                    <a:pt x="77" y="299"/>
                  </a:cubicBezTo>
                  <a:cubicBezTo>
                    <a:pt x="77" y="299"/>
                    <a:pt x="77" y="300"/>
                    <a:pt x="77" y="301"/>
                  </a:cubicBezTo>
                  <a:cubicBezTo>
                    <a:pt x="77" y="302"/>
                    <a:pt x="78" y="303"/>
                    <a:pt x="79" y="304"/>
                  </a:cubicBezTo>
                  <a:cubicBezTo>
                    <a:pt x="80" y="304"/>
                    <a:pt x="82" y="305"/>
                    <a:pt x="83" y="305"/>
                  </a:cubicBezTo>
                  <a:cubicBezTo>
                    <a:pt x="85" y="305"/>
                    <a:pt x="88" y="304"/>
                    <a:pt x="89" y="304"/>
                  </a:cubicBezTo>
                  <a:cubicBezTo>
                    <a:pt x="90" y="305"/>
                    <a:pt x="91" y="306"/>
                    <a:pt x="92" y="306"/>
                  </a:cubicBezTo>
                  <a:cubicBezTo>
                    <a:pt x="93" y="306"/>
                    <a:pt x="96" y="306"/>
                    <a:pt x="97" y="306"/>
                  </a:cubicBezTo>
                  <a:cubicBezTo>
                    <a:pt x="99" y="305"/>
                    <a:pt x="101" y="302"/>
                    <a:pt x="103" y="302"/>
                  </a:cubicBezTo>
                  <a:cubicBezTo>
                    <a:pt x="105" y="301"/>
                    <a:pt x="108" y="300"/>
                    <a:pt x="109" y="299"/>
                  </a:cubicBezTo>
                  <a:cubicBezTo>
                    <a:pt x="110" y="299"/>
                    <a:pt x="112" y="299"/>
                    <a:pt x="112" y="298"/>
                  </a:cubicBezTo>
                  <a:cubicBezTo>
                    <a:pt x="113" y="298"/>
                    <a:pt x="113" y="296"/>
                    <a:pt x="113" y="295"/>
                  </a:cubicBezTo>
                  <a:cubicBezTo>
                    <a:pt x="112" y="294"/>
                    <a:pt x="112" y="294"/>
                    <a:pt x="111" y="293"/>
                  </a:cubicBezTo>
                  <a:cubicBezTo>
                    <a:pt x="111" y="293"/>
                    <a:pt x="109" y="293"/>
                    <a:pt x="109" y="292"/>
                  </a:cubicBezTo>
                  <a:cubicBezTo>
                    <a:pt x="109" y="292"/>
                    <a:pt x="109" y="290"/>
                    <a:pt x="109" y="290"/>
                  </a:cubicBezTo>
                  <a:cubicBezTo>
                    <a:pt x="109" y="289"/>
                    <a:pt x="109" y="288"/>
                    <a:pt x="109" y="288"/>
                  </a:cubicBezTo>
                  <a:cubicBezTo>
                    <a:pt x="108" y="287"/>
                    <a:pt x="107" y="287"/>
                    <a:pt x="107" y="287"/>
                  </a:cubicBezTo>
                  <a:cubicBezTo>
                    <a:pt x="106" y="286"/>
                    <a:pt x="106" y="285"/>
                    <a:pt x="106" y="284"/>
                  </a:cubicBezTo>
                  <a:cubicBezTo>
                    <a:pt x="106" y="284"/>
                    <a:pt x="107" y="282"/>
                    <a:pt x="107" y="282"/>
                  </a:cubicBezTo>
                  <a:cubicBezTo>
                    <a:pt x="108" y="282"/>
                    <a:pt x="109" y="282"/>
                    <a:pt x="110" y="282"/>
                  </a:cubicBezTo>
                  <a:cubicBezTo>
                    <a:pt x="111" y="281"/>
                    <a:pt x="111" y="279"/>
                    <a:pt x="112" y="279"/>
                  </a:cubicBezTo>
                  <a:cubicBezTo>
                    <a:pt x="113" y="278"/>
                    <a:pt x="115" y="278"/>
                    <a:pt x="116" y="278"/>
                  </a:cubicBezTo>
                  <a:cubicBezTo>
                    <a:pt x="116" y="278"/>
                    <a:pt x="117" y="279"/>
                    <a:pt x="117" y="280"/>
                  </a:cubicBezTo>
                  <a:cubicBezTo>
                    <a:pt x="118" y="280"/>
                    <a:pt x="118" y="282"/>
                    <a:pt x="119" y="282"/>
                  </a:cubicBezTo>
                  <a:cubicBezTo>
                    <a:pt x="120" y="282"/>
                    <a:pt x="121" y="281"/>
                    <a:pt x="122" y="281"/>
                  </a:cubicBezTo>
                  <a:cubicBezTo>
                    <a:pt x="122" y="281"/>
                    <a:pt x="124" y="282"/>
                    <a:pt x="124" y="282"/>
                  </a:cubicBezTo>
                  <a:cubicBezTo>
                    <a:pt x="125" y="282"/>
                    <a:pt x="126" y="280"/>
                    <a:pt x="126" y="280"/>
                  </a:cubicBezTo>
                  <a:cubicBezTo>
                    <a:pt x="127" y="280"/>
                    <a:pt x="128" y="281"/>
                    <a:pt x="128" y="281"/>
                  </a:cubicBezTo>
                  <a:cubicBezTo>
                    <a:pt x="129" y="281"/>
                    <a:pt x="130" y="280"/>
                    <a:pt x="130" y="279"/>
                  </a:cubicBezTo>
                  <a:cubicBezTo>
                    <a:pt x="130" y="279"/>
                    <a:pt x="130" y="277"/>
                    <a:pt x="131" y="277"/>
                  </a:cubicBezTo>
                  <a:cubicBezTo>
                    <a:pt x="131" y="276"/>
                    <a:pt x="132" y="274"/>
                    <a:pt x="132" y="274"/>
                  </a:cubicBezTo>
                  <a:cubicBezTo>
                    <a:pt x="133" y="274"/>
                    <a:pt x="135" y="274"/>
                    <a:pt x="136" y="275"/>
                  </a:cubicBezTo>
                  <a:cubicBezTo>
                    <a:pt x="138" y="275"/>
                    <a:pt x="140" y="278"/>
                    <a:pt x="141" y="279"/>
                  </a:cubicBezTo>
                  <a:cubicBezTo>
                    <a:pt x="142" y="280"/>
                    <a:pt x="145" y="280"/>
                    <a:pt x="147" y="281"/>
                  </a:cubicBezTo>
                  <a:cubicBezTo>
                    <a:pt x="147" y="282"/>
                    <a:pt x="149" y="284"/>
                    <a:pt x="149" y="285"/>
                  </a:cubicBezTo>
                  <a:cubicBezTo>
                    <a:pt x="150" y="286"/>
                    <a:pt x="151" y="287"/>
                    <a:pt x="152" y="288"/>
                  </a:cubicBezTo>
                  <a:cubicBezTo>
                    <a:pt x="152" y="288"/>
                    <a:pt x="153" y="290"/>
                    <a:pt x="152" y="290"/>
                  </a:cubicBezTo>
                  <a:cubicBezTo>
                    <a:pt x="152" y="291"/>
                    <a:pt x="151" y="292"/>
                    <a:pt x="151" y="292"/>
                  </a:cubicBezTo>
                  <a:cubicBezTo>
                    <a:pt x="151" y="292"/>
                    <a:pt x="149" y="292"/>
                    <a:pt x="149" y="292"/>
                  </a:cubicBezTo>
                  <a:cubicBezTo>
                    <a:pt x="149" y="292"/>
                    <a:pt x="149" y="294"/>
                    <a:pt x="149" y="294"/>
                  </a:cubicBezTo>
                  <a:cubicBezTo>
                    <a:pt x="149" y="294"/>
                    <a:pt x="151" y="294"/>
                    <a:pt x="151" y="294"/>
                  </a:cubicBezTo>
                  <a:cubicBezTo>
                    <a:pt x="152" y="294"/>
                    <a:pt x="153" y="294"/>
                    <a:pt x="154" y="294"/>
                  </a:cubicBezTo>
                  <a:cubicBezTo>
                    <a:pt x="154" y="294"/>
                    <a:pt x="155" y="295"/>
                    <a:pt x="156" y="296"/>
                  </a:cubicBezTo>
                  <a:cubicBezTo>
                    <a:pt x="157" y="296"/>
                    <a:pt x="158" y="297"/>
                    <a:pt x="158" y="298"/>
                  </a:cubicBezTo>
                  <a:cubicBezTo>
                    <a:pt x="158" y="298"/>
                    <a:pt x="158" y="300"/>
                    <a:pt x="157" y="301"/>
                  </a:cubicBezTo>
                  <a:cubicBezTo>
                    <a:pt x="157" y="301"/>
                    <a:pt x="155" y="301"/>
                    <a:pt x="155" y="301"/>
                  </a:cubicBezTo>
                  <a:cubicBezTo>
                    <a:pt x="154" y="301"/>
                    <a:pt x="153" y="301"/>
                    <a:pt x="153" y="301"/>
                  </a:cubicBezTo>
                  <a:cubicBezTo>
                    <a:pt x="153" y="301"/>
                    <a:pt x="152" y="302"/>
                    <a:pt x="152" y="302"/>
                  </a:cubicBezTo>
                  <a:cubicBezTo>
                    <a:pt x="151" y="303"/>
                    <a:pt x="151" y="304"/>
                    <a:pt x="151" y="304"/>
                  </a:cubicBezTo>
                  <a:cubicBezTo>
                    <a:pt x="151" y="305"/>
                    <a:pt x="151" y="306"/>
                    <a:pt x="152" y="307"/>
                  </a:cubicBezTo>
                  <a:cubicBezTo>
                    <a:pt x="152" y="307"/>
                    <a:pt x="154" y="308"/>
                    <a:pt x="154" y="309"/>
                  </a:cubicBezTo>
                  <a:cubicBezTo>
                    <a:pt x="155" y="309"/>
                    <a:pt x="156" y="309"/>
                    <a:pt x="157" y="309"/>
                  </a:cubicBezTo>
                  <a:cubicBezTo>
                    <a:pt x="157" y="309"/>
                    <a:pt x="157" y="309"/>
                    <a:pt x="157" y="308"/>
                  </a:cubicBezTo>
                  <a:cubicBezTo>
                    <a:pt x="157" y="307"/>
                    <a:pt x="157" y="306"/>
                    <a:pt x="157" y="306"/>
                  </a:cubicBezTo>
                  <a:cubicBezTo>
                    <a:pt x="157" y="306"/>
                    <a:pt x="155" y="306"/>
                    <a:pt x="155" y="305"/>
                  </a:cubicBezTo>
                  <a:cubicBezTo>
                    <a:pt x="155" y="305"/>
                    <a:pt x="155" y="304"/>
                    <a:pt x="155" y="304"/>
                  </a:cubicBezTo>
                  <a:cubicBezTo>
                    <a:pt x="155" y="303"/>
                    <a:pt x="157" y="304"/>
                    <a:pt x="157" y="304"/>
                  </a:cubicBezTo>
                  <a:cubicBezTo>
                    <a:pt x="159" y="304"/>
                    <a:pt x="161" y="304"/>
                    <a:pt x="162" y="305"/>
                  </a:cubicBezTo>
                  <a:cubicBezTo>
                    <a:pt x="163" y="306"/>
                    <a:pt x="163" y="307"/>
                    <a:pt x="163" y="308"/>
                  </a:cubicBezTo>
                  <a:cubicBezTo>
                    <a:pt x="163" y="309"/>
                    <a:pt x="163" y="310"/>
                    <a:pt x="163" y="310"/>
                  </a:cubicBezTo>
                  <a:cubicBezTo>
                    <a:pt x="162" y="311"/>
                    <a:pt x="162" y="312"/>
                    <a:pt x="162" y="313"/>
                  </a:cubicBezTo>
                  <a:cubicBezTo>
                    <a:pt x="162" y="313"/>
                    <a:pt x="163" y="315"/>
                    <a:pt x="163" y="315"/>
                  </a:cubicBezTo>
                  <a:cubicBezTo>
                    <a:pt x="164" y="317"/>
                    <a:pt x="167" y="318"/>
                    <a:pt x="169" y="319"/>
                  </a:cubicBezTo>
                  <a:cubicBezTo>
                    <a:pt x="170" y="319"/>
                    <a:pt x="172" y="320"/>
                    <a:pt x="173" y="321"/>
                  </a:cubicBezTo>
                  <a:cubicBezTo>
                    <a:pt x="174" y="321"/>
                    <a:pt x="176" y="323"/>
                    <a:pt x="176" y="323"/>
                  </a:cubicBezTo>
                  <a:cubicBezTo>
                    <a:pt x="177" y="323"/>
                    <a:pt x="179" y="323"/>
                    <a:pt x="179" y="323"/>
                  </a:cubicBezTo>
                  <a:cubicBezTo>
                    <a:pt x="180" y="323"/>
                    <a:pt x="179" y="321"/>
                    <a:pt x="179" y="321"/>
                  </a:cubicBezTo>
                  <a:cubicBezTo>
                    <a:pt x="180" y="321"/>
                    <a:pt x="181" y="321"/>
                    <a:pt x="181" y="321"/>
                  </a:cubicBezTo>
                  <a:cubicBezTo>
                    <a:pt x="182" y="321"/>
                    <a:pt x="182" y="323"/>
                    <a:pt x="182" y="323"/>
                  </a:cubicBezTo>
                  <a:cubicBezTo>
                    <a:pt x="182" y="323"/>
                    <a:pt x="184" y="324"/>
                    <a:pt x="184" y="324"/>
                  </a:cubicBezTo>
                  <a:cubicBezTo>
                    <a:pt x="185" y="324"/>
                    <a:pt x="186" y="323"/>
                    <a:pt x="187" y="323"/>
                  </a:cubicBezTo>
                  <a:cubicBezTo>
                    <a:pt x="187" y="321"/>
                    <a:pt x="186" y="319"/>
                    <a:pt x="186" y="319"/>
                  </a:cubicBezTo>
                  <a:cubicBezTo>
                    <a:pt x="186" y="317"/>
                    <a:pt x="184" y="316"/>
                    <a:pt x="184" y="315"/>
                  </a:cubicBezTo>
                  <a:cubicBezTo>
                    <a:pt x="184" y="314"/>
                    <a:pt x="183" y="312"/>
                    <a:pt x="183" y="311"/>
                  </a:cubicBezTo>
                  <a:cubicBezTo>
                    <a:pt x="183" y="311"/>
                    <a:pt x="185" y="311"/>
                    <a:pt x="185" y="310"/>
                  </a:cubicBezTo>
                  <a:cubicBezTo>
                    <a:pt x="185" y="309"/>
                    <a:pt x="185" y="308"/>
                    <a:pt x="184" y="307"/>
                  </a:cubicBezTo>
                  <a:cubicBezTo>
                    <a:pt x="184" y="306"/>
                    <a:pt x="183" y="304"/>
                    <a:pt x="183" y="303"/>
                  </a:cubicBezTo>
                  <a:cubicBezTo>
                    <a:pt x="182" y="302"/>
                    <a:pt x="182" y="300"/>
                    <a:pt x="181" y="299"/>
                  </a:cubicBezTo>
                  <a:cubicBezTo>
                    <a:pt x="181" y="298"/>
                    <a:pt x="181" y="296"/>
                    <a:pt x="181" y="295"/>
                  </a:cubicBezTo>
                  <a:cubicBezTo>
                    <a:pt x="181" y="295"/>
                    <a:pt x="182" y="294"/>
                    <a:pt x="182" y="294"/>
                  </a:cubicBezTo>
                  <a:cubicBezTo>
                    <a:pt x="183" y="294"/>
                    <a:pt x="184" y="294"/>
                    <a:pt x="185" y="295"/>
                  </a:cubicBezTo>
                  <a:cubicBezTo>
                    <a:pt x="186" y="296"/>
                    <a:pt x="186" y="298"/>
                    <a:pt x="187" y="298"/>
                  </a:cubicBezTo>
                  <a:cubicBezTo>
                    <a:pt x="188" y="299"/>
                    <a:pt x="190" y="300"/>
                    <a:pt x="190" y="300"/>
                  </a:cubicBezTo>
                  <a:cubicBezTo>
                    <a:pt x="192" y="300"/>
                    <a:pt x="194" y="300"/>
                    <a:pt x="195" y="300"/>
                  </a:cubicBezTo>
                  <a:cubicBezTo>
                    <a:pt x="196" y="300"/>
                    <a:pt x="198" y="300"/>
                    <a:pt x="199" y="299"/>
                  </a:cubicBezTo>
                  <a:cubicBezTo>
                    <a:pt x="199" y="299"/>
                    <a:pt x="200" y="298"/>
                    <a:pt x="200" y="297"/>
                  </a:cubicBezTo>
                  <a:cubicBezTo>
                    <a:pt x="201" y="296"/>
                    <a:pt x="200" y="293"/>
                    <a:pt x="201" y="292"/>
                  </a:cubicBezTo>
                  <a:cubicBezTo>
                    <a:pt x="201" y="291"/>
                    <a:pt x="203" y="289"/>
                    <a:pt x="204" y="288"/>
                  </a:cubicBezTo>
                  <a:cubicBezTo>
                    <a:pt x="204" y="287"/>
                    <a:pt x="206" y="286"/>
                    <a:pt x="207" y="286"/>
                  </a:cubicBezTo>
                  <a:cubicBezTo>
                    <a:pt x="208" y="286"/>
                    <a:pt x="209" y="286"/>
                    <a:pt x="209" y="286"/>
                  </a:cubicBezTo>
                  <a:cubicBezTo>
                    <a:pt x="210" y="287"/>
                    <a:pt x="211" y="288"/>
                    <a:pt x="212" y="288"/>
                  </a:cubicBezTo>
                  <a:cubicBezTo>
                    <a:pt x="213" y="288"/>
                    <a:pt x="215" y="288"/>
                    <a:pt x="216" y="288"/>
                  </a:cubicBezTo>
                  <a:cubicBezTo>
                    <a:pt x="217" y="288"/>
                    <a:pt x="219" y="290"/>
                    <a:pt x="220" y="290"/>
                  </a:cubicBezTo>
                  <a:cubicBezTo>
                    <a:pt x="221" y="290"/>
                    <a:pt x="222" y="291"/>
                    <a:pt x="223" y="290"/>
                  </a:cubicBezTo>
                  <a:cubicBezTo>
                    <a:pt x="223" y="290"/>
                    <a:pt x="225" y="290"/>
                    <a:pt x="225" y="290"/>
                  </a:cubicBezTo>
                  <a:cubicBezTo>
                    <a:pt x="226" y="289"/>
                    <a:pt x="227" y="287"/>
                    <a:pt x="227" y="286"/>
                  </a:cubicBezTo>
                  <a:cubicBezTo>
                    <a:pt x="227" y="286"/>
                    <a:pt x="227" y="286"/>
                    <a:pt x="226" y="285"/>
                  </a:cubicBezTo>
                  <a:cubicBezTo>
                    <a:pt x="226" y="285"/>
                    <a:pt x="225" y="285"/>
                    <a:pt x="225" y="285"/>
                  </a:cubicBezTo>
                  <a:cubicBezTo>
                    <a:pt x="225" y="286"/>
                    <a:pt x="225" y="286"/>
                    <a:pt x="225" y="287"/>
                  </a:cubicBezTo>
                  <a:cubicBezTo>
                    <a:pt x="225" y="287"/>
                    <a:pt x="223" y="287"/>
                    <a:pt x="223" y="287"/>
                  </a:cubicBezTo>
                  <a:cubicBezTo>
                    <a:pt x="222" y="286"/>
                    <a:pt x="221" y="285"/>
                    <a:pt x="221" y="284"/>
                  </a:cubicBezTo>
                  <a:cubicBezTo>
                    <a:pt x="221" y="284"/>
                    <a:pt x="221" y="282"/>
                    <a:pt x="221" y="281"/>
                  </a:cubicBezTo>
                  <a:cubicBezTo>
                    <a:pt x="221" y="280"/>
                    <a:pt x="221" y="279"/>
                    <a:pt x="222" y="278"/>
                  </a:cubicBezTo>
                  <a:cubicBezTo>
                    <a:pt x="222" y="278"/>
                    <a:pt x="223" y="278"/>
                    <a:pt x="224" y="278"/>
                  </a:cubicBezTo>
                  <a:cubicBezTo>
                    <a:pt x="225" y="278"/>
                    <a:pt x="225" y="277"/>
                    <a:pt x="226" y="277"/>
                  </a:cubicBezTo>
                  <a:cubicBezTo>
                    <a:pt x="227" y="277"/>
                    <a:pt x="227" y="277"/>
                    <a:pt x="228" y="277"/>
                  </a:cubicBezTo>
                  <a:cubicBezTo>
                    <a:pt x="228" y="278"/>
                    <a:pt x="229" y="279"/>
                    <a:pt x="229" y="279"/>
                  </a:cubicBezTo>
                  <a:cubicBezTo>
                    <a:pt x="229" y="279"/>
                    <a:pt x="231" y="279"/>
                    <a:pt x="231" y="279"/>
                  </a:cubicBezTo>
                  <a:cubicBezTo>
                    <a:pt x="232" y="279"/>
                    <a:pt x="232" y="277"/>
                    <a:pt x="232" y="277"/>
                  </a:cubicBezTo>
                  <a:cubicBezTo>
                    <a:pt x="232" y="276"/>
                    <a:pt x="231" y="275"/>
                    <a:pt x="231" y="275"/>
                  </a:cubicBezTo>
                  <a:cubicBezTo>
                    <a:pt x="230" y="273"/>
                    <a:pt x="229" y="272"/>
                    <a:pt x="228" y="271"/>
                  </a:cubicBezTo>
                  <a:cubicBezTo>
                    <a:pt x="227" y="271"/>
                    <a:pt x="227" y="270"/>
                    <a:pt x="226" y="269"/>
                  </a:cubicBezTo>
                  <a:cubicBezTo>
                    <a:pt x="226" y="269"/>
                    <a:pt x="225" y="269"/>
                    <a:pt x="225" y="269"/>
                  </a:cubicBezTo>
                  <a:cubicBezTo>
                    <a:pt x="224" y="268"/>
                    <a:pt x="225" y="267"/>
                    <a:pt x="225" y="267"/>
                  </a:cubicBezTo>
                  <a:cubicBezTo>
                    <a:pt x="225" y="267"/>
                    <a:pt x="226" y="266"/>
                    <a:pt x="226" y="265"/>
                  </a:cubicBezTo>
                  <a:cubicBezTo>
                    <a:pt x="226" y="265"/>
                    <a:pt x="227" y="263"/>
                    <a:pt x="227" y="262"/>
                  </a:cubicBezTo>
                  <a:cubicBezTo>
                    <a:pt x="226" y="261"/>
                    <a:pt x="225" y="261"/>
                    <a:pt x="225" y="261"/>
                  </a:cubicBezTo>
                  <a:cubicBezTo>
                    <a:pt x="225" y="261"/>
                    <a:pt x="224" y="260"/>
                    <a:pt x="223" y="261"/>
                  </a:cubicBezTo>
                  <a:cubicBezTo>
                    <a:pt x="223" y="261"/>
                    <a:pt x="223" y="261"/>
                    <a:pt x="223" y="261"/>
                  </a:cubicBezTo>
                  <a:cubicBezTo>
                    <a:pt x="222" y="262"/>
                    <a:pt x="223" y="263"/>
                    <a:pt x="222" y="263"/>
                  </a:cubicBezTo>
                  <a:cubicBezTo>
                    <a:pt x="222" y="264"/>
                    <a:pt x="221" y="265"/>
                    <a:pt x="221" y="265"/>
                  </a:cubicBezTo>
                  <a:cubicBezTo>
                    <a:pt x="220" y="265"/>
                    <a:pt x="219" y="265"/>
                    <a:pt x="219" y="265"/>
                  </a:cubicBezTo>
                  <a:cubicBezTo>
                    <a:pt x="219" y="265"/>
                    <a:pt x="217" y="264"/>
                    <a:pt x="217" y="263"/>
                  </a:cubicBezTo>
                  <a:cubicBezTo>
                    <a:pt x="217" y="263"/>
                    <a:pt x="217" y="262"/>
                    <a:pt x="218" y="262"/>
                  </a:cubicBezTo>
                  <a:cubicBezTo>
                    <a:pt x="218" y="261"/>
                    <a:pt x="219" y="261"/>
                    <a:pt x="219" y="261"/>
                  </a:cubicBezTo>
                  <a:cubicBezTo>
                    <a:pt x="219" y="261"/>
                    <a:pt x="220" y="259"/>
                    <a:pt x="219" y="259"/>
                  </a:cubicBezTo>
                  <a:cubicBezTo>
                    <a:pt x="219" y="259"/>
                    <a:pt x="219" y="258"/>
                    <a:pt x="219" y="258"/>
                  </a:cubicBezTo>
                  <a:cubicBezTo>
                    <a:pt x="219" y="257"/>
                    <a:pt x="219" y="256"/>
                    <a:pt x="220" y="255"/>
                  </a:cubicBezTo>
                  <a:cubicBezTo>
                    <a:pt x="220" y="255"/>
                    <a:pt x="221" y="253"/>
                    <a:pt x="222" y="253"/>
                  </a:cubicBezTo>
                  <a:cubicBezTo>
                    <a:pt x="222" y="253"/>
                    <a:pt x="223" y="252"/>
                    <a:pt x="224" y="252"/>
                  </a:cubicBezTo>
                  <a:cubicBezTo>
                    <a:pt x="224" y="251"/>
                    <a:pt x="225" y="250"/>
                    <a:pt x="225" y="249"/>
                  </a:cubicBezTo>
                  <a:cubicBezTo>
                    <a:pt x="225" y="249"/>
                    <a:pt x="223" y="248"/>
                    <a:pt x="223" y="248"/>
                  </a:cubicBezTo>
                  <a:cubicBezTo>
                    <a:pt x="222" y="247"/>
                    <a:pt x="220" y="246"/>
                    <a:pt x="219" y="245"/>
                  </a:cubicBezTo>
                  <a:cubicBezTo>
                    <a:pt x="219" y="244"/>
                    <a:pt x="219" y="243"/>
                    <a:pt x="219" y="243"/>
                  </a:cubicBezTo>
                  <a:cubicBezTo>
                    <a:pt x="220" y="242"/>
                    <a:pt x="222" y="242"/>
                    <a:pt x="223" y="242"/>
                  </a:cubicBezTo>
                  <a:cubicBezTo>
                    <a:pt x="223" y="242"/>
                    <a:pt x="225" y="243"/>
                    <a:pt x="226" y="243"/>
                  </a:cubicBezTo>
                  <a:cubicBezTo>
                    <a:pt x="227" y="243"/>
                    <a:pt x="229" y="242"/>
                    <a:pt x="230" y="242"/>
                  </a:cubicBezTo>
                  <a:cubicBezTo>
                    <a:pt x="232" y="242"/>
                    <a:pt x="234" y="241"/>
                    <a:pt x="235" y="240"/>
                  </a:cubicBezTo>
                  <a:cubicBezTo>
                    <a:pt x="236" y="239"/>
                    <a:pt x="239" y="237"/>
                    <a:pt x="240" y="236"/>
                  </a:cubicBezTo>
                  <a:cubicBezTo>
                    <a:pt x="242" y="235"/>
                    <a:pt x="245" y="234"/>
                    <a:pt x="247" y="233"/>
                  </a:cubicBezTo>
                  <a:cubicBezTo>
                    <a:pt x="248" y="232"/>
                    <a:pt x="251" y="231"/>
                    <a:pt x="252" y="231"/>
                  </a:cubicBezTo>
                  <a:cubicBezTo>
                    <a:pt x="254" y="230"/>
                    <a:pt x="255" y="229"/>
                    <a:pt x="256" y="228"/>
                  </a:cubicBezTo>
                  <a:cubicBezTo>
                    <a:pt x="257" y="228"/>
                    <a:pt x="258" y="228"/>
                    <a:pt x="259" y="229"/>
                  </a:cubicBezTo>
                  <a:cubicBezTo>
                    <a:pt x="259" y="230"/>
                    <a:pt x="258" y="231"/>
                    <a:pt x="258" y="231"/>
                  </a:cubicBezTo>
                  <a:cubicBezTo>
                    <a:pt x="258" y="232"/>
                    <a:pt x="257" y="232"/>
                    <a:pt x="256" y="232"/>
                  </a:cubicBezTo>
                  <a:cubicBezTo>
                    <a:pt x="255" y="233"/>
                    <a:pt x="253" y="234"/>
                    <a:pt x="252" y="234"/>
                  </a:cubicBezTo>
                  <a:cubicBezTo>
                    <a:pt x="251" y="235"/>
                    <a:pt x="250" y="235"/>
                    <a:pt x="250" y="236"/>
                  </a:cubicBezTo>
                  <a:cubicBezTo>
                    <a:pt x="249" y="236"/>
                    <a:pt x="250" y="238"/>
                    <a:pt x="250" y="238"/>
                  </a:cubicBezTo>
                  <a:cubicBezTo>
                    <a:pt x="249" y="238"/>
                    <a:pt x="249" y="240"/>
                    <a:pt x="249" y="240"/>
                  </a:cubicBezTo>
                  <a:cubicBezTo>
                    <a:pt x="249" y="240"/>
                    <a:pt x="248" y="241"/>
                    <a:pt x="248" y="242"/>
                  </a:cubicBezTo>
                  <a:cubicBezTo>
                    <a:pt x="249" y="242"/>
                    <a:pt x="250" y="242"/>
                    <a:pt x="250" y="242"/>
                  </a:cubicBezTo>
                  <a:cubicBezTo>
                    <a:pt x="251" y="242"/>
                    <a:pt x="253" y="242"/>
                    <a:pt x="253" y="242"/>
                  </a:cubicBezTo>
                  <a:cubicBezTo>
                    <a:pt x="254" y="241"/>
                    <a:pt x="254" y="239"/>
                    <a:pt x="254" y="238"/>
                  </a:cubicBezTo>
                  <a:cubicBezTo>
                    <a:pt x="255" y="237"/>
                    <a:pt x="256" y="236"/>
                    <a:pt x="256" y="235"/>
                  </a:cubicBezTo>
                  <a:cubicBezTo>
                    <a:pt x="257" y="234"/>
                    <a:pt x="259" y="233"/>
                    <a:pt x="260" y="233"/>
                  </a:cubicBezTo>
                  <a:cubicBezTo>
                    <a:pt x="260" y="232"/>
                    <a:pt x="260" y="232"/>
                    <a:pt x="261" y="232"/>
                  </a:cubicBezTo>
                  <a:cubicBezTo>
                    <a:pt x="262" y="232"/>
                    <a:pt x="263" y="233"/>
                    <a:pt x="263" y="234"/>
                  </a:cubicBezTo>
                  <a:cubicBezTo>
                    <a:pt x="263" y="235"/>
                    <a:pt x="263" y="236"/>
                    <a:pt x="263" y="237"/>
                  </a:cubicBezTo>
                  <a:cubicBezTo>
                    <a:pt x="263" y="237"/>
                    <a:pt x="262" y="238"/>
                    <a:pt x="262" y="239"/>
                  </a:cubicBezTo>
                  <a:cubicBezTo>
                    <a:pt x="262" y="239"/>
                    <a:pt x="262" y="240"/>
                    <a:pt x="262" y="240"/>
                  </a:cubicBezTo>
                  <a:cubicBezTo>
                    <a:pt x="261" y="240"/>
                    <a:pt x="260" y="239"/>
                    <a:pt x="260" y="238"/>
                  </a:cubicBezTo>
                  <a:cubicBezTo>
                    <a:pt x="260" y="238"/>
                    <a:pt x="260" y="237"/>
                    <a:pt x="260" y="237"/>
                  </a:cubicBezTo>
                  <a:cubicBezTo>
                    <a:pt x="260" y="236"/>
                    <a:pt x="259" y="236"/>
                    <a:pt x="259" y="236"/>
                  </a:cubicBezTo>
                  <a:cubicBezTo>
                    <a:pt x="258" y="237"/>
                    <a:pt x="258" y="238"/>
                    <a:pt x="258" y="238"/>
                  </a:cubicBezTo>
                  <a:cubicBezTo>
                    <a:pt x="258" y="238"/>
                    <a:pt x="258" y="239"/>
                    <a:pt x="258" y="239"/>
                  </a:cubicBezTo>
                  <a:cubicBezTo>
                    <a:pt x="258" y="240"/>
                    <a:pt x="259" y="240"/>
                    <a:pt x="259" y="240"/>
                  </a:cubicBezTo>
                  <a:cubicBezTo>
                    <a:pt x="260" y="240"/>
                    <a:pt x="260" y="242"/>
                    <a:pt x="259" y="242"/>
                  </a:cubicBezTo>
                  <a:cubicBezTo>
                    <a:pt x="259" y="242"/>
                    <a:pt x="258" y="243"/>
                    <a:pt x="258" y="243"/>
                  </a:cubicBezTo>
                  <a:cubicBezTo>
                    <a:pt x="257" y="244"/>
                    <a:pt x="256" y="245"/>
                    <a:pt x="256" y="245"/>
                  </a:cubicBezTo>
                  <a:cubicBezTo>
                    <a:pt x="257" y="246"/>
                    <a:pt x="258" y="246"/>
                    <a:pt x="258" y="247"/>
                  </a:cubicBezTo>
                  <a:cubicBezTo>
                    <a:pt x="258" y="247"/>
                    <a:pt x="259" y="247"/>
                    <a:pt x="259" y="247"/>
                  </a:cubicBezTo>
                  <a:cubicBezTo>
                    <a:pt x="260" y="247"/>
                    <a:pt x="259" y="248"/>
                    <a:pt x="259" y="248"/>
                  </a:cubicBezTo>
                  <a:cubicBezTo>
                    <a:pt x="259" y="249"/>
                    <a:pt x="260" y="249"/>
                    <a:pt x="260" y="250"/>
                  </a:cubicBezTo>
                  <a:cubicBezTo>
                    <a:pt x="260" y="250"/>
                    <a:pt x="262" y="250"/>
                    <a:pt x="263" y="249"/>
                  </a:cubicBezTo>
                  <a:cubicBezTo>
                    <a:pt x="263" y="249"/>
                    <a:pt x="263" y="247"/>
                    <a:pt x="263" y="246"/>
                  </a:cubicBezTo>
                  <a:cubicBezTo>
                    <a:pt x="263" y="246"/>
                    <a:pt x="265" y="246"/>
                    <a:pt x="265" y="245"/>
                  </a:cubicBezTo>
                  <a:cubicBezTo>
                    <a:pt x="265" y="244"/>
                    <a:pt x="266" y="242"/>
                    <a:pt x="266" y="240"/>
                  </a:cubicBezTo>
                  <a:cubicBezTo>
                    <a:pt x="266" y="239"/>
                    <a:pt x="266" y="236"/>
                    <a:pt x="266" y="234"/>
                  </a:cubicBezTo>
                  <a:cubicBezTo>
                    <a:pt x="265" y="234"/>
                    <a:pt x="264" y="232"/>
                    <a:pt x="264" y="232"/>
                  </a:cubicBezTo>
                  <a:cubicBezTo>
                    <a:pt x="264" y="231"/>
                    <a:pt x="263" y="229"/>
                    <a:pt x="263" y="228"/>
                  </a:cubicBezTo>
                  <a:cubicBezTo>
                    <a:pt x="264" y="227"/>
                    <a:pt x="264" y="225"/>
                    <a:pt x="265" y="225"/>
                  </a:cubicBezTo>
                  <a:cubicBezTo>
                    <a:pt x="265" y="224"/>
                    <a:pt x="267" y="224"/>
                    <a:pt x="268" y="224"/>
                  </a:cubicBezTo>
                  <a:cubicBezTo>
                    <a:pt x="269" y="223"/>
                    <a:pt x="271" y="221"/>
                    <a:pt x="273" y="221"/>
                  </a:cubicBezTo>
                  <a:cubicBezTo>
                    <a:pt x="274" y="220"/>
                    <a:pt x="276" y="219"/>
                    <a:pt x="277" y="219"/>
                  </a:cubicBezTo>
                  <a:cubicBezTo>
                    <a:pt x="278" y="219"/>
                    <a:pt x="280" y="218"/>
                    <a:pt x="281" y="218"/>
                  </a:cubicBezTo>
                  <a:cubicBezTo>
                    <a:pt x="283" y="218"/>
                    <a:pt x="285" y="218"/>
                    <a:pt x="285" y="219"/>
                  </a:cubicBezTo>
                  <a:cubicBezTo>
                    <a:pt x="286" y="219"/>
                    <a:pt x="287" y="221"/>
                    <a:pt x="286" y="222"/>
                  </a:cubicBezTo>
                  <a:cubicBezTo>
                    <a:pt x="286" y="222"/>
                    <a:pt x="285" y="223"/>
                    <a:pt x="285" y="224"/>
                  </a:cubicBezTo>
                  <a:cubicBezTo>
                    <a:pt x="284" y="224"/>
                    <a:pt x="283" y="224"/>
                    <a:pt x="282" y="224"/>
                  </a:cubicBezTo>
                  <a:cubicBezTo>
                    <a:pt x="282" y="225"/>
                    <a:pt x="281" y="225"/>
                    <a:pt x="280" y="226"/>
                  </a:cubicBezTo>
                  <a:cubicBezTo>
                    <a:pt x="280" y="226"/>
                    <a:pt x="280" y="227"/>
                    <a:pt x="281" y="228"/>
                  </a:cubicBezTo>
                  <a:cubicBezTo>
                    <a:pt x="281" y="228"/>
                    <a:pt x="281" y="228"/>
                    <a:pt x="282" y="229"/>
                  </a:cubicBezTo>
                  <a:cubicBezTo>
                    <a:pt x="283" y="229"/>
                    <a:pt x="284" y="229"/>
                    <a:pt x="285" y="229"/>
                  </a:cubicBezTo>
                  <a:cubicBezTo>
                    <a:pt x="285" y="228"/>
                    <a:pt x="286" y="227"/>
                    <a:pt x="286" y="226"/>
                  </a:cubicBezTo>
                  <a:cubicBezTo>
                    <a:pt x="287" y="226"/>
                    <a:pt x="289" y="227"/>
                    <a:pt x="289" y="226"/>
                  </a:cubicBezTo>
                  <a:cubicBezTo>
                    <a:pt x="290" y="226"/>
                    <a:pt x="292" y="225"/>
                    <a:pt x="293" y="225"/>
                  </a:cubicBezTo>
                  <a:cubicBezTo>
                    <a:pt x="294" y="225"/>
                    <a:pt x="294" y="225"/>
                    <a:pt x="294" y="225"/>
                  </a:cubicBezTo>
                  <a:cubicBezTo>
                    <a:pt x="294" y="225"/>
                    <a:pt x="294" y="226"/>
                    <a:pt x="294" y="226"/>
                  </a:cubicBezTo>
                  <a:cubicBezTo>
                    <a:pt x="294" y="227"/>
                    <a:pt x="295" y="226"/>
                    <a:pt x="296" y="226"/>
                  </a:cubicBezTo>
                  <a:cubicBezTo>
                    <a:pt x="296" y="226"/>
                    <a:pt x="298" y="224"/>
                    <a:pt x="299" y="223"/>
                  </a:cubicBezTo>
                  <a:cubicBezTo>
                    <a:pt x="299" y="223"/>
                    <a:pt x="300" y="223"/>
                    <a:pt x="300" y="223"/>
                  </a:cubicBezTo>
                  <a:cubicBezTo>
                    <a:pt x="301" y="223"/>
                    <a:pt x="302" y="224"/>
                    <a:pt x="302" y="224"/>
                  </a:cubicBezTo>
                  <a:cubicBezTo>
                    <a:pt x="302" y="224"/>
                    <a:pt x="303" y="223"/>
                    <a:pt x="304" y="223"/>
                  </a:cubicBezTo>
                  <a:cubicBezTo>
                    <a:pt x="304" y="223"/>
                    <a:pt x="306" y="223"/>
                    <a:pt x="306" y="223"/>
                  </a:cubicBezTo>
                  <a:cubicBezTo>
                    <a:pt x="306" y="224"/>
                    <a:pt x="306" y="224"/>
                    <a:pt x="307" y="225"/>
                  </a:cubicBezTo>
                  <a:cubicBezTo>
                    <a:pt x="307" y="225"/>
                    <a:pt x="309" y="224"/>
                    <a:pt x="310" y="225"/>
                  </a:cubicBezTo>
                  <a:cubicBezTo>
                    <a:pt x="310" y="225"/>
                    <a:pt x="310" y="225"/>
                    <a:pt x="310" y="226"/>
                  </a:cubicBezTo>
                  <a:cubicBezTo>
                    <a:pt x="310" y="226"/>
                    <a:pt x="309" y="226"/>
                    <a:pt x="309" y="226"/>
                  </a:cubicBezTo>
                  <a:cubicBezTo>
                    <a:pt x="308" y="227"/>
                    <a:pt x="308" y="228"/>
                    <a:pt x="309" y="228"/>
                  </a:cubicBezTo>
                  <a:cubicBezTo>
                    <a:pt x="309" y="229"/>
                    <a:pt x="311" y="228"/>
                    <a:pt x="312" y="227"/>
                  </a:cubicBezTo>
                  <a:cubicBezTo>
                    <a:pt x="313" y="227"/>
                    <a:pt x="315" y="225"/>
                    <a:pt x="316" y="224"/>
                  </a:cubicBezTo>
                  <a:cubicBezTo>
                    <a:pt x="317" y="223"/>
                    <a:pt x="318" y="220"/>
                    <a:pt x="318" y="219"/>
                  </a:cubicBezTo>
                  <a:cubicBezTo>
                    <a:pt x="319" y="219"/>
                    <a:pt x="320" y="218"/>
                    <a:pt x="321" y="218"/>
                  </a:cubicBezTo>
                  <a:cubicBezTo>
                    <a:pt x="321" y="217"/>
                    <a:pt x="322" y="216"/>
                    <a:pt x="323" y="215"/>
                  </a:cubicBezTo>
                  <a:cubicBezTo>
                    <a:pt x="323" y="214"/>
                    <a:pt x="325" y="210"/>
                    <a:pt x="324" y="209"/>
                  </a:cubicBezTo>
                  <a:cubicBezTo>
                    <a:pt x="324" y="209"/>
                    <a:pt x="327" y="205"/>
                    <a:pt x="328" y="203"/>
                  </a:cubicBezTo>
                  <a:cubicBezTo>
                    <a:pt x="329" y="201"/>
                    <a:pt x="331" y="199"/>
                    <a:pt x="332" y="198"/>
                  </a:cubicBezTo>
                  <a:cubicBezTo>
                    <a:pt x="333" y="198"/>
                    <a:pt x="334" y="197"/>
                    <a:pt x="334" y="197"/>
                  </a:cubicBezTo>
                  <a:cubicBezTo>
                    <a:pt x="335" y="197"/>
                    <a:pt x="335" y="195"/>
                    <a:pt x="336" y="194"/>
                  </a:cubicBezTo>
                  <a:cubicBezTo>
                    <a:pt x="336" y="193"/>
                    <a:pt x="338" y="192"/>
                    <a:pt x="339" y="192"/>
                  </a:cubicBezTo>
                  <a:cubicBezTo>
                    <a:pt x="340" y="191"/>
                    <a:pt x="343" y="190"/>
                    <a:pt x="344" y="190"/>
                  </a:cubicBezTo>
                  <a:cubicBezTo>
                    <a:pt x="345" y="190"/>
                    <a:pt x="347" y="190"/>
                    <a:pt x="347" y="190"/>
                  </a:cubicBezTo>
                  <a:cubicBezTo>
                    <a:pt x="348" y="190"/>
                    <a:pt x="350" y="188"/>
                    <a:pt x="351" y="188"/>
                  </a:cubicBezTo>
                  <a:cubicBezTo>
                    <a:pt x="352" y="188"/>
                    <a:pt x="354" y="188"/>
                    <a:pt x="355" y="188"/>
                  </a:cubicBezTo>
                  <a:cubicBezTo>
                    <a:pt x="357" y="188"/>
                    <a:pt x="360" y="188"/>
                    <a:pt x="362" y="189"/>
                  </a:cubicBezTo>
                  <a:cubicBezTo>
                    <a:pt x="363" y="190"/>
                    <a:pt x="363" y="191"/>
                    <a:pt x="364" y="192"/>
                  </a:cubicBezTo>
                  <a:cubicBezTo>
                    <a:pt x="364" y="193"/>
                    <a:pt x="364" y="195"/>
                    <a:pt x="365" y="195"/>
                  </a:cubicBezTo>
                  <a:cubicBezTo>
                    <a:pt x="365" y="197"/>
                    <a:pt x="367" y="199"/>
                    <a:pt x="368" y="199"/>
                  </a:cubicBezTo>
                  <a:cubicBezTo>
                    <a:pt x="368" y="200"/>
                    <a:pt x="370" y="200"/>
                    <a:pt x="371" y="200"/>
                  </a:cubicBezTo>
                  <a:cubicBezTo>
                    <a:pt x="372" y="200"/>
                    <a:pt x="374" y="200"/>
                    <a:pt x="374" y="199"/>
                  </a:cubicBezTo>
                  <a:cubicBezTo>
                    <a:pt x="375" y="199"/>
                    <a:pt x="376" y="198"/>
                    <a:pt x="377" y="197"/>
                  </a:cubicBezTo>
                  <a:cubicBezTo>
                    <a:pt x="378" y="197"/>
                    <a:pt x="379" y="197"/>
                    <a:pt x="379" y="197"/>
                  </a:cubicBezTo>
                  <a:cubicBezTo>
                    <a:pt x="380" y="197"/>
                    <a:pt x="381" y="198"/>
                    <a:pt x="382" y="198"/>
                  </a:cubicBezTo>
                  <a:cubicBezTo>
                    <a:pt x="382" y="198"/>
                    <a:pt x="383" y="198"/>
                    <a:pt x="383" y="197"/>
                  </a:cubicBezTo>
                  <a:cubicBezTo>
                    <a:pt x="384" y="197"/>
                    <a:pt x="383" y="196"/>
                    <a:pt x="383" y="195"/>
                  </a:cubicBezTo>
                  <a:cubicBezTo>
                    <a:pt x="383" y="195"/>
                    <a:pt x="383" y="194"/>
                    <a:pt x="383" y="194"/>
                  </a:cubicBezTo>
                  <a:cubicBezTo>
                    <a:pt x="384" y="194"/>
                    <a:pt x="385" y="194"/>
                    <a:pt x="385" y="194"/>
                  </a:cubicBezTo>
                  <a:cubicBezTo>
                    <a:pt x="386" y="194"/>
                    <a:pt x="387" y="195"/>
                    <a:pt x="387" y="195"/>
                  </a:cubicBezTo>
                  <a:cubicBezTo>
                    <a:pt x="387" y="194"/>
                    <a:pt x="387" y="194"/>
                    <a:pt x="387" y="193"/>
                  </a:cubicBezTo>
                  <a:cubicBezTo>
                    <a:pt x="387" y="193"/>
                    <a:pt x="387" y="192"/>
                    <a:pt x="386" y="191"/>
                  </a:cubicBezTo>
                  <a:cubicBezTo>
                    <a:pt x="386" y="190"/>
                    <a:pt x="386" y="188"/>
                    <a:pt x="386" y="186"/>
                  </a:cubicBezTo>
                  <a:cubicBezTo>
                    <a:pt x="386" y="186"/>
                    <a:pt x="386" y="184"/>
                    <a:pt x="387" y="183"/>
                  </a:cubicBezTo>
                  <a:cubicBezTo>
                    <a:pt x="387" y="182"/>
                    <a:pt x="389" y="180"/>
                    <a:pt x="389" y="180"/>
                  </a:cubicBezTo>
                  <a:cubicBezTo>
                    <a:pt x="390" y="179"/>
                    <a:pt x="391" y="177"/>
                    <a:pt x="391" y="176"/>
                  </a:cubicBezTo>
                  <a:cubicBezTo>
                    <a:pt x="391" y="176"/>
                    <a:pt x="391" y="173"/>
                    <a:pt x="391" y="172"/>
                  </a:cubicBezTo>
                  <a:cubicBezTo>
                    <a:pt x="392" y="172"/>
                    <a:pt x="393" y="170"/>
                    <a:pt x="393" y="170"/>
                  </a:cubicBezTo>
                  <a:cubicBezTo>
                    <a:pt x="395" y="170"/>
                    <a:pt x="397" y="170"/>
                    <a:pt x="399" y="170"/>
                  </a:cubicBezTo>
                  <a:cubicBezTo>
                    <a:pt x="399" y="170"/>
                    <a:pt x="400" y="168"/>
                    <a:pt x="401" y="167"/>
                  </a:cubicBezTo>
                  <a:cubicBezTo>
                    <a:pt x="402" y="165"/>
                    <a:pt x="405" y="162"/>
                    <a:pt x="406" y="160"/>
                  </a:cubicBezTo>
                  <a:cubicBezTo>
                    <a:pt x="407" y="159"/>
                    <a:pt x="408" y="157"/>
                    <a:pt x="408" y="155"/>
                  </a:cubicBezTo>
                  <a:cubicBezTo>
                    <a:pt x="408" y="154"/>
                    <a:pt x="407" y="152"/>
                    <a:pt x="408" y="151"/>
                  </a:cubicBezTo>
                  <a:cubicBezTo>
                    <a:pt x="408" y="150"/>
                    <a:pt x="409" y="148"/>
                    <a:pt x="410" y="148"/>
                  </a:cubicBezTo>
                  <a:cubicBezTo>
                    <a:pt x="410" y="148"/>
                    <a:pt x="411" y="148"/>
                    <a:pt x="411" y="149"/>
                  </a:cubicBezTo>
                  <a:cubicBezTo>
                    <a:pt x="412" y="149"/>
                    <a:pt x="412" y="149"/>
                    <a:pt x="412" y="149"/>
                  </a:cubicBezTo>
                  <a:cubicBezTo>
                    <a:pt x="413" y="149"/>
                    <a:pt x="414" y="149"/>
                    <a:pt x="414" y="149"/>
                  </a:cubicBezTo>
                  <a:cubicBezTo>
                    <a:pt x="415" y="149"/>
                    <a:pt x="416" y="149"/>
                    <a:pt x="416" y="149"/>
                  </a:cubicBezTo>
                  <a:cubicBezTo>
                    <a:pt x="417" y="149"/>
                    <a:pt x="417" y="151"/>
                    <a:pt x="418" y="151"/>
                  </a:cubicBezTo>
                  <a:cubicBezTo>
                    <a:pt x="418" y="151"/>
                    <a:pt x="420" y="151"/>
                    <a:pt x="420" y="151"/>
                  </a:cubicBezTo>
                  <a:cubicBezTo>
                    <a:pt x="421" y="151"/>
                    <a:pt x="422" y="149"/>
                    <a:pt x="423" y="148"/>
                  </a:cubicBezTo>
                  <a:cubicBezTo>
                    <a:pt x="424" y="148"/>
                    <a:pt x="426" y="148"/>
                    <a:pt x="427" y="148"/>
                  </a:cubicBezTo>
                  <a:cubicBezTo>
                    <a:pt x="428" y="147"/>
                    <a:pt x="428" y="145"/>
                    <a:pt x="429" y="145"/>
                  </a:cubicBezTo>
                  <a:cubicBezTo>
                    <a:pt x="429" y="145"/>
                    <a:pt x="430" y="145"/>
                    <a:pt x="431" y="145"/>
                  </a:cubicBezTo>
                  <a:cubicBezTo>
                    <a:pt x="431" y="146"/>
                    <a:pt x="431" y="148"/>
                    <a:pt x="432" y="148"/>
                  </a:cubicBezTo>
                  <a:cubicBezTo>
                    <a:pt x="432" y="148"/>
                    <a:pt x="433" y="149"/>
                    <a:pt x="434" y="149"/>
                  </a:cubicBezTo>
                  <a:cubicBezTo>
                    <a:pt x="434" y="148"/>
                    <a:pt x="435" y="147"/>
                    <a:pt x="435" y="147"/>
                  </a:cubicBezTo>
                  <a:cubicBezTo>
                    <a:pt x="436" y="146"/>
                    <a:pt x="436" y="145"/>
                    <a:pt x="436" y="144"/>
                  </a:cubicBezTo>
                  <a:cubicBezTo>
                    <a:pt x="436" y="143"/>
                    <a:pt x="437" y="143"/>
                    <a:pt x="438" y="143"/>
                  </a:cubicBezTo>
                  <a:cubicBezTo>
                    <a:pt x="438" y="143"/>
                    <a:pt x="440" y="142"/>
                    <a:pt x="440" y="142"/>
                  </a:cubicBezTo>
                  <a:cubicBezTo>
                    <a:pt x="441" y="141"/>
                    <a:pt x="442" y="139"/>
                    <a:pt x="441" y="139"/>
                  </a:cubicBezTo>
                  <a:cubicBezTo>
                    <a:pt x="441" y="138"/>
                    <a:pt x="439" y="139"/>
                    <a:pt x="438" y="139"/>
                  </a:cubicBezTo>
                  <a:cubicBezTo>
                    <a:pt x="438" y="139"/>
                    <a:pt x="436" y="138"/>
                    <a:pt x="435" y="137"/>
                  </a:cubicBezTo>
                  <a:cubicBezTo>
                    <a:pt x="434" y="136"/>
                    <a:pt x="435" y="134"/>
                    <a:pt x="434" y="133"/>
                  </a:cubicBezTo>
                  <a:cubicBezTo>
                    <a:pt x="434" y="133"/>
                    <a:pt x="432" y="133"/>
                    <a:pt x="432" y="133"/>
                  </a:cubicBezTo>
                  <a:cubicBezTo>
                    <a:pt x="432" y="133"/>
                    <a:pt x="431" y="134"/>
                    <a:pt x="430" y="134"/>
                  </a:cubicBezTo>
                  <a:cubicBezTo>
                    <a:pt x="430" y="134"/>
                    <a:pt x="429" y="133"/>
                    <a:pt x="428" y="133"/>
                  </a:cubicBezTo>
                  <a:cubicBezTo>
                    <a:pt x="428" y="133"/>
                    <a:pt x="427" y="132"/>
                    <a:pt x="426" y="132"/>
                  </a:cubicBezTo>
                  <a:cubicBezTo>
                    <a:pt x="426" y="132"/>
                    <a:pt x="425" y="132"/>
                    <a:pt x="424" y="133"/>
                  </a:cubicBezTo>
                  <a:cubicBezTo>
                    <a:pt x="424" y="133"/>
                    <a:pt x="423" y="134"/>
                    <a:pt x="423" y="134"/>
                  </a:cubicBezTo>
                  <a:cubicBezTo>
                    <a:pt x="422" y="135"/>
                    <a:pt x="420" y="135"/>
                    <a:pt x="420" y="134"/>
                  </a:cubicBezTo>
                  <a:cubicBezTo>
                    <a:pt x="419" y="134"/>
                    <a:pt x="418" y="134"/>
                    <a:pt x="418" y="134"/>
                  </a:cubicBezTo>
                  <a:cubicBezTo>
                    <a:pt x="418" y="133"/>
                    <a:pt x="419" y="132"/>
                    <a:pt x="419" y="132"/>
                  </a:cubicBezTo>
                  <a:cubicBezTo>
                    <a:pt x="419" y="131"/>
                    <a:pt x="418" y="130"/>
                    <a:pt x="418" y="130"/>
                  </a:cubicBezTo>
                  <a:cubicBezTo>
                    <a:pt x="418" y="129"/>
                    <a:pt x="416" y="129"/>
                    <a:pt x="416" y="129"/>
                  </a:cubicBezTo>
                  <a:cubicBezTo>
                    <a:pt x="415" y="128"/>
                    <a:pt x="413" y="128"/>
                    <a:pt x="412" y="127"/>
                  </a:cubicBezTo>
                  <a:cubicBezTo>
                    <a:pt x="412" y="127"/>
                    <a:pt x="411" y="125"/>
                    <a:pt x="412" y="125"/>
                  </a:cubicBezTo>
                  <a:cubicBezTo>
                    <a:pt x="412" y="124"/>
                    <a:pt x="414" y="123"/>
                    <a:pt x="414" y="122"/>
                  </a:cubicBezTo>
                  <a:cubicBezTo>
                    <a:pt x="415" y="122"/>
                    <a:pt x="417" y="122"/>
                    <a:pt x="418" y="122"/>
                  </a:cubicBezTo>
                  <a:cubicBezTo>
                    <a:pt x="418" y="121"/>
                    <a:pt x="419" y="120"/>
                    <a:pt x="420" y="120"/>
                  </a:cubicBezTo>
                  <a:cubicBezTo>
                    <a:pt x="420" y="118"/>
                    <a:pt x="421" y="116"/>
                    <a:pt x="422" y="114"/>
                  </a:cubicBezTo>
                  <a:cubicBezTo>
                    <a:pt x="423" y="114"/>
                    <a:pt x="424" y="112"/>
                    <a:pt x="426" y="112"/>
                  </a:cubicBezTo>
                  <a:cubicBezTo>
                    <a:pt x="426" y="112"/>
                    <a:pt x="428" y="112"/>
                    <a:pt x="428" y="112"/>
                  </a:cubicBezTo>
                  <a:cubicBezTo>
                    <a:pt x="429" y="112"/>
                    <a:pt x="430" y="111"/>
                    <a:pt x="430" y="110"/>
                  </a:cubicBezTo>
                  <a:cubicBezTo>
                    <a:pt x="430" y="110"/>
                    <a:pt x="430" y="109"/>
                    <a:pt x="430" y="109"/>
                  </a:cubicBezTo>
                  <a:cubicBezTo>
                    <a:pt x="430" y="108"/>
                    <a:pt x="428" y="108"/>
                    <a:pt x="428" y="108"/>
                  </a:cubicBezTo>
                  <a:cubicBezTo>
                    <a:pt x="428" y="107"/>
                    <a:pt x="427" y="107"/>
                    <a:pt x="427" y="106"/>
                  </a:cubicBezTo>
                  <a:cubicBezTo>
                    <a:pt x="427" y="105"/>
                    <a:pt x="428" y="105"/>
                    <a:pt x="429" y="105"/>
                  </a:cubicBezTo>
                  <a:cubicBezTo>
                    <a:pt x="429" y="104"/>
                    <a:pt x="430" y="104"/>
                    <a:pt x="430" y="104"/>
                  </a:cubicBezTo>
                  <a:cubicBezTo>
                    <a:pt x="430" y="103"/>
                    <a:pt x="430" y="102"/>
                    <a:pt x="431" y="101"/>
                  </a:cubicBezTo>
                  <a:cubicBezTo>
                    <a:pt x="431" y="101"/>
                    <a:pt x="431" y="99"/>
                    <a:pt x="431" y="98"/>
                  </a:cubicBezTo>
                  <a:cubicBezTo>
                    <a:pt x="432" y="97"/>
                    <a:pt x="433" y="97"/>
                    <a:pt x="434" y="97"/>
                  </a:cubicBezTo>
                  <a:cubicBezTo>
                    <a:pt x="434" y="97"/>
                    <a:pt x="435" y="97"/>
                    <a:pt x="435" y="96"/>
                  </a:cubicBezTo>
                  <a:cubicBezTo>
                    <a:pt x="436" y="95"/>
                    <a:pt x="435" y="93"/>
                    <a:pt x="435" y="93"/>
                  </a:cubicBezTo>
                  <a:cubicBezTo>
                    <a:pt x="435" y="92"/>
                    <a:pt x="435" y="90"/>
                    <a:pt x="436" y="90"/>
                  </a:cubicBezTo>
                  <a:cubicBezTo>
                    <a:pt x="436" y="89"/>
                    <a:pt x="438" y="89"/>
                    <a:pt x="439" y="88"/>
                  </a:cubicBezTo>
                  <a:cubicBezTo>
                    <a:pt x="440" y="87"/>
                    <a:pt x="442" y="87"/>
                    <a:pt x="443" y="86"/>
                  </a:cubicBezTo>
                  <a:cubicBezTo>
                    <a:pt x="443" y="86"/>
                    <a:pt x="443" y="84"/>
                    <a:pt x="444" y="83"/>
                  </a:cubicBezTo>
                  <a:cubicBezTo>
                    <a:pt x="445" y="83"/>
                    <a:pt x="447" y="81"/>
                    <a:pt x="447" y="81"/>
                  </a:cubicBezTo>
                  <a:cubicBezTo>
                    <a:pt x="448" y="81"/>
                    <a:pt x="450" y="81"/>
                    <a:pt x="450" y="80"/>
                  </a:cubicBezTo>
                  <a:cubicBezTo>
                    <a:pt x="451" y="80"/>
                    <a:pt x="451" y="77"/>
                    <a:pt x="452" y="76"/>
                  </a:cubicBezTo>
                  <a:cubicBezTo>
                    <a:pt x="452" y="76"/>
                    <a:pt x="453" y="75"/>
                    <a:pt x="453" y="74"/>
                  </a:cubicBezTo>
                  <a:cubicBezTo>
                    <a:pt x="454" y="73"/>
                    <a:pt x="455" y="72"/>
                    <a:pt x="456" y="71"/>
                  </a:cubicBezTo>
                  <a:cubicBezTo>
                    <a:pt x="457" y="70"/>
                    <a:pt x="458" y="70"/>
                    <a:pt x="459" y="70"/>
                  </a:cubicBezTo>
                  <a:cubicBezTo>
                    <a:pt x="459" y="70"/>
                    <a:pt x="459" y="71"/>
                    <a:pt x="459" y="71"/>
                  </a:cubicBezTo>
                  <a:cubicBezTo>
                    <a:pt x="459" y="72"/>
                    <a:pt x="458" y="72"/>
                    <a:pt x="458" y="72"/>
                  </a:cubicBezTo>
                  <a:cubicBezTo>
                    <a:pt x="458" y="72"/>
                    <a:pt x="457" y="73"/>
                    <a:pt x="458" y="73"/>
                  </a:cubicBezTo>
                  <a:cubicBezTo>
                    <a:pt x="458" y="74"/>
                    <a:pt x="459" y="74"/>
                    <a:pt x="460" y="73"/>
                  </a:cubicBezTo>
                  <a:cubicBezTo>
                    <a:pt x="460" y="73"/>
                    <a:pt x="460" y="72"/>
                    <a:pt x="461" y="72"/>
                  </a:cubicBezTo>
                  <a:cubicBezTo>
                    <a:pt x="461" y="72"/>
                    <a:pt x="463" y="71"/>
                    <a:pt x="463" y="70"/>
                  </a:cubicBezTo>
                  <a:cubicBezTo>
                    <a:pt x="464" y="70"/>
                    <a:pt x="466" y="70"/>
                    <a:pt x="466" y="70"/>
                  </a:cubicBezTo>
                  <a:cubicBezTo>
                    <a:pt x="467" y="70"/>
                    <a:pt x="468" y="68"/>
                    <a:pt x="468" y="68"/>
                  </a:cubicBezTo>
                  <a:cubicBezTo>
                    <a:pt x="470" y="67"/>
                    <a:pt x="471" y="66"/>
                    <a:pt x="472" y="65"/>
                  </a:cubicBezTo>
                  <a:cubicBezTo>
                    <a:pt x="474" y="64"/>
                    <a:pt x="476" y="63"/>
                    <a:pt x="478" y="62"/>
                  </a:cubicBezTo>
                  <a:cubicBezTo>
                    <a:pt x="479" y="62"/>
                    <a:pt x="482" y="62"/>
                    <a:pt x="482" y="62"/>
                  </a:cubicBezTo>
                  <a:cubicBezTo>
                    <a:pt x="484" y="62"/>
                    <a:pt x="485" y="60"/>
                    <a:pt x="486" y="59"/>
                  </a:cubicBezTo>
                  <a:cubicBezTo>
                    <a:pt x="487" y="58"/>
                    <a:pt x="489" y="55"/>
                    <a:pt x="490" y="54"/>
                  </a:cubicBezTo>
                  <a:cubicBezTo>
                    <a:pt x="491" y="54"/>
                    <a:pt x="493" y="54"/>
                    <a:pt x="493" y="53"/>
                  </a:cubicBezTo>
                  <a:cubicBezTo>
                    <a:pt x="494" y="53"/>
                    <a:pt x="494" y="51"/>
                    <a:pt x="495" y="50"/>
                  </a:cubicBezTo>
                  <a:cubicBezTo>
                    <a:pt x="495" y="49"/>
                    <a:pt x="496" y="48"/>
                    <a:pt x="497" y="48"/>
                  </a:cubicBezTo>
                  <a:cubicBezTo>
                    <a:pt x="497" y="48"/>
                    <a:pt x="498" y="49"/>
                    <a:pt x="499" y="50"/>
                  </a:cubicBezTo>
                  <a:cubicBezTo>
                    <a:pt x="499" y="50"/>
                    <a:pt x="499" y="51"/>
                    <a:pt x="498" y="52"/>
                  </a:cubicBezTo>
                  <a:cubicBezTo>
                    <a:pt x="498" y="52"/>
                    <a:pt x="497" y="52"/>
                    <a:pt x="497" y="52"/>
                  </a:cubicBezTo>
                  <a:cubicBezTo>
                    <a:pt x="497" y="52"/>
                    <a:pt x="497" y="54"/>
                    <a:pt x="497" y="54"/>
                  </a:cubicBezTo>
                  <a:cubicBezTo>
                    <a:pt x="497" y="54"/>
                    <a:pt x="499" y="54"/>
                    <a:pt x="499" y="54"/>
                  </a:cubicBezTo>
                  <a:cubicBezTo>
                    <a:pt x="499" y="54"/>
                    <a:pt x="500" y="53"/>
                    <a:pt x="501" y="52"/>
                  </a:cubicBezTo>
                  <a:cubicBezTo>
                    <a:pt x="501" y="51"/>
                    <a:pt x="501" y="49"/>
                    <a:pt x="501" y="49"/>
                  </a:cubicBezTo>
                  <a:cubicBezTo>
                    <a:pt x="501" y="48"/>
                    <a:pt x="501" y="46"/>
                    <a:pt x="502" y="46"/>
                  </a:cubicBezTo>
                  <a:cubicBezTo>
                    <a:pt x="503" y="45"/>
                    <a:pt x="504" y="45"/>
                    <a:pt x="505" y="45"/>
                  </a:cubicBezTo>
                  <a:cubicBezTo>
                    <a:pt x="505" y="45"/>
                    <a:pt x="505" y="47"/>
                    <a:pt x="506" y="47"/>
                  </a:cubicBezTo>
                  <a:cubicBezTo>
                    <a:pt x="506" y="47"/>
                    <a:pt x="508" y="48"/>
                    <a:pt x="509" y="48"/>
                  </a:cubicBezTo>
                  <a:cubicBezTo>
                    <a:pt x="509" y="48"/>
                    <a:pt x="510" y="48"/>
                    <a:pt x="510" y="47"/>
                  </a:cubicBezTo>
                  <a:cubicBezTo>
                    <a:pt x="510" y="47"/>
                    <a:pt x="511" y="46"/>
                    <a:pt x="511" y="45"/>
                  </a:cubicBezTo>
                  <a:cubicBezTo>
                    <a:pt x="511" y="45"/>
                    <a:pt x="510" y="45"/>
                    <a:pt x="510" y="44"/>
                  </a:cubicBezTo>
                  <a:cubicBezTo>
                    <a:pt x="509" y="44"/>
                    <a:pt x="509" y="45"/>
                    <a:pt x="508" y="45"/>
                  </a:cubicBezTo>
                  <a:cubicBezTo>
                    <a:pt x="508" y="45"/>
                    <a:pt x="507" y="44"/>
                    <a:pt x="507" y="44"/>
                  </a:cubicBezTo>
                  <a:cubicBezTo>
                    <a:pt x="506" y="43"/>
                    <a:pt x="506" y="42"/>
                    <a:pt x="507" y="41"/>
                  </a:cubicBezTo>
                  <a:cubicBezTo>
                    <a:pt x="507" y="41"/>
                    <a:pt x="507" y="40"/>
                    <a:pt x="508" y="40"/>
                  </a:cubicBezTo>
                  <a:cubicBezTo>
                    <a:pt x="509" y="39"/>
                    <a:pt x="510" y="39"/>
                    <a:pt x="511" y="39"/>
                  </a:cubicBezTo>
                  <a:cubicBezTo>
                    <a:pt x="511" y="39"/>
                    <a:pt x="512" y="40"/>
                    <a:pt x="513" y="40"/>
                  </a:cubicBezTo>
                  <a:cubicBezTo>
                    <a:pt x="513" y="41"/>
                    <a:pt x="514" y="42"/>
                    <a:pt x="514" y="42"/>
                  </a:cubicBezTo>
                  <a:cubicBezTo>
                    <a:pt x="515" y="42"/>
                    <a:pt x="516" y="43"/>
                    <a:pt x="517" y="42"/>
                  </a:cubicBezTo>
                  <a:cubicBezTo>
                    <a:pt x="517" y="42"/>
                    <a:pt x="516" y="40"/>
                    <a:pt x="516" y="39"/>
                  </a:cubicBezTo>
                  <a:cubicBezTo>
                    <a:pt x="517" y="39"/>
                    <a:pt x="518" y="39"/>
                    <a:pt x="518" y="39"/>
                  </a:cubicBezTo>
                  <a:cubicBezTo>
                    <a:pt x="519" y="39"/>
                    <a:pt x="519" y="40"/>
                    <a:pt x="520" y="41"/>
                  </a:cubicBezTo>
                  <a:cubicBezTo>
                    <a:pt x="521" y="41"/>
                    <a:pt x="522" y="42"/>
                    <a:pt x="523" y="43"/>
                  </a:cubicBezTo>
                  <a:cubicBezTo>
                    <a:pt x="523" y="43"/>
                    <a:pt x="525" y="43"/>
                    <a:pt x="525" y="43"/>
                  </a:cubicBezTo>
                  <a:cubicBezTo>
                    <a:pt x="526" y="43"/>
                    <a:pt x="527" y="41"/>
                    <a:pt x="527" y="41"/>
                  </a:cubicBezTo>
                  <a:cubicBezTo>
                    <a:pt x="527" y="41"/>
                    <a:pt x="529" y="41"/>
                    <a:pt x="530" y="41"/>
                  </a:cubicBezTo>
                  <a:cubicBezTo>
                    <a:pt x="530" y="41"/>
                    <a:pt x="531" y="43"/>
                    <a:pt x="532" y="43"/>
                  </a:cubicBezTo>
                  <a:cubicBezTo>
                    <a:pt x="532" y="43"/>
                    <a:pt x="533" y="43"/>
                    <a:pt x="534" y="43"/>
                  </a:cubicBezTo>
                  <a:cubicBezTo>
                    <a:pt x="534" y="43"/>
                    <a:pt x="536" y="43"/>
                    <a:pt x="536" y="43"/>
                  </a:cubicBezTo>
                  <a:cubicBezTo>
                    <a:pt x="537" y="43"/>
                    <a:pt x="539" y="44"/>
                    <a:pt x="540" y="43"/>
                  </a:cubicBezTo>
                  <a:cubicBezTo>
                    <a:pt x="540" y="43"/>
                    <a:pt x="541" y="42"/>
                    <a:pt x="541" y="41"/>
                  </a:cubicBezTo>
                  <a:cubicBezTo>
                    <a:pt x="541" y="40"/>
                    <a:pt x="539" y="39"/>
                    <a:pt x="539" y="39"/>
                  </a:cubicBezTo>
                  <a:cubicBezTo>
                    <a:pt x="540" y="38"/>
                    <a:pt x="541" y="39"/>
                    <a:pt x="542" y="38"/>
                  </a:cubicBezTo>
                  <a:cubicBezTo>
                    <a:pt x="542" y="38"/>
                    <a:pt x="542" y="37"/>
                    <a:pt x="542" y="36"/>
                  </a:cubicBezTo>
                  <a:cubicBezTo>
                    <a:pt x="542" y="36"/>
                    <a:pt x="541" y="35"/>
                    <a:pt x="540" y="35"/>
                  </a:cubicBezTo>
                  <a:cubicBezTo>
                    <a:pt x="540" y="35"/>
                    <a:pt x="539" y="35"/>
                    <a:pt x="538" y="36"/>
                  </a:cubicBezTo>
                  <a:cubicBezTo>
                    <a:pt x="538" y="36"/>
                    <a:pt x="538" y="37"/>
                    <a:pt x="538" y="37"/>
                  </a:cubicBezTo>
                  <a:cubicBezTo>
                    <a:pt x="537" y="38"/>
                    <a:pt x="536" y="39"/>
                    <a:pt x="536" y="39"/>
                  </a:cubicBezTo>
                  <a:cubicBezTo>
                    <a:pt x="536" y="39"/>
                    <a:pt x="534" y="38"/>
                    <a:pt x="534" y="38"/>
                  </a:cubicBezTo>
                  <a:cubicBezTo>
                    <a:pt x="534" y="37"/>
                    <a:pt x="533" y="36"/>
                    <a:pt x="532" y="36"/>
                  </a:cubicBezTo>
                  <a:cubicBezTo>
                    <a:pt x="532" y="36"/>
                    <a:pt x="531" y="35"/>
                    <a:pt x="530" y="36"/>
                  </a:cubicBezTo>
                  <a:cubicBezTo>
                    <a:pt x="530" y="36"/>
                    <a:pt x="529" y="37"/>
                    <a:pt x="529" y="37"/>
                  </a:cubicBezTo>
                  <a:cubicBezTo>
                    <a:pt x="528" y="37"/>
                    <a:pt x="527" y="38"/>
                    <a:pt x="527" y="38"/>
                  </a:cubicBezTo>
                  <a:cubicBezTo>
                    <a:pt x="527" y="39"/>
                    <a:pt x="525" y="39"/>
                    <a:pt x="525" y="38"/>
                  </a:cubicBezTo>
                  <a:cubicBezTo>
                    <a:pt x="525" y="38"/>
                    <a:pt x="524" y="36"/>
                    <a:pt x="525" y="36"/>
                  </a:cubicBezTo>
                  <a:cubicBezTo>
                    <a:pt x="525" y="35"/>
                    <a:pt x="526" y="35"/>
                    <a:pt x="526" y="34"/>
                  </a:cubicBezTo>
                  <a:cubicBezTo>
                    <a:pt x="526" y="33"/>
                    <a:pt x="525" y="31"/>
                    <a:pt x="526" y="30"/>
                  </a:cubicBezTo>
                  <a:cubicBezTo>
                    <a:pt x="526" y="29"/>
                    <a:pt x="527" y="28"/>
                    <a:pt x="527" y="28"/>
                  </a:cubicBezTo>
                  <a:cubicBezTo>
                    <a:pt x="528" y="28"/>
                    <a:pt x="530" y="29"/>
                    <a:pt x="530" y="29"/>
                  </a:cubicBezTo>
                  <a:cubicBezTo>
                    <a:pt x="531" y="29"/>
                    <a:pt x="532" y="30"/>
                    <a:pt x="533" y="29"/>
                  </a:cubicBezTo>
                  <a:cubicBezTo>
                    <a:pt x="533" y="29"/>
                    <a:pt x="533" y="27"/>
                    <a:pt x="533" y="27"/>
                  </a:cubicBezTo>
                  <a:cubicBezTo>
                    <a:pt x="533" y="26"/>
                    <a:pt x="532" y="26"/>
                    <a:pt x="532" y="25"/>
                  </a:cubicBezTo>
                  <a:cubicBezTo>
                    <a:pt x="533" y="25"/>
                    <a:pt x="534" y="24"/>
                    <a:pt x="534" y="23"/>
                  </a:cubicBezTo>
                  <a:cubicBezTo>
                    <a:pt x="534" y="23"/>
                    <a:pt x="534" y="21"/>
                    <a:pt x="534" y="21"/>
                  </a:cubicBezTo>
                  <a:cubicBezTo>
                    <a:pt x="534" y="21"/>
                    <a:pt x="533" y="21"/>
                    <a:pt x="533" y="21"/>
                  </a:cubicBezTo>
                  <a:cubicBezTo>
                    <a:pt x="532" y="21"/>
                    <a:pt x="532" y="22"/>
                    <a:pt x="532" y="23"/>
                  </a:cubicBezTo>
                  <a:cubicBezTo>
                    <a:pt x="532" y="23"/>
                    <a:pt x="531" y="23"/>
                    <a:pt x="531" y="23"/>
                  </a:cubicBezTo>
                  <a:cubicBezTo>
                    <a:pt x="530" y="23"/>
                    <a:pt x="530" y="22"/>
                    <a:pt x="530" y="22"/>
                  </a:cubicBezTo>
                  <a:cubicBezTo>
                    <a:pt x="530" y="21"/>
                    <a:pt x="531" y="20"/>
                    <a:pt x="531" y="20"/>
                  </a:cubicBezTo>
                  <a:cubicBezTo>
                    <a:pt x="531" y="20"/>
                    <a:pt x="532" y="19"/>
                    <a:pt x="532" y="18"/>
                  </a:cubicBezTo>
                  <a:cubicBezTo>
                    <a:pt x="533" y="18"/>
                    <a:pt x="533" y="16"/>
                    <a:pt x="533" y="16"/>
                  </a:cubicBezTo>
                  <a:cubicBezTo>
                    <a:pt x="534" y="15"/>
                    <a:pt x="534" y="14"/>
                    <a:pt x="535" y="14"/>
                  </a:cubicBezTo>
                  <a:cubicBezTo>
                    <a:pt x="536" y="13"/>
                    <a:pt x="538" y="14"/>
                    <a:pt x="539" y="14"/>
                  </a:cubicBezTo>
                  <a:cubicBezTo>
                    <a:pt x="540" y="14"/>
                    <a:pt x="542" y="12"/>
                    <a:pt x="543" y="11"/>
                  </a:cubicBezTo>
                  <a:cubicBezTo>
                    <a:pt x="544" y="10"/>
                    <a:pt x="547" y="9"/>
                    <a:pt x="548" y="8"/>
                  </a:cubicBezTo>
                  <a:cubicBezTo>
                    <a:pt x="549" y="8"/>
                    <a:pt x="552" y="8"/>
                    <a:pt x="552" y="7"/>
                  </a:cubicBezTo>
                  <a:cubicBezTo>
                    <a:pt x="553" y="7"/>
                    <a:pt x="554" y="5"/>
                    <a:pt x="555" y="4"/>
                  </a:cubicBezTo>
                  <a:cubicBezTo>
                    <a:pt x="555" y="4"/>
                    <a:pt x="555" y="2"/>
                    <a:pt x="556" y="2"/>
                  </a:cubicBezTo>
                  <a:cubicBezTo>
                    <a:pt x="556" y="1"/>
                    <a:pt x="558" y="0"/>
                    <a:pt x="559" y="0"/>
                  </a:cubicBezTo>
                  <a:cubicBezTo>
                    <a:pt x="559" y="0"/>
                    <a:pt x="560" y="2"/>
                    <a:pt x="560" y="2"/>
                  </a:cubicBezTo>
                  <a:cubicBezTo>
                    <a:pt x="561" y="3"/>
                    <a:pt x="560" y="3"/>
                    <a:pt x="559" y="4"/>
                  </a:cubicBezTo>
                  <a:cubicBezTo>
                    <a:pt x="559" y="4"/>
                    <a:pt x="560" y="5"/>
                    <a:pt x="560" y="6"/>
                  </a:cubicBezTo>
                  <a:cubicBezTo>
                    <a:pt x="560" y="6"/>
                    <a:pt x="559" y="7"/>
                    <a:pt x="559" y="8"/>
                  </a:cubicBezTo>
                  <a:cubicBezTo>
                    <a:pt x="559" y="9"/>
                    <a:pt x="559" y="10"/>
                    <a:pt x="560" y="11"/>
                  </a:cubicBezTo>
                  <a:cubicBezTo>
                    <a:pt x="560" y="12"/>
                    <a:pt x="562" y="11"/>
                    <a:pt x="563" y="11"/>
                  </a:cubicBezTo>
                  <a:cubicBezTo>
                    <a:pt x="564" y="11"/>
                    <a:pt x="565" y="12"/>
                    <a:pt x="565" y="12"/>
                  </a:cubicBezTo>
                  <a:cubicBezTo>
                    <a:pt x="565" y="13"/>
                    <a:pt x="564" y="14"/>
                    <a:pt x="564" y="14"/>
                  </a:cubicBezTo>
                  <a:cubicBezTo>
                    <a:pt x="563" y="14"/>
                    <a:pt x="562" y="14"/>
                    <a:pt x="562" y="14"/>
                  </a:cubicBezTo>
                  <a:cubicBezTo>
                    <a:pt x="561" y="15"/>
                    <a:pt x="560" y="16"/>
                    <a:pt x="560" y="16"/>
                  </a:cubicBezTo>
                  <a:cubicBezTo>
                    <a:pt x="560" y="17"/>
                    <a:pt x="560" y="18"/>
                    <a:pt x="561" y="18"/>
                  </a:cubicBezTo>
                  <a:cubicBezTo>
                    <a:pt x="561" y="18"/>
                    <a:pt x="563" y="18"/>
                    <a:pt x="563" y="18"/>
                  </a:cubicBezTo>
                  <a:cubicBezTo>
                    <a:pt x="564" y="18"/>
                    <a:pt x="565" y="17"/>
                    <a:pt x="565" y="17"/>
                  </a:cubicBezTo>
                  <a:cubicBezTo>
                    <a:pt x="566" y="17"/>
                    <a:pt x="567" y="18"/>
                    <a:pt x="567" y="18"/>
                  </a:cubicBezTo>
                  <a:cubicBezTo>
                    <a:pt x="567" y="19"/>
                    <a:pt x="567" y="20"/>
                    <a:pt x="567" y="20"/>
                  </a:cubicBezTo>
                  <a:cubicBezTo>
                    <a:pt x="567" y="21"/>
                    <a:pt x="565" y="21"/>
                    <a:pt x="565" y="22"/>
                  </a:cubicBezTo>
                  <a:cubicBezTo>
                    <a:pt x="565" y="22"/>
                    <a:pt x="566" y="23"/>
                    <a:pt x="566" y="24"/>
                  </a:cubicBezTo>
                  <a:cubicBezTo>
                    <a:pt x="566" y="24"/>
                    <a:pt x="565" y="25"/>
                    <a:pt x="565" y="25"/>
                  </a:cubicBezTo>
                  <a:cubicBezTo>
                    <a:pt x="565" y="26"/>
                    <a:pt x="564" y="27"/>
                    <a:pt x="564" y="27"/>
                  </a:cubicBezTo>
                  <a:cubicBezTo>
                    <a:pt x="563" y="27"/>
                    <a:pt x="562" y="27"/>
                    <a:pt x="561" y="27"/>
                  </a:cubicBezTo>
                  <a:cubicBezTo>
                    <a:pt x="561" y="28"/>
                    <a:pt x="561" y="29"/>
                    <a:pt x="561" y="29"/>
                  </a:cubicBezTo>
                  <a:cubicBezTo>
                    <a:pt x="561" y="30"/>
                    <a:pt x="562" y="30"/>
                    <a:pt x="563" y="31"/>
                  </a:cubicBezTo>
                  <a:cubicBezTo>
                    <a:pt x="563" y="31"/>
                    <a:pt x="565" y="31"/>
                    <a:pt x="565" y="30"/>
                  </a:cubicBezTo>
                  <a:cubicBezTo>
                    <a:pt x="566" y="30"/>
                    <a:pt x="567" y="29"/>
                    <a:pt x="567" y="29"/>
                  </a:cubicBezTo>
                  <a:cubicBezTo>
                    <a:pt x="567" y="29"/>
                    <a:pt x="568" y="29"/>
                    <a:pt x="569" y="29"/>
                  </a:cubicBezTo>
                  <a:cubicBezTo>
                    <a:pt x="569" y="30"/>
                    <a:pt x="569" y="31"/>
                    <a:pt x="569" y="31"/>
                  </a:cubicBezTo>
                  <a:cubicBezTo>
                    <a:pt x="570" y="32"/>
                    <a:pt x="571" y="31"/>
                    <a:pt x="571" y="31"/>
                  </a:cubicBezTo>
                  <a:cubicBezTo>
                    <a:pt x="571" y="31"/>
                    <a:pt x="571" y="30"/>
                    <a:pt x="571" y="30"/>
                  </a:cubicBezTo>
                  <a:cubicBezTo>
                    <a:pt x="572" y="29"/>
                    <a:pt x="573" y="29"/>
                    <a:pt x="574" y="30"/>
                  </a:cubicBezTo>
                  <a:cubicBezTo>
                    <a:pt x="575" y="30"/>
                    <a:pt x="576" y="32"/>
                    <a:pt x="576" y="33"/>
                  </a:cubicBezTo>
                  <a:cubicBezTo>
                    <a:pt x="577" y="34"/>
                    <a:pt x="577" y="35"/>
                    <a:pt x="577" y="36"/>
                  </a:cubicBezTo>
                  <a:cubicBezTo>
                    <a:pt x="578" y="37"/>
                    <a:pt x="577" y="38"/>
                    <a:pt x="578" y="39"/>
                  </a:cubicBezTo>
                  <a:cubicBezTo>
                    <a:pt x="578" y="39"/>
                    <a:pt x="580" y="39"/>
                    <a:pt x="581" y="39"/>
                  </a:cubicBezTo>
                  <a:cubicBezTo>
                    <a:pt x="581" y="39"/>
                    <a:pt x="583" y="37"/>
                    <a:pt x="583" y="37"/>
                  </a:cubicBezTo>
                  <a:cubicBezTo>
                    <a:pt x="584" y="37"/>
                    <a:pt x="585" y="36"/>
                    <a:pt x="586" y="35"/>
                  </a:cubicBezTo>
                  <a:cubicBezTo>
                    <a:pt x="587" y="35"/>
                    <a:pt x="589" y="35"/>
                    <a:pt x="590" y="36"/>
                  </a:cubicBezTo>
                  <a:cubicBezTo>
                    <a:pt x="590" y="36"/>
                    <a:pt x="591" y="37"/>
                    <a:pt x="591" y="38"/>
                  </a:cubicBezTo>
                  <a:cubicBezTo>
                    <a:pt x="591" y="39"/>
                    <a:pt x="591" y="39"/>
                    <a:pt x="590" y="40"/>
                  </a:cubicBezTo>
                  <a:cubicBezTo>
                    <a:pt x="590" y="40"/>
                    <a:pt x="589" y="39"/>
                    <a:pt x="588" y="39"/>
                  </a:cubicBezTo>
                  <a:cubicBezTo>
                    <a:pt x="587" y="39"/>
                    <a:pt x="587" y="39"/>
                    <a:pt x="586" y="40"/>
                  </a:cubicBezTo>
                  <a:cubicBezTo>
                    <a:pt x="586" y="41"/>
                    <a:pt x="586" y="41"/>
                    <a:pt x="586" y="42"/>
                  </a:cubicBezTo>
                  <a:cubicBezTo>
                    <a:pt x="587" y="42"/>
                    <a:pt x="588" y="41"/>
                    <a:pt x="588" y="41"/>
                  </a:cubicBezTo>
                  <a:cubicBezTo>
                    <a:pt x="589" y="42"/>
                    <a:pt x="590" y="43"/>
                    <a:pt x="590" y="44"/>
                  </a:cubicBezTo>
                  <a:cubicBezTo>
                    <a:pt x="590" y="45"/>
                    <a:pt x="589" y="45"/>
                    <a:pt x="589" y="46"/>
                  </a:cubicBezTo>
                  <a:cubicBezTo>
                    <a:pt x="588" y="46"/>
                    <a:pt x="587" y="46"/>
                    <a:pt x="586" y="46"/>
                  </a:cubicBezTo>
                  <a:cubicBezTo>
                    <a:pt x="585" y="46"/>
                    <a:pt x="585" y="45"/>
                    <a:pt x="584" y="45"/>
                  </a:cubicBezTo>
                  <a:cubicBezTo>
                    <a:pt x="584" y="45"/>
                    <a:pt x="583" y="46"/>
                    <a:pt x="583" y="46"/>
                  </a:cubicBezTo>
                  <a:cubicBezTo>
                    <a:pt x="583" y="47"/>
                    <a:pt x="583" y="48"/>
                    <a:pt x="584" y="48"/>
                  </a:cubicBezTo>
                  <a:cubicBezTo>
                    <a:pt x="584" y="49"/>
                    <a:pt x="585" y="48"/>
                    <a:pt x="585" y="49"/>
                  </a:cubicBezTo>
                  <a:cubicBezTo>
                    <a:pt x="586" y="49"/>
                    <a:pt x="587" y="50"/>
                    <a:pt x="586" y="51"/>
                  </a:cubicBezTo>
                  <a:cubicBezTo>
                    <a:pt x="586" y="52"/>
                    <a:pt x="584" y="52"/>
                    <a:pt x="584" y="53"/>
                  </a:cubicBezTo>
                  <a:cubicBezTo>
                    <a:pt x="583" y="53"/>
                    <a:pt x="580" y="53"/>
                    <a:pt x="579" y="54"/>
                  </a:cubicBezTo>
                  <a:cubicBezTo>
                    <a:pt x="578" y="54"/>
                    <a:pt x="575" y="56"/>
                    <a:pt x="574" y="58"/>
                  </a:cubicBezTo>
                  <a:cubicBezTo>
                    <a:pt x="574" y="58"/>
                    <a:pt x="573" y="60"/>
                    <a:pt x="573" y="60"/>
                  </a:cubicBezTo>
                  <a:cubicBezTo>
                    <a:pt x="573" y="61"/>
                    <a:pt x="573" y="63"/>
                    <a:pt x="572" y="63"/>
                  </a:cubicBezTo>
                  <a:cubicBezTo>
                    <a:pt x="572" y="64"/>
                    <a:pt x="570" y="63"/>
                    <a:pt x="570" y="63"/>
                  </a:cubicBezTo>
                  <a:cubicBezTo>
                    <a:pt x="569" y="64"/>
                    <a:pt x="569" y="64"/>
                    <a:pt x="569" y="65"/>
                  </a:cubicBezTo>
                  <a:cubicBezTo>
                    <a:pt x="568" y="66"/>
                    <a:pt x="568" y="67"/>
                    <a:pt x="567" y="67"/>
                  </a:cubicBezTo>
                  <a:cubicBezTo>
                    <a:pt x="567" y="67"/>
                    <a:pt x="565" y="67"/>
                    <a:pt x="565" y="66"/>
                  </a:cubicBezTo>
                  <a:cubicBezTo>
                    <a:pt x="564" y="66"/>
                    <a:pt x="565" y="64"/>
                    <a:pt x="564" y="63"/>
                  </a:cubicBezTo>
                  <a:cubicBezTo>
                    <a:pt x="563" y="62"/>
                    <a:pt x="562" y="62"/>
                    <a:pt x="561" y="62"/>
                  </a:cubicBezTo>
                  <a:cubicBezTo>
                    <a:pt x="561" y="62"/>
                    <a:pt x="561" y="63"/>
                    <a:pt x="560" y="63"/>
                  </a:cubicBezTo>
                  <a:cubicBezTo>
                    <a:pt x="559" y="63"/>
                    <a:pt x="559" y="63"/>
                    <a:pt x="558" y="62"/>
                  </a:cubicBezTo>
                  <a:cubicBezTo>
                    <a:pt x="558" y="62"/>
                    <a:pt x="557" y="62"/>
                    <a:pt x="557" y="62"/>
                  </a:cubicBezTo>
                  <a:cubicBezTo>
                    <a:pt x="556" y="62"/>
                    <a:pt x="556" y="62"/>
                    <a:pt x="556" y="62"/>
                  </a:cubicBezTo>
                  <a:cubicBezTo>
                    <a:pt x="555" y="63"/>
                    <a:pt x="555" y="65"/>
                    <a:pt x="555" y="66"/>
                  </a:cubicBezTo>
                  <a:cubicBezTo>
                    <a:pt x="555" y="66"/>
                    <a:pt x="554" y="68"/>
                    <a:pt x="554" y="68"/>
                  </a:cubicBezTo>
                  <a:cubicBezTo>
                    <a:pt x="553" y="69"/>
                    <a:pt x="552" y="69"/>
                    <a:pt x="551" y="70"/>
                  </a:cubicBezTo>
                  <a:cubicBezTo>
                    <a:pt x="551" y="70"/>
                    <a:pt x="550" y="72"/>
                    <a:pt x="550" y="73"/>
                  </a:cubicBezTo>
                  <a:cubicBezTo>
                    <a:pt x="550" y="74"/>
                    <a:pt x="551" y="77"/>
                    <a:pt x="551" y="78"/>
                  </a:cubicBezTo>
                  <a:cubicBezTo>
                    <a:pt x="551" y="79"/>
                    <a:pt x="550" y="81"/>
                    <a:pt x="549" y="82"/>
                  </a:cubicBezTo>
                  <a:cubicBezTo>
                    <a:pt x="549" y="83"/>
                    <a:pt x="547" y="85"/>
                    <a:pt x="546" y="85"/>
                  </a:cubicBezTo>
                  <a:cubicBezTo>
                    <a:pt x="546" y="85"/>
                    <a:pt x="544" y="85"/>
                    <a:pt x="544" y="84"/>
                  </a:cubicBezTo>
                  <a:cubicBezTo>
                    <a:pt x="543" y="84"/>
                    <a:pt x="542" y="83"/>
                    <a:pt x="542" y="83"/>
                  </a:cubicBezTo>
                  <a:cubicBezTo>
                    <a:pt x="541" y="83"/>
                    <a:pt x="540" y="83"/>
                    <a:pt x="540" y="84"/>
                  </a:cubicBezTo>
                  <a:cubicBezTo>
                    <a:pt x="539" y="84"/>
                    <a:pt x="538" y="85"/>
                    <a:pt x="538" y="85"/>
                  </a:cubicBezTo>
                  <a:cubicBezTo>
                    <a:pt x="538" y="85"/>
                    <a:pt x="536" y="85"/>
                    <a:pt x="536" y="84"/>
                  </a:cubicBezTo>
                  <a:cubicBezTo>
                    <a:pt x="535" y="83"/>
                    <a:pt x="534" y="81"/>
                    <a:pt x="533" y="80"/>
                  </a:cubicBezTo>
                  <a:cubicBezTo>
                    <a:pt x="533" y="79"/>
                    <a:pt x="532" y="78"/>
                    <a:pt x="531" y="78"/>
                  </a:cubicBezTo>
                  <a:cubicBezTo>
                    <a:pt x="530" y="77"/>
                    <a:pt x="529" y="77"/>
                    <a:pt x="529" y="77"/>
                  </a:cubicBezTo>
                  <a:cubicBezTo>
                    <a:pt x="528" y="78"/>
                    <a:pt x="527" y="78"/>
                    <a:pt x="527" y="78"/>
                  </a:cubicBezTo>
                  <a:cubicBezTo>
                    <a:pt x="527" y="79"/>
                    <a:pt x="527" y="80"/>
                    <a:pt x="527" y="80"/>
                  </a:cubicBezTo>
                  <a:cubicBezTo>
                    <a:pt x="528" y="81"/>
                    <a:pt x="530" y="81"/>
                    <a:pt x="530" y="81"/>
                  </a:cubicBezTo>
                  <a:cubicBezTo>
                    <a:pt x="530" y="82"/>
                    <a:pt x="532" y="83"/>
                    <a:pt x="532" y="83"/>
                  </a:cubicBezTo>
                  <a:cubicBezTo>
                    <a:pt x="532" y="84"/>
                    <a:pt x="531" y="85"/>
                    <a:pt x="531" y="85"/>
                  </a:cubicBezTo>
                  <a:cubicBezTo>
                    <a:pt x="530" y="85"/>
                    <a:pt x="529" y="84"/>
                    <a:pt x="529" y="84"/>
                  </a:cubicBezTo>
                  <a:cubicBezTo>
                    <a:pt x="528" y="84"/>
                    <a:pt x="528" y="83"/>
                    <a:pt x="527" y="83"/>
                  </a:cubicBezTo>
                  <a:cubicBezTo>
                    <a:pt x="527" y="83"/>
                    <a:pt x="527" y="84"/>
                    <a:pt x="526" y="85"/>
                  </a:cubicBezTo>
                  <a:cubicBezTo>
                    <a:pt x="526" y="85"/>
                    <a:pt x="525" y="86"/>
                    <a:pt x="525" y="87"/>
                  </a:cubicBezTo>
                  <a:cubicBezTo>
                    <a:pt x="526" y="87"/>
                    <a:pt x="526" y="88"/>
                    <a:pt x="527" y="88"/>
                  </a:cubicBezTo>
                  <a:cubicBezTo>
                    <a:pt x="527" y="88"/>
                    <a:pt x="530" y="87"/>
                    <a:pt x="530" y="87"/>
                  </a:cubicBezTo>
                  <a:cubicBezTo>
                    <a:pt x="531" y="87"/>
                    <a:pt x="532" y="87"/>
                    <a:pt x="532" y="87"/>
                  </a:cubicBezTo>
                  <a:cubicBezTo>
                    <a:pt x="532" y="88"/>
                    <a:pt x="532" y="89"/>
                    <a:pt x="532" y="90"/>
                  </a:cubicBezTo>
                  <a:cubicBezTo>
                    <a:pt x="533" y="91"/>
                    <a:pt x="534" y="92"/>
                    <a:pt x="534" y="93"/>
                  </a:cubicBezTo>
                  <a:cubicBezTo>
                    <a:pt x="535" y="93"/>
                    <a:pt x="536" y="93"/>
                    <a:pt x="537" y="93"/>
                  </a:cubicBezTo>
                  <a:cubicBezTo>
                    <a:pt x="537" y="93"/>
                    <a:pt x="538" y="91"/>
                    <a:pt x="538" y="91"/>
                  </a:cubicBezTo>
                  <a:cubicBezTo>
                    <a:pt x="539" y="90"/>
                    <a:pt x="540" y="89"/>
                    <a:pt x="541" y="89"/>
                  </a:cubicBezTo>
                  <a:cubicBezTo>
                    <a:pt x="542" y="89"/>
                    <a:pt x="543" y="89"/>
                    <a:pt x="544" y="90"/>
                  </a:cubicBezTo>
                  <a:cubicBezTo>
                    <a:pt x="545" y="91"/>
                    <a:pt x="545" y="93"/>
                    <a:pt x="546" y="94"/>
                  </a:cubicBezTo>
                  <a:cubicBezTo>
                    <a:pt x="546" y="95"/>
                    <a:pt x="548" y="96"/>
                    <a:pt x="549" y="97"/>
                  </a:cubicBezTo>
                  <a:cubicBezTo>
                    <a:pt x="550" y="98"/>
                    <a:pt x="550" y="99"/>
                    <a:pt x="551" y="100"/>
                  </a:cubicBezTo>
                  <a:cubicBezTo>
                    <a:pt x="551" y="101"/>
                    <a:pt x="550" y="104"/>
                    <a:pt x="551" y="105"/>
                  </a:cubicBezTo>
                  <a:cubicBezTo>
                    <a:pt x="551" y="106"/>
                    <a:pt x="553" y="108"/>
                    <a:pt x="554" y="109"/>
                  </a:cubicBezTo>
                  <a:cubicBezTo>
                    <a:pt x="554" y="110"/>
                    <a:pt x="555" y="112"/>
                    <a:pt x="555" y="113"/>
                  </a:cubicBezTo>
                  <a:cubicBezTo>
                    <a:pt x="555" y="115"/>
                    <a:pt x="554" y="118"/>
                    <a:pt x="554" y="119"/>
                  </a:cubicBezTo>
                  <a:cubicBezTo>
                    <a:pt x="553" y="121"/>
                    <a:pt x="552" y="123"/>
                    <a:pt x="551" y="124"/>
                  </a:cubicBezTo>
                  <a:cubicBezTo>
                    <a:pt x="551" y="125"/>
                    <a:pt x="550" y="126"/>
                    <a:pt x="549" y="127"/>
                  </a:cubicBezTo>
                  <a:cubicBezTo>
                    <a:pt x="548" y="128"/>
                    <a:pt x="546" y="127"/>
                    <a:pt x="545" y="127"/>
                  </a:cubicBezTo>
                  <a:cubicBezTo>
                    <a:pt x="544" y="128"/>
                    <a:pt x="541" y="128"/>
                    <a:pt x="540" y="129"/>
                  </a:cubicBezTo>
                  <a:cubicBezTo>
                    <a:pt x="539" y="129"/>
                    <a:pt x="538" y="130"/>
                    <a:pt x="537" y="131"/>
                  </a:cubicBezTo>
                  <a:cubicBezTo>
                    <a:pt x="537" y="131"/>
                    <a:pt x="537" y="132"/>
                    <a:pt x="537" y="133"/>
                  </a:cubicBezTo>
                  <a:cubicBezTo>
                    <a:pt x="537" y="133"/>
                    <a:pt x="538" y="134"/>
                    <a:pt x="538" y="134"/>
                  </a:cubicBezTo>
                  <a:cubicBezTo>
                    <a:pt x="539" y="134"/>
                    <a:pt x="540" y="133"/>
                    <a:pt x="541" y="133"/>
                  </a:cubicBezTo>
                  <a:cubicBezTo>
                    <a:pt x="542" y="132"/>
                    <a:pt x="542" y="131"/>
                    <a:pt x="543" y="131"/>
                  </a:cubicBezTo>
                  <a:cubicBezTo>
                    <a:pt x="543" y="130"/>
                    <a:pt x="544" y="131"/>
                    <a:pt x="544" y="131"/>
                  </a:cubicBezTo>
                  <a:cubicBezTo>
                    <a:pt x="545" y="131"/>
                    <a:pt x="545" y="132"/>
                    <a:pt x="544" y="133"/>
                  </a:cubicBezTo>
                  <a:cubicBezTo>
                    <a:pt x="544" y="134"/>
                    <a:pt x="544" y="134"/>
                    <a:pt x="543" y="135"/>
                  </a:cubicBezTo>
                  <a:cubicBezTo>
                    <a:pt x="543" y="135"/>
                    <a:pt x="542" y="135"/>
                    <a:pt x="541" y="136"/>
                  </a:cubicBezTo>
                  <a:cubicBezTo>
                    <a:pt x="541" y="136"/>
                    <a:pt x="540" y="137"/>
                    <a:pt x="540" y="138"/>
                  </a:cubicBezTo>
                  <a:cubicBezTo>
                    <a:pt x="540" y="138"/>
                    <a:pt x="540" y="139"/>
                    <a:pt x="540" y="139"/>
                  </a:cubicBezTo>
                  <a:cubicBezTo>
                    <a:pt x="540" y="139"/>
                    <a:pt x="542" y="138"/>
                    <a:pt x="542" y="138"/>
                  </a:cubicBezTo>
                  <a:cubicBezTo>
                    <a:pt x="542" y="138"/>
                    <a:pt x="544" y="139"/>
                    <a:pt x="544" y="139"/>
                  </a:cubicBezTo>
                  <a:cubicBezTo>
                    <a:pt x="545" y="139"/>
                    <a:pt x="546" y="138"/>
                    <a:pt x="546" y="138"/>
                  </a:cubicBezTo>
                  <a:cubicBezTo>
                    <a:pt x="546" y="137"/>
                    <a:pt x="546" y="135"/>
                    <a:pt x="546" y="134"/>
                  </a:cubicBezTo>
                  <a:cubicBezTo>
                    <a:pt x="546" y="134"/>
                    <a:pt x="548" y="133"/>
                    <a:pt x="548" y="132"/>
                  </a:cubicBezTo>
                  <a:cubicBezTo>
                    <a:pt x="548" y="132"/>
                    <a:pt x="547" y="130"/>
                    <a:pt x="548" y="130"/>
                  </a:cubicBezTo>
                  <a:cubicBezTo>
                    <a:pt x="548" y="130"/>
                    <a:pt x="549" y="129"/>
                    <a:pt x="550" y="129"/>
                  </a:cubicBezTo>
                  <a:cubicBezTo>
                    <a:pt x="550" y="130"/>
                    <a:pt x="550" y="130"/>
                    <a:pt x="551" y="131"/>
                  </a:cubicBezTo>
                  <a:cubicBezTo>
                    <a:pt x="552" y="131"/>
                    <a:pt x="553" y="131"/>
                    <a:pt x="554" y="131"/>
                  </a:cubicBezTo>
                  <a:cubicBezTo>
                    <a:pt x="554" y="131"/>
                    <a:pt x="556" y="130"/>
                    <a:pt x="556" y="130"/>
                  </a:cubicBezTo>
                  <a:cubicBezTo>
                    <a:pt x="557" y="130"/>
                    <a:pt x="559" y="131"/>
                    <a:pt x="560" y="130"/>
                  </a:cubicBezTo>
                  <a:cubicBezTo>
                    <a:pt x="560" y="130"/>
                    <a:pt x="561" y="130"/>
                    <a:pt x="561" y="129"/>
                  </a:cubicBezTo>
                  <a:cubicBezTo>
                    <a:pt x="561" y="128"/>
                    <a:pt x="560" y="128"/>
                    <a:pt x="560" y="128"/>
                  </a:cubicBezTo>
                  <a:cubicBezTo>
                    <a:pt x="559" y="127"/>
                    <a:pt x="559" y="127"/>
                    <a:pt x="558" y="127"/>
                  </a:cubicBezTo>
                  <a:cubicBezTo>
                    <a:pt x="558" y="126"/>
                    <a:pt x="557" y="125"/>
                    <a:pt x="557" y="125"/>
                  </a:cubicBezTo>
                  <a:cubicBezTo>
                    <a:pt x="558" y="124"/>
                    <a:pt x="559" y="124"/>
                    <a:pt x="560" y="123"/>
                  </a:cubicBezTo>
                  <a:cubicBezTo>
                    <a:pt x="561" y="123"/>
                    <a:pt x="562" y="124"/>
                    <a:pt x="563" y="124"/>
                  </a:cubicBezTo>
                  <a:cubicBezTo>
                    <a:pt x="563" y="124"/>
                    <a:pt x="565" y="123"/>
                    <a:pt x="565" y="124"/>
                  </a:cubicBezTo>
                  <a:cubicBezTo>
                    <a:pt x="565" y="124"/>
                    <a:pt x="565" y="125"/>
                    <a:pt x="565" y="126"/>
                  </a:cubicBezTo>
                  <a:cubicBezTo>
                    <a:pt x="566" y="126"/>
                    <a:pt x="567" y="126"/>
                    <a:pt x="567" y="126"/>
                  </a:cubicBezTo>
                  <a:cubicBezTo>
                    <a:pt x="568" y="126"/>
                    <a:pt x="568" y="126"/>
                    <a:pt x="569" y="126"/>
                  </a:cubicBezTo>
                  <a:cubicBezTo>
                    <a:pt x="569" y="125"/>
                    <a:pt x="571" y="125"/>
                    <a:pt x="571" y="125"/>
                  </a:cubicBezTo>
                  <a:cubicBezTo>
                    <a:pt x="572" y="125"/>
                    <a:pt x="573" y="126"/>
                    <a:pt x="573" y="126"/>
                  </a:cubicBezTo>
                  <a:cubicBezTo>
                    <a:pt x="574" y="126"/>
                    <a:pt x="575" y="128"/>
                    <a:pt x="575" y="128"/>
                  </a:cubicBezTo>
                  <a:cubicBezTo>
                    <a:pt x="575" y="128"/>
                    <a:pt x="575" y="130"/>
                    <a:pt x="575" y="130"/>
                  </a:cubicBezTo>
                  <a:cubicBezTo>
                    <a:pt x="575" y="130"/>
                    <a:pt x="575" y="131"/>
                    <a:pt x="576" y="132"/>
                  </a:cubicBezTo>
                  <a:cubicBezTo>
                    <a:pt x="576" y="132"/>
                    <a:pt x="577" y="132"/>
                    <a:pt x="577" y="132"/>
                  </a:cubicBezTo>
                  <a:cubicBezTo>
                    <a:pt x="578" y="132"/>
                    <a:pt x="578" y="130"/>
                    <a:pt x="578" y="130"/>
                  </a:cubicBezTo>
                  <a:cubicBezTo>
                    <a:pt x="579" y="130"/>
                    <a:pt x="579" y="128"/>
                    <a:pt x="579" y="127"/>
                  </a:cubicBezTo>
                  <a:cubicBezTo>
                    <a:pt x="579" y="127"/>
                    <a:pt x="580" y="127"/>
                    <a:pt x="581" y="127"/>
                  </a:cubicBezTo>
                  <a:cubicBezTo>
                    <a:pt x="581" y="127"/>
                    <a:pt x="582" y="127"/>
                    <a:pt x="583" y="127"/>
                  </a:cubicBezTo>
                  <a:cubicBezTo>
                    <a:pt x="583" y="128"/>
                    <a:pt x="583" y="129"/>
                    <a:pt x="583" y="129"/>
                  </a:cubicBezTo>
                  <a:cubicBezTo>
                    <a:pt x="584" y="129"/>
                    <a:pt x="585" y="128"/>
                    <a:pt x="585" y="128"/>
                  </a:cubicBezTo>
                  <a:cubicBezTo>
                    <a:pt x="585" y="127"/>
                    <a:pt x="586" y="126"/>
                    <a:pt x="587" y="125"/>
                  </a:cubicBezTo>
                  <a:cubicBezTo>
                    <a:pt x="587" y="125"/>
                    <a:pt x="589" y="125"/>
                    <a:pt x="589" y="125"/>
                  </a:cubicBezTo>
                  <a:cubicBezTo>
                    <a:pt x="590" y="125"/>
                    <a:pt x="590" y="126"/>
                    <a:pt x="590" y="126"/>
                  </a:cubicBezTo>
                  <a:cubicBezTo>
                    <a:pt x="590" y="126"/>
                    <a:pt x="589" y="127"/>
                    <a:pt x="590" y="128"/>
                  </a:cubicBezTo>
                  <a:cubicBezTo>
                    <a:pt x="590" y="128"/>
                    <a:pt x="590" y="129"/>
                    <a:pt x="590" y="129"/>
                  </a:cubicBezTo>
                  <a:cubicBezTo>
                    <a:pt x="591" y="130"/>
                    <a:pt x="592" y="130"/>
                    <a:pt x="593" y="129"/>
                  </a:cubicBezTo>
                  <a:cubicBezTo>
                    <a:pt x="594" y="129"/>
                    <a:pt x="595" y="127"/>
                    <a:pt x="595" y="127"/>
                  </a:cubicBezTo>
                  <a:cubicBezTo>
                    <a:pt x="596" y="126"/>
                    <a:pt x="597" y="126"/>
                    <a:pt x="598" y="126"/>
                  </a:cubicBezTo>
                  <a:cubicBezTo>
                    <a:pt x="599" y="126"/>
                    <a:pt x="602" y="127"/>
                    <a:pt x="602" y="127"/>
                  </a:cubicBezTo>
                  <a:cubicBezTo>
                    <a:pt x="602" y="127"/>
                    <a:pt x="603" y="130"/>
                    <a:pt x="603" y="130"/>
                  </a:cubicBezTo>
                  <a:cubicBezTo>
                    <a:pt x="603" y="131"/>
                    <a:pt x="602" y="132"/>
                    <a:pt x="602" y="132"/>
                  </a:cubicBezTo>
                  <a:cubicBezTo>
                    <a:pt x="602" y="133"/>
                    <a:pt x="602" y="134"/>
                    <a:pt x="602" y="134"/>
                  </a:cubicBezTo>
                  <a:cubicBezTo>
                    <a:pt x="603" y="134"/>
                    <a:pt x="604" y="134"/>
                    <a:pt x="605" y="134"/>
                  </a:cubicBezTo>
                  <a:cubicBezTo>
                    <a:pt x="606" y="134"/>
                    <a:pt x="607" y="134"/>
                    <a:pt x="607" y="135"/>
                  </a:cubicBezTo>
                  <a:cubicBezTo>
                    <a:pt x="607" y="135"/>
                    <a:pt x="606" y="136"/>
                    <a:pt x="606" y="136"/>
                  </a:cubicBezTo>
                  <a:cubicBezTo>
                    <a:pt x="605" y="137"/>
                    <a:pt x="603" y="137"/>
                    <a:pt x="602" y="138"/>
                  </a:cubicBezTo>
                  <a:cubicBezTo>
                    <a:pt x="602" y="139"/>
                    <a:pt x="600" y="141"/>
                    <a:pt x="600" y="141"/>
                  </a:cubicBezTo>
                  <a:cubicBezTo>
                    <a:pt x="599" y="142"/>
                    <a:pt x="598" y="144"/>
                    <a:pt x="598" y="145"/>
                  </a:cubicBezTo>
                  <a:cubicBezTo>
                    <a:pt x="597" y="146"/>
                    <a:pt x="596" y="148"/>
                    <a:pt x="595" y="149"/>
                  </a:cubicBezTo>
                  <a:cubicBezTo>
                    <a:pt x="595" y="149"/>
                    <a:pt x="594" y="149"/>
                    <a:pt x="593" y="149"/>
                  </a:cubicBezTo>
                  <a:cubicBezTo>
                    <a:pt x="593" y="149"/>
                    <a:pt x="592" y="149"/>
                    <a:pt x="592" y="149"/>
                  </a:cubicBezTo>
                  <a:cubicBezTo>
                    <a:pt x="591" y="149"/>
                    <a:pt x="591" y="147"/>
                    <a:pt x="590" y="147"/>
                  </a:cubicBezTo>
                  <a:cubicBezTo>
                    <a:pt x="590" y="147"/>
                    <a:pt x="588" y="147"/>
                    <a:pt x="587" y="147"/>
                  </a:cubicBezTo>
                  <a:cubicBezTo>
                    <a:pt x="587" y="148"/>
                    <a:pt x="586" y="148"/>
                    <a:pt x="585" y="149"/>
                  </a:cubicBezTo>
                  <a:cubicBezTo>
                    <a:pt x="585" y="149"/>
                    <a:pt x="585" y="151"/>
                    <a:pt x="585" y="151"/>
                  </a:cubicBezTo>
                  <a:cubicBezTo>
                    <a:pt x="585" y="151"/>
                    <a:pt x="587" y="151"/>
                    <a:pt x="587" y="151"/>
                  </a:cubicBezTo>
                  <a:cubicBezTo>
                    <a:pt x="588" y="151"/>
                    <a:pt x="590" y="150"/>
                    <a:pt x="590" y="150"/>
                  </a:cubicBezTo>
                  <a:cubicBezTo>
                    <a:pt x="591" y="151"/>
                    <a:pt x="592" y="151"/>
                    <a:pt x="593" y="152"/>
                  </a:cubicBezTo>
                  <a:cubicBezTo>
                    <a:pt x="593" y="152"/>
                    <a:pt x="593" y="154"/>
                    <a:pt x="593" y="154"/>
                  </a:cubicBezTo>
                  <a:cubicBezTo>
                    <a:pt x="593" y="155"/>
                    <a:pt x="592" y="155"/>
                    <a:pt x="592" y="156"/>
                  </a:cubicBezTo>
                  <a:cubicBezTo>
                    <a:pt x="591" y="157"/>
                    <a:pt x="592" y="158"/>
                    <a:pt x="592" y="158"/>
                  </a:cubicBezTo>
                  <a:cubicBezTo>
                    <a:pt x="592" y="159"/>
                    <a:pt x="594" y="160"/>
                    <a:pt x="594" y="161"/>
                  </a:cubicBezTo>
                  <a:cubicBezTo>
                    <a:pt x="594" y="161"/>
                    <a:pt x="594" y="163"/>
                    <a:pt x="594" y="163"/>
                  </a:cubicBezTo>
                  <a:cubicBezTo>
                    <a:pt x="594" y="164"/>
                    <a:pt x="593" y="165"/>
                    <a:pt x="593" y="166"/>
                  </a:cubicBezTo>
                  <a:cubicBezTo>
                    <a:pt x="592" y="166"/>
                    <a:pt x="593" y="168"/>
                    <a:pt x="593" y="168"/>
                  </a:cubicBezTo>
                  <a:cubicBezTo>
                    <a:pt x="593" y="169"/>
                    <a:pt x="595" y="169"/>
                    <a:pt x="595" y="170"/>
                  </a:cubicBezTo>
                  <a:cubicBezTo>
                    <a:pt x="595" y="171"/>
                    <a:pt x="595" y="172"/>
                    <a:pt x="595" y="173"/>
                  </a:cubicBezTo>
                  <a:cubicBezTo>
                    <a:pt x="595" y="174"/>
                    <a:pt x="594" y="174"/>
                    <a:pt x="594" y="175"/>
                  </a:cubicBezTo>
                  <a:cubicBezTo>
                    <a:pt x="594" y="175"/>
                    <a:pt x="595" y="177"/>
                    <a:pt x="595" y="178"/>
                  </a:cubicBezTo>
                  <a:cubicBezTo>
                    <a:pt x="596" y="178"/>
                    <a:pt x="596" y="180"/>
                    <a:pt x="596" y="181"/>
                  </a:cubicBezTo>
                  <a:cubicBezTo>
                    <a:pt x="596" y="182"/>
                    <a:pt x="595" y="184"/>
                    <a:pt x="595" y="186"/>
                  </a:cubicBezTo>
                  <a:cubicBezTo>
                    <a:pt x="595" y="186"/>
                    <a:pt x="596" y="188"/>
                    <a:pt x="596" y="188"/>
                  </a:cubicBezTo>
                  <a:cubicBezTo>
                    <a:pt x="596" y="190"/>
                    <a:pt x="594" y="192"/>
                    <a:pt x="594" y="193"/>
                  </a:cubicBezTo>
                  <a:cubicBezTo>
                    <a:pt x="594" y="194"/>
                    <a:pt x="595" y="196"/>
                    <a:pt x="595" y="197"/>
                  </a:cubicBezTo>
                  <a:cubicBezTo>
                    <a:pt x="595" y="197"/>
                    <a:pt x="597" y="198"/>
                    <a:pt x="597" y="199"/>
                  </a:cubicBezTo>
                  <a:cubicBezTo>
                    <a:pt x="598" y="199"/>
                    <a:pt x="598" y="201"/>
                    <a:pt x="598" y="201"/>
                  </a:cubicBezTo>
                  <a:cubicBezTo>
                    <a:pt x="598" y="202"/>
                    <a:pt x="597" y="202"/>
                    <a:pt x="597" y="203"/>
                  </a:cubicBezTo>
                  <a:cubicBezTo>
                    <a:pt x="597" y="203"/>
                    <a:pt x="596" y="205"/>
                    <a:pt x="596" y="206"/>
                  </a:cubicBezTo>
                  <a:cubicBezTo>
                    <a:pt x="597" y="206"/>
                    <a:pt x="598" y="205"/>
                    <a:pt x="598" y="206"/>
                  </a:cubicBezTo>
                  <a:cubicBezTo>
                    <a:pt x="599" y="206"/>
                    <a:pt x="599" y="207"/>
                    <a:pt x="600" y="207"/>
                  </a:cubicBezTo>
                  <a:cubicBezTo>
                    <a:pt x="600" y="208"/>
                    <a:pt x="600" y="209"/>
                    <a:pt x="600" y="210"/>
                  </a:cubicBezTo>
                  <a:cubicBezTo>
                    <a:pt x="600" y="211"/>
                    <a:pt x="599" y="211"/>
                    <a:pt x="599" y="212"/>
                  </a:cubicBezTo>
                  <a:cubicBezTo>
                    <a:pt x="599" y="213"/>
                    <a:pt x="600" y="213"/>
                    <a:pt x="600" y="213"/>
                  </a:cubicBezTo>
                  <a:cubicBezTo>
                    <a:pt x="601" y="214"/>
                    <a:pt x="604" y="214"/>
                    <a:pt x="604" y="215"/>
                  </a:cubicBezTo>
                  <a:cubicBezTo>
                    <a:pt x="604" y="216"/>
                    <a:pt x="604" y="217"/>
                    <a:pt x="604" y="218"/>
                  </a:cubicBezTo>
                  <a:cubicBezTo>
                    <a:pt x="604" y="219"/>
                    <a:pt x="603" y="220"/>
                    <a:pt x="603" y="221"/>
                  </a:cubicBezTo>
                  <a:cubicBezTo>
                    <a:pt x="602" y="222"/>
                    <a:pt x="603" y="224"/>
                    <a:pt x="603" y="224"/>
                  </a:cubicBezTo>
                  <a:cubicBezTo>
                    <a:pt x="604" y="228"/>
                    <a:pt x="605" y="234"/>
                    <a:pt x="606" y="237"/>
                  </a:cubicBezTo>
                  <a:cubicBezTo>
                    <a:pt x="607" y="238"/>
                    <a:pt x="608" y="240"/>
                    <a:pt x="610" y="242"/>
                  </a:cubicBezTo>
                  <a:cubicBezTo>
                    <a:pt x="610" y="242"/>
                    <a:pt x="612" y="242"/>
                    <a:pt x="612" y="243"/>
                  </a:cubicBezTo>
                  <a:cubicBezTo>
                    <a:pt x="612" y="244"/>
                    <a:pt x="612" y="245"/>
                    <a:pt x="612" y="246"/>
                  </a:cubicBezTo>
                  <a:cubicBezTo>
                    <a:pt x="612" y="246"/>
                    <a:pt x="610" y="246"/>
                    <a:pt x="609" y="246"/>
                  </a:cubicBezTo>
                  <a:cubicBezTo>
                    <a:pt x="608" y="247"/>
                    <a:pt x="606" y="246"/>
                    <a:pt x="605" y="246"/>
                  </a:cubicBezTo>
                  <a:cubicBezTo>
                    <a:pt x="604" y="246"/>
                    <a:pt x="602" y="247"/>
                    <a:pt x="600" y="247"/>
                  </a:cubicBezTo>
                  <a:cubicBezTo>
                    <a:pt x="599" y="247"/>
                    <a:pt x="596" y="247"/>
                    <a:pt x="595" y="248"/>
                  </a:cubicBezTo>
                  <a:cubicBezTo>
                    <a:pt x="594" y="248"/>
                    <a:pt x="594" y="249"/>
                    <a:pt x="593" y="250"/>
                  </a:cubicBezTo>
                  <a:cubicBezTo>
                    <a:pt x="592" y="251"/>
                    <a:pt x="593" y="253"/>
                    <a:pt x="592" y="254"/>
                  </a:cubicBezTo>
                  <a:cubicBezTo>
                    <a:pt x="592" y="255"/>
                    <a:pt x="591" y="255"/>
                    <a:pt x="590" y="256"/>
                  </a:cubicBezTo>
                  <a:cubicBezTo>
                    <a:pt x="590" y="257"/>
                    <a:pt x="589" y="257"/>
                    <a:pt x="589" y="258"/>
                  </a:cubicBezTo>
                  <a:cubicBezTo>
                    <a:pt x="588" y="259"/>
                    <a:pt x="587" y="261"/>
                    <a:pt x="587" y="262"/>
                  </a:cubicBezTo>
                  <a:cubicBezTo>
                    <a:pt x="586" y="263"/>
                    <a:pt x="587" y="265"/>
                    <a:pt x="587" y="266"/>
                  </a:cubicBezTo>
                  <a:cubicBezTo>
                    <a:pt x="587" y="267"/>
                    <a:pt x="588" y="269"/>
                    <a:pt x="588" y="270"/>
                  </a:cubicBezTo>
                  <a:cubicBezTo>
                    <a:pt x="588" y="271"/>
                    <a:pt x="587" y="271"/>
                    <a:pt x="587" y="271"/>
                  </a:cubicBezTo>
                  <a:cubicBezTo>
                    <a:pt x="586" y="272"/>
                    <a:pt x="585" y="273"/>
                    <a:pt x="585" y="274"/>
                  </a:cubicBezTo>
                  <a:cubicBezTo>
                    <a:pt x="585" y="275"/>
                    <a:pt x="586" y="277"/>
                    <a:pt x="587" y="278"/>
                  </a:cubicBezTo>
                  <a:cubicBezTo>
                    <a:pt x="587" y="279"/>
                    <a:pt x="587" y="282"/>
                    <a:pt x="588" y="283"/>
                  </a:cubicBezTo>
                  <a:cubicBezTo>
                    <a:pt x="589" y="284"/>
                    <a:pt x="591" y="284"/>
                    <a:pt x="591" y="285"/>
                  </a:cubicBezTo>
                  <a:cubicBezTo>
                    <a:pt x="591" y="286"/>
                    <a:pt x="591" y="287"/>
                    <a:pt x="591" y="288"/>
                  </a:cubicBezTo>
                  <a:cubicBezTo>
                    <a:pt x="590" y="288"/>
                    <a:pt x="589" y="288"/>
                    <a:pt x="588" y="288"/>
                  </a:cubicBezTo>
                  <a:cubicBezTo>
                    <a:pt x="587" y="288"/>
                    <a:pt x="585" y="287"/>
                    <a:pt x="585" y="286"/>
                  </a:cubicBezTo>
                  <a:cubicBezTo>
                    <a:pt x="585" y="286"/>
                    <a:pt x="586" y="284"/>
                    <a:pt x="585" y="284"/>
                  </a:cubicBezTo>
                  <a:cubicBezTo>
                    <a:pt x="585" y="283"/>
                    <a:pt x="583" y="283"/>
                    <a:pt x="583" y="283"/>
                  </a:cubicBezTo>
                  <a:cubicBezTo>
                    <a:pt x="582" y="282"/>
                    <a:pt x="582" y="282"/>
                    <a:pt x="581" y="281"/>
                  </a:cubicBezTo>
                  <a:cubicBezTo>
                    <a:pt x="581" y="281"/>
                    <a:pt x="580" y="279"/>
                    <a:pt x="580" y="279"/>
                  </a:cubicBezTo>
                  <a:cubicBezTo>
                    <a:pt x="579" y="279"/>
                    <a:pt x="579" y="281"/>
                    <a:pt x="579" y="281"/>
                  </a:cubicBezTo>
                  <a:cubicBezTo>
                    <a:pt x="578" y="282"/>
                    <a:pt x="578" y="284"/>
                    <a:pt x="578" y="284"/>
                  </a:cubicBezTo>
                  <a:cubicBezTo>
                    <a:pt x="578" y="285"/>
                    <a:pt x="579" y="286"/>
                    <a:pt x="579" y="287"/>
                  </a:cubicBezTo>
                  <a:cubicBezTo>
                    <a:pt x="580" y="288"/>
                    <a:pt x="580" y="289"/>
                    <a:pt x="580" y="290"/>
                  </a:cubicBezTo>
                  <a:cubicBezTo>
                    <a:pt x="580" y="290"/>
                    <a:pt x="579" y="291"/>
                    <a:pt x="579" y="292"/>
                  </a:cubicBezTo>
                  <a:cubicBezTo>
                    <a:pt x="579" y="292"/>
                    <a:pt x="579" y="293"/>
                    <a:pt x="579" y="293"/>
                  </a:cubicBezTo>
                  <a:cubicBezTo>
                    <a:pt x="579" y="294"/>
                    <a:pt x="581" y="294"/>
                    <a:pt x="581" y="294"/>
                  </a:cubicBezTo>
                  <a:cubicBezTo>
                    <a:pt x="582" y="295"/>
                    <a:pt x="583" y="296"/>
                    <a:pt x="583" y="297"/>
                  </a:cubicBezTo>
                  <a:cubicBezTo>
                    <a:pt x="583" y="297"/>
                    <a:pt x="583" y="299"/>
                    <a:pt x="583" y="299"/>
                  </a:cubicBezTo>
                  <a:cubicBezTo>
                    <a:pt x="583" y="300"/>
                    <a:pt x="581" y="301"/>
                    <a:pt x="581" y="301"/>
                  </a:cubicBezTo>
                  <a:cubicBezTo>
                    <a:pt x="580" y="302"/>
                    <a:pt x="579" y="301"/>
                    <a:pt x="578" y="300"/>
                  </a:cubicBezTo>
                  <a:cubicBezTo>
                    <a:pt x="577" y="300"/>
                    <a:pt x="576" y="299"/>
                    <a:pt x="575" y="299"/>
                  </a:cubicBezTo>
                  <a:cubicBezTo>
                    <a:pt x="575" y="299"/>
                    <a:pt x="574" y="299"/>
                    <a:pt x="574" y="300"/>
                  </a:cubicBezTo>
                  <a:cubicBezTo>
                    <a:pt x="573" y="300"/>
                    <a:pt x="574" y="302"/>
                    <a:pt x="574" y="303"/>
                  </a:cubicBezTo>
                  <a:cubicBezTo>
                    <a:pt x="574" y="303"/>
                    <a:pt x="575" y="304"/>
                    <a:pt x="575" y="305"/>
                  </a:cubicBezTo>
                  <a:cubicBezTo>
                    <a:pt x="575" y="305"/>
                    <a:pt x="575" y="306"/>
                    <a:pt x="575" y="306"/>
                  </a:cubicBezTo>
                  <a:cubicBezTo>
                    <a:pt x="574" y="307"/>
                    <a:pt x="573" y="306"/>
                    <a:pt x="572" y="306"/>
                  </a:cubicBezTo>
                  <a:cubicBezTo>
                    <a:pt x="571" y="306"/>
                    <a:pt x="571" y="308"/>
                    <a:pt x="570" y="308"/>
                  </a:cubicBezTo>
                  <a:cubicBezTo>
                    <a:pt x="570" y="309"/>
                    <a:pt x="571" y="312"/>
                    <a:pt x="572" y="313"/>
                  </a:cubicBezTo>
                  <a:cubicBezTo>
                    <a:pt x="572" y="314"/>
                    <a:pt x="573" y="317"/>
                    <a:pt x="574" y="318"/>
                  </a:cubicBezTo>
                  <a:cubicBezTo>
                    <a:pt x="575" y="319"/>
                    <a:pt x="575" y="320"/>
                    <a:pt x="576" y="320"/>
                  </a:cubicBezTo>
                  <a:cubicBezTo>
                    <a:pt x="577" y="321"/>
                    <a:pt x="578" y="320"/>
                    <a:pt x="579" y="320"/>
                  </a:cubicBezTo>
                  <a:cubicBezTo>
                    <a:pt x="579" y="321"/>
                    <a:pt x="579" y="321"/>
                    <a:pt x="579" y="322"/>
                  </a:cubicBezTo>
                  <a:cubicBezTo>
                    <a:pt x="580" y="323"/>
                    <a:pt x="581" y="324"/>
                    <a:pt x="581" y="324"/>
                  </a:cubicBezTo>
                  <a:cubicBezTo>
                    <a:pt x="581" y="325"/>
                    <a:pt x="583" y="324"/>
                    <a:pt x="583" y="325"/>
                  </a:cubicBezTo>
                  <a:cubicBezTo>
                    <a:pt x="583" y="325"/>
                    <a:pt x="583" y="326"/>
                    <a:pt x="583" y="327"/>
                  </a:cubicBezTo>
                  <a:cubicBezTo>
                    <a:pt x="583" y="327"/>
                    <a:pt x="583" y="328"/>
                    <a:pt x="583" y="329"/>
                  </a:cubicBezTo>
                  <a:cubicBezTo>
                    <a:pt x="583" y="329"/>
                    <a:pt x="585" y="329"/>
                    <a:pt x="586" y="330"/>
                  </a:cubicBezTo>
                  <a:cubicBezTo>
                    <a:pt x="586" y="331"/>
                    <a:pt x="586" y="333"/>
                    <a:pt x="586" y="335"/>
                  </a:cubicBezTo>
                  <a:cubicBezTo>
                    <a:pt x="587" y="337"/>
                    <a:pt x="589" y="341"/>
                    <a:pt x="590" y="343"/>
                  </a:cubicBezTo>
                  <a:cubicBezTo>
                    <a:pt x="591" y="345"/>
                    <a:pt x="592" y="348"/>
                    <a:pt x="594" y="350"/>
                  </a:cubicBezTo>
                  <a:cubicBezTo>
                    <a:pt x="594" y="350"/>
                    <a:pt x="596" y="352"/>
                    <a:pt x="597" y="352"/>
                  </a:cubicBezTo>
                  <a:cubicBezTo>
                    <a:pt x="597" y="352"/>
                    <a:pt x="599" y="352"/>
                    <a:pt x="600" y="352"/>
                  </a:cubicBezTo>
                  <a:cubicBezTo>
                    <a:pt x="600" y="352"/>
                    <a:pt x="602" y="352"/>
                    <a:pt x="602" y="352"/>
                  </a:cubicBezTo>
                  <a:cubicBezTo>
                    <a:pt x="603" y="351"/>
                    <a:pt x="603" y="350"/>
                    <a:pt x="602" y="350"/>
                  </a:cubicBezTo>
                  <a:cubicBezTo>
                    <a:pt x="602" y="350"/>
                    <a:pt x="601" y="349"/>
                    <a:pt x="601" y="349"/>
                  </a:cubicBezTo>
                  <a:cubicBezTo>
                    <a:pt x="601" y="348"/>
                    <a:pt x="601" y="347"/>
                    <a:pt x="602" y="346"/>
                  </a:cubicBezTo>
                  <a:cubicBezTo>
                    <a:pt x="602" y="346"/>
                    <a:pt x="604" y="345"/>
                    <a:pt x="604" y="344"/>
                  </a:cubicBezTo>
                  <a:cubicBezTo>
                    <a:pt x="605" y="344"/>
                    <a:pt x="606" y="342"/>
                    <a:pt x="607" y="342"/>
                  </a:cubicBezTo>
                  <a:cubicBezTo>
                    <a:pt x="608" y="342"/>
                    <a:pt x="610" y="342"/>
                    <a:pt x="610" y="343"/>
                  </a:cubicBezTo>
                  <a:cubicBezTo>
                    <a:pt x="611" y="343"/>
                    <a:pt x="612" y="345"/>
                    <a:pt x="613" y="346"/>
                  </a:cubicBezTo>
                  <a:cubicBezTo>
                    <a:pt x="613" y="347"/>
                    <a:pt x="613" y="349"/>
                    <a:pt x="613" y="350"/>
                  </a:cubicBezTo>
                  <a:cubicBezTo>
                    <a:pt x="613" y="350"/>
                    <a:pt x="613" y="352"/>
                    <a:pt x="613" y="353"/>
                  </a:cubicBezTo>
                  <a:cubicBezTo>
                    <a:pt x="614" y="354"/>
                    <a:pt x="616" y="357"/>
                    <a:pt x="618" y="357"/>
                  </a:cubicBezTo>
                  <a:cubicBezTo>
                    <a:pt x="619" y="358"/>
                    <a:pt x="620" y="358"/>
                    <a:pt x="621" y="358"/>
                  </a:cubicBezTo>
                  <a:cubicBezTo>
                    <a:pt x="622" y="358"/>
                    <a:pt x="623" y="361"/>
                    <a:pt x="624" y="361"/>
                  </a:cubicBezTo>
                  <a:cubicBezTo>
                    <a:pt x="625" y="361"/>
                    <a:pt x="626" y="359"/>
                    <a:pt x="627" y="359"/>
                  </a:cubicBezTo>
                  <a:cubicBezTo>
                    <a:pt x="627" y="358"/>
                    <a:pt x="629" y="357"/>
                    <a:pt x="629" y="357"/>
                  </a:cubicBezTo>
                  <a:cubicBezTo>
                    <a:pt x="630" y="357"/>
                    <a:pt x="631" y="359"/>
                    <a:pt x="632" y="360"/>
                  </a:cubicBezTo>
                  <a:cubicBezTo>
                    <a:pt x="633" y="360"/>
                    <a:pt x="636" y="360"/>
                    <a:pt x="637" y="361"/>
                  </a:cubicBezTo>
                  <a:cubicBezTo>
                    <a:pt x="638" y="362"/>
                    <a:pt x="640" y="363"/>
                    <a:pt x="641" y="364"/>
                  </a:cubicBezTo>
                  <a:cubicBezTo>
                    <a:pt x="641" y="365"/>
                    <a:pt x="641" y="367"/>
                    <a:pt x="640" y="368"/>
                  </a:cubicBezTo>
                  <a:cubicBezTo>
                    <a:pt x="640" y="369"/>
                    <a:pt x="639" y="371"/>
                    <a:pt x="638" y="371"/>
                  </a:cubicBezTo>
                  <a:cubicBezTo>
                    <a:pt x="637" y="371"/>
                    <a:pt x="635" y="371"/>
                    <a:pt x="634" y="371"/>
                  </a:cubicBezTo>
                  <a:cubicBezTo>
                    <a:pt x="634" y="371"/>
                    <a:pt x="632" y="371"/>
                    <a:pt x="631" y="371"/>
                  </a:cubicBezTo>
                  <a:cubicBezTo>
                    <a:pt x="631" y="371"/>
                    <a:pt x="631" y="373"/>
                    <a:pt x="631" y="374"/>
                  </a:cubicBezTo>
                  <a:cubicBezTo>
                    <a:pt x="630" y="375"/>
                    <a:pt x="630" y="377"/>
                    <a:pt x="631" y="377"/>
                  </a:cubicBezTo>
                  <a:cubicBezTo>
                    <a:pt x="631" y="378"/>
                    <a:pt x="632" y="379"/>
                    <a:pt x="633" y="380"/>
                  </a:cubicBezTo>
                  <a:cubicBezTo>
                    <a:pt x="633" y="381"/>
                    <a:pt x="634" y="383"/>
                    <a:pt x="634" y="384"/>
                  </a:cubicBezTo>
                  <a:cubicBezTo>
                    <a:pt x="635" y="385"/>
                    <a:pt x="637" y="387"/>
                    <a:pt x="638" y="387"/>
                  </a:cubicBezTo>
                  <a:cubicBezTo>
                    <a:pt x="639" y="389"/>
                    <a:pt x="640" y="391"/>
                    <a:pt x="641" y="391"/>
                  </a:cubicBezTo>
                  <a:cubicBezTo>
                    <a:pt x="642" y="392"/>
                    <a:pt x="644" y="393"/>
                    <a:pt x="645" y="393"/>
                  </a:cubicBezTo>
                  <a:cubicBezTo>
                    <a:pt x="647" y="394"/>
                    <a:pt x="651" y="394"/>
                    <a:pt x="652" y="395"/>
                  </a:cubicBezTo>
                  <a:cubicBezTo>
                    <a:pt x="653" y="396"/>
                    <a:pt x="654" y="397"/>
                    <a:pt x="655" y="398"/>
                  </a:cubicBezTo>
                  <a:cubicBezTo>
                    <a:pt x="656" y="398"/>
                    <a:pt x="657" y="400"/>
                    <a:pt x="657" y="401"/>
                  </a:cubicBezTo>
                  <a:cubicBezTo>
                    <a:pt x="657" y="402"/>
                    <a:pt x="658" y="406"/>
                    <a:pt x="657" y="407"/>
                  </a:cubicBezTo>
                  <a:cubicBezTo>
                    <a:pt x="656" y="408"/>
                    <a:pt x="655" y="408"/>
                    <a:pt x="654" y="408"/>
                  </a:cubicBezTo>
                  <a:cubicBezTo>
                    <a:pt x="653" y="409"/>
                    <a:pt x="650" y="410"/>
                    <a:pt x="650" y="411"/>
                  </a:cubicBezTo>
                  <a:cubicBezTo>
                    <a:pt x="649" y="412"/>
                    <a:pt x="649" y="414"/>
                    <a:pt x="649" y="415"/>
                  </a:cubicBezTo>
                  <a:cubicBezTo>
                    <a:pt x="649" y="416"/>
                    <a:pt x="651" y="418"/>
                    <a:pt x="651" y="420"/>
                  </a:cubicBezTo>
                  <a:cubicBezTo>
                    <a:pt x="651" y="421"/>
                    <a:pt x="650" y="423"/>
                    <a:pt x="650" y="424"/>
                  </a:cubicBezTo>
                  <a:cubicBezTo>
                    <a:pt x="650" y="426"/>
                    <a:pt x="652" y="428"/>
                    <a:pt x="652" y="430"/>
                  </a:cubicBezTo>
                  <a:cubicBezTo>
                    <a:pt x="653" y="431"/>
                    <a:pt x="655" y="434"/>
                    <a:pt x="655" y="434"/>
                  </a:cubicBezTo>
                  <a:cubicBezTo>
                    <a:pt x="656" y="434"/>
                    <a:pt x="659" y="434"/>
                    <a:pt x="660" y="435"/>
                  </a:cubicBezTo>
                  <a:cubicBezTo>
                    <a:pt x="660" y="435"/>
                    <a:pt x="661" y="437"/>
                    <a:pt x="661" y="437"/>
                  </a:cubicBezTo>
                  <a:cubicBezTo>
                    <a:pt x="662" y="438"/>
                    <a:pt x="662" y="439"/>
                    <a:pt x="663" y="440"/>
                  </a:cubicBezTo>
                  <a:cubicBezTo>
                    <a:pt x="664" y="440"/>
                    <a:pt x="666" y="439"/>
                    <a:pt x="666" y="440"/>
                  </a:cubicBezTo>
                  <a:cubicBezTo>
                    <a:pt x="667" y="440"/>
                    <a:pt x="668" y="441"/>
                    <a:pt x="668" y="442"/>
                  </a:cubicBezTo>
                  <a:cubicBezTo>
                    <a:pt x="668" y="443"/>
                    <a:pt x="667" y="444"/>
                    <a:pt x="667" y="444"/>
                  </a:cubicBezTo>
                  <a:cubicBezTo>
                    <a:pt x="666" y="445"/>
                    <a:pt x="664" y="443"/>
                    <a:pt x="663" y="444"/>
                  </a:cubicBezTo>
                  <a:cubicBezTo>
                    <a:pt x="662" y="444"/>
                    <a:pt x="662" y="446"/>
                    <a:pt x="662" y="447"/>
                  </a:cubicBezTo>
                  <a:cubicBezTo>
                    <a:pt x="661" y="447"/>
                    <a:pt x="661" y="450"/>
                    <a:pt x="661" y="451"/>
                  </a:cubicBezTo>
                  <a:cubicBezTo>
                    <a:pt x="661" y="452"/>
                    <a:pt x="663" y="455"/>
                    <a:pt x="662" y="456"/>
                  </a:cubicBezTo>
                  <a:cubicBezTo>
                    <a:pt x="662" y="456"/>
                    <a:pt x="661" y="456"/>
                    <a:pt x="660" y="456"/>
                  </a:cubicBezTo>
                  <a:cubicBezTo>
                    <a:pt x="660" y="456"/>
                    <a:pt x="660" y="458"/>
                    <a:pt x="660" y="458"/>
                  </a:cubicBezTo>
                  <a:cubicBezTo>
                    <a:pt x="659" y="458"/>
                    <a:pt x="658" y="458"/>
                    <a:pt x="657" y="458"/>
                  </a:cubicBezTo>
                  <a:cubicBezTo>
                    <a:pt x="656" y="458"/>
                    <a:pt x="655" y="459"/>
                    <a:pt x="655" y="460"/>
                  </a:cubicBezTo>
                  <a:cubicBezTo>
                    <a:pt x="655" y="460"/>
                    <a:pt x="656" y="461"/>
                    <a:pt x="656" y="461"/>
                  </a:cubicBezTo>
                  <a:cubicBezTo>
                    <a:pt x="657" y="461"/>
                    <a:pt x="658" y="460"/>
                    <a:pt x="659" y="460"/>
                  </a:cubicBezTo>
                  <a:cubicBezTo>
                    <a:pt x="660" y="460"/>
                    <a:pt x="661" y="460"/>
                    <a:pt x="662" y="460"/>
                  </a:cubicBezTo>
                  <a:cubicBezTo>
                    <a:pt x="662" y="461"/>
                    <a:pt x="664" y="462"/>
                    <a:pt x="664" y="462"/>
                  </a:cubicBezTo>
                  <a:cubicBezTo>
                    <a:pt x="664" y="463"/>
                    <a:pt x="663" y="464"/>
                    <a:pt x="663" y="465"/>
                  </a:cubicBezTo>
                  <a:cubicBezTo>
                    <a:pt x="663" y="465"/>
                    <a:pt x="664" y="466"/>
                    <a:pt x="664" y="467"/>
                  </a:cubicBezTo>
                  <a:cubicBezTo>
                    <a:pt x="665" y="468"/>
                    <a:pt x="668" y="469"/>
                    <a:pt x="668" y="470"/>
                  </a:cubicBezTo>
                  <a:cubicBezTo>
                    <a:pt x="669" y="471"/>
                    <a:pt x="668" y="474"/>
                    <a:pt x="669" y="475"/>
                  </a:cubicBezTo>
                  <a:cubicBezTo>
                    <a:pt x="669" y="476"/>
                    <a:pt x="671" y="477"/>
                    <a:pt x="672" y="478"/>
                  </a:cubicBezTo>
                  <a:cubicBezTo>
                    <a:pt x="673" y="478"/>
                    <a:pt x="674" y="480"/>
                    <a:pt x="674" y="481"/>
                  </a:cubicBezTo>
                  <a:cubicBezTo>
                    <a:pt x="674" y="481"/>
                    <a:pt x="673" y="482"/>
                    <a:pt x="673" y="483"/>
                  </a:cubicBezTo>
                  <a:cubicBezTo>
                    <a:pt x="673" y="483"/>
                    <a:pt x="674" y="485"/>
                    <a:pt x="674" y="485"/>
                  </a:cubicBezTo>
                  <a:cubicBezTo>
                    <a:pt x="674" y="486"/>
                    <a:pt x="675" y="487"/>
                    <a:pt x="675" y="487"/>
                  </a:cubicBezTo>
                  <a:cubicBezTo>
                    <a:pt x="675" y="488"/>
                    <a:pt x="675" y="490"/>
                    <a:pt x="675" y="491"/>
                  </a:cubicBezTo>
                  <a:cubicBezTo>
                    <a:pt x="675" y="492"/>
                    <a:pt x="674" y="493"/>
                    <a:pt x="674" y="493"/>
                  </a:cubicBezTo>
                  <a:cubicBezTo>
                    <a:pt x="674" y="494"/>
                    <a:pt x="676" y="495"/>
                    <a:pt x="676" y="495"/>
                  </a:cubicBezTo>
                  <a:cubicBezTo>
                    <a:pt x="676" y="496"/>
                    <a:pt x="676" y="498"/>
                    <a:pt x="676" y="499"/>
                  </a:cubicBezTo>
                  <a:cubicBezTo>
                    <a:pt x="676" y="499"/>
                    <a:pt x="675" y="501"/>
                    <a:pt x="675" y="501"/>
                  </a:cubicBezTo>
                  <a:cubicBezTo>
                    <a:pt x="675" y="502"/>
                    <a:pt x="676" y="504"/>
                    <a:pt x="676" y="505"/>
                  </a:cubicBezTo>
                  <a:close/>
                </a:path>
              </a:pathLst>
            </a:custGeom>
            <a:gradFill>
              <a:gsLst>
                <a:gs pos="0">
                  <a:srgbClr val="31548F">
                    <a:lumMod val="67000"/>
                  </a:srgbClr>
                </a:gs>
                <a:gs pos="48000">
                  <a:srgbClr val="34A3C1"/>
                </a:gs>
                <a:gs pos="100000">
                  <a:srgbClr val="6B71C7"/>
                </a:gs>
              </a:gsLst>
              <a:path path="circle">
                <a:fillToRect l="100000" t="100000"/>
              </a:path>
            </a:gra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33"/>
            <p:cNvSpPr>
              <a:spLocks/>
            </p:cNvSpPr>
            <p:nvPr/>
          </p:nvSpPr>
          <p:spPr bwMode="auto">
            <a:xfrm>
              <a:off x="5683" y="2801"/>
              <a:ext cx="24" cy="57"/>
            </a:xfrm>
            <a:custGeom>
              <a:avLst/>
              <a:gdLst>
                <a:gd name="T0" fmla="*/ 24 w 24"/>
                <a:gd name="T1" fmla="*/ 2 h 57"/>
                <a:gd name="T2" fmla="*/ 21 w 24"/>
                <a:gd name="T3" fmla="*/ 9 h 57"/>
                <a:gd name="T4" fmla="*/ 17 w 24"/>
                <a:gd name="T5" fmla="*/ 17 h 57"/>
                <a:gd name="T6" fmla="*/ 14 w 24"/>
                <a:gd name="T7" fmla="*/ 28 h 57"/>
                <a:gd name="T8" fmla="*/ 12 w 24"/>
                <a:gd name="T9" fmla="*/ 43 h 57"/>
                <a:gd name="T10" fmla="*/ 10 w 24"/>
                <a:gd name="T11" fmla="*/ 52 h 57"/>
                <a:gd name="T12" fmla="*/ 7 w 24"/>
                <a:gd name="T13" fmla="*/ 57 h 57"/>
                <a:gd name="T14" fmla="*/ 2 w 24"/>
                <a:gd name="T15" fmla="*/ 54 h 57"/>
                <a:gd name="T16" fmla="*/ 2 w 24"/>
                <a:gd name="T17" fmla="*/ 43 h 57"/>
                <a:gd name="T18" fmla="*/ 7 w 24"/>
                <a:gd name="T19" fmla="*/ 31 h 57"/>
                <a:gd name="T20" fmla="*/ 5 w 24"/>
                <a:gd name="T21" fmla="*/ 21 h 57"/>
                <a:gd name="T22" fmla="*/ 0 w 24"/>
                <a:gd name="T23" fmla="*/ 12 h 57"/>
                <a:gd name="T24" fmla="*/ 2 w 24"/>
                <a:gd name="T25" fmla="*/ 5 h 57"/>
                <a:gd name="T26" fmla="*/ 10 w 24"/>
                <a:gd name="T27" fmla="*/ 0 h 57"/>
                <a:gd name="T28" fmla="*/ 17 w 24"/>
                <a:gd name="T29" fmla="*/ 0 h 57"/>
                <a:gd name="T30" fmla="*/ 24 w 24"/>
                <a:gd name="T31" fmla="*/ 2 h 57"/>
                <a:gd name="T32" fmla="*/ 24 w 24"/>
                <a:gd name="T33" fmla="*/ 2 h 57"/>
                <a:gd name="T34" fmla="*/ 24 w 24"/>
                <a:gd name="T35" fmla="*/ 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57">
                  <a:moveTo>
                    <a:pt x="24" y="2"/>
                  </a:moveTo>
                  <a:lnTo>
                    <a:pt x="21" y="9"/>
                  </a:lnTo>
                  <a:lnTo>
                    <a:pt x="17" y="17"/>
                  </a:lnTo>
                  <a:lnTo>
                    <a:pt x="14" y="28"/>
                  </a:lnTo>
                  <a:lnTo>
                    <a:pt x="12" y="43"/>
                  </a:lnTo>
                  <a:lnTo>
                    <a:pt x="10" y="52"/>
                  </a:lnTo>
                  <a:lnTo>
                    <a:pt x="7" y="57"/>
                  </a:lnTo>
                  <a:lnTo>
                    <a:pt x="2" y="54"/>
                  </a:lnTo>
                  <a:lnTo>
                    <a:pt x="2" y="43"/>
                  </a:lnTo>
                  <a:lnTo>
                    <a:pt x="7" y="31"/>
                  </a:lnTo>
                  <a:lnTo>
                    <a:pt x="5" y="21"/>
                  </a:lnTo>
                  <a:lnTo>
                    <a:pt x="0" y="12"/>
                  </a:lnTo>
                  <a:lnTo>
                    <a:pt x="2" y="5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4"/>
            <p:cNvSpPr>
              <a:spLocks/>
            </p:cNvSpPr>
            <p:nvPr/>
          </p:nvSpPr>
          <p:spPr bwMode="auto">
            <a:xfrm>
              <a:off x="5683" y="2801"/>
              <a:ext cx="24" cy="57"/>
            </a:xfrm>
            <a:custGeom>
              <a:avLst/>
              <a:gdLst>
                <a:gd name="T0" fmla="*/ 24 w 24"/>
                <a:gd name="T1" fmla="*/ 2 h 57"/>
                <a:gd name="T2" fmla="*/ 21 w 24"/>
                <a:gd name="T3" fmla="*/ 9 h 57"/>
                <a:gd name="T4" fmla="*/ 17 w 24"/>
                <a:gd name="T5" fmla="*/ 17 h 57"/>
                <a:gd name="T6" fmla="*/ 14 w 24"/>
                <a:gd name="T7" fmla="*/ 28 h 57"/>
                <a:gd name="T8" fmla="*/ 12 w 24"/>
                <a:gd name="T9" fmla="*/ 43 h 57"/>
                <a:gd name="T10" fmla="*/ 10 w 24"/>
                <a:gd name="T11" fmla="*/ 52 h 57"/>
                <a:gd name="T12" fmla="*/ 7 w 24"/>
                <a:gd name="T13" fmla="*/ 57 h 57"/>
                <a:gd name="T14" fmla="*/ 2 w 24"/>
                <a:gd name="T15" fmla="*/ 54 h 57"/>
                <a:gd name="T16" fmla="*/ 2 w 24"/>
                <a:gd name="T17" fmla="*/ 43 h 57"/>
                <a:gd name="T18" fmla="*/ 7 w 24"/>
                <a:gd name="T19" fmla="*/ 31 h 57"/>
                <a:gd name="T20" fmla="*/ 5 w 24"/>
                <a:gd name="T21" fmla="*/ 21 h 57"/>
                <a:gd name="T22" fmla="*/ 0 w 24"/>
                <a:gd name="T23" fmla="*/ 12 h 57"/>
                <a:gd name="T24" fmla="*/ 2 w 24"/>
                <a:gd name="T25" fmla="*/ 5 h 57"/>
                <a:gd name="T26" fmla="*/ 10 w 24"/>
                <a:gd name="T27" fmla="*/ 0 h 57"/>
                <a:gd name="T28" fmla="*/ 17 w 24"/>
                <a:gd name="T29" fmla="*/ 0 h 57"/>
                <a:gd name="T30" fmla="*/ 24 w 24"/>
                <a:gd name="T31" fmla="*/ 2 h 57"/>
                <a:gd name="T32" fmla="*/ 24 w 24"/>
                <a:gd name="T33" fmla="*/ 2 h 57"/>
                <a:gd name="T34" fmla="*/ 24 w 24"/>
                <a:gd name="T35" fmla="*/ 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57">
                  <a:moveTo>
                    <a:pt x="24" y="2"/>
                  </a:moveTo>
                  <a:lnTo>
                    <a:pt x="21" y="9"/>
                  </a:lnTo>
                  <a:lnTo>
                    <a:pt x="17" y="17"/>
                  </a:lnTo>
                  <a:lnTo>
                    <a:pt x="14" y="28"/>
                  </a:lnTo>
                  <a:lnTo>
                    <a:pt x="12" y="43"/>
                  </a:lnTo>
                  <a:lnTo>
                    <a:pt x="10" y="52"/>
                  </a:lnTo>
                  <a:lnTo>
                    <a:pt x="7" y="57"/>
                  </a:lnTo>
                  <a:lnTo>
                    <a:pt x="2" y="54"/>
                  </a:lnTo>
                  <a:lnTo>
                    <a:pt x="2" y="43"/>
                  </a:lnTo>
                  <a:lnTo>
                    <a:pt x="7" y="31"/>
                  </a:lnTo>
                  <a:lnTo>
                    <a:pt x="5" y="21"/>
                  </a:lnTo>
                  <a:lnTo>
                    <a:pt x="0" y="12"/>
                  </a:lnTo>
                  <a:lnTo>
                    <a:pt x="2" y="5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5"/>
            <p:cNvSpPr>
              <a:spLocks/>
            </p:cNvSpPr>
            <p:nvPr/>
          </p:nvSpPr>
          <p:spPr bwMode="auto">
            <a:xfrm>
              <a:off x="5255" y="2453"/>
              <a:ext cx="291" cy="391"/>
            </a:xfrm>
            <a:custGeom>
              <a:avLst/>
              <a:gdLst>
                <a:gd name="T0" fmla="*/ 123 w 123"/>
                <a:gd name="T1" fmla="*/ 148 h 165"/>
                <a:gd name="T2" fmla="*/ 117 w 123"/>
                <a:gd name="T3" fmla="*/ 142 h 165"/>
                <a:gd name="T4" fmla="*/ 110 w 123"/>
                <a:gd name="T5" fmla="*/ 144 h 165"/>
                <a:gd name="T6" fmla="*/ 105 w 123"/>
                <a:gd name="T7" fmla="*/ 150 h 165"/>
                <a:gd name="T8" fmla="*/ 110 w 123"/>
                <a:gd name="T9" fmla="*/ 159 h 165"/>
                <a:gd name="T10" fmla="*/ 109 w 123"/>
                <a:gd name="T11" fmla="*/ 165 h 165"/>
                <a:gd name="T12" fmla="*/ 98 w 123"/>
                <a:gd name="T13" fmla="*/ 155 h 165"/>
                <a:gd name="T14" fmla="*/ 92 w 123"/>
                <a:gd name="T15" fmla="*/ 139 h 165"/>
                <a:gd name="T16" fmla="*/ 84 w 123"/>
                <a:gd name="T17" fmla="*/ 129 h 165"/>
                <a:gd name="T18" fmla="*/ 76 w 123"/>
                <a:gd name="T19" fmla="*/ 117 h 165"/>
                <a:gd name="T20" fmla="*/ 66 w 123"/>
                <a:gd name="T21" fmla="*/ 106 h 165"/>
                <a:gd name="T22" fmla="*/ 53 w 123"/>
                <a:gd name="T23" fmla="*/ 84 h 165"/>
                <a:gd name="T24" fmla="*/ 42 w 123"/>
                <a:gd name="T25" fmla="*/ 65 h 165"/>
                <a:gd name="T26" fmla="*/ 30 w 123"/>
                <a:gd name="T27" fmla="*/ 62 h 165"/>
                <a:gd name="T28" fmla="*/ 27 w 123"/>
                <a:gd name="T29" fmla="*/ 57 h 165"/>
                <a:gd name="T30" fmla="*/ 21 w 123"/>
                <a:gd name="T31" fmla="*/ 50 h 165"/>
                <a:gd name="T32" fmla="*/ 15 w 123"/>
                <a:gd name="T33" fmla="*/ 34 h 165"/>
                <a:gd name="T34" fmla="*/ 7 w 123"/>
                <a:gd name="T35" fmla="*/ 27 h 165"/>
                <a:gd name="T36" fmla="*/ 10 w 123"/>
                <a:gd name="T37" fmla="*/ 23 h 165"/>
                <a:gd name="T38" fmla="*/ 13 w 123"/>
                <a:gd name="T39" fmla="*/ 19 h 165"/>
                <a:gd name="T40" fmla="*/ 9 w 123"/>
                <a:gd name="T41" fmla="*/ 9 h 165"/>
                <a:gd name="T42" fmla="*/ 3 w 123"/>
                <a:gd name="T43" fmla="*/ 7 h 165"/>
                <a:gd name="T44" fmla="*/ 1 w 123"/>
                <a:gd name="T45" fmla="*/ 4 h 165"/>
                <a:gd name="T46" fmla="*/ 4 w 123"/>
                <a:gd name="T47" fmla="*/ 1 h 165"/>
                <a:gd name="T48" fmla="*/ 11 w 123"/>
                <a:gd name="T49" fmla="*/ 3 h 165"/>
                <a:gd name="T50" fmla="*/ 15 w 123"/>
                <a:gd name="T51" fmla="*/ 10 h 165"/>
                <a:gd name="T52" fmla="*/ 24 w 123"/>
                <a:gd name="T53" fmla="*/ 15 h 165"/>
                <a:gd name="T54" fmla="*/ 23 w 123"/>
                <a:gd name="T55" fmla="*/ 18 h 165"/>
                <a:gd name="T56" fmla="*/ 29 w 123"/>
                <a:gd name="T57" fmla="*/ 23 h 165"/>
                <a:gd name="T58" fmla="*/ 36 w 123"/>
                <a:gd name="T59" fmla="*/ 28 h 165"/>
                <a:gd name="T60" fmla="*/ 36 w 123"/>
                <a:gd name="T61" fmla="*/ 32 h 165"/>
                <a:gd name="T62" fmla="*/ 37 w 123"/>
                <a:gd name="T63" fmla="*/ 36 h 165"/>
                <a:gd name="T64" fmla="*/ 40 w 123"/>
                <a:gd name="T65" fmla="*/ 42 h 165"/>
                <a:gd name="T66" fmla="*/ 53 w 123"/>
                <a:gd name="T67" fmla="*/ 50 h 165"/>
                <a:gd name="T68" fmla="*/ 57 w 123"/>
                <a:gd name="T69" fmla="*/ 51 h 165"/>
                <a:gd name="T70" fmla="*/ 76 w 123"/>
                <a:gd name="T71" fmla="*/ 68 h 165"/>
                <a:gd name="T72" fmla="*/ 84 w 123"/>
                <a:gd name="T73" fmla="*/ 78 h 165"/>
                <a:gd name="T74" fmla="*/ 90 w 123"/>
                <a:gd name="T75" fmla="*/ 81 h 165"/>
                <a:gd name="T76" fmla="*/ 100 w 123"/>
                <a:gd name="T77" fmla="*/ 83 h 165"/>
                <a:gd name="T78" fmla="*/ 101 w 123"/>
                <a:gd name="T79" fmla="*/ 90 h 165"/>
                <a:gd name="T80" fmla="*/ 87 w 123"/>
                <a:gd name="T81" fmla="*/ 86 h 165"/>
                <a:gd name="T82" fmla="*/ 79 w 123"/>
                <a:gd name="T83" fmla="*/ 92 h 165"/>
                <a:gd name="T84" fmla="*/ 83 w 123"/>
                <a:gd name="T85" fmla="*/ 102 h 165"/>
                <a:gd name="T86" fmla="*/ 86 w 123"/>
                <a:gd name="T87" fmla="*/ 113 h 165"/>
                <a:gd name="T88" fmla="*/ 91 w 123"/>
                <a:gd name="T89" fmla="*/ 125 h 165"/>
                <a:gd name="T90" fmla="*/ 102 w 123"/>
                <a:gd name="T91" fmla="*/ 130 h 165"/>
                <a:gd name="T92" fmla="*/ 110 w 123"/>
                <a:gd name="T93" fmla="*/ 137 h 165"/>
                <a:gd name="T94" fmla="*/ 113 w 123"/>
                <a:gd name="T95" fmla="*/ 133 h 165"/>
                <a:gd name="T96" fmla="*/ 120 w 123"/>
                <a:gd name="T97" fmla="*/ 13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3" h="165">
                  <a:moveTo>
                    <a:pt x="123" y="141"/>
                  </a:moveTo>
                  <a:cubicBezTo>
                    <a:pt x="123" y="142"/>
                    <a:pt x="123" y="144"/>
                    <a:pt x="123" y="145"/>
                  </a:cubicBezTo>
                  <a:cubicBezTo>
                    <a:pt x="123" y="146"/>
                    <a:pt x="123" y="147"/>
                    <a:pt x="123" y="148"/>
                  </a:cubicBezTo>
                  <a:cubicBezTo>
                    <a:pt x="122" y="148"/>
                    <a:pt x="121" y="147"/>
                    <a:pt x="121" y="147"/>
                  </a:cubicBezTo>
                  <a:cubicBezTo>
                    <a:pt x="120" y="146"/>
                    <a:pt x="120" y="144"/>
                    <a:pt x="119" y="143"/>
                  </a:cubicBezTo>
                  <a:cubicBezTo>
                    <a:pt x="119" y="143"/>
                    <a:pt x="118" y="142"/>
                    <a:pt x="117" y="142"/>
                  </a:cubicBezTo>
                  <a:cubicBezTo>
                    <a:pt x="116" y="142"/>
                    <a:pt x="115" y="142"/>
                    <a:pt x="114" y="142"/>
                  </a:cubicBezTo>
                  <a:cubicBezTo>
                    <a:pt x="114" y="143"/>
                    <a:pt x="113" y="144"/>
                    <a:pt x="112" y="144"/>
                  </a:cubicBezTo>
                  <a:cubicBezTo>
                    <a:pt x="112" y="144"/>
                    <a:pt x="111" y="144"/>
                    <a:pt x="110" y="144"/>
                  </a:cubicBezTo>
                  <a:cubicBezTo>
                    <a:pt x="109" y="145"/>
                    <a:pt x="108" y="144"/>
                    <a:pt x="107" y="145"/>
                  </a:cubicBezTo>
                  <a:cubicBezTo>
                    <a:pt x="106" y="145"/>
                    <a:pt x="105" y="146"/>
                    <a:pt x="105" y="147"/>
                  </a:cubicBezTo>
                  <a:cubicBezTo>
                    <a:pt x="105" y="147"/>
                    <a:pt x="105" y="149"/>
                    <a:pt x="105" y="150"/>
                  </a:cubicBezTo>
                  <a:cubicBezTo>
                    <a:pt x="106" y="150"/>
                    <a:pt x="107" y="151"/>
                    <a:pt x="107" y="152"/>
                  </a:cubicBezTo>
                  <a:cubicBezTo>
                    <a:pt x="108" y="152"/>
                    <a:pt x="108" y="154"/>
                    <a:pt x="109" y="155"/>
                  </a:cubicBezTo>
                  <a:cubicBezTo>
                    <a:pt x="109" y="156"/>
                    <a:pt x="109" y="158"/>
                    <a:pt x="110" y="159"/>
                  </a:cubicBezTo>
                  <a:cubicBezTo>
                    <a:pt x="110" y="160"/>
                    <a:pt x="109" y="161"/>
                    <a:pt x="110" y="162"/>
                  </a:cubicBezTo>
                  <a:cubicBezTo>
                    <a:pt x="110" y="162"/>
                    <a:pt x="111" y="164"/>
                    <a:pt x="111" y="164"/>
                  </a:cubicBezTo>
                  <a:cubicBezTo>
                    <a:pt x="111" y="165"/>
                    <a:pt x="109" y="165"/>
                    <a:pt x="109" y="165"/>
                  </a:cubicBezTo>
                  <a:cubicBezTo>
                    <a:pt x="107" y="164"/>
                    <a:pt x="105" y="162"/>
                    <a:pt x="104" y="161"/>
                  </a:cubicBezTo>
                  <a:cubicBezTo>
                    <a:pt x="103" y="160"/>
                    <a:pt x="101" y="158"/>
                    <a:pt x="100" y="157"/>
                  </a:cubicBezTo>
                  <a:cubicBezTo>
                    <a:pt x="99" y="156"/>
                    <a:pt x="98" y="156"/>
                    <a:pt x="98" y="155"/>
                  </a:cubicBezTo>
                  <a:cubicBezTo>
                    <a:pt x="96" y="154"/>
                    <a:pt x="97" y="150"/>
                    <a:pt x="96" y="148"/>
                  </a:cubicBezTo>
                  <a:cubicBezTo>
                    <a:pt x="96" y="147"/>
                    <a:pt x="95" y="145"/>
                    <a:pt x="95" y="144"/>
                  </a:cubicBezTo>
                  <a:cubicBezTo>
                    <a:pt x="94" y="143"/>
                    <a:pt x="93" y="140"/>
                    <a:pt x="92" y="139"/>
                  </a:cubicBezTo>
                  <a:cubicBezTo>
                    <a:pt x="92" y="138"/>
                    <a:pt x="91" y="137"/>
                    <a:pt x="90" y="137"/>
                  </a:cubicBezTo>
                  <a:cubicBezTo>
                    <a:pt x="89" y="136"/>
                    <a:pt x="88" y="135"/>
                    <a:pt x="87" y="134"/>
                  </a:cubicBezTo>
                  <a:cubicBezTo>
                    <a:pt x="86" y="133"/>
                    <a:pt x="85" y="130"/>
                    <a:pt x="84" y="129"/>
                  </a:cubicBezTo>
                  <a:cubicBezTo>
                    <a:pt x="83" y="127"/>
                    <a:pt x="84" y="124"/>
                    <a:pt x="83" y="123"/>
                  </a:cubicBezTo>
                  <a:cubicBezTo>
                    <a:pt x="83" y="122"/>
                    <a:pt x="81" y="120"/>
                    <a:pt x="80" y="119"/>
                  </a:cubicBezTo>
                  <a:cubicBezTo>
                    <a:pt x="79" y="119"/>
                    <a:pt x="77" y="118"/>
                    <a:pt x="76" y="117"/>
                  </a:cubicBezTo>
                  <a:cubicBezTo>
                    <a:pt x="75" y="116"/>
                    <a:pt x="74" y="116"/>
                    <a:pt x="73" y="115"/>
                  </a:cubicBezTo>
                  <a:cubicBezTo>
                    <a:pt x="72" y="114"/>
                    <a:pt x="69" y="112"/>
                    <a:pt x="69" y="110"/>
                  </a:cubicBezTo>
                  <a:cubicBezTo>
                    <a:pt x="68" y="109"/>
                    <a:pt x="67" y="107"/>
                    <a:pt x="66" y="106"/>
                  </a:cubicBezTo>
                  <a:cubicBezTo>
                    <a:pt x="65" y="104"/>
                    <a:pt x="64" y="100"/>
                    <a:pt x="64" y="99"/>
                  </a:cubicBezTo>
                  <a:cubicBezTo>
                    <a:pt x="62" y="96"/>
                    <a:pt x="59" y="93"/>
                    <a:pt x="58" y="91"/>
                  </a:cubicBezTo>
                  <a:cubicBezTo>
                    <a:pt x="57" y="89"/>
                    <a:pt x="54" y="86"/>
                    <a:pt x="53" y="84"/>
                  </a:cubicBezTo>
                  <a:cubicBezTo>
                    <a:pt x="52" y="83"/>
                    <a:pt x="49" y="80"/>
                    <a:pt x="48" y="79"/>
                  </a:cubicBezTo>
                  <a:cubicBezTo>
                    <a:pt x="47" y="77"/>
                    <a:pt x="45" y="73"/>
                    <a:pt x="44" y="71"/>
                  </a:cubicBezTo>
                  <a:cubicBezTo>
                    <a:pt x="44" y="70"/>
                    <a:pt x="43" y="67"/>
                    <a:pt x="42" y="65"/>
                  </a:cubicBezTo>
                  <a:cubicBezTo>
                    <a:pt x="42" y="65"/>
                    <a:pt x="41" y="63"/>
                    <a:pt x="39" y="62"/>
                  </a:cubicBezTo>
                  <a:cubicBezTo>
                    <a:pt x="39" y="62"/>
                    <a:pt x="37" y="62"/>
                    <a:pt x="35" y="62"/>
                  </a:cubicBezTo>
                  <a:cubicBezTo>
                    <a:pt x="34" y="62"/>
                    <a:pt x="31" y="62"/>
                    <a:pt x="30" y="62"/>
                  </a:cubicBezTo>
                  <a:cubicBezTo>
                    <a:pt x="29" y="61"/>
                    <a:pt x="29" y="60"/>
                    <a:pt x="29" y="59"/>
                  </a:cubicBezTo>
                  <a:cubicBezTo>
                    <a:pt x="29" y="59"/>
                    <a:pt x="29" y="58"/>
                    <a:pt x="29" y="57"/>
                  </a:cubicBezTo>
                  <a:cubicBezTo>
                    <a:pt x="28" y="57"/>
                    <a:pt x="27" y="57"/>
                    <a:pt x="27" y="57"/>
                  </a:cubicBezTo>
                  <a:cubicBezTo>
                    <a:pt x="26" y="57"/>
                    <a:pt x="25" y="56"/>
                    <a:pt x="24" y="56"/>
                  </a:cubicBezTo>
                  <a:cubicBezTo>
                    <a:pt x="23" y="55"/>
                    <a:pt x="24" y="53"/>
                    <a:pt x="23" y="52"/>
                  </a:cubicBezTo>
                  <a:cubicBezTo>
                    <a:pt x="23" y="52"/>
                    <a:pt x="22" y="50"/>
                    <a:pt x="21" y="50"/>
                  </a:cubicBezTo>
                  <a:cubicBezTo>
                    <a:pt x="21" y="48"/>
                    <a:pt x="19" y="45"/>
                    <a:pt x="18" y="44"/>
                  </a:cubicBezTo>
                  <a:cubicBezTo>
                    <a:pt x="18" y="42"/>
                    <a:pt x="17" y="40"/>
                    <a:pt x="16" y="38"/>
                  </a:cubicBezTo>
                  <a:cubicBezTo>
                    <a:pt x="16" y="37"/>
                    <a:pt x="16" y="34"/>
                    <a:pt x="15" y="34"/>
                  </a:cubicBezTo>
                  <a:cubicBezTo>
                    <a:pt x="15" y="33"/>
                    <a:pt x="12" y="32"/>
                    <a:pt x="11" y="31"/>
                  </a:cubicBezTo>
                  <a:cubicBezTo>
                    <a:pt x="11" y="31"/>
                    <a:pt x="10" y="30"/>
                    <a:pt x="9" y="30"/>
                  </a:cubicBezTo>
                  <a:cubicBezTo>
                    <a:pt x="8" y="29"/>
                    <a:pt x="7" y="28"/>
                    <a:pt x="7" y="27"/>
                  </a:cubicBezTo>
                  <a:cubicBezTo>
                    <a:pt x="7" y="26"/>
                    <a:pt x="7" y="23"/>
                    <a:pt x="7" y="23"/>
                  </a:cubicBezTo>
                  <a:cubicBezTo>
                    <a:pt x="7" y="22"/>
                    <a:pt x="8" y="21"/>
                    <a:pt x="8" y="21"/>
                  </a:cubicBezTo>
                  <a:cubicBezTo>
                    <a:pt x="9" y="21"/>
                    <a:pt x="10" y="22"/>
                    <a:pt x="10" y="23"/>
                  </a:cubicBezTo>
                  <a:cubicBezTo>
                    <a:pt x="11" y="23"/>
                    <a:pt x="12" y="23"/>
                    <a:pt x="12" y="23"/>
                  </a:cubicBezTo>
                  <a:cubicBezTo>
                    <a:pt x="13" y="22"/>
                    <a:pt x="14" y="21"/>
                    <a:pt x="14" y="21"/>
                  </a:cubicBezTo>
                  <a:cubicBezTo>
                    <a:pt x="14" y="20"/>
                    <a:pt x="14" y="19"/>
                    <a:pt x="13" y="19"/>
                  </a:cubicBezTo>
                  <a:cubicBezTo>
                    <a:pt x="13" y="18"/>
                    <a:pt x="11" y="17"/>
                    <a:pt x="11" y="17"/>
                  </a:cubicBezTo>
                  <a:cubicBezTo>
                    <a:pt x="10" y="15"/>
                    <a:pt x="12" y="14"/>
                    <a:pt x="11" y="13"/>
                  </a:cubicBezTo>
                  <a:cubicBezTo>
                    <a:pt x="11" y="12"/>
                    <a:pt x="10" y="10"/>
                    <a:pt x="9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6" y="9"/>
                    <a:pt x="5" y="9"/>
                    <a:pt x="5" y="9"/>
                  </a:cubicBezTo>
                  <a:cubicBezTo>
                    <a:pt x="4" y="8"/>
                    <a:pt x="4" y="7"/>
                    <a:pt x="3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3" y="4"/>
                    <a:pt x="4" y="3"/>
                    <a:pt x="4" y="3"/>
                  </a:cubicBezTo>
                  <a:cubicBezTo>
                    <a:pt x="4" y="3"/>
                    <a:pt x="4" y="1"/>
                    <a:pt x="4" y="1"/>
                  </a:cubicBezTo>
                  <a:cubicBezTo>
                    <a:pt x="4" y="0"/>
                    <a:pt x="6" y="1"/>
                    <a:pt x="6" y="1"/>
                  </a:cubicBezTo>
                  <a:cubicBezTo>
                    <a:pt x="7" y="1"/>
                    <a:pt x="9" y="1"/>
                    <a:pt x="10" y="1"/>
                  </a:cubicBezTo>
                  <a:cubicBezTo>
                    <a:pt x="10" y="1"/>
                    <a:pt x="11" y="3"/>
                    <a:pt x="11" y="3"/>
                  </a:cubicBezTo>
                  <a:cubicBezTo>
                    <a:pt x="12" y="4"/>
                    <a:pt x="11" y="5"/>
                    <a:pt x="12" y="6"/>
                  </a:cubicBezTo>
                  <a:cubicBezTo>
                    <a:pt x="12" y="7"/>
                    <a:pt x="12" y="9"/>
                    <a:pt x="12" y="9"/>
                  </a:cubicBezTo>
                  <a:cubicBezTo>
                    <a:pt x="13" y="9"/>
                    <a:pt x="15" y="9"/>
                    <a:pt x="15" y="10"/>
                  </a:cubicBezTo>
                  <a:cubicBezTo>
                    <a:pt x="16" y="10"/>
                    <a:pt x="18" y="11"/>
                    <a:pt x="19" y="12"/>
                  </a:cubicBezTo>
                  <a:cubicBezTo>
                    <a:pt x="19" y="13"/>
                    <a:pt x="21" y="14"/>
                    <a:pt x="21" y="14"/>
                  </a:cubicBezTo>
                  <a:cubicBezTo>
                    <a:pt x="22" y="15"/>
                    <a:pt x="24" y="15"/>
                    <a:pt x="24" y="15"/>
                  </a:cubicBezTo>
                  <a:cubicBezTo>
                    <a:pt x="25" y="16"/>
                    <a:pt x="26" y="17"/>
                    <a:pt x="26" y="17"/>
                  </a:cubicBezTo>
                  <a:cubicBezTo>
                    <a:pt x="26" y="17"/>
                    <a:pt x="25" y="18"/>
                    <a:pt x="25" y="18"/>
                  </a:cubicBezTo>
                  <a:cubicBezTo>
                    <a:pt x="25" y="18"/>
                    <a:pt x="23" y="18"/>
                    <a:pt x="23" y="18"/>
                  </a:cubicBezTo>
                  <a:cubicBezTo>
                    <a:pt x="22" y="19"/>
                    <a:pt x="23" y="20"/>
                    <a:pt x="23" y="20"/>
                  </a:cubicBezTo>
                  <a:cubicBezTo>
                    <a:pt x="23" y="21"/>
                    <a:pt x="25" y="22"/>
                    <a:pt x="26" y="22"/>
                  </a:cubicBezTo>
                  <a:cubicBezTo>
                    <a:pt x="27" y="23"/>
                    <a:pt x="28" y="23"/>
                    <a:pt x="29" y="23"/>
                  </a:cubicBezTo>
                  <a:cubicBezTo>
                    <a:pt x="30" y="24"/>
                    <a:pt x="32" y="23"/>
                    <a:pt x="33" y="23"/>
                  </a:cubicBezTo>
                  <a:cubicBezTo>
                    <a:pt x="33" y="24"/>
                    <a:pt x="35" y="25"/>
                    <a:pt x="35" y="25"/>
                  </a:cubicBezTo>
                  <a:cubicBezTo>
                    <a:pt x="35" y="26"/>
                    <a:pt x="36" y="27"/>
                    <a:pt x="36" y="28"/>
                  </a:cubicBezTo>
                  <a:cubicBezTo>
                    <a:pt x="36" y="28"/>
                    <a:pt x="37" y="29"/>
                    <a:pt x="37" y="30"/>
                  </a:cubicBezTo>
                  <a:cubicBezTo>
                    <a:pt x="38" y="30"/>
                    <a:pt x="38" y="32"/>
                    <a:pt x="37" y="32"/>
                  </a:cubicBezTo>
                  <a:cubicBezTo>
                    <a:pt x="37" y="32"/>
                    <a:pt x="36" y="32"/>
                    <a:pt x="36" y="32"/>
                  </a:cubicBezTo>
                  <a:cubicBezTo>
                    <a:pt x="35" y="32"/>
                    <a:pt x="34" y="32"/>
                    <a:pt x="34" y="32"/>
                  </a:cubicBezTo>
                  <a:cubicBezTo>
                    <a:pt x="34" y="33"/>
                    <a:pt x="34" y="34"/>
                    <a:pt x="35" y="35"/>
                  </a:cubicBezTo>
                  <a:cubicBezTo>
                    <a:pt x="35" y="35"/>
                    <a:pt x="37" y="35"/>
                    <a:pt x="37" y="36"/>
                  </a:cubicBezTo>
                  <a:cubicBezTo>
                    <a:pt x="38" y="36"/>
                    <a:pt x="39" y="37"/>
                    <a:pt x="39" y="38"/>
                  </a:cubicBezTo>
                  <a:cubicBezTo>
                    <a:pt x="39" y="38"/>
                    <a:pt x="38" y="40"/>
                    <a:pt x="39" y="40"/>
                  </a:cubicBezTo>
                  <a:cubicBezTo>
                    <a:pt x="39" y="41"/>
                    <a:pt x="40" y="42"/>
                    <a:pt x="40" y="42"/>
                  </a:cubicBezTo>
                  <a:cubicBezTo>
                    <a:pt x="41" y="43"/>
                    <a:pt x="44" y="44"/>
                    <a:pt x="44" y="44"/>
                  </a:cubicBezTo>
                  <a:cubicBezTo>
                    <a:pt x="46" y="45"/>
                    <a:pt x="50" y="46"/>
                    <a:pt x="51" y="46"/>
                  </a:cubicBezTo>
                  <a:cubicBezTo>
                    <a:pt x="52" y="47"/>
                    <a:pt x="52" y="49"/>
                    <a:pt x="53" y="50"/>
                  </a:cubicBezTo>
                  <a:cubicBezTo>
                    <a:pt x="53" y="50"/>
                    <a:pt x="53" y="52"/>
                    <a:pt x="54" y="52"/>
                  </a:cubicBezTo>
                  <a:cubicBezTo>
                    <a:pt x="54" y="53"/>
                    <a:pt x="55" y="52"/>
                    <a:pt x="56" y="52"/>
                  </a:cubicBezTo>
                  <a:cubicBezTo>
                    <a:pt x="56" y="52"/>
                    <a:pt x="56" y="51"/>
                    <a:pt x="57" y="51"/>
                  </a:cubicBezTo>
                  <a:cubicBezTo>
                    <a:pt x="58" y="51"/>
                    <a:pt x="58" y="53"/>
                    <a:pt x="59" y="54"/>
                  </a:cubicBezTo>
                  <a:cubicBezTo>
                    <a:pt x="61" y="56"/>
                    <a:pt x="65" y="61"/>
                    <a:pt x="67" y="63"/>
                  </a:cubicBezTo>
                  <a:cubicBezTo>
                    <a:pt x="69" y="64"/>
                    <a:pt x="74" y="67"/>
                    <a:pt x="76" y="68"/>
                  </a:cubicBezTo>
                  <a:cubicBezTo>
                    <a:pt x="77" y="69"/>
                    <a:pt x="79" y="71"/>
                    <a:pt x="81" y="72"/>
                  </a:cubicBezTo>
                  <a:cubicBezTo>
                    <a:pt x="81" y="73"/>
                    <a:pt x="83" y="75"/>
                    <a:pt x="83" y="75"/>
                  </a:cubicBezTo>
                  <a:cubicBezTo>
                    <a:pt x="83" y="76"/>
                    <a:pt x="83" y="77"/>
                    <a:pt x="84" y="78"/>
                  </a:cubicBezTo>
                  <a:cubicBezTo>
                    <a:pt x="85" y="78"/>
                    <a:pt x="86" y="78"/>
                    <a:pt x="86" y="78"/>
                  </a:cubicBezTo>
                  <a:cubicBezTo>
                    <a:pt x="87" y="78"/>
                    <a:pt x="88" y="78"/>
                    <a:pt x="88" y="78"/>
                  </a:cubicBezTo>
                  <a:cubicBezTo>
                    <a:pt x="89" y="79"/>
                    <a:pt x="89" y="80"/>
                    <a:pt x="90" y="81"/>
                  </a:cubicBezTo>
                  <a:cubicBezTo>
                    <a:pt x="91" y="81"/>
                    <a:pt x="93" y="82"/>
                    <a:pt x="94" y="83"/>
                  </a:cubicBezTo>
                  <a:cubicBezTo>
                    <a:pt x="95" y="83"/>
                    <a:pt x="97" y="83"/>
                    <a:pt x="98" y="83"/>
                  </a:cubicBezTo>
                  <a:cubicBezTo>
                    <a:pt x="98" y="83"/>
                    <a:pt x="100" y="83"/>
                    <a:pt x="100" y="83"/>
                  </a:cubicBezTo>
                  <a:cubicBezTo>
                    <a:pt x="101" y="83"/>
                    <a:pt x="102" y="85"/>
                    <a:pt x="103" y="86"/>
                  </a:cubicBezTo>
                  <a:cubicBezTo>
                    <a:pt x="103" y="87"/>
                    <a:pt x="104" y="88"/>
                    <a:pt x="103" y="89"/>
                  </a:cubicBezTo>
                  <a:cubicBezTo>
                    <a:pt x="103" y="89"/>
                    <a:pt x="102" y="90"/>
                    <a:pt x="101" y="90"/>
                  </a:cubicBezTo>
                  <a:cubicBezTo>
                    <a:pt x="100" y="89"/>
                    <a:pt x="99" y="88"/>
                    <a:pt x="98" y="88"/>
                  </a:cubicBezTo>
                  <a:cubicBezTo>
                    <a:pt x="97" y="87"/>
                    <a:pt x="94" y="87"/>
                    <a:pt x="93" y="86"/>
                  </a:cubicBezTo>
                  <a:cubicBezTo>
                    <a:pt x="92" y="86"/>
                    <a:pt x="89" y="86"/>
                    <a:pt x="87" y="86"/>
                  </a:cubicBezTo>
                  <a:cubicBezTo>
                    <a:pt x="87" y="86"/>
                    <a:pt x="85" y="87"/>
                    <a:pt x="83" y="87"/>
                  </a:cubicBezTo>
                  <a:cubicBezTo>
                    <a:pt x="83" y="87"/>
                    <a:pt x="81" y="88"/>
                    <a:pt x="80" y="90"/>
                  </a:cubicBezTo>
                  <a:cubicBezTo>
                    <a:pt x="79" y="90"/>
                    <a:pt x="79" y="92"/>
                    <a:pt x="79" y="92"/>
                  </a:cubicBezTo>
                  <a:cubicBezTo>
                    <a:pt x="79" y="93"/>
                    <a:pt x="79" y="95"/>
                    <a:pt x="79" y="96"/>
                  </a:cubicBezTo>
                  <a:cubicBezTo>
                    <a:pt x="79" y="97"/>
                    <a:pt x="81" y="98"/>
                    <a:pt x="81" y="99"/>
                  </a:cubicBezTo>
                  <a:cubicBezTo>
                    <a:pt x="82" y="99"/>
                    <a:pt x="83" y="101"/>
                    <a:pt x="83" y="102"/>
                  </a:cubicBezTo>
                  <a:cubicBezTo>
                    <a:pt x="83" y="102"/>
                    <a:pt x="83" y="105"/>
                    <a:pt x="83" y="106"/>
                  </a:cubicBezTo>
                  <a:cubicBezTo>
                    <a:pt x="83" y="107"/>
                    <a:pt x="83" y="109"/>
                    <a:pt x="83" y="110"/>
                  </a:cubicBezTo>
                  <a:cubicBezTo>
                    <a:pt x="83" y="110"/>
                    <a:pt x="85" y="112"/>
                    <a:pt x="86" y="113"/>
                  </a:cubicBezTo>
                  <a:cubicBezTo>
                    <a:pt x="87" y="114"/>
                    <a:pt x="88" y="116"/>
                    <a:pt x="89" y="117"/>
                  </a:cubicBezTo>
                  <a:cubicBezTo>
                    <a:pt x="89" y="118"/>
                    <a:pt x="89" y="121"/>
                    <a:pt x="89" y="122"/>
                  </a:cubicBezTo>
                  <a:cubicBezTo>
                    <a:pt x="90" y="123"/>
                    <a:pt x="90" y="125"/>
                    <a:pt x="91" y="125"/>
                  </a:cubicBezTo>
                  <a:cubicBezTo>
                    <a:pt x="92" y="126"/>
                    <a:pt x="94" y="127"/>
                    <a:pt x="95" y="127"/>
                  </a:cubicBezTo>
                  <a:cubicBezTo>
                    <a:pt x="96" y="127"/>
                    <a:pt x="98" y="129"/>
                    <a:pt x="98" y="129"/>
                  </a:cubicBezTo>
                  <a:cubicBezTo>
                    <a:pt x="99" y="129"/>
                    <a:pt x="101" y="130"/>
                    <a:pt x="102" y="130"/>
                  </a:cubicBezTo>
                  <a:cubicBezTo>
                    <a:pt x="103" y="130"/>
                    <a:pt x="104" y="131"/>
                    <a:pt x="105" y="131"/>
                  </a:cubicBezTo>
                  <a:cubicBezTo>
                    <a:pt x="106" y="132"/>
                    <a:pt x="108" y="135"/>
                    <a:pt x="109" y="135"/>
                  </a:cubicBezTo>
                  <a:cubicBezTo>
                    <a:pt x="109" y="136"/>
                    <a:pt x="110" y="137"/>
                    <a:pt x="110" y="137"/>
                  </a:cubicBezTo>
                  <a:cubicBezTo>
                    <a:pt x="111" y="137"/>
                    <a:pt x="112" y="138"/>
                    <a:pt x="113" y="137"/>
                  </a:cubicBezTo>
                  <a:cubicBezTo>
                    <a:pt x="113" y="137"/>
                    <a:pt x="113" y="136"/>
                    <a:pt x="113" y="135"/>
                  </a:cubicBezTo>
                  <a:cubicBezTo>
                    <a:pt x="113" y="135"/>
                    <a:pt x="112" y="134"/>
                    <a:pt x="113" y="133"/>
                  </a:cubicBezTo>
                  <a:cubicBezTo>
                    <a:pt x="113" y="133"/>
                    <a:pt x="114" y="133"/>
                    <a:pt x="114" y="133"/>
                  </a:cubicBezTo>
                  <a:cubicBezTo>
                    <a:pt x="115" y="133"/>
                    <a:pt x="116" y="133"/>
                    <a:pt x="117" y="134"/>
                  </a:cubicBezTo>
                  <a:cubicBezTo>
                    <a:pt x="118" y="135"/>
                    <a:pt x="120" y="137"/>
                    <a:pt x="120" y="137"/>
                  </a:cubicBezTo>
                  <a:cubicBezTo>
                    <a:pt x="121" y="137"/>
                    <a:pt x="123" y="140"/>
                    <a:pt x="123" y="14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6"/>
            <p:cNvSpPr>
              <a:spLocks/>
            </p:cNvSpPr>
            <p:nvPr/>
          </p:nvSpPr>
          <p:spPr bwMode="auto">
            <a:xfrm>
              <a:off x="5255" y="2453"/>
              <a:ext cx="291" cy="391"/>
            </a:xfrm>
            <a:custGeom>
              <a:avLst/>
              <a:gdLst>
                <a:gd name="T0" fmla="*/ 123 w 123"/>
                <a:gd name="T1" fmla="*/ 148 h 165"/>
                <a:gd name="T2" fmla="*/ 117 w 123"/>
                <a:gd name="T3" fmla="*/ 142 h 165"/>
                <a:gd name="T4" fmla="*/ 110 w 123"/>
                <a:gd name="T5" fmla="*/ 144 h 165"/>
                <a:gd name="T6" fmla="*/ 105 w 123"/>
                <a:gd name="T7" fmla="*/ 150 h 165"/>
                <a:gd name="T8" fmla="*/ 110 w 123"/>
                <a:gd name="T9" fmla="*/ 159 h 165"/>
                <a:gd name="T10" fmla="*/ 109 w 123"/>
                <a:gd name="T11" fmla="*/ 165 h 165"/>
                <a:gd name="T12" fmla="*/ 98 w 123"/>
                <a:gd name="T13" fmla="*/ 155 h 165"/>
                <a:gd name="T14" fmla="*/ 92 w 123"/>
                <a:gd name="T15" fmla="*/ 139 h 165"/>
                <a:gd name="T16" fmla="*/ 84 w 123"/>
                <a:gd name="T17" fmla="*/ 129 h 165"/>
                <a:gd name="T18" fmla="*/ 76 w 123"/>
                <a:gd name="T19" fmla="*/ 117 h 165"/>
                <a:gd name="T20" fmla="*/ 66 w 123"/>
                <a:gd name="T21" fmla="*/ 106 h 165"/>
                <a:gd name="T22" fmla="*/ 53 w 123"/>
                <a:gd name="T23" fmla="*/ 84 h 165"/>
                <a:gd name="T24" fmla="*/ 42 w 123"/>
                <a:gd name="T25" fmla="*/ 65 h 165"/>
                <a:gd name="T26" fmla="*/ 30 w 123"/>
                <a:gd name="T27" fmla="*/ 62 h 165"/>
                <a:gd name="T28" fmla="*/ 27 w 123"/>
                <a:gd name="T29" fmla="*/ 57 h 165"/>
                <a:gd name="T30" fmla="*/ 21 w 123"/>
                <a:gd name="T31" fmla="*/ 50 h 165"/>
                <a:gd name="T32" fmla="*/ 15 w 123"/>
                <a:gd name="T33" fmla="*/ 34 h 165"/>
                <a:gd name="T34" fmla="*/ 7 w 123"/>
                <a:gd name="T35" fmla="*/ 27 h 165"/>
                <a:gd name="T36" fmla="*/ 10 w 123"/>
                <a:gd name="T37" fmla="*/ 23 h 165"/>
                <a:gd name="T38" fmla="*/ 13 w 123"/>
                <a:gd name="T39" fmla="*/ 19 h 165"/>
                <a:gd name="T40" fmla="*/ 9 w 123"/>
                <a:gd name="T41" fmla="*/ 9 h 165"/>
                <a:gd name="T42" fmla="*/ 3 w 123"/>
                <a:gd name="T43" fmla="*/ 7 h 165"/>
                <a:gd name="T44" fmla="*/ 1 w 123"/>
                <a:gd name="T45" fmla="*/ 4 h 165"/>
                <a:gd name="T46" fmla="*/ 4 w 123"/>
                <a:gd name="T47" fmla="*/ 1 h 165"/>
                <a:gd name="T48" fmla="*/ 11 w 123"/>
                <a:gd name="T49" fmla="*/ 3 h 165"/>
                <a:gd name="T50" fmla="*/ 15 w 123"/>
                <a:gd name="T51" fmla="*/ 10 h 165"/>
                <a:gd name="T52" fmla="*/ 24 w 123"/>
                <a:gd name="T53" fmla="*/ 15 h 165"/>
                <a:gd name="T54" fmla="*/ 23 w 123"/>
                <a:gd name="T55" fmla="*/ 18 h 165"/>
                <a:gd name="T56" fmla="*/ 29 w 123"/>
                <a:gd name="T57" fmla="*/ 23 h 165"/>
                <a:gd name="T58" fmla="*/ 36 w 123"/>
                <a:gd name="T59" fmla="*/ 28 h 165"/>
                <a:gd name="T60" fmla="*/ 36 w 123"/>
                <a:gd name="T61" fmla="*/ 32 h 165"/>
                <a:gd name="T62" fmla="*/ 37 w 123"/>
                <a:gd name="T63" fmla="*/ 36 h 165"/>
                <a:gd name="T64" fmla="*/ 40 w 123"/>
                <a:gd name="T65" fmla="*/ 42 h 165"/>
                <a:gd name="T66" fmla="*/ 53 w 123"/>
                <a:gd name="T67" fmla="*/ 50 h 165"/>
                <a:gd name="T68" fmla="*/ 57 w 123"/>
                <a:gd name="T69" fmla="*/ 51 h 165"/>
                <a:gd name="T70" fmla="*/ 76 w 123"/>
                <a:gd name="T71" fmla="*/ 68 h 165"/>
                <a:gd name="T72" fmla="*/ 84 w 123"/>
                <a:gd name="T73" fmla="*/ 78 h 165"/>
                <a:gd name="T74" fmla="*/ 90 w 123"/>
                <a:gd name="T75" fmla="*/ 81 h 165"/>
                <a:gd name="T76" fmla="*/ 100 w 123"/>
                <a:gd name="T77" fmla="*/ 83 h 165"/>
                <a:gd name="T78" fmla="*/ 101 w 123"/>
                <a:gd name="T79" fmla="*/ 90 h 165"/>
                <a:gd name="T80" fmla="*/ 87 w 123"/>
                <a:gd name="T81" fmla="*/ 86 h 165"/>
                <a:gd name="T82" fmla="*/ 79 w 123"/>
                <a:gd name="T83" fmla="*/ 92 h 165"/>
                <a:gd name="T84" fmla="*/ 83 w 123"/>
                <a:gd name="T85" fmla="*/ 102 h 165"/>
                <a:gd name="T86" fmla="*/ 86 w 123"/>
                <a:gd name="T87" fmla="*/ 113 h 165"/>
                <a:gd name="T88" fmla="*/ 91 w 123"/>
                <a:gd name="T89" fmla="*/ 125 h 165"/>
                <a:gd name="T90" fmla="*/ 102 w 123"/>
                <a:gd name="T91" fmla="*/ 130 h 165"/>
                <a:gd name="T92" fmla="*/ 110 w 123"/>
                <a:gd name="T93" fmla="*/ 137 h 165"/>
                <a:gd name="T94" fmla="*/ 113 w 123"/>
                <a:gd name="T95" fmla="*/ 133 h 165"/>
                <a:gd name="T96" fmla="*/ 120 w 123"/>
                <a:gd name="T97" fmla="*/ 13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3" h="165">
                  <a:moveTo>
                    <a:pt x="123" y="141"/>
                  </a:moveTo>
                  <a:cubicBezTo>
                    <a:pt x="123" y="142"/>
                    <a:pt x="123" y="144"/>
                    <a:pt x="123" y="145"/>
                  </a:cubicBezTo>
                  <a:cubicBezTo>
                    <a:pt x="123" y="146"/>
                    <a:pt x="123" y="147"/>
                    <a:pt x="123" y="148"/>
                  </a:cubicBezTo>
                  <a:cubicBezTo>
                    <a:pt x="122" y="148"/>
                    <a:pt x="121" y="147"/>
                    <a:pt x="121" y="147"/>
                  </a:cubicBezTo>
                  <a:cubicBezTo>
                    <a:pt x="120" y="146"/>
                    <a:pt x="120" y="144"/>
                    <a:pt x="119" y="143"/>
                  </a:cubicBezTo>
                  <a:cubicBezTo>
                    <a:pt x="119" y="143"/>
                    <a:pt x="118" y="142"/>
                    <a:pt x="117" y="142"/>
                  </a:cubicBezTo>
                  <a:cubicBezTo>
                    <a:pt x="116" y="142"/>
                    <a:pt x="115" y="142"/>
                    <a:pt x="114" y="142"/>
                  </a:cubicBezTo>
                  <a:cubicBezTo>
                    <a:pt x="114" y="143"/>
                    <a:pt x="113" y="144"/>
                    <a:pt x="112" y="144"/>
                  </a:cubicBezTo>
                  <a:cubicBezTo>
                    <a:pt x="112" y="144"/>
                    <a:pt x="111" y="144"/>
                    <a:pt x="110" y="144"/>
                  </a:cubicBezTo>
                  <a:cubicBezTo>
                    <a:pt x="109" y="145"/>
                    <a:pt x="108" y="144"/>
                    <a:pt x="107" y="145"/>
                  </a:cubicBezTo>
                  <a:cubicBezTo>
                    <a:pt x="106" y="145"/>
                    <a:pt x="105" y="146"/>
                    <a:pt x="105" y="147"/>
                  </a:cubicBezTo>
                  <a:cubicBezTo>
                    <a:pt x="105" y="147"/>
                    <a:pt x="105" y="149"/>
                    <a:pt x="105" y="150"/>
                  </a:cubicBezTo>
                  <a:cubicBezTo>
                    <a:pt x="106" y="150"/>
                    <a:pt x="107" y="151"/>
                    <a:pt x="107" y="152"/>
                  </a:cubicBezTo>
                  <a:cubicBezTo>
                    <a:pt x="108" y="152"/>
                    <a:pt x="108" y="154"/>
                    <a:pt x="109" y="155"/>
                  </a:cubicBezTo>
                  <a:cubicBezTo>
                    <a:pt x="109" y="156"/>
                    <a:pt x="109" y="158"/>
                    <a:pt x="110" y="159"/>
                  </a:cubicBezTo>
                  <a:cubicBezTo>
                    <a:pt x="110" y="160"/>
                    <a:pt x="109" y="161"/>
                    <a:pt x="110" y="162"/>
                  </a:cubicBezTo>
                  <a:cubicBezTo>
                    <a:pt x="110" y="162"/>
                    <a:pt x="111" y="164"/>
                    <a:pt x="111" y="164"/>
                  </a:cubicBezTo>
                  <a:cubicBezTo>
                    <a:pt x="111" y="165"/>
                    <a:pt x="109" y="165"/>
                    <a:pt x="109" y="165"/>
                  </a:cubicBezTo>
                  <a:cubicBezTo>
                    <a:pt x="107" y="164"/>
                    <a:pt x="105" y="162"/>
                    <a:pt x="104" y="161"/>
                  </a:cubicBezTo>
                  <a:cubicBezTo>
                    <a:pt x="103" y="160"/>
                    <a:pt x="101" y="158"/>
                    <a:pt x="100" y="157"/>
                  </a:cubicBezTo>
                  <a:cubicBezTo>
                    <a:pt x="99" y="156"/>
                    <a:pt x="98" y="156"/>
                    <a:pt x="98" y="155"/>
                  </a:cubicBezTo>
                  <a:cubicBezTo>
                    <a:pt x="96" y="154"/>
                    <a:pt x="97" y="150"/>
                    <a:pt x="96" y="148"/>
                  </a:cubicBezTo>
                  <a:cubicBezTo>
                    <a:pt x="96" y="147"/>
                    <a:pt x="95" y="145"/>
                    <a:pt x="95" y="144"/>
                  </a:cubicBezTo>
                  <a:cubicBezTo>
                    <a:pt x="94" y="143"/>
                    <a:pt x="93" y="140"/>
                    <a:pt x="92" y="139"/>
                  </a:cubicBezTo>
                  <a:cubicBezTo>
                    <a:pt x="92" y="138"/>
                    <a:pt x="91" y="137"/>
                    <a:pt x="90" y="137"/>
                  </a:cubicBezTo>
                  <a:cubicBezTo>
                    <a:pt x="89" y="136"/>
                    <a:pt x="88" y="135"/>
                    <a:pt x="87" y="134"/>
                  </a:cubicBezTo>
                  <a:cubicBezTo>
                    <a:pt x="86" y="133"/>
                    <a:pt x="85" y="130"/>
                    <a:pt x="84" y="129"/>
                  </a:cubicBezTo>
                  <a:cubicBezTo>
                    <a:pt x="83" y="127"/>
                    <a:pt x="84" y="124"/>
                    <a:pt x="83" y="123"/>
                  </a:cubicBezTo>
                  <a:cubicBezTo>
                    <a:pt x="83" y="122"/>
                    <a:pt x="81" y="120"/>
                    <a:pt x="80" y="119"/>
                  </a:cubicBezTo>
                  <a:cubicBezTo>
                    <a:pt x="79" y="119"/>
                    <a:pt x="77" y="118"/>
                    <a:pt x="76" y="117"/>
                  </a:cubicBezTo>
                  <a:cubicBezTo>
                    <a:pt x="75" y="116"/>
                    <a:pt x="74" y="116"/>
                    <a:pt x="73" y="115"/>
                  </a:cubicBezTo>
                  <a:cubicBezTo>
                    <a:pt x="72" y="114"/>
                    <a:pt x="69" y="112"/>
                    <a:pt x="69" y="110"/>
                  </a:cubicBezTo>
                  <a:cubicBezTo>
                    <a:pt x="68" y="109"/>
                    <a:pt x="67" y="107"/>
                    <a:pt x="66" y="106"/>
                  </a:cubicBezTo>
                  <a:cubicBezTo>
                    <a:pt x="65" y="104"/>
                    <a:pt x="64" y="100"/>
                    <a:pt x="64" y="99"/>
                  </a:cubicBezTo>
                  <a:cubicBezTo>
                    <a:pt x="62" y="96"/>
                    <a:pt x="59" y="93"/>
                    <a:pt x="58" y="91"/>
                  </a:cubicBezTo>
                  <a:cubicBezTo>
                    <a:pt x="57" y="89"/>
                    <a:pt x="54" y="86"/>
                    <a:pt x="53" y="84"/>
                  </a:cubicBezTo>
                  <a:cubicBezTo>
                    <a:pt x="52" y="83"/>
                    <a:pt x="49" y="80"/>
                    <a:pt x="48" y="79"/>
                  </a:cubicBezTo>
                  <a:cubicBezTo>
                    <a:pt x="47" y="77"/>
                    <a:pt x="45" y="73"/>
                    <a:pt x="44" y="71"/>
                  </a:cubicBezTo>
                  <a:cubicBezTo>
                    <a:pt x="44" y="70"/>
                    <a:pt x="43" y="67"/>
                    <a:pt x="42" y="65"/>
                  </a:cubicBezTo>
                  <a:cubicBezTo>
                    <a:pt x="42" y="65"/>
                    <a:pt x="41" y="63"/>
                    <a:pt x="39" y="62"/>
                  </a:cubicBezTo>
                  <a:cubicBezTo>
                    <a:pt x="39" y="62"/>
                    <a:pt x="37" y="62"/>
                    <a:pt x="35" y="62"/>
                  </a:cubicBezTo>
                  <a:cubicBezTo>
                    <a:pt x="34" y="62"/>
                    <a:pt x="31" y="62"/>
                    <a:pt x="30" y="62"/>
                  </a:cubicBezTo>
                  <a:cubicBezTo>
                    <a:pt x="29" y="61"/>
                    <a:pt x="29" y="60"/>
                    <a:pt x="29" y="59"/>
                  </a:cubicBezTo>
                  <a:cubicBezTo>
                    <a:pt x="29" y="59"/>
                    <a:pt x="29" y="58"/>
                    <a:pt x="29" y="57"/>
                  </a:cubicBezTo>
                  <a:cubicBezTo>
                    <a:pt x="28" y="57"/>
                    <a:pt x="27" y="57"/>
                    <a:pt x="27" y="57"/>
                  </a:cubicBezTo>
                  <a:cubicBezTo>
                    <a:pt x="26" y="57"/>
                    <a:pt x="25" y="56"/>
                    <a:pt x="24" y="56"/>
                  </a:cubicBezTo>
                  <a:cubicBezTo>
                    <a:pt x="23" y="55"/>
                    <a:pt x="24" y="53"/>
                    <a:pt x="23" y="52"/>
                  </a:cubicBezTo>
                  <a:cubicBezTo>
                    <a:pt x="23" y="52"/>
                    <a:pt x="22" y="50"/>
                    <a:pt x="21" y="50"/>
                  </a:cubicBezTo>
                  <a:cubicBezTo>
                    <a:pt x="21" y="48"/>
                    <a:pt x="19" y="45"/>
                    <a:pt x="18" y="44"/>
                  </a:cubicBezTo>
                  <a:cubicBezTo>
                    <a:pt x="18" y="42"/>
                    <a:pt x="17" y="40"/>
                    <a:pt x="16" y="38"/>
                  </a:cubicBezTo>
                  <a:cubicBezTo>
                    <a:pt x="16" y="37"/>
                    <a:pt x="16" y="34"/>
                    <a:pt x="15" y="34"/>
                  </a:cubicBezTo>
                  <a:cubicBezTo>
                    <a:pt x="15" y="33"/>
                    <a:pt x="12" y="32"/>
                    <a:pt x="11" y="31"/>
                  </a:cubicBezTo>
                  <a:cubicBezTo>
                    <a:pt x="11" y="31"/>
                    <a:pt x="10" y="30"/>
                    <a:pt x="9" y="30"/>
                  </a:cubicBezTo>
                  <a:cubicBezTo>
                    <a:pt x="8" y="29"/>
                    <a:pt x="7" y="28"/>
                    <a:pt x="7" y="27"/>
                  </a:cubicBezTo>
                  <a:cubicBezTo>
                    <a:pt x="7" y="26"/>
                    <a:pt x="7" y="23"/>
                    <a:pt x="7" y="23"/>
                  </a:cubicBezTo>
                  <a:cubicBezTo>
                    <a:pt x="7" y="22"/>
                    <a:pt x="8" y="21"/>
                    <a:pt x="8" y="21"/>
                  </a:cubicBezTo>
                  <a:cubicBezTo>
                    <a:pt x="9" y="21"/>
                    <a:pt x="10" y="22"/>
                    <a:pt x="10" y="23"/>
                  </a:cubicBezTo>
                  <a:cubicBezTo>
                    <a:pt x="11" y="23"/>
                    <a:pt x="12" y="23"/>
                    <a:pt x="12" y="23"/>
                  </a:cubicBezTo>
                  <a:cubicBezTo>
                    <a:pt x="13" y="22"/>
                    <a:pt x="14" y="21"/>
                    <a:pt x="14" y="21"/>
                  </a:cubicBezTo>
                  <a:cubicBezTo>
                    <a:pt x="14" y="20"/>
                    <a:pt x="14" y="19"/>
                    <a:pt x="13" y="19"/>
                  </a:cubicBezTo>
                  <a:cubicBezTo>
                    <a:pt x="13" y="18"/>
                    <a:pt x="11" y="17"/>
                    <a:pt x="11" y="17"/>
                  </a:cubicBezTo>
                  <a:cubicBezTo>
                    <a:pt x="10" y="15"/>
                    <a:pt x="12" y="14"/>
                    <a:pt x="11" y="13"/>
                  </a:cubicBezTo>
                  <a:cubicBezTo>
                    <a:pt x="11" y="12"/>
                    <a:pt x="10" y="10"/>
                    <a:pt x="9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6" y="9"/>
                    <a:pt x="5" y="9"/>
                    <a:pt x="5" y="9"/>
                  </a:cubicBezTo>
                  <a:cubicBezTo>
                    <a:pt x="4" y="8"/>
                    <a:pt x="4" y="7"/>
                    <a:pt x="3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3" y="4"/>
                    <a:pt x="4" y="3"/>
                    <a:pt x="4" y="3"/>
                  </a:cubicBezTo>
                  <a:cubicBezTo>
                    <a:pt x="4" y="3"/>
                    <a:pt x="4" y="1"/>
                    <a:pt x="4" y="1"/>
                  </a:cubicBezTo>
                  <a:cubicBezTo>
                    <a:pt x="4" y="0"/>
                    <a:pt x="6" y="1"/>
                    <a:pt x="6" y="1"/>
                  </a:cubicBezTo>
                  <a:cubicBezTo>
                    <a:pt x="7" y="1"/>
                    <a:pt x="9" y="1"/>
                    <a:pt x="10" y="1"/>
                  </a:cubicBezTo>
                  <a:cubicBezTo>
                    <a:pt x="10" y="1"/>
                    <a:pt x="11" y="3"/>
                    <a:pt x="11" y="3"/>
                  </a:cubicBezTo>
                  <a:cubicBezTo>
                    <a:pt x="12" y="4"/>
                    <a:pt x="11" y="5"/>
                    <a:pt x="12" y="6"/>
                  </a:cubicBezTo>
                  <a:cubicBezTo>
                    <a:pt x="12" y="7"/>
                    <a:pt x="12" y="9"/>
                    <a:pt x="12" y="9"/>
                  </a:cubicBezTo>
                  <a:cubicBezTo>
                    <a:pt x="13" y="9"/>
                    <a:pt x="15" y="9"/>
                    <a:pt x="15" y="10"/>
                  </a:cubicBezTo>
                  <a:cubicBezTo>
                    <a:pt x="16" y="10"/>
                    <a:pt x="18" y="11"/>
                    <a:pt x="19" y="12"/>
                  </a:cubicBezTo>
                  <a:cubicBezTo>
                    <a:pt x="19" y="13"/>
                    <a:pt x="21" y="14"/>
                    <a:pt x="21" y="14"/>
                  </a:cubicBezTo>
                  <a:cubicBezTo>
                    <a:pt x="22" y="15"/>
                    <a:pt x="24" y="15"/>
                    <a:pt x="24" y="15"/>
                  </a:cubicBezTo>
                  <a:cubicBezTo>
                    <a:pt x="25" y="16"/>
                    <a:pt x="26" y="17"/>
                    <a:pt x="26" y="17"/>
                  </a:cubicBezTo>
                  <a:cubicBezTo>
                    <a:pt x="26" y="17"/>
                    <a:pt x="25" y="18"/>
                    <a:pt x="25" y="18"/>
                  </a:cubicBezTo>
                  <a:cubicBezTo>
                    <a:pt x="25" y="18"/>
                    <a:pt x="23" y="18"/>
                    <a:pt x="23" y="18"/>
                  </a:cubicBezTo>
                  <a:cubicBezTo>
                    <a:pt x="22" y="19"/>
                    <a:pt x="23" y="20"/>
                    <a:pt x="23" y="20"/>
                  </a:cubicBezTo>
                  <a:cubicBezTo>
                    <a:pt x="23" y="21"/>
                    <a:pt x="25" y="22"/>
                    <a:pt x="26" y="22"/>
                  </a:cubicBezTo>
                  <a:cubicBezTo>
                    <a:pt x="27" y="23"/>
                    <a:pt x="28" y="23"/>
                    <a:pt x="29" y="23"/>
                  </a:cubicBezTo>
                  <a:cubicBezTo>
                    <a:pt x="30" y="24"/>
                    <a:pt x="32" y="23"/>
                    <a:pt x="33" y="23"/>
                  </a:cubicBezTo>
                  <a:cubicBezTo>
                    <a:pt x="33" y="24"/>
                    <a:pt x="35" y="25"/>
                    <a:pt x="35" y="25"/>
                  </a:cubicBezTo>
                  <a:cubicBezTo>
                    <a:pt x="35" y="26"/>
                    <a:pt x="36" y="27"/>
                    <a:pt x="36" y="28"/>
                  </a:cubicBezTo>
                  <a:cubicBezTo>
                    <a:pt x="36" y="28"/>
                    <a:pt x="37" y="29"/>
                    <a:pt x="37" y="30"/>
                  </a:cubicBezTo>
                  <a:cubicBezTo>
                    <a:pt x="38" y="30"/>
                    <a:pt x="38" y="32"/>
                    <a:pt x="37" y="32"/>
                  </a:cubicBezTo>
                  <a:cubicBezTo>
                    <a:pt x="37" y="32"/>
                    <a:pt x="36" y="32"/>
                    <a:pt x="36" y="32"/>
                  </a:cubicBezTo>
                  <a:cubicBezTo>
                    <a:pt x="35" y="32"/>
                    <a:pt x="34" y="32"/>
                    <a:pt x="34" y="32"/>
                  </a:cubicBezTo>
                  <a:cubicBezTo>
                    <a:pt x="34" y="33"/>
                    <a:pt x="34" y="34"/>
                    <a:pt x="35" y="35"/>
                  </a:cubicBezTo>
                  <a:cubicBezTo>
                    <a:pt x="35" y="35"/>
                    <a:pt x="37" y="35"/>
                    <a:pt x="37" y="36"/>
                  </a:cubicBezTo>
                  <a:cubicBezTo>
                    <a:pt x="38" y="36"/>
                    <a:pt x="39" y="37"/>
                    <a:pt x="39" y="38"/>
                  </a:cubicBezTo>
                  <a:cubicBezTo>
                    <a:pt x="39" y="38"/>
                    <a:pt x="38" y="40"/>
                    <a:pt x="39" y="40"/>
                  </a:cubicBezTo>
                  <a:cubicBezTo>
                    <a:pt x="39" y="41"/>
                    <a:pt x="40" y="42"/>
                    <a:pt x="40" y="42"/>
                  </a:cubicBezTo>
                  <a:cubicBezTo>
                    <a:pt x="41" y="43"/>
                    <a:pt x="44" y="44"/>
                    <a:pt x="44" y="44"/>
                  </a:cubicBezTo>
                  <a:cubicBezTo>
                    <a:pt x="46" y="45"/>
                    <a:pt x="50" y="46"/>
                    <a:pt x="51" y="46"/>
                  </a:cubicBezTo>
                  <a:cubicBezTo>
                    <a:pt x="52" y="47"/>
                    <a:pt x="52" y="49"/>
                    <a:pt x="53" y="50"/>
                  </a:cubicBezTo>
                  <a:cubicBezTo>
                    <a:pt x="53" y="50"/>
                    <a:pt x="53" y="52"/>
                    <a:pt x="54" y="52"/>
                  </a:cubicBezTo>
                  <a:cubicBezTo>
                    <a:pt x="54" y="53"/>
                    <a:pt x="55" y="52"/>
                    <a:pt x="56" y="52"/>
                  </a:cubicBezTo>
                  <a:cubicBezTo>
                    <a:pt x="56" y="52"/>
                    <a:pt x="56" y="51"/>
                    <a:pt x="57" y="51"/>
                  </a:cubicBezTo>
                  <a:cubicBezTo>
                    <a:pt x="58" y="51"/>
                    <a:pt x="58" y="53"/>
                    <a:pt x="59" y="54"/>
                  </a:cubicBezTo>
                  <a:cubicBezTo>
                    <a:pt x="61" y="56"/>
                    <a:pt x="65" y="61"/>
                    <a:pt x="67" y="63"/>
                  </a:cubicBezTo>
                  <a:cubicBezTo>
                    <a:pt x="69" y="64"/>
                    <a:pt x="74" y="67"/>
                    <a:pt x="76" y="68"/>
                  </a:cubicBezTo>
                  <a:cubicBezTo>
                    <a:pt x="77" y="69"/>
                    <a:pt x="79" y="71"/>
                    <a:pt x="81" y="72"/>
                  </a:cubicBezTo>
                  <a:cubicBezTo>
                    <a:pt x="81" y="73"/>
                    <a:pt x="83" y="75"/>
                    <a:pt x="83" y="75"/>
                  </a:cubicBezTo>
                  <a:cubicBezTo>
                    <a:pt x="83" y="76"/>
                    <a:pt x="83" y="77"/>
                    <a:pt x="84" y="78"/>
                  </a:cubicBezTo>
                  <a:cubicBezTo>
                    <a:pt x="85" y="78"/>
                    <a:pt x="86" y="78"/>
                    <a:pt x="86" y="78"/>
                  </a:cubicBezTo>
                  <a:cubicBezTo>
                    <a:pt x="87" y="78"/>
                    <a:pt x="88" y="78"/>
                    <a:pt x="88" y="78"/>
                  </a:cubicBezTo>
                  <a:cubicBezTo>
                    <a:pt x="89" y="79"/>
                    <a:pt x="89" y="80"/>
                    <a:pt x="90" y="81"/>
                  </a:cubicBezTo>
                  <a:cubicBezTo>
                    <a:pt x="91" y="81"/>
                    <a:pt x="93" y="82"/>
                    <a:pt x="94" y="83"/>
                  </a:cubicBezTo>
                  <a:cubicBezTo>
                    <a:pt x="95" y="83"/>
                    <a:pt x="97" y="83"/>
                    <a:pt x="98" y="83"/>
                  </a:cubicBezTo>
                  <a:cubicBezTo>
                    <a:pt x="98" y="83"/>
                    <a:pt x="100" y="83"/>
                    <a:pt x="100" y="83"/>
                  </a:cubicBezTo>
                  <a:cubicBezTo>
                    <a:pt x="101" y="83"/>
                    <a:pt x="102" y="85"/>
                    <a:pt x="103" y="86"/>
                  </a:cubicBezTo>
                  <a:cubicBezTo>
                    <a:pt x="103" y="87"/>
                    <a:pt x="104" y="88"/>
                    <a:pt x="103" y="89"/>
                  </a:cubicBezTo>
                  <a:cubicBezTo>
                    <a:pt x="103" y="89"/>
                    <a:pt x="102" y="90"/>
                    <a:pt x="101" y="90"/>
                  </a:cubicBezTo>
                  <a:cubicBezTo>
                    <a:pt x="100" y="89"/>
                    <a:pt x="99" y="88"/>
                    <a:pt x="98" y="88"/>
                  </a:cubicBezTo>
                  <a:cubicBezTo>
                    <a:pt x="97" y="87"/>
                    <a:pt x="94" y="87"/>
                    <a:pt x="93" y="86"/>
                  </a:cubicBezTo>
                  <a:cubicBezTo>
                    <a:pt x="92" y="86"/>
                    <a:pt x="89" y="86"/>
                    <a:pt x="87" y="86"/>
                  </a:cubicBezTo>
                  <a:cubicBezTo>
                    <a:pt x="87" y="86"/>
                    <a:pt x="85" y="87"/>
                    <a:pt x="83" y="87"/>
                  </a:cubicBezTo>
                  <a:cubicBezTo>
                    <a:pt x="83" y="87"/>
                    <a:pt x="81" y="88"/>
                    <a:pt x="80" y="90"/>
                  </a:cubicBezTo>
                  <a:cubicBezTo>
                    <a:pt x="79" y="90"/>
                    <a:pt x="79" y="92"/>
                    <a:pt x="79" y="92"/>
                  </a:cubicBezTo>
                  <a:cubicBezTo>
                    <a:pt x="79" y="93"/>
                    <a:pt x="79" y="95"/>
                    <a:pt x="79" y="96"/>
                  </a:cubicBezTo>
                  <a:cubicBezTo>
                    <a:pt x="79" y="97"/>
                    <a:pt x="81" y="98"/>
                    <a:pt x="81" y="99"/>
                  </a:cubicBezTo>
                  <a:cubicBezTo>
                    <a:pt x="82" y="99"/>
                    <a:pt x="83" y="101"/>
                    <a:pt x="83" y="102"/>
                  </a:cubicBezTo>
                  <a:cubicBezTo>
                    <a:pt x="83" y="102"/>
                    <a:pt x="83" y="105"/>
                    <a:pt x="83" y="106"/>
                  </a:cubicBezTo>
                  <a:cubicBezTo>
                    <a:pt x="83" y="107"/>
                    <a:pt x="83" y="109"/>
                    <a:pt x="83" y="110"/>
                  </a:cubicBezTo>
                  <a:cubicBezTo>
                    <a:pt x="83" y="110"/>
                    <a:pt x="85" y="112"/>
                    <a:pt x="86" y="113"/>
                  </a:cubicBezTo>
                  <a:cubicBezTo>
                    <a:pt x="87" y="114"/>
                    <a:pt x="88" y="116"/>
                    <a:pt x="89" y="117"/>
                  </a:cubicBezTo>
                  <a:cubicBezTo>
                    <a:pt x="89" y="118"/>
                    <a:pt x="89" y="121"/>
                    <a:pt x="89" y="122"/>
                  </a:cubicBezTo>
                  <a:cubicBezTo>
                    <a:pt x="90" y="123"/>
                    <a:pt x="90" y="125"/>
                    <a:pt x="91" y="125"/>
                  </a:cubicBezTo>
                  <a:cubicBezTo>
                    <a:pt x="92" y="126"/>
                    <a:pt x="94" y="127"/>
                    <a:pt x="95" y="127"/>
                  </a:cubicBezTo>
                  <a:cubicBezTo>
                    <a:pt x="96" y="127"/>
                    <a:pt x="98" y="129"/>
                    <a:pt x="98" y="129"/>
                  </a:cubicBezTo>
                  <a:cubicBezTo>
                    <a:pt x="99" y="129"/>
                    <a:pt x="101" y="130"/>
                    <a:pt x="102" y="130"/>
                  </a:cubicBezTo>
                  <a:cubicBezTo>
                    <a:pt x="103" y="130"/>
                    <a:pt x="104" y="131"/>
                    <a:pt x="105" y="131"/>
                  </a:cubicBezTo>
                  <a:cubicBezTo>
                    <a:pt x="106" y="132"/>
                    <a:pt x="108" y="135"/>
                    <a:pt x="109" y="135"/>
                  </a:cubicBezTo>
                  <a:cubicBezTo>
                    <a:pt x="109" y="136"/>
                    <a:pt x="110" y="137"/>
                    <a:pt x="110" y="137"/>
                  </a:cubicBezTo>
                  <a:cubicBezTo>
                    <a:pt x="111" y="137"/>
                    <a:pt x="112" y="138"/>
                    <a:pt x="113" y="137"/>
                  </a:cubicBezTo>
                  <a:cubicBezTo>
                    <a:pt x="113" y="137"/>
                    <a:pt x="113" y="136"/>
                    <a:pt x="113" y="135"/>
                  </a:cubicBezTo>
                  <a:cubicBezTo>
                    <a:pt x="113" y="135"/>
                    <a:pt x="112" y="134"/>
                    <a:pt x="113" y="133"/>
                  </a:cubicBezTo>
                  <a:cubicBezTo>
                    <a:pt x="113" y="133"/>
                    <a:pt x="114" y="133"/>
                    <a:pt x="114" y="133"/>
                  </a:cubicBezTo>
                  <a:cubicBezTo>
                    <a:pt x="115" y="133"/>
                    <a:pt x="116" y="133"/>
                    <a:pt x="117" y="134"/>
                  </a:cubicBezTo>
                  <a:cubicBezTo>
                    <a:pt x="118" y="135"/>
                    <a:pt x="120" y="137"/>
                    <a:pt x="120" y="137"/>
                  </a:cubicBezTo>
                  <a:cubicBezTo>
                    <a:pt x="121" y="137"/>
                    <a:pt x="123" y="140"/>
                    <a:pt x="123" y="14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7"/>
            <p:cNvSpPr>
              <a:spLocks/>
            </p:cNvSpPr>
            <p:nvPr/>
          </p:nvSpPr>
          <p:spPr bwMode="auto">
            <a:xfrm>
              <a:off x="5522" y="1813"/>
              <a:ext cx="17" cy="52"/>
            </a:xfrm>
            <a:custGeom>
              <a:avLst/>
              <a:gdLst>
                <a:gd name="T0" fmla="*/ 6 w 7"/>
                <a:gd name="T1" fmla="*/ 14 h 22"/>
                <a:gd name="T2" fmla="*/ 7 w 7"/>
                <a:gd name="T3" fmla="*/ 20 h 22"/>
                <a:gd name="T4" fmla="*/ 6 w 7"/>
                <a:gd name="T5" fmla="*/ 22 h 22"/>
                <a:gd name="T6" fmla="*/ 4 w 7"/>
                <a:gd name="T7" fmla="*/ 21 h 22"/>
                <a:gd name="T8" fmla="*/ 3 w 7"/>
                <a:gd name="T9" fmla="*/ 18 h 22"/>
                <a:gd name="T10" fmla="*/ 3 w 7"/>
                <a:gd name="T11" fmla="*/ 15 h 22"/>
                <a:gd name="T12" fmla="*/ 1 w 7"/>
                <a:gd name="T13" fmla="*/ 13 h 22"/>
                <a:gd name="T14" fmla="*/ 0 w 7"/>
                <a:gd name="T15" fmla="*/ 10 h 22"/>
                <a:gd name="T16" fmla="*/ 2 w 7"/>
                <a:gd name="T17" fmla="*/ 7 h 22"/>
                <a:gd name="T18" fmla="*/ 2 w 7"/>
                <a:gd name="T19" fmla="*/ 4 h 22"/>
                <a:gd name="T20" fmla="*/ 0 w 7"/>
                <a:gd name="T21" fmla="*/ 4 h 22"/>
                <a:gd name="T22" fmla="*/ 1 w 7"/>
                <a:gd name="T23" fmla="*/ 1 h 22"/>
                <a:gd name="T24" fmla="*/ 3 w 7"/>
                <a:gd name="T25" fmla="*/ 0 h 22"/>
                <a:gd name="T26" fmla="*/ 5 w 7"/>
                <a:gd name="T27" fmla="*/ 2 h 22"/>
                <a:gd name="T28" fmla="*/ 7 w 7"/>
                <a:gd name="T29" fmla="*/ 4 h 22"/>
                <a:gd name="T30" fmla="*/ 7 w 7"/>
                <a:gd name="T31" fmla="*/ 7 h 22"/>
                <a:gd name="T32" fmla="*/ 6 w 7"/>
                <a:gd name="T33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22">
                  <a:moveTo>
                    <a:pt x="6" y="14"/>
                  </a:moveTo>
                  <a:cubicBezTo>
                    <a:pt x="6" y="16"/>
                    <a:pt x="7" y="18"/>
                    <a:pt x="7" y="20"/>
                  </a:cubicBezTo>
                  <a:cubicBezTo>
                    <a:pt x="7" y="20"/>
                    <a:pt x="6" y="21"/>
                    <a:pt x="6" y="22"/>
                  </a:cubicBezTo>
                  <a:cubicBezTo>
                    <a:pt x="5" y="22"/>
                    <a:pt x="4" y="21"/>
                    <a:pt x="4" y="21"/>
                  </a:cubicBezTo>
                  <a:cubicBezTo>
                    <a:pt x="3" y="20"/>
                    <a:pt x="3" y="19"/>
                    <a:pt x="3" y="18"/>
                  </a:cubicBezTo>
                  <a:cubicBezTo>
                    <a:pt x="3" y="17"/>
                    <a:pt x="3" y="16"/>
                    <a:pt x="3" y="15"/>
                  </a:cubicBezTo>
                  <a:cubicBezTo>
                    <a:pt x="3" y="14"/>
                    <a:pt x="1" y="14"/>
                    <a:pt x="1" y="13"/>
                  </a:cubicBezTo>
                  <a:cubicBezTo>
                    <a:pt x="1" y="12"/>
                    <a:pt x="0" y="10"/>
                    <a:pt x="0" y="10"/>
                  </a:cubicBezTo>
                  <a:cubicBezTo>
                    <a:pt x="0" y="9"/>
                    <a:pt x="1" y="8"/>
                    <a:pt x="2" y="7"/>
                  </a:cubicBezTo>
                  <a:cubicBezTo>
                    <a:pt x="2" y="6"/>
                    <a:pt x="2" y="5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3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4" y="2"/>
                    <a:pt x="5" y="2"/>
                  </a:cubicBezTo>
                  <a:cubicBezTo>
                    <a:pt x="5" y="2"/>
                    <a:pt x="7" y="3"/>
                    <a:pt x="7" y="4"/>
                  </a:cubicBezTo>
                  <a:cubicBezTo>
                    <a:pt x="7" y="4"/>
                    <a:pt x="7" y="6"/>
                    <a:pt x="7" y="7"/>
                  </a:cubicBezTo>
                  <a:cubicBezTo>
                    <a:pt x="6" y="9"/>
                    <a:pt x="6" y="12"/>
                    <a:pt x="6" y="1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8"/>
            <p:cNvSpPr>
              <a:spLocks/>
            </p:cNvSpPr>
            <p:nvPr/>
          </p:nvSpPr>
          <p:spPr bwMode="auto">
            <a:xfrm>
              <a:off x="5522" y="1813"/>
              <a:ext cx="17" cy="52"/>
            </a:xfrm>
            <a:custGeom>
              <a:avLst/>
              <a:gdLst>
                <a:gd name="T0" fmla="*/ 6 w 7"/>
                <a:gd name="T1" fmla="*/ 14 h 22"/>
                <a:gd name="T2" fmla="*/ 7 w 7"/>
                <a:gd name="T3" fmla="*/ 20 h 22"/>
                <a:gd name="T4" fmla="*/ 6 w 7"/>
                <a:gd name="T5" fmla="*/ 22 h 22"/>
                <a:gd name="T6" fmla="*/ 4 w 7"/>
                <a:gd name="T7" fmla="*/ 21 h 22"/>
                <a:gd name="T8" fmla="*/ 3 w 7"/>
                <a:gd name="T9" fmla="*/ 18 h 22"/>
                <a:gd name="T10" fmla="*/ 3 w 7"/>
                <a:gd name="T11" fmla="*/ 15 h 22"/>
                <a:gd name="T12" fmla="*/ 1 w 7"/>
                <a:gd name="T13" fmla="*/ 13 h 22"/>
                <a:gd name="T14" fmla="*/ 0 w 7"/>
                <a:gd name="T15" fmla="*/ 10 h 22"/>
                <a:gd name="T16" fmla="*/ 2 w 7"/>
                <a:gd name="T17" fmla="*/ 7 h 22"/>
                <a:gd name="T18" fmla="*/ 2 w 7"/>
                <a:gd name="T19" fmla="*/ 4 h 22"/>
                <a:gd name="T20" fmla="*/ 0 w 7"/>
                <a:gd name="T21" fmla="*/ 4 h 22"/>
                <a:gd name="T22" fmla="*/ 1 w 7"/>
                <a:gd name="T23" fmla="*/ 1 h 22"/>
                <a:gd name="T24" fmla="*/ 3 w 7"/>
                <a:gd name="T25" fmla="*/ 0 h 22"/>
                <a:gd name="T26" fmla="*/ 5 w 7"/>
                <a:gd name="T27" fmla="*/ 2 h 22"/>
                <a:gd name="T28" fmla="*/ 7 w 7"/>
                <a:gd name="T29" fmla="*/ 4 h 22"/>
                <a:gd name="T30" fmla="*/ 7 w 7"/>
                <a:gd name="T31" fmla="*/ 7 h 22"/>
                <a:gd name="T32" fmla="*/ 6 w 7"/>
                <a:gd name="T33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22">
                  <a:moveTo>
                    <a:pt x="6" y="14"/>
                  </a:moveTo>
                  <a:cubicBezTo>
                    <a:pt x="6" y="16"/>
                    <a:pt x="7" y="18"/>
                    <a:pt x="7" y="20"/>
                  </a:cubicBezTo>
                  <a:cubicBezTo>
                    <a:pt x="7" y="20"/>
                    <a:pt x="6" y="21"/>
                    <a:pt x="6" y="22"/>
                  </a:cubicBezTo>
                  <a:cubicBezTo>
                    <a:pt x="5" y="22"/>
                    <a:pt x="4" y="21"/>
                    <a:pt x="4" y="21"/>
                  </a:cubicBezTo>
                  <a:cubicBezTo>
                    <a:pt x="3" y="20"/>
                    <a:pt x="3" y="19"/>
                    <a:pt x="3" y="18"/>
                  </a:cubicBezTo>
                  <a:cubicBezTo>
                    <a:pt x="3" y="17"/>
                    <a:pt x="3" y="16"/>
                    <a:pt x="3" y="15"/>
                  </a:cubicBezTo>
                  <a:cubicBezTo>
                    <a:pt x="3" y="14"/>
                    <a:pt x="1" y="14"/>
                    <a:pt x="1" y="13"/>
                  </a:cubicBezTo>
                  <a:cubicBezTo>
                    <a:pt x="1" y="12"/>
                    <a:pt x="0" y="10"/>
                    <a:pt x="0" y="10"/>
                  </a:cubicBezTo>
                  <a:cubicBezTo>
                    <a:pt x="0" y="9"/>
                    <a:pt x="1" y="8"/>
                    <a:pt x="2" y="7"/>
                  </a:cubicBezTo>
                  <a:cubicBezTo>
                    <a:pt x="2" y="6"/>
                    <a:pt x="2" y="5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3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4" y="2"/>
                    <a:pt x="5" y="2"/>
                  </a:cubicBezTo>
                  <a:cubicBezTo>
                    <a:pt x="5" y="2"/>
                    <a:pt x="7" y="3"/>
                    <a:pt x="7" y="4"/>
                  </a:cubicBezTo>
                  <a:cubicBezTo>
                    <a:pt x="7" y="4"/>
                    <a:pt x="7" y="6"/>
                    <a:pt x="7" y="7"/>
                  </a:cubicBezTo>
                  <a:cubicBezTo>
                    <a:pt x="6" y="9"/>
                    <a:pt x="6" y="12"/>
                    <a:pt x="6" y="1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39"/>
            <p:cNvSpPr>
              <a:spLocks/>
            </p:cNvSpPr>
            <p:nvPr/>
          </p:nvSpPr>
          <p:spPr bwMode="auto">
            <a:xfrm>
              <a:off x="5139" y="1116"/>
              <a:ext cx="14" cy="12"/>
            </a:xfrm>
            <a:custGeom>
              <a:avLst/>
              <a:gdLst>
                <a:gd name="T0" fmla="*/ 6 w 6"/>
                <a:gd name="T1" fmla="*/ 0 h 5"/>
                <a:gd name="T2" fmla="*/ 6 w 6"/>
                <a:gd name="T3" fmla="*/ 3 h 5"/>
                <a:gd name="T4" fmla="*/ 5 w 6"/>
                <a:gd name="T5" fmla="*/ 3 h 5"/>
                <a:gd name="T6" fmla="*/ 3 w 6"/>
                <a:gd name="T7" fmla="*/ 5 h 5"/>
                <a:gd name="T8" fmla="*/ 0 w 6"/>
                <a:gd name="T9" fmla="*/ 5 h 5"/>
                <a:gd name="T10" fmla="*/ 0 w 6"/>
                <a:gd name="T11" fmla="*/ 3 h 5"/>
                <a:gd name="T12" fmla="*/ 1 w 6"/>
                <a:gd name="T13" fmla="*/ 2 h 5"/>
                <a:gd name="T14" fmla="*/ 3 w 6"/>
                <a:gd name="T15" fmla="*/ 0 h 5"/>
                <a:gd name="T16" fmla="*/ 4 w 6"/>
                <a:gd name="T17" fmla="*/ 0 h 5"/>
                <a:gd name="T18" fmla="*/ 6 w 6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6" y="0"/>
                    <a:pt x="6" y="2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5"/>
                    <a:pt x="3" y="5"/>
                  </a:cubicBezTo>
                  <a:cubicBezTo>
                    <a:pt x="2" y="5"/>
                    <a:pt x="0" y="5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2" y="2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0"/>
            <p:cNvSpPr>
              <a:spLocks/>
            </p:cNvSpPr>
            <p:nvPr/>
          </p:nvSpPr>
          <p:spPr bwMode="auto">
            <a:xfrm>
              <a:off x="5139" y="1116"/>
              <a:ext cx="14" cy="12"/>
            </a:xfrm>
            <a:custGeom>
              <a:avLst/>
              <a:gdLst>
                <a:gd name="T0" fmla="*/ 6 w 6"/>
                <a:gd name="T1" fmla="*/ 0 h 5"/>
                <a:gd name="T2" fmla="*/ 6 w 6"/>
                <a:gd name="T3" fmla="*/ 3 h 5"/>
                <a:gd name="T4" fmla="*/ 5 w 6"/>
                <a:gd name="T5" fmla="*/ 3 h 5"/>
                <a:gd name="T6" fmla="*/ 3 w 6"/>
                <a:gd name="T7" fmla="*/ 5 h 5"/>
                <a:gd name="T8" fmla="*/ 0 w 6"/>
                <a:gd name="T9" fmla="*/ 5 h 5"/>
                <a:gd name="T10" fmla="*/ 0 w 6"/>
                <a:gd name="T11" fmla="*/ 3 h 5"/>
                <a:gd name="T12" fmla="*/ 1 w 6"/>
                <a:gd name="T13" fmla="*/ 2 h 5"/>
                <a:gd name="T14" fmla="*/ 3 w 6"/>
                <a:gd name="T15" fmla="*/ 0 h 5"/>
                <a:gd name="T16" fmla="*/ 4 w 6"/>
                <a:gd name="T17" fmla="*/ 0 h 5"/>
                <a:gd name="T18" fmla="*/ 6 w 6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6" y="0"/>
                    <a:pt x="6" y="2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5"/>
                    <a:pt x="3" y="5"/>
                  </a:cubicBezTo>
                  <a:cubicBezTo>
                    <a:pt x="2" y="5"/>
                    <a:pt x="0" y="5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2" y="2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41"/>
            <p:cNvSpPr>
              <a:spLocks/>
            </p:cNvSpPr>
            <p:nvPr/>
          </p:nvSpPr>
          <p:spPr bwMode="auto">
            <a:xfrm>
              <a:off x="5103" y="1149"/>
              <a:ext cx="38" cy="79"/>
            </a:xfrm>
            <a:custGeom>
              <a:avLst/>
              <a:gdLst>
                <a:gd name="T0" fmla="*/ 16 w 16"/>
                <a:gd name="T1" fmla="*/ 5 h 33"/>
                <a:gd name="T2" fmla="*/ 16 w 16"/>
                <a:gd name="T3" fmla="*/ 11 h 33"/>
                <a:gd name="T4" fmla="*/ 16 w 16"/>
                <a:gd name="T5" fmla="*/ 14 h 33"/>
                <a:gd name="T6" fmla="*/ 15 w 16"/>
                <a:gd name="T7" fmla="*/ 18 h 33"/>
                <a:gd name="T8" fmla="*/ 15 w 16"/>
                <a:gd name="T9" fmla="*/ 23 h 33"/>
                <a:gd name="T10" fmla="*/ 13 w 16"/>
                <a:gd name="T11" fmla="*/ 25 h 33"/>
                <a:gd name="T12" fmla="*/ 13 w 16"/>
                <a:gd name="T13" fmla="*/ 30 h 33"/>
                <a:gd name="T14" fmla="*/ 11 w 16"/>
                <a:gd name="T15" fmla="*/ 32 h 33"/>
                <a:gd name="T16" fmla="*/ 9 w 16"/>
                <a:gd name="T17" fmla="*/ 31 h 33"/>
                <a:gd name="T18" fmla="*/ 7 w 16"/>
                <a:gd name="T19" fmla="*/ 29 h 33"/>
                <a:gd name="T20" fmla="*/ 6 w 16"/>
                <a:gd name="T21" fmla="*/ 25 h 33"/>
                <a:gd name="T22" fmla="*/ 3 w 16"/>
                <a:gd name="T23" fmla="*/ 21 h 33"/>
                <a:gd name="T24" fmla="*/ 0 w 16"/>
                <a:gd name="T25" fmla="*/ 17 h 33"/>
                <a:gd name="T26" fmla="*/ 1 w 16"/>
                <a:gd name="T27" fmla="*/ 14 h 33"/>
                <a:gd name="T28" fmla="*/ 2 w 16"/>
                <a:gd name="T29" fmla="*/ 12 h 33"/>
                <a:gd name="T30" fmla="*/ 2 w 16"/>
                <a:gd name="T31" fmla="*/ 10 h 33"/>
                <a:gd name="T32" fmla="*/ 1 w 16"/>
                <a:gd name="T33" fmla="*/ 9 h 33"/>
                <a:gd name="T34" fmla="*/ 1 w 16"/>
                <a:gd name="T35" fmla="*/ 7 h 33"/>
                <a:gd name="T36" fmla="*/ 3 w 16"/>
                <a:gd name="T37" fmla="*/ 5 h 33"/>
                <a:gd name="T38" fmla="*/ 6 w 16"/>
                <a:gd name="T39" fmla="*/ 4 h 33"/>
                <a:gd name="T40" fmla="*/ 7 w 16"/>
                <a:gd name="T41" fmla="*/ 4 h 33"/>
                <a:gd name="T42" fmla="*/ 9 w 16"/>
                <a:gd name="T43" fmla="*/ 4 h 33"/>
                <a:gd name="T44" fmla="*/ 10 w 16"/>
                <a:gd name="T45" fmla="*/ 2 h 33"/>
                <a:gd name="T46" fmla="*/ 12 w 16"/>
                <a:gd name="T47" fmla="*/ 0 h 33"/>
                <a:gd name="T48" fmla="*/ 15 w 16"/>
                <a:gd name="T49" fmla="*/ 0 h 33"/>
                <a:gd name="T50" fmla="*/ 16 w 16"/>
                <a:gd name="T51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" h="33">
                  <a:moveTo>
                    <a:pt x="16" y="5"/>
                  </a:moveTo>
                  <a:cubicBezTo>
                    <a:pt x="16" y="6"/>
                    <a:pt x="16" y="9"/>
                    <a:pt x="16" y="11"/>
                  </a:cubicBezTo>
                  <a:cubicBezTo>
                    <a:pt x="16" y="11"/>
                    <a:pt x="16" y="13"/>
                    <a:pt x="16" y="14"/>
                  </a:cubicBezTo>
                  <a:cubicBezTo>
                    <a:pt x="16" y="15"/>
                    <a:pt x="15" y="17"/>
                    <a:pt x="15" y="18"/>
                  </a:cubicBezTo>
                  <a:cubicBezTo>
                    <a:pt x="14" y="19"/>
                    <a:pt x="15" y="21"/>
                    <a:pt x="15" y="23"/>
                  </a:cubicBezTo>
                  <a:cubicBezTo>
                    <a:pt x="14" y="23"/>
                    <a:pt x="13" y="24"/>
                    <a:pt x="13" y="25"/>
                  </a:cubicBezTo>
                  <a:cubicBezTo>
                    <a:pt x="12" y="26"/>
                    <a:pt x="13" y="30"/>
                    <a:pt x="13" y="30"/>
                  </a:cubicBezTo>
                  <a:cubicBezTo>
                    <a:pt x="13" y="30"/>
                    <a:pt x="12" y="32"/>
                    <a:pt x="11" y="32"/>
                  </a:cubicBezTo>
                  <a:cubicBezTo>
                    <a:pt x="10" y="33"/>
                    <a:pt x="9" y="32"/>
                    <a:pt x="9" y="31"/>
                  </a:cubicBezTo>
                  <a:cubicBezTo>
                    <a:pt x="8" y="31"/>
                    <a:pt x="7" y="29"/>
                    <a:pt x="7" y="29"/>
                  </a:cubicBezTo>
                  <a:cubicBezTo>
                    <a:pt x="7" y="28"/>
                    <a:pt x="7" y="25"/>
                    <a:pt x="6" y="25"/>
                  </a:cubicBezTo>
                  <a:cubicBezTo>
                    <a:pt x="5" y="23"/>
                    <a:pt x="3" y="22"/>
                    <a:pt x="3" y="21"/>
                  </a:cubicBezTo>
                  <a:cubicBezTo>
                    <a:pt x="2" y="20"/>
                    <a:pt x="1" y="18"/>
                    <a:pt x="0" y="17"/>
                  </a:cubicBezTo>
                  <a:cubicBezTo>
                    <a:pt x="0" y="16"/>
                    <a:pt x="1" y="15"/>
                    <a:pt x="1" y="14"/>
                  </a:cubicBezTo>
                  <a:cubicBezTo>
                    <a:pt x="1" y="14"/>
                    <a:pt x="1" y="13"/>
                    <a:pt x="2" y="12"/>
                  </a:cubicBezTo>
                  <a:cubicBezTo>
                    <a:pt x="2" y="12"/>
                    <a:pt x="2" y="11"/>
                    <a:pt x="2" y="10"/>
                  </a:cubicBezTo>
                  <a:cubicBezTo>
                    <a:pt x="2" y="10"/>
                    <a:pt x="1" y="9"/>
                    <a:pt x="1" y="9"/>
                  </a:cubicBezTo>
                  <a:cubicBezTo>
                    <a:pt x="1" y="9"/>
                    <a:pt x="1" y="7"/>
                    <a:pt x="1" y="7"/>
                  </a:cubicBezTo>
                  <a:cubicBezTo>
                    <a:pt x="1" y="6"/>
                    <a:pt x="3" y="6"/>
                    <a:pt x="3" y="5"/>
                  </a:cubicBezTo>
                  <a:cubicBezTo>
                    <a:pt x="4" y="5"/>
                    <a:pt x="5" y="4"/>
                    <a:pt x="6" y="4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10" y="4"/>
                    <a:pt x="10" y="2"/>
                    <a:pt x="10" y="2"/>
                  </a:cubicBezTo>
                  <a:cubicBezTo>
                    <a:pt x="11" y="1"/>
                    <a:pt x="12" y="0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6" y="1"/>
                    <a:pt x="16" y="4"/>
                    <a:pt x="16" y="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2"/>
            <p:cNvSpPr>
              <a:spLocks/>
            </p:cNvSpPr>
            <p:nvPr/>
          </p:nvSpPr>
          <p:spPr bwMode="auto">
            <a:xfrm>
              <a:off x="5103" y="1149"/>
              <a:ext cx="38" cy="79"/>
            </a:xfrm>
            <a:custGeom>
              <a:avLst/>
              <a:gdLst>
                <a:gd name="T0" fmla="*/ 16 w 16"/>
                <a:gd name="T1" fmla="*/ 5 h 33"/>
                <a:gd name="T2" fmla="*/ 16 w 16"/>
                <a:gd name="T3" fmla="*/ 11 h 33"/>
                <a:gd name="T4" fmla="*/ 16 w 16"/>
                <a:gd name="T5" fmla="*/ 14 h 33"/>
                <a:gd name="T6" fmla="*/ 15 w 16"/>
                <a:gd name="T7" fmla="*/ 18 h 33"/>
                <a:gd name="T8" fmla="*/ 15 w 16"/>
                <a:gd name="T9" fmla="*/ 23 h 33"/>
                <a:gd name="T10" fmla="*/ 13 w 16"/>
                <a:gd name="T11" fmla="*/ 25 h 33"/>
                <a:gd name="T12" fmla="*/ 13 w 16"/>
                <a:gd name="T13" fmla="*/ 30 h 33"/>
                <a:gd name="T14" fmla="*/ 11 w 16"/>
                <a:gd name="T15" fmla="*/ 32 h 33"/>
                <a:gd name="T16" fmla="*/ 9 w 16"/>
                <a:gd name="T17" fmla="*/ 31 h 33"/>
                <a:gd name="T18" fmla="*/ 7 w 16"/>
                <a:gd name="T19" fmla="*/ 29 h 33"/>
                <a:gd name="T20" fmla="*/ 6 w 16"/>
                <a:gd name="T21" fmla="*/ 25 h 33"/>
                <a:gd name="T22" fmla="*/ 3 w 16"/>
                <a:gd name="T23" fmla="*/ 21 h 33"/>
                <a:gd name="T24" fmla="*/ 0 w 16"/>
                <a:gd name="T25" fmla="*/ 17 h 33"/>
                <a:gd name="T26" fmla="*/ 1 w 16"/>
                <a:gd name="T27" fmla="*/ 14 h 33"/>
                <a:gd name="T28" fmla="*/ 2 w 16"/>
                <a:gd name="T29" fmla="*/ 12 h 33"/>
                <a:gd name="T30" fmla="*/ 2 w 16"/>
                <a:gd name="T31" fmla="*/ 10 h 33"/>
                <a:gd name="T32" fmla="*/ 1 w 16"/>
                <a:gd name="T33" fmla="*/ 9 h 33"/>
                <a:gd name="T34" fmla="*/ 1 w 16"/>
                <a:gd name="T35" fmla="*/ 7 h 33"/>
                <a:gd name="T36" fmla="*/ 3 w 16"/>
                <a:gd name="T37" fmla="*/ 5 h 33"/>
                <a:gd name="T38" fmla="*/ 6 w 16"/>
                <a:gd name="T39" fmla="*/ 4 h 33"/>
                <a:gd name="T40" fmla="*/ 7 w 16"/>
                <a:gd name="T41" fmla="*/ 4 h 33"/>
                <a:gd name="T42" fmla="*/ 9 w 16"/>
                <a:gd name="T43" fmla="*/ 4 h 33"/>
                <a:gd name="T44" fmla="*/ 10 w 16"/>
                <a:gd name="T45" fmla="*/ 2 h 33"/>
                <a:gd name="T46" fmla="*/ 12 w 16"/>
                <a:gd name="T47" fmla="*/ 0 h 33"/>
                <a:gd name="T48" fmla="*/ 15 w 16"/>
                <a:gd name="T49" fmla="*/ 0 h 33"/>
                <a:gd name="T50" fmla="*/ 16 w 16"/>
                <a:gd name="T51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" h="33">
                  <a:moveTo>
                    <a:pt x="16" y="5"/>
                  </a:moveTo>
                  <a:cubicBezTo>
                    <a:pt x="16" y="6"/>
                    <a:pt x="16" y="9"/>
                    <a:pt x="16" y="11"/>
                  </a:cubicBezTo>
                  <a:cubicBezTo>
                    <a:pt x="16" y="11"/>
                    <a:pt x="16" y="13"/>
                    <a:pt x="16" y="14"/>
                  </a:cubicBezTo>
                  <a:cubicBezTo>
                    <a:pt x="16" y="15"/>
                    <a:pt x="15" y="17"/>
                    <a:pt x="15" y="18"/>
                  </a:cubicBezTo>
                  <a:cubicBezTo>
                    <a:pt x="14" y="19"/>
                    <a:pt x="15" y="21"/>
                    <a:pt x="15" y="23"/>
                  </a:cubicBezTo>
                  <a:cubicBezTo>
                    <a:pt x="14" y="23"/>
                    <a:pt x="13" y="24"/>
                    <a:pt x="13" y="25"/>
                  </a:cubicBezTo>
                  <a:cubicBezTo>
                    <a:pt x="12" y="26"/>
                    <a:pt x="13" y="30"/>
                    <a:pt x="13" y="30"/>
                  </a:cubicBezTo>
                  <a:cubicBezTo>
                    <a:pt x="13" y="30"/>
                    <a:pt x="12" y="32"/>
                    <a:pt x="11" y="32"/>
                  </a:cubicBezTo>
                  <a:cubicBezTo>
                    <a:pt x="10" y="33"/>
                    <a:pt x="9" y="32"/>
                    <a:pt x="9" y="31"/>
                  </a:cubicBezTo>
                  <a:cubicBezTo>
                    <a:pt x="8" y="31"/>
                    <a:pt x="7" y="29"/>
                    <a:pt x="7" y="29"/>
                  </a:cubicBezTo>
                  <a:cubicBezTo>
                    <a:pt x="7" y="28"/>
                    <a:pt x="7" y="25"/>
                    <a:pt x="6" y="25"/>
                  </a:cubicBezTo>
                  <a:cubicBezTo>
                    <a:pt x="5" y="23"/>
                    <a:pt x="3" y="22"/>
                    <a:pt x="3" y="21"/>
                  </a:cubicBezTo>
                  <a:cubicBezTo>
                    <a:pt x="2" y="20"/>
                    <a:pt x="1" y="18"/>
                    <a:pt x="0" y="17"/>
                  </a:cubicBezTo>
                  <a:cubicBezTo>
                    <a:pt x="0" y="16"/>
                    <a:pt x="1" y="15"/>
                    <a:pt x="1" y="14"/>
                  </a:cubicBezTo>
                  <a:cubicBezTo>
                    <a:pt x="1" y="14"/>
                    <a:pt x="1" y="13"/>
                    <a:pt x="2" y="12"/>
                  </a:cubicBezTo>
                  <a:cubicBezTo>
                    <a:pt x="2" y="12"/>
                    <a:pt x="2" y="11"/>
                    <a:pt x="2" y="10"/>
                  </a:cubicBezTo>
                  <a:cubicBezTo>
                    <a:pt x="2" y="10"/>
                    <a:pt x="1" y="9"/>
                    <a:pt x="1" y="9"/>
                  </a:cubicBezTo>
                  <a:cubicBezTo>
                    <a:pt x="1" y="9"/>
                    <a:pt x="1" y="7"/>
                    <a:pt x="1" y="7"/>
                  </a:cubicBezTo>
                  <a:cubicBezTo>
                    <a:pt x="1" y="6"/>
                    <a:pt x="3" y="6"/>
                    <a:pt x="3" y="5"/>
                  </a:cubicBezTo>
                  <a:cubicBezTo>
                    <a:pt x="4" y="5"/>
                    <a:pt x="5" y="4"/>
                    <a:pt x="6" y="4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10" y="4"/>
                    <a:pt x="10" y="2"/>
                    <a:pt x="10" y="2"/>
                  </a:cubicBezTo>
                  <a:cubicBezTo>
                    <a:pt x="11" y="1"/>
                    <a:pt x="12" y="0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6" y="1"/>
                    <a:pt x="16" y="4"/>
                    <a:pt x="16" y="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43"/>
            <p:cNvSpPr>
              <a:spLocks/>
            </p:cNvSpPr>
            <p:nvPr/>
          </p:nvSpPr>
          <p:spPr bwMode="auto">
            <a:xfrm>
              <a:off x="5111" y="2502"/>
              <a:ext cx="23" cy="31"/>
            </a:xfrm>
            <a:custGeom>
              <a:avLst/>
              <a:gdLst>
                <a:gd name="T0" fmla="*/ 10 w 10"/>
                <a:gd name="T1" fmla="*/ 1 h 13"/>
                <a:gd name="T2" fmla="*/ 10 w 10"/>
                <a:gd name="T3" fmla="*/ 3 h 13"/>
                <a:gd name="T4" fmla="*/ 7 w 10"/>
                <a:gd name="T5" fmla="*/ 4 h 13"/>
                <a:gd name="T6" fmla="*/ 7 w 10"/>
                <a:gd name="T7" fmla="*/ 6 h 13"/>
                <a:gd name="T8" fmla="*/ 9 w 10"/>
                <a:gd name="T9" fmla="*/ 8 h 13"/>
                <a:gd name="T10" fmla="*/ 9 w 10"/>
                <a:gd name="T11" fmla="*/ 10 h 13"/>
                <a:gd name="T12" fmla="*/ 8 w 10"/>
                <a:gd name="T13" fmla="*/ 13 h 13"/>
                <a:gd name="T14" fmla="*/ 6 w 10"/>
                <a:gd name="T15" fmla="*/ 13 h 13"/>
                <a:gd name="T16" fmla="*/ 4 w 10"/>
                <a:gd name="T17" fmla="*/ 12 h 13"/>
                <a:gd name="T18" fmla="*/ 4 w 10"/>
                <a:gd name="T19" fmla="*/ 10 h 13"/>
                <a:gd name="T20" fmla="*/ 3 w 10"/>
                <a:gd name="T21" fmla="*/ 10 h 13"/>
                <a:gd name="T22" fmla="*/ 2 w 10"/>
                <a:gd name="T23" fmla="*/ 10 h 13"/>
                <a:gd name="T24" fmla="*/ 2 w 10"/>
                <a:gd name="T25" fmla="*/ 12 h 13"/>
                <a:gd name="T26" fmla="*/ 0 w 10"/>
                <a:gd name="T27" fmla="*/ 11 h 13"/>
                <a:gd name="T28" fmla="*/ 0 w 10"/>
                <a:gd name="T29" fmla="*/ 9 h 13"/>
                <a:gd name="T30" fmla="*/ 0 w 10"/>
                <a:gd name="T31" fmla="*/ 7 h 13"/>
                <a:gd name="T32" fmla="*/ 0 w 10"/>
                <a:gd name="T33" fmla="*/ 4 h 13"/>
                <a:gd name="T34" fmla="*/ 1 w 10"/>
                <a:gd name="T35" fmla="*/ 1 h 13"/>
                <a:gd name="T36" fmla="*/ 3 w 10"/>
                <a:gd name="T37" fmla="*/ 1 h 13"/>
                <a:gd name="T38" fmla="*/ 4 w 10"/>
                <a:gd name="T39" fmla="*/ 3 h 13"/>
                <a:gd name="T40" fmla="*/ 5 w 10"/>
                <a:gd name="T41" fmla="*/ 2 h 13"/>
                <a:gd name="T42" fmla="*/ 6 w 10"/>
                <a:gd name="T43" fmla="*/ 1 h 13"/>
                <a:gd name="T44" fmla="*/ 9 w 10"/>
                <a:gd name="T45" fmla="*/ 0 h 13"/>
                <a:gd name="T46" fmla="*/ 10 w 10"/>
                <a:gd name="T4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" h="13">
                  <a:moveTo>
                    <a:pt x="10" y="1"/>
                  </a:moveTo>
                  <a:cubicBezTo>
                    <a:pt x="10" y="2"/>
                    <a:pt x="10" y="3"/>
                    <a:pt x="10" y="3"/>
                  </a:cubicBezTo>
                  <a:cubicBezTo>
                    <a:pt x="9" y="4"/>
                    <a:pt x="8" y="4"/>
                    <a:pt x="7" y="4"/>
                  </a:cubicBezTo>
                  <a:cubicBezTo>
                    <a:pt x="7" y="5"/>
                    <a:pt x="7" y="6"/>
                    <a:pt x="7" y="6"/>
                  </a:cubicBezTo>
                  <a:cubicBezTo>
                    <a:pt x="7" y="7"/>
                    <a:pt x="8" y="8"/>
                    <a:pt x="9" y="8"/>
                  </a:cubicBezTo>
                  <a:cubicBezTo>
                    <a:pt x="9" y="9"/>
                    <a:pt x="9" y="10"/>
                    <a:pt x="9" y="10"/>
                  </a:cubicBezTo>
                  <a:cubicBezTo>
                    <a:pt x="9" y="11"/>
                    <a:pt x="9" y="13"/>
                    <a:pt x="8" y="13"/>
                  </a:cubicBezTo>
                  <a:cubicBezTo>
                    <a:pt x="8" y="13"/>
                    <a:pt x="7" y="13"/>
                    <a:pt x="6" y="13"/>
                  </a:cubicBezTo>
                  <a:cubicBezTo>
                    <a:pt x="6" y="13"/>
                    <a:pt x="5" y="12"/>
                    <a:pt x="4" y="12"/>
                  </a:cubicBezTo>
                  <a:cubicBezTo>
                    <a:pt x="4" y="12"/>
                    <a:pt x="4" y="10"/>
                    <a:pt x="4" y="10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0"/>
                    <a:pt x="2" y="12"/>
                    <a:pt x="2" y="12"/>
                  </a:cubicBezTo>
                  <a:cubicBezTo>
                    <a:pt x="1" y="12"/>
                    <a:pt x="0" y="12"/>
                    <a:pt x="0" y="11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1" y="1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2"/>
                    <a:pt x="3" y="3"/>
                    <a:pt x="4" y="3"/>
                  </a:cubicBezTo>
                  <a:cubicBezTo>
                    <a:pt x="4" y="3"/>
                    <a:pt x="5" y="3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9" y="1"/>
                    <a:pt x="10" y="1"/>
                    <a:pt x="10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44"/>
            <p:cNvSpPr>
              <a:spLocks/>
            </p:cNvSpPr>
            <p:nvPr/>
          </p:nvSpPr>
          <p:spPr bwMode="auto">
            <a:xfrm>
              <a:off x="5111" y="2502"/>
              <a:ext cx="23" cy="31"/>
            </a:xfrm>
            <a:custGeom>
              <a:avLst/>
              <a:gdLst>
                <a:gd name="T0" fmla="*/ 10 w 10"/>
                <a:gd name="T1" fmla="*/ 1 h 13"/>
                <a:gd name="T2" fmla="*/ 10 w 10"/>
                <a:gd name="T3" fmla="*/ 3 h 13"/>
                <a:gd name="T4" fmla="*/ 7 w 10"/>
                <a:gd name="T5" fmla="*/ 4 h 13"/>
                <a:gd name="T6" fmla="*/ 7 w 10"/>
                <a:gd name="T7" fmla="*/ 6 h 13"/>
                <a:gd name="T8" fmla="*/ 9 w 10"/>
                <a:gd name="T9" fmla="*/ 8 h 13"/>
                <a:gd name="T10" fmla="*/ 9 w 10"/>
                <a:gd name="T11" fmla="*/ 10 h 13"/>
                <a:gd name="T12" fmla="*/ 8 w 10"/>
                <a:gd name="T13" fmla="*/ 13 h 13"/>
                <a:gd name="T14" fmla="*/ 6 w 10"/>
                <a:gd name="T15" fmla="*/ 13 h 13"/>
                <a:gd name="T16" fmla="*/ 4 w 10"/>
                <a:gd name="T17" fmla="*/ 12 h 13"/>
                <a:gd name="T18" fmla="*/ 4 w 10"/>
                <a:gd name="T19" fmla="*/ 10 h 13"/>
                <a:gd name="T20" fmla="*/ 3 w 10"/>
                <a:gd name="T21" fmla="*/ 10 h 13"/>
                <a:gd name="T22" fmla="*/ 2 w 10"/>
                <a:gd name="T23" fmla="*/ 10 h 13"/>
                <a:gd name="T24" fmla="*/ 2 w 10"/>
                <a:gd name="T25" fmla="*/ 12 h 13"/>
                <a:gd name="T26" fmla="*/ 0 w 10"/>
                <a:gd name="T27" fmla="*/ 11 h 13"/>
                <a:gd name="T28" fmla="*/ 0 w 10"/>
                <a:gd name="T29" fmla="*/ 9 h 13"/>
                <a:gd name="T30" fmla="*/ 0 w 10"/>
                <a:gd name="T31" fmla="*/ 7 h 13"/>
                <a:gd name="T32" fmla="*/ 0 w 10"/>
                <a:gd name="T33" fmla="*/ 4 h 13"/>
                <a:gd name="T34" fmla="*/ 1 w 10"/>
                <a:gd name="T35" fmla="*/ 1 h 13"/>
                <a:gd name="T36" fmla="*/ 3 w 10"/>
                <a:gd name="T37" fmla="*/ 1 h 13"/>
                <a:gd name="T38" fmla="*/ 4 w 10"/>
                <a:gd name="T39" fmla="*/ 3 h 13"/>
                <a:gd name="T40" fmla="*/ 5 w 10"/>
                <a:gd name="T41" fmla="*/ 2 h 13"/>
                <a:gd name="T42" fmla="*/ 6 w 10"/>
                <a:gd name="T43" fmla="*/ 1 h 13"/>
                <a:gd name="T44" fmla="*/ 9 w 10"/>
                <a:gd name="T45" fmla="*/ 0 h 13"/>
                <a:gd name="T46" fmla="*/ 10 w 10"/>
                <a:gd name="T4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" h="13">
                  <a:moveTo>
                    <a:pt x="10" y="1"/>
                  </a:moveTo>
                  <a:cubicBezTo>
                    <a:pt x="10" y="2"/>
                    <a:pt x="10" y="3"/>
                    <a:pt x="10" y="3"/>
                  </a:cubicBezTo>
                  <a:cubicBezTo>
                    <a:pt x="9" y="4"/>
                    <a:pt x="8" y="4"/>
                    <a:pt x="7" y="4"/>
                  </a:cubicBezTo>
                  <a:cubicBezTo>
                    <a:pt x="7" y="5"/>
                    <a:pt x="7" y="6"/>
                    <a:pt x="7" y="6"/>
                  </a:cubicBezTo>
                  <a:cubicBezTo>
                    <a:pt x="7" y="7"/>
                    <a:pt x="8" y="8"/>
                    <a:pt x="9" y="8"/>
                  </a:cubicBezTo>
                  <a:cubicBezTo>
                    <a:pt x="9" y="9"/>
                    <a:pt x="9" y="10"/>
                    <a:pt x="9" y="10"/>
                  </a:cubicBezTo>
                  <a:cubicBezTo>
                    <a:pt x="9" y="11"/>
                    <a:pt x="9" y="13"/>
                    <a:pt x="8" y="13"/>
                  </a:cubicBezTo>
                  <a:cubicBezTo>
                    <a:pt x="8" y="13"/>
                    <a:pt x="7" y="13"/>
                    <a:pt x="6" y="13"/>
                  </a:cubicBezTo>
                  <a:cubicBezTo>
                    <a:pt x="6" y="13"/>
                    <a:pt x="5" y="12"/>
                    <a:pt x="4" y="12"/>
                  </a:cubicBezTo>
                  <a:cubicBezTo>
                    <a:pt x="4" y="12"/>
                    <a:pt x="4" y="10"/>
                    <a:pt x="4" y="10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0"/>
                    <a:pt x="2" y="12"/>
                    <a:pt x="2" y="12"/>
                  </a:cubicBezTo>
                  <a:cubicBezTo>
                    <a:pt x="1" y="12"/>
                    <a:pt x="0" y="12"/>
                    <a:pt x="0" y="11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1" y="1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2"/>
                    <a:pt x="3" y="3"/>
                    <a:pt x="4" y="3"/>
                  </a:cubicBezTo>
                  <a:cubicBezTo>
                    <a:pt x="4" y="3"/>
                    <a:pt x="5" y="3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9" y="1"/>
                    <a:pt x="10" y="1"/>
                    <a:pt x="10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45"/>
            <p:cNvSpPr>
              <a:spLocks/>
            </p:cNvSpPr>
            <p:nvPr/>
          </p:nvSpPr>
          <p:spPr bwMode="auto">
            <a:xfrm>
              <a:off x="5080" y="1398"/>
              <a:ext cx="33" cy="24"/>
            </a:xfrm>
            <a:custGeom>
              <a:avLst/>
              <a:gdLst>
                <a:gd name="T0" fmla="*/ 14 w 14"/>
                <a:gd name="T1" fmla="*/ 6 h 10"/>
                <a:gd name="T2" fmla="*/ 13 w 14"/>
                <a:gd name="T3" fmla="*/ 9 h 10"/>
                <a:gd name="T4" fmla="*/ 10 w 14"/>
                <a:gd name="T5" fmla="*/ 10 h 10"/>
                <a:gd name="T6" fmla="*/ 7 w 14"/>
                <a:gd name="T7" fmla="*/ 9 h 10"/>
                <a:gd name="T8" fmla="*/ 3 w 14"/>
                <a:gd name="T9" fmla="*/ 10 h 10"/>
                <a:gd name="T10" fmla="*/ 0 w 14"/>
                <a:gd name="T11" fmla="*/ 7 h 10"/>
                <a:gd name="T12" fmla="*/ 1 w 14"/>
                <a:gd name="T13" fmla="*/ 6 h 10"/>
                <a:gd name="T14" fmla="*/ 3 w 14"/>
                <a:gd name="T15" fmla="*/ 6 h 10"/>
                <a:gd name="T16" fmla="*/ 5 w 14"/>
                <a:gd name="T17" fmla="*/ 4 h 10"/>
                <a:gd name="T18" fmla="*/ 7 w 14"/>
                <a:gd name="T19" fmla="*/ 1 h 10"/>
                <a:gd name="T20" fmla="*/ 9 w 14"/>
                <a:gd name="T21" fmla="*/ 0 h 10"/>
                <a:gd name="T22" fmla="*/ 10 w 14"/>
                <a:gd name="T23" fmla="*/ 1 h 10"/>
                <a:gd name="T24" fmla="*/ 12 w 14"/>
                <a:gd name="T25" fmla="*/ 3 h 10"/>
                <a:gd name="T26" fmla="*/ 13 w 14"/>
                <a:gd name="T27" fmla="*/ 5 h 10"/>
                <a:gd name="T28" fmla="*/ 14 w 14"/>
                <a:gd name="T2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0">
                  <a:moveTo>
                    <a:pt x="14" y="6"/>
                  </a:moveTo>
                  <a:cubicBezTo>
                    <a:pt x="14" y="7"/>
                    <a:pt x="14" y="8"/>
                    <a:pt x="13" y="9"/>
                  </a:cubicBezTo>
                  <a:cubicBezTo>
                    <a:pt x="12" y="9"/>
                    <a:pt x="11" y="9"/>
                    <a:pt x="10" y="10"/>
                  </a:cubicBezTo>
                  <a:cubicBezTo>
                    <a:pt x="9" y="10"/>
                    <a:pt x="7" y="9"/>
                    <a:pt x="7" y="9"/>
                  </a:cubicBezTo>
                  <a:cubicBezTo>
                    <a:pt x="6" y="10"/>
                    <a:pt x="4" y="10"/>
                    <a:pt x="3" y="10"/>
                  </a:cubicBezTo>
                  <a:cubicBezTo>
                    <a:pt x="2" y="9"/>
                    <a:pt x="0" y="8"/>
                    <a:pt x="0" y="7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6"/>
                    <a:pt x="2" y="6"/>
                    <a:pt x="3" y="6"/>
                  </a:cubicBezTo>
                  <a:cubicBezTo>
                    <a:pt x="4" y="6"/>
                    <a:pt x="5" y="5"/>
                    <a:pt x="5" y="4"/>
                  </a:cubicBezTo>
                  <a:cubicBezTo>
                    <a:pt x="6" y="4"/>
                    <a:pt x="6" y="2"/>
                    <a:pt x="7" y="1"/>
                  </a:cubicBezTo>
                  <a:cubicBezTo>
                    <a:pt x="7" y="1"/>
                    <a:pt x="8" y="1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1" y="2"/>
                    <a:pt x="12" y="3"/>
                  </a:cubicBezTo>
                  <a:cubicBezTo>
                    <a:pt x="12" y="3"/>
                    <a:pt x="13" y="4"/>
                    <a:pt x="13" y="5"/>
                  </a:cubicBezTo>
                  <a:cubicBezTo>
                    <a:pt x="14" y="5"/>
                    <a:pt x="14" y="6"/>
                    <a:pt x="14" y="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46"/>
            <p:cNvSpPr>
              <a:spLocks/>
            </p:cNvSpPr>
            <p:nvPr/>
          </p:nvSpPr>
          <p:spPr bwMode="auto">
            <a:xfrm>
              <a:off x="5080" y="1398"/>
              <a:ext cx="33" cy="24"/>
            </a:xfrm>
            <a:custGeom>
              <a:avLst/>
              <a:gdLst>
                <a:gd name="T0" fmla="*/ 14 w 14"/>
                <a:gd name="T1" fmla="*/ 6 h 10"/>
                <a:gd name="T2" fmla="*/ 13 w 14"/>
                <a:gd name="T3" fmla="*/ 9 h 10"/>
                <a:gd name="T4" fmla="*/ 10 w 14"/>
                <a:gd name="T5" fmla="*/ 10 h 10"/>
                <a:gd name="T6" fmla="*/ 7 w 14"/>
                <a:gd name="T7" fmla="*/ 9 h 10"/>
                <a:gd name="T8" fmla="*/ 3 w 14"/>
                <a:gd name="T9" fmla="*/ 10 h 10"/>
                <a:gd name="T10" fmla="*/ 0 w 14"/>
                <a:gd name="T11" fmla="*/ 7 h 10"/>
                <a:gd name="T12" fmla="*/ 1 w 14"/>
                <a:gd name="T13" fmla="*/ 6 h 10"/>
                <a:gd name="T14" fmla="*/ 3 w 14"/>
                <a:gd name="T15" fmla="*/ 6 h 10"/>
                <a:gd name="T16" fmla="*/ 5 w 14"/>
                <a:gd name="T17" fmla="*/ 4 h 10"/>
                <a:gd name="T18" fmla="*/ 7 w 14"/>
                <a:gd name="T19" fmla="*/ 1 h 10"/>
                <a:gd name="T20" fmla="*/ 9 w 14"/>
                <a:gd name="T21" fmla="*/ 0 h 10"/>
                <a:gd name="T22" fmla="*/ 10 w 14"/>
                <a:gd name="T23" fmla="*/ 1 h 10"/>
                <a:gd name="T24" fmla="*/ 12 w 14"/>
                <a:gd name="T25" fmla="*/ 3 h 10"/>
                <a:gd name="T26" fmla="*/ 13 w 14"/>
                <a:gd name="T27" fmla="*/ 5 h 10"/>
                <a:gd name="T28" fmla="*/ 14 w 14"/>
                <a:gd name="T2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0">
                  <a:moveTo>
                    <a:pt x="14" y="6"/>
                  </a:moveTo>
                  <a:cubicBezTo>
                    <a:pt x="14" y="7"/>
                    <a:pt x="14" y="8"/>
                    <a:pt x="13" y="9"/>
                  </a:cubicBezTo>
                  <a:cubicBezTo>
                    <a:pt x="12" y="9"/>
                    <a:pt x="11" y="9"/>
                    <a:pt x="10" y="10"/>
                  </a:cubicBezTo>
                  <a:cubicBezTo>
                    <a:pt x="9" y="10"/>
                    <a:pt x="7" y="9"/>
                    <a:pt x="7" y="9"/>
                  </a:cubicBezTo>
                  <a:cubicBezTo>
                    <a:pt x="6" y="10"/>
                    <a:pt x="4" y="10"/>
                    <a:pt x="3" y="10"/>
                  </a:cubicBezTo>
                  <a:cubicBezTo>
                    <a:pt x="2" y="9"/>
                    <a:pt x="0" y="8"/>
                    <a:pt x="0" y="7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6"/>
                    <a:pt x="2" y="6"/>
                    <a:pt x="3" y="6"/>
                  </a:cubicBezTo>
                  <a:cubicBezTo>
                    <a:pt x="4" y="6"/>
                    <a:pt x="5" y="5"/>
                    <a:pt x="5" y="4"/>
                  </a:cubicBezTo>
                  <a:cubicBezTo>
                    <a:pt x="6" y="4"/>
                    <a:pt x="6" y="2"/>
                    <a:pt x="7" y="1"/>
                  </a:cubicBezTo>
                  <a:cubicBezTo>
                    <a:pt x="7" y="1"/>
                    <a:pt x="8" y="1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1" y="2"/>
                    <a:pt x="12" y="3"/>
                  </a:cubicBezTo>
                  <a:cubicBezTo>
                    <a:pt x="12" y="3"/>
                    <a:pt x="13" y="4"/>
                    <a:pt x="13" y="5"/>
                  </a:cubicBezTo>
                  <a:cubicBezTo>
                    <a:pt x="14" y="5"/>
                    <a:pt x="14" y="6"/>
                    <a:pt x="14" y="6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47"/>
            <p:cNvSpPr>
              <a:spLocks/>
            </p:cNvSpPr>
            <p:nvPr/>
          </p:nvSpPr>
          <p:spPr bwMode="auto">
            <a:xfrm>
              <a:off x="5089" y="2519"/>
              <a:ext cx="17" cy="19"/>
            </a:xfrm>
            <a:custGeom>
              <a:avLst/>
              <a:gdLst>
                <a:gd name="T0" fmla="*/ 7 w 7"/>
                <a:gd name="T1" fmla="*/ 1 h 8"/>
                <a:gd name="T2" fmla="*/ 7 w 7"/>
                <a:gd name="T3" fmla="*/ 3 h 8"/>
                <a:gd name="T4" fmla="*/ 6 w 7"/>
                <a:gd name="T5" fmla="*/ 5 h 8"/>
                <a:gd name="T6" fmla="*/ 4 w 7"/>
                <a:gd name="T7" fmla="*/ 5 h 8"/>
                <a:gd name="T8" fmla="*/ 3 w 7"/>
                <a:gd name="T9" fmla="*/ 5 h 8"/>
                <a:gd name="T10" fmla="*/ 3 w 7"/>
                <a:gd name="T11" fmla="*/ 8 h 8"/>
                <a:gd name="T12" fmla="*/ 1 w 7"/>
                <a:gd name="T13" fmla="*/ 8 h 8"/>
                <a:gd name="T14" fmla="*/ 0 w 7"/>
                <a:gd name="T15" fmla="*/ 6 h 8"/>
                <a:gd name="T16" fmla="*/ 2 w 7"/>
                <a:gd name="T17" fmla="*/ 3 h 8"/>
                <a:gd name="T18" fmla="*/ 2 w 7"/>
                <a:gd name="T19" fmla="*/ 1 h 8"/>
                <a:gd name="T20" fmla="*/ 4 w 7"/>
                <a:gd name="T21" fmla="*/ 0 h 8"/>
                <a:gd name="T22" fmla="*/ 7 w 7"/>
                <a:gd name="T2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8">
                  <a:moveTo>
                    <a:pt x="7" y="1"/>
                  </a:moveTo>
                  <a:cubicBezTo>
                    <a:pt x="7" y="1"/>
                    <a:pt x="7" y="2"/>
                    <a:pt x="7" y="3"/>
                  </a:cubicBezTo>
                  <a:cubicBezTo>
                    <a:pt x="7" y="3"/>
                    <a:pt x="7" y="4"/>
                    <a:pt x="6" y="5"/>
                  </a:cubicBezTo>
                  <a:cubicBezTo>
                    <a:pt x="6" y="5"/>
                    <a:pt x="5" y="5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6"/>
                    <a:pt x="3" y="7"/>
                    <a:pt x="3" y="8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0" y="7"/>
                    <a:pt x="0" y="6"/>
                  </a:cubicBezTo>
                  <a:cubicBezTo>
                    <a:pt x="0" y="5"/>
                    <a:pt x="1" y="4"/>
                    <a:pt x="2" y="3"/>
                  </a:cubicBezTo>
                  <a:cubicBezTo>
                    <a:pt x="2" y="3"/>
                    <a:pt x="2" y="1"/>
                    <a:pt x="2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7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48"/>
            <p:cNvSpPr>
              <a:spLocks/>
            </p:cNvSpPr>
            <p:nvPr/>
          </p:nvSpPr>
          <p:spPr bwMode="auto">
            <a:xfrm>
              <a:off x="5089" y="2519"/>
              <a:ext cx="17" cy="19"/>
            </a:xfrm>
            <a:custGeom>
              <a:avLst/>
              <a:gdLst>
                <a:gd name="T0" fmla="*/ 7 w 7"/>
                <a:gd name="T1" fmla="*/ 1 h 8"/>
                <a:gd name="T2" fmla="*/ 7 w 7"/>
                <a:gd name="T3" fmla="*/ 3 h 8"/>
                <a:gd name="T4" fmla="*/ 6 w 7"/>
                <a:gd name="T5" fmla="*/ 5 h 8"/>
                <a:gd name="T6" fmla="*/ 4 w 7"/>
                <a:gd name="T7" fmla="*/ 5 h 8"/>
                <a:gd name="T8" fmla="*/ 3 w 7"/>
                <a:gd name="T9" fmla="*/ 5 h 8"/>
                <a:gd name="T10" fmla="*/ 3 w 7"/>
                <a:gd name="T11" fmla="*/ 8 h 8"/>
                <a:gd name="T12" fmla="*/ 1 w 7"/>
                <a:gd name="T13" fmla="*/ 8 h 8"/>
                <a:gd name="T14" fmla="*/ 0 w 7"/>
                <a:gd name="T15" fmla="*/ 6 h 8"/>
                <a:gd name="T16" fmla="*/ 2 w 7"/>
                <a:gd name="T17" fmla="*/ 3 h 8"/>
                <a:gd name="T18" fmla="*/ 2 w 7"/>
                <a:gd name="T19" fmla="*/ 1 h 8"/>
                <a:gd name="T20" fmla="*/ 4 w 7"/>
                <a:gd name="T21" fmla="*/ 0 h 8"/>
                <a:gd name="T22" fmla="*/ 7 w 7"/>
                <a:gd name="T2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8">
                  <a:moveTo>
                    <a:pt x="7" y="1"/>
                  </a:moveTo>
                  <a:cubicBezTo>
                    <a:pt x="7" y="1"/>
                    <a:pt x="7" y="2"/>
                    <a:pt x="7" y="3"/>
                  </a:cubicBezTo>
                  <a:cubicBezTo>
                    <a:pt x="7" y="3"/>
                    <a:pt x="7" y="4"/>
                    <a:pt x="6" y="5"/>
                  </a:cubicBezTo>
                  <a:cubicBezTo>
                    <a:pt x="6" y="5"/>
                    <a:pt x="5" y="5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6"/>
                    <a:pt x="3" y="7"/>
                    <a:pt x="3" y="8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0" y="7"/>
                    <a:pt x="0" y="6"/>
                  </a:cubicBezTo>
                  <a:cubicBezTo>
                    <a:pt x="0" y="5"/>
                    <a:pt x="1" y="4"/>
                    <a:pt x="2" y="3"/>
                  </a:cubicBezTo>
                  <a:cubicBezTo>
                    <a:pt x="2" y="3"/>
                    <a:pt x="2" y="1"/>
                    <a:pt x="2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7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49"/>
            <p:cNvSpPr>
              <a:spLocks/>
            </p:cNvSpPr>
            <p:nvPr/>
          </p:nvSpPr>
          <p:spPr bwMode="auto">
            <a:xfrm>
              <a:off x="4626" y="1465"/>
              <a:ext cx="70" cy="40"/>
            </a:xfrm>
            <a:custGeom>
              <a:avLst/>
              <a:gdLst>
                <a:gd name="T0" fmla="*/ 29 w 30"/>
                <a:gd name="T1" fmla="*/ 1 h 17"/>
                <a:gd name="T2" fmla="*/ 29 w 30"/>
                <a:gd name="T3" fmla="*/ 5 h 17"/>
                <a:gd name="T4" fmla="*/ 27 w 30"/>
                <a:gd name="T5" fmla="*/ 10 h 17"/>
                <a:gd name="T6" fmla="*/ 23 w 30"/>
                <a:gd name="T7" fmla="*/ 13 h 17"/>
                <a:gd name="T8" fmla="*/ 21 w 30"/>
                <a:gd name="T9" fmla="*/ 15 h 17"/>
                <a:gd name="T10" fmla="*/ 20 w 30"/>
                <a:gd name="T11" fmla="*/ 17 h 17"/>
                <a:gd name="T12" fmla="*/ 17 w 30"/>
                <a:gd name="T13" fmla="*/ 14 h 17"/>
                <a:gd name="T14" fmla="*/ 14 w 30"/>
                <a:gd name="T15" fmla="*/ 15 h 17"/>
                <a:gd name="T16" fmla="*/ 11 w 30"/>
                <a:gd name="T17" fmla="*/ 17 h 17"/>
                <a:gd name="T18" fmla="*/ 4 w 30"/>
                <a:gd name="T19" fmla="*/ 17 h 17"/>
                <a:gd name="T20" fmla="*/ 2 w 30"/>
                <a:gd name="T21" fmla="*/ 13 h 17"/>
                <a:gd name="T22" fmla="*/ 0 w 30"/>
                <a:gd name="T23" fmla="*/ 10 h 17"/>
                <a:gd name="T24" fmla="*/ 3 w 30"/>
                <a:gd name="T25" fmla="*/ 10 h 17"/>
                <a:gd name="T26" fmla="*/ 5 w 30"/>
                <a:gd name="T27" fmla="*/ 12 h 17"/>
                <a:gd name="T28" fmla="*/ 6 w 30"/>
                <a:gd name="T29" fmla="*/ 9 h 17"/>
                <a:gd name="T30" fmla="*/ 7 w 30"/>
                <a:gd name="T31" fmla="*/ 6 h 17"/>
                <a:gd name="T32" fmla="*/ 11 w 30"/>
                <a:gd name="T33" fmla="*/ 5 h 17"/>
                <a:gd name="T34" fmla="*/ 14 w 30"/>
                <a:gd name="T35" fmla="*/ 6 h 17"/>
                <a:gd name="T36" fmla="*/ 17 w 30"/>
                <a:gd name="T37" fmla="*/ 6 h 17"/>
                <a:gd name="T38" fmla="*/ 20 w 30"/>
                <a:gd name="T39" fmla="*/ 3 h 17"/>
                <a:gd name="T40" fmla="*/ 22 w 30"/>
                <a:gd name="T41" fmla="*/ 2 h 17"/>
                <a:gd name="T42" fmla="*/ 26 w 30"/>
                <a:gd name="T43" fmla="*/ 3 h 17"/>
                <a:gd name="T44" fmla="*/ 26 w 30"/>
                <a:gd name="T45" fmla="*/ 0 h 17"/>
                <a:gd name="T46" fmla="*/ 29 w 30"/>
                <a:gd name="T4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0" h="17">
                  <a:moveTo>
                    <a:pt x="29" y="1"/>
                  </a:moveTo>
                  <a:cubicBezTo>
                    <a:pt x="30" y="2"/>
                    <a:pt x="29" y="4"/>
                    <a:pt x="29" y="5"/>
                  </a:cubicBezTo>
                  <a:cubicBezTo>
                    <a:pt x="29" y="6"/>
                    <a:pt x="27" y="9"/>
                    <a:pt x="27" y="10"/>
                  </a:cubicBezTo>
                  <a:cubicBezTo>
                    <a:pt x="26" y="11"/>
                    <a:pt x="24" y="12"/>
                    <a:pt x="23" y="13"/>
                  </a:cubicBezTo>
                  <a:cubicBezTo>
                    <a:pt x="23" y="14"/>
                    <a:pt x="22" y="15"/>
                    <a:pt x="21" y="15"/>
                  </a:cubicBezTo>
                  <a:cubicBezTo>
                    <a:pt x="21" y="16"/>
                    <a:pt x="20" y="17"/>
                    <a:pt x="20" y="17"/>
                  </a:cubicBezTo>
                  <a:cubicBezTo>
                    <a:pt x="19" y="17"/>
                    <a:pt x="18" y="15"/>
                    <a:pt x="17" y="14"/>
                  </a:cubicBezTo>
                  <a:cubicBezTo>
                    <a:pt x="16" y="14"/>
                    <a:pt x="14" y="15"/>
                    <a:pt x="14" y="15"/>
                  </a:cubicBezTo>
                  <a:cubicBezTo>
                    <a:pt x="13" y="15"/>
                    <a:pt x="12" y="17"/>
                    <a:pt x="11" y="17"/>
                  </a:cubicBezTo>
                  <a:cubicBezTo>
                    <a:pt x="9" y="17"/>
                    <a:pt x="6" y="17"/>
                    <a:pt x="4" y="17"/>
                  </a:cubicBezTo>
                  <a:cubicBezTo>
                    <a:pt x="3" y="16"/>
                    <a:pt x="2" y="14"/>
                    <a:pt x="2" y="13"/>
                  </a:cubicBezTo>
                  <a:cubicBezTo>
                    <a:pt x="1" y="13"/>
                    <a:pt x="0" y="11"/>
                    <a:pt x="0" y="10"/>
                  </a:cubicBezTo>
                  <a:cubicBezTo>
                    <a:pt x="1" y="10"/>
                    <a:pt x="2" y="10"/>
                    <a:pt x="3" y="10"/>
                  </a:cubicBezTo>
                  <a:cubicBezTo>
                    <a:pt x="4" y="10"/>
                    <a:pt x="4" y="12"/>
                    <a:pt x="5" y="12"/>
                  </a:cubicBezTo>
                  <a:cubicBezTo>
                    <a:pt x="6" y="12"/>
                    <a:pt x="6" y="10"/>
                    <a:pt x="6" y="9"/>
                  </a:cubicBezTo>
                  <a:cubicBezTo>
                    <a:pt x="6" y="8"/>
                    <a:pt x="7" y="6"/>
                    <a:pt x="7" y="6"/>
                  </a:cubicBezTo>
                  <a:cubicBezTo>
                    <a:pt x="8" y="5"/>
                    <a:pt x="10" y="5"/>
                    <a:pt x="11" y="5"/>
                  </a:cubicBezTo>
                  <a:cubicBezTo>
                    <a:pt x="12" y="5"/>
                    <a:pt x="13" y="6"/>
                    <a:pt x="14" y="6"/>
                  </a:cubicBezTo>
                  <a:cubicBezTo>
                    <a:pt x="15" y="6"/>
                    <a:pt x="16" y="6"/>
                    <a:pt x="17" y="6"/>
                  </a:cubicBezTo>
                  <a:cubicBezTo>
                    <a:pt x="18" y="6"/>
                    <a:pt x="19" y="3"/>
                    <a:pt x="20" y="3"/>
                  </a:cubicBezTo>
                  <a:cubicBezTo>
                    <a:pt x="20" y="2"/>
                    <a:pt x="22" y="2"/>
                    <a:pt x="22" y="2"/>
                  </a:cubicBezTo>
                  <a:cubicBezTo>
                    <a:pt x="23" y="3"/>
                    <a:pt x="25" y="3"/>
                    <a:pt x="26" y="3"/>
                  </a:cubicBezTo>
                  <a:cubicBezTo>
                    <a:pt x="26" y="2"/>
                    <a:pt x="26" y="1"/>
                    <a:pt x="26" y="0"/>
                  </a:cubicBezTo>
                  <a:cubicBezTo>
                    <a:pt x="27" y="0"/>
                    <a:pt x="29" y="0"/>
                    <a:pt x="29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50"/>
            <p:cNvSpPr>
              <a:spLocks/>
            </p:cNvSpPr>
            <p:nvPr/>
          </p:nvSpPr>
          <p:spPr bwMode="auto">
            <a:xfrm>
              <a:off x="4626" y="1465"/>
              <a:ext cx="70" cy="40"/>
            </a:xfrm>
            <a:custGeom>
              <a:avLst/>
              <a:gdLst>
                <a:gd name="T0" fmla="*/ 29 w 30"/>
                <a:gd name="T1" fmla="*/ 1 h 17"/>
                <a:gd name="T2" fmla="*/ 29 w 30"/>
                <a:gd name="T3" fmla="*/ 5 h 17"/>
                <a:gd name="T4" fmla="*/ 27 w 30"/>
                <a:gd name="T5" fmla="*/ 10 h 17"/>
                <a:gd name="T6" fmla="*/ 23 w 30"/>
                <a:gd name="T7" fmla="*/ 13 h 17"/>
                <a:gd name="T8" fmla="*/ 21 w 30"/>
                <a:gd name="T9" fmla="*/ 15 h 17"/>
                <a:gd name="T10" fmla="*/ 20 w 30"/>
                <a:gd name="T11" fmla="*/ 17 h 17"/>
                <a:gd name="T12" fmla="*/ 17 w 30"/>
                <a:gd name="T13" fmla="*/ 14 h 17"/>
                <a:gd name="T14" fmla="*/ 14 w 30"/>
                <a:gd name="T15" fmla="*/ 15 h 17"/>
                <a:gd name="T16" fmla="*/ 11 w 30"/>
                <a:gd name="T17" fmla="*/ 17 h 17"/>
                <a:gd name="T18" fmla="*/ 4 w 30"/>
                <a:gd name="T19" fmla="*/ 17 h 17"/>
                <a:gd name="T20" fmla="*/ 2 w 30"/>
                <a:gd name="T21" fmla="*/ 13 h 17"/>
                <a:gd name="T22" fmla="*/ 0 w 30"/>
                <a:gd name="T23" fmla="*/ 10 h 17"/>
                <a:gd name="T24" fmla="*/ 3 w 30"/>
                <a:gd name="T25" fmla="*/ 10 h 17"/>
                <a:gd name="T26" fmla="*/ 5 w 30"/>
                <a:gd name="T27" fmla="*/ 12 h 17"/>
                <a:gd name="T28" fmla="*/ 6 w 30"/>
                <a:gd name="T29" fmla="*/ 9 h 17"/>
                <a:gd name="T30" fmla="*/ 7 w 30"/>
                <a:gd name="T31" fmla="*/ 6 h 17"/>
                <a:gd name="T32" fmla="*/ 11 w 30"/>
                <a:gd name="T33" fmla="*/ 5 h 17"/>
                <a:gd name="T34" fmla="*/ 14 w 30"/>
                <a:gd name="T35" fmla="*/ 6 h 17"/>
                <a:gd name="T36" fmla="*/ 17 w 30"/>
                <a:gd name="T37" fmla="*/ 6 h 17"/>
                <a:gd name="T38" fmla="*/ 20 w 30"/>
                <a:gd name="T39" fmla="*/ 3 h 17"/>
                <a:gd name="T40" fmla="*/ 22 w 30"/>
                <a:gd name="T41" fmla="*/ 2 h 17"/>
                <a:gd name="T42" fmla="*/ 26 w 30"/>
                <a:gd name="T43" fmla="*/ 3 h 17"/>
                <a:gd name="T44" fmla="*/ 26 w 30"/>
                <a:gd name="T45" fmla="*/ 0 h 17"/>
                <a:gd name="T46" fmla="*/ 29 w 30"/>
                <a:gd name="T4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0" h="17">
                  <a:moveTo>
                    <a:pt x="29" y="1"/>
                  </a:moveTo>
                  <a:cubicBezTo>
                    <a:pt x="30" y="2"/>
                    <a:pt x="29" y="4"/>
                    <a:pt x="29" y="5"/>
                  </a:cubicBezTo>
                  <a:cubicBezTo>
                    <a:pt x="29" y="6"/>
                    <a:pt x="27" y="9"/>
                    <a:pt x="27" y="10"/>
                  </a:cubicBezTo>
                  <a:cubicBezTo>
                    <a:pt x="26" y="11"/>
                    <a:pt x="24" y="12"/>
                    <a:pt x="23" y="13"/>
                  </a:cubicBezTo>
                  <a:cubicBezTo>
                    <a:pt x="23" y="14"/>
                    <a:pt x="22" y="15"/>
                    <a:pt x="21" y="15"/>
                  </a:cubicBezTo>
                  <a:cubicBezTo>
                    <a:pt x="21" y="16"/>
                    <a:pt x="20" y="17"/>
                    <a:pt x="20" y="17"/>
                  </a:cubicBezTo>
                  <a:cubicBezTo>
                    <a:pt x="19" y="17"/>
                    <a:pt x="18" y="15"/>
                    <a:pt x="17" y="14"/>
                  </a:cubicBezTo>
                  <a:cubicBezTo>
                    <a:pt x="16" y="14"/>
                    <a:pt x="14" y="15"/>
                    <a:pt x="14" y="15"/>
                  </a:cubicBezTo>
                  <a:cubicBezTo>
                    <a:pt x="13" y="15"/>
                    <a:pt x="12" y="17"/>
                    <a:pt x="11" y="17"/>
                  </a:cubicBezTo>
                  <a:cubicBezTo>
                    <a:pt x="9" y="17"/>
                    <a:pt x="6" y="17"/>
                    <a:pt x="4" y="17"/>
                  </a:cubicBezTo>
                  <a:cubicBezTo>
                    <a:pt x="3" y="16"/>
                    <a:pt x="2" y="14"/>
                    <a:pt x="2" y="13"/>
                  </a:cubicBezTo>
                  <a:cubicBezTo>
                    <a:pt x="1" y="13"/>
                    <a:pt x="0" y="11"/>
                    <a:pt x="0" y="10"/>
                  </a:cubicBezTo>
                  <a:cubicBezTo>
                    <a:pt x="1" y="10"/>
                    <a:pt x="2" y="10"/>
                    <a:pt x="3" y="10"/>
                  </a:cubicBezTo>
                  <a:cubicBezTo>
                    <a:pt x="4" y="10"/>
                    <a:pt x="4" y="12"/>
                    <a:pt x="5" y="12"/>
                  </a:cubicBezTo>
                  <a:cubicBezTo>
                    <a:pt x="6" y="12"/>
                    <a:pt x="6" y="10"/>
                    <a:pt x="6" y="9"/>
                  </a:cubicBezTo>
                  <a:cubicBezTo>
                    <a:pt x="6" y="8"/>
                    <a:pt x="7" y="6"/>
                    <a:pt x="7" y="6"/>
                  </a:cubicBezTo>
                  <a:cubicBezTo>
                    <a:pt x="8" y="5"/>
                    <a:pt x="10" y="5"/>
                    <a:pt x="11" y="5"/>
                  </a:cubicBezTo>
                  <a:cubicBezTo>
                    <a:pt x="12" y="5"/>
                    <a:pt x="13" y="6"/>
                    <a:pt x="14" y="6"/>
                  </a:cubicBezTo>
                  <a:cubicBezTo>
                    <a:pt x="15" y="6"/>
                    <a:pt x="16" y="6"/>
                    <a:pt x="17" y="6"/>
                  </a:cubicBezTo>
                  <a:cubicBezTo>
                    <a:pt x="18" y="6"/>
                    <a:pt x="19" y="3"/>
                    <a:pt x="20" y="3"/>
                  </a:cubicBezTo>
                  <a:cubicBezTo>
                    <a:pt x="20" y="2"/>
                    <a:pt x="22" y="2"/>
                    <a:pt x="22" y="2"/>
                  </a:cubicBezTo>
                  <a:cubicBezTo>
                    <a:pt x="23" y="3"/>
                    <a:pt x="25" y="3"/>
                    <a:pt x="26" y="3"/>
                  </a:cubicBezTo>
                  <a:cubicBezTo>
                    <a:pt x="26" y="2"/>
                    <a:pt x="26" y="1"/>
                    <a:pt x="26" y="0"/>
                  </a:cubicBezTo>
                  <a:cubicBezTo>
                    <a:pt x="27" y="0"/>
                    <a:pt x="29" y="0"/>
                    <a:pt x="29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51"/>
            <p:cNvSpPr>
              <a:spLocks/>
            </p:cNvSpPr>
            <p:nvPr/>
          </p:nvSpPr>
          <p:spPr bwMode="auto">
            <a:xfrm>
              <a:off x="4618" y="1597"/>
              <a:ext cx="57" cy="45"/>
            </a:xfrm>
            <a:custGeom>
              <a:avLst/>
              <a:gdLst>
                <a:gd name="T0" fmla="*/ 23 w 24"/>
                <a:gd name="T1" fmla="*/ 8 h 19"/>
                <a:gd name="T2" fmla="*/ 23 w 24"/>
                <a:gd name="T3" fmla="*/ 10 h 19"/>
                <a:gd name="T4" fmla="*/ 21 w 24"/>
                <a:gd name="T5" fmla="*/ 12 h 19"/>
                <a:gd name="T6" fmla="*/ 17 w 24"/>
                <a:gd name="T7" fmla="*/ 12 h 19"/>
                <a:gd name="T8" fmla="*/ 14 w 24"/>
                <a:gd name="T9" fmla="*/ 15 h 19"/>
                <a:gd name="T10" fmla="*/ 13 w 24"/>
                <a:gd name="T11" fmla="*/ 16 h 19"/>
                <a:gd name="T12" fmla="*/ 10 w 24"/>
                <a:gd name="T13" fmla="*/ 17 h 19"/>
                <a:gd name="T14" fmla="*/ 6 w 24"/>
                <a:gd name="T15" fmla="*/ 15 h 19"/>
                <a:gd name="T16" fmla="*/ 4 w 24"/>
                <a:gd name="T17" fmla="*/ 17 h 19"/>
                <a:gd name="T18" fmla="*/ 3 w 24"/>
                <a:gd name="T19" fmla="*/ 19 h 19"/>
                <a:gd name="T20" fmla="*/ 0 w 24"/>
                <a:gd name="T21" fmla="*/ 18 h 19"/>
                <a:gd name="T22" fmla="*/ 0 w 24"/>
                <a:gd name="T23" fmla="*/ 16 h 19"/>
                <a:gd name="T24" fmla="*/ 2 w 24"/>
                <a:gd name="T25" fmla="*/ 13 h 19"/>
                <a:gd name="T26" fmla="*/ 2 w 24"/>
                <a:gd name="T27" fmla="*/ 10 h 19"/>
                <a:gd name="T28" fmla="*/ 1 w 24"/>
                <a:gd name="T29" fmla="*/ 4 h 19"/>
                <a:gd name="T30" fmla="*/ 4 w 24"/>
                <a:gd name="T31" fmla="*/ 1 h 19"/>
                <a:gd name="T32" fmla="*/ 9 w 24"/>
                <a:gd name="T33" fmla="*/ 1 h 19"/>
                <a:gd name="T34" fmla="*/ 12 w 24"/>
                <a:gd name="T35" fmla="*/ 0 h 19"/>
                <a:gd name="T36" fmla="*/ 15 w 24"/>
                <a:gd name="T37" fmla="*/ 3 h 19"/>
                <a:gd name="T38" fmla="*/ 19 w 24"/>
                <a:gd name="T39" fmla="*/ 3 h 19"/>
                <a:gd name="T40" fmla="*/ 20 w 24"/>
                <a:gd name="T41" fmla="*/ 7 h 19"/>
                <a:gd name="T42" fmla="*/ 23 w 24"/>
                <a:gd name="T4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19">
                  <a:moveTo>
                    <a:pt x="23" y="8"/>
                  </a:moveTo>
                  <a:cubicBezTo>
                    <a:pt x="24" y="8"/>
                    <a:pt x="24" y="10"/>
                    <a:pt x="23" y="10"/>
                  </a:cubicBezTo>
                  <a:cubicBezTo>
                    <a:pt x="23" y="11"/>
                    <a:pt x="22" y="12"/>
                    <a:pt x="21" y="12"/>
                  </a:cubicBezTo>
                  <a:cubicBezTo>
                    <a:pt x="20" y="12"/>
                    <a:pt x="18" y="12"/>
                    <a:pt x="17" y="12"/>
                  </a:cubicBezTo>
                  <a:cubicBezTo>
                    <a:pt x="16" y="13"/>
                    <a:pt x="15" y="14"/>
                    <a:pt x="14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0" y="17"/>
                  </a:cubicBezTo>
                  <a:cubicBezTo>
                    <a:pt x="9" y="17"/>
                    <a:pt x="7" y="15"/>
                    <a:pt x="6" y="15"/>
                  </a:cubicBezTo>
                  <a:cubicBezTo>
                    <a:pt x="6" y="15"/>
                    <a:pt x="4" y="17"/>
                    <a:pt x="4" y="17"/>
                  </a:cubicBezTo>
                  <a:cubicBezTo>
                    <a:pt x="4" y="18"/>
                    <a:pt x="3" y="19"/>
                    <a:pt x="3" y="19"/>
                  </a:cubicBezTo>
                  <a:cubicBezTo>
                    <a:pt x="2" y="19"/>
                    <a:pt x="0" y="19"/>
                    <a:pt x="0" y="18"/>
                  </a:cubicBezTo>
                  <a:cubicBezTo>
                    <a:pt x="0" y="17"/>
                    <a:pt x="0" y="16"/>
                    <a:pt x="0" y="16"/>
                  </a:cubicBezTo>
                  <a:cubicBezTo>
                    <a:pt x="0" y="15"/>
                    <a:pt x="2" y="14"/>
                    <a:pt x="2" y="13"/>
                  </a:cubicBezTo>
                  <a:cubicBezTo>
                    <a:pt x="2" y="12"/>
                    <a:pt x="2" y="11"/>
                    <a:pt x="2" y="10"/>
                  </a:cubicBezTo>
                  <a:cubicBezTo>
                    <a:pt x="2" y="8"/>
                    <a:pt x="1" y="5"/>
                    <a:pt x="1" y="4"/>
                  </a:cubicBezTo>
                  <a:cubicBezTo>
                    <a:pt x="2" y="3"/>
                    <a:pt x="3" y="1"/>
                    <a:pt x="4" y="1"/>
                  </a:cubicBezTo>
                  <a:cubicBezTo>
                    <a:pt x="5" y="0"/>
                    <a:pt x="8" y="1"/>
                    <a:pt x="9" y="1"/>
                  </a:cubicBezTo>
                  <a:cubicBezTo>
                    <a:pt x="10" y="1"/>
                    <a:pt x="11" y="0"/>
                    <a:pt x="12" y="0"/>
                  </a:cubicBezTo>
                  <a:cubicBezTo>
                    <a:pt x="13" y="0"/>
                    <a:pt x="14" y="2"/>
                    <a:pt x="15" y="3"/>
                  </a:cubicBezTo>
                  <a:cubicBezTo>
                    <a:pt x="15" y="3"/>
                    <a:pt x="18" y="3"/>
                    <a:pt x="19" y="3"/>
                  </a:cubicBezTo>
                  <a:cubicBezTo>
                    <a:pt x="19" y="4"/>
                    <a:pt x="19" y="6"/>
                    <a:pt x="20" y="7"/>
                  </a:cubicBezTo>
                  <a:cubicBezTo>
                    <a:pt x="21" y="7"/>
                    <a:pt x="23" y="7"/>
                    <a:pt x="23" y="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52"/>
            <p:cNvSpPr>
              <a:spLocks/>
            </p:cNvSpPr>
            <p:nvPr/>
          </p:nvSpPr>
          <p:spPr bwMode="auto">
            <a:xfrm>
              <a:off x="4618" y="1597"/>
              <a:ext cx="57" cy="45"/>
            </a:xfrm>
            <a:custGeom>
              <a:avLst/>
              <a:gdLst>
                <a:gd name="T0" fmla="*/ 23 w 24"/>
                <a:gd name="T1" fmla="*/ 8 h 19"/>
                <a:gd name="T2" fmla="*/ 23 w 24"/>
                <a:gd name="T3" fmla="*/ 10 h 19"/>
                <a:gd name="T4" fmla="*/ 21 w 24"/>
                <a:gd name="T5" fmla="*/ 12 h 19"/>
                <a:gd name="T6" fmla="*/ 17 w 24"/>
                <a:gd name="T7" fmla="*/ 12 h 19"/>
                <a:gd name="T8" fmla="*/ 14 w 24"/>
                <a:gd name="T9" fmla="*/ 15 h 19"/>
                <a:gd name="T10" fmla="*/ 13 w 24"/>
                <a:gd name="T11" fmla="*/ 16 h 19"/>
                <a:gd name="T12" fmla="*/ 10 w 24"/>
                <a:gd name="T13" fmla="*/ 17 h 19"/>
                <a:gd name="T14" fmla="*/ 6 w 24"/>
                <a:gd name="T15" fmla="*/ 15 h 19"/>
                <a:gd name="T16" fmla="*/ 4 w 24"/>
                <a:gd name="T17" fmla="*/ 17 h 19"/>
                <a:gd name="T18" fmla="*/ 3 w 24"/>
                <a:gd name="T19" fmla="*/ 19 h 19"/>
                <a:gd name="T20" fmla="*/ 0 w 24"/>
                <a:gd name="T21" fmla="*/ 18 h 19"/>
                <a:gd name="T22" fmla="*/ 0 w 24"/>
                <a:gd name="T23" fmla="*/ 16 h 19"/>
                <a:gd name="T24" fmla="*/ 2 w 24"/>
                <a:gd name="T25" fmla="*/ 13 h 19"/>
                <a:gd name="T26" fmla="*/ 2 w 24"/>
                <a:gd name="T27" fmla="*/ 10 h 19"/>
                <a:gd name="T28" fmla="*/ 1 w 24"/>
                <a:gd name="T29" fmla="*/ 4 h 19"/>
                <a:gd name="T30" fmla="*/ 4 w 24"/>
                <a:gd name="T31" fmla="*/ 1 h 19"/>
                <a:gd name="T32" fmla="*/ 9 w 24"/>
                <a:gd name="T33" fmla="*/ 1 h 19"/>
                <a:gd name="T34" fmla="*/ 12 w 24"/>
                <a:gd name="T35" fmla="*/ 0 h 19"/>
                <a:gd name="T36" fmla="*/ 15 w 24"/>
                <a:gd name="T37" fmla="*/ 3 h 19"/>
                <a:gd name="T38" fmla="*/ 19 w 24"/>
                <a:gd name="T39" fmla="*/ 3 h 19"/>
                <a:gd name="T40" fmla="*/ 20 w 24"/>
                <a:gd name="T41" fmla="*/ 7 h 19"/>
                <a:gd name="T42" fmla="*/ 23 w 24"/>
                <a:gd name="T4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19">
                  <a:moveTo>
                    <a:pt x="23" y="8"/>
                  </a:moveTo>
                  <a:cubicBezTo>
                    <a:pt x="24" y="8"/>
                    <a:pt x="24" y="10"/>
                    <a:pt x="23" y="10"/>
                  </a:cubicBezTo>
                  <a:cubicBezTo>
                    <a:pt x="23" y="11"/>
                    <a:pt x="22" y="12"/>
                    <a:pt x="21" y="12"/>
                  </a:cubicBezTo>
                  <a:cubicBezTo>
                    <a:pt x="20" y="12"/>
                    <a:pt x="18" y="12"/>
                    <a:pt x="17" y="12"/>
                  </a:cubicBezTo>
                  <a:cubicBezTo>
                    <a:pt x="16" y="13"/>
                    <a:pt x="15" y="14"/>
                    <a:pt x="14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0" y="17"/>
                  </a:cubicBezTo>
                  <a:cubicBezTo>
                    <a:pt x="9" y="17"/>
                    <a:pt x="7" y="15"/>
                    <a:pt x="6" y="15"/>
                  </a:cubicBezTo>
                  <a:cubicBezTo>
                    <a:pt x="6" y="15"/>
                    <a:pt x="4" y="17"/>
                    <a:pt x="4" y="17"/>
                  </a:cubicBezTo>
                  <a:cubicBezTo>
                    <a:pt x="4" y="18"/>
                    <a:pt x="3" y="19"/>
                    <a:pt x="3" y="19"/>
                  </a:cubicBezTo>
                  <a:cubicBezTo>
                    <a:pt x="2" y="19"/>
                    <a:pt x="0" y="19"/>
                    <a:pt x="0" y="18"/>
                  </a:cubicBezTo>
                  <a:cubicBezTo>
                    <a:pt x="0" y="17"/>
                    <a:pt x="0" y="16"/>
                    <a:pt x="0" y="16"/>
                  </a:cubicBezTo>
                  <a:cubicBezTo>
                    <a:pt x="0" y="15"/>
                    <a:pt x="2" y="14"/>
                    <a:pt x="2" y="13"/>
                  </a:cubicBezTo>
                  <a:cubicBezTo>
                    <a:pt x="2" y="12"/>
                    <a:pt x="2" y="11"/>
                    <a:pt x="2" y="10"/>
                  </a:cubicBezTo>
                  <a:cubicBezTo>
                    <a:pt x="2" y="8"/>
                    <a:pt x="1" y="5"/>
                    <a:pt x="1" y="4"/>
                  </a:cubicBezTo>
                  <a:cubicBezTo>
                    <a:pt x="2" y="3"/>
                    <a:pt x="3" y="1"/>
                    <a:pt x="4" y="1"/>
                  </a:cubicBezTo>
                  <a:cubicBezTo>
                    <a:pt x="5" y="0"/>
                    <a:pt x="8" y="1"/>
                    <a:pt x="9" y="1"/>
                  </a:cubicBezTo>
                  <a:cubicBezTo>
                    <a:pt x="10" y="1"/>
                    <a:pt x="11" y="0"/>
                    <a:pt x="12" y="0"/>
                  </a:cubicBezTo>
                  <a:cubicBezTo>
                    <a:pt x="13" y="0"/>
                    <a:pt x="14" y="2"/>
                    <a:pt x="15" y="3"/>
                  </a:cubicBezTo>
                  <a:cubicBezTo>
                    <a:pt x="15" y="3"/>
                    <a:pt x="18" y="3"/>
                    <a:pt x="19" y="3"/>
                  </a:cubicBezTo>
                  <a:cubicBezTo>
                    <a:pt x="19" y="4"/>
                    <a:pt x="19" y="6"/>
                    <a:pt x="20" y="7"/>
                  </a:cubicBezTo>
                  <a:cubicBezTo>
                    <a:pt x="21" y="7"/>
                    <a:pt x="23" y="7"/>
                    <a:pt x="23" y="8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53"/>
            <p:cNvSpPr>
              <a:spLocks/>
            </p:cNvSpPr>
            <p:nvPr/>
          </p:nvSpPr>
          <p:spPr bwMode="auto">
            <a:xfrm>
              <a:off x="4512" y="1495"/>
              <a:ext cx="114" cy="100"/>
            </a:xfrm>
            <a:custGeom>
              <a:avLst/>
              <a:gdLst>
                <a:gd name="T0" fmla="*/ 48 w 48"/>
                <a:gd name="T1" fmla="*/ 15 h 42"/>
                <a:gd name="T2" fmla="*/ 43 w 48"/>
                <a:gd name="T3" fmla="*/ 18 h 42"/>
                <a:gd name="T4" fmla="*/ 33 w 48"/>
                <a:gd name="T5" fmla="*/ 15 h 42"/>
                <a:gd name="T6" fmla="*/ 31 w 48"/>
                <a:gd name="T7" fmla="*/ 8 h 42"/>
                <a:gd name="T8" fmla="*/ 28 w 48"/>
                <a:gd name="T9" fmla="*/ 11 h 42"/>
                <a:gd name="T10" fmla="*/ 33 w 48"/>
                <a:gd name="T11" fmla="*/ 19 h 42"/>
                <a:gd name="T12" fmla="*/ 42 w 48"/>
                <a:gd name="T13" fmla="*/ 20 h 42"/>
                <a:gd name="T14" fmla="*/ 43 w 48"/>
                <a:gd name="T15" fmla="*/ 23 h 42"/>
                <a:gd name="T16" fmla="*/ 37 w 48"/>
                <a:gd name="T17" fmla="*/ 25 h 42"/>
                <a:gd name="T18" fmla="*/ 34 w 48"/>
                <a:gd name="T19" fmla="*/ 27 h 42"/>
                <a:gd name="T20" fmla="*/ 30 w 48"/>
                <a:gd name="T21" fmla="*/ 31 h 42"/>
                <a:gd name="T22" fmla="*/ 28 w 48"/>
                <a:gd name="T23" fmla="*/ 36 h 42"/>
                <a:gd name="T24" fmla="*/ 26 w 48"/>
                <a:gd name="T25" fmla="*/ 32 h 42"/>
                <a:gd name="T26" fmla="*/ 23 w 48"/>
                <a:gd name="T27" fmla="*/ 31 h 42"/>
                <a:gd name="T28" fmla="*/ 25 w 48"/>
                <a:gd name="T29" fmla="*/ 36 h 42"/>
                <a:gd name="T30" fmla="*/ 24 w 48"/>
                <a:gd name="T31" fmla="*/ 42 h 42"/>
                <a:gd name="T32" fmla="*/ 20 w 48"/>
                <a:gd name="T33" fmla="*/ 42 h 42"/>
                <a:gd name="T34" fmla="*/ 14 w 48"/>
                <a:gd name="T35" fmla="*/ 38 h 42"/>
                <a:gd name="T36" fmla="*/ 6 w 48"/>
                <a:gd name="T37" fmla="*/ 37 h 42"/>
                <a:gd name="T38" fmla="*/ 5 w 48"/>
                <a:gd name="T39" fmla="*/ 32 h 42"/>
                <a:gd name="T40" fmla="*/ 2 w 48"/>
                <a:gd name="T41" fmla="*/ 29 h 42"/>
                <a:gd name="T42" fmla="*/ 4 w 48"/>
                <a:gd name="T43" fmla="*/ 25 h 42"/>
                <a:gd name="T44" fmla="*/ 1 w 48"/>
                <a:gd name="T45" fmla="*/ 22 h 42"/>
                <a:gd name="T46" fmla="*/ 2 w 48"/>
                <a:gd name="T47" fmla="*/ 18 h 42"/>
                <a:gd name="T48" fmla="*/ 3 w 48"/>
                <a:gd name="T49" fmla="*/ 13 h 42"/>
                <a:gd name="T50" fmla="*/ 6 w 48"/>
                <a:gd name="T51" fmla="*/ 10 h 42"/>
                <a:gd name="T52" fmla="*/ 10 w 48"/>
                <a:gd name="T53" fmla="*/ 12 h 42"/>
                <a:gd name="T54" fmla="*/ 17 w 48"/>
                <a:gd name="T55" fmla="*/ 15 h 42"/>
                <a:gd name="T56" fmla="*/ 22 w 48"/>
                <a:gd name="T57" fmla="*/ 16 h 42"/>
                <a:gd name="T58" fmla="*/ 21 w 48"/>
                <a:gd name="T59" fmla="*/ 12 h 42"/>
                <a:gd name="T60" fmla="*/ 18 w 48"/>
                <a:gd name="T61" fmla="*/ 8 h 42"/>
                <a:gd name="T62" fmla="*/ 18 w 48"/>
                <a:gd name="T63" fmla="*/ 5 h 42"/>
                <a:gd name="T64" fmla="*/ 23 w 48"/>
                <a:gd name="T65" fmla="*/ 5 h 42"/>
                <a:gd name="T66" fmla="*/ 28 w 48"/>
                <a:gd name="T67" fmla="*/ 6 h 42"/>
                <a:gd name="T68" fmla="*/ 36 w 48"/>
                <a:gd name="T69" fmla="*/ 1 h 42"/>
                <a:gd name="T70" fmla="*/ 43 w 48"/>
                <a:gd name="T71" fmla="*/ 1 h 42"/>
                <a:gd name="T72" fmla="*/ 45 w 48"/>
                <a:gd name="T73" fmla="*/ 4 h 42"/>
                <a:gd name="T74" fmla="*/ 46 w 48"/>
                <a:gd name="T75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42">
                  <a:moveTo>
                    <a:pt x="46" y="12"/>
                  </a:moveTo>
                  <a:cubicBezTo>
                    <a:pt x="47" y="13"/>
                    <a:pt x="48" y="14"/>
                    <a:pt x="48" y="15"/>
                  </a:cubicBezTo>
                  <a:cubicBezTo>
                    <a:pt x="48" y="15"/>
                    <a:pt x="47" y="17"/>
                    <a:pt x="46" y="17"/>
                  </a:cubicBezTo>
                  <a:cubicBezTo>
                    <a:pt x="46" y="18"/>
                    <a:pt x="44" y="18"/>
                    <a:pt x="43" y="18"/>
                  </a:cubicBezTo>
                  <a:cubicBezTo>
                    <a:pt x="41" y="18"/>
                    <a:pt x="39" y="18"/>
                    <a:pt x="37" y="17"/>
                  </a:cubicBezTo>
                  <a:cubicBezTo>
                    <a:pt x="36" y="17"/>
                    <a:pt x="33" y="16"/>
                    <a:pt x="33" y="15"/>
                  </a:cubicBezTo>
                  <a:cubicBezTo>
                    <a:pt x="32" y="14"/>
                    <a:pt x="32" y="12"/>
                    <a:pt x="32" y="11"/>
                  </a:cubicBezTo>
                  <a:cubicBezTo>
                    <a:pt x="31" y="10"/>
                    <a:pt x="32" y="9"/>
                    <a:pt x="31" y="8"/>
                  </a:cubicBezTo>
                  <a:cubicBezTo>
                    <a:pt x="31" y="7"/>
                    <a:pt x="30" y="8"/>
                    <a:pt x="29" y="8"/>
                  </a:cubicBezTo>
                  <a:cubicBezTo>
                    <a:pt x="28" y="9"/>
                    <a:pt x="28" y="10"/>
                    <a:pt x="28" y="11"/>
                  </a:cubicBezTo>
                  <a:cubicBezTo>
                    <a:pt x="28" y="11"/>
                    <a:pt x="28" y="13"/>
                    <a:pt x="29" y="15"/>
                  </a:cubicBezTo>
                  <a:cubicBezTo>
                    <a:pt x="30" y="16"/>
                    <a:pt x="32" y="18"/>
                    <a:pt x="33" y="19"/>
                  </a:cubicBezTo>
                  <a:cubicBezTo>
                    <a:pt x="34" y="20"/>
                    <a:pt x="37" y="20"/>
                    <a:pt x="38" y="20"/>
                  </a:cubicBezTo>
                  <a:cubicBezTo>
                    <a:pt x="39" y="20"/>
                    <a:pt x="41" y="19"/>
                    <a:pt x="42" y="20"/>
                  </a:cubicBezTo>
                  <a:cubicBezTo>
                    <a:pt x="43" y="20"/>
                    <a:pt x="44" y="20"/>
                    <a:pt x="44" y="21"/>
                  </a:cubicBezTo>
                  <a:cubicBezTo>
                    <a:pt x="45" y="21"/>
                    <a:pt x="44" y="23"/>
                    <a:pt x="43" y="23"/>
                  </a:cubicBezTo>
                  <a:cubicBezTo>
                    <a:pt x="43" y="24"/>
                    <a:pt x="41" y="26"/>
                    <a:pt x="40" y="26"/>
                  </a:cubicBezTo>
                  <a:cubicBezTo>
                    <a:pt x="39" y="26"/>
                    <a:pt x="38" y="26"/>
                    <a:pt x="37" y="25"/>
                  </a:cubicBezTo>
                  <a:cubicBezTo>
                    <a:pt x="37" y="25"/>
                    <a:pt x="36" y="24"/>
                    <a:pt x="35" y="24"/>
                  </a:cubicBezTo>
                  <a:cubicBezTo>
                    <a:pt x="35" y="24"/>
                    <a:pt x="35" y="26"/>
                    <a:pt x="34" y="27"/>
                  </a:cubicBezTo>
                  <a:cubicBezTo>
                    <a:pt x="34" y="28"/>
                    <a:pt x="33" y="28"/>
                    <a:pt x="32" y="29"/>
                  </a:cubicBezTo>
                  <a:cubicBezTo>
                    <a:pt x="31" y="30"/>
                    <a:pt x="30" y="30"/>
                    <a:pt x="30" y="31"/>
                  </a:cubicBezTo>
                  <a:cubicBezTo>
                    <a:pt x="29" y="32"/>
                    <a:pt x="29" y="33"/>
                    <a:pt x="29" y="34"/>
                  </a:cubicBezTo>
                  <a:cubicBezTo>
                    <a:pt x="28" y="34"/>
                    <a:pt x="28" y="36"/>
                    <a:pt x="28" y="36"/>
                  </a:cubicBezTo>
                  <a:cubicBezTo>
                    <a:pt x="27" y="36"/>
                    <a:pt x="26" y="35"/>
                    <a:pt x="26" y="35"/>
                  </a:cubicBezTo>
                  <a:cubicBezTo>
                    <a:pt x="26" y="34"/>
                    <a:pt x="26" y="32"/>
                    <a:pt x="26" y="32"/>
                  </a:cubicBezTo>
                  <a:cubicBezTo>
                    <a:pt x="26" y="31"/>
                    <a:pt x="25" y="30"/>
                    <a:pt x="24" y="30"/>
                  </a:cubicBezTo>
                  <a:cubicBezTo>
                    <a:pt x="24" y="30"/>
                    <a:pt x="23" y="30"/>
                    <a:pt x="23" y="31"/>
                  </a:cubicBezTo>
                  <a:cubicBezTo>
                    <a:pt x="23" y="32"/>
                    <a:pt x="23" y="33"/>
                    <a:pt x="23" y="34"/>
                  </a:cubicBezTo>
                  <a:cubicBezTo>
                    <a:pt x="23" y="35"/>
                    <a:pt x="24" y="35"/>
                    <a:pt x="25" y="36"/>
                  </a:cubicBezTo>
                  <a:cubicBezTo>
                    <a:pt x="25" y="37"/>
                    <a:pt x="26" y="39"/>
                    <a:pt x="26" y="39"/>
                  </a:cubicBezTo>
                  <a:cubicBezTo>
                    <a:pt x="26" y="40"/>
                    <a:pt x="25" y="41"/>
                    <a:pt x="24" y="42"/>
                  </a:cubicBezTo>
                  <a:cubicBezTo>
                    <a:pt x="24" y="42"/>
                    <a:pt x="23" y="41"/>
                    <a:pt x="22" y="41"/>
                  </a:cubicBezTo>
                  <a:cubicBezTo>
                    <a:pt x="21" y="41"/>
                    <a:pt x="20" y="42"/>
                    <a:pt x="20" y="42"/>
                  </a:cubicBezTo>
                  <a:cubicBezTo>
                    <a:pt x="19" y="42"/>
                    <a:pt x="18" y="41"/>
                    <a:pt x="18" y="41"/>
                  </a:cubicBezTo>
                  <a:cubicBezTo>
                    <a:pt x="16" y="40"/>
                    <a:pt x="15" y="39"/>
                    <a:pt x="14" y="38"/>
                  </a:cubicBezTo>
                  <a:cubicBezTo>
                    <a:pt x="13" y="38"/>
                    <a:pt x="11" y="38"/>
                    <a:pt x="10" y="38"/>
                  </a:cubicBezTo>
                  <a:cubicBezTo>
                    <a:pt x="9" y="38"/>
                    <a:pt x="7" y="38"/>
                    <a:pt x="6" y="37"/>
                  </a:cubicBezTo>
                  <a:cubicBezTo>
                    <a:pt x="5" y="37"/>
                    <a:pt x="4" y="35"/>
                    <a:pt x="4" y="35"/>
                  </a:cubicBezTo>
                  <a:cubicBezTo>
                    <a:pt x="4" y="34"/>
                    <a:pt x="5" y="33"/>
                    <a:pt x="5" y="32"/>
                  </a:cubicBezTo>
                  <a:cubicBezTo>
                    <a:pt x="5" y="32"/>
                    <a:pt x="5" y="30"/>
                    <a:pt x="5" y="30"/>
                  </a:cubicBezTo>
                  <a:cubicBezTo>
                    <a:pt x="4" y="29"/>
                    <a:pt x="3" y="29"/>
                    <a:pt x="2" y="29"/>
                  </a:cubicBezTo>
                  <a:cubicBezTo>
                    <a:pt x="2" y="28"/>
                    <a:pt x="1" y="27"/>
                    <a:pt x="1" y="26"/>
                  </a:cubicBezTo>
                  <a:cubicBezTo>
                    <a:pt x="2" y="26"/>
                    <a:pt x="3" y="25"/>
                    <a:pt x="4" y="25"/>
                  </a:cubicBezTo>
                  <a:cubicBezTo>
                    <a:pt x="4" y="24"/>
                    <a:pt x="4" y="23"/>
                    <a:pt x="3" y="23"/>
                  </a:cubicBezTo>
                  <a:cubicBezTo>
                    <a:pt x="3" y="23"/>
                    <a:pt x="2" y="23"/>
                    <a:pt x="1" y="22"/>
                  </a:cubicBezTo>
                  <a:cubicBezTo>
                    <a:pt x="1" y="22"/>
                    <a:pt x="0" y="21"/>
                    <a:pt x="0" y="21"/>
                  </a:cubicBezTo>
                  <a:cubicBezTo>
                    <a:pt x="0" y="20"/>
                    <a:pt x="2" y="19"/>
                    <a:pt x="2" y="18"/>
                  </a:cubicBezTo>
                  <a:cubicBezTo>
                    <a:pt x="2" y="17"/>
                    <a:pt x="1" y="15"/>
                    <a:pt x="2" y="15"/>
                  </a:cubicBezTo>
                  <a:cubicBezTo>
                    <a:pt x="2" y="14"/>
                    <a:pt x="3" y="13"/>
                    <a:pt x="3" y="13"/>
                  </a:cubicBezTo>
                  <a:cubicBezTo>
                    <a:pt x="4" y="13"/>
                    <a:pt x="3" y="11"/>
                    <a:pt x="4" y="11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7" y="11"/>
                    <a:pt x="7" y="13"/>
                    <a:pt x="8" y="13"/>
                  </a:cubicBezTo>
                  <a:cubicBezTo>
                    <a:pt x="8" y="13"/>
                    <a:pt x="9" y="12"/>
                    <a:pt x="10" y="12"/>
                  </a:cubicBezTo>
                  <a:cubicBezTo>
                    <a:pt x="11" y="12"/>
                    <a:pt x="13" y="12"/>
                    <a:pt x="13" y="13"/>
                  </a:cubicBezTo>
                  <a:cubicBezTo>
                    <a:pt x="14" y="13"/>
                    <a:pt x="16" y="15"/>
                    <a:pt x="17" y="15"/>
                  </a:cubicBezTo>
                  <a:cubicBezTo>
                    <a:pt x="18" y="16"/>
                    <a:pt x="19" y="16"/>
                    <a:pt x="19" y="17"/>
                  </a:cubicBezTo>
                  <a:cubicBezTo>
                    <a:pt x="20" y="17"/>
                    <a:pt x="22" y="17"/>
                    <a:pt x="22" y="16"/>
                  </a:cubicBezTo>
                  <a:cubicBezTo>
                    <a:pt x="23" y="16"/>
                    <a:pt x="23" y="14"/>
                    <a:pt x="22" y="13"/>
                  </a:cubicBezTo>
                  <a:cubicBezTo>
                    <a:pt x="22" y="13"/>
                    <a:pt x="21" y="12"/>
                    <a:pt x="21" y="12"/>
                  </a:cubicBezTo>
                  <a:cubicBezTo>
                    <a:pt x="20" y="11"/>
                    <a:pt x="19" y="11"/>
                    <a:pt x="18" y="11"/>
                  </a:cubicBezTo>
                  <a:cubicBezTo>
                    <a:pt x="18" y="10"/>
                    <a:pt x="18" y="9"/>
                    <a:pt x="18" y="8"/>
                  </a:cubicBezTo>
                  <a:cubicBezTo>
                    <a:pt x="18" y="8"/>
                    <a:pt x="18" y="7"/>
                    <a:pt x="18" y="7"/>
                  </a:cubicBezTo>
                  <a:cubicBezTo>
                    <a:pt x="18" y="6"/>
                    <a:pt x="18" y="5"/>
                    <a:pt x="18" y="5"/>
                  </a:cubicBezTo>
                  <a:cubicBezTo>
                    <a:pt x="18" y="4"/>
                    <a:pt x="18" y="4"/>
                    <a:pt x="19" y="4"/>
                  </a:cubicBezTo>
                  <a:cubicBezTo>
                    <a:pt x="20" y="3"/>
                    <a:pt x="22" y="4"/>
                    <a:pt x="23" y="5"/>
                  </a:cubicBezTo>
                  <a:cubicBezTo>
                    <a:pt x="24" y="5"/>
                    <a:pt x="25" y="6"/>
                    <a:pt x="26" y="6"/>
                  </a:cubicBezTo>
                  <a:cubicBezTo>
                    <a:pt x="26" y="6"/>
                    <a:pt x="27" y="6"/>
                    <a:pt x="28" y="6"/>
                  </a:cubicBezTo>
                  <a:cubicBezTo>
                    <a:pt x="29" y="5"/>
                    <a:pt x="31" y="2"/>
                    <a:pt x="33" y="2"/>
                  </a:cubicBezTo>
                  <a:cubicBezTo>
                    <a:pt x="33" y="1"/>
                    <a:pt x="35" y="1"/>
                    <a:pt x="36" y="1"/>
                  </a:cubicBezTo>
                  <a:cubicBezTo>
                    <a:pt x="37" y="1"/>
                    <a:pt x="38" y="2"/>
                    <a:pt x="39" y="2"/>
                  </a:cubicBezTo>
                  <a:cubicBezTo>
                    <a:pt x="40" y="2"/>
                    <a:pt x="42" y="1"/>
                    <a:pt x="43" y="1"/>
                  </a:cubicBezTo>
                  <a:cubicBezTo>
                    <a:pt x="43" y="1"/>
                    <a:pt x="44" y="0"/>
                    <a:pt x="44" y="0"/>
                  </a:cubicBezTo>
                  <a:cubicBezTo>
                    <a:pt x="45" y="1"/>
                    <a:pt x="45" y="3"/>
                    <a:pt x="45" y="4"/>
                  </a:cubicBezTo>
                  <a:cubicBezTo>
                    <a:pt x="45" y="5"/>
                    <a:pt x="44" y="5"/>
                    <a:pt x="44" y="5"/>
                  </a:cubicBezTo>
                  <a:cubicBezTo>
                    <a:pt x="44" y="7"/>
                    <a:pt x="46" y="8"/>
                    <a:pt x="46" y="9"/>
                  </a:cubicBezTo>
                  <a:cubicBezTo>
                    <a:pt x="46" y="9"/>
                    <a:pt x="46" y="11"/>
                    <a:pt x="46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54"/>
            <p:cNvSpPr>
              <a:spLocks/>
            </p:cNvSpPr>
            <p:nvPr/>
          </p:nvSpPr>
          <p:spPr bwMode="auto">
            <a:xfrm>
              <a:off x="4512" y="1495"/>
              <a:ext cx="114" cy="100"/>
            </a:xfrm>
            <a:custGeom>
              <a:avLst/>
              <a:gdLst>
                <a:gd name="T0" fmla="*/ 48 w 48"/>
                <a:gd name="T1" fmla="*/ 15 h 42"/>
                <a:gd name="T2" fmla="*/ 43 w 48"/>
                <a:gd name="T3" fmla="*/ 18 h 42"/>
                <a:gd name="T4" fmla="*/ 33 w 48"/>
                <a:gd name="T5" fmla="*/ 15 h 42"/>
                <a:gd name="T6" fmla="*/ 31 w 48"/>
                <a:gd name="T7" fmla="*/ 8 h 42"/>
                <a:gd name="T8" fmla="*/ 28 w 48"/>
                <a:gd name="T9" fmla="*/ 11 h 42"/>
                <a:gd name="T10" fmla="*/ 33 w 48"/>
                <a:gd name="T11" fmla="*/ 19 h 42"/>
                <a:gd name="T12" fmla="*/ 42 w 48"/>
                <a:gd name="T13" fmla="*/ 20 h 42"/>
                <a:gd name="T14" fmla="*/ 43 w 48"/>
                <a:gd name="T15" fmla="*/ 23 h 42"/>
                <a:gd name="T16" fmla="*/ 37 w 48"/>
                <a:gd name="T17" fmla="*/ 25 h 42"/>
                <a:gd name="T18" fmla="*/ 34 w 48"/>
                <a:gd name="T19" fmla="*/ 27 h 42"/>
                <a:gd name="T20" fmla="*/ 30 w 48"/>
                <a:gd name="T21" fmla="*/ 31 h 42"/>
                <a:gd name="T22" fmla="*/ 28 w 48"/>
                <a:gd name="T23" fmla="*/ 36 h 42"/>
                <a:gd name="T24" fmla="*/ 26 w 48"/>
                <a:gd name="T25" fmla="*/ 32 h 42"/>
                <a:gd name="T26" fmla="*/ 23 w 48"/>
                <a:gd name="T27" fmla="*/ 31 h 42"/>
                <a:gd name="T28" fmla="*/ 25 w 48"/>
                <a:gd name="T29" fmla="*/ 36 h 42"/>
                <a:gd name="T30" fmla="*/ 24 w 48"/>
                <a:gd name="T31" fmla="*/ 42 h 42"/>
                <a:gd name="T32" fmla="*/ 20 w 48"/>
                <a:gd name="T33" fmla="*/ 42 h 42"/>
                <a:gd name="T34" fmla="*/ 14 w 48"/>
                <a:gd name="T35" fmla="*/ 38 h 42"/>
                <a:gd name="T36" fmla="*/ 6 w 48"/>
                <a:gd name="T37" fmla="*/ 37 h 42"/>
                <a:gd name="T38" fmla="*/ 5 w 48"/>
                <a:gd name="T39" fmla="*/ 32 h 42"/>
                <a:gd name="T40" fmla="*/ 2 w 48"/>
                <a:gd name="T41" fmla="*/ 29 h 42"/>
                <a:gd name="T42" fmla="*/ 4 w 48"/>
                <a:gd name="T43" fmla="*/ 25 h 42"/>
                <a:gd name="T44" fmla="*/ 1 w 48"/>
                <a:gd name="T45" fmla="*/ 22 h 42"/>
                <a:gd name="T46" fmla="*/ 2 w 48"/>
                <a:gd name="T47" fmla="*/ 18 h 42"/>
                <a:gd name="T48" fmla="*/ 3 w 48"/>
                <a:gd name="T49" fmla="*/ 13 h 42"/>
                <a:gd name="T50" fmla="*/ 6 w 48"/>
                <a:gd name="T51" fmla="*/ 10 h 42"/>
                <a:gd name="T52" fmla="*/ 10 w 48"/>
                <a:gd name="T53" fmla="*/ 12 h 42"/>
                <a:gd name="T54" fmla="*/ 17 w 48"/>
                <a:gd name="T55" fmla="*/ 15 h 42"/>
                <a:gd name="T56" fmla="*/ 22 w 48"/>
                <a:gd name="T57" fmla="*/ 16 h 42"/>
                <a:gd name="T58" fmla="*/ 21 w 48"/>
                <a:gd name="T59" fmla="*/ 12 h 42"/>
                <a:gd name="T60" fmla="*/ 18 w 48"/>
                <a:gd name="T61" fmla="*/ 8 h 42"/>
                <a:gd name="T62" fmla="*/ 18 w 48"/>
                <a:gd name="T63" fmla="*/ 5 h 42"/>
                <a:gd name="T64" fmla="*/ 23 w 48"/>
                <a:gd name="T65" fmla="*/ 5 h 42"/>
                <a:gd name="T66" fmla="*/ 28 w 48"/>
                <a:gd name="T67" fmla="*/ 6 h 42"/>
                <a:gd name="T68" fmla="*/ 36 w 48"/>
                <a:gd name="T69" fmla="*/ 1 h 42"/>
                <a:gd name="T70" fmla="*/ 43 w 48"/>
                <a:gd name="T71" fmla="*/ 1 h 42"/>
                <a:gd name="T72" fmla="*/ 45 w 48"/>
                <a:gd name="T73" fmla="*/ 4 h 42"/>
                <a:gd name="T74" fmla="*/ 46 w 48"/>
                <a:gd name="T75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42">
                  <a:moveTo>
                    <a:pt x="46" y="12"/>
                  </a:moveTo>
                  <a:cubicBezTo>
                    <a:pt x="47" y="13"/>
                    <a:pt x="48" y="14"/>
                    <a:pt x="48" y="15"/>
                  </a:cubicBezTo>
                  <a:cubicBezTo>
                    <a:pt x="48" y="15"/>
                    <a:pt x="47" y="17"/>
                    <a:pt x="46" y="17"/>
                  </a:cubicBezTo>
                  <a:cubicBezTo>
                    <a:pt x="46" y="18"/>
                    <a:pt x="44" y="18"/>
                    <a:pt x="43" y="18"/>
                  </a:cubicBezTo>
                  <a:cubicBezTo>
                    <a:pt x="41" y="18"/>
                    <a:pt x="39" y="18"/>
                    <a:pt x="37" y="17"/>
                  </a:cubicBezTo>
                  <a:cubicBezTo>
                    <a:pt x="36" y="17"/>
                    <a:pt x="33" y="16"/>
                    <a:pt x="33" y="15"/>
                  </a:cubicBezTo>
                  <a:cubicBezTo>
                    <a:pt x="32" y="14"/>
                    <a:pt x="32" y="12"/>
                    <a:pt x="32" y="11"/>
                  </a:cubicBezTo>
                  <a:cubicBezTo>
                    <a:pt x="31" y="10"/>
                    <a:pt x="32" y="9"/>
                    <a:pt x="31" y="8"/>
                  </a:cubicBezTo>
                  <a:cubicBezTo>
                    <a:pt x="31" y="7"/>
                    <a:pt x="30" y="8"/>
                    <a:pt x="29" y="8"/>
                  </a:cubicBezTo>
                  <a:cubicBezTo>
                    <a:pt x="28" y="9"/>
                    <a:pt x="28" y="10"/>
                    <a:pt x="28" y="11"/>
                  </a:cubicBezTo>
                  <a:cubicBezTo>
                    <a:pt x="28" y="11"/>
                    <a:pt x="28" y="13"/>
                    <a:pt x="29" y="15"/>
                  </a:cubicBezTo>
                  <a:cubicBezTo>
                    <a:pt x="30" y="16"/>
                    <a:pt x="32" y="18"/>
                    <a:pt x="33" y="19"/>
                  </a:cubicBezTo>
                  <a:cubicBezTo>
                    <a:pt x="34" y="20"/>
                    <a:pt x="37" y="20"/>
                    <a:pt x="38" y="20"/>
                  </a:cubicBezTo>
                  <a:cubicBezTo>
                    <a:pt x="39" y="20"/>
                    <a:pt x="41" y="19"/>
                    <a:pt x="42" y="20"/>
                  </a:cubicBezTo>
                  <a:cubicBezTo>
                    <a:pt x="43" y="20"/>
                    <a:pt x="44" y="20"/>
                    <a:pt x="44" y="21"/>
                  </a:cubicBezTo>
                  <a:cubicBezTo>
                    <a:pt x="45" y="21"/>
                    <a:pt x="44" y="23"/>
                    <a:pt x="43" y="23"/>
                  </a:cubicBezTo>
                  <a:cubicBezTo>
                    <a:pt x="43" y="24"/>
                    <a:pt x="41" y="26"/>
                    <a:pt x="40" y="26"/>
                  </a:cubicBezTo>
                  <a:cubicBezTo>
                    <a:pt x="39" y="26"/>
                    <a:pt x="38" y="26"/>
                    <a:pt x="37" y="25"/>
                  </a:cubicBezTo>
                  <a:cubicBezTo>
                    <a:pt x="37" y="25"/>
                    <a:pt x="36" y="24"/>
                    <a:pt x="35" y="24"/>
                  </a:cubicBezTo>
                  <a:cubicBezTo>
                    <a:pt x="35" y="24"/>
                    <a:pt x="35" y="26"/>
                    <a:pt x="34" y="27"/>
                  </a:cubicBezTo>
                  <a:cubicBezTo>
                    <a:pt x="34" y="28"/>
                    <a:pt x="33" y="28"/>
                    <a:pt x="32" y="29"/>
                  </a:cubicBezTo>
                  <a:cubicBezTo>
                    <a:pt x="31" y="30"/>
                    <a:pt x="30" y="30"/>
                    <a:pt x="30" y="31"/>
                  </a:cubicBezTo>
                  <a:cubicBezTo>
                    <a:pt x="29" y="32"/>
                    <a:pt x="29" y="33"/>
                    <a:pt x="29" y="34"/>
                  </a:cubicBezTo>
                  <a:cubicBezTo>
                    <a:pt x="28" y="34"/>
                    <a:pt x="28" y="36"/>
                    <a:pt x="28" y="36"/>
                  </a:cubicBezTo>
                  <a:cubicBezTo>
                    <a:pt x="27" y="36"/>
                    <a:pt x="26" y="35"/>
                    <a:pt x="26" y="35"/>
                  </a:cubicBezTo>
                  <a:cubicBezTo>
                    <a:pt x="26" y="34"/>
                    <a:pt x="26" y="32"/>
                    <a:pt x="26" y="32"/>
                  </a:cubicBezTo>
                  <a:cubicBezTo>
                    <a:pt x="26" y="31"/>
                    <a:pt x="25" y="30"/>
                    <a:pt x="24" y="30"/>
                  </a:cubicBezTo>
                  <a:cubicBezTo>
                    <a:pt x="24" y="30"/>
                    <a:pt x="23" y="30"/>
                    <a:pt x="23" y="31"/>
                  </a:cubicBezTo>
                  <a:cubicBezTo>
                    <a:pt x="23" y="32"/>
                    <a:pt x="23" y="33"/>
                    <a:pt x="23" y="34"/>
                  </a:cubicBezTo>
                  <a:cubicBezTo>
                    <a:pt x="23" y="35"/>
                    <a:pt x="24" y="35"/>
                    <a:pt x="25" y="36"/>
                  </a:cubicBezTo>
                  <a:cubicBezTo>
                    <a:pt x="25" y="37"/>
                    <a:pt x="26" y="39"/>
                    <a:pt x="26" y="39"/>
                  </a:cubicBezTo>
                  <a:cubicBezTo>
                    <a:pt x="26" y="40"/>
                    <a:pt x="25" y="41"/>
                    <a:pt x="24" y="42"/>
                  </a:cubicBezTo>
                  <a:cubicBezTo>
                    <a:pt x="24" y="42"/>
                    <a:pt x="23" y="41"/>
                    <a:pt x="22" y="41"/>
                  </a:cubicBezTo>
                  <a:cubicBezTo>
                    <a:pt x="21" y="41"/>
                    <a:pt x="20" y="42"/>
                    <a:pt x="20" y="42"/>
                  </a:cubicBezTo>
                  <a:cubicBezTo>
                    <a:pt x="19" y="42"/>
                    <a:pt x="18" y="41"/>
                    <a:pt x="18" y="41"/>
                  </a:cubicBezTo>
                  <a:cubicBezTo>
                    <a:pt x="16" y="40"/>
                    <a:pt x="15" y="39"/>
                    <a:pt x="14" y="38"/>
                  </a:cubicBezTo>
                  <a:cubicBezTo>
                    <a:pt x="13" y="38"/>
                    <a:pt x="11" y="38"/>
                    <a:pt x="10" y="38"/>
                  </a:cubicBezTo>
                  <a:cubicBezTo>
                    <a:pt x="9" y="38"/>
                    <a:pt x="7" y="38"/>
                    <a:pt x="6" y="37"/>
                  </a:cubicBezTo>
                  <a:cubicBezTo>
                    <a:pt x="5" y="37"/>
                    <a:pt x="4" y="35"/>
                    <a:pt x="4" y="35"/>
                  </a:cubicBezTo>
                  <a:cubicBezTo>
                    <a:pt x="4" y="34"/>
                    <a:pt x="5" y="33"/>
                    <a:pt x="5" y="32"/>
                  </a:cubicBezTo>
                  <a:cubicBezTo>
                    <a:pt x="5" y="32"/>
                    <a:pt x="5" y="30"/>
                    <a:pt x="5" y="30"/>
                  </a:cubicBezTo>
                  <a:cubicBezTo>
                    <a:pt x="4" y="29"/>
                    <a:pt x="3" y="29"/>
                    <a:pt x="2" y="29"/>
                  </a:cubicBezTo>
                  <a:cubicBezTo>
                    <a:pt x="2" y="28"/>
                    <a:pt x="1" y="27"/>
                    <a:pt x="1" y="26"/>
                  </a:cubicBezTo>
                  <a:cubicBezTo>
                    <a:pt x="2" y="26"/>
                    <a:pt x="3" y="25"/>
                    <a:pt x="4" y="25"/>
                  </a:cubicBezTo>
                  <a:cubicBezTo>
                    <a:pt x="4" y="24"/>
                    <a:pt x="4" y="23"/>
                    <a:pt x="3" y="23"/>
                  </a:cubicBezTo>
                  <a:cubicBezTo>
                    <a:pt x="3" y="23"/>
                    <a:pt x="2" y="23"/>
                    <a:pt x="1" y="22"/>
                  </a:cubicBezTo>
                  <a:cubicBezTo>
                    <a:pt x="1" y="22"/>
                    <a:pt x="0" y="21"/>
                    <a:pt x="0" y="21"/>
                  </a:cubicBezTo>
                  <a:cubicBezTo>
                    <a:pt x="0" y="20"/>
                    <a:pt x="2" y="19"/>
                    <a:pt x="2" y="18"/>
                  </a:cubicBezTo>
                  <a:cubicBezTo>
                    <a:pt x="2" y="17"/>
                    <a:pt x="1" y="15"/>
                    <a:pt x="2" y="15"/>
                  </a:cubicBezTo>
                  <a:cubicBezTo>
                    <a:pt x="2" y="14"/>
                    <a:pt x="3" y="13"/>
                    <a:pt x="3" y="13"/>
                  </a:cubicBezTo>
                  <a:cubicBezTo>
                    <a:pt x="4" y="13"/>
                    <a:pt x="3" y="11"/>
                    <a:pt x="4" y="11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7" y="11"/>
                    <a:pt x="7" y="13"/>
                    <a:pt x="8" y="13"/>
                  </a:cubicBezTo>
                  <a:cubicBezTo>
                    <a:pt x="8" y="13"/>
                    <a:pt x="9" y="12"/>
                    <a:pt x="10" y="12"/>
                  </a:cubicBezTo>
                  <a:cubicBezTo>
                    <a:pt x="11" y="12"/>
                    <a:pt x="13" y="12"/>
                    <a:pt x="13" y="13"/>
                  </a:cubicBezTo>
                  <a:cubicBezTo>
                    <a:pt x="14" y="13"/>
                    <a:pt x="16" y="15"/>
                    <a:pt x="17" y="15"/>
                  </a:cubicBezTo>
                  <a:cubicBezTo>
                    <a:pt x="18" y="16"/>
                    <a:pt x="19" y="16"/>
                    <a:pt x="19" y="17"/>
                  </a:cubicBezTo>
                  <a:cubicBezTo>
                    <a:pt x="20" y="17"/>
                    <a:pt x="22" y="17"/>
                    <a:pt x="22" y="16"/>
                  </a:cubicBezTo>
                  <a:cubicBezTo>
                    <a:pt x="23" y="16"/>
                    <a:pt x="23" y="14"/>
                    <a:pt x="22" y="13"/>
                  </a:cubicBezTo>
                  <a:cubicBezTo>
                    <a:pt x="22" y="13"/>
                    <a:pt x="21" y="12"/>
                    <a:pt x="21" y="12"/>
                  </a:cubicBezTo>
                  <a:cubicBezTo>
                    <a:pt x="20" y="11"/>
                    <a:pt x="19" y="11"/>
                    <a:pt x="18" y="11"/>
                  </a:cubicBezTo>
                  <a:cubicBezTo>
                    <a:pt x="18" y="10"/>
                    <a:pt x="18" y="9"/>
                    <a:pt x="18" y="8"/>
                  </a:cubicBezTo>
                  <a:cubicBezTo>
                    <a:pt x="18" y="8"/>
                    <a:pt x="18" y="7"/>
                    <a:pt x="18" y="7"/>
                  </a:cubicBezTo>
                  <a:cubicBezTo>
                    <a:pt x="18" y="6"/>
                    <a:pt x="18" y="5"/>
                    <a:pt x="18" y="5"/>
                  </a:cubicBezTo>
                  <a:cubicBezTo>
                    <a:pt x="18" y="4"/>
                    <a:pt x="18" y="4"/>
                    <a:pt x="19" y="4"/>
                  </a:cubicBezTo>
                  <a:cubicBezTo>
                    <a:pt x="20" y="3"/>
                    <a:pt x="22" y="4"/>
                    <a:pt x="23" y="5"/>
                  </a:cubicBezTo>
                  <a:cubicBezTo>
                    <a:pt x="24" y="5"/>
                    <a:pt x="25" y="6"/>
                    <a:pt x="26" y="6"/>
                  </a:cubicBezTo>
                  <a:cubicBezTo>
                    <a:pt x="26" y="6"/>
                    <a:pt x="27" y="6"/>
                    <a:pt x="28" y="6"/>
                  </a:cubicBezTo>
                  <a:cubicBezTo>
                    <a:pt x="29" y="5"/>
                    <a:pt x="31" y="2"/>
                    <a:pt x="33" y="2"/>
                  </a:cubicBezTo>
                  <a:cubicBezTo>
                    <a:pt x="33" y="1"/>
                    <a:pt x="35" y="1"/>
                    <a:pt x="36" y="1"/>
                  </a:cubicBezTo>
                  <a:cubicBezTo>
                    <a:pt x="37" y="1"/>
                    <a:pt x="38" y="2"/>
                    <a:pt x="39" y="2"/>
                  </a:cubicBezTo>
                  <a:cubicBezTo>
                    <a:pt x="40" y="2"/>
                    <a:pt x="42" y="1"/>
                    <a:pt x="43" y="1"/>
                  </a:cubicBezTo>
                  <a:cubicBezTo>
                    <a:pt x="43" y="1"/>
                    <a:pt x="44" y="0"/>
                    <a:pt x="44" y="0"/>
                  </a:cubicBezTo>
                  <a:cubicBezTo>
                    <a:pt x="45" y="1"/>
                    <a:pt x="45" y="3"/>
                    <a:pt x="45" y="4"/>
                  </a:cubicBezTo>
                  <a:cubicBezTo>
                    <a:pt x="45" y="5"/>
                    <a:pt x="44" y="5"/>
                    <a:pt x="44" y="5"/>
                  </a:cubicBezTo>
                  <a:cubicBezTo>
                    <a:pt x="44" y="7"/>
                    <a:pt x="46" y="8"/>
                    <a:pt x="46" y="9"/>
                  </a:cubicBezTo>
                  <a:cubicBezTo>
                    <a:pt x="46" y="9"/>
                    <a:pt x="46" y="11"/>
                    <a:pt x="46" y="1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55"/>
            <p:cNvSpPr>
              <a:spLocks/>
            </p:cNvSpPr>
            <p:nvPr/>
          </p:nvSpPr>
          <p:spPr bwMode="auto">
            <a:xfrm>
              <a:off x="4607" y="1408"/>
              <a:ext cx="14" cy="19"/>
            </a:xfrm>
            <a:custGeom>
              <a:avLst/>
              <a:gdLst>
                <a:gd name="T0" fmla="*/ 5 w 6"/>
                <a:gd name="T1" fmla="*/ 1 h 8"/>
                <a:gd name="T2" fmla="*/ 6 w 6"/>
                <a:gd name="T3" fmla="*/ 4 h 8"/>
                <a:gd name="T4" fmla="*/ 5 w 6"/>
                <a:gd name="T5" fmla="*/ 5 h 8"/>
                <a:gd name="T6" fmla="*/ 3 w 6"/>
                <a:gd name="T7" fmla="*/ 8 h 8"/>
                <a:gd name="T8" fmla="*/ 1 w 6"/>
                <a:gd name="T9" fmla="*/ 8 h 8"/>
                <a:gd name="T10" fmla="*/ 0 w 6"/>
                <a:gd name="T11" fmla="*/ 6 h 8"/>
                <a:gd name="T12" fmla="*/ 2 w 6"/>
                <a:gd name="T13" fmla="*/ 3 h 8"/>
                <a:gd name="T14" fmla="*/ 2 w 6"/>
                <a:gd name="T15" fmla="*/ 0 h 8"/>
                <a:gd name="T16" fmla="*/ 3 w 6"/>
                <a:gd name="T17" fmla="*/ 0 h 8"/>
                <a:gd name="T18" fmla="*/ 5 w 6"/>
                <a:gd name="T1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8">
                  <a:moveTo>
                    <a:pt x="5" y="1"/>
                  </a:moveTo>
                  <a:cubicBezTo>
                    <a:pt x="6" y="1"/>
                    <a:pt x="6" y="3"/>
                    <a:pt x="6" y="4"/>
                  </a:cubicBezTo>
                  <a:cubicBezTo>
                    <a:pt x="6" y="4"/>
                    <a:pt x="5" y="5"/>
                    <a:pt x="5" y="5"/>
                  </a:cubicBezTo>
                  <a:cubicBezTo>
                    <a:pt x="5" y="6"/>
                    <a:pt x="4" y="7"/>
                    <a:pt x="3" y="8"/>
                  </a:cubicBezTo>
                  <a:cubicBezTo>
                    <a:pt x="3" y="8"/>
                    <a:pt x="2" y="8"/>
                    <a:pt x="1" y="8"/>
                  </a:cubicBezTo>
                  <a:cubicBezTo>
                    <a:pt x="1" y="7"/>
                    <a:pt x="0" y="6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2" y="3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56"/>
            <p:cNvSpPr>
              <a:spLocks/>
            </p:cNvSpPr>
            <p:nvPr/>
          </p:nvSpPr>
          <p:spPr bwMode="auto">
            <a:xfrm>
              <a:off x="4607" y="1408"/>
              <a:ext cx="14" cy="19"/>
            </a:xfrm>
            <a:custGeom>
              <a:avLst/>
              <a:gdLst>
                <a:gd name="T0" fmla="*/ 5 w 6"/>
                <a:gd name="T1" fmla="*/ 1 h 8"/>
                <a:gd name="T2" fmla="*/ 6 w 6"/>
                <a:gd name="T3" fmla="*/ 4 h 8"/>
                <a:gd name="T4" fmla="*/ 5 w 6"/>
                <a:gd name="T5" fmla="*/ 5 h 8"/>
                <a:gd name="T6" fmla="*/ 3 w 6"/>
                <a:gd name="T7" fmla="*/ 8 h 8"/>
                <a:gd name="T8" fmla="*/ 1 w 6"/>
                <a:gd name="T9" fmla="*/ 8 h 8"/>
                <a:gd name="T10" fmla="*/ 0 w 6"/>
                <a:gd name="T11" fmla="*/ 6 h 8"/>
                <a:gd name="T12" fmla="*/ 2 w 6"/>
                <a:gd name="T13" fmla="*/ 3 h 8"/>
                <a:gd name="T14" fmla="*/ 2 w 6"/>
                <a:gd name="T15" fmla="*/ 0 h 8"/>
                <a:gd name="T16" fmla="*/ 3 w 6"/>
                <a:gd name="T17" fmla="*/ 0 h 8"/>
                <a:gd name="T18" fmla="*/ 5 w 6"/>
                <a:gd name="T1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8">
                  <a:moveTo>
                    <a:pt x="5" y="1"/>
                  </a:moveTo>
                  <a:cubicBezTo>
                    <a:pt x="6" y="1"/>
                    <a:pt x="6" y="3"/>
                    <a:pt x="6" y="4"/>
                  </a:cubicBezTo>
                  <a:cubicBezTo>
                    <a:pt x="6" y="4"/>
                    <a:pt x="5" y="5"/>
                    <a:pt x="5" y="5"/>
                  </a:cubicBezTo>
                  <a:cubicBezTo>
                    <a:pt x="5" y="6"/>
                    <a:pt x="4" y="7"/>
                    <a:pt x="3" y="8"/>
                  </a:cubicBezTo>
                  <a:cubicBezTo>
                    <a:pt x="3" y="8"/>
                    <a:pt x="2" y="8"/>
                    <a:pt x="1" y="8"/>
                  </a:cubicBezTo>
                  <a:cubicBezTo>
                    <a:pt x="1" y="7"/>
                    <a:pt x="0" y="6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2" y="3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57"/>
            <p:cNvSpPr>
              <a:spLocks/>
            </p:cNvSpPr>
            <p:nvPr/>
          </p:nvSpPr>
          <p:spPr bwMode="auto">
            <a:xfrm>
              <a:off x="4599" y="1593"/>
              <a:ext cx="17" cy="21"/>
            </a:xfrm>
            <a:custGeom>
              <a:avLst/>
              <a:gdLst>
                <a:gd name="T0" fmla="*/ 7 w 7"/>
                <a:gd name="T1" fmla="*/ 3 h 9"/>
                <a:gd name="T2" fmla="*/ 7 w 7"/>
                <a:gd name="T3" fmla="*/ 7 h 9"/>
                <a:gd name="T4" fmla="*/ 4 w 7"/>
                <a:gd name="T5" fmla="*/ 9 h 9"/>
                <a:gd name="T6" fmla="*/ 1 w 7"/>
                <a:gd name="T7" fmla="*/ 8 h 9"/>
                <a:gd name="T8" fmla="*/ 0 w 7"/>
                <a:gd name="T9" fmla="*/ 5 h 9"/>
                <a:gd name="T10" fmla="*/ 1 w 7"/>
                <a:gd name="T11" fmla="*/ 1 h 9"/>
                <a:gd name="T12" fmla="*/ 5 w 7"/>
                <a:gd name="T13" fmla="*/ 1 h 9"/>
                <a:gd name="T14" fmla="*/ 7 w 7"/>
                <a:gd name="T1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9">
                  <a:moveTo>
                    <a:pt x="7" y="3"/>
                  </a:moveTo>
                  <a:cubicBezTo>
                    <a:pt x="7" y="4"/>
                    <a:pt x="7" y="6"/>
                    <a:pt x="7" y="7"/>
                  </a:cubicBezTo>
                  <a:cubicBezTo>
                    <a:pt x="6" y="8"/>
                    <a:pt x="5" y="9"/>
                    <a:pt x="4" y="9"/>
                  </a:cubicBezTo>
                  <a:cubicBezTo>
                    <a:pt x="4" y="9"/>
                    <a:pt x="2" y="9"/>
                    <a:pt x="1" y="8"/>
                  </a:cubicBezTo>
                  <a:cubicBezTo>
                    <a:pt x="0" y="7"/>
                    <a:pt x="0" y="5"/>
                    <a:pt x="0" y="5"/>
                  </a:cubicBezTo>
                  <a:cubicBezTo>
                    <a:pt x="0" y="4"/>
                    <a:pt x="0" y="1"/>
                    <a:pt x="1" y="1"/>
                  </a:cubicBezTo>
                  <a:cubicBezTo>
                    <a:pt x="2" y="0"/>
                    <a:pt x="4" y="0"/>
                    <a:pt x="5" y="1"/>
                  </a:cubicBezTo>
                  <a:cubicBezTo>
                    <a:pt x="6" y="1"/>
                    <a:pt x="6" y="3"/>
                    <a:pt x="7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58"/>
            <p:cNvSpPr>
              <a:spLocks/>
            </p:cNvSpPr>
            <p:nvPr/>
          </p:nvSpPr>
          <p:spPr bwMode="auto">
            <a:xfrm>
              <a:off x="4599" y="1593"/>
              <a:ext cx="17" cy="21"/>
            </a:xfrm>
            <a:custGeom>
              <a:avLst/>
              <a:gdLst>
                <a:gd name="T0" fmla="*/ 7 w 7"/>
                <a:gd name="T1" fmla="*/ 3 h 9"/>
                <a:gd name="T2" fmla="*/ 7 w 7"/>
                <a:gd name="T3" fmla="*/ 7 h 9"/>
                <a:gd name="T4" fmla="*/ 4 w 7"/>
                <a:gd name="T5" fmla="*/ 9 h 9"/>
                <a:gd name="T6" fmla="*/ 1 w 7"/>
                <a:gd name="T7" fmla="*/ 8 h 9"/>
                <a:gd name="T8" fmla="*/ 0 w 7"/>
                <a:gd name="T9" fmla="*/ 5 h 9"/>
                <a:gd name="T10" fmla="*/ 1 w 7"/>
                <a:gd name="T11" fmla="*/ 1 h 9"/>
                <a:gd name="T12" fmla="*/ 5 w 7"/>
                <a:gd name="T13" fmla="*/ 1 h 9"/>
                <a:gd name="T14" fmla="*/ 7 w 7"/>
                <a:gd name="T1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9">
                  <a:moveTo>
                    <a:pt x="7" y="3"/>
                  </a:moveTo>
                  <a:cubicBezTo>
                    <a:pt x="7" y="4"/>
                    <a:pt x="7" y="6"/>
                    <a:pt x="7" y="7"/>
                  </a:cubicBezTo>
                  <a:cubicBezTo>
                    <a:pt x="6" y="8"/>
                    <a:pt x="5" y="9"/>
                    <a:pt x="4" y="9"/>
                  </a:cubicBezTo>
                  <a:cubicBezTo>
                    <a:pt x="4" y="9"/>
                    <a:pt x="2" y="9"/>
                    <a:pt x="1" y="8"/>
                  </a:cubicBezTo>
                  <a:cubicBezTo>
                    <a:pt x="0" y="7"/>
                    <a:pt x="0" y="5"/>
                    <a:pt x="0" y="5"/>
                  </a:cubicBezTo>
                  <a:cubicBezTo>
                    <a:pt x="0" y="4"/>
                    <a:pt x="0" y="1"/>
                    <a:pt x="1" y="1"/>
                  </a:cubicBezTo>
                  <a:cubicBezTo>
                    <a:pt x="2" y="0"/>
                    <a:pt x="4" y="0"/>
                    <a:pt x="5" y="1"/>
                  </a:cubicBezTo>
                  <a:cubicBezTo>
                    <a:pt x="6" y="1"/>
                    <a:pt x="6" y="3"/>
                    <a:pt x="7" y="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59"/>
            <p:cNvSpPr>
              <a:spLocks/>
            </p:cNvSpPr>
            <p:nvPr/>
          </p:nvSpPr>
          <p:spPr bwMode="auto">
            <a:xfrm>
              <a:off x="4536" y="1638"/>
              <a:ext cx="19" cy="11"/>
            </a:xfrm>
            <a:custGeom>
              <a:avLst/>
              <a:gdLst>
                <a:gd name="T0" fmla="*/ 7 w 8"/>
                <a:gd name="T1" fmla="*/ 2 h 5"/>
                <a:gd name="T2" fmla="*/ 8 w 8"/>
                <a:gd name="T3" fmla="*/ 4 h 5"/>
                <a:gd name="T4" fmla="*/ 6 w 8"/>
                <a:gd name="T5" fmla="*/ 5 h 5"/>
                <a:gd name="T6" fmla="*/ 3 w 8"/>
                <a:gd name="T7" fmla="*/ 5 h 5"/>
                <a:gd name="T8" fmla="*/ 0 w 8"/>
                <a:gd name="T9" fmla="*/ 2 h 5"/>
                <a:gd name="T10" fmla="*/ 0 w 8"/>
                <a:gd name="T11" fmla="*/ 0 h 5"/>
                <a:gd name="T12" fmla="*/ 2 w 8"/>
                <a:gd name="T13" fmla="*/ 0 h 5"/>
                <a:gd name="T14" fmla="*/ 5 w 8"/>
                <a:gd name="T15" fmla="*/ 2 h 5"/>
                <a:gd name="T16" fmla="*/ 7 w 8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5">
                  <a:moveTo>
                    <a:pt x="7" y="2"/>
                  </a:moveTo>
                  <a:cubicBezTo>
                    <a:pt x="8" y="3"/>
                    <a:pt x="8" y="4"/>
                    <a:pt x="8" y="4"/>
                  </a:cubicBezTo>
                  <a:cubicBezTo>
                    <a:pt x="8" y="5"/>
                    <a:pt x="7" y="5"/>
                    <a:pt x="6" y="5"/>
                  </a:cubicBezTo>
                  <a:cubicBezTo>
                    <a:pt x="5" y="5"/>
                    <a:pt x="4" y="5"/>
                    <a:pt x="3" y="5"/>
                  </a:cubicBezTo>
                  <a:cubicBezTo>
                    <a:pt x="2" y="4"/>
                    <a:pt x="0" y="3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2" y="0"/>
                    <a:pt x="2" y="0"/>
                  </a:cubicBezTo>
                  <a:cubicBezTo>
                    <a:pt x="3" y="0"/>
                    <a:pt x="5" y="2"/>
                    <a:pt x="5" y="2"/>
                  </a:cubicBezTo>
                  <a:cubicBezTo>
                    <a:pt x="6" y="2"/>
                    <a:pt x="7" y="2"/>
                    <a:pt x="7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60"/>
            <p:cNvSpPr>
              <a:spLocks/>
            </p:cNvSpPr>
            <p:nvPr/>
          </p:nvSpPr>
          <p:spPr bwMode="auto">
            <a:xfrm>
              <a:off x="4536" y="1638"/>
              <a:ext cx="19" cy="11"/>
            </a:xfrm>
            <a:custGeom>
              <a:avLst/>
              <a:gdLst>
                <a:gd name="T0" fmla="*/ 7 w 8"/>
                <a:gd name="T1" fmla="*/ 2 h 5"/>
                <a:gd name="T2" fmla="*/ 8 w 8"/>
                <a:gd name="T3" fmla="*/ 4 h 5"/>
                <a:gd name="T4" fmla="*/ 6 w 8"/>
                <a:gd name="T5" fmla="*/ 5 h 5"/>
                <a:gd name="T6" fmla="*/ 3 w 8"/>
                <a:gd name="T7" fmla="*/ 5 h 5"/>
                <a:gd name="T8" fmla="*/ 0 w 8"/>
                <a:gd name="T9" fmla="*/ 2 h 5"/>
                <a:gd name="T10" fmla="*/ 0 w 8"/>
                <a:gd name="T11" fmla="*/ 0 h 5"/>
                <a:gd name="T12" fmla="*/ 2 w 8"/>
                <a:gd name="T13" fmla="*/ 0 h 5"/>
                <a:gd name="T14" fmla="*/ 5 w 8"/>
                <a:gd name="T15" fmla="*/ 2 h 5"/>
                <a:gd name="T16" fmla="*/ 7 w 8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5">
                  <a:moveTo>
                    <a:pt x="7" y="2"/>
                  </a:moveTo>
                  <a:cubicBezTo>
                    <a:pt x="8" y="3"/>
                    <a:pt x="8" y="4"/>
                    <a:pt x="8" y="4"/>
                  </a:cubicBezTo>
                  <a:cubicBezTo>
                    <a:pt x="8" y="5"/>
                    <a:pt x="7" y="5"/>
                    <a:pt x="6" y="5"/>
                  </a:cubicBezTo>
                  <a:cubicBezTo>
                    <a:pt x="5" y="5"/>
                    <a:pt x="4" y="5"/>
                    <a:pt x="3" y="5"/>
                  </a:cubicBezTo>
                  <a:cubicBezTo>
                    <a:pt x="2" y="4"/>
                    <a:pt x="0" y="3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2" y="0"/>
                    <a:pt x="2" y="0"/>
                  </a:cubicBezTo>
                  <a:cubicBezTo>
                    <a:pt x="3" y="0"/>
                    <a:pt x="5" y="2"/>
                    <a:pt x="5" y="2"/>
                  </a:cubicBezTo>
                  <a:cubicBezTo>
                    <a:pt x="6" y="2"/>
                    <a:pt x="7" y="2"/>
                    <a:pt x="7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61"/>
            <p:cNvSpPr>
              <a:spLocks/>
            </p:cNvSpPr>
            <p:nvPr/>
          </p:nvSpPr>
          <p:spPr bwMode="auto">
            <a:xfrm>
              <a:off x="4488" y="1559"/>
              <a:ext cx="22" cy="29"/>
            </a:xfrm>
            <a:custGeom>
              <a:avLst/>
              <a:gdLst>
                <a:gd name="T0" fmla="*/ 7 w 9"/>
                <a:gd name="T1" fmla="*/ 9 h 12"/>
                <a:gd name="T2" fmla="*/ 8 w 9"/>
                <a:gd name="T3" fmla="*/ 10 h 12"/>
                <a:gd name="T4" fmla="*/ 7 w 9"/>
                <a:gd name="T5" fmla="*/ 11 h 12"/>
                <a:gd name="T6" fmla="*/ 4 w 9"/>
                <a:gd name="T7" fmla="*/ 10 h 12"/>
                <a:gd name="T8" fmla="*/ 2 w 9"/>
                <a:gd name="T9" fmla="*/ 5 h 12"/>
                <a:gd name="T10" fmla="*/ 0 w 9"/>
                <a:gd name="T11" fmla="*/ 3 h 12"/>
                <a:gd name="T12" fmla="*/ 1 w 9"/>
                <a:gd name="T13" fmla="*/ 0 h 12"/>
                <a:gd name="T14" fmla="*/ 2 w 9"/>
                <a:gd name="T15" fmla="*/ 1 h 12"/>
                <a:gd name="T16" fmla="*/ 4 w 9"/>
                <a:gd name="T17" fmla="*/ 3 h 12"/>
                <a:gd name="T18" fmla="*/ 6 w 9"/>
                <a:gd name="T19" fmla="*/ 4 h 12"/>
                <a:gd name="T20" fmla="*/ 6 w 9"/>
                <a:gd name="T21" fmla="*/ 7 h 12"/>
                <a:gd name="T22" fmla="*/ 7 w 9"/>
                <a:gd name="T23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12">
                  <a:moveTo>
                    <a:pt x="7" y="9"/>
                  </a:moveTo>
                  <a:cubicBezTo>
                    <a:pt x="8" y="9"/>
                    <a:pt x="9" y="9"/>
                    <a:pt x="8" y="10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6" y="12"/>
                    <a:pt x="5" y="11"/>
                    <a:pt x="4" y="10"/>
                  </a:cubicBezTo>
                  <a:cubicBezTo>
                    <a:pt x="4" y="9"/>
                    <a:pt x="2" y="7"/>
                    <a:pt x="2" y="5"/>
                  </a:cubicBezTo>
                  <a:cubicBezTo>
                    <a:pt x="2" y="5"/>
                    <a:pt x="0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3" y="1"/>
                    <a:pt x="3" y="2"/>
                    <a:pt x="4" y="3"/>
                  </a:cubicBezTo>
                  <a:cubicBezTo>
                    <a:pt x="4" y="3"/>
                    <a:pt x="5" y="4"/>
                    <a:pt x="6" y="4"/>
                  </a:cubicBezTo>
                  <a:cubicBezTo>
                    <a:pt x="6" y="5"/>
                    <a:pt x="6" y="7"/>
                    <a:pt x="6" y="7"/>
                  </a:cubicBezTo>
                  <a:cubicBezTo>
                    <a:pt x="6" y="8"/>
                    <a:pt x="7" y="8"/>
                    <a:pt x="7" y="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62"/>
            <p:cNvSpPr>
              <a:spLocks/>
            </p:cNvSpPr>
            <p:nvPr/>
          </p:nvSpPr>
          <p:spPr bwMode="auto">
            <a:xfrm>
              <a:off x="4488" y="1559"/>
              <a:ext cx="22" cy="29"/>
            </a:xfrm>
            <a:custGeom>
              <a:avLst/>
              <a:gdLst>
                <a:gd name="T0" fmla="*/ 7 w 9"/>
                <a:gd name="T1" fmla="*/ 9 h 12"/>
                <a:gd name="T2" fmla="*/ 8 w 9"/>
                <a:gd name="T3" fmla="*/ 10 h 12"/>
                <a:gd name="T4" fmla="*/ 7 w 9"/>
                <a:gd name="T5" fmla="*/ 11 h 12"/>
                <a:gd name="T6" fmla="*/ 4 w 9"/>
                <a:gd name="T7" fmla="*/ 10 h 12"/>
                <a:gd name="T8" fmla="*/ 2 w 9"/>
                <a:gd name="T9" fmla="*/ 5 h 12"/>
                <a:gd name="T10" fmla="*/ 0 w 9"/>
                <a:gd name="T11" fmla="*/ 3 h 12"/>
                <a:gd name="T12" fmla="*/ 1 w 9"/>
                <a:gd name="T13" fmla="*/ 0 h 12"/>
                <a:gd name="T14" fmla="*/ 2 w 9"/>
                <a:gd name="T15" fmla="*/ 1 h 12"/>
                <a:gd name="T16" fmla="*/ 4 w 9"/>
                <a:gd name="T17" fmla="*/ 3 h 12"/>
                <a:gd name="T18" fmla="*/ 6 w 9"/>
                <a:gd name="T19" fmla="*/ 4 h 12"/>
                <a:gd name="T20" fmla="*/ 6 w 9"/>
                <a:gd name="T21" fmla="*/ 7 h 12"/>
                <a:gd name="T22" fmla="*/ 7 w 9"/>
                <a:gd name="T23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12">
                  <a:moveTo>
                    <a:pt x="7" y="9"/>
                  </a:moveTo>
                  <a:cubicBezTo>
                    <a:pt x="8" y="9"/>
                    <a:pt x="9" y="9"/>
                    <a:pt x="8" y="10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6" y="12"/>
                    <a:pt x="5" y="11"/>
                    <a:pt x="4" y="10"/>
                  </a:cubicBezTo>
                  <a:cubicBezTo>
                    <a:pt x="4" y="9"/>
                    <a:pt x="2" y="7"/>
                    <a:pt x="2" y="5"/>
                  </a:cubicBezTo>
                  <a:cubicBezTo>
                    <a:pt x="2" y="5"/>
                    <a:pt x="0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3" y="1"/>
                    <a:pt x="3" y="2"/>
                    <a:pt x="4" y="3"/>
                  </a:cubicBezTo>
                  <a:cubicBezTo>
                    <a:pt x="4" y="3"/>
                    <a:pt x="5" y="4"/>
                    <a:pt x="6" y="4"/>
                  </a:cubicBezTo>
                  <a:cubicBezTo>
                    <a:pt x="6" y="5"/>
                    <a:pt x="6" y="7"/>
                    <a:pt x="6" y="7"/>
                  </a:cubicBezTo>
                  <a:cubicBezTo>
                    <a:pt x="6" y="8"/>
                    <a:pt x="7" y="8"/>
                    <a:pt x="7" y="9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63"/>
            <p:cNvSpPr>
              <a:spLocks/>
            </p:cNvSpPr>
            <p:nvPr/>
          </p:nvSpPr>
          <p:spPr bwMode="auto">
            <a:xfrm>
              <a:off x="3123" y="1583"/>
              <a:ext cx="1588" cy="1533"/>
            </a:xfrm>
            <a:custGeom>
              <a:avLst/>
              <a:gdLst>
                <a:gd name="T0" fmla="*/ 653 w 671"/>
                <a:gd name="T1" fmla="*/ 581 h 647"/>
                <a:gd name="T2" fmla="*/ 597 w 671"/>
                <a:gd name="T3" fmla="*/ 614 h 647"/>
                <a:gd name="T4" fmla="*/ 526 w 671"/>
                <a:gd name="T5" fmla="*/ 647 h 647"/>
                <a:gd name="T6" fmla="*/ 448 w 671"/>
                <a:gd name="T7" fmla="*/ 629 h 647"/>
                <a:gd name="T8" fmla="*/ 383 w 671"/>
                <a:gd name="T9" fmla="*/ 599 h 647"/>
                <a:gd name="T10" fmla="*/ 348 w 671"/>
                <a:gd name="T11" fmla="*/ 635 h 647"/>
                <a:gd name="T12" fmla="*/ 291 w 671"/>
                <a:gd name="T13" fmla="*/ 623 h 647"/>
                <a:gd name="T14" fmla="*/ 229 w 671"/>
                <a:gd name="T15" fmla="*/ 628 h 647"/>
                <a:gd name="T16" fmla="*/ 177 w 671"/>
                <a:gd name="T17" fmla="*/ 629 h 647"/>
                <a:gd name="T18" fmla="*/ 131 w 671"/>
                <a:gd name="T19" fmla="*/ 585 h 647"/>
                <a:gd name="T20" fmla="*/ 94 w 671"/>
                <a:gd name="T21" fmla="*/ 577 h 647"/>
                <a:gd name="T22" fmla="*/ 73 w 671"/>
                <a:gd name="T23" fmla="*/ 490 h 647"/>
                <a:gd name="T24" fmla="*/ 37 w 671"/>
                <a:gd name="T25" fmla="*/ 488 h 647"/>
                <a:gd name="T26" fmla="*/ 25 w 671"/>
                <a:gd name="T27" fmla="*/ 477 h 647"/>
                <a:gd name="T28" fmla="*/ 0 w 671"/>
                <a:gd name="T29" fmla="*/ 463 h 647"/>
                <a:gd name="T30" fmla="*/ 9 w 671"/>
                <a:gd name="T31" fmla="*/ 426 h 647"/>
                <a:gd name="T32" fmla="*/ 24 w 671"/>
                <a:gd name="T33" fmla="*/ 410 h 647"/>
                <a:gd name="T34" fmla="*/ 37 w 671"/>
                <a:gd name="T35" fmla="*/ 376 h 647"/>
                <a:gd name="T36" fmla="*/ 78 w 671"/>
                <a:gd name="T37" fmla="*/ 389 h 647"/>
                <a:gd name="T38" fmla="*/ 116 w 671"/>
                <a:gd name="T39" fmla="*/ 359 h 647"/>
                <a:gd name="T40" fmla="*/ 153 w 671"/>
                <a:gd name="T41" fmla="*/ 360 h 647"/>
                <a:gd name="T42" fmla="*/ 190 w 671"/>
                <a:gd name="T43" fmla="*/ 364 h 647"/>
                <a:gd name="T44" fmla="*/ 210 w 671"/>
                <a:gd name="T45" fmla="*/ 336 h 647"/>
                <a:gd name="T46" fmla="*/ 233 w 671"/>
                <a:gd name="T47" fmla="*/ 300 h 647"/>
                <a:gd name="T48" fmla="*/ 223 w 671"/>
                <a:gd name="T49" fmla="*/ 259 h 647"/>
                <a:gd name="T50" fmla="*/ 217 w 671"/>
                <a:gd name="T51" fmla="*/ 211 h 647"/>
                <a:gd name="T52" fmla="*/ 229 w 671"/>
                <a:gd name="T53" fmla="*/ 182 h 647"/>
                <a:gd name="T54" fmla="*/ 223 w 671"/>
                <a:gd name="T55" fmla="*/ 147 h 647"/>
                <a:gd name="T56" fmla="*/ 221 w 671"/>
                <a:gd name="T57" fmla="*/ 104 h 647"/>
                <a:gd name="T58" fmla="*/ 244 w 671"/>
                <a:gd name="T59" fmla="*/ 132 h 647"/>
                <a:gd name="T60" fmla="*/ 240 w 671"/>
                <a:gd name="T61" fmla="*/ 154 h 647"/>
                <a:gd name="T62" fmla="*/ 243 w 671"/>
                <a:gd name="T63" fmla="*/ 159 h 647"/>
                <a:gd name="T64" fmla="*/ 239 w 671"/>
                <a:gd name="T65" fmla="*/ 106 h 647"/>
                <a:gd name="T66" fmla="*/ 284 w 671"/>
                <a:gd name="T67" fmla="*/ 85 h 647"/>
                <a:gd name="T68" fmla="*/ 290 w 671"/>
                <a:gd name="T69" fmla="*/ 64 h 647"/>
                <a:gd name="T70" fmla="*/ 316 w 671"/>
                <a:gd name="T71" fmla="*/ 49 h 647"/>
                <a:gd name="T72" fmla="*/ 343 w 671"/>
                <a:gd name="T73" fmla="*/ 37 h 647"/>
                <a:gd name="T74" fmla="*/ 375 w 671"/>
                <a:gd name="T75" fmla="*/ 40 h 647"/>
                <a:gd name="T76" fmla="*/ 381 w 671"/>
                <a:gd name="T77" fmla="*/ 23 h 647"/>
                <a:gd name="T78" fmla="*/ 404 w 671"/>
                <a:gd name="T79" fmla="*/ 6 h 647"/>
                <a:gd name="T80" fmla="*/ 418 w 671"/>
                <a:gd name="T81" fmla="*/ 20 h 647"/>
                <a:gd name="T82" fmla="*/ 439 w 671"/>
                <a:gd name="T83" fmla="*/ 19 h 647"/>
                <a:gd name="T84" fmla="*/ 454 w 671"/>
                <a:gd name="T85" fmla="*/ 29 h 647"/>
                <a:gd name="T86" fmla="*/ 460 w 671"/>
                <a:gd name="T87" fmla="*/ 47 h 647"/>
                <a:gd name="T88" fmla="*/ 440 w 671"/>
                <a:gd name="T89" fmla="*/ 75 h 647"/>
                <a:gd name="T90" fmla="*/ 418 w 671"/>
                <a:gd name="T91" fmla="*/ 105 h 647"/>
                <a:gd name="T92" fmla="*/ 436 w 671"/>
                <a:gd name="T93" fmla="*/ 100 h 647"/>
                <a:gd name="T94" fmla="*/ 451 w 671"/>
                <a:gd name="T95" fmla="*/ 102 h 647"/>
                <a:gd name="T96" fmla="*/ 467 w 671"/>
                <a:gd name="T97" fmla="*/ 151 h 647"/>
                <a:gd name="T98" fmla="*/ 433 w 671"/>
                <a:gd name="T99" fmla="*/ 186 h 647"/>
                <a:gd name="T100" fmla="*/ 428 w 671"/>
                <a:gd name="T101" fmla="*/ 247 h 647"/>
                <a:gd name="T102" fmla="*/ 436 w 671"/>
                <a:gd name="T103" fmla="*/ 293 h 647"/>
                <a:gd name="T104" fmla="*/ 459 w 671"/>
                <a:gd name="T105" fmla="*/ 305 h 647"/>
                <a:gd name="T106" fmla="*/ 468 w 671"/>
                <a:gd name="T107" fmla="*/ 321 h 647"/>
                <a:gd name="T108" fmla="*/ 493 w 671"/>
                <a:gd name="T109" fmla="*/ 379 h 647"/>
                <a:gd name="T110" fmla="*/ 497 w 671"/>
                <a:gd name="T111" fmla="*/ 420 h 647"/>
                <a:gd name="T112" fmla="*/ 525 w 671"/>
                <a:gd name="T113" fmla="*/ 420 h 647"/>
                <a:gd name="T114" fmla="*/ 543 w 671"/>
                <a:gd name="T115" fmla="*/ 379 h 647"/>
                <a:gd name="T116" fmla="*/ 584 w 671"/>
                <a:gd name="T117" fmla="*/ 391 h 647"/>
                <a:gd name="T118" fmla="*/ 603 w 671"/>
                <a:gd name="T119" fmla="*/ 428 h 647"/>
                <a:gd name="T120" fmla="*/ 630 w 671"/>
                <a:gd name="T121" fmla="*/ 455 h 647"/>
                <a:gd name="T122" fmla="*/ 650 w 671"/>
                <a:gd name="T123" fmla="*/ 464 h 647"/>
                <a:gd name="T124" fmla="*/ 668 w 671"/>
                <a:gd name="T125" fmla="*/ 508 h 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1" h="647">
                  <a:moveTo>
                    <a:pt x="668" y="508"/>
                  </a:moveTo>
                  <a:cubicBezTo>
                    <a:pt x="669" y="509"/>
                    <a:pt x="670" y="511"/>
                    <a:pt x="671" y="513"/>
                  </a:cubicBezTo>
                  <a:cubicBezTo>
                    <a:pt x="669" y="514"/>
                    <a:pt x="667" y="516"/>
                    <a:pt x="666" y="517"/>
                  </a:cubicBezTo>
                  <a:cubicBezTo>
                    <a:pt x="665" y="518"/>
                    <a:pt x="662" y="520"/>
                    <a:pt x="661" y="521"/>
                  </a:cubicBezTo>
                  <a:cubicBezTo>
                    <a:pt x="659" y="522"/>
                    <a:pt x="656" y="525"/>
                    <a:pt x="654" y="526"/>
                  </a:cubicBezTo>
                  <a:cubicBezTo>
                    <a:pt x="654" y="527"/>
                    <a:pt x="651" y="528"/>
                    <a:pt x="650" y="529"/>
                  </a:cubicBezTo>
                  <a:cubicBezTo>
                    <a:pt x="650" y="530"/>
                    <a:pt x="649" y="532"/>
                    <a:pt x="649" y="533"/>
                  </a:cubicBezTo>
                  <a:cubicBezTo>
                    <a:pt x="649" y="534"/>
                    <a:pt x="651" y="536"/>
                    <a:pt x="652" y="537"/>
                  </a:cubicBezTo>
                  <a:cubicBezTo>
                    <a:pt x="653" y="538"/>
                    <a:pt x="657" y="538"/>
                    <a:pt x="659" y="540"/>
                  </a:cubicBezTo>
                  <a:cubicBezTo>
                    <a:pt x="659" y="541"/>
                    <a:pt x="659" y="545"/>
                    <a:pt x="660" y="546"/>
                  </a:cubicBezTo>
                  <a:cubicBezTo>
                    <a:pt x="660" y="548"/>
                    <a:pt x="660" y="553"/>
                    <a:pt x="659" y="555"/>
                  </a:cubicBezTo>
                  <a:cubicBezTo>
                    <a:pt x="659" y="557"/>
                    <a:pt x="658" y="560"/>
                    <a:pt x="658" y="562"/>
                  </a:cubicBezTo>
                  <a:cubicBezTo>
                    <a:pt x="657" y="565"/>
                    <a:pt x="656" y="569"/>
                    <a:pt x="656" y="572"/>
                  </a:cubicBezTo>
                  <a:cubicBezTo>
                    <a:pt x="655" y="574"/>
                    <a:pt x="653" y="579"/>
                    <a:pt x="653" y="581"/>
                  </a:cubicBezTo>
                  <a:cubicBezTo>
                    <a:pt x="652" y="583"/>
                    <a:pt x="652" y="589"/>
                    <a:pt x="653" y="591"/>
                  </a:cubicBezTo>
                  <a:cubicBezTo>
                    <a:pt x="654" y="593"/>
                    <a:pt x="657" y="594"/>
                    <a:pt x="657" y="596"/>
                  </a:cubicBezTo>
                  <a:cubicBezTo>
                    <a:pt x="658" y="597"/>
                    <a:pt x="658" y="600"/>
                    <a:pt x="658" y="601"/>
                  </a:cubicBezTo>
                  <a:cubicBezTo>
                    <a:pt x="657" y="602"/>
                    <a:pt x="657" y="604"/>
                    <a:pt x="656" y="605"/>
                  </a:cubicBezTo>
                  <a:cubicBezTo>
                    <a:pt x="655" y="606"/>
                    <a:pt x="653" y="606"/>
                    <a:pt x="652" y="607"/>
                  </a:cubicBezTo>
                  <a:cubicBezTo>
                    <a:pt x="650" y="608"/>
                    <a:pt x="647" y="609"/>
                    <a:pt x="646" y="610"/>
                  </a:cubicBezTo>
                  <a:cubicBezTo>
                    <a:pt x="645" y="611"/>
                    <a:pt x="644" y="614"/>
                    <a:pt x="643" y="615"/>
                  </a:cubicBezTo>
                  <a:cubicBezTo>
                    <a:pt x="642" y="616"/>
                    <a:pt x="642" y="618"/>
                    <a:pt x="642" y="619"/>
                  </a:cubicBezTo>
                  <a:cubicBezTo>
                    <a:pt x="641" y="620"/>
                    <a:pt x="638" y="620"/>
                    <a:pt x="637" y="620"/>
                  </a:cubicBezTo>
                  <a:cubicBezTo>
                    <a:pt x="634" y="619"/>
                    <a:pt x="630" y="616"/>
                    <a:pt x="627" y="615"/>
                  </a:cubicBezTo>
                  <a:cubicBezTo>
                    <a:pt x="625" y="614"/>
                    <a:pt x="620" y="612"/>
                    <a:pt x="618" y="612"/>
                  </a:cubicBezTo>
                  <a:cubicBezTo>
                    <a:pt x="616" y="611"/>
                    <a:pt x="612" y="612"/>
                    <a:pt x="610" y="613"/>
                  </a:cubicBezTo>
                  <a:cubicBezTo>
                    <a:pt x="608" y="614"/>
                    <a:pt x="605" y="617"/>
                    <a:pt x="603" y="617"/>
                  </a:cubicBezTo>
                  <a:cubicBezTo>
                    <a:pt x="601" y="617"/>
                    <a:pt x="598" y="615"/>
                    <a:pt x="597" y="614"/>
                  </a:cubicBezTo>
                  <a:cubicBezTo>
                    <a:pt x="595" y="613"/>
                    <a:pt x="592" y="610"/>
                    <a:pt x="590" y="610"/>
                  </a:cubicBezTo>
                  <a:cubicBezTo>
                    <a:pt x="588" y="610"/>
                    <a:pt x="584" y="611"/>
                    <a:pt x="583" y="612"/>
                  </a:cubicBezTo>
                  <a:cubicBezTo>
                    <a:pt x="582" y="613"/>
                    <a:pt x="580" y="617"/>
                    <a:pt x="579" y="618"/>
                  </a:cubicBezTo>
                  <a:cubicBezTo>
                    <a:pt x="577" y="619"/>
                    <a:pt x="574" y="620"/>
                    <a:pt x="572" y="621"/>
                  </a:cubicBezTo>
                  <a:cubicBezTo>
                    <a:pt x="571" y="622"/>
                    <a:pt x="570" y="624"/>
                    <a:pt x="569" y="625"/>
                  </a:cubicBezTo>
                  <a:cubicBezTo>
                    <a:pt x="568" y="627"/>
                    <a:pt x="569" y="630"/>
                    <a:pt x="568" y="631"/>
                  </a:cubicBezTo>
                  <a:cubicBezTo>
                    <a:pt x="567" y="633"/>
                    <a:pt x="565" y="634"/>
                    <a:pt x="564" y="635"/>
                  </a:cubicBezTo>
                  <a:cubicBezTo>
                    <a:pt x="561" y="636"/>
                    <a:pt x="556" y="637"/>
                    <a:pt x="553" y="638"/>
                  </a:cubicBezTo>
                  <a:cubicBezTo>
                    <a:pt x="552" y="638"/>
                    <a:pt x="550" y="638"/>
                    <a:pt x="549" y="639"/>
                  </a:cubicBezTo>
                  <a:cubicBezTo>
                    <a:pt x="548" y="639"/>
                    <a:pt x="547" y="641"/>
                    <a:pt x="546" y="641"/>
                  </a:cubicBezTo>
                  <a:cubicBezTo>
                    <a:pt x="545" y="643"/>
                    <a:pt x="542" y="646"/>
                    <a:pt x="540" y="647"/>
                  </a:cubicBezTo>
                  <a:cubicBezTo>
                    <a:pt x="539" y="647"/>
                    <a:pt x="536" y="647"/>
                    <a:pt x="535" y="647"/>
                  </a:cubicBezTo>
                  <a:cubicBezTo>
                    <a:pt x="534" y="647"/>
                    <a:pt x="531" y="645"/>
                    <a:pt x="529" y="645"/>
                  </a:cubicBezTo>
                  <a:cubicBezTo>
                    <a:pt x="528" y="645"/>
                    <a:pt x="527" y="647"/>
                    <a:pt x="526" y="647"/>
                  </a:cubicBezTo>
                  <a:cubicBezTo>
                    <a:pt x="525" y="647"/>
                    <a:pt x="522" y="647"/>
                    <a:pt x="521" y="647"/>
                  </a:cubicBezTo>
                  <a:cubicBezTo>
                    <a:pt x="520" y="647"/>
                    <a:pt x="517" y="645"/>
                    <a:pt x="516" y="645"/>
                  </a:cubicBezTo>
                  <a:cubicBezTo>
                    <a:pt x="514" y="645"/>
                    <a:pt x="511" y="645"/>
                    <a:pt x="510" y="646"/>
                  </a:cubicBezTo>
                  <a:cubicBezTo>
                    <a:pt x="508" y="646"/>
                    <a:pt x="504" y="646"/>
                    <a:pt x="503" y="645"/>
                  </a:cubicBezTo>
                  <a:cubicBezTo>
                    <a:pt x="501" y="645"/>
                    <a:pt x="497" y="641"/>
                    <a:pt x="495" y="640"/>
                  </a:cubicBezTo>
                  <a:cubicBezTo>
                    <a:pt x="494" y="639"/>
                    <a:pt x="492" y="637"/>
                    <a:pt x="491" y="636"/>
                  </a:cubicBezTo>
                  <a:cubicBezTo>
                    <a:pt x="490" y="635"/>
                    <a:pt x="487" y="635"/>
                    <a:pt x="486" y="635"/>
                  </a:cubicBezTo>
                  <a:cubicBezTo>
                    <a:pt x="485" y="635"/>
                    <a:pt x="481" y="637"/>
                    <a:pt x="480" y="637"/>
                  </a:cubicBezTo>
                  <a:cubicBezTo>
                    <a:pt x="479" y="636"/>
                    <a:pt x="478" y="634"/>
                    <a:pt x="477" y="633"/>
                  </a:cubicBezTo>
                  <a:cubicBezTo>
                    <a:pt x="476" y="632"/>
                    <a:pt x="474" y="629"/>
                    <a:pt x="472" y="629"/>
                  </a:cubicBezTo>
                  <a:cubicBezTo>
                    <a:pt x="471" y="628"/>
                    <a:pt x="467" y="627"/>
                    <a:pt x="466" y="627"/>
                  </a:cubicBezTo>
                  <a:cubicBezTo>
                    <a:pt x="464" y="627"/>
                    <a:pt x="462" y="628"/>
                    <a:pt x="460" y="628"/>
                  </a:cubicBezTo>
                  <a:cubicBezTo>
                    <a:pt x="458" y="628"/>
                    <a:pt x="455" y="627"/>
                    <a:pt x="453" y="627"/>
                  </a:cubicBezTo>
                  <a:cubicBezTo>
                    <a:pt x="452" y="627"/>
                    <a:pt x="449" y="628"/>
                    <a:pt x="448" y="629"/>
                  </a:cubicBezTo>
                  <a:cubicBezTo>
                    <a:pt x="446" y="630"/>
                    <a:pt x="442" y="632"/>
                    <a:pt x="440" y="632"/>
                  </a:cubicBezTo>
                  <a:cubicBezTo>
                    <a:pt x="438" y="633"/>
                    <a:pt x="436" y="633"/>
                    <a:pt x="436" y="633"/>
                  </a:cubicBezTo>
                  <a:cubicBezTo>
                    <a:pt x="435" y="633"/>
                    <a:pt x="434" y="634"/>
                    <a:pt x="433" y="635"/>
                  </a:cubicBezTo>
                  <a:cubicBezTo>
                    <a:pt x="432" y="635"/>
                    <a:pt x="426" y="636"/>
                    <a:pt x="426" y="636"/>
                  </a:cubicBezTo>
                  <a:cubicBezTo>
                    <a:pt x="426" y="635"/>
                    <a:pt x="423" y="633"/>
                    <a:pt x="422" y="633"/>
                  </a:cubicBezTo>
                  <a:cubicBezTo>
                    <a:pt x="421" y="632"/>
                    <a:pt x="418" y="631"/>
                    <a:pt x="417" y="631"/>
                  </a:cubicBezTo>
                  <a:cubicBezTo>
                    <a:pt x="416" y="630"/>
                    <a:pt x="415" y="629"/>
                    <a:pt x="414" y="628"/>
                  </a:cubicBezTo>
                  <a:cubicBezTo>
                    <a:pt x="413" y="627"/>
                    <a:pt x="412" y="623"/>
                    <a:pt x="411" y="621"/>
                  </a:cubicBezTo>
                  <a:cubicBezTo>
                    <a:pt x="411" y="621"/>
                    <a:pt x="409" y="620"/>
                    <a:pt x="409" y="619"/>
                  </a:cubicBezTo>
                  <a:cubicBezTo>
                    <a:pt x="408" y="617"/>
                    <a:pt x="409" y="612"/>
                    <a:pt x="409" y="610"/>
                  </a:cubicBezTo>
                  <a:cubicBezTo>
                    <a:pt x="408" y="610"/>
                    <a:pt x="406" y="608"/>
                    <a:pt x="405" y="607"/>
                  </a:cubicBezTo>
                  <a:cubicBezTo>
                    <a:pt x="404" y="606"/>
                    <a:pt x="401" y="606"/>
                    <a:pt x="400" y="605"/>
                  </a:cubicBezTo>
                  <a:cubicBezTo>
                    <a:pt x="396" y="604"/>
                    <a:pt x="391" y="602"/>
                    <a:pt x="388" y="601"/>
                  </a:cubicBezTo>
                  <a:cubicBezTo>
                    <a:pt x="387" y="601"/>
                    <a:pt x="384" y="599"/>
                    <a:pt x="383" y="599"/>
                  </a:cubicBezTo>
                  <a:cubicBezTo>
                    <a:pt x="382" y="599"/>
                    <a:pt x="380" y="599"/>
                    <a:pt x="379" y="599"/>
                  </a:cubicBezTo>
                  <a:cubicBezTo>
                    <a:pt x="377" y="599"/>
                    <a:pt x="374" y="597"/>
                    <a:pt x="373" y="596"/>
                  </a:cubicBezTo>
                  <a:cubicBezTo>
                    <a:pt x="371" y="595"/>
                    <a:pt x="369" y="593"/>
                    <a:pt x="367" y="592"/>
                  </a:cubicBezTo>
                  <a:cubicBezTo>
                    <a:pt x="365" y="591"/>
                    <a:pt x="362" y="590"/>
                    <a:pt x="361" y="590"/>
                  </a:cubicBezTo>
                  <a:cubicBezTo>
                    <a:pt x="360" y="590"/>
                    <a:pt x="359" y="591"/>
                    <a:pt x="359" y="591"/>
                  </a:cubicBezTo>
                  <a:cubicBezTo>
                    <a:pt x="359" y="592"/>
                    <a:pt x="358" y="594"/>
                    <a:pt x="358" y="595"/>
                  </a:cubicBezTo>
                  <a:cubicBezTo>
                    <a:pt x="357" y="597"/>
                    <a:pt x="355" y="599"/>
                    <a:pt x="354" y="600"/>
                  </a:cubicBezTo>
                  <a:cubicBezTo>
                    <a:pt x="353" y="601"/>
                    <a:pt x="350" y="602"/>
                    <a:pt x="349" y="603"/>
                  </a:cubicBezTo>
                  <a:cubicBezTo>
                    <a:pt x="349" y="604"/>
                    <a:pt x="347" y="605"/>
                    <a:pt x="347" y="606"/>
                  </a:cubicBezTo>
                  <a:cubicBezTo>
                    <a:pt x="346" y="608"/>
                    <a:pt x="346" y="611"/>
                    <a:pt x="345" y="613"/>
                  </a:cubicBezTo>
                  <a:cubicBezTo>
                    <a:pt x="345" y="615"/>
                    <a:pt x="345" y="619"/>
                    <a:pt x="345" y="620"/>
                  </a:cubicBezTo>
                  <a:cubicBezTo>
                    <a:pt x="346" y="622"/>
                    <a:pt x="347" y="625"/>
                    <a:pt x="348" y="626"/>
                  </a:cubicBezTo>
                  <a:cubicBezTo>
                    <a:pt x="349" y="627"/>
                    <a:pt x="351" y="630"/>
                    <a:pt x="351" y="632"/>
                  </a:cubicBezTo>
                  <a:cubicBezTo>
                    <a:pt x="351" y="633"/>
                    <a:pt x="349" y="635"/>
                    <a:pt x="348" y="635"/>
                  </a:cubicBezTo>
                  <a:cubicBezTo>
                    <a:pt x="347" y="636"/>
                    <a:pt x="345" y="638"/>
                    <a:pt x="345" y="639"/>
                  </a:cubicBezTo>
                  <a:cubicBezTo>
                    <a:pt x="343" y="639"/>
                    <a:pt x="339" y="641"/>
                    <a:pt x="339" y="642"/>
                  </a:cubicBezTo>
                  <a:cubicBezTo>
                    <a:pt x="339" y="642"/>
                    <a:pt x="337" y="644"/>
                    <a:pt x="336" y="644"/>
                  </a:cubicBezTo>
                  <a:cubicBezTo>
                    <a:pt x="336" y="645"/>
                    <a:pt x="333" y="645"/>
                    <a:pt x="332" y="645"/>
                  </a:cubicBezTo>
                  <a:cubicBezTo>
                    <a:pt x="331" y="645"/>
                    <a:pt x="330" y="643"/>
                    <a:pt x="329" y="643"/>
                  </a:cubicBezTo>
                  <a:cubicBezTo>
                    <a:pt x="327" y="642"/>
                    <a:pt x="324" y="643"/>
                    <a:pt x="323" y="643"/>
                  </a:cubicBezTo>
                  <a:cubicBezTo>
                    <a:pt x="322" y="643"/>
                    <a:pt x="320" y="641"/>
                    <a:pt x="318" y="641"/>
                  </a:cubicBezTo>
                  <a:cubicBezTo>
                    <a:pt x="318" y="640"/>
                    <a:pt x="316" y="639"/>
                    <a:pt x="315" y="639"/>
                  </a:cubicBezTo>
                  <a:cubicBezTo>
                    <a:pt x="314" y="638"/>
                    <a:pt x="311" y="638"/>
                    <a:pt x="310" y="638"/>
                  </a:cubicBezTo>
                  <a:cubicBezTo>
                    <a:pt x="309" y="638"/>
                    <a:pt x="307" y="639"/>
                    <a:pt x="307" y="639"/>
                  </a:cubicBezTo>
                  <a:cubicBezTo>
                    <a:pt x="305" y="639"/>
                    <a:pt x="303" y="638"/>
                    <a:pt x="301" y="637"/>
                  </a:cubicBezTo>
                  <a:cubicBezTo>
                    <a:pt x="301" y="636"/>
                    <a:pt x="299" y="635"/>
                    <a:pt x="297" y="633"/>
                  </a:cubicBezTo>
                  <a:cubicBezTo>
                    <a:pt x="297" y="633"/>
                    <a:pt x="295" y="631"/>
                    <a:pt x="295" y="631"/>
                  </a:cubicBezTo>
                  <a:cubicBezTo>
                    <a:pt x="293" y="629"/>
                    <a:pt x="293" y="625"/>
                    <a:pt x="291" y="623"/>
                  </a:cubicBezTo>
                  <a:cubicBezTo>
                    <a:pt x="291" y="623"/>
                    <a:pt x="288" y="622"/>
                    <a:pt x="287" y="621"/>
                  </a:cubicBezTo>
                  <a:cubicBezTo>
                    <a:pt x="286" y="621"/>
                    <a:pt x="283" y="620"/>
                    <a:pt x="281" y="620"/>
                  </a:cubicBezTo>
                  <a:cubicBezTo>
                    <a:pt x="280" y="620"/>
                    <a:pt x="277" y="620"/>
                    <a:pt x="276" y="621"/>
                  </a:cubicBezTo>
                  <a:cubicBezTo>
                    <a:pt x="274" y="621"/>
                    <a:pt x="272" y="621"/>
                    <a:pt x="271" y="622"/>
                  </a:cubicBezTo>
                  <a:cubicBezTo>
                    <a:pt x="271" y="622"/>
                    <a:pt x="270" y="623"/>
                    <a:pt x="270" y="623"/>
                  </a:cubicBezTo>
                  <a:cubicBezTo>
                    <a:pt x="269" y="623"/>
                    <a:pt x="267" y="623"/>
                    <a:pt x="266" y="621"/>
                  </a:cubicBezTo>
                  <a:cubicBezTo>
                    <a:pt x="266" y="620"/>
                    <a:pt x="268" y="618"/>
                    <a:pt x="267" y="617"/>
                  </a:cubicBezTo>
                  <a:cubicBezTo>
                    <a:pt x="266" y="615"/>
                    <a:pt x="261" y="616"/>
                    <a:pt x="259" y="616"/>
                  </a:cubicBezTo>
                  <a:cubicBezTo>
                    <a:pt x="257" y="616"/>
                    <a:pt x="254" y="617"/>
                    <a:pt x="252" y="618"/>
                  </a:cubicBezTo>
                  <a:cubicBezTo>
                    <a:pt x="251" y="618"/>
                    <a:pt x="250" y="621"/>
                    <a:pt x="248" y="621"/>
                  </a:cubicBezTo>
                  <a:cubicBezTo>
                    <a:pt x="247" y="622"/>
                    <a:pt x="245" y="621"/>
                    <a:pt x="243" y="621"/>
                  </a:cubicBezTo>
                  <a:cubicBezTo>
                    <a:pt x="243" y="622"/>
                    <a:pt x="239" y="623"/>
                    <a:pt x="239" y="623"/>
                  </a:cubicBezTo>
                  <a:cubicBezTo>
                    <a:pt x="239" y="623"/>
                    <a:pt x="236" y="625"/>
                    <a:pt x="235" y="625"/>
                  </a:cubicBezTo>
                  <a:cubicBezTo>
                    <a:pt x="233" y="626"/>
                    <a:pt x="231" y="628"/>
                    <a:pt x="229" y="628"/>
                  </a:cubicBezTo>
                  <a:cubicBezTo>
                    <a:pt x="228" y="628"/>
                    <a:pt x="226" y="626"/>
                    <a:pt x="224" y="626"/>
                  </a:cubicBezTo>
                  <a:cubicBezTo>
                    <a:pt x="223" y="626"/>
                    <a:pt x="221" y="626"/>
                    <a:pt x="221" y="627"/>
                  </a:cubicBezTo>
                  <a:cubicBezTo>
                    <a:pt x="221" y="627"/>
                    <a:pt x="221" y="629"/>
                    <a:pt x="221" y="630"/>
                  </a:cubicBezTo>
                  <a:cubicBezTo>
                    <a:pt x="221" y="631"/>
                    <a:pt x="219" y="633"/>
                    <a:pt x="219" y="634"/>
                  </a:cubicBezTo>
                  <a:cubicBezTo>
                    <a:pt x="217" y="635"/>
                    <a:pt x="215" y="636"/>
                    <a:pt x="213" y="636"/>
                  </a:cubicBezTo>
                  <a:cubicBezTo>
                    <a:pt x="211" y="637"/>
                    <a:pt x="207" y="637"/>
                    <a:pt x="205" y="638"/>
                  </a:cubicBezTo>
                  <a:cubicBezTo>
                    <a:pt x="203" y="638"/>
                    <a:pt x="199" y="638"/>
                    <a:pt x="197" y="639"/>
                  </a:cubicBezTo>
                  <a:cubicBezTo>
                    <a:pt x="196" y="639"/>
                    <a:pt x="195" y="640"/>
                    <a:pt x="194" y="640"/>
                  </a:cubicBezTo>
                  <a:cubicBezTo>
                    <a:pt x="193" y="641"/>
                    <a:pt x="191" y="641"/>
                    <a:pt x="190" y="641"/>
                  </a:cubicBezTo>
                  <a:cubicBezTo>
                    <a:pt x="189" y="642"/>
                    <a:pt x="187" y="643"/>
                    <a:pt x="186" y="642"/>
                  </a:cubicBezTo>
                  <a:cubicBezTo>
                    <a:pt x="186" y="641"/>
                    <a:pt x="187" y="639"/>
                    <a:pt x="187" y="639"/>
                  </a:cubicBezTo>
                  <a:cubicBezTo>
                    <a:pt x="186" y="638"/>
                    <a:pt x="184" y="639"/>
                    <a:pt x="183" y="638"/>
                  </a:cubicBezTo>
                  <a:cubicBezTo>
                    <a:pt x="181" y="638"/>
                    <a:pt x="180" y="635"/>
                    <a:pt x="179" y="634"/>
                  </a:cubicBezTo>
                  <a:cubicBezTo>
                    <a:pt x="178" y="633"/>
                    <a:pt x="178" y="630"/>
                    <a:pt x="177" y="629"/>
                  </a:cubicBezTo>
                  <a:cubicBezTo>
                    <a:pt x="176" y="628"/>
                    <a:pt x="173" y="627"/>
                    <a:pt x="172" y="627"/>
                  </a:cubicBezTo>
                  <a:cubicBezTo>
                    <a:pt x="171" y="628"/>
                    <a:pt x="169" y="629"/>
                    <a:pt x="168" y="629"/>
                  </a:cubicBezTo>
                  <a:cubicBezTo>
                    <a:pt x="166" y="629"/>
                    <a:pt x="162" y="630"/>
                    <a:pt x="160" y="629"/>
                  </a:cubicBezTo>
                  <a:cubicBezTo>
                    <a:pt x="159" y="629"/>
                    <a:pt x="156" y="626"/>
                    <a:pt x="155" y="625"/>
                  </a:cubicBezTo>
                  <a:cubicBezTo>
                    <a:pt x="155" y="624"/>
                    <a:pt x="153" y="621"/>
                    <a:pt x="153" y="620"/>
                  </a:cubicBezTo>
                  <a:cubicBezTo>
                    <a:pt x="153" y="618"/>
                    <a:pt x="154" y="615"/>
                    <a:pt x="154" y="614"/>
                  </a:cubicBezTo>
                  <a:cubicBezTo>
                    <a:pt x="153" y="612"/>
                    <a:pt x="153" y="610"/>
                    <a:pt x="152" y="609"/>
                  </a:cubicBezTo>
                  <a:cubicBezTo>
                    <a:pt x="151" y="608"/>
                    <a:pt x="149" y="608"/>
                    <a:pt x="148" y="608"/>
                  </a:cubicBezTo>
                  <a:cubicBezTo>
                    <a:pt x="147" y="608"/>
                    <a:pt x="144" y="606"/>
                    <a:pt x="144" y="606"/>
                  </a:cubicBezTo>
                  <a:cubicBezTo>
                    <a:pt x="144" y="606"/>
                    <a:pt x="144" y="603"/>
                    <a:pt x="144" y="602"/>
                  </a:cubicBezTo>
                  <a:cubicBezTo>
                    <a:pt x="143" y="600"/>
                    <a:pt x="144" y="596"/>
                    <a:pt x="143" y="595"/>
                  </a:cubicBezTo>
                  <a:cubicBezTo>
                    <a:pt x="143" y="593"/>
                    <a:pt x="141" y="591"/>
                    <a:pt x="140" y="590"/>
                  </a:cubicBezTo>
                  <a:cubicBezTo>
                    <a:pt x="139" y="589"/>
                    <a:pt x="136" y="587"/>
                    <a:pt x="135" y="586"/>
                  </a:cubicBezTo>
                  <a:cubicBezTo>
                    <a:pt x="134" y="586"/>
                    <a:pt x="132" y="585"/>
                    <a:pt x="131" y="585"/>
                  </a:cubicBezTo>
                  <a:cubicBezTo>
                    <a:pt x="130" y="585"/>
                    <a:pt x="128" y="587"/>
                    <a:pt x="128" y="587"/>
                  </a:cubicBezTo>
                  <a:cubicBezTo>
                    <a:pt x="127" y="587"/>
                    <a:pt x="126" y="585"/>
                    <a:pt x="125" y="585"/>
                  </a:cubicBezTo>
                  <a:cubicBezTo>
                    <a:pt x="124" y="585"/>
                    <a:pt x="122" y="588"/>
                    <a:pt x="122" y="587"/>
                  </a:cubicBezTo>
                  <a:cubicBezTo>
                    <a:pt x="121" y="587"/>
                    <a:pt x="117" y="588"/>
                    <a:pt x="115" y="588"/>
                  </a:cubicBezTo>
                  <a:cubicBezTo>
                    <a:pt x="114" y="588"/>
                    <a:pt x="112" y="589"/>
                    <a:pt x="111" y="589"/>
                  </a:cubicBezTo>
                  <a:cubicBezTo>
                    <a:pt x="109" y="588"/>
                    <a:pt x="107" y="586"/>
                    <a:pt x="107" y="584"/>
                  </a:cubicBezTo>
                  <a:cubicBezTo>
                    <a:pt x="106" y="583"/>
                    <a:pt x="105" y="580"/>
                    <a:pt x="104" y="579"/>
                  </a:cubicBezTo>
                  <a:cubicBezTo>
                    <a:pt x="104" y="578"/>
                    <a:pt x="103" y="577"/>
                    <a:pt x="103" y="577"/>
                  </a:cubicBezTo>
                  <a:cubicBezTo>
                    <a:pt x="102" y="576"/>
                    <a:pt x="102" y="574"/>
                    <a:pt x="102" y="573"/>
                  </a:cubicBezTo>
                  <a:cubicBezTo>
                    <a:pt x="102" y="572"/>
                    <a:pt x="101" y="570"/>
                    <a:pt x="100" y="569"/>
                  </a:cubicBezTo>
                  <a:cubicBezTo>
                    <a:pt x="99" y="569"/>
                    <a:pt x="97" y="569"/>
                    <a:pt x="96" y="569"/>
                  </a:cubicBezTo>
                  <a:cubicBezTo>
                    <a:pt x="96" y="569"/>
                    <a:pt x="95" y="569"/>
                    <a:pt x="94" y="570"/>
                  </a:cubicBezTo>
                  <a:cubicBezTo>
                    <a:pt x="94" y="571"/>
                    <a:pt x="95" y="573"/>
                    <a:pt x="94" y="574"/>
                  </a:cubicBezTo>
                  <a:cubicBezTo>
                    <a:pt x="94" y="575"/>
                    <a:pt x="94" y="576"/>
                    <a:pt x="94" y="577"/>
                  </a:cubicBezTo>
                  <a:cubicBezTo>
                    <a:pt x="93" y="578"/>
                    <a:pt x="90" y="578"/>
                    <a:pt x="89" y="579"/>
                  </a:cubicBezTo>
                  <a:cubicBezTo>
                    <a:pt x="89" y="579"/>
                    <a:pt x="87" y="581"/>
                    <a:pt x="86" y="582"/>
                  </a:cubicBezTo>
                  <a:cubicBezTo>
                    <a:pt x="86" y="582"/>
                    <a:pt x="84" y="581"/>
                    <a:pt x="84" y="581"/>
                  </a:cubicBezTo>
                  <a:cubicBezTo>
                    <a:pt x="83" y="579"/>
                    <a:pt x="84" y="577"/>
                    <a:pt x="84" y="575"/>
                  </a:cubicBezTo>
                  <a:cubicBezTo>
                    <a:pt x="84" y="573"/>
                    <a:pt x="84" y="569"/>
                    <a:pt x="84" y="567"/>
                  </a:cubicBezTo>
                  <a:cubicBezTo>
                    <a:pt x="84" y="563"/>
                    <a:pt x="84" y="555"/>
                    <a:pt x="84" y="551"/>
                  </a:cubicBezTo>
                  <a:cubicBezTo>
                    <a:pt x="83" y="545"/>
                    <a:pt x="80" y="532"/>
                    <a:pt x="78" y="525"/>
                  </a:cubicBezTo>
                  <a:cubicBezTo>
                    <a:pt x="77" y="521"/>
                    <a:pt x="75" y="512"/>
                    <a:pt x="73" y="508"/>
                  </a:cubicBezTo>
                  <a:cubicBezTo>
                    <a:pt x="72" y="506"/>
                    <a:pt x="70" y="503"/>
                    <a:pt x="68" y="501"/>
                  </a:cubicBezTo>
                  <a:cubicBezTo>
                    <a:pt x="68" y="500"/>
                    <a:pt x="66" y="498"/>
                    <a:pt x="65" y="496"/>
                  </a:cubicBezTo>
                  <a:cubicBezTo>
                    <a:pt x="65" y="496"/>
                    <a:pt x="64" y="494"/>
                    <a:pt x="64" y="493"/>
                  </a:cubicBezTo>
                  <a:cubicBezTo>
                    <a:pt x="64" y="492"/>
                    <a:pt x="65" y="490"/>
                    <a:pt x="66" y="489"/>
                  </a:cubicBezTo>
                  <a:cubicBezTo>
                    <a:pt x="67" y="489"/>
                    <a:pt x="68" y="492"/>
                    <a:pt x="70" y="492"/>
                  </a:cubicBezTo>
                  <a:cubicBezTo>
                    <a:pt x="70" y="492"/>
                    <a:pt x="72" y="490"/>
                    <a:pt x="73" y="490"/>
                  </a:cubicBezTo>
                  <a:cubicBezTo>
                    <a:pt x="74" y="489"/>
                    <a:pt x="76" y="488"/>
                    <a:pt x="76" y="487"/>
                  </a:cubicBezTo>
                  <a:cubicBezTo>
                    <a:pt x="76" y="486"/>
                    <a:pt x="75" y="484"/>
                    <a:pt x="75" y="484"/>
                  </a:cubicBezTo>
                  <a:cubicBezTo>
                    <a:pt x="74" y="484"/>
                    <a:pt x="73" y="484"/>
                    <a:pt x="72" y="484"/>
                  </a:cubicBezTo>
                  <a:cubicBezTo>
                    <a:pt x="72" y="484"/>
                    <a:pt x="71" y="486"/>
                    <a:pt x="70" y="486"/>
                  </a:cubicBezTo>
                  <a:cubicBezTo>
                    <a:pt x="70" y="486"/>
                    <a:pt x="68" y="486"/>
                    <a:pt x="67" y="486"/>
                  </a:cubicBezTo>
                  <a:cubicBezTo>
                    <a:pt x="66" y="486"/>
                    <a:pt x="66" y="485"/>
                    <a:pt x="65" y="485"/>
                  </a:cubicBezTo>
                  <a:cubicBezTo>
                    <a:pt x="64" y="485"/>
                    <a:pt x="64" y="485"/>
                    <a:pt x="63" y="486"/>
                  </a:cubicBezTo>
                  <a:cubicBezTo>
                    <a:pt x="62" y="486"/>
                    <a:pt x="61" y="486"/>
                    <a:pt x="60" y="486"/>
                  </a:cubicBezTo>
                  <a:cubicBezTo>
                    <a:pt x="60" y="486"/>
                    <a:pt x="58" y="486"/>
                    <a:pt x="58" y="486"/>
                  </a:cubicBezTo>
                  <a:cubicBezTo>
                    <a:pt x="57" y="486"/>
                    <a:pt x="55" y="486"/>
                    <a:pt x="55" y="486"/>
                  </a:cubicBezTo>
                  <a:cubicBezTo>
                    <a:pt x="53" y="487"/>
                    <a:pt x="52" y="489"/>
                    <a:pt x="51" y="490"/>
                  </a:cubicBezTo>
                  <a:cubicBezTo>
                    <a:pt x="50" y="490"/>
                    <a:pt x="48" y="491"/>
                    <a:pt x="47" y="491"/>
                  </a:cubicBezTo>
                  <a:cubicBezTo>
                    <a:pt x="46" y="491"/>
                    <a:pt x="43" y="491"/>
                    <a:pt x="41" y="490"/>
                  </a:cubicBezTo>
                  <a:cubicBezTo>
                    <a:pt x="40" y="490"/>
                    <a:pt x="38" y="488"/>
                    <a:pt x="37" y="488"/>
                  </a:cubicBezTo>
                  <a:cubicBezTo>
                    <a:pt x="36" y="488"/>
                    <a:pt x="35" y="488"/>
                    <a:pt x="35" y="489"/>
                  </a:cubicBezTo>
                  <a:cubicBezTo>
                    <a:pt x="34" y="489"/>
                    <a:pt x="35" y="491"/>
                    <a:pt x="35" y="492"/>
                  </a:cubicBezTo>
                  <a:cubicBezTo>
                    <a:pt x="34" y="492"/>
                    <a:pt x="30" y="492"/>
                    <a:pt x="30" y="492"/>
                  </a:cubicBezTo>
                  <a:cubicBezTo>
                    <a:pt x="30" y="492"/>
                    <a:pt x="29" y="488"/>
                    <a:pt x="28" y="488"/>
                  </a:cubicBezTo>
                  <a:cubicBezTo>
                    <a:pt x="28" y="487"/>
                    <a:pt x="27" y="487"/>
                    <a:pt x="26" y="487"/>
                  </a:cubicBezTo>
                  <a:cubicBezTo>
                    <a:pt x="26" y="487"/>
                    <a:pt x="25" y="488"/>
                    <a:pt x="25" y="488"/>
                  </a:cubicBezTo>
                  <a:cubicBezTo>
                    <a:pt x="24" y="488"/>
                    <a:pt x="22" y="489"/>
                    <a:pt x="21" y="488"/>
                  </a:cubicBezTo>
                  <a:cubicBezTo>
                    <a:pt x="20" y="488"/>
                    <a:pt x="20" y="485"/>
                    <a:pt x="21" y="484"/>
                  </a:cubicBezTo>
                  <a:cubicBezTo>
                    <a:pt x="21" y="483"/>
                    <a:pt x="23" y="482"/>
                    <a:pt x="24" y="481"/>
                  </a:cubicBezTo>
                  <a:cubicBezTo>
                    <a:pt x="25" y="481"/>
                    <a:pt x="27" y="482"/>
                    <a:pt x="27" y="482"/>
                  </a:cubicBezTo>
                  <a:cubicBezTo>
                    <a:pt x="28" y="481"/>
                    <a:pt x="29" y="480"/>
                    <a:pt x="29" y="480"/>
                  </a:cubicBezTo>
                  <a:cubicBezTo>
                    <a:pt x="29" y="480"/>
                    <a:pt x="29" y="478"/>
                    <a:pt x="29" y="478"/>
                  </a:cubicBezTo>
                  <a:cubicBezTo>
                    <a:pt x="28" y="478"/>
                    <a:pt x="27" y="477"/>
                    <a:pt x="27" y="477"/>
                  </a:cubicBezTo>
                  <a:cubicBezTo>
                    <a:pt x="26" y="477"/>
                    <a:pt x="25" y="477"/>
                    <a:pt x="25" y="477"/>
                  </a:cubicBezTo>
                  <a:cubicBezTo>
                    <a:pt x="24" y="477"/>
                    <a:pt x="22" y="477"/>
                    <a:pt x="21" y="476"/>
                  </a:cubicBezTo>
                  <a:cubicBezTo>
                    <a:pt x="21" y="476"/>
                    <a:pt x="21" y="474"/>
                    <a:pt x="20" y="473"/>
                  </a:cubicBezTo>
                  <a:cubicBezTo>
                    <a:pt x="20" y="472"/>
                    <a:pt x="19" y="472"/>
                    <a:pt x="18" y="472"/>
                  </a:cubicBezTo>
                  <a:cubicBezTo>
                    <a:pt x="18" y="472"/>
                    <a:pt x="18" y="473"/>
                    <a:pt x="17" y="473"/>
                  </a:cubicBezTo>
                  <a:cubicBezTo>
                    <a:pt x="17" y="473"/>
                    <a:pt x="16" y="472"/>
                    <a:pt x="15" y="472"/>
                  </a:cubicBezTo>
                  <a:cubicBezTo>
                    <a:pt x="15" y="472"/>
                    <a:pt x="13" y="473"/>
                    <a:pt x="13" y="472"/>
                  </a:cubicBezTo>
                  <a:cubicBezTo>
                    <a:pt x="12" y="472"/>
                    <a:pt x="12" y="471"/>
                    <a:pt x="13" y="470"/>
                  </a:cubicBezTo>
                  <a:cubicBezTo>
                    <a:pt x="13" y="469"/>
                    <a:pt x="14" y="468"/>
                    <a:pt x="14" y="468"/>
                  </a:cubicBezTo>
                  <a:cubicBezTo>
                    <a:pt x="14" y="467"/>
                    <a:pt x="15" y="465"/>
                    <a:pt x="14" y="465"/>
                  </a:cubicBezTo>
                  <a:cubicBezTo>
                    <a:pt x="14" y="463"/>
                    <a:pt x="11" y="462"/>
                    <a:pt x="10" y="462"/>
                  </a:cubicBezTo>
                  <a:cubicBezTo>
                    <a:pt x="10" y="463"/>
                    <a:pt x="11" y="465"/>
                    <a:pt x="11" y="465"/>
                  </a:cubicBezTo>
                  <a:cubicBezTo>
                    <a:pt x="10" y="466"/>
                    <a:pt x="8" y="465"/>
                    <a:pt x="8" y="465"/>
                  </a:cubicBezTo>
                  <a:cubicBezTo>
                    <a:pt x="6" y="465"/>
                    <a:pt x="4" y="465"/>
                    <a:pt x="3" y="465"/>
                  </a:cubicBezTo>
                  <a:cubicBezTo>
                    <a:pt x="2" y="465"/>
                    <a:pt x="0" y="464"/>
                    <a:pt x="0" y="463"/>
                  </a:cubicBezTo>
                  <a:cubicBezTo>
                    <a:pt x="0" y="462"/>
                    <a:pt x="0" y="460"/>
                    <a:pt x="0" y="459"/>
                  </a:cubicBezTo>
                  <a:cubicBezTo>
                    <a:pt x="0" y="458"/>
                    <a:pt x="2" y="455"/>
                    <a:pt x="2" y="455"/>
                  </a:cubicBezTo>
                  <a:cubicBezTo>
                    <a:pt x="3" y="454"/>
                    <a:pt x="5" y="453"/>
                    <a:pt x="5" y="453"/>
                  </a:cubicBezTo>
                  <a:cubicBezTo>
                    <a:pt x="6" y="451"/>
                    <a:pt x="5" y="449"/>
                    <a:pt x="5" y="448"/>
                  </a:cubicBezTo>
                  <a:cubicBezTo>
                    <a:pt x="5" y="447"/>
                    <a:pt x="4" y="445"/>
                    <a:pt x="4" y="445"/>
                  </a:cubicBezTo>
                  <a:cubicBezTo>
                    <a:pt x="4" y="443"/>
                    <a:pt x="5" y="442"/>
                    <a:pt x="5" y="441"/>
                  </a:cubicBezTo>
                  <a:cubicBezTo>
                    <a:pt x="5" y="440"/>
                    <a:pt x="6" y="438"/>
                    <a:pt x="5" y="437"/>
                  </a:cubicBezTo>
                  <a:cubicBezTo>
                    <a:pt x="5" y="436"/>
                    <a:pt x="3" y="435"/>
                    <a:pt x="2" y="434"/>
                  </a:cubicBezTo>
                  <a:cubicBezTo>
                    <a:pt x="2" y="434"/>
                    <a:pt x="2" y="434"/>
                    <a:pt x="1" y="434"/>
                  </a:cubicBezTo>
                  <a:cubicBezTo>
                    <a:pt x="2" y="434"/>
                    <a:pt x="2" y="433"/>
                    <a:pt x="2" y="433"/>
                  </a:cubicBezTo>
                  <a:cubicBezTo>
                    <a:pt x="3" y="432"/>
                    <a:pt x="4" y="432"/>
                    <a:pt x="5" y="431"/>
                  </a:cubicBezTo>
                  <a:cubicBezTo>
                    <a:pt x="5" y="431"/>
                    <a:pt x="7" y="430"/>
                    <a:pt x="7" y="429"/>
                  </a:cubicBezTo>
                  <a:cubicBezTo>
                    <a:pt x="7" y="428"/>
                    <a:pt x="7" y="427"/>
                    <a:pt x="7" y="427"/>
                  </a:cubicBezTo>
                  <a:cubicBezTo>
                    <a:pt x="8" y="426"/>
                    <a:pt x="9" y="426"/>
                    <a:pt x="9" y="426"/>
                  </a:cubicBezTo>
                  <a:cubicBezTo>
                    <a:pt x="9" y="425"/>
                    <a:pt x="8" y="422"/>
                    <a:pt x="8" y="422"/>
                  </a:cubicBezTo>
                  <a:cubicBezTo>
                    <a:pt x="8" y="421"/>
                    <a:pt x="10" y="421"/>
                    <a:pt x="11" y="420"/>
                  </a:cubicBezTo>
                  <a:cubicBezTo>
                    <a:pt x="12" y="420"/>
                    <a:pt x="13" y="420"/>
                    <a:pt x="13" y="420"/>
                  </a:cubicBezTo>
                  <a:cubicBezTo>
                    <a:pt x="14" y="420"/>
                    <a:pt x="13" y="418"/>
                    <a:pt x="14" y="418"/>
                  </a:cubicBezTo>
                  <a:cubicBezTo>
                    <a:pt x="14" y="418"/>
                    <a:pt x="14" y="418"/>
                    <a:pt x="15" y="418"/>
                  </a:cubicBezTo>
                  <a:cubicBezTo>
                    <a:pt x="15" y="418"/>
                    <a:pt x="17" y="419"/>
                    <a:pt x="17" y="418"/>
                  </a:cubicBezTo>
                  <a:cubicBezTo>
                    <a:pt x="18" y="418"/>
                    <a:pt x="17" y="417"/>
                    <a:pt x="17" y="416"/>
                  </a:cubicBezTo>
                  <a:cubicBezTo>
                    <a:pt x="17" y="416"/>
                    <a:pt x="17" y="414"/>
                    <a:pt x="17" y="414"/>
                  </a:cubicBezTo>
                  <a:cubicBezTo>
                    <a:pt x="17" y="414"/>
                    <a:pt x="17" y="412"/>
                    <a:pt x="18" y="412"/>
                  </a:cubicBezTo>
                  <a:cubicBezTo>
                    <a:pt x="18" y="412"/>
                    <a:pt x="20" y="413"/>
                    <a:pt x="20" y="413"/>
                  </a:cubicBezTo>
                  <a:cubicBezTo>
                    <a:pt x="20" y="412"/>
                    <a:pt x="20" y="411"/>
                    <a:pt x="20" y="411"/>
                  </a:cubicBezTo>
                  <a:cubicBezTo>
                    <a:pt x="20" y="410"/>
                    <a:pt x="20" y="409"/>
                    <a:pt x="20" y="409"/>
                  </a:cubicBezTo>
                  <a:cubicBezTo>
                    <a:pt x="20" y="408"/>
                    <a:pt x="21" y="408"/>
                    <a:pt x="22" y="408"/>
                  </a:cubicBezTo>
                  <a:cubicBezTo>
                    <a:pt x="22" y="409"/>
                    <a:pt x="23" y="410"/>
                    <a:pt x="24" y="410"/>
                  </a:cubicBezTo>
                  <a:cubicBezTo>
                    <a:pt x="25" y="411"/>
                    <a:pt x="26" y="410"/>
                    <a:pt x="27" y="410"/>
                  </a:cubicBezTo>
                  <a:cubicBezTo>
                    <a:pt x="28" y="410"/>
                    <a:pt x="29" y="408"/>
                    <a:pt x="29" y="407"/>
                  </a:cubicBezTo>
                  <a:cubicBezTo>
                    <a:pt x="30" y="407"/>
                    <a:pt x="30" y="405"/>
                    <a:pt x="30" y="403"/>
                  </a:cubicBezTo>
                  <a:cubicBezTo>
                    <a:pt x="30" y="401"/>
                    <a:pt x="29" y="398"/>
                    <a:pt x="29" y="396"/>
                  </a:cubicBezTo>
                  <a:cubicBezTo>
                    <a:pt x="28" y="394"/>
                    <a:pt x="27" y="391"/>
                    <a:pt x="27" y="390"/>
                  </a:cubicBezTo>
                  <a:cubicBezTo>
                    <a:pt x="26" y="388"/>
                    <a:pt x="25" y="385"/>
                    <a:pt x="25" y="383"/>
                  </a:cubicBezTo>
                  <a:cubicBezTo>
                    <a:pt x="25" y="382"/>
                    <a:pt x="25" y="380"/>
                    <a:pt x="26" y="379"/>
                  </a:cubicBezTo>
                  <a:cubicBezTo>
                    <a:pt x="26" y="378"/>
                    <a:pt x="27" y="376"/>
                    <a:pt x="28" y="375"/>
                  </a:cubicBezTo>
                  <a:cubicBezTo>
                    <a:pt x="29" y="374"/>
                    <a:pt x="31" y="373"/>
                    <a:pt x="32" y="372"/>
                  </a:cubicBezTo>
                  <a:cubicBezTo>
                    <a:pt x="33" y="371"/>
                    <a:pt x="33" y="370"/>
                    <a:pt x="34" y="369"/>
                  </a:cubicBezTo>
                  <a:cubicBezTo>
                    <a:pt x="35" y="369"/>
                    <a:pt x="37" y="368"/>
                    <a:pt x="38" y="368"/>
                  </a:cubicBezTo>
                  <a:cubicBezTo>
                    <a:pt x="38" y="368"/>
                    <a:pt x="39" y="369"/>
                    <a:pt x="40" y="370"/>
                  </a:cubicBezTo>
                  <a:cubicBezTo>
                    <a:pt x="40" y="370"/>
                    <a:pt x="40" y="372"/>
                    <a:pt x="40" y="373"/>
                  </a:cubicBezTo>
                  <a:cubicBezTo>
                    <a:pt x="39" y="374"/>
                    <a:pt x="38" y="376"/>
                    <a:pt x="37" y="376"/>
                  </a:cubicBezTo>
                  <a:cubicBezTo>
                    <a:pt x="37" y="377"/>
                    <a:pt x="35" y="378"/>
                    <a:pt x="34" y="379"/>
                  </a:cubicBezTo>
                  <a:cubicBezTo>
                    <a:pt x="34" y="379"/>
                    <a:pt x="35" y="381"/>
                    <a:pt x="35" y="381"/>
                  </a:cubicBezTo>
                  <a:cubicBezTo>
                    <a:pt x="36" y="382"/>
                    <a:pt x="38" y="382"/>
                    <a:pt x="39" y="382"/>
                  </a:cubicBezTo>
                  <a:cubicBezTo>
                    <a:pt x="39" y="382"/>
                    <a:pt x="41" y="381"/>
                    <a:pt x="42" y="381"/>
                  </a:cubicBezTo>
                  <a:cubicBezTo>
                    <a:pt x="42" y="381"/>
                    <a:pt x="44" y="381"/>
                    <a:pt x="44" y="381"/>
                  </a:cubicBezTo>
                  <a:cubicBezTo>
                    <a:pt x="45" y="381"/>
                    <a:pt x="47" y="383"/>
                    <a:pt x="48" y="384"/>
                  </a:cubicBezTo>
                  <a:cubicBezTo>
                    <a:pt x="49" y="385"/>
                    <a:pt x="50" y="387"/>
                    <a:pt x="51" y="387"/>
                  </a:cubicBezTo>
                  <a:cubicBezTo>
                    <a:pt x="52" y="388"/>
                    <a:pt x="54" y="388"/>
                    <a:pt x="55" y="388"/>
                  </a:cubicBezTo>
                  <a:cubicBezTo>
                    <a:pt x="56" y="387"/>
                    <a:pt x="58" y="386"/>
                    <a:pt x="58" y="386"/>
                  </a:cubicBezTo>
                  <a:cubicBezTo>
                    <a:pt x="59" y="385"/>
                    <a:pt x="61" y="385"/>
                    <a:pt x="62" y="385"/>
                  </a:cubicBezTo>
                  <a:cubicBezTo>
                    <a:pt x="63" y="385"/>
                    <a:pt x="64" y="385"/>
                    <a:pt x="65" y="386"/>
                  </a:cubicBezTo>
                  <a:cubicBezTo>
                    <a:pt x="66" y="387"/>
                    <a:pt x="66" y="389"/>
                    <a:pt x="67" y="389"/>
                  </a:cubicBezTo>
                  <a:cubicBezTo>
                    <a:pt x="68" y="390"/>
                    <a:pt x="72" y="389"/>
                    <a:pt x="73" y="389"/>
                  </a:cubicBezTo>
                  <a:cubicBezTo>
                    <a:pt x="74" y="389"/>
                    <a:pt x="76" y="389"/>
                    <a:pt x="78" y="389"/>
                  </a:cubicBezTo>
                  <a:cubicBezTo>
                    <a:pt x="79" y="388"/>
                    <a:pt x="82" y="387"/>
                    <a:pt x="83" y="387"/>
                  </a:cubicBezTo>
                  <a:cubicBezTo>
                    <a:pt x="84" y="386"/>
                    <a:pt x="86" y="384"/>
                    <a:pt x="86" y="384"/>
                  </a:cubicBezTo>
                  <a:cubicBezTo>
                    <a:pt x="87" y="383"/>
                    <a:pt x="89" y="384"/>
                    <a:pt x="90" y="383"/>
                  </a:cubicBezTo>
                  <a:cubicBezTo>
                    <a:pt x="91" y="383"/>
                    <a:pt x="92" y="383"/>
                    <a:pt x="93" y="383"/>
                  </a:cubicBezTo>
                  <a:cubicBezTo>
                    <a:pt x="93" y="382"/>
                    <a:pt x="94" y="380"/>
                    <a:pt x="94" y="379"/>
                  </a:cubicBezTo>
                  <a:cubicBezTo>
                    <a:pt x="95" y="378"/>
                    <a:pt x="95" y="376"/>
                    <a:pt x="95" y="374"/>
                  </a:cubicBezTo>
                  <a:cubicBezTo>
                    <a:pt x="96" y="374"/>
                    <a:pt x="96" y="372"/>
                    <a:pt x="97" y="372"/>
                  </a:cubicBezTo>
                  <a:cubicBezTo>
                    <a:pt x="98" y="371"/>
                    <a:pt x="99" y="371"/>
                    <a:pt x="100" y="371"/>
                  </a:cubicBezTo>
                  <a:cubicBezTo>
                    <a:pt x="101" y="370"/>
                    <a:pt x="104" y="372"/>
                    <a:pt x="105" y="372"/>
                  </a:cubicBezTo>
                  <a:cubicBezTo>
                    <a:pt x="106" y="372"/>
                    <a:pt x="108" y="371"/>
                    <a:pt x="108" y="370"/>
                  </a:cubicBezTo>
                  <a:cubicBezTo>
                    <a:pt x="109" y="370"/>
                    <a:pt x="109" y="368"/>
                    <a:pt x="109" y="367"/>
                  </a:cubicBezTo>
                  <a:cubicBezTo>
                    <a:pt x="110" y="366"/>
                    <a:pt x="110" y="364"/>
                    <a:pt x="111" y="363"/>
                  </a:cubicBezTo>
                  <a:cubicBezTo>
                    <a:pt x="111" y="362"/>
                    <a:pt x="113" y="362"/>
                    <a:pt x="113" y="362"/>
                  </a:cubicBezTo>
                  <a:cubicBezTo>
                    <a:pt x="114" y="361"/>
                    <a:pt x="116" y="360"/>
                    <a:pt x="116" y="359"/>
                  </a:cubicBezTo>
                  <a:cubicBezTo>
                    <a:pt x="117" y="358"/>
                    <a:pt x="116" y="357"/>
                    <a:pt x="116" y="356"/>
                  </a:cubicBezTo>
                  <a:cubicBezTo>
                    <a:pt x="116" y="355"/>
                    <a:pt x="116" y="354"/>
                    <a:pt x="117" y="353"/>
                  </a:cubicBezTo>
                  <a:cubicBezTo>
                    <a:pt x="117" y="352"/>
                    <a:pt x="120" y="352"/>
                    <a:pt x="121" y="352"/>
                  </a:cubicBezTo>
                  <a:cubicBezTo>
                    <a:pt x="122" y="351"/>
                    <a:pt x="123" y="350"/>
                    <a:pt x="124" y="350"/>
                  </a:cubicBezTo>
                  <a:cubicBezTo>
                    <a:pt x="124" y="350"/>
                    <a:pt x="124" y="347"/>
                    <a:pt x="124" y="347"/>
                  </a:cubicBezTo>
                  <a:cubicBezTo>
                    <a:pt x="125" y="346"/>
                    <a:pt x="126" y="346"/>
                    <a:pt x="127" y="346"/>
                  </a:cubicBezTo>
                  <a:cubicBezTo>
                    <a:pt x="128" y="346"/>
                    <a:pt x="130" y="346"/>
                    <a:pt x="130" y="347"/>
                  </a:cubicBezTo>
                  <a:cubicBezTo>
                    <a:pt x="131" y="347"/>
                    <a:pt x="132" y="349"/>
                    <a:pt x="132" y="350"/>
                  </a:cubicBezTo>
                  <a:cubicBezTo>
                    <a:pt x="133" y="351"/>
                    <a:pt x="136" y="352"/>
                    <a:pt x="137" y="353"/>
                  </a:cubicBezTo>
                  <a:cubicBezTo>
                    <a:pt x="138" y="353"/>
                    <a:pt x="140" y="354"/>
                    <a:pt x="141" y="354"/>
                  </a:cubicBezTo>
                  <a:cubicBezTo>
                    <a:pt x="142" y="354"/>
                    <a:pt x="143" y="353"/>
                    <a:pt x="144" y="353"/>
                  </a:cubicBezTo>
                  <a:cubicBezTo>
                    <a:pt x="145" y="354"/>
                    <a:pt x="146" y="356"/>
                    <a:pt x="146" y="357"/>
                  </a:cubicBezTo>
                  <a:cubicBezTo>
                    <a:pt x="147" y="358"/>
                    <a:pt x="148" y="358"/>
                    <a:pt x="149" y="358"/>
                  </a:cubicBezTo>
                  <a:cubicBezTo>
                    <a:pt x="150" y="359"/>
                    <a:pt x="152" y="359"/>
                    <a:pt x="153" y="360"/>
                  </a:cubicBezTo>
                  <a:cubicBezTo>
                    <a:pt x="155" y="360"/>
                    <a:pt x="157" y="360"/>
                    <a:pt x="159" y="360"/>
                  </a:cubicBezTo>
                  <a:cubicBezTo>
                    <a:pt x="159" y="360"/>
                    <a:pt x="160" y="359"/>
                    <a:pt x="160" y="359"/>
                  </a:cubicBezTo>
                  <a:cubicBezTo>
                    <a:pt x="161" y="359"/>
                    <a:pt x="162" y="359"/>
                    <a:pt x="163" y="360"/>
                  </a:cubicBezTo>
                  <a:cubicBezTo>
                    <a:pt x="163" y="360"/>
                    <a:pt x="163" y="362"/>
                    <a:pt x="163" y="363"/>
                  </a:cubicBezTo>
                  <a:cubicBezTo>
                    <a:pt x="163" y="363"/>
                    <a:pt x="164" y="364"/>
                    <a:pt x="164" y="364"/>
                  </a:cubicBezTo>
                  <a:cubicBezTo>
                    <a:pt x="165" y="365"/>
                    <a:pt x="168" y="365"/>
                    <a:pt x="169" y="365"/>
                  </a:cubicBezTo>
                  <a:cubicBezTo>
                    <a:pt x="170" y="365"/>
                    <a:pt x="171" y="365"/>
                    <a:pt x="171" y="365"/>
                  </a:cubicBezTo>
                  <a:cubicBezTo>
                    <a:pt x="172" y="365"/>
                    <a:pt x="173" y="365"/>
                    <a:pt x="173" y="366"/>
                  </a:cubicBezTo>
                  <a:cubicBezTo>
                    <a:pt x="174" y="366"/>
                    <a:pt x="174" y="368"/>
                    <a:pt x="175" y="368"/>
                  </a:cubicBezTo>
                  <a:cubicBezTo>
                    <a:pt x="175" y="369"/>
                    <a:pt x="176" y="370"/>
                    <a:pt x="177" y="370"/>
                  </a:cubicBezTo>
                  <a:cubicBezTo>
                    <a:pt x="177" y="370"/>
                    <a:pt x="179" y="368"/>
                    <a:pt x="179" y="368"/>
                  </a:cubicBezTo>
                  <a:cubicBezTo>
                    <a:pt x="180" y="368"/>
                    <a:pt x="181" y="366"/>
                    <a:pt x="181" y="366"/>
                  </a:cubicBezTo>
                  <a:cubicBezTo>
                    <a:pt x="182" y="365"/>
                    <a:pt x="185" y="364"/>
                    <a:pt x="186" y="364"/>
                  </a:cubicBezTo>
                  <a:cubicBezTo>
                    <a:pt x="187" y="364"/>
                    <a:pt x="189" y="364"/>
                    <a:pt x="190" y="364"/>
                  </a:cubicBezTo>
                  <a:cubicBezTo>
                    <a:pt x="191" y="364"/>
                    <a:pt x="192" y="366"/>
                    <a:pt x="194" y="366"/>
                  </a:cubicBezTo>
                  <a:cubicBezTo>
                    <a:pt x="194" y="367"/>
                    <a:pt x="196" y="368"/>
                    <a:pt x="196" y="368"/>
                  </a:cubicBezTo>
                  <a:cubicBezTo>
                    <a:pt x="198" y="368"/>
                    <a:pt x="200" y="366"/>
                    <a:pt x="202" y="366"/>
                  </a:cubicBezTo>
                  <a:cubicBezTo>
                    <a:pt x="203" y="365"/>
                    <a:pt x="206" y="364"/>
                    <a:pt x="208" y="364"/>
                  </a:cubicBezTo>
                  <a:cubicBezTo>
                    <a:pt x="209" y="364"/>
                    <a:pt x="211" y="363"/>
                    <a:pt x="212" y="363"/>
                  </a:cubicBezTo>
                  <a:cubicBezTo>
                    <a:pt x="213" y="363"/>
                    <a:pt x="215" y="365"/>
                    <a:pt x="215" y="364"/>
                  </a:cubicBezTo>
                  <a:cubicBezTo>
                    <a:pt x="216" y="364"/>
                    <a:pt x="216" y="362"/>
                    <a:pt x="217" y="362"/>
                  </a:cubicBezTo>
                  <a:cubicBezTo>
                    <a:pt x="217" y="360"/>
                    <a:pt x="218" y="358"/>
                    <a:pt x="218" y="357"/>
                  </a:cubicBezTo>
                  <a:cubicBezTo>
                    <a:pt x="218" y="356"/>
                    <a:pt x="217" y="354"/>
                    <a:pt x="216" y="354"/>
                  </a:cubicBezTo>
                  <a:cubicBezTo>
                    <a:pt x="215" y="353"/>
                    <a:pt x="213" y="352"/>
                    <a:pt x="212" y="352"/>
                  </a:cubicBezTo>
                  <a:cubicBezTo>
                    <a:pt x="211" y="351"/>
                    <a:pt x="209" y="350"/>
                    <a:pt x="208" y="350"/>
                  </a:cubicBezTo>
                  <a:cubicBezTo>
                    <a:pt x="207" y="349"/>
                    <a:pt x="206" y="346"/>
                    <a:pt x="206" y="345"/>
                  </a:cubicBezTo>
                  <a:cubicBezTo>
                    <a:pt x="206" y="343"/>
                    <a:pt x="208" y="341"/>
                    <a:pt x="209" y="339"/>
                  </a:cubicBezTo>
                  <a:cubicBezTo>
                    <a:pt x="209" y="338"/>
                    <a:pt x="210" y="337"/>
                    <a:pt x="210" y="336"/>
                  </a:cubicBezTo>
                  <a:cubicBezTo>
                    <a:pt x="211" y="335"/>
                    <a:pt x="213" y="335"/>
                    <a:pt x="214" y="334"/>
                  </a:cubicBezTo>
                  <a:cubicBezTo>
                    <a:pt x="215" y="334"/>
                    <a:pt x="216" y="333"/>
                    <a:pt x="216" y="332"/>
                  </a:cubicBezTo>
                  <a:cubicBezTo>
                    <a:pt x="217" y="331"/>
                    <a:pt x="219" y="329"/>
                    <a:pt x="219" y="328"/>
                  </a:cubicBezTo>
                  <a:cubicBezTo>
                    <a:pt x="220" y="327"/>
                    <a:pt x="219" y="325"/>
                    <a:pt x="219" y="324"/>
                  </a:cubicBezTo>
                  <a:cubicBezTo>
                    <a:pt x="220" y="324"/>
                    <a:pt x="221" y="323"/>
                    <a:pt x="221" y="323"/>
                  </a:cubicBezTo>
                  <a:cubicBezTo>
                    <a:pt x="222" y="323"/>
                    <a:pt x="223" y="321"/>
                    <a:pt x="224" y="321"/>
                  </a:cubicBezTo>
                  <a:cubicBezTo>
                    <a:pt x="225" y="319"/>
                    <a:pt x="226" y="317"/>
                    <a:pt x="225" y="316"/>
                  </a:cubicBezTo>
                  <a:cubicBezTo>
                    <a:pt x="225" y="315"/>
                    <a:pt x="223" y="314"/>
                    <a:pt x="223" y="314"/>
                  </a:cubicBezTo>
                  <a:cubicBezTo>
                    <a:pt x="222" y="313"/>
                    <a:pt x="221" y="311"/>
                    <a:pt x="221" y="310"/>
                  </a:cubicBezTo>
                  <a:cubicBezTo>
                    <a:pt x="221" y="309"/>
                    <a:pt x="222" y="308"/>
                    <a:pt x="222" y="307"/>
                  </a:cubicBezTo>
                  <a:cubicBezTo>
                    <a:pt x="223" y="306"/>
                    <a:pt x="224" y="304"/>
                    <a:pt x="225" y="304"/>
                  </a:cubicBezTo>
                  <a:cubicBezTo>
                    <a:pt x="225" y="303"/>
                    <a:pt x="227" y="303"/>
                    <a:pt x="227" y="302"/>
                  </a:cubicBezTo>
                  <a:cubicBezTo>
                    <a:pt x="228" y="302"/>
                    <a:pt x="230" y="303"/>
                    <a:pt x="231" y="303"/>
                  </a:cubicBezTo>
                  <a:cubicBezTo>
                    <a:pt x="232" y="302"/>
                    <a:pt x="232" y="301"/>
                    <a:pt x="233" y="300"/>
                  </a:cubicBezTo>
                  <a:cubicBezTo>
                    <a:pt x="233" y="299"/>
                    <a:pt x="232" y="297"/>
                    <a:pt x="232" y="296"/>
                  </a:cubicBezTo>
                  <a:cubicBezTo>
                    <a:pt x="232" y="295"/>
                    <a:pt x="232" y="293"/>
                    <a:pt x="232" y="292"/>
                  </a:cubicBezTo>
                  <a:cubicBezTo>
                    <a:pt x="233" y="292"/>
                    <a:pt x="234" y="291"/>
                    <a:pt x="234" y="290"/>
                  </a:cubicBezTo>
                  <a:cubicBezTo>
                    <a:pt x="235" y="290"/>
                    <a:pt x="235" y="287"/>
                    <a:pt x="235" y="286"/>
                  </a:cubicBezTo>
                  <a:cubicBezTo>
                    <a:pt x="235" y="285"/>
                    <a:pt x="235" y="284"/>
                    <a:pt x="234" y="284"/>
                  </a:cubicBezTo>
                  <a:cubicBezTo>
                    <a:pt x="233" y="283"/>
                    <a:pt x="231" y="283"/>
                    <a:pt x="229" y="283"/>
                  </a:cubicBezTo>
                  <a:cubicBezTo>
                    <a:pt x="228" y="283"/>
                    <a:pt x="225" y="284"/>
                    <a:pt x="225" y="283"/>
                  </a:cubicBezTo>
                  <a:cubicBezTo>
                    <a:pt x="223" y="283"/>
                    <a:pt x="222" y="280"/>
                    <a:pt x="222" y="279"/>
                  </a:cubicBezTo>
                  <a:cubicBezTo>
                    <a:pt x="221" y="278"/>
                    <a:pt x="221" y="275"/>
                    <a:pt x="221" y="274"/>
                  </a:cubicBezTo>
                  <a:cubicBezTo>
                    <a:pt x="221" y="273"/>
                    <a:pt x="222" y="271"/>
                    <a:pt x="223" y="270"/>
                  </a:cubicBezTo>
                  <a:cubicBezTo>
                    <a:pt x="223" y="270"/>
                    <a:pt x="225" y="269"/>
                    <a:pt x="225" y="268"/>
                  </a:cubicBezTo>
                  <a:cubicBezTo>
                    <a:pt x="225" y="267"/>
                    <a:pt x="225" y="266"/>
                    <a:pt x="225" y="265"/>
                  </a:cubicBezTo>
                  <a:cubicBezTo>
                    <a:pt x="225" y="264"/>
                    <a:pt x="223" y="263"/>
                    <a:pt x="223" y="262"/>
                  </a:cubicBezTo>
                  <a:cubicBezTo>
                    <a:pt x="223" y="261"/>
                    <a:pt x="223" y="259"/>
                    <a:pt x="223" y="259"/>
                  </a:cubicBezTo>
                  <a:cubicBezTo>
                    <a:pt x="223" y="258"/>
                    <a:pt x="220" y="258"/>
                    <a:pt x="220" y="257"/>
                  </a:cubicBezTo>
                  <a:cubicBezTo>
                    <a:pt x="219" y="256"/>
                    <a:pt x="217" y="254"/>
                    <a:pt x="216" y="253"/>
                  </a:cubicBezTo>
                  <a:cubicBezTo>
                    <a:pt x="216" y="252"/>
                    <a:pt x="216" y="249"/>
                    <a:pt x="217" y="248"/>
                  </a:cubicBezTo>
                  <a:cubicBezTo>
                    <a:pt x="217" y="248"/>
                    <a:pt x="218" y="248"/>
                    <a:pt x="218" y="247"/>
                  </a:cubicBezTo>
                  <a:cubicBezTo>
                    <a:pt x="219" y="246"/>
                    <a:pt x="218" y="244"/>
                    <a:pt x="218" y="243"/>
                  </a:cubicBezTo>
                  <a:cubicBezTo>
                    <a:pt x="218" y="242"/>
                    <a:pt x="217" y="240"/>
                    <a:pt x="217" y="238"/>
                  </a:cubicBezTo>
                  <a:cubicBezTo>
                    <a:pt x="217" y="238"/>
                    <a:pt x="218" y="237"/>
                    <a:pt x="219" y="236"/>
                  </a:cubicBezTo>
                  <a:cubicBezTo>
                    <a:pt x="219" y="236"/>
                    <a:pt x="220" y="234"/>
                    <a:pt x="220" y="233"/>
                  </a:cubicBezTo>
                  <a:cubicBezTo>
                    <a:pt x="221" y="232"/>
                    <a:pt x="220" y="230"/>
                    <a:pt x="220" y="228"/>
                  </a:cubicBezTo>
                  <a:cubicBezTo>
                    <a:pt x="219" y="227"/>
                    <a:pt x="215" y="225"/>
                    <a:pt x="215" y="224"/>
                  </a:cubicBezTo>
                  <a:cubicBezTo>
                    <a:pt x="214" y="223"/>
                    <a:pt x="214" y="221"/>
                    <a:pt x="214" y="221"/>
                  </a:cubicBezTo>
                  <a:cubicBezTo>
                    <a:pt x="214" y="219"/>
                    <a:pt x="216" y="218"/>
                    <a:pt x="217" y="217"/>
                  </a:cubicBezTo>
                  <a:cubicBezTo>
                    <a:pt x="217" y="216"/>
                    <a:pt x="217" y="215"/>
                    <a:pt x="218" y="215"/>
                  </a:cubicBezTo>
                  <a:cubicBezTo>
                    <a:pt x="218" y="213"/>
                    <a:pt x="217" y="211"/>
                    <a:pt x="217" y="211"/>
                  </a:cubicBezTo>
                  <a:cubicBezTo>
                    <a:pt x="217" y="209"/>
                    <a:pt x="215" y="208"/>
                    <a:pt x="215" y="207"/>
                  </a:cubicBezTo>
                  <a:cubicBezTo>
                    <a:pt x="214" y="206"/>
                    <a:pt x="214" y="204"/>
                    <a:pt x="215" y="203"/>
                  </a:cubicBezTo>
                  <a:cubicBezTo>
                    <a:pt x="215" y="203"/>
                    <a:pt x="216" y="203"/>
                    <a:pt x="216" y="203"/>
                  </a:cubicBezTo>
                  <a:cubicBezTo>
                    <a:pt x="217" y="203"/>
                    <a:pt x="217" y="205"/>
                    <a:pt x="218" y="205"/>
                  </a:cubicBezTo>
                  <a:cubicBezTo>
                    <a:pt x="219" y="205"/>
                    <a:pt x="221" y="206"/>
                    <a:pt x="221" y="206"/>
                  </a:cubicBezTo>
                  <a:cubicBezTo>
                    <a:pt x="222" y="206"/>
                    <a:pt x="222" y="205"/>
                    <a:pt x="222" y="204"/>
                  </a:cubicBezTo>
                  <a:cubicBezTo>
                    <a:pt x="222" y="203"/>
                    <a:pt x="221" y="202"/>
                    <a:pt x="222" y="201"/>
                  </a:cubicBezTo>
                  <a:cubicBezTo>
                    <a:pt x="222" y="201"/>
                    <a:pt x="223" y="200"/>
                    <a:pt x="224" y="199"/>
                  </a:cubicBezTo>
                  <a:cubicBezTo>
                    <a:pt x="224" y="199"/>
                    <a:pt x="226" y="199"/>
                    <a:pt x="227" y="199"/>
                  </a:cubicBezTo>
                  <a:cubicBezTo>
                    <a:pt x="227" y="199"/>
                    <a:pt x="227" y="197"/>
                    <a:pt x="228" y="196"/>
                  </a:cubicBezTo>
                  <a:cubicBezTo>
                    <a:pt x="228" y="196"/>
                    <a:pt x="229" y="194"/>
                    <a:pt x="229" y="193"/>
                  </a:cubicBezTo>
                  <a:cubicBezTo>
                    <a:pt x="230" y="192"/>
                    <a:pt x="230" y="190"/>
                    <a:pt x="229" y="189"/>
                  </a:cubicBezTo>
                  <a:cubicBezTo>
                    <a:pt x="229" y="188"/>
                    <a:pt x="228" y="187"/>
                    <a:pt x="228" y="186"/>
                  </a:cubicBezTo>
                  <a:cubicBezTo>
                    <a:pt x="227" y="185"/>
                    <a:pt x="229" y="183"/>
                    <a:pt x="229" y="182"/>
                  </a:cubicBezTo>
                  <a:cubicBezTo>
                    <a:pt x="229" y="180"/>
                    <a:pt x="227" y="178"/>
                    <a:pt x="227" y="177"/>
                  </a:cubicBezTo>
                  <a:cubicBezTo>
                    <a:pt x="226" y="176"/>
                    <a:pt x="225" y="174"/>
                    <a:pt x="225" y="173"/>
                  </a:cubicBezTo>
                  <a:cubicBezTo>
                    <a:pt x="224" y="173"/>
                    <a:pt x="222" y="173"/>
                    <a:pt x="221" y="173"/>
                  </a:cubicBezTo>
                  <a:cubicBezTo>
                    <a:pt x="220" y="174"/>
                    <a:pt x="217" y="175"/>
                    <a:pt x="216" y="176"/>
                  </a:cubicBezTo>
                  <a:cubicBezTo>
                    <a:pt x="215" y="176"/>
                    <a:pt x="213" y="176"/>
                    <a:pt x="212" y="175"/>
                  </a:cubicBezTo>
                  <a:cubicBezTo>
                    <a:pt x="210" y="174"/>
                    <a:pt x="209" y="171"/>
                    <a:pt x="209" y="170"/>
                  </a:cubicBezTo>
                  <a:cubicBezTo>
                    <a:pt x="208" y="168"/>
                    <a:pt x="208" y="166"/>
                    <a:pt x="208" y="164"/>
                  </a:cubicBezTo>
                  <a:cubicBezTo>
                    <a:pt x="207" y="163"/>
                    <a:pt x="205" y="161"/>
                    <a:pt x="204" y="160"/>
                  </a:cubicBezTo>
                  <a:cubicBezTo>
                    <a:pt x="204" y="159"/>
                    <a:pt x="205" y="157"/>
                    <a:pt x="205" y="157"/>
                  </a:cubicBezTo>
                  <a:cubicBezTo>
                    <a:pt x="206" y="156"/>
                    <a:pt x="208" y="155"/>
                    <a:pt x="209" y="154"/>
                  </a:cubicBezTo>
                  <a:cubicBezTo>
                    <a:pt x="210" y="153"/>
                    <a:pt x="213" y="153"/>
                    <a:pt x="214" y="153"/>
                  </a:cubicBezTo>
                  <a:cubicBezTo>
                    <a:pt x="215" y="152"/>
                    <a:pt x="215" y="150"/>
                    <a:pt x="216" y="150"/>
                  </a:cubicBezTo>
                  <a:cubicBezTo>
                    <a:pt x="217" y="149"/>
                    <a:pt x="218" y="147"/>
                    <a:pt x="219" y="147"/>
                  </a:cubicBezTo>
                  <a:cubicBezTo>
                    <a:pt x="220" y="147"/>
                    <a:pt x="222" y="147"/>
                    <a:pt x="223" y="147"/>
                  </a:cubicBezTo>
                  <a:cubicBezTo>
                    <a:pt x="223" y="147"/>
                    <a:pt x="225" y="146"/>
                    <a:pt x="225" y="146"/>
                  </a:cubicBezTo>
                  <a:cubicBezTo>
                    <a:pt x="225" y="145"/>
                    <a:pt x="225" y="143"/>
                    <a:pt x="225" y="142"/>
                  </a:cubicBezTo>
                  <a:cubicBezTo>
                    <a:pt x="225" y="140"/>
                    <a:pt x="224" y="138"/>
                    <a:pt x="224" y="137"/>
                  </a:cubicBezTo>
                  <a:cubicBezTo>
                    <a:pt x="224" y="135"/>
                    <a:pt x="225" y="133"/>
                    <a:pt x="225" y="132"/>
                  </a:cubicBezTo>
                  <a:cubicBezTo>
                    <a:pt x="225" y="131"/>
                    <a:pt x="223" y="129"/>
                    <a:pt x="223" y="128"/>
                  </a:cubicBezTo>
                  <a:cubicBezTo>
                    <a:pt x="222" y="126"/>
                    <a:pt x="220" y="124"/>
                    <a:pt x="219" y="123"/>
                  </a:cubicBezTo>
                  <a:cubicBezTo>
                    <a:pt x="219" y="122"/>
                    <a:pt x="219" y="120"/>
                    <a:pt x="219" y="119"/>
                  </a:cubicBezTo>
                  <a:cubicBezTo>
                    <a:pt x="219" y="118"/>
                    <a:pt x="221" y="117"/>
                    <a:pt x="222" y="117"/>
                  </a:cubicBezTo>
                  <a:cubicBezTo>
                    <a:pt x="223" y="117"/>
                    <a:pt x="225" y="117"/>
                    <a:pt x="225" y="116"/>
                  </a:cubicBezTo>
                  <a:cubicBezTo>
                    <a:pt x="226" y="116"/>
                    <a:pt x="227" y="115"/>
                    <a:pt x="227" y="115"/>
                  </a:cubicBezTo>
                  <a:cubicBezTo>
                    <a:pt x="228" y="114"/>
                    <a:pt x="229" y="111"/>
                    <a:pt x="228" y="110"/>
                  </a:cubicBezTo>
                  <a:cubicBezTo>
                    <a:pt x="228" y="109"/>
                    <a:pt x="227" y="108"/>
                    <a:pt x="227" y="107"/>
                  </a:cubicBezTo>
                  <a:cubicBezTo>
                    <a:pt x="226" y="106"/>
                    <a:pt x="224" y="107"/>
                    <a:pt x="224" y="107"/>
                  </a:cubicBezTo>
                  <a:cubicBezTo>
                    <a:pt x="223" y="106"/>
                    <a:pt x="221" y="104"/>
                    <a:pt x="221" y="104"/>
                  </a:cubicBezTo>
                  <a:cubicBezTo>
                    <a:pt x="221" y="103"/>
                    <a:pt x="221" y="102"/>
                    <a:pt x="221" y="101"/>
                  </a:cubicBezTo>
                  <a:cubicBezTo>
                    <a:pt x="222" y="101"/>
                    <a:pt x="223" y="101"/>
                    <a:pt x="223" y="101"/>
                  </a:cubicBezTo>
                  <a:cubicBezTo>
                    <a:pt x="224" y="101"/>
                    <a:pt x="226" y="101"/>
                    <a:pt x="227" y="101"/>
                  </a:cubicBezTo>
                  <a:cubicBezTo>
                    <a:pt x="228" y="102"/>
                    <a:pt x="230" y="105"/>
                    <a:pt x="231" y="106"/>
                  </a:cubicBezTo>
                  <a:cubicBezTo>
                    <a:pt x="232" y="108"/>
                    <a:pt x="234" y="110"/>
                    <a:pt x="235" y="112"/>
                  </a:cubicBezTo>
                  <a:cubicBezTo>
                    <a:pt x="235" y="113"/>
                    <a:pt x="236" y="117"/>
                    <a:pt x="237" y="118"/>
                  </a:cubicBezTo>
                  <a:cubicBezTo>
                    <a:pt x="237" y="119"/>
                    <a:pt x="237" y="121"/>
                    <a:pt x="238" y="122"/>
                  </a:cubicBezTo>
                  <a:cubicBezTo>
                    <a:pt x="239" y="122"/>
                    <a:pt x="241" y="123"/>
                    <a:pt x="241" y="123"/>
                  </a:cubicBezTo>
                  <a:cubicBezTo>
                    <a:pt x="243" y="123"/>
                    <a:pt x="246" y="123"/>
                    <a:pt x="247" y="123"/>
                  </a:cubicBezTo>
                  <a:cubicBezTo>
                    <a:pt x="248" y="123"/>
                    <a:pt x="248" y="124"/>
                    <a:pt x="249" y="124"/>
                  </a:cubicBezTo>
                  <a:cubicBezTo>
                    <a:pt x="249" y="125"/>
                    <a:pt x="248" y="126"/>
                    <a:pt x="248" y="127"/>
                  </a:cubicBezTo>
                  <a:cubicBezTo>
                    <a:pt x="248" y="127"/>
                    <a:pt x="247" y="128"/>
                    <a:pt x="247" y="128"/>
                  </a:cubicBezTo>
                  <a:cubicBezTo>
                    <a:pt x="247" y="129"/>
                    <a:pt x="247" y="130"/>
                    <a:pt x="246" y="131"/>
                  </a:cubicBezTo>
                  <a:cubicBezTo>
                    <a:pt x="246" y="131"/>
                    <a:pt x="245" y="132"/>
                    <a:pt x="244" y="132"/>
                  </a:cubicBezTo>
                  <a:cubicBezTo>
                    <a:pt x="243" y="132"/>
                    <a:pt x="241" y="131"/>
                    <a:pt x="241" y="131"/>
                  </a:cubicBezTo>
                  <a:cubicBezTo>
                    <a:pt x="240" y="131"/>
                    <a:pt x="239" y="132"/>
                    <a:pt x="239" y="133"/>
                  </a:cubicBezTo>
                  <a:cubicBezTo>
                    <a:pt x="239" y="134"/>
                    <a:pt x="240" y="136"/>
                    <a:pt x="239" y="137"/>
                  </a:cubicBezTo>
                  <a:cubicBezTo>
                    <a:pt x="239" y="138"/>
                    <a:pt x="237" y="139"/>
                    <a:pt x="237" y="140"/>
                  </a:cubicBezTo>
                  <a:cubicBezTo>
                    <a:pt x="237" y="141"/>
                    <a:pt x="237" y="143"/>
                    <a:pt x="237" y="143"/>
                  </a:cubicBezTo>
                  <a:cubicBezTo>
                    <a:pt x="236" y="144"/>
                    <a:pt x="236" y="145"/>
                    <a:pt x="237" y="146"/>
                  </a:cubicBezTo>
                  <a:cubicBezTo>
                    <a:pt x="237" y="146"/>
                    <a:pt x="239" y="146"/>
                    <a:pt x="239" y="146"/>
                  </a:cubicBezTo>
                  <a:cubicBezTo>
                    <a:pt x="240" y="145"/>
                    <a:pt x="240" y="143"/>
                    <a:pt x="241" y="143"/>
                  </a:cubicBezTo>
                  <a:cubicBezTo>
                    <a:pt x="241" y="142"/>
                    <a:pt x="243" y="141"/>
                    <a:pt x="243" y="141"/>
                  </a:cubicBezTo>
                  <a:cubicBezTo>
                    <a:pt x="244" y="141"/>
                    <a:pt x="244" y="143"/>
                    <a:pt x="245" y="143"/>
                  </a:cubicBezTo>
                  <a:cubicBezTo>
                    <a:pt x="245" y="144"/>
                    <a:pt x="244" y="145"/>
                    <a:pt x="243" y="146"/>
                  </a:cubicBezTo>
                  <a:cubicBezTo>
                    <a:pt x="243" y="146"/>
                    <a:pt x="242" y="147"/>
                    <a:pt x="241" y="148"/>
                  </a:cubicBezTo>
                  <a:cubicBezTo>
                    <a:pt x="241" y="149"/>
                    <a:pt x="241" y="150"/>
                    <a:pt x="240" y="151"/>
                  </a:cubicBezTo>
                  <a:cubicBezTo>
                    <a:pt x="240" y="152"/>
                    <a:pt x="240" y="153"/>
                    <a:pt x="240" y="154"/>
                  </a:cubicBezTo>
                  <a:cubicBezTo>
                    <a:pt x="239" y="154"/>
                    <a:pt x="239" y="155"/>
                    <a:pt x="238" y="155"/>
                  </a:cubicBezTo>
                  <a:cubicBezTo>
                    <a:pt x="238" y="155"/>
                    <a:pt x="237" y="155"/>
                    <a:pt x="237" y="156"/>
                  </a:cubicBezTo>
                  <a:cubicBezTo>
                    <a:pt x="236" y="156"/>
                    <a:pt x="236" y="157"/>
                    <a:pt x="236" y="158"/>
                  </a:cubicBezTo>
                  <a:cubicBezTo>
                    <a:pt x="236" y="159"/>
                    <a:pt x="239" y="160"/>
                    <a:pt x="239" y="161"/>
                  </a:cubicBezTo>
                  <a:cubicBezTo>
                    <a:pt x="239" y="162"/>
                    <a:pt x="239" y="163"/>
                    <a:pt x="239" y="164"/>
                  </a:cubicBezTo>
                  <a:cubicBezTo>
                    <a:pt x="239" y="165"/>
                    <a:pt x="239" y="168"/>
                    <a:pt x="240" y="169"/>
                  </a:cubicBezTo>
                  <a:cubicBezTo>
                    <a:pt x="240" y="170"/>
                    <a:pt x="241" y="173"/>
                    <a:pt x="242" y="174"/>
                  </a:cubicBezTo>
                  <a:cubicBezTo>
                    <a:pt x="243" y="175"/>
                    <a:pt x="244" y="176"/>
                    <a:pt x="246" y="176"/>
                  </a:cubicBezTo>
                  <a:cubicBezTo>
                    <a:pt x="246" y="176"/>
                    <a:pt x="249" y="175"/>
                    <a:pt x="249" y="174"/>
                  </a:cubicBezTo>
                  <a:cubicBezTo>
                    <a:pt x="250" y="174"/>
                    <a:pt x="249" y="171"/>
                    <a:pt x="248" y="170"/>
                  </a:cubicBezTo>
                  <a:cubicBezTo>
                    <a:pt x="248" y="170"/>
                    <a:pt x="246" y="169"/>
                    <a:pt x="246" y="168"/>
                  </a:cubicBezTo>
                  <a:cubicBezTo>
                    <a:pt x="245" y="167"/>
                    <a:pt x="244" y="166"/>
                    <a:pt x="243" y="165"/>
                  </a:cubicBezTo>
                  <a:cubicBezTo>
                    <a:pt x="243" y="164"/>
                    <a:pt x="243" y="162"/>
                    <a:pt x="243" y="161"/>
                  </a:cubicBezTo>
                  <a:cubicBezTo>
                    <a:pt x="243" y="161"/>
                    <a:pt x="243" y="159"/>
                    <a:pt x="243" y="159"/>
                  </a:cubicBezTo>
                  <a:cubicBezTo>
                    <a:pt x="244" y="157"/>
                    <a:pt x="247" y="155"/>
                    <a:pt x="248" y="153"/>
                  </a:cubicBezTo>
                  <a:cubicBezTo>
                    <a:pt x="248" y="152"/>
                    <a:pt x="249" y="149"/>
                    <a:pt x="249" y="148"/>
                  </a:cubicBezTo>
                  <a:cubicBezTo>
                    <a:pt x="249" y="147"/>
                    <a:pt x="248" y="144"/>
                    <a:pt x="248" y="143"/>
                  </a:cubicBezTo>
                  <a:cubicBezTo>
                    <a:pt x="248" y="141"/>
                    <a:pt x="248" y="138"/>
                    <a:pt x="248" y="137"/>
                  </a:cubicBezTo>
                  <a:cubicBezTo>
                    <a:pt x="248" y="135"/>
                    <a:pt x="249" y="132"/>
                    <a:pt x="250" y="131"/>
                  </a:cubicBezTo>
                  <a:cubicBezTo>
                    <a:pt x="250" y="130"/>
                    <a:pt x="251" y="129"/>
                    <a:pt x="252" y="128"/>
                  </a:cubicBezTo>
                  <a:cubicBezTo>
                    <a:pt x="252" y="127"/>
                    <a:pt x="252" y="125"/>
                    <a:pt x="252" y="124"/>
                  </a:cubicBezTo>
                  <a:cubicBezTo>
                    <a:pt x="252" y="123"/>
                    <a:pt x="252" y="121"/>
                    <a:pt x="251" y="120"/>
                  </a:cubicBezTo>
                  <a:cubicBezTo>
                    <a:pt x="250" y="119"/>
                    <a:pt x="248" y="119"/>
                    <a:pt x="248" y="118"/>
                  </a:cubicBezTo>
                  <a:cubicBezTo>
                    <a:pt x="247" y="118"/>
                    <a:pt x="247" y="116"/>
                    <a:pt x="247" y="115"/>
                  </a:cubicBezTo>
                  <a:cubicBezTo>
                    <a:pt x="247" y="114"/>
                    <a:pt x="248" y="113"/>
                    <a:pt x="248" y="113"/>
                  </a:cubicBezTo>
                  <a:cubicBezTo>
                    <a:pt x="248" y="112"/>
                    <a:pt x="247" y="110"/>
                    <a:pt x="246" y="110"/>
                  </a:cubicBezTo>
                  <a:cubicBezTo>
                    <a:pt x="246" y="109"/>
                    <a:pt x="243" y="108"/>
                    <a:pt x="242" y="108"/>
                  </a:cubicBezTo>
                  <a:cubicBezTo>
                    <a:pt x="241" y="107"/>
                    <a:pt x="239" y="106"/>
                    <a:pt x="239" y="106"/>
                  </a:cubicBezTo>
                  <a:cubicBezTo>
                    <a:pt x="238" y="105"/>
                    <a:pt x="238" y="103"/>
                    <a:pt x="238" y="102"/>
                  </a:cubicBezTo>
                  <a:cubicBezTo>
                    <a:pt x="238" y="100"/>
                    <a:pt x="240" y="98"/>
                    <a:pt x="241" y="97"/>
                  </a:cubicBezTo>
                  <a:cubicBezTo>
                    <a:pt x="241" y="95"/>
                    <a:pt x="240" y="91"/>
                    <a:pt x="240" y="90"/>
                  </a:cubicBezTo>
                  <a:cubicBezTo>
                    <a:pt x="241" y="89"/>
                    <a:pt x="241" y="86"/>
                    <a:pt x="241" y="85"/>
                  </a:cubicBezTo>
                  <a:cubicBezTo>
                    <a:pt x="242" y="84"/>
                    <a:pt x="243" y="81"/>
                    <a:pt x="244" y="81"/>
                  </a:cubicBezTo>
                  <a:cubicBezTo>
                    <a:pt x="245" y="80"/>
                    <a:pt x="248" y="80"/>
                    <a:pt x="249" y="80"/>
                  </a:cubicBezTo>
                  <a:cubicBezTo>
                    <a:pt x="250" y="80"/>
                    <a:pt x="252" y="81"/>
                    <a:pt x="252" y="81"/>
                  </a:cubicBezTo>
                  <a:cubicBezTo>
                    <a:pt x="254" y="81"/>
                    <a:pt x="256" y="83"/>
                    <a:pt x="258" y="83"/>
                  </a:cubicBezTo>
                  <a:cubicBezTo>
                    <a:pt x="260" y="83"/>
                    <a:pt x="265" y="83"/>
                    <a:pt x="267" y="83"/>
                  </a:cubicBezTo>
                  <a:cubicBezTo>
                    <a:pt x="269" y="83"/>
                    <a:pt x="272" y="83"/>
                    <a:pt x="274" y="83"/>
                  </a:cubicBezTo>
                  <a:cubicBezTo>
                    <a:pt x="274" y="83"/>
                    <a:pt x="276" y="84"/>
                    <a:pt x="277" y="84"/>
                  </a:cubicBezTo>
                  <a:cubicBezTo>
                    <a:pt x="278" y="83"/>
                    <a:pt x="279" y="82"/>
                    <a:pt x="280" y="82"/>
                  </a:cubicBezTo>
                  <a:cubicBezTo>
                    <a:pt x="281" y="82"/>
                    <a:pt x="283" y="82"/>
                    <a:pt x="284" y="83"/>
                  </a:cubicBezTo>
                  <a:cubicBezTo>
                    <a:pt x="284" y="83"/>
                    <a:pt x="284" y="84"/>
                    <a:pt x="284" y="85"/>
                  </a:cubicBezTo>
                  <a:cubicBezTo>
                    <a:pt x="284" y="86"/>
                    <a:pt x="284" y="86"/>
                    <a:pt x="284" y="86"/>
                  </a:cubicBezTo>
                  <a:cubicBezTo>
                    <a:pt x="283" y="86"/>
                    <a:pt x="282" y="86"/>
                    <a:pt x="282" y="87"/>
                  </a:cubicBezTo>
                  <a:cubicBezTo>
                    <a:pt x="282" y="87"/>
                    <a:pt x="283" y="89"/>
                    <a:pt x="283" y="89"/>
                  </a:cubicBezTo>
                  <a:cubicBezTo>
                    <a:pt x="285" y="89"/>
                    <a:pt x="287" y="89"/>
                    <a:pt x="289" y="89"/>
                  </a:cubicBezTo>
                  <a:cubicBezTo>
                    <a:pt x="290" y="89"/>
                    <a:pt x="293" y="87"/>
                    <a:pt x="294" y="85"/>
                  </a:cubicBezTo>
                  <a:cubicBezTo>
                    <a:pt x="295" y="85"/>
                    <a:pt x="295" y="83"/>
                    <a:pt x="295" y="83"/>
                  </a:cubicBezTo>
                  <a:cubicBezTo>
                    <a:pt x="294" y="82"/>
                    <a:pt x="292" y="81"/>
                    <a:pt x="292" y="81"/>
                  </a:cubicBezTo>
                  <a:cubicBezTo>
                    <a:pt x="292" y="80"/>
                    <a:pt x="292" y="79"/>
                    <a:pt x="292" y="79"/>
                  </a:cubicBezTo>
                  <a:cubicBezTo>
                    <a:pt x="293" y="79"/>
                    <a:pt x="294" y="78"/>
                    <a:pt x="294" y="78"/>
                  </a:cubicBezTo>
                  <a:cubicBezTo>
                    <a:pt x="294" y="77"/>
                    <a:pt x="293" y="77"/>
                    <a:pt x="293" y="76"/>
                  </a:cubicBezTo>
                  <a:cubicBezTo>
                    <a:pt x="292" y="76"/>
                    <a:pt x="291" y="75"/>
                    <a:pt x="291" y="75"/>
                  </a:cubicBezTo>
                  <a:cubicBezTo>
                    <a:pt x="291" y="74"/>
                    <a:pt x="293" y="72"/>
                    <a:pt x="293" y="72"/>
                  </a:cubicBezTo>
                  <a:cubicBezTo>
                    <a:pt x="293" y="71"/>
                    <a:pt x="293" y="69"/>
                    <a:pt x="293" y="68"/>
                  </a:cubicBezTo>
                  <a:cubicBezTo>
                    <a:pt x="292" y="68"/>
                    <a:pt x="291" y="66"/>
                    <a:pt x="290" y="64"/>
                  </a:cubicBezTo>
                  <a:cubicBezTo>
                    <a:pt x="289" y="64"/>
                    <a:pt x="289" y="62"/>
                    <a:pt x="289" y="62"/>
                  </a:cubicBezTo>
                  <a:cubicBezTo>
                    <a:pt x="289" y="61"/>
                    <a:pt x="290" y="60"/>
                    <a:pt x="291" y="60"/>
                  </a:cubicBezTo>
                  <a:cubicBezTo>
                    <a:pt x="291" y="60"/>
                    <a:pt x="292" y="62"/>
                    <a:pt x="292" y="63"/>
                  </a:cubicBezTo>
                  <a:cubicBezTo>
                    <a:pt x="293" y="63"/>
                    <a:pt x="295" y="63"/>
                    <a:pt x="295" y="63"/>
                  </a:cubicBezTo>
                  <a:cubicBezTo>
                    <a:pt x="297" y="63"/>
                    <a:pt x="299" y="62"/>
                    <a:pt x="300" y="60"/>
                  </a:cubicBezTo>
                  <a:cubicBezTo>
                    <a:pt x="300" y="60"/>
                    <a:pt x="300" y="59"/>
                    <a:pt x="300" y="58"/>
                  </a:cubicBezTo>
                  <a:cubicBezTo>
                    <a:pt x="299" y="58"/>
                    <a:pt x="298" y="57"/>
                    <a:pt x="297" y="57"/>
                  </a:cubicBezTo>
                  <a:cubicBezTo>
                    <a:pt x="297" y="56"/>
                    <a:pt x="297" y="55"/>
                    <a:pt x="297" y="55"/>
                  </a:cubicBezTo>
                  <a:cubicBezTo>
                    <a:pt x="298" y="54"/>
                    <a:pt x="300" y="54"/>
                    <a:pt x="301" y="54"/>
                  </a:cubicBezTo>
                  <a:cubicBezTo>
                    <a:pt x="301" y="54"/>
                    <a:pt x="303" y="55"/>
                    <a:pt x="303" y="55"/>
                  </a:cubicBezTo>
                  <a:cubicBezTo>
                    <a:pt x="304" y="54"/>
                    <a:pt x="305" y="52"/>
                    <a:pt x="305" y="52"/>
                  </a:cubicBezTo>
                  <a:cubicBezTo>
                    <a:pt x="306" y="51"/>
                    <a:pt x="307" y="50"/>
                    <a:pt x="308" y="49"/>
                  </a:cubicBezTo>
                  <a:cubicBezTo>
                    <a:pt x="309" y="49"/>
                    <a:pt x="310" y="49"/>
                    <a:pt x="311" y="48"/>
                  </a:cubicBezTo>
                  <a:cubicBezTo>
                    <a:pt x="312" y="48"/>
                    <a:pt x="315" y="49"/>
                    <a:pt x="316" y="49"/>
                  </a:cubicBezTo>
                  <a:cubicBezTo>
                    <a:pt x="318" y="48"/>
                    <a:pt x="319" y="46"/>
                    <a:pt x="321" y="46"/>
                  </a:cubicBezTo>
                  <a:cubicBezTo>
                    <a:pt x="322" y="46"/>
                    <a:pt x="323" y="48"/>
                    <a:pt x="324" y="48"/>
                  </a:cubicBezTo>
                  <a:cubicBezTo>
                    <a:pt x="325" y="48"/>
                    <a:pt x="327" y="46"/>
                    <a:pt x="328" y="46"/>
                  </a:cubicBezTo>
                  <a:cubicBezTo>
                    <a:pt x="329" y="46"/>
                    <a:pt x="331" y="47"/>
                    <a:pt x="332" y="47"/>
                  </a:cubicBezTo>
                  <a:cubicBezTo>
                    <a:pt x="332" y="47"/>
                    <a:pt x="333" y="45"/>
                    <a:pt x="334" y="45"/>
                  </a:cubicBezTo>
                  <a:cubicBezTo>
                    <a:pt x="335" y="44"/>
                    <a:pt x="338" y="45"/>
                    <a:pt x="338" y="44"/>
                  </a:cubicBezTo>
                  <a:cubicBezTo>
                    <a:pt x="339" y="44"/>
                    <a:pt x="340" y="43"/>
                    <a:pt x="339" y="42"/>
                  </a:cubicBezTo>
                  <a:cubicBezTo>
                    <a:pt x="339" y="42"/>
                    <a:pt x="338" y="41"/>
                    <a:pt x="337" y="41"/>
                  </a:cubicBezTo>
                  <a:cubicBezTo>
                    <a:pt x="337" y="41"/>
                    <a:pt x="336" y="41"/>
                    <a:pt x="335" y="40"/>
                  </a:cubicBezTo>
                  <a:cubicBezTo>
                    <a:pt x="335" y="40"/>
                    <a:pt x="336" y="39"/>
                    <a:pt x="336" y="39"/>
                  </a:cubicBezTo>
                  <a:cubicBezTo>
                    <a:pt x="337" y="38"/>
                    <a:pt x="338" y="38"/>
                    <a:pt x="338" y="39"/>
                  </a:cubicBezTo>
                  <a:cubicBezTo>
                    <a:pt x="339" y="39"/>
                    <a:pt x="339" y="39"/>
                    <a:pt x="339" y="39"/>
                  </a:cubicBezTo>
                  <a:cubicBezTo>
                    <a:pt x="340" y="39"/>
                    <a:pt x="341" y="39"/>
                    <a:pt x="341" y="38"/>
                  </a:cubicBezTo>
                  <a:cubicBezTo>
                    <a:pt x="341" y="38"/>
                    <a:pt x="343" y="37"/>
                    <a:pt x="343" y="37"/>
                  </a:cubicBezTo>
                  <a:cubicBezTo>
                    <a:pt x="344" y="37"/>
                    <a:pt x="345" y="38"/>
                    <a:pt x="347" y="38"/>
                  </a:cubicBezTo>
                  <a:cubicBezTo>
                    <a:pt x="347" y="39"/>
                    <a:pt x="349" y="39"/>
                    <a:pt x="351" y="39"/>
                  </a:cubicBezTo>
                  <a:cubicBezTo>
                    <a:pt x="351" y="39"/>
                    <a:pt x="351" y="39"/>
                    <a:pt x="352" y="39"/>
                  </a:cubicBezTo>
                  <a:cubicBezTo>
                    <a:pt x="352" y="40"/>
                    <a:pt x="352" y="41"/>
                    <a:pt x="352" y="42"/>
                  </a:cubicBezTo>
                  <a:cubicBezTo>
                    <a:pt x="352" y="42"/>
                    <a:pt x="351" y="43"/>
                    <a:pt x="352" y="43"/>
                  </a:cubicBezTo>
                  <a:cubicBezTo>
                    <a:pt x="352" y="44"/>
                    <a:pt x="354" y="43"/>
                    <a:pt x="355" y="43"/>
                  </a:cubicBezTo>
                  <a:cubicBezTo>
                    <a:pt x="356" y="43"/>
                    <a:pt x="357" y="44"/>
                    <a:pt x="357" y="44"/>
                  </a:cubicBezTo>
                  <a:cubicBezTo>
                    <a:pt x="358" y="44"/>
                    <a:pt x="359" y="42"/>
                    <a:pt x="359" y="42"/>
                  </a:cubicBezTo>
                  <a:cubicBezTo>
                    <a:pt x="360" y="41"/>
                    <a:pt x="361" y="42"/>
                    <a:pt x="362" y="42"/>
                  </a:cubicBezTo>
                  <a:cubicBezTo>
                    <a:pt x="363" y="41"/>
                    <a:pt x="364" y="39"/>
                    <a:pt x="365" y="39"/>
                  </a:cubicBezTo>
                  <a:cubicBezTo>
                    <a:pt x="365" y="38"/>
                    <a:pt x="365" y="37"/>
                    <a:pt x="365" y="37"/>
                  </a:cubicBezTo>
                  <a:cubicBezTo>
                    <a:pt x="366" y="37"/>
                    <a:pt x="368" y="37"/>
                    <a:pt x="369" y="37"/>
                  </a:cubicBezTo>
                  <a:cubicBezTo>
                    <a:pt x="369" y="37"/>
                    <a:pt x="371" y="37"/>
                    <a:pt x="372" y="38"/>
                  </a:cubicBezTo>
                  <a:cubicBezTo>
                    <a:pt x="373" y="38"/>
                    <a:pt x="374" y="41"/>
                    <a:pt x="375" y="40"/>
                  </a:cubicBezTo>
                  <a:cubicBezTo>
                    <a:pt x="376" y="40"/>
                    <a:pt x="376" y="38"/>
                    <a:pt x="376" y="38"/>
                  </a:cubicBezTo>
                  <a:cubicBezTo>
                    <a:pt x="375" y="37"/>
                    <a:pt x="373" y="35"/>
                    <a:pt x="372" y="35"/>
                  </a:cubicBezTo>
                  <a:cubicBezTo>
                    <a:pt x="371" y="34"/>
                    <a:pt x="370" y="33"/>
                    <a:pt x="370" y="33"/>
                  </a:cubicBezTo>
                  <a:cubicBezTo>
                    <a:pt x="370" y="32"/>
                    <a:pt x="370" y="31"/>
                    <a:pt x="371" y="31"/>
                  </a:cubicBezTo>
                  <a:cubicBezTo>
                    <a:pt x="372" y="30"/>
                    <a:pt x="376" y="30"/>
                    <a:pt x="378" y="30"/>
                  </a:cubicBezTo>
                  <a:cubicBezTo>
                    <a:pt x="378" y="30"/>
                    <a:pt x="380" y="31"/>
                    <a:pt x="381" y="31"/>
                  </a:cubicBezTo>
                  <a:cubicBezTo>
                    <a:pt x="382" y="32"/>
                    <a:pt x="384" y="33"/>
                    <a:pt x="385" y="33"/>
                  </a:cubicBezTo>
                  <a:cubicBezTo>
                    <a:pt x="386" y="33"/>
                    <a:pt x="387" y="35"/>
                    <a:pt x="388" y="35"/>
                  </a:cubicBezTo>
                  <a:cubicBezTo>
                    <a:pt x="388" y="35"/>
                    <a:pt x="388" y="33"/>
                    <a:pt x="388" y="33"/>
                  </a:cubicBezTo>
                  <a:cubicBezTo>
                    <a:pt x="388" y="33"/>
                    <a:pt x="388" y="32"/>
                    <a:pt x="388" y="31"/>
                  </a:cubicBezTo>
                  <a:cubicBezTo>
                    <a:pt x="387" y="31"/>
                    <a:pt x="385" y="30"/>
                    <a:pt x="384" y="30"/>
                  </a:cubicBezTo>
                  <a:cubicBezTo>
                    <a:pt x="384" y="29"/>
                    <a:pt x="383" y="29"/>
                    <a:pt x="383" y="28"/>
                  </a:cubicBezTo>
                  <a:cubicBezTo>
                    <a:pt x="382" y="28"/>
                    <a:pt x="383" y="26"/>
                    <a:pt x="383" y="25"/>
                  </a:cubicBezTo>
                  <a:cubicBezTo>
                    <a:pt x="383" y="25"/>
                    <a:pt x="381" y="24"/>
                    <a:pt x="381" y="23"/>
                  </a:cubicBezTo>
                  <a:cubicBezTo>
                    <a:pt x="381" y="23"/>
                    <a:pt x="382" y="22"/>
                    <a:pt x="382" y="22"/>
                  </a:cubicBezTo>
                  <a:cubicBezTo>
                    <a:pt x="383" y="21"/>
                    <a:pt x="384" y="20"/>
                    <a:pt x="384" y="19"/>
                  </a:cubicBezTo>
                  <a:cubicBezTo>
                    <a:pt x="384" y="19"/>
                    <a:pt x="384" y="17"/>
                    <a:pt x="384" y="17"/>
                  </a:cubicBezTo>
                  <a:cubicBezTo>
                    <a:pt x="385" y="16"/>
                    <a:pt x="386" y="15"/>
                    <a:pt x="386" y="14"/>
                  </a:cubicBezTo>
                  <a:cubicBezTo>
                    <a:pt x="387" y="13"/>
                    <a:pt x="386" y="10"/>
                    <a:pt x="387" y="10"/>
                  </a:cubicBezTo>
                  <a:cubicBezTo>
                    <a:pt x="388" y="9"/>
                    <a:pt x="391" y="11"/>
                    <a:pt x="392" y="10"/>
                  </a:cubicBezTo>
                  <a:cubicBezTo>
                    <a:pt x="392" y="10"/>
                    <a:pt x="393" y="8"/>
                    <a:pt x="393" y="7"/>
                  </a:cubicBezTo>
                  <a:cubicBezTo>
                    <a:pt x="393" y="7"/>
                    <a:pt x="392" y="6"/>
                    <a:pt x="392" y="5"/>
                  </a:cubicBezTo>
                  <a:cubicBezTo>
                    <a:pt x="393" y="4"/>
                    <a:pt x="395" y="6"/>
                    <a:pt x="395" y="5"/>
                  </a:cubicBezTo>
                  <a:cubicBezTo>
                    <a:pt x="396" y="5"/>
                    <a:pt x="396" y="4"/>
                    <a:pt x="397" y="3"/>
                  </a:cubicBezTo>
                  <a:cubicBezTo>
                    <a:pt x="397" y="3"/>
                    <a:pt x="396" y="2"/>
                    <a:pt x="397" y="1"/>
                  </a:cubicBezTo>
                  <a:cubicBezTo>
                    <a:pt x="398" y="0"/>
                    <a:pt x="400" y="1"/>
                    <a:pt x="400" y="1"/>
                  </a:cubicBezTo>
                  <a:cubicBezTo>
                    <a:pt x="401" y="2"/>
                    <a:pt x="402" y="3"/>
                    <a:pt x="403" y="4"/>
                  </a:cubicBezTo>
                  <a:cubicBezTo>
                    <a:pt x="403" y="4"/>
                    <a:pt x="403" y="5"/>
                    <a:pt x="404" y="6"/>
                  </a:cubicBezTo>
                  <a:cubicBezTo>
                    <a:pt x="405" y="6"/>
                    <a:pt x="406" y="5"/>
                    <a:pt x="407" y="5"/>
                  </a:cubicBezTo>
                  <a:cubicBezTo>
                    <a:pt x="407" y="6"/>
                    <a:pt x="408" y="6"/>
                    <a:pt x="408" y="7"/>
                  </a:cubicBezTo>
                  <a:cubicBezTo>
                    <a:pt x="409" y="7"/>
                    <a:pt x="409" y="7"/>
                    <a:pt x="410" y="8"/>
                  </a:cubicBezTo>
                  <a:cubicBezTo>
                    <a:pt x="410" y="8"/>
                    <a:pt x="409" y="10"/>
                    <a:pt x="408" y="10"/>
                  </a:cubicBezTo>
                  <a:cubicBezTo>
                    <a:pt x="408" y="11"/>
                    <a:pt x="406" y="11"/>
                    <a:pt x="405" y="11"/>
                  </a:cubicBezTo>
                  <a:cubicBezTo>
                    <a:pt x="405" y="11"/>
                    <a:pt x="403" y="12"/>
                    <a:pt x="402" y="13"/>
                  </a:cubicBezTo>
                  <a:cubicBezTo>
                    <a:pt x="402" y="13"/>
                    <a:pt x="402" y="15"/>
                    <a:pt x="402" y="15"/>
                  </a:cubicBezTo>
                  <a:cubicBezTo>
                    <a:pt x="402" y="15"/>
                    <a:pt x="404" y="16"/>
                    <a:pt x="404" y="16"/>
                  </a:cubicBezTo>
                  <a:cubicBezTo>
                    <a:pt x="405" y="16"/>
                    <a:pt x="405" y="15"/>
                    <a:pt x="406" y="15"/>
                  </a:cubicBezTo>
                  <a:cubicBezTo>
                    <a:pt x="407" y="15"/>
                    <a:pt x="407" y="17"/>
                    <a:pt x="407" y="17"/>
                  </a:cubicBezTo>
                  <a:cubicBezTo>
                    <a:pt x="408" y="17"/>
                    <a:pt x="409" y="17"/>
                    <a:pt x="410" y="17"/>
                  </a:cubicBezTo>
                  <a:cubicBezTo>
                    <a:pt x="411" y="17"/>
                    <a:pt x="413" y="17"/>
                    <a:pt x="413" y="17"/>
                  </a:cubicBezTo>
                  <a:cubicBezTo>
                    <a:pt x="414" y="16"/>
                    <a:pt x="417" y="16"/>
                    <a:pt x="417" y="17"/>
                  </a:cubicBezTo>
                  <a:cubicBezTo>
                    <a:pt x="418" y="17"/>
                    <a:pt x="419" y="19"/>
                    <a:pt x="418" y="20"/>
                  </a:cubicBezTo>
                  <a:cubicBezTo>
                    <a:pt x="418" y="21"/>
                    <a:pt x="417" y="22"/>
                    <a:pt x="417" y="22"/>
                  </a:cubicBezTo>
                  <a:cubicBezTo>
                    <a:pt x="416" y="23"/>
                    <a:pt x="415" y="24"/>
                    <a:pt x="415" y="24"/>
                  </a:cubicBezTo>
                  <a:cubicBezTo>
                    <a:pt x="414" y="25"/>
                    <a:pt x="414" y="27"/>
                    <a:pt x="415" y="27"/>
                  </a:cubicBezTo>
                  <a:cubicBezTo>
                    <a:pt x="415" y="28"/>
                    <a:pt x="417" y="29"/>
                    <a:pt x="418" y="29"/>
                  </a:cubicBezTo>
                  <a:cubicBezTo>
                    <a:pt x="419" y="29"/>
                    <a:pt x="420" y="28"/>
                    <a:pt x="421" y="28"/>
                  </a:cubicBezTo>
                  <a:cubicBezTo>
                    <a:pt x="421" y="27"/>
                    <a:pt x="423" y="27"/>
                    <a:pt x="423" y="26"/>
                  </a:cubicBezTo>
                  <a:cubicBezTo>
                    <a:pt x="423" y="25"/>
                    <a:pt x="423" y="25"/>
                    <a:pt x="423" y="24"/>
                  </a:cubicBezTo>
                  <a:cubicBezTo>
                    <a:pt x="422" y="24"/>
                    <a:pt x="421" y="23"/>
                    <a:pt x="421" y="23"/>
                  </a:cubicBezTo>
                  <a:cubicBezTo>
                    <a:pt x="420" y="22"/>
                    <a:pt x="421" y="21"/>
                    <a:pt x="422" y="20"/>
                  </a:cubicBezTo>
                  <a:cubicBezTo>
                    <a:pt x="422" y="20"/>
                    <a:pt x="423" y="20"/>
                    <a:pt x="424" y="20"/>
                  </a:cubicBezTo>
                  <a:cubicBezTo>
                    <a:pt x="425" y="21"/>
                    <a:pt x="426" y="22"/>
                    <a:pt x="427" y="22"/>
                  </a:cubicBezTo>
                  <a:cubicBezTo>
                    <a:pt x="427" y="23"/>
                    <a:pt x="431" y="22"/>
                    <a:pt x="431" y="22"/>
                  </a:cubicBezTo>
                  <a:cubicBezTo>
                    <a:pt x="431" y="22"/>
                    <a:pt x="435" y="21"/>
                    <a:pt x="436" y="20"/>
                  </a:cubicBezTo>
                  <a:cubicBezTo>
                    <a:pt x="437" y="20"/>
                    <a:pt x="438" y="19"/>
                    <a:pt x="439" y="19"/>
                  </a:cubicBezTo>
                  <a:cubicBezTo>
                    <a:pt x="440" y="19"/>
                    <a:pt x="440" y="19"/>
                    <a:pt x="440" y="19"/>
                  </a:cubicBezTo>
                  <a:cubicBezTo>
                    <a:pt x="441" y="20"/>
                    <a:pt x="441" y="21"/>
                    <a:pt x="441" y="21"/>
                  </a:cubicBezTo>
                  <a:cubicBezTo>
                    <a:pt x="441" y="22"/>
                    <a:pt x="442" y="23"/>
                    <a:pt x="443" y="23"/>
                  </a:cubicBezTo>
                  <a:cubicBezTo>
                    <a:pt x="443" y="24"/>
                    <a:pt x="444" y="25"/>
                    <a:pt x="444" y="26"/>
                  </a:cubicBezTo>
                  <a:cubicBezTo>
                    <a:pt x="444" y="26"/>
                    <a:pt x="443" y="27"/>
                    <a:pt x="444" y="27"/>
                  </a:cubicBezTo>
                  <a:cubicBezTo>
                    <a:pt x="444" y="28"/>
                    <a:pt x="446" y="27"/>
                    <a:pt x="446" y="27"/>
                  </a:cubicBezTo>
                  <a:cubicBezTo>
                    <a:pt x="447" y="27"/>
                    <a:pt x="448" y="26"/>
                    <a:pt x="448" y="26"/>
                  </a:cubicBezTo>
                  <a:cubicBezTo>
                    <a:pt x="449" y="26"/>
                    <a:pt x="450" y="27"/>
                    <a:pt x="450" y="27"/>
                  </a:cubicBezTo>
                  <a:cubicBezTo>
                    <a:pt x="450" y="28"/>
                    <a:pt x="449" y="29"/>
                    <a:pt x="449" y="29"/>
                  </a:cubicBezTo>
                  <a:cubicBezTo>
                    <a:pt x="449" y="30"/>
                    <a:pt x="450" y="32"/>
                    <a:pt x="451" y="33"/>
                  </a:cubicBezTo>
                  <a:cubicBezTo>
                    <a:pt x="451" y="33"/>
                    <a:pt x="452" y="33"/>
                    <a:pt x="452" y="33"/>
                  </a:cubicBezTo>
                  <a:cubicBezTo>
                    <a:pt x="453" y="33"/>
                    <a:pt x="452" y="32"/>
                    <a:pt x="452" y="31"/>
                  </a:cubicBezTo>
                  <a:cubicBezTo>
                    <a:pt x="452" y="31"/>
                    <a:pt x="452" y="30"/>
                    <a:pt x="452" y="29"/>
                  </a:cubicBezTo>
                  <a:cubicBezTo>
                    <a:pt x="452" y="29"/>
                    <a:pt x="454" y="28"/>
                    <a:pt x="454" y="29"/>
                  </a:cubicBezTo>
                  <a:cubicBezTo>
                    <a:pt x="455" y="29"/>
                    <a:pt x="456" y="30"/>
                    <a:pt x="456" y="31"/>
                  </a:cubicBezTo>
                  <a:cubicBezTo>
                    <a:pt x="456" y="32"/>
                    <a:pt x="456" y="33"/>
                    <a:pt x="456" y="34"/>
                  </a:cubicBezTo>
                  <a:cubicBezTo>
                    <a:pt x="456" y="35"/>
                    <a:pt x="457" y="35"/>
                    <a:pt x="458" y="36"/>
                  </a:cubicBezTo>
                  <a:cubicBezTo>
                    <a:pt x="458" y="37"/>
                    <a:pt x="458" y="38"/>
                    <a:pt x="458" y="39"/>
                  </a:cubicBezTo>
                  <a:cubicBezTo>
                    <a:pt x="459" y="39"/>
                    <a:pt x="458" y="41"/>
                    <a:pt x="458" y="41"/>
                  </a:cubicBezTo>
                  <a:cubicBezTo>
                    <a:pt x="458" y="42"/>
                    <a:pt x="457" y="43"/>
                    <a:pt x="457" y="43"/>
                  </a:cubicBezTo>
                  <a:cubicBezTo>
                    <a:pt x="456" y="43"/>
                    <a:pt x="456" y="41"/>
                    <a:pt x="455" y="40"/>
                  </a:cubicBezTo>
                  <a:cubicBezTo>
                    <a:pt x="455" y="40"/>
                    <a:pt x="454" y="41"/>
                    <a:pt x="454" y="41"/>
                  </a:cubicBezTo>
                  <a:cubicBezTo>
                    <a:pt x="453" y="40"/>
                    <a:pt x="453" y="39"/>
                    <a:pt x="452" y="39"/>
                  </a:cubicBezTo>
                  <a:cubicBezTo>
                    <a:pt x="452" y="39"/>
                    <a:pt x="452" y="40"/>
                    <a:pt x="451" y="40"/>
                  </a:cubicBezTo>
                  <a:cubicBezTo>
                    <a:pt x="451" y="40"/>
                    <a:pt x="451" y="41"/>
                    <a:pt x="452" y="42"/>
                  </a:cubicBezTo>
                  <a:cubicBezTo>
                    <a:pt x="452" y="43"/>
                    <a:pt x="453" y="44"/>
                    <a:pt x="454" y="45"/>
                  </a:cubicBezTo>
                  <a:cubicBezTo>
                    <a:pt x="454" y="46"/>
                    <a:pt x="457" y="46"/>
                    <a:pt x="458" y="46"/>
                  </a:cubicBezTo>
                  <a:cubicBezTo>
                    <a:pt x="458" y="47"/>
                    <a:pt x="460" y="47"/>
                    <a:pt x="460" y="47"/>
                  </a:cubicBezTo>
                  <a:cubicBezTo>
                    <a:pt x="460" y="48"/>
                    <a:pt x="460" y="50"/>
                    <a:pt x="460" y="51"/>
                  </a:cubicBezTo>
                  <a:cubicBezTo>
                    <a:pt x="460" y="53"/>
                    <a:pt x="460" y="56"/>
                    <a:pt x="459" y="58"/>
                  </a:cubicBezTo>
                  <a:cubicBezTo>
                    <a:pt x="458" y="58"/>
                    <a:pt x="458" y="59"/>
                    <a:pt x="457" y="59"/>
                  </a:cubicBezTo>
                  <a:cubicBezTo>
                    <a:pt x="457" y="60"/>
                    <a:pt x="456" y="60"/>
                    <a:pt x="455" y="60"/>
                  </a:cubicBezTo>
                  <a:cubicBezTo>
                    <a:pt x="455" y="60"/>
                    <a:pt x="454" y="61"/>
                    <a:pt x="454" y="61"/>
                  </a:cubicBezTo>
                  <a:cubicBezTo>
                    <a:pt x="454" y="62"/>
                    <a:pt x="454" y="63"/>
                    <a:pt x="454" y="64"/>
                  </a:cubicBezTo>
                  <a:cubicBezTo>
                    <a:pt x="454" y="64"/>
                    <a:pt x="453" y="65"/>
                    <a:pt x="453" y="65"/>
                  </a:cubicBezTo>
                  <a:cubicBezTo>
                    <a:pt x="452" y="66"/>
                    <a:pt x="451" y="65"/>
                    <a:pt x="450" y="66"/>
                  </a:cubicBezTo>
                  <a:cubicBezTo>
                    <a:pt x="450" y="66"/>
                    <a:pt x="449" y="67"/>
                    <a:pt x="449" y="68"/>
                  </a:cubicBezTo>
                  <a:cubicBezTo>
                    <a:pt x="448" y="69"/>
                    <a:pt x="448" y="70"/>
                    <a:pt x="448" y="71"/>
                  </a:cubicBezTo>
                  <a:cubicBezTo>
                    <a:pt x="448" y="72"/>
                    <a:pt x="446" y="71"/>
                    <a:pt x="446" y="71"/>
                  </a:cubicBezTo>
                  <a:cubicBezTo>
                    <a:pt x="445" y="71"/>
                    <a:pt x="444" y="73"/>
                    <a:pt x="444" y="73"/>
                  </a:cubicBezTo>
                  <a:cubicBezTo>
                    <a:pt x="443" y="74"/>
                    <a:pt x="443" y="75"/>
                    <a:pt x="442" y="75"/>
                  </a:cubicBezTo>
                  <a:cubicBezTo>
                    <a:pt x="442" y="75"/>
                    <a:pt x="441" y="75"/>
                    <a:pt x="440" y="75"/>
                  </a:cubicBezTo>
                  <a:cubicBezTo>
                    <a:pt x="440" y="75"/>
                    <a:pt x="439" y="77"/>
                    <a:pt x="439" y="77"/>
                  </a:cubicBezTo>
                  <a:cubicBezTo>
                    <a:pt x="439" y="78"/>
                    <a:pt x="441" y="79"/>
                    <a:pt x="441" y="80"/>
                  </a:cubicBezTo>
                  <a:cubicBezTo>
                    <a:pt x="441" y="81"/>
                    <a:pt x="441" y="82"/>
                    <a:pt x="441" y="83"/>
                  </a:cubicBezTo>
                  <a:cubicBezTo>
                    <a:pt x="440" y="84"/>
                    <a:pt x="439" y="84"/>
                    <a:pt x="438" y="85"/>
                  </a:cubicBezTo>
                  <a:cubicBezTo>
                    <a:pt x="437" y="85"/>
                    <a:pt x="436" y="86"/>
                    <a:pt x="435" y="87"/>
                  </a:cubicBezTo>
                  <a:cubicBezTo>
                    <a:pt x="434" y="87"/>
                    <a:pt x="433" y="89"/>
                    <a:pt x="433" y="90"/>
                  </a:cubicBezTo>
                  <a:cubicBezTo>
                    <a:pt x="433" y="91"/>
                    <a:pt x="433" y="92"/>
                    <a:pt x="432" y="93"/>
                  </a:cubicBezTo>
                  <a:cubicBezTo>
                    <a:pt x="432" y="93"/>
                    <a:pt x="431" y="93"/>
                    <a:pt x="430" y="93"/>
                  </a:cubicBezTo>
                  <a:cubicBezTo>
                    <a:pt x="429" y="94"/>
                    <a:pt x="428" y="93"/>
                    <a:pt x="427" y="94"/>
                  </a:cubicBezTo>
                  <a:cubicBezTo>
                    <a:pt x="427" y="94"/>
                    <a:pt x="425" y="95"/>
                    <a:pt x="425" y="95"/>
                  </a:cubicBezTo>
                  <a:cubicBezTo>
                    <a:pt x="425" y="96"/>
                    <a:pt x="426" y="99"/>
                    <a:pt x="425" y="99"/>
                  </a:cubicBezTo>
                  <a:cubicBezTo>
                    <a:pt x="425" y="100"/>
                    <a:pt x="423" y="100"/>
                    <a:pt x="422" y="101"/>
                  </a:cubicBezTo>
                  <a:cubicBezTo>
                    <a:pt x="421" y="101"/>
                    <a:pt x="420" y="102"/>
                    <a:pt x="419" y="103"/>
                  </a:cubicBezTo>
                  <a:cubicBezTo>
                    <a:pt x="419" y="103"/>
                    <a:pt x="418" y="104"/>
                    <a:pt x="418" y="105"/>
                  </a:cubicBezTo>
                  <a:cubicBezTo>
                    <a:pt x="417" y="106"/>
                    <a:pt x="418" y="107"/>
                    <a:pt x="418" y="108"/>
                  </a:cubicBezTo>
                  <a:cubicBezTo>
                    <a:pt x="418" y="109"/>
                    <a:pt x="417" y="110"/>
                    <a:pt x="417" y="110"/>
                  </a:cubicBezTo>
                  <a:cubicBezTo>
                    <a:pt x="416" y="110"/>
                    <a:pt x="415" y="111"/>
                    <a:pt x="415" y="111"/>
                  </a:cubicBezTo>
                  <a:cubicBezTo>
                    <a:pt x="414" y="111"/>
                    <a:pt x="413" y="112"/>
                    <a:pt x="413" y="112"/>
                  </a:cubicBezTo>
                  <a:cubicBezTo>
                    <a:pt x="413" y="113"/>
                    <a:pt x="413" y="114"/>
                    <a:pt x="414" y="115"/>
                  </a:cubicBezTo>
                  <a:cubicBezTo>
                    <a:pt x="415" y="115"/>
                    <a:pt x="417" y="115"/>
                    <a:pt x="417" y="114"/>
                  </a:cubicBezTo>
                  <a:cubicBezTo>
                    <a:pt x="418" y="114"/>
                    <a:pt x="419" y="113"/>
                    <a:pt x="420" y="112"/>
                  </a:cubicBezTo>
                  <a:cubicBezTo>
                    <a:pt x="420" y="112"/>
                    <a:pt x="420" y="110"/>
                    <a:pt x="421" y="108"/>
                  </a:cubicBezTo>
                  <a:cubicBezTo>
                    <a:pt x="421" y="108"/>
                    <a:pt x="421" y="106"/>
                    <a:pt x="422" y="105"/>
                  </a:cubicBezTo>
                  <a:cubicBezTo>
                    <a:pt x="423" y="104"/>
                    <a:pt x="425" y="104"/>
                    <a:pt x="426" y="104"/>
                  </a:cubicBezTo>
                  <a:cubicBezTo>
                    <a:pt x="427" y="104"/>
                    <a:pt x="429" y="106"/>
                    <a:pt x="429" y="106"/>
                  </a:cubicBezTo>
                  <a:cubicBezTo>
                    <a:pt x="430" y="106"/>
                    <a:pt x="432" y="105"/>
                    <a:pt x="433" y="104"/>
                  </a:cubicBezTo>
                  <a:cubicBezTo>
                    <a:pt x="433" y="104"/>
                    <a:pt x="433" y="101"/>
                    <a:pt x="433" y="101"/>
                  </a:cubicBezTo>
                  <a:cubicBezTo>
                    <a:pt x="434" y="100"/>
                    <a:pt x="435" y="100"/>
                    <a:pt x="436" y="100"/>
                  </a:cubicBezTo>
                  <a:cubicBezTo>
                    <a:pt x="436" y="100"/>
                    <a:pt x="438" y="101"/>
                    <a:pt x="438" y="100"/>
                  </a:cubicBezTo>
                  <a:cubicBezTo>
                    <a:pt x="439" y="99"/>
                    <a:pt x="439" y="97"/>
                    <a:pt x="438" y="97"/>
                  </a:cubicBezTo>
                  <a:cubicBezTo>
                    <a:pt x="438" y="96"/>
                    <a:pt x="438" y="96"/>
                    <a:pt x="438" y="95"/>
                  </a:cubicBezTo>
                  <a:cubicBezTo>
                    <a:pt x="437" y="95"/>
                    <a:pt x="438" y="94"/>
                    <a:pt x="438" y="93"/>
                  </a:cubicBezTo>
                  <a:cubicBezTo>
                    <a:pt x="438" y="93"/>
                    <a:pt x="440" y="93"/>
                    <a:pt x="440" y="93"/>
                  </a:cubicBezTo>
                  <a:cubicBezTo>
                    <a:pt x="441" y="94"/>
                    <a:pt x="442" y="95"/>
                    <a:pt x="442" y="96"/>
                  </a:cubicBezTo>
                  <a:cubicBezTo>
                    <a:pt x="443" y="96"/>
                    <a:pt x="444" y="96"/>
                    <a:pt x="444" y="96"/>
                  </a:cubicBezTo>
                  <a:cubicBezTo>
                    <a:pt x="445" y="96"/>
                    <a:pt x="445" y="94"/>
                    <a:pt x="445" y="93"/>
                  </a:cubicBezTo>
                  <a:cubicBezTo>
                    <a:pt x="446" y="93"/>
                    <a:pt x="447" y="92"/>
                    <a:pt x="447" y="92"/>
                  </a:cubicBezTo>
                  <a:cubicBezTo>
                    <a:pt x="448" y="91"/>
                    <a:pt x="448" y="91"/>
                    <a:pt x="448" y="91"/>
                  </a:cubicBezTo>
                  <a:cubicBezTo>
                    <a:pt x="449" y="91"/>
                    <a:pt x="449" y="93"/>
                    <a:pt x="449" y="93"/>
                  </a:cubicBezTo>
                  <a:cubicBezTo>
                    <a:pt x="449" y="94"/>
                    <a:pt x="448" y="95"/>
                    <a:pt x="449" y="96"/>
                  </a:cubicBezTo>
                  <a:cubicBezTo>
                    <a:pt x="449" y="97"/>
                    <a:pt x="450" y="97"/>
                    <a:pt x="450" y="98"/>
                  </a:cubicBezTo>
                  <a:cubicBezTo>
                    <a:pt x="451" y="99"/>
                    <a:pt x="451" y="101"/>
                    <a:pt x="451" y="102"/>
                  </a:cubicBezTo>
                  <a:cubicBezTo>
                    <a:pt x="451" y="103"/>
                    <a:pt x="450" y="106"/>
                    <a:pt x="450" y="106"/>
                  </a:cubicBezTo>
                  <a:cubicBezTo>
                    <a:pt x="450" y="107"/>
                    <a:pt x="451" y="108"/>
                    <a:pt x="451" y="109"/>
                  </a:cubicBezTo>
                  <a:cubicBezTo>
                    <a:pt x="452" y="110"/>
                    <a:pt x="453" y="111"/>
                    <a:pt x="453" y="112"/>
                  </a:cubicBezTo>
                  <a:cubicBezTo>
                    <a:pt x="453" y="113"/>
                    <a:pt x="453" y="116"/>
                    <a:pt x="454" y="117"/>
                  </a:cubicBezTo>
                  <a:cubicBezTo>
                    <a:pt x="454" y="118"/>
                    <a:pt x="456" y="119"/>
                    <a:pt x="456" y="119"/>
                  </a:cubicBezTo>
                  <a:cubicBezTo>
                    <a:pt x="457" y="120"/>
                    <a:pt x="460" y="121"/>
                    <a:pt x="460" y="121"/>
                  </a:cubicBezTo>
                  <a:cubicBezTo>
                    <a:pt x="461" y="122"/>
                    <a:pt x="463" y="124"/>
                    <a:pt x="463" y="124"/>
                  </a:cubicBezTo>
                  <a:cubicBezTo>
                    <a:pt x="464" y="126"/>
                    <a:pt x="465" y="129"/>
                    <a:pt x="466" y="130"/>
                  </a:cubicBezTo>
                  <a:cubicBezTo>
                    <a:pt x="466" y="132"/>
                    <a:pt x="465" y="134"/>
                    <a:pt x="465" y="135"/>
                  </a:cubicBezTo>
                  <a:cubicBezTo>
                    <a:pt x="466" y="137"/>
                    <a:pt x="467" y="138"/>
                    <a:pt x="467" y="139"/>
                  </a:cubicBezTo>
                  <a:cubicBezTo>
                    <a:pt x="468" y="139"/>
                    <a:pt x="470" y="140"/>
                    <a:pt x="471" y="141"/>
                  </a:cubicBezTo>
                  <a:cubicBezTo>
                    <a:pt x="471" y="142"/>
                    <a:pt x="472" y="144"/>
                    <a:pt x="472" y="145"/>
                  </a:cubicBezTo>
                  <a:cubicBezTo>
                    <a:pt x="472" y="145"/>
                    <a:pt x="471" y="147"/>
                    <a:pt x="471" y="147"/>
                  </a:cubicBezTo>
                  <a:cubicBezTo>
                    <a:pt x="471" y="148"/>
                    <a:pt x="468" y="149"/>
                    <a:pt x="467" y="151"/>
                  </a:cubicBezTo>
                  <a:cubicBezTo>
                    <a:pt x="466" y="152"/>
                    <a:pt x="463" y="154"/>
                    <a:pt x="462" y="156"/>
                  </a:cubicBezTo>
                  <a:cubicBezTo>
                    <a:pt x="461" y="157"/>
                    <a:pt x="460" y="159"/>
                    <a:pt x="459" y="159"/>
                  </a:cubicBezTo>
                  <a:cubicBezTo>
                    <a:pt x="459" y="160"/>
                    <a:pt x="460" y="162"/>
                    <a:pt x="459" y="163"/>
                  </a:cubicBezTo>
                  <a:cubicBezTo>
                    <a:pt x="459" y="163"/>
                    <a:pt x="458" y="164"/>
                    <a:pt x="458" y="164"/>
                  </a:cubicBezTo>
                  <a:cubicBezTo>
                    <a:pt x="457" y="165"/>
                    <a:pt x="455" y="164"/>
                    <a:pt x="455" y="164"/>
                  </a:cubicBezTo>
                  <a:cubicBezTo>
                    <a:pt x="454" y="165"/>
                    <a:pt x="452" y="167"/>
                    <a:pt x="451" y="168"/>
                  </a:cubicBezTo>
                  <a:cubicBezTo>
                    <a:pt x="451" y="169"/>
                    <a:pt x="450" y="171"/>
                    <a:pt x="450" y="172"/>
                  </a:cubicBezTo>
                  <a:cubicBezTo>
                    <a:pt x="451" y="174"/>
                    <a:pt x="452" y="176"/>
                    <a:pt x="452" y="178"/>
                  </a:cubicBezTo>
                  <a:cubicBezTo>
                    <a:pt x="452" y="178"/>
                    <a:pt x="451" y="180"/>
                    <a:pt x="450" y="180"/>
                  </a:cubicBezTo>
                  <a:cubicBezTo>
                    <a:pt x="450" y="180"/>
                    <a:pt x="448" y="180"/>
                    <a:pt x="448" y="180"/>
                  </a:cubicBezTo>
                  <a:cubicBezTo>
                    <a:pt x="446" y="179"/>
                    <a:pt x="443" y="178"/>
                    <a:pt x="442" y="178"/>
                  </a:cubicBezTo>
                  <a:cubicBezTo>
                    <a:pt x="441" y="179"/>
                    <a:pt x="440" y="180"/>
                    <a:pt x="439" y="181"/>
                  </a:cubicBezTo>
                  <a:cubicBezTo>
                    <a:pt x="438" y="182"/>
                    <a:pt x="437" y="184"/>
                    <a:pt x="436" y="184"/>
                  </a:cubicBezTo>
                  <a:cubicBezTo>
                    <a:pt x="435" y="185"/>
                    <a:pt x="434" y="186"/>
                    <a:pt x="433" y="186"/>
                  </a:cubicBezTo>
                  <a:cubicBezTo>
                    <a:pt x="432" y="187"/>
                    <a:pt x="430" y="187"/>
                    <a:pt x="429" y="187"/>
                  </a:cubicBezTo>
                  <a:cubicBezTo>
                    <a:pt x="428" y="187"/>
                    <a:pt x="426" y="186"/>
                    <a:pt x="425" y="186"/>
                  </a:cubicBezTo>
                  <a:cubicBezTo>
                    <a:pt x="425" y="187"/>
                    <a:pt x="425" y="189"/>
                    <a:pt x="425" y="190"/>
                  </a:cubicBezTo>
                  <a:cubicBezTo>
                    <a:pt x="425" y="191"/>
                    <a:pt x="427" y="192"/>
                    <a:pt x="428" y="193"/>
                  </a:cubicBezTo>
                  <a:cubicBezTo>
                    <a:pt x="429" y="194"/>
                    <a:pt x="431" y="197"/>
                    <a:pt x="431" y="198"/>
                  </a:cubicBezTo>
                  <a:cubicBezTo>
                    <a:pt x="432" y="199"/>
                    <a:pt x="433" y="203"/>
                    <a:pt x="434" y="204"/>
                  </a:cubicBezTo>
                  <a:cubicBezTo>
                    <a:pt x="434" y="207"/>
                    <a:pt x="434" y="212"/>
                    <a:pt x="435" y="214"/>
                  </a:cubicBezTo>
                  <a:cubicBezTo>
                    <a:pt x="435" y="218"/>
                    <a:pt x="437" y="225"/>
                    <a:pt x="437" y="228"/>
                  </a:cubicBezTo>
                  <a:cubicBezTo>
                    <a:pt x="437" y="231"/>
                    <a:pt x="437" y="236"/>
                    <a:pt x="437" y="238"/>
                  </a:cubicBezTo>
                  <a:cubicBezTo>
                    <a:pt x="437" y="239"/>
                    <a:pt x="436" y="241"/>
                    <a:pt x="436" y="242"/>
                  </a:cubicBezTo>
                  <a:cubicBezTo>
                    <a:pt x="435" y="242"/>
                    <a:pt x="433" y="243"/>
                    <a:pt x="432" y="243"/>
                  </a:cubicBezTo>
                  <a:cubicBezTo>
                    <a:pt x="431" y="244"/>
                    <a:pt x="429" y="242"/>
                    <a:pt x="429" y="243"/>
                  </a:cubicBezTo>
                  <a:cubicBezTo>
                    <a:pt x="428" y="243"/>
                    <a:pt x="427" y="245"/>
                    <a:pt x="427" y="246"/>
                  </a:cubicBezTo>
                  <a:cubicBezTo>
                    <a:pt x="427" y="246"/>
                    <a:pt x="428" y="247"/>
                    <a:pt x="428" y="247"/>
                  </a:cubicBezTo>
                  <a:cubicBezTo>
                    <a:pt x="429" y="248"/>
                    <a:pt x="431" y="248"/>
                    <a:pt x="431" y="249"/>
                  </a:cubicBezTo>
                  <a:cubicBezTo>
                    <a:pt x="432" y="250"/>
                    <a:pt x="433" y="252"/>
                    <a:pt x="433" y="253"/>
                  </a:cubicBezTo>
                  <a:cubicBezTo>
                    <a:pt x="434" y="254"/>
                    <a:pt x="433" y="256"/>
                    <a:pt x="433" y="257"/>
                  </a:cubicBezTo>
                  <a:cubicBezTo>
                    <a:pt x="433" y="257"/>
                    <a:pt x="431" y="259"/>
                    <a:pt x="431" y="260"/>
                  </a:cubicBezTo>
                  <a:cubicBezTo>
                    <a:pt x="431" y="261"/>
                    <a:pt x="431" y="263"/>
                    <a:pt x="432" y="265"/>
                  </a:cubicBezTo>
                  <a:cubicBezTo>
                    <a:pt x="432" y="265"/>
                    <a:pt x="434" y="266"/>
                    <a:pt x="435" y="267"/>
                  </a:cubicBezTo>
                  <a:cubicBezTo>
                    <a:pt x="436" y="268"/>
                    <a:pt x="437" y="269"/>
                    <a:pt x="438" y="270"/>
                  </a:cubicBezTo>
                  <a:cubicBezTo>
                    <a:pt x="438" y="271"/>
                    <a:pt x="440" y="275"/>
                    <a:pt x="440" y="276"/>
                  </a:cubicBezTo>
                  <a:cubicBezTo>
                    <a:pt x="441" y="277"/>
                    <a:pt x="443" y="278"/>
                    <a:pt x="443" y="279"/>
                  </a:cubicBezTo>
                  <a:cubicBezTo>
                    <a:pt x="443" y="280"/>
                    <a:pt x="442" y="282"/>
                    <a:pt x="442" y="283"/>
                  </a:cubicBezTo>
                  <a:cubicBezTo>
                    <a:pt x="441" y="283"/>
                    <a:pt x="440" y="284"/>
                    <a:pt x="439" y="285"/>
                  </a:cubicBezTo>
                  <a:cubicBezTo>
                    <a:pt x="439" y="285"/>
                    <a:pt x="439" y="288"/>
                    <a:pt x="438" y="288"/>
                  </a:cubicBezTo>
                  <a:cubicBezTo>
                    <a:pt x="438" y="289"/>
                    <a:pt x="436" y="289"/>
                    <a:pt x="436" y="290"/>
                  </a:cubicBezTo>
                  <a:cubicBezTo>
                    <a:pt x="436" y="290"/>
                    <a:pt x="436" y="292"/>
                    <a:pt x="436" y="293"/>
                  </a:cubicBezTo>
                  <a:cubicBezTo>
                    <a:pt x="436" y="293"/>
                    <a:pt x="437" y="294"/>
                    <a:pt x="438" y="294"/>
                  </a:cubicBezTo>
                  <a:cubicBezTo>
                    <a:pt x="438" y="295"/>
                    <a:pt x="437" y="296"/>
                    <a:pt x="437" y="296"/>
                  </a:cubicBezTo>
                  <a:cubicBezTo>
                    <a:pt x="436" y="296"/>
                    <a:pt x="435" y="296"/>
                    <a:pt x="434" y="297"/>
                  </a:cubicBezTo>
                  <a:cubicBezTo>
                    <a:pt x="434" y="298"/>
                    <a:pt x="433" y="300"/>
                    <a:pt x="433" y="300"/>
                  </a:cubicBezTo>
                  <a:cubicBezTo>
                    <a:pt x="434" y="301"/>
                    <a:pt x="435" y="302"/>
                    <a:pt x="435" y="303"/>
                  </a:cubicBezTo>
                  <a:cubicBezTo>
                    <a:pt x="436" y="304"/>
                    <a:pt x="438" y="304"/>
                    <a:pt x="439" y="304"/>
                  </a:cubicBezTo>
                  <a:cubicBezTo>
                    <a:pt x="440" y="304"/>
                    <a:pt x="440" y="303"/>
                    <a:pt x="440" y="302"/>
                  </a:cubicBezTo>
                  <a:cubicBezTo>
                    <a:pt x="441" y="302"/>
                    <a:pt x="442" y="302"/>
                    <a:pt x="442" y="302"/>
                  </a:cubicBezTo>
                  <a:cubicBezTo>
                    <a:pt x="443" y="303"/>
                    <a:pt x="444" y="305"/>
                    <a:pt x="445" y="305"/>
                  </a:cubicBezTo>
                  <a:cubicBezTo>
                    <a:pt x="445" y="306"/>
                    <a:pt x="446" y="306"/>
                    <a:pt x="447" y="306"/>
                  </a:cubicBezTo>
                  <a:cubicBezTo>
                    <a:pt x="448" y="306"/>
                    <a:pt x="450" y="305"/>
                    <a:pt x="451" y="305"/>
                  </a:cubicBezTo>
                  <a:cubicBezTo>
                    <a:pt x="452" y="305"/>
                    <a:pt x="453" y="306"/>
                    <a:pt x="454" y="306"/>
                  </a:cubicBezTo>
                  <a:cubicBezTo>
                    <a:pt x="454" y="306"/>
                    <a:pt x="456" y="306"/>
                    <a:pt x="456" y="306"/>
                  </a:cubicBezTo>
                  <a:cubicBezTo>
                    <a:pt x="457" y="306"/>
                    <a:pt x="458" y="305"/>
                    <a:pt x="459" y="305"/>
                  </a:cubicBezTo>
                  <a:cubicBezTo>
                    <a:pt x="460" y="305"/>
                    <a:pt x="460" y="305"/>
                    <a:pt x="461" y="306"/>
                  </a:cubicBezTo>
                  <a:cubicBezTo>
                    <a:pt x="462" y="306"/>
                    <a:pt x="462" y="308"/>
                    <a:pt x="463" y="310"/>
                  </a:cubicBezTo>
                  <a:cubicBezTo>
                    <a:pt x="464" y="310"/>
                    <a:pt x="464" y="310"/>
                    <a:pt x="465" y="311"/>
                  </a:cubicBezTo>
                  <a:cubicBezTo>
                    <a:pt x="465" y="312"/>
                    <a:pt x="466" y="313"/>
                    <a:pt x="465" y="314"/>
                  </a:cubicBezTo>
                  <a:cubicBezTo>
                    <a:pt x="465" y="314"/>
                    <a:pt x="464" y="315"/>
                    <a:pt x="464" y="315"/>
                  </a:cubicBezTo>
                  <a:cubicBezTo>
                    <a:pt x="464" y="315"/>
                    <a:pt x="462" y="315"/>
                    <a:pt x="462" y="314"/>
                  </a:cubicBezTo>
                  <a:cubicBezTo>
                    <a:pt x="461" y="314"/>
                    <a:pt x="460" y="314"/>
                    <a:pt x="460" y="314"/>
                  </a:cubicBezTo>
                  <a:cubicBezTo>
                    <a:pt x="459" y="314"/>
                    <a:pt x="460" y="315"/>
                    <a:pt x="460" y="316"/>
                  </a:cubicBezTo>
                  <a:cubicBezTo>
                    <a:pt x="460" y="316"/>
                    <a:pt x="459" y="318"/>
                    <a:pt x="459" y="319"/>
                  </a:cubicBezTo>
                  <a:cubicBezTo>
                    <a:pt x="459" y="319"/>
                    <a:pt x="459" y="321"/>
                    <a:pt x="460" y="322"/>
                  </a:cubicBezTo>
                  <a:cubicBezTo>
                    <a:pt x="460" y="322"/>
                    <a:pt x="461" y="323"/>
                    <a:pt x="461" y="323"/>
                  </a:cubicBezTo>
                  <a:cubicBezTo>
                    <a:pt x="462" y="322"/>
                    <a:pt x="462" y="321"/>
                    <a:pt x="463" y="321"/>
                  </a:cubicBezTo>
                  <a:cubicBezTo>
                    <a:pt x="463" y="321"/>
                    <a:pt x="465" y="321"/>
                    <a:pt x="465" y="321"/>
                  </a:cubicBezTo>
                  <a:cubicBezTo>
                    <a:pt x="466" y="321"/>
                    <a:pt x="468" y="321"/>
                    <a:pt x="468" y="321"/>
                  </a:cubicBezTo>
                  <a:cubicBezTo>
                    <a:pt x="469" y="322"/>
                    <a:pt x="470" y="325"/>
                    <a:pt x="471" y="327"/>
                  </a:cubicBezTo>
                  <a:cubicBezTo>
                    <a:pt x="472" y="328"/>
                    <a:pt x="474" y="330"/>
                    <a:pt x="475" y="331"/>
                  </a:cubicBezTo>
                  <a:cubicBezTo>
                    <a:pt x="475" y="332"/>
                    <a:pt x="476" y="334"/>
                    <a:pt x="476" y="335"/>
                  </a:cubicBezTo>
                  <a:cubicBezTo>
                    <a:pt x="476" y="336"/>
                    <a:pt x="475" y="338"/>
                    <a:pt x="475" y="339"/>
                  </a:cubicBezTo>
                  <a:cubicBezTo>
                    <a:pt x="475" y="340"/>
                    <a:pt x="475" y="343"/>
                    <a:pt x="475" y="344"/>
                  </a:cubicBezTo>
                  <a:cubicBezTo>
                    <a:pt x="475" y="345"/>
                    <a:pt x="476" y="346"/>
                    <a:pt x="477" y="347"/>
                  </a:cubicBezTo>
                  <a:cubicBezTo>
                    <a:pt x="477" y="348"/>
                    <a:pt x="479" y="350"/>
                    <a:pt x="480" y="351"/>
                  </a:cubicBezTo>
                  <a:cubicBezTo>
                    <a:pt x="481" y="352"/>
                    <a:pt x="481" y="354"/>
                    <a:pt x="481" y="355"/>
                  </a:cubicBezTo>
                  <a:cubicBezTo>
                    <a:pt x="481" y="356"/>
                    <a:pt x="479" y="357"/>
                    <a:pt x="479" y="358"/>
                  </a:cubicBezTo>
                  <a:cubicBezTo>
                    <a:pt x="479" y="359"/>
                    <a:pt x="479" y="362"/>
                    <a:pt x="479" y="362"/>
                  </a:cubicBezTo>
                  <a:cubicBezTo>
                    <a:pt x="479" y="364"/>
                    <a:pt x="482" y="368"/>
                    <a:pt x="483" y="369"/>
                  </a:cubicBezTo>
                  <a:cubicBezTo>
                    <a:pt x="485" y="370"/>
                    <a:pt x="487" y="372"/>
                    <a:pt x="488" y="374"/>
                  </a:cubicBezTo>
                  <a:cubicBezTo>
                    <a:pt x="489" y="374"/>
                    <a:pt x="491" y="375"/>
                    <a:pt x="492" y="376"/>
                  </a:cubicBezTo>
                  <a:cubicBezTo>
                    <a:pt x="492" y="376"/>
                    <a:pt x="493" y="378"/>
                    <a:pt x="493" y="379"/>
                  </a:cubicBezTo>
                  <a:cubicBezTo>
                    <a:pt x="493" y="381"/>
                    <a:pt x="492" y="383"/>
                    <a:pt x="492" y="384"/>
                  </a:cubicBezTo>
                  <a:cubicBezTo>
                    <a:pt x="492" y="385"/>
                    <a:pt x="491" y="386"/>
                    <a:pt x="491" y="387"/>
                  </a:cubicBezTo>
                  <a:cubicBezTo>
                    <a:pt x="490" y="388"/>
                    <a:pt x="488" y="389"/>
                    <a:pt x="488" y="390"/>
                  </a:cubicBezTo>
                  <a:cubicBezTo>
                    <a:pt x="487" y="391"/>
                    <a:pt x="488" y="393"/>
                    <a:pt x="488" y="394"/>
                  </a:cubicBezTo>
                  <a:cubicBezTo>
                    <a:pt x="488" y="395"/>
                    <a:pt x="487" y="396"/>
                    <a:pt x="487" y="397"/>
                  </a:cubicBezTo>
                  <a:cubicBezTo>
                    <a:pt x="486" y="398"/>
                    <a:pt x="486" y="400"/>
                    <a:pt x="486" y="401"/>
                  </a:cubicBezTo>
                  <a:cubicBezTo>
                    <a:pt x="485" y="401"/>
                    <a:pt x="485" y="403"/>
                    <a:pt x="485" y="403"/>
                  </a:cubicBezTo>
                  <a:cubicBezTo>
                    <a:pt x="485" y="404"/>
                    <a:pt x="486" y="406"/>
                    <a:pt x="486" y="407"/>
                  </a:cubicBezTo>
                  <a:cubicBezTo>
                    <a:pt x="487" y="407"/>
                    <a:pt x="487" y="410"/>
                    <a:pt x="486" y="411"/>
                  </a:cubicBezTo>
                  <a:cubicBezTo>
                    <a:pt x="486" y="412"/>
                    <a:pt x="485" y="415"/>
                    <a:pt x="485" y="416"/>
                  </a:cubicBezTo>
                  <a:cubicBezTo>
                    <a:pt x="486" y="418"/>
                    <a:pt x="487" y="421"/>
                    <a:pt x="488" y="422"/>
                  </a:cubicBezTo>
                  <a:cubicBezTo>
                    <a:pt x="489" y="423"/>
                    <a:pt x="491" y="424"/>
                    <a:pt x="492" y="425"/>
                  </a:cubicBezTo>
                  <a:cubicBezTo>
                    <a:pt x="493" y="425"/>
                    <a:pt x="495" y="424"/>
                    <a:pt x="495" y="423"/>
                  </a:cubicBezTo>
                  <a:cubicBezTo>
                    <a:pt x="496" y="422"/>
                    <a:pt x="496" y="421"/>
                    <a:pt x="497" y="420"/>
                  </a:cubicBezTo>
                  <a:cubicBezTo>
                    <a:pt x="497" y="420"/>
                    <a:pt x="498" y="418"/>
                    <a:pt x="498" y="418"/>
                  </a:cubicBezTo>
                  <a:cubicBezTo>
                    <a:pt x="500" y="417"/>
                    <a:pt x="502" y="417"/>
                    <a:pt x="504" y="417"/>
                  </a:cubicBezTo>
                  <a:cubicBezTo>
                    <a:pt x="504" y="417"/>
                    <a:pt x="506" y="416"/>
                    <a:pt x="507" y="416"/>
                  </a:cubicBezTo>
                  <a:cubicBezTo>
                    <a:pt x="508" y="416"/>
                    <a:pt x="510" y="416"/>
                    <a:pt x="510" y="416"/>
                  </a:cubicBezTo>
                  <a:cubicBezTo>
                    <a:pt x="512" y="416"/>
                    <a:pt x="514" y="415"/>
                    <a:pt x="514" y="414"/>
                  </a:cubicBezTo>
                  <a:cubicBezTo>
                    <a:pt x="514" y="414"/>
                    <a:pt x="514" y="412"/>
                    <a:pt x="514" y="411"/>
                  </a:cubicBezTo>
                  <a:cubicBezTo>
                    <a:pt x="515" y="410"/>
                    <a:pt x="516" y="410"/>
                    <a:pt x="516" y="410"/>
                  </a:cubicBezTo>
                  <a:cubicBezTo>
                    <a:pt x="517" y="409"/>
                    <a:pt x="518" y="411"/>
                    <a:pt x="519" y="412"/>
                  </a:cubicBezTo>
                  <a:cubicBezTo>
                    <a:pt x="519" y="412"/>
                    <a:pt x="519" y="414"/>
                    <a:pt x="520" y="415"/>
                  </a:cubicBezTo>
                  <a:cubicBezTo>
                    <a:pt x="520" y="415"/>
                    <a:pt x="521" y="415"/>
                    <a:pt x="522" y="416"/>
                  </a:cubicBezTo>
                  <a:cubicBezTo>
                    <a:pt x="522" y="416"/>
                    <a:pt x="521" y="418"/>
                    <a:pt x="522" y="419"/>
                  </a:cubicBezTo>
                  <a:cubicBezTo>
                    <a:pt x="522" y="420"/>
                    <a:pt x="522" y="422"/>
                    <a:pt x="522" y="422"/>
                  </a:cubicBezTo>
                  <a:cubicBezTo>
                    <a:pt x="523" y="422"/>
                    <a:pt x="524" y="422"/>
                    <a:pt x="524" y="422"/>
                  </a:cubicBezTo>
                  <a:cubicBezTo>
                    <a:pt x="525" y="422"/>
                    <a:pt x="525" y="421"/>
                    <a:pt x="525" y="420"/>
                  </a:cubicBezTo>
                  <a:cubicBezTo>
                    <a:pt x="525" y="420"/>
                    <a:pt x="524" y="418"/>
                    <a:pt x="524" y="418"/>
                  </a:cubicBezTo>
                  <a:cubicBezTo>
                    <a:pt x="525" y="418"/>
                    <a:pt x="526" y="418"/>
                    <a:pt x="526" y="417"/>
                  </a:cubicBezTo>
                  <a:cubicBezTo>
                    <a:pt x="527" y="417"/>
                    <a:pt x="528" y="415"/>
                    <a:pt x="528" y="415"/>
                  </a:cubicBezTo>
                  <a:cubicBezTo>
                    <a:pt x="528" y="414"/>
                    <a:pt x="529" y="411"/>
                    <a:pt x="529" y="410"/>
                  </a:cubicBezTo>
                  <a:cubicBezTo>
                    <a:pt x="530" y="409"/>
                    <a:pt x="530" y="407"/>
                    <a:pt x="531" y="406"/>
                  </a:cubicBezTo>
                  <a:cubicBezTo>
                    <a:pt x="531" y="405"/>
                    <a:pt x="532" y="403"/>
                    <a:pt x="533" y="403"/>
                  </a:cubicBezTo>
                  <a:cubicBezTo>
                    <a:pt x="534" y="402"/>
                    <a:pt x="536" y="401"/>
                    <a:pt x="537" y="400"/>
                  </a:cubicBezTo>
                  <a:cubicBezTo>
                    <a:pt x="537" y="399"/>
                    <a:pt x="539" y="399"/>
                    <a:pt x="539" y="398"/>
                  </a:cubicBezTo>
                  <a:cubicBezTo>
                    <a:pt x="540" y="397"/>
                    <a:pt x="540" y="395"/>
                    <a:pt x="540" y="393"/>
                  </a:cubicBezTo>
                  <a:cubicBezTo>
                    <a:pt x="540" y="393"/>
                    <a:pt x="539" y="391"/>
                    <a:pt x="539" y="391"/>
                  </a:cubicBezTo>
                  <a:cubicBezTo>
                    <a:pt x="539" y="390"/>
                    <a:pt x="539" y="389"/>
                    <a:pt x="540" y="388"/>
                  </a:cubicBezTo>
                  <a:cubicBezTo>
                    <a:pt x="540" y="387"/>
                    <a:pt x="541" y="387"/>
                    <a:pt x="542" y="386"/>
                  </a:cubicBezTo>
                  <a:cubicBezTo>
                    <a:pt x="542" y="385"/>
                    <a:pt x="543" y="383"/>
                    <a:pt x="543" y="382"/>
                  </a:cubicBezTo>
                  <a:cubicBezTo>
                    <a:pt x="543" y="381"/>
                    <a:pt x="543" y="380"/>
                    <a:pt x="543" y="379"/>
                  </a:cubicBezTo>
                  <a:cubicBezTo>
                    <a:pt x="544" y="379"/>
                    <a:pt x="545" y="378"/>
                    <a:pt x="546" y="378"/>
                  </a:cubicBezTo>
                  <a:cubicBezTo>
                    <a:pt x="548" y="378"/>
                    <a:pt x="551" y="378"/>
                    <a:pt x="553" y="378"/>
                  </a:cubicBezTo>
                  <a:cubicBezTo>
                    <a:pt x="554" y="378"/>
                    <a:pt x="557" y="379"/>
                    <a:pt x="559" y="379"/>
                  </a:cubicBezTo>
                  <a:cubicBezTo>
                    <a:pt x="559" y="379"/>
                    <a:pt x="562" y="380"/>
                    <a:pt x="563" y="381"/>
                  </a:cubicBezTo>
                  <a:cubicBezTo>
                    <a:pt x="564" y="382"/>
                    <a:pt x="566" y="384"/>
                    <a:pt x="567" y="385"/>
                  </a:cubicBezTo>
                  <a:cubicBezTo>
                    <a:pt x="568" y="387"/>
                    <a:pt x="568" y="390"/>
                    <a:pt x="568" y="391"/>
                  </a:cubicBezTo>
                  <a:cubicBezTo>
                    <a:pt x="569" y="392"/>
                    <a:pt x="569" y="394"/>
                    <a:pt x="570" y="395"/>
                  </a:cubicBezTo>
                  <a:cubicBezTo>
                    <a:pt x="570" y="396"/>
                    <a:pt x="572" y="396"/>
                    <a:pt x="572" y="396"/>
                  </a:cubicBezTo>
                  <a:cubicBezTo>
                    <a:pt x="573" y="397"/>
                    <a:pt x="575" y="397"/>
                    <a:pt x="576" y="396"/>
                  </a:cubicBezTo>
                  <a:cubicBezTo>
                    <a:pt x="577" y="396"/>
                    <a:pt x="577" y="394"/>
                    <a:pt x="578" y="394"/>
                  </a:cubicBezTo>
                  <a:cubicBezTo>
                    <a:pt x="578" y="393"/>
                    <a:pt x="579" y="394"/>
                    <a:pt x="580" y="394"/>
                  </a:cubicBezTo>
                  <a:cubicBezTo>
                    <a:pt x="580" y="394"/>
                    <a:pt x="581" y="394"/>
                    <a:pt x="582" y="394"/>
                  </a:cubicBezTo>
                  <a:cubicBezTo>
                    <a:pt x="582" y="393"/>
                    <a:pt x="582" y="392"/>
                    <a:pt x="583" y="391"/>
                  </a:cubicBezTo>
                  <a:cubicBezTo>
                    <a:pt x="583" y="391"/>
                    <a:pt x="584" y="391"/>
                    <a:pt x="584" y="391"/>
                  </a:cubicBezTo>
                  <a:cubicBezTo>
                    <a:pt x="584" y="391"/>
                    <a:pt x="586" y="391"/>
                    <a:pt x="586" y="391"/>
                  </a:cubicBezTo>
                  <a:cubicBezTo>
                    <a:pt x="587" y="392"/>
                    <a:pt x="588" y="393"/>
                    <a:pt x="589" y="394"/>
                  </a:cubicBezTo>
                  <a:cubicBezTo>
                    <a:pt x="589" y="395"/>
                    <a:pt x="590" y="396"/>
                    <a:pt x="590" y="397"/>
                  </a:cubicBezTo>
                  <a:cubicBezTo>
                    <a:pt x="590" y="397"/>
                    <a:pt x="588" y="399"/>
                    <a:pt x="588" y="399"/>
                  </a:cubicBezTo>
                  <a:cubicBezTo>
                    <a:pt x="588" y="400"/>
                    <a:pt x="589" y="401"/>
                    <a:pt x="590" y="402"/>
                  </a:cubicBezTo>
                  <a:cubicBezTo>
                    <a:pt x="590" y="402"/>
                    <a:pt x="592" y="402"/>
                    <a:pt x="592" y="402"/>
                  </a:cubicBezTo>
                  <a:cubicBezTo>
                    <a:pt x="593" y="403"/>
                    <a:pt x="593" y="405"/>
                    <a:pt x="593" y="405"/>
                  </a:cubicBezTo>
                  <a:cubicBezTo>
                    <a:pt x="593" y="407"/>
                    <a:pt x="594" y="409"/>
                    <a:pt x="595" y="410"/>
                  </a:cubicBezTo>
                  <a:cubicBezTo>
                    <a:pt x="595" y="411"/>
                    <a:pt x="597" y="412"/>
                    <a:pt x="597" y="412"/>
                  </a:cubicBezTo>
                  <a:cubicBezTo>
                    <a:pt x="598" y="413"/>
                    <a:pt x="599" y="414"/>
                    <a:pt x="599" y="415"/>
                  </a:cubicBezTo>
                  <a:cubicBezTo>
                    <a:pt x="599" y="416"/>
                    <a:pt x="599" y="418"/>
                    <a:pt x="599" y="418"/>
                  </a:cubicBezTo>
                  <a:cubicBezTo>
                    <a:pt x="600" y="419"/>
                    <a:pt x="600" y="419"/>
                    <a:pt x="601" y="420"/>
                  </a:cubicBezTo>
                  <a:cubicBezTo>
                    <a:pt x="602" y="420"/>
                    <a:pt x="603" y="421"/>
                    <a:pt x="603" y="422"/>
                  </a:cubicBezTo>
                  <a:cubicBezTo>
                    <a:pt x="603" y="424"/>
                    <a:pt x="603" y="426"/>
                    <a:pt x="603" y="428"/>
                  </a:cubicBezTo>
                  <a:cubicBezTo>
                    <a:pt x="604" y="428"/>
                    <a:pt x="604" y="430"/>
                    <a:pt x="604" y="431"/>
                  </a:cubicBezTo>
                  <a:cubicBezTo>
                    <a:pt x="605" y="431"/>
                    <a:pt x="607" y="431"/>
                    <a:pt x="608" y="431"/>
                  </a:cubicBezTo>
                  <a:cubicBezTo>
                    <a:pt x="609" y="431"/>
                    <a:pt x="610" y="430"/>
                    <a:pt x="611" y="430"/>
                  </a:cubicBezTo>
                  <a:cubicBezTo>
                    <a:pt x="611" y="430"/>
                    <a:pt x="612" y="432"/>
                    <a:pt x="612" y="433"/>
                  </a:cubicBezTo>
                  <a:cubicBezTo>
                    <a:pt x="612" y="434"/>
                    <a:pt x="612" y="436"/>
                    <a:pt x="612" y="436"/>
                  </a:cubicBezTo>
                  <a:cubicBezTo>
                    <a:pt x="612" y="437"/>
                    <a:pt x="613" y="439"/>
                    <a:pt x="613" y="440"/>
                  </a:cubicBezTo>
                  <a:cubicBezTo>
                    <a:pt x="614" y="441"/>
                    <a:pt x="616" y="441"/>
                    <a:pt x="617" y="441"/>
                  </a:cubicBezTo>
                  <a:cubicBezTo>
                    <a:pt x="617" y="442"/>
                    <a:pt x="619" y="443"/>
                    <a:pt x="619" y="443"/>
                  </a:cubicBezTo>
                  <a:cubicBezTo>
                    <a:pt x="619" y="444"/>
                    <a:pt x="619" y="445"/>
                    <a:pt x="619" y="446"/>
                  </a:cubicBezTo>
                  <a:cubicBezTo>
                    <a:pt x="619" y="447"/>
                    <a:pt x="618" y="449"/>
                    <a:pt x="619" y="449"/>
                  </a:cubicBezTo>
                  <a:cubicBezTo>
                    <a:pt x="619" y="450"/>
                    <a:pt x="619" y="451"/>
                    <a:pt x="620" y="451"/>
                  </a:cubicBezTo>
                  <a:cubicBezTo>
                    <a:pt x="621" y="451"/>
                    <a:pt x="623" y="451"/>
                    <a:pt x="624" y="451"/>
                  </a:cubicBezTo>
                  <a:cubicBezTo>
                    <a:pt x="625" y="452"/>
                    <a:pt x="627" y="452"/>
                    <a:pt x="628" y="453"/>
                  </a:cubicBezTo>
                  <a:cubicBezTo>
                    <a:pt x="628" y="453"/>
                    <a:pt x="629" y="454"/>
                    <a:pt x="630" y="455"/>
                  </a:cubicBezTo>
                  <a:cubicBezTo>
                    <a:pt x="630" y="455"/>
                    <a:pt x="630" y="457"/>
                    <a:pt x="629" y="457"/>
                  </a:cubicBezTo>
                  <a:cubicBezTo>
                    <a:pt x="629" y="457"/>
                    <a:pt x="628" y="458"/>
                    <a:pt x="627" y="458"/>
                  </a:cubicBezTo>
                  <a:cubicBezTo>
                    <a:pt x="627" y="459"/>
                    <a:pt x="627" y="460"/>
                    <a:pt x="627" y="461"/>
                  </a:cubicBezTo>
                  <a:cubicBezTo>
                    <a:pt x="627" y="462"/>
                    <a:pt x="628" y="463"/>
                    <a:pt x="629" y="463"/>
                  </a:cubicBezTo>
                  <a:cubicBezTo>
                    <a:pt x="630" y="463"/>
                    <a:pt x="632" y="463"/>
                    <a:pt x="633" y="462"/>
                  </a:cubicBezTo>
                  <a:cubicBezTo>
                    <a:pt x="634" y="461"/>
                    <a:pt x="634" y="459"/>
                    <a:pt x="635" y="458"/>
                  </a:cubicBezTo>
                  <a:cubicBezTo>
                    <a:pt x="635" y="458"/>
                    <a:pt x="637" y="458"/>
                    <a:pt x="638" y="458"/>
                  </a:cubicBezTo>
                  <a:cubicBezTo>
                    <a:pt x="638" y="457"/>
                    <a:pt x="640" y="457"/>
                    <a:pt x="640" y="458"/>
                  </a:cubicBezTo>
                  <a:cubicBezTo>
                    <a:pt x="641" y="458"/>
                    <a:pt x="642" y="459"/>
                    <a:pt x="642" y="460"/>
                  </a:cubicBezTo>
                  <a:cubicBezTo>
                    <a:pt x="643" y="461"/>
                    <a:pt x="643" y="463"/>
                    <a:pt x="643" y="465"/>
                  </a:cubicBezTo>
                  <a:cubicBezTo>
                    <a:pt x="643" y="465"/>
                    <a:pt x="644" y="467"/>
                    <a:pt x="644" y="467"/>
                  </a:cubicBezTo>
                  <a:cubicBezTo>
                    <a:pt x="645" y="468"/>
                    <a:pt x="646" y="469"/>
                    <a:pt x="647" y="469"/>
                  </a:cubicBezTo>
                  <a:cubicBezTo>
                    <a:pt x="648" y="469"/>
                    <a:pt x="648" y="467"/>
                    <a:pt x="649" y="466"/>
                  </a:cubicBezTo>
                  <a:cubicBezTo>
                    <a:pt x="649" y="466"/>
                    <a:pt x="650" y="464"/>
                    <a:pt x="650" y="464"/>
                  </a:cubicBezTo>
                  <a:cubicBezTo>
                    <a:pt x="650" y="464"/>
                    <a:pt x="652" y="464"/>
                    <a:pt x="652" y="464"/>
                  </a:cubicBezTo>
                  <a:cubicBezTo>
                    <a:pt x="653" y="464"/>
                    <a:pt x="654" y="466"/>
                    <a:pt x="654" y="467"/>
                  </a:cubicBezTo>
                  <a:cubicBezTo>
                    <a:pt x="655" y="469"/>
                    <a:pt x="656" y="473"/>
                    <a:pt x="656" y="475"/>
                  </a:cubicBezTo>
                  <a:cubicBezTo>
                    <a:pt x="655" y="477"/>
                    <a:pt x="654" y="480"/>
                    <a:pt x="653" y="482"/>
                  </a:cubicBezTo>
                  <a:cubicBezTo>
                    <a:pt x="653" y="482"/>
                    <a:pt x="652" y="484"/>
                    <a:pt x="652" y="484"/>
                  </a:cubicBezTo>
                  <a:cubicBezTo>
                    <a:pt x="653" y="485"/>
                    <a:pt x="655" y="485"/>
                    <a:pt x="656" y="485"/>
                  </a:cubicBezTo>
                  <a:cubicBezTo>
                    <a:pt x="657" y="485"/>
                    <a:pt x="659" y="484"/>
                    <a:pt x="660" y="484"/>
                  </a:cubicBezTo>
                  <a:cubicBezTo>
                    <a:pt x="661" y="485"/>
                    <a:pt x="661" y="486"/>
                    <a:pt x="662" y="486"/>
                  </a:cubicBezTo>
                  <a:cubicBezTo>
                    <a:pt x="663" y="488"/>
                    <a:pt x="664" y="489"/>
                    <a:pt x="663" y="490"/>
                  </a:cubicBezTo>
                  <a:cubicBezTo>
                    <a:pt x="663" y="492"/>
                    <a:pt x="661" y="492"/>
                    <a:pt x="660" y="493"/>
                  </a:cubicBezTo>
                  <a:cubicBezTo>
                    <a:pt x="659" y="494"/>
                    <a:pt x="658" y="496"/>
                    <a:pt x="658" y="498"/>
                  </a:cubicBezTo>
                  <a:cubicBezTo>
                    <a:pt x="658" y="499"/>
                    <a:pt x="659" y="501"/>
                    <a:pt x="660" y="502"/>
                  </a:cubicBezTo>
                  <a:cubicBezTo>
                    <a:pt x="661" y="503"/>
                    <a:pt x="664" y="503"/>
                    <a:pt x="665" y="503"/>
                  </a:cubicBezTo>
                  <a:cubicBezTo>
                    <a:pt x="667" y="504"/>
                    <a:pt x="668" y="507"/>
                    <a:pt x="668" y="50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64"/>
            <p:cNvSpPr>
              <a:spLocks/>
            </p:cNvSpPr>
            <p:nvPr/>
          </p:nvSpPr>
          <p:spPr bwMode="auto">
            <a:xfrm>
              <a:off x="3123" y="1583"/>
              <a:ext cx="1588" cy="1533"/>
            </a:xfrm>
            <a:custGeom>
              <a:avLst/>
              <a:gdLst>
                <a:gd name="T0" fmla="*/ 653 w 671"/>
                <a:gd name="T1" fmla="*/ 581 h 647"/>
                <a:gd name="T2" fmla="*/ 597 w 671"/>
                <a:gd name="T3" fmla="*/ 614 h 647"/>
                <a:gd name="T4" fmla="*/ 526 w 671"/>
                <a:gd name="T5" fmla="*/ 647 h 647"/>
                <a:gd name="T6" fmla="*/ 448 w 671"/>
                <a:gd name="T7" fmla="*/ 629 h 647"/>
                <a:gd name="T8" fmla="*/ 383 w 671"/>
                <a:gd name="T9" fmla="*/ 599 h 647"/>
                <a:gd name="T10" fmla="*/ 348 w 671"/>
                <a:gd name="T11" fmla="*/ 635 h 647"/>
                <a:gd name="T12" fmla="*/ 291 w 671"/>
                <a:gd name="T13" fmla="*/ 623 h 647"/>
                <a:gd name="T14" fmla="*/ 229 w 671"/>
                <a:gd name="T15" fmla="*/ 628 h 647"/>
                <a:gd name="T16" fmla="*/ 177 w 671"/>
                <a:gd name="T17" fmla="*/ 629 h 647"/>
                <a:gd name="T18" fmla="*/ 131 w 671"/>
                <a:gd name="T19" fmla="*/ 585 h 647"/>
                <a:gd name="T20" fmla="*/ 94 w 671"/>
                <a:gd name="T21" fmla="*/ 577 h 647"/>
                <a:gd name="T22" fmla="*/ 73 w 671"/>
                <a:gd name="T23" fmla="*/ 490 h 647"/>
                <a:gd name="T24" fmla="*/ 37 w 671"/>
                <a:gd name="T25" fmla="*/ 488 h 647"/>
                <a:gd name="T26" fmla="*/ 25 w 671"/>
                <a:gd name="T27" fmla="*/ 477 h 647"/>
                <a:gd name="T28" fmla="*/ 0 w 671"/>
                <a:gd name="T29" fmla="*/ 463 h 647"/>
                <a:gd name="T30" fmla="*/ 9 w 671"/>
                <a:gd name="T31" fmla="*/ 426 h 647"/>
                <a:gd name="T32" fmla="*/ 24 w 671"/>
                <a:gd name="T33" fmla="*/ 410 h 647"/>
                <a:gd name="T34" fmla="*/ 37 w 671"/>
                <a:gd name="T35" fmla="*/ 376 h 647"/>
                <a:gd name="T36" fmla="*/ 78 w 671"/>
                <a:gd name="T37" fmla="*/ 389 h 647"/>
                <a:gd name="T38" fmla="*/ 116 w 671"/>
                <a:gd name="T39" fmla="*/ 359 h 647"/>
                <a:gd name="T40" fmla="*/ 153 w 671"/>
                <a:gd name="T41" fmla="*/ 360 h 647"/>
                <a:gd name="T42" fmla="*/ 190 w 671"/>
                <a:gd name="T43" fmla="*/ 364 h 647"/>
                <a:gd name="T44" fmla="*/ 210 w 671"/>
                <a:gd name="T45" fmla="*/ 336 h 647"/>
                <a:gd name="T46" fmla="*/ 233 w 671"/>
                <a:gd name="T47" fmla="*/ 300 h 647"/>
                <a:gd name="T48" fmla="*/ 223 w 671"/>
                <a:gd name="T49" fmla="*/ 259 h 647"/>
                <a:gd name="T50" fmla="*/ 217 w 671"/>
                <a:gd name="T51" fmla="*/ 211 h 647"/>
                <a:gd name="T52" fmla="*/ 229 w 671"/>
                <a:gd name="T53" fmla="*/ 182 h 647"/>
                <a:gd name="T54" fmla="*/ 223 w 671"/>
                <a:gd name="T55" fmla="*/ 147 h 647"/>
                <a:gd name="T56" fmla="*/ 221 w 671"/>
                <a:gd name="T57" fmla="*/ 104 h 647"/>
                <a:gd name="T58" fmla="*/ 244 w 671"/>
                <a:gd name="T59" fmla="*/ 132 h 647"/>
                <a:gd name="T60" fmla="*/ 240 w 671"/>
                <a:gd name="T61" fmla="*/ 154 h 647"/>
                <a:gd name="T62" fmla="*/ 243 w 671"/>
                <a:gd name="T63" fmla="*/ 159 h 647"/>
                <a:gd name="T64" fmla="*/ 239 w 671"/>
                <a:gd name="T65" fmla="*/ 106 h 647"/>
                <a:gd name="T66" fmla="*/ 284 w 671"/>
                <a:gd name="T67" fmla="*/ 85 h 647"/>
                <a:gd name="T68" fmla="*/ 290 w 671"/>
                <a:gd name="T69" fmla="*/ 64 h 647"/>
                <a:gd name="T70" fmla="*/ 316 w 671"/>
                <a:gd name="T71" fmla="*/ 49 h 647"/>
                <a:gd name="T72" fmla="*/ 343 w 671"/>
                <a:gd name="T73" fmla="*/ 37 h 647"/>
                <a:gd name="T74" fmla="*/ 375 w 671"/>
                <a:gd name="T75" fmla="*/ 40 h 647"/>
                <a:gd name="T76" fmla="*/ 381 w 671"/>
                <a:gd name="T77" fmla="*/ 23 h 647"/>
                <a:gd name="T78" fmla="*/ 404 w 671"/>
                <a:gd name="T79" fmla="*/ 6 h 647"/>
                <a:gd name="T80" fmla="*/ 418 w 671"/>
                <a:gd name="T81" fmla="*/ 20 h 647"/>
                <a:gd name="T82" fmla="*/ 439 w 671"/>
                <a:gd name="T83" fmla="*/ 19 h 647"/>
                <a:gd name="T84" fmla="*/ 454 w 671"/>
                <a:gd name="T85" fmla="*/ 29 h 647"/>
                <a:gd name="T86" fmla="*/ 460 w 671"/>
                <a:gd name="T87" fmla="*/ 47 h 647"/>
                <a:gd name="T88" fmla="*/ 440 w 671"/>
                <a:gd name="T89" fmla="*/ 75 h 647"/>
                <a:gd name="T90" fmla="*/ 418 w 671"/>
                <a:gd name="T91" fmla="*/ 105 h 647"/>
                <a:gd name="T92" fmla="*/ 436 w 671"/>
                <a:gd name="T93" fmla="*/ 100 h 647"/>
                <a:gd name="T94" fmla="*/ 451 w 671"/>
                <a:gd name="T95" fmla="*/ 102 h 647"/>
                <a:gd name="T96" fmla="*/ 467 w 671"/>
                <a:gd name="T97" fmla="*/ 151 h 647"/>
                <a:gd name="T98" fmla="*/ 433 w 671"/>
                <a:gd name="T99" fmla="*/ 186 h 647"/>
                <a:gd name="T100" fmla="*/ 428 w 671"/>
                <a:gd name="T101" fmla="*/ 247 h 647"/>
                <a:gd name="T102" fmla="*/ 436 w 671"/>
                <a:gd name="T103" fmla="*/ 293 h 647"/>
                <a:gd name="T104" fmla="*/ 459 w 671"/>
                <a:gd name="T105" fmla="*/ 305 h 647"/>
                <a:gd name="T106" fmla="*/ 468 w 671"/>
                <a:gd name="T107" fmla="*/ 321 h 647"/>
                <a:gd name="T108" fmla="*/ 493 w 671"/>
                <a:gd name="T109" fmla="*/ 379 h 647"/>
                <a:gd name="T110" fmla="*/ 497 w 671"/>
                <a:gd name="T111" fmla="*/ 420 h 647"/>
                <a:gd name="T112" fmla="*/ 525 w 671"/>
                <a:gd name="T113" fmla="*/ 420 h 647"/>
                <a:gd name="T114" fmla="*/ 543 w 671"/>
                <a:gd name="T115" fmla="*/ 379 h 647"/>
                <a:gd name="T116" fmla="*/ 584 w 671"/>
                <a:gd name="T117" fmla="*/ 391 h 647"/>
                <a:gd name="T118" fmla="*/ 603 w 671"/>
                <a:gd name="T119" fmla="*/ 428 h 647"/>
                <a:gd name="T120" fmla="*/ 630 w 671"/>
                <a:gd name="T121" fmla="*/ 455 h 647"/>
                <a:gd name="T122" fmla="*/ 650 w 671"/>
                <a:gd name="T123" fmla="*/ 464 h 647"/>
                <a:gd name="T124" fmla="*/ 668 w 671"/>
                <a:gd name="T125" fmla="*/ 508 h 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1" h="647">
                  <a:moveTo>
                    <a:pt x="668" y="508"/>
                  </a:moveTo>
                  <a:cubicBezTo>
                    <a:pt x="669" y="509"/>
                    <a:pt x="670" y="511"/>
                    <a:pt x="671" y="513"/>
                  </a:cubicBezTo>
                  <a:cubicBezTo>
                    <a:pt x="669" y="514"/>
                    <a:pt x="667" y="516"/>
                    <a:pt x="666" y="517"/>
                  </a:cubicBezTo>
                  <a:cubicBezTo>
                    <a:pt x="665" y="518"/>
                    <a:pt x="662" y="520"/>
                    <a:pt x="661" y="521"/>
                  </a:cubicBezTo>
                  <a:cubicBezTo>
                    <a:pt x="659" y="522"/>
                    <a:pt x="656" y="525"/>
                    <a:pt x="654" y="526"/>
                  </a:cubicBezTo>
                  <a:cubicBezTo>
                    <a:pt x="654" y="527"/>
                    <a:pt x="651" y="528"/>
                    <a:pt x="650" y="529"/>
                  </a:cubicBezTo>
                  <a:cubicBezTo>
                    <a:pt x="650" y="530"/>
                    <a:pt x="649" y="532"/>
                    <a:pt x="649" y="533"/>
                  </a:cubicBezTo>
                  <a:cubicBezTo>
                    <a:pt x="649" y="534"/>
                    <a:pt x="651" y="536"/>
                    <a:pt x="652" y="537"/>
                  </a:cubicBezTo>
                  <a:cubicBezTo>
                    <a:pt x="653" y="538"/>
                    <a:pt x="657" y="538"/>
                    <a:pt x="659" y="540"/>
                  </a:cubicBezTo>
                  <a:cubicBezTo>
                    <a:pt x="659" y="541"/>
                    <a:pt x="659" y="545"/>
                    <a:pt x="660" y="546"/>
                  </a:cubicBezTo>
                  <a:cubicBezTo>
                    <a:pt x="660" y="548"/>
                    <a:pt x="660" y="553"/>
                    <a:pt x="659" y="555"/>
                  </a:cubicBezTo>
                  <a:cubicBezTo>
                    <a:pt x="659" y="557"/>
                    <a:pt x="658" y="560"/>
                    <a:pt x="658" y="562"/>
                  </a:cubicBezTo>
                  <a:cubicBezTo>
                    <a:pt x="657" y="565"/>
                    <a:pt x="656" y="569"/>
                    <a:pt x="656" y="572"/>
                  </a:cubicBezTo>
                  <a:cubicBezTo>
                    <a:pt x="655" y="574"/>
                    <a:pt x="653" y="579"/>
                    <a:pt x="653" y="581"/>
                  </a:cubicBezTo>
                  <a:cubicBezTo>
                    <a:pt x="652" y="583"/>
                    <a:pt x="652" y="589"/>
                    <a:pt x="653" y="591"/>
                  </a:cubicBezTo>
                  <a:cubicBezTo>
                    <a:pt x="654" y="593"/>
                    <a:pt x="657" y="594"/>
                    <a:pt x="657" y="596"/>
                  </a:cubicBezTo>
                  <a:cubicBezTo>
                    <a:pt x="658" y="597"/>
                    <a:pt x="658" y="600"/>
                    <a:pt x="658" y="601"/>
                  </a:cubicBezTo>
                  <a:cubicBezTo>
                    <a:pt x="657" y="602"/>
                    <a:pt x="657" y="604"/>
                    <a:pt x="656" y="605"/>
                  </a:cubicBezTo>
                  <a:cubicBezTo>
                    <a:pt x="655" y="606"/>
                    <a:pt x="653" y="606"/>
                    <a:pt x="652" y="607"/>
                  </a:cubicBezTo>
                  <a:cubicBezTo>
                    <a:pt x="650" y="608"/>
                    <a:pt x="647" y="609"/>
                    <a:pt x="646" y="610"/>
                  </a:cubicBezTo>
                  <a:cubicBezTo>
                    <a:pt x="645" y="611"/>
                    <a:pt x="644" y="614"/>
                    <a:pt x="643" y="615"/>
                  </a:cubicBezTo>
                  <a:cubicBezTo>
                    <a:pt x="642" y="616"/>
                    <a:pt x="642" y="618"/>
                    <a:pt x="642" y="619"/>
                  </a:cubicBezTo>
                  <a:cubicBezTo>
                    <a:pt x="641" y="620"/>
                    <a:pt x="638" y="620"/>
                    <a:pt x="637" y="620"/>
                  </a:cubicBezTo>
                  <a:cubicBezTo>
                    <a:pt x="634" y="619"/>
                    <a:pt x="630" y="616"/>
                    <a:pt x="627" y="615"/>
                  </a:cubicBezTo>
                  <a:cubicBezTo>
                    <a:pt x="625" y="614"/>
                    <a:pt x="620" y="612"/>
                    <a:pt x="618" y="612"/>
                  </a:cubicBezTo>
                  <a:cubicBezTo>
                    <a:pt x="616" y="611"/>
                    <a:pt x="612" y="612"/>
                    <a:pt x="610" y="613"/>
                  </a:cubicBezTo>
                  <a:cubicBezTo>
                    <a:pt x="608" y="614"/>
                    <a:pt x="605" y="617"/>
                    <a:pt x="603" y="617"/>
                  </a:cubicBezTo>
                  <a:cubicBezTo>
                    <a:pt x="601" y="617"/>
                    <a:pt x="598" y="615"/>
                    <a:pt x="597" y="614"/>
                  </a:cubicBezTo>
                  <a:cubicBezTo>
                    <a:pt x="595" y="613"/>
                    <a:pt x="592" y="610"/>
                    <a:pt x="590" y="610"/>
                  </a:cubicBezTo>
                  <a:cubicBezTo>
                    <a:pt x="588" y="610"/>
                    <a:pt x="584" y="611"/>
                    <a:pt x="583" y="612"/>
                  </a:cubicBezTo>
                  <a:cubicBezTo>
                    <a:pt x="582" y="613"/>
                    <a:pt x="580" y="617"/>
                    <a:pt x="579" y="618"/>
                  </a:cubicBezTo>
                  <a:cubicBezTo>
                    <a:pt x="577" y="619"/>
                    <a:pt x="574" y="620"/>
                    <a:pt x="572" y="621"/>
                  </a:cubicBezTo>
                  <a:cubicBezTo>
                    <a:pt x="571" y="622"/>
                    <a:pt x="570" y="624"/>
                    <a:pt x="569" y="625"/>
                  </a:cubicBezTo>
                  <a:cubicBezTo>
                    <a:pt x="568" y="627"/>
                    <a:pt x="569" y="630"/>
                    <a:pt x="568" y="631"/>
                  </a:cubicBezTo>
                  <a:cubicBezTo>
                    <a:pt x="567" y="633"/>
                    <a:pt x="565" y="634"/>
                    <a:pt x="564" y="635"/>
                  </a:cubicBezTo>
                  <a:cubicBezTo>
                    <a:pt x="561" y="636"/>
                    <a:pt x="556" y="637"/>
                    <a:pt x="553" y="638"/>
                  </a:cubicBezTo>
                  <a:cubicBezTo>
                    <a:pt x="552" y="638"/>
                    <a:pt x="550" y="638"/>
                    <a:pt x="549" y="639"/>
                  </a:cubicBezTo>
                  <a:cubicBezTo>
                    <a:pt x="548" y="639"/>
                    <a:pt x="547" y="641"/>
                    <a:pt x="546" y="641"/>
                  </a:cubicBezTo>
                  <a:cubicBezTo>
                    <a:pt x="545" y="643"/>
                    <a:pt x="542" y="646"/>
                    <a:pt x="540" y="647"/>
                  </a:cubicBezTo>
                  <a:cubicBezTo>
                    <a:pt x="539" y="647"/>
                    <a:pt x="536" y="647"/>
                    <a:pt x="535" y="647"/>
                  </a:cubicBezTo>
                  <a:cubicBezTo>
                    <a:pt x="534" y="647"/>
                    <a:pt x="531" y="645"/>
                    <a:pt x="529" y="645"/>
                  </a:cubicBezTo>
                  <a:cubicBezTo>
                    <a:pt x="528" y="645"/>
                    <a:pt x="527" y="647"/>
                    <a:pt x="526" y="647"/>
                  </a:cubicBezTo>
                  <a:cubicBezTo>
                    <a:pt x="525" y="647"/>
                    <a:pt x="522" y="647"/>
                    <a:pt x="521" y="647"/>
                  </a:cubicBezTo>
                  <a:cubicBezTo>
                    <a:pt x="520" y="647"/>
                    <a:pt x="517" y="645"/>
                    <a:pt x="516" y="645"/>
                  </a:cubicBezTo>
                  <a:cubicBezTo>
                    <a:pt x="514" y="645"/>
                    <a:pt x="511" y="645"/>
                    <a:pt x="510" y="646"/>
                  </a:cubicBezTo>
                  <a:cubicBezTo>
                    <a:pt x="508" y="646"/>
                    <a:pt x="504" y="646"/>
                    <a:pt x="503" y="645"/>
                  </a:cubicBezTo>
                  <a:cubicBezTo>
                    <a:pt x="501" y="645"/>
                    <a:pt x="497" y="641"/>
                    <a:pt x="495" y="640"/>
                  </a:cubicBezTo>
                  <a:cubicBezTo>
                    <a:pt x="494" y="639"/>
                    <a:pt x="492" y="637"/>
                    <a:pt x="491" y="636"/>
                  </a:cubicBezTo>
                  <a:cubicBezTo>
                    <a:pt x="490" y="635"/>
                    <a:pt x="487" y="635"/>
                    <a:pt x="486" y="635"/>
                  </a:cubicBezTo>
                  <a:cubicBezTo>
                    <a:pt x="485" y="635"/>
                    <a:pt x="481" y="637"/>
                    <a:pt x="480" y="637"/>
                  </a:cubicBezTo>
                  <a:cubicBezTo>
                    <a:pt x="479" y="636"/>
                    <a:pt x="478" y="634"/>
                    <a:pt x="477" y="633"/>
                  </a:cubicBezTo>
                  <a:cubicBezTo>
                    <a:pt x="476" y="632"/>
                    <a:pt x="474" y="629"/>
                    <a:pt x="472" y="629"/>
                  </a:cubicBezTo>
                  <a:cubicBezTo>
                    <a:pt x="471" y="628"/>
                    <a:pt x="467" y="627"/>
                    <a:pt x="466" y="627"/>
                  </a:cubicBezTo>
                  <a:cubicBezTo>
                    <a:pt x="464" y="627"/>
                    <a:pt x="462" y="628"/>
                    <a:pt x="460" y="628"/>
                  </a:cubicBezTo>
                  <a:cubicBezTo>
                    <a:pt x="458" y="628"/>
                    <a:pt x="455" y="627"/>
                    <a:pt x="453" y="627"/>
                  </a:cubicBezTo>
                  <a:cubicBezTo>
                    <a:pt x="452" y="627"/>
                    <a:pt x="449" y="628"/>
                    <a:pt x="448" y="629"/>
                  </a:cubicBezTo>
                  <a:cubicBezTo>
                    <a:pt x="446" y="630"/>
                    <a:pt x="442" y="632"/>
                    <a:pt x="440" y="632"/>
                  </a:cubicBezTo>
                  <a:cubicBezTo>
                    <a:pt x="438" y="633"/>
                    <a:pt x="436" y="633"/>
                    <a:pt x="436" y="633"/>
                  </a:cubicBezTo>
                  <a:cubicBezTo>
                    <a:pt x="435" y="633"/>
                    <a:pt x="434" y="634"/>
                    <a:pt x="433" y="635"/>
                  </a:cubicBezTo>
                  <a:cubicBezTo>
                    <a:pt x="432" y="635"/>
                    <a:pt x="426" y="636"/>
                    <a:pt x="426" y="636"/>
                  </a:cubicBezTo>
                  <a:cubicBezTo>
                    <a:pt x="426" y="635"/>
                    <a:pt x="423" y="633"/>
                    <a:pt x="422" y="633"/>
                  </a:cubicBezTo>
                  <a:cubicBezTo>
                    <a:pt x="421" y="632"/>
                    <a:pt x="418" y="631"/>
                    <a:pt x="417" y="631"/>
                  </a:cubicBezTo>
                  <a:cubicBezTo>
                    <a:pt x="416" y="630"/>
                    <a:pt x="415" y="629"/>
                    <a:pt x="414" y="628"/>
                  </a:cubicBezTo>
                  <a:cubicBezTo>
                    <a:pt x="413" y="627"/>
                    <a:pt x="412" y="623"/>
                    <a:pt x="411" y="621"/>
                  </a:cubicBezTo>
                  <a:cubicBezTo>
                    <a:pt x="411" y="621"/>
                    <a:pt x="409" y="620"/>
                    <a:pt x="409" y="619"/>
                  </a:cubicBezTo>
                  <a:cubicBezTo>
                    <a:pt x="408" y="617"/>
                    <a:pt x="409" y="612"/>
                    <a:pt x="409" y="610"/>
                  </a:cubicBezTo>
                  <a:cubicBezTo>
                    <a:pt x="408" y="610"/>
                    <a:pt x="406" y="608"/>
                    <a:pt x="405" y="607"/>
                  </a:cubicBezTo>
                  <a:cubicBezTo>
                    <a:pt x="404" y="606"/>
                    <a:pt x="401" y="606"/>
                    <a:pt x="400" y="605"/>
                  </a:cubicBezTo>
                  <a:cubicBezTo>
                    <a:pt x="396" y="604"/>
                    <a:pt x="391" y="602"/>
                    <a:pt x="388" y="601"/>
                  </a:cubicBezTo>
                  <a:cubicBezTo>
                    <a:pt x="387" y="601"/>
                    <a:pt x="384" y="599"/>
                    <a:pt x="383" y="599"/>
                  </a:cubicBezTo>
                  <a:cubicBezTo>
                    <a:pt x="382" y="599"/>
                    <a:pt x="380" y="599"/>
                    <a:pt x="379" y="599"/>
                  </a:cubicBezTo>
                  <a:cubicBezTo>
                    <a:pt x="377" y="599"/>
                    <a:pt x="374" y="597"/>
                    <a:pt x="373" y="596"/>
                  </a:cubicBezTo>
                  <a:cubicBezTo>
                    <a:pt x="371" y="595"/>
                    <a:pt x="369" y="593"/>
                    <a:pt x="367" y="592"/>
                  </a:cubicBezTo>
                  <a:cubicBezTo>
                    <a:pt x="365" y="591"/>
                    <a:pt x="362" y="590"/>
                    <a:pt x="361" y="590"/>
                  </a:cubicBezTo>
                  <a:cubicBezTo>
                    <a:pt x="360" y="590"/>
                    <a:pt x="359" y="591"/>
                    <a:pt x="359" y="591"/>
                  </a:cubicBezTo>
                  <a:cubicBezTo>
                    <a:pt x="359" y="592"/>
                    <a:pt x="358" y="594"/>
                    <a:pt x="358" y="595"/>
                  </a:cubicBezTo>
                  <a:cubicBezTo>
                    <a:pt x="357" y="597"/>
                    <a:pt x="355" y="599"/>
                    <a:pt x="354" y="600"/>
                  </a:cubicBezTo>
                  <a:cubicBezTo>
                    <a:pt x="353" y="601"/>
                    <a:pt x="350" y="602"/>
                    <a:pt x="349" y="603"/>
                  </a:cubicBezTo>
                  <a:cubicBezTo>
                    <a:pt x="349" y="604"/>
                    <a:pt x="347" y="605"/>
                    <a:pt x="347" y="606"/>
                  </a:cubicBezTo>
                  <a:cubicBezTo>
                    <a:pt x="346" y="608"/>
                    <a:pt x="346" y="611"/>
                    <a:pt x="345" y="613"/>
                  </a:cubicBezTo>
                  <a:cubicBezTo>
                    <a:pt x="345" y="615"/>
                    <a:pt x="345" y="619"/>
                    <a:pt x="345" y="620"/>
                  </a:cubicBezTo>
                  <a:cubicBezTo>
                    <a:pt x="346" y="622"/>
                    <a:pt x="347" y="625"/>
                    <a:pt x="348" y="626"/>
                  </a:cubicBezTo>
                  <a:cubicBezTo>
                    <a:pt x="349" y="627"/>
                    <a:pt x="351" y="630"/>
                    <a:pt x="351" y="632"/>
                  </a:cubicBezTo>
                  <a:cubicBezTo>
                    <a:pt x="351" y="633"/>
                    <a:pt x="349" y="635"/>
                    <a:pt x="348" y="635"/>
                  </a:cubicBezTo>
                  <a:cubicBezTo>
                    <a:pt x="347" y="636"/>
                    <a:pt x="345" y="638"/>
                    <a:pt x="345" y="639"/>
                  </a:cubicBezTo>
                  <a:cubicBezTo>
                    <a:pt x="343" y="639"/>
                    <a:pt x="339" y="641"/>
                    <a:pt x="339" y="642"/>
                  </a:cubicBezTo>
                  <a:cubicBezTo>
                    <a:pt x="339" y="642"/>
                    <a:pt x="337" y="644"/>
                    <a:pt x="336" y="644"/>
                  </a:cubicBezTo>
                  <a:cubicBezTo>
                    <a:pt x="336" y="645"/>
                    <a:pt x="333" y="645"/>
                    <a:pt x="332" y="645"/>
                  </a:cubicBezTo>
                  <a:cubicBezTo>
                    <a:pt x="331" y="645"/>
                    <a:pt x="330" y="643"/>
                    <a:pt x="329" y="643"/>
                  </a:cubicBezTo>
                  <a:cubicBezTo>
                    <a:pt x="327" y="642"/>
                    <a:pt x="324" y="643"/>
                    <a:pt x="323" y="643"/>
                  </a:cubicBezTo>
                  <a:cubicBezTo>
                    <a:pt x="322" y="643"/>
                    <a:pt x="320" y="641"/>
                    <a:pt x="318" y="641"/>
                  </a:cubicBezTo>
                  <a:cubicBezTo>
                    <a:pt x="318" y="640"/>
                    <a:pt x="316" y="639"/>
                    <a:pt x="315" y="639"/>
                  </a:cubicBezTo>
                  <a:cubicBezTo>
                    <a:pt x="314" y="638"/>
                    <a:pt x="311" y="638"/>
                    <a:pt x="310" y="638"/>
                  </a:cubicBezTo>
                  <a:cubicBezTo>
                    <a:pt x="309" y="638"/>
                    <a:pt x="307" y="639"/>
                    <a:pt x="307" y="639"/>
                  </a:cubicBezTo>
                  <a:cubicBezTo>
                    <a:pt x="305" y="639"/>
                    <a:pt x="303" y="638"/>
                    <a:pt x="301" y="637"/>
                  </a:cubicBezTo>
                  <a:cubicBezTo>
                    <a:pt x="301" y="636"/>
                    <a:pt x="299" y="635"/>
                    <a:pt x="297" y="633"/>
                  </a:cubicBezTo>
                  <a:cubicBezTo>
                    <a:pt x="297" y="633"/>
                    <a:pt x="295" y="631"/>
                    <a:pt x="295" y="631"/>
                  </a:cubicBezTo>
                  <a:cubicBezTo>
                    <a:pt x="293" y="629"/>
                    <a:pt x="293" y="625"/>
                    <a:pt x="291" y="623"/>
                  </a:cubicBezTo>
                  <a:cubicBezTo>
                    <a:pt x="291" y="623"/>
                    <a:pt x="288" y="622"/>
                    <a:pt x="287" y="621"/>
                  </a:cubicBezTo>
                  <a:cubicBezTo>
                    <a:pt x="286" y="621"/>
                    <a:pt x="283" y="620"/>
                    <a:pt x="281" y="620"/>
                  </a:cubicBezTo>
                  <a:cubicBezTo>
                    <a:pt x="280" y="620"/>
                    <a:pt x="277" y="620"/>
                    <a:pt x="276" y="621"/>
                  </a:cubicBezTo>
                  <a:cubicBezTo>
                    <a:pt x="274" y="621"/>
                    <a:pt x="272" y="621"/>
                    <a:pt x="271" y="622"/>
                  </a:cubicBezTo>
                  <a:cubicBezTo>
                    <a:pt x="271" y="622"/>
                    <a:pt x="270" y="623"/>
                    <a:pt x="270" y="623"/>
                  </a:cubicBezTo>
                  <a:cubicBezTo>
                    <a:pt x="269" y="623"/>
                    <a:pt x="267" y="623"/>
                    <a:pt x="266" y="621"/>
                  </a:cubicBezTo>
                  <a:cubicBezTo>
                    <a:pt x="266" y="620"/>
                    <a:pt x="268" y="618"/>
                    <a:pt x="267" y="617"/>
                  </a:cubicBezTo>
                  <a:cubicBezTo>
                    <a:pt x="266" y="615"/>
                    <a:pt x="261" y="616"/>
                    <a:pt x="259" y="616"/>
                  </a:cubicBezTo>
                  <a:cubicBezTo>
                    <a:pt x="257" y="616"/>
                    <a:pt x="254" y="617"/>
                    <a:pt x="252" y="618"/>
                  </a:cubicBezTo>
                  <a:cubicBezTo>
                    <a:pt x="251" y="618"/>
                    <a:pt x="250" y="621"/>
                    <a:pt x="248" y="621"/>
                  </a:cubicBezTo>
                  <a:cubicBezTo>
                    <a:pt x="247" y="622"/>
                    <a:pt x="245" y="621"/>
                    <a:pt x="243" y="621"/>
                  </a:cubicBezTo>
                  <a:cubicBezTo>
                    <a:pt x="243" y="622"/>
                    <a:pt x="239" y="623"/>
                    <a:pt x="239" y="623"/>
                  </a:cubicBezTo>
                  <a:cubicBezTo>
                    <a:pt x="239" y="623"/>
                    <a:pt x="236" y="625"/>
                    <a:pt x="235" y="625"/>
                  </a:cubicBezTo>
                  <a:cubicBezTo>
                    <a:pt x="233" y="626"/>
                    <a:pt x="231" y="628"/>
                    <a:pt x="229" y="628"/>
                  </a:cubicBezTo>
                  <a:cubicBezTo>
                    <a:pt x="228" y="628"/>
                    <a:pt x="226" y="626"/>
                    <a:pt x="224" y="626"/>
                  </a:cubicBezTo>
                  <a:cubicBezTo>
                    <a:pt x="223" y="626"/>
                    <a:pt x="221" y="626"/>
                    <a:pt x="221" y="627"/>
                  </a:cubicBezTo>
                  <a:cubicBezTo>
                    <a:pt x="221" y="627"/>
                    <a:pt x="221" y="629"/>
                    <a:pt x="221" y="630"/>
                  </a:cubicBezTo>
                  <a:cubicBezTo>
                    <a:pt x="221" y="631"/>
                    <a:pt x="219" y="633"/>
                    <a:pt x="219" y="634"/>
                  </a:cubicBezTo>
                  <a:cubicBezTo>
                    <a:pt x="217" y="635"/>
                    <a:pt x="215" y="636"/>
                    <a:pt x="213" y="636"/>
                  </a:cubicBezTo>
                  <a:cubicBezTo>
                    <a:pt x="211" y="637"/>
                    <a:pt x="207" y="637"/>
                    <a:pt x="205" y="638"/>
                  </a:cubicBezTo>
                  <a:cubicBezTo>
                    <a:pt x="203" y="638"/>
                    <a:pt x="199" y="638"/>
                    <a:pt x="197" y="639"/>
                  </a:cubicBezTo>
                  <a:cubicBezTo>
                    <a:pt x="196" y="639"/>
                    <a:pt x="195" y="640"/>
                    <a:pt x="194" y="640"/>
                  </a:cubicBezTo>
                  <a:cubicBezTo>
                    <a:pt x="193" y="641"/>
                    <a:pt x="191" y="641"/>
                    <a:pt x="190" y="641"/>
                  </a:cubicBezTo>
                  <a:cubicBezTo>
                    <a:pt x="189" y="642"/>
                    <a:pt x="187" y="643"/>
                    <a:pt x="186" y="642"/>
                  </a:cubicBezTo>
                  <a:cubicBezTo>
                    <a:pt x="186" y="641"/>
                    <a:pt x="187" y="639"/>
                    <a:pt x="187" y="639"/>
                  </a:cubicBezTo>
                  <a:cubicBezTo>
                    <a:pt x="186" y="638"/>
                    <a:pt x="184" y="639"/>
                    <a:pt x="183" y="638"/>
                  </a:cubicBezTo>
                  <a:cubicBezTo>
                    <a:pt x="181" y="638"/>
                    <a:pt x="180" y="635"/>
                    <a:pt x="179" y="634"/>
                  </a:cubicBezTo>
                  <a:cubicBezTo>
                    <a:pt x="178" y="633"/>
                    <a:pt x="178" y="630"/>
                    <a:pt x="177" y="629"/>
                  </a:cubicBezTo>
                  <a:cubicBezTo>
                    <a:pt x="176" y="628"/>
                    <a:pt x="173" y="627"/>
                    <a:pt x="172" y="627"/>
                  </a:cubicBezTo>
                  <a:cubicBezTo>
                    <a:pt x="171" y="628"/>
                    <a:pt x="169" y="629"/>
                    <a:pt x="168" y="629"/>
                  </a:cubicBezTo>
                  <a:cubicBezTo>
                    <a:pt x="166" y="629"/>
                    <a:pt x="162" y="630"/>
                    <a:pt x="160" y="629"/>
                  </a:cubicBezTo>
                  <a:cubicBezTo>
                    <a:pt x="159" y="629"/>
                    <a:pt x="156" y="626"/>
                    <a:pt x="155" y="625"/>
                  </a:cubicBezTo>
                  <a:cubicBezTo>
                    <a:pt x="155" y="624"/>
                    <a:pt x="153" y="621"/>
                    <a:pt x="153" y="620"/>
                  </a:cubicBezTo>
                  <a:cubicBezTo>
                    <a:pt x="153" y="618"/>
                    <a:pt x="154" y="615"/>
                    <a:pt x="154" y="614"/>
                  </a:cubicBezTo>
                  <a:cubicBezTo>
                    <a:pt x="153" y="612"/>
                    <a:pt x="153" y="610"/>
                    <a:pt x="152" y="609"/>
                  </a:cubicBezTo>
                  <a:cubicBezTo>
                    <a:pt x="151" y="608"/>
                    <a:pt x="149" y="608"/>
                    <a:pt x="148" y="608"/>
                  </a:cubicBezTo>
                  <a:cubicBezTo>
                    <a:pt x="147" y="608"/>
                    <a:pt x="144" y="606"/>
                    <a:pt x="144" y="606"/>
                  </a:cubicBezTo>
                  <a:cubicBezTo>
                    <a:pt x="144" y="606"/>
                    <a:pt x="144" y="603"/>
                    <a:pt x="144" y="602"/>
                  </a:cubicBezTo>
                  <a:cubicBezTo>
                    <a:pt x="143" y="600"/>
                    <a:pt x="144" y="596"/>
                    <a:pt x="143" y="595"/>
                  </a:cubicBezTo>
                  <a:cubicBezTo>
                    <a:pt x="143" y="593"/>
                    <a:pt x="141" y="591"/>
                    <a:pt x="140" y="590"/>
                  </a:cubicBezTo>
                  <a:cubicBezTo>
                    <a:pt x="139" y="589"/>
                    <a:pt x="136" y="587"/>
                    <a:pt x="135" y="586"/>
                  </a:cubicBezTo>
                  <a:cubicBezTo>
                    <a:pt x="134" y="586"/>
                    <a:pt x="132" y="585"/>
                    <a:pt x="131" y="585"/>
                  </a:cubicBezTo>
                  <a:cubicBezTo>
                    <a:pt x="130" y="585"/>
                    <a:pt x="128" y="587"/>
                    <a:pt x="128" y="587"/>
                  </a:cubicBezTo>
                  <a:cubicBezTo>
                    <a:pt x="127" y="587"/>
                    <a:pt x="126" y="585"/>
                    <a:pt x="125" y="585"/>
                  </a:cubicBezTo>
                  <a:cubicBezTo>
                    <a:pt x="124" y="585"/>
                    <a:pt x="122" y="588"/>
                    <a:pt x="122" y="587"/>
                  </a:cubicBezTo>
                  <a:cubicBezTo>
                    <a:pt x="121" y="587"/>
                    <a:pt x="117" y="588"/>
                    <a:pt x="115" y="588"/>
                  </a:cubicBezTo>
                  <a:cubicBezTo>
                    <a:pt x="114" y="588"/>
                    <a:pt x="112" y="589"/>
                    <a:pt x="111" y="589"/>
                  </a:cubicBezTo>
                  <a:cubicBezTo>
                    <a:pt x="109" y="588"/>
                    <a:pt x="107" y="586"/>
                    <a:pt x="107" y="584"/>
                  </a:cubicBezTo>
                  <a:cubicBezTo>
                    <a:pt x="106" y="583"/>
                    <a:pt x="105" y="580"/>
                    <a:pt x="104" y="579"/>
                  </a:cubicBezTo>
                  <a:cubicBezTo>
                    <a:pt x="104" y="578"/>
                    <a:pt x="103" y="577"/>
                    <a:pt x="103" y="577"/>
                  </a:cubicBezTo>
                  <a:cubicBezTo>
                    <a:pt x="102" y="576"/>
                    <a:pt x="102" y="574"/>
                    <a:pt x="102" y="573"/>
                  </a:cubicBezTo>
                  <a:cubicBezTo>
                    <a:pt x="102" y="572"/>
                    <a:pt x="101" y="570"/>
                    <a:pt x="100" y="569"/>
                  </a:cubicBezTo>
                  <a:cubicBezTo>
                    <a:pt x="99" y="569"/>
                    <a:pt x="97" y="569"/>
                    <a:pt x="96" y="569"/>
                  </a:cubicBezTo>
                  <a:cubicBezTo>
                    <a:pt x="96" y="569"/>
                    <a:pt x="95" y="569"/>
                    <a:pt x="94" y="570"/>
                  </a:cubicBezTo>
                  <a:cubicBezTo>
                    <a:pt x="94" y="571"/>
                    <a:pt x="95" y="573"/>
                    <a:pt x="94" y="574"/>
                  </a:cubicBezTo>
                  <a:cubicBezTo>
                    <a:pt x="94" y="575"/>
                    <a:pt x="94" y="576"/>
                    <a:pt x="94" y="577"/>
                  </a:cubicBezTo>
                  <a:cubicBezTo>
                    <a:pt x="93" y="578"/>
                    <a:pt x="90" y="578"/>
                    <a:pt x="89" y="579"/>
                  </a:cubicBezTo>
                  <a:cubicBezTo>
                    <a:pt x="89" y="579"/>
                    <a:pt x="87" y="581"/>
                    <a:pt x="86" y="582"/>
                  </a:cubicBezTo>
                  <a:cubicBezTo>
                    <a:pt x="86" y="582"/>
                    <a:pt x="84" y="581"/>
                    <a:pt x="84" y="581"/>
                  </a:cubicBezTo>
                  <a:cubicBezTo>
                    <a:pt x="83" y="579"/>
                    <a:pt x="84" y="577"/>
                    <a:pt x="84" y="575"/>
                  </a:cubicBezTo>
                  <a:cubicBezTo>
                    <a:pt x="84" y="573"/>
                    <a:pt x="84" y="569"/>
                    <a:pt x="84" y="567"/>
                  </a:cubicBezTo>
                  <a:cubicBezTo>
                    <a:pt x="84" y="563"/>
                    <a:pt x="84" y="555"/>
                    <a:pt x="84" y="551"/>
                  </a:cubicBezTo>
                  <a:cubicBezTo>
                    <a:pt x="83" y="545"/>
                    <a:pt x="80" y="532"/>
                    <a:pt x="78" y="525"/>
                  </a:cubicBezTo>
                  <a:cubicBezTo>
                    <a:pt x="77" y="521"/>
                    <a:pt x="75" y="512"/>
                    <a:pt x="73" y="508"/>
                  </a:cubicBezTo>
                  <a:cubicBezTo>
                    <a:pt x="72" y="506"/>
                    <a:pt x="70" y="503"/>
                    <a:pt x="68" y="501"/>
                  </a:cubicBezTo>
                  <a:cubicBezTo>
                    <a:pt x="68" y="500"/>
                    <a:pt x="66" y="498"/>
                    <a:pt x="65" y="496"/>
                  </a:cubicBezTo>
                  <a:cubicBezTo>
                    <a:pt x="65" y="496"/>
                    <a:pt x="64" y="494"/>
                    <a:pt x="64" y="493"/>
                  </a:cubicBezTo>
                  <a:cubicBezTo>
                    <a:pt x="64" y="492"/>
                    <a:pt x="65" y="490"/>
                    <a:pt x="66" y="489"/>
                  </a:cubicBezTo>
                  <a:cubicBezTo>
                    <a:pt x="67" y="489"/>
                    <a:pt x="68" y="492"/>
                    <a:pt x="70" y="492"/>
                  </a:cubicBezTo>
                  <a:cubicBezTo>
                    <a:pt x="70" y="492"/>
                    <a:pt x="72" y="490"/>
                    <a:pt x="73" y="490"/>
                  </a:cubicBezTo>
                  <a:cubicBezTo>
                    <a:pt x="74" y="489"/>
                    <a:pt x="76" y="488"/>
                    <a:pt x="76" y="487"/>
                  </a:cubicBezTo>
                  <a:cubicBezTo>
                    <a:pt x="76" y="486"/>
                    <a:pt x="75" y="484"/>
                    <a:pt x="75" y="484"/>
                  </a:cubicBezTo>
                  <a:cubicBezTo>
                    <a:pt x="74" y="484"/>
                    <a:pt x="73" y="484"/>
                    <a:pt x="72" y="484"/>
                  </a:cubicBezTo>
                  <a:cubicBezTo>
                    <a:pt x="72" y="484"/>
                    <a:pt x="71" y="486"/>
                    <a:pt x="70" y="486"/>
                  </a:cubicBezTo>
                  <a:cubicBezTo>
                    <a:pt x="70" y="486"/>
                    <a:pt x="68" y="486"/>
                    <a:pt x="67" y="486"/>
                  </a:cubicBezTo>
                  <a:cubicBezTo>
                    <a:pt x="66" y="486"/>
                    <a:pt x="66" y="485"/>
                    <a:pt x="65" y="485"/>
                  </a:cubicBezTo>
                  <a:cubicBezTo>
                    <a:pt x="64" y="485"/>
                    <a:pt x="64" y="485"/>
                    <a:pt x="63" y="486"/>
                  </a:cubicBezTo>
                  <a:cubicBezTo>
                    <a:pt x="62" y="486"/>
                    <a:pt x="61" y="486"/>
                    <a:pt x="60" y="486"/>
                  </a:cubicBezTo>
                  <a:cubicBezTo>
                    <a:pt x="60" y="486"/>
                    <a:pt x="58" y="486"/>
                    <a:pt x="58" y="486"/>
                  </a:cubicBezTo>
                  <a:cubicBezTo>
                    <a:pt x="57" y="486"/>
                    <a:pt x="55" y="486"/>
                    <a:pt x="55" y="486"/>
                  </a:cubicBezTo>
                  <a:cubicBezTo>
                    <a:pt x="53" y="487"/>
                    <a:pt x="52" y="489"/>
                    <a:pt x="51" y="490"/>
                  </a:cubicBezTo>
                  <a:cubicBezTo>
                    <a:pt x="50" y="490"/>
                    <a:pt x="48" y="491"/>
                    <a:pt x="47" y="491"/>
                  </a:cubicBezTo>
                  <a:cubicBezTo>
                    <a:pt x="46" y="491"/>
                    <a:pt x="43" y="491"/>
                    <a:pt x="41" y="490"/>
                  </a:cubicBezTo>
                  <a:cubicBezTo>
                    <a:pt x="40" y="490"/>
                    <a:pt x="38" y="488"/>
                    <a:pt x="37" y="488"/>
                  </a:cubicBezTo>
                  <a:cubicBezTo>
                    <a:pt x="36" y="488"/>
                    <a:pt x="35" y="488"/>
                    <a:pt x="35" y="489"/>
                  </a:cubicBezTo>
                  <a:cubicBezTo>
                    <a:pt x="34" y="489"/>
                    <a:pt x="35" y="491"/>
                    <a:pt x="35" y="492"/>
                  </a:cubicBezTo>
                  <a:cubicBezTo>
                    <a:pt x="34" y="492"/>
                    <a:pt x="30" y="492"/>
                    <a:pt x="30" y="492"/>
                  </a:cubicBezTo>
                  <a:cubicBezTo>
                    <a:pt x="30" y="492"/>
                    <a:pt x="29" y="488"/>
                    <a:pt x="28" y="488"/>
                  </a:cubicBezTo>
                  <a:cubicBezTo>
                    <a:pt x="28" y="487"/>
                    <a:pt x="27" y="487"/>
                    <a:pt x="26" y="487"/>
                  </a:cubicBezTo>
                  <a:cubicBezTo>
                    <a:pt x="26" y="487"/>
                    <a:pt x="25" y="488"/>
                    <a:pt x="25" y="488"/>
                  </a:cubicBezTo>
                  <a:cubicBezTo>
                    <a:pt x="24" y="488"/>
                    <a:pt x="22" y="489"/>
                    <a:pt x="21" y="488"/>
                  </a:cubicBezTo>
                  <a:cubicBezTo>
                    <a:pt x="20" y="488"/>
                    <a:pt x="20" y="485"/>
                    <a:pt x="21" y="484"/>
                  </a:cubicBezTo>
                  <a:cubicBezTo>
                    <a:pt x="21" y="483"/>
                    <a:pt x="23" y="482"/>
                    <a:pt x="24" y="481"/>
                  </a:cubicBezTo>
                  <a:cubicBezTo>
                    <a:pt x="25" y="481"/>
                    <a:pt x="27" y="482"/>
                    <a:pt x="27" y="482"/>
                  </a:cubicBezTo>
                  <a:cubicBezTo>
                    <a:pt x="28" y="481"/>
                    <a:pt x="29" y="480"/>
                    <a:pt x="29" y="480"/>
                  </a:cubicBezTo>
                  <a:cubicBezTo>
                    <a:pt x="29" y="480"/>
                    <a:pt x="29" y="478"/>
                    <a:pt x="29" y="478"/>
                  </a:cubicBezTo>
                  <a:cubicBezTo>
                    <a:pt x="28" y="478"/>
                    <a:pt x="27" y="477"/>
                    <a:pt x="27" y="477"/>
                  </a:cubicBezTo>
                  <a:cubicBezTo>
                    <a:pt x="26" y="477"/>
                    <a:pt x="25" y="477"/>
                    <a:pt x="25" y="477"/>
                  </a:cubicBezTo>
                  <a:cubicBezTo>
                    <a:pt x="24" y="477"/>
                    <a:pt x="22" y="477"/>
                    <a:pt x="21" y="476"/>
                  </a:cubicBezTo>
                  <a:cubicBezTo>
                    <a:pt x="21" y="476"/>
                    <a:pt x="21" y="474"/>
                    <a:pt x="20" y="473"/>
                  </a:cubicBezTo>
                  <a:cubicBezTo>
                    <a:pt x="20" y="472"/>
                    <a:pt x="19" y="472"/>
                    <a:pt x="18" y="472"/>
                  </a:cubicBezTo>
                  <a:cubicBezTo>
                    <a:pt x="18" y="472"/>
                    <a:pt x="18" y="473"/>
                    <a:pt x="17" y="473"/>
                  </a:cubicBezTo>
                  <a:cubicBezTo>
                    <a:pt x="17" y="473"/>
                    <a:pt x="16" y="472"/>
                    <a:pt x="15" y="472"/>
                  </a:cubicBezTo>
                  <a:cubicBezTo>
                    <a:pt x="15" y="472"/>
                    <a:pt x="13" y="473"/>
                    <a:pt x="13" y="472"/>
                  </a:cubicBezTo>
                  <a:cubicBezTo>
                    <a:pt x="12" y="472"/>
                    <a:pt x="12" y="471"/>
                    <a:pt x="13" y="470"/>
                  </a:cubicBezTo>
                  <a:cubicBezTo>
                    <a:pt x="13" y="469"/>
                    <a:pt x="14" y="468"/>
                    <a:pt x="14" y="468"/>
                  </a:cubicBezTo>
                  <a:cubicBezTo>
                    <a:pt x="14" y="467"/>
                    <a:pt x="15" y="465"/>
                    <a:pt x="14" y="465"/>
                  </a:cubicBezTo>
                  <a:cubicBezTo>
                    <a:pt x="14" y="463"/>
                    <a:pt x="11" y="462"/>
                    <a:pt x="10" y="462"/>
                  </a:cubicBezTo>
                  <a:cubicBezTo>
                    <a:pt x="10" y="463"/>
                    <a:pt x="11" y="465"/>
                    <a:pt x="11" y="465"/>
                  </a:cubicBezTo>
                  <a:cubicBezTo>
                    <a:pt x="10" y="466"/>
                    <a:pt x="8" y="465"/>
                    <a:pt x="8" y="465"/>
                  </a:cubicBezTo>
                  <a:cubicBezTo>
                    <a:pt x="6" y="465"/>
                    <a:pt x="4" y="465"/>
                    <a:pt x="3" y="465"/>
                  </a:cubicBezTo>
                  <a:cubicBezTo>
                    <a:pt x="2" y="465"/>
                    <a:pt x="0" y="464"/>
                    <a:pt x="0" y="463"/>
                  </a:cubicBezTo>
                  <a:cubicBezTo>
                    <a:pt x="0" y="462"/>
                    <a:pt x="0" y="460"/>
                    <a:pt x="0" y="459"/>
                  </a:cubicBezTo>
                  <a:cubicBezTo>
                    <a:pt x="0" y="458"/>
                    <a:pt x="2" y="455"/>
                    <a:pt x="2" y="455"/>
                  </a:cubicBezTo>
                  <a:cubicBezTo>
                    <a:pt x="3" y="454"/>
                    <a:pt x="5" y="453"/>
                    <a:pt x="5" y="453"/>
                  </a:cubicBezTo>
                  <a:cubicBezTo>
                    <a:pt x="6" y="451"/>
                    <a:pt x="5" y="449"/>
                    <a:pt x="5" y="448"/>
                  </a:cubicBezTo>
                  <a:cubicBezTo>
                    <a:pt x="5" y="447"/>
                    <a:pt x="4" y="445"/>
                    <a:pt x="4" y="445"/>
                  </a:cubicBezTo>
                  <a:cubicBezTo>
                    <a:pt x="4" y="443"/>
                    <a:pt x="5" y="442"/>
                    <a:pt x="5" y="441"/>
                  </a:cubicBezTo>
                  <a:cubicBezTo>
                    <a:pt x="5" y="440"/>
                    <a:pt x="6" y="438"/>
                    <a:pt x="5" y="437"/>
                  </a:cubicBezTo>
                  <a:cubicBezTo>
                    <a:pt x="5" y="436"/>
                    <a:pt x="3" y="435"/>
                    <a:pt x="2" y="434"/>
                  </a:cubicBezTo>
                  <a:cubicBezTo>
                    <a:pt x="2" y="434"/>
                    <a:pt x="2" y="434"/>
                    <a:pt x="1" y="434"/>
                  </a:cubicBezTo>
                  <a:cubicBezTo>
                    <a:pt x="2" y="434"/>
                    <a:pt x="2" y="433"/>
                    <a:pt x="2" y="433"/>
                  </a:cubicBezTo>
                  <a:cubicBezTo>
                    <a:pt x="3" y="432"/>
                    <a:pt x="4" y="432"/>
                    <a:pt x="5" y="431"/>
                  </a:cubicBezTo>
                  <a:cubicBezTo>
                    <a:pt x="5" y="431"/>
                    <a:pt x="7" y="430"/>
                    <a:pt x="7" y="429"/>
                  </a:cubicBezTo>
                  <a:cubicBezTo>
                    <a:pt x="7" y="428"/>
                    <a:pt x="7" y="427"/>
                    <a:pt x="7" y="427"/>
                  </a:cubicBezTo>
                  <a:cubicBezTo>
                    <a:pt x="8" y="426"/>
                    <a:pt x="9" y="426"/>
                    <a:pt x="9" y="426"/>
                  </a:cubicBezTo>
                  <a:cubicBezTo>
                    <a:pt x="9" y="425"/>
                    <a:pt x="8" y="422"/>
                    <a:pt x="8" y="422"/>
                  </a:cubicBezTo>
                  <a:cubicBezTo>
                    <a:pt x="8" y="421"/>
                    <a:pt x="10" y="421"/>
                    <a:pt x="11" y="420"/>
                  </a:cubicBezTo>
                  <a:cubicBezTo>
                    <a:pt x="12" y="420"/>
                    <a:pt x="13" y="420"/>
                    <a:pt x="13" y="420"/>
                  </a:cubicBezTo>
                  <a:cubicBezTo>
                    <a:pt x="14" y="420"/>
                    <a:pt x="13" y="418"/>
                    <a:pt x="14" y="418"/>
                  </a:cubicBezTo>
                  <a:cubicBezTo>
                    <a:pt x="14" y="418"/>
                    <a:pt x="14" y="418"/>
                    <a:pt x="15" y="418"/>
                  </a:cubicBezTo>
                  <a:cubicBezTo>
                    <a:pt x="15" y="418"/>
                    <a:pt x="17" y="419"/>
                    <a:pt x="17" y="418"/>
                  </a:cubicBezTo>
                  <a:cubicBezTo>
                    <a:pt x="18" y="418"/>
                    <a:pt x="17" y="417"/>
                    <a:pt x="17" y="416"/>
                  </a:cubicBezTo>
                  <a:cubicBezTo>
                    <a:pt x="17" y="416"/>
                    <a:pt x="17" y="414"/>
                    <a:pt x="17" y="414"/>
                  </a:cubicBezTo>
                  <a:cubicBezTo>
                    <a:pt x="17" y="414"/>
                    <a:pt x="17" y="412"/>
                    <a:pt x="18" y="412"/>
                  </a:cubicBezTo>
                  <a:cubicBezTo>
                    <a:pt x="18" y="412"/>
                    <a:pt x="20" y="413"/>
                    <a:pt x="20" y="413"/>
                  </a:cubicBezTo>
                  <a:cubicBezTo>
                    <a:pt x="20" y="412"/>
                    <a:pt x="20" y="411"/>
                    <a:pt x="20" y="411"/>
                  </a:cubicBezTo>
                  <a:cubicBezTo>
                    <a:pt x="20" y="410"/>
                    <a:pt x="20" y="409"/>
                    <a:pt x="20" y="409"/>
                  </a:cubicBezTo>
                  <a:cubicBezTo>
                    <a:pt x="20" y="408"/>
                    <a:pt x="21" y="408"/>
                    <a:pt x="22" y="408"/>
                  </a:cubicBezTo>
                  <a:cubicBezTo>
                    <a:pt x="22" y="409"/>
                    <a:pt x="23" y="410"/>
                    <a:pt x="24" y="410"/>
                  </a:cubicBezTo>
                  <a:cubicBezTo>
                    <a:pt x="25" y="411"/>
                    <a:pt x="26" y="410"/>
                    <a:pt x="27" y="410"/>
                  </a:cubicBezTo>
                  <a:cubicBezTo>
                    <a:pt x="28" y="410"/>
                    <a:pt x="29" y="408"/>
                    <a:pt x="29" y="407"/>
                  </a:cubicBezTo>
                  <a:cubicBezTo>
                    <a:pt x="30" y="407"/>
                    <a:pt x="30" y="405"/>
                    <a:pt x="30" y="403"/>
                  </a:cubicBezTo>
                  <a:cubicBezTo>
                    <a:pt x="30" y="401"/>
                    <a:pt x="29" y="398"/>
                    <a:pt x="29" y="396"/>
                  </a:cubicBezTo>
                  <a:cubicBezTo>
                    <a:pt x="28" y="394"/>
                    <a:pt x="27" y="391"/>
                    <a:pt x="27" y="390"/>
                  </a:cubicBezTo>
                  <a:cubicBezTo>
                    <a:pt x="26" y="388"/>
                    <a:pt x="25" y="385"/>
                    <a:pt x="25" y="383"/>
                  </a:cubicBezTo>
                  <a:cubicBezTo>
                    <a:pt x="25" y="382"/>
                    <a:pt x="25" y="380"/>
                    <a:pt x="26" y="379"/>
                  </a:cubicBezTo>
                  <a:cubicBezTo>
                    <a:pt x="26" y="378"/>
                    <a:pt x="27" y="376"/>
                    <a:pt x="28" y="375"/>
                  </a:cubicBezTo>
                  <a:cubicBezTo>
                    <a:pt x="29" y="374"/>
                    <a:pt x="31" y="373"/>
                    <a:pt x="32" y="372"/>
                  </a:cubicBezTo>
                  <a:cubicBezTo>
                    <a:pt x="33" y="371"/>
                    <a:pt x="33" y="370"/>
                    <a:pt x="34" y="369"/>
                  </a:cubicBezTo>
                  <a:cubicBezTo>
                    <a:pt x="35" y="369"/>
                    <a:pt x="37" y="368"/>
                    <a:pt x="38" y="368"/>
                  </a:cubicBezTo>
                  <a:cubicBezTo>
                    <a:pt x="38" y="368"/>
                    <a:pt x="39" y="369"/>
                    <a:pt x="40" y="370"/>
                  </a:cubicBezTo>
                  <a:cubicBezTo>
                    <a:pt x="40" y="370"/>
                    <a:pt x="40" y="372"/>
                    <a:pt x="40" y="373"/>
                  </a:cubicBezTo>
                  <a:cubicBezTo>
                    <a:pt x="39" y="374"/>
                    <a:pt x="38" y="376"/>
                    <a:pt x="37" y="376"/>
                  </a:cubicBezTo>
                  <a:cubicBezTo>
                    <a:pt x="37" y="377"/>
                    <a:pt x="35" y="378"/>
                    <a:pt x="34" y="379"/>
                  </a:cubicBezTo>
                  <a:cubicBezTo>
                    <a:pt x="34" y="379"/>
                    <a:pt x="35" y="381"/>
                    <a:pt x="35" y="381"/>
                  </a:cubicBezTo>
                  <a:cubicBezTo>
                    <a:pt x="36" y="382"/>
                    <a:pt x="38" y="382"/>
                    <a:pt x="39" y="382"/>
                  </a:cubicBezTo>
                  <a:cubicBezTo>
                    <a:pt x="39" y="382"/>
                    <a:pt x="41" y="381"/>
                    <a:pt x="42" y="381"/>
                  </a:cubicBezTo>
                  <a:cubicBezTo>
                    <a:pt x="42" y="381"/>
                    <a:pt x="44" y="381"/>
                    <a:pt x="44" y="381"/>
                  </a:cubicBezTo>
                  <a:cubicBezTo>
                    <a:pt x="45" y="381"/>
                    <a:pt x="47" y="383"/>
                    <a:pt x="48" y="384"/>
                  </a:cubicBezTo>
                  <a:cubicBezTo>
                    <a:pt x="49" y="385"/>
                    <a:pt x="50" y="387"/>
                    <a:pt x="51" y="387"/>
                  </a:cubicBezTo>
                  <a:cubicBezTo>
                    <a:pt x="52" y="388"/>
                    <a:pt x="54" y="388"/>
                    <a:pt x="55" y="388"/>
                  </a:cubicBezTo>
                  <a:cubicBezTo>
                    <a:pt x="56" y="387"/>
                    <a:pt x="58" y="386"/>
                    <a:pt x="58" y="386"/>
                  </a:cubicBezTo>
                  <a:cubicBezTo>
                    <a:pt x="59" y="385"/>
                    <a:pt x="61" y="385"/>
                    <a:pt x="62" y="385"/>
                  </a:cubicBezTo>
                  <a:cubicBezTo>
                    <a:pt x="63" y="385"/>
                    <a:pt x="64" y="385"/>
                    <a:pt x="65" y="386"/>
                  </a:cubicBezTo>
                  <a:cubicBezTo>
                    <a:pt x="66" y="387"/>
                    <a:pt x="66" y="389"/>
                    <a:pt x="67" y="389"/>
                  </a:cubicBezTo>
                  <a:cubicBezTo>
                    <a:pt x="68" y="390"/>
                    <a:pt x="72" y="389"/>
                    <a:pt x="73" y="389"/>
                  </a:cubicBezTo>
                  <a:cubicBezTo>
                    <a:pt x="74" y="389"/>
                    <a:pt x="76" y="389"/>
                    <a:pt x="78" y="389"/>
                  </a:cubicBezTo>
                  <a:cubicBezTo>
                    <a:pt x="79" y="388"/>
                    <a:pt x="82" y="387"/>
                    <a:pt x="83" y="387"/>
                  </a:cubicBezTo>
                  <a:cubicBezTo>
                    <a:pt x="84" y="386"/>
                    <a:pt x="86" y="384"/>
                    <a:pt x="86" y="384"/>
                  </a:cubicBezTo>
                  <a:cubicBezTo>
                    <a:pt x="87" y="383"/>
                    <a:pt x="89" y="384"/>
                    <a:pt x="90" y="383"/>
                  </a:cubicBezTo>
                  <a:cubicBezTo>
                    <a:pt x="91" y="383"/>
                    <a:pt x="92" y="383"/>
                    <a:pt x="93" y="383"/>
                  </a:cubicBezTo>
                  <a:cubicBezTo>
                    <a:pt x="93" y="382"/>
                    <a:pt x="94" y="380"/>
                    <a:pt x="94" y="379"/>
                  </a:cubicBezTo>
                  <a:cubicBezTo>
                    <a:pt x="95" y="378"/>
                    <a:pt x="95" y="376"/>
                    <a:pt x="95" y="374"/>
                  </a:cubicBezTo>
                  <a:cubicBezTo>
                    <a:pt x="96" y="374"/>
                    <a:pt x="96" y="372"/>
                    <a:pt x="97" y="372"/>
                  </a:cubicBezTo>
                  <a:cubicBezTo>
                    <a:pt x="98" y="371"/>
                    <a:pt x="99" y="371"/>
                    <a:pt x="100" y="371"/>
                  </a:cubicBezTo>
                  <a:cubicBezTo>
                    <a:pt x="101" y="370"/>
                    <a:pt x="104" y="372"/>
                    <a:pt x="105" y="372"/>
                  </a:cubicBezTo>
                  <a:cubicBezTo>
                    <a:pt x="106" y="372"/>
                    <a:pt x="108" y="371"/>
                    <a:pt x="108" y="370"/>
                  </a:cubicBezTo>
                  <a:cubicBezTo>
                    <a:pt x="109" y="370"/>
                    <a:pt x="109" y="368"/>
                    <a:pt x="109" y="367"/>
                  </a:cubicBezTo>
                  <a:cubicBezTo>
                    <a:pt x="110" y="366"/>
                    <a:pt x="110" y="364"/>
                    <a:pt x="111" y="363"/>
                  </a:cubicBezTo>
                  <a:cubicBezTo>
                    <a:pt x="111" y="362"/>
                    <a:pt x="113" y="362"/>
                    <a:pt x="113" y="362"/>
                  </a:cubicBezTo>
                  <a:cubicBezTo>
                    <a:pt x="114" y="361"/>
                    <a:pt x="116" y="360"/>
                    <a:pt x="116" y="359"/>
                  </a:cubicBezTo>
                  <a:cubicBezTo>
                    <a:pt x="117" y="358"/>
                    <a:pt x="116" y="357"/>
                    <a:pt x="116" y="356"/>
                  </a:cubicBezTo>
                  <a:cubicBezTo>
                    <a:pt x="116" y="355"/>
                    <a:pt x="116" y="354"/>
                    <a:pt x="117" y="353"/>
                  </a:cubicBezTo>
                  <a:cubicBezTo>
                    <a:pt x="117" y="352"/>
                    <a:pt x="120" y="352"/>
                    <a:pt x="121" y="352"/>
                  </a:cubicBezTo>
                  <a:cubicBezTo>
                    <a:pt x="122" y="351"/>
                    <a:pt x="123" y="350"/>
                    <a:pt x="124" y="350"/>
                  </a:cubicBezTo>
                  <a:cubicBezTo>
                    <a:pt x="124" y="350"/>
                    <a:pt x="124" y="347"/>
                    <a:pt x="124" y="347"/>
                  </a:cubicBezTo>
                  <a:cubicBezTo>
                    <a:pt x="125" y="346"/>
                    <a:pt x="126" y="346"/>
                    <a:pt x="127" y="346"/>
                  </a:cubicBezTo>
                  <a:cubicBezTo>
                    <a:pt x="128" y="346"/>
                    <a:pt x="130" y="346"/>
                    <a:pt x="130" y="347"/>
                  </a:cubicBezTo>
                  <a:cubicBezTo>
                    <a:pt x="131" y="347"/>
                    <a:pt x="132" y="349"/>
                    <a:pt x="132" y="350"/>
                  </a:cubicBezTo>
                  <a:cubicBezTo>
                    <a:pt x="133" y="351"/>
                    <a:pt x="136" y="352"/>
                    <a:pt x="137" y="353"/>
                  </a:cubicBezTo>
                  <a:cubicBezTo>
                    <a:pt x="138" y="353"/>
                    <a:pt x="140" y="354"/>
                    <a:pt x="141" y="354"/>
                  </a:cubicBezTo>
                  <a:cubicBezTo>
                    <a:pt x="142" y="354"/>
                    <a:pt x="143" y="353"/>
                    <a:pt x="144" y="353"/>
                  </a:cubicBezTo>
                  <a:cubicBezTo>
                    <a:pt x="145" y="354"/>
                    <a:pt x="146" y="356"/>
                    <a:pt x="146" y="357"/>
                  </a:cubicBezTo>
                  <a:cubicBezTo>
                    <a:pt x="147" y="358"/>
                    <a:pt x="148" y="358"/>
                    <a:pt x="149" y="358"/>
                  </a:cubicBezTo>
                  <a:cubicBezTo>
                    <a:pt x="150" y="359"/>
                    <a:pt x="152" y="359"/>
                    <a:pt x="153" y="360"/>
                  </a:cubicBezTo>
                  <a:cubicBezTo>
                    <a:pt x="155" y="360"/>
                    <a:pt x="157" y="360"/>
                    <a:pt x="159" y="360"/>
                  </a:cubicBezTo>
                  <a:cubicBezTo>
                    <a:pt x="159" y="360"/>
                    <a:pt x="160" y="359"/>
                    <a:pt x="160" y="359"/>
                  </a:cubicBezTo>
                  <a:cubicBezTo>
                    <a:pt x="161" y="359"/>
                    <a:pt x="162" y="359"/>
                    <a:pt x="163" y="360"/>
                  </a:cubicBezTo>
                  <a:cubicBezTo>
                    <a:pt x="163" y="360"/>
                    <a:pt x="163" y="362"/>
                    <a:pt x="163" y="363"/>
                  </a:cubicBezTo>
                  <a:cubicBezTo>
                    <a:pt x="163" y="363"/>
                    <a:pt x="164" y="364"/>
                    <a:pt x="164" y="364"/>
                  </a:cubicBezTo>
                  <a:cubicBezTo>
                    <a:pt x="165" y="365"/>
                    <a:pt x="168" y="365"/>
                    <a:pt x="169" y="365"/>
                  </a:cubicBezTo>
                  <a:cubicBezTo>
                    <a:pt x="170" y="365"/>
                    <a:pt x="171" y="365"/>
                    <a:pt x="171" y="365"/>
                  </a:cubicBezTo>
                  <a:cubicBezTo>
                    <a:pt x="172" y="365"/>
                    <a:pt x="173" y="365"/>
                    <a:pt x="173" y="366"/>
                  </a:cubicBezTo>
                  <a:cubicBezTo>
                    <a:pt x="174" y="366"/>
                    <a:pt x="174" y="368"/>
                    <a:pt x="175" y="368"/>
                  </a:cubicBezTo>
                  <a:cubicBezTo>
                    <a:pt x="175" y="369"/>
                    <a:pt x="176" y="370"/>
                    <a:pt x="177" y="370"/>
                  </a:cubicBezTo>
                  <a:cubicBezTo>
                    <a:pt x="177" y="370"/>
                    <a:pt x="179" y="368"/>
                    <a:pt x="179" y="368"/>
                  </a:cubicBezTo>
                  <a:cubicBezTo>
                    <a:pt x="180" y="368"/>
                    <a:pt x="181" y="366"/>
                    <a:pt x="181" y="366"/>
                  </a:cubicBezTo>
                  <a:cubicBezTo>
                    <a:pt x="182" y="365"/>
                    <a:pt x="185" y="364"/>
                    <a:pt x="186" y="364"/>
                  </a:cubicBezTo>
                  <a:cubicBezTo>
                    <a:pt x="187" y="364"/>
                    <a:pt x="189" y="364"/>
                    <a:pt x="190" y="364"/>
                  </a:cubicBezTo>
                  <a:cubicBezTo>
                    <a:pt x="191" y="364"/>
                    <a:pt x="192" y="366"/>
                    <a:pt x="194" y="366"/>
                  </a:cubicBezTo>
                  <a:cubicBezTo>
                    <a:pt x="194" y="367"/>
                    <a:pt x="196" y="368"/>
                    <a:pt x="196" y="368"/>
                  </a:cubicBezTo>
                  <a:cubicBezTo>
                    <a:pt x="198" y="368"/>
                    <a:pt x="200" y="366"/>
                    <a:pt x="202" y="366"/>
                  </a:cubicBezTo>
                  <a:cubicBezTo>
                    <a:pt x="203" y="365"/>
                    <a:pt x="206" y="364"/>
                    <a:pt x="208" y="364"/>
                  </a:cubicBezTo>
                  <a:cubicBezTo>
                    <a:pt x="209" y="364"/>
                    <a:pt x="211" y="363"/>
                    <a:pt x="212" y="363"/>
                  </a:cubicBezTo>
                  <a:cubicBezTo>
                    <a:pt x="213" y="363"/>
                    <a:pt x="215" y="365"/>
                    <a:pt x="215" y="364"/>
                  </a:cubicBezTo>
                  <a:cubicBezTo>
                    <a:pt x="216" y="364"/>
                    <a:pt x="216" y="362"/>
                    <a:pt x="217" y="362"/>
                  </a:cubicBezTo>
                  <a:cubicBezTo>
                    <a:pt x="217" y="360"/>
                    <a:pt x="218" y="358"/>
                    <a:pt x="218" y="357"/>
                  </a:cubicBezTo>
                  <a:cubicBezTo>
                    <a:pt x="218" y="356"/>
                    <a:pt x="217" y="354"/>
                    <a:pt x="216" y="354"/>
                  </a:cubicBezTo>
                  <a:cubicBezTo>
                    <a:pt x="215" y="353"/>
                    <a:pt x="213" y="352"/>
                    <a:pt x="212" y="352"/>
                  </a:cubicBezTo>
                  <a:cubicBezTo>
                    <a:pt x="211" y="351"/>
                    <a:pt x="209" y="350"/>
                    <a:pt x="208" y="350"/>
                  </a:cubicBezTo>
                  <a:cubicBezTo>
                    <a:pt x="207" y="349"/>
                    <a:pt x="206" y="346"/>
                    <a:pt x="206" y="345"/>
                  </a:cubicBezTo>
                  <a:cubicBezTo>
                    <a:pt x="206" y="343"/>
                    <a:pt x="208" y="341"/>
                    <a:pt x="209" y="339"/>
                  </a:cubicBezTo>
                  <a:cubicBezTo>
                    <a:pt x="209" y="338"/>
                    <a:pt x="210" y="337"/>
                    <a:pt x="210" y="336"/>
                  </a:cubicBezTo>
                  <a:cubicBezTo>
                    <a:pt x="211" y="335"/>
                    <a:pt x="213" y="335"/>
                    <a:pt x="214" y="334"/>
                  </a:cubicBezTo>
                  <a:cubicBezTo>
                    <a:pt x="215" y="334"/>
                    <a:pt x="216" y="333"/>
                    <a:pt x="216" y="332"/>
                  </a:cubicBezTo>
                  <a:cubicBezTo>
                    <a:pt x="217" y="331"/>
                    <a:pt x="219" y="329"/>
                    <a:pt x="219" y="328"/>
                  </a:cubicBezTo>
                  <a:cubicBezTo>
                    <a:pt x="220" y="327"/>
                    <a:pt x="219" y="325"/>
                    <a:pt x="219" y="324"/>
                  </a:cubicBezTo>
                  <a:cubicBezTo>
                    <a:pt x="220" y="324"/>
                    <a:pt x="221" y="323"/>
                    <a:pt x="221" y="323"/>
                  </a:cubicBezTo>
                  <a:cubicBezTo>
                    <a:pt x="222" y="323"/>
                    <a:pt x="223" y="321"/>
                    <a:pt x="224" y="321"/>
                  </a:cubicBezTo>
                  <a:cubicBezTo>
                    <a:pt x="225" y="319"/>
                    <a:pt x="226" y="317"/>
                    <a:pt x="225" y="316"/>
                  </a:cubicBezTo>
                  <a:cubicBezTo>
                    <a:pt x="225" y="315"/>
                    <a:pt x="223" y="314"/>
                    <a:pt x="223" y="314"/>
                  </a:cubicBezTo>
                  <a:cubicBezTo>
                    <a:pt x="222" y="313"/>
                    <a:pt x="221" y="311"/>
                    <a:pt x="221" y="310"/>
                  </a:cubicBezTo>
                  <a:cubicBezTo>
                    <a:pt x="221" y="309"/>
                    <a:pt x="222" y="308"/>
                    <a:pt x="222" y="307"/>
                  </a:cubicBezTo>
                  <a:cubicBezTo>
                    <a:pt x="223" y="306"/>
                    <a:pt x="224" y="304"/>
                    <a:pt x="225" y="304"/>
                  </a:cubicBezTo>
                  <a:cubicBezTo>
                    <a:pt x="225" y="303"/>
                    <a:pt x="227" y="303"/>
                    <a:pt x="227" y="302"/>
                  </a:cubicBezTo>
                  <a:cubicBezTo>
                    <a:pt x="228" y="302"/>
                    <a:pt x="230" y="303"/>
                    <a:pt x="231" y="303"/>
                  </a:cubicBezTo>
                  <a:cubicBezTo>
                    <a:pt x="232" y="302"/>
                    <a:pt x="232" y="301"/>
                    <a:pt x="233" y="300"/>
                  </a:cubicBezTo>
                  <a:cubicBezTo>
                    <a:pt x="233" y="299"/>
                    <a:pt x="232" y="297"/>
                    <a:pt x="232" y="296"/>
                  </a:cubicBezTo>
                  <a:cubicBezTo>
                    <a:pt x="232" y="295"/>
                    <a:pt x="232" y="293"/>
                    <a:pt x="232" y="292"/>
                  </a:cubicBezTo>
                  <a:cubicBezTo>
                    <a:pt x="233" y="292"/>
                    <a:pt x="234" y="291"/>
                    <a:pt x="234" y="290"/>
                  </a:cubicBezTo>
                  <a:cubicBezTo>
                    <a:pt x="235" y="290"/>
                    <a:pt x="235" y="287"/>
                    <a:pt x="235" y="286"/>
                  </a:cubicBezTo>
                  <a:cubicBezTo>
                    <a:pt x="235" y="285"/>
                    <a:pt x="235" y="284"/>
                    <a:pt x="234" y="284"/>
                  </a:cubicBezTo>
                  <a:cubicBezTo>
                    <a:pt x="233" y="283"/>
                    <a:pt x="231" y="283"/>
                    <a:pt x="229" y="283"/>
                  </a:cubicBezTo>
                  <a:cubicBezTo>
                    <a:pt x="228" y="283"/>
                    <a:pt x="225" y="284"/>
                    <a:pt x="225" y="283"/>
                  </a:cubicBezTo>
                  <a:cubicBezTo>
                    <a:pt x="223" y="283"/>
                    <a:pt x="222" y="280"/>
                    <a:pt x="222" y="279"/>
                  </a:cubicBezTo>
                  <a:cubicBezTo>
                    <a:pt x="221" y="278"/>
                    <a:pt x="221" y="275"/>
                    <a:pt x="221" y="274"/>
                  </a:cubicBezTo>
                  <a:cubicBezTo>
                    <a:pt x="221" y="273"/>
                    <a:pt x="222" y="271"/>
                    <a:pt x="223" y="270"/>
                  </a:cubicBezTo>
                  <a:cubicBezTo>
                    <a:pt x="223" y="270"/>
                    <a:pt x="225" y="269"/>
                    <a:pt x="225" y="268"/>
                  </a:cubicBezTo>
                  <a:cubicBezTo>
                    <a:pt x="225" y="267"/>
                    <a:pt x="225" y="266"/>
                    <a:pt x="225" y="265"/>
                  </a:cubicBezTo>
                  <a:cubicBezTo>
                    <a:pt x="225" y="264"/>
                    <a:pt x="223" y="263"/>
                    <a:pt x="223" y="262"/>
                  </a:cubicBezTo>
                  <a:cubicBezTo>
                    <a:pt x="223" y="261"/>
                    <a:pt x="223" y="259"/>
                    <a:pt x="223" y="259"/>
                  </a:cubicBezTo>
                  <a:cubicBezTo>
                    <a:pt x="223" y="258"/>
                    <a:pt x="220" y="258"/>
                    <a:pt x="220" y="257"/>
                  </a:cubicBezTo>
                  <a:cubicBezTo>
                    <a:pt x="219" y="256"/>
                    <a:pt x="217" y="254"/>
                    <a:pt x="216" y="253"/>
                  </a:cubicBezTo>
                  <a:cubicBezTo>
                    <a:pt x="216" y="252"/>
                    <a:pt x="216" y="249"/>
                    <a:pt x="217" y="248"/>
                  </a:cubicBezTo>
                  <a:cubicBezTo>
                    <a:pt x="217" y="248"/>
                    <a:pt x="218" y="248"/>
                    <a:pt x="218" y="247"/>
                  </a:cubicBezTo>
                  <a:cubicBezTo>
                    <a:pt x="219" y="246"/>
                    <a:pt x="218" y="244"/>
                    <a:pt x="218" y="243"/>
                  </a:cubicBezTo>
                  <a:cubicBezTo>
                    <a:pt x="218" y="242"/>
                    <a:pt x="217" y="240"/>
                    <a:pt x="217" y="238"/>
                  </a:cubicBezTo>
                  <a:cubicBezTo>
                    <a:pt x="217" y="238"/>
                    <a:pt x="218" y="237"/>
                    <a:pt x="219" y="236"/>
                  </a:cubicBezTo>
                  <a:cubicBezTo>
                    <a:pt x="219" y="236"/>
                    <a:pt x="220" y="234"/>
                    <a:pt x="220" y="233"/>
                  </a:cubicBezTo>
                  <a:cubicBezTo>
                    <a:pt x="221" y="232"/>
                    <a:pt x="220" y="230"/>
                    <a:pt x="220" y="228"/>
                  </a:cubicBezTo>
                  <a:cubicBezTo>
                    <a:pt x="219" y="227"/>
                    <a:pt x="215" y="225"/>
                    <a:pt x="215" y="224"/>
                  </a:cubicBezTo>
                  <a:cubicBezTo>
                    <a:pt x="214" y="223"/>
                    <a:pt x="214" y="221"/>
                    <a:pt x="214" y="221"/>
                  </a:cubicBezTo>
                  <a:cubicBezTo>
                    <a:pt x="214" y="219"/>
                    <a:pt x="216" y="218"/>
                    <a:pt x="217" y="217"/>
                  </a:cubicBezTo>
                  <a:cubicBezTo>
                    <a:pt x="217" y="216"/>
                    <a:pt x="217" y="215"/>
                    <a:pt x="218" y="215"/>
                  </a:cubicBezTo>
                  <a:cubicBezTo>
                    <a:pt x="218" y="213"/>
                    <a:pt x="217" y="211"/>
                    <a:pt x="217" y="211"/>
                  </a:cubicBezTo>
                  <a:cubicBezTo>
                    <a:pt x="217" y="209"/>
                    <a:pt x="215" y="208"/>
                    <a:pt x="215" y="207"/>
                  </a:cubicBezTo>
                  <a:cubicBezTo>
                    <a:pt x="214" y="206"/>
                    <a:pt x="214" y="204"/>
                    <a:pt x="215" y="203"/>
                  </a:cubicBezTo>
                  <a:cubicBezTo>
                    <a:pt x="215" y="203"/>
                    <a:pt x="216" y="203"/>
                    <a:pt x="216" y="203"/>
                  </a:cubicBezTo>
                  <a:cubicBezTo>
                    <a:pt x="217" y="203"/>
                    <a:pt x="217" y="205"/>
                    <a:pt x="218" y="205"/>
                  </a:cubicBezTo>
                  <a:cubicBezTo>
                    <a:pt x="219" y="205"/>
                    <a:pt x="221" y="206"/>
                    <a:pt x="221" y="206"/>
                  </a:cubicBezTo>
                  <a:cubicBezTo>
                    <a:pt x="222" y="206"/>
                    <a:pt x="222" y="205"/>
                    <a:pt x="222" y="204"/>
                  </a:cubicBezTo>
                  <a:cubicBezTo>
                    <a:pt x="222" y="203"/>
                    <a:pt x="221" y="202"/>
                    <a:pt x="222" y="201"/>
                  </a:cubicBezTo>
                  <a:cubicBezTo>
                    <a:pt x="222" y="201"/>
                    <a:pt x="223" y="200"/>
                    <a:pt x="224" y="199"/>
                  </a:cubicBezTo>
                  <a:cubicBezTo>
                    <a:pt x="224" y="199"/>
                    <a:pt x="226" y="199"/>
                    <a:pt x="227" y="199"/>
                  </a:cubicBezTo>
                  <a:cubicBezTo>
                    <a:pt x="227" y="199"/>
                    <a:pt x="227" y="197"/>
                    <a:pt x="228" y="196"/>
                  </a:cubicBezTo>
                  <a:cubicBezTo>
                    <a:pt x="228" y="196"/>
                    <a:pt x="229" y="194"/>
                    <a:pt x="229" y="193"/>
                  </a:cubicBezTo>
                  <a:cubicBezTo>
                    <a:pt x="230" y="192"/>
                    <a:pt x="230" y="190"/>
                    <a:pt x="229" y="189"/>
                  </a:cubicBezTo>
                  <a:cubicBezTo>
                    <a:pt x="229" y="188"/>
                    <a:pt x="228" y="187"/>
                    <a:pt x="228" y="186"/>
                  </a:cubicBezTo>
                  <a:cubicBezTo>
                    <a:pt x="227" y="185"/>
                    <a:pt x="229" y="183"/>
                    <a:pt x="229" y="182"/>
                  </a:cubicBezTo>
                  <a:cubicBezTo>
                    <a:pt x="229" y="180"/>
                    <a:pt x="227" y="178"/>
                    <a:pt x="227" y="177"/>
                  </a:cubicBezTo>
                  <a:cubicBezTo>
                    <a:pt x="226" y="176"/>
                    <a:pt x="225" y="174"/>
                    <a:pt x="225" y="173"/>
                  </a:cubicBezTo>
                  <a:cubicBezTo>
                    <a:pt x="224" y="173"/>
                    <a:pt x="222" y="173"/>
                    <a:pt x="221" y="173"/>
                  </a:cubicBezTo>
                  <a:cubicBezTo>
                    <a:pt x="220" y="174"/>
                    <a:pt x="217" y="175"/>
                    <a:pt x="216" y="176"/>
                  </a:cubicBezTo>
                  <a:cubicBezTo>
                    <a:pt x="215" y="176"/>
                    <a:pt x="213" y="176"/>
                    <a:pt x="212" y="175"/>
                  </a:cubicBezTo>
                  <a:cubicBezTo>
                    <a:pt x="210" y="174"/>
                    <a:pt x="209" y="171"/>
                    <a:pt x="209" y="170"/>
                  </a:cubicBezTo>
                  <a:cubicBezTo>
                    <a:pt x="208" y="168"/>
                    <a:pt x="208" y="166"/>
                    <a:pt x="208" y="164"/>
                  </a:cubicBezTo>
                  <a:cubicBezTo>
                    <a:pt x="207" y="163"/>
                    <a:pt x="205" y="161"/>
                    <a:pt x="204" y="160"/>
                  </a:cubicBezTo>
                  <a:cubicBezTo>
                    <a:pt x="204" y="159"/>
                    <a:pt x="205" y="157"/>
                    <a:pt x="205" y="157"/>
                  </a:cubicBezTo>
                  <a:cubicBezTo>
                    <a:pt x="206" y="156"/>
                    <a:pt x="208" y="155"/>
                    <a:pt x="209" y="154"/>
                  </a:cubicBezTo>
                  <a:cubicBezTo>
                    <a:pt x="210" y="153"/>
                    <a:pt x="213" y="153"/>
                    <a:pt x="214" y="153"/>
                  </a:cubicBezTo>
                  <a:cubicBezTo>
                    <a:pt x="215" y="152"/>
                    <a:pt x="215" y="150"/>
                    <a:pt x="216" y="150"/>
                  </a:cubicBezTo>
                  <a:cubicBezTo>
                    <a:pt x="217" y="149"/>
                    <a:pt x="218" y="147"/>
                    <a:pt x="219" y="147"/>
                  </a:cubicBezTo>
                  <a:cubicBezTo>
                    <a:pt x="220" y="147"/>
                    <a:pt x="222" y="147"/>
                    <a:pt x="223" y="147"/>
                  </a:cubicBezTo>
                  <a:cubicBezTo>
                    <a:pt x="223" y="147"/>
                    <a:pt x="225" y="146"/>
                    <a:pt x="225" y="146"/>
                  </a:cubicBezTo>
                  <a:cubicBezTo>
                    <a:pt x="225" y="145"/>
                    <a:pt x="225" y="143"/>
                    <a:pt x="225" y="142"/>
                  </a:cubicBezTo>
                  <a:cubicBezTo>
                    <a:pt x="225" y="140"/>
                    <a:pt x="224" y="138"/>
                    <a:pt x="224" y="137"/>
                  </a:cubicBezTo>
                  <a:cubicBezTo>
                    <a:pt x="224" y="135"/>
                    <a:pt x="225" y="133"/>
                    <a:pt x="225" y="132"/>
                  </a:cubicBezTo>
                  <a:cubicBezTo>
                    <a:pt x="225" y="131"/>
                    <a:pt x="223" y="129"/>
                    <a:pt x="223" y="128"/>
                  </a:cubicBezTo>
                  <a:cubicBezTo>
                    <a:pt x="222" y="126"/>
                    <a:pt x="220" y="124"/>
                    <a:pt x="219" y="123"/>
                  </a:cubicBezTo>
                  <a:cubicBezTo>
                    <a:pt x="219" y="122"/>
                    <a:pt x="219" y="120"/>
                    <a:pt x="219" y="119"/>
                  </a:cubicBezTo>
                  <a:cubicBezTo>
                    <a:pt x="219" y="118"/>
                    <a:pt x="221" y="117"/>
                    <a:pt x="222" y="117"/>
                  </a:cubicBezTo>
                  <a:cubicBezTo>
                    <a:pt x="223" y="117"/>
                    <a:pt x="225" y="117"/>
                    <a:pt x="225" y="116"/>
                  </a:cubicBezTo>
                  <a:cubicBezTo>
                    <a:pt x="226" y="116"/>
                    <a:pt x="227" y="115"/>
                    <a:pt x="227" y="115"/>
                  </a:cubicBezTo>
                  <a:cubicBezTo>
                    <a:pt x="228" y="114"/>
                    <a:pt x="229" y="111"/>
                    <a:pt x="228" y="110"/>
                  </a:cubicBezTo>
                  <a:cubicBezTo>
                    <a:pt x="228" y="109"/>
                    <a:pt x="227" y="108"/>
                    <a:pt x="227" y="107"/>
                  </a:cubicBezTo>
                  <a:cubicBezTo>
                    <a:pt x="226" y="106"/>
                    <a:pt x="224" y="107"/>
                    <a:pt x="224" y="107"/>
                  </a:cubicBezTo>
                  <a:cubicBezTo>
                    <a:pt x="223" y="106"/>
                    <a:pt x="221" y="104"/>
                    <a:pt x="221" y="104"/>
                  </a:cubicBezTo>
                  <a:cubicBezTo>
                    <a:pt x="221" y="103"/>
                    <a:pt x="221" y="102"/>
                    <a:pt x="221" y="101"/>
                  </a:cubicBezTo>
                  <a:cubicBezTo>
                    <a:pt x="222" y="101"/>
                    <a:pt x="223" y="101"/>
                    <a:pt x="223" y="101"/>
                  </a:cubicBezTo>
                  <a:cubicBezTo>
                    <a:pt x="224" y="101"/>
                    <a:pt x="226" y="101"/>
                    <a:pt x="227" y="101"/>
                  </a:cubicBezTo>
                  <a:cubicBezTo>
                    <a:pt x="228" y="102"/>
                    <a:pt x="230" y="105"/>
                    <a:pt x="231" y="106"/>
                  </a:cubicBezTo>
                  <a:cubicBezTo>
                    <a:pt x="232" y="108"/>
                    <a:pt x="234" y="110"/>
                    <a:pt x="235" y="112"/>
                  </a:cubicBezTo>
                  <a:cubicBezTo>
                    <a:pt x="235" y="113"/>
                    <a:pt x="236" y="117"/>
                    <a:pt x="237" y="118"/>
                  </a:cubicBezTo>
                  <a:cubicBezTo>
                    <a:pt x="237" y="119"/>
                    <a:pt x="237" y="121"/>
                    <a:pt x="238" y="122"/>
                  </a:cubicBezTo>
                  <a:cubicBezTo>
                    <a:pt x="239" y="122"/>
                    <a:pt x="241" y="123"/>
                    <a:pt x="241" y="123"/>
                  </a:cubicBezTo>
                  <a:cubicBezTo>
                    <a:pt x="243" y="123"/>
                    <a:pt x="246" y="123"/>
                    <a:pt x="247" y="123"/>
                  </a:cubicBezTo>
                  <a:cubicBezTo>
                    <a:pt x="248" y="123"/>
                    <a:pt x="248" y="124"/>
                    <a:pt x="249" y="124"/>
                  </a:cubicBezTo>
                  <a:cubicBezTo>
                    <a:pt x="249" y="125"/>
                    <a:pt x="248" y="126"/>
                    <a:pt x="248" y="127"/>
                  </a:cubicBezTo>
                  <a:cubicBezTo>
                    <a:pt x="248" y="127"/>
                    <a:pt x="247" y="128"/>
                    <a:pt x="247" y="128"/>
                  </a:cubicBezTo>
                  <a:cubicBezTo>
                    <a:pt x="247" y="129"/>
                    <a:pt x="247" y="130"/>
                    <a:pt x="246" y="131"/>
                  </a:cubicBezTo>
                  <a:cubicBezTo>
                    <a:pt x="246" y="131"/>
                    <a:pt x="245" y="132"/>
                    <a:pt x="244" y="132"/>
                  </a:cubicBezTo>
                  <a:cubicBezTo>
                    <a:pt x="243" y="132"/>
                    <a:pt x="241" y="131"/>
                    <a:pt x="241" y="131"/>
                  </a:cubicBezTo>
                  <a:cubicBezTo>
                    <a:pt x="240" y="131"/>
                    <a:pt x="239" y="132"/>
                    <a:pt x="239" y="133"/>
                  </a:cubicBezTo>
                  <a:cubicBezTo>
                    <a:pt x="239" y="134"/>
                    <a:pt x="240" y="136"/>
                    <a:pt x="239" y="137"/>
                  </a:cubicBezTo>
                  <a:cubicBezTo>
                    <a:pt x="239" y="138"/>
                    <a:pt x="237" y="139"/>
                    <a:pt x="237" y="140"/>
                  </a:cubicBezTo>
                  <a:cubicBezTo>
                    <a:pt x="237" y="141"/>
                    <a:pt x="237" y="143"/>
                    <a:pt x="237" y="143"/>
                  </a:cubicBezTo>
                  <a:cubicBezTo>
                    <a:pt x="236" y="144"/>
                    <a:pt x="236" y="145"/>
                    <a:pt x="237" y="146"/>
                  </a:cubicBezTo>
                  <a:cubicBezTo>
                    <a:pt x="237" y="146"/>
                    <a:pt x="239" y="146"/>
                    <a:pt x="239" y="146"/>
                  </a:cubicBezTo>
                  <a:cubicBezTo>
                    <a:pt x="240" y="145"/>
                    <a:pt x="240" y="143"/>
                    <a:pt x="241" y="143"/>
                  </a:cubicBezTo>
                  <a:cubicBezTo>
                    <a:pt x="241" y="142"/>
                    <a:pt x="243" y="141"/>
                    <a:pt x="243" y="141"/>
                  </a:cubicBezTo>
                  <a:cubicBezTo>
                    <a:pt x="244" y="141"/>
                    <a:pt x="244" y="143"/>
                    <a:pt x="245" y="143"/>
                  </a:cubicBezTo>
                  <a:cubicBezTo>
                    <a:pt x="245" y="144"/>
                    <a:pt x="244" y="145"/>
                    <a:pt x="243" y="146"/>
                  </a:cubicBezTo>
                  <a:cubicBezTo>
                    <a:pt x="243" y="146"/>
                    <a:pt x="242" y="147"/>
                    <a:pt x="241" y="148"/>
                  </a:cubicBezTo>
                  <a:cubicBezTo>
                    <a:pt x="241" y="149"/>
                    <a:pt x="241" y="150"/>
                    <a:pt x="240" y="151"/>
                  </a:cubicBezTo>
                  <a:cubicBezTo>
                    <a:pt x="240" y="152"/>
                    <a:pt x="240" y="153"/>
                    <a:pt x="240" y="154"/>
                  </a:cubicBezTo>
                  <a:cubicBezTo>
                    <a:pt x="239" y="154"/>
                    <a:pt x="239" y="155"/>
                    <a:pt x="238" y="155"/>
                  </a:cubicBezTo>
                  <a:cubicBezTo>
                    <a:pt x="238" y="155"/>
                    <a:pt x="237" y="155"/>
                    <a:pt x="237" y="156"/>
                  </a:cubicBezTo>
                  <a:cubicBezTo>
                    <a:pt x="236" y="156"/>
                    <a:pt x="236" y="157"/>
                    <a:pt x="236" y="158"/>
                  </a:cubicBezTo>
                  <a:cubicBezTo>
                    <a:pt x="236" y="159"/>
                    <a:pt x="239" y="160"/>
                    <a:pt x="239" y="161"/>
                  </a:cubicBezTo>
                  <a:cubicBezTo>
                    <a:pt x="239" y="162"/>
                    <a:pt x="239" y="163"/>
                    <a:pt x="239" y="164"/>
                  </a:cubicBezTo>
                  <a:cubicBezTo>
                    <a:pt x="239" y="165"/>
                    <a:pt x="239" y="168"/>
                    <a:pt x="240" y="169"/>
                  </a:cubicBezTo>
                  <a:cubicBezTo>
                    <a:pt x="240" y="170"/>
                    <a:pt x="241" y="173"/>
                    <a:pt x="242" y="174"/>
                  </a:cubicBezTo>
                  <a:cubicBezTo>
                    <a:pt x="243" y="175"/>
                    <a:pt x="244" y="176"/>
                    <a:pt x="246" y="176"/>
                  </a:cubicBezTo>
                  <a:cubicBezTo>
                    <a:pt x="246" y="176"/>
                    <a:pt x="249" y="175"/>
                    <a:pt x="249" y="174"/>
                  </a:cubicBezTo>
                  <a:cubicBezTo>
                    <a:pt x="250" y="174"/>
                    <a:pt x="249" y="171"/>
                    <a:pt x="248" y="170"/>
                  </a:cubicBezTo>
                  <a:cubicBezTo>
                    <a:pt x="248" y="170"/>
                    <a:pt x="246" y="169"/>
                    <a:pt x="246" y="168"/>
                  </a:cubicBezTo>
                  <a:cubicBezTo>
                    <a:pt x="245" y="167"/>
                    <a:pt x="244" y="166"/>
                    <a:pt x="243" y="165"/>
                  </a:cubicBezTo>
                  <a:cubicBezTo>
                    <a:pt x="243" y="164"/>
                    <a:pt x="243" y="162"/>
                    <a:pt x="243" y="161"/>
                  </a:cubicBezTo>
                  <a:cubicBezTo>
                    <a:pt x="243" y="161"/>
                    <a:pt x="243" y="159"/>
                    <a:pt x="243" y="159"/>
                  </a:cubicBezTo>
                  <a:cubicBezTo>
                    <a:pt x="244" y="157"/>
                    <a:pt x="247" y="155"/>
                    <a:pt x="248" y="153"/>
                  </a:cubicBezTo>
                  <a:cubicBezTo>
                    <a:pt x="248" y="152"/>
                    <a:pt x="249" y="149"/>
                    <a:pt x="249" y="148"/>
                  </a:cubicBezTo>
                  <a:cubicBezTo>
                    <a:pt x="249" y="147"/>
                    <a:pt x="248" y="144"/>
                    <a:pt x="248" y="143"/>
                  </a:cubicBezTo>
                  <a:cubicBezTo>
                    <a:pt x="248" y="141"/>
                    <a:pt x="248" y="138"/>
                    <a:pt x="248" y="137"/>
                  </a:cubicBezTo>
                  <a:cubicBezTo>
                    <a:pt x="248" y="135"/>
                    <a:pt x="249" y="132"/>
                    <a:pt x="250" y="131"/>
                  </a:cubicBezTo>
                  <a:cubicBezTo>
                    <a:pt x="250" y="130"/>
                    <a:pt x="251" y="129"/>
                    <a:pt x="252" y="128"/>
                  </a:cubicBezTo>
                  <a:cubicBezTo>
                    <a:pt x="252" y="127"/>
                    <a:pt x="252" y="125"/>
                    <a:pt x="252" y="124"/>
                  </a:cubicBezTo>
                  <a:cubicBezTo>
                    <a:pt x="252" y="123"/>
                    <a:pt x="252" y="121"/>
                    <a:pt x="251" y="120"/>
                  </a:cubicBezTo>
                  <a:cubicBezTo>
                    <a:pt x="250" y="119"/>
                    <a:pt x="248" y="119"/>
                    <a:pt x="248" y="118"/>
                  </a:cubicBezTo>
                  <a:cubicBezTo>
                    <a:pt x="247" y="118"/>
                    <a:pt x="247" y="116"/>
                    <a:pt x="247" y="115"/>
                  </a:cubicBezTo>
                  <a:cubicBezTo>
                    <a:pt x="247" y="114"/>
                    <a:pt x="248" y="113"/>
                    <a:pt x="248" y="113"/>
                  </a:cubicBezTo>
                  <a:cubicBezTo>
                    <a:pt x="248" y="112"/>
                    <a:pt x="247" y="110"/>
                    <a:pt x="246" y="110"/>
                  </a:cubicBezTo>
                  <a:cubicBezTo>
                    <a:pt x="246" y="109"/>
                    <a:pt x="243" y="108"/>
                    <a:pt x="242" y="108"/>
                  </a:cubicBezTo>
                  <a:cubicBezTo>
                    <a:pt x="241" y="107"/>
                    <a:pt x="239" y="106"/>
                    <a:pt x="239" y="106"/>
                  </a:cubicBezTo>
                  <a:cubicBezTo>
                    <a:pt x="238" y="105"/>
                    <a:pt x="238" y="103"/>
                    <a:pt x="238" y="102"/>
                  </a:cubicBezTo>
                  <a:cubicBezTo>
                    <a:pt x="238" y="100"/>
                    <a:pt x="240" y="98"/>
                    <a:pt x="241" y="97"/>
                  </a:cubicBezTo>
                  <a:cubicBezTo>
                    <a:pt x="241" y="95"/>
                    <a:pt x="240" y="91"/>
                    <a:pt x="240" y="90"/>
                  </a:cubicBezTo>
                  <a:cubicBezTo>
                    <a:pt x="241" y="89"/>
                    <a:pt x="241" y="86"/>
                    <a:pt x="241" y="85"/>
                  </a:cubicBezTo>
                  <a:cubicBezTo>
                    <a:pt x="242" y="84"/>
                    <a:pt x="243" y="81"/>
                    <a:pt x="244" y="81"/>
                  </a:cubicBezTo>
                  <a:cubicBezTo>
                    <a:pt x="245" y="80"/>
                    <a:pt x="248" y="80"/>
                    <a:pt x="249" y="80"/>
                  </a:cubicBezTo>
                  <a:cubicBezTo>
                    <a:pt x="250" y="80"/>
                    <a:pt x="252" y="81"/>
                    <a:pt x="252" y="81"/>
                  </a:cubicBezTo>
                  <a:cubicBezTo>
                    <a:pt x="254" y="81"/>
                    <a:pt x="256" y="83"/>
                    <a:pt x="258" y="83"/>
                  </a:cubicBezTo>
                  <a:cubicBezTo>
                    <a:pt x="260" y="83"/>
                    <a:pt x="265" y="83"/>
                    <a:pt x="267" y="83"/>
                  </a:cubicBezTo>
                  <a:cubicBezTo>
                    <a:pt x="269" y="83"/>
                    <a:pt x="272" y="83"/>
                    <a:pt x="274" y="83"/>
                  </a:cubicBezTo>
                  <a:cubicBezTo>
                    <a:pt x="274" y="83"/>
                    <a:pt x="276" y="84"/>
                    <a:pt x="277" y="84"/>
                  </a:cubicBezTo>
                  <a:cubicBezTo>
                    <a:pt x="278" y="83"/>
                    <a:pt x="279" y="82"/>
                    <a:pt x="280" y="82"/>
                  </a:cubicBezTo>
                  <a:cubicBezTo>
                    <a:pt x="281" y="82"/>
                    <a:pt x="283" y="82"/>
                    <a:pt x="284" y="83"/>
                  </a:cubicBezTo>
                  <a:cubicBezTo>
                    <a:pt x="284" y="83"/>
                    <a:pt x="284" y="84"/>
                    <a:pt x="284" y="85"/>
                  </a:cubicBezTo>
                  <a:cubicBezTo>
                    <a:pt x="284" y="86"/>
                    <a:pt x="284" y="86"/>
                    <a:pt x="284" y="86"/>
                  </a:cubicBezTo>
                  <a:cubicBezTo>
                    <a:pt x="283" y="86"/>
                    <a:pt x="282" y="86"/>
                    <a:pt x="282" y="87"/>
                  </a:cubicBezTo>
                  <a:cubicBezTo>
                    <a:pt x="282" y="87"/>
                    <a:pt x="283" y="89"/>
                    <a:pt x="283" y="89"/>
                  </a:cubicBezTo>
                  <a:cubicBezTo>
                    <a:pt x="285" y="89"/>
                    <a:pt x="287" y="89"/>
                    <a:pt x="289" y="89"/>
                  </a:cubicBezTo>
                  <a:cubicBezTo>
                    <a:pt x="290" y="89"/>
                    <a:pt x="293" y="87"/>
                    <a:pt x="294" y="85"/>
                  </a:cubicBezTo>
                  <a:cubicBezTo>
                    <a:pt x="295" y="85"/>
                    <a:pt x="295" y="83"/>
                    <a:pt x="295" y="83"/>
                  </a:cubicBezTo>
                  <a:cubicBezTo>
                    <a:pt x="294" y="82"/>
                    <a:pt x="292" y="81"/>
                    <a:pt x="292" y="81"/>
                  </a:cubicBezTo>
                  <a:cubicBezTo>
                    <a:pt x="292" y="80"/>
                    <a:pt x="292" y="79"/>
                    <a:pt x="292" y="79"/>
                  </a:cubicBezTo>
                  <a:cubicBezTo>
                    <a:pt x="293" y="79"/>
                    <a:pt x="294" y="78"/>
                    <a:pt x="294" y="78"/>
                  </a:cubicBezTo>
                  <a:cubicBezTo>
                    <a:pt x="294" y="77"/>
                    <a:pt x="293" y="77"/>
                    <a:pt x="293" y="76"/>
                  </a:cubicBezTo>
                  <a:cubicBezTo>
                    <a:pt x="292" y="76"/>
                    <a:pt x="291" y="75"/>
                    <a:pt x="291" y="75"/>
                  </a:cubicBezTo>
                  <a:cubicBezTo>
                    <a:pt x="291" y="74"/>
                    <a:pt x="293" y="72"/>
                    <a:pt x="293" y="72"/>
                  </a:cubicBezTo>
                  <a:cubicBezTo>
                    <a:pt x="293" y="71"/>
                    <a:pt x="293" y="69"/>
                    <a:pt x="293" y="68"/>
                  </a:cubicBezTo>
                  <a:cubicBezTo>
                    <a:pt x="292" y="68"/>
                    <a:pt x="291" y="66"/>
                    <a:pt x="290" y="64"/>
                  </a:cubicBezTo>
                  <a:cubicBezTo>
                    <a:pt x="289" y="64"/>
                    <a:pt x="289" y="62"/>
                    <a:pt x="289" y="62"/>
                  </a:cubicBezTo>
                  <a:cubicBezTo>
                    <a:pt x="289" y="61"/>
                    <a:pt x="290" y="60"/>
                    <a:pt x="291" y="60"/>
                  </a:cubicBezTo>
                  <a:cubicBezTo>
                    <a:pt x="291" y="60"/>
                    <a:pt x="292" y="62"/>
                    <a:pt x="292" y="63"/>
                  </a:cubicBezTo>
                  <a:cubicBezTo>
                    <a:pt x="293" y="63"/>
                    <a:pt x="295" y="63"/>
                    <a:pt x="295" y="63"/>
                  </a:cubicBezTo>
                  <a:cubicBezTo>
                    <a:pt x="297" y="63"/>
                    <a:pt x="299" y="62"/>
                    <a:pt x="300" y="60"/>
                  </a:cubicBezTo>
                  <a:cubicBezTo>
                    <a:pt x="300" y="60"/>
                    <a:pt x="300" y="59"/>
                    <a:pt x="300" y="58"/>
                  </a:cubicBezTo>
                  <a:cubicBezTo>
                    <a:pt x="299" y="58"/>
                    <a:pt x="298" y="57"/>
                    <a:pt x="297" y="57"/>
                  </a:cubicBezTo>
                  <a:cubicBezTo>
                    <a:pt x="297" y="56"/>
                    <a:pt x="297" y="55"/>
                    <a:pt x="297" y="55"/>
                  </a:cubicBezTo>
                  <a:cubicBezTo>
                    <a:pt x="298" y="54"/>
                    <a:pt x="300" y="54"/>
                    <a:pt x="301" y="54"/>
                  </a:cubicBezTo>
                  <a:cubicBezTo>
                    <a:pt x="301" y="54"/>
                    <a:pt x="303" y="55"/>
                    <a:pt x="303" y="55"/>
                  </a:cubicBezTo>
                  <a:cubicBezTo>
                    <a:pt x="304" y="54"/>
                    <a:pt x="305" y="52"/>
                    <a:pt x="305" y="52"/>
                  </a:cubicBezTo>
                  <a:cubicBezTo>
                    <a:pt x="306" y="51"/>
                    <a:pt x="307" y="50"/>
                    <a:pt x="308" y="49"/>
                  </a:cubicBezTo>
                  <a:cubicBezTo>
                    <a:pt x="309" y="49"/>
                    <a:pt x="310" y="49"/>
                    <a:pt x="311" y="48"/>
                  </a:cubicBezTo>
                  <a:cubicBezTo>
                    <a:pt x="312" y="48"/>
                    <a:pt x="315" y="49"/>
                    <a:pt x="316" y="49"/>
                  </a:cubicBezTo>
                  <a:cubicBezTo>
                    <a:pt x="318" y="48"/>
                    <a:pt x="319" y="46"/>
                    <a:pt x="321" y="46"/>
                  </a:cubicBezTo>
                  <a:cubicBezTo>
                    <a:pt x="322" y="46"/>
                    <a:pt x="323" y="48"/>
                    <a:pt x="324" y="48"/>
                  </a:cubicBezTo>
                  <a:cubicBezTo>
                    <a:pt x="325" y="48"/>
                    <a:pt x="327" y="46"/>
                    <a:pt x="328" y="46"/>
                  </a:cubicBezTo>
                  <a:cubicBezTo>
                    <a:pt x="329" y="46"/>
                    <a:pt x="331" y="47"/>
                    <a:pt x="332" y="47"/>
                  </a:cubicBezTo>
                  <a:cubicBezTo>
                    <a:pt x="332" y="47"/>
                    <a:pt x="333" y="45"/>
                    <a:pt x="334" y="45"/>
                  </a:cubicBezTo>
                  <a:cubicBezTo>
                    <a:pt x="335" y="44"/>
                    <a:pt x="338" y="45"/>
                    <a:pt x="338" y="44"/>
                  </a:cubicBezTo>
                  <a:cubicBezTo>
                    <a:pt x="339" y="44"/>
                    <a:pt x="340" y="43"/>
                    <a:pt x="339" y="42"/>
                  </a:cubicBezTo>
                  <a:cubicBezTo>
                    <a:pt x="339" y="42"/>
                    <a:pt x="338" y="41"/>
                    <a:pt x="337" y="41"/>
                  </a:cubicBezTo>
                  <a:cubicBezTo>
                    <a:pt x="337" y="41"/>
                    <a:pt x="336" y="41"/>
                    <a:pt x="335" y="40"/>
                  </a:cubicBezTo>
                  <a:cubicBezTo>
                    <a:pt x="335" y="40"/>
                    <a:pt x="336" y="39"/>
                    <a:pt x="336" y="39"/>
                  </a:cubicBezTo>
                  <a:cubicBezTo>
                    <a:pt x="337" y="38"/>
                    <a:pt x="338" y="38"/>
                    <a:pt x="338" y="39"/>
                  </a:cubicBezTo>
                  <a:cubicBezTo>
                    <a:pt x="339" y="39"/>
                    <a:pt x="339" y="39"/>
                    <a:pt x="339" y="39"/>
                  </a:cubicBezTo>
                  <a:cubicBezTo>
                    <a:pt x="340" y="39"/>
                    <a:pt x="341" y="39"/>
                    <a:pt x="341" y="38"/>
                  </a:cubicBezTo>
                  <a:cubicBezTo>
                    <a:pt x="341" y="38"/>
                    <a:pt x="343" y="37"/>
                    <a:pt x="343" y="37"/>
                  </a:cubicBezTo>
                  <a:cubicBezTo>
                    <a:pt x="344" y="37"/>
                    <a:pt x="345" y="38"/>
                    <a:pt x="347" y="38"/>
                  </a:cubicBezTo>
                  <a:cubicBezTo>
                    <a:pt x="347" y="39"/>
                    <a:pt x="349" y="39"/>
                    <a:pt x="351" y="39"/>
                  </a:cubicBezTo>
                  <a:cubicBezTo>
                    <a:pt x="351" y="39"/>
                    <a:pt x="351" y="39"/>
                    <a:pt x="352" y="39"/>
                  </a:cubicBezTo>
                  <a:cubicBezTo>
                    <a:pt x="352" y="40"/>
                    <a:pt x="352" y="41"/>
                    <a:pt x="352" y="42"/>
                  </a:cubicBezTo>
                  <a:cubicBezTo>
                    <a:pt x="352" y="42"/>
                    <a:pt x="351" y="43"/>
                    <a:pt x="352" y="43"/>
                  </a:cubicBezTo>
                  <a:cubicBezTo>
                    <a:pt x="352" y="44"/>
                    <a:pt x="354" y="43"/>
                    <a:pt x="355" y="43"/>
                  </a:cubicBezTo>
                  <a:cubicBezTo>
                    <a:pt x="356" y="43"/>
                    <a:pt x="357" y="44"/>
                    <a:pt x="357" y="44"/>
                  </a:cubicBezTo>
                  <a:cubicBezTo>
                    <a:pt x="358" y="44"/>
                    <a:pt x="359" y="42"/>
                    <a:pt x="359" y="42"/>
                  </a:cubicBezTo>
                  <a:cubicBezTo>
                    <a:pt x="360" y="41"/>
                    <a:pt x="361" y="42"/>
                    <a:pt x="362" y="42"/>
                  </a:cubicBezTo>
                  <a:cubicBezTo>
                    <a:pt x="363" y="41"/>
                    <a:pt x="364" y="39"/>
                    <a:pt x="365" y="39"/>
                  </a:cubicBezTo>
                  <a:cubicBezTo>
                    <a:pt x="365" y="38"/>
                    <a:pt x="365" y="37"/>
                    <a:pt x="365" y="37"/>
                  </a:cubicBezTo>
                  <a:cubicBezTo>
                    <a:pt x="366" y="37"/>
                    <a:pt x="368" y="37"/>
                    <a:pt x="369" y="37"/>
                  </a:cubicBezTo>
                  <a:cubicBezTo>
                    <a:pt x="369" y="37"/>
                    <a:pt x="371" y="37"/>
                    <a:pt x="372" y="38"/>
                  </a:cubicBezTo>
                  <a:cubicBezTo>
                    <a:pt x="373" y="38"/>
                    <a:pt x="374" y="41"/>
                    <a:pt x="375" y="40"/>
                  </a:cubicBezTo>
                  <a:cubicBezTo>
                    <a:pt x="376" y="40"/>
                    <a:pt x="376" y="38"/>
                    <a:pt x="376" y="38"/>
                  </a:cubicBezTo>
                  <a:cubicBezTo>
                    <a:pt x="375" y="37"/>
                    <a:pt x="373" y="35"/>
                    <a:pt x="372" y="35"/>
                  </a:cubicBezTo>
                  <a:cubicBezTo>
                    <a:pt x="371" y="34"/>
                    <a:pt x="370" y="33"/>
                    <a:pt x="370" y="33"/>
                  </a:cubicBezTo>
                  <a:cubicBezTo>
                    <a:pt x="370" y="32"/>
                    <a:pt x="370" y="31"/>
                    <a:pt x="371" y="31"/>
                  </a:cubicBezTo>
                  <a:cubicBezTo>
                    <a:pt x="372" y="30"/>
                    <a:pt x="376" y="30"/>
                    <a:pt x="378" y="30"/>
                  </a:cubicBezTo>
                  <a:cubicBezTo>
                    <a:pt x="378" y="30"/>
                    <a:pt x="380" y="31"/>
                    <a:pt x="381" y="31"/>
                  </a:cubicBezTo>
                  <a:cubicBezTo>
                    <a:pt x="382" y="32"/>
                    <a:pt x="384" y="33"/>
                    <a:pt x="385" y="33"/>
                  </a:cubicBezTo>
                  <a:cubicBezTo>
                    <a:pt x="386" y="33"/>
                    <a:pt x="387" y="35"/>
                    <a:pt x="388" y="35"/>
                  </a:cubicBezTo>
                  <a:cubicBezTo>
                    <a:pt x="388" y="35"/>
                    <a:pt x="388" y="33"/>
                    <a:pt x="388" y="33"/>
                  </a:cubicBezTo>
                  <a:cubicBezTo>
                    <a:pt x="388" y="33"/>
                    <a:pt x="388" y="32"/>
                    <a:pt x="388" y="31"/>
                  </a:cubicBezTo>
                  <a:cubicBezTo>
                    <a:pt x="387" y="31"/>
                    <a:pt x="385" y="30"/>
                    <a:pt x="384" y="30"/>
                  </a:cubicBezTo>
                  <a:cubicBezTo>
                    <a:pt x="384" y="29"/>
                    <a:pt x="383" y="29"/>
                    <a:pt x="383" y="28"/>
                  </a:cubicBezTo>
                  <a:cubicBezTo>
                    <a:pt x="382" y="28"/>
                    <a:pt x="383" y="26"/>
                    <a:pt x="383" y="25"/>
                  </a:cubicBezTo>
                  <a:cubicBezTo>
                    <a:pt x="383" y="25"/>
                    <a:pt x="381" y="24"/>
                    <a:pt x="381" y="23"/>
                  </a:cubicBezTo>
                  <a:cubicBezTo>
                    <a:pt x="381" y="23"/>
                    <a:pt x="382" y="22"/>
                    <a:pt x="382" y="22"/>
                  </a:cubicBezTo>
                  <a:cubicBezTo>
                    <a:pt x="383" y="21"/>
                    <a:pt x="384" y="20"/>
                    <a:pt x="384" y="19"/>
                  </a:cubicBezTo>
                  <a:cubicBezTo>
                    <a:pt x="384" y="19"/>
                    <a:pt x="384" y="17"/>
                    <a:pt x="384" y="17"/>
                  </a:cubicBezTo>
                  <a:cubicBezTo>
                    <a:pt x="385" y="16"/>
                    <a:pt x="386" y="15"/>
                    <a:pt x="386" y="14"/>
                  </a:cubicBezTo>
                  <a:cubicBezTo>
                    <a:pt x="387" y="13"/>
                    <a:pt x="386" y="10"/>
                    <a:pt x="387" y="10"/>
                  </a:cubicBezTo>
                  <a:cubicBezTo>
                    <a:pt x="388" y="9"/>
                    <a:pt x="391" y="11"/>
                    <a:pt x="392" y="10"/>
                  </a:cubicBezTo>
                  <a:cubicBezTo>
                    <a:pt x="392" y="10"/>
                    <a:pt x="393" y="8"/>
                    <a:pt x="393" y="7"/>
                  </a:cubicBezTo>
                  <a:cubicBezTo>
                    <a:pt x="393" y="7"/>
                    <a:pt x="392" y="6"/>
                    <a:pt x="392" y="5"/>
                  </a:cubicBezTo>
                  <a:cubicBezTo>
                    <a:pt x="393" y="4"/>
                    <a:pt x="395" y="6"/>
                    <a:pt x="395" y="5"/>
                  </a:cubicBezTo>
                  <a:cubicBezTo>
                    <a:pt x="396" y="5"/>
                    <a:pt x="396" y="4"/>
                    <a:pt x="397" y="3"/>
                  </a:cubicBezTo>
                  <a:cubicBezTo>
                    <a:pt x="397" y="3"/>
                    <a:pt x="396" y="2"/>
                    <a:pt x="397" y="1"/>
                  </a:cubicBezTo>
                  <a:cubicBezTo>
                    <a:pt x="398" y="0"/>
                    <a:pt x="400" y="1"/>
                    <a:pt x="400" y="1"/>
                  </a:cubicBezTo>
                  <a:cubicBezTo>
                    <a:pt x="401" y="2"/>
                    <a:pt x="402" y="3"/>
                    <a:pt x="403" y="4"/>
                  </a:cubicBezTo>
                  <a:cubicBezTo>
                    <a:pt x="403" y="4"/>
                    <a:pt x="403" y="5"/>
                    <a:pt x="404" y="6"/>
                  </a:cubicBezTo>
                  <a:cubicBezTo>
                    <a:pt x="405" y="6"/>
                    <a:pt x="406" y="5"/>
                    <a:pt x="407" y="5"/>
                  </a:cubicBezTo>
                  <a:cubicBezTo>
                    <a:pt x="407" y="6"/>
                    <a:pt x="408" y="6"/>
                    <a:pt x="408" y="7"/>
                  </a:cubicBezTo>
                  <a:cubicBezTo>
                    <a:pt x="409" y="7"/>
                    <a:pt x="409" y="7"/>
                    <a:pt x="410" y="8"/>
                  </a:cubicBezTo>
                  <a:cubicBezTo>
                    <a:pt x="410" y="8"/>
                    <a:pt x="409" y="10"/>
                    <a:pt x="408" y="10"/>
                  </a:cubicBezTo>
                  <a:cubicBezTo>
                    <a:pt x="408" y="11"/>
                    <a:pt x="406" y="11"/>
                    <a:pt x="405" y="11"/>
                  </a:cubicBezTo>
                  <a:cubicBezTo>
                    <a:pt x="405" y="11"/>
                    <a:pt x="403" y="12"/>
                    <a:pt x="402" y="13"/>
                  </a:cubicBezTo>
                  <a:cubicBezTo>
                    <a:pt x="402" y="13"/>
                    <a:pt x="402" y="15"/>
                    <a:pt x="402" y="15"/>
                  </a:cubicBezTo>
                  <a:cubicBezTo>
                    <a:pt x="402" y="15"/>
                    <a:pt x="404" y="16"/>
                    <a:pt x="404" y="16"/>
                  </a:cubicBezTo>
                  <a:cubicBezTo>
                    <a:pt x="405" y="16"/>
                    <a:pt x="405" y="15"/>
                    <a:pt x="406" y="15"/>
                  </a:cubicBezTo>
                  <a:cubicBezTo>
                    <a:pt x="407" y="15"/>
                    <a:pt x="407" y="17"/>
                    <a:pt x="407" y="17"/>
                  </a:cubicBezTo>
                  <a:cubicBezTo>
                    <a:pt x="408" y="17"/>
                    <a:pt x="409" y="17"/>
                    <a:pt x="410" y="17"/>
                  </a:cubicBezTo>
                  <a:cubicBezTo>
                    <a:pt x="411" y="17"/>
                    <a:pt x="413" y="17"/>
                    <a:pt x="413" y="17"/>
                  </a:cubicBezTo>
                  <a:cubicBezTo>
                    <a:pt x="414" y="16"/>
                    <a:pt x="417" y="16"/>
                    <a:pt x="417" y="17"/>
                  </a:cubicBezTo>
                  <a:cubicBezTo>
                    <a:pt x="418" y="17"/>
                    <a:pt x="419" y="19"/>
                    <a:pt x="418" y="20"/>
                  </a:cubicBezTo>
                  <a:cubicBezTo>
                    <a:pt x="418" y="21"/>
                    <a:pt x="417" y="22"/>
                    <a:pt x="417" y="22"/>
                  </a:cubicBezTo>
                  <a:cubicBezTo>
                    <a:pt x="416" y="23"/>
                    <a:pt x="415" y="24"/>
                    <a:pt x="415" y="24"/>
                  </a:cubicBezTo>
                  <a:cubicBezTo>
                    <a:pt x="414" y="25"/>
                    <a:pt x="414" y="27"/>
                    <a:pt x="415" y="27"/>
                  </a:cubicBezTo>
                  <a:cubicBezTo>
                    <a:pt x="415" y="28"/>
                    <a:pt x="417" y="29"/>
                    <a:pt x="418" y="29"/>
                  </a:cubicBezTo>
                  <a:cubicBezTo>
                    <a:pt x="419" y="29"/>
                    <a:pt x="420" y="28"/>
                    <a:pt x="421" y="28"/>
                  </a:cubicBezTo>
                  <a:cubicBezTo>
                    <a:pt x="421" y="27"/>
                    <a:pt x="423" y="27"/>
                    <a:pt x="423" y="26"/>
                  </a:cubicBezTo>
                  <a:cubicBezTo>
                    <a:pt x="423" y="25"/>
                    <a:pt x="423" y="25"/>
                    <a:pt x="423" y="24"/>
                  </a:cubicBezTo>
                  <a:cubicBezTo>
                    <a:pt x="422" y="24"/>
                    <a:pt x="421" y="23"/>
                    <a:pt x="421" y="23"/>
                  </a:cubicBezTo>
                  <a:cubicBezTo>
                    <a:pt x="420" y="22"/>
                    <a:pt x="421" y="21"/>
                    <a:pt x="422" y="20"/>
                  </a:cubicBezTo>
                  <a:cubicBezTo>
                    <a:pt x="422" y="20"/>
                    <a:pt x="423" y="20"/>
                    <a:pt x="424" y="20"/>
                  </a:cubicBezTo>
                  <a:cubicBezTo>
                    <a:pt x="425" y="21"/>
                    <a:pt x="426" y="22"/>
                    <a:pt x="427" y="22"/>
                  </a:cubicBezTo>
                  <a:cubicBezTo>
                    <a:pt x="427" y="23"/>
                    <a:pt x="431" y="22"/>
                    <a:pt x="431" y="22"/>
                  </a:cubicBezTo>
                  <a:cubicBezTo>
                    <a:pt x="431" y="22"/>
                    <a:pt x="435" y="21"/>
                    <a:pt x="436" y="20"/>
                  </a:cubicBezTo>
                  <a:cubicBezTo>
                    <a:pt x="437" y="20"/>
                    <a:pt x="438" y="19"/>
                    <a:pt x="439" y="19"/>
                  </a:cubicBezTo>
                  <a:cubicBezTo>
                    <a:pt x="440" y="19"/>
                    <a:pt x="440" y="19"/>
                    <a:pt x="440" y="19"/>
                  </a:cubicBezTo>
                  <a:cubicBezTo>
                    <a:pt x="441" y="20"/>
                    <a:pt x="441" y="21"/>
                    <a:pt x="441" y="21"/>
                  </a:cubicBezTo>
                  <a:cubicBezTo>
                    <a:pt x="441" y="22"/>
                    <a:pt x="442" y="23"/>
                    <a:pt x="443" y="23"/>
                  </a:cubicBezTo>
                  <a:cubicBezTo>
                    <a:pt x="443" y="24"/>
                    <a:pt x="444" y="25"/>
                    <a:pt x="444" y="26"/>
                  </a:cubicBezTo>
                  <a:cubicBezTo>
                    <a:pt x="444" y="26"/>
                    <a:pt x="443" y="27"/>
                    <a:pt x="444" y="27"/>
                  </a:cubicBezTo>
                  <a:cubicBezTo>
                    <a:pt x="444" y="28"/>
                    <a:pt x="446" y="27"/>
                    <a:pt x="446" y="27"/>
                  </a:cubicBezTo>
                  <a:cubicBezTo>
                    <a:pt x="447" y="27"/>
                    <a:pt x="448" y="26"/>
                    <a:pt x="448" y="26"/>
                  </a:cubicBezTo>
                  <a:cubicBezTo>
                    <a:pt x="449" y="26"/>
                    <a:pt x="450" y="27"/>
                    <a:pt x="450" y="27"/>
                  </a:cubicBezTo>
                  <a:cubicBezTo>
                    <a:pt x="450" y="28"/>
                    <a:pt x="449" y="29"/>
                    <a:pt x="449" y="29"/>
                  </a:cubicBezTo>
                  <a:cubicBezTo>
                    <a:pt x="449" y="30"/>
                    <a:pt x="450" y="32"/>
                    <a:pt x="451" y="33"/>
                  </a:cubicBezTo>
                  <a:cubicBezTo>
                    <a:pt x="451" y="33"/>
                    <a:pt x="452" y="33"/>
                    <a:pt x="452" y="33"/>
                  </a:cubicBezTo>
                  <a:cubicBezTo>
                    <a:pt x="453" y="33"/>
                    <a:pt x="452" y="32"/>
                    <a:pt x="452" y="31"/>
                  </a:cubicBezTo>
                  <a:cubicBezTo>
                    <a:pt x="452" y="31"/>
                    <a:pt x="452" y="30"/>
                    <a:pt x="452" y="29"/>
                  </a:cubicBezTo>
                  <a:cubicBezTo>
                    <a:pt x="452" y="29"/>
                    <a:pt x="454" y="28"/>
                    <a:pt x="454" y="29"/>
                  </a:cubicBezTo>
                  <a:cubicBezTo>
                    <a:pt x="455" y="29"/>
                    <a:pt x="456" y="30"/>
                    <a:pt x="456" y="31"/>
                  </a:cubicBezTo>
                  <a:cubicBezTo>
                    <a:pt x="456" y="32"/>
                    <a:pt x="456" y="33"/>
                    <a:pt x="456" y="34"/>
                  </a:cubicBezTo>
                  <a:cubicBezTo>
                    <a:pt x="456" y="35"/>
                    <a:pt x="457" y="35"/>
                    <a:pt x="458" y="36"/>
                  </a:cubicBezTo>
                  <a:cubicBezTo>
                    <a:pt x="458" y="37"/>
                    <a:pt x="458" y="38"/>
                    <a:pt x="458" y="39"/>
                  </a:cubicBezTo>
                  <a:cubicBezTo>
                    <a:pt x="459" y="39"/>
                    <a:pt x="458" y="41"/>
                    <a:pt x="458" y="41"/>
                  </a:cubicBezTo>
                  <a:cubicBezTo>
                    <a:pt x="458" y="42"/>
                    <a:pt x="457" y="43"/>
                    <a:pt x="457" y="43"/>
                  </a:cubicBezTo>
                  <a:cubicBezTo>
                    <a:pt x="456" y="43"/>
                    <a:pt x="456" y="41"/>
                    <a:pt x="455" y="40"/>
                  </a:cubicBezTo>
                  <a:cubicBezTo>
                    <a:pt x="455" y="40"/>
                    <a:pt x="454" y="41"/>
                    <a:pt x="454" y="41"/>
                  </a:cubicBezTo>
                  <a:cubicBezTo>
                    <a:pt x="453" y="40"/>
                    <a:pt x="453" y="39"/>
                    <a:pt x="452" y="39"/>
                  </a:cubicBezTo>
                  <a:cubicBezTo>
                    <a:pt x="452" y="39"/>
                    <a:pt x="452" y="40"/>
                    <a:pt x="451" y="40"/>
                  </a:cubicBezTo>
                  <a:cubicBezTo>
                    <a:pt x="451" y="40"/>
                    <a:pt x="451" y="41"/>
                    <a:pt x="452" y="42"/>
                  </a:cubicBezTo>
                  <a:cubicBezTo>
                    <a:pt x="452" y="43"/>
                    <a:pt x="453" y="44"/>
                    <a:pt x="454" y="45"/>
                  </a:cubicBezTo>
                  <a:cubicBezTo>
                    <a:pt x="454" y="46"/>
                    <a:pt x="457" y="46"/>
                    <a:pt x="458" y="46"/>
                  </a:cubicBezTo>
                  <a:cubicBezTo>
                    <a:pt x="458" y="47"/>
                    <a:pt x="460" y="47"/>
                    <a:pt x="460" y="47"/>
                  </a:cubicBezTo>
                  <a:cubicBezTo>
                    <a:pt x="460" y="48"/>
                    <a:pt x="460" y="50"/>
                    <a:pt x="460" y="51"/>
                  </a:cubicBezTo>
                  <a:cubicBezTo>
                    <a:pt x="460" y="53"/>
                    <a:pt x="460" y="56"/>
                    <a:pt x="459" y="58"/>
                  </a:cubicBezTo>
                  <a:cubicBezTo>
                    <a:pt x="458" y="58"/>
                    <a:pt x="458" y="59"/>
                    <a:pt x="457" y="59"/>
                  </a:cubicBezTo>
                  <a:cubicBezTo>
                    <a:pt x="457" y="60"/>
                    <a:pt x="456" y="60"/>
                    <a:pt x="455" y="60"/>
                  </a:cubicBezTo>
                  <a:cubicBezTo>
                    <a:pt x="455" y="60"/>
                    <a:pt x="454" y="61"/>
                    <a:pt x="454" y="61"/>
                  </a:cubicBezTo>
                  <a:cubicBezTo>
                    <a:pt x="454" y="62"/>
                    <a:pt x="454" y="63"/>
                    <a:pt x="454" y="64"/>
                  </a:cubicBezTo>
                  <a:cubicBezTo>
                    <a:pt x="454" y="64"/>
                    <a:pt x="453" y="65"/>
                    <a:pt x="453" y="65"/>
                  </a:cubicBezTo>
                  <a:cubicBezTo>
                    <a:pt x="452" y="66"/>
                    <a:pt x="451" y="65"/>
                    <a:pt x="450" y="66"/>
                  </a:cubicBezTo>
                  <a:cubicBezTo>
                    <a:pt x="450" y="66"/>
                    <a:pt x="449" y="67"/>
                    <a:pt x="449" y="68"/>
                  </a:cubicBezTo>
                  <a:cubicBezTo>
                    <a:pt x="448" y="69"/>
                    <a:pt x="448" y="70"/>
                    <a:pt x="448" y="71"/>
                  </a:cubicBezTo>
                  <a:cubicBezTo>
                    <a:pt x="448" y="72"/>
                    <a:pt x="446" y="71"/>
                    <a:pt x="446" y="71"/>
                  </a:cubicBezTo>
                  <a:cubicBezTo>
                    <a:pt x="445" y="71"/>
                    <a:pt x="444" y="73"/>
                    <a:pt x="444" y="73"/>
                  </a:cubicBezTo>
                  <a:cubicBezTo>
                    <a:pt x="443" y="74"/>
                    <a:pt x="443" y="75"/>
                    <a:pt x="442" y="75"/>
                  </a:cubicBezTo>
                  <a:cubicBezTo>
                    <a:pt x="442" y="75"/>
                    <a:pt x="441" y="75"/>
                    <a:pt x="440" y="75"/>
                  </a:cubicBezTo>
                  <a:cubicBezTo>
                    <a:pt x="440" y="75"/>
                    <a:pt x="439" y="77"/>
                    <a:pt x="439" y="77"/>
                  </a:cubicBezTo>
                  <a:cubicBezTo>
                    <a:pt x="439" y="78"/>
                    <a:pt x="441" y="79"/>
                    <a:pt x="441" y="80"/>
                  </a:cubicBezTo>
                  <a:cubicBezTo>
                    <a:pt x="441" y="81"/>
                    <a:pt x="441" y="82"/>
                    <a:pt x="441" y="83"/>
                  </a:cubicBezTo>
                  <a:cubicBezTo>
                    <a:pt x="440" y="84"/>
                    <a:pt x="439" y="84"/>
                    <a:pt x="438" y="85"/>
                  </a:cubicBezTo>
                  <a:cubicBezTo>
                    <a:pt x="437" y="85"/>
                    <a:pt x="436" y="86"/>
                    <a:pt x="435" y="87"/>
                  </a:cubicBezTo>
                  <a:cubicBezTo>
                    <a:pt x="434" y="87"/>
                    <a:pt x="433" y="89"/>
                    <a:pt x="433" y="90"/>
                  </a:cubicBezTo>
                  <a:cubicBezTo>
                    <a:pt x="433" y="91"/>
                    <a:pt x="433" y="92"/>
                    <a:pt x="432" y="93"/>
                  </a:cubicBezTo>
                  <a:cubicBezTo>
                    <a:pt x="432" y="93"/>
                    <a:pt x="431" y="93"/>
                    <a:pt x="430" y="93"/>
                  </a:cubicBezTo>
                  <a:cubicBezTo>
                    <a:pt x="429" y="94"/>
                    <a:pt x="428" y="93"/>
                    <a:pt x="427" y="94"/>
                  </a:cubicBezTo>
                  <a:cubicBezTo>
                    <a:pt x="427" y="94"/>
                    <a:pt x="425" y="95"/>
                    <a:pt x="425" y="95"/>
                  </a:cubicBezTo>
                  <a:cubicBezTo>
                    <a:pt x="425" y="96"/>
                    <a:pt x="426" y="99"/>
                    <a:pt x="425" y="99"/>
                  </a:cubicBezTo>
                  <a:cubicBezTo>
                    <a:pt x="425" y="100"/>
                    <a:pt x="423" y="100"/>
                    <a:pt x="422" y="101"/>
                  </a:cubicBezTo>
                  <a:cubicBezTo>
                    <a:pt x="421" y="101"/>
                    <a:pt x="420" y="102"/>
                    <a:pt x="419" y="103"/>
                  </a:cubicBezTo>
                  <a:cubicBezTo>
                    <a:pt x="419" y="103"/>
                    <a:pt x="418" y="104"/>
                    <a:pt x="418" y="105"/>
                  </a:cubicBezTo>
                  <a:cubicBezTo>
                    <a:pt x="417" y="106"/>
                    <a:pt x="418" y="107"/>
                    <a:pt x="418" y="108"/>
                  </a:cubicBezTo>
                  <a:cubicBezTo>
                    <a:pt x="418" y="109"/>
                    <a:pt x="417" y="110"/>
                    <a:pt x="417" y="110"/>
                  </a:cubicBezTo>
                  <a:cubicBezTo>
                    <a:pt x="416" y="110"/>
                    <a:pt x="415" y="111"/>
                    <a:pt x="415" y="111"/>
                  </a:cubicBezTo>
                  <a:cubicBezTo>
                    <a:pt x="414" y="111"/>
                    <a:pt x="413" y="112"/>
                    <a:pt x="413" y="112"/>
                  </a:cubicBezTo>
                  <a:cubicBezTo>
                    <a:pt x="413" y="113"/>
                    <a:pt x="413" y="114"/>
                    <a:pt x="414" y="115"/>
                  </a:cubicBezTo>
                  <a:cubicBezTo>
                    <a:pt x="415" y="115"/>
                    <a:pt x="417" y="115"/>
                    <a:pt x="417" y="114"/>
                  </a:cubicBezTo>
                  <a:cubicBezTo>
                    <a:pt x="418" y="114"/>
                    <a:pt x="419" y="113"/>
                    <a:pt x="420" y="112"/>
                  </a:cubicBezTo>
                  <a:cubicBezTo>
                    <a:pt x="420" y="112"/>
                    <a:pt x="420" y="110"/>
                    <a:pt x="421" y="108"/>
                  </a:cubicBezTo>
                  <a:cubicBezTo>
                    <a:pt x="421" y="108"/>
                    <a:pt x="421" y="106"/>
                    <a:pt x="422" y="105"/>
                  </a:cubicBezTo>
                  <a:cubicBezTo>
                    <a:pt x="423" y="104"/>
                    <a:pt x="425" y="104"/>
                    <a:pt x="426" y="104"/>
                  </a:cubicBezTo>
                  <a:cubicBezTo>
                    <a:pt x="427" y="104"/>
                    <a:pt x="429" y="106"/>
                    <a:pt x="429" y="106"/>
                  </a:cubicBezTo>
                  <a:cubicBezTo>
                    <a:pt x="430" y="106"/>
                    <a:pt x="432" y="105"/>
                    <a:pt x="433" y="104"/>
                  </a:cubicBezTo>
                  <a:cubicBezTo>
                    <a:pt x="433" y="104"/>
                    <a:pt x="433" y="101"/>
                    <a:pt x="433" y="101"/>
                  </a:cubicBezTo>
                  <a:cubicBezTo>
                    <a:pt x="434" y="100"/>
                    <a:pt x="435" y="100"/>
                    <a:pt x="436" y="100"/>
                  </a:cubicBezTo>
                  <a:cubicBezTo>
                    <a:pt x="436" y="100"/>
                    <a:pt x="438" y="101"/>
                    <a:pt x="438" y="100"/>
                  </a:cubicBezTo>
                  <a:cubicBezTo>
                    <a:pt x="439" y="99"/>
                    <a:pt x="439" y="97"/>
                    <a:pt x="438" y="97"/>
                  </a:cubicBezTo>
                  <a:cubicBezTo>
                    <a:pt x="438" y="96"/>
                    <a:pt x="438" y="96"/>
                    <a:pt x="438" y="95"/>
                  </a:cubicBezTo>
                  <a:cubicBezTo>
                    <a:pt x="437" y="95"/>
                    <a:pt x="438" y="94"/>
                    <a:pt x="438" y="93"/>
                  </a:cubicBezTo>
                  <a:cubicBezTo>
                    <a:pt x="438" y="93"/>
                    <a:pt x="440" y="93"/>
                    <a:pt x="440" y="93"/>
                  </a:cubicBezTo>
                  <a:cubicBezTo>
                    <a:pt x="441" y="94"/>
                    <a:pt x="442" y="95"/>
                    <a:pt x="442" y="96"/>
                  </a:cubicBezTo>
                  <a:cubicBezTo>
                    <a:pt x="443" y="96"/>
                    <a:pt x="444" y="96"/>
                    <a:pt x="444" y="96"/>
                  </a:cubicBezTo>
                  <a:cubicBezTo>
                    <a:pt x="445" y="96"/>
                    <a:pt x="445" y="94"/>
                    <a:pt x="445" y="93"/>
                  </a:cubicBezTo>
                  <a:cubicBezTo>
                    <a:pt x="446" y="93"/>
                    <a:pt x="447" y="92"/>
                    <a:pt x="447" y="92"/>
                  </a:cubicBezTo>
                  <a:cubicBezTo>
                    <a:pt x="448" y="91"/>
                    <a:pt x="448" y="91"/>
                    <a:pt x="448" y="91"/>
                  </a:cubicBezTo>
                  <a:cubicBezTo>
                    <a:pt x="449" y="91"/>
                    <a:pt x="449" y="93"/>
                    <a:pt x="449" y="93"/>
                  </a:cubicBezTo>
                  <a:cubicBezTo>
                    <a:pt x="449" y="94"/>
                    <a:pt x="448" y="95"/>
                    <a:pt x="449" y="96"/>
                  </a:cubicBezTo>
                  <a:cubicBezTo>
                    <a:pt x="449" y="97"/>
                    <a:pt x="450" y="97"/>
                    <a:pt x="450" y="98"/>
                  </a:cubicBezTo>
                  <a:cubicBezTo>
                    <a:pt x="451" y="99"/>
                    <a:pt x="451" y="101"/>
                    <a:pt x="451" y="102"/>
                  </a:cubicBezTo>
                  <a:cubicBezTo>
                    <a:pt x="451" y="103"/>
                    <a:pt x="450" y="106"/>
                    <a:pt x="450" y="106"/>
                  </a:cubicBezTo>
                  <a:cubicBezTo>
                    <a:pt x="450" y="107"/>
                    <a:pt x="451" y="108"/>
                    <a:pt x="451" y="109"/>
                  </a:cubicBezTo>
                  <a:cubicBezTo>
                    <a:pt x="452" y="110"/>
                    <a:pt x="453" y="111"/>
                    <a:pt x="453" y="112"/>
                  </a:cubicBezTo>
                  <a:cubicBezTo>
                    <a:pt x="453" y="113"/>
                    <a:pt x="453" y="116"/>
                    <a:pt x="454" y="117"/>
                  </a:cubicBezTo>
                  <a:cubicBezTo>
                    <a:pt x="454" y="118"/>
                    <a:pt x="456" y="119"/>
                    <a:pt x="456" y="119"/>
                  </a:cubicBezTo>
                  <a:cubicBezTo>
                    <a:pt x="457" y="120"/>
                    <a:pt x="460" y="121"/>
                    <a:pt x="460" y="121"/>
                  </a:cubicBezTo>
                  <a:cubicBezTo>
                    <a:pt x="461" y="122"/>
                    <a:pt x="463" y="124"/>
                    <a:pt x="463" y="124"/>
                  </a:cubicBezTo>
                  <a:cubicBezTo>
                    <a:pt x="464" y="126"/>
                    <a:pt x="465" y="129"/>
                    <a:pt x="466" y="130"/>
                  </a:cubicBezTo>
                  <a:cubicBezTo>
                    <a:pt x="466" y="132"/>
                    <a:pt x="465" y="134"/>
                    <a:pt x="465" y="135"/>
                  </a:cubicBezTo>
                  <a:cubicBezTo>
                    <a:pt x="466" y="137"/>
                    <a:pt x="467" y="138"/>
                    <a:pt x="467" y="139"/>
                  </a:cubicBezTo>
                  <a:cubicBezTo>
                    <a:pt x="468" y="139"/>
                    <a:pt x="470" y="140"/>
                    <a:pt x="471" y="141"/>
                  </a:cubicBezTo>
                  <a:cubicBezTo>
                    <a:pt x="471" y="142"/>
                    <a:pt x="472" y="144"/>
                    <a:pt x="472" y="145"/>
                  </a:cubicBezTo>
                  <a:cubicBezTo>
                    <a:pt x="472" y="145"/>
                    <a:pt x="471" y="147"/>
                    <a:pt x="471" y="147"/>
                  </a:cubicBezTo>
                  <a:cubicBezTo>
                    <a:pt x="471" y="148"/>
                    <a:pt x="468" y="149"/>
                    <a:pt x="467" y="151"/>
                  </a:cubicBezTo>
                  <a:cubicBezTo>
                    <a:pt x="466" y="152"/>
                    <a:pt x="463" y="154"/>
                    <a:pt x="462" y="156"/>
                  </a:cubicBezTo>
                  <a:cubicBezTo>
                    <a:pt x="461" y="157"/>
                    <a:pt x="460" y="159"/>
                    <a:pt x="459" y="159"/>
                  </a:cubicBezTo>
                  <a:cubicBezTo>
                    <a:pt x="459" y="160"/>
                    <a:pt x="460" y="162"/>
                    <a:pt x="459" y="163"/>
                  </a:cubicBezTo>
                  <a:cubicBezTo>
                    <a:pt x="459" y="163"/>
                    <a:pt x="458" y="164"/>
                    <a:pt x="458" y="164"/>
                  </a:cubicBezTo>
                  <a:cubicBezTo>
                    <a:pt x="457" y="165"/>
                    <a:pt x="455" y="164"/>
                    <a:pt x="455" y="164"/>
                  </a:cubicBezTo>
                  <a:cubicBezTo>
                    <a:pt x="454" y="165"/>
                    <a:pt x="452" y="167"/>
                    <a:pt x="451" y="168"/>
                  </a:cubicBezTo>
                  <a:cubicBezTo>
                    <a:pt x="451" y="169"/>
                    <a:pt x="450" y="171"/>
                    <a:pt x="450" y="172"/>
                  </a:cubicBezTo>
                  <a:cubicBezTo>
                    <a:pt x="451" y="174"/>
                    <a:pt x="452" y="176"/>
                    <a:pt x="452" y="178"/>
                  </a:cubicBezTo>
                  <a:cubicBezTo>
                    <a:pt x="452" y="178"/>
                    <a:pt x="451" y="180"/>
                    <a:pt x="450" y="180"/>
                  </a:cubicBezTo>
                  <a:cubicBezTo>
                    <a:pt x="450" y="180"/>
                    <a:pt x="448" y="180"/>
                    <a:pt x="448" y="180"/>
                  </a:cubicBezTo>
                  <a:cubicBezTo>
                    <a:pt x="446" y="179"/>
                    <a:pt x="443" y="178"/>
                    <a:pt x="442" y="178"/>
                  </a:cubicBezTo>
                  <a:cubicBezTo>
                    <a:pt x="441" y="179"/>
                    <a:pt x="440" y="180"/>
                    <a:pt x="439" y="181"/>
                  </a:cubicBezTo>
                  <a:cubicBezTo>
                    <a:pt x="438" y="182"/>
                    <a:pt x="437" y="184"/>
                    <a:pt x="436" y="184"/>
                  </a:cubicBezTo>
                  <a:cubicBezTo>
                    <a:pt x="435" y="185"/>
                    <a:pt x="434" y="186"/>
                    <a:pt x="433" y="186"/>
                  </a:cubicBezTo>
                  <a:cubicBezTo>
                    <a:pt x="432" y="187"/>
                    <a:pt x="430" y="187"/>
                    <a:pt x="429" y="187"/>
                  </a:cubicBezTo>
                  <a:cubicBezTo>
                    <a:pt x="428" y="187"/>
                    <a:pt x="426" y="186"/>
                    <a:pt x="425" y="186"/>
                  </a:cubicBezTo>
                  <a:cubicBezTo>
                    <a:pt x="425" y="187"/>
                    <a:pt x="425" y="189"/>
                    <a:pt x="425" y="190"/>
                  </a:cubicBezTo>
                  <a:cubicBezTo>
                    <a:pt x="425" y="191"/>
                    <a:pt x="427" y="192"/>
                    <a:pt x="428" y="193"/>
                  </a:cubicBezTo>
                  <a:cubicBezTo>
                    <a:pt x="429" y="194"/>
                    <a:pt x="431" y="197"/>
                    <a:pt x="431" y="198"/>
                  </a:cubicBezTo>
                  <a:cubicBezTo>
                    <a:pt x="432" y="199"/>
                    <a:pt x="433" y="203"/>
                    <a:pt x="434" y="204"/>
                  </a:cubicBezTo>
                  <a:cubicBezTo>
                    <a:pt x="434" y="207"/>
                    <a:pt x="434" y="212"/>
                    <a:pt x="435" y="214"/>
                  </a:cubicBezTo>
                  <a:cubicBezTo>
                    <a:pt x="435" y="218"/>
                    <a:pt x="437" y="225"/>
                    <a:pt x="437" y="228"/>
                  </a:cubicBezTo>
                  <a:cubicBezTo>
                    <a:pt x="437" y="231"/>
                    <a:pt x="437" y="236"/>
                    <a:pt x="437" y="238"/>
                  </a:cubicBezTo>
                  <a:cubicBezTo>
                    <a:pt x="437" y="239"/>
                    <a:pt x="436" y="241"/>
                    <a:pt x="436" y="242"/>
                  </a:cubicBezTo>
                  <a:cubicBezTo>
                    <a:pt x="435" y="242"/>
                    <a:pt x="433" y="243"/>
                    <a:pt x="432" y="243"/>
                  </a:cubicBezTo>
                  <a:cubicBezTo>
                    <a:pt x="431" y="244"/>
                    <a:pt x="429" y="242"/>
                    <a:pt x="429" y="243"/>
                  </a:cubicBezTo>
                  <a:cubicBezTo>
                    <a:pt x="428" y="243"/>
                    <a:pt x="427" y="245"/>
                    <a:pt x="427" y="246"/>
                  </a:cubicBezTo>
                  <a:cubicBezTo>
                    <a:pt x="427" y="246"/>
                    <a:pt x="428" y="247"/>
                    <a:pt x="428" y="247"/>
                  </a:cubicBezTo>
                  <a:cubicBezTo>
                    <a:pt x="429" y="248"/>
                    <a:pt x="431" y="248"/>
                    <a:pt x="431" y="249"/>
                  </a:cubicBezTo>
                  <a:cubicBezTo>
                    <a:pt x="432" y="250"/>
                    <a:pt x="433" y="252"/>
                    <a:pt x="433" y="253"/>
                  </a:cubicBezTo>
                  <a:cubicBezTo>
                    <a:pt x="434" y="254"/>
                    <a:pt x="433" y="256"/>
                    <a:pt x="433" y="257"/>
                  </a:cubicBezTo>
                  <a:cubicBezTo>
                    <a:pt x="433" y="257"/>
                    <a:pt x="431" y="259"/>
                    <a:pt x="431" y="260"/>
                  </a:cubicBezTo>
                  <a:cubicBezTo>
                    <a:pt x="431" y="261"/>
                    <a:pt x="431" y="263"/>
                    <a:pt x="432" y="265"/>
                  </a:cubicBezTo>
                  <a:cubicBezTo>
                    <a:pt x="432" y="265"/>
                    <a:pt x="434" y="266"/>
                    <a:pt x="435" y="267"/>
                  </a:cubicBezTo>
                  <a:cubicBezTo>
                    <a:pt x="436" y="268"/>
                    <a:pt x="437" y="269"/>
                    <a:pt x="438" y="270"/>
                  </a:cubicBezTo>
                  <a:cubicBezTo>
                    <a:pt x="438" y="271"/>
                    <a:pt x="440" y="275"/>
                    <a:pt x="440" y="276"/>
                  </a:cubicBezTo>
                  <a:cubicBezTo>
                    <a:pt x="441" y="277"/>
                    <a:pt x="443" y="278"/>
                    <a:pt x="443" y="279"/>
                  </a:cubicBezTo>
                  <a:cubicBezTo>
                    <a:pt x="443" y="280"/>
                    <a:pt x="442" y="282"/>
                    <a:pt x="442" y="283"/>
                  </a:cubicBezTo>
                  <a:cubicBezTo>
                    <a:pt x="441" y="283"/>
                    <a:pt x="440" y="284"/>
                    <a:pt x="439" y="285"/>
                  </a:cubicBezTo>
                  <a:cubicBezTo>
                    <a:pt x="439" y="285"/>
                    <a:pt x="439" y="288"/>
                    <a:pt x="438" y="288"/>
                  </a:cubicBezTo>
                  <a:cubicBezTo>
                    <a:pt x="438" y="289"/>
                    <a:pt x="436" y="289"/>
                    <a:pt x="436" y="290"/>
                  </a:cubicBezTo>
                  <a:cubicBezTo>
                    <a:pt x="436" y="290"/>
                    <a:pt x="436" y="292"/>
                    <a:pt x="436" y="293"/>
                  </a:cubicBezTo>
                  <a:cubicBezTo>
                    <a:pt x="436" y="293"/>
                    <a:pt x="437" y="294"/>
                    <a:pt x="438" y="294"/>
                  </a:cubicBezTo>
                  <a:cubicBezTo>
                    <a:pt x="438" y="295"/>
                    <a:pt x="437" y="296"/>
                    <a:pt x="437" y="296"/>
                  </a:cubicBezTo>
                  <a:cubicBezTo>
                    <a:pt x="436" y="296"/>
                    <a:pt x="435" y="296"/>
                    <a:pt x="434" y="297"/>
                  </a:cubicBezTo>
                  <a:cubicBezTo>
                    <a:pt x="434" y="298"/>
                    <a:pt x="433" y="300"/>
                    <a:pt x="433" y="300"/>
                  </a:cubicBezTo>
                  <a:cubicBezTo>
                    <a:pt x="434" y="301"/>
                    <a:pt x="435" y="302"/>
                    <a:pt x="435" y="303"/>
                  </a:cubicBezTo>
                  <a:cubicBezTo>
                    <a:pt x="436" y="304"/>
                    <a:pt x="438" y="304"/>
                    <a:pt x="439" y="304"/>
                  </a:cubicBezTo>
                  <a:cubicBezTo>
                    <a:pt x="440" y="304"/>
                    <a:pt x="440" y="303"/>
                    <a:pt x="440" y="302"/>
                  </a:cubicBezTo>
                  <a:cubicBezTo>
                    <a:pt x="441" y="302"/>
                    <a:pt x="442" y="302"/>
                    <a:pt x="442" y="302"/>
                  </a:cubicBezTo>
                  <a:cubicBezTo>
                    <a:pt x="443" y="303"/>
                    <a:pt x="444" y="305"/>
                    <a:pt x="445" y="305"/>
                  </a:cubicBezTo>
                  <a:cubicBezTo>
                    <a:pt x="445" y="306"/>
                    <a:pt x="446" y="306"/>
                    <a:pt x="447" y="306"/>
                  </a:cubicBezTo>
                  <a:cubicBezTo>
                    <a:pt x="448" y="306"/>
                    <a:pt x="450" y="305"/>
                    <a:pt x="451" y="305"/>
                  </a:cubicBezTo>
                  <a:cubicBezTo>
                    <a:pt x="452" y="305"/>
                    <a:pt x="453" y="306"/>
                    <a:pt x="454" y="306"/>
                  </a:cubicBezTo>
                  <a:cubicBezTo>
                    <a:pt x="454" y="306"/>
                    <a:pt x="456" y="306"/>
                    <a:pt x="456" y="306"/>
                  </a:cubicBezTo>
                  <a:cubicBezTo>
                    <a:pt x="457" y="306"/>
                    <a:pt x="458" y="305"/>
                    <a:pt x="459" y="305"/>
                  </a:cubicBezTo>
                  <a:cubicBezTo>
                    <a:pt x="460" y="305"/>
                    <a:pt x="460" y="305"/>
                    <a:pt x="461" y="306"/>
                  </a:cubicBezTo>
                  <a:cubicBezTo>
                    <a:pt x="462" y="306"/>
                    <a:pt x="462" y="308"/>
                    <a:pt x="463" y="310"/>
                  </a:cubicBezTo>
                  <a:cubicBezTo>
                    <a:pt x="464" y="310"/>
                    <a:pt x="464" y="310"/>
                    <a:pt x="465" y="311"/>
                  </a:cubicBezTo>
                  <a:cubicBezTo>
                    <a:pt x="465" y="312"/>
                    <a:pt x="466" y="313"/>
                    <a:pt x="465" y="314"/>
                  </a:cubicBezTo>
                  <a:cubicBezTo>
                    <a:pt x="465" y="314"/>
                    <a:pt x="464" y="315"/>
                    <a:pt x="464" y="315"/>
                  </a:cubicBezTo>
                  <a:cubicBezTo>
                    <a:pt x="464" y="315"/>
                    <a:pt x="462" y="315"/>
                    <a:pt x="462" y="314"/>
                  </a:cubicBezTo>
                  <a:cubicBezTo>
                    <a:pt x="461" y="314"/>
                    <a:pt x="460" y="314"/>
                    <a:pt x="460" y="314"/>
                  </a:cubicBezTo>
                  <a:cubicBezTo>
                    <a:pt x="459" y="314"/>
                    <a:pt x="460" y="315"/>
                    <a:pt x="460" y="316"/>
                  </a:cubicBezTo>
                  <a:cubicBezTo>
                    <a:pt x="460" y="316"/>
                    <a:pt x="459" y="318"/>
                    <a:pt x="459" y="319"/>
                  </a:cubicBezTo>
                  <a:cubicBezTo>
                    <a:pt x="459" y="319"/>
                    <a:pt x="459" y="321"/>
                    <a:pt x="460" y="322"/>
                  </a:cubicBezTo>
                  <a:cubicBezTo>
                    <a:pt x="460" y="322"/>
                    <a:pt x="461" y="323"/>
                    <a:pt x="461" y="323"/>
                  </a:cubicBezTo>
                  <a:cubicBezTo>
                    <a:pt x="462" y="322"/>
                    <a:pt x="462" y="321"/>
                    <a:pt x="463" y="321"/>
                  </a:cubicBezTo>
                  <a:cubicBezTo>
                    <a:pt x="463" y="321"/>
                    <a:pt x="465" y="321"/>
                    <a:pt x="465" y="321"/>
                  </a:cubicBezTo>
                  <a:cubicBezTo>
                    <a:pt x="466" y="321"/>
                    <a:pt x="468" y="321"/>
                    <a:pt x="468" y="321"/>
                  </a:cubicBezTo>
                  <a:cubicBezTo>
                    <a:pt x="469" y="322"/>
                    <a:pt x="470" y="325"/>
                    <a:pt x="471" y="327"/>
                  </a:cubicBezTo>
                  <a:cubicBezTo>
                    <a:pt x="472" y="328"/>
                    <a:pt x="474" y="330"/>
                    <a:pt x="475" y="331"/>
                  </a:cubicBezTo>
                  <a:cubicBezTo>
                    <a:pt x="475" y="332"/>
                    <a:pt x="476" y="334"/>
                    <a:pt x="476" y="335"/>
                  </a:cubicBezTo>
                  <a:cubicBezTo>
                    <a:pt x="476" y="336"/>
                    <a:pt x="475" y="338"/>
                    <a:pt x="475" y="339"/>
                  </a:cubicBezTo>
                  <a:cubicBezTo>
                    <a:pt x="475" y="340"/>
                    <a:pt x="475" y="343"/>
                    <a:pt x="475" y="344"/>
                  </a:cubicBezTo>
                  <a:cubicBezTo>
                    <a:pt x="475" y="345"/>
                    <a:pt x="476" y="346"/>
                    <a:pt x="477" y="347"/>
                  </a:cubicBezTo>
                  <a:cubicBezTo>
                    <a:pt x="477" y="348"/>
                    <a:pt x="479" y="350"/>
                    <a:pt x="480" y="351"/>
                  </a:cubicBezTo>
                  <a:cubicBezTo>
                    <a:pt x="481" y="352"/>
                    <a:pt x="481" y="354"/>
                    <a:pt x="481" y="355"/>
                  </a:cubicBezTo>
                  <a:cubicBezTo>
                    <a:pt x="481" y="356"/>
                    <a:pt x="479" y="357"/>
                    <a:pt x="479" y="358"/>
                  </a:cubicBezTo>
                  <a:cubicBezTo>
                    <a:pt x="479" y="359"/>
                    <a:pt x="479" y="362"/>
                    <a:pt x="479" y="362"/>
                  </a:cubicBezTo>
                  <a:cubicBezTo>
                    <a:pt x="479" y="364"/>
                    <a:pt x="482" y="368"/>
                    <a:pt x="483" y="369"/>
                  </a:cubicBezTo>
                  <a:cubicBezTo>
                    <a:pt x="485" y="370"/>
                    <a:pt x="487" y="372"/>
                    <a:pt x="488" y="374"/>
                  </a:cubicBezTo>
                  <a:cubicBezTo>
                    <a:pt x="489" y="374"/>
                    <a:pt x="491" y="375"/>
                    <a:pt x="492" y="376"/>
                  </a:cubicBezTo>
                  <a:cubicBezTo>
                    <a:pt x="492" y="376"/>
                    <a:pt x="493" y="378"/>
                    <a:pt x="493" y="379"/>
                  </a:cubicBezTo>
                  <a:cubicBezTo>
                    <a:pt x="493" y="381"/>
                    <a:pt x="492" y="383"/>
                    <a:pt x="492" y="384"/>
                  </a:cubicBezTo>
                  <a:cubicBezTo>
                    <a:pt x="492" y="385"/>
                    <a:pt x="491" y="386"/>
                    <a:pt x="491" y="387"/>
                  </a:cubicBezTo>
                  <a:cubicBezTo>
                    <a:pt x="490" y="388"/>
                    <a:pt x="488" y="389"/>
                    <a:pt x="488" y="390"/>
                  </a:cubicBezTo>
                  <a:cubicBezTo>
                    <a:pt x="487" y="391"/>
                    <a:pt x="488" y="393"/>
                    <a:pt x="488" y="394"/>
                  </a:cubicBezTo>
                  <a:cubicBezTo>
                    <a:pt x="488" y="395"/>
                    <a:pt x="487" y="396"/>
                    <a:pt x="487" y="397"/>
                  </a:cubicBezTo>
                  <a:cubicBezTo>
                    <a:pt x="486" y="398"/>
                    <a:pt x="486" y="400"/>
                    <a:pt x="486" y="401"/>
                  </a:cubicBezTo>
                  <a:cubicBezTo>
                    <a:pt x="485" y="401"/>
                    <a:pt x="485" y="403"/>
                    <a:pt x="485" y="403"/>
                  </a:cubicBezTo>
                  <a:cubicBezTo>
                    <a:pt x="485" y="404"/>
                    <a:pt x="486" y="406"/>
                    <a:pt x="486" y="407"/>
                  </a:cubicBezTo>
                  <a:cubicBezTo>
                    <a:pt x="487" y="407"/>
                    <a:pt x="487" y="410"/>
                    <a:pt x="486" y="411"/>
                  </a:cubicBezTo>
                  <a:cubicBezTo>
                    <a:pt x="486" y="412"/>
                    <a:pt x="485" y="415"/>
                    <a:pt x="485" y="416"/>
                  </a:cubicBezTo>
                  <a:cubicBezTo>
                    <a:pt x="486" y="418"/>
                    <a:pt x="487" y="421"/>
                    <a:pt x="488" y="422"/>
                  </a:cubicBezTo>
                  <a:cubicBezTo>
                    <a:pt x="489" y="423"/>
                    <a:pt x="491" y="424"/>
                    <a:pt x="492" y="425"/>
                  </a:cubicBezTo>
                  <a:cubicBezTo>
                    <a:pt x="493" y="425"/>
                    <a:pt x="495" y="424"/>
                    <a:pt x="495" y="423"/>
                  </a:cubicBezTo>
                  <a:cubicBezTo>
                    <a:pt x="496" y="422"/>
                    <a:pt x="496" y="421"/>
                    <a:pt x="497" y="420"/>
                  </a:cubicBezTo>
                  <a:cubicBezTo>
                    <a:pt x="497" y="420"/>
                    <a:pt x="498" y="418"/>
                    <a:pt x="498" y="418"/>
                  </a:cubicBezTo>
                  <a:cubicBezTo>
                    <a:pt x="500" y="417"/>
                    <a:pt x="502" y="417"/>
                    <a:pt x="504" y="417"/>
                  </a:cubicBezTo>
                  <a:cubicBezTo>
                    <a:pt x="504" y="417"/>
                    <a:pt x="506" y="416"/>
                    <a:pt x="507" y="416"/>
                  </a:cubicBezTo>
                  <a:cubicBezTo>
                    <a:pt x="508" y="416"/>
                    <a:pt x="510" y="416"/>
                    <a:pt x="510" y="416"/>
                  </a:cubicBezTo>
                  <a:cubicBezTo>
                    <a:pt x="512" y="416"/>
                    <a:pt x="514" y="415"/>
                    <a:pt x="514" y="414"/>
                  </a:cubicBezTo>
                  <a:cubicBezTo>
                    <a:pt x="514" y="414"/>
                    <a:pt x="514" y="412"/>
                    <a:pt x="514" y="411"/>
                  </a:cubicBezTo>
                  <a:cubicBezTo>
                    <a:pt x="515" y="410"/>
                    <a:pt x="516" y="410"/>
                    <a:pt x="516" y="410"/>
                  </a:cubicBezTo>
                  <a:cubicBezTo>
                    <a:pt x="517" y="409"/>
                    <a:pt x="518" y="411"/>
                    <a:pt x="519" y="412"/>
                  </a:cubicBezTo>
                  <a:cubicBezTo>
                    <a:pt x="519" y="412"/>
                    <a:pt x="519" y="414"/>
                    <a:pt x="520" y="415"/>
                  </a:cubicBezTo>
                  <a:cubicBezTo>
                    <a:pt x="520" y="415"/>
                    <a:pt x="521" y="415"/>
                    <a:pt x="522" y="416"/>
                  </a:cubicBezTo>
                  <a:cubicBezTo>
                    <a:pt x="522" y="416"/>
                    <a:pt x="521" y="418"/>
                    <a:pt x="522" y="419"/>
                  </a:cubicBezTo>
                  <a:cubicBezTo>
                    <a:pt x="522" y="420"/>
                    <a:pt x="522" y="422"/>
                    <a:pt x="522" y="422"/>
                  </a:cubicBezTo>
                  <a:cubicBezTo>
                    <a:pt x="523" y="422"/>
                    <a:pt x="524" y="422"/>
                    <a:pt x="524" y="422"/>
                  </a:cubicBezTo>
                  <a:cubicBezTo>
                    <a:pt x="525" y="422"/>
                    <a:pt x="525" y="421"/>
                    <a:pt x="525" y="420"/>
                  </a:cubicBezTo>
                  <a:cubicBezTo>
                    <a:pt x="525" y="420"/>
                    <a:pt x="524" y="418"/>
                    <a:pt x="524" y="418"/>
                  </a:cubicBezTo>
                  <a:cubicBezTo>
                    <a:pt x="525" y="418"/>
                    <a:pt x="526" y="418"/>
                    <a:pt x="526" y="417"/>
                  </a:cubicBezTo>
                  <a:cubicBezTo>
                    <a:pt x="527" y="417"/>
                    <a:pt x="528" y="415"/>
                    <a:pt x="528" y="415"/>
                  </a:cubicBezTo>
                  <a:cubicBezTo>
                    <a:pt x="528" y="414"/>
                    <a:pt x="529" y="411"/>
                    <a:pt x="529" y="410"/>
                  </a:cubicBezTo>
                  <a:cubicBezTo>
                    <a:pt x="530" y="409"/>
                    <a:pt x="530" y="407"/>
                    <a:pt x="531" y="406"/>
                  </a:cubicBezTo>
                  <a:cubicBezTo>
                    <a:pt x="531" y="405"/>
                    <a:pt x="532" y="403"/>
                    <a:pt x="533" y="403"/>
                  </a:cubicBezTo>
                  <a:cubicBezTo>
                    <a:pt x="534" y="402"/>
                    <a:pt x="536" y="401"/>
                    <a:pt x="537" y="400"/>
                  </a:cubicBezTo>
                  <a:cubicBezTo>
                    <a:pt x="537" y="399"/>
                    <a:pt x="539" y="399"/>
                    <a:pt x="539" y="398"/>
                  </a:cubicBezTo>
                  <a:cubicBezTo>
                    <a:pt x="540" y="397"/>
                    <a:pt x="540" y="395"/>
                    <a:pt x="540" y="393"/>
                  </a:cubicBezTo>
                  <a:cubicBezTo>
                    <a:pt x="540" y="393"/>
                    <a:pt x="539" y="391"/>
                    <a:pt x="539" y="391"/>
                  </a:cubicBezTo>
                  <a:cubicBezTo>
                    <a:pt x="539" y="390"/>
                    <a:pt x="539" y="389"/>
                    <a:pt x="540" y="388"/>
                  </a:cubicBezTo>
                  <a:cubicBezTo>
                    <a:pt x="540" y="387"/>
                    <a:pt x="541" y="387"/>
                    <a:pt x="542" y="386"/>
                  </a:cubicBezTo>
                  <a:cubicBezTo>
                    <a:pt x="542" y="385"/>
                    <a:pt x="543" y="383"/>
                    <a:pt x="543" y="382"/>
                  </a:cubicBezTo>
                  <a:cubicBezTo>
                    <a:pt x="543" y="381"/>
                    <a:pt x="543" y="380"/>
                    <a:pt x="543" y="379"/>
                  </a:cubicBezTo>
                  <a:cubicBezTo>
                    <a:pt x="544" y="379"/>
                    <a:pt x="545" y="378"/>
                    <a:pt x="546" y="378"/>
                  </a:cubicBezTo>
                  <a:cubicBezTo>
                    <a:pt x="548" y="378"/>
                    <a:pt x="551" y="378"/>
                    <a:pt x="553" y="378"/>
                  </a:cubicBezTo>
                  <a:cubicBezTo>
                    <a:pt x="554" y="378"/>
                    <a:pt x="557" y="379"/>
                    <a:pt x="559" y="379"/>
                  </a:cubicBezTo>
                  <a:cubicBezTo>
                    <a:pt x="559" y="379"/>
                    <a:pt x="562" y="380"/>
                    <a:pt x="563" y="381"/>
                  </a:cubicBezTo>
                  <a:cubicBezTo>
                    <a:pt x="564" y="382"/>
                    <a:pt x="566" y="384"/>
                    <a:pt x="567" y="385"/>
                  </a:cubicBezTo>
                  <a:cubicBezTo>
                    <a:pt x="568" y="387"/>
                    <a:pt x="568" y="390"/>
                    <a:pt x="568" y="391"/>
                  </a:cubicBezTo>
                  <a:cubicBezTo>
                    <a:pt x="569" y="392"/>
                    <a:pt x="569" y="394"/>
                    <a:pt x="570" y="395"/>
                  </a:cubicBezTo>
                  <a:cubicBezTo>
                    <a:pt x="570" y="396"/>
                    <a:pt x="572" y="396"/>
                    <a:pt x="572" y="396"/>
                  </a:cubicBezTo>
                  <a:cubicBezTo>
                    <a:pt x="573" y="397"/>
                    <a:pt x="575" y="397"/>
                    <a:pt x="576" y="396"/>
                  </a:cubicBezTo>
                  <a:cubicBezTo>
                    <a:pt x="577" y="396"/>
                    <a:pt x="577" y="394"/>
                    <a:pt x="578" y="394"/>
                  </a:cubicBezTo>
                  <a:cubicBezTo>
                    <a:pt x="578" y="393"/>
                    <a:pt x="579" y="394"/>
                    <a:pt x="580" y="394"/>
                  </a:cubicBezTo>
                  <a:cubicBezTo>
                    <a:pt x="580" y="394"/>
                    <a:pt x="581" y="394"/>
                    <a:pt x="582" y="394"/>
                  </a:cubicBezTo>
                  <a:cubicBezTo>
                    <a:pt x="582" y="393"/>
                    <a:pt x="582" y="392"/>
                    <a:pt x="583" y="391"/>
                  </a:cubicBezTo>
                  <a:cubicBezTo>
                    <a:pt x="583" y="391"/>
                    <a:pt x="584" y="391"/>
                    <a:pt x="584" y="391"/>
                  </a:cubicBezTo>
                  <a:cubicBezTo>
                    <a:pt x="584" y="391"/>
                    <a:pt x="586" y="391"/>
                    <a:pt x="586" y="391"/>
                  </a:cubicBezTo>
                  <a:cubicBezTo>
                    <a:pt x="587" y="392"/>
                    <a:pt x="588" y="393"/>
                    <a:pt x="589" y="394"/>
                  </a:cubicBezTo>
                  <a:cubicBezTo>
                    <a:pt x="589" y="395"/>
                    <a:pt x="590" y="396"/>
                    <a:pt x="590" y="397"/>
                  </a:cubicBezTo>
                  <a:cubicBezTo>
                    <a:pt x="590" y="397"/>
                    <a:pt x="588" y="399"/>
                    <a:pt x="588" y="399"/>
                  </a:cubicBezTo>
                  <a:cubicBezTo>
                    <a:pt x="588" y="400"/>
                    <a:pt x="589" y="401"/>
                    <a:pt x="590" y="402"/>
                  </a:cubicBezTo>
                  <a:cubicBezTo>
                    <a:pt x="590" y="402"/>
                    <a:pt x="592" y="402"/>
                    <a:pt x="592" y="402"/>
                  </a:cubicBezTo>
                  <a:cubicBezTo>
                    <a:pt x="593" y="403"/>
                    <a:pt x="593" y="405"/>
                    <a:pt x="593" y="405"/>
                  </a:cubicBezTo>
                  <a:cubicBezTo>
                    <a:pt x="593" y="407"/>
                    <a:pt x="594" y="409"/>
                    <a:pt x="595" y="410"/>
                  </a:cubicBezTo>
                  <a:cubicBezTo>
                    <a:pt x="595" y="411"/>
                    <a:pt x="597" y="412"/>
                    <a:pt x="597" y="412"/>
                  </a:cubicBezTo>
                  <a:cubicBezTo>
                    <a:pt x="598" y="413"/>
                    <a:pt x="599" y="414"/>
                    <a:pt x="599" y="415"/>
                  </a:cubicBezTo>
                  <a:cubicBezTo>
                    <a:pt x="599" y="416"/>
                    <a:pt x="599" y="418"/>
                    <a:pt x="599" y="418"/>
                  </a:cubicBezTo>
                  <a:cubicBezTo>
                    <a:pt x="600" y="419"/>
                    <a:pt x="600" y="419"/>
                    <a:pt x="601" y="420"/>
                  </a:cubicBezTo>
                  <a:cubicBezTo>
                    <a:pt x="602" y="420"/>
                    <a:pt x="603" y="421"/>
                    <a:pt x="603" y="422"/>
                  </a:cubicBezTo>
                  <a:cubicBezTo>
                    <a:pt x="603" y="424"/>
                    <a:pt x="603" y="426"/>
                    <a:pt x="603" y="428"/>
                  </a:cubicBezTo>
                  <a:cubicBezTo>
                    <a:pt x="604" y="428"/>
                    <a:pt x="604" y="430"/>
                    <a:pt x="604" y="431"/>
                  </a:cubicBezTo>
                  <a:cubicBezTo>
                    <a:pt x="605" y="431"/>
                    <a:pt x="607" y="431"/>
                    <a:pt x="608" y="431"/>
                  </a:cubicBezTo>
                  <a:cubicBezTo>
                    <a:pt x="609" y="431"/>
                    <a:pt x="610" y="430"/>
                    <a:pt x="611" y="430"/>
                  </a:cubicBezTo>
                  <a:cubicBezTo>
                    <a:pt x="611" y="430"/>
                    <a:pt x="612" y="432"/>
                    <a:pt x="612" y="433"/>
                  </a:cubicBezTo>
                  <a:cubicBezTo>
                    <a:pt x="612" y="434"/>
                    <a:pt x="612" y="436"/>
                    <a:pt x="612" y="436"/>
                  </a:cubicBezTo>
                  <a:cubicBezTo>
                    <a:pt x="612" y="437"/>
                    <a:pt x="613" y="439"/>
                    <a:pt x="613" y="440"/>
                  </a:cubicBezTo>
                  <a:cubicBezTo>
                    <a:pt x="614" y="441"/>
                    <a:pt x="616" y="441"/>
                    <a:pt x="617" y="441"/>
                  </a:cubicBezTo>
                  <a:cubicBezTo>
                    <a:pt x="617" y="442"/>
                    <a:pt x="619" y="443"/>
                    <a:pt x="619" y="443"/>
                  </a:cubicBezTo>
                  <a:cubicBezTo>
                    <a:pt x="619" y="444"/>
                    <a:pt x="619" y="445"/>
                    <a:pt x="619" y="446"/>
                  </a:cubicBezTo>
                  <a:cubicBezTo>
                    <a:pt x="619" y="447"/>
                    <a:pt x="618" y="449"/>
                    <a:pt x="619" y="449"/>
                  </a:cubicBezTo>
                  <a:cubicBezTo>
                    <a:pt x="619" y="450"/>
                    <a:pt x="619" y="451"/>
                    <a:pt x="620" y="451"/>
                  </a:cubicBezTo>
                  <a:cubicBezTo>
                    <a:pt x="621" y="451"/>
                    <a:pt x="623" y="451"/>
                    <a:pt x="624" y="451"/>
                  </a:cubicBezTo>
                  <a:cubicBezTo>
                    <a:pt x="625" y="452"/>
                    <a:pt x="627" y="452"/>
                    <a:pt x="628" y="453"/>
                  </a:cubicBezTo>
                  <a:cubicBezTo>
                    <a:pt x="628" y="453"/>
                    <a:pt x="629" y="454"/>
                    <a:pt x="630" y="455"/>
                  </a:cubicBezTo>
                  <a:cubicBezTo>
                    <a:pt x="630" y="455"/>
                    <a:pt x="630" y="457"/>
                    <a:pt x="629" y="457"/>
                  </a:cubicBezTo>
                  <a:cubicBezTo>
                    <a:pt x="629" y="457"/>
                    <a:pt x="628" y="458"/>
                    <a:pt x="627" y="458"/>
                  </a:cubicBezTo>
                  <a:cubicBezTo>
                    <a:pt x="627" y="459"/>
                    <a:pt x="627" y="460"/>
                    <a:pt x="627" y="461"/>
                  </a:cubicBezTo>
                  <a:cubicBezTo>
                    <a:pt x="627" y="462"/>
                    <a:pt x="628" y="463"/>
                    <a:pt x="629" y="463"/>
                  </a:cubicBezTo>
                  <a:cubicBezTo>
                    <a:pt x="630" y="463"/>
                    <a:pt x="632" y="463"/>
                    <a:pt x="633" y="462"/>
                  </a:cubicBezTo>
                  <a:cubicBezTo>
                    <a:pt x="634" y="461"/>
                    <a:pt x="634" y="459"/>
                    <a:pt x="635" y="458"/>
                  </a:cubicBezTo>
                  <a:cubicBezTo>
                    <a:pt x="635" y="458"/>
                    <a:pt x="637" y="458"/>
                    <a:pt x="638" y="458"/>
                  </a:cubicBezTo>
                  <a:cubicBezTo>
                    <a:pt x="638" y="457"/>
                    <a:pt x="640" y="457"/>
                    <a:pt x="640" y="458"/>
                  </a:cubicBezTo>
                  <a:cubicBezTo>
                    <a:pt x="641" y="458"/>
                    <a:pt x="642" y="459"/>
                    <a:pt x="642" y="460"/>
                  </a:cubicBezTo>
                  <a:cubicBezTo>
                    <a:pt x="643" y="461"/>
                    <a:pt x="643" y="463"/>
                    <a:pt x="643" y="465"/>
                  </a:cubicBezTo>
                  <a:cubicBezTo>
                    <a:pt x="643" y="465"/>
                    <a:pt x="644" y="467"/>
                    <a:pt x="644" y="467"/>
                  </a:cubicBezTo>
                  <a:cubicBezTo>
                    <a:pt x="645" y="468"/>
                    <a:pt x="646" y="469"/>
                    <a:pt x="647" y="469"/>
                  </a:cubicBezTo>
                  <a:cubicBezTo>
                    <a:pt x="648" y="469"/>
                    <a:pt x="648" y="467"/>
                    <a:pt x="649" y="466"/>
                  </a:cubicBezTo>
                  <a:cubicBezTo>
                    <a:pt x="649" y="466"/>
                    <a:pt x="650" y="464"/>
                    <a:pt x="650" y="464"/>
                  </a:cubicBezTo>
                  <a:cubicBezTo>
                    <a:pt x="650" y="464"/>
                    <a:pt x="652" y="464"/>
                    <a:pt x="652" y="464"/>
                  </a:cubicBezTo>
                  <a:cubicBezTo>
                    <a:pt x="653" y="464"/>
                    <a:pt x="654" y="466"/>
                    <a:pt x="654" y="467"/>
                  </a:cubicBezTo>
                  <a:cubicBezTo>
                    <a:pt x="655" y="469"/>
                    <a:pt x="656" y="473"/>
                    <a:pt x="656" y="475"/>
                  </a:cubicBezTo>
                  <a:cubicBezTo>
                    <a:pt x="655" y="477"/>
                    <a:pt x="654" y="480"/>
                    <a:pt x="653" y="482"/>
                  </a:cubicBezTo>
                  <a:cubicBezTo>
                    <a:pt x="653" y="482"/>
                    <a:pt x="652" y="484"/>
                    <a:pt x="652" y="484"/>
                  </a:cubicBezTo>
                  <a:cubicBezTo>
                    <a:pt x="653" y="485"/>
                    <a:pt x="655" y="485"/>
                    <a:pt x="656" y="485"/>
                  </a:cubicBezTo>
                  <a:cubicBezTo>
                    <a:pt x="657" y="485"/>
                    <a:pt x="659" y="484"/>
                    <a:pt x="660" y="484"/>
                  </a:cubicBezTo>
                  <a:cubicBezTo>
                    <a:pt x="661" y="485"/>
                    <a:pt x="661" y="486"/>
                    <a:pt x="662" y="486"/>
                  </a:cubicBezTo>
                  <a:cubicBezTo>
                    <a:pt x="663" y="488"/>
                    <a:pt x="664" y="489"/>
                    <a:pt x="663" y="490"/>
                  </a:cubicBezTo>
                  <a:cubicBezTo>
                    <a:pt x="663" y="492"/>
                    <a:pt x="661" y="492"/>
                    <a:pt x="660" y="493"/>
                  </a:cubicBezTo>
                  <a:cubicBezTo>
                    <a:pt x="659" y="494"/>
                    <a:pt x="658" y="496"/>
                    <a:pt x="658" y="498"/>
                  </a:cubicBezTo>
                  <a:cubicBezTo>
                    <a:pt x="658" y="499"/>
                    <a:pt x="659" y="501"/>
                    <a:pt x="660" y="502"/>
                  </a:cubicBezTo>
                  <a:cubicBezTo>
                    <a:pt x="661" y="503"/>
                    <a:pt x="664" y="503"/>
                    <a:pt x="665" y="503"/>
                  </a:cubicBezTo>
                  <a:cubicBezTo>
                    <a:pt x="667" y="504"/>
                    <a:pt x="668" y="507"/>
                    <a:pt x="668" y="508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65"/>
            <p:cNvSpPr>
              <a:spLocks/>
            </p:cNvSpPr>
            <p:nvPr/>
          </p:nvSpPr>
          <p:spPr bwMode="auto">
            <a:xfrm>
              <a:off x="4190" y="1744"/>
              <a:ext cx="31" cy="24"/>
            </a:xfrm>
            <a:custGeom>
              <a:avLst/>
              <a:gdLst>
                <a:gd name="T0" fmla="*/ 13 w 13"/>
                <a:gd name="T1" fmla="*/ 3 h 10"/>
                <a:gd name="T2" fmla="*/ 12 w 13"/>
                <a:gd name="T3" fmla="*/ 7 h 10"/>
                <a:gd name="T4" fmla="*/ 11 w 13"/>
                <a:gd name="T5" fmla="*/ 9 h 10"/>
                <a:gd name="T6" fmla="*/ 9 w 13"/>
                <a:gd name="T7" fmla="*/ 10 h 10"/>
                <a:gd name="T8" fmla="*/ 6 w 13"/>
                <a:gd name="T9" fmla="*/ 10 h 10"/>
                <a:gd name="T10" fmla="*/ 4 w 13"/>
                <a:gd name="T11" fmla="*/ 9 h 10"/>
                <a:gd name="T12" fmla="*/ 1 w 13"/>
                <a:gd name="T13" fmla="*/ 9 h 10"/>
                <a:gd name="T14" fmla="*/ 0 w 13"/>
                <a:gd name="T15" fmla="*/ 7 h 10"/>
                <a:gd name="T16" fmla="*/ 2 w 13"/>
                <a:gd name="T17" fmla="*/ 5 h 10"/>
                <a:gd name="T18" fmla="*/ 1 w 13"/>
                <a:gd name="T19" fmla="*/ 3 h 10"/>
                <a:gd name="T20" fmla="*/ 1 w 13"/>
                <a:gd name="T21" fmla="*/ 0 h 10"/>
                <a:gd name="T22" fmla="*/ 4 w 13"/>
                <a:gd name="T23" fmla="*/ 1 h 10"/>
                <a:gd name="T24" fmla="*/ 5 w 13"/>
                <a:gd name="T25" fmla="*/ 2 h 10"/>
                <a:gd name="T26" fmla="*/ 7 w 13"/>
                <a:gd name="T27" fmla="*/ 1 h 10"/>
                <a:gd name="T28" fmla="*/ 11 w 13"/>
                <a:gd name="T29" fmla="*/ 1 h 10"/>
                <a:gd name="T30" fmla="*/ 13 w 13"/>
                <a:gd name="T3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" h="10">
                  <a:moveTo>
                    <a:pt x="13" y="3"/>
                  </a:moveTo>
                  <a:cubicBezTo>
                    <a:pt x="13" y="4"/>
                    <a:pt x="12" y="6"/>
                    <a:pt x="12" y="7"/>
                  </a:cubicBezTo>
                  <a:cubicBezTo>
                    <a:pt x="11" y="7"/>
                    <a:pt x="11" y="8"/>
                    <a:pt x="11" y="9"/>
                  </a:cubicBezTo>
                  <a:cubicBezTo>
                    <a:pt x="10" y="9"/>
                    <a:pt x="10" y="10"/>
                    <a:pt x="9" y="10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5" y="10"/>
                    <a:pt x="4" y="9"/>
                    <a:pt x="4" y="9"/>
                  </a:cubicBezTo>
                  <a:cubicBezTo>
                    <a:pt x="3" y="9"/>
                    <a:pt x="1" y="9"/>
                    <a:pt x="1" y="9"/>
                  </a:cubicBezTo>
                  <a:cubicBezTo>
                    <a:pt x="0" y="9"/>
                    <a:pt x="0" y="7"/>
                    <a:pt x="0" y="7"/>
                  </a:cubicBezTo>
                  <a:cubicBezTo>
                    <a:pt x="0" y="6"/>
                    <a:pt x="2" y="5"/>
                    <a:pt x="2" y="5"/>
                  </a:cubicBezTo>
                  <a:cubicBezTo>
                    <a:pt x="2" y="4"/>
                    <a:pt x="1" y="3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5" y="2"/>
                    <a:pt x="7" y="1"/>
                    <a:pt x="7" y="1"/>
                  </a:cubicBezTo>
                  <a:cubicBezTo>
                    <a:pt x="8" y="1"/>
                    <a:pt x="10" y="0"/>
                    <a:pt x="11" y="1"/>
                  </a:cubicBezTo>
                  <a:cubicBezTo>
                    <a:pt x="12" y="1"/>
                    <a:pt x="13" y="3"/>
                    <a:pt x="13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66"/>
            <p:cNvSpPr>
              <a:spLocks/>
            </p:cNvSpPr>
            <p:nvPr/>
          </p:nvSpPr>
          <p:spPr bwMode="auto">
            <a:xfrm>
              <a:off x="4190" y="1744"/>
              <a:ext cx="31" cy="24"/>
            </a:xfrm>
            <a:custGeom>
              <a:avLst/>
              <a:gdLst>
                <a:gd name="T0" fmla="*/ 13 w 13"/>
                <a:gd name="T1" fmla="*/ 3 h 10"/>
                <a:gd name="T2" fmla="*/ 12 w 13"/>
                <a:gd name="T3" fmla="*/ 7 h 10"/>
                <a:gd name="T4" fmla="*/ 11 w 13"/>
                <a:gd name="T5" fmla="*/ 9 h 10"/>
                <a:gd name="T6" fmla="*/ 9 w 13"/>
                <a:gd name="T7" fmla="*/ 10 h 10"/>
                <a:gd name="T8" fmla="*/ 6 w 13"/>
                <a:gd name="T9" fmla="*/ 10 h 10"/>
                <a:gd name="T10" fmla="*/ 4 w 13"/>
                <a:gd name="T11" fmla="*/ 9 h 10"/>
                <a:gd name="T12" fmla="*/ 1 w 13"/>
                <a:gd name="T13" fmla="*/ 9 h 10"/>
                <a:gd name="T14" fmla="*/ 0 w 13"/>
                <a:gd name="T15" fmla="*/ 7 h 10"/>
                <a:gd name="T16" fmla="*/ 2 w 13"/>
                <a:gd name="T17" fmla="*/ 5 h 10"/>
                <a:gd name="T18" fmla="*/ 1 w 13"/>
                <a:gd name="T19" fmla="*/ 3 h 10"/>
                <a:gd name="T20" fmla="*/ 1 w 13"/>
                <a:gd name="T21" fmla="*/ 0 h 10"/>
                <a:gd name="T22" fmla="*/ 4 w 13"/>
                <a:gd name="T23" fmla="*/ 1 h 10"/>
                <a:gd name="T24" fmla="*/ 5 w 13"/>
                <a:gd name="T25" fmla="*/ 2 h 10"/>
                <a:gd name="T26" fmla="*/ 7 w 13"/>
                <a:gd name="T27" fmla="*/ 1 h 10"/>
                <a:gd name="T28" fmla="*/ 11 w 13"/>
                <a:gd name="T29" fmla="*/ 1 h 10"/>
                <a:gd name="T30" fmla="*/ 13 w 13"/>
                <a:gd name="T3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" h="10">
                  <a:moveTo>
                    <a:pt x="13" y="3"/>
                  </a:moveTo>
                  <a:cubicBezTo>
                    <a:pt x="13" y="4"/>
                    <a:pt x="12" y="6"/>
                    <a:pt x="12" y="7"/>
                  </a:cubicBezTo>
                  <a:cubicBezTo>
                    <a:pt x="11" y="7"/>
                    <a:pt x="11" y="8"/>
                    <a:pt x="11" y="9"/>
                  </a:cubicBezTo>
                  <a:cubicBezTo>
                    <a:pt x="10" y="9"/>
                    <a:pt x="10" y="10"/>
                    <a:pt x="9" y="10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5" y="10"/>
                    <a:pt x="4" y="9"/>
                    <a:pt x="4" y="9"/>
                  </a:cubicBezTo>
                  <a:cubicBezTo>
                    <a:pt x="3" y="9"/>
                    <a:pt x="1" y="9"/>
                    <a:pt x="1" y="9"/>
                  </a:cubicBezTo>
                  <a:cubicBezTo>
                    <a:pt x="0" y="9"/>
                    <a:pt x="0" y="7"/>
                    <a:pt x="0" y="7"/>
                  </a:cubicBezTo>
                  <a:cubicBezTo>
                    <a:pt x="0" y="6"/>
                    <a:pt x="2" y="5"/>
                    <a:pt x="2" y="5"/>
                  </a:cubicBezTo>
                  <a:cubicBezTo>
                    <a:pt x="2" y="4"/>
                    <a:pt x="1" y="3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5" y="2"/>
                    <a:pt x="7" y="1"/>
                    <a:pt x="7" y="1"/>
                  </a:cubicBezTo>
                  <a:cubicBezTo>
                    <a:pt x="8" y="1"/>
                    <a:pt x="10" y="0"/>
                    <a:pt x="11" y="1"/>
                  </a:cubicBezTo>
                  <a:cubicBezTo>
                    <a:pt x="12" y="1"/>
                    <a:pt x="13" y="3"/>
                    <a:pt x="13" y="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67"/>
            <p:cNvSpPr>
              <a:spLocks/>
            </p:cNvSpPr>
            <p:nvPr/>
          </p:nvSpPr>
          <p:spPr bwMode="auto">
            <a:xfrm>
              <a:off x="4164" y="1773"/>
              <a:ext cx="31" cy="23"/>
            </a:xfrm>
            <a:custGeom>
              <a:avLst/>
              <a:gdLst>
                <a:gd name="T0" fmla="*/ 13 w 13"/>
                <a:gd name="T1" fmla="*/ 5 h 10"/>
                <a:gd name="T2" fmla="*/ 13 w 13"/>
                <a:gd name="T3" fmla="*/ 5 h 10"/>
                <a:gd name="T4" fmla="*/ 11 w 13"/>
                <a:gd name="T5" fmla="*/ 6 h 10"/>
                <a:gd name="T6" fmla="*/ 10 w 13"/>
                <a:gd name="T7" fmla="*/ 9 h 10"/>
                <a:gd name="T8" fmla="*/ 9 w 13"/>
                <a:gd name="T9" fmla="*/ 9 h 10"/>
                <a:gd name="T10" fmla="*/ 9 w 13"/>
                <a:gd name="T11" fmla="*/ 8 h 10"/>
                <a:gd name="T12" fmla="*/ 8 w 13"/>
                <a:gd name="T13" fmla="*/ 7 h 10"/>
                <a:gd name="T14" fmla="*/ 5 w 13"/>
                <a:gd name="T15" fmla="*/ 7 h 10"/>
                <a:gd name="T16" fmla="*/ 4 w 13"/>
                <a:gd name="T17" fmla="*/ 9 h 10"/>
                <a:gd name="T18" fmla="*/ 2 w 13"/>
                <a:gd name="T19" fmla="*/ 10 h 10"/>
                <a:gd name="T20" fmla="*/ 0 w 13"/>
                <a:gd name="T21" fmla="*/ 9 h 10"/>
                <a:gd name="T22" fmla="*/ 0 w 13"/>
                <a:gd name="T23" fmla="*/ 7 h 10"/>
                <a:gd name="T24" fmla="*/ 2 w 13"/>
                <a:gd name="T25" fmla="*/ 5 h 10"/>
                <a:gd name="T26" fmla="*/ 3 w 13"/>
                <a:gd name="T27" fmla="*/ 3 h 10"/>
                <a:gd name="T28" fmla="*/ 5 w 13"/>
                <a:gd name="T29" fmla="*/ 3 h 10"/>
                <a:gd name="T30" fmla="*/ 7 w 13"/>
                <a:gd name="T31" fmla="*/ 4 h 10"/>
                <a:gd name="T32" fmla="*/ 9 w 13"/>
                <a:gd name="T33" fmla="*/ 3 h 10"/>
                <a:gd name="T34" fmla="*/ 9 w 13"/>
                <a:gd name="T35" fmla="*/ 1 h 10"/>
                <a:gd name="T36" fmla="*/ 12 w 13"/>
                <a:gd name="T37" fmla="*/ 1 h 10"/>
                <a:gd name="T38" fmla="*/ 11 w 13"/>
                <a:gd name="T39" fmla="*/ 3 h 10"/>
                <a:gd name="T40" fmla="*/ 11 w 13"/>
                <a:gd name="T41" fmla="*/ 5 h 10"/>
                <a:gd name="T42" fmla="*/ 13 w 13"/>
                <a:gd name="T43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0">
                  <a:moveTo>
                    <a:pt x="13" y="5"/>
                  </a:move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11" y="7"/>
                    <a:pt x="10" y="8"/>
                    <a:pt x="10" y="9"/>
                  </a:cubicBezTo>
                  <a:cubicBezTo>
                    <a:pt x="10" y="9"/>
                    <a:pt x="10" y="9"/>
                    <a:pt x="9" y="9"/>
                  </a:cubicBezTo>
                  <a:cubicBezTo>
                    <a:pt x="9" y="9"/>
                    <a:pt x="9" y="8"/>
                    <a:pt x="9" y="8"/>
                  </a:cubicBezTo>
                  <a:cubicBezTo>
                    <a:pt x="9" y="7"/>
                    <a:pt x="9" y="7"/>
                    <a:pt x="8" y="7"/>
                  </a:cubicBezTo>
                  <a:cubicBezTo>
                    <a:pt x="7" y="6"/>
                    <a:pt x="6" y="7"/>
                    <a:pt x="5" y="7"/>
                  </a:cubicBezTo>
                  <a:cubicBezTo>
                    <a:pt x="5" y="8"/>
                    <a:pt x="4" y="9"/>
                    <a:pt x="4" y="9"/>
                  </a:cubicBezTo>
                  <a:cubicBezTo>
                    <a:pt x="4" y="9"/>
                    <a:pt x="2" y="10"/>
                    <a:pt x="2" y="10"/>
                  </a:cubicBezTo>
                  <a:cubicBezTo>
                    <a:pt x="2" y="10"/>
                    <a:pt x="1" y="10"/>
                    <a:pt x="0" y="9"/>
                  </a:cubicBezTo>
                  <a:cubicBezTo>
                    <a:pt x="0" y="9"/>
                    <a:pt x="0" y="7"/>
                    <a:pt x="0" y="7"/>
                  </a:cubicBezTo>
                  <a:cubicBezTo>
                    <a:pt x="0" y="6"/>
                    <a:pt x="2" y="6"/>
                    <a:pt x="2" y="5"/>
                  </a:cubicBezTo>
                  <a:cubicBezTo>
                    <a:pt x="2" y="5"/>
                    <a:pt x="3" y="3"/>
                    <a:pt x="3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6" y="3"/>
                    <a:pt x="6" y="4"/>
                    <a:pt x="7" y="4"/>
                  </a:cubicBezTo>
                  <a:cubicBezTo>
                    <a:pt x="7" y="4"/>
                    <a:pt x="8" y="3"/>
                    <a:pt x="9" y="3"/>
                  </a:cubicBezTo>
                  <a:cubicBezTo>
                    <a:pt x="9" y="3"/>
                    <a:pt x="9" y="1"/>
                    <a:pt x="9" y="1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2" y="1"/>
                    <a:pt x="11" y="3"/>
                    <a:pt x="11" y="3"/>
                  </a:cubicBezTo>
                  <a:cubicBezTo>
                    <a:pt x="11" y="3"/>
                    <a:pt x="11" y="4"/>
                    <a:pt x="11" y="5"/>
                  </a:cubicBezTo>
                  <a:cubicBezTo>
                    <a:pt x="12" y="5"/>
                    <a:pt x="13" y="5"/>
                    <a:pt x="13" y="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68"/>
            <p:cNvSpPr>
              <a:spLocks/>
            </p:cNvSpPr>
            <p:nvPr/>
          </p:nvSpPr>
          <p:spPr bwMode="auto">
            <a:xfrm>
              <a:off x="4164" y="1773"/>
              <a:ext cx="31" cy="23"/>
            </a:xfrm>
            <a:custGeom>
              <a:avLst/>
              <a:gdLst>
                <a:gd name="T0" fmla="*/ 13 w 13"/>
                <a:gd name="T1" fmla="*/ 5 h 10"/>
                <a:gd name="T2" fmla="*/ 13 w 13"/>
                <a:gd name="T3" fmla="*/ 5 h 10"/>
                <a:gd name="T4" fmla="*/ 11 w 13"/>
                <a:gd name="T5" fmla="*/ 6 h 10"/>
                <a:gd name="T6" fmla="*/ 10 w 13"/>
                <a:gd name="T7" fmla="*/ 9 h 10"/>
                <a:gd name="T8" fmla="*/ 9 w 13"/>
                <a:gd name="T9" fmla="*/ 9 h 10"/>
                <a:gd name="T10" fmla="*/ 9 w 13"/>
                <a:gd name="T11" fmla="*/ 8 h 10"/>
                <a:gd name="T12" fmla="*/ 8 w 13"/>
                <a:gd name="T13" fmla="*/ 7 h 10"/>
                <a:gd name="T14" fmla="*/ 5 w 13"/>
                <a:gd name="T15" fmla="*/ 7 h 10"/>
                <a:gd name="T16" fmla="*/ 4 w 13"/>
                <a:gd name="T17" fmla="*/ 9 h 10"/>
                <a:gd name="T18" fmla="*/ 2 w 13"/>
                <a:gd name="T19" fmla="*/ 10 h 10"/>
                <a:gd name="T20" fmla="*/ 0 w 13"/>
                <a:gd name="T21" fmla="*/ 9 h 10"/>
                <a:gd name="T22" fmla="*/ 0 w 13"/>
                <a:gd name="T23" fmla="*/ 7 h 10"/>
                <a:gd name="T24" fmla="*/ 2 w 13"/>
                <a:gd name="T25" fmla="*/ 5 h 10"/>
                <a:gd name="T26" fmla="*/ 3 w 13"/>
                <a:gd name="T27" fmla="*/ 3 h 10"/>
                <a:gd name="T28" fmla="*/ 5 w 13"/>
                <a:gd name="T29" fmla="*/ 3 h 10"/>
                <a:gd name="T30" fmla="*/ 7 w 13"/>
                <a:gd name="T31" fmla="*/ 4 h 10"/>
                <a:gd name="T32" fmla="*/ 9 w 13"/>
                <a:gd name="T33" fmla="*/ 3 h 10"/>
                <a:gd name="T34" fmla="*/ 9 w 13"/>
                <a:gd name="T35" fmla="*/ 1 h 10"/>
                <a:gd name="T36" fmla="*/ 12 w 13"/>
                <a:gd name="T37" fmla="*/ 1 h 10"/>
                <a:gd name="T38" fmla="*/ 11 w 13"/>
                <a:gd name="T39" fmla="*/ 3 h 10"/>
                <a:gd name="T40" fmla="*/ 11 w 13"/>
                <a:gd name="T41" fmla="*/ 5 h 10"/>
                <a:gd name="T42" fmla="*/ 13 w 13"/>
                <a:gd name="T43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0">
                  <a:moveTo>
                    <a:pt x="13" y="5"/>
                  </a:move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11" y="7"/>
                    <a:pt x="10" y="8"/>
                    <a:pt x="10" y="9"/>
                  </a:cubicBezTo>
                  <a:cubicBezTo>
                    <a:pt x="10" y="9"/>
                    <a:pt x="10" y="9"/>
                    <a:pt x="9" y="9"/>
                  </a:cubicBezTo>
                  <a:cubicBezTo>
                    <a:pt x="9" y="9"/>
                    <a:pt x="9" y="8"/>
                    <a:pt x="9" y="8"/>
                  </a:cubicBezTo>
                  <a:cubicBezTo>
                    <a:pt x="9" y="7"/>
                    <a:pt x="9" y="7"/>
                    <a:pt x="8" y="7"/>
                  </a:cubicBezTo>
                  <a:cubicBezTo>
                    <a:pt x="7" y="6"/>
                    <a:pt x="6" y="7"/>
                    <a:pt x="5" y="7"/>
                  </a:cubicBezTo>
                  <a:cubicBezTo>
                    <a:pt x="5" y="8"/>
                    <a:pt x="4" y="9"/>
                    <a:pt x="4" y="9"/>
                  </a:cubicBezTo>
                  <a:cubicBezTo>
                    <a:pt x="4" y="9"/>
                    <a:pt x="2" y="10"/>
                    <a:pt x="2" y="10"/>
                  </a:cubicBezTo>
                  <a:cubicBezTo>
                    <a:pt x="2" y="10"/>
                    <a:pt x="1" y="10"/>
                    <a:pt x="0" y="9"/>
                  </a:cubicBezTo>
                  <a:cubicBezTo>
                    <a:pt x="0" y="9"/>
                    <a:pt x="0" y="7"/>
                    <a:pt x="0" y="7"/>
                  </a:cubicBezTo>
                  <a:cubicBezTo>
                    <a:pt x="0" y="6"/>
                    <a:pt x="2" y="6"/>
                    <a:pt x="2" y="5"/>
                  </a:cubicBezTo>
                  <a:cubicBezTo>
                    <a:pt x="2" y="5"/>
                    <a:pt x="3" y="3"/>
                    <a:pt x="3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6" y="3"/>
                    <a:pt x="6" y="4"/>
                    <a:pt x="7" y="4"/>
                  </a:cubicBezTo>
                  <a:cubicBezTo>
                    <a:pt x="7" y="4"/>
                    <a:pt x="8" y="3"/>
                    <a:pt x="9" y="3"/>
                  </a:cubicBezTo>
                  <a:cubicBezTo>
                    <a:pt x="9" y="3"/>
                    <a:pt x="9" y="1"/>
                    <a:pt x="9" y="1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2" y="1"/>
                    <a:pt x="11" y="3"/>
                    <a:pt x="11" y="3"/>
                  </a:cubicBezTo>
                  <a:cubicBezTo>
                    <a:pt x="11" y="3"/>
                    <a:pt x="11" y="4"/>
                    <a:pt x="11" y="5"/>
                  </a:cubicBezTo>
                  <a:cubicBezTo>
                    <a:pt x="12" y="5"/>
                    <a:pt x="13" y="5"/>
                    <a:pt x="13" y="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69"/>
            <p:cNvSpPr>
              <a:spLocks/>
            </p:cNvSpPr>
            <p:nvPr/>
          </p:nvSpPr>
          <p:spPr bwMode="auto">
            <a:xfrm>
              <a:off x="4006" y="1495"/>
              <a:ext cx="80" cy="81"/>
            </a:xfrm>
            <a:custGeom>
              <a:avLst/>
              <a:gdLst>
                <a:gd name="T0" fmla="*/ 33 w 34"/>
                <a:gd name="T1" fmla="*/ 15 h 34"/>
                <a:gd name="T2" fmla="*/ 33 w 34"/>
                <a:gd name="T3" fmla="*/ 19 h 34"/>
                <a:gd name="T4" fmla="*/ 30 w 34"/>
                <a:gd name="T5" fmla="*/ 25 h 34"/>
                <a:gd name="T6" fmla="*/ 25 w 34"/>
                <a:gd name="T7" fmla="*/ 27 h 34"/>
                <a:gd name="T8" fmla="*/ 20 w 34"/>
                <a:gd name="T9" fmla="*/ 26 h 34"/>
                <a:gd name="T10" fmla="*/ 17 w 34"/>
                <a:gd name="T11" fmla="*/ 28 h 34"/>
                <a:gd name="T12" fmla="*/ 14 w 34"/>
                <a:gd name="T13" fmla="*/ 29 h 34"/>
                <a:gd name="T14" fmla="*/ 11 w 34"/>
                <a:gd name="T15" fmla="*/ 30 h 34"/>
                <a:gd name="T16" fmla="*/ 9 w 34"/>
                <a:gd name="T17" fmla="*/ 32 h 34"/>
                <a:gd name="T18" fmla="*/ 6 w 34"/>
                <a:gd name="T19" fmla="*/ 33 h 34"/>
                <a:gd name="T20" fmla="*/ 2 w 34"/>
                <a:gd name="T21" fmla="*/ 33 h 34"/>
                <a:gd name="T22" fmla="*/ 0 w 34"/>
                <a:gd name="T23" fmla="*/ 30 h 34"/>
                <a:gd name="T24" fmla="*/ 3 w 34"/>
                <a:gd name="T25" fmla="*/ 28 h 34"/>
                <a:gd name="T26" fmla="*/ 4 w 34"/>
                <a:gd name="T27" fmla="*/ 24 h 34"/>
                <a:gd name="T28" fmla="*/ 4 w 34"/>
                <a:gd name="T29" fmla="*/ 20 h 34"/>
                <a:gd name="T30" fmla="*/ 7 w 34"/>
                <a:gd name="T31" fmla="*/ 18 h 34"/>
                <a:gd name="T32" fmla="*/ 9 w 34"/>
                <a:gd name="T33" fmla="*/ 17 h 34"/>
                <a:gd name="T34" fmla="*/ 9 w 34"/>
                <a:gd name="T35" fmla="*/ 12 h 34"/>
                <a:gd name="T36" fmla="*/ 10 w 34"/>
                <a:gd name="T37" fmla="*/ 9 h 34"/>
                <a:gd name="T38" fmla="*/ 9 w 34"/>
                <a:gd name="T39" fmla="*/ 4 h 34"/>
                <a:gd name="T40" fmla="*/ 12 w 34"/>
                <a:gd name="T41" fmla="*/ 1 h 34"/>
                <a:gd name="T42" fmla="*/ 13 w 34"/>
                <a:gd name="T43" fmla="*/ 4 h 34"/>
                <a:gd name="T44" fmla="*/ 14 w 34"/>
                <a:gd name="T45" fmla="*/ 5 h 34"/>
                <a:gd name="T46" fmla="*/ 15 w 34"/>
                <a:gd name="T47" fmla="*/ 2 h 34"/>
                <a:gd name="T48" fmla="*/ 16 w 34"/>
                <a:gd name="T49" fmla="*/ 0 h 34"/>
                <a:gd name="T50" fmla="*/ 19 w 34"/>
                <a:gd name="T51" fmla="*/ 2 h 34"/>
                <a:gd name="T52" fmla="*/ 19 w 34"/>
                <a:gd name="T53" fmla="*/ 5 h 34"/>
                <a:gd name="T54" fmla="*/ 18 w 34"/>
                <a:gd name="T55" fmla="*/ 6 h 34"/>
                <a:gd name="T56" fmla="*/ 18 w 34"/>
                <a:gd name="T57" fmla="*/ 8 h 34"/>
                <a:gd name="T58" fmla="*/ 20 w 34"/>
                <a:gd name="T59" fmla="*/ 9 h 34"/>
                <a:gd name="T60" fmla="*/ 21 w 34"/>
                <a:gd name="T61" fmla="*/ 7 h 34"/>
                <a:gd name="T62" fmla="*/ 23 w 34"/>
                <a:gd name="T63" fmla="*/ 7 h 34"/>
                <a:gd name="T64" fmla="*/ 25 w 34"/>
                <a:gd name="T65" fmla="*/ 9 h 34"/>
                <a:gd name="T66" fmla="*/ 27 w 34"/>
                <a:gd name="T67" fmla="*/ 11 h 34"/>
                <a:gd name="T68" fmla="*/ 26 w 34"/>
                <a:gd name="T69" fmla="*/ 12 h 34"/>
                <a:gd name="T70" fmla="*/ 27 w 34"/>
                <a:gd name="T71" fmla="*/ 14 h 34"/>
                <a:gd name="T72" fmla="*/ 31 w 34"/>
                <a:gd name="T73" fmla="*/ 14 h 34"/>
                <a:gd name="T74" fmla="*/ 33 w 34"/>
                <a:gd name="T75" fmla="*/ 1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" h="34">
                  <a:moveTo>
                    <a:pt x="33" y="15"/>
                  </a:moveTo>
                  <a:cubicBezTo>
                    <a:pt x="34" y="16"/>
                    <a:pt x="33" y="18"/>
                    <a:pt x="33" y="19"/>
                  </a:cubicBezTo>
                  <a:cubicBezTo>
                    <a:pt x="32" y="21"/>
                    <a:pt x="31" y="23"/>
                    <a:pt x="30" y="25"/>
                  </a:cubicBezTo>
                  <a:cubicBezTo>
                    <a:pt x="28" y="26"/>
                    <a:pt x="26" y="26"/>
                    <a:pt x="25" y="27"/>
                  </a:cubicBezTo>
                  <a:cubicBezTo>
                    <a:pt x="24" y="27"/>
                    <a:pt x="21" y="26"/>
                    <a:pt x="20" y="26"/>
                  </a:cubicBezTo>
                  <a:cubicBezTo>
                    <a:pt x="19" y="27"/>
                    <a:pt x="18" y="28"/>
                    <a:pt x="17" y="28"/>
                  </a:cubicBezTo>
                  <a:cubicBezTo>
                    <a:pt x="16" y="28"/>
                    <a:pt x="14" y="29"/>
                    <a:pt x="14" y="29"/>
                  </a:cubicBezTo>
                  <a:cubicBezTo>
                    <a:pt x="13" y="29"/>
                    <a:pt x="12" y="29"/>
                    <a:pt x="11" y="30"/>
                  </a:cubicBezTo>
                  <a:cubicBezTo>
                    <a:pt x="11" y="30"/>
                    <a:pt x="10" y="31"/>
                    <a:pt x="9" y="32"/>
                  </a:cubicBezTo>
                  <a:cubicBezTo>
                    <a:pt x="9" y="32"/>
                    <a:pt x="7" y="33"/>
                    <a:pt x="6" y="33"/>
                  </a:cubicBezTo>
                  <a:cubicBezTo>
                    <a:pt x="5" y="33"/>
                    <a:pt x="3" y="34"/>
                    <a:pt x="2" y="33"/>
                  </a:cubicBezTo>
                  <a:cubicBezTo>
                    <a:pt x="1" y="32"/>
                    <a:pt x="0" y="30"/>
                    <a:pt x="0" y="30"/>
                  </a:cubicBezTo>
                  <a:cubicBezTo>
                    <a:pt x="1" y="29"/>
                    <a:pt x="3" y="28"/>
                    <a:pt x="3" y="28"/>
                  </a:cubicBezTo>
                  <a:cubicBezTo>
                    <a:pt x="3" y="27"/>
                    <a:pt x="4" y="25"/>
                    <a:pt x="4" y="24"/>
                  </a:cubicBezTo>
                  <a:cubicBezTo>
                    <a:pt x="4" y="23"/>
                    <a:pt x="4" y="21"/>
                    <a:pt x="4" y="20"/>
                  </a:cubicBezTo>
                  <a:cubicBezTo>
                    <a:pt x="5" y="19"/>
                    <a:pt x="7" y="18"/>
                    <a:pt x="7" y="18"/>
                  </a:cubicBezTo>
                  <a:cubicBezTo>
                    <a:pt x="8" y="17"/>
                    <a:pt x="9" y="17"/>
                    <a:pt x="9" y="17"/>
                  </a:cubicBezTo>
                  <a:cubicBezTo>
                    <a:pt x="10" y="15"/>
                    <a:pt x="9" y="13"/>
                    <a:pt x="9" y="12"/>
                  </a:cubicBezTo>
                  <a:cubicBezTo>
                    <a:pt x="9" y="11"/>
                    <a:pt x="10" y="9"/>
                    <a:pt x="10" y="9"/>
                  </a:cubicBezTo>
                  <a:cubicBezTo>
                    <a:pt x="10" y="7"/>
                    <a:pt x="9" y="5"/>
                    <a:pt x="9" y="4"/>
                  </a:cubicBezTo>
                  <a:cubicBezTo>
                    <a:pt x="9" y="3"/>
                    <a:pt x="11" y="1"/>
                    <a:pt x="12" y="1"/>
                  </a:cubicBezTo>
                  <a:cubicBezTo>
                    <a:pt x="12" y="2"/>
                    <a:pt x="12" y="3"/>
                    <a:pt x="13" y="4"/>
                  </a:cubicBezTo>
                  <a:cubicBezTo>
                    <a:pt x="13" y="4"/>
                    <a:pt x="14" y="5"/>
                    <a:pt x="14" y="5"/>
                  </a:cubicBezTo>
                  <a:cubicBezTo>
                    <a:pt x="15" y="4"/>
                    <a:pt x="14" y="2"/>
                    <a:pt x="15" y="2"/>
                  </a:cubicBezTo>
                  <a:cubicBezTo>
                    <a:pt x="15" y="1"/>
                    <a:pt x="15" y="0"/>
                    <a:pt x="16" y="0"/>
                  </a:cubicBezTo>
                  <a:cubicBezTo>
                    <a:pt x="16" y="0"/>
                    <a:pt x="18" y="1"/>
                    <a:pt x="19" y="2"/>
                  </a:cubicBezTo>
                  <a:cubicBezTo>
                    <a:pt x="19" y="2"/>
                    <a:pt x="19" y="4"/>
                    <a:pt x="19" y="5"/>
                  </a:cubicBezTo>
                  <a:cubicBezTo>
                    <a:pt x="19" y="5"/>
                    <a:pt x="18" y="6"/>
                    <a:pt x="18" y="6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18" y="9"/>
                    <a:pt x="19" y="9"/>
                    <a:pt x="20" y="9"/>
                  </a:cubicBezTo>
                  <a:cubicBezTo>
                    <a:pt x="21" y="9"/>
                    <a:pt x="21" y="7"/>
                    <a:pt x="21" y="7"/>
                  </a:cubicBezTo>
                  <a:cubicBezTo>
                    <a:pt x="21" y="7"/>
                    <a:pt x="23" y="7"/>
                    <a:pt x="23" y="7"/>
                  </a:cubicBezTo>
                  <a:cubicBezTo>
                    <a:pt x="24" y="7"/>
                    <a:pt x="25" y="8"/>
                    <a:pt x="25" y="9"/>
                  </a:cubicBezTo>
                  <a:cubicBezTo>
                    <a:pt x="26" y="9"/>
                    <a:pt x="27" y="10"/>
                    <a:pt x="27" y="11"/>
                  </a:cubicBezTo>
                  <a:cubicBezTo>
                    <a:pt x="27" y="11"/>
                    <a:pt x="26" y="12"/>
                    <a:pt x="26" y="12"/>
                  </a:cubicBezTo>
                  <a:cubicBezTo>
                    <a:pt x="26" y="13"/>
                    <a:pt x="27" y="13"/>
                    <a:pt x="27" y="14"/>
                  </a:cubicBezTo>
                  <a:cubicBezTo>
                    <a:pt x="28" y="14"/>
                    <a:pt x="30" y="13"/>
                    <a:pt x="31" y="14"/>
                  </a:cubicBezTo>
                  <a:cubicBezTo>
                    <a:pt x="31" y="14"/>
                    <a:pt x="33" y="15"/>
                    <a:pt x="33" y="1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70"/>
            <p:cNvSpPr>
              <a:spLocks/>
            </p:cNvSpPr>
            <p:nvPr/>
          </p:nvSpPr>
          <p:spPr bwMode="auto">
            <a:xfrm>
              <a:off x="4006" y="1495"/>
              <a:ext cx="80" cy="81"/>
            </a:xfrm>
            <a:custGeom>
              <a:avLst/>
              <a:gdLst>
                <a:gd name="T0" fmla="*/ 33 w 34"/>
                <a:gd name="T1" fmla="*/ 15 h 34"/>
                <a:gd name="T2" fmla="*/ 33 w 34"/>
                <a:gd name="T3" fmla="*/ 19 h 34"/>
                <a:gd name="T4" fmla="*/ 30 w 34"/>
                <a:gd name="T5" fmla="*/ 25 h 34"/>
                <a:gd name="T6" fmla="*/ 25 w 34"/>
                <a:gd name="T7" fmla="*/ 27 h 34"/>
                <a:gd name="T8" fmla="*/ 20 w 34"/>
                <a:gd name="T9" fmla="*/ 26 h 34"/>
                <a:gd name="T10" fmla="*/ 17 w 34"/>
                <a:gd name="T11" fmla="*/ 28 h 34"/>
                <a:gd name="T12" fmla="*/ 14 w 34"/>
                <a:gd name="T13" fmla="*/ 29 h 34"/>
                <a:gd name="T14" fmla="*/ 11 w 34"/>
                <a:gd name="T15" fmla="*/ 30 h 34"/>
                <a:gd name="T16" fmla="*/ 9 w 34"/>
                <a:gd name="T17" fmla="*/ 32 h 34"/>
                <a:gd name="T18" fmla="*/ 6 w 34"/>
                <a:gd name="T19" fmla="*/ 33 h 34"/>
                <a:gd name="T20" fmla="*/ 2 w 34"/>
                <a:gd name="T21" fmla="*/ 33 h 34"/>
                <a:gd name="T22" fmla="*/ 0 w 34"/>
                <a:gd name="T23" fmla="*/ 30 h 34"/>
                <a:gd name="T24" fmla="*/ 3 w 34"/>
                <a:gd name="T25" fmla="*/ 28 h 34"/>
                <a:gd name="T26" fmla="*/ 4 w 34"/>
                <a:gd name="T27" fmla="*/ 24 h 34"/>
                <a:gd name="T28" fmla="*/ 4 w 34"/>
                <a:gd name="T29" fmla="*/ 20 h 34"/>
                <a:gd name="T30" fmla="*/ 7 w 34"/>
                <a:gd name="T31" fmla="*/ 18 h 34"/>
                <a:gd name="T32" fmla="*/ 9 w 34"/>
                <a:gd name="T33" fmla="*/ 17 h 34"/>
                <a:gd name="T34" fmla="*/ 9 w 34"/>
                <a:gd name="T35" fmla="*/ 12 h 34"/>
                <a:gd name="T36" fmla="*/ 10 w 34"/>
                <a:gd name="T37" fmla="*/ 9 h 34"/>
                <a:gd name="T38" fmla="*/ 9 w 34"/>
                <a:gd name="T39" fmla="*/ 4 h 34"/>
                <a:gd name="T40" fmla="*/ 12 w 34"/>
                <a:gd name="T41" fmla="*/ 1 h 34"/>
                <a:gd name="T42" fmla="*/ 13 w 34"/>
                <a:gd name="T43" fmla="*/ 4 h 34"/>
                <a:gd name="T44" fmla="*/ 14 w 34"/>
                <a:gd name="T45" fmla="*/ 5 h 34"/>
                <a:gd name="T46" fmla="*/ 15 w 34"/>
                <a:gd name="T47" fmla="*/ 2 h 34"/>
                <a:gd name="T48" fmla="*/ 16 w 34"/>
                <a:gd name="T49" fmla="*/ 0 h 34"/>
                <a:gd name="T50" fmla="*/ 19 w 34"/>
                <a:gd name="T51" fmla="*/ 2 h 34"/>
                <a:gd name="T52" fmla="*/ 19 w 34"/>
                <a:gd name="T53" fmla="*/ 5 h 34"/>
                <a:gd name="T54" fmla="*/ 18 w 34"/>
                <a:gd name="T55" fmla="*/ 6 h 34"/>
                <a:gd name="T56" fmla="*/ 18 w 34"/>
                <a:gd name="T57" fmla="*/ 8 h 34"/>
                <a:gd name="T58" fmla="*/ 20 w 34"/>
                <a:gd name="T59" fmla="*/ 9 h 34"/>
                <a:gd name="T60" fmla="*/ 21 w 34"/>
                <a:gd name="T61" fmla="*/ 7 h 34"/>
                <a:gd name="T62" fmla="*/ 23 w 34"/>
                <a:gd name="T63" fmla="*/ 7 h 34"/>
                <a:gd name="T64" fmla="*/ 25 w 34"/>
                <a:gd name="T65" fmla="*/ 9 h 34"/>
                <a:gd name="T66" fmla="*/ 27 w 34"/>
                <a:gd name="T67" fmla="*/ 11 h 34"/>
                <a:gd name="T68" fmla="*/ 26 w 34"/>
                <a:gd name="T69" fmla="*/ 12 h 34"/>
                <a:gd name="T70" fmla="*/ 27 w 34"/>
                <a:gd name="T71" fmla="*/ 14 h 34"/>
                <a:gd name="T72" fmla="*/ 31 w 34"/>
                <a:gd name="T73" fmla="*/ 14 h 34"/>
                <a:gd name="T74" fmla="*/ 33 w 34"/>
                <a:gd name="T75" fmla="*/ 1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" h="34">
                  <a:moveTo>
                    <a:pt x="33" y="15"/>
                  </a:moveTo>
                  <a:cubicBezTo>
                    <a:pt x="34" y="16"/>
                    <a:pt x="33" y="18"/>
                    <a:pt x="33" y="19"/>
                  </a:cubicBezTo>
                  <a:cubicBezTo>
                    <a:pt x="32" y="21"/>
                    <a:pt x="31" y="23"/>
                    <a:pt x="30" y="25"/>
                  </a:cubicBezTo>
                  <a:cubicBezTo>
                    <a:pt x="28" y="26"/>
                    <a:pt x="26" y="26"/>
                    <a:pt x="25" y="27"/>
                  </a:cubicBezTo>
                  <a:cubicBezTo>
                    <a:pt x="24" y="27"/>
                    <a:pt x="21" y="26"/>
                    <a:pt x="20" y="26"/>
                  </a:cubicBezTo>
                  <a:cubicBezTo>
                    <a:pt x="19" y="27"/>
                    <a:pt x="18" y="28"/>
                    <a:pt x="17" y="28"/>
                  </a:cubicBezTo>
                  <a:cubicBezTo>
                    <a:pt x="16" y="28"/>
                    <a:pt x="14" y="29"/>
                    <a:pt x="14" y="29"/>
                  </a:cubicBezTo>
                  <a:cubicBezTo>
                    <a:pt x="13" y="29"/>
                    <a:pt x="12" y="29"/>
                    <a:pt x="11" y="30"/>
                  </a:cubicBezTo>
                  <a:cubicBezTo>
                    <a:pt x="11" y="30"/>
                    <a:pt x="10" y="31"/>
                    <a:pt x="9" y="32"/>
                  </a:cubicBezTo>
                  <a:cubicBezTo>
                    <a:pt x="9" y="32"/>
                    <a:pt x="7" y="33"/>
                    <a:pt x="6" y="33"/>
                  </a:cubicBezTo>
                  <a:cubicBezTo>
                    <a:pt x="5" y="33"/>
                    <a:pt x="3" y="34"/>
                    <a:pt x="2" y="33"/>
                  </a:cubicBezTo>
                  <a:cubicBezTo>
                    <a:pt x="1" y="32"/>
                    <a:pt x="0" y="30"/>
                    <a:pt x="0" y="30"/>
                  </a:cubicBezTo>
                  <a:cubicBezTo>
                    <a:pt x="1" y="29"/>
                    <a:pt x="3" y="28"/>
                    <a:pt x="3" y="28"/>
                  </a:cubicBezTo>
                  <a:cubicBezTo>
                    <a:pt x="3" y="27"/>
                    <a:pt x="4" y="25"/>
                    <a:pt x="4" y="24"/>
                  </a:cubicBezTo>
                  <a:cubicBezTo>
                    <a:pt x="4" y="23"/>
                    <a:pt x="4" y="21"/>
                    <a:pt x="4" y="20"/>
                  </a:cubicBezTo>
                  <a:cubicBezTo>
                    <a:pt x="5" y="19"/>
                    <a:pt x="7" y="18"/>
                    <a:pt x="7" y="18"/>
                  </a:cubicBezTo>
                  <a:cubicBezTo>
                    <a:pt x="8" y="17"/>
                    <a:pt x="9" y="17"/>
                    <a:pt x="9" y="17"/>
                  </a:cubicBezTo>
                  <a:cubicBezTo>
                    <a:pt x="10" y="15"/>
                    <a:pt x="9" y="13"/>
                    <a:pt x="9" y="12"/>
                  </a:cubicBezTo>
                  <a:cubicBezTo>
                    <a:pt x="9" y="11"/>
                    <a:pt x="10" y="9"/>
                    <a:pt x="10" y="9"/>
                  </a:cubicBezTo>
                  <a:cubicBezTo>
                    <a:pt x="10" y="7"/>
                    <a:pt x="9" y="5"/>
                    <a:pt x="9" y="4"/>
                  </a:cubicBezTo>
                  <a:cubicBezTo>
                    <a:pt x="9" y="3"/>
                    <a:pt x="11" y="1"/>
                    <a:pt x="12" y="1"/>
                  </a:cubicBezTo>
                  <a:cubicBezTo>
                    <a:pt x="12" y="2"/>
                    <a:pt x="12" y="3"/>
                    <a:pt x="13" y="4"/>
                  </a:cubicBezTo>
                  <a:cubicBezTo>
                    <a:pt x="13" y="4"/>
                    <a:pt x="14" y="5"/>
                    <a:pt x="14" y="5"/>
                  </a:cubicBezTo>
                  <a:cubicBezTo>
                    <a:pt x="15" y="4"/>
                    <a:pt x="14" y="2"/>
                    <a:pt x="15" y="2"/>
                  </a:cubicBezTo>
                  <a:cubicBezTo>
                    <a:pt x="15" y="1"/>
                    <a:pt x="15" y="0"/>
                    <a:pt x="16" y="0"/>
                  </a:cubicBezTo>
                  <a:cubicBezTo>
                    <a:pt x="16" y="0"/>
                    <a:pt x="18" y="1"/>
                    <a:pt x="19" y="2"/>
                  </a:cubicBezTo>
                  <a:cubicBezTo>
                    <a:pt x="19" y="2"/>
                    <a:pt x="19" y="4"/>
                    <a:pt x="19" y="5"/>
                  </a:cubicBezTo>
                  <a:cubicBezTo>
                    <a:pt x="19" y="5"/>
                    <a:pt x="18" y="6"/>
                    <a:pt x="18" y="6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18" y="9"/>
                    <a:pt x="19" y="9"/>
                    <a:pt x="20" y="9"/>
                  </a:cubicBezTo>
                  <a:cubicBezTo>
                    <a:pt x="21" y="9"/>
                    <a:pt x="21" y="7"/>
                    <a:pt x="21" y="7"/>
                  </a:cubicBezTo>
                  <a:cubicBezTo>
                    <a:pt x="21" y="7"/>
                    <a:pt x="23" y="7"/>
                    <a:pt x="23" y="7"/>
                  </a:cubicBezTo>
                  <a:cubicBezTo>
                    <a:pt x="24" y="7"/>
                    <a:pt x="25" y="8"/>
                    <a:pt x="25" y="9"/>
                  </a:cubicBezTo>
                  <a:cubicBezTo>
                    <a:pt x="26" y="9"/>
                    <a:pt x="27" y="10"/>
                    <a:pt x="27" y="11"/>
                  </a:cubicBezTo>
                  <a:cubicBezTo>
                    <a:pt x="27" y="11"/>
                    <a:pt x="26" y="12"/>
                    <a:pt x="26" y="12"/>
                  </a:cubicBezTo>
                  <a:cubicBezTo>
                    <a:pt x="26" y="13"/>
                    <a:pt x="27" y="13"/>
                    <a:pt x="27" y="14"/>
                  </a:cubicBezTo>
                  <a:cubicBezTo>
                    <a:pt x="28" y="14"/>
                    <a:pt x="30" y="13"/>
                    <a:pt x="31" y="14"/>
                  </a:cubicBezTo>
                  <a:cubicBezTo>
                    <a:pt x="31" y="14"/>
                    <a:pt x="33" y="15"/>
                    <a:pt x="33" y="1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71"/>
            <p:cNvSpPr>
              <a:spLocks/>
            </p:cNvSpPr>
            <p:nvPr/>
          </p:nvSpPr>
          <p:spPr bwMode="auto">
            <a:xfrm>
              <a:off x="3939" y="1455"/>
              <a:ext cx="76" cy="78"/>
            </a:xfrm>
            <a:custGeom>
              <a:avLst/>
              <a:gdLst>
                <a:gd name="T0" fmla="*/ 31 w 32"/>
                <a:gd name="T1" fmla="*/ 7 h 33"/>
                <a:gd name="T2" fmla="*/ 32 w 32"/>
                <a:gd name="T3" fmla="*/ 11 h 33"/>
                <a:gd name="T4" fmla="*/ 31 w 32"/>
                <a:gd name="T5" fmla="*/ 14 h 33"/>
                <a:gd name="T6" fmla="*/ 31 w 32"/>
                <a:gd name="T7" fmla="*/ 18 h 33"/>
                <a:gd name="T8" fmla="*/ 29 w 32"/>
                <a:gd name="T9" fmla="*/ 19 h 33"/>
                <a:gd name="T10" fmla="*/ 27 w 32"/>
                <a:gd name="T11" fmla="*/ 19 h 33"/>
                <a:gd name="T12" fmla="*/ 27 w 32"/>
                <a:gd name="T13" fmla="*/ 21 h 33"/>
                <a:gd name="T14" fmla="*/ 29 w 32"/>
                <a:gd name="T15" fmla="*/ 23 h 33"/>
                <a:gd name="T16" fmla="*/ 31 w 32"/>
                <a:gd name="T17" fmla="*/ 25 h 33"/>
                <a:gd name="T18" fmla="*/ 30 w 32"/>
                <a:gd name="T19" fmla="*/ 26 h 33"/>
                <a:gd name="T20" fmla="*/ 29 w 32"/>
                <a:gd name="T21" fmla="*/ 30 h 33"/>
                <a:gd name="T22" fmla="*/ 27 w 32"/>
                <a:gd name="T23" fmla="*/ 32 h 33"/>
                <a:gd name="T24" fmla="*/ 25 w 32"/>
                <a:gd name="T25" fmla="*/ 32 h 33"/>
                <a:gd name="T26" fmla="*/ 21 w 32"/>
                <a:gd name="T27" fmla="*/ 33 h 33"/>
                <a:gd name="T28" fmla="*/ 18 w 32"/>
                <a:gd name="T29" fmla="*/ 32 h 33"/>
                <a:gd name="T30" fmla="*/ 16 w 32"/>
                <a:gd name="T31" fmla="*/ 28 h 33"/>
                <a:gd name="T32" fmla="*/ 12 w 32"/>
                <a:gd name="T33" fmla="*/ 28 h 33"/>
                <a:gd name="T34" fmla="*/ 10 w 32"/>
                <a:gd name="T35" fmla="*/ 26 h 33"/>
                <a:gd name="T36" fmla="*/ 7 w 32"/>
                <a:gd name="T37" fmla="*/ 25 h 33"/>
                <a:gd name="T38" fmla="*/ 5 w 32"/>
                <a:gd name="T39" fmla="*/ 22 h 33"/>
                <a:gd name="T40" fmla="*/ 4 w 32"/>
                <a:gd name="T41" fmla="*/ 16 h 33"/>
                <a:gd name="T42" fmla="*/ 2 w 32"/>
                <a:gd name="T43" fmla="*/ 14 h 33"/>
                <a:gd name="T44" fmla="*/ 0 w 32"/>
                <a:gd name="T45" fmla="*/ 12 h 33"/>
                <a:gd name="T46" fmla="*/ 3 w 32"/>
                <a:gd name="T47" fmla="*/ 10 h 33"/>
                <a:gd name="T48" fmla="*/ 3 w 32"/>
                <a:gd name="T49" fmla="*/ 9 h 33"/>
                <a:gd name="T50" fmla="*/ 7 w 32"/>
                <a:gd name="T51" fmla="*/ 8 h 33"/>
                <a:gd name="T52" fmla="*/ 8 w 32"/>
                <a:gd name="T53" fmla="*/ 5 h 33"/>
                <a:gd name="T54" fmla="*/ 9 w 32"/>
                <a:gd name="T55" fmla="*/ 3 h 33"/>
                <a:gd name="T56" fmla="*/ 12 w 32"/>
                <a:gd name="T57" fmla="*/ 3 h 33"/>
                <a:gd name="T58" fmla="*/ 15 w 32"/>
                <a:gd name="T59" fmla="*/ 0 h 33"/>
                <a:gd name="T60" fmla="*/ 20 w 32"/>
                <a:gd name="T61" fmla="*/ 1 h 33"/>
                <a:gd name="T62" fmla="*/ 20 w 32"/>
                <a:gd name="T63" fmla="*/ 3 h 33"/>
                <a:gd name="T64" fmla="*/ 19 w 32"/>
                <a:gd name="T65" fmla="*/ 6 h 33"/>
                <a:gd name="T66" fmla="*/ 19 w 32"/>
                <a:gd name="T67" fmla="*/ 9 h 33"/>
                <a:gd name="T68" fmla="*/ 19 w 32"/>
                <a:gd name="T69" fmla="*/ 11 h 33"/>
                <a:gd name="T70" fmla="*/ 20 w 32"/>
                <a:gd name="T71" fmla="*/ 11 h 33"/>
                <a:gd name="T72" fmla="*/ 21 w 32"/>
                <a:gd name="T73" fmla="*/ 7 h 33"/>
                <a:gd name="T74" fmla="*/ 23 w 32"/>
                <a:gd name="T75" fmla="*/ 5 h 33"/>
                <a:gd name="T76" fmla="*/ 27 w 32"/>
                <a:gd name="T77" fmla="*/ 4 h 33"/>
                <a:gd name="T78" fmla="*/ 31 w 32"/>
                <a:gd name="T7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" h="33">
                  <a:moveTo>
                    <a:pt x="31" y="7"/>
                  </a:moveTo>
                  <a:cubicBezTo>
                    <a:pt x="31" y="8"/>
                    <a:pt x="32" y="10"/>
                    <a:pt x="32" y="11"/>
                  </a:cubicBezTo>
                  <a:cubicBezTo>
                    <a:pt x="32" y="11"/>
                    <a:pt x="31" y="13"/>
                    <a:pt x="31" y="14"/>
                  </a:cubicBezTo>
                  <a:cubicBezTo>
                    <a:pt x="31" y="15"/>
                    <a:pt x="32" y="17"/>
                    <a:pt x="31" y="18"/>
                  </a:cubicBezTo>
                  <a:cubicBezTo>
                    <a:pt x="31" y="18"/>
                    <a:pt x="30" y="18"/>
                    <a:pt x="29" y="19"/>
                  </a:cubicBezTo>
                  <a:cubicBezTo>
                    <a:pt x="29" y="19"/>
                    <a:pt x="27" y="18"/>
                    <a:pt x="27" y="19"/>
                  </a:cubicBezTo>
                  <a:cubicBezTo>
                    <a:pt x="27" y="19"/>
                    <a:pt x="27" y="21"/>
                    <a:pt x="27" y="21"/>
                  </a:cubicBezTo>
                  <a:cubicBezTo>
                    <a:pt x="27" y="22"/>
                    <a:pt x="29" y="22"/>
                    <a:pt x="29" y="23"/>
                  </a:cubicBezTo>
                  <a:cubicBezTo>
                    <a:pt x="30" y="23"/>
                    <a:pt x="31" y="24"/>
                    <a:pt x="31" y="25"/>
                  </a:cubicBezTo>
                  <a:cubicBezTo>
                    <a:pt x="31" y="25"/>
                    <a:pt x="30" y="26"/>
                    <a:pt x="30" y="26"/>
                  </a:cubicBezTo>
                  <a:cubicBezTo>
                    <a:pt x="30" y="27"/>
                    <a:pt x="29" y="29"/>
                    <a:pt x="29" y="30"/>
                  </a:cubicBezTo>
                  <a:cubicBezTo>
                    <a:pt x="28" y="30"/>
                    <a:pt x="27" y="32"/>
                    <a:pt x="27" y="32"/>
                  </a:cubicBezTo>
                  <a:cubicBezTo>
                    <a:pt x="26" y="32"/>
                    <a:pt x="25" y="32"/>
                    <a:pt x="25" y="32"/>
                  </a:cubicBezTo>
                  <a:cubicBezTo>
                    <a:pt x="24" y="32"/>
                    <a:pt x="22" y="33"/>
                    <a:pt x="21" y="33"/>
                  </a:cubicBezTo>
                  <a:cubicBezTo>
                    <a:pt x="21" y="33"/>
                    <a:pt x="19" y="33"/>
                    <a:pt x="18" y="32"/>
                  </a:cubicBezTo>
                  <a:cubicBezTo>
                    <a:pt x="17" y="31"/>
                    <a:pt x="17" y="28"/>
                    <a:pt x="16" y="28"/>
                  </a:cubicBezTo>
                  <a:cubicBezTo>
                    <a:pt x="15" y="27"/>
                    <a:pt x="13" y="28"/>
                    <a:pt x="12" y="28"/>
                  </a:cubicBezTo>
                  <a:cubicBezTo>
                    <a:pt x="11" y="28"/>
                    <a:pt x="11" y="26"/>
                    <a:pt x="10" y="26"/>
                  </a:cubicBezTo>
                  <a:cubicBezTo>
                    <a:pt x="9" y="26"/>
                    <a:pt x="8" y="26"/>
                    <a:pt x="7" y="25"/>
                  </a:cubicBezTo>
                  <a:cubicBezTo>
                    <a:pt x="7" y="24"/>
                    <a:pt x="5" y="22"/>
                    <a:pt x="5" y="22"/>
                  </a:cubicBezTo>
                  <a:cubicBezTo>
                    <a:pt x="5" y="20"/>
                    <a:pt x="5" y="17"/>
                    <a:pt x="4" y="16"/>
                  </a:cubicBezTo>
                  <a:cubicBezTo>
                    <a:pt x="4" y="15"/>
                    <a:pt x="2" y="15"/>
                    <a:pt x="2" y="14"/>
                  </a:cubicBezTo>
                  <a:cubicBezTo>
                    <a:pt x="1" y="14"/>
                    <a:pt x="0" y="13"/>
                    <a:pt x="0" y="12"/>
                  </a:cubicBezTo>
                  <a:cubicBezTo>
                    <a:pt x="0" y="11"/>
                    <a:pt x="2" y="11"/>
                    <a:pt x="3" y="10"/>
                  </a:cubicBezTo>
                  <a:cubicBezTo>
                    <a:pt x="3" y="10"/>
                    <a:pt x="3" y="9"/>
                    <a:pt x="3" y="9"/>
                  </a:cubicBezTo>
                  <a:cubicBezTo>
                    <a:pt x="4" y="8"/>
                    <a:pt x="6" y="9"/>
                    <a:pt x="7" y="8"/>
                  </a:cubicBezTo>
                  <a:cubicBezTo>
                    <a:pt x="7" y="8"/>
                    <a:pt x="8" y="5"/>
                    <a:pt x="8" y="5"/>
                  </a:cubicBezTo>
                  <a:cubicBezTo>
                    <a:pt x="8" y="4"/>
                    <a:pt x="8" y="3"/>
                    <a:pt x="9" y="3"/>
                  </a:cubicBezTo>
                  <a:cubicBezTo>
                    <a:pt x="10" y="2"/>
                    <a:pt x="11" y="3"/>
                    <a:pt x="12" y="3"/>
                  </a:cubicBezTo>
                  <a:cubicBezTo>
                    <a:pt x="13" y="3"/>
                    <a:pt x="14" y="1"/>
                    <a:pt x="15" y="0"/>
                  </a:cubicBezTo>
                  <a:cubicBezTo>
                    <a:pt x="17" y="0"/>
                    <a:pt x="20" y="0"/>
                    <a:pt x="20" y="1"/>
                  </a:cubicBezTo>
                  <a:cubicBezTo>
                    <a:pt x="21" y="2"/>
                    <a:pt x="20" y="3"/>
                    <a:pt x="20" y="3"/>
                  </a:cubicBezTo>
                  <a:cubicBezTo>
                    <a:pt x="20" y="4"/>
                    <a:pt x="19" y="5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9"/>
                    <a:pt x="18" y="11"/>
                    <a:pt x="19" y="11"/>
                  </a:cubicBezTo>
                  <a:cubicBezTo>
                    <a:pt x="19" y="11"/>
                    <a:pt x="20" y="11"/>
                    <a:pt x="20" y="11"/>
                  </a:cubicBezTo>
                  <a:cubicBezTo>
                    <a:pt x="21" y="10"/>
                    <a:pt x="21" y="8"/>
                    <a:pt x="21" y="7"/>
                  </a:cubicBezTo>
                  <a:cubicBezTo>
                    <a:pt x="22" y="6"/>
                    <a:pt x="23" y="6"/>
                    <a:pt x="23" y="5"/>
                  </a:cubicBezTo>
                  <a:cubicBezTo>
                    <a:pt x="24" y="5"/>
                    <a:pt x="26" y="4"/>
                    <a:pt x="27" y="4"/>
                  </a:cubicBezTo>
                  <a:cubicBezTo>
                    <a:pt x="28" y="4"/>
                    <a:pt x="30" y="7"/>
                    <a:pt x="31" y="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72"/>
            <p:cNvSpPr>
              <a:spLocks/>
            </p:cNvSpPr>
            <p:nvPr/>
          </p:nvSpPr>
          <p:spPr bwMode="auto">
            <a:xfrm>
              <a:off x="3939" y="1455"/>
              <a:ext cx="76" cy="78"/>
            </a:xfrm>
            <a:custGeom>
              <a:avLst/>
              <a:gdLst>
                <a:gd name="T0" fmla="*/ 31 w 32"/>
                <a:gd name="T1" fmla="*/ 7 h 33"/>
                <a:gd name="T2" fmla="*/ 32 w 32"/>
                <a:gd name="T3" fmla="*/ 11 h 33"/>
                <a:gd name="T4" fmla="*/ 31 w 32"/>
                <a:gd name="T5" fmla="*/ 14 h 33"/>
                <a:gd name="T6" fmla="*/ 31 w 32"/>
                <a:gd name="T7" fmla="*/ 18 h 33"/>
                <a:gd name="T8" fmla="*/ 29 w 32"/>
                <a:gd name="T9" fmla="*/ 19 h 33"/>
                <a:gd name="T10" fmla="*/ 27 w 32"/>
                <a:gd name="T11" fmla="*/ 19 h 33"/>
                <a:gd name="T12" fmla="*/ 27 w 32"/>
                <a:gd name="T13" fmla="*/ 21 h 33"/>
                <a:gd name="T14" fmla="*/ 29 w 32"/>
                <a:gd name="T15" fmla="*/ 23 h 33"/>
                <a:gd name="T16" fmla="*/ 31 w 32"/>
                <a:gd name="T17" fmla="*/ 25 h 33"/>
                <a:gd name="T18" fmla="*/ 30 w 32"/>
                <a:gd name="T19" fmla="*/ 26 h 33"/>
                <a:gd name="T20" fmla="*/ 29 w 32"/>
                <a:gd name="T21" fmla="*/ 30 h 33"/>
                <a:gd name="T22" fmla="*/ 27 w 32"/>
                <a:gd name="T23" fmla="*/ 32 h 33"/>
                <a:gd name="T24" fmla="*/ 25 w 32"/>
                <a:gd name="T25" fmla="*/ 32 h 33"/>
                <a:gd name="T26" fmla="*/ 21 w 32"/>
                <a:gd name="T27" fmla="*/ 33 h 33"/>
                <a:gd name="T28" fmla="*/ 18 w 32"/>
                <a:gd name="T29" fmla="*/ 32 h 33"/>
                <a:gd name="T30" fmla="*/ 16 w 32"/>
                <a:gd name="T31" fmla="*/ 28 h 33"/>
                <a:gd name="T32" fmla="*/ 12 w 32"/>
                <a:gd name="T33" fmla="*/ 28 h 33"/>
                <a:gd name="T34" fmla="*/ 10 w 32"/>
                <a:gd name="T35" fmla="*/ 26 h 33"/>
                <a:gd name="T36" fmla="*/ 7 w 32"/>
                <a:gd name="T37" fmla="*/ 25 h 33"/>
                <a:gd name="T38" fmla="*/ 5 w 32"/>
                <a:gd name="T39" fmla="*/ 22 h 33"/>
                <a:gd name="T40" fmla="*/ 4 w 32"/>
                <a:gd name="T41" fmla="*/ 16 h 33"/>
                <a:gd name="T42" fmla="*/ 2 w 32"/>
                <a:gd name="T43" fmla="*/ 14 h 33"/>
                <a:gd name="T44" fmla="*/ 0 w 32"/>
                <a:gd name="T45" fmla="*/ 12 h 33"/>
                <a:gd name="T46" fmla="*/ 3 w 32"/>
                <a:gd name="T47" fmla="*/ 10 h 33"/>
                <a:gd name="T48" fmla="*/ 3 w 32"/>
                <a:gd name="T49" fmla="*/ 9 h 33"/>
                <a:gd name="T50" fmla="*/ 7 w 32"/>
                <a:gd name="T51" fmla="*/ 8 h 33"/>
                <a:gd name="T52" fmla="*/ 8 w 32"/>
                <a:gd name="T53" fmla="*/ 5 h 33"/>
                <a:gd name="T54" fmla="*/ 9 w 32"/>
                <a:gd name="T55" fmla="*/ 3 h 33"/>
                <a:gd name="T56" fmla="*/ 12 w 32"/>
                <a:gd name="T57" fmla="*/ 3 h 33"/>
                <a:gd name="T58" fmla="*/ 15 w 32"/>
                <a:gd name="T59" fmla="*/ 0 h 33"/>
                <a:gd name="T60" fmla="*/ 20 w 32"/>
                <a:gd name="T61" fmla="*/ 1 h 33"/>
                <a:gd name="T62" fmla="*/ 20 w 32"/>
                <a:gd name="T63" fmla="*/ 3 h 33"/>
                <a:gd name="T64" fmla="*/ 19 w 32"/>
                <a:gd name="T65" fmla="*/ 6 h 33"/>
                <a:gd name="T66" fmla="*/ 19 w 32"/>
                <a:gd name="T67" fmla="*/ 9 h 33"/>
                <a:gd name="T68" fmla="*/ 19 w 32"/>
                <a:gd name="T69" fmla="*/ 11 h 33"/>
                <a:gd name="T70" fmla="*/ 20 w 32"/>
                <a:gd name="T71" fmla="*/ 11 h 33"/>
                <a:gd name="T72" fmla="*/ 21 w 32"/>
                <a:gd name="T73" fmla="*/ 7 h 33"/>
                <a:gd name="T74" fmla="*/ 23 w 32"/>
                <a:gd name="T75" fmla="*/ 5 h 33"/>
                <a:gd name="T76" fmla="*/ 27 w 32"/>
                <a:gd name="T77" fmla="*/ 4 h 33"/>
                <a:gd name="T78" fmla="*/ 31 w 32"/>
                <a:gd name="T7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" h="33">
                  <a:moveTo>
                    <a:pt x="31" y="7"/>
                  </a:moveTo>
                  <a:cubicBezTo>
                    <a:pt x="31" y="8"/>
                    <a:pt x="32" y="10"/>
                    <a:pt x="32" y="11"/>
                  </a:cubicBezTo>
                  <a:cubicBezTo>
                    <a:pt x="32" y="11"/>
                    <a:pt x="31" y="13"/>
                    <a:pt x="31" y="14"/>
                  </a:cubicBezTo>
                  <a:cubicBezTo>
                    <a:pt x="31" y="15"/>
                    <a:pt x="32" y="17"/>
                    <a:pt x="31" y="18"/>
                  </a:cubicBezTo>
                  <a:cubicBezTo>
                    <a:pt x="31" y="18"/>
                    <a:pt x="30" y="18"/>
                    <a:pt x="29" y="19"/>
                  </a:cubicBezTo>
                  <a:cubicBezTo>
                    <a:pt x="29" y="19"/>
                    <a:pt x="27" y="18"/>
                    <a:pt x="27" y="19"/>
                  </a:cubicBezTo>
                  <a:cubicBezTo>
                    <a:pt x="27" y="19"/>
                    <a:pt x="27" y="21"/>
                    <a:pt x="27" y="21"/>
                  </a:cubicBezTo>
                  <a:cubicBezTo>
                    <a:pt x="27" y="22"/>
                    <a:pt x="29" y="22"/>
                    <a:pt x="29" y="23"/>
                  </a:cubicBezTo>
                  <a:cubicBezTo>
                    <a:pt x="30" y="23"/>
                    <a:pt x="31" y="24"/>
                    <a:pt x="31" y="25"/>
                  </a:cubicBezTo>
                  <a:cubicBezTo>
                    <a:pt x="31" y="25"/>
                    <a:pt x="30" y="26"/>
                    <a:pt x="30" y="26"/>
                  </a:cubicBezTo>
                  <a:cubicBezTo>
                    <a:pt x="30" y="27"/>
                    <a:pt x="29" y="29"/>
                    <a:pt x="29" y="30"/>
                  </a:cubicBezTo>
                  <a:cubicBezTo>
                    <a:pt x="28" y="30"/>
                    <a:pt x="27" y="32"/>
                    <a:pt x="27" y="32"/>
                  </a:cubicBezTo>
                  <a:cubicBezTo>
                    <a:pt x="26" y="32"/>
                    <a:pt x="25" y="32"/>
                    <a:pt x="25" y="32"/>
                  </a:cubicBezTo>
                  <a:cubicBezTo>
                    <a:pt x="24" y="32"/>
                    <a:pt x="22" y="33"/>
                    <a:pt x="21" y="33"/>
                  </a:cubicBezTo>
                  <a:cubicBezTo>
                    <a:pt x="21" y="33"/>
                    <a:pt x="19" y="33"/>
                    <a:pt x="18" y="32"/>
                  </a:cubicBezTo>
                  <a:cubicBezTo>
                    <a:pt x="17" y="31"/>
                    <a:pt x="17" y="28"/>
                    <a:pt x="16" y="28"/>
                  </a:cubicBezTo>
                  <a:cubicBezTo>
                    <a:pt x="15" y="27"/>
                    <a:pt x="13" y="28"/>
                    <a:pt x="12" y="28"/>
                  </a:cubicBezTo>
                  <a:cubicBezTo>
                    <a:pt x="11" y="28"/>
                    <a:pt x="11" y="26"/>
                    <a:pt x="10" y="26"/>
                  </a:cubicBezTo>
                  <a:cubicBezTo>
                    <a:pt x="9" y="26"/>
                    <a:pt x="8" y="26"/>
                    <a:pt x="7" y="25"/>
                  </a:cubicBezTo>
                  <a:cubicBezTo>
                    <a:pt x="7" y="24"/>
                    <a:pt x="5" y="22"/>
                    <a:pt x="5" y="22"/>
                  </a:cubicBezTo>
                  <a:cubicBezTo>
                    <a:pt x="5" y="20"/>
                    <a:pt x="5" y="17"/>
                    <a:pt x="4" y="16"/>
                  </a:cubicBezTo>
                  <a:cubicBezTo>
                    <a:pt x="4" y="15"/>
                    <a:pt x="2" y="15"/>
                    <a:pt x="2" y="14"/>
                  </a:cubicBezTo>
                  <a:cubicBezTo>
                    <a:pt x="1" y="14"/>
                    <a:pt x="0" y="13"/>
                    <a:pt x="0" y="12"/>
                  </a:cubicBezTo>
                  <a:cubicBezTo>
                    <a:pt x="0" y="11"/>
                    <a:pt x="2" y="11"/>
                    <a:pt x="3" y="10"/>
                  </a:cubicBezTo>
                  <a:cubicBezTo>
                    <a:pt x="3" y="10"/>
                    <a:pt x="3" y="9"/>
                    <a:pt x="3" y="9"/>
                  </a:cubicBezTo>
                  <a:cubicBezTo>
                    <a:pt x="4" y="8"/>
                    <a:pt x="6" y="9"/>
                    <a:pt x="7" y="8"/>
                  </a:cubicBezTo>
                  <a:cubicBezTo>
                    <a:pt x="7" y="8"/>
                    <a:pt x="8" y="5"/>
                    <a:pt x="8" y="5"/>
                  </a:cubicBezTo>
                  <a:cubicBezTo>
                    <a:pt x="8" y="4"/>
                    <a:pt x="8" y="3"/>
                    <a:pt x="9" y="3"/>
                  </a:cubicBezTo>
                  <a:cubicBezTo>
                    <a:pt x="10" y="2"/>
                    <a:pt x="11" y="3"/>
                    <a:pt x="12" y="3"/>
                  </a:cubicBezTo>
                  <a:cubicBezTo>
                    <a:pt x="13" y="3"/>
                    <a:pt x="14" y="1"/>
                    <a:pt x="15" y="0"/>
                  </a:cubicBezTo>
                  <a:cubicBezTo>
                    <a:pt x="17" y="0"/>
                    <a:pt x="20" y="0"/>
                    <a:pt x="20" y="1"/>
                  </a:cubicBezTo>
                  <a:cubicBezTo>
                    <a:pt x="21" y="2"/>
                    <a:pt x="20" y="3"/>
                    <a:pt x="20" y="3"/>
                  </a:cubicBezTo>
                  <a:cubicBezTo>
                    <a:pt x="20" y="4"/>
                    <a:pt x="19" y="5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9"/>
                    <a:pt x="18" y="11"/>
                    <a:pt x="19" y="11"/>
                  </a:cubicBezTo>
                  <a:cubicBezTo>
                    <a:pt x="19" y="11"/>
                    <a:pt x="20" y="11"/>
                    <a:pt x="20" y="11"/>
                  </a:cubicBezTo>
                  <a:cubicBezTo>
                    <a:pt x="21" y="10"/>
                    <a:pt x="21" y="8"/>
                    <a:pt x="21" y="7"/>
                  </a:cubicBezTo>
                  <a:cubicBezTo>
                    <a:pt x="22" y="6"/>
                    <a:pt x="23" y="6"/>
                    <a:pt x="23" y="5"/>
                  </a:cubicBezTo>
                  <a:cubicBezTo>
                    <a:pt x="24" y="5"/>
                    <a:pt x="26" y="4"/>
                    <a:pt x="27" y="4"/>
                  </a:cubicBezTo>
                  <a:cubicBezTo>
                    <a:pt x="28" y="4"/>
                    <a:pt x="30" y="7"/>
                    <a:pt x="31" y="7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73"/>
            <p:cNvSpPr>
              <a:spLocks/>
            </p:cNvSpPr>
            <p:nvPr/>
          </p:nvSpPr>
          <p:spPr bwMode="auto">
            <a:xfrm>
              <a:off x="3928" y="1391"/>
              <a:ext cx="63" cy="69"/>
            </a:xfrm>
            <a:custGeom>
              <a:avLst/>
              <a:gdLst>
                <a:gd name="T0" fmla="*/ 27 w 27"/>
                <a:gd name="T1" fmla="*/ 14 h 29"/>
                <a:gd name="T2" fmla="*/ 26 w 27"/>
                <a:gd name="T3" fmla="*/ 16 h 29"/>
                <a:gd name="T4" fmla="*/ 24 w 27"/>
                <a:gd name="T5" fmla="*/ 18 h 29"/>
                <a:gd name="T6" fmla="*/ 24 w 27"/>
                <a:gd name="T7" fmla="*/ 22 h 29"/>
                <a:gd name="T8" fmla="*/ 24 w 27"/>
                <a:gd name="T9" fmla="*/ 25 h 29"/>
                <a:gd name="T10" fmla="*/ 22 w 27"/>
                <a:gd name="T11" fmla="*/ 26 h 29"/>
                <a:gd name="T12" fmla="*/ 18 w 27"/>
                <a:gd name="T13" fmla="*/ 25 h 29"/>
                <a:gd name="T14" fmla="*/ 15 w 27"/>
                <a:gd name="T15" fmla="*/ 26 h 29"/>
                <a:gd name="T16" fmla="*/ 13 w 27"/>
                <a:gd name="T17" fmla="*/ 28 h 29"/>
                <a:gd name="T18" fmla="*/ 11 w 27"/>
                <a:gd name="T19" fmla="*/ 28 h 29"/>
                <a:gd name="T20" fmla="*/ 8 w 27"/>
                <a:gd name="T21" fmla="*/ 29 h 29"/>
                <a:gd name="T22" fmla="*/ 4 w 27"/>
                <a:gd name="T23" fmla="*/ 28 h 29"/>
                <a:gd name="T24" fmla="*/ 4 w 27"/>
                <a:gd name="T25" fmla="*/ 26 h 29"/>
                <a:gd name="T26" fmla="*/ 5 w 27"/>
                <a:gd name="T27" fmla="*/ 24 h 29"/>
                <a:gd name="T28" fmla="*/ 6 w 27"/>
                <a:gd name="T29" fmla="*/ 22 h 29"/>
                <a:gd name="T30" fmla="*/ 4 w 27"/>
                <a:gd name="T31" fmla="*/ 22 h 29"/>
                <a:gd name="T32" fmla="*/ 2 w 27"/>
                <a:gd name="T33" fmla="*/ 23 h 29"/>
                <a:gd name="T34" fmla="*/ 1 w 27"/>
                <a:gd name="T35" fmla="*/ 22 h 29"/>
                <a:gd name="T36" fmla="*/ 1 w 27"/>
                <a:gd name="T37" fmla="*/ 18 h 29"/>
                <a:gd name="T38" fmla="*/ 4 w 27"/>
                <a:gd name="T39" fmla="*/ 16 h 29"/>
                <a:gd name="T40" fmla="*/ 6 w 27"/>
                <a:gd name="T41" fmla="*/ 15 h 29"/>
                <a:gd name="T42" fmla="*/ 5 w 27"/>
                <a:gd name="T43" fmla="*/ 13 h 29"/>
                <a:gd name="T44" fmla="*/ 4 w 27"/>
                <a:gd name="T45" fmla="*/ 12 h 29"/>
                <a:gd name="T46" fmla="*/ 5 w 27"/>
                <a:gd name="T47" fmla="*/ 10 h 29"/>
                <a:gd name="T48" fmla="*/ 7 w 27"/>
                <a:gd name="T49" fmla="*/ 10 h 29"/>
                <a:gd name="T50" fmla="*/ 10 w 27"/>
                <a:gd name="T51" fmla="*/ 7 h 29"/>
                <a:gd name="T52" fmla="*/ 13 w 27"/>
                <a:gd name="T53" fmla="*/ 6 h 29"/>
                <a:gd name="T54" fmla="*/ 16 w 27"/>
                <a:gd name="T55" fmla="*/ 7 h 29"/>
                <a:gd name="T56" fmla="*/ 18 w 27"/>
                <a:gd name="T57" fmla="*/ 4 h 29"/>
                <a:gd name="T58" fmla="*/ 17 w 27"/>
                <a:gd name="T59" fmla="*/ 2 h 29"/>
                <a:gd name="T60" fmla="*/ 18 w 27"/>
                <a:gd name="T61" fmla="*/ 0 h 29"/>
                <a:gd name="T62" fmla="*/ 21 w 27"/>
                <a:gd name="T63" fmla="*/ 2 h 29"/>
                <a:gd name="T64" fmla="*/ 22 w 27"/>
                <a:gd name="T65" fmla="*/ 4 h 29"/>
                <a:gd name="T66" fmla="*/ 22 w 27"/>
                <a:gd name="T67" fmla="*/ 8 h 29"/>
                <a:gd name="T68" fmla="*/ 24 w 27"/>
                <a:gd name="T69" fmla="*/ 10 h 29"/>
                <a:gd name="T70" fmla="*/ 27 w 27"/>
                <a:gd name="T71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7" h="29">
                  <a:moveTo>
                    <a:pt x="27" y="14"/>
                  </a:moveTo>
                  <a:cubicBezTo>
                    <a:pt x="27" y="14"/>
                    <a:pt x="27" y="16"/>
                    <a:pt x="26" y="16"/>
                  </a:cubicBezTo>
                  <a:cubicBezTo>
                    <a:pt x="26" y="17"/>
                    <a:pt x="24" y="18"/>
                    <a:pt x="24" y="18"/>
                  </a:cubicBezTo>
                  <a:cubicBezTo>
                    <a:pt x="24" y="19"/>
                    <a:pt x="24" y="21"/>
                    <a:pt x="24" y="22"/>
                  </a:cubicBezTo>
                  <a:cubicBezTo>
                    <a:pt x="24" y="22"/>
                    <a:pt x="24" y="24"/>
                    <a:pt x="24" y="25"/>
                  </a:cubicBezTo>
                  <a:cubicBezTo>
                    <a:pt x="24" y="26"/>
                    <a:pt x="22" y="26"/>
                    <a:pt x="22" y="26"/>
                  </a:cubicBezTo>
                  <a:cubicBezTo>
                    <a:pt x="21" y="26"/>
                    <a:pt x="20" y="25"/>
                    <a:pt x="18" y="25"/>
                  </a:cubicBezTo>
                  <a:cubicBezTo>
                    <a:pt x="18" y="25"/>
                    <a:pt x="16" y="26"/>
                    <a:pt x="15" y="26"/>
                  </a:cubicBezTo>
                  <a:cubicBezTo>
                    <a:pt x="14" y="26"/>
                    <a:pt x="13" y="27"/>
                    <a:pt x="13" y="28"/>
                  </a:cubicBezTo>
                  <a:cubicBezTo>
                    <a:pt x="12" y="28"/>
                    <a:pt x="12" y="28"/>
                    <a:pt x="11" y="28"/>
                  </a:cubicBezTo>
                  <a:cubicBezTo>
                    <a:pt x="10" y="29"/>
                    <a:pt x="8" y="29"/>
                    <a:pt x="8" y="29"/>
                  </a:cubicBezTo>
                  <a:cubicBezTo>
                    <a:pt x="7" y="29"/>
                    <a:pt x="5" y="29"/>
                    <a:pt x="4" y="28"/>
                  </a:cubicBezTo>
                  <a:cubicBezTo>
                    <a:pt x="4" y="28"/>
                    <a:pt x="4" y="27"/>
                    <a:pt x="4" y="26"/>
                  </a:cubicBezTo>
                  <a:cubicBezTo>
                    <a:pt x="4" y="26"/>
                    <a:pt x="4" y="25"/>
                    <a:pt x="5" y="24"/>
                  </a:cubicBezTo>
                  <a:cubicBezTo>
                    <a:pt x="5" y="24"/>
                    <a:pt x="6" y="23"/>
                    <a:pt x="6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3" y="22"/>
                    <a:pt x="3" y="23"/>
                    <a:pt x="2" y="23"/>
                  </a:cubicBezTo>
                  <a:cubicBezTo>
                    <a:pt x="2" y="23"/>
                    <a:pt x="1" y="22"/>
                    <a:pt x="1" y="22"/>
                  </a:cubicBezTo>
                  <a:cubicBezTo>
                    <a:pt x="0" y="21"/>
                    <a:pt x="1" y="19"/>
                    <a:pt x="1" y="18"/>
                  </a:cubicBezTo>
                  <a:cubicBezTo>
                    <a:pt x="2" y="17"/>
                    <a:pt x="3" y="16"/>
                    <a:pt x="4" y="16"/>
                  </a:cubicBezTo>
                  <a:cubicBezTo>
                    <a:pt x="4" y="16"/>
                    <a:pt x="6" y="16"/>
                    <a:pt x="6" y="15"/>
                  </a:cubicBezTo>
                  <a:cubicBezTo>
                    <a:pt x="6" y="14"/>
                    <a:pt x="6" y="14"/>
                    <a:pt x="5" y="13"/>
                  </a:cubicBezTo>
                  <a:cubicBezTo>
                    <a:pt x="5" y="12"/>
                    <a:pt x="4" y="12"/>
                    <a:pt x="4" y="12"/>
                  </a:cubicBezTo>
                  <a:cubicBezTo>
                    <a:pt x="4" y="11"/>
                    <a:pt x="4" y="10"/>
                    <a:pt x="5" y="10"/>
                  </a:cubicBezTo>
                  <a:cubicBezTo>
                    <a:pt x="5" y="9"/>
                    <a:pt x="6" y="10"/>
                    <a:pt x="7" y="10"/>
                  </a:cubicBezTo>
                  <a:cubicBezTo>
                    <a:pt x="8" y="10"/>
                    <a:pt x="10" y="8"/>
                    <a:pt x="10" y="7"/>
                  </a:cubicBezTo>
                  <a:cubicBezTo>
                    <a:pt x="11" y="7"/>
                    <a:pt x="13" y="6"/>
                    <a:pt x="13" y="6"/>
                  </a:cubicBezTo>
                  <a:cubicBezTo>
                    <a:pt x="14" y="6"/>
                    <a:pt x="16" y="7"/>
                    <a:pt x="16" y="7"/>
                  </a:cubicBezTo>
                  <a:cubicBezTo>
                    <a:pt x="17" y="6"/>
                    <a:pt x="18" y="4"/>
                    <a:pt x="18" y="4"/>
                  </a:cubicBezTo>
                  <a:cubicBezTo>
                    <a:pt x="18" y="3"/>
                    <a:pt x="16" y="2"/>
                    <a:pt x="17" y="2"/>
                  </a:cubicBezTo>
                  <a:cubicBezTo>
                    <a:pt x="17" y="1"/>
                    <a:pt x="18" y="1"/>
                    <a:pt x="18" y="0"/>
                  </a:cubicBezTo>
                  <a:cubicBezTo>
                    <a:pt x="19" y="0"/>
                    <a:pt x="20" y="1"/>
                    <a:pt x="21" y="2"/>
                  </a:cubicBezTo>
                  <a:cubicBezTo>
                    <a:pt x="21" y="2"/>
                    <a:pt x="22" y="4"/>
                    <a:pt x="22" y="4"/>
                  </a:cubicBezTo>
                  <a:cubicBezTo>
                    <a:pt x="22" y="5"/>
                    <a:pt x="22" y="7"/>
                    <a:pt x="22" y="8"/>
                  </a:cubicBezTo>
                  <a:cubicBezTo>
                    <a:pt x="22" y="8"/>
                    <a:pt x="23" y="10"/>
                    <a:pt x="24" y="10"/>
                  </a:cubicBezTo>
                  <a:cubicBezTo>
                    <a:pt x="24" y="11"/>
                    <a:pt x="26" y="12"/>
                    <a:pt x="27" y="1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74"/>
            <p:cNvSpPr>
              <a:spLocks/>
            </p:cNvSpPr>
            <p:nvPr/>
          </p:nvSpPr>
          <p:spPr bwMode="auto">
            <a:xfrm>
              <a:off x="3928" y="1391"/>
              <a:ext cx="63" cy="69"/>
            </a:xfrm>
            <a:custGeom>
              <a:avLst/>
              <a:gdLst>
                <a:gd name="T0" fmla="*/ 27 w 27"/>
                <a:gd name="T1" fmla="*/ 14 h 29"/>
                <a:gd name="T2" fmla="*/ 26 w 27"/>
                <a:gd name="T3" fmla="*/ 16 h 29"/>
                <a:gd name="T4" fmla="*/ 24 w 27"/>
                <a:gd name="T5" fmla="*/ 18 h 29"/>
                <a:gd name="T6" fmla="*/ 24 w 27"/>
                <a:gd name="T7" fmla="*/ 22 h 29"/>
                <a:gd name="T8" fmla="*/ 24 w 27"/>
                <a:gd name="T9" fmla="*/ 25 h 29"/>
                <a:gd name="T10" fmla="*/ 22 w 27"/>
                <a:gd name="T11" fmla="*/ 26 h 29"/>
                <a:gd name="T12" fmla="*/ 18 w 27"/>
                <a:gd name="T13" fmla="*/ 25 h 29"/>
                <a:gd name="T14" fmla="*/ 15 w 27"/>
                <a:gd name="T15" fmla="*/ 26 h 29"/>
                <a:gd name="T16" fmla="*/ 13 w 27"/>
                <a:gd name="T17" fmla="*/ 28 h 29"/>
                <a:gd name="T18" fmla="*/ 11 w 27"/>
                <a:gd name="T19" fmla="*/ 28 h 29"/>
                <a:gd name="T20" fmla="*/ 8 w 27"/>
                <a:gd name="T21" fmla="*/ 29 h 29"/>
                <a:gd name="T22" fmla="*/ 4 w 27"/>
                <a:gd name="T23" fmla="*/ 28 h 29"/>
                <a:gd name="T24" fmla="*/ 4 w 27"/>
                <a:gd name="T25" fmla="*/ 26 h 29"/>
                <a:gd name="T26" fmla="*/ 5 w 27"/>
                <a:gd name="T27" fmla="*/ 24 h 29"/>
                <a:gd name="T28" fmla="*/ 6 w 27"/>
                <a:gd name="T29" fmla="*/ 22 h 29"/>
                <a:gd name="T30" fmla="*/ 4 w 27"/>
                <a:gd name="T31" fmla="*/ 22 h 29"/>
                <a:gd name="T32" fmla="*/ 2 w 27"/>
                <a:gd name="T33" fmla="*/ 23 h 29"/>
                <a:gd name="T34" fmla="*/ 1 w 27"/>
                <a:gd name="T35" fmla="*/ 22 h 29"/>
                <a:gd name="T36" fmla="*/ 1 w 27"/>
                <a:gd name="T37" fmla="*/ 18 h 29"/>
                <a:gd name="T38" fmla="*/ 4 w 27"/>
                <a:gd name="T39" fmla="*/ 16 h 29"/>
                <a:gd name="T40" fmla="*/ 6 w 27"/>
                <a:gd name="T41" fmla="*/ 15 h 29"/>
                <a:gd name="T42" fmla="*/ 5 w 27"/>
                <a:gd name="T43" fmla="*/ 13 h 29"/>
                <a:gd name="T44" fmla="*/ 4 w 27"/>
                <a:gd name="T45" fmla="*/ 12 h 29"/>
                <a:gd name="T46" fmla="*/ 5 w 27"/>
                <a:gd name="T47" fmla="*/ 10 h 29"/>
                <a:gd name="T48" fmla="*/ 7 w 27"/>
                <a:gd name="T49" fmla="*/ 10 h 29"/>
                <a:gd name="T50" fmla="*/ 10 w 27"/>
                <a:gd name="T51" fmla="*/ 7 h 29"/>
                <a:gd name="T52" fmla="*/ 13 w 27"/>
                <a:gd name="T53" fmla="*/ 6 h 29"/>
                <a:gd name="T54" fmla="*/ 16 w 27"/>
                <a:gd name="T55" fmla="*/ 7 h 29"/>
                <a:gd name="T56" fmla="*/ 18 w 27"/>
                <a:gd name="T57" fmla="*/ 4 h 29"/>
                <a:gd name="T58" fmla="*/ 17 w 27"/>
                <a:gd name="T59" fmla="*/ 2 h 29"/>
                <a:gd name="T60" fmla="*/ 18 w 27"/>
                <a:gd name="T61" fmla="*/ 0 h 29"/>
                <a:gd name="T62" fmla="*/ 21 w 27"/>
                <a:gd name="T63" fmla="*/ 2 h 29"/>
                <a:gd name="T64" fmla="*/ 22 w 27"/>
                <a:gd name="T65" fmla="*/ 4 h 29"/>
                <a:gd name="T66" fmla="*/ 22 w 27"/>
                <a:gd name="T67" fmla="*/ 8 h 29"/>
                <a:gd name="T68" fmla="*/ 24 w 27"/>
                <a:gd name="T69" fmla="*/ 10 h 29"/>
                <a:gd name="T70" fmla="*/ 27 w 27"/>
                <a:gd name="T71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7" h="29">
                  <a:moveTo>
                    <a:pt x="27" y="14"/>
                  </a:moveTo>
                  <a:cubicBezTo>
                    <a:pt x="27" y="14"/>
                    <a:pt x="27" y="16"/>
                    <a:pt x="26" y="16"/>
                  </a:cubicBezTo>
                  <a:cubicBezTo>
                    <a:pt x="26" y="17"/>
                    <a:pt x="24" y="18"/>
                    <a:pt x="24" y="18"/>
                  </a:cubicBezTo>
                  <a:cubicBezTo>
                    <a:pt x="24" y="19"/>
                    <a:pt x="24" y="21"/>
                    <a:pt x="24" y="22"/>
                  </a:cubicBezTo>
                  <a:cubicBezTo>
                    <a:pt x="24" y="22"/>
                    <a:pt x="24" y="24"/>
                    <a:pt x="24" y="25"/>
                  </a:cubicBezTo>
                  <a:cubicBezTo>
                    <a:pt x="24" y="26"/>
                    <a:pt x="22" y="26"/>
                    <a:pt x="22" y="26"/>
                  </a:cubicBezTo>
                  <a:cubicBezTo>
                    <a:pt x="21" y="26"/>
                    <a:pt x="20" y="25"/>
                    <a:pt x="18" y="25"/>
                  </a:cubicBezTo>
                  <a:cubicBezTo>
                    <a:pt x="18" y="25"/>
                    <a:pt x="16" y="26"/>
                    <a:pt x="15" y="26"/>
                  </a:cubicBezTo>
                  <a:cubicBezTo>
                    <a:pt x="14" y="26"/>
                    <a:pt x="13" y="27"/>
                    <a:pt x="13" y="28"/>
                  </a:cubicBezTo>
                  <a:cubicBezTo>
                    <a:pt x="12" y="28"/>
                    <a:pt x="12" y="28"/>
                    <a:pt x="11" y="28"/>
                  </a:cubicBezTo>
                  <a:cubicBezTo>
                    <a:pt x="10" y="29"/>
                    <a:pt x="8" y="29"/>
                    <a:pt x="8" y="29"/>
                  </a:cubicBezTo>
                  <a:cubicBezTo>
                    <a:pt x="7" y="29"/>
                    <a:pt x="5" y="29"/>
                    <a:pt x="4" y="28"/>
                  </a:cubicBezTo>
                  <a:cubicBezTo>
                    <a:pt x="4" y="28"/>
                    <a:pt x="4" y="27"/>
                    <a:pt x="4" y="26"/>
                  </a:cubicBezTo>
                  <a:cubicBezTo>
                    <a:pt x="4" y="26"/>
                    <a:pt x="4" y="25"/>
                    <a:pt x="5" y="24"/>
                  </a:cubicBezTo>
                  <a:cubicBezTo>
                    <a:pt x="5" y="24"/>
                    <a:pt x="6" y="23"/>
                    <a:pt x="6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3" y="22"/>
                    <a:pt x="3" y="23"/>
                    <a:pt x="2" y="23"/>
                  </a:cubicBezTo>
                  <a:cubicBezTo>
                    <a:pt x="2" y="23"/>
                    <a:pt x="1" y="22"/>
                    <a:pt x="1" y="22"/>
                  </a:cubicBezTo>
                  <a:cubicBezTo>
                    <a:pt x="0" y="21"/>
                    <a:pt x="1" y="19"/>
                    <a:pt x="1" y="18"/>
                  </a:cubicBezTo>
                  <a:cubicBezTo>
                    <a:pt x="2" y="17"/>
                    <a:pt x="3" y="16"/>
                    <a:pt x="4" y="16"/>
                  </a:cubicBezTo>
                  <a:cubicBezTo>
                    <a:pt x="4" y="16"/>
                    <a:pt x="6" y="16"/>
                    <a:pt x="6" y="15"/>
                  </a:cubicBezTo>
                  <a:cubicBezTo>
                    <a:pt x="6" y="14"/>
                    <a:pt x="6" y="14"/>
                    <a:pt x="5" y="13"/>
                  </a:cubicBezTo>
                  <a:cubicBezTo>
                    <a:pt x="5" y="12"/>
                    <a:pt x="4" y="12"/>
                    <a:pt x="4" y="12"/>
                  </a:cubicBezTo>
                  <a:cubicBezTo>
                    <a:pt x="4" y="11"/>
                    <a:pt x="4" y="10"/>
                    <a:pt x="5" y="10"/>
                  </a:cubicBezTo>
                  <a:cubicBezTo>
                    <a:pt x="5" y="9"/>
                    <a:pt x="6" y="10"/>
                    <a:pt x="7" y="10"/>
                  </a:cubicBezTo>
                  <a:cubicBezTo>
                    <a:pt x="8" y="10"/>
                    <a:pt x="10" y="8"/>
                    <a:pt x="10" y="7"/>
                  </a:cubicBezTo>
                  <a:cubicBezTo>
                    <a:pt x="11" y="7"/>
                    <a:pt x="13" y="6"/>
                    <a:pt x="13" y="6"/>
                  </a:cubicBezTo>
                  <a:cubicBezTo>
                    <a:pt x="14" y="6"/>
                    <a:pt x="16" y="7"/>
                    <a:pt x="16" y="7"/>
                  </a:cubicBezTo>
                  <a:cubicBezTo>
                    <a:pt x="17" y="6"/>
                    <a:pt x="18" y="4"/>
                    <a:pt x="18" y="4"/>
                  </a:cubicBezTo>
                  <a:cubicBezTo>
                    <a:pt x="18" y="3"/>
                    <a:pt x="16" y="2"/>
                    <a:pt x="17" y="2"/>
                  </a:cubicBezTo>
                  <a:cubicBezTo>
                    <a:pt x="17" y="1"/>
                    <a:pt x="18" y="1"/>
                    <a:pt x="18" y="0"/>
                  </a:cubicBezTo>
                  <a:cubicBezTo>
                    <a:pt x="19" y="0"/>
                    <a:pt x="20" y="1"/>
                    <a:pt x="21" y="2"/>
                  </a:cubicBezTo>
                  <a:cubicBezTo>
                    <a:pt x="21" y="2"/>
                    <a:pt x="22" y="4"/>
                    <a:pt x="22" y="4"/>
                  </a:cubicBezTo>
                  <a:cubicBezTo>
                    <a:pt x="22" y="5"/>
                    <a:pt x="22" y="7"/>
                    <a:pt x="22" y="8"/>
                  </a:cubicBezTo>
                  <a:cubicBezTo>
                    <a:pt x="22" y="8"/>
                    <a:pt x="23" y="10"/>
                    <a:pt x="24" y="10"/>
                  </a:cubicBezTo>
                  <a:cubicBezTo>
                    <a:pt x="24" y="11"/>
                    <a:pt x="26" y="12"/>
                    <a:pt x="27" y="1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75"/>
            <p:cNvSpPr>
              <a:spLocks/>
            </p:cNvSpPr>
            <p:nvPr/>
          </p:nvSpPr>
          <p:spPr bwMode="auto">
            <a:xfrm>
              <a:off x="3954" y="1628"/>
              <a:ext cx="21" cy="10"/>
            </a:xfrm>
            <a:custGeom>
              <a:avLst/>
              <a:gdLst>
                <a:gd name="T0" fmla="*/ 9 w 9"/>
                <a:gd name="T1" fmla="*/ 1 h 4"/>
                <a:gd name="T2" fmla="*/ 7 w 9"/>
                <a:gd name="T3" fmla="*/ 3 h 4"/>
                <a:gd name="T4" fmla="*/ 5 w 9"/>
                <a:gd name="T5" fmla="*/ 3 h 4"/>
                <a:gd name="T6" fmla="*/ 2 w 9"/>
                <a:gd name="T7" fmla="*/ 4 h 4"/>
                <a:gd name="T8" fmla="*/ 0 w 9"/>
                <a:gd name="T9" fmla="*/ 3 h 4"/>
                <a:gd name="T10" fmla="*/ 2 w 9"/>
                <a:gd name="T11" fmla="*/ 1 h 4"/>
                <a:gd name="T12" fmla="*/ 4 w 9"/>
                <a:gd name="T13" fmla="*/ 1 h 4"/>
                <a:gd name="T14" fmla="*/ 7 w 9"/>
                <a:gd name="T15" fmla="*/ 1 h 4"/>
                <a:gd name="T16" fmla="*/ 9 w 9"/>
                <a:gd name="T1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4">
                  <a:moveTo>
                    <a:pt x="9" y="1"/>
                  </a:moveTo>
                  <a:cubicBezTo>
                    <a:pt x="9" y="2"/>
                    <a:pt x="8" y="3"/>
                    <a:pt x="7" y="3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2"/>
                    <a:pt x="1" y="2"/>
                    <a:pt x="2" y="1"/>
                  </a:cubicBezTo>
                  <a:cubicBezTo>
                    <a:pt x="2" y="1"/>
                    <a:pt x="4" y="1"/>
                    <a:pt x="4" y="1"/>
                  </a:cubicBezTo>
                  <a:cubicBezTo>
                    <a:pt x="5" y="1"/>
                    <a:pt x="6" y="0"/>
                    <a:pt x="7" y="1"/>
                  </a:cubicBezTo>
                  <a:cubicBezTo>
                    <a:pt x="7" y="1"/>
                    <a:pt x="9" y="1"/>
                    <a:pt x="9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76"/>
            <p:cNvSpPr>
              <a:spLocks/>
            </p:cNvSpPr>
            <p:nvPr/>
          </p:nvSpPr>
          <p:spPr bwMode="auto">
            <a:xfrm>
              <a:off x="3954" y="1628"/>
              <a:ext cx="21" cy="10"/>
            </a:xfrm>
            <a:custGeom>
              <a:avLst/>
              <a:gdLst>
                <a:gd name="T0" fmla="*/ 9 w 9"/>
                <a:gd name="T1" fmla="*/ 1 h 4"/>
                <a:gd name="T2" fmla="*/ 7 w 9"/>
                <a:gd name="T3" fmla="*/ 3 h 4"/>
                <a:gd name="T4" fmla="*/ 5 w 9"/>
                <a:gd name="T5" fmla="*/ 3 h 4"/>
                <a:gd name="T6" fmla="*/ 2 w 9"/>
                <a:gd name="T7" fmla="*/ 4 h 4"/>
                <a:gd name="T8" fmla="*/ 0 w 9"/>
                <a:gd name="T9" fmla="*/ 3 h 4"/>
                <a:gd name="T10" fmla="*/ 2 w 9"/>
                <a:gd name="T11" fmla="*/ 1 h 4"/>
                <a:gd name="T12" fmla="*/ 4 w 9"/>
                <a:gd name="T13" fmla="*/ 1 h 4"/>
                <a:gd name="T14" fmla="*/ 7 w 9"/>
                <a:gd name="T15" fmla="*/ 1 h 4"/>
                <a:gd name="T16" fmla="*/ 9 w 9"/>
                <a:gd name="T1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4">
                  <a:moveTo>
                    <a:pt x="9" y="1"/>
                  </a:moveTo>
                  <a:cubicBezTo>
                    <a:pt x="9" y="2"/>
                    <a:pt x="8" y="3"/>
                    <a:pt x="7" y="3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2"/>
                    <a:pt x="1" y="2"/>
                    <a:pt x="2" y="1"/>
                  </a:cubicBezTo>
                  <a:cubicBezTo>
                    <a:pt x="2" y="1"/>
                    <a:pt x="4" y="1"/>
                    <a:pt x="4" y="1"/>
                  </a:cubicBezTo>
                  <a:cubicBezTo>
                    <a:pt x="5" y="1"/>
                    <a:pt x="6" y="0"/>
                    <a:pt x="7" y="1"/>
                  </a:cubicBezTo>
                  <a:cubicBezTo>
                    <a:pt x="7" y="1"/>
                    <a:pt x="9" y="1"/>
                    <a:pt x="9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77"/>
            <p:cNvSpPr>
              <a:spLocks/>
            </p:cNvSpPr>
            <p:nvPr/>
          </p:nvSpPr>
          <p:spPr bwMode="auto">
            <a:xfrm>
              <a:off x="3954" y="1642"/>
              <a:ext cx="14" cy="10"/>
            </a:xfrm>
            <a:custGeom>
              <a:avLst/>
              <a:gdLst>
                <a:gd name="T0" fmla="*/ 6 w 6"/>
                <a:gd name="T1" fmla="*/ 1 h 4"/>
                <a:gd name="T2" fmla="*/ 6 w 6"/>
                <a:gd name="T3" fmla="*/ 3 h 4"/>
                <a:gd name="T4" fmla="*/ 4 w 6"/>
                <a:gd name="T5" fmla="*/ 4 h 4"/>
                <a:gd name="T6" fmla="*/ 1 w 6"/>
                <a:gd name="T7" fmla="*/ 3 h 4"/>
                <a:gd name="T8" fmla="*/ 0 w 6"/>
                <a:gd name="T9" fmla="*/ 1 h 4"/>
                <a:gd name="T10" fmla="*/ 2 w 6"/>
                <a:gd name="T11" fmla="*/ 0 h 4"/>
                <a:gd name="T12" fmla="*/ 4 w 6"/>
                <a:gd name="T13" fmla="*/ 1 h 4"/>
                <a:gd name="T14" fmla="*/ 6 w 6"/>
                <a:gd name="T1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4">
                  <a:moveTo>
                    <a:pt x="6" y="1"/>
                  </a:moveTo>
                  <a:cubicBezTo>
                    <a:pt x="6" y="2"/>
                    <a:pt x="6" y="2"/>
                    <a:pt x="6" y="3"/>
                  </a:cubicBezTo>
                  <a:cubicBezTo>
                    <a:pt x="6" y="3"/>
                    <a:pt x="5" y="4"/>
                    <a:pt x="4" y="4"/>
                  </a:cubicBezTo>
                  <a:cubicBezTo>
                    <a:pt x="4" y="4"/>
                    <a:pt x="2" y="4"/>
                    <a:pt x="1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4" y="1"/>
                    <a:pt x="5" y="1"/>
                    <a:pt x="6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78"/>
            <p:cNvSpPr>
              <a:spLocks/>
            </p:cNvSpPr>
            <p:nvPr/>
          </p:nvSpPr>
          <p:spPr bwMode="auto">
            <a:xfrm>
              <a:off x="3954" y="1642"/>
              <a:ext cx="14" cy="10"/>
            </a:xfrm>
            <a:custGeom>
              <a:avLst/>
              <a:gdLst>
                <a:gd name="T0" fmla="*/ 6 w 6"/>
                <a:gd name="T1" fmla="*/ 1 h 4"/>
                <a:gd name="T2" fmla="*/ 6 w 6"/>
                <a:gd name="T3" fmla="*/ 3 h 4"/>
                <a:gd name="T4" fmla="*/ 4 w 6"/>
                <a:gd name="T5" fmla="*/ 4 h 4"/>
                <a:gd name="T6" fmla="*/ 1 w 6"/>
                <a:gd name="T7" fmla="*/ 3 h 4"/>
                <a:gd name="T8" fmla="*/ 0 w 6"/>
                <a:gd name="T9" fmla="*/ 1 h 4"/>
                <a:gd name="T10" fmla="*/ 2 w 6"/>
                <a:gd name="T11" fmla="*/ 0 h 4"/>
                <a:gd name="T12" fmla="*/ 4 w 6"/>
                <a:gd name="T13" fmla="*/ 1 h 4"/>
                <a:gd name="T14" fmla="*/ 6 w 6"/>
                <a:gd name="T1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4">
                  <a:moveTo>
                    <a:pt x="6" y="1"/>
                  </a:moveTo>
                  <a:cubicBezTo>
                    <a:pt x="6" y="2"/>
                    <a:pt x="6" y="2"/>
                    <a:pt x="6" y="3"/>
                  </a:cubicBezTo>
                  <a:cubicBezTo>
                    <a:pt x="6" y="3"/>
                    <a:pt x="5" y="4"/>
                    <a:pt x="4" y="4"/>
                  </a:cubicBezTo>
                  <a:cubicBezTo>
                    <a:pt x="4" y="4"/>
                    <a:pt x="2" y="4"/>
                    <a:pt x="1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4" y="1"/>
                    <a:pt x="5" y="1"/>
                    <a:pt x="6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79"/>
            <p:cNvSpPr>
              <a:spLocks/>
            </p:cNvSpPr>
            <p:nvPr/>
          </p:nvSpPr>
          <p:spPr bwMode="auto">
            <a:xfrm>
              <a:off x="3951" y="1616"/>
              <a:ext cx="17" cy="14"/>
            </a:xfrm>
            <a:custGeom>
              <a:avLst/>
              <a:gdLst>
                <a:gd name="T0" fmla="*/ 6 w 7"/>
                <a:gd name="T1" fmla="*/ 0 h 6"/>
                <a:gd name="T2" fmla="*/ 7 w 7"/>
                <a:gd name="T3" fmla="*/ 3 h 6"/>
                <a:gd name="T4" fmla="*/ 4 w 7"/>
                <a:gd name="T5" fmla="*/ 5 h 6"/>
                <a:gd name="T6" fmla="*/ 1 w 7"/>
                <a:gd name="T7" fmla="*/ 5 h 6"/>
                <a:gd name="T8" fmla="*/ 0 w 7"/>
                <a:gd name="T9" fmla="*/ 3 h 6"/>
                <a:gd name="T10" fmla="*/ 3 w 7"/>
                <a:gd name="T11" fmla="*/ 2 h 6"/>
                <a:gd name="T12" fmla="*/ 4 w 7"/>
                <a:gd name="T13" fmla="*/ 0 h 6"/>
                <a:gd name="T14" fmla="*/ 6 w 7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7" y="1"/>
                    <a:pt x="7" y="3"/>
                    <a:pt x="7" y="3"/>
                  </a:cubicBezTo>
                  <a:cubicBezTo>
                    <a:pt x="7" y="4"/>
                    <a:pt x="5" y="5"/>
                    <a:pt x="4" y="5"/>
                  </a:cubicBezTo>
                  <a:cubicBezTo>
                    <a:pt x="3" y="5"/>
                    <a:pt x="1" y="6"/>
                    <a:pt x="1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1" y="3"/>
                    <a:pt x="3" y="3"/>
                    <a:pt x="3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80"/>
            <p:cNvSpPr>
              <a:spLocks/>
            </p:cNvSpPr>
            <p:nvPr/>
          </p:nvSpPr>
          <p:spPr bwMode="auto">
            <a:xfrm>
              <a:off x="3951" y="1616"/>
              <a:ext cx="17" cy="14"/>
            </a:xfrm>
            <a:custGeom>
              <a:avLst/>
              <a:gdLst>
                <a:gd name="T0" fmla="*/ 6 w 7"/>
                <a:gd name="T1" fmla="*/ 0 h 6"/>
                <a:gd name="T2" fmla="*/ 7 w 7"/>
                <a:gd name="T3" fmla="*/ 3 h 6"/>
                <a:gd name="T4" fmla="*/ 4 w 7"/>
                <a:gd name="T5" fmla="*/ 5 h 6"/>
                <a:gd name="T6" fmla="*/ 1 w 7"/>
                <a:gd name="T7" fmla="*/ 5 h 6"/>
                <a:gd name="T8" fmla="*/ 0 w 7"/>
                <a:gd name="T9" fmla="*/ 3 h 6"/>
                <a:gd name="T10" fmla="*/ 3 w 7"/>
                <a:gd name="T11" fmla="*/ 2 h 6"/>
                <a:gd name="T12" fmla="*/ 4 w 7"/>
                <a:gd name="T13" fmla="*/ 0 h 6"/>
                <a:gd name="T14" fmla="*/ 6 w 7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7" y="1"/>
                    <a:pt x="7" y="3"/>
                    <a:pt x="7" y="3"/>
                  </a:cubicBezTo>
                  <a:cubicBezTo>
                    <a:pt x="7" y="4"/>
                    <a:pt x="5" y="5"/>
                    <a:pt x="4" y="5"/>
                  </a:cubicBezTo>
                  <a:cubicBezTo>
                    <a:pt x="3" y="5"/>
                    <a:pt x="1" y="6"/>
                    <a:pt x="1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1" y="3"/>
                    <a:pt x="3" y="3"/>
                    <a:pt x="3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81"/>
            <p:cNvSpPr>
              <a:spLocks/>
            </p:cNvSpPr>
            <p:nvPr/>
          </p:nvSpPr>
          <p:spPr bwMode="auto">
            <a:xfrm>
              <a:off x="3916" y="1453"/>
              <a:ext cx="28" cy="26"/>
            </a:xfrm>
            <a:custGeom>
              <a:avLst/>
              <a:gdLst>
                <a:gd name="T0" fmla="*/ 12 w 12"/>
                <a:gd name="T1" fmla="*/ 7 h 11"/>
                <a:gd name="T2" fmla="*/ 11 w 12"/>
                <a:gd name="T3" fmla="*/ 9 h 11"/>
                <a:gd name="T4" fmla="*/ 10 w 12"/>
                <a:gd name="T5" fmla="*/ 10 h 11"/>
                <a:gd name="T6" fmla="*/ 8 w 12"/>
                <a:gd name="T7" fmla="*/ 11 h 11"/>
                <a:gd name="T8" fmla="*/ 4 w 12"/>
                <a:gd name="T9" fmla="*/ 9 h 11"/>
                <a:gd name="T10" fmla="*/ 1 w 12"/>
                <a:gd name="T11" fmla="*/ 6 h 11"/>
                <a:gd name="T12" fmla="*/ 0 w 12"/>
                <a:gd name="T13" fmla="*/ 4 h 11"/>
                <a:gd name="T14" fmla="*/ 1 w 12"/>
                <a:gd name="T15" fmla="*/ 1 h 11"/>
                <a:gd name="T16" fmla="*/ 4 w 12"/>
                <a:gd name="T17" fmla="*/ 1 h 11"/>
                <a:gd name="T18" fmla="*/ 7 w 12"/>
                <a:gd name="T19" fmla="*/ 3 h 11"/>
                <a:gd name="T20" fmla="*/ 8 w 12"/>
                <a:gd name="T21" fmla="*/ 4 h 11"/>
                <a:gd name="T22" fmla="*/ 10 w 12"/>
                <a:gd name="T23" fmla="*/ 5 h 11"/>
                <a:gd name="T24" fmla="*/ 12 w 12"/>
                <a:gd name="T2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11">
                  <a:moveTo>
                    <a:pt x="12" y="7"/>
                  </a:moveTo>
                  <a:cubicBezTo>
                    <a:pt x="12" y="7"/>
                    <a:pt x="12" y="8"/>
                    <a:pt x="11" y="9"/>
                  </a:cubicBezTo>
                  <a:cubicBezTo>
                    <a:pt x="11" y="9"/>
                    <a:pt x="10" y="10"/>
                    <a:pt x="10" y="10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7" y="11"/>
                    <a:pt x="5" y="10"/>
                    <a:pt x="4" y="9"/>
                  </a:cubicBezTo>
                  <a:cubicBezTo>
                    <a:pt x="4" y="9"/>
                    <a:pt x="2" y="7"/>
                    <a:pt x="1" y="6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3"/>
                    <a:pt x="0" y="1"/>
                    <a:pt x="1" y="1"/>
                  </a:cubicBezTo>
                  <a:cubicBezTo>
                    <a:pt x="2" y="0"/>
                    <a:pt x="4" y="1"/>
                    <a:pt x="4" y="1"/>
                  </a:cubicBezTo>
                  <a:cubicBezTo>
                    <a:pt x="5" y="1"/>
                    <a:pt x="6" y="2"/>
                    <a:pt x="7" y="3"/>
                  </a:cubicBezTo>
                  <a:cubicBezTo>
                    <a:pt x="7" y="3"/>
                    <a:pt x="8" y="4"/>
                    <a:pt x="8" y="4"/>
                  </a:cubicBezTo>
                  <a:cubicBezTo>
                    <a:pt x="8" y="5"/>
                    <a:pt x="10" y="4"/>
                    <a:pt x="10" y="5"/>
                  </a:cubicBezTo>
                  <a:cubicBezTo>
                    <a:pt x="11" y="5"/>
                    <a:pt x="12" y="6"/>
                    <a:pt x="12" y="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82"/>
            <p:cNvSpPr>
              <a:spLocks/>
            </p:cNvSpPr>
            <p:nvPr/>
          </p:nvSpPr>
          <p:spPr bwMode="auto">
            <a:xfrm>
              <a:off x="3916" y="1453"/>
              <a:ext cx="28" cy="26"/>
            </a:xfrm>
            <a:custGeom>
              <a:avLst/>
              <a:gdLst>
                <a:gd name="T0" fmla="*/ 12 w 12"/>
                <a:gd name="T1" fmla="*/ 7 h 11"/>
                <a:gd name="T2" fmla="*/ 11 w 12"/>
                <a:gd name="T3" fmla="*/ 9 h 11"/>
                <a:gd name="T4" fmla="*/ 10 w 12"/>
                <a:gd name="T5" fmla="*/ 10 h 11"/>
                <a:gd name="T6" fmla="*/ 8 w 12"/>
                <a:gd name="T7" fmla="*/ 11 h 11"/>
                <a:gd name="T8" fmla="*/ 4 w 12"/>
                <a:gd name="T9" fmla="*/ 9 h 11"/>
                <a:gd name="T10" fmla="*/ 1 w 12"/>
                <a:gd name="T11" fmla="*/ 6 h 11"/>
                <a:gd name="T12" fmla="*/ 0 w 12"/>
                <a:gd name="T13" fmla="*/ 4 h 11"/>
                <a:gd name="T14" fmla="*/ 1 w 12"/>
                <a:gd name="T15" fmla="*/ 1 h 11"/>
                <a:gd name="T16" fmla="*/ 4 w 12"/>
                <a:gd name="T17" fmla="*/ 1 h 11"/>
                <a:gd name="T18" fmla="*/ 7 w 12"/>
                <a:gd name="T19" fmla="*/ 3 h 11"/>
                <a:gd name="T20" fmla="*/ 8 w 12"/>
                <a:gd name="T21" fmla="*/ 4 h 11"/>
                <a:gd name="T22" fmla="*/ 10 w 12"/>
                <a:gd name="T23" fmla="*/ 5 h 11"/>
                <a:gd name="T24" fmla="*/ 12 w 12"/>
                <a:gd name="T2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11">
                  <a:moveTo>
                    <a:pt x="12" y="7"/>
                  </a:moveTo>
                  <a:cubicBezTo>
                    <a:pt x="12" y="7"/>
                    <a:pt x="12" y="8"/>
                    <a:pt x="11" y="9"/>
                  </a:cubicBezTo>
                  <a:cubicBezTo>
                    <a:pt x="11" y="9"/>
                    <a:pt x="10" y="10"/>
                    <a:pt x="10" y="10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7" y="11"/>
                    <a:pt x="5" y="10"/>
                    <a:pt x="4" y="9"/>
                  </a:cubicBezTo>
                  <a:cubicBezTo>
                    <a:pt x="4" y="9"/>
                    <a:pt x="2" y="7"/>
                    <a:pt x="1" y="6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3"/>
                    <a:pt x="0" y="1"/>
                    <a:pt x="1" y="1"/>
                  </a:cubicBezTo>
                  <a:cubicBezTo>
                    <a:pt x="2" y="0"/>
                    <a:pt x="4" y="1"/>
                    <a:pt x="4" y="1"/>
                  </a:cubicBezTo>
                  <a:cubicBezTo>
                    <a:pt x="5" y="1"/>
                    <a:pt x="6" y="2"/>
                    <a:pt x="7" y="3"/>
                  </a:cubicBezTo>
                  <a:cubicBezTo>
                    <a:pt x="7" y="3"/>
                    <a:pt x="8" y="4"/>
                    <a:pt x="8" y="4"/>
                  </a:cubicBezTo>
                  <a:cubicBezTo>
                    <a:pt x="8" y="5"/>
                    <a:pt x="10" y="4"/>
                    <a:pt x="10" y="5"/>
                  </a:cubicBezTo>
                  <a:cubicBezTo>
                    <a:pt x="11" y="5"/>
                    <a:pt x="12" y="6"/>
                    <a:pt x="12" y="7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83"/>
            <p:cNvSpPr>
              <a:spLocks/>
            </p:cNvSpPr>
            <p:nvPr/>
          </p:nvSpPr>
          <p:spPr bwMode="auto">
            <a:xfrm>
              <a:off x="3930" y="1645"/>
              <a:ext cx="14" cy="7"/>
            </a:xfrm>
            <a:custGeom>
              <a:avLst/>
              <a:gdLst>
                <a:gd name="T0" fmla="*/ 5 w 6"/>
                <a:gd name="T1" fmla="*/ 1 h 3"/>
                <a:gd name="T2" fmla="*/ 5 w 6"/>
                <a:gd name="T3" fmla="*/ 3 h 3"/>
                <a:gd name="T4" fmla="*/ 3 w 6"/>
                <a:gd name="T5" fmla="*/ 3 h 3"/>
                <a:gd name="T6" fmla="*/ 1 w 6"/>
                <a:gd name="T7" fmla="*/ 3 h 3"/>
                <a:gd name="T8" fmla="*/ 0 w 6"/>
                <a:gd name="T9" fmla="*/ 1 h 3"/>
                <a:gd name="T10" fmla="*/ 2 w 6"/>
                <a:gd name="T11" fmla="*/ 0 h 3"/>
                <a:gd name="T12" fmla="*/ 5 w 6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5" y="1"/>
                  </a:moveTo>
                  <a:cubicBezTo>
                    <a:pt x="5" y="1"/>
                    <a:pt x="6" y="2"/>
                    <a:pt x="5" y="3"/>
                  </a:cubicBezTo>
                  <a:cubicBezTo>
                    <a:pt x="5" y="3"/>
                    <a:pt x="3" y="3"/>
                    <a:pt x="3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2" y="0"/>
                    <a:pt x="2" y="0"/>
                  </a:cubicBezTo>
                  <a:cubicBezTo>
                    <a:pt x="3" y="0"/>
                    <a:pt x="4" y="1"/>
                    <a:pt x="5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84"/>
            <p:cNvSpPr>
              <a:spLocks/>
            </p:cNvSpPr>
            <p:nvPr/>
          </p:nvSpPr>
          <p:spPr bwMode="auto">
            <a:xfrm>
              <a:off x="3930" y="1645"/>
              <a:ext cx="14" cy="7"/>
            </a:xfrm>
            <a:custGeom>
              <a:avLst/>
              <a:gdLst>
                <a:gd name="T0" fmla="*/ 5 w 6"/>
                <a:gd name="T1" fmla="*/ 1 h 3"/>
                <a:gd name="T2" fmla="*/ 5 w 6"/>
                <a:gd name="T3" fmla="*/ 3 h 3"/>
                <a:gd name="T4" fmla="*/ 3 w 6"/>
                <a:gd name="T5" fmla="*/ 3 h 3"/>
                <a:gd name="T6" fmla="*/ 1 w 6"/>
                <a:gd name="T7" fmla="*/ 3 h 3"/>
                <a:gd name="T8" fmla="*/ 0 w 6"/>
                <a:gd name="T9" fmla="*/ 1 h 3"/>
                <a:gd name="T10" fmla="*/ 2 w 6"/>
                <a:gd name="T11" fmla="*/ 0 h 3"/>
                <a:gd name="T12" fmla="*/ 5 w 6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5" y="1"/>
                  </a:moveTo>
                  <a:cubicBezTo>
                    <a:pt x="5" y="1"/>
                    <a:pt x="6" y="2"/>
                    <a:pt x="5" y="3"/>
                  </a:cubicBezTo>
                  <a:cubicBezTo>
                    <a:pt x="5" y="3"/>
                    <a:pt x="3" y="3"/>
                    <a:pt x="3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2" y="0"/>
                    <a:pt x="2" y="0"/>
                  </a:cubicBezTo>
                  <a:cubicBezTo>
                    <a:pt x="3" y="0"/>
                    <a:pt x="4" y="1"/>
                    <a:pt x="5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85"/>
            <p:cNvSpPr>
              <a:spLocks/>
            </p:cNvSpPr>
            <p:nvPr/>
          </p:nvSpPr>
          <p:spPr bwMode="auto">
            <a:xfrm>
              <a:off x="3913" y="1391"/>
              <a:ext cx="15" cy="10"/>
            </a:xfrm>
            <a:custGeom>
              <a:avLst/>
              <a:gdLst>
                <a:gd name="T0" fmla="*/ 5 w 6"/>
                <a:gd name="T1" fmla="*/ 2 h 4"/>
                <a:gd name="T2" fmla="*/ 5 w 6"/>
                <a:gd name="T3" fmla="*/ 3 h 4"/>
                <a:gd name="T4" fmla="*/ 3 w 6"/>
                <a:gd name="T5" fmla="*/ 4 h 4"/>
                <a:gd name="T6" fmla="*/ 1 w 6"/>
                <a:gd name="T7" fmla="*/ 3 h 4"/>
                <a:gd name="T8" fmla="*/ 1 w 6"/>
                <a:gd name="T9" fmla="*/ 2 h 4"/>
                <a:gd name="T10" fmla="*/ 2 w 6"/>
                <a:gd name="T11" fmla="*/ 0 h 4"/>
                <a:gd name="T12" fmla="*/ 4 w 6"/>
                <a:gd name="T13" fmla="*/ 0 h 4"/>
                <a:gd name="T14" fmla="*/ 5 w 6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4">
                  <a:moveTo>
                    <a:pt x="5" y="2"/>
                  </a:moveTo>
                  <a:cubicBezTo>
                    <a:pt x="6" y="2"/>
                    <a:pt x="5" y="3"/>
                    <a:pt x="5" y="3"/>
                  </a:cubicBezTo>
                  <a:cubicBezTo>
                    <a:pt x="5" y="3"/>
                    <a:pt x="4" y="4"/>
                    <a:pt x="3" y="4"/>
                  </a:cubicBezTo>
                  <a:cubicBezTo>
                    <a:pt x="3" y="4"/>
                    <a:pt x="2" y="3"/>
                    <a:pt x="1" y="3"/>
                  </a:cubicBezTo>
                  <a:cubicBezTo>
                    <a:pt x="1" y="3"/>
                    <a:pt x="0" y="2"/>
                    <a:pt x="1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1"/>
                    <a:pt x="5" y="1"/>
                    <a:pt x="5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86"/>
            <p:cNvSpPr>
              <a:spLocks/>
            </p:cNvSpPr>
            <p:nvPr/>
          </p:nvSpPr>
          <p:spPr bwMode="auto">
            <a:xfrm>
              <a:off x="3913" y="1391"/>
              <a:ext cx="15" cy="10"/>
            </a:xfrm>
            <a:custGeom>
              <a:avLst/>
              <a:gdLst>
                <a:gd name="T0" fmla="*/ 5 w 6"/>
                <a:gd name="T1" fmla="*/ 2 h 4"/>
                <a:gd name="T2" fmla="*/ 5 w 6"/>
                <a:gd name="T3" fmla="*/ 3 h 4"/>
                <a:gd name="T4" fmla="*/ 3 w 6"/>
                <a:gd name="T5" fmla="*/ 4 h 4"/>
                <a:gd name="T6" fmla="*/ 1 w 6"/>
                <a:gd name="T7" fmla="*/ 3 h 4"/>
                <a:gd name="T8" fmla="*/ 1 w 6"/>
                <a:gd name="T9" fmla="*/ 2 h 4"/>
                <a:gd name="T10" fmla="*/ 2 w 6"/>
                <a:gd name="T11" fmla="*/ 0 h 4"/>
                <a:gd name="T12" fmla="*/ 4 w 6"/>
                <a:gd name="T13" fmla="*/ 0 h 4"/>
                <a:gd name="T14" fmla="*/ 5 w 6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4">
                  <a:moveTo>
                    <a:pt x="5" y="2"/>
                  </a:moveTo>
                  <a:cubicBezTo>
                    <a:pt x="6" y="2"/>
                    <a:pt x="5" y="3"/>
                    <a:pt x="5" y="3"/>
                  </a:cubicBezTo>
                  <a:cubicBezTo>
                    <a:pt x="5" y="3"/>
                    <a:pt x="4" y="4"/>
                    <a:pt x="3" y="4"/>
                  </a:cubicBezTo>
                  <a:cubicBezTo>
                    <a:pt x="3" y="4"/>
                    <a:pt x="2" y="3"/>
                    <a:pt x="1" y="3"/>
                  </a:cubicBezTo>
                  <a:cubicBezTo>
                    <a:pt x="1" y="3"/>
                    <a:pt x="0" y="2"/>
                    <a:pt x="1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1"/>
                    <a:pt x="5" y="1"/>
                    <a:pt x="5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87"/>
            <p:cNvSpPr>
              <a:spLocks/>
            </p:cNvSpPr>
            <p:nvPr/>
          </p:nvSpPr>
          <p:spPr bwMode="auto">
            <a:xfrm>
              <a:off x="3868" y="1600"/>
              <a:ext cx="12" cy="9"/>
            </a:xfrm>
            <a:custGeom>
              <a:avLst/>
              <a:gdLst>
                <a:gd name="T0" fmla="*/ 4 w 5"/>
                <a:gd name="T1" fmla="*/ 1 h 4"/>
                <a:gd name="T2" fmla="*/ 5 w 5"/>
                <a:gd name="T3" fmla="*/ 2 h 4"/>
                <a:gd name="T4" fmla="*/ 2 w 5"/>
                <a:gd name="T5" fmla="*/ 4 h 4"/>
                <a:gd name="T6" fmla="*/ 0 w 5"/>
                <a:gd name="T7" fmla="*/ 3 h 4"/>
                <a:gd name="T8" fmla="*/ 2 w 5"/>
                <a:gd name="T9" fmla="*/ 1 h 4"/>
                <a:gd name="T10" fmla="*/ 4 w 5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4" y="1"/>
                    <a:pt x="5" y="2"/>
                    <a:pt x="5" y="2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2" y="4"/>
                    <a:pt x="0" y="3"/>
                    <a:pt x="0" y="3"/>
                  </a:cubicBezTo>
                  <a:cubicBezTo>
                    <a:pt x="0" y="2"/>
                    <a:pt x="2" y="1"/>
                    <a:pt x="2" y="1"/>
                  </a:cubicBezTo>
                  <a:cubicBezTo>
                    <a:pt x="3" y="0"/>
                    <a:pt x="4" y="0"/>
                    <a:pt x="4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88"/>
            <p:cNvSpPr>
              <a:spLocks/>
            </p:cNvSpPr>
            <p:nvPr/>
          </p:nvSpPr>
          <p:spPr bwMode="auto">
            <a:xfrm>
              <a:off x="3868" y="1600"/>
              <a:ext cx="12" cy="9"/>
            </a:xfrm>
            <a:custGeom>
              <a:avLst/>
              <a:gdLst>
                <a:gd name="T0" fmla="*/ 4 w 5"/>
                <a:gd name="T1" fmla="*/ 1 h 4"/>
                <a:gd name="T2" fmla="*/ 5 w 5"/>
                <a:gd name="T3" fmla="*/ 2 h 4"/>
                <a:gd name="T4" fmla="*/ 2 w 5"/>
                <a:gd name="T5" fmla="*/ 4 h 4"/>
                <a:gd name="T6" fmla="*/ 0 w 5"/>
                <a:gd name="T7" fmla="*/ 3 h 4"/>
                <a:gd name="T8" fmla="*/ 2 w 5"/>
                <a:gd name="T9" fmla="*/ 1 h 4"/>
                <a:gd name="T10" fmla="*/ 4 w 5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4" y="1"/>
                    <a:pt x="5" y="2"/>
                    <a:pt x="5" y="2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2" y="4"/>
                    <a:pt x="0" y="3"/>
                    <a:pt x="0" y="3"/>
                  </a:cubicBezTo>
                  <a:cubicBezTo>
                    <a:pt x="0" y="2"/>
                    <a:pt x="2" y="1"/>
                    <a:pt x="2" y="1"/>
                  </a:cubicBezTo>
                  <a:cubicBezTo>
                    <a:pt x="3" y="0"/>
                    <a:pt x="4" y="0"/>
                    <a:pt x="4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89"/>
            <p:cNvSpPr>
              <a:spLocks/>
            </p:cNvSpPr>
            <p:nvPr/>
          </p:nvSpPr>
          <p:spPr bwMode="auto">
            <a:xfrm>
              <a:off x="3764" y="1647"/>
              <a:ext cx="12" cy="12"/>
            </a:xfrm>
            <a:custGeom>
              <a:avLst/>
              <a:gdLst>
                <a:gd name="T0" fmla="*/ 4 w 5"/>
                <a:gd name="T1" fmla="*/ 2 h 5"/>
                <a:gd name="T2" fmla="*/ 5 w 5"/>
                <a:gd name="T3" fmla="*/ 4 h 5"/>
                <a:gd name="T4" fmla="*/ 4 w 5"/>
                <a:gd name="T5" fmla="*/ 5 h 5"/>
                <a:gd name="T6" fmla="*/ 2 w 5"/>
                <a:gd name="T7" fmla="*/ 5 h 5"/>
                <a:gd name="T8" fmla="*/ 0 w 5"/>
                <a:gd name="T9" fmla="*/ 3 h 5"/>
                <a:gd name="T10" fmla="*/ 0 w 5"/>
                <a:gd name="T11" fmla="*/ 1 h 5"/>
                <a:gd name="T12" fmla="*/ 1 w 5"/>
                <a:gd name="T13" fmla="*/ 0 h 5"/>
                <a:gd name="T14" fmla="*/ 2 w 5"/>
                <a:gd name="T15" fmla="*/ 1 h 5"/>
                <a:gd name="T16" fmla="*/ 4 w 5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4" y="2"/>
                  </a:moveTo>
                  <a:cubicBezTo>
                    <a:pt x="4" y="2"/>
                    <a:pt x="5" y="3"/>
                    <a:pt x="5" y="4"/>
                  </a:cubicBezTo>
                  <a:cubicBezTo>
                    <a:pt x="5" y="4"/>
                    <a:pt x="4" y="5"/>
                    <a:pt x="4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5"/>
                    <a:pt x="0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3" y="1"/>
                    <a:pt x="3" y="1"/>
                    <a:pt x="4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90"/>
            <p:cNvSpPr>
              <a:spLocks/>
            </p:cNvSpPr>
            <p:nvPr/>
          </p:nvSpPr>
          <p:spPr bwMode="auto">
            <a:xfrm>
              <a:off x="3764" y="1647"/>
              <a:ext cx="12" cy="12"/>
            </a:xfrm>
            <a:custGeom>
              <a:avLst/>
              <a:gdLst>
                <a:gd name="T0" fmla="*/ 4 w 5"/>
                <a:gd name="T1" fmla="*/ 2 h 5"/>
                <a:gd name="T2" fmla="*/ 5 w 5"/>
                <a:gd name="T3" fmla="*/ 4 h 5"/>
                <a:gd name="T4" fmla="*/ 4 w 5"/>
                <a:gd name="T5" fmla="*/ 5 h 5"/>
                <a:gd name="T6" fmla="*/ 2 w 5"/>
                <a:gd name="T7" fmla="*/ 5 h 5"/>
                <a:gd name="T8" fmla="*/ 0 w 5"/>
                <a:gd name="T9" fmla="*/ 3 h 5"/>
                <a:gd name="T10" fmla="*/ 0 w 5"/>
                <a:gd name="T11" fmla="*/ 1 h 5"/>
                <a:gd name="T12" fmla="*/ 1 w 5"/>
                <a:gd name="T13" fmla="*/ 0 h 5"/>
                <a:gd name="T14" fmla="*/ 2 w 5"/>
                <a:gd name="T15" fmla="*/ 1 h 5"/>
                <a:gd name="T16" fmla="*/ 4 w 5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4" y="2"/>
                  </a:moveTo>
                  <a:cubicBezTo>
                    <a:pt x="4" y="2"/>
                    <a:pt x="5" y="3"/>
                    <a:pt x="5" y="4"/>
                  </a:cubicBezTo>
                  <a:cubicBezTo>
                    <a:pt x="5" y="4"/>
                    <a:pt x="4" y="5"/>
                    <a:pt x="4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5"/>
                    <a:pt x="0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3" y="1"/>
                    <a:pt x="3" y="1"/>
                    <a:pt x="4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91"/>
            <p:cNvSpPr>
              <a:spLocks/>
            </p:cNvSpPr>
            <p:nvPr/>
          </p:nvSpPr>
          <p:spPr bwMode="auto">
            <a:xfrm>
              <a:off x="3736" y="1673"/>
              <a:ext cx="21" cy="17"/>
            </a:xfrm>
            <a:custGeom>
              <a:avLst/>
              <a:gdLst>
                <a:gd name="T0" fmla="*/ 9 w 9"/>
                <a:gd name="T1" fmla="*/ 2 h 7"/>
                <a:gd name="T2" fmla="*/ 7 w 9"/>
                <a:gd name="T3" fmla="*/ 4 h 7"/>
                <a:gd name="T4" fmla="*/ 7 w 9"/>
                <a:gd name="T5" fmla="*/ 7 h 7"/>
                <a:gd name="T6" fmla="*/ 5 w 9"/>
                <a:gd name="T7" fmla="*/ 7 h 7"/>
                <a:gd name="T8" fmla="*/ 3 w 9"/>
                <a:gd name="T9" fmla="*/ 7 h 7"/>
                <a:gd name="T10" fmla="*/ 1 w 9"/>
                <a:gd name="T11" fmla="*/ 6 h 7"/>
                <a:gd name="T12" fmla="*/ 1 w 9"/>
                <a:gd name="T13" fmla="*/ 4 h 7"/>
                <a:gd name="T14" fmla="*/ 4 w 9"/>
                <a:gd name="T15" fmla="*/ 3 h 7"/>
                <a:gd name="T16" fmla="*/ 5 w 9"/>
                <a:gd name="T17" fmla="*/ 1 h 7"/>
                <a:gd name="T18" fmla="*/ 7 w 9"/>
                <a:gd name="T19" fmla="*/ 1 h 7"/>
                <a:gd name="T20" fmla="*/ 9 w 9"/>
                <a:gd name="T2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7">
                  <a:moveTo>
                    <a:pt x="9" y="2"/>
                  </a:moveTo>
                  <a:cubicBezTo>
                    <a:pt x="9" y="3"/>
                    <a:pt x="8" y="3"/>
                    <a:pt x="7" y="4"/>
                  </a:cubicBezTo>
                  <a:cubicBezTo>
                    <a:pt x="7" y="4"/>
                    <a:pt x="7" y="7"/>
                    <a:pt x="7" y="7"/>
                  </a:cubicBezTo>
                  <a:cubicBezTo>
                    <a:pt x="6" y="7"/>
                    <a:pt x="5" y="7"/>
                    <a:pt x="5" y="7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1" y="3"/>
                    <a:pt x="3" y="3"/>
                    <a:pt x="4" y="3"/>
                  </a:cubicBezTo>
                  <a:cubicBezTo>
                    <a:pt x="4" y="3"/>
                    <a:pt x="5" y="2"/>
                    <a:pt x="5" y="1"/>
                  </a:cubicBezTo>
                  <a:cubicBezTo>
                    <a:pt x="5" y="1"/>
                    <a:pt x="6" y="0"/>
                    <a:pt x="7" y="1"/>
                  </a:cubicBezTo>
                  <a:cubicBezTo>
                    <a:pt x="8" y="1"/>
                    <a:pt x="9" y="2"/>
                    <a:pt x="9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92"/>
            <p:cNvSpPr>
              <a:spLocks/>
            </p:cNvSpPr>
            <p:nvPr/>
          </p:nvSpPr>
          <p:spPr bwMode="auto">
            <a:xfrm>
              <a:off x="3736" y="1673"/>
              <a:ext cx="21" cy="17"/>
            </a:xfrm>
            <a:custGeom>
              <a:avLst/>
              <a:gdLst>
                <a:gd name="T0" fmla="*/ 9 w 9"/>
                <a:gd name="T1" fmla="*/ 2 h 7"/>
                <a:gd name="T2" fmla="*/ 7 w 9"/>
                <a:gd name="T3" fmla="*/ 4 h 7"/>
                <a:gd name="T4" fmla="*/ 7 w 9"/>
                <a:gd name="T5" fmla="*/ 7 h 7"/>
                <a:gd name="T6" fmla="*/ 5 w 9"/>
                <a:gd name="T7" fmla="*/ 7 h 7"/>
                <a:gd name="T8" fmla="*/ 3 w 9"/>
                <a:gd name="T9" fmla="*/ 7 h 7"/>
                <a:gd name="T10" fmla="*/ 1 w 9"/>
                <a:gd name="T11" fmla="*/ 6 h 7"/>
                <a:gd name="T12" fmla="*/ 1 w 9"/>
                <a:gd name="T13" fmla="*/ 4 h 7"/>
                <a:gd name="T14" fmla="*/ 4 w 9"/>
                <a:gd name="T15" fmla="*/ 3 h 7"/>
                <a:gd name="T16" fmla="*/ 5 w 9"/>
                <a:gd name="T17" fmla="*/ 1 h 7"/>
                <a:gd name="T18" fmla="*/ 7 w 9"/>
                <a:gd name="T19" fmla="*/ 1 h 7"/>
                <a:gd name="T20" fmla="*/ 9 w 9"/>
                <a:gd name="T2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7">
                  <a:moveTo>
                    <a:pt x="9" y="2"/>
                  </a:moveTo>
                  <a:cubicBezTo>
                    <a:pt x="9" y="3"/>
                    <a:pt x="8" y="3"/>
                    <a:pt x="7" y="4"/>
                  </a:cubicBezTo>
                  <a:cubicBezTo>
                    <a:pt x="7" y="4"/>
                    <a:pt x="7" y="7"/>
                    <a:pt x="7" y="7"/>
                  </a:cubicBezTo>
                  <a:cubicBezTo>
                    <a:pt x="6" y="7"/>
                    <a:pt x="5" y="7"/>
                    <a:pt x="5" y="7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1" y="3"/>
                    <a:pt x="3" y="3"/>
                    <a:pt x="4" y="3"/>
                  </a:cubicBezTo>
                  <a:cubicBezTo>
                    <a:pt x="4" y="3"/>
                    <a:pt x="5" y="2"/>
                    <a:pt x="5" y="1"/>
                  </a:cubicBezTo>
                  <a:cubicBezTo>
                    <a:pt x="5" y="1"/>
                    <a:pt x="6" y="0"/>
                    <a:pt x="7" y="1"/>
                  </a:cubicBezTo>
                  <a:cubicBezTo>
                    <a:pt x="8" y="1"/>
                    <a:pt x="9" y="2"/>
                    <a:pt x="9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93"/>
            <p:cNvSpPr>
              <a:spLocks/>
            </p:cNvSpPr>
            <p:nvPr/>
          </p:nvSpPr>
          <p:spPr bwMode="auto">
            <a:xfrm>
              <a:off x="3655" y="1789"/>
              <a:ext cx="19" cy="24"/>
            </a:xfrm>
            <a:custGeom>
              <a:avLst/>
              <a:gdLst>
                <a:gd name="T0" fmla="*/ 7 w 8"/>
                <a:gd name="T1" fmla="*/ 2 h 10"/>
                <a:gd name="T2" fmla="*/ 7 w 8"/>
                <a:gd name="T3" fmla="*/ 4 h 10"/>
                <a:gd name="T4" fmla="*/ 7 w 8"/>
                <a:gd name="T5" fmla="*/ 8 h 10"/>
                <a:gd name="T6" fmla="*/ 5 w 8"/>
                <a:gd name="T7" fmla="*/ 10 h 10"/>
                <a:gd name="T8" fmla="*/ 3 w 8"/>
                <a:gd name="T9" fmla="*/ 8 h 10"/>
                <a:gd name="T10" fmla="*/ 0 w 8"/>
                <a:gd name="T11" fmla="*/ 7 h 10"/>
                <a:gd name="T12" fmla="*/ 1 w 8"/>
                <a:gd name="T13" fmla="*/ 5 h 10"/>
                <a:gd name="T14" fmla="*/ 2 w 8"/>
                <a:gd name="T15" fmla="*/ 3 h 10"/>
                <a:gd name="T16" fmla="*/ 3 w 8"/>
                <a:gd name="T17" fmla="*/ 2 h 10"/>
                <a:gd name="T18" fmla="*/ 6 w 8"/>
                <a:gd name="T19" fmla="*/ 0 h 10"/>
                <a:gd name="T20" fmla="*/ 7 w 8"/>
                <a:gd name="T2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10">
                  <a:moveTo>
                    <a:pt x="7" y="2"/>
                  </a:moveTo>
                  <a:cubicBezTo>
                    <a:pt x="7" y="2"/>
                    <a:pt x="7" y="4"/>
                    <a:pt x="7" y="4"/>
                  </a:cubicBezTo>
                  <a:cubicBezTo>
                    <a:pt x="7" y="5"/>
                    <a:pt x="8" y="7"/>
                    <a:pt x="7" y="8"/>
                  </a:cubicBezTo>
                  <a:cubicBezTo>
                    <a:pt x="7" y="9"/>
                    <a:pt x="6" y="10"/>
                    <a:pt x="5" y="10"/>
                  </a:cubicBezTo>
                  <a:cubicBezTo>
                    <a:pt x="4" y="10"/>
                    <a:pt x="3" y="9"/>
                    <a:pt x="3" y="8"/>
                  </a:cubicBezTo>
                  <a:cubicBezTo>
                    <a:pt x="3" y="8"/>
                    <a:pt x="1" y="8"/>
                    <a:pt x="0" y="7"/>
                  </a:cubicBezTo>
                  <a:cubicBezTo>
                    <a:pt x="0" y="7"/>
                    <a:pt x="1" y="5"/>
                    <a:pt x="1" y="5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1"/>
                    <a:pt x="7" y="2"/>
                    <a:pt x="7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94"/>
            <p:cNvSpPr>
              <a:spLocks/>
            </p:cNvSpPr>
            <p:nvPr/>
          </p:nvSpPr>
          <p:spPr bwMode="auto">
            <a:xfrm>
              <a:off x="3655" y="1789"/>
              <a:ext cx="19" cy="24"/>
            </a:xfrm>
            <a:custGeom>
              <a:avLst/>
              <a:gdLst>
                <a:gd name="T0" fmla="*/ 7 w 8"/>
                <a:gd name="T1" fmla="*/ 2 h 10"/>
                <a:gd name="T2" fmla="*/ 7 w 8"/>
                <a:gd name="T3" fmla="*/ 4 h 10"/>
                <a:gd name="T4" fmla="*/ 7 w 8"/>
                <a:gd name="T5" fmla="*/ 8 h 10"/>
                <a:gd name="T6" fmla="*/ 5 w 8"/>
                <a:gd name="T7" fmla="*/ 10 h 10"/>
                <a:gd name="T8" fmla="*/ 3 w 8"/>
                <a:gd name="T9" fmla="*/ 8 h 10"/>
                <a:gd name="T10" fmla="*/ 0 w 8"/>
                <a:gd name="T11" fmla="*/ 7 h 10"/>
                <a:gd name="T12" fmla="*/ 1 w 8"/>
                <a:gd name="T13" fmla="*/ 5 h 10"/>
                <a:gd name="T14" fmla="*/ 2 w 8"/>
                <a:gd name="T15" fmla="*/ 3 h 10"/>
                <a:gd name="T16" fmla="*/ 3 w 8"/>
                <a:gd name="T17" fmla="*/ 2 h 10"/>
                <a:gd name="T18" fmla="*/ 6 w 8"/>
                <a:gd name="T19" fmla="*/ 0 h 10"/>
                <a:gd name="T20" fmla="*/ 7 w 8"/>
                <a:gd name="T2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10">
                  <a:moveTo>
                    <a:pt x="7" y="2"/>
                  </a:moveTo>
                  <a:cubicBezTo>
                    <a:pt x="7" y="2"/>
                    <a:pt x="7" y="4"/>
                    <a:pt x="7" y="4"/>
                  </a:cubicBezTo>
                  <a:cubicBezTo>
                    <a:pt x="7" y="5"/>
                    <a:pt x="8" y="7"/>
                    <a:pt x="7" y="8"/>
                  </a:cubicBezTo>
                  <a:cubicBezTo>
                    <a:pt x="7" y="9"/>
                    <a:pt x="6" y="10"/>
                    <a:pt x="5" y="10"/>
                  </a:cubicBezTo>
                  <a:cubicBezTo>
                    <a:pt x="4" y="10"/>
                    <a:pt x="3" y="9"/>
                    <a:pt x="3" y="8"/>
                  </a:cubicBezTo>
                  <a:cubicBezTo>
                    <a:pt x="3" y="8"/>
                    <a:pt x="1" y="8"/>
                    <a:pt x="0" y="7"/>
                  </a:cubicBezTo>
                  <a:cubicBezTo>
                    <a:pt x="0" y="7"/>
                    <a:pt x="1" y="5"/>
                    <a:pt x="1" y="5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1"/>
                    <a:pt x="7" y="2"/>
                    <a:pt x="7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95"/>
            <p:cNvSpPr>
              <a:spLocks/>
            </p:cNvSpPr>
            <p:nvPr/>
          </p:nvSpPr>
          <p:spPr bwMode="auto">
            <a:xfrm>
              <a:off x="2728" y="1739"/>
              <a:ext cx="951" cy="875"/>
            </a:xfrm>
            <a:custGeom>
              <a:avLst/>
              <a:gdLst>
                <a:gd name="T0" fmla="*/ 144 w 402"/>
                <a:gd name="T1" fmla="*/ 151 h 369"/>
                <a:gd name="T2" fmla="*/ 169 w 402"/>
                <a:gd name="T3" fmla="*/ 118 h 369"/>
                <a:gd name="T4" fmla="*/ 196 w 402"/>
                <a:gd name="T5" fmla="*/ 113 h 369"/>
                <a:gd name="T6" fmla="*/ 237 w 402"/>
                <a:gd name="T7" fmla="*/ 104 h 369"/>
                <a:gd name="T8" fmla="*/ 255 w 402"/>
                <a:gd name="T9" fmla="*/ 85 h 369"/>
                <a:gd name="T10" fmla="*/ 271 w 402"/>
                <a:gd name="T11" fmla="*/ 71 h 369"/>
                <a:gd name="T12" fmla="*/ 285 w 402"/>
                <a:gd name="T13" fmla="*/ 87 h 369"/>
                <a:gd name="T14" fmla="*/ 283 w 402"/>
                <a:gd name="T15" fmla="*/ 55 h 369"/>
                <a:gd name="T16" fmla="*/ 296 w 402"/>
                <a:gd name="T17" fmla="*/ 30 h 369"/>
                <a:gd name="T18" fmla="*/ 337 w 402"/>
                <a:gd name="T19" fmla="*/ 0 h 369"/>
                <a:gd name="T20" fmla="*/ 339 w 402"/>
                <a:gd name="T21" fmla="*/ 36 h 369"/>
                <a:gd name="T22" fmla="*/ 324 w 402"/>
                <a:gd name="T23" fmla="*/ 76 h 369"/>
                <a:gd name="T24" fmla="*/ 314 w 402"/>
                <a:gd name="T25" fmla="*/ 117 h 369"/>
                <a:gd name="T26" fmla="*/ 288 w 402"/>
                <a:gd name="T27" fmla="*/ 136 h 369"/>
                <a:gd name="T28" fmla="*/ 267 w 402"/>
                <a:gd name="T29" fmla="*/ 125 h 369"/>
                <a:gd name="T30" fmla="*/ 306 w 402"/>
                <a:gd name="T31" fmla="*/ 140 h 369"/>
                <a:gd name="T32" fmla="*/ 335 w 402"/>
                <a:gd name="T33" fmla="*/ 102 h 369"/>
                <a:gd name="T34" fmla="*/ 344 w 402"/>
                <a:gd name="T35" fmla="*/ 132 h 369"/>
                <a:gd name="T36" fmla="*/ 358 w 402"/>
                <a:gd name="T37" fmla="*/ 142 h 369"/>
                <a:gd name="T38" fmla="*/ 357 w 402"/>
                <a:gd name="T39" fmla="*/ 120 h 369"/>
                <a:gd name="T40" fmla="*/ 343 w 402"/>
                <a:gd name="T41" fmla="*/ 94 h 369"/>
                <a:gd name="T42" fmla="*/ 335 w 402"/>
                <a:gd name="T43" fmla="*/ 77 h 369"/>
                <a:gd name="T44" fmla="*/ 349 w 402"/>
                <a:gd name="T45" fmla="*/ 38 h 369"/>
                <a:gd name="T46" fmla="*/ 370 w 402"/>
                <a:gd name="T47" fmla="*/ 28 h 369"/>
                <a:gd name="T48" fmla="*/ 372 w 402"/>
                <a:gd name="T49" fmla="*/ 59 h 369"/>
                <a:gd name="T50" fmla="*/ 371 w 402"/>
                <a:gd name="T51" fmla="*/ 55 h 369"/>
                <a:gd name="T52" fmla="*/ 385 w 402"/>
                <a:gd name="T53" fmla="*/ 42 h 369"/>
                <a:gd name="T54" fmla="*/ 392 w 402"/>
                <a:gd name="T55" fmla="*/ 50 h 369"/>
                <a:gd name="T56" fmla="*/ 382 w 402"/>
                <a:gd name="T57" fmla="*/ 84 h 369"/>
                <a:gd name="T58" fmla="*/ 393 w 402"/>
                <a:gd name="T59" fmla="*/ 111 h 369"/>
                <a:gd name="T60" fmla="*/ 385 w 402"/>
                <a:gd name="T61" fmla="*/ 139 h 369"/>
                <a:gd name="T62" fmla="*/ 385 w 402"/>
                <a:gd name="T63" fmla="*/ 171 h 369"/>
                <a:gd name="T64" fmla="*/ 390 w 402"/>
                <a:gd name="T65" fmla="*/ 204 h 369"/>
                <a:gd name="T66" fmla="*/ 398 w 402"/>
                <a:gd name="T67" fmla="*/ 237 h 369"/>
                <a:gd name="T68" fmla="*/ 383 w 402"/>
                <a:gd name="T69" fmla="*/ 266 h 369"/>
                <a:gd name="T70" fmla="*/ 379 w 402"/>
                <a:gd name="T71" fmla="*/ 298 h 369"/>
                <a:gd name="T72" fmla="*/ 340 w 402"/>
                <a:gd name="T73" fmla="*/ 300 h 369"/>
                <a:gd name="T74" fmla="*/ 311 w 402"/>
                <a:gd name="T75" fmla="*/ 287 h 369"/>
                <a:gd name="T76" fmla="*/ 283 w 402"/>
                <a:gd name="T77" fmla="*/ 294 h 369"/>
                <a:gd name="T78" fmla="*/ 257 w 402"/>
                <a:gd name="T79" fmla="*/ 318 h 369"/>
                <a:gd name="T80" fmla="*/ 215 w 402"/>
                <a:gd name="T81" fmla="*/ 319 h 369"/>
                <a:gd name="T82" fmla="*/ 198 w 402"/>
                <a:gd name="T83" fmla="*/ 306 h 369"/>
                <a:gd name="T84" fmla="*/ 186 w 402"/>
                <a:gd name="T85" fmla="*/ 343 h 369"/>
                <a:gd name="T86" fmla="*/ 175 w 402"/>
                <a:gd name="T87" fmla="*/ 356 h 369"/>
                <a:gd name="T88" fmla="*/ 150 w 402"/>
                <a:gd name="T89" fmla="*/ 359 h 369"/>
                <a:gd name="T90" fmla="*/ 97 w 402"/>
                <a:gd name="T91" fmla="*/ 356 h 369"/>
                <a:gd name="T92" fmla="*/ 50 w 402"/>
                <a:gd name="T93" fmla="*/ 338 h 369"/>
                <a:gd name="T94" fmla="*/ 44 w 402"/>
                <a:gd name="T95" fmla="*/ 356 h 369"/>
                <a:gd name="T96" fmla="*/ 26 w 402"/>
                <a:gd name="T97" fmla="*/ 365 h 369"/>
                <a:gd name="T98" fmla="*/ 11 w 402"/>
                <a:gd name="T99" fmla="*/ 353 h 369"/>
                <a:gd name="T100" fmla="*/ 11 w 402"/>
                <a:gd name="T101" fmla="*/ 333 h 369"/>
                <a:gd name="T102" fmla="*/ 35 w 402"/>
                <a:gd name="T103" fmla="*/ 314 h 369"/>
                <a:gd name="T104" fmla="*/ 22 w 402"/>
                <a:gd name="T105" fmla="*/ 302 h 369"/>
                <a:gd name="T106" fmla="*/ 26 w 402"/>
                <a:gd name="T107" fmla="*/ 282 h 369"/>
                <a:gd name="T108" fmla="*/ 31 w 402"/>
                <a:gd name="T109" fmla="*/ 292 h 369"/>
                <a:gd name="T110" fmla="*/ 49 w 402"/>
                <a:gd name="T111" fmla="*/ 289 h 369"/>
                <a:gd name="T112" fmla="*/ 37 w 402"/>
                <a:gd name="T113" fmla="*/ 266 h 369"/>
                <a:gd name="T114" fmla="*/ 49 w 402"/>
                <a:gd name="T115" fmla="*/ 254 h 369"/>
                <a:gd name="T116" fmla="*/ 72 w 402"/>
                <a:gd name="T117" fmla="*/ 239 h 369"/>
                <a:gd name="T118" fmla="*/ 91 w 402"/>
                <a:gd name="T119" fmla="*/ 210 h 369"/>
                <a:gd name="T120" fmla="*/ 122 w 402"/>
                <a:gd name="T121" fmla="*/ 18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2" h="369">
                  <a:moveTo>
                    <a:pt x="127" y="172"/>
                  </a:moveTo>
                  <a:cubicBezTo>
                    <a:pt x="127" y="172"/>
                    <a:pt x="127" y="172"/>
                    <a:pt x="127" y="172"/>
                  </a:cubicBezTo>
                  <a:cubicBezTo>
                    <a:pt x="127" y="171"/>
                    <a:pt x="128" y="171"/>
                    <a:pt x="129" y="171"/>
                  </a:cubicBezTo>
                  <a:cubicBezTo>
                    <a:pt x="129" y="171"/>
                    <a:pt x="130" y="171"/>
                    <a:pt x="131" y="171"/>
                  </a:cubicBezTo>
                  <a:cubicBezTo>
                    <a:pt x="132" y="171"/>
                    <a:pt x="133" y="170"/>
                    <a:pt x="134" y="170"/>
                  </a:cubicBezTo>
                  <a:cubicBezTo>
                    <a:pt x="135" y="169"/>
                    <a:pt x="136" y="167"/>
                    <a:pt x="138" y="167"/>
                  </a:cubicBezTo>
                  <a:cubicBezTo>
                    <a:pt x="138" y="166"/>
                    <a:pt x="140" y="165"/>
                    <a:pt x="140" y="164"/>
                  </a:cubicBezTo>
                  <a:cubicBezTo>
                    <a:pt x="140" y="163"/>
                    <a:pt x="139" y="162"/>
                    <a:pt x="139" y="162"/>
                  </a:cubicBezTo>
                  <a:cubicBezTo>
                    <a:pt x="139" y="162"/>
                    <a:pt x="140" y="159"/>
                    <a:pt x="140" y="157"/>
                  </a:cubicBezTo>
                  <a:cubicBezTo>
                    <a:pt x="140" y="156"/>
                    <a:pt x="142" y="155"/>
                    <a:pt x="143" y="154"/>
                  </a:cubicBezTo>
                  <a:cubicBezTo>
                    <a:pt x="144" y="153"/>
                    <a:pt x="144" y="152"/>
                    <a:pt x="144" y="151"/>
                  </a:cubicBezTo>
                  <a:cubicBezTo>
                    <a:pt x="145" y="150"/>
                    <a:pt x="146" y="148"/>
                    <a:pt x="147" y="147"/>
                  </a:cubicBezTo>
                  <a:cubicBezTo>
                    <a:pt x="147" y="146"/>
                    <a:pt x="149" y="145"/>
                    <a:pt x="150" y="144"/>
                  </a:cubicBezTo>
                  <a:cubicBezTo>
                    <a:pt x="152" y="144"/>
                    <a:pt x="154" y="141"/>
                    <a:pt x="155" y="140"/>
                  </a:cubicBezTo>
                  <a:cubicBezTo>
                    <a:pt x="156" y="139"/>
                    <a:pt x="159" y="136"/>
                    <a:pt x="160" y="135"/>
                  </a:cubicBezTo>
                  <a:cubicBezTo>
                    <a:pt x="161" y="134"/>
                    <a:pt x="161" y="132"/>
                    <a:pt x="162" y="131"/>
                  </a:cubicBezTo>
                  <a:cubicBezTo>
                    <a:pt x="162" y="130"/>
                    <a:pt x="162" y="127"/>
                    <a:pt x="162" y="126"/>
                  </a:cubicBezTo>
                  <a:cubicBezTo>
                    <a:pt x="162" y="125"/>
                    <a:pt x="162" y="124"/>
                    <a:pt x="162" y="123"/>
                  </a:cubicBezTo>
                  <a:cubicBezTo>
                    <a:pt x="163" y="123"/>
                    <a:pt x="163" y="122"/>
                    <a:pt x="164" y="122"/>
                  </a:cubicBezTo>
                  <a:cubicBezTo>
                    <a:pt x="165" y="122"/>
                    <a:pt x="166" y="122"/>
                    <a:pt x="167" y="122"/>
                  </a:cubicBezTo>
                  <a:cubicBezTo>
                    <a:pt x="167" y="122"/>
                    <a:pt x="169" y="121"/>
                    <a:pt x="169" y="120"/>
                  </a:cubicBezTo>
                  <a:cubicBezTo>
                    <a:pt x="170" y="120"/>
                    <a:pt x="169" y="118"/>
                    <a:pt x="169" y="118"/>
                  </a:cubicBezTo>
                  <a:cubicBezTo>
                    <a:pt x="170" y="117"/>
                    <a:pt x="171" y="116"/>
                    <a:pt x="171" y="115"/>
                  </a:cubicBezTo>
                  <a:cubicBezTo>
                    <a:pt x="172" y="115"/>
                    <a:pt x="173" y="114"/>
                    <a:pt x="174" y="114"/>
                  </a:cubicBezTo>
                  <a:cubicBezTo>
                    <a:pt x="174" y="114"/>
                    <a:pt x="176" y="113"/>
                    <a:pt x="177" y="114"/>
                  </a:cubicBezTo>
                  <a:cubicBezTo>
                    <a:pt x="177" y="114"/>
                    <a:pt x="177" y="115"/>
                    <a:pt x="177" y="116"/>
                  </a:cubicBezTo>
                  <a:cubicBezTo>
                    <a:pt x="178" y="116"/>
                    <a:pt x="178" y="118"/>
                    <a:pt x="178" y="119"/>
                  </a:cubicBezTo>
                  <a:cubicBezTo>
                    <a:pt x="178" y="119"/>
                    <a:pt x="177" y="121"/>
                    <a:pt x="177" y="121"/>
                  </a:cubicBezTo>
                  <a:cubicBezTo>
                    <a:pt x="177" y="122"/>
                    <a:pt x="178" y="123"/>
                    <a:pt x="179" y="123"/>
                  </a:cubicBezTo>
                  <a:cubicBezTo>
                    <a:pt x="180" y="123"/>
                    <a:pt x="182" y="121"/>
                    <a:pt x="183" y="121"/>
                  </a:cubicBezTo>
                  <a:cubicBezTo>
                    <a:pt x="184" y="120"/>
                    <a:pt x="187" y="119"/>
                    <a:pt x="188" y="118"/>
                  </a:cubicBezTo>
                  <a:cubicBezTo>
                    <a:pt x="190" y="117"/>
                    <a:pt x="192" y="115"/>
                    <a:pt x="193" y="114"/>
                  </a:cubicBezTo>
                  <a:cubicBezTo>
                    <a:pt x="194" y="113"/>
                    <a:pt x="195" y="113"/>
                    <a:pt x="196" y="113"/>
                  </a:cubicBezTo>
                  <a:cubicBezTo>
                    <a:pt x="197" y="112"/>
                    <a:pt x="200" y="112"/>
                    <a:pt x="201" y="112"/>
                  </a:cubicBezTo>
                  <a:cubicBezTo>
                    <a:pt x="202" y="112"/>
                    <a:pt x="204" y="113"/>
                    <a:pt x="205" y="113"/>
                  </a:cubicBezTo>
                  <a:cubicBezTo>
                    <a:pt x="206" y="113"/>
                    <a:pt x="207" y="113"/>
                    <a:pt x="208" y="112"/>
                  </a:cubicBezTo>
                  <a:cubicBezTo>
                    <a:pt x="209" y="112"/>
                    <a:pt x="211" y="110"/>
                    <a:pt x="212" y="109"/>
                  </a:cubicBezTo>
                  <a:cubicBezTo>
                    <a:pt x="213" y="108"/>
                    <a:pt x="215" y="106"/>
                    <a:pt x="215" y="105"/>
                  </a:cubicBezTo>
                  <a:cubicBezTo>
                    <a:pt x="217" y="104"/>
                    <a:pt x="219" y="103"/>
                    <a:pt x="220" y="102"/>
                  </a:cubicBezTo>
                  <a:cubicBezTo>
                    <a:pt x="221" y="102"/>
                    <a:pt x="222" y="102"/>
                    <a:pt x="223" y="102"/>
                  </a:cubicBezTo>
                  <a:cubicBezTo>
                    <a:pt x="224" y="102"/>
                    <a:pt x="226" y="103"/>
                    <a:pt x="227" y="103"/>
                  </a:cubicBezTo>
                  <a:cubicBezTo>
                    <a:pt x="228" y="103"/>
                    <a:pt x="230" y="104"/>
                    <a:pt x="231" y="104"/>
                  </a:cubicBezTo>
                  <a:cubicBezTo>
                    <a:pt x="232" y="104"/>
                    <a:pt x="233" y="105"/>
                    <a:pt x="234" y="105"/>
                  </a:cubicBezTo>
                  <a:cubicBezTo>
                    <a:pt x="235" y="105"/>
                    <a:pt x="236" y="104"/>
                    <a:pt x="237" y="104"/>
                  </a:cubicBezTo>
                  <a:cubicBezTo>
                    <a:pt x="238" y="103"/>
                    <a:pt x="240" y="101"/>
                    <a:pt x="241" y="100"/>
                  </a:cubicBezTo>
                  <a:cubicBezTo>
                    <a:pt x="242" y="100"/>
                    <a:pt x="243" y="99"/>
                    <a:pt x="244" y="98"/>
                  </a:cubicBezTo>
                  <a:cubicBezTo>
                    <a:pt x="245" y="98"/>
                    <a:pt x="247" y="99"/>
                    <a:pt x="248" y="99"/>
                  </a:cubicBezTo>
                  <a:cubicBezTo>
                    <a:pt x="249" y="99"/>
                    <a:pt x="252" y="100"/>
                    <a:pt x="252" y="99"/>
                  </a:cubicBezTo>
                  <a:cubicBezTo>
                    <a:pt x="253" y="98"/>
                    <a:pt x="254" y="97"/>
                    <a:pt x="254" y="96"/>
                  </a:cubicBezTo>
                  <a:cubicBezTo>
                    <a:pt x="254" y="96"/>
                    <a:pt x="254" y="95"/>
                    <a:pt x="254" y="95"/>
                  </a:cubicBezTo>
                  <a:cubicBezTo>
                    <a:pt x="254" y="94"/>
                    <a:pt x="256" y="95"/>
                    <a:pt x="256" y="95"/>
                  </a:cubicBezTo>
                  <a:cubicBezTo>
                    <a:pt x="257" y="94"/>
                    <a:pt x="257" y="94"/>
                    <a:pt x="258" y="93"/>
                  </a:cubicBezTo>
                  <a:cubicBezTo>
                    <a:pt x="258" y="93"/>
                    <a:pt x="258" y="92"/>
                    <a:pt x="258" y="91"/>
                  </a:cubicBezTo>
                  <a:cubicBezTo>
                    <a:pt x="258" y="90"/>
                    <a:pt x="258" y="89"/>
                    <a:pt x="257" y="88"/>
                  </a:cubicBezTo>
                  <a:cubicBezTo>
                    <a:pt x="257" y="88"/>
                    <a:pt x="255" y="86"/>
                    <a:pt x="255" y="85"/>
                  </a:cubicBezTo>
                  <a:cubicBezTo>
                    <a:pt x="254" y="84"/>
                    <a:pt x="254" y="82"/>
                    <a:pt x="254" y="82"/>
                  </a:cubicBezTo>
                  <a:cubicBezTo>
                    <a:pt x="254" y="80"/>
                    <a:pt x="255" y="79"/>
                    <a:pt x="255" y="78"/>
                  </a:cubicBezTo>
                  <a:cubicBezTo>
                    <a:pt x="256" y="77"/>
                    <a:pt x="258" y="76"/>
                    <a:pt x="258" y="75"/>
                  </a:cubicBezTo>
                  <a:cubicBezTo>
                    <a:pt x="259" y="75"/>
                    <a:pt x="260" y="73"/>
                    <a:pt x="261" y="73"/>
                  </a:cubicBezTo>
                  <a:cubicBezTo>
                    <a:pt x="261" y="72"/>
                    <a:pt x="262" y="71"/>
                    <a:pt x="263" y="70"/>
                  </a:cubicBezTo>
                  <a:cubicBezTo>
                    <a:pt x="263" y="69"/>
                    <a:pt x="263" y="68"/>
                    <a:pt x="263" y="67"/>
                  </a:cubicBezTo>
                  <a:cubicBezTo>
                    <a:pt x="264" y="66"/>
                    <a:pt x="264" y="65"/>
                    <a:pt x="265" y="65"/>
                  </a:cubicBezTo>
                  <a:cubicBezTo>
                    <a:pt x="266" y="65"/>
                    <a:pt x="267" y="65"/>
                    <a:pt x="267" y="65"/>
                  </a:cubicBezTo>
                  <a:cubicBezTo>
                    <a:pt x="267" y="65"/>
                    <a:pt x="267" y="65"/>
                    <a:pt x="268" y="65"/>
                  </a:cubicBezTo>
                  <a:cubicBezTo>
                    <a:pt x="268" y="66"/>
                    <a:pt x="267" y="67"/>
                    <a:pt x="268" y="67"/>
                  </a:cubicBezTo>
                  <a:cubicBezTo>
                    <a:pt x="268" y="69"/>
                    <a:pt x="271" y="70"/>
                    <a:pt x="271" y="71"/>
                  </a:cubicBezTo>
                  <a:cubicBezTo>
                    <a:pt x="272" y="71"/>
                    <a:pt x="273" y="73"/>
                    <a:pt x="273" y="74"/>
                  </a:cubicBezTo>
                  <a:cubicBezTo>
                    <a:pt x="273" y="75"/>
                    <a:pt x="275" y="77"/>
                    <a:pt x="275" y="78"/>
                  </a:cubicBezTo>
                  <a:cubicBezTo>
                    <a:pt x="275" y="79"/>
                    <a:pt x="277" y="80"/>
                    <a:pt x="277" y="81"/>
                  </a:cubicBezTo>
                  <a:cubicBezTo>
                    <a:pt x="277" y="82"/>
                    <a:pt x="276" y="83"/>
                    <a:pt x="275" y="84"/>
                  </a:cubicBezTo>
                  <a:cubicBezTo>
                    <a:pt x="275" y="84"/>
                    <a:pt x="275" y="86"/>
                    <a:pt x="276" y="86"/>
                  </a:cubicBezTo>
                  <a:cubicBezTo>
                    <a:pt x="276" y="86"/>
                    <a:pt x="277" y="86"/>
                    <a:pt x="278" y="87"/>
                  </a:cubicBezTo>
                  <a:cubicBezTo>
                    <a:pt x="278" y="88"/>
                    <a:pt x="278" y="89"/>
                    <a:pt x="278" y="89"/>
                  </a:cubicBezTo>
                  <a:cubicBezTo>
                    <a:pt x="278" y="90"/>
                    <a:pt x="277" y="90"/>
                    <a:pt x="277" y="90"/>
                  </a:cubicBezTo>
                  <a:cubicBezTo>
                    <a:pt x="278" y="91"/>
                    <a:pt x="279" y="91"/>
                    <a:pt x="279" y="91"/>
                  </a:cubicBezTo>
                  <a:cubicBezTo>
                    <a:pt x="280" y="91"/>
                    <a:pt x="281" y="90"/>
                    <a:pt x="282" y="90"/>
                  </a:cubicBezTo>
                  <a:cubicBezTo>
                    <a:pt x="283" y="90"/>
                    <a:pt x="284" y="88"/>
                    <a:pt x="285" y="87"/>
                  </a:cubicBezTo>
                  <a:cubicBezTo>
                    <a:pt x="286" y="87"/>
                    <a:pt x="287" y="87"/>
                    <a:pt x="288" y="87"/>
                  </a:cubicBezTo>
                  <a:cubicBezTo>
                    <a:pt x="289" y="86"/>
                    <a:pt x="289" y="84"/>
                    <a:pt x="289" y="82"/>
                  </a:cubicBezTo>
                  <a:cubicBezTo>
                    <a:pt x="289" y="82"/>
                    <a:pt x="288" y="80"/>
                    <a:pt x="288" y="79"/>
                  </a:cubicBezTo>
                  <a:cubicBezTo>
                    <a:pt x="287" y="78"/>
                    <a:pt x="285" y="77"/>
                    <a:pt x="285" y="76"/>
                  </a:cubicBezTo>
                  <a:cubicBezTo>
                    <a:pt x="285" y="75"/>
                    <a:pt x="285" y="73"/>
                    <a:pt x="286" y="72"/>
                  </a:cubicBezTo>
                  <a:cubicBezTo>
                    <a:pt x="287" y="71"/>
                    <a:pt x="289" y="69"/>
                    <a:pt x="290" y="68"/>
                  </a:cubicBezTo>
                  <a:cubicBezTo>
                    <a:pt x="290" y="67"/>
                    <a:pt x="290" y="66"/>
                    <a:pt x="290" y="65"/>
                  </a:cubicBezTo>
                  <a:cubicBezTo>
                    <a:pt x="290" y="65"/>
                    <a:pt x="288" y="65"/>
                    <a:pt x="288" y="64"/>
                  </a:cubicBezTo>
                  <a:cubicBezTo>
                    <a:pt x="287" y="63"/>
                    <a:pt x="287" y="61"/>
                    <a:pt x="287" y="60"/>
                  </a:cubicBezTo>
                  <a:cubicBezTo>
                    <a:pt x="286" y="60"/>
                    <a:pt x="286" y="59"/>
                    <a:pt x="285" y="59"/>
                  </a:cubicBezTo>
                  <a:cubicBezTo>
                    <a:pt x="285" y="57"/>
                    <a:pt x="283" y="56"/>
                    <a:pt x="283" y="55"/>
                  </a:cubicBezTo>
                  <a:cubicBezTo>
                    <a:pt x="283" y="54"/>
                    <a:pt x="285" y="53"/>
                    <a:pt x="285" y="52"/>
                  </a:cubicBezTo>
                  <a:cubicBezTo>
                    <a:pt x="287" y="51"/>
                    <a:pt x="290" y="50"/>
                    <a:pt x="291" y="49"/>
                  </a:cubicBezTo>
                  <a:cubicBezTo>
                    <a:pt x="292" y="48"/>
                    <a:pt x="293" y="45"/>
                    <a:pt x="293" y="44"/>
                  </a:cubicBezTo>
                  <a:cubicBezTo>
                    <a:pt x="293" y="44"/>
                    <a:pt x="294" y="42"/>
                    <a:pt x="294" y="42"/>
                  </a:cubicBezTo>
                  <a:cubicBezTo>
                    <a:pt x="295" y="41"/>
                    <a:pt x="297" y="40"/>
                    <a:pt x="297" y="39"/>
                  </a:cubicBezTo>
                  <a:cubicBezTo>
                    <a:pt x="298" y="38"/>
                    <a:pt x="297" y="37"/>
                    <a:pt x="296" y="36"/>
                  </a:cubicBezTo>
                  <a:cubicBezTo>
                    <a:pt x="296" y="36"/>
                    <a:pt x="295" y="35"/>
                    <a:pt x="295" y="34"/>
                  </a:cubicBezTo>
                  <a:cubicBezTo>
                    <a:pt x="295" y="34"/>
                    <a:pt x="295" y="34"/>
                    <a:pt x="295" y="33"/>
                  </a:cubicBezTo>
                  <a:cubicBezTo>
                    <a:pt x="295" y="33"/>
                    <a:pt x="296" y="33"/>
                    <a:pt x="296" y="32"/>
                  </a:cubicBezTo>
                  <a:cubicBezTo>
                    <a:pt x="297" y="32"/>
                    <a:pt x="298" y="32"/>
                    <a:pt x="298" y="31"/>
                  </a:cubicBezTo>
                  <a:cubicBezTo>
                    <a:pt x="298" y="30"/>
                    <a:pt x="296" y="30"/>
                    <a:pt x="296" y="30"/>
                  </a:cubicBezTo>
                  <a:cubicBezTo>
                    <a:pt x="296" y="29"/>
                    <a:pt x="296" y="28"/>
                    <a:pt x="296" y="28"/>
                  </a:cubicBezTo>
                  <a:cubicBezTo>
                    <a:pt x="298" y="26"/>
                    <a:pt x="301" y="26"/>
                    <a:pt x="303" y="26"/>
                  </a:cubicBezTo>
                  <a:cubicBezTo>
                    <a:pt x="304" y="26"/>
                    <a:pt x="306" y="26"/>
                    <a:pt x="307" y="26"/>
                  </a:cubicBezTo>
                  <a:cubicBezTo>
                    <a:pt x="309" y="25"/>
                    <a:pt x="312" y="23"/>
                    <a:pt x="314" y="21"/>
                  </a:cubicBezTo>
                  <a:cubicBezTo>
                    <a:pt x="315" y="20"/>
                    <a:pt x="317" y="18"/>
                    <a:pt x="318" y="17"/>
                  </a:cubicBezTo>
                  <a:cubicBezTo>
                    <a:pt x="319" y="15"/>
                    <a:pt x="322" y="14"/>
                    <a:pt x="323" y="13"/>
                  </a:cubicBezTo>
                  <a:cubicBezTo>
                    <a:pt x="323" y="12"/>
                    <a:pt x="325" y="11"/>
                    <a:pt x="325" y="10"/>
                  </a:cubicBezTo>
                  <a:cubicBezTo>
                    <a:pt x="326" y="9"/>
                    <a:pt x="327" y="7"/>
                    <a:pt x="327" y="6"/>
                  </a:cubicBezTo>
                  <a:cubicBezTo>
                    <a:pt x="328" y="5"/>
                    <a:pt x="330" y="4"/>
                    <a:pt x="331" y="4"/>
                  </a:cubicBezTo>
                  <a:cubicBezTo>
                    <a:pt x="332" y="3"/>
                    <a:pt x="333" y="1"/>
                    <a:pt x="334" y="1"/>
                  </a:cubicBezTo>
                  <a:cubicBezTo>
                    <a:pt x="335" y="0"/>
                    <a:pt x="337" y="0"/>
                    <a:pt x="337" y="0"/>
                  </a:cubicBezTo>
                  <a:cubicBezTo>
                    <a:pt x="338" y="1"/>
                    <a:pt x="337" y="2"/>
                    <a:pt x="338" y="3"/>
                  </a:cubicBezTo>
                  <a:cubicBezTo>
                    <a:pt x="339" y="4"/>
                    <a:pt x="340" y="5"/>
                    <a:pt x="341" y="5"/>
                  </a:cubicBezTo>
                  <a:cubicBezTo>
                    <a:pt x="343" y="5"/>
                    <a:pt x="345" y="5"/>
                    <a:pt x="347" y="5"/>
                  </a:cubicBezTo>
                  <a:cubicBezTo>
                    <a:pt x="348" y="5"/>
                    <a:pt x="349" y="7"/>
                    <a:pt x="350" y="8"/>
                  </a:cubicBezTo>
                  <a:cubicBezTo>
                    <a:pt x="351" y="9"/>
                    <a:pt x="351" y="12"/>
                    <a:pt x="351" y="13"/>
                  </a:cubicBezTo>
                  <a:cubicBezTo>
                    <a:pt x="351" y="15"/>
                    <a:pt x="351" y="19"/>
                    <a:pt x="351" y="20"/>
                  </a:cubicBezTo>
                  <a:cubicBezTo>
                    <a:pt x="350" y="21"/>
                    <a:pt x="349" y="24"/>
                    <a:pt x="349" y="25"/>
                  </a:cubicBezTo>
                  <a:cubicBezTo>
                    <a:pt x="348" y="26"/>
                    <a:pt x="345" y="29"/>
                    <a:pt x="344" y="30"/>
                  </a:cubicBezTo>
                  <a:cubicBezTo>
                    <a:pt x="344" y="30"/>
                    <a:pt x="343" y="32"/>
                    <a:pt x="343" y="32"/>
                  </a:cubicBezTo>
                  <a:cubicBezTo>
                    <a:pt x="342" y="33"/>
                    <a:pt x="342" y="34"/>
                    <a:pt x="342" y="35"/>
                  </a:cubicBezTo>
                  <a:cubicBezTo>
                    <a:pt x="341" y="35"/>
                    <a:pt x="340" y="36"/>
                    <a:pt x="339" y="36"/>
                  </a:cubicBezTo>
                  <a:cubicBezTo>
                    <a:pt x="339" y="37"/>
                    <a:pt x="337" y="37"/>
                    <a:pt x="337" y="37"/>
                  </a:cubicBezTo>
                  <a:cubicBezTo>
                    <a:pt x="336" y="38"/>
                    <a:pt x="335" y="38"/>
                    <a:pt x="335" y="39"/>
                  </a:cubicBezTo>
                  <a:cubicBezTo>
                    <a:pt x="334" y="40"/>
                    <a:pt x="334" y="42"/>
                    <a:pt x="335" y="43"/>
                  </a:cubicBezTo>
                  <a:cubicBezTo>
                    <a:pt x="335" y="44"/>
                    <a:pt x="337" y="46"/>
                    <a:pt x="337" y="46"/>
                  </a:cubicBezTo>
                  <a:cubicBezTo>
                    <a:pt x="337" y="48"/>
                    <a:pt x="338" y="50"/>
                    <a:pt x="337" y="52"/>
                  </a:cubicBezTo>
                  <a:cubicBezTo>
                    <a:pt x="337" y="53"/>
                    <a:pt x="337" y="57"/>
                    <a:pt x="335" y="59"/>
                  </a:cubicBezTo>
                  <a:cubicBezTo>
                    <a:pt x="335" y="60"/>
                    <a:pt x="331" y="61"/>
                    <a:pt x="331" y="62"/>
                  </a:cubicBezTo>
                  <a:cubicBezTo>
                    <a:pt x="330" y="63"/>
                    <a:pt x="329" y="65"/>
                    <a:pt x="329" y="66"/>
                  </a:cubicBezTo>
                  <a:cubicBezTo>
                    <a:pt x="329" y="67"/>
                    <a:pt x="329" y="69"/>
                    <a:pt x="328" y="71"/>
                  </a:cubicBezTo>
                  <a:cubicBezTo>
                    <a:pt x="328" y="71"/>
                    <a:pt x="327" y="72"/>
                    <a:pt x="327" y="73"/>
                  </a:cubicBezTo>
                  <a:cubicBezTo>
                    <a:pt x="326" y="73"/>
                    <a:pt x="325" y="75"/>
                    <a:pt x="324" y="76"/>
                  </a:cubicBezTo>
                  <a:cubicBezTo>
                    <a:pt x="323" y="77"/>
                    <a:pt x="322" y="80"/>
                    <a:pt x="322" y="82"/>
                  </a:cubicBezTo>
                  <a:cubicBezTo>
                    <a:pt x="322" y="82"/>
                    <a:pt x="322" y="84"/>
                    <a:pt x="322" y="84"/>
                  </a:cubicBezTo>
                  <a:cubicBezTo>
                    <a:pt x="322" y="85"/>
                    <a:pt x="320" y="86"/>
                    <a:pt x="319" y="87"/>
                  </a:cubicBezTo>
                  <a:cubicBezTo>
                    <a:pt x="319" y="88"/>
                    <a:pt x="318" y="91"/>
                    <a:pt x="318" y="92"/>
                  </a:cubicBezTo>
                  <a:cubicBezTo>
                    <a:pt x="318" y="94"/>
                    <a:pt x="319" y="97"/>
                    <a:pt x="320" y="98"/>
                  </a:cubicBezTo>
                  <a:cubicBezTo>
                    <a:pt x="320" y="99"/>
                    <a:pt x="322" y="101"/>
                    <a:pt x="322" y="102"/>
                  </a:cubicBezTo>
                  <a:cubicBezTo>
                    <a:pt x="322" y="103"/>
                    <a:pt x="322" y="104"/>
                    <a:pt x="322" y="105"/>
                  </a:cubicBezTo>
                  <a:cubicBezTo>
                    <a:pt x="321" y="106"/>
                    <a:pt x="318" y="107"/>
                    <a:pt x="317" y="108"/>
                  </a:cubicBezTo>
                  <a:cubicBezTo>
                    <a:pt x="317" y="109"/>
                    <a:pt x="315" y="109"/>
                    <a:pt x="315" y="109"/>
                  </a:cubicBezTo>
                  <a:cubicBezTo>
                    <a:pt x="314" y="110"/>
                    <a:pt x="313" y="112"/>
                    <a:pt x="313" y="113"/>
                  </a:cubicBezTo>
                  <a:cubicBezTo>
                    <a:pt x="313" y="114"/>
                    <a:pt x="314" y="116"/>
                    <a:pt x="314" y="117"/>
                  </a:cubicBezTo>
                  <a:cubicBezTo>
                    <a:pt x="313" y="118"/>
                    <a:pt x="312" y="120"/>
                    <a:pt x="312" y="121"/>
                  </a:cubicBezTo>
                  <a:cubicBezTo>
                    <a:pt x="311" y="121"/>
                    <a:pt x="310" y="121"/>
                    <a:pt x="309" y="121"/>
                  </a:cubicBezTo>
                  <a:cubicBezTo>
                    <a:pt x="308" y="121"/>
                    <a:pt x="308" y="120"/>
                    <a:pt x="307" y="120"/>
                  </a:cubicBezTo>
                  <a:cubicBezTo>
                    <a:pt x="306" y="120"/>
                    <a:pt x="305" y="121"/>
                    <a:pt x="304" y="121"/>
                  </a:cubicBezTo>
                  <a:cubicBezTo>
                    <a:pt x="304" y="122"/>
                    <a:pt x="303" y="123"/>
                    <a:pt x="302" y="124"/>
                  </a:cubicBezTo>
                  <a:cubicBezTo>
                    <a:pt x="302" y="125"/>
                    <a:pt x="300" y="128"/>
                    <a:pt x="299" y="129"/>
                  </a:cubicBezTo>
                  <a:cubicBezTo>
                    <a:pt x="299" y="130"/>
                    <a:pt x="297" y="131"/>
                    <a:pt x="296" y="132"/>
                  </a:cubicBezTo>
                  <a:cubicBezTo>
                    <a:pt x="295" y="132"/>
                    <a:pt x="293" y="132"/>
                    <a:pt x="292" y="132"/>
                  </a:cubicBezTo>
                  <a:cubicBezTo>
                    <a:pt x="291" y="132"/>
                    <a:pt x="290" y="131"/>
                    <a:pt x="289" y="131"/>
                  </a:cubicBezTo>
                  <a:cubicBezTo>
                    <a:pt x="289" y="132"/>
                    <a:pt x="289" y="133"/>
                    <a:pt x="289" y="133"/>
                  </a:cubicBezTo>
                  <a:cubicBezTo>
                    <a:pt x="289" y="134"/>
                    <a:pt x="289" y="136"/>
                    <a:pt x="288" y="136"/>
                  </a:cubicBezTo>
                  <a:cubicBezTo>
                    <a:pt x="287" y="136"/>
                    <a:pt x="286" y="137"/>
                    <a:pt x="285" y="137"/>
                  </a:cubicBezTo>
                  <a:cubicBezTo>
                    <a:pt x="285" y="137"/>
                    <a:pt x="284" y="137"/>
                    <a:pt x="283" y="137"/>
                  </a:cubicBezTo>
                  <a:cubicBezTo>
                    <a:pt x="283" y="137"/>
                    <a:pt x="281" y="137"/>
                    <a:pt x="281" y="137"/>
                  </a:cubicBezTo>
                  <a:cubicBezTo>
                    <a:pt x="280" y="137"/>
                    <a:pt x="279" y="136"/>
                    <a:pt x="279" y="135"/>
                  </a:cubicBezTo>
                  <a:cubicBezTo>
                    <a:pt x="278" y="134"/>
                    <a:pt x="278" y="133"/>
                    <a:pt x="278" y="132"/>
                  </a:cubicBezTo>
                  <a:cubicBezTo>
                    <a:pt x="278" y="132"/>
                    <a:pt x="277" y="129"/>
                    <a:pt x="277" y="129"/>
                  </a:cubicBezTo>
                  <a:cubicBezTo>
                    <a:pt x="276" y="128"/>
                    <a:pt x="275" y="127"/>
                    <a:pt x="275" y="127"/>
                  </a:cubicBezTo>
                  <a:cubicBezTo>
                    <a:pt x="274" y="126"/>
                    <a:pt x="273" y="125"/>
                    <a:pt x="272" y="125"/>
                  </a:cubicBezTo>
                  <a:cubicBezTo>
                    <a:pt x="272" y="125"/>
                    <a:pt x="270" y="125"/>
                    <a:pt x="270" y="125"/>
                  </a:cubicBezTo>
                  <a:cubicBezTo>
                    <a:pt x="269" y="125"/>
                    <a:pt x="269" y="125"/>
                    <a:pt x="268" y="124"/>
                  </a:cubicBezTo>
                  <a:cubicBezTo>
                    <a:pt x="268" y="124"/>
                    <a:pt x="267" y="125"/>
                    <a:pt x="267" y="125"/>
                  </a:cubicBezTo>
                  <a:cubicBezTo>
                    <a:pt x="267" y="126"/>
                    <a:pt x="267" y="127"/>
                    <a:pt x="267" y="127"/>
                  </a:cubicBezTo>
                  <a:cubicBezTo>
                    <a:pt x="267" y="129"/>
                    <a:pt x="269" y="131"/>
                    <a:pt x="270" y="132"/>
                  </a:cubicBezTo>
                  <a:cubicBezTo>
                    <a:pt x="270" y="133"/>
                    <a:pt x="271" y="136"/>
                    <a:pt x="272" y="137"/>
                  </a:cubicBezTo>
                  <a:cubicBezTo>
                    <a:pt x="273" y="138"/>
                    <a:pt x="275" y="140"/>
                    <a:pt x="275" y="140"/>
                  </a:cubicBezTo>
                  <a:cubicBezTo>
                    <a:pt x="277" y="141"/>
                    <a:pt x="279" y="140"/>
                    <a:pt x="280" y="141"/>
                  </a:cubicBezTo>
                  <a:cubicBezTo>
                    <a:pt x="281" y="141"/>
                    <a:pt x="283" y="142"/>
                    <a:pt x="283" y="143"/>
                  </a:cubicBezTo>
                  <a:cubicBezTo>
                    <a:pt x="284" y="144"/>
                    <a:pt x="286" y="146"/>
                    <a:pt x="287" y="146"/>
                  </a:cubicBezTo>
                  <a:cubicBezTo>
                    <a:pt x="287" y="146"/>
                    <a:pt x="289" y="146"/>
                    <a:pt x="290" y="146"/>
                  </a:cubicBezTo>
                  <a:cubicBezTo>
                    <a:pt x="291" y="146"/>
                    <a:pt x="293" y="144"/>
                    <a:pt x="294" y="143"/>
                  </a:cubicBezTo>
                  <a:cubicBezTo>
                    <a:pt x="296" y="142"/>
                    <a:pt x="298" y="141"/>
                    <a:pt x="300" y="140"/>
                  </a:cubicBezTo>
                  <a:cubicBezTo>
                    <a:pt x="301" y="140"/>
                    <a:pt x="304" y="140"/>
                    <a:pt x="306" y="140"/>
                  </a:cubicBezTo>
                  <a:cubicBezTo>
                    <a:pt x="307" y="139"/>
                    <a:pt x="310" y="138"/>
                    <a:pt x="311" y="137"/>
                  </a:cubicBezTo>
                  <a:cubicBezTo>
                    <a:pt x="312" y="136"/>
                    <a:pt x="314" y="134"/>
                    <a:pt x="315" y="132"/>
                  </a:cubicBezTo>
                  <a:cubicBezTo>
                    <a:pt x="316" y="131"/>
                    <a:pt x="319" y="128"/>
                    <a:pt x="320" y="127"/>
                  </a:cubicBezTo>
                  <a:cubicBezTo>
                    <a:pt x="322" y="126"/>
                    <a:pt x="325" y="125"/>
                    <a:pt x="326" y="123"/>
                  </a:cubicBezTo>
                  <a:cubicBezTo>
                    <a:pt x="327" y="123"/>
                    <a:pt x="328" y="121"/>
                    <a:pt x="329" y="119"/>
                  </a:cubicBezTo>
                  <a:cubicBezTo>
                    <a:pt x="329" y="118"/>
                    <a:pt x="329" y="116"/>
                    <a:pt x="329" y="115"/>
                  </a:cubicBezTo>
                  <a:cubicBezTo>
                    <a:pt x="329" y="114"/>
                    <a:pt x="327" y="112"/>
                    <a:pt x="327" y="111"/>
                  </a:cubicBezTo>
                  <a:cubicBezTo>
                    <a:pt x="327" y="110"/>
                    <a:pt x="328" y="109"/>
                    <a:pt x="329" y="108"/>
                  </a:cubicBezTo>
                  <a:cubicBezTo>
                    <a:pt x="329" y="107"/>
                    <a:pt x="330" y="107"/>
                    <a:pt x="330" y="106"/>
                  </a:cubicBezTo>
                  <a:cubicBezTo>
                    <a:pt x="331" y="105"/>
                    <a:pt x="331" y="103"/>
                    <a:pt x="332" y="103"/>
                  </a:cubicBezTo>
                  <a:cubicBezTo>
                    <a:pt x="332" y="102"/>
                    <a:pt x="334" y="102"/>
                    <a:pt x="335" y="102"/>
                  </a:cubicBezTo>
                  <a:cubicBezTo>
                    <a:pt x="336" y="102"/>
                    <a:pt x="338" y="103"/>
                    <a:pt x="339" y="103"/>
                  </a:cubicBezTo>
                  <a:cubicBezTo>
                    <a:pt x="341" y="103"/>
                    <a:pt x="343" y="102"/>
                    <a:pt x="345" y="103"/>
                  </a:cubicBezTo>
                  <a:cubicBezTo>
                    <a:pt x="345" y="103"/>
                    <a:pt x="347" y="103"/>
                    <a:pt x="348" y="104"/>
                  </a:cubicBezTo>
                  <a:cubicBezTo>
                    <a:pt x="348" y="104"/>
                    <a:pt x="348" y="106"/>
                    <a:pt x="348" y="107"/>
                  </a:cubicBezTo>
                  <a:cubicBezTo>
                    <a:pt x="348" y="108"/>
                    <a:pt x="348" y="110"/>
                    <a:pt x="348" y="111"/>
                  </a:cubicBezTo>
                  <a:cubicBezTo>
                    <a:pt x="348" y="112"/>
                    <a:pt x="349" y="113"/>
                    <a:pt x="349" y="114"/>
                  </a:cubicBezTo>
                  <a:cubicBezTo>
                    <a:pt x="349" y="115"/>
                    <a:pt x="350" y="117"/>
                    <a:pt x="350" y="118"/>
                  </a:cubicBezTo>
                  <a:cubicBezTo>
                    <a:pt x="350" y="119"/>
                    <a:pt x="349" y="121"/>
                    <a:pt x="349" y="122"/>
                  </a:cubicBezTo>
                  <a:cubicBezTo>
                    <a:pt x="349" y="123"/>
                    <a:pt x="347" y="125"/>
                    <a:pt x="347" y="125"/>
                  </a:cubicBezTo>
                  <a:cubicBezTo>
                    <a:pt x="346" y="126"/>
                    <a:pt x="345" y="127"/>
                    <a:pt x="344" y="128"/>
                  </a:cubicBezTo>
                  <a:cubicBezTo>
                    <a:pt x="344" y="129"/>
                    <a:pt x="344" y="131"/>
                    <a:pt x="344" y="132"/>
                  </a:cubicBezTo>
                  <a:cubicBezTo>
                    <a:pt x="344" y="133"/>
                    <a:pt x="344" y="135"/>
                    <a:pt x="345" y="136"/>
                  </a:cubicBezTo>
                  <a:cubicBezTo>
                    <a:pt x="345" y="137"/>
                    <a:pt x="347" y="138"/>
                    <a:pt x="348" y="139"/>
                  </a:cubicBezTo>
                  <a:cubicBezTo>
                    <a:pt x="349" y="140"/>
                    <a:pt x="351" y="140"/>
                    <a:pt x="352" y="140"/>
                  </a:cubicBezTo>
                  <a:cubicBezTo>
                    <a:pt x="353" y="140"/>
                    <a:pt x="355" y="142"/>
                    <a:pt x="356" y="143"/>
                  </a:cubicBezTo>
                  <a:cubicBezTo>
                    <a:pt x="356" y="144"/>
                    <a:pt x="357" y="145"/>
                    <a:pt x="357" y="146"/>
                  </a:cubicBezTo>
                  <a:cubicBezTo>
                    <a:pt x="357" y="146"/>
                    <a:pt x="358" y="148"/>
                    <a:pt x="358" y="149"/>
                  </a:cubicBezTo>
                  <a:cubicBezTo>
                    <a:pt x="358" y="150"/>
                    <a:pt x="359" y="151"/>
                    <a:pt x="360" y="151"/>
                  </a:cubicBezTo>
                  <a:cubicBezTo>
                    <a:pt x="360" y="151"/>
                    <a:pt x="361" y="152"/>
                    <a:pt x="362" y="151"/>
                  </a:cubicBezTo>
                  <a:cubicBezTo>
                    <a:pt x="362" y="151"/>
                    <a:pt x="362" y="148"/>
                    <a:pt x="362" y="147"/>
                  </a:cubicBezTo>
                  <a:cubicBezTo>
                    <a:pt x="361" y="147"/>
                    <a:pt x="360" y="146"/>
                    <a:pt x="359" y="145"/>
                  </a:cubicBezTo>
                  <a:cubicBezTo>
                    <a:pt x="359" y="144"/>
                    <a:pt x="358" y="142"/>
                    <a:pt x="358" y="142"/>
                  </a:cubicBezTo>
                  <a:cubicBezTo>
                    <a:pt x="358" y="141"/>
                    <a:pt x="358" y="139"/>
                    <a:pt x="358" y="139"/>
                  </a:cubicBezTo>
                  <a:cubicBezTo>
                    <a:pt x="357" y="138"/>
                    <a:pt x="356" y="138"/>
                    <a:pt x="356" y="138"/>
                  </a:cubicBezTo>
                  <a:cubicBezTo>
                    <a:pt x="355" y="137"/>
                    <a:pt x="353" y="137"/>
                    <a:pt x="353" y="137"/>
                  </a:cubicBezTo>
                  <a:cubicBezTo>
                    <a:pt x="352" y="137"/>
                    <a:pt x="350" y="136"/>
                    <a:pt x="350" y="136"/>
                  </a:cubicBezTo>
                  <a:cubicBezTo>
                    <a:pt x="349" y="135"/>
                    <a:pt x="349" y="134"/>
                    <a:pt x="349" y="133"/>
                  </a:cubicBezTo>
                  <a:cubicBezTo>
                    <a:pt x="349" y="132"/>
                    <a:pt x="350" y="131"/>
                    <a:pt x="351" y="130"/>
                  </a:cubicBezTo>
                  <a:cubicBezTo>
                    <a:pt x="351" y="129"/>
                    <a:pt x="351" y="128"/>
                    <a:pt x="351" y="127"/>
                  </a:cubicBezTo>
                  <a:cubicBezTo>
                    <a:pt x="351" y="127"/>
                    <a:pt x="351" y="125"/>
                    <a:pt x="351" y="124"/>
                  </a:cubicBezTo>
                  <a:cubicBezTo>
                    <a:pt x="352" y="124"/>
                    <a:pt x="354" y="125"/>
                    <a:pt x="354" y="124"/>
                  </a:cubicBezTo>
                  <a:cubicBezTo>
                    <a:pt x="355" y="124"/>
                    <a:pt x="354" y="122"/>
                    <a:pt x="355" y="121"/>
                  </a:cubicBezTo>
                  <a:cubicBezTo>
                    <a:pt x="355" y="121"/>
                    <a:pt x="356" y="121"/>
                    <a:pt x="357" y="120"/>
                  </a:cubicBezTo>
                  <a:cubicBezTo>
                    <a:pt x="357" y="120"/>
                    <a:pt x="357" y="118"/>
                    <a:pt x="357" y="117"/>
                  </a:cubicBezTo>
                  <a:cubicBezTo>
                    <a:pt x="357" y="116"/>
                    <a:pt x="356" y="115"/>
                    <a:pt x="356" y="114"/>
                  </a:cubicBezTo>
                  <a:cubicBezTo>
                    <a:pt x="356" y="113"/>
                    <a:pt x="357" y="112"/>
                    <a:pt x="357" y="111"/>
                  </a:cubicBezTo>
                  <a:cubicBezTo>
                    <a:pt x="357" y="111"/>
                    <a:pt x="357" y="109"/>
                    <a:pt x="356" y="108"/>
                  </a:cubicBezTo>
                  <a:cubicBezTo>
                    <a:pt x="356" y="107"/>
                    <a:pt x="354" y="107"/>
                    <a:pt x="353" y="106"/>
                  </a:cubicBezTo>
                  <a:cubicBezTo>
                    <a:pt x="353" y="106"/>
                    <a:pt x="351" y="105"/>
                    <a:pt x="351" y="104"/>
                  </a:cubicBezTo>
                  <a:cubicBezTo>
                    <a:pt x="351" y="104"/>
                    <a:pt x="351" y="102"/>
                    <a:pt x="351" y="101"/>
                  </a:cubicBezTo>
                  <a:cubicBezTo>
                    <a:pt x="351" y="100"/>
                    <a:pt x="350" y="100"/>
                    <a:pt x="350" y="99"/>
                  </a:cubicBezTo>
                  <a:cubicBezTo>
                    <a:pt x="349" y="99"/>
                    <a:pt x="348" y="99"/>
                    <a:pt x="347" y="99"/>
                  </a:cubicBezTo>
                  <a:cubicBezTo>
                    <a:pt x="347" y="98"/>
                    <a:pt x="347" y="97"/>
                    <a:pt x="346" y="96"/>
                  </a:cubicBezTo>
                  <a:cubicBezTo>
                    <a:pt x="345" y="96"/>
                    <a:pt x="343" y="95"/>
                    <a:pt x="343" y="94"/>
                  </a:cubicBezTo>
                  <a:cubicBezTo>
                    <a:pt x="342" y="94"/>
                    <a:pt x="340" y="94"/>
                    <a:pt x="339" y="94"/>
                  </a:cubicBezTo>
                  <a:cubicBezTo>
                    <a:pt x="339" y="95"/>
                    <a:pt x="338" y="96"/>
                    <a:pt x="337" y="97"/>
                  </a:cubicBezTo>
                  <a:cubicBezTo>
                    <a:pt x="336" y="97"/>
                    <a:pt x="335" y="96"/>
                    <a:pt x="334" y="95"/>
                  </a:cubicBezTo>
                  <a:cubicBezTo>
                    <a:pt x="334" y="95"/>
                    <a:pt x="333" y="93"/>
                    <a:pt x="333" y="93"/>
                  </a:cubicBezTo>
                  <a:cubicBezTo>
                    <a:pt x="332" y="93"/>
                    <a:pt x="331" y="94"/>
                    <a:pt x="331" y="94"/>
                  </a:cubicBezTo>
                  <a:cubicBezTo>
                    <a:pt x="330" y="94"/>
                    <a:pt x="329" y="93"/>
                    <a:pt x="328" y="93"/>
                  </a:cubicBezTo>
                  <a:cubicBezTo>
                    <a:pt x="328" y="92"/>
                    <a:pt x="328" y="91"/>
                    <a:pt x="329" y="90"/>
                  </a:cubicBezTo>
                  <a:cubicBezTo>
                    <a:pt x="329" y="90"/>
                    <a:pt x="330" y="90"/>
                    <a:pt x="331" y="89"/>
                  </a:cubicBezTo>
                  <a:cubicBezTo>
                    <a:pt x="331" y="88"/>
                    <a:pt x="331" y="87"/>
                    <a:pt x="331" y="87"/>
                  </a:cubicBezTo>
                  <a:cubicBezTo>
                    <a:pt x="331" y="85"/>
                    <a:pt x="331" y="82"/>
                    <a:pt x="332" y="81"/>
                  </a:cubicBezTo>
                  <a:cubicBezTo>
                    <a:pt x="332" y="80"/>
                    <a:pt x="335" y="77"/>
                    <a:pt x="335" y="77"/>
                  </a:cubicBezTo>
                  <a:cubicBezTo>
                    <a:pt x="335" y="77"/>
                    <a:pt x="335" y="73"/>
                    <a:pt x="336" y="72"/>
                  </a:cubicBezTo>
                  <a:cubicBezTo>
                    <a:pt x="336" y="72"/>
                    <a:pt x="337" y="71"/>
                    <a:pt x="338" y="70"/>
                  </a:cubicBezTo>
                  <a:cubicBezTo>
                    <a:pt x="339" y="70"/>
                    <a:pt x="341" y="69"/>
                    <a:pt x="341" y="69"/>
                  </a:cubicBezTo>
                  <a:cubicBezTo>
                    <a:pt x="342" y="68"/>
                    <a:pt x="344" y="67"/>
                    <a:pt x="345" y="66"/>
                  </a:cubicBezTo>
                  <a:cubicBezTo>
                    <a:pt x="345" y="65"/>
                    <a:pt x="346" y="62"/>
                    <a:pt x="346" y="61"/>
                  </a:cubicBezTo>
                  <a:cubicBezTo>
                    <a:pt x="346" y="59"/>
                    <a:pt x="345" y="57"/>
                    <a:pt x="345" y="55"/>
                  </a:cubicBezTo>
                  <a:cubicBezTo>
                    <a:pt x="345" y="54"/>
                    <a:pt x="346" y="51"/>
                    <a:pt x="346" y="49"/>
                  </a:cubicBezTo>
                  <a:cubicBezTo>
                    <a:pt x="346" y="48"/>
                    <a:pt x="345" y="46"/>
                    <a:pt x="345" y="45"/>
                  </a:cubicBezTo>
                  <a:cubicBezTo>
                    <a:pt x="344" y="44"/>
                    <a:pt x="343" y="43"/>
                    <a:pt x="343" y="42"/>
                  </a:cubicBezTo>
                  <a:cubicBezTo>
                    <a:pt x="343" y="41"/>
                    <a:pt x="345" y="40"/>
                    <a:pt x="345" y="40"/>
                  </a:cubicBezTo>
                  <a:cubicBezTo>
                    <a:pt x="346" y="39"/>
                    <a:pt x="349" y="39"/>
                    <a:pt x="349" y="38"/>
                  </a:cubicBezTo>
                  <a:cubicBezTo>
                    <a:pt x="350" y="38"/>
                    <a:pt x="350" y="36"/>
                    <a:pt x="351" y="35"/>
                  </a:cubicBezTo>
                  <a:cubicBezTo>
                    <a:pt x="352" y="34"/>
                    <a:pt x="354" y="35"/>
                    <a:pt x="356" y="35"/>
                  </a:cubicBezTo>
                  <a:cubicBezTo>
                    <a:pt x="356" y="35"/>
                    <a:pt x="358" y="35"/>
                    <a:pt x="359" y="34"/>
                  </a:cubicBezTo>
                  <a:cubicBezTo>
                    <a:pt x="360" y="34"/>
                    <a:pt x="362" y="32"/>
                    <a:pt x="362" y="30"/>
                  </a:cubicBezTo>
                  <a:cubicBezTo>
                    <a:pt x="363" y="30"/>
                    <a:pt x="366" y="28"/>
                    <a:pt x="366" y="26"/>
                  </a:cubicBezTo>
                  <a:cubicBezTo>
                    <a:pt x="367" y="26"/>
                    <a:pt x="366" y="23"/>
                    <a:pt x="366" y="21"/>
                  </a:cubicBezTo>
                  <a:cubicBezTo>
                    <a:pt x="367" y="20"/>
                    <a:pt x="368" y="18"/>
                    <a:pt x="369" y="17"/>
                  </a:cubicBezTo>
                  <a:cubicBezTo>
                    <a:pt x="369" y="17"/>
                    <a:pt x="370" y="18"/>
                    <a:pt x="370" y="18"/>
                  </a:cubicBezTo>
                  <a:cubicBezTo>
                    <a:pt x="371" y="19"/>
                    <a:pt x="371" y="21"/>
                    <a:pt x="371" y="23"/>
                  </a:cubicBezTo>
                  <a:cubicBezTo>
                    <a:pt x="371" y="23"/>
                    <a:pt x="370" y="25"/>
                    <a:pt x="370" y="26"/>
                  </a:cubicBezTo>
                  <a:cubicBezTo>
                    <a:pt x="370" y="26"/>
                    <a:pt x="370" y="28"/>
                    <a:pt x="370" y="28"/>
                  </a:cubicBezTo>
                  <a:cubicBezTo>
                    <a:pt x="370" y="29"/>
                    <a:pt x="371" y="30"/>
                    <a:pt x="370" y="31"/>
                  </a:cubicBezTo>
                  <a:cubicBezTo>
                    <a:pt x="370" y="32"/>
                    <a:pt x="368" y="32"/>
                    <a:pt x="367" y="33"/>
                  </a:cubicBezTo>
                  <a:cubicBezTo>
                    <a:pt x="366" y="33"/>
                    <a:pt x="365" y="35"/>
                    <a:pt x="364" y="36"/>
                  </a:cubicBezTo>
                  <a:cubicBezTo>
                    <a:pt x="364" y="36"/>
                    <a:pt x="363" y="39"/>
                    <a:pt x="363" y="40"/>
                  </a:cubicBezTo>
                  <a:cubicBezTo>
                    <a:pt x="363" y="41"/>
                    <a:pt x="363" y="42"/>
                    <a:pt x="363" y="44"/>
                  </a:cubicBezTo>
                  <a:cubicBezTo>
                    <a:pt x="363" y="44"/>
                    <a:pt x="363" y="46"/>
                    <a:pt x="362" y="46"/>
                  </a:cubicBezTo>
                  <a:cubicBezTo>
                    <a:pt x="362" y="47"/>
                    <a:pt x="361" y="48"/>
                    <a:pt x="361" y="48"/>
                  </a:cubicBezTo>
                  <a:cubicBezTo>
                    <a:pt x="360" y="49"/>
                    <a:pt x="361" y="51"/>
                    <a:pt x="361" y="52"/>
                  </a:cubicBezTo>
                  <a:cubicBezTo>
                    <a:pt x="362" y="53"/>
                    <a:pt x="364" y="54"/>
                    <a:pt x="365" y="55"/>
                  </a:cubicBezTo>
                  <a:cubicBezTo>
                    <a:pt x="366" y="56"/>
                    <a:pt x="366" y="58"/>
                    <a:pt x="367" y="59"/>
                  </a:cubicBezTo>
                  <a:cubicBezTo>
                    <a:pt x="368" y="59"/>
                    <a:pt x="371" y="58"/>
                    <a:pt x="372" y="59"/>
                  </a:cubicBezTo>
                  <a:cubicBezTo>
                    <a:pt x="373" y="59"/>
                    <a:pt x="374" y="61"/>
                    <a:pt x="374" y="61"/>
                  </a:cubicBezTo>
                  <a:cubicBezTo>
                    <a:pt x="374" y="62"/>
                    <a:pt x="375" y="64"/>
                    <a:pt x="376" y="65"/>
                  </a:cubicBezTo>
                  <a:cubicBezTo>
                    <a:pt x="376" y="66"/>
                    <a:pt x="378" y="67"/>
                    <a:pt x="378" y="67"/>
                  </a:cubicBezTo>
                  <a:cubicBezTo>
                    <a:pt x="379" y="68"/>
                    <a:pt x="381" y="69"/>
                    <a:pt x="382" y="69"/>
                  </a:cubicBezTo>
                  <a:cubicBezTo>
                    <a:pt x="382" y="69"/>
                    <a:pt x="384" y="68"/>
                    <a:pt x="384" y="68"/>
                  </a:cubicBezTo>
                  <a:cubicBezTo>
                    <a:pt x="385" y="67"/>
                    <a:pt x="384" y="65"/>
                    <a:pt x="383" y="65"/>
                  </a:cubicBezTo>
                  <a:cubicBezTo>
                    <a:pt x="382" y="65"/>
                    <a:pt x="381" y="65"/>
                    <a:pt x="380" y="65"/>
                  </a:cubicBezTo>
                  <a:cubicBezTo>
                    <a:pt x="380" y="65"/>
                    <a:pt x="379" y="64"/>
                    <a:pt x="379" y="64"/>
                  </a:cubicBezTo>
                  <a:cubicBezTo>
                    <a:pt x="378" y="63"/>
                    <a:pt x="379" y="61"/>
                    <a:pt x="378" y="60"/>
                  </a:cubicBezTo>
                  <a:cubicBezTo>
                    <a:pt x="378" y="59"/>
                    <a:pt x="376" y="58"/>
                    <a:pt x="375" y="57"/>
                  </a:cubicBezTo>
                  <a:cubicBezTo>
                    <a:pt x="374" y="57"/>
                    <a:pt x="372" y="55"/>
                    <a:pt x="371" y="55"/>
                  </a:cubicBezTo>
                  <a:cubicBezTo>
                    <a:pt x="370" y="53"/>
                    <a:pt x="369" y="51"/>
                    <a:pt x="368" y="50"/>
                  </a:cubicBezTo>
                  <a:cubicBezTo>
                    <a:pt x="368" y="48"/>
                    <a:pt x="368" y="46"/>
                    <a:pt x="368" y="44"/>
                  </a:cubicBezTo>
                  <a:cubicBezTo>
                    <a:pt x="368" y="43"/>
                    <a:pt x="368" y="41"/>
                    <a:pt x="368" y="40"/>
                  </a:cubicBezTo>
                  <a:cubicBezTo>
                    <a:pt x="369" y="39"/>
                    <a:pt x="372" y="40"/>
                    <a:pt x="372" y="40"/>
                  </a:cubicBezTo>
                  <a:cubicBezTo>
                    <a:pt x="373" y="40"/>
                    <a:pt x="374" y="38"/>
                    <a:pt x="375" y="38"/>
                  </a:cubicBezTo>
                  <a:cubicBezTo>
                    <a:pt x="376" y="38"/>
                    <a:pt x="376" y="39"/>
                    <a:pt x="376" y="40"/>
                  </a:cubicBezTo>
                  <a:cubicBezTo>
                    <a:pt x="377" y="40"/>
                    <a:pt x="376" y="42"/>
                    <a:pt x="376" y="43"/>
                  </a:cubicBezTo>
                  <a:cubicBezTo>
                    <a:pt x="377" y="44"/>
                    <a:pt x="378" y="46"/>
                    <a:pt x="380" y="46"/>
                  </a:cubicBezTo>
                  <a:cubicBezTo>
                    <a:pt x="380" y="46"/>
                    <a:pt x="382" y="47"/>
                    <a:pt x="382" y="46"/>
                  </a:cubicBezTo>
                  <a:cubicBezTo>
                    <a:pt x="383" y="46"/>
                    <a:pt x="384" y="46"/>
                    <a:pt x="384" y="45"/>
                  </a:cubicBezTo>
                  <a:cubicBezTo>
                    <a:pt x="385" y="44"/>
                    <a:pt x="385" y="43"/>
                    <a:pt x="385" y="42"/>
                  </a:cubicBezTo>
                  <a:cubicBezTo>
                    <a:pt x="384" y="41"/>
                    <a:pt x="382" y="40"/>
                    <a:pt x="382" y="40"/>
                  </a:cubicBezTo>
                  <a:cubicBezTo>
                    <a:pt x="382" y="39"/>
                    <a:pt x="381" y="38"/>
                    <a:pt x="381" y="37"/>
                  </a:cubicBezTo>
                  <a:cubicBezTo>
                    <a:pt x="381" y="37"/>
                    <a:pt x="382" y="36"/>
                    <a:pt x="382" y="36"/>
                  </a:cubicBezTo>
                  <a:cubicBezTo>
                    <a:pt x="383" y="35"/>
                    <a:pt x="385" y="36"/>
                    <a:pt x="385" y="36"/>
                  </a:cubicBezTo>
                  <a:cubicBezTo>
                    <a:pt x="386" y="36"/>
                    <a:pt x="387" y="36"/>
                    <a:pt x="388" y="35"/>
                  </a:cubicBezTo>
                  <a:cubicBezTo>
                    <a:pt x="388" y="36"/>
                    <a:pt x="388" y="37"/>
                    <a:pt x="388" y="38"/>
                  </a:cubicBezTo>
                  <a:cubicBezTo>
                    <a:pt x="388" y="38"/>
                    <a:pt x="389" y="40"/>
                    <a:pt x="391" y="41"/>
                  </a:cubicBezTo>
                  <a:cubicBezTo>
                    <a:pt x="391" y="41"/>
                    <a:pt x="393" y="40"/>
                    <a:pt x="393" y="41"/>
                  </a:cubicBezTo>
                  <a:cubicBezTo>
                    <a:pt x="394" y="42"/>
                    <a:pt x="395" y="43"/>
                    <a:pt x="395" y="44"/>
                  </a:cubicBezTo>
                  <a:cubicBezTo>
                    <a:pt x="395" y="45"/>
                    <a:pt x="395" y="48"/>
                    <a:pt x="394" y="49"/>
                  </a:cubicBezTo>
                  <a:cubicBezTo>
                    <a:pt x="394" y="49"/>
                    <a:pt x="393" y="50"/>
                    <a:pt x="392" y="50"/>
                  </a:cubicBezTo>
                  <a:cubicBezTo>
                    <a:pt x="391" y="51"/>
                    <a:pt x="389" y="51"/>
                    <a:pt x="389" y="51"/>
                  </a:cubicBezTo>
                  <a:cubicBezTo>
                    <a:pt x="388" y="51"/>
                    <a:pt x="386" y="52"/>
                    <a:pt x="386" y="53"/>
                  </a:cubicBezTo>
                  <a:cubicBezTo>
                    <a:pt x="385" y="54"/>
                    <a:pt x="386" y="56"/>
                    <a:pt x="386" y="57"/>
                  </a:cubicBezTo>
                  <a:cubicBezTo>
                    <a:pt x="387" y="59"/>
                    <a:pt x="389" y="61"/>
                    <a:pt x="390" y="62"/>
                  </a:cubicBezTo>
                  <a:cubicBezTo>
                    <a:pt x="390" y="63"/>
                    <a:pt x="391" y="65"/>
                    <a:pt x="391" y="66"/>
                  </a:cubicBezTo>
                  <a:cubicBezTo>
                    <a:pt x="391" y="67"/>
                    <a:pt x="391" y="69"/>
                    <a:pt x="391" y="71"/>
                  </a:cubicBezTo>
                  <a:cubicBezTo>
                    <a:pt x="391" y="72"/>
                    <a:pt x="391" y="74"/>
                    <a:pt x="391" y="76"/>
                  </a:cubicBezTo>
                  <a:cubicBezTo>
                    <a:pt x="392" y="77"/>
                    <a:pt x="392" y="79"/>
                    <a:pt x="392" y="80"/>
                  </a:cubicBezTo>
                  <a:cubicBezTo>
                    <a:pt x="391" y="80"/>
                    <a:pt x="390" y="81"/>
                    <a:pt x="389" y="81"/>
                  </a:cubicBezTo>
                  <a:cubicBezTo>
                    <a:pt x="389" y="82"/>
                    <a:pt x="387" y="81"/>
                    <a:pt x="386" y="82"/>
                  </a:cubicBezTo>
                  <a:cubicBezTo>
                    <a:pt x="385" y="82"/>
                    <a:pt x="383" y="83"/>
                    <a:pt x="382" y="84"/>
                  </a:cubicBezTo>
                  <a:cubicBezTo>
                    <a:pt x="382" y="84"/>
                    <a:pt x="382" y="86"/>
                    <a:pt x="381" y="87"/>
                  </a:cubicBezTo>
                  <a:cubicBezTo>
                    <a:pt x="380" y="88"/>
                    <a:pt x="377" y="88"/>
                    <a:pt x="376" y="88"/>
                  </a:cubicBezTo>
                  <a:cubicBezTo>
                    <a:pt x="375" y="89"/>
                    <a:pt x="372" y="90"/>
                    <a:pt x="372" y="91"/>
                  </a:cubicBezTo>
                  <a:cubicBezTo>
                    <a:pt x="372" y="92"/>
                    <a:pt x="371" y="94"/>
                    <a:pt x="371" y="94"/>
                  </a:cubicBezTo>
                  <a:cubicBezTo>
                    <a:pt x="372" y="96"/>
                    <a:pt x="374" y="97"/>
                    <a:pt x="374" y="98"/>
                  </a:cubicBezTo>
                  <a:cubicBezTo>
                    <a:pt x="375" y="100"/>
                    <a:pt x="375" y="102"/>
                    <a:pt x="376" y="104"/>
                  </a:cubicBezTo>
                  <a:cubicBezTo>
                    <a:pt x="376" y="105"/>
                    <a:pt x="377" y="109"/>
                    <a:pt x="379" y="109"/>
                  </a:cubicBezTo>
                  <a:cubicBezTo>
                    <a:pt x="380" y="110"/>
                    <a:pt x="382" y="110"/>
                    <a:pt x="382" y="110"/>
                  </a:cubicBezTo>
                  <a:cubicBezTo>
                    <a:pt x="384" y="109"/>
                    <a:pt x="387" y="108"/>
                    <a:pt x="388" y="107"/>
                  </a:cubicBezTo>
                  <a:cubicBezTo>
                    <a:pt x="389" y="107"/>
                    <a:pt x="391" y="107"/>
                    <a:pt x="391" y="107"/>
                  </a:cubicBezTo>
                  <a:cubicBezTo>
                    <a:pt x="392" y="108"/>
                    <a:pt x="393" y="110"/>
                    <a:pt x="393" y="111"/>
                  </a:cubicBezTo>
                  <a:cubicBezTo>
                    <a:pt x="394" y="112"/>
                    <a:pt x="395" y="115"/>
                    <a:pt x="395" y="116"/>
                  </a:cubicBezTo>
                  <a:cubicBezTo>
                    <a:pt x="395" y="117"/>
                    <a:pt x="394" y="119"/>
                    <a:pt x="395" y="121"/>
                  </a:cubicBezTo>
                  <a:cubicBezTo>
                    <a:pt x="395" y="121"/>
                    <a:pt x="396" y="123"/>
                    <a:pt x="396" y="123"/>
                  </a:cubicBezTo>
                  <a:cubicBezTo>
                    <a:pt x="397" y="124"/>
                    <a:pt x="397" y="127"/>
                    <a:pt x="396" y="127"/>
                  </a:cubicBezTo>
                  <a:cubicBezTo>
                    <a:pt x="396" y="128"/>
                    <a:pt x="395" y="130"/>
                    <a:pt x="395" y="130"/>
                  </a:cubicBezTo>
                  <a:cubicBezTo>
                    <a:pt x="394" y="131"/>
                    <a:pt x="394" y="133"/>
                    <a:pt x="393" y="133"/>
                  </a:cubicBezTo>
                  <a:cubicBezTo>
                    <a:pt x="393" y="134"/>
                    <a:pt x="391" y="133"/>
                    <a:pt x="391" y="134"/>
                  </a:cubicBezTo>
                  <a:cubicBezTo>
                    <a:pt x="390" y="134"/>
                    <a:pt x="389" y="135"/>
                    <a:pt x="389" y="135"/>
                  </a:cubicBezTo>
                  <a:cubicBezTo>
                    <a:pt x="388" y="136"/>
                    <a:pt x="389" y="138"/>
                    <a:pt x="389" y="138"/>
                  </a:cubicBezTo>
                  <a:cubicBezTo>
                    <a:pt x="389" y="139"/>
                    <a:pt x="389" y="140"/>
                    <a:pt x="388" y="140"/>
                  </a:cubicBezTo>
                  <a:cubicBezTo>
                    <a:pt x="387" y="140"/>
                    <a:pt x="385" y="140"/>
                    <a:pt x="385" y="139"/>
                  </a:cubicBezTo>
                  <a:cubicBezTo>
                    <a:pt x="384" y="139"/>
                    <a:pt x="383" y="137"/>
                    <a:pt x="382" y="137"/>
                  </a:cubicBezTo>
                  <a:cubicBezTo>
                    <a:pt x="382" y="137"/>
                    <a:pt x="382" y="138"/>
                    <a:pt x="381" y="138"/>
                  </a:cubicBezTo>
                  <a:cubicBezTo>
                    <a:pt x="381" y="138"/>
                    <a:pt x="381" y="140"/>
                    <a:pt x="381" y="141"/>
                  </a:cubicBezTo>
                  <a:cubicBezTo>
                    <a:pt x="382" y="142"/>
                    <a:pt x="384" y="144"/>
                    <a:pt x="384" y="145"/>
                  </a:cubicBezTo>
                  <a:cubicBezTo>
                    <a:pt x="384" y="146"/>
                    <a:pt x="385" y="148"/>
                    <a:pt x="385" y="149"/>
                  </a:cubicBezTo>
                  <a:cubicBezTo>
                    <a:pt x="384" y="149"/>
                    <a:pt x="383" y="150"/>
                    <a:pt x="383" y="151"/>
                  </a:cubicBezTo>
                  <a:cubicBezTo>
                    <a:pt x="382" y="152"/>
                    <a:pt x="381" y="154"/>
                    <a:pt x="381" y="155"/>
                  </a:cubicBezTo>
                  <a:cubicBezTo>
                    <a:pt x="380" y="156"/>
                    <a:pt x="381" y="158"/>
                    <a:pt x="381" y="159"/>
                  </a:cubicBezTo>
                  <a:cubicBezTo>
                    <a:pt x="382" y="160"/>
                    <a:pt x="386" y="161"/>
                    <a:pt x="387" y="163"/>
                  </a:cubicBezTo>
                  <a:cubicBezTo>
                    <a:pt x="387" y="164"/>
                    <a:pt x="387" y="166"/>
                    <a:pt x="387" y="167"/>
                  </a:cubicBezTo>
                  <a:cubicBezTo>
                    <a:pt x="387" y="168"/>
                    <a:pt x="386" y="170"/>
                    <a:pt x="385" y="171"/>
                  </a:cubicBezTo>
                  <a:cubicBezTo>
                    <a:pt x="385" y="171"/>
                    <a:pt x="384" y="172"/>
                    <a:pt x="383" y="173"/>
                  </a:cubicBezTo>
                  <a:cubicBezTo>
                    <a:pt x="383" y="174"/>
                    <a:pt x="385" y="176"/>
                    <a:pt x="385" y="177"/>
                  </a:cubicBezTo>
                  <a:cubicBezTo>
                    <a:pt x="385" y="178"/>
                    <a:pt x="385" y="180"/>
                    <a:pt x="385" y="181"/>
                  </a:cubicBezTo>
                  <a:cubicBezTo>
                    <a:pt x="385" y="182"/>
                    <a:pt x="384" y="182"/>
                    <a:pt x="383" y="183"/>
                  </a:cubicBezTo>
                  <a:cubicBezTo>
                    <a:pt x="383" y="183"/>
                    <a:pt x="382" y="186"/>
                    <a:pt x="383" y="187"/>
                  </a:cubicBezTo>
                  <a:cubicBezTo>
                    <a:pt x="383" y="188"/>
                    <a:pt x="385" y="190"/>
                    <a:pt x="387" y="192"/>
                  </a:cubicBezTo>
                  <a:cubicBezTo>
                    <a:pt x="387" y="192"/>
                    <a:pt x="389" y="192"/>
                    <a:pt x="390" y="193"/>
                  </a:cubicBezTo>
                  <a:cubicBezTo>
                    <a:pt x="390" y="194"/>
                    <a:pt x="390" y="195"/>
                    <a:pt x="390" y="196"/>
                  </a:cubicBezTo>
                  <a:cubicBezTo>
                    <a:pt x="390" y="197"/>
                    <a:pt x="392" y="198"/>
                    <a:pt x="392" y="199"/>
                  </a:cubicBezTo>
                  <a:cubicBezTo>
                    <a:pt x="392" y="200"/>
                    <a:pt x="392" y="202"/>
                    <a:pt x="392" y="202"/>
                  </a:cubicBezTo>
                  <a:cubicBezTo>
                    <a:pt x="391" y="203"/>
                    <a:pt x="390" y="204"/>
                    <a:pt x="390" y="204"/>
                  </a:cubicBezTo>
                  <a:cubicBezTo>
                    <a:pt x="389" y="205"/>
                    <a:pt x="388" y="207"/>
                    <a:pt x="388" y="208"/>
                  </a:cubicBezTo>
                  <a:cubicBezTo>
                    <a:pt x="387" y="210"/>
                    <a:pt x="388" y="213"/>
                    <a:pt x="389" y="214"/>
                  </a:cubicBezTo>
                  <a:cubicBezTo>
                    <a:pt x="389" y="215"/>
                    <a:pt x="390" y="217"/>
                    <a:pt x="391" y="217"/>
                  </a:cubicBezTo>
                  <a:cubicBezTo>
                    <a:pt x="392" y="218"/>
                    <a:pt x="395" y="217"/>
                    <a:pt x="396" y="217"/>
                  </a:cubicBezTo>
                  <a:cubicBezTo>
                    <a:pt x="397" y="217"/>
                    <a:pt x="400" y="217"/>
                    <a:pt x="401" y="218"/>
                  </a:cubicBezTo>
                  <a:cubicBezTo>
                    <a:pt x="401" y="219"/>
                    <a:pt x="402" y="220"/>
                    <a:pt x="402" y="221"/>
                  </a:cubicBezTo>
                  <a:cubicBezTo>
                    <a:pt x="402" y="221"/>
                    <a:pt x="402" y="224"/>
                    <a:pt x="401" y="225"/>
                  </a:cubicBezTo>
                  <a:cubicBezTo>
                    <a:pt x="401" y="225"/>
                    <a:pt x="399" y="226"/>
                    <a:pt x="399" y="227"/>
                  </a:cubicBezTo>
                  <a:cubicBezTo>
                    <a:pt x="399" y="227"/>
                    <a:pt x="399" y="229"/>
                    <a:pt x="399" y="230"/>
                  </a:cubicBezTo>
                  <a:cubicBezTo>
                    <a:pt x="399" y="231"/>
                    <a:pt x="399" y="233"/>
                    <a:pt x="399" y="234"/>
                  </a:cubicBezTo>
                  <a:cubicBezTo>
                    <a:pt x="399" y="235"/>
                    <a:pt x="399" y="237"/>
                    <a:pt x="398" y="237"/>
                  </a:cubicBezTo>
                  <a:cubicBezTo>
                    <a:pt x="397" y="238"/>
                    <a:pt x="395" y="237"/>
                    <a:pt x="394" y="237"/>
                  </a:cubicBezTo>
                  <a:cubicBezTo>
                    <a:pt x="393" y="237"/>
                    <a:pt x="392" y="238"/>
                    <a:pt x="391" y="238"/>
                  </a:cubicBezTo>
                  <a:cubicBezTo>
                    <a:pt x="391" y="239"/>
                    <a:pt x="389" y="240"/>
                    <a:pt x="389" y="242"/>
                  </a:cubicBezTo>
                  <a:cubicBezTo>
                    <a:pt x="389" y="242"/>
                    <a:pt x="387" y="244"/>
                    <a:pt x="387" y="244"/>
                  </a:cubicBezTo>
                  <a:cubicBezTo>
                    <a:pt x="388" y="245"/>
                    <a:pt x="389" y="247"/>
                    <a:pt x="390" y="248"/>
                  </a:cubicBezTo>
                  <a:cubicBezTo>
                    <a:pt x="390" y="248"/>
                    <a:pt x="392" y="250"/>
                    <a:pt x="392" y="250"/>
                  </a:cubicBezTo>
                  <a:cubicBezTo>
                    <a:pt x="393" y="252"/>
                    <a:pt x="391" y="254"/>
                    <a:pt x="391" y="255"/>
                  </a:cubicBezTo>
                  <a:cubicBezTo>
                    <a:pt x="390" y="256"/>
                    <a:pt x="389" y="257"/>
                    <a:pt x="388" y="257"/>
                  </a:cubicBezTo>
                  <a:cubicBezTo>
                    <a:pt x="388" y="258"/>
                    <a:pt x="387" y="258"/>
                    <a:pt x="386" y="258"/>
                  </a:cubicBezTo>
                  <a:cubicBezTo>
                    <a:pt x="386" y="259"/>
                    <a:pt x="387" y="261"/>
                    <a:pt x="386" y="262"/>
                  </a:cubicBezTo>
                  <a:cubicBezTo>
                    <a:pt x="386" y="263"/>
                    <a:pt x="384" y="265"/>
                    <a:pt x="383" y="266"/>
                  </a:cubicBezTo>
                  <a:cubicBezTo>
                    <a:pt x="382" y="267"/>
                    <a:pt x="381" y="268"/>
                    <a:pt x="381" y="269"/>
                  </a:cubicBezTo>
                  <a:cubicBezTo>
                    <a:pt x="380" y="269"/>
                    <a:pt x="378" y="270"/>
                    <a:pt x="377" y="270"/>
                  </a:cubicBezTo>
                  <a:cubicBezTo>
                    <a:pt x="376" y="271"/>
                    <a:pt x="376" y="273"/>
                    <a:pt x="376" y="273"/>
                  </a:cubicBezTo>
                  <a:cubicBezTo>
                    <a:pt x="375" y="275"/>
                    <a:pt x="373" y="278"/>
                    <a:pt x="373" y="279"/>
                  </a:cubicBezTo>
                  <a:cubicBezTo>
                    <a:pt x="373" y="281"/>
                    <a:pt x="374" y="283"/>
                    <a:pt x="375" y="284"/>
                  </a:cubicBezTo>
                  <a:cubicBezTo>
                    <a:pt x="376" y="285"/>
                    <a:pt x="378" y="285"/>
                    <a:pt x="379" y="286"/>
                  </a:cubicBezTo>
                  <a:cubicBezTo>
                    <a:pt x="380" y="287"/>
                    <a:pt x="382" y="287"/>
                    <a:pt x="383" y="288"/>
                  </a:cubicBezTo>
                  <a:cubicBezTo>
                    <a:pt x="384" y="289"/>
                    <a:pt x="385" y="291"/>
                    <a:pt x="385" y="292"/>
                  </a:cubicBezTo>
                  <a:cubicBezTo>
                    <a:pt x="385" y="293"/>
                    <a:pt x="384" y="295"/>
                    <a:pt x="383" y="296"/>
                  </a:cubicBezTo>
                  <a:cubicBezTo>
                    <a:pt x="383" y="297"/>
                    <a:pt x="383" y="298"/>
                    <a:pt x="382" y="299"/>
                  </a:cubicBezTo>
                  <a:cubicBezTo>
                    <a:pt x="381" y="299"/>
                    <a:pt x="380" y="298"/>
                    <a:pt x="379" y="298"/>
                  </a:cubicBezTo>
                  <a:cubicBezTo>
                    <a:pt x="378" y="298"/>
                    <a:pt x="376" y="298"/>
                    <a:pt x="374" y="298"/>
                  </a:cubicBezTo>
                  <a:cubicBezTo>
                    <a:pt x="373" y="299"/>
                    <a:pt x="370" y="300"/>
                    <a:pt x="368" y="300"/>
                  </a:cubicBezTo>
                  <a:cubicBezTo>
                    <a:pt x="367" y="300"/>
                    <a:pt x="364" y="302"/>
                    <a:pt x="363" y="302"/>
                  </a:cubicBezTo>
                  <a:cubicBezTo>
                    <a:pt x="362" y="302"/>
                    <a:pt x="361" y="301"/>
                    <a:pt x="360" y="301"/>
                  </a:cubicBezTo>
                  <a:cubicBezTo>
                    <a:pt x="359" y="300"/>
                    <a:pt x="358" y="298"/>
                    <a:pt x="357" y="298"/>
                  </a:cubicBezTo>
                  <a:cubicBezTo>
                    <a:pt x="356" y="298"/>
                    <a:pt x="354" y="298"/>
                    <a:pt x="353" y="298"/>
                  </a:cubicBezTo>
                  <a:cubicBezTo>
                    <a:pt x="351" y="299"/>
                    <a:pt x="349" y="300"/>
                    <a:pt x="348" y="300"/>
                  </a:cubicBezTo>
                  <a:cubicBezTo>
                    <a:pt x="347" y="301"/>
                    <a:pt x="347" y="302"/>
                    <a:pt x="346" y="302"/>
                  </a:cubicBezTo>
                  <a:cubicBezTo>
                    <a:pt x="345" y="303"/>
                    <a:pt x="344" y="304"/>
                    <a:pt x="343" y="304"/>
                  </a:cubicBezTo>
                  <a:cubicBezTo>
                    <a:pt x="343" y="304"/>
                    <a:pt x="342" y="303"/>
                    <a:pt x="341" y="303"/>
                  </a:cubicBezTo>
                  <a:cubicBezTo>
                    <a:pt x="341" y="302"/>
                    <a:pt x="341" y="300"/>
                    <a:pt x="340" y="300"/>
                  </a:cubicBezTo>
                  <a:cubicBezTo>
                    <a:pt x="340" y="300"/>
                    <a:pt x="339" y="300"/>
                    <a:pt x="338" y="300"/>
                  </a:cubicBezTo>
                  <a:cubicBezTo>
                    <a:pt x="338" y="299"/>
                    <a:pt x="337" y="300"/>
                    <a:pt x="336" y="300"/>
                  </a:cubicBezTo>
                  <a:cubicBezTo>
                    <a:pt x="335" y="300"/>
                    <a:pt x="332" y="300"/>
                    <a:pt x="331" y="299"/>
                  </a:cubicBezTo>
                  <a:cubicBezTo>
                    <a:pt x="331" y="298"/>
                    <a:pt x="330" y="298"/>
                    <a:pt x="330" y="297"/>
                  </a:cubicBezTo>
                  <a:cubicBezTo>
                    <a:pt x="330" y="296"/>
                    <a:pt x="330" y="295"/>
                    <a:pt x="329" y="294"/>
                  </a:cubicBezTo>
                  <a:cubicBezTo>
                    <a:pt x="329" y="294"/>
                    <a:pt x="328" y="294"/>
                    <a:pt x="327" y="294"/>
                  </a:cubicBezTo>
                  <a:cubicBezTo>
                    <a:pt x="327" y="294"/>
                    <a:pt x="326" y="294"/>
                    <a:pt x="326" y="294"/>
                  </a:cubicBezTo>
                  <a:cubicBezTo>
                    <a:pt x="324" y="294"/>
                    <a:pt x="321" y="294"/>
                    <a:pt x="320" y="294"/>
                  </a:cubicBezTo>
                  <a:cubicBezTo>
                    <a:pt x="318" y="294"/>
                    <a:pt x="316" y="293"/>
                    <a:pt x="316" y="293"/>
                  </a:cubicBezTo>
                  <a:cubicBezTo>
                    <a:pt x="315" y="292"/>
                    <a:pt x="314" y="292"/>
                    <a:pt x="313" y="291"/>
                  </a:cubicBezTo>
                  <a:cubicBezTo>
                    <a:pt x="312" y="290"/>
                    <a:pt x="312" y="288"/>
                    <a:pt x="311" y="287"/>
                  </a:cubicBezTo>
                  <a:cubicBezTo>
                    <a:pt x="310" y="287"/>
                    <a:pt x="308" y="288"/>
                    <a:pt x="308" y="288"/>
                  </a:cubicBezTo>
                  <a:cubicBezTo>
                    <a:pt x="306" y="288"/>
                    <a:pt x="304" y="287"/>
                    <a:pt x="304" y="287"/>
                  </a:cubicBezTo>
                  <a:cubicBezTo>
                    <a:pt x="302" y="286"/>
                    <a:pt x="300" y="285"/>
                    <a:pt x="299" y="284"/>
                  </a:cubicBezTo>
                  <a:cubicBezTo>
                    <a:pt x="298" y="283"/>
                    <a:pt x="298" y="281"/>
                    <a:pt x="297" y="281"/>
                  </a:cubicBezTo>
                  <a:cubicBezTo>
                    <a:pt x="296" y="281"/>
                    <a:pt x="295" y="280"/>
                    <a:pt x="294" y="280"/>
                  </a:cubicBezTo>
                  <a:cubicBezTo>
                    <a:pt x="293" y="280"/>
                    <a:pt x="291" y="281"/>
                    <a:pt x="291" y="281"/>
                  </a:cubicBezTo>
                  <a:cubicBezTo>
                    <a:pt x="290" y="282"/>
                    <a:pt x="291" y="284"/>
                    <a:pt x="290" y="284"/>
                  </a:cubicBezTo>
                  <a:cubicBezTo>
                    <a:pt x="290" y="285"/>
                    <a:pt x="289" y="285"/>
                    <a:pt x="288" y="286"/>
                  </a:cubicBezTo>
                  <a:cubicBezTo>
                    <a:pt x="287" y="286"/>
                    <a:pt x="284" y="287"/>
                    <a:pt x="283" y="287"/>
                  </a:cubicBezTo>
                  <a:cubicBezTo>
                    <a:pt x="283" y="288"/>
                    <a:pt x="283" y="290"/>
                    <a:pt x="283" y="290"/>
                  </a:cubicBezTo>
                  <a:cubicBezTo>
                    <a:pt x="283" y="291"/>
                    <a:pt x="283" y="293"/>
                    <a:pt x="283" y="294"/>
                  </a:cubicBezTo>
                  <a:cubicBezTo>
                    <a:pt x="283" y="294"/>
                    <a:pt x="281" y="295"/>
                    <a:pt x="280" y="296"/>
                  </a:cubicBezTo>
                  <a:cubicBezTo>
                    <a:pt x="280" y="296"/>
                    <a:pt x="278" y="297"/>
                    <a:pt x="278" y="298"/>
                  </a:cubicBezTo>
                  <a:cubicBezTo>
                    <a:pt x="277" y="298"/>
                    <a:pt x="277" y="300"/>
                    <a:pt x="276" y="301"/>
                  </a:cubicBezTo>
                  <a:cubicBezTo>
                    <a:pt x="276" y="302"/>
                    <a:pt x="276" y="304"/>
                    <a:pt x="275" y="305"/>
                  </a:cubicBezTo>
                  <a:cubicBezTo>
                    <a:pt x="275" y="306"/>
                    <a:pt x="273" y="306"/>
                    <a:pt x="272" y="306"/>
                  </a:cubicBezTo>
                  <a:cubicBezTo>
                    <a:pt x="271" y="306"/>
                    <a:pt x="268" y="305"/>
                    <a:pt x="267" y="305"/>
                  </a:cubicBezTo>
                  <a:cubicBezTo>
                    <a:pt x="266" y="305"/>
                    <a:pt x="264" y="306"/>
                    <a:pt x="264" y="306"/>
                  </a:cubicBezTo>
                  <a:cubicBezTo>
                    <a:pt x="263" y="306"/>
                    <a:pt x="262" y="308"/>
                    <a:pt x="262" y="309"/>
                  </a:cubicBezTo>
                  <a:cubicBezTo>
                    <a:pt x="262" y="310"/>
                    <a:pt x="262" y="312"/>
                    <a:pt x="261" y="314"/>
                  </a:cubicBezTo>
                  <a:cubicBezTo>
                    <a:pt x="261" y="314"/>
                    <a:pt x="260" y="316"/>
                    <a:pt x="259" y="317"/>
                  </a:cubicBezTo>
                  <a:cubicBezTo>
                    <a:pt x="258" y="317"/>
                    <a:pt x="257" y="318"/>
                    <a:pt x="257" y="318"/>
                  </a:cubicBezTo>
                  <a:cubicBezTo>
                    <a:pt x="256" y="318"/>
                    <a:pt x="254" y="318"/>
                    <a:pt x="253" y="318"/>
                  </a:cubicBezTo>
                  <a:cubicBezTo>
                    <a:pt x="252" y="319"/>
                    <a:pt x="251" y="320"/>
                    <a:pt x="250" y="321"/>
                  </a:cubicBezTo>
                  <a:cubicBezTo>
                    <a:pt x="248" y="321"/>
                    <a:pt x="246" y="323"/>
                    <a:pt x="244" y="323"/>
                  </a:cubicBezTo>
                  <a:cubicBezTo>
                    <a:pt x="243" y="323"/>
                    <a:pt x="241" y="324"/>
                    <a:pt x="240" y="324"/>
                  </a:cubicBezTo>
                  <a:cubicBezTo>
                    <a:pt x="238" y="324"/>
                    <a:pt x="235" y="325"/>
                    <a:pt x="234" y="324"/>
                  </a:cubicBezTo>
                  <a:cubicBezTo>
                    <a:pt x="233" y="323"/>
                    <a:pt x="233" y="321"/>
                    <a:pt x="232" y="320"/>
                  </a:cubicBezTo>
                  <a:cubicBezTo>
                    <a:pt x="231" y="320"/>
                    <a:pt x="229" y="319"/>
                    <a:pt x="229" y="319"/>
                  </a:cubicBezTo>
                  <a:cubicBezTo>
                    <a:pt x="228" y="319"/>
                    <a:pt x="226" y="320"/>
                    <a:pt x="225" y="320"/>
                  </a:cubicBezTo>
                  <a:cubicBezTo>
                    <a:pt x="224" y="321"/>
                    <a:pt x="223" y="322"/>
                    <a:pt x="221" y="322"/>
                  </a:cubicBezTo>
                  <a:cubicBezTo>
                    <a:pt x="221" y="322"/>
                    <a:pt x="219" y="322"/>
                    <a:pt x="218" y="322"/>
                  </a:cubicBezTo>
                  <a:cubicBezTo>
                    <a:pt x="217" y="321"/>
                    <a:pt x="216" y="319"/>
                    <a:pt x="215" y="319"/>
                  </a:cubicBezTo>
                  <a:cubicBezTo>
                    <a:pt x="214" y="318"/>
                    <a:pt x="212" y="316"/>
                    <a:pt x="211" y="315"/>
                  </a:cubicBezTo>
                  <a:cubicBezTo>
                    <a:pt x="211" y="315"/>
                    <a:pt x="209" y="315"/>
                    <a:pt x="209" y="315"/>
                  </a:cubicBezTo>
                  <a:cubicBezTo>
                    <a:pt x="208" y="315"/>
                    <a:pt x="206" y="316"/>
                    <a:pt x="205" y="316"/>
                  </a:cubicBezTo>
                  <a:cubicBezTo>
                    <a:pt x="204" y="316"/>
                    <a:pt x="202" y="316"/>
                    <a:pt x="202" y="315"/>
                  </a:cubicBezTo>
                  <a:cubicBezTo>
                    <a:pt x="201" y="315"/>
                    <a:pt x="201" y="314"/>
                    <a:pt x="201" y="313"/>
                  </a:cubicBezTo>
                  <a:cubicBezTo>
                    <a:pt x="201" y="312"/>
                    <a:pt x="203" y="312"/>
                    <a:pt x="204" y="311"/>
                  </a:cubicBezTo>
                  <a:cubicBezTo>
                    <a:pt x="204" y="310"/>
                    <a:pt x="206" y="308"/>
                    <a:pt x="207" y="307"/>
                  </a:cubicBezTo>
                  <a:cubicBezTo>
                    <a:pt x="207" y="306"/>
                    <a:pt x="207" y="305"/>
                    <a:pt x="207" y="304"/>
                  </a:cubicBezTo>
                  <a:cubicBezTo>
                    <a:pt x="206" y="304"/>
                    <a:pt x="205" y="303"/>
                    <a:pt x="204" y="302"/>
                  </a:cubicBezTo>
                  <a:cubicBezTo>
                    <a:pt x="204" y="302"/>
                    <a:pt x="202" y="303"/>
                    <a:pt x="201" y="304"/>
                  </a:cubicBezTo>
                  <a:cubicBezTo>
                    <a:pt x="200" y="304"/>
                    <a:pt x="199" y="306"/>
                    <a:pt x="198" y="306"/>
                  </a:cubicBezTo>
                  <a:cubicBezTo>
                    <a:pt x="198" y="307"/>
                    <a:pt x="196" y="308"/>
                    <a:pt x="195" y="310"/>
                  </a:cubicBezTo>
                  <a:cubicBezTo>
                    <a:pt x="194" y="310"/>
                    <a:pt x="193" y="312"/>
                    <a:pt x="192" y="313"/>
                  </a:cubicBezTo>
                  <a:cubicBezTo>
                    <a:pt x="192" y="314"/>
                    <a:pt x="192" y="317"/>
                    <a:pt x="192" y="317"/>
                  </a:cubicBezTo>
                  <a:cubicBezTo>
                    <a:pt x="192" y="319"/>
                    <a:pt x="193" y="323"/>
                    <a:pt x="193" y="324"/>
                  </a:cubicBezTo>
                  <a:cubicBezTo>
                    <a:pt x="194" y="326"/>
                    <a:pt x="195" y="329"/>
                    <a:pt x="195" y="330"/>
                  </a:cubicBezTo>
                  <a:cubicBezTo>
                    <a:pt x="196" y="332"/>
                    <a:pt x="196" y="336"/>
                    <a:pt x="196" y="338"/>
                  </a:cubicBezTo>
                  <a:cubicBezTo>
                    <a:pt x="196" y="339"/>
                    <a:pt x="196" y="341"/>
                    <a:pt x="196" y="342"/>
                  </a:cubicBezTo>
                  <a:cubicBezTo>
                    <a:pt x="196" y="343"/>
                    <a:pt x="194" y="344"/>
                    <a:pt x="194" y="344"/>
                  </a:cubicBezTo>
                  <a:cubicBezTo>
                    <a:pt x="193" y="345"/>
                    <a:pt x="191" y="345"/>
                    <a:pt x="190" y="345"/>
                  </a:cubicBezTo>
                  <a:cubicBezTo>
                    <a:pt x="190" y="345"/>
                    <a:pt x="189" y="343"/>
                    <a:pt x="188" y="343"/>
                  </a:cubicBezTo>
                  <a:cubicBezTo>
                    <a:pt x="188" y="343"/>
                    <a:pt x="187" y="343"/>
                    <a:pt x="186" y="343"/>
                  </a:cubicBezTo>
                  <a:cubicBezTo>
                    <a:pt x="186" y="344"/>
                    <a:pt x="186" y="345"/>
                    <a:pt x="186" y="345"/>
                  </a:cubicBezTo>
                  <a:cubicBezTo>
                    <a:pt x="187" y="346"/>
                    <a:pt x="187" y="347"/>
                    <a:pt x="187" y="347"/>
                  </a:cubicBezTo>
                  <a:cubicBezTo>
                    <a:pt x="186" y="348"/>
                    <a:pt x="185" y="346"/>
                    <a:pt x="184" y="347"/>
                  </a:cubicBezTo>
                  <a:cubicBezTo>
                    <a:pt x="184" y="347"/>
                    <a:pt x="184" y="348"/>
                    <a:pt x="184" y="348"/>
                  </a:cubicBezTo>
                  <a:cubicBezTo>
                    <a:pt x="184" y="349"/>
                    <a:pt x="184" y="350"/>
                    <a:pt x="184" y="350"/>
                  </a:cubicBezTo>
                  <a:cubicBezTo>
                    <a:pt x="184" y="351"/>
                    <a:pt x="184" y="352"/>
                    <a:pt x="184" y="353"/>
                  </a:cubicBezTo>
                  <a:cubicBezTo>
                    <a:pt x="184" y="353"/>
                    <a:pt x="182" y="352"/>
                    <a:pt x="182" y="352"/>
                  </a:cubicBezTo>
                  <a:cubicBezTo>
                    <a:pt x="181" y="352"/>
                    <a:pt x="180" y="352"/>
                    <a:pt x="180" y="352"/>
                  </a:cubicBezTo>
                  <a:cubicBezTo>
                    <a:pt x="180" y="353"/>
                    <a:pt x="180" y="354"/>
                    <a:pt x="180" y="354"/>
                  </a:cubicBezTo>
                  <a:cubicBezTo>
                    <a:pt x="180" y="355"/>
                    <a:pt x="178" y="355"/>
                    <a:pt x="178" y="355"/>
                  </a:cubicBezTo>
                  <a:cubicBezTo>
                    <a:pt x="177" y="355"/>
                    <a:pt x="175" y="356"/>
                    <a:pt x="175" y="356"/>
                  </a:cubicBezTo>
                  <a:cubicBezTo>
                    <a:pt x="174" y="357"/>
                    <a:pt x="176" y="359"/>
                    <a:pt x="175" y="360"/>
                  </a:cubicBezTo>
                  <a:cubicBezTo>
                    <a:pt x="175" y="360"/>
                    <a:pt x="174" y="361"/>
                    <a:pt x="174" y="361"/>
                  </a:cubicBezTo>
                  <a:cubicBezTo>
                    <a:pt x="174" y="362"/>
                    <a:pt x="174" y="363"/>
                    <a:pt x="173" y="364"/>
                  </a:cubicBezTo>
                  <a:cubicBezTo>
                    <a:pt x="173" y="364"/>
                    <a:pt x="172" y="365"/>
                    <a:pt x="171" y="366"/>
                  </a:cubicBezTo>
                  <a:cubicBezTo>
                    <a:pt x="171" y="366"/>
                    <a:pt x="169" y="366"/>
                    <a:pt x="169" y="367"/>
                  </a:cubicBezTo>
                  <a:cubicBezTo>
                    <a:pt x="169" y="367"/>
                    <a:pt x="168" y="368"/>
                    <a:pt x="168" y="369"/>
                  </a:cubicBezTo>
                  <a:cubicBezTo>
                    <a:pt x="166" y="369"/>
                    <a:pt x="164" y="369"/>
                    <a:pt x="163" y="369"/>
                  </a:cubicBezTo>
                  <a:cubicBezTo>
                    <a:pt x="161" y="368"/>
                    <a:pt x="160" y="366"/>
                    <a:pt x="159" y="365"/>
                  </a:cubicBezTo>
                  <a:cubicBezTo>
                    <a:pt x="158" y="364"/>
                    <a:pt x="157" y="362"/>
                    <a:pt x="156" y="361"/>
                  </a:cubicBezTo>
                  <a:cubicBezTo>
                    <a:pt x="155" y="361"/>
                    <a:pt x="153" y="362"/>
                    <a:pt x="153" y="361"/>
                  </a:cubicBezTo>
                  <a:cubicBezTo>
                    <a:pt x="152" y="361"/>
                    <a:pt x="151" y="360"/>
                    <a:pt x="150" y="359"/>
                  </a:cubicBezTo>
                  <a:cubicBezTo>
                    <a:pt x="149" y="359"/>
                    <a:pt x="147" y="360"/>
                    <a:pt x="147" y="360"/>
                  </a:cubicBezTo>
                  <a:cubicBezTo>
                    <a:pt x="146" y="360"/>
                    <a:pt x="144" y="361"/>
                    <a:pt x="144" y="361"/>
                  </a:cubicBezTo>
                  <a:cubicBezTo>
                    <a:pt x="143" y="361"/>
                    <a:pt x="142" y="360"/>
                    <a:pt x="141" y="360"/>
                  </a:cubicBezTo>
                  <a:cubicBezTo>
                    <a:pt x="140" y="360"/>
                    <a:pt x="140" y="362"/>
                    <a:pt x="139" y="362"/>
                  </a:cubicBezTo>
                  <a:cubicBezTo>
                    <a:pt x="138" y="362"/>
                    <a:pt x="136" y="362"/>
                    <a:pt x="135" y="362"/>
                  </a:cubicBezTo>
                  <a:cubicBezTo>
                    <a:pt x="133" y="362"/>
                    <a:pt x="130" y="361"/>
                    <a:pt x="128" y="361"/>
                  </a:cubicBezTo>
                  <a:cubicBezTo>
                    <a:pt x="126" y="360"/>
                    <a:pt x="120" y="358"/>
                    <a:pt x="117" y="358"/>
                  </a:cubicBezTo>
                  <a:cubicBezTo>
                    <a:pt x="115" y="357"/>
                    <a:pt x="111" y="355"/>
                    <a:pt x="110" y="354"/>
                  </a:cubicBezTo>
                  <a:cubicBezTo>
                    <a:pt x="109" y="354"/>
                    <a:pt x="107" y="354"/>
                    <a:pt x="105" y="354"/>
                  </a:cubicBezTo>
                  <a:cubicBezTo>
                    <a:pt x="104" y="354"/>
                    <a:pt x="103" y="355"/>
                    <a:pt x="101" y="355"/>
                  </a:cubicBezTo>
                  <a:cubicBezTo>
                    <a:pt x="100" y="356"/>
                    <a:pt x="98" y="356"/>
                    <a:pt x="97" y="356"/>
                  </a:cubicBezTo>
                  <a:cubicBezTo>
                    <a:pt x="95" y="355"/>
                    <a:pt x="93" y="353"/>
                    <a:pt x="92" y="353"/>
                  </a:cubicBezTo>
                  <a:cubicBezTo>
                    <a:pt x="91" y="352"/>
                    <a:pt x="88" y="352"/>
                    <a:pt x="86" y="352"/>
                  </a:cubicBezTo>
                  <a:cubicBezTo>
                    <a:pt x="86" y="352"/>
                    <a:pt x="83" y="352"/>
                    <a:pt x="82" y="351"/>
                  </a:cubicBezTo>
                  <a:cubicBezTo>
                    <a:pt x="82" y="351"/>
                    <a:pt x="80" y="351"/>
                    <a:pt x="80" y="350"/>
                  </a:cubicBezTo>
                  <a:cubicBezTo>
                    <a:pt x="80" y="350"/>
                    <a:pt x="80" y="348"/>
                    <a:pt x="79" y="348"/>
                  </a:cubicBezTo>
                  <a:cubicBezTo>
                    <a:pt x="78" y="347"/>
                    <a:pt x="75" y="348"/>
                    <a:pt x="74" y="347"/>
                  </a:cubicBezTo>
                  <a:cubicBezTo>
                    <a:pt x="73" y="347"/>
                    <a:pt x="71" y="346"/>
                    <a:pt x="70" y="346"/>
                  </a:cubicBezTo>
                  <a:cubicBezTo>
                    <a:pt x="69" y="346"/>
                    <a:pt x="68" y="344"/>
                    <a:pt x="67" y="344"/>
                  </a:cubicBezTo>
                  <a:cubicBezTo>
                    <a:pt x="65" y="344"/>
                    <a:pt x="62" y="345"/>
                    <a:pt x="61" y="344"/>
                  </a:cubicBezTo>
                  <a:cubicBezTo>
                    <a:pt x="60" y="344"/>
                    <a:pt x="57" y="342"/>
                    <a:pt x="56" y="342"/>
                  </a:cubicBezTo>
                  <a:cubicBezTo>
                    <a:pt x="55" y="341"/>
                    <a:pt x="51" y="339"/>
                    <a:pt x="50" y="338"/>
                  </a:cubicBezTo>
                  <a:cubicBezTo>
                    <a:pt x="50" y="337"/>
                    <a:pt x="49" y="335"/>
                    <a:pt x="49" y="335"/>
                  </a:cubicBezTo>
                  <a:cubicBezTo>
                    <a:pt x="48" y="335"/>
                    <a:pt x="46" y="335"/>
                    <a:pt x="45" y="336"/>
                  </a:cubicBezTo>
                  <a:cubicBezTo>
                    <a:pt x="45" y="336"/>
                    <a:pt x="43" y="338"/>
                    <a:pt x="43" y="339"/>
                  </a:cubicBezTo>
                  <a:cubicBezTo>
                    <a:pt x="43" y="340"/>
                    <a:pt x="42" y="341"/>
                    <a:pt x="43" y="342"/>
                  </a:cubicBezTo>
                  <a:cubicBezTo>
                    <a:pt x="43" y="343"/>
                    <a:pt x="44" y="344"/>
                    <a:pt x="44" y="344"/>
                  </a:cubicBezTo>
                  <a:cubicBezTo>
                    <a:pt x="44" y="345"/>
                    <a:pt x="45" y="346"/>
                    <a:pt x="44" y="346"/>
                  </a:cubicBezTo>
                  <a:cubicBezTo>
                    <a:pt x="43" y="347"/>
                    <a:pt x="42" y="346"/>
                    <a:pt x="41" y="346"/>
                  </a:cubicBezTo>
                  <a:cubicBezTo>
                    <a:pt x="40" y="346"/>
                    <a:pt x="39" y="348"/>
                    <a:pt x="39" y="348"/>
                  </a:cubicBezTo>
                  <a:cubicBezTo>
                    <a:pt x="39" y="349"/>
                    <a:pt x="40" y="351"/>
                    <a:pt x="41" y="351"/>
                  </a:cubicBezTo>
                  <a:cubicBezTo>
                    <a:pt x="41" y="352"/>
                    <a:pt x="42" y="352"/>
                    <a:pt x="43" y="353"/>
                  </a:cubicBezTo>
                  <a:cubicBezTo>
                    <a:pt x="43" y="354"/>
                    <a:pt x="44" y="356"/>
                    <a:pt x="44" y="356"/>
                  </a:cubicBezTo>
                  <a:cubicBezTo>
                    <a:pt x="45" y="357"/>
                    <a:pt x="47" y="358"/>
                    <a:pt x="47" y="359"/>
                  </a:cubicBezTo>
                  <a:cubicBezTo>
                    <a:pt x="47" y="360"/>
                    <a:pt x="45" y="362"/>
                    <a:pt x="45" y="362"/>
                  </a:cubicBezTo>
                  <a:cubicBezTo>
                    <a:pt x="44" y="362"/>
                    <a:pt x="42" y="362"/>
                    <a:pt x="41" y="362"/>
                  </a:cubicBezTo>
                  <a:cubicBezTo>
                    <a:pt x="40" y="361"/>
                    <a:pt x="40" y="358"/>
                    <a:pt x="40" y="356"/>
                  </a:cubicBezTo>
                  <a:cubicBezTo>
                    <a:pt x="39" y="356"/>
                    <a:pt x="38" y="354"/>
                    <a:pt x="37" y="354"/>
                  </a:cubicBezTo>
                  <a:cubicBezTo>
                    <a:pt x="36" y="353"/>
                    <a:pt x="34" y="354"/>
                    <a:pt x="33" y="354"/>
                  </a:cubicBezTo>
                  <a:cubicBezTo>
                    <a:pt x="32" y="354"/>
                    <a:pt x="30" y="353"/>
                    <a:pt x="29" y="353"/>
                  </a:cubicBezTo>
                  <a:cubicBezTo>
                    <a:pt x="29" y="353"/>
                    <a:pt x="27" y="354"/>
                    <a:pt x="26" y="354"/>
                  </a:cubicBezTo>
                  <a:cubicBezTo>
                    <a:pt x="26" y="355"/>
                    <a:pt x="25" y="357"/>
                    <a:pt x="25" y="358"/>
                  </a:cubicBezTo>
                  <a:cubicBezTo>
                    <a:pt x="25" y="359"/>
                    <a:pt x="26" y="360"/>
                    <a:pt x="27" y="360"/>
                  </a:cubicBezTo>
                  <a:cubicBezTo>
                    <a:pt x="27" y="362"/>
                    <a:pt x="27" y="364"/>
                    <a:pt x="26" y="365"/>
                  </a:cubicBezTo>
                  <a:cubicBezTo>
                    <a:pt x="26" y="366"/>
                    <a:pt x="25" y="366"/>
                    <a:pt x="24" y="366"/>
                  </a:cubicBezTo>
                  <a:cubicBezTo>
                    <a:pt x="23" y="367"/>
                    <a:pt x="20" y="368"/>
                    <a:pt x="18" y="368"/>
                  </a:cubicBezTo>
                  <a:cubicBezTo>
                    <a:pt x="17" y="367"/>
                    <a:pt x="15" y="366"/>
                    <a:pt x="14" y="366"/>
                  </a:cubicBezTo>
                  <a:cubicBezTo>
                    <a:pt x="13" y="365"/>
                    <a:pt x="11" y="364"/>
                    <a:pt x="10" y="364"/>
                  </a:cubicBezTo>
                  <a:cubicBezTo>
                    <a:pt x="10" y="364"/>
                    <a:pt x="10" y="363"/>
                    <a:pt x="9" y="363"/>
                  </a:cubicBezTo>
                  <a:cubicBezTo>
                    <a:pt x="9" y="362"/>
                    <a:pt x="8" y="362"/>
                    <a:pt x="8" y="362"/>
                  </a:cubicBezTo>
                  <a:cubicBezTo>
                    <a:pt x="8" y="361"/>
                    <a:pt x="8" y="360"/>
                    <a:pt x="9" y="360"/>
                  </a:cubicBezTo>
                  <a:cubicBezTo>
                    <a:pt x="9" y="359"/>
                    <a:pt x="11" y="358"/>
                    <a:pt x="12" y="358"/>
                  </a:cubicBezTo>
                  <a:cubicBezTo>
                    <a:pt x="12" y="357"/>
                    <a:pt x="13" y="356"/>
                    <a:pt x="13" y="356"/>
                  </a:cubicBezTo>
                  <a:cubicBezTo>
                    <a:pt x="14" y="355"/>
                    <a:pt x="14" y="354"/>
                    <a:pt x="13" y="354"/>
                  </a:cubicBezTo>
                  <a:cubicBezTo>
                    <a:pt x="13" y="353"/>
                    <a:pt x="12" y="353"/>
                    <a:pt x="11" y="353"/>
                  </a:cubicBezTo>
                  <a:cubicBezTo>
                    <a:pt x="10" y="352"/>
                    <a:pt x="10" y="351"/>
                    <a:pt x="9" y="350"/>
                  </a:cubicBezTo>
                  <a:cubicBezTo>
                    <a:pt x="8" y="350"/>
                    <a:pt x="7" y="350"/>
                    <a:pt x="7" y="350"/>
                  </a:cubicBezTo>
                  <a:cubicBezTo>
                    <a:pt x="6" y="350"/>
                    <a:pt x="5" y="350"/>
                    <a:pt x="4" y="350"/>
                  </a:cubicBezTo>
                  <a:cubicBezTo>
                    <a:pt x="4" y="351"/>
                    <a:pt x="2" y="351"/>
                    <a:pt x="1" y="351"/>
                  </a:cubicBezTo>
                  <a:cubicBezTo>
                    <a:pt x="1" y="350"/>
                    <a:pt x="2" y="348"/>
                    <a:pt x="1" y="348"/>
                  </a:cubicBezTo>
                  <a:cubicBezTo>
                    <a:pt x="1" y="347"/>
                    <a:pt x="0" y="347"/>
                    <a:pt x="0" y="347"/>
                  </a:cubicBezTo>
                  <a:cubicBezTo>
                    <a:pt x="0" y="346"/>
                    <a:pt x="0" y="344"/>
                    <a:pt x="1" y="343"/>
                  </a:cubicBezTo>
                  <a:cubicBezTo>
                    <a:pt x="1" y="342"/>
                    <a:pt x="2" y="341"/>
                    <a:pt x="2" y="340"/>
                  </a:cubicBezTo>
                  <a:cubicBezTo>
                    <a:pt x="3" y="339"/>
                    <a:pt x="4" y="337"/>
                    <a:pt x="5" y="337"/>
                  </a:cubicBezTo>
                  <a:cubicBezTo>
                    <a:pt x="6" y="337"/>
                    <a:pt x="7" y="336"/>
                    <a:pt x="7" y="336"/>
                  </a:cubicBezTo>
                  <a:cubicBezTo>
                    <a:pt x="8" y="335"/>
                    <a:pt x="10" y="333"/>
                    <a:pt x="11" y="333"/>
                  </a:cubicBezTo>
                  <a:cubicBezTo>
                    <a:pt x="11" y="331"/>
                    <a:pt x="11" y="329"/>
                    <a:pt x="12" y="327"/>
                  </a:cubicBezTo>
                  <a:cubicBezTo>
                    <a:pt x="12" y="327"/>
                    <a:pt x="13" y="325"/>
                    <a:pt x="14" y="325"/>
                  </a:cubicBezTo>
                  <a:cubicBezTo>
                    <a:pt x="15" y="324"/>
                    <a:pt x="17" y="323"/>
                    <a:pt x="18" y="322"/>
                  </a:cubicBezTo>
                  <a:cubicBezTo>
                    <a:pt x="18" y="321"/>
                    <a:pt x="20" y="319"/>
                    <a:pt x="20" y="319"/>
                  </a:cubicBezTo>
                  <a:cubicBezTo>
                    <a:pt x="20" y="318"/>
                    <a:pt x="19" y="316"/>
                    <a:pt x="20" y="315"/>
                  </a:cubicBezTo>
                  <a:cubicBezTo>
                    <a:pt x="20" y="314"/>
                    <a:pt x="22" y="314"/>
                    <a:pt x="22" y="314"/>
                  </a:cubicBezTo>
                  <a:cubicBezTo>
                    <a:pt x="23" y="314"/>
                    <a:pt x="26" y="314"/>
                    <a:pt x="27" y="314"/>
                  </a:cubicBezTo>
                  <a:cubicBezTo>
                    <a:pt x="28" y="314"/>
                    <a:pt x="30" y="315"/>
                    <a:pt x="31" y="315"/>
                  </a:cubicBezTo>
                  <a:cubicBezTo>
                    <a:pt x="31" y="316"/>
                    <a:pt x="32" y="317"/>
                    <a:pt x="33" y="317"/>
                  </a:cubicBezTo>
                  <a:cubicBezTo>
                    <a:pt x="34" y="317"/>
                    <a:pt x="35" y="317"/>
                    <a:pt x="35" y="317"/>
                  </a:cubicBezTo>
                  <a:cubicBezTo>
                    <a:pt x="36" y="317"/>
                    <a:pt x="35" y="314"/>
                    <a:pt x="35" y="314"/>
                  </a:cubicBezTo>
                  <a:cubicBezTo>
                    <a:pt x="35" y="313"/>
                    <a:pt x="36" y="312"/>
                    <a:pt x="37" y="312"/>
                  </a:cubicBezTo>
                  <a:cubicBezTo>
                    <a:pt x="38" y="312"/>
                    <a:pt x="39" y="312"/>
                    <a:pt x="40" y="311"/>
                  </a:cubicBezTo>
                  <a:cubicBezTo>
                    <a:pt x="41" y="311"/>
                    <a:pt x="43" y="310"/>
                    <a:pt x="43" y="309"/>
                  </a:cubicBezTo>
                  <a:cubicBezTo>
                    <a:pt x="43" y="308"/>
                    <a:pt x="43" y="306"/>
                    <a:pt x="42" y="306"/>
                  </a:cubicBezTo>
                  <a:cubicBezTo>
                    <a:pt x="41" y="305"/>
                    <a:pt x="39" y="304"/>
                    <a:pt x="38" y="304"/>
                  </a:cubicBezTo>
                  <a:cubicBezTo>
                    <a:pt x="37" y="304"/>
                    <a:pt x="37" y="306"/>
                    <a:pt x="37" y="306"/>
                  </a:cubicBezTo>
                  <a:cubicBezTo>
                    <a:pt x="36" y="306"/>
                    <a:pt x="34" y="306"/>
                    <a:pt x="33" y="306"/>
                  </a:cubicBezTo>
                  <a:cubicBezTo>
                    <a:pt x="32" y="306"/>
                    <a:pt x="30" y="306"/>
                    <a:pt x="29" y="306"/>
                  </a:cubicBezTo>
                  <a:cubicBezTo>
                    <a:pt x="29" y="305"/>
                    <a:pt x="29" y="304"/>
                    <a:pt x="28" y="304"/>
                  </a:cubicBezTo>
                  <a:cubicBezTo>
                    <a:pt x="27" y="303"/>
                    <a:pt x="26" y="304"/>
                    <a:pt x="24" y="304"/>
                  </a:cubicBezTo>
                  <a:cubicBezTo>
                    <a:pt x="24" y="304"/>
                    <a:pt x="23" y="302"/>
                    <a:pt x="22" y="302"/>
                  </a:cubicBezTo>
                  <a:cubicBezTo>
                    <a:pt x="22" y="301"/>
                    <a:pt x="21" y="300"/>
                    <a:pt x="21" y="299"/>
                  </a:cubicBezTo>
                  <a:cubicBezTo>
                    <a:pt x="20" y="299"/>
                    <a:pt x="19" y="299"/>
                    <a:pt x="19" y="299"/>
                  </a:cubicBezTo>
                  <a:cubicBezTo>
                    <a:pt x="18" y="300"/>
                    <a:pt x="17" y="300"/>
                    <a:pt x="17" y="300"/>
                  </a:cubicBezTo>
                  <a:cubicBezTo>
                    <a:pt x="16" y="300"/>
                    <a:pt x="14" y="300"/>
                    <a:pt x="14" y="300"/>
                  </a:cubicBezTo>
                  <a:cubicBezTo>
                    <a:pt x="13" y="299"/>
                    <a:pt x="12" y="297"/>
                    <a:pt x="12" y="296"/>
                  </a:cubicBezTo>
                  <a:cubicBezTo>
                    <a:pt x="12" y="295"/>
                    <a:pt x="11" y="292"/>
                    <a:pt x="12" y="291"/>
                  </a:cubicBezTo>
                  <a:cubicBezTo>
                    <a:pt x="12" y="290"/>
                    <a:pt x="14" y="287"/>
                    <a:pt x="14" y="286"/>
                  </a:cubicBezTo>
                  <a:cubicBezTo>
                    <a:pt x="15" y="285"/>
                    <a:pt x="16" y="283"/>
                    <a:pt x="16" y="281"/>
                  </a:cubicBezTo>
                  <a:cubicBezTo>
                    <a:pt x="17" y="281"/>
                    <a:pt x="19" y="279"/>
                    <a:pt x="20" y="278"/>
                  </a:cubicBezTo>
                  <a:cubicBezTo>
                    <a:pt x="21" y="278"/>
                    <a:pt x="23" y="279"/>
                    <a:pt x="24" y="279"/>
                  </a:cubicBezTo>
                  <a:cubicBezTo>
                    <a:pt x="24" y="280"/>
                    <a:pt x="26" y="281"/>
                    <a:pt x="26" y="282"/>
                  </a:cubicBezTo>
                  <a:cubicBezTo>
                    <a:pt x="27" y="283"/>
                    <a:pt x="27" y="284"/>
                    <a:pt x="27" y="284"/>
                  </a:cubicBezTo>
                  <a:cubicBezTo>
                    <a:pt x="27" y="285"/>
                    <a:pt x="26" y="286"/>
                    <a:pt x="26" y="286"/>
                  </a:cubicBezTo>
                  <a:cubicBezTo>
                    <a:pt x="26" y="287"/>
                    <a:pt x="25" y="287"/>
                    <a:pt x="25" y="287"/>
                  </a:cubicBezTo>
                  <a:cubicBezTo>
                    <a:pt x="24" y="288"/>
                    <a:pt x="24" y="287"/>
                    <a:pt x="23" y="287"/>
                  </a:cubicBezTo>
                  <a:cubicBezTo>
                    <a:pt x="23" y="288"/>
                    <a:pt x="22" y="289"/>
                    <a:pt x="23" y="290"/>
                  </a:cubicBezTo>
                  <a:cubicBezTo>
                    <a:pt x="23" y="290"/>
                    <a:pt x="24" y="291"/>
                    <a:pt x="25" y="291"/>
                  </a:cubicBezTo>
                  <a:cubicBezTo>
                    <a:pt x="25" y="291"/>
                    <a:pt x="26" y="290"/>
                    <a:pt x="27" y="290"/>
                  </a:cubicBezTo>
                  <a:cubicBezTo>
                    <a:pt x="28" y="289"/>
                    <a:pt x="29" y="290"/>
                    <a:pt x="29" y="290"/>
                  </a:cubicBezTo>
                  <a:cubicBezTo>
                    <a:pt x="30" y="290"/>
                    <a:pt x="29" y="291"/>
                    <a:pt x="29" y="292"/>
                  </a:cubicBezTo>
                  <a:cubicBezTo>
                    <a:pt x="29" y="292"/>
                    <a:pt x="29" y="293"/>
                    <a:pt x="29" y="293"/>
                  </a:cubicBezTo>
                  <a:cubicBezTo>
                    <a:pt x="30" y="293"/>
                    <a:pt x="31" y="292"/>
                    <a:pt x="31" y="292"/>
                  </a:cubicBezTo>
                  <a:cubicBezTo>
                    <a:pt x="32" y="291"/>
                    <a:pt x="33" y="291"/>
                    <a:pt x="34" y="291"/>
                  </a:cubicBezTo>
                  <a:cubicBezTo>
                    <a:pt x="34" y="291"/>
                    <a:pt x="35" y="291"/>
                    <a:pt x="36" y="291"/>
                  </a:cubicBezTo>
                  <a:cubicBezTo>
                    <a:pt x="36" y="292"/>
                    <a:pt x="35" y="293"/>
                    <a:pt x="36" y="293"/>
                  </a:cubicBezTo>
                  <a:cubicBezTo>
                    <a:pt x="36" y="294"/>
                    <a:pt x="37" y="294"/>
                    <a:pt x="37" y="294"/>
                  </a:cubicBezTo>
                  <a:cubicBezTo>
                    <a:pt x="38" y="295"/>
                    <a:pt x="39" y="294"/>
                    <a:pt x="39" y="294"/>
                  </a:cubicBezTo>
                  <a:cubicBezTo>
                    <a:pt x="40" y="294"/>
                    <a:pt x="41" y="292"/>
                    <a:pt x="41" y="292"/>
                  </a:cubicBezTo>
                  <a:cubicBezTo>
                    <a:pt x="42" y="292"/>
                    <a:pt x="43" y="292"/>
                    <a:pt x="44" y="292"/>
                  </a:cubicBezTo>
                  <a:cubicBezTo>
                    <a:pt x="45" y="292"/>
                    <a:pt x="46" y="293"/>
                    <a:pt x="46" y="294"/>
                  </a:cubicBezTo>
                  <a:cubicBezTo>
                    <a:pt x="47" y="294"/>
                    <a:pt x="47" y="293"/>
                    <a:pt x="48" y="293"/>
                  </a:cubicBezTo>
                  <a:cubicBezTo>
                    <a:pt x="49" y="292"/>
                    <a:pt x="49" y="291"/>
                    <a:pt x="49" y="290"/>
                  </a:cubicBezTo>
                  <a:cubicBezTo>
                    <a:pt x="49" y="290"/>
                    <a:pt x="49" y="290"/>
                    <a:pt x="49" y="289"/>
                  </a:cubicBezTo>
                  <a:cubicBezTo>
                    <a:pt x="49" y="289"/>
                    <a:pt x="47" y="289"/>
                    <a:pt x="47" y="288"/>
                  </a:cubicBezTo>
                  <a:cubicBezTo>
                    <a:pt x="47" y="287"/>
                    <a:pt x="47" y="286"/>
                    <a:pt x="47" y="285"/>
                  </a:cubicBezTo>
                  <a:cubicBezTo>
                    <a:pt x="47" y="285"/>
                    <a:pt x="48" y="284"/>
                    <a:pt x="49" y="284"/>
                  </a:cubicBezTo>
                  <a:cubicBezTo>
                    <a:pt x="49" y="284"/>
                    <a:pt x="51" y="284"/>
                    <a:pt x="51" y="284"/>
                  </a:cubicBezTo>
                  <a:cubicBezTo>
                    <a:pt x="51" y="283"/>
                    <a:pt x="51" y="282"/>
                    <a:pt x="51" y="282"/>
                  </a:cubicBezTo>
                  <a:cubicBezTo>
                    <a:pt x="51" y="281"/>
                    <a:pt x="51" y="280"/>
                    <a:pt x="51" y="280"/>
                  </a:cubicBezTo>
                  <a:cubicBezTo>
                    <a:pt x="51" y="279"/>
                    <a:pt x="49" y="277"/>
                    <a:pt x="49" y="276"/>
                  </a:cubicBezTo>
                  <a:cubicBezTo>
                    <a:pt x="47" y="275"/>
                    <a:pt x="45" y="272"/>
                    <a:pt x="43" y="271"/>
                  </a:cubicBezTo>
                  <a:cubicBezTo>
                    <a:pt x="43" y="270"/>
                    <a:pt x="41" y="269"/>
                    <a:pt x="41" y="269"/>
                  </a:cubicBezTo>
                  <a:cubicBezTo>
                    <a:pt x="40" y="269"/>
                    <a:pt x="39" y="269"/>
                    <a:pt x="38" y="268"/>
                  </a:cubicBezTo>
                  <a:cubicBezTo>
                    <a:pt x="37" y="268"/>
                    <a:pt x="37" y="267"/>
                    <a:pt x="37" y="266"/>
                  </a:cubicBezTo>
                  <a:cubicBezTo>
                    <a:pt x="36" y="266"/>
                    <a:pt x="36" y="264"/>
                    <a:pt x="35" y="264"/>
                  </a:cubicBezTo>
                  <a:cubicBezTo>
                    <a:pt x="35" y="263"/>
                    <a:pt x="35" y="262"/>
                    <a:pt x="35" y="261"/>
                  </a:cubicBezTo>
                  <a:cubicBezTo>
                    <a:pt x="35" y="260"/>
                    <a:pt x="35" y="260"/>
                    <a:pt x="35" y="260"/>
                  </a:cubicBezTo>
                  <a:cubicBezTo>
                    <a:pt x="35" y="259"/>
                    <a:pt x="36" y="259"/>
                    <a:pt x="37" y="258"/>
                  </a:cubicBezTo>
                  <a:cubicBezTo>
                    <a:pt x="37" y="258"/>
                    <a:pt x="38" y="257"/>
                    <a:pt x="38" y="256"/>
                  </a:cubicBezTo>
                  <a:cubicBezTo>
                    <a:pt x="39" y="256"/>
                    <a:pt x="39" y="254"/>
                    <a:pt x="39" y="253"/>
                  </a:cubicBezTo>
                  <a:cubicBezTo>
                    <a:pt x="40" y="252"/>
                    <a:pt x="40" y="250"/>
                    <a:pt x="41" y="250"/>
                  </a:cubicBezTo>
                  <a:cubicBezTo>
                    <a:pt x="41" y="249"/>
                    <a:pt x="42" y="249"/>
                    <a:pt x="42" y="249"/>
                  </a:cubicBezTo>
                  <a:cubicBezTo>
                    <a:pt x="43" y="249"/>
                    <a:pt x="44" y="249"/>
                    <a:pt x="45" y="250"/>
                  </a:cubicBezTo>
                  <a:cubicBezTo>
                    <a:pt x="45" y="250"/>
                    <a:pt x="45" y="252"/>
                    <a:pt x="46" y="252"/>
                  </a:cubicBezTo>
                  <a:cubicBezTo>
                    <a:pt x="47" y="253"/>
                    <a:pt x="48" y="254"/>
                    <a:pt x="49" y="254"/>
                  </a:cubicBezTo>
                  <a:cubicBezTo>
                    <a:pt x="50" y="254"/>
                    <a:pt x="52" y="254"/>
                    <a:pt x="53" y="253"/>
                  </a:cubicBezTo>
                  <a:cubicBezTo>
                    <a:pt x="53" y="253"/>
                    <a:pt x="54" y="252"/>
                    <a:pt x="54" y="251"/>
                  </a:cubicBezTo>
                  <a:cubicBezTo>
                    <a:pt x="55" y="249"/>
                    <a:pt x="55" y="246"/>
                    <a:pt x="56" y="244"/>
                  </a:cubicBezTo>
                  <a:cubicBezTo>
                    <a:pt x="56" y="244"/>
                    <a:pt x="57" y="242"/>
                    <a:pt x="58" y="241"/>
                  </a:cubicBezTo>
                  <a:cubicBezTo>
                    <a:pt x="59" y="240"/>
                    <a:pt x="61" y="240"/>
                    <a:pt x="62" y="240"/>
                  </a:cubicBezTo>
                  <a:cubicBezTo>
                    <a:pt x="63" y="241"/>
                    <a:pt x="64" y="242"/>
                    <a:pt x="64" y="243"/>
                  </a:cubicBezTo>
                  <a:cubicBezTo>
                    <a:pt x="64" y="243"/>
                    <a:pt x="65" y="245"/>
                    <a:pt x="66" y="245"/>
                  </a:cubicBezTo>
                  <a:cubicBezTo>
                    <a:pt x="66" y="246"/>
                    <a:pt x="68" y="246"/>
                    <a:pt x="68" y="246"/>
                  </a:cubicBezTo>
                  <a:cubicBezTo>
                    <a:pt x="69" y="246"/>
                    <a:pt x="70" y="245"/>
                    <a:pt x="71" y="244"/>
                  </a:cubicBezTo>
                  <a:cubicBezTo>
                    <a:pt x="71" y="244"/>
                    <a:pt x="72" y="243"/>
                    <a:pt x="73" y="242"/>
                  </a:cubicBezTo>
                  <a:cubicBezTo>
                    <a:pt x="73" y="242"/>
                    <a:pt x="72" y="240"/>
                    <a:pt x="72" y="239"/>
                  </a:cubicBezTo>
                  <a:cubicBezTo>
                    <a:pt x="72" y="238"/>
                    <a:pt x="73" y="236"/>
                    <a:pt x="74" y="236"/>
                  </a:cubicBezTo>
                  <a:cubicBezTo>
                    <a:pt x="74" y="235"/>
                    <a:pt x="76" y="235"/>
                    <a:pt x="77" y="234"/>
                  </a:cubicBezTo>
                  <a:cubicBezTo>
                    <a:pt x="78" y="234"/>
                    <a:pt x="80" y="235"/>
                    <a:pt x="81" y="235"/>
                  </a:cubicBezTo>
                  <a:cubicBezTo>
                    <a:pt x="83" y="235"/>
                    <a:pt x="85" y="235"/>
                    <a:pt x="86" y="234"/>
                  </a:cubicBezTo>
                  <a:cubicBezTo>
                    <a:pt x="87" y="233"/>
                    <a:pt x="87" y="231"/>
                    <a:pt x="87" y="230"/>
                  </a:cubicBezTo>
                  <a:cubicBezTo>
                    <a:pt x="88" y="229"/>
                    <a:pt x="87" y="226"/>
                    <a:pt x="87" y="225"/>
                  </a:cubicBezTo>
                  <a:cubicBezTo>
                    <a:pt x="88" y="224"/>
                    <a:pt x="90" y="223"/>
                    <a:pt x="91" y="223"/>
                  </a:cubicBezTo>
                  <a:cubicBezTo>
                    <a:pt x="91" y="222"/>
                    <a:pt x="91" y="220"/>
                    <a:pt x="91" y="220"/>
                  </a:cubicBezTo>
                  <a:cubicBezTo>
                    <a:pt x="91" y="219"/>
                    <a:pt x="89" y="218"/>
                    <a:pt x="89" y="217"/>
                  </a:cubicBezTo>
                  <a:cubicBezTo>
                    <a:pt x="89" y="216"/>
                    <a:pt x="89" y="215"/>
                    <a:pt x="89" y="215"/>
                  </a:cubicBezTo>
                  <a:cubicBezTo>
                    <a:pt x="89" y="213"/>
                    <a:pt x="90" y="211"/>
                    <a:pt x="91" y="210"/>
                  </a:cubicBezTo>
                  <a:cubicBezTo>
                    <a:pt x="92" y="209"/>
                    <a:pt x="94" y="208"/>
                    <a:pt x="95" y="207"/>
                  </a:cubicBezTo>
                  <a:cubicBezTo>
                    <a:pt x="96" y="207"/>
                    <a:pt x="97" y="207"/>
                    <a:pt x="98" y="206"/>
                  </a:cubicBezTo>
                  <a:cubicBezTo>
                    <a:pt x="99" y="206"/>
                    <a:pt x="100" y="205"/>
                    <a:pt x="101" y="205"/>
                  </a:cubicBezTo>
                  <a:cubicBezTo>
                    <a:pt x="101" y="204"/>
                    <a:pt x="102" y="202"/>
                    <a:pt x="103" y="202"/>
                  </a:cubicBezTo>
                  <a:cubicBezTo>
                    <a:pt x="104" y="201"/>
                    <a:pt x="107" y="200"/>
                    <a:pt x="108" y="199"/>
                  </a:cubicBezTo>
                  <a:cubicBezTo>
                    <a:pt x="109" y="198"/>
                    <a:pt x="111" y="196"/>
                    <a:pt x="112" y="195"/>
                  </a:cubicBezTo>
                  <a:cubicBezTo>
                    <a:pt x="113" y="194"/>
                    <a:pt x="115" y="193"/>
                    <a:pt x="116" y="192"/>
                  </a:cubicBezTo>
                  <a:cubicBezTo>
                    <a:pt x="117" y="191"/>
                    <a:pt x="117" y="189"/>
                    <a:pt x="117" y="189"/>
                  </a:cubicBezTo>
                  <a:cubicBezTo>
                    <a:pt x="117" y="188"/>
                    <a:pt x="118" y="186"/>
                    <a:pt x="119" y="186"/>
                  </a:cubicBezTo>
                  <a:cubicBezTo>
                    <a:pt x="119" y="185"/>
                    <a:pt x="120" y="183"/>
                    <a:pt x="120" y="182"/>
                  </a:cubicBezTo>
                  <a:cubicBezTo>
                    <a:pt x="120" y="182"/>
                    <a:pt x="122" y="181"/>
                    <a:pt x="122" y="180"/>
                  </a:cubicBezTo>
                  <a:cubicBezTo>
                    <a:pt x="122" y="180"/>
                    <a:pt x="124" y="179"/>
                    <a:pt x="124" y="179"/>
                  </a:cubicBezTo>
                  <a:cubicBezTo>
                    <a:pt x="125" y="178"/>
                    <a:pt x="126" y="176"/>
                    <a:pt x="126" y="175"/>
                  </a:cubicBezTo>
                  <a:cubicBezTo>
                    <a:pt x="126" y="175"/>
                    <a:pt x="126" y="173"/>
                    <a:pt x="126" y="173"/>
                  </a:cubicBezTo>
                  <a:cubicBezTo>
                    <a:pt x="126" y="173"/>
                    <a:pt x="126" y="173"/>
                    <a:pt x="127" y="17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96"/>
            <p:cNvSpPr>
              <a:spLocks/>
            </p:cNvSpPr>
            <p:nvPr/>
          </p:nvSpPr>
          <p:spPr bwMode="auto">
            <a:xfrm>
              <a:off x="2728" y="1739"/>
              <a:ext cx="951" cy="875"/>
            </a:xfrm>
            <a:custGeom>
              <a:avLst/>
              <a:gdLst>
                <a:gd name="T0" fmla="*/ 144 w 402"/>
                <a:gd name="T1" fmla="*/ 151 h 369"/>
                <a:gd name="T2" fmla="*/ 169 w 402"/>
                <a:gd name="T3" fmla="*/ 118 h 369"/>
                <a:gd name="T4" fmla="*/ 196 w 402"/>
                <a:gd name="T5" fmla="*/ 113 h 369"/>
                <a:gd name="T6" fmla="*/ 237 w 402"/>
                <a:gd name="T7" fmla="*/ 104 h 369"/>
                <a:gd name="T8" fmla="*/ 255 w 402"/>
                <a:gd name="T9" fmla="*/ 85 h 369"/>
                <a:gd name="T10" fmla="*/ 271 w 402"/>
                <a:gd name="T11" fmla="*/ 71 h 369"/>
                <a:gd name="T12" fmla="*/ 285 w 402"/>
                <a:gd name="T13" fmla="*/ 87 h 369"/>
                <a:gd name="T14" fmla="*/ 283 w 402"/>
                <a:gd name="T15" fmla="*/ 55 h 369"/>
                <a:gd name="T16" fmla="*/ 296 w 402"/>
                <a:gd name="T17" fmla="*/ 30 h 369"/>
                <a:gd name="T18" fmla="*/ 337 w 402"/>
                <a:gd name="T19" fmla="*/ 0 h 369"/>
                <a:gd name="T20" fmla="*/ 339 w 402"/>
                <a:gd name="T21" fmla="*/ 36 h 369"/>
                <a:gd name="T22" fmla="*/ 324 w 402"/>
                <a:gd name="T23" fmla="*/ 76 h 369"/>
                <a:gd name="T24" fmla="*/ 314 w 402"/>
                <a:gd name="T25" fmla="*/ 117 h 369"/>
                <a:gd name="T26" fmla="*/ 288 w 402"/>
                <a:gd name="T27" fmla="*/ 136 h 369"/>
                <a:gd name="T28" fmla="*/ 267 w 402"/>
                <a:gd name="T29" fmla="*/ 125 h 369"/>
                <a:gd name="T30" fmla="*/ 306 w 402"/>
                <a:gd name="T31" fmla="*/ 140 h 369"/>
                <a:gd name="T32" fmla="*/ 335 w 402"/>
                <a:gd name="T33" fmla="*/ 102 h 369"/>
                <a:gd name="T34" fmla="*/ 344 w 402"/>
                <a:gd name="T35" fmla="*/ 132 h 369"/>
                <a:gd name="T36" fmla="*/ 358 w 402"/>
                <a:gd name="T37" fmla="*/ 142 h 369"/>
                <a:gd name="T38" fmla="*/ 357 w 402"/>
                <a:gd name="T39" fmla="*/ 120 h 369"/>
                <a:gd name="T40" fmla="*/ 343 w 402"/>
                <a:gd name="T41" fmla="*/ 94 h 369"/>
                <a:gd name="T42" fmla="*/ 335 w 402"/>
                <a:gd name="T43" fmla="*/ 77 h 369"/>
                <a:gd name="T44" fmla="*/ 349 w 402"/>
                <a:gd name="T45" fmla="*/ 38 h 369"/>
                <a:gd name="T46" fmla="*/ 370 w 402"/>
                <a:gd name="T47" fmla="*/ 28 h 369"/>
                <a:gd name="T48" fmla="*/ 372 w 402"/>
                <a:gd name="T49" fmla="*/ 59 h 369"/>
                <a:gd name="T50" fmla="*/ 371 w 402"/>
                <a:gd name="T51" fmla="*/ 55 h 369"/>
                <a:gd name="T52" fmla="*/ 385 w 402"/>
                <a:gd name="T53" fmla="*/ 42 h 369"/>
                <a:gd name="T54" fmla="*/ 392 w 402"/>
                <a:gd name="T55" fmla="*/ 50 h 369"/>
                <a:gd name="T56" fmla="*/ 382 w 402"/>
                <a:gd name="T57" fmla="*/ 84 h 369"/>
                <a:gd name="T58" fmla="*/ 393 w 402"/>
                <a:gd name="T59" fmla="*/ 111 h 369"/>
                <a:gd name="T60" fmla="*/ 385 w 402"/>
                <a:gd name="T61" fmla="*/ 139 h 369"/>
                <a:gd name="T62" fmla="*/ 385 w 402"/>
                <a:gd name="T63" fmla="*/ 171 h 369"/>
                <a:gd name="T64" fmla="*/ 390 w 402"/>
                <a:gd name="T65" fmla="*/ 204 h 369"/>
                <a:gd name="T66" fmla="*/ 398 w 402"/>
                <a:gd name="T67" fmla="*/ 237 h 369"/>
                <a:gd name="T68" fmla="*/ 383 w 402"/>
                <a:gd name="T69" fmla="*/ 266 h 369"/>
                <a:gd name="T70" fmla="*/ 379 w 402"/>
                <a:gd name="T71" fmla="*/ 298 h 369"/>
                <a:gd name="T72" fmla="*/ 340 w 402"/>
                <a:gd name="T73" fmla="*/ 300 h 369"/>
                <a:gd name="T74" fmla="*/ 311 w 402"/>
                <a:gd name="T75" fmla="*/ 287 h 369"/>
                <a:gd name="T76" fmla="*/ 283 w 402"/>
                <a:gd name="T77" fmla="*/ 294 h 369"/>
                <a:gd name="T78" fmla="*/ 257 w 402"/>
                <a:gd name="T79" fmla="*/ 318 h 369"/>
                <a:gd name="T80" fmla="*/ 215 w 402"/>
                <a:gd name="T81" fmla="*/ 319 h 369"/>
                <a:gd name="T82" fmla="*/ 198 w 402"/>
                <a:gd name="T83" fmla="*/ 306 h 369"/>
                <a:gd name="T84" fmla="*/ 186 w 402"/>
                <a:gd name="T85" fmla="*/ 343 h 369"/>
                <a:gd name="T86" fmla="*/ 175 w 402"/>
                <a:gd name="T87" fmla="*/ 356 h 369"/>
                <a:gd name="T88" fmla="*/ 150 w 402"/>
                <a:gd name="T89" fmla="*/ 359 h 369"/>
                <a:gd name="T90" fmla="*/ 97 w 402"/>
                <a:gd name="T91" fmla="*/ 356 h 369"/>
                <a:gd name="T92" fmla="*/ 50 w 402"/>
                <a:gd name="T93" fmla="*/ 338 h 369"/>
                <a:gd name="T94" fmla="*/ 44 w 402"/>
                <a:gd name="T95" fmla="*/ 356 h 369"/>
                <a:gd name="T96" fmla="*/ 26 w 402"/>
                <a:gd name="T97" fmla="*/ 365 h 369"/>
                <a:gd name="T98" fmla="*/ 11 w 402"/>
                <a:gd name="T99" fmla="*/ 353 h 369"/>
                <a:gd name="T100" fmla="*/ 11 w 402"/>
                <a:gd name="T101" fmla="*/ 333 h 369"/>
                <a:gd name="T102" fmla="*/ 35 w 402"/>
                <a:gd name="T103" fmla="*/ 314 h 369"/>
                <a:gd name="T104" fmla="*/ 22 w 402"/>
                <a:gd name="T105" fmla="*/ 302 h 369"/>
                <a:gd name="T106" fmla="*/ 26 w 402"/>
                <a:gd name="T107" fmla="*/ 282 h 369"/>
                <a:gd name="T108" fmla="*/ 31 w 402"/>
                <a:gd name="T109" fmla="*/ 292 h 369"/>
                <a:gd name="T110" fmla="*/ 49 w 402"/>
                <a:gd name="T111" fmla="*/ 289 h 369"/>
                <a:gd name="T112" fmla="*/ 37 w 402"/>
                <a:gd name="T113" fmla="*/ 266 h 369"/>
                <a:gd name="T114" fmla="*/ 49 w 402"/>
                <a:gd name="T115" fmla="*/ 254 h 369"/>
                <a:gd name="T116" fmla="*/ 72 w 402"/>
                <a:gd name="T117" fmla="*/ 239 h 369"/>
                <a:gd name="T118" fmla="*/ 91 w 402"/>
                <a:gd name="T119" fmla="*/ 210 h 369"/>
                <a:gd name="T120" fmla="*/ 122 w 402"/>
                <a:gd name="T121" fmla="*/ 18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2" h="369">
                  <a:moveTo>
                    <a:pt x="127" y="172"/>
                  </a:moveTo>
                  <a:cubicBezTo>
                    <a:pt x="127" y="172"/>
                    <a:pt x="127" y="172"/>
                    <a:pt x="127" y="172"/>
                  </a:cubicBezTo>
                  <a:cubicBezTo>
                    <a:pt x="127" y="171"/>
                    <a:pt x="128" y="171"/>
                    <a:pt x="129" y="171"/>
                  </a:cubicBezTo>
                  <a:cubicBezTo>
                    <a:pt x="129" y="171"/>
                    <a:pt x="130" y="171"/>
                    <a:pt x="131" y="171"/>
                  </a:cubicBezTo>
                  <a:cubicBezTo>
                    <a:pt x="132" y="171"/>
                    <a:pt x="133" y="170"/>
                    <a:pt x="134" y="170"/>
                  </a:cubicBezTo>
                  <a:cubicBezTo>
                    <a:pt x="135" y="169"/>
                    <a:pt x="136" y="167"/>
                    <a:pt x="138" y="167"/>
                  </a:cubicBezTo>
                  <a:cubicBezTo>
                    <a:pt x="138" y="166"/>
                    <a:pt x="140" y="165"/>
                    <a:pt x="140" y="164"/>
                  </a:cubicBezTo>
                  <a:cubicBezTo>
                    <a:pt x="140" y="163"/>
                    <a:pt x="139" y="162"/>
                    <a:pt x="139" y="162"/>
                  </a:cubicBezTo>
                  <a:cubicBezTo>
                    <a:pt x="139" y="162"/>
                    <a:pt x="140" y="159"/>
                    <a:pt x="140" y="157"/>
                  </a:cubicBezTo>
                  <a:cubicBezTo>
                    <a:pt x="140" y="156"/>
                    <a:pt x="142" y="155"/>
                    <a:pt x="143" y="154"/>
                  </a:cubicBezTo>
                  <a:cubicBezTo>
                    <a:pt x="144" y="153"/>
                    <a:pt x="144" y="152"/>
                    <a:pt x="144" y="151"/>
                  </a:cubicBezTo>
                  <a:cubicBezTo>
                    <a:pt x="145" y="150"/>
                    <a:pt x="146" y="148"/>
                    <a:pt x="147" y="147"/>
                  </a:cubicBezTo>
                  <a:cubicBezTo>
                    <a:pt x="147" y="146"/>
                    <a:pt x="149" y="145"/>
                    <a:pt x="150" y="144"/>
                  </a:cubicBezTo>
                  <a:cubicBezTo>
                    <a:pt x="152" y="144"/>
                    <a:pt x="154" y="141"/>
                    <a:pt x="155" y="140"/>
                  </a:cubicBezTo>
                  <a:cubicBezTo>
                    <a:pt x="156" y="139"/>
                    <a:pt x="159" y="136"/>
                    <a:pt x="160" y="135"/>
                  </a:cubicBezTo>
                  <a:cubicBezTo>
                    <a:pt x="161" y="134"/>
                    <a:pt x="161" y="132"/>
                    <a:pt x="162" y="131"/>
                  </a:cubicBezTo>
                  <a:cubicBezTo>
                    <a:pt x="162" y="130"/>
                    <a:pt x="162" y="127"/>
                    <a:pt x="162" y="126"/>
                  </a:cubicBezTo>
                  <a:cubicBezTo>
                    <a:pt x="162" y="125"/>
                    <a:pt x="162" y="124"/>
                    <a:pt x="162" y="123"/>
                  </a:cubicBezTo>
                  <a:cubicBezTo>
                    <a:pt x="163" y="123"/>
                    <a:pt x="163" y="122"/>
                    <a:pt x="164" y="122"/>
                  </a:cubicBezTo>
                  <a:cubicBezTo>
                    <a:pt x="165" y="122"/>
                    <a:pt x="166" y="122"/>
                    <a:pt x="167" y="122"/>
                  </a:cubicBezTo>
                  <a:cubicBezTo>
                    <a:pt x="167" y="122"/>
                    <a:pt x="169" y="121"/>
                    <a:pt x="169" y="120"/>
                  </a:cubicBezTo>
                  <a:cubicBezTo>
                    <a:pt x="170" y="120"/>
                    <a:pt x="169" y="118"/>
                    <a:pt x="169" y="118"/>
                  </a:cubicBezTo>
                  <a:cubicBezTo>
                    <a:pt x="170" y="117"/>
                    <a:pt x="171" y="116"/>
                    <a:pt x="171" y="115"/>
                  </a:cubicBezTo>
                  <a:cubicBezTo>
                    <a:pt x="172" y="115"/>
                    <a:pt x="173" y="114"/>
                    <a:pt x="174" y="114"/>
                  </a:cubicBezTo>
                  <a:cubicBezTo>
                    <a:pt x="174" y="114"/>
                    <a:pt x="176" y="113"/>
                    <a:pt x="177" y="114"/>
                  </a:cubicBezTo>
                  <a:cubicBezTo>
                    <a:pt x="177" y="114"/>
                    <a:pt x="177" y="115"/>
                    <a:pt x="177" y="116"/>
                  </a:cubicBezTo>
                  <a:cubicBezTo>
                    <a:pt x="178" y="116"/>
                    <a:pt x="178" y="118"/>
                    <a:pt x="178" y="119"/>
                  </a:cubicBezTo>
                  <a:cubicBezTo>
                    <a:pt x="178" y="119"/>
                    <a:pt x="177" y="121"/>
                    <a:pt x="177" y="121"/>
                  </a:cubicBezTo>
                  <a:cubicBezTo>
                    <a:pt x="177" y="122"/>
                    <a:pt x="178" y="123"/>
                    <a:pt x="179" y="123"/>
                  </a:cubicBezTo>
                  <a:cubicBezTo>
                    <a:pt x="180" y="123"/>
                    <a:pt x="182" y="121"/>
                    <a:pt x="183" y="121"/>
                  </a:cubicBezTo>
                  <a:cubicBezTo>
                    <a:pt x="184" y="120"/>
                    <a:pt x="187" y="119"/>
                    <a:pt x="188" y="118"/>
                  </a:cubicBezTo>
                  <a:cubicBezTo>
                    <a:pt x="190" y="117"/>
                    <a:pt x="192" y="115"/>
                    <a:pt x="193" y="114"/>
                  </a:cubicBezTo>
                  <a:cubicBezTo>
                    <a:pt x="194" y="113"/>
                    <a:pt x="195" y="113"/>
                    <a:pt x="196" y="113"/>
                  </a:cubicBezTo>
                  <a:cubicBezTo>
                    <a:pt x="197" y="112"/>
                    <a:pt x="200" y="112"/>
                    <a:pt x="201" y="112"/>
                  </a:cubicBezTo>
                  <a:cubicBezTo>
                    <a:pt x="202" y="112"/>
                    <a:pt x="204" y="113"/>
                    <a:pt x="205" y="113"/>
                  </a:cubicBezTo>
                  <a:cubicBezTo>
                    <a:pt x="206" y="113"/>
                    <a:pt x="207" y="113"/>
                    <a:pt x="208" y="112"/>
                  </a:cubicBezTo>
                  <a:cubicBezTo>
                    <a:pt x="209" y="112"/>
                    <a:pt x="211" y="110"/>
                    <a:pt x="212" y="109"/>
                  </a:cubicBezTo>
                  <a:cubicBezTo>
                    <a:pt x="213" y="108"/>
                    <a:pt x="215" y="106"/>
                    <a:pt x="215" y="105"/>
                  </a:cubicBezTo>
                  <a:cubicBezTo>
                    <a:pt x="217" y="104"/>
                    <a:pt x="219" y="103"/>
                    <a:pt x="220" y="102"/>
                  </a:cubicBezTo>
                  <a:cubicBezTo>
                    <a:pt x="221" y="102"/>
                    <a:pt x="222" y="102"/>
                    <a:pt x="223" y="102"/>
                  </a:cubicBezTo>
                  <a:cubicBezTo>
                    <a:pt x="224" y="102"/>
                    <a:pt x="226" y="103"/>
                    <a:pt x="227" y="103"/>
                  </a:cubicBezTo>
                  <a:cubicBezTo>
                    <a:pt x="228" y="103"/>
                    <a:pt x="230" y="104"/>
                    <a:pt x="231" y="104"/>
                  </a:cubicBezTo>
                  <a:cubicBezTo>
                    <a:pt x="232" y="104"/>
                    <a:pt x="233" y="105"/>
                    <a:pt x="234" y="105"/>
                  </a:cubicBezTo>
                  <a:cubicBezTo>
                    <a:pt x="235" y="105"/>
                    <a:pt x="236" y="104"/>
                    <a:pt x="237" y="104"/>
                  </a:cubicBezTo>
                  <a:cubicBezTo>
                    <a:pt x="238" y="103"/>
                    <a:pt x="240" y="101"/>
                    <a:pt x="241" y="100"/>
                  </a:cubicBezTo>
                  <a:cubicBezTo>
                    <a:pt x="242" y="100"/>
                    <a:pt x="243" y="99"/>
                    <a:pt x="244" y="98"/>
                  </a:cubicBezTo>
                  <a:cubicBezTo>
                    <a:pt x="245" y="98"/>
                    <a:pt x="247" y="99"/>
                    <a:pt x="248" y="99"/>
                  </a:cubicBezTo>
                  <a:cubicBezTo>
                    <a:pt x="249" y="99"/>
                    <a:pt x="252" y="100"/>
                    <a:pt x="252" y="99"/>
                  </a:cubicBezTo>
                  <a:cubicBezTo>
                    <a:pt x="253" y="98"/>
                    <a:pt x="254" y="97"/>
                    <a:pt x="254" y="96"/>
                  </a:cubicBezTo>
                  <a:cubicBezTo>
                    <a:pt x="254" y="96"/>
                    <a:pt x="254" y="95"/>
                    <a:pt x="254" y="95"/>
                  </a:cubicBezTo>
                  <a:cubicBezTo>
                    <a:pt x="254" y="94"/>
                    <a:pt x="256" y="95"/>
                    <a:pt x="256" y="95"/>
                  </a:cubicBezTo>
                  <a:cubicBezTo>
                    <a:pt x="257" y="94"/>
                    <a:pt x="257" y="94"/>
                    <a:pt x="258" y="93"/>
                  </a:cubicBezTo>
                  <a:cubicBezTo>
                    <a:pt x="258" y="93"/>
                    <a:pt x="258" y="92"/>
                    <a:pt x="258" y="91"/>
                  </a:cubicBezTo>
                  <a:cubicBezTo>
                    <a:pt x="258" y="90"/>
                    <a:pt x="258" y="89"/>
                    <a:pt x="257" y="88"/>
                  </a:cubicBezTo>
                  <a:cubicBezTo>
                    <a:pt x="257" y="88"/>
                    <a:pt x="255" y="86"/>
                    <a:pt x="255" y="85"/>
                  </a:cubicBezTo>
                  <a:cubicBezTo>
                    <a:pt x="254" y="84"/>
                    <a:pt x="254" y="82"/>
                    <a:pt x="254" y="82"/>
                  </a:cubicBezTo>
                  <a:cubicBezTo>
                    <a:pt x="254" y="80"/>
                    <a:pt x="255" y="79"/>
                    <a:pt x="255" y="78"/>
                  </a:cubicBezTo>
                  <a:cubicBezTo>
                    <a:pt x="256" y="77"/>
                    <a:pt x="258" y="76"/>
                    <a:pt x="258" y="75"/>
                  </a:cubicBezTo>
                  <a:cubicBezTo>
                    <a:pt x="259" y="75"/>
                    <a:pt x="260" y="73"/>
                    <a:pt x="261" y="73"/>
                  </a:cubicBezTo>
                  <a:cubicBezTo>
                    <a:pt x="261" y="72"/>
                    <a:pt x="262" y="71"/>
                    <a:pt x="263" y="70"/>
                  </a:cubicBezTo>
                  <a:cubicBezTo>
                    <a:pt x="263" y="69"/>
                    <a:pt x="263" y="68"/>
                    <a:pt x="263" y="67"/>
                  </a:cubicBezTo>
                  <a:cubicBezTo>
                    <a:pt x="264" y="66"/>
                    <a:pt x="264" y="65"/>
                    <a:pt x="265" y="65"/>
                  </a:cubicBezTo>
                  <a:cubicBezTo>
                    <a:pt x="266" y="65"/>
                    <a:pt x="267" y="65"/>
                    <a:pt x="267" y="65"/>
                  </a:cubicBezTo>
                  <a:cubicBezTo>
                    <a:pt x="267" y="65"/>
                    <a:pt x="267" y="65"/>
                    <a:pt x="268" y="65"/>
                  </a:cubicBezTo>
                  <a:cubicBezTo>
                    <a:pt x="268" y="66"/>
                    <a:pt x="267" y="67"/>
                    <a:pt x="268" y="67"/>
                  </a:cubicBezTo>
                  <a:cubicBezTo>
                    <a:pt x="268" y="69"/>
                    <a:pt x="271" y="70"/>
                    <a:pt x="271" y="71"/>
                  </a:cubicBezTo>
                  <a:cubicBezTo>
                    <a:pt x="272" y="71"/>
                    <a:pt x="273" y="73"/>
                    <a:pt x="273" y="74"/>
                  </a:cubicBezTo>
                  <a:cubicBezTo>
                    <a:pt x="273" y="75"/>
                    <a:pt x="275" y="77"/>
                    <a:pt x="275" y="78"/>
                  </a:cubicBezTo>
                  <a:cubicBezTo>
                    <a:pt x="275" y="79"/>
                    <a:pt x="277" y="80"/>
                    <a:pt x="277" y="81"/>
                  </a:cubicBezTo>
                  <a:cubicBezTo>
                    <a:pt x="277" y="82"/>
                    <a:pt x="276" y="83"/>
                    <a:pt x="275" y="84"/>
                  </a:cubicBezTo>
                  <a:cubicBezTo>
                    <a:pt x="275" y="84"/>
                    <a:pt x="275" y="86"/>
                    <a:pt x="276" y="86"/>
                  </a:cubicBezTo>
                  <a:cubicBezTo>
                    <a:pt x="276" y="86"/>
                    <a:pt x="277" y="86"/>
                    <a:pt x="278" y="87"/>
                  </a:cubicBezTo>
                  <a:cubicBezTo>
                    <a:pt x="278" y="88"/>
                    <a:pt x="278" y="89"/>
                    <a:pt x="278" y="89"/>
                  </a:cubicBezTo>
                  <a:cubicBezTo>
                    <a:pt x="278" y="90"/>
                    <a:pt x="277" y="90"/>
                    <a:pt x="277" y="90"/>
                  </a:cubicBezTo>
                  <a:cubicBezTo>
                    <a:pt x="278" y="91"/>
                    <a:pt x="279" y="91"/>
                    <a:pt x="279" y="91"/>
                  </a:cubicBezTo>
                  <a:cubicBezTo>
                    <a:pt x="280" y="91"/>
                    <a:pt x="281" y="90"/>
                    <a:pt x="282" y="90"/>
                  </a:cubicBezTo>
                  <a:cubicBezTo>
                    <a:pt x="283" y="90"/>
                    <a:pt x="284" y="88"/>
                    <a:pt x="285" y="87"/>
                  </a:cubicBezTo>
                  <a:cubicBezTo>
                    <a:pt x="286" y="87"/>
                    <a:pt x="287" y="87"/>
                    <a:pt x="288" y="87"/>
                  </a:cubicBezTo>
                  <a:cubicBezTo>
                    <a:pt x="289" y="86"/>
                    <a:pt x="289" y="84"/>
                    <a:pt x="289" y="82"/>
                  </a:cubicBezTo>
                  <a:cubicBezTo>
                    <a:pt x="289" y="82"/>
                    <a:pt x="288" y="80"/>
                    <a:pt x="288" y="79"/>
                  </a:cubicBezTo>
                  <a:cubicBezTo>
                    <a:pt x="287" y="78"/>
                    <a:pt x="285" y="77"/>
                    <a:pt x="285" y="76"/>
                  </a:cubicBezTo>
                  <a:cubicBezTo>
                    <a:pt x="285" y="75"/>
                    <a:pt x="285" y="73"/>
                    <a:pt x="286" y="72"/>
                  </a:cubicBezTo>
                  <a:cubicBezTo>
                    <a:pt x="287" y="71"/>
                    <a:pt x="289" y="69"/>
                    <a:pt x="290" y="68"/>
                  </a:cubicBezTo>
                  <a:cubicBezTo>
                    <a:pt x="290" y="67"/>
                    <a:pt x="290" y="66"/>
                    <a:pt x="290" y="65"/>
                  </a:cubicBezTo>
                  <a:cubicBezTo>
                    <a:pt x="290" y="65"/>
                    <a:pt x="288" y="65"/>
                    <a:pt x="288" y="64"/>
                  </a:cubicBezTo>
                  <a:cubicBezTo>
                    <a:pt x="287" y="63"/>
                    <a:pt x="287" y="61"/>
                    <a:pt x="287" y="60"/>
                  </a:cubicBezTo>
                  <a:cubicBezTo>
                    <a:pt x="286" y="60"/>
                    <a:pt x="286" y="59"/>
                    <a:pt x="285" y="59"/>
                  </a:cubicBezTo>
                  <a:cubicBezTo>
                    <a:pt x="285" y="57"/>
                    <a:pt x="283" y="56"/>
                    <a:pt x="283" y="55"/>
                  </a:cubicBezTo>
                  <a:cubicBezTo>
                    <a:pt x="283" y="54"/>
                    <a:pt x="285" y="53"/>
                    <a:pt x="285" y="52"/>
                  </a:cubicBezTo>
                  <a:cubicBezTo>
                    <a:pt x="287" y="51"/>
                    <a:pt x="290" y="50"/>
                    <a:pt x="291" y="49"/>
                  </a:cubicBezTo>
                  <a:cubicBezTo>
                    <a:pt x="292" y="48"/>
                    <a:pt x="293" y="45"/>
                    <a:pt x="293" y="44"/>
                  </a:cubicBezTo>
                  <a:cubicBezTo>
                    <a:pt x="293" y="44"/>
                    <a:pt x="294" y="42"/>
                    <a:pt x="294" y="42"/>
                  </a:cubicBezTo>
                  <a:cubicBezTo>
                    <a:pt x="295" y="41"/>
                    <a:pt x="297" y="40"/>
                    <a:pt x="297" y="39"/>
                  </a:cubicBezTo>
                  <a:cubicBezTo>
                    <a:pt x="298" y="38"/>
                    <a:pt x="297" y="37"/>
                    <a:pt x="296" y="36"/>
                  </a:cubicBezTo>
                  <a:cubicBezTo>
                    <a:pt x="296" y="36"/>
                    <a:pt x="295" y="35"/>
                    <a:pt x="295" y="34"/>
                  </a:cubicBezTo>
                  <a:cubicBezTo>
                    <a:pt x="295" y="34"/>
                    <a:pt x="295" y="34"/>
                    <a:pt x="295" y="33"/>
                  </a:cubicBezTo>
                  <a:cubicBezTo>
                    <a:pt x="295" y="33"/>
                    <a:pt x="296" y="33"/>
                    <a:pt x="296" y="32"/>
                  </a:cubicBezTo>
                  <a:cubicBezTo>
                    <a:pt x="297" y="32"/>
                    <a:pt x="298" y="32"/>
                    <a:pt x="298" y="31"/>
                  </a:cubicBezTo>
                  <a:cubicBezTo>
                    <a:pt x="298" y="30"/>
                    <a:pt x="296" y="30"/>
                    <a:pt x="296" y="30"/>
                  </a:cubicBezTo>
                  <a:cubicBezTo>
                    <a:pt x="296" y="29"/>
                    <a:pt x="296" y="28"/>
                    <a:pt x="296" y="28"/>
                  </a:cubicBezTo>
                  <a:cubicBezTo>
                    <a:pt x="298" y="26"/>
                    <a:pt x="301" y="26"/>
                    <a:pt x="303" y="26"/>
                  </a:cubicBezTo>
                  <a:cubicBezTo>
                    <a:pt x="304" y="26"/>
                    <a:pt x="306" y="26"/>
                    <a:pt x="307" y="26"/>
                  </a:cubicBezTo>
                  <a:cubicBezTo>
                    <a:pt x="309" y="25"/>
                    <a:pt x="312" y="23"/>
                    <a:pt x="314" y="21"/>
                  </a:cubicBezTo>
                  <a:cubicBezTo>
                    <a:pt x="315" y="20"/>
                    <a:pt x="317" y="18"/>
                    <a:pt x="318" y="17"/>
                  </a:cubicBezTo>
                  <a:cubicBezTo>
                    <a:pt x="319" y="15"/>
                    <a:pt x="322" y="14"/>
                    <a:pt x="323" y="13"/>
                  </a:cubicBezTo>
                  <a:cubicBezTo>
                    <a:pt x="323" y="12"/>
                    <a:pt x="325" y="11"/>
                    <a:pt x="325" y="10"/>
                  </a:cubicBezTo>
                  <a:cubicBezTo>
                    <a:pt x="326" y="9"/>
                    <a:pt x="327" y="7"/>
                    <a:pt x="327" y="6"/>
                  </a:cubicBezTo>
                  <a:cubicBezTo>
                    <a:pt x="328" y="5"/>
                    <a:pt x="330" y="4"/>
                    <a:pt x="331" y="4"/>
                  </a:cubicBezTo>
                  <a:cubicBezTo>
                    <a:pt x="332" y="3"/>
                    <a:pt x="333" y="1"/>
                    <a:pt x="334" y="1"/>
                  </a:cubicBezTo>
                  <a:cubicBezTo>
                    <a:pt x="335" y="0"/>
                    <a:pt x="337" y="0"/>
                    <a:pt x="337" y="0"/>
                  </a:cubicBezTo>
                  <a:cubicBezTo>
                    <a:pt x="338" y="1"/>
                    <a:pt x="337" y="2"/>
                    <a:pt x="338" y="3"/>
                  </a:cubicBezTo>
                  <a:cubicBezTo>
                    <a:pt x="339" y="4"/>
                    <a:pt x="340" y="5"/>
                    <a:pt x="341" y="5"/>
                  </a:cubicBezTo>
                  <a:cubicBezTo>
                    <a:pt x="343" y="5"/>
                    <a:pt x="345" y="5"/>
                    <a:pt x="347" y="5"/>
                  </a:cubicBezTo>
                  <a:cubicBezTo>
                    <a:pt x="348" y="5"/>
                    <a:pt x="349" y="7"/>
                    <a:pt x="350" y="8"/>
                  </a:cubicBezTo>
                  <a:cubicBezTo>
                    <a:pt x="351" y="9"/>
                    <a:pt x="351" y="12"/>
                    <a:pt x="351" y="13"/>
                  </a:cubicBezTo>
                  <a:cubicBezTo>
                    <a:pt x="351" y="15"/>
                    <a:pt x="351" y="19"/>
                    <a:pt x="351" y="20"/>
                  </a:cubicBezTo>
                  <a:cubicBezTo>
                    <a:pt x="350" y="21"/>
                    <a:pt x="349" y="24"/>
                    <a:pt x="349" y="25"/>
                  </a:cubicBezTo>
                  <a:cubicBezTo>
                    <a:pt x="348" y="26"/>
                    <a:pt x="345" y="29"/>
                    <a:pt x="344" y="30"/>
                  </a:cubicBezTo>
                  <a:cubicBezTo>
                    <a:pt x="344" y="30"/>
                    <a:pt x="343" y="32"/>
                    <a:pt x="343" y="32"/>
                  </a:cubicBezTo>
                  <a:cubicBezTo>
                    <a:pt x="342" y="33"/>
                    <a:pt x="342" y="34"/>
                    <a:pt x="342" y="35"/>
                  </a:cubicBezTo>
                  <a:cubicBezTo>
                    <a:pt x="341" y="35"/>
                    <a:pt x="340" y="36"/>
                    <a:pt x="339" y="36"/>
                  </a:cubicBezTo>
                  <a:cubicBezTo>
                    <a:pt x="339" y="37"/>
                    <a:pt x="337" y="37"/>
                    <a:pt x="337" y="37"/>
                  </a:cubicBezTo>
                  <a:cubicBezTo>
                    <a:pt x="336" y="38"/>
                    <a:pt x="335" y="38"/>
                    <a:pt x="335" y="39"/>
                  </a:cubicBezTo>
                  <a:cubicBezTo>
                    <a:pt x="334" y="40"/>
                    <a:pt x="334" y="42"/>
                    <a:pt x="335" y="43"/>
                  </a:cubicBezTo>
                  <a:cubicBezTo>
                    <a:pt x="335" y="44"/>
                    <a:pt x="337" y="46"/>
                    <a:pt x="337" y="46"/>
                  </a:cubicBezTo>
                  <a:cubicBezTo>
                    <a:pt x="337" y="48"/>
                    <a:pt x="338" y="50"/>
                    <a:pt x="337" y="52"/>
                  </a:cubicBezTo>
                  <a:cubicBezTo>
                    <a:pt x="337" y="53"/>
                    <a:pt x="337" y="57"/>
                    <a:pt x="335" y="59"/>
                  </a:cubicBezTo>
                  <a:cubicBezTo>
                    <a:pt x="335" y="60"/>
                    <a:pt x="331" y="61"/>
                    <a:pt x="331" y="62"/>
                  </a:cubicBezTo>
                  <a:cubicBezTo>
                    <a:pt x="330" y="63"/>
                    <a:pt x="329" y="65"/>
                    <a:pt x="329" y="66"/>
                  </a:cubicBezTo>
                  <a:cubicBezTo>
                    <a:pt x="329" y="67"/>
                    <a:pt x="329" y="69"/>
                    <a:pt x="328" y="71"/>
                  </a:cubicBezTo>
                  <a:cubicBezTo>
                    <a:pt x="328" y="71"/>
                    <a:pt x="327" y="72"/>
                    <a:pt x="327" y="73"/>
                  </a:cubicBezTo>
                  <a:cubicBezTo>
                    <a:pt x="326" y="73"/>
                    <a:pt x="325" y="75"/>
                    <a:pt x="324" y="76"/>
                  </a:cubicBezTo>
                  <a:cubicBezTo>
                    <a:pt x="323" y="77"/>
                    <a:pt x="322" y="80"/>
                    <a:pt x="322" y="82"/>
                  </a:cubicBezTo>
                  <a:cubicBezTo>
                    <a:pt x="322" y="82"/>
                    <a:pt x="322" y="84"/>
                    <a:pt x="322" y="84"/>
                  </a:cubicBezTo>
                  <a:cubicBezTo>
                    <a:pt x="322" y="85"/>
                    <a:pt x="320" y="86"/>
                    <a:pt x="319" y="87"/>
                  </a:cubicBezTo>
                  <a:cubicBezTo>
                    <a:pt x="319" y="88"/>
                    <a:pt x="318" y="91"/>
                    <a:pt x="318" y="92"/>
                  </a:cubicBezTo>
                  <a:cubicBezTo>
                    <a:pt x="318" y="94"/>
                    <a:pt x="319" y="97"/>
                    <a:pt x="320" y="98"/>
                  </a:cubicBezTo>
                  <a:cubicBezTo>
                    <a:pt x="320" y="99"/>
                    <a:pt x="322" y="101"/>
                    <a:pt x="322" y="102"/>
                  </a:cubicBezTo>
                  <a:cubicBezTo>
                    <a:pt x="322" y="103"/>
                    <a:pt x="322" y="104"/>
                    <a:pt x="322" y="105"/>
                  </a:cubicBezTo>
                  <a:cubicBezTo>
                    <a:pt x="321" y="106"/>
                    <a:pt x="318" y="107"/>
                    <a:pt x="317" y="108"/>
                  </a:cubicBezTo>
                  <a:cubicBezTo>
                    <a:pt x="317" y="109"/>
                    <a:pt x="315" y="109"/>
                    <a:pt x="315" y="109"/>
                  </a:cubicBezTo>
                  <a:cubicBezTo>
                    <a:pt x="314" y="110"/>
                    <a:pt x="313" y="112"/>
                    <a:pt x="313" y="113"/>
                  </a:cubicBezTo>
                  <a:cubicBezTo>
                    <a:pt x="313" y="114"/>
                    <a:pt x="314" y="116"/>
                    <a:pt x="314" y="117"/>
                  </a:cubicBezTo>
                  <a:cubicBezTo>
                    <a:pt x="313" y="118"/>
                    <a:pt x="312" y="120"/>
                    <a:pt x="312" y="121"/>
                  </a:cubicBezTo>
                  <a:cubicBezTo>
                    <a:pt x="311" y="121"/>
                    <a:pt x="310" y="121"/>
                    <a:pt x="309" y="121"/>
                  </a:cubicBezTo>
                  <a:cubicBezTo>
                    <a:pt x="308" y="121"/>
                    <a:pt x="308" y="120"/>
                    <a:pt x="307" y="120"/>
                  </a:cubicBezTo>
                  <a:cubicBezTo>
                    <a:pt x="306" y="120"/>
                    <a:pt x="305" y="121"/>
                    <a:pt x="304" y="121"/>
                  </a:cubicBezTo>
                  <a:cubicBezTo>
                    <a:pt x="304" y="122"/>
                    <a:pt x="303" y="123"/>
                    <a:pt x="302" y="124"/>
                  </a:cubicBezTo>
                  <a:cubicBezTo>
                    <a:pt x="302" y="125"/>
                    <a:pt x="300" y="128"/>
                    <a:pt x="299" y="129"/>
                  </a:cubicBezTo>
                  <a:cubicBezTo>
                    <a:pt x="299" y="130"/>
                    <a:pt x="297" y="131"/>
                    <a:pt x="296" y="132"/>
                  </a:cubicBezTo>
                  <a:cubicBezTo>
                    <a:pt x="295" y="132"/>
                    <a:pt x="293" y="132"/>
                    <a:pt x="292" y="132"/>
                  </a:cubicBezTo>
                  <a:cubicBezTo>
                    <a:pt x="291" y="132"/>
                    <a:pt x="290" y="131"/>
                    <a:pt x="289" y="131"/>
                  </a:cubicBezTo>
                  <a:cubicBezTo>
                    <a:pt x="289" y="132"/>
                    <a:pt x="289" y="133"/>
                    <a:pt x="289" y="133"/>
                  </a:cubicBezTo>
                  <a:cubicBezTo>
                    <a:pt x="289" y="134"/>
                    <a:pt x="289" y="136"/>
                    <a:pt x="288" y="136"/>
                  </a:cubicBezTo>
                  <a:cubicBezTo>
                    <a:pt x="287" y="136"/>
                    <a:pt x="286" y="137"/>
                    <a:pt x="285" y="137"/>
                  </a:cubicBezTo>
                  <a:cubicBezTo>
                    <a:pt x="285" y="137"/>
                    <a:pt x="284" y="137"/>
                    <a:pt x="283" y="137"/>
                  </a:cubicBezTo>
                  <a:cubicBezTo>
                    <a:pt x="283" y="137"/>
                    <a:pt x="281" y="137"/>
                    <a:pt x="281" y="137"/>
                  </a:cubicBezTo>
                  <a:cubicBezTo>
                    <a:pt x="280" y="137"/>
                    <a:pt x="279" y="136"/>
                    <a:pt x="279" y="135"/>
                  </a:cubicBezTo>
                  <a:cubicBezTo>
                    <a:pt x="278" y="134"/>
                    <a:pt x="278" y="133"/>
                    <a:pt x="278" y="132"/>
                  </a:cubicBezTo>
                  <a:cubicBezTo>
                    <a:pt x="278" y="132"/>
                    <a:pt x="277" y="129"/>
                    <a:pt x="277" y="129"/>
                  </a:cubicBezTo>
                  <a:cubicBezTo>
                    <a:pt x="276" y="128"/>
                    <a:pt x="275" y="127"/>
                    <a:pt x="275" y="127"/>
                  </a:cubicBezTo>
                  <a:cubicBezTo>
                    <a:pt x="274" y="126"/>
                    <a:pt x="273" y="125"/>
                    <a:pt x="272" y="125"/>
                  </a:cubicBezTo>
                  <a:cubicBezTo>
                    <a:pt x="272" y="125"/>
                    <a:pt x="270" y="125"/>
                    <a:pt x="270" y="125"/>
                  </a:cubicBezTo>
                  <a:cubicBezTo>
                    <a:pt x="269" y="125"/>
                    <a:pt x="269" y="125"/>
                    <a:pt x="268" y="124"/>
                  </a:cubicBezTo>
                  <a:cubicBezTo>
                    <a:pt x="268" y="124"/>
                    <a:pt x="267" y="125"/>
                    <a:pt x="267" y="125"/>
                  </a:cubicBezTo>
                  <a:cubicBezTo>
                    <a:pt x="267" y="126"/>
                    <a:pt x="267" y="127"/>
                    <a:pt x="267" y="127"/>
                  </a:cubicBezTo>
                  <a:cubicBezTo>
                    <a:pt x="267" y="129"/>
                    <a:pt x="269" y="131"/>
                    <a:pt x="270" y="132"/>
                  </a:cubicBezTo>
                  <a:cubicBezTo>
                    <a:pt x="270" y="133"/>
                    <a:pt x="271" y="136"/>
                    <a:pt x="272" y="137"/>
                  </a:cubicBezTo>
                  <a:cubicBezTo>
                    <a:pt x="273" y="138"/>
                    <a:pt x="275" y="140"/>
                    <a:pt x="275" y="140"/>
                  </a:cubicBezTo>
                  <a:cubicBezTo>
                    <a:pt x="277" y="141"/>
                    <a:pt x="279" y="140"/>
                    <a:pt x="280" y="141"/>
                  </a:cubicBezTo>
                  <a:cubicBezTo>
                    <a:pt x="281" y="141"/>
                    <a:pt x="283" y="142"/>
                    <a:pt x="283" y="143"/>
                  </a:cubicBezTo>
                  <a:cubicBezTo>
                    <a:pt x="284" y="144"/>
                    <a:pt x="286" y="146"/>
                    <a:pt x="287" y="146"/>
                  </a:cubicBezTo>
                  <a:cubicBezTo>
                    <a:pt x="287" y="146"/>
                    <a:pt x="289" y="146"/>
                    <a:pt x="290" y="146"/>
                  </a:cubicBezTo>
                  <a:cubicBezTo>
                    <a:pt x="291" y="146"/>
                    <a:pt x="293" y="144"/>
                    <a:pt x="294" y="143"/>
                  </a:cubicBezTo>
                  <a:cubicBezTo>
                    <a:pt x="296" y="142"/>
                    <a:pt x="298" y="141"/>
                    <a:pt x="300" y="140"/>
                  </a:cubicBezTo>
                  <a:cubicBezTo>
                    <a:pt x="301" y="140"/>
                    <a:pt x="304" y="140"/>
                    <a:pt x="306" y="140"/>
                  </a:cubicBezTo>
                  <a:cubicBezTo>
                    <a:pt x="307" y="139"/>
                    <a:pt x="310" y="138"/>
                    <a:pt x="311" y="137"/>
                  </a:cubicBezTo>
                  <a:cubicBezTo>
                    <a:pt x="312" y="136"/>
                    <a:pt x="314" y="134"/>
                    <a:pt x="315" y="132"/>
                  </a:cubicBezTo>
                  <a:cubicBezTo>
                    <a:pt x="316" y="131"/>
                    <a:pt x="319" y="128"/>
                    <a:pt x="320" y="127"/>
                  </a:cubicBezTo>
                  <a:cubicBezTo>
                    <a:pt x="322" y="126"/>
                    <a:pt x="325" y="125"/>
                    <a:pt x="326" y="123"/>
                  </a:cubicBezTo>
                  <a:cubicBezTo>
                    <a:pt x="327" y="123"/>
                    <a:pt x="328" y="121"/>
                    <a:pt x="329" y="119"/>
                  </a:cubicBezTo>
                  <a:cubicBezTo>
                    <a:pt x="329" y="118"/>
                    <a:pt x="329" y="116"/>
                    <a:pt x="329" y="115"/>
                  </a:cubicBezTo>
                  <a:cubicBezTo>
                    <a:pt x="329" y="114"/>
                    <a:pt x="327" y="112"/>
                    <a:pt x="327" y="111"/>
                  </a:cubicBezTo>
                  <a:cubicBezTo>
                    <a:pt x="327" y="110"/>
                    <a:pt x="328" y="109"/>
                    <a:pt x="329" y="108"/>
                  </a:cubicBezTo>
                  <a:cubicBezTo>
                    <a:pt x="329" y="107"/>
                    <a:pt x="330" y="107"/>
                    <a:pt x="330" y="106"/>
                  </a:cubicBezTo>
                  <a:cubicBezTo>
                    <a:pt x="331" y="105"/>
                    <a:pt x="331" y="103"/>
                    <a:pt x="332" y="103"/>
                  </a:cubicBezTo>
                  <a:cubicBezTo>
                    <a:pt x="332" y="102"/>
                    <a:pt x="334" y="102"/>
                    <a:pt x="335" y="102"/>
                  </a:cubicBezTo>
                  <a:cubicBezTo>
                    <a:pt x="336" y="102"/>
                    <a:pt x="338" y="103"/>
                    <a:pt x="339" y="103"/>
                  </a:cubicBezTo>
                  <a:cubicBezTo>
                    <a:pt x="341" y="103"/>
                    <a:pt x="343" y="102"/>
                    <a:pt x="345" y="103"/>
                  </a:cubicBezTo>
                  <a:cubicBezTo>
                    <a:pt x="345" y="103"/>
                    <a:pt x="347" y="103"/>
                    <a:pt x="348" y="104"/>
                  </a:cubicBezTo>
                  <a:cubicBezTo>
                    <a:pt x="348" y="104"/>
                    <a:pt x="348" y="106"/>
                    <a:pt x="348" y="107"/>
                  </a:cubicBezTo>
                  <a:cubicBezTo>
                    <a:pt x="348" y="108"/>
                    <a:pt x="348" y="110"/>
                    <a:pt x="348" y="111"/>
                  </a:cubicBezTo>
                  <a:cubicBezTo>
                    <a:pt x="348" y="112"/>
                    <a:pt x="349" y="113"/>
                    <a:pt x="349" y="114"/>
                  </a:cubicBezTo>
                  <a:cubicBezTo>
                    <a:pt x="349" y="115"/>
                    <a:pt x="350" y="117"/>
                    <a:pt x="350" y="118"/>
                  </a:cubicBezTo>
                  <a:cubicBezTo>
                    <a:pt x="350" y="119"/>
                    <a:pt x="349" y="121"/>
                    <a:pt x="349" y="122"/>
                  </a:cubicBezTo>
                  <a:cubicBezTo>
                    <a:pt x="349" y="123"/>
                    <a:pt x="347" y="125"/>
                    <a:pt x="347" y="125"/>
                  </a:cubicBezTo>
                  <a:cubicBezTo>
                    <a:pt x="346" y="126"/>
                    <a:pt x="345" y="127"/>
                    <a:pt x="344" y="128"/>
                  </a:cubicBezTo>
                  <a:cubicBezTo>
                    <a:pt x="344" y="129"/>
                    <a:pt x="344" y="131"/>
                    <a:pt x="344" y="132"/>
                  </a:cubicBezTo>
                  <a:cubicBezTo>
                    <a:pt x="344" y="133"/>
                    <a:pt x="344" y="135"/>
                    <a:pt x="345" y="136"/>
                  </a:cubicBezTo>
                  <a:cubicBezTo>
                    <a:pt x="345" y="137"/>
                    <a:pt x="347" y="138"/>
                    <a:pt x="348" y="139"/>
                  </a:cubicBezTo>
                  <a:cubicBezTo>
                    <a:pt x="349" y="140"/>
                    <a:pt x="351" y="140"/>
                    <a:pt x="352" y="140"/>
                  </a:cubicBezTo>
                  <a:cubicBezTo>
                    <a:pt x="353" y="140"/>
                    <a:pt x="355" y="142"/>
                    <a:pt x="356" y="143"/>
                  </a:cubicBezTo>
                  <a:cubicBezTo>
                    <a:pt x="356" y="144"/>
                    <a:pt x="357" y="145"/>
                    <a:pt x="357" y="146"/>
                  </a:cubicBezTo>
                  <a:cubicBezTo>
                    <a:pt x="357" y="146"/>
                    <a:pt x="358" y="148"/>
                    <a:pt x="358" y="149"/>
                  </a:cubicBezTo>
                  <a:cubicBezTo>
                    <a:pt x="358" y="150"/>
                    <a:pt x="359" y="151"/>
                    <a:pt x="360" y="151"/>
                  </a:cubicBezTo>
                  <a:cubicBezTo>
                    <a:pt x="360" y="151"/>
                    <a:pt x="361" y="152"/>
                    <a:pt x="362" y="151"/>
                  </a:cubicBezTo>
                  <a:cubicBezTo>
                    <a:pt x="362" y="151"/>
                    <a:pt x="362" y="148"/>
                    <a:pt x="362" y="147"/>
                  </a:cubicBezTo>
                  <a:cubicBezTo>
                    <a:pt x="361" y="147"/>
                    <a:pt x="360" y="146"/>
                    <a:pt x="359" y="145"/>
                  </a:cubicBezTo>
                  <a:cubicBezTo>
                    <a:pt x="359" y="144"/>
                    <a:pt x="358" y="142"/>
                    <a:pt x="358" y="142"/>
                  </a:cubicBezTo>
                  <a:cubicBezTo>
                    <a:pt x="358" y="141"/>
                    <a:pt x="358" y="139"/>
                    <a:pt x="358" y="139"/>
                  </a:cubicBezTo>
                  <a:cubicBezTo>
                    <a:pt x="357" y="138"/>
                    <a:pt x="356" y="138"/>
                    <a:pt x="356" y="138"/>
                  </a:cubicBezTo>
                  <a:cubicBezTo>
                    <a:pt x="355" y="137"/>
                    <a:pt x="353" y="137"/>
                    <a:pt x="353" y="137"/>
                  </a:cubicBezTo>
                  <a:cubicBezTo>
                    <a:pt x="352" y="137"/>
                    <a:pt x="350" y="136"/>
                    <a:pt x="350" y="136"/>
                  </a:cubicBezTo>
                  <a:cubicBezTo>
                    <a:pt x="349" y="135"/>
                    <a:pt x="349" y="134"/>
                    <a:pt x="349" y="133"/>
                  </a:cubicBezTo>
                  <a:cubicBezTo>
                    <a:pt x="349" y="132"/>
                    <a:pt x="350" y="131"/>
                    <a:pt x="351" y="130"/>
                  </a:cubicBezTo>
                  <a:cubicBezTo>
                    <a:pt x="351" y="129"/>
                    <a:pt x="351" y="128"/>
                    <a:pt x="351" y="127"/>
                  </a:cubicBezTo>
                  <a:cubicBezTo>
                    <a:pt x="351" y="127"/>
                    <a:pt x="351" y="125"/>
                    <a:pt x="351" y="124"/>
                  </a:cubicBezTo>
                  <a:cubicBezTo>
                    <a:pt x="352" y="124"/>
                    <a:pt x="354" y="125"/>
                    <a:pt x="354" y="124"/>
                  </a:cubicBezTo>
                  <a:cubicBezTo>
                    <a:pt x="355" y="124"/>
                    <a:pt x="354" y="122"/>
                    <a:pt x="355" y="121"/>
                  </a:cubicBezTo>
                  <a:cubicBezTo>
                    <a:pt x="355" y="121"/>
                    <a:pt x="356" y="121"/>
                    <a:pt x="357" y="120"/>
                  </a:cubicBezTo>
                  <a:cubicBezTo>
                    <a:pt x="357" y="120"/>
                    <a:pt x="357" y="118"/>
                    <a:pt x="357" y="117"/>
                  </a:cubicBezTo>
                  <a:cubicBezTo>
                    <a:pt x="357" y="116"/>
                    <a:pt x="356" y="115"/>
                    <a:pt x="356" y="114"/>
                  </a:cubicBezTo>
                  <a:cubicBezTo>
                    <a:pt x="356" y="113"/>
                    <a:pt x="357" y="112"/>
                    <a:pt x="357" y="111"/>
                  </a:cubicBezTo>
                  <a:cubicBezTo>
                    <a:pt x="357" y="111"/>
                    <a:pt x="357" y="109"/>
                    <a:pt x="356" y="108"/>
                  </a:cubicBezTo>
                  <a:cubicBezTo>
                    <a:pt x="356" y="107"/>
                    <a:pt x="354" y="107"/>
                    <a:pt x="353" y="106"/>
                  </a:cubicBezTo>
                  <a:cubicBezTo>
                    <a:pt x="353" y="106"/>
                    <a:pt x="351" y="105"/>
                    <a:pt x="351" y="104"/>
                  </a:cubicBezTo>
                  <a:cubicBezTo>
                    <a:pt x="351" y="104"/>
                    <a:pt x="351" y="102"/>
                    <a:pt x="351" y="101"/>
                  </a:cubicBezTo>
                  <a:cubicBezTo>
                    <a:pt x="351" y="100"/>
                    <a:pt x="350" y="100"/>
                    <a:pt x="350" y="99"/>
                  </a:cubicBezTo>
                  <a:cubicBezTo>
                    <a:pt x="349" y="99"/>
                    <a:pt x="348" y="99"/>
                    <a:pt x="347" y="99"/>
                  </a:cubicBezTo>
                  <a:cubicBezTo>
                    <a:pt x="347" y="98"/>
                    <a:pt x="347" y="97"/>
                    <a:pt x="346" y="96"/>
                  </a:cubicBezTo>
                  <a:cubicBezTo>
                    <a:pt x="345" y="96"/>
                    <a:pt x="343" y="95"/>
                    <a:pt x="343" y="94"/>
                  </a:cubicBezTo>
                  <a:cubicBezTo>
                    <a:pt x="342" y="94"/>
                    <a:pt x="340" y="94"/>
                    <a:pt x="339" y="94"/>
                  </a:cubicBezTo>
                  <a:cubicBezTo>
                    <a:pt x="339" y="95"/>
                    <a:pt x="338" y="96"/>
                    <a:pt x="337" y="97"/>
                  </a:cubicBezTo>
                  <a:cubicBezTo>
                    <a:pt x="336" y="97"/>
                    <a:pt x="335" y="96"/>
                    <a:pt x="334" y="95"/>
                  </a:cubicBezTo>
                  <a:cubicBezTo>
                    <a:pt x="334" y="95"/>
                    <a:pt x="333" y="93"/>
                    <a:pt x="333" y="93"/>
                  </a:cubicBezTo>
                  <a:cubicBezTo>
                    <a:pt x="332" y="93"/>
                    <a:pt x="331" y="94"/>
                    <a:pt x="331" y="94"/>
                  </a:cubicBezTo>
                  <a:cubicBezTo>
                    <a:pt x="330" y="94"/>
                    <a:pt x="329" y="93"/>
                    <a:pt x="328" y="93"/>
                  </a:cubicBezTo>
                  <a:cubicBezTo>
                    <a:pt x="328" y="92"/>
                    <a:pt x="328" y="91"/>
                    <a:pt x="329" y="90"/>
                  </a:cubicBezTo>
                  <a:cubicBezTo>
                    <a:pt x="329" y="90"/>
                    <a:pt x="330" y="90"/>
                    <a:pt x="331" y="89"/>
                  </a:cubicBezTo>
                  <a:cubicBezTo>
                    <a:pt x="331" y="88"/>
                    <a:pt x="331" y="87"/>
                    <a:pt x="331" y="87"/>
                  </a:cubicBezTo>
                  <a:cubicBezTo>
                    <a:pt x="331" y="85"/>
                    <a:pt x="331" y="82"/>
                    <a:pt x="332" y="81"/>
                  </a:cubicBezTo>
                  <a:cubicBezTo>
                    <a:pt x="332" y="80"/>
                    <a:pt x="335" y="77"/>
                    <a:pt x="335" y="77"/>
                  </a:cubicBezTo>
                  <a:cubicBezTo>
                    <a:pt x="335" y="77"/>
                    <a:pt x="335" y="73"/>
                    <a:pt x="336" y="72"/>
                  </a:cubicBezTo>
                  <a:cubicBezTo>
                    <a:pt x="336" y="72"/>
                    <a:pt x="337" y="71"/>
                    <a:pt x="338" y="70"/>
                  </a:cubicBezTo>
                  <a:cubicBezTo>
                    <a:pt x="339" y="70"/>
                    <a:pt x="341" y="69"/>
                    <a:pt x="341" y="69"/>
                  </a:cubicBezTo>
                  <a:cubicBezTo>
                    <a:pt x="342" y="68"/>
                    <a:pt x="344" y="67"/>
                    <a:pt x="345" y="66"/>
                  </a:cubicBezTo>
                  <a:cubicBezTo>
                    <a:pt x="345" y="65"/>
                    <a:pt x="346" y="62"/>
                    <a:pt x="346" y="61"/>
                  </a:cubicBezTo>
                  <a:cubicBezTo>
                    <a:pt x="346" y="59"/>
                    <a:pt x="345" y="57"/>
                    <a:pt x="345" y="55"/>
                  </a:cubicBezTo>
                  <a:cubicBezTo>
                    <a:pt x="345" y="54"/>
                    <a:pt x="346" y="51"/>
                    <a:pt x="346" y="49"/>
                  </a:cubicBezTo>
                  <a:cubicBezTo>
                    <a:pt x="346" y="48"/>
                    <a:pt x="345" y="46"/>
                    <a:pt x="345" y="45"/>
                  </a:cubicBezTo>
                  <a:cubicBezTo>
                    <a:pt x="344" y="44"/>
                    <a:pt x="343" y="43"/>
                    <a:pt x="343" y="42"/>
                  </a:cubicBezTo>
                  <a:cubicBezTo>
                    <a:pt x="343" y="41"/>
                    <a:pt x="345" y="40"/>
                    <a:pt x="345" y="40"/>
                  </a:cubicBezTo>
                  <a:cubicBezTo>
                    <a:pt x="346" y="39"/>
                    <a:pt x="349" y="39"/>
                    <a:pt x="349" y="38"/>
                  </a:cubicBezTo>
                  <a:cubicBezTo>
                    <a:pt x="350" y="38"/>
                    <a:pt x="350" y="36"/>
                    <a:pt x="351" y="35"/>
                  </a:cubicBezTo>
                  <a:cubicBezTo>
                    <a:pt x="352" y="34"/>
                    <a:pt x="354" y="35"/>
                    <a:pt x="356" y="35"/>
                  </a:cubicBezTo>
                  <a:cubicBezTo>
                    <a:pt x="356" y="35"/>
                    <a:pt x="358" y="35"/>
                    <a:pt x="359" y="34"/>
                  </a:cubicBezTo>
                  <a:cubicBezTo>
                    <a:pt x="360" y="34"/>
                    <a:pt x="362" y="32"/>
                    <a:pt x="362" y="30"/>
                  </a:cubicBezTo>
                  <a:cubicBezTo>
                    <a:pt x="363" y="30"/>
                    <a:pt x="366" y="28"/>
                    <a:pt x="366" y="26"/>
                  </a:cubicBezTo>
                  <a:cubicBezTo>
                    <a:pt x="367" y="26"/>
                    <a:pt x="366" y="23"/>
                    <a:pt x="366" y="21"/>
                  </a:cubicBezTo>
                  <a:cubicBezTo>
                    <a:pt x="367" y="20"/>
                    <a:pt x="368" y="18"/>
                    <a:pt x="369" y="17"/>
                  </a:cubicBezTo>
                  <a:cubicBezTo>
                    <a:pt x="369" y="17"/>
                    <a:pt x="370" y="18"/>
                    <a:pt x="370" y="18"/>
                  </a:cubicBezTo>
                  <a:cubicBezTo>
                    <a:pt x="371" y="19"/>
                    <a:pt x="371" y="21"/>
                    <a:pt x="371" y="23"/>
                  </a:cubicBezTo>
                  <a:cubicBezTo>
                    <a:pt x="371" y="23"/>
                    <a:pt x="370" y="25"/>
                    <a:pt x="370" y="26"/>
                  </a:cubicBezTo>
                  <a:cubicBezTo>
                    <a:pt x="370" y="26"/>
                    <a:pt x="370" y="28"/>
                    <a:pt x="370" y="28"/>
                  </a:cubicBezTo>
                  <a:cubicBezTo>
                    <a:pt x="370" y="29"/>
                    <a:pt x="371" y="30"/>
                    <a:pt x="370" y="31"/>
                  </a:cubicBezTo>
                  <a:cubicBezTo>
                    <a:pt x="370" y="32"/>
                    <a:pt x="368" y="32"/>
                    <a:pt x="367" y="33"/>
                  </a:cubicBezTo>
                  <a:cubicBezTo>
                    <a:pt x="366" y="33"/>
                    <a:pt x="365" y="35"/>
                    <a:pt x="364" y="36"/>
                  </a:cubicBezTo>
                  <a:cubicBezTo>
                    <a:pt x="364" y="36"/>
                    <a:pt x="363" y="39"/>
                    <a:pt x="363" y="40"/>
                  </a:cubicBezTo>
                  <a:cubicBezTo>
                    <a:pt x="363" y="41"/>
                    <a:pt x="363" y="42"/>
                    <a:pt x="363" y="44"/>
                  </a:cubicBezTo>
                  <a:cubicBezTo>
                    <a:pt x="363" y="44"/>
                    <a:pt x="363" y="46"/>
                    <a:pt x="362" y="46"/>
                  </a:cubicBezTo>
                  <a:cubicBezTo>
                    <a:pt x="362" y="47"/>
                    <a:pt x="361" y="48"/>
                    <a:pt x="361" y="48"/>
                  </a:cubicBezTo>
                  <a:cubicBezTo>
                    <a:pt x="360" y="49"/>
                    <a:pt x="361" y="51"/>
                    <a:pt x="361" y="52"/>
                  </a:cubicBezTo>
                  <a:cubicBezTo>
                    <a:pt x="362" y="53"/>
                    <a:pt x="364" y="54"/>
                    <a:pt x="365" y="55"/>
                  </a:cubicBezTo>
                  <a:cubicBezTo>
                    <a:pt x="366" y="56"/>
                    <a:pt x="366" y="58"/>
                    <a:pt x="367" y="59"/>
                  </a:cubicBezTo>
                  <a:cubicBezTo>
                    <a:pt x="368" y="59"/>
                    <a:pt x="371" y="58"/>
                    <a:pt x="372" y="59"/>
                  </a:cubicBezTo>
                  <a:cubicBezTo>
                    <a:pt x="373" y="59"/>
                    <a:pt x="374" y="61"/>
                    <a:pt x="374" y="61"/>
                  </a:cubicBezTo>
                  <a:cubicBezTo>
                    <a:pt x="374" y="62"/>
                    <a:pt x="375" y="64"/>
                    <a:pt x="376" y="65"/>
                  </a:cubicBezTo>
                  <a:cubicBezTo>
                    <a:pt x="376" y="66"/>
                    <a:pt x="378" y="67"/>
                    <a:pt x="378" y="67"/>
                  </a:cubicBezTo>
                  <a:cubicBezTo>
                    <a:pt x="379" y="68"/>
                    <a:pt x="381" y="69"/>
                    <a:pt x="382" y="69"/>
                  </a:cubicBezTo>
                  <a:cubicBezTo>
                    <a:pt x="382" y="69"/>
                    <a:pt x="384" y="68"/>
                    <a:pt x="384" y="68"/>
                  </a:cubicBezTo>
                  <a:cubicBezTo>
                    <a:pt x="385" y="67"/>
                    <a:pt x="384" y="65"/>
                    <a:pt x="383" y="65"/>
                  </a:cubicBezTo>
                  <a:cubicBezTo>
                    <a:pt x="382" y="65"/>
                    <a:pt x="381" y="65"/>
                    <a:pt x="380" y="65"/>
                  </a:cubicBezTo>
                  <a:cubicBezTo>
                    <a:pt x="380" y="65"/>
                    <a:pt x="379" y="64"/>
                    <a:pt x="379" y="64"/>
                  </a:cubicBezTo>
                  <a:cubicBezTo>
                    <a:pt x="378" y="63"/>
                    <a:pt x="379" y="61"/>
                    <a:pt x="378" y="60"/>
                  </a:cubicBezTo>
                  <a:cubicBezTo>
                    <a:pt x="378" y="59"/>
                    <a:pt x="376" y="58"/>
                    <a:pt x="375" y="57"/>
                  </a:cubicBezTo>
                  <a:cubicBezTo>
                    <a:pt x="374" y="57"/>
                    <a:pt x="372" y="55"/>
                    <a:pt x="371" y="55"/>
                  </a:cubicBezTo>
                  <a:cubicBezTo>
                    <a:pt x="370" y="53"/>
                    <a:pt x="369" y="51"/>
                    <a:pt x="368" y="50"/>
                  </a:cubicBezTo>
                  <a:cubicBezTo>
                    <a:pt x="368" y="48"/>
                    <a:pt x="368" y="46"/>
                    <a:pt x="368" y="44"/>
                  </a:cubicBezTo>
                  <a:cubicBezTo>
                    <a:pt x="368" y="43"/>
                    <a:pt x="368" y="41"/>
                    <a:pt x="368" y="40"/>
                  </a:cubicBezTo>
                  <a:cubicBezTo>
                    <a:pt x="369" y="39"/>
                    <a:pt x="372" y="40"/>
                    <a:pt x="372" y="40"/>
                  </a:cubicBezTo>
                  <a:cubicBezTo>
                    <a:pt x="373" y="40"/>
                    <a:pt x="374" y="38"/>
                    <a:pt x="375" y="38"/>
                  </a:cubicBezTo>
                  <a:cubicBezTo>
                    <a:pt x="376" y="38"/>
                    <a:pt x="376" y="39"/>
                    <a:pt x="376" y="40"/>
                  </a:cubicBezTo>
                  <a:cubicBezTo>
                    <a:pt x="377" y="40"/>
                    <a:pt x="376" y="42"/>
                    <a:pt x="376" y="43"/>
                  </a:cubicBezTo>
                  <a:cubicBezTo>
                    <a:pt x="377" y="44"/>
                    <a:pt x="378" y="46"/>
                    <a:pt x="380" y="46"/>
                  </a:cubicBezTo>
                  <a:cubicBezTo>
                    <a:pt x="380" y="46"/>
                    <a:pt x="382" y="47"/>
                    <a:pt x="382" y="46"/>
                  </a:cubicBezTo>
                  <a:cubicBezTo>
                    <a:pt x="383" y="46"/>
                    <a:pt x="384" y="46"/>
                    <a:pt x="384" y="45"/>
                  </a:cubicBezTo>
                  <a:cubicBezTo>
                    <a:pt x="385" y="44"/>
                    <a:pt x="385" y="43"/>
                    <a:pt x="385" y="42"/>
                  </a:cubicBezTo>
                  <a:cubicBezTo>
                    <a:pt x="384" y="41"/>
                    <a:pt x="382" y="40"/>
                    <a:pt x="382" y="40"/>
                  </a:cubicBezTo>
                  <a:cubicBezTo>
                    <a:pt x="382" y="39"/>
                    <a:pt x="381" y="38"/>
                    <a:pt x="381" y="37"/>
                  </a:cubicBezTo>
                  <a:cubicBezTo>
                    <a:pt x="381" y="37"/>
                    <a:pt x="382" y="36"/>
                    <a:pt x="382" y="36"/>
                  </a:cubicBezTo>
                  <a:cubicBezTo>
                    <a:pt x="383" y="35"/>
                    <a:pt x="385" y="36"/>
                    <a:pt x="385" y="36"/>
                  </a:cubicBezTo>
                  <a:cubicBezTo>
                    <a:pt x="386" y="36"/>
                    <a:pt x="387" y="36"/>
                    <a:pt x="388" y="35"/>
                  </a:cubicBezTo>
                  <a:cubicBezTo>
                    <a:pt x="388" y="36"/>
                    <a:pt x="388" y="37"/>
                    <a:pt x="388" y="38"/>
                  </a:cubicBezTo>
                  <a:cubicBezTo>
                    <a:pt x="388" y="38"/>
                    <a:pt x="389" y="40"/>
                    <a:pt x="391" y="41"/>
                  </a:cubicBezTo>
                  <a:cubicBezTo>
                    <a:pt x="391" y="41"/>
                    <a:pt x="393" y="40"/>
                    <a:pt x="393" y="41"/>
                  </a:cubicBezTo>
                  <a:cubicBezTo>
                    <a:pt x="394" y="42"/>
                    <a:pt x="395" y="43"/>
                    <a:pt x="395" y="44"/>
                  </a:cubicBezTo>
                  <a:cubicBezTo>
                    <a:pt x="395" y="45"/>
                    <a:pt x="395" y="48"/>
                    <a:pt x="394" y="49"/>
                  </a:cubicBezTo>
                  <a:cubicBezTo>
                    <a:pt x="394" y="49"/>
                    <a:pt x="393" y="50"/>
                    <a:pt x="392" y="50"/>
                  </a:cubicBezTo>
                  <a:cubicBezTo>
                    <a:pt x="391" y="51"/>
                    <a:pt x="389" y="51"/>
                    <a:pt x="389" y="51"/>
                  </a:cubicBezTo>
                  <a:cubicBezTo>
                    <a:pt x="388" y="51"/>
                    <a:pt x="386" y="52"/>
                    <a:pt x="386" y="53"/>
                  </a:cubicBezTo>
                  <a:cubicBezTo>
                    <a:pt x="385" y="54"/>
                    <a:pt x="386" y="56"/>
                    <a:pt x="386" y="57"/>
                  </a:cubicBezTo>
                  <a:cubicBezTo>
                    <a:pt x="387" y="59"/>
                    <a:pt x="389" y="61"/>
                    <a:pt x="390" y="62"/>
                  </a:cubicBezTo>
                  <a:cubicBezTo>
                    <a:pt x="390" y="63"/>
                    <a:pt x="391" y="65"/>
                    <a:pt x="391" y="66"/>
                  </a:cubicBezTo>
                  <a:cubicBezTo>
                    <a:pt x="391" y="67"/>
                    <a:pt x="391" y="69"/>
                    <a:pt x="391" y="71"/>
                  </a:cubicBezTo>
                  <a:cubicBezTo>
                    <a:pt x="391" y="72"/>
                    <a:pt x="391" y="74"/>
                    <a:pt x="391" y="76"/>
                  </a:cubicBezTo>
                  <a:cubicBezTo>
                    <a:pt x="392" y="77"/>
                    <a:pt x="392" y="79"/>
                    <a:pt x="392" y="80"/>
                  </a:cubicBezTo>
                  <a:cubicBezTo>
                    <a:pt x="391" y="80"/>
                    <a:pt x="390" y="81"/>
                    <a:pt x="389" y="81"/>
                  </a:cubicBezTo>
                  <a:cubicBezTo>
                    <a:pt x="389" y="82"/>
                    <a:pt x="387" y="81"/>
                    <a:pt x="386" y="82"/>
                  </a:cubicBezTo>
                  <a:cubicBezTo>
                    <a:pt x="385" y="82"/>
                    <a:pt x="383" y="83"/>
                    <a:pt x="382" y="84"/>
                  </a:cubicBezTo>
                  <a:cubicBezTo>
                    <a:pt x="382" y="84"/>
                    <a:pt x="382" y="86"/>
                    <a:pt x="381" y="87"/>
                  </a:cubicBezTo>
                  <a:cubicBezTo>
                    <a:pt x="380" y="88"/>
                    <a:pt x="377" y="88"/>
                    <a:pt x="376" y="88"/>
                  </a:cubicBezTo>
                  <a:cubicBezTo>
                    <a:pt x="375" y="89"/>
                    <a:pt x="372" y="90"/>
                    <a:pt x="372" y="91"/>
                  </a:cubicBezTo>
                  <a:cubicBezTo>
                    <a:pt x="372" y="92"/>
                    <a:pt x="371" y="94"/>
                    <a:pt x="371" y="94"/>
                  </a:cubicBezTo>
                  <a:cubicBezTo>
                    <a:pt x="372" y="96"/>
                    <a:pt x="374" y="97"/>
                    <a:pt x="374" y="98"/>
                  </a:cubicBezTo>
                  <a:cubicBezTo>
                    <a:pt x="375" y="100"/>
                    <a:pt x="375" y="102"/>
                    <a:pt x="376" y="104"/>
                  </a:cubicBezTo>
                  <a:cubicBezTo>
                    <a:pt x="376" y="105"/>
                    <a:pt x="377" y="109"/>
                    <a:pt x="379" y="109"/>
                  </a:cubicBezTo>
                  <a:cubicBezTo>
                    <a:pt x="380" y="110"/>
                    <a:pt x="382" y="110"/>
                    <a:pt x="382" y="110"/>
                  </a:cubicBezTo>
                  <a:cubicBezTo>
                    <a:pt x="384" y="109"/>
                    <a:pt x="387" y="108"/>
                    <a:pt x="388" y="107"/>
                  </a:cubicBezTo>
                  <a:cubicBezTo>
                    <a:pt x="389" y="107"/>
                    <a:pt x="391" y="107"/>
                    <a:pt x="391" y="107"/>
                  </a:cubicBezTo>
                  <a:cubicBezTo>
                    <a:pt x="392" y="108"/>
                    <a:pt x="393" y="110"/>
                    <a:pt x="393" y="111"/>
                  </a:cubicBezTo>
                  <a:cubicBezTo>
                    <a:pt x="394" y="112"/>
                    <a:pt x="395" y="115"/>
                    <a:pt x="395" y="116"/>
                  </a:cubicBezTo>
                  <a:cubicBezTo>
                    <a:pt x="395" y="117"/>
                    <a:pt x="394" y="119"/>
                    <a:pt x="395" y="121"/>
                  </a:cubicBezTo>
                  <a:cubicBezTo>
                    <a:pt x="395" y="121"/>
                    <a:pt x="396" y="123"/>
                    <a:pt x="396" y="123"/>
                  </a:cubicBezTo>
                  <a:cubicBezTo>
                    <a:pt x="397" y="124"/>
                    <a:pt x="397" y="127"/>
                    <a:pt x="396" y="127"/>
                  </a:cubicBezTo>
                  <a:cubicBezTo>
                    <a:pt x="396" y="128"/>
                    <a:pt x="395" y="130"/>
                    <a:pt x="395" y="130"/>
                  </a:cubicBezTo>
                  <a:cubicBezTo>
                    <a:pt x="394" y="131"/>
                    <a:pt x="394" y="133"/>
                    <a:pt x="393" y="133"/>
                  </a:cubicBezTo>
                  <a:cubicBezTo>
                    <a:pt x="393" y="134"/>
                    <a:pt x="391" y="133"/>
                    <a:pt x="391" y="134"/>
                  </a:cubicBezTo>
                  <a:cubicBezTo>
                    <a:pt x="390" y="134"/>
                    <a:pt x="389" y="135"/>
                    <a:pt x="389" y="135"/>
                  </a:cubicBezTo>
                  <a:cubicBezTo>
                    <a:pt x="388" y="136"/>
                    <a:pt x="389" y="138"/>
                    <a:pt x="389" y="138"/>
                  </a:cubicBezTo>
                  <a:cubicBezTo>
                    <a:pt x="389" y="139"/>
                    <a:pt x="389" y="140"/>
                    <a:pt x="388" y="140"/>
                  </a:cubicBezTo>
                  <a:cubicBezTo>
                    <a:pt x="387" y="140"/>
                    <a:pt x="385" y="140"/>
                    <a:pt x="385" y="139"/>
                  </a:cubicBezTo>
                  <a:cubicBezTo>
                    <a:pt x="384" y="139"/>
                    <a:pt x="383" y="137"/>
                    <a:pt x="382" y="137"/>
                  </a:cubicBezTo>
                  <a:cubicBezTo>
                    <a:pt x="382" y="137"/>
                    <a:pt x="382" y="138"/>
                    <a:pt x="381" y="138"/>
                  </a:cubicBezTo>
                  <a:cubicBezTo>
                    <a:pt x="381" y="138"/>
                    <a:pt x="381" y="140"/>
                    <a:pt x="381" y="141"/>
                  </a:cubicBezTo>
                  <a:cubicBezTo>
                    <a:pt x="382" y="142"/>
                    <a:pt x="384" y="144"/>
                    <a:pt x="384" y="145"/>
                  </a:cubicBezTo>
                  <a:cubicBezTo>
                    <a:pt x="384" y="146"/>
                    <a:pt x="385" y="148"/>
                    <a:pt x="385" y="149"/>
                  </a:cubicBezTo>
                  <a:cubicBezTo>
                    <a:pt x="384" y="149"/>
                    <a:pt x="383" y="150"/>
                    <a:pt x="383" y="151"/>
                  </a:cubicBezTo>
                  <a:cubicBezTo>
                    <a:pt x="382" y="152"/>
                    <a:pt x="381" y="154"/>
                    <a:pt x="381" y="155"/>
                  </a:cubicBezTo>
                  <a:cubicBezTo>
                    <a:pt x="380" y="156"/>
                    <a:pt x="381" y="158"/>
                    <a:pt x="381" y="159"/>
                  </a:cubicBezTo>
                  <a:cubicBezTo>
                    <a:pt x="382" y="160"/>
                    <a:pt x="386" y="161"/>
                    <a:pt x="387" y="163"/>
                  </a:cubicBezTo>
                  <a:cubicBezTo>
                    <a:pt x="387" y="164"/>
                    <a:pt x="387" y="166"/>
                    <a:pt x="387" y="167"/>
                  </a:cubicBezTo>
                  <a:cubicBezTo>
                    <a:pt x="387" y="168"/>
                    <a:pt x="386" y="170"/>
                    <a:pt x="385" y="171"/>
                  </a:cubicBezTo>
                  <a:cubicBezTo>
                    <a:pt x="385" y="171"/>
                    <a:pt x="384" y="172"/>
                    <a:pt x="383" y="173"/>
                  </a:cubicBezTo>
                  <a:cubicBezTo>
                    <a:pt x="383" y="174"/>
                    <a:pt x="385" y="176"/>
                    <a:pt x="385" y="177"/>
                  </a:cubicBezTo>
                  <a:cubicBezTo>
                    <a:pt x="385" y="178"/>
                    <a:pt x="385" y="180"/>
                    <a:pt x="385" y="181"/>
                  </a:cubicBezTo>
                  <a:cubicBezTo>
                    <a:pt x="385" y="182"/>
                    <a:pt x="384" y="182"/>
                    <a:pt x="383" y="183"/>
                  </a:cubicBezTo>
                  <a:cubicBezTo>
                    <a:pt x="383" y="183"/>
                    <a:pt x="382" y="186"/>
                    <a:pt x="383" y="187"/>
                  </a:cubicBezTo>
                  <a:cubicBezTo>
                    <a:pt x="383" y="188"/>
                    <a:pt x="385" y="190"/>
                    <a:pt x="387" y="192"/>
                  </a:cubicBezTo>
                  <a:cubicBezTo>
                    <a:pt x="387" y="192"/>
                    <a:pt x="389" y="192"/>
                    <a:pt x="390" y="193"/>
                  </a:cubicBezTo>
                  <a:cubicBezTo>
                    <a:pt x="390" y="194"/>
                    <a:pt x="390" y="195"/>
                    <a:pt x="390" y="196"/>
                  </a:cubicBezTo>
                  <a:cubicBezTo>
                    <a:pt x="390" y="197"/>
                    <a:pt x="392" y="198"/>
                    <a:pt x="392" y="199"/>
                  </a:cubicBezTo>
                  <a:cubicBezTo>
                    <a:pt x="392" y="200"/>
                    <a:pt x="392" y="202"/>
                    <a:pt x="392" y="202"/>
                  </a:cubicBezTo>
                  <a:cubicBezTo>
                    <a:pt x="391" y="203"/>
                    <a:pt x="390" y="204"/>
                    <a:pt x="390" y="204"/>
                  </a:cubicBezTo>
                  <a:cubicBezTo>
                    <a:pt x="389" y="205"/>
                    <a:pt x="388" y="207"/>
                    <a:pt x="388" y="208"/>
                  </a:cubicBezTo>
                  <a:cubicBezTo>
                    <a:pt x="387" y="210"/>
                    <a:pt x="388" y="213"/>
                    <a:pt x="389" y="214"/>
                  </a:cubicBezTo>
                  <a:cubicBezTo>
                    <a:pt x="389" y="215"/>
                    <a:pt x="390" y="217"/>
                    <a:pt x="391" y="217"/>
                  </a:cubicBezTo>
                  <a:cubicBezTo>
                    <a:pt x="392" y="218"/>
                    <a:pt x="395" y="217"/>
                    <a:pt x="396" y="217"/>
                  </a:cubicBezTo>
                  <a:cubicBezTo>
                    <a:pt x="397" y="217"/>
                    <a:pt x="400" y="217"/>
                    <a:pt x="401" y="218"/>
                  </a:cubicBezTo>
                  <a:cubicBezTo>
                    <a:pt x="401" y="219"/>
                    <a:pt x="402" y="220"/>
                    <a:pt x="402" y="221"/>
                  </a:cubicBezTo>
                  <a:cubicBezTo>
                    <a:pt x="402" y="221"/>
                    <a:pt x="402" y="224"/>
                    <a:pt x="401" y="225"/>
                  </a:cubicBezTo>
                  <a:cubicBezTo>
                    <a:pt x="401" y="225"/>
                    <a:pt x="399" y="226"/>
                    <a:pt x="399" y="227"/>
                  </a:cubicBezTo>
                  <a:cubicBezTo>
                    <a:pt x="399" y="227"/>
                    <a:pt x="399" y="229"/>
                    <a:pt x="399" y="230"/>
                  </a:cubicBezTo>
                  <a:cubicBezTo>
                    <a:pt x="399" y="231"/>
                    <a:pt x="399" y="233"/>
                    <a:pt x="399" y="234"/>
                  </a:cubicBezTo>
                  <a:cubicBezTo>
                    <a:pt x="399" y="235"/>
                    <a:pt x="399" y="237"/>
                    <a:pt x="398" y="237"/>
                  </a:cubicBezTo>
                  <a:cubicBezTo>
                    <a:pt x="397" y="238"/>
                    <a:pt x="395" y="237"/>
                    <a:pt x="394" y="237"/>
                  </a:cubicBezTo>
                  <a:cubicBezTo>
                    <a:pt x="393" y="237"/>
                    <a:pt x="392" y="238"/>
                    <a:pt x="391" y="238"/>
                  </a:cubicBezTo>
                  <a:cubicBezTo>
                    <a:pt x="391" y="239"/>
                    <a:pt x="389" y="240"/>
                    <a:pt x="389" y="242"/>
                  </a:cubicBezTo>
                  <a:cubicBezTo>
                    <a:pt x="389" y="242"/>
                    <a:pt x="387" y="244"/>
                    <a:pt x="387" y="244"/>
                  </a:cubicBezTo>
                  <a:cubicBezTo>
                    <a:pt x="388" y="245"/>
                    <a:pt x="389" y="247"/>
                    <a:pt x="390" y="248"/>
                  </a:cubicBezTo>
                  <a:cubicBezTo>
                    <a:pt x="390" y="248"/>
                    <a:pt x="392" y="250"/>
                    <a:pt x="392" y="250"/>
                  </a:cubicBezTo>
                  <a:cubicBezTo>
                    <a:pt x="393" y="252"/>
                    <a:pt x="391" y="254"/>
                    <a:pt x="391" y="255"/>
                  </a:cubicBezTo>
                  <a:cubicBezTo>
                    <a:pt x="390" y="256"/>
                    <a:pt x="389" y="257"/>
                    <a:pt x="388" y="257"/>
                  </a:cubicBezTo>
                  <a:cubicBezTo>
                    <a:pt x="388" y="258"/>
                    <a:pt x="387" y="258"/>
                    <a:pt x="386" y="258"/>
                  </a:cubicBezTo>
                  <a:cubicBezTo>
                    <a:pt x="386" y="259"/>
                    <a:pt x="387" y="261"/>
                    <a:pt x="386" y="262"/>
                  </a:cubicBezTo>
                  <a:cubicBezTo>
                    <a:pt x="386" y="263"/>
                    <a:pt x="384" y="265"/>
                    <a:pt x="383" y="266"/>
                  </a:cubicBezTo>
                  <a:cubicBezTo>
                    <a:pt x="382" y="267"/>
                    <a:pt x="381" y="268"/>
                    <a:pt x="381" y="269"/>
                  </a:cubicBezTo>
                  <a:cubicBezTo>
                    <a:pt x="380" y="269"/>
                    <a:pt x="378" y="270"/>
                    <a:pt x="377" y="270"/>
                  </a:cubicBezTo>
                  <a:cubicBezTo>
                    <a:pt x="376" y="271"/>
                    <a:pt x="376" y="273"/>
                    <a:pt x="376" y="273"/>
                  </a:cubicBezTo>
                  <a:cubicBezTo>
                    <a:pt x="375" y="275"/>
                    <a:pt x="373" y="278"/>
                    <a:pt x="373" y="279"/>
                  </a:cubicBezTo>
                  <a:cubicBezTo>
                    <a:pt x="373" y="281"/>
                    <a:pt x="374" y="283"/>
                    <a:pt x="375" y="284"/>
                  </a:cubicBezTo>
                  <a:cubicBezTo>
                    <a:pt x="376" y="285"/>
                    <a:pt x="378" y="285"/>
                    <a:pt x="379" y="286"/>
                  </a:cubicBezTo>
                  <a:cubicBezTo>
                    <a:pt x="380" y="287"/>
                    <a:pt x="382" y="287"/>
                    <a:pt x="383" y="288"/>
                  </a:cubicBezTo>
                  <a:cubicBezTo>
                    <a:pt x="384" y="289"/>
                    <a:pt x="385" y="291"/>
                    <a:pt x="385" y="292"/>
                  </a:cubicBezTo>
                  <a:cubicBezTo>
                    <a:pt x="385" y="293"/>
                    <a:pt x="384" y="295"/>
                    <a:pt x="383" y="296"/>
                  </a:cubicBezTo>
                  <a:cubicBezTo>
                    <a:pt x="383" y="297"/>
                    <a:pt x="383" y="298"/>
                    <a:pt x="382" y="299"/>
                  </a:cubicBezTo>
                  <a:cubicBezTo>
                    <a:pt x="381" y="299"/>
                    <a:pt x="380" y="298"/>
                    <a:pt x="379" y="298"/>
                  </a:cubicBezTo>
                  <a:cubicBezTo>
                    <a:pt x="378" y="298"/>
                    <a:pt x="376" y="298"/>
                    <a:pt x="374" y="298"/>
                  </a:cubicBezTo>
                  <a:cubicBezTo>
                    <a:pt x="373" y="299"/>
                    <a:pt x="370" y="300"/>
                    <a:pt x="368" y="300"/>
                  </a:cubicBezTo>
                  <a:cubicBezTo>
                    <a:pt x="367" y="300"/>
                    <a:pt x="364" y="302"/>
                    <a:pt x="363" y="302"/>
                  </a:cubicBezTo>
                  <a:cubicBezTo>
                    <a:pt x="362" y="302"/>
                    <a:pt x="361" y="301"/>
                    <a:pt x="360" y="301"/>
                  </a:cubicBezTo>
                  <a:cubicBezTo>
                    <a:pt x="359" y="300"/>
                    <a:pt x="358" y="298"/>
                    <a:pt x="357" y="298"/>
                  </a:cubicBezTo>
                  <a:cubicBezTo>
                    <a:pt x="356" y="298"/>
                    <a:pt x="354" y="298"/>
                    <a:pt x="353" y="298"/>
                  </a:cubicBezTo>
                  <a:cubicBezTo>
                    <a:pt x="351" y="299"/>
                    <a:pt x="349" y="300"/>
                    <a:pt x="348" y="300"/>
                  </a:cubicBezTo>
                  <a:cubicBezTo>
                    <a:pt x="347" y="301"/>
                    <a:pt x="347" y="302"/>
                    <a:pt x="346" y="302"/>
                  </a:cubicBezTo>
                  <a:cubicBezTo>
                    <a:pt x="345" y="303"/>
                    <a:pt x="344" y="304"/>
                    <a:pt x="343" y="304"/>
                  </a:cubicBezTo>
                  <a:cubicBezTo>
                    <a:pt x="343" y="304"/>
                    <a:pt x="342" y="303"/>
                    <a:pt x="341" y="303"/>
                  </a:cubicBezTo>
                  <a:cubicBezTo>
                    <a:pt x="341" y="302"/>
                    <a:pt x="341" y="300"/>
                    <a:pt x="340" y="300"/>
                  </a:cubicBezTo>
                  <a:cubicBezTo>
                    <a:pt x="340" y="300"/>
                    <a:pt x="339" y="300"/>
                    <a:pt x="338" y="300"/>
                  </a:cubicBezTo>
                  <a:cubicBezTo>
                    <a:pt x="338" y="299"/>
                    <a:pt x="337" y="300"/>
                    <a:pt x="336" y="300"/>
                  </a:cubicBezTo>
                  <a:cubicBezTo>
                    <a:pt x="335" y="300"/>
                    <a:pt x="332" y="300"/>
                    <a:pt x="331" y="299"/>
                  </a:cubicBezTo>
                  <a:cubicBezTo>
                    <a:pt x="331" y="298"/>
                    <a:pt x="330" y="298"/>
                    <a:pt x="330" y="297"/>
                  </a:cubicBezTo>
                  <a:cubicBezTo>
                    <a:pt x="330" y="296"/>
                    <a:pt x="330" y="295"/>
                    <a:pt x="329" y="294"/>
                  </a:cubicBezTo>
                  <a:cubicBezTo>
                    <a:pt x="329" y="294"/>
                    <a:pt x="328" y="294"/>
                    <a:pt x="327" y="294"/>
                  </a:cubicBezTo>
                  <a:cubicBezTo>
                    <a:pt x="327" y="294"/>
                    <a:pt x="326" y="294"/>
                    <a:pt x="326" y="294"/>
                  </a:cubicBezTo>
                  <a:cubicBezTo>
                    <a:pt x="324" y="294"/>
                    <a:pt x="321" y="294"/>
                    <a:pt x="320" y="294"/>
                  </a:cubicBezTo>
                  <a:cubicBezTo>
                    <a:pt x="318" y="294"/>
                    <a:pt x="316" y="293"/>
                    <a:pt x="316" y="293"/>
                  </a:cubicBezTo>
                  <a:cubicBezTo>
                    <a:pt x="315" y="292"/>
                    <a:pt x="314" y="292"/>
                    <a:pt x="313" y="291"/>
                  </a:cubicBezTo>
                  <a:cubicBezTo>
                    <a:pt x="312" y="290"/>
                    <a:pt x="312" y="288"/>
                    <a:pt x="311" y="287"/>
                  </a:cubicBezTo>
                  <a:cubicBezTo>
                    <a:pt x="310" y="287"/>
                    <a:pt x="308" y="288"/>
                    <a:pt x="308" y="288"/>
                  </a:cubicBezTo>
                  <a:cubicBezTo>
                    <a:pt x="306" y="288"/>
                    <a:pt x="304" y="287"/>
                    <a:pt x="304" y="287"/>
                  </a:cubicBezTo>
                  <a:cubicBezTo>
                    <a:pt x="302" y="286"/>
                    <a:pt x="300" y="285"/>
                    <a:pt x="299" y="284"/>
                  </a:cubicBezTo>
                  <a:cubicBezTo>
                    <a:pt x="298" y="283"/>
                    <a:pt x="298" y="281"/>
                    <a:pt x="297" y="281"/>
                  </a:cubicBezTo>
                  <a:cubicBezTo>
                    <a:pt x="296" y="281"/>
                    <a:pt x="295" y="280"/>
                    <a:pt x="294" y="280"/>
                  </a:cubicBezTo>
                  <a:cubicBezTo>
                    <a:pt x="293" y="280"/>
                    <a:pt x="291" y="281"/>
                    <a:pt x="291" y="281"/>
                  </a:cubicBezTo>
                  <a:cubicBezTo>
                    <a:pt x="290" y="282"/>
                    <a:pt x="291" y="284"/>
                    <a:pt x="290" y="284"/>
                  </a:cubicBezTo>
                  <a:cubicBezTo>
                    <a:pt x="290" y="285"/>
                    <a:pt x="289" y="285"/>
                    <a:pt x="288" y="286"/>
                  </a:cubicBezTo>
                  <a:cubicBezTo>
                    <a:pt x="287" y="286"/>
                    <a:pt x="284" y="287"/>
                    <a:pt x="283" y="287"/>
                  </a:cubicBezTo>
                  <a:cubicBezTo>
                    <a:pt x="283" y="288"/>
                    <a:pt x="283" y="290"/>
                    <a:pt x="283" y="290"/>
                  </a:cubicBezTo>
                  <a:cubicBezTo>
                    <a:pt x="283" y="291"/>
                    <a:pt x="283" y="293"/>
                    <a:pt x="283" y="294"/>
                  </a:cubicBezTo>
                  <a:cubicBezTo>
                    <a:pt x="283" y="294"/>
                    <a:pt x="281" y="295"/>
                    <a:pt x="280" y="296"/>
                  </a:cubicBezTo>
                  <a:cubicBezTo>
                    <a:pt x="280" y="296"/>
                    <a:pt x="278" y="297"/>
                    <a:pt x="278" y="298"/>
                  </a:cubicBezTo>
                  <a:cubicBezTo>
                    <a:pt x="277" y="298"/>
                    <a:pt x="277" y="300"/>
                    <a:pt x="276" y="301"/>
                  </a:cubicBezTo>
                  <a:cubicBezTo>
                    <a:pt x="276" y="302"/>
                    <a:pt x="276" y="304"/>
                    <a:pt x="275" y="305"/>
                  </a:cubicBezTo>
                  <a:cubicBezTo>
                    <a:pt x="275" y="306"/>
                    <a:pt x="273" y="306"/>
                    <a:pt x="272" y="306"/>
                  </a:cubicBezTo>
                  <a:cubicBezTo>
                    <a:pt x="271" y="306"/>
                    <a:pt x="268" y="305"/>
                    <a:pt x="267" y="305"/>
                  </a:cubicBezTo>
                  <a:cubicBezTo>
                    <a:pt x="266" y="305"/>
                    <a:pt x="264" y="306"/>
                    <a:pt x="264" y="306"/>
                  </a:cubicBezTo>
                  <a:cubicBezTo>
                    <a:pt x="263" y="306"/>
                    <a:pt x="262" y="308"/>
                    <a:pt x="262" y="309"/>
                  </a:cubicBezTo>
                  <a:cubicBezTo>
                    <a:pt x="262" y="310"/>
                    <a:pt x="262" y="312"/>
                    <a:pt x="261" y="314"/>
                  </a:cubicBezTo>
                  <a:cubicBezTo>
                    <a:pt x="261" y="314"/>
                    <a:pt x="260" y="316"/>
                    <a:pt x="259" y="317"/>
                  </a:cubicBezTo>
                  <a:cubicBezTo>
                    <a:pt x="258" y="317"/>
                    <a:pt x="257" y="318"/>
                    <a:pt x="257" y="318"/>
                  </a:cubicBezTo>
                  <a:cubicBezTo>
                    <a:pt x="256" y="318"/>
                    <a:pt x="254" y="318"/>
                    <a:pt x="253" y="318"/>
                  </a:cubicBezTo>
                  <a:cubicBezTo>
                    <a:pt x="252" y="319"/>
                    <a:pt x="251" y="320"/>
                    <a:pt x="250" y="321"/>
                  </a:cubicBezTo>
                  <a:cubicBezTo>
                    <a:pt x="248" y="321"/>
                    <a:pt x="246" y="323"/>
                    <a:pt x="244" y="323"/>
                  </a:cubicBezTo>
                  <a:cubicBezTo>
                    <a:pt x="243" y="323"/>
                    <a:pt x="241" y="324"/>
                    <a:pt x="240" y="324"/>
                  </a:cubicBezTo>
                  <a:cubicBezTo>
                    <a:pt x="238" y="324"/>
                    <a:pt x="235" y="325"/>
                    <a:pt x="234" y="324"/>
                  </a:cubicBezTo>
                  <a:cubicBezTo>
                    <a:pt x="233" y="323"/>
                    <a:pt x="233" y="321"/>
                    <a:pt x="232" y="320"/>
                  </a:cubicBezTo>
                  <a:cubicBezTo>
                    <a:pt x="231" y="320"/>
                    <a:pt x="229" y="319"/>
                    <a:pt x="229" y="319"/>
                  </a:cubicBezTo>
                  <a:cubicBezTo>
                    <a:pt x="228" y="319"/>
                    <a:pt x="226" y="320"/>
                    <a:pt x="225" y="320"/>
                  </a:cubicBezTo>
                  <a:cubicBezTo>
                    <a:pt x="224" y="321"/>
                    <a:pt x="223" y="322"/>
                    <a:pt x="221" y="322"/>
                  </a:cubicBezTo>
                  <a:cubicBezTo>
                    <a:pt x="221" y="322"/>
                    <a:pt x="219" y="322"/>
                    <a:pt x="218" y="322"/>
                  </a:cubicBezTo>
                  <a:cubicBezTo>
                    <a:pt x="217" y="321"/>
                    <a:pt x="216" y="319"/>
                    <a:pt x="215" y="319"/>
                  </a:cubicBezTo>
                  <a:cubicBezTo>
                    <a:pt x="214" y="318"/>
                    <a:pt x="212" y="316"/>
                    <a:pt x="211" y="315"/>
                  </a:cubicBezTo>
                  <a:cubicBezTo>
                    <a:pt x="211" y="315"/>
                    <a:pt x="209" y="315"/>
                    <a:pt x="209" y="315"/>
                  </a:cubicBezTo>
                  <a:cubicBezTo>
                    <a:pt x="208" y="315"/>
                    <a:pt x="206" y="316"/>
                    <a:pt x="205" y="316"/>
                  </a:cubicBezTo>
                  <a:cubicBezTo>
                    <a:pt x="204" y="316"/>
                    <a:pt x="202" y="316"/>
                    <a:pt x="202" y="315"/>
                  </a:cubicBezTo>
                  <a:cubicBezTo>
                    <a:pt x="201" y="315"/>
                    <a:pt x="201" y="314"/>
                    <a:pt x="201" y="313"/>
                  </a:cubicBezTo>
                  <a:cubicBezTo>
                    <a:pt x="201" y="312"/>
                    <a:pt x="203" y="312"/>
                    <a:pt x="204" y="311"/>
                  </a:cubicBezTo>
                  <a:cubicBezTo>
                    <a:pt x="204" y="310"/>
                    <a:pt x="206" y="308"/>
                    <a:pt x="207" y="307"/>
                  </a:cubicBezTo>
                  <a:cubicBezTo>
                    <a:pt x="207" y="306"/>
                    <a:pt x="207" y="305"/>
                    <a:pt x="207" y="304"/>
                  </a:cubicBezTo>
                  <a:cubicBezTo>
                    <a:pt x="206" y="304"/>
                    <a:pt x="205" y="303"/>
                    <a:pt x="204" y="302"/>
                  </a:cubicBezTo>
                  <a:cubicBezTo>
                    <a:pt x="204" y="302"/>
                    <a:pt x="202" y="303"/>
                    <a:pt x="201" y="304"/>
                  </a:cubicBezTo>
                  <a:cubicBezTo>
                    <a:pt x="200" y="304"/>
                    <a:pt x="199" y="306"/>
                    <a:pt x="198" y="306"/>
                  </a:cubicBezTo>
                  <a:cubicBezTo>
                    <a:pt x="198" y="307"/>
                    <a:pt x="196" y="308"/>
                    <a:pt x="195" y="310"/>
                  </a:cubicBezTo>
                  <a:cubicBezTo>
                    <a:pt x="194" y="310"/>
                    <a:pt x="193" y="312"/>
                    <a:pt x="192" y="313"/>
                  </a:cubicBezTo>
                  <a:cubicBezTo>
                    <a:pt x="192" y="314"/>
                    <a:pt x="192" y="317"/>
                    <a:pt x="192" y="317"/>
                  </a:cubicBezTo>
                  <a:cubicBezTo>
                    <a:pt x="192" y="319"/>
                    <a:pt x="193" y="323"/>
                    <a:pt x="193" y="324"/>
                  </a:cubicBezTo>
                  <a:cubicBezTo>
                    <a:pt x="194" y="326"/>
                    <a:pt x="195" y="329"/>
                    <a:pt x="195" y="330"/>
                  </a:cubicBezTo>
                  <a:cubicBezTo>
                    <a:pt x="196" y="332"/>
                    <a:pt x="196" y="336"/>
                    <a:pt x="196" y="338"/>
                  </a:cubicBezTo>
                  <a:cubicBezTo>
                    <a:pt x="196" y="339"/>
                    <a:pt x="196" y="341"/>
                    <a:pt x="196" y="342"/>
                  </a:cubicBezTo>
                  <a:cubicBezTo>
                    <a:pt x="196" y="343"/>
                    <a:pt x="194" y="344"/>
                    <a:pt x="194" y="344"/>
                  </a:cubicBezTo>
                  <a:cubicBezTo>
                    <a:pt x="193" y="345"/>
                    <a:pt x="191" y="345"/>
                    <a:pt x="190" y="345"/>
                  </a:cubicBezTo>
                  <a:cubicBezTo>
                    <a:pt x="190" y="345"/>
                    <a:pt x="189" y="343"/>
                    <a:pt x="188" y="343"/>
                  </a:cubicBezTo>
                  <a:cubicBezTo>
                    <a:pt x="188" y="343"/>
                    <a:pt x="187" y="343"/>
                    <a:pt x="186" y="343"/>
                  </a:cubicBezTo>
                  <a:cubicBezTo>
                    <a:pt x="186" y="344"/>
                    <a:pt x="186" y="345"/>
                    <a:pt x="186" y="345"/>
                  </a:cubicBezTo>
                  <a:cubicBezTo>
                    <a:pt x="187" y="346"/>
                    <a:pt x="187" y="347"/>
                    <a:pt x="187" y="347"/>
                  </a:cubicBezTo>
                  <a:cubicBezTo>
                    <a:pt x="186" y="348"/>
                    <a:pt x="185" y="346"/>
                    <a:pt x="184" y="347"/>
                  </a:cubicBezTo>
                  <a:cubicBezTo>
                    <a:pt x="184" y="347"/>
                    <a:pt x="184" y="348"/>
                    <a:pt x="184" y="348"/>
                  </a:cubicBezTo>
                  <a:cubicBezTo>
                    <a:pt x="184" y="349"/>
                    <a:pt x="184" y="350"/>
                    <a:pt x="184" y="350"/>
                  </a:cubicBezTo>
                  <a:cubicBezTo>
                    <a:pt x="184" y="351"/>
                    <a:pt x="184" y="352"/>
                    <a:pt x="184" y="353"/>
                  </a:cubicBezTo>
                  <a:cubicBezTo>
                    <a:pt x="184" y="353"/>
                    <a:pt x="182" y="352"/>
                    <a:pt x="182" y="352"/>
                  </a:cubicBezTo>
                  <a:cubicBezTo>
                    <a:pt x="181" y="352"/>
                    <a:pt x="180" y="352"/>
                    <a:pt x="180" y="352"/>
                  </a:cubicBezTo>
                  <a:cubicBezTo>
                    <a:pt x="180" y="353"/>
                    <a:pt x="180" y="354"/>
                    <a:pt x="180" y="354"/>
                  </a:cubicBezTo>
                  <a:cubicBezTo>
                    <a:pt x="180" y="355"/>
                    <a:pt x="178" y="355"/>
                    <a:pt x="178" y="355"/>
                  </a:cubicBezTo>
                  <a:cubicBezTo>
                    <a:pt x="177" y="355"/>
                    <a:pt x="175" y="356"/>
                    <a:pt x="175" y="356"/>
                  </a:cubicBezTo>
                  <a:cubicBezTo>
                    <a:pt x="174" y="357"/>
                    <a:pt x="176" y="359"/>
                    <a:pt x="175" y="360"/>
                  </a:cubicBezTo>
                  <a:cubicBezTo>
                    <a:pt x="175" y="360"/>
                    <a:pt x="174" y="361"/>
                    <a:pt x="174" y="361"/>
                  </a:cubicBezTo>
                  <a:cubicBezTo>
                    <a:pt x="174" y="362"/>
                    <a:pt x="174" y="363"/>
                    <a:pt x="173" y="364"/>
                  </a:cubicBezTo>
                  <a:cubicBezTo>
                    <a:pt x="173" y="364"/>
                    <a:pt x="172" y="365"/>
                    <a:pt x="171" y="366"/>
                  </a:cubicBezTo>
                  <a:cubicBezTo>
                    <a:pt x="171" y="366"/>
                    <a:pt x="169" y="366"/>
                    <a:pt x="169" y="367"/>
                  </a:cubicBezTo>
                  <a:cubicBezTo>
                    <a:pt x="169" y="367"/>
                    <a:pt x="168" y="368"/>
                    <a:pt x="168" y="369"/>
                  </a:cubicBezTo>
                  <a:cubicBezTo>
                    <a:pt x="166" y="369"/>
                    <a:pt x="164" y="369"/>
                    <a:pt x="163" y="369"/>
                  </a:cubicBezTo>
                  <a:cubicBezTo>
                    <a:pt x="161" y="368"/>
                    <a:pt x="160" y="366"/>
                    <a:pt x="159" y="365"/>
                  </a:cubicBezTo>
                  <a:cubicBezTo>
                    <a:pt x="158" y="364"/>
                    <a:pt x="157" y="362"/>
                    <a:pt x="156" y="361"/>
                  </a:cubicBezTo>
                  <a:cubicBezTo>
                    <a:pt x="155" y="361"/>
                    <a:pt x="153" y="362"/>
                    <a:pt x="153" y="361"/>
                  </a:cubicBezTo>
                  <a:cubicBezTo>
                    <a:pt x="152" y="361"/>
                    <a:pt x="151" y="360"/>
                    <a:pt x="150" y="359"/>
                  </a:cubicBezTo>
                  <a:cubicBezTo>
                    <a:pt x="149" y="359"/>
                    <a:pt x="147" y="360"/>
                    <a:pt x="147" y="360"/>
                  </a:cubicBezTo>
                  <a:cubicBezTo>
                    <a:pt x="146" y="360"/>
                    <a:pt x="144" y="361"/>
                    <a:pt x="144" y="361"/>
                  </a:cubicBezTo>
                  <a:cubicBezTo>
                    <a:pt x="143" y="361"/>
                    <a:pt x="142" y="360"/>
                    <a:pt x="141" y="360"/>
                  </a:cubicBezTo>
                  <a:cubicBezTo>
                    <a:pt x="140" y="360"/>
                    <a:pt x="140" y="362"/>
                    <a:pt x="139" y="362"/>
                  </a:cubicBezTo>
                  <a:cubicBezTo>
                    <a:pt x="138" y="362"/>
                    <a:pt x="136" y="362"/>
                    <a:pt x="135" y="362"/>
                  </a:cubicBezTo>
                  <a:cubicBezTo>
                    <a:pt x="133" y="362"/>
                    <a:pt x="130" y="361"/>
                    <a:pt x="128" y="361"/>
                  </a:cubicBezTo>
                  <a:cubicBezTo>
                    <a:pt x="126" y="360"/>
                    <a:pt x="120" y="358"/>
                    <a:pt x="117" y="358"/>
                  </a:cubicBezTo>
                  <a:cubicBezTo>
                    <a:pt x="115" y="357"/>
                    <a:pt x="111" y="355"/>
                    <a:pt x="110" y="354"/>
                  </a:cubicBezTo>
                  <a:cubicBezTo>
                    <a:pt x="109" y="354"/>
                    <a:pt x="107" y="354"/>
                    <a:pt x="105" y="354"/>
                  </a:cubicBezTo>
                  <a:cubicBezTo>
                    <a:pt x="104" y="354"/>
                    <a:pt x="103" y="355"/>
                    <a:pt x="101" y="355"/>
                  </a:cubicBezTo>
                  <a:cubicBezTo>
                    <a:pt x="100" y="356"/>
                    <a:pt x="98" y="356"/>
                    <a:pt x="97" y="356"/>
                  </a:cubicBezTo>
                  <a:cubicBezTo>
                    <a:pt x="95" y="355"/>
                    <a:pt x="93" y="353"/>
                    <a:pt x="92" y="353"/>
                  </a:cubicBezTo>
                  <a:cubicBezTo>
                    <a:pt x="91" y="352"/>
                    <a:pt x="88" y="352"/>
                    <a:pt x="86" y="352"/>
                  </a:cubicBezTo>
                  <a:cubicBezTo>
                    <a:pt x="86" y="352"/>
                    <a:pt x="83" y="352"/>
                    <a:pt x="82" y="351"/>
                  </a:cubicBezTo>
                  <a:cubicBezTo>
                    <a:pt x="82" y="351"/>
                    <a:pt x="80" y="351"/>
                    <a:pt x="80" y="350"/>
                  </a:cubicBezTo>
                  <a:cubicBezTo>
                    <a:pt x="80" y="350"/>
                    <a:pt x="80" y="348"/>
                    <a:pt x="79" y="348"/>
                  </a:cubicBezTo>
                  <a:cubicBezTo>
                    <a:pt x="78" y="347"/>
                    <a:pt x="75" y="348"/>
                    <a:pt x="74" y="347"/>
                  </a:cubicBezTo>
                  <a:cubicBezTo>
                    <a:pt x="73" y="347"/>
                    <a:pt x="71" y="346"/>
                    <a:pt x="70" y="346"/>
                  </a:cubicBezTo>
                  <a:cubicBezTo>
                    <a:pt x="69" y="346"/>
                    <a:pt x="68" y="344"/>
                    <a:pt x="67" y="344"/>
                  </a:cubicBezTo>
                  <a:cubicBezTo>
                    <a:pt x="65" y="344"/>
                    <a:pt x="62" y="345"/>
                    <a:pt x="61" y="344"/>
                  </a:cubicBezTo>
                  <a:cubicBezTo>
                    <a:pt x="60" y="344"/>
                    <a:pt x="57" y="342"/>
                    <a:pt x="56" y="342"/>
                  </a:cubicBezTo>
                  <a:cubicBezTo>
                    <a:pt x="55" y="341"/>
                    <a:pt x="51" y="339"/>
                    <a:pt x="50" y="338"/>
                  </a:cubicBezTo>
                  <a:cubicBezTo>
                    <a:pt x="50" y="337"/>
                    <a:pt x="49" y="335"/>
                    <a:pt x="49" y="335"/>
                  </a:cubicBezTo>
                  <a:cubicBezTo>
                    <a:pt x="48" y="335"/>
                    <a:pt x="46" y="335"/>
                    <a:pt x="45" y="336"/>
                  </a:cubicBezTo>
                  <a:cubicBezTo>
                    <a:pt x="45" y="336"/>
                    <a:pt x="43" y="338"/>
                    <a:pt x="43" y="339"/>
                  </a:cubicBezTo>
                  <a:cubicBezTo>
                    <a:pt x="43" y="340"/>
                    <a:pt x="42" y="341"/>
                    <a:pt x="43" y="342"/>
                  </a:cubicBezTo>
                  <a:cubicBezTo>
                    <a:pt x="43" y="343"/>
                    <a:pt x="44" y="344"/>
                    <a:pt x="44" y="344"/>
                  </a:cubicBezTo>
                  <a:cubicBezTo>
                    <a:pt x="44" y="345"/>
                    <a:pt x="45" y="346"/>
                    <a:pt x="44" y="346"/>
                  </a:cubicBezTo>
                  <a:cubicBezTo>
                    <a:pt x="43" y="347"/>
                    <a:pt x="42" y="346"/>
                    <a:pt x="41" y="346"/>
                  </a:cubicBezTo>
                  <a:cubicBezTo>
                    <a:pt x="40" y="346"/>
                    <a:pt x="39" y="348"/>
                    <a:pt x="39" y="348"/>
                  </a:cubicBezTo>
                  <a:cubicBezTo>
                    <a:pt x="39" y="349"/>
                    <a:pt x="40" y="351"/>
                    <a:pt x="41" y="351"/>
                  </a:cubicBezTo>
                  <a:cubicBezTo>
                    <a:pt x="41" y="352"/>
                    <a:pt x="42" y="352"/>
                    <a:pt x="43" y="353"/>
                  </a:cubicBezTo>
                  <a:cubicBezTo>
                    <a:pt x="43" y="354"/>
                    <a:pt x="44" y="356"/>
                    <a:pt x="44" y="356"/>
                  </a:cubicBezTo>
                  <a:cubicBezTo>
                    <a:pt x="45" y="357"/>
                    <a:pt x="47" y="358"/>
                    <a:pt x="47" y="359"/>
                  </a:cubicBezTo>
                  <a:cubicBezTo>
                    <a:pt x="47" y="360"/>
                    <a:pt x="45" y="362"/>
                    <a:pt x="45" y="362"/>
                  </a:cubicBezTo>
                  <a:cubicBezTo>
                    <a:pt x="44" y="362"/>
                    <a:pt x="42" y="362"/>
                    <a:pt x="41" y="362"/>
                  </a:cubicBezTo>
                  <a:cubicBezTo>
                    <a:pt x="40" y="361"/>
                    <a:pt x="40" y="358"/>
                    <a:pt x="40" y="356"/>
                  </a:cubicBezTo>
                  <a:cubicBezTo>
                    <a:pt x="39" y="356"/>
                    <a:pt x="38" y="354"/>
                    <a:pt x="37" y="354"/>
                  </a:cubicBezTo>
                  <a:cubicBezTo>
                    <a:pt x="36" y="353"/>
                    <a:pt x="34" y="354"/>
                    <a:pt x="33" y="354"/>
                  </a:cubicBezTo>
                  <a:cubicBezTo>
                    <a:pt x="32" y="354"/>
                    <a:pt x="30" y="353"/>
                    <a:pt x="29" y="353"/>
                  </a:cubicBezTo>
                  <a:cubicBezTo>
                    <a:pt x="29" y="353"/>
                    <a:pt x="27" y="354"/>
                    <a:pt x="26" y="354"/>
                  </a:cubicBezTo>
                  <a:cubicBezTo>
                    <a:pt x="26" y="355"/>
                    <a:pt x="25" y="357"/>
                    <a:pt x="25" y="358"/>
                  </a:cubicBezTo>
                  <a:cubicBezTo>
                    <a:pt x="25" y="359"/>
                    <a:pt x="26" y="360"/>
                    <a:pt x="27" y="360"/>
                  </a:cubicBezTo>
                  <a:cubicBezTo>
                    <a:pt x="27" y="362"/>
                    <a:pt x="27" y="364"/>
                    <a:pt x="26" y="365"/>
                  </a:cubicBezTo>
                  <a:cubicBezTo>
                    <a:pt x="26" y="366"/>
                    <a:pt x="25" y="366"/>
                    <a:pt x="24" y="366"/>
                  </a:cubicBezTo>
                  <a:cubicBezTo>
                    <a:pt x="23" y="367"/>
                    <a:pt x="20" y="368"/>
                    <a:pt x="18" y="368"/>
                  </a:cubicBezTo>
                  <a:cubicBezTo>
                    <a:pt x="17" y="367"/>
                    <a:pt x="15" y="366"/>
                    <a:pt x="14" y="366"/>
                  </a:cubicBezTo>
                  <a:cubicBezTo>
                    <a:pt x="13" y="365"/>
                    <a:pt x="11" y="364"/>
                    <a:pt x="10" y="364"/>
                  </a:cubicBezTo>
                  <a:cubicBezTo>
                    <a:pt x="10" y="364"/>
                    <a:pt x="10" y="363"/>
                    <a:pt x="9" y="363"/>
                  </a:cubicBezTo>
                  <a:cubicBezTo>
                    <a:pt x="9" y="362"/>
                    <a:pt x="8" y="362"/>
                    <a:pt x="8" y="362"/>
                  </a:cubicBezTo>
                  <a:cubicBezTo>
                    <a:pt x="8" y="361"/>
                    <a:pt x="8" y="360"/>
                    <a:pt x="9" y="360"/>
                  </a:cubicBezTo>
                  <a:cubicBezTo>
                    <a:pt x="9" y="359"/>
                    <a:pt x="11" y="358"/>
                    <a:pt x="12" y="358"/>
                  </a:cubicBezTo>
                  <a:cubicBezTo>
                    <a:pt x="12" y="357"/>
                    <a:pt x="13" y="356"/>
                    <a:pt x="13" y="356"/>
                  </a:cubicBezTo>
                  <a:cubicBezTo>
                    <a:pt x="14" y="355"/>
                    <a:pt x="14" y="354"/>
                    <a:pt x="13" y="354"/>
                  </a:cubicBezTo>
                  <a:cubicBezTo>
                    <a:pt x="13" y="353"/>
                    <a:pt x="12" y="353"/>
                    <a:pt x="11" y="353"/>
                  </a:cubicBezTo>
                  <a:cubicBezTo>
                    <a:pt x="10" y="352"/>
                    <a:pt x="10" y="351"/>
                    <a:pt x="9" y="350"/>
                  </a:cubicBezTo>
                  <a:cubicBezTo>
                    <a:pt x="8" y="350"/>
                    <a:pt x="7" y="350"/>
                    <a:pt x="7" y="350"/>
                  </a:cubicBezTo>
                  <a:cubicBezTo>
                    <a:pt x="6" y="350"/>
                    <a:pt x="5" y="350"/>
                    <a:pt x="4" y="350"/>
                  </a:cubicBezTo>
                  <a:cubicBezTo>
                    <a:pt x="4" y="351"/>
                    <a:pt x="2" y="351"/>
                    <a:pt x="1" y="351"/>
                  </a:cubicBezTo>
                  <a:cubicBezTo>
                    <a:pt x="1" y="350"/>
                    <a:pt x="2" y="348"/>
                    <a:pt x="1" y="348"/>
                  </a:cubicBezTo>
                  <a:cubicBezTo>
                    <a:pt x="1" y="347"/>
                    <a:pt x="0" y="347"/>
                    <a:pt x="0" y="347"/>
                  </a:cubicBezTo>
                  <a:cubicBezTo>
                    <a:pt x="0" y="346"/>
                    <a:pt x="0" y="344"/>
                    <a:pt x="1" y="343"/>
                  </a:cubicBezTo>
                  <a:cubicBezTo>
                    <a:pt x="1" y="342"/>
                    <a:pt x="2" y="341"/>
                    <a:pt x="2" y="340"/>
                  </a:cubicBezTo>
                  <a:cubicBezTo>
                    <a:pt x="3" y="339"/>
                    <a:pt x="4" y="337"/>
                    <a:pt x="5" y="337"/>
                  </a:cubicBezTo>
                  <a:cubicBezTo>
                    <a:pt x="6" y="337"/>
                    <a:pt x="7" y="336"/>
                    <a:pt x="7" y="336"/>
                  </a:cubicBezTo>
                  <a:cubicBezTo>
                    <a:pt x="8" y="335"/>
                    <a:pt x="10" y="333"/>
                    <a:pt x="11" y="333"/>
                  </a:cubicBezTo>
                  <a:cubicBezTo>
                    <a:pt x="11" y="331"/>
                    <a:pt x="11" y="329"/>
                    <a:pt x="12" y="327"/>
                  </a:cubicBezTo>
                  <a:cubicBezTo>
                    <a:pt x="12" y="327"/>
                    <a:pt x="13" y="325"/>
                    <a:pt x="14" y="325"/>
                  </a:cubicBezTo>
                  <a:cubicBezTo>
                    <a:pt x="15" y="324"/>
                    <a:pt x="17" y="323"/>
                    <a:pt x="18" y="322"/>
                  </a:cubicBezTo>
                  <a:cubicBezTo>
                    <a:pt x="18" y="321"/>
                    <a:pt x="20" y="319"/>
                    <a:pt x="20" y="319"/>
                  </a:cubicBezTo>
                  <a:cubicBezTo>
                    <a:pt x="20" y="318"/>
                    <a:pt x="19" y="316"/>
                    <a:pt x="20" y="315"/>
                  </a:cubicBezTo>
                  <a:cubicBezTo>
                    <a:pt x="20" y="314"/>
                    <a:pt x="22" y="314"/>
                    <a:pt x="22" y="314"/>
                  </a:cubicBezTo>
                  <a:cubicBezTo>
                    <a:pt x="23" y="314"/>
                    <a:pt x="26" y="314"/>
                    <a:pt x="27" y="314"/>
                  </a:cubicBezTo>
                  <a:cubicBezTo>
                    <a:pt x="28" y="314"/>
                    <a:pt x="30" y="315"/>
                    <a:pt x="31" y="315"/>
                  </a:cubicBezTo>
                  <a:cubicBezTo>
                    <a:pt x="31" y="316"/>
                    <a:pt x="32" y="317"/>
                    <a:pt x="33" y="317"/>
                  </a:cubicBezTo>
                  <a:cubicBezTo>
                    <a:pt x="34" y="317"/>
                    <a:pt x="35" y="317"/>
                    <a:pt x="35" y="317"/>
                  </a:cubicBezTo>
                  <a:cubicBezTo>
                    <a:pt x="36" y="317"/>
                    <a:pt x="35" y="314"/>
                    <a:pt x="35" y="314"/>
                  </a:cubicBezTo>
                  <a:cubicBezTo>
                    <a:pt x="35" y="313"/>
                    <a:pt x="36" y="312"/>
                    <a:pt x="37" y="312"/>
                  </a:cubicBezTo>
                  <a:cubicBezTo>
                    <a:pt x="38" y="312"/>
                    <a:pt x="39" y="312"/>
                    <a:pt x="40" y="311"/>
                  </a:cubicBezTo>
                  <a:cubicBezTo>
                    <a:pt x="41" y="311"/>
                    <a:pt x="43" y="310"/>
                    <a:pt x="43" y="309"/>
                  </a:cubicBezTo>
                  <a:cubicBezTo>
                    <a:pt x="43" y="308"/>
                    <a:pt x="43" y="306"/>
                    <a:pt x="42" y="306"/>
                  </a:cubicBezTo>
                  <a:cubicBezTo>
                    <a:pt x="41" y="305"/>
                    <a:pt x="39" y="304"/>
                    <a:pt x="38" y="304"/>
                  </a:cubicBezTo>
                  <a:cubicBezTo>
                    <a:pt x="37" y="304"/>
                    <a:pt x="37" y="306"/>
                    <a:pt x="37" y="306"/>
                  </a:cubicBezTo>
                  <a:cubicBezTo>
                    <a:pt x="36" y="306"/>
                    <a:pt x="34" y="306"/>
                    <a:pt x="33" y="306"/>
                  </a:cubicBezTo>
                  <a:cubicBezTo>
                    <a:pt x="32" y="306"/>
                    <a:pt x="30" y="306"/>
                    <a:pt x="29" y="306"/>
                  </a:cubicBezTo>
                  <a:cubicBezTo>
                    <a:pt x="29" y="305"/>
                    <a:pt x="29" y="304"/>
                    <a:pt x="28" y="304"/>
                  </a:cubicBezTo>
                  <a:cubicBezTo>
                    <a:pt x="27" y="303"/>
                    <a:pt x="26" y="304"/>
                    <a:pt x="24" y="304"/>
                  </a:cubicBezTo>
                  <a:cubicBezTo>
                    <a:pt x="24" y="304"/>
                    <a:pt x="23" y="302"/>
                    <a:pt x="22" y="302"/>
                  </a:cubicBezTo>
                  <a:cubicBezTo>
                    <a:pt x="22" y="301"/>
                    <a:pt x="21" y="300"/>
                    <a:pt x="21" y="299"/>
                  </a:cubicBezTo>
                  <a:cubicBezTo>
                    <a:pt x="20" y="299"/>
                    <a:pt x="19" y="299"/>
                    <a:pt x="19" y="299"/>
                  </a:cubicBezTo>
                  <a:cubicBezTo>
                    <a:pt x="18" y="300"/>
                    <a:pt x="17" y="300"/>
                    <a:pt x="17" y="300"/>
                  </a:cubicBezTo>
                  <a:cubicBezTo>
                    <a:pt x="16" y="300"/>
                    <a:pt x="14" y="300"/>
                    <a:pt x="14" y="300"/>
                  </a:cubicBezTo>
                  <a:cubicBezTo>
                    <a:pt x="13" y="299"/>
                    <a:pt x="12" y="297"/>
                    <a:pt x="12" y="296"/>
                  </a:cubicBezTo>
                  <a:cubicBezTo>
                    <a:pt x="12" y="295"/>
                    <a:pt x="11" y="292"/>
                    <a:pt x="12" y="291"/>
                  </a:cubicBezTo>
                  <a:cubicBezTo>
                    <a:pt x="12" y="290"/>
                    <a:pt x="14" y="287"/>
                    <a:pt x="14" y="286"/>
                  </a:cubicBezTo>
                  <a:cubicBezTo>
                    <a:pt x="15" y="285"/>
                    <a:pt x="16" y="283"/>
                    <a:pt x="16" y="281"/>
                  </a:cubicBezTo>
                  <a:cubicBezTo>
                    <a:pt x="17" y="281"/>
                    <a:pt x="19" y="279"/>
                    <a:pt x="20" y="278"/>
                  </a:cubicBezTo>
                  <a:cubicBezTo>
                    <a:pt x="21" y="278"/>
                    <a:pt x="23" y="279"/>
                    <a:pt x="24" y="279"/>
                  </a:cubicBezTo>
                  <a:cubicBezTo>
                    <a:pt x="24" y="280"/>
                    <a:pt x="26" y="281"/>
                    <a:pt x="26" y="282"/>
                  </a:cubicBezTo>
                  <a:cubicBezTo>
                    <a:pt x="27" y="283"/>
                    <a:pt x="27" y="284"/>
                    <a:pt x="27" y="284"/>
                  </a:cubicBezTo>
                  <a:cubicBezTo>
                    <a:pt x="27" y="285"/>
                    <a:pt x="26" y="286"/>
                    <a:pt x="26" y="286"/>
                  </a:cubicBezTo>
                  <a:cubicBezTo>
                    <a:pt x="26" y="287"/>
                    <a:pt x="25" y="287"/>
                    <a:pt x="25" y="287"/>
                  </a:cubicBezTo>
                  <a:cubicBezTo>
                    <a:pt x="24" y="288"/>
                    <a:pt x="24" y="287"/>
                    <a:pt x="23" y="287"/>
                  </a:cubicBezTo>
                  <a:cubicBezTo>
                    <a:pt x="23" y="288"/>
                    <a:pt x="22" y="289"/>
                    <a:pt x="23" y="290"/>
                  </a:cubicBezTo>
                  <a:cubicBezTo>
                    <a:pt x="23" y="290"/>
                    <a:pt x="24" y="291"/>
                    <a:pt x="25" y="291"/>
                  </a:cubicBezTo>
                  <a:cubicBezTo>
                    <a:pt x="25" y="291"/>
                    <a:pt x="26" y="290"/>
                    <a:pt x="27" y="290"/>
                  </a:cubicBezTo>
                  <a:cubicBezTo>
                    <a:pt x="28" y="289"/>
                    <a:pt x="29" y="290"/>
                    <a:pt x="29" y="290"/>
                  </a:cubicBezTo>
                  <a:cubicBezTo>
                    <a:pt x="30" y="290"/>
                    <a:pt x="29" y="291"/>
                    <a:pt x="29" y="292"/>
                  </a:cubicBezTo>
                  <a:cubicBezTo>
                    <a:pt x="29" y="292"/>
                    <a:pt x="29" y="293"/>
                    <a:pt x="29" y="293"/>
                  </a:cubicBezTo>
                  <a:cubicBezTo>
                    <a:pt x="30" y="293"/>
                    <a:pt x="31" y="292"/>
                    <a:pt x="31" y="292"/>
                  </a:cubicBezTo>
                  <a:cubicBezTo>
                    <a:pt x="32" y="291"/>
                    <a:pt x="33" y="291"/>
                    <a:pt x="34" y="291"/>
                  </a:cubicBezTo>
                  <a:cubicBezTo>
                    <a:pt x="34" y="291"/>
                    <a:pt x="35" y="291"/>
                    <a:pt x="36" y="291"/>
                  </a:cubicBezTo>
                  <a:cubicBezTo>
                    <a:pt x="36" y="292"/>
                    <a:pt x="35" y="293"/>
                    <a:pt x="36" y="293"/>
                  </a:cubicBezTo>
                  <a:cubicBezTo>
                    <a:pt x="36" y="294"/>
                    <a:pt x="37" y="294"/>
                    <a:pt x="37" y="294"/>
                  </a:cubicBezTo>
                  <a:cubicBezTo>
                    <a:pt x="38" y="295"/>
                    <a:pt x="39" y="294"/>
                    <a:pt x="39" y="294"/>
                  </a:cubicBezTo>
                  <a:cubicBezTo>
                    <a:pt x="40" y="294"/>
                    <a:pt x="41" y="292"/>
                    <a:pt x="41" y="292"/>
                  </a:cubicBezTo>
                  <a:cubicBezTo>
                    <a:pt x="42" y="292"/>
                    <a:pt x="43" y="292"/>
                    <a:pt x="44" y="292"/>
                  </a:cubicBezTo>
                  <a:cubicBezTo>
                    <a:pt x="45" y="292"/>
                    <a:pt x="46" y="293"/>
                    <a:pt x="46" y="294"/>
                  </a:cubicBezTo>
                  <a:cubicBezTo>
                    <a:pt x="47" y="294"/>
                    <a:pt x="47" y="293"/>
                    <a:pt x="48" y="293"/>
                  </a:cubicBezTo>
                  <a:cubicBezTo>
                    <a:pt x="49" y="292"/>
                    <a:pt x="49" y="291"/>
                    <a:pt x="49" y="290"/>
                  </a:cubicBezTo>
                  <a:cubicBezTo>
                    <a:pt x="49" y="290"/>
                    <a:pt x="49" y="290"/>
                    <a:pt x="49" y="289"/>
                  </a:cubicBezTo>
                  <a:cubicBezTo>
                    <a:pt x="49" y="289"/>
                    <a:pt x="47" y="289"/>
                    <a:pt x="47" y="288"/>
                  </a:cubicBezTo>
                  <a:cubicBezTo>
                    <a:pt x="47" y="287"/>
                    <a:pt x="47" y="286"/>
                    <a:pt x="47" y="285"/>
                  </a:cubicBezTo>
                  <a:cubicBezTo>
                    <a:pt x="47" y="285"/>
                    <a:pt x="48" y="284"/>
                    <a:pt x="49" y="284"/>
                  </a:cubicBezTo>
                  <a:cubicBezTo>
                    <a:pt x="49" y="284"/>
                    <a:pt x="51" y="284"/>
                    <a:pt x="51" y="284"/>
                  </a:cubicBezTo>
                  <a:cubicBezTo>
                    <a:pt x="51" y="283"/>
                    <a:pt x="51" y="282"/>
                    <a:pt x="51" y="282"/>
                  </a:cubicBezTo>
                  <a:cubicBezTo>
                    <a:pt x="51" y="281"/>
                    <a:pt x="51" y="280"/>
                    <a:pt x="51" y="280"/>
                  </a:cubicBezTo>
                  <a:cubicBezTo>
                    <a:pt x="51" y="279"/>
                    <a:pt x="49" y="277"/>
                    <a:pt x="49" y="276"/>
                  </a:cubicBezTo>
                  <a:cubicBezTo>
                    <a:pt x="47" y="275"/>
                    <a:pt x="45" y="272"/>
                    <a:pt x="43" y="271"/>
                  </a:cubicBezTo>
                  <a:cubicBezTo>
                    <a:pt x="43" y="270"/>
                    <a:pt x="41" y="269"/>
                    <a:pt x="41" y="269"/>
                  </a:cubicBezTo>
                  <a:cubicBezTo>
                    <a:pt x="40" y="269"/>
                    <a:pt x="39" y="269"/>
                    <a:pt x="38" y="268"/>
                  </a:cubicBezTo>
                  <a:cubicBezTo>
                    <a:pt x="37" y="268"/>
                    <a:pt x="37" y="267"/>
                    <a:pt x="37" y="266"/>
                  </a:cubicBezTo>
                  <a:cubicBezTo>
                    <a:pt x="36" y="266"/>
                    <a:pt x="36" y="264"/>
                    <a:pt x="35" y="264"/>
                  </a:cubicBezTo>
                  <a:cubicBezTo>
                    <a:pt x="35" y="263"/>
                    <a:pt x="35" y="262"/>
                    <a:pt x="35" y="261"/>
                  </a:cubicBezTo>
                  <a:cubicBezTo>
                    <a:pt x="35" y="260"/>
                    <a:pt x="35" y="260"/>
                    <a:pt x="35" y="260"/>
                  </a:cubicBezTo>
                  <a:cubicBezTo>
                    <a:pt x="35" y="259"/>
                    <a:pt x="36" y="259"/>
                    <a:pt x="37" y="258"/>
                  </a:cubicBezTo>
                  <a:cubicBezTo>
                    <a:pt x="37" y="258"/>
                    <a:pt x="38" y="257"/>
                    <a:pt x="38" y="256"/>
                  </a:cubicBezTo>
                  <a:cubicBezTo>
                    <a:pt x="39" y="256"/>
                    <a:pt x="39" y="254"/>
                    <a:pt x="39" y="253"/>
                  </a:cubicBezTo>
                  <a:cubicBezTo>
                    <a:pt x="40" y="252"/>
                    <a:pt x="40" y="250"/>
                    <a:pt x="41" y="250"/>
                  </a:cubicBezTo>
                  <a:cubicBezTo>
                    <a:pt x="41" y="249"/>
                    <a:pt x="42" y="249"/>
                    <a:pt x="42" y="249"/>
                  </a:cubicBezTo>
                  <a:cubicBezTo>
                    <a:pt x="43" y="249"/>
                    <a:pt x="44" y="249"/>
                    <a:pt x="45" y="250"/>
                  </a:cubicBezTo>
                  <a:cubicBezTo>
                    <a:pt x="45" y="250"/>
                    <a:pt x="45" y="252"/>
                    <a:pt x="46" y="252"/>
                  </a:cubicBezTo>
                  <a:cubicBezTo>
                    <a:pt x="47" y="253"/>
                    <a:pt x="48" y="254"/>
                    <a:pt x="49" y="254"/>
                  </a:cubicBezTo>
                  <a:cubicBezTo>
                    <a:pt x="50" y="254"/>
                    <a:pt x="52" y="254"/>
                    <a:pt x="53" y="253"/>
                  </a:cubicBezTo>
                  <a:cubicBezTo>
                    <a:pt x="53" y="253"/>
                    <a:pt x="54" y="252"/>
                    <a:pt x="54" y="251"/>
                  </a:cubicBezTo>
                  <a:cubicBezTo>
                    <a:pt x="55" y="249"/>
                    <a:pt x="55" y="246"/>
                    <a:pt x="56" y="244"/>
                  </a:cubicBezTo>
                  <a:cubicBezTo>
                    <a:pt x="56" y="244"/>
                    <a:pt x="57" y="242"/>
                    <a:pt x="58" y="241"/>
                  </a:cubicBezTo>
                  <a:cubicBezTo>
                    <a:pt x="59" y="240"/>
                    <a:pt x="61" y="240"/>
                    <a:pt x="62" y="240"/>
                  </a:cubicBezTo>
                  <a:cubicBezTo>
                    <a:pt x="63" y="241"/>
                    <a:pt x="64" y="242"/>
                    <a:pt x="64" y="243"/>
                  </a:cubicBezTo>
                  <a:cubicBezTo>
                    <a:pt x="64" y="243"/>
                    <a:pt x="65" y="245"/>
                    <a:pt x="66" y="245"/>
                  </a:cubicBezTo>
                  <a:cubicBezTo>
                    <a:pt x="66" y="246"/>
                    <a:pt x="68" y="246"/>
                    <a:pt x="68" y="246"/>
                  </a:cubicBezTo>
                  <a:cubicBezTo>
                    <a:pt x="69" y="246"/>
                    <a:pt x="70" y="245"/>
                    <a:pt x="71" y="244"/>
                  </a:cubicBezTo>
                  <a:cubicBezTo>
                    <a:pt x="71" y="244"/>
                    <a:pt x="72" y="243"/>
                    <a:pt x="73" y="242"/>
                  </a:cubicBezTo>
                  <a:cubicBezTo>
                    <a:pt x="73" y="242"/>
                    <a:pt x="72" y="240"/>
                    <a:pt x="72" y="239"/>
                  </a:cubicBezTo>
                  <a:cubicBezTo>
                    <a:pt x="72" y="238"/>
                    <a:pt x="73" y="236"/>
                    <a:pt x="74" y="236"/>
                  </a:cubicBezTo>
                  <a:cubicBezTo>
                    <a:pt x="74" y="235"/>
                    <a:pt x="76" y="235"/>
                    <a:pt x="77" y="234"/>
                  </a:cubicBezTo>
                  <a:cubicBezTo>
                    <a:pt x="78" y="234"/>
                    <a:pt x="80" y="235"/>
                    <a:pt x="81" y="235"/>
                  </a:cubicBezTo>
                  <a:cubicBezTo>
                    <a:pt x="83" y="235"/>
                    <a:pt x="85" y="235"/>
                    <a:pt x="86" y="234"/>
                  </a:cubicBezTo>
                  <a:cubicBezTo>
                    <a:pt x="87" y="233"/>
                    <a:pt x="87" y="231"/>
                    <a:pt x="87" y="230"/>
                  </a:cubicBezTo>
                  <a:cubicBezTo>
                    <a:pt x="88" y="229"/>
                    <a:pt x="87" y="226"/>
                    <a:pt x="87" y="225"/>
                  </a:cubicBezTo>
                  <a:cubicBezTo>
                    <a:pt x="88" y="224"/>
                    <a:pt x="90" y="223"/>
                    <a:pt x="91" y="223"/>
                  </a:cubicBezTo>
                  <a:cubicBezTo>
                    <a:pt x="91" y="222"/>
                    <a:pt x="91" y="220"/>
                    <a:pt x="91" y="220"/>
                  </a:cubicBezTo>
                  <a:cubicBezTo>
                    <a:pt x="91" y="219"/>
                    <a:pt x="89" y="218"/>
                    <a:pt x="89" y="217"/>
                  </a:cubicBezTo>
                  <a:cubicBezTo>
                    <a:pt x="89" y="216"/>
                    <a:pt x="89" y="215"/>
                    <a:pt x="89" y="215"/>
                  </a:cubicBezTo>
                  <a:cubicBezTo>
                    <a:pt x="89" y="213"/>
                    <a:pt x="90" y="211"/>
                    <a:pt x="91" y="210"/>
                  </a:cubicBezTo>
                  <a:cubicBezTo>
                    <a:pt x="92" y="209"/>
                    <a:pt x="94" y="208"/>
                    <a:pt x="95" y="207"/>
                  </a:cubicBezTo>
                  <a:cubicBezTo>
                    <a:pt x="96" y="207"/>
                    <a:pt x="97" y="207"/>
                    <a:pt x="98" y="206"/>
                  </a:cubicBezTo>
                  <a:cubicBezTo>
                    <a:pt x="99" y="206"/>
                    <a:pt x="100" y="205"/>
                    <a:pt x="101" y="205"/>
                  </a:cubicBezTo>
                  <a:cubicBezTo>
                    <a:pt x="101" y="204"/>
                    <a:pt x="102" y="202"/>
                    <a:pt x="103" y="202"/>
                  </a:cubicBezTo>
                  <a:cubicBezTo>
                    <a:pt x="104" y="201"/>
                    <a:pt x="107" y="200"/>
                    <a:pt x="108" y="199"/>
                  </a:cubicBezTo>
                  <a:cubicBezTo>
                    <a:pt x="109" y="198"/>
                    <a:pt x="111" y="196"/>
                    <a:pt x="112" y="195"/>
                  </a:cubicBezTo>
                  <a:cubicBezTo>
                    <a:pt x="113" y="194"/>
                    <a:pt x="115" y="193"/>
                    <a:pt x="116" y="192"/>
                  </a:cubicBezTo>
                  <a:cubicBezTo>
                    <a:pt x="117" y="191"/>
                    <a:pt x="117" y="189"/>
                    <a:pt x="117" y="189"/>
                  </a:cubicBezTo>
                  <a:cubicBezTo>
                    <a:pt x="117" y="188"/>
                    <a:pt x="118" y="186"/>
                    <a:pt x="119" y="186"/>
                  </a:cubicBezTo>
                  <a:cubicBezTo>
                    <a:pt x="119" y="185"/>
                    <a:pt x="120" y="183"/>
                    <a:pt x="120" y="182"/>
                  </a:cubicBezTo>
                  <a:cubicBezTo>
                    <a:pt x="120" y="182"/>
                    <a:pt x="122" y="181"/>
                    <a:pt x="122" y="180"/>
                  </a:cubicBezTo>
                  <a:cubicBezTo>
                    <a:pt x="122" y="180"/>
                    <a:pt x="124" y="179"/>
                    <a:pt x="124" y="179"/>
                  </a:cubicBezTo>
                  <a:cubicBezTo>
                    <a:pt x="125" y="178"/>
                    <a:pt x="126" y="176"/>
                    <a:pt x="126" y="175"/>
                  </a:cubicBezTo>
                  <a:cubicBezTo>
                    <a:pt x="126" y="175"/>
                    <a:pt x="126" y="173"/>
                    <a:pt x="126" y="173"/>
                  </a:cubicBezTo>
                  <a:cubicBezTo>
                    <a:pt x="126" y="173"/>
                    <a:pt x="126" y="173"/>
                    <a:pt x="127" y="172"/>
                  </a:cubicBezTo>
                  <a:close/>
                </a:path>
              </a:pathLst>
            </a:custGeom>
            <a:gradFill>
              <a:gsLst>
                <a:gs pos="0">
                  <a:srgbClr val="31548F">
                    <a:lumMod val="67000"/>
                  </a:srgbClr>
                </a:gs>
                <a:gs pos="48000">
                  <a:srgbClr val="34A3C1"/>
                </a:gs>
                <a:gs pos="100000">
                  <a:srgbClr val="6B71C7"/>
                </a:gs>
              </a:gsLst>
              <a:path path="circle">
                <a:fillToRect l="100000" t="100000"/>
              </a:path>
            </a:gra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97"/>
            <p:cNvSpPr>
              <a:spLocks/>
            </p:cNvSpPr>
            <p:nvPr/>
          </p:nvSpPr>
          <p:spPr bwMode="auto">
            <a:xfrm>
              <a:off x="3618" y="1806"/>
              <a:ext cx="28" cy="14"/>
            </a:xfrm>
            <a:custGeom>
              <a:avLst/>
              <a:gdLst>
                <a:gd name="T0" fmla="*/ 12 w 12"/>
                <a:gd name="T1" fmla="*/ 3 h 6"/>
                <a:gd name="T2" fmla="*/ 12 w 12"/>
                <a:gd name="T3" fmla="*/ 5 h 6"/>
                <a:gd name="T4" fmla="*/ 9 w 12"/>
                <a:gd name="T5" fmla="*/ 5 h 6"/>
                <a:gd name="T6" fmla="*/ 7 w 12"/>
                <a:gd name="T7" fmla="*/ 5 h 6"/>
                <a:gd name="T8" fmla="*/ 3 w 12"/>
                <a:gd name="T9" fmla="*/ 6 h 6"/>
                <a:gd name="T10" fmla="*/ 1 w 12"/>
                <a:gd name="T11" fmla="*/ 5 h 6"/>
                <a:gd name="T12" fmla="*/ 1 w 12"/>
                <a:gd name="T13" fmla="*/ 3 h 6"/>
                <a:gd name="T14" fmla="*/ 3 w 12"/>
                <a:gd name="T15" fmla="*/ 1 h 6"/>
                <a:gd name="T16" fmla="*/ 5 w 12"/>
                <a:gd name="T17" fmla="*/ 0 h 6"/>
                <a:gd name="T18" fmla="*/ 8 w 12"/>
                <a:gd name="T19" fmla="*/ 0 h 6"/>
                <a:gd name="T20" fmla="*/ 11 w 12"/>
                <a:gd name="T21" fmla="*/ 1 h 6"/>
                <a:gd name="T22" fmla="*/ 12 w 12"/>
                <a:gd name="T2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6">
                  <a:moveTo>
                    <a:pt x="12" y="3"/>
                  </a:moveTo>
                  <a:cubicBezTo>
                    <a:pt x="12" y="3"/>
                    <a:pt x="12" y="4"/>
                    <a:pt x="12" y="5"/>
                  </a:cubicBezTo>
                  <a:cubicBezTo>
                    <a:pt x="11" y="5"/>
                    <a:pt x="10" y="5"/>
                    <a:pt x="9" y="5"/>
                  </a:cubicBezTo>
                  <a:cubicBezTo>
                    <a:pt x="9" y="5"/>
                    <a:pt x="7" y="5"/>
                    <a:pt x="7" y="5"/>
                  </a:cubicBezTo>
                  <a:cubicBezTo>
                    <a:pt x="6" y="5"/>
                    <a:pt x="4" y="6"/>
                    <a:pt x="3" y="6"/>
                  </a:cubicBezTo>
                  <a:cubicBezTo>
                    <a:pt x="3" y="6"/>
                    <a:pt x="1" y="6"/>
                    <a:pt x="1" y="5"/>
                  </a:cubicBezTo>
                  <a:cubicBezTo>
                    <a:pt x="0" y="5"/>
                    <a:pt x="1" y="3"/>
                    <a:pt x="1" y="3"/>
                  </a:cubicBezTo>
                  <a:cubicBezTo>
                    <a:pt x="1" y="3"/>
                    <a:pt x="3" y="2"/>
                    <a:pt x="3" y="1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1" y="1"/>
                    <a:pt x="12" y="2"/>
                    <a:pt x="12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98"/>
            <p:cNvSpPr>
              <a:spLocks/>
            </p:cNvSpPr>
            <p:nvPr/>
          </p:nvSpPr>
          <p:spPr bwMode="auto">
            <a:xfrm>
              <a:off x="3618" y="1806"/>
              <a:ext cx="28" cy="14"/>
            </a:xfrm>
            <a:custGeom>
              <a:avLst/>
              <a:gdLst>
                <a:gd name="T0" fmla="*/ 12 w 12"/>
                <a:gd name="T1" fmla="*/ 3 h 6"/>
                <a:gd name="T2" fmla="*/ 12 w 12"/>
                <a:gd name="T3" fmla="*/ 5 h 6"/>
                <a:gd name="T4" fmla="*/ 9 w 12"/>
                <a:gd name="T5" fmla="*/ 5 h 6"/>
                <a:gd name="T6" fmla="*/ 7 w 12"/>
                <a:gd name="T7" fmla="*/ 5 h 6"/>
                <a:gd name="T8" fmla="*/ 3 w 12"/>
                <a:gd name="T9" fmla="*/ 6 h 6"/>
                <a:gd name="T10" fmla="*/ 1 w 12"/>
                <a:gd name="T11" fmla="*/ 5 h 6"/>
                <a:gd name="T12" fmla="*/ 1 w 12"/>
                <a:gd name="T13" fmla="*/ 3 h 6"/>
                <a:gd name="T14" fmla="*/ 3 w 12"/>
                <a:gd name="T15" fmla="*/ 1 h 6"/>
                <a:gd name="T16" fmla="*/ 5 w 12"/>
                <a:gd name="T17" fmla="*/ 0 h 6"/>
                <a:gd name="T18" fmla="*/ 8 w 12"/>
                <a:gd name="T19" fmla="*/ 0 h 6"/>
                <a:gd name="T20" fmla="*/ 11 w 12"/>
                <a:gd name="T21" fmla="*/ 1 h 6"/>
                <a:gd name="T22" fmla="*/ 12 w 12"/>
                <a:gd name="T2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6">
                  <a:moveTo>
                    <a:pt x="12" y="3"/>
                  </a:moveTo>
                  <a:cubicBezTo>
                    <a:pt x="12" y="3"/>
                    <a:pt x="12" y="4"/>
                    <a:pt x="12" y="5"/>
                  </a:cubicBezTo>
                  <a:cubicBezTo>
                    <a:pt x="11" y="5"/>
                    <a:pt x="10" y="5"/>
                    <a:pt x="9" y="5"/>
                  </a:cubicBezTo>
                  <a:cubicBezTo>
                    <a:pt x="9" y="5"/>
                    <a:pt x="7" y="5"/>
                    <a:pt x="7" y="5"/>
                  </a:cubicBezTo>
                  <a:cubicBezTo>
                    <a:pt x="6" y="5"/>
                    <a:pt x="4" y="6"/>
                    <a:pt x="3" y="6"/>
                  </a:cubicBezTo>
                  <a:cubicBezTo>
                    <a:pt x="3" y="6"/>
                    <a:pt x="1" y="6"/>
                    <a:pt x="1" y="5"/>
                  </a:cubicBezTo>
                  <a:cubicBezTo>
                    <a:pt x="0" y="5"/>
                    <a:pt x="1" y="3"/>
                    <a:pt x="1" y="3"/>
                  </a:cubicBezTo>
                  <a:cubicBezTo>
                    <a:pt x="1" y="3"/>
                    <a:pt x="3" y="2"/>
                    <a:pt x="3" y="1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1" y="1"/>
                    <a:pt x="12" y="2"/>
                    <a:pt x="12" y="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99"/>
            <p:cNvSpPr>
              <a:spLocks/>
            </p:cNvSpPr>
            <p:nvPr/>
          </p:nvSpPr>
          <p:spPr bwMode="auto">
            <a:xfrm>
              <a:off x="3625" y="1768"/>
              <a:ext cx="9" cy="9"/>
            </a:xfrm>
            <a:custGeom>
              <a:avLst/>
              <a:gdLst>
                <a:gd name="T0" fmla="*/ 4 w 4"/>
                <a:gd name="T1" fmla="*/ 2 h 4"/>
                <a:gd name="T2" fmla="*/ 4 w 4"/>
                <a:gd name="T3" fmla="*/ 3 h 4"/>
                <a:gd name="T4" fmla="*/ 1 w 4"/>
                <a:gd name="T5" fmla="*/ 4 h 4"/>
                <a:gd name="T6" fmla="*/ 0 w 4"/>
                <a:gd name="T7" fmla="*/ 3 h 4"/>
                <a:gd name="T8" fmla="*/ 1 w 4"/>
                <a:gd name="T9" fmla="*/ 1 h 4"/>
                <a:gd name="T10" fmla="*/ 2 w 4"/>
                <a:gd name="T11" fmla="*/ 1 h 4"/>
                <a:gd name="T12" fmla="*/ 4 w 4"/>
                <a:gd name="T13" fmla="*/ 0 h 4"/>
                <a:gd name="T14" fmla="*/ 4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2"/>
                    <a:pt x="4" y="3"/>
                    <a:pt x="4" y="3"/>
                  </a:cubicBezTo>
                  <a:cubicBezTo>
                    <a:pt x="4" y="3"/>
                    <a:pt x="2" y="4"/>
                    <a:pt x="1" y="4"/>
                  </a:cubicBezTo>
                  <a:cubicBezTo>
                    <a:pt x="1" y="4"/>
                    <a:pt x="0" y="3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1"/>
                    <a:pt x="4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100"/>
            <p:cNvSpPr>
              <a:spLocks/>
            </p:cNvSpPr>
            <p:nvPr/>
          </p:nvSpPr>
          <p:spPr bwMode="auto">
            <a:xfrm>
              <a:off x="3625" y="1768"/>
              <a:ext cx="9" cy="9"/>
            </a:xfrm>
            <a:custGeom>
              <a:avLst/>
              <a:gdLst>
                <a:gd name="T0" fmla="*/ 4 w 4"/>
                <a:gd name="T1" fmla="*/ 2 h 4"/>
                <a:gd name="T2" fmla="*/ 4 w 4"/>
                <a:gd name="T3" fmla="*/ 3 h 4"/>
                <a:gd name="T4" fmla="*/ 1 w 4"/>
                <a:gd name="T5" fmla="*/ 4 h 4"/>
                <a:gd name="T6" fmla="*/ 0 w 4"/>
                <a:gd name="T7" fmla="*/ 3 h 4"/>
                <a:gd name="T8" fmla="*/ 1 w 4"/>
                <a:gd name="T9" fmla="*/ 1 h 4"/>
                <a:gd name="T10" fmla="*/ 2 w 4"/>
                <a:gd name="T11" fmla="*/ 1 h 4"/>
                <a:gd name="T12" fmla="*/ 4 w 4"/>
                <a:gd name="T13" fmla="*/ 0 h 4"/>
                <a:gd name="T14" fmla="*/ 4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2"/>
                    <a:pt x="4" y="3"/>
                    <a:pt x="4" y="3"/>
                  </a:cubicBezTo>
                  <a:cubicBezTo>
                    <a:pt x="4" y="3"/>
                    <a:pt x="2" y="4"/>
                    <a:pt x="1" y="4"/>
                  </a:cubicBezTo>
                  <a:cubicBezTo>
                    <a:pt x="1" y="4"/>
                    <a:pt x="0" y="3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1"/>
                    <a:pt x="4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101"/>
            <p:cNvSpPr>
              <a:spLocks/>
            </p:cNvSpPr>
            <p:nvPr/>
          </p:nvSpPr>
          <p:spPr bwMode="auto">
            <a:xfrm>
              <a:off x="3613" y="1744"/>
              <a:ext cx="16" cy="10"/>
            </a:xfrm>
            <a:custGeom>
              <a:avLst/>
              <a:gdLst>
                <a:gd name="T0" fmla="*/ 7 w 7"/>
                <a:gd name="T1" fmla="*/ 1 h 4"/>
                <a:gd name="T2" fmla="*/ 7 w 7"/>
                <a:gd name="T3" fmla="*/ 2 h 4"/>
                <a:gd name="T4" fmla="*/ 6 w 7"/>
                <a:gd name="T5" fmla="*/ 4 h 4"/>
                <a:gd name="T6" fmla="*/ 5 w 7"/>
                <a:gd name="T7" fmla="*/ 3 h 4"/>
                <a:gd name="T8" fmla="*/ 2 w 7"/>
                <a:gd name="T9" fmla="*/ 4 h 4"/>
                <a:gd name="T10" fmla="*/ 0 w 7"/>
                <a:gd name="T11" fmla="*/ 3 h 4"/>
                <a:gd name="T12" fmla="*/ 2 w 7"/>
                <a:gd name="T13" fmla="*/ 1 h 4"/>
                <a:gd name="T14" fmla="*/ 5 w 7"/>
                <a:gd name="T15" fmla="*/ 0 h 4"/>
                <a:gd name="T16" fmla="*/ 7 w 7"/>
                <a:gd name="T1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">
                  <a:moveTo>
                    <a:pt x="7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4"/>
                    <a:pt x="6" y="4"/>
                  </a:cubicBezTo>
                  <a:cubicBezTo>
                    <a:pt x="6" y="4"/>
                    <a:pt x="5" y="3"/>
                    <a:pt x="5" y="3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2" y="4"/>
                    <a:pt x="1" y="3"/>
                    <a:pt x="0" y="3"/>
                  </a:cubicBezTo>
                  <a:cubicBezTo>
                    <a:pt x="0" y="2"/>
                    <a:pt x="2" y="2"/>
                    <a:pt x="2" y="1"/>
                  </a:cubicBezTo>
                  <a:cubicBezTo>
                    <a:pt x="3" y="1"/>
                    <a:pt x="5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102"/>
            <p:cNvSpPr>
              <a:spLocks/>
            </p:cNvSpPr>
            <p:nvPr/>
          </p:nvSpPr>
          <p:spPr bwMode="auto">
            <a:xfrm>
              <a:off x="3613" y="1744"/>
              <a:ext cx="16" cy="10"/>
            </a:xfrm>
            <a:custGeom>
              <a:avLst/>
              <a:gdLst>
                <a:gd name="T0" fmla="*/ 7 w 7"/>
                <a:gd name="T1" fmla="*/ 1 h 4"/>
                <a:gd name="T2" fmla="*/ 7 w 7"/>
                <a:gd name="T3" fmla="*/ 2 h 4"/>
                <a:gd name="T4" fmla="*/ 6 w 7"/>
                <a:gd name="T5" fmla="*/ 4 h 4"/>
                <a:gd name="T6" fmla="*/ 5 w 7"/>
                <a:gd name="T7" fmla="*/ 3 h 4"/>
                <a:gd name="T8" fmla="*/ 2 w 7"/>
                <a:gd name="T9" fmla="*/ 4 h 4"/>
                <a:gd name="T10" fmla="*/ 0 w 7"/>
                <a:gd name="T11" fmla="*/ 3 h 4"/>
                <a:gd name="T12" fmla="*/ 2 w 7"/>
                <a:gd name="T13" fmla="*/ 1 h 4"/>
                <a:gd name="T14" fmla="*/ 5 w 7"/>
                <a:gd name="T15" fmla="*/ 0 h 4"/>
                <a:gd name="T16" fmla="*/ 7 w 7"/>
                <a:gd name="T1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">
                  <a:moveTo>
                    <a:pt x="7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4"/>
                    <a:pt x="6" y="4"/>
                  </a:cubicBezTo>
                  <a:cubicBezTo>
                    <a:pt x="6" y="4"/>
                    <a:pt x="5" y="3"/>
                    <a:pt x="5" y="3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2" y="4"/>
                    <a:pt x="1" y="3"/>
                    <a:pt x="0" y="3"/>
                  </a:cubicBezTo>
                  <a:cubicBezTo>
                    <a:pt x="0" y="2"/>
                    <a:pt x="2" y="2"/>
                    <a:pt x="2" y="1"/>
                  </a:cubicBezTo>
                  <a:cubicBezTo>
                    <a:pt x="3" y="1"/>
                    <a:pt x="5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103"/>
            <p:cNvSpPr>
              <a:spLocks/>
            </p:cNvSpPr>
            <p:nvPr/>
          </p:nvSpPr>
          <p:spPr bwMode="auto">
            <a:xfrm>
              <a:off x="3592" y="1761"/>
              <a:ext cx="14" cy="12"/>
            </a:xfrm>
            <a:custGeom>
              <a:avLst/>
              <a:gdLst>
                <a:gd name="T0" fmla="*/ 6 w 6"/>
                <a:gd name="T1" fmla="*/ 1 h 5"/>
                <a:gd name="T2" fmla="*/ 5 w 6"/>
                <a:gd name="T3" fmla="*/ 2 h 5"/>
                <a:gd name="T4" fmla="*/ 4 w 6"/>
                <a:gd name="T5" fmla="*/ 3 h 5"/>
                <a:gd name="T6" fmla="*/ 4 w 6"/>
                <a:gd name="T7" fmla="*/ 4 h 5"/>
                <a:gd name="T8" fmla="*/ 1 w 6"/>
                <a:gd name="T9" fmla="*/ 5 h 5"/>
                <a:gd name="T10" fmla="*/ 0 w 6"/>
                <a:gd name="T11" fmla="*/ 4 h 5"/>
                <a:gd name="T12" fmla="*/ 1 w 6"/>
                <a:gd name="T13" fmla="*/ 2 h 5"/>
                <a:gd name="T14" fmla="*/ 1 w 6"/>
                <a:gd name="T15" fmla="*/ 1 h 5"/>
                <a:gd name="T16" fmla="*/ 3 w 6"/>
                <a:gd name="T17" fmla="*/ 0 h 5"/>
                <a:gd name="T18" fmla="*/ 5 w 6"/>
                <a:gd name="T19" fmla="*/ 0 h 5"/>
                <a:gd name="T20" fmla="*/ 6 w 6"/>
                <a:gd name="T2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5">
                  <a:moveTo>
                    <a:pt x="6" y="1"/>
                  </a:moveTo>
                  <a:cubicBezTo>
                    <a:pt x="6" y="1"/>
                    <a:pt x="5" y="2"/>
                    <a:pt x="5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3" y="4"/>
                    <a:pt x="2" y="5"/>
                    <a:pt x="1" y="5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3"/>
                    <a:pt x="0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104"/>
            <p:cNvSpPr>
              <a:spLocks/>
            </p:cNvSpPr>
            <p:nvPr/>
          </p:nvSpPr>
          <p:spPr bwMode="auto">
            <a:xfrm>
              <a:off x="3592" y="1761"/>
              <a:ext cx="14" cy="12"/>
            </a:xfrm>
            <a:custGeom>
              <a:avLst/>
              <a:gdLst>
                <a:gd name="T0" fmla="*/ 6 w 6"/>
                <a:gd name="T1" fmla="*/ 1 h 5"/>
                <a:gd name="T2" fmla="*/ 5 w 6"/>
                <a:gd name="T3" fmla="*/ 2 h 5"/>
                <a:gd name="T4" fmla="*/ 4 w 6"/>
                <a:gd name="T5" fmla="*/ 3 h 5"/>
                <a:gd name="T6" fmla="*/ 4 w 6"/>
                <a:gd name="T7" fmla="*/ 4 h 5"/>
                <a:gd name="T8" fmla="*/ 1 w 6"/>
                <a:gd name="T9" fmla="*/ 5 h 5"/>
                <a:gd name="T10" fmla="*/ 0 w 6"/>
                <a:gd name="T11" fmla="*/ 4 h 5"/>
                <a:gd name="T12" fmla="*/ 1 w 6"/>
                <a:gd name="T13" fmla="*/ 2 h 5"/>
                <a:gd name="T14" fmla="*/ 1 w 6"/>
                <a:gd name="T15" fmla="*/ 1 h 5"/>
                <a:gd name="T16" fmla="*/ 3 w 6"/>
                <a:gd name="T17" fmla="*/ 0 h 5"/>
                <a:gd name="T18" fmla="*/ 5 w 6"/>
                <a:gd name="T19" fmla="*/ 0 h 5"/>
                <a:gd name="T20" fmla="*/ 6 w 6"/>
                <a:gd name="T2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5">
                  <a:moveTo>
                    <a:pt x="6" y="1"/>
                  </a:moveTo>
                  <a:cubicBezTo>
                    <a:pt x="6" y="1"/>
                    <a:pt x="5" y="2"/>
                    <a:pt x="5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3" y="4"/>
                    <a:pt x="2" y="5"/>
                    <a:pt x="1" y="5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3"/>
                    <a:pt x="0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105"/>
            <p:cNvSpPr>
              <a:spLocks/>
            </p:cNvSpPr>
            <p:nvPr/>
          </p:nvSpPr>
          <p:spPr bwMode="auto">
            <a:xfrm>
              <a:off x="3530" y="1720"/>
              <a:ext cx="31" cy="24"/>
            </a:xfrm>
            <a:custGeom>
              <a:avLst/>
              <a:gdLst>
                <a:gd name="T0" fmla="*/ 12 w 13"/>
                <a:gd name="T1" fmla="*/ 4 h 10"/>
                <a:gd name="T2" fmla="*/ 12 w 13"/>
                <a:gd name="T3" fmla="*/ 8 h 10"/>
                <a:gd name="T4" fmla="*/ 9 w 13"/>
                <a:gd name="T5" fmla="*/ 10 h 10"/>
                <a:gd name="T6" fmla="*/ 6 w 13"/>
                <a:gd name="T7" fmla="*/ 9 h 10"/>
                <a:gd name="T8" fmla="*/ 5 w 13"/>
                <a:gd name="T9" fmla="*/ 7 h 10"/>
                <a:gd name="T10" fmla="*/ 2 w 13"/>
                <a:gd name="T11" fmla="*/ 8 h 10"/>
                <a:gd name="T12" fmla="*/ 1 w 13"/>
                <a:gd name="T13" fmla="*/ 7 h 10"/>
                <a:gd name="T14" fmla="*/ 0 w 13"/>
                <a:gd name="T15" fmla="*/ 5 h 10"/>
                <a:gd name="T16" fmla="*/ 4 w 13"/>
                <a:gd name="T17" fmla="*/ 3 h 10"/>
                <a:gd name="T18" fmla="*/ 5 w 13"/>
                <a:gd name="T19" fmla="*/ 0 h 10"/>
                <a:gd name="T20" fmla="*/ 8 w 13"/>
                <a:gd name="T21" fmla="*/ 0 h 10"/>
                <a:gd name="T22" fmla="*/ 11 w 13"/>
                <a:gd name="T23" fmla="*/ 1 h 10"/>
                <a:gd name="T24" fmla="*/ 12 w 13"/>
                <a:gd name="T2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0">
                  <a:moveTo>
                    <a:pt x="12" y="4"/>
                  </a:moveTo>
                  <a:cubicBezTo>
                    <a:pt x="13" y="5"/>
                    <a:pt x="12" y="7"/>
                    <a:pt x="12" y="8"/>
                  </a:cubicBezTo>
                  <a:cubicBezTo>
                    <a:pt x="12" y="8"/>
                    <a:pt x="10" y="10"/>
                    <a:pt x="9" y="10"/>
                  </a:cubicBezTo>
                  <a:cubicBezTo>
                    <a:pt x="9" y="10"/>
                    <a:pt x="7" y="9"/>
                    <a:pt x="6" y="9"/>
                  </a:cubicBezTo>
                  <a:cubicBezTo>
                    <a:pt x="6" y="8"/>
                    <a:pt x="6" y="8"/>
                    <a:pt x="5" y="7"/>
                  </a:cubicBezTo>
                  <a:cubicBezTo>
                    <a:pt x="4" y="7"/>
                    <a:pt x="3" y="8"/>
                    <a:pt x="2" y="8"/>
                  </a:cubicBez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4"/>
                    <a:pt x="3" y="4"/>
                    <a:pt x="4" y="3"/>
                  </a:cubicBezTo>
                  <a:cubicBezTo>
                    <a:pt x="4" y="2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2" y="3"/>
                    <a:pt x="12" y="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106"/>
            <p:cNvSpPr>
              <a:spLocks/>
            </p:cNvSpPr>
            <p:nvPr/>
          </p:nvSpPr>
          <p:spPr bwMode="auto">
            <a:xfrm>
              <a:off x="3530" y="1720"/>
              <a:ext cx="31" cy="24"/>
            </a:xfrm>
            <a:custGeom>
              <a:avLst/>
              <a:gdLst>
                <a:gd name="T0" fmla="*/ 12 w 13"/>
                <a:gd name="T1" fmla="*/ 4 h 10"/>
                <a:gd name="T2" fmla="*/ 12 w 13"/>
                <a:gd name="T3" fmla="*/ 8 h 10"/>
                <a:gd name="T4" fmla="*/ 9 w 13"/>
                <a:gd name="T5" fmla="*/ 10 h 10"/>
                <a:gd name="T6" fmla="*/ 6 w 13"/>
                <a:gd name="T7" fmla="*/ 9 h 10"/>
                <a:gd name="T8" fmla="*/ 5 w 13"/>
                <a:gd name="T9" fmla="*/ 7 h 10"/>
                <a:gd name="T10" fmla="*/ 2 w 13"/>
                <a:gd name="T11" fmla="*/ 8 h 10"/>
                <a:gd name="T12" fmla="*/ 1 w 13"/>
                <a:gd name="T13" fmla="*/ 7 h 10"/>
                <a:gd name="T14" fmla="*/ 0 w 13"/>
                <a:gd name="T15" fmla="*/ 5 h 10"/>
                <a:gd name="T16" fmla="*/ 4 w 13"/>
                <a:gd name="T17" fmla="*/ 3 h 10"/>
                <a:gd name="T18" fmla="*/ 5 w 13"/>
                <a:gd name="T19" fmla="*/ 0 h 10"/>
                <a:gd name="T20" fmla="*/ 8 w 13"/>
                <a:gd name="T21" fmla="*/ 0 h 10"/>
                <a:gd name="T22" fmla="*/ 11 w 13"/>
                <a:gd name="T23" fmla="*/ 1 h 10"/>
                <a:gd name="T24" fmla="*/ 12 w 13"/>
                <a:gd name="T2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0">
                  <a:moveTo>
                    <a:pt x="12" y="4"/>
                  </a:moveTo>
                  <a:cubicBezTo>
                    <a:pt x="13" y="5"/>
                    <a:pt x="12" y="7"/>
                    <a:pt x="12" y="8"/>
                  </a:cubicBezTo>
                  <a:cubicBezTo>
                    <a:pt x="12" y="8"/>
                    <a:pt x="10" y="10"/>
                    <a:pt x="9" y="10"/>
                  </a:cubicBezTo>
                  <a:cubicBezTo>
                    <a:pt x="9" y="10"/>
                    <a:pt x="7" y="9"/>
                    <a:pt x="6" y="9"/>
                  </a:cubicBezTo>
                  <a:cubicBezTo>
                    <a:pt x="6" y="8"/>
                    <a:pt x="6" y="8"/>
                    <a:pt x="5" y="7"/>
                  </a:cubicBezTo>
                  <a:cubicBezTo>
                    <a:pt x="4" y="7"/>
                    <a:pt x="3" y="8"/>
                    <a:pt x="2" y="8"/>
                  </a:cubicBez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4"/>
                    <a:pt x="3" y="4"/>
                    <a:pt x="4" y="3"/>
                  </a:cubicBezTo>
                  <a:cubicBezTo>
                    <a:pt x="4" y="2"/>
                    <a:pt x="4" y="1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2" y="3"/>
                    <a:pt x="12" y="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107"/>
            <p:cNvSpPr>
              <a:spLocks/>
            </p:cNvSpPr>
            <p:nvPr/>
          </p:nvSpPr>
          <p:spPr bwMode="auto">
            <a:xfrm>
              <a:off x="3327" y="1517"/>
              <a:ext cx="281" cy="97"/>
            </a:xfrm>
            <a:custGeom>
              <a:avLst/>
              <a:gdLst>
                <a:gd name="T0" fmla="*/ 117 w 119"/>
                <a:gd name="T1" fmla="*/ 14 h 41"/>
                <a:gd name="T2" fmla="*/ 108 w 119"/>
                <a:gd name="T3" fmla="*/ 20 h 41"/>
                <a:gd name="T4" fmla="*/ 98 w 119"/>
                <a:gd name="T5" fmla="*/ 22 h 41"/>
                <a:gd name="T6" fmla="*/ 91 w 119"/>
                <a:gd name="T7" fmla="*/ 20 h 41"/>
                <a:gd name="T8" fmla="*/ 81 w 119"/>
                <a:gd name="T9" fmla="*/ 21 h 41"/>
                <a:gd name="T10" fmla="*/ 75 w 119"/>
                <a:gd name="T11" fmla="*/ 20 h 41"/>
                <a:gd name="T12" fmla="*/ 66 w 119"/>
                <a:gd name="T13" fmla="*/ 20 h 41"/>
                <a:gd name="T14" fmla="*/ 61 w 119"/>
                <a:gd name="T15" fmla="*/ 20 h 41"/>
                <a:gd name="T16" fmla="*/ 55 w 119"/>
                <a:gd name="T17" fmla="*/ 22 h 41"/>
                <a:gd name="T18" fmla="*/ 51 w 119"/>
                <a:gd name="T19" fmla="*/ 21 h 41"/>
                <a:gd name="T20" fmla="*/ 51 w 119"/>
                <a:gd name="T21" fmla="*/ 26 h 41"/>
                <a:gd name="T22" fmla="*/ 43 w 119"/>
                <a:gd name="T23" fmla="*/ 25 h 41"/>
                <a:gd name="T24" fmla="*/ 39 w 119"/>
                <a:gd name="T25" fmla="*/ 27 h 41"/>
                <a:gd name="T26" fmla="*/ 36 w 119"/>
                <a:gd name="T27" fmla="*/ 23 h 41"/>
                <a:gd name="T28" fmla="*/ 34 w 119"/>
                <a:gd name="T29" fmla="*/ 30 h 41"/>
                <a:gd name="T30" fmla="*/ 28 w 119"/>
                <a:gd name="T31" fmla="*/ 30 h 41"/>
                <a:gd name="T32" fmla="*/ 25 w 119"/>
                <a:gd name="T33" fmla="*/ 30 h 41"/>
                <a:gd name="T34" fmla="*/ 21 w 119"/>
                <a:gd name="T35" fmla="*/ 34 h 41"/>
                <a:gd name="T36" fmla="*/ 19 w 119"/>
                <a:gd name="T37" fmla="*/ 31 h 41"/>
                <a:gd name="T38" fmla="*/ 17 w 119"/>
                <a:gd name="T39" fmla="*/ 37 h 41"/>
                <a:gd name="T40" fmla="*/ 15 w 119"/>
                <a:gd name="T41" fmla="*/ 32 h 41"/>
                <a:gd name="T42" fmla="*/ 14 w 119"/>
                <a:gd name="T43" fmla="*/ 38 h 41"/>
                <a:gd name="T44" fmla="*/ 9 w 119"/>
                <a:gd name="T45" fmla="*/ 40 h 41"/>
                <a:gd name="T46" fmla="*/ 2 w 119"/>
                <a:gd name="T47" fmla="*/ 30 h 41"/>
                <a:gd name="T48" fmla="*/ 3 w 119"/>
                <a:gd name="T49" fmla="*/ 26 h 41"/>
                <a:gd name="T50" fmla="*/ 3 w 119"/>
                <a:gd name="T51" fmla="*/ 24 h 41"/>
                <a:gd name="T52" fmla="*/ 2 w 119"/>
                <a:gd name="T53" fmla="*/ 19 h 41"/>
                <a:gd name="T54" fmla="*/ 8 w 119"/>
                <a:gd name="T55" fmla="*/ 21 h 41"/>
                <a:gd name="T56" fmla="*/ 14 w 119"/>
                <a:gd name="T57" fmla="*/ 19 h 41"/>
                <a:gd name="T58" fmla="*/ 17 w 119"/>
                <a:gd name="T59" fmla="*/ 19 h 41"/>
                <a:gd name="T60" fmla="*/ 18 w 119"/>
                <a:gd name="T61" fmla="*/ 16 h 41"/>
                <a:gd name="T62" fmla="*/ 23 w 119"/>
                <a:gd name="T63" fmla="*/ 16 h 41"/>
                <a:gd name="T64" fmla="*/ 23 w 119"/>
                <a:gd name="T65" fmla="*/ 12 h 41"/>
                <a:gd name="T66" fmla="*/ 28 w 119"/>
                <a:gd name="T67" fmla="*/ 14 h 41"/>
                <a:gd name="T68" fmla="*/ 28 w 119"/>
                <a:gd name="T69" fmla="*/ 9 h 41"/>
                <a:gd name="T70" fmla="*/ 32 w 119"/>
                <a:gd name="T71" fmla="*/ 8 h 41"/>
                <a:gd name="T72" fmla="*/ 30 w 119"/>
                <a:gd name="T73" fmla="*/ 3 h 41"/>
                <a:gd name="T74" fmla="*/ 35 w 119"/>
                <a:gd name="T75" fmla="*/ 5 h 41"/>
                <a:gd name="T76" fmla="*/ 40 w 119"/>
                <a:gd name="T77" fmla="*/ 4 h 41"/>
                <a:gd name="T78" fmla="*/ 47 w 119"/>
                <a:gd name="T79" fmla="*/ 2 h 41"/>
                <a:gd name="T80" fmla="*/ 58 w 119"/>
                <a:gd name="T81" fmla="*/ 0 h 41"/>
                <a:gd name="T82" fmla="*/ 67 w 119"/>
                <a:gd name="T83" fmla="*/ 3 h 41"/>
                <a:gd name="T84" fmla="*/ 74 w 119"/>
                <a:gd name="T85" fmla="*/ 0 h 41"/>
                <a:gd name="T86" fmla="*/ 81 w 119"/>
                <a:gd name="T87" fmla="*/ 6 h 41"/>
                <a:gd name="T88" fmla="*/ 92 w 119"/>
                <a:gd name="T89" fmla="*/ 8 h 41"/>
                <a:gd name="T90" fmla="*/ 102 w 119"/>
                <a:gd name="T91" fmla="*/ 6 h 41"/>
                <a:gd name="T92" fmla="*/ 118 w 119"/>
                <a:gd name="T93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9" h="41">
                  <a:moveTo>
                    <a:pt x="118" y="8"/>
                  </a:moveTo>
                  <a:cubicBezTo>
                    <a:pt x="118" y="8"/>
                    <a:pt x="119" y="10"/>
                    <a:pt x="119" y="11"/>
                  </a:cubicBezTo>
                  <a:cubicBezTo>
                    <a:pt x="119" y="12"/>
                    <a:pt x="117" y="14"/>
                    <a:pt x="117" y="14"/>
                  </a:cubicBezTo>
                  <a:cubicBezTo>
                    <a:pt x="116" y="15"/>
                    <a:pt x="114" y="16"/>
                    <a:pt x="114" y="17"/>
                  </a:cubicBezTo>
                  <a:cubicBezTo>
                    <a:pt x="113" y="18"/>
                    <a:pt x="112" y="20"/>
                    <a:pt x="111" y="20"/>
                  </a:cubicBezTo>
                  <a:cubicBezTo>
                    <a:pt x="110" y="20"/>
                    <a:pt x="108" y="20"/>
                    <a:pt x="108" y="20"/>
                  </a:cubicBezTo>
                  <a:cubicBezTo>
                    <a:pt x="107" y="20"/>
                    <a:pt x="105" y="20"/>
                    <a:pt x="105" y="20"/>
                  </a:cubicBezTo>
                  <a:cubicBezTo>
                    <a:pt x="104" y="20"/>
                    <a:pt x="102" y="19"/>
                    <a:pt x="102" y="20"/>
                  </a:cubicBezTo>
                  <a:cubicBezTo>
                    <a:pt x="101" y="20"/>
                    <a:pt x="99" y="21"/>
                    <a:pt x="98" y="22"/>
                  </a:cubicBezTo>
                  <a:cubicBezTo>
                    <a:pt x="97" y="22"/>
                    <a:pt x="96" y="22"/>
                    <a:pt x="95" y="22"/>
                  </a:cubicBezTo>
                  <a:cubicBezTo>
                    <a:pt x="94" y="22"/>
                    <a:pt x="93" y="20"/>
                    <a:pt x="93" y="20"/>
                  </a:cubicBezTo>
                  <a:cubicBezTo>
                    <a:pt x="92" y="20"/>
                    <a:pt x="91" y="20"/>
                    <a:pt x="91" y="20"/>
                  </a:cubicBezTo>
                  <a:cubicBezTo>
                    <a:pt x="90" y="21"/>
                    <a:pt x="89" y="22"/>
                    <a:pt x="88" y="22"/>
                  </a:cubicBezTo>
                  <a:cubicBezTo>
                    <a:pt x="87" y="22"/>
                    <a:pt x="85" y="22"/>
                    <a:pt x="84" y="22"/>
                  </a:cubicBezTo>
                  <a:cubicBezTo>
                    <a:pt x="83" y="22"/>
                    <a:pt x="82" y="22"/>
                    <a:pt x="81" y="21"/>
                  </a:cubicBezTo>
                  <a:cubicBezTo>
                    <a:pt x="81" y="21"/>
                    <a:pt x="79" y="19"/>
                    <a:pt x="79" y="19"/>
                  </a:cubicBezTo>
                  <a:cubicBezTo>
                    <a:pt x="79" y="19"/>
                    <a:pt x="78" y="19"/>
                    <a:pt x="77" y="19"/>
                  </a:cubicBezTo>
                  <a:cubicBezTo>
                    <a:pt x="77" y="19"/>
                    <a:pt x="75" y="20"/>
                    <a:pt x="75" y="20"/>
                  </a:cubicBezTo>
                  <a:cubicBezTo>
                    <a:pt x="74" y="20"/>
                    <a:pt x="72" y="21"/>
                    <a:pt x="71" y="21"/>
                  </a:cubicBezTo>
                  <a:cubicBezTo>
                    <a:pt x="70" y="21"/>
                    <a:pt x="69" y="20"/>
                    <a:pt x="69" y="20"/>
                  </a:cubicBezTo>
                  <a:cubicBezTo>
                    <a:pt x="68" y="20"/>
                    <a:pt x="67" y="20"/>
                    <a:pt x="66" y="20"/>
                  </a:cubicBezTo>
                  <a:cubicBezTo>
                    <a:pt x="66" y="21"/>
                    <a:pt x="65" y="22"/>
                    <a:pt x="64" y="22"/>
                  </a:cubicBezTo>
                  <a:cubicBezTo>
                    <a:pt x="64" y="22"/>
                    <a:pt x="62" y="22"/>
                    <a:pt x="62" y="22"/>
                  </a:cubicBezTo>
                  <a:cubicBezTo>
                    <a:pt x="61" y="22"/>
                    <a:pt x="61" y="20"/>
                    <a:pt x="61" y="20"/>
                  </a:cubicBezTo>
                  <a:cubicBezTo>
                    <a:pt x="60" y="20"/>
                    <a:pt x="60" y="20"/>
                    <a:pt x="59" y="20"/>
                  </a:cubicBezTo>
                  <a:cubicBezTo>
                    <a:pt x="58" y="20"/>
                    <a:pt x="58" y="22"/>
                    <a:pt x="58" y="22"/>
                  </a:cubicBezTo>
                  <a:cubicBezTo>
                    <a:pt x="57" y="22"/>
                    <a:pt x="56" y="22"/>
                    <a:pt x="55" y="22"/>
                  </a:cubicBezTo>
                  <a:cubicBezTo>
                    <a:pt x="55" y="22"/>
                    <a:pt x="55" y="22"/>
                    <a:pt x="54" y="22"/>
                  </a:cubicBezTo>
                  <a:cubicBezTo>
                    <a:pt x="54" y="22"/>
                    <a:pt x="53" y="21"/>
                    <a:pt x="53" y="21"/>
                  </a:cubicBezTo>
                  <a:cubicBezTo>
                    <a:pt x="53" y="21"/>
                    <a:pt x="52" y="21"/>
                    <a:pt x="51" y="21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3"/>
                    <a:pt x="52" y="24"/>
                    <a:pt x="52" y="24"/>
                  </a:cubicBezTo>
                  <a:cubicBezTo>
                    <a:pt x="52" y="24"/>
                    <a:pt x="51" y="25"/>
                    <a:pt x="51" y="26"/>
                  </a:cubicBezTo>
                  <a:cubicBezTo>
                    <a:pt x="50" y="26"/>
                    <a:pt x="48" y="26"/>
                    <a:pt x="47" y="26"/>
                  </a:cubicBezTo>
                  <a:cubicBezTo>
                    <a:pt x="46" y="27"/>
                    <a:pt x="44" y="27"/>
                    <a:pt x="43" y="27"/>
                  </a:cubicBezTo>
                  <a:cubicBezTo>
                    <a:pt x="43" y="26"/>
                    <a:pt x="44" y="25"/>
                    <a:pt x="43" y="25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1" y="24"/>
                    <a:pt x="41" y="25"/>
                    <a:pt x="41" y="26"/>
                  </a:cubicBezTo>
                  <a:cubicBezTo>
                    <a:pt x="40" y="26"/>
                    <a:pt x="39" y="27"/>
                    <a:pt x="39" y="27"/>
                  </a:cubicBezTo>
                  <a:cubicBezTo>
                    <a:pt x="38" y="27"/>
                    <a:pt x="37" y="26"/>
                    <a:pt x="37" y="26"/>
                  </a:cubicBezTo>
                  <a:cubicBezTo>
                    <a:pt x="36" y="25"/>
                    <a:pt x="38" y="24"/>
                    <a:pt x="38" y="23"/>
                  </a:cubicBezTo>
                  <a:cubicBezTo>
                    <a:pt x="37" y="23"/>
                    <a:pt x="36" y="23"/>
                    <a:pt x="36" y="23"/>
                  </a:cubicBezTo>
                  <a:cubicBezTo>
                    <a:pt x="36" y="23"/>
                    <a:pt x="35" y="24"/>
                    <a:pt x="35" y="24"/>
                  </a:cubicBezTo>
                  <a:cubicBezTo>
                    <a:pt x="35" y="25"/>
                    <a:pt x="35" y="26"/>
                    <a:pt x="35" y="27"/>
                  </a:cubicBezTo>
                  <a:cubicBezTo>
                    <a:pt x="35" y="28"/>
                    <a:pt x="34" y="29"/>
                    <a:pt x="34" y="30"/>
                  </a:cubicBezTo>
                  <a:cubicBezTo>
                    <a:pt x="34" y="30"/>
                    <a:pt x="33" y="31"/>
                    <a:pt x="32" y="32"/>
                  </a:cubicBezTo>
                  <a:cubicBezTo>
                    <a:pt x="32" y="32"/>
                    <a:pt x="30" y="32"/>
                    <a:pt x="30" y="32"/>
                  </a:cubicBezTo>
                  <a:cubicBezTo>
                    <a:pt x="29" y="32"/>
                    <a:pt x="28" y="31"/>
                    <a:pt x="28" y="30"/>
                  </a:cubicBezTo>
                  <a:cubicBezTo>
                    <a:pt x="28" y="30"/>
                    <a:pt x="28" y="28"/>
                    <a:pt x="28" y="27"/>
                  </a:cubicBezTo>
                  <a:cubicBezTo>
                    <a:pt x="27" y="27"/>
                    <a:pt x="26" y="28"/>
                    <a:pt x="26" y="28"/>
                  </a:cubicBezTo>
                  <a:cubicBezTo>
                    <a:pt x="26" y="28"/>
                    <a:pt x="26" y="30"/>
                    <a:pt x="25" y="30"/>
                  </a:cubicBezTo>
                  <a:cubicBezTo>
                    <a:pt x="25" y="31"/>
                    <a:pt x="25" y="32"/>
                    <a:pt x="25" y="33"/>
                  </a:cubicBezTo>
                  <a:cubicBezTo>
                    <a:pt x="24" y="33"/>
                    <a:pt x="24" y="34"/>
                    <a:pt x="23" y="34"/>
                  </a:cubicBezTo>
                  <a:cubicBezTo>
                    <a:pt x="23" y="34"/>
                    <a:pt x="22" y="34"/>
                    <a:pt x="21" y="34"/>
                  </a:cubicBezTo>
                  <a:cubicBezTo>
                    <a:pt x="21" y="34"/>
                    <a:pt x="21" y="32"/>
                    <a:pt x="21" y="32"/>
                  </a:cubicBezTo>
                  <a:cubicBezTo>
                    <a:pt x="21" y="31"/>
                    <a:pt x="21" y="31"/>
                    <a:pt x="20" y="30"/>
                  </a:cubicBezTo>
                  <a:cubicBezTo>
                    <a:pt x="20" y="30"/>
                    <a:pt x="19" y="31"/>
                    <a:pt x="19" y="31"/>
                  </a:cubicBezTo>
                  <a:cubicBezTo>
                    <a:pt x="19" y="32"/>
                    <a:pt x="19" y="33"/>
                    <a:pt x="19" y="34"/>
                  </a:cubicBezTo>
                  <a:cubicBezTo>
                    <a:pt x="19" y="34"/>
                    <a:pt x="19" y="35"/>
                    <a:pt x="19" y="36"/>
                  </a:cubicBezTo>
                  <a:cubicBezTo>
                    <a:pt x="19" y="36"/>
                    <a:pt x="18" y="37"/>
                    <a:pt x="17" y="37"/>
                  </a:cubicBezTo>
                  <a:cubicBezTo>
                    <a:pt x="17" y="36"/>
                    <a:pt x="16" y="36"/>
                    <a:pt x="16" y="35"/>
                  </a:cubicBezTo>
                  <a:cubicBezTo>
                    <a:pt x="16" y="34"/>
                    <a:pt x="17" y="33"/>
                    <a:pt x="17" y="33"/>
                  </a:cubicBezTo>
                  <a:cubicBezTo>
                    <a:pt x="17" y="32"/>
                    <a:pt x="16" y="32"/>
                    <a:pt x="15" y="32"/>
                  </a:cubicBezTo>
                  <a:cubicBezTo>
                    <a:pt x="15" y="32"/>
                    <a:pt x="14" y="33"/>
                    <a:pt x="14" y="33"/>
                  </a:cubicBezTo>
                  <a:cubicBezTo>
                    <a:pt x="14" y="34"/>
                    <a:pt x="15" y="35"/>
                    <a:pt x="15" y="35"/>
                  </a:cubicBezTo>
                  <a:cubicBezTo>
                    <a:pt x="15" y="36"/>
                    <a:pt x="14" y="37"/>
                    <a:pt x="14" y="38"/>
                  </a:cubicBezTo>
                  <a:cubicBezTo>
                    <a:pt x="14" y="39"/>
                    <a:pt x="14" y="40"/>
                    <a:pt x="13" y="41"/>
                  </a:cubicBezTo>
                  <a:cubicBezTo>
                    <a:pt x="13" y="41"/>
                    <a:pt x="11" y="41"/>
                    <a:pt x="11" y="41"/>
                  </a:cubicBezTo>
                  <a:cubicBezTo>
                    <a:pt x="11" y="41"/>
                    <a:pt x="9" y="41"/>
                    <a:pt x="9" y="40"/>
                  </a:cubicBezTo>
                  <a:cubicBezTo>
                    <a:pt x="9" y="39"/>
                    <a:pt x="9" y="37"/>
                    <a:pt x="8" y="36"/>
                  </a:cubicBezTo>
                  <a:cubicBezTo>
                    <a:pt x="7" y="36"/>
                    <a:pt x="5" y="35"/>
                    <a:pt x="4" y="34"/>
                  </a:cubicBezTo>
                  <a:cubicBezTo>
                    <a:pt x="4" y="33"/>
                    <a:pt x="3" y="31"/>
                    <a:pt x="2" y="30"/>
                  </a:cubicBezTo>
                  <a:cubicBezTo>
                    <a:pt x="2" y="30"/>
                    <a:pt x="1" y="30"/>
                    <a:pt x="0" y="29"/>
                  </a:cubicBezTo>
                  <a:cubicBezTo>
                    <a:pt x="0" y="28"/>
                    <a:pt x="0" y="27"/>
                    <a:pt x="1" y="27"/>
                  </a:cubicBezTo>
                  <a:cubicBezTo>
                    <a:pt x="1" y="26"/>
                    <a:pt x="3" y="26"/>
                    <a:pt x="3" y="26"/>
                  </a:cubicBezTo>
                  <a:cubicBezTo>
                    <a:pt x="4" y="26"/>
                    <a:pt x="6" y="28"/>
                    <a:pt x="6" y="27"/>
                  </a:cubicBezTo>
                  <a:cubicBezTo>
                    <a:pt x="7" y="27"/>
                    <a:pt x="6" y="26"/>
                    <a:pt x="6" y="25"/>
                  </a:cubicBezTo>
                  <a:cubicBezTo>
                    <a:pt x="5" y="24"/>
                    <a:pt x="4" y="24"/>
                    <a:pt x="3" y="24"/>
                  </a:cubicBezTo>
                  <a:cubicBezTo>
                    <a:pt x="2" y="24"/>
                    <a:pt x="1" y="23"/>
                    <a:pt x="0" y="22"/>
                  </a:cubicBezTo>
                  <a:cubicBezTo>
                    <a:pt x="0" y="22"/>
                    <a:pt x="0" y="20"/>
                    <a:pt x="0" y="20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3" y="19"/>
                    <a:pt x="5" y="19"/>
                    <a:pt x="6" y="19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1"/>
                    <a:pt x="8" y="21"/>
                    <a:pt x="8" y="21"/>
                  </a:cubicBezTo>
                  <a:cubicBezTo>
                    <a:pt x="9" y="20"/>
                    <a:pt x="9" y="19"/>
                    <a:pt x="9" y="19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2" y="18"/>
                    <a:pt x="13" y="18"/>
                    <a:pt x="14" y="19"/>
                  </a:cubicBezTo>
                  <a:cubicBezTo>
                    <a:pt x="14" y="19"/>
                    <a:pt x="14" y="20"/>
                    <a:pt x="14" y="20"/>
                  </a:cubicBezTo>
                  <a:cubicBezTo>
                    <a:pt x="15" y="20"/>
                    <a:pt x="16" y="20"/>
                    <a:pt x="16" y="20"/>
                  </a:cubicBezTo>
                  <a:cubicBezTo>
                    <a:pt x="17" y="20"/>
                    <a:pt x="17" y="19"/>
                    <a:pt x="17" y="19"/>
                  </a:cubicBezTo>
                  <a:cubicBezTo>
                    <a:pt x="17" y="19"/>
                    <a:pt x="16" y="18"/>
                    <a:pt x="16" y="18"/>
                  </a:cubicBezTo>
                  <a:cubicBezTo>
                    <a:pt x="16" y="18"/>
                    <a:pt x="16" y="17"/>
                    <a:pt x="16" y="17"/>
                  </a:cubicBezTo>
                  <a:cubicBezTo>
                    <a:pt x="17" y="17"/>
                    <a:pt x="18" y="16"/>
                    <a:pt x="18" y="16"/>
                  </a:cubicBezTo>
                  <a:cubicBezTo>
                    <a:pt x="19" y="15"/>
                    <a:pt x="19" y="14"/>
                    <a:pt x="20" y="14"/>
                  </a:cubicBezTo>
                  <a:cubicBezTo>
                    <a:pt x="21" y="14"/>
                    <a:pt x="21" y="15"/>
                    <a:pt x="21" y="16"/>
                  </a:cubicBezTo>
                  <a:cubicBezTo>
                    <a:pt x="21" y="16"/>
                    <a:pt x="22" y="16"/>
                    <a:pt x="23" y="16"/>
                  </a:cubicBezTo>
                  <a:cubicBezTo>
                    <a:pt x="23" y="15"/>
                    <a:pt x="23" y="14"/>
                    <a:pt x="23" y="14"/>
                  </a:cubicBezTo>
                  <a:cubicBezTo>
                    <a:pt x="23" y="14"/>
                    <a:pt x="22" y="13"/>
                    <a:pt x="22" y="13"/>
                  </a:cubicBezTo>
                  <a:cubicBezTo>
                    <a:pt x="22" y="12"/>
                    <a:pt x="23" y="12"/>
                    <a:pt x="23" y="12"/>
                  </a:cubicBezTo>
                  <a:cubicBezTo>
                    <a:pt x="23" y="11"/>
                    <a:pt x="25" y="12"/>
                    <a:pt x="25" y="12"/>
                  </a:cubicBezTo>
                  <a:cubicBezTo>
                    <a:pt x="26" y="12"/>
                    <a:pt x="26" y="13"/>
                    <a:pt x="26" y="14"/>
                  </a:cubicBezTo>
                  <a:cubicBezTo>
                    <a:pt x="27" y="14"/>
                    <a:pt x="28" y="14"/>
                    <a:pt x="28" y="14"/>
                  </a:cubicBezTo>
                  <a:cubicBezTo>
                    <a:pt x="28" y="14"/>
                    <a:pt x="29" y="13"/>
                    <a:pt x="29" y="12"/>
                  </a:cubicBezTo>
                  <a:cubicBezTo>
                    <a:pt x="29" y="12"/>
                    <a:pt x="28" y="12"/>
                    <a:pt x="28" y="12"/>
                  </a:cubicBezTo>
                  <a:cubicBezTo>
                    <a:pt x="27" y="11"/>
                    <a:pt x="27" y="9"/>
                    <a:pt x="28" y="9"/>
                  </a:cubicBezTo>
                  <a:cubicBezTo>
                    <a:pt x="28" y="8"/>
                    <a:pt x="29" y="9"/>
                    <a:pt x="29" y="9"/>
                  </a:cubicBezTo>
                  <a:cubicBezTo>
                    <a:pt x="30" y="9"/>
                    <a:pt x="30" y="10"/>
                    <a:pt x="31" y="9"/>
                  </a:cubicBezTo>
                  <a:cubicBezTo>
                    <a:pt x="31" y="9"/>
                    <a:pt x="32" y="8"/>
                    <a:pt x="32" y="8"/>
                  </a:cubicBezTo>
                  <a:cubicBezTo>
                    <a:pt x="32" y="8"/>
                    <a:pt x="30" y="7"/>
                    <a:pt x="30" y="7"/>
                  </a:cubicBezTo>
                  <a:cubicBezTo>
                    <a:pt x="30" y="6"/>
                    <a:pt x="30" y="6"/>
                    <a:pt x="30" y="5"/>
                  </a:cubicBezTo>
                  <a:cubicBezTo>
                    <a:pt x="30" y="4"/>
                    <a:pt x="30" y="3"/>
                    <a:pt x="30" y="3"/>
                  </a:cubicBezTo>
                  <a:cubicBezTo>
                    <a:pt x="31" y="2"/>
                    <a:pt x="32" y="2"/>
                    <a:pt x="33" y="2"/>
                  </a:cubicBezTo>
                  <a:cubicBezTo>
                    <a:pt x="33" y="3"/>
                    <a:pt x="34" y="3"/>
                    <a:pt x="34" y="4"/>
                  </a:cubicBezTo>
                  <a:cubicBezTo>
                    <a:pt x="34" y="4"/>
                    <a:pt x="35" y="5"/>
                    <a:pt x="35" y="5"/>
                  </a:cubicBezTo>
                  <a:cubicBezTo>
                    <a:pt x="36" y="6"/>
                    <a:pt x="36" y="6"/>
                    <a:pt x="37" y="6"/>
                  </a:cubicBezTo>
                  <a:cubicBezTo>
                    <a:pt x="37" y="6"/>
                    <a:pt x="38" y="4"/>
                    <a:pt x="38" y="4"/>
                  </a:cubicBezTo>
                  <a:cubicBezTo>
                    <a:pt x="39" y="4"/>
                    <a:pt x="40" y="4"/>
                    <a:pt x="40" y="4"/>
                  </a:cubicBezTo>
                  <a:cubicBezTo>
                    <a:pt x="40" y="4"/>
                    <a:pt x="41" y="5"/>
                    <a:pt x="42" y="5"/>
                  </a:cubicBezTo>
                  <a:cubicBezTo>
                    <a:pt x="43" y="5"/>
                    <a:pt x="44" y="5"/>
                    <a:pt x="44" y="5"/>
                  </a:cubicBezTo>
                  <a:cubicBezTo>
                    <a:pt x="45" y="4"/>
                    <a:pt x="46" y="2"/>
                    <a:pt x="47" y="2"/>
                  </a:cubicBezTo>
                  <a:cubicBezTo>
                    <a:pt x="48" y="2"/>
                    <a:pt x="50" y="2"/>
                    <a:pt x="51" y="2"/>
                  </a:cubicBezTo>
                  <a:cubicBezTo>
                    <a:pt x="51" y="2"/>
                    <a:pt x="53" y="0"/>
                    <a:pt x="54" y="0"/>
                  </a:cubicBezTo>
                  <a:cubicBezTo>
                    <a:pt x="55" y="0"/>
                    <a:pt x="57" y="0"/>
                    <a:pt x="58" y="0"/>
                  </a:cubicBezTo>
                  <a:cubicBezTo>
                    <a:pt x="59" y="0"/>
                    <a:pt x="60" y="2"/>
                    <a:pt x="62" y="2"/>
                  </a:cubicBezTo>
                  <a:cubicBezTo>
                    <a:pt x="62" y="2"/>
                    <a:pt x="64" y="2"/>
                    <a:pt x="65" y="2"/>
                  </a:cubicBezTo>
                  <a:cubicBezTo>
                    <a:pt x="65" y="2"/>
                    <a:pt x="66" y="3"/>
                    <a:pt x="67" y="3"/>
                  </a:cubicBezTo>
                  <a:cubicBezTo>
                    <a:pt x="68" y="3"/>
                    <a:pt x="69" y="4"/>
                    <a:pt x="70" y="3"/>
                  </a:cubicBezTo>
                  <a:cubicBezTo>
                    <a:pt x="70" y="3"/>
                    <a:pt x="71" y="2"/>
                    <a:pt x="72" y="1"/>
                  </a:cubicBezTo>
                  <a:cubicBezTo>
                    <a:pt x="72" y="1"/>
                    <a:pt x="73" y="0"/>
                    <a:pt x="74" y="0"/>
                  </a:cubicBezTo>
                  <a:cubicBezTo>
                    <a:pt x="74" y="0"/>
                    <a:pt x="76" y="0"/>
                    <a:pt x="76" y="0"/>
                  </a:cubicBezTo>
                  <a:cubicBezTo>
                    <a:pt x="77" y="1"/>
                    <a:pt x="78" y="2"/>
                    <a:pt x="79" y="3"/>
                  </a:cubicBezTo>
                  <a:cubicBezTo>
                    <a:pt x="79" y="4"/>
                    <a:pt x="81" y="5"/>
                    <a:pt x="81" y="6"/>
                  </a:cubicBezTo>
                  <a:cubicBezTo>
                    <a:pt x="82" y="6"/>
                    <a:pt x="84" y="6"/>
                    <a:pt x="85" y="6"/>
                  </a:cubicBezTo>
                  <a:cubicBezTo>
                    <a:pt x="86" y="6"/>
                    <a:pt x="88" y="5"/>
                    <a:pt x="89" y="6"/>
                  </a:cubicBezTo>
                  <a:cubicBezTo>
                    <a:pt x="90" y="6"/>
                    <a:pt x="91" y="8"/>
                    <a:pt x="92" y="8"/>
                  </a:cubicBezTo>
                  <a:cubicBezTo>
                    <a:pt x="93" y="8"/>
                    <a:pt x="96" y="7"/>
                    <a:pt x="97" y="7"/>
                  </a:cubicBezTo>
                  <a:cubicBezTo>
                    <a:pt x="97" y="7"/>
                    <a:pt x="99" y="8"/>
                    <a:pt x="100" y="8"/>
                  </a:cubicBezTo>
                  <a:cubicBezTo>
                    <a:pt x="101" y="8"/>
                    <a:pt x="102" y="6"/>
                    <a:pt x="102" y="6"/>
                  </a:cubicBezTo>
                  <a:cubicBezTo>
                    <a:pt x="104" y="6"/>
                    <a:pt x="105" y="4"/>
                    <a:pt x="106" y="4"/>
                  </a:cubicBezTo>
                  <a:cubicBezTo>
                    <a:pt x="108" y="4"/>
                    <a:pt x="112" y="4"/>
                    <a:pt x="114" y="5"/>
                  </a:cubicBezTo>
                  <a:cubicBezTo>
                    <a:pt x="115" y="5"/>
                    <a:pt x="117" y="6"/>
                    <a:pt x="118" y="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108"/>
            <p:cNvSpPr>
              <a:spLocks/>
            </p:cNvSpPr>
            <p:nvPr/>
          </p:nvSpPr>
          <p:spPr bwMode="auto">
            <a:xfrm>
              <a:off x="3327" y="1517"/>
              <a:ext cx="281" cy="97"/>
            </a:xfrm>
            <a:custGeom>
              <a:avLst/>
              <a:gdLst>
                <a:gd name="T0" fmla="*/ 117 w 119"/>
                <a:gd name="T1" fmla="*/ 14 h 41"/>
                <a:gd name="T2" fmla="*/ 108 w 119"/>
                <a:gd name="T3" fmla="*/ 20 h 41"/>
                <a:gd name="T4" fmla="*/ 98 w 119"/>
                <a:gd name="T5" fmla="*/ 22 h 41"/>
                <a:gd name="T6" fmla="*/ 91 w 119"/>
                <a:gd name="T7" fmla="*/ 20 h 41"/>
                <a:gd name="T8" fmla="*/ 81 w 119"/>
                <a:gd name="T9" fmla="*/ 21 h 41"/>
                <a:gd name="T10" fmla="*/ 75 w 119"/>
                <a:gd name="T11" fmla="*/ 20 h 41"/>
                <a:gd name="T12" fmla="*/ 66 w 119"/>
                <a:gd name="T13" fmla="*/ 20 h 41"/>
                <a:gd name="T14" fmla="*/ 61 w 119"/>
                <a:gd name="T15" fmla="*/ 20 h 41"/>
                <a:gd name="T16" fmla="*/ 55 w 119"/>
                <a:gd name="T17" fmla="*/ 22 h 41"/>
                <a:gd name="T18" fmla="*/ 51 w 119"/>
                <a:gd name="T19" fmla="*/ 21 h 41"/>
                <a:gd name="T20" fmla="*/ 51 w 119"/>
                <a:gd name="T21" fmla="*/ 26 h 41"/>
                <a:gd name="T22" fmla="*/ 43 w 119"/>
                <a:gd name="T23" fmla="*/ 25 h 41"/>
                <a:gd name="T24" fmla="*/ 39 w 119"/>
                <a:gd name="T25" fmla="*/ 27 h 41"/>
                <a:gd name="T26" fmla="*/ 36 w 119"/>
                <a:gd name="T27" fmla="*/ 23 h 41"/>
                <a:gd name="T28" fmla="*/ 34 w 119"/>
                <a:gd name="T29" fmla="*/ 30 h 41"/>
                <a:gd name="T30" fmla="*/ 28 w 119"/>
                <a:gd name="T31" fmla="*/ 30 h 41"/>
                <a:gd name="T32" fmla="*/ 25 w 119"/>
                <a:gd name="T33" fmla="*/ 30 h 41"/>
                <a:gd name="T34" fmla="*/ 21 w 119"/>
                <a:gd name="T35" fmla="*/ 34 h 41"/>
                <a:gd name="T36" fmla="*/ 19 w 119"/>
                <a:gd name="T37" fmla="*/ 31 h 41"/>
                <a:gd name="T38" fmla="*/ 17 w 119"/>
                <a:gd name="T39" fmla="*/ 37 h 41"/>
                <a:gd name="T40" fmla="*/ 15 w 119"/>
                <a:gd name="T41" fmla="*/ 32 h 41"/>
                <a:gd name="T42" fmla="*/ 14 w 119"/>
                <a:gd name="T43" fmla="*/ 38 h 41"/>
                <a:gd name="T44" fmla="*/ 9 w 119"/>
                <a:gd name="T45" fmla="*/ 40 h 41"/>
                <a:gd name="T46" fmla="*/ 2 w 119"/>
                <a:gd name="T47" fmla="*/ 30 h 41"/>
                <a:gd name="T48" fmla="*/ 3 w 119"/>
                <a:gd name="T49" fmla="*/ 26 h 41"/>
                <a:gd name="T50" fmla="*/ 3 w 119"/>
                <a:gd name="T51" fmla="*/ 24 h 41"/>
                <a:gd name="T52" fmla="*/ 2 w 119"/>
                <a:gd name="T53" fmla="*/ 19 h 41"/>
                <a:gd name="T54" fmla="*/ 8 w 119"/>
                <a:gd name="T55" fmla="*/ 21 h 41"/>
                <a:gd name="T56" fmla="*/ 14 w 119"/>
                <a:gd name="T57" fmla="*/ 19 h 41"/>
                <a:gd name="T58" fmla="*/ 17 w 119"/>
                <a:gd name="T59" fmla="*/ 19 h 41"/>
                <a:gd name="T60" fmla="*/ 18 w 119"/>
                <a:gd name="T61" fmla="*/ 16 h 41"/>
                <a:gd name="T62" fmla="*/ 23 w 119"/>
                <a:gd name="T63" fmla="*/ 16 h 41"/>
                <a:gd name="T64" fmla="*/ 23 w 119"/>
                <a:gd name="T65" fmla="*/ 12 h 41"/>
                <a:gd name="T66" fmla="*/ 28 w 119"/>
                <a:gd name="T67" fmla="*/ 14 h 41"/>
                <a:gd name="T68" fmla="*/ 28 w 119"/>
                <a:gd name="T69" fmla="*/ 9 h 41"/>
                <a:gd name="T70" fmla="*/ 32 w 119"/>
                <a:gd name="T71" fmla="*/ 8 h 41"/>
                <a:gd name="T72" fmla="*/ 30 w 119"/>
                <a:gd name="T73" fmla="*/ 3 h 41"/>
                <a:gd name="T74" fmla="*/ 35 w 119"/>
                <a:gd name="T75" fmla="*/ 5 h 41"/>
                <a:gd name="T76" fmla="*/ 40 w 119"/>
                <a:gd name="T77" fmla="*/ 4 h 41"/>
                <a:gd name="T78" fmla="*/ 47 w 119"/>
                <a:gd name="T79" fmla="*/ 2 h 41"/>
                <a:gd name="T80" fmla="*/ 58 w 119"/>
                <a:gd name="T81" fmla="*/ 0 h 41"/>
                <a:gd name="T82" fmla="*/ 67 w 119"/>
                <a:gd name="T83" fmla="*/ 3 h 41"/>
                <a:gd name="T84" fmla="*/ 74 w 119"/>
                <a:gd name="T85" fmla="*/ 0 h 41"/>
                <a:gd name="T86" fmla="*/ 81 w 119"/>
                <a:gd name="T87" fmla="*/ 6 h 41"/>
                <a:gd name="T88" fmla="*/ 92 w 119"/>
                <a:gd name="T89" fmla="*/ 8 h 41"/>
                <a:gd name="T90" fmla="*/ 102 w 119"/>
                <a:gd name="T91" fmla="*/ 6 h 41"/>
                <a:gd name="T92" fmla="*/ 118 w 119"/>
                <a:gd name="T93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9" h="41">
                  <a:moveTo>
                    <a:pt x="118" y="8"/>
                  </a:moveTo>
                  <a:cubicBezTo>
                    <a:pt x="118" y="8"/>
                    <a:pt x="119" y="10"/>
                    <a:pt x="119" y="11"/>
                  </a:cubicBezTo>
                  <a:cubicBezTo>
                    <a:pt x="119" y="12"/>
                    <a:pt x="117" y="14"/>
                    <a:pt x="117" y="14"/>
                  </a:cubicBezTo>
                  <a:cubicBezTo>
                    <a:pt x="116" y="15"/>
                    <a:pt x="114" y="16"/>
                    <a:pt x="114" y="17"/>
                  </a:cubicBezTo>
                  <a:cubicBezTo>
                    <a:pt x="113" y="18"/>
                    <a:pt x="112" y="20"/>
                    <a:pt x="111" y="20"/>
                  </a:cubicBezTo>
                  <a:cubicBezTo>
                    <a:pt x="110" y="20"/>
                    <a:pt x="108" y="20"/>
                    <a:pt x="108" y="20"/>
                  </a:cubicBezTo>
                  <a:cubicBezTo>
                    <a:pt x="107" y="20"/>
                    <a:pt x="105" y="20"/>
                    <a:pt x="105" y="20"/>
                  </a:cubicBezTo>
                  <a:cubicBezTo>
                    <a:pt x="104" y="20"/>
                    <a:pt x="102" y="19"/>
                    <a:pt x="102" y="20"/>
                  </a:cubicBezTo>
                  <a:cubicBezTo>
                    <a:pt x="101" y="20"/>
                    <a:pt x="99" y="21"/>
                    <a:pt x="98" y="22"/>
                  </a:cubicBezTo>
                  <a:cubicBezTo>
                    <a:pt x="97" y="22"/>
                    <a:pt x="96" y="22"/>
                    <a:pt x="95" y="22"/>
                  </a:cubicBezTo>
                  <a:cubicBezTo>
                    <a:pt x="94" y="22"/>
                    <a:pt x="93" y="20"/>
                    <a:pt x="93" y="20"/>
                  </a:cubicBezTo>
                  <a:cubicBezTo>
                    <a:pt x="92" y="20"/>
                    <a:pt x="91" y="20"/>
                    <a:pt x="91" y="20"/>
                  </a:cubicBezTo>
                  <a:cubicBezTo>
                    <a:pt x="90" y="21"/>
                    <a:pt x="89" y="22"/>
                    <a:pt x="88" y="22"/>
                  </a:cubicBezTo>
                  <a:cubicBezTo>
                    <a:pt x="87" y="22"/>
                    <a:pt x="85" y="22"/>
                    <a:pt x="84" y="22"/>
                  </a:cubicBezTo>
                  <a:cubicBezTo>
                    <a:pt x="83" y="22"/>
                    <a:pt x="82" y="22"/>
                    <a:pt x="81" y="21"/>
                  </a:cubicBezTo>
                  <a:cubicBezTo>
                    <a:pt x="81" y="21"/>
                    <a:pt x="79" y="19"/>
                    <a:pt x="79" y="19"/>
                  </a:cubicBezTo>
                  <a:cubicBezTo>
                    <a:pt x="79" y="19"/>
                    <a:pt x="78" y="19"/>
                    <a:pt x="77" y="19"/>
                  </a:cubicBezTo>
                  <a:cubicBezTo>
                    <a:pt x="77" y="19"/>
                    <a:pt x="75" y="20"/>
                    <a:pt x="75" y="20"/>
                  </a:cubicBezTo>
                  <a:cubicBezTo>
                    <a:pt x="74" y="20"/>
                    <a:pt x="72" y="21"/>
                    <a:pt x="71" y="21"/>
                  </a:cubicBezTo>
                  <a:cubicBezTo>
                    <a:pt x="70" y="21"/>
                    <a:pt x="69" y="20"/>
                    <a:pt x="69" y="20"/>
                  </a:cubicBezTo>
                  <a:cubicBezTo>
                    <a:pt x="68" y="20"/>
                    <a:pt x="67" y="20"/>
                    <a:pt x="66" y="20"/>
                  </a:cubicBezTo>
                  <a:cubicBezTo>
                    <a:pt x="66" y="21"/>
                    <a:pt x="65" y="22"/>
                    <a:pt x="64" y="22"/>
                  </a:cubicBezTo>
                  <a:cubicBezTo>
                    <a:pt x="64" y="22"/>
                    <a:pt x="62" y="22"/>
                    <a:pt x="62" y="22"/>
                  </a:cubicBezTo>
                  <a:cubicBezTo>
                    <a:pt x="61" y="22"/>
                    <a:pt x="61" y="20"/>
                    <a:pt x="61" y="20"/>
                  </a:cubicBezTo>
                  <a:cubicBezTo>
                    <a:pt x="60" y="20"/>
                    <a:pt x="60" y="20"/>
                    <a:pt x="59" y="20"/>
                  </a:cubicBezTo>
                  <a:cubicBezTo>
                    <a:pt x="58" y="20"/>
                    <a:pt x="58" y="22"/>
                    <a:pt x="58" y="22"/>
                  </a:cubicBezTo>
                  <a:cubicBezTo>
                    <a:pt x="57" y="22"/>
                    <a:pt x="56" y="22"/>
                    <a:pt x="55" y="22"/>
                  </a:cubicBezTo>
                  <a:cubicBezTo>
                    <a:pt x="55" y="22"/>
                    <a:pt x="55" y="22"/>
                    <a:pt x="54" y="22"/>
                  </a:cubicBezTo>
                  <a:cubicBezTo>
                    <a:pt x="54" y="22"/>
                    <a:pt x="53" y="21"/>
                    <a:pt x="53" y="21"/>
                  </a:cubicBezTo>
                  <a:cubicBezTo>
                    <a:pt x="53" y="21"/>
                    <a:pt x="52" y="21"/>
                    <a:pt x="51" y="21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3"/>
                    <a:pt x="52" y="24"/>
                    <a:pt x="52" y="24"/>
                  </a:cubicBezTo>
                  <a:cubicBezTo>
                    <a:pt x="52" y="24"/>
                    <a:pt x="51" y="25"/>
                    <a:pt x="51" y="26"/>
                  </a:cubicBezTo>
                  <a:cubicBezTo>
                    <a:pt x="50" y="26"/>
                    <a:pt x="48" y="26"/>
                    <a:pt x="47" y="26"/>
                  </a:cubicBezTo>
                  <a:cubicBezTo>
                    <a:pt x="46" y="27"/>
                    <a:pt x="44" y="27"/>
                    <a:pt x="43" y="27"/>
                  </a:cubicBezTo>
                  <a:cubicBezTo>
                    <a:pt x="43" y="26"/>
                    <a:pt x="44" y="25"/>
                    <a:pt x="43" y="25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1" y="24"/>
                    <a:pt x="41" y="25"/>
                    <a:pt x="41" y="26"/>
                  </a:cubicBezTo>
                  <a:cubicBezTo>
                    <a:pt x="40" y="26"/>
                    <a:pt x="39" y="27"/>
                    <a:pt x="39" y="27"/>
                  </a:cubicBezTo>
                  <a:cubicBezTo>
                    <a:pt x="38" y="27"/>
                    <a:pt x="37" y="26"/>
                    <a:pt x="37" y="26"/>
                  </a:cubicBezTo>
                  <a:cubicBezTo>
                    <a:pt x="36" y="25"/>
                    <a:pt x="38" y="24"/>
                    <a:pt x="38" y="23"/>
                  </a:cubicBezTo>
                  <a:cubicBezTo>
                    <a:pt x="37" y="23"/>
                    <a:pt x="36" y="23"/>
                    <a:pt x="36" y="23"/>
                  </a:cubicBezTo>
                  <a:cubicBezTo>
                    <a:pt x="36" y="23"/>
                    <a:pt x="35" y="24"/>
                    <a:pt x="35" y="24"/>
                  </a:cubicBezTo>
                  <a:cubicBezTo>
                    <a:pt x="35" y="25"/>
                    <a:pt x="35" y="26"/>
                    <a:pt x="35" y="27"/>
                  </a:cubicBezTo>
                  <a:cubicBezTo>
                    <a:pt x="35" y="28"/>
                    <a:pt x="34" y="29"/>
                    <a:pt x="34" y="30"/>
                  </a:cubicBezTo>
                  <a:cubicBezTo>
                    <a:pt x="34" y="30"/>
                    <a:pt x="33" y="31"/>
                    <a:pt x="32" y="32"/>
                  </a:cubicBezTo>
                  <a:cubicBezTo>
                    <a:pt x="32" y="32"/>
                    <a:pt x="30" y="32"/>
                    <a:pt x="30" y="32"/>
                  </a:cubicBezTo>
                  <a:cubicBezTo>
                    <a:pt x="29" y="32"/>
                    <a:pt x="28" y="31"/>
                    <a:pt x="28" y="30"/>
                  </a:cubicBezTo>
                  <a:cubicBezTo>
                    <a:pt x="28" y="30"/>
                    <a:pt x="28" y="28"/>
                    <a:pt x="28" y="27"/>
                  </a:cubicBezTo>
                  <a:cubicBezTo>
                    <a:pt x="27" y="27"/>
                    <a:pt x="26" y="28"/>
                    <a:pt x="26" y="28"/>
                  </a:cubicBezTo>
                  <a:cubicBezTo>
                    <a:pt x="26" y="28"/>
                    <a:pt x="26" y="30"/>
                    <a:pt x="25" y="30"/>
                  </a:cubicBezTo>
                  <a:cubicBezTo>
                    <a:pt x="25" y="31"/>
                    <a:pt x="25" y="32"/>
                    <a:pt x="25" y="33"/>
                  </a:cubicBezTo>
                  <a:cubicBezTo>
                    <a:pt x="24" y="33"/>
                    <a:pt x="24" y="34"/>
                    <a:pt x="23" y="34"/>
                  </a:cubicBezTo>
                  <a:cubicBezTo>
                    <a:pt x="23" y="34"/>
                    <a:pt x="22" y="34"/>
                    <a:pt x="21" y="34"/>
                  </a:cubicBezTo>
                  <a:cubicBezTo>
                    <a:pt x="21" y="34"/>
                    <a:pt x="21" y="32"/>
                    <a:pt x="21" y="32"/>
                  </a:cubicBezTo>
                  <a:cubicBezTo>
                    <a:pt x="21" y="31"/>
                    <a:pt x="21" y="31"/>
                    <a:pt x="20" y="30"/>
                  </a:cubicBezTo>
                  <a:cubicBezTo>
                    <a:pt x="20" y="30"/>
                    <a:pt x="19" y="31"/>
                    <a:pt x="19" y="31"/>
                  </a:cubicBezTo>
                  <a:cubicBezTo>
                    <a:pt x="19" y="32"/>
                    <a:pt x="19" y="33"/>
                    <a:pt x="19" y="34"/>
                  </a:cubicBezTo>
                  <a:cubicBezTo>
                    <a:pt x="19" y="34"/>
                    <a:pt x="19" y="35"/>
                    <a:pt x="19" y="36"/>
                  </a:cubicBezTo>
                  <a:cubicBezTo>
                    <a:pt x="19" y="36"/>
                    <a:pt x="18" y="37"/>
                    <a:pt x="17" y="37"/>
                  </a:cubicBezTo>
                  <a:cubicBezTo>
                    <a:pt x="17" y="36"/>
                    <a:pt x="16" y="36"/>
                    <a:pt x="16" y="35"/>
                  </a:cubicBezTo>
                  <a:cubicBezTo>
                    <a:pt x="16" y="34"/>
                    <a:pt x="17" y="33"/>
                    <a:pt x="17" y="33"/>
                  </a:cubicBezTo>
                  <a:cubicBezTo>
                    <a:pt x="17" y="32"/>
                    <a:pt x="16" y="32"/>
                    <a:pt x="15" y="32"/>
                  </a:cubicBezTo>
                  <a:cubicBezTo>
                    <a:pt x="15" y="32"/>
                    <a:pt x="14" y="33"/>
                    <a:pt x="14" y="33"/>
                  </a:cubicBezTo>
                  <a:cubicBezTo>
                    <a:pt x="14" y="34"/>
                    <a:pt x="15" y="35"/>
                    <a:pt x="15" y="35"/>
                  </a:cubicBezTo>
                  <a:cubicBezTo>
                    <a:pt x="15" y="36"/>
                    <a:pt x="14" y="37"/>
                    <a:pt x="14" y="38"/>
                  </a:cubicBezTo>
                  <a:cubicBezTo>
                    <a:pt x="14" y="39"/>
                    <a:pt x="14" y="40"/>
                    <a:pt x="13" y="41"/>
                  </a:cubicBezTo>
                  <a:cubicBezTo>
                    <a:pt x="13" y="41"/>
                    <a:pt x="11" y="41"/>
                    <a:pt x="11" y="41"/>
                  </a:cubicBezTo>
                  <a:cubicBezTo>
                    <a:pt x="11" y="41"/>
                    <a:pt x="9" y="41"/>
                    <a:pt x="9" y="40"/>
                  </a:cubicBezTo>
                  <a:cubicBezTo>
                    <a:pt x="9" y="39"/>
                    <a:pt x="9" y="37"/>
                    <a:pt x="8" y="36"/>
                  </a:cubicBezTo>
                  <a:cubicBezTo>
                    <a:pt x="7" y="36"/>
                    <a:pt x="5" y="35"/>
                    <a:pt x="4" y="34"/>
                  </a:cubicBezTo>
                  <a:cubicBezTo>
                    <a:pt x="4" y="33"/>
                    <a:pt x="3" y="31"/>
                    <a:pt x="2" y="30"/>
                  </a:cubicBezTo>
                  <a:cubicBezTo>
                    <a:pt x="2" y="30"/>
                    <a:pt x="1" y="30"/>
                    <a:pt x="0" y="29"/>
                  </a:cubicBezTo>
                  <a:cubicBezTo>
                    <a:pt x="0" y="28"/>
                    <a:pt x="0" y="27"/>
                    <a:pt x="1" y="27"/>
                  </a:cubicBezTo>
                  <a:cubicBezTo>
                    <a:pt x="1" y="26"/>
                    <a:pt x="3" y="26"/>
                    <a:pt x="3" y="26"/>
                  </a:cubicBezTo>
                  <a:cubicBezTo>
                    <a:pt x="4" y="26"/>
                    <a:pt x="6" y="28"/>
                    <a:pt x="6" y="27"/>
                  </a:cubicBezTo>
                  <a:cubicBezTo>
                    <a:pt x="7" y="27"/>
                    <a:pt x="6" y="26"/>
                    <a:pt x="6" y="25"/>
                  </a:cubicBezTo>
                  <a:cubicBezTo>
                    <a:pt x="5" y="24"/>
                    <a:pt x="4" y="24"/>
                    <a:pt x="3" y="24"/>
                  </a:cubicBezTo>
                  <a:cubicBezTo>
                    <a:pt x="2" y="24"/>
                    <a:pt x="1" y="23"/>
                    <a:pt x="0" y="22"/>
                  </a:cubicBezTo>
                  <a:cubicBezTo>
                    <a:pt x="0" y="22"/>
                    <a:pt x="0" y="20"/>
                    <a:pt x="0" y="20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3" y="19"/>
                    <a:pt x="5" y="19"/>
                    <a:pt x="6" y="19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1"/>
                    <a:pt x="8" y="21"/>
                    <a:pt x="8" y="21"/>
                  </a:cubicBezTo>
                  <a:cubicBezTo>
                    <a:pt x="9" y="20"/>
                    <a:pt x="9" y="19"/>
                    <a:pt x="9" y="19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2" y="18"/>
                    <a:pt x="13" y="18"/>
                    <a:pt x="14" y="19"/>
                  </a:cubicBezTo>
                  <a:cubicBezTo>
                    <a:pt x="14" y="19"/>
                    <a:pt x="14" y="20"/>
                    <a:pt x="14" y="20"/>
                  </a:cubicBezTo>
                  <a:cubicBezTo>
                    <a:pt x="15" y="20"/>
                    <a:pt x="16" y="20"/>
                    <a:pt x="16" y="20"/>
                  </a:cubicBezTo>
                  <a:cubicBezTo>
                    <a:pt x="17" y="20"/>
                    <a:pt x="17" y="19"/>
                    <a:pt x="17" y="19"/>
                  </a:cubicBezTo>
                  <a:cubicBezTo>
                    <a:pt x="17" y="19"/>
                    <a:pt x="16" y="18"/>
                    <a:pt x="16" y="18"/>
                  </a:cubicBezTo>
                  <a:cubicBezTo>
                    <a:pt x="16" y="18"/>
                    <a:pt x="16" y="17"/>
                    <a:pt x="16" y="17"/>
                  </a:cubicBezTo>
                  <a:cubicBezTo>
                    <a:pt x="17" y="17"/>
                    <a:pt x="18" y="16"/>
                    <a:pt x="18" y="16"/>
                  </a:cubicBezTo>
                  <a:cubicBezTo>
                    <a:pt x="19" y="15"/>
                    <a:pt x="19" y="14"/>
                    <a:pt x="20" y="14"/>
                  </a:cubicBezTo>
                  <a:cubicBezTo>
                    <a:pt x="21" y="14"/>
                    <a:pt x="21" y="15"/>
                    <a:pt x="21" y="16"/>
                  </a:cubicBezTo>
                  <a:cubicBezTo>
                    <a:pt x="21" y="16"/>
                    <a:pt x="22" y="16"/>
                    <a:pt x="23" y="16"/>
                  </a:cubicBezTo>
                  <a:cubicBezTo>
                    <a:pt x="23" y="15"/>
                    <a:pt x="23" y="14"/>
                    <a:pt x="23" y="14"/>
                  </a:cubicBezTo>
                  <a:cubicBezTo>
                    <a:pt x="23" y="14"/>
                    <a:pt x="22" y="13"/>
                    <a:pt x="22" y="13"/>
                  </a:cubicBezTo>
                  <a:cubicBezTo>
                    <a:pt x="22" y="12"/>
                    <a:pt x="23" y="12"/>
                    <a:pt x="23" y="12"/>
                  </a:cubicBezTo>
                  <a:cubicBezTo>
                    <a:pt x="23" y="11"/>
                    <a:pt x="25" y="12"/>
                    <a:pt x="25" y="12"/>
                  </a:cubicBezTo>
                  <a:cubicBezTo>
                    <a:pt x="26" y="12"/>
                    <a:pt x="26" y="13"/>
                    <a:pt x="26" y="14"/>
                  </a:cubicBezTo>
                  <a:cubicBezTo>
                    <a:pt x="27" y="14"/>
                    <a:pt x="28" y="14"/>
                    <a:pt x="28" y="14"/>
                  </a:cubicBezTo>
                  <a:cubicBezTo>
                    <a:pt x="28" y="14"/>
                    <a:pt x="29" y="13"/>
                    <a:pt x="29" y="12"/>
                  </a:cubicBezTo>
                  <a:cubicBezTo>
                    <a:pt x="29" y="12"/>
                    <a:pt x="28" y="12"/>
                    <a:pt x="28" y="12"/>
                  </a:cubicBezTo>
                  <a:cubicBezTo>
                    <a:pt x="27" y="11"/>
                    <a:pt x="27" y="9"/>
                    <a:pt x="28" y="9"/>
                  </a:cubicBezTo>
                  <a:cubicBezTo>
                    <a:pt x="28" y="8"/>
                    <a:pt x="29" y="9"/>
                    <a:pt x="29" y="9"/>
                  </a:cubicBezTo>
                  <a:cubicBezTo>
                    <a:pt x="30" y="9"/>
                    <a:pt x="30" y="10"/>
                    <a:pt x="31" y="9"/>
                  </a:cubicBezTo>
                  <a:cubicBezTo>
                    <a:pt x="31" y="9"/>
                    <a:pt x="32" y="8"/>
                    <a:pt x="32" y="8"/>
                  </a:cubicBezTo>
                  <a:cubicBezTo>
                    <a:pt x="32" y="8"/>
                    <a:pt x="30" y="7"/>
                    <a:pt x="30" y="7"/>
                  </a:cubicBezTo>
                  <a:cubicBezTo>
                    <a:pt x="30" y="6"/>
                    <a:pt x="30" y="6"/>
                    <a:pt x="30" y="5"/>
                  </a:cubicBezTo>
                  <a:cubicBezTo>
                    <a:pt x="30" y="4"/>
                    <a:pt x="30" y="3"/>
                    <a:pt x="30" y="3"/>
                  </a:cubicBezTo>
                  <a:cubicBezTo>
                    <a:pt x="31" y="2"/>
                    <a:pt x="32" y="2"/>
                    <a:pt x="33" y="2"/>
                  </a:cubicBezTo>
                  <a:cubicBezTo>
                    <a:pt x="33" y="3"/>
                    <a:pt x="34" y="3"/>
                    <a:pt x="34" y="4"/>
                  </a:cubicBezTo>
                  <a:cubicBezTo>
                    <a:pt x="34" y="4"/>
                    <a:pt x="35" y="5"/>
                    <a:pt x="35" y="5"/>
                  </a:cubicBezTo>
                  <a:cubicBezTo>
                    <a:pt x="36" y="6"/>
                    <a:pt x="36" y="6"/>
                    <a:pt x="37" y="6"/>
                  </a:cubicBezTo>
                  <a:cubicBezTo>
                    <a:pt x="37" y="6"/>
                    <a:pt x="38" y="4"/>
                    <a:pt x="38" y="4"/>
                  </a:cubicBezTo>
                  <a:cubicBezTo>
                    <a:pt x="39" y="4"/>
                    <a:pt x="40" y="4"/>
                    <a:pt x="40" y="4"/>
                  </a:cubicBezTo>
                  <a:cubicBezTo>
                    <a:pt x="40" y="4"/>
                    <a:pt x="41" y="5"/>
                    <a:pt x="42" y="5"/>
                  </a:cubicBezTo>
                  <a:cubicBezTo>
                    <a:pt x="43" y="5"/>
                    <a:pt x="44" y="5"/>
                    <a:pt x="44" y="5"/>
                  </a:cubicBezTo>
                  <a:cubicBezTo>
                    <a:pt x="45" y="4"/>
                    <a:pt x="46" y="2"/>
                    <a:pt x="47" y="2"/>
                  </a:cubicBezTo>
                  <a:cubicBezTo>
                    <a:pt x="48" y="2"/>
                    <a:pt x="50" y="2"/>
                    <a:pt x="51" y="2"/>
                  </a:cubicBezTo>
                  <a:cubicBezTo>
                    <a:pt x="51" y="2"/>
                    <a:pt x="53" y="0"/>
                    <a:pt x="54" y="0"/>
                  </a:cubicBezTo>
                  <a:cubicBezTo>
                    <a:pt x="55" y="0"/>
                    <a:pt x="57" y="0"/>
                    <a:pt x="58" y="0"/>
                  </a:cubicBezTo>
                  <a:cubicBezTo>
                    <a:pt x="59" y="0"/>
                    <a:pt x="60" y="2"/>
                    <a:pt x="62" y="2"/>
                  </a:cubicBezTo>
                  <a:cubicBezTo>
                    <a:pt x="62" y="2"/>
                    <a:pt x="64" y="2"/>
                    <a:pt x="65" y="2"/>
                  </a:cubicBezTo>
                  <a:cubicBezTo>
                    <a:pt x="65" y="2"/>
                    <a:pt x="66" y="3"/>
                    <a:pt x="67" y="3"/>
                  </a:cubicBezTo>
                  <a:cubicBezTo>
                    <a:pt x="68" y="3"/>
                    <a:pt x="69" y="4"/>
                    <a:pt x="70" y="3"/>
                  </a:cubicBezTo>
                  <a:cubicBezTo>
                    <a:pt x="70" y="3"/>
                    <a:pt x="71" y="2"/>
                    <a:pt x="72" y="1"/>
                  </a:cubicBezTo>
                  <a:cubicBezTo>
                    <a:pt x="72" y="1"/>
                    <a:pt x="73" y="0"/>
                    <a:pt x="74" y="0"/>
                  </a:cubicBezTo>
                  <a:cubicBezTo>
                    <a:pt x="74" y="0"/>
                    <a:pt x="76" y="0"/>
                    <a:pt x="76" y="0"/>
                  </a:cubicBezTo>
                  <a:cubicBezTo>
                    <a:pt x="77" y="1"/>
                    <a:pt x="78" y="2"/>
                    <a:pt x="79" y="3"/>
                  </a:cubicBezTo>
                  <a:cubicBezTo>
                    <a:pt x="79" y="4"/>
                    <a:pt x="81" y="5"/>
                    <a:pt x="81" y="6"/>
                  </a:cubicBezTo>
                  <a:cubicBezTo>
                    <a:pt x="82" y="6"/>
                    <a:pt x="84" y="6"/>
                    <a:pt x="85" y="6"/>
                  </a:cubicBezTo>
                  <a:cubicBezTo>
                    <a:pt x="86" y="6"/>
                    <a:pt x="88" y="5"/>
                    <a:pt x="89" y="6"/>
                  </a:cubicBezTo>
                  <a:cubicBezTo>
                    <a:pt x="90" y="6"/>
                    <a:pt x="91" y="8"/>
                    <a:pt x="92" y="8"/>
                  </a:cubicBezTo>
                  <a:cubicBezTo>
                    <a:pt x="93" y="8"/>
                    <a:pt x="96" y="7"/>
                    <a:pt x="97" y="7"/>
                  </a:cubicBezTo>
                  <a:cubicBezTo>
                    <a:pt x="97" y="7"/>
                    <a:pt x="99" y="8"/>
                    <a:pt x="100" y="8"/>
                  </a:cubicBezTo>
                  <a:cubicBezTo>
                    <a:pt x="101" y="8"/>
                    <a:pt x="102" y="6"/>
                    <a:pt x="102" y="6"/>
                  </a:cubicBezTo>
                  <a:cubicBezTo>
                    <a:pt x="104" y="6"/>
                    <a:pt x="105" y="4"/>
                    <a:pt x="106" y="4"/>
                  </a:cubicBezTo>
                  <a:cubicBezTo>
                    <a:pt x="108" y="4"/>
                    <a:pt x="112" y="4"/>
                    <a:pt x="114" y="5"/>
                  </a:cubicBezTo>
                  <a:cubicBezTo>
                    <a:pt x="115" y="5"/>
                    <a:pt x="117" y="6"/>
                    <a:pt x="118" y="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109"/>
            <p:cNvSpPr>
              <a:spLocks/>
            </p:cNvSpPr>
            <p:nvPr/>
          </p:nvSpPr>
          <p:spPr bwMode="auto">
            <a:xfrm>
              <a:off x="2236" y="1379"/>
              <a:ext cx="1126" cy="770"/>
            </a:xfrm>
            <a:custGeom>
              <a:avLst/>
              <a:gdLst>
                <a:gd name="T0" fmla="*/ 463 w 476"/>
                <a:gd name="T1" fmla="*/ 237 h 325"/>
                <a:gd name="T2" fmla="*/ 445 w 476"/>
                <a:gd name="T3" fmla="*/ 256 h 325"/>
                <a:gd name="T4" fmla="*/ 404 w 476"/>
                <a:gd name="T5" fmla="*/ 265 h 325"/>
                <a:gd name="T6" fmla="*/ 378 w 476"/>
                <a:gd name="T7" fmla="*/ 270 h 325"/>
                <a:gd name="T8" fmla="*/ 353 w 476"/>
                <a:gd name="T9" fmla="*/ 303 h 325"/>
                <a:gd name="T10" fmla="*/ 333 w 476"/>
                <a:gd name="T11" fmla="*/ 324 h 325"/>
                <a:gd name="T12" fmla="*/ 293 w 476"/>
                <a:gd name="T13" fmla="*/ 312 h 325"/>
                <a:gd name="T14" fmla="*/ 273 w 476"/>
                <a:gd name="T15" fmla="*/ 297 h 325"/>
                <a:gd name="T16" fmla="*/ 255 w 476"/>
                <a:gd name="T17" fmla="*/ 296 h 325"/>
                <a:gd name="T18" fmla="*/ 245 w 476"/>
                <a:gd name="T19" fmla="*/ 304 h 325"/>
                <a:gd name="T20" fmla="*/ 228 w 476"/>
                <a:gd name="T21" fmla="*/ 296 h 325"/>
                <a:gd name="T22" fmla="*/ 215 w 476"/>
                <a:gd name="T23" fmla="*/ 290 h 325"/>
                <a:gd name="T24" fmla="*/ 227 w 476"/>
                <a:gd name="T25" fmla="*/ 267 h 325"/>
                <a:gd name="T26" fmla="*/ 220 w 476"/>
                <a:gd name="T27" fmla="*/ 252 h 325"/>
                <a:gd name="T28" fmla="*/ 200 w 476"/>
                <a:gd name="T29" fmla="*/ 264 h 325"/>
                <a:gd name="T30" fmla="*/ 196 w 476"/>
                <a:gd name="T31" fmla="*/ 271 h 325"/>
                <a:gd name="T32" fmla="*/ 173 w 476"/>
                <a:gd name="T33" fmla="*/ 262 h 325"/>
                <a:gd name="T34" fmla="*/ 153 w 476"/>
                <a:gd name="T35" fmla="*/ 236 h 325"/>
                <a:gd name="T36" fmla="*/ 130 w 476"/>
                <a:gd name="T37" fmla="*/ 228 h 325"/>
                <a:gd name="T38" fmla="*/ 120 w 476"/>
                <a:gd name="T39" fmla="*/ 207 h 325"/>
                <a:gd name="T40" fmla="*/ 112 w 476"/>
                <a:gd name="T41" fmla="*/ 207 h 325"/>
                <a:gd name="T42" fmla="*/ 95 w 476"/>
                <a:gd name="T43" fmla="*/ 194 h 325"/>
                <a:gd name="T44" fmla="*/ 78 w 476"/>
                <a:gd name="T45" fmla="*/ 175 h 325"/>
                <a:gd name="T46" fmla="*/ 48 w 476"/>
                <a:gd name="T47" fmla="*/ 172 h 325"/>
                <a:gd name="T48" fmla="*/ 23 w 476"/>
                <a:gd name="T49" fmla="*/ 170 h 325"/>
                <a:gd name="T50" fmla="*/ 4 w 476"/>
                <a:gd name="T51" fmla="*/ 178 h 325"/>
                <a:gd name="T52" fmla="*/ 10 w 476"/>
                <a:gd name="T53" fmla="*/ 132 h 325"/>
                <a:gd name="T54" fmla="*/ 33 w 476"/>
                <a:gd name="T55" fmla="*/ 120 h 325"/>
                <a:gd name="T56" fmla="*/ 55 w 476"/>
                <a:gd name="T57" fmla="*/ 105 h 325"/>
                <a:gd name="T58" fmla="*/ 73 w 476"/>
                <a:gd name="T59" fmla="*/ 103 h 325"/>
                <a:gd name="T60" fmla="*/ 83 w 476"/>
                <a:gd name="T61" fmla="*/ 117 h 325"/>
                <a:gd name="T62" fmla="*/ 92 w 476"/>
                <a:gd name="T63" fmla="*/ 96 h 325"/>
                <a:gd name="T64" fmla="*/ 159 w 476"/>
                <a:gd name="T65" fmla="*/ 82 h 325"/>
                <a:gd name="T66" fmla="*/ 193 w 476"/>
                <a:gd name="T67" fmla="*/ 51 h 325"/>
                <a:gd name="T68" fmla="*/ 247 w 476"/>
                <a:gd name="T69" fmla="*/ 6 h 325"/>
                <a:gd name="T70" fmla="*/ 286 w 476"/>
                <a:gd name="T71" fmla="*/ 14 h 325"/>
                <a:gd name="T72" fmla="*/ 288 w 476"/>
                <a:gd name="T73" fmla="*/ 28 h 325"/>
                <a:gd name="T74" fmla="*/ 292 w 476"/>
                <a:gd name="T75" fmla="*/ 43 h 325"/>
                <a:gd name="T76" fmla="*/ 294 w 476"/>
                <a:gd name="T77" fmla="*/ 106 h 325"/>
                <a:gd name="T78" fmla="*/ 251 w 476"/>
                <a:gd name="T79" fmla="*/ 107 h 325"/>
                <a:gd name="T80" fmla="*/ 242 w 476"/>
                <a:gd name="T81" fmla="*/ 70 h 325"/>
                <a:gd name="T82" fmla="*/ 236 w 476"/>
                <a:gd name="T83" fmla="*/ 55 h 325"/>
                <a:gd name="T84" fmla="*/ 231 w 476"/>
                <a:gd name="T85" fmla="*/ 79 h 325"/>
                <a:gd name="T86" fmla="*/ 215 w 476"/>
                <a:gd name="T87" fmla="*/ 95 h 325"/>
                <a:gd name="T88" fmla="*/ 201 w 476"/>
                <a:gd name="T89" fmla="*/ 122 h 325"/>
                <a:gd name="T90" fmla="*/ 215 w 476"/>
                <a:gd name="T91" fmla="*/ 127 h 325"/>
                <a:gd name="T92" fmla="*/ 229 w 476"/>
                <a:gd name="T93" fmla="*/ 117 h 325"/>
                <a:gd name="T94" fmla="*/ 230 w 476"/>
                <a:gd name="T95" fmla="*/ 137 h 325"/>
                <a:gd name="T96" fmla="*/ 248 w 476"/>
                <a:gd name="T97" fmla="*/ 129 h 325"/>
                <a:gd name="T98" fmla="*/ 286 w 476"/>
                <a:gd name="T99" fmla="*/ 143 h 325"/>
                <a:gd name="T100" fmla="*/ 296 w 476"/>
                <a:gd name="T101" fmla="*/ 142 h 325"/>
                <a:gd name="T102" fmla="*/ 319 w 476"/>
                <a:gd name="T103" fmla="*/ 121 h 325"/>
                <a:gd name="T104" fmla="*/ 335 w 476"/>
                <a:gd name="T105" fmla="*/ 132 h 325"/>
                <a:gd name="T106" fmla="*/ 314 w 476"/>
                <a:gd name="T107" fmla="*/ 136 h 325"/>
                <a:gd name="T108" fmla="*/ 333 w 476"/>
                <a:gd name="T109" fmla="*/ 153 h 325"/>
                <a:gd name="T110" fmla="*/ 371 w 476"/>
                <a:gd name="T111" fmla="*/ 161 h 325"/>
                <a:gd name="T112" fmla="*/ 394 w 476"/>
                <a:gd name="T113" fmla="*/ 165 h 325"/>
                <a:gd name="T114" fmla="*/ 387 w 476"/>
                <a:gd name="T115" fmla="*/ 181 h 325"/>
                <a:gd name="T116" fmla="*/ 428 w 476"/>
                <a:gd name="T117" fmla="*/ 188 h 325"/>
                <a:gd name="T118" fmla="*/ 433 w 476"/>
                <a:gd name="T119" fmla="*/ 198 h 325"/>
                <a:gd name="T120" fmla="*/ 450 w 476"/>
                <a:gd name="T121" fmla="*/ 18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76" h="325">
                  <a:moveTo>
                    <a:pt x="476" y="216"/>
                  </a:moveTo>
                  <a:cubicBezTo>
                    <a:pt x="476" y="217"/>
                    <a:pt x="476" y="217"/>
                    <a:pt x="476" y="217"/>
                  </a:cubicBezTo>
                  <a:cubicBezTo>
                    <a:pt x="475" y="217"/>
                    <a:pt x="475" y="217"/>
                    <a:pt x="475" y="217"/>
                  </a:cubicBezTo>
                  <a:cubicBezTo>
                    <a:pt x="475" y="217"/>
                    <a:pt x="474" y="217"/>
                    <a:pt x="473" y="217"/>
                  </a:cubicBezTo>
                  <a:cubicBezTo>
                    <a:pt x="473" y="217"/>
                    <a:pt x="472" y="218"/>
                    <a:pt x="471" y="219"/>
                  </a:cubicBezTo>
                  <a:cubicBezTo>
                    <a:pt x="471" y="220"/>
                    <a:pt x="471" y="221"/>
                    <a:pt x="471" y="222"/>
                  </a:cubicBezTo>
                  <a:cubicBezTo>
                    <a:pt x="471" y="223"/>
                    <a:pt x="469" y="224"/>
                    <a:pt x="469" y="225"/>
                  </a:cubicBezTo>
                  <a:cubicBezTo>
                    <a:pt x="468" y="225"/>
                    <a:pt x="467" y="227"/>
                    <a:pt x="466" y="227"/>
                  </a:cubicBezTo>
                  <a:cubicBezTo>
                    <a:pt x="466" y="228"/>
                    <a:pt x="464" y="229"/>
                    <a:pt x="463" y="230"/>
                  </a:cubicBezTo>
                  <a:cubicBezTo>
                    <a:pt x="463" y="231"/>
                    <a:pt x="462" y="232"/>
                    <a:pt x="462" y="233"/>
                  </a:cubicBezTo>
                  <a:cubicBezTo>
                    <a:pt x="462" y="234"/>
                    <a:pt x="463" y="236"/>
                    <a:pt x="463" y="237"/>
                  </a:cubicBezTo>
                  <a:cubicBezTo>
                    <a:pt x="463" y="238"/>
                    <a:pt x="465" y="240"/>
                    <a:pt x="465" y="240"/>
                  </a:cubicBezTo>
                  <a:cubicBezTo>
                    <a:pt x="466" y="241"/>
                    <a:pt x="467" y="242"/>
                    <a:pt x="467" y="243"/>
                  </a:cubicBezTo>
                  <a:cubicBezTo>
                    <a:pt x="467" y="244"/>
                    <a:pt x="466" y="245"/>
                    <a:pt x="466" y="245"/>
                  </a:cubicBezTo>
                  <a:cubicBezTo>
                    <a:pt x="465" y="246"/>
                    <a:pt x="465" y="246"/>
                    <a:pt x="465" y="247"/>
                  </a:cubicBezTo>
                  <a:cubicBezTo>
                    <a:pt x="464" y="247"/>
                    <a:pt x="463" y="246"/>
                    <a:pt x="462" y="247"/>
                  </a:cubicBezTo>
                  <a:cubicBezTo>
                    <a:pt x="462" y="247"/>
                    <a:pt x="462" y="248"/>
                    <a:pt x="462" y="248"/>
                  </a:cubicBezTo>
                  <a:cubicBezTo>
                    <a:pt x="462" y="249"/>
                    <a:pt x="461" y="250"/>
                    <a:pt x="461" y="251"/>
                  </a:cubicBezTo>
                  <a:cubicBezTo>
                    <a:pt x="460" y="252"/>
                    <a:pt x="457" y="251"/>
                    <a:pt x="456" y="251"/>
                  </a:cubicBezTo>
                  <a:cubicBezTo>
                    <a:pt x="455" y="251"/>
                    <a:pt x="453" y="250"/>
                    <a:pt x="452" y="250"/>
                  </a:cubicBezTo>
                  <a:cubicBezTo>
                    <a:pt x="451" y="251"/>
                    <a:pt x="450" y="252"/>
                    <a:pt x="449" y="252"/>
                  </a:cubicBezTo>
                  <a:cubicBezTo>
                    <a:pt x="448" y="253"/>
                    <a:pt x="446" y="255"/>
                    <a:pt x="445" y="256"/>
                  </a:cubicBezTo>
                  <a:cubicBezTo>
                    <a:pt x="444" y="256"/>
                    <a:pt x="443" y="257"/>
                    <a:pt x="442" y="257"/>
                  </a:cubicBezTo>
                  <a:cubicBezTo>
                    <a:pt x="441" y="257"/>
                    <a:pt x="440" y="256"/>
                    <a:pt x="440" y="256"/>
                  </a:cubicBezTo>
                  <a:cubicBezTo>
                    <a:pt x="438" y="256"/>
                    <a:pt x="436" y="255"/>
                    <a:pt x="435" y="255"/>
                  </a:cubicBezTo>
                  <a:cubicBezTo>
                    <a:pt x="434" y="255"/>
                    <a:pt x="432" y="254"/>
                    <a:pt x="431" y="254"/>
                  </a:cubicBezTo>
                  <a:cubicBezTo>
                    <a:pt x="430" y="254"/>
                    <a:pt x="429" y="254"/>
                    <a:pt x="428" y="254"/>
                  </a:cubicBezTo>
                  <a:cubicBezTo>
                    <a:pt x="427" y="255"/>
                    <a:pt x="425" y="256"/>
                    <a:pt x="424" y="257"/>
                  </a:cubicBezTo>
                  <a:cubicBezTo>
                    <a:pt x="423" y="258"/>
                    <a:pt x="421" y="260"/>
                    <a:pt x="420" y="261"/>
                  </a:cubicBezTo>
                  <a:cubicBezTo>
                    <a:pt x="419" y="262"/>
                    <a:pt x="417" y="264"/>
                    <a:pt x="416" y="264"/>
                  </a:cubicBezTo>
                  <a:cubicBezTo>
                    <a:pt x="415" y="265"/>
                    <a:pt x="414" y="265"/>
                    <a:pt x="413" y="265"/>
                  </a:cubicBezTo>
                  <a:cubicBezTo>
                    <a:pt x="412" y="265"/>
                    <a:pt x="410" y="264"/>
                    <a:pt x="409" y="264"/>
                  </a:cubicBezTo>
                  <a:cubicBezTo>
                    <a:pt x="408" y="264"/>
                    <a:pt x="405" y="264"/>
                    <a:pt x="404" y="265"/>
                  </a:cubicBezTo>
                  <a:cubicBezTo>
                    <a:pt x="403" y="265"/>
                    <a:pt x="402" y="265"/>
                    <a:pt x="401" y="266"/>
                  </a:cubicBezTo>
                  <a:cubicBezTo>
                    <a:pt x="400" y="267"/>
                    <a:pt x="398" y="269"/>
                    <a:pt x="397" y="270"/>
                  </a:cubicBezTo>
                  <a:cubicBezTo>
                    <a:pt x="395" y="271"/>
                    <a:pt x="393" y="272"/>
                    <a:pt x="391" y="273"/>
                  </a:cubicBezTo>
                  <a:cubicBezTo>
                    <a:pt x="390" y="273"/>
                    <a:pt x="388" y="275"/>
                    <a:pt x="387" y="275"/>
                  </a:cubicBezTo>
                  <a:cubicBezTo>
                    <a:pt x="386" y="275"/>
                    <a:pt x="385" y="274"/>
                    <a:pt x="385" y="273"/>
                  </a:cubicBezTo>
                  <a:cubicBezTo>
                    <a:pt x="385" y="273"/>
                    <a:pt x="386" y="271"/>
                    <a:pt x="386" y="271"/>
                  </a:cubicBezTo>
                  <a:cubicBezTo>
                    <a:pt x="386" y="270"/>
                    <a:pt x="386" y="268"/>
                    <a:pt x="385" y="268"/>
                  </a:cubicBezTo>
                  <a:cubicBezTo>
                    <a:pt x="385" y="267"/>
                    <a:pt x="385" y="266"/>
                    <a:pt x="385" y="266"/>
                  </a:cubicBezTo>
                  <a:cubicBezTo>
                    <a:pt x="384" y="265"/>
                    <a:pt x="382" y="266"/>
                    <a:pt x="382" y="266"/>
                  </a:cubicBezTo>
                  <a:cubicBezTo>
                    <a:pt x="381" y="266"/>
                    <a:pt x="380" y="267"/>
                    <a:pt x="380" y="267"/>
                  </a:cubicBezTo>
                  <a:cubicBezTo>
                    <a:pt x="379" y="268"/>
                    <a:pt x="378" y="269"/>
                    <a:pt x="378" y="270"/>
                  </a:cubicBezTo>
                  <a:cubicBezTo>
                    <a:pt x="377" y="270"/>
                    <a:pt x="378" y="272"/>
                    <a:pt x="378" y="272"/>
                  </a:cubicBezTo>
                  <a:cubicBezTo>
                    <a:pt x="377" y="273"/>
                    <a:pt x="376" y="274"/>
                    <a:pt x="375" y="274"/>
                  </a:cubicBezTo>
                  <a:cubicBezTo>
                    <a:pt x="374" y="274"/>
                    <a:pt x="373" y="274"/>
                    <a:pt x="372" y="274"/>
                  </a:cubicBezTo>
                  <a:cubicBezTo>
                    <a:pt x="372" y="274"/>
                    <a:pt x="371" y="275"/>
                    <a:pt x="370" y="275"/>
                  </a:cubicBezTo>
                  <a:cubicBezTo>
                    <a:pt x="370" y="276"/>
                    <a:pt x="370" y="277"/>
                    <a:pt x="370" y="278"/>
                  </a:cubicBezTo>
                  <a:cubicBezTo>
                    <a:pt x="370" y="279"/>
                    <a:pt x="370" y="282"/>
                    <a:pt x="370" y="283"/>
                  </a:cubicBezTo>
                  <a:cubicBezTo>
                    <a:pt x="370" y="284"/>
                    <a:pt x="369" y="286"/>
                    <a:pt x="368" y="287"/>
                  </a:cubicBezTo>
                  <a:cubicBezTo>
                    <a:pt x="367" y="288"/>
                    <a:pt x="364" y="291"/>
                    <a:pt x="363" y="292"/>
                  </a:cubicBezTo>
                  <a:cubicBezTo>
                    <a:pt x="362" y="293"/>
                    <a:pt x="360" y="296"/>
                    <a:pt x="358" y="296"/>
                  </a:cubicBezTo>
                  <a:cubicBezTo>
                    <a:pt x="357" y="297"/>
                    <a:pt x="355" y="298"/>
                    <a:pt x="355" y="299"/>
                  </a:cubicBezTo>
                  <a:cubicBezTo>
                    <a:pt x="354" y="300"/>
                    <a:pt x="353" y="302"/>
                    <a:pt x="353" y="303"/>
                  </a:cubicBezTo>
                  <a:cubicBezTo>
                    <a:pt x="352" y="304"/>
                    <a:pt x="352" y="305"/>
                    <a:pt x="351" y="306"/>
                  </a:cubicBezTo>
                  <a:cubicBezTo>
                    <a:pt x="351" y="307"/>
                    <a:pt x="349" y="308"/>
                    <a:pt x="348" y="309"/>
                  </a:cubicBezTo>
                  <a:cubicBezTo>
                    <a:pt x="348" y="310"/>
                    <a:pt x="347" y="314"/>
                    <a:pt x="347" y="314"/>
                  </a:cubicBezTo>
                  <a:cubicBezTo>
                    <a:pt x="347" y="314"/>
                    <a:pt x="348" y="315"/>
                    <a:pt x="348" y="316"/>
                  </a:cubicBezTo>
                  <a:cubicBezTo>
                    <a:pt x="348" y="316"/>
                    <a:pt x="346" y="318"/>
                    <a:pt x="346" y="318"/>
                  </a:cubicBezTo>
                  <a:cubicBezTo>
                    <a:pt x="345" y="319"/>
                    <a:pt x="343" y="321"/>
                    <a:pt x="342" y="322"/>
                  </a:cubicBezTo>
                  <a:cubicBezTo>
                    <a:pt x="341" y="322"/>
                    <a:pt x="340" y="322"/>
                    <a:pt x="339" y="322"/>
                  </a:cubicBezTo>
                  <a:cubicBezTo>
                    <a:pt x="339" y="323"/>
                    <a:pt x="337" y="323"/>
                    <a:pt x="337" y="323"/>
                  </a:cubicBezTo>
                  <a:cubicBezTo>
                    <a:pt x="337" y="323"/>
                    <a:pt x="335" y="323"/>
                    <a:pt x="335" y="324"/>
                  </a:cubicBezTo>
                  <a:cubicBezTo>
                    <a:pt x="335" y="324"/>
                    <a:pt x="335" y="324"/>
                    <a:pt x="335" y="324"/>
                  </a:cubicBezTo>
                  <a:cubicBezTo>
                    <a:pt x="334" y="324"/>
                    <a:pt x="333" y="324"/>
                    <a:pt x="333" y="324"/>
                  </a:cubicBezTo>
                  <a:cubicBezTo>
                    <a:pt x="331" y="325"/>
                    <a:pt x="329" y="325"/>
                    <a:pt x="327" y="324"/>
                  </a:cubicBezTo>
                  <a:cubicBezTo>
                    <a:pt x="326" y="324"/>
                    <a:pt x="323" y="322"/>
                    <a:pt x="322" y="321"/>
                  </a:cubicBezTo>
                  <a:cubicBezTo>
                    <a:pt x="320" y="320"/>
                    <a:pt x="317" y="317"/>
                    <a:pt x="315" y="316"/>
                  </a:cubicBezTo>
                  <a:cubicBezTo>
                    <a:pt x="314" y="316"/>
                    <a:pt x="312" y="314"/>
                    <a:pt x="311" y="314"/>
                  </a:cubicBezTo>
                  <a:cubicBezTo>
                    <a:pt x="310" y="314"/>
                    <a:pt x="308" y="315"/>
                    <a:pt x="307" y="315"/>
                  </a:cubicBezTo>
                  <a:cubicBezTo>
                    <a:pt x="306" y="315"/>
                    <a:pt x="304" y="316"/>
                    <a:pt x="304" y="316"/>
                  </a:cubicBezTo>
                  <a:cubicBezTo>
                    <a:pt x="303" y="316"/>
                    <a:pt x="301" y="316"/>
                    <a:pt x="300" y="316"/>
                  </a:cubicBezTo>
                  <a:cubicBezTo>
                    <a:pt x="300" y="315"/>
                    <a:pt x="299" y="314"/>
                    <a:pt x="299" y="314"/>
                  </a:cubicBezTo>
                  <a:cubicBezTo>
                    <a:pt x="298" y="314"/>
                    <a:pt x="297" y="315"/>
                    <a:pt x="297" y="315"/>
                  </a:cubicBezTo>
                  <a:cubicBezTo>
                    <a:pt x="296" y="315"/>
                    <a:pt x="295" y="314"/>
                    <a:pt x="295" y="314"/>
                  </a:cubicBezTo>
                  <a:cubicBezTo>
                    <a:pt x="294" y="314"/>
                    <a:pt x="293" y="313"/>
                    <a:pt x="293" y="312"/>
                  </a:cubicBezTo>
                  <a:cubicBezTo>
                    <a:pt x="292" y="312"/>
                    <a:pt x="291" y="311"/>
                    <a:pt x="291" y="311"/>
                  </a:cubicBezTo>
                  <a:cubicBezTo>
                    <a:pt x="290" y="311"/>
                    <a:pt x="289" y="311"/>
                    <a:pt x="289" y="311"/>
                  </a:cubicBezTo>
                  <a:cubicBezTo>
                    <a:pt x="288" y="312"/>
                    <a:pt x="287" y="312"/>
                    <a:pt x="287" y="312"/>
                  </a:cubicBezTo>
                  <a:cubicBezTo>
                    <a:pt x="286" y="313"/>
                    <a:pt x="284" y="312"/>
                    <a:pt x="283" y="312"/>
                  </a:cubicBezTo>
                  <a:cubicBezTo>
                    <a:pt x="283" y="311"/>
                    <a:pt x="283" y="308"/>
                    <a:pt x="283" y="307"/>
                  </a:cubicBezTo>
                  <a:cubicBezTo>
                    <a:pt x="282" y="306"/>
                    <a:pt x="281" y="305"/>
                    <a:pt x="281" y="304"/>
                  </a:cubicBezTo>
                  <a:cubicBezTo>
                    <a:pt x="281" y="304"/>
                    <a:pt x="279" y="303"/>
                    <a:pt x="279" y="303"/>
                  </a:cubicBezTo>
                  <a:cubicBezTo>
                    <a:pt x="278" y="303"/>
                    <a:pt x="277" y="304"/>
                    <a:pt x="276" y="304"/>
                  </a:cubicBezTo>
                  <a:cubicBezTo>
                    <a:pt x="275" y="304"/>
                    <a:pt x="274" y="303"/>
                    <a:pt x="274" y="303"/>
                  </a:cubicBezTo>
                  <a:cubicBezTo>
                    <a:pt x="274" y="302"/>
                    <a:pt x="275" y="301"/>
                    <a:pt x="275" y="300"/>
                  </a:cubicBezTo>
                  <a:cubicBezTo>
                    <a:pt x="275" y="300"/>
                    <a:pt x="274" y="298"/>
                    <a:pt x="273" y="297"/>
                  </a:cubicBezTo>
                  <a:cubicBezTo>
                    <a:pt x="273" y="296"/>
                    <a:pt x="272" y="296"/>
                    <a:pt x="272" y="295"/>
                  </a:cubicBezTo>
                  <a:cubicBezTo>
                    <a:pt x="271" y="294"/>
                    <a:pt x="270" y="293"/>
                    <a:pt x="269" y="293"/>
                  </a:cubicBezTo>
                  <a:cubicBezTo>
                    <a:pt x="269" y="293"/>
                    <a:pt x="269" y="294"/>
                    <a:pt x="268" y="294"/>
                  </a:cubicBezTo>
                  <a:cubicBezTo>
                    <a:pt x="268" y="294"/>
                    <a:pt x="267" y="294"/>
                    <a:pt x="266" y="294"/>
                  </a:cubicBezTo>
                  <a:cubicBezTo>
                    <a:pt x="266" y="293"/>
                    <a:pt x="265" y="292"/>
                    <a:pt x="265" y="291"/>
                  </a:cubicBezTo>
                  <a:cubicBezTo>
                    <a:pt x="264" y="291"/>
                    <a:pt x="263" y="293"/>
                    <a:pt x="263" y="293"/>
                  </a:cubicBezTo>
                  <a:cubicBezTo>
                    <a:pt x="263" y="293"/>
                    <a:pt x="262" y="292"/>
                    <a:pt x="261" y="291"/>
                  </a:cubicBezTo>
                  <a:cubicBezTo>
                    <a:pt x="261" y="291"/>
                    <a:pt x="261" y="291"/>
                    <a:pt x="260" y="291"/>
                  </a:cubicBezTo>
                  <a:cubicBezTo>
                    <a:pt x="260" y="290"/>
                    <a:pt x="259" y="291"/>
                    <a:pt x="258" y="291"/>
                  </a:cubicBezTo>
                  <a:cubicBezTo>
                    <a:pt x="258" y="292"/>
                    <a:pt x="257" y="293"/>
                    <a:pt x="256" y="294"/>
                  </a:cubicBezTo>
                  <a:cubicBezTo>
                    <a:pt x="256" y="294"/>
                    <a:pt x="255" y="295"/>
                    <a:pt x="255" y="296"/>
                  </a:cubicBezTo>
                  <a:cubicBezTo>
                    <a:pt x="255" y="297"/>
                    <a:pt x="257" y="298"/>
                    <a:pt x="257" y="298"/>
                  </a:cubicBezTo>
                  <a:cubicBezTo>
                    <a:pt x="257" y="299"/>
                    <a:pt x="257" y="300"/>
                    <a:pt x="257" y="301"/>
                  </a:cubicBezTo>
                  <a:cubicBezTo>
                    <a:pt x="257" y="301"/>
                    <a:pt x="256" y="302"/>
                    <a:pt x="256" y="302"/>
                  </a:cubicBezTo>
                  <a:cubicBezTo>
                    <a:pt x="256" y="303"/>
                    <a:pt x="255" y="304"/>
                    <a:pt x="255" y="304"/>
                  </a:cubicBezTo>
                  <a:cubicBezTo>
                    <a:pt x="255" y="304"/>
                    <a:pt x="256" y="306"/>
                    <a:pt x="255" y="306"/>
                  </a:cubicBezTo>
                  <a:cubicBezTo>
                    <a:pt x="255" y="306"/>
                    <a:pt x="254" y="305"/>
                    <a:pt x="254" y="305"/>
                  </a:cubicBezTo>
                  <a:cubicBezTo>
                    <a:pt x="254" y="304"/>
                    <a:pt x="254" y="302"/>
                    <a:pt x="253" y="302"/>
                  </a:cubicBezTo>
                  <a:cubicBezTo>
                    <a:pt x="253" y="301"/>
                    <a:pt x="252" y="300"/>
                    <a:pt x="251" y="300"/>
                  </a:cubicBezTo>
                  <a:cubicBezTo>
                    <a:pt x="250" y="300"/>
                    <a:pt x="249" y="300"/>
                    <a:pt x="248" y="300"/>
                  </a:cubicBezTo>
                  <a:cubicBezTo>
                    <a:pt x="248" y="300"/>
                    <a:pt x="248" y="301"/>
                    <a:pt x="247" y="302"/>
                  </a:cubicBezTo>
                  <a:cubicBezTo>
                    <a:pt x="247" y="302"/>
                    <a:pt x="246" y="304"/>
                    <a:pt x="245" y="304"/>
                  </a:cubicBezTo>
                  <a:cubicBezTo>
                    <a:pt x="245" y="304"/>
                    <a:pt x="244" y="305"/>
                    <a:pt x="244" y="305"/>
                  </a:cubicBezTo>
                  <a:cubicBezTo>
                    <a:pt x="243" y="305"/>
                    <a:pt x="242" y="304"/>
                    <a:pt x="241" y="304"/>
                  </a:cubicBezTo>
                  <a:cubicBezTo>
                    <a:pt x="241" y="304"/>
                    <a:pt x="240" y="304"/>
                    <a:pt x="240" y="303"/>
                  </a:cubicBezTo>
                  <a:cubicBezTo>
                    <a:pt x="240" y="303"/>
                    <a:pt x="240" y="301"/>
                    <a:pt x="240" y="301"/>
                  </a:cubicBezTo>
                  <a:cubicBezTo>
                    <a:pt x="240" y="300"/>
                    <a:pt x="240" y="299"/>
                    <a:pt x="240" y="299"/>
                  </a:cubicBezTo>
                  <a:cubicBezTo>
                    <a:pt x="239" y="298"/>
                    <a:pt x="238" y="299"/>
                    <a:pt x="237" y="299"/>
                  </a:cubicBezTo>
                  <a:cubicBezTo>
                    <a:pt x="237" y="298"/>
                    <a:pt x="236" y="299"/>
                    <a:pt x="235" y="298"/>
                  </a:cubicBezTo>
                  <a:cubicBezTo>
                    <a:pt x="234" y="298"/>
                    <a:pt x="234" y="298"/>
                    <a:pt x="234" y="297"/>
                  </a:cubicBezTo>
                  <a:cubicBezTo>
                    <a:pt x="233" y="297"/>
                    <a:pt x="233" y="297"/>
                    <a:pt x="232" y="297"/>
                  </a:cubicBezTo>
                  <a:cubicBezTo>
                    <a:pt x="232" y="297"/>
                    <a:pt x="231" y="297"/>
                    <a:pt x="230" y="297"/>
                  </a:cubicBezTo>
                  <a:cubicBezTo>
                    <a:pt x="229" y="296"/>
                    <a:pt x="229" y="296"/>
                    <a:pt x="228" y="296"/>
                  </a:cubicBezTo>
                  <a:cubicBezTo>
                    <a:pt x="227" y="296"/>
                    <a:pt x="226" y="296"/>
                    <a:pt x="225" y="296"/>
                  </a:cubicBezTo>
                  <a:cubicBezTo>
                    <a:pt x="225" y="296"/>
                    <a:pt x="223" y="296"/>
                    <a:pt x="223" y="296"/>
                  </a:cubicBezTo>
                  <a:cubicBezTo>
                    <a:pt x="223" y="296"/>
                    <a:pt x="222" y="298"/>
                    <a:pt x="222" y="298"/>
                  </a:cubicBezTo>
                  <a:cubicBezTo>
                    <a:pt x="221" y="298"/>
                    <a:pt x="221" y="299"/>
                    <a:pt x="220" y="299"/>
                  </a:cubicBezTo>
                  <a:cubicBezTo>
                    <a:pt x="220" y="300"/>
                    <a:pt x="219" y="301"/>
                    <a:pt x="219" y="301"/>
                  </a:cubicBezTo>
                  <a:cubicBezTo>
                    <a:pt x="218" y="302"/>
                    <a:pt x="217" y="302"/>
                    <a:pt x="216" y="301"/>
                  </a:cubicBezTo>
                  <a:cubicBezTo>
                    <a:pt x="215" y="301"/>
                    <a:pt x="213" y="300"/>
                    <a:pt x="213" y="300"/>
                  </a:cubicBezTo>
                  <a:cubicBezTo>
                    <a:pt x="213" y="299"/>
                    <a:pt x="212" y="297"/>
                    <a:pt x="212" y="296"/>
                  </a:cubicBezTo>
                  <a:cubicBezTo>
                    <a:pt x="213" y="295"/>
                    <a:pt x="215" y="294"/>
                    <a:pt x="215" y="294"/>
                  </a:cubicBezTo>
                  <a:cubicBezTo>
                    <a:pt x="215" y="293"/>
                    <a:pt x="215" y="292"/>
                    <a:pt x="215" y="292"/>
                  </a:cubicBezTo>
                  <a:cubicBezTo>
                    <a:pt x="215" y="291"/>
                    <a:pt x="215" y="290"/>
                    <a:pt x="215" y="290"/>
                  </a:cubicBezTo>
                  <a:cubicBezTo>
                    <a:pt x="214" y="289"/>
                    <a:pt x="213" y="289"/>
                    <a:pt x="212" y="288"/>
                  </a:cubicBezTo>
                  <a:cubicBezTo>
                    <a:pt x="212" y="288"/>
                    <a:pt x="211" y="287"/>
                    <a:pt x="211" y="286"/>
                  </a:cubicBezTo>
                  <a:cubicBezTo>
                    <a:pt x="211" y="285"/>
                    <a:pt x="211" y="284"/>
                    <a:pt x="212" y="283"/>
                  </a:cubicBezTo>
                  <a:cubicBezTo>
                    <a:pt x="212" y="283"/>
                    <a:pt x="213" y="282"/>
                    <a:pt x="213" y="281"/>
                  </a:cubicBezTo>
                  <a:cubicBezTo>
                    <a:pt x="214" y="281"/>
                    <a:pt x="216" y="280"/>
                    <a:pt x="217" y="279"/>
                  </a:cubicBezTo>
                  <a:cubicBezTo>
                    <a:pt x="217" y="278"/>
                    <a:pt x="217" y="277"/>
                    <a:pt x="218" y="276"/>
                  </a:cubicBezTo>
                  <a:cubicBezTo>
                    <a:pt x="218" y="275"/>
                    <a:pt x="220" y="276"/>
                    <a:pt x="221" y="276"/>
                  </a:cubicBezTo>
                  <a:cubicBezTo>
                    <a:pt x="221" y="276"/>
                    <a:pt x="223" y="275"/>
                    <a:pt x="224" y="275"/>
                  </a:cubicBezTo>
                  <a:cubicBezTo>
                    <a:pt x="224" y="275"/>
                    <a:pt x="225" y="273"/>
                    <a:pt x="225" y="273"/>
                  </a:cubicBezTo>
                  <a:cubicBezTo>
                    <a:pt x="225" y="272"/>
                    <a:pt x="225" y="271"/>
                    <a:pt x="225" y="270"/>
                  </a:cubicBezTo>
                  <a:cubicBezTo>
                    <a:pt x="225" y="269"/>
                    <a:pt x="226" y="268"/>
                    <a:pt x="227" y="267"/>
                  </a:cubicBezTo>
                  <a:cubicBezTo>
                    <a:pt x="227" y="267"/>
                    <a:pt x="228" y="265"/>
                    <a:pt x="229" y="265"/>
                  </a:cubicBezTo>
                  <a:cubicBezTo>
                    <a:pt x="229" y="264"/>
                    <a:pt x="229" y="262"/>
                    <a:pt x="229" y="262"/>
                  </a:cubicBezTo>
                  <a:cubicBezTo>
                    <a:pt x="228" y="262"/>
                    <a:pt x="227" y="262"/>
                    <a:pt x="227" y="262"/>
                  </a:cubicBezTo>
                  <a:cubicBezTo>
                    <a:pt x="226" y="261"/>
                    <a:pt x="226" y="260"/>
                    <a:pt x="227" y="260"/>
                  </a:cubicBezTo>
                  <a:cubicBezTo>
                    <a:pt x="227" y="259"/>
                    <a:pt x="227" y="258"/>
                    <a:pt x="228" y="258"/>
                  </a:cubicBezTo>
                  <a:cubicBezTo>
                    <a:pt x="228" y="258"/>
                    <a:pt x="228" y="256"/>
                    <a:pt x="228" y="256"/>
                  </a:cubicBezTo>
                  <a:cubicBezTo>
                    <a:pt x="228" y="255"/>
                    <a:pt x="227" y="254"/>
                    <a:pt x="227" y="254"/>
                  </a:cubicBezTo>
                  <a:cubicBezTo>
                    <a:pt x="227" y="254"/>
                    <a:pt x="226" y="252"/>
                    <a:pt x="226" y="252"/>
                  </a:cubicBezTo>
                  <a:cubicBezTo>
                    <a:pt x="225" y="252"/>
                    <a:pt x="225" y="251"/>
                    <a:pt x="224" y="251"/>
                  </a:cubicBezTo>
                  <a:cubicBezTo>
                    <a:pt x="223" y="251"/>
                    <a:pt x="222" y="251"/>
                    <a:pt x="222" y="251"/>
                  </a:cubicBezTo>
                  <a:cubicBezTo>
                    <a:pt x="221" y="252"/>
                    <a:pt x="220" y="252"/>
                    <a:pt x="220" y="252"/>
                  </a:cubicBezTo>
                  <a:cubicBezTo>
                    <a:pt x="220" y="253"/>
                    <a:pt x="220" y="255"/>
                    <a:pt x="220" y="255"/>
                  </a:cubicBezTo>
                  <a:cubicBezTo>
                    <a:pt x="219" y="256"/>
                    <a:pt x="217" y="256"/>
                    <a:pt x="216" y="256"/>
                  </a:cubicBezTo>
                  <a:cubicBezTo>
                    <a:pt x="215" y="256"/>
                    <a:pt x="213" y="257"/>
                    <a:pt x="212" y="258"/>
                  </a:cubicBezTo>
                  <a:cubicBezTo>
                    <a:pt x="212" y="258"/>
                    <a:pt x="211" y="258"/>
                    <a:pt x="210" y="258"/>
                  </a:cubicBezTo>
                  <a:cubicBezTo>
                    <a:pt x="210" y="258"/>
                    <a:pt x="209" y="258"/>
                    <a:pt x="209" y="259"/>
                  </a:cubicBezTo>
                  <a:cubicBezTo>
                    <a:pt x="208" y="259"/>
                    <a:pt x="206" y="259"/>
                    <a:pt x="205" y="259"/>
                  </a:cubicBezTo>
                  <a:cubicBezTo>
                    <a:pt x="205" y="259"/>
                    <a:pt x="204" y="259"/>
                    <a:pt x="204" y="259"/>
                  </a:cubicBezTo>
                  <a:cubicBezTo>
                    <a:pt x="203" y="258"/>
                    <a:pt x="202" y="258"/>
                    <a:pt x="201" y="258"/>
                  </a:cubicBezTo>
                  <a:cubicBezTo>
                    <a:pt x="201" y="258"/>
                    <a:pt x="200" y="259"/>
                    <a:pt x="200" y="259"/>
                  </a:cubicBezTo>
                  <a:cubicBezTo>
                    <a:pt x="199" y="260"/>
                    <a:pt x="199" y="261"/>
                    <a:pt x="199" y="261"/>
                  </a:cubicBezTo>
                  <a:cubicBezTo>
                    <a:pt x="199" y="262"/>
                    <a:pt x="199" y="263"/>
                    <a:pt x="200" y="264"/>
                  </a:cubicBezTo>
                  <a:cubicBezTo>
                    <a:pt x="200" y="264"/>
                    <a:pt x="201" y="264"/>
                    <a:pt x="201" y="265"/>
                  </a:cubicBezTo>
                  <a:cubicBezTo>
                    <a:pt x="202" y="265"/>
                    <a:pt x="203" y="266"/>
                    <a:pt x="203" y="267"/>
                  </a:cubicBezTo>
                  <a:cubicBezTo>
                    <a:pt x="203" y="267"/>
                    <a:pt x="203" y="267"/>
                    <a:pt x="203" y="268"/>
                  </a:cubicBezTo>
                  <a:cubicBezTo>
                    <a:pt x="202" y="268"/>
                    <a:pt x="201" y="268"/>
                    <a:pt x="201" y="268"/>
                  </a:cubicBezTo>
                  <a:cubicBezTo>
                    <a:pt x="201" y="268"/>
                    <a:pt x="201" y="269"/>
                    <a:pt x="201" y="269"/>
                  </a:cubicBezTo>
                  <a:cubicBezTo>
                    <a:pt x="201" y="270"/>
                    <a:pt x="202" y="271"/>
                    <a:pt x="202" y="271"/>
                  </a:cubicBezTo>
                  <a:cubicBezTo>
                    <a:pt x="202" y="271"/>
                    <a:pt x="202" y="273"/>
                    <a:pt x="202" y="273"/>
                  </a:cubicBezTo>
                  <a:cubicBezTo>
                    <a:pt x="201" y="273"/>
                    <a:pt x="201" y="274"/>
                    <a:pt x="200" y="274"/>
                  </a:cubicBezTo>
                  <a:cubicBezTo>
                    <a:pt x="200" y="275"/>
                    <a:pt x="199" y="275"/>
                    <a:pt x="199" y="275"/>
                  </a:cubicBezTo>
                  <a:cubicBezTo>
                    <a:pt x="199" y="275"/>
                    <a:pt x="198" y="274"/>
                    <a:pt x="198" y="274"/>
                  </a:cubicBezTo>
                  <a:cubicBezTo>
                    <a:pt x="197" y="273"/>
                    <a:pt x="196" y="271"/>
                    <a:pt x="196" y="271"/>
                  </a:cubicBezTo>
                  <a:cubicBezTo>
                    <a:pt x="196" y="270"/>
                    <a:pt x="195" y="269"/>
                    <a:pt x="195" y="268"/>
                  </a:cubicBezTo>
                  <a:cubicBezTo>
                    <a:pt x="194" y="268"/>
                    <a:pt x="194" y="267"/>
                    <a:pt x="194" y="267"/>
                  </a:cubicBezTo>
                  <a:cubicBezTo>
                    <a:pt x="193" y="267"/>
                    <a:pt x="192" y="267"/>
                    <a:pt x="192" y="267"/>
                  </a:cubicBezTo>
                  <a:cubicBezTo>
                    <a:pt x="192" y="267"/>
                    <a:pt x="192" y="268"/>
                    <a:pt x="192" y="269"/>
                  </a:cubicBezTo>
                  <a:cubicBezTo>
                    <a:pt x="191" y="269"/>
                    <a:pt x="191" y="271"/>
                    <a:pt x="190" y="271"/>
                  </a:cubicBezTo>
                  <a:cubicBezTo>
                    <a:pt x="190" y="272"/>
                    <a:pt x="190" y="272"/>
                    <a:pt x="190" y="272"/>
                  </a:cubicBezTo>
                  <a:cubicBezTo>
                    <a:pt x="188" y="272"/>
                    <a:pt x="187" y="272"/>
                    <a:pt x="186" y="272"/>
                  </a:cubicBezTo>
                  <a:cubicBezTo>
                    <a:pt x="185" y="272"/>
                    <a:pt x="183" y="272"/>
                    <a:pt x="182" y="271"/>
                  </a:cubicBezTo>
                  <a:cubicBezTo>
                    <a:pt x="182" y="271"/>
                    <a:pt x="181" y="269"/>
                    <a:pt x="180" y="268"/>
                  </a:cubicBezTo>
                  <a:cubicBezTo>
                    <a:pt x="179" y="267"/>
                    <a:pt x="178" y="265"/>
                    <a:pt x="177" y="265"/>
                  </a:cubicBezTo>
                  <a:cubicBezTo>
                    <a:pt x="176" y="263"/>
                    <a:pt x="174" y="262"/>
                    <a:pt x="173" y="262"/>
                  </a:cubicBezTo>
                  <a:cubicBezTo>
                    <a:pt x="172" y="261"/>
                    <a:pt x="170" y="261"/>
                    <a:pt x="170" y="260"/>
                  </a:cubicBezTo>
                  <a:cubicBezTo>
                    <a:pt x="169" y="260"/>
                    <a:pt x="168" y="258"/>
                    <a:pt x="168" y="257"/>
                  </a:cubicBezTo>
                  <a:cubicBezTo>
                    <a:pt x="168" y="256"/>
                    <a:pt x="167" y="253"/>
                    <a:pt x="166" y="252"/>
                  </a:cubicBezTo>
                  <a:cubicBezTo>
                    <a:pt x="166" y="251"/>
                    <a:pt x="166" y="249"/>
                    <a:pt x="165" y="248"/>
                  </a:cubicBezTo>
                  <a:cubicBezTo>
                    <a:pt x="165" y="247"/>
                    <a:pt x="163" y="244"/>
                    <a:pt x="162" y="243"/>
                  </a:cubicBezTo>
                  <a:cubicBezTo>
                    <a:pt x="162" y="242"/>
                    <a:pt x="160" y="241"/>
                    <a:pt x="159" y="241"/>
                  </a:cubicBezTo>
                  <a:cubicBezTo>
                    <a:pt x="158" y="240"/>
                    <a:pt x="155" y="239"/>
                    <a:pt x="155" y="238"/>
                  </a:cubicBezTo>
                  <a:cubicBezTo>
                    <a:pt x="155" y="238"/>
                    <a:pt x="156" y="236"/>
                    <a:pt x="156" y="235"/>
                  </a:cubicBezTo>
                  <a:cubicBezTo>
                    <a:pt x="156" y="235"/>
                    <a:pt x="155" y="234"/>
                    <a:pt x="155" y="234"/>
                  </a:cubicBezTo>
                  <a:cubicBezTo>
                    <a:pt x="154" y="233"/>
                    <a:pt x="153" y="234"/>
                    <a:pt x="153" y="234"/>
                  </a:cubicBezTo>
                  <a:cubicBezTo>
                    <a:pt x="153" y="234"/>
                    <a:pt x="153" y="235"/>
                    <a:pt x="153" y="236"/>
                  </a:cubicBezTo>
                  <a:cubicBezTo>
                    <a:pt x="152" y="236"/>
                    <a:pt x="151" y="237"/>
                    <a:pt x="151" y="237"/>
                  </a:cubicBezTo>
                  <a:cubicBezTo>
                    <a:pt x="150" y="237"/>
                    <a:pt x="149" y="236"/>
                    <a:pt x="148" y="236"/>
                  </a:cubicBezTo>
                  <a:cubicBezTo>
                    <a:pt x="148" y="235"/>
                    <a:pt x="147" y="233"/>
                    <a:pt x="146" y="232"/>
                  </a:cubicBezTo>
                  <a:cubicBezTo>
                    <a:pt x="146" y="232"/>
                    <a:pt x="145" y="231"/>
                    <a:pt x="144" y="231"/>
                  </a:cubicBezTo>
                  <a:cubicBezTo>
                    <a:pt x="143" y="231"/>
                    <a:pt x="142" y="231"/>
                    <a:pt x="141" y="231"/>
                  </a:cubicBezTo>
                  <a:cubicBezTo>
                    <a:pt x="140" y="231"/>
                    <a:pt x="139" y="232"/>
                    <a:pt x="139" y="232"/>
                  </a:cubicBezTo>
                  <a:cubicBezTo>
                    <a:pt x="138" y="233"/>
                    <a:pt x="136" y="234"/>
                    <a:pt x="135" y="235"/>
                  </a:cubicBezTo>
                  <a:cubicBezTo>
                    <a:pt x="135" y="236"/>
                    <a:pt x="134" y="237"/>
                    <a:pt x="133" y="236"/>
                  </a:cubicBezTo>
                  <a:cubicBezTo>
                    <a:pt x="132" y="236"/>
                    <a:pt x="132" y="235"/>
                    <a:pt x="131" y="234"/>
                  </a:cubicBezTo>
                  <a:cubicBezTo>
                    <a:pt x="131" y="233"/>
                    <a:pt x="130" y="232"/>
                    <a:pt x="130" y="231"/>
                  </a:cubicBezTo>
                  <a:cubicBezTo>
                    <a:pt x="130" y="231"/>
                    <a:pt x="130" y="229"/>
                    <a:pt x="130" y="228"/>
                  </a:cubicBezTo>
                  <a:cubicBezTo>
                    <a:pt x="131" y="227"/>
                    <a:pt x="130" y="224"/>
                    <a:pt x="130" y="223"/>
                  </a:cubicBezTo>
                  <a:cubicBezTo>
                    <a:pt x="130" y="223"/>
                    <a:pt x="130" y="221"/>
                    <a:pt x="130" y="221"/>
                  </a:cubicBezTo>
                  <a:cubicBezTo>
                    <a:pt x="129" y="220"/>
                    <a:pt x="130" y="218"/>
                    <a:pt x="130" y="217"/>
                  </a:cubicBezTo>
                  <a:cubicBezTo>
                    <a:pt x="130" y="217"/>
                    <a:pt x="129" y="215"/>
                    <a:pt x="129" y="215"/>
                  </a:cubicBezTo>
                  <a:cubicBezTo>
                    <a:pt x="128" y="215"/>
                    <a:pt x="127" y="214"/>
                    <a:pt x="127" y="214"/>
                  </a:cubicBezTo>
                  <a:cubicBezTo>
                    <a:pt x="126" y="214"/>
                    <a:pt x="125" y="215"/>
                    <a:pt x="125" y="215"/>
                  </a:cubicBezTo>
                  <a:cubicBezTo>
                    <a:pt x="124" y="215"/>
                    <a:pt x="123" y="215"/>
                    <a:pt x="122" y="215"/>
                  </a:cubicBezTo>
                  <a:cubicBezTo>
                    <a:pt x="122" y="215"/>
                    <a:pt x="121" y="214"/>
                    <a:pt x="121" y="214"/>
                  </a:cubicBezTo>
                  <a:cubicBezTo>
                    <a:pt x="120" y="213"/>
                    <a:pt x="118" y="212"/>
                    <a:pt x="118" y="211"/>
                  </a:cubicBezTo>
                  <a:cubicBezTo>
                    <a:pt x="118" y="211"/>
                    <a:pt x="118" y="210"/>
                    <a:pt x="118" y="209"/>
                  </a:cubicBezTo>
                  <a:cubicBezTo>
                    <a:pt x="119" y="209"/>
                    <a:pt x="119" y="208"/>
                    <a:pt x="120" y="207"/>
                  </a:cubicBezTo>
                  <a:cubicBezTo>
                    <a:pt x="120" y="207"/>
                    <a:pt x="121" y="206"/>
                    <a:pt x="121" y="206"/>
                  </a:cubicBezTo>
                  <a:cubicBezTo>
                    <a:pt x="121" y="205"/>
                    <a:pt x="122" y="205"/>
                    <a:pt x="122" y="204"/>
                  </a:cubicBezTo>
                  <a:cubicBezTo>
                    <a:pt x="122" y="203"/>
                    <a:pt x="121" y="203"/>
                    <a:pt x="121" y="202"/>
                  </a:cubicBezTo>
                  <a:cubicBezTo>
                    <a:pt x="121" y="202"/>
                    <a:pt x="120" y="202"/>
                    <a:pt x="120" y="202"/>
                  </a:cubicBezTo>
                  <a:cubicBezTo>
                    <a:pt x="119" y="202"/>
                    <a:pt x="118" y="202"/>
                    <a:pt x="118" y="202"/>
                  </a:cubicBezTo>
                  <a:cubicBezTo>
                    <a:pt x="117" y="202"/>
                    <a:pt x="116" y="203"/>
                    <a:pt x="116" y="203"/>
                  </a:cubicBezTo>
                  <a:cubicBezTo>
                    <a:pt x="116" y="204"/>
                    <a:pt x="117" y="205"/>
                    <a:pt x="117" y="205"/>
                  </a:cubicBezTo>
                  <a:cubicBezTo>
                    <a:pt x="117" y="206"/>
                    <a:pt x="117" y="207"/>
                    <a:pt x="117" y="208"/>
                  </a:cubicBezTo>
                  <a:cubicBezTo>
                    <a:pt x="117" y="208"/>
                    <a:pt x="116" y="209"/>
                    <a:pt x="116" y="209"/>
                  </a:cubicBezTo>
                  <a:cubicBezTo>
                    <a:pt x="116" y="209"/>
                    <a:pt x="114" y="208"/>
                    <a:pt x="114" y="208"/>
                  </a:cubicBezTo>
                  <a:cubicBezTo>
                    <a:pt x="114" y="208"/>
                    <a:pt x="112" y="207"/>
                    <a:pt x="112" y="207"/>
                  </a:cubicBezTo>
                  <a:cubicBezTo>
                    <a:pt x="111" y="207"/>
                    <a:pt x="110" y="207"/>
                    <a:pt x="110" y="207"/>
                  </a:cubicBezTo>
                  <a:cubicBezTo>
                    <a:pt x="110" y="206"/>
                    <a:pt x="109" y="205"/>
                    <a:pt x="109" y="205"/>
                  </a:cubicBezTo>
                  <a:cubicBezTo>
                    <a:pt x="109" y="204"/>
                    <a:pt x="109" y="202"/>
                    <a:pt x="110" y="202"/>
                  </a:cubicBezTo>
                  <a:cubicBezTo>
                    <a:pt x="110" y="201"/>
                    <a:pt x="110" y="201"/>
                    <a:pt x="111" y="200"/>
                  </a:cubicBezTo>
                  <a:cubicBezTo>
                    <a:pt x="111" y="200"/>
                    <a:pt x="110" y="199"/>
                    <a:pt x="110" y="198"/>
                  </a:cubicBezTo>
                  <a:cubicBezTo>
                    <a:pt x="110" y="198"/>
                    <a:pt x="108" y="199"/>
                    <a:pt x="108" y="199"/>
                  </a:cubicBezTo>
                  <a:cubicBezTo>
                    <a:pt x="108" y="198"/>
                    <a:pt x="107" y="198"/>
                    <a:pt x="107" y="198"/>
                  </a:cubicBezTo>
                  <a:cubicBezTo>
                    <a:pt x="106" y="197"/>
                    <a:pt x="106" y="196"/>
                    <a:pt x="105" y="195"/>
                  </a:cubicBezTo>
                  <a:cubicBezTo>
                    <a:pt x="104" y="195"/>
                    <a:pt x="103" y="195"/>
                    <a:pt x="102" y="195"/>
                  </a:cubicBezTo>
                  <a:cubicBezTo>
                    <a:pt x="101" y="195"/>
                    <a:pt x="99" y="195"/>
                    <a:pt x="98" y="195"/>
                  </a:cubicBezTo>
                  <a:cubicBezTo>
                    <a:pt x="97" y="195"/>
                    <a:pt x="96" y="194"/>
                    <a:pt x="95" y="194"/>
                  </a:cubicBezTo>
                  <a:cubicBezTo>
                    <a:pt x="95" y="193"/>
                    <a:pt x="94" y="191"/>
                    <a:pt x="93" y="190"/>
                  </a:cubicBezTo>
                  <a:cubicBezTo>
                    <a:pt x="93" y="189"/>
                    <a:pt x="92" y="187"/>
                    <a:pt x="91" y="186"/>
                  </a:cubicBezTo>
                  <a:cubicBezTo>
                    <a:pt x="91" y="186"/>
                    <a:pt x="89" y="186"/>
                    <a:pt x="88" y="186"/>
                  </a:cubicBezTo>
                  <a:cubicBezTo>
                    <a:pt x="87" y="186"/>
                    <a:pt x="86" y="187"/>
                    <a:pt x="85" y="187"/>
                  </a:cubicBezTo>
                  <a:cubicBezTo>
                    <a:pt x="84" y="186"/>
                    <a:pt x="84" y="186"/>
                    <a:pt x="83" y="185"/>
                  </a:cubicBezTo>
                  <a:cubicBezTo>
                    <a:pt x="83" y="185"/>
                    <a:pt x="82" y="184"/>
                    <a:pt x="82" y="184"/>
                  </a:cubicBezTo>
                  <a:cubicBezTo>
                    <a:pt x="81" y="184"/>
                    <a:pt x="81" y="184"/>
                    <a:pt x="81" y="184"/>
                  </a:cubicBezTo>
                  <a:cubicBezTo>
                    <a:pt x="80" y="184"/>
                    <a:pt x="79" y="184"/>
                    <a:pt x="79" y="184"/>
                  </a:cubicBezTo>
                  <a:cubicBezTo>
                    <a:pt x="79" y="183"/>
                    <a:pt x="79" y="181"/>
                    <a:pt x="79" y="180"/>
                  </a:cubicBezTo>
                  <a:cubicBezTo>
                    <a:pt x="79" y="179"/>
                    <a:pt x="79" y="178"/>
                    <a:pt x="79" y="177"/>
                  </a:cubicBezTo>
                  <a:cubicBezTo>
                    <a:pt x="79" y="176"/>
                    <a:pt x="79" y="175"/>
                    <a:pt x="78" y="175"/>
                  </a:cubicBezTo>
                  <a:cubicBezTo>
                    <a:pt x="78" y="175"/>
                    <a:pt x="77" y="175"/>
                    <a:pt x="76" y="175"/>
                  </a:cubicBezTo>
                  <a:cubicBezTo>
                    <a:pt x="75" y="174"/>
                    <a:pt x="75" y="173"/>
                    <a:pt x="74" y="172"/>
                  </a:cubicBezTo>
                  <a:cubicBezTo>
                    <a:pt x="73" y="172"/>
                    <a:pt x="72" y="170"/>
                    <a:pt x="71" y="170"/>
                  </a:cubicBezTo>
                  <a:cubicBezTo>
                    <a:pt x="71" y="170"/>
                    <a:pt x="70" y="170"/>
                    <a:pt x="70" y="170"/>
                  </a:cubicBezTo>
                  <a:cubicBezTo>
                    <a:pt x="69" y="171"/>
                    <a:pt x="70" y="172"/>
                    <a:pt x="69" y="173"/>
                  </a:cubicBezTo>
                  <a:cubicBezTo>
                    <a:pt x="69" y="174"/>
                    <a:pt x="68" y="174"/>
                    <a:pt x="68" y="174"/>
                  </a:cubicBezTo>
                  <a:cubicBezTo>
                    <a:pt x="67" y="175"/>
                    <a:pt x="64" y="176"/>
                    <a:pt x="63" y="176"/>
                  </a:cubicBezTo>
                  <a:cubicBezTo>
                    <a:pt x="62" y="176"/>
                    <a:pt x="60" y="176"/>
                    <a:pt x="59" y="176"/>
                  </a:cubicBezTo>
                  <a:cubicBezTo>
                    <a:pt x="58" y="176"/>
                    <a:pt x="57" y="175"/>
                    <a:pt x="57" y="174"/>
                  </a:cubicBezTo>
                  <a:cubicBezTo>
                    <a:pt x="56" y="174"/>
                    <a:pt x="55" y="172"/>
                    <a:pt x="54" y="172"/>
                  </a:cubicBezTo>
                  <a:cubicBezTo>
                    <a:pt x="53" y="171"/>
                    <a:pt x="50" y="172"/>
                    <a:pt x="48" y="172"/>
                  </a:cubicBezTo>
                  <a:cubicBezTo>
                    <a:pt x="47" y="171"/>
                    <a:pt x="45" y="171"/>
                    <a:pt x="44" y="170"/>
                  </a:cubicBezTo>
                  <a:cubicBezTo>
                    <a:pt x="43" y="169"/>
                    <a:pt x="42" y="168"/>
                    <a:pt x="41" y="168"/>
                  </a:cubicBezTo>
                  <a:cubicBezTo>
                    <a:pt x="40" y="167"/>
                    <a:pt x="39" y="168"/>
                    <a:pt x="38" y="168"/>
                  </a:cubicBezTo>
                  <a:cubicBezTo>
                    <a:pt x="37" y="168"/>
                    <a:pt x="35" y="167"/>
                    <a:pt x="35" y="167"/>
                  </a:cubicBezTo>
                  <a:cubicBezTo>
                    <a:pt x="34" y="166"/>
                    <a:pt x="33" y="164"/>
                    <a:pt x="32" y="163"/>
                  </a:cubicBezTo>
                  <a:cubicBezTo>
                    <a:pt x="31" y="163"/>
                    <a:pt x="30" y="163"/>
                    <a:pt x="29" y="163"/>
                  </a:cubicBezTo>
                  <a:cubicBezTo>
                    <a:pt x="29" y="162"/>
                    <a:pt x="27" y="163"/>
                    <a:pt x="26" y="163"/>
                  </a:cubicBezTo>
                  <a:cubicBezTo>
                    <a:pt x="25" y="163"/>
                    <a:pt x="25" y="162"/>
                    <a:pt x="24" y="162"/>
                  </a:cubicBezTo>
                  <a:cubicBezTo>
                    <a:pt x="23" y="162"/>
                    <a:pt x="22" y="163"/>
                    <a:pt x="22" y="164"/>
                  </a:cubicBezTo>
                  <a:cubicBezTo>
                    <a:pt x="22" y="165"/>
                    <a:pt x="23" y="167"/>
                    <a:pt x="23" y="167"/>
                  </a:cubicBezTo>
                  <a:cubicBezTo>
                    <a:pt x="23" y="168"/>
                    <a:pt x="23" y="169"/>
                    <a:pt x="23" y="170"/>
                  </a:cubicBezTo>
                  <a:cubicBezTo>
                    <a:pt x="23" y="171"/>
                    <a:pt x="24" y="172"/>
                    <a:pt x="24" y="173"/>
                  </a:cubicBezTo>
                  <a:cubicBezTo>
                    <a:pt x="24" y="174"/>
                    <a:pt x="23" y="175"/>
                    <a:pt x="23" y="176"/>
                  </a:cubicBezTo>
                  <a:cubicBezTo>
                    <a:pt x="23" y="176"/>
                    <a:pt x="22" y="177"/>
                    <a:pt x="21" y="178"/>
                  </a:cubicBezTo>
                  <a:cubicBezTo>
                    <a:pt x="21" y="178"/>
                    <a:pt x="19" y="179"/>
                    <a:pt x="18" y="180"/>
                  </a:cubicBezTo>
                  <a:cubicBezTo>
                    <a:pt x="18" y="180"/>
                    <a:pt x="16" y="180"/>
                    <a:pt x="15" y="181"/>
                  </a:cubicBezTo>
                  <a:cubicBezTo>
                    <a:pt x="15" y="181"/>
                    <a:pt x="14" y="182"/>
                    <a:pt x="13" y="182"/>
                  </a:cubicBezTo>
                  <a:cubicBezTo>
                    <a:pt x="13" y="181"/>
                    <a:pt x="12" y="180"/>
                    <a:pt x="12" y="180"/>
                  </a:cubicBezTo>
                  <a:cubicBezTo>
                    <a:pt x="11" y="179"/>
                    <a:pt x="9" y="179"/>
                    <a:pt x="9" y="178"/>
                  </a:cubicBezTo>
                  <a:cubicBezTo>
                    <a:pt x="8" y="178"/>
                    <a:pt x="6" y="179"/>
                    <a:pt x="6" y="178"/>
                  </a:cubicBezTo>
                  <a:cubicBezTo>
                    <a:pt x="5" y="178"/>
                    <a:pt x="4" y="178"/>
                    <a:pt x="4" y="178"/>
                  </a:cubicBezTo>
                  <a:cubicBezTo>
                    <a:pt x="4" y="178"/>
                    <a:pt x="4" y="178"/>
                    <a:pt x="4" y="178"/>
                  </a:cubicBezTo>
                  <a:cubicBezTo>
                    <a:pt x="4" y="177"/>
                    <a:pt x="6" y="176"/>
                    <a:pt x="6" y="176"/>
                  </a:cubicBezTo>
                  <a:cubicBezTo>
                    <a:pt x="7" y="174"/>
                    <a:pt x="7" y="171"/>
                    <a:pt x="7" y="169"/>
                  </a:cubicBezTo>
                  <a:cubicBezTo>
                    <a:pt x="6" y="168"/>
                    <a:pt x="4" y="165"/>
                    <a:pt x="4" y="163"/>
                  </a:cubicBezTo>
                  <a:cubicBezTo>
                    <a:pt x="4" y="163"/>
                    <a:pt x="2" y="161"/>
                    <a:pt x="2" y="160"/>
                  </a:cubicBezTo>
                  <a:cubicBezTo>
                    <a:pt x="2" y="159"/>
                    <a:pt x="4" y="157"/>
                    <a:pt x="4" y="156"/>
                  </a:cubicBezTo>
                  <a:cubicBezTo>
                    <a:pt x="4" y="155"/>
                    <a:pt x="2" y="153"/>
                    <a:pt x="2" y="152"/>
                  </a:cubicBezTo>
                  <a:cubicBezTo>
                    <a:pt x="2" y="151"/>
                    <a:pt x="0" y="150"/>
                    <a:pt x="0" y="149"/>
                  </a:cubicBezTo>
                  <a:cubicBezTo>
                    <a:pt x="0" y="148"/>
                    <a:pt x="1" y="145"/>
                    <a:pt x="1" y="145"/>
                  </a:cubicBezTo>
                  <a:cubicBezTo>
                    <a:pt x="1" y="143"/>
                    <a:pt x="0" y="140"/>
                    <a:pt x="0" y="139"/>
                  </a:cubicBezTo>
                  <a:cubicBezTo>
                    <a:pt x="1" y="138"/>
                    <a:pt x="4" y="138"/>
                    <a:pt x="6" y="138"/>
                  </a:cubicBezTo>
                  <a:cubicBezTo>
                    <a:pt x="7" y="137"/>
                    <a:pt x="9" y="134"/>
                    <a:pt x="10" y="132"/>
                  </a:cubicBezTo>
                  <a:cubicBezTo>
                    <a:pt x="11" y="131"/>
                    <a:pt x="11" y="128"/>
                    <a:pt x="12" y="126"/>
                  </a:cubicBezTo>
                  <a:cubicBezTo>
                    <a:pt x="13" y="126"/>
                    <a:pt x="15" y="126"/>
                    <a:pt x="17" y="126"/>
                  </a:cubicBezTo>
                  <a:cubicBezTo>
                    <a:pt x="17" y="126"/>
                    <a:pt x="19" y="124"/>
                    <a:pt x="19" y="124"/>
                  </a:cubicBezTo>
                  <a:cubicBezTo>
                    <a:pt x="21" y="122"/>
                    <a:pt x="22" y="119"/>
                    <a:pt x="23" y="118"/>
                  </a:cubicBezTo>
                  <a:cubicBezTo>
                    <a:pt x="24" y="117"/>
                    <a:pt x="25" y="116"/>
                    <a:pt x="25" y="116"/>
                  </a:cubicBezTo>
                  <a:cubicBezTo>
                    <a:pt x="27" y="116"/>
                    <a:pt x="29" y="116"/>
                    <a:pt x="30" y="116"/>
                  </a:cubicBezTo>
                  <a:cubicBezTo>
                    <a:pt x="31" y="115"/>
                    <a:pt x="33" y="115"/>
                    <a:pt x="34" y="114"/>
                  </a:cubicBezTo>
                  <a:cubicBezTo>
                    <a:pt x="35" y="114"/>
                    <a:pt x="36" y="114"/>
                    <a:pt x="36" y="114"/>
                  </a:cubicBezTo>
                  <a:cubicBezTo>
                    <a:pt x="36" y="114"/>
                    <a:pt x="36" y="116"/>
                    <a:pt x="35" y="117"/>
                  </a:cubicBezTo>
                  <a:cubicBezTo>
                    <a:pt x="35" y="117"/>
                    <a:pt x="34" y="118"/>
                    <a:pt x="34" y="118"/>
                  </a:cubicBezTo>
                  <a:cubicBezTo>
                    <a:pt x="33" y="119"/>
                    <a:pt x="33" y="120"/>
                    <a:pt x="33" y="120"/>
                  </a:cubicBezTo>
                  <a:cubicBezTo>
                    <a:pt x="33" y="121"/>
                    <a:pt x="32" y="122"/>
                    <a:pt x="32" y="122"/>
                  </a:cubicBezTo>
                  <a:cubicBezTo>
                    <a:pt x="32" y="123"/>
                    <a:pt x="32" y="124"/>
                    <a:pt x="32" y="124"/>
                  </a:cubicBezTo>
                  <a:cubicBezTo>
                    <a:pt x="33" y="125"/>
                    <a:pt x="34" y="124"/>
                    <a:pt x="35" y="124"/>
                  </a:cubicBezTo>
                  <a:cubicBezTo>
                    <a:pt x="36" y="124"/>
                    <a:pt x="38" y="121"/>
                    <a:pt x="38" y="120"/>
                  </a:cubicBezTo>
                  <a:cubicBezTo>
                    <a:pt x="39" y="119"/>
                    <a:pt x="40" y="117"/>
                    <a:pt x="40" y="116"/>
                  </a:cubicBezTo>
                  <a:cubicBezTo>
                    <a:pt x="40" y="115"/>
                    <a:pt x="41" y="113"/>
                    <a:pt x="42" y="112"/>
                  </a:cubicBezTo>
                  <a:cubicBezTo>
                    <a:pt x="42" y="112"/>
                    <a:pt x="45" y="112"/>
                    <a:pt x="46" y="112"/>
                  </a:cubicBezTo>
                  <a:cubicBezTo>
                    <a:pt x="46" y="112"/>
                    <a:pt x="48" y="111"/>
                    <a:pt x="48" y="111"/>
                  </a:cubicBezTo>
                  <a:cubicBezTo>
                    <a:pt x="49" y="110"/>
                    <a:pt x="50" y="109"/>
                    <a:pt x="51" y="108"/>
                  </a:cubicBezTo>
                  <a:cubicBezTo>
                    <a:pt x="52" y="108"/>
                    <a:pt x="53" y="107"/>
                    <a:pt x="54" y="107"/>
                  </a:cubicBezTo>
                  <a:cubicBezTo>
                    <a:pt x="54" y="106"/>
                    <a:pt x="54" y="105"/>
                    <a:pt x="55" y="105"/>
                  </a:cubicBezTo>
                  <a:cubicBezTo>
                    <a:pt x="56" y="104"/>
                    <a:pt x="58" y="105"/>
                    <a:pt x="59" y="105"/>
                  </a:cubicBezTo>
                  <a:cubicBezTo>
                    <a:pt x="60" y="105"/>
                    <a:pt x="61" y="106"/>
                    <a:pt x="61" y="106"/>
                  </a:cubicBezTo>
                  <a:cubicBezTo>
                    <a:pt x="62" y="107"/>
                    <a:pt x="62" y="108"/>
                    <a:pt x="63" y="109"/>
                  </a:cubicBezTo>
                  <a:cubicBezTo>
                    <a:pt x="64" y="109"/>
                    <a:pt x="65" y="109"/>
                    <a:pt x="65" y="108"/>
                  </a:cubicBezTo>
                  <a:cubicBezTo>
                    <a:pt x="66" y="107"/>
                    <a:pt x="64" y="105"/>
                    <a:pt x="64" y="104"/>
                  </a:cubicBezTo>
                  <a:cubicBezTo>
                    <a:pt x="64" y="103"/>
                    <a:pt x="65" y="102"/>
                    <a:pt x="66" y="101"/>
                  </a:cubicBezTo>
                  <a:cubicBezTo>
                    <a:pt x="66" y="101"/>
                    <a:pt x="67" y="100"/>
                    <a:pt x="68" y="100"/>
                  </a:cubicBezTo>
                  <a:cubicBezTo>
                    <a:pt x="69" y="100"/>
                    <a:pt x="71" y="100"/>
                    <a:pt x="71" y="100"/>
                  </a:cubicBezTo>
                  <a:cubicBezTo>
                    <a:pt x="71" y="100"/>
                    <a:pt x="72" y="99"/>
                    <a:pt x="73" y="100"/>
                  </a:cubicBezTo>
                  <a:cubicBezTo>
                    <a:pt x="73" y="100"/>
                    <a:pt x="72" y="101"/>
                    <a:pt x="72" y="101"/>
                  </a:cubicBezTo>
                  <a:cubicBezTo>
                    <a:pt x="73" y="102"/>
                    <a:pt x="73" y="102"/>
                    <a:pt x="73" y="103"/>
                  </a:cubicBezTo>
                  <a:cubicBezTo>
                    <a:pt x="74" y="103"/>
                    <a:pt x="75" y="103"/>
                    <a:pt x="76" y="103"/>
                  </a:cubicBezTo>
                  <a:cubicBezTo>
                    <a:pt x="76" y="103"/>
                    <a:pt x="76" y="105"/>
                    <a:pt x="76" y="105"/>
                  </a:cubicBezTo>
                  <a:cubicBezTo>
                    <a:pt x="76" y="105"/>
                    <a:pt x="77" y="106"/>
                    <a:pt x="78" y="106"/>
                  </a:cubicBezTo>
                  <a:cubicBezTo>
                    <a:pt x="78" y="106"/>
                    <a:pt x="80" y="107"/>
                    <a:pt x="81" y="107"/>
                  </a:cubicBezTo>
                  <a:cubicBezTo>
                    <a:pt x="81" y="107"/>
                    <a:pt x="82" y="108"/>
                    <a:pt x="83" y="109"/>
                  </a:cubicBezTo>
                  <a:cubicBezTo>
                    <a:pt x="83" y="109"/>
                    <a:pt x="85" y="110"/>
                    <a:pt x="85" y="111"/>
                  </a:cubicBezTo>
                  <a:cubicBezTo>
                    <a:pt x="84" y="111"/>
                    <a:pt x="83" y="112"/>
                    <a:pt x="83" y="112"/>
                  </a:cubicBezTo>
                  <a:cubicBezTo>
                    <a:pt x="82" y="112"/>
                    <a:pt x="81" y="112"/>
                    <a:pt x="81" y="112"/>
                  </a:cubicBezTo>
                  <a:cubicBezTo>
                    <a:pt x="81" y="113"/>
                    <a:pt x="81" y="114"/>
                    <a:pt x="82" y="114"/>
                  </a:cubicBezTo>
                  <a:cubicBezTo>
                    <a:pt x="82" y="115"/>
                    <a:pt x="83" y="115"/>
                    <a:pt x="83" y="115"/>
                  </a:cubicBezTo>
                  <a:cubicBezTo>
                    <a:pt x="83" y="116"/>
                    <a:pt x="83" y="116"/>
                    <a:pt x="83" y="117"/>
                  </a:cubicBezTo>
                  <a:cubicBezTo>
                    <a:pt x="83" y="118"/>
                    <a:pt x="84" y="118"/>
                    <a:pt x="84" y="119"/>
                  </a:cubicBezTo>
                  <a:cubicBezTo>
                    <a:pt x="85" y="119"/>
                    <a:pt x="87" y="119"/>
                    <a:pt x="87" y="118"/>
                  </a:cubicBezTo>
                  <a:cubicBezTo>
                    <a:pt x="88" y="118"/>
                    <a:pt x="89" y="118"/>
                    <a:pt x="90" y="118"/>
                  </a:cubicBezTo>
                  <a:cubicBezTo>
                    <a:pt x="91" y="117"/>
                    <a:pt x="91" y="114"/>
                    <a:pt x="91" y="113"/>
                  </a:cubicBezTo>
                  <a:cubicBezTo>
                    <a:pt x="91" y="111"/>
                    <a:pt x="91" y="109"/>
                    <a:pt x="90" y="109"/>
                  </a:cubicBezTo>
                  <a:cubicBezTo>
                    <a:pt x="90" y="108"/>
                    <a:pt x="88" y="107"/>
                    <a:pt x="87" y="106"/>
                  </a:cubicBezTo>
                  <a:cubicBezTo>
                    <a:pt x="87" y="105"/>
                    <a:pt x="86" y="104"/>
                    <a:pt x="86" y="103"/>
                  </a:cubicBezTo>
                  <a:cubicBezTo>
                    <a:pt x="87" y="102"/>
                    <a:pt x="88" y="101"/>
                    <a:pt x="88" y="100"/>
                  </a:cubicBezTo>
                  <a:cubicBezTo>
                    <a:pt x="88" y="100"/>
                    <a:pt x="87" y="99"/>
                    <a:pt x="87" y="99"/>
                  </a:cubicBezTo>
                  <a:cubicBezTo>
                    <a:pt x="87" y="98"/>
                    <a:pt x="87" y="97"/>
                    <a:pt x="87" y="96"/>
                  </a:cubicBezTo>
                  <a:cubicBezTo>
                    <a:pt x="88" y="95"/>
                    <a:pt x="91" y="97"/>
                    <a:pt x="92" y="96"/>
                  </a:cubicBezTo>
                  <a:cubicBezTo>
                    <a:pt x="93" y="95"/>
                    <a:pt x="93" y="94"/>
                    <a:pt x="93" y="94"/>
                  </a:cubicBezTo>
                  <a:cubicBezTo>
                    <a:pt x="92" y="93"/>
                    <a:pt x="91" y="93"/>
                    <a:pt x="90" y="93"/>
                  </a:cubicBezTo>
                  <a:cubicBezTo>
                    <a:pt x="89" y="93"/>
                    <a:pt x="87" y="92"/>
                    <a:pt x="86" y="92"/>
                  </a:cubicBezTo>
                  <a:cubicBezTo>
                    <a:pt x="86" y="91"/>
                    <a:pt x="86" y="90"/>
                    <a:pt x="86" y="90"/>
                  </a:cubicBezTo>
                  <a:cubicBezTo>
                    <a:pt x="86" y="90"/>
                    <a:pt x="92" y="91"/>
                    <a:pt x="95" y="91"/>
                  </a:cubicBezTo>
                  <a:cubicBezTo>
                    <a:pt x="98" y="91"/>
                    <a:pt x="105" y="93"/>
                    <a:pt x="108" y="93"/>
                  </a:cubicBezTo>
                  <a:cubicBezTo>
                    <a:pt x="113" y="94"/>
                    <a:pt x="123" y="95"/>
                    <a:pt x="128" y="96"/>
                  </a:cubicBezTo>
                  <a:cubicBezTo>
                    <a:pt x="132" y="97"/>
                    <a:pt x="139" y="98"/>
                    <a:pt x="142" y="98"/>
                  </a:cubicBezTo>
                  <a:cubicBezTo>
                    <a:pt x="145" y="98"/>
                    <a:pt x="151" y="97"/>
                    <a:pt x="153" y="96"/>
                  </a:cubicBezTo>
                  <a:cubicBezTo>
                    <a:pt x="155" y="95"/>
                    <a:pt x="157" y="93"/>
                    <a:pt x="157" y="91"/>
                  </a:cubicBezTo>
                  <a:cubicBezTo>
                    <a:pt x="158" y="89"/>
                    <a:pt x="158" y="84"/>
                    <a:pt x="159" y="82"/>
                  </a:cubicBezTo>
                  <a:cubicBezTo>
                    <a:pt x="159" y="80"/>
                    <a:pt x="158" y="75"/>
                    <a:pt x="160" y="74"/>
                  </a:cubicBezTo>
                  <a:cubicBezTo>
                    <a:pt x="161" y="73"/>
                    <a:pt x="164" y="72"/>
                    <a:pt x="165" y="72"/>
                  </a:cubicBezTo>
                  <a:cubicBezTo>
                    <a:pt x="167" y="72"/>
                    <a:pt x="168" y="73"/>
                    <a:pt x="170" y="73"/>
                  </a:cubicBezTo>
                  <a:cubicBezTo>
                    <a:pt x="170" y="73"/>
                    <a:pt x="172" y="72"/>
                    <a:pt x="172" y="71"/>
                  </a:cubicBezTo>
                  <a:cubicBezTo>
                    <a:pt x="173" y="70"/>
                    <a:pt x="172" y="68"/>
                    <a:pt x="172" y="67"/>
                  </a:cubicBezTo>
                  <a:cubicBezTo>
                    <a:pt x="173" y="66"/>
                    <a:pt x="174" y="65"/>
                    <a:pt x="175" y="65"/>
                  </a:cubicBezTo>
                  <a:cubicBezTo>
                    <a:pt x="176" y="64"/>
                    <a:pt x="179" y="65"/>
                    <a:pt x="180" y="64"/>
                  </a:cubicBezTo>
                  <a:cubicBezTo>
                    <a:pt x="181" y="64"/>
                    <a:pt x="182" y="61"/>
                    <a:pt x="183" y="60"/>
                  </a:cubicBezTo>
                  <a:cubicBezTo>
                    <a:pt x="183" y="58"/>
                    <a:pt x="181" y="56"/>
                    <a:pt x="182" y="54"/>
                  </a:cubicBezTo>
                  <a:cubicBezTo>
                    <a:pt x="183" y="53"/>
                    <a:pt x="187" y="55"/>
                    <a:pt x="188" y="54"/>
                  </a:cubicBezTo>
                  <a:cubicBezTo>
                    <a:pt x="190" y="54"/>
                    <a:pt x="192" y="51"/>
                    <a:pt x="193" y="51"/>
                  </a:cubicBezTo>
                  <a:cubicBezTo>
                    <a:pt x="194" y="50"/>
                    <a:pt x="196" y="48"/>
                    <a:pt x="198" y="48"/>
                  </a:cubicBezTo>
                  <a:cubicBezTo>
                    <a:pt x="199" y="47"/>
                    <a:pt x="203" y="48"/>
                    <a:pt x="205" y="47"/>
                  </a:cubicBezTo>
                  <a:cubicBezTo>
                    <a:pt x="206" y="47"/>
                    <a:pt x="207" y="43"/>
                    <a:pt x="208" y="42"/>
                  </a:cubicBezTo>
                  <a:cubicBezTo>
                    <a:pt x="209" y="41"/>
                    <a:pt x="210" y="39"/>
                    <a:pt x="211" y="37"/>
                  </a:cubicBezTo>
                  <a:cubicBezTo>
                    <a:pt x="211" y="36"/>
                    <a:pt x="213" y="34"/>
                    <a:pt x="215" y="33"/>
                  </a:cubicBezTo>
                  <a:cubicBezTo>
                    <a:pt x="215" y="32"/>
                    <a:pt x="217" y="29"/>
                    <a:pt x="217" y="29"/>
                  </a:cubicBezTo>
                  <a:cubicBezTo>
                    <a:pt x="219" y="27"/>
                    <a:pt x="223" y="26"/>
                    <a:pt x="226" y="26"/>
                  </a:cubicBezTo>
                  <a:cubicBezTo>
                    <a:pt x="228" y="26"/>
                    <a:pt x="232" y="27"/>
                    <a:pt x="234" y="27"/>
                  </a:cubicBezTo>
                  <a:cubicBezTo>
                    <a:pt x="236" y="26"/>
                    <a:pt x="242" y="23"/>
                    <a:pt x="243" y="21"/>
                  </a:cubicBezTo>
                  <a:cubicBezTo>
                    <a:pt x="244" y="19"/>
                    <a:pt x="243" y="14"/>
                    <a:pt x="244" y="11"/>
                  </a:cubicBezTo>
                  <a:cubicBezTo>
                    <a:pt x="244" y="10"/>
                    <a:pt x="246" y="7"/>
                    <a:pt x="247" y="6"/>
                  </a:cubicBezTo>
                  <a:cubicBezTo>
                    <a:pt x="248" y="5"/>
                    <a:pt x="250" y="4"/>
                    <a:pt x="252" y="4"/>
                  </a:cubicBezTo>
                  <a:cubicBezTo>
                    <a:pt x="253" y="4"/>
                    <a:pt x="255" y="4"/>
                    <a:pt x="256" y="4"/>
                  </a:cubicBezTo>
                  <a:cubicBezTo>
                    <a:pt x="257" y="3"/>
                    <a:pt x="258" y="1"/>
                    <a:pt x="259" y="0"/>
                  </a:cubicBezTo>
                  <a:cubicBezTo>
                    <a:pt x="260" y="0"/>
                    <a:pt x="262" y="0"/>
                    <a:pt x="263" y="0"/>
                  </a:cubicBezTo>
                  <a:cubicBezTo>
                    <a:pt x="265" y="0"/>
                    <a:pt x="267" y="0"/>
                    <a:pt x="268" y="0"/>
                  </a:cubicBezTo>
                  <a:cubicBezTo>
                    <a:pt x="269" y="0"/>
                    <a:pt x="270" y="3"/>
                    <a:pt x="271" y="4"/>
                  </a:cubicBezTo>
                  <a:cubicBezTo>
                    <a:pt x="273" y="5"/>
                    <a:pt x="275" y="8"/>
                    <a:pt x="277" y="8"/>
                  </a:cubicBezTo>
                  <a:cubicBezTo>
                    <a:pt x="278" y="9"/>
                    <a:pt x="281" y="8"/>
                    <a:pt x="282" y="8"/>
                  </a:cubicBezTo>
                  <a:cubicBezTo>
                    <a:pt x="283" y="8"/>
                    <a:pt x="285" y="8"/>
                    <a:pt x="285" y="8"/>
                  </a:cubicBezTo>
                  <a:cubicBezTo>
                    <a:pt x="285" y="8"/>
                    <a:pt x="285" y="10"/>
                    <a:pt x="285" y="10"/>
                  </a:cubicBezTo>
                  <a:cubicBezTo>
                    <a:pt x="285" y="11"/>
                    <a:pt x="285" y="13"/>
                    <a:pt x="286" y="14"/>
                  </a:cubicBezTo>
                  <a:cubicBezTo>
                    <a:pt x="287" y="14"/>
                    <a:pt x="289" y="13"/>
                    <a:pt x="290" y="14"/>
                  </a:cubicBezTo>
                  <a:cubicBezTo>
                    <a:pt x="291" y="14"/>
                    <a:pt x="292" y="16"/>
                    <a:pt x="293" y="16"/>
                  </a:cubicBezTo>
                  <a:cubicBezTo>
                    <a:pt x="293" y="17"/>
                    <a:pt x="293" y="19"/>
                    <a:pt x="293" y="20"/>
                  </a:cubicBezTo>
                  <a:cubicBezTo>
                    <a:pt x="293" y="21"/>
                    <a:pt x="293" y="23"/>
                    <a:pt x="292" y="24"/>
                  </a:cubicBezTo>
                  <a:cubicBezTo>
                    <a:pt x="291" y="25"/>
                    <a:pt x="290" y="25"/>
                    <a:pt x="289" y="25"/>
                  </a:cubicBezTo>
                  <a:cubicBezTo>
                    <a:pt x="289" y="25"/>
                    <a:pt x="288" y="23"/>
                    <a:pt x="288" y="22"/>
                  </a:cubicBezTo>
                  <a:cubicBezTo>
                    <a:pt x="287" y="22"/>
                    <a:pt x="288" y="20"/>
                    <a:pt x="288" y="19"/>
                  </a:cubicBezTo>
                  <a:cubicBezTo>
                    <a:pt x="287" y="19"/>
                    <a:pt x="287" y="19"/>
                    <a:pt x="287" y="20"/>
                  </a:cubicBezTo>
                  <a:cubicBezTo>
                    <a:pt x="286" y="20"/>
                    <a:pt x="285" y="21"/>
                    <a:pt x="285" y="22"/>
                  </a:cubicBezTo>
                  <a:cubicBezTo>
                    <a:pt x="285" y="23"/>
                    <a:pt x="285" y="25"/>
                    <a:pt x="285" y="25"/>
                  </a:cubicBezTo>
                  <a:cubicBezTo>
                    <a:pt x="285" y="26"/>
                    <a:pt x="287" y="27"/>
                    <a:pt x="288" y="28"/>
                  </a:cubicBezTo>
                  <a:cubicBezTo>
                    <a:pt x="288" y="29"/>
                    <a:pt x="289" y="29"/>
                    <a:pt x="289" y="30"/>
                  </a:cubicBezTo>
                  <a:cubicBezTo>
                    <a:pt x="290" y="30"/>
                    <a:pt x="289" y="31"/>
                    <a:pt x="288" y="32"/>
                  </a:cubicBezTo>
                  <a:cubicBezTo>
                    <a:pt x="287" y="32"/>
                    <a:pt x="286" y="32"/>
                    <a:pt x="286" y="32"/>
                  </a:cubicBezTo>
                  <a:cubicBezTo>
                    <a:pt x="285" y="32"/>
                    <a:pt x="283" y="33"/>
                    <a:pt x="283" y="33"/>
                  </a:cubicBezTo>
                  <a:cubicBezTo>
                    <a:pt x="282" y="33"/>
                    <a:pt x="281" y="32"/>
                    <a:pt x="280" y="33"/>
                  </a:cubicBezTo>
                  <a:cubicBezTo>
                    <a:pt x="280" y="33"/>
                    <a:pt x="280" y="34"/>
                    <a:pt x="280" y="34"/>
                  </a:cubicBezTo>
                  <a:cubicBezTo>
                    <a:pt x="280" y="35"/>
                    <a:pt x="282" y="35"/>
                    <a:pt x="283" y="35"/>
                  </a:cubicBezTo>
                  <a:cubicBezTo>
                    <a:pt x="284" y="35"/>
                    <a:pt x="285" y="34"/>
                    <a:pt x="287" y="35"/>
                  </a:cubicBezTo>
                  <a:cubicBezTo>
                    <a:pt x="287" y="35"/>
                    <a:pt x="288" y="35"/>
                    <a:pt x="289" y="36"/>
                  </a:cubicBezTo>
                  <a:cubicBezTo>
                    <a:pt x="289" y="37"/>
                    <a:pt x="289" y="38"/>
                    <a:pt x="290" y="39"/>
                  </a:cubicBezTo>
                  <a:cubicBezTo>
                    <a:pt x="291" y="40"/>
                    <a:pt x="292" y="42"/>
                    <a:pt x="292" y="43"/>
                  </a:cubicBezTo>
                  <a:cubicBezTo>
                    <a:pt x="293" y="45"/>
                    <a:pt x="295" y="47"/>
                    <a:pt x="296" y="48"/>
                  </a:cubicBezTo>
                  <a:cubicBezTo>
                    <a:pt x="296" y="49"/>
                    <a:pt x="297" y="51"/>
                    <a:pt x="297" y="52"/>
                  </a:cubicBezTo>
                  <a:cubicBezTo>
                    <a:pt x="297" y="53"/>
                    <a:pt x="296" y="56"/>
                    <a:pt x="295" y="58"/>
                  </a:cubicBezTo>
                  <a:cubicBezTo>
                    <a:pt x="295" y="59"/>
                    <a:pt x="295" y="61"/>
                    <a:pt x="295" y="62"/>
                  </a:cubicBezTo>
                  <a:cubicBezTo>
                    <a:pt x="295" y="65"/>
                    <a:pt x="295" y="70"/>
                    <a:pt x="295" y="73"/>
                  </a:cubicBezTo>
                  <a:cubicBezTo>
                    <a:pt x="295" y="75"/>
                    <a:pt x="295" y="78"/>
                    <a:pt x="295" y="80"/>
                  </a:cubicBezTo>
                  <a:cubicBezTo>
                    <a:pt x="295" y="81"/>
                    <a:pt x="294" y="83"/>
                    <a:pt x="294" y="85"/>
                  </a:cubicBezTo>
                  <a:cubicBezTo>
                    <a:pt x="293" y="85"/>
                    <a:pt x="294" y="87"/>
                    <a:pt x="294" y="88"/>
                  </a:cubicBezTo>
                  <a:cubicBezTo>
                    <a:pt x="294" y="89"/>
                    <a:pt x="295" y="92"/>
                    <a:pt x="295" y="93"/>
                  </a:cubicBezTo>
                  <a:cubicBezTo>
                    <a:pt x="295" y="94"/>
                    <a:pt x="295" y="96"/>
                    <a:pt x="295" y="97"/>
                  </a:cubicBezTo>
                  <a:cubicBezTo>
                    <a:pt x="294" y="99"/>
                    <a:pt x="295" y="104"/>
                    <a:pt x="294" y="106"/>
                  </a:cubicBezTo>
                  <a:cubicBezTo>
                    <a:pt x="294" y="107"/>
                    <a:pt x="293" y="108"/>
                    <a:pt x="293" y="109"/>
                  </a:cubicBezTo>
                  <a:cubicBezTo>
                    <a:pt x="293" y="109"/>
                    <a:pt x="291" y="110"/>
                    <a:pt x="291" y="111"/>
                  </a:cubicBezTo>
                  <a:cubicBezTo>
                    <a:pt x="290" y="112"/>
                    <a:pt x="289" y="114"/>
                    <a:pt x="289" y="115"/>
                  </a:cubicBezTo>
                  <a:cubicBezTo>
                    <a:pt x="289" y="116"/>
                    <a:pt x="288" y="117"/>
                    <a:pt x="287" y="118"/>
                  </a:cubicBezTo>
                  <a:cubicBezTo>
                    <a:pt x="287" y="118"/>
                    <a:pt x="285" y="118"/>
                    <a:pt x="284" y="119"/>
                  </a:cubicBezTo>
                  <a:cubicBezTo>
                    <a:pt x="283" y="119"/>
                    <a:pt x="279" y="120"/>
                    <a:pt x="278" y="121"/>
                  </a:cubicBezTo>
                  <a:cubicBezTo>
                    <a:pt x="276" y="121"/>
                    <a:pt x="273" y="120"/>
                    <a:pt x="271" y="120"/>
                  </a:cubicBezTo>
                  <a:cubicBezTo>
                    <a:pt x="270" y="120"/>
                    <a:pt x="267" y="121"/>
                    <a:pt x="266" y="120"/>
                  </a:cubicBezTo>
                  <a:cubicBezTo>
                    <a:pt x="265" y="120"/>
                    <a:pt x="261" y="119"/>
                    <a:pt x="260" y="118"/>
                  </a:cubicBezTo>
                  <a:cubicBezTo>
                    <a:pt x="259" y="117"/>
                    <a:pt x="256" y="115"/>
                    <a:pt x="255" y="114"/>
                  </a:cubicBezTo>
                  <a:cubicBezTo>
                    <a:pt x="254" y="113"/>
                    <a:pt x="252" y="109"/>
                    <a:pt x="251" y="107"/>
                  </a:cubicBezTo>
                  <a:cubicBezTo>
                    <a:pt x="250" y="106"/>
                    <a:pt x="249" y="104"/>
                    <a:pt x="248" y="103"/>
                  </a:cubicBezTo>
                  <a:cubicBezTo>
                    <a:pt x="248" y="101"/>
                    <a:pt x="248" y="99"/>
                    <a:pt x="247" y="97"/>
                  </a:cubicBezTo>
                  <a:cubicBezTo>
                    <a:pt x="247" y="96"/>
                    <a:pt x="246" y="93"/>
                    <a:pt x="246" y="92"/>
                  </a:cubicBezTo>
                  <a:cubicBezTo>
                    <a:pt x="246" y="91"/>
                    <a:pt x="244" y="89"/>
                    <a:pt x="244" y="89"/>
                  </a:cubicBezTo>
                  <a:cubicBezTo>
                    <a:pt x="243" y="87"/>
                    <a:pt x="242" y="85"/>
                    <a:pt x="242" y="85"/>
                  </a:cubicBezTo>
                  <a:cubicBezTo>
                    <a:pt x="242" y="83"/>
                    <a:pt x="242" y="81"/>
                    <a:pt x="242" y="80"/>
                  </a:cubicBezTo>
                  <a:cubicBezTo>
                    <a:pt x="242" y="80"/>
                    <a:pt x="242" y="78"/>
                    <a:pt x="242" y="78"/>
                  </a:cubicBezTo>
                  <a:cubicBezTo>
                    <a:pt x="242" y="77"/>
                    <a:pt x="241" y="76"/>
                    <a:pt x="241" y="76"/>
                  </a:cubicBezTo>
                  <a:cubicBezTo>
                    <a:pt x="241" y="75"/>
                    <a:pt x="241" y="74"/>
                    <a:pt x="241" y="74"/>
                  </a:cubicBezTo>
                  <a:cubicBezTo>
                    <a:pt x="242" y="73"/>
                    <a:pt x="242" y="72"/>
                    <a:pt x="242" y="72"/>
                  </a:cubicBezTo>
                  <a:cubicBezTo>
                    <a:pt x="242" y="72"/>
                    <a:pt x="242" y="71"/>
                    <a:pt x="242" y="70"/>
                  </a:cubicBezTo>
                  <a:cubicBezTo>
                    <a:pt x="242" y="70"/>
                    <a:pt x="241" y="70"/>
                    <a:pt x="241" y="69"/>
                  </a:cubicBezTo>
                  <a:cubicBezTo>
                    <a:pt x="240" y="68"/>
                    <a:pt x="240" y="67"/>
                    <a:pt x="240" y="66"/>
                  </a:cubicBezTo>
                  <a:cubicBezTo>
                    <a:pt x="240" y="65"/>
                    <a:pt x="240" y="63"/>
                    <a:pt x="240" y="62"/>
                  </a:cubicBezTo>
                  <a:cubicBezTo>
                    <a:pt x="240" y="61"/>
                    <a:pt x="240" y="59"/>
                    <a:pt x="240" y="58"/>
                  </a:cubicBezTo>
                  <a:cubicBezTo>
                    <a:pt x="240" y="57"/>
                    <a:pt x="240" y="56"/>
                    <a:pt x="241" y="55"/>
                  </a:cubicBezTo>
                  <a:cubicBezTo>
                    <a:pt x="241" y="54"/>
                    <a:pt x="241" y="53"/>
                    <a:pt x="241" y="52"/>
                  </a:cubicBezTo>
                  <a:cubicBezTo>
                    <a:pt x="241" y="51"/>
                    <a:pt x="242" y="51"/>
                    <a:pt x="241" y="50"/>
                  </a:cubicBezTo>
                  <a:cubicBezTo>
                    <a:pt x="241" y="50"/>
                    <a:pt x="240" y="51"/>
                    <a:pt x="240" y="51"/>
                  </a:cubicBezTo>
                  <a:cubicBezTo>
                    <a:pt x="239" y="51"/>
                    <a:pt x="239" y="53"/>
                    <a:pt x="238" y="53"/>
                  </a:cubicBezTo>
                  <a:cubicBezTo>
                    <a:pt x="238" y="54"/>
                    <a:pt x="238" y="54"/>
                    <a:pt x="238" y="55"/>
                  </a:cubicBezTo>
                  <a:cubicBezTo>
                    <a:pt x="237" y="55"/>
                    <a:pt x="236" y="55"/>
                    <a:pt x="236" y="55"/>
                  </a:cubicBezTo>
                  <a:cubicBezTo>
                    <a:pt x="236" y="55"/>
                    <a:pt x="235" y="56"/>
                    <a:pt x="235" y="56"/>
                  </a:cubicBezTo>
                  <a:cubicBezTo>
                    <a:pt x="235" y="56"/>
                    <a:pt x="235" y="57"/>
                    <a:pt x="235" y="57"/>
                  </a:cubicBezTo>
                  <a:cubicBezTo>
                    <a:pt x="235" y="58"/>
                    <a:pt x="236" y="58"/>
                    <a:pt x="236" y="58"/>
                  </a:cubicBezTo>
                  <a:cubicBezTo>
                    <a:pt x="236" y="59"/>
                    <a:pt x="236" y="60"/>
                    <a:pt x="236" y="61"/>
                  </a:cubicBezTo>
                  <a:cubicBezTo>
                    <a:pt x="236" y="62"/>
                    <a:pt x="235" y="63"/>
                    <a:pt x="234" y="63"/>
                  </a:cubicBezTo>
                  <a:cubicBezTo>
                    <a:pt x="234" y="64"/>
                    <a:pt x="233" y="64"/>
                    <a:pt x="233" y="64"/>
                  </a:cubicBezTo>
                  <a:cubicBezTo>
                    <a:pt x="232" y="64"/>
                    <a:pt x="232" y="66"/>
                    <a:pt x="232" y="67"/>
                  </a:cubicBezTo>
                  <a:cubicBezTo>
                    <a:pt x="232" y="68"/>
                    <a:pt x="232" y="68"/>
                    <a:pt x="232" y="69"/>
                  </a:cubicBezTo>
                  <a:cubicBezTo>
                    <a:pt x="232" y="69"/>
                    <a:pt x="231" y="70"/>
                    <a:pt x="230" y="70"/>
                  </a:cubicBezTo>
                  <a:cubicBezTo>
                    <a:pt x="230" y="70"/>
                    <a:pt x="230" y="72"/>
                    <a:pt x="229" y="72"/>
                  </a:cubicBezTo>
                  <a:cubicBezTo>
                    <a:pt x="229" y="74"/>
                    <a:pt x="231" y="77"/>
                    <a:pt x="231" y="79"/>
                  </a:cubicBezTo>
                  <a:cubicBezTo>
                    <a:pt x="231" y="80"/>
                    <a:pt x="230" y="83"/>
                    <a:pt x="230" y="84"/>
                  </a:cubicBezTo>
                  <a:cubicBezTo>
                    <a:pt x="230" y="85"/>
                    <a:pt x="229" y="86"/>
                    <a:pt x="228" y="87"/>
                  </a:cubicBezTo>
                  <a:cubicBezTo>
                    <a:pt x="228" y="87"/>
                    <a:pt x="227" y="88"/>
                    <a:pt x="227" y="88"/>
                  </a:cubicBezTo>
                  <a:cubicBezTo>
                    <a:pt x="226" y="88"/>
                    <a:pt x="225" y="88"/>
                    <a:pt x="225" y="88"/>
                  </a:cubicBezTo>
                  <a:cubicBezTo>
                    <a:pt x="225" y="89"/>
                    <a:pt x="223" y="89"/>
                    <a:pt x="223" y="89"/>
                  </a:cubicBezTo>
                  <a:cubicBezTo>
                    <a:pt x="223" y="90"/>
                    <a:pt x="222" y="91"/>
                    <a:pt x="221" y="91"/>
                  </a:cubicBezTo>
                  <a:cubicBezTo>
                    <a:pt x="221" y="91"/>
                    <a:pt x="220" y="90"/>
                    <a:pt x="220" y="90"/>
                  </a:cubicBezTo>
                  <a:cubicBezTo>
                    <a:pt x="219" y="90"/>
                    <a:pt x="217" y="90"/>
                    <a:pt x="217" y="90"/>
                  </a:cubicBezTo>
                  <a:cubicBezTo>
                    <a:pt x="216" y="90"/>
                    <a:pt x="215" y="90"/>
                    <a:pt x="215" y="91"/>
                  </a:cubicBezTo>
                  <a:cubicBezTo>
                    <a:pt x="215" y="91"/>
                    <a:pt x="215" y="92"/>
                    <a:pt x="215" y="93"/>
                  </a:cubicBezTo>
                  <a:cubicBezTo>
                    <a:pt x="215" y="93"/>
                    <a:pt x="215" y="94"/>
                    <a:pt x="215" y="95"/>
                  </a:cubicBezTo>
                  <a:cubicBezTo>
                    <a:pt x="214" y="96"/>
                    <a:pt x="213" y="97"/>
                    <a:pt x="212" y="97"/>
                  </a:cubicBezTo>
                  <a:cubicBezTo>
                    <a:pt x="211" y="98"/>
                    <a:pt x="209" y="99"/>
                    <a:pt x="208" y="100"/>
                  </a:cubicBezTo>
                  <a:cubicBezTo>
                    <a:pt x="207" y="101"/>
                    <a:pt x="206" y="101"/>
                    <a:pt x="205" y="102"/>
                  </a:cubicBezTo>
                  <a:cubicBezTo>
                    <a:pt x="205" y="102"/>
                    <a:pt x="203" y="103"/>
                    <a:pt x="203" y="103"/>
                  </a:cubicBezTo>
                  <a:cubicBezTo>
                    <a:pt x="203" y="104"/>
                    <a:pt x="204" y="106"/>
                    <a:pt x="204" y="107"/>
                  </a:cubicBezTo>
                  <a:cubicBezTo>
                    <a:pt x="204" y="107"/>
                    <a:pt x="204" y="109"/>
                    <a:pt x="204" y="109"/>
                  </a:cubicBezTo>
                  <a:cubicBezTo>
                    <a:pt x="203" y="110"/>
                    <a:pt x="203" y="111"/>
                    <a:pt x="204" y="112"/>
                  </a:cubicBezTo>
                  <a:cubicBezTo>
                    <a:pt x="204" y="113"/>
                    <a:pt x="205" y="114"/>
                    <a:pt x="205" y="115"/>
                  </a:cubicBezTo>
                  <a:cubicBezTo>
                    <a:pt x="205" y="116"/>
                    <a:pt x="205" y="117"/>
                    <a:pt x="204" y="118"/>
                  </a:cubicBezTo>
                  <a:cubicBezTo>
                    <a:pt x="204" y="118"/>
                    <a:pt x="203" y="119"/>
                    <a:pt x="203" y="120"/>
                  </a:cubicBezTo>
                  <a:cubicBezTo>
                    <a:pt x="202" y="120"/>
                    <a:pt x="201" y="122"/>
                    <a:pt x="201" y="122"/>
                  </a:cubicBezTo>
                  <a:cubicBezTo>
                    <a:pt x="201" y="123"/>
                    <a:pt x="201" y="124"/>
                    <a:pt x="201" y="125"/>
                  </a:cubicBezTo>
                  <a:cubicBezTo>
                    <a:pt x="201" y="126"/>
                    <a:pt x="204" y="126"/>
                    <a:pt x="204" y="127"/>
                  </a:cubicBezTo>
                  <a:cubicBezTo>
                    <a:pt x="205" y="128"/>
                    <a:pt x="204" y="130"/>
                    <a:pt x="204" y="130"/>
                  </a:cubicBezTo>
                  <a:cubicBezTo>
                    <a:pt x="204" y="131"/>
                    <a:pt x="205" y="132"/>
                    <a:pt x="205" y="133"/>
                  </a:cubicBezTo>
                  <a:cubicBezTo>
                    <a:pt x="206" y="134"/>
                    <a:pt x="207" y="136"/>
                    <a:pt x="207" y="136"/>
                  </a:cubicBezTo>
                  <a:cubicBezTo>
                    <a:pt x="208" y="136"/>
                    <a:pt x="209" y="136"/>
                    <a:pt x="210" y="136"/>
                  </a:cubicBezTo>
                  <a:cubicBezTo>
                    <a:pt x="211" y="136"/>
                    <a:pt x="213" y="136"/>
                    <a:pt x="214" y="135"/>
                  </a:cubicBezTo>
                  <a:cubicBezTo>
                    <a:pt x="215" y="135"/>
                    <a:pt x="216" y="133"/>
                    <a:pt x="216" y="132"/>
                  </a:cubicBezTo>
                  <a:cubicBezTo>
                    <a:pt x="217" y="132"/>
                    <a:pt x="217" y="131"/>
                    <a:pt x="217" y="131"/>
                  </a:cubicBezTo>
                  <a:cubicBezTo>
                    <a:pt x="218" y="130"/>
                    <a:pt x="218" y="129"/>
                    <a:pt x="218" y="128"/>
                  </a:cubicBezTo>
                  <a:cubicBezTo>
                    <a:pt x="217" y="128"/>
                    <a:pt x="215" y="127"/>
                    <a:pt x="215" y="127"/>
                  </a:cubicBezTo>
                  <a:cubicBezTo>
                    <a:pt x="215" y="126"/>
                    <a:pt x="214" y="126"/>
                    <a:pt x="214" y="125"/>
                  </a:cubicBezTo>
                  <a:cubicBezTo>
                    <a:pt x="214" y="124"/>
                    <a:pt x="215" y="122"/>
                    <a:pt x="215" y="122"/>
                  </a:cubicBezTo>
                  <a:cubicBezTo>
                    <a:pt x="216" y="121"/>
                    <a:pt x="217" y="120"/>
                    <a:pt x="217" y="119"/>
                  </a:cubicBezTo>
                  <a:cubicBezTo>
                    <a:pt x="217" y="118"/>
                    <a:pt x="217" y="116"/>
                    <a:pt x="217" y="116"/>
                  </a:cubicBezTo>
                  <a:cubicBezTo>
                    <a:pt x="217" y="115"/>
                    <a:pt x="218" y="113"/>
                    <a:pt x="218" y="113"/>
                  </a:cubicBezTo>
                  <a:cubicBezTo>
                    <a:pt x="219" y="112"/>
                    <a:pt x="220" y="113"/>
                    <a:pt x="221" y="113"/>
                  </a:cubicBezTo>
                  <a:cubicBezTo>
                    <a:pt x="221" y="113"/>
                    <a:pt x="221" y="114"/>
                    <a:pt x="222" y="114"/>
                  </a:cubicBezTo>
                  <a:cubicBezTo>
                    <a:pt x="222" y="115"/>
                    <a:pt x="223" y="115"/>
                    <a:pt x="224" y="115"/>
                  </a:cubicBezTo>
                  <a:cubicBezTo>
                    <a:pt x="225" y="115"/>
                    <a:pt x="225" y="113"/>
                    <a:pt x="225" y="113"/>
                  </a:cubicBezTo>
                  <a:cubicBezTo>
                    <a:pt x="226" y="112"/>
                    <a:pt x="227" y="113"/>
                    <a:pt x="228" y="113"/>
                  </a:cubicBezTo>
                  <a:cubicBezTo>
                    <a:pt x="229" y="114"/>
                    <a:pt x="229" y="116"/>
                    <a:pt x="229" y="117"/>
                  </a:cubicBezTo>
                  <a:cubicBezTo>
                    <a:pt x="229" y="118"/>
                    <a:pt x="228" y="119"/>
                    <a:pt x="228" y="120"/>
                  </a:cubicBezTo>
                  <a:cubicBezTo>
                    <a:pt x="228" y="120"/>
                    <a:pt x="228" y="122"/>
                    <a:pt x="228" y="122"/>
                  </a:cubicBezTo>
                  <a:cubicBezTo>
                    <a:pt x="228" y="123"/>
                    <a:pt x="229" y="124"/>
                    <a:pt x="229" y="125"/>
                  </a:cubicBezTo>
                  <a:cubicBezTo>
                    <a:pt x="229" y="125"/>
                    <a:pt x="229" y="126"/>
                    <a:pt x="229" y="127"/>
                  </a:cubicBezTo>
                  <a:cubicBezTo>
                    <a:pt x="228" y="127"/>
                    <a:pt x="227" y="126"/>
                    <a:pt x="226" y="126"/>
                  </a:cubicBezTo>
                  <a:cubicBezTo>
                    <a:pt x="225" y="126"/>
                    <a:pt x="224" y="126"/>
                    <a:pt x="224" y="127"/>
                  </a:cubicBezTo>
                  <a:cubicBezTo>
                    <a:pt x="223" y="127"/>
                    <a:pt x="224" y="128"/>
                    <a:pt x="224" y="129"/>
                  </a:cubicBezTo>
                  <a:cubicBezTo>
                    <a:pt x="225" y="129"/>
                    <a:pt x="226" y="129"/>
                    <a:pt x="227" y="129"/>
                  </a:cubicBezTo>
                  <a:cubicBezTo>
                    <a:pt x="228" y="129"/>
                    <a:pt x="229" y="130"/>
                    <a:pt x="229" y="130"/>
                  </a:cubicBezTo>
                  <a:cubicBezTo>
                    <a:pt x="229" y="131"/>
                    <a:pt x="230" y="132"/>
                    <a:pt x="230" y="133"/>
                  </a:cubicBezTo>
                  <a:cubicBezTo>
                    <a:pt x="230" y="134"/>
                    <a:pt x="230" y="136"/>
                    <a:pt x="230" y="137"/>
                  </a:cubicBezTo>
                  <a:cubicBezTo>
                    <a:pt x="231" y="138"/>
                    <a:pt x="231" y="141"/>
                    <a:pt x="232" y="142"/>
                  </a:cubicBezTo>
                  <a:cubicBezTo>
                    <a:pt x="232" y="142"/>
                    <a:pt x="234" y="142"/>
                    <a:pt x="234" y="142"/>
                  </a:cubicBezTo>
                  <a:cubicBezTo>
                    <a:pt x="234" y="143"/>
                    <a:pt x="234" y="144"/>
                    <a:pt x="234" y="144"/>
                  </a:cubicBezTo>
                  <a:cubicBezTo>
                    <a:pt x="234" y="145"/>
                    <a:pt x="234" y="146"/>
                    <a:pt x="234" y="147"/>
                  </a:cubicBezTo>
                  <a:cubicBezTo>
                    <a:pt x="234" y="147"/>
                    <a:pt x="233" y="149"/>
                    <a:pt x="234" y="149"/>
                  </a:cubicBezTo>
                  <a:cubicBezTo>
                    <a:pt x="234" y="149"/>
                    <a:pt x="235" y="149"/>
                    <a:pt x="236" y="149"/>
                  </a:cubicBezTo>
                  <a:cubicBezTo>
                    <a:pt x="236" y="148"/>
                    <a:pt x="237" y="145"/>
                    <a:pt x="238" y="145"/>
                  </a:cubicBezTo>
                  <a:cubicBezTo>
                    <a:pt x="239" y="144"/>
                    <a:pt x="241" y="143"/>
                    <a:pt x="242" y="142"/>
                  </a:cubicBezTo>
                  <a:cubicBezTo>
                    <a:pt x="243" y="141"/>
                    <a:pt x="244" y="138"/>
                    <a:pt x="245" y="137"/>
                  </a:cubicBezTo>
                  <a:cubicBezTo>
                    <a:pt x="245" y="136"/>
                    <a:pt x="246" y="133"/>
                    <a:pt x="246" y="132"/>
                  </a:cubicBezTo>
                  <a:cubicBezTo>
                    <a:pt x="246" y="131"/>
                    <a:pt x="248" y="129"/>
                    <a:pt x="248" y="129"/>
                  </a:cubicBezTo>
                  <a:cubicBezTo>
                    <a:pt x="249" y="128"/>
                    <a:pt x="251" y="129"/>
                    <a:pt x="252" y="129"/>
                  </a:cubicBezTo>
                  <a:cubicBezTo>
                    <a:pt x="253" y="129"/>
                    <a:pt x="257" y="129"/>
                    <a:pt x="259" y="129"/>
                  </a:cubicBezTo>
                  <a:cubicBezTo>
                    <a:pt x="260" y="129"/>
                    <a:pt x="261" y="129"/>
                    <a:pt x="262" y="129"/>
                  </a:cubicBezTo>
                  <a:cubicBezTo>
                    <a:pt x="263" y="129"/>
                    <a:pt x="265" y="130"/>
                    <a:pt x="265" y="130"/>
                  </a:cubicBezTo>
                  <a:cubicBezTo>
                    <a:pt x="266" y="131"/>
                    <a:pt x="267" y="132"/>
                    <a:pt x="268" y="132"/>
                  </a:cubicBezTo>
                  <a:cubicBezTo>
                    <a:pt x="269" y="133"/>
                    <a:pt x="272" y="132"/>
                    <a:pt x="273" y="132"/>
                  </a:cubicBezTo>
                  <a:cubicBezTo>
                    <a:pt x="275" y="132"/>
                    <a:pt x="277" y="131"/>
                    <a:pt x="278" y="131"/>
                  </a:cubicBezTo>
                  <a:cubicBezTo>
                    <a:pt x="279" y="130"/>
                    <a:pt x="281" y="131"/>
                    <a:pt x="282" y="132"/>
                  </a:cubicBezTo>
                  <a:cubicBezTo>
                    <a:pt x="283" y="132"/>
                    <a:pt x="281" y="135"/>
                    <a:pt x="282" y="136"/>
                  </a:cubicBezTo>
                  <a:cubicBezTo>
                    <a:pt x="282" y="136"/>
                    <a:pt x="285" y="138"/>
                    <a:pt x="285" y="138"/>
                  </a:cubicBezTo>
                  <a:cubicBezTo>
                    <a:pt x="286" y="139"/>
                    <a:pt x="287" y="142"/>
                    <a:pt x="286" y="143"/>
                  </a:cubicBezTo>
                  <a:cubicBezTo>
                    <a:pt x="286" y="144"/>
                    <a:pt x="284" y="144"/>
                    <a:pt x="283" y="144"/>
                  </a:cubicBezTo>
                  <a:cubicBezTo>
                    <a:pt x="283" y="145"/>
                    <a:pt x="283" y="145"/>
                    <a:pt x="283" y="146"/>
                  </a:cubicBezTo>
                  <a:cubicBezTo>
                    <a:pt x="283" y="146"/>
                    <a:pt x="284" y="147"/>
                    <a:pt x="285" y="147"/>
                  </a:cubicBezTo>
                  <a:cubicBezTo>
                    <a:pt x="285" y="147"/>
                    <a:pt x="284" y="149"/>
                    <a:pt x="284" y="149"/>
                  </a:cubicBezTo>
                  <a:cubicBezTo>
                    <a:pt x="284" y="149"/>
                    <a:pt x="283" y="150"/>
                    <a:pt x="284" y="150"/>
                  </a:cubicBezTo>
                  <a:cubicBezTo>
                    <a:pt x="284" y="151"/>
                    <a:pt x="285" y="151"/>
                    <a:pt x="285" y="151"/>
                  </a:cubicBezTo>
                  <a:cubicBezTo>
                    <a:pt x="286" y="151"/>
                    <a:pt x="288" y="150"/>
                    <a:pt x="289" y="150"/>
                  </a:cubicBezTo>
                  <a:cubicBezTo>
                    <a:pt x="289" y="149"/>
                    <a:pt x="289" y="147"/>
                    <a:pt x="290" y="147"/>
                  </a:cubicBezTo>
                  <a:cubicBezTo>
                    <a:pt x="291" y="147"/>
                    <a:pt x="293" y="147"/>
                    <a:pt x="293" y="147"/>
                  </a:cubicBezTo>
                  <a:cubicBezTo>
                    <a:pt x="294" y="147"/>
                    <a:pt x="295" y="146"/>
                    <a:pt x="296" y="145"/>
                  </a:cubicBezTo>
                  <a:cubicBezTo>
                    <a:pt x="296" y="145"/>
                    <a:pt x="295" y="143"/>
                    <a:pt x="296" y="142"/>
                  </a:cubicBezTo>
                  <a:cubicBezTo>
                    <a:pt x="296" y="142"/>
                    <a:pt x="298" y="142"/>
                    <a:pt x="299" y="142"/>
                  </a:cubicBezTo>
                  <a:cubicBezTo>
                    <a:pt x="300" y="141"/>
                    <a:pt x="302" y="140"/>
                    <a:pt x="302" y="140"/>
                  </a:cubicBezTo>
                  <a:cubicBezTo>
                    <a:pt x="302" y="139"/>
                    <a:pt x="302" y="137"/>
                    <a:pt x="302" y="136"/>
                  </a:cubicBezTo>
                  <a:cubicBezTo>
                    <a:pt x="302" y="136"/>
                    <a:pt x="301" y="134"/>
                    <a:pt x="302" y="133"/>
                  </a:cubicBezTo>
                  <a:cubicBezTo>
                    <a:pt x="302" y="132"/>
                    <a:pt x="302" y="131"/>
                    <a:pt x="303" y="130"/>
                  </a:cubicBezTo>
                  <a:cubicBezTo>
                    <a:pt x="304" y="130"/>
                    <a:pt x="304" y="129"/>
                    <a:pt x="305" y="129"/>
                  </a:cubicBezTo>
                  <a:cubicBezTo>
                    <a:pt x="306" y="129"/>
                    <a:pt x="307" y="129"/>
                    <a:pt x="307" y="129"/>
                  </a:cubicBezTo>
                  <a:cubicBezTo>
                    <a:pt x="308" y="128"/>
                    <a:pt x="309" y="127"/>
                    <a:pt x="310" y="126"/>
                  </a:cubicBezTo>
                  <a:cubicBezTo>
                    <a:pt x="310" y="126"/>
                    <a:pt x="312" y="128"/>
                    <a:pt x="312" y="128"/>
                  </a:cubicBezTo>
                  <a:cubicBezTo>
                    <a:pt x="313" y="128"/>
                    <a:pt x="315" y="127"/>
                    <a:pt x="316" y="126"/>
                  </a:cubicBezTo>
                  <a:cubicBezTo>
                    <a:pt x="317" y="125"/>
                    <a:pt x="318" y="122"/>
                    <a:pt x="319" y="121"/>
                  </a:cubicBezTo>
                  <a:cubicBezTo>
                    <a:pt x="320" y="120"/>
                    <a:pt x="322" y="120"/>
                    <a:pt x="322" y="120"/>
                  </a:cubicBezTo>
                  <a:cubicBezTo>
                    <a:pt x="323" y="118"/>
                    <a:pt x="324" y="115"/>
                    <a:pt x="324" y="114"/>
                  </a:cubicBezTo>
                  <a:cubicBezTo>
                    <a:pt x="324" y="113"/>
                    <a:pt x="324" y="111"/>
                    <a:pt x="324" y="110"/>
                  </a:cubicBezTo>
                  <a:cubicBezTo>
                    <a:pt x="324" y="109"/>
                    <a:pt x="325" y="108"/>
                    <a:pt x="326" y="108"/>
                  </a:cubicBezTo>
                  <a:cubicBezTo>
                    <a:pt x="327" y="108"/>
                    <a:pt x="327" y="110"/>
                    <a:pt x="328" y="111"/>
                  </a:cubicBezTo>
                  <a:cubicBezTo>
                    <a:pt x="328" y="112"/>
                    <a:pt x="328" y="114"/>
                    <a:pt x="328" y="114"/>
                  </a:cubicBezTo>
                  <a:cubicBezTo>
                    <a:pt x="329" y="116"/>
                    <a:pt x="331" y="117"/>
                    <a:pt x="333" y="118"/>
                  </a:cubicBezTo>
                  <a:cubicBezTo>
                    <a:pt x="334" y="118"/>
                    <a:pt x="336" y="120"/>
                    <a:pt x="337" y="122"/>
                  </a:cubicBezTo>
                  <a:cubicBezTo>
                    <a:pt x="337" y="123"/>
                    <a:pt x="337" y="124"/>
                    <a:pt x="336" y="125"/>
                  </a:cubicBezTo>
                  <a:cubicBezTo>
                    <a:pt x="336" y="126"/>
                    <a:pt x="334" y="126"/>
                    <a:pt x="334" y="127"/>
                  </a:cubicBezTo>
                  <a:cubicBezTo>
                    <a:pt x="334" y="128"/>
                    <a:pt x="335" y="131"/>
                    <a:pt x="335" y="132"/>
                  </a:cubicBezTo>
                  <a:cubicBezTo>
                    <a:pt x="335" y="133"/>
                    <a:pt x="335" y="134"/>
                    <a:pt x="334" y="135"/>
                  </a:cubicBezTo>
                  <a:cubicBezTo>
                    <a:pt x="334" y="135"/>
                    <a:pt x="333" y="136"/>
                    <a:pt x="333" y="136"/>
                  </a:cubicBezTo>
                  <a:cubicBezTo>
                    <a:pt x="333" y="136"/>
                    <a:pt x="333" y="138"/>
                    <a:pt x="332" y="138"/>
                  </a:cubicBezTo>
                  <a:cubicBezTo>
                    <a:pt x="332" y="139"/>
                    <a:pt x="332" y="140"/>
                    <a:pt x="332" y="140"/>
                  </a:cubicBezTo>
                  <a:cubicBezTo>
                    <a:pt x="331" y="141"/>
                    <a:pt x="331" y="141"/>
                    <a:pt x="330" y="141"/>
                  </a:cubicBezTo>
                  <a:cubicBezTo>
                    <a:pt x="329" y="141"/>
                    <a:pt x="328" y="140"/>
                    <a:pt x="327" y="139"/>
                  </a:cubicBezTo>
                  <a:cubicBezTo>
                    <a:pt x="327" y="138"/>
                    <a:pt x="325" y="136"/>
                    <a:pt x="324" y="135"/>
                  </a:cubicBezTo>
                  <a:cubicBezTo>
                    <a:pt x="324" y="135"/>
                    <a:pt x="322" y="134"/>
                    <a:pt x="322" y="134"/>
                  </a:cubicBezTo>
                  <a:cubicBezTo>
                    <a:pt x="321" y="134"/>
                    <a:pt x="320" y="134"/>
                    <a:pt x="319" y="135"/>
                  </a:cubicBezTo>
                  <a:cubicBezTo>
                    <a:pt x="318" y="135"/>
                    <a:pt x="318" y="136"/>
                    <a:pt x="317" y="136"/>
                  </a:cubicBezTo>
                  <a:cubicBezTo>
                    <a:pt x="316" y="136"/>
                    <a:pt x="314" y="136"/>
                    <a:pt x="314" y="136"/>
                  </a:cubicBezTo>
                  <a:cubicBezTo>
                    <a:pt x="313" y="136"/>
                    <a:pt x="312" y="137"/>
                    <a:pt x="311" y="138"/>
                  </a:cubicBezTo>
                  <a:cubicBezTo>
                    <a:pt x="311" y="138"/>
                    <a:pt x="310" y="140"/>
                    <a:pt x="310" y="140"/>
                  </a:cubicBezTo>
                  <a:cubicBezTo>
                    <a:pt x="310" y="141"/>
                    <a:pt x="312" y="143"/>
                    <a:pt x="312" y="144"/>
                  </a:cubicBezTo>
                  <a:cubicBezTo>
                    <a:pt x="312" y="145"/>
                    <a:pt x="311" y="146"/>
                    <a:pt x="311" y="147"/>
                  </a:cubicBezTo>
                  <a:cubicBezTo>
                    <a:pt x="310" y="148"/>
                    <a:pt x="309" y="149"/>
                    <a:pt x="309" y="150"/>
                  </a:cubicBezTo>
                  <a:cubicBezTo>
                    <a:pt x="309" y="151"/>
                    <a:pt x="309" y="152"/>
                    <a:pt x="309" y="153"/>
                  </a:cubicBezTo>
                  <a:cubicBezTo>
                    <a:pt x="310" y="154"/>
                    <a:pt x="312" y="155"/>
                    <a:pt x="313" y="156"/>
                  </a:cubicBezTo>
                  <a:cubicBezTo>
                    <a:pt x="314" y="157"/>
                    <a:pt x="316" y="159"/>
                    <a:pt x="318" y="160"/>
                  </a:cubicBezTo>
                  <a:cubicBezTo>
                    <a:pt x="319" y="160"/>
                    <a:pt x="322" y="160"/>
                    <a:pt x="324" y="160"/>
                  </a:cubicBezTo>
                  <a:cubicBezTo>
                    <a:pt x="325" y="159"/>
                    <a:pt x="328" y="158"/>
                    <a:pt x="329" y="157"/>
                  </a:cubicBezTo>
                  <a:cubicBezTo>
                    <a:pt x="330" y="156"/>
                    <a:pt x="332" y="153"/>
                    <a:pt x="333" y="153"/>
                  </a:cubicBezTo>
                  <a:cubicBezTo>
                    <a:pt x="334" y="153"/>
                    <a:pt x="335" y="153"/>
                    <a:pt x="336" y="153"/>
                  </a:cubicBezTo>
                  <a:cubicBezTo>
                    <a:pt x="337" y="154"/>
                    <a:pt x="337" y="155"/>
                    <a:pt x="338" y="156"/>
                  </a:cubicBezTo>
                  <a:cubicBezTo>
                    <a:pt x="339" y="156"/>
                    <a:pt x="341" y="156"/>
                    <a:pt x="342" y="156"/>
                  </a:cubicBezTo>
                  <a:cubicBezTo>
                    <a:pt x="343" y="155"/>
                    <a:pt x="343" y="153"/>
                    <a:pt x="343" y="153"/>
                  </a:cubicBezTo>
                  <a:cubicBezTo>
                    <a:pt x="344" y="152"/>
                    <a:pt x="345" y="152"/>
                    <a:pt x="345" y="152"/>
                  </a:cubicBezTo>
                  <a:cubicBezTo>
                    <a:pt x="346" y="153"/>
                    <a:pt x="346" y="155"/>
                    <a:pt x="347" y="155"/>
                  </a:cubicBezTo>
                  <a:cubicBezTo>
                    <a:pt x="347" y="156"/>
                    <a:pt x="349" y="157"/>
                    <a:pt x="349" y="157"/>
                  </a:cubicBezTo>
                  <a:cubicBezTo>
                    <a:pt x="351" y="157"/>
                    <a:pt x="355" y="157"/>
                    <a:pt x="357" y="157"/>
                  </a:cubicBezTo>
                  <a:cubicBezTo>
                    <a:pt x="359" y="158"/>
                    <a:pt x="363" y="157"/>
                    <a:pt x="364" y="157"/>
                  </a:cubicBezTo>
                  <a:cubicBezTo>
                    <a:pt x="365" y="158"/>
                    <a:pt x="366" y="160"/>
                    <a:pt x="367" y="161"/>
                  </a:cubicBezTo>
                  <a:cubicBezTo>
                    <a:pt x="368" y="161"/>
                    <a:pt x="370" y="161"/>
                    <a:pt x="371" y="161"/>
                  </a:cubicBezTo>
                  <a:cubicBezTo>
                    <a:pt x="372" y="161"/>
                    <a:pt x="374" y="160"/>
                    <a:pt x="376" y="160"/>
                  </a:cubicBezTo>
                  <a:cubicBezTo>
                    <a:pt x="376" y="160"/>
                    <a:pt x="378" y="161"/>
                    <a:pt x="378" y="161"/>
                  </a:cubicBezTo>
                  <a:cubicBezTo>
                    <a:pt x="379" y="162"/>
                    <a:pt x="380" y="161"/>
                    <a:pt x="381" y="161"/>
                  </a:cubicBezTo>
                  <a:cubicBezTo>
                    <a:pt x="382" y="161"/>
                    <a:pt x="383" y="161"/>
                    <a:pt x="384" y="162"/>
                  </a:cubicBezTo>
                  <a:cubicBezTo>
                    <a:pt x="385" y="162"/>
                    <a:pt x="387" y="163"/>
                    <a:pt x="388" y="163"/>
                  </a:cubicBezTo>
                  <a:cubicBezTo>
                    <a:pt x="389" y="163"/>
                    <a:pt x="391" y="163"/>
                    <a:pt x="392" y="163"/>
                  </a:cubicBezTo>
                  <a:cubicBezTo>
                    <a:pt x="393" y="163"/>
                    <a:pt x="396" y="163"/>
                    <a:pt x="397" y="163"/>
                  </a:cubicBezTo>
                  <a:cubicBezTo>
                    <a:pt x="397" y="164"/>
                    <a:pt x="398" y="165"/>
                    <a:pt x="398" y="166"/>
                  </a:cubicBezTo>
                  <a:cubicBezTo>
                    <a:pt x="398" y="166"/>
                    <a:pt x="398" y="167"/>
                    <a:pt x="398" y="167"/>
                  </a:cubicBezTo>
                  <a:cubicBezTo>
                    <a:pt x="397" y="167"/>
                    <a:pt x="395" y="167"/>
                    <a:pt x="395" y="167"/>
                  </a:cubicBezTo>
                  <a:cubicBezTo>
                    <a:pt x="394" y="167"/>
                    <a:pt x="394" y="165"/>
                    <a:pt x="394" y="165"/>
                  </a:cubicBezTo>
                  <a:cubicBezTo>
                    <a:pt x="394" y="165"/>
                    <a:pt x="393" y="165"/>
                    <a:pt x="392" y="165"/>
                  </a:cubicBezTo>
                  <a:cubicBezTo>
                    <a:pt x="392" y="166"/>
                    <a:pt x="392" y="167"/>
                    <a:pt x="391" y="167"/>
                  </a:cubicBezTo>
                  <a:cubicBezTo>
                    <a:pt x="391" y="168"/>
                    <a:pt x="389" y="167"/>
                    <a:pt x="389" y="167"/>
                  </a:cubicBezTo>
                  <a:cubicBezTo>
                    <a:pt x="388" y="168"/>
                    <a:pt x="387" y="169"/>
                    <a:pt x="387" y="169"/>
                  </a:cubicBezTo>
                  <a:cubicBezTo>
                    <a:pt x="386" y="170"/>
                    <a:pt x="387" y="171"/>
                    <a:pt x="387" y="171"/>
                  </a:cubicBezTo>
                  <a:cubicBezTo>
                    <a:pt x="386" y="172"/>
                    <a:pt x="385" y="172"/>
                    <a:pt x="384" y="173"/>
                  </a:cubicBezTo>
                  <a:cubicBezTo>
                    <a:pt x="384" y="173"/>
                    <a:pt x="383" y="172"/>
                    <a:pt x="382" y="173"/>
                  </a:cubicBezTo>
                  <a:cubicBezTo>
                    <a:pt x="382" y="173"/>
                    <a:pt x="382" y="175"/>
                    <a:pt x="382" y="176"/>
                  </a:cubicBezTo>
                  <a:cubicBezTo>
                    <a:pt x="382" y="176"/>
                    <a:pt x="384" y="177"/>
                    <a:pt x="384" y="178"/>
                  </a:cubicBezTo>
                  <a:cubicBezTo>
                    <a:pt x="385" y="178"/>
                    <a:pt x="387" y="178"/>
                    <a:pt x="388" y="178"/>
                  </a:cubicBezTo>
                  <a:cubicBezTo>
                    <a:pt x="388" y="179"/>
                    <a:pt x="387" y="180"/>
                    <a:pt x="387" y="181"/>
                  </a:cubicBezTo>
                  <a:cubicBezTo>
                    <a:pt x="388" y="182"/>
                    <a:pt x="389" y="183"/>
                    <a:pt x="390" y="183"/>
                  </a:cubicBezTo>
                  <a:cubicBezTo>
                    <a:pt x="390" y="183"/>
                    <a:pt x="392" y="182"/>
                    <a:pt x="393" y="182"/>
                  </a:cubicBezTo>
                  <a:cubicBezTo>
                    <a:pt x="393" y="181"/>
                    <a:pt x="394" y="180"/>
                    <a:pt x="395" y="179"/>
                  </a:cubicBezTo>
                  <a:cubicBezTo>
                    <a:pt x="396" y="179"/>
                    <a:pt x="399" y="179"/>
                    <a:pt x="400" y="179"/>
                  </a:cubicBezTo>
                  <a:cubicBezTo>
                    <a:pt x="401" y="180"/>
                    <a:pt x="403" y="182"/>
                    <a:pt x="404" y="182"/>
                  </a:cubicBezTo>
                  <a:cubicBezTo>
                    <a:pt x="405" y="183"/>
                    <a:pt x="406" y="185"/>
                    <a:pt x="407" y="185"/>
                  </a:cubicBezTo>
                  <a:cubicBezTo>
                    <a:pt x="407" y="186"/>
                    <a:pt x="409" y="189"/>
                    <a:pt x="410" y="189"/>
                  </a:cubicBezTo>
                  <a:cubicBezTo>
                    <a:pt x="412" y="189"/>
                    <a:pt x="415" y="187"/>
                    <a:pt x="417" y="187"/>
                  </a:cubicBezTo>
                  <a:cubicBezTo>
                    <a:pt x="417" y="188"/>
                    <a:pt x="419" y="190"/>
                    <a:pt x="419" y="190"/>
                  </a:cubicBezTo>
                  <a:cubicBezTo>
                    <a:pt x="421" y="190"/>
                    <a:pt x="423" y="187"/>
                    <a:pt x="424" y="187"/>
                  </a:cubicBezTo>
                  <a:cubicBezTo>
                    <a:pt x="425" y="187"/>
                    <a:pt x="427" y="187"/>
                    <a:pt x="428" y="188"/>
                  </a:cubicBezTo>
                  <a:cubicBezTo>
                    <a:pt x="428" y="188"/>
                    <a:pt x="430" y="188"/>
                    <a:pt x="430" y="189"/>
                  </a:cubicBezTo>
                  <a:cubicBezTo>
                    <a:pt x="430" y="190"/>
                    <a:pt x="428" y="190"/>
                    <a:pt x="428" y="191"/>
                  </a:cubicBezTo>
                  <a:cubicBezTo>
                    <a:pt x="428" y="192"/>
                    <a:pt x="428" y="193"/>
                    <a:pt x="428" y="193"/>
                  </a:cubicBezTo>
                  <a:cubicBezTo>
                    <a:pt x="428" y="194"/>
                    <a:pt x="427" y="194"/>
                    <a:pt x="426" y="195"/>
                  </a:cubicBezTo>
                  <a:cubicBezTo>
                    <a:pt x="425" y="195"/>
                    <a:pt x="423" y="196"/>
                    <a:pt x="423" y="197"/>
                  </a:cubicBezTo>
                  <a:cubicBezTo>
                    <a:pt x="422" y="198"/>
                    <a:pt x="422" y="200"/>
                    <a:pt x="423" y="201"/>
                  </a:cubicBezTo>
                  <a:cubicBezTo>
                    <a:pt x="423" y="202"/>
                    <a:pt x="425" y="203"/>
                    <a:pt x="426" y="203"/>
                  </a:cubicBezTo>
                  <a:cubicBezTo>
                    <a:pt x="426" y="203"/>
                    <a:pt x="427" y="202"/>
                    <a:pt x="428" y="201"/>
                  </a:cubicBezTo>
                  <a:cubicBezTo>
                    <a:pt x="428" y="201"/>
                    <a:pt x="427" y="199"/>
                    <a:pt x="428" y="198"/>
                  </a:cubicBezTo>
                  <a:cubicBezTo>
                    <a:pt x="428" y="198"/>
                    <a:pt x="430" y="197"/>
                    <a:pt x="430" y="196"/>
                  </a:cubicBezTo>
                  <a:cubicBezTo>
                    <a:pt x="431" y="196"/>
                    <a:pt x="433" y="197"/>
                    <a:pt x="433" y="198"/>
                  </a:cubicBezTo>
                  <a:cubicBezTo>
                    <a:pt x="434" y="198"/>
                    <a:pt x="433" y="199"/>
                    <a:pt x="434" y="199"/>
                  </a:cubicBezTo>
                  <a:cubicBezTo>
                    <a:pt x="434" y="200"/>
                    <a:pt x="437" y="200"/>
                    <a:pt x="438" y="200"/>
                  </a:cubicBezTo>
                  <a:cubicBezTo>
                    <a:pt x="439" y="200"/>
                    <a:pt x="440" y="198"/>
                    <a:pt x="441" y="197"/>
                  </a:cubicBezTo>
                  <a:cubicBezTo>
                    <a:pt x="442" y="197"/>
                    <a:pt x="444" y="196"/>
                    <a:pt x="444" y="195"/>
                  </a:cubicBezTo>
                  <a:cubicBezTo>
                    <a:pt x="444" y="194"/>
                    <a:pt x="443" y="193"/>
                    <a:pt x="443" y="193"/>
                  </a:cubicBezTo>
                  <a:cubicBezTo>
                    <a:pt x="442" y="192"/>
                    <a:pt x="441" y="192"/>
                    <a:pt x="441" y="192"/>
                  </a:cubicBezTo>
                  <a:cubicBezTo>
                    <a:pt x="441" y="191"/>
                    <a:pt x="442" y="190"/>
                    <a:pt x="442" y="190"/>
                  </a:cubicBezTo>
                  <a:cubicBezTo>
                    <a:pt x="442" y="189"/>
                    <a:pt x="443" y="188"/>
                    <a:pt x="444" y="188"/>
                  </a:cubicBezTo>
                  <a:cubicBezTo>
                    <a:pt x="444" y="187"/>
                    <a:pt x="443" y="184"/>
                    <a:pt x="443" y="184"/>
                  </a:cubicBezTo>
                  <a:cubicBezTo>
                    <a:pt x="444" y="183"/>
                    <a:pt x="446" y="184"/>
                    <a:pt x="447" y="183"/>
                  </a:cubicBezTo>
                  <a:cubicBezTo>
                    <a:pt x="448" y="183"/>
                    <a:pt x="449" y="181"/>
                    <a:pt x="450" y="181"/>
                  </a:cubicBezTo>
                  <a:cubicBezTo>
                    <a:pt x="451" y="181"/>
                    <a:pt x="452" y="182"/>
                    <a:pt x="453" y="182"/>
                  </a:cubicBezTo>
                  <a:cubicBezTo>
                    <a:pt x="454" y="183"/>
                    <a:pt x="455" y="186"/>
                    <a:pt x="456" y="187"/>
                  </a:cubicBezTo>
                  <a:cubicBezTo>
                    <a:pt x="458" y="189"/>
                    <a:pt x="461" y="192"/>
                    <a:pt x="463" y="193"/>
                  </a:cubicBezTo>
                  <a:cubicBezTo>
                    <a:pt x="464" y="194"/>
                    <a:pt x="467" y="196"/>
                    <a:pt x="468" y="197"/>
                  </a:cubicBezTo>
                  <a:cubicBezTo>
                    <a:pt x="469" y="198"/>
                    <a:pt x="469" y="202"/>
                    <a:pt x="470" y="203"/>
                  </a:cubicBezTo>
                  <a:cubicBezTo>
                    <a:pt x="471" y="205"/>
                    <a:pt x="473" y="208"/>
                    <a:pt x="474" y="210"/>
                  </a:cubicBezTo>
                  <a:cubicBezTo>
                    <a:pt x="475" y="211"/>
                    <a:pt x="475" y="215"/>
                    <a:pt x="476" y="21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110"/>
            <p:cNvSpPr>
              <a:spLocks/>
            </p:cNvSpPr>
            <p:nvPr/>
          </p:nvSpPr>
          <p:spPr bwMode="auto">
            <a:xfrm>
              <a:off x="2236" y="1379"/>
              <a:ext cx="1126" cy="770"/>
            </a:xfrm>
            <a:custGeom>
              <a:avLst/>
              <a:gdLst>
                <a:gd name="T0" fmla="*/ 463 w 476"/>
                <a:gd name="T1" fmla="*/ 237 h 325"/>
                <a:gd name="T2" fmla="*/ 445 w 476"/>
                <a:gd name="T3" fmla="*/ 256 h 325"/>
                <a:gd name="T4" fmla="*/ 404 w 476"/>
                <a:gd name="T5" fmla="*/ 265 h 325"/>
                <a:gd name="T6" fmla="*/ 378 w 476"/>
                <a:gd name="T7" fmla="*/ 270 h 325"/>
                <a:gd name="T8" fmla="*/ 353 w 476"/>
                <a:gd name="T9" fmla="*/ 303 h 325"/>
                <a:gd name="T10" fmla="*/ 333 w 476"/>
                <a:gd name="T11" fmla="*/ 324 h 325"/>
                <a:gd name="T12" fmla="*/ 293 w 476"/>
                <a:gd name="T13" fmla="*/ 312 h 325"/>
                <a:gd name="T14" fmla="*/ 273 w 476"/>
                <a:gd name="T15" fmla="*/ 297 h 325"/>
                <a:gd name="T16" fmla="*/ 255 w 476"/>
                <a:gd name="T17" fmla="*/ 296 h 325"/>
                <a:gd name="T18" fmla="*/ 245 w 476"/>
                <a:gd name="T19" fmla="*/ 304 h 325"/>
                <a:gd name="T20" fmla="*/ 228 w 476"/>
                <a:gd name="T21" fmla="*/ 296 h 325"/>
                <a:gd name="T22" fmla="*/ 215 w 476"/>
                <a:gd name="T23" fmla="*/ 290 h 325"/>
                <a:gd name="T24" fmla="*/ 227 w 476"/>
                <a:gd name="T25" fmla="*/ 267 h 325"/>
                <a:gd name="T26" fmla="*/ 220 w 476"/>
                <a:gd name="T27" fmla="*/ 252 h 325"/>
                <a:gd name="T28" fmla="*/ 200 w 476"/>
                <a:gd name="T29" fmla="*/ 264 h 325"/>
                <a:gd name="T30" fmla="*/ 196 w 476"/>
                <a:gd name="T31" fmla="*/ 271 h 325"/>
                <a:gd name="T32" fmla="*/ 173 w 476"/>
                <a:gd name="T33" fmla="*/ 262 h 325"/>
                <a:gd name="T34" fmla="*/ 153 w 476"/>
                <a:gd name="T35" fmla="*/ 236 h 325"/>
                <a:gd name="T36" fmla="*/ 130 w 476"/>
                <a:gd name="T37" fmla="*/ 228 h 325"/>
                <a:gd name="T38" fmla="*/ 120 w 476"/>
                <a:gd name="T39" fmla="*/ 207 h 325"/>
                <a:gd name="T40" fmla="*/ 112 w 476"/>
                <a:gd name="T41" fmla="*/ 207 h 325"/>
                <a:gd name="T42" fmla="*/ 95 w 476"/>
                <a:gd name="T43" fmla="*/ 194 h 325"/>
                <a:gd name="T44" fmla="*/ 78 w 476"/>
                <a:gd name="T45" fmla="*/ 175 h 325"/>
                <a:gd name="T46" fmla="*/ 48 w 476"/>
                <a:gd name="T47" fmla="*/ 172 h 325"/>
                <a:gd name="T48" fmla="*/ 23 w 476"/>
                <a:gd name="T49" fmla="*/ 170 h 325"/>
                <a:gd name="T50" fmla="*/ 4 w 476"/>
                <a:gd name="T51" fmla="*/ 178 h 325"/>
                <a:gd name="T52" fmla="*/ 10 w 476"/>
                <a:gd name="T53" fmla="*/ 132 h 325"/>
                <a:gd name="T54" fmla="*/ 33 w 476"/>
                <a:gd name="T55" fmla="*/ 120 h 325"/>
                <a:gd name="T56" fmla="*/ 55 w 476"/>
                <a:gd name="T57" fmla="*/ 105 h 325"/>
                <a:gd name="T58" fmla="*/ 73 w 476"/>
                <a:gd name="T59" fmla="*/ 103 h 325"/>
                <a:gd name="T60" fmla="*/ 83 w 476"/>
                <a:gd name="T61" fmla="*/ 117 h 325"/>
                <a:gd name="T62" fmla="*/ 92 w 476"/>
                <a:gd name="T63" fmla="*/ 96 h 325"/>
                <a:gd name="T64" fmla="*/ 159 w 476"/>
                <a:gd name="T65" fmla="*/ 82 h 325"/>
                <a:gd name="T66" fmla="*/ 193 w 476"/>
                <a:gd name="T67" fmla="*/ 51 h 325"/>
                <a:gd name="T68" fmla="*/ 247 w 476"/>
                <a:gd name="T69" fmla="*/ 6 h 325"/>
                <a:gd name="T70" fmla="*/ 286 w 476"/>
                <a:gd name="T71" fmla="*/ 14 h 325"/>
                <a:gd name="T72" fmla="*/ 288 w 476"/>
                <a:gd name="T73" fmla="*/ 28 h 325"/>
                <a:gd name="T74" fmla="*/ 292 w 476"/>
                <a:gd name="T75" fmla="*/ 43 h 325"/>
                <a:gd name="T76" fmla="*/ 294 w 476"/>
                <a:gd name="T77" fmla="*/ 106 h 325"/>
                <a:gd name="T78" fmla="*/ 251 w 476"/>
                <a:gd name="T79" fmla="*/ 107 h 325"/>
                <a:gd name="T80" fmla="*/ 242 w 476"/>
                <a:gd name="T81" fmla="*/ 70 h 325"/>
                <a:gd name="T82" fmla="*/ 236 w 476"/>
                <a:gd name="T83" fmla="*/ 55 h 325"/>
                <a:gd name="T84" fmla="*/ 231 w 476"/>
                <a:gd name="T85" fmla="*/ 79 h 325"/>
                <a:gd name="T86" fmla="*/ 215 w 476"/>
                <a:gd name="T87" fmla="*/ 95 h 325"/>
                <a:gd name="T88" fmla="*/ 201 w 476"/>
                <a:gd name="T89" fmla="*/ 122 h 325"/>
                <a:gd name="T90" fmla="*/ 215 w 476"/>
                <a:gd name="T91" fmla="*/ 127 h 325"/>
                <a:gd name="T92" fmla="*/ 229 w 476"/>
                <a:gd name="T93" fmla="*/ 117 h 325"/>
                <a:gd name="T94" fmla="*/ 230 w 476"/>
                <a:gd name="T95" fmla="*/ 137 h 325"/>
                <a:gd name="T96" fmla="*/ 248 w 476"/>
                <a:gd name="T97" fmla="*/ 129 h 325"/>
                <a:gd name="T98" fmla="*/ 286 w 476"/>
                <a:gd name="T99" fmla="*/ 143 h 325"/>
                <a:gd name="T100" fmla="*/ 296 w 476"/>
                <a:gd name="T101" fmla="*/ 142 h 325"/>
                <a:gd name="T102" fmla="*/ 319 w 476"/>
                <a:gd name="T103" fmla="*/ 121 h 325"/>
                <a:gd name="T104" fmla="*/ 335 w 476"/>
                <a:gd name="T105" fmla="*/ 132 h 325"/>
                <a:gd name="T106" fmla="*/ 314 w 476"/>
                <a:gd name="T107" fmla="*/ 136 h 325"/>
                <a:gd name="T108" fmla="*/ 333 w 476"/>
                <a:gd name="T109" fmla="*/ 153 h 325"/>
                <a:gd name="T110" fmla="*/ 371 w 476"/>
                <a:gd name="T111" fmla="*/ 161 h 325"/>
                <a:gd name="T112" fmla="*/ 394 w 476"/>
                <a:gd name="T113" fmla="*/ 165 h 325"/>
                <a:gd name="T114" fmla="*/ 387 w 476"/>
                <a:gd name="T115" fmla="*/ 181 h 325"/>
                <a:gd name="T116" fmla="*/ 428 w 476"/>
                <a:gd name="T117" fmla="*/ 188 h 325"/>
                <a:gd name="T118" fmla="*/ 433 w 476"/>
                <a:gd name="T119" fmla="*/ 198 h 325"/>
                <a:gd name="T120" fmla="*/ 450 w 476"/>
                <a:gd name="T121" fmla="*/ 18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76" h="325">
                  <a:moveTo>
                    <a:pt x="476" y="216"/>
                  </a:moveTo>
                  <a:cubicBezTo>
                    <a:pt x="476" y="217"/>
                    <a:pt x="476" y="217"/>
                    <a:pt x="476" y="217"/>
                  </a:cubicBezTo>
                  <a:cubicBezTo>
                    <a:pt x="475" y="217"/>
                    <a:pt x="475" y="217"/>
                    <a:pt x="475" y="217"/>
                  </a:cubicBezTo>
                  <a:cubicBezTo>
                    <a:pt x="475" y="217"/>
                    <a:pt x="474" y="217"/>
                    <a:pt x="473" y="217"/>
                  </a:cubicBezTo>
                  <a:cubicBezTo>
                    <a:pt x="473" y="217"/>
                    <a:pt x="472" y="218"/>
                    <a:pt x="471" y="219"/>
                  </a:cubicBezTo>
                  <a:cubicBezTo>
                    <a:pt x="471" y="220"/>
                    <a:pt x="471" y="221"/>
                    <a:pt x="471" y="222"/>
                  </a:cubicBezTo>
                  <a:cubicBezTo>
                    <a:pt x="471" y="223"/>
                    <a:pt x="469" y="224"/>
                    <a:pt x="469" y="225"/>
                  </a:cubicBezTo>
                  <a:cubicBezTo>
                    <a:pt x="468" y="225"/>
                    <a:pt x="467" y="227"/>
                    <a:pt x="466" y="227"/>
                  </a:cubicBezTo>
                  <a:cubicBezTo>
                    <a:pt x="466" y="228"/>
                    <a:pt x="464" y="229"/>
                    <a:pt x="463" y="230"/>
                  </a:cubicBezTo>
                  <a:cubicBezTo>
                    <a:pt x="463" y="231"/>
                    <a:pt x="462" y="232"/>
                    <a:pt x="462" y="233"/>
                  </a:cubicBezTo>
                  <a:cubicBezTo>
                    <a:pt x="462" y="234"/>
                    <a:pt x="463" y="236"/>
                    <a:pt x="463" y="237"/>
                  </a:cubicBezTo>
                  <a:cubicBezTo>
                    <a:pt x="463" y="238"/>
                    <a:pt x="465" y="240"/>
                    <a:pt x="465" y="240"/>
                  </a:cubicBezTo>
                  <a:cubicBezTo>
                    <a:pt x="466" y="241"/>
                    <a:pt x="467" y="242"/>
                    <a:pt x="467" y="243"/>
                  </a:cubicBezTo>
                  <a:cubicBezTo>
                    <a:pt x="467" y="244"/>
                    <a:pt x="466" y="245"/>
                    <a:pt x="466" y="245"/>
                  </a:cubicBezTo>
                  <a:cubicBezTo>
                    <a:pt x="465" y="246"/>
                    <a:pt x="465" y="246"/>
                    <a:pt x="465" y="247"/>
                  </a:cubicBezTo>
                  <a:cubicBezTo>
                    <a:pt x="464" y="247"/>
                    <a:pt x="463" y="246"/>
                    <a:pt x="462" y="247"/>
                  </a:cubicBezTo>
                  <a:cubicBezTo>
                    <a:pt x="462" y="247"/>
                    <a:pt x="462" y="248"/>
                    <a:pt x="462" y="248"/>
                  </a:cubicBezTo>
                  <a:cubicBezTo>
                    <a:pt x="462" y="249"/>
                    <a:pt x="461" y="250"/>
                    <a:pt x="461" y="251"/>
                  </a:cubicBezTo>
                  <a:cubicBezTo>
                    <a:pt x="460" y="252"/>
                    <a:pt x="457" y="251"/>
                    <a:pt x="456" y="251"/>
                  </a:cubicBezTo>
                  <a:cubicBezTo>
                    <a:pt x="455" y="251"/>
                    <a:pt x="453" y="250"/>
                    <a:pt x="452" y="250"/>
                  </a:cubicBezTo>
                  <a:cubicBezTo>
                    <a:pt x="451" y="251"/>
                    <a:pt x="450" y="252"/>
                    <a:pt x="449" y="252"/>
                  </a:cubicBezTo>
                  <a:cubicBezTo>
                    <a:pt x="448" y="253"/>
                    <a:pt x="446" y="255"/>
                    <a:pt x="445" y="256"/>
                  </a:cubicBezTo>
                  <a:cubicBezTo>
                    <a:pt x="444" y="256"/>
                    <a:pt x="443" y="257"/>
                    <a:pt x="442" y="257"/>
                  </a:cubicBezTo>
                  <a:cubicBezTo>
                    <a:pt x="441" y="257"/>
                    <a:pt x="440" y="256"/>
                    <a:pt x="440" y="256"/>
                  </a:cubicBezTo>
                  <a:cubicBezTo>
                    <a:pt x="438" y="256"/>
                    <a:pt x="436" y="255"/>
                    <a:pt x="435" y="255"/>
                  </a:cubicBezTo>
                  <a:cubicBezTo>
                    <a:pt x="434" y="255"/>
                    <a:pt x="432" y="254"/>
                    <a:pt x="431" y="254"/>
                  </a:cubicBezTo>
                  <a:cubicBezTo>
                    <a:pt x="430" y="254"/>
                    <a:pt x="429" y="254"/>
                    <a:pt x="428" y="254"/>
                  </a:cubicBezTo>
                  <a:cubicBezTo>
                    <a:pt x="427" y="255"/>
                    <a:pt x="425" y="256"/>
                    <a:pt x="424" y="257"/>
                  </a:cubicBezTo>
                  <a:cubicBezTo>
                    <a:pt x="423" y="258"/>
                    <a:pt x="421" y="260"/>
                    <a:pt x="420" y="261"/>
                  </a:cubicBezTo>
                  <a:cubicBezTo>
                    <a:pt x="419" y="262"/>
                    <a:pt x="417" y="264"/>
                    <a:pt x="416" y="264"/>
                  </a:cubicBezTo>
                  <a:cubicBezTo>
                    <a:pt x="415" y="265"/>
                    <a:pt x="414" y="265"/>
                    <a:pt x="413" y="265"/>
                  </a:cubicBezTo>
                  <a:cubicBezTo>
                    <a:pt x="412" y="265"/>
                    <a:pt x="410" y="264"/>
                    <a:pt x="409" y="264"/>
                  </a:cubicBezTo>
                  <a:cubicBezTo>
                    <a:pt x="408" y="264"/>
                    <a:pt x="405" y="264"/>
                    <a:pt x="404" y="265"/>
                  </a:cubicBezTo>
                  <a:cubicBezTo>
                    <a:pt x="403" y="265"/>
                    <a:pt x="402" y="265"/>
                    <a:pt x="401" y="266"/>
                  </a:cubicBezTo>
                  <a:cubicBezTo>
                    <a:pt x="400" y="267"/>
                    <a:pt x="398" y="269"/>
                    <a:pt x="397" y="270"/>
                  </a:cubicBezTo>
                  <a:cubicBezTo>
                    <a:pt x="395" y="271"/>
                    <a:pt x="393" y="272"/>
                    <a:pt x="391" y="273"/>
                  </a:cubicBezTo>
                  <a:cubicBezTo>
                    <a:pt x="390" y="273"/>
                    <a:pt x="388" y="275"/>
                    <a:pt x="387" y="275"/>
                  </a:cubicBezTo>
                  <a:cubicBezTo>
                    <a:pt x="386" y="275"/>
                    <a:pt x="385" y="274"/>
                    <a:pt x="385" y="273"/>
                  </a:cubicBezTo>
                  <a:cubicBezTo>
                    <a:pt x="385" y="273"/>
                    <a:pt x="386" y="271"/>
                    <a:pt x="386" y="271"/>
                  </a:cubicBezTo>
                  <a:cubicBezTo>
                    <a:pt x="386" y="270"/>
                    <a:pt x="386" y="268"/>
                    <a:pt x="385" y="268"/>
                  </a:cubicBezTo>
                  <a:cubicBezTo>
                    <a:pt x="385" y="267"/>
                    <a:pt x="385" y="266"/>
                    <a:pt x="385" y="266"/>
                  </a:cubicBezTo>
                  <a:cubicBezTo>
                    <a:pt x="384" y="265"/>
                    <a:pt x="382" y="266"/>
                    <a:pt x="382" y="266"/>
                  </a:cubicBezTo>
                  <a:cubicBezTo>
                    <a:pt x="381" y="266"/>
                    <a:pt x="380" y="267"/>
                    <a:pt x="380" y="267"/>
                  </a:cubicBezTo>
                  <a:cubicBezTo>
                    <a:pt x="379" y="268"/>
                    <a:pt x="378" y="269"/>
                    <a:pt x="378" y="270"/>
                  </a:cubicBezTo>
                  <a:cubicBezTo>
                    <a:pt x="377" y="270"/>
                    <a:pt x="378" y="272"/>
                    <a:pt x="378" y="272"/>
                  </a:cubicBezTo>
                  <a:cubicBezTo>
                    <a:pt x="377" y="273"/>
                    <a:pt x="376" y="274"/>
                    <a:pt x="375" y="274"/>
                  </a:cubicBezTo>
                  <a:cubicBezTo>
                    <a:pt x="374" y="274"/>
                    <a:pt x="373" y="274"/>
                    <a:pt x="372" y="274"/>
                  </a:cubicBezTo>
                  <a:cubicBezTo>
                    <a:pt x="372" y="274"/>
                    <a:pt x="371" y="275"/>
                    <a:pt x="370" y="275"/>
                  </a:cubicBezTo>
                  <a:cubicBezTo>
                    <a:pt x="370" y="276"/>
                    <a:pt x="370" y="277"/>
                    <a:pt x="370" y="278"/>
                  </a:cubicBezTo>
                  <a:cubicBezTo>
                    <a:pt x="370" y="279"/>
                    <a:pt x="370" y="282"/>
                    <a:pt x="370" y="283"/>
                  </a:cubicBezTo>
                  <a:cubicBezTo>
                    <a:pt x="370" y="284"/>
                    <a:pt x="369" y="286"/>
                    <a:pt x="368" y="287"/>
                  </a:cubicBezTo>
                  <a:cubicBezTo>
                    <a:pt x="367" y="288"/>
                    <a:pt x="364" y="291"/>
                    <a:pt x="363" y="292"/>
                  </a:cubicBezTo>
                  <a:cubicBezTo>
                    <a:pt x="362" y="293"/>
                    <a:pt x="360" y="296"/>
                    <a:pt x="358" y="296"/>
                  </a:cubicBezTo>
                  <a:cubicBezTo>
                    <a:pt x="357" y="297"/>
                    <a:pt x="355" y="298"/>
                    <a:pt x="355" y="299"/>
                  </a:cubicBezTo>
                  <a:cubicBezTo>
                    <a:pt x="354" y="300"/>
                    <a:pt x="353" y="302"/>
                    <a:pt x="353" y="303"/>
                  </a:cubicBezTo>
                  <a:cubicBezTo>
                    <a:pt x="352" y="304"/>
                    <a:pt x="352" y="305"/>
                    <a:pt x="351" y="306"/>
                  </a:cubicBezTo>
                  <a:cubicBezTo>
                    <a:pt x="351" y="307"/>
                    <a:pt x="349" y="308"/>
                    <a:pt x="348" y="309"/>
                  </a:cubicBezTo>
                  <a:cubicBezTo>
                    <a:pt x="348" y="310"/>
                    <a:pt x="347" y="314"/>
                    <a:pt x="347" y="314"/>
                  </a:cubicBezTo>
                  <a:cubicBezTo>
                    <a:pt x="347" y="314"/>
                    <a:pt x="348" y="315"/>
                    <a:pt x="348" y="316"/>
                  </a:cubicBezTo>
                  <a:cubicBezTo>
                    <a:pt x="348" y="316"/>
                    <a:pt x="346" y="318"/>
                    <a:pt x="346" y="318"/>
                  </a:cubicBezTo>
                  <a:cubicBezTo>
                    <a:pt x="345" y="319"/>
                    <a:pt x="343" y="321"/>
                    <a:pt x="342" y="322"/>
                  </a:cubicBezTo>
                  <a:cubicBezTo>
                    <a:pt x="341" y="322"/>
                    <a:pt x="340" y="322"/>
                    <a:pt x="339" y="322"/>
                  </a:cubicBezTo>
                  <a:cubicBezTo>
                    <a:pt x="339" y="323"/>
                    <a:pt x="337" y="323"/>
                    <a:pt x="337" y="323"/>
                  </a:cubicBezTo>
                  <a:cubicBezTo>
                    <a:pt x="337" y="323"/>
                    <a:pt x="335" y="323"/>
                    <a:pt x="335" y="324"/>
                  </a:cubicBezTo>
                  <a:cubicBezTo>
                    <a:pt x="335" y="324"/>
                    <a:pt x="335" y="324"/>
                    <a:pt x="335" y="324"/>
                  </a:cubicBezTo>
                  <a:cubicBezTo>
                    <a:pt x="334" y="324"/>
                    <a:pt x="333" y="324"/>
                    <a:pt x="333" y="324"/>
                  </a:cubicBezTo>
                  <a:cubicBezTo>
                    <a:pt x="331" y="325"/>
                    <a:pt x="329" y="325"/>
                    <a:pt x="327" y="324"/>
                  </a:cubicBezTo>
                  <a:cubicBezTo>
                    <a:pt x="326" y="324"/>
                    <a:pt x="323" y="322"/>
                    <a:pt x="322" y="321"/>
                  </a:cubicBezTo>
                  <a:cubicBezTo>
                    <a:pt x="320" y="320"/>
                    <a:pt x="317" y="317"/>
                    <a:pt x="315" y="316"/>
                  </a:cubicBezTo>
                  <a:cubicBezTo>
                    <a:pt x="314" y="316"/>
                    <a:pt x="312" y="314"/>
                    <a:pt x="311" y="314"/>
                  </a:cubicBezTo>
                  <a:cubicBezTo>
                    <a:pt x="310" y="314"/>
                    <a:pt x="308" y="315"/>
                    <a:pt x="307" y="315"/>
                  </a:cubicBezTo>
                  <a:cubicBezTo>
                    <a:pt x="306" y="315"/>
                    <a:pt x="304" y="316"/>
                    <a:pt x="304" y="316"/>
                  </a:cubicBezTo>
                  <a:cubicBezTo>
                    <a:pt x="303" y="316"/>
                    <a:pt x="301" y="316"/>
                    <a:pt x="300" y="316"/>
                  </a:cubicBezTo>
                  <a:cubicBezTo>
                    <a:pt x="300" y="315"/>
                    <a:pt x="299" y="314"/>
                    <a:pt x="299" y="314"/>
                  </a:cubicBezTo>
                  <a:cubicBezTo>
                    <a:pt x="298" y="314"/>
                    <a:pt x="297" y="315"/>
                    <a:pt x="297" y="315"/>
                  </a:cubicBezTo>
                  <a:cubicBezTo>
                    <a:pt x="296" y="315"/>
                    <a:pt x="295" y="314"/>
                    <a:pt x="295" y="314"/>
                  </a:cubicBezTo>
                  <a:cubicBezTo>
                    <a:pt x="294" y="314"/>
                    <a:pt x="293" y="313"/>
                    <a:pt x="293" y="312"/>
                  </a:cubicBezTo>
                  <a:cubicBezTo>
                    <a:pt x="292" y="312"/>
                    <a:pt x="291" y="311"/>
                    <a:pt x="291" y="311"/>
                  </a:cubicBezTo>
                  <a:cubicBezTo>
                    <a:pt x="290" y="311"/>
                    <a:pt x="289" y="311"/>
                    <a:pt x="289" y="311"/>
                  </a:cubicBezTo>
                  <a:cubicBezTo>
                    <a:pt x="288" y="312"/>
                    <a:pt x="287" y="312"/>
                    <a:pt x="287" y="312"/>
                  </a:cubicBezTo>
                  <a:cubicBezTo>
                    <a:pt x="286" y="313"/>
                    <a:pt x="284" y="312"/>
                    <a:pt x="283" y="312"/>
                  </a:cubicBezTo>
                  <a:cubicBezTo>
                    <a:pt x="283" y="311"/>
                    <a:pt x="283" y="308"/>
                    <a:pt x="283" y="307"/>
                  </a:cubicBezTo>
                  <a:cubicBezTo>
                    <a:pt x="282" y="306"/>
                    <a:pt x="281" y="305"/>
                    <a:pt x="281" y="304"/>
                  </a:cubicBezTo>
                  <a:cubicBezTo>
                    <a:pt x="281" y="304"/>
                    <a:pt x="279" y="303"/>
                    <a:pt x="279" y="303"/>
                  </a:cubicBezTo>
                  <a:cubicBezTo>
                    <a:pt x="278" y="303"/>
                    <a:pt x="277" y="304"/>
                    <a:pt x="276" y="304"/>
                  </a:cubicBezTo>
                  <a:cubicBezTo>
                    <a:pt x="275" y="304"/>
                    <a:pt x="274" y="303"/>
                    <a:pt x="274" y="303"/>
                  </a:cubicBezTo>
                  <a:cubicBezTo>
                    <a:pt x="274" y="302"/>
                    <a:pt x="275" y="301"/>
                    <a:pt x="275" y="300"/>
                  </a:cubicBezTo>
                  <a:cubicBezTo>
                    <a:pt x="275" y="300"/>
                    <a:pt x="274" y="298"/>
                    <a:pt x="273" y="297"/>
                  </a:cubicBezTo>
                  <a:cubicBezTo>
                    <a:pt x="273" y="296"/>
                    <a:pt x="272" y="296"/>
                    <a:pt x="272" y="295"/>
                  </a:cubicBezTo>
                  <a:cubicBezTo>
                    <a:pt x="271" y="294"/>
                    <a:pt x="270" y="293"/>
                    <a:pt x="269" y="293"/>
                  </a:cubicBezTo>
                  <a:cubicBezTo>
                    <a:pt x="269" y="293"/>
                    <a:pt x="269" y="294"/>
                    <a:pt x="268" y="294"/>
                  </a:cubicBezTo>
                  <a:cubicBezTo>
                    <a:pt x="268" y="294"/>
                    <a:pt x="267" y="294"/>
                    <a:pt x="266" y="294"/>
                  </a:cubicBezTo>
                  <a:cubicBezTo>
                    <a:pt x="266" y="293"/>
                    <a:pt x="265" y="292"/>
                    <a:pt x="265" y="291"/>
                  </a:cubicBezTo>
                  <a:cubicBezTo>
                    <a:pt x="264" y="291"/>
                    <a:pt x="263" y="293"/>
                    <a:pt x="263" y="293"/>
                  </a:cubicBezTo>
                  <a:cubicBezTo>
                    <a:pt x="263" y="293"/>
                    <a:pt x="262" y="292"/>
                    <a:pt x="261" y="291"/>
                  </a:cubicBezTo>
                  <a:cubicBezTo>
                    <a:pt x="261" y="291"/>
                    <a:pt x="261" y="291"/>
                    <a:pt x="260" y="291"/>
                  </a:cubicBezTo>
                  <a:cubicBezTo>
                    <a:pt x="260" y="290"/>
                    <a:pt x="259" y="291"/>
                    <a:pt x="258" y="291"/>
                  </a:cubicBezTo>
                  <a:cubicBezTo>
                    <a:pt x="258" y="292"/>
                    <a:pt x="257" y="293"/>
                    <a:pt x="256" y="294"/>
                  </a:cubicBezTo>
                  <a:cubicBezTo>
                    <a:pt x="256" y="294"/>
                    <a:pt x="255" y="295"/>
                    <a:pt x="255" y="296"/>
                  </a:cubicBezTo>
                  <a:cubicBezTo>
                    <a:pt x="255" y="297"/>
                    <a:pt x="257" y="298"/>
                    <a:pt x="257" y="298"/>
                  </a:cubicBezTo>
                  <a:cubicBezTo>
                    <a:pt x="257" y="299"/>
                    <a:pt x="257" y="300"/>
                    <a:pt x="257" y="301"/>
                  </a:cubicBezTo>
                  <a:cubicBezTo>
                    <a:pt x="257" y="301"/>
                    <a:pt x="256" y="302"/>
                    <a:pt x="256" y="302"/>
                  </a:cubicBezTo>
                  <a:cubicBezTo>
                    <a:pt x="256" y="303"/>
                    <a:pt x="255" y="304"/>
                    <a:pt x="255" y="304"/>
                  </a:cubicBezTo>
                  <a:cubicBezTo>
                    <a:pt x="255" y="304"/>
                    <a:pt x="256" y="306"/>
                    <a:pt x="255" y="306"/>
                  </a:cubicBezTo>
                  <a:cubicBezTo>
                    <a:pt x="255" y="306"/>
                    <a:pt x="254" y="305"/>
                    <a:pt x="254" y="305"/>
                  </a:cubicBezTo>
                  <a:cubicBezTo>
                    <a:pt x="254" y="304"/>
                    <a:pt x="254" y="302"/>
                    <a:pt x="253" y="302"/>
                  </a:cubicBezTo>
                  <a:cubicBezTo>
                    <a:pt x="253" y="301"/>
                    <a:pt x="252" y="300"/>
                    <a:pt x="251" y="300"/>
                  </a:cubicBezTo>
                  <a:cubicBezTo>
                    <a:pt x="250" y="300"/>
                    <a:pt x="249" y="300"/>
                    <a:pt x="248" y="300"/>
                  </a:cubicBezTo>
                  <a:cubicBezTo>
                    <a:pt x="248" y="300"/>
                    <a:pt x="248" y="301"/>
                    <a:pt x="247" y="302"/>
                  </a:cubicBezTo>
                  <a:cubicBezTo>
                    <a:pt x="247" y="302"/>
                    <a:pt x="246" y="304"/>
                    <a:pt x="245" y="304"/>
                  </a:cubicBezTo>
                  <a:cubicBezTo>
                    <a:pt x="245" y="304"/>
                    <a:pt x="244" y="305"/>
                    <a:pt x="244" y="305"/>
                  </a:cubicBezTo>
                  <a:cubicBezTo>
                    <a:pt x="243" y="305"/>
                    <a:pt x="242" y="304"/>
                    <a:pt x="241" y="304"/>
                  </a:cubicBezTo>
                  <a:cubicBezTo>
                    <a:pt x="241" y="304"/>
                    <a:pt x="240" y="304"/>
                    <a:pt x="240" y="303"/>
                  </a:cubicBezTo>
                  <a:cubicBezTo>
                    <a:pt x="240" y="303"/>
                    <a:pt x="240" y="301"/>
                    <a:pt x="240" y="301"/>
                  </a:cubicBezTo>
                  <a:cubicBezTo>
                    <a:pt x="240" y="300"/>
                    <a:pt x="240" y="299"/>
                    <a:pt x="240" y="299"/>
                  </a:cubicBezTo>
                  <a:cubicBezTo>
                    <a:pt x="239" y="298"/>
                    <a:pt x="238" y="299"/>
                    <a:pt x="237" y="299"/>
                  </a:cubicBezTo>
                  <a:cubicBezTo>
                    <a:pt x="237" y="298"/>
                    <a:pt x="236" y="299"/>
                    <a:pt x="235" y="298"/>
                  </a:cubicBezTo>
                  <a:cubicBezTo>
                    <a:pt x="234" y="298"/>
                    <a:pt x="234" y="298"/>
                    <a:pt x="234" y="297"/>
                  </a:cubicBezTo>
                  <a:cubicBezTo>
                    <a:pt x="233" y="297"/>
                    <a:pt x="233" y="297"/>
                    <a:pt x="232" y="297"/>
                  </a:cubicBezTo>
                  <a:cubicBezTo>
                    <a:pt x="232" y="297"/>
                    <a:pt x="231" y="297"/>
                    <a:pt x="230" y="297"/>
                  </a:cubicBezTo>
                  <a:cubicBezTo>
                    <a:pt x="229" y="296"/>
                    <a:pt x="229" y="296"/>
                    <a:pt x="228" y="296"/>
                  </a:cubicBezTo>
                  <a:cubicBezTo>
                    <a:pt x="227" y="296"/>
                    <a:pt x="226" y="296"/>
                    <a:pt x="225" y="296"/>
                  </a:cubicBezTo>
                  <a:cubicBezTo>
                    <a:pt x="225" y="296"/>
                    <a:pt x="223" y="296"/>
                    <a:pt x="223" y="296"/>
                  </a:cubicBezTo>
                  <a:cubicBezTo>
                    <a:pt x="223" y="296"/>
                    <a:pt x="222" y="298"/>
                    <a:pt x="222" y="298"/>
                  </a:cubicBezTo>
                  <a:cubicBezTo>
                    <a:pt x="221" y="298"/>
                    <a:pt x="221" y="299"/>
                    <a:pt x="220" y="299"/>
                  </a:cubicBezTo>
                  <a:cubicBezTo>
                    <a:pt x="220" y="300"/>
                    <a:pt x="219" y="301"/>
                    <a:pt x="219" y="301"/>
                  </a:cubicBezTo>
                  <a:cubicBezTo>
                    <a:pt x="218" y="302"/>
                    <a:pt x="217" y="302"/>
                    <a:pt x="216" y="301"/>
                  </a:cubicBezTo>
                  <a:cubicBezTo>
                    <a:pt x="215" y="301"/>
                    <a:pt x="213" y="300"/>
                    <a:pt x="213" y="300"/>
                  </a:cubicBezTo>
                  <a:cubicBezTo>
                    <a:pt x="213" y="299"/>
                    <a:pt x="212" y="297"/>
                    <a:pt x="212" y="296"/>
                  </a:cubicBezTo>
                  <a:cubicBezTo>
                    <a:pt x="213" y="295"/>
                    <a:pt x="215" y="294"/>
                    <a:pt x="215" y="294"/>
                  </a:cubicBezTo>
                  <a:cubicBezTo>
                    <a:pt x="215" y="293"/>
                    <a:pt x="215" y="292"/>
                    <a:pt x="215" y="292"/>
                  </a:cubicBezTo>
                  <a:cubicBezTo>
                    <a:pt x="215" y="291"/>
                    <a:pt x="215" y="290"/>
                    <a:pt x="215" y="290"/>
                  </a:cubicBezTo>
                  <a:cubicBezTo>
                    <a:pt x="214" y="289"/>
                    <a:pt x="213" y="289"/>
                    <a:pt x="212" y="288"/>
                  </a:cubicBezTo>
                  <a:cubicBezTo>
                    <a:pt x="212" y="288"/>
                    <a:pt x="211" y="287"/>
                    <a:pt x="211" y="286"/>
                  </a:cubicBezTo>
                  <a:cubicBezTo>
                    <a:pt x="211" y="285"/>
                    <a:pt x="211" y="284"/>
                    <a:pt x="212" y="283"/>
                  </a:cubicBezTo>
                  <a:cubicBezTo>
                    <a:pt x="212" y="283"/>
                    <a:pt x="213" y="282"/>
                    <a:pt x="213" y="281"/>
                  </a:cubicBezTo>
                  <a:cubicBezTo>
                    <a:pt x="214" y="281"/>
                    <a:pt x="216" y="280"/>
                    <a:pt x="217" y="279"/>
                  </a:cubicBezTo>
                  <a:cubicBezTo>
                    <a:pt x="217" y="278"/>
                    <a:pt x="217" y="277"/>
                    <a:pt x="218" y="276"/>
                  </a:cubicBezTo>
                  <a:cubicBezTo>
                    <a:pt x="218" y="275"/>
                    <a:pt x="220" y="276"/>
                    <a:pt x="221" y="276"/>
                  </a:cubicBezTo>
                  <a:cubicBezTo>
                    <a:pt x="221" y="276"/>
                    <a:pt x="223" y="275"/>
                    <a:pt x="224" y="275"/>
                  </a:cubicBezTo>
                  <a:cubicBezTo>
                    <a:pt x="224" y="275"/>
                    <a:pt x="225" y="273"/>
                    <a:pt x="225" y="273"/>
                  </a:cubicBezTo>
                  <a:cubicBezTo>
                    <a:pt x="225" y="272"/>
                    <a:pt x="225" y="271"/>
                    <a:pt x="225" y="270"/>
                  </a:cubicBezTo>
                  <a:cubicBezTo>
                    <a:pt x="225" y="269"/>
                    <a:pt x="226" y="268"/>
                    <a:pt x="227" y="267"/>
                  </a:cubicBezTo>
                  <a:cubicBezTo>
                    <a:pt x="227" y="267"/>
                    <a:pt x="228" y="265"/>
                    <a:pt x="229" y="265"/>
                  </a:cubicBezTo>
                  <a:cubicBezTo>
                    <a:pt x="229" y="264"/>
                    <a:pt x="229" y="262"/>
                    <a:pt x="229" y="262"/>
                  </a:cubicBezTo>
                  <a:cubicBezTo>
                    <a:pt x="228" y="262"/>
                    <a:pt x="227" y="262"/>
                    <a:pt x="227" y="262"/>
                  </a:cubicBezTo>
                  <a:cubicBezTo>
                    <a:pt x="226" y="261"/>
                    <a:pt x="226" y="260"/>
                    <a:pt x="227" y="260"/>
                  </a:cubicBezTo>
                  <a:cubicBezTo>
                    <a:pt x="227" y="259"/>
                    <a:pt x="227" y="258"/>
                    <a:pt x="228" y="258"/>
                  </a:cubicBezTo>
                  <a:cubicBezTo>
                    <a:pt x="228" y="258"/>
                    <a:pt x="228" y="256"/>
                    <a:pt x="228" y="256"/>
                  </a:cubicBezTo>
                  <a:cubicBezTo>
                    <a:pt x="228" y="255"/>
                    <a:pt x="227" y="254"/>
                    <a:pt x="227" y="254"/>
                  </a:cubicBezTo>
                  <a:cubicBezTo>
                    <a:pt x="227" y="254"/>
                    <a:pt x="226" y="252"/>
                    <a:pt x="226" y="252"/>
                  </a:cubicBezTo>
                  <a:cubicBezTo>
                    <a:pt x="225" y="252"/>
                    <a:pt x="225" y="251"/>
                    <a:pt x="224" y="251"/>
                  </a:cubicBezTo>
                  <a:cubicBezTo>
                    <a:pt x="223" y="251"/>
                    <a:pt x="222" y="251"/>
                    <a:pt x="222" y="251"/>
                  </a:cubicBezTo>
                  <a:cubicBezTo>
                    <a:pt x="221" y="252"/>
                    <a:pt x="220" y="252"/>
                    <a:pt x="220" y="252"/>
                  </a:cubicBezTo>
                  <a:cubicBezTo>
                    <a:pt x="220" y="253"/>
                    <a:pt x="220" y="255"/>
                    <a:pt x="220" y="255"/>
                  </a:cubicBezTo>
                  <a:cubicBezTo>
                    <a:pt x="219" y="256"/>
                    <a:pt x="217" y="256"/>
                    <a:pt x="216" y="256"/>
                  </a:cubicBezTo>
                  <a:cubicBezTo>
                    <a:pt x="215" y="256"/>
                    <a:pt x="213" y="257"/>
                    <a:pt x="212" y="258"/>
                  </a:cubicBezTo>
                  <a:cubicBezTo>
                    <a:pt x="212" y="258"/>
                    <a:pt x="211" y="258"/>
                    <a:pt x="210" y="258"/>
                  </a:cubicBezTo>
                  <a:cubicBezTo>
                    <a:pt x="210" y="258"/>
                    <a:pt x="209" y="258"/>
                    <a:pt x="209" y="259"/>
                  </a:cubicBezTo>
                  <a:cubicBezTo>
                    <a:pt x="208" y="259"/>
                    <a:pt x="206" y="259"/>
                    <a:pt x="205" y="259"/>
                  </a:cubicBezTo>
                  <a:cubicBezTo>
                    <a:pt x="205" y="259"/>
                    <a:pt x="204" y="259"/>
                    <a:pt x="204" y="259"/>
                  </a:cubicBezTo>
                  <a:cubicBezTo>
                    <a:pt x="203" y="258"/>
                    <a:pt x="202" y="258"/>
                    <a:pt x="201" y="258"/>
                  </a:cubicBezTo>
                  <a:cubicBezTo>
                    <a:pt x="201" y="258"/>
                    <a:pt x="200" y="259"/>
                    <a:pt x="200" y="259"/>
                  </a:cubicBezTo>
                  <a:cubicBezTo>
                    <a:pt x="199" y="260"/>
                    <a:pt x="199" y="261"/>
                    <a:pt x="199" y="261"/>
                  </a:cubicBezTo>
                  <a:cubicBezTo>
                    <a:pt x="199" y="262"/>
                    <a:pt x="199" y="263"/>
                    <a:pt x="200" y="264"/>
                  </a:cubicBezTo>
                  <a:cubicBezTo>
                    <a:pt x="200" y="264"/>
                    <a:pt x="201" y="264"/>
                    <a:pt x="201" y="265"/>
                  </a:cubicBezTo>
                  <a:cubicBezTo>
                    <a:pt x="202" y="265"/>
                    <a:pt x="203" y="266"/>
                    <a:pt x="203" y="267"/>
                  </a:cubicBezTo>
                  <a:cubicBezTo>
                    <a:pt x="203" y="267"/>
                    <a:pt x="203" y="267"/>
                    <a:pt x="203" y="268"/>
                  </a:cubicBezTo>
                  <a:cubicBezTo>
                    <a:pt x="202" y="268"/>
                    <a:pt x="201" y="268"/>
                    <a:pt x="201" y="268"/>
                  </a:cubicBezTo>
                  <a:cubicBezTo>
                    <a:pt x="201" y="268"/>
                    <a:pt x="201" y="269"/>
                    <a:pt x="201" y="269"/>
                  </a:cubicBezTo>
                  <a:cubicBezTo>
                    <a:pt x="201" y="270"/>
                    <a:pt x="202" y="271"/>
                    <a:pt x="202" y="271"/>
                  </a:cubicBezTo>
                  <a:cubicBezTo>
                    <a:pt x="202" y="271"/>
                    <a:pt x="202" y="273"/>
                    <a:pt x="202" y="273"/>
                  </a:cubicBezTo>
                  <a:cubicBezTo>
                    <a:pt x="201" y="273"/>
                    <a:pt x="201" y="274"/>
                    <a:pt x="200" y="274"/>
                  </a:cubicBezTo>
                  <a:cubicBezTo>
                    <a:pt x="200" y="275"/>
                    <a:pt x="199" y="275"/>
                    <a:pt x="199" y="275"/>
                  </a:cubicBezTo>
                  <a:cubicBezTo>
                    <a:pt x="199" y="275"/>
                    <a:pt x="198" y="274"/>
                    <a:pt x="198" y="274"/>
                  </a:cubicBezTo>
                  <a:cubicBezTo>
                    <a:pt x="197" y="273"/>
                    <a:pt x="196" y="271"/>
                    <a:pt x="196" y="271"/>
                  </a:cubicBezTo>
                  <a:cubicBezTo>
                    <a:pt x="196" y="270"/>
                    <a:pt x="195" y="269"/>
                    <a:pt x="195" y="268"/>
                  </a:cubicBezTo>
                  <a:cubicBezTo>
                    <a:pt x="194" y="268"/>
                    <a:pt x="194" y="267"/>
                    <a:pt x="194" y="267"/>
                  </a:cubicBezTo>
                  <a:cubicBezTo>
                    <a:pt x="193" y="267"/>
                    <a:pt x="192" y="267"/>
                    <a:pt x="192" y="267"/>
                  </a:cubicBezTo>
                  <a:cubicBezTo>
                    <a:pt x="192" y="267"/>
                    <a:pt x="192" y="268"/>
                    <a:pt x="192" y="269"/>
                  </a:cubicBezTo>
                  <a:cubicBezTo>
                    <a:pt x="191" y="269"/>
                    <a:pt x="191" y="271"/>
                    <a:pt x="190" y="271"/>
                  </a:cubicBezTo>
                  <a:cubicBezTo>
                    <a:pt x="190" y="272"/>
                    <a:pt x="190" y="272"/>
                    <a:pt x="190" y="272"/>
                  </a:cubicBezTo>
                  <a:cubicBezTo>
                    <a:pt x="188" y="272"/>
                    <a:pt x="187" y="272"/>
                    <a:pt x="186" y="272"/>
                  </a:cubicBezTo>
                  <a:cubicBezTo>
                    <a:pt x="185" y="272"/>
                    <a:pt x="183" y="272"/>
                    <a:pt x="182" y="271"/>
                  </a:cubicBezTo>
                  <a:cubicBezTo>
                    <a:pt x="182" y="271"/>
                    <a:pt x="181" y="269"/>
                    <a:pt x="180" y="268"/>
                  </a:cubicBezTo>
                  <a:cubicBezTo>
                    <a:pt x="179" y="267"/>
                    <a:pt x="178" y="265"/>
                    <a:pt x="177" y="265"/>
                  </a:cubicBezTo>
                  <a:cubicBezTo>
                    <a:pt x="176" y="263"/>
                    <a:pt x="174" y="262"/>
                    <a:pt x="173" y="262"/>
                  </a:cubicBezTo>
                  <a:cubicBezTo>
                    <a:pt x="172" y="261"/>
                    <a:pt x="170" y="261"/>
                    <a:pt x="170" y="260"/>
                  </a:cubicBezTo>
                  <a:cubicBezTo>
                    <a:pt x="169" y="260"/>
                    <a:pt x="168" y="258"/>
                    <a:pt x="168" y="257"/>
                  </a:cubicBezTo>
                  <a:cubicBezTo>
                    <a:pt x="168" y="256"/>
                    <a:pt x="167" y="253"/>
                    <a:pt x="166" y="252"/>
                  </a:cubicBezTo>
                  <a:cubicBezTo>
                    <a:pt x="166" y="251"/>
                    <a:pt x="166" y="249"/>
                    <a:pt x="165" y="248"/>
                  </a:cubicBezTo>
                  <a:cubicBezTo>
                    <a:pt x="165" y="247"/>
                    <a:pt x="163" y="244"/>
                    <a:pt x="162" y="243"/>
                  </a:cubicBezTo>
                  <a:cubicBezTo>
                    <a:pt x="162" y="242"/>
                    <a:pt x="160" y="241"/>
                    <a:pt x="159" y="241"/>
                  </a:cubicBezTo>
                  <a:cubicBezTo>
                    <a:pt x="158" y="240"/>
                    <a:pt x="155" y="239"/>
                    <a:pt x="155" y="238"/>
                  </a:cubicBezTo>
                  <a:cubicBezTo>
                    <a:pt x="155" y="238"/>
                    <a:pt x="156" y="236"/>
                    <a:pt x="156" y="235"/>
                  </a:cubicBezTo>
                  <a:cubicBezTo>
                    <a:pt x="156" y="235"/>
                    <a:pt x="155" y="234"/>
                    <a:pt x="155" y="234"/>
                  </a:cubicBezTo>
                  <a:cubicBezTo>
                    <a:pt x="154" y="233"/>
                    <a:pt x="153" y="234"/>
                    <a:pt x="153" y="234"/>
                  </a:cubicBezTo>
                  <a:cubicBezTo>
                    <a:pt x="153" y="234"/>
                    <a:pt x="153" y="235"/>
                    <a:pt x="153" y="236"/>
                  </a:cubicBezTo>
                  <a:cubicBezTo>
                    <a:pt x="152" y="236"/>
                    <a:pt x="151" y="237"/>
                    <a:pt x="151" y="237"/>
                  </a:cubicBezTo>
                  <a:cubicBezTo>
                    <a:pt x="150" y="237"/>
                    <a:pt x="149" y="236"/>
                    <a:pt x="148" y="236"/>
                  </a:cubicBezTo>
                  <a:cubicBezTo>
                    <a:pt x="148" y="235"/>
                    <a:pt x="147" y="233"/>
                    <a:pt x="146" y="232"/>
                  </a:cubicBezTo>
                  <a:cubicBezTo>
                    <a:pt x="146" y="232"/>
                    <a:pt x="145" y="231"/>
                    <a:pt x="144" y="231"/>
                  </a:cubicBezTo>
                  <a:cubicBezTo>
                    <a:pt x="143" y="231"/>
                    <a:pt x="142" y="231"/>
                    <a:pt x="141" y="231"/>
                  </a:cubicBezTo>
                  <a:cubicBezTo>
                    <a:pt x="140" y="231"/>
                    <a:pt x="139" y="232"/>
                    <a:pt x="139" y="232"/>
                  </a:cubicBezTo>
                  <a:cubicBezTo>
                    <a:pt x="138" y="233"/>
                    <a:pt x="136" y="234"/>
                    <a:pt x="135" y="235"/>
                  </a:cubicBezTo>
                  <a:cubicBezTo>
                    <a:pt x="135" y="236"/>
                    <a:pt x="134" y="237"/>
                    <a:pt x="133" y="236"/>
                  </a:cubicBezTo>
                  <a:cubicBezTo>
                    <a:pt x="132" y="236"/>
                    <a:pt x="132" y="235"/>
                    <a:pt x="131" y="234"/>
                  </a:cubicBezTo>
                  <a:cubicBezTo>
                    <a:pt x="131" y="233"/>
                    <a:pt x="130" y="232"/>
                    <a:pt x="130" y="231"/>
                  </a:cubicBezTo>
                  <a:cubicBezTo>
                    <a:pt x="130" y="231"/>
                    <a:pt x="130" y="229"/>
                    <a:pt x="130" y="228"/>
                  </a:cubicBezTo>
                  <a:cubicBezTo>
                    <a:pt x="131" y="227"/>
                    <a:pt x="130" y="224"/>
                    <a:pt x="130" y="223"/>
                  </a:cubicBezTo>
                  <a:cubicBezTo>
                    <a:pt x="130" y="223"/>
                    <a:pt x="130" y="221"/>
                    <a:pt x="130" y="221"/>
                  </a:cubicBezTo>
                  <a:cubicBezTo>
                    <a:pt x="129" y="220"/>
                    <a:pt x="130" y="218"/>
                    <a:pt x="130" y="217"/>
                  </a:cubicBezTo>
                  <a:cubicBezTo>
                    <a:pt x="130" y="217"/>
                    <a:pt x="129" y="215"/>
                    <a:pt x="129" y="215"/>
                  </a:cubicBezTo>
                  <a:cubicBezTo>
                    <a:pt x="128" y="215"/>
                    <a:pt x="127" y="214"/>
                    <a:pt x="127" y="214"/>
                  </a:cubicBezTo>
                  <a:cubicBezTo>
                    <a:pt x="126" y="214"/>
                    <a:pt x="125" y="215"/>
                    <a:pt x="125" y="215"/>
                  </a:cubicBezTo>
                  <a:cubicBezTo>
                    <a:pt x="124" y="215"/>
                    <a:pt x="123" y="215"/>
                    <a:pt x="122" y="215"/>
                  </a:cubicBezTo>
                  <a:cubicBezTo>
                    <a:pt x="122" y="215"/>
                    <a:pt x="121" y="214"/>
                    <a:pt x="121" y="214"/>
                  </a:cubicBezTo>
                  <a:cubicBezTo>
                    <a:pt x="120" y="213"/>
                    <a:pt x="118" y="212"/>
                    <a:pt x="118" y="211"/>
                  </a:cubicBezTo>
                  <a:cubicBezTo>
                    <a:pt x="118" y="211"/>
                    <a:pt x="118" y="210"/>
                    <a:pt x="118" y="209"/>
                  </a:cubicBezTo>
                  <a:cubicBezTo>
                    <a:pt x="119" y="209"/>
                    <a:pt x="119" y="208"/>
                    <a:pt x="120" y="207"/>
                  </a:cubicBezTo>
                  <a:cubicBezTo>
                    <a:pt x="120" y="207"/>
                    <a:pt x="121" y="206"/>
                    <a:pt x="121" y="206"/>
                  </a:cubicBezTo>
                  <a:cubicBezTo>
                    <a:pt x="121" y="205"/>
                    <a:pt x="122" y="205"/>
                    <a:pt x="122" y="204"/>
                  </a:cubicBezTo>
                  <a:cubicBezTo>
                    <a:pt x="122" y="203"/>
                    <a:pt x="121" y="203"/>
                    <a:pt x="121" y="202"/>
                  </a:cubicBezTo>
                  <a:cubicBezTo>
                    <a:pt x="121" y="202"/>
                    <a:pt x="120" y="202"/>
                    <a:pt x="120" y="202"/>
                  </a:cubicBezTo>
                  <a:cubicBezTo>
                    <a:pt x="119" y="202"/>
                    <a:pt x="118" y="202"/>
                    <a:pt x="118" y="202"/>
                  </a:cubicBezTo>
                  <a:cubicBezTo>
                    <a:pt x="117" y="202"/>
                    <a:pt x="116" y="203"/>
                    <a:pt x="116" y="203"/>
                  </a:cubicBezTo>
                  <a:cubicBezTo>
                    <a:pt x="116" y="204"/>
                    <a:pt x="117" y="205"/>
                    <a:pt x="117" y="205"/>
                  </a:cubicBezTo>
                  <a:cubicBezTo>
                    <a:pt x="117" y="206"/>
                    <a:pt x="117" y="207"/>
                    <a:pt x="117" y="208"/>
                  </a:cubicBezTo>
                  <a:cubicBezTo>
                    <a:pt x="117" y="208"/>
                    <a:pt x="116" y="209"/>
                    <a:pt x="116" y="209"/>
                  </a:cubicBezTo>
                  <a:cubicBezTo>
                    <a:pt x="116" y="209"/>
                    <a:pt x="114" y="208"/>
                    <a:pt x="114" y="208"/>
                  </a:cubicBezTo>
                  <a:cubicBezTo>
                    <a:pt x="114" y="208"/>
                    <a:pt x="112" y="207"/>
                    <a:pt x="112" y="207"/>
                  </a:cubicBezTo>
                  <a:cubicBezTo>
                    <a:pt x="111" y="207"/>
                    <a:pt x="110" y="207"/>
                    <a:pt x="110" y="207"/>
                  </a:cubicBezTo>
                  <a:cubicBezTo>
                    <a:pt x="110" y="206"/>
                    <a:pt x="109" y="205"/>
                    <a:pt x="109" y="205"/>
                  </a:cubicBezTo>
                  <a:cubicBezTo>
                    <a:pt x="109" y="204"/>
                    <a:pt x="109" y="202"/>
                    <a:pt x="110" y="202"/>
                  </a:cubicBezTo>
                  <a:cubicBezTo>
                    <a:pt x="110" y="201"/>
                    <a:pt x="110" y="201"/>
                    <a:pt x="111" y="200"/>
                  </a:cubicBezTo>
                  <a:cubicBezTo>
                    <a:pt x="111" y="200"/>
                    <a:pt x="110" y="199"/>
                    <a:pt x="110" y="198"/>
                  </a:cubicBezTo>
                  <a:cubicBezTo>
                    <a:pt x="110" y="198"/>
                    <a:pt x="108" y="199"/>
                    <a:pt x="108" y="199"/>
                  </a:cubicBezTo>
                  <a:cubicBezTo>
                    <a:pt x="108" y="198"/>
                    <a:pt x="107" y="198"/>
                    <a:pt x="107" y="198"/>
                  </a:cubicBezTo>
                  <a:cubicBezTo>
                    <a:pt x="106" y="197"/>
                    <a:pt x="106" y="196"/>
                    <a:pt x="105" y="195"/>
                  </a:cubicBezTo>
                  <a:cubicBezTo>
                    <a:pt x="104" y="195"/>
                    <a:pt x="103" y="195"/>
                    <a:pt x="102" y="195"/>
                  </a:cubicBezTo>
                  <a:cubicBezTo>
                    <a:pt x="101" y="195"/>
                    <a:pt x="99" y="195"/>
                    <a:pt x="98" y="195"/>
                  </a:cubicBezTo>
                  <a:cubicBezTo>
                    <a:pt x="97" y="195"/>
                    <a:pt x="96" y="194"/>
                    <a:pt x="95" y="194"/>
                  </a:cubicBezTo>
                  <a:cubicBezTo>
                    <a:pt x="95" y="193"/>
                    <a:pt x="94" y="191"/>
                    <a:pt x="93" y="190"/>
                  </a:cubicBezTo>
                  <a:cubicBezTo>
                    <a:pt x="93" y="189"/>
                    <a:pt x="92" y="187"/>
                    <a:pt x="91" y="186"/>
                  </a:cubicBezTo>
                  <a:cubicBezTo>
                    <a:pt x="91" y="186"/>
                    <a:pt x="89" y="186"/>
                    <a:pt x="88" y="186"/>
                  </a:cubicBezTo>
                  <a:cubicBezTo>
                    <a:pt x="87" y="186"/>
                    <a:pt x="86" y="187"/>
                    <a:pt x="85" y="187"/>
                  </a:cubicBezTo>
                  <a:cubicBezTo>
                    <a:pt x="84" y="186"/>
                    <a:pt x="84" y="186"/>
                    <a:pt x="83" y="185"/>
                  </a:cubicBezTo>
                  <a:cubicBezTo>
                    <a:pt x="83" y="185"/>
                    <a:pt x="82" y="184"/>
                    <a:pt x="82" y="184"/>
                  </a:cubicBezTo>
                  <a:cubicBezTo>
                    <a:pt x="81" y="184"/>
                    <a:pt x="81" y="184"/>
                    <a:pt x="81" y="184"/>
                  </a:cubicBezTo>
                  <a:cubicBezTo>
                    <a:pt x="80" y="184"/>
                    <a:pt x="79" y="184"/>
                    <a:pt x="79" y="184"/>
                  </a:cubicBezTo>
                  <a:cubicBezTo>
                    <a:pt x="79" y="183"/>
                    <a:pt x="79" y="181"/>
                    <a:pt x="79" y="180"/>
                  </a:cubicBezTo>
                  <a:cubicBezTo>
                    <a:pt x="79" y="179"/>
                    <a:pt x="79" y="178"/>
                    <a:pt x="79" y="177"/>
                  </a:cubicBezTo>
                  <a:cubicBezTo>
                    <a:pt x="79" y="176"/>
                    <a:pt x="79" y="175"/>
                    <a:pt x="78" y="175"/>
                  </a:cubicBezTo>
                  <a:cubicBezTo>
                    <a:pt x="78" y="175"/>
                    <a:pt x="77" y="175"/>
                    <a:pt x="76" y="175"/>
                  </a:cubicBezTo>
                  <a:cubicBezTo>
                    <a:pt x="75" y="174"/>
                    <a:pt x="75" y="173"/>
                    <a:pt x="74" y="172"/>
                  </a:cubicBezTo>
                  <a:cubicBezTo>
                    <a:pt x="73" y="172"/>
                    <a:pt x="72" y="170"/>
                    <a:pt x="71" y="170"/>
                  </a:cubicBezTo>
                  <a:cubicBezTo>
                    <a:pt x="71" y="170"/>
                    <a:pt x="70" y="170"/>
                    <a:pt x="70" y="170"/>
                  </a:cubicBezTo>
                  <a:cubicBezTo>
                    <a:pt x="69" y="171"/>
                    <a:pt x="70" y="172"/>
                    <a:pt x="69" y="173"/>
                  </a:cubicBezTo>
                  <a:cubicBezTo>
                    <a:pt x="69" y="174"/>
                    <a:pt x="68" y="174"/>
                    <a:pt x="68" y="174"/>
                  </a:cubicBezTo>
                  <a:cubicBezTo>
                    <a:pt x="67" y="175"/>
                    <a:pt x="64" y="176"/>
                    <a:pt x="63" y="176"/>
                  </a:cubicBezTo>
                  <a:cubicBezTo>
                    <a:pt x="62" y="176"/>
                    <a:pt x="60" y="176"/>
                    <a:pt x="59" y="176"/>
                  </a:cubicBezTo>
                  <a:cubicBezTo>
                    <a:pt x="58" y="176"/>
                    <a:pt x="57" y="175"/>
                    <a:pt x="57" y="174"/>
                  </a:cubicBezTo>
                  <a:cubicBezTo>
                    <a:pt x="56" y="174"/>
                    <a:pt x="55" y="172"/>
                    <a:pt x="54" y="172"/>
                  </a:cubicBezTo>
                  <a:cubicBezTo>
                    <a:pt x="53" y="171"/>
                    <a:pt x="50" y="172"/>
                    <a:pt x="48" y="172"/>
                  </a:cubicBezTo>
                  <a:cubicBezTo>
                    <a:pt x="47" y="171"/>
                    <a:pt x="45" y="171"/>
                    <a:pt x="44" y="170"/>
                  </a:cubicBezTo>
                  <a:cubicBezTo>
                    <a:pt x="43" y="169"/>
                    <a:pt x="42" y="168"/>
                    <a:pt x="41" y="168"/>
                  </a:cubicBezTo>
                  <a:cubicBezTo>
                    <a:pt x="40" y="167"/>
                    <a:pt x="39" y="168"/>
                    <a:pt x="38" y="168"/>
                  </a:cubicBezTo>
                  <a:cubicBezTo>
                    <a:pt x="37" y="168"/>
                    <a:pt x="35" y="167"/>
                    <a:pt x="35" y="167"/>
                  </a:cubicBezTo>
                  <a:cubicBezTo>
                    <a:pt x="34" y="166"/>
                    <a:pt x="33" y="164"/>
                    <a:pt x="32" y="163"/>
                  </a:cubicBezTo>
                  <a:cubicBezTo>
                    <a:pt x="31" y="163"/>
                    <a:pt x="30" y="163"/>
                    <a:pt x="29" y="163"/>
                  </a:cubicBezTo>
                  <a:cubicBezTo>
                    <a:pt x="29" y="162"/>
                    <a:pt x="27" y="163"/>
                    <a:pt x="26" y="163"/>
                  </a:cubicBezTo>
                  <a:cubicBezTo>
                    <a:pt x="25" y="163"/>
                    <a:pt x="25" y="162"/>
                    <a:pt x="24" y="162"/>
                  </a:cubicBezTo>
                  <a:cubicBezTo>
                    <a:pt x="23" y="162"/>
                    <a:pt x="22" y="163"/>
                    <a:pt x="22" y="164"/>
                  </a:cubicBezTo>
                  <a:cubicBezTo>
                    <a:pt x="22" y="165"/>
                    <a:pt x="23" y="167"/>
                    <a:pt x="23" y="167"/>
                  </a:cubicBezTo>
                  <a:cubicBezTo>
                    <a:pt x="23" y="168"/>
                    <a:pt x="23" y="169"/>
                    <a:pt x="23" y="170"/>
                  </a:cubicBezTo>
                  <a:cubicBezTo>
                    <a:pt x="23" y="171"/>
                    <a:pt x="24" y="172"/>
                    <a:pt x="24" y="173"/>
                  </a:cubicBezTo>
                  <a:cubicBezTo>
                    <a:pt x="24" y="174"/>
                    <a:pt x="23" y="175"/>
                    <a:pt x="23" y="176"/>
                  </a:cubicBezTo>
                  <a:cubicBezTo>
                    <a:pt x="23" y="176"/>
                    <a:pt x="22" y="177"/>
                    <a:pt x="21" y="178"/>
                  </a:cubicBezTo>
                  <a:cubicBezTo>
                    <a:pt x="21" y="178"/>
                    <a:pt x="19" y="179"/>
                    <a:pt x="18" y="180"/>
                  </a:cubicBezTo>
                  <a:cubicBezTo>
                    <a:pt x="18" y="180"/>
                    <a:pt x="16" y="180"/>
                    <a:pt x="15" y="181"/>
                  </a:cubicBezTo>
                  <a:cubicBezTo>
                    <a:pt x="15" y="181"/>
                    <a:pt x="14" y="182"/>
                    <a:pt x="13" y="182"/>
                  </a:cubicBezTo>
                  <a:cubicBezTo>
                    <a:pt x="13" y="181"/>
                    <a:pt x="12" y="180"/>
                    <a:pt x="12" y="180"/>
                  </a:cubicBezTo>
                  <a:cubicBezTo>
                    <a:pt x="11" y="179"/>
                    <a:pt x="9" y="179"/>
                    <a:pt x="9" y="178"/>
                  </a:cubicBezTo>
                  <a:cubicBezTo>
                    <a:pt x="8" y="178"/>
                    <a:pt x="6" y="179"/>
                    <a:pt x="6" y="178"/>
                  </a:cubicBezTo>
                  <a:cubicBezTo>
                    <a:pt x="5" y="178"/>
                    <a:pt x="4" y="178"/>
                    <a:pt x="4" y="178"/>
                  </a:cubicBezTo>
                  <a:cubicBezTo>
                    <a:pt x="4" y="178"/>
                    <a:pt x="4" y="178"/>
                    <a:pt x="4" y="178"/>
                  </a:cubicBezTo>
                  <a:cubicBezTo>
                    <a:pt x="4" y="177"/>
                    <a:pt x="6" y="176"/>
                    <a:pt x="6" y="176"/>
                  </a:cubicBezTo>
                  <a:cubicBezTo>
                    <a:pt x="7" y="174"/>
                    <a:pt x="7" y="171"/>
                    <a:pt x="7" y="169"/>
                  </a:cubicBezTo>
                  <a:cubicBezTo>
                    <a:pt x="6" y="168"/>
                    <a:pt x="4" y="165"/>
                    <a:pt x="4" y="163"/>
                  </a:cubicBezTo>
                  <a:cubicBezTo>
                    <a:pt x="4" y="163"/>
                    <a:pt x="2" y="161"/>
                    <a:pt x="2" y="160"/>
                  </a:cubicBezTo>
                  <a:cubicBezTo>
                    <a:pt x="2" y="159"/>
                    <a:pt x="4" y="157"/>
                    <a:pt x="4" y="156"/>
                  </a:cubicBezTo>
                  <a:cubicBezTo>
                    <a:pt x="4" y="155"/>
                    <a:pt x="2" y="153"/>
                    <a:pt x="2" y="152"/>
                  </a:cubicBezTo>
                  <a:cubicBezTo>
                    <a:pt x="2" y="151"/>
                    <a:pt x="0" y="150"/>
                    <a:pt x="0" y="149"/>
                  </a:cubicBezTo>
                  <a:cubicBezTo>
                    <a:pt x="0" y="148"/>
                    <a:pt x="1" y="145"/>
                    <a:pt x="1" y="145"/>
                  </a:cubicBezTo>
                  <a:cubicBezTo>
                    <a:pt x="1" y="143"/>
                    <a:pt x="0" y="140"/>
                    <a:pt x="0" y="139"/>
                  </a:cubicBezTo>
                  <a:cubicBezTo>
                    <a:pt x="1" y="138"/>
                    <a:pt x="4" y="138"/>
                    <a:pt x="6" y="138"/>
                  </a:cubicBezTo>
                  <a:cubicBezTo>
                    <a:pt x="7" y="137"/>
                    <a:pt x="9" y="134"/>
                    <a:pt x="10" y="132"/>
                  </a:cubicBezTo>
                  <a:cubicBezTo>
                    <a:pt x="11" y="131"/>
                    <a:pt x="11" y="128"/>
                    <a:pt x="12" y="126"/>
                  </a:cubicBezTo>
                  <a:cubicBezTo>
                    <a:pt x="13" y="126"/>
                    <a:pt x="15" y="126"/>
                    <a:pt x="17" y="126"/>
                  </a:cubicBezTo>
                  <a:cubicBezTo>
                    <a:pt x="17" y="126"/>
                    <a:pt x="19" y="124"/>
                    <a:pt x="19" y="124"/>
                  </a:cubicBezTo>
                  <a:cubicBezTo>
                    <a:pt x="21" y="122"/>
                    <a:pt x="22" y="119"/>
                    <a:pt x="23" y="118"/>
                  </a:cubicBezTo>
                  <a:cubicBezTo>
                    <a:pt x="24" y="117"/>
                    <a:pt x="25" y="116"/>
                    <a:pt x="25" y="116"/>
                  </a:cubicBezTo>
                  <a:cubicBezTo>
                    <a:pt x="27" y="116"/>
                    <a:pt x="29" y="116"/>
                    <a:pt x="30" y="116"/>
                  </a:cubicBezTo>
                  <a:cubicBezTo>
                    <a:pt x="31" y="115"/>
                    <a:pt x="33" y="115"/>
                    <a:pt x="34" y="114"/>
                  </a:cubicBezTo>
                  <a:cubicBezTo>
                    <a:pt x="35" y="114"/>
                    <a:pt x="36" y="114"/>
                    <a:pt x="36" y="114"/>
                  </a:cubicBezTo>
                  <a:cubicBezTo>
                    <a:pt x="36" y="114"/>
                    <a:pt x="36" y="116"/>
                    <a:pt x="35" y="117"/>
                  </a:cubicBezTo>
                  <a:cubicBezTo>
                    <a:pt x="35" y="117"/>
                    <a:pt x="34" y="118"/>
                    <a:pt x="34" y="118"/>
                  </a:cubicBezTo>
                  <a:cubicBezTo>
                    <a:pt x="33" y="119"/>
                    <a:pt x="33" y="120"/>
                    <a:pt x="33" y="120"/>
                  </a:cubicBezTo>
                  <a:cubicBezTo>
                    <a:pt x="33" y="121"/>
                    <a:pt x="32" y="122"/>
                    <a:pt x="32" y="122"/>
                  </a:cubicBezTo>
                  <a:cubicBezTo>
                    <a:pt x="32" y="123"/>
                    <a:pt x="32" y="124"/>
                    <a:pt x="32" y="124"/>
                  </a:cubicBezTo>
                  <a:cubicBezTo>
                    <a:pt x="33" y="125"/>
                    <a:pt x="34" y="124"/>
                    <a:pt x="35" y="124"/>
                  </a:cubicBezTo>
                  <a:cubicBezTo>
                    <a:pt x="36" y="124"/>
                    <a:pt x="38" y="121"/>
                    <a:pt x="38" y="120"/>
                  </a:cubicBezTo>
                  <a:cubicBezTo>
                    <a:pt x="39" y="119"/>
                    <a:pt x="40" y="117"/>
                    <a:pt x="40" y="116"/>
                  </a:cubicBezTo>
                  <a:cubicBezTo>
                    <a:pt x="40" y="115"/>
                    <a:pt x="41" y="113"/>
                    <a:pt x="42" y="112"/>
                  </a:cubicBezTo>
                  <a:cubicBezTo>
                    <a:pt x="42" y="112"/>
                    <a:pt x="45" y="112"/>
                    <a:pt x="46" y="112"/>
                  </a:cubicBezTo>
                  <a:cubicBezTo>
                    <a:pt x="46" y="112"/>
                    <a:pt x="48" y="111"/>
                    <a:pt x="48" y="111"/>
                  </a:cubicBezTo>
                  <a:cubicBezTo>
                    <a:pt x="49" y="110"/>
                    <a:pt x="50" y="109"/>
                    <a:pt x="51" y="108"/>
                  </a:cubicBezTo>
                  <a:cubicBezTo>
                    <a:pt x="52" y="108"/>
                    <a:pt x="53" y="107"/>
                    <a:pt x="54" y="107"/>
                  </a:cubicBezTo>
                  <a:cubicBezTo>
                    <a:pt x="54" y="106"/>
                    <a:pt x="54" y="105"/>
                    <a:pt x="55" y="105"/>
                  </a:cubicBezTo>
                  <a:cubicBezTo>
                    <a:pt x="56" y="104"/>
                    <a:pt x="58" y="105"/>
                    <a:pt x="59" y="105"/>
                  </a:cubicBezTo>
                  <a:cubicBezTo>
                    <a:pt x="60" y="105"/>
                    <a:pt x="61" y="106"/>
                    <a:pt x="61" y="106"/>
                  </a:cubicBezTo>
                  <a:cubicBezTo>
                    <a:pt x="62" y="107"/>
                    <a:pt x="62" y="108"/>
                    <a:pt x="63" y="109"/>
                  </a:cubicBezTo>
                  <a:cubicBezTo>
                    <a:pt x="64" y="109"/>
                    <a:pt x="65" y="109"/>
                    <a:pt x="65" y="108"/>
                  </a:cubicBezTo>
                  <a:cubicBezTo>
                    <a:pt x="66" y="107"/>
                    <a:pt x="64" y="105"/>
                    <a:pt x="64" y="104"/>
                  </a:cubicBezTo>
                  <a:cubicBezTo>
                    <a:pt x="64" y="103"/>
                    <a:pt x="65" y="102"/>
                    <a:pt x="66" y="101"/>
                  </a:cubicBezTo>
                  <a:cubicBezTo>
                    <a:pt x="66" y="101"/>
                    <a:pt x="67" y="100"/>
                    <a:pt x="68" y="100"/>
                  </a:cubicBezTo>
                  <a:cubicBezTo>
                    <a:pt x="69" y="100"/>
                    <a:pt x="71" y="100"/>
                    <a:pt x="71" y="100"/>
                  </a:cubicBezTo>
                  <a:cubicBezTo>
                    <a:pt x="71" y="100"/>
                    <a:pt x="72" y="99"/>
                    <a:pt x="73" y="100"/>
                  </a:cubicBezTo>
                  <a:cubicBezTo>
                    <a:pt x="73" y="100"/>
                    <a:pt x="72" y="101"/>
                    <a:pt x="72" y="101"/>
                  </a:cubicBezTo>
                  <a:cubicBezTo>
                    <a:pt x="73" y="102"/>
                    <a:pt x="73" y="102"/>
                    <a:pt x="73" y="103"/>
                  </a:cubicBezTo>
                  <a:cubicBezTo>
                    <a:pt x="74" y="103"/>
                    <a:pt x="75" y="103"/>
                    <a:pt x="76" y="103"/>
                  </a:cubicBezTo>
                  <a:cubicBezTo>
                    <a:pt x="76" y="103"/>
                    <a:pt x="76" y="105"/>
                    <a:pt x="76" y="105"/>
                  </a:cubicBezTo>
                  <a:cubicBezTo>
                    <a:pt x="76" y="105"/>
                    <a:pt x="77" y="106"/>
                    <a:pt x="78" y="106"/>
                  </a:cubicBezTo>
                  <a:cubicBezTo>
                    <a:pt x="78" y="106"/>
                    <a:pt x="80" y="107"/>
                    <a:pt x="81" y="107"/>
                  </a:cubicBezTo>
                  <a:cubicBezTo>
                    <a:pt x="81" y="107"/>
                    <a:pt x="82" y="108"/>
                    <a:pt x="83" y="109"/>
                  </a:cubicBezTo>
                  <a:cubicBezTo>
                    <a:pt x="83" y="109"/>
                    <a:pt x="85" y="110"/>
                    <a:pt x="85" y="111"/>
                  </a:cubicBezTo>
                  <a:cubicBezTo>
                    <a:pt x="84" y="111"/>
                    <a:pt x="83" y="112"/>
                    <a:pt x="83" y="112"/>
                  </a:cubicBezTo>
                  <a:cubicBezTo>
                    <a:pt x="82" y="112"/>
                    <a:pt x="81" y="112"/>
                    <a:pt x="81" y="112"/>
                  </a:cubicBezTo>
                  <a:cubicBezTo>
                    <a:pt x="81" y="113"/>
                    <a:pt x="81" y="114"/>
                    <a:pt x="82" y="114"/>
                  </a:cubicBezTo>
                  <a:cubicBezTo>
                    <a:pt x="82" y="115"/>
                    <a:pt x="83" y="115"/>
                    <a:pt x="83" y="115"/>
                  </a:cubicBezTo>
                  <a:cubicBezTo>
                    <a:pt x="83" y="116"/>
                    <a:pt x="83" y="116"/>
                    <a:pt x="83" y="117"/>
                  </a:cubicBezTo>
                  <a:cubicBezTo>
                    <a:pt x="83" y="118"/>
                    <a:pt x="84" y="118"/>
                    <a:pt x="84" y="119"/>
                  </a:cubicBezTo>
                  <a:cubicBezTo>
                    <a:pt x="85" y="119"/>
                    <a:pt x="87" y="119"/>
                    <a:pt x="87" y="118"/>
                  </a:cubicBezTo>
                  <a:cubicBezTo>
                    <a:pt x="88" y="118"/>
                    <a:pt x="89" y="118"/>
                    <a:pt x="90" y="118"/>
                  </a:cubicBezTo>
                  <a:cubicBezTo>
                    <a:pt x="91" y="117"/>
                    <a:pt x="91" y="114"/>
                    <a:pt x="91" y="113"/>
                  </a:cubicBezTo>
                  <a:cubicBezTo>
                    <a:pt x="91" y="111"/>
                    <a:pt x="91" y="109"/>
                    <a:pt x="90" y="109"/>
                  </a:cubicBezTo>
                  <a:cubicBezTo>
                    <a:pt x="90" y="108"/>
                    <a:pt x="88" y="107"/>
                    <a:pt x="87" y="106"/>
                  </a:cubicBezTo>
                  <a:cubicBezTo>
                    <a:pt x="87" y="105"/>
                    <a:pt x="86" y="104"/>
                    <a:pt x="86" y="103"/>
                  </a:cubicBezTo>
                  <a:cubicBezTo>
                    <a:pt x="87" y="102"/>
                    <a:pt x="88" y="101"/>
                    <a:pt x="88" y="100"/>
                  </a:cubicBezTo>
                  <a:cubicBezTo>
                    <a:pt x="88" y="100"/>
                    <a:pt x="87" y="99"/>
                    <a:pt x="87" y="99"/>
                  </a:cubicBezTo>
                  <a:cubicBezTo>
                    <a:pt x="87" y="98"/>
                    <a:pt x="87" y="97"/>
                    <a:pt x="87" y="96"/>
                  </a:cubicBezTo>
                  <a:cubicBezTo>
                    <a:pt x="88" y="95"/>
                    <a:pt x="91" y="97"/>
                    <a:pt x="92" y="96"/>
                  </a:cubicBezTo>
                  <a:cubicBezTo>
                    <a:pt x="93" y="95"/>
                    <a:pt x="93" y="94"/>
                    <a:pt x="93" y="94"/>
                  </a:cubicBezTo>
                  <a:cubicBezTo>
                    <a:pt x="92" y="93"/>
                    <a:pt x="91" y="93"/>
                    <a:pt x="90" y="93"/>
                  </a:cubicBezTo>
                  <a:cubicBezTo>
                    <a:pt x="89" y="93"/>
                    <a:pt x="87" y="92"/>
                    <a:pt x="86" y="92"/>
                  </a:cubicBezTo>
                  <a:cubicBezTo>
                    <a:pt x="86" y="91"/>
                    <a:pt x="86" y="90"/>
                    <a:pt x="86" y="90"/>
                  </a:cubicBezTo>
                  <a:cubicBezTo>
                    <a:pt x="86" y="90"/>
                    <a:pt x="92" y="91"/>
                    <a:pt x="95" y="91"/>
                  </a:cubicBezTo>
                  <a:cubicBezTo>
                    <a:pt x="98" y="91"/>
                    <a:pt x="105" y="93"/>
                    <a:pt x="108" y="93"/>
                  </a:cubicBezTo>
                  <a:cubicBezTo>
                    <a:pt x="113" y="94"/>
                    <a:pt x="123" y="95"/>
                    <a:pt x="128" y="96"/>
                  </a:cubicBezTo>
                  <a:cubicBezTo>
                    <a:pt x="132" y="97"/>
                    <a:pt x="139" y="98"/>
                    <a:pt x="142" y="98"/>
                  </a:cubicBezTo>
                  <a:cubicBezTo>
                    <a:pt x="145" y="98"/>
                    <a:pt x="151" y="97"/>
                    <a:pt x="153" y="96"/>
                  </a:cubicBezTo>
                  <a:cubicBezTo>
                    <a:pt x="155" y="95"/>
                    <a:pt x="157" y="93"/>
                    <a:pt x="157" y="91"/>
                  </a:cubicBezTo>
                  <a:cubicBezTo>
                    <a:pt x="158" y="89"/>
                    <a:pt x="158" y="84"/>
                    <a:pt x="159" y="82"/>
                  </a:cubicBezTo>
                  <a:cubicBezTo>
                    <a:pt x="159" y="80"/>
                    <a:pt x="158" y="75"/>
                    <a:pt x="160" y="74"/>
                  </a:cubicBezTo>
                  <a:cubicBezTo>
                    <a:pt x="161" y="73"/>
                    <a:pt x="164" y="72"/>
                    <a:pt x="165" y="72"/>
                  </a:cubicBezTo>
                  <a:cubicBezTo>
                    <a:pt x="167" y="72"/>
                    <a:pt x="168" y="73"/>
                    <a:pt x="170" y="73"/>
                  </a:cubicBezTo>
                  <a:cubicBezTo>
                    <a:pt x="170" y="73"/>
                    <a:pt x="172" y="72"/>
                    <a:pt x="172" y="71"/>
                  </a:cubicBezTo>
                  <a:cubicBezTo>
                    <a:pt x="173" y="70"/>
                    <a:pt x="172" y="68"/>
                    <a:pt x="172" y="67"/>
                  </a:cubicBezTo>
                  <a:cubicBezTo>
                    <a:pt x="173" y="66"/>
                    <a:pt x="174" y="65"/>
                    <a:pt x="175" y="65"/>
                  </a:cubicBezTo>
                  <a:cubicBezTo>
                    <a:pt x="176" y="64"/>
                    <a:pt x="179" y="65"/>
                    <a:pt x="180" y="64"/>
                  </a:cubicBezTo>
                  <a:cubicBezTo>
                    <a:pt x="181" y="64"/>
                    <a:pt x="182" y="61"/>
                    <a:pt x="183" y="60"/>
                  </a:cubicBezTo>
                  <a:cubicBezTo>
                    <a:pt x="183" y="58"/>
                    <a:pt x="181" y="56"/>
                    <a:pt x="182" y="54"/>
                  </a:cubicBezTo>
                  <a:cubicBezTo>
                    <a:pt x="183" y="53"/>
                    <a:pt x="187" y="55"/>
                    <a:pt x="188" y="54"/>
                  </a:cubicBezTo>
                  <a:cubicBezTo>
                    <a:pt x="190" y="54"/>
                    <a:pt x="192" y="51"/>
                    <a:pt x="193" y="51"/>
                  </a:cubicBezTo>
                  <a:cubicBezTo>
                    <a:pt x="194" y="50"/>
                    <a:pt x="196" y="48"/>
                    <a:pt x="198" y="48"/>
                  </a:cubicBezTo>
                  <a:cubicBezTo>
                    <a:pt x="199" y="47"/>
                    <a:pt x="203" y="48"/>
                    <a:pt x="205" y="47"/>
                  </a:cubicBezTo>
                  <a:cubicBezTo>
                    <a:pt x="206" y="47"/>
                    <a:pt x="207" y="43"/>
                    <a:pt x="208" y="42"/>
                  </a:cubicBezTo>
                  <a:cubicBezTo>
                    <a:pt x="209" y="41"/>
                    <a:pt x="210" y="39"/>
                    <a:pt x="211" y="37"/>
                  </a:cubicBezTo>
                  <a:cubicBezTo>
                    <a:pt x="211" y="36"/>
                    <a:pt x="213" y="34"/>
                    <a:pt x="215" y="33"/>
                  </a:cubicBezTo>
                  <a:cubicBezTo>
                    <a:pt x="215" y="32"/>
                    <a:pt x="217" y="29"/>
                    <a:pt x="217" y="29"/>
                  </a:cubicBezTo>
                  <a:cubicBezTo>
                    <a:pt x="219" y="27"/>
                    <a:pt x="223" y="26"/>
                    <a:pt x="226" y="26"/>
                  </a:cubicBezTo>
                  <a:cubicBezTo>
                    <a:pt x="228" y="26"/>
                    <a:pt x="232" y="27"/>
                    <a:pt x="234" y="27"/>
                  </a:cubicBezTo>
                  <a:cubicBezTo>
                    <a:pt x="236" y="26"/>
                    <a:pt x="242" y="23"/>
                    <a:pt x="243" y="21"/>
                  </a:cubicBezTo>
                  <a:cubicBezTo>
                    <a:pt x="244" y="19"/>
                    <a:pt x="243" y="14"/>
                    <a:pt x="244" y="11"/>
                  </a:cubicBezTo>
                  <a:cubicBezTo>
                    <a:pt x="244" y="10"/>
                    <a:pt x="246" y="7"/>
                    <a:pt x="247" y="6"/>
                  </a:cubicBezTo>
                  <a:cubicBezTo>
                    <a:pt x="248" y="5"/>
                    <a:pt x="250" y="4"/>
                    <a:pt x="252" y="4"/>
                  </a:cubicBezTo>
                  <a:cubicBezTo>
                    <a:pt x="253" y="4"/>
                    <a:pt x="255" y="4"/>
                    <a:pt x="256" y="4"/>
                  </a:cubicBezTo>
                  <a:cubicBezTo>
                    <a:pt x="257" y="3"/>
                    <a:pt x="258" y="1"/>
                    <a:pt x="259" y="0"/>
                  </a:cubicBezTo>
                  <a:cubicBezTo>
                    <a:pt x="260" y="0"/>
                    <a:pt x="262" y="0"/>
                    <a:pt x="263" y="0"/>
                  </a:cubicBezTo>
                  <a:cubicBezTo>
                    <a:pt x="265" y="0"/>
                    <a:pt x="267" y="0"/>
                    <a:pt x="268" y="0"/>
                  </a:cubicBezTo>
                  <a:cubicBezTo>
                    <a:pt x="269" y="0"/>
                    <a:pt x="270" y="3"/>
                    <a:pt x="271" y="4"/>
                  </a:cubicBezTo>
                  <a:cubicBezTo>
                    <a:pt x="273" y="5"/>
                    <a:pt x="275" y="8"/>
                    <a:pt x="277" y="8"/>
                  </a:cubicBezTo>
                  <a:cubicBezTo>
                    <a:pt x="278" y="9"/>
                    <a:pt x="281" y="8"/>
                    <a:pt x="282" y="8"/>
                  </a:cubicBezTo>
                  <a:cubicBezTo>
                    <a:pt x="283" y="8"/>
                    <a:pt x="285" y="8"/>
                    <a:pt x="285" y="8"/>
                  </a:cubicBezTo>
                  <a:cubicBezTo>
                    <a:pt x="285" y="8"/>
                    <a:pt x="285" y="10"/>
                    <a:pt x="285" y="10"/>
                  </a:cubicBezTo>
                  <a:cubicBezTo>
                    <a:pt x="285" y="11"/>
                    <a:pt x="285" y="13"/>
                    <a:pt x="286" y="14"/>
                  </a:cubicBezTo>
                  <a:cubicBezTo>
                    <a:pt x="287" y="14"/>
                    <a:pt x="289" y="13"/>
                    <a:pt x="290" y="14"/>
                  </a:cubicBezTo>
                  <a:cubicBezTo>
                    <a:pt x="291" y="14"/>
                    <a:pt x="292" y="16"/>
                    <a:pt x="293" y="16"/>
                  </a:cubicBezTo>
                  <a:cubicBezTo>
                    <a:pt x="293" y="17"/>
                    <a:pt x="293" y="19"/>
                    <a:pt x="293" y="20"/>
                  </a:cubicBezTo>
                  <a:cubicBezTo>
                    <a:pt x="293" y="21"/>
                    <a:pt x="293" y="23"/>
                    <a:pt x="292" y="24"/>
                  </a:cubicBezTo>
                  <a:cubicBezTo>
                    <a:pt x="291" y="25"/>
                    <a:pt x="290" y="25"/>
                    <a:pt x="289" y="25"/>
                  </a:cubicBezTo>
                  <a:cubicBezTo>
                    <a:pt x="289" y="25"/>
                    <a:pt x="288" y="23"/>
                    <a:pt x="288" y="22"/>
                  </a:cubicBezTo>
                  <a:cubicBezTo>
                    <a:pt x="287" y="22"/>
                    <a:pt x="288" y="20"/>
                    <a:pt x="288" y="19"/>
                  </a:cubicBezTo>
                  <a:cubicBezTo>
                    <a:pt x="287" y="19"/>
                    <a:pt x="287" y="19"/>
                    <a:pt x="287" y="20"/>
                  </a:cubicBezTo>
                  <a:cubicBezTo>
                    <a:pt x="286" y="20"/>
                    <a:pt x="285" y="21"/>
                    <a:pt x="285" y="22"/>
                  </a:cubicBezTo>
                  <a:cubicBezTo>
                    <a:pt x="285" y="23"/>
                    <a:pt x="285" y="25"/>
                    <a:pt x="285" y="25"/>
                  </a:cubicBezTo>
                  <a:cubicBezTo>
                    <a:pt x="285" y="26"/>
                    <a:pt x="287" y="27"/>
                    <a:pt x="288" y="28"/>
                  </a:cubicBezTo>
                  <a:cubicBezTo>
                    <a:pt x="288" y="29"/>
                    <a:pt x="289" y="29"/>
                    <a:pt x="289" y="30"/>
                  </a:cubicBezTo>
                  <a:cubicBezTo>
                    <a:pt x="290" y="30"/>
                    <a:pt x="289" y="31"/>
                    <a:pt x="288" y="32"/>
                  </a:cubicBezTo>
                  <a:cubicBezTo>
                    <a:pt x="287" y="32"/>
                    <a:pt x="286" y="32"/>
                    <a:pt x="286" y="32"/>
                  </a:cubicBezTo>
                  <a:cubicBezTo>
                    <a:pt x="285" y="32"/>
                    <a:pt x="283" y="33"/>
                    <a:pt x="283" y="33"/>
                  </a:cubicBezTo>
                  <a:cubicBezTo>
                    <a:pt x="282" y="33"/>
                    <a:pt x="281" y="32"/>
                    <a:pt x="280" y="33"/>
                  </a:cubicBezTo>
                  <a:cubicBezTo>
                    <a:pt x="280" y="33"/>
                    <a:pt x="280" y="34"/>
                    <a:pt x="280" y="34"/>
                  </a:cubicBezTo>
                  <a:cubicBezTo>
                    <a:pt x="280" y="35"/>
                    <a:pt x="282" y="35"/>
                    <a:pt x="283" y="35"/>
                  </a:cubicBezTo>
                  <a:cubicBezTo>
                    <a:pt x="284" y="35"/>
                    <a:pt x="285" y="34"/>
                    <a:pt x="287" y="35"/>
                  </a:cubicBezTo>
                  <a:cubicBezTo>
                    <a:pt x="287" y="35"/>
                    <a:pt x="288" y="35"/>
                    <a:pt x="289" y="36"/>
                  </a:cubicBezTo>
                  <a:cubicBezTo>
                    <a:pt x="289" y="37"/>
                    <a:pt x="289" y="38"/>
                    <a:pt x="290" y="39"/>
                  </a:cubicBezTo>
                  <a:cubicBezTo>
                    <a:pt x="291" y="40"/>
                    <a:pt x="292" y="42"/>
                    <a:pt x="292" y="43"/>
                  </a:cubicBezTo>
                  <a:cubicBezTo>
                    <a:pt x="293" y="45"/>
                    <a:pt x="295" y="47"/>
                    <a:pt x="296" y="48"/>
                  </a:cubicBezTo>
                  <a:cubicBezTo>
                    <a:pt x="296" y="49"/>
                    <a:pt x="297" y="51"/>
                    <a:pt x="297" y="52"/>
                  </a:cubicBezTo>
                  <a:cubicBezTo>
                    <a:pt x="297" y="53"/>
                    <a:pt x="296" y="56"/>
                    <a:pt x="295" y="58"/>
                  </a:cubicBezTo>
                  <a:cubicBezTo>
                    <a:pt x="295" y="59"/>
                    <a:pt x="295" y="61"/>
                    <a:pt x="295" y="62"/>
                  </a:cubicBezTo>
                  <a:cubicBezTo>
                    <a:pt x="295" y="65"/>
                    <a:pt x="295" y="70"/>
                    <a:pt x="295" y="73"/>
                  </a:cubicBezTo>
                  <a:cubicBezTo>
                    <a:pt x="295" y="75"/>
                    <a:pt x="295" y="78"/>
                    <a:pt x="295" y="80"/>
                  </a:cubicBezTo>
                  <a:cubicBezTo>
                    <a:pt x="295" y="81"/>
                    <a:pt x="294" y="83"/>
                    <a:pt x="294" y="85"/>
                  </a:cubicBezTo>
                  <a:cubicBezTo>
                    <a:pt x="293" y="85"/>
                    <a:pt x="294" y="87"/>
                    <a:pt x="294" y="88"/>
                  </a:cubicBezTo>
                  <a:cubicBezTo>
                    <a:pt x="294" y="89"/>
                    <a:pt x="295" y="92"/>
                    <a:pt x="295" y="93"/>
                  </a:cubicBezTo>
                  <a:cubicBezTo>
                    <a:pt x="295" y="94"/>
                    <a:pt x="295" y="96"/>
                    <a:pt x="295" y="97"/>
                  </a:cubicBezTo>
                  <a:cubicBezTo>
                    <a:pt x="294" y="99"/>
                    <a:pt x="295" y="104"/>
                    <a:pt x="294" y="106"/>
                  </a:cubicBezTo>
                  <a:cubicBezTo>
                    <a:pt x="294" y="107"/>
                    <a:pt x="293" y="108"/>
                    <a:pt x="293" y="109"/>
                  </a:cubicBezTo>
                  <a:cubicBezTo>
                    <a:pt x="293" y="109"/>
                    <a:pt x="291" y="110"/>
                    <a:pt x="291" y="111"/>
                  </a:cubicBezTo>
                  <a:cubicBezTo>
                    <a:pt x="290" y="112"/>
                    <a:pt x="289" y="114"/>
                    <a:pt x="289" y="115"/>
                  </a:cubicBezTo>
                  <a:cubicBezTo>
                    <a:pt x="289" y="116"/>
                    <a:pt x="288" y="117"/>
                    <a:pt x="287" y="118"/>
                  </a:cubicBezTo>
                  <a:cubicBezTo>
                    <a:pt x="287" y="118"/>
                    <a:pt x="285" y="118"/>
                    <a:pt x="284" y="119"/>
                  </a:cubicBezTo>
                  <a:cubicBezTo>
                    <a:pt x="283" y="119"/>
                    <a:pt x="279" y="120"/>
                    <a:pt x="278" y="121"/>
                  </a:cubicBezTo>
                  <a:cubicBezTo>
                    <a:pt x="276" y="121"/>
                    <a:pt x="273" y="120"/>
                    <a:pt x="271" y="120"/>
                  </a:cubicBezTo>
                  <a:cubicBezTo>
                    <a:pt x="270" y="120"/>
                    <a:pt x="267" y="121"/>
                    <a:pt x="266" y="120"/>
                  </a:cubicBezTo>
                  <a:cubicBezTo>
                    <a:pt x="265" y="120"/>
                    <a:pt x="261" y="119"/>
                    <a:pt x="260" y="118"/>
                  </a:cubicBezTo>
                  <a:cubicBezTo>
                    <a:pt x="259" y="117"/>
                    <a:pt x="256" y="115"/>
                    <a:pt x="255" y="114"/>
                  </a:cubicBezTo>
                  <a:cubicBezTo>
                    <a:pt x="254" y="113"/>
                    <a:pt x="252" y="109"/>
                    <a:pt x="251" y="107"/>
                  </a:cubicBezTo>
                  <a:cubicBezTo>
                    <a:pt x="250" y="106"/>
                    <a:pt x="249" y="104"/>
                    <a:pt x="248" y="103"/>
                  </a:cubicBezTo>
                  <a:cubicBezTo>
                    <a:pt x="248" y="101"/>
                    <a:pt x="248" y="99"/>
                    <a:pt x="247" y="97"/>
                  </a:cubicBezTo>
                  <a:cubicBezTo>
                    <a:pt x="247" y="96"/>
                    <a:pt x="246" y="93"/>
                    <a:pt x="246" y="92"/>
                  </a:cubicBezTo>
                  <a:cubicBezTo>
                    <a:pt x="246" y="91"/>
                    <a:pt x="244" y="89"/>
                    <a:pt x="244" y="89"/>
                  </a:cubicBezTo>
                  <a:cubicBezTo>
                    <a:pt x="243" y="87"/>
                    <a:pt x="242" y="85"/>
                    <a:pt x="242" y="85"/>
                  </a:cubicBezTo>
                  <a:cubicBezTo>
                    <a:pt x="242" y="83"/>
                    <a:pt x="242" y="81"/>
                    <a:pt x="242" y="80"/>
                  </a:cubicBezTo>
                  <a:cubicBezTo>
                    <a:pt x="242" y="80"/>
                    <a:pt x="242" y="78"/>
                    <a:pt x="242" y="78"/>
                  </a:cubicBezTo>
                  <a:cubicBezTo>
                    <a:pt x="242" y="77"/>
                    <a:pt x="241" y="76"/>
                    <a:pt x="241" y="76"/>
                  </a:cubicBezTo>
                  <a:cubicBezTo>
                    <a:pt x="241" y="75"/>
                    <a:pt x="241" y="74"/>
                    <a:pt x="241" y="74"/>
                  </a:cubicBezTo>
                  <a:cubicBezTo>
                    <a:pt x="242" y="73"/>
                    <a:pt x="242" y="72"/>
                    <a:pt x="242" y="72"/>
                  </a:cubicBezTo>
                  <a:cubicBezTo>
                    <a:pt x="242" y="72"/>
                    <a:pt x="242" y="71"/>
                    <a:pt x="242" y="70"/>
                  </a:cubicBezTo>
                  <a:cubicBezTo>
                    <a:pt x="242" y="70"/>
                    <a:pt x="241" y="70"/>
                    <a:pt x="241" y="69"/>
                  </a:cubicBezTo>
                  <a:cubicBezTo>
                    <a:pt x="240" y="68"/>
                    <a:pt x="240" y="67"/>
                    <a:pt x="240" y="66"/>
                  </a:cubicBezTo>
                  <a:cubicBezTo>
                    <a:pt x="240" y="65"/>
                    <a:pt x="240" y="63"/>
                    <a:pt x="240" y="62"/>
                  </a:cubicBezTo>
                  <a:cubicBezTo>
                    <a:pt x="240" y="61"/>
                    <a:pt x="240" y="59"/>
                    <a:pt x="240" y="58"/>
                  </a:cubicBezTo>
                  <a:cubicBezTo>
                    <a:pt x="240" y="57"/>
                    <a:pt x="240" y="56"/>
                    <a:pt x="241" y="55"/>
                  </a:cubicBezTo>
                  <a:cubicBezTo>
                    <a:pt x="241" y="54"/>
                    <a:pt x="241" y="53"/>
                    <a:pt x="241" y="52"/>
                  </a:cubicBezTo>
                  <a:cubicBezTo>
                    <a:pt x="241" y="51"/>
                    <a:pt x="242" y="51"/>
                    <a:pt x="241" y="50"/>
                  </a:cubicBezTo>
                  <a:cubicBezTo>
                    <a:pt x="241" y="50"/>
                    <a:pt x="240" y="51"/>
                    <a:pt x="240" y="51"/>
                  </a:cubicBezTo>
                  <a:cubicBezTo>
                    <a:pt x="239" y="51"/>
                    <a:pt x="239" y="53"/>
                    <a:pt x="238" y="53"/>
                  </a:cubicBezTo>
                  <a:cubicBezTo>
                    <a:pt x="238" y="54"/>
                    <a:pt x="238" y="54"/>
                    <a:pt x="238" y="55"/>
                  </a:cubicBezTo>
                  <a:cubicBezTo>
                    <a:pt x="237" y="55"/>
                    <a:pt x="236" y="55"/>
                    <a:pt x="236" y="55"/>
                  </a:cubicBezTo>
                  <a:cubicBezTo>
                    <a:pt x="236" y="55"/>
                    <a:pt x="235" y="56"/>
                    <a:pt x="235" y="56"/>
                  </a:cubicBezTo>
                  <a:cubicBezTo>
                    <a:pt x="235" y="56"/>
                    <a:pt x="235" y="57"/>
                    <a:pt x="235" y="57"/>
                  </a:cubicBezTo>
                  <a:cubicBezTo>
                    <a:pt x="235" y="58"/>
                    <a:pt x="236" y="58"/>
                    <a:pt x="236" y="58"/>
                  </a:cubicBezTo>
                  <a:cubicBezTo>
                    <a:pt x="236" y="59"/>
                    <a:pt x="236" y="60"/>
                    <a:pt x="236" y="61"/>
                  </a:cubicBezTo>
                  <a:cubicBezTo>
                    <a:pt x="236" y="62"/>
                    <a:pt x="235" y="63"/>
                    <a:pt x="234" y="63"/>
                  </a:cubicBezTo>
                  <a:cubicBezTo>
                    <a:pt x="234" y="64"/>
                    <a:pt x="233" y="64"/>
                    <a:pt x="233" y="64"/>
                  </a:cubicBezTo>
                  <a:cubicBezTo>
                    <a:pt x="232" y="64"/>
                    <a:pt x="232" y="66"/>
                    <a:pt x="232" y="67"/>
                  </a:cubicBezTo>
                  <a:cubicBezTo>
                    <a:pt x="232" y="68"/>
                    <a:pt x="232" y="68"/>
                    <a:pt x="232" y="69"/>
                  </a:cubicBezTo>
                  <a:cubicBezTo>
                    <a:pt x="232" y="69"/>
                    <a:pt x="231" y="70"/>
                    <a:pt x="230" y="70"/>
                  </a:cubicBezTo>
                  <a:cubicBezTo>
                    <a:pt x="230" y="70"/>
                    <a:pt x="230" y="72"/>
                    <a:pt x="229" y="72"/>
                  </a:cubicBezTo>
                  <a:cubicBezTo>
                    <a:pt x="229" y="74"/>
                    <a:pt x="231" y="77"/>
                    <a:pt x="231" y="79"/>
                  </a:cubicBezTo>
                  <a:cubicBezTo>
                    <a:pt x="231" y="80"/>
                    <a:pt x="230" y="83"/>
                    <a:pt x="230" y="84"/>
                  </a:cubicBezTo>
                  <a:cubicBezTo>
                    <a:pt x="230" y="85"/>
                    <a:pt x="229" y="86"/>
                    <a:pt x="228" y="87"/>
                  </a:cubicBezTo>
                  <a:cubicBezTo>
                    <a:pt x="228" y="87"/>
                    <a:pt x="227" y="88"/>
                    <a:pt x="227" y="88"/>
                  </a:cubicBezTo>
                  <a:cubicBezTo>
                    <a:pt x="226" y="88"/>
                    <a:pt x="225" y="88"/>
                    <a:pt x="225" y="88"/>
                  </a:cubicBezTo>
                  <a:cubicBezTo>
                    <a:pt x="225" y="89"/>
                    <a:pt x="223" y="89"/>
                    <a:pt x="223" y="89"/>
                  </a:cubicBezTo>
                  <a:cubicBezTo>
                    <a:pt x="223" y="90"/>
                    <a:pt x="222" y="91"/>
                    <a:pt x="221" y="91"/>
                  </a:cubicBezTo>
                  <a:cubicBezTo>
                    <a:pt x="221" y="91"/>
                    <a:pt x="220" y="90"/>
                    <a:pt x="220" y="90"/>
                  </a:cubicBezTo>
                  <a:cubicBezTo>
                    <a:pt x="219" y="90"/>
                    <a:pt x="217" y="90"/>
                    <a:pt x="217" y="90"/>
                  </a:cubicBezTo>
                  <a:cubicBezTo>
                    <a:pt x="216" y="90"/>
                    <a:pt x="215" y="90"/>
                    <a:pt x="215" y="91"/>
                  </a:cubicBezTo>
                  <a:cubicBezTo>
                    <a:pt x="215" y="91"/>
                    <a:pt x="215" y="92"/>
                    <a:pt x="215" y="93"/>
                  </a:cubicBezTo>
                  <a:cubicBezTo>
                    <a:pt x="215" y="93"/>
                    <a:pt x="215" y="94"/>
                    <a:pt x="215" y="95"/>
                  </a:cubicBezTo>
                  <a:cubicBezTo>
                    <a:pt x="214" y="96"/>
                    <a:pt x="213" y="97"/>
                    <a:pt x="212" y="97"/>
                  </a:cubicBezTo>
                  <a:cubicBezTo>
                    <a:pt x="211" y="98"/>
                    <a:pt x="209" y="99"/>
                    <a:pt x="208" y="100"/>
                  </a:cubicBezTo>
                  <a:cubicBezTo>
                    <a:pt x="207" y="101"/>
                    <a:pt x="206" y="101"/>
                    <a:pt x="205" y="102"/>
                  </a:cubicBezTo>
                  <a:cubicBezTo>
                    <a:pt x="205" y="102"/>
                    <a:pt x="203" y="103"/>
                    <a:pt x="203" y="103"/>
                  </a:cubicBezTo>
                  <a:cubicBezTo>
                    <a:pt x="203" y="104"/>
                    <a:pt x="204" y="106"/>
                    <a:pt x="204" y="107"/>
                  </a:cubicBezTo>
                  <a:cubicBezTo>
                    <a:pt x="204" y="107"/>
                    <a:pt x="204" y="109"/>
                    <a:pt x="204" y="109"/>
                  </a:cubicBezTo>
                  <a:cubicBezTo>
                    <a:pt x="203" y="110"/>
                    <a:pt x="203" y="111"/>
                    <a:pt x="204" y="112"/>
                  </a:cubicBezTo>
                  <a:cubicBezTo>
                    <a:pt x="204" y="113"/>
                    <a:pt x="205" y="114"/>
                    <a:pt x="205" y="115"/>
                  </a:cubicBezTo>
                  <a:cubicBezTo>
                    <a:pt x="205" y="116"/>
                    <a:pt x="205" y="117"/>
                    <a:pt x="204" y="118"/>
                  </a:cubicBezTo>
                  <a:cubicBezTo>
                    <a:pt x="204" y="118"/>
                    <a:pt x="203" y="119"/>
                    <a:pt x="203" y="120"/>
                  </a:cubicBezTo>
                  <a:cubicBezTo>
                    <a:pt x="202" y="120"/>
                    <a:pt x="201" y="122"/>
                    <a:pt x="201" y="122"/>
                  </a:cubicBezTo>
                  <a:cubicBezTo>
                    <a:pt x="201" y="123"/>
                    <a:pt x="201" y="124"/>
                    <a:pt x="201" y="125"/>
                  </a:cubicBezTo>
                  <a:cubicBezTo>
                    <a:pt x="201" y="126"/>
                    <a:pt x="204" y="126"/>
                    <a:pt x="204" y="127"/>
                  </a:cubicBezTo>
                  <a:cubicBezTo>
                    <a:pt x="205" y="128"/>
                    <a:pt x="204" y="130"/>
                    <a:pt x="204" y="130"/>
                  </a:cubicBezTo>
                  <a:cubicBezTo>
                    <a:pt x="204" y="131"/>
                    <a:pt x="205" y="132"/>
                    <a:pt x="205" y="133"/>
                  </a:cubicBezTo>
                  <a:cubicBezTo>
                    <a:pt x="206" y="134"/>
                    <a:pt x="207" y="136"/>
                    <a:pt x="207" y="136"/>
                  </a:cubicBezTo>
                  <a:cubicBezTo>
                    <a:pt x="208" y="136"/>
                    <a:pt x="209" y="136"/>
                    <a:pt x="210" y="136"/>
                  </a:cubicBezTo>
                  <a:cubicBezTo>
                    <a:pt x="211" y="136"/>
                    <a:pt x="213" y="136"/>
                    <a:pt x="214" y="135"/>
                  </a:cubicBezTo>
                  <a:cubicBezTo>
                    <a:pt x="215" y="135"/>
                    <a:pt x="216" y="133"/>
                    <a:pt x="216" y="132"/>
                  </a:cubicBezTo>
                  <a:cubicBezTo>
                    <a:pt x="217" y="132"/>
                    <a:pt x="217" y="131"/>
                    <a:pt x="217" y="131"/>
                  </a:cubicBezTo>
                  <a:cubicBezTo>
                    <a:pt x="218" y="130"/>
                    <a:pt x="218" y="129"/>
                    <a:pt x="218" y="128"/>
                  </a:cubicBezTo>
                  <a:cubicBezTo>
                    <a:pt x="217" y="128"/>
                    <a:pt x="215" y="127"/>
                    <a:pt x="215" y="127"/>
                  </a:cubicBezTo>
                  <a:cubicBezTo>
                    <a:pt x="215" y="126"/>
                    <a:pt x="214" y="126"/>
                    <a:pt x="214" y="125"/>
                  </a:cubicBezTo>
                  <a:cubicBezTo>
                    <a:pt x="214" y="124"/>
                    <a:pt x="215" y="122"/>
                    <a:pt x="215" y="122"/>
                  </a:cubicBezTo>
                  <a:cubicBezTo>
                    <a:pt x="216" y="121"/>
                    <a:pt x="217" y="120"/>
                    <a:pt x="217" y="119"/>
                  </a:cubicBezTo>
                  <a:cubicBezTo>
                    <a:pt x="217" y="118"/>
                    <a:pt x="217" y="116"/>
                    <a:pt x="217" y="116"/>
                  </a:cubicBezTo>
                  <a:cubicBezTo>
                    <a:pt x="217" y="115"/>
                    <a:pt x="218" y="113"/>
                    <a:pt x="218" y="113"/>
                  </a:cubicBezTo>
                  <a:cubicBezTo>
                    <a:pt x="219" y="112"/>
                    <a:pt x="220" y="113"/>
                    <a:pt x="221" y="113"/>
                  </a:cubicBezTo>
                  <a:cubicBezTo>
                    <a:pt x="221" y="113"/>
                    <a:pt x="221" y="114"/>
                    <a:pt x="222" y="114"/>
                  </a:cubicBezTo>
                  <a:cubicBezTo>
                    <a:pt x="222" y="115"/>
                    <a:pt x="223" y="115"/>
                    <a:pt x="224" y="115"/>
                  </a:cubicBezTo>
                  <a:cubicBezTo>
                    <a:pt x="225" y="115"/>
                    <a:pt x="225" y="113"/>
                    <a:pt x="225" y="113"/>
                  </a:cubicBezTo>
                  <a:cubicBezTo>
                    <a:pt x="226" y="112"/>
                    <a:pt x="227" y="113"/>
                    <a:pt x="228" y="113"/>
                  </a:cubicBezTo>
                  <a:cubicBezTo>
                    <a:pt x="229" y="114"/>
                    <a:pt x="229" y="116"/>
                    <a:pt x="229" y="117"/>
                  </a:cubicBezTo>
                  <a:cubicBezTo>
                    <a:pt x="229" y="118"/>
                    <a:pt x="228" y="119"/>
                    <a:pt x="228" y="120"/>
                  </a:cubicBezTo>
                  <a:cubicBezTo>
                    <a:pt x="228" y="120"/>
                    <a:pt x="228" y="122"/>
                    <a:pt x="228" y="122"/>
                  </a:cubicBezTo>
                  <a:cubicBezTo>
                    <a:pt x="228" y="123"/>
                    <a:pt x="229" y="124"/>
                    <a:pt x="229" y="125"/>
                  </a:cubicBezTo>
                  <a:cubicBezTo>
                    <a:pt x="229" y="125"/>
                    <a:pt x="229" y="126"/>
                    <a:pt x="229" y="127"/>
                  </a:cubicBezTo>
                  <a:cubicBezTo>
                    <a:pt x="228" y="127"/>
                    <a:pt x="227" y="126"/>
                    <a:pt x="226" y="126"/>
                  </a:cubicBezTo>
                  <a:cubicBezTo>
                    <a:pt x="225" y="126"/>
                    <a:pt x="224" y="126"/>
                    <a:pt x="224" y="127"/>
                  </a:cubicBezTo>
                  <a:cubicBezTo>
                    <a:pt x="223" y="127"/>
                    <a:pt x="224" y="128"/>
                    <a:pt x="224" y="129"/>
                  </a:cubicBezTo>
                  <a:cubicBezTo>
                    <a:pt x="225" y="129"/>
                    <a:pt x="226" y="129"/>
                    <a:pt x="227" y="129"/>
                  </a:cubicBezTo>
                  <a:cubicBezTo>
                    <a:pt x="228" y="129"/>
                    <a:pt x="229" y="130"/>
                    <a:pt x="229" y="130"/>
                  </a:cubicBezTo>
                  <a:cubicBezTo>
                    <a:pt x="229" y="131"/>
                    <a:pt x="230" y="132"/>
                    <a:pt x="230" y="133"/>
                  </a:cubicBezTo>
                  <a:cubicBezTo>
                    <a:pt x="230" y="134"/>
                    <a:pt x="230" y="136"/>
                    <a:pt x="230" y="137"/>
                  </a:cubicBezTo>
                  <a:cubicBezTo>
                    <a:pt x="231" y="138"/>
                    <a:pt x="231" y="141"/>
                    <a:pt x="232" y="142"/>
                  </a:cubicBezTo>
                  <a:cubicBezTo>
                    <a:pt x="232" y="142"/>
                    <a:pt x="234" y="142"/>
                    <a:pt x="234" y="142"/>
                  </a:cubicBezTo>
                  <a:cubicBezTo>
                    <a:pt x="234" y="143"/>
                    <a:pt x="234" y="144"/>
                    <a:pt x="234" y="144"/>
                  </a:cubicBezTo>
                  <a:cubicBezTo>
                    <a:pt x="234" y="145"/>
                    <a:pt x="234" y="146"/>
                    <a:pt x="234" y="147"/>
                  </a:cubicBezTo>
                  <a:cubicBezTo>
                    <a:pt x="234" y="147"/>
                    <a:pt x="233" y="149"/>
                    <a:pt x="234" y="149"/>
                  </a:cubicBezTo>
                  <a:cubicBezTo>
                    <a:pt x="234" y="149"/>
                    <a:pt x="235" y="149"/>
                    <a:pt x="236" y="149"/>
                  </a:cubicBezTo>
                  <a:cubicBezTo>
                    <a:pt x="236" y="148"/>
                    <a:pt x="237" y="145"/>
                    <a:pt x="238" y="145"/>
                  </a:cubicBezTo>
                  <a:cubicBezTo>
                    <a:pt x="239" y="144"/>
                    <a:pt x="241" y="143"/>
                    <a:pt x="242" y="142"/>
                  </a:cubicBezTo>
                  <a:cubicBezTo>
                    <a:pt x="243" y="141"/>
                    <a:pt x="244" y="138"/>
                    <a:pt x="245" y="137"/>
                  </a:cubicBezTo>
                  <a:cubicBezTo>
                    <a:pt x="245" y="136"/>
                    <a:pt x="246" y="133"/>
                    <a:pt x="246" y="132"/>
                  </a:cubicBezTo>
                  <a:cubicBezTo>
                    <a:pt x="246" y="131"/>
                    <a:pt x="248" y="129"/>
                    <a:pt x="248" y="129"/>
                  </a:cubicBezTo>
                  <a:cubicBezTo>
                    <a:pt x="249" y="128"/>
                    <a:pt x="251" y="129"/>
                    <a:pt x="252" y="129"/>
                  </a:cubicBezTo>
                  <a:cubicBezTo>
                    <a:pt x="253" y="129"/>
                    <a:pt x="257" y="129"/>
                    <a:pt x="259" y="129"/>
                  </a:cubicBezTo>
                  <a:cubicBezTo>
                    <a:pt x="260" y="129"/>
                    <a:pt x="261" y="129"/>
                    <a:pt x="262" y="129"/>
                  </a:cubicBezTo>
                  <a:cubicBezTo>
                    <a:pt x="263" y="129"/>
                    <a:pt x="265" y="130"/>
                    <a:pt x="265" y="130"/>
                  </a:cubicBezTo>
                  <a:cubicBezTo>
                    <a:pt x="266" y="131"/>
                    <a:pt x="267" y="132"/>
                    <a:pt x="268" y="132"/>
                  </a:cubicBezTo>
                  <a:cubicBezTo>
                    <a:pt x="269" y="133"/>
                    <a:pt x="272" y="132"/>
                    <a:pt x="273" y="132"/>
                  </a:cubicBezTo>
                  <a:cubicBezTo>
                    <a:pt x="275" y="132"/>
                    <a:pt x="277" y="131"/>
                    <a:pt x="278" y="131"/>
                  </a:cubicBezTo>
                  <a:cubicBezTo>
                    <a:pt x="279" y="130"/>
                    <a:pt x="281" y="131"/>
                    <a:pt x="282" y="132"/>
                  </a:cubicBezTo>
                  <a:cubicBezTo>
                    <a:pt x="283" y="132"/>
                    <a:pt x="281" y="135"/>
                    <a:pt x="282" y="136"/>
                  </a:cubicBezTo>
                  <a:cubicBezTo>
                    <a:pt x="282" y="136"/>
                    <a:pt x="285" y="138"/>
                    <a:pt x="285" y="138"/>
                  </a:cubicBezTo>
                  <a:cubicBezTo>
                    <a:pt x="286" y="139"/>
                    <a:pt x="287" y="142"/>
                    <a:pt x="286" y="143"/>
                  </a:cubicBezTo>
                  <a:cubicBezTo>
                    <a:pt x="286" y="144"/>
                    <a:pt x="284" y="144"/>
                    <a:pt x="283" y="144"/>
                  </a:cubicBezTo>
                  <a:cubicBezTo>
                    <a:pt x="283" y="145"/>
                    <a:pt x="283" y="145"/>
                    <a:pt x="283" y="146"/>
                  </a:cubicBezTo>
                  <a:cubicBezTo>
                    <a:pt x="283" y="146"/>
                    <a:pt x="284" y="147"/>
                    <a:pt x="285" y="147"/>
                  </a:cubicBezTo>
                  <a:cubicBezTo>
                    <a:pt x="285" y="147"/>
                    <a:pt x="284" y="149"/>
                    <a:pt x="284" y="149"/>
                  </a:cubicBezTo>
                  <a:cubicBezTo>
                    <a:pt x="284" y="149"/>
                    <a:pt x="283" y="150"/>
                    <a:pt x="284" y="150"/>
                  </a:cubicBezTo>
                  <a:cubicBezTo>
                    <a:pt x="284" y="151"/>
                    <a:pt x="285" y="151"/>
                    <a:pt x="285" y="151"/>
                  </a:cubicBezTo>
                  <a:cubicBezTo>
                    <a:pt x="286" y="151"/>
                    <a:pt x="288" y="150"/>
                    <a:pt x="289" y="150"/>
                  </a:cubicBezTo>
                  <a:cubicBezTo>
                    <a:pt x="289" y="149"/>
                    <a:pt x="289" y="147"/>
                    <a:pt x="290" y="147"/>
                  </a:cubicBezTo>
                  <a:cubicBezTo>
                    <a:pt x="291" y="147"/>
                    <a:pt x="293" y="147"/>
                    <a:pt x="293" y="147"/>
                  </a:cubicBezTo>
                  <a:cubicBezTo>
                    <a:pt x="294" y="147"/>
                    <a:pt x="295" y="146"/>
                    <a:pt x="296" y="145"/>
                  </a:cubicBezTo>
                  <a:cubicBezTo>
                    <a:pt x="296" y="145"/>
                    <a:pt x="295" y="143"/>
                    <a:pt x="296" y="142"/>
                  </a:cubicBezTo>
                  <a:cubicBezTo>
                    <a:pt x="296" y="142"/>
                    <a:pt x="298" y="142"/>
                    <a:pt x="299" y="142"/>
                  </a:cubicBezTo>
                  <a:cubicBezTo>
                    <a:pt x="300" y="141"/>
                    <a:pt x="302" y="140"/>
                    <a:pt x="302" y="140"/>
                  </a:cubicBezTo>
                  <a:cubicBezTo>
                    <a:pt x="302" y="139"/>
                    <a:pt x="302" y="137"/>
                    <a:pt x="302" y="136"/>
                  </a:cubicBezTo>
                  <a:cubicBezTo>
                    <a:pt x="302" y="136"/>
                    <a:pt x="301" y="134"/>
                    <a:pt x="302" y="133"/>
                  </a:cubicBezTo>
                  <a:cubicBezTo>
                    <a:pt x="302" y="132"/>
                    <a:pt x="302" y="131"/>
                    <a:pt x="303" y="130"/>
                  </a:cubicBezTo>
                  <a:cubicBezTo>
                    <a:pt x="304" y="130"/>
                    <a:pt x="304" y="129"/>
                    <a:pt x="305" y="129"/>
                  </a:cubicBezTo>
                  <a:cubicBezTo>
                    <a:pt x="306" y="129"/>
                    <a:pt x="307" y="129"/>
                    <a:pt x="307" y="129"/>
                  </a:cubicBezTo>
                  <a:cubicBezTo>
                    <a:pt x="308" y="128"/>
                    <a:pt x="309" y="127"/>
                    <a:pt x="310" y="126"/>
                  </a:cubicBezTo>
                  <a:cubicBezTo>
                    <a:pt x="310" y="126"/>
                    <a:pt x="312" y="128"/>
                    <a:pt x="312" y="128"/>
                  </a:cubicBezTo>
                  <a:cubicBezTo>
                    <a:pt x="313" y="128"/>
                    <a:pt x="315" y="127"/>
                    <a:pt x="316" y="126"/>
                  </a:cubicBezTo>
                  <a:cubicBezTo>
                    <a:pt x="317" y="125"/>
                    <a:pt x="318" y="122"/>
                    <a:pt x="319" y="121"/>
                  </a:cubicBezTo>
                  <a:cubicBezTo>
                    <a:pt x="320" y="120"/>
                    <a:pt x="322" y="120"/>
                    <a:pt x="322" y="120"/>
                  </a:cubicBezTo>
                  <a:cubicBezTo>
                    <a:pt x="323" y="118"/>
                    <a:pt x="324" y="115"/>
                    <a:pt x="324" y="114"/>
                  </a:cubicBezTo>
                  <a:cubicBezTo>
                    <a:pt x="324" y="113"/>
                    <a:pt x="324" y="111"/>
                    <a:pt x="324" y="110"/>
                  </a:cubicBezTo>
                  <a:cubicBezTo>
                    <a:pt x="324" y="109"/>
                    <a:pt x="325" y="108"/>
                    <a:pt x="326" y="108"/>
                  </a:cubicBezTo>
                  <a:cubicBezTo>
                    <a:pt x="327" y="108"/>
                    <a:pt x="327" y="110"/>
                    <a:pt x="328" y="111"/>
                  </a:cubicBezTo>
                  <a:cubicBezTo>
                    <a:pt x="328" y="112"/>
                    <a:pt x="328" y="114"/>
                    <a:pt x="328" y="114"/>
                  </a:cubicBezTo>
                  <a:cubicBezTo>
                    <a:pt x="329" y="116"/>
                    <a:pt x="331" y="117"/>
                    <a:pt x="333" y="118"/>
                  </a:cubicBezTo>
                  <a:cubicBezTo>
                    <a:pt x="334" y="118"/>
                    <a:pt x="336" y="120"/>
                    <a:pt x="337" y="122"/>
                  </a:cubicBezTo>
                  <a:cubicBezTo>
                    <a:pt x="337" y="123"/>
                    <a:pt x="337" y="124"/>
                    <a:pt x="336" y="125"/>
                  </a:cubicBezTo>
                  <a:cubicBezTo>
                    <a:pt x="336" y="126"/>
                    <a:pt x="334" y="126"/>
                    <a:pt x="334" y="127"/>
                  </a:cubicBezTo>
                  <a:cubicBezTo>
                    <a:pt x="334" y="128"/>
                    <a:pt x="335" y="131"/>
                    <a:pt x="335" y="132"/>
                  </a:cubicBezTo>
                  <a:cubicBezTo>
                    <a:pt x="335" y="133"/>
                    <a:pt x="335" y="134"/>
                    <a:pt x="334" y="135"/>
                  </a:cubicBezTo>
                  <a:cubicBezTo>
                    <a:pt x="334" y="135"/>
                    <a:pt x="333" y="136"/>
                    <a:pt x="333" y="136"/>
                  </a:cubicBezTo>
                  <a:cubicBezTo>
                    <a:pt x="333" y="136"/>
                    <a:pt x="333" y="138"/>
                    <a:pt x="332" y="138"/>
                  </a:cubicBezTo>
                  <a:cubicBezTo>
                    <a:pt x="332" y="139"/>
                    <a:pt x="332" y="140"/>
                    <a:pt x="332" y="140"/>
                  </a:cubicBezTo>
                  <a:cubicBezTo>
                    <a:pt x="331" y="141"/>
                    <a:pt x="331" y="141"/>
                    <a:pt x="330" y="141"/>
                  </a:cubicBezTo>
                  <a:cubicBezTo>
                    <a:pt x="329" y="141"/>
                    <a:pt x="328" y="140"/>
                    <a:pt x="327" y="139"/>
                  </a:cubicBezTo>
                  <a:cubicBezTo>
                    <a:pt x="327" y="138"/>
                    <a:pt x="325" y="136"/>
                    <a:pt x="324" y="135"/>
                  </a:cubicBezTo>
                  <a:cubicBezTo>
                    <a:pt x="324" y="135"/>
                    <a:pt x="322" y="134"/>
                    <a:pt x="322" y="134"/>
                  </a:cubicBezTo>
                  <a:cubicBezTo>
                    <a:pt x="321" y="134"/>
                    <a:pt x="320" y="134"/>
                    <a:pt x="319" y="135"/>
                  </a:cubicBezTo>
                  <a:cubicBezTo>
                    <a:pt x="318" y="135"/>
                    <a:pt x="318" y="136"/>
                    <a:pt x="317" y="136"/>
                  </a:cubicBezTo>
                  <a:cubicBezTo>
                    <a:pt x="316" y="136"/>
                    <a:pt x="314" y="136"/>
                    <a:pt x="314" y="136"/>
                  </a:cubicBezTo>
                  <a:cubicBezTo>
                    <a:pt x="313" y="136"/>
                    <a:pt x="312" y="137"/>
                    <a:pt x="311" y="138"/>
                  </a:cubicBezTo>
                  <a:cubicBezTo>
                    <a:pt x="311" y="138"/>
                    <a:pt x="310" y="140"/>
                    <a:pt x="310" y="140"/>
                  </a:cubicBezTo>
                  <a:cubicBezTo>
                    <a:pt x="310" y="141"/>
                    <a:pt x="312" y="143"/>
                    <a:pt x="312" y="144"/>
                  </a:cubicBezTo>
                  <a:cubicBezTo>
                    <a:pt x="312" y="145"/>
                    <a:pt x="311" y="146"/>
                    <a:pt x="311" y="147"/>
                  </a:cubicBezTo>
                  <a:cubicBezTo>
                    <a:pt x="310" y="148"/>
                    <a:pt x="309" y="149"/>
                    <a:pt x="309" y="150"/>
                  </a:cubicBezTo>
                  <a:cubicBezTo>
                    <a:pt x="309" y="151"/>
                    <a:pt x="309" y="152"/>
                    <a:pt x="309" y="153"/>
                  </a:cubicBezTo>
                  <a:cubicBezTo>
                    <a:pt x="310" y="154"/>
                    <a:pt x="312" y="155"/>
                    <a:pt x="313" y="156"/>
                  </a:cubicBezTo>
                  <a:cubicBezTo>
                    <a:pt x="314" y="157"/>
                    <a:pt x="316" y="159"/>
                    <a:pt x="318" y="160"/>
                  </a:cubicBezTo>
                  <a:cubicBezTo>
                    <a:pt x="319" y="160"/>
                    <a:pt x="322" y="160"/>
                    <a:pt x="324" y="160"/>
                  </a:cubicBezTo>
                  <a:cubicBezTo>
                    <a:pt x="325" y="159"/>
                    <a:pt x="328" y="158"/>
                    <a:pt x="329" y="157"/>
                  </a:cubicBezTo>
                  <a:cubicBezTo>
                    <a:pt x="330" y="156"/>
                    <a:pt x="332" y="153"/>
                    <a:pt x="333" y="153"/>
                  </a:cubicBezTo>
                  <a:cubicBezTo>
                    <a:pt x="334" y="153"/>
                    <a:pt x="335" y="153"/>
                    <a:pt x="336" y="153"/>
                  </a:cubicBezTo>
                  <a:cubicBezTo>
                    <a:pt x="337" y="154"/>
                    <a:pt x="337" y="155"/>
                    <a:pt x="338" y="156"/>
                  </a:cubicBezTo>
                  <a:cubicBezTo>
                    <a:pt x="339" y="156"/>
                    <a:pt x="341" y="156"/>
                    <a:pt x="342" y="156"/>
                  </a:cubicBezTo>
                  <a:cubicBezTo>
                    <a:pt x="343" y="155"/>
                    <a:pt x="343" y="153"/>
                    <a:pt x="343" y="153"/>
                  </a:cubicBezTo>
                  <a:cubicBezTo>
                    <a:pt x="344" y="152"/>
                    <a:pt x="345" y="152"/>
                    <a:pt x="345" y="152"/>
                  </a:cubicBezTo>
                  <a:cubicBezTo>
                    <a:pt x="346" y="153"/>
                    <a:pt x="346" y="155"/>
                    <a:pt x="347" y="155"/>
                  </a:cubicBezTo>
                  <a:cubicBezTo>
                    <a:pt x="347" y="156"/>
                    <a:pt x="349" y="157"/>
                    <a:pt x="349" y="157"/>
                  </a:cubicBezTo>
                  <a:cubicBezTo>
                    <a:pt x="351" y="157"/>
                    <a:pt x="355" y="157"/>
                    <a:pt x="357" y="157"/>
                  </a:cubicBezTo>
                  <a:cubicBezTo>
                    <a:pt x="359" y="158"/>
                    <a:pt x="363" y="157"/>
                    <a:pt x="364" y="157"/>
                  </a:cubicBezTo>
                  <a:cubicBezTo>
                    <a:pt x="365" y="158"/>
                    <a:pt x="366" y="160"/>
                    <a:pt x="367" y="161"/>
                  </a:cubicBezTo>
                  <a:cubicBezTo>
                    <a:pt x="368" y="161"/>
                    <a:pt x="370" y="161"/>
                    <a:pt x="371" y="161"/>
                  </a:cubicBezTo>
                  <a:cubicBezTo>
                    <a:pt x="372" y="161"/>
                    <a:pt x="374" y="160"/>
                    <a:pt x="376" y="160"/>
                  </a:cubicBezTo>
                  <a:cubicBezTo>
                    <a:pt x="376" y="160"/>
                    <a:pt x="378" y="161"/>
                    <a:pt x="378" y="161"/>
                  </a:cubicBezTo>
                  <a:cubicBezTo>
                    <a:pt x="379" y="162"/>
                    <a:pt x="380" y="161"/>
                    <a:pt x="381" y="161"/>
                  </a:cubicBezTo>
                  <a:cubicBezTo>
                    <a:pt x="382" y="161"/>
                    <a:pt x="383" y="161"/>
                    <a:pt x="384" y="162"/>
                  </a:cubicBezTo>
                  <a:cubicBezTo>
                    <a:pt x="385" y="162"/>
                    <a:pt x="387" y="163"/>
                    <a:pt x="388" y="163"/>
                  </a:cubicBezTo>
                  <a:cubicBezTo>
                    <a:pt x="389" y="163"/>
                    <a:pt x="391" y="163"/>
                    <a:pt x="392" y="163"/>
                  </a:cubicBezTo>
                  <a:cubicBezTo>
                    <a:pt x="393" y="163"/>
                    <a:pt x="396" y="163"/>
                    <a:pt x="397" y="163"/>
                  </a:cubicBezTo>
                  <a:cubicBezTo>
                    <a:pt x="397" y="164"/>
                    <a:pt x="398" y="165"/>
                    <a:pt x="398" y="166"/>
                  </a:cubicBezTo>
                  <a:cubicBezTo>
                    <a:pt x="398" y="166"/>
                    <a:pt x="398" y="167"/>
                    <a:pt x="398" y="167"/>
                  </a:cubicBezTo>
                  <a:cubicBezTo>
                    <a:pt x="397" y="167"/>
                    <a:pt x="395" y="167"/>
                    <a:pt x="395" y="167"/>
                  </a:cubicBezTo>
                  <a:cubicBezTo>
                    <a:pt x="394" y="167"/>
                    <a:pt x="394" y="165"/>
                    <a:pt x="394" y="165"/>
                  </a:cubicBezTo>
                  <a:cubicBezTo>
                    <a:pt x="394" y="165"/>
                    <a:pt x="393" y="165"/>
                    <a:pt x="392" y="165"/>
                  </a:cubicBezTo>
                  <a:cubicBezTo>
                    <a:pt x="392" y="166"/>
                    <a:pt x="392" y="167"/>
                    <a:pt x="391" y="167"/>
                  </a:cubicBezTo>
                  <a:cubicBezTo>
                    <a:pt x="391" y="168"/>
                    <a:pt x="389" y="167"/>
                    <a:pt x="389" y="167"/>
                  </a:cubicBezTo>
                  <a:cubicBezTo>
                    <a:pt x="388" y="168"/>
                    <a:pt x="387" y="169"/>
                    <a:pt x="387" y="169"/>
                  </a:cubicBezTo>
                  <a:cubicBezTo>
                    <a:pt x="386" y="170"/>
                    <a:pt x="387" y="171"/>
                    <a:pt x="387" y="171"/>
                  </a:cubicBezTo>
                  <a:cubicBezTo>
                    <a:pt x="386" y="172"/>
                    <a:pt x="385" y="172"/>
                    <a:pt x="384" y="173"/>
                  </a:cubicBezTo>
                  <a:cubicBezTo>
                    <a:pt x="384" y="173"/>
                    <a:pt x="383" y="172"/>
                    <a:pt x="382" y="173"/>
                  </a:cubicBezTo>
                  <a:cubicBezTo>
                    <a:pt x="382" y="173"/>
                    <a:pt x="382" y="175"/>
                    <a:pt x="382" y="176"/>
                  </a:cubicBezTo>
                  <a:cubicBezTo>
                    <a:pt x="382" y="176"/>
                    <a:pt x="384" y="177"/>
                    <a:pt x="384" y="178"/>
                  </a:cubicBezTo>
                  <a:cubicBezTo>
                    <a:pt x="385" y="178"/>
                    <a:pt x="387" y="178"/>
                    <a:pt x="388" y="178"/>
                  </a:cubicBezTo>
                  <a:cubicBezTo>
                    <a:pt x="388" y="179"/>
                    <a:pt x="387" y="180"/>
                    <a:pt x="387" y="181"/>
                  </a:cubicBezTo>
                  <a:cubicBezTo>
                    <a:pt x="388" y="182"/>
                    <a:pt x="389" y="183"/>
                    <a:pt x="390" y="183"/>
                  </a:cubicBezTo>
                  <a:cubicBezTo>
                    <a:pt x="390" y="183"/>
                    <a:pt x="392" y="182"/>
                    <a:pt x="393" y="182"/>
                  </a:cubicBezTo>
                  <a:cubicBezTo>
                    <a:pt x="393" y="181"/>
                    <a:pt x="394" y="180"/>
                    <a:pt x="395" y="179"/>
                  </a:cubicBezTo>
                  <a:cubicBezTo>
                    <a:pt x="396" y="179"/>
                    <a:pt x="399" y="179"/>
                    <a:pt x="400" y="179"/>
                  </a:cubicBezTo>
                  <a:cubicBezTo>
                    <a:pt x="401" y="180"/>
                    <a:pt x="403" y="182"/>
                    <a:pt x="404" y="182"/>
                  </a:cubicBezTo>
                  <a:cubicBezTo>
                    <a:pt x="405" y="183"/>
                    <a:pt x="406" y="185"/>
                    <a:pt x="407" y="185"/>
                  </a:cubicBezTo>
                  <a:cubicBezTo>
                    <a:pt x="407" y="186"/>
                    <a:pt x="409" y="189"/>
                    <a:pt x="410" y="189"/>
                  </a:cubicBezTo>
                  <a:cubicBezTo>
                    <a:pt x="412" y="189"/>
                    <a:pt x="415" y="187"/>
                    <a:pt x="417" y="187"/>
                  </a:cubicBezTo>
                  <a:cubicBezTo>
                    <a:pt x="417" y="188"/>
                    <a:pt x="419" y="190"/>
                    <a:pt x="419" y="190"/>
                  </a:cubicBezTo>
                  <a:cubicBezTo>
                    <a:pt x="421" y="190"/>
                    <a:pt x="423" y="187"/>
                    <a:pt x="424" y="187"/>
                  </a:cubicBezTo>
                  <a:cubicBezTo>
                    <a:pt x="425" y="187"/>
                    <a:pt x="427" y="187"/>
                    <a:pt x="428" y="188"/>
                  </a:cubicBezTo>
                  <a:cubicBezTo>
                    <a:pt x="428" y="188"/>
                    <a:pt x="430" y="188"/>
                    <a:pt x="430" y="189"/>
                  </a:cubicBezTo>
                  <a:cubicBezTo>
                    <a:pt x="430" y="190"/>
                    <a:pt x="428" y="190"/>
                    <a:pt x="428" y="191"/>
                  </a:cubicBezTo>
                  <a:cubicBezTo>
                    <a:pt x="428" y="192"/>
                    <a:pt x="428" y="193"/>
                    <a:pt x="428" y="193"/>
                  </a:cubicBezTo>
                  <a:cubicBezTo>
                    <a:pt x="428" y="194"/>
                    <a:pt x="427" y="194"/>
                    <a:pt x="426" y="195"/>
                  </a:cubicBezTo>
                  <a:cubicBezTo>
                    <a:pt x="425" y="195"/>
                    <a:pt x="423" y="196"/>
                    <a:pt x="423" y="197"/>
                  </a:cubicBezTo>
                  <a:cubicBezTo>
                    <a:pt x="422" y="198"/>
                    <a:pt x="422" y="200"/>
                    <a:pt x="423" y="201"/>
                  </a:cubicBezTo>
                  <a:cubicBezTo>
                    <a:pt x="423" y="202"/>
                    <a:pt x="425" y="203"/>
                    <a:pt x="426" y="203"/>
                  </a:cubicBezTo>
                  <a:cubicBezTo>
                    <a:pt x="426" y="203"/>
                    <a:pt x="427" y="202"/>
                    <a:pt x="428" y="201"/>
                  </a:cubicBezTo>
                  <a:cubicBezTo>
                    <a:pt x="428" y="201"/>
                    <a:pt x="427" y="199"/>
                    <a:pt x="428" y="198"/>
                  </a:cubicBezTo>
                  <a:cubicBezTo>
                    <a:pt x="428" y="198"/>
                    <a:pt x="430" y="197"/>
                    <a:pt x="430" y="196"/>
                  </a:cubicBezTo>
                  <a:cubicBezTo>
                    <a:pt x="431" y="196"/>
                    <a:pt x="433" y="197"/>
                    <a:pt x="433" y="198"/>
                  </a:cubicBezTo>
                  <a:cubicBezTo>
                    <a:pt x="434" y="198"/>
                    <a:pt x="433" y="199"/>
                    <a:pt x="434" y="199"/>
                  </a:cubicBezTo>
                  <a:cubicBezTo>
                    <a:pt x="434" y="200"/>
                    <a:pt x="437" y="200"/>
                    <a:pt x="438" y="200"/>
                  </a:cubicBezTo>
                  <a:cubicBezTo>
                    <a:pt x="439" y="200"/>
                    <a:pt x="440" y="198"/>
                    <a:pt x="441" y="197"/>
                  </a:cubicBezTo>
                  <a:cubicBezTo>
                    <a:pt x="442" y="197"/>
                    <a:pt x="444" y="196"/>
                    <a:pt x="444" y="195"/>
                  </a:cubicBezTo>
                  <a:cubicBezTo>
                    <a:pt x="444" y="194"/>
                    <a:pt x="443" y="193"/>
                    <a:pt x="443" y="193"/>
                  </a:cubicBezTo>
                  <a:cubicBezTo>
                    <a:pt x="442" y="192"/>
                    <a:pt x="441" y="192"/>
                    <a:pt x="441" y="192"/>
                  </a:cubicBezTo>
                  <a:cubicBezTo>
                    <a:pt x="441" y="191"/>
                    <a:pt x="442" y="190"/>
                    <a:pt x="442" y="190"/>
                  </a:cubicBezTo>
                  <a:cubicBezTo>
                    <a:pt x="442" y="189"/>
                    <a:pt x="443" y="188"/>
                    <a:pt x="444" y="188"/>
                  </a:cubicBezTo>
                  <a:cubicBezTo>
                    <a:pt x="444" y="187"/>
                    <a:pt x="443" y="184"/>
                    <a:pt x="443" y="184"/>
                  </a:cubicBezTo>
                  <a:cubicBezTo>
                    <a:pt x="444" y="183"/>
                    <a:pt x="446" y="184"/>
                    <a:pt x="447" y="183"/>
                  </a:cubicBezTo>
                  <a:cubicBezTo>
                    <a:pt x="448" y="183"/>
                    <a:pt x="449" y="181"/>
                    <a:pt x="450" y="181"/>
                  </a:cubicBezTo>
                  <a:cubicBezTo>
                    <a:pt x="451" y="181"/>
                    <a:pt x="452" y="182"/>
                    <a:pt x="453" y="182"/>
                  </a:cubicBezTo>
                  <a:cubicBezTo>
                    <a:pt x="454" y="183"/>
                    <a:pt x="455" y="186"/>
                    <a:pt x="456" y="187"/>
                  </a:cubicBezTo>
                  <a:cubicBezTo>
                    <a:pt x="458" y="189"/>
                    <a:pt x="461" y="192"/>
                    <a:pt x="463" y="193"/>
                  </a:cubicBezTo>
                  <a:cubicBezTo>
                    <a:pt x="464" y="194"/>
                    <a:pt x="467" y="196"/>
                    <a:pt x="468" y="197"/>
                  </a:cubicBezTo>
                  <a:cubicBezTo>
                    <a:pt x="469" y="198"/>
                    <a:pt x="469" y="202"/>
                    <a:pt x="470" y="203"/>
                  </a:cubicBezTo>
                  <a:cubicBezTo>
                    <a:pt x="471" y="205"/>
                    <a:pt x="473" y="208"/>
                    <a:pt x="474" y="210"/>
                  </a:cubicBezTo>
                  <a:cubicBezTo>
                    <a:pt x="475" y="211"/>
                    <a:pt x="475" y="215"/>
                    <a:pt x="476" y="216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111"/>
            <p:cNvSpPr>
              <a:spLocks/>
            </p:cNvSpPr>
            <p:nvPr/>
          </p:nvSpPr>
          <p:spPr bwMode="auto">
            <a:xfrm>
              <a:off x="3222" y="1581"/>
              <a:ext cx="119" cy="154"/>
            </a:xfrm>
            <a:custGeom>
              <a:avLst/>
              <a:gdLst>
                <a:gd name="T0" fmla="*/ 50 w 50"/>
                <a:gd name="T1" fmla="*/ 13 h 65"/>
                <a:gd name="T2" fmla="*/ 47 w 50"/>
                <a:gd name="T3" fmla="*/ 15 h 65"/>
                <a:gd name="T4" fmla="*/ 45 w 50"/>
                <a:gd name="T5" fmla="*/ 18 h 65"/>
                <a:gd name="T6" fmla="*/ 43 w 50"/>
                <a:gd name="T7" fmla="*/ 19 h 65"/>
                <a:gd name="T8" fmla="*/ 39 w 50"/>
                <a:gd name="T9" fmla="*/ 21 h 65"/>
                <a:gd name="T10" fmla="*/ 36 w 50"/>
                <a:gd name="T11" fmla="*/ 22 h 65"/>
                <a:gd name="T12" fmla="*/ 35 w 50"/>
                <a:gd name="T13" fmla="*/ 27 h 65"/>
                <a:gd name="T14" fmla="*/ 30 w 50"/>
                <a:gd name="T15" fmla="*/ 30 h 65"/>
                <a:gd name="T16" fmla="*/ 26 w 50"/>
                <a:gd name="T17" fmla="*/ 34 h 65"/>
                <a:gd name="T18" fmla="*/ 25 w 50"/>
                <a:gd name="T19" fmla="*/ 41 h 65"/>
                <a:gd name="T20" fmla="*/ 23 w 50"/>
                <a:gd name="T21" fmla="*/ 52 h 65"/>
                <a:gd name="T22" fmla="*/ 24 w 50"/>
                <a:gd name="T23" fmla="*/ 64 h 65"/>
                <a:gd name="T24" fmla="*/ 19 w 50"/>
                <a:gd name="T25" fmla="*/ 63 h 65"/>
                <a:gd name="T26" fmla="*/ 15 w 50"/>
                <a:gd name="T27" fmla="*/ 59 h 65"/>
                <a:gd name="T28" fmla="*/ 12 w 50"/>
                <a:gd name="T29" fmla="*/ 57 h 65"/>
                <a:gd name="T30" fmla="*/ 10 w 50"/>
                <a:gd name="T31" fmla="*/ 55 h 65"/>
                <a:gd name="T32" fmla="*/ 6 w 50"/>
                <a:gd name="T33" fmla="*/ 55 h 65"/>
                <a:gd name="T34" fmla="*/ 6 w 50"/>
                <a:gd name="T35" fmla="*/ 50 h 65"/>
                <a:gd name="T36" fmla="*/ 3 w 50"/>
                <a:gd name="T37" fmla="*/ 46 h 65"/>
                <a:gd name="T38" fmla="*/ 4 w 50"/>
                <a:gd name="T39" fmla="*/ 40 h 65"/>
                <a:gd name="T40" fmla="*/ 7 w 50"/>
                <a:gd name="T41" fmla="*/ 40 h 65"/>
                <a:gd name="T42" fmla="*/ 10 w 50"/>
                <a:gd name="T43" fmla="*/ 41 h 65"/>
                <a:gd name="T44" fmla="*/ 9 w 50"/>
                <a:gd name="T45" fmla="*/ 38 h 65"/>
                <a:gd name="T46" fmla="*/ 9 w 50"/>
                <a:gd name="T47" fmla="*/ 36 h 65"/>
                <a:gd name="T48" fmla="*/ 12 w 50"/>
                <a:gd name="T49" fmla="*/ 36 h 65"/>
                <a:gd name="T50" fmla="*/ 9 w 50"/>
                <a:gd name="T51" fmla="*/ 34 h 65"/>
                <a:gd name="T52" fmla="*/ 10 w 50"/>
                <a:gd name="T53" fmla="*/ 31 h 65"/>
                <a:gd name="T54" fmla="*/ 6 w 50"/>
                <a:gd name="T55" fmla="*/ 28 h 65"/>
                <a:gd name="T56" fmla="*/ 5 w 50"/>
                <a:gd name="T57" fmla="*/ 25 h 65"/>
                <a:gd name="T58" fmla="*/ 1 w 50"/>
                <a:gd name="T59" fmla="*/ 25 h 65"/>
                <a:gd name="T60" fmla="*/ 2 w 50"/>
                <a:gd name="T61" fmla="*/ 18 h 65"/>
                <a:gd name="T62" fmla="*/ 9 w 50"/>
                <a:gd name="T63" fmla="*/ 12 h 65"/>
                <a:gd name="T64" fmla="*/ 11 w 50"/>
                <a:gd name="T65" fmla="*/ 15 h 65"/>
                <a:gd name="T66" fmla="*/ 16 w 50"/>
                <a:gd name="T67" fmla="*/ 16 h 65"/>
                <a:gd name="T68" fmla="*/ 22 w 50"/>
                <a:gd name="T69" fmla="*/ 11 h 65"/>
                <a:gd name="T70" fmla="*/ 25 w 50"/>
                <a:gd name="T71" fmla="*/ 8 h 65"/>
                <a:gd name="T72" fmla="*/ 23 w 50"/>
                <a:gd name="T73" fmla="*/ 4 h 65"/>
                <a:gd name="T74" fmla="*/ 26 w 50"/>
                <a:gd name="T75" fmla="*/ 2 h 65"/>
                <a:gd name="T76" fmla="*/ 29 w 50"/>
                <a:gd name="T77" fmla="*/ 4 h 65"/>
                <a:gd name="T78" fmla="*/ 34 w 50"/>
                <a:gd name="T79" fmla="*/ 1 h 65"/>
                <a:gd name="T80" fmla="*/ 42 w 50"/>
                <a:gd name="T81" fmla="*/ 2 h 65"/>
                <a:gd name="T82" fmla="*/ 50 w 50"/>
                <a:gd name="T83" fmla="*/ 1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0" h="65">
                  <a:moveTo>
                    <a:pt x="50" y="11"/>
                  </a:moveTo>
                  <a:cubicBezTo>
                    <a:pt x="50" y="11"/>
                    <a:pt x="50" y="13"/>
                    <a:pt x="50" y="13"/>
                  </a:cubicBezTo>
                  <a:cubicBezTo>
                    <a:pt x="50" y="14"/>
                    <a:pt x="49" y="15"/>
                    <a:pt x="49" y="15"/>
                  </a:cubicBezTo>
                  <a:cubicBezTo>
                    <a:pt x="48" y="15"/>
                    <a:pt x="47" y="15"/>
                    <a:pt x="47" y="15"/>
                  </a:cubicBezTo>
                  <a:cubicBezTo>
                    <a:pt x="47" y="15"/>
                    <a:pt x="46" y="15"/>
                    <a:pt x="45" y="15"/>
                  </a:cubicBezTo>
                  <a:cubicBezTo>
                    <a:pt x="45" y="16"/>
                    <a:pt x="46" y="17"/>
                    <a:pt x="45" y="18"/>
                  </a:cubicBezTo>
                  <a:cubicBezTo>
                    <a:pt x="45" y="19"/>
                    <a:pt x="45" y="19"/>
                    <a:pt x="45" y="20"/>
                  </a:cubicBezTo>
                  <a:cubicBezTo>
                    <a:pt x="45" y="20"/>
                    <a:pt x="43" y="19"/>
                    <a:pt x="43" y="19"/>
                  </a:cubicBezTo>
                  <a:cubicBezTo>
                    <a:pt x="42" y="19"/>
                    <a:pt x="41" y="21"/>
                    <a:pt x="41" y="21"/>
                  </a:cubicBezTo>
                  <a:cubicBezTo>
                    <a:pt x="41" y="21"/>
                    <a:pt x="39" y="21"/>
                    <a:pt x="39" y="21"/>
                  </a:cubicBezTo>
                  <a:cubicBezTo>
                    <a:pt x="38" y="22"/>
                    <a:pt x="38" y="23"/>
                    <a:pt x="38" y="23"/>
                  </a:cubicBezTo>
                  <a:cubicBezTo>
                    <a:pt x="37" y="23"/>
                    <a:pt x="36" y="22"/>
                    <a:pt x="36" y="22"/>
                  </a:cubicBezTo>
                  <a:cubicBezTo>
                    <a:pt x="35" y="23"/>
                    <a:pt x="35" y="23"/>
                    <a:pt x="34" y="24"/>
                  </a:cubicBezTo>
                  <a:cubicBezTo>
                    <a:pt x="34" y="24"/>
                    <a:pt x="35" y="26"/>
                    <a:pt x="35" y="27"/>
                  </a:cubicBezTo>
                  <a:cubicBezTo>
                    <a:pt x="34" y="27"/>
                    <a:pt x="33" y="28"/>
                    <a:pt x="33" y="29"/>
                  </a:cubicBezTo>
                  <a:cubicBezTo>
                    <a:pt x="32" y="29"/>
                    <a:pt x="31" y="30"/>
                    <a:pt x="30" y="30"/>
                  </a:cubicBezTo>
                  <a:cubicBezTo>
                    <a:pt x="29" y="31"/>
                    <a:pt x="28" y="31"/>
                    <a:pt x="27" y="32"/>
                  </a:cubicBezTo>
                  <a:cubicBezTo>
                    <a:pt x="27" y="32"/>
                    <a:pt x="26" y="33"/>
                    <a:pt x="26" y="34"/>
                  </a:cubicBezTo>
                  <a:cubicBezTo>
                    <a:pt x="26" y="34"/>
                    <a:pt x="27" y="36"/>
                    <a:pt x="27" y="37"/>
                  </a:cubicBezTo>
                  <a:cubicBezTo>
                    <a:pt x="27" y="38"/>
                    <a:pt x="26" y="40"/>
                    <a:pt x="25" y="41"/>
                  </a:cubicBezTo>
                  <a:cubicBezTo>
                    <a:pt x="25" y="42"/>
                    <a:pt x="24" y="44"/>
                    <a:pt x="24" y="45"/>
                  </a:cubicBezTo>
                  <a:cubicBezTo>
                    <a:pt x="24" y="47"/>
                    <a:pt x="23" y="51"/>
                    <a:pt x="23" y="52"/>
                  </a:cubicBezTo>
                  <a:cubicBezTo>
                    <a:pt x="23" y="54"/>
                    <a:pt x="24" y="57"/>
                    <a:pt x="24" y="58"/>
                  </a:cubicBezTo>
                  <a:cubicBezTo>
                    <a:pt x="24" y="60"/>
                    <a:pt x="24" y="62"/>
                    <a:pt x="24" y="64"/>
                  </a:cubicBezTo>
                  <a:cubicBezTo>
                    <a:pt x="23" y="64"/>
                    <a:pt x="23" y="64"/>
                    <a:pt x="22" y="64"/>
                  </a:cubicBezTo>
                  <a:cubicBezTo>
                    <a:pt x="21" y="65"/>
                    <a:pt x="20" y="64"/>
                    <a:pt x="19" y="63"/>
                  </a:cubicBezTo>
                  <a:cubicBezTo>
                    <a:pt x="19" y="62"/>
                    <a:pt x="18" y="60"/>
                    <a:pt x="17" y="60"/>
                  </a:cubicBezTo>
                  <a:cubicBezTo>
                    <a:pt x="17" y="59"/>
                    <a:pt x="16" y="59"/>
                    <a:pt x="15" y="59"/>
                  </a:cubicBezTo>
                  <a:cubicBezTo>
                    <a:pt x="15" y="59"/>
                    <a:pt x="13" y="59"/>
                    <a:pt x="13" y="59"/>
                  </a:cubicBezTo>
                  <a:cubicBezTo>
                    <a:pt x="13" y="59"/>
                    <a:pt x="12" y="58"/>
                    <a:pt x="12" y="57"/>
                  </a:cubicBezTo>
                  <a:cubicBezTo>
                    <a:pt x="12" y="57"/>
                    <a:pt x="11" y="56"/>
                    <a:pt x="11" y="55"/>
                  </a:cubicBezTo>
                  <a:cubicBezTo>
                    <a:pt x="11" y="55"/>
                    <a:pt x="10" y="55"/>
                    <a:pt x="10" y="55"/>
                  </a:cubicBezTo>
                  <a:cubicBezTo>
                    <a:pt x="10" y="55"/>
                    <a:pt x="9" y="56"/>
                    <a:pt x="9" y="56"/>
                  </a:cubicBezTo>
                  <a:cubicBezTo>
                    <a:pt x="8" y="56"/>
                    <a:pt x="7" y="55"/>
                    <a:pt x="6" y="55"/>
                  </a:cubicBezTo>
                  <a:cubicBezTo>
                    <a:pt x="6" y="54"/>
                    <a:pt x="6" y="53"/>
                    <a:pt x="6" y="52"/>
                  </a:cubicBezTo>
                  <a:cubicBezTo>
                    <a:pt x="6" y="52"/>
                    <a:pt x="6" y="51"/>
                    <a:pt x="6" y="50"/>
                  </a:cubicBezTo>
                  <a:cubicBezTo>
                    <a:pt x="6" y="49"/>
                    <a:pt x="6" y="48"/>
                    <a:pt x="5" y="48"/>
                  </a:cubicBezTo>
                  <a:cubicBezTo>
                    <a:pt x="5" y="47"/>
                    <a:pt x="4" y="47"/>
                    <a:pt x="3" y="46"/>
                  </a:cubicBezTo>
                  <a:cubicBezTo>
                    <a:pt x="3" y="45"/>
                    <a:pt x="3" y="44"/>
                    <a:pt x="3" y="43"/>
                  </a:cubicBezTo>
                  <a:cubicBezTo>
                    <a:pt x="3" y="42"/>
                    <a:pt x="3" y="40"/>
                    <a:pt x="4" y="40"/>
                  </a:cubicBezTo>
                  <a:cubicBezTo>
                    <a:pt x="5" y="39"/>
                    <a:pt x="5" y="39"/>
                    <a:pt x="6" y="39"/>
                  </a:cubicBezTo>
                  <a:cubicBezTo>
                    <a:pt x="7" y="39"/>
                    <a:pt x="7" y="39"/>
                    <a:pt x="7" y="40"/>
                  </a:cubicBezTo>
                  <a:cubicBezTo>
                    <a:pt x="8" y="40"/>
                    <a:pt x="8" y="41"/>
                    <a:pt x="8" y="41"/>
                  </a:cubicBezTo>
                  <a:cubicBezTo>
                    <a:pt x="9" y="42"/>
                    <a:pt x="9" y="42"/>
                    <a:pt x="10" y="41"/>
                  </a:cubicBezTo>
                  <a:cubicBezTo>
                    <a:pt x="10" y="41"/>
                    <a:pt x="11" y="40"/>
                    <a:pt x="10" y="39"/>
                  </a:cubicBezTo>
                  <a:cubicBezTo>
                    <a:pt x="10" y="39"/>
                    <a:pt x="9" y="39"/>
                    <a:pt x="9" y="38"/>
                  </a:cubicBezTo>
                  <a:cubicBezTo>
                    <a:pt x="8" y="38"/>
                    <a:pt x="7" y="37"/>
                    <a:pt x="8" y="37"/>
                  </a:cubicBezTo>
                  <a:cubicBezTo>
                    <a:pt x="8" y="36"/>
                    <a:pt x="9" y="36"/>
                    <a:pt x="9" y="36"/>
                  </a:cubicBezTo>
                  <a:cubicBezTo>
                    <a:pt x="9" y="36"/>
                    <a:pt x="11" y="37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1" y="35"/>
                    <a:pt x="11" y="34"/>
                  </a:cubicBezTo>
                  <a:cubicBezTo>
                    <a:pt x="11" y="34"/>
                    <a:pt x="10" y="35"/>
                    <a:pt x="9" y="34"/>
                  </a:cubicBezTo>
                  <a:cubicBezTo>
                    <a:pt x="9" y="34"/>
                    <a:pt x="9" y="34"/>
                    <a:pt x="9" y="33"/>
                  </a:cubicBezTo>
                  <a:cubicBezTo>
                    <a:pt x="9" y="33"/>
                    <a:pt x="10" y="32"/>
                    <a:pt x="10" y="31"/>
                  </a:cubicBezTo>
                  <a:cubicBezTo>
                    <a:pt x="9" y="30"/>
                    <a:pt x="8" y="30"/>
                    <a:pt x="7" y="30"/>
                  </a:cubicBezTo>
                  <a:cubicBezTo>
                    <a:pt x="7" y="29"/>
                    <a:pt x="6" y="28"/>
                    <a:pt x="6" y="28"/>
                  </a:cubicBezTo>
                  <a:cubicBezTo>
                    <a:pt x="6" y="27"/>
                    <a:pt x="6" y="26"/>
                    <a:pt x="6" y="25"/>
                  </a:cubicBezTo>
                  <a:cubicBezTo>
                    <a:pt x="6" y="25"/>
                    <a:pt x="5" y="25"/>
                    <a:pt x="5" y="25"/>
                  </a:cubicBezTo>
                  <a:cubicBezTo>
                    <a:pt x="4" y="25"/>
                    <a:pt x="4" y="25"/>
                    <a:pt x="4" y="26"/>
                  </a:cubicBezTo>
                  <a:cubicBezTo>
                    <a:pt x="3" y="26"/>
                    <a:pt x="2" y="26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1" y="19"/>
                    <a:pt x="2" y="18"/>
                  </a:cubicBezTo>
                  <a:cubicBezTo>
                    <a:pt x="3" y="17"/>
                    <a:pt x="5" y="15"/>
                    <a:pt x="6" y="14"/>
                  </a:cubicBezTo>
                  <a:cubicBezTo>
                    <a:pt x="7" y="13"/>
                    <a:pt x="8" y="12"/>
                    <a:pt x="9" y="12"/>
                  </a:cubicBezTo>
                  <a:cubicBezTo>
                    <a:pt x="9" y="12"/>
                    <a:pt x="11" y="12"/>
                    <a:pt x="11" y="12"/>
                  </a:cubicBezTo>
                  <a:cubicBezTo>
                    <a:pt x="11" y="13"/>
                    <a:pt x="11" y="14"/>
                    <a:pt x="11" y="15"/>
                  </a:cubicBezTo>
                  <a:cubicBezTo>
                    <a:pt x="12" y="15"/>
                    <a:pt x="13" y="16"/>
                    <a:pt x="13" y="16"/>
                  </a:cubicBezTo>
                  <a:cubicBezTo>
                    <a:pt x="14" y="16"/>
                    <a:pt x="15" y="16"/>
                    <a:pt x="16" y="16"/>
                  </a:cubicBezTo>
                  <a:cubicBezTo>
                    <a:pt x="17" y="15"/>
                    <a:pt x="18" y="13"/>
                    <a:pt x="19" y="13"/>
                  </a:cubicBezTo>
                  <a:cubicBezTo>
                    <a:pt x="19" y="12"/>
                    <a:pt x="21" y="12"/>
                    <a:pt x="22" y="11"/>
                  </a:cubicBezTo>
                  <a:cubicBezTo>
                    <a:pt x="22" y="11"/>
                    <a:pt x="23" y="10"/>
                    <a:pt x="24" y="9"/>
                  </a:cubicBezTo>
                  <a:cubicBezTo>
                    <a:pt x="24" y="9"/>
                    <a:pt x="25" y="8"/>
                    <a:pt x="25" y="8"/>
                  </a:cubicBezTo>
                  <a:cubicBezTo>
                    <a:pt x="25" y="7"/>
                    <a:pt x="25" y="6"/>
                    <a:pt x="25" y="6"/>
                  </a:cubicBezTo>
                  <a:cubicBezTo>
                    <a:pt x="24" y="6"/>
                    <a:pt x="23" y="5"/>
                    <a:pt x="23" y="4"/>
                  </a:cubicBezTo>
                  <a:cubicBezTo>
                    <a:pt x="23" y="4"/>
                    <a:pt x="23" y="3"/>
                    <a:pt x="23" y="2"/>
                  </a:cubicBezTo>
                  <a:cubicBezTo>
                    <a:pt x="24" y="2"/>
                    <a:pt x="25" y="2"/>
                    <a:pt x="26" y="2"/>
                  </a:cubicBezTo>
                  <a:cubicBezTo>
                    <a:pt x="27" y="2"/>
                    <a:pt x="27" y="3"/>
                    <a:pt x="28" y="3"/>
                  </a:cubicBezTo>
                  <a:cubicBezTo>
                    <a:pt x="28" y="4"/>
                    <a:pt x="29" y="4"/>
                    <a:pt x="29" y="4"/>
                  </a:cubicBezTo>
                  <a:cubicBezTo>
                    <a:pt x="30" y="5"/>
                    <a:pt x="31" y="4"/>
                    <a:pt x="31" y="3"/>
                  </a:cubicBezTo>
                  <a:cubicBezTo>
                    <a:pt x="32" y="2"/>
                    <a:pt x="33" y="1"/>
                    <a:pt x="34" y="1"/>
                  </a:cubicBezTo>
                  <a:cubicBezTo>
                    <a:pt x="35" y="0"/>
                    <a:pt x="37" y="0"/>
                    <a:pt x="38" y="0"/>
                  </a:cubicBezTo>
                  <a:cubicBezTo>
                    <a:pt x="39" y="0"/>
                    <a:pt x="41" y="2"/>
                    <a:pt x="42" y="2"/>
                  </a:cubicBezTo>
                  <a:cubicBezTo>
                    <a:pt x="43" y="3"/>
                    <a:pt x="45" y="5"/>
                    <a:pt x="46" y="6"/>
                  </a:cubicBezTo>
                  <a:cubicBezTo>
                    <a:pt x="47" y="8"/>
                    <a:pt x="49" y="9"/>
                    <a:pt x="50" y="1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112"/>
            <p:cNvSpPr>
              <a:spLocks/>
            </p:cNvSpPr>
            <p:nvPr/>
          </p:nvSpPr>
          <p:spPr bwMode="auto">
            <a:xfrm>
              <a:off x="3222" y="1581"/>
              <a:ext cx="119" cy="154"/>
            </a:xfrm>
            <a:custGeom>
              <a:avLst/>
              <a:gdLst>
                <a:gd name="T0" fmla="*/ 50 w 50"/>
                <a:gd name="T1" fmla="*/ 13 h 65"/>
                <a:gd name="T2" fmla="*/ 47 w 50"/>
                <a:gd name="T3" fmla="*/ 15 h 65"/>
                <a:gd name="T4" fmla="*/ 45 w 50"/>
                <a:gd name="T5" fmla="*/ 18 h 65"/>
                <a:gd name="T6" fmla="*/ 43 w 50"/>
                <a:gd name="T7" fmla="*/ 19 h 65"/>
                <a:gd name="T8" fmla="*/ 39 w 50"/>
                <a:gd name="T9" fmla="*/ 21 h 65"/>
                <a:gd name="T10" fmla="*/ 36 w 50"/>
                <a:gd name="T11" fmla="*/ 22 h 65"/>
                <a:gd name="T12" fmla="*/ 35 w 50"/>
                <a:gd name="T13" fmla="*/ 27 h 65"/>
                <a:gd name="T14" fmla="*/ 30 w 50"/>
                <a:gd name="T15" fmla="*/ 30 h 65"/>
                <a:gd name="T16" fmla="*/ 26 w 50"/>
                <a:gd name="T17" fmla="*/ 34 h 65"/>
                <a:gd name="T18" fmla="*/ 25 w 50"/>
                <a:gd name="T19" fmla="*/ 41 h 65"/>
                <a:gd name="T20" fmla="*/ 23 w 50"/>
                <a:gd name="T21" fmla="*/ 52 h 65"/>
                <a:gd name="T22" fmla="*/ 24 w 50"/>
                <a:gd name="T23" fmla="*/ 64 h 65"/>
                <a:gd name="T24" fmla="*/ 19 w 50"/>
                <a:gd name="T25" fmla="*/ 63 h 65"/>
                <a:gd name="T26" fmla="*/ 15 w 50"/>
                <a:gd name="T27" fmla="*/ 59 h 65"/>
                <a:gd name="T28" fmla="*/ 12 w 50"/>
                <a:gd name="T29" fmla="*/ 57 h 65"/>
                <a:gd name="T30" fmla="*/ 10 w 50"/>
                <a:gd name="T31" fmla="*/ 55 h 65"/>
                <a:gd name="T32" fmla="*/ 6 w 50"/>
                <a:gd name="T33" fmla="*/ 55 h 65"/>
                <a:gd name="T34" fmla="*/ 6 w 50"/>
                <a:gd name="T35" fmla="*/ 50 h 65"/>
                <a:gd name="T36" fmla="*/ 3 w 50"/>
                <a:gd name="T37" fmla="*/ 46 h 65"/>
                <a:gd name="T38" fmla="*/ 4 w 50"/>
                <a:gd name="T39" fmla="*/ 40 h 65"/>
                <a:gd name="T40" fmla="*/ 7 w 50"/>
                <a:gd name="T41" fmla="*/ 40 h 65"/>
                <a:gd name="T42" fmla="*/ 10 w 50"/>
                <a:gd name="T43" fmla="*/ 41 h 65"/>
                <a:gd name="T44" fmla="*/ 9 w 50"/>
                <a:gd name="T45" fmla="*/ 38 h 65"/>
                <a:gd name="T46" fmla="*/ 9 w 50"/>
                <a:gd name="T47" fmla="*/ 36 h 65"/>
                <a:gd name="T48" fmla="*/ 12 w 50"/>
                <a:gd name="T49" fmla="*/ 36 h 65"/>
                <a:gd name="T50" fmla="*/ 9 w 50"/>
                <a:gd name="T51" fmla="*/ 34 h 65"/>
                <a:gd name="T52" fmla="*/ 10 w 50"/>
                <a:gd name="T53" fmla="*/ 31 h 65"/>
                <a:gd name="T54" fmla="*/ 6 w 50"/>
                <a:gd name="T55" fmla="*/ 28 h 65"/>
                <a:gd name="T56" fmla="*/ 5 w 50"/>
                <a:gd name="T57" fmla="*/ 25 h 65"/>
                <a:gd name="T58" fmla="*/ 1 w 50"/>
                <a:gd name="T59" fmla="*/ 25 h 65"/>
                <a:gd name="T60" fmla="*/ 2 w 50"/>
                <a:gd name="T61" fmla="*/ 18 h 65"/>
                <a:gd name="T62" fmla="*/ 9 w 50"/>
                <a:gd name="T63" fmla="*/ 12 h 65"/>
                <a:gd name="T64" fmla="*/ 11 w 50"/>
                <a:gd name="T65" fmla="*/ 15 h 65"/>
                <a:gd name="T66" fmla="*/ 16 w 50"/>
                <a:gd name="T67" fmla="*/ 16 h 65"/>
                <a:gd name="T68" fmla="*/ 22 w 50"/>
                <a:gd name="T69" fmla="*/ 11 h 65"/>
                <a:gd name="T70" fmla="*/ 25 w 50"/>
                <a:gd name="T71" fmla="*/ 8 h 65"/>
                <a:gd name="T72" fmla="*/ 23 w 50"/>
                <a:gd name="T73" fmla="*/ 4 h 65"/>
                <a:gd name="T74" fmla="*/ 26 w 50"/>
                <a:gd name="T75" fmla="*/ 2 h 65"/>
                <a:gd name="T76" fmla="*/ 29 w 50"/>
                <a:gd name="T77" fmla="*/ 4 h 65"/>
                <a:gd name="T78" fmla="*/ 34 w 50"/>
                <a:gd name="T79" fmla="*/ 1 h 65"/>
                <a:gd name="T80" fmla="*/ 42 w 50"/>
                <a:gd name="T81" fmla="*/ 2 h 65"/>
                <a:gd name="T82" fmla="*/ 50 w 50"/>
                <a:gd name="T83" fmla="*/ 1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0" h="65">
                  <a:moveTo>
                    <a:pt x="50" y="11"/>
                  </a:moveTo>
                  <a:cubicBezTo>
                    <a:pt x="50" y="11"/>
                    <a:pt x="50" y="13"/>
                    <a:pt x="50" y="13"/>
                  </a:cubicBezTo>
                  <a:cubicBezTo>
                    <a:pt x="50" y="14"/>
                    <a:pt x="49" y="15"/>
                    <a:pt x="49" y="15"/>
                  </a:cubicBezTo>
                  <a:cubicBezTo>
                    <a:pt x="48" y="15"/>
                    <a:pt x="47" y="15"/>
                    <a:pt x="47" y="15"/>
                  </a:cubicBezTo>
                  <a:cubicBezTo>
                    <a:pt x="47" y="15"/>
                    <a:pt x="46" y="15"/>
                    <a:pt x="45" y="15"/>
                  </a:cubicBezTo>
                  <a:cubicBezTo>
                    <a:pt x="45" y="16"/>
                    <a:pt x="46" y="17"/>
                    <a:pt x="45" y="18"/>
                  </a:cubicBezTo>
                  <a:cubicBezTo>
                    <a:pt x="45" y="19"/>
                    <a:pt x="45" y="19"/>
                    <a:pt x="45" y="20"/>
                  </a:cubicBezTo>
                  <a:cubicBezTo>
                    <a:pt x="45" y="20"/>
                    <a:pt x="43" y="19"/>
                    <a:pt x="43" y="19"/>
                  </a:cubicBezTo>
                  <a:cubicBezTo>
                    <a:pt x="42" y="19"/>
                    <a:pt x="41" y="21"/>
                    <a:pt x="41" y="21"/>
                  </a:cubicBezTo>
                  <a:cubicBezTo>
                    <a:pt x="41" y="21"/>
                    <a:pt x="39" y="21"/>
                    <a:pt x="39" y="21"/>
                  </a:cubicBezTo>
                  <a:cubicBezTo>
                    <a:pt x="38" y="22"/>
                    <a:pt x="38" y="23"/>
                    <a:pt x="38" y="23"/>
                  </a:cubicBezTo>
                  <a:cubicBezTo>
                    <a:pt x="37" y="23"/>
                    <a:pt x="36" y="22"/>
                    <a:pt x="36" y="22"/>
                  </a:cubicBezTo>
                  <a:cubicBezTo>
                    <a:pt x="35" y="23"/>
                    <a:pt x="35" y="23"/>
                    <a:pt x="34" y="24"/>
                  </a:cubicBezTo>
                  <a:cubicBezTo>
                    <a:pt x="34" y="24"/>
                    <a:pt x="35" y="26"/>
                    <a:pt x="35" y="27"/>
                  </a:cubicBezTo>
                  <a:cubicBezTo>
                    <a:pt x="34" y="27"/>
                    <a:pt x="33" y="28"/>
                    <a:pt x="33" y="29"/>
                  </a:cubicBezTo>
                  <a:cubicBezTo>
                    <a:pt x="32" y="29"/>
                    <a:pt x="31" y="30"/>
                    <a:pt x="30" y="30"/>
                  </a:cubicBezTo>
                  <a:cubicBezTo>
                    <a:pt x="29" y="31"/>
                    <a:pt x="28" y="31"/>
                    <a:pt x="27" y="32"/>
                  </a:cubicBezTo>
                  <a:cubicBezTo>
                    <a:pt x="27" y="32"/>
                    <a:pt x="26" y="33"/>
                    <a:pt x="26" y="34"/>
                  </a:cubicBezTo>
                  <a:cubicBezTo>
                    <a:pt x="26" y="34"/>
                    <a:pt x="27" y="36"/>
                    <a:pt x="27" y="37"/>
                  </a:cubicBezTo>
                  <a:cubicBezTo>
                    <a:pt x="27" y="38"/>
                    <a:pt x="26" y="40"/>
                    <a:pt x="25" y="41"/>
                  </a:cubicBezTo>
                  <a:cubicBezTo>
                    <a:pt x="25" y="42"/>
                    <a:pt x="24" y="44"/>
                    <a:pt x="24" y="45"/>
                  </a:cubicBezTo>
                  <a:cubicBezTo>
                    <a:pt x="24" y="47"/>
                    <a:pt x="23" y="51"/>
                    <a:pt x="23" y="52"/>
                  </a:cubicBezTo>
                  <a:cubicBezTo>
                    <a:pt x="23" y="54"/>
                    <a:pt x="24" y="57"/>
                    <a:pt x="24" y="58"/>
                  </a:cubicBezTo>
                  <a:cubicBezTo>
                    <a:pt x="24" y="60"/>
                    <a:pt x="24" y="62"/>
                    <a:pt x="24" y="64"/>
                  </a:cubicBezTo>
                  <a:cubicBezTo>
                    <a:pt x="23" y="64"/>
                    <a:pt x="23" y="64"/>
                    <a:pt x="22" y="64"/>
                  </a:cubicBezTo>
                  <a:cubicBezTo>
                    <a:pt x="21" y="65"/>
                    <a:pt x="20" y="64"/>
                    <a:pt x="19" y="63"/>
                  </a:cubicBezTo>
                  <a:cubicBezTo>
                    <a:pt x="19" y="62"/>
                    <a:pt x="18" y="60"/>
                    <a:pt x="17" y="60"/>
                  </a:cubicBezTo>
                  <a:cubicBezTo>
                    <a:pt x="17" y="59"/>
                    <a:pt x="16" y="59"/>
                    <a:pt x="15" y="59"/>
                  </a:cubicBezTo>
                  <a:cubicBezTo>
                    <a:pt x="15" y="59"/>
                    <a:pt x="13" y="59"/>
                    <a:pt x="13" y="59"/>
                  </a:cubicBezTo>
                  <a:cubicBezTo>
                    <a:pt x="13" y="59"/>
                    <a:pt x="12" y="58"/>
                    <a:pt x="12" y="57"/>
                  </a:cubicBezTo>
                  <a:cubicBezTo>
                    <a:pt x="12" y="57"/>
                    <a:pt x="11" y="56"/>
                    <a:pt x="11" y="55"/>
                  </a:cubicBezTo>
                  <a:cubicBezTo>
                    <a:pt x="11" y="55"/>
                    <a:pt x="10" y="55"/>
                    <a:pt x="10" y="55"/>
                  </a:cubicBezTo>
                  <a:cubicBezTo>
                    <a:pt x="10" y="55"/>
                    <a:pt x="9" y="56"/>
                    <a:pt x="9" y="56"/>
                  </a:cubicBezTo>
                  <a:cubicBezTo>
                    <a:pt x="8" y="56"/>
                    <a:pt x="7" y="55"/>
                    <a:pt x="6" y="55"/>
                  </a:cubicBezTo>
                  <a:cubicBezTo>
                    <a:pt x="6" y="54"/>
                    <a:pt x="6" y="53"/>
                    <a:pt x="6" y="52"/>
                  </a:cubicBezTo>
                  <a:cubicBezTo>
                    <a:pt x="6" y="52"/>
                    <a:pt x="6" y="51"/>
                    <a:pt x="6" y="50"/>
                  </a:cubicBezTo>
                  <a:cubicBezTo>
                    <a:pt x="6" y="49"/>
                    <a:pt x="6" y="48"/>
                    <a:pt x="5" y="48"/>
                  </a:cubicBezTo>
                  <a:cubicBezTo>
                    <a:pt x="5" y="47"/>
                    <a:pt x="4" y="47"/>
                    <a:pt x="3" y="46"/>
                  </a:cubicBezTo>
                  <a:cubicBezTo>
                    <a:pt x="3" y="45"/>
                    <a:pt x="3" y="44"/>
                    <a:pt x="3" y="43"/>
                  </a:cubicBezTo>
                  <a:cubicBezTo>
                    <a:pt x="3" y="42"/>
                    <a:pt x="3" y="40"/>
                    <a:pt x="4" y="40"/>
                  </a:cubicBezTo>
                  <a:cubicBezTo>
                    <a:pt x="5" y="39"/>
                    <a:pt x="5" y="39"/>
                    <a:pt x="6" y="39"/>
                  </a:cubicBezTo>
                  <a:cubicBezTo>
                    <a:pt x="7" y="39"/>
                    <a:pt x="7" y="39"/>
                    <a:pt x="7" y="40"/>
                  </a:cubicBezTo>
                  <a:cubicBezTo>
                    <a:pt x="8" y="40"/>
                    <a:pt x="8" y="41"/>
                    <a:pt x="8" y="41"/>
                  </a:cubicBezTo>
                  <a:cubicBezTo>
                    <a:pt x="9" y="42"/>
                    <a:pt x="9" y="42"/>
                    <a:pt x="10" y="41"/>
                  </a:cubicBezTo>
                  <a:cubicBezTo>
                    <a:pt x="10" y="41"/>
                    <a:pt x="11" y="40"/>
                    <a:pt x="10" y="39"/>
                  </a:cubicBezTo>
                  <a:cubicBezTo>
                    <a:pt x="10" y="39"/>
                    <a:pt x="9" y="39"/>
                    <a:pt x="9" y="38"/>
                  </a:cubicBezTo>
                  <a:cubicBezTo>
                    <a:pt x="8" y="38"/>
                    <a:pt x="7" y="37"/>
                    <a:pt x="8" y="37"/>
                  </a:cubicBezTo>
                  <a:cubicBezTo>
                    <a:pt x="8" y="36"/>
                    <a:pt x="9" y="36"/>
                    <a:pt x="9" y="36"/>
                  </a:cubicBezTo>
                  <a:cubicBezTo>
                    <a:pt x="9" y="36"/>
                    <a:pt x="11" y="37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1" y="35"/>
                    <a:pt x="11" y="34"/>
                  </a:cubicBezTo>
                  <a:cubicBezTo>
                    <a:pt x="11" y="34"/>
                    <a:pt x="10" y="35"/>
                    <a:pt x="9" y="34"/>
                  </a:cubicBezTo>
                  <a:cubicBezTo>
                    <a:pt x="9" y="34"/>
                    <a:pt x="9" y="34"/>
                    <a:pt x="9" y="33"/>
                  </a:cubicBezTo>
                  <a:cubicBezTo>
                    <a:pt x="9" y="33"/>
                    <a:pt x="10" y="32"/>
                    <a:pt x="10" y="31"/>
                  </a:cubicBezTo>
                  <a:cubicBezTo>
                    <a:pt x="9" y="30"/>
                    <a:pt x="8" y="30"/>
                    <a:pt x="7" y="30"/>
                  </a:cubicBezTo>
                  <a:cubicBezTo>
                    <a:pt x="7" y="29"/>
                    <a:pt x="6" y="28"/>
                    <a:pt x="6" y="28"/>
                  </a:cubicBezTo>
                  <a:cubicBezTo>
                    <a:pt x="6" y="27"/>
                    <a:pt x="6" y="26"/>
                    <a:pt x="6" y="25"/>
                  </a:cubicBezTo>
                  <a:cubicBezTo>
                    <a:pt x="6" y="25"/>
                    <a:pt x="5" y="25"/>
                    <a:pt x="5" y="25"/>
                  </a:cubicBezTo>
                  <a:cubicBezTo>
                    <a:pt x="4" y="25"/>
                    <a:pt x="4" y="25"/>
                    <a:pt x="4" y="26"/>
                  </a:cubicBezTo>
                  <a:cubicBezTo>
                    <a:pt x="3" y="26"/>
                    <a:pt x="2" y="26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1" y="19"/>
                    <a:pt x="2" y="18"/>
                  </a:cubicBezTo>
                  <a:cubicBezTo>
                    <a:pt x="3" y="17"/>
                    <a:pt x="5" y="15"/>
                    <a:pt x="6" y="14"/>
                  </a:cubicBezTo>
                  <a:cubicBezTo>
                    <a:pt x="7" y="13"/>
                    <a:pt x="8" y="12"/>
                    <a:pt x="9" y="12"/>
                  </a:cubicBezTo>
                  <a:cubicBezTo>
                    <a:pt x="9" y="12"/>
                    <a:pt x="11" y="12"/>
                    <a:pt x="11" y="12"/>
                  </a:cubicBezTo>
                  <a:cubicBezTo>
                    <a:pt x="11" y="13"/>
                    <a:pt x="11" y="14"/>
                    <a:pt x="11" y="15"/>
                  </a:cubicBezTo>
                  <a:cubicBezTo>
                    <a:pt x="12" y="15"/>
                    <a:pt x="13" y="16"/>
                    <a:pt x="13" y="16"/>
                  </a:cubicBezTo>
                  <a:cubicBezTo>
                    <a:pt x="14" y="16"/>
                    <a:pt x="15" y="16"/>
                    <a:pt x="16" y="16"/>
                  </a:cubicBezTo>
                  <a:cubicBezTo>
                    <a:pt x="17" y="15"/>
                    <a:pt x="18" y="13"/>
                    <a:pt x="19" y="13"/>
                  </a:cubicBezTo>
                  <a:cubicBezTo>
                    <a:pt x="19" y="12"/>
                    <a:pt x="21" y="12"/>
                    <a:pt x="22" y="11"/>
                  </a:cubicBezTo>
                  <a:cubicBezTo>
                    <a:pt x="22" y="11"/>
                    <a:pt x="23" y="10"/>
                    <a:pt x="24" y="9"/>
                  </a:cubicBezTo>
                  <a:cubicBezTo>
                    <a:pt x="24" y="9"/>
                    <a:pt x="25" y="8"/>
                    <a:pt x="25" y="8"/>
                  </a:cubicBezTo>
                  <a:cubicBezTo>
                    <a:pt x="25" y="7"/>
                    <a:pt x="25" y="6"/>
                    <a:pt x="25" y="6"/>
                  </a:cubicBezTo>
                  <a:cubicBezTo>
                    <a:pt x="24" y="6"/>
                    <a:pt x="23" y="5"/>
                    <a:pt x="23" y="4"/>
                  </a:cubicBezTo>
                  <a:cubicBezTo>
                    <a:pt x="23" y="4"/>
                    <a:pt x="23" y="3"/>
                    <a:pt x="23" y="2"/>
                  </a:cubicBezTo>
                  <a:cubicBezTo>
                    <a:pt x="24" y="2"/>
                    <a:pt x="25" y="2"/>
                    <a:pt x="26" y="2"/>
                  </a:cubicBezTo>
                  <a:cubicBezTo>
                    <a:pt x="27" y="2"/>
                    <a:pt x="27" y="3"/>
                    <a:pt x="28" y="3"/>
                  </a:cubicBezTo>
                  <a:cubicBezTo>
                    <a:pt x="28" y="4"/>
                    <a:pt x="29" y="4"/>
                    <a:pt x="29" y="4"/>
                  </a:cubicBezTo>
                  <a:cubicBezTo>
                    <a:pt x="30" y="5"/>
                    <a:pt x="31" y="4"/>
                    <a:pt x="31" y="3"/>
                  </a:cubicBezTo>
                  <a:cubicBezTo>
                    <a:pt x="32" y="2"/>
                    <a:pt x="33" y="1"/>
                    <a:pt x="34" y="1"/>
                  </a:cubicBezTo>
                  <a:cubicBezTo>
                    <a:pt x="35" y="0"/>
                    <a:pt x="37" y="0"/>
                    <a:pt x="38" y="0"/>
                  </a:cubicBezTo>
                  <a:cubicBezTo>
                    <a:pt x="39" y="0"/>
                    <a:pt x="41" y="2"/>
                    <a:pt x="42" y="2"/>
                  </a:cubicBezTo>
                  <a:cubicBezTo>
                    <a:pt x="43" y="3"/>
                    <a:pt x="45" y="5"/>
                    <a:pt x="46" y="6"/>
                  </a:cubicBezTo>
                  <a:cubicBezTo>
                    <a:pt x="47" y="8"/>
                    <a:pt x="49" y="9"/>
                    <a:pt x="50" y="1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13"/>
            <p:cNvSpPr>
              <a:spLocks/>
            </p:cNvSpPr>
            <p:nvPr/>
          </p:nvSpPr>
          <p:spPr bwMode="auto">
            <a:xfrm>
              <a:off x="3277" y="1761"/>
              <a:ext cx="26" cy="47"/>
            </a:xfrm>
            <a:custGeom>
              <a:avLst/>
              <a:gdLst>
                <a:gd name="T0" fmla="*/ 10 w 11"/>
                <a:gd name="T1" fmla="*/ 9 h 20"/>
                <a:gd name="T2" fmla="*/ 10 w 11"/>
                <a:gd name="T3" fmla="*/ 12 h 20"/>
                <a:gd name="T4" fmla="*/ 9 w 11"/>
                <a:gd name="T5" fmla="*/ 16 h 20"/>
                <a:gd name="T6" fmla="*/ 8 w 11"/>
                <a:gd name="T7" fmla="*/ 19 h 20"/>
                <a:gd name="T8" fmla="*/ 6 w 11"/>
                <a:gd name="T9" fmla="*/ 20 h 20"/>
                <a:gd name="T10" fmla="*/ 4 w 11"/>
                <a:gd name="T11" fmla="*/ 20 h 20"/>
                <a:gd name="T12" fmla="*/ 3 w 11"/>
                <a:gd name="T13" fmla="*/ 20 h 20"/>
                <a:gd name="T14" fmla="*/ 2 w 11"/>
                <a:gd name="T15" fmla="*/ 18 h 20"/>
                <a:gd name="T16" fmla="*/ 2 w 11"/>
                <a:gd name="T17" fmla="*/ 13 h 20"/>
                <a:gd name="T18" fmla="*/ 1 w 11"/>
                <a:gd name="T19" fmla="*/ 10 h 20"/>
                <a:gd name="T20" fmla="*/ 0 w 11"/>
                <a:gd name="T21" fmla="*/ 7 h 20"/>
                <a:gd name="T22" fmla="*/ 0 w 11"/>
                <a:gd name="T23" fmla="*/ 3 h 20"/>
                <a:gd name="T24" fmla="*/ 3 w 11"/>
                <a:gd name="T25" fmla="*/ 2 h 20"/>
                <a:gd name="T26" fmla="*/ 5 w 11"/>
                <a:gd name="T27" fmla="*/ 0 h 20"/>
                <a:gd name="T28" fmla="*/ 6 w 11"/>
                <a:gd name="T29" fmla="*/ 0 h 20"/>
                <a:gd name="T30" fmla="*/ 8 w 11"/>
                <a:gd name="T31" fmla="*/ 3 h 20"/>
                <a:gd name="T32" fmla="*/ 9 w 11"/>
                <a:gd name="T33" fmla="*/ 5 h 20"/>
                <a:gd name="T34" fmla="*/ 10 w 11"/>
                <a:gd name="T35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" h="20">
                  <a:moveTo>
                    <a:pt x="10" y="9"/>
                  </a:moveTo>
                  <a:cubicBezTo>
                    <a:pt x="11" y="10"/>
                    <a:pt x="10" y="11"/>
                    <a:pt x="10" y="12"/>
                  </a:cubicBezTo>
                  <a:cubicBezTo>
                    <a:pt x="10" y="13"/>
                    <a:pt x="10" y="15"/>
                    <a:pt x="9" y="16"/>
                  </a:cubicBezTo>
                  <a:cubicBezTo>
                    <a:pt x="9" y="17"/>
                    <a:pt x="9" y="18"/>
                    <a:pt x="8" y="19"/>
                  </a:cubicBezTo>
                  <a:cubicBezTo>
                    <a:pt x="8" y="19"/>
                    <a:pt x="7" y="20"/>
                    <a:pt x="6" y="20"/>
                  </a:cubicBezTo>
                  <a:cubicBezTo>
                    <a:pt x="6" y="20"/>
                    <a:pt x="5" y="20"/>
                    <a:pt x="4" y="20"/>
                  </a:cubicBezTo>
                  <a:cubicBezTo>
                    <a:pt x="4" y="20"/>
                    <a:pt x="3" y="20"/>
                    <a:pt x="3" y="20"/>
                  </a:cubicBezTo>
                  <a:cubicBezTo>
                    <a:pt x="2" y="20"/>
                    <a:pt x="2" y="19"/>
                    <a:pt x="2" y="18"/>
                  </a:cubicBezTo>
                  <a:cubicBezTo>
                    <a:pt x="1" y="17"/>
                    <a:pt x="2" y="14"/>
                    <a:pt x="2" y="13"/>
                  </a:cubicBezTo>
                  <a:cubicBezTo>
                    <a:pt x="2" y="12"/>
                    <a:pt x="1" y="10"/>
                    <a:pt x="1" y="10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1" y="3"/>
                    <a:pt x="3" y="2"/>
                    <a:pt x="3" y="2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1"/>
                    <a:pt x="7" y="2"/>
                    <a:pt x="8" y="3"/>
                  </a:cubicBezTo>
                  <a:cubicBezTo>
                    <a:pt x="8" y="3"/>
                    <a:pt x="8" y="5"/>
                    <a:pt x="9" y="5"/>
                  </a:cubicBezTo>
                  <a:cubicBezTo>
                    <a:pt x="9" y="6"/>
                    <a:pt x="10" y="8"/>
                    <a:pt x="10" y="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14"/>
            <p:cNvSpPr>
              <a:spLocks/>
            </p:cNvSpPr>
            <p:nvPr/>
          </p:nvSpPr>
          <p:spPr bwMode="auto">
            <a:xfrm>
              <a:off x="3277" y="1761"/>
              <a:ext cx="26" cy="47"/>
            </a:xfrm>
            <a:custGeom>
              <a:avLst/>
              <a:gdLst>
                <a:gd name="T0" fmla="*/ 10 w 11"/>
                <a:gd name="T1" fmla="*/ 9 h 20"/>
                <a:gd name="T2" fmla="*/ 10 w 11"/>
                <a:gd name="T3" fmla="*/ 12 h 20"/>
                <a:gd name="T4" fmla="*/ 9 w 11"/>
                <a:gd name="T5" fmla="*/ 16 h 20"/>
                <a:gd name="T6" fmla="*/ 8 w 11"/>
                <a:gd name="T7" fmla="*/ 19 h 20"/>
                <a:gd name="T8" fmla="*/ 6 w 11"/>
                <a:gd name="T9" fmla="*/ 20 h 20"/>
                <a:gd name="T10" fmla="*/ 4 w 11"/>
                <a:gd name="T11" fmla="*/ 20 h 20"/>
                <a:gd name="T12" fmla="*/ 3 w 11"/>
                <a:gd name="T13" fmla="*/ 20 h 20"/>
                <a:gd name="T14" fmla="*/ 2 w 11"/>
                <a:gd name="T15" fmla="*/ 18 h 20"/>
                <a:gd name="T16" fmla="*/ 2 w 11"/>
                <a:gd name="T17" fmla="*/ 13 h 20"/>
                <a:gd name="T18" fmla="*/ 1 w 11"/>
                <a:gd name="T19" fmla="*/ 10 h 20"/>
                <a:gd name="T20" fmla="*/ 0 w 11"/>
                <a:gd name="T21" fmla="*/ 7 h 20"/>
                <a:gd name="T22" fmla="*/ 0 w 11"/>
                <a:gd name="T23" fmla="*/ 3 h 20"/>
                <a:gd name="T24" fmla="*/ 3 w 11"/>
                <a:gd name="T25" fmla="*/ 2 h 20"/>
                <a:gd name="T26" fmla="*/ 5 w 11"/>
                <a:gd name="T27" fmla="*/ 0 h 20"/>
                <a:gd name="T28" fmla="*/ 6 w 11"/>
                <a:gd name="T29" fmla="*/ 0 h 20"/>
                <a:gd name="T30" fmla="*/ 8 w 11"/>
                <a:gd name="T31" fmla="*/ 3 h 20"/>
                <a:gd name="T32" fmla="*/ 9 w 11"/>
                <a:gd name="T33" fmla="*/ 5 h 20"/>
                <a:gd name="T34" fmla="*/ 10 w 11"/>
                <a:gd name="T35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" h="20">
                  <a:moveTo>
                    <a:pt x="10" y="9"/>
                  </a:moveTo>
                  <a:cubicBezTo>
                    <a:pt x="11" y="10"/>
                    <a:pt x="10" y="11"/>
                    <a:pt x="10" y="12"/>
                  </a:cubicBezTo>
                  <a:cubicBezTo>
                    <a:pt x="10" y="13"/>
                    <a:pt x="10" y="15"/>
                    <a:pt x="9" y="16"/>
                  </a:cubicBezTo>
                  <a:cubicBezTo>
                    <a:pt x="9" y="17"/>
                    <a:pt x="9" y="18"/>
                    <a:pt x="8" y="19"/>
                  </a:cubicBezTo>
                  <a:cubicBezTo>
                    <a:pt x="8" y="19"/>
                    <a:pt x="7" y="20"/>
                    <a:pt x="6" y="20"/>
                  </a:cubicBezTo>
                  <a:cubicBezTo>
                    <a:pt x="6" y="20"/>
                    <a:pt x="5" y="20"/>
                    <a:pt x="4" y="20"/>
                  </a:cubicBezTo>
                  <a:cubicBezTo>
                    <a:pt x="4" y="20"/>
                    <a:pt x="3" y="20"/>
                    <a:pt x="3" y="20"/>
                  </a:cubicBezTo>
                  <a:cubicBezTo>
                    <a:pt x="2" y="20"/>
                    <a:pt x="2" y="19"/>
                    <a:pt x="2" y="18"/>
                  </a:cubicBezTo>
                  <a:cubicBezTo>
                    <a:pt x="1" y="17"/>
                    <a:pt x="2" y="14"/>
                    <a:pt x="2" y="13"/>
                  </a:cubicBezTo>
                  <a:cubicBezTo>
                    <a:pt x="2" y="12"/>
                    <a:pt x="1" y="10"/>
                    <a:pt x="1" y="10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1" y="3"/>
                    <a:pt x="3" y="2"/>
                    <a:pt x="3" y="2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1"/>
                    <a:pt x="7" y="2"/>
                    <a:pt x="8" y="3"/>
                  </a:cubicBezTo>
                  <a:cubicBezTo>
                    <a:pt x="8" y="3"/>
                    <a:pt x="8" y="5"/>
                    <a:pt x="9" y="5"/>
                  </a:cubicBezTo>
                  <a:cubicBezTo>
                    <a:pt x="9" y="6"/>
                    <a:pt x="10" y="8"/>
                    <a:pt x="10" y="9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115"/>
            <p:cNvSpPr>
              <a:spLocks/>
            </p:cNvSpPr>
            <p:nvPr/>
          </p:nvSpPr>
          <p:spPr bwMode="auto">
            <a:xfrm>
              <a:off x="3263" y="1730"/>
              <a:ext cx="7" cy="12"/>
            </a:xfrm>
            <a:custGeom>
              <a:avLst/>
              <a:gdLst>
                <a:gd name="T0" fmla="*/ 3 w 3"/>
                <a:gd name="T1" fmla="*/ 3 h 5"/>
                <a:gd name="T2" fmla="*/ 3 w 3"/>
                <a:gd name="T3" fmla="*/ 4 h 5"/>
                <a:gd name="T4" fmla="*/ 2 w 3"/>
                <a:gd name="T5" fmla="*/ 5 h 5"/>
                <a:gd name="T6" fmla="*/ 0 w 3"/>
                <a:gd name="T7" fmla="*/ 4 h 5"/>
                <a:gd name="T8" fmla="*/ 0 w 3"/>
                <a:gd name="T9" fmla="*/ 3 h 5"/>
                <a:gd name="T10" fmla="*/ 0 w 3"/>
                <a:gd name="T11" fmla="*/ 1 h 5"/>
                <a:gd name="T12" fmla="*/ 2 w 3"/>
                <a:gd name="T13" fmla="*/ 1 h 5"/>
                <a:gd name="T14" fmla="*/ 3 w 3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5"/>
                    <a:pt x="2" y="5"/>
                  </a:cubicBezTo>
                  <a:cubicBezTo>
                    <a:pt x="2" y="5"/>
                    <a:pt x="1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2" y="0"/>
                    <a:pt x="2" y="1"/>
                  </a:cubicBezTo>
                  <a:cubicBezTo>
                    <a:pt x="3" y="1"/>
                    <a:pt x="3" y="3"/>
                    <a:pt x="3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116"/>
            <p:cNvSpPr>
              <a:spLocks/>
            </p:cNvSpPr>
            <p:nvPr/>
          </p:nvSpPr>
          <p:spPr bwMode="auto">
            <a:xfrm>
              <a:off x="3263" y="1730"/>
              <a:ext cx="7" cy="12"/>
            </a:xfrm>
            <a:custGeom>
              <a:avLst/>
              <a:gdLst>
                <a:gd name="T0" fmla="*/ 3 w 3"/>
                <a:gd name="T1" fmla="*/ 3 h 5"/>
                <a:gd name="T2" fmla="*/ 3 w 3"/>
                <a:gd name="T3" fmla="*/ 4 h 5"/>
                <a:gd name="T4" fmla="*/ 2 w 3"/>
                <a:gd name="T5" fmla="*/ 5 h 5"/>
                <a:gd name="T6" fmla="*/ 0 w 3"/>
                <a:gd name="T7" fmla="*/ 4 h 5"/>
                <a:gd name="T8" fmla="*/ 0 w 3"/>
                <a:gd name="T9" fmla="*/ 3 h 5"/>
                <a:gd name="T10" fmla="*/ 0 w 3"/>
                <a:gd name="T11" fmla="*/ 1 h 5"/>
                <a:gd name="T12" fmla="*/ 2 w 3"/>
                <a:gd name="T13" fmla="*/ 1 h 5"/>
                <a:gd name="T14" fmla="*/ 3 w 3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5"/>
                    <a:pt x="2" y="5"/>
                  </a:cubicBezTo>
                  <a:cubicBezTo>
                    <a:pt x="2" y="5"/>
                    <a:pt x="1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2" y="0"/>
                    <a:pt x="2" y="1"/>
                  </a:cubicBezTo>
                  <a:cubicBezTo>
                    <a:pt x="3" y="1"/>
                    <a:pt x="3" y="3"/>
                    <a:pt x="3" y="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117"/>
            <p:cNvSpPr>
              <a:spLocks/>
            </p:cNvSpPr>
            <p:nvPr/>
          </p:nvSpPr>
          <p:spPr bwMode="auto">
            <a:xfrm>
              <a:off x="3078" y="1678"/>
              <a:ext cx="47" cy="35"/>
            </a:xfrm>
            <a:custGeom>
              <a:avLst/>
              <a:gdLst>
                <a:gd name="T0" fmla="*/ 19 w 20"/>
                <a:gd name="T1" fmla="*/ 9 h 15"/>
                <a:gd name="T2" fmla="*/ 20 w 20"/>
                <a:gd name="T3" fmla="*/ 12 h 15"/>
                <a:gd name="T4" fmla="*/ 19 w 20"/>
                <a:gd name="T5" fmla="*/ 14 h 15"/>
                <a:gd name="T6" fmla="*/ 16 w 20"/>
                <a:gd name="T7" fmla="*/ 14 h 15"/>
                <a:gd name="T8" fmla="*/ 12 w 20"/>
                <a:gd name="T9" fmla="*/ 15 h 15"/>
                <a:gd name="T10" fmla="*/ 9 w 20"/>
                <a:gd name="T11" fmla="*/ 15 h 15"/>
                <a:gd name="T12" fmla="*/ 5 w 20"/>
                <a:gd name="T13" fmla="*/ 15 h 15"/>
                <a:gd name="T14" fmla="*/ 3 w 20"/>
                <a:gd name="T15" fmla="*/ 14 h 15"/>
                <a:gd name="T16" fmla="*/ 2 w 20"/>
                <a:gd name="T17" fmla="*/ 12 h 15"/>
                <a:gd name="T18" fmla="*/ 0 w 20"/>
                <a:gd name="T19" fmla="*/ 11 h 15"/>
                <a:gd name="T20" fmla="*/ 1 w 20"/>
                <a:gd name="T21" fmla="*/ 8 h 15"/>
                <a:gd name="T22" fmla="*/ 3 w 20"/>
                <a:gd name="T23" fmla="*/ 6 h 15"/>
                <a:gd name="T24" fmla="*/ 8 w 20"/>
                <a:gd name="T25" fmla="*/ 3 h 15"/>
                <a:gd name="T26" fmla="*/ 10 w 20"/>
                <a:gd name="T27" fmla="*/ 0 h 15"/>
                <a:gd name="T28" fmla="*/ 14 w 20"/>
                <a:gd name="T29" fmla="*/ 0 h 15"/>
                <a:gd name="T30" fmla="*/ 17 w 20"/>
                <a:gd name="T31" fmla="*/ 1 h 15"/>
                <a:gd name="T32" fmla="*/ 18 w 20"/>
                <a:gd name="T33" fmla="*/ 4 h 15"/>
                <a:gd name="T34" fmla="*/ 18 w 20"/>
                <a:gd name="T35" fmla="*/ 7 h 15"/>
                <a:gd name="T36" fmla="*/ 19 w 20"/>
                <a:gd name="T37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5">
                  <a:moveTo>
                    <a:pt x="19" y="9"/>
                  </a:moveTo>
                  <a:cubicBezTo>
                    <a:pt x="20" y="10"/>
                    <a:pt x="20" y="12"/>
                    <a:pt x="20" y="12"/>
                  </a:cubicBezTo>
                  <a:cubicBezTo>
                    <a:pt x="20" y="13"/>
                    <a:pt x="20" y="14"/>
                    <a:pt x="19" y="14"/>
                  </a:cubicBezTo>
                  <a:cubicBezTo>
                    <a:pt x="18" y="14"/>
                    <a:pt x="17" y="14"/>
                    <a:pt x="16" y="14"/>
                  </a:cubicBezTo>
                  <a:cubicBezTo>
                    <a:pt x="15" y="14"/>
                    <a:pt x="13" y="15"/>
                    <a:pt x="12" y="15"/>
                  </a:cubicBezTo>
                  <a:cubicBezTo>
                    <a:pt x="11" y="15"/>
                    <a:pt x="10" y="15"/>
                    <a:pt x="9" y="15"/>
                  </a:cubicBezTo>
                  <a:cubicBezTo>
                    <a:pt x="8" y="15"/>
                    <a:pt x="6" y="15"/>
                    <a:pt x="5" y="15"/>
                  </a:cubicBezTo>
                  <a:cubicBezTo>
                    <a:pt x="5" y="15"/>
                    <a:pt x="4" y="14"/>
                    <a:pt x="3" y="14"/>
                  </a:cubicBezTo>
                  <a:cubicBezTo>
                    <a:pt x="3" y="13"/>
                    <a:pt x="2" y="12"/>
                    <a:pt x="2" y="12"/>
                  </a:cubicBezTo>
                  <a:cubicBezTo>
                    <a:pt x="1" y="11"/>
                    <a:pt x="1" y="11"/>
                    <a:pt x="0" y="11"/>
                  </a:cubicBezTo>
                  <a:cubicBezTo>
                    <a:pt x="0" y="10"/>
                    <a:pt x="0" y="8"/>
                    <a:pt x="1" y="8"/>
                  </a:cubicBezTo>
                  <a:cubicBezTo>
                    <a:pt x="1" y="7"/>
                    <a:pt x="3" y="7"/>
                    <a:pt x="3" y="6"/>
                  </a:cubicBezTo>
                  <a:cubicBezTo>
                    <a:pt x="4" y="5"/>
                    <a:pt x="6" y="4"/>
                    <a:pt x="8" y="3"/>
                  </a:cubicBezTo>
                  <a:cubicBezTo>
                    <a:pt x="8" y="3"/>
                    <a:pt x="9" y="1"/>
                    <a:pt x="10" y="0"/>
                  </a:cubicBezTo>
                  <a:cubicBezTo>
                    <a:pt x="11" y="0"/>
                    <a:pt x="13" y="0"/>
                    <a:pt x="14" y="0"/>
                  </a:cubicBezTo>
                  <a:cubicBezTo>
                    <a:pt x="15" y="0"/>
                    <a:pt x="16" y="1"/>
                    <a:pt x="17" y="1"/>
                  </a:cubicBezTo>
                  <a:cubicBezTo>
                    <a:pt x="17" y="1"/>
                    <a:pt x="18" y="3"/>
                    <a:pt x="18" y="4"/>
                  </a:cubicBezTo>
                  <a:cubicBezTo>
                    <a:pt x="18" y="5"/>
                    <a:pt x="18" y="6"/>
                    <a:pt x="18" y="7"/>
                  </a:cubicBezTo>
                  <a:cubicBezTo>
                    <a:pt x="18" y="7"/>
                    <a:pt x="19" y="9"/>
                    <a:pt x="19" y="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118"/>
            <p:cNvSpPr>
              <a:spLocks/>
            </p:cNvSpPr>
            <p:nvPr/>
          </p:nvSpPr>
          <p:spPr bwMode="auto">
            <a:xfrm>
              <a:off x="3078" y="1678"/>
              <a:ext cx="47" cy="35"/>
            </a:xfrm>
            <a:custGeom>
              <a:avLst/>
              <a:gdLst>
                <a:gd name="T0" fmla="*/ 19 w 20"/>
                <a:gd name="T1" fmla="*/ 9 h 15"/>
                <a:gd name="T2" fmla="*/ 20 w 20"/>
                <a:gd name="T3" fmla="*/ 12 h 15"/>
                <a:gd name="T4" fmla="*/ 19 w 20"/>
                <a:gd name="T5" fmla="*/ 14 h 15"/>
                <a:gd name="T6" fmla="*/ 16 w 20"/>
                <a:gd name="T7" fmla="*/ 14 h 15"/>
                <a:gd name="T8" fmla="*/ 12 w 20"/>
                <a:gd name="T9" fmla="*/ 15 h 15"/>
                <a:gd name="T10" fmla="*/ 9 w 20"/>
                <a:gd name="T11" fmla="*/ 15 h 15"/>
                <a:gd name="T12" fmla="*/ 5 w 20"/>
                <a:gd name="T13" fmla="*/ 15 h 15"/>
                <a:gd name="T14" fmla="*/ 3 w 20"/>
                <a:gd name="T15" fmla="*/ 14 h 15"/>
                <a:gd name="T16" fmla="*/ 2 w 20"/>
                <a:gd name="T17" fmla="*/ 12 h 15"/>
                <a:gd name="T18" fmla="*/ 0 w 20"/>
                <a:gd name="T19" fmla="*/ 11 h 15"/>
                <a:gd name="T20" fmla="*/ 1 w 20"/>
                <a:gd name="T21" fmla="*/ 8 h 15"/>
                <a:gd name="T22" fmla="*/ 3 w 20"/>
                <a:gd name="T23" fmla="*/ 6 h 15"/>
                <a:gd name="T24" fmla="*/ 8 w 20"/>
                <a:gd name="T25" fmla="*/ 3 h 15"/>
                <a:gd name="T26" fmla="*/ 10 w 20"/>
                <a:gd name="T27" fmla="*/ 0 h 15"/>
                <a:gd name="T28" fmla="*/ 14 w 20"/>
                <a:gd name="T29" fmla="*/ 0 h 15"/>
                <a:gd name="T30" fmla="*/ 17 w 20"/>
                <a:gd name="T31" fmla="*/ 1 h 15"/>
                <a:gd name="T32" fmla="*/ 18 w 20"/>
                <a:gd name="T33" fmla="*/ 4 h 15"/>
                <a:gd name="T34" fmla="*/ 18 w 20"/>
                <a:gd name="T35" fmla="*/ 7 h 15"/>
                <a:gd name="T36" fmla="*/ 19 w 20"/>
                <a:gd name="T37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5">
                  <a:moveTo>
                    <a:pt x="19" y="9"/>
                  </a:moveTo>
                  <a:cubicBezTo>
                    <a:pt x="20" y="10"/>
                    <a:pt x="20" y="12"/>
                    <a:pt x="20" y="12"/>
                  </a:cubicBezTo>
                  <a:cubicBezTo>
                    <a:pt x="20" y="13"/>
                    <a:pt x="20" y="14"/>
                    <a:pt x="19" y="14"/>
                  </a:cubicBezTo>
                  <a:cubicBezTo>
                    <a:pt x="18" y="14"/>
                    <a:pt x="17" y="14"/>
                    <a:pt x="16" y="14"/>
                  </a:cubicBezTo>
                  <a:cubicBezTo>
                    <a:pt x="15" y="14"/>
                    <a:pt x="13" y="15"/>
                    <a:pt x="12" y="15"/>
                  </a:cubicBezTo>
                  <a:cubicBezTo>
                    <a:pt x="11" y="15"/>
                    <a:pt x="10" y="15"/>
                    <a:pt x="9" y="15"/>
                  </a:cubicBezTo>
                  <a:cubicBezTo>
                    <a:pt x="8" y="15"/>
                    <a:pt x="6" y="15"/>
                    <a:pt x="5" y="15"/>
                  </a:cubicBezTo>
                  <a:cubicBezTo>
                    <a:pt x="5" y="15"/>
                    <a:pt x="4" y="14"/>
                    <a:pt x="3" y="14"/>
                  </a:cubicBezTo>
                  <a:cubicBezTo>
                    <a:pt x="3" y="13"/>
                    <a:pt x="2" y="12"/>
                    <a:pt x="2" y="12"/>
                  </a:cubicBezTo>
                  <a:cubicBezTo>
                    <a:pt x="1" y="11"/>
                    <a:pt x="1" y="11"/>
                    <a:pt x="0" y="11"/>
                  </a:cubicBezTo>
                  <a:cubicBezTo>
                    <a:pt x="0" y="10"/>
                    <a:pt x="0" y="8"/>
                    <a:pt x="1" y="8"/>
                  </a:cubicBezTo>
                  <a:cubicBezTo>
                    <a:pt x="1" y="7"/>
                    <a:pt x="3" y="7"/>
                    <a:pt x="3" y="6"/>
                  </a:cubicBezTo>
                  <a:cubicBezTo>
                    <a:pt x="4" y="5"/>
                    <a:pt x="6" y="4"/>
                    <a:pt x="8" y="3"/>
                  </a:cubicBezTo>
                  <a:cubicBezTo>
                    <a:pt x="8" y="3"/>
                    <a:pt x="9" y="1"/>
                    <a:pt x="10" y="0"/>
                  </a:cubicBezTo>
                  <a:cubicBezTo>
                    <a:pt x="11" y="0"/>
                    <a:pt x="13" y="0"/>
                    <a:pt x="14" y="0"/>
                  </a:cubicBezTo>
                  <a:cubicBezTo>
                    <a:pt x="15" y="0"/>
                    <a:pt x="16" y="1"/>
                    <a:pt x="17" y="1"/>
                  </a:cubicBezTo>
                  <a:cubicBezTo>
                    <a:pt x="17" y="1"/>
                    <a:pt x="18" y="3"/>
                    <a:pt x="18" y="4"/>
                  </a:cubicBezTo>
                  <a:cubicBezTo>
                    <a:pt x="18" y="5"/>
                    <a:pt x="18" y="6"/>
                    <a:pt x="18" y="7"/>
                  </a:cubicBezTo>
                  <a:cubicBezTo>
                    <a:pt x="18" y="7"/>
                    <a:pt x="19" y="9"/>
                    <a:pt x="19" y="9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119"/>
            <p:cNvSpPr>
              <a:spLocks/>
            </p:cNvSpPr>
            <p:nvPr/>
          </p:nvSpPr>
          <p:spPr bwMode="auto">
            <a:xfrm>
              <a:off x="3222" y="1647"/>
              <a:ext cx="10" cy="21"/>
            </a:xfrm>
            <a:custGeom>
              <a:avLst/>
              <a:gdLst>
                <a:gd name="T0" fmla="*/ 4 w 4"/>
                <a:gd name="T1" fmla="*/ 1 h 9"/>
                <a:gd name="T2" fmla="*/ 4 w 4"/>
                <a:gd name="T3" fmla="*/ 5 h 9"/>
                <a:gd name="T4" fmla="*/ 4 w 4"/>
                <a:gd name="T5" fmla="*/ 7 h 9"/>
                <a:gd name="T6" fmla="*/ 2 w 4"/>
                <a:gd name="T7" fmla="*/ 9 h 9"/>
                <a:gd name="T8" fmla="*/ 1 w 4"/>
                <a:gd name="T9" fmla="*/ 9 h 9"/>
                <a:gd name="T10" fmla="*/ 0 w 4"/>
                <a:gd name="T11" fmla="*/ 7 h 9"/>
                <a:gd name="T12" fmla="*/ 1 w 4"/>
                <a:gd name="T13" fmla="*/ 6 h 9"/>
                <a:gd name="T14" fmla="*/ 1 w 4"/>
                <a:gd name="T15" fmla="*/ 4 h 9"/>
                <a:gd name="T16" fmla="*/ 0 w 4"/>
                <a:gd name="T17" fmla="*/ 2 h 9"/>
                <a:gd name="T18" fmla="*/ 0 w 4"/>
                <a:gd name="T19" fmla="*/ 0 h 9"/>
                <a:gd name="T20" fmla="*/ 2 w 4"/>
                <a:gd name="T21" fmla="*/ 0 h 9"/>
                <a:gd name="T22" fmla="*/ 4 w 4"/>
                <a:gd name="T2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9">
                  <a:moveTo>
                    <a:pt x="4" y="1"/>
                  </a:moveTo>
                  <a:cubicBezTo>
                    <a:pt x="4" y="2"/>
                    <a:pt x="4" y="4"/>
                    <a:pt x="4" y="5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3" y="8"/>
                    <a:pt x="2" y="9"/>
                    <a:pt x="2" y="9"/>
                  </a:cubicBezTo>
                  <a:cubicBezTo>
                    <a:pt x="2" y="9"/>
                    <a:pt x="1" y="9"/>
                    <a:pt x="1" y="9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0" y="7"/>
                    <a:pt x="1" y="7"/>
                    <a:pt x="1" y="6"/>
                  </a:cubicBezTo>
                  <a:cubicBezTo>
                    <a:pt x="2" y="6"/>
                    <a:pt x="2" y="4"/>
                    <a:pt x="1" y="4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4" y="1"/>
                    <a:pt x="4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120"/>
            <p:cNvSpPr>
              <a:spLocks/>
            </p:cNvSpPr>
            <p:nvPr/>
          </p:nvSpPr>
          <p:spPr bwMode="auto">
            <a:xfrm>
              <a:off x="3222" y="1647"/>
              <a:ext cx="10" cy="21"/>
            </a:xfrm>
            <a:custGeom>
              <a:avLst/>
              <a:gdLst>
                <a:gd name="T0" fmla="*/ 4 w 4"/>
                <a:gd name="T1" fmla="*/ 1 h 9"/>
                <a:gd name="T2" fmla="*/ 4 w 4"/>
                <a:gd name="T3" fmla="*/ 5 h 9"/>
                <a:gd name="T4" fmla="*/ 4 w 4"/>
                <a:gd name="T5" fmla="*/ 7 h 9"/>
                <a:gd name="T6" fmla="*/ 2 w 4"/>
                <a:gd name="T7" fmla="*/ 9 h 9"/>
                <a:gd name="T8" fmla="*/ 1 w 4"/>
                <a:gd name="T9" fmla="*/ 9 h 9"/>
                <a:gd name="T10" fmla="*/ 0 w 4"/>
                <a:gd name="T11" fmla="*/ 7 h 9"/>
                <a:gd name="T12" fmla="*/ 1 w 4"/>
                <a:gd name="T13" fmla="*/ 6 h 9"/>
                <a:gd name="T14" fmla="*/ 1 w 4"/>
                <a:gd name="T15" fmla="*/ 4 h 9"/>
                <a:gd name="T16" fmla="*/ 0 w 4"/>
                <a:gd name="T17" fmla="*/ 2 h 9"/>
                <a:gd name="T18" fmla="*/ 0 w 4"/>
                <a:gd name="T19" fmla="*/ 0 h 9"/>
                <a:gd name="T20" fmla="*/ 2 w 4"/>
                <a:gd name="T21" fmla="*/ 0 h 9"/>
                <a:gd name="T22" fmla="*/ 4 w 4"/>
                <a:gd name="T2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9">
                  <a:moveTo>
                    <a:pt x="4" y="1"/>
                  </a:moveTo>
                  <a:cubicBezTo>
                    <a:pt x="4" y="2"/>
                    <a:pt x="4" y="4"/>
                    <a:pt x="4" y="5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3" y="8"/>
                    <a:pt x="2" y="9"/>
                    <a:pt x="2" y="9"/>
                  </a:cubicBezTo>
                  <a:cubicBezTo>
                    <a:pt x="2" y="9"/>
                    <a:pt x="1" y="9"/>
                    <a:pt x="1" y="9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0" y="7"/>
                    <a:pt x="1" y="7"/>
                    <a:pt x="1" y="6"/>
                  </a:cubicBezTo>
                  <a:cubicBezTo>
                    <a:pt x="2" y="6"/>
                    <a:pt x="2" y="4"/>
                    <a:pt x="1" y="4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4" y="1"/>
                    <a:pt x="4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121"/>
            <p:cNvSpPr>
              <a:spLocks/>
            </p:cNvSpPr>
            <p:nvPr/>
          </p:nvSpPr>
          <p:spPr bwMode="auto">
            <a:xfrm>
              <a:off x="3251" y="1808"/>
              <a:ext cx="9" cy="14"/>
            </a:xfrm>
            <a:custGeom>
              <a:avLst/>
              <a:gdLst>
                <a:gd name="T0" fmla="*/ 3 w 4"/>
                <a:gd name="T1" fmla="*/ 1 h 6"/>
                <a:gd name="T2" fmla="*/ 4 w 4"/>
                <a:gd name="T3" fmla="*/ 3 h 6"/>
                <a:gd name="T4" fmla="*/ 3 w 4"/>
                <a:gd name="T5" fmla="*/ 4 h 6"/>
                <a:gd name="T6" fmla="*/ 3 w 4"/>
                <a:gd name="T7" fmla="*/ 5 h 6"/>
                <a:gd name="T8" fmla="*/ 2 w 4"/>
                <a:gd name="T9" fmla="*/ 6 h 6"/>
                <a:gd name="T10" fmla="*/ 1 w 4"/>
                <a:gd name="T11" fmla="*/ 5 h 6"/>
                <a:gd name="T12" fmla="*/ 0 w 4"/>
                <a:gd name="T13" fmla="*/ 2 h 6"/>
                <a:gd name="T14" fmla="*/ 1 w 4"/>
                <a:gd name="T15" fmla="*/ 0 h 6"/>
                <a:gd name="T16" fmla="*/ 3 w 4"/>
                <a:gd name="T1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3" y="1"/>
                  </a:moveTo>
                  <a:cubicBezTo>
                    <a:pt x="4" y="1"/>
                    <a:pt x="4" y="2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2" y="6"/>
                    <a:pt x="1" y="5"/>
                    <a:pt x="1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122"/>
            <p:cNvSpPr>
              <a:spLocks/>
            </p:cNvSpPr>
            <p:nvPr/>
          </p:nvSpPr>
          <p:spPr bwMode="auto">
            <a:xfrm>
              <a:off x="3251" y="1808"/>
              <a:ext cx="9" cy="14"/>
            </a:xfrm>
            <a:custGeom>
              <a:avLst/>
              <a:gdLst>
                <a:gd name="T0" fmla="*/ 3 w 4"/>
                <a:gd name="T1" fmla="*/ 1 h 6"/>
                <a:gd name="T2" fmla="*/ 4 w 4"/>
                <a:gd name="T3" fmla="*/ 3 h 6"/>
                <a:gd name="T4" fmla="*/ 3 w 4"/>
                <a:gd name="T5" fmla="*/ 4 h 6"/>
                <a:gd name="T6" fmla="*/ 3 w 4"/>
                <a:gd name="T7" fmla="*/ 5 h 6"/>
                <a:gd name="T8" fmla="*/ 2 w 4"/>
                <a:gd name="T9" fmla="*/ 6 h 6"/>
                <a:gd name="T10" fmla="*/ 1 w 4"/>
                <a:gd name="T11" fmla="*/ 5 h 6"/>
                <a:gd name="T12" fmla="*/ 0 w 4"/>
                <a:gd name="T13" fmla="*/ 2 h 6"/>
                <a:gd name="T14" fmla="*/ 1 w 4"/>
                <a:gd name="T15" fmla="*/ 0 h 6"/>
                <a:gd name="T16" fmla="*/ 3 w 4"/>
                <a:gd name="T1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3" y="1"/>
                  </a:moveTo>
                  <a:cubicBezTo>
                    <a:pt x="4" y="1"/>
                    <a:pt x="4" y="2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2" y="6"/>
                    <a:pt x="1" y="5"/>
                    <a:pt x="1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123"/>
            <p:cNvSpPr>
              <a:spLocks/>
            </p:cNvSpPr>
            <p:nvPr/>
          </p:nvSpPr>
          <p:spPr bwMode="auto">
            <a:xfrm>
              <a:off x="3670" y="1273"/>
              <a:ext cx="11" cy="16"/>
            </a:xfrm>
            <a:custGeom>
              <a:avLst/>
              <a:gdLst>
                <a:gd name="T0" fmla="*/ 5 w 5"/>
                <a:gd name="T1" fmla="*/ 5 h 7"/>
                <a:gd name="T2" fmla="*/ 5 w 5"/>
                <a:gd name="T3" fmla="*/ 6 h 7"/>
                <a:gd name="T4" fmla="*/ 3 w 5"/>
                <a:gd name="T5" fmla="*/ 6 h 7"/>
                <a:gd name="T6" fmla="*/ 1 w 5"/>
                <a:gd name="T7" fmla="*/ 4 h 7"/>
                <a:gd name="T8" fmla="*/ 1 w 5"/>
                <a:gd name="T9" fmla="*/ 2 h 7"/>
                <a:gd name="T10" fmla="*/ 2 w 5"/>
                <a:gd name="T11" fmla="*/ 0 h 7"/>
                <a:gd name="T12" fmla="*/ 3 w 5"/>
                <a:gd name="T13" fmla="*/ 1 h 7"/>
                <a:gd name="T14" fmla="*/ 3 w 5"/>
                <a:gd name="T15" fmla="*/ 4 h 7"/>
                <a:gd name="T16" fmla="*/ 5 w 5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5" y="5"/>
                  </a:moveTo>
                  <a:cubicBezTo>
                    <a:pt x="5" y="5"/>
                    <a:pt x="5" y="6"/>
                    <a:pt x="5" y="6"/>
                  </a:cubicBezTo>
                  <a:cubicBezTo>
                    <a:pt x="5" y="7"/>
                    <a:pt x="3" y="7"/>
                    <a:pt x="3" y="6"/>
                  </a:cubicBezTo>
                  <a:cubicBezTo>
                    <a:pt x="3" y="6"/>
                    <a:pt x="2" y="5"/>
                    <a:pt x="1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3" y="2"/>
                    <a:pt x="3" y="3"/>
                    <a:pt x="3" y="4"/>
                  </a:cubicBezTo>
                  <a:cubicBezTo>
                    <a:pt x="4" y="4"/>
                    <a:pt x="5" y="4"/>
                    <a:pt x="5" y="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124"/>
            <p:cNvSpPr>
              <a:spLocks/>
            </p:cNvSpPr>
            <p:nvPr/>
          </p:nvSpPr>
          <p:spPr bwMode="auto">
            <a:xfrm>
              <a:off x="3670" y="1273"/>
              <a:ext cx="11" cy="16"/>
            </a:xfrm>
            <a:custGeom>
              <a:avLst/>
              <a:gdLst>
                <a:gd name="T0" fmla="*/ 5 w 5"/>
                <a:gd name="T1" fmla="*/ 5 h 7"/>
                <a:gd name="T2" fmla="*/ 5 w 5"/>
                <a:gd name="T3" fmla="*/ 6 h 7"/>
                <a:gd name="T4" fmla="*/ 3 w 5"/>
                <a:gd name="T5" fmla="*/ 6 h 7"/>
                <a:gd name="T6" fmla="*/ 1 w 5"/>
                <a:gd name="T7" fmla="*/ 4 h 7"/>
                <a:gd name="T8" fmla="*/ 1 w 5"/>
                <a:gd name="T9" fmla="*/ 2 h 7"/>
                <a:gd name="T10" fmla="*/ 2 w 5"/>
                <a:gd name="T11" fmla="*/ 0 h 7"/>
                <a:gd name="T12" fmla="*/ 3 w 5"/>
                <a:gd name="T13" fmla="*/ 1 h 7"/>
                <a:gd name="T14" fmla="*/ 3 w 5"/>
                <a:gd name="T15" fmla="*/ 4 h 7"/>
                <a:gd name="T16" fmla="*/ 5 w 5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5" y="5"/>
                  </a:moveTo>
                  <a:cubicBezTo>
                    <a:pt x="5" y="5"/>
                    <a:pt x="5" y="6"/>
                    <a:pt x="5" y="6"/>
                  </a:cubicBezTo>
                  <a:cubicBezTo>
                    <a:pt x="5" y="7"/>
                    <a:pt x="3" y="7"/>
                    <a:pt x="3" y="6"/>
                  </a:cubicBezTo>
                  <a:cubicBezTo>
                    <a:pt x="3" y="6"/>
                    <a:pt x="2" y="5"/>
                    <a:pt x="1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3" y="2"/>
                    <a:pt x="3" y="3"/>
                    <a:pt x="3" y="4"/>
                  </a:cubicBezTo>
                  <a:cubicBezTo>
                    <a:pt x="4" y="4"/>
                    <a:pt x="5" y="4"/>
                    <a:pt x="5" y="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125"/>
            <p:cNvSpPr>
              <a:spLocks/>
            </p:cNvSpPr>
            <p:nvPr/>
          </p:nvSpPr>
          <p:spPr bwMode="auto">
            <a:xfrm>
              <a:off x="3648" y="1311"/>
              <a:ext cx="33" cy="23"/>
            </a:xfrm>
            <a:custGeom>
              <a:avLst/>
              <a:gdLst>
                <a:gd name="T0" fmla="*/ 14 w 14"/>
                <a:gd name="T1" fmla="*/ 2 h 10"/>
                <a:gd name="T2" fmla="*/ 13 w 14"/>
                <a:gd name="T3" fmla="*/ 5 h 10"/>
                <a:gd name="T4" fmla="*/ 12 w 14"/>
                <a:gd name="T5" fmla="*/ 7 h 10"/>
                <a:gd name="T6" fmla="*/ 9 w 14"/>
                <a:gd name="T7" fmla="*/ 8 h 10"/>
                <a:gd name="T8" fmla="*/ 7 w 14"/>
                <a:gd name="T9" fmla="*/ 9 h 10"/>
                <a:gd name="T10" fmla="*/ 4 w 14"/>
                <a:gd name="T11" fmla="*/ 10 h 10"/>
                <a:gd name="T12" fmla="*/ 1 w 14"/>
                <a:gd name="T13" fmla="*/ 8 h 10"/>
                <a:gd name="T14" fmla="*/ 0 w 14"/>
                <a:gd name="T15" fmla="*/ 5 h 10"/>
                <a:gd name="T16" fmla="*/ 0 w 14"/>
                <a:gd name="T17" fmla="*/ 3 h 10"/>
                <a:gd name="T18" fmla="*/ 2 w 14"/>
                <a:gd name="T19" fmla="*/ 2 h 10"/>
                <a:gd name="T20" fmla="*/ 5 w 14"/>
                <a:gd name="T21" fmla="*/ 2 h 10"/>
                <a:gd name="T22" fmla="*/ 8 w 14"/>
                <a:gd name="T23" fmla="*/ 2 h 10"/>
                <a:gd name="T24" fmla="*/ 10 w 14"/>
                <a:gd name="T25" fmla="*/ 0 h 10"/>
                <a:gd name="T26" fmla="*/ 12 w 14"/>
                <a:gd name="T27" fmla="*/ 0 h 10"/>
                <a:gd name="T28" fmla="*/ 14 w 14"/>
                <a:gd name="T2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0">
                  <a:moveTo>
                    <a:pt x="14" y="2"/>
                  </a:moveTo>
                  <a:cubicBezTo>
                    <a:pt x="14" y="3"/>
                    <a:pt x="14" y="5"/>
                    <a:pt x="13" y="5"/>
                  </a:cubicBezTo>
                  <a:cubicBezTo>
                    <a:pt x="13" y="6"/>
                    <a:pt x="12" y="7"/>
                    <a:pt x="12" y="7"/>
                  </a:cubicBezTo>
                  <a:cubicBezTo>
                    <a:pt x="11" y="8"/>
                    <a:pt x="10" y="8"/>
                    <a:pt x="9" y="8"/>
                  </a:cubicBezTo>
                  <a:cubicBezTo>
                    <a:pt x="8" y="8"/>
                    <a:pt x="8" y="9"/>
                    <a:pt x="7" y="9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9"/>
                    <a:pt x="1" y="9"/>
                    <a:pt x="1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3" y="2"/>
                    <a:pt x="4" y="2"/>
                    <a:pt x="5" y="2"/>
                  </a:cubicBezTo>
                  <a:cubicBezTo>
                    <a:pt x="6" y="2"/>
                    <a:pt x="7" y="2"/>
                    <a:pt x="8" y="2"/>
                  </a:cubicBezTo>
                  <a:cubicBezTo>
                    <a:pt x="8" y="1"/>
                    <a:pt x="9" y="1"/>
                    <a:pt x="10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2" y="0"/>
                    <a:pt x="13" y="1"/>
                    <a:pt x="14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126"/>
            <p:cNvSpPr>
              <a:spLocks/>
            </p:cNvSpPr>
            <p:nvPr/>
          </p:nvSpPr>
          <p:spPr bwMode="auto">
            <a:xfrm>
              <a:off x="3648" y="1311"/>
              <a:ext cx="33" cy="23"/>
            </a:xfrm>
            <a:custGeom>
              <a:avLst/>
              <a:gdLst>
                <a:gd name="T0" fmla="*/ 14 w 14"/>
                <a:gd name="T1" fmla="*/ 2 h 10"/>
                <a:gd name="T2" fmla="*/ 13 w 14"/>
                <a:gd name="T3" fmla="*/ 5 h 10"/>
                <a:gd name="T4" fmla="*/ 12 w 14"/>
                <a:gd name="T5" fmla="*/ 7 h 10"/>
                <a:gd name="T6" fmla="*/ 9 w 14"/>
                <a:gd name="T7" fmla="*/ 8 h 10"/>
                <a:gd name="T8" fmla="*/ 7 w 14"/>
                <a:gd name="T9" fmla="*/ 9 h 10"/>
                <a:gd name="T10" fmla="*/ 4 w 14"/>
                <a:gd name="T11" fmla="*/ 10 h 10"/>
                <a:gd name="T12" fmla="*/ 1 w 14"/>
                <a:gd name="T13" fmla="*/ 8 h 10"/>
                <a:gd name="T14" fmla="*/ 0 w 14"/>
                <a:gd name="T15" fmla="*/ 5 h 10"/>
                <a:gd name="T16" fmla="*/ 0 w 14"/>
                <a:gd name="T17" fmla="*/ 3 h 10"/>
                <a:gd name="T18" fmla="*/ 2 w 14"/>
                <a:gd name="T19" fmla="*/ 2 h 10"/>
                <a:gd name="T20" fmla="*/ 5 w 14"/>
                <a:gd name="T21" fmla="*/ 2 h 10"/>
                <a:gd name="T22" fmla="*/ 8 w 14"/>
                <a:gd name="T23" fmla="*/ 2 h 10"/>
                <a:gd name="T24" fmla="*/ 10 w 14"/>
                <a:gd name="T25" fmla="*/ 0 h 10"/>
                <a:gd name="T26" fmla="*/ 12 w 14"/>
                <a:gd name="T27" fmla="*/ 0 h 10"/>
                <a:gd name="T28" fmla="*/ 14 w 14"/>
                <a:gd name="T2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0">
                  <a:moveTo>
                    <a:pt x="14" y="2"/>
                  </a:moveTo>
                  <a:cubicBezTo>
                    <a:pt x="14" y="3"/>
                    <a:pt x="14" y="5"/>
                    <a:pt x="13" y="5"/>
                  </a:cubicBezTo>
                  <a:cubicBezTo>
                    <a:pt x="13" y="6"/>
                    <a:pt x="12" y="7"/>
                    <a:pt x="12" y="7"/>
                  </a:cubicBezTo>
                  <a:cubicBezTo>
                    <a:pt x="11" y="8"/>
                    <a:pt x="10" y="8"/>
                    <a:pt x="9" y="8"/>
                  </a:cubicBezTo>
                  <a:cubicBezTo>
                    <a:pt x="8" y="8"/>
                    <a:pt x="8" y="9"/>
                    <a:pt x="7" y="9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9"/>
                    <a:pt x="1" y="9"/>
                    <a:pt x="1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3" y="2"/>
                    <a:pt x="4" y="2"/>
                    <a:pt x="5" y="2"/>
                  </a:cubicBezTo>
                  <a:cubicBezTo>
                    <a:pt x="6" y="2"/>
                    <a:pt x="7" y="2"/>
                    <a:pt x="8" y="2"/>
                  </a:cubicBezTo>
                  <a:cubicBezTo>
                    <a:pt x="8" y="1"/>
                    <a:pt x="9" y="1"/>
                    <a:pt x="10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2" y="0"/>
                    <a:pt x="13" y="1"/>
                    <a:pt x="14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127"/>
            <p:cNvSpPr>
              <a:spLocks/>
            </p:cNvSpPr>
            <p:nvPr/>
          </p:nvSpPr>
          <p:spPr bwMode="auto">
            <a:xfrm>
              <a:off x="3660" y="1275"/>
              <a:ext cx="7" cy="12"/>
            </a:xfrm>
            <a:custGeom>
              <a:avLst/>
              <a:gdLst>
                <a:gd name="T0" fmla="*/ 2 w 3"/>
                <a:gd name="T1" fmla="*/ 2 h 5"/>
                <a:gd name="T2" fmla="*/ 2 w 3"/>
                <a:gd name="T3" fmla="*/ 5 h 5"/>
                <a:gd name="T4" fmla="*/ 0 w 3"/>
                <a:gd name="T5" fmla="*/ 4 h 5"/>
                <a:gd name="T6" fmla="*/ 0 w 3"/>
                <a:gd name="T7" fmla="*/ 2 h 5"/>
                <a:gd name="T8" fmla="*/ 0 w 3"/>
                <a:gd name="T9" fmla="*/ 0 h 5"/>
                <a:gd name="T10" fmla="*/ 2 w 3"/>
                <a:gd name="T11" fmla="*/ 0 h 5"/>
                <a:gd name="T12" fmla="*/ 2 w 3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2" y="2"/>
                  </a:moveTo>
                  <a:cubicBezTo>
                    <a:pt x="3" y="3"/>
                    <a:pt x="3" y="4"/>
                    <a:pt x="2" y="5"/>
                  </a:cubicBezTo>
                  <a:cubicBezTo>
                    <a:pt x="2" y="5"/>
                    <a:pt x="1" y="5"/>
                    <a:pt x="0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2" y="2"/>
                    <a:pt x="2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128"/>
            <p:cNvSpPr>
              <a:spLocks/>
            </p:cNvSpPr>
            <p:nvPr/>
          </p:nvSpPr>
          <p:spPr bwMode="auto">
            <a:xfrm>
              <a:off x="3660" y="1275"/>
              <a:ext cx="7" cy="12"/>
            </a:xfrm>
            <a:custGeom>
              <a:avLst/>
              <a:gdLst>
                <a:gd name="T0" fmla="*/ 2 w 3"/>
                <a:gd name="T1" fmla="*/ 2 h 5"/>
                <a:gd name="T2" fmla="*/ 2 w 3"/>
                <a:gd name="T3" fmla="*/ 5 h 5"/>
                <a:gd name="T4" fmla="*/ 0 w 3"/>
                <a:gd name="T5" fmla="*/ 4 h 5"/>
                <a:gd name="T6" fmla="*/ 0 w 3"/>
                <a:gd name="T7" fmla="*/ 2 h 5"/>
                <a:gd name="T8" fmla="*/ 0 w 3"/>
                <a:gd name="T9" fmla="*/ 0 h 5"/>
                <a:gd name="T10" fmla="*/ 2 w 3"/>
                <a:gd name="T11" fmla="*/ 0 h 5"/>
                <a:gd name="T12" fmla="*/ 2 w 3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2" y="2"/>
                  </a:moveTo>
                  <a:cubicBezTo>
                    <a:pt x="3" y="3"/>
                    <a:pt x="3" y="4"/>
                    <a:pt x="2" y="5"/>
                  </a:cubicBezTo>
                  <a:cubicBezTo>
                    <a:pt x="2" y="5"/>
                    <a:pt x="1" y="5"/>
                    <a:pt x="0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2" y="2"/>
                    <a:pt x="2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129"/>
            <p:cNvSpPr>
              <a:spLocks/>
            </p:cNvSpPr>
            <p:nvPr/>
          </p:nvSpPr>
          <p:spPr bwMode="auto">
            <a:xfrm>
              <a:off x="3637" y="1247"/>
              <a:ext cx="18" cy="11"/>
            </a:xfrm>
            <a:custGeom>
              <a:avLst/>
              <a:gdLst>
                <a:gd name="T0" fmla="*/ 7 w 8"/>
                <a:gd name="T1" fmla="*/ 3 h 5"/>
                <a:gd name="T2" fmla="*/ 7 w 8"/>
                <a:gd name="T3" fmla="*/ 4 h 5"/>
                <a:gd name="T4" fmla="*/ 3 w 8"/>
                <a:gd name="T5" fmla="*/ 4 h 5"/>
                <a:gd name="T6" fmla="*/ 1 w 8"/>
                <a:gd name="T7" fmla="*/ 3 h 5"/>
                <a:gd name="T8" fmla="*/ 0 w 8"/>
                <a:gd name="T9" fmla="*/ 1 h 5"/>
                <a:gd name="T10" fmla="*/ 3 w 8"/>
                <a:gd name="T11" fmla="*/ 1 h 5"/>
                <a:gd name="T12" fmla="*/ 6 w 8"/>
                <a:gd name="T13" fmla="*/ 1 h 5"/>
                <a:gd name="T14" fmla="*/ 7 w 8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5">
                  <a:moveTo>
                    <a:pt x="7" y="3"/>
                  </a:moveTo>
                  <a:cubicBezTo>
                    <a:pt x="8" y="3"/>
                    <a:pt x="7" y="4"/>
                    <a:pt x="7" y="4"/>
                  </a:cubicBezTo>
                  <a:cubicBezTo>
                    <a:pt x="6" y="5"/>
                    <a:pt x="4" y="4"/>
                    <a:pt x="3" y="4"/>
                  </a:cubicBezTo>
                  <a:cubicBezTo>
                    <a:pt x="3" y="4"/>
                    <a:pt x="1" y="3"/>
                    <a:pt x="1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1" y="0"/>
                    <a:pt x="3" y="1"/>
                    <a:pt x="3" y="1"/>
                  </a:cubicBezTo>
                  <a:cubicBezTo>
                    <a:pt x="4" y="1"/>
                    <a:pt x="5" y="1"/>
                    <a:pt x="6" y="1"/>
                  </a:cubicBezTo>
                  <a:cubicBezTo>
                    <a:pt x="6" y="2"/>
                    <a:pt x="7" y="2"/>
                    <a:pt x="7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130"/>
            <p:cNvSpPr>
              <a:spLocks/>
            </p:cNvSpPr>
            <p:nvPr/>
          </p:nvSpPr>
          <p:spPr bwMode="auto">
            <a:xfrm>
              <a:off x="3637" y="1247"/>
              <a:ext cx="18" cy="11"/>
            </a:xfrm>
            <a:custGeom>
              <a:avLst/>
              <a:gdLst>
                <a:gd name="T0" fmla="*/ 7 w 8"/>
                <a:gd name="T1" fmla="*/ 3 h 5"/>
                <a:gd name="T2" fmla="*/ 7 w 8"/>
                <a:gd name="T3" fmla="*/ 4 h 5"/>
                <a:gd name="T4" fmla="*/ 3 w 8"/>
                <a:gd name="T5" fmla="*/ 4 h 5"/>
                <a:gd name="T6" fmla="*/ 1 w 8"/>
                <a:gd name="T7" fmla="*/ 3 h 5"/>
                <a:gd name="T8" fmla="*/ 0 w 8"/>
                <a:gd name="T9" fmla="*/ 1 h 5"/>
                <a:gd name="T10" fmla="*/ 3 w 8"/>
                <a:gd name="T11" fmla="*/ 1 h 5"/>
                <a:gd name="T12" fmla="*/ 6 w 8"/>
                <a:gd name="T13" fmla="*/ 1 h 5"/>
                <a:gd name="T14" fmla="*/ 7 w 8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5">
                  <a:moveTo>
                    <a:pt x="7" y="3"/>
                  </a:moveTo>
                  <a:cubicBezTo>
                    <a:pt x="8" y="3"/>
                    <a:pt x="7" y="4"/>
                    <a:pt x="7" y="4"/>
                  </a:cubicBezTo>
                  <a:cubicBezTo>
                    <a:pt x="6" y="5"/>
                    <a:pt x="4" y="4"/>
                    <a:pt x="3" y="4"/>
                  </a:cubicBezTo>
                  <a:cubicBezTo>
                    <a:pt x="3" y="4"/>
                    <a:pt x="1" y="3"/>
                    <a:pt x="1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1" y="0"/>
                    <a:pt x="3" y="1"/>
                    <a:pt x="3" y="1"/>
                  </a:cubicBezTo>
                  <a:cubicBezTo>
                    <a:pt x="4" y="1"/>
                    <a:pt x="5" y="1"/>
                    <a:pt x="6" y="1"/>
                  </a:cubicBezTo>
                  <a:cubicBezTo>
                    <a:pt x="6" y="2"/>
                    <a:pt x="7" y="2"/>
                    <a:pt x="7" y="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131"/>
            <p:cNvSpPr>
              <a:spLocks/>
            </p:cNvSpPr>
            <p:nvPr/>
          </p:nvSpPr>
          <p:spPr bwMode="auto">
            <a:xfrm>
              <a:off x="3629" y="1296"/>
              <a:ext cx="19" cy="12"/>
            </a:xfrm>
            <a:custGeom>
              <a:avLst/>
              <a:gdLst>
                <a:gd name="T0" fmla="*/ 8 w 8"/>
                <a:gd name="T1" fmla="*/ 1 h 5"/>
                <a:gd name="T2" fmla="*/ 8 w 8"/>
                <a:gd name="T3" fmla="*/ 2 h 5"/>
                <a:gd name="T4" fmla="*/ 7 w 8"/>
                <a:gd name="T5" fmla="*/ 4 h 5"/>
                <a:gd name="T6" fmla="*/ 6 w 8"/>
                <a:gd name="T7" fmla="*/ 4 h 5"/>
                <a:gd name="T8" fmla="*/ 4 w 8"/>
                <a:gd name="T9" fmla="*/ 5 h 5"/>
                <a:gd name="T10" fmla="*/ 2 w 8"/>
                <a:gd name="T11" fmla="*/ 4 h 5"/>
                <a:gd name="T12" fmla="*/ 0 w 8"/>
                <a:gd name="T13" fmla="*/ 2 h 5"/>
                <a:gd name="T14" fmla="*/ 0 w 8"/>
                <a:gd name="T15" fmla="*/ 1 h 5"/>
                <a:gd name="T16" fmla="*/ 2 w 8"/>
                <a:gd name="T17" fmla="*/ 0 h 5"/>
                <a:gd name="T18" fmla="*/ 5 w 8"/>
                <a:gd name="T19" fmla="*/ 1 h 5"/>
                <a:gd name="T20" fmla="*/ 8 w 8"/>
                <a:gd name="T2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5">
                  <a:moveTo>
                    <a:pt x="8" y="1"/>
                  </a:moveTo>
                  <a:cubicBezTo>
                    <a:pt x="8" y="1"/>
                    <a:pt x="8" y="2"/>
                    <a:pt x="8" y="2"/>
                  </a:cubicBezTo>
                  <a:cubicBezTo>
                    <a:pt x="8" y="3"/>
                    <a:pt x="8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5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2" y="0"/>
                    <a:pt x="2" y="0"/>
                  </a:cubicBezTo>
                  <a:cubicBezTo>
                    <a:pt x="3" y="0"/>
                    <a:pt x="4" y="1"/>
                    <a:pt x="5" y="1"/>
                  </a:cubicBezTo>
                  <a:cubicBezTo>
                    <a:pt x="6" y="1"/>
                    <a:pt x="7" y="0"/>
                    <a:pt x="8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132"/>
            <p:cNvSpPr>
              <a:spLocks/>
            </p:cNvSpPr>
            <p:nvPr/>
          </p:nvSpPr>
          <p:spPr bwMode="auto">
            <a:xfrm>
              <a:off x="3629" y="1296"/>
              <a:ext cx="19" cy="12"/>
            </a:xfrm>
            <a:custGeom>
              <a:avLst/>
              <a:gdLst>
                <a:gd name="T0" fmla="*/ 8 w 8"/>
                <a:gd name="T1" fmla="*/ 1 h 5"/>
                <a:gd name="T2" fmla="*/ 8 w 8"/>
                <a:gd name="T3" fmla="*/ 2 h 5"/>
                <a:gd name="T4" fmla="*/ 7 w 8"/>
                <a:gd name="T5" fmla="*/ 4 h 5"/>
                <a:gd name="T6" fmla="*/ 6 w 8"/>
                <a:gd name="T7" fmla="*/ 4 h 5"/>
                <a:gd name="T8" fmla="*/ 4 w 8"/>
                <a:gd name="T9" fmla="*/ 5 h 5"/>
                <a:gd name="T10" fmla="*/ 2 w 8"/>
                <a:gd name="T11" fmla="*/ 4 h 5"/>
                <a:gd name="T12" fmla="*/ 0 w 8"/>
                <a:gd name="T13" fmla="*/ 2 h 5"/>
                <a:gd name="T14" fmla="*/ 0 w 8"/>
                <a:gd name="T15" fmla="*/ 1 h 5"/>
                <a:gd name="T16" fmla="*/ 2 w 8"/>
                <a:gd name="T17" fmla="*/ 0 h 5"/>
                <a:gd name="T18" fmla="*/ 5 w 8"/>
                <a:gd name="T19" fmla="*/ 1 h 5"/>
                <a:gd name="T20" fmla="*/ 8 w 8"/>
                <a:gd name="T2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5">
                  <a:moveTo>
                    <a:pt x="8" y="1"/>
                  </a:moveTo>
                  <a:cubicBezTo>
                    <a:pt x="8" y="1"/>
                    <a:pt x="8" y="2"/>
                    <a:pt x="8" y="2"/>
                  </a:cubicBezTo>
                  <a:cubicBezTo>
                    <a:pt x="8" y="3"/>
                    <a:pt x="8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5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2" y="0"/>
                    <a:pt x="2" y="0"/>
                  </a:cubicBezTo>
                  <a:cubicBezTo>
                    <a:pt x="3" y="0"/>
                    <a:pt x="4" y="1"/>
                    <a:pt x="5" y="1"/>
                  </a:cubicBezTo>
                  <a:cubicBezTo>
                    <a:pt x="6" y="1"/>
                    <a:pt x="7" y="0"/>
                    <a:pt x="8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133"/>
            <p:cNvSpPr>
              <a:spLocks/>
            </p:cNvSpPr>
            <p:nvPr/>
          </p:nvSpPr>
          <p:spPr bwMode="auto">
            <a:xfrm>
              <a:off x="3608" y="1306"/>
              <a:ext cx="33" cy="24"/>
            </a:xfrm>
            <a:custGeom>
              <a:avLst/>
              <a:gdLst>
                <a:gd name="T0" fmla="*/ 14 w 14"/>
                <a:gd name="T1" fmla="*/ 5 h 10"/>
                <a:gd name="T2" fmla="*/ 14 w 14"/>
                <a:gd name="T3" fmla="*/ 7 h 10"/>
                <a:gd name="T4" fmla="*/ 10 w 14"/>
                <a:gd name="T5" fmla="*/ 9 h 10"/>
                <a:gd name="T6" fmla="*/ 6 w 14"/>
                <a:gd name="T7" fmla="*/ 10 h 10"/>
                <a:gd name="T8" fmla="*/ 2 w 14"/>
                <a:gd name="T9" fmla="*/ 8 h 10"/>
                <a:gd name="T10" fmla="*/ 0 w 14"/>
                <a:gd name="T11" fmla="*/ 6 h 10"/>
                <a:gd name="T12" fmla="*/ 1 w 14"/>
                <a:gd name="T13" fmla="*/ 3 h 10"/>
                <a:gd name="T14" fmla="*/ 4 w 14"/>
                <a:gd name="T15" fmla="*/ 1 h 10"/>
                <a:gd name="T16" fmla="*/ 7 w 14"/>
                <a:gd name="T17" fmla="*/ 1 h 10"/>
                <a:gd name="T18" fmla="*/ 8 w 14"/>
                <a:gd name="T19" fmla="*/ 3 h 10"/>
                <a:gd name="T20" fmla="*/ 11 w 14"/>
                <a:gd name="T21" fmla="*/ 2 h 10"/>
                <a:gd name="T22" fmla="*/ 14 w 14"/>
                <a:gd name="T23" fmla="*/ 3 h 10"/>
                <a:gd name="T24" fmla="*/ 14 w 14"/>
                <a:gd name="T2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10">
                  <a:moveTo>
                    <a:pt x="14" y="5"/>
                  </a:moveTo>
                  <a:cubicBezTo>
                    <a:pt x="14" y="6"/>
                    <a:pt x="14" y="7"/>
                    <a:pt x="14" y="7"/>
                  </a:cubicBezTo>
                  <a:cubicBezTo>
                    <a:pt x="13" y="8"/>
                    <a:pt x="11" y="8"/>
                    <a:pt x="10" y="9"/>
                  </a:cubicBezTo>
                  <a:cubicBezTo>
                    <a:pt x="9" y="9"/>
                    <a:pt x="7" y="10"/>
                    <a:pt x="6" y="10"/>
                  </a:cubicBezTo>
                  <a:cubicBezTo>
                    <a:pt x="5" y="10"/>
                    <a:pt x="3" y="9"/>
                    <a:pt x="2" y="8"/>
                  </a:cubicBezTo>
                  <a:cubicBezTo>
                    <a:pt x="1" y="8"/>
                    <a:pt x="0" y="6"/>
                    <a:pt x="0" y="6"/>
                  </a:cubicBezTo>
                  <a:cubicBezTo>
                    <a:pt x="0" y="5"/>
                    <a:pt x="1" y="4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6" y="1"/>
                    <a:pt x="7" y="1"/>
                  </a:cubicBezTo>
                  <a:cubicBezTo>
                    <a:pt x="7" y="1"/>
                    <a:pt x="8" y="2"/>
                    <a:pt x="8" y="3"/>
                  </a:cubicBezTo>
                  <a:cubicBezTo>
                    <a:pt x="9" y="3"/>
                    <a:pt x="10" y="2"/>
                    <a:pt x="11" y="2"/>
                  </a:cubicBezTo>
                  <a:cubicBezTo>
                    <a:pt x="12" y="2"/>
                    <a:pt x="13" y="3"/>
                    <a:pt x="14" y="3"/>
                  </a:cubicBezTo>
                  <a:cubicBezTo>
                    <a:pt x="14" y="4"/>
                    <a:pt x="14" y="4"/>
                    <a:pt x="14" y="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134"/>
            <p:cNvSpPr>
              <a:spLocks/>
            </p:cNvSpPr>
            <p:nvPr/>
          </p:nvSpPr>
          <p:spPr bwMode="auto">
            <a:xfrm>
              <a:off x="3608" y="1306"/>
              <a:ext cx="33" cy="24"/>
            </a:xfrm>
            <a:custGeom>
              <a:avLst/>
              <a:gdLst>
                <a:gd name="T0" fmla="*/ 14 w 14"/>
                <a:gd name="T1" fmla="*/ 5 h 10"/>
                <a:gd name="T2" fmla="*/ 14 w 14"/>
                <a:gd name="T3" fmla="*/ 7 h 10"/>
                <a:gd name="T4" fmla="*/ 10 w 14"/>
                <a:gd name="T5" fmla="*/ 9 h 10"/>
                <a:gd name="T6" fmla="*/ 6 w 14"/>
                <a:gd name="T7" fmla="*/ 10 h 10"/>
                <a:gd name="T8" fmla="*/ 2 w 14"/>
                <a:gd name="T9" fmla="*/ 8 h 10"/>
                <a:gd name="T10" fmla="*/ 0 w 14"/>
                <a:gd name="T11" fmla="*/ 6 h 10"/>
                <a:gd name="T12" fmla="*/ 1 w 14"/>
                <a:gd name="T13" fmla="*/ 3 h 10"/>
                <a:gd name="T14" fmla="*/ 4 w 14"/>
                <a:gd name="T15" fmla="*/ 1 h 10"/>
                <a:gd name="T16" fmla="*/ 7 w 14"/>
                <a:gd name="T17" fmla="*/ 1 h 10"/>
                <a:gd name="T18" fmla="*/ 8 w 14"/>
                <a:gd name="T19" fmla="*/ 3 h 10"/>
                <a:gd name="T20" fmla="*/ 11 w 14"/>
                <a:gd name="T21" fmla="*/ 2 h 10"/>
                <a:gd name="T22" fmla="*/ 14 w 14"/>
                <a:gd name="T23" fmla="*/ 3 h 10"/>
                <a:gd name="T24" fmla="*/ 14 w 14"/>
                <a:gd name="T2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10">
                  <a:moveTo>
                    <a:pt x="14" y="5"/>
                  </a:moveTo>
                  <a:cubicBezTo>
                    <a:pt x="14" y="6"/>
                    <a:pt x="14" y="7"/>
                    <a:pt x="14" y="7"/>
                  </a:cubicBezTo>
                  <a:cubicBezTo>
                    <a:pt x="13" y="8"/>
                    <a:pt x="11" y="8"/>
                    <a:pt x="10" y="9"/>
                  </a:cubicBezTo>
                  <a:cubicBezTo>
                    <a:pt x="9" y="9"/>
                    <a:pt x="7" y="10"/>
                    <a:pt x="6" y="10"/>
                  </a:cubicBezTo>
                  <a:cubicBezTo>
                    <a:pt x="5" y="10"/>
                    <a:pt x="3" y="9"/>
                    <a:pt x="2" y="8"/>
                  </a:cubicBezTo>
                  <a:cubicBezTo>
                    <a:pt x="1" y="8"/>
                    <a:pt x="0" y="6"/>
                    <a:pt x="0" y="6"/>
                  </a:cubicBezTo>
                  <a:cubicBezTo>
                    <a:pt x="0" y="5"/>
                    <a:pt x="1" y="4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6" y="1"/>
                    <a:pt x="7" y="1"/>
                  </a:cubicBezTo>
                  <a:cubicBezTo>
                    <a:pt x="7" y="1"/>
                    <a:pt x="8" y="2"/>
                    <a:pt x="8" y="3"/>
                  </a:cubicBezTo>
                  <a:cubicBezTo>
                    <a:pt x="9" y="3"/>
                    <a:pt x="10" y="2"/>
                    <a:pt x="11" y="2"/>
                  </a:cubicBezTo>
                  <a:cubicBezTo>
                    <a:pt x="12" y="2"/>
                    <a:pt x="13" y="3"/>
                    <a:pt x="14" y="3"/>
                  </a:cubicBezTo>
                  <a:cubicBezTo>
                    <a:pt x="14" y="4"/>
                    <a:pt x="14" y="4"/>
                    <a:pt x="14" y="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135"/>
            <p:cNvSpPr>
              <a:spLocks/>
            </p:cNvSpPr>
            <p:nvPr/>
          </p:nvSpPr>
          <p:spPr bwMode="auto">
            <a:xfrm>
              <a:off x="3632" y="1268"/>
              <a:ext cx="7" cy="12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5 h 5"/>
                <a:gd name="T4" fmla="*/ 2 w 3"/>
                <a:gd name="T5" fmla="*/ 5 h 5"/>
                <a:gd name="T6" fmla="*/ 0 w 3"/>
                <a:gd name="T7" fmla="*/ 4 h 5"/>
                <a:gd name="T8" fmla="*/ 0 w 3"/>
                <a:gd name="T9" fmla="*/ 2 h 5"/>
                <a:gd name="T10" fmla="*/ 0 w 3"/>
                <a:gd name="T11" fmla="*/ 0 h 5"/>
                <a:gd name="T12" fmla="*/ 3 w 3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3" y="2"/>
                    <a:pt x="3" y="4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4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2" y="1"/>
                    <a:pt x="3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136"/>
            <p:cNvSpPr>
              <a:spLocks/>
            </p:cNvSpPr>
            <p:nvPr/>
          </p:nvSpPr>
          <p:spPr bwMode="auto">
            <a:xfrm>
              <a:off x="3632" y="1268"/>
              <a:ext cx="7" cy="12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5 h 5"/>
                <a:gd name="T4" fmla="*/ 2 w 3"/>
                <a:gd name="T5" fmla="*/ 5 h 5"/>
                <a:gd name="T6" fmla="*/ 0 w 3"/>
                <a:gd name="T7" fmla="*/ 4 h 5"/>
                <a:gd name="T8" fmla="*/ 0 w 3"/>
                <a:gd name="T9" fmla="*/ 2 h 5"/>
                <a:gd name="T10" fmla="*/ 0 w 3"/>
                <a:gd name="T11" fmla="*/ 0 h 5"/>
                <a:gd name="T12" fmla="*/ 3 w 3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3" y="2"/>
                    <a:pt x="3" y="4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4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2" y="1"/>
                    <a:pt x="3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137"/>
            <p:cNvSpPr>
              <a:spLocks/>
            </p:cNvSpPr>
            <p:nvPr/>
          </p:nvSpPr>
          <p:spPr bwMode="auto">
            <a:xfrm>
              <a:off x="3622" y="1254"/>
              <a:ext cx="12" cy="12"/>
            </a:xfrm>
            <a:custGeom>
              <a:avLst/>
              <a:gdLst>
                <a:gd name="T0" fmla="*/ 4 w 5"/>
                <a:gd name="T1" fmla="*/ 2 h 5"/>
                <a:gd name="T2" fmla="*/ 4 w 5"/>
                <a:gd name="T3" fmla="*/ 4 h 5"/>
                <a:gd name="T4" fmla="*/ 1 w 5"/>
                <a:gd name="T5" fmla="*/ 4 h 5"/>
                <a:gd name="T6" fmla="*/ 1 w 5"/>
                <a:gd name="T7" fmla="*/ 3 h 5"/>
                <a:gd name="T8" fmla="*/ 1 w 5"/>
                <a:gd name="T9" fmla="*/ 1 h 5"/>
                <a:gd name="T10" fmla="*/ 3 w 5"/>
                <a:gd name="T11" fmla="*/ 1 h 5"/>
                <a:gd name="T12" fmla="*/ 4 w 5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4" y="2"/>
                  </a:moveTo>
                  <a:cubicBezTo>
                    <a:pt x="5" y="3"/>
                    <a:pt x="5" y="4"/>
                    <a:pt x="4" y="4"/>
                  </a:cubicBezTo>
                  <a:cubicBezTo>
                    <a:pt x="4" y="5"/>
                    <a:pt x="2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0"/>
                    <a:pt x="3" y="1"/>
                    <a:pt x="3" y="1"/>
                  </a:cubicBezTo>
                  <a:cubicBezTo>
                    <a:pt x="3" y="1"/>
                    <a:pt x="4" y="2"/>
                    <a:pt x="4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138"/>
            <p:cNvSpPr>
              <a:spLocks/>
            </p:cNvSpPr>
            <p:nvPr/>
          </p:nvSpPr>
          <p:spPr bwMode="auto">
            <a:xfrm>
              <a:off x="3622" y="1254"/>
              <a:ext cx="12" cy="12"/>
            </a:xfrm>
            <a:custGeom>
              <a:avLst/>
              <a:gdLst>
                <a:gd name="T0" fmla="*/ 4 w 5"/>
                <a:gd name="T1" fmla="*/ 2 h 5"/>
                <a:gd name="T2" fmla="*/ 4 w 5"/>
                <a:gd name="T3" fmla="*/ 4 h 5"/>
                <a:gd name="T4" fmla="*/ 1 w 5"/>
                <a:gd name="T5" fmla="*/ 4 h 5"/>
                <a:gd name="T6" fmla="*/ 1 w 5"/>
                <a:gd name="T7" fmla="*/ 3 h 5"/>
                <a:gd name="T8" fmla="*/ 1 w 5"/>
                <a:gd name="T9" fmla="*/ 1 h 5"/>
                <a:gd name="T10" fmla="*/ 3 w 5"/>
                <a:gd name="T11" fmla="*/ 1 h 5"/>
                <a:gd name="T12" fmla="*/ 4 w 5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4" y="2"/>
                  </a:moveTo>
                  <a:cubicBezTo>
                    <a:pt x="5" y="3"/>
                    <a:pt x="5" y="4"/>
                    <a:pt x="4" y="4"/>
                  </a:cubicBezTo>
                  <a:cubicBezTo>
                    <a:pt x="4" y="5"/>
                    <a:pt x="2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0"/>
                    <a:pt x="3" y="1"/>
                    <a:pt x="3" y="1"/>
                  </a:cubicBezTo>
                  <a:cubicBezTo>
                    <a:pt x="3" y="1"/>
                    <a:pt x="4" y="2"/>
                    <a:pt x="4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139"/>
            <p:cNvSpPr>
              <a:spLocks/>
            </p:cNvSpPr>
            <p:nvPr/>
          </p:nvSpPr>
          <p:spPr bwMode="auto">
            <a:xfrm>
              <a:off x="3615" y="1282"/>
              <a:ext cx="7" cy="10"/>
            </a:xfrm>
            <a:custGeom>
              <a:avLst/>
              <a:gdLst>
                <a:gd name="T0" fmla="*/ 3 w 3"/>
                <a:gd name="T1" fmla="*/ 2 h 4"/>
                <a:gd name="T2" fmla="*/ 3 w 3"/>
                <a:gd name="T3" fmla="*/ 3 h 4"/>
                <a:gd name="T4" fmla="*/ 1 w 3"/>
                <a:gd name="T5" fmla="*/ 3 h 4"/>
                <a:gd name="T6" fmla="*/ 1 w 3"/>
                <a:gd name="T7" fmla="*/ 3 h 4"/>
                <a:gd name="T8" fmla="*/ 1 w 3"/>
                <a:gd name="T9" fmla="*/ 1 h 4"/>
                <a:gd name="T10" fmla="*/ 1 w 3"/>
                <a:gd name="T11" fmla="*/ 1 h 4"/>
                <a:gd name="T12" fmla="*/ 3 w 3"/>
                <a:gd name="T13" fmla="*/ 1 h 4"/>
                <a:gd name="T14" fmla="*/ 3 w 3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2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140"/>
            <p:cNvSpPr>
              <a:spLocks/>
            </p:cNvSpPr>
            <p:nvPr/>
          </p:nvSpPr>
          <p:spPr bwMode="auto">
            <a:xfrm>
              <a:off x="3615" y="1282"/>
              <a:ext cx="7" cy="10"/>
            </a:xfrm>
            <a:custGeom>
              <a:avLst/>
              <a:gdLst>
                <a:gd name="T0" fmla="*/ 3 w 3"/>
                <a:gd name="T1" fmla="*/ 2 h 4"/>
                <a:gd name="T2" fmla="*/ 3 w 3"/>
                <a:gd name="T3" fmla="*/ 3 h 4"/>
                <a:gd name="T4" fmla="*/ 1 w 3"/>
                <a:gd name="T5" fmla="*/ 3 h 4"/>
                <a:gd name="T6" fmla="*/ 1 w 3"/>
                <a:gd name="T7" fmla="*/ 3 h 4"/>
                <a:gd name="T8" fmla="*/ 1 w 3"/>
                <a:gd name="T9" fmla="*/ 1 h 4"/>
                <a:gd name="T10" fmla="*/ 1 w 3"/>
                <a:gd name="T11" fmla="*/ 1 h 4"/>
                <a:gd name="T12" fmla="*/ 3 w 3"/>
                <a:gd name="T13" fmla="*/ 1 h 4"/>
                <a:gd name="T14" fmla="*/ 3 w 3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2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141"/>
            <p:cNvSpPr>
              <a:spLocks/>
            </p:cNvSpPr>
            <p:nvPr/>
          </p:nvSpPr>
          <p:spPr bwMode="auto">
            <a:xfrm>
              <a:off x="3613" y="1273"/>
              <a:ext cx="7" cy="4"/>
            </a:xfrm>
            <a:custGeom>
              <a:avLst/>
              <a:gdLst>
                <a:gd name="T0" fmla="*/ 3 w 3"/>
                <a:gd name="T1" fmla="*/ 1 h 2"/>
                <a:gd name="T2" fmla="*/ 3 w 3"/>
                <a:gd name="T3" fmla="*/ 2 h 2"/>
                <a:gd name="T4" fmla="*/ 2 w 3"/>
                <a:gd name="T5" fmla="*/ 2 h 2"/>
                <a:gd name="T6" fmla="*/ 1 w 3"/>
                <a:gd name="T7" fmla="*/ 2 h 2"/>
                <a:gd name="T8" fmla="*/ 1 w 3"/>
                <a:gd name="T9" fmla="*/ 0 h 2"/>
                <a:gd name="T10" fmla="*/ 2 w 3"/>
                <a:gd name="T11" fmla="*/ 0 h 2"/>
                <a:gd name="T12" fmla="*/ 3 w 3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1"/>
                    <a:pt x="3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142"/>
            <p:cNvSpPr>
              <a:spLocks/>
            </p:cNvSpPr>
            <p:nvPr/>
          </p:nvSpPr>
          <p:spPr bwMode="auto">
            <a:xfrm>
              <a:off x="3613" y="1273"/>
              <a:ext cx="7" cy="4"/>
            </a:xfrm>
            <a:custGeom>
              <a:avLst/>
              <a:gdLst>
                <a:gd name="T0" fmla="*/ 3 w 3"/>
                <a:gd name="T1" fmla="*/ 1 h 2"/>
                <a:gd name="T2" fmla="*/ 3 w 3"/>
                <a:gd name="T3" fmla="*/ 2 h 2"/>
                <a:gd name="T4" fmla="*/ 2 w 3"/>
                <a:gd name="T5" fmla="*/ 2 h 2"/>
                <a:gd name="T6" fmla="*/ 1 w 3"/>
                <a:gd name="T7" fmla="*/ 2 h 2"/>
                <a:gd name="T8" fmla="*/ 1 w 3"/>
                <a:gd name="T9" fmla="*/ 0 h 2"/>
                <a:gd name="T10" fmla="*/ 2 w 3"/>
                <a:gd name="T11" fmla="*/ 0 h 2"/>
                <a:gd name="T12" fmla="*/ 3 w 3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1"/>
                    <a:pt x="3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143"/>
            <p:cNvSpPr>
              <a:spLocks/>
            </p:cNvSpPr>
            <p:nvPr/>
          </p:nvSpPr>
          <p:spPr bwMode="auto">
            <a:xfrm>
              <a:off x="3603" y="1256"/>
              <a:ext cx="17" cy="12"/>
            </a:xfrm>
            <a:custGeom>
              <a:avLst/>
              <a:gdLst>
                <a:gd name="T0" fmla="*/ 7 w 7"/>
                <a:gd name="T1" fmla="*/ 4 h 5"/>
                <a:gd name="T2" fmla="*/ 6 w 7"/>
                <a:gd name="T3" fmla="*/ 5 h 5"/>
                <a:gd name="T4" fmla="*/ 3 w 7"/>
                <a:gd name="T5" fmla="*/ 4 h 5"/>
                <a:gd name="T6" fmla="*/ 2 w 7"/>
                <a:gd name="T7" fmla="*/ 4 h 5"/>
                <a:gd name="T8" fmla="*/ 0 w 7"/>
                <a:gd name="T9" fmla="*/ 2 h 5"/>
                <a:gd name="T10" fmla="*/ 1 w 7"/>
                <a:gd name="T11" fmla="*/ 0 h 5"/>
                <a:gd name="T12" fmla="*/ 2 w 7"/>
                <a:gd name="T13" fmla="*/ 0 h 5"/>
                <a:gd name="T14" fmla="*/ 3 w 7"/>
                <a:gd name="T15" fmla="*/ 2 h 5"/>
                <a:gd name="T16" fmla="*/ 5 w 7"/>
                <a:gd name="T17" fmla="*/ 2 h 5"/>
                <a:gd name="T18" fmla="*/ 6 w 7"/>
                <a:gd name="T19" fmla="*/ 2 h 5"/>
                <a:gd name="T20" fmla="*/ 7 w 7"/>
                <a:gd name="T2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7" y="4"/>
                  </a:moveTo>
                  <a:cubicBezTo>
                    <a:pt x="7" y="4"/>
                    <a:pt x="7" y="5"/>
                    <a:pt x="6" y="5"/>
                  </a:cubicBezTo>
                  <a:cubicBezTo>
                    <a:pt x="6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5" y="2"/>
                    <a:pt x="6" y="1"/>
                    <a:pt x="6" y="2"/>
                  </a:cubicBezTo>
                  <a:cubicBezTo>
                    <a:pt x="7" y="2"/>
                    <a:pt x="7" y="3"/>
                    <a:pt x="7" y="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144"/>
            <p:cNvSpPr>
              <a:spLocks/>
            </p:cNvSpPr>
            <p:nvPr/>
          </p:nvSpPr>
          <p:spPr bwMode="auto">
            <a:xfrm>
              <a:off x="3603" y="1256"/>
              <a:ext cx="17" cy="12"/>
            </a:xfrm>
            <a:custGeom>
              <a:avLst/>
              <a:gdLst>
                <a:gd name="T0" fmla="*/ 7 w 7"/>
                <a:gd name="T1" fmla="*/ 4 h 5"/>
                <a:gd name="T2" fmla="*/ 6 w 7"/>
                <a:gd name="T3" fmla="*/ 5 h 5"/>
                <a:gd name="T4" fmla="*/ 3 w 7"/>
                <a:gd name="T5" fmla="*/ 4 h 5"/>
                <a:gd name="T6" fmla="*/ 2 w 7"/>
                <a:gd name="T7" fmla="*/ 4 h 5"/>
                <a:gd name="T8" fmla="*/ 0 w 7"/>
                <a:gd name="T9" fmla="*/ 2 h 5"/>
                <a:gd name="T10" fmla="*/ 1 w 7"/>
                <a:gd name="T11" fmla="*/ 0 h 5"/>
                <a:gd name="T12" fmla="*/ 2 w 7"/>
                <a:gd name="T13" fmla="*/ 0 h 5"/>
                <a:gd name="T14" fmla="*/ 3 w 7"/>
                <a:gd name="T15" fmla="*/ 2 h 5"/>
                <a:gd name="T16" fmla="*/ 5 w 7"/>
                <a:gd name="T17" fmla="*/ 2 h 5"/>
                <a:gd name="T18" fmla="*/ 6 w 7"/>
                <a:gd name="T19" fmla="*/ 2 h 5"/>
                <a:gd name="T20" fmla="*/ 7 w 7"/>
                <a:gd name="T2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7" y="4"/>
                  </a:moveTo>
                  <a:cubicBezTo>
                    <a:pt x="7" y="4"/>
                    <a:pt x="7" y="5"/>
                    <a:pt x="6" y="5"/>
                  </a:cubicBezTo>
                  <a:cubicBezTo>
                    <a:pt x="6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5" y="2"/>
                    <a:pt x="6" y="1"/>
                    <a:pt x="6" y="2"/>
                  </a:cubicBezTo>
                  <a:cubicBezTo>
                    <a:pt x="7" y="2"/>
                    <a:pt x="7" y="3"/>
                    <a:pt x="7" y="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145"/>
            <p:cNvSpPr>
              <a:spLocks/>
            </p:cNvSpPr>
            <p:nvPr/>
          </p:nvSpPr>
          <p:spPr bwMode="auto">
            <a:xfrm>
              <a:off x="3611" y="1294"/>
              <a:ext cx="7" cy="7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2 h 3"/>
                <a:gd name="T4" fmla="*/ 2 w 3"/>
                <a:gd name="T5" fmla="*/ 3 h 3"/>
                <a:gd name="T6" fmla="*/ 0 w 3"/>
                <a:gd name="T7" fmla="*/ 2 h 3"/>
                <a:gd name="T8" fmla="*/ 1 w 3"/>
                <a:gd name="T9" fmla="*/ 0 h 3"/>
                <a:gd name="T10" fmla="*/ 2 w 3"/>
                <a:gd name="T11" fmla="*/ 0 h 3"/>
                <a:gd name="T12" fmla="*/ 3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2" y="3"/>
                    <a:pt x="1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146"/>
            <p:cNvSpPr>
              <a:spLocks/>
            </p:cNvSpPr>
            <p:nvPr/>
          </p:nvSpPr>
          <p:spPr bwMode="auto">
            <a:xfrm>
              <a:off x="3611" y="1294"/>
              <a:ext cx="7" cy="7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2 h 3"/>
                <a:gd name="T4" fmla="*/ 2 w 3"/>
                <a:gd name="T5" fmla="*/ 3 h 3"/>
                <a:gd name="T6" fmla="*/ 0 w 3"/>
                <a:gd name="T7" fmla="*/ 2 h 3"/>
                <a:gd name="T8" fmla="*/ 1 w 3"/>
                <a:gd name="T9" fmla="*/ 0 h 3"/>
                <a:gd name="T10" fmla="*/ 2 w 3"/>
                <a:gd name="T11" fmla="*/ 0 h 3"/>
                <a:gd name="T12" fmla="*/ 3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2" y="3"/>
                    <a:pt x="1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147"/>
            <p:cNvSpPr>
              <a:spLocks/>
            </p:cNvSpPr>
            <p:nvPr/>
          </p:nvSpPr>
          <p:spPr bwMode="auto">
            <a:xfrm>
              <a:off x="3606" y="1270"/>
              <a:ext cx="5" cy="19"/>
            </a:xfrm>
            <a:custGeom>
              <a:avLst/>
              <a:gdLst>
                <a:gd name="T0" fmla="*/ 2 w 2"/>
                <a:gd name="T1" fmla="*/ 4 h 8"/>
                <a:gd name="T2" fmla="*/ 2 w 2"/>
                <a:gd name="T3" fmla="*/ 7 h 8"/>
                <a:gd name="T4" fmla="*/ 2 w 2"/>
                <a:gd name="T5" fmla="*/ 8 h 8"/>
                <a:gd name="T6" fmla="*/ 1 w 2"/>
                <a:gd name="T7" fmla="*/ 6 h 8"/>
                <a:gd name="T8" fmla="*/ 0 w 2"/>
                <a:gd name="T9" fmla="*/ 5 h 8"/>
                <a:gd name="T10" fmla="*/ 0 w 2"/>
                <a:gd name="T11" fmla="*/ 2 h 8"/>
                <a:gd name="T12" fmla="*/ 0 w 2"/>
                <a:gd name="T13" fmla="*/ 0 h 8"/>
                <a:gd name="T14" fmla="*/ 1 w 2"/>
                <a:gd name="T15" fmla="*/ 0 h 8"/>
                <a:gd name="T16" fmla="*/ 2 w 2"/>
                <a:gd name="T17" fmla="*/ 2 h 8"/>
                <a:gd name="T18" fmla="*/ 2 w 2"/>
                <a:gd name="T1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8">
                  <a:moveTo>
                    <a:pt x="2" y="4"/>
                  </a:moveTo>
                  <a:cubicBezTo>
                    <a:pt x="2" y="5"/>
                    <a:pt x="2" y="6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1" y="8"/>
                    <a:pt x="1" y="7"/>
                    <a:pt x="1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2"/>
                    <a:pt x="2" y="4"/>
                    <a:pt x="2" y="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148"/>
            <p:cNvSpPr>
              <a:spLocks/>
            </p:cNvSpPr>
            <p:nvPr/>
          </p:nvSpPr>
          <p:spPr bwMode="auto">
            <a:xfrm>
              <a:off x="3606" y="1270"/>
              <a:ext cx="5" cy="19"/>
            </a:xfrm>
            <a:custGeom>
              <a:avLst/>
              <a:gdLst>
                <a:gd name="T0" fmla="*/ 2 w 2"/>
                <a:gd name="T1" fmla="*/ 4 h 8"/>
                <a:gd name="T2" fmla="*/ 2 w 2"/>
                <a:gd name="T3" fmla="*/ 7 h 8"/>
                <a:gd name="T4" fmla="*/ 2 w 2"/>
                <a:gd name="T5" fmla="*/ 8 h 8"/>
                <a:gd name="T6" fmla="*/ 1 w 2"/>
                <a:gd name="T7" fmla="*/ 6 h 8"/>
                <a:gd name="T8" fmla="*/ 0 w 2"/>
                <a:gd name="T9" fmla="*/ 5 h 8"/>
                <a:gd name="T10" fmla="*/ 0 w 2"/>
                <a:gd name="T11" fmla="*/ 2 h 8"/>
                <a:gd name="T12" fmla="*/ 0 w 2"/>
                <a:gd name="T13" fmla="*/ 0 h 8"/>
                <a:gd name="T14" fmla="*/ 1 w 2"/>
                <a:gd name="T15" fmla="*/ 0 h 8"/>
                <a:gd name="T16" fmla="*/ 2 w 2"/>
                <a:gd name="T17" fmla="*/ 2 h 8"/>
                <a:gd name="T18" fmla="*/ 2 w 2"/>
                <a:gd name="T1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8">
                  <a:moveTo>
                    <a:pt x="2" y="4"/>
                  </a:moveTo>
                  <a:cubicBezTo>
                    <a:pt x="2" y="5"/>
                    <a:pt x="2" y="6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1" y="8"/>
                    <a:pt x="1" y="7"/>
                    <a:pt x="1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2"/>
                    <a:pt x="2" y="4"/>
                    <a:pt x="2" y="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49"/>
            <p:cNvSpPr>
              <a:spLocks/>
            </p:cNvSpPr>
            <p:nvPr/>
          </p:nvSpPr>
          <p:spPr bwMode="auto">
            <a:xfrm>
              <a:off x="3603" y="1301"/>
              <a:ext cx="8" cy="7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1 h 3"/>
                <a:gd name="T8" fmla="*/ 2 w 3"/>
                <a:gd name="T9" fmla="*/ 1 h 3"/>
                <a:gd name="T10" fmla="*/ 3 w 3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2"/>
                    <a:pt x="3" y="3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1" y="0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50"/>
            <p:cNvSpPr>
              <a:spLocks/>
            </p:cNvSpPr>
            <p:nvPr/>
          </p:nvSpPr>
          <p:spPr bwMode="auto">
            <a:xfrm>
              <a:off x="3603" y="1301"/>
              <a:ext cx="8" cy="7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1 h 3"/>
                <a:gd name="T8" fmla="*/ 2 w 3"/>
                <a:gd name="T9" fmla="*/ 1 h 3"/>
                <a:gd name="T10" fmla="*/ 3 w 3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2"/>
                    <a:pt x="3" y="3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1" y="0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51"/>
            <p:cNvSpPr>
              <a:spLocks/>
            </p:cNvSpPr>
            <p:nvPr/>
          </p:nvSpPr>
          <p:spPr bwMode="auto">
            <a:xfrm>
              <a:off x="3584" y="1303"/>
              <a:ext cx="22" cy="22"/>
            </a:xfrm>
            <a:custGeom>
              <a:avLst/>
              <a:gdLst>
                <a:gd name="T0" fmla="*/ 7 w 9"/>
                <a:gd name="T1" fmla="*/ 4 h 9"/>
                <a:gd name="T2" fmla="*/ 9 w 9"/>
                <a:gd name="T3" fmla="*/ 7 h 9"/>
                <a:gd name="T4" fmla="*/ 7 w 9"/>
                <a:gd name="T5" fmla="*/ 9 h 9"/>
                <a:gd name="T6" fmla="*/ 6 w 9"/>
                <a:gd name="T7" fmla="*/ 8 h 9"/>
                <a:gd name="T8" fmla="*/ 4 w 9"/>
                <a:gd name="T9" fmla="*/ 7 h 9"/>
                <a:gd name="T10" fmla="*/ 2 w 9"/>
                <a:gd name="T11" fmla="*/ 9 h 9"/>
                <a:gd name="T12" fmla="*/ 0 w 9"/>
                <a:gd name="T13" fmla="*/ 7 h 9"/>
                <a:gd name="T14" fmla="*/ 0 w 9"/>
                <a:gd name="T15" fmla="*/ 5 h 9"/>
                <a:gd name="T16" fmla="*/ 1 w 9"/>
                <a:gd name="T17" fmla="*/ 3 h 9"/>
                <a:gd name="T18" fmla="*/ 3 w 9"/>
                <a:gd name="T19" fmla="*/ 0 h 9"/>
                <a:gd name="T20" fmla="*/ 4 w 9"/>
                <a:gd name="T21" fmla="*/ 0 h 9"/>
                <a:gd name="T22" fmla="*/ 5 w 9"/>
                <a:gd name="T23" fmla="*/ 1 h 9"/>
                <a:gd name="T24" fmla="*/ 7 w 9"/>
                <a:gd name="T2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9">
                  <a:moveTo>
                    <a:pt x="7" y="4"/>
                  </a:moveTo>
                  <a:cubicBezTo>
                    <a:pt x="8" y="5"/>
                    <a:pt x="9" y="7"/>
                    <a:pt x="9" y="7"/>
                  </a:cubicBezTo>
                  <a:cubicBezTo>
                    <a:pt x="8" y="8"/>
                    <a:pt x="8" y="9"/>
                    <a:pt x="7" y="9"/>
                  </a:cubicBezTo>
                  <a:cubicBezTo>
                    <a:pt x="7" y="9"/>
                    <a:pt x="7" y="8"/>
                    <a:pt x="6" y="8"/>
                  </a:cubicBezTo>
                  <a:cubicBezTo>
                    <a:pt x="5" y="8"/>
                    <a:pt x="5" y="7"/>
                    <a:pt x="4" y="7"/>
                  </a:cubicBezTo>
                  <a:cubicBezTo>
                    <a:pt x="3" y="7"/>
                    <a:pt x="3" y="9"/>
                    <a:pt x="2" y="9"/>
                  </a:cubicBezTo>
                  <a:cubicBezTo>
                    <a:pt x="1" y="9"/>
                    <a:pt x="1" y="8"/>
                    <a:pt x="0" y="7"/>
                  </a:cubicBezTo>
                  <a:cubicBezTo>
                    <a:pt x="0" y="7"/>
                    <a:pt x="0" y="5"/>
                    <a:pt x="0" y="5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2" y="2"/>
                    <a:pt x="2" y="1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7" y="3"/>
                    <a:pt x="7" y="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52"/>
            <p:cNvSpPr>
              <a:spLocks/>
            </p:cNvSpPr>
            <p:nvPr/>
          </p:nvSpPr>
          <p:spPr bwMode="auto">
            <a:xfrm>
              <a:off x="3584" y="1303"/>
              <a:ext cx="22" cy="22"/>
            </a:xfrm>
            <a:custGeom>
              <a:avLst/>
              <a:gdLst>
                <a:gd name="T0" fmla="*/ 7 w 9"/>
                <a:gd name="T1" fmla="*/ 4 h 9"/>
                <a:gd name="T2" fmla="*/ 9 w 9"/>
                <a:gd name="T3" fmla="*/ 7 h 9"/>
                <a:gd name="T4" fmla="*/ 7 w 9"/>
                <a:gd name="T5" fmla="*/ 9 h 9"/>
                <a:gd name="T6" fmla="*/ 6 w 9"/>
                <a:gd name="T7" fmla="*/ 8 h 9"/>
                <a:gd name="T8" fmla="*/ 4 w 9"/>
                <a:gd name="T9" fmla="*/ 7 h 9"/>
                <a:gd name="T10" fmla="*/ 2 w 9"/>
                <a:gd name="T11" fmla="*/ 9 h 9"/>
                <a:gd name="T12" fmla="*/ 0 w 9"/>
                <a:gd name="T13" fmla="*/ 7 h 9"/>
                <a:gd name="T14" fmla="*/ 0 w 9"/>
                <a:gd name="T15" fmla="*/ 5 h 9"/>
                <a:gd name="T16" fmla="*/ 1 w 9"/>
                <a:gd name="T17" fmla="*/ 3 h 9"/>
                <a:gd name="T18" fmla="*/ 3 w 9"/>
                <a:gd name="T19" fmla="*/ 0 h 9"/>
                <a:gd name="T20" fmla="*/ 4 w 9"/>
                <a:gd name="T21" fmla="*/ 0 h 9"/>
                <a:gd name="T22" fmla="*/ 5 w 9"/>
                <a:gd name="T23" fmla="*/ 1 h 9"/>
                <a:gd name="T24" fmla="*/ 7 w 9"/>
                <a:gd name="T2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9">
                  <a:moveTo>
                    <a:pt x="7" y="4"/>
                  </a:moveTo>
                  <a:cubicBezTo>
                    <a:pt x="8" y="5"/>
                    <a:pt x="9" y="7"/>
                    <a:pt x="9" y="7"/>
                  </a:cubicBezTo>
                  <a:cubicBezTo>
                    <a:pt x="8" y="8"/>
                    <a:pt x="8" y="9"/>
                    <a:pt x="7" y="9"/>
                  </a:cubicBezTo>
                  <a:cubicBezTo>
                    <a:pt x="7" y="9"/>
                    <a:pt x="7" y="8"/>
                    <a:pt x="6" y="8"/>
                  </a:cubicBezTo>
                  <a:cubicBezTo>
                    <a:pt x="5" y="8"/>
                    <a:pt x="5" y="7"/>
                    <a:pt x="4" y="7"/>
                  </a:cubicBezTo>
                  <a:cubicBezTo>
                    <a:pt x="3" y="7"/>
                    <a:pt x="3" y="9"/>
                    <a:pt x="2" y="9"/>
                  </a:cubicBezTo>
                  <a:cubicBezTo>
                    <a:pt x="1" y="9"/>
                    <a:pt x="1" y="8"/>
                    <a:pt x="0" y="7"/>
                  </a:cubicBezTo>
                  <a:cubicBezTo>
                    <a:pt x="0" y="7"/>
                    <a:pt x="0" y="5"/>
                    <a:pt x="0" y="5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2" y="2"/>
                    <a:pt x="2" y="1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7" y="3"/>
                    <a:pt x="7" y="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3"/>
            <p:cNvSpPr>
              <a:spLocks/>
            </p:cNvSpPr>
            <p:nvPr/>
          </p:nvSpPr>
          <p:spPr bwMode="auto">
            <a:xfrm>
              <a:off x="3599" y="1296"/>
              <a:ext cx="7" cy="5"/>
            </a:xfrm>
            <a:custGeom>
              <a:avLst/>
              <a:gdLst>
                <a:gd name="T0" fmla="*/ 2 w 3"/>
                <a:gd name="T1" fmla="*/ 1 h 2"/>
                <a:gd name="T2" fmla="*/ 1 w 3"/>
                <a:gd name="T3" fmla="*/ 2 h 2"/>
                <a:gd name="T4" fmla="*/ 0 w 3"/>
                <a:gd name="T5" fmla="*/ 2 h 2"/>
                <a:gd name="T6" fmla="*/ 0 w 3"/>
                <a:gd name="T7" fmla="*/ 0 h 2"/>
                <a:gd name="T8" fmla="*/ 1 w 3"/>
                <a:gd name="T9" fmla="*/ 0 h 2"/>
                <a:gd name="T10" fmla="*/ 2 w 3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2"/>
                    <a:pt x="2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54"/>
            <p:cNvSpPr>
              <a:spLocks/>
            </p:cNvSpPr>
            <p:nvPr/>
          </p:nvSpPr>
          <p:spPr bwMode="auto">
            <a:xfrm>
              <a:off x="3599" y="1296"/>
              <a:ext cx="7" cy="5"/>
            </a:xfrm>
            <a:custGeom>
              <a:avLst/>
              <a:gdLst>
                <a:gd name="T0" fmla="*/ 2 w 3"/>
                <a:gd name="T1" fmla="*/ 1 h 2"/>
                <a:gd name="T2" fmla="*/ 1 w 3"/>
                <a:gd name="T3" fmla="*/ 2 h 2"/>
                <a:gd name="T4" fmla="*/ 0 w 3"/>
                <a:gd name="T5" fmla="*/ 2 h 2"/>
                <a:gd name="T6" fmla="*/ 0 w 3"/>
                <a:gd name="T7" fmla="*/ 0 h 2"/>
                <a:gd name="T8" fmla="*/ 1 w 3"/>
                <a:gd name="T9" fmla="*/ 0 h 2"/>
                <a:gd name="T10" fmla="*/ 2 w 3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2"/>
                    <a:pt x="2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155"/>
            <p:cNvSpPr>
              <a:spLocks/>
            </p:cNvSpPr>
            <p:nvPr/>
          </p:nvSpPr>
          <p:spPr bwMode="auto">
            <a:xfrm>
              <a:off x="3589" y="1258"/>
              <a:ext cx="14" cy="34"/>
            </a:xfrm>
            <a:custGeom>
              <a:avLst/>
              <a:gdLst>
                <a:gd name="T0" fmla="*/ 6 w 6"/>
                <a:gd name="T1" fmla="*/ 11 h 14"/>
                <a:gd name="T2" fmla="*/ 6 w 6"/>
                <a:gd name="T3" fmla="*/ 13 h 14"/>
                <a:gd name="T4" fmla="*/ 4 w 6"/>
                <a:gd name="T5" fmla="*/ 14 h 14"/>
                <a:gd name="T6" fmla="*/ 3 w 6"/>
                <a:gd name="T7" fmla="*/ 12 h 14"/>
                <a:gd name="T8" fmla="*/ 3 w 6"/>
                <a:gd name="T9" fmla="*/ 10 h 14"/>
                <a:gd name="T10" fmla="*/ 2 w 6"/>
                <a:gd name="T11" fmla="*/ 7 h 14"/>
                <a:gd name="T12" fmla="*/ 1 w 6"/>
                <a:gd name="T13" fmla="*/ 5 h 14"/>
                <a:gd name="T14" fmla="*/ 0 w 6"/>
                <a:gd name="T15" fmla="*/ 3 h 14"/>
                <a:gd name="T16" fmla="*/ 1 w 6"/>
                <a:gd name="T17" fmla="*/ 1 h 14"/>
                <a:gd name="T18" fmla="*/ 2 w 6"/>
                <a:gd name="T19" fmla="*/ 0 h 14"/>
                <a:gd name="T20" fmla="*/ 4 w 6"/>
                <a:gd name="T21" fmla="*/ 2 h 14"/>
                <a:gd name="T22" fmla="*/ 4 w 6"/>
                <a:gd name="T23" fmla="*/ 5 h 14"/>
                <a:gd name="T24" fmla="*/ 5 w 6"/>
                <a:gd name="T25" fmla="*/ 7 h 14"/>
                <a:gd name="T26" fmla="*/ 6 w 6"/>
                <a:gd name="T27" fmla="*/ 9 h 14"/>
                <a:gd name="T28" fmla="*/ 6 w 6"/>
                <a:gd name="T29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14">
                  <a:moveTo>
                    <a:pt x="6" y="11"/>
                  </a:moveTo>
                  <a:cubicBezTo>
                    <a:pt x="6" y="11"/>
                    <a:pt x="6" y="12"/>
                    <a:pt x="6" y="13"/>
                  </a:cubicBezTo>
                  <a:cubicBezTo>
                    <a:pt x="6" y="13"/>
                    <a:pt x="5" y="14"/>
                    <a:pt x="4" y="14"/>
                  </a:cubicBezTo>
                  <a:cubicBezTo>
                    <a:pt x="4" y="14"/>
                    <a:pt x="3" y="13"/>
                    <a:pt x="3" y="12"/>
                  </a:cubicBezTo>
                  <a:cubicBezTo>
                    <a:pt x="2" y="12"/>
                    <a:pt x="3" y="10"/>
                    <a:pt x="3" y="10"/>
                  </a:cubicBezTo>
                  <a:cubicBezTo>
                    <a:pt x="3" y="9"/>
                    <a:pt x="3" y="7"/>
                    <a:pt x="2" y="7"/>
                  </a:cubicBezTo>
                  <a:cubicBezTo>
                    <a:pt x="2" y="6"/>
                    <a:pt x="1" y="5"/>
                    <a:pt x="1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3" y="1"/>
                    <a:pt x="4" y="2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5" y="7"/>
                    <a:pt x="6" y="9"/>
                    <a:pt x="6" y="9"/>
                  </a:cubicBezTo>
                  <a:cubicBezTo>
                    <a:pt x="6" y="10"/>
                    <a:pt x="6" y="10"/>
                    <a:pt x="6" y="1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56"/>
            <p:cNvSpPr>
              <a:spLocks/>
            </p:cNvSpPr>
            <p:nvPr/>
          </p:nvSpPr>
          <p:spPr bwMode="auto">
            <a:xfrm>
              <a:off x="3589" y="1258"/>
              <a:ext cx="14" cy="34"/>
            </a:xfrm>
            <a:custGeom>
              <a:avLst/>
              <a:gdLst>
                <a:gd name="T0" fmla="*/ 6 w 6"/>
                <a:gd name="T1" fmla="*/ 11 h 14"/>
                <a:gd name="T2" fmla="*/ 6 w 6"/>
                <a:gd name="T3" fmla="*/ 13 h 14"/>
                <a:gd name="T4" fmla="*/ 4 w 6"/>
                <a:gd name="T5" fmla="*/ 14 h 14"/>
                <a:gd name="T6" fmla="*/ 3 w 6"/>
                <a:gd name="T7" fmla="*/ 12 h 14"/>
                <a:gd name="T8" fmla="*/ 3 w 6"/>
                <a:gd name="T9" fmla="*/ 10 h 14"/>
                <a:gd name="T10" fmla="*/ 2 w 6"/>
                <a:gd name="T11" fmla="*/ 7 h 14"/>
                <a:gd name="T12" fmla="*/ 1 w 6"/>
                <a:gd name="T13" fmla="*/ 5 h 14"/>
                <a:gd name="T14" fmla="*/ 0 w 6"/>
                <a:gd name="T15" fmla="*/ 3 h 14"/>
                <a:gd name="T16" fmla="*/ 1 w 6"/>
                <a:gd name="T17" fmla="*/ 1 h 14"/>
                <a:gd name="T18" fmla="*/ 2 w 6"/>
                <a:gd name="T19" fmla="*/ 0 h 14"/>
                <a:gd name="T20" fmla="*/ 4 w 6"/>
                <a:gd name="T21" fmla="*/ 2 h 14"/>
                <a:gd name="T22" fmla="*/ 4 w 6"/>
                <a:gd name="T23" fmla="*/ 5 h 14"/>
                <a:gd name="T24" fmla="*/ 5 w 6"/>
                <a:gd name="T25" fmla="*/ 7 h 14"/>
                <a:gd name="T26" fmla="*/ 6 w 6"/>
                <a:gd name="T27" fmla="*/ 9 h 14"/>
                <a:gd name="T28" fmla="*/ 6 w 6"/>
                <a:gd name="T29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14">
                  <a:moveTo>
                    <a:pt x="6" y="11"/>
                  </a:moveTo>
                  <a:cubicBezTo>
                    <a:pt x="6" y="11"/>
                    <a:pt x="6" y="12"/>
                    <a:pt x="6" y="13"/>
                  </a:cubicBezTo>
                  <a:cubicBezTo>
                    <a:pt x="6" y="13"/>
                    <a:pt x="5" y="14"/>
                    <a:pt x="4" y="14"/>
                  </a:cubicBezTo>
                  <a:cubicBezTo>
                    <a:pt x="4" y="14"/>
                    <a:pt x="3" y="13"/>
                    <a:pt x="3" y="12"/>
                  </a:cubicBezTo>
                  <a:cubicBezTo>
                    <a:pt x="2" y="12"/>
                    <a:pt x="3" y="10"/>
                    <a:pt x="3" y="10"/>
                  </a:cubicBezTo>
                  <a:cubicBezTo>
                    <a:pt x="3" y="9"/>
                    <a:pt x="3" y="7"/>
                    <a:pt x="2" y="7"/>
                  </a:cubicBezTo>
                  <a:cubicBezTo>
                    <a:pt x="2" y="6"/>
                    <a:pt x="1" y="5"/>
                    <a:pt x="1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3" y="1"/>
                    <a:pt x="4" y="2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5" y="7"/>
                    <a:pt x="6" y="9"/>
                    <a:pt x="6" y="9"/>
                  </a:cubicBezTo>
                  <a:cubicBezTo>
                    <a:pt x="6" y="10"/>
                    <a:pt x="6" y="10"/>
                    <a:pt x="6" y="1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57"/>
            <p:cNvSpPr>
              <a:spLocks/>
            </p:cNvSpPr>
            <p:nvPr/>
          </p:nvSpPr>
          <p:spPr bwMode="auto">
            <a:xfrm>
              <a:off x="3594" y="1332"/>
              <a:ext cx="9" cy="9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1 w 4"/>
                <a:gd name="T5" fmla="*/ 4 h 4"/>
                <a:gd name="T6" fmla="*/ 1 w 4"/>
                <a:gd name="T7" fmla="*/ 3 h 4"/>
                <a:gd name="T8" fmla="*/ 0 w 4"/>
                <a:gd name="T9" fmla="*/ 2 h 4"/>
                <a:gd name="T10" fmla="*/ 0 w 4"/>
                <a:gd name="T11" fmla="*/ 1 h 4"/>
                <a:gd name="T12" fmla="*/ 1 w 4"/>
                <a:gd name="T13" fmla="*/ 0 h 4"/>
                <a:gd name="T14" fmla="*/ 2 w 4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1"/>
                    <a:pt x="4" y="2"/>
                  </a:cubicBezTo>
                  <a:cubicBezTo>
                    <a:pt x="4" y="3"/>
                    <a:pt x="2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158"/>
            <p:cNvSpPr>
              <a:spLocks/>
            </p:cNvSpPr>
            <p:nvPr/>
          </p:nvSpPr>
          <p:spPr bwMode="auto">
            <a:xfrm>
              <a:off x="3594" y="1332"/>
              <a:ext cx="9" cy="9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1 w 4"/>
                <a:gd name="T5" fmla="*/ 4 h 4"/>
                <a:gd name="T6" fmla="*/ 1 w 4"/>
                <a:gd name="T7" fmla="*/ 3 h 4"/>
                <a:gd name="T8" fmla="*/ 0 w 4"/>
                <a:gd name="T9" fmla="*/ 2 h 4"/>
                <a:gd name="T10" fmla="*/ 0 w 4"/>
                <a:gd name="T11" fmla="*/ 1 h 4"/>
                <a:gd name="T12" fmla="*/ 1 w 4"/>
                <a:gd name="T13" fmla="*/ 0 h 4"/>
                <a:gd name="T14" fmla="*/ 2 w 4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1"/>
                    <a:pt x="4" y="2"/>
                  </a:cubicBezTo>
                  <a:cubicBezTo>
                    <a:pt x="4" y="3"/>
                    <a:pt x="2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159"/>
            <p:cNvSpPr>
              <a:spLocks/>
            </p:cNvSpPr>
            <p:nvPr/>
          </p:nvSpPr>
          <p:spPr bwMode="auto">
            <a:xfrm>
              <a:off x="3584" y="1282"/>
              <a:ext cx="10" cy="10"/>
            </a:xfrm>
            <a:custGeom>
              <a:avLst/>
              <a:gdLst>
                <a:gd name="T0" fmla="*/ 3 w 4"/>
                <a:gd name="T1" fmla="*/ 2 h 4"/>
                <a:gd name="T2" fmla="*/ 4 w 4"/>
                <a:gd name="T3" fmla="*/ 3 h 4"/>
                <a:gd name="T4" fmla="*/ 3 w 4"/>
                <a:gd name="T5" fmla="*/ 4 h 4"/>
                <a:gd name="T6" fmla="*/ 1 w 4"/>
                <a:gd name="T7" fmla="*/ 4 h 4"/>
                <a:gd name="T8" fmla="*/ 0 w 4"/>
                <a:gd name="T9" fmla="*/ 2 h 4"/>
                <a:gd name="T10" fmla="*/ 0 w 4"/>
                <a:gd name="T11" fmla="*/ 0 h 4"/>
                <a:gd name="T12" fmla="*/ 2 w 4"/>
                <a:gd name="T13" fmla="*/ 0 h 4"/>
                <a:gd name="T14" fmla="*/ 3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3" y="2"/>
                  </a:moveTo>
                  <a:cubicBezTo>
                    <a:pt x="3" y="2"/>
                    <a:pt x="4" y="2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3" y="1"/>
                    <a:pt x="3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160"/>
            <p:cNvSpPr>
              <a:spLocks/>
            </p:cNvSpPr>
            <p:nvPr/>
          </p:nvSpPr>
          <p:spPr bwMode="auto">
            <a:xfrm>
              <a:off x="3584" y="1282"/>
              <a:ext cx="10" cy="10"/>
            </a:xfrm>
            <a:custGeom>
              <a:avLst/>
              <a:gdLst>
                <a:gd name="T0" fmla="*/ 3 w 4"/>
                <a:gd name="T1" fmla="*/ 2 h 4"/>
                <a:gd name="T2" fmla="*/ 4 w 4"/>
                <a:gd name="T3" fmla="*/ 3 h 4"/>
                <a:gd name="T4" fmla="*/ 3 w 4"/>
                <a:gd name="T5" fmla="*/ 4 h 4"/>
                <a:gd name="T6" fmla="*/ 1 w 4"/>
                <a:gd name="T7" fmla="*/ 4 h 4"/>
                <a:gd name="T8" fmla="*/ 0 w 4"/>
                <a:gd name="T9" fmla="*/ 2 h 4"/>
                <a:gd name="T10" fmla="*/ 0 w 4"/>
                <a:gd name="T11" fmla="*/ 0 h 4"/>
                <a:gd name="T12" fmla="*/ 2 w 4"/>
                <a:gd name="T13" fmla="*/ 0 h 4"/>
                <a:gd name="T14" fmla="*/ 3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3" y="2"/>
                  </a:moveTo>
                  <a:cubicBezTo>
                    <a:pt x="3" y="2"/>
                    <a:pt x="4" y="2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3" y="1"/>
                    <a:pt x="3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161"/>
            <p:cNvSpPr>
              <a:spLocks/>
            </p:cNvSpPr>
            <p:nvPr/>
          </p:nvSpPr>
          <p:spPr bwMode="auto">
            <a:xfrm>
              <a:off x="3582" y="1332"/>
              <a:ext cx="10" cy="7"/>
            </a:xfrm>
            <a:custGeom>
              <a:avLst/>
              <a:gdLst>
                <a:gd name="T0" fmla="*/ 3 w 4"/>
                <a:gd name="T1" fmla="*/ 0 h 3"/>
                <a:gd name="T2" fmla="*/ 3 w 4"/>
                <a:gd name="T3" fmla="*/ 2 h 3"/>
                <a:gd name="T4" fmla="*/ 2 w 4"/>
                <a:gd name="T5" fmla="*/ 3 h 3"/>
                <a:gd name="T6" fmla="*/ 0 w 4"/>
                <a:gd name="T7" fmla="*/ 2 h 3"/>
                <a:gd name="T8" fmla="*/ 0 w 4"/>
                <a:gd name="T9" fmla="*/ 0 h 3"/>
                <a:gd name="T10" fmla="*/ 1 w 4"/>
                <a:gd name="T11" fmla="*/ 0 h 3"/>
                <a:gd name="T12" fmla="*/ 3 w 4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3" y="1"/>
                    <a:pt x="4" y="2"/>
                    <a:pt x="3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162"/>
            <p:cNvSpPr>
              <a:spLocks/>
            </p:cNvSpPr>
            <p:nvPr/>
          </p:nvSpPr>
          <p:spPr bwMode="auto">
            <a:xfrm>
              <a:off x="3582" y="1332"/>
              <a:ext cx="10" cy="7"/>
            </a:xfrm>
            <a:custGeom>
              <a:avLst/>
              <a:gdLst>
                <a:gd name="T0" fmla="*/ 3 w 4"/>
                <a:gd name="T1" fmla="*/ 0 h 3"/>
                <a:gd name="T2" fmla="*/ 3 w 4"/>
                <a:gd name="T3" fmla="*/ 2 h 3"/>
                <a:gd name="T4" fmla="*/ 2 w 4"/>
                <a:gd name="T5" fmla="*/ 3 h 3"/>
                <a:gd name="T6" fmla="*/ 0 w 4"/>
                <a:gd name="T7" fmla="*/ 2 h 3"/>
                <a:gd name="T8" fmla="*/ 0 w 4"/>
                <a:gd name="T9" fmla="*/ 0 h 3"/>
                <a:gd name="T10" fmla="*/ 1 w 4"/>
                <a:gd name="T11" fmla="*/ 0 h 3"/>
                <a:gd name="T12" fmla="*/ 3 w 4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3" y="1"/>
                    <a:pt x="4" y="2"/>
                    <a:pt x="3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163"/>
            <p:cNvSpPr>
              <a:spLocks/>
            </p:cNvSpPr>
            <p:nvPr/>
          </p:nvSpPr>
          <p:spPr bwMode="auto">
            <a:xfrm>
              <a:off x="3577" y="1268"/>
              <a:ext cx="15" cy="12"/>
            </a:xfrm>
            <a:custGeom>
              <a:avLst/>
              <a:gdLst>
                <a:gd name="T0" fmla="*/ 5 w 6"/>
                <a:gd name="T1" fmla="*/ 3 h 5"/>
                <a:gd name="T2" fmla="*/ 5 w 6"/>
                <a:gd name="T3" fmla="*/ 4 h 5"/>
                <a:gd name="T4" fmla="*/ 3 w 6"/>
                <a:gd name="T5" fmla="*/ 4 h 5"/>
                <a:gd name="T6" fmla="*/ 2 w 6"/>
                <a:gd name="T7" fmla="*/ 3 h 5"/>
                <a:gd name="T8" fmla="*/ 0 w 6"/>
                <a:gd name="T9" fmla="*/ 2 h 5"/>
                <a:gd name="T10" fmla="*/ 1 w 6"/>
                <a:gd name="T11" fmla="*/ 0 h 5"/>
                <a:gd name="T12" fmla="*/ 3 w 6"/>
                <a:gd name="T13" fmla="*/ 0 h 5"/>
                <a:gd name="T14" fmla="*/ 5 w 6"/>
                <a:gd name="T15" fmla="*/ 1 h 5"/>
                <a:gd name="T16" fmla="*/ 5 w 6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5">
                  <a:moveTo>
                    <a:pt x="5" y="3"/>
                  </a:moveTo>
                  <a:cubicBezTo>
                    <a:pt x="5" y="3"/>
                    <a:pt x="6" y="4"/>
                    <a:pt x="5" y="4"/>
                  </a:cubicBezTo>
                  <a:cubicBezTo>
                    <a:pt x="5" y="5"/>
                    <a:pt x="4" y="4"/>
                    <a:pt x="3" y="4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4" y="1"/>
                    <a:pt x="5" y="1"/>
                  </a:cubicBezTo>
                  <a:cubicBezTo>
                    <a:pt x="5" y="2"/>
                    <a:pt x="5" y="3"/>
                    <a:pt x="5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164"/>
            <p:cNvSpPr>
              <a:spLocks/>
            </p:cNvSpPr>
            <p:nvPr/>
          </p:nvSpPr>
          <p:spPr bwMode="auto">
            <a:xfrm>
              <a:off x="3577" y="1268"/>
              <a:ext cx="15" cy="12"/>
            </a:xfrm>
            <a:custGeom>
              <a:avLst/>
              <a:gdLst>
                <a:gd name="T0" fmla="*/ 5 w 6"/>
                <a:gd name="T1" fmla="*/ 3 h 5"/>
                <a:gd name="T2" fmla="*/ 5 w 6"/>
                <a:gd name="T3" fmla="*/ 4 h 5"/>
                <a:gd name="T4" fmla="*/ 3 w 6"/>
                <a:gd name="T5" fmla="*/ 4 h 5"/>
                <a:gd name="T6" fmla="*/ 2 w 6"/>
                <a:gd name="T7" fmla="*/ 3 h 5"/>
                <a:gd name="T8" fmla="*/ 0 w 6"/>
                <a:gd name="T9" fmla="*/ 2 h 5"/>
                <a:gd name="T10" fmla="*/ 1 w 6"/>
                <a:gd name="T11" fmla="*/ 0 h 5"/>
                <a:gd name="T12" fmla="*/ 3 w 6"/>
                <a:gd name="T13" fmla="*/ 0 h 5"/>
                <a:gd name="T14" fmla="*/ 5 w 6"/>
                <a:gd name="T15" fmla="*/ 1 h 5"/>
                <a:gd name="T16" fmla="*/ 5 w 6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5">
                  <a:moveTo>
                    <a:pt x="5" y="3"/>
                  </a:moveTo>
                  <a:cubicBezTo>
                    <a:pt x="5" y="3"/>
                    <a:pt x="6" y="4"/>
                    <a:pt x="5" y="4"/>
                  </a:cubicBezTo>
                  <a:cubicBezTo>
                    <a:pt x="5" y="5"/>
                    <a:pt x="4" y="4"/>
                    <a:pt x="3" y="4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4" y="1"/>
                    <a:pt x="5" y="1"/>
                  </a:cubicBezTo>
                  <a:cubicBezTo>
                    <a:pt x="5" y="2"/>
                    <a:pt x="5" y="3"/>
                    <a:pt x="5" y="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165"/>
            <p:cNvSpPr>
              <a:spLocks/>
            </p:cNvSpPr>
            <p:nvPr/>
          </p:nvSpPr>
          <p:spPr bwMode="auto">
            <a:xfrm>
              <a:off x="3568" y="1303"/>
              <a:ext cx="16" cy="12"/>
            </a:xfrm>
            <a:custGeom>
              <a:avLst/>
              <a:gdLst>
                <a:gd name="T0" fmla="*/ 7 w 7"/>
                <a:gd name="T1" fmla="*/ 1 h 5"/>
                <a:gd name="T2" fmla="*/ 7 w 7"/>
                <a:gd name="T3" fmla="*/ 3 h 5"/>
                <a:gd name="T4" fmla="*/ 5 w 7"/>
                <a:gd name="T5" fmla="*/ 4 h 5"/>
                <a:gd name="T6" fmla="*/ 3 w 7"/>
                <a:gd name="T7" fmla="*/ 5 h 5"/>
                <a:gd name="T8" fmla="*/ 1 w 7"/>
                <a:gd name="T9" fmla="*/ 4 h 5"/>
                <a:gd name="T10" fmla="*/ 1 w 7"/>
                <a:gd name="T11" fmla="*/ 2 h 5"/>
                <a:gd name="T12" fmla="*/ 4 w 7"/>
                <a:gd name="T13" fmla="*/ 1 h 5"/>
                <a:gd name="T14" fmla="*/ 5 w 7"/>
                <a:gd name="T15" fmla="*/ 0 h 5"/>
                <a:gd name="T16" fmla="*/ 7 w 7"/>
                <a:gd name="T1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5">
                  <a:moveTo>
                    <a:pt x="7" y="1"/>
                  </a:moveTo>
                  <a:cubicBezTo>
                    <a:pt x="7" y="1"/>
                    <a:pt x="7" y="3"/>
                    <a:pt x="7" y="3"/>
                  </a:cubicBezTo>
                  <a:cubicBezTo>
                    <a:pt x="6" y="3"/>
                    <a:pt x="5" y="4"/>
                    <a:pt x="5" y="4"/>
                  </a:cubicBezTo>
                  <a:cubicBezTo>
                    <a:pt x="4" y="4"/>
                    <a:pt x="3" y="5"/>
                    <a:pt x="3" y="5"/>
                  </a:cubicBezTo>
                  <a:cubicBezTo>
                    <a:pt x="2" y="5"/>
                    <a:pt x="1" y="4"/>
                    <a:pt x="1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4" y="1"/>
                    <a:pt x="5" y="0"/>
                    <a:pt x="5" y="0"/>
                  </a:cubicBezTo>
                  <a:cubicBezTo>
                    <a:pt x="6" y="0"/>
                    <a:pt x="7" y="1"/>
                    <a:pt x="7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166"/>
            <p:cNvSpPr>
              <a:spLocks/>
            </p:cNvSpPr>
            <p:nvPr/>
          </p:nvSpPr>
          <p:spPr bwMode="auto">
            <a:xfrm>
              <a:off x="3568" y="1303"/>
              <a:ext cx="16" cy="12"/>
            </a:xfrm>
            <a:custGeom>
              <a:avLst/>
              <a:gdLst>
                <a:gd name="T0" fmla="*/ 7 w 7"/>
                <a:gd name="T1" fmla="*/ 1 h 5"/>
                <a:gd name="T2" fmla="*/ 7 w 7"/>
                <a:gd name="T3" fmla="*/ 3 h 5"/>
                <a:gd name="T4" fmla="*/ 5 w 7"/>
                <a:gd name="T5" fmla="*/ 4 h 5"/>
                <a:gd name="T6" fmla="*/ 3 w 7"/>
                <a:gd name="T7" fmla="*/ 5 h 5"/>
                <a:gd name="T8" fmla="*/ 1 w 7"/>
                <a:gd name="T9" fmla="*/ 4 h 5"/>
                <a:gd name="T10" fmla="*/ 1 w 7"/>
                <a:gd name="T11" fmla="*/ 2 h 5"/>
                <a:gd name="T12" fmla="*/ 4 w 7"/>
                <a:gd name="T13" fmla="*/ 1 h 5"/>
                <a:gd name="T14" fmla="*/ 5 w 7"/>
                <a:gd name="T15" fmla="*/ 0 h 5"/>
                <a:gd name="T16" fmla="*/ 7 w 7"/>
                <a:gd name="T1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5">
                  <a:moveTo>
                    <a:pt x="7" y="1"/>
                  </a:moveTo>
                  <a:cubicBezTo>
                    <a:pt x="7" y="1"/>
                    <a:pt x="7" y="3"/>
                    <a:pt x="7" y="3"/>
                  </a:cubicBezTo>
                  <a:cubicBezTo>
                    <a:pt x="6" y="3"/>
                    <a:pt x="5" y="4"/>
                    <a:pt x="5" y="4"/>
                  </a:cubicBezTo>
                  <a:cubicBezTo>
                    <a:pt x="4" y="4"/>
                    <a:pt x="3" y="5"/>
                    <a:pt x="3" y="5"/>
                  </a:cubicBezTo>
                  <a:cubicBezTo>
                    <a:pt x="2" y="5"/>
                    <a:pt x="1" y="4"/>
                    <a:pt x="1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4" y="1"/>
                    <a:pt x="5" y="0"/>
                    <a:pt x="5" y="0"/>
                  </a:cubicBezTo>
                  <a:cubicBezTo>
                    <a:pt x="6" y="0"/>
                    <a:pt x="7" y="1"/>
                    <a:pt x="7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167"/>
            <p:cNvSpPr>
              <a:spLocks/>
            </p:cNvSpPr>
            <p:nvPr/>
          </p:nvSpPr>
          <p:spPr bwMode="auto">
            <a:xfrm>
              <a:off x="3558" y="1228"/>
              <a:ext cx="10" cy="9"/>
            </a:xfrm>
            <a:custGeom>
              <a:avLst/>
              <a:gdLst>
                <a:gd name="T0" fmla="*/ 3 w 4"/>
                <a:gd name="T1" fmla="*/ 1 h 4"/>
                <a:gd name="T2" fmla="*/ 4 w 4"/>
                <a:gd name="T3" fmla="*/ 2 h 4"/>
                <a:gd name="T4" fmla="*/ 2 w 4"/>
                <a:gd name="T5" fmla="*/ 4 h 4"/>
                <a:gd name="T6" fmla="*/ 0 w 4"/>
                <a:gd name="T7" fmla="*/ 3 h 4"/>
                <a:gd name="T8" fmla="*/ 0 w 4"/>
                <a:gd name="T9" fmla="*/ 1 h 4"/>
                <a:gd name="T10" fmla="*/ 1 w 4"/>
                <a:gd name="T11" fmla="*/ 0 h 4"/>
                <a:gd name="T12" fmla="*/ 3 w 4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3" y="1"/>
                    <a:pt x="4" y="2"/>
                    <a:pt x="4" y="2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1" y="4"/>
                    <a:pt x="0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168"/>
            <p:cNvSpPr>
              <a:spLocks/>
            </p:cNvSpPr>
            <p:nvPr/>
          </p:nvSpPr>
          <p:spPr bwMode="auto">
            <a:xfrm>
              <a:off x="3558" y="1228"/>
              <a:ext cx="10" cy="9"/>
            </a:xfrm>
            <a:custGeom>
              <a:avLst/>
              <a:gdLst>
                <a:gd name="T0" fmla="*/ 3 w 4"/>
                <a:gd name="T1" fmla="*/ 1 h 4"/>
                <a:gd name="T2" fmla="*/ 4 w 4"/>
                <a:gd name="T3" fmla="*/ 2 h 4"/>
                <a:gd name="T4" fmla="*/ 2 w 4"/>
                <a:gd name="T5" fmla="*/ 4 h 4"/>
                <a:gd name="T6" fmla="*/ 0 w 4"/>
                <a:gd name="T7" fmla="*/ 3 h 4"/>
                <a:gd name="T8" fmla="*/ 0 w 4"/>
                <a:gd name="T9" fmla="*/ 1 h 4"/>
                <a:gd name="T10" fmla="*/ 1 w 4"/>
                <a:gd name="T11" fmla="*/ 0 h 4"/>
                <a:gd name="T12" fmla="*/ 3 w 4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3" y="1"/>
                    <a:pt x="4" y="2"/>
                    <a:pt x="4" y="2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1" y="4"/>
                    <a:pt x="0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169"/>
            <p:cNvSpPr>
              <a:spLocks/>
            </p:cNvSpPr>
            <p:nvPr/>
          </p:nvSpPr>
          <p:spPr bwMode="auto">
            <a:xfrm>
              <a:off x="3561" y="1266"/>
              <a:ext cx="5" cy="9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2 h 4"/>
                <a:gd name="T4" fmla="*/ 2 w 2"/>
                <a:gd name="T5" fmla="*/ 4 h 4"/>
                <a:gd name="T6" fmla="*/ 1 w 2"/>
                <a:gd name="T7" fmla="*/ 4 h 4"/>
                <a:gd name="T8" fmla="*/ 0 w 2"/>
                <a:gd name="T9" fmla="*/ 1 h 4"/>
                <a:gd name="T10" fmla="*/ 1 w 2"/>
                <a:gd name="T11" fmla="*/ 0 h 4"/>
                <a:gd name="T12" fmla="*/ 2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170"/>
            <p:cNvSpPr>
              <a:spLocks/>
            </p:cNvSpPr>
            <p:nvPr/>
          </p:nvSpPr>
          <p:spPr bwMode="auto">
            <a:xfrm>
              <a:off x="3561" y="1266"/>
              <a:ext cx="5" cy="9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2 h 4"/>
                <a:gd name="T4" fmla="*/ 2 w 2"/>
                <a:gd name="T5" fmla="*/ 4 h 4"/>
                <a:gd name="T6" fmla="*/ 1 w 2"/>
                <a:gd name="T7" fmla="*/ 4 h 4"/>
                <a:gd name="T8" fmla="*/ 0 w 2"/>
                <a:gd name="T9" fmla="*/ 1 h 4"/>
                <a:gd name="T10" fmla="*/ 1 w 2"/>
                <a:gd name="T11" fmla="*/ 0 h 4"/>
                <a:gd name="T12" fmla="*/ 2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171"/>
            <p:cNvSpPr>
              <a:spLocks/>
            </p:cNvSpPr>
            <p:nvPr/>
          </p:nvSpPr>
          <p:spPr bwMode="auto">
            <a:xfrm>
              <a:off x="3540" y="1280"/>
              <a:ext cx="21" cy="16"/>
            </a:xfrm>
            <a:custGeom>
              <a:avLst/>
              <a:gdLst>
                <a:gd name="T0" fmla="*/ 8 w 9"/>
                <a:gd name="T1" fmla="*/ 3 h 7"/>
                <a:gd name="T2" fmla="*/ 8 w 9"/>
                <a:gd name="T3" fmla="*/ 5 h 7"/>
                <a:gd name="T4" fmla="*/ 6 w 9"/>
                <a:gd name="T5" fmla="*/ 7 h 7"/>
                <a:gd name="T6" fmla="*/ 3 w 9"/>
                <a:gd name="T7" fmla="*/ 5 h 7"/>
                <a:gd name="T8" fmla="*/ 1 w 9"/>
                <a:gd name="T9" fmla="*/ 3 h 7"/>
                <a:gd name="T10" fmla="*/ 1 w 9"/>
                <a:gd name="T11" fmla="*/ 1 h 7"/>
                <a:gd name="T12" fmla="*/ 2 w 9"/>
                <a:gd name="T13" fmla="*/ 0 h 7"/>
                <a:gd name="T14" fmla="*/ 4 w 9"/>
                <a:gd name="T15" fmla="*/ 1 h 7"/>
                <a:gd name="T16" fmla="*/ 6 w 9"/>
                <a:gd name="T17" fmla="*/ 1 h 7"/>
                <a:gd name="T18" fmla="*/ 8 w 9"/>
                <a:gd name="T1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7">
                  <a:moveTo>
                    <a:pt x="8" y="3"/>
                  </a:moveTo>
                  <a:cubicBezTo>
                    <a:pt x="8" y="3"/>
                    <a:pt x="9" y="4"/>
                    <a:pt x="8" y="5"/>
                  </a:cubicBezTo>
                  <a:cubicBezTo>
                    <a:pt x="8" y="5"/>
                    <a:pt x="7" y="7"/>
                    <a:pt x="6" y="7"/>
                  </a:cubicBezTo>
                  <a:cubicBezTo>
                    <a:pt x="6" y="7"/>
                    <a:pt x="4" y="5"/>
                    <a:pt x="3" y="5"/>
                  </a:cubicBezTo>
                  <a:cubicBezTo>
                    <a:pt x="3" y="5"/>
                    <a:pt x="1" y="4"/>
                    <a:pt x="1" y="3"/>
                  </a:cubicBezTo>
                  <a:cubicBezTo>
                    <a:pt x="0" y="3"/>
                    <a:pt x="0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6" y="1"/>
                    <a:pt x="7" y="2"/>
                    <a:pt x="8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172"/>
            <p:cNvSpPr>
              <a:spLocks/>
            </p:cNvSpPr>
            <p:nvPr/>
          </p:nvSpPr>
          <p:spPr bwMode="auto">
            <a:xfrm>
              <a:off x="3540" y="1280"/>
              <a:ext cx="21" cy="16"/>
            </a:xfrm>
            <a:custGeom>
              <a:avLst/>
              <a:gdLst>
                <a:gd name="T0" fmla="*/ 8 w 9"/>
                <a:gd name="T1" fmla="*/ 3 h 7"/>
                <a:gd name="T2" fmla="*/ 8 w 9"/>
                <a:gd name="T3" fmla="*/ 5 h 7"/>
                <a:gd name="T4" fmla="*/ 6 w 9"/>
                <a:gd name="T5" fmla="*/ 7 h 7"/>
                <a:gd name="T6" fmla="*/ 3 w 9"/>
                <a:gd name="T7" fmla="*/ 5 h 7"/>
                <a:gd name="T8" fmla="*/ 1 w 9"/>
                <a:gd name="T9" fmla="*/ 3 h 7"/>
                <a:gd name="T10" fmla="*/ 1 w 9"/>
                <a:gd name="T11" fmla="*/ 1 h 7"/>
                <a:gd name="T12" fmla="*/ 2 w 9"/>
                <a:gd name="T13" fmla="*/ 0 h 7"/>
                <a:gd name="T14" fmla="*/ 4 w 9"/>
                <a:gd name="T15" fmla="*/ 1 h 7"/>
                <a:gd name="T16" fmla="*/ 6 w 9"/>
                <a:gd name="T17" fmla="*/ 1 h 7"/>
                <a:gd name="T18" fmla="*/ 8 w 9"/>
                <a:gd name="T1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7">
                  <a:moveTo>
                    <a:pt x="8" y="3"/>
                  </a:moveTo>
                  <a:cubicBezTo>
                    <a:pt x="8" y="3"/>
                    <a:pt x="9" y="4"/>
                    <a:pt x="8" y="5"/>
                  </a:cubicBezTo>
                  <a:cubicBezTo>
                    <a:pt x="8" y="5"/>
                    <a:pt x="7" y="7"/>
                    <a:pt x="6" y="7"/>
                  </a:cubicBezTo>
                  <a:cubicBezTo>
                    <a:pt x="6" y="7"/>
                    <a:pt x="4" y="5"/>
                    <a:pt x="3" y="5"/>
                  </a:cubicBezTo>
                  <a:cubicBezTo>
                    <a:pt x="3" y="5"/>
                    <a:pt x="1" y="4"/>
                    <a:pt x="1" y="3"/>
                  </a:cubicBezTo>
                  <a:cubicBezTo>
                    <a:pt x="0" y="3"/>
                    <a:pt x="0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6" y="1"/>
                    <a:pt x="7" y="2"/>
                    <a:pt x="8" y="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173"/>
            <p:cNvSpPr>
              <a:spLocks/>
            </p:cNvSpPr>
            <p:nvPr/>
          </p:nvSpPr>
          <p:spPr bwMode="auto">
            <a:xfrm>
              <a:off x="3502" y="1235"/>
              <a:ext cx="52" cy="26"/>
            </a:xfrm>
            <a:custGeom>
              <a:avLst/>
              <a:gdLst>
                <a:gd name="T0" fmla="*/ 22 w 22"/>
                <a:gd name="T1" fmla="*/ 7 h 11"/>
                <a:gd name="T2" fmla="*/ 22 w 22"/>
                <a:gd name="T3" fmla="*/ 10 h 11"/>
                <a:gd name="T4" fmla="*/ 18 w 22"/>
                <a:gd name="T5" fmla="*/ 11 h 11"/>
                <a:gd name="T6" fmla="*/ 15 w 22"/>
                <a:gd name="T7" fmla="*/ 10 h 11"/>
                <a:gd name="T8" fmla="*/ 13 w 22"/>
                <a:gd name="T9" fmla="*/ 9 h 11"/>
                <a:gd name="T10" fmla="*/ 10 w 22"/>
                <a:gd name="T11" fmla="*/ 9 h 11"/>
                <a:gd name="T12" fmla="*/ 8 w 22"/>
                <a:gd name="T13" fmla="*/ 7 h 11"/>
                <a:gd name="T14" fmla="*/ 6 w 22"/>
                <a:gd name="T15" fmla="*/ 7 h 11"/>
                <a:gd name="T16" fmla="*/ 3 w 22"/>
                <a:gd name="T17" fmla="*/ 9 h 11"/>
                <a:gd name="T18" fmla="*/ 0 w 22"/>
                <a:gd name="T19" fmla="*/ 10 h 11"/>
                <a:gd name="T20" fmla="*/ 0 w 22"/>
                <a:gd name="T21" fmla="*/ 7 h 11"/>
                <a:gd name="T22" fmla="*/ 1 w 22"/>
                <a:gd name="T23" fmla="*/ 5 h 11"/>
                <a:gd name="T24" fmla="*/ 1 w 22"/>
                <a:gd name="T25" fmla="*/ 4 h 11"/>
                <a:gd name="T26" fmla="*/ 3 w 22"/>
                <a:gd name="T27" fmla="*/ 2 h 11"/>
                <a:gd name="T28" fmla="*/ 5 w 22"/>
                <a:gd name="T29" fmla="*/ 3 h 11"/>
                <a:gd name="T30" fmla="*/ 7 w 22"/>
                <a:gd name="T31" fmla="*/ 2 h 11"/>
                <a:gd name="T32" fmla="*/ 8 w 22"/>
                <a:gd name="T33" fmla="*/ 2 h 11"/>
                <a:gd name="T34" fmla="*/ 10 w 22"/>
                <a:gd name="T35" fmla="*/ 2 h 11"/>
                <a:gd name="T36" fmla="*/ 10 w 22"/>
                <a:gd name="T37" fmla="*/ 4 h 11"/>
                <a:gd name="T38" fmla="*/ 12 w 22"/>
                <a:gd name="T39" fmla="*/ 5 h 11"/>
                <a:gd name="T40" fmla="*/ 14 w 22"/>
                <a:gd name="T41" fmla="*/ 4 h 11"/>
                <a:gd name="T42" fmla="*/ 16 w 22"/>
                <a:gd name="T43" fmla="*/ 2 h 11"/>
                <a:gd name="T44" fmla="*/ 18 w 22"/>
                <a:gd name="T45" fmla="*/ 0 h 11"/>
                <a:gd name="T46" fmla="*/ 20 w 22"/>
                <a:gd name="T47" fmla="*/ 0 h 11"/>
                <a:gd name="T48" fmla="*/ 20 w 22"/>
                <a:gd name="T49" fmla="*/ 2 h 11"/>
                <a:gd name="T50" fmla="*/ 21 w 22"/>
                <a:gd name="T51" fmla="*/ 5 h 11"/>
                <a:gd name="T52" fmla="*/ 22 w 22"/>
                <a:gd name="T5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" h="11">
                  <a:moveTo>
                    <a:pt x="22" y="7"/>
                  </a:moveTo>
                  <a:cubicBezTo>
                    <a:pt x="22" y="7"/>
                    <a:pt x="22" y="9"/>
                    <a:pt x="22" y="10"/>
                  </a:cubicBezTo>
                  <a:cubicBezTo>
                    <a:pt x="21" y="10"/>
                    <a:pt x="19" y="10"/>
                    <a:pt x="18" y="11"/>
                  </a:cubicBezTo>
                  <a:cubicBezTo>
                    <a:pt x="18" y="11"/>
                    <a:pt x="16" y="11"/>
                    <a:pt x="15" y="10"/>
                  </a:cubicBezTo>
                  <a:cubicBezTo>
                    <a:pt x="15" y="10"/>
                    <a:pt x="14" y="9"/>
                    <a:pt x="13" y="9"/>
                  </a:cubicBezTo>
                  <a:cubicBezTo>
                    <a:pt x="12" y="9"/>
                    <a:pt x="10" y="9"/>
                    <a:pt x="10" y="9"/>
                  </a:cubicBezTo>
                  <a:cubicBezTo>
                    <a:pt x="9" y="9"/>
                    <a:pt x="9" y="7"/>
                    <a:pt x="8" y="7"/>
                  </a:cubicBezTo>
                  <a:cubicBezTo>
                    <a:pt x="8" y="7"/>
                    <a:pt x="7" y="7"/>
                    <a:pt x="6" y="7"/>
                  </a:cubicBezTo>
                  <a:cubicBezTo>
                    <a:pt x="5" y="8"/>
                    <a:pt x="4" y="9"/>
                    <a:pt x="3" y="9"/>
                  </a:cubicBezTo>
                  <a:cubicBezTo>
                    <a:pt x="3" y="10"/>
                    <a:pt x="1" y="10"/>
                    <a:pt x="0" y="10"/>
                  </a:cubicBezTo>
                  <a:cubicBezTo>
                    <a:pt x="0" y="9"/>
                    <a:pt x="0" y="7"/>
                    <a:pt x="0" y="7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5"/>
                    <a:pt x="0" y="4"/>
                    <a:pt x="1" y="4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3" y="2"/>
                    <a:pt x="4" y="3"/>
                    <a:pt x="5" y="3"/>
                  </a:cubicBezTo>
                  <a:cubicBezTo>
                    <a:pt x="6" y="3"/>
                    <a:pt x="6" y="2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2"/>
                    <a:pt x="9" y="2"/>
                    <a:pt x="10" y="2"/>
                  </a:cubicBezTo>
                  <a:cubicBezTo>
                    <a:pt x="10" y="2"/>
                    <a:pt x="10" y="4"/>
                    <a:pt x="10" y="4"/>
                  </a:cubicBezTo>
                  <a:cubicBezTo>
                    <a:pt x="11" y="4"/>
                    <a:pt x="11" y="5"/>
                    <a:pt x="12" y="5"/>
                  </a:cubicBezTo>
                  <a:cubicBezTo>
                    <a:pt x="12" y="5"/>
                    <a:pt x="14" y="5"/>
                    <a:pt x="14" y="4"/>
                  </a:cubicBezTo>
                  <a:cubicBezTo>
                    <a:pt x="15" y="4"/>
                    <a:pt x="15" y="2"/>
                    <a:pt x="16" y="2"/>
                  </a:cubicBezTo>
                  <a:cubicBezTo>
                    <a:pt x="16" y="1"/>
                    <a:pt x="17" y="0"/>
                    <a:pt x="18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0" y="0"/>
                    <a:pt x="20" y="1"/>
                    <a:pt x="20" y="2"/>
                  </a:cubicBezTo>
                  <a:cubicBezTo>
                    <a:pt x="21" y="2"/>
                    <a:pt x="21" y="4"/>
                    <a:pt x="21" y="5"/>
                  </a:cubicBezTo>
                  <a:cubicBezTo>
                    <a:pt x="21" y="6"/>
                    <a:pt x="22" y="6"/>
                    <a:pt x="22" y="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174"/>
            <p:cNvSpPr>
              <a:spLocks/>
            </p:cNvSpPr>
            <p:nvPr/>
          </p:nvSpPr>
          <p:spPr bwMode="auto">
            <a:xfrm>
              <a:off x="3502" y="1235"/>
              <a:ext cx="52" cy="26"/>
            </a:xfrm>
            <a:custGeom>
              <a:avLst/>
              <a:gdLst>
                <a:gd name="T0" fmla="*/ 22 w 22"/>
                <a:gd name="T1" fmla="*/ 7 h 11"/>
                <a:gd name="T2" fmla="*/ 22 w 22"/>
                <a:gd name="T3" fmla="*/ 10 h 11"/>
                <a:gd name="T4" fmla="*/ 18 w 22"/>
                <a:gd name="T5" fmla="*/ 11 h 11"/>
                <a:gd name="T6" fmla="*/ 15 w 22"/>
                <a:gd name="T7" fmla="*/ 10 h 11"/>
                <a:gd name="T8" fmla="*/ 13 w 22"/>
                <a:gd name="T9" fmla="*/ 9 h 11"/>
                <a:gd name="T10" fmla="*/ 10 w 22"/>
                <a:gd name="T11" fmla="*/ 9 h 11"/>
                <a:gd name="T12" fmla="*/ 8 w 22"/>
                <a:gd name="T13" fmla="*/ 7 h 11"/>
                <a:gd name="T14" fmla="*/ 6 w 22"/>
                <a:gd name="T15" fmla="*/ 7 h 11"/>
                <a:gd name="T16" fmla="*/ 3 w 22"/>
                <a:gd name="T17" fmla="*/ 9 h 11"/>
                <a:gd name="T18" fmla="*/ 0 w 22"/>
                <a:gd name="T19" fmla="*/ 10 h 11"/>
                <a:gd name="T20" fmla="*/ 0 w 22"/>
                <a:gd name="T21" fmla="*/ 7 h 11"/>
                <a:gd name="T22" fmla="*/ 1 w 22"/>
                <a:gd name="T23" fmla="*/ 5 h 11"/>
                <a:gd name="T24" fmla="*/ 1 w 22"/>
                <a:gd name="T25" fmla="*/ 4 h 11"/>
                <a:gd name="T26" fmla="*/ 3 w 22"/>
                <a:gd name="T27" fmla="*/ 2 h 11"/>
                <a:gd name="T28" fmla="*/ 5 w 22"/>
                <a:gd name="T29" fmla="*/ 3 h 11"/>
                <a:gd name="T30" fmla="*/ 7 w 22"/>
                <a:gd name="T31" fmla="*/ 2 h 11"/>
                <a:gd name="T32" fmla="*/ 8 w 22"/>
                <a:gd name="T33" fmla="*/ 2 h 11"/>
                <a:gd name="T34" fmla="*/ 10 w 22"/>
                <a:gd name="T35" fmla="*/ 2 h 11"/>
                <a:gd name="T36" fmla="*/ 10 w 22"/>
                <a:gd name="T37" fmla="*/ 4 h 11"/>
                <a:gd name="T38" fmla="*/ 12 w 22"/>
                <a:gd name="T39" fmla="*/ 5 h 11"/>
                <a:gd name="T40" fmla="*/ 14 w 22"/>
                <a:gd name="T41" fmla="*/ 4 h 11"/>
                <a:gd name="T42" fmla="*/ 16 w 22"/>
                <a:gd name="T43" fmla="*/ 2 h 11"/>
                <a:gd name="T44" fmla="*/ 18 w 22"/>
                <a:gd name="T45" fmla="*/ 0 h 11"/>
                <a:gd name="T46" fmla="*/ 20 w 22"/>
                <a:gd name="T47" fmla="*/ 0 h 11"/>
                <a:gd name="T48" fmla="*/ 20 w 22"/>
                <a:gd name="T49" fmla="*/ 2 h 11"/>
                <a:gd name="T50" fmla="*/ 21 w 22"/>
                <a:gd name="T51" fmla="*/ 5 h 11"/>
                <a:gd name="T52" fmla="*/ 22 w 22"/>
                <a:gd name="T5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" h="11">
                  <a:moveTo>
                    <a:pt x="22" y="7"/>
                  </a:moveTo>
                  <a:cubicBezTo>
                    <a:pt x="22" y="7"/>
                    <a:pt x="22" y="9"/>
                    <a:pt x="22" y="10"/>
                  </a:cubicBezTo>
                  <a:cubicBezTo>
                    <a:pt x="21" y="10"/>
                    <a:pt x="19" y="10"/>
                    <a:pt x="18" y="11"/>
                  </a:cubicBezTo>
                  <a:cubicBezTo>
                    <a:pt x="18" y="11"/>
                    <a:pt x="16" y="11"/>
                    <a:pt x="15" y="10"/>
                  </a:cubicBezTo>
                  <a:cubicBezTo>
                    <a:pt x="15" y="10"/>
                    <a:pt x="14" y="9"/>
                    <a:pt x="13" y="9"/>
                  </a:cubicBezTo>
                  <a:cubicBezTo>
                    <a:pt x="12" y="9"/>
                    <a:pt x="10" y="9"/>
                    <a:pt x="10" y="9"/>
                  </a:cubicBezTo>
                  <a:cubicBezTo>
                    <a:pt x="9" y="9"/>
                    <a:pt x="9" y="7"/>
                    <a:pt x="8" y="7"/>
                  </a:cubicBezTo>
                  <a:cubicBezTo>
                    <a:pt x="8" y="7"/>
                    <a:pt x="7" y="7"/>
                    <a:pt x="6" y="7"/>
                  </a:cubicBezTo>
                  <a:cubicBezTo>
                    <a:pt x="5" y="8"/>
                    <a:pt x="4" y="9"/>
                    <a:pt x="3" y="9"/>
                  </a:cubicBezTo>
                  <a:cubicBezTo>
                    <a:pt x="3" y="10"/>
                    <a:pt x="1" y="10"/>
                    <a:pt x="0" y="10"/>
                  </a:cubicBezTo>
                  <a:cubicBezTo>
                    <a:pt x="0" y="9"/>
                    <a:pt x="0" y="7"/>
                    <a:pt x="0" y="7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5"/>
                    <a:pt x="0" y="4"/>
                    <a:pt x="1" y="4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3" y="2"/>
                    <a:pt x="4" y="3"/>
                    <a:pt x="5" y="3"/>
                  </a:cubicBezTo>
                  <a:cubicBezTo>
                    <a:pt x="6" y="3"/>
                    <a:pt x="6" y="2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2"/>
                    <a:pt x="9" y="2"/>
                    <a:pt x="10" y="2"/>
                  </a:cubicBezTo>
                  <a:cubicBezTo>
                    <a:pt x="10" y="2"/>
                    <a:pt x="10" y="4"/>
                    <a:pt x="10" y="4"/>
                  </a:cubicBezTo>
                  <a:cubicBezTo>
                    <a:pt x="11" y="4"/>
                    <a:pt x="11" y="5"/>
                    <a:pt x="12" y="5"/>
                  </a:cubicBezTo>
                  <a:cubicBezTo>
                    <a:pt x="12" y="5"/>
                    <a:pt x="14" y="5"/>
                    <a:pt x="14" y="4"/>
                  </a:cubicBezTo>
                  <a:cubicBezTo>
                    <a:pt x="15" y="4"/>
                    <a:pt x="15" y="2"/>
                    <a:pt x="16" y="2"/>
                  </a:cubicBezTo>
                  <a:cubicBezTo>
                    <a:pt x="16" y="1"/>
                    <a:pt x="17" y="0"/>
                    <a:pt x="18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0" y="0"/>
                    <a:pt x="20" y="1"/>
                    <a:pt x="20" y="2"/>
                  </a:cubicBezTo>
                  <a:cubicBezTo>
                    <a:pt x="21" y="2"/>
                    <a:pt x="21" y="4"/>
                    <a:pt x="21" y="5"/>
                  </a:cubicBezTo>
                  <a:cubicBezTo>
                    <a:pt x="21" y="6"/>
                    <a:pt x="22" y="6"/>
                    <a:pt x="22" y="7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175"/>
            <p:cNvSpPr>
              <a:spLocks/>
            </p:cNvSpPr>
            <p:nvPr/>
          </p:nvSpPr>
          <p:spPr bwMode="auto">
            <a:xfrm>
              <a:off x="3497" y="1211"/>
              <a:ext cx="40" cy="26"/>
            </a:xfrm>
            <a:custGeom>
              <a:avLst/>
              <a:gdLst>
                <a:gd name="T0" fmla="*/ 16 w 17"/>
                <a:gd name="T1" fmla="*/ 6 h 11"/>
                <a:gd name="T2" fmla="*/ 17 w 17"/>
                <a:gd name="T3" fmla="*/ 9 h 11"/>
                <a:gd name="T4" fmla="*/ 16 w 17"/>
                <a:gd name="T5" fmla="*/ 10 h 11"/>
                <a:gd name="T6" fmla="*/ 14 w 17"/>
                <a:gd name="T7" fmla="*/ 11 h 11"/>
                <a:gd name="T8" fmla="*/ 14 w 17"/>
                <a:gd name="T9" fmla="*/ 9 h 11"/>
                <a:gd name="T10" fmla="*/ 13 w 17"/>
                <a:gd name="T11" fmla="*/ 8 h 11"/>
                <a:gd name="T12" fmla="*/ 12 w 17"/>
                <a:gd name="T13" fmla="*/ 9 h 11"/>
                <a:gd name="T14" fmla="*/ 10 w 17"/>
                <a:gd name="T15" fmla="*/ 8 h 11"/>
                <a:gd name="T16" fmla="*/ 9 w 17"/>
                <a:gd name="T17" fmla="*/ 7 h 11"/>
                <a:gd name="T18" fmla="*/ 8 w 17"/>
                <a:gd name="T19" fmla="*/ 7 h 11"/>
                <a:gd name="T20" fmla="*/ 7 w 17"/>
                <a:gd name="T21" fmla="*/ 8 h 11"/>
                <a:gd name="T22" fmla="*/ 5 w 17"/>
                <a:gd name="T23" fmla="*/ 9 h 11"/>
                <a:gd name="T24" fmla="*/ 3 w 17"/>
                <a:gd name="T25" fmla="*/ 7 h 11"/>
                <a:gd name="T26" fmla="*/ 2 w 17"/>
                <a:gd name="T27" fmla="*/ 4 h 11"/>
                <a:gd name="T28" fmla="*/ 1 w 17"/>
                <a:gd name="T29" fmla="*/ 3 h 11"/>
                <a:gd name="T30" fmla="*/ 1 w 17"/>
                <a:gd name="T31" fmla="*/ 1 h 11"/>
                <a:gd name="T32" fmla="*/ 4 w 17"/>
                <a:gd name="T33" fmla="*/ 0 h 11"/>
                <a:gd name="T34" fmla="*/ 6 w 17"/>
                <a:gd name="T35" fmla="*/ 2 h 11"/>
                <a:gd name="T36" fmla="*/ 9 w 17"/>
                <a:gd name="T37" fmla="*/ 4 h 11"/>
                <a:gd name="T38" fmla="*/ 13 w 17"/>
                <a:gd name="T39" fmla="*/ 4 h 11"/>
                <a:gd name="T40" fmla="*/ 16 w 17"/>
                <a:gd name="T41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1">
                  <a:moveTo>
                    <a:pt x="16" y="6"/>
                  </a:moveTo>
                  <a:cubicBezTo>
                    <a:pt x="17" y="6"/>
                    <a:pt x="17" y="8"/>
                    <a:pt x="17" y="9"/>
                  </a:cubicBezTo>
                  <a:cubicBezTo>
                    <a:pt x="17" y="9"/>
                    <a:pt x="17" y="10"/>
                    <a:pt x="16" y="10"/>
                  </a:cubicBezTo>
                  <a:cubicBezTo>
                    <a:pt x="16" y="11"/>
                    <a:pt x="15" y="11"/>
                    <a:pt x="14" y="11"/>
                  </a:cubicBezTo>
                  <a:cubicBezTo>
                    <a:pt x="14" y="10"/>
                    <a:pt x="14" y="9"/>
                    <a:pt x="14" y="9"/>
                  </a:cubicBezTo>
                  <a:cubicBezTo>
                    <a:pt x="14" y="8"/>
                    <a:pt x="13" y="8"/>
                    <a:pt x="13" y="8"/>
                  </a:cubicBezTo>
                  <a:cubicBezTo>
                    <a:pt x="12" y="8"/>
                    <a:pt x="12" y="9"/>
                    <a:pt x="12" y="9"/>
                  </a:cubicBezTo>
                  <a:cubicBezTo>
                    <a:pt x="11" y="9"/>
                    <a:pt x="10" y="8"/>
                    <a:pt x="10" y="8"/>
                  </a:cubicBezTo>
                  <a:cubicBezTo>
                    <a:pt x="9" y="8"/>
                    <a:pt x="10" y="7"/>
                    <a:pt x="9" y="7"/>
                  </a:cubicBezTo>
                  <a:cubicBezTo>
                    <a:pt x="9" y="7"/>
                    <a:pt x="9" y="7"/>
                    <a:pt x="8" y="7"/>
                  </a:cubicBezTo>
                  <a:cubicBezTo>
                    <a:pt x="8" y="7"/>
                    <a:pt x="8" y="8"/>
                    <a:pt x="7" y="8"/>
                  </a:cubicBezTo>
                  <a:cubicBezTo>
                    <a:pt x="7" y="8"/>
                    <a:pt x="6" y="9"/>
                    <a:pt x="5" y="9"/>
                  </a:cubicBezTo>
                  <a:cubicBezTo>
                    <a:pt x="5" y="9"/>
                    <a:pt x="4" y="8"/>
                    <a:pt x="3" y="7"/>
                  </a:cubicBezTo>
                  <a:cubicBezTo>
                    <a:pt x="3" y="6"/>
                    <a:pt x="3" y="5"/>
                    <a:pt x="2" y="4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5" y="2"/>
                    <a:pt x="6" y="2"/>
                  </a:cubicBezTo>
                  <a:cubicBezTo>
                    <a:pt x="7" y="3"/>
                    <a:pt x="9" y="4"/>
                    <a:pt x="9" y="4"/>
                  </a:cubicBezTo>
                  <a:cubicBezTo>
                    <a:pt x="10" y="4"/>
                    <a:pt x="12" y="4"/>
                    <a:pt x="13" y="4"/>
                  </a:cubicBezTo>
                  <a:cubicBezTo>
                    <a:pt x="14" y="4"/>
                    <a:pt x="16" y="5"/>
                    <a:pt x="16" y="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176"/>
            <p:cNvSpPr>
              <a:spLocks/>
            </p:cNvSpPr>
            <p:nvPr/>
          </p:nvSpPr>
          <p:spPr bwMode="auto">
            <a:xfrm>
              <a:off x="3497" y="1211"/>
              <a:ext cx="40" cy="26"/>
            </a:xfrm>
            <a:custGeom>
              <a:avLst/>
              <a:gdLst>
                <a:gd name="T0" fmla="*/ 16 w 17"/>
                <a:gd name="T1" fmla="*/ 6 h 11"/>
                <a:gd name="T2" fmla="*/ 17 w 17"/>
                <a:gd name="T3" fmla="*/ 9 h 11"/>
                <a:gd name="T4" fmla="*/ 16 w 17"/>
                <a:gd name="T5" fmla="*/ 10 h 11"/>
                <a:gd name="T6" fmla="*/ 14 w 17"/>
                <a:gd name="T7" fmla="*/ 11 h 11"/>
                <a:gd name="T8" fmla="*/ 14 w 17"/>
                <a:gd name="T9" fmla="*/ 9 h 11"/>
                <a:gd name="T10" fmla="*/ 13 w 17"/>
                <a:gd name="T11" fmla="*/ 8 h 11"/>
                <a:gd name="T12" fmla="*/ 12 w 17"/>
                <a:gd name="T13" fmla="*/ 9 h 11"/>
                <a:gd name="T14" fmla="*/ 10 w 17"/>
                <a:gd name="T15" fmla="*/ 8 h 11"/>
                <a:gd name="T16" fmla="*/ 9 w 17"/>
                <a:gd name="T17" fmla="*/ 7 h 11"/>
                <a:gd name="T18" fmla="*/ 8 w 17"/>
                <a:gd name="T19" fmla="*/ 7 h 11"/>
                <a:gd name="T20" fmla="*/ 7 w 17"/>
                <a:gd name="T21" fmla="*/ 8 h 11"/>
                <a:gd name="T22" fmla="*/ 5 w 17"/>
                <a:gd name="T23" fmla="*/ 9 h 11"/>
                <a:gd name="T24" fmla="*/ 3 w 17"/>
                <a:gd name="T25" fmla="*/ 7 h 11"/>
                <a:gd name="T26" fmla="*/ 2 w 17"/>
                <a:gd name="T27" fmla="*/ 4 h 11"/>
                <a:gd name="T28" fmla="*/ 1 w 17"/>
                <a:gd name="T29" fmla="*/ 3 h 11"/>
                <a:gd name="T30" fmla="*/ 1 w 17"/>
                <a:gd name="T31" fmla="*/ 1 h 11"/>
                <a:gd name="T32" fmla="*/ 4 w 17"/>
                <a:gd name="T33" fmla="*/ 0 h 11"/>
                <a:gd name="T34" fmla="*/ 6 w 17"/>
                <a:gd name="T35" fmla="*/ 2 h 11"/>
                <a:gd name="T36" fmla="*/ 9 w 17"/>
                <a:gd name="T37" fmla="*/ 4 h 11"/>
                <a:gd name="T38" fmla="*/ 13 w 17"/>
                <a:gd name="T39" fmla="*/ 4 h 11"/>
                <a:gd name="T40" fmla="*/ 16 w 17"/>
                <a:gd name="T41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1">
                  <a:moveTo>
                    <a:pt x="16" y="6"/>
                  </a:moveTo>
                  <a:cubicBezTo>
                    <a:pt x="17" y="6"/>
                    <a:pt x="17" y="8"/>
                    <a:pt x="17" y="9"/>
                  </a:cubicBezTo>
                  <a:cubicBezTo>
                    <a:pt x="17" y="9"/>
                    <a:pt x="17" y="10"/>
                    <a:pt x="16" y="10"/>
                  </a:cubicBezTo>
                  <a:cubicBezTo>
                    <a:pt x="16" y="11"/>
                    <a:pt x="15" y="11"/>
                    <a:pt x="14" y="11"/>
                  </a:cubicBezTo>
                  <a:cubicBezTo>
                    <a:pt x="14" y="10"/>
                    <a:pt x="14" y="9"/>
                    <a:pt x="14" y="9"/>
                  </a:cubicBezTo>
                  <a:cubicBezTo>
                    <a:pt x="14" y="8"/>
                    <a:pt x="13" y="8"/>
                    <a:pt x="13" y="8"/>
                  </a:cubicBezTo>
                  <a:cubicBezTo>
                    <a:pt x="12" y="8"/>
                    <a:pt x="12" y="9"/>
                    <a:pt x="12" y="9"/>
                  </a:cubicBezTo>
                  <a:cubicBezTo>
                    <a:pt x="11" y="9"/>
                    <a:pt x="10" y="8"/>
                    <a:pt x="10" y="8"/>
                  </a:cubicBezTo>
                  <a:cubicBezTo>
                    <a:pt x="9" y="8"/>
                    <a:pt x="10" y="7"/>
                    <a:pt x="9" y="7"/>
                  </a:cubicBezTo>
                  <a:cubicBezTo>
                    <a:pt x="9" y="7"/>
                    <a:pt x="9" y="7"/>
                    <a:pt x="8" y="7"/>
                  </a:cubicBezTo>
                  <a:cubicBezTo>
                    <a:pt x="8" y="7"/>
                    <a:pt x="8" y="8"/>
                    <a:pt x="7" y="8"/>
                  </a:cubicBezTo>
                  <a:cubicBezTo>
                    <a:pt x="7" y="8"/>
                    <a:pt x="6" y="9"/>
                    <a:pt x="5" y="9"/>
                  </a:cubicBezTo>
                  <a:cubicBezTo>
                    <a:pt x="5" y="9"/>
                    <a:pt x="4" y="8"/>
                    <a:pt x="3" y="7"/>
                  </a:cubicBezTo>
                  <a:cubicBezTo>
                    <a:pt x="3" y="6"/>
                    <a:pt x="3" y="5"/>
                    <a:pt x="2" y="4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5" y="2"/>
                    <a:pt x="6" y="2"/>
                  </a:cubicBezTo>
                  <a:cubicBezTo>
                    <a:pt x="7" y="3"/>
                    <a:pt x="9" y="4"/>
                    <a:pt x="9" y="4"/>
                  </a:cubicBezTo>
                  <a:cubicBezTo>
                    <a:pt x="10" y="4"/>
                    <a:pt x="12" y="4"/>
                    <a:pt x="13" y="4"/>
                  </a:cubicBezTo>
                  <a:cubicBezTo>
                    <a:pt x="14" y="4"/>
                    <a:pt x="16" y="5"/>
                    <a:pt x="16" y="6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177"/>
            <p:cNvSpPr>
              <a:spLocks/>
            </p:cNvSpPr>
            <p:nvPr/>
          </p:nvSpPr>
          <p:spPr bwMode="auto">
            <a:xfrm>
              <a:off x="3516" y="1275"/>
              <a:ext cx="16" cy="12"/>
            </a:xfrm>
            <a:custGeom>
              <a:avLst/>
              <a:gdLst>
                <a:gd name="T0" fmla="*/ 6 w 7"/>
                <a:gd name="T1" fmla="*/ 2 h 5"/>
                <a:gd name="T2" fmla="*/ 6 w 7"/>
                <a:gd name="T3" fmla="*/ 4 h 5"/>
                <a:gd name="T4" fmla="*/ 3 w 7"/>
                <a:gd name="T5" fmla="*/ 4 h 5"/>
                <a:gd name="T6" fmla="*/ 2 w 7"/>
                <a:gd name="T7" fmla="*/ 4 h 5"/>
                <a:gd name="T8" fmla="*/ 0 w 7"/>
                <a:gd name="T9" fmla="*/ 2 h 5"/>
                <a:gd name="T10" fmla="*/ 1 w 7"/>
                <a:gd name="T11" fmla="*/ 0 h 5"/>
                <a:gd name="T12" fmla="*/ 3 w 7"/>
                <a:gd name="T13" fmla="*/ 0 h 5"/>
                <a:gd name="T14" fmla="*/ 5 w 7"/>
                <a:gd name="T15" fmla="*/ 1 h 5"/>
                <a:gd name="T16" fmla="*/ 6 w 7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5">
                  <a:moveTo>
                    <a:pt x="6" y="2"/>
                  </a:moveTo>
                  <a:cubicBezTo>
                    <a:pt x="7" y="2"/>
                    <a:pt x="6" y="4"/>
                    <a:pt x="6" y="4"/>
                  </a:cubicBezTo>
                  <a:cubicBezTo>
                    <a:pt x="6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0" y="2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4" y="1"/>
                    <a:pt x="5" y="1"/>
                  </a:cubicBezTo>
                  <a:cubicBezTo>
                    <a:pt x="5" y="1"/>
                    <a:pt x="6" y="2"/>
                    <a:pt x="6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178"/>
            <p:cNvSpPr>
              <a:spLocks/>
            </p:cNvSpPr>
            <p:nvPr/>
          </p:nvSpPr>
          <p:spPr bwMode="auto">
            <a:xfrm>
              <a:off x="3516" y="1275"/>
              <a:ext cx="16" cy="12"/>
            </a:xfrm>
            <a:custGeom>
              <a:avLst/>
              <a:gdLst>
                <a:gd name="T0" fmla="*/ 6 w 7"/>
                <a:gd name="T1" fmla="*/ 2 h 5"/>
                <a:gd name="T2" fmla="*/ 6 w 7"/>
                <a:gd name="T3" fmla="*/ 4 h 5"/>
                <a:gd name="T4" fmla="*/ 3 w 7"/>
                <a:gd name="T5" fmla="*/ 4 h 5"/>
                <a:gd name="T6" fmla="*/ 2 w 7"/>
                <a:gd name="T7" fmla="*/ 4 h 5"/>
                <a:gd name="T8" fmla="*/ 0 w 7"/>
                <a:gd name="T9" fmla="*/ 2 h 5"/>
                <a:gd name="T10" fmla="*/ 1 w 7"/>
                <a:gd name="T11" fmla="*/ 0 h 5"/>
                <a:gd name="T12" fmla="*/ 3 w 7"/>
                <a:gd name="T13" fmla="*/ 0 h 5"/>
                <a:gd name="T14" fmla="*/ 5 w 7"/>
                <a:gd name="T15" fmla="*/ 1 h 5"/>
                <a:gd name="T16" fmla="*/ 6 w 7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5">
                  <a:moveTo>
                    <a:pt x="6" y="2"/>
                  </a:moveTo>
                  <a:cubicBezTo>
                    <a:pt x="7" y="2"/>
                    <a:pt x="6" y="4"/>
                    <a:pt x="6" y="4"/>
                  </a:cubicBezTo>
                  <a:cubicBezTo>
                    <a:pt x="6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0" y="2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4" y="1"/>
                    <a:pt x="5" y="1"/>
                  </a:cubicBezTo>
                  <a:cubicBezTo>
                    <a:pt x="5" y="1"/>
                    <a:pt x="6" y="2"/>
                    <a:pt x="6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179"/>
            <p:cNvSpPr>
              <a:spLocks/>
            </p:cNvSpPr>
            <p:nvPr/>
          </p:nvSpPr>
          <p:spPr bwMode="auto">
            <a:xfrm>
              <a:off x="2286" y="1927"/>
              <a:ext cx="742" cy="751"/>
            </a:xfrm>
            <a:custGeom>
              <a:avLst/>
              <a:gdLst>
                <a:gd name="T0" fmla="*/ 304 w 314"/>
                <a:gd name="T1" fmla="*/ 110 h 317"/>
                <a:gd name="T2" fmla="*/ 278 w 314"/>
                <a:gd name="T3" fmla="*/ 131 h 317"/>
                <a:gd name="T4" fmla="*/ 268 w 314"/>
                <a:gd name="T5" fmla="*/ 156 h 317"/>
                <a:gd name="T6" fmla="*/ 251 w 314"/>
                <a:gd name="T7" fmla="*/ 164 h 317"/>
                <a:gd name="T8" fmla="*/ 232 w 314"/>
                <a:gd name="T9" fmla="*/ 171 h 317"/>
                <a:gd name="T10" fmla="*/ 222 w 314"/>
                <a:gd name="T11" fmla="*/ 185 h 317"/>
                <a:gd name="T12" fmla="*/ 238 w 314"/>
                <a:gd name="T13" fmla="*/ 205 h 317"/>
                <a:gd name="T14" fmla="*/ 231 w 314"/>
                <a:gd name="T15" fmla="*/ 213 h 317"/>
                <a:gd name="T16" fmla="*/ 216 w 314"/>
                <a:gd name="T17" fmla="*/ 214 h 317"/>
                <a:gd name="T18" fmla="*/ 213 w 314"/>
                <a:gd name="T19" fmla="*/ 207 h 317"/>
                <a:gd name="T20" fmla="*/ 199 w 314"/>
                <a:gd name="T21" fmla="*/ 217 h 317"/>
                <a:gd name="T22" fmla="*/ 216 w 314"/>
                <a:gd name="T23" fmla="*/ 226 h 317"/>
                <a:gd name="T24" fmla="*/ 222 w 314"/>
                <a:gd name="T25" fmla="*/ 235 h 317"/>
                <a:gd name="T26" fmla="*/ 205 w 314"/>
                <a:gd name="T27" fmla="*/ 243 h 317"/>
                <a:gd name="T28" fmla="*/ 187 w 314"/>
                <a:gd name="T29" fmla="*/ 268 h 317"/>
                <a:gd name="T30" fmla="*/ 200 w 314"/>
                <a:gd name="T31" fmla="*/ 276 h 317"/>
                <a:gd name="T32" fmla="*/ 198 w 314"/>
                <a:gd name="T33" fmla="*/ 295 h 317"/>
                <a:gd name="T34" fmla="*/ 185 w 314"/>
                <a:gd name="T35" fmla="*/ 315 h 317"/>
                <a:gd name="T36" fmla="*/ 165 w 314"/>
                <a:gd name="T37" fmla="*/ 296 h 317"/>
                <a:gd name="T38" fmla="*/ 143 w 314"/>
                <a:gd name="T39" fmla="*/ 275 h 317"/>
                <a:gd name="T40" fmla="*/ 118 w 314"/>
                <a:gd name="T41" fmla="*/ 257 h 317"/>
                <a:gd name="T42" fmla="*/ 113 w 314"/>
                <a:gd name="T43" fmla="*/ 239 h 317"/>
                <a:gd name="T44" fmla="*/ 96 w 314"/>
                <a:gd name="T45" fmla="*/ 221 h 317"/>
                <a:gd name="T46" fmla="*/ 73 w 314"/>
                <a:gd name="T47" fmla="*/ 210 h 317"/>
                <a:gd name="T48" fmla="*/ 45 w 314"/>
                <a:gd name="T49" fmla="*/ 208 h 317"/>
                <a:gd name="T50" fmla="*/ 34 w 314"/>
                <a:gd name="T51" fmla="*/ 199 h 317"/>
                <a:gd name="T52" fmla="*/ 21 w 314"/>
                <a:gd name="T53" fmla="*/ 184 h 317"/>
                <a:gd name="T54" fmla="*/ 23 w 314"/>
                <a:gd name="T55" fmla="*/ 161 h 317"/>
                <a:gd name="T56" fmla="*/ 8 w 314"/>
                <a:gd name="T57" fmla="*/ 144 h 317"/>
                <a:gd name="T58" fmla="*/ 6 w 314"/>
                <a:gd name="T59" fmla="*/ 125 h 317"/>
                <a:gd name="T60" fmla="*/ 29 w 314"/>
                <a:gd name="T61" fmla="*/ 116 h 317"/>
                <a:gd name="T62" fmla="*/ 34 w 314"/>
                <a:gd name="T63" fmla="*/ 91 h 317"/>
                <a:gd name="T64" fmla="*/ 44 w 314"/>
                <a:gd name="T65" fmla="*/ 87 h 317"/>
                <a:gd name="T66" fmla="*/ 55 w 314"/>
                <a:gd name="T67" fmla="*/ 82 h 317"/>
                <a:gd name="T68" fmla="*/ 61 w 314"/>
                <a:gd name="T69" fmla="*/ 70 h 317"/>
                <a:gd name="T70" fmla="*/ 78 w 314"/>
                <a:gd name="T71" fmla="*/ 65 h 317"/>
                <a:gd name="T72" fmla="*/ 98 w 314"/>
                <a:gd name="T73" fmla="*/ 52 h 317"/>
                <a:gd name="T74" fmla="*/ 114 w 314"/>
                <a:gd name="T75" fmla="*/ 42 h 317"/>
                <a:gd name="T76" fmla="*/ 103 w 314"/>
                <a:gd name="T77" fmla="*/ 29 h 317"/>
                <a:gd name="T78" fmla="*/ 88 w 314"/>
                <a:gd name="T79" fmla="*/ 20 h 317"/>
                <a:gd name="T80" fmla="*/ 105 w 314"/>
                <a:gd name="T81" fmla="*/ 11 h 317"/>
                <a:gd name="T82" fmla="*/ 125 w 314"/>
                <a:gd name="T83" fmla="*/ 1 h 317"/>
                <a:gd name="T84" fmla="*/ 138 w 314"/>
                <a:gd name="T85" fmla="*/ 10 h 317"/>
                <a:gd name="T86" fmla="*/ 159 w 314"/>
                <a:gd name="T87" fmla="*/ 37 h 317"/>
                <a:gd name="T88" fmla="*/ 174 w 314"/>
                <a:gd name="T89" fmla="*/ 37 h 317"/>
                <a:gd name="T90" fmla="*/ 180 w 314"/>
                <a:gd name="T91" fmla="*/ 37 h 317"/>
                <a:gd name="T92" fmla="*/ 182 w 314"/>
                <a:gd name="T93" fmla="*/ 28 h 317"/>
                <a:gd name="T94" fmla="*/ 200 w 314"/>
                <a:gd name="T95" fmla="*/ 20 h 317"/>
                <a:gd name="T96" fmla="*/ 207 w 314"/>
                <a:gd name="T97" fmla="*/ 31 h 317"/>
                <a:gd name="T98" fmla="*/ 195 w 314"/>
                <a:gd name="T99" fmla="*/ 48 h 317"/>
                <a:gd name="T100" fmla="*/ 191 w 314"/>
                <a:gd name="T101" fmla="*/ 65 h 317"/>
                <a:gd name="T102" fmla="*/ 207 w 314"/>
                <a:gd name="T103" fmla="*/ 64 h 317"/>
                <a:gd name="T104" fmla="*/ 219 w 314"/>
                <a:gd name="T105" fmla="*/ 72 h 317"/>
                <a:gd name="T106" fmla="*/ 233 w 314"/>
                <a:gd name="T107" fmla="*/ 74 h 317"/>
                <a:gd name="T108" fmla="*/ 237 w 314"/>
                <a:gd name="T109" fmla="*/ 60 h 317"/>
                <a:gd name="T110" fmla="*/ 250 w 314"/>
                <a:gd name="T111" fmla="*/ 64 h 317"/>
                <a:gd name="T112" fmla="*/ 262 w 314"/>
                <a:gd name="T113" fmla="*/ 81 h 317"/>
                <a:gd name="T114" fmla="*/ 279 w 314"/>
                <a:gd name="T115" fmla="*/ 85 h 317"/>
                <a:gd name="T116" fmla="*/ 314 w 314"/>
                <a:gd name="T117" fmla="*/ 93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4" h="317">
                  <a:moveTo>
                    <a:pt x="314" y="93"/>
                  </a:moveTo>
                  <a:cubicBezTo>
                    <a:pt x="313" y="93"/>
                    <a:pt x="313" y="93"/>
                    <a:pt x="313" y="93"/>
                  </a:cubicBezTo>
                  <a:cubicBezTo>
                    <a:pt x="313" y="94"/>
                    <a:pt x="313" y="96"/>
                    <a:pt x="313" y="96"/>
                  </a:cubicBezTo>
                  <a:cubicBezTo>
                    <a:pt x="313" y="97"/>
                    <a:pt x="312" y="99"/>
                    <a:pt x="311" y="99"/>
                  </a:cubicBezTo>
                  <a:cubicBezTo>
                    <a:pt x="310" y="100"/>
                    <a:pt x="309" y="101"/>
                    <a:pt x="309" y="101"/>
                  </a:cubicBezTo>
                  <a:cubicBezTo>
                    <a:pt x="308" y="101"/>
                    <a:pt x="307" y="103"/>
                    <a:pt x="307" y="103"/>
                  </a:cubicBezTo>
                  <a:cubicBezTo>
                    <a:pt x="306" y="104"/>
                    <a:pt x="306" y="106"/>
                    <a:pt x="306" y="106"/>
                  </a:cubicBezTo>
                  <a:cubicBezTo>
                    <a:pt x="305" y="107"/>
                    <a:pt x="304" y="109"/>
                    <a:pt x="304" y="110"/>
                  </a:cubicBezTo>
                  <a:cubicBezTo>
                    <a:pt x="304" y="110"/>
                    <a:pt x="304" y="112"/>
                    <a:pt x="303" y="112"/>
                  </a:cubicBezTo>
                  <a:cubicBezTo>
                    <a:pt x="302" y="114"/>
                    <a:pt x="300" y="115"/>
                    <a:pt x="299" y="116"/>
                  </a:cubicBezTo>
                  <a:cubicBezTo>
                    <a:pt x="298" y="117"/>
                    <a:pt x="296" y="119"/>
                    <a:pt x="295" y="120"/>
                  </a:cubicBezTo>
                  <a:cubicBezTo>
                    <a:pt x="294" y="120"/>
                    <a:pt x="291" y="122"/>
                    <a:pt x="290" y="122"/>
                  </a:cubicBezTo>
                  <a:cubicBezTo>
                    <a:pt x="289" y="123"/>
                    <a:pt x="288" y="125"/>
                    <a:pt x="288" y="126"/>
                  </a:cubicBezTo>
                  <a:cubicBezTo>
                    <a:pt x="287" y="126"/>
                    <a:pt x="286" y="127"/>
                    <a:pt x="285" y="127"/>
                  </a:cubicBezTo>
                  <a:cubicBezTo>
                    <a:pt x="284" y="128"/>
                    <a:pt x="283" y="128"/>
                    <a:pt x="282" y="128"/>
                  </a:cubicBezTo>
                  <a:cubicBezTo>
                    <a:pt x="281" y="129"/>
                    <a:pt x="279" y="130"/>
                    <a:pt x="278" y="131"/>
                  </a:cubicBezTo>
                  <a:cubicBezTo>
                    <a:pt x="277" y="132"/>
                    <a:pt x="275" y="134"/>
                    <a:pt x="275" y="135"/>
                  </a:cubicBezTo>
                  <a:cubicBezTo>
                    <a:pt x="275" y="136"/>
                    <a:pt x="276" y="137"/>
                    <a:pt x="276" y="138"/>
                  </a:cubicBezTo>
                  <a:cubicBezTo>
                    <a:pt x="276" y="139"/>
                    <a:pt x="277" y="140"/>
                    <a:pt x="278" y="141"/>
                  </a:cubicBezTo>
                  <a:cubicBezTo>
                    <a:pt x="278" y="141"/>
                    <a:pt x="277" y="143"/>
                    <a:pt x="277" y="143"/>
                  </a:cubicBezTo>
                  <a:cubicBezTo>
                    <a:pt x="277" y="144"/>
                    <a:pt x="275" y="145"/>
                    <a:pt x="274" y="146"/>
                  </a:cubicBezTo>
                  <a:cubicBezTo>
                    <a:pt x="274" y="147"/>
                    <a:pt x="275" y="149"/>
                    <a:pt x="274" y="151"/>
                  </a:cubicBezTo>
                  <a:cubicBezTo>
                    <a:pt x="274" y="152"/>
                    <a:pt x="274" y="154"/>
                    <a:pt x="273" y="155"/>
                  </a:cubicBezTo>
                  <a:cubicBezTo>
                    <a:pt x="272" y="156"/>
                    <a:pt x="270" y="156"/>
                    <a:pt x="268" y="156"/>
                  </a:cubicBezTo>
                  <a:cubicBezTo>
                    <a:pt x="267" y="156"/>
                    <a:pt x="265" y="155"/>
                    <a:pt x="264" y="155"/>
                  </a:cubicBezTo>
                  <a:cubicBezTo>
                    <a:pt x="263" y="156"/>
                    <a:pt x="261" y="156"/>
                    <a:pt x="261" y="157"/>
                  </a:cubicBezTo>
                  <a:cubicBezTo>
                    <a:pt x="260" y="157"/>
                    <a:pt x="259" y="159"/>
                    <a:pt x="259" y="160"/>
                  </a:cubicBezTo>
                  <a:cubicBezTo>
                    <a:pt x="259" y="160"/>
                    <a:pt x="260" y="162"/>
                    <a:pt x="260" y="163"/>
                  </a:cubicBezTo>
                  <a:cubicBezTo>
                    <a:pt x="259" y="164"/>
                    <a:pt x="258" y="165"/>
                    <a:pt x="258" y="165"/>
                  </a:cubicBezTo>
                  <a:cubicBezTo>
                    <a:pt x="257" y="166"/>
                    <a:pt x="256" y="166"/>
                    <a:pt x="255" y="166"/>
                  </a:cubicBezTo>
                  <a:cubicBezTo>
                    <a:pt x="254" y="166"/>
                    <a:pt x="253" y="166"/>
                    <a:pt x="252" y="166"/>
                  </a:cubicBezTo>
                  <a:cubicBezTo>
                    <a:pt x="252" y="166"/>
                    <a:pt x="251" y="164"/>
                    <a:pt x="251" y="164"/>
                  </a:cubicBezTo>
                  <a:cubicBezTo>
                    <a:pt x="250" y="163"/>
                    <a:pt x="250" y="162"/>
                    <a:pt x="249" y="161"/>
                  </a:cubicBezTo>
                  <a:cubicBezTo>
                    <a:pt x="248" y="161"/>
                    <a:pt x="246" y="161"/>
                    <a:pt x="245" y="162"/>
                  </a:cubicBezTo>
                  <a:cubicBezTo>
                    <a:pt x="244" y="162"/>
                    <a:pt x="243" y="164"/>
                    <a:pt x="243" y="165"/>
                  </a:cubicBezTo>
                  <a:cubicBezTo>
                    <a:pt x="242" y="167"/>
                    <a:pt x="242" y="170"/>
                    <a:pt x="241" y="172"/>
                  </a:cubicBezTo>
                  <a:cubicBezTo>
                    <a:pt x="241" y="172"/>
                    <a:pt x="240" y="174"/>
                    <a:pt x="240" y="174"/>
                  </a:cubicBezTo>
                  <a:cubicBezTo>
                    <a:pt x="239" y="175"/>
                    <a:pt x="237" y="175"/>
                    <a:pt x="236" y="175"/>
                  </a:cubicBezTo>
                  <a:cubicBezTo>
                    <a:pt x="235" y="174"/>
                    <a:pt x="234" y="174"/>
                    <a:pt x="233" y="173"/>
                  </a:cubicBezTo>
                  <a:cubicBezTo>
                    <a:pt x="232" y="173"/>
                    <a:pt x="232" y="171"/>
                    <a:pt x="232" y="171"/>
                  </a:cubicBezTo>
                  <a:cubicBezTo>
                    <a:pt x="231" y="170"/>
                    <a:pt x="230" y="170"/>
                    <a:pt x="229" y="170"/>
                  </a:cubicBezTo>
                  <a:cubicBezTo>
                    <a:pt x="229" y="170"/>
                    <a:pt x="228" y="170"/>
                    <a:pt x="227" y="170"/>
                  </a:cubicBezTo>
                  <a:cubicBezTo>
                    <a:pt x="227" y="171"/>
                    <a:pt x="227" y="173"/>
                    <a:pt x="226" y="174"/>
                  </a:cubicBezTo>
                  <a:cubicBezTo>
                    <a:pt x="226" y="174"/>
                    <a:pt x="225" y="176"/>
                    <a:pt x="225" y="177"/>
                  </a:cubicBezTo>
                  <a:cubicBezTo>
                    <a:pt x="225" y="178"/>
                    <a:pt x="224" y="179"/>
                    <a:pt x="223" y="179"/>
                  </a:cubicBezTo>
                  <a:cubicBezTo>
                    <a:pt x="223" y="180"/>
                    <a:pt x="222" y="180"/>
                    <a:pt x="221" y="181"/>
                  </a:cubicBezTo>
                  <a:cubicBezTo>
                    <a:pt x="221" y="181"/>
                    <a:pt x="221" y="181"/>
                    <a:pt x="221" y="182"/>
                  </a:cubicBezTo>
                  <a:cubicBezTo>
                    <a:pt x="221" y="183"/>
                    <a:pt x="222" y="184"/>
                    <a:pt x="222" y="185"/>
                  </a:cubicBezTo>
                  <a:cubicBezTo>
                    <a:pt x="223" y="185"/>
                    <a:pt x="223" y="187"/>
                    <a:pt x="223" y="187"/>
                  </a:cubicBezTo>
                  <a:cubicBezTo>
                    <a:pt x="223" y="188"/>
                    <a:pt x="224" y="189"/>
                    <a:pt x="225" y="189"/>
                  </a:cubicBezTo>
                  <a:cubicBezTo>
                    <a:pt x="225" y="190"/>
                    <a:pt x="227" y="190"/>
                    <a:pt x="227" y="190"/>
                  </a:cubicBezTo>
                  <a:cubicBezTo>
                    <a:pt x="228" y="190"/>
                    <a:pt x="230" y="191"/>
                    <a:pt x="230" y="192"/>
                  </a:cubicBezTo>
                  <a:cubicBezTo>
                    <a:pt x="232" y="193"/>
                    <a:pt x="234" y="196"/>
                    <a:pt x="236" y="197"/>
                  </a:cubicBezTo>
                  <a:cubicBezTo>
                    <a:pt x="236" y="197"/>
                    <a:pt x="238" y="199"/>
                    <a:pt x="238" y="201"/>
                  </a:cubicBezTo>
                  <a:cubicBezTo>
                    <a:pt x="238" y="201"/>
                    <a:pt x="238" y="202"/>
                    <a:pt x="238" y="203"/>
                  </a:cubicBezTo>
                  <a:cubicBezTo>
                    <a:pt x="238" y="203"/>
                    <a:pt x="238" y="204"/>
                    <a:pt x="238" y="205"/>
                  </a:cubicBezTo>
                  <a:cubicBezTo>
                    <a:pt x="238" y="205"/>
                    <a:pt x="236" y="205"/>
                    <a:pt x="236" y="205"/>
                  </a:cubicBezTo>
                  <a:cubicBezTo>
                    <a:pt x="235" y="205"/>
                    <a:pt x="234" y="206"/>
                    <a:pt x="234" y="206"/>
                  </a:cubicBezTo>
                  <a:cubicBezTo>
                    <a:pt x="234" y="207"/>
                    <a:pt x="234" y="208"/>
                    <a:pt x="234" y="209"/>
                  </a:cubicBezTo>
                  <a:cubicBezTo>
                    <a:pt x="234" y="210"/>
                    <a:pt x="236" y="210"/>
                    <a:pt x="236" y="210"/>
                  </a:cubicBezTo>
                  <a:cubicBezTo>
                    <a:pt x="236" y="210"/>
                    <a:pt x="236" y="211"/>
                    <a:pt x="236" y="211"/>
                  </a:cubicBezTo>
                  <a:cubicBezTo>
                    <a:pt x="236" y="212"/>
                    <a:pt x="236" y="213"/>
                    <a:pt x="235" y="214"/>
                  </a:cubicBezTo>
                  <a:cubicBezTo>
                    <a:pt x="234" y="214"/>
                    <a:pt x="234" y="214"/>
                    <a:pt x="233" y="214"/>
                  </a:cubicBezTo>
                  <a:cubicBezTo>
                    <a:pt x="233" y="214"/>
                    <a:pt x="232" y="213"/>
                    <a:pt x="231" y="213"/>
                  </a:cubicBezTo>
                  <a:cubicBezTo>
                    <a:pt x="230" y="213"/>
                    <a:pt x="229" y="213"/>
                    <a:pt x="228" y="213"/>
                  </a:cubicBezTo>
                  <a:cubicBezTo>
                    <a:pt x="227" y="213"/>
                    <a:pt x="227" y="214"/>
                    <a:pt x="226" y="215"/>
                  </a:cubicBezTo>
                  <a:cubicBezTo>
                    <a:pt x="226" y="215"/>
                    <a:pt x="225" y="216"/>
                    <a:pt x="224" y="215"/>
                  </a:cubicBezTo>
                  <a:cubicBezTo>
                    <a:pt x="224" y="215"/>
                    <a:pt x="223" y="214"/>
                    <a:pt x="223" y="214"/>
                  </a:cubicBezTo>
                  <a:cubicBezTo>
                    <a:pt x="222" y="214"/>
                    <a:pt x="223" y="212"/>
                    <a:pt x="223" y="212"/>
                  </a:cubicBezTo>
                  <a:cubicBezTo>
                    <a:pt x="222" y="212"/>
                    <a:pt x="221" y="212"/>
                    <a:pt x="221" y="212"/>
                  </a:cubicBezTo>
                  <a:cubicBezTo>
                    <a:pt x="220" y="212"/>
                    <a:pt x="219" y="212"/>
                    <a:pt x="218" y="212"/>
                  </a:cubicBezTo>
                  <a:cubicBezTo>
                    <a:pt x="217" y="213"/>
                    <a:pt x="217" y="214"/>
                    <a:pt x="216" y="214"/>
                  </a:cubicBezTo>
                  <a:cubicBezTo>
                    <a:pt x="216" y="214"/>
                    <a:pt x="216" y="213"/>
                    <a:pt x="216" y="212"/>
                  </a:cubicBezTo>
                  <a:cubicBezTo>
                    <a:pt x="216" y="212"/>
                    <a:pt x="217" y="211"/>
                    <a:pt x="216" y="211"/>
                  </a:cubicBezTo>
                  <a:cubicBezTo>
                    <a:pt x="216" y="210"/>
                    <a:pt x="215" y="210"/>
                    <a:pt x="214" y="210"/>
                  </a:cubicBezTo>
                  <a:cubicBezTo>
                    <a:pt x="213" y="210"/>
                    <a:pt x="212" y="212"/>
                    <a:pt x="212" y="212"/>
                  </a:cubicBezTo>
                  <a:cubicBezTo>
                    <a:pt x="211" y="212"/>
                    <a:pt x="210" y="211"/>
                    <a:pt x="210" y="211"/>
                  </a:cubicBezTo>
                  <a:cubicBezTo>
                    <a:pt x="209" y="210"/>
                    <a:pt x="210" y="209"/>
                    <a:pt x="210" y="208"/>
                  </a:cubicBezTo>
                  <a:cubicBezTo>
                    <a:pt x="211" y="208"/>
                    <a:pt x="211" y="209"/>
                    <a:pt x="212" y="208"/>
                  </a:cubicBezTo>
                  <a:cubicBezTo>
                    <a:pt x="212" y="208"/>
                    <a:pt x="213" y="208"/>
                    <a:pt x="213" y="207"/>
                  </a:cubicBezTo>
                  <a:cubicBezTo>
                    <a:pt x="213" y="207"/>
                    <a:pt x="214" y="206"/>
                    <a:pt x="214" y="205"/>
                  </a:cubicBezTo>
                  <a:cubicBezTo>
                    <a:pt x="214" y="205"/>
                    <a:pt x="214" y="203"/>
                    <a:pt x="213" y="203"/>
                  </a:cubicBezTo>
                  <a:cubicBezTo>
                    <a:pt x="213" y="202"/>
                    <a:pt x="211" y="201"/>
                    <a:pt x="211" y="200"/>
                  </a:cubicBezTo>
                  <a:cubicBezTo>
                    <a:pt x="210" y="200"/>
                    <a:pt x="208" y="199"/>
                    <a:pt x="207" y="199"/>
                  </a:cubicBezTo>
                  <a:cubicBezTo>
                    <a:pt x="206" y="199"/>
                    <a:pt x="204" y="201"/>
                    <a:pt x="203" y="202"/>
                  </a:cubicBezTo>
                  <a:cubicBezTo>
                    <a:pt x="203" y="203"/>
                    <a:pt x="202" y="206"/>
                    <a:pt x="201" y="207"/>
                  </a:cubicBezTo>
                  <a:cubicBezTo>
                    <a:pt x="200" y="208"/>
                    <a:pt x="199" y="210"/>
                    <a:pt x="198" y="212"/>
                  </a:cubicBezTo>
                  <a:cubicBezTo>
                    <a:pt x="198" y="213"/>
                    <a:pt x="199" y="216"/>
                    <a:pt x="199" y="217"/>
                  </a:cubicBezTo>
                  <a:cubicBezTo>
                    <a:pt x="199" y="218"/>
                    <a:pt x="200" y="220"/>
                    <a:pt x="200" y="220"/>
                  </a:cubicBezTo>
                  <a:cubicBezTo>
                    <a:pt x="201" y="221"/>
                    <a:pt x="203" y="221"/>
                    <a:pt x="204" y="221"/>
                  </a:cubicBezTo>
                  <a:cubicBezTo>
                    <a:pt x="204" y="221"/>
                    <a:pt x="205" y="220"/>
                    <a:pt x="206" y="220"/>
                  </a:cubicBezTo>
                  <a:cubicBezTo>
                    <a:pt x="206" y="220"/>
                    <a:pt x="207" y="220"/>
                    <a:pt x="208" y="220"/>
                  </a:cubicBezTo>
                  <a:cubicBezTo>
                    <a:pt x="208" y="220"/>
                    <a:pt x="209" y="222"/>
                    <a:pt x="209" y="223"/>
                  </a:cubicBezTo>
                  <a:cubicBezTo>
                    <a:pt x="210" y="223"/>
                    <a:pt x="211" y="224"/>
                    <a:pt x="211" y="224"/>
                  </a:cubicBezTo>
                  <a:cubicBezTo>
                    <a:pt x="213" y="225"/>
                    <a:pt x="214" y="224"/>
                    <a:pt x="215" y="224"/>
                  </a:cubicBezTo>
                  <a:cubicBezTo>
                    <a:pt x="215" y="225"/>
                    <a:pt x="215" y="226"/>
                    <a:pt x="216" y="226"/>
                  </a:cubicBezTo>
                  <a:cubicBezTo>
                    <a:pt x="217" y="227"/>
                    <a:pt x="219" y="227"/>
                    <a:pt x="220" y="227"/>
                  </a:cubicBezTo>
                  <a:cubicBezTo>
                    <a:pt x="221" y="227"/>
                    <a:pt x="223" y="227"/>
                    <a:pt x="223" y="227"/>
                  </a:cubicBezTo>
                  <a:cubicBezTo>
                    <a:pt x="224" y="226"/>
                    <a:pt x="224" y="225"/>
                    <a:pt x="225" y="224"/>
                  </a:cubicBezTo>
                  <a:cubicBezTo>
                    <a:pt x="226" y="224"/>
                    <a:pt x="228" y="226"/>
                    <a:pt x="229" y="227"/>
                  </a:cubicBezTo>
                  <a:cubicBezTo>
                    <a:pt x="230" y="227"/>
                    <a:pt x="230" y="229"/>
                    <a:pt x="230" y="230"/>
                  </a:cubicBezTo>
                  <a:cubicBezTo>
                    <a:pt x="230" y="231"/>
                    <a:pt x="228" y="232"/>
                    <a:pt x="227" y="232"/>
                  </a:cubicBezTo>
                  <a:cubicBezTo>
                    <a:pt x="226" y="233"/>
                    <a:pt x="225" y="233"/>
                    <a:pt x="224" y="233"/>
                  </a:cubicBezTo>
                  <a:cubicBezTo>
                    <a:pt x="223" y="233"/>
                    <a:pt x="222" y="234"/>
                    <a:pt x="222" y="235"/>
                  </a:cubicBezTo>
                  <a:cubicBezTo>
                    <a:pt x="222" y="235"/>
                    <a:pt x="223" y="237"/>
                    <a:pt x="222" y="238"/>
                  </a:cubicBezTo>
                  <a:cubicBezTo>
                    <a:pt x="222" y="238"/>
                    <a:pt x="221" y="238"/>
                    <a:pt x="220" y="238"/>
                  </a:cubicBezTo>
                  <a:cubicBezTo>
                    <a:pt x="219" y="238"/>
                    <a:pt x="218" y="237"/>
                    <a:pt x="217" y="236"/>
                  </a:cubicBezTo>
                  <a:cubicBezTo>
                    <a:pt x="217" y="236"/>
                    <a:pt x="215" y="235"/>
                    <a:pt x="214" y="235"/>
                  </a:cubicBezTo>
                  <a:cubicBezTo>
                    <a:pt x="213" y="235"/>
                    <a:pt x="210" y="235"/>
                    <a:pt x="209" y="235"/>
                  </a:cubicBezTo>
                  <a:cubicBezTo>
                    <a:pt x="209" y="235"/>
                    <a:pt x="207" y="235"/>
                    <a:pt x="207" y="236"/>
                  </a:cubicBezTo>
                  <a:cubicBezTo>
                    <a:pt x="206" y="237"/>
                    <a:pt x="207" y="239"/>
                    <a:pt x="207" y="239"/>
                  </a:cubicBezTo>
                  <a:cubicBezTo>
                    <a:pt x="207" y="240"/>
                    <a:pt x="205" y="242"/>
                    <a:pt x="205" y="243"/>
                  </a:cubicBezTo>
                  <a:cubicBezTo>
                    <a:pt x="204" y="244"/>
                    <a:pt x="202" y="245"/>
                    <a:pt x="201" y="246"/>
                  </a:cubicBezTo>
                  <a:cubicBezTo>
                    <a:pt x="200" y="246"/>
                    <a:pt x="199" y="247"/>
                    <a:pt x="198" y="248"/>
                  </a:cubicBezTo>
                  <a:cubicBezTo>
                    <a:pt x="198" y="249"/>
                    <a:pt x="198" y="252"/>
                    <a:pt x="198" y="253"/>
                  </a:cubicBezTo>
                  <a:cubicBezTo>
                    <a:pt x="197" y="254"/>
                    <a:pt x="195" y="256"/>
                    <a:pt x="194" y="257"/>
                  </a:cubicBezTo>
                  <a:cubicBezTo>
                    <a:pt x="194" y="257"/>
                    <a:pt x="192" y="258"/>
                    <a:pt x="192" y="258"/>
                  </a:cubicBezTo>
                  <a:cubicBezTo>
                    <a:pt x="191" y="258"/>
                    <a:pt x="190" y="260"/>
                    <a:pt x="189" y="261"/>
                  </a:cubicBezTo>
                  <a:cubicBezTo>
                    <a:pt x="189" y="262"/>
                    <a:pt x="188" y="263"/>
                    <a:pt x="188" y="264"/>
                  </a:cubicBezTo>
                  <a:cubicBezTo>
                    <a:pt x="187" y="265"/>
                    <a:pt x="186" y="267"/>
                    <a:pt x="187" y="268"/>
                  </a:cubicBezTo>
                  <a:cubicBezTo>
                    <a:pt x="187" y="268"/>
                    <a:pt x="188" y="268"/>
                    <a:pt x="188" y="268"/>
                  </a:cubicBezTo>
                  <a:cubicBezTo>
                    <a:pt x="188" y="269"/>
                    <a:pt x="188" y="271"/>
                    <a:pt x="188" y="272"/>
                  </a:cubicBezTo>
                  <a:cubicBezTo>
                    <a:pt x="188" y="272"/>
                    <a:pt x="190" y="272"/>
                    <a:pt x="191" y="271"/>
                  </a:cubicBezTo>
                  <a:cubicBezTo>
                    <a:pt x="192" y="271"/>
                    <a:pt x="193" y="271"/>
                    <a:pt x="194" y="271"/>
                  </a:cubicBezTo>
                  <a:cubicBezTo>
                    <a:pt x="194" y="271"/>
                    <a:pt x="195" y="271"/>
                    <a:pt x="196" y="271"/>
                  </a:cubicBezTo>
                  <a:cubicBezTo>
                    <a:pt x="196" y="272"/>
                    <a:pt x="197" y="273"/>
                    <a:pt x="198" y="274"/>
                  </a:cubicBezTo>
                  <a:cubicBezTo>
                    <a:pt x="198" y="274"/>
                    <a:pt x="200" y="274"/>
                    <a:pt x="200" y="274"/>
                  </a:cubicBezTo>
                  <a:cubicBezTo>
                    <a:pt x="200" y="275"/>
                    <a:pt x="200" y="276"/>
                    <a:pt x="200" y="276"/>
                  </a:cubicBezTo>
                  <a:cubicBezTo>
                    <a:pt x="200" y="277"/>
                    <a:pt x="199" y="278"/>
                    <a:pt x="198" y="279"/>
                  </a:cubicBezTo>
                  <a:cubicBezTo>
                    <a:pt x="198" y="279"/>
                    <a:pt x="196" y="280"/>
                    <a:pt x="196" y="280"/>
                  </a:cubicBezTo>
                  <a:cubicBezTo>
                    <a:pt x="195" y="281"/>
                    <a:pt x="195" y="282"/>
                    <a:pt x="195" y="283"/>
                  </a:cubicBezTo>
                  <a:cubicBezTo>
                    <a:pt x="195" y="283"/>
                    <a:pt x="196" y="283"/>
                    <a:pt x="196" y="284"/>
                  </a:cubicBezTo>
                  <a:cubicBezTo>
                    <a:pt x="196" y="284"/>
                    <a:pt x="196" y="285"/>
                    <a:pt x="197" y="285"/>
                  </a:cubicBezTo>
                  <a:cubicBezTo>
                    <a:pt x="196" y="285"/>
                    <a:pt x="196" y="285"/>
                    <a:pt x="196" y="285"/>
                  </a:cubicBezTo>
                  <a:cubicBezTo>
                    <a:pt x="196" y="285"/>
                    <a:pt x="196" y="289"/>
                    <a:pt x="196" y="291"/>
                  </a:cubicBezTo>
                  <a:cubicBezTo>
                    <a:pt x="196" y="292"/>
                    <a:pt x="198" y="294"/>
                    <a:pt x="198" y="295"/>
                  </a:cubicBezTo>
                  <a:cubicBezTo>
                    <a:pt x="198" y="296"/>
                    <a:pt x="197" y="299"/>
                    <a:pt x="198" y="300"/>
                  </a:cubicBezTo>
                  <a:cubicBezTo>
                    <a:pt x="198" y="302"/>
                    <a:pt x="198" y="304"/>
                    <a:pt x="199" y="305"/>
                  </a:cubicBezTo>
                  <a:cubicBezTo>
                    <a:pt x="200" y="307"/>
                    <a:pt x="202" y="308"/>
                    <a:pt x="203" y="309"/>
                  </a:cubicBezTo>
                  <a:cubicBezTo>
                    <a:pt x="203" y="310"/>
                    <a:pt x="203" y="312"/>
                    <a:pt x="203" y="312"/>
                  </a:cubicBezTo>
                  <a:cubicBezTo>
                    <a:pt x="203" y="314"/>
                    <a:pt x="201" y="314"/>
                    <a:pt x="200" y="315"/>
                  </a:cubicBezTo>
                  <a:cubicBezTo>
                    <a:pt x="199" y="316"/>
                    <a:pt x="197" y="317"/>
                    <a:pt x="196" y="317"/>
                  </a:cubicBezTo>
                  <a:cubicBezTo>
                    <a:pt x="195" y="317"/>
                    <a:pt x="192" y="317"/>
                    <a:pt x="190" y="317"/>
                  </a:cubicBezTo>
                  <a:cubicBezTo>
                    <a:pt x="189" y="317"/>
                    <a:pt x="186" y="316"/>
                    <a:pt x="185" y="315"/>
                  </a:cubicBezTo>
                  <a:cubicBezTo>
                    <a:pt x="184" y="314"/>
                    <a:pt x="182" y="311"/>
                    <a:pt x="181" y="310"/>
                  </a:cubicBezTo>
                  <a:cubicBezTo>
                    <a:pt x="181" y="309"/>
                    <a:pt x="181" y="306"/>
                    <a:pt x="180" y="306"/>
                  </a:cubicBezTo>
                  <a:cubicBezTo>
                    <a:pt x="179" y="305"/>
                    <a:pt x="177" y="308"/>
                    <a:pt x="176" y="308"/>
                  </a:cubicBezTo>
                  <a:cubicBezTo>
                    <a:pt x="175" y="308"/>
                    <a:pt x="172" y="309"/>
                    <a:pt x="171" y="308"/>
                  </a:cubicBezTo>
                  <a:cubicBezTo>
                    <a:pt x="171" y="308"/>
                    <a:pt x="171" y="306"/>
                    <a:pt x="171" y="306"/>
                  </a:cubicBezTo>
                  <a:cubicBezTo>
                    <a:pt x="170" y="305"/>
                    <a:pt x="169" y="305"/>
                    <a:pt x="169" y="304"/>
                  </a:cubicBezTo>
                  <a:cubicBezTo>
                    <a:pt x="168" y="303"/>
                    <a:pt x="165" y="301"/>
                    <a:pt x="165" y="300"/>
                  </a:cubicBezTo>
                  <a:cubicBezTo>
                    <a:pt x="165" y="299"/>
                    <a:pt x="165" y="297"/>
                    <a:pt x="165" y="296"/>
                  </a:cubicBezTo>
                  <a:cubicBezTo>
                    <a:pt x="165" y="294"/>
                    <a:pt x="165" y="291"/>
                    <a:pt x="164" y="289"/>
                  </a:cubicBezTo>
                  <a:cubicBezTo>
                    <a:pt x="163" y="288"/>
                    <a:pt x="162" y="286"/>
                    <a:pt x="161" y="286"/>
                  </a:cubicBezTo>
                  <a:cubicBezTo>
                    <a:pt x="161" y="285"/>
                    <a:pt x="159" y="284"/>
                    <a:pt x="158" y="284"/>
                  </a:cubicBezTo>
                  <a:cubicBezTo>
                    <a:pt x="157" y="284"/>
                    <a:pt x="155" y="285"/>
                    <a:pt x="154" y="285"/>
                  </a:cubicBezTo>
                  <a:cubicBezTo>
                    <a:pt x="153" y="285"/>
                    <a:pt x="151" y="285"/>
                    <a:pt x="151" y="284"/>
                  </a:cubicBezTo>
                  <a:cubicBezTo>
                    <a:pt x="151" y="284"/>
                    <a:pt x="149" y="280"/>
                    <a:pt x="149" y="279"/>
                  </a:cubicBezTo>
                  <a:cubicBezTo>
                    <a:pt x="148" y="278"/>
                    <a:pt x="147" y="277"/>
                    <a:pt x="147" y="276"/>
                  </a:cubicBezTo>
                  <a:cubicBezTo>
                    <a:pt x="146" y="276"/>
                    <a:pt x="144" y="275"/>
                    <a:pt x="143" y="275"/>
                  </a:cubicBezTo>
                  <a:cubicBezTo>
                    <a:pt x="142" y="275"/>
                    <a:pt x="139" y="275"/>
                    <a:pt x="138" y="276"/>
                  </a:cubicBezTo>
                  <a:cubicBezTo>
                    <a:pt x="136" y="276"/>
                    <a:pt x="132" y="276"/>
                    <a:pt x="130" y="276"/>
                  </a:cubicBezTo>
                  <a:cubicBezTo>
                    <a:pt x="128" y="276"/>
                    <a:pt x="126" y="274"/>
                    <a:pt x="124" y="273"/>
                  </a:cubicBezTo>
                  <a:cubicBezTo>
                    <a:pt x="124" y="272"/>
                    <a:pt x="122" y="269"/>
                    <a:pt x="122" y="267"/>
                  </a:cubicBezTo>
                  <a:cubicBezTo>
                    <a:pt x="121" y="266"/>
                    <a:pt x="122" y="263"/>
                    <a:pt x="122" y="262"/>
                  </a:cubicBezTo>
                  <a:cubicBezTo>
                    <a:pt x="122" y="261"/>
                    <a:pt x="122" y="259"/>
                    <a:pt x="122" y="258"/>
                  </a:cubicBezTo>
                  <a:cubicBezTo>
                    <a:pt x="122" y="257"/>
                    <a:pt x="121" y="256"/>
                    <a:pt x="120" y="256"/>
                  </a:cubicBezTo>
                  <a:cubicBezTo>
                    <a:pt x="120" y="256"/>
                    <a:pt x="118" y="257"/>
                    <a:pt x="118" y="257"/>
                  </a:cubicBezTo>
                  <a:cubicBezTo>
                    <a:pt x="117" y="258"/>
                    <a:pt x="118" y="261"/>
                    <a:pt x="118" y="262"/>
                  </a:cubicBezTo>
                  <a:cubicBezTo>
                    <a:pt x="118" y="263"/>
                    <a:pt x="117" y="265"/>
                    <a:pt x="116" y="265"/>
                  </a:cubicBezTo>
                  <a:cubicBezTo>
                    <a:pt x="115" y="265"/>
                    <a:pt x="113" y="264"/>
                    <a:pt x="112" y="263"/>
                  </a:cubicBezTo>
                  <a:cubicBezTo>
                    <a:pt x="111" y="262"/>
                    <a:pt x="111" y="259"/>
                    <a:pt x="111" y="258"/>
                  </a:cubicBezTo>
                  <a:cubicBezTo>
                    <a:pt x="112" y="257"/>
                    <a:pt x="114" y="256"/>
                    <a:pt x="115" y="254"/>
                  </a:cubicBezTo>
                  <a:cubicBezTo>
                    <a:pt x="115" y="254"/>
                    <a:pt x="115" y="252"/>
                    <a:pt x="115" y="252"/>
                  </a:cubicBezTo>
                  <a:cubicBezTo>
                    <a:pt x="114" y="250"/>
                    <a:pt x="113" y="247"/>
                    <a:pt x="113" y="245"/>
                  </a:cubicBezTo>
                  <a:cubicBezTo>
                    <a:pt x="113" y="243"/>
                    <a:pt x="114" y="240"/>
                    <a:pt x="113" y="239"/>
                  </a:cubicBezTo>
                  <a:cubicBezTo>
                    <a:pt x="113" y="237"/>
                    <a:pt x="111" y="235"/>
                    <a:pt x="110" y="235"/>
                  </a:cubicBezTo>
                  <a:cubicBezTo>
                    <a:pt x="109" y="234"/>
                    <a:pt x="108" y="234"/>
                    <a:pt x="107" y="233"/>
                  </a:cubicBezTo>
                  <a:cubicBezTo>
                    <a:pt x="106" y="232"/>
                    <a:pt x="105" y="231"/>
                    <a:pt x="104" y="229"/>
                  </a:cubicBezTo>
                  <a:cubicBezTo>
                    <a:pt x="104" y="228"/>
                    <a:pt x="105" y="226"/>
                    <a:pt x="105" y="224"/>
                  </a:cubicBezTo>
                  <a:cubicBezTo>
                    <a:pt x="105" y="224"/>
                    <a:pt x="105" y="222"/>
                    <a:pt x="105" y="221"/>
                  </a:cubicBezTo>
                  <a:cubicBezTo>
                    <a:pt x="104" y="220"/>
                    <a:pt x="102" y="220"/>
                    <a:pt x="101" y="219"/>
                  </a:cubicBezTo>
                  <a:cubicBezTo>
                    <a:pt x="100" y="219"/>
                    <a:pt x="99" y="219"/>
                    <a:pt x="98" y="219"/>
                  </a:cubicBezTo>
                  <a:cubicBezTo>
                    <a:pt x="97" y="220"/>
                    <a:pt x="96" y="221"/>
                    <a:pt x="96" y="221"/>
                  </a:cubicBezTo>
                  <a:cubicBezTo>
                    <a:pt x="95" y="221"/>
                    <a:pt x="93" y="220"/>
                    <a:pt x="92" y="220"/>
                  </a:cubicBezTo>
                  <a:cubicBezTo>
                    <a:pt x="91" y="220"/>
                    <a:pt x="90" y="217"/>
                    <a:pt x="90" y="217"/>
                  </a:cubicBezTo>
                  <a:cubicBezTo>
                    <a:pt x="90" y="217"/>
                    <a:pt x="91" y="211"/>
                    <a:pt x="89" y="210"/>
                  </a:cubicBezTo>
                  <a:cubicBezTo>
                    <a:pt x="88" y="209"/>
                    <a:pt x="86" y="211"/>
                    <a:pt x="85" y="210"/>
                  </a:cubicBezTo>
                  <a:cubicBezTo>
                    <a:pt x="84" y="210"/>
                    <a:pt x="83" y="208"/>
                    <a:pt x="82" y="208"/>
                  </a:cubicBezTo>
                  <a:cubicBezTo>
                    <a:pt x="82" y="208"/>
                    <a:pt x="80" y="208"/>
                    <a:pt x="79" y="208"/>
                  </a:cubicBezTo>
                  <a:cubicBezTo>
                    <a:pt x="78" y="208"/>
                    <a:pt x="77" y="209"/>
                    <a:pt x="76" y="210"/>
                  </a:cubicBezTo>
                  <a:cubicBezTo>
                    <a:pt x="76" y="210"/>
                    <a:pt x="73" y="210"/>
                    <a:pt x="73" y="210"/>
                  </a:cubicBezTo>
                  <a:cubicBezTo>
                    <a:pt x="72" y="209"/>
                    <a:pt x="69" y="208"/>
                    <a:pt x="68" y="208"/>
                  </a:cubicBezTo>
                  <a:cubicBezTo>
                    <a:pt x="68" y="207"/>
                    <a:pt x="67" y="205"/>
                    <a:pt x="66" y="204"/>
                  </a:cubicBezTo>
                  <a:cubicBezTo>
                    <a:pt x="65" y="204"/>
                    <a:pt x="62" y="205"/>
                    <a:pt x="62" y="206"/>
                  </a:cubicBezTo>
                  <a:cubicBezTo>
                    <a:pt x="61" y="206"/>
                    <a:pt x="60" y="208"/>
                    <a:pt x="59" y="209"/>
                  </a:cubicBezTo>
                  <a:cubicBezTo>
                    <a:pt x="59" y="210"/>
                    <a:pt x="57" y="210"/>
                    <a:pt x="56" y="209"/>
                  </a:cubicBezTo>
                  <a:cubicBezTo>
                    <a:pt x="55" y="209"/>
                    <a:pt x="54" y="207"/>
                    <a:pt x="53" y="207"/>
                  </a:cubicBezTo>
                  <a:cubicBezTo>
                    <a:pt x="52" y="206"/>
                    <a:pt x="50" y="206"/>
                    <a:pt x="49" y="206"/>
                  </a:cubicBezTo>
                  <a:cubicBezTo>
                    <a:pt x="48" y="206"/>
                    <a:pt x="45" y="207"/>
                    <a:pt x="45" y="208"/>
                  </a:cubicBezTo>
                  <a:cubicBezTo>
                    <a:pt x="44" y="209"/>
                    <a:pt x="44" y="211"/>
                    <a:pt x="43" y="212"/>
                  </a:cubicBezTo>
                  <a:cubicBezTo>
                    <a:pt x="43" y="214"/>
                    <a:pt x="43" y="216"/>
                    <a:pt x="43" y="217"/>
                  </a:cubicBezTo>
                  <a:cubicBezTo>
                    <a:pt x="43" y="218"/>
                    <a:pt x="41" y="219"/>
                    <a:pt x="40" y="220"/>
                  </a:cubicBezTo>
                  <a:cubicBezTo>
                    <a:pt x="39" y="220"/>
                    <a:pt x="36" y="220"/>
                    <a:pt x="35" y="220"/>
                  </a:cubicBezTo>
                  <a:cubicBezTo>
                    <a:pt x="34" y="219"/>
                    <a:pt x="32" y="216"/>
                    <a:pt x="32" y="215"/>
                  </a:cubicBezTo>
                  <a:cubicBezTo>
                    <a:pt x="32" y="214"/>
                    <a:pt x="33" y="208"/>
                    <a:pt x="33" y="208"/>
                  </a:cubicBezTo>
                  <a:cubicBezTo>
                    <a:pt x="33" y="208"/>
                    <a:pt x="35" y="205"/>
                    <a:pt x="35" y="204"/>
                  </a:cubicBezTo>
                  <a:cubicBezTo>
                    <a:pt x="36" y="203"/>
                    <a:pt x="35" y="201"/>
                    <a:pt x="34" y="199"/>
                  </a:cubicBezTo>
                  <a:cubicBezTo>
                    <a:pt x="33" y="199"/>
                    <a:pt x="32" y="198"/>
                    <a:pt x="31" y="198"/>
                  </a:cubicBezTo>
                  <a:cubicBezTo>
                    <a:pt x="31" y="198"/>
                    <a:pt x="31" y="198"/>
                    <a:pt x="31" y="198"/>
                  </a:cubicBezTo>
                  <a:cubicBezTo>
                    <a:pt x="30" y="197"/>
                    <a:pt x="30" y="196"/>
                    <a:pt x="30" y="196"/>
                  </a:cubicBezTo>
                  <a:cubicBezTo>
                    <a:pt x="29" y="195"/>
                    <a:pt x="28" y="193"/>
                    <a:pt x="28" y="192"/>
                  </a:cubicBezTo>
                  <a:cubicBezTo>
                    <a:pt x="27" y="191"/>
                    <a:pt x="28" y="188"/>
                    <a:pt x="27" y="187"/>
                  </a:cubicBezTo>
                  <a:cubicBezTo>
                    <a:pt x="27" y="186"/>
                    <a:pt x="27" y="185"/>
                    <a:pt x="26" y="184"/>
                  </a:cubicBezTo>
                  <a:cubicBezTo>
                    <a:pt x="26" y="184"/>
                    <a:pt x="24" y="185"/>
                    <a:pt x="24" y="185"/>
                  </a:cubicBezTo>
                  <a:cubicBezTo>
                    <a:pt x="23" y="185"/>
                    <a:pt x="22" y="184"/>
                    <a:pt x="21" y="184"/>
                  </a:cubicBezTo>
                  <a:cubicBezTo>
                    <a:pt x="20" y="183"/>
                    <a:pt x="20" y="181"/>
                    <a:pt x="19" y="181"/>
                  </a:cubicBezTo>
                  <a:cubicBezTo>
                    <a:pt x="18" y="180"/>
                    <a:pt x="17" y="179"/>
                    <a:pt x="16" y="178"/>
                  </a:cubicBezTo>
                  <a:cubicBezTo>
                    <a:pt x="16" y="177"/>
                    <a:pt x="16" y="176"/>
                    <a:pt x="15" y="175"/>
                  </a:cubicBezTo>
                  <a:cubicBezTo>
                    <a:pt x="15" y="175"/>
                    <a:pt x="14" y="174"/>
                    <a:pt x="13" y="173"/>
                  </a:cubicBezTo>
                  <a:cubicBezTo>
                    <a:pt x="13" y="172"/>
                    <a:pt x="14" y="170"/>
                    <a:pt x="14" y="169"/>
                  </a:cubicBezTo>
                  <a:cubicBezTo>
                    <a:pt x="15" y="168"/>
                    <a:pt x="16" y="166"/>
                    <a:pt x="17" y="166"/>
                  </a:cubicBezTo>
                  <a:cubicBezTo>
                    <a:pt x="18" y="165"/>
                    <a:pt x="20" y="165"/>
                    <a:pt x="21" y="164"/>
                  </a:cubicBezTo>
                  <a:cubicBezTo>
                    <a:pt x="22" y="164"/>
                    <a:pt x="23" y="162"/>
                    <a:pt x="23" y="161"/>
                  </a:cubicBezTo>
                  <a:cubicBezTo>
                    <a:pt x="23" y="160"/>
                    <a:pt x="22" y="159"/>
                    <a:pt x="21" y="158"/>
                  </a:cubicBezTo>
                  <a:cubicBezTo>
                    <a:pt x="20" y="156"/>
                    <a:pt x="18" y="154"/>
                    <a:pt x="18" y="153"/>
                  </a:cubicBezTo>
                  <a:cubicBezTo>
                    <a:pt x="17" y="152"/>
                    <a:pt x="17" y="150"/>
                    <a:pt x="17" y="149"/>
                  </a:cubicBezTo>
                  <a:cubicBezTo>
                    <a:pt x="16" y="149"/>
                    <a:pt x="14" y="149"/>
                    <a:pt x="14" y="149"/>
                  </a:cubicBezTo>
                  <a:cubicBezTo>
                    <a:pt x="14" y="149"/>
                    <a:pt x="13" y="150"/>
                    <a:pt x="12" y="150"/>
                  </a:cubicBezTo>
                  <a:cubicBezTo>
                    <a:pt x="12" y="150"/>
                    <a:pt x="10" y="149"/>
                    <a:pt x="10" y="148"/>
                  </a:cubicBezTo>
                  <a:cubicBezTo>
                    <a:pt x="9" y="147"/>
                    <a:pt x="10" y="146"/>
                    <a:pt x="10" y="145"/>
                  </a:cubicBezTo>
                  <a:cubicBezTo>
                    <a:pt x="9" y="145"/>
                    <a:pt x="8" y="144"/>
                    <a:pt x="8" y="144"/>
                  </a:cubicBezTo>
                  <a:cubicBezTo>
                    <a:pt x="7" y="144"/>
                    <a:pt x="6" y="145"/>
                    <a:pt x="6" y="145"/>
                  </a:cubicBezTo>
                  <a:cubicBezTo>
                    <a:pt x="6" y="146"/>
                    <a:pt x="4" y="145"/>
                    <a:pt x="4" y="145"/>
                  </a:cubicBezTo>
                  <a:cubicBezTo>
                    <a:pt x="3" y="144"/>
                    <a:pt x="4" y="142"/>
                    <a:pt x="4" y="141"/>
                  </a:cubicBezTo>
                  <a:cubicBezTo>
                    <a:pt x="4" y="139"/>
                    <a:pt x="2" y="138"/>
                    <a:pt x="1" y="137"/>
                  </a:cubicBezTo>
                  <a:cubicBezTo>
                    <a:pt x="1" y="136"/>
                    <a:pt x="1" y="135"/>
                    <a:pt x="0" y="135"/>
                  </a:cubicBezTo>
                  <a:cubicBezTo>
                    <a:pt x="1" y="134"/>
                    <a:pt x="2" y="134"/>
                    <a:pt x="2" y="134"/>
                  </a:cubicBezTo>
                  <a:cubicBezTo>
                    <a:pt x="3" y="133"/>
                    <a:pt x="5" y="131"/>
                    <a:pt x="5" y="130"/>
                  </a:cubicBezTo>
                  <a:cubicBezTo>
                    <a:pt x="6" y="129"/>
                    <a:pt x="5" y="126"/>
                    <a:pt x="6" y="125"/>
                  </a:cubicBezTo>
                  <a:cubicBezTo>
                    <a:pt x="6" y="125"/>
                    <a:pt x="8" y="124"/>
                    <a:pt x="8" y="124"/>
                  </a:cubicBezTo>
                  <a:cubicBezTo>
                    <a:pt x="9" y="124"/>
                    <a:pt x="10" y="123"/>
                    <a:pt x="10" y="122"/>
                  </a:cubicBezTo>
                  <a:cubicBezTo>
                    <a:pt x="11" y="122"/>
                    <a:pt x="13" y="122"/>
                    <a:pt x="14" y="122"/>
                  </a:cubicBezTo>
                  <a:cubicBezTo>
                    <a:pt x="15" y="122"/>
                    <a:pt x="16" y="121"/>
                    <a:pt x="17" y="120"/>
                  </a:cubicBezTo>
                  <a:cubicBezTo>
                    <a:pt x="18" y="120"/>
                    <a:pt x="19" y="118"/>
                    <a:pt x="20" y="118"/>
                  </a:cubicBezTo>
                  <a:cubicBezTo>
                    <a:pt x="21" y="118"/>
                    <a:pt x="23" y="118"/>
                    <a:pt x="24" y="118"/>
                  </a:cubicBezTo>
                  <a:cubicBezTo>
                    <a:pt x="25" y="118"/>
                    <a:pt x="26" y="118"/>
                    <a:pt x="27" y="118"/>
                  </a:cubicBezTo>
                  <a:cubicBezTo>
                    <a:pt x="28" y="118"/>
                    <a:pt x="29" y="117"/>
                    <a:pt x="29" y="116"/>
                  </a:cubicBezTo>
                  <a:cubicBezTo>
                    <a:pt x="30" y="115"/>
                    <a:pt x="30" y="113"/>
                    <a:pt x="30" y="112"/>
                  </a:cubicBezTo>
                  <a:cubicBezTo>
                    <a:pt x="30" y="112"/>
                    <a:pt x="29" y="110"/>
                    <a:pt x="29" y="109"/>
                  </a:cubicBezTo>
                  <a:cubicBezTo>
                    <a:pt x="29" y="108"/>
                    <a:pt x="29" y="106"/>
                    <a:pt x="29" y="105"/>
                  </a:cubicBezTo>
                  <a:cubicBezTo>
                    <a:pt x="30" y="104"/>
                    <a:pt x="32" y="104"/>
                    <a:pt x="32" y="103"/>
                  </a:cubicBezTo>
                  <a:cubicBezTo>
                    <a:pt x="33" y="102"/>
                    <a:pt x="33" y="101"/>
                    <a:pt x="34" y="101"/>
                  </a:cubicBezTo>
                  <a:cubicBezTo>
                    <a:pt x="34" y="100"/>
                    <a:pt x="35" y="99"/>
                    <a:pt x="35" y="98"/>
                  </a:cubicBezTo>
                  <a:cubicBezTo>
                    <a:pt x="35" y="97"/>
                    <a:pt x="34" y="95"/>
                    <a:pt x="34" y="94"/>
                  </a:cubicBezTo>
                  <a:cubicBezTo>
                    <a:pt x="34" y="93"/>
                    <a:pt x="33" y="92"/>
                    <a:pt x="34" y="91"/>
                  </a:cubicBezTo>
                  <a:cubicBezTo>
                    <a:pt x="34" y="90"/>
                    <a:pt x="35" y="89"/>
                    <a:pt x="36" y="88"/>
                  </a:cubicBezTo>
                  <a:cubicBezTo>
                    <a:pt x="36" y="88"/>
                    <a:pt x="37" y="87"/>
                    <a:pt x="37" y="87"/>
                  </a:cubicBezTo>
                  <a:cubicBezTo>
                    <a:pt x="38" y="87"/>
                    <a:pt x="38" y="88"/>
                    <a:pt x="38" y="89"/>
                  </a:cubicBezTo>
                  <a:cubicBezTo>
                    <a:pt x="39" y="89"/>
                    <a:pt x="39" y="90"/>
                    <a:pt x="40" y="91"/>
                  </a:cubicBezTo>
                  <a:cubicBezTo>
                    <a:pt x="40" y="91"/>
                    <a:pt x="41" y="92"/>
                    <a:pt x="41" y="92"/>
                  </a:cubicBezTo>
                  <a:cubicBezTo>
                    <a:pt x="41" y="92"/>
                    <a:pt x="42" y="91"/>
                    <a:pt x="42" y="91"/>
                  </a:cubicBezTo>
                  <a:cubicBezTo>
                    <a:pt x="42" y="90"/>
                    <a:pt x="42" y="89"/>
                    <a:pt x="43" y="89"/>
                  </a:cubicBezTo>
                  <a:cubicBezTo>
                    <a:pt x="43" y="88"/>
                    <a:pt x="43" y="87"/>
                    <a:pt x="44" y="87"/>
                  </a:cubicBezTo>
                  <a:cubicBezTo>
                    <a:pt x="44" y="87"/>
                    <a:pt x="45" y="88"/>
                    <a:pt x="45" y="88"/>
                  </a:cubicBezTo>
                  <a:cubicBezTo>
                    <a:pt x="46" y="88"/>
                    <a:pt x="47" y="88"/>
                    <a:pt x="47" y="88"/>
                  </a:cubicBezTo>
                  <a:cubicBezTo>
                    <a:pt x="47" y="88"/>
                    <a:pt x="47" y="87"/>
                    <a:pt x="47" y="86"/>
                  </a:cubicBezTo>
                  <a:cubicBezTo>
                    <a:pt x="47" y="85"/>
                    <a:pt x="48" y="85"/>
                    <a:pt x="49" y="84"/>
                  </a:cubicBezTo>
                  <a:cubicBezTo>
                    <a:pt x="49" y="84"/>
                    <a:pt x="51" y="85"/>
                    <a:pt x="51" y="85"/>
                  </a:cubicBezTo>
                  <a:cubicBezTo>
                    <a:pt x="52" y="85"/>
                    <a:pt x="52" y="85"/>
                    <a:pt x="53" y="85"/>
                  </a:cubicBezTo>
                  <a:cubicBezTo>
                    <a:pt x="53" y="85"/>
                    <a:pt x="53" y="84"/>
                    <a:pt x="54" y="83"/>
                  </a:cubicBezTo>
                  <a:cubicBezTo>
                    <a:pt x="54" y="83"/>
                    <a:pt x="55" y="82"/>
                    <a:pt x="55" y="82"/>
                  </a:cubicBezTo>
                  <a:cubicBezTo>
                    <a:pt x="56" y="82"/>
                    <a:pt x="57" y="82"/>
                    <a:pt x="57" y="81"/>
                  </a:cubicBezTo>
                  <a:cubicBezTo>
                    <a:pt x="57" y="81"/>
                    <a:pt x="57" y="79"/>
                    <a:pt x="57" y="79"/>
                  </a:cubicBezTo>
                  <a:cubicBezTo>
                    <a:pt x="57" y="79"/>
                    <a:pt x="57" y="78"/>
                    <a:pt x="58" y="77"/>
                  </a:cubicBezTo>
                  <a:cubicBezTo>
                    <a:pt x="58" y="77"/>
                    <a:pt x="59" y="76"/>
                    <a:pt x="59" y="76"/>
                  </a:cubicBezTo>
                  <a:cubicBezTo>
                    <a:pt x="59" y="75"/>
                    <a:pt x="60" y="74"/>
                    <a:pt x="60" y="73"/>
                  </a:cubicBezTo>
                  <a:cubicBezTo>
                    <a:pt x="61" y="73"/>
                    <a:pt x="62" y="73"/>
                    <a:pt x="62" y="72"/>
                  </a:cubicBezTo>
                  <a:cubicBezTo>
                    <a:pt x="62" y="72"/>
                    <a:pt x="62" y="71"/>
                    <a:pt x="62" y="71"/>
                  </a:cubicBezTo>
                  <a:cubicBezTo>
                    <a:pt x="62" y="70"/>
                    <a:pt x="61" y="70"/>
                    <a:pt x="61" y="70"/>
                  </a:cubicBezTo>
                  <a:cubicBezTo>
                    <a:pt x="61" y="70"/>
                    <a:pt x="60" y="69"/>
                    <a:pt x="60" y="69"/>
                  </a:cubicBezTo>
                  <a:cubicBezTo>
                    <a:pt x="60" y="68"/>
                    <a:pt x="59" y="67"/>
                    <a:pt x="60" y="66"/>
                  </a:cubicBezTo>
                  <a:cubicBezTo>
                    <a:pt x="60" y="66"/>
                    <a:pt x="60" y="66"/>
                    <a:pt x="61" y="66"/>
                  </a:cubicBezTo>
                  <a:cubicBezTo>
                    <a:pt x="61" y="65"/>
                    <a:pt x="62" y="65"/>
                    <a:pt x="63" y="64"/>
                  </a:cubicBezTo>
                  <a:cubicBezTo>
                    <a:pt x="64" y="64"/>
                    <a:pt x="67" y="64"/>
                    <a:pt x="68" y="64"/>
                  </a:cubicBezTo>
                  <a:cubicBezTo>
                    <a:pt x="70" y="64"/>
                    <a:pt x="72" y="63"/>
                    <a:pt x="74" y="63"/>
                  </a:cubicBezTo>
                  <a:cubicBezTo>
                    <a:pt x="74" y="63"/>
                    <a:pt x="76" y="63"/>
                    <a:pt x="76" y="63"/>
                  </a:cubicBezTo>
                  <a:cubicBezTo>
                    <a:pt x="77" y="64"/>
                    <a:pt x="78" y="64"/>
                    <a:pt x="78" y="65"/>
                  </a:cubicBezTo>
                  <a:cubicBezTo>
                    <a:pt x="80" y="65"/>
                    <a:pt x="82" y="66"/>
                    <a:pt x="83" y="66"/>
                  </a:cubicBezTo>
                  <a:cubicBezTo>
                    <a:pt x="84" y="66"/>
                    <a:pt x="85" y="65"/>
                    <a:pt x="86" y="64"/>
                  </a:cubicBezTo>
                  <a:cubicBezTo>
                    <a:pt x="86" y="64"/>
                    <a:pt x="86" y="63"/>
                    <a:pt x="86" y="62"/>
                  </a:cubicBezTo>
                  <a:cubicBezTo>
                    <a:pt x="86" y="62"/>
                    <a:pt x="87" y="60"/>
                    <a:pt x="88" y="59"/>
                  </a:cubicBezTo>
                  <a:cubicBezTo>
                    <a:pt x="88" y="58"/>
                    <a:pt x="89" y="56"/>
                    <a:pt x="89" y="56"/>
                  </a:cubicBezTo>
                  <a:cubicBezTo>
                    <a:pt x="90" y="55"/>
                    <a:pt x="91" y="55"/>
                    <a:pt x="92" y="55"/>
                  </a:cubicBezTo>
                  <a:cubicBezTo>
                    <a:pt x="93" y="54"/>
                    <a:pt x="95" y="55"/>
                    <a:pt x="96" y="55"/>
                  </a:cubicBezTo>
                  <a:cubicBezTo>
                    <a:pt x="97" y="54"/>
                    <a:pt x="98" y="53"/>
                    <a:pt x="98" y="52"/>
                  </a:cubicBezTo>
                  <a:cubicBezTo>
                    <a:pt x="99" y="52"/>
                    <a:pt x="101" y="51"/>
                    <a:pt x="102" y="50"/>
                  </a:cubicBezTo>
                  <a:cubicBezTo>
                    <a:pt x="102" y="50"/>
                    <a:pt x="103" y="49"/>
                    <a:pt x="104" y="49"/>
                  </a:cubicBezTo>
                  <a:cubicBezTo>
                    <a:pt x="105" y="49"/>
                    <a:pt x="106" y="49"/>
                    <a:pt x="107" y="49"/>
                  </a:cubicBezTo>
                  <a:cubicBezTo>
                    <a:pt x="108" y="49"/>
                    <a:pt x="110" y="49"/>
                    <a:pt x="111" y="48"/>
                  </a:cubicBezTo>
                  <a:cubicBezTo>
                    <a:pt x="111" y="48"/>
                    <a:pt x="113" y="48"/>
                    <a:pt x="114" y="47"/>
                  </a:cubicBezTo>
                  <a:cubicBezTo>
                    <a:pt x="114" y="47"/>
                    <a:pt x="115" y="46"/>
                    <a:pt x="115" y="46"/>
                  </a:cubicBezTo>
                  <a:cubicBezTo>
                    <a:pt x="115" y="45"/>
                    <a:pt x="115" y="44"/>
                    <a:pt x="115" y="43"/>
                  </a:cubicBezTo>
                  <a:cubicBezTo>
                    <a:pt x="115" y="43"/>
                    <a:pt x="114" y="42"/>
                    <a:pt x="114" y="42"/>
                  </a:cubicBezTo>
                  <a:cubicBezTo>
                    <a:pt x="113" y="41"/>
                    <a:pt x="111" y="41"/>
                    <a:pt x="111" y="41"/>
                  </a:cubicBezTo>
                  <a:cubicBezTo>
                    <a:pt x="110" y="41"/>
                    <a:pt x="109" y="41"/>
                    <a:pt x="109" y="40"/>
                  </a:cubicBezTo>
                  <a:cubicBezTo>
                    <a:pt x="109" y="39"/>
                    <a:pt x="109" y="38"/>
                    <a:pt x="109" y="38"/>
                  </a:cubicBezTo>
                  <a:cubicBezTo>
                    <a:pt x="109" y="37"/>
                    <a:pt x="109" y="36"/>
                    <a:pt x="109" y="36"/>
                  </a:cubicBezTo>
                  <a:cubicBezTo>
                    <a:pt x="109" y="35"/>
                    <a:pt x="107" y="36"/>
                    <a:pt x="107" y="36"/>
                  </a:cubicBezTo>
                  <a:cubicBezTo>
                    <a:pt x="106" y="35"/>
                    <a:pt x="105" y="35"/>
                    <a:pt x="104" y="34"/>
                  </a:cubicBezTo>
                  <a:cubicBezTo>
                    <a:pt x="104" y="33"/>
                    <a:pt x="104" y="32"/>
                    <a:pt x="103" y="32"/>
                  </a:cubicBezTo>
                  <a:cubicBezTo>
                    <a:pt x="103" y="31"/>
                    <a:pt x="104" y="29"/>
                    <a:pt x="103" y="29"/>
                  </a:cubicBezTo>
                  <a:cubicBezTo>
                    <a:pt x="103" y="29"/>
                    <a:pt x="103" y="28"/>
                    <a:pt x="102" y="28"/>
                  </a:cubicBezTo>
                  <a:cubicBezTo>
                    <a:pt x="101" y="28"/>
                    <a:pt x="100" y="29"/>
                    <a:pt x="99" y="29"/>
                  </a:cubicBezTo>
                  <a:cubicBezTo>
                    <a:pt x="99" y="29"/>
                    <a:pt x="99" y="29"/>
                    <a:pt x="98" y="29"/>
                  </a:cubicBezTo>
                  <a:cubicBezTo>
                    <a:pt x="97" y="29"/>
                    <a:pt x="96" y="29"/>
                    <a:pt x="95" y="29"/>
                  </a:cubicBezTo>
                  <a:cubicBezTo>
                    <a:pt x="94" y="29"/>
                    <a:pt x="93" y="27"/>
                    <a:pt x="92" y="27"/>
                  </a:cubicBezTo>
                  <a:cubicBezTo>
                    <a:pt x="92" y="26"/>
                    <a:pt x="91" y="24"/>
                    <a:pt x="91" y="23"/>
                  </a:cubicBezTo>
                  <a:cubicBezTo>
                    <a:pt x="90" y="23"/>
                    <a:pt x="89" y="22"/>
                    <a:pt x="89" y="22"/>
                  </a:cubicBezTo>
                  <a:cubicBezTo>
                    <a:pt x="88" y="21"/>
                    <a:pt x="88" y="20"/>
                    <a:pt x="88" y="20"/>
                  </a:cubicBezTo>
                  <a:cubicBezTo>
                    <a:pt x="88" y="20"/>
                    <a:pt x="88" y="19"/>
                    <a:pt x="89" y="19"/>
                  </a:cubicBezTo>
                  <a:cubicBezTo>
                    <a:pt x="90" y="18"/>
                    <a:pt x="91" y="18"/>
                    <a:pt x="92" y="18"/>
                  </a:cubicBezTo>
                  <a:cubicBezTo>
                    <a:pt x="92" y="18"/>
                    <a:pt x="93" y="18"/>
                    <a:pt x="93" y="17"/>
                  </a:cubicBezTo>
                  <a:cubicBezTo>
                    <a:pt x="93" y="17"/>
                    <a:pt x="95" y="16"/>
                    <a:pt x="95" y="15"/>
                  </a:cubicBezTo>
                  <a:cubicBezTo>
                    <a:pt x="96" y="14"/>
                    <a:pt x="97" y="14"/>
                    <a:pt x="97" y="14"/>
                  </a:cubicBezTo>
                  <a:cubicBezTo>
                    <a:pt x="98" y="14"/>
                    <a:pt x="99" y="13"/>
                    <a:pt x="100" y="12"/>
                  </a:cubicBezTo>
                  <a:cubicBezTo>
                    <a:pt x="101" y="12"/>
                    <a:pt x="102" y="11"/>
                    <a:pt x="103" y="11"/>
                  </a:cubicBezTo>
                  <a:cubicBezTo>
                    <a:pt x="103" y="10"/>
                    <a:pt x="104" y="11"/>
                    <a:pt x="105" y="11"/>
                  </a:cubicBezTo>
                  <a:cubicBezTo>
                    <a:pt x="106" y="10"/>
                    <a:pt x="107" y="9"/>
                    <a:pt x="108" y="8"/>
                  </a:cubicBezTo>
                  <a:cubicBezTo>
                    <a:pt x="108" y="8"/>
                    <a:pt x="110" y="7"/>
                    <a:pt x="111" y="6"/>
                  </a:cubicBezTo>
                  <a:cubicBezTo>
                    <a:pt x="111" y="6"/>
                    <a:pt x="112" y="5"/>
                    <a:pt x="112" y="5"/>
                  </a:cubicBezTo>
                  <a:cubicBezTo>
                    <a:pt x="112" y="6"/>
                    <a:pt x="113" y="4"/>
                    <a:pt x="113" y="4"/>
                  </a:cubicBezTo>
                  <a:cubicBezTo>
                    <a:pt x="114" y="3"/>
                    <a:pt x="116" y="2"/>
                    <a:pt x="118" y="1"/>
                  </a:cubicBezTo>
                  <a:cubicBezTo>
                    <a:pt x="118" y="1"/>
                    <a:pt x="119" y="0"/>
                    <a:pt x="120" y="0"/>
                  </a:cubicBezTo>
                  <a:cubicBezTo>
                    <a:pt x="120" y="0"/>
                    <a:pt x="122" y="0"/>
                    <a:pt x="122" y="0"/>
                  </a:cubicBezTo>
                  <a:cubicBezTo>
                    <a:pt x="123" y="0"/>
                    <a:pt x="124" y="1"/>
                    <a:pt x="125" y="1"/>
                  </a:cubicBezTo>
                  <a:cubicBezTo>
                    <a:pt x="126" y="2"/>
                    <a:pt x="126" y="4"/>
                    <a:pt x="127" y="4"/>
                  </a:cubicBezTo>
                  <a:cubicBezTo>
                    <a:pt x="127" y="5"/>
                    <a:pt x="128" y="6"/>
                    <a:pt x="129" y="6"/>
                  </a:cubicBezTo>
                  <a:cubicBezTo>
                    <a:pt x="130" y="6"/>
                    <a:pt x="131" y="5"/>
                    <a:pt x="131" y="4"/>
                  </a:cubicBezTo>
                  <a:cubicBezTo>
                    <a:pt x="132" y="4"/>
                    <a:pt x="131" y="3"/>
                    <a:pt x="132" y="3"/>
                  </a:cubicBezTo>
                  <a:cubicBezTo>
                    <a:pt x="132" y="3"/>
                    <a:pt x="133" y="2"/>
                    <a:pt x="133" y="3"/>
                  </a:cubicBezTo>
                  <a:cubicBezTo>
                    <a:pt x="134" y="3"/>
                    <a:pt x="134" y="4"/>
                    <a:pt x="135" y="4"/>
                  </a:cubicBezTo>
                  <a:cubicBezTo>
                    <a:pt x="135" y="5"/>
                    <a:pt x="134" y="6"/>
                    <a:pt x="134" y="7"/>
                  </a:cubicBezTo>
                  <a:cubicBezTo>
                    <a:pt x="134" y="8"/>
                    <a:pt x="137" y="9"/>
                    <a:pt x="138" y="10"/>
                  </a:cubicBezTo>
                  <a:cubicBezTo>
                    <a:pt x="139" y="10"/>
                    <a:pt x="140" y="11"/>
                    <a:pt x="141" y="12"/>
                  </a:cubicBezTo>
                  <a:cubicBezTo>
                    <a:pt x="142" y="13"/>
                    <a:pt x="143" y="16"/>
                    <a:pt x="144" y="17"/>
                  </a:cubicBezTo>
                  <a:cubicBezTo>
                    <a:pt x="144" y="18"/>
                    <a:pt x="145" y="20"/>
                    <a:pt x="145" y="21"/>
                  </a:cubicBezTo>
                  <a:cubicBezTo>
                    <a:pt x="145" y="22"/>
                    <a:pt x="146" y="25"/>
                    <a:pt x="147" y="26"/>
                  </a:cubicBezTo>
                  <a:cubicBezTo>
                    <a:pt x="147" y="27"/>
                    <a:pt x="148" y="29"/>
                    <a:pt x="149" y="29"/>
                  </a:cubicBezTo>
                  <a:cubicBezTo>
                    <a:pt x="149" y="30"/>
                    <a:pt x="151" y="30"/>
                    <a:pt x="151" y="31"/>
                  </a:cubicBezTo>
                  <a:cubicBezTo>
                    <a:pt x="153" y="31"/>
                    <a:pt x="155" y="32"/>
                    <a:pt x="156" y="33"/>
                  </a:cubicBezTo>
                  <a:cubicBezTo>
                    <a:pt x="157" y="34"/>
                    <a:pt x="158" y="36"/>
                    <a:pt x="159" y="37"/>
                  </a:cubicBezTo>
                  <a:cubicBezTo>
                    <a:pt x="159" y="38"/>
                    <a:pt x="160" y="40"/>
                    <a:pt x="161" y="40"/>
                  </a:cubicBezTo>
                  <a:cubicBezTo>
                    <a:pt x="162" y="41"/>
                    <a:pt x="164" y="41"/>
                    <a:pt x="165" y="41"/>
                  </a:cubicBezTo>
                  <a:cubicBezTo>
                    <a:pt x="165" y="41"/>
                    <a:pt x="167" y="41"/>
                    <a:pt x="168" y="41"/>
                  </a:cubicBezTo>
                  <a:cubicBezTo>
                    <a:pt x="169" y="40"/>
                    <a:pt x="169" y="40"/>
                    <a:pt x="169" y="40"/>
                  </a:cubicBezTo>
                  <a:cubicBezTo>
                    <a:pt x="170" y="39"/>
                    <a:pt x="170" y="38"/>
                    <a:pt x="170" y="37"/>
                  </a:cubicBezTo>
                  <a:cubicBezTo>
                    <a:pt x="170" y="37"/>
                    <a:pt x="170" y="36"/>
                    <a:pt x="171" y="36"/>
                  </a:cubicBezTo>
                  <a:cubicBezTo>
                    <a:pt x="171" y="35"/>
                    <a:pt x="172" y="35"/>
                    <a:pt x="172" y="35"/>
                  </a:cubicBezTo>
                  <a:cubicBezTo>
                    <a:pt x="173" y="36"/>
                    <a:pt x="173" y="37"/>
                    <a:pt x="174" y="37"/>
                  </a:cubicBezTo>
                  <a:cubicBezTo>
                    <a:pt x="174" y="37"/>
                    <a:pt x="174" y="39"/>
                    <a:pt x="175" y="39"/>
                  </a:cubicBezTo>
                  <a:cubicBezTo>
                    <a:pt x="175" y="40"/>
                    <a:pt x="176" y="42"/>
                    <a:pt x="177" y="43"/>
                  </a:cubicBezTo>
                  <a:cubicBezTo>
                    <a:pt x="177" y="43"/>
                    <a:pt x="177" y="44"/>
                    <a:pt x="178" y="44"/>
                  </a:cubicBezTo>
                  <a:cubicBezTo>
                    <a:pt x="178" y="44"/>
                    <a:pt x="178" y="43"/>
                    <a:pt x="179" y="43"/>
                  </a:cubicBezTo>
                  <a:cubicBezTo>
                    <a:pt x="179" y="43"/>
                    <a:pt x="180" y="42"/>
                    <a:pt x="180" y="42"/>
                  </a:cubicBezTo>
                  <a:cubicBezTo>
                    <a:pt x="181" y="41"/>
                    <a:pt x="181" y="40"/>
                    <a:pt x="181" y="40"/>
                  </a:cubicBezTo>
                  <a:cubicBezTo>
                    <a:pt x="180" y="39"/>
                    <a:pt x="180" y="39"/>
                    <a:pt x="180" y="38"/>
                  </a:cubicBezTo>
                  <a:cubicBezTo>
                    <a:pt x="180" y="38"/>
                    <a:pt x="180" y="37"/>
                    <a:pt x="180" y="37"/>
                  </a:cubicBezTo>
                  <a:cubicBezTo>
                    <a:pt x="180" y="37"/>
                    <a:pt x="181" y="37"/>
                    <a:pt x="181" y="37"/>
                  </a:cubicBezTo>
                  <a:cubicBezTo>
                    <a:pt x="181" y="36"/>
                    <a:pt x="182" y="36"/>
                    <a:pt x="182" y="35"/>
                  </a:cubicBezTo>
                  <a:cubicBezTo>
                    <a:pt x="181" y="35"/>
                    <a:pt x="180" y="34"/>
                    <a:pt x="180" y="33"/>
                  </a:cubicBezTo>
                  <a:cubicBezTo>
                    <a:pt x="180" y="33"/>
                    <a:pt x="179" y="33"/>
                    <a:pt x="178" y="33"/>
                  </a:cubicBezTo>
                  <a:cubicBezTo>
                    <a:pt x="178" y="32"/>
                    <a:pt x="178" y="31"/>
                    <a:pt x="178" y="30"/>
                  </a:cubicBezTo>
                  <a:cubicBezTo>
                    <a:pt x="178" y="30"/>
                    <a:pt x="178" y="29"/>
                    <a:pt x="178" y="28"/>
                  </a:cubicBezTo>
                  <a:cubicBezTo>
                    <a:pt x="179" y="28"/>
                    <a:pt x="180" y="27"/>
                    <a:pt x="180" y="27"/>
                  </a:cubicBezTo>
                  <a:cubicBezTo>
                    <a:pt x="181" y="27"/>
                    <a:pt x="182" y="27"/>
                    <a:pt x="182" y="28"/>
                  </a:cubicBezTo>
                  <a:cubicBezTo>
                    <a:pt x="183" y="28"/>
                    <a:pt x="184" y="28"/>
                    <a:pt x="184" y="28"/>
                  </a:cubicBezTo>
                  <a:cubicBezTo>
                    <a:pt x="185" y="28"/>
                    <a:pt x="186" y="28"/>
                    <a:pt x="187" y="28"/>
                  </a:cubicBezTo>
                  <a:cubicBezTo>
                    <a:pt x="188" y="27"/>
                    <a:pt x="188" y="27"/>
                    <a:pt x="189" y="27"/>
                  </a:cubicBezTo>
                  <a:cubicBezTo>
                    <a:pt x="189" y="27"/>
                    <a:pt x="190" y="27"/>
                    <a:pt x="191" y="27"/>
                  </a:cubicBezTo>
                  <a:cubicBezTo>
                    <a:pt x="192" y="26"/>
                    <a:pt x="194" y="25"/>
                    <a:pt x="195" y="25"/>
                  </a:cubicBezTo>
                  <a:cubicBezTo>
                    <a:pt x="196" y="25"/>
                    <a:pt x="198" y="25"/>
                    <a:pt x="198" y="24"/>
                  </a:cubicBezTo>
                  <a:cubicBezTo>
                    <a:pt x="199" y="24"/>
                    <a:pt x="198" y="22"/>
                    <a:pt x="198" y="21"/>
                  </a:cubicBezTo>
                  <a:cubicBezTo>
                    <a:pt x="199" y="21"/>
                    <a:pt x="200" y="20"/>
                    <a:pt x="200" y="20"/>
                  </a:cubicBezTo>
                  <a:cubicBezTo>
                    <a:pt x="201" y="20"/>
                    <a:pt x="202" y="20"/>
                    <a:pt x="203" y="20"/>
                  </a:cubicBezTo>
                  <a:cubicBezTo>
                    <a:pt x="203" y="20"/>
                    <a:pt x="204" y="20"/>
                    <a:pt x="205" y="21"/>
                  </a:cubicBezTo>
                  <a:cubicBezTo>
                    <a:pt x="205" y="21"/>
                    <a:pt x="205" y="22"/>
                    <a:pt x="205" y="23"/>
                  </a:cubicBezTo>
                  <a:cubicBezTo>
                    <a:pt x="206" y="23"/>
                    <a:pt x="207" y="24"/>
                    <a:pt x="207" y="24"/>
                  </a:cubicBezTo>
                  <a:cubicBezTo>
                    <a:pt x="207" y="25"/>
                    <a:pt x="207" y="27"/>
                    <a:pt x="207" y="27"/>
                  </a:cubicBezTo>
                  <a:cubicBezTo>
                    <a:pt x="206" y="27"/>
                    <a:pt x="205" y="28"/>
                    <a:pt x="205" y="29"/>
                  </a:cubicBezTo>
                  <a:cubicBezTo>
                    <a:pt x="205" y="29"/>
                    <a:pt x="205" y="30"/>
                    <a:pt x="205" y="31"/>
                  </a:cubicBezTo>
                  <a:cubicBezTo>
                    <a:pt x="205" y="31"/>
                    <a:pt x="207" y="31"/>
                    <a:pt x="207" y="31"/>
                  </a:cubicBezTo>
                  <a:cubicBezTo>
                    <a:pt x="207" y="31"/>
                    <a:pt x="207" y="33"/>
                    <a:pt x="207" y="33"/>
                  </a:cubicBezTo>
                  <a:cubicBezTo>
                    <a:pt x="207" y="34"/>
                    <a:pt x="206" y="35"/>
                    <a:pt x="205" y="36"/>
                  </a:cubicBezTo>
                  <a:cubicBezTo>
                    <a:pt x="205" y="37"/>
                    <a:pt x="204" y="38"/>
                    <a:pt x="203" y="39"/>
                  </a:cubicBezTo>
                  <a:cubicBezTo>
                    <a:pt x="203" y="39"/>
                    <a:pt x="204" y="41"/>
                    <a:pt x="203" y="42"/>
                  </a:cubicBezTo>
                  <a:cubicBezTo>
                    <a:pt x="203" y="42"/>
                    <a:pt x="203" y="43"/>
                    <a:pt x="203" y="44"/>
                  </a:cubicBezTo>
                  <a:cubicBezTo>
                    <a:pt x="202" y="44"/>
                    <a:pt x="200" y="45"/>
                    <a:pt x="200" y="45"/>
                  </a:cubicBezTo>
                  <a:cubicBezTo>
                    <a:pt x="199" y="45"/>
                    <a:pt x="197" y="44"/>
                    <a:pt x="196" y="45"/>
                  </a:cubicBezTo>
                  <a:cubicBezTo>
                    <a:pt x="196" y="45"/>
                    <a:pt x="196" y="47"/>
                    <a:pt x="195" y="48"/>
                  </a:cubicBezTo>
                  <a:cubicBezTo>
                    <a:pt x="195" y="49"/>
                    <a:pt x="193" y="50"/>
                    <a:pt x="192" y="50"/>
                  </a:cubicBezTo>
                  <a:cubicBezTo>
                    <a:pt x="192" y="51"/>
                    <a:pt x="191" y="52"/>
                    <a:pt x="190" y="52"/>
                  </a:cubicBezTo>
                  <a:cubicBezTo>
                    <a:pt x="190" y="53"/>
                    <a:pt x="189" y="54"/>
                    <a:pt x="190" y="55"/>
                  </a:cubicBezTo>
                  <a:cubicBezTo>
                    <a:pt x="190" y="56"/>
                    <a:pt x="190" y="57"/>
                    <a:pt x="191" y="57"/>
                  </a:cubicBezTo>
                  <a:cubicBezTo>
                    <a:pt x="191" y="58"/>
                    <a:pt x="193" y="58"/>
                    <a:pt x="193" y="59"/>
                  </a:cubicBezTo>
                  <a:cubicBezTo>
                    <a:pt x="194" y="59"/>
                    <a:pt x="194" y="60"/>
                    <a:pt x="194" y="61"/>
                  </a:cubicBezTo>
                  <a:cubicBezTo>
                    <a:pt x="194" y="61"/>
                    <a:pt x="194" y="62"/>
                    <a:pt x="194" y="63"/>
                  </a:cubicBezTo>
                  <a:cubicBezTo>
                    <a:pt x="193" y="63"/>
                    <a:pt x="191" y="64"/>
                    <a:pt x="191" y="65"/>
                  </a:cubicBezTo>
                  <a:cubicBezTo>
                    <a:pt x="191" y="66"/>
                    <a:pt x="191" y="68"/>
                    <a:pt x="192" y="68"/>
                  </a:cubicBezTo>
                  <a:cubicBezTo>
                    <a:pt x="192" y="69"/>
                    <a:pt x="194" y="70"/>
                    <a:pt x="194" y="70"/>
                  </a:cubicBezTo>
                  <a:cubicBezTo>
                    <a:pt x="195" y="70"/>
                    <a:pt x="197" y="70"/>
                    <a:pt x="198" y="70"/>
                  </a:cubicBezTo>
                  <a:cubicBezTo>
                    <a:pt x="198" y="70"/>
                    <a:pt x="198" y="68"/>
                    <a:pt x="199" y="68"/>
                  </a:cubicBezTo>
                  <a:cubicBezTo>
                    <a:pt x="199" y="68"/>
                    <a:pt x="200" y="67"/>
                    <a:pt x="200" y="67"/>
                  </a:cubicBezTo>
                  <a:cubicBezTo>
                    <a:pt x="201" y="66"/>
                    <a:pt x="201" y="65"/>
                    <a:pt x="202" y="65"/>
                  </a:cubicBezTo>
                  <a:cubicBezTo>
                    <a:pt x="202" y="64"/>
                    <a:pt x="203" y="65"/>
                    <a:pt x="204" y="65"/>
                  </a:cubicBezTo>
                  <a:cubicBezTo>
                    <a:pt x="205" y="65"/>
                    <a:pt x="206" y="64"/>
                    <a:pt x="207" y="64"/>
                  </a:cubicBezTo>
                  <a:cubicBezTo>
                    <a:pt x="207" y="64"/>
                    <a:pt x="208" y="65"/>
                    <a:pt x="209" y="66"/>
                  </a:cubicBezTo>
                  <a:cubicBezTo>
                    <a:pt x="209" y="66"/>
                    <a:pt x="210" y="66"/>
                    <a:pt x="211" y="66"/>
                  </a:cubicBezTo>
                  <a:cubicBezTo>
                    <a:pt x="211" y="66"/>
                    <a:pt x="212" y="66"/>
                    <a:pt x="212" y="66"/>
                  </a:cubicBezTo>
                  <a:cubicBezTo>
                    <a:pt x="213" y="66"/>
                    <a:pt x="213" y="67"/>
                    <a:pt x="214" y="67"/>
                  </a:cubicBezTo>
                  <a:cubicBezTo>
                    <a:pt x="214" y="68"/>
                    <a:pt x="215" y="67"/>
                    <a:pt x="216" y="68"/>
                  </a:cubicBezTo>
                  <a:cubicBezTo>
                    <a:pt x="216" y="68"/>
                    <a:pt x="218" y="67"/>
                    <a:pt x="218" y="68"/>
                  </a:cubicBezTo>
                  <a:cubicBezTo>
                    <a:pt x="219" y="68"/>
                    <a:pt x="219" y="69"/>
                    <a:pt x="219" y="70"/>
                  </a:cubicBezTo>
                  <a:cubicBezTo>
                    <a:pt x="219" y="70"/>
                    <a:pt x="218" y="72"/>
                    <a:pt x="219" y="72"/>
                  </a:cubicBezTo>
                  <a:cubicBezTo>
                    <a:pt x="219" y="72"/>
                    <a:pt x="219" y="72"/>
                    <a:pt x="220" y="73"/>
                  </a:cubicBezTo>
                  <a:cubicBezTo>
                    <a:pt x="221" y="73"/>
                    <a:pt x="222" y="74"/>
                    <a:pt x="222" y="74"/>
                  </a:cubicBezTo>
                  <a:cubicBezTo>
                    <a:pt x="223" y="74"/>
                    <a:pt x="223" y="73"/>
                    <a:pt x="223" y="73"/>
                  </a:cubicBezTo>
                  <a:cubicBezTo>
                    <a:pt x="224" y="72"/>
                    <a:pt x="225" y="71"/>
                    <a:pt x="226" y="71"/>
                  </a:cubicBezTo>
                  <a:cubicBezTo>
                    <a:pt x="226" y="70"/>
                    <a:pt x="227" y="69"/>
                    <a:pt x="227" y="69"/>
                  </a:cubicBezTo>
                  <a:cubicBezTo>
                    <a:pt x="228" y="68"/>
                    <a:pt x="229" y="68"/>
                    <a:pt x="230" y="68"/>
                  </a:cubicBezTo>
                  <a:cubicBezTo>
                    <a:pt x="230" y="69"/>
                    <a:pt x="232" y="70"/>
                    <a:pt x="232" y="70"/>
                  </a:cubicBezTo>
                  <a:cubicBezTo>
                    <a:pt x="232" y="71"/>
                    <a:pt x="233" y="73"/>
                    <a:pt x="233" y="74"/>
                  </a:cubicBezTo>
                  <a:cubicBezTo>
                    <a:pt x="233" y="74"/>
                    <a:pt x="234" y="75"/>
                    <a:pt x="234" y="75"/>
                  </a:cubicBezTo>
                  <a:cubicBezTo>
                    <a:pt x="235" y="75"/>
                    <a:pt x="234" y="73"/>
                    <a:pt x="234" y="73"/>
                  </a:cubicBezTo>
                  <a:cubicBezTo>
                    <a:pt x="234" y="72"/>
                    <a:pt x="234" y="72"/>
                    <a:pt x="234" y="71"/>
                  </a:cubicBezTo>
                  <a:cubicBezTo>
                    <a:pt x="235" y="71"/>
                    <a:pt x="236" y="70"/>
                    <a:pt x="236" y="70"/>
                  </a:cubicBezTo>
                  <a:cubicBezTo>
                    <a:pt x="236" y="69"/>
                    <a:pt x="236" y="68"/>
                    <a:pt x="236" y="67"/>
                  </a:cubicBezTo>
                  <a:cubicBezTo>
                    <a:pt x="236" y="66"/>
                    <a:pt x="234" y="66"/>
                    <a:pt x="234" y="65"/>
                  </a:cubicBezTo>
                  <a:cubicBezTo>
                    <a:pt x="234" y="64"/>
                    <a:pt x="235" y="63"/>
                    <a:pt x="235" y="63"/>
                  </a:cubicBezTo>
                  <a:cubicBezTo>
                    <a:pt x="236" y="62"/>
                    <a:pt x="236" y="61"/>
                    <a:pt x="237" y="60"/>
                  </a:cubicBezTo>
                  <a:cubicBezTo>
                    <a:pt x="238" y="60"/>
                    <a:pt x="238" y="59"/>
                    <a:pt x="239" y="60"/>
                  </a:cubicBezTo>
                  <a:cubicBezTo>
                    <a:pt x="240" y="60"/>
                    <a:pt x="240" y="60"/>
                    <a:pt x="240" y="60"/>
                  </a:cubicBezTo>
                  <a:cubicBezTo>
                    <a:pt x="240" y="61"/>
                    <a:pt x="241" y="62"/>
                    <a:pt x="242" y="62"/>
                  </a:cubicBezTo>
                  <a:cubicBezTo>
                    <a:pt x="242" y="62"/>
                    <a:pt x="242" y="60"/>
                    <a:pt x="243" y="60"/>
                  </a:cubicBezTo>
                  <a:cubicBezTo>
                    <a:pt x="244" y="61"/>
                    <a:pt x="244" y="62"/>
                    <a:pt x="245" y="63"/>
                  </a:cubicBezTo>
                  <a:cubicBezTo>
                    <a:pt x="245" y="63"/>
                    <a:pt x="246" y="63"/>
                    <a:pt x="247" y="63"/>
                  </a:cubicBezTo>
                  <a:cubicBezTo>
                    <a:pt x="247" y="63"/>
                    <a:pt x="248" y="62"/>
                    <a:pt x="248" y="62"/>
                  </a:cubicBezTo>
                  <a:cubicBezTo>
                    <a:pt x="249" y="62"/>
                    <a:pt x="250" y="63"/>
                    <a:pt x="250" y="64"/>
                  </a:cubicBezTo>
                  <a:cubicBezTo>
                    <a:pt x="251" y="64"/>
                    <a:pt x="252" y="65"/>
                    <a:pt x="252" y="66"/>
                  </a:cubicBezTo>
                  <a:cubicBezTo>
                    <a:pt x="252" y="67"/>
                    <a:pt x="253" y="68"/>
                    <a:pt x="253" y="69"/>
                  </a:cubicBezTo>
                  <a:cubicBezTo>
                    <a:pt x="253" y="70"/>
                    <a:pt x="252" y="71"/>
                    <a:pt x="253" y="72"/>
                  </a:cubicBezTo>
                  <a:cubicBezTo>
                    <a:pt x="253" y="72"/>
                    <a:pt x="254" y="72"/>
                    <a:pt x="255" y="73"/>
                  </a:cubicBezTo>
                  <a:cubicBezTo>
                    <a:pt x="255" y="73"/>
                    <a:pt x="257" y="72"/>
                    <a:pt x="258" y="72"/>
                  </a:cubicBezTo>
                  <a:cubicBezTo>
                    <a:pt x="258" y="72"/>
                    <a:pt x="259" y="73"/>
                    <a:pt x="260" y="73"/>
                  </a:cubicBezTo>
                  <a:cubicBezTo>
                    <a:pt x="260" y="74"/>
                    <a:pt x="261" y="75"/>
                    <a:pt x="261" y="76"/>
                  </a:cubicBezTo>
                  <a:cubicBezTo>
                    <a:pt x="262" y="77"/>
                    <a:pt x="261" y="80"/>
                    <a:pt x="262" y="81"/>
                  </a:cubicBezTo>
                  <a:cubicBezTo>
                    <a:pt x="263" y="81"/>
                    <a:pt x="265" y="82"/>
                    <a:pt x="266" y="81"/>
                  </a:cubicBezTo>
                  <a:cubicBezTo>
                    <a:pt x="266" y="81"/>
                    <a:pt x="267" y="81"/>
                    <a:pt x="267" y="80"/>
                  </a:cubicBezTo>
                  <a:cubicBezTo>
                    <a:pt x="268" y="80"/>
                    <a:pt x="269" y="80"/>
                    <a:pt x="269" y="80"/>
                  </a:cubicBezTo>
                  <a:cubicBezTo>
                    <a:pt x="270" y="80"/>
                    <a:pt x="271" y="81"/>
                    <a:pt x="271" y="81"/>
                  </a:cubicBezTo>
                  <a:cubicBezTo>
                    <a:pt x="272" y="82"/>
                    <a:pt x="273" y="83"/>
                    <a:pt x="273" y="83"/>
                  </a:cubicBezTo>
                  <a:cubicBezTo>
                    <a:pt x="274" y="83"/>
                    <a:pt x="275" y="84"/>
                    <a:pt x="275" y="84"/>
                  </a:cubicBezTo>
                  <a:cubicBezTo>
                    <a:pt x="276" y="84"/>
                    <a:pt x="277" y="83"/>
                    <a:pt x="277" y="83"/>
                  </a:cubicBezTo>
                  <a:cubicBezTo>
                    <a:pt x="278" y="83"/>
                    <a:pt x="279" y="84"/>
                    <a:pt x="279" y="85"/>
                  </a:cubicBezTo>
                  <a:cubicBezTo>
                    <a:pt x="280" y="85"/>
                    <a:pt x="281" y="85"/>
                    <a:pt x="282" y="85"/>
                  </a:cubicBezTo>
                  <a:cubicBezTo>
                    <a:pt x="283" y="85"/>
                    <a:pt x="285" y="84"/>
                    <a:pt x="286" y="84"/>
                  </a:cubicBezTo>
                  <a:cubicBezTo>
                    <a:pt x="287" y="84"/>
                    <a:pt x="289" y="83"/>
                    <a:pt x="290" y="83"/>
                  </a:cubicBezTo>
                  <a:cubicBezTo>
                    <a:pt x="291" y="83"/>
                    <a:pt x="293" y="85"/>
                    <a:pt x="294" y="85"/>
                  </a:cubicBezTo>
                  <a:cubicBezTo>
                    <a:pt x="296" y="86"/>
                    <a:pt x="299" y="89"/>
                    <a:pt x="301" y="90"/>
                  </a:cubicBezTo>
                  <a:cubicBezTo>
                    <a:pt x="302" y="91"/>
                    <a:pt x="305" y="93"/>
                    <a:pt x="306" y="93"/>
                  </a:cubicBezTo>
                  <a:cubicBezTo>
                    <a:pt x="308" y="93"/>
                    <a:pt x="310" y="93"/>
                    <a:pt x="312" y="93"/>
                  </a:cubicBezTo>
                  <a:cubicBezTo>
                    <a:pt x="312" y="93"/>
                    <a:pt x="313" y="93"/>
                    <a:pt x="314" y="9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180"/>
            <p:cNvSpPr>
              <a:spLocks/>
            </p:cNvSpPr>
            <p:nvPr/>
          </p:nvSpPr>
          <p:spPr bwMode="auto">
            <a:xfrm>
              <a:off x="2286" y="1927"/>
              <a:ext cx="742" cy="751"/>
            </a:xfrm>
            <a:custGeom>
              <a:avLst/>
              <a:gdLst>
                <a:gd name="T0" fmla="*/ 304 w 314"/>
                <a:gd name="T1" fmla="*/ 110 h 317"/>
                <a:gd name="T2" fmla="*/ 278 w 314"/>
                <a:gd name="T3" fmla="*/ 131 h 317"/>
                <a:gd name="T4" fmla="*/ 268 w 314"/>
                <a:gd name="T5" fmla="*/ 156 h 317"/>
                <a:gd name="T6" fmla="*/ 251 w 314"/>
                <a:gd name="T7" fmla="*/ 164 h 317"/>
                <a:gd name="T8" fmla="*/ 232 w 314"/>
                <a:gd name="T9" fmla="*/ 171 h 317"/>
                <a:gd name="T10" fmla="*/ 222 w 314"/>
                <a:gd name="T11" fmla="*/ 185 h 317"/>
                <a:gd name="T12" fmla="*/ 238 w 314"/>
                <a:gd name="T13" fmla="*/ 205 h 317"/>
                <a:gd name="T14" fmla="*/ 231 w 314"/>
                <a:gd name="T15" fmla="*/ 213 h 317"/>
                <a:gd name="T16" fmla="*/ 216 w 314"/>
                <a:gd name="T17" fmla="*/ 214 h 317"/>
                <a:gd name="T18" fmla="*/ 213 w 314"/>
                <a:gd name="T19" fmla="*/ 207 h 317"/>
                <a:gd name="T20" fmla="*/ 199 w 314"/>
                <a:gd name="T21" fmla="*/ 217 h 317"/>
                <a:gd name="T22" fmla="*/ 216 w 314"/>
                <a:gd name="T23" fmla="*/ 226 h 317"/>
                <a:gd name="T24" fmla="*/ 222 w 314"/>
                <a:gd name="T25" fmla="*/ 235 h 317"/>
                <a:gd name="T26" fmla="*/ 205 w 314"/>
                <a:gd name="T27" fmla="*/ 243 h 317"/>
                <a:gd name="T28" fmla="*/ 187 w 314"/>
                <a:gd name="T29" fmla="*/ 268 h 317"/>
                <a:gd name="T30" fmla="*/ 200 w 314"/>
                <a:gd name="T31" fmla="*/ 276 h 317"/>
                <a:gd name="T32" fmla="*/ 198 w 314"/>
                <a:gd name="T33" fmla="*/ 295 h 317"/>
                <a:gd name="T34" fmla="*/ 185 w 314"/>
                <a:gd name="T35" fmla="*/ 315 h 317"/>
                <a:gd name="T36" fmla="*/ 165 w 314"/>
                <a:gd name="T37" fmla="*/ 296 h 317"/>
                <a:gd name="T38" fmla="*/ 143 w 314"/>
                <a:gd name="T39" fmla="*/ 275 h 317"/>
                <a:gd name="T40" fmla="*/ 118 w 314"/>
                <a:gd name="T41" fmla="*/ 257 h 317"/>
                <a:gd name="T42" fmla="*/ 113 w 314"/>
                <a:gd name="T43" fmla="*/ 239 h 317"/>
                <a:gd name="T44" fmla="*/ 96 w 314"/>
                <a:gd name="T45" fmla="*/ 221 h 317"/>
                <a:gd name="T46" fmla="*/ 73 w 314"/>
                <a:gd name="T47" fmla="*/ 210 h 317"/>
                <a:gd name="T48" fmla="*/ 45 w 314"/>
                <a:gd name="T49" fmla="*/ 208 h 317"/>
                <a:gd name="T50" fmla="*/ 34 w 314"/>
                <a:gd name="T51" fmla="*/ 199 h 317"/>
                <a:gd name="T52" fmla="*/ 21 w 314"/>
                <a:gd name="T53" fmla="*/ 184 h 317"/>
                <a:gd name="T54" fmla="*/ 23 w 314"/>
                <a:gd name="T55" fmla="*/ 161 h 317"/>
                <a:gd name="T56" fmla="*/ 8 w 314"/>
                <a:gd name="T57" fmla="*/ 144 h 317"/>
                <a:gd name="T58" fmla="*/ 6 w 314"/>
                <a:gd name="T59" fmla="*/ 125 h 317"/>
                <a:gd name="T60" fmla="*/ 29 w 314"/>
                <a:gd name="T61" fmla="*/ 116 h 317"/>
                <a:gd name="T62" fmla="*/ 34 w 314"/>
                <a:gd name="T63" fmla="*/ 91 h 317"/>
                <a:gd name="T64" fmla="*/ 44 w 314"/>
                <a:gd name="T65" fmla="*/ 87 h 317"/>
                <a:gd name="T66" fmla="*/ 55 w 314"/>
                <a:gd name="T67" fmla="*/ 82 h 317"/>
                <a:gd name="T68" fmla="*/ 61 w 314"/>
                <a:gd name="T69" fmla="*/ 70 h 317"/>
                <a:gd name="T70" fmla="*/ 78 w 314"/>
                <a:gd name="T71" fmla="*/ 65 h 317"/>
                <a:gd name="T72" fmla="*/ 98 w 314"/>
                <a:gd name="T73" fmla="*/ 52 h 317"/>
                <a:gd name="T74" fmla="*/ 114 w 314"/>
                <a:gd name="T75" fmla="*/ 42 h 317"/>
                <a:gd name="T76" fmla="*/ 103 w 314"/>
                <a:gd name="T77" fmla="*/ 29 h 317"/>
                <a:gd name="T78" fmla="*/ 88 w 314"/>
                <a:gd name="T79" fmla="*/ 20 h 317"/>
                <a:gd name="T80" fmla="*/ 105 w 314"/>
                <a:gd name="T81" fmla="*/ 11 h 317"/>
                <a:gd name="T82" fmla="*/ 125 w 314"/>
                <a:gd name="T83" fmla="*/ 1 h 317"/>
                <a:gd name="T84" fmla="*/ 138 w 314"/>
                <a:gd name="T85" fmla="*/ 10 h 317"/>
                <a:gd name="T86" fmla="*/ 159 w 314"/>
                <a:gd name="T87" fmla="*/ 37 h 317"/>
                <a:gd name="T88" fmla="*/ 174 w 314"/>
                <a:gd name="T89" fmla="*/ 37 h 317"/>
                <a:gd name="T90" fmla="*/ 180 w 314"/>
                <a:gd name="T91" fmla="*/ 37 h 317"/>
                <a:gd name="T92" fmla="*/ 182 w 314"/>
                <a:gd name="T93" fmla="*/ 28 h 317"/>
                <a:gd name="T94" fmla="*/ 200 w 314"/>
                <a:gd name="T95" fmla="*/ 20 h 317"/>
                <a:gd name="T96" fmla="*/ 207 w 314"/>
                <a:gd name="T97" fmla="*/ 31 h 317"/>
                <a:gd name="T98" fmla="*/ 195 w 314"/>
                <a:gd name="T99" fmla="*/ 48 h 317"/>
                <a:gd name="T100" fmla="*/ 191 w 314"/>
                <a:gd name="T101" fmla="*/ 65 h 317"/>
                <a:gd name="T102" fmla="*/ 207 w 314"/>
                <a:gd name="T103" fmla="*/ 64 h 317"/>
                <a:gd name="T104" fmla="*/ 219 w 314"/>
                <a:gd name="T105" fmla="*/ 72 h 317"/>
                <a:gd name="T106" fmla="*/ 233 w 314"/>
                <a:gd name="T107" fmla="*/ 74 h 317"/>
                <a:gd name="T108" fmla="*/ 237 w 314"/>
                <a:gd name="T109" fmla="*/ 60 h 317"/>
                <a:gd name="T110" fmla="*/ 250 w 314"/>
                <a:gd name="T111" fmla="*/ 64 h 317"/>
                <a:gd name="T112" fmla="*/ 262 w 314"/>
                <a:gd name="T113" fmla="*/ 81 h 317"/>
                <a:gd name="T114" fmla="*/ 279 w 314"/>
                <a:gd name="T115" fmla="*/ 85 h 317"/>
                <a:gd name="T116" fmla="*/ 314 w 314"/>
                <a:gd name="T117" fmla="*/ 93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4" h="317">
                  <a:moveTo>
                    <a:pt x="314" y="93"/>
                  </a:moveTo>
                  <a:cubicBezTo>
                    <a:pt x="313" y="93"/>
                    <a:pt x="313" y="93"/>
                    <a:pt x="313" y="93"/>
                  </a:cubicBezTo>
                  <a:cubicBezTo>
                    <a:pt x="313" y="94"/>
                    <a:pt x="313" y="96"/>
                    <a:pt x="313" y="96"/>
                  </a:cubicBezTo>
                  <a:cubicBezTo>
                    <a:pt x="313" y="97"/>
                    <a:pt x="312" y="99"/>
                    <a:pt x="311" y="99"/>
                  </a:cubicBezTo>
                  <a:cubicBezTo>
                    <a:pt x="310" y="100"/>
                    <a:pt x="309" y="101"/>
                    <a:pt x="309" y="101"/>
                  </a:cubicBezTo>
                  <a:cubicBezTo>
                    <a:pt x="308" y="101"/>
                    <a:pt x="307" y="103"/>
                    <a:pt x="307" y="103"/>
                  </a:cubicBezTo>
                  <a:cubicBezTo>
                    <a:pt x="306" y="104"/>
                    <a:pt x="306" y="106"/>
                    <a:pt x="306" y="106"/>
                  </a:cubicBezTo>
                  <a:cubicBezTo>
                    <a:pt x="305" y="107"/>
                    <a:pt x="304" y="109"/>
                    <a:pt x="304" y="110"/>
                  </a:cubicBezTo>
                  <a:cubicBezTo>
                    <a:pt x="304" y="110"/>
                    <a:pt x="304" y="112"/>
                    <a:pt x="303" y="112"/>
                  </a:cubicBezTo>
                  <a:cubicBezTo>
                    <a:pt x="302" y="114"/>
                    <a:pt x="300" y="115"/>
                    <a:pt x="299" y="116"/>
                  </a:cubicBezTo>
                  <a:cubicBezTo>
                    <a:pt x="298" y="117"/>
                    <a:pt x="296" y="119"/>
                    <a:pt x="295" y="120"/>
                  </a:cubicBezTo>
                  <a:cubicBezTo>
                    <a:pt x="294" y="120"/>
                    <a:pt x="291" y="122"/>
                    <a:pt x="290" y="122"/>
                  </a:cubicBezTo>
                  <a:cubicBezTo>
                    <a:pt x="289" y="123"/>
                    <a:pt x="288" y="125"/>
                    <a:pt x="288" y="126"/>
                  </a:cubicBezTo>
                  <a:cubicBezTo>
                    <a:pt x="287" y="126"/>
                    <a:pt x="286" y="127"/>
                    <a:pt x="285" y="127"/>
                  </a:cubicBezTo>
                  <a:cubicBezTo>
                    <a:pt x="284" y="128"/>
                    <a:pt x="283" y="128"/>
                    <a:pt x="282" y="128"/>
                  </a:cubicBezTo>
                  <a:cubicBezTo>
                    <a:pt x="281" y="129"/>
                    <a:pt x="279" y="130"/>
                    <a:pt x="278" y="131"/>
                  </a:cubicBezTo>
                  <a:cubicBezTo>
                    <a:pt x="277" y="132"/>
                    <a:pt x="275" y="134"/>
                    <a:pt x="275" y="135"/>
                  </a:cubicBezTo>
                  <a:cubicBezTo>
                    <a:pt x="275" y="136"/>
                    <a:pt x="276" y="137"/>
                    <a:pt x="276" y="138"/>
                  </a:cubicBezTo>
                  <a:cubicBezTo>
                    <a:pt x="276" y="139"/>
                    <a:pt x="277" y="140"/>
                    <a:pt x="278" y="141"/>
                  </a:cubicBezTo>
                  <a:cubicBezTo>
                    <a:pt x="278" y="141"/>
                    <a:pt x="277" y="143"/>
                    <a:pt x="277" y="143"/>
                  </a:cubicBezTo>
                  <a:cubicBezTo>
                    <a:pt x="277" y="144"/>
                    <a:pt x="275" y="145"/>
                    <a:pt x="274" y="146"/>
                  </a:cubicBezTo>
                  <a:cubicBezTo>
                    <a:pt x="274" y="147"/>
                    <a:pt x="275" y="149"/>
                    <a:pt x="274" y="151"/>
                  </a:cubicBezTo>
                  <a:cubicBezTo>
                    <a:pt x="274" y="152"/>
                    <a:pt x="274" y="154"/>
                    <a:pt x="273" y="155"/>
                  </a:cubicBezTo>
                  <a:cubicBezTo>
                    <a:pt x="272" y="156"/>
                    <a:pt x="270" y="156"/>
                    <a:pt x="268" y="156"/>
                  </a:cubicBezTo>
                  <a:cubicBezTo>
                    <a:pt x="267" y="156"/>
                    <a:pt x="265" y="155"/>
                    <a:pt x="264" y="155"/>
                  </a:cubicBezTo>
                  <a:cubicBezTo>
                    <a:pt x="263" y="156"/>
                    <a:pt x="261" y="156"/>
                    <a:pt x="261" y="157"/>
                  </a:cubicBezTo>
                  <a:cubicBezTo>
                    <a:pt x="260" y="157"/>
                    <a:pt x="259" y="159"/>
                    <a:pt x="259" y="160"/>
                  </a:cubicBezTo>
                  <a:cubicBezTo>
                    <a:pt x="259" y="160"/>
                    <a:pt x="260" y="162"/>
                    <a:pt x="260" y="163"/>
                  </a:cubicBezTo>
                  <a:cubicBezTo>
                    <a:pt x="259" y="164"/>
                    <a:pt x="258" y="165"/>
                    <a:pt x="258" y="165"/>
                  </a:cubicBezTo>
                  <a:cubicBezTo>
                    <a:pt x="257" y="166"/>
                    <a:pt x="256" y="166"/>
                    <a:pt x="255" y="166"/>
                  </a:cubicBezTo>
                  <a:cubicBezTo>
                    <a:pt x="254" y="166"/>
                    <a:pt x="253" y="166"/>
                    <a:pt x="252" y="166"/>
                  </a:cubicBezTo>
                  <a:cubicBezTo>
                    <a:pt x="252" y="166"/>
                    <a:pt x="251" y="164"/>
                    <a:pt x="251" y="164"/>
                  </a:cubicBezTo>
                  <a:cubicBezTo>
                    <a:pt x="250" y="163"/>
                    <a:pt x="250" y="162"/>
                    <a:pt x="249" y="161"/>
                  </a:cubicBezTo>
                  <a:cubicBezTo>
                    <a:pt x="248" y="161"/>
                    <a:pt x="246" y="161"/>
                    <a:pt x="245" y="162"/>
                  </a:cubicBezTo>
                  <a:cubicBezTo>
                    <a:pt x="244" y="162"/>
                    <a:pt x="243" y="164"/>
                    <a:pt x="243" y="165"/>
                  </a:cubicBezTo>
                  <a:cubicBezTo>
                    <a:pt x="242" y="167"/>
                    <a:pt x="242" y="170"/>
                    <a:pt x="241" y="172"/>
                  </a:cubicBezTo>
                  <a:cubicBezTo>
                    <a:pt x="241" y="172"/>
                    <a:pt x="240" y="174"/>
                    <a:pt x="240" y="174"/>
                  </a:cubicBezTo>
                  <a:cubicBezTo>
                    <a:pt x="239" y="175"/>
                    <a:pt x="237" y="175"/>
                    <a:pt x="236" y="175"/>
                  </a:cubicBezTo>
                  <a:cubicBezTo>
                    <a:pt x="235" y="174"/>
                    <a:pt x="234" y="174"/>
                    <a:pt x="233" y="173"/>
                  </a:cubicBezTo>
                  <a:cubicBezTo>
                    <a:pt x="232" y="173"/>
                    <a:pt x="232" y="171"/>
                    <a:pt x="232" y="171"/>
                  </a:cubicBezTo>
                  <a:cubicBezTo>
                    <a:pt x="231" y="170"/>
                    <a:pt x="230" y="170"/>
                    <a:pt x="229" y="170"/>
                  </a:cubicBezTo>
                  <a:cubicBezTo>
                    <a:pt x="229" y="170"/>
                    <a:pt x="228" y="170"/>
                    <a:pt x="227" y="170"/>
                  </a:cubicBezTo>
                  <a:cubicBezTo>
                    <a:pt x="227" y="171"/>
                    <a:pt x="227" y="173"/>
                    <a:pt x="226" y="174"/>
                  </a:cubicBezTo>
                  <a:cubicBezTo>
                    <a:pt x="226" y="174"/>
                    <a:pt x="225" y="176"/>
                    <a:pt x="225" y="177"/>
                  </a:cubicBezTo>
                  <a:cubicBezTo>
                    <a:pt x="225" y="178"/>
                    <a:pt x="224" y="179"/>
                    <a:pt x="223" y="179"/>
                  </a:cubicBezTo>
                  <a:cubicBezTo>
                    <a:pt x="223" y="180"/>
                    <a:pt x="222" y="180"/>
                    <a:pt x="221" y="181"/>
                  </a:cubicBezTo>
                  <a:cubicBezTo>
                    <a:pt x="221" y="181"/>
                    <a:pt x="221" y="181"/>
                    <a:pt x="221" y="182"/>
                  </a:cubicBezTo>
                  <a:cubicBezTo>
                    <a:pt x="221" y="183"/>
                    <a:pt x="222" y="184"/>
                    <a:pt x="222" y="185"/>
                  </a:cubicBezTo>
                  <a:cubicBezTo>
                    <a:pt x="223" y="185"/>
                    <a:pt x="223" y="187"/>
                    <a:pt x="223" y="187"/>
                  </a:cubicBezTo>
                  <a:cubicBezTo>
                    <a:pt x="223" y="188"/>
                    <a:pt x="224" y="189"/>
                    <a:pt x="225" y="189"/>
                  </a:cubicBezTo>
                  <a:cubicBezTo>
                    <a:pt x="225" y="190"/>
                    <a:pt x="227" y="190"/>
                    <a:pt x="227" y="190"/>
                  </a:cubicBezTo>
                  <a:cubicBezTo>
                    <a:pt x="228" y="190"/>
                    <a:pt x="230" y="191"/>
                    <a:pt x="230" y="192"/>
                  </a:cubicBezTo>
                  <a:cubicBezTo>
                    <a:pt x="232" y="193"/>
                    <a:pt x="234" y="196"/>
                    <a:pt x="236" y="197"/>
                  </a:cubicBezTo>
                  <a:cubicBezTo>
                    <a:pt x="236" y="197"/>
                    <a:pt x="238" y="199"/>
                    <a:pt x="238" y="201"/>
                  </a:cubicBezTo>
                  <a:cubicBezTo>
                    <a:pt x="238" y="201"/>
                    <a:pt x="238" y="202"/>
                    <a:pt x="238" y="203"/>
                  </a:cubicBezTo>
                  <a:cubicBezTo>
                    <a:pt x="238" y="203"/>
                    <a:pt x="238" y="204"/>
                    <a:pt x="238" y="205"/>
                  </a:cubicBezTo>
                  <a:cubicBezTo>
                    <a:pt x="238" y="205"/>
                    <a:pt x="236" y="205"/>
                    <a:pt x="236" y="205"/>
                  </a:cubicBezTo>
                  <a:cubicBezTo>
                    <a:pt x="235" y="205"/>
                    <a:pt x="234" y="206"/>
                    <a:pt x="234" y="206"/>
                  </a:cubicBezTo>
                  <a:cubicBezTo>
                    <a:pt x="234" y="207"/>
                    <a:pt x="234" y="208"/>
                    <a:pt x="234" y="209"/>
                  </a:cubicBezTo>
                  <a:cubicBezTo>
                    <a:pt x="234" y="210"/>
                    <a:pt x="236" y="210"/>
                    <a:pt x="236" y="210"/>
                  </a:cubicBezTo>
                  <a:cubicBezTo>
                    <a:pt x="236" y="210"/>
                    <a:pt x="236" y="211"/>
                    <a:pt x="236" y="211"/>
                  </a:cubicBezTo>
                  <a:cubicBezTo>
                    <a:pt x="236" y="212"/>
                    <a:pt x="236" y="213"/>
                    <a:pt x="235" y="214"/>
                  </a:cubicBezTo>
                  <a:cubicBezTo>
                    <a:pt x="234" y="214"/>
                    <a:pt x="234" y="214"/>
                    <a:pt x="233" y="214"/>
                  </a:cubicBezTo>
                  <a:cubicBezTo>
                    <a:pt x="233" y="214"/>
                    <a:pt x="232" y="213"/>
                    <a:pt x="231" y="213"/>
                  </a:cubicBezTo>
                  <a:cubicBezTo>
                    <a:pt x="230" y="213"/>
                    <a:pt x="229" y="213"/>
                    <a:pt x="228" y="213"/>
                  </a:cubicBezTo>
                  <a:cubicBezTo>
                    <a:pt x="227" y="213"/>
                    <a:pt x="227" y="214"/>
                    <a:pt x="226" y="215"/>
                  </a:cubicBezTo>
                  <a:cubicBezTo>
                    <a:pt x="226" y="215"/>
                    <a:pt x="225" y="216"/>
                    <a:pt x="224" y="215"/>
                  </a:cubicBezTo>
                  <a:cubicBezTo>
                    <a:pt x="224" y="215"/>
                    <a:pt x="223" y="214"/>
                    <a:pt x="223" y="214"/>
                  </a:cubicBezTo>
                  <a:cubicBezTo>
                    <a:pt x="222" y="214"/>
                    <a:pt x="223" y="212"/>
                    <a:pt x="223" y="212"/>
                  </a:cubicBezTo>
                  <a:cubicBezTo>
                    <a:pt x="222" y="212"/>
                    <a:pt x="221" y="212"/>
                    <a:pt x="221" y="212"/>
                  </a:cubicBezTo>
                  <a:cubicBezTo>
                    <a:pt x="220" y="212"/>
                    <a:pt x="219" y="212"/>
                    <a:pt x="218" y="212"/>
                  </a:cubicBezTo>
                  <a:cubicBezTo>
                    <a:pt x="217" y="213"/>
                    <a:pt x="217" y="214"/>
                    <a:pt x="216" y="214"/>
                  </a:cubicBezTo>
                  <a:cubicBezTo>
                    <a:pt x="216" y="214"/>
                    <a:pt x="216" y="213"/>
                    <a:pt x="216" y="212"/>
                  </a:cubicBezTo>
                  <a:cubicBezTo>
                    <a:pt x="216" y="212"/>
                    <a:pt x="217" y="211"/>
                    <a:pt x="216" y="211"/>
                  </a:cubicBezTo>
                  <a:cubicBezTo>
                    <a:pt x="216" y="210"/>
                    <a:pt x="215" y="210"/>
                    <a:pt x="214" y="210"/>
                  </a:cubicBezTo>
                  <a:cubicBezTo>
                    <a:pt x="213" y="210"/>
                    <a:pt x="212" y="212"/>
                    <a:pt x="212" y="212"/>
                  </a:cubicBezTo>
                  <a:cubicBezTo>
                    <a:pt x="211" y="212"/>
                    <a:pt x="210" y="211"/>
                    <a:pt x="210" y="211"/>
                  </a:cubicBezTo>
                  <a:cubicBezTo>
                    <a:pt x="209" y="210"/>
                    <a:pt x="210" y="209"/>
                    <a:pt x="210" y="208"/>
                  </a:cubicBezTo>
                  <a:cubicBezTo>
                    <a:pt x="211" y="208"/>
                    <a:pt x="211" y="209"/>
                    <a:pt x="212" y="208"/>
                  </a:cubicBezTo>
                  <a:cubicBezTo>
                    <a:pt x="212" y="208"/>
                    <a:pt x="213" y="208"/>
                    <a:pt x="213" y="207"/>
                  </a:cubicBezTo>
                  <a:cubicBezTo>
                    <a:pt x="213" y="207"/>
                    <a:pt x="214" y="206"/>
                    <a:pt x="214" y="205"/>
                  </a:cubicBezTo>
                  <a:cubicBezTo>
                    <a:pt x="214" y="205"/>
                    <a:pt x="214" y="203"/>
                    <a:pt x="213" y="203"/>
                  </a:cubicBezTo>
                  <a:cubicBezTo>
                    <a:pt x="213" y="202"/>
                    <a:pt x="211" y="201"/>
                    <a:pt x="211" y="200"/>
                  </a:cubicBezTo>
                  <a:cubicBezTo>
                    <a:pt x="210" y="200"/>
                    <a:pt x="208" y="199"/>
                    <a:pt x="207" y="199"/>
                  </a:cubicBezTo>
                  <a:cubicBezTo>
                    <a:pt x="206" y="199"/>
                    <a:pt x="204" y="201"/>
                    <a:pt x="203" y="202"/>
                  </a:cubicBezTo>
                  <a:cubicBezTo>
                    <a:pt x="203" y="203"/>
                    <a:pt x="202" y="206"/>
                    <a:pt x="201" y="207"/>
                  </a:cubicBezTo>
                  <a:cubicBezTo>
                    <a:pt x="200" y="208"/>
                    <a:pt x="199" y="210"/>
                    <a:pt x="198" y="212"/>
                  </a:cubicBezTo>
                  <a:cubicBezTo>
                    <a:pt x="198" y="213"/>
                    <a:pt x="199" y="216"/>
                    <a:pt x="199" y="217"/>
                  </a:cubicBezTo>
                  <a:cubicBezTo>
                    <a:pt x="199" y="218"/>
                    <a:pt x="200" y="220"/>
                    <a:pt x="200" y="220"/>
                  </a:cubicBezTo>
                  <a:cubicBezTo>
                    <a:pt x="201" y="221"/>
                    <a:pt x="203" y="221"/>
                    <a:pt x="204" y="221"/>
                  </a:cubicBezTo>
                  <a:cubicBezTo>
                    <a:pt x="204" y="221"/>
                    <a:pt x="205" y="220"/>
                    <a:pt x="206" y="220"/>
                  </a:cubicBezTo>
                  <a:cubicBezTo>
                    <a:pt x="206" y="220"/>
                    <a:pt x="207" y="220"/>
                    <a:pt x="208" y="220"/>
                  </a:cubicBezTo>
                  <a:cubicBezTo>
                    <a:pt x="208" y="220"/>
                    <a:pt x="209" y="222"/>
                    <a:pt x="209" y="223"/>
                  </a:cubicBezTo>
                  <a:cubicBezTo>
                    <a:pt x="210" y="223"/>
                    <a:pt x="211" y="224"/>
                    <a:pt x="211" y="224"/>
                  </a:cubicBezTo>
                  <a:cubicBezTo>
                    <a:pt x="213" y="225"/>
                    <a:pt x="214" y="224"/>
                    <a:pt x="215" y="224"/>
                  </a:cubicBezTo>
                  <a:cubicBezTo>
                    <a:pt x="215" y="225"/>
                    <a:pt x="215" y="226"/>
                    <a:pt x="216" y="226"/>
                  </a:cubicBezTo>
                  <a:cubicBezTo>
                    <a:pt x="217" y="227"/>
                    <a:pt x="219" y="227"/>
                    <a:pt x="220" y="227"/>
                  </a:cubicBezTo>
                  <a:cubicBezTo>
                    <a:pt x="221" y="227"/>
                    <a:pt x="223" y="227"/>
                    <a:pt x="223" y="227"/>
                  </a:cubicBezTo>
                  <a:cubicBezTo>
                    <a:pt x="224" y="226"/>
                    <a:pt x="224" y="225"/>
                    <a:pt x="225" y="224"/>
                  </a:cubicBezTo>
                  <a:cubicBezTo>
                    <a:pt x="226" y="224"/>
                    <a:pt x="228" y="226"/>
                    <a:pt x="229" y="227"/>
                  </a:cubicBezTo>
                  <a:cubicBezTo>
                    <a:pt x="230" y="227"/>
                    <a:pt x="230" y="229"/>
                    <a:pt x="230" y="230"/>
                  </a:cubicBezTo>
                  <a:cubicBezTo>
                    <a:pt x="230" y="231"/>
                    <a:pt x="228" y="232"/>
                    <a:pt x="227" y="232"/>
                  </a:cubicBezTo>
                  <a:cubicBezTo>
                    <a:pt x="226" y="233"/>
                    <a:pt x="225" y="233"/>
                    <a:pt x="224" y="233"/>
                  </a:cubicBezTo>
                  <a:cubicBezTo>
                    <a:pt x="223" y="233"/>
                    <a:pt x="222" y="234"/>
                    <a:pt x="222" y="235"/>
                  </a:cubicBezTo>
                  <a:cubicBezTo>
                    <a:pt x="222" y="235"/>
                    <a:pt x="223" y="237"/>
                    <a:pt x="222" y="238"/>
                  </a:cubicBezTo>
                  <a:cubicBezTo>
                    <a:pt x="222" y="238"/>
                    <a:pt x="221" y="238"/>
                    <a:pt x="220" y="238"/>
                  </a:cubicBezTo>
                  <a:cubicBezTo>
                    <a:pt x="219" y="238"/>
                    <a:pt x="218" y="237"/>
                    <a:pt x="217" y="236"/>
                  </a:cubicBezTo>
                  <a:cubicBezTo>
                    <a:pt x="217" y="236"/>
                    <a:pt x="215" y="235"/>
                    <a:pt x="214" y="235"/>
                  </a:cubicBezTo>
                  <a:cubicBezTo>
                    <a:pt x="213" y="235"/>
                    <a:pt x="210" y="235"/>
                    <a:pt x="209" y="235"/>
                  </a:cubicBezTo>
                  <a:cubicBezTo>
                    <a:pt x="209" y="235"/>
                    <a:pt x="207" y="235"/>
                    <a:pt x="207" y="236"/>
                  </a:cubicBezTo>
                  <a:cubicBezTo>
                    <a:pt x="206" y="237"/>
                    <a:pt x="207" y="239"/>
                    <a:pt x="207" y="239"/>
                  </a:cubicBezTo>
                  <a:cubicBezTo>
                    <a:pt x="207" y="240"/>
                    <a:pt x="205" y="242"/>
                    <a:pt x="205" y="243"/>
                  </a:cubicBezTo>
                  <a:cubicBezTo>
                    <a:pt x="204" y="244"/>
                    <a:pt x="202" y="245"/>
                    <a:pt x="201" y="246"/>
                  </a:cubicBezTo>
                  <a:cubicBezTo>
                    <a:pt x="200" y="246"/>
                    <a:pt x="199" y="247"/>
                    <a:pt x="198" y="248"/>
                  </a:cubicBezTo>
                  <a:cubicBezTo>
                    <a:pt x="198" y="249"/>
                    <a:pt x="198" y="252"/>
                    <a:pt x="198" y="253"/>
                  </a:cubicBezTo>
                  <a:cubicBezTo>
                    <a:pt x="197" y="254"/>
                    <a:pt x="195" y="256"/>
                    <a:pt x="194" y="257"/>
                  </a:cubicBezTo>
                  <a:cubicBezTo>
                    <a:pt x="194" y="257"/>
                    <a:pt x="192" y="258"/>
                    <a:pt x="192" y="258"/>
                  </a:cubicBezTo>
                  <a:cubicBezTo>
                    <a:pt x="191" y="258"/>
                    <a:pt x="190" y="260"/>
                    <a:pt x="189" y="261"/>
                  </a:cubicBezTo>
                  <a:cubicBezTo>
                    <a:pt x="189" y="262"/>
                    <a:pt x="188" y="263"/>
                    <a:pt x="188" y="264"/>
                  </a:cubicBezTo>
                  <a:cubicBezTo>
                    <a:pt x="187" y="265"/>
                    <a:pt x="186" y="267"/>
                    <a:pt x="187" y="268"/>
                  </a:cubicBezTo>
                  <a:cubicBezTo>
                    <a:pt x="187" y="268"/>
                    <a:pt x="188" y="268"/>
                    <a:pt x="188" y="268"/>
                  </a:cubicBezTo>
                  <a:cubicBezTo>
                    <a:pt x="188" y="269"/>
                    <a:pt x="188" y="271"/>
                    <a:pt x="188" y="272"/>
                  </a:cubicBezTo>
                  <a:cubicBezTo>
                    <a:pt x="188" y="272"/>
                    <a:pt x="190" y="272"/>
                    <a:pt x="191" y="271"/>
                  </a:cubicBezTo>
                  <a:cubicBezTo>
                    <a:pt x="192" y="271"/>
                    <a:pt x="193" y="271"/>
                    <a:pt x="194" y="271"/>
                  </a:cubicBezTo>
                  <a:cubicBezTo>
                    <a:pt x="194" y="271"/>
                    <a:pt x="195" y="271"/>
                    <a:pt x="196" y="271"/>
                  </a:cubicBezTo>
                  <a:cubicBezTo>
                    <a:pt x="196" y="272"/>
                    <a:pt x="197" y="273"/>
                    <a:pt x="198" y="274"/>
                  </a:cubicBezTo>
                  <a:cubicBezTo>
                    <a:pt x="198" y="274"/>
                    <a:pt x="200" y="274"/>
                    <a:pt x="200" y="274"/>
                  </a:cubicBezTo>
                  <a:cubicBezTo>
                    <a:pt x="200" y="275"/>
                    <a:pt x="200" y="276"/>
                    <a:pt x="200" y="276"/>
                  </a:cubicBezTo>
                  <a:cubicBezTo>
                    <a:pt x="200" y="277"/>
                    <a:pt x="199" y="278"/>
                    <a:pt x="198" y="279"/>
                  </a:cubicBezTo>
                  <a:cubicBezTo>
                    <a:pt x="198" y="279"/>
                    <a:pt x="196" y="280"/>
                    <a:pt x="196" y="280"/>
                  </a:cubicBezTo>
                  <a:cubicBezTo>
                    <a:pt x="195" y="281"/>
                    <a:pt x="195" y="282"/>
                    <a:pt x="195" y="283"/>
                  </a:cubicBezTo>
                  <a:cubicBezTo>
                    <a:pt x="195" y="283"/>
                    <a:pt x="196" y="283"/>
                    <a:pt x="196" y="284"/>
                  </a:cubicBezTo>
                  <a:cubicBezTo>
                    <a:pt x="196" y="284"/>
                    <a:pt x="196" y="285"/>
                    <a:pt x="197" y="285"/>
                  </a:cubicBezTo>
                  <a:cubicBezTo>
                    <a:pt x="196" y="285"/>
                    <a:pt x="196" y="285"/>
                    <a:pt x="196" y="285"/>
                  </a:cubicBezTo>
                  <a:cubicBezTo>
                    <a:pt x="196" y="285"/>
                    <a:pt x="196" y="289"/>
                    <a:pt x="196" y="291"/>
                  </a:cubicBezTo>
                  <a:cubicBezTo>
                    <a:pt x="196" y="292"/>
                    <a:pt x="198" y="294"/>
                    <a:pt x="198" y="295"/>
                  </a:cubicBezTo>
                  <a:cubicBezTo>
                    <a:pt x="198" y="296"/>
                    <a:pt x="197" y="299"/>
                    <a:pt x="198" y="300"/>
                  </a:cubicBezTo>
                  <a:cubicBezTo>
                    <a:pt x="198" y="302"/>
                    <a:pt x="198" y="304"/>
                    <a:pt x="199" y="305"/>
                  </a:cubicBezTo>
                  <a:cubicBezTo>
                    <a:pt x="200" y="307"/>
                    <a:pt x="202" y="308"/>
                    <a:pt x="203" y="309"/>
                  </a:cubicBezTo>
                  <a:cubicBezTo>
                    <a:pt x="203" y="310"/>
                    <a:pt x="203" y="312"/>
                    <a:pt x="203" y="312"/>
                  </a:cubicBezTo>
                  <a:cubicBezTo>
                    <a:pt x="203" y="314"/>
                    <a:pt x="201" y="314"/>
                    <a:pt x="200" y="315"/>
                  </a:cubicBezTo>
                  <a:cubicBezTo>
                    <a:pt x="199" y="316"/>
                    <a:pt x="197" y="317"/>
                    <a:pt x="196" y="317"/>
                  </a:cubicBezTo>
                  <a:cubicBezTo>
                    <a:pt x="195" y="317"/>
                    <a:pt x="192" y="317"/>
                    <a:pt x="190" y="317"/>
                  </a:cubicBezTo>
                  <a:cubicBezTo>
                    <a:pt x="189" y="317"/>
                    <a:pt x="186" y="316"/>
                    <a:pt x="185" y="315"/>
                  </a:cubicBezTo>
                  <a:cubicBezTo>
                    <a:pt x="184" y="314"/>
                    <a:pt x="182" y="311"/>
                    <a:pt x="181" y="310"/>
                  </a:cubicBezTo>
                  <a:cubicBezTo>
                    <a:pt x="181" y="309"/>
                    <a:pt x="181" y="306"/>
                    <a:pt x="180" y="306"/>
                  </a:cubicBezTo>
                  <a:cubicBezTo>
                    <a:pt x="179" y="305"/>
                    <a:pt x="177" y="308"/>
                    <a:pt x="176" y="308"/>
                  </a:cubicBezTo>
                  <a:cubicBezTo>
                    <a:pt x="175" y="308"/>
                    <a:pt x="172" y="309"/>
                    <a:pt x="171" y="308"/>
                  </a:cubicBezTo>
                  <a:cubicBezTo>
                    <a:pt x="171" y="308"/>
                    <a:pt x="171" y="306"/>
                    <a:pt x="171" y="306"/>
                  </a:cubicBezTo>
                  <a:cubicBezTo>
                    <a:pt x="170" y="305"/>
                    <a:pt x="169" y="305"/>
                    <a:pt x="169" y="304"/>
                  </a:cubicBezTo>
                  <a:cubicBezTo>
                    <a:pt x="168" y="303"/>
                    <a:pt x="165" y="301"/>
                    <a:pt x="165" y="300"/>
                  </a:cubicBezTo>
                  <a:cubicBezTo>
                    <a:pt x="165" y="299"/>
                    <a:pt x="165" y="297"/>
                    <a:pt x="165" y="296"/>
                  </a:cubicBezTo>
                  <a:cubicBezTo>
                    <a:pt x="165" y="294"/>
                    <a:pt x="165" y="291"/>
                    <a:pt x="164" y="289"/>
                  </a:cubicBezTo>
                  <a:cubicBezTo>
                    <a:pt x="163" y="288"/>
                    <a:pt x="162" y="286"/>
                    <a:pt x="161" y="286"/>
                  </a:cubicBezTo>
                  <a:cubicBezTo>
                    <a:pt x="161" y="285"/>
                    <a:pt x="159" y="284"/>
                    <a:pt x="158" y="284"/>
                  </a:cubicBezTo>
                  <a:cubicBezTo>
                    <a:pt x="157" y="284"/>
                    <a:pt x="155" y="285"/>
                    <a:pt x="154" y="285"/>
                  </a:cubicBezTo>
                  <a:cubicBezTo>
                    <a:pt x="153" y="285"/>
                    <a:pt x="151" y="285"/>
                    <a:pt x="151" y="284"/>
                  </a:cubicBezTo>
                  <a:cubicBezTo>
                    <a:pt x="151" y="284"/>
                    <a:pt x="149" y="280"/>
                    <a:pt x="149" y="279"/>
                  </a:cubicBezTo>
                  <a:cubicBezTo>
                    <a:pt x="148" y="278"/>
                    <a:pt x="147" y="277"/>
                    <a:pt x="147" y="276"/>
                  </a:cubicBezTo>
                  <a:cubicBezTo>
                    <a:pt x="146" y="276"/>
                    <a:pt x="144" y="275"/>
                    <a:pt x="143" y="275"/>
                  </a:cubicBezTo>
                  <a:cubicBezTo>
                    <a:pt x="142" y="275"/>
                    <a:pt x="139" y="275"/>
                    <a:pt x="138" y="276"/>
                  </a:cubicBezTo>
                  <a:cubicBezTo>
                    <a:pt x="136" y="276"/>
                    <a:pt x="132" y="276"/>
                    <a:pt x="130" y="276"/>
                  </a:cubicBezTo>
                  <a:cubicBezTo>
                    <a:pt x="128" y="276"/>
                    <a:pt x="126" y="274"/>
                    <a:pt x="124" y="273"/>
                  </a:cubicBezTo>
                  <a:cubicBezTo>
                    <a:pt x="124" y="272"/>
                    <a:pt x="122" y="269"/>
                    <a:pt x="122" y="267"/>
                  </a:cubicBezTo>
                  <a:cubicBezTo>
                    <a:pt x="121" y="266"/>
                    <a:pt x="122" y="263"/>
                    <a:pt x="122" y="262"/>
                  </a:cubicBezTo>
                  <a:cubicBezTo>
                    <a:pt x="122" y="261"/>
                    <a:pt x="122" y="259"/>
                    <a:pt x="122" y="258"/>
                  </a:cubicBezTo>
                  <a:cubicBezTo>
                    <a:pt x="122" y="257"/>
                    <a:pt x="121" y="256"/>
                    <a:pt x="120" y="256"/>
                  </a:cubicBezTo>
                  <a:cubicBezTo>
                    <a:pt x="120" y="256"/>
                    <a:pt x="118" y="257"/>
                    <a:pt x="118" y="257"/>
                  </a:cubicBezTo>
                  <a:cubicBezTo>
                    <a:pt x="117" y="258"/>
                    <a:pt x="118" y="261"/>
                    <a:pt x="118" y="262"/>
                  </a:cubicBezTo>
                  <a:cubicBezTo>
                    <a:pt x="118" y="263"/>
                    <a:pt x="117" y="265"/>
                    <a:pt x="116" y="265"/>
                  </a:cubicBezTo>
                  <a:cubicBezTo>
                    <a:pt x="115" y="265"/>
                    <a:pt x="113" y="264"/>
                    <a:pt x="112" y="263"/>
                  </a:cubicBezTo>
                  <a:cubicBezTo>
                    <a:pt x="111" y="262"/>
                    <a:pt x="111" y="259"/>
                    <a:pt x="111" y="258"/>
                  </a:cubicBezTo>
                  <a:cubicBezTo>
                    <a:pt x="112" y="257"/>
                    <a:pt x="114" y="256"/>
                    <a:pt x="115" y="254"/>
                  </a:cubicBezTo>
                  <a:cubicBezTo>
                    <a:pt x="115" y="254"/>
                    <a:pt x="115" y="252"/>
                    <a:pt x="115" y="252"/>
                  </a:cubicBezTo>
                  <a:cubicBezTo>
                    <a:pt x="114" y="250"/>
                    <a:pt x="113" y="247"/>
                    <a:pt x="113" y="245"/>
                  </a:cubicBezTo>
                  <a:cubicBezTo>
                    <a:pt x="113" y="243"/>
                    <a:pt x="114" y="240"/>
                    <a:pt x="113" y="239"/>
                  </a:cubicBezTo>
                  <a:cubicBezTo>
                    <a:pt x="113" y="237"/>
                    <a:pt x="111" y="235"/>
                    <a:pt x="110" y="235"/>
                  </a:cubicBezTo>
                  <a:cubicBezTo>
                    <a:pt x="109" y="234"/>
                    <a:pt x="108" y="234"/>
                    <a:pt x="107" y="233"/>
                  </a:cubicBezTo>
                  <a:cubicBezTo>
                    <a:pt x="106" y="232"/>
                    <a:pt x="105" y="231"/>
                    <a:pt x="104" y="229"/>
                  </a:cubicBezTo>
                  <a:cubicBezTo>
                    <a:pt x="104" y="228"/>
                    <a:pt x="105" y="226"/>
                    <a:pt x="105" y="224"/>
                  </a:cubicBezTo>
                  <a:cubicBezTo>
                    <a:pt x="105" y="224"/>
                    <a:pt x="105" y="222"/>
                    <a:pt x="105" y="221"/>
                  </a:cubicBezTo>
                  <a:cubicBezTo>
                    <a:pt x="104" y="220"/>
                    <a:pt x="102" y="220"/>
                    <a:pt x="101" y="219"/>
                  </a:cubicBezTo>
                  <a:cubicBezTo>
                    <a:pt x="100" y="219"/>
                    <a:pt x="99" y="219"/>
                    <a:pt x="98" y="219"/>
                  </a:cubicBezTo>
                  <a:cubicBezTo>
                    <a:pt x="97" y="220"/>
                    <a:pt x="96" y="221"/>
                    <a:pt x="96" y="221"/>
                  </a:cubicBezTo>
                  <a:cubicBezTo>
                    <a:pt x="95" y="221"/>
                    <a:pt x="93" y="220"/>
                    <a:pt x="92" y="220"/>
                  </a:cubicBezTo>
                  <a:cubicBezTo>
                    <a:pt x="91" y="220"/>
                    <a:pt x="90" y="217"/>
                    <a:pt x="90" y="217"/>
                  </a:cubicBezTo>
                  <a:cubicBezTo>
                    <a:pt x="90" y="217"/>
                    <a:pt x="91" y="211"/>
                    <a:pt x="89" y="210"/>
                  </a:cubicBezTo>
                  <a:cubicBezTo>
                    <a:pt x="88" y="209"/>
                    <a:pt x="86" y="211"/>
                    <a:pt x="85" y="210"/>
                  </a:cubicBezTo>
                  <a:cubicBezTo>
                    <a:pt x="84" y="210"/>
                    <a:pt x="83" y="208"/>
                    <a:pt x="82" y="208"/>
                  </a:cubicBezTo>
                  <a:cubicBezTo>
                    <a:pt x="82" y="208"/>
                    <a:pt x="80" y="208"/>
                    <a:pt x="79" y="208"/>
                  </a:cubicBezTo>
                  <a:cubicBezTo>
                    <a:pt x="78" y="208"/>
                    <a:pt x="77" y="209"/>
                    <a:pt x="76" y="210"/>
                  </a:cubicBezTo>
                  <a:cubicBezTo>
                    <a:pt x="76" y="210"/>
                    <a:pt x="73" y="210"/>
                    <a:pt x="73" y="210"/>
                  </a:cubicBezTo>
                  <a:cubicBezTo>
                    <a:pt x="72" y="209"/>
                    <a:pt x="69" y="208"/>
                    <a:pt x="68" y="208"/>
                  </a:cubicBezTo>
                  <a:cubicBezTo>
                    <a:pt x="68" y="207"/>
                    <a:pt x="67" y="205"/>
                    <a:pt x="66" y="204"/>
                  </a:cubicBezTo>
                  <a:cubicBezTo>
                    <a:pt x="65" y="204"/>
                    <a:pt x="62" y="205"/>
                    <a:pt x="62" y="206"/>
                  </a:cubicBezTo>
                  <a:cubicBezTo>
                    <a:pt x="61" y="206"/>
                    <a:pt x="60" y="208"/>
                    <a:pt x="59" y="209"/>
                  </a:cubicBezTo>
                  <a:cubicBezTo>
                    <a:pt x="59" y="210"/>
                    <a:pt x="57" y="210"/>
                    <a:pt x="56" y="209"/>
                  </a:cubicBezTo>
                  <a:cubicBezTo>
                    <a:pt x="55" y="209"/>
                    <a:pt x="54" y="207"/>
                    <a:pt x="53" y="207"/>
                  </a:cubicBezTo>
                  <a:cubicBezTo>
                    <a:pt x="52" y="206"/>
                    <a:pt x="50" y="206"/>
                    <a:pt x="49" y="206"/>
                  </a:cubicBezTo>
                  <a:cubicBezTo>
                    <a:pt x="48" y="206"/>
                    <a:pt x="45" y="207"/>
                    <a:pt x="45" y="208"/>
                  </a:cubicBezTo>
                  <a:cubicBezTo>
                    <a:pt x="44" y="209"/>
                    <a:pt x="44" y="211"/>
                    <a:pt x="43" y="212"/>
                  </a:cubicBezTo>
                  <a:cubicBezTo>
                    <a:pt x="43" y="214"/>
                    <a:pt x="43" y="216"/>
                    <a:pt x="43" y="217"/>
                  </a:cubicBezTo>
                  <a:cubicBezTo>
                    <a:pt x="43" y="218"/>
                    <a:pt x="41" y="219"/>
                    <a:pt x="40" y="220"/>
                  </a:cubicBezTo>
                  <a:cubicBezTo>
                    <a:pt x="39" y="220"/>
                    <a:pt x="36" y="220"/>
                    <a:pt x="35" y="220"/>
                  </a:cubicBezTo>
                  <a:cubicBezTo>
                    <a:pt x="34" y="219"/>
                    <a:pt x="32" y="216"/>
                    <a:pt x="32" y="215"/>
                  </a:cubicBezTo>
                  <a:cubicBezTo>
                    <a:pt x="32" y="214"/>
                    <a:pt x="33" y="208"/>
                    <a:pt x="33" y="208"/>
                  </a:cubicBezTo>
                  <a:cubicBezTo>
                    <a:pt x="33" y="208"/>
                    <a:pt x="35" y="205"/>
                    <a:pt x="35" y="204"/>
                  </a:cubicBezTo>
                  <a:cubicBezTo>
                    <a:pt x="36" y="203"/>
                    <a:pt x="35" y="201"/>
                    <a:pt x="34" y="199"/>
                  </a:cubicBezTo>
                  <a:cubicBezTo>
                    <a:pt x="33" y="199"/>
                    <a:pt x="32" y="198"/>
                    <a:pt x="31" y="198"/>
                  </a:cubicBezTo>
                  <a:cubicBezTo>
                    <a:pt x="31" y="198"/>
                    <a:pt x="31" y="198"/>
                    <a:pt x="31" y="198"/>
                  </a:cubicBezTo>
                  <a:cubicBezTo>
                    <a:pt x="30" y="197"/>
                    <a:pt x="30" y="196"/>
                    <a:pt x="30" y="196"/>
                  </a:cubicBezTo>
                  <a:cubicBezTo>
                    <a:pt x="29" y="195"/>
                    <a:pt x="28" y="193"/>
                    <a:pt x="28" y="192"/>
                  </a:cubicBezTo>
                  <a:cubicBezTo>
                    <a:pt x="27" y="191"/>
                    <a:pt x="28" y="188"/>
                    <a:pt x="27" y="187"/>
                  </a:cubicBezTo>
                  <a:cubicBezTo>
                    <a:pt x="27" y="186"/>
                    <a:pt x="27" y="185"/>
                    <a:pt x="26" y="184"/>
                  </a:cubicBezTo>
                  <a:cubicBezTo>
                    <a:pt x="26" y="184"/>
                    <a:pt x="24" y="185"/>
                    <a:pt x="24" y="185"/>
                  </a:cubicBezTo>
                  <a:cubicBezTo>
                    <a:pt x="23" y="185"/>
                    <a:pt x="22" y="184"/>
                    <a:pt x="21" y="184"/>
                  </a:cubicBezTo>
                  <a:cubicBezTo>
                    <a:pt x="20" y="183"/>
                    <a:pt x="20" y="181"/>
                    <a:pt x="19" y="181"/>
                  </a:cubicBezTo>
                  <a:cubicBezTo>
                    <a:pt x="18" y="180"/>
                    <a:pt x="17" y="179"/>
                    <a:pt x="16" y="178"/>
                  </a:cubicBezTo>
                  <a:cubicBezTo>
                    <a:pt x="16" y="177"/>
                    <a:pt x="16" y="176"/>
                    <a:pt x="15" y="175"/>
                  </a:cubicBezTo>
                  <a:cubicBezTo>
                    <a:pt x="15" y="175"/>
                    <a:pt x="14" y="174"/>
                    <a:pt x="13" y="173"/>
                  </a:cubicBezTo>
                  <a:cubicBezTo>
                    <a:pt x="13" y="172"/>
                    <a:pt x="14" y="170"/>
                    <a:pt x="14" y="169"/>
                  </a:cubicBezTo>
                  <a:cubicBezTo>
                    <a:pt x="15" y="168"/>
                    <a:pt x="16" y="166"/>
                    <a:pt x="17" y="166"/>
                  </a:cubicBezTo>
                  <a:cubicBezTo>
                    <a:pt x="18" y="165"/>
                    <a:pt x="20" y="165"/>
                    <a:pt x="21" y="164"/>
                  </a:cubicBezTo>
                  <a:cubicBezTo>
                    <a:pt x="22" y="164"/>
                    <a:pt x="23" y="162"/>
                    <a:pt x="23" y="161"/>
                  </a:cubicBezTo>
                  <a:cubicBezTo>
                    <a:pt x="23" y="160"/>
                    <a:pt x="22" y="159"/>
                    <a:pt x="21" y="158"/>
                  </a:cubicBezTo>
                  <a:cubicBezTo>
                    <a:pt x="20" y="156"/>
                    <a:pt x="18" y="154"/>
                    <a:pt x="18" y="153"/>
                  </a:cubicBezTo>
                  <a:cubicBezTo>
                    <a:pt x="17" y="152"/>
                    <a:pt x="17" y="150"/>
                    <a:pt x="17" y="149"/>
                  </a:cubicBezTo>
                  <a:cubicBezTo>
                    <a:pt x="16" y="149"/>
                    <a:pt x="14" y="149"/>
                    <a:pt x="14" y="149"/>
                  </a:cubicBezTo>
                  <a:cubicBezTo>
                    <a:pt x="14" y="149"/>
                    <a:pt x="13" y="150"/>
                    <a:pt x="12" y="150"/>
                  </a:cubicBezTo>
                  <a:cubicBezTo>
                    <a:pt x="12" y="150"/>
                    <a:pt x="10" y="149"/>
                    <a:pt x="10" y="148"/>
                  </a:cubicBezTo>
                  <a:cubicBezTo>
                    <a:pt x="9" y="147"/>
                    <a:pt x="10" y="146"/>
                    <a:pt x="10" y="145"/>
                  </a:cubicBezTo>
                  <a:cubicBezTo>
                    <a:pt x="9" y="145"/>
                    <a:pt x="8" y="144"/>
                    <a:pt x="8" y="144"/>
                  </a:cubicBezTo>
                  <a:cubicBezTo>
                    <a:pt x="7" y="144"/>
                    <a:pt x="6" y="145"/>
                    <a:pt x="6" y="145"/>
                  </a:cubicBezTo>
                  <a:cubicBezTo>
                    <a:pt x="6" y="146"/>
                    <a:pt x="4" y="145"/>
                    <a:pt x="4" y="145"/>
                  </a:cubicBezTo>
                  <a:cubicBezTo>
                    <a:pt x="3" y="144"/>
                    <a:pt x="4" y="142"/>
                    <a:pt x="4" y="141"/>
                  </a:cubicBezTo>
                  <a:cubicBezTo>
                    <a:pt x="4" y="139"/>
                    <a:pt x="2" y="138"/>
                    <a:pt x="1" y="137"/>
                  </a:cubicBezTo>
                  <a:cubicBezTo>
                    <a:pt x="1" y="136"/>
                    <a:pt x="1" y="135"/>
                    <a:pt x="0" y="135"/>
                  </a:cubicBezTo>
                  <a:cubicBezTo>
                    <a:pt x="1" y="134"/>
                    <a:pt x="2" y="134"/>
                    <a:pt x="2" y="134"/>
                  </a:cubicBezTo>
                  <a:cubicBezTo>
                    <a:pt x="3" y="133"/>
                    <a:pt x="5" y="131"/>
                    <a:pt x="5" y="130"/>
                  </a:cubicBezTo>
                  <a:cubicBezTo>
                    <a:pt x="6" y="129"/>
                    <a:pt x="5" y="126"/>
                    <a:pt x="6" y="125"/>
                  </a:cubicBezTo>
                  <a:cubicBezTo>
                    <a:pt x="6" y="125"/>
                    <a:pt x="8" y="124"/>
                    <a:pt x="8" y="124"/>
                  </a:cubicBezTo>
                  <a:cubicBezTo>
                    <a:pt x="9" y="124"/>
                    <a:pt x="10" y="123"/>
                    <a:pt x="10" y="122"/>
                  </a:cubicBezTo>
                  <a:cubicBezTo>
                    <a:pt x="11" y="122"/>
                    <a:pt x="13" y="122"/>
                    <a:pt x="14" y="122"/>
                  </a:cubicBezTo>
                  <a:cubicBezTo>
                    <a:pt x="15" y="122"/>
                    <a:pt x="16" y="121"/>
                    <a:pt x="17" y="120"/>
                  </a:cubicBezTo>
                  <a:cubicBezTo>
                    <a:pt x="18" y="120"/>
                    <a:pt x="19" y="118"/>
                    <a:pt x="20" y="118"/>
                  </a:cubicBezTo>
                  <a:cubicBezTo>
                    <a:pt x="21" y="118"/>
                    <a:pt x="23" y="118"/>
                    <a:pt x="24" y="118"/>
                  </a:cubicBezTo>
                  <a:cubicBezTo>
                    <a:pt x="25" y="118"/>
                    <a:pt x="26" y="118"/>
                    <a:pt x="27" y="118"/>
                  </a:cubicBezTo>
                  <a:cubicBezTo>
                    <a:pt x="28" y="118"/>
                    <a:pt x="29" y="117"/>
                    <a:pt x="29" y="116"/>
                  </a:cubicBezTo>
                  <a:cubicBezTo>
                    <a:pt x="30" y="115"/>
                    <a:pt x="30" y="113"/>
                    <a:pt x="30" y="112"/>
                  </a:cubicBezTo>
                  <a:cubicBezTo>
                    <a:pt x="30" y="112"/>
                    <a:pt x="29" y="110"/>
                    <a:pt x="29" y="109"/>
                  </a:cubicBezTo>
                  <a:cubicBezTo>
                    <a:pt x="29" y="108"/>
                    <a:pt x="29" y="106"/>
                    <a:pt x="29" y="105"/>
                  </a:cubicBezTo>
                  <a:cubicBezTo>
                    <a:pt x="30" y="104"/>
                    <a:pt x="32" y="104"/>
                    <a:pt x="32" y="103"/>
                  </a:cubicBezTo>
                  <a:cubicBezTo>
                    <a:pt x="33" y="102"/>
                    <a:pt x="33" y="101"/>
                    <a:pt x="34" y="101"/>
                  </a:cubicBezTo>
                  <a:cubicBezTo>
                    <a:pt x="34" y="100"/>
                    <a:pt x="35" y="99"/>
                    <a:pt x="35" y="98"/>
                  </a:cubicBezTo>
                  <a:cubicBezTo>
                    <a:pt x="35" y="97"/>
                    <a:pt x="34" y="95"/>
                    <a:pt x="34" y="94"/>
                  </a:cubicBezTo>
                  <a:cubicBezTo>
                    <a:pt x="34" y="93"/>
                    <a:pt x="33" y="92"/>
                    <a:pt x="34" y="91"/>
                  </a:cubicBezTo>
                  <a:cubicBezTo>
                    <a:pt x="34" y="90"/>
                    <a:pt x="35" y="89"/>
                    <a:pt x="36" y="88"/>
                  </a:cubicBezTo>
                  <a:cubicBezTo>
                    <a:pt x="36" y="88"/>
                    <a:pt x="37" y="87"/>
                    <a:pt x="37" y="87"/>
                  </a:cubicBezTo>
                  <a:cubicBezTo>
                    <a:pt x="38" y="87"/>
                    <a:pt x="38" y="88"/>
                    <a:pt x="38" y="89"/>
                  </a:cubicBezTo>
                  <a:cubicBezTo>
                    <a:pt x="39" y="89"/>
                    <a:pt x="39" y="90"/>
                    <a:pt x="40" y="91"/>
                  </a:cubicBezTo>
                  <a:cubicBezTo>
                    <a:pt x="40" y="91"/>
                    <a:pt x="41" y="92"/>
                    <a:pt x="41" y="92"/>
                  </a:cubicBezTo>
                  <a:cubicBezTo>
                    <a:pt x="41" y="92"/>
                    <a:pt x="42" y="91"/>
                    <a:pt x="42" y="91"/>
                  </a:cubicBezTo>
                  <a:cubicBezTo>
                    <a:pt x="42" y="90"/>
                    <a:pt x="42" y="89"/>
                    <a:pt x="43" y="89"/>
                  </a:cubicBezTo>
                  <a:cubicBezTo>
                    <a:pt x="43" y="88"/>
                    <a:pt x="43" y="87"/>
                    <a:pt x="44" y="87"/>
                  </a:cubicBezTo>
                  <a:cubicBezTo>
                    <a:pt x="44" y="87"/>
                    <a:pt x="45" y="88"/>
                    <a:pt x="45" y="88"/>
                  </a:cubicBezTo>
                  <a:cubicBezTo>
                    <a:pt x="46" y="88"/>
                    <a:pt x="47" y="88"/>
                    <a:pt x="47" y="88"/>
                  </a:cubicBezTo>
                  <a:cubicBezTo>
                    <a:pt x="47" y="88"/>
                    <a:pt x="47" y="87"/>
                    <a:pt x="47" y="86"/>
                  </a:cubicBezTo>
                  <a:cubicBezTo>
                    <a:pt x="47" y="85"/>
                    <a:pt x="48" y="85"/>
                    <a:pt x="49" y="84"/>
                  </a:cubicBezTo>
                  <a:cubicBezTo>
                    <a:pt x="49" y="84"/>
                    <a:pt x="51" y="85"/>
                    <a:pt x="51" y="85"/>
                  </a:cubicBezTo>
                  <a:cubicBezTo>
                    <a:pt x="52" y="85"/>
                    <a:pt x="52" y="85"/>
                    <a:pt x="53" y="85"/>
                  </a:cubicBezTo>
                  <a:cubicBezTo>
                    <a:pt x="53" y="85"/>
                    <a:pt x="53" y="84"/>
                    <a:pt x="54" y="83"/>
                  </a:cubicBezTo>
                  <a:cubicBezTo>
                    <a:pt x="54" y="83"/>
                    <a:pt x="55" y="82"/>
                    <a:pt x="55" y="82"/>
                  </a:cubicBezTo>
                  <a:cubicBezTo>
                    <a:pt x="56" y="82"/>
                    <a:pt x="57" y="82"/>
                    <a:pt x="57" y="81"/>
                  </a:cubicBezTo>
                  <a:cubicBezTo>
                    <a:pt x="57" y="81"/>
                    <a:pt x="57" y="79"/>
                    <a:pt x="57" y="79"/>
                  </a:cubicBezTo>
                  <a:cubicBezTo>
                    <a:pt x="57" y="79"/>
                    <a:pt x="57" y="78"/>
                    <a:pt x="58" y="77"/>
                  </a:cubicBezTo>
                  <a:cubicBezTo>
                    <a:pt x="58" y="77"/>
                    <a:pt x="59" y="76"/>
                    <a:pt x="59" y="76"/>
                  </a:cubicBezTo>
                  <a:cubicBezTo>
                    <a:pt x="59" y="75"/>
                    <a:pt x="60" y="74"/>
                    <a:pt x="60" y="73"/>
                  </a:cubicBezTo>
                  <a:cubicBezTo>
                    <a:pt x="61" y="73"/>
                    <a:pt x="62" y="73"/>
                    <a:pt x="62" y="72"/>
                  </a:cubicBezTo>
                  <a:cubicBezTo>
                    <a:pt x="62" y="72"/>
                    <a:pt x="62" y="71"/>
                    <a:pt x="62" y="71"/>
                  </a:cubicBezTo>
                  <a:cubicBezTo>
                    <a:pt x="62" y="70"/>
                    <a:pt x="61" y="70"/>
                    <a:pt x="61" y="70"/>
                  </a:cubicBezTo>
                  <a:cubicBezTo>
                    <a:pt x="61" y="70"/>
                    <a:pt x="60" y="69"/>
                    <a:pt x="60" y="69"/>
                  </a:cubicBezTo>
                  <a:cubicBezTo>
                    <a:pt x="60" y="68"/>
                    <a:pt x="59" y="67"/>
                    <a:pt x="60" y="66"/>
                  </a:cubicBezTo>
                  <a:cubicBezTo>
                    <a:pt x="60" y="66"/>
                    <a:pt x="60" y="66"/>
                    <a:pt x="61" y="66"/>
                  </a:cubicBezTo>
                  <a:cubicBezTo>
                    <a:pt x="61" y="65"/>
                    <a:pt x="62" y="65"/>
                    <a:pt x="63" y="64"/>
                  </a:cubicBezTo>
                  <a:cubicBezTo>
                    <a:pt x="64" y="64"/>
                    <a:pt x="67" y="64"/>
                    <a:pt x="68" y="64"/>
                  </a:cubicBezTo>
                  <a:cubicBezTo>
                    <a:pt x="70" y="64"/>
                    <a:pt x="72" y="63"/>
                    <a:pt x="74" y="63"/>
                  </a:cubicBezTo>
                  <a:cubicBezTo>
                    <a:pt x="74" y="63"/>
                    <a:pt x="76" y="63"/>
                    <a:pt x="76" y="63"/>
                  </a:cubicBezTo>
                  <a:cubicBezTo>
                    <a:pt x="77" y="64"/>
                    <a:pt x="78" y="64"/>
                    <a:pt x="78" y="65"/>
                  </a:cubicBezTo>
                  <a:cubicBezTo>
                    <a:pt x="80" y="65"/>
                    <a:pt x="82" y="66"/>
                    <a:pt x="83" y="66"/>
                  </a:cubicBezTo>
                  <a:cubicBezTo>
                    <a:pt x="84" y="66"/>
                    <a:pt x="85" y="65"/>
                    <a:pt x="86" y="64"/>
                  </a:cubicBezTo>
                  <a:cubicBezTo>
                    <a:pt x="86" y="64"/>
                    <a:pt x="86" y="63"/>
                    <a:pt x="86" y="62"/>
                  </a:cubicBezTo>
                  <a:cubicBezTo>
                    <a:pt x="86" y="62"/>
                    <a:pt x="87" y="60"/>
                    <a:pt x="88" y="59"/>
                  </a:cubicBezTo>
                  <a:cubicBezTo>
                    <a:pt x="88" y="58"/>
                    <a:pt x="89" y="56"/>
                    <a:pt x="89" y="56"/>
                  </a:cubicBezTo>
                  <a:cubicBezTo>
                    <a:pt x="90" y="55"/>
                    <a:pt x="91" y="55"/>
                    <a:pt x="92" y="55"/>
                  </a:cubicBezTo>
                  <a:cubicBezTo>
                    <a:pt x="93" y="54"/>
                    <a:pt x="95" y="55"/>
                    <a:pt x="96" y="55"/>
                  </a:cubicBezTo>
                  <a:cubicBezTo>
                    <a:pt x="97" y="54"/>
                    <a:pt x="98" y="53"/>
                    <a:pt x="98" y="52"/>
                  </a:cubicBezTo>
                  <a:cubicBezTo>
                    <a:pt x="99" y="52"/>
                    <a:pt x="101" y="51"/>
                    <a:pt x="102" y="50"/>
                  </a:cubicBezTo>
                  <a:cubicBezTo>
                    <a:pt x="102" y="50"/>
                    <a:pt x="103" y="49"/>
                    <a:pt x="104" y="49"/>
                  </a:cubicBezTo>
                  <a:cubicBezTo>
                    <a:pt x="105" y="49"/>
                    <a:pt x="106" y="49"/>
                    <a:pt x="107" y="49"/>
                  </a:cubicBezTo>
                  <a:cubicBezTo>
                    <a:pt x="108" y="49"/>
                    <a:pt x="110" y="49"/>
                    <a:pt x="111" y="48"/>
                  </a:cubicBezTo>
                  <a:cubicBezTo>
                    <a:pt x="111" y="48"/>
                    <a:pt x="113" y="48"/>
                    <a:pt x="114" y="47"/>
                  </a:cubicBezTo>
                  <a:cubicBezTo>
                    <a:pt x="114" y="47"/>
                    <a:pt x="115" y="46"/>
                    <a:pt x="115" y="46"/>
                  </a:cubicBezTo>
                  <a:cubicBezTo>
                    <a:pt x="115" y="45"/>
                    <a:pt x="115" y="44"/>
                    <a:pt x="115" y="43"/>
                  </a:cubicBezTo>
                  <a:cubicBezTo>
                    <a:pt x="115" y="43"/>
                    <a:pt x="114" y="42"/>
                    <a:pt x="114" y="42"/>
                  </a:cubicBezTo>
                  <a:cubicBezTo>
                    <a:pt x="113" y="41"/>
                    <a:pt x="111" y="41"/>
                    <a:pt x="111" y="41"/>
                  </a:cubicBezTo>
                  <a:cubicBezTo>
                    <a:pt x="110" y="41"/>
                    <a:pt x="109" y="41"/>
                    <a:pt x="109" y="40"/>
                  </a:cubicBezTo>
                  <a:cubicBezTo>
                    <a:pt x="109" y="39"/>
                    <a:pt x="109" y="38"/>
                    <a:pt x="109" y="38"/>
                  </a:cubicBezTo>
                  <a:cubicBezTo>
                    <a:pt x="109" y="37"/>
                    <a:pt x="109" y="36"/>
                    <a:pt x="109" y="36"/>
                  </a:cubicBezTo>
                  <a:cubicBezTo>
                    <a:pt x="109" y="35"/>
                    <a:pt x="107" y="36"/>
                    <a:pt x="107" y="36"/>
                  </a:cubicBezTo>
                  <a:cubicBezTo>
                    <a:pt x="106" y="35"/>
                    <a:pt x="105" y="35"/>
                    <a:pt x="104" y="34"/>
                  </a:cubicBezTo>
                  <a:cubicBezTo>
                    <a:pt x="104" y="33"/>
                    <a:pt x="104" y="32"/>
                    <a:pt x="103" y="32"/>
                  </a:cubicBezTo>
                  <a:cubicBezTo>
                    <a:pt x="103" y="31"/>
                    <a:pt x="104" y="29"/>
                    <a:pt x="103" y="29"/>
                  </a:cubicBezTo>
                  <a:cubicBezTo>
                    <a:pt x="103" y="29"/>
                    <a:pt x="103" y="28"/>
                    <a:pt x="102" y="28"/>
                  </a:cubicBezTo>
                  <a:cubicBezTo>
                    <a:pt x="101" y="28"/>
                    <a:pt x="100" y="29"/>
                    <a:pt x="99" y="29"/>
                  </a:cubicBezTo>
                  <a:cubicBezTo>
                    <a:pt x="99" y="29"/>
                    <a:pt x="99" y="29"/>
                    <a:pt x="98" y="29"/>
                  </a:cubicBezTo>
                  <a:cubicBezTo>
                    <a:pt x="97" y="29"/>
                    <a:pt x="96" y="29"/>
                    <a:pt x="95" y="29"/>
                  </a:cubicBezTo>
                  <a:cubicBezTo>
                    <a:pt x="94" y="29"/>
                    <a:pt x="93" y="27"/>
                    <a:pt x="92" y="27"/>
                  </a:cubicBezTo>
                  <a:cubicBezTo>
                    <a:pt x="92" y="26"/>
                    <a:pt x="91" y="24"/>
                    <a:pt x="91" y="23"/>
                  </a:cubicBezTo>
                  <a:cubicBezTo>
                    <a:pt x="90" y="23"/>
                    <a:pt x="89" y="22"/>
                    <a:pt x="89" y="22"/>
                  </a:cubicBezTo>
                  <a:cubicBezTo>
                    <a:pt x="88" y="21"/>
                    <a:pt x="88" y="20"/>
                    <a:pt x="88" y="20"/>
                  </a:cubicBezTo>
                  <a:cubicBezTo>
                    <a:pt x="88" y="20"/>
                    <a:pt x="88" y="19"/>
                    <a:pt x="89" y="19"/>
                  </a:cubicBezTo>
                  <a:cubicBezTo>
                    <a:pt x="90" y="18"/>
                    <a:pt x="91" y="18"/>
                    <a:pt x="92" y="18"/>
                  </a:cubicBezTo>
                  <a:cubicBezTo>
                    <a:pt x="92" y="18"/>
                    <a:pt x="93" y="18"/>
                    <a:pt x="93" y="17"/>
                  </a:cubicBezTo>
                  <a:cubicBezTo>
                    <a:pt x="93" y="17"/>
                    <a:pt x="95" y="16"/>
                    <a:pt x="95" y="15"/>
                  </a:cubicBezTo>
                  <a:cubicBezTo>
                    <a:pt x="96" y="14"/>
                    <a:pt x="97" y="14"/>
                    <a:pt x="97" y="14"/>
                  </a:cubicBezTo>
                  <a:cubicBezTo>
                    <a:pt x="98" y="14"/>
                    <a:pt x="99" y="13"/>
                    <a:pt x="100" y="12"/>
                  </a:cubicBezTo>
                  <a:cubicBezTo>
                    <a:pt x="101" y="12"/>
                    <a:pt x="102" y="11"/>
                    <a:pt x="103" y="11"/>
                  </a:cubicBezTo>
                  <a:cubicBezTo>
                    <a:pt x="103" y="10"/>
                    <a:pt x="104" y="11"/>
                    <a:pt x="105" y="11"/>
                  </a:cubicBezTo>
                  <a:cubicBezTo>
                    <a:pt x="106" y="10"/>
                    <a:pt x="107" y="9"/>
                    <a:pt x="108" y="8"/>
                  </a:cubicBezTo>
                  <a:cubicBezTo>
                    <a:pt x="108" y="8"/>
                    <a:pt x="110" y="7"/>
                    <a:pt x="111" y="6"/>
                  </a:cubicBezTo>
                  <a:cubicBezTo>
                    <a:pt x="111" y="6"/>
                    <a:pt x="112" y="5"/>
                    <a:pt x="112" y="5"/>
                  </a:cubicBezTo>
                  <a:cubicBezTo>
                    <a:pt x="112" y="6"/>
                    <a:pt x="113" y="4"/>
                    <a:pt x="113" y="4"/>
                  </a:cubicBezTo>
                  <a:cubicBezTo>
                    <a:pt x="114" y="3"/>
                    <a:pt x="116" y="2"/>
                    <a:pt x="118" y="1"/>
                  </a:cubicBezTo>
                  <a:cubicBezTo>
                    <a:pt x="118" y="1"/>
                    <a:pt x="119" y="0"/>
                    <a:pt x="120" y="0"/>
                  </a:cubicBezTo>
                  <a:cubicBezTo>
                    <a:pt x="120" y="0"/>
                    <a:pt x="122" y="0"/>
                    <a:pt x="122" y="0"/>
                  </a:cubicBezTo>
                  <a:cubicBezTo>
                    <a:pt x="123" y="0"/>
                    <a:pt x="124" y="1"/>
                    <a:pt x="125" y="1"/>
                  </a:cubicBezTo>
                  <a:cubicBezTo>
                    <a:pt x="126" y="2"/>
                    <a:pt x="126" y="4"/>
                    <a:pt x="127" y="4"/>
                  </a:cubicBezTo>
                  <a:cubicBezTo>
                    <a:pt x="127" y="5"/>
                    <a:pt x="128" y="6"/>
                    <a:pt x="129" y="6"/>
                  </a:cubicBezTo>
                  <a:cubicBezTo>
                    <a:pt x="130" y="6"/>
                    <a:pt x="131" y="5"/>
                    <a:pt x="131" y="4"/>
                  </a:cubicBezTo>
                  <a:cubicBezTo>
                    <a:pt x="132" y="4"/>
                    <a:pt x="131" y="3"/>
                    <a:pt x="132" y="3"/>
                  </a:cubicBezTo>
                  <a:cubicBezTo>
                    <a:pt x="132" y="3"/>
                    <a:pt x="133" y="2"/>
                    <a:pt x="133" y="3"/>
                  </a:cubicBezTo>
                  <a:cubicBezTo>
                    <a:pt x="134" y="3"/>
                    <a:pt x="134" y="4"/>
                    <a:pt x="135" y="4"/>
                  </a:cubicBezTo>
                  <a:cubicBezTo>
                    <a:pt x="135" y="5"/>
                    <a:pt x="134" y="6"/>
                    <a:pt x="134" y="7"/>
                  </a:cubicBezTo>
                  <a:cubicBezTo>
                    <a:pt x="134" y="8"/>
                    <a:pt x="137" y="9"/>
                    <a:pt x="138" y="10"/>
                  </a:cubicBezTo>
                  <a:cubicBezTo>
                    <a:pt x="139" y="10"/>
                    <a:pt x="140" y="11"/>
                    <a:pt x="141" y="12"/>
                  </a:cubicBezTo>
                  <a:cubicBezTo>
                    <a:pt x="142" y="13"/>
                    <a:pt x="143" y="16"/>
                    <a:pt x="144" y="17"/>
                  </a:cubicBezTo>
                  <a:cubicBezTo>
                    <a:pt x="144" y="18"/>
                    <a:pt x="145" y="20"/>
                    <a:pt x="145" y="21"/>
                  </a:cubicBezTo>
                  <a:cubicBezTo>
                    <a:pt x="145" y="22"/>
                    <a:pt x="146" y="25"/>
                    <a:pt x="147" y="26"/>
                  </a:cubicBezTo>
                  <a:cubicBezTo>
                    <a:pt x="147" y="27"/>
                    <a:pt x="148" y="29"/>
                    <a:pt x="149" y="29"/>
                  </a:cubicBezTo>
                  <a:cubicBezTo>
                    <a:pt x="149" y="30"/>
                    <a:pt x="151" y="30"/>
                    <a:pt x="151" y="31"/>
                  </a:cubicBezTo>
                  <a:cubicBezTo>
                    <a:pt x="153" y="31"/>
                    <a:pt x="155" y="32"/>
                    <a:pt x="156" y="33"/>
                  </a:cubicBezTo>
                  <a:cubicBezTo>
                    <a:pt x="157" y="34"/>
                    <a:pt x="158" y="36"/>
                    <a:pt x="159" y="37"/>
                  </a:cubicBezTo>
                  <a:cubicBezTo>
                    <a:pt x="159" y="38"/>
                    <a:pt x="160" y="40"/>
                    <a:pt x="161" y="40"/>
                  </a:cubicBezTo>
                  <a:cubicBezTo>
                    <a:pt x="162" y="41"/>
                    <a:pt x="164" y="41"/>
                    <a:pt x="165" y="41"/>
                  </a:cubicBezTo>
                  <a:cubicBezTo>
                    <a:pt x="165" y="41"/>
                    <a:pt x="167" y="41"/>
                    <a:pt x="168" y="41"/>
                  </a:cubicBezTo>
                  <a:cubicBezTo>
                    <a:pt x="169" y="40"/>
                    <a:pt x="169" y="40"/>
                    <a:pt x="169" y="40"/>
                  </a:cubicBezTo>
                  <a:cubicBezTo>
                    <a:pt x="170" y="39"/>
                    <a:pt x="170" y="38"/>
                    <a:pt x="170" y="37"/>
                  </a:cubicBezTo>
                  <a:cubicBezTo>
                    <a:pt x="170" y="37"/>
                    <a:pt x="170" y="36"/>
                    <a:pt x="171" y="36"/>
                  </a:cubicBezTo>
                  <a:cubicBezTo>
                    <a:pt x="171" y="35"/>
                    <a:pt x="172" y="35"/>
                    <a:pt x="172" y="35"/>
                  </a:cubicBezTo>
                  <a:cubicBezTo>
                    <a:pt x="173" y="36"/>
                    <a:pt x="173" y="37"/>
                    <a:pt x="174" y="37"/>
                  </a:cubicBezTo>
                  <a:cubicBezTo>
                    <a:pt x="174" y="37"/>
                    <a:pt x="174" y="39"/>
                    <a:pt x="175" y="39"/>
                  </a:cubicBezTo>
                  <a:cubicBezTo>
                    <a:pt x="175" y="40"/>
                    <a:pt x="176" y="42"/>
                    <a:pt x="177" y="43"/>
                  </a:cubicBezTo>
                  <a:cubicBezTo>
                    <a:pt x="177" y="43"/>
                    <a:pt x="177" y="44"/>
                    <a:pt x="178" y="44"/>
                  </a:cubicBezTo>
                  <a:cubicBezTo>
                    <a:pt x="178" y="44"/>
                    <a:pt x="178" y="43"/>
                    <a:pt x="179" y="43"/>
                  </a:cubicBezTo>
                  <a:cubicBezTo>
                    <a:pt x="179" y="43"/>
                    <a:pt x="180" y="42"/>
                    <a:pt x="180" y="42"/>
                  </a:cubicBezTo>
                  <a:cubicBezTo>
                    <a:pt x="181" y="41"/>
                    <a:pt x="181" y="40"/>
                    <a:pt x="181" y="40"/>
                  </a:cubicBezTo>
                  <a:cubicBezTo>
                    <a:pt x="180" y="39"/>
                    <a:pt x="180" y="39"/>
                    <a:pt x="180" y="38"/>
                  </a:cubicBezTo>
                  <a:cubicBezTo>
                    <a:pt x="180" y="38"/>
                    <a:pt x="180" y="37"/>
                    <a:pt x="180" y="37"/>
                  </a:cubicBezTo>
                  <a:cubicBezTo>
                    <a:pt x="180" y="37"/>
                    <a:pt x="181" y="37"/>
                    <a:pt x="181" y="37"/>
                  </a:cubicBezTo>
                  <a:cubicBezTo>
                    <a:pt x="181" y="36"/>
                    <a:pt x="182" y="36"/>
                    <a:pt x="182" y="35"/>
                  </a:cubicBezTo>
                  <a:cubicBezTo>
                    <a:pt x="181" y="35"/>
                    <a:pt x="180" y="34"/>
                    <a:pt x="180" y="33"/>
                  </a:cubicBezTo>
                  <a:cubicBezTo>
                    <a:pt x="180" y="33"/>
                    <a:pt x="179" y="33"/>
                    <a:pt x="178" y="33"/>
                  </a:cubicBezTo>
                  <a:cubicBezTo>
                    <a:pt x="178" y="32"/>
                    <a:pt x="178" y="31"/>
                    <a:pt x="178" y="30"/>
                  </a:cubicBezTo>
                  <a:cubicBezTo>
                    <a:pt x="178" y="30"/>
                    <a:pt x="178" y="29"/>
                    <a:pt x="178" y="28"/>
                  </a:cubicBezTo>
                  <a:cubicBezTo>
                    <a:pt x="179" y="28"/>
                    <a:pt x="180" y="27"/>
                    <a:pt x="180" y="27"/>
                  </a:cubicBezTo>
                  <a:cubicBezTo>
                    <a:pt x="181" y="27"/>
                    <a:pt x="182" y="27"/>
                    <a:pt x="182" y="28"/>
                  </a:cubicBezTo>
                  <a:cubicBezTo>
                    <a:pt x="183" y="28"/>
                    <a:pt x="184" y="28"/>
                    <a:pt x="184" y="28"/>
                  </a:cubicBezTo>
                  <a:cubicBezTo>
                    <a:pt x="185" y="28"/>
                    <a:pt x="186" y="28"/>
                    <a:pt x="187" y="28"/>
                  </a:cubicBezTo>
                  <a:cubicBezTo>
                    <a:pt x="188" y="27"/>
                    <a:pt x="188" y="27"/>
                    <a:pt x="189" y="27"/>
                  </a:cubicBezTo>
                  <a:cubicBezTo>
                    <a:pt x="189" y="27"/>
                    <a:pt x="190" y="27"/>
                    <a:pt x="191" y="27"/>
                  </a:cubicBezTo>
                  <a:cubicBezTo>
                    <a:pt x="192" y="26"/>
                    <a:pt x="194" y="25"/>
                    <a:pt x="195" y="25"/>
                  </a:cubicBezTo>
                  <a:cubicBezTo>
                    <a:pt x="196" y="25"/>
                    <a:pt x="198" y="25"/>
                    <a:pt x="198" y="24"/>
                  </a:cubicBezTo>
                  <a:cubicBezTo>
                    <a:pt x="199" y="24"/>
                    <a:pt x="198" y="22"/>
                    <a:pt x="198" y="21"/>
                  </a:cubicBezTo>
                  <a:cubicBezTo>
                    <a:pt x="199" y="21"/>
                    <a:pt x="200" y="20"/>
                    <a:pt x="200" y="20"/>
                  </a:cubicBezTo>
                  <a:cubicBezTo>
                    <a:pt x="201" y="20"/>
                    <a:pt x="202" y="20"/>
                    <a:pt x="203" y="20"/>
                  </a:cubicBezTo>
                  <a:cubicBezTo>
                    <a:pt x="203" y="20"/>
                    <a:pt x="204" y="20"/>
                    <a:pt x="205" y="21"/>
                  </a:cubicBezTo>
                  <a:cubicBezTo>
                    <a:pt x="205" y="21"/>
                    <a:pt x="205" y="22"/>
                    <a:pt x="205" y="23"/>
                  </a:cubicBezTo>
                  <a:cubicBezTo>
                    <a:pt x="206" y="23"/>
                    <a:pt x="207" y="24"/>
                    <a:pt x="207" y="24"/>
                  </a:cubicBezTo>
                  <a:cubicBezTo>
                    <a:pt x="207" y="25"/>
                    <a:pt x="207" y="27"/>
                    <a:pt x="207" y="27"/>
                  </a:cubicBezTo>
                  <a:cubicBezTo>
                    <a:pt x="206" y="27"/>
                    <a:pt x="205" y="28"/>
                    <a:pt x="205" y="29"/>
                  </a:cubicBezTo>
                  <a:cubicBezTo>
                    <a:pt x="205" y="29"/>
                    <a:pt x="205" y="30"/>
                    <a:pt x="205" y="31"/>
                  </a:cubicBezTo>
                  <a:cubicBezTo>
                    <a:pt x="205" y="31"/>
                    <a:pt x="207" y="31"/>
                    <a:pt x="207" y="31"/>
                  </a:cubicBezTo>
                  <a:cubicBezTo>
                    <a:pt x="207" y="31"/>
                    <a:pt x="207" y="33"/>
                    <a:pt x="207" y="33"/>
                  </a:cubicBezTo>
                  <a:cubicBezTo>
                    <a:pt x="207" y="34"/>
                    <a:pt x="206" y="35"/>
                    <a:pt x="205" y="36"/>
                  </a:cubicBezTo>
                  <a:cubicBezTo>
                    <a:pt x="205" y="37"/>
                    <a:pt x="204" y="38"/>
                    <a:pt x="203" y="39"/>
                  </a:cubicBezTo>
                  <a:cubicBezTo>
                    <a:pt x="203" y="39"/>
                    <a:pt x="204" y="41"/>
                    <a:pt x="203" y="42"/>
                  </a:cubicBezTo>
                  <a:cubicBezTo>
                    <a:pt x="203" y="42"/>
                    <a:pt x="203" y="43"/>
                    <a:pt x="203" y="44"/>
                  </a:cubicBezTo>
                  <a:cubicBezTo>
                    <a:pt x="202" y="44"/>
                    <a:pt x="200" y="45"/>
                    <a:pt x="200" y="45"/>
                  </a:cubicBezTo>
                  <a:cubicBezTo>
                    <a:pt x="199" y="45"/>
                    <a:pt x="197" y="44"/>
                    <a:pt x="196" y="45"/>
                  </a:cubicBezTo>
                  <a:cubicBezTo>
                    <a:pt x="196" y="45"/>
                    <a:pt x="196" y="47"/>
                    <a:pt x="195" y="48"/>
                  </a:cubicBezTo>
                  <a:cubicBezTo>
                    <a:pt x="195" y="49"/>
                    <a:pt x="193" y="50"/>
                    <a:pt x="192" y="50"/>
                  </a:cubicBezTo>
                  <a:cubicBezTo>
                    <a:pt x="192" y="51"/>
                    <a:pt x="191" y="52"/>
                    <a:pt x="190" y="52"/>
                  </a:cubicBezTo>
                  <a:cubicBezTo>
                    <a:pt x="190" y="53"/>
                    <a:pt x="189" y="54"/>
                    <a:pt x="190" y="55"/>
                  </a:cubicBezTo>
                  <a:cubicBezTo>
                    <a:pt x="190" y="56"/>
                    <a:pt x="190" y="57"/>
                    <a:pt x="191" y="57"/>
                  </a:cubicBezTo>
                  <a:cubicBezTo>
                    <a:pt x="191" y="58"/>
                    <a:pt x="193" y="58"/>
                    <a:pt x="193" y="59"/>
                  </a:cubicBezTo>
                  <a:cubicBezTo>
                    <a:pt x="194" y="59"/>
                    <a:pt x="194" y="60"/>
                    <a:pt x="194" y="61"/>
                  </a:cubicBezTo>
                  <a:cubicBezTo>
                    <a:pt x="194" y="61"/>
                    <a:pt x="194" y="62"/>
                    <a:pt x="194" y="63"/>
                  </a:cubicBezTo>
                  <a:cubicBezTo>
                    <a:pt x="193" y="63"/>
                    <a:pt x="191" y="64"/>
                    <a:pt x="191" y="65"/>
                  </a:cubicBezTo>
                  <a:cubicBezTo>
                    <a:pt x="191" y="66"/>
                    <a:pt x="191" y="68"/>
                    <a:pt x="192" y="68"/>
                  </a:cubicBezTo>
                  <a:cubicBezTo>
                    <a:pt x="192" y="69"/>
                    <a:pt x="194" y="70"/>
                    <a:pt x="194" y="70"/>
                  </a:cubicBezTo>
                  <a:cubicBezTo>
                    <a:pt x="195" y="70"/>
                    <a:pt x="197" y="70"/>
                    <a:pt x="198" y="70"/>
                  </a:cubicBezTo>
                  <a:cubicBezTo>
                    <a:pt x="198" y="70"/>
                    <a:pt x="198" y="68"/>
                    <a:pt x="199" y="68"/>
                  </a:cubicBezTo>
                  <a:cubicBezTo>
                    <a:pt x="199" y="68"/>
                    <a:pt x="200" y="67"/>
                    <a:pt x="200" y="67"/>
                  </a:cubicBezTo>
                  <a:cubicBezTo>
                    <a:pt x="201" y="66"/>
                    <a:pt x="201" y="65"/>
                    <a:pt x="202" y="65"/>
                  </a:cubicBezTo>
                  <a:cubicBezTo>
                    <a:pt x="202" y="64"/>
                    <a:pt x="203" y="65"/>
                    <a:pt x="204" y="65"/>
                  </a:cubicBezTo>
                  <a:cubicBezTo>
                    <a:pt x="205" y="65"/>
                    <a:pt x="206" y="64"/>
                    <a:pt x="207" y="64"/>
                  </a:cubicBezTo>
                  <a:cubicBezTo>
                    <a:pt x="207" y="64"/>
                    <a:pt x="208" y="65"/>
                    <a:pt x="209" y="66"/>
                  </a:cubicBezTo>
                  <a:cubicBezTo>
                    <a:pt x="209" y="66"/>
                    <a:pt x="210" y="66"/>
                    <a:pt x="211" y="66"/>
                  </a:cubicBezTo>
                  <a:cubicBezTo>
                    <a:pt x="211" y="66"/>
                    <a:pt x="212" y="66"/>
                    <a:pt x="212" y="66"/>
                  </a:cubicBezTo>
                  <a:cubicBezTo>
                    <a:pt x="213" y="66"/>
                    <a:pt x="213" y="67"/>
                    <a:pt x="214" y="67"/>
                  </a:cubicBezTo>
                  <a:cubicBezTo>
                    <a:pt x="214" y="68"/>
                    <a:pt x="215" y="67"/>
                    <a:pt x="216" y="68"/>
                  </a:cubicBezTo>
                  <a:cubicBezTo>
                    <a:pt x="216" y="68"/>
                    <a:pt x="218" y="67"/>
                    <a:pt x="218" y="68"/>
                  </a:cubicBezTo>
                  <a:cubicBezTo>
                    <a:pt x="219" y="68"/>
                    <a:pt x="219" y="69"/>
                    <a:pt x="219" y="70"/>
                  </a:cubicBezTo>
                  <a:cubicBezTo>
                    <a:pt x="219" y="70"/>
                    <a:pt x="218" y="72"/>
                    <a:pt x="219" y="72"/>
                  </a:cubicBezTo>
                  <a:cubicBezTo>
                    <a:pt x="219" y="72"/>
                    <a:pt x="219" y="72"/>
                    <a:pt x="220" y="73"/>
                  </a:cubicBezTo>
                  <a:cubicBezTo>
                    <a:pt x="221" y="73"/>
                    <a:pt x="222" y="74"/>
                    <a:pt x="222" y="74"/>
                  </a:cubicBezTo>
                  <a:cubicBezTo>
                    <a:pt x="223" y="74"/>
                    <a:pt x="223" y="73"/>
                    <a:pt x="223" y="73"/>
                  </a:cubicBezTo>
                  <a:cubicBezTo>
                    <a:pt x="224" y="72"/>
                    <a:pt x="225" y="71"/>
                    <a:pt x="226" y="71"/>
                  </a:cubicBezTo>
                  <a:cubicBezTo>
                    <a:pt x="226" y="70"/>
                    <a:pt x="227" y="69"/>
                    <a:pt x="227" y="69"/>
                  </a:cubicBezTo>
                  <a:cubicBezTo>
                    <a:pt x="228" y="68"/>
                    <a:pt x="229" y="68"/>
                    <a:pt x="230" y="68"/>
                  </a:cubicBezTo>
                  <a:cubicBezTo>
                    <a:pt x="230" y="69"/>
                    <a:pt x="232" y="70"/>
                    <a:pt x="232" y="70"/>
                  </a:cubicBezTo>
                  <a:cubicBezTo>
                    <a:pt x="232" y="71"/>
                    <a:pt x="233" y="73"/>
                    <a:pt x="233" y="74"/>
                  </a:cubicBezTo>
                  <a:cubicBezTo>
                    <a:pt x="233" y="74"/>
                    <a:pt x="234" y="75"/>
                    <a:pt x="234" y="75"/>
                  </a:cubicBezTo>
                  <a:cubicBezTo>
                    <a:pt x="235" y="75"/>
                    <a:pt x="234" y="73"/>
                    <a:pt x="234" y="73"/>
                  </a:cubicBezTo>
                  <a:cubicBezTo>
                    <a:pt x="234" y="72"/>
                    <a:pt x="234" y="72"/>
                    <a:pt x="234" y="71"/>
                  </a:cubicBezTo>
                  <a:cubicBezTo>
                    <a:pt x="235" y="71"/>
                    <a:pt x="236" y="70"/>
                    <a:pt x="236" y="70"/>
                  </a:cubicBezTo>
                  <a:cubicBezTo>
                    <a:pt x="236" y="69"/>
                    <a:pt x="236" y="68"/>
                    <a:pt x="236" y="67"/>
                  </a:cubicBezTo>
                  <a:cubicBezTo>
                    <a:pt x="236" y="66"/>
                    <a:pt x="234" y="66"/>
                    <a:pt x="234" y="65"/>
                  </a:cubicBezTo>
                  <a:cubicBezTo>
                    <a:pt x="234" y="64"/>
                    <a:pt x="235" y="63"/>
                    <a:pt x="235" y="63"/>
                  </a:cubicBezTo>
                  <a:cubicBezTo>
                    <a:pt x="236" y="62"/>
                    <a:pt x="236" y="61"/>
                    <a:pt x="237" y="60"/>
                  </a:cubicBezTo>
                  <a:cubicBezTo>
                    <a:pt x="238" y="60"/>
                    <a:pt x="238" y="59"/>
                    <a:pt x="239" y="60"/>
                  </a:cubicBezTo>
                  <a:cubicBezTo>
                    <a:pt x="240" y="60"/>
                    <a:pt x="240" y="60"/>
                    <a:pt x="240" y="60"/>
                  </a:cubicBezTo>
                  <a:cubicBezTo>
                    <a:pt x="240" y="61"/>
                    <a:pt x="241" y="62"/>
                    <a:pt x="242" y="62"/>
                  </a:cubicBezTo>
                  <a:cubicBezTo>
                    <a:pt x="242" y="62"/>
                    <a:pt x="242" y="60"/>
                    <a:pt x="243" y="60"/>
                  </a:cubicBezTo>
                  <a:cubicBezTo>
                    <a:pt x="244" y="61"/>
                    <a:pt x="244" y="62"/>
                    <a:pt x="245" y="63"/>
                  </a:cubicBezTo>
                  <a:cubicBezTo>
                    <a:pt x="245" y="63"/>
                    <a:pt x="246" y="63"/>
                    <a:pt x="247" y="63"/>
                  </a:cubicBezTo>
                  <a:cubicBezTo>
                    <a:pt x="247" y="63"/>
                    <a:pt x="248" y="62"/>
                    <a:pt x="248" y="62"/>
                  </a:cubicBezTo>
                  <a:cubicBezTo>
                    <a:pt x="249" y="62"/>
                    <a:pt x="250" y="63"/>
                    <a:pt x="250" y="64"/>
                  </a:cubicBezTo>
                  <a:cubicBezTo>
                    <a:pt x="251" y="64"/>
                    <a:pt x="252" y="65"/>
                    <a:pt x="252" y="66"/>
                  </a:cubicBezTo>
                  <a:cubicBezTo>
                    <a:pt x="252" y="67"/>
                    <a:pt x="253" y="68"/>
                    <a:pt x="253" y="69"/>
                  </a:cubicBezTo>
                  <a:cubicBezTo>
                    <a:pt x="253" y="70"/>
                    <a:pt x="252" y="71"/>
                    <a:pt x="253" y="72"/>
                  </a:cubicBezTo>
                  <a:cubicBezTo>
                    <a:pt x="253" y="72"/>
                    <a:pt x="254" y="72"/>
                    <a:pt x="255" y="73"/>
                  </a:cubicBezTo>
                  <a:cubicBezTo>
                    <a:pt x="255" y="73"/>
                    <a:pt x="257" y="72"/>
                    <a:pt x="258" y="72"/>
                  </a:cubicBezTo>
                  <a:cubicBezTo>
                    <a:pt x="258" y="72"/>
                    <a:pt x="259" y="73"/>
                    <a:pt x="260" y="73"/>
                  </a:cubicBezTo>
                  <a:cubicBezTo>
                    <a:pt x="260" y="74"/>
                    <a:pt x="261" y="75"/>
                    <a:pt x="261" y="76"/>
                  </a:cubicBezTo>
                  <a:cubicBezTo>
                    <a:pt x="262" y="77"/>
                    <a:pt x="261" y="80"/>
                    <a:pt x="262" y="81"/>
                  </a:cubicBezTo>
                  <a:cubicBezTo>
                    <a:pt x="263" y="81"/>
                    <a:pt x="265" y="82"/>
                    <a:pt x="266" y="81"/>
                  </a:cubicBezTo>
                  <a:cubicBezTo>
                    <a:pt x="266" y="81"/>
                    <a:pt x="267" y="81"/>
                    <a:pt x="267" y="80"/>
                  </a:cubicBezTo>
                  <a:cubicBezTo>
                    <a:pt x="268" y="80"/>
                    <a:pt x="269" y="80"/>
                    <a:pt x="269" y="80"/>
                  </a:cubicBezTo>
                  <a:cubicBezTo>
                    <a:pt x="270" y="80"/>
                    <a:pt x="271" y="81"/>
                    <a:pt x="271" y="81"/>
                  </a:cubicBezTo>
                  <a:cubicBezTo>
                    <a:pt x="272" y="82"/>
                    <a:pt x="273" y="83"/>
                    <a:pt x="273" y="83"/>
                  </a:cubicBezTo>
                  <a:cubicBezTo>
                    <a:pt x="274" y="83"/>
                    <a:pt x="275" y="84"/>
                    <a:pt x="275" y="84"/>
                  </a:cubicBezTo>
                  <a:cubicBezTo>
                    <a:pt x="276" y="84"/>
                    <a:pt x="277" y="83"/>
                    <a:pt x="277" y="83"/>
                  </a:cubicBezTo>
                  <a:cubicBezTo>
                    <a:pt x="278" y="83"/>
                    <a:pt x="279" y="84"/>
                    <a:pt x="279" y="85"/>
                  </a:cubicBezTo>
                  <a:cubicBezTo>
                    <a:pt x="280" y="85"/>
                    <a:pt x="281" y="85"/>
                    <a:pt x="282" y="85"/>
                  </a:cubicBezTo>
                  <a:cubicBezTo>
                    <a:pt x="283" y="85"/>
                    <a:pt x="285" y="84"/>
                    <a:pt x="286" y="84"/>
                  </a:cubicBezTo>
                  <a:cubicBezTo>
                    <a:pt x="287" y="84"/>
                    <a:pt x="289" y="83"/>
                    <a:pt x="290" y="83"/>
                  </a:cubicBezTo>
                  <a:cubicBezTo>
                    <a:pt x="291" y="83"/>
                    <a:pt x="293" y="85"/>
                    <a:pt x="294" y="85"/>
                  </a:cubicBezTo>
                  <a:cubicBezTo>
                    <a:pt x="296" y="86"/>
                    <a:pt x="299" y="89"/>
                    <a:pt x="301" y="90"/>
                  </a:cubicBezTo>
                  <a:cubicBezTo>
                    <a:pt x="302" y="91"/>
                    <a:pt x="305" y="93"/>
                    <a:pt x="306" y="93"/>
                  </a:cubicBezTo>
                  <a:cubicBezTo>
                    <a:pt x="308" y="93"/>
                    <a:pt x="310" y="93"/>
                    <a:pt x="312" y="93"/>
                  </a:cubicBezTo>
                  <a:cubicBezTo>
                    <a:pt x="312" y="93"/>
                    <a:pt x="313" y="93"/>
                    <a:pt x="314" y="9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181"/>
            <p:cNvSpPr>
              <a:spLocks/>
            </p:cNvSpPr>
            <p:nvPr/>
          </p:nvSpPr>
          <p:spPr bwMode="auto">
            <a:xfrm>
              <a:off x="2096" y="1763"/>
              <a:ext cx="462" cy="486"/>
            </a:xfrm>
            <a:custGeom>
              <a:avLst/>
              <a:gdLst>
                <a:gd name="T0" fmla="*/ 191 w 195"/>
                <a:gd name="T1" fmla="*/ 117 h 205"/>
                <a:gd name="T2" fmla="*/ 178 w 195"/>
                <a:gd name="T3" fmla="*/ 121 h 205"/>
                <a:gd name="T4" fmla="*/ 168 w 195"/>
                <a:gd name="T5" fmla="*/ 128 h 205"/>
                <a:gd name="T6" fmla="*/ 158 w 195"/>
                <a:gd name="T7" fmla="*/ 134 h 205"/>
                <a:gd name="T8" fmla="*/ 143 w 195"/>
                <a:gd name="T9" fmla="*/ 133 h 205"/>
                <a:gd name="T10" fmla="*/ 141 w 195"/>
                <a:gd name="T11" fmla="*/ 139 h 205"/>
                <a:gd name="T12" fmla="*/ 139 w 195"/>
                <a:gd name="T13" fmla="*/ 145 h 205"/>
                <a:gd name="T14" fmla="*/ 135 w 195"/>
                <a:gd name="T15" fmla="*/ 151 h 205"/>
                <a:gd name="T16" fmla="*/ 129 w 195"/>
                <a:gd name="T17" fmla="*/ 153 h 205"/>
                <a:gd name="T18" fmla="*/ 124 w 195"/>
                <a:gd name="T19" fmla="*/ 156 h 205"/>
                <a:gd name="T20" fmla="*/ 120 w 195"/>
                <a:gd name="T21" fmla="*/ 160 h 205"/>
                <a:gd name="T22" fmla="*/ 114 w 195"/>
                <a:gd name="T23" fmla="*/ 160 h 205"/>
                <a:gd name="T24" fmla="*/ 112 w 195"/>
                <a:gd name="T25" fmla="*/ 172 h 205"/>
                <a:gd name="T26" fmla="*/ 109 w 195"/>
                <a:gd name="T27" fmla="*/ 185 h 205"/>
                <a:gd name="T28" fmla="*/ 97 w 195"/>
                <a:gd name="T29" fmla="*/ 189 h 205"/>
                <a:gd name="T30" fmla="*/ 86 w 195"/>
                <a:gd name="T31" fmla="*/ 194 h 205"/>
                <a:gd name="T32" fmla="*/ 80 w 195"/>
                <a:gd name="T33" fmla="*/ 203 h 205"/>
                <a:gd name="T34" fmla="*/ 67 w 195"/>
                <a:gd name="T35" fmla="*/ 197 h 205"/>
                <a:gd name="T36" fmla="*/ 58 w 195"/>
                <a:gd name="T37" fmla="*/ 193 h 205"/>
                <a:gd name="T38" fmla="*/ 52 w 195"/>
                <a:gd name="T39" fmla="*/ 201 h 205"/>
                <a:gd name="T40" fmla="*/ 37 w 195"/>
                <a:gd name="T41" fmla="*/ 205 h 205"/>
                <a:gd name="T42" fmla="*/ 23 w 195"/>
                <a:gd name="T43" fmla="*/ 199 h 205"/>
                <a:gd name="T44" fmla="*/ 20 w 195"/>
                <a:gd name="T45" fmla="*/ 184 h 205"/>
                <a:gd name="T46" fmla="*/ 12 w 195"/>
                <a:gd name="T47" fmla="*/ 166 h 205"/>
                <a:gd name="T48" fmla="*/ 11 w 195"/>
                <a:gd name="T49" fmla="*/ 152 h 205"/>
                <a:gd name="T50" fmla="*/ 0 w 195"/>
                <a:gd name="T51" fmla="*/ 134 h 205"/>
                <a:gd name="T52" fmla="*/ 11 w 195"/>
                <a:gd name="T53" fmla="*/ 118 h 205"/>
                <a:gd name="T54" fmla="*/ 10 w 195"/>
                <a:gd name="T55" fmla="*/ 103 h 205"/>
                <a:gd name="T56" fmla="*/ 17 w 195"/>
                <a:gd name="T57" fmla="*/ 96 h 205"/>
                <a:gd name="T58" fmla="*/ 16 w 195"/>
                <a:gd name="T59" fmla="*/ 80 h 205"/>
                <a:gd name="T60" fmla="*/ 3 w 195"/>
                <a:gd name="T61" fmla="*/ 63 h 205"/>
                <a:gd name="T62" fmla="*/ 20 w 195"/>
                <a:gd name="T63" fmla="*/ 48 h 205"/>
                <a:gd name="T64" fmla="*/ 33 w 195"/>
                <a:gd name="T65" fmla="*/ 61 h 205"/>
                <a:gd name="T66" fmla="*/ 39 w 195"/>
                <a:gd name="T67" fmla="*/ 48 h 205"/>
                <a:gd name="T68" fmla="*/ 46 w 195"/>
                <a:gd name="T69" fmla="*/ 29 h 205"/>
                <a:gd name="T70" fmla="*/ 62 w 195"/>
                <a:gd name="T71" fmla="*/ 15 h 205"/>
                <a:gd name="T72" fmla="*/ 72 w 195"/>
                <a:gd name="T73" fmla="*/ 20 h 205"/>
                <a:gd name="T74" fmla="*/ 81 w 195"/>
                <a:gd name="T75" fmla="*/ 13 h 205"/>
                <a:gd name="T76" fmla="*/ 81 w 195"/>
                <a:gd name="T77" fmla="*/ 2 h 205"/>
                <a:gd name="T78" fmla="*/ 90 w 195"/>
                <a:gd name="T79" fmla="*/ 1 h 205"/>
                <a:gd name="T80" fmla="*/ 102 w 195"/>
                <a:gd name="T81" fmla="*/ 8 h 205"/>
                <a:gd name="T82" fmla="*/ 118 w 195"/>
                <a:gd name="T83" fmla="*/ 14 h 205"/>
                <a:gd name="T84" fmla="*/ 128 w 195"/>
                <a:gd name="T85" fmla="*/ 8 h 205"/>
                <a:gd name="T86" fmla="*/ 137 w 195"/>
                <a:gd name="T87" fmla="*/ 13 h 205"/>
                <a:gd name="T88" fmla="*/ 139 w 195"/>
                <a:gd name="T89" fmla="*/ 22 h 205"/>
                <a:gd name="T90" fmla="*/ 147 w 195"/>
                <a:gd name="T91" fmla="*/ 24 h 205"/>
                <a:gd name="T92" fmla="*/ 157 w 195"/>
                <a:gd name="T93" fmla="*/ 33 h 205"/>
                <a:gd name="T94" fmla="*/ 166 w 195"/>
                <a:gd name="T95" fmla="*/ 37 h 205"/>
                <a:gd name="T96" fmla="*/ 168 w 195"/>
                <a:gd name="T97" fmla="*/ 42 h 205"/>
                <a:gd name="T98" fmla="*/ 175 w 195"/>
                <a:gd name="T99" fmla="*/ 47 h 205"/>
                <a:gd name="T100" fmla="*/ 177 w 195"/>
                <a:gd name="T101" fmla="*/ 40 h 205"/>
                <a:gd name="T102" fmla="*/ 180 w 195"/>
                <a:gd name="T103" fmla="*/ 44 h 205"/>
                <a:gd name="T104" fmla="*/ 179 w 195"/>
                <a:gd name="T105" fmla="*/ 52 h 205"/>
                <a:gd name="T106" fmla="*/ 187 w 195"/>
                <a:gd name="T107" fmla="*/ 53 h 205"/>
                <a:gd name="T108" fmla="*/ 189 w 195"/>
                <a:gd name="T109" fmla="*/ 66 h 205"/>
                <a:gd name="T110" fmla="*/ 191 w 195"/>
                <a:gd name="T111" fmla="*/ 75 h 205"/>
                <a:gd name="T112" fmla="*/ 180 w 195"/>
                <a:gd name="T113" fmla="*/ 82 h 205"/>
                <a:gd name="T114" fmla="*/ 172 w 195"/>
                <a:gd name="T115" fmla="*/ 87 h 205"/>
                <a:gd name="T116" fmla="*/ 170 w 195"/>
                <a:gd name="T117" fmla="*/ 92 h 205"/>
                <a:gd name="T118" fmla="*/ 179 w 195"/>
                <a:gd name="T119" fmla="*/ 98 h 205"/>
                <a:gd name="T120" fmla="*/ 184 w 195"/>
                <a:gd name="T121" fmla="*/ 103 h 205"/>
                <a:gd name="T122" fmla="*/ 189 w 195"/>
                <a:gd name="T123" fmla="*/ 109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5" h="205">
                  <a:moveTo>
                    <a:pt x="195" y="113"/>
                  </a:moveTo>
                  <a:cubicBezTo>
                    <a:pt x="195" y="113"/>
                    <a:pt x="195" y="115"/>
                    <a:pt x="195" y="115"/>
                  </a:cubicBezTo>
                  <a:cubicBezTo>
                    <a:pt x="195" y="115"/>
                    <a:pt x="194" y="116"/>
                    <a:pt x="194" y="117"/>
                  </a:cubicBezTo>
                  <a:cubicBezTo>
                    <a:pt x="193" y="117"/>
                    <a:pt x="191" y="117"/>
                    <a:pt x="191" y="117"/>
                  </a:cubicBezTo>
                  <a:cubicBezTo>
                    <a:pt x="190" y="118"/>
                    <a:pt x="188" y="119"/>
                    <a:pt x="187" y="119"/>
                  </a:cubicBezTo>
                  <a:cubicBezTo>
                    <a:pt x="186" y="119"/>
                    <a:pt x="185" y="118"/>
                    <a:pt x="184" y="118"/>
                  </a:cubicBezTo>
                  <a:cubicBezTo>
                    <a:pt x="183" y="118"/>
                    <a:pt x="182" y="119"/>
                    <a:pt x="182" y="119"/>
                  </a:cubicBezTo>
                  <a:cubicBezTo>
                    <a:pt x="181" y="120"/>
                    <a:pt x="179" y="121"/>
                    <a:pt x="178" y="121"/>
                  </a:cubicBezTo>
                  <a:cubicBezTo>
                    <a:pt x="178" y="122"/>
                    <a:pt x="177" y="123"/>
                    <a:pt x="176" y="124"/>
                  </a:cubicBezTo>
                  <a:cubicBezTo>
                    <a:pt x="175" y="124"/>
                    <a:pt x="173" y="123"/>
                    <a:pt x="172" y="124"/>
                  </a:cubicBezTo>
                  <a:cubicBezTo>
                    <a:pt x="171" y="124"/>
                    <a:pt x="170" y="124"/>
                    <a:pt x="169" y="125"/>
                  </a:cubicBezTo>
                  <a:cubicBezTo>
                    <a:pt x="169" y="125"/>
                    <a:pt x="168" y="127"/>
                    <a:pt x="168" y="128"/>
                  </a:cubicBezTo>
                  <a:cubicBezTo>
                    <a:pt x="167" y="129"/>
                    <a:pt x="166" y="131"/>
                    <a:pt x="166" y="131"/>
                  </a:cubicBezTo>
                  <a:cubicBezTo>
                    <a:pt x="166" y="132"/>
                    <a:pt x="166" y="133"/>
                    <a:pt x="166" y="133"/>
                  </a:cubicBezTo>
                  <a:cubicBezTo>
                    <a:pt x="165" y="134"/>
                    <a:pt x="164" y="135"/>
                    <a:pt x="163" y="135"/>
                  </a:cubicBezTo>
                  <a:cubicBezTo>
                    <a:pt x="162" y="135"/>
                    <a:pt x="160" y="134"/>
                    <a:pt x="158" y="134"/>
                  </a:cubicBezTo>
                  <a:cubicBezTo>
                    <a:pt x="158" y="133"/>
                    <a:pt x="157" y="133"/>
                    <a:pt x="156" y="132"/>
                  </a:cubicBezTo>
                  <a:cubicBezTo>
                    <a:pt x="156" y="132"/>
                    <a:pt x="154" y="132"/>
                    <a:pt x="154" y="132"/>
                  </a:cubicBezTo>
                  <a:cubicBezTo>
                    <a:pt x="152" y="132"/>
                    <a:pt x="150" y="133"/>
                    <a:pt x="148" y="133"/>
                  </a:cubicBezTo>
                  <a:cubicBezTo>
                    <a:pt x="147" y="133"/>
                    <a:pt x="144" y="133"/>
                    <a:pt x="143" y="133"/>
                  </a:cubicBezTo>
                  <a:cubicBezTo>
                    <a:pt x="142" y="134"/>
                    <a:pt x="141" y="134"/>
                    <a:pt x="141" y="135"/>
                  </a:cubicBezTo>
                  <a:cubicBezTo>
                    <a:pt x="140" y="135"/>
                    <a:pt x="140" y="135"/>
                    <a:pt x="140" y="135"/>
                  </a:cubicBezTo>
                  <a:cubicBezTo>
                    <a:pt x="139" y="136"/>
                    <a:pt x="140" y="137"/>
                    <a:pt x="140" y="138"/>
                  </a:cubicBezTo>
                  <a:cubicBezTo>
                    <a:pt x="140" y="138"/>
                    <a:pt x="141" y="139"/>
                    <a:pt x="141" y="139"/>
                  </a:cubicBezTo>
                  <a:cubicBezTo>
                    <a:pt x="141" y="140"/>
                    <a:pt x="142" y="140"/>
                    <a:pt x="142" y="140"/>
                  </a:cubicBezTo>
                  <a:cubicBezTo>
                    <a:pt x="142" y="140"/>
                    <a:pt x="142" y="141"/>
                    <a:pt x="142" y="142"/>
                  </a:cubicBezTo>
                  <a:cubicBezTo>
                    <a:pt x="142" y="142"/>
                    <a:pt x="141" y="142"/>
                    <a:pt x="140" y="142"/>
                  </a:cubicBezTo>
                  <a:cubicBezTo>
                    <a:pt x="140" y="143"/>
                    <a:pt x="139" y="144"/>
                    <a:pt x="139" y="145"/>
                  </a:cubicBezTo>
                  <a:cubicBezTo>
                    <a:pt x="139" y="145"/>
                    <a:pt x="138" y="146"/>
                    <a:pt x="138" y="146"/>
                  </a:cubicBezTo>
                  <a:cubicBezTo>
                    <a:pt x="137" y="147"/>
                    <a:pt x="137" y="148"/>
                    <a:pt x="137" y="148"/>
                  </a:cubicBezTo>
                  <a:cubicBezTo>
                    <a:pt x="137" y="148"/>
                    <a:pt x="137" y="150"/>
                    <a:pt x="137" y="150"/>
                  </a:cubicBezTo>
                  <a:cubicBezTo>
                    <a:pt x="137" y="151"/>
                    <a:pt x="136" y="151"/>
                    <a:pt x="135" y="151"/>
                  </a:cubicBezTo>
                  <a:cubicBezTo>
                    <a:pt x="135" y="151"/>
                    <a:pt x="134" y="152"/>
                    <a:pt x="134" y="152"/>
                  </a:cubicBezTo>
                  <a:cubicBezTo>
                    <a:pt x="133" y="153"/>
                    <a:pt x="133" y="154"/>
                    <a:pt x="133" y="154"/>
                  </a:cubicBezTo>
                  <a:cubicBezTo>
                    <a:pt x="132" y="154"/>
                    <a:pt x="132" y="154"/>
                    <a:pt x="131" y="154"/>
                  </a:cubicBezTo>
                  <a:cubicBezTo>
                    <a:pt x="131" y="154"/>
                    <a:pt x="129" y="153"/>
                    <a:pt x="129" y="153"/>
                  </a:cubicBezTo>
                  <a:cubicBezTo>
                    <a:pt x="128" y="154"/>
                    <a:pt x="127" y="154"/>
                    <a:pt x="127" y="155"/>
                  </a:cubicBezTo>
                  <a:cubicBezTo>
                    <a:pt x="127" y="156"/>
                    <a:pt x="127" y="157"/>
                    <a:pt x="127" y="157"/>
                  </a:cubicBezTo>
                  <a:cubicBezTo>
                    <a:pt x="127" y="157"/>
                    <a:pt x="126" y="157"/>
                    <a:pt x="125" y="157"/>
                  </a:cubicBezTo>
                  <a:cubicBezTo>
                    <a:pt x="125" y="157"/>
                    <a:pt x="124" y="156"/>
                    <a:pt x="124" y="156"/>
                  </a:cubicBezTo>
                  <a:cubicBezTo>
                    <a:pt x="123" y="156"/>
                    <a:pt x="123" y="157"/>
                    <a:pt x="123" y="158"/>
                  </a:cubicBezTo>
                  <a:cubicBezTo>
                    <a:pt x="122" y="158"/>
                    <a:pt x="122" y="159"/>
                    <a:pt x="122" y="160"/>
                  </a:cubicBezTo>
                  <a:cubicBezTo>
                    <a:pt x="122" y="160"/>
                    <a:pt x="121" y="161"/>
                    <a:pt x="121" y="161"/>
                  </a:cubicBezTo>
                  <a:cubicBezTo>
                    <a:pt x="121" y="161"/>
                    <a:pt x="120" y="160"/>
                    <a:pt x="120" y="160"/>
                  </a:cubicBezTo>
                  <a:cubicBezTo>
                    <a:pt x="119" y="159"/>
                    <a:pt x="119" y="158"/>
                    <a:pt x="118" y="158"/>
                  </a:cubicBezTo>
                  <a:cubicBezTo>
                    <a:pt x="118" y="157"/>
                    <a:pt x="118" y="156"/>
                    <a:pt x="117" y="156"/>
                  </a:cubicBezTo>
                  <a:cubicBezTo>
                    <a:pt x="117" y="156"/>
                    <a:pt x="116" y="157"/>
                    <a:pt x="116" y="157"/>
                  </a:cubicBezTo>
                  <a:cubicBezTo>
                    <a:pt x="115" y="158"/>
                    <a:pt x="114" y="159"/>
                    <a:pt x="114" y="160"/>
                  </a:cubicBezTo>
                  <a:cubicBezTo>
                    <a:pt x="113" y="161"/>
                    <a:pt x="114" y="162"/>
                    <a:pt x="114" y="163"/>
                  </a:cubicBezTo>
                  <a:cubicBezTo>
                    <a:pt x="114" y="164"/>
                    <a:pt x="115" y="166"/>
                    <a:pt x="115" y="167"/>
                  </a:cubicBezTo>
                  <a:cubicBezTo>
                    <a:pt x="115" y="168"/>
                    <a:pt x="114" y="169"/>
                    <a:pt x="114" y="170"/>
                  </a:cubicBezTo>
                  <a:cubicBezTo>
                    <a:pt x="113" y="171"/>
                    <a:pt x="113" y="171"/>
                    <a:pt x="112" y="172"/>
                  </a:cubicBezTo>
                  <a:cubicBezTo>
                    <a:pt x="112" y="173"/>
                    <a:pt x="110" y="173"/>
                    <a:pt x="109" y="174"/>
                  </a:cubicBezTo>
                  <a:cubicBezTo>
                    <a:pt x="109" y="175"/>
                    <a:pt x="109" y="177"/>
                    <a:pt x="109" y="178"/>
                  </a:cubicBezTo>
                  <a:cubicBezTo>
                    <a:pt x="109" y="179"/>
                    <a:pt x="110" y="181"/>
                    <a:pt x="110" y="181"/>
                  </a:cubicBezTo>
                  <a:cubicBezTo>
                    <a:pt x="110" y="182"/>
                    <a:pt x="110" y="184"/>
                    <a:pt x="109" y="185"/>
                  </a:cubicBezTo>
                  <a:cubicBezTo>
                    <a:pt x="109" y="186"/>
                    <a:pt x="108" y="187"/>
                    <a:pt x="107" y="187"/>
                  </a:cubicBezTo>
                  <a:cubicBezTo>
                    <a:pt x="106" y="187"/>
                    <a:pt x="105" y="187"/>
                    <a:pt x="104" y="187"/>
                  </a:cubicBezTo>
                  <a:cubicBezTo>
                    <a:pt x="103" y="187"/>
                    <a:pt x="101" y="187"/>
                    <a:pt x="100" y="187"/>
                  </a:cubicBezTo>
                  <a:cubicBezTo>
                    <a:pt x="99" y="187"/>
                    <a:pt x="98" y="189"/>
                    <a:pt x="97" y="189"/>
                  </a:cubicBezTo>
                  <a:cubicBezTo>
                    <a:pt x="96" y="190"/>
                    <a:pt x="95" y="191"/>
                    <a:pt x="94" y="191"/>
                  </a:cubicBezTo>
                  <a:cubicBezTo>
                    <a:pt x="93" y="191"/>
                    <a:pt x="91" y="191"/>
                    <a:pt x="90" y="191"/>
                  </a:cubicBezTo>
                  <a:cubicBezTo>
                    <a:pt x="90" y="192"/>
                    <a:pt x="89" y="193"/>
                    <a:pt x="88" y="193"/>
                  </a:cubicBezTo>
                  <a:cubicBezTo>
                    <a:pt x="88" y="193"/>
                    <a:pt x="86" y="194"/>
                    <a:pt x="86" y="194"/>
                  </a:cubicBezTo>
                  <a:cubicBezTo>
                    <a:pt x="85" y="195"/>
                    <a:pt x="86" y="198"/>
                    <a:pt x="85" y="199"/>
                  </a:cubicBezTo>
                  <a:cubicBezTo>
                    <a:pt x="85" y="200"/>
                    <a:pt x="83" y="202"/>
                    <a:pt x="82" y="203"/>
                  </a:cubicBezTo>
                  <a:cubicBezTo>
                    <a:pt x="82" y="203"/>
                    <a:pt x="81" y="203"/>
                    <a:pt x="80" y="204"/>
                  </a:cubicBezTo>
                  <a:cubicBezTo>
                    <a:pt x="80" y="203"/>
                    <a:pt x="80" y="203"/>
                    <a:pt x="80" y="203"/>
                  </a:cubicBezTo>
                  <a:cubicBezTo>
                    <a:pt x="79" y="203"/>
                    <a:pt x="78" y="204"/>
                    <a:pt x="77" y="203"/>
                  </a:cubicBezTo>
                  <a:cubicBezTo>
                    <a:pt x="76" y="203"/>
                    <a:pt x="74" y="202"/>
                    <a:pt x="73" y="201"/>
                  </a:cubicBezTo>
                  <a:cubicBezTo>
                    <a:pt x="72" y="201"/>
                    <a:pt x="70" y="200"/>
                    <a:pt x="69" y="199"/>
                  </a:cubicBezTo>
                  <a:cubicBezTo>
                    <a:pt x="69" y="199"/>
                    <a:pt x="67" y="197"/>
                    <a:pt x="67" y="197"/>
                  </a:cubicBezTo>
                  <a:cubicBezTo>
                    <a:pt x="66" y="196"/>
                    <a:pt x="66" y="195"/>
                    <a:pt x="65" y="195"/>
                  </a:cubicBezTo>
                  <a:cubicBezTo>
                    <a:pt x="65" y="194"/>
                    <a:pt x="64" y="193"/>
                    <a:pt x="63" y="193"/>
                  </a:cubicBezTo>
                  <a:cubicBezTo>
                    <a:pt x="63" y="193"/>
                    <a:pt x="61" y="193"/>
                    <a:pt x="61" y="193"/>
                  </a:cubicBezTo>
                  <a:cubicBezTo>
                    <a:pt x="60" y="193"/>
                    <a:pt x="59" y="193"/>
                    <a:pt x="58" y="193"/>
                  </a:cubicBezTo>
                  <a:cubicBezTo>
                    <a:pt x="58" y="194"/>
                    <a:pt x="57" y="195"/>
                    <a:pt x="57" y="195"/>
                  </a:cubicBezTo>
                  <a:cubicBezTo>
                    <a:pt x="57" y="196"/>
                    <a:pt x="57" y="197"/>
                    <a:pt x="57" y="198"/>
                  </a:cubicBezTo>
                  <a:cubicBezTo>
                    <a:pt x="56" y="199"/>
                    <a:pt x="56" y="200"/>
                    <a:pt x="55" y="200"/>
                  </a:cubicBezTo>
                  <a:cubicBezTo>
                    <a:pt x="54" y="200"/>
                    <a:pt x="53" y="201"/>
                    <a:pt x="52" y="201"/>
                  </a:cubicBezTo>
                  <a:cubicBezTo>
                    <a:pt x="51" y="201"/>
                    <a:pt x="49" y="201"/>
                    <a:pt x="48" y="201"/>
                  </a:cubicBezTo>
                  <a:cubicBezTo>
                    <a:pt x="47" y="201"/>
                    <a:pt x="46" y="202"/>
                    <a:pt x="45" y="202"/>
                  </a:cubicBezTo>
                  <a:cubicBezTo>
                    <a:pt x="44" y="202"/>
                    <a:pt x="42" y="203"/>
                    <a:pt x="41" y="204"/>
                  </a:cubicBezTo>
                  <a:cubicBezTo>
                    <a:pt x="40" y="204"/>
                    <a:pt x="38" y="205"/>
                    <a:pt x="37" y="205"/>
                  </a:cubicBezTo>
                  <a:cubicBezTo>
                    <a:pt x="36" y="205"/>
                    <a:pt x="34" y="204"/>
                    <a:pt x="33" y="204"/>
                  </a:cubicBezTo>
                  <a:cubicBezTo>
                    <a:pt x="32" y="204"/>
                    <a:pt x="31" y="204"/>
                    <a:pt x="30" y="204"/>
                  </a:cubicBezTo>
                  <a:cubicBezTo>
                    <a:pt x="29" y="203"/>
                    <a:pt x="27" y="201"/>
                    <a:pt x="26" y="200"/>
                  </a:cubicBezTo>
                  <a:cubicBezTo>
                    <a:pt x="25" y="200"/>
                    <a:pt x="24" y="199"/>
                    <a:pt x="23" y="199"/>
                  </a:cubicBezTo>
                  <a:cubicBezTo>
                    <a:pt x="23" y="199"/>
                    <a:pt x="22" y="198"/>
                    <a:pt x="21" y="197"/>
                  </a:cubicBezTo>
                  <a:cubicBezTo>
                    <a:pt x="21" y="197"/>
                    <a:pt x="21" y="197"/>
                    <a:pt x="21" y="197"/>
                  </a:cubicBezTo>
                  <a:cubicBezTo>
                    <a:pt x="22" y="195"/>
                    <a:pt x="22" y="191"/>
                    <a:pt x="21" y="189"/>
                  </a:cubicBezTo>
                  <a:cubicBezTo>
                    <a:pt x="21" y="188"/>
                    <a:pt x="20" y="185"/>
                    <a:pt x="20" y="184"/>
                  </a:cubicBezTo>
                  <a:cubicBezTo>
                    <a:pt x="19" y="183"/>
                    <a:pt x="18" y="181"/>
                    <a:pt x="18" y="180"/>
                  </a:cubicBezTo>
                  <a:cubicBezTo>
                    <a:pt x="18" y="179"/>
                    <a:pt x="19" y="175"/>
                    <a:pt x="18" y="173"/>
                  </a:cubicBezTo>
                  <a:cubicBezTo>
                    <a:pt x="18" y="172"/>
                    <a:pt x="15" y="171"/>
                    <a:pt x="14" y="171"/>
                  </a:cubicBezTo>
                  <a:cubicBezTo>
                    <a:pt x="13" y="170"/>
                    <a:pt x="12" y="168"/>
                    <a:pt x="12" y="166"/>
                  </a:cubicBezTo>
                  <a:cubicBezTo>
                    <a:pt x="12" y="165"/>
                    <a:pt x="13" y="163"/>
                    <a:pt x="14" y="162"/>
                  </a:cubicBezTo>
                  <a:cubicBezTo>
                    <a:pt x="15" y="161"/>
                    <a:pt x="17" y="159"/>
                    <a:pt x="17" y="158"/>
                  </a:cubicBezTo>
                  <a:cubicBezTo>
                    <a:pt x="18" y="157"/>
                    <a:pt x="17" y="156"/>
                    <a:pt x="17" y="155"/>
                  </a:cubicBezTo>
                  <a:cubicBezTo>
                    <a:pt x="15" y="154"/>
                    <a:pt x="13" y="153"/>
                    <a:pt x="11" y="152"/>
                  </a:cubicBezTo>
                  <a:cubicBezTo>
                    <a:pt x="10" y="151"/>
                    <a:pt x="7" y="150"/>
                    <a:pt x="6" y="148"/>
                  </a:cubicBezTo>
                  <a:cubicBezTo>
                    <a:pt x="5" y="147"/>
                    <a:pt x="3" y="145"/>
                    <a:pt x="3" y="144"/>
                  </a:cubicBezTo>
                  <a:cubicBezTo>
                    <a:pt x="3" y="143"/>
                    <a:pt x="3" y="140"/>
                    <a:pt x="3" y="138"/>
                  </a:cubicBezTo>
                  <a:cubicBezTo>
                    <a:pt x="2" y="137"/>
                    <a:pt x="0" y="135"/>
                    <a:pt x="0" y="134"/>
                  </a:cubicBezTo>
                  <a:cubicBezTo>
                    <a:pt x="0" y="133"/>
                    <a:pt x="1" y="131"/>
                    <a:pt x="2" y="130"/>
                  </a:cubicBezTo>
                  <a:cubicBezTo>
                    <a:pt x="3" y="129"/>
                    <a:pt x="6" y="129"/>
                    <a:pt x="7" y="127"/>
                  </a:cubicBezTo>
                  <a:cubicBezTo>
                    <a:pt x="8" y="127"/>
                    <a:pt x="9" y="125"/>
                    <a:pt x="9" y="124"/>
                  </a:cubicBezTo>
                  <a:cubicBezTo>
                    <a:pt x="10" y="122"/>
                    <a:pt x="11" y="120"/>
                    <a:pt x="11" y="118"/>
                  </a:cubicBezTo>
                  <a:cubicBezTo>
                    <a:pt x="11" y="117"/>
                    <a:pt x="10" y="114"/>
                    <a:pt x="9" y="113"/>
                  </a:cubicBezTo>
                  <a:cubicBezTo>
                    <a:pt x="8" y="111"/>
                    <a:pt x="5" y="109"/>
                    <a:pt x="5" y="107"/>
                  </a:cubicBezTo>
                  <a:cubicBezTo>
                    <a:pt x="5" y="106"/>
                    <a:pt x="5" y="104"/>
                    <a:pt x="5" y="104"/>
                  </a:cubicBezTo>
                  <a:cubicBezTo>
                    <a:pt x="6" y="103"/>
                    <a:pt x="9" y="103"/>
                    <a:pt x="10" y="103"/>
                  </a:cubicBezTo>
                  <a:cubicBezTo>
                    <a:pt x="11" y="103"/>
                    <a:pt x="13" y="104"/>
                    <a:pt x="14" y="104"/>
                  </a:cubicBezTo>
                  <a:cubicBezTo>
                    <a:pt x="15" y="104"/>
                    <a:pt x="17" y="104"/>
                    <a:pt x="18" y="103"/>
                  </a:cubicBezTo>
                  <a:cubicBezTo>
                    <a:pt x="19" y="102"/>
                    <a:pt x="16" y="100"/>
                    <a:pt x="16" y="99"/>
                  </a:cubicBezTo>
                  <a:cubicBezTo>
                    <a:pt x="16" y="98"/>
                    <a:pt x="17" y="96"/>
                    <a:pt x="17" y="96"/>
                  </a:cubicBezTo>
                  <a:cubicBezTo>
                    <a:pt x="18" y="95"/>
                    <a:pt x="21" y="94"/>
                    <a:pt x="21" y="94"/>
                  </a:cubicBezTo>
                  <a:cubicBezTo>
                    <a:pt x="22" y="92"/>
                    <a:pt x="22" y="90"/>
                    <a:pt x="22" y="88"/>
                  </a:cubicBezTo>
                  <a:cubicBezTo>
                    <a:pt x="22" y="87"/>
                    <a:pt x="21" y="85"/>
                    <a:pt x="20" y="84"/>
                  </a:cubicBezTo>
                  <a:cubicBezTo>
                    <a:pt x="19" y="83"/>
                    <a:pt x="17" y="81"/>
                    <a:pt x="16" y="80"/>
                  </a:cubicBezTo>
                  <a:cubicBezTo>
                    <a:pt x="15" y="78"/>
                    <a:pt x="14" y="75"/>
                    <a:pt x="13" y="74"/>
                  </a:cubicBezTo>
                  <a:cubicBezTo>
                    <a:pt x="12" y="73"/>
                    <a:pt x="10" y="73"/>
                    <a:pt x="9" y="72"/>
                  </a:cubicBezTo>
                  <a:cubicBezTo>
                    <a:pt x="8" y="71"/>
                    <a:pt x="6" y="71"/>
                    <a:pt x="5" y="70"/>
                  </a:cubicBezTo>
                  <a:cubicBezTo>
                    <a:pt x="4" y="69"/>
                    <a:pt x="3" y="65"/>
                    <a:pt x="3" y="63"/>
                  </a:cubicBezTo>
                  <a:cubicBezTo>
                    <a:pt x="3" y="61"/>
                    <a:pt x="7" y="59"/>
                    <a:pt x="8" y="58"/>
                  </a:cubicBezTo>
                  <a:cubicBezTo>
                    <a:pt x="9" y="57"/>
                    <a:pt x="13" y="56"/>
                    <a:pt x="14" y="55"/>
                  </a:cubicBezTo>
                  <a:cubicBezTo>
                    <a:pt x="15" y="54"/>
                    <a:pt x="16" y="51"/>
                    <a:pt x="17" y="50"/>
                  </a:cubicBezTo>
                  <a:cubicBezTo>
                    <a:pt x="17" y="49"/>
                    <a:pt x="19" y="48"/>
                    <a:pt x="20" y="48"/>
                  </a:cubicBezTo>
                  <a:cubicBezTo>
                    <a:pt x="21" y="48"/>
                    <a:pt x="23" y="51"/>
                    <a:pt x="24" y="52"/>
                  </a:cubicBezTo>
                  <a:cubicBezTo>
                    <a:pt x="25" y="53"/>
                    <a:pt x="24" y="55"/>
                    <a:pt x="25" y="57"/>
                  </a:cubicBezTo>
                  <a:cubicBezTo>
                    <a:pt x="25" y="58"/>
                    <a:pt x="27" y="60"/>
                    <a:pt x="28" y="61"/>
                  </a:cubicBezTo>
                  <a:cubicBezTo>
                    <a:pt x="29" y="61"/>
                    <a:pt x="32" y="61"/>
                    <a:pt x="33" y="61"/>
                  </a:cubicBezTo>
                  <a:cubicBezTo>
                    <a:pt x="34" y="61"/>
                    <a:pt x="36" y="61"/>
                    <a:pt x="37" y="60"/>
                  </a:cubicBezTo>
                  <a:cubicBezTo>
                    <a:pt x="38" y="60"/>
                    <a:pt x="39" y="58"/>
                    <a:pt x="40" y="57"/>
                  </a:cubicBezTo>
                  <a:cubicBezTo>
                    <a:pt x="40" y="55"/>
                    <a:pt x="40" y="53"/>
                    <a:pt x="40" y="51"/>
                  </a:cubicBezTo>
                  <a:cubicBezTo>
                    <a:pt x="39" y="51"/>
                    <a:pt x="39" y="49"/>
                    <a:pt x="39" y="48"/>
                  </a:cubicBezTo>
                  <a:cubicBezTo>
                    <a:pt x="40" y="47"/>
                    <a:pt x="42" y="45"/>
                    <a:pt x="42" y="44"/>
                  </a:cubicBezTo>
                  <a:cubicBezTo>
                    <a:pt x="42" y="42"/>
                    <a:pt x="42" y="40"/>
                    <a:pt x="42" y="38"/>
                  </a:cubicBezTo>
                  <a:cubicBezTo>
                    <a:pt x="42" y="37"/>
                    <a:pt x="41" y="35"/>
                    <a:pt x="41" y="34"/>
                  </a:cubicBezTo>
                  <a:cubicBezTo>
                    <a:pt x="42" y="32"/>
                    <a:pt x="45" y="30"/>
                    <a:pt x="46" y="29"/>
                  </a:cubicBezTo>
                  <a:cubicBezTo>
                    <a:pt x="47" y="28"/>
                    <a:pt x="48" y="24"/>
                    <a:pt x="50" y="23"/>
                  </a:cubicBezTo>
                  <a:cubicBezTo>
                    <a:pt x="51" y="22"/>
                    <a:pt x="54" y="23"/>
                    <a:pt x="55" y="22"/>
                  </a:cubicBezTo>
                  <a:cubicBezTo>
                    <a:pt x="57" y="22"/>
                    <a:pt x="58" y="18"/>
                    <a:pt x="59" y="17"/>
                  </a:cubicBezTo>
                  <a:cubicBezTo>
                    <a:pt x="60" y="16"/>
                    <a:pt x="61" y="16"/>
                    <a:pt x="62" y="15"/>
                  </a:cubicBezTo>
                  <a:cubicBezTo>
                    <a:pt x="63" y="16"/>
                    <a:pt x="64" y="16"/>
                    <a:pt x="64" y="16"/>
                  </a:cubicBezTo>
                  <a:cubicBezTo>
                    <a:pt x="65" y="17"/>
                    <a:pt x="66" y="16"/>
                    <a:pt x="67" y="16"/>
                  </a:cubicBezTo>
                  <a:cubicBezTo>
                    <a:pt x="68" y="17"/>
                    <a:pt x="69" y="17"/>
                    <a:pt x="70" y="18"/>
                  </a:cubicBezTo>
                  <a:cubicBezTo>
                    <a:pt x="71" y="18"/>
                    <a:pt x="71" y="19"/>
                    <a:pt x="72" y="20"/>
                  </a:cubicBezTo>
                  <a:cubicBezTo>
                    <a:pt x="72" y="20"/>
                    <a:pt x="73" y="19"/>
                    <a:pt x="74" y="19"/>
                  </a:cubicBezTo>
                  <a:cubicBezTo>
                    <a:pt x="75" y="18"/>
                    <a:pt x="76" y="18"/>
                    <a:pt x="77" y="18"/>
                  </a:cubicBezTo>
                  <a:cubicBezTo>
                    <a:pt x="77" y="17"/>
                    <a:pt x="79" y="16"/>
                    <a:pt x="79" y="16"/>
                  </a:cubicBezTo>
                  <a:cubicBezTo>
                    <a:pt x="80" y="15"/>
                    <a:pt x="81" y="14"/>
                    <a:pt x="81" y="13"/>
                  </a:cubicBezTo>
                  <a:cubicBezTo>
                    <a:pt x="82" y="13"/>
                    <a:pt x="83" y="11"/>
                    <a:pt x="83" y="11"/>
                  </a:cubicBezTo>
                  <a:cubicBezTo>
                    <a:pt x="83" y="10"/>
                    <a:pt x="82" y="9"/>
                    <a:pt x="82" y="8"/>
                  </a:cubicBezTo>
                  <a:cubicBezTo>
                    <a:pt x="81" y="7"/>
                    <a:pt x="82" y="6"/>
                    <a:pt x="81" y="5"/>
                  </a:cubicBezTo>
                  <a:cubicBezTo>
                    <a:pt x="81" y="5"/>
                    <a:pt x="80" y="3"/>
                    <a:pt x="81" y="2"/>
                  </a:cubicBezTo>
                  <a:cubicBezTo>
                    <a:pt x="81" y="1"/>
                    <a:pt x="82" y="0"/>
                    <a:pt x="82" y="0"/>
                  </a:cubicBezTo>
                  <a:cubicBezTo>
                    <a:pt x="83" y="0"/>
                    <a:pt x="84" y="1"/>
                    <a:pt x="85" y="1"/>
                  </a:cubicBezTo>
                  <a:cubicBezTo>
                    <a:pt x="86" y="1"/>
                    <a:pt x="87" y="0"/>
                    <a:pt x="88" y="1"/>
                  </a:cubicBezTo>
                  <a:cubicBezTo>
                    <a:pt x="88" y="1"/>
                    <a:pt x="90" y="1"/>
                    <a:pt x="90" y="1"/>
                  </a:cubicBezTo>
                  <a:cubicBezTo>
                    <a:pt x="91" y="2"/>
                    <a:pt x="92" y="4"/>
                    <a:pt x="93" y="5"/>
                  </a:cubicBezTo>
                  <a:cubicBezTo>
                    <a:pt x="94" y="5"/>
                    <a:pt x="96" y="6"/>
                    <a:pt x="96" y="6"/>
                  </a:cubicBezTo>
                  <a:cubicBezTo>
                    <a:pt x="97" y="6"/>
                    <a:pt x="99" y="5"/>
                    <a:pt x="100" y="6"/>
                  </a:cubicBezTo>
                  <a:cubicBezTo>
                    <a:pt x="100" y="6"/>
                    <a:pt x="102" y="7"/>
                    <a:pt x="102" y="8"/>
                  </a:cubicBezTo>
                  <a:cubicBezTo>
                    <a:pt x="103" y="9"/>
                    <a:pt x="105" y="9"/>
                    <a:pt x="106" y="10"/>
                  </a:cubicBezTo>
                  <a:cubicBezTo>
                    <a:pt x="108" y="10"/>
                    <a:pt x="111" y="9"/>
                    <a:pt x="112" y="10"/>
                  </a:cubicBezTo>
                  <a:cubicBezTo>
                    <a:pt x="113" y="10"/>
                    <a:pt x="115" y="12"/>
                    <a:pt x="115" y="12"/>
                  </a:cubicBezTo>
                  <a:cubicBezTo>
                    <a:pt x="116" y="13"/>
                    <a:pt x="117" y="14"/>
                    <a:pt x="118" y="14"/>
                  </a:cubicBezTo>
                  <a:cubicBezTo>
                    <a:pt x="119" y="14"/>
                    <a:pt x="121" y="14"/>
                    <a:pt x="122" y="14"/>
                  </a:cubicBezTo>
                  <a:cubicBezTo>
                    <a:pt x="123" y="13"/>
                    <a:pt x="125" y="13"/>
                    <a:pt x="126" y="12"/>
                  </a:cubicBezTo>
                  <a:cubicBezTo>
                    <a:pt x="127" y="12"/>
                    <a:pt x="128" y="11"/>
                    <a:pt x="128" y="11"/>
                  </a:cubicBezTo>
                  <a:cubicBezTo>
                    <a:pt x="128" y="10"/>
                    <a:pt x="128" y="9"/>
                    <a:pt x="128" y="8"/>
                  </a:cubicBezTo>
                  <a:cubicBezTo>
                    <a:pt x="129" y="8"/>
                    <a:pt x="129" y="8"/>
                    <a:pt x="130" y="8"/>
                  </a:cubicBezTo>
                  <a:cubicBezTo>
                    <a:pt x="131" y="8"/>
                    <a:pt x="132" y="10"/>
                    <a:pt x="133" y="10"/>
                  </a:cubicBezTo>
                  <a:cubicBezTo>
                    <a:pt x="133" y="11"/>
                    <a:pt x="134" y="12"/>
                    <a:pt x="134" y="13"/>
                  </a:cubicBezTo>
                  <a:cubicBezTo>
                    <a:pt x="135" y="13"/>
                    <a:pt x="136" y="13"/>
                    <a:pt x="137" y="13"/>
                  </a:cubicBezTo>
                  <a:cubicBezTo>
                    <a:pt x="137" y="13"/>
                    <a:pt x="137" y="14"/>
                    <a:pt x="138" y="15"/>
                  </a:cubicBezTo>
                  <a:cubicBezTo>
                    <a:pt x="138" y="15"/>
                    <a:pt x="138" y="17"/>
                    <a:pt x="138" y="18"/>
                  </a:cubicBezTo>
                  <a:cubicBezTo>
                    <a:pt x="138" y="19"/>
                    <a:pt x="137" y="21"/>
                    <a:pt x="137" y="22"/>
                  </a:cubicBezTo>
                  <a:cubicBezTo>
                    <a:pt x="137" y="22"/>
                    <a:pt x="139" y="22"/>
                    <a:pt x="139" y="22"/>
                  </a:cubicBezTo>
                  <a:cubicBezTo>
                    <a:pt x="139" y="22"/>
                    <a:pt x="140" y="22"/>
                    <a:pt x="140" y="22"/>
                  </a:cubicBezTo>
                  <a:cubicBezTo>
                    <a:pt x="141" y="22"/>
                    <a:pt x="141" y="23"/>
                    <a:pt x="142" y="23"/>
                  </a:cubicBezTo>
                  <a:cubicBezTo>
                    <a:pt x="142" y="24"/>
                    <a:pt x="143" y="24"/>
                    <a:pt x="144" y="25"/>
                  </a:cubicBezTo>
                  <a:cubicBezTo>
                    <a:pt x="144" y="25"/>
                    <a:pt x="146" y="24"/>
                    <a:pt x="147" y="24"/>
                  </a:cubicBezTo>
                  <a:cubicBezTo>
                    <a:pt x="148" y="24"/>
                    <a:pt x="149" y="24"/>
                    <a:pt x="150" y="24"/>
                  </a:cubicBezTo>
                  <a:cubicBezTo>
                    <a:pt x="150" y="25"/>
                    <a:pt x="151" y="27"/>
                    <a:pt x="152" y="28"/>
                  </a:cubicBezTo>
                  <a:cubicBezTo>
                    <a:pt x="152" y="29"/>
                    <a:pt x="154" y="31"/>
                    <a:pt x="154" y="32"/>
                  </a:cubicBezTo>
                  <a:cubicBezTo>
                    <a:pt x="155" y="32"/>
                    <a:pt x="156" y="33"/>
                    <a:pt x="157" y="33"/>
                  </a:cubicBezTo>
                  <a:cubicBezTo>
                    <a:pt x="158" y="33"/>
                    <a:pt x="160" y="33"/>
                    <a:pt x="160" y="33"/>
                  </a:cubicBezTo>
                  <a:cubicBezTo>
                    <a:pt x="161" y="33"/>
                    <a:pt x="162" y="33"/>
                    <a:pt x="163" y="33"/>
                  </a:cubicBezTo>
                  <a:cubicBezTo>
                    <a:pt x="164" y="34"/>
                    <a:pt x="165" y="35"/>
                    <a:pt x="166" y="36"/>
                  </a:cubicBezTo>
                  <a:cubicBezTo>
                    <a:pt x="166" y="36"/>
                    <a:pt x="166" y="36"/>
                    <a:pt x="166" y="37"/>
                  </a:cubicBezTo>
                  <a:cubicBezTo>
                    <a:pt x="167" y="37"/>
                    <a:pt x="168" y="36"/>
                    <a:pt x="168" y="36"/>
                  </a:cubicBezTo>
                  <a:cubicBezTo>
                    <a:pt x="169" y="37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68" y="40"/>
                    <a:pt x="168" y="42"/>
                    <a:pt x="168" y="42"/>
                  </a:cubicBezTo>
                  <a:cubicBezTo>
                    <a:pt x="168" y="43"/>
                    <a:pt x="168" y="44"/>
                    <a:pt x="168" y="44"/>
                  </a:cubicBezTo>
                  <a:cubicBezTo>
                    <a:pt x="168" y="45"/>
                    <a:pt x="170" y="45"/>
                    <a:pt x="170" y="45"/>
                  </a:cubicBezTo>
                  <a:cubicBezTo>
                    <a:pt x="171" y="45"/>
                    <a:pt x="172" y="46"/>
                    <a:pt x="173" y="46"/>
                  </a:cubicBezTo>
                  <a:cubicBezTo>
                    <a:pt x="173" y="46"/>
                    <a:pt x="174" y="47"/>
                    <a:pt x="175" y="47"/>
                  </a:cubicBezTo>
                  <a:cubicBezTo>
                    <a:pt x="175" y="47"/>
                    <a:pt x="175" y="46"/>
                    <a:pt x="175" y="46"/>
                  </a:cubicBezTo>
                  <a:cubicBezTo>
                    <a:pt x="176" y="45"/>
                    <a:pt x="175" y="44"/>
                    <a:pt x="175" y="43"/>
                  </a:cubicBezTo>
                  <a:cubicBezTo>
                    <a:pt x="175" y="43"/>
                    <a:pt x="175" y="42"/>
                    <a:pt x="175" y="41"/>
                  </a:cubicBezTo>
                  <a:cubicBezTo>
                    <a:pt x="175" y="41"/>
                    <a:pt x="176" y="40"/>
                    <a:pt x="177" y="40"/>
                  </a:cubicBezTo>
                  <a:cubicBezTo>
                    <a:pt x="177" y="40"/>
                    <a:pt x="178" y="40"/>
                    <a:pt x="178" y="40"/>
                  </a:cubicBezTo>
                  <a:cubicBezTo>
                    <a:pt x="179" y="40"/>
                    <a:pt x="179" y="40"/>
                    <a:pt x="179" y="40"/>
                  </a:cubicBezTo>
                  <a:cubicBezTo>
                    <a:pt x="180" y="41"/>
                    <a:pt x="181" y="41"/>
                    <a:pt x="181" y="42"/>
                  </a:cubicBezTo>
                  <a:cubicBezTo>
                    <a:pt x="181" y="42"/>
                    <a:pt x="180" y="43"/>
                    <a:pt x="180" y="44"/>
                  </a:cubicBezTo>
                  <a:cubicBezTo>
                    <a:pt x="179" y="44"/>
                    <a:pt x="179" y="44"/>
                    <a:pt x="178" y="45"/>
                  </a:cubicBezTo>
                  <a:cubicBezTo>
                    <a:pt x="178" y="46"/>
                    <a:pt x="177" y="46"/>
                    <a:pt x="177" y="47"/>
                  </a:cubicBezTo>
                  <a:cubicBezTo>
                    <a:pt x="177" y="48"/>
                    <a:pt x="177" y="49"/>
                    <a:pt x="177" y="49"/>
                  </a:cubicBezTo>
                  <a:cubicBezTo>
                    <a:pt x="177" y="50"/>
                    <a:pt x="179" y="51"/>
                    <a:pt x="179" y="52"/>
                  </a:cubicBezTo>
                  <a:cubicBezTo>
                    <a:pt x="180" y="52"/>
                    <a:pt x="180" y="53"/>
                    <a:pt x="181" y="53"/>
                  </a:cubicBezTo>
                  <a:cubicBezTo>
                    <a:pt x="181" y="53"/>
                    <a:pt x="183" y="53"/>
                    <a:pt x="183" y="53"/>
                  </a:cubicBezTo>
                  <a:cubicBezTo>
                    <a:pt x="184" y="53"/>
                    <a:pt x="185" y="52"/>
                    <a:pt x="185" y="52"/>
                  </a:cubicBezTo>
                  <a:cubicBezTo>
                    <a:pt x="186" y="52"/>
                    <a:pt x="187" y="53"/>
                    <a:pt x="187" y="53"/>
                  </a:cubicBezTo>
                  <a:cubicBezTo>
                    <a:pt x="188" y="53"/>
                    <a:pt x="188" y="55"/>
                    <a:pt x="188" y="55"/>
                  </a:cubicBezTo>
                  <a:cubicBezTo>
                    <a:pt x="189" y="56"/>
                    <a:pt x="188" y="58"/>
                    <a:pt x="188" y="59"/>
                  </a:cubicBezTo>
                  <a:cubicBezTo>
                    <a:pt x="188" y="59"/>
                    <a:pt x="189" y="61"/>
                    <a:pt x="189" y="61"/>
                  </a:cubicBezTo>
                  <a:cubicBezTo>
                    <a:pt x="189" y="62"/>
                    <a:pt x="189" y="65"/>
                    <a:pt x="189" y="66"/>
                  </a:cubicBezTo>
                  <a:cubicBezTo>
                    <a:pt x="189" y="67"/>
                    <a:pt x="189" y="69"/>
                    <a:pt x="189" y="69"/>
                  </a:cubicBezTo>
                  <a:cubicBezTo>
                    <a:pt x="189" y="70"/>
                    <a:pt x="189" y="71"/>
                    <a:pt x="190" y="72"/>
                  </a:cubicBezTo>
                  <a:cubicBezTo>
                    <a:pt x="190" y="73"/>
                    <a:pt x="191" y="74"/>
                    <a:pt x="192" y="74"/>
                  </a:cubicBezTo>
                  <a:cubicBezTo>
                    <a:pt x="192" y="74"/>
                    <a:pt x="191" y="75"/>
                    <a:pt x="191" y="75"/>
                  </a:cubicBezTo>
                  <a:cubicBezTo>
                    <a:pt x="190" y="76"/>
                    <a:pt x="188" y="77"/>
                    <a:pt x="188" y="78"/>
                  </a:cubicBezTo>
                  <a:cubicBezTo>
                    <a:pt x="187" y="78"/>
                    <a:pt x="186" y="80"/>
                    <a:pt x="185" y="80"/>
                  </a:cubicBezTo>
                  <a:cubicBezTo>
                    <a:pt x="184" y="80"/>
                    <a:pt x="183" y="80"/>
                    <a:pt x="183" y="80"/>
                  </a:cubicBezTo>
                  <a:cubicBezTo>
                    <a:pt x="182" y="80"/>
                    <a:pt x="181" y="81"/>
                    <a:pt x="180" y="82"/>
                  </a:cubicBezTo>
                  <a:cubicBezTo>
                    <a:pt x="179" y="82"/>
                    <a:pt x="178" y="83"/>
                    <a:pt x="177" y="83"/>
                  </a:cubicBezTo>
                  <a:cubicBezTo>
                    <a:pt x="177" y="83"/>
                    <a:pt x="176" y="84"/>
                    <a:pt x="175" y="84"/>
                  </a:cubicBezTo>
                  <a:cubicBezTo>
                    <a:pt x="175" y="85"/>
                    <a:pt x="173" y="86"/>
                    <a:pt x="173" y="86"/>
                  </a:cubicBezTo>
                  <a:cubicBezTo>
                    <a:pt x="173" y="87"/>
                    <a:pt x="172" y="87"/>
                    <a:pt x="172" y="87"/>
                  </a:cubicBezTo>
                  <a:cubicBezTo>
                    <a:pt x="171" y="88"/>
                    <a:pt x="170" y="88"/>
                    <a:pt x="169" y="88"/>
                  </a:cubicBezTo>
                  <a:cubicBezTo>
                    <a:pt x="168" y="88"/>
                    <a:pt x="168" y="89"/>
                    <a:pt x="168" y="89"/>
                  </a:cubicBezTo>
                  <a:cubicBezTo>
                    <a:pt x="168" y="90"/>
                    <a:pt x="168" y="90"/>
                    <a:pt x="169" y="91"/>
                  </a:cubicBezTo>
                  <a:cubicBezTo>
                    <a:pt x="169" y="91"/>
                    <a:pt x="170" y="92"/>
                    <a:pt x="170" y="92"/>
                  </a:cubicBezTo>
                  <a:cubicBezTo>
                    <a:pt x="171" y="93"/>
                    <a:pt x="172" y="95"/>
                    <a:pt x="172" y="96"/>
                  </a:cubicBezTo>
                  <a:cubicBezTo>
                    <a:pt x="173" y="96"/>
                    <a:pt x="174" y="98"/>
                    <a:pt x="175" y="98"/>
                  </a:cubicBezTo>
                  <a:cubicBezTo>
                    <a:pt x="176" y="98"/>
                    <a:pt x="177" y="98"/>
                    <a:pt x="178" y="98"/>
                  </a:cubicBezTo>
                  <a:cubicBezTo>
                    <a:pt x="179" y="98"/>
                    <a:pt x="179" y="98"/>
                    <a:pt x="179" y="98"/>
                  </a:cubicBezTo>
                  <a:cubicBezTo>
                    <a:pt x="180" y="98"/>
                    <a:pt x="181" y="97"/>
                    <a:pt x="182" y="97"/>
                  </a:cubicBezTo>
                  <a:cubicBezTo>
                    <a:pt x="183" y="97"/>
                    <a:pt x="183" y="98"/>
                    <a:pt x="183" y="98"/>
                  </a:cubicBezTo>
                  <a:cubicBezTo>
                    <a:pt x="184" y="98"/>
                    <a:pt x="183" y="100"/>
                    <a:pt x="183" y="101"/>
                  </a:cubicBezTo>
                  <a:cubicBezTo>
                    <a:pt x="184" y="101"/>
                    <a:pt x="184" y="102"/>
                    <a:pt x="184" y="103"/>
                  </a:cubicBezTo>
                  <a:cubicBezTo>
                    <a:pt x="185" y="104"/>
                    <a:pt x="186" y="104"/>
                    <a:pt x="187" y="105"/>
                  </a:cubicBezTo>
                  <a:cubicBezTo>
                    <a:pt x="187" y="105"/>
                    <a:pt x="189" y="104"/>
                    <a:pt x="189" y="105"/>
                  </a:cubicBezTo>
                  <a:cubicBezTo>
                    <a:pt x="189" y="105"/>
                    <a:pt x="189" y="106"/>
                    <a:pt x="189" y="107"/>
                  </a:cubicBezTo>
                  <a:cubicBezTo>
                    <a:pt x="189" y="107"/>
                    <a:pt x="189" y="109"/>
                    <a:pt x="189" y="109"/>
                  </a:cubicBezTo>
                  <a:cubicBezTo>
                    <a:pt x="189" y="110"/>
                    <a:pt x="190" y="110"/>
                    <a:pt x="191" y="110"/>
                  </a:cubicBezTo>
                  <a:cubicBezTo>
                    <a:pt x="191" y="110"/>
                    <a:pt x="193" y="111"/>
                    <a:pt x="194" y="111"/>
                  </a:cubicBezTo>
                  <a:cubicBezTo>
                    <a:pt x="194" y="111"/>
                    <a:pt x="195" y="112"/>
                    <a:pt x="195" y="11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182"/>
            <p:cNvSpPr>
              <a:spLocks/>
            </p:cNvSpPr>
            <p:nvPr/>
          </p:nvSpPr>
          <p:spPr bwMode="auto">
            <a:xfrm>
              <a:off x="2096" y="1763"/>
              <a:ext cx="462" cy="486"/>
            </a:xfrm>
            <a:custGeom>
              <a:avLst/>
              <a:gdLst>
                <a:gd name="T0" fmla="*/ 191 w 195"/>
                <a:gd name="T1" fmla="*/ 117 h 205"/>
                <a:gd name="T2" fmla="*/ 178 w 195"/>
                <a:gd name="T3" fmla="*/ 121 h 205"/>
                <a:gd name="T4" fmla="*/ 168 w 195"/>
                <a:gd name="T5" fmla="*/ 128 h 205"/>
                <a:gd name="T6" fmla="*/ 158 w 195"/>
                <a:gd name="T7" fmla="*/ 134 h 205"/>
                <a:gd name="T8" fmla="*/ 143 w 195"/>
                <a:gd name="T9" fmla="*/ 133 h 205"/>
                <a:gd name="T10" fmla="*/ 141 w 195"/>
                <a:gd name="T11" fmla="*/ 139 h 205"/>
                <a:gd name="T12" fmla="*/ 139 w 195"/>
                <a:gd name="T13" fmla="*/ 145 h 205"/>
                <a:gd name="T14" fmla="*/ 135 w 195"/>
                <a:gd name="T15" fmla="*/ 151 h 205"/>
                <a:gd name="T16" fmla="*/ 129 w 195"/>
                <a:gd name="T17" fmla="*/ 153 h 205"/>
                <a:gd name="T18" fmla="*/ 124 w 195"/>
                <a:gd name="T19" fmla="*/ 156 h 205"/>
                <a:gd name="T20" fmla="*/ 120 w 195"/>
                <a:gd name="T21" fmla="*/ 160 h 205"/>
                <a:gd name="T22" fmla="*/ 114 w 195"/>
                <a:gd name="T23" fmla="*/ 160 h 205"/>
                <a:gd name="T24" fmla="*/ 112 w 195"/>
                <a:gd name="T25" fmla="*/ 172 h 205"/>
                <a:gd name="T26" fmla="*/ 109 w 195"/>
                <a:gd name="T27" fmla="*/ 185 h 205"/>
                <a:gd name="T28" fmla="*/ 97 w 195"/>
                <a:gd name="T29" fmla="*/ 189 h 205"/>
                <a:gd name="T30" fmla="*/ 86 w 195"/>
                <a:gd name="T31" fmla="*/ 194 h 205"/>
                <a:gd name="T32" fmla="*/ 80 w 195"/>
                <a:gd name="T33" fmla="*/ 203 h 205"/>
                <a:gd name="T34" fmla="*/ 67 w 195"/>
                <a:gd name="T35" fmla="*/ 197 h 205"/>
                <a:gd name="T36" fmla="*/ 58 w 195"/>
                <a:gd name="T37" fmla="*/ 193 h 205"/>
                <a:gd name="T38" fmla="*/ 52 w 195"/>
                <a:gd name="T39" fmla="*/ 201 h 205"/>
                <a:gd name="T40" fmla="*/ 37 w 195"/>
                <a:gd name="T41" fmla="*/ 205 h 205"/>
                <a:gd name="T42" fmla="*/ 23 w 195"/>
                <a:gd name="T43" fmla="*/ 199 h 205"/>
                <a:gd name="T44" fmla="*/ 20 w 195"/>
                <a:gd name="T45" fmla="*/ 184 h 205"/>
                <a:gd name="T46" fmla="*/ 12 w 195"/>
                <a:gd name="T47" fmla="*/ 166 h 205"/>
                <a:gd name="T48" fmla="*/ 11 w 195"/>
                <a:gd name="T49" fmla="*/ 152 h 205"/>
                <a:gd name="T50" fmla="*/ 0 w 195"/>
                <a:gd name="T51" fmla="*/ 134 h 205"/>
                <a:gd name="T52" fmla="*/ 11 w 195"/>
                <a:gd name="T53" fmla="*/ 118 h 205"/>
                <a:gd name="T54" fmla="*/ 10 w 195"/>
                <a:gd name="T55" fmla="*/ 103 h 205"/>
                <a:gd name="T56" fmla="*/ 17 w 195"/>
                <a:gd name="T57" fmla="*/ 96 h 205"/>
                <a:gd name="T58" fmla="*/ 16 w 195"/>
                <a:gd name="T59" fmla="*/ 80 h 205"/>
                <a:gd name="T60" fmla="*/ 3 w 195"/>
                <a:gd name="T61" fmla="*/ 63 h 205"/>
                <a:gd name="T62" fmla="*/ 20 w 195"/>
                <a:gd name="T63" fmla="*/ 48 h 205"/>
                <a:gd name="T64" fmla="*/ 33 w 195"/>
                <a:gd name="T65" fmla="*/ 61 h 205"/>
                <a:gd name="T66" fmla="*/ 39 w 195"/>
                <a:gd name="T67" fmla="*/ 48 h 205"/>
                <a:gd name="T68" fmla="*/ 46 w 195"/>
                <a:gd name="T69" fmla="*/ 29 h 205"/>
                <a:gd name="T70" fmla="*/ 62 w 195"/>
                <a:gd name="T71" fmla="*/ 15 h 205"/>
                <a:gd name="T72" fmla="*/ 72 w 195"/>
                <a:gd name="T73" fmla="*/ 20 h 205"/>
                <a:gd name="T74" fmla="*/ 81 w 195"/>
                <a:gd name="T75" fmla="*/ 13 h 205"/>
                <a:gd name="T76" fmla="*/ 81 w 195"/>
                <a:gd name="T77" fmla="*/ 2 h 205"/>
                <a:gd name="T78" fmla="*/ 90 w 195"/>
                <a:gd name="T79" fmla="*/ 1 h 205"/>
                <a:gd name="T80" fmla="*/ 102 w 195"/>
                <a:gd name="T81" fmla="*/ 8 h 205"/>
                <a:gd name="T82" fmla="*/ 118 w 195"/>
                <a:gd name="T83" fmla="*/ 14 h 205"/>
                <a:gd name="T84" fmla="*/ 128 w 195"/>
                <a:gd name="T85" fmla="*/ 8 h 205"/>
                <a:gd name="T86" fmla="*/ 137 w 195"/>
                <a:gd name="T87" fmla="*/ 13 h 205"/>
                <a:gd name="T88" fmla="*/ 139 w 195"/>
                <a:gd name="T89" fmla="*/ 22 h 205"/>
                <a:gd name="T90" fmla="*/ 147 w 195"/>
                <a:gd name="T91" fmla="*/ 24 h 205"/>
                <a:gd name="T92" fmla="*/ 157 w 195"/>
                <a:gd name="T93" fmla="*/ 33 h 205"/>
                <a:gd name="T94" fmla="*/ 166 w 195"/>
                <a:gd name="T95" fmla="*/ 37 h 205"/>
                <a:gd name="T96" fmla="*/ 168 w 195"/>
                <a:gd name="T97" fmla="*/ 42 h 205"/>
                <a:gd name="T98" fmla="*/ 175 w 195"/>
                <a:gd name="T99" fmla="*/ 47 h 205"/>
                <a:gd name="T100" fmla="*/ 177 w 195"/>
                <a:gd name="T101" fmla="*/ 40 h 205"/>
                <a:gd name="T102" fmla="*/ 180 w 195"/>
                <a:gd name="T103" fmla="*/ 44 h 205"/>
                <a:gd name="T104" fmla="*/ 179 w 195"/>
                <a:gd name="T105" fmla="*/ 52 h 205"/>
                <a:gd name="T106" fmla="*/ 187 w 195"/>
                <a:gd name="T107" fmla="*/ 53 h 205"/>
                <a:gd name="T108" fmla="*/ 189 w 195"/>
                <a:gd name="T109" fmla="*/ 66 h 205"/>
                <a:gd name="T110" fmla="*/ 191 w 195"/>
                <a:gd name="T111" fmla="*/ 75 h 205"/>
                <a:gd name="T112" fmla="*/ 180 w 195"/>
                <a:gd name="T113" fmla="*/ 82 h 205"/>
                <a:gd name="T114" fmla="*/ 172 w 195"/>
                <a:gd name="T115" fmla="*/ 87 h 205"/>
                <a:gd name="T116" fmla="*/ 170 w 195"/>
                <a:gd name="T117" fmla="*/ 92 h 205"/>
                <a:gd name="T118" fmla="*/ 179 w 195"/>
                <a:gd name="T119" fmla="*/ 98 h 205"/>
                <a:gd name="T120" fmla="*/ 184 w 195"/>
                <a:gd name="T121" fmla="*/ 103 h 205"/>
                <a:gd name="T122" fmla="*/ 189 w 195"/>
                <a:gd name="T123" fmla="*/ 109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5" h="205">
                  <a:moveTo>
                    <a:pt x="195" y="113"/>
                  </a:moveTo>
                  <a:cubicBezTo>
                    <a:pt x="195" y="113"/>
                    <a:pt x="195" y="115"/>
                    <a:pt x="195" y="115"/>
                  </a:cubicBezTo>
                  <a:cubicBezTo>
                    <a:pt x="195" y="115"/>
                    <a:pt x="194" y="116"/>
                    <a:pt x="194" y="117"/>
                  </a:cubicBezTo>
                  <a:cubicBezTo>
                    <a:pt x="193" y="117"/>
                    <a:pt x="191" y="117"/>
                    <a:pt x="191" y="117"/>
                  </a:cubicBezTo>
                  <a:cubicBezTo>
                    <a:pt x="190" y="118"/>
                    <a:pt x="188" y="119"/>
                    <a:pt x="187" y="119"/>
                  </a:cubicBezTo>
                  <a:cubicBezTo>
                    <a:pt x="186" y="119"/>
                    <a:pt x="185" y="118"/>
                    <a:pt x="184" y="118"/>
                  </a:cubicBezTo>
                  <a:cubicBezTo>
                    <a:pt x="183" y="118"/>
                    <a:pt x="182" y="119"/>
                    <a:pt x="182" y="119"/>
                  </a:cubicBezTo>
                  <a:cubicBezTo>
                    <a:pt x="181" y="120"/>
                    <a:pt x="179" y="121"/>
                    <a:pt x="178" y="121"/>
                  </a:cubicBezTo>
                  <a:cubicBezTo>
                    <a:pt x="178" y="122"/>
                    <a:pt x="177" y="123"/>
                    <a:pt x="176" y="124"/>
                  </a:cubicBezTo>
                  <a:cubicBezTo>
                    <a:pt x="175" y="124"/>
                    <a:pt x="173" y="123"/>
                    <a:pt x="172" y="124"/>
                  </a:cubicBezTo>
                  <a:cubicBezTo>
                    <a:pt x="171" y="124"/>
                    <a:pt x="170" y="124"/>
                    <a:pt x="169" y="125"/>
                  </a:cubicBezTo>
                  <a:cubicBezTo>
                    <a:pt x="169" y="125"/>
                    <a:pt x="168" y="127"/>
                    <a:pt x="168" y="128"/>
                  </a:cubicBezTo>
                  <a:cubicBezTo>
                    <a:pt x="167" y="129"/>
                    <a:pt x="166" y="131"/>
                    <a:pt x="166" y="131"/>
                  </a:cubicBezTo>
                  <a:cubicBezTo>
                    <a:pt x="166" y="132"/>
                    <a:pt x="166" y="133"/>
                    <a:pt x="166" y="133"/>
                  </a:cubicBezTo>
                  <a:cubicBezTo>
                    <a:pt x="165" y="134"/>
                    <a:pt x="164" y="135"/>
                    <a:pt x="163" y="135"/>
                  </a:cubicBezTo>
                  <a:cubicBezTo>
                    <a:pt x="162" y="135"/>
                    <a:pt x="160" y="134"/>
                    <a:pt x="158" y="134"/>
                  </a:cubicBezTo>
                  <a:cubicBezTo>
                    <a:pt x="158" y="133"/>
                    <a:pt x="157" y="133"/>
                    <a:pt x="156" y="132"/>
                  </a:cubicBezTo>
                  <a:cubicBezTo>
                    <a:pt x="156" y="132"/>
                    <a:pt x="154" y="132"/>
                    <a:pt x="154" y="132"/>
                  </a:cubicBezTo>
                  <a:cubicBezTo>
                    <a:pt x="152" y="132"/>
                    <a:pt x="150" y="133"/>
                    <a:pt x="148" y="133"/>
                  </a:cubicBezTo>
                  <a:cubicBezTo>
                    <a:pt x="147" y="133"/>
                    <a:pt x="144" y="133"/>
                    <a:pt x="143" y="133"/>
                  </a:cubicBezTo>
                  <a:cubicBezTo>
                    <a:pt x="142" y="134"/>
                    <a:pt x="141" y="134"/>
                    <a:pt x="141" y="135"/>
                  </a:cubicBezTo>
                  <a:cubicBezTo>
                    <a:pt x="140" y="135"/>
                    <a:pt x="140" y="135"/>
                    <a:pt x="140" y="135"/>
                  </a:cubicBezTo>
                  <a:cubicBezTo>
                    <a:pt x="139" y="136"/>
                    <a:pt x="140" y="137"/>
                    <a:pt x="140" y="138"/>
                  </a:cubicBezTo>
                  <a:cubicBezTo>
                    <a:pt x="140" y="138"/>
                    <a:pt x="141" y="139"/>
                    <a:pt x="141" y="139"/>
                  </a:cubicBezTo>
                  <a:cubicBezTo>
                    <a:pt x="141" y="140"/>
                    <a:pt x="142" y="140"/>
                    <a:pt x="142" y="140"/>
                  </a:cubicBezTo>
                  <a:cubicBezTo>
                    <a:pt x="142" y="140"/>
                    <a:pt x="142" y="141"/>
                    <a:pt x="142" y="142"/>
                  </a:cubicBezTo>
                  <a:cubicBezTo>
                    <a:pt x="142" y="142"/>
                    <a:pt x="141" y="142"/>
                    <a:pt x="140" y="142"/>
                  </a:cubicBezTo>
                  <a:cubicBezTo>
                    <a:pt x="140" y="143"/>
                    <a:pt x="139" y="144"/>
                    <a:pt x="139" y="145"/>
                  </a:cubicBezTo>
                  <a:cubicBezTo>
                    <a:pt x="139" y="145"/>
                    <a:pt x="138" y="146"/>
                    <a:pt x="138" y="146"/>
                  </a:cubicBezTo>
                  <a:cubicBezTo>
                    <a:pt x="137" y="147"/>
                    <a:pt x="137" y="148"/>
                    <a:pt x="137" y="148"/>
                  </a:cubicBezTo>
                  <a:cubicBezTo>
                    <a:pt x="137" y="148"/>
                    <a:pt x="137" y="150"/>
                    <a:pt x="137" y="150"/>
                  </a:cubicBezTo>
                  <a:cubicBezTo>
                    <a:pt x="137" y="151"/>
                    <a:pt x="136" y="151"/>
                    <a:pt x="135" y="151"/>
                  </a:cubicBezTo>
                  <a:cubicBezTo>
                    <a:pt x="135" y="151"/>
                    <a:pt x="134" y="152"/>
                    <a:pt x="134" y="152"/>
                  </a:cubicBezTo>
                  <a:cubicBezTo>
                    <a:pt x="133" y="153"/>
                    <a:pt x="133" y="154"/>
                    <a:pt x="133" y="154"/>
                  </a:cubicBezTo>
                  <a:cubicBezTo>
                    <a:pt x="132" y="154"/>
                    <a:pt x="132" y="154"/>
                    <a:pt x="131" y="154"/>
                  </a:cubicBezTo>
                  <a:cubicBezTo>
                    <a:pt x="131" y="154"/>
                    <a:pt x="129" y="153"/>
                    <a:pt x="129" y="153"/>
                  </a:cubicBezTo>
                  <a:cubicBezTo>
                    <a:pt x="128" y="154"/>
                    <a:pt x="127" y="154"/>
                    <a:pt x="127" y="155"/>
                  </a:cubicBezTo>
                  <a:cubicBezTo>
                    <a:pt x="127" y="156"/>
                    <a:pt x="127" y="157"/>
                    <a:pt x="127" y="157"/>
                  </a:cubicBezTo>
                  <a:cubicBezTo>
                    <a:pt x="127" y="157"/>
                    <a:pt x="126" y="157"/>
                    <a:pt x="125" y="157"/>
                  </a:cubicBezTo>
                  <a:cubicBezTo>
                    <a:pt x="125" y="157"/>
                    <a:pt x="124" y="156"/>
                    <a:pt x="124" y="156"/>
                  </a:cubicBezTo>
                  <a:cubicBezTo>
                    <a:pt x="123" y="156"/>
                    <a:pt x="123" y="157"/>
                    <a:pt x="123" y="158"/>
                  </a:cubicBezTo>
                  <a:cubicBezTo>
                    <a:pt x="122" y="158"/>
                    <a:pt x="122" y="159"/>
                    <a:pt x="122" y="160"/>
                  </a:cubicBezTo>
                  <a:cubicBezTo>
                    <a:pt x="122" y="160"/>
                    <a:pt x="121" y="161"/>
                    <a:pt x="121" y="161"/>
                  </a:cubicBezTo>
                  <a:cubicBezTo>
                    <a:pt x="121" y="161"/>
                    <a:pt x="120" y="160"/>
                    <a:pt x="120" y="160"/>
                  </a:cubicBezTo>
                  <a:cubicBezTo>
                    <a:pt x="119" y="159"/>
                    <a:pt x="119" y="158"/>
                    <a:pt x="118" y="158"/>
                  </a:cubicBezTo>
                  <a:cubicBezTo>
                    <a:pt x="118" y="157"/>
                    <a:pt x="118" y="156"/>
                    <a:pt x="117" y="156"/>
                  </a:cubicBezTo>
                  <a:cubicBezTo>
                    <a:pt x="117" y="156"/>
                    <a:pt x="116" y="157"/>
                    <a:pt x="116" y="157"/>
                  </a:cubicBezTo>
                  <a:cubicBezTo>
                    <a:pt x="115" y="158"/>
                    <a:pt x="114" y="159"/>
                    <a:pt x="114" y="160"/>
                  </a:cubicBezTo>
                  <a:cubicBezTo>
                    <a:pt x="113" y="161"/>
                    <a:pt x="114" y="162"/>
                    <a:pt x="114" y="163"/>
                  </a:cubicBezTo>
                  <a:cubicBezTo>
                    <a:pt x="114" y="164"/>
                    <a:pt x="115" y="166"/>
                    <a:pt x="115" y="167"/>
                  </a:cubicBezTo>
                  <a:cubicBezTo>
                    <a:pt x="115" y="168"/>
                    <a:pt x="114" y="169"/>
                    <a:pt x="114" y="170"/>
                  </a:cubicBezTo>
                  <a:cubicBezTo>
                    <a:pt x="113" y="171"/>
                    <a:pt x="113" y="171"/>
                    <a:pt x="112" y="172"/>
                  </a:cubicBezTo>
                  <a:cubicBezTo>
                    <a:pt x="112" y="173"/>
                    <a:pt x="110" y="173"/>
                    <a:pt x="109" y="174"/>
                  </a:cubicBezTo>
                  <a:cubicBezTo>
                    <a:pt x="109" y="175"/>
                    <a:pt x="109" y="177"/>
                    <a:pt x="109" y="178"/>
                  </a:cubicBezTo>
                  <a:cubicBezTo>
                    <a:pt x="109" y="179"/>
                    <a:pt x="110" y="181"/>
                    <a:pt x="110" y="181"/>
                  </a:cubicBezTo>
                  <a:cubicBezTo>
                    <a:pt x="110" y="182"/>
                    <a:pt x="110" y="184"/>
                    <a:pt x="109" y="185"/>
                  </a:cubicBezTo>
                  <a:cubicBezTo>
                    <a:pt x="109" y="186"/>
                    <a:pt x="108" y="187"/>
                    <a:pt x="107" y="187"/>
                  </a:cubicBezTo>
                  <a:cubicBezTo>
                    <a:pt x="106" y="187"/>
                    <a:pt x="105" y="187"/>
                    <a:pt x="104" y="187"/>
                  </a:cubicBezTo>
                  <a:cubicBezTo>
                    <a:pt x="103" y="187"/>
                    <a:pt x="101" y="187"/>
                    <a:pt x="100" y="187"/>
                  </a:cubicBezTo>
                  <a:cubicBezTo>
                    <a:pt x="99" y="187"/>
                    <a:pt x="98" y="189"/>
                    <a:pt x="97" y="189"/>
                  </a:cubicBezTo>
                  <a:cubicBezTo>
                    <a:pt x="96" y="190"/>
                    <a:pt x="95" y="191"/>
                    <a:pt x="94" y="191"/>
                  </a:cubicBezTo>
                  <a:cubicBezTo>
                    <a:pt x="93" y="191"/>
                    <a:pt x="91" y="191"/>
                    <a:pt x="90" y="191"/>
                  </a:cubicBezTo>
                  <a:cubicBezTo>
                    <a:pt x="90" y="192"/>
                    <a:pt x="89" y="193"/>
                    <a:pt x="88" y="193"/>
                  </a:cubicBezTo>
                  <a:cubicBezTo>
                    <a:pt x="88" y="193"/>
                    <a:pt x="86" y="194"/>
                    <a:pt x="86" y="194"/>
                  </a:cubicBezTo>
                  <a:cubicBezTo>
                    <a:pt x="85" y="195"/>
                    <a:pt x="86" y="198"/>
                    <a:pt x="85" y="199"/>
                  </a:cubicBezTo>
                  <a:cubicBezTo>
                    <a:pt x="85" y="200"/>
                    <a:pt x="83" y="202"/>
                    <a:pt x="82" y="203"/>
                  </a:cubicBezTo>
                  <a:cubicBezTo>
                    <a:pt x="82" y="203"/>
                    <a:pt x="81" y="203"/>
                    <a:pt x="80" y="204"/>
                  </a:cubicBezTo>
                  <a:cubicBezTo>
                    <a:pt x="80" y="203"/>
                    <a:pt x="80" y="203"/>
                    <a:pt x="80" y="203"/>
                  </a:cubicBezTo>
                  <a:cubicBezTo>
                    <a:pt x="79" y="203"/>
                    <a:pt x="78" y="204"/>
                    <a:pt x="77" y="203"/>
                  </a:cubicBezTo>
                  <a:cubicBezTo>
                    <a:pt x="76" y="203"/>
                    <a:pt x="74" y="202"/>
                    <a:pt x="73" y="201"/>
                  </a:cubicBezTo>
                  <a:cubicBezTo>
                    <a:pt x="72" y="201"/>
                    <a:pt x="70" y="200"/>
                    <a:pt x="69" y="199"/>
                  </a:cubicBezTo>
                  <a:cubicBezTo>
                    <a:pt x="69" y="199"/>
                    <a:pt x="67" y="197"/>
                    <a:pt x="67" y="197"/>
                  </a:cubicBezTo>
                  <a:cubicBezTo>
                    <a:pt x="66" y="196"/>
                    <a:pt x="66" y="195"/>
                    <a:pt x="65" y="195"/>
                  </a:cubicBezTo>
                  <a:cubicBezTo>
                    <a:pt x="65" y="194"/>
                    <a:pt x="64" y="193"/>
                    <a:pt x="63" y="193"/>
                  </a:cubicBezTo>
                  <a:cubicBezTo>
                    <a:pt x="63" y="193"/>
                    <a:pt x="61" y="193"/>
                    <a:pt x="61" y="193"/>
                  </a:cubicBezTo>
                  <a:cubicBezTo>
                    <a:pt x="60" y="193"/>
                    <a:pt x="59" y="193"/>
                    <a:pt x="58" y="193"/>
                  </a:cubicBezTo>
                  <a:cubicBezTo>
                    <a:pt x="58" y="194"/>
                    <a:pt x="57" y="195"/>
                    <a:pt x="57" y="195"/>
                  </a:cubicBezTo>
                  <a:cubicBezTo>
                    <a:pt x="57" y="196"/>
                    <a:pt x="57" y="197"/>
                    <a:pt x="57" y="198"/>
                  </a:cubicBezTo>
                  <a:cubicBezTo>
                    <a:pt x="56" y="199"/>
                    <a:pt x="56" y="200"/>
                    <a:pt x="55" y="200"/>
                  </a:cubicBezTo>
                  <a:cubicBezTo>
                    <a:pt x="54" y="200"/>
                    <a:pt x="53" y="201"/>
                    <a:pt x="52" y="201"/>
                  </a:cubicBezTo>
                  <a:cubicBezTo>
                    <a:pt x="51" y="201"/>
                    <a:pt x="49" y="201"/>
                    <a:pt x="48" y="201"/>
                  </a:cubicBezTo>
                  <a:cubicBezTo>
                    <a:pt x="47" y="201"/>
                    <a:pt x="46" y="202"/>
                    <a:pt x="45" y="202"/>
                  </a:cubicBezTo>
                  <a:cubicBezTo>
                    <a:pt x="44" y="202"/>
                    <a:pt x="42" y="203"/>
                    <a:pt x="41" y="204"/>
                  </a:cubicBezTo>
                  <a:cubicBezTo>
                    <a:pt x="40" y="204"/>
                    <a:pt x="38" y="205"/>
                    <a:pt x="37" y="205"/>
                  </a:cubicBezTo>
                  <a:cubicBezTo>
                    <a:pt x="36" y="205"/>
                    <a:pt x="34" y="204"/>
                    <a:pt x="33" y="204"/>
                  </a:cubicBezTo>
                  <a:cubicBezTo>
                    <a:pt x="32" y="204"/>
                    <a:pt x="31" y="204"/>
                    <a:pt x="30" y="204"/>
                  </a:cubicBezTo>
                  <a:cubicBezTo>
                    <a:pt x="29" y="203"/>
                    <a:pt x="27" y="201"/>
                    <a:pt x="26" y="200"/>
                  </a:cubicBezTo>
                  <a:cubicBezTo>
                    <a:pt x="25" y="200"/>
                    <a:pt x="24" y="199"/>
                    <a:pt x="23" y="199"/>
                  </a:cubicBezTo>
                  <a:cubicBezTo>
                    <a:pt x="23" y="199"/>
                    <a:pt x="22" y="198"/>
                    <a:pt x="21" y="197"/>
                  </a:cubicBezTo>
                  <a:cubicBezTo>
                    <a:pt x="21" y="197"/>
                    <a:pt x="21" y="197"/>
                    <a:pt x="21" y="197"/>
                  </a:cubicBezTo>
                  <a:cubicBezTo>
                    <a:pt x="22" y="195"/>
                    <a:pt x="22" y="191"/>
                    <a:pt x="21" y="189"/>
                  </a:cubicBezTo>
                  <a:cubicBezTo>
                    <a:pt x="21" y="188"/>
                    <a:pt x="20" y="185"/>
                    <a:pt x="20" y="184"/>
                  </a:cubicBezTo>
                  <a:cubicBezTo>
                    <a:pt x="19" y="183"/>
                    <a:pt x="18" y="181"/>
                    <a:pt x="18" y="180"/>
                  </a:cubicBezTo>
                  <a:cubicBezTo>
                    <a:pt x="18" y="179"/>
                    <a:pt x="19" y="175"/>
                    <a:pt x="18" y="173"/>
                  </a:cubicBezTo>
                  <a:cubicBezTo>
                    <a:pt x="18" y="172"/>
                    <a:pt x="15" y="171"/>
                    <a:pt x="14" y="171"/>
                  </a:cubicBezTo>
                  <a:cubicBezTo>
                    <a:pt x="13" y="170"/>
                    <a:pt x="12" y="168"/>
                    <a:pt x="12" y="166"/>
                  </a:cubicBezTo>
                  <a:cubicBezTo>
                    <a:pt x="12" y="165"/>
                    <a:pt x="13" y="163"/>
                    <a:pt x="14" y="162"/>
                  </a:cubicBezTo>
                  <a:cubicBezTo>
                    <a:pt x="15" y="161"/>
                    <a:pt x="17" y="159"/>
                    <a:pt x="17" y="158"/>
                  </a:cubicBezTo>
                  <a:cubicBezTo>
                    <a:pt x="18" y="157"/>
                    <a:pt x="17" y="156"/>
                    <a:pt x="17" y="155"/>
                  </a:cubicBezTo>
                  <a:cubicBezTo>
                    <a:pt x="15" y="154"/>
                    <a:pt x="13" y="153"/>
                    <a:pt x="11" y="152"/>
                  </a:cubicBezTo>
                  <a:cubicBezTo>
                    <a:pt x="10" y="151"/>
                    <a:pt x="7" y="150"/>
                    <a:pt x="6" y="148"/>
                  </a:cubicBezTo>
                  <a:cubicBezTo>
                    <a:pt x="5" y="147"/>
                    <a:pt x="3" y="145"/>
                    <a:pt x="3" y="144"/>
                  </a:cubicBezTo>
                  <a:cubicBezTo>
                    <a:pt x="3" y="143"/>
                    <a:pt x="3" y="140"/>
                    <a:pt x="3" y="138"/>
                  </a:cubicBezTo>
                  <a:cubicBezTo>
                    <a:pt x="2" y="137"/>
                    <a:pt x="0" y="135"/>
                    <a:pt x="0" y="134"/>
                  </a:cubicBezTo>
                  <a:cubicBezTo>
                    <a:pt x="0" y="133"/>
                    <a:pt x="1" y="131"/>
                    <a:pt x="2" y="130"/>
                  </a:cubicBezTo>
                  <a:cubicBezTo>
                    <a:pt x="3" y="129"/>
                    <a:pt x="6" y="129"/>
                    <a:pt x="7" y="127"/>
                  </a:cubicBezTo>
                  <a:cubicBezTo>
                    <a:pt x="8" y="127"/>
                    <a:pt x="9" y="125"/>
                    <a:pt x="9" y="124"/>
                  </a:cubicBezTo>
                  <a:cubicBezTo>
                    <a:pt x="10" y="122"/>
                    <a:pt x="11" y="120"/>
                    <a:pt x="11" y="118"/>
                  </a:cubicBezTo>
                  <a:cubicBezTo>
                    <a:pt x="11" y="117"/>
                    <a:pt x="10" y="114"/>
                    <a:pt x="9" y="113"/>
                  </a:cubicBezTo>
                  <a:cubicBezTo>
                    <a:pt x="8" y="111"/>
                    <a:pt x="5" y="109"/>
                    <a:pt x="5" y="107"/>
                  </a:cubicBezTo>
                  <a:cubicBezTo>
                    <a:pt x="5" y="106"/>
                    <a:pt x="5" y="104"/>
                    <a:pt x="5" y="104"/>
                  </a:cubicBezTo>
                  <a:cubicBezTo>
                    <a:pt x="6" y="103"/>
                    <a:pt x="9" y="103"/>
                    <a:pt x="10" y="103"/>
                  </a:cubicBezTo>
                  <a:cubicBezTo>
                    <a:pt x="11" y="103"/>
                    <a:pt x="13" y="104"/>
                    <a:pt x="14" y="104"/>
                  </a:cubicBezTo>
                  <a:cubicBezTo>
                    <a:pt x="15" y="104"/>
                    <a:pt x="17" y="104"/>
                    <a:pt x="18" y="103"/>
                  </a:cubicBezTo>
                  <a:cubicBezTo>
                    <a:pt x="19" y="102"/>
                    <a:pt x="16" y="100"/>
                    <a:pt x="16" y="99"/>
                  </a:cubicBezTo>
                  <a:cubicBezTo>
                    <a:pt x="16" y="98"/>
                    <a:pt x="17" y="96"/>
                    <a:pt x="17" y="96"/>
                  </a:cubicBezTo>
                  <a:cubicBezTo>
                    <a:pt x="18" y="95"/>
                    <a:pt x="21" y="94"/>
                    <a:pt x="21" y="94"/>
                  </a:cubicBezTo>
                  <a:cubicBezTo>
                    <a:pt x="22" y="92"/>
                    <a:pt x="22" y="90"/>
                    <a:pt x="22" y="88"/>
                  </a:cubicBezTo>
                  <a:cubicBezTo>
                    <a:pt x="22" y="87"/>
                    <a:pt x="21" y="85"/>
                    <a:pt x="20" y="84"/>
                  </a:cubicBezTo>
                  <a:cubicBezTo>
                    <a:pt x="19" y="83"/>
                    <a:pt x="17" y="81"/>
                    <a:pt x="16" y="80"/>
                  </a:cubicBezTo>
                  <a:cubicBezTo>
                    <a:pt x="15" y="78"/>
                    <a:pt x="14" y="75"/>
                    <a:pt x="13" y="74"/>
                  </a:cubicBezTo>
                  <a:cubicBezTo>
                    <a:pt x="12" y="73"/>
                    <a:pt x="10" y="73"/>
                    <a:pt x="9" y="72"/>
                  </a:cubicBezTo>
                  <a:cubicBezTo>
                    <a:pt x="8" y="71"/>
                    <a:pt x="6" y="71"/>
                    <a:pt x="5" y="70"/>
                  </a:cubicBezTo>
                  <a:cubicBezTo>
                    <a:pt x="4" y="69"/>
                    <a:pt x="3" y="65"/>
                    <a:pt x="3" y="63"/>
                  </a:cubicBezTo>
                  <a:cubicBezTo>
                    <a:pt x="3" y="61"/>
                    <a:pt x="7" y="59"/>
                    <a:pt x="8" y="58"/>
                  </a:cubicBezTo>
                  <a:cubicBezTo>
                    <a:pt x="9" y="57"/>
                    <a:pt x="13" y="56"/>
                    <a:pt x="14" y="55"/>
                  </a:cubicBezTo>
                  <a:cubicBezTo>
                    <a:pt x="15" y="54"/>
                    <a:pt x="16" y="51"/>
                    <a:pt x="17" y="50"/>
                  </a:cubicBezTo>
                  <a:cubicBezTo>
                    <a:pt x="17" y="49"/>
                    <a:pt x="19" y="48"/>
                    <a:pt x="20" y="48"/>
                  </a:cubicBezTo>
                  <a:cubicBezTo>
                    <a:pt x="21" y="48"/>
                    <a:pt x="23" y="51"/>
                    <a:pt x="24" y="52"/>
                  </a:cubicBezTo>
                  <a:cubicBezTo>
                    <a:pt x="25" y="53"/>
                    <a:pt x="24" y="55"/>
                    <a:pt x="25" y="57"/>
                  </a:cubicBezTo>
                  <a:cubicBezTo>
                    <a:pt x="25" y="58"/>
                    <a:pt x="27" y="60"/>
                    <a:pt x="28" y="61"/>
                  </a:cubicBezTo>
                  <a:cubicBezTo>
                    <a:pt x="29" y="61"/>
                    <a:pt x="32" y="61"/>
                    <a:pt x="33" y="61"/>
                  </a:cubicBezTo>
                  <a:cubicBezTo>
                    <a:pt x="34" y="61"/>
                    <a:pt x="36" y="61"/>
                    <a:pt x="37" y="60"/>
                  </a:cubicBezTo>
                  <a:cubicBezTo>
                    <a:pt x="38" y="60"/>
                    <a:pt x="39" y="58"/>
                    <a:pt x="40" y="57"/>
                  </a:cubicBezTo>
                  <a:cubicBezTo>
                    <a:pt x="40" y="55"/>
                    <a:pt x="40" y="53"/>
                    <a:pt x="40" y="51"/>
                  </a:cubicBezTo>
                  <a:cubicBezTo>
                    <a:pt x="39" y="51"/>
                    <a:pt x="39" y="49"/>
                    <a:pt x="39" y="48"/>
                  </a:cubicBezTo>
                  <a:cubicBezTo>
                    <a:pt x="40" y="47"/>
                    <a:pt x="42" y="45"/>
                    <a:pt x="42" y="44"/>
                  </a:cubicBezTo>
                  <a:cubicBezTo>
                    <a:pt x="42" y="42"/>
                    <a:pt x="42" y="40"/>
                    <a:pt x="42" y="38"/>
                  </a:cubicBezTo>
                  <a:cubicBezTo>
                    <a:pt x="42" y="37"/>
                    <a:pt x="41" y="35"/>
                    <a:pt x="41" y="34"/>
                  </a:cubicBezTo>
                  <a:cubicBezTo>
                    <a:pt x="42" y="32"/>
                    <a:pt x="45" y="30"/>
                    <a:pt x="46" y="29"/>
                  </a:cubicBezTo>
                  <a:cubicBezTo>
                    <a:pt x="47" y="28"/>
                    <a:pt x="48" y="24"/>
                    <a:pt x="50" y="23"/>
                  </a:cubicBezTo>
                  <a:cubicBezTo>
                    <a:pt x="51" y="22"/>
                    <a:pt x="54" y="23"/>
                    <a:pt x="55" y="22"/>
                  </a:cubicBezTo>
                  <a:cubicBezTo>
                    <a:pt x="57" y="22"/>
                    <a:pt x="58" y="18"/>
                    <a:pt x="59" y="17"/>
                  </a:cubicBezTo>
                  <a:cubicBezTo>
                    <a:pt x="60" y="16"/>
                    <a:pt x="61" y="16"/>
                    <a:pt x="62" y="15"/>
                  </a:cubicBezTo>
                  <a:cubicBezTo>
                    <a:pt x="63" y="16"/>
                    <a:pt x="64" y="16"/>
                    <a:pt x="64" y="16"/>
                  </a:cubicBezTo>
                  <a:cubicBezTo>
                    <a:pt x="65" y="17"/>
                    <a:pt x="66" y="16"/>
                    <a:pt x="67" y="16"/>
                  </a:cubicBezTo>
                  <a:cubicBezTo>
                    <a:pt x="68" y="17"/>
                    <a:pt x="69" y="17"/>
                    <a:pt x="70" y="18"/>
                  </a:cubicBezTo>
                  <a:cubicBezTo>
                    <a:pt x="71" y="18"/>
                    <a:pt x="71" y="19"/>
                    <a:pt x="72" y="20"/>
                  </a:cubicBezTo>
                  <a:cubicBezTo>
                    <a:pt x="72" y="20"/>
                    <a:pt x="73" y="19"/>
                    <a:pt x="74" y="19"/>
                  </a:cubicBezTo>
                  <a:cubicBezTo>
                    <a:pt x="75" y="18"/>
                    <a:pt x="76" y="18"/>
                    <a:pt x="77" y="18"/>
                  </a:cubicBezTo>
                  <a:cubicBezTo>
                    <a:pt x="77" y="17"/>
                    <a:pt x="79" y="16"/>
                    <a:pt x="79" y="16"/>
                  </a:cubicBezTo>
                  <a:cubicBezTo>
                    <a:pt x="80" y="15"/>
                    <a:pt x="81" y="14"/>
                    <a:pt x="81" y="13"/>
                  </a:cubicBezTo>
                  <a:cubicBezTo>
                    <a:pt x="82" y="13"/>
                    <a:pt x="83" y="11"/>
                    <a:pt x="83" y="11"/>
                  </a:cubicBezTo>
                  <a:cubicBezTo>
                    <a:pt x="83" y="10"/>
                    <a:pt x="82" y="9"/>
                    <a:pt x="82" y="8"/>
                  </a:cubicBezTo>
                  <a:cubicBezTo>
                    <a:pt x="81" y="7"/>
                    <a:pt x="82" y="6"/>
                    <a:pt x="81" y="5"/>
                  </a:cubicBezTo>
                  <a:cubicBezTo>
                    <a:pt x="81" y="5"/>
                    <a:pt x="80" y="3"/>
                    <a:pt x="81" y="2"/>
                  </a:cubicBezTo>
                  <a:cubicBezTo>
                    <a:pt x="81" y="1"/>
                    <a:pt x="82" y="0"/>
                    <a:pt x="82" y="0"/>
                  </a:cubicBezTo>
                  <a:cubicBezTo>
                    <a:pt x="83" y="0"/>
                    <a:pt x="84" y="1"/>
                    <a:pt x="85" y="1"/>
                  </a:cubicBezTo>
                  <a:cubicBezTo>
                    <a:pt x="86" y="1"/>
                    <a:pt x="87" y="0"/>
                    <a:pt x="88" y="1"/>
                  </a:cubicBezTo>
                  <a:cubicBezTo>
                    <a:pt x="88" y="1"/>
                    <a:pt x="90" y="1"/>
                    <a:pt x="90" y="1"/>
                  </a:cubicBezTo>
                  <a:cubicBezTo>
                    <a:pt x="91" y="2"/>
                    <a:pt x="92" y="4"/>
                    <a:pt x="93" y="5"/>
                  </a:cubicBezTo>
                  <a:cubicBezTo>
                    <a:pt x="94" y="5"/>
                    <a:pt x="96" y="6"/>
                    <a:pt x="96" y="6"/>
                  </a:cubicBezTo>
                  <a:cubicBezTo>
                    <a:pt x="97" y="6"/>
                    <a:pt x="99" y="5"/>
                    <a:pt x="100" y="6"/>
                  </a:cubicBezTo>
                  <a:cubicBezTo>
                    <a:pt x="100" y="6"/>
                    <a:pt x="102" y="7"/>
                    <a:pt x="102" y="8"/>
                  </a:cubicBezTo>
                  <a:cubicBezTo>
                    <a:pt x="103" y="9"/>
                    <a:pt x="105" y="9"/>
                    <a:pt x="106" y="10"/>
                  </a:cubicBezTo>
                  <a:cubicBezTo>
                    <a:pt x="108" y="10"/>
                    <a:pt x="111" y="9"/>
                    <a:pt x="112" y="10"/>
                  </a:cubicBezTo>
                  <a:cubicBezTo>
                    <a:pt x="113" y="10"/>
                    <a:pt x="115" y="12"/>
                    <a:pt x="115" y="12"/>
                  </a:cubicBezTo>
                  <a:cubicBezTo>
                    <a:pt x="116" y="13"/>
                    <a:pt x="117" y="14"/>
                    <a:pt x="118" y="14"/>
                  </a:cubicBezTo>
                  <a:cubicBezTo>
                    <a:pt x="119" y="14"/>
                    <a:pt x="121" y="14"/>
                    <a:pt x="122" y="14"/>
                  </a:cubicBezTo>
                  <a:cubicBezTo>
                    <a:pt x="123" y="13"/>
                    <a:pt x="125" y="13"/>
                    <a:pt x="126" y="12"/>
                  </a:cubicBezTo>
                  <a:cubicBezTo>
                    <a:pt x="127" y="12"/>
                    <a:pt x="128" y="11"/>
                    <a:pt x="128" y="11"/>
                  </a:cubicBezTo>
                  <a:cubicBezTo>
                    <a:pt x="128" y="10"/>
                    <a:pt x="128" y="9"/>
                    <a:pt x="128" y="8"/>
                  </a:cubicBezTo>
                  <a:cubicBezTo>
                    <a:pt x="129" y="8"/>
                    <a:pt x="129" y="8"/>
                    <a:pt x="130" y="8"/>
                  </a:cubicBezTo>
                  <a:cubicBezTo>
                    <a:pt x="131" y="8"/>
                    <a:pt x="132" y="10"/>
                    <a:pt x="133" y="10"/>
                  </a:cubicBezTo>
                  <a:cubicBezTo>
                    <a:pt x="133" y="11"/>
                    <a:pt x="134" y="12"/>
                    <a:pt x="134" y="13"/>
                  </a:cubicBezTo>
                  <a:cubicBezTo>
                    <a:pt x="135" y="13"/>
                    <a:pt x="136" y="13"/>
                    <a:pt x="137" y="13"/>
                  </a:cubicBezTo>
                  <a:cubicBezTo>
                    <a:pt x="137" y="13"/>
                    <a:pt x="137" y="14"/>
                    <a:pt x="138" y="15"/>
                  </a:cubicBezTo>
                  <a:cubicBezTo>
                    <a:pt x="138" y="15"/>
                    <a:pt x="138" y="17"/>
                    <a:pt x="138" y="18"/>
                  </a:cubicBezTo>
                  <a:cubicBezTo>
                    <a:pt x="138" y="19"/>
                    <a:pt x="137" y="21"/>
                    <a:pt x="137" y="22"/>
                  </a:cubicBezTo>
                  <a:cubicBezTo>
                    <a:pt x="137" y="22"/>
                    <a:pt x="139" y="22"/>
                    <a:pt x="139" y="22"/>
                  </a:cubicBezTo>
                  <a:cubicBezTo>
                    <a:pt x="139" y="22"/>
                    <a:pt x="140" y="22"/>
                    <a:pt x="140" y="22"/>
                  </a:cubicBezTo>
                  <a:cubicBezTo>
                    <a:pt x="141" y="22"/>
                    <a:pt x="141" y="23"/>
                    <a:pt x="142" y="23"/>
                  </a:cubicBezTo>
                  <a:cubicBezTo>
                    <a:pt x="142" y="24"/>
                    <a:pt x="143" y="24"/>
                    <a:pt x="144" y="25"/>
                  </a:cubicBezTo>
                  <a:cubicBezTo>
                    <a:pt x="144" y="25"/>
                    <a:pt x="146" y="24"/>
                    <a:pt x="147" y="24"/>
                  </a:cubicBezTo>
                  <a:cubicBezTo>
                    <a:pt x="148" y="24"/>
                    <a:pt x="149" y="24"/>
                    <a:pt x="150" y="24"/>
                  </a:cubicBezTo>
                  <a:cubicBezTo>
                    <a:pt x="150" y="25"/>
                    <a:pt x="151" y="27"/>
                    <a:pt x="152" y="28"/>
                  </a:cubicBezTo>
                  <a:cubicBezTo>
                    <a:pt x="152" y="29"/>
                    <a:pt x="154" y="31"/>
                    <a:pt x="154" y="32"/>
                  </a:cubicBezTo>
                  <a:cubicBezTo>
                    <a:pt x="155" y="32"/>
                    <a:pt x="156" y="33"/>
                    <a:pt x="157" y="33"/>
                  </a:cubicBezTo>
                  <a:cubicBezTo>
                    <a:pt x="158" y="33"/>
                    <a:pt x="160" y="33"/>
                    <a:pt x="160" y="33"/>
                  </a:cubicBezTo>
                  <a:cubicBezTo>
                    <a:pt x="161" y="33"/>
                    <a:pt x="162" y="33"/>
                    <a:pt x="163" y="33"/>
                  </a:cubicBezTo>
                  <a:cubicBezTo>
                    <a:pt x="164" y="34"/>
                    <a:pt x="165" y="35"/>
                    <a:pt x="166" y="36"/>
                  </a:cubicBezTo>
                  <a:cubicBezTo>
                    <a:pt x="166" y="36"/>
                    <a:pt x="166" y="36"/>
                    <a:pt x="166" y="37"/>
                  </a:cubicBezTo>
                  <a:cubicBezTo>
                    <a:pt x="167" y="37"/>
                    <a:pt x="168" y="36"/>
                    <a:pt x="168" y="36"/>
                  </a:cubicBezTo>
                  <a:cubicBezTo>
                    <a:pt x="169" y="37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68" y="40"/>
                    <a:pt x="168" y="42"/>
                    <a:pt x="168" y="42"/>
                  </a:cubicBezTo>
                  <a:cubicBezTo>
                    <a:pt x="168" y="43"/>
                    <a:pt x="168" y="44"/>
                    <a:pt x="168" y="44"/>
                  </a:cubicBezTo>
                  <a:cubicBezTo>
                    <a:pt x="168" y="45"/>
                    <a:pt x="170" y="45"/>
                    <a:pt x="170" y="45"/>
                  </a:cubicBezTo>
                  <a:cubicBezTo>
                    <a:pt x="171" y="45"/>
                    <a:pt x="172" y="46"/>
                    <a:pt x="173" y="46"/>
                  </a:cubicBezTo>
                  <a:cubicBezTo>
                    <a:pt x="173" y="46"/>
                    <a:pt x="174" y="47"/>
                    <a:pt x="175" y="47"/>
                  </a:cubicBezTo>
                  <a:cubicBezTo>
                    <a:pt x="175" y="47"/>
                    <a:pt x="175" y="46"/>
                    <a:pt x="175" y="46"/>
                  </a:cubicBezTo>
                  <a:cubicBezTo>
                    <a:pt x="176" y="45"/>
                    <a:pt x="175" y="44"/>
                    <a:pt x="175" y="43"/>
                  </a:cubicBezTo>
                  <a:cubicBezTo>
                    <a:pt x="175" y="43"/>
                    <a:pt x="175" y="42"/>
                    <a:pt x="175" y="41"/>
                  </a:cubicBezTo>
                  <a:cubicBezTo>
                    <a:pt x="175" y="41"/>
                    <a:pt x="176" y="40"/>
                    <a:pt x="177" y="40"/>
                  </a:cubicBezTo>
                  <a:cubicBezTo>
                    <a:pt x="177" y="40"/>
                    <a:pt x="178" y="40"/>
                    <a:pt x="178" y="40"/>
                  </a:cubicBezTo>
                  <a:cubicBezTo>
                    <a:pt x="179" y="40"/>
                    <a:pt x="179" y="40"/>
                    <a:pt x="179" y="40"/>
                  </a:cubicBezTo>
                  <a:cubicBezTo>
                    <a:pt x="180" y="41"/>
                    <a:pt x="181" y="41"/>
                    <a:pt x="181" y="42"/>
                  </a:cubicBezTo>
                  <a:cubicBezTo>
                    <a:pt x="181" y="42"/>
                    <a:pt x="180" y="43"/>
                    <a:pt x="180" y="44"/>
                  </a:cubicBezTo>
                  <a:cubicBezTo>
                    <a:pt x="179" y="44"/>
                    <a:pt x="179" y="44"/>
                    <a:pt x="178" y="45"/>
                  </a:cubicBezTo>
                  <a:cubicBezTo>
                    <a:pt x="178" y="46"/>
                    <a:pt x="177" y="46"/>
                    <a:pt x="177" y="47"/>
                  </a:cubicBezTo>
                  <a:cubicBezTo>
                    <a:pt x="177" y="48"/>
                    <a:pt x="177" y="49"/>
                    <a:pt x="177" y="49"/>
                  </a:cubicBezTo>
                  <a:cubicBezTo>
                    <a:pt x="177" y="50"/>
                    <a:pt x="179" y="51"/>
                    <a:pt x="179" y="52"/>
                  </a:cubicBezTo>
                  <a:cubicBezTo>
                    <a:pt x="180" y="52"/>
                    <a:pt x="180" y="53"/>
                    <a:pt x="181" y="53"/>
                  </a:cubicBezTo>
                  <a:cubicBezTo>
                    <a:pt x="181" y="53"/>
                    <a:pt x="183" y="53"/>
                    <a:pt x="183" y="53"/>
                  </a:cubicBezTo>
                  <a:cubicBezTo>
                    <a:pt x="184" y="53"/>
                    <a:pt x="185" y="52"/>
                    <a:pt x="185" y="52"/>
                  </a:cubicBezTo>
                  <a:cubicBezTo>
                    <a:pt x="186" y="52"/>
                    <a:pt x="187" y="53"/>
                    <a:pt x="187" y="53"/>
                  </a:cubicBezTo>
                  <a:cubicBezTo>
                    <a:pt x="188" y="53"/>
                    <a:pt x="188" y="55"/>
                    <a:pt x="188" y="55"/>
                  </a:cubicBezTo>
                  <a:cubicBezTo>
                    <a:pt x="189" y="56"/>
                    <a:pt x="188" y="58"/>
                    <a:pt x="188" y="59"/>
                  </a:cubicBezTo>
                  <a:cubicBezTo>
                    <a:pt x="188" y="59"/>
                    <a:pt x="189" y="61"/>
                    <a:pt x="189" y="61"/>
                  </a:cubicBezTo>
                  <a:cubicBezTo>
                    <a:pt x="189" y="62"/>
                    <a:pt x="189" y="65"/>
                    <a:pt x="189" y="66"/>
                  </a:cubicBezTo>
                  <a:cubicBezTo>
                    <a:pt x="189" y="67"/>
                    <a:pt x="189" y="69"/>
                    <a:pt x="189" y="69"/>
                  </a:cubicBezTo>
                  <a:cubicBezTo>
                    <a:pt x="189" y="70"/>
                    <a:pt x="189" y="71"/>
                    <a:pt x="190" y="72"/>
                  </a:cubicBezTo>
                  <a:cubicBezTo>
                    <a:pt x="190" y="73"/>
                    <a:pt x="191" y="74"/>
                    <a:pt x="192" y="74"/>
                  </a:cubicBezTo>
                  <a:cubicBezTo>
                    <a:pt x="192" y="74"/>
                    <a:pt x="191" y="75"/>
                    <a:pt x="191" y="75"/>
                  </a:cubicBezTo>
                  <a:cubicBezTo>
                    <a:pt x="190" y="76"/>
                    <a:pt x="188" y="77"/>
                    <a:pt x="188" y="78"/>
                  </a:cubicBezTo>
                  <a:cubicBezTo>
                    <a:pt x="187" y="78"/>
                    <a:pt x="186" y="80"/>
                    <a:pt x="185" y="80"/>
                  </a:cubicBezTo>
                  <a:cubicBezTo>
                    <a:pt x="184" y="80"/>
                    <a:pt x="183" y="80"/>
                    <a:pt x="183" y="80"/>
                  </a:cubicBezTo>
                  <a:cubicBezTo>
                    <a:pt x="182" y="80"/>
                    <a:pt x="181" y="81"/>
                    <a:pt x="180" y="82"/>
                  </a:cubicBezTo>
                  <a:cubicBezTo>
                    <a:pt x="179" y="82"/>
                    <a:pt x="178" y="83"/>
                    <a:pt x="177" y="83"/>
                  </a:cubicBezTo>
                  <a:cubicBezTo>
                    <a:pt x="177" y="83"/>
                    <a:pt x="176" y="84"/>
                    <a:pt x="175" y="84"/>
                  </a:cubicBezTo>
                  <a:cubicBezTo>
                    <a:pt x="175" y="85"/>
                    <a:pt x="173" y="86"/>
                    <a:pt x="173" y="86"/>
                  </a:cubicBezTo>
                  <a:cubicBezTo>
                    <a:pt x="173" y="87"/>
                    <a:pt x="172" y="87"/>
                    <a:pt x="172" y="87"/>
                  </a:cubicBezTo>
                  <a:cubicBezTo>
                    <a:pt x="171" y="88"/>
                    <a:pt x="170" y="88"/>
                    <a:pt x="169" y="88"/>
                  </a:cubicBezTo>
                  <a:cubicBezTo>
                    <a:pt x="168" y="88"/>
                    <a:pt x="168" y="89"/>
                    <a:pt x="168" y="89"/>
                  </a:cubicBezTo>
                  <a:cubicBezTo>
                    <a:pt x="168" y="90"/>
                    <a:pt x="168" y="90"/>
                    <a:pt x="169" y="91"/>
                  </a:cubicBezTo>
                  <a:cubicBezTo>
                    <a:pt x="169" y="91"/>
                    <a:pt x="170" y="92"/>
                    <a:pt x="170" y="92"/>
                  </a:cubicBezTo>
                  <a:cubicBezTo>
                    <a:pt x="171" y="93"/>
                    <a:pt x="172" y="95"/>
                    <a:pt x="172" y="96"/>
                  </a:cubicBezTo>
                  <a:cubicBezTo>
                    <a:pt x="173" y="96"/>
                    <a:pt x="174" y="98"/>
                    <a:pt x="175" y="98"/>
                  </a:cubicBezTo>
                  <a:cubicBezTo>
                    <a:pt x="176" y="98"/>
                    <a:pt x="177" y="98"/>
                    <a:pt x="178" y="98"/>
                  </a:cubicBezTo>
                  <a:cubicBezTo>
                    <a:pt x="179" y="98"/>
                    <a:pt x="179" y="98"/>
                    <a:pt x="179" y="98"/>
                  </a:cubicBezTo>
                  <a:cubicBezTo>
                    <a:pt x="180" y="98"/>
                    <a:pt x="181" y="97"/>
                    <a:pt x="182" y="97"/>
                  </a:cubicBezTo>
                  <a:cubicBezTo>
                    <a:pt x="183" y="97"/>
                    <a:pt x="183" y="98"/>
                    <a:pt x="183" y="98"/>
                  </a:cubicBezTo>
                  <a:cubicBezTo>
                    <a:pt x="184" y="98"/>
                    <a:pt x="183" y="100"/>
                    <a:pt x="183" y="101"/>
                  </a:cubicBezTo>
                  <a:cubicBezTo>
                    <a:pt x="184" y="101"/>
                    <a:pt x="184" y="102"/>
                    <a:pt x="184" y="103"/>
                  </a:cubicBezTo>
                  <a:cubicBezTo>
                    <a:pt x="185" y="104"/>
                    <a:pt x="186" y="104"/>
                    <a:pt x="187" y="105"/>
                  </a:cubicBezTo>
                  <a:cubicBezTo>
                    <a:pt x="187" y="105"/>
                    <a:pt x="189" y="104"/>
                    <a:pt x="189" y="105"/>
                  </a:cubicBezTo>
                  <a:cubicBezTo>
                    <a:pt x="189" y="105"/>
                    <a:pt x="189" y="106"/>
                    <a:pt x="189" y="107"/>
                  </a:cubicBezTo>
                  <a:cubicBezTo>
                    <a:pt x="189" y="107"/>
                    <a:pt x="189" y="109"/>
                    <a:pt x="189" y="109"/>
                  </a:cubicBezTo>
                  <a:cubicBezTo>
                    <a:pt x="189" y="110"/>
                    <a:pt x="190" y="110"/>
                    <a:pt x="191" y="110"/>
                  </a:cubicBezTo>
                  <a:cubicBezTo>
                    <a:pt x="191" y="110"/>
                    <a:pt x="193" y="111"/>
                    <a:pt x="194" y="111"/>
                  </a:cubicBezTo>
                  <a:cubicBezTo>
                    <a:pt x="194" y="111"/>
                    <a:pt x="195" y="112"/>
                    <a:pt x="195" y="11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183"/>
            <p:cNvSpPr>
              <a:spLocks/>
            </p:cNvSpPr>
            <p:nvPr/>
          </p:nvSpPr>
          <p:spPr bwMode="auto">
            <a:xfrm>
              <a:off x="1888" y="2220"/>
              <a:ext cx="471" cy="545"/>
            </a:xfrm>
            <a:custGeom>
              <a:avLst/>
              <a:gdLst>
                <a:gd name="T0" fmla="*/ 172 w 199"/>
                <a:gd name="T1" fmla="*/ 21 h 230"/>
                <a:gd name="T2" fmla="*/ 178 w 199"/>
                <a:gd name="T3" fmla="*/ 24 h 230"/>
                <a:gd name="T4" fmla="*/ 186 w 199"/>
                <a:gd name="T5" fmla="*/ 29 h 230"/>
                <a:gd name="T6" fmla="*/ 185 w 199"/>
                <a:gd name="T7" fmla="*/ 42 h 230"/>
                <a:gd name="T8" fmla="*/ 185 w 199"/>
                <a:gd name="T9" fmla="*/ 54 h 230"/>
                <a:gd name="T10" fmla="*/ 194 w 199"/>
                <a:gd name="T11" fmla="*/ 60 h 230"/>
                <a:gd name="T12" fmla="*/ 199 w 199"/>
                <a:gd name="T13" fmla="*/ 74 h 230"/>
                <a:gd name="T14" fmla="*/ 183 w 199"/>
                <a:gd name="T15" fmla="*/ 77 h 230"/>
                <a:gd name="T16" fmla="*/ 176 w 199"/>
                <a:gd name="T17" fmla="*/ 88 h 230"/>
                <a:gd name="T18" fmla="*/ 158 w 199"/>
                <a:gd name="T19" fmla="*/ 95 h 230"/>
                <a:gd name="T20" fmla="*/ 156 w 199"/>
                <a:gd name="T21" fmla="*/ 110 h 230"/>
                <a:gd name="T22" fmla="*/ 160 w 199"/>
                <a:gd name="T23" fmla="*/ 120 h 230"/>
                <a:gd name="T24" fmla="*/ 161 w 199"/>
                <a:gd name="T25" fmla="*/ 138 h 230"/>
                <a:gd name="T26" fmla="*/ 156 w 199"/>
                <a:gd name="T27" fmla="*/ 145 h 230"/>
                <a:gd name="T28" fmla="*/ 161 w 199"/>
                <a:gd name="T29" fmla="*/ 160 h 230"/>
                <a:gd name="T30" fmla="*/ 154 w 199"/>
                <a:gd name="T31" fmla="*/ 163 h 230"/>
                <a:gd name="T32" fmla="*/ 147 w 199"/>
                <a:gd name="T33" fmla="*/ 161 h 230"/>
                <a:gd name="T34" fmla="*/ 139 w 199"/>
                <a:gd name="T35" fmla="*/ 158 h 230"/>
                <a:gd name="T36" fmla="*/ 128 w 199"/>
                <a:gd name="T37" fmla="*/ 157 h 230"/>
                <a:gd name="T38" fmla="*/ 117 w 199"/>
                <a:gd name="T39" fmla="*/ 156 h 230"/>
                <a:gd name="T40" fmla="*/ 102 w 199"/>
                <a:gd name="T41" fmla="*/ 160 h 230"/>
                <a:gd name="T42" fmla="*/ 98 w 199"/>
                <a:gd name="T43" fmla="*/ 172 h 230"/>
                <a:gd name="T44" fmla="*/ 92 w 199"/>
                <a:gd name="T45" fmla="*/ 182 h 230"/>
                <a:gd name="T46" fmla="*/ 95 w 199"/>
                <a:gd name="T47" fmla="*/ 184 h 230"/>
                <a:gd name="T48" fmla="*/ 90 w 199"/>
                <a:gd name="T49" fmla="*/ 188 h 230"/>
                <a:gd name="T50" fmla="*/ 82 w 199"/>
                <a:gd name="T51" fmla="*/ 195 h 230"/>
                <a:gd name="T52" fmla="*/ 80 w 199"/>
                <a:gd name="T53" fmla="*/ 205 h 230"/>
                <a:gd name="T54" fmla="*/ 78 w 199"/>
                <a:gd name="T55" fmla="*/ 224 h 230"/>
                <a:gd name="T56" fmla="*/ 52 w 199"/>
                <a:gd name="T57" fmla="*/ 222 h 230"/>
                <a:gd name="T58" fmla="*/ 46 w 199"/>
                <a:gd name="T59" fmla="*/ 189 h 230"/>
                <a:gd name="T60" fmla="*/ 45 w 199"/>
                <a:gd name="T61" fmla="*/ 165 h 230"/>
                <a:gd name="T62" fmla="*/ 30 w 199"/>
                <a:gd name="T63" fmla="*/ 153 h 230"/>
                <a:gd name="T64" fmla="*/ 19 w 199"/>
                <a:gd name="T65" fmla="*/ 121 h 230"/>
                <a:gd name="T66" fmla="*/ 6 w 199"/>
                <a:gd name="T67" fmla="*/ 93 h 230"/>
                <a:gd name="T68" fmla="*/ 3 w 199"/>
                <a:gd name="T69" fmla="*/ 75 h 230"/>
                <a:gd name="T70" fmla="*/ 1 w 199"/>
                <a:gd name="T71" fmla="*/ 24 h 230"/>
                <a:gd name="T72" fmla="*/ 7 w 199"/>
                <a:gd name="T73" fmla="*/ 22 h 230"/>
                <a:gd name="T74" fmla="*/ 7 w 199"/>
                <a:gd name="T75" fmla="*/ 29 h 230"/>
                <a:gd name="T76" fmla="*/ 14 w 199"/>
                <a:gd name="T77" fmla="*/ 35 h 230"/>
                <a:gd name="T78" fmla="*/ 25 w 199"/>
                <a:gd name="T79" fmla="*/ 30 h 230"/>
                <a:gd name="T80" fmla="*/ 34 w 199"/>
                <a:gd name="T81" fmla="*/ 32 h 230"/>
                <a:gd name="T82" fmla="*/ 37 w 199"/>
                <a:gd name="T83" fmla="*/ 29 h 230"/>
                <a:gd name="T84" fmla="*/ 36 w 199"/>
                <a:gd name="T85" fmla="*/ 24 h 230"/>
                <a:gd name="T86" fmla="*/ 40 w 199"/>
                <a:gd name="T87" fmla="*/ 17 h 230"/>
                <a:gd name="T88" fmla="*/ 48 w 199"/>
                <a:gd name="T89" fmla="*/ 26 h 230"/>
                <a:gd name="T90" fmla="*/ 57 w 199"/>
                <a:gd name="T91" fmla="*/ 30 h 230"/>
                <a:gd name="T92" fmla="*/ 61 w 199"/>
                <a:gd name="T93" fmla="*/ 26 h 230"/>
                <a:gd name="T94" fmla="*/ 53 w 199"/>
                <a:gd name="T95" fmla="*/ 18 h 230"/>
                <a:gd name="T96" fmla="*/ 74 w 199"/>
                <a:gd name="T97" fmla="*/ 21 h 230"/>
                <a:gd name="T98" fmla="*/ 88 w 199"/>
                <a:gd name="T99" fmla="*/ 21 h 230"/>
                <a:gd name="T100" fmla="*/ 98 w 199"/>
                <a:gd name="T101" fmla="*/ 13 h 230"/>
                <a:gd name="T102" fmla="*/ 109 w 199"/>
                <a:gd name="T103" fmla="*/ 5 h 230"/>
                <a:gd name="T104" fmla="*/ 121 w 199"/>
                <a:gd name="T105" fmla="*/ 11 h 230"/>
                <a:gd name="T106" fmla="*/ 136 w 199"/>
                <a:gd name="T107" fmla="*/ 8 h 230"/>
                <a:gd name="T108" fmla="*/ 145 w 199"/>
                <a:gd name="T109" fmla="*/ 3 h 230"/>
                <a:gd name="T110" fmla="*/ 154 w 199"/>
                <a:gd name="T111" fmla="*/ 2 h 230"/>
                <a:gd name="T112" fmla="*/ 165 w 199"/>
                <a:gd name="T113" fmla="*/ 1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9" h="230">
                  <a:moveTo>
                    <a:pt x="168" y="11"/>
                  </a:moveTo>
                  <a:cubicBezTo>
                    <a:pt x="169" y="11"/>
                    <a:pt x="169" y="12"/>
                    <a:pt x="170" y="13"/>
                  </a:cubicBezTo>
                  <a:cubicBezTo>
                    <a:pt x="170" y="14"/>
                    <a:pt x="172" y="15"/>
                    <a:pt x="172" y="17"/>
                  </a:cubicBezTo>
                  <a:cubicBezTo>
                    <a:pt x="172" y="18"/>
                    <a:pt x="172" y="20"/>
                    <a:pt x="172" y="21"/>
                  </a:cubicBezTo>
                  <a:cubicBezTo>
                    <a:pt x="172" y="22"/>
                    <a:pt x="174" y="22"/>
                    <a:pt x="174" y="22"/>
                  </a:cubicBezTo>
                  <a:cubicBezTo>
                    <a:pt x="174" y="22"/>
                    <a:pt x="175" y="20"/>
                    <a:pt x="176" y="20"/>
                  </a:cubicBezTo>
                  <a:cubicBezTo>
                    <a:pt x="176" y="20"/>
                    <a:pt x="177" y="21"/>
                    <a:pt x="178" y="22"/>
                  </a:cubicBezTo>
                  <a:cubicBezTo>
                    <a:pt x="178" y="22"/>
                    <a:pt x="177" y="24"/>
                    <a:pt x="178" y="24"/>
                  </a:cubicBezTo>
                  <a:cubicBezTo>
                    <a:pt x="178" y="25"/>
                    <a:pt x="180" y="26"/>
                    <a:pt x="180" y="26"/>
                  </a:cubicBezTo>
                  <a:cubicBezTo>
                    <a:pt x="181" y="26"/>
                    <a:pt x="182" y="25"/>
                    <a:pt x="182" y="25"/>
                  </a:cubicBezTo>
                  <a:cubicBezTo>
                    <a:pt x="182" y="25"/>
                    <a:pt x="184" y="25"/>
                    <a:pt x="185" y="26"/>
                  </a:cubicBezTo>
                  <a:cubicBezTo>
                    <a:pt x="185" y="26"/>
                    <a:pt x="185" y="28"/>
                    <a:pt x="186" y="29"/>
                  </a:cubicBezTo>
                  <a:cubicBezTo>
                    <a:pt x="186" y="30"/>
                    <a:pt x="189" y="32"/>
                    <a:pt x="189" y="34"/>
                  </a:cubicBezTo>
                  <a:cubicBezTo>
                    <a:pt x="190" y="35"/>
                    <a:pt x="191" y="36"/>
                    <a:pt x="191" y="37"/>
                  </a:cubicBezTo>
                  <a:cubicBezTo>
                    <a:pt x="191" y="38"/>
                    <a:pt x="190" y="40"/>
                    <a:pt x="189" y="40"/>
                  </a:cubicBezTo>
                  <a:cubicBezTo>
                    <a:pt x="188" y="41"/>
                    <a:pt x="186" y="41"/>
                    <a:pt x="185" y="42"/>
                  </a:cubicBezTo>
                  <a:cubicBezTo>
                    <a:pt x="185" y="43"/>
                    <a:pt x="183" y="44"/>
                    <a:pt x="182" y="45"/>
                  </a:cubicBezTo>
                  <a:cubicBezTo>
                    <a:pt x="182" y="46"/>
                    <a:pt x="181" y="48"/>
                    <a:pt x="181" y="49"/>
                  </a:cubicBezTo>
                  <a:cubicBezTo>
                    <a:pt x="182" y="50"/>
                    <a:pt x="183" y="51"/>
                    <a:pt x="183" y="51"/>
                  </a:cubicBezTo>
                  <a:cubicBezTo>
                    <a:pt x="184" y="52"/>
                    <a:pt x="184" y="53"/>
                    <a:pt x="185" y="54"/>
                  </a:cubicBezTo>
                  <a:cubicBezTo>
                    <a:pt x="185" y="55"/>
                    <a:pt x="187" y="56"/>
                    <a:pt x="187" y="57"/>
                  </a:cubicBezTo>
                  <a:cubicBezTo>
                    <a:pt x="188" y="57"/>
                    <a:pt x="189" y="59"/>
                    <a:pt x="189" y="60"/>
                  </a:cubicBezTo>
                  <a:cubicBezTo>
                    <a:pt x="190" y="60"/>
                    <a:pt x="191" y="61"/>
                    <a:pt x="192" y="61"/>
                  </a:cubicBezTo>
                  <a:cubicBezTo>
                    <a:pt x="192" y="61"/>
                    <a:pt x="194" y="60"/>
                    <a:pt x="194" y="60"/>
                  </a:cubicBezTo>
                  <a:cubicBezTo>
                    <a:pt x="195" y="61"/>
                    <a:pt x="195" y="62"/>
                    <a:pt x="195" y="63"/>
                  </a:cubicBezTo>
                  <a:cubicBezTo>
                    <a:pt x="196" y="64"/>
                    <a:pt x="195" y="67"/>
                    <a:pt x="196" y="68"/>
                  </a:cubicBezTo>
                  <a:cubicBezTo>
                    <a:pt x="196" y="69"/>
                    <a:pt x="197" y="71"/>
                    <a:pt x="198" y="72"/>
                  </a:cubicBezTo>
                  <a:cubicBezTo>
                    <a:pt x="198" y="72"/>
                    <a:pt x="199" y="73"/>
                    <a:pt x="199" y="74"/>
                  </a:cubicBezTo>
                  <a:cubicBezTo>
                    <a:pt x="197" y="74"/>
                    <a:pt x="195" y="75"/>
                    <a:pt x="194" y="75"/>
                  </a:cubicBezTo>
                  <a:cubicBezTo>
                    <a:pt x="193" y="76"/>
                    <a:pt x="193" y="77"/>
                    <a:pt x="192" y="78"/>
                  </a:cubicBezTo>
                  <a:cubicBezTo>
                    <a:pt x="190" y="78"/>
                    <a:pt x="187" y="78"/>
                    <a:pt x="186" y="78"/>
                  </a:cubicBezTo>
                  <a:cubicBezTo>
                    <a:pt x="185" y="78"/>
                    <a:pt x="184" y="77"/>
                    <a:pt x="183" y="77"/>
                  </a:cubicBezTo>
                  <a:cubicBezTo>
                    <a:pt x="182" y="77"/>
                    <a:pt x="180" y="78"/>
                    <a:pt x="179" y="79"/>
                  </a:cubicBezTo>
                  <a:cubicBezTo>
                    <a:pt x="178" y="79"/>
                    <a:pt x="177" y="80"/>
                    <a:pt x="177" y="81"/>
                  </a:cubicBezTo>
                  <a:cubicBezTo>
                    <a:pt x="176" y="82"/>
                    <a:pt x="178" y="83"/>
                    <a:pt x="178" y="84"/>
                  </a:cubicBezTo>
                  <a:cubicBezTo>
                    <a:pt x="178" y="85"/>
                    <a:pt x="177" y="87"/>
                    <a:pt x="176" y="88"/>
                  </a:cubicBezTo>
                  <a:cubicBezTo>
                    <a:pt x="175" y="89"/>
                    <a:pt x="172" y="91"/>
                    <a:pt x="170" y="92"/>
                  </a:cubicBezTo>
                  <a:cubicBezTo>
                    <a:pt x="169" y="93"/>
                    <a:pt x="167" y="94"/>
                    <a:pt x="166" y="94"/>
                  </a:cubicBezTo>
                  <a:cubicBezTo>
                    <a:pt x="165" y="94"/>
                    <a:pt x="163" y="93"/>
                    <a:pt x="162" y="93"/>
                  </a:cubicBezTo>
                  <a:cubicBezTo>
                    <a:pt x="161" y="93"/>
                    <a:pt x="158" y="94"/>
                    <a:pt x="158" y="95"/>
                  </a:cubicBezTo>
                  <a:cubicBezTo>
                    <a:pt x="157" y="96"/>
                    <a:pt x="158" y="99"/>
                    <a:pt x="158" y="100"/>
                  </a:cubicBezTo>
                  <a:cubicBezTo>
                    <a:pt x="158" y="101"/>
                    <a:pt x="160" y="102"/>
                    <a:pt x="160" y="103"/>
                  </a:cubicBezTo>
                  <a:cubicBezTo>
                    <a:pt x="161" y="104"/>
                    <a:pt x="161" y="107"/>
                    <a:pt x="160" y="108"/>
                  </a:cubicBezTo>
                  <a:cubicBezTo>
                    <a:pt x="160" y="109"/>
                    <a:pt x="157" y="109"/>
                    <a:pt x="156" y="110"/>
                  </a:cubicBezTo>
                  <a:cubicBezTo>
                    <a:pt x="155" y="110"/>
                    <a:pt x="153" y="112"/>
                    <a:pt x="153" y="113"/>
                  </a:cubicBezTo>
                  <a:cubicBezTo>
                    <a:pt x="153" y="114"/>
                    <a:pt x="154" y="116"/>
                    <a:pt x="154" y="116"/>
                  </a:cubicBezTo>
                  <a:cubicBezTo>
                    <a:pt x="155" y="116"/>
                    <a:pt x="157" y="116"/>
                    <a:pt x="158" y="116"/>
                  </a:cubicBezTo>
                  <a:cubicBezTo>
                    <a:pt x="158" y="117"/>
                    <a:pt x="159" y="120"/>
                    <a:pt x="160" y="120"/>
                  </a:cubicBezTo>
                  <a:cubicBezTo>
                    <a:pt x="160" y="122"/>
                    <a:pt x="163" y="122"/>
                    <a:pt x="164" y="124"/>
                  </a:cubicBezTo>
                  <a:cubicBezTo>
                    <a:pt x="165" y="124"/>
                    <a:pt x="165" y="127"/>
                    <a:pt x="165" y="128"/>
                  </a:cubicBezTo>
                  <a:cubicBezTo>
                    <a:pt x="165" y="129"/>
                    <a:pt x="163" y="131"/>
                    <a:pt x="162" y="132"/>
                  </a:cubicBezTo>
                  <a:cubicBezTo>
                    <a:pt x="162" y="134"/>
                    <a:pt x="161" y="136"/>
                    <a:pt x="161" y="138"/>
                  </a:cubicBezTo>
                  <a:cubicBezTo>
                    <a:pt x="161" y="139"/>
                    <a:pt x="162" y="143"/>
                    <a:pt x="162" y="144"/>
                  </a:cubicBezTo>
                  <a:cubicBezTo>
                    <a:pt x="162" y="145"/>
                    <a:pt x="161" y="146"/>
                    <a:pt x="160" y="147"/>
                  </a:cubicBezTo>
                  <a:cubicBezTo>
                    <a:pt x="160" y="147"/>
                    <a:pt x="159" y="147"/>
                    <a:pt x="158" y="147"/>
                  </a:cubicBezTo>
                  <a:cubicBezTo>
                    <a:pt x="158" y="146"/>
                    <a:pt x="157" y="145"/>
                    <a:pt x="156" y="145"/>
                  </a:cubicBezTo>
                  <a:cubicBezTo>
                    <a:pt x="156" y="145"/>
                    <a:pt x="154" y="145"/>
                    <a:pt x="153" y="145"/>
                  </a:cubicBezTo>
                  <a:cubicBezTo>
                    <a:pt x="152" y="146"/>
                    <a:pt x="152" y="148"/>
                    <a:pt x="152" y="149"/>
                  </a:cubicBezTo>
                  <a:cubicBezTo>
                    <a:pt x="152" y="151"/>
                    <a:pt x="155" y="154"/>
                    <a:pt x="156" y="155"/>
                  </a:cubicBezTo>
                  <a:cubicBezTo>
                    <a:pt x="157" y="157"/>
                    <a:pt x="161" y="158"/>
                    <a:pt x="161" y="160"/>
                  </a:cubicBezTo>
                  <a:cubicBezTo>
                    <a:pt x="161" y="161"/>
                    <a:pt x="161" y="161"/>
                    <a:pt x="160" y="161"/>
                  </a:cubicBezTo>
                  <a:cubicBezTo>
                    <a:pt x="160" y="162"/>
                    <a:pt x="158" y="162"/>
                    <a:pt x="158" y="162"/>
                  </a:cubicBezTo>
                  <a:cubicBezTo>
                    <a:pt x="157" y="163"/>
                    <a:pt x="156" y="164"/>
                    <a:pt x="155" y="164"/>
                  </a:cubicBezTo>
                  <a:cubicBezTo>
                    <a:pt x="155" y="164"/>
                    <a:pt x="154" y="163"/>
                    <a:pt x="154" y="163"/>
                  </a:cubicBezTo>
                  <a:cubicBezTo>
                    <a:pt x="153" y="163"/>
                    <a:pt x="152" y="162"/>
                    <a:pt x="152" y="161"/>
                  </a:cubicBezTo>
                  <a:cubicBezTo>
                    <a:pt x="151" y="161"/>
                    <a:pt x="150" y="161"/>
                    <a:pt x="150" y="162"/>
                  </a:cubicBezTo>
                  <a:cubicBezTo>
                    <a:pt x="149" y="162"/>
                    <a:pt x="149" y="163"/>
                    <a:pt x="149" y="163"/>
                  </a:cubicBezTo>
                  <a:cubicBezTo>
                    <a:pt x="148" y="163"/>
                    <a:pt x="147" y="161"/>
                    <a:pt x="147" y="161"/>
                  </a:cubicBezTo>
                  <a:cubicBezTo>
                    <a:pt x="147" y="161"/>
                    <a:pt x="145" y="162"/>
                    <a:pt x="144" y="161"/>
                  </a:cubicBezTo>
                  <a:cubicBezTo>
                    <a:pt x="143" y="161"/>
                    <a:pt x="143" y="161"/>
                    <a:pt x="142" y="160"/>
                  </a:cubicBezTo>
                  <a:cubicBezTo>
                    <a:pt x="142" y="160"/>
                    <a:pt x="141" y="159"/>
                    <a:pt x="140" y="158"/>
                  </a:cubicBezTo>
                  <a:cubicBezTo>
                    <a:pt x="140" y="158"/>
                    <a:pt x="139" y="158"/>
                    <a:pt x="139" y="158"/>
                  </a:cubicBezTo>
                  <a:cubicBezTo>
                    <a:pt x="138" y="157"/>
                    <a:pt x="137" y="157"/>
                    <a:pt x="136" y="157"/>
                  </a:cubicBezTo>
                  <a:cubicBezTo>
                    <a:pt x="135" y="157"/>
                    <a:pt x="133" y="157"/>
                    <a:pt x="132" y="157"/>
                  </a:cubicBezTo>
                  <a:cubicBezTo>
                    <a:pt x="132" y="157"/>
                    <a:pt x="131" y="157"/>
                    <a:pt x="131" y="156"/>
                  </a:cubicBezTo>
                  <a:cubicBezTo>
                    <a:pt x="130" y="156"/>
                    <a:pt x="128" y="157"/>
                    <a:pt x="128" y="157"/>
                  </a:cubicBezTo>
                  <a:cubicBezTo>
                    <a:pt x="127" y="156"/>
                    <a:pt x="126" y="155"/>
                    <a:pt x="125" y="155"/>
                  </a:cubicBezTo>
                  <a:cubicBezTo>
                    <a:pt x="125" y="155"/>
                    <a:pt x="124" y="154"/>
                    <a:pt x="123" y="154"/>
                  </a:cubicBezTo>
                  <a:cubicBezTo>
                    <a:pt x="122" y="154"/>
                    <a:pt x="120" y="155"/>
                    <a:pt x="119" y="155"/>
                  </a:cubicBezTo>
                  <a:cubicBezTo>
                    <a:pt x="119" y="155"/>
                    <a:pt x="117" y="156"/>
                    <a:pt x="117" y="156"/>
                  </a:cubicBezTo>
                  <a:cubicBezTo>
                    <a:pt x="116" y="157"/>
                    <a:pt x="115" y="158"/>
                    <a:pt x="114" y="158"/>
                  </a:cubicBezTo>
                  <a:cubicBezTo>
                    <a:pt x="113" y="158"/>
                    <a:pt x="111" y="158"/>
                    <a:pt x="110" y="158"/>
                  </a:cubicBezTo>
                  <a:cubicBezTo>
                    <a:pt x="109" y="159"/>
                    <a:pt x="108" y="161"/>
                    <a:pt x="106" y="161"/>
                  </a:cubicBezTo>
                  <a:cubicBezTo>
                    <a:pt x="105" y="161"/>
                    <a:pt x="103" y="160"/>
                    <a:pt x="102" y="160"/>
                  </a:cubicBezTo>
                  <a:cubicBezTo>
                    <a:pt x="100" y="159"/>
                    <a:pt x="97" y="159"/>
                    <a:pt x="96" y="161"/>
                  </a:cubicBezTo>
                  <a:cubicBezTo>
                    <a:pt x="96" y="161"/>
                    <a:pt x="95" y="163"/>
                    <a:pt x="96" y="164"/>
                  </a:cubicBezTo>
                  <a:cubicBezTo>
                    <a:pt x="96" y="165"/>
                    <a:pt x="97" y="166"/>
                    <a:pt x="97" y="167"/>
                  </a:cubicBezTo>
                  <a:cubicBezTo>
                    <a:pt x="98" y="168"/>
                    <a:pt x="98" y="170"/>
                    <a:pt x="98" y="172"/>
                  </a:cubicBezTo>
                  <a:cubicBezTo>
                    <a:pt x="98" y="173"/>
                    <a:pt x="98" y="175"/>
                    <a:pt x="98" y="176"/>
                  </a:cubicBezTo>
                  <a:cubicBezTo>
                    <a:pt x="98" y="176"/>
                    <a:pt x="97" y="178"/>
                    <a:pt x="96" y="178"/>
                  </a:cubicBezTo>
                  <a:cubicBezTo>
                    <a:pt x="96" y="179"/>
                    <a:pt x="95" y="182"/>
                    <a:pt x="94" y="183"/>
                  </a:cubicBezTo>
                  <a:cubicBezTo>
                    <a:pt x="93" y="183"/>
                    <a:pt x="92" y="182"/>
                    <a:pt x="92" y="182"/>
                  </a:cubicBezTo>
                  <a:cubicBezTo>
                    <a:pt x="91" y="182"/>
                    <a:pt x="90" y="182"/>
                    <a:pt x="90" y="182"/>
                  </a:cubicBezTo>
                  <a:cubicBezTo>
                    <a:pt x="90" y="183"/>
                    <a:pt x="90" y="184"/>
                    <a:pt x="90" y="184"/>
                  </a:cubicBezTo>
                  <a:cubicBezTo>
                    <a:pt x="90" y="184"/>
                    <a:pt x="92" y="185"/>
                    <a:pt x="92" y="185"/>
                  </a:cubicBezTo>
                  <a:cubicBezTo>
                    <a:pt x="93" y="185"/>
                    <a:pt x="94" y="184"/>
                    <a:pt x="95" y="184"/>
                  </a:cubicBezTo>
                  <a:cubicBezTo>
                    <a:pt x="95" y="184"/>
                    <a:pt x="97" y="184"/>
                    <a:pt x="97" y="184"/>
                  </a:cubicBezTo>
                  <a:cubicBezTo>
                    <a:pt x="98" y="184"/>
                    <a:pt x="98" y="185"/>
                    <a:pt x="98" y="186"/>
                  </a:cubicBezTo>
                  <a:cubicBezTo>
                    <a:pt x="97" y="187"/>
                    <a:pt x="95" y="186"/>
                    <a:pt x="94" y="186"/>
                  </a:cubicBezTo>
                  <a:cubicBezTo>
                    <a:pt x="93" y="187"/>
                    <a:pt x="91" y="187"/>
                    <a:pt x="90" y="188"/>
                  </a:cubicBezTo>
                  <a:cubicBezTo>
                    <a:pt x="90" y="189"/>
                    <a:pt x="89" y="191"/>
                    <a:pt x="89" y="191"/>
                  </a:cubicBezTo>
                  <a:cubicBezTo>
                    <a:pt x="88" y="192"/>
                    <a:pt x="88" y="195"/>
                    <a:pt x="88" y="195"/>
                  </a:cubicBezTo>
                  <a:cubicBezTo>
                    <a:pt x="87" y="195"/>
                    <a:pt x="86" y="194"/>
                    <a:pt x="85" y="194"/>
                  </a:cubicBezTo>
                  <a:cubicBezTo>
                    <a:pt x="84" y="194"/>
                    <a:pt x="83" y="195"/>
                    <a:pt x="82" y="195"/>
                  </a:cubicBezTo>
                  <a:cubicBezTo>
                    <a:pt x="82" y="196"/>
                    <a:pt x="81" y="198"/>
                    <a:pt x="81" y="199"/>
                  </a:cubicBezTo>
                  <a:cubicBezTo>
                    <a:pt x="81" y="199"/>
                    <a:pt x="82" y="201"/>
                    <a:pt x="81" y="202"/>
                  </a:cubicBezTo>
                  <a:cubicBezTo>
                    <a:pt x="81" y="202"/>
                    <a:pt x="80" y="203"/>
                    <a:pt x="80" y="203"/>
                  </a:cubicBezTo>
                  <a:cubicBezTo>
                    <a:pt x="80" y="204"/>
                    <a:pt x="80" y="205"/>
                    <a:pt x="80" y="205"/>
                  </a:cubicBezTo>
                  <a:cubicBezTo>
                    <a:pt x="80" y="206"/>
                    <a:pt x="79" y="207"/>
                    <a:pt x="79" y="208"/>
                  </a:cubicBezTo>
                  <a:cubicBezTo>
                    <a:pt x="79" y="209"/>
                    <a:pt x="79" y="212"/>
                    <a:pt x="79" y="213"/>
                  </a:cubicBezTo>
                  <a:cubicBezTo>
                    <a:pt x="79" y="214"/>
                    <a:pt x="79" y="217"/>
                    <a:pt x="79" y="218"/>
                  </a:cubicBezTo>
                  <a:cubicBezTo>
                    <a:pt x="79" y="220"/>
                    <a:pt x="78" y="222"/>
                    <a:pt x="78" y="224"/>
                  </a:cubicBezTo>
                  <a:cubicBezTo>
                    <a:pt x="77" y="225"/>
                    <a:pt x="77" y="230"/>
                    <a:pt x="77" y="230"/>
                  </a:cubicBezTo>
                  <a:cubicBezTo>
                    <a:pt x="77" y="230"/>
                    <a:pt x="69" y="230"/>
                    <a:pt x="66" y="230"/>
                  </a:cubicBezTo>
                  <a:cubicBezTo>
                    <a:pt x="64" y="229"/>
                    <a:pt x="59" y="229"/>
                    <a:pt x="56" y="228"/>
                  </a:cubicBezTo>
                  <a:cubicBezTo>
                    <a:pt x="55" y="227"/>
                    <a:pt x="53" y="224"/>
                    <a:pt x="52" y="222"/>
                  </a:cubicBezTo>
                  <a:cubicBezTo>
                    <a:pt x="51" y="220"/>
                    <a:pt x="53" y="214"/>
                    <a:pt x="53" y="212"/>
                  </a:cubicBezTo>
                  <a:cubicBezTo>
                    <a:pt x="53" y="209"/>
                    <a:pt x="53" y="203"/>
                    <a:pt x="51" y="201"/>
                  </a:cubicBezTo>
                  <a:cubicBezTo>
                    <a:pt x="51" y="199"/>
                    <a:pt x="49" y="196"/>
                    <a:pt x="48" y="194"/>
                  </a:cubicBezTo>
                  <a:cubicBezTo>
                    <a:pt x="47" y="193"/>
                    <a:pt x="46" y="191"/>
                    <a:pt x="46" y="189"/>
                  </a:cubicBezTo>
                  <a:cubicBezTo>
                    <a:pt x="46" y="188"/>
                    <a:pt x="47" y="186"/>
                    <a:pt x="48" y="184"/>
                  </a:cubicBezTo>
                  <a:cubicBezTo>
                    <a:pt x="48" y="183"/>
                    <a:pt x="50" y="181"/>
                    <a:pt x="50" y="180"/>
                  </a:cubicBezTo>
                  <a:cubicBezTo>
                    <a:pt x="50" y="178"/>
                    <a:pt x="47" y="174"/>
                    <a:pt x="46" y="172"/>
                  </a:cubicBezTo>
                  <a:cubicBezTo>
                    <a:pt x="46" y="170"/>
                    <a:pt x="45" y="167"/>
                    <a:pt x="45" y="165"/>
                  </a:cubicBezTo>
                  <a:cubicBezTo>
                    <a:pt x="44" y="164"/>
                    <a:pt x="43" y="163"/>
                    <a:pt x="43" y="163"/>
                  </a:cubicBezTo>
                  <a:cubicBezTo>
                    <a:pt x="41" y="162"/>
                    <a:pt x="38" y="162"/>
                    <a:pt x="37" y="161"/>
                  </a:cubicBezTo>
                  <a:cubicBezTo>
                    <a:pt x="36" y="161"/>
                    <a:pt x="33" y="159"/>
                    <a:pt x="32" y="158"/>
                  </a:cubicBezTo>
                  <a:cubicBezTo>
                    <a:pt x="31" y="157"/>
                    <a:pt x="31" y="154"/>
                    <a:pt x="30" y="153"/>
                  </a:cubicBezTo>
                  <a:cubicBezTo>
                    <a:pt x="30" y="150"/>
                    <a:pt x="30" y="144"/>
                    <a:pt x="30" y="141"/>
                  </a:cubicBezTo>
                  <a:cubicBezTo>
                    <a:pt x="29" y="139"/>
                    <a:pt x="29" y="134"/>
                    <a:pt x="28" y="132"/>
                  </a:cubicBezTo>
                  <a:cubicBezTo>
                    <a:pt x="27" y="130"/>
                    <a:pt x="24" y="128"/>
                    <a:pt x="24" y="126"/>
                  </a:cubicBezTo>
                  <a:cubicBezTo>
                    <a:pt x="22" y="125"/>
                    <a:pt x="20" y="122"/>
                    <a:pt x="19" y="121"/>
                  </a:cubicBezTo>
                  <a:cubicBezTo>
                    <a:pt x="18" y="119"/>
                    <a:pt x="16" y="116"/>
                    <a:pt x="15" y="115"/>
                  </a:cubicBezTo>
                  <a:cubicBezTo>
                    <a:pt x="14" y="113"/>
                    <a:pt x="14" y="108"/>
                    <a:pt x="13" y="106"/>
                  </a:cubicBezTo>
                  <a:cubicBezTo>
                    <a:pt x="13" y="105"/>
                    <a:pt x="12" y="102"/>
                    <a:pt x="11" y="100"/>
                  </a:cubicBezTo>
                  <a:cubicBezTo>
                    <a:pt x="10" y="99"/>
                    <a:pt x="8" y="95"/>
                    <a:pt x="6" y="93"/>
                  </a:cubicBezTo>
                  <a:cubicBezTo>
                    <a:pt x="5" y="92"/>
                    <a:pt x="4" y="91"/>
                    <a:pt x="4" y="90"/>
                  </a:cubicBezTo>
                  <a:cubicBezTo>
                    <a:pt x="3" y="88"/>
                    <a:pt x="3" y="84"/>
                    <a:pt x="3" y="82"/>
                  </a:cubicBezTo>
                  <a:cubicBezTo>
                    <a:pt x="3" y="81"/>
                    <a:pt x="3" y="79"/>
                    <a:pt x="3" y="78"/>
                  </a:cubicBezTo>
                  <a:cubicBezTo>
                    <a:pt x="3" y="78"/>
                    <a:pt x="3" y="76"/>
                    <a:pt x="3" y="75"/>
                  </a:cubicBezTo>
                  <a:cubicBezTo>
                    <a:pt x="3" y="72"/>
                    <a:pt x="3" y="68"/>
                    <a:pt x="3" y="65"/>
                  </a:cubicBezTo>
                  <a:cubicBezTo>
                    <a:pt x="2" y="61"/>
                    <a:pt x="1" y="51"/>
                    <a:pt x="1" y="47"/>
                  </a:cubicBezTo>
                  <a:cubicBezTo>
                    <a:pt x="1" y="43"/>
                    <a:pt x="1" y="37"/>
                    <a:pt x="1" y="34"/>
                  </a:cubicBezTo>
                  <a:cubicBezTo>
                    <a:pt x="1" y="32"/>
                    <a:pt x="1" y="27"/>
                    <a:pt x="1" y="24"/>
                  </a:cubicBezTo>
                  <a:cubicBezTo>
                    <a:pt x="1" y="24"/>
                    <a:pt x="0" y="23"/>
                    <a:pt x="0" y="23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3" y="22"/>
                    <a:pt x="4" y="22"/>
                  </a:cubicBezTo>
                  <a:cubicBezTo>
                    <a:pt x="5" y="22"/>
                    <a:pt x="6" y="22"/>
                    <a:pt x="7" y="22"/>
                  </a:cubicBezTo>
                  <a:cubicBezTo>
                    <a:pt x="8" y="22"/>
                    <a:pt x="8" y="23"/>
                    <a:pt x="8" y="24"/>
                  </a:cubicBezTo>
                  <a:cubicBezTo>
                    <a:pt x="8" y="24"/>
                    <a:pt x="7" y="26"/>
                    <a:pt x="7" y="26"/>
                  </a:cubicBezTo>
                  <a:cubicBezTo>
                    <a:pt x="7" y="27"/>
                    <a:pt x="7" y="27"/>
                    <a:pt x="7" y="28"/>
                  </a:cubicBezTo>
                  <a:cubicBezTo>
                    <a:pt x="7" y="28"/>
                    <a:pt x="7" y="29"/>
                    <a:pt x="7" y="29"/>
                  </a:cubicBezTo>
                  <a:cubicBezTo>
                    <a:pt x="7" y="29"/>
                    <a:pt x="8" y="30"/>
                    <a:pt x="9" y="30"/>
                  </a:cubicBezTo>
                  <a:cubicBezTo>
                    <a:pt x="10" y="30"/>
                    <a:pt x="10" y="31"/>
                    <a:pt x="11" y="32"/>
                  </a:cubicBezTo>
                  <a:cubicBezTo>
                    <a:pt x="11" y="32"/>
                    <a:pt x="12" y="32"/>
                    <a:pt x="12" y="32"/>
                  </a:cubicBezTo>
                  <a:cubicBezTo>
                    <a:pt x="13" y="32"/>
                    <a:pt x="13" y="34"/>
                    <a:pt x="14" y="35"/>
                  </a:cubicBezTo>
                  <a:cubicBezTo>
                    <a:pt x="14" y="35"/>
                    <a:pt x="16" y="36"/>
                    <a:pt x="16" y="35"/>
                  </a:cubicBezTo>
                  <a:cubicBezTo>
                    <a:pt x="17" y="35"/>
                    <a:pt x="18" y="34"/>
                    <a:pt x="18" y="33"/>
                  </a:cubicBezTo>
                  <a:cubicBezTo>
                    <a:pt x="19" y="32"/>
                    <a:pt x="20" y="32"/>
                    <a:pt x="21" y="32"/>
                  </a:cubicBezTo>
                  <a:cubicBezTo>
                    <a:pt x="22" y="31"/>
                    <a:pt x="24" y="30"/>
                    <a:pt x="25" y="30"/>
                  </a:cubicBezTo>
                  <a:cubicBezTo>
                    <a:pt x="26" y="30"/>
                    <a:pt x="28" y="30"/>
                    <a:pt x="30" y="30"/>
                  </a:cubicBezTo>
                  <a:cubicBezTo>
                    <a:pt x="30" y="30"/>
                    <a:pt x="31" y="31"/>
                    <a:pt x="31" y="31"/>
                  </a:cubicBezTo>
                  <a:cubicBezTo>
                    <a:pt x="32" y="31"/>
                    <a:pt x="32" y="31"/>
                    <a:pt x="33" y="31"/>
                  </a:cubicBezTo>
                  <a:cubicBezTo>
                    <a:pt x="33" y="31"/>
                    <a:pt x="34" y="32"/>
                    <a:pt x="34" y="32"/>
                  </a:cubicBezTo>
                  <a:cubicBezTo>
                    <a:pt x="35" y="32"/>
                    <a:pt x="35" y="34"/>
                    <a:pt x="35" y="34"/>
                  </a:cubicBezTo>
                  <a:cubicBezTo>
                    <a:pt x="35" y="35"/>
                    <a:pt x="36" y="36"/>
                    <a:pt x="36" y="36"/>
                  </a:cubicBezTo>
                  <a:cubicBezTo>
                    <a:pt x="37" y="35"/>
                    <a:pt x="37" y="33"/>
                    <a:pt x="37" y="32"/>
                  </a:cubicBezTo>
                  <a:cubicBezTo>
                    <a:pt x="37" y="32"/>
                    <a:pt x="36" y="30"/>
                    <a:pt x="37" y="29"/>
                  </a:cubicBezTo>
                  <a:cubicBezTo>
                    <a:pt x="37" y="28"/>
                    <a:pt x="38" y="27"/>
                    <a:pt x="38" y="27"/>
                  </a:cubicBezTo>
                  <a:cubicBezTo>
                    <a:pt x="38" y="26"/>
                    <a:pt x="37" y="26"/>
                    <a:pt x="37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5" y="26"/>
                    <a:pt x="35" y="24"/>
                    <a:pt x="36" y="24"/>
                  </a:cubicBezTo>
                  <a:cubicBezTo>
                    <a:pt x="36" y="23"/>
                    <a:pt x="37" y="23"/>
                    <a:pt x="38" y="22"/>
                  </a:cubicBezTo>
                  <a:cubicBezTo>
                    <a:pt x="38" y="22"/>
                    <a:pt x="39" y="20"/>
                    <a:pt x="39" y="19"/>
                  </a:cubicBezTo>
                  <a:cubicBezTo>
                    <a:pt x="39" y="19"/>
                    <a:pt x="38" y="18"/>
                    <a:pt x="38" y="18"/>
                  </a:cubicBezTo>
                  <a:cubicBezTo>
                    <a:pt x="39" y="17"/>
                    <a:pt x="40" y="17"/>
                    <a:pt x="40" y="17"/>
                  </a:cubicBezTo>
                  <a:cubicBezTo>
                    <a:pt x="42" y="18"/>
                    <a:pt x="43" y="20"/>
                    <a:pt x="43" y="21"/>
                  </a:cubicBezTo>
                  <a:cubicBezTo>
                    <a:pt x="44" y="22"/>
                    <a:pt x="46" y="23"/>
                    <a:pt x="46" y="24"/>
                  </a:cubicBezTo>
                  <a:cubicBezTo>
                    <a:pt x="47" y="24"/>
                    <a:pt x="46" y="26"/>
                    <a:pt x="46" y="26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9" y="26"/>
                    <a:pt x="49" y="25"/>
                    <a:pt x="50" y="25"/>
                  </a:cubicBezTo>
                  <a:cubicBezTo>
                    <a:pt x="51" y="25"/>
                    <a:pt x="52" y="26"/>
                    <a:pt x="52" y="27"/>
                  </a:cubicBezTo>
                  <a:cubicBezTo>
                    <a:pt x="53" y="27"/>
                    <a:pt x="54" y="28"/>
                    <a:pt x="55" y="28"/>
                  </a:cubicBezTo>
                  <a:cubicBezTo>
                    <a:pt x="55" y="28"/>
                    <a:pt x="56" y="29"/>
                    <a:pt x="57" y="30"/>
                  </a:cubicBezTo>
                  <a:cubicBezTo>
                    <a:pt x="58" y="30"/>
                    <a:pt x="59" y="32"/>
                    <a:pt x="61" y="32"/>
                  </a:cubicBezTo>
                  <a:cubicBezTo>
                    <a:pt x="61" y="32"/>
                    <a:pt x="61" y="31"/>
                    <a:pt x="62" y="30"/>
                  </a:cubicBezTo>
                  <a:cubicBezTo>
                    <a:pt x="62" y="30"/>
                    <a:pt x="63" y="29"/>
                    <a:pt x="63" y="28"/>
                  </a:cubicBezTo>
                  <a:cubicBezTo>
                    <a:pt x="63" y="28"/>
                    <a:pt x="62" y="26"/>
                    <a:pt x="61" y="26"/>
                  </a:cubicBezTo>
                  <a:cubicBezTo>
                    <a:pt x="61" y="25"/>
                    <a:pt x="60" y="25"/>
                    <a:pt x="59" y="24"/>
                  </a:cubicBezTo>
                  <a:cubicBezTo>
                    <a:pt x="58" y="24"/>
                    <a:pt x="57" y="24"/>
                    <a:pt x="56" y="23"/>
                  </a:cubicBezTo>
                  <a:cubicBezTo>
                    <a:pt x="55" y="22"/>
                    <a:pt x="55" y="20"/>
                    <a:pt x="54" y="19"/>
                  </a:cubicBezTo>
                  <a:cubicBezTo>
                    <a:pt x="53" y="19"/>
                    <a:pt x="53" y="18"/>
                    <a:pt x="53" y="18"/>
                  </a:cubicBezTo>
                  <a:cubicBezTo>
                    <a:pt x="53" y="18"/>
                    <a:pt x="57" y="14"/>
                    <a:pt x="59" y="14"/>
                  </a:cubicBezTo>
                  <a:cubicBezTo>
                    <a:pt x="60" y="14"/>
                    <a:pt x="63" y="17"/>
                    <a:pt x="65" y="17"/>
                  </a:cubicBezTo>
                  <a:cubicBezTo>
                    <a:pt x="66" y="18"/>
                    <a:pt x="69" y="16"/>
                    <a:pt x="71" y="17"/>
                  </a:cubicBezTo>
                  <a:cubicBezTo>
                    <a:pt x="72" y="17"/>
                    <a:pt x="73" y="20"/>
                    <a:pt x="74" y="21"/>
                  </a:cubicBezTo>
                  <a:cubicBezTo>
                    <a:pt x="75" y="22"/>
                    <a:pt x="77" y="24"/>
                    <a:pt x="78" y="24"/>
                  </a:cubicBezTo>
                  <a:cubicBezTo>
                    <a:pt x="79" y="24"/>
                    <a:pt x="81" y="22"/>
                    <a:pt x="82" y="21"/>
                  </a:cubicBezTo>
                  <a:cubicBezTo>
                    <a:pt x="84" y="21"/>
                    <a:pt x="86" y="24"/>
                    <a:pt x="88" y="23"/>
                  </a:cubicBezTo>
                  <a:cubicBezTo>
                    <a:pt x="88" y="23"/>
                    <a:pt x="88" y="22"/>
                    <a:pt x="88" y="21"/>
                  </a:cubicBezTo>
                  <a:cubicBezTo>
                    <a:pt x="89" y="20"/>
                    <a:pt x="88" y="16"/>
                    <a:pt x="89" y="15"/>
                  </a:cubicBezTo>
                  <a:cubicBezTo>
                    <a:pt x="90" y="14"/>
                    <a:pt x="92" y="13"/>
                    <a:pt x="93" y="13"/>
                  </a:cubicBezTo>
                  <a:cubicBezTo>
                    <a:pt x="94" y="13"/>
                    <a:pt x="95" y="15"/>
                    <a:pt x="96" y="15"/>
                  </a:cubicBezTo>
                  <a:cubicBezTo>
                    <a:pt x="96" y="15"/>
                    <a:pt x="98" y="14"/>
                    <a:pt x="98" y="13"/>
                  </a:cubicBezTo>
                  <a:cubicBezTo>
                    <a:pt x="99" y="13"/>
                    <a:pt x="99" y="11"/>
                    <a:pt x="99" y="11"/>
                  </a:cubicBezTo>
                  <a:cubicBezTo>
                    <a:pt x="100" y="10"/>
                    <a:pt x="102" y="10"/>
                    <a:pt x="102" y="9"/>
                  </a:cubicBezTo>
                  <a:cubicBezTo>
                    <a:pt x="104" y="9"/>
                    <a:pt x="106" y="7"/>
                    <a:pt x="108" y="7"/>
                  </a:cubicBezTo>
                  <a:cubicBezTo>
                    <a:pt x="108" y="6"/>
                    <a:pt x="109" y="5"/>
                    <a:pt x="109" y="5"/>
                  </a:cubicBezTo>
                  <a:cubicBezTo>
                    <a:pt x="110" y="5"/>
                    <a:pt x="111" y="6"/>
                    <a:pt x="111" y="6"/>
                  </a:cubicBezTo>
                  <a:cubicBezTo>
                    <a:pt x="112" y="6"/>
                    <a:pt x="113" y="7"/>
                    <a:pt x="114" y="7"/>
                  </a:cubicBezTo>
                  <a:cubicBezTo>
                    <a:pt x="115" y="8"/>
                    <a:pt x="117" y="10"/>
                    <a:pt x="119" y="11"/>
                  </a:cubicBezTo>
                  <a:cubicBezTo>
                    <a:pt x="119" y="11"/>
                    <a:pt x="121" y="11"/>
                    <a:pt x="121" y="11"/>
                  </a:cubicBezTo>
                  <a:cubicBezTo>
                    <a:pt x="122" y="11"/>
                    <a:pt x="124" y="12"/>
                    <a:pt x="125" y="12"/>
                  </a:cubicBezTo>
                  <a:cubicBezTo>
                    <a:pt x="126" y="12"/>
                    <a:pt x="129" y="11"/>
                    <a:pt x="129" y="11"/>
                  </a:cubicBezTo>
                  <a:cubicBezTo>
                    <a:pt x="130" y="10"/>
                    <a:pt x="132" y="9"/>
                    <a:pt x="133" y="9"/>
                  </a:cubicBezTo>
                  <a:cubicBezTo>
                    <a:pt x="134" y="9"/>
                    <a:pt x="135" y="8"/>
                    <a:pt x="136" y="8"/>
                  </a:cubicBezTo>
                  <a:cubicBezTo>
                    <a:pt x="137" y="8"/>
                    <a:pt x="139" y="8"/>
                    <a:pt x="140" y="8"/>
                  </a:cubicBezTo>
                  <a:cubicBezTo>
                    <a:pt x="141" y="8"/>
                    <a:pt x="143" y="7"/>
                    <a:pt x="143" y="7"/>
                  </a:cubicBezTo>
                  <a:cubicBezTo>
                    <a:pt x="144" y="7"/>
                    <a:pt x="144" y="6"/>
                    <a:pt x="145" y="5"/>
                  </a:cubicBezTo>
                  <a:cubicBezTo>
                    <a:pt x="145" y="5"/>
                    <a:pt x="145" y="3"/>
                    <a:pt x="145" y="3"/>
                  </a:cubicBezTo>
                  <a:cubicBezTo>
                    <a:pt x="145" y="2"/>
                    <a:pt x="146" y="1"/>
                    <a:pt x="146" y="1"/>
                  </a:cubicBezTo>
                  <a:cubicBezTo>
                    <a:pt x="147" y="0"/>
                    <a:pt x="148" y="0"/>
                    <a:pt x="149" y="0"/>
                  </a:cubicBezTo>
                  <a:cubicBezTo>
                    <a:pt x="150" y="0"/>
                    <a:pt x="151" y="0"/>
                    <a:pt x="151" y="0"/>
                  </a:cubicBezTo>
                  <a:cubicBezTo>
                    <a:pt x="152" y="0"/>
                    <a:pt x="153" y="1"/>
                    <a:pt x="154" y="2"/>
                  </a:cubicBezTo>
                  <a:cubicBezTo>
                    <a:pt x="154" y="2"/>
                    <a:pt x="154" y="3"/>
                    <a:pt x="155" y="4"/>
                  </a:cubicBezTo>
                  <a:cubicBezTo>
                    <a:pt x="156" y="5"/>
                    <a:pt x="157" y="6"/>
                    <a:pt x="158" y="6"/>
                  </a:cubicBezTo>
                  <a:cubicBezTo>
                    <a:pt x="158" y="7"/>
                    <a:pt x="160" y="8"/>
                    <a:pt x="161" y="8"/>
                  </a:cubicBezTo>
                  <a:cubicBezTo>
                    <a:pt x="162" y="9"/>
                    <a:pt x="164" y="10"/>
                    <a:pt x="165" y="10"/>
                  </a:cubicBezTo>
                  <a:cubicBezTo>
                    <a:pt x="166" y="11"/>
                    <a:pt x="168" y="10"/>
                    <a:pt x="168" y="10"/>
                  </a:cubicBezTo>
                  <a:cubicBezTo>
                    <a:pt x="168" y="11"/>
                    <a:pt x="168" y="11"/>
                    <a:pt x="168" y="1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184"/>
            <p:cNvSpPr>
              <a:spLocks/>
            </p:cNvSpPr>
            <p:nvPr/>
          </p:nvSpPr>
          <p:spPr bwMode="auto">
            <a:xfrm>
              <a:off x="1888" y="2220"/>
              <a:ext cx="471" cy="545"/>
            </a:xfrm>
            <a:custGeom>
              <a:avLst/>
              <a:gdLst>
                <a:gd name="T0" fmla="*/ 172 w 199"/>
                <a:gd name="T1" fmla="*/ 21 h 230"/>
                <a:gd name="T2" fmla="*/ 178 w 199"/>
                <a:gd name="T3" fmla="*/ 24 h 230"/>
                <a:gd name="T4" fmla="*/ 186 w 199"/>
                <a:gd name="T5" fmla="*/ 29 h 230"/>
                <a:gd name="T6" fmla="*/ 185 w 199"/>
                <a:gd name="T7" fmla="*/ 42 h 230"/>
                <a:gd name="T8" fmla="*/ 185 w 199"/>
                <a:gd name="T9" fmla="*/ 54 h 230"/>
                <a:gd name="T10" fmla="*/ 194 w 199"/>
                <a:gd name="T11" fmla="*/ 60 h 230"/>
                <a:gd name="T12" fmla="*/ 199 w 199"/>
                <a:gd name="T13" fmla="*/ 74 h 230"/>
                <a:gd name="T14" fmla="*/ 183 w 199"/>
                <a:gd name="T15" fmla="*/ 77 h 230"/>
                <a:gd name="T16" fmla="*/ 176 w 199"/>
                <a:gd name="T17" fmla="*/ 88 h 230"/>
                <a:gd name="T18" fmla="*/ 158 w 199"/>
                <a:gd name="T19" fmla="*/ 95 h 230"/>
                <a:gd name="T20" fmla="*/ 156 w 199"/>
                <a:gd name="T21" fmla="*/ 110 h 230"/>
                <a:gd name="T22" fmla="*/ 160 w 199"/>
                <a:gd name="T23" fmla="*/ 120 h 230"/>
                <a:gd name="T24" fmla="*/ 161 w 199"/>
                <a:gd name="T25" fmla="*/ 138 h 230"/>
                <a:gd name="T26" fmla="*/ 156 w 199"/>
                <a:gd name="T27" fmla="*/ 145 h 230"/>
                <a:gd name="T28" fmla="*/ 161 w 199"/>
                <a:gd name="T29" fmla="*/ 160 h 230"/>
                <a:gd name="T30" fmla="*/ 154 w 199"/>
                <a:gd name="T31" fmla="*/ 163 h 230"/>
                <a:gd name="T32" fmla="*/ 147 w 199"/>
                <a:gd name="T33" fmla="*/ 161 h 230"/>
                <a:gd name="T34" fmla="*/ 139 w 199"/>
                <a:gd name="T35" fmla="*/ 158 h 230"/>
                <a:gd name="T36" fmla="*/ 128 w 199"/>
                <a:gd name="T37" fmla="*/ 157 h 230"/>
                <a:gd name="T38" fmla="*/ 117 w 199"/>
                <a:gd name="T39" fmla="*/ 156 h 230"/>
                <a:gd name="T40" fmla="*/ 102 w 199"/>
                <a:gd name="T41" fmla="*/ 160 h 230"/>
                <a:gd name="T42" fmla="*/ 98 w 199"/>
                <a:gd name="T43" fmla="*/ 172 h 230"/>
                <a:gd name="T44" fmla="*/ 92 w 199"/>
                <a:gd name="T45" fmla="*/ 182 h 230"/>
                <a:gd name="T46" fmla="*/ 95 w 199"/>
                <a:gd name="T47" fmla="*/ 184 h 230"/>
                <a:gd name="T48" fmla="*/ 90 w 199"/>
                <a:gd name="T49" fmla="*/ 188 h 230"/>
                <a:gd name="T50" fmla="*/ 82 w 199"/>
                <a:gd name="T51" fmla="*/ 195 h 230"/>
                <a:gd name="T52" fmla="*/ 80 w 199"/>
                <a:gd name="T53" fmla="*/ 205 h 230"/>
                <a:gd name="T54" fmla="*/ 78 w 199"/>
                <a:gd name="T55" fmla="*/ 224 h 230"/>
                <a:gd name="T56" fmla="*/ 52 w 199"/>
                <a:gd name="T57" fmla="*/ 222 h 230"/>
                <a:gd name="T58" fmla="*/ 46 w 199"/>
                <a:gd name="T59" fmla="*/ 189 h 230"/>
                <a:gd name="T60" fmla="*/ 45 w 199"/>
                <a:gd name="T61" fmla="*/ 165 h 230"/>
                <a:gd name="T62" fmla="*/ 30 w 199"/>
                <a:gd name="T63" fmla="*/ 153 h 230"/>
                <a:gd name="T64" fmla="*/ 19 w 199"/>
                <a:gd name="T65" fmla="*/ 121 h 230"/>
                <a:gd name="T66" fmla="*/ 6 w 199"/>
                <a:gd name="T67" fmla="*/ 93 h 230"/>
                <a:gd name="T68" fmla="*/ 3 w 199"/>
                <a:gd name="T69" fmla="*/ 75 h 230"/>
                <a:gd name="T70" fmla="*/ 1 w 199"/>
                <a:gd name="T71" fmla="*/ 24 h 230"/>
                <a:gd name="T72" fmla="*/ 7 w 199"/>
                <a:gd name="T73" fmla="*/ 22 h 230"/>
                <a:gd name="T74" fmla="*/ 7 w 199"/>
                <a:gd name="T75" fmla="*/ 29 h 230"/>
                <a:gd name="T76" fmla="*/ 14 w 199"/>
                <a:gd name="T77" fmla="*/ 35 h 230"/>
                <a:gd name="T78" fmla="*/ 25 w 199"/>
                <a:gd name="T79" fmla="*/ 30 h 230"/>
                <a:gd name="T80" fmla="*/ 34 w 199"/>
                <a:gd name="T81" fmla="*/ 32 h 230"/>
                <a:gd name="T82" fmla="*/ 37 w 199"/>
                <a:gd name="T83" fmla="*/ 29 h 230"/>
                <a:gd name="T84" fmla="*/ 36 w 199"/>
                <a:gd name="T85" fmla="*/ 24 h 230"/>
                <a:gd name="T86" fmla="*/ 40 w 199"/>
                <a:gd name="T87" fmla="*/ 17 h 230"/>
                <a:gd name="T88" fmla="*/ 48 w 199"/>
                <a:gd name="T89" fmla="*/ 26 h 230"/>
                <a:gd name="T90" fmla="*/ 57 w 199"/>
                <a:gd name="T91" fmla="*/ 30 h 230"/>
                <a:gd name="T92" fmla="*/ 61 w 199"/>
                <a:gd name="T93" fmla="*/ 26 h 230"/>
                <a:gd name="T94" fmla="*/ 53 w 199"/>
                <a:gd name="T95" fmla="*/ 18 h 230"/>
                <a:gd name="T96" fmla="*/ 74 w 199"/>
                <a:gd name="T97" fmla="*/ 21 h 230"/>
                <a:gd name="T98" fmla="*/ 88 w 199"/>
                <a:gd name="T99" fmla="*/ 21 h 230"/>
                <a:gd name="T100" fmla="*/ 98 w 199"/>
                <a:gd name="T101" fmla="*/ 13 h 230"/>
                <a:gd name="T102" fmla="*/ 109 w 199"/>
                <a:gd name="T103" fmla="*/ 5 h 230"/>
                <a:gd name="T104" fmla="*/ 121 w 199"/>
                <a:gd name="T105" fmla="*/ 11 h 230"/>
                <a:gd name="T106" fmla="*/ 136 w 199"/>
                <a:gd name="T107" fmla="*/ 8 h 230"/>
                <a:gd name="T108" fmla="*/ 145 w 199"/>
                <a:gd name="T109" fmla="*/ 3 h 230"/>
                <a:gd name="T110" fmla="*/ 154 w 199"/>
                <a:gd name="T111" fmla="*/ 2 h 230"/>
                <a:gd name="T112" fmla="*/ 165 w 199"/>
                <a:gd name="T113" fmla="*/ 1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9" h="230">
                  <a:moveTo>
                    <a:pt x="168" y="11"/>
                  </a:moveTo>
                  <a:cubicBezTo>
                    <a:pt x="169" y="11"/>
                    <a:pt x="169" y="12"/>
                    <a:pt x="170" y="13"/>
                  </a:cubicBezTo>
                  <a:cubicBezTo>
                    <a:pt x="170" y="14"/>
                    <a:pt x="172" y="15"/>
                    <a:pt x="172" y="17"/>
                  </a:cubicBezTo>
                  <a:cubicBezTo>
                    <a:pt x="172" y="18"/>
                    <a:pt x="172" y="20"/>
                    <a:pt x="172" y="21"/>
                  </a:cubicBezTo>
                  <a:cubicBezTo>
                    <a:pt x="172" y="22"/>
                    <a:pt x="174" y="22"/>
                    <a:pt x="174" y="22"/>
                  </a:cubicBezTo>
                  <a:cubicBezTo>
                    <a:pt x="174" y="22"/>
                    <a:pt x="175" y="20"/>
                    <a:pt x="176" y="20"/>
                  </a:cubicBezTo>
                  <a:cubicBezTo>
                    <a:pt x="176" y="20"/>
                    <a:pt x="177" y="21"/>
                    <a:pt x="178" y="22"/>
                  </a:cubicBezTo>
                  <a:cubicBezTo>
                    <a:pt x="178" y="22"/>
                    <a:pt x="177" y="24"/>
                    <a:pt x="178" y="24"/>
                  </a:cubicBezTo>
                  <a:cubicBezTo>
                    <a:pt x="178" y="25"/>
                    <a:pt x="180" y="26"/>
                    <a:pt x="180" y="26"/>
                  </a:cubicBezTo>
                  <a:cubicBezTo>
                    <a:pt x="181" y="26"/>
                    <a:pt x="182" y="25"/>
                    <a:pt x="182" y="25"/>
                  </a:cubicBezTo>
                  <a:cubicBezTo>
                    <a:pt x="182" y="25"/>
                    <a:pt x="184" y="25"/>
                    <a:pt x="185" y="26"/>
                  </a:cubicBezTo>
                  <a:cubicBezTo>
                    <a:pt x="185" y="26"/>
                    <a:pt x="185" y="28"/>
                    <a:pt x="186" y="29"/>
                  </a:cubicBezTo>
                  <a:cubicBezTo>
                    <a:pt x="186" y="30"/>
                    <a:pt x="189" y="32"/>
                    <a:pt x="189" y="34"/>
                  </a:cubicBezTo>
                  <a:cubicBezTo>
                    <a:pt x="190" y="35"/>
                    <a:pt x="191" y="36"/>
                    <a:pt x="191" y="37"/>
                  </a:cubicBezTo>
                  <a:cubicBezTo>
                    <a:pt x="191" y="38"/>
                    <a:pt x="190" y="40"/>
                    <a:pt x="189" y="40"/>
                  </a:cubicBezTo>
                  <a:cubicBezTo>
                    <a:pt x="188" y="41"/>
                    <a:pt x="186" y="41"/>
                    <a:pt x="185" y="42"/>
                  </a:cubicBezTo>
                  <a:cubicBezTo>
                    <a:pt x="185" y="43"/>
                    <a:pt x="183" y="44"/>
                    <a:pt x="182" y="45"/>
                  </a:cubicBezTo>
                  <a:cubicBezTo>
                    <a:pt x="182" y="46"/>
                    <a:pt x="181" y="48"/>
                    <a:pt x="181" y="49"/>
                  </a:cubicBezTo>
                  <a:cubicBezTo>
                    <a:pt x="182" y="50"/>
                    <a:pt x="183" y="51"/>
                    <a:pt x="183" y="51"/>
                  </a:cubicBezTo>
                  <a:cubicBezTo>
                    <a:pt x="184" y="52"/>
                    <a:pt x="184" y="53"/>
                    <a:pt x="185" y="54"/>
                  </a:cubicBezTo>
                  <a:cubicBezTo>
                    <a:pt x="185" y="55"/>
                    <a:pt x="187" y="56"/>
                    <a:pt x="187" y="57"/>
                  </a:cubicBezTo>
                  <a:cubicBezTo>
                    <a:pt x="188" y="57"/>
                    <a:pt x="189" y="59"/>
                    <a:pt x="189" y="60"/>
                  </a:cubicBezTo>
                  <a:cubicBezTo>
                    <a:pt x="190" y="60"/>
                    <a:pt x="191" y="61"/>
                    <a:pt x="192" y="61"/>
                  </a:cubicBezTo>
                  <a:cubicBezTo>
                    <a:pt x="192" y="61"/>
                    <a:pt x="194" y="60"/>
                    <a:pt x="194" y="60"/>
                  </a:cubicBezTo>
                  <a:cubicBezTo>
                    <a:pt x="195" y="61"/>
                    <a:pt x="195" y="62"/>
                    <a:pt x="195" y="63"/>
                  </a:cubicBezTo>
                  <a:cubicBezTo>
                    <a:pt x="196" y="64"/>
                    <a:pt x="195" y="67"/>
                    <a:pt x="196" y="68"/>
                  </a:cubicBezTo>
                  <a:cubicBezTo>
                    <a:pt x="196" y="69"/>
                    <a:pt x="197" y="71"/>
                    <a:pt x="198" y="72"/>
                  </a:cubicBezTo>
                  <a:cubicBezTo>
                    <a:pt x="198" y="72"/>
                    <a:pt x="199" y="73"/>
                    <a:pt x="199" y="74"/>
                  </a:cubicBezTo>
                  <a:cubicBezTo>
                    <a:pt x="197" y="74"/>
                    <a:pt x="195" y="75"/>
                    <a:pt x="194" y="75"/>
                  </a:cubicBezTo>
                  <a:cubicBezTo>
                    <a:pt x="193" y="76"/>
                    <a:pt x="193" y="77"/>
                    <a:pt x="192" y="78"/>
                  </a:cubicBezTo>
                  <a:cubicBezTo>
                    <a:pt x="190" y="78"/>
                    <a:pt x="187" y="78"/>
                    <a:pt x="186" y="78"/>
                  </a:cubicBezTo>
                  <a:cubicBezTo>
                    <a:pt x="185" y="78"/>
                    <a:pt x="184" y="77"/>
                    <a:pt x="183" y="77"/>
                  </a:cubicBezTo>
                  <a:cubicBezTo>
                    <a:pt x="182" y="77"/>
                    <a:pt x="180" y="78"/>
                    <a:pt x="179" y="79"/>
                  </a:cubicBezTo>
                  <a:cubicBezTo>
                    <a:pt x="178" y="79"/>
                    <a:pt x="177" y="80"/>
                    <a:pt x="177" y="81"/>
                  </a:cubicBezTo>
                  <a:cubicBezTo>
                    <a:pt x="176" y="82"/>
                    <a:pt x="178" y="83"/>
                    <a:pt x="178" y="84"/>
                  </a:cubicBezTo>
                  <a:cubicBezTo>
                    <a:pt x="178" y="85"/>
                    <a:pt x="177" y="87"/>
                    <a:pt x="176" y="88"/>
                  </a:cubicBezTo>
                  <a:cubicBezTo>
                    <a:pt x="175" y="89"/>
                    <a:pt x="172" y="91"/>
                    <a:pt x="170" y="92"/>
                  </a:cubicBezTo>
                  <a:cubicBezTo>
                    <a:pt x="169" y="93"/>
                    <a:pt x="167" y="94"/>
                    <a:pt x="166" y="94"/>
                  </a:cubicBezTo>
                  <a:cubicBezTo>
                    <a:pt x="165" y="94"/>
                    <a:pt x="163" y="93"/>
                    <a:pt x="162" y="93"/>
                  </a:cubicBezTo>
                  <a:cubicBezTo>
                    <a:pt x="161" y="93"/>
                    <a:pt x="158" y="94"/>
                    <a:pt x="158" y="95"/>
                  </a:cubicBezTo>
                  <a:cubicBezTo>
                    <a:pt x="157" y="96"/>
                    <a:pt x="158" y="99"/>
                    <a:pt x="158" y="100"/>
                  </a:cubicBezTo>
                  <a:cubicBezTo>
                    <a:pt x="158" y="101"/>
                    <a:pt x="160" y="102"/>
                    <a:pt x="160" y="103"/>
                  </a:cubicBezTo>
                  <a:cubicBezTo>
                    <a:pt x="161" y="104"/>
                    <a:pt x="161" y="107"/>
                    <a:pt x="160" y="108"/>
                  </a:cubicBezTo>
                  <a:cubicBezTo>
                    <a:pt x="160" y="109"/>
                    <a:pt x="157" y="109"/>
                    <a:pt x="156" y="110"/>
                  </a:cubicBezTo>
                  <a:cubicBezTo>
                    <a:pt x="155" y="110"/>
                    <a:pt x="153" y="112"/>
                    <a:pt x="153" y="113"/>
                  </a:cubicBezTo>
                  <a:cubicBezTo>
                    <a:pt x="153" y="114"/>
                    <a:pt x="154" y="116"/>
                    <a:pt x="154" y="116"/>
                  </a:cubicBezTo>
                  <a:cubicBezTo>
                    <a:pt x="155" y="116"/>
                    <a:pt x="157" y="116"/>
                    <a:pt x="158" y="116"/>
                  </a:cubicBezTo>
                  <a:cubicBezTo>
                    <a:pt x="158" y="117"/>
                    <a:pt x="159" y="120"/>
                    <a:pt x="160" y="120"/>
                  </a:cubicBezTo>
                  <a:cubicBezTo>
                    <a:pt x="160" y="122"/>
                    <a:pt x="163" y="122"/>
                    <a:pt x="164" y="124"/>
                  </a:cubicBezTo>
                  <a:cubicBezTo>
                    <a:pt x="165" y="124"/>
                    <a:pt x="165" y="127"/>
                    <a:pt x="165" y="128"/>
                  </a:cubicBezTo>
                  <a:cubicBezTo>
                    <a:pt x="165" y="129"/>
                    <a:pt x="163" y="131"/>
                    <a:pt x="162" y="132"/>
                  </a:cubicBezTo>
                  <a:cubicBezTo>
                    <a:pt x="162" y="134"/>
                    <a:pt x="161" y="136"/>
                    <a:pt x="161" y="138"/>
                  </a:cubicBezTo>
                  <a:cubicBezTo>
                    <a:pt x="161" y="139"/>
                    <a:pt x="162" y="143"/>
                    <a:pt x="162" y="144"/>
                  </a:cubicBezTo>
                  <a:cubicBezTo>
                    <a:pt x="162" y="145"/>
                    <a:pt x="161" y="146"/>
                    <a:pt x="160" y="147"/>
                  </a:cubicBezTo>
                  <a:cubicBezTo>
                    <a:pt x="160" y="147"/>
                    <a:pt x="159" y="147"/>
                    <a:pt x="158" y="147"/>
                  </a:cubicBezTo>
                  <a:cubicBezTo>
                    <a:pt x="158" y="146"/>
                    <a:pt x="157" y="145"/>
                    <a:pt x="156" y="145"/>
                  </a:cubicBezTo>
                  <a:cubicBezTo>
                    <a:pt x="156" y="145"/>
                    <a:pt x="154" y="145"/>
                    <a:pt x="153" y="145"/>
                  </a:cubicBezTo>
                  <a:cubicBezTo>
                    <a:pt x="152" y="146"/>
                    <a:pt x="152" y="148"/>
                    <a:pt x="152" y="149"/>
                  </a:cubicBezTo>
                  <a:cubicBezTo>
                    <a:pt x="152" y="151"/>
                    <a:pt x="155" y="154"/>
                    <a:pt x="156" y="155"/>
                  </a:cubicBezTo>
                  <a:cubicBezTo>
                    <a:pt x="157" y="157"/>
                    <a:pt x="161" y="158"/>
                    <a:pt x="161" y="160"/>
                  </a:cubicBezTo>
                  <a:cubicBezTo>
                    <a:pt x="161" y="161"/>
                    <a:pt x="161" y="161"/>
                    <a:pt x="160" y="161"/>
                  </a:cubicBezTo>
                  <a:cubicBezTo>
                    <a:pt x="160" y="162"/>
                    <a:pt x="158" y="162"/>
                    <a:pt x="158" y="162"/>
                  </a:cubicBezTo>
                  <a:cubicBezTo>
                    <a:pt x="157" y="163"/>
                    <a:pt x="156" y="164"/>
                    <a:pt x="155" y="164"/>
                  </a:cubicBezTo>
                  <a:cubicBezTo>
                    <a:pt x="155" y="164"/>
                    <a:pt x="154" y="163"/>
                    <a:pt x="154" y="163"/>
                  </a:cubicBezTo>
                  <a:cubicBezTo>
                    <a:pt x="153" y="163"/>
                    <a:pt x="152" y="162"/>
                    <a:pt x="152" y="161"/>
                  </a:cubicBezTo>
                  <a:cubicBezTo>
                    <a:pt x="151" y="161"/>
                    <a:pt x="150" y="161"/>
                    <a:pt x="150" y="162"/>
                  </a:cubicBezTo>
                  <a:cubicBezTo>
                    <a:pt x="149" y="162"/>
                    <a:pt x="149" y="163"/>
                    <a:pt x="149" y="163"/>
                  </a:cubicBezTo>
                  <a:cubicBezTo>
                    <a:pt x="148" y="163"/>
                    <a:pt x="147" y="161"/>
                    <a:pt x="147" y="161"/>
                  </a:cubicBezTo>
                  <a:cubicBezTo>
                    <a:pt x="147" y="161"/>
                    <a:pt x="145" y="162"/>
                    <a:pt x="144" y="161"/>
                  </a:cubicBezTo>
                  <a:cubicBezTo>
                    <a:pt x="143" y="161"/>
                    <a:pt x="143" y="161"/>
                    <a:pt x="142" y="160"/>
                  </a:cubicBezTo>
                  <a:cubicBezTo>
                    <a:pt x="142" y="160"/>
                    <a:pt x="141" y="159"/>
                    <a:pt x="140" y="158"/>
                  </a:cubicBezTo>
                  <a:cubicBezTo>
                    <a:pt x="140" y="158"/>
                    <a:pt x="139" y="158"/>
                    <a:pt x="139" y="158"/>
                  </a:cubicBezTo>
                  <a:cubicBezTo>
                    <a:pt x="138" y="157"/>
                    <a:pt x="137" y="157"/>
                    <a:pt x="136" y="157"/>
                  </a:cubicBezTo>
                  <a:cubicBezTo>
                    <a:pt x="135" y="157"/>
                    <a:pt x="133" y="157"/>
                    <a:pt x="132" y="157"/>
                  </a:cubicBezTo>
                  <a:cubicBezTo>
                    <a:pt x="132" y="157"/>
                    <a:pt x="131" y="157"/>
                    <a:pt x="131" y="156"/>
                  </a:cubicBezTo>
                  <a:cubicBezTo>
                    <a:pt x="130" y="156"/>
                    <a:pt x="128" y="157"/>
                    <a:pt x="128" y="157"/>
                  </a:cubicBezTo>
                  <a:cubicBezTo>
                    <a:pt x="127" y="156"/>
                    <a:pt x="126" y="155"/>
                    <a:pt x="125" y="155"/>
                  </a:cubicBezTo>
                  <a:cubicBezTo>
                    <a:pt x="125" y="155"/>
                    <a:pt x="124" y="154"/>
                    <a:pt x="123" y="154"/>
                  </a:cubicBezTo>
                  <a:cubicBezTo>
                    <a:pt x="122" y="154"/>
                    <a:pt x="120" y="155"/>
                    <a:pt x="119" y="155"/>
                  </a:cubicBezTo>
                  <a:cubicBezTo>
                    <a:pt x="119" y="155"/>
                    <a:pt x="117" y="156"/>
                    <a:pt x="117" y="156"/>
                  </a:cubicBezTo>
                  <a:cubicBezTo>
                    <a:pt x="116" y="157"/>
                    <a:pt x="115" y="158"/>
                    <a:pt x="114" y="158"/>
                  </a:cubicBezTo>
                  <a:cubicBezTo>
                    <a:pt x="113" y="158"/>
                    <a:pt x="111" y="158"/>
                    <a:pt x="110" y="158"/>
                  </a:cubicBezTo>
                  <a:cubicBezTo>
                    <a:pt x="109" y="159"/>
                    <a:pt x="108" y="161"/>
                    <a:pt x="106" y="161"/>
                  </a:cubicBezTo>
                  <a:cubicBezTo>
                    <a:pt x="105" y="161"/>
                    <a:pt x="103" y="160"/>
                    <a:pt x="102" y="160"/>
                  </a:cubicBezTo>
                  <a:cubicBezTo>
                    <a:pt x="100" y="159"/>
                    <a:pt x="97" y="159"/>
                    <a:pt x="96" y="161"/>
                  </a:cubicBezTo>
                  <a:cubicBezTo>
                    <a:pt x="96" y="161"/>
                    <a:pt x="95" y="163"/>
                    <a:pt x="96" y="164"/>
                  </a:cubicBezTo>
                  <a:cubicBezTo>
                    <a:pt x="96" y="165"/>
                    <a:pt x="97" y="166"/>
                    <a:pt x="97" y="167"/>
                  </a:cubicBezTo>
                  <a:cubicBezTo>
                    <a:pt x="98" y="168"/>
                    <a:pt x="98" y="170"/>
                    <a:pt x="98" y="172"/>
                  </a:cubicBezTo>
                  <a:cubicBezTo>
                    <a:pt x="98" y="173"/>
                    <a:pt x="98" y="175"/>
                    <a:pt x="98" y="176"/>
                  </a:cubicBezTo>
                  <a:cubicBezTo>
                    <a:pt x="98" y="176"/>
                    <a:pt x="97" y="178"/>
                    <a:pt x="96" y="178"/>
                  </a:cubicBezTo>
                  <a:cubicBezTo>
                    <a:pt x="96" y="179"/>
                    <a:pt x="95" y="182"/>
                    <a:pt x="94" y="183"/>
                  </a:cubicBezTo>
                  <a:cubicBezTo>
                    <a:pt x="93" y="183"/>
                    <a:pt x="92" y="182"/>
                    <a:pt x="92" y="182"/>
                  </a:cubicBezTo>
                  <a:cubicBezTo>
                    <a:pt x="91" y="182"/>
                    <a:pt x="90" y="182"/>
                    <a:pt x="90" y="182"/>
                  </a:cubicBezTo>
                  <a:cubicBezTo>
                    <a:pt x="90" y="183"/>
                    <a:pt x="90" y="184"/>
                    <a:pt x="90" y="184"/>
                  </a:cubicBezTo>
                  <a:cubicBezTo>
                    <a:pt x="90" y="184"/>
                    <a:pt x="92" y="185"/>
                    <a:pt x="92" y="185"/>
                  </a:cubicBezTo>
                  <a:cubicBezTo>
                    <a:pt x="93" y="185"/>
                    <a:pt x="94" y="184"/>
                    <a:pt x="95" y="184"/>
                  </a:cubicBezTo>
                  <a:cubicBezTo>
                    <a:pt x="95" y="184"/>
                    <a:pt x="97" y="184"/>
                    <a:pt x="97" y="184"/>
                  </a:cubicBezTo>
                  <a:cubicBezTo>
                    <a:pt x="98" y="184"/>
                    <a:pt x="98" y="185"/>
                    <a:pt x="98" y="186"/>
                  </a:cubicBezTo>
                  <a:cubicBezTo>
                    <a:pt x="97" y="187"/>
                    <a:pt x="95" y="186"/>
                    <a:pt x="94" y="186"/>
                  </a:cubicBezTo>
                  <a:cubicBezTo>
                    <a:pt x="93" y="187"/>
                    <a:pt x="91" y="187"/>
                    <a:pt x="90" y="188"/>
                  </a:cubicBezTo>
                  <a:cubicBezTo>
                    <a:pt x="90" y="189"/>
                    <a:pt x="89" y="191"/>
                    <a:pt x="89" y="191"/>
                  </a:cubicBezTo>
                  <a:cubicBezTo>
                    <a:pt x="88" y="192"/>
                    <a:pt x="88" y="195"/>
                    <a:pt x="88" y="195"/>
                  </a:cubicBezTo>
                  <a:cubicBezTo>
                    <a:pt x="87" y="195"/>
                    <a:pt x="86" y="194"/>
                    <a:pt x="85" y="194"/>
                  </a:cubicBezTo>
                  <a:cubicBezTo>
                    <a:pt x="84" y="194"/>
                    <a:pt x="83" y="195"/>
                    <a:pt x="82" y="195"/>
                  </a:cubicBezTo>
                  <a:cubicBezTo>
                    <a:pt x="82" y="196"/>
                    <a:pt x="81" y="198"/>
                    <a:pt x="81" y="199"/>
                  </a:cubicBezTo>
                  <a:cubicBezTo>
                    <a:pt x="81" y="199"/>
                    <a:pt x="82" y="201"/>
                    <a:pt x="81" y="202"/>
                  </a:cubicBezTo>
                  <a:cubicBezTo>
                    <a:pt x="81" y="202"/>
                    <a:pt x="80" y="203"/>
                    <a:pt x="80" y="203"/>
                  </a:cubicBezTo>
                  <a:cubicBezTo>
                    <a:pt x="80" y="204"/>
                    <a:pt x="80" y="205"/>
                    <a:pt x="80" y="205"/>
                  </a:cubicBezTo>
                  <a:cubicBezTo>
                    <a:pt x="80" y="206"/>
                    <a:pt x="79" y="207"/>
                    <a:pt x="79" y="208"/>
                  </a:cubicBezTo>
                  <a:cubicBezTo>
                    <a:pt x="79" y="209"/>
                    <a:pt x="79" y="212"/>
                    <a:pt x="79" y="213"/>
                  </a:cubicBezTo>
                  <a:cubicBezTo>
                    <a:pt x="79" y="214"/>
                    <a:pt x="79" y="217"/>
                    <a:pt x="79" y="218"/>
                  </a:cubicBezTo>
                  <a:cubicBezTo>
                    <a:pt x="79" y="220"/>
                    <a:pt x="78" y="222"/>
                    <a:pt x="78" y="224"/>
                  </a:cubicBezTo>
                  <a:cubicBezTo>
                    <a:pt x="77" y="225"/>
                    <a:pt x="77" y="230"/>
                    <a:pt x="77" y="230"/>
                  </a:cubicBezTo>
                  <a:cubicBezTo>
                    <a:pt x="77" y="230"/>
                    <a:pt x="69" y="230"/>
                    <a:pt x="66" y="230"/>
                  </a:cubicBezTo>
                  <a:cubicBezTo>
                    <a:pt x="64" y="229"/>
                    <a:pt x="59" y="229"/>
                    <a:pt x="56" y="228"/>
                  </a:cubicBezTo>
                  <a:cubicBezTo>
                    <a:pt x="55" y="227"/>
                    <a:pt x="53" y="224"/>
                    <a:pt x="52" y="222"/>
                  </a:cubicBezTo>
                  <a:cubicBezTo>
                    <a:pt x="51" y="220"/>
                    <a:pt x="53" y="214"/>
                    <a:pt x="53" y="212"/>
                  </a:cubicBezTo>
                  <a:cubicBezTo>
                    <a:pt x="53" y="209"/>
                    <a:pt x="53" y="203"/>
                    <a:pt x="51" y="201"/>
                  </a:cubicBezTo>
                  <a:cubicBezTo>
                    <a:pt x="51" y="199"/>
                    <a:pt x="49" y="196"/>
                    <a:pt x="48" y="194"/>
                  </a:cubicBezTo>
                  <a:cubicBezTo>
                    <a:pt x="47" y="193"/>
                    <a:pt x="46" y="191"/>
                    <a:pt x="46" y="189"/>
                  </a:cubicBezTo>
                  <a:cubicBezTo>
                    <a:pt x="46" y="188"/>
                    <a:pt x="47" y="186"/>
                    <a:pt x="48" y="184"/>
                  </a:cubicBezTo>
                  <a:cubicBezTo>
                    <a:pt x="48" y="183"/>
                    <a:pt x="50" y="181"/>
                    <a:pt x="50" y="180"/>
                  </a:cubicBezTo>
                  <a:cubicBezTo>
                    <a:pt x="50" y="178"/>
                    <a:pt x="47" y="174"/>
                    <a:pt x="46" y="172"/>
                  </a:cubicBezTo>
                  <a:cubicBezTo>
                    <a:pt x="46" y="170"/>
                    <a:pt x="45" y="167"/>
                    <a:pt x="45" y="165"/>
                  </a:cubicBezTo>
                  <a:cubicBezTo>
                    <a:pt x="44" y="164"/>
                    <a:pt x="43" y="163"/>
                    <a:pt x="43" y="163"/>
                  </a:cubicBezTo>
                  <a:cubicBezTo>
                    <a:pt x="41" y="162"/>
                    <a:pt x="38" y="162"/>
                    <a:pt x="37" y="161"/>
                  </a:cubicBezTo>
                  <a:cubicBezTo>
                    <a:pt x="36" y="161"/>
                    <a:pt x="33" y="159"/>
                    <a:pt x="32" y="158"/>
                  </a:cubicBezTo>
                  <a:cubicBezTo>
                    <a:pt x="31" y="157"/>
                    <a:pt x="31" y="154"/>
                    <a:pt x="30" y="153"/>
                  </a:cubicBezTo>
                  <a:cubicBezTo>
                    <a:pt x="30" y="150"/>
                    <a:pt x="30" y="144"/>
                    <a:pt x="30" y="141"/>
                  </a:cubicBezTo>
                  <a:cubicBezTo>
                    <a:pt x="29" y="139"/>
                    <a:pt x="29" y="134"/>
                    <a:pt x="28" y="132"/>
                  </a:cubicBezTo>
                  <a:cubicBezTo>
                    <a:pt x="27" y="130"/>
                    <a:pt x="24" y="128"/>
                    <a:pt x="24" y="126"/>
                  </a:cubicBezTo>
                  <a:cubicBezTo>
                    <a:pt x="22" y="125"/>
                    <a:pt x="20" y="122"/>
                    <a:pt x="19" y="121"/>
                  </a:cubicBezTo>
                  <a:cubicBezTo>
                    <a:pt x="18" y="119"/>
                    <a:pt x="16" y="116"/>
                    <a:pt x="15" y="115"/>
                  </a:cubicBezTo>
                  <a:cubicBezTo>
                    <a:pt x="14" y="113"/>
                    <a:pt x="14" y="108"/>
                    <a:pt x="13" y="106"/>
                  </a:cubicBezTo>
                  <a:cubicBezTo>
                    <a:pt x="13" y="105"/>
                    <a:pt x="12" y="102"/>
                    <a:pt x="11" y="100"/>
                  </a:cubicBezTo>
                  <a:cubicBezTo>
                    <a:pt x="10" y="99"/>
                    <a:pt x="8" y="95"/>
                    <a:pt x="6" y="93"/>
                  </a:cubicBezTo>
                  <a:cubicBezTo>
                    <a:pt x="5" y="92"/>
                    <a:pt x="4" y="91"/>
                    <a:pt x="4" y="90"/>
                  </a:cubicBezTo>
                  <a:cubicBezTo>
                    <a:pt x="3" y="88"/>
                    <a:pt x="3" y="84"/>
                    <a:pt x="3" y="82"/>
                  </a:cubicBezTo>
                  <a:cubicBezTo>
                    <a:pt x="3" y="81"/>
                    <a:pt x="3" y="79"/>
                    <a:pt x="3" y="78"/>
                  </a:cubicBezTo>
                  <a:cubicBezTo>
                    <a:pt x="3" y="78"/>
                    <a:pt x="3" y="76"/>
                    <a:pt x="3" y="75"/>
                  </a:cubicBezTo>
                  <a:cubicBezTo>
                    <a:pt x="3" y="72"/>
                    <a:pt x="3" y="68"/>
                    <a:pt x="3" y="65"/>
                  </a:cubicBezTo>
                  <a:cubicBezTo>
                    <a:pt x="2" y="61"/>
                    <a:pt x="1" y="51"/>
                    <a:pt x="1" y="47"/>
                  </a:cubicBezTo>
                  <a:cubicBezTo>
                    <a:pt x="1" y="43"/>
                    <a:pt x="1" y="37"/>
                    <a:pt x="1" y="34"/>
                  </a:cubicBezTo>
                  <a:cubicBezTo>
                    <a:pt x="1" y="32"/>
                    <a:pt x="1" y="27"/>
                    <a:pt x="1" y="24"/>
                  </a:cubicBezTo>
                  <a:cubicBezTo>
                    <a:pt x="1" y="24"/>
                    <a:pt x="0" y="23"/>
                    <a:pt x="0" y="23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3" y="22"/>
                    <a:pt x="4" y="22"/>
                  </a:cubicBezTo>
                  <a:cubicBezTo>
                    <a:pt x="5" y="22"/>
                    <a:pt x="6" y="22"/>
                    <a:pt x="7" y="22"/>
                  </a:cubicBezTo>
                  <a:cubicBezTo>
                    <a:pt x="8" y="22"/>
                    <a:pt x="8" y="23"/>
                    <a:pt x="8" y="24"/>
                  </a:cubicBezTo>
                  <a:cubicBezTo>
                    <a:pt x="8" y="24"/>
                    <a:pt x="7" y="26"/>
                    <a:pt x="7" y="26"/>
                  </a:cubicBezTo>
                  <a:cubicBezTo>
                    <a:pt x="7" y="27"/>
                    <a:pt x="7" y="27"/>
                    <a:pt x="7" y="28"/>
                  </a:cubicBezTo>
                  <a:cubicBezTo>
                    <a:pt x="7" y="28"/>
                    <a:pt x="7" y="29"/>
                    <a:pt x="7" y="29"/>
                  </a:cubicBezTo>
                  <a:cubicBezTo>
                    <a:pt x="7" y="29"/>
                    <a:pt x="8" y="30"/>
                    <a:pt x="9" y="30"/>
                  </a:cubicBezTo>
                  <a:cubicBezTo>
                    <a:pt x="10" y="30"/>
                    <a:pt x="10" y="31"/>
                    <a:pt x="11" y="32"/>
                  </a:cubicBezTo>
                  <a:cubicBezTo>
                    <a:pt x="11" y="32"/>
                    <a:pt x="12" y="32"/>
                    <a:pt x="12" y="32"/>
                  </a:cubicBezTo>
                  <a:cubicBezTo>
                    <a:pt x="13" y="32"/>
                    <a:pt x="13" y="34"/>
                    <a:pt x="14" y="35"/>
                  </a:cubicBezTo>
                  <a:cubicBezTo>
                    <a:pt x="14" y="35"/>
                    <a:pt x="16" y="36"/>
                    <a:pt x="16" y="35"/>
                  </a:cubicBezTo>
                  <a:cubicBezTo>
                    <a:pt x="17" y="35"/>
                    <a:pt x="18" y="34"/>
                    <a:pt x="18" y="33"/>
                  </a:cubicBezTo>
                  <a:cubicBezTo>
                    <a:pt x="19" y="32"/>
                    <a:pt x="20" y="32"/>
                    <a:pt x="21" y="32"/>
                  </a:cubicBezTo>
                  <a:cubicBezTo>
                    <a:pt x="22" y="31"/>
                    <a:pt x="24" y="30"/>
                    <a:pt x="25" y="30"/>
                  </a:cubicBezTo>
                  <a:cubicBezTo>
                    <a:pt x="26" y="30"/>
                    <a:pt x="28" y="30"/>
                    <a:pt x="30" y="30"/>
                  </a:cubicBezTo>
                  <a:cubicBezTo>
                    <a:pt x="30" y="30"/>
                    <a:pt x="31" y="31"/>
                    <a:pt x="31" y="31"/>
                  </a:cubicBezTo>
                  <a:cubicBezTo>
                    <a:pt x="32" y="31"/>
                    <a:pt x="32" y="31"/>
                    <a:pt x="33" y="31"/>
                  </a:cubicBezTo>
                  <a:cubicBezTo>
                    <a:pt x="33" y="31"/>
                    <a:pt x="34" y="32"/>
                    <a:pt x="34" y="32"/>
                  </a:cubicBezTo>
                  <a:cubicBezTo>
                    <a:pt x="35" y="32"/>
                    <a:pt x="35" y="34"/>
                    <a:pt x="35" y="34"/>
                  </a:cubicBezTo>
                  <a:cubicBezTo>
                    <a:pt x="35" y="35"/>
                    <a:pt x="36" y="36"/>
                    <a:pt x="36" y="36"/>
                  </a:cubicBezTo>
                  <a:cubicBezTo>
                    <a:pt x="37" y="35"/>
                    <a:pt x="37" y="33"/>
                    <a:pt x="37" y="32"/>
                  </a:cubicBezTo>
                  <a:cubicBezTo>
                    <a:pt x="37" y="32"/>
                    <a:pt x="36" y="30"/>
                    <a:pt x="37" y="29"/>
                  </a:cubicBezTo>
                  <a:cubicBezTo>
                    <a:pt x="37" y="28"/>
                    <a:pt x="38" y="27"/>
                    <a:pt x="38" y="27"/>
                  </a:cubicBezTo>
                  <a:cubicBezTo>
                    <a:pt x="38" y="26"/>
                    <a:pt x="37" y="26"/>
                    <a:pt x="37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5" y="26"/>
                    <a:pt x="35" y="24"/>
                    <a:pt x="36" y="24"/>
                  </a:cubicBezTo>
                  <a:cubicBezTo>
                    <a:pt x="36" y="23"/>
                    <a:pt x="37" y="23"/>
                    <a:pt x="38" y="22"/>
                  </a:cubicBezTo>
                  <a:cubicBezTo>
                    <a:pt x="38" y="22"/>
                    <a:pt x="39" y="20"/>
                    <a:pt x="39" y="19"/>
                  </a:cubicBezTo>
                  <a:cubicBezTo>
                    <a:pt x="39" y="19"/>
                    <a:pt x="38" y="18"/>
                    <a:pt x="38" y="18"/>
                  </a:cubicBezTo>
                  <a:cubicBezTo>
                    <a:pt x="39" y="17"/>
                    <a:pt x="40" y="17"/>
                    <a:pt x="40" y="17"/>
                  </a:cubicBezTo>
                  <a:cubicBezTo>
                    <a:pt x="42" y="18"/>
                    <a:pt x="43" y="20"/>
                    <a:pt x="43" y="21"/>
                  </a:cubicBezTo>
                  <a:cubicBezTo>
                    <a:pt x="44" y="22"/>
                    <a:pt x="46" y="23"/>
                    <a:pt x="46" y="24"/>
                  </a:cubicBezTo>
                  <a:cubicBezTo>
                    <a:pt x="47" y="24"/>
                    <a:pt x="46" y="26"/>
                    <a:pt x="46" y="26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9" y="26"/>
                    <a:pt x="49" y="25"/>
                    <a:pt x="50" y="25"/>
                  </a:cubicBezTo>
                  <a:cubicBezTo>
                    <a:pt x="51" y="25"/>
                    <a:pt x="52" y="26"/>
                    <a:pt x="52" y="27"/>
                  </a:cubicBezTo>
                  <a:cubicBezTo>
                    <a:pt x="53" y="27"/>
                    <a:pt x="54" y="28"/>
                    <a:pt x="55" y="28"/>
                  </a:cubicBezTo>
                  <a:cubicBezTo>
                    <a:pt x="55" y="28"/>
                    <a:pt x="56" y="29"/>
                    <a:pt x="57" y="30"/>
                  </a:cubicBezTo>
                  <a:cubicBezTo>
                    <a:pt x="58" y="30"/>
                    <a:pt x="59" y="32"/>
                    <a:pt x="61" y="32"/>
                  </a:cubicBezTo>
                  <a:cubicBezTo>
                    <a:pt x="61" y="32"/>
                    <a:pt x="61" y="31"/>
                    <a:pt x="62" y="30"/>
                  </a:cubicBezTo>
                  <a:cubicBezTo>
                    <a:pt x="62" y="30"/>
                    <a:pt x="63" y="29"/>
                    <a:pt x="63" y="28"/>
                  </a:cubicBezTo>
                  <a:cubicBezTo>
                    <a:pt x="63" y="28"/>
                    <a:pt x="62" y="26"/>
                    <a:pt x="61" y="26"/>
                  </a:cubicBezTo>
                  <a:cubicBezTo>
                    <a:pt x="61" y="25"/>
                    <a:pt x="60" y="25"/>
                    <a:pt x="59" y="24"/>
                  </a:cubicBezTo>
                  <a:cubicBezTo>
                    <a:pt x="58" y="24"/>
                    <a:pt x="57" y="24"/>
                    <a:pt x="56" y="23"/>
                  </a:cubicBezTo>
                  <a:cubicBezTo>
                    <a:pt x="55" y="22"/>
                    <a:pt x="55" y="20"/>
                    <a:pt x="54" y="19"/>
                  </a:cubicBezTo>
                  <a:cubicBezTo>
                    <a:pt x="53" y="19"/>
                    <a:pt x="53" y="18"/>
                    <a:pt x="53" y="18"/>
                  </a:cubicBezTo>
                  <a:cubicBezTo>
                    <a:pt x="53" y="18"/>
                    <a:pt x="57" y="14"/>
                    <a:pt x="59" y="14"/>
                  </a:cubicBezTo>
                  <a:cubicBezTo>
                    <a:pt x="60" y="14"/>
                    <a:pt x="63" y="17"/>
                    <a:pt x="65" y="17"/>
                  </a:cubicBezTo>
                  <a:cubicBezTo>
                    <a:pt x="66" y="18"/>
                    <a:pt x="69" y="16"/>
                    <a:pt x="71" y="17"/>
                  </a:cubicBezTo>
                  <a:cubicBezTo>
                    <a:pt x="72" y="17"/>
                    <a:pt x="73" y="20"/>
                    <a:pt x="74" y="21"/>
                  </a:cubicBezTo>
                  <a:cubicBezTo>
                    <a:pt x="75" y="22"/>
                    <a:pt x="77" y="24"/>
                    <a:pt x="78" y="24"/>
                  </a:cubicBezTo>
                  <a:cubicBezTo>
                    <a:pt x="79" y="24"/>
                    <a:pt x="81" y="22"/>
                    <a:pt x="82" y="21"/>
                  </a:cubicBezTo>
                  <a:cubicBezTo>
                    <a:pt x="84" y="21"/>
                    <a:pt x="86" y="24"/>
                    <a:pt x="88" y="23"/>
                  </a:cubicBezTo>
                  <a:cubicBezTo>
                    <a:pt x="88" y="23"/>
                    <a:pt x="88" y="22"/>
                    <a:pt x="88" y="21"/>
                  </a:cubicBezTo>
                  <a:cubicBezTo>
                    <a:pt x="89" y="20"/>
                    <a:pt x="88" y="16"/>
                    <a:pt x="89" y="15"/>
                  </a:cubicBezTo>
                  <a:cubicBezTo>
                    <a:pt x="90" y="14"/>
                    <a:pt x="92" y="13"/>
                    <a:pt x="93" y="13"/>
                  </a:cubicBezTo>
                  <a:cubicBezTo>
                    <a:pt x="94" y="13"/>
                    <a:pt x="95" y="15"/>
                    <a:pt x="96" y="15"/>
                  </a:cubicBezTo>
                  <a:cubicBezTo>
                    <a:pt x="96" y="15"/>
                    <a:pt x="98" y="14"/>
                    <a:pt x="98" y="13"/>
                  </a:cubicBezTo>
                  <a:cubicBezTo>
                    <a:pt x="99" y="13"/>
                    <a:pt x="99" y="11"/>
                    <a:pt x="99" y="11"/>
                  </a:cubicBezTo>
                  <a:cubicBezTo>
                    <a:pt x="100" y="10"/>
                    <a:pt x="102" y="10"/>
                    <a:pt x="102" y="9"/>
                  </a:cubicBezTo>
                  <a:cubicBezTo>
                    <a:pt x="104" y="9"/>
                    <a:pt x="106" y="7"/>
                    <a:pt x="108" y="7"/>
                  </a:cubicBezTo>
                  <a:cubicBezTo>
                    <a:pt x="108" y="6"/>
                    <a:pt x="109" y="5"/>
                    <a:pt x="109" y="5"/>
                  </a:cubicBezTo>
                  <a:cubicBezTo>
                    <a:pt x="110" y="5"/>
                    <a:pt x="111" y="6"/>
                    <a:pt x="111" y="6"/>
                  </a:cubicBezTo>
                  <a:cubicBezTo>
                    <a:pt x="112" y="6"/>
                    <a:pt x="113" y="7"/>
                    <a:pt x="114" y="7"/>
                  </a:cubicBezTo>
                  <a:cubicBezTo>
                    <a:pt x="115" y="8"/>
                    <a:pt x="117" y="10"/>
                    <a:pt x="119" y="11"/>
                  </a:cubicBezTo>
                  <a:cubicBezTo>
                    <a:pt x="119" y="11"/>
                    <a:pt x="121" y="11"/>
                    <a:pt x="121" y="11"/>
                  </a:cubicBezTo>
                  <a:cubicBezTo>
                    <a:pt x="122" y="11"/>
                    <a:pt x="124" y="12"/>
                    <a:pt x="125" y="12"/>
                  </a:cubicBezTo>
                  <a:cubicBezTo>
                    <a:pt x="126" y="12"/>
                    <a:pt x="129" y="11"/>
                    <a:pt x="129" y="11"/>
                  </a:cubicBezTo>
                  <a:cubicBezTo>
                    <a:pt x="130" y="10"/>
                    <a:pt x="132" y="9"/>
                    <a:pt x="133" y="9"/>
                  </a:cubicBezTo>
                  <a:cubicBezTo>
                    <a:pt x="134" y="9"/>
                    <a:pt x="135" y="8"/>
                    <a:pt x="136" y="8"/>
                  </a:cubicBezTo>
                  <a:cubicBezTo>
                    <a:pt x="137" y="8"/>
                    <a:pt x="139" y="8"/>
                    <a:pt x="140" y="8"/>
                  </a:cubicBezTo>
                  <a:cubicBezTo>
                    <a:pt x="141" y="8"/>
                    <a:pt x="143" y="7"/>
                    <a:pt x="143" y="7"/>
                  </a:cubicBezTo>
                  <a:cubicBezTo>
                    <a:pt x="144" y="7"/>
                    <a:pt x="144" y="6"/>
                    <a:pt x="145" y="5"/>
                  </a:cubicBezTo>
                  <a:cubicBezTo>
                    <a:pt x="145" y="5"/>
                    <a:pt x="145" y="3"/>
                    <a:pt x="145" y="3"/>
                  </a:cubicBezTo>
                  <a:cubicBezTo>
                    <a:pt x="145" y="2"/>
                    <a:pt x="146" y="1"/>
                    <a:pt x="146" y="1"/>
                  </a:cubicBezTo>
                  <a:cubicBezTo>
                    <a:pt x="147" y="0"/>
                    <a:pt x="148" y="0"/>
                    <a:pt x="149" y="0"/>
                  </a:cubicBezTo>
                  <a:cubicBezTo>
                    <a:pt x="150" y="0"/>
                    <a:pt x="151" y="0"/>
                    <a:pt x="151" y="0"/>
                  </a:cubicBezTo>
                  <a:cubicBezTo>
                    <a:pt x="152" y="0"/>
                    <a:pt x="153" y="1"/>
                    <a:pt x="154" y="2"/>
                  </a:cubicBezTo>
                  <a:cubicBezTo>
                    <a:pt x="154" y="2"/>
                    <a:pt x="154" y="3"/>
                    <a:pt x="155" y="4"/>
                  </a:cubicBezTo>
                  <a:cubicBezTo>
                    <a:pt x="156" y="5"/>
                    <a:pt x="157" y="6"/>
                    <a:pt x="158" y="6"/>
                  </a:cubicBezTo>
                  <a:cubicBezTo>
                    <a:pt x="158" y="7"/>
                    <a:pt x="160" y="8"/>
                    <a:pt x="161" y="8"/>
                  </a:cubicBezTo>
                  <a:cubicBezTo>
                    <a:pt x="162" y="9"/>
                    <a:pt x="164" y="10"/>
                    <a:pt x="165" y="10"/>
                  </a:cubicBezTo>
                  <a:cubicBezTo>
                    <a:pt x="166" y="11"/>
                    <a:pt x="168" y="10"/>
                    <a:pt x="168" y="10"/>
                  </a:cubicBezTo>
                  <a:cubicBezTo>
                    <a:pt x="168" y="11"/>
                    <a:pt x="168" y="11"/>
                    <a:pt x="168" y="1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90" name="TextBox 189"/>
          <p:cNvSpPr txBox="1"/>
          <p:nvPr/>
        </p:nvSpPr>
        <p:spPr>
          <a:xfrm>
            <a:off x="602553" y="2326726"/>
            <a:ext cx="4988807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I’m a </a:t>
            </a:r>
            <a:r>
              <a:rPr lang="en-US" sz="2400" b="1" dirty="0">
                <a:latin typeface="Source Sans Pro" panose="020B0503030403020204" pitchFamily="34" charset="0"/>
              </a:rPr>
              <a:t>big fan </a:t>
            </a:r>
            <a:r>
              <a:rPr lang="en-US" sz="2400" dirty="0">
                <a:latin typeface="Source Sans Pro" panose="020B0503030403020204" pitchFamily="34" charset="0"/>
              </a:rPr>
              <a:t>of doing what you are </a:t>
            </a:r>
            <a:r>
              <a:rPr lang="en-US" sz="2400" i="1" dirty="0">
                <a:latin typeface="Source Sans Pro" panose="020B0503030403020204" pitchFamily="34" charset="0"/>
              </a:rPr>
              <a:t>really</a:t>
            </a:r>
            <a:r>
              <a:rPr lang="en-US" sz="2400" dirty="0">
                <a:latin typeface="Source Sans Pro" panose="020B0503030403020204" pitchFamily="34" charset="0"/>
              </a:rPr>
              <a:t> bad at. A </a:t>
            </a:r>
            <a:r>
              <a:rPr lang="en-US" sz="2400" b="1" dirty="0">
                <a:latin typeface="Source Sans Pro" panose="020B0503030403020204" pitchFamily="34" charset="0"/>
              </a:rPr>
              <a:t>lot</a:t>
            </a:r>
            <a:r>
              <a:rPr lang="en-US" sz="24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191" name="Rectangle 190"/>
          <p:cNvSpPr/>
          <p:nvPr/>
        </p:nvSpPr>
        <p:spPr>
          <a:xfrm>
            <a:off x="602553" y="3209195"/>
            <a:ext cx="4864539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</a:t>
            </a:r>
            <a:r>
              <a:rPr lang="en-US" sz="1200" dirty="0" smtClean="0">
                <a:latin typeface="Source Sans Pro Light" panose="020B0403030403020204" pitchFamily="34" charset="0"/>
              </a:rPr>
              <a:t>offal.</a:t>
            </a:r>
            <a:endParaRPr lang="en-US" sz="1200" dirty="0">
              <a:latin typeface="Source Sans Pro Light" panose="020B0403030403020204" pitchFamily="34" charset="0"/>
            </a:endParaRPr>
          </a:p>
        </p:txBody>
      </p:sp>
      <p:grpSp>
        <p:nvGrpSpPr>
          <p:cNvPr id="192" name="Group 191"/>
          <p:cNvGrpSpPr/>
          <p:nvPr/>
        </p:nvGrpSpPr>
        <p:grpSpPr>
          <a:xfrm>
            <a:off x="608298" y="4318817"/>
            <a:ext cx="5485811" cy="769649"/>
            <a:chOff x="6101350" y="4500002"/>
            <a:chExt cx="5485811" cy="769649"/>
          </a:xfrm>
        </p:grpSpPr>
        <p:sp>
          <p:nvSpPr>
            <p:cNvPr id="193" name="Donut 192"/>
            <p:cNvSpPr/>
            <p:nvPr/>
          </p:nvSpPr>
          <p:spPr>
            <a:xfrm>
              <a:off x="10317804" y="4500002"/>
              <a:ext cx="708704" cy="731273"/>
            </a:xfrm>
            <a:prstGeom prst="donut">
              <a:avLst/>
            </a:prstGeom>
            <a:solidFill>
              <a:srgbClr val="D8DAD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2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194" name="Block Arc 193"/>
            <p:cNvSpPr/>
            <p:nvPr/>
          </p:nvSpPr>
          <p:spPr>
            <a:xfrm>
              <a:off x="10317804" y="4508846"/>
              <a:ext cx="708704" cy="731273"/>
            </a:xfrm>
            <a:prstGeom prst="blockArc">
              <a:avLst>
                <a:gd name="adj1" fmla="val 15313566"/>
                <a:gd name="adj2" fmla="val 9303865"/>
                <a:gd name="adj3" fmla="val 25694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2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195" name="Text Placeholder 33"/>
            <p:cNvSpPr txBox="1">
              <a:spLocks/>
            </p:cNvSpPr>
            <p:nvPr/>
          </p:nvSpPr>
          <p:spPr>
            <a:xfrm flipH="1">
              <a:off x="11136838" y="4654843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rgbClr val="4892C3"/>
                  </a:solidFill>
                  <a:latin typeface="Source Sans Pro" panose="020B0503030403020204" pitchFamily="34" charset="0"/>
                  <a:ea typeface="Roboto Black" panose="02000000000000000000" pitchFamily="2" charset="0"/>
                  <a:cs typeface="Roboto Black" panose="02000000000000000000" pitchFamily="2" charset="0"/>
                </a:rPr>
                <a:t>60%</a:t>
              </a:r>
              <a:endParaRPr lang="en-AU" sz="1600" b="1" dirty="0">
                <a:solidFill>
                  <a:srgbClr val="4892C3"/>
                </a:solidFill>
                <a:latin typeface="Source Sans Pro" panose="020B0503030403020204" pitchFamily="34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96" name="Text Placeholder 32"/>
            <p:cNvSpPr txBox="1">
              <a:spLocks/>
            </p:cNvSpPr>
            <p:nvPr/>
          </p:nvSpPr>
          <p:spPr>
            <a:xfrm flipH="1">
              <a:off x="11136838" y="4928506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D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197" name="Group 196"/>
            <p:cNvGrpSpPr/>
            <p:nvPr/>
          </p:nvGrpSpPr>
          <p:grpSpPr>
            <a:xfrm>
              <a:off x="6101350" y="4535203"/>
              <a:ext cx="708704" cy="731856"/>
              <a:chOff x="6815964" y="4544568"/>
              <a:chExt cx="802117" cy="779299"/>
            </a:xfrm>
          </p:grpSpPr>
          <p:sp>
            <p:nvSpPr>
              <p:cNvPr id="209" name="Donut 208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D8DAD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2"/>
                  </a:solidFill>
                  <a:latin typeface="Source Sans Pro" panose="020B0503030403020204" pitchFamily="34" charset="0"/>
                </a:endParaRPr>
              </a:p>
            </p:txBody>
          </p:sp>
          <p:sp>
            <p:nvSpPr>
              <p:cNvPr id="210" name="Block Arc 209"/>
              <p:cNvSpPr/>
              <p:nvPr/>
            </p:nvSpPr>
            <p:spPr>
              <a:xfrm>
                <a:off x="6815964" y="4544568"/>
                <a:ext cx="802117" cy="778678"/>
              </a:xfrm>
              <a:prstGeom prst="blockArc">
                <a:avLst>
                  <a:gd name="adj1" fmla="val 16263629"/>
                  <a:gd name="adj2" fmla="val 4832971"/>
                  <a:gd name="adj3" fmla="val 2422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2"/>
                  </a:solidFill>
                  <a:latin typeface="Source Sans Pro" panose="020B0503030403020204" pitchFamily="34" charset="0"/>
                </a:endParaRPr>
              </a:p>
            </p:txBody>
          </p:sp>
        </p:grpSp>
        <p:sp>
          <p:nvSpPr>
            <p:cNvPr id="198" name="Text Placeholder 33"/>
            <p:cNvSpPr txBox="1">
              <a:spLocks/>
            </p:cNvSpPr>
            <p:nvPr/>
          </p:nvSpPr>
          <p:spPr>
            <a:xfrm flipH="1">
              <a:off x="6888806" y="4674586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rgbClr val="0FC2BE"/>
                  </a:solidFill>
                  <a:latin typeface="Source Sans Pro" panose="020B0503030403020204" pitchFamily="34" charset="0"/>
                  <a:ea typeface="Roboto Black" panose="02000000000000000000" pitchFamily="2" charset="0"/>
                  <a:cs typeface="Roboto Black" panose="02000000000000000000" pitchFamily="2" charset="0"/>
                </a:rPr>
                <a:t>20%</a:t>
              </a:r>
              <a:endParaRPr lang="en-AU" sz="1600" b="1" dirty="0">
                <a:solidFill>
                  <a:srgbClr val="0FC2BE"/>
                </a:solidFill>
                <a:latin typeface="Source Sans Pro" panose="020B0503030403020204" pitchFamily="34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99" name="Text Placeholder 32"/>
            <p:cNvSpPr txBox="1">
              <a:spLocks/>
            </p:cNvSpPr>
            <p:nvPr/>
          </p:nvSpPr>
          <p:spPr>
            <a:xfrm flipH="1">
              <a:off x="6888806" y="4948249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A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200" name="Group 199"/>
            <p:cNvGrpSpPr/>
            <p:nvPr/>
          </p:nvGrpSpPr>
          <p:grpSpPr>
            <a:xfrm>
              <a:off x="7451303" y="4537743"/>
              <a:ext cx="708704" cy="731857"/>
              <a:chOff x="6815964" y="4544567"/>
              <a:chExt cx="802117" cy="779300"/>
            </a:xfrm>
          </p:grpSpPr>
          <p:sp>
            <p:nvSpPr>
              <p:cNvPr id="207" name="Donut 206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D8DAD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2"/>
                  </a:solidFill>
                  <a:latin typeface="Source Sans Pro" panose="020B0503030403020204" pitchFamily="34" charset="0"/>
                </a:endParaRPr>
              </a:p>
            </p:txBody>
          </p:sp>
          <p:sp>
            <p:nvSpPr>
              <p:cNvPr id="208" name="Block Arc 207"/>
              <p:cNvSpPr/>
              <p:nvPr/>
            </p:nvSpPr>
            <p:spPr>
              <a:xfrm>
                <a:off x="6815964" y="4544567"/>
                <a:ext cx="802117" cy="778678"/>
              </a:xfrm>
              <a:prstGeom prst="blockArc">
                <a:avLst>
                  <a:gd name="adj1" fmla="val 16263629"/>
                  <a:gd name="adj2" fmla="val 5366597"/>
                  <a:gd name="adj3" fmla="val 23937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2"/>
                  </a:solidFill>
                  <a:latin typeface="Source Sans Pro" panose="020B0503030403020204" pitchFamily="34" charset="0"/>
                </a:endParaRPr>
              </a:p>
            </p:txBody>
          </p:sp>
        </p:grpSp>
        <p:sp>
          <p:nvSpPr>
            <p:cNvPr id="201" name="Text Placeholder 33"/>
            <p:cNvSpPr txBox="1">
              <a:spLocks/>
            </p:cNvSpPr>
            <p:nvPr/>
          </p:nvSpPr>
          <p:spPr>
            <a:xfrm flipH="1">
              <a:off x="8253796" y="4677711"/>
              <a:ext cx="450323" cy="26200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rgbClr val="23B2C0"/>
                  </a:solidFill>
                  <a:latin typeface="Source Sans Pro" panose="020B0503030403020204" pitchFamily="34" charset="0"/>
                  <a:ea typeface="Roboto Black" panose="02000000000000000000" pitchFamily="2" charset="0"/>
                  <a:cs typeface="Roboto Black" panose="02000000000000000000" pitchFamily="2" charset="0"/>
                </a:rPr>
                <a:t>50%</a:t>
              </a:r>
              <a:endParaRPr lang="en-AU" sz="1600" b="1" dirty="0">
                <a:solidFill>
                  <a:srgbClr val="23B2C0"/>
                </a:solidFill>
                <a:latin typeface="Source Sans Pro" panose="020B0503030403020204" pitchFamily="34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202" name="Text Placeholder 32"/>
            <p:cNvSpPr txBox="1">
              <a:spLocks/>
            </p:cNvSpPr>
            <p:nvPr/>
          </p:nvSpPr>
          <p:spPr>
            <a:xfrm flipH="1">
              <a:off x="8253797" y="4951374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B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03" name="Donut 202"/>
            <p:cNvSpPr/>
            <p:nvPr/>
          </p:nvSpPr>
          <p:spPr>
            <a:xfrm>
              <a:off x="8928167" y="4538326"/>
              <a:ext cx="708704" cy="731273"/>
            </a:xfrm>
            <a:prstGeom prst="donut">
              <a:avLst/>
            </a:prstGeom>
            <a:solidFill>
              <a:srgbClr val="D8DAD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2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204" name="Block Arc 203"/>
            <p:cNvSpPr/>
            <p:nvPr/>
          </p:nvSpPr>
          <p:spPr>
            <a:xfrm>
              <a:off x="8928167" y="4538378"/>
              <a:ext cx="708704" cy="731273"/>
            </a:xfrm>
            <a:prstGeom prst="blockArc">
              <a:avLst>
                <a:gd name="adj1" fmla="val 15313566"/>
                <a:gd name="adj2" fmla="val 11272707"/>
                <a:gd name="adj3" fmla="val 24966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2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205" name="Text Placeholder 33"/>
            <p:cNvSpPr txBox="1">
              <a:spLocks/>
            </p:cNvSpPr>
            <p:nvPr/>
          </p:nvSpPr>
          <p:spPr>
            <a:xfrm flipH="1">
              <a:off x="9715623" y="4677126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rgbClr val="34A3C1"/>
                  </a:solidFill>
                  <a:latin typeface="Source Sans Pro" panose="020B0503030403020204" pitchFamily="34" charset="0"/>
                  <a:ea typeface="Roboto Black" panose="02000000000000000000" pitchFamily="2" charset="0"/>
                  <a:cs typeface="Roboto Black" panose="02000000000000000000" pitchFamily="2" charset="0"/>
                </a:rPr>
                <a:t>80%</a:t>
              </a:r>
              <a:endParaRPr lang="en-AU" sz="1600" b="1" dirty="0">
                <a:solidFill>
                  <a:srgbClr val="34A3C1"/>
                </a:solidFill>
                <a:latin typeface="Source Sans Pro" panose="020B0503030403020204" pitchFamily="34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206" name="Text Placeholder 32"/>
            <p:cNvSpPr txBox="1">
              <a:spLocks/>
            </p:cNvSpPr>
            <p:nvPr/>
          </p:nvSpPr>
          <p:spPr>
            <a:xfrm flipH="1">
              <a:off x="9715623" y="4950789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C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682289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190" grpId="0"/>
      <p:bldP spid="191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3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4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5" name="TextBox 4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Italy Map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1112838" y="1528763"/>
            <a:ext cx="4219575" cy="4981575"/>
            <a:chOff x="701" y="963"/>
            <a:chExt cx="2658" cy="3138"/>
          </a:xfrm>
          <a:solidFill>
            <a:schemeClr val="tx2">
              <a:lumMod val="20000"/>
              <a:lumOff val="80000"/>
            </a:schemeClr>
          </a:solidFill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1989" y="3577"/>
              <a:ext cx="755" cy="508"/>
            </a:xfrm>
            <a:custGeom>
              <a:avLst/>
              <a:gdLst>
                <a:gd name="T0" fmla="*/ 255 w 275"/>
                <a:gd name="T1" fmla="*/ 144 h 185"/>
                <a:gd name="T2" fmla="*/ 255 w 275"/>
                <a:gd name="T3" fmla="*/ 141 h 185"/>
                <a:gd name="T4" fmla="*/ 256 w 275"/>
                <a:gd name="T5" fmla="*/ 136 h 185"/>
                <a:gd name="T6" fmla="*/ 248 w 275"/>
                <a:gd name="T7" fmla="*/ 129 h 185"/>
                <a:gd name="T8" fmla="*/ 245 w 275"/>
                <a:gd name="T9" fmla="*/ 120 h 185"/>
                <a:gd name="T10" fmla="*/ 246 w 275"/>
                <a:gd name="T11" fmla="*/ 114 h 185"/>
                <a:gd name="T12" fmla="*/ 235 w 275"/>
                <a:gd name="T13" fmla="*/ 109 h 185"/>
                <a:gd name="T14" fmla="*/ 235 w 275"/>
                <a:gd name="T15" fmla="*/ 96 h 185"/>
                <a:gd name="T16" fmla="*/ 237 w 275"/>
                <a:gd name="T17" fmla="*/ 86 h 185"/>
                <a:gd name="T18" fmla="*/ 242 w 275"/>
                <a:gd name="T19" fmla="*/ 66 h 185"/>
                <a:gd name="T20" fmla="*/ 249 w 275"/>
                <a:gd name="T21" fmla="*/ 50 h 185"/>
                <a:gd name="T22" fmla="*/ 261 w 275"/>
                <a:gd name="T23" fmla="*/ 31 h 185"/>
                <a:gd name="T24" fmla="*/ 267 w 275"/>
                <a:gd name="T25" fmla="*/ 11 h 185"/>
                <a:gd name="T26" fmla="*/ 267 w 275"/>
                <a:gd name="T27" fmla="*/ 1 h 185"/>
                <a:gd name="T28" fmla="*/ 255 w 275"/>
                <a:gd name="T29" fmla="*/ 6 h 185"/>
                <a:gd name="T30" fmla="*/ 241 w 275"/>
                <a:gd name="T31" fmla="*/ 12 h 185"/>
                <a:gd name="T32" fmla="*/ 238 w 275"/>
                <a:gd name="T33" fmla="*/ 11 h 185"/>
                <a:gd name="T34" fmla="*/ 221 w 275"/>
                <a:gd name="T35" fmla="*/ 21 h 185"/>
                <a:gd name="T36" fmla="*/ 201 w 275"/>
                <a:gd name="T37" fmla="*/ 22 h 185"/>
                <a:gd name="T38" fmla="*/ 184 w 275"/>
                <a:gd name="T39" fmla="*/ 33 h 185"/>
                <a:gd name="T40" fmla="*/ 159 w 275"/>
                <a:gd name="T41" fmla="*/ 38 h 185"/>
                <a:gd name="T42" fmla="*/ 139 w 275"/>
                <a:gd name="T43" fmla="*/ 40 h 185"/>
                <a:gd name="T44" fmla="*/ 128 w 275"/>
                <a:gd name="T45" fmla="*/ 40 h 185"/>
                <a:gd name="T46" fmla="*/ 106 w 275"/>
                <a:gd name="T47" fmla="*/ 44 h 185"/>
                <a:gd name="T48" fmla="*/ 94 w 275"/>
                <a:gd name="T49" fmla="*/ 31 h 185"/>
                <a:gd name="T50" fmla="*/ 82 w 275"/>
                <a:gd name="T51" fmla="*/ 33 h 185"/>
                <a:gd name="T52" fmla="*/ 75 w 275"/>
                <a:gd name="T53" fmla="*/ 20 h 185"/>
                <a:gd name="T54" fmla="*/ 57 w 275"/>
                <a:gd name="T55" fmla="*/ 25 h 185"/>
                <a:gd name="T56" fmla="*/ 53 w 275"/>
                <a:gd name="T57" fmla="*/ 33 h 185"/>
                <a:gd name="T58" fmla="*/ 41 w 275"/>
                <a:gd name="T59" fmla="*/ 44 h 185"/>
                <a:gd name="T60" fmla="*/ 27 w 275"/>
                <a:gd name="T61" fmla="*/ 31 h 185"/>
                <a:gd name="T62" fmla="*/ 23 w 275"/>
                <a:gd name="T63" fmla="*/ 32 h 185"/>
                <a:gd name="T64" fmla="*/ 17 w 275"/>
                <a:gd name="T65" fmla="*/ 37 h 185"/>
                <a:gd name="T66" fmla="*/ 7 w 275"/>
                <a:gd name="T67" fmla="*/ 45 h 185"/>
                <a:gd name="T68" fmla="*/ 5 w 275"/>
                <a:gd name="T69" fmla="*/ 52 h 185"/>
                <a:gd name="T70" fmla="*/ 3 w 275"/>
                <a:gd name="T71" fmla="*/ 57 h 185"/>
                <a:gd name="T72" fmla="*/ 1 w 275"/>
                <a:gd name="T73" fmla="*/ 69 h 185"/>
                <a:gd name="T74" fmla="*/ 4 w 275"/>
                <a:gd name="T75" fmla="*/ 82 h 185"/>
                <a:gd name="T76" fmla="*/ 16 w 275"/>
                <a:gd name="T77" fmla="*/ 91 h 185"/>
                <a:gd name="T78" fmla="*/ 41 w 275"/>
                <a:gd name="T79" fmla="*/ 93 h 185"/>
                <a:gd name="T80" fmla="*/ 53 w 275"/>
                <a:gd name="T81" fmla="*/ 102 h 185"/>
                <a:gd name="T82" fmla="*/ 71 w 275"/>
                <a:gd name="T83" fmla="*/ 107 h 185"/>
                <a:gd name="T84" fmla="*/ 86 w 275"/>
                <a:gd name="T85" fmla="*/ 119 h 185"/>
                <a:gd name="T86" fmla="*/ 101 w 275"/>
                <a:gd name="T87" fmla="*/ 123 h 185"/>
                <a:gd name="T88" fmla="*/ 114 w 275"/>
                <a:gd name="T89" fmla="*/ 134 h 185"/>
                <a:gd name="T90" fmla="*/ 128 w 275"/>
                <a:gd name="T91" fmla="*/ 142 h 185"/>
                <a:gd name="T92" fmla="*/ 152 w 275"/>
                <a:gd name="T93" fmla="*/ 142 h 185"/>
                <a:gd name="T94" fmla="*/ 172 w 275"/>
                <a:gd name="T95" fmla="*/ 150 h 185"/>
                <a:gd name="T96" fmla="*/ 184 w 275"/>
                <a:gd name="T97" fmla="*/ 167 h 185"/>
                <a:gd name="T98" fmla="*/ 197 w 275"/>
                <a:gd name="T99" fmla="*/ 174 h 185"/>
                <a:gd name="T100" fmla="*/ 213 w 275"/>
                <a:gd name="T101" fmla="*/ 180 h 185"/>
                <a:gd name="T102" fmla="*/ 228 w 275"/>
                <a:gd name="T103" fmla="*/ 181 h 185"/>
                <a:gd name="T104" fmla="*/ 241 w 275"/>
                <a:gd name="T105" fmla="*/ 182 h 185"/>
                <a:gd name="T106" fmla="*/ 240 w 275"/>
                <a:gd name="T107" fmla="*/ 167 h 185"/>
                <a:gd name="T108" fmla="*/ 247 w 275"/>
                <a:gd name="T109" fmla="*/ 151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5" h="185">
                  <a:moveTo>
                    <a:pt x="247" y="151"/>
                  </a:moveTo>
                  <a:cubicBezTo>
                    <a:pt x="248" y="150"/>
                    <a:pt x="249" y="149"/>
                    <a:pt x="250" y="149"/>
                  </a:cubicBezTo>
                  <a:cubicBezTo>
                    <a:pt x="251" y="149"/>
                    <a:pt x="252" y="149"/>
                    <a:pt x="252" y="149"/>
                  </a:cubicBezTo>
                  <a:cubicBezTo>
                    <a:pt x="252" y="148"/>
                    <a:pt x="253" y="147"/>
                    <a:pt x="253" y="146"/>
                  </a:cubicBezTo>
                  <a:cubicBezTo>
                    <a:pt x="253" y="146"/>
                    <a:pt x="253" y="145"/>
                    <a:pt x="253" y="145"/>
                  </a:cubicBezTo>
                  <a:cubicBezTo>
                    <a:pt x="253" y="144"/>
                    <a:pt x="254" y="144"/>
                    <a:pt x="255" y="144"/>
                  </a:cubicBezTo>
                  <a:cubicBezTo>
                    <a:pt x="255" y="144"/>
                    <a:pt x="255" y="143"/>
                    <a:pt x="256" y="143"/>
                  </a:cubicBezTo>
                  <a:cubicBezTo>
                    <a:pt x="256" y="143"/>
                    <a:pt x="257" y="144"/>
                    <a:pt x="258" y="144"/>
                  </a:cubicBezTo>
                  <a:cubicBezTo>
                    <a:pt x="258" y="144"/>
                    <a:pt x="259" y="143"/>
                    <a:pt x="259" y="143"/>
                  </a:cubicBezTo>
                  <a:cubicBezTo>
                    <a:pt x="259" y="142"/>
                    <a:pt x="258" y="142"/>
                    <a:pt x="258" y="142"/>
                  </a:cubicBezTo>
                  <a:cubicBezTo>
                    <a:pt x="257" y="141"/>
                    <a:pt x="257" y="140"/>
                    <a:pt x="257" y="140"/>
                  </a:cubicBezTo>
                  <a:cubicBezTo>
                    <a:pt x="256" y="140"/>
                    <a:pt x="255" y="141"/>
                    <a:pt x="255" y="141"/>
                  </a:cubicBezTo>
                  <a:cubicBezTo>
                    <a:pt x="254" y="141"/>
                    <a:pt x="253" y="141"/>
                    <a:pt x="253" y="140"/>
                  </a:cubicBezTo>
                  <a:cubicBezTo>
                    <a:pt x="253" y="140"/>
                    <a:pt x="253" y="139"/>
                    <a:pt x="253" y="139"/>
                  </a:cubicBezTo>
                  <a:cubicBezTo>
                    <a:pt x="253" y="139"/>
                    <a:pt x="254" y="139"/>
                    <a:pt x="254" y="139"/>
                  </a:cubicBezTo>
                  <a:cubicBezTo>
                    <a:pt x="255" y="139"/>
                    <a:pt x="255" y="140"/>
                    <a:pt x="256" y="140"/>
                  </a:cubicBezTo>
                  <a:cubicBezTo>
                    <a:pt x="256" y="139"/>
                    <a:pt x="257" y="139"/>
                    <a:pt x="257" y="138"/>
                  </a:cubicBezTo>
                  <a:cubicBezTo>
                    <a:pt x="257" y="137"/>
                    <a:pt x="256" y="136"/>
                    <a:pt x="256" y="136"/>
                  </a:cubicBezTo>
                  <a:cubicBezTo>
                    <a:pt x="255" y="135"/>
                    <a:pt x="255" y="135"/>
                    <a:pt x="255" y="134"/>
                  </a:cubicBezTo>
                  <a:cubicBezTo>
                    <a:pt x="255" y="134"/>
                    <a:pt x="254" y="133"/>
                    <a:pt x="253" y="133"/>
                  </a:cubicBezTo>
                  <a:cubicBezTo>
                    <a:pt x="253" y="133"/>
                    <a:pt x="252" y="134"/>
                    <a:pt x="252" y="134"/>
                  </a:cubicBezTo>
                  <a:cubicBezTo>
                    <a:pt x="251" y="133"/>
                    <a:pt x="248" y="133"/>
                    <a:pt x="248" y="132"/>
                  </a:cubicBezTo>
                  <a:cubicBezTo>
                    <a:pt x="248" y="132"/>
                    <a:pt x="247" y="131"/>
                    <a:pt x="247" y="130"/>
                  </a:cubicBezTo>
                  <a:cubicBezTo>
                    <a:pt x="248" y="130"/>
                    <a:pt x="248" y="130"/>
                    <a:pt x="248" y="129"/>
                  </a:cubicBezTo>
                  <a:cubicBezTo>
                    <a:pt x="248" y="129"/>
                    <a:pt x="248" y="128"/>
                    <a:pt x="248" y="128"/>
                  </a:cubicBezTo>
                  <a:cubicBezTo>
                    <a:pt x="248" y="128"/>
                    <a:pt x="247" y="129"/>
                    <a:pt x="246" y="128"/>
                  </a:cubicBezTo>
                  <a:cubicBezTo>
                    <a:pt x="246" y="128"/>
                    <a:pt x="245" y="128"/>
                    <a:pt x="245" y="127"/>
                  </a:cubicBezTo>
                  <a:cubicBezTo>
                    <a:pt x="245" y="127"/>
                    <a:pt x="244" y="126"/>
                    <a:pt x="244" y="125"/>
                  </a:cubicBezTo>
                  <a:cubicBezTo>
                    <a:pt x="244" y="124"/>
                    <a:pt x="243" y="122"/>
                    <a:pt x="244" y="121"/>
                  </a:cubicBezTo>
                  <a:cubicBezTo>
                    <a:pt x="244" y="121"/>
                    <a:pt x="245" y="120"/>
                    <a:pt x="245" y="120"/>
                  </a:cubicBezTo>
                  <a:cubicBezTo>
                    <a:pt x="246" y="121"/>
                    <a:pt x="245" y="122"/>
                    <a:pt x="245" y="122"/>
                  </a:cubicBezTo>
                  <a:cubicBezTo>
                    <a:pt x="245" y="122"/>
                    <a:pt x="246" y="123"/>
                    <a:pt x="247" y="123"/>
                  </a:cubicBezTo>
                  <a:cubicBezTo>
                    <a:pt x="248" y="123"/>
                    <a:pt x="249" y="122"/>
                    <a:pt x="249" y="121"/>
                  </a:cubicBezTo>
                  <a:cubicBezTo>
                    <a:pt x="249" y="121"/>
                    <a:pt x="251" y="120"/>
                    <a:pt x="250" y="119"/>
                  </a:cubicBezTo>
                  <a:cubicBezTo>
                    <a:pt x="250" y="118"/>
                    <a:pt x="248" y="117"/>
                    <a:pt x="247" y="116"/>
                  </a:cubicBezTo>
                  <a:cubicBezTo>
                    <a:pt x="247" y="115"/>
                    <a:pt x="246" y="114"/>
                    <a:pt x="246" y="114"/>
                  </a:cubicBezTo>
                  <a:cubicBezTo>
                    <a:pt x="246" y="114"/>
                    <a:pt x="245" y="113"/>
                    <a:pt x="244" y="113"/>
                  </a:cubicBezTo>
                  <a:cubicBezTo>
                    <a:pt x="244" y="113"/>
                    <a:pt x="244" y="114"/>
                    <a:pt x="244" y="114"/>
                  </a:cubicBezTo>
                  <a:cubicBezTo>
                    <a:pt x="244" y="115"/>
                    <a:pt x="243" y="114"/>
                    <a:pt x="242" y="114"/>
                  </a:cubicBezTo>
                  <a:cubicBezTo>
                    <a:pt x="241" y="114"/>
                    <a:pt x="239" y="113"/>
                    <a:pt x="239" y="112"/>
                  </a:cubicBezTo>
                  <a:cubicBezTo>
                    <a:pt x="238" y="112"/>
                    <a:pt x="236" y="112"/>
                    <a:pt x="236" y="111"/>
                  </a:cubicBezTo>
                  <a:cubicBezTo>
                    <a:pt x="235" y="111"/>
                    <a:pt x="235" y="110"/>
                    <a:pt x="235" y="109"/>
                  </a:cubicBezTo>
                  <a:cubicBezTo>
                    <a:pt x="235" y="108"/>
                    <a:pt x="235" y="107"/>
                    <a:pt x="235" y="106"/>
                  </a:cubicBezTo>
                  <a:cubicBezTo>
                    <a:pt x="234" y="105"/>
                    <a:pt x="235" y="103"/>
                    <a:pt x="235" y="102"/>
                  </a:cubicBezTo>
                  <a:cubicBezTo>
                    <a:pt x="235" y="102"/>
                    <a:pt x="235" y="101"/>
                    <a:pt x="235" y="101"/>
                  </a:cubicBezTo>
                  <a:cubicBezTo>
                    <a:pt x="235" y="100"/>
                    <a:pt x="236" y="100"/>
                    <a:pt x="237" y="99"/>
                  </a:cubicBezTo>
                  <a:cubicBezTo>
                    <a:pt x="237" y="99"/>
                    <a:pt x="237" y="98"/>
                    <a:pt x="237" y="97"/>
                  </a:cubicBezTo>
                  <a:cubicBezTo>
                    <a:pt x="237" y="97"/>
                    <a:pt x="236" y="97"/>
                    <a:pt x="235" y="96"/>
                  </a:cubicBezTo>
                  <a:cubicBezTo>
                    <a:pt x="235" y="96"/>
                    <a:pt x="234" y="95"/>
                    <a:pt x="234" y="94"/>
                  </a:cubicBezTo>
                  <a:cubicBezTo>
                    <a:pt x="234" y="94"/>
                    <a:pt x="233" y="93"/>
                    <a:pt x="233" y="93"/>
                  </a:cubicBezTo>
                  <a:cubicBezTo>
                    <a:pt x="233" y="92"/>
                    <a:pt x="234" y="92"/>
                    <a:pt x="234" y="92"/>
                  </a:cubicBezTo>
                  <a:cubicBezTo>
                    <a:pt x="234" y="91"/>
                    <a:pt x="234" y="90"/>
                    <a:pt x="234" y="89"/>
                  </a:cubicBezTo>
                  <a:cubicBezTo>
                    <a:pt x="234" y="88"/>
                    <a:pt x="235" y="88"/>
                    <a:pt x="236" y="88"/>
                  </a:cubicBezTo>
                  <a:cubicBezTo>
                    <a:pt x="236" y="87"/>
                    <a:pt x="237" y="86"/>
                    <a:pt x="237" y="86"/>
                  </a:cubicBezTo>
                  <a:cubicBezTo>
                    <a:pt x="237" y="85"/>
                    <a:pt x="238" y="84"/>
                    <a:pt x="238" y="84"/>
                  </a:cubicBezTo>
                  <a:cubicBezTo>
                    <a:pt x="239" y="83"/>
                    <a:pt x="240" y="83"/>
                    <a:pt x="240" y="82"/>
                  </a:cubicBezTo>
                  <a:cubicBezTo>
                    <a:pt x="241" y="81"/>
                    <a:pt x="241" y="78"/>
                    <a:pt x="241" y="77"/>
                  </a:cubicBezTo>
                  <a:cubicBezTo>
                    <a:pt x="241" y="75"/>
                    <a:pt x="240" y="73"/>
                    <a:pt x="241" y="71"/>
                  </a:cubicBezTo>
                  <a:cubicBezTo>
                    <a:pt x="241" y="71"/>
                    <a:pt x="241" y="70"/>
                    <a:pt x="242" y="69"/>
                  </a:cubicBezTo>
                  <a:cubicBezTo>
                    <a:pt x="242" y="68"/>
                    <a:pt x="242" y="67"/>
                    <a:pt x="242" y="66"/>
                  </a:cubicBezTo>
                  <a:cubicBezTo>
                    <a:pt x="241" y="65"/>
                    <a:pt x="241" y="64"/>
                    <a:pt x="241" y="63"/>
                  </a:cubicBezTo>
                  <a:cubicBezTo>
                    <a:pt x="241" y="62"/>
                    <a:pt x="242" y="61"/>
                    <a:pt x="243" y="60"/>
                  </a:cubicBezTo>
                  <a:cubicBezTo>
                    <a:pt x="243" y="59"/>
                    <a:pt x="244" y="57"/>
                    <a:pt x="245" y="56"/>
                  </a:cubicBezTo>
                  <a:cubicBezTo>
                    <a:pt x="245" y="56"/>
                    <a:pt x="246" y="54"/>
                    <a:pt x="246" y="54"/>
                  </a:cubicBezTo>
                  <a:cubicBezTo>
                    <a:pt x="247" y="53"/>
                    <a:pt x="248" y="53"/>
                    <a:pt x="248" y="52"/>
                  </a:cubicBezTo>
                  <a:cubicBezTo>
                    <a:pt x="249" y="52"/>
                    <a:pt x="248" y="50"/>
                    <a:pt x="249" y="50"/>
                  </a:cubicBezTo>
                  <a:cubicBezTo>
                    <a:pt x="249" y="49"/>
                    <a:pt x="250" y="48"/>
                    <a:pt x="251" y="47"/>
                  </a:cubicBezTo>
                  <a:cubicBezTo>
                    <a:pt x="251" y="46"/>
                    <a:pt x="252" y="44"/>
                    <a:pt x="252" y="43"/>
                  </a:cubicBezTo>
                  <a:cubicBezTo>
                    <a:pt x="253" y="42"/>
                    <a:pt x="254" y="40"/>
                    <a:pt x="254" y="40"/>
                  </a:cubicBezTo>
                  <a:cubicBezTo>
                    <a:pt x="255" y="39"/>
                    <a:pt x="257" y="37"/>
                    <a:pt x="258" y="36"/>
                  </a:cubicBezTo>
                  <a:cubicBezTo>
                    <a:pt x="258" y="36"/>
                    <a:pt x="258" y="35"/>
                    <a:pt x="258" y="34"/>
                  </a:cubicBezTo>
                  <a:cubicBezTo>
                    <a:pt x="259" y="33"/>
                    <a:pt x="260" y="32"/>
                    <a:pt x="261" y="31"/>
                  </a:cubicBezTo>
                  <a:cubicBezTo>
                    <a:pt x="262" y="30"/>
                    <a:pt x="262" y="27"/>
                    <a:pt x="263" y="26"/>
                  </a:cubicBezTo>
                  <a:cubicBezTo>
                    <a:pt x="263" y="26"/>
                    <a:pt x="264" y="25"/>
                    <a:pt x="264" y="25"/>
                  </a:cubicBezTo>
                  <a:cubicBezTo>
                    <a:pt x="265" y="24"/>
                    <a:pt x="265" y="21"/>
                    <a:pt x="266" y="20"/>
                  </a:cubicBezTo>
                  <a:cubicBezTo>
                    <a:pt x="266" y="19"/>
                    <a:pt x="266" y="17"/>
                    <a:pt x="266" y="17"/>
                  </a:cubicBezTo>
                  <a:cubicBezTo>
                    <a:pt x="267" y="16"/>
                    <a:pt x="268" y="15"/>
                    <a:pt x="268" y="14"/>
                  </a:cubicBezTo>
                  <a:cubicBezTo>
                    <a:pt x="268" y="13"/>
                    <a:pt x="267" y="12"/>
                    <a:pt x="267" y="11"/>
                  </a:cubicBezTo>
                  <a:cubicBezTo>
                    <a:pt x="267" y="11"/>
                    <a:pt x="268" y="9"/>
                    <a:pt x="269" y="8"/>
                  </a:cubicBezTo>
                  <a:cubicBezTo>
                    <a:pt x="269" y="7"/>
                    <a:pt x="271" y="6"/>
                    <a:pt x="272" y="6"/>
                  </a:cubicBezTo>
                  <a:cubicBezTo>
                    <a:pt x="272" y="5"/>
                    <a:pt x="274" y="4"/>
                    <a:pt x="275" y="4"/>
                  </a:cubicBezTo>
                  <a:cubicBezTo>
                    <a:pt x="275" y="3"/>
                    <a:pt x="275" y="3"/>
                    <a:pt x="274" y="2"/>
                  </a:cubicBezTo>
                  <a:cubicBezTo>
                    <a:pt x="274" y="1"/>
                    <a:pt x="271" y="2"/>
                    <a:pt x="270" y="1"/>
                  </a:cubicBezTo>
                  <a:cubicBezTo>
                    <a:pt x="269" y="1"/>
                    <a:pt x="268" y="1"/>
                    <a:pt x="267" y="1"/>
                  </a:cubicBezTo>
                  <a:cubicBezTo>
                    <a:pt x="267" y="1"/>
                    <a:pt x="266" y="0"/>
                    <a:pt x="266" y="0"/>
                  </a:cubicBezTo>
                  <a:cubicBezTo>
                    <a:pt x="265" y="0"/>
                    <a:pt x="264" y="1"/>
                    <a:pt x="264" y="1"/>
                  </a:cubicBezTo>
                  <a:cubicBezTo>
                    <a:pt x="263" y="1"/>
                    <a:pt x="263" y="1"/>
                    <a:pt x="262" y="1"/>
                  </a:cubicBezTo>
                  <a:cubicBezTo>
                    <a:pt x="262" y="2"/>
                    <a:pt x="261" y="3"/>
                    <a:pt x="261" y="4"/>
                  </a:cubicBezTo>
                  <a:cubicBezTo>
                    <a:pt x="260" y="4"/>
                    <a:pt x="259" y="6"/>
                    <a:pt x="258" y="6"/>
                  </a:cubicBezTo>
                  <a:cubicBezTo>
                    <a:pt x="257" y="7"/>
                    <a:pt x="255" y="6"/>
                    <a:pt x="255" y="6"/>
                  </a:cubicBezTo>
                  <a:cubicBezTo>
                    <a:pt x="254" y="6"/>
                    <a:pt x="254" y="6"/>
                    <a:pt x="253" y="6"/>
                  </a:cubicBezTo>
                  <a:cubicBezTo>
                    <a:pt x="253" y="7"/>
                    <a:pt x="253" y="8"/>
                    <a:pt x="252" y="9"/>
                  </a:cubicBezTo>
                  <a:cubicBezTo>
                    <a:pt x="252" y="10"/>
                    <a:pt x="250" y="11"/>
                    <a:pt x="249" y="12"/>
                  </a:cubicBezTo>
                  <a:cubicBezTo>
                    <a:pt x="248" y="12"/>
                    <a:pt x="246" y="13"/>
                    <a:pt x="245" y="14"/>
                  </a:cubicBezTo>
                  <a:cubicBezTo>
                    <a:pt x="244" y="14"/>
                    <a:pt x="242" y="14"/>
                    <a:pt x="241" y="13"/>
                  </a:cubicBezTo>
                  <a:cubicBezTo>
                    <a:pt x="241" y="12"/>
                    <a:pt x="241" y="12"/>
                    <a:pt x="241" y="12"/>
                  </a:cubicBezTo>
                  <a:cubicBezTo>
                    <a:pt x="241" y="11"/>
                    <a:pt x="241" y="10"/>
                    <a:pt x="241" y="9"/>
                  </a:cubicBezTo>
                  <a:cubicBezTo>
                    <a:pt x="241" y="8"/>
                    <a:pt x="241" y="7"/>
                    <a:pt x="240" y="6"/>
                  </a:cubicBezTo>
                  <a:cubicBezTo>
                    <a:pt x="240" y="6"/>
                    <a:pt x="238" y="5"/>
                    <a:pt x="238" y="5"/>
                  </a:cubicBezTo>
                  <a:cubicBezTo>
                    <a:pt x="237" y="6"/>
                    <a:pt x="237" y="6"/>
                    <a:pt x="236" y="6"/>
                  </a:cubicBezTo>
                  <a:cubicBezTo>
                    <a:pt x="236" y="7"/>
                    <a:pt x="237" y="7"/>
                    <a:pt x="237" y="8"/>
                  </a:cubicBezTo>
                  <a:cubicBezTo>
                    <a:pt x="238" y="8"/>
                    <a:pt x="238" y="10"/>
                    <a:pt x="238" y="11"/>
                  </a:cubicBezTo>
                  <a:cubicBezTo>
                    <a:pt x="238" y="12"/>
                    <a:pt x="238" y="15"/>
                    <a:pt x="237" y="16"/>
                  </a:cubicBezTo>
                  <a:cubicBezTo>
                    <a:pt x="237" y="18"/>
                    <a:pt x="235" y="20"/>
                    <a:pt x="234" y="20"/>
                  </a:cubicBezTo>
                  <a:cubicBezTo>
                    <a:pt x="233" y="21"/>
                    <a:pt x="231" y="23"/>
                    <a:pt x="229" y="23"/>
                  </a:cubicBezTo>
                  <a:cubicBezTo>
                    <a:pt x="229" y="24"/>
                    <a:pt x="227" y="24"/>
                    <a:pt x="226" y="23"/>
                  </a:cubicBezTo>
                  <a:cubicBezTo>
                    <a:pt x="226" y="23"/>
                    <a:pt x="225" y="22"/>
                    <a:pt x="224" y="21"/>
                  </a:cubicBezTo>
                  <a:cubicBezTo>
                    <a:pt x="223" y="21"/>
                    <a:pt x="222" y="21"/>
                    <a:pt x="221" y="21"/>
                  </a:cubicBezTo>
                  <a:cubicBezTo>
                    <a:pt x="220" y="21"/>
                    <a:pt x="218" y="21"/>
                    <a:pt x="217" y="20"/>
                  </a:cubicBezTo>
                  <a:cubicBezTo>
                    <a:pt x="216" y="20"/>
                    <a:pt x="215" y="18"/>
                    <a:pt x="214" y="17"/>
                  </a:cubicBezTo>
                  <a:cubicBezTo>
                    <a:pt x="214" y="17"/>
                    <a:pt x="212" y="17"/>
                    <a:pt x="212" y="17"/>
                  </a:cubicBezTo>
                  <a:cubicBezTo>
                    <a:pt x="211" y="18"/>
                    <a:pt x="210" y="19"/>
                    <a:pt x="209" y="20"/>
                  </a:cubicBezTo>
                  <a:cubicBezTo>
                    <a:pt x="208" y="21"/>
                    <a:pt x="206" y="22"/>
                    <a:pt x="205" y="22"/>
                  </a:cubicBezTo>
                  <a:cubicBezTo>
                    <a:pt x="204" y="22"/>
                    <a:pt x="202" y="22"/>
                    <a:pt x="201" y="22"/>
                  </a:cubicBezTo>
                  <a:cubicBezTo>
                    <a:pt x="200" y="22"/>
                    <a:pt x="198" y="21"/>
                    <a:pt x="197" y="22"/>
                  </a:cubicBezTo>
                  <a:cubicBezTo>
                    <a:pt x="196" y="22"/>
                    <a:pt x="195" y="25"/>
                    <a:pt x="195" y="26"/>
                  </a:cubicBezTo>
                  <a:cubicBezTo>
                    <a:pt x="194" y="27"/>
                    <a:pt x="193" y="29"/>
                    <a:pt x="192" y="29"/>
                  </a:cubicBezTo>
                  <a:cubicBezTo>
                    <a:pt x="191" y="30"/>
                    <a:pt x="189" y="31"/>
                    <a:pt x="188" y="32"/>
                  </a:cubicBezTo>
                  <a:cubicBezTo>
                    <a:pt x="188" y="32"/>
                    <a:pt x="186" y="33"/>
                    <a:pt x="186" y="33"/>
                  </a:cubicBezTo>
                  <a:cubicBezTo>
                    <a:pt x="185" y="33"/>
                    <a:pt x="184" y="33"/>
                    <a:pt x="184" y="33"/>
                  </a:cubicBezTo>
                  <a:cubicBezTo>
                    <a:pt x="183" y="33"/>
                    <a:pt x="182" y="34"/>
                    <a:pt x="182" y="34"/>
                  </a:cubicBezTo>
                  <a:cubicBezTo>
                    <a:pt x="180" y="35"/>
                    <a:pt x="178" y="36"/>
                    <a:pt x="176" y="36"/>
                  </a:cubicBezTo>
                  <a:cubicBezTo>
                    <a:pt x="175" y="36"/>
                    <a:pt x="173" y="35"/>
                    <a:pt x="171" y="36"/>
                  </a:cubicBezTo>
                  <a:cubicBezTo>
                    <a:pt x="171" y="36"/>
                    <a:pt x="169" y="36"/>
                    <a:pt x="168" y="36"/>
                  </a:cubicBezTo>
                  <a:cubicBezTo>
                    <a:pt x="167" y="37"/>
                    <a:pt x="165" y="38"/>
                    <a:pt x="164" y="38"/>
                  </a:cubicBezTo>
                  <a:cubicBezTo>
                    <a:pt x="163" y="39"/>
                    <a:pt x="160" y="38"/>
                    <a:pt x="159" y="38"/>
                  </a:cubicBezTo>
                  <a:cubicBezTo>
                    <a:pt x="158" y="39"/>
                    <a:pt x="156" y="40"/>
                    <a:pt x="155" y="40"/>
                  </a:cubicBezTo>
                  <a:cubicBezTo>
                    <a:pt x="154" y="40"/>
                    <a:pt x="152" y="40"/>
                    <a:pt x="151" y="39"/>
                  </a:cubicBezTo>
                  <a:cubicBezTo>
                    <a:pt x="150" y="39"/>
                    <a:pt x="148" y="38"/>
                    <a:pt x="147" y="38"/>
                  </a:cubicBezTo>
                  <a:cubicBezTo>
                    <a:pt x="147" y="38"/>
                    <a:pt x="146" y="38"/>
                    <a:pt x="145" y="39"/>
                  </a:cubicBezTo>
                  <a:cubicBezTo>
                    <a:pt x="145" y="39"/>
                    <a:pt x="144" y="40"/>
                    <a:pt x="143" y="40"/>
                  </a:cubicBezTo>
                  <a:cubicBezTo>
                    <a:pt x="142" y="40"/>
                    <a:pt x="140" y="40"/>
                    <a:pt x="139" y="40"/>
                  </a:cubicBezTo>
                  <a:cubicBezTo>
                    <a:pt x="139" y="39"/>
                    <a:pt x="138" y="38"/>
                    <a:pt x="138" y="38"/>
                  </a:cubicBezTo>
                  <a:cubicBezTo>
                    <a:pt x="137" y="38"/>
                    <a:pt x="136" y="38"/>
                    <a:pt x="136" y="38"/>
                  </a:cubicBezTo>
                  <a:cubicBezTo>
                    <a:pt x="135" y="38"/>
                    <a:pt x="134" y="39"/>
                    <a:pt x="134" y="39"/>
                  </a:cubicBezTo>
                  <a:cubicBezTo>
                    <a:pt x="133" y="39"/>
                    <a:pt x="133" y="39"/>
                    <a:pt x="132" y="39"/>
                  </a:cubicBezTo>
                  <a:cubicBezTo>
                    <a:pt x="132" y="39"/>
                    <a:pt x="131" y="38"/>
                    <a:pt x="131" y="38"/>
                  </a:cubicBezTo>
                  <a:cubicBezTo>
                    <a:pt x="130" y="38"/>
                    <a:pt x="129" y="39"/>
                    <a:pt x="128" y="40"/>
                  </a:cubicBezTo>
                  <a:cubicBezTo>
                    <a:pt x="128" y="40"/>
                    <a:pt x="126" y="41"/>
                    <a:pt x="125" y="41"/>
                  </a:cubicBezTo>
                  <a:cubicBezTo>
                    <a:pt x="125" y="41"/>
                    <a:pt x="124" y="43"/>
                    <a:pt x="124" y="43"/>
                  </a:cubicBezTo>
                  <a:cubicBezTo>
                    <a:pt x="123" y="44"/>
                    <a:pt x="122" y="45"/>
                    <a:pt x="122" y="45"/>
                  </a:cubicBezTo>
                  <a:cubicBezTo>
                    <a:pt x="121" y="45"/>
                    <a:pt x="119" y="46"/>
                    <a:pt x="118" y="47"/>
                  </a:cubicBezTo>
                  <a:cubicBezTo>
                    <a:pt x="116" y="47"/>
                    <a:pt x="113" y="47"/>
                    <a:pt x="111" y="46"/>
                  </a:cubicBezTo>
                  <a:cubicBezTo>
                    <a:pt x="110" y="46"/>
                    <a:pt x="108" y="45"/>
                    <a:pt x="106" y="44"/>
                  </a:cubicBezTo>
                  <a:cubicBezTo>
                    <a:pt x="106" y="44"/>
                    <a:pt x="104" y="43"/>
                    <a:pt x="103" y="42"/>
                  </a:cubicBezTo>
                  <a:cubicBezTo>
                    <a:pt x="102" y="41"/>
                    <a:pt x="101" y="40"/>
                    <a:pt x="100" y="39"/>
                  </a:cubicBezTo>
                  <a:cubicBezTo>
                    <a:pt x="99" y="39"/>
                    <a:pt x="97" y="39"/>
                    <a:pt x="96" y="39"/>
                  </a:cubicBezTo>
                  <a:cubicBezTo>
                    <a:pt x="96" y="38"/>
                    <a:pt x="95" y="37"/>
                    <a:pt x="94" y="37"/>
                  </a:cubicBezTo>
                  <a:cubicBezTo>
                    <a:pt x="94" y="36"/>
                    <a:pt x="94" y="34"/>
                    <a:pt x="94" y="33"/>
                  </a:cubicBezTo>
                  <a:cubicBezTo>
                    <a:pt x="94" y="33"/>
                    <a:pt x="94" y="31"/>
                    <a:pt x="94" y="31"/>
                  </a:cubicBezTo>
                  <a:cubicBezTo>
                    <a:pt x="93" y="31"/>
                    <a:pt x="93" y="31"/>
                    <a:pt x="92" y="31"/>
                  </a:cubicBezTo>
                  <a:cubicBezTo>
                    <a:pt x="92" y="31"/>
                    <a:pt x="91" y="30"/>
                    <a:pt x="91" y="30"/>
                  </a:cubicBezTo>
                  <a:cubicBezTo>
                    <a:pt x="90" y="31"/>
                    <a:pt x="90" y="32"/>
                    <a:pt x="90" y="32"/>
                  </a:cubicBezTo>
                  <a:cubicBezTo>
                    <a:pt x="90" y="32"/>
                    <a:pt x="89" y="33"/>
                    <a:pt x="88" y="33"/>
                  </a:cubicBezTo>
                  <a:cubicBezTo>
                    <a:pt x="87" y="34"/>
                    <a:pt x="86" y="33"/>
                    <a:pt x="85" y="33"/>
                  </a:cubicBezTo>
                  <a:cubicBezTo>
                    <a:pt x="84" y="33"/>
                    <a:pt x="83" y="33"/>
                    <a:pt x="82" y="33"/>
                  </a:cubicBezTo>
                  <a:cubicBezTo>
                    <a:pt x="82" y="33"/>
                    <a:pt x="81" y="33"/>
                    <a:pt x="81" y="32"/>
                  </a:cubicBezTo>
                  <a:cubicBezTo>
                    <a:pt x="80" y="32"/>
                    <a:pt x="80" y="30"/>
                    <a:pt x="79" y="29"/>
                  </a:cubicBezTo>
                  <a:cubicBezTo>
                    <a:pt x="79" y="28"/>
                    <a:pt x="79" y="26"/>
                    <a:pt x="79" y="25"/>
                  </a:cubicBezTo>
                  <a:cubicBezTo>
                    <a:pt x="78" y="24"/>
                    <a:pt x="77" y="24"/>
                    <a:pt x="77" y="24"/>
                  </a:cubicBezTo>
                  <a:cubicBezTo>
                    <a:pt x="76" y="23"/>
                    <a:pt x="76" y="23"/>
                    <a:pt x="75" y="22"/>
                  </a:cubicBezTo>
                  <a:cubicBezTo>
                    <a:pt x="75" y="22"/>
                    <a:pt x="75" y="21"/>
                    <a:pt x="75" y="20"/>
                  </a:cubicBezTo>
                  <a:cubicBezTo>
                    <a:pt x="74" y="20"/>
                    <a:pt x="73" y="20"/>
                    <a:pt x="72" y="20"/>
                  </a:cubicBezTo>
                  <a:cubicBezTo>
                    <a:pt x="71" y="21"/>
                    <a:pt x="71" y="22"/>
                    <a:pt x="70" y="22"/>
                  </a:cubicBezTo>
                  <a:cubicBezTo>
                    <a:pt x="70" y="23"/>
                    <a:pt x="68" y="24"/>
                    <a:pt x="68" y="25"/>
                  </a:cubicBezTo>
                  <a:cubicBezTo>
                    <a:pt x="67" y="25"/>
                    <a:pt x="64" y="25"/>
                    <a:pt x="63" y="25"/>
                  </a:cubicBezTo>
                  <a:cubicBezTo>
                    <a:pt x="62" y="25"/>
                    <a:pt x="60" y="25"/>
                    <a:pt x="59" y="25"/>
                  </a:cubicBezTo>
                  <a:cubicBezTo>
                    <a:pt x="59" y="24"/>
                    <a:pt x="57" y="25"/>
                    <a:pt x="57" y="25"/>
                  </a:cubicBezTo>
                  <a:cubicBezTo>
                    <a:pt x="56" y="25"/>
                    <a:pt x="55" y="25"/>
                    <a:pt x="55" y="26"/>
                  </a:cubicBezTo>
                  <a:cubicBezTo>
                    <a:pt x="54" y="26"/>
                    <a:pt x="53" y="27"/>
                    <a:pt x="53" y="28"/>
                  </a:cubicBezTo>
                  <a:cubicBezTo>
                    <a:pt x="53" y="28"/>
                    <a:pt x="54" y="29"/>
                    <a:pt x="53" y="30"/>
                  </a:cubicBezTo>
                  <a:cubicBezTo>
                    <a:pt x="53" y="30"/>
                    <a:pt x="53" y="30"/>
                    <a:pt x="52" y="30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3" y="32"/>
                    <a:pt x="53" y="33"/>
                    <a:pt x="53" y="33"/>
                  </a:cubicBezTo>
                  <a:cubicBezTo>
                    <a:pt x="54" y="34"/>
                    <a:pt x="53" y="36"/>
                    <a:pt x="53" y="37"/>
                  </a:cubicBezTo>
                  <a:cubicBezTo>
                    <a:pt x="53" y="37"/>
                    <a:pt x="51" y="38"/>
                    <a:pt x="50" y="38"/>
                  </a:cubicBezTo>
                  <a:cubicBezTo>
                    <a:pt x="50" y="39"/>
                    <a:pt x="47" y="40"/>
                    <a:pt x="46" y="40"/>
                  </a:cubicBezTo>
                  <a:cubicBezTo>
                    <a:pt x="46" y="41"/>
                    <a:pt x="45" y="42"/>
                    <a:pt x="45" y="42"/>
                  </a:cubicBezTo>
                  <a:cubicBezTo>
                    <a:pt x="45" y="42"/>
                    <a:pt x="43" y="42"/>
                    <a:pt x="43" y="42"/>
                  </a:cubicBezTo>
                  <a:cubicBezTo>
                    <a:pt x="42" y="42"/>
                    <a:pt x="41" y="44"/>
                    <a:pt x="41" y="44"/>
                  </a:cubicBezTo>
                  <a:cubicBezTo>
                    <a:pt x="40" y="44"/>
                    <a:pt x="38" y="44"/>
                    <a:pt x="37" y="44"/>
                  </a:cubicBezTo>
                  <a:cubicBezTo>
                    <a:pt x="37" y="44"/>
                    <a:pt x="35" y="41"/>
                    <a:pt x="35" y="41"/>
                  </a:cubicBezTo>
                  <a:cubicBezTo>
                    <a:pt x="34" y="41"/>
                    <a:pt x="33" y="40"/>
                    <a:pt x="32" y="40"/>
                  </a:cubicBezTo>
                  <a:cubicBezTo>
                    <a:pt x="31" y="39"/>
                    <a:pt x="30" y="38"/>
                    <a:pt x="29" y="37"/>
                  </a:cubicBezTo>
                  <a:cubicBezTo>
                    <a:pt x="29" y="36"/>
                    <a:pt x="29" y="34"/>
                    <a:pt x="28" y="33"/>
                  </a:cubicBezTo>
                  <a:cubicBezTo>
                    <a:pt x="28" y="32"/>
                    <a:pt x="27" y="31"/>
                    <a:pt x="27" y="31"/>
                  </a:cubicBezTo>
                  <a:cubicBezTo>
                    <a:pt x="27" y="30"/>
                    <a:pt x="28" y="29"/>
                    <a:pt x="27" y="29"/>
                  </a:cubicBezTo>
                  <a:cubicBezTo>
                    <a:pt x="27" y="28"/>
                    <a:pt x="26" y="28"/>
                    <a:pt x="25" y="28"/>
                  </a:cubicBezTo>
                  <a:cubicBezTo>
                    <a:pt x="25" y="28"/>
                    <a:pt x="25" y="27"/>
                    <a:pt x="24" y="27"/>
                  </a:cubicBezTo>
                  <a:cubicBezTo>
                    <a:pt x="24" y="27"/>
                    <a:pt x="23" y="27"/>
                    <a:pt x="23" y="28"/>
                  </a:cubicBezTo>
                  <a:cubicBezTo>
                    <a:pt x="22" y="28"/>
                    <a:pt x="22" y="30"/>
                    <a:pt x="22" y="30"/>
                  </a:cubicBezTo>
                  <a:cubicBezTo>
                    <a:pt x="22" y="31"/>
                    <a:pt x="23" y="31"/>
                    <a:pt x="23" y="32"/>
                  </a:cubicBezTo>
                  <a:cubicBezTo>
                    <a:pt x="23" y="32"/>
                    <a:pt x="22" y="33"/>
                    <a:pt x="22" y="34"/>
                  </a:cubicBezTo>
                  <a:cubicBezTo>
                    <a:pt x="22" y="34"/>
                    <a:pt x="23" y="35"/>
                    <a:pt x="23" y="35"/>
                  </a:cubicBezTo>
                  <a:cubicBezTo>
                    <a:pt x="22" y="36"/>
                    <a:pt x="21" y="37"/>
                    <a:pt x="21" y="37"/>
                  </a:cubicBezTo>
                  <a:cubicBezTo>
                    <a:pt x="20" y="37"/>
                    <a:pt x="20" y="36"/>
                    <a:pt x="19" y="36"/>
                  </a:cubicBezTo>
                  <a:cubicBezTo>
                    <a:pt x="19" y="35"/>
                    <a:pt x="18" y="36"/>
                    <a:pt x="18" y="36"/>
                  </a:cubicBezTo>
                  <a:cubicBezTo>
                    <a:pt x="17" y="36"/>
                    <a:pt x="17" y="37"/>
                    <a:pt x="17" y="37"/>
                  </a:cubicBezTo>
                  <a:cubicBezTo>
                    <a:pt x="17" y="38"/>
                    <a:pt x="16" y="39"/>
                    <a:pt x="16" y="40"/>
                  </a:cubicBezTo>
                  <a:cubicBezTo>
                    <a:pt x="15" y="40"/>
                    <a:pt x="14" y="41"/>
                    <a:pt x="14" y="41"/>
                  </a:cubicBezTo>
                  <a:cubicBezTo>
                    <a:pt x="13" y="41"/>
                    <a:pt x="12" y="40"/>
                    <a:pt x="12" y="40"/>
                  </a:cubicBezTo>
                  <a:cubicBezTo>
                    <a:pt x="11" y="41"/>
                    <a:pt x="10" y="41"/>
                    <a:pt x="9" y="42"/>
                  </a:cubicBezTo>
                  <a:cubicBezTo>
                    <a:pt x="9" y="42"/>
                    <a:pt x="8" y="44"/>
                    <a:pt x="8" y="44"/>
                  </a:cubicBezTo>
                  <a:cubicBezTo>
                    <a:pt x="8" y="44"/>
                    <a:pt x="7" y="45"/>
                    <a:pt x="7" y="45"/>
                  </a:cubicBezTo>
                  <a:cubicBezTo>
                    <a:pt x="6" y="45"/>
                    <a:pt x="5" y="46"/>
                    <a:pt x="4" y="46"/>
                  </a:cubicBezTo>
                  <a:cubicBezTo>
                    <a:pt x="4" y="46"/>
                    <a:pt x="2" y="47"/>
                    <a:pt x="2" y="47"/>
                  </a:cubicBezTo>
                  <a:cubicBezTo>
                    <a:pt x="2" y="48"/>
                    <a:pt x="4" y="48"/>
                    <a:pt x="4" y="48"/>
                  </a:cubicBezTo>
                  <a:cubicBezTo>
                    <a:pt x="4" y="48"/>
                    <a:pt x="3" y="49"/>
                    <a:pt x="3" y="50"/>
                  </a:cubicBezTo>
                  <a:cubicBezTo>
                    <a:pt x="4" y="50"/>
                    <a:pt x="5" y="50"/>
                    <a:pt x="5" y="50"/>
                  </a:cubicBezTo>
                  <a:cubicBezTo>
                    <a:pt x="5" y="51"/>
                    <a:pt x="5" y="51"/>
                    <a:pt x="5" y="52"/>
                  </a:cubicBezTo>
                  <a:cubicBezTo>
                    <a:pt x="5" y="52"/>
                    <a:pt x="4" y="52"/>
                    <a:pt x="4" y="52"/>
                  </a:cubicBezTo>
                  <a:cubicBezTo>
                    <a:pt x="4" y="53"/>
                    <a:pt x="4" y="53"/>
                    <a:pt x="4" y="54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3" y="55"/>
                    <a:pt x="4" y="55"/>
                    <a:pt x="4" y="55"/>
                  </a:cubicBezTo>
                  <a:cubicBezTo>
                    <a:pt x="4" y="56"/>
                    <a:pt x="4" y="56"/>
                    <a:pt x="4" y="57"/>
                  </a:cubicBezTo>
                  <a:cubicBezTo>
                    <a:pt x="4" y="57"/>
                    <a:pt x="3" y="57"/>
                    <a:pt x="3" y="57"/>
                  </a:cubicBezTo>
                  <a:cubicBezTo>
                    <a:pt x="2" y="57"/>
                    <a:pt x="2" y="58"/>
                    <a:pt x="2" y="58"/>
                  </a:cubicBezTo>
                  <a:cubicBezTo>
                    <a:pt x="2" y="59"/>
                    <a:pt x="2" y="60"/>
                    <a:pt x="2" y="60"/>
                  </a:cubicBezTo>
                  <a:cubicBezTo>
                    <a:pt x="2" y="61"/>
                    <a:pt x="3" y="61"/>
                    <a:pt x="3" y="62"/>
                  </a:cubicBezTo>
                  <a:cubicBezTo>
                    <a:pt x="4" y="62"/>
                    <a:pt x="3" y="64"/>
                    <a:pt x="3" y="64"/>
                  </a:cubicBezTo>
                  <a:cubicBezTo>
                    <a:pt x="3" y="65"/>
                    <a:pt x="3" y="67"/>
                    <a:pt x="3" y="68"/>
                  </a:cubicBezTo>
                  <a:cubicBezTo>
                    <a:pt x="3" y="68"/>
                    <a:pt x="2" y="68"/>
                    <a:pt x="1" y="69"/>
                  </a:cubicBezTo>
                  <a:cubicBezTo>
                    <a:pt x="1" y="69"/>
                    <a:pt x="0" y="69"/>
                    <a:pt x="0" y="70"/>
                  </a:cubicBezTo>
                  <a:cubicBezTo>
                    <a:pt x="0" y="70"/>
                    <a:pt x="0" y="71"/>
                    <a:pt x="0" y="71"/>
                  </a:cubicBezTo>
                  <a:cubicBezTo>
                    <a:pt x="0" y="72"/>
                    <a:pt x="1" y="72"/>
                    <a:pt x="1" y="73"/>
                  </a:cubicBezTo>
                  <a:cubicBezTo>
                    <a:pt x="2" y="73"/>
                    <a:pt x="2" y="75"/>
                    <a:pt x="3" y="76"/>
                  </a:cubicBezTo>
                  <a:cubicBezTo>
                    <a:pt x="3" y="77"/>
                    <a:pt x="4" y="78"/>
                    <a:pt x="4" y="79"/>
                  </a:cubicBezTo>
                  <a:cubicBezTo>
                    <a:pt x="4" y="80"/>
                    <a:pt x="4" y="81"/>
                    <a:pt x="4" y="82"/>
                  </a:cubicBezTo>
                  <a:cubicBezTo>
                    <a:pt x="4" y="82"/>
                    <a:pt x="6" y="83"/>
                    <a:pt x="7" y="84"/>
                  </a:cubicBezTo>
                  <a:cubicBezTo>
                    <a:pt x="7" y="84"/>
                    <a:pt x="8" y="85"/>
                    <a:pt x="8" y="85"/>
                  </a:cubicBezTo>
                  <a:cubicBezTo>
                    <a:pt x="9" y="86"/>
                    <a:pt x="10" y="85"/>
                    <a:pt x="11" y="85"/>
                  </a:cubicBezTo>
                  <a:cubicBezTo>
                    <a:pt x="12" y="85"/>
                    <a:pt x="13" y="86"/>
                    <a:pt x="14" y="87"/>
                  </a:cubicBezTo>
                  <a:cubicBezTo>
                    <a:pt x="14" y="87"/>
                    <a:pt x="15" y="87"/>
                    <a:pt x="15" y="88"/>
                  </a:cubicBezTo>
                  <a:cubicBezTo>
                    <a:pt x="16" y="89"/>
                    <a:pt x="16" y="90"/>
                    <a:pt x="16" y="91"/>
                  </a:cubicBezTo>
                  <a:cubicBezTo>
                    <a:pt x="17" y="92"/>
                    <a:pt x="18" y="94"/>
                    <a:pt x="19" y="95"/>
                  </a:cubicBezTo>
                  <a:cubicBezTo>
                    <a:pt x="20" y="96"/>
                    <a:pt x="22" y="96"/>
                    <a:pt x="23" y="96"/>
                  </a:cubicBezTo>
                  <a:cubicBezTo>
                    <a:pt x="24" y="96"/>
                    <a:pt x="27" y="94"/>
                    <a:pt x="28" y="94"/>
                  </a:cubicBezTo>
                  <a:cubicBezTo>
                    <a:pt x="29" y="94"/>
                    <a:pt x="31" y="94"/>
                    <a:pt x="32" y="94"/>
                  </a:cubicBezTo>
                  <a:cubicBezTo>
                    <a:pt x="33" y="94"/>
                    <a:pt x="35" y="93"/>
                    <a:pt x="36" y="93"/>
                  </a:cubicBezTo>
                  <a:cubicBezTo>
                    <a:pt x="37" y="93"/>
                    <a:pt x="40" y="93"/>
                    <a:pt x="41" y="93"/>
                  </a:cubicBezTo>
                  <a:cubicBezTo>
                    <a:pt x="41" y="93"/>
                    <a:pt x="43" y="93"/>
                    <a:pt x="43" y="93"/>
                  </a:cubicBezTo>
                  <a:cubicBezTo>
                    <a:pt x="44" y="93"/>
                    <a:pt x="46" y="94"/>
                    <a:pt x="46" y="95"/>
                  </a:cubicBezTo>
                  <a:cubicBezTo>
                    <a:pt x="47" y="95"/>
                    <a:pt x="47" y="96"/>
                    <a:pt x="47" y="97"/>
                  </a:cubicBezTo>
                  <a:cubicBezTo>
                    <a:pt x="47" y="97"/>
                    <a:pt x="50" y="97"/>
                    <a:pt x="51" y="98"/>
                  </a:cubicBezTo>
                  <a:cubicBezTo>
                    <a:pt x="51" y="98"/>
                    <a:pt x="51" y="100"/>
                    <a:pt x="51" y="100"/>
                  </a:cubicBezTo>
                  <a:cubicBezTo>
                    <a:pt x="52" y="101"/>
                    <a:pt x="53" y="101"/>
                    <a:pt x="53" y="102"/>
                  </a:cubicBezTo>
                  <a:cubicBezTo>
                    <a:pt x="55" y="102"/>
                    <a:pt x="57" y="100"/>
                    <a:pt x="58" y="100"/>
                  </a:cubicBezTo>
                  <a:cubicBezTo>
                    <a:pt x="59" y="100"/>
                    <a:pt x="61" y="100"/>
                    <a:pt x="62" y="100"/>
                  </a:cubicBezTo>
                  <a:cubicBezTo>
                    <a:pt x="63" y="101"/>
                    <a:pt x="63" y="101"/>
                    <a:pt x="64" y="101"/>
                  </a:cubicBezTo>
                  <a:cubicBezTo>
                    <a:pt x="65" y="102"/>
                    <a:pt x="67" y="101"/>
                    <a:pt x="67" y="102"/>
                  </a:cubicBezTo>
                  <a:cubicBezTo>
                    <a:pt x="68" y="102"/>
                    <a:pt x="68" y="104"/>
                    <a:pt x="69" y="104"/>
                  </a:cubicBezTo>
                  <a:cubicBezTo>
                    <a:pt x="69" y="105"/>
                    <a:pt x="71" y="106"/>
                    <a:pt x="71" y="107"/>
                  </a:cubicBezTo>
                  <a:cubicBezTo>
                    <a:pt x="72" y="107"/>
                    <a:pt x="73" y="108"/>
                    <a:pt x="74" y="109"/>
                  </a:cubicBezTo>
                  <a:cubicBezTo>
                    <a:pt x="74" y="109"/>
                    <a:pt x="75" y="111"/>
                    <a:pt x="76" y="111"/>
                  </a:cubicBezTo>
                  <a:cubicBezTo>
                    <a:pt x="76" y="112"/>
                    <a:pt x="77" y="111"/>
                    <a:pt x="77" y="112"/>
                  </a:cubicBezTo>
                  <a:cubicBezTo>
                    <a:pt x="78" y="112"/>
                    <a:pt x="79" y="114"/>
                    <a:pt x="80" y="114"/>
                  </a:cubicBezTo>
                  <a:cubicBezTo>
                    <a:pt x="80" y="115"/>
                    <a:pt x="81" y="115"/>
                    <a:pt x="82" y="116"/>
                  </a:cubicBezTo>
                  <a:cubicBezTo>
                    <a:pt x="83" y="117"/>
                    <a:pt x="85" y="118"/>
                    <a:pt x="86" y="119"/>
                  </a:cubicBezTo>
                  <a:cubicBezTo>
                    <a:pt x="87" y="119"/>
                    <a:pt x="88" y="120"/>
                    <a:pt x="88" y="120"/>
                  </a:cubicBezTo>
                  <a:cubicBezTo>
                    <a:pt x="89" y="120"/>
                    <a:pt x="90" y="120"/>
                    <a:pt x="91" y="120"/>
                  </a:cubicBezTo>
                  <a:cubicBezTo>
                    <a:pt x="91" y="121"/>
                    <a:pt x="92" y="121"/>
                    <a:pt x="93" y="122"/>
                  </a:cubicBezTo>
                  <a:cubicBezTo>
                    <a:pt x="93" y="122"/>
                    <a:pt x="95" y="122"/>
                    <a:pt x="95" y="122"/>
                  </a:cubicBezTo>
                  <a:cubicBezTo>
                    <a:pt x="96" y="122"/>
                    <a:pt x="97" y="123"/>
                    <a:pt x="98" y="123"/>
                  </a:cubicBezTo>
                  <a:cubicBezTo>
                    <a:pt x="99" y="123"/>
                    <a:pt x="100" y="123"/>
                    <a:pt x="101" y="123"/>
                  </a:cubicBezTo>
                  <a:cubicBezTo>
                    <a:pt x="102" y="124"/>
                    <a:pt x="104" y="126"/>
                    <a:pt x="105" y="127"/>
                  </a:cubicBezTo>
                  <a:cubicBezTo>
                    <a:pt x="105" y="127"/>
                    <a:pt x="106" y="128"/>
                    <a:pt x="106" y="128"/>
                  </a:cubicBezTo>
                  <a:cubicBezTo>
                    <a:pt x="106" y="129"/>
                    <a:pt x="107" y="128"/>
                    <a:pt x="107" y="129"/>
                  </a:cubicBezTo>
                  <a:cubicBezTo>
                    <a:pt x="108" y="129"/>
                    <a:pt x="108" y="130"/>
                    <a:pt x="108" y="131"/>
                  </a:cubicBezTo>
                  <a:cubicBezTo>
                    <a:pt x="108" y="131"/>
                    <a:pt x="110" y="133"/>
                    <a:pt x="111" y="133"/>
                  </a:cubicBezTo>
                  <a:cubicBezTo>
                    <a:pt x="112" y="133"/>
                    <a:pt x="114" y="133"/>
                    <a:pt x="114" y="134"/>
                  </a:cubicBezTo>
                  <a:cubicBezTo>
                    <a:pt x="115" y="134"/>
                    <a:pt x="116" y="136"/>
                    <a:pt x="117" y="136"/>
                  </a:cubicBezTo>
                  <a:cubicBezTo>
                    <a:pt x="118" y="136"/>
                    <a:pt x="119" y="136"/>
                    <a:pt x="119" y="136"/>
                  </a:cubicBezTo>
                  <a:cubicBezTo>
                    <a:pt x="120" y="136"/>
                    <a:pt x="122" y="136"/>
                    <a:pt x="123" y="137"/>
                  </a:cubicBezTo>
                  <a:cubicBezTo>
                    <a:pt x="124" y="137"/>
                    <a:pt x="124" y="138"/>
                    <a:pt x="125" y="138"/>
                  </a:cubicBezTo>
                  <a:cubicBezTo>
                    <a:pt x="125" y="139"/>
                    <a:pt x="127" y="139"/>
                    <a:pt x="127" y="139"/>
                  </a:cubicBezTo>
                  <a:cubicBezTo>
                    <a:pt x="128" y="140"/>
                    <a:pt x="127" y="141"/>
                    <a:pt x="128" y="142"/>
                  </a:cubicBezTo>
                  <a:cubicBezTo>
                    <a:pt x="128" y="142"/>
                    <a:pt x="130" y="143"/>
                    <a:pt x="131" y="143"/>
                  </a:cubicBezTo>
                  <a:cubicBezTo>
                    <a:pt x="132" y="142"/>
                    <a:pt x="133" y="141"/>
                    <a:pt x="134" y="141"/>
                  </a:cubicBezTo>
                  <a:cubicBezTo>
                    <a:pt x="135" y="141"/>
                    <a:pt x="137" y="142"/>
                    <a:pt x="138" y="141"/>
                  </a:cubicBezTo>
                  <a:cubicBezTo>
                    <a:pt x="139" y="141"/>
                    <a:pt x="141" y="140"/>
                    <a:pt x="142" y="140"/>
                  </a:cubicBezTo>
                  <a:cubicBezTo>
                    <a:pt x="143" y="140"/>
                    <a:pt x="146" y="140"/>
                    <a:pt x="147" y="141"/>
                  </a:cubicBezTo>
                  <a:cubicBezTo>
                    <a:pt x="148" y="141"/>
                    <a:pt x="150" y="142"/>
                    <a:pt x="152" y="142"/>
                  </a:cubicBezTo>
                  <a:cubicBezTo>
                    <a:pt x="152" y="142"/>
                    <a:pt x="154" y="141"/>
                    <a:pt x="155" y="141"/>
                  </a:cubicBezTo>
                  <a:cubicBezTo>
                    <a:pt x="156" y="141"/>
                    <a:pt x="158" y="142"/>
                    <a:pt x="158" y="142"/>
                  </a:cubicBezTo>
                  <a:cubicBezTo>
                    <a:pt x="159" y="143"/>
                    <a:pt x="161" y="143"/>
                    <a:pt x="162" y="143"/>
                  </a:cubicBezTo>
                  <a:cubicBezTo>
                    <a:pt x="163" y="144"/>
                    <a:pt x="164" y="145"/>
                    <a:pt x="165" y="145"/>
                  </a:cubicBezTo>
                  <a:cubicBezTo>
                    <a:pt x="166" y="146"/>
                    <a:pt x="167" y="146"/>
                    <a:pt x="168" y="146"/>
                  </a:cubicBezTo>
                  <a:cubicBezTo>
                    <a:pt x="169" y="147"/>
                    <a:pt x="171" y="149"/>
                    <a:pt x="172" y="150"/>
                  </a:cubicBezTo>
                  <a:cubicBezTo>
                    <a:pt x="172" y="151"/>
                    <a:pt x="175" y="152"/>
                    <a:pt x="175" y="153"/>
                  </a:cubicBezTo>
                  <a:cubicBezTo>
                    <a:pt x="176" y="153"/>
                    <a:pt x="176" y="155"/>
                    <a:pt x="176" y="155"/>
                  </a:cubicBezTo>
                  <a:cubicBezTo>
                    <a:pt x="176" y="156"/>
                    <a:pt x="177" y="157"/>
                    <a:pt x="177" y="158"/>
                  </a:cubicBezTo>
                  <a:cubicBezTo>
                    <a:pt x="178" y="159"/>
                    <a:pt x="179" y="159"/>
                    <a:pt x="179" y="160"/>
                  </a:cubicBezTo>
                  <a:cubicBezTo>
                    <a:pt x="180" y="161"/>
                    <a:pt x="181" y="163"/>
                    <a:pt x="181" y="165"/>
                  </a:cubicBezTo>
                  <a:cubicBezTo>
                    <a:pt x="182" y="165"/>
                    <a:pt x="183" y="166"/>
                    <a:pt x="184" y="167"/>
                  </a:cubicBezTo>
                  <a:cubicBezTo>
                    <a:pt x="184" y="168"/>
                    <a:pt x="183" y="169"/>
                    <a:pt x="183" y="169"/>
                  </a:cubicBezTo>
                  <a:cubicBezTo>
                    <a:pt x="184" y="170"/>
                    <a:pt x="185" y="170"/>
                    <a:pt x="186" y="171"/>
                  </a:cubicBezTo>
                  <a:cubicBezTo>
                    <a:pt x="186" y="171"/>
                    <a:pt x="187" y="172"/>
                    <a:pt x="187" y="172"/>
                  </a:cubicBezTo>
                  <a:cubicBezTo>
                    <a:pt x="188" y="172"/>
                    <a:pt x="190" y="172"/>
                    <a:pt x="190" y="172"/>
                  </a:cubicBezTo>
                  <a:cubicBezTo>
                    <a:pt x="191" y="172"/>
                    <a:pt x="193" y="173"/>
                    <a:pt x="193" y="173"/>
                  </a:cubicBezTo>
                  <a:cubicBezTo>
                    <a:pt x="194" y="173"/>
                    <a:pt x="196" y="173"/>
                    <a:pt x="197" y="174"/>
                  </a:cubicBezTo>
                  <a:cubicBezTo>
                    <a:pt x="198" y="174"/>
                    <a:pt x="200" y="174"/>
                    <a:pt x="201" y="175"/>
                  </a:cubicBezTo>
                  <a:cubicBezTo>
                    <a:pt x="201" y="175"/>
                    <a:pt x="202" y="177"/>
                    <a:pt x="202" y="178"/>
                  </a:cubicBezTo>
                  <a:cubicBezTo>
                    <a:pt x="203" y="178"/>
                    <a:pt x="203" y="179"/>
                    <a:pt x="204" y="179"/>
                  </a:cubicBezTo>
                  <a:cubicBezTo>
                    <a:pt x="205" y="179"/>
                    <a:pt x="206" y="178"/>
                    <a:pt x="207" y="179"/>
                  </a:cubicBezTo>
                  <a:cubicBezTo>
                    <a:pt x="208" y="179"/>
                    <a:pt x="209" y="179"/>
                    <a:pt x="210" y="180"/>
                  </a:cubicBezTo>
                  <a:cubicBezTo>
                    <a:pt x="211" y="180"/>
                    <a:pt x="212" y="180"/>
                    <a:pt x="213" y="180"/>
                  </a:cubicBezTo>
                  <a:cubicBezTo>
                    <a:pt x="214" y="180"/>
                    <a:pt x="215" y="179"/>
                    <a:pt x="215" y="179"/>
                  </a:cubicBezTo>
                  <a:cubicBezTo>
                    <a:pt x="216" y="178"/>
                    <a:pt x="217" y="178"/>
                    <a:pt x="218" y="178"/>
                  </a:cubicBezTo>
                  <a:cubicBezTo>
                    <a:pt x="218" y="177"/>
                    <a:pt x="219" y="177"/>
                    <a:pt x="220" y="177"/>
                  </a:cubicBezTo>
                  <a:cubicBezTo>
                    <a:pt x="221" y="177"/>
                    <a:pt x="223" y="177"/>
                    <a:pt x="223" y="177"/>
                  </a:cubicBezTo>
                  <a:cubicBezTo>
                    <a:pt x="224" y="177"/>
                    <a:pt x="225" y="179"/>
                    <a:pt x="225" y="179"/>
                  </a:cubicBezTo>
                  <a:cubicBezTo>
                    <a:pt x="226" y="180"/>
                    <a:pt x="227" y="181"/>
                    <a:pt x="228" y="181"/>
                  </a:cubicBezTo>
                  <a:cubicBezTo>
                    <a:pt x="228" y="181"/>
                    <a:pt x="230" y="179"/>
                    <a:pt x="230" y="179"/>
                  </a:cubicBezTo>
                  <a:cubicBezTo>
                    <a:pt x="231" y="179"/>
                    <a:pt x="233" y="179"/>
                    <a:pt x="234" y="179"/>
                  </a:cubicBezTo>
                  <a:cubicBezTo>
                    <a:pt x="234" y="180"/>
                    <a:pt x="235" y="182"/>
                    <a:pt x="236" y="182"/>
                  </a:cubicBezTo>
                  <a:cubicBezTo>
                    <a:pt x="236" y="183"/>
                    <a:pt x="237" y="184"/>
                    <a:pt x="238" y="184"/>
                  </a:cubicBezTo>
                  <a:cubicBezTo>
                    <a:pt x="238" y="184"/>
                    <a:pt x="239" y="185"/>
                    <a:pt x="240" y="184"/>
                  </a:cubicBezTo>
                  <a:cubicBezTo>
                    <a:pt x="241" y="184"/>
                    <a:pt x="240" y="183"/>
                    <a:pt x="241" y="182"/>
                  </a:cubicBezTo>
                  <a:cubicBezTo>
                    <a:pt x="241" y="182"/>
                    <a:pt x="243" y="183"/>
                    <a:pt x="243" y="182"/>
                  </a:cubicBezTo>
                  <a:cubicBezTo>
                    <a:pt x="244" y="182"/>
                    <a:pt x="243" y="180"/>
                    <a:pt x="243" y="179"/>
                  </a:cubicBezTo>
                  <a:cubicBezTo>
                    <a:pt x="243" y="178"/>
                    <a:pt x="242" y="177"/>
                    <a:pt x="242" y="177"/>
                  </a:cubicBezTo>
                  <a:cubicBezTo>
                    <a:pt x="242" y="176"/>
                    <a:pt x="242" y="175"/>
                    <a:pt x="242" y="174"/>
                  </a:cubicBezTo>
                  <a:cubicBezTo>
                    <a:pt x="242" y="174"/>
                    <a:pt x="241" y="173"/>
                    <a:pt x="241" y="172"/>
                  </a:cubicBezTo>
                  <a:cubicBezTo>
                    <a:pt x="240" y="171"/>
                    <a:pt x="240" y="169"/>
                    <a:pt x="240" y="167"/>
                  </a:cubicBezTo>
                  <a:cubicBezTo>
                    <a:pt x="239" y="166"/>
                    <a:pt x="239" y="165"/>
                    <a:pt x="239" y="164"/>
                  </a:cubicBezTo>
                  <a:cubicBezTo>
                    <a:pt x="240" y="163"/>
                    <a:pt x="241" y="161"/>
                    <a:pt x="241" y="160"/>
                  </a:cubicBezTo>
                  <a:cubicBezTo>
                    <a:pt x="241" y="160"/>
                    <a:pt x="241" y="158"/>
                    <a:pt x="242" y="157"/>
                  </a:cubicBezTo>
                  <a:cubicBezTo>
                    <a:pt x="242" y="156"/>
                    <a:pt x="244" y="155"/>
                    <a:pt x="245" y="154"/>
                  </a:cubicBezTo>
                  <a:cubicBezTo>
                    <a:pt x="245" y="154"/>
                    <a:pt x="246" y="152"/>
                    <a:pt x="246" y="152"/>
                  </a:cubicBezTo>
                  <a:cubicBezTo>
                    <a:pt x="246" y="152"/>
                    <a:pt x="247" y="151"/>
                    <a:pt x="247" y="15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6"/>
            <p:cNvSpPr>
              <a:spLocks/>
            </p:cNvSpPr>
            <p:nvPr/>
          </p:nvSpPr>
          <p:spPr bwMode="auto">
            <a:xfrm>
              <a:off x="1989" y="3577"/>
              <a:ext cx="755" cy="508"/>
            </a:xfrm>
            <a:custGeom>
              <a:avLst/>
              <a:gdLst>
                <a:gd name="T0" fmla="*/ 255 w 275"/>
                <a:gd name="T1" fmla="*/ 144 h 185"/>
                <a:gd name="T2" fmla="*/ 255 w 275"/>
                <a:gd name="T3" fmla="*/ 141 h 185"/>
                <a:gd name="T4" fmla="*/ 256 w 275"/>
                <a:gd name="T5" fmla="*/ 136 h 185"/>
                <a:gd name="T6" fmla="*/ 248 w 275"/>
                <a:gd name="T7" fmla="*/ 129 h 185"/>
                <a:gd name="T8" fmla="*/ 245 w 275"/>
                <a:gd name="T9" fmla="*/ 120 h 185"/>
                <a:gd name="T10" fmla="*/ 246 w 275"/>
                <a:gd name="T11" fmla="*/ 114 h 185"/>
                <a:gd name="T12" fmla="*/ 235 w 275"/>
                <a:gd name="T13" fmla="*/ 109 h 185"/>
                <a:gd name="T14" fmla="*/ 235 w 275"/>
                <a:gd name="T15" fmla="*/ 96 h 185"/>
                <a:gd name="T16" fmla="*/ 237 w 275"/>
                <a:gd name="T17" fmla="*/ 86 h 185"/>
                <a:gd name="T18" fmla="*/ 242 w 275"/>
                <a:gd name="T19" fmla="*/ 66 h 185"/>
                <a:gd name="T20" fmla="*/ 249 w 275"/>
                <a:gd name="T21" fmla="*/ 50 h 185"/>
                <a:gd name="T22" fmla="*/ 261 w 275"/>
                <a:gd name="T23" fmla="*/ 31 h 185"/>
                <a:gd name="T24" fmla="*/ 267 w 275"/>
                <a:gd name="T25" fmla="*/ 11 h 185"/>
                <a:gd name="T26" fmla="*/ 267 w 275"/>
                <a:gd name="T27" fmla="*/ 1 h 185"/>
                <a:gd name="T28" fmla="*/ 255 w 275"/>
                <a:gd name="T29" fmla="*/ 6 h 185"/>
                <a:gd name="T30" fmla="*/ 241 w 275"/>
                <a:gd name="T31" fmla="*/ 12 h 185"/>
                <a:gd name="T32" fmla="*/ 238 w 275"/>
                <a:gd name="T33" fmla="*/ 11 h 185"/>
                <a:gd name="T34" fmla="*/ 221 w 275"/>
                <a:gd name="T35" fmla="*/ 21 h 185"/>
                <a:gd name="T36" fmla="*/ 201 w 275"/>
                <a:gd name="T37" fmla="*/ 22 h 185"/>
                <a:gd name="T38" fmla="*/ 184 w 275"/>
                <a:gd name="T39" fmla="*/ 33 h 185"/>
                <a:gd name="T40" fmla="*/ 159 w 275"/>
                <a:gd name="T41" fmla="*/ 38 h 185"/>
                <a:gd name="T42" fmla="*/ 139 w 275"/>
                <a:gd name="T43" fmla="*/ 40 h 185"/>
                <a:gd name="T44" fmla="*/ 128 w 275"/>
                <a:gd name="T45" fmla="*/ 40 h 185"/>
                <a:gd name="T46" fmla="*/ 106 w 275"/>
                <a:gd name="T47" fmla="*/ 44 h 185"/>
                <a:gd name="T48" fmla="*/ 94 w 275"/>
                <a:gd name="T49" fmla="*/ 31 h 185"/>
                <a:gd name="T50" fmla="*/ 82 w 275"/>
                <a:gd name="T51" fmla="*/ 33 h 185"/>
                <a:gd name="T52" fmla="*/ 75 w 275"/>
                <a:gd name="T53" fmla="*/ 20 h 185"/>
                <a:gd name="T54" fmla="*/ 57 w 275"/>
                <a:gd name="T55" fmla="*/ 25 h 185"/>
                <a:gd name="T56" fmla="*/ 53 w 275"/>
                <a:gd name="T57" fmla="*/ 33 h 185"/>
                <a:gd name="T58" fmla="*/ 41 w 275"/>
                <a:gd name="T59" fmla="*/ 44 h 185"/>
                <a:gd name="T60" fmla="*/ 27 w 275"/>
                <a:gd name="T61" fmla="*/ 31 h 185"/>
                <a:gd name="T62" fmla="*/ 23 w 275"/>
                <a:gd name="T63" fmla="*/ 32 h 185"/>
                <a:gd name="T64" fmla="*/ 17 w 275"/>
                <a:gd name="T65" fmla="*/ 37 h 185"/>
                <a:gd name="T66" fmla="*/ 7 w 275"/>
                <a:gd name="T67" fmla="*/ 45 h 185"/>
                <a:gd name="T68" fmla="*/ 5 w 275"/>
                <a:gd name="T69" fmla="*/ 52 h 185"/>
                <a:gd name="T70" fmla="*/ 3 w 275"/>
                <a:gd name="T71" fmla="*/ 57 h 185"/>
                <a:gd name="T72" fmla="*/ 1 w 275"/>
                <a:gd name="T73" fmla="*/ 69 h 185"/>
                <a:gd name="T74" fmla="*/ 4 w 275"/>
                <a:gd name="T75" fmla="*/ 82 h 185"/>
                <a:gd name="T76" fmla="*/ 16 w 275"/>
                <a:gd name="T77" fmla="*/ 91 h 185"/>
                <a:gd name="T78" fmla="*/ 41 w 275"/>
                <a:gd name="T79" fmla="*/ 93 h 185"/>
                <a:gd name="T80" fmla="*/ 53 w 275"/>
                <a:gd name="T81" fmla="*/ 102 h 185"/>
                <a:gd name="T82" fmla="*/ 71 w 275"/>
                <a:gd name="T83" fmla="*/ 107 h 185"/>
                <a:gd name="T84" fmla="*/ 86 w 275"/>
                <a:gd name="T85" fmla="*/ 119 h 185"/>
                <a:gd name="T86" fmla="*/ 101 w 275"/>
                <a:gd name="T87" fmla="*/ 123 h 185"/>
                <a:gd name="T88" fmla="*/ 114 w 275"/>
                <a:gd name="T89" fmla="*/ 134 h 185"/>
                <a:gd name="T90" fmla="*/ 128 w 275"/>
                <a:gd name="T91" fmla="*/ 142 h 185"/>
                <a:gd name="T92" fmla="*/ 152 w 275"/>
                <a:gd name="T93" fmla="*/ 142 h 185"/>
                <a:gd name="T94" fmla="*/ 172 w 275"/>
                <a:gd name="T95" fmla="*/ 150 h 185"/>
                <a:gd name="T96" fmla="*/ 184 w 275"/>
                <a:gd name="T97" fmla="*/ 167 h 185"/>
                <a:gd name="T98" fmla="*/ 197 w 275"/>
                <a:gd name="T99" fmla="*/ 174 h 185"/>
                <a:gd name="T100" fmla="*/ 213 w 275"/>
                <a:gd name="T101" fmla="*/ 180 h 185"/>
                <a:gd name="T102" fmla="*/ 228 w 275"/>
                <a:gd name="T103" fmla="*/ 181 h 185"/>
                <a:gd name="T104" fmla="*/ 241 w 275"/>
                <a:gd name="T105" fmla="*/ 182 h 185"/>
                <a:gd name="T106" fmla="*/ 240 w 275"/>
                <a:gd name="T107" fmla="*/ 167 h 185"/>
                <a:gd name="T108" fmla="*/ 247 w 275"/>
                <a:gd name="T109" fmla="*/ 151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5" h="185">
                  <a:moveTo>
                    <a:pt x="247" y="151"/>
                  </a:moveTo>
                  <a:cubicBezTo>
                    <a:pt x="248" y="150"/>
                    <a:pt x="249" y="149"/>
                    <a:pt x="250" y="149"/>
                  </a:cubicBezTo>
                  <a:cubicBezTo>
                    <a:pt x="251" y="149"/>
                    <a:pt x="252" y="149"/>
                    <a:pt x="252" y="149"/>
                  </a:cubicBezTo>
                  <a:cubicBezTo>
                    <a:pt x="252" y="148"/>
                    <a:pt x="253" y="147"/>
                    <a:pt x="253" y="146"/>
                  </a:cubicBezTo>
                  <a:cubicBezTo>
                    <a:pt x="253" y="146"/>
                    <a:pt x="253" y="145"/>
                    <a:pt x="253" y="145"/>
                  </a:cubicBezTo>
                  <a:cubicBezTo>
                    <a:pt x="253" y="144"/>
                    <a:pt x="254" y="144"/>
                    <a:pt x="255" y="144"/>
                  </a:cubicBezTo>
                  <a:cubicBezTo>
                    <a:pt x="255" y="144"/>
                    <a:pt x="255" y="143"/>
                    <a:pt x="256" y="143"/>
                  </a:cubicBezTo>
                  <a:cubicBezTo>
                    <a:pt x="256" y="143"/>
                    <a:pt x="257" y="144"/>
                    <a:pt x="258" y="144"/>
                  </a:cubicBezTo>
                  <a:cubicBezTo>
                    <a:pt x="258" y="144"/>
                    <a:pt x="259" y="143"/>
                    <a:pt x="259" y="143"/>
                  </a:cubicBezTo>
                  <a:cubicBezTo>
                    <a:pt x="259" y="142"/>
                    <a:pt x="258" y="142"/>
                    <a:pt x="258" y="142"/>
                  </a:cubicBezTo>
                  <a:cubicBezTo>
                    <a:pt x="257" y="141"/>
                    <a:pt x="257" y="140"/>
                    <a:pt x="257" y="140"/>
                  </a:cubicBezTo>
                  <a:cubicBezTo>
                    <a:pt x="256" y="140"/>
                    <a:pt x="255" y="141"/>
                    <a:pt x="255" y="141"/>
                  </a:cubicBezTo>
                  <a:cubicBezTo>
                    <a:pt x="254" y="141"/>
                    <a:pt x="253" y="141"/>
                    <a:pt x="253" y="140"/>
                  </a:cubicBezTo>
                  <a:cubicBezTo>
                    <a:pt x="253" y="140"/>
                    <a:pt x="253" y="139"/>
                    <a:pt x="253" y="139"/>
                  </a:cubicBezTo>
                  <a:cubicBezTo>
                    <a:pt x="253" y="139"/>
                    <a:pt x="254" y="139"/>
                    <a:pt x="254" y="139"/>
                  </a:cubicBezTo>
                  <a:cubicBezTo>
                    <a:pt x="255" y="139"/>
                    <a:pt x="255" y="140"/>
                    <a:pt x="256" y="140"/>
                  </a:cubicBezTo>
                  <a:cubicBezTo>
                    <a:pt x="256" y="139"/>
                    <a:pt x="257" y="139"/>
                    <a:pt x="257" y="138"/>
                  </a:cubicBezTo>
                  <a:cubicBezTo>
                    <a:pt x="257" y="137"/>
                    <a:pt x="256" y="136"/>
                    <a:pt x="256" y="136"/>
                  </a:cubicBezTo>
                  <a:cubicBezTo>
                    <a:pt x="255" y="135"/>
                    <a:pt x="255" y="135"/>
                    <a:pt x="255" y="134"/>
                  </a:cubicBezTo>
                  <a:cubicBezTo>
                    <a:pt x="255" y="134"/>
                    <a:pt x="254" y="133"/>
                    <a:pt x="253" y="133"/>
                  </a:cubicBezTo>
                  <a:cubicBezTo>
                    <a:pt x="253" y="133"/>
                    <a:pt x="252" y="134"/>
                    <a:pt x="252" y="134"/>
                  </a:cubicBezTo>
                  <a:cubicBezTo>
                    <a:pt x="251" y="133"/>
                    <a:pt x="248" y="133"/>
                    <a:pt x="248" y="132"/>
                  </a:cubicBezTo>
                  <a:cubicBezTo>
                    <a:pt x="248" y="132"/>
                    <a:pt x="247" y="131"/>
                    <a:pt x="247" y="130"/>
                  </a:cubicBezTo>
                  <a:cubicBezTo>
                    <a:pt x="248" y="130"/>
                    <a:pt x="248" y="130"/>
                    <a:pt x="248" y="129"/>
                  </a:cubicBezTo>
                  <a:cubicBezTo>
                    <a:pt x="248" y="129"/>
                    <a:pt x="248" y="128"/>
                    <a:pt x="248" y="128"/>
                  </a:cubicBezTo>
                  <a:cubicBezTo>
                    <a:pt x="248" y="128"/>
                    <a:pt x="247" y="129"/>
                    <a:pt x="246" y="128"/>
                  </a:cubicBezTo>
                  <a:cubicBezTo>
                    <a:pt x="246" y="128"/>
                    <a:pt x="245" y="128"/>
                    <a:pt x="245" y="127"/>
                  </a:cubicBezTo>
                  <a:cubicBezTo>
                    <a:pt x="245" y="127"/>
                    <a:pt x="244" y="126"/>
                    <a:pt x="244" y="125"/>
                  </a:cubicBezTo>
                  <a:cubicBezTo>
                    <a:pt x="244" y="124"/>
                    <a:pt x="243" y="122"/>
                    <a:pt x="244" y="121"/>
                  </a:cubicBezTo>
                  <a:cubicBezTo>
                    <a:pt x="244" y="121"/>
                    <a:pt x="245" y="120"/>
                    <a:pt x="245" y="120"/>
                  </a:cubicBezTo>
                  <a:cubicBezTo>
                    <a:pt x="246" y="121"/>
                    <a:pt x="245" y="122"/>
                    <a:pt x="245" y="122"/>
                  </a:cubicBezTo>
                  <a:cubicBezTo>
                    <a:pt x="245" y="122"/>
                    <a:pt x="246" y="123"/>
                    <a:pt x="247" y="123"/>
                  </a:cubicBezTo>
                  <a:cubicBezTo>
                    <a:pt x="248" y="123"/>
                    <a:pt x="249" y="122"/>
                    <a:pt x="249" y="121"/>
                  </a:cubicBezTo>
                  <a:cubicBezTo>
                    <a:pt x="249" y="121"/>
                    <a:pt x="251" y="120"/>
                    <a:pt x="250" y="119"/>
                  </a:cubicBezTo>
                  <a:cubicBezTo>
                    <a:pt x="250" y="118"/>
                    <a:pt x="248" y="117"/>
                    <a:pt x="247" y="116"/>
                  </a:cubicBezTo>
                  <a:cubicBezTo>
                    <a:pt x="247" y="115"/>
                    <a:pt x="246" y="114"/>
                    <a:pt x="246" y="114"/>
                  </a:cubicBezTo>
                  <a:cubicBezTo>
                    <a:pt x="246" y="114"/>
                    <a:pt x="245" y="113"/>
                    <a:pt x="244" y="113"/>
                  </a:cubicBezTo>
                  <a:cubicBezTo>
                    <a:pt x="244" y="113"/>
                    <a:pt x="244" y="114"/>
                    <a:pt x="244" y="114"/>
                  </a:cubicBezTo>
                  <a:cubicBezTo>
                    <a:pt x="244" y="115"/>
                    <a:pt x="243" y="114"/>
                    <a:pt x="242" y="114"/>
                  </a:cubicBezTo>
                  <a:cubicBezTo>
                    <a:pt x="241" y="114"/>
                    <a:pt x="239" y="113"/>
                    <a:pt x="239" y="112"/>
                  </a:cubicBezTo>
                  <a:cubicBezTo>
                    <a:pt x="238" y="112"/>
                    <a:pt x="236" y="112"/>
                    <a:pt x="236" y="111"/>
                  </a:cubicBezTo>
                  <a:cubicBezTo>
                    <a:pt x="235" y="111"/>
                    <a:pt x="235" y="110"/>
                    <a:pt x="235" y="109"/>
                  </a:cubicBezTo>
                  <a:cubicBezTo>
                    <a:pt x="235" y="108"/>
                    <a:pt x="235" y="107"/>
                    <a:pt x="235" y="106"/>
                  </a:cubicBezTo>
                  <a:cubicBezTo>
                    <a:pt x="234" y="105"/>
                    <a:pt x="235" y="103"/>
                    <a:pt x="235" y="102"/>
                  </a:cubicBezTo>
                  <a:cubicBezTo>
                    <a:pt x="235" y="102"/>
                    <a:pt x="235" y="101"/>
                    <a:pt x="235" y="101"/>
                  </a:cubicBezTo>
                  <a:cubicBezTo>
                    <a:pt x="235" y="100"/>
                    <a:pt x="236" y="100"/>
                    <a:pt x="237" y="99"/>
                  </a:cubicBezTo>
                  <a:cubicBezTo>
                    <a:pt x="237" y="99"/>
                    <a:pt x="237" y="98"/>
                    <a:pt x="237" y="97"/>
                  </a:cubicBezTo>
                  <a:cubicBezTo>
                    <a:pt x="237" y="97"/>
                    <a:pt x="236" y="97"/>
                    <a:pt x="235" y="96"/>
                  </a:cubicBezTo>
                  <a:cubicBezTo>
                    <a:pt x="235" y="96"/>
                    <a:pt x="234" y="95"/>
                    <a:pt x="234" y="94"/>
                  </a:cubicBezTo>
                  <a:cubicBezTo>
                    <a:pt x="234" y="94"/>
                    <a:pt x="233" y="93"/>
                    <a:pt x="233" y="93"/>
                  </a:cubicBezTo>
                  <a:cubicBezTo>
                    <a:pt x="233" y="92"/>
                    <a:pt x="234" y="92"/>
                    <a:pt x="234" y="92"/>
                  </a:cubicBezTo>
                  <a:cubicBezTo>
                    <a:pt x="234" y="91"/>
                    <a:pt x="234" y="90"/>
                    <a:pt x="234" y="89"/>
                  </a:cubicBezTo>
                  <a:cubicBezTo>
                    <a:pt x="234" y="88"/>
                    <a:pt x="235" y="88"/>
                    <a:pt x="236" y="88"/>
                  </a:cubicBezTo>
                  <a:cubicBezTo>
                    <a:pt x="236" y="87"/>
                    <a:pt x="237" y="86"/>
                    <a:pt x="237" y="86"/>
                  </a:cubicBezTo>
                  <a:cubicBezTo>
                    <a:pt x="237" y="85"/>
                    <a:pt x="238" y="84"/>
                    <a:pt x="238" y="84"/>
                  </a:cubicBezTo>
                  <a:cubicBezTo>
                    <a:pt x="239" y="83"/>
                    <a:pt x="240" y="83"/>
                    <a:pt x="240" y="82"/>
                  </a:cubicBezTo>
                  <a:cubicBezTo>
                    <a:pt x="241" y="81"/>
                    <a:pt x="241" y="78"/>
                    <a:pt x="241" y="77"/>
                  </a:cubicBezTo>
                  <a:cubicBezTo>
                    <a:pt x="241" y="75"/>
                    <a:pt x="240" y="73"/>
                    <a:pt x="241" y="71"/>
                  </a:cubicBezTo>
                  <a:cubicBezTo>
                    <a:pt x="241" y="71"/>
                    <a:pt x="241" y="70"/>
                    <a:pt x="242" y="69"/>
                  </a:cubicBezTo>
                  <a:cubicBezTo>
                    <a:pt x="242" y="68"/>
                    <a:pt x="242" y="67"/>
                    <a:pt x="242" y="66"/>
                  </a:cubicBezTo>
                  <a:cubicBezTo>
                    <a:pt x="241" y="65"/>
                    <a:pt x="241" y="64"/>
                    <a:pt x="241" y="63"/>
                  </a:cubicBezTo>
                  <a:cubicBezTo>
                    <a:pt x="241" y="62"/>
                    <a:pt x="242" y="61"/>
                    <a:pt x="243" y="60"/>
                  </a:cubicBezTo>
                  <a:cubicBezTo>
                    <a:pt x="243" y="59"/>
                    <a:pt x="244" y="57"/>
                    <a:pt x="245" y="56"/>
                  </a:cubicBezTo>
                  <a:cubicBezTo>
                    <a:pt x="245" y="56"/>
                    <a:pt x="246" y="54"/>
                    <a:pt x="246" y="54"/>
                  </a:cubicBezTo>
                  <a:cubicBezTo>
                    <a:pt x="247" y="53"/>
                    <a:pt x="248" y="53"/>
                    <a:pt x="248" y="52"/>
                  </a:cubicBezTo>
                  <a:cubicBezTo>
                    <a:pt x="249" y="52"/>
                    <a:pt x="248" y="50"/>
                    <a:pt x="249" y="50"/>
                  </a:cubicBezTo>
                  <a:cubicBezTo>
                    <a:pt x="249" y="49"/>
                    <a:pt x="250" y="48"/>
                    <a:pt x="251" y="47"/>
                  </a:cubicBezTo>
                  <a:cubicBezTo>
                    <a:pt x="251" y="46"/>
                    <a:pt x="252" y="44"/>
                    <a:pt x="252" y="43"/>
                  </a:cubicBezTo>
                  <a:cubicBezTo>
                    <a:pt x="253" y="42"/>
                    <a:pt x="254" y="40"/>
                    <a:pt x="254" y="40"/>
                  </a:cubicBezTo>
                  <a:cubicBezTo>
                    <a:pt x="255" y="39"/>
                    <a:pt x="257" y="37"/>
                    <a:pt x="258" y="36"/>
                  </a:cubicBezTo>
                  <a:cubicBezTo>
                    <a:pt x="258" y="36"/>
                    <a:pt x="258" y="35"/>
                    <a:pt x="258" y="34"/>
                  </a:cubicBezTo>
                  <a:cubicBezTo>
                    <a:pt x="259" y="33"/>
                    <a:pt x="260" y="32"/>
                    <a:pt x="261" y="31"/>
                  </a:cubicBezTo>
                  <a:cubicBezTo>
                    <a:pt x="262" y="30"/>
                    <a:pt x="262" y="27"/>
                    <a:pt x="263" y="26"/>
                  </a:cubicBezTo>
                  <a:cubicBezTo>
                    <a:pt x="263" y="26"/>
                    <a:pt x="264" y="25"/>
                    <a:pt x="264" y="25"/>
                  </a:cubicBezTo>
                  <a:cubicBezTo>
                    <a:pt x="265" y="24"/>
                    <a:pt x="265" y="21"/>
                    <a:pt x="266" y="20"/>
                  </a:cubicBezTo>
                  <a:cubicBezTo>
                    <a:pt x="266" y="19"/>
                    <a:pt x="266" y="17"/>
                    <a:pt x="266" y="17"/>
                  </a:cubicBezTo>
                  <a:cubicBezTo>
                    <a:pt x="267" y="16"/>
                    <a:pt x="268" y="15"/>
                    <a:pt x="268" y="14"/>
                  </a:cubicBezTo>
                  <a:cubicBezTo>
                    <a:pt x="268" y="13"/>
                    <a:pt x="267" y="12"/>
                    <a:pt x="267" y="11"/>
                  </a:cubicBezTo>
                  <a:cubicBezTo>
                    <a:pt x="267" y="11"/>
                    <a:pt x="268" y="9"/>
                    <a:pt x="269" y="8"/>
                  </a:cubicBezTo>
                  <a:cubicBezTo>
                    <a:pt x="269" y="7"/>
                    <a:pt x="271" y="6"/>
                    <a:pt x="272" y="6"/>
                  </a:cubicBezTo>
                  <a:cubicBezTo>
                    <a:pt x="272" y="5"/>
                    <a:pt x="274" y="4"/>
                    <a:pt x="275" y="4"/>
                  </a:cubicBezTo>
                  <a:cubicBezTo>
                    <a:pt x="275" y="3"/>
                    <a:pt x="275" y="3"/>
                    <a:pt x="274" y="2"/>
                  </a:cubicBezTo>
                  <a:cubicBezTo>
                    <a:pt x="274" y="1"/>
                    <a:pt x="271" y="2"/>
                    <a:pt x="270" y="1"/>
                  </a:cubicBezTo>
                  <a:cubicBezTo>
                    <a:pt x="269" y="1"/>
                    <a:pt x="268" y="1"/>
                    <a:pt x="267" y="1"/>
                  </a:cubicBezTo>
                  <a:cubicBezTo>
                    <a:pt x="267" y="1"/>
                    <a:pt x="266" y="0"/>
                    <a:pt x="266" y="0"/>
                  </a:cubicBezTo>
                  <a:cubicBezTo>
                    <a:pt x="265" y="0"/>
                    <a:pt x="264" y="1"/>
                    <a:pt x="264" y="1"/>
                  </a:cubicBezTo>
                  <a:cubicBezTo>
                    <a:pt x="263" y="1"/>
                    <a:pt x="263" y="1"/>
                    <a:pt x="262" y="1"/>
                  </a:cubicBezTo>
                  <a:cubicBezTo>
                    <a:pt x="262" y="2"/>
                    <a:pt x="261" y="3"/>
                    <a:pt x="261" y="4"/>
                  </a:cubicBezTo>
                  <a:cubicBezTo>
                    <a:pt x="260" y="4"/>
                    <a:pt x="259" y="6"/>
                    <a:pt x="258" y="6"/>
                  </a:cubicBezTo>
                  <a:cubicBezTo>
                    <a:pt x="257" y="7"/>
                    <a:pt x="255" y="6"/>
                    <a:pt x="255" y="6"/>
                  </a:cubicBezTo>
                  <a:cubicBezTo>
                    <a:pt x="254" y="6"/>
                    <a:pt x="254" y="6"/>
                    <a:pt x="253" y="6"/>
                  </a:cubicBezTo>
                  <a:cubicBezTo>
                    <a:pt x="253" y="7"/>
                    <a:pt x="253" y="8"/>
                    <a:pt x="252" y="9"/>
                  </a:cubicBezTo>
                  <a:cubicBezTo>
                    <a:pt x="252" y="10"/>
                    <a:pt x="250" y="11"/>
                    <a:pt x="249" y="12"/>
                  </a:cubicBezTo>
                  <a:cubicBezTo>
                    <a:pt x="248" y="12"/>
                    <a:pt x="246" y="13"/>
                    <a:pt x="245" y="14"/>
                  </a:cubicBezTo>
                  <a:cubicBezTo>
                    <a:pt x="244" y="14"/>
                    <a:pt x="242" y="14"/>
                    <a:pt x="241" y="13"/>
                  </a:cubicBezTo>
                  <a:cubicBezTo>
                    <a:pt x="241" y="12"/>
                    <a:pt x="241" y="12"/>
                    <a:pt x="241" y="12"/>
                  </a:cubicBezTo>
                  <a:cubicBezTo>
                    <a:pt x="241" y="11"/>
                    <a:pt x="241" y="10"/>
                    <a:pt x="241" y="9"/>
                  </a:cubicBezTo>
                  <a:cubicBezTo>
                    <a:pt x="241" y="8"/>
                    <a:pt x="241" y="7"/>
                    <a:pt x="240" y="6"/>
                  </a:cubicBezTo>
                  <a:cubicBezTo>
                    <a:pt x="240" y="6"/>
                    <a:pt x="238" y="5"/>
                    <a:pt x="238" y="5"/>
                  </a:cubicBezTo>
                  <a:cubicBezTo>
                    <a:pt x="237" y="6"/>
                    <a:pt x="237" y="6"/>
                    <a:pt x="236" y="6"/>
                  </a:cubicBezTo>
                  <a:cubicBezTo>
                    <a:pt x="236" y="7"/>
                    <a:pt x="237" y="7"/>
                    <a:pt x="237" y="8"/>
                  </a:cubicBezTo>
                  <a:cubicBezTo>
                    <a:pt x="238" y="8"/>
                    <a:pt x="238" y="10"/>
                    <a:pt x="238" y="11"/>
                  </a:cubicBezTo>
                  <a:cubicBezTo>
                    <a:pt x="238" y="12"/>
                    <a:pt x="238" y="15"/>
                    <a:pt x="237" y="16"/>
                  </a:cubicBezTo>
                  <a:cubicBezTo>
                    <a:pt x="237" y="18"/>
                    <a:pt x="235" y="20"/>
                    <a:pt x="234" y="20"/>
                  </a:cubicBezTo>
                  <a:cubicBezTo>
                    <a:pt x="233" y="21"/>
                    <a:pt x="231" y="23"/>
                    <a:pt x="229" y="23"/>
                  </a:cubicBezTo>
                  <a:cubicBezTo>
                    <a:pt x="229" y="24"/>
                    <a:pt x="227" y="24"/>
                    <a:pt x="226" y="23"/>
                  </a:cubicBezTo>
                  <a:cubicBezTo>
                    <a:pt x="226" y="23"/>
                    <a:pt x="225" y="22"/>
                    <a:pt x="224" y="21"/>
                  </a:cubicBezTo>
                  <a:cubicBezTo>
                    <a:pt x="223" y="21"/>
                    <a:pt x="222" y="21"/>
                    <a:pt x="221" y="21"/>
                  </a:cubicBezTo>
                  <a:cubicBezTo>
                    <a:pt x="220" y="21"/>
                    <a:pt x="218" y="21"/>
                    <a:pt x="217" y="20"/>
                  </a:cubicBezTo>
                  <a:cubicBezTo>
                    <a:pt x="216" y="20"/>
                    <a:pt x="215" y="18"/>
                    <a:pt x="214" y="17"/>
                  </a:cubicBezTo>
                  <a:cubicBezTo>
                    <a:pt x="214" y="17"/>
                    <a:pt x="212" y="17"/>
                    <a:pt x="212" y="17"/>
                  </a:cubicBezTo>
                  <a:cubicBezTo>
                    <a:pt x="211" y="18"/>
                    <a:pt x="210" y="19"/>
                    <a:pt x="209" y="20"/>
                  </a:cubicBezTo>
                  <a:cubicBezTo>
                    <a:pt x="208" y="21"/>
                    <a:pt x="206" y="22"/>
                    <a:pt x="205" y="22"/>
                  </a:cubicBezTo>
                  <a:cubicBezTo>
                    <a:pt x="204" y="22"/>
                    <a:pt x="202" y="22"/>
                    <a:pt x="201" y="22"/>
                  </a:cubicBezTo>
                  <a:cubicBezTo>
                    <a:pt x="200" y="22"/>
                    <a:pt x="198" y="21"/>
                    <a:pt x="197" y="22"/>
                  </a:cubicBezTo>
                  <a:cubicBezTo>
                    <a:pt x="196" y="22"/>
                    <a:pt x="195" y="25"/>
                    <a:pt x="195" y="26"/>
                  </a:cubicBezTo>
                  <a:cubicBezTo>
                    <a:pt x="194" y="27"/>
                    <a:pt x="193" y="29"/>
                    <a:pt x="192" y="29"/>
                  </a:cubicBezTo>
                  <a:cubicBezTo>
                    <a:pt x="191" y="30"/>
                    <a:pt x="189" y="31"/>
                    <a:pt x="188" y="32"/>
                  </a:cubicBezTo>
                  <a:cubicBezTo>
                    <a:pt x="188" y="32"/>
                    <a:pt x="186" y="33"/>
                    <a:pt x="186" y="33"/>
                  </a:cubicBezTo>
                  <a:cubicBezTo>
                    <a:pt x="185" y="33"/>
                    <a:pt x="184" y="33"/>
                    <a:pt x="184" y="33"/>
                  </a:cubicBezTo>
                  <a:cubicBezTo>
                    <a:pt x="183" y="33"/>
                    <a:pt x="182" y="34"/>
                    <a:pt x="182" y="34"/>
                  </a:cubicBezTo>
                  <a:cubicBezTo>
                    <a:pt x="180" y="35"/>
                    <a:pt x="178" y="36"/>
                    <a:pt x="176" y="36"/>
                  </a:cubicBezTo>
                  <a:cubicBezTo>
                    <a:pt x="175" y="36"/>
                    <a:pt x="173" y="35"/>
                    <a:pt x="171" y="36"/>
                  </a:cubicBezTo>
                  <a:cubicBezTo>
                    <a:pt x="171" y="36"/>
                    <a:pt x="169" y="36"/>
                    <a:pt x="168" y="36"/>
                  </a:cubicBezTo>
                  <a:cubicBezTo>
                    <a:pt x="167" y="37"/>
                    <a:pt x="165" y="38"/>
                    <a:pt x="164" y="38"/>
                  </a:cubicBezTo>
                  <a:cubicBezTo>
                    <a:pt x="163" y="39"/>
                    <a:pt x="160" y="38"/>
                    <a:pt x="159" y="38"/>
                  </a:cubicBezTo>
                  <a:cubicBezTo>
                    <a:pt x="158" y="39"/>
                    <a:pt x="156" y="40"/>
                    <a:pt x="155" y="40"/>
                  </a:cubicBezTo>
                  <a:cubicBezTo>
                    <a:pt x="154" y="40"/>
                    <a:pt x="152" y="40"/>
                    <a:pt x="151" y="39"/>
                  </a:cubicBezTo>
                  <a:cubicBezTo>
                    <a:pt x="150" y="39"/>
                    <a:pt x="148" y="38"/>
                    <a:pt x="147" y="38"/>
                  </a:cubicBezTo>
                  <a:cubicBezTo>
                    <a:pt x="147" y="38"/>
                    <a:pt x="146" y="38"/>
                    <a:pt x="145" y="39"/>
                  </a:cubicBezTo>
                  <a:cubicBezTo>
                    <a:pt x="145" y="39"/>
                    <a:pt x="144" y="40"/>
                    <a:pt x="143" y="40"/>
                  </a:cubicBezTo>
                  <a:cubicBezTo>
                    <a:pt x="142" y="40"/>
                    <a:pt x="140" y="40"/>
                    <a:pt x="139" y="40"/>
                  </a:cubicBezTo>
                  <a:cubicBezTo>
                    <a:pt x="139" y="39"/>
                    <a:pt x="138" y="38"/>
                    <a:pt x="138" y="38"/>
                  </a:cubicBezTo>
                  <a:cubicBezTo>
                    <a:pt x="137" y="38"/>
                    <a:pt x="136" y="38"/>
                    <a:pt x="136" y="38"/>
                  </a:cubicBezTo>
                  <a:cubicBezTo>
                    <a:pt x="135" y="38"/>
                    <a:pt x="134" y="39"/>
                    <a:pt x="134" y="39"/>
                  </a:cubicBezTo>
                  <a:cubicBezTo>
                    <a:pt x="133" y="39"/>
                    <a:pt x="133" y="39"/>
                    <a:pt x="132" y="39"/>
                  </a:cubicBezTo>
                  <a:cubicBezTo>
                    <a:pt x="132" y="39"/>
                    <a:pt x="131" y="38"/>
                    <a:pt x="131" y="38"/>
                  </a:cubicBezTo>
                  <a:cubicBezTo>
                    <a:pt x="130" y="38"/>
                    <a:pt x="129" y="39"/>
                    <a:pt x="128" y="40"/>
                  </a:cubicBezTo>
                  <a:cubicBezTo>
                    <a:pt x="128" y="40"/>
                    <a:pt x="126" y="41"/>
                    <a:pt x="125" y="41"/>
                  </a:cubicBezTo>
                  <a:cubicBezTo>
                    <a:pt x="125" y="41"/>
                    <a:pt x="124" y="43"/>
                    <a:pt x="124" y="43"/>
                  </a:cubicBezTo>
                  <a:cubicBezTo>
                    <a:pt x="123" y="44"/>
                    <a:pt x="122" y="45"/>
                    <a:pt x="122" y="45"/>
                  </a:cubicBezTo>
                  <a:cubicBezTo>
                    <a:pt x="121" y="45"/>
                    <a:pt x="119" y="46"/>
                    <a:pt x="118" y="47"/>
                  </a:cubicBezTo>
                  <a:cubicBezTo>
                    <a:pt x="116" y="47"/>
                    <a:pt x="113" y="47"/>
                    <a:pt x="111" y="46"/>
                  </a:cubicBezTo>
                  <a:cubicBezTo>
                    <a:pt x="110" y="46"/>
                    <a:pt x="108" y="45"/>
                    <a:pt x="106" y="44"/>
                  </a:cubicBezTo>
                  <a:cubicBezTo>
                    <a:pt x="106" y="44"/>
                    <a:pt x="104" y="43"/>
                    <a:pt x="103" y="42"/>
                  </a:cubicBezTo>
                  <a:cubicBezTo>
                    <a:pt x="102" y="41"/>
                    <a:pt x="101" y="40"/>
                    <a:pt x="100" y="39"/>
                  </a:cubicBezTo>
                  <a:cubicBezTo>
                    <a:pt x="99" y="39"/>
                    <a:pt x="97" y="39"/>
                    <a:pt x="96" y="39"/>
                  </a:cubicBezTo>
                  <a:cubicBezTo>
                    <a:pt x="96" y="38"/>
                    <a:pt x="95" y="37"/>
                    <a:pt x="94" y="37"/>
                  </a:cubicBezTo>
                  <a:cubicBezTo>
                    <a:pt x="94" y="36"/>
                    <a:pt x="94" y="34"/>
                    <a:pt x="94" y="33"/>
                  </a:cubicBezTo>
                  <a:cubicBezTo>
                    <a:pt x="94" y="33"/>
                    <a:pt x="94" y="31"/>
                    <a:pt x="94" y="31"/>
                  </a:cubicBezTo>
                  <a:cubicBezTo>
                    <a:pt x="93" y="31"/>
                    <a:pt x="93" y="31"/>
                    <a:pt x="92" y="31"/>
                  </a:cubicBezTo>
                  <a:cubicBezTo>
                    <a:pt x="92" y="31"/>
                    <a:pt x="91" y="30"/>
                    <a:pt x="91" y="30"/>
                  </a:cubicBezTo>
                  <a:cubicBezTo>
                    <a:pt x="90" y="31"/>
                    <a:pt x="90" y="32"/>
                    <a:pt x="90" y="32"/>
                  </a:cubicBezTo>
                  <a:cubicBezTo>
                    <a:pt x="90" y="32"/>
                    <a:pt x="89" y="33"/>
                    <a:pt x="88" y="33"/>
                  </a:cubicBezTo>
                  <a:cubicBezTo>
                    <a:pt x="87" y="34"/>
                    <a:pt x="86" y="33"/>
                    <a:pt x="85" y="33"/>
                  </a:cubicBezTo>
                  <a:cubicBezTo>
                    <a:pt x="84" y="33"/>
                    <a:pt x="83" y="33"/>
                    <a:pt x="82" y="33"/>
                  </a:cubicBezTo>
                  <a:cubicBezTo>
                    <a:pt x="82" y="33"/>
                    <a:pt x="81" y="33"/>
                    <a:pt x="81" y="32"/>
                  </a:cubicBezTo>
                  <a:cubicBezTo>
                    <a:pt x="80" y="32"/>
                    <a:pt x="80" y="30"/>
                    <a:pt x="79" y="29"/>
                  </a:cubicBezTo>
                  <a:cubicBezTo>
                    <a:pt x="79" y="28"/>
                    <a:pt x="79" y="26"/>
                    <a:pt x="79" y="25"/>
                  </a:cubicBezTo>
                  <a:cubicBezTo>
                    <a:pt x="78" y="24"/>
                    <a:pt x="77" y="24"/>
                    <a:pt x="77" y="24"/>
                  </a:cubicBezTo>
                  <a:cubicBezTo>
                    <a:pt x="76" y="23"/>
                    <a:pt x="76" y="23"/>
                    <a:pt x="75" y="22"/>
                  </a:cubicBezTo>
                  <a:cubicBezTo>
                    <a:pt x="75" y="22"/>
                    <a:pt x="75" y="21"/>
                    <a:pt x="75" y="20"/>
                  </a:cubicBezTo>
                  <a:cubicBezTo>
                    <a:pt x="74" y="20"/>
                    <a:pt x="73" y="20"/>
                    <a:pt x="72" y="20"/>
                  </a:cubicBezTo>
                  <a:cubicBezTo>
                    <a:pt x="71" y="21"/>
                    <a:pt x="71" y="22"/>
                    <a:pt x="70" y="22"/>
                  </a:cubicBezTo>
                  <a:cubicBezTo>
                    <a:pt x="70" y="23"/>
                    <a:pt x="68" y="24"/>
                    <a:pt x="68" y="25"/>
                  </a:cubicBezTo>
                  <a:cubicBezTo>
                    <a:pt x="67" y="25"/>
                    <a:pt x="64" y="25"/>
                    <a:pt x="63" y="25"/>
                  </a:cubicBezTo>
                  <a:cubicBezTo>
                    <a:pt x="62" y="25"/>
                    <a:pt x="60" y="25"/>
                    <a:pt x="59" y="25"/>
                  </a:cubicBezTo>
                  <a:cubicBezTo>
                    <a:pt x="59" y="24"/>
                    <a:pt x="57" y="25"/>
                    <a:pt x="57" y="25"/>
                  </a:cubicBezTo>
                  <a:cubicBezTo>
                    <a:pt x="56" y="25"/>
                    <a:pt x="55" y="25"/>
                    <a:pt x="55" y="26"/>
                  </a:cubicBezTo>
                  <a:cubicBezTo>
                    <a:pt x="54" y="26"/>
                    <a:pt x="53" y="27"/>
                    <a:pt x="53" y="28"/>
                  </a:cubicBezTo>
                  <a:cubicBezTo>
                    <a:pt x="53" y="28"/>
                    <a:pt x="54" y="29"/>
                    <a:pt x="53" y="30"/>
                  </a:cubicBezTo>
                  <a:cubicBezTo>
                    <a:pt x="53" y="30"/>
                    <a:pt x="53" y="30"/>
                    <a:pt x="52" y="30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3" y="32"/>
                    <a:pt x="53" y="33"/>
                    <a:pt x="53" y="33"/>
                  </a:cubicBezTo>
                  <a:cubicBezTo>
                    <a:pt x="54" y="34"/>
                    <a:pt x="53" y="36"/>
                    <a:pt x="53" y="37"/>
                  </a:cubicBezTo>
                  <a:cubicBezTo>
                    <a:pt x="53" y="37"/>
                    <a:pt x="51" y="38"/>
                    <a:pt x="50" y="38"/>
                  </a:cubicBezTo>
                  <a:cubicBezTo>
                    <a:pt x="50" y="39"/>
                    <a:pt x="47" y="40"/>
                    <a:pt x="46" y="40"/>
                  </a:cubicBezTo>
                  <a:cubicBezTo>
                    <a:pt x="46" y="41"/>
                    <a:pt x="45" y="42"/>
                    <a:pt x="45" y="42"/>
                  </a:cubicBezTo>
                  <a:cubicBezTo>
                    <a:pt x="45" y="42"/>
                    <a:pt x="43" y="42"/>
                    <a:pt x="43" y="42"/>
                  </a:cubicBezTo>
                  <a:cubicBezTo>
                    <a:pt x="42" y="42"/>
                    <a:pt x="41" y="44"/>
                    <a:pt x="41" y="44"/>
                  </a:cubicBezTo>
                  <a:cubicBezTo>
                    <a:pt x="40" y="44"/>
                    <a:pt x="38" y="44"/>
                    <a:pt x="37" y="44"/>
                  </a:cubicBezTo>
                  <a:cubicBezTo>
                    <a:pt x="37" y="44"/>
                    <a:pt x="35" y="41"/>
                    <a:pt x="35" y="41"/>
                  </a:cubicBezTo>
                  <a:cubicBezTo>
                    <a:pt x="34" y="41"/>
                    <a:pt x="33" y="40"/>
                    <a:pt x="32" y="40"/>
                  </a:cubicBezTo>
                  <a:cubicBezTo>
                    <a:pt x="31" y="39"/>
                    <a:pt x="30" y="38"/>
                    <a:pt x="29" y="37"/>
                  </a:cubicBezTo>
                  <a:cubicBezTo>
                    <a:pt x="29" y="36"/>
                    <a:pt x="29" y="34"/>
                    <a:pt x="28" y="33"/>
                  </a:cubicBezTo>
                  <a:cubicBezTo>
                    <a:pt x="28" y="32"/>
                    <a:pt x="27" y="31"/>
                    <a:pt x="27" y="31"/>
                  </a:cubicBezTo>
                  <a:cubicBezTo>
                    <a:pt x="27" y="30"/>
                    <a:pt x="28" y="29"/>
                    <a:pt x="27" y="29"/>
                  </a:cubicBezTo>
                  <a:cubicBezTo>
                    <a:pt x="27" y="28"/>
                    <a:pt x="26" y="28"/>
                    <a:pt x="25" y="28"/>
                  </a:cubicBezTo>
                  <a:cubicBezTo>
                    <a:pt x="25" y="28"/>
                    <a:pt x="25" y="27"/>
                    <a:pt x="24" y="27"/>
                  </a:cubicBezTo>
                  <a:cubicBezTo>
                    <a:pt x="24" y="27"/>
                    <a:pt x="23" y="27"/>
                    <a:pt x="23" y="28"/>
                  </a:cubicBezTo>
                  <a:cubicBezTo>
                    <a:pt x="22" y="28"/>
                    <a:pt x="22" y="30"/>
                    <a:pt x="22" y="30"/>
                  </a:cubicBezTo>
                  <a:cubicBezTo>
                    <a:pt x="22" y="31"/>
                    <a:pt x="23" y="31"/>
                    <a:pt x="23" y="32"/>
                  </a:cubicBezTo>
                  <a:cubicBezTo>
                    <a:pt x="23" y="32"/>
                    <a:pt x="22" y="33"/>
                    <a:pt x="22" y="34"/>
                  </a:cubicBezTo>
                  <a:cubicBezTo>
                    <a:pt x="22" y="34"/>
                    <a:pt x="23" y="35"/>
                    <a:pt x="23" y="35"/>
                  </a:cubicBezTo>
                  <a:cubicBezTo>
                    <a:pt x="22" y="36"/>
                    <a:pt x="21" y="37"/>
                    <a:pt x="21" y="37"/>
                  </a:cubicBezTo>
                  <a:cubicBezTo>
                    <a:pt x="20" y="37"/>
                    <a:pt x="20" y="36"/>
                    <a:pt x="19" y="36"/>
                  </a:cubicBezTo>
                  <a:cubicBezTo>
                    <a:pt x="19" y="35"/>
                    <a:pt x="18" y="36"/>
                    <a:pt x="18" y="36"/>
                  </a:cubicBezTo>
                  <a:cubicBezTo>
                    <a:pt x="17" y="36"/>
                    <a:pt x="17" y="37"/>
                    <a:pt x="17" y="37"/>
                  </a:cubicBezTo>
                  <a:cubicBezTo>
                    <a:pt x="17" y="38"/>
                    <a:pt x="16" y="39"/>
                    <a:pt x="16" y="40"/>
                  </a:cubicBezTo>
                  <a:cubicBezTo>
                    <a:pt x="15" y="40"/>
                    <a:pt x="14" y="41"/>
                    <a:pt x="14" y="41"/>
                  </a:cubicBezTo>
                  <a:cubicBezTo>
                    <a:pt x="13" y="41"/>
                    <a:pt x="12" y="40"/>
                    <a:pt x="12" y="40"/>
                  </a:cubicBezTo>
                  <a:cubicBezTo>
                    <a:pt x="11" y="41"/>
                    <a:pt x="10" y="41"/>
                    <a:pt x="9" y="42"/>
                  </a:cubicBezTo>
                  <a:cubicBezTo>
                    <a:pt x="9" y="42"/>
                    <a:pt x="8" y="44"/>
                    <a:pt x="8" y="44"/>
                  </a:cubicBezTo>
                  <a:cubicBezTo>
                    <a:pt x="8" y="44"/>
                    <a:pt x="7" y="45"/>
                    <a:pt x="7" y="45"/>
                  </a:cubicBezTo>
                  <a:cubicBezTo>
                    <a:pt x="6" y="45"/>
                    <a:pt x="5" y="46"/>
                    <a:pt x="4" y="46"/>
                  </a:cubicBezTo>
                  <a:cubicBezTo>
                    <a:pt x="4" y="46"/>
                    <a:pt x="2" y="47"/>
                    <a:pt x="2" y="47"/>
                  </a:cubicBezTo>
                  <a:cubicBezTo>
                    <a:pt x="2" y="48"/>
                    <a:pt x="4" y="48"/>
                    <a:pt x="4" y="48"/>
                  </a:cubicBezTo>
                  <a:cubicBezTo>
                    <a:pt x="4" y="48"/>
                    <a:pt x="3" y="49"/>
                    <a:pt x="3" y="50"/>
                  </a:cubicBezTo>
                  <a:cubicBezTo>
                    <a:pt x="4" y="50"/>
                    <a:pt x="5" y="50"/>
                    <a:pt x="5" y="50"/>
                  </a:cubicBezTo>
                  <a:cubicBezTo>
                    <a:pt x="5" y="51"/>
                    <a:pt x="5" y="51"/>
                    <a:pt x="5" y="52"/>
                  </a:cubicBezTo>
                  <a:cubicBezTo>
                    <a:pt x="5" y="52"/>
                    <a:pt x="4" y="52"/>
                    <a:pt x="4" y="52"/>
                  </a:cubicBezTo>
                  <a:cubicBezTo>
                    <a:pt x="4" y="53"/>
                    <a:pt x="4" y="53"/>
                    <a:pt x="4" y="54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3" y="55"/>
                    <a:pt x="4" y="55"/>
                    <a:pt x="4" y="55"/>
                  </a:cubicBezTo>
                  <a:cubicBezTo>
                    <a:pt x="4" y="56"/>
                    <a:pt x="4" y="56"/>
                    <a:pt x="4" y="57"/>
                  </a:cubicBezTo>
                  <a:cubicBezTo>
                    <a:pt x="4" y="57"/>
                    <a:pt x="3" y="57"/>
                    <a:pt x="3" y="57"/>
                  </a:cubicBezTo>
                  <a:cubicBezTo>
                    <a:pt x="2" y="57"/>
                    <a:pt x="2" y="58"/>
                    <a:pt x="2" y="58"/>
                  </a:cubicBezTo>
                  <a:cubicBezTo>
                    <a:pt x="2" y="59"/>
                    <a:pt x="2" y="60"/>
                    <a:pt x="2" y="60"/>
                  </a:cubicBezTo>
                  <a:cubicBezTo>
                    <a:pt x="2" y="61"/>
                    <a:pt x="3" y="61"/>
                    <a:pt x="3" y="62"/>
                  </a:cubicBezTo>
                  <a:cubicBezTo>
                    <a:pt x="4" y="62"/>
                    <a:pt x="3" y="64"/>
                    <a:pt x="3" y="64"/>
                  </a:cubicBezTo>
                  <a:cubicBezTo>
                    <a:pt x="3" y="65"/>
                    <a:pt x="3" y="67"/>
                    <a:pt x="3" y="68"/>
                  </a:cubicBezTo>
                  <a:cubicBezTo>
                    <a:pt x="3" y="68"/>
                    <a:pt x="2" y="68"/>
                    <a:pt x="1" y="69"/>
                  </a:cubicBezTo>
                  <a:cubicBezTo>
                    <a:pt x="1" y="69"/>
                    <a:pt x="0" y="69"/>
                    <a:pt x="0" y="70"/>
                  </a:cubicBezTo>
                  <a:cubicBezTo>
                    <a:pt x="0" y="70"/>
                    <a:pt x="0" y="71"/>
                    <a:pt x="0" y="71"/>
                  </a:cubicBezTo>
                  <a:cubicBezTo>
                    <a:pt x="0" y="72"/>
                    <a:pt x="1" y="72"/>
                    <a:pt x="1" y="73"/>
                  </a:cubicBezTo>
                  <a:cubicBezTo>
                    <a:pt x="2" y="73"/>
                    <a:pt x="2" y="75"/>
                    <a:pt x="3" y="76"/>
                  </a:cubicBezTo>
                  <a:cubicBezTo>
                    <a:pt x="3" y="77"/>
                    <a:pt x="4" y="78"/>
                    <a:pt x="4" y="79"/>
                  </a:cubicBezTo>
                  <a:cubicBezTo>
                    <a:pt x="4" y="80"/>
                    <a:pt x="4" y="81"/>
                    <a:pt x="4" y="82"/>
                  </a:cubicBezTo>
                  <a:cubicBezTo>
                    <a:pt x="4" y="82"/>
                    <a:pt x="6" y="83"/>
                    <a:pt x="7" y="84"/>
                  </a:cubicBezTo>
                  <a:cubicBezTo>
                    <a:pt x="7" y="84"/>
                    <a:pt x="8" y="85"/>
                    <a:pt x="8" y="85"/>
                  </a:cubicBezTo>
                  <a:cubicBezTo>
                    <a:pt x="9" y="86"/>
                    <a:pt x="10" y="85"/>
                    <a:pt x="11" y="85"/>
                  </a:cubicBezTo>
                  <a:cubicBezTo>
                    <a:pt x="12" y="85"/>
                    <a:pt x="13" y="86"/>
                    <a:pt x="14" y="87"/>
                  </a:cubicBezTo>
                  <a:cubicBezTo>
                    <a:pt x="14" y="87"/>
                    <a:pt x="15" y="87"/>
                    <a:pt x="15" y="88"/>
                  </a:cubicBezTo>
                  <a:cubicBezTo>
                    <a:pt x="16" y="89"/>
                    <a:pt x="16" y="90"/>
                    <a:pt x="16" y="91"/>
                  </a:cubicBezTo>
                  <a:cubicBezTo>
                    <a:pt x="17" y="92"/>
                    <a:pt x="18" y="94"/>
                    <a:pt x="19" y="95"/>
                  </a:cubicBezTo>
                  <a:cubicBezTo>
                    <a:pt x="20" y="96"/>
                    <a:pt x="22" y="96"/>
                    <a:pt x="23" y="96"/>
                  </a:cubicBezTo>
                  <a:cubicBezTo>
                    <a:pt x="24" y="96"/>
                    <a:pt x="27" y="94"/>
                    <a:pt x="28" y="94"/>
                  </a:cubicBezTo>
                  <a:cubicBezTo>
                    <a:pt x="29" y="94"/>
                    <a:pt x="31" y="94"/>
                    <a:pt x="32" y="94"/>
                  </a:cubicBezTo>
                  <a:cubicBezTo>
                    <a:pt x="33" y="94"/>
                    <a:pt x="35" y="93"/>
                    <a:pt x="36" y="93"/>
                  </a:cubicBezTo>
                  <a:cubicBezTo>
                    <a:pt x="37" y="93"/>
                    <a:pt x="40" y="93"/>
                    <a:pt x="41" y="93"/>
                  </a:cubicBezTo>
                  <a:cubicBezTo>
                    <a:pt x="41" y="93"/>
                    <a:pt x="43" y="93"/>
                    <a:pt x="43" y="93"/>
                  </a:cubicBezTo>
                  <a:cubicBezTo>
                    <a:pt x="44" y="93"/>
                    <a:pt x="46" y="94"/>
                    <a:pt x="46" y="95"/>
                  </a:cubicBezTo>
                  <a:cubicBezTo>
                    <a:pt x="47" y="95"/>
                    <a:pt x="47" y="96"/>
                    <a:pt x="47" y="97"/>
                  </a:cubicBezTo>
                  <a:cubicBezTo>
                    <a:pt x="47" y="97"/>
                    <a:pt x="50" y="97"/>
                    <a:pt x="51" y="98"/>
                  </a:cubicBezTo>
                  <a:cubicBezTo>
                    <a:pt x="51" y="98"/>
                    <a:pt x="51" y="100"/>
                    <a:pt x="51" y="100"/>
                  </a:cubicBezTo>
                  <a:cubicBezTo>
                    <a:pt x="52" y="101"/>
                    <a:pt x="53" y="101"/>
                    <a:pt x="53" y="102"/>
                  </a:cubicBezTo>
                  <a:cubicBezTo>
                    <a:pt x="55" y="102"/>
                    <a:pt x="57" y="100"/>
                    <a:pt x="58" y="100"/>
                  </a:cubicBezTo>
                  <a:cubicBezTo>
                    <a:pt x="59" y="100"/>
                    <a:pt x="61" y="100"/>
                    <a:pt x="62" y="100"/>
                  </a:cubicBezTo>
                  <a:cubicBezTo>
                    <a:pt x="63" y="101"/>
                    <a:pt x="63" y="101"/>
                    <a:pt x="64" y="101"/>
                  </a:cubicBezTo>
                  <a:cubicBezTo>
                    <a:pt x="65" y="102"/>
                    <a:pt x="67" y="101"/>
                    <a:pt x="67" y="102"/>
                  </a:cubicBezTo>
                  <a:cubicBezTo>
                    <a:pt x="68" y="102"/>
                    <a:pt x="68" y="104"/>
                    <a:pt x="69" y="104"/>
                  </a:cubicBezTo>
                  <a:cubicBezTo>
                    <a:pt x="69" y="105"/>
                    <a:pt x="71" y="106"/>
                    <a:pt x="71" y="107"/>
                  </a:cubicBezTo>
                  <a:cubicBezTo>
                    <a:pt x="72" y="107"/>
                    <a:pt x="73" y="108"/>
                    <a:pt x="74" y="109"/>
                  </a:cubicBezTo>
                  <a:cubicBezTo>
                    <a:pt x="74" y="109"/>
                    <a:pt x="75" y="111"/>
                    <a:pt x="76" y="111"/>
                  </a:cubicBezTo>
                  <a:cubicBezTo>
                    <a:pt x="76" y="112"/>
                    <a:pt x="77" y="111"/>
                    <a:pt x="77" y="112"/>
                  </a:cubicBezTo>
                  <a:cubicBezTo>
                    <a:pt x="78" y="112"/>
                    <a:pt x="79" y="114"/>
                    <a:pt x="80" y="114"/>
                  </a:cubicBezTo>
                  <a:cubicBezTo>
                    <a:pt x="80" y="115"/>
                    <a:pt x="81" y="115"/>
                    <a:pt x="82" y="116"/>
                  </a:cubicBezTo>
                  <a:cubicBezTo>
                    <a:pt x="83" y="117"/>
                    <a:pt x="85" y="118"/>
                    <a:pt x="86" y="119"/>
                  </a:cubicBezTo>
                  <a:cubicBezTo>
                    <a:pt x="87" y="119"/>
                    <a:pt x="88" y="120"/>
                    <a:pt x="88" y="120"/>
                  </a:cubicBezTo>
                  <a:cubicBezTo>
                    <a:pt x="89" y="120"/>
                    <a:pt x="90" y="120"/>
                    <a:pt x="91" y="120"/>
                  </a:cubicBezTo>
                  <a:cubicBezTo>
                    <a:pt x="91" y="121"/>
                    <a:pt x="92" y="121"/>
                    <a:pt x="93" y="122"/>
                  </a:cubicBezTo>
                  <a:cubicBezTo>
                    <a:pt x="93" y="122"/>
                    <a:pt x="95" y="122"/>
                    <a:pt x="95" y="122"/>
                  </a:cubicBezTo>
                  <a:cubicBezTo>
                    <a:pt x="96" y="122"/>
                    <a:pt x="97" y="123"/>
                    <a:pt x="98" y="123"/>
                  </a:cubicBezTo>
                  <a:cubicBezTo>
                    <a:pt x="99" y="123"/>
                    <a:pt x="100" y="123"/>
                    <a:pt x="101" y="123"/>
                  </a:cubicBezTo>
                  <a:cubicBezTo>
                    <a:pt x="102" y="124"/>
                    <a:pt x="104" y="126"/>
                    <a:pt x="105" y="127"/>
                  </a:cubicBezTo>
                  <a:cubicBezTo>
                    <a:pt x="105" y="127"/>
                    <a:pt x="106" y="128"/>
                    <a:pt x="106" y="128"/>
                  </a:cubicBezTo>
                  <a:cubicBezTo>
                    <a:pt x="106" y="129"/>
                    <a:pt x="107" y="128"/>
                    <a:pt x="107" y="129"/>
                  </a:cubicBezTo>
                  <a:cubicBezTo>
                    <a:pt x="108" y="129"/>
                    <a:pt x="108" y="130"/>
                    <a:pt x="108" y="131"/>
                  </a:cubicBezTo>
                  <a:cubicBezTo>
                    <a:pt x="108" y="131"/>
                    <a:pt x="110" y="133"/>
                    <a:pt x="111" y="133"/>
                  </a:cubicBezTo>
                  <a:cubicBezTo>
                    <a:pt x="112" y="133"/>
                    <a:pt x="114" y="133"/>
                    <a:pt x="114" y="134"/>
                  </a:cubicBezTo>
                  <a:cubicBezTo>
                    <a:pt x="115" y="134"/>
                    <a:pt x="116" y="136"/>
                    <a:pt x="117" y="136"/>
                  </a:cubicBezTo>
                  <a:cubicBezTo>
                    <a:pt x="118" y="136"/>
                    <a:pt x="119" y="136"/>
                    <a:pt x="119" y="136"/>
                  </a:cubicBezTo>
                  <a:cubicBezTo>
                    <a:pt x="120" y="136"/>
                    <a:pt x="122" y="136"/>
                    <a:pt x="123" y="137"/>
                  </a:cubicBezTo>
                  <a:cubicBezTo>
                    <a:pt x="124" y="137"/>
                    <a:pt x="124" y="138"/>
                    <a:pt x="125" y="138"/>
                  </a:cubicBezTo>
                  <a:cubicBezTo>
                    <a:pt x="125" y="139"/>
                    <a:pt x="127" y="139"/>
                    <a:pt x="127" y="139"/>
                  </a:cubicBezTo>
                  <a:cubicBezTo>
                    <a:pt x="128" y="140"/>
                    <a:pt x="127" y="141"/>
                    <a:pt x="128" y="142"/>
                  </a:cubicBezTo>
                  <a:cubicBezTo>
                    <a:pt x="128" y="142"/>
                    <a:pt x="130" y="143"/>
                    <a:pt x="131" y="143"/>
                  </a:cubicBezTo>
                  <a:cubicBezTo>
                    <a:pt x="132" y="142"/>
                    <a:pt x="133" y="141"/>
                    <a:pt x="134" y="141"/>
                  </a:cubicBezTo>
                  <a:cubicBezTo>
                    <a:pt x="135" y="141"/>
                    <a:pt x="137" y="142"/>
                    <a:pt x="138" y="141"/>
                  </a:cubicBezTo>
                  <a:cubicBezTo>
                    <a:pt x="139" y="141"/>
                    <a:pt x="141" y="140"/>
                    <a:pt x="142" y="140"/>
                  </a:cubicBezTo>
                  <a:cubicBezTo>
                    <a:pt x="143" y="140"/>
                    <a:pt x="146" y="140"/>
                    <a:pt x="147" y="141"/>
                  </a:cubicBezTo>
                  <a:cubicBezTo>
                    <a:pt x="148" y="141"/>
                    <a:pt x="150" y="142"/>
                    <a:pt x="152" y="142"/>
                  </a:cubicBezTo>
                  <a:cubicBezTo>
                    <a:pt x="152" y="142"/>
                    <a:pt x="154" y="141"/>
                    <a:pt x="155" y="141"/>
                  </a:cubicBezTo>
                  <a:cubicBezTo>
                    <a:pt x="156" y="141"/>
                    <a:pt x="158" y="142"/>
                    <a:pt x="158" y="142"/>
                  </a:cubicBezTo>
                  <a:cubicBezTo>
                    <a:pt x="159" y="143"/>
                    <a:pt x="161" y="143"/>
                    <a:pt x="162" y="143"/>
                  </a:cubicBezTo>
                  <a:cubicBezTo>
                    <a:pt x="163" y="144"/>
                    <a:pt x="164" y="145"/>
                    <a:pt x="165" y="145"/>
                  </a:cubicBezTo>
                  <a:cubicBezTo>
                    <a:pt x="166" y="146"/>
                    <a:pt x="167" y="146"/>
                    <a:pt x="168" y="146"/>
                  </a:cubicBezTo>
                  <a:cubicBezTo>
                    <a:pt x="169" y="147"/>
                    <a:pt x="171" y="149"/>
                    <a:pt x="172" y="150"/>
                  </a:cubicBezTo>
                  <a:cubicBezTo>
                    <a:pt x="172" y="151"/>
                    <a:pt x="175" y="152"/>
                    <a:pt x="175" y="153"/>
                  </a:cubicBezTo>
                  <a:cubicBezTo>
                    <a:pt x="176" y="153"/>
                    <a:pt x="176" y="155"/>
                    <a:pt x="176" y="155"/>
                  </a:cubicBezTo>
                  <a:cubicBezTo>
                    <a:pt x="176" y="156"/>
                    <a:pt x="177" y="157"/>
                    <a:pt x="177" y="158"/>
                  </a:cubicBezTo>
                  <a:cubicBezTo>
                    <a:pt x="178" y="159"/>
                    <a:pt x="179" y="159"/>
                    <a:pt x="179" y="160"/>
                  </a:cubicBezTo>
                  <a:cubicBezTo>
                    <a:pt x="180" y="161"/>
                    <a:pt x="181" y="163"/>
                    <a:pt x="181" y="165"/>
                  </a:cubicBezTo>
                  <a:cubicBezTo>
                    <a:pt x="182" y="165"/>
                    <a:pt x="183" y="166"/>
                    <a:pt x="184" y="167"/>
                  </a:cubicBezTo>
                  <a:cubicBezTo>
                    <a:pt x="184" y="168"/>
                    <a:pt x="183" y="169"/>
                    <a:pt x="183" y="169"/>
                  </a:cubicBezTo>
                  <a:cubicBezTo>
                    <a:pt x="184" y="170"/>
                    <a:pt x="185" y="170"/>
                    <a:pt x="186" y="171"/>
                  </a:cubicBezTo>
                  <a:cubicBezTo>
                    <a:pt x="186" y="171"/>
                    <a:pt x="187" y="172"/>
                    <a:pt x="187" y="172"/>
                  </a:cubicBezTo>
                  <a:cubicBezTo>
                    <a:pt x="188" y="172"/>
                    <a:pt x="190" y="172"/>
                    <a:pt x="190" y="172"/>
                  </a:cubicBezTo>
                  <a:cubicBezTo>
                    <a:pt x="191" y="172"/>
                    <a:pt x="193" y="173"/>
                    <a:pt x="193" y="173"/>
                  </a:cubicBezTo>
                  <a:cubicBezTo>
                    <a:pt x="194" y="173"/>
                    <a:pt x="196" y="173"/>
                    <a:pt x="197" y="174"/>
                  </a:cubicBezTo>
                  <a:cubicBezTo>
                    <a:pt x="198" y="174"/>
                    <a:pt x="200" y="174"/>
                    <a:pt x="201" y="175"/>
                  </a:cubicBezTo>
                  <a:cubicBezTo>
                    <a:pt x="201" y="175"/>
                    <a:pt x="202" y="177"/>
                    <a:pt x="202" y="178"/>
                  </a:cubicBezTo>
                  <a:cubicBezTo>
                    <a:pt x="203" y="178"/>
                    <a:pt x="203" y="179"/>
                    <a:pt x="204" y="179"/>
                  </a:cubicBezTo>
                  <a:cubicBezTo>
                    <a:pt x="205" y="179"/>
                    <a:pt x="206" y="178"/>
                    <a:pt x="207" y="179"/>
                  </a:cubicBezTo>
                  <a:cubicBezTo>
                    <a:pt x="208" y="179"/>
                    <a:pt x="209" y="179"/>
                    <a:pt x="210" y="180"/>
                  </a:cubicBezTo>
                  <a:cubicBezTo>
                    <a:pt x="211" y="180"/>
                    <a:pt x="212" y="180"/>
                    <a:pt x="213" y="180"/>
                  </a:cubicBezTo>
                  <a:cubicBezTo>
                    <a:pt x="214" y="180"/>
                    <a:pt x="215" y="179"/>
                    <a:pt x="215" y="179"/>
                  </a:cubicBezTo>
                  <a:cubicBezTo>
                    <a:pt x="216" y="178"/>
                    <a:pt x="217" y="178"/>
                    <a:pt x="218" y="178"/>
                  </a:cubicBezTo>
                  <a:cubicBezTo>
                    <a:pt x="218" y="177"/>
                    <a:pt x="219" y="177"/>
                    <a:pt x="220" y="177"/>
                  </a:cubicBezTo>
                  <a:cubicBezTo>
                    <a:pt x="221" y="177"/>
                    <a:pt x="223" y="177"/>
                    <a:pt x="223" y="177"/>
                  </a:cubicBezTo>
                  <a:cubicBezTo>
                    <a:pt x="224" y="177"/>
                    <a:pt x="225" y="179"/>
                    <a:pt x="225" y="179"/>
                  </a:cubicBezTo>
                  <a:cubicBezTo>
                    <a:pt x="226" y="180"/>
                    <a:pt x="227" y="181"/>
                    <a:pt x="228" y="181"/>
                  </a:cubicBezTo>
                  <a:cubicBezTo>
                    <a:pt x="228" y="181"/>
                    <a:pt x="230" y="179"/>
                    <a:pt x="230" y="179"/>
                  </a:cubicBezTo>
                  <a:cubicBezTo>
                    <a:pt x="231" y="179"/>
                    <a:pt x="233" y="179"/>
                    <a:pt x="234" y="179"/>
                  </a:cubicBezTo>
                  <a:cubicBezTo>
                    <a:pt x="234" y="180"/>
                    <a:pt x="235" y="182"/>
                    <a:pt x="236" y="182"/>
                  </a:cubicBezTo>
                  <a:cubicBezTo>
                    <a:pt x="236" y="183"/>
                    <a:pt x="237" y="184"/>
                    <a:pt x="238" y="184"/>
                  </a:cubicBezTo>
                  <a:cubicBezTo>
                    <a:pt x="238" y="184"/>
                    <a:pt x="239" y="185"/>
                    <a:pt x="240" y="184"/>
                  </a:cubicBezTo>
                  <a:cubicBezTo>
                    <a:pt x="241" y="184"/>
                    <a:pt x="240" y="183"/>
                    <a:pt x="241" y="182"/>
                  </a:cubicBezTo>
                  <a:cubicBezTo>
                    <a:pt x="241" y="182"/>
                    <a:pt x="243" y="183"/>
                    <a:pt x="243" y="182"/>
                  </a:cubicBezTo>
                  <a:cubicBezTo>
                    <a:pt x="244" y="182"/>
                    <a:pt x="243" y="180"/>
                    <a:pt x="243" y="179"/>
                  </a:cubicBezTo>
                  <a:cubicBezTo>
                    <a:pt x="243" y="178"/>
                    <a:pt x="242" y="177"/>
                    <a:pt x="242" y="177"/>
                  </a:cubicBezTo>
                  <a:cubicBezTo>
                    <a:pt x="242" y="176"/>
                    <a:pt x="242" y="175"/>
                    <a:pt x="242" y="174"/>
                  </a:cubicBezTo>
                  <a:cubicBezTo>
                    <a:pt x="242" y="174"/>
                    <a:pt x="241" y="173"/>
                    <a:pt x="241" y="172"/>
                  </a:cubicBezTo>
                  <a:cubicBezTo>
                    <a:pt x="240" y="171"/>
                    <a:pt x="240" y="169"/>
                    <a:pt x="240" y="167"/>
                  </a:cubicBezTo>
                  <a:cubicBezTo>
                    <a:pt x="239" y="166"/>
                    <a:pt x="239" y="165"/>
                    <a:pt x="239" y="164"/>
                  </a:cubicBezTo>
                  <a:cubicBezTo>
                    <a:pt x="240" y="163"/>
                    <a:pt x="241" y="161"/>
                    <a:pt x="241" y="160"/>
                  </a:cubicBezTo>
                  <a:cubicBezTo>
                    <a:pt x="241" y="160"/>
                    <a:pt x="241" y="158"/>
                    <a:pt x="242" y="157"/>
                  </a:cubicBezTo>
                  <a:cubicBezTo>
                    <a:pt x="242" y="156"/>
                    <a:pt x="244" y="155"/>
                    <a:pt x="245" y="154"/>
                  </a:cubicBezTo>
                  <a:cubicBezTo>
                    <a:pt x="245" y="154"/>
                    <a:pt x="246" y="152"/>
                    <a:pt x="246" y="152"/>
                  </a:cubicBezTo>
                  <a:cubicBezTo>
                    <a:pt x="246" y="152"/>
                    <a:pt x="247" y="151"/>
                    <a:pt x="247" y="15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7"/>
            <p:cNvSpPr>
              <a:spLocks/>
            </p:cNvSpPr>
            <p:nvPr/>
          </p:nvSpPr>
          <p:spPr bwMode="auto">
            <a:xfrm>
              <a:off x="1876" y="4052"/>
              <a:ext cx="33" cy="49"/>
            </a:xfrm>
            <a:custGeom>
              <a:avLst/>
              <a:gdLst>
                <a:gd name="T0" fmla="*/ 12 w 12"/>
                <a:gd name="T1" fmla="*/ 15 h 18"/>
                <a:gd name="T2" fmla="*/ 9 w 12"/>
                <a:gd name="T3" fmla="*/ 17 h 18"/>
                <a:gd name="T4" fmla="*/ 7 w 12"/>
                <a:gd name="T5" fmla="*/ 17 h 18"/>
                <a:gd name="T6" fmla="*/ 5 w 12"/>
                <a:gd name="T7" fmla="*/ 16 h 18"/>
                <a:gd name="T8" fmla="*/ 4 w 12"/>
                <a:gd name="T9" fmla="*/ 15 h 18"/>
                <a:gd name="T10" fmla="*/ 3 w 12"/>
                <a:gd name="T11" fmla="*/ 14 h 18"/>
                <a:gd name="T12" fmla="*/ 3 w 12"/>
                <a:gd name="T13" fmla="*/ 12 h 18"/>
                <a:gd name="T14" fmla="*/ 1 w 12"/>
                <a:gd name="T15" fmla="*/ 11 h 18"/>
                <a:gd name="T16" fmla="*/ 1 w 12"/>
                <a:gd name="T17" fmla="*/ 8 h 18"/>
                <a:gd name="T18" fmla="*/ 0 w 12"/>
                <a:gd name="T19" fmla="*/ 6 h 18"/>
                <a:gd name="T20" fmla="*/ 1 w 12"/>
                <a:gd name="T21" fmla="*/ 4 h 18"/>
                <a:gd name="T22" fmla="*/ 0 w 12"/>
                <a:gd name="T23" fmla="*/ 3 h 18"/>
                <a:gd name="T24" fmla="*/ 1 w 12"/>
                <a:gd name="T25" fmla="*/ 0 h 18"/>
                <a:gd name="T26" fmla="*/ 3 w 12"/>
                <a:gd name="T27" fmla="*/ 0 h 18"/>
                <a:gd name="T28" fmla="*/ 4 w 12"/>
                <a:gd name="T29" fmla="*/ 2 h 18"/>
                <a:gd name="T30" fmla="*/ 3 w 12"/>
                <a:gd name="T31" fmla="*/ 3 h 18"/>
                <a:gd name="T32" fmla="*/ 4 w 12"/>
                <a:gd name="T33" fmla="*/ 5 h 18"/>
                <a:gd name="T34" fmla="*/ 7 w 12"/>
                <a:gd name="T35" fmla="*/ 7 h 18"/>
                <a:gd name="T36" fmla="*/ 8 w 12"/>
                <a:gd name="T37" fmla="*/ 7 h 18"/>
                <a:gd name="T38" fmla="*/ 9 w 12"/>
                <a:gd name="T39" fmla="*/ 8 h 18"/>
                <a:gd name="T40" fmla="*/ 11 w 12"/>
                <a:gd name="T41" fmla="*/ 10 h 18"/>
                <a:gd name="T42" fmla="*/ 12 w 12"/>
                <a:gd name="T43" fmla="*/ 12 h 18"/>
                <a:gd name="T44" fmla="*/ 12 w 12"/>
                <a:gd name="T45" fmla="*/ 13 h 18"/>
                <a:gd name="T46" fmla="*/ 12 w 12"/>
                <a:gd name="T47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" h="18">
                  <a:moveTo>
                    <a:pt x="12" y="15"/>
                  </a:moveTo>
                  <a:cubicBezTo>
                    <a:pt x="11" y="15"/>
                    <a:pt x="10" y="17"/>
                    <a:pt x="9" y="17"/>
                  </a:cubicBezTo>
                  <a:cubicBezTo>
                    <a:pt x="9" y="17"/>
                    <a:pt x="8" y="18"/>
                    <a:pt x="7" y="17"/>
                  </a:cubicBezTo>
                  <a:cubicBezTo>
                    <a:pt x="7" y="17"/>
                    <a:pt x="5" y="17"/>
                    <a:pt x="5" y="16"/>
                  </a:cubicBezTo>
                  <a:cubicBezTo>
                    <a:pt x="4" y="16"/>
                    <a:pt x="4" y="15"/>
                    <a:pt x="4" y="15"/>
                  </a:cubicBezTo>
                  <a:cubicBezTo>
                    <a:pt x="4" y="14"/>
                    <a:pt x="3" y="14"/>
                    <a:pt x="3" y="14"/>
                  </a:cubicBezTo>
                  <a:cubicBezTo>
                    <a:pt x="3" y="14"/>
                    <a:pt x="3" y="12"/>
                    <a:pt x="3" y="12"/>
                  </a:cubicBezTo>
                  <a:cubicBezTo>
                    <a:pt x="3" y="11"/>
                    <a:pt x="2" y="11"/>
                    <a:pt x="1" y="11"/>
                  </a:cubicBezTo>
                  <a:cubicBezTo>
                    <a:pt x="1" y="10"/>
                    <a:pt x="1" y="9"/>
                    <a:pt x="1" y="8"/>
                  </a:cubicBezTo>
                  <a:cubicBezTo>
                    <a:pt x="0" y="8"/>
                    <a:pt x="0" y="6"/>
                    <a:pt x="0" y="6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4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5"/>
                    <a:pt x="4" y="5"/>
                  </a:cubicBezTo>
                  <a:cubicBezTo>
                    <a:pt x="4" y="6"/>
                    <a:pt x="6" y="7"/>
                    <a:pt x="7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7"/>
                    <a:pt x="9" y="8"/>
                    <a:pt x="9" y="8"/>
                  </a:cubicBezTo>
                  <a:cubicBezTo>
                    <a:pt x="10" y="9"/>
                    <a:pt x="11" y="9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2" y="12"/>
                    <a:pt x="12" y="13"/>
                    <a:pt x="12" y="13"/>
                  </a:cubicBezTo>
                  <a:cubicBezTo>
                    <a:pt x="12" y="13"/>
                    <a:pt x="12" y="14"/>
                    <a:pt x="12" y="1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8"/>
            <p:cNvSpPr>
              <a:spLocks/>
            </p:cNvSpPr>
            <p:nvPr/>
          </p:nvSpPr>
          <p:spPr bwMode="auto">
            <a:xfrm>
              <a:off x="1876" y="4052"/>
              <a:ext cx="33" cy="49"/>
            </a:xfrm>
            <a:custGeom>
              <a:avLst/>
              <a:gdLst>
                <a:gd name="T0" fmla="*/ 12 w 12"/>
                <a:gd name="T1" fmla="*/ 15 h 18"/>
                <a:gd name="T2" fmla="*/ 9 w 12"/>
                <a:gd name="T3" fmla="*/ 17 h 18"/>
                <a:gd name="T4" fmla="*/ 7 w 12"/>
                <a:gd name="T5" fmla="*/ 17 h 18"/>
                <a:gd name="T6" fmla="*/ 5 w 12"/>
                <a:gd name="T7" fmla="*/ 16 h 18"/>
                <a:gd name="T8" fmla="*/ 4 w 12"/>
                <a:gd name="T9" fmla="*/ 15 h 18"/>
                <a:gd name="T10" fmla="*/ 3 w 12"/>
                <a:gd name="T11" fmla="*/ 14 h 18"/>
                <a:gd name="T12" fmla="*/ 3 w 12"/>
                <a:gd name="T13" fmla="*/ 12 h 18"/>
                <a:gd name="T14" fmla="*/ 1 w 12"/>
                <a:gd name="T15" fmla="*/ 11 h 18"/>
                <a:gd name="T16" fmla="*/ 1 w 12"/>
                <a:gd name="T17" fmla="*/ 8 h 18"/>
                <a:gd name="T18" fmla="*/ 0 w 12"/>
                <a:gd name="T19" fmla="*/ 6 h 18"/>
                <a:gd name="T20" fmla="*/ 1 w 12"/>
                <a:gd name="T21" fmla="*/ 4 h 18"/>
                <a:gd name="T22" fmla="*/ 0 w 12"/>
                <a:gd name="T23" fmla="*/ 3 h 18"/>
                <a:gd name="T24" fmla="*/ 1 w 12"/>
                <a:gd name="T25" fmla="*/ 0 h 18"/>
                <a:gd name="T26" fmla="*/ 3 w 12"/>
                <a:gd name="T27" fmla="*/ 0 h 18"/>
                <a:gd name="T28" fmla="*/ 4 w 12"/>
                <a:gd name="T29" fmla="*/ 2 h 18"/>
                <a:gd name="T30" fmla="*/ 3 w 12"/>
                <a:gd name="T31" fmla="*/ 3 h 18"/>
                <a:gd name="T32" fmla="*/ 4 w 12"/>
                <a:gd name="T33" fmla="*/ 5 h 18"/>
                <a:gd name="T34" fmla="*/ 7 w 12"/>
                <a:gd name="T35" fmla="*/ 7 h 18"/>
                <a:gd name="T36" fmla="*/ 8 w 12"/>
                <a:gd name="T37" fmla="*/ 7 h 18"/>
                <a:gd name="T38" fmla="*/ 9 w 12"/>
                <a:gd name="T39" fmla="*/ 8 h 18"/>
                <a:gd name="T40" fmla="*/ 11 w 12"/>
                <a:gd name="T41" fmla="*/ 10 h 18"/>
                <a:gd name="T42" fmla="*/ 12 w 12"/>
                <a:gd name="T43" fmla="*/ 12 h 18"/>
                <a:gd name="T44" fmla="*/ 12 w 12"/>
                <a:gd name="T45" fmla="*/ 13 h 18"/>
                <a:gd name="T46" fmla="*/ 12 w 12"/>
                <a:gd name="T47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" h="18">
                  <a:moveTo>
                    <a:pt x="12" y="15"/>
                  </a:moveTo>
                  <a:cubicBezTo>
                    <a:pt x="11" y="15"/>
                    <a:pt x="10" y="17"/>
                    <a:pt x="9" y="17"/>
                  </a:cubicBezTo>
                  <a:cubicBezTo>
                    <a:pt x="9" y="17"/>
                    <a:pt x="8" y="18"/>
                    <a:pt x="7" y="17"/>
                  </a:cubicBezTo>
                  <a:cubicBezTo>
                    <a:pt x="7" y="17"/>
                    <a:pt x="5" y="17"/>
                    <a:pt x="5" y="16"/>
                  </a:cubicBezTo>
                  <a:cubicBezTo>
                    <a:pt x="4" y="16"/>
                    <a:pt x="4" y="15"/>
                    <a:pt x="4" y="15"/>
                  </a:cubicBezTo>
                  <a:cubicBezTo>
                    <a:pt x="4" y="14"/>
                    <a:pt x="3" y="14"/>
                    <a:pt x="3" y="14"/>
                  </a:cubicBezTo>
                  <a:cubicBezTo>
                    <a:pt x="3" y="14"/>
                    <a:pt x="3" y="12"/>
                    <a:pt x="3" y="12"/>
                  </a:cubicBezTo>
                  <a:cubicBezTo>
                    <a:pt x="3" y="11"/>
                    <a:pt x="2" y="11"/>
                    <a:pt x="1" y="11"/>
                  </a:cubicBezTo>
                  <a:cubicBezTo>
                    <a:pt x="1" y="10"/>
                    <a:pt x="1" y="9"/>
                    <a:pt x="1" y="8"/>
                  </a:cubicBezTo>
                  <a:cubicBezTo>
                    <a:pt x="0" y="8"/>
                    <a:pt x="0" y="6"/>
                    <a:pt x="0" y="6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4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5"/>
                    <a:pt x="4" y="5"/>
                  </a:cubicBezTo>
                  <a:cubicBezTo>
                    <a:pt x="4" y="6"/>
                    <a:pt x="6" y="7"/>
                    <a:pt x="7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7"/>
                    <a:pt x="9" y="8"/>
                    <a:pt x="9" y="8"/>
                  </a:cubicBezTo>
                  <a:cubicBezTo>
                    <a:pt x="10" y="9"/>
                    <a:pt x="11" y="9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2" y="12"/>
                    <a:pt x="12" y="13"/>
                    <a:pt x="12" y="13"/>
                  </a:cubicBezTo>
                  <a:cubicBezTo>
                    <a:pt x="12" y="13"/>
                    <a:pt x="12" y="14"/>
                    <a:pt x="12" y="1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9"/>
            <p:cNvSpPr>
              <a:spLocks/>
            </p:cNvSpPr>
            <p:nvPr/>
          </p:nvSpPr>
          <p:spPr bwMode="auto">
            <a:xfrm>
              <a:off x="1893" y="3717"/>
              <a:ext cx="22" cy="19"/>
            </a:xfrm>
            <a:custGeom>
              <a:avLst/>
              <a:gdLst>
                <a:gd name="T0" fmla="*/ 8 w 8"/>
                <a:gd name="T1" fmla="*/ 5 h 7"/>
                <a:gd name="T2" fmla="*/ 6 w 8"/>
                <a:gd name="T3" fmla="*/ 4 h 7"/>
                <a:gd name="T4" fmla="*/ 5 w 8"/>
                <a:gd name="T5" fmla="*/ 2 h 7"/>
                <a:gd name="T6" fmla="*/ 4 w 8"/>
                <a:gd name="T7" fmla="*/ 2 h 7"/>
                <a:gd name="T8" fmla="*/ 4 w 8"/>
                <a:gd name="T9" fmla="*/ 0 h 7"/>
                <a:gd name="T10" fmla="*/ 2 w 8"/>
                <a:gd name="T11" fmla="*/ 0 h 7"/>
                <a:gd name="T12" fmla="*/ 0 w 8"/>
                <a:gd name="T13" fmla="*/ 0 h 7"/>
                <a:gd name="T14" fmla="*/ 1 w 8"/>
                <a:gd name="T15" fmla="*/ 2 h 7"/>
                <a:gd name="T16" fmla="*/ 0 w 8"/>
                <a:gd name="T17" fmla="*/ 3 h 7"/>
                <a:gd name="T18" fmla="*/ 2 w 8"/>
                <a:gd name="T19" fmla="*/ 4 h 7"/>
                <a:gd name="T20" fmla="*/ 4 w 8"/>
                <a:gd name="T21" fmla="*/ 4 h 7"/>
                <a:gd name="T22" fmla="*/ 4 w 8"/>
                <a:gd name="T23" fmla="*/ 6 h 7"/>
                <a:gd name="T24" fmla="*/ 6 w 8"/>
                <a:gd name="T25" fmla="*/ 7 h 7"/>
                <a:gd name="T26" fmla="*/ 8 w 8"/>
                <a:gd name="T27" fmla="*/ 6 h 7"/>
                <a:gd name="T28" fmla="*/ 8 w 8"/>
                <a:gd name="T2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7">
                  <a:moveTo>
                    <a:pt x="8" y="5"/>
                  </a:moveTo>
                  <a:cubicBezTo>
                    <a:pt x="7" y="4"/>
                    <a:pt x="6" y="5"/>
                    <a:pt x="6" y="4"/>
                  </a:cubicBezTo>
                  <a:cubicBezTo>
                    <a:pt x="5" y="4"/>
                    <a:pt x="6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0"/>
                    <a:pt x="4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0" y="4"/>
                    <a:pt x="2" y="4"/>
                    <a:pt x="2" y="4"/>
                  </a:cubicBezTo>
                  <a:cubicBezTo>
                    <a:pt x="2" y="4"/>
                    <a:pt x="3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8" y="6"/>
                    <a:pt x="8" y="5"/>
                    <a:pt x="8" y="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0"/>
            <p:cNvSpPr>
              <a:spLocks/>
            </p:cNvSpPr>
            <p:nvPr/>
          </p:nvSpPr>
          <p:spPr bwMode="auto">
            <a:xfrm>
              <a:off x="1893" y="3717"/>
              <a:ext cx="22" cy="19"/>
            </a:xfrm>
            <a:custGeom>
              <a:avLst/>
              <a:gdLst>
                <a:gd name="T0" fmla="*/ 8 w 8"/>
                <a:gd name="T1" fmla="*/ 5 h 7"/>
                <a:gd name="T2" fmla="*/ 6 w 8"/>
                <a:gd name="T3" fmla="*/ 4 h 7"/>
                <a:gd name="T4" fmla="*/ 5 w 8"/>
                <a:gd name="T5" fmla="*/ 2 h 7"/>
                <a:gd name="T6" fmla="*/ 4 w 8"/>
                <a:gd name="T7" fmla="*/ 2 h 7"/>
                <a:gd name="T8" fmla="*/ 4 w 8"/>
                <a:gd name="T9" fmla="*/ 0 h 7"/>
                <a:gd name="T10" fmla="*/ 2 w 8"/>
                <a:gd name="T11" fmla="*/ 0 h 7"/>
                <a:gd name="T12" fmla="*/ 0 w 8"/>
                <a:gd name="T13" fmla="*/ 0 h 7"/>
                <a:gd name="T14" fmla="*/ 1 w 8"/>
                <a:gd name="T15" fmla="*/ 2 h 7"/>
                <a:gd name="T16" fmla="*/ 0 w 8"/>
                <a:gd name="T17" fmla="*/ 3 h 7"/>
                <a:gd name="T18" fmla="*/ 2 w 8"/>
                <a:gd name="T19" fmla="*/ 4 h 7"/>
                <a:gd name="T20" fmla="*/ 4 w 8"/>
                <a:gd name="T21" fmla="*/ 4 h 7"/>
                <a:gd name="T22" fmla="*/ 4 w 8"/>
                <a:gd name="T23" fmla="*/ 6 h 7"/>
                <a:gd name="T24" fmla="*/ 6 w 8"/>
                <a:gd name="T25" fmla="*/ 7 h 7"/>
                <a:gd name="T26" fmla="*/ 8 w 8"/>
                <a:gd name="T27" fmla="*/ 6 h 7"/>
                <a:gd name="T28" fmla="*/ 8 w 8"/>
                <a:gd name="T2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7">
                  <a:moveTo>
                    <a:pt x="8" y="5"/>
                  </a:moveTo>
                  <a:cubicBezTo>
                    <a:pt x="7" y="4"/>
                    <a:pt x="6" y="5"/>
                    <a:pt x="6" y="4"/>
                  </a:cubicBezTo>
                  <a:cubicBezTo>
                    <a:pt x="5" y="4"/>
                    <a:pt x="6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0"/>
                    <a:pt x="4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0" y="4"/>
                    <a:pt x="2" y="4"/>
                    <a:pt x="2" y="4"/>
                  </a:cubicBezTo>
                  <a:cubicBezTo>
                    <a:pt x="2" y="4"/>
                    <a:pt x="3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8" y="6"/>
                    <a:pt x="8" y="5"/>
                    <a:pt x="8" y="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1"/>
            <p:cNvSpPr>
              <a:spLocks/>
            </p:cNvSpPr>
            <p:nvPr/>
          </p:nvSpPr>
          <p:spPr bwMode="auto">
            <a:xfrm>
              <a:off x="1948" y="3725"/>
              <a:ext cx="24" cy="17"/>
            </a:xfrm>
            <a:custGeom>
              <a:avLst/>
              <a:gdLst>
                <a:gd name="T0" fmla="*/ 5 w 9"/>
                <a:gd name="T1" fmla="*/ 1 h 6"/>
                <a:gd name="T2" fmla="*/ 3 w 9"/>
                <a:gd name="T3" fmla="*/ 1 h 6"/>
                <a:gd name="T4" fmla="*/ 3 w 9"/>
                <a:gd name="T5" fmla="*/ 0 h 6"/>
                <a:gd name="T6" fmla="*/ 2 w 9"/>
                <a:gd name="T7" fmla="*/ 1 h 6"/>
                <a:gd name="T8" fmla="*/ 1 w 9"/>
                <a:gd name="T9" fmla="*/ 1 h 6"/>
                <a:gd name="T10" fmla="*/ 0 w 9"/>
                <a:gd name="T11" fmla="*/ 2 h 6"/>
                <a:gd name="T12" fmla="*/ 1 w 9"/>
                <a:gd name="T13" fmla="*/ 3 h 6"/>
                <a:gd name="T14" fmla="*/ 1 w 9"/>
                <a:gd name="T15" fmla="*/ 4 h 6"/>
                <a:gd name="T16" fmla="*/ 3 w 9"/>
                <a:gd name="T17" fmla="*/ 4 h 6"/>
                <a:gd name="T18" fmla="*/ 4 w 9"/>
                <a:gd name="T19" fmla="*/ 3 h 6"/>
                <a:gd name="T20" fmla="*/ 6 w 9"/>
                <a:gd name="T21" fmla="*/ 5 h 6"/>
                <a:gd name="T22" fmla="*/ 6 w 9"/>
                <a:gd name="T23" fmla="*/ 5 h 6"/>
                <a:gd name="T24" fmla="*/ 9 w 9"/>
                <a:gd name="T25" fmla="*/ 4 h 6"/>
                <a:gd name="T26" fmla="*/ 8 w 9"/>
                <a:gd name="T27" fmla="*/ 2 h 6"/>
                <a:gd name="T28" fmla="*/ 6 w 9"/>
                <a:gd name="T29" fmla="*/ 2 h 6"/>
                <a:gd name="T30" fmla="*/ 5 w 9"/>
                <a:gd name="T3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6">
                  <a:moveTo>
                    <a:pt x="5" y="1"/>
                  </a:moveTo>
                  <a:cubicBezTo>
                    <a:pt x="5" y="1"/>
                    <a:pt x="4" y="2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1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4"/>
                    <a:pt x="1" y="4"/>
                  </a:cubicBezTo>
                  <a:cubicBezTo>
                    <a:pt x="1" y="5"/>
                    <a:pt x="2" y="4"/>
                    <a:pt x="3" y="4"/>
                  </a:cubicBezTo>
                  <a:cubicBezTo>
                    <a:pt x="3" y="4"/>
                    <a:pt x="4" y="3"/>
                    <a:pt x="4" y="3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6"/>
                    <a:pt x="8" y="5"/>
                    <a:pt x="9" y="4"/>
                  </a:cubicBezTo>
                  <a:cubicBezTo>
                    <a:pt x="9" y="4"/>
                    <a:pt x="8" y="3"/>
                    <a:pt x="8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6" y="2"/>
                    <a:pt x="6" y="1"/>
                    <a:pt x="5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2"/>
            <p:cNvSpPr>
              <a:spLocks/>
            </p:cNvSpPr>
            <p:nvPr/>
          </p:nvSpPr>
          <p:spPr bwMode="auto">
            <a:xfrm>
              <a:off x="1948" y="3725"/>
              <a:ext cx="24" cy="17"/>
            </a:xfrm>
            <a:custGeom>
              <a:avLst/>
              <a:gdLst>
                <a:gd name="T0" fmla="*/ 5 w 9"/>
                <a:gd name="T1" fmla="*/ 1 h 6"/>
                <a:gd name="T2" fmla="*/ 3 w 9"/>
                <a:gd name="T3" fmla="*/ 1 h 6"/>
                <a:gd name="T4" fmla="*/ 3 w 9"/>
                <a:gd name="T5" fmla="*/ 0 h 6"/>
                <a:gd name="T6" fmla="*/ 2 w 9"/>
                <a:gd name="T7" fmla="*/ 1 h 6"/>
                <a:gd name="T8" fmla="*/ 1 w 9"/>
                <a:gd name="T9" fmla="*/ 1 h 6"/>
                <a:gd name="T10" fmla="*/ 0 w 9"/>
                <a:gd name="T11" fmla="*/ 2 h 6"/>
                <a:gd name="T12" fmla="*/ 1 w 9"/>
                <a:gd name="T13" fmla="*/ 3 h 6"/>
                <a:gd name="T14" fmla="*/ 1 w 9"/>
                <a:gd name="T15" fmla="*/ 4 h 6"/>
                <a:gd name="T16" fmla="*/ 3 w 9"/>
                <a:gd name="T17" fmla="*/ 4 h 6"/>
                <a:gd name="T18" fmla="*/ 4 w 9"/>
                <a:gd name="T19" fmla="*/ 3 h 6"/>
                <a:gd name="T20" fmla="*/ 6 w 9"/>
                <a:gd name="T21" fmla="*/ 5 h 6"/>
                <a:gd name="T22" fmla="*/ 6 w 9"/>
                <a:gd name="T23" fmla="*/ 5 h 6"/>
                <a:gd name="T24" fmla="*/ 9 w 9"/>
                <a:gd name="T25" fmla="*/ 4 h 6"/>
                <a:gd name="T26" fmla="*/ 8 w 9"/>
                <a:gd name="T27" fmla="*/ 2 h 6"/>
                <a:gd name="T28" fmla="*/ 6 w 9"/>
                <a:gd name="T29" fmla="*/ 2 h 6"/>
                <a:gd name="T30" fmla="*/ 5 w 9"/>
                <a:gd name="T3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6">
                  <a:moveTo>
                    <a:pt x="5" y="1"/>
                  </a:moveTo>
                  <a:cubicBezTo>
                    <a:pt x="5" y="1"/>
                    <a:pt x="4" y="2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1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4"/>
                    <a:pt x="1" y="4"/>
                  </a:cubicBezTo>
                  <a:cubicBezTo>
                    <a:pt x="1" y="5"/>
                    <a:pt x="2" y="4"/>
                    <a:pt x="3" y="4"/>
                  </a:cubicBezTo>
                  <a:cubicBezTo>
                    <a:pt x="3" y="4"/>
                    <a:pt x="4" y="3"/>
                    <a:pt x="4" y="3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6"/>
                    <a:pt x="8" y="5"/>
                    <a:pt x="9" y="4"/>
                  </a:cubicBezTo>
                  <a:cubicBezTo>
                    <a:pt x="9" y="4"/>
                    <a:pt x="8" y="3"/>
                    <a:pt x="8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6" y="2"/>
                    <a:pt x="6" y="1"/>
                    <a:pt x="5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3"/>
            <p:cNvSpPr>
              <a:spLocks/>
            </p:cNvSpPr>
            <p:nvPr/>
          </p:nvSpPr>
          <p:spPr bwMode="auto">
            <a:xfrm>
              <a:off x="1959" y="3703"/>
              <a:ext cx="8" cy="14"/>
            </a:xfrm>
            <a:custGeom>
              <a:avLst/>
              <a:gdLst>
                <a:gd name="T0" fmla="*/ 2 w 3"/>
                <a:gd name="T1" fmla="*/ 4 h 5"/>
                <a:gd name="T2" fmla="*/ 2 w 3"/>
                <a:gd name="T3" fmla="*/ 5 h 5"/>
                <a:gd name="T4" fmla="*/ 0 w 3"/>
                <a:gd name="T5" fmla="*/ 4 h 5"/>
                <a:gd name="T6" fmla="*/ 0 w 3"/>
                <a:gd name="T7" fmla="*/ 3 h 5"/>
                <a:gd name="T8" fmla="*/ 0 w 3"/>
                <a:gd name="T9" fmla="*/ 1 h 5"/>
                <a:gd name="T10" fmla="*/ 1 w 3"/>
                <a:gd name="T11" fmla="*/ 0 h 5"/>
                <a:gd name="T12" fmla="*/ 2 w 3"/>
                <a:gd name="T13" fmla="*/ 1 h 5"/>
                <a:gd name="T14" fmla="*/ 2 w 3"/>
                <a:gd name="T15" fmla="*/ 2 h 5"/>
                <a:gd name="T16" fmla="*/ 3 w 3"/>
                <a:gd name="T17" fmla="*/ 2 h 5"/>
                <a:gd name="T18" fmla="*/ 2 w 3"/>
                <a:gd name="T1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5">
                  <a:moveTo>
                    <a:pt x="2" y="4"/>
                  </a:moveTo>
                  <a:cubicBezTo>
                    <a:pt x="2" y="4"/>
                    <a:pt x="2" y="5"/>
                    <a:pt x="2" y="5"/>
                  </a:cubicBezTo>
                  <a:cubicBezTo>
                    <a:pt x="2" y="5"/>
                    <a:pt x="1" y="5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1" y="2"/>
                    <a:pt x="2" y="2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3" y="3"/>
                    <a:pt x="3" y="3"/>
                    <a:pt x="2" y="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4"/>
            <p:cNvSpPr>
              <a:spLocks/>
            </p:cNvSpPr>
            <p:nvPr/>
          </p:nvSpPr>
          <p:spPr bwMode="auto">
            <a:xfrm>
              <a:off x="1959" y="3703"/>
              <a:ext cx="8" cy="14"/>
            </a:xfrm>
            <a:custGeom>
              <a:avLst/>
              <a:gdLst>
                <a:gd name="T0" fmla="*/ 2 w 3"/>
                <a:gd name="T1" fmla="*/ 4 h 5"/>
                <a:gd name="T2" fmla="*/ 2 w 3"/>
                <a:gd name="T3" fmla="*/ 5 h 5"/>
                <a:gd name="T4" fmla="*/ 0 w 3"/>
                <a:gd name="T5" fmla="*/ 4 h 5"/>
                <a:gd name="T6" fmla="*/ 0 w 3"/>
                <a:gd name="T7" fmla="*/ 3 h 5"/>
                <a:gd name="T8" fmla="*/ 0 w 3"/>
                <a:gd name="T9" fmla="*/ 1 h 5"/>
                <a:gd name="T10" fmla="*/ 1 w 3"/>
                <a:gd name="T11" fmla="*/ 0 h 5"/>
                <a:gd name="T12" fmla="*/ 2 w 3"/>
                <a:gd name="T13" fmla="*/ 1 h 5"/>
                <a:gd name="T14" fmla="*/ 2 w 3"/>
                <a:gd name="T15" fmla="*/ 2 h 5"/>
                <a:gd name="T16" fmla="*/ 3 w 3"/>
                <a:gd name="T17" fmla="*/ 2 h 5"/>
                <a:gd name="T18" fmla="*/ 2 w 3"/>
                <a:gd name="T1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5">
                  <a:moveTo>
                    <a:pt x="2" y="4"/>
                  </a:moveTo>
                  <a:cubicBezTo>
                    <a:pt x="2" y="4"/>
                    <a:pt x="2" y="5"/>
                    <a:pt x="2" y="5"/>
                  </a:cubicBezTo>
                  <a:cubicBezTo>
                    <a:pt x="2" y="5"/>
                    <a:pt x="1" y="5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1" y="2"/>
                    <a:pt x="2" y="2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3" y="3"/>
                    <a:pt x="3" y="3"/>
                    <a:pt x="2" y="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5"/>
            <p:cNvSpPr>
              <a:spLocks/>
            </p:cNvSpPr>
            <p:nvPr/>
          </p:nvSpPr>
          <p:spPr bwMode="auto">
            <a:xfrm>
              <a:off x="2623" y="3429"/>
              <a:ext cx="14" cy="17"/>
            </a:xfrm>
            <a:custGeom>
              <a:avLst/>
              <a:gdLst>
                <a:gd name="T0" fmla="*/ 4 w 5"/>
                <a:gd name="T1" fmla="*/ 4 h 6"/>
                <a:gd name="T2" fmla="*/ 5 w 5"/>
                <a:gd name="T3" fmla="*/ 3 h 6"/>
                <a:gd name="T4" fmla="*/ 4 w 5"/>
                <a:gd name="T5" fmla="*/ 1 h 6"/>
                <a:gd name="T6" fmla="*/ 3 w 5"/>
                <a:gd name="T7" fmla="*/ 0 h 6"/>
                <a:gd name="T8" fmla="*/ 2 w 5"/>
                <a:gd name="T9" fmla="*/ 0 h 6"/>
                <a:gd name="T10" fmla="*/ 1 w 5"/>
                <a:gd name="T11" fmla="*/ 2 h 6"/>
                <a:gd name="T12" fmla="*/ 0 w 5"/>
                <a:gd name="T13" fmla="*/ 3 h 6"/>
                <a:gd name="T14" fmla="*/ 0 w 5"/>
                <a:gd name="T15" fmla="*/ 4 h 6"/>
                <a:gd name="T16" fmla="*/ 1 w 5"/>
                <a:gd name="T17" fmla="*/ 5 h 6"/>
                <a:gd name="T18" fmla="*/ 2 w 5"/>
                <a:gd name="T19" fmla="*/ 6 h 6"/>
                <a:gd name="T20" fmla="*/ 3 w 5"/>
                <a:gd name="T21" fmla="*/ 5 h 6"/>
                <a:gd name="T22" fmla="*/ 4 w 5"/>
                <a:gd name="T2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6">
                  <a:moveTo>
                    <a:pt x="4" y="4"/>
                  </a:moveTo>
                  <a:cubicBezTo>
                    <a:pt x="4" y="3"/>
                    <a:pt x="4" y="3"/>
                    <a:pt x="5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3" y="5"/>
                    <a:pt x="3" y="4"/>
                    <a:pt x="4" y="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6"/>
            <p:cNvSpPr>
              <a:spLocks/>
            </p:cNvSpPr>
            <p:nvPr/>
          </p:nvSpPr>
          <p:spPr bwMode="auto">
            <a:xfrm>
              <a:off x="2623" y="3429"/>
              <a:ext cx="14" cy="17"/>
            </a:xfrm>
            <a:custGeom>
              <a:avLst/>
              <a:gdLst>
                <a:gd name="T0" fmla="*/ 4 w 5"/>
                <a:gd name="T1" fmla="*/ 4 h 6"/>
                <a:gd name="T2" fmla="*/ 5 w 5"/>
                <a:gd name="T3" fmla="*/ 3 h 6"/>
                <a:gd name="T4" fmla="*/ 4 w 5"/>
                <a:gd name="T5" fmla="*/ 1 h 6"/>
                <a:gd name="T6" fmla="*/ 3 w 5"/>
                <a:gd name="T7" fmla="*/ 0 h 6"/>
                <a:gd name="T8" fmla="*/ 2 w 5"/>
                <a:gd name="T9" fmla="*/ 0 h 6"/>
                <a:gd name="T10" fmla="*/ 1 w 5"/>
                <a:gd name="T11" fmla="*/ 2 h 6"/>
                <a:gd name="T12" fmla="*/ 0 w 5"/>
                <a:gd name="T13" fmla="*/ 3 h 6"/>
                <a:gd name="T14" fmla="*/ 0 w 5"/>
                <a:gd name="T15" fmla="*/ 4 h 6"/>
                <a:gd name="T16" fmla="*/ 1 w 5"/>
                <a:gd name="T17" fmla="*/ 5 h 6"/>
                <a:gd name="T18" fmla="*/ 2 w 5"/>
                <a:gd name="T19" fmla="*/ 6 h 6"/>
                <a:gd name="T20" fmla="*/ 3 w 5"/>
                <a:gd name="T21" fmla="*/ 5 h 6"/>
                <a:gd name="T22" fmla="*/ 4 w 5"/>
                <a:gd name="T2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6">
                  <a:moveTo>
                    <a:pt x="4" y="4"/>
                  </a:moveTo>
                  <a:cubicBezTo>
                    <a:pt x="4" y="3"/>
                    <a:pt x="4" y="3"/>
                    <a:pt x="5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3" y="5"/>
                    <a:pt x="3" y="4"/>
                    <a:pt x="4" y="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7"/>
            <p:cNvSpPr>
              <a:spLocks/>
            </p:cNvSpPr>
            <p:nvPr/>
          </p:nvSpPr>
          <p:spPr bwMode="auto">
            <a:xfrm>
              <a:off x="2593" y="3484"/>
              <a:ext cx="11" cy="8"/>
            </a:xfrm>
            <a:custGeom>
              <a:avLst/>
              <a:gdLst>
                <a:gd name="T0" fmla="*/ 4 w 4"/>
                <a:gd name="T1" fmla="*/ 1 h 3"/>
                <a:gd name="T2" fmla="*/ 3 w 4"/>
                <a:gd name="T3" fmla="*/ 0 h 3"/>
                <a:gd name="T4" fmla="*/ 2 w 4"/>
                <a:gd name="T5" fmla="*/ 0 h 3"/>
                <a:gd name="T6" fmla="*/ 1 w 4"/>
                <a:gd name="T7" fmla="*/ 0 h 3"/>
                <a:gd name="T8" fmla="*/ 0 w 4"/>
                <a:gd name="T9" fmla="*/ 1 h 3"/>
                <a:gd name="T10" fmla="*/ 0 w 4"/>
                <a:gd name="T11" fmla="*/ 2 h 3"/>
                <a:gd name="T12" fmla="*/ 1 w 4"/>
                <a:gd name="T13" fmla="*/ 3 h 3"/>
                <a:gd name="T14" fmla="*/ 3 w 4"/>
                <a:gd name="T15" fmla="*/ 3 h 3"/>
                <a:gd name="T16" fmla="*/ 3 w 4"/>
                <a:gd name="T17" fmla="*/ 2 h 3"/>
                <a:gd name="T18" fmla="*/ 4 w 4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4" y="1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4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8"/>
            <p:cNvSpPr>
              <a:spLocks/>
            </p:cNvSpPr>
            <p:nvPr/>
          </p:nvSpPr>
          <p:spPr bwMode="auto">
            <a:xfrm>
              <a:off x="2593" y="3484"/>
              <a:ext cx="11" cy="8"/>
            </a:xfrm>
            <a:custGeom>
              <a:avLst/>
              <a:gdLst>
                <a:gd name="T0" fmla="*/ 4 w 4"/>
                <a:gd name="T1" fmla="*/ 1 h 3"/>
                <a:gd name="T2" fmla="*/ 3 w 4"/>
                <a:gd name="T3" fmla="*/ 0 h 3"/>
                <a:gd name="T4" fmla="*/ 2 w 4"/>
                <a:gd name="T5" fmla="*/ 0 h 3"/>
                <a:gd name="T6" fmla="*/ 1 w 4"/>
                <a:gd name="T7" fmla="*/ 0 h 3"/>
                <a:gd name="T8" fmla="*/ 0 w 4"/>
                <a:gd name="T9" fmla="*/ 1 h 3"/>
                <a:gd name="T10" fmla="*/ 0 w 4"/>
                <a:gd name="T11" fmla="*/ 2 h 3"/>
                <a:gd name="T12" fmla="*/ 1 w 4"/>
                <a:gd name="T13" fmla="*/ 3 h 3"/>
                <a:gd name="T14" fmla="*/ 3 w 4"/>
                <a:gd name="T15" fmla="*/ 3 h 3"/>
                <a:gd name="T16" fmla="*/ 3 w 4"/>
                <a:gd name="T17" fmla="*/ 2 h 3"/>
                <a:gd name="T18" fmla="*/ 4 w 4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4" y="1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4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9"/>
            <p:cNvSpPr>
              <a:spLocks/>
            </p:cNvSpPr>
            <p:nvPr/>
          </p:nvSpPr>
          <p:spPr bwMode="auto">
            <a:xfrm>
              <a:off x="2538" y="3506"/>
              <a:ext cx="16" cy="16"/>
            </a:xfrm>
            <a:custGeom>
              <a:avLst/>
              <a:gdLst>
                <a:gd name="T0" fmla="*/ 6 w 6"/>
                <a:gd name="T1" fmla="*/ 3 h 6"/>
                <a:gd name="T2" fmla="*/ 6 w 6"/>
                <a:gd name="T3" fmla="*/ 1 h 6"/>
                <a:gd name="T4" fmla="*/ 5 w 6"/>
                <a:gd name="T5" fmla="*/ 0 h 6"/>
                <a:gd name="T6" fmla="*/ 3 w 6"/>
                <a:gd name="T7" fmla="*/ 1 h 6"/>
                <a:gd name="T8" fmla="*/ 2 w 6"/>
                <a:gd name="T9" fmla="*/ 0 h 6"/>
                <a:gd name="T10" fmla="*/ 0 w 6"/>
                <a:gd name="T11" fmla="*/ 1 h 6"/>
                <a:gd name="T12" fmla="*/ 0 w 6"/>
                <a:gd name="T13" fmla="*/ 3 h 6"/>
                <a:gd name="T14" fmla="*/ 2 w 6"/>
                <a:gd name="T15" fmla="*/ 4 h 6"/>
                <a:gd name="T16" fmla="*/ 3 w 6"/>
                <a:gd name="T17" fmla="*/ 5 h 6"/>
                <a:gd name="T18" fmla="*/ 5 w 6"/>
                <a:gd name="T19" fmla="*/ 6 h 6"/>
                <a:gd name="T20" fmla="*/ 6 w 6"/>
                <a:gd name="T21" fmla="*/ 5 h 6"/>
                <a:gd name="T22" fmla="*/ 6 w 6"/>
                <a:gd name="T2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3"/>
                    <a:pt x="6" y="2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5" y="0"/>
                    <a:pt x="4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2" y="3"/>
                    <a:pt x="2" y="4"/>
                  </a:cubicBezTo>
                  <a:cubicBezTo>
                    <a:pt x="2" y="4"/>
                    <a:pt x="3" y="5"/>
                    <a:pt x="3" y="5"/>
                  </a:cubicBezTo>
                  <a:cubicBezTo>
                    <a:pt x="3" y="5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4"/>
                    <a:pt x="6" y="4"/>
                    <a:pt x="6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0"/>
            <p:cNvSpPr>
              <a:spLocks/>
            </p:cNvSpPr>
            <p:nvPr/>
          </p:nvSpPr>
          <p:spPr bwMode="auto">
            <a:xfrm>
              <a:off x="2538" y="3506"/>
              <a:ext cx="16" cy="16"/>
            </a:xfrm>
            <a:custGeom>
              <a:avLst/>
              <a:gdLst>
                <a:gd name="T0" fmla="*/ 6 w 6"/>
                <a:gd name="T1" fmla="*/ 3 h 6"/>
                <a:gd name="T2" fmla="*/ 6 w 6"/>
                <a:gd name="T3" fmla="*/ 1 h 6"/>
                <a:gd name="T4" fmla="*/ 5 w 6"/>
                <a:gd name="T5" fmla="*/ 0 h 6"/>
                <a:gd name="T6" fmla="*/ 3 w 6"/>
                <a:gd name="T7" fmla="*/ 1 h 6"/>
                <a:gd name="T8" fmla="*/ 2 w 6"/>
                <a:gd name="T9" fmla="*/ 0 h 6"/>
                <a:gd name="T10" fmla="*/ 0 w 6"/>
                <a:gd name="T11" fmla="*/ 1 h 6"/>
                <a:gd name="T12" fmla="*/ 0 w 6"/>
                <a:gd name="T13" fmla="*/ 3 h 6"/>
                <a:gd name="T14" fmla="*/ 2 w 6"/>
                <a:gd name="T15" fmla="*/ 4 h 6"/>
                <a:gd name="T16" fmla="*/ 3 w 6"/>
                <a:gd name="T17" fmla="*/ 5 h 6"/>
                <a:gd name="T18" fmla="*/ 5 w 6"/>
                <a:gd name="T19" fmla="*/ 6 h 6"/>
                <a:gd name="T20" fmla="*/ 6 w 6"/>
                <a:gd name="T21" fmla="*/ 5 h 6"/>
                <a:gd name="T22" fmla="*/ 6 w 6"/>
                <a:gd name="T2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3"/>
                    <a:pt x="6" y="2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5" y="0"/>
                    <a:pt x="4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2" y="3"/>
                    <a:pt x="2" y="4"/>
                  </a:cubicBezTo>
                  <a:cubicBezTo>
                    <a:pt x="2" y="4"/>
                    <a:pt x="3" y="5"/>
                    <a:pt x="3" y="5"/>
                  </a:cubicBezTo>
                  <a:cubicBezTo>
                    <a:pt x="3" y="5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4"/>
                    <a:pt x="6" y="4"/>
                    <a:pt x="6" y="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1"/>
            <p:cNvSpPr>
              <a:spLocks/>
            </p:cNvSpPr>
            <p:nvPr/>
          </p:nvSpPr>
          <p:spPr bwMode="auto">
            <a:xfrm>
              <a:off x="2563" y="3520"/>
              <a:ext cx="19" cy="27"/>
            </a:xfrm>
            <a:custGeom>
              <a:avLst/>
              <a:gdLst>
                <a:gd name="T0" fmla="*/ 5 w 7"/>
                <a:gd name="T1" fmla="*/ 0 h 10"/>
                <a:gd name="T2" fmla="*/ 4 w 7"/>
                <a:gd name="T3" fmla="*/ 1 h 10"/>
                <a:gd name="T4" fmla="*/ 1 w 7"/>
                <a:gd name="T5" fmla="*/ 1 h 10"/>
                <a:gd name="T6" fmla="*/ 0 w 7"/>
                <a:gd name="T7" fmla="*/ 3 h 10"/>
                <a:gd name="T8" fmla="*/ 0 w 7"/>
                <a:gd name="T9" fmla="*/ 5 h 10"/>
                <a:gd name="T10" fmla="*/ 2 w 7"/>
                <a:gd name="T11" fmla="*/ 7 h 10"/>
                <a:gd name="T12" fmla="*/ 4 w 7"/>
                <a:gd name="T13" fmla="*/ 9 h 10"/>
                <a:gd name="T14" fmla="*/ 5 w 7"/>
                <a:gd name="T15" fmla="*/ 9 h 10"/>
                <a:gd name="T16" fmla="*/ 5 w 7"/>
                <a:gd name="T17" fmla="*/ 8 h 10"/>
                <a:gd name="T18" fmla="*/ 5 w 7"/>
                <a:gd name="T19" fmla="*/ 6 h 10"/>
                <a:gd name="T20" fmla="*/ 6 w 7"/>
                <a:gd name="T21" fmla="*/ 4 h 10"/>
                <a:gd name="T22" fmla="*/ 5 w 7"/>
                <a:gd name="T23" fmla="*/ 2 h 10"/>
                <a:gd name="T24" fmla="*/ 6 w 7"/>
                <a:gd name="T25" fmla="*/ 1 h 10"/>
                <a:gd name="T26" fmla="*/ 5 w 7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5" y="0"/>
                  </a:moveTo>
                  <a:cubicBezTo>
                    <a:pt x="5" y="0"/>
                    <a:pt x="4" y="1"/>
                    <a:pt x="4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0" y="5"/>
                    <a:pt x="0" y="5"/>
                  </a:cubicBezTo>
                  <a:cubicBezTo>
                    <a:pt x="0" y="6"/>
                    <a:pt x="1" y="6"/>
                    <a:pt x="2" y="7"/>
                  </a:cubicBezTo>
                  <a:cubicBezTo>
                    <a:pt x="2" y="7"/>
                    <a:pt x="3" y="9"/>
                    <a:pt x="4" y="9"/>
                  </a:cubicBezTo>
                  <a:cubicBezTo>
                    <a:pt x="4" y="10"/>
                    <a:pt x="5" y="10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5"/>
                    <a:pt x="6" y="5"/>
                    <a:pt x="6" y="4"/>
                  </a:cubicBezTo>
                  <a:cubicBezTo>
                    <a:pt x="7" y="4"/>
                    <a:pt x="5" y="3"/>
                    <a:pt x="5" y="2"/>
                  </a:cubicBezTo>
                  <a:cubicBezTo>
                    <a:pt x="5" y="2"/>
                    <a:pt x="6" y="1"/>
                    <a:pt x="6" y="1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2"/>
            <p:cNvSpPr>
              <a:spLocks/>
            </p:cNvSpPr>
            <p:nvPr/>
          </p:nvSpPr>
          <p:spPr bwMode="auto">
            <a:xfrm>
              <a:off x="2563" y="3520"/>
              <a:ext cx="19" cy="27"/>
            </a:xfrm>
            <a:custGeom>
              <a:avLst/>
              <a:gdLst>
                <a:gd name="T0" fmla="*/ 5 w 7"/>
                <a:gd name="T1" fmla="*/ 0 h 10"/>
                <a:gd name="T2" fmla="*/ 4 w 7"/>
                <a:gd name="T3" fmla="*/ 1 h 10"/>
                <a:gd name="T4" fmla="*/ 1 w 7"/>
                <a:gd name="T5" fmla="*/ 1 h 10"/>
                <a:gd name="T6" fmla="*/ 0 w 7"/>
                <a:gd name="T7" fmla="*/ 3 h 10"/>
                <a:gd name="T8" fmla="*/ 0 w 7"/>
                <a:gd name="T9" fmla="*/ 5 h 10"/>
                <a:gd name="T10" fmla="*/ 2 w 7"/>
                <a:gd name="T11" fmla="*/ 7 h 10"/>
                <a:gd name="T12" fmla="*/ 4 w 7"/>
                <a:gd name="T13" fmla="*/ 9 h 10"/>
                <a:gd name="T14" fmla="*/ 5 w 7"/>
                <a:gd name="T15" fmla="*/ 9 h 10"/>
                <a:gd name="T16" fmla="*/ 5 w 7"/>
                <a:gd name="T17" fmla="*/ 8 h 10"/>
                <a:gd name="T18" fmla="*/ 5 w 7"/>
                <a:gd name="T19" fmla="*/ 6 h 10"/>
                <a:gd name="T20" fmla="*/ 6 w 7"/>
                <a:gd name="T21" fmla="*/ 4 h 10"/>
                <a:gd name="T22" fmla="*/ 5 w 7"/>
                <a:gd name="T23" fmla="*/ 2 h 10"/>
                <a:gd name="T24" fmla="*/ 6 w 7"/>
                <a:gd name="T25" fmla="*/ 1 h 10"/>
                <a:gd name="T26" fmla="*/ 5 w 7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5" y="0"/>
                  </a:moveTo>
                  <a:cubicBezTo>
                    <a:pt x="5" y="0"/>
                    <a:pt x="4" y="1"/>
                    <a:pt x="4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0" y="5"/>
                    <a:pt x="0" y="5"/>
                  </a:cubicBezTo>
                  <a:cubicBezTo>
                    <a:pt x="0" y="6"/>
                    <a:pt x="1" y="6"/>
                    <a:pt x="2" y="7"/>
                  </a:cubicBezTo>
                  <a:cubicBezTo>
                    <a:pt x="2" y="7"/>
                    <a:pt x="3" y="9"/>
                    <a:pt x="4" y="9"/>
                  </a:cubicBezTo>
                  <a:cubicBezTo>
                    <a:pt x="4" y="10"/>
                    <a:pt x="5" y="10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5"/>
                    <a:pt x="6" y="5"/>
                    <a:pt x="6" y="4"/>
                  </a:cubicBezTo>
                  <a:cubicBezTo>
                    <a:pt x="7" y="4"/>
                    <a:pt x="5" y="3"/>
                    <a:pt x="5" y="2"/>
                  </a:cubicBezTo>
                  <a:cubicBezTo>
                    <a:pt x="5" y="2"/>
                    <a:pt x="6" y="1"/>
                    <a:pt x="6" y="1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3"/>
            <p:cNvSpPr>
              <a:spLocks/>
            </p:cNvSpPr>
            <p:nvPr/>
          </p:nvSpPr>
          <p:spPr bwMode="auto">
            <a:xfrm>
              <a:off x="2574" y="3550"/>
              <a:ext cx="19" cy="19"/>
            </a:xfrm>
            <a:custGeom>
              <a:avLst/>
              <a:gdLst>
                <a:gd name="T0" fmla="*/ 5 w 7"/>
                <a:gd name="T1" fmla="*/ 3 h 7"/>
                <a:gd name="T2" fmla="*/ 3 w 7"/>
                <a:gd name="T3" fmla="*/ 3 h 7"/>
                <a:gd name="T4" fmla="*/ 2 w 7"/>
                <a:gd name="T5" fmla="*/ 1 h 7"/>
                <a:gd name="T6" fmla="*/ 1 w 7"/>
                <a:gd name="T7" fmla="*/ 0 h 7"/>
                <a:gd name="T8" fmla="*/ 0 w 7"/>
                <a:gd name="T9" fmla="*/ 1 h 7"/>
                <a:gd name="T10" fmla="*/ 0 w 7"/>
                <a:gd name="T11" fmla="*/ 4 h 7"/>
                <a:gd name="T12" fmla="*/ 2 w 7"/>
                <a:gd name="T13" fmla="*/ 5 h 7"/>
                <a:gd name="T14" fmla="*/ 3 w 7"/>
                <a:gd name="T15" fmla="*/ 6 h 7"/>
                <a:gd name="T16" fmla="*/ 6 w 7"/>
                <a:gd name="T17" fmla="*/ 6 h 7"/>
                <a:gd name="T18" fmla="*/ 6 w 7"/>
                <a:gd name="T19" fmla="*/ 5 h 7"/>
                <a:gd name="T20" fmla="*/ 5 w 7"/>
                <a:gd name="T21" fmla="*/ 4 h 7"/>
                <a:gd name="T22" fmla="*/ 5 w 7"/>
                <a:gd name="T2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5" y="3"/>
                  </a:moveTo>
                  <a:cubicBezTo>
                    <a:pt x="5" y="2"/>
                    <a:pt x="3" y="3"/>
                    <a:pt x="3" y="3"/>
                  </a:cubicBezTo>
                  <a:cubicBezTo>
                    <a:pt x="2" y="3"/>
                    <a:pt x="3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4" y="7"/>
                    <a:pt x="6" y="7"/>
                    <a:pt x="6" y="6"/>
                  </a:cubicBezTo>
                  <a:cubicBezTo>
                    <a:pt x="7" y="6"/>
                    <a:pt x="6" y="6"/>
                    <a:pt x="6" y="5"/>
                  </a:cubicBezTo>
                  <a:cubicBezTo>
                    <a:pt x="6" y="5"/>
                    <a:pt x="5" y="4"/>
                    <a:pt x="5" y="4"/>
                  </a:cubicBezTo>
                  <a:cubicBezTo>
                    <a:pt x="5" y="4"/>
                    <a:pt x="6" y="3"/>
                    <a:pt x="5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4"/>
            <p:cNvSpPr>
              <a:spLocks/>
            </p:cNvSpPr>
            <p:nvPr/>
          </p:nvSpPr>
          <p:spPr bwMode="auto">
            <a:xfrm>
              <a:off x="2574" y="3550"/>
              <a:ext cx="19" cy="19"/>
            </a:xfrm>
            <a:custGeom>
              <a:avLst/>
              <a:gdLst>
                <a:gd name="T0" fmla="*/ 5 w 7"/>
                <a:gd name="T1" fmla="*/ 3 h 7"/>
                <a:gd name="T2" fmla="*/ 3 w 7"/>
                <a:gd name="T3" fmla="*/ 3 h 7"/>
                <a:gd name="T4" fmla="*/ 2 w 7"/>
                <a:gd name="T5" fmla="*/ 1 h 7"/>
                <a:gd name="T6" fmla="*/ 1 w 7"/>
                <a:gd name="T7" fmla="*/ 0 h 7"/>
                <a:gd name="T8" fmla="*/ 0 w 7"/>
                <a:gd name="T9" fmla="*/ 1 h 7"/>
                <a:gd name="T10" fmla="*/ 0 w 7"/>
                <a:gd name="T11" fmla="*/ 4 h 7"/>
                <a:gd name="T12" fmla="*/ 2 w 7"/>
                <a:gd name="T13" fmla="*/ 5 h 7"/>
                <a:gd name="T14" fmla="*/ 3 w 7"/>
                <a:gd name="T15" fmla="*/ 6 h 7"/>
                <a:gd name="T16" fmla="*/ 6 w 7"/>
                <a:gd name="T17" fmla="*/ 6 h 7"/>
                <a:gd name="T18" fmla="*/ 6 w 7"/>
                <a:gd name="T19" fmla="*/ 5 h 7"/>
                <a:gd name="T20" fmla="*/ 5 w 7"/>
                <a:gd name="T21" fmla="*/ 4 h 7"/>
                <a:gd name="T22" fmla="*/ 5 w 7"/>
                <a:gd name="T2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5" y="3"/>
                  </a:moveTo>
                  <a:cubicBezTo>
                    <a:pt x="5" y="2"/>
                    <a:pt x="3" y="3"/>
                    <a:pt x="3" y="3"/>
                  </a:cubicBezTo>
                  <a:cubicBezTo>
                    <a:pt x="2" y="3"/>
                    <a:pt x="3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4" y="7"/>
                    <a:pt x="6" y="7"/>
                    <a:pt x="6" y="6"/>
                  </a:cubicBezTo>
                  <a:cubicBezTo>
                    <a:pt x="7" y="6"/>
                    <a:pt x="6" y="6"/>
                    <a:pt x="6" y="5"/>
                  </a:cubicBezTo>
                  <a:cubicBezTo>
                    <a:pt x="6" y="5"/>
                    <a:pt x="5" y="4"/>
                    <a:pt x="5" y="4"/>
                  </a:cubicBezTo>
                  <a:cubicBezTo>
                    <a:pt x="5" y="4"/>
                    <a:pt x="6" y="3"/>
                    <a:pt x="5" y="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5"/>
            <p:cNvSpPr>
              <a:spLocks/>
            </p:cNvSpPr>
            <p:nvPr/>
          </p:nvSpPr>
          <p:spPr bwMode="auto">
            <a:xfrm>
              <a:off x="2480" y="3509"/>
              <a:ext cx="14" cy="13"/>
            </a:xfrm>
            <a:custGeom>
              <a:avLst/>
              <a:gdLst>
                <a:gd name="T0" fmla="*/ 5 w 5"/>
                <a:gd name="T1" fmla="*/ 2 h 5"/>
                <a:gd name="T2" fmla="*/ 4 w 5"/>
                <a:gd name="T3" fmla="*/ 2 h 5"/>
                <a:gd name="T4" fmla="*/ 2 w 5"/>
                <a:gd name="T5" fmla="*/ 0 h 5"/>
                <a:gd name="T6" fmla="*/ 1 w 5"/>
                <a:gd name="T7" fmla="*/ 0 h 5"/>
                <a:gd name="T8" fmla="*/ 0 w 5"/>
                <a:gd name="T9" fmla="*/ 1 h 5"/>
                <a:gd name="T10" fmla="*/ 1 w 5"/>
                <a:gd name="T11" fmla="*/ 3 h 5"/>
                <a:gd name="T12" fmla="*/ 3 w 5"/>
                <a:gd name="T13" fmla="*/ 4 h 5"/>
                <a:gd name="T14" fmla="*/ 3 w 5"/>
                <a:gd name="T15" fmla="*/ 4 h 5"/>
                <a:gd name="T16" fmla="*/ 5 w 5"/>
                <a:gd name="T17" fmla="*/ 3 h 5"/>
                <a:gd name="T18" fmla="*/ 5 w 5"/>
                <a:gd name="T1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cubicBezTo>
                    <a:pt x="5" y="1"/>
                    <a:pt x="4" y="2"/>
                    <a:pt x="4" y="2"/>
                  </a:cubicBezTo>
                  <a:cubicBezTo>
                    <a:pt x="3" y="2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4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4" y="4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6"/>
            <p:cNvSpPr>
              <a:spLocks/>
            </p:cNvSpPr>
            <p:nvPr/>
          </p:nvSpPr>
          <p:spPr bwMode="auto">
            <a:xfrm>
              <a:off x="2480" y="3509"/>
              <a:ext cx="14" cy="13"/>
            </a:xfrm>
            <a:custGeom>
              <a:avLst/>
              <a:gdLst>
                <a:gd name="T0" fmla="*/ 5 w 5"/>
                <a:gd name="T1" fmla="*/ 2 h 5"/>
                <a:gd name="T2" fmla="*/ 4 w 5"/>
                <a:gd name="T3" fmla="*/ 2 h 5"/>
                <a:gd name="T4" fmla="*/ 2 w 5"/>
                <a:gd name="T5" fmla="*/ 0 h 5"/>
                <a:gd name="T6" fmla="*/ 1 w 5"/>
                <a:gd name="T7" fmla="*/ 0 h 5"/>
                <a:gd name="T8" fmla="*/ 0 w 5"/>
                <a:gd name="T9" fmla="*/ 1 h 5"/>
                <a:gd name="T10" fmla="*/ 1 w 5"/>
                <a:gd name="T11" fmla="*/ 3 h 5"/>
                <a:gd name="T12" fmla="*/ 3 w 5"/>
                <a:gd name="T13" fmla="*/ 4 h 5"/>
                <a:gd name="T14" fmla="*/ 3 w 5"/>
                <a:gd name="T15" fmla="*/ 4 h 5"/>
                <a:gd name="T16" fmla="*/ 5 w 5"/>
                <a:gd name="T17" fmla="*/ 3 h 5"/>
                <a:gd name="T18" fmla="*/ 5 w 5"/>
                <a:gd name="T1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cubicBezTo>
                    <a:pt x="5" y="1"/>
                    <a:pt x="4" y="2"/>
                    <a:pt x="4" y="2"/>
                  </a:cubicBezTo>
                  <a:cubicBezTo>
                    <a:pt x="3" y="2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4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4" y="4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7"/>
            <p:cNvSpPr>
              <a:spLocks/>
            </p:cNvSpPr>
            <p:nvPr/>
          </p:nvSpPr>
          <p:spPr bwMode="auto">
            <a:xfrm>
              <a:off x="2425" y="3517"/>
              <a:ext cx="14" cy="14"/>
            </a:xfrm>
            <a:custGeom>
              <a:avLst/>
              <a:gdLst>
                <a:gd name="T0" fmla="*/ 5 w 5"/>
                <a:gd name="T1" fmla="*/ 3 h 5"/>
                <a:gd name="T2" fmla="*/ 4 w 5"/>
                <a:gd name="T3" fmla="*/ 5 h 5"/>
                <a:gd name="T4" fmla="*/ 2 w 5"/>
                <a:gd name="T5" fmla="*/ 4 h 5"/>
                <a:gd name="T6" fmla="*/ 0 w 5"/>
                <a:gd name="T7" fmla="*/ 2 h 5"/>
                <a:gd name="T8" fmla="*/ 2 w 5"/>
                <a:gd name="T9" fmla="*/ 0 h 5"/>
                <a:gd name="T10" fmla="*/ 4 w 5"/>
                <a:gd name="T11" fmla="*/ 0 h 5"/>
                <a:gd name="T12" fmla="*/ 5 w 5"/>
                <a:gd name="T13" fmla="*/ 2 h 5"/>
                <a:gd name="T14" fmla="*/ 5 w 5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cubicBezTo>
                    <a:pt x="5" y="3"/>
                    <a:pt x="5" y="5"/>
                    <a:pt x="4" y="5"/>
                  </a:cubicBezTo>
                  <a:cubicBezTo>
                    <a:pt x="4" y="5"/>
                    <a:pt x="2" y="5"/>
                    <a:pt x="2" y="4"/>
                  </a:cubicBezTo>
                  <a:cubicBezTo>
                    <a:pt x="1" y="4"/>
                    <a:pt x="0" y="2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1"/>
                    <a:pt x="5" y="1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8"/>
            <p:cNvSpPr>
              <a:spLocks/>
            </p:cNvSpPr>
            <p:nvPr/>
          </p:nvSpPr>
          <p:spPr bwMode="auto">
            <a:xfrm>
              <a:off x="2425" y="3517"/>
              <a:ext cx="14" cy="14"/>
            </a:xfrm>
            <a:custGeom>
              <a:avLst/>
              <a:gdLst>
                <a:gd name="T0" fmla="*/ 5 w 5"/>
                <a:gd name="T1" fmla="*/ 3 h 5"/>
                <a:gd name="T2" fmla="*/ 4 w 5"/>
                <a:gd name="T3" fmla="*/ 5 h 5"/>
                <a:gd name="T4" fmla="*/ 2 w 5"/>
                <a:gd name="T5" fmla="*/ 4 h 5"/>
                <a:gd name="T6" fmla="*/ 0 w 5"/>
                <a:gd name="T7" fmla="*/ 2 h 5"/>
                <a:gd name="T8" fmla="*/ 2 w 5"/>
                <a:gd name="T9" fmla="*/ 0 h 5"/>
                <a:gd name="T10" fmla="*/ 4 w 5"/>
                <a:gd name="T11" fmla="*/ 0 h 5"/>
                <a:gd name="T12" fmla="*/ 5 w 5"/>
                <a:gd name="T13" fmla="*/ 2 h 5"/>
                <a:gd name="T14" fmla="*/ 5 w 5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cubicBezTo>
                    <a:pt x="5" y="3"/>
                    <a:pt x="5" y="5"/>
                    <a:pt x="4" y="5"/>
                  </a:cubicBezTo>
                  <a:cubicBezTo>
                    <a:pt x="4" y="5"/>
                    <a:pt x="2" y="5"/>
                    <a:pt x="2" y="4"/>
                  </a:cubicBezTo>
                  <a:cubicBezTo>
                    <a:pt x="1" y="4"/>
                    <a:pt x="0" y="2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1"/>
                    <a:pt x="5" y="1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9"/>
            <p:cNvSpPr>
              <a:spLocks/>
            </p:cNvSpPr>
            <p:nvPr/>
          </p:nvSpPr>
          <p:spPr bwMode="auto">
            <a:xfrm>
              <a:off x="745" y="1292"/>
              <a:ext cx="220" cy="176"/>
            </a:xfrm>
            <a:custGeom>
              <a:avLst/>
              <a:gdLst>
                <a:gd name="T0" fmla="*/ 80 w 80"/>
                <a:gd name="T1" fmla="*/ 46 h 64"/>
                <a:gd name="T2" fmla="*/ 73 w 80"/>
                <a:gd name="T3" fmla="*/ 48 h 64"/>
                <a:gd name="T4" fmla="*/ 67 w 80"/>
                <a:gd name="T5" fmla="*/ 53 h 64"/>
                <a:gd name="T6" fmla="*/ 60 w 80"/>
                <a:gd name="T7" fmla="*/ 52 h 64"/>
                <a:gd name="T8" fmla="*/ 52 w 80"/>
                <a:gd name="T9" fmla="*/ 51 h 64"/>
                <a:gd name="T10" fmla="*/ 46 w 80"/>
                <a:gd name="T11" fmla="*/ 53 h 64"/>
                <a:gd name="T12" fmla="*/ 41 w 80"/>
                <a:gd name="T13" fmla="*/ 58 h 64"/>
                <a:gd name="T14" fmla="*/ 33 w 80"/>
                <a:gd name="T15" fmla="*/ 61 h 64"/>
                <a:gd name="T16" fmla="*/ 30 w 80"/>
                <a:gd name="T17" fmla="*/ 64 h 64"/>
                <a:gd name="T18" fmla="*/ 25 w 80"/>
                <a:gd name="T19" fmla="*/ 63 h 64"/>
                <a:gd name="T20" fmla="*/ 23 w 80"/>
                <a:gd name="T21" fmla="*/ 60 h 64"/>
                <a:gd name="T22" fmla="*/ 21 w 80"/>
                <a:gd name="T23" fmla="*/ 57 h 64"/>
                <a:gd name="T24" fmla="*/ 18 w 80"/>
                <a:gd name="T25" fmla="*/ 56 h 64"/>
                <a:gd name="T26" fmla="*/ 18 w 80"/>
                <a:gd name="T27" fmla="*/ 54 h 64"/>
                <a:gd name="T28" fmla="*/ 15 w 80"/>
                <a:gd name="T29" fmla="*/ 53 h 64"/>
                <a:gd name="T30" fmla="*/ 14 w 80"/>
                <a:gd name="T31" fmla="*/ 47 h 64"/>
                <a:gd name="T32" fmla="*/ 15 w 80"/>
                <a:gd name="T33" fmla="*/ 42 h 64"/>
                <a:gd name="T34" fmla="*/ 13 w 80"/>
                <a:gd name="T35" fmla="*/ 37 h 64"/>
                <a:gd name="T36" fmla="*/ 10 w 80"/>
                <a:gd name="T37" fmla="*/ 38 h 64"/>
                <a:gd name="T38" fmla="*/ 5 w 80"/>
                <a:gd name="T39" fmla="*/ 36 h 64"/>
                <a:gd name="T40" fmla="*/ 2 w 80"/>
                <a:gd name="T41" fmla="*/ 32 h 64"/>
                <a:gd name="T42" fmla="*/ 6 w 80"/>
                <a:gd name="T43" fmla="*/ 32 h 64"/>
                <a:gd name="T44" fmla="*/ 5 w 80"/>
                <a:gd name="T45" fmla="*/ 29 h 64"/>
                <a:gd name="T46" fmla="*/ 3 w 80"/>
                <a:gd name="T47" fmla="*/ 28 h 64"/>
                <a:gd name="T48" fmla="*/ 0 w 80"/>
                <a:gd name="T49" fmla="*/ 24 h 64"/>
                <a:gd name="T50" fmla="*/ 0 w 80"/>
                <a:gd name="T51" fmla="*/ 19 h 64"/>
                <a:gd name="T52" fmla="*/ 2 w 80"/>
                <a:gd name="T53" fmla="*/ 16 h 64"/>
                <a:gd name="T54" fmla="*/ 7 w 80"/>
                <a:gd name="T55" fmla="*/ 16 h 64"/>
                <a:gd name="T56" fmla="*/ 13 w 80"/>
                <a:gd name="T57" fmla="*/ 14 h 64"/>
                <a:gd name="T58" fmla="*/ 16 w 80"/>
                <a:gd name="T59" fmla="*/ 11 h 64"/>
                <a:gd name="T60" fmla="*/ 18 w 80"/>
                <a:gd name="T61" fmla="*/ 7 h 64"/>
                <a:gd name="T62" fmla="*/ 22 w 80"/>
                <a:gd name="T63" fmla="*/ 10 h 64"/>
                <a:gd name="T64" fmla="*/ 24 w 80"/>
                <a:gd name="T65" fmla="*/ 14 h 64"/>
                <a:gd name="T66" fmla="*/ 28 w 80"/>
                <a:gd name="T67" fmla="*/ 13 h 64"/>
                <a:gd name="T68" fmla="*/ 31 w 80"/>
                <a:gd name="T69" fmla="*/ 14 h 64"/>
                <a:gd name="T70" fmla="*/ 36 w 80"/>
                <a:gd name="T71" fmla="*/ 9 h 64"/>
                <a:gd name="T72" fmla="*/ 41 w 80"/>
                <a:gd name="T73" fmla="*/ 8 h 64"/>
                <a:gd name="T74" fmla="*/ 44 w 80"/>
                <a:gd name="T75" fmla="*/ 11 h 64"/>
                <a:gd name="T76" fmla="*/ 47 w 80"/>
                <a:gd name="T77" fmla="*/ 7 h 64"/>
                <a:gd name="T78" fmla="*/ 55 w 80"/>
                <a:gd name="T79" fmla="*/ 4 h 64"/>
                <a:gd name="T80" fmla="*/ 59 w 80"/>
                <a:gd name="T81" fmla="*/ 0 h 64"/>
                <a:gd name="T82" fmla="*/ 62 w 80"/>
                <a:gd name="T83" fmla="*/ 3 h 64"/>
                <a:gd name="T84" fmla="*/ 68 w 80"/>
                <a:gd name="T85" fmla="*/ 4 h 64"/>
                <a:gd name="T86" fmla="*/ 71 w 80"/>
                <a:gd name="T87" fmla="*/ 9 h 64"/>
                <a:gd name="T88" fmla="*/ 72 w 80"/>
                <a:gd name="T89" fmla="*/ 12 h 64"/>
                <a:gd name="T90" fmla="*/ 74 w 80"/>
                <a:gd name="T91" fmla="*/ 19 h 64"/>
                <a:gd name="T92" fmla="*/ 74 w 80"/>
                <a:gd name="T93" fmla="*/ 25 h 64"/>
                <a:gd name="T94" fmla="*/ 76 w 80"/>
                <a:gd name="T95" fmla="*/ 32 h 64"/>
                <a:gd name="T96" fmla="*/ 79 w 80"/>
                <a:gd name="T97" fmla="*/ 38 h 64"/>
                <a:gd name="T98" fmla="*/ 78 w 80"/>
                <a:gd name="T99" fmla="*/ 4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0" h="64">
                  <a:moveTo>
                    <a:pt x="80" y="43"/>
                  </a:moveTo>
                  <a:cubicBezTo>
                    <a:pt x="80" y="44"/>
                    <a:pt x="80" y="46"/>
                    <a:pt x="80" y="46"/>
                  </a:cubicBezTo>
                  <a:cubicBezTo>
                    <a:pt x="79" y="47"/>
                    <a:pt x="77" y="48"/>
                    <a:pt x="76" y="48"/>
                  </a:cubicBezTo>
                  <a:cubicBezTo>
                    <a:pt x="75" y="48"/>
                    <a:pt x="74" y="47"/>
                    <a:pt x="73" y="48"/>
                  </a:cubicBezTo>
                  <a:cubicBezTo>
                    <a:pt x="72" y="48"/>
                    <a:pt x="71" y="51"/>
                    <a:pt x="70" y="51"/>
                  </a:cubicBezTo>
                  <a:cubicBezTo>
                    <a:pt x="70" y="52"/>
                    <a:pt x="68" y="53"/>
                    <a:pt x="67" y="53"/>
                  </a:cubicBezTo>
                  <a:cubicBezTo>
                    <a:pt x="66" y="53"/>
                    <a:pt x="64" y="53"/>
                    <a:pt x="64" y="53"/>
                  </a:cubicBezTo>
                  <a:cubicBezTo>
                    <a:pt x="63" y="53"/>
                    <a:pt x="61" y="52"/>
                    <a:pt x="60" y="52"/>
                  </a:cubicBezTo>
                  <a:cubicBezTo>
                    <a:pt x="59" y="52"/>
                    <a:pt x="56" y="52"/>
                    <a:pt x="55" y="52"/>
                  </a:cubicBezTo>
                  <a:cubicBezTo>
                    <a:pt x="54" y="52"/>
                    <a:pt x="52" y="51"/>
                    <a:pt x="52" y="51"/>
                  </a:cubicBezTo>
                  <a:cubicBezTo>
                    <a:pt x="51" y="51"/>
                    <a:pt x="49" y="51"/>
                    <a:pt x="48" y="51"/>
                  </a:cubicBezTo>
                  <a:cubicBezTo>
                    <a:pt x="48" y="51"/>
                    <a:pt x="47" y="53"/>
                    <a:pt x="46" y="53"/>
                  </a:cubicBezTo>
                  <a:cubicBezTo>
                    <a:pt x="46" y="54"/>
                    <a:pt x="45" y="55"/>
                    <a:pt x="44" y="56"/>
                  </a:cubicBezTo>
                  <a:cubicBezTo>
                    <a:pt x="43" y="57"/>
                    <a:pt x="42" y="58"/>
                    <a:pt x="41" y="58"/>
                  </a:cubicBezTo>
                  <a:cubicBezTo>
                    <a:pt x="40" y="59"/>
                    <a:pt x="38" y="58"/>
                    <a:pt x="37" y="58"/>
                  </a:cubicBezTo>
                  <a:cubicBezTo>
                    <a:pt x="36" y="59"/>
                    <a:pt x="34" y="60"/>
                    <a:pt x="33" y="61"/>
                  </a:cubicBezTo>
                  <a:cubicBezTo>
                    <a:pt x="33" y="61"/>
                    <a:pt x="32" y="62"/>
                    <a:pt x="32" y="63"/>
                  </a:cubicBezTo>
                  <a:cubicBezTo>
                    <a:pt x="32" y="63"/>
                    <a:pt x="30" y="64"/>
                    <a:pt x="30" y="64"/>
                  </a:cubicBezTo>
                  <a:cubicBezTo>
                    <a:pt x="29" y="64"/>
                    <a:pt x="28" y="63"/>
                    <a:pt x="27" y="63"/>
                  </a:cubicBezTo>
                  <a:cubicBezTo>
                    <a:pt x="27" y="63"/>
                    <a:pt x="26" y="63"/>
                    <a:pt x="25" y="63"/>
                  </a:cubicBezTo>
                  <a:cubicBezTo>
                    <a:pt x="25" y="63"/>
                    <a:pt x="25" y="62"/>
                    <a:pt x="25" y="62"/>
                  </a:cubicBezTo>
                  <a:cubicBezTo>
                    <a:pt x="24" y="62"/>
                    <a:pt x="23" y="61"/>
                    <a:pt x="23" y="60"/>
                  </a:cubicBezTo>
                  <a:cubicBezTo>
                    <a:pt x="22" y="60"/>
                    <a:pt x="22" y="58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0" y="57"/>
                    <a:pt x="19" y="57"/>
                    <a:pt x="19" y="57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8" y="56"/>
                    <a:pt x="19" y="55"/>
                    <a:pt x="19" y="55"/>
                  </a:cubicBezTo>
                  <a:cubicBezTo>
                    <a:pt x="19" y="55"/>
                    <a:pt x="19" y="54"/>
                    <a:pt x="18" y="54"/>
                  </a:cubicBezTo>
                  <a:cubicBezTo>
                    <a:pt x="18" y="54"/>
                    <a:pt x="16" y="54"/>
                    <a:pt x="16" y="54"/>
                  </a:cubicBezTo>
                  <a:cubicBezTo>
                    <a:pt x="15" y="54"/>
                    <a:pt x="15" y="53"/>
                    <a:pt x="15" y="53"/>
                  </a:cubicBezTo>
                  <a:cubicBezTo>
                    <a:pt x="14" y="52"/>
                    <a:pt x="14" y="50"/>
                    <a:pt x="14" y="50"/>
                  </a:cubicBezTo>
                  <a:cubicBezTo>
                    <a:pt x="14" y="49"/>
                    <a:pt x="14" y="48"/>
                    <a:pt x="14" y="47"/>
                  </a:cubicBezTo>
                  <a:cubicBezTo>
                    <a:pt x="14" y="46"/>
                    <a:pt x="13" y="44"/>
                    <a:pt x="13" y="44"/>
                  </a:cubicBezTo>
                  <a:cubicBezTo>
                    <a:pt x="13" y="43"/>
                    <a:pt x="15" y="43"/>
                    <a:pt x="15" y="42"/>
                  </a:cubicBezTo>
                  <a:cubicBezTo>
                    <a:pt x="15" y="41"/>
                    <a:pt x="14" y="40"/>
                    <a:pt x="14" y="39"/>
                  </a:cubicBezTo>
                  <a:cubicBezTo>
                    <a:pt x="14" y="38"/>
                    <a:pt x="13" y="37"/>
                    <a:pt x="13" y="37"/>
                  </a:cubicBezTo>
                  <a:cubicBezTo>
                    <a:pt x="12" y="37"/>
                    <a:pt x="12" y="37"/>
                    <a:pt x="11" y="37"/>
                  </a:cubicBezTo>
                  <a:cubicBezTo>
                    <a:pt x="11" y="37"/>
                    <a:pt x="10" y="38"/>
                    <a:pt x="10" y="38"/>
                  </a:cubicBezTo>
                  <a:cubicBezTo>
                    <a:pt x="9" y="38"/>
                    <a:pt x="8" y="38"/>
                    <a:pt x="7" y="37"/>
                  </a:cubicBezTo>
                  <a:cubicBezTo>
                    <a:pt x="7" y="37"/>
                    <a:pt x="6" y="36"/>
                    <a:pt x="5" y="36"/>
                  </a:cubicBezTo>
                  <a:cubicBezTo>
                    <a:pt x="5" y="35"/>
                    <a:pt x="4" y="34"/>
                    <a:pt x="4" y="34"/>
                  </a:cubicBezTo>
                  <a:cubicBezTo>
                    <a:pt x="3" y="34"/>
                    <a:pt x="2" y="33"/>
                    <a:pt x="2" y="32"/>
                  </a:cubicBezTo>
                  <a:cubicBezTo>
                    <a:pt x="2" y="32"/>
                    <a:pt x="4" y="32"/>
                    <a:pt x="4" y="32"/>
                  </a:cubicBezTo>
                  <a:cubicBezTo>
                    <a:pt x="4" y="32"/>
                    <a:pt x="5" y="33"/>
                    <a:pt x="6" y="32"/>
                  </a:cubicBezTo>
                  <a:cubicBezTo>
                    <a:pt x="6" y="32"/>
                    <a:pt x="6" y="32"/>
                    <a:pt x="6" y="31"/>
                  </a:cubicBezTo>
                  <a:cubicBezTo>
                    <a:pt x="6" y="31"/>
                    <a:pt x="5" y="30"/>
                    <a:pt x="5" y="29"/>
                  </a:cubicBezTo>
                  <a:cubicBezTo>
                    <a:pt x="5" y="29"/>
                    <a:pt x="5" y="28"/>
                    <a:pt x="4" y="27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8"/>
                    <a:pt x="1" y="27"/>
                    <a:pt x="1" y="26"/>
                  </a:cubicBezTo>
                  <a:cubicBezTo>
                    <a:pt x="0" y="26"/>
                    <a:pt x="0" y="25"/>
                    <a:pt x="0" y="24"/>
                  </a:cubicBezTo>
                  <a:cubicBezTo>
                    <a:pt x="0" y="24"/>
                    <a:pt x="1" y="22"/>
                    <a:pt x="1" y="22"/>
                  </a:cubicBezTo>
                  <a:cubicBezTo>
                    <a:pt x="1" y="21"/>
                    <a:pt x="0" y="20"/>
                    <a:pt x="0" y="19"/>
                  </a:cubicBezTo>
                  <a:cubicBezTo>
                    <a:pt x="0" y="19"/>
                    <a:pt x="1" y="17"/>
                    <a:pt x="1" y="17"/>
                  </a:cubicBezTo>
                  <a:cubicBezTo>
                    <a:pt x="1" y="17"/>
                    <a:pt x="2" y="16"/>
                    <a:pt x="2" y="16"/>
                  </a:cubicBezTo>
                  <a:cubicBezTo>
                    <a:pt x="3" y="16"/>
                    <a:pt x="4" y="16"/>
                    <a:pt x="5" y="16"/>
                  </a:cubicBezTo>
                  <a:cubicBezTo>
                    <a:pt x="5" y="16"/>
                    <a:pt x="7" y="16"/>
                    <a:pt x="7" y="16"/>
                  </a:cubicBezTo>
                  <a:cubicBezTo>
                    <a:pt x="8" y="16"/>
                    <a:pt x="10" y="16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4"/>
                    <a:pt x="14" y="14"/>
                    <a:pt x="15" y="13"/>
                  </a:cubicBezTo>
                  <a:cubicBezTo>
                    <a:pt x="15" y="13"/>
                    <a:pt x="16" y="12"/>
                    <a:pt x="16" y="11"/>
                  </a:cubicBezTo>
                  <a:cubicBezTo>
                    <a:pt x="16" y="11"/>
                    <a:pt x="15" y="9"/>
                    <a:pt x="15" y="8"/>
                  </a:cubicBezTo>
                  <a:cubicBezTo>
                    <a:pt x="16" y="8"/>
                    <a:pt x="17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20" y="8"/>
                    <a:pt x="21" y="9"/>
                    <a:pt x="22" y="10"/>
                  </a:cubicBezTo>
                  <a:cubicBezTo>
                    <a:pt x="22" y="11"/>
                    <a:pt x="22" y="12"/>
                    <a:pt x="22" y="13"/>
                  </a:cubicBezTo>
                  <a:cubicBezTo>
                    <a:pt x="22" y="14"/>
                    <a:pt x="24" y="14"/>
                    <a:pt x="24" y="14"/>
                  </a:cubicBezTo>
                  <a:cubicBezTo>
                    <a:pt x="25" y="14"/>
                    <a:pt x="26" y="13"/>
                    <a:pt x="26" y="13"/>
                  </a:cubicBezTo>
                  <a:cubicBezTo>
                    <a:pt x="27" y="12"/>
                    <a:pt x="28" y="13"/>
                    <a:pt x="28" y="13"/>
                  </a:cubicBezTo>
                  <a:cubicBezTo>
                    <a:pt x="28" y="13"/>
                    <a:pt x="29" y="14"/>
                    <a:pt x="29" y="14"/>
                  </a:cubicBezTo>
                  <a:cubicBezTo>
                    <a:pt x="30" y="15"/>
                    <a:pt x="31" y="14"/>
                    <a:pt x="31" y="14"/>
                  </a:cubicBezTo>
                  <a:cubicBezTo>
                    <a:pt x="31" y="13"/>
                    <a:pt x="32" y="12"/>
                    <a:pt x="32" y="11"/>
                  </a:cubicBezTo>
                  <a:cubicBezTo>
                    <a:pt x="33" y="10"/>
                    <a:pt x="35" y="10"/>
                    <a:pt x="36" y="9"/>
                  </a:cubicBezTo>
                  <a:cubicBezTo>
                    <a:pt x="37" y="9"/>
                    <a:pt x="38" y="7"/>
                    <a:pt x="39" y="7"/>
                  </a:cubicBezTo>
                  <a:cubicBezTo>
                    <a:pt x="39" y="7"/>
                    <a:pt x="40" y="7"/>
                    <a:pt x="41" y="8"/>
                  </a:cubicBezTo>
                  <a:cubicBezTo>
                    <a:pt x="41" y="8"/>
                    <a:pt x="42" y="9"/>
                    <a:pt x="42" y="10"/>
                  </a:cubicBezTo>
                  <a:cubicBezTo>
                    <a:pt x="43" y="10"/>
                    <a:pt x="44" y="11"/>
                    <a:pt x="44" y="11"/>
                  </a:cubicBezTo>
                  <a:cubicBezTo>
                    <a:pt x="45" y="11"/>
                    <a:pt x="46" y="9"/>
                    <a:pt x="47" y="9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8" y="6"/>
                    <a:pt x="49" y="6"/>
                    <a:pt x="49" y="6"/>
                  </a:cubicBezTo>
                  <a:cubicBezTo>
                    <a:pt x="51" y="5"/>
                    <a:pt x="54" y="5"/>
                    <a:pt x="55" y="4"/>
                  </a:cubicBezTo>
                  <a:cubicBezTo>
                    <a:pt x="55" y="3"/>
                    <a:pt x="56" y="3"/>
                    <a:pt x="56" y="2"/>
                  </a:cubicBezTo>
                  <a:cubicBezTo>
                    <a:pt x="57" y="2"/>
                    <a:pt x="58" y="0"/>
                    <a:pt x="59" y="0"/>
                  </a:cubicBezTo>
                  <a:cubicBezTo>
                    <a:pt x="59" y="1"/>
                    <a:pt x="59" y="3"/>
                    <a:pt x="60" y="3"/>
                  </a:cubicBezTo>
                  <a:cubicBezTo>
                    <a:pt x="60" y="3"/>
                    <a:pt x="61" y="3"/>
                    <a:pt x="62" y="3"/>
                  </a:cubicBezTo>
                  <a:cubicBezTo>
                    <a:pt x="63" y="3"/>
                    <a:pt x="64" y="3"/>
                    <a:pt x="65" y="3"/>
                  </a:cubicBezTo>
                  <a:cubicBezTo>
                    <a:pt x="66" y="3"/>
                    <a:pt x="68" y="3"/>
                    <a:pt x="68" y="4"/>
                  </a:cubicBezTo>
                  <a:cubicBezTo>
                    <a:pt x="69" y="4"/>
                    <a:pt x="69" y="6"/>
                    <a:pt x="69" y="6"/>
                  </a:cubicBezTo>
                  <a:cubicBezTo>
                    <a:pt x="69" y="7"/>
                    <a:pt x="70" y="9"/>
                    <a:pt x="71" y="9"/>
                  </a:cubicBezTo>
                  <a:cubicBezTo>
                    <a:pt x="71" y="10"/>
                    <a:pt x="72" y="10"/>
                    <a:pt x="72" y="10"/>
                  </a:cubicBezTo>
                  <a:cubicBezTo>
                    <a:pt x="72" y="11"/>
                    <a:pt x="72" y="12"/>
                    <a:pt x="72" y="12"/>
                  </a:cubicBezTo>
                  <a:cubicBezTo>
                    <a:pt x="72" y="13"/>
                    <a:pt x="72" y="15"/>
                    <a:pt x="72" y="15"/>
                  </a:cubicBezTo>
                  <a:cubicBezTo>
                    <a:pt x="73" y="16"/>
                    <a:pt x="74" y="18"/>
                    <a:pt x="74" y="19"/>
                  </a:cubicBezTo>
                  <a:cubicBezTo>
                    <a:pt x="75" y="19"/>
                    <a:pt x="76" y="20"/>
                    <a:pt x="76" y="21"/>
                  </a:cubicBezTo>
                  <a:cubicBezTo>
                    <a:pt x="76" y="22"/>
                    <a:pt x="74" y="24"/>
                    <a:pt x="74" y="25"/>
                  </a:cubicBezTo>
                  <a:cubicBezTo>
                    <a:pt x="73" y="26"/>
                    <a:pt x="73" y="28"/>
                    <a:pt x="73" y="29"/>
                  </a:cubicBezTo>
                  <a:cubicBezTo>
                    <a:pt x="73" y="30"/>
                    <a:pt x="75" y="32"/>
                    <a:pt x="76" y="32"/>
                  </a:cubicBezTo>
                  <a:cubicBezTo>
                    <a:pt x="76" y="33"/>
                    <a:pt x="79" y="35"/>
                    <a:pt x="79" y="36"/>
                  </a:cubicBezTo>
                  <a:cubicBezTo>
                    <a:pt x="79" y="36"/>
                    <a:pt x="80" y="37"/>
                    <a:pt x="79" y="38"/>
                  </a:cubicBezTo>
                  <a:cubicBezTo>
                    <a:pt x="79" y="39"/>
                    <a:pt x="78" y="39"/>
                    <a:pt x="77" y="40"/>
                  </a:cubicBezTo>
                  <a:cubicBezTo>
                    <a:pt x="77" y="40"/>
                    <a:pt x="78" y="41"/>
                    <a:pt x="78" y="41"/>
                  </a:cubicBezTo>
                  <a:cubicBezTo>
                    <a:pt x="78" y="42"/>
                    <a:pt x="79" y="43"/>
                    <a:pt x="80" y="4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0"/>
            <p:cNvSpPr>
              <a:spLocks/>
            </p:cNvSpPr>
            <p:nvPr/>
          </p:nvSpPr>
          <p:spPr bwMode="auto">
            <a:xfrm>
              <a:off x="745" y="1292"/>
              <a:ext cx="220" cy="176"/>
            </a:xfrm>
            <a:custGeom>
              <a:avLst/>
              <a:gdLst>
                <a:gd name="T0" fmla="*/ 80 w 80"/>
                <a:gd name="T1" fmla="*/ 46 h 64"/>
                <a:gd name="T2" fmla="*/ 73 w 80"/>
                <a:gd name="T3" fmla="*/ 48 h 64"/>
                <a:gd name="T4" fmla="*/ 67 w 80"/>
                <a:gd name="T5" fmla="*/ 53 h 64"/>
                <a:gd name="T6" fmla="*/ 60 w 80"/>
                <a:gd name="T7" fmla="*/ 52 h 64"/>
                <a:gd name="T8" fmla="*/ 52 w 80"/>
                <a:gd name="T9" fmla="*/ 51 h 64"/>
                <a:gd name="T10" fmla="*/ 46 w 80"/>
                <a:gd name="T11" fmla="*/ 53 h 64"/>
                <a:gd name="T12" fmla="*/ 41 w 80"/>
                <a:gd name="T13" fmla="*/ 58 h 64"/>
                <a:gd name="T14" fmla="*/ 33 w 80"/>
                <a:gd name="T15" fmla="*/ 61 h 64"/>
                <a:gd name="T16" fmla="*/ 30 w 80"/>
                <a:gd name="T17" fmla="*/ 64 h 64"/>
                <a:gd name="T18" fmla="*/ 25 w 80"/>
                <a:gd name="T19" fmla="*/ 63 h 64"/>
                <a:gd name="T20" fmla="*/ 23 w 80"/>
                <a:gd name="T21" fmla="*/ 60 h 64"/>
                <a:gd name="T22" fmla="*/ 21 w 80"/>
                <a:gd name="T23" fmla="*/ 57 h 64"/>
                <a:gd name="T24" fmla="*/ 18 w 80"/>
                <a:gd name="T25" fmla="*/ 56 h 64"/>
                <a:gd name="T26" fmla="*/ 18 w 80"/>
                <a:gd name="T27" fmla="*/ 54 h 64"/>
                <a:gd name="T28" fmla="*/ 15 w 80"/>
                <a:gd name="T29" fmla="*/ 53 h 64"/>
                <a:gd name="T30" fmla="*/ 14 w 80"/>
                <a:gd name="T31" fmla="*/ 47 h 64"/>
                <a:gd name="T32" fmla="*/ 15 w 80"/>
                <a:gd name="T33" fmla="*/ 42 h 64"/>
                <a:gd name="T34" fmla="*/ 13 w 80"/>
                <a:gd name="T35" fmla="*/ 37 h 64"/>
                <a:gd name="T36" fmla="*/ 10 w 80"/>
                <a:gd name="T37" fmla="*/ 38 h 64"/>
                <a:gd name="T38" fmla="*/ 5 w 80"/>
                <a:gd name="T39" fmla="*/ 36 h 64"/>
                <a:gd name="T40" fmla="*/ 2 w 80"/>
                <a:gd name="T41" fmla="*/ 32 h 64"/>
                <a:gd name="T42" fmla="*/ 6 w 80"/>
                <a:gd name="T43" fmla="*/ 32 h 64"/>
                <a:gd name="T44" fmla="*/ 5 w 80"/>
                <a:gd name="T45" fmla="*/ 29 h 64"/>
                <a:gd name="T46" fmla="*/ 3 w 80"/>
                <a:gd name="T47" fmla="*/ 28 h 64"/>
                <a:gd name="T48" fmla="*/ 0 w 80"/>
                <a:gd name="T49" fmla="*/ 24 h 64"/>
                <a:gd name="T50" fmla="*/ 0 w 80"/>
                <a:gd name="T51" fmla="*/ 19 h 64"/>
                <a:gd name="T52" fmla="*/ 2 w 80"/>
                <a:gd name="T53" fmla="*/ 16 h 64"/>
                <a:gd name="T54" fmla="*/ 7 w 80"/>
                <a:gd name="T55" fmla="*/ 16 h 64"/>
                <a:gd name="T56" fmla="*/ 13 w 80"/>
                <a:gd name="T57" fmla="*/ 14 h 64"/>
                <a:gd name="T58" fmla="*/ 16 w 80"/>
                <a:gd name="T59" fmla="*/ 11 h 64"/>
                <a:gd name="T60" fmla="*/ 18 w 80"/>
                <a:gd name="T61" fmla="*/ 7 h 64"/>
                <a:gd name="T62" fmla="*/ 22 w 80"/>
                <a:gd name="T63" fmla="*/ 10 h 64"/>
                <a:gd name="T64" fmla="*/ 24 w 80"/>
                <a:gd name="T65" fmla="*/ 14 h 64"/>
                <a:gd name="T66" fmla="*/ 28 w 80"/>
                <a:gd name="T67" fmla="*/ 13 h 64"/>
                <a:gd name="T68" fmla="*/ 31 w 80"/>
                <a:gd name="T69" fmla="*/ 14 h 64"/>
                <a:gd name="T70" fmla="*/ 36 w 80"/>
                <a:gd name="T71" fmla="*/ 9 h 64"/>
                <a:gd name="T72" fmla="*/ 41 w 80"/>
                <a:gd name="T73" fmla="*/ 8 h 64"/>
                <a:gd name="T74" fmla="*/ 44 w 80"/>
                <a:gd name="T75" fmla="*/ 11 h 64"/>
                <a:gd name="T76" fmla="*/ 47 w 80"/>
                <a:gd name="T77" fmla="*/ 7 h 64"/>
                <a:gd name="T78" fmla="*/ 55 w 80"/>
                <a:gd name="T79" fmla="*/ 4 h 64"/>
                <a:gd name="T80" fmla="*/ 59 w 80"/>
                <a:gd name="T81" fmla="*/ 0 h 64"/>
                <a:gd name="T82" fmla="*/ 62 w 80"/>
                <a:gd name="T83" fmla="*/ 3 h 64"/>
                <a:gd name="T84" fmla="*/ 68 w 80"/>
                <a:gd name="T85" fmla="*/ 4 h 64"/>
                <a:gd name="T86" fmla="*/ 71 w 80"/>
                <a:gd name="T87" fmla="*/ 9 h 64"/>
                <a:gd name="T88" fmla="*/ 72 w 80"/>
                <a:gd name="T89" fmla="*/ 12 h 64"/>
                <a:gd name="T90" fmla="*/ 74 w 80"/>
                <a:gd name="T91" fmla="*/ 19 h 64"/>
                <a:gd name="T92" fmla="*/ 74 w 80"/>
                <a:gd name="T93" fmla="*/ 25 h 64"/>
                <a:gd name="T94" fmla="*/ 76 w 80"/>
                <a:gd name="T95" fmla="*/ 32 h 64"/>
                <a:gd name="T96" fmla="*/ 79 w 80"/>
                <a:gd name="T97" fmla="*/ 38 h 64"/>
                <a:gd name="T98" fmla="*/ 78 w 80"/>
                <a:gd name="T99" fmla="*/ 4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0" h="64">
                  <a:moveTo>
                    <a:pt x="80" y="43"/>
                  </a:moveTo>
                  <a:cubicBezTo>
                    <a:pt x="80" y="44"/>
                    <a:pt x="80" y="46"/>
                    <a:pt x="80" y="46"/>
                  </a:cubicBezTo>
                  <a:cubicBezTo>
                    <a:pt x="79" y="47"/>
                    <a:pt x="77" y="48"/>
                    <a:pt x="76" y="48"/>
                  </a:cubicBezTo>
                  <a:cubicBezTo>
                    <a:pt x="75" y="48"/>
                    <a:pt x="74" y="47"/>
                    <a:pt x="73" y="48"/>
                  </a:cubicBezTo>
                  <a:cubicBezTo>
                    <a:pt x="72" y="48"/>
                    <a:pt x="71" y="51"/>
                    <a:pt x="70" y="51"/>
                  </a:cubicBezTo>
                  <a:cubicBezTo>
                    <a:pt x="70" y="52"/>
                    <a:pt x="68" y="53"/>
                    <a:pt x="67" y="53"/>
                  </a:cubicBezTo>
                  <a:cubicBezTo>
                    <a:pt x="66" y="53"/>
                    <a:pt x="64" y="53"/>
                    <a:pt x="64" y="53"/>
                  </a:cubicBezTo>
                  <a:cubicBezTo>
                    <a:pt x="63" y="53"/>
                    <a:pt x="61" y="52"/>
                    <a:pt x="60" y="52"/>
                  </a:cubicBezTo>
                  <a:cubicBezTo>
                    <a:pt x="59" y="52"/>
                    <a:pt x="56" y="52"/>
                    <a:pt x="55" y="52"/>
                  </a:cubicBezTo>
                  <a:cubicBezTo>
                    <a:pt x="54" y="52"/>
                    <a:pt x="52" y="51"/>
                    <a:pt x="52" y="51"/>
                  </a:cubicBezTo>
                  <a:cubicBezTo>
                    <a:pt x="51" y="51"/>
                    <a:pt x="49" y="51"/>
                    <a:pt x="48" y="51"/>
                  </a:cubicBezTo>
                  <a:cubicBezTo>
                    <a:pt x="48" y="51"/>
                    <a:pt x="47" y="53"/>
                    <a:pt x="46" y="53"/>
                  </a:cubicBezTo>
                  <a:cubicBezTo>
                    <a:pt x="46" y="54"/>
                    <a:pt x="45" y="55"/>
                    <a:pt x="44" y="56"/>
                  </a:cubicBezTo>
                  <a:cubicBezTo>
                    <a:pt x="43" y="57"/>
                    <a:pt x="42" y="58"/>
                    <a:pt x="41" y="58"/>
                  </a:cubicBezTo>
                  <a:cubicBezTo>
                    <a:pt x="40" y="59"/>
                    <a:pt x="38" y="58"/>
                    <a:pt x="37" y="58"/>
                  </a:cubicBezTo>
                  <a:cubicBezTo>
                    <a:pt x="36" y="59"/>
                    <a:pt x="34" y="60"/>
                    <a:pt x="33" y="61"/>
                  </a:cubicBezTo>
                  <a:cubicBezTo>
                    <a:pt x="33" y="61"/>
                    <a:pt x="32" y="62"/>
                    <a:pt x="32" y="63"/>
                  </a:cubicBezTo>
                  <a:cubicBezTo>
                    <a:pt x="32" y="63"/>
                    <a:pt x="30" y="64"/>
                    <a:pt x="30" y="64"/>
                  </a:cubicBezTo>
                  <a:cubicBezTo>
                    <a:pt x="29" y="64"/>
                    <a:pt x="28" y="63"/>
                    <a:pt x="27" y="63"/>
                  </a:cubicBezTo>
                  <a:cubicBezTo>
                    <a:pt x="27" y="63"/>
                    <a:pt x="26" y="63"/>
                    <a:pt x="25" y="63"/>
                  </a:cubicBezTo>
                  <a:cubicBezTo>
                    <a:pt x="25" y="63"/>
                    <a:pt x="25" y="62"/>
                    <a:pt x="25" y="62"/>
                  </a:cubicBezTo>
                  <a:cubicBezTo>
                    <a:pt x="24" y="62"/>
                    <a:pt x="23" y="61"/>
                    <a:pt x="23" y="60"/>
                  </a:cubicBezTo>
                  <a:cubicBezTo>
                    <a:pt x="22" y="60"/>
                    <a:pt x="22" y="58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0" y="57"/>
                    <a:pt x="19" y="57"/>
                    <a:pt x="19" y="57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8" y="56"/>
                    <a:pt x="19" y="55"/>
                    <a:pt x="19" y="55"/>
                  </a:cubicBezTo>
                  <a:cubicBezTo>
                    <a:pt x="19" y="55"/>
                    <a:pt x="19" y="54"/>
                    <a:pt x="18" y="54"/>
                  </a:cubicBezTo>
                  <a:cubicBezTo>
                    <a:pt x="18" y="54"/>
                    <a:pt x="16" y="54"/>
                    <a:pt x="16" y="54"/>
                  </a:cubicBezTo>
                  <a:cubicBezTo>
                    <a:pt x="15" y="54"/>
                    <a:pt x="15" y="53"/>
                    <a:pt x="15" y="53"/>
                  </a:cubicBezTo>
                  <a:cubicBezTo>
                    <a:pt x="14" y="52"/>
                    <a:pt x="14" y="50"/>
                    <a:pt x="14" y="50"/>
                  </a:cubicBezTo>
                  <a:cubicBezTo>
                    <a:pt x="14" y="49"/>
                    <a:pt x="14" y="48"/>
                    <a:pt x="14" y="47"/>
                  </a:cubicBezTo>
                  <a:cubicBezTo>
                    <a:pt x="14" y="46"/>
                    <a:pt x="13" y="44"/>
                    <a:pt x="13" y="44"/>
                  </a:cubicBezTo>
                  <a:cubicBezTo>
                    <a:pt x="13" y="43"/>
                    <a:pt x="15" y="43"/>
                    <a:pt x="15" y="42"/>
                  </a:cubicBezTo>
                  <a:cubicBezTo>
                    <a:pt x="15" y="41"/>
                    <a:pt x="14" y="40"/>
                    <a:pt x="14" y="39"/>
                  </a:cubicBezTo>
                  <a:cubicBezTo>
                    <a:pt x="14" y="38"/>
                    <a:pt x="13" y="37"/>
                    <a:pt x="13" y="37"/>
                  </a:cubicBezTo>
                  <a:cubicBezTo>
                    <a:pt x="12" y="37"/>
                    <a:pt x="12" y="37"/>
                    <a:pt x="11" y="37"/>
                  </a:cubicBezTo>
                  <a:cubicBezTo>
                    <a:pt x="11" y="37"/>
                    <a:pt x="10" y="38"/>
                    <a:pt x="10" y="38"/>
                  </a:cubicBezTo>
                  <a:cubicBezTo>
                    <a:pt x="9" y="38"/>
                    <a:pt x="8" y="38"/>
                    <a:pt x="7" y="37"/>
                  </a:cubicBezTo>
                  <a:cubicBezTo>
                    <a:pt x="7" y="37"/>
                    <a:pt x="6" y="36"/>
                    <a:pt x="5" y="36"/>
                  </a:cubicBezTo>
                  <a:cubicBezTo>
                    <a:pt x="5" y="35"/>
                    <a:pt x="4" y="34"/>
                    <a:pt x="4" y="34"/>
                  </a:cubicBezTo>
                  <a:cubicBezTo>
                    <a:pt x="3" y="34"/>
                    <a:pt x="2" y="33"/>
                    <a:pt x="2" y="32"/>
                  </a:cubicBezTo>
                  <a:cubicBezTo>
                    <a:pt x="2" y="32"/>
                    <a:pt x="4" y="32"/>
                    <a:pt x="4" y="32"/>
                  </a:cubicBezTo>
                  <a:cubicBezTo>
                    <a:pt x="4" y="32"/>
                    <a:pt x="5" y="33"/>
                    <a:pt x="6" y="32"/>
                  </a:cubicBezTo>
                  <a:cubicBezTo>
                    <a:pt x="6" y="32"/>
                    <a:pt x="6" y="32"/>
                    <a:pt x="6" y="31"/>
                  </a:cubicBezTo>
                  <a:cubicBezTo>
                    <a:pt x="6" y="31"/>
                    <a:pt x="5" y="30"/>
                    <a:pt x="5" y="29"/>
                  </a:cubicBezTo>
                  <a:cubicBezTo>
                    <a:pt x="5" y="29"/>
                    <a:pt x="5" y="28"/>
                    <a:pt x="4" y="27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8"/>
                    <a:pt x="1" y="27"/>
                    <a:pt x="1" y="26"/>
                  </a:cubicBezTo>
                  <a:cubicBezTo>
                    <a:pt x="0" y="26"/>
                    <a:pt x="0" y="25"/>
                    <a:pt x="0" y="24"/>
                  </a:cubicBezTo>
                  <a:cubicBezTo>
                    <a:pt x="0" y="24"/>
                    <a:pt x="1" y="22"/>
                    <a:pt x="1" y="22"/>
                  </a:cubicBezTo>
                  <a:cubicBezTo>
                    <a:pt x="1" y="21"/>
                    <a:pt x="0" y="20"/>
                    <a:pt x="0" y="19"/>
                  </a:cubicBezTo>
                  <a:cubicBezTo>
                    <a:pt x="0" y="19"/>
                    <a:pt x="1" y="17"/>
                    <a:pt x="1" y="17"/>
                  </a:cubicBezTo>
                  <a:cubicBezTo>
                    <a:pt x="1" y="17"/>
                    <a:pt x="2" y="16"/>
                    <a:pt x="2" y="16"/>
                  </a:cubicBezTo>
                  <a:cubicBezTo>
                    <a:pt x="3" y="16"/>
                    <a:pt x="4" y="16"/>
                    <a:pt x="5" y="16"/>
                  </a:cubicBezTo>
                  <a:cubicBezTo>
                    <a:pt x="5" y="16"/>
                    <a:pt x="7" y="16"/>
                    <a:pt x="7" y="16"/>
                  </a:cubicBezTo>
                  <a:cubicBezTo>
                    <a:pt x="8" y="16"/>
                    <a:pt x="10" y="16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4"/>
                    <a:pt x="14" y="14"/>
                    <a:pt x="15" y="13"/>
                  </a:cubicBezTo>
                  <a:cubicBezTo>
                    <a:pt x="15" y="13"/>
                    <a:pt x="16" y="12"/>
                    <a:pt x="16" y="11"/>
                  </a:cubicBezTo>
                  <a:cubicBezTo>
                    <a:pt x="16" y="11"/>
                    <a:pt x="15" y="9"/>
                    <a:pt x="15" y="8"/>
                  </a:cubicBezTo>
                  <a:cubicBezTo>
                    <a:pt x="16" y="8"/>
                    <a:pt x="17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20" y="8"/>
                    <a:pt x="21" y="9"/>
                    <a:pt x="22" y="10"/>
                  </a:cubicBezTo>
                  <a:cubicBezTo>
                    <a:pt x="22" y="11"/>
                    <a:pt x="22" y="12"/>
                    <a:pt x="22" y="13"/>
                  </a:cubicBezTo>
                  <a:cubicBezTo>
                    <a:pt x="22" y="14"/>
                    <a:pt x="24" y="14"/>
                    <a:pt x="24" y="14"/>
                  </a:cubicBezTo>
                  <a:cubicBezTo>
                    <a:pt x="25" y="14"/>
                    <a:pt x="26" y="13"/>
                    <a:pt x="26" y="13"/>
                  </a:cubicBezTo>
                  <a:cubicBezTo>
                    <a:pt x="27" y="12"/>
                    <a:pt x="28" y="13"/>
                    <a:pt x="28" y="13"/>
                  </a:cubicBezTo>
                  <a:cubicBezTo>
                    <a:pt x="28" y="13"/>
                    <a:pt x="29" y="14"/>
                    <a:pt x="29" y="14"/>
                  </a:cubicBezTo>
                  <a:cubicBezTo>
                    <a:pt x="30" y="15"/>
                    <a:pt x="31" y="14"/>
                    <a:pt x="31" y="14"/>
                  </a:cubicBezTo>
                  <a:cubicBezTo>
                    <a:pt x="31" y="13"/>
                    <a:pt x="32" y="12"/>
                    <a:pt x="32" y="11"/>
                  </a:cubicBezTo>
                  <a:cubicBezTo>
                    <a:pt x="33" y="10"/>
                    <a:pt x="35" y="10"/>
                    <a:pt x="36" y="9"/>
                  </a:cubicBezTo>
                  <a:cubicBezTo>
                    <a:pt x="37" y="9"/>
                    <a:pt x="38" y="7"/>
                    <a:pt x="39" y="7"/>
                  </a:cubicBezTo>
                  <a:cubicBezTo>
                    <a:pt x="39" y="7"/>
                    <a:pt x="40" y="7"/>
                    <a:pt x="41" y="8"/>
                  </a:cubicBezTo>
                  <a:cubicBezTo>
                    <a:pt x="41" y="8"/>
                    <a:pt x="42" y="9"/>
                    <a:pt x="42" y="10"/>
                  </a:cubicBezTo>
                  <a:cubicBezTo>
                    <a:pt x="43" y="10"/>
                    <a:pt x="44" y="11"/>
                    <a:pt x="44" y="11"/>
                  </a:cubicBezTo>
                  <a:cubicBezTo>
                    <a:pt x="45" y="11"/>
                    <a:pt x="46" y="9"/>
                    <a:pt x="47" y="9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8" y="6"/>
                    <a:pt x="49" y="6"/>
                    <a:pt x="49" y="6"/>
                  </a:cubicBezTo>
                  <a:cubicBezTo>
                    <a:pt x="51" y="5"/>
                    <a:pt x="54" y="5"/>
                    <a:pt x="55" y="4"/>
                  </a:cubicBezTo>
                  <a:cubicBezTo>
                    <a:pt x="55" y="3"/>
                    <a:pt x="56" y="3"/>
                    <a:pt x="56" y="2"/>
                  </a:cubicBezTo>
                  <a:cubicBezTo>
                    <a:pt x="57" y="2"/>
                    <a:pt x="58" y="0"/>
                    <a:pt x="59" y="0"/>
                  </a:cubicBezTo>
                  <a:cubicBezTo>
                    <a:pt x="59" y="1"/>
                    <a:pt x="59" y="3"/>
                    <a:pt x="60" y="3"/>
                  </a:cubicBezTo>
                  <a:cubicBezTo>
                    <a:pt x="60" y="3"/>
                    <a:pt x="61" y="3"/>
                    <a:pt x="62" y="3"/>
                  </a:cubicBezTo>
                  <a:cubicBezTo>
                    <a:pt x="63" y="3"/>
                    <a:pt x="64" y="3"/>
                    <a:pt x="65" y="3"/>
                  </a:cubicBezTo>
                  <a:cubicBezTo>
                    <a:pt x="66" y="3"/>
                    <a:pt x="68" y="3"/>
                    <a:pt x="68" y="4"/>
                  </a:cubicBezTo>
                  <a:cubicBezTo>
                    <a:pt x="69" y="4"/>
                    <a:pt x="69" y="6"/>
                    <a:pt x="69" y="6"/>
                  </a:cubicBezTo>
                  <a:cubicBezTo>
                    <a:pt x="69" y="7"/>
                    <a:pt x="70" y="9"/>
                    <a:pt x="71" y="9"/>
                  </a:cubicBezTo>
                  <a:cubicBezTo>
                    <a:pt x="71" y="10"/>
                    <a:pt x="72" y="10"/>
                    <a:pt x="72" y="10"/>
                  </a:cubicBezTo>
                  <a:cubicBezTo>
                    <a:pt x="72" y="11"/>
                    <a:pt x="72" y="12"/>
                    <a:pt x="72" y="12"/>
                  </a:cubicBezTo>
                  <a:cubicBezTo>
                    <a:pt x="72" y="13"/>
                    <a:pt x="72" y="15"/>
                    <a:pt x="72" y="15"/>
                  </a:cubicBezTo>
                  <a:cubicBezTo>
                    <a:pt x="73" y="16"/>
                    <a:pt x="74" y="18"/>
                    <a:pt x="74" y="19"/>
                  </a:cubicBezTo>
                  <a:cubicBezTo>
                    <a:pt x="75" y="19"/>
                    <a:pt x="76" y="20"/>
                    <a:pt x="76" y="21"/>
                  </a:cubicBezTo>
                  <a:cubicBezTo>
                    <a:pt x="76" y="22"/>
                    <a:pt x="74" y="24"/>
                    <a:pt x="74" y="25"/>
                  </a:cubicBezTo>
                  <a:cubicBezTo>
                    <a:pt x="73" y="26"/>
                    <a:pt x="73" y="28"/>
                    <a:pt x="73" y="29"/>
                  </a:cubicBezTo>
                  <a:cubicBezTo>
                    <a:pt x="73" y="30"/>
                    <a:pt x="75" y="32"/>
                    <a:pt x="76" y="32"/>
                  </a:cubicBezTo>
                  <a:cubicBezTo>
                    <a:pt x="76" y="33"/>
                    <a:pt x="79" y="35"/>
                    <a:pt x="79" y="36"/>
                  </a:cubicBezTo>
                  <a:cubicBezTo>
                    <a:pt x="79" y="36"/>
                    <a:pt x="80" y="37"/>
                    <a:pt x="79" y="38"/>
                  </a:cubicBezTo>
                  <a:cubicBezTo>
                    <a:pt x="79" y="39"/>
                    <a:pt x="78" y="39"/>
                    <a:pt x="77" y="40"/>
                  </a:cubicBezTo>
                  <a:cubicBezTo>
                    <a:pt x="77" y="40"/>
                    <a:pt x="78" y="41"/>
                    <a:pt x="78" y="41"/>
                  </a:cubicBezTo>
                  <a:cubicBezTo>
                    <a:pt x="78" y="42"/>
                    <a:pt x="79" y="43"/>
                    <a:pt x="80" y="4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1"/>
            <p:cNvSpPr>
              <a:spLocks/>
            </p:cNvSpPr>
            <p:nvPr/>
          </p:nvSpPr>
          <p:spPr bwMode="auto">
            <a:xfrm>
              <a:off x="1885" y="1092"/>
              <a:ext cx="334" cy="315"/>
            </a:xfrm>
            <a:custGeom>
              <a:avLst/>
              <a:gdLst>
                <a:gd name="T0" fmla="*/ 120 w 122"/>
                <a:gd name="T1" fmla="*/ 110 h 115"/>
                <a:gd name="T2" fmla="*/ 117 w 122"/>
                <a:gd name="T3" fmla="*/ 114 h 115"/>
                <a:gd name="T4" fmla="*/ 110 w 122"/>
                <a:gd name="T5" fmla="*/ 114 h 115"/>
                <a:gd name="T6" fmla="*/ 107 w 122"/>
                <a:gd name="T7" fmla="*/ 111 h 115"/>
                <a:gd name="T8" fmla="*/ 107 w 122"/>
                <a:gd name="T9" fmla="*/ 104 h 115"/>
                <a:gd name="T10" fmla="*/ 97 w 122"/>
                <a:gd name="T11" fmla="*/ 93 h 115"/>
                <a:gd name="T12" fmla="*/ 93 w 122"/>
                <a:gd name="T13" fmla="*/ 95 h 115"/>
                <a:gd name="T14" fmla="*/ 91 w 122"/>
                <a:gd name="T15" fmla="*/ 103 h 115"/>
                <a:gd name="T16" fmla="*/ 83 w 122"/>
                <a:gd name="T17" fmla="*/ 101 h 115"/>
                <a:gd name="T18" fmla="*/ 77 w 122"/>
                <a:gd name="T19" fmla="*/ 98 h 115"/>
                <a:gd name="T20" fmla="*/ 69 w 122"/>
                <a:gd name="T21" fmla="*/ 96 h 115"/>
                <a:gd name="T22" fmla="*/ 64 w 122"/>
                <a:gd name="T23" fmla="*/ 97 h 115"/>
                <a:gd name="T24" fmla="*/ 61 w 122"/>
                <a:gd name="T25" fmla="*/ 100 h 115"/>
                <a:gd name="T26" fmla="*/ 62 w 122"/>
                <a:gd name="T27" fmla="*/ 104 h 115"/>
                <a:gd name="T28" fmla="*/ 61 w 122"/>
                <a:gd name="T29" fmla="*/ 108 h 115"/>
                <a:gd name="T30" fmla="*/ 57 w 122"/>
                <a:gd name="T31" fmla="*/ 112 h 115"/>
                <a:gd name="T32" fmla="*/ 53 w 122"/>
                <a:gd name="T33" fmla="*/ 109 h 115"/>
                <a:gd name="T34" fmla="*/ 49 w 122"/>
                <a:gd name="T35" fmla="*/ 96 h 115"/>
                <a:gd name="T36" fmla="*/ 39 w 122"/>
                <a:gd name="T37" fmla="*/ 89 h 115"/>
                <a:gd name="T38" fmla="*/ 29 w 122"/>
                <a:gd name="T39" fmla="*/ 92 h 115"/>
                <a:gd name="T40" fmla="*/ 21 w 122"/>
                <a:gd name="T41" fmla="*/ 95 h 115"/>
                <a:gd name="T42" fmla="*/ 15 w 122"/>
                <a:gd name="T43" fmla="*/ 90 h 115"/>
                <a:gd name="T44" fmla="*/ 12 w 122"/>
                <a:gd name="T45" fmla="*/ 80 h 115"/>
                <a:gd name="T46" fmla="*/ 4 w 122"/>
                <a:gd name="T47" fmla="*/ 70 h 115"/>
                <a:gd name="T48" fmla="*/ 10 w 122"/>
                <a:gd name="T49" fmla="*/ 60 h 115"/>
                <a:gd name="T50" fmla="*/ 0 w 122"/>
                <a:gd name="T51" fmla="*/ 46 h 115"/>
                <a:gd name="T52" fmla="*/ 8 w 122"/>
                <a:gd name="T53" fmla="*/ 35 h 115"/>
                <a:gd name="T54" fmla="*/ 13 w 122"/>
                <a:gd name="T55" fmla="*/ 23 h 115"/>
                <a:gd name="T56" fmla="*/ 23 w 122"/>
                <a:gd name="T57" fmla="*/ 11 h 115"/>
                <a:gd name="T58" fmla="*/ 28 w 122"/>
                <a:gd name="T59" fmla="*/ 2 h 115"/>
                <a:gd name="T60" fmla="*/ 36 w 122"/>
                <a:gd name="T61" fmla="*/ 3 h 115"/>
                <a:gd name="T62" fmla="*/ 45 w 122"/>
                <a:gd name="T63" fmla="*/ 6 h 115"/>
                <a:gd name="T64" fmla="*/ 55 w 122"/>
                <a:gd name="T65" fmla="*/ 5 h 115"/>
                <a:gd name="T66" fmla="*/ 61 w 122"/>
                <a:gd name="T67" fmla="*/ 7 h 115"/>
                <a:gd name="T68" fmla="*/ 68 w 122"/>
                <a:gd name="T69" fmla="*/ 10 h 115"/>
                <a:gd name="T70" fmla="*/ 77 w 122"/>
                <a:gd name="T71" fmla="*/ 7 h 115"/>
                <a:gd name="T72" fmla="*/ 85 w 122"/>
                <a:gd name="T73" fmla="*/ 8 h 115"/>
                <a:gd name="T74" fmla="*/ 93 w 122"/>
                <a:gd name="T75" fmla="*/ 9 h 115"/>
                <a:gd name="T76" fmla="*/ 99 w 122"/>
                <a:gd name="T77" fmla="*/ 10 h 115"/>
                <a:gd name="T78" fmla="*/ 101 w 122"/>
                <a:gd name="T79" fmla="*/ 15 h 115"/>
                <a:gd name="T80" fmla="*/ 95 w 122"/>
                <a:gd name="T81" fmla="*/ 22 h 115"/>
                <a:gd name="T82" fmla="*/ 90 w 122"/>
                <a:gd name="T83" fmla="*/ 27 h 115"/>
                <a:gd name="T84" fmla="*/ 85 w 122"/>
                <a:gd name="T85" fmla="*/ 30 h 115"/>
                <a:gd name="T86" fmla="*/ 80 w 122"/>
                <a:gd name="T87" fmla="*/ 37 h 115"/>
                <a:gd name="T88" fmla="*/ 80 w 122"/>
                <a:gd name="T89" fmla="*/ 40 h 115"/>
                <a:gd name="T90" fmla="*/ 83 w 122"/>
                <a:gd name="T91" fmla="*/ 46 h 115"/>
                <a:gd name="T92" fmla="*/ 89 w 122"/>
                <a:gd name="T93" fmla="*/ 43 h 115"/>
                <a:gd name="T94" fmla="*/ 97 w 122"/>
                <a:gd name="T95" fmla="*/ 48 h 115"/>
                <a:gd name="T96" fmla="*/ 100 w 122"/>
                <a:gd name="T97" fmla="*/ 52 h 115"/>
                <a:gd name="T98" fmla="*/ 94 w 122"/>
                <a:gd name="T99" fmla="*/ 60 h 115"/>
                <a:gd name="T100" fmla="*/ 90 w 122"/>
                <a:gd name="T101" fmla="*/ 64 h 115"/>
                <a:gd name="T102" fmla="*/ 90 w 122"/>
                <a:gd name="T103" fmla="*/ 70 h 115"/>
                <a:gd name="T104" fmla="*/ 96 w 122"/>
                <a:gd name="T105" fmla="*/ 70 h 115"/>
                <a:gd name="T106" fmla="*/ 99 w 122"/>
                <a:gd name="T107" fmla="*/ 76 h 115"/>
                <a:gd name="T108" fmla="*/ 95 w 122"/>
                <a:gd name="T109" fmla="*/ 83 h 115"/>
                <a:gd name="T110" fmla="*/ 103 w 122"/>
                <a:gd name="T111" fmla="*/ 88 h 115"/>
                <a:gd name="T112" fmla="*/ 109 w 122"/>
                <a:gd name="T113" fmla="*/ 94 h 115"/>
                <a:gd name="T114" fmla="*/ 114 w 122"/>
                <a:gd name="T115" fmla="*/ 99 h 115"/>
                <a:gd name="T116" fmla="*/ 121 w 122"/>
                <a:gd name="T117" fmla="*/ 106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2" h="115">
                  <a:moveTo>
                    <a:pt x="121" y="106"/>
                  </a:moveTo>
                  <a:cubicBezTo>
                    <a:pt x="122" y="106"/>
                    <a:pt x="122" y="108"/>
                    <a:pt x="121" y="109"/>
                  </a:cubicBezTo>
                  <a:cubicBezTo>
                    <a:pt x="121" y="109"/>
                    <a:pt x="121" y="110"/>
                    <a:pt x="120" y="110"/>
                  </a:cubicBezTo>
                  <a:cubicBezTo>
                    <a:pt x="120" y="110"/>
                    <a:pt x="119" y="110"/>
                    <a:pt x="118" y="110"/>
                  </a:cubicBezTo>
                  <a:cubicBezTo>
                    <a:pt x="118" y="110"/>
                    <a:pt x="117" y="111"/>
                    <a:pt x="117" y="112"/>
                  </a:cubicBezTo>
                  <a:cubicBezTo>
                    <a:pt x="117" y="112"/>
                    <a:pt x="117" y="113"/>
                    <a:pt x="117" y="114"/>
                  </a:cubicBezTo>
                  <a:cubicBezTo>
                    <a:pt x="117" y="114"/>
                    <a:pt x="115" y="114"/>
                    <a:pt x="114" y="114"/>
                  </a:cubicBezTo>
                  <a:cubicBezTo>
                    <a:pt x="114" y="114"/>
                    <a:pt x="113" y="115"/>
                    <a:pt x="113" y="115"/>
                  </a:cubicBezTo>
                  <a:cubicBezTo>
                    <a:pt x="112" y="115"/>
                    <a:pt x="111" y="114"/>
                    <a:pt x="110" y="114"/>
                  </a:cubicBezTo>
                  <a:cubicBezTo>
                    <a:pt x="109" y="114"/>
                    <a:pt x="108" y="114"/>
                    <a:pt x="107" y="114"/>
                  </a:cubicBezTo>
                  <a:cubicBezTo>
                    <a:pt x="107" y="113"/>
                    <a:pt x="107" y="113"/>
                    <a:pt x="107" y="113"/>
                  </a:cubicBezTo>
                  <a:cubicBezTo>
                    <a:pt x="107" y="113"/>
                    <a:pt x="106" y="112"/>
                    <a:pt x="107" y="111"/>
                  </a:cubicBezTo>
                  <a:cubicBezTo>
                    <a:pt x="108" y="110"/>
                    <a:pt x="109" y="109"/>
                    <a:pt x="109" y="109"/>
                  </a:cubicBezTo>
                  <a:cubicBezTo>
                    <a:pt x="109" y="108"/>
                    <a:pt x="109" y="107"/>
                    <a:pt x="109" y="106"/>
                  </a:cubicBezTo>
                  <a:cubicBezTo>
                    <a:pt x="109" y="106"/>
                    <a:pt x="107" y="105"/>
                    <a:pt x="107" y="104"/>
                  </a:cubicBezTo>
                  <a:cubicBezTo>
                    <a:pt x="106" y="103"/>
                    <a:pt x="104" y="101"/>
                    <a:pt x="104" y="100"/>
                  </a:cubicBezTo>
                  <a:cubicBezTo>
                    <a:pt x="103" y="100"/>
                    <a:pt x="102" y="98"/>
                    <a:pt x="101" y="97"/>
                  </a:cubicBezTo>
                  <a:cubicBezTo>
                    <a:pt x="100" y="96"/>
                    <a:pt x="98" y="94"/>
                    <a:pt x="97" y="93"/>
                  </a:cubicBezTo>
                  <a:cubicBezTo>
                    <a:pt x="96" y="93"/>
                    <a:pt x="96" y="92"/>
                    <a:pt x="95" y="92"/>
                  </a:cubicBezTo>
                  <a:cubicBezTo>
                    <a:pt x="95" y="91"/>
                    <a:pt x="94" y="92"/>
                    <a:pt x="93" y="92"/>
                  </a:cubicBezTo>
                  <a:cubicBezTo>
                    <a:pt x="93" y="93"/>
                    <a:pt x="93" y="95"/>
                    <a:pt x="93" y="95"/>
                  </a:cubicBezTo>
                  <a:cubicBezTo>
                    <a:pt x="93" y="96"/>
                    <a:pt x="94" y="97"/>
                    <a:pt x="94" y="98"/>
                  </a:cubicBezTo>
                  <a:cubicBezTo>
                    <a:pt x="94" y="98"/>
                    <a:pt x="94" y="100"/>
                    <a:pt x="94" y="101"/>
                  </a:cubicBezTo>
                  <a:cubicBezTo>
                    <a:pt x="94" y="101"/>
                    <a:pt x="92" y="103"/>
                    <a:pt x="91" y="103"/>
                  </a:cubicBezTo>
                  <a:cubicBezTo>
                    <a:pt x="90" y="103"/>
                    <a:pt x="89" y="103"/>
                    <a:pt x="88" y="103"/>
                  </a:cubicBezTo>
                  <a:cubicBezTo>
                    <a:pt x="87" y="103"/>
                    <a:pt x="87" y="101"/>
                    <a:pt x="86" y="101"/>
                  </a:cubicBezTo>
                  <a:cubicBezTo>
                    <a:pt x="85" y="100"/>
                    <a:pt x="84" y="101"/>
                    <a:pt x="83" y="101"/>
                  </a:cubicBezTo>
                  <a:cubicBezTo>
                    <a:pt x="83" y="100"/>
                    <a:pt x="83" y="99"/>
                    <a:pt x="82" y="99"/>
                  </a:cubicBezTo>
                  <a:cubicBezTo>
                    <a:pt x="81" y="99"/>
                    <a:pt x="79" y="99"/>
                    <a:pt x="79" y="99"/>
                  </a:cubicBezTo>
                  <a:cubicBezTo>
                    <a:pt x="78" y="99"/>
                    <a:pt x="77" y="98"/>
                    <a:pt x="77" y="98"/>
                  </a:cubicBezTo>
                  <a:cubicBezTo>
                    <a:pt x="76" y="97"/>
                    <a:pt x="75" y="98"/>
                    <a:pt x="74" y="98"/>
                  </a:cubicBezTo>
                  <a:cubicBezTo>
                    <a:pt x="73" y="98"/>
                    <a:pt x="72" y="98"/>
                    <a:pt x="71" y="97"/>
                  </a:cubicBezTo>
                  <a:cubicBezTo>
                    <a:pt x="71" y="97"/>
                    <a:pt x="70" y="96"/>
                    <a:pt x="69" y="96"/>
                  </a:cubicBezTo>
                  <a:cubicBezTo>
                    <a:pt x="69" y="96"/>
                    <a:pt x="67" y="95"/>
                    <a:pt x="67" y="96"/>
                  </a:cubicBezTo>
                  <a:cubicBezTo>
                    <a:pt x="66" y="96"/>
                    <a:pt x="66" y="97"/>
                    <a:pt x="66" y="97"/>
                  </a:cubicBezTo>
                  <a:cubicBezTo>
                    <a:pt x="65" y="98"/>
                    <a:pt x="64" y="97"/>
                    <a:pt x="64" y="97"/>
                  </a:cubicBezTo>
                  <a:cubicBezTo>
                    <a:pt x="63" y="98"/>
                    <a:pt x="63" y="99"/>
                    <a:pt x="63" y="99"/>
                  </a:cubicBezTo>
                  <a:cubicBezTo>
                    <a:pt x="62" y="100"/>
                    <a:pt x="62" y="100"/>
                    <a:pt x="62" y="100"/>
                  </a:cubicBezTo>
                  <a:cubicBezTo>
                    <a:pt x="62" y="100"/>
                    <a:pt x="61" y="100"/>
                    <a:pt x="61" y="100"/>
                  </a:cubicBezTo>
                  <a:cubicBezTo>
                    <a:pt x="60" y="101"/>
                    <a:pt x="59" y="102"/>
                    <a:pt x="59" y="103"/>
                  </a:cubicBezTo>
                  <a:cubicBezTo>
                    <a:pt x="59" y="103"/>
                    <a:pt x="59" y="104"/>
                    <a:pt x="59" y="104"/>
                  </a:cubicBezTo>
                  <a:cubicBezTo>
                    <a:pt x="60" y="104"/>
                    <a:pt x="61" y="104"/>
                    <a:pt x="62" y="104"/>
                  </a:cubicBezTo>
                  <a:cubicBezTo>
                    <a:pt x="62" y="104"/>
                    <a:pt x="63" y="105"/>
                    <a:pt x="64" y="105"/>
                  </a:cubicBezTo>
                  <a:cubicBezTo>
                    <a:pt x="64" y="106"/>
                    <a:pt x="64" y="107"/>
                    <a:pt x="63" y="107"/>
                  </a:cubicBezTo>
                  <a:cubicBezTo>
                    <a:pt x="63" y="107"/>
                    <a:pt x="62" y="107"/>
                    <a:pt x="61" y="108"/>
                  </a:cubicBezTo>
                  <a:cubicBezTo>
                    <a:pt x="61" y="108"/>
                    <a:pt x="61" y="109"/>
                    <a:pt x="61" y="110"/>
                  </a:cubicBezTo>
                  <a:cubicBezTo>
                    <a:pt x="61" y="111"/>
                    <a:pt x="60" y="112"/>
                    <a:pt x="59" y="112"/>
                  </a:cubicBezTo>
                  <a:cubicBezTo>
                    <a:pt x="59" y="112"/>
                    <a:pt x="57" y="112"/>
                    <a:pt x="57" y="112"/>
                  </a:cubicBezTo>
                  <a:cubicBezTo>
                    <a:pt x="56" y="112"/>
                    <a:pt x="55" y="112"/>
                    <a:pt x="54" y="112"/>
                  </a:cubicBezTo>
                  <a:cubicBezTo>
                    <a:pt x="54" y="112"/>
                    <a:pt x="54" y="112"/>
                    <a:pt x="53" y="111"/>
                  </a:cubicBezTo>
                  <a:cubicBezTo>
                    <a:pt x="53" y="110"/>
                    <a:pt x="53" y="110"/>
                    <a:pt x="53" y="109"/>
                  </a:cubicBezTo>
                  <a:cubicBezTo>
                    <a:pt x="53" y="108"/>
                    <a:pt x="50" y="107"/>
                    <a:pt x="50" y="106"/>
                  </a:cubicBezTo>
                  <a:cubicBezTo>
                    <a:pt x="49" y="105"/>
                    <a:pt x="50" y="102"/>
                    <a:pt x="50" y="101"/>
                  </a:cubicBezTo>
                  <a:cubicBezTo>
                    <a:pt x="50" y="100"/>
                    <a:pt x="50" y="97"/>
                    <a:pt x="49" y="96"/>
                  </a:cubicBezTo>
                  <a:cubicBezTo>
                    <a:pt x="49" y="95"/>
                    <a:pt x="48" y="92"/>
                    <a:pt x="47" y="91"/>
                  </a:cubicBezTo>
                  <a:cubicBezTo>
                    <a:pt x="46" y="90"/>
                    <a:pt x="43" y="91"/>
                    <a:pt x="42" y="91"/>
                  </a:cubicBezTo>
                  <a:cubicBezTo>
                    <a:pt x="41" y="90"/>
                    <a:pt x="40" y="89"/>
                    <a:pt x="39" y="89"/>
                  </a:cubicBezTo>
                  <a:cubicBezTo>
                    <a:pt x="38" y="89"/>
                    <a:pt x="35" y="89"/>
                    <a:pt x="34" y="90"/>
                  </a:cubicBezTo>
                  <a:cubicBezTo>
                    <a:pt x="33" y="90"/>
                    <a:pt x="32" y="91"/>
                    <a:pt x="32" y="92"/>
                  </a:cubicBezTo>
                  <a:cubicBezTo>
                    <a:pt x="31" y="92"/>
                    <a:pt x="29" y="92"/>
                    <a:pt x="29" y="92"/>
                  </a:cubicBezTo>
                  <a:cubicBezTo>
                    <a:pt x="28" y="92"/>
                    <a:pt x="27" y="95"/>
                    <a:pt x="27" y="95"/>
                  </a:cubicBezTo>
                  <a:cubicBezTo>
                    <a:pt x="26" y="96"/>
                    <a:pt x="24" y="97"/>
                    <a:pt x="23" y="97"/>
                  </a:cubicBezTo>
                  <a:cubicBezTo>
                    <a:pt x="22" y="97"/>
                    <a:pt x="21" y="96"/>
                    <a:pt x="21" y="95"/>
                  </a:cubicBezTo>
                  <a:cubicBezTo>
                    <a:pt x="21" y="94"/>
                    <a:pt x="22" y="91"/>
                    <a:pt x="21" y="90"/>
                  </a:cubicBezTo>
                  <a:cubicBezTo>
                    <a:pt x="21" y="90"/>
                    <a:pt x="19" y="90"/>
                    <a:pt x="19" y="90"/>
                  </a:cubicBezTo>
                  <a:cubicBezTo>
                    <a:pt x="18" y="90"/>
                    <a:pt x="16" y="91"/>
                    <a:pt x="15" y="90"/>
                  </a:cubicBezTo>
                  <a:cubicBezTo>
                    <a:pt x="14" y="90"/>
                    <a:pt x="14" y="88"/>
                    <a:pt x="14" y="87"/>
                  </a:cubicBezTo>
                  <a:cubicBezTo>
                    <a:pt x="14" y="86"/>
                    <a:pt x="15" y="84"/>
                    <a:pt x="14" y="83"/>
                  </a:cubicBezTo>
                  <a:cubicBezTo>
                    <a:pt x="14" y="82"/>
                    <a:pt x="13" y="81"/>
                    <a:pt x="12" y="80"/>
                  </a:cubicBezTo>
                  <a:cubicBezTo>
                    <a:pt x="12" y="80"/>
                    <a:pt x="10" y="79"/>
                    <a:pt x="9" y="79"/>
                  </a:cubicBezTo>
                  <a:cubicBezTo>
                    <a:pt x="8" y="78"/>
                    <a:pt x="7" y="76"/>
                    <a:pt x="6" y="75"/>
                  </a:cubicBezTo>
                  <a:cubicBezTo>
                    <a:pt x="5" y="74"/>
                    <a:pt x="4" y="71"/>
                    <a:pt x="4" y="70"/>
                  </a:cubicBezTo>
                  <a:cubicBezTo>
                    <a:pt x="4" y="68"/>
                    <a:pt x="5" y="66"/>
                    <a:pt x="5" y="65"/>
                  </a:cubicBezTo>
                  <a:cubicBezTo>
                    <a:pt x="6" y="65"/>
                    <a:pt x="8" y="64"/>
                    <a:pt x="9" y="64"/>
                  </a:cubicBezTo>
                  <a:cubicBezTo>
                    <a:pt x="9" y="63"/>
                    <a:pt x="10" y="61"/>
                    <a:pt x="10" y="60"/>
                  </a:cubicBezTo>
                  <a:cubicBezTo>
                    <a:pt x="10" y="59"/>
                    <a:pt x="9" y="56"/>
                    <a:pt x="8" y="55"/>
                  </a:cubicBezTo>
                  <a:cubicBezTo>
                    <a:pt x="7" y="54"/>
                    <a:pt x="5" y="53"/>
                    <a:pt x="4" y="53"/>
                  </a:cubicBezTo>
                  <a:cubicBezTo>
                    <a:pt x="3" y="51"/>
                    <a:pt x="0" y="48"/>
                    <a:pt x="0" y="46"/>
                  </a:cubicBezTo>
                  <a:cubicBezTo>
                    <a:pt x="0" y="44"/>
                    <a:pt x="0" y="41"/>
                    <a:pt x="1" y="39"/>
                  </a:cubicBezTo>
                  <a:cubicBezTo>
                    <a:pt x="1" y="38"/>
                    <a:pt x="3" y="36"/>
                    <a:pt x="4" y="35"/>
                  </a:cubicBezTo>
                  <a:cubicBezTo>
                    <a:pt x="5" y="35"/>
                    <a:pt x="7" y="35"/>
                    <a:pt x="8" y="35"/>
                  </a:cubicBezTo>
                  <a:cubicBezTo>
                    <a:pt x="8" y="34"/>
                    <a:pt x="8" y="31"/>
                    <a:pt x="8" y="30"/>
                  </a:cubicBezTo>
                  <a:cubicBezTo>
                    <a:pt x="8" y="29"/>
                    <a:pt x="7" y="26"/>
                    <a:pt x="8" y="25"/>
                  </a:cubicBezTo>
                  <a:cubicBezTo>
                    <a:pt x="9" y="24"/>
                    <a:pt x="12" y="23"/>
                    <a:pt x="13" y="23"/>
                  </a:cubicBezTo>
                  <a:cubicBezTo>
                    <a:pt x="15" y="22"/>
                    <a:pt x="18" y="22"/>
                    <a:pt x="19" y="21"/>
                  </a:cubicBezTo>
                  <a:cubicBezTo>
                    <a:pt x="20" y="20"/>
                    <a:pt x="21" y="18"/>
                    <a:pt x="22" y="17"/>
                  </a:cubicBezTo>
                  <a:cubicBezTo>
                    <a:pt x="22" y="16"/>
                    <a:pt x="22" y="12"/>
                    <a:pt x="23" y="11"/>
                  </a:cubicBezTo>
                  <a:cubicBezTo>
                    <a:pt x="23" y="10"/>
                    <a:pt x="26" y="10"/>
                    <a:pt x="27" y="9"/>
                  </a:cubicBezTo>
                  <a:cubicBezTo>
                    <a:pt x="27" y="8"/>
                    <a:pt x="27" y="7"/>
                    <a:pt x="27" y="6"/>
                  </a:cubicBezTo>
                  <a:cubicBezTo>
                    <a:pt x="27" y="5"/>
                    <a:pt x="28" y="3"/>
                    <a:pt x="28" y="2"/>
                  </a:cubicBezTo>
                  <a:cubicBezTo>
                    <a:pt x="29" y="2"/>
                    <a:pt x="30" y="0"/>
                    <a:pt x="31" y="0"/>
                  </a:cubicBezTo>
                  <a:cubicBezTo>
                    <a:pt x="32" y="0"/>
                    <a:pt x="34" y="1"/>
                    <a:pt x="35" y="2"/>
                  </a:cubicBezTo>
                  <a:cubicBezTo>
                    <a:pt x="35" y="2"/>
                    <a:pt x="36" y="3"/>
                    <a:pt x="36" y="3"/>
                  </a:cubicBezTo>
                  <a:cubicBezTo>
                    <a:pt x="36" y="4"/>
                    <a:pt x="37" y="5"/>
                    <a:pt x="38" y="5"/>
                  </a:cubicBezTo>
                  <a:cubicBezTo>
                    <a:pt x="39" y="6"/>
                    <a:pt x="41" y="6"/>
                    <a:pt x="42" y="6"/>
                  </a:cubicBezTo>
                  <a:cubicBezTo>
                    <a:pt x="43" y="6"/>
                    <a:pt x="45" y="6"/>
                    <a:pt x="45" y="6"/>
                  </a:cubicBezTo>
                  <a:cubicBezTo>
                    <a:pt x="46" y="6"/>
                    <a:pt x="47" y="5"/>
                    <a:pt x="48" y="5"/>
                  </a:cubicBezTo>
                  <a:cubicBezTo>
                    <a:pt x="49" y="5"/>
                    <a:pt x="51" y="5"/>
                    <a:pt x="52" y="5"/>
                  </a:cubicBezTo>
                  <a:cubicBezTo>
                    <a:pt x="52" y="5"/>
                    <a:pt x="54" y="5"/>
                    <a:pt x="55" y="5"/>
                  </a:cubicBezTo>
                  <a:cubicBezTo>
                    <a:pt x="55" y="5"/>
                    <a:pt x="57" y="4"/>
                    <a:pt x="58" y="4"/>
                  </a:cubicBezTo>
                  <a:cubicBezTo>
                    <a:pt x="58" y="4"/>
                    <a:pt x="60" y="4"/>
                    <a:pt x="60" y="5"/>
                  </a:cubicBezTo>
                  <a:cubicBezTo>
                    <a:pt x="61" y="5"/>
                    <a:pt x="61" y="6"/>
                    <a:pt x="61" y="7"/>
                  </a:cubicBezTo>
                  <a:cubicBezTo>
                    <a:pt x="62" y="7"/>
                    <a:pt x="64" y="6"/>
                    <a:pt x="65" y="7"/>
                  </a:cubicBezTo>
                  <a:cubicBezTo>
                    <a:pt x="65" y="7"/>
                    <a:pt x="66" y="8"/>
                    <a:pt x="66" y="9"/>
                  </a:cubicBezTo>
                  <a:cubicBezTo>
                    <a:pt x="67" y="9"/>
                    <a:pt x="67" y="10"/>
                    <a:pt x="68" y="10"/>
                  </a:cubicBezTo>
                  <a:cubicBezTo>
                    <a:pt x="69" y="10"/>
                    <a:pt x="70" y="10"/>
                    <a:pt x="71" y="10"/>
                  </a:cubicBezTo>
                  <a:cubicBezTo>
                    <a:pt x="72" y="9"/>
                    <a:pt x="74" y="9"/>
                    <a:pt x="75" y="8"/>
                  </a:cubicBezTo>
                  <a:cubicBezTo>
                    <a:pt x="76" y="8"/>
                    <a:pt x="77" y="7"/>
                    <a:pt x="77" y="7"/>
                  </a:cubicBezTo>
                  <a:cubicBezTo>
                    <a:pt x="78" y="6"/>
                    <a:pt x="79" y="7"/>
                    <a:pt x="80" y="7"/>
                  </a:cubicBezTo>
                  <a:cubicBezTo>
                    <a:pt x="80" y="7"/>
                    <a:pt x="82" y="8"/>
                    <a:pt x="83" y="9"/>
                  </a:cubicBezTo>
                  <a:cubicBezTo>
                    <a:pt x="84" y="9"/>
                    <a:pt x="85" y="8"/>
                    <a:pt x="85" y="8"/>
                  </a:cubicBezTo>
                  <a:cubicBezTo>
                    <a:pt x="86" y="8"/>
                    <a:pt x="87" y="8"/>
                    <a:pt x="87" y="9"/>
                  </a:cubicBezTo>
                  <a:cubicBezTo>
                    <a:pt x="88" y="9"/>
                    <a:pt x="89" y="10"/>
                    <a:pt x="89" y="10"/>
                  </a:cubicBezTo>
                  <a:cubicBezTo>
                    <a:pt x="90" y="10"/>
                    <a:pt x="92" y="10"/>
                    <a:pt x="93" y="9"/>
                  </a:cubicBezTo>
                  <a:cubicBezTo>
                    <a:pt x="93" y="9"/>
                    <a:pt x="93" y="9"/>
                    <a:pt x="94" y="8"/>
                  </a:cubicBezTo>
                  <a:cubicBezTo>
                    <a:pt x="94" y="8"/>
                    <a:pt x="95" y="9"/>
                    <a:pt x="95" y="9"/>
                  </a:cubicBezTo>
                  <a:cubicBezTo>
                    <a:pt x="96" y="9"/>
                    <a:pt x="98" y="10"/>
                    <a:pt x="99" y="10"/>
                  </a:cubicBezTo>
                  <a:cubicBezTo>
                    <a:pt x="99" y="10"/>
                    <a:pt x="100" y="11"/>
                    <a:pt x="100" y="12"/>
                  </a:cubicBezTo>
                  <a:cubicBezTo>
                    <a:pt x="101" y="12"/>
                    <a:pt x="101" y="12"/>
                    <a:pt x="101" y="12"/>
                  </a:cubicBezTo>
                  <a:cubicBezTo>
                    <a:pt x="102" y="13"/>
                    <a:pt x="102" y="14"/>
                    <a:pt x="101" y="15"/>
                  </a:cubicBezTo>
                  <a:cubicBezTo>
                    <a:pt x="101" y="16"/>
                    <a:pt x="101" y="19"/>
                    <a:pt x="100" y="20"/>
                  </a:cubicBezTo>
                  <a:cubicBezTo>
                    <a:pt x="99" y="20"/>
                    <a:pt x="98" y="20"/>
                    <a:pt x="98" y="20"/>
                  </a:cubicBezTo>
                  <a:cubicBezTo>
                    <a:pt x="97" y="21"/>
                    <a:pt x="96" y="22"/>
                    <a:pt x="95" y="22"/>
                  </a:cubicBezTo>
                  <a:cubicBezTo>
                    <a:pt x="95" y="23"/>
                    <a:pt x="95" y="24"/>
                    <a:pt x="94" y="24"/>
                  </a:cubicBezTo>
                  <a:cubicBezTo>
                    <a:pt x="94" y="24"/>
                    <a:pt x="93" y="25"/>
                    <a:pt x="93" y="25"/>
                  </a:cubicBezTo>
                  <a:cubicBezTo>
                    <a:pt x="92" y="25"/>
                    <a:pt x="91" y="26"/>
                    <a:pt x="90" y="27"/>
                  </a:cubicBezTo>
                  <a:cubicBezTo>
                    <a:pt x="90" y="27"/>
                    <a:pt x="89" y="28"/>
                    <a:pt x="89" y="29"/>
                  </a:cubicBezTo>
                  <a:cubicBezTo>
                    <a:pt x="88" y="29"/>
                    <a:pt x="87" y="29"/>
                    <a:pt x="87" y="29"/>
                  </a:cubicBezTo>
                  <a:cubicBezTo>
                    <a:pt x="86" y="29"/>
                    <a:pt x="85" y="30"/>
                    <a:pt x="85" y="30"/>
                  </a:cubicBezTo>
                  <a:cubicBezTo>
                    <a:pt x="85" y="31"/>
                    <a:pt x="85" y="33"/>
                    <a:pt x="84" y="34"/>
                  </a:cubicBezTo>
                  <a:cubicBezTo>
                    <a:pt x="84" y="34"/>
                    <a:pt x="84" y="35"/>
                    <a:pt x="83" y="35"/>
                  </a:cubicBezTo>
                  <a:cubicBezTo>
                    <a:pt x="83" y="36"/>
                    <a:pt x="81" y="36"/>
                    <a:pt x="80" y="37"/>
                  </a:cubicBezTo>
                  <a:cubicBezTo>
                    <a:pt x="80" y="37"/>
                    <a:pt x="79" y="36"/>
                    <a:pt x="79" y="36"/>
                  </a:cubicBezTo>
                  <a:cubicBezTo>
                    <a:pt x="78" y="37"/>
                    <a:pt x="78" y="38"/>
                    <a:pt x="78" y="39"/>
                  </a:cubicBezTo>
                  <a:cubicBezTo>
                    <a:pt x="78" y="39"/>
                    <a:pt x="80" y="40"/>
                    <a:pt x="80" y="40"/>
                  </a:cubicBezTo>
                  <a:cubicBezTo>
                    <a:pt x="81" y="41"/>
                    <a:pt x="82" y="42"/>
                    <a:pt x="82" y="42"/>
                  </a:cubicBezTo>
                  <a:cubicBezTo>
                    <a:pt x="82" y="43"/>
                    <a:pt x="81" y="44"/>
                    <a:pt x="81" y="44"/>
                  </a:cubicBezTo>
                  <a:cubicBezTo>
                    <a:pt x="81" y="45"/>
                    <a:pt x="82" y="46"/>
                    <a:pt x="83" y="46"/>
                  </a:cubicBezTo>
                  <a:cubicBezTo>
                    <a:pt x="83" y="47"/>
                    <a:pt x="84" y="47"/>
                    <a:pt x="84" y="46"/>
                  </a:cubicBezTo>
                  <a:cubicBezTo>
                    <a:pt x="85" y="46"/>
                    <a:pt x="85" y="44"/>
                    <a:pt x="86" y="43"/>
                  </a:cubicBezTo>
                  <a:cubicBezTo>
                    <a:pt x="86" y="43"/>
                    <a:pt x="88" y="43"/>
                    <a:pt x="89" y="43"/>
                  </a:cubicBezTo>
                  <a:cubicBezTo>
                    <a:pt x="89" y="44"/>
                    <a:pt x="90" y="45"/>
                    <a:pt x="91" y="46"/>
                  </a:cubicBezTo>
                  <a:cubicBezTo>
                    <a:pt x="92" y="46"/>
                    <a:pt x="94" y="46"/>
                    <a:pt x="95" y="46"/>
                  </a:cubicBezTo>
                  <a:cubicBezTo>
                    <a:pt x="95" y="47"/>
                    <a:pt x="96" y="48"/>
                    <a:pt x="97" y="48"/>
                  </a:cubicBezTo>
                  <a:cubicBezTo>
                    <a:pt x="97" y="49"/>
                    <a:pt x="98" y="49"/>
                    <a:pt x="98" y="49"/>
                  </a:cubicBezTo>
                  <a:cubicBezTo>
                    <a:pt x="99" y="50"/>
                    <a:pt x="100" y="49"/>
                    <a:pt x="100" y="50"/>
                  </a:cubicBezTo>
                  <a:cubicBezTo>
                    <a:pt x="101" y="50"/>
                    <a:pt x="100" y="52"/>
                    <a:pt x="100" y="52"/>
                  </a:cubicBezTo>
                  <a:cubicBezTo>
                    <a:pt x="100" y="53"/>
                    <a:pt x="99" y="55"/>
                    <a:pt x="99" y="56"/>
                  </a:cubicBezTo>
                  <a:cubicBezTo>
                    <a:pt x="98" y="57"/>
                    <a:pt x="97" y="59"/>
                    <a:pt x="96" y="59"/>
                  </a:cubicBezTo>
                  <a:cubicBezTo>
                    <a:pt x="96" y="60"/>
                    <a:pt x="94" y="60"/>
                    <a:pt x="94" y="60"/>
                  </a:cubicBezTo>
                  <a:cubicBezTo>
                    <a:pt x="93" y="60"/>
                    <a:pt x="91" y="60"/>
                    <a:pt x="91" y="61"/>
                  </a:cubicBezTo>
                  <a:cubicBezTo>
                    <a:pt x="91" y="62"/>
                    <a:pt x="92" y="63"/>
                    <a:pt x="91" y="63"/>
                  </a:cubicBezTo>
                  <a:cubicBezTo>
                    <a:pt x="91" y="64"/>
                    <a:pt x="90" y="64"/>
                    <a:pt x="90" y="64"/>
                  </a:cubicBezTo>
                  <a:cubicBezTo>
                    <a:pt x="90" y="65"/>
                    <a:pt x="91" y="66"/>
                    <a:pt x="90" y="67"/>
                  </a:cubicBezTo>
                  <a:cubicBezTo>
                    <a:pt x="90" y="67"/>
                    <a:pt x="89" y="68"/>
                    <a:pt x="89" y="68"/>
                  </a:cubicBezTo>
                  <a:cubicBezTo>
                    <a:pt x="89" y="68"/>
                    <a:pt x="89" y="70"/>
                    <a:pt x="90" y="70"/>
                  </a:cubicBezTo>
                  <a:cubicBezTo>
                    <a:pt x="90" y="71"/>
                    <a:pt x="92" y="71"/>
                    <a:pt x="93" y="71"/>
                  </a:cubicBezTo>
                  <a:cubicBezTo>
                    <a:pt x="93" y="71"/>
                    <a:pt x="93" y="70"/>
                    <a:pt x="94" y="70"/>
                  </a:cubicBezTo>
                  <a:cubicBezTo>
                    <a:pt x="94" y="69"/>
                    <a:pt x="96" y="69"/>
                    <a:pt x="96" y="70"/>
                  </a:cubicBezTo>
                  <a:cubicBezTo>
                    <a:pt x="97" y="70"/>
                    <a:pt x="98" y="70"/>
                    <a:pt x="98" y="70"/>
                  </a:cubicBezTo>
                  <a:cubicBezTo>
                    <a:pt x="99" y="71"/>
                    <a:pt x="99" y="72"/>
                    <a:pt x="99" y="72"/>
                  </a:cubicBezTo>
                  <a:cubicBezTo>
                    <a:pt x="100" y="73"/>
                    <a:pt x="100" y="75"/>
                    <a:pt x="99" y="76"/>
                  </a:cubicBezTo>
                  <a:cubicBezTo>
                    <a:pt x="99" y="77"/>
                    <a:pt x="98" y="77"/>
                    <a:pt x="97" y="78"/>
                  </a:cubicBezTo>
                  <a:cubicBezTo>
                    <a:pt x="97" y="79"/>
                    <a:pt x="96" y="80"/>
                    <a:pt x="96" y="81"/>
                  </a:cubicBezTo>
                  <a:cubicBezTo>
                    <a:pt x="96" y="82"/>
                    <a:pt x="95" y="83"/>
                    <a:pt x="95" y="83"/>
                  </a:cubicBezTo>
                  <a:cubicBezTo>
                    <a:pt x="95" y="84"/>
                    <a:pt x="96" y="85"/>
                    <a:pt x="96" y="85"/>
                  </a:cubicBezTo>
                  <a:cubicBezTo>
                    <a:pt x="97" y="86"/>
                    <a:pt x="100" y="85"/>
                    <a:pt x="101" y="86"/>
                  </a:cubicBezTo>
                  <a:cubicBezTo>
                    <a:pt x="101" y="86"/>
                    <a:pt x="103" y="87"/>
                    <a:pt x="103" y="88"/>
                  </a:cubicBezTo>
                  <a:cubicBezTo>
                    <a:pt x="104" y="88"/>
                    <a:pt x="104" y="90"/>
                    <a:pt x="104" y="90"/>
                  </a:cubicBezTo>
                  <a:cubicBezTo>
                    <a:pt x="105" y="91"/>
                    <a:pt x="106" y="91"/>
                    <a:pt x="107" y="91"/>
                  </a:cubicBezTo>
                  <a:cubicBezTo>
                    <a:pt x="107" y="92"/>
                    <a:pt x="109" y="93"/>
                    <a:pt x="109" y="94"/>
                  </a:cubicBezTo>
                  <a:cubicBezTo>
                    <a:pt x="109" y="94"/>
                    <a:pt x="110" y="95"/>
                    <a:pt x="110" y="96"/>
                  </a:cubicBezTo>
                  <a:cubicBezTo>
                    <a:pt x="110" y="97"/>
                    <a:pt x="111" y="98"/>
                    <a:pt x="112" y="99"/>
                  </a:cubicBezTo>
                  <a:cubicBezTo>
                    <a:pt x="113" y="99"/>
                    <a:pt x="114" y="99"/>
                    <a:pt x="114" y="99"/>
                  </a:cubicBezTo>
                  <a:cubicBezTo>
                    <a:pt x="115" y="100"/>
                    <a:pt x="115" y="102"/>
                    <a:pt x="115" y="102"/>
                  </a:cubicBezTo>
                  <a:cubicBezTo>
                    <a:pt x="115" y="103"/>
                    <a:pt x="117" y="104"/>
                    <a:pt x="117" y="105"/>
                  </a:cubicBezTo>
                  <a:cubicBezTo>
                    <a:pt x="118" y="105"/>
                    <a:pt x="120" y="105"/>
                    <a:pt x="121" y="10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2"/>
            <p:cNvSpPr>
              <a:spLocks/>
            </p:cNvSpPr>
            <p:nvPr/>
          </p:nvSpPr>
          <p:spPr bwMode="auto">
            <a:xfrm>
              <a:off x="1885" y="1092"/>
              <a:ext cx="334" cy="315"/>
            </a:xfrm>
            <a:custGeom>
              <a:avLst/>
              <a:gdLst>
                <a:gd name="T0" fmla="*/ 120 w 122"/>
                <a:gd name="T1" fmla="*/ 110 h 115"/>
                <a:gd name="T2" fmla="*/ 117 w 122"/>
                <a:gd name="T3" fmla="*/ 114 h 115"/>
                <a:gd name="T4" fmla="*/ 110 w 122"/>
                <a:gd name="T5" fmla="*/ 114 h 115"/>
                <a:gd name="T6" fmla="*/ 107 w 122"/>
                <a:gd name="T7" fmla="*/ 111 h 115"/>
                <a:gd name="T8" fmla="*/ 107 w 122"/>
                <a:gd name="T9" fmla="*/ 104 h 115"/>
                <a:gd name="T10" fmla="*/ 97 w 122"/>
                <a:gd name="T11" fmla="*/ 93 h 115"/>
                <a:gd name="T12" fmla="*/ 93 w 122"/>
                <a:gd name="T13" fmla="*/ 95 h 115"/>
                <a:gd name="T14" fmla="*/ 91 w 122"/>
                <a:gd name="T15" fmla="*/ 103 h 115"/>
                <a:gd name="T16" fmla="*/ 83 w 122"/>
                <a:gd name="T17" fmla="*/ 101 h 115"/>
                <a:gd name="T18" fmla="*/ 77 w 122"/>
                <a:gd name="T19" fmla="*/ 98 h 115"/>
                <a:gd name="T20" fmla="*/ 69 w 122"/>
                <a:gd name="T21" fmla="*/ 96 h 115"/>
                <a:gd name="T22" fmla="*/ 64 w 122"/>
                <a:gd name="T23" fmla="*/ 97 h 115"/>
                <a:gd name="T24" fmla="*/ 61 w 122"/>
                <a:gd name="T25" fmla="*/ 100 h 115"/>
                <a:gd name="T26" fmla="*/ 62 w 122"/>
                <a:gd name="T27" fmla="*/ 104 h 115"/>
                <a:gd name="T28" fmla="*/ 61 w 122"/>
                <a:gd name="T29" fmla="*/ 108 h 115"/>
                <a:gd name="T30" fmla="*/ 57 w 122"/>
                <a:gd name="T31" fmla="*/ 112 h 115"/>
                <a:gd name="T32" fmla="*/ 53 w 122"/>
                <a:gd name="T33" fmla="*/ 109 h 115"/>
                <a:gd name="T34" fmla="*/ 49 w 122"/>
                <a:gd name="T35" fmla="*/ 96 h 115"/>
                <a:gd name="T36" fmla="*/ 39 w 122"/>
                <a:gd name="T37" fmla="*/ 89 h 115"/>
                <a:gd name="T38" fmla="*/ 29 w 122"/>
                <a:gd name="T39" fmla="*/ 92 h 115"/>
                <a:gd name="T40" fmla="*/ 21 w 122"/>
                <a:gd name="T41" fmla="*/ 95 h 115"/>
                <a:gd name="T42" fmla="*/ 15 w 122"/>
                <a:gd name="T43" fmla="*/ 90 h 115"/>
                <a:gd name="T44" fmla="*/ 12 w 122"/>
                <a:gd name="T45" fmla="*/ 80 h 115"/>
                <a:gd name="T46" fmla="*/ 4 w 122"/>
                <a:gd name="T47" fmla="*/ 70 h 115"/>
                <a:gd name="T48" fmla="*/ 10 w 122"/>
                <a:gd name="T49" fmla="*/ 60 h 115"/>
                <a:gd name="T50" fmla="*/ 0 w 122"/>
                <a:gd name="T51" fmla="*/ 46 h 115"/>
                <a:gd name="T52" fmla="*/ 8 w 122"/>
                <a:gd name="T53" fmla="*/ 35 h 115"/>
                <a:gd name="T54" fmla="*/ 13 w 122"/>
                <a:gd name="T55" fmla="*/ 23 h 115"/>
                <a:gd name="T56" fmla="*/ 23 w 122"/>
                <a:gd name="T57" fmla="*/ 11 h 115"/>
                <a:gd name="T58" fmla="*/ 28 w 122"/>
                <a:gd name="T59" fmla="*/ 2 h 115"/>
                <a:gd name="T60" fmla="*/ 36 w 122"/>
                <a:gd name="T61" fmla="*/ 3 h 115"/>
                <a:gd name="T62" fmla="*/ 45 w 122"/>
                <a:gd name="T63" fmla="*/ 6 h 115"/>
                <a:gd name="T64" fmla="*/ 55 w 122"/>
                <a:gd name="T65" fmla="*/ 5 h 115"/>
                <a:gd name="T66" fmla="*/ 61 w 122"/>
                <a:gd name="T67" fmla="*/ 7 h 115"/>
                <a:gd name="T68" fmla="*/ 68 w 122"/>
                <a:gd name="T69" fmla="*/ 10 h 115"/>
                <a:gd name="T70" fmla="*/ 77 w 122"/>
                <a:gd name="T71" fmla="*/ 7 h 115"/>
                <a:gd name="T72" fmla="*/ 85 w 122"/>
                <a:gd name="T73" fmla="*/ 8 h 115"/>
                <a:gd name="T74" fmla="*/ 93 w 122"/>
                <a:gd name="T75" fmla="*/ 9 h 115"/>
                <a:gd name="T76" fmla="*/ 99 w 122"/>
                <a:gd name="T77" fmla="*/ 10 h 115"/>
                <a:gd name="T78" fmla="*/ 101 w 122"/>
                <a:gd name="T79" fmla="*/ 15 h 115"/>
                <a:gd name="T80" fmla="*/ 95 w 122"/>
                <a:gd name="T81" fmla="*/ 22 h 115"/>
                <a:gd name="T82" fmla="*/ 90 w 122"/>
                <a:gd name="T83" fmla="*/ 27 h 115"/>
                <a:gd name="T84" fmla="*/ 85 w 122"/>
                <a:gd name="T85" fmla="*/ 30 h 115"/>
                <a:gd name="T86" fmla="*/ 80 w 122"/>
                <a:gd name="T87" fmla="*/ 37 h 115"/>
                <a:gd name="T88" fmla="*/ 80 w 122"/>
                <a:gd name="T89" fmla="*/ 40 h 115"/>
                <a:gd name="T90" fmla="*/ 83 w 122"/>
                <a:gd name="T91" fmla="*/ 46 h 115"/>
                <a:gd name="T92" fmla="*/ 89 w 122"/>
                <a:gd name="T93" fmla="*/ 43 h 115"/>
                <a:gd name="T94" fmla="*/ 97 w 122"/>
                <a:gd name="T95" fmla="*/ 48 h 115"/>
                <a:gd name="T96" fmla="*/ 100 w 122"/>
                <a:gd name="T97" fmla="*/ 52 h 115"/>
                <a:gd name="T98" fmla="*/ 94 w 122"/>
                <a:gd name="T99" fmla="*/ 60 h 115"/>
                <a:gd name="T100" fmla="*/ 90 w 122"/>
                <a:gd name="T101" fmla="*/ 64 h 115"/>
                <a:gd name="T102" fmla="*/ 90 w 122"/>
                <a:gd name="T103" fmla="*/ 70 h 115"/>
                <a:gd name="T104" fmla="*/ 96 w 122"/>
                <a:gd name="T105" fmla="*/ 70 h 115"/>
                <a:gd name="T106" fmla="*/ 99 w 122"/>
                <a:gd name="T107" fmla="*/ 76 h 115"/>
                <a:gd name="T108" fmla="*/ 95 w 122"/>
                <a:gd name="T109" fmla="*/ 83 h 115"/>
                <a:gd name="T110" fmla="*/ 103 w 122"/>
                <a:gd name="T111" fmla="*/ 88 h 115"/>
                <a:gd name="T112" fmla="*/ 109 w 122"/>
                <a:gd name="T113" fmla="*/ 94 h 115"/>
                <a:gd name="T114" fmla="*/ 114 w 122"/>
                <a:gd name="T115" fmla="*/ 99 h 115"/>
                <a:gd name="T116" fmla="*/ 121 w 122"/>
                <a:gd name="T117" fmla="*/ 106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2" h="115">
                  <a:moveTo>
                    <a:pt x="121" y="106"/>
                  </a:moveTo>
                  <a:cubicBezTo>
                    <a:pt x="122" y="106"/>
                    <a:pt x="122" y="108"/>
                    <a:pt x="121" y="109"/>
                  </a:cubicBezTo>
                  <a:cubicBezTo>
                    <a:pt x="121" y="109"/>
                    <a:pt x="121" y="110"/>
                    <a:pt x="120" y="110"/>
                  </a:cubicBezTo>
                  <a:cubicBezTo>
                    <a:pt x="120" y="110"/>
                    <a:pt x="119" y="110"/>
                    <a:pt x="118" y="110"/>
                  </a:cubicBezTo>
                  <a:cubicBezTo>
                    <a:pt x="118" y="110"/>
                    <a:pt x="117" y="111"/>
                    <a:pt x="117" y="112"/>
                  </a:cubicBezTo>
                  <a:cubicBezTo>
                    <a:pt x="117" y="112"/>
                    <a:pt x="117" y="113"/>
                    <a:pt x="117" y="114"/>
                  </a:cubicBezTo>
                  <a:cubicBezTo>
                    <a:pt x="117" y="114"/>
                    <a:pt x="115" y="114"/>
                    <a:pt x="114" y="114"/>
                  </a:cubicBezTo>
                  <a:cubicBezTo>
                    <a:pt x="114" y="114"/>
                    <a:pt x="113" y="115"/>
                    <a:pt x="113" y="115"/>
                  </a:cubicBezTo>
                  <a:cubicBezTo>
                    <a:pt x="112" y="115"/>
                    <a:pt x="111" y="114"/>
                    <a:pt x="110" y="114"/>
                  </a:cubicBezTo>
                  <a:cubicBezTo>
                    <a:pt x="109" y="114"/>
                    <a:pt x="108" y="114"/>
                    <a:pt x="107" y="114"/>
                  </a:cubicBezTo>
                  <a:cubicBezTo>
                    <a:pt x="107" y="113"/>
                    <a:pt x="107" y="113"/>
                    <a:pt x="107" y="113"/>
                  </a:cubicBezTo>
                  <a:cubicBezTo>
                    <a:pt x="107" y="113"/>
                    <a:pt x="106" y="112"/>
                    <a:pt x="107" y="111"/>
                  </a:cubicBezTo>
                  <a:cubicBezTo>
                    <a:pt x="108" y="110"/>
                    <a:pt x="109" y="109"/>
                    <a:pt x="109" y="109"/>
                  </a:cubicBezTo>
                  <a:cubicBezTo>
                    <a:pt x="109" y="108"/>
                    <a:pt x="109" y="107"/>
                    <a:pt x="109" y="106"/>
                  </a:cubicBezTo>
                  <a:cubicBezTo>
                    <a:pt x="109" y="106"/>
                    <a:pt x="107" y="105"/>
                    <a:pt x="107" y="104"/>
                  </a:cubicBezTo>
                  <a:cubicBezTo>
                    <a:pt x="106" y="103"/>
                    <a:pt x="104" y="101"/>
                    <a:pt x="104" y="100"/>
                  </a:cubicBezTo>
                  <a:cubicBezTo>
                    <a:pt x="103" y="100"/>
                    <a:pt x="102" y="98"/>
                    <a:pt x="101" y="97"/>
                  </a:cubicBezTo>
                  <a:cubicBezTo>
                    <a:pt x="100" y="96"/>
                    <a:pt x="98" y="94"/>
                    <a:pt x="97" y="93"/>
                  </a:cubicBezTo>
                  <a:cubicBezTo>
                    <a:pt x="96" y="93"/>
                    <a:pt x="96" y="92"/>
                    <a:pt x="95" y="92"/>
                  </a:cubicBezTo>
                  <a:cubicBezTo>
                    <a:pt x="95" y="91"/>
                    <a:pt x="94" y="92"/>
                    <a:pt x="93" y="92"/>
                  </a:cubicBezTo>
                  <a:cubicBezTo>
                    <a:pt x="93" y="93"/>
                    <a:pt x="93" y="95"/>
                    <a:pt x="93" y="95"/>
                  </a:cubicBezTo>
                  <a:cubicBezTo>
                    <a:pt x="93" y="96"/>
                    <a:pt x="94" y="97"/>
                    <a:pt x="94" y="98"/>
                  </a:cubicBezTo>
                  <a:cubicBezTo>
                    <a:pt x="94" y="98"/>
                    <a:pt x="94" y="100"/>
                    <a:pt x="94" y="101"/>
                  </a:cubicBezTo>
                  <a:cubicBezTo>
                    <a:pt x="94" y="101"/>
                    <a:pt x="92" y="103"/>
                    <a:pt x="91" y="103"/>
                  </a:cubicBezTo>
                  <a:cubicBezTo>
                    <a:pt x="90" y="103"/>
                    <a:pt x="89" y="103"/>
                    <a:pt x="88" y="103"/>
                  </a:cubicBezTo>
                  <a:cubicBezTo>
                    <a:pt x="87" y="103"/>
                    <a:pt x="87" y="101"/>
                    <a:pt x="86" y="101"/>
                  </a:cubicBezTo>
                  <a:cubicBezTo>
                    <a:pt x="85" y="100"/>
                    <a:pt x="84" y="101"/>
                    <a:pt x="83" y="101"/>
                  </a:cubicBezTo>
                  <a:cubicBezTo>
                    <a:pt x="83" y="100"/>
                    <a:pt x="83" y="99"/>
                    <a:pt x="82" y="99"/>
                  </a:cubicBezTo>
                  <a:cubicBezTo>
                    <a:pt x="81" y="99"/>
                    <a:pt x="79" y="99"/>
                    <a:pt x="79" y="99"/>
                  </a:cubicBezTo>
                  <a:cubicBezTo>
                    <a:pt x="78" y="99"/>
                    <a:pt x="77" y="98"/>
                    <a:pt x="77" y="98"/>
                  </a:cubicBezTo>
                  <a:cubicBezTo>
                    <a:pt x="76" y="97"/>
                    <a:pt x="75" y="98"/>
                    <a:pt x="74" y="98"/>
                  </a:cubicBezTo>
                  <a:cubicBezTo>
                    <a:pt x="73" y="98"/>
                    <a:pt x="72" y="98"/>
                    <a:pt x="71" y="97"/>
                  </a:cubicBezTo>
                  <a:cubicBezTo>
                    <a:pt x="71" y="97"/>
                    <a:pt x="70" y="96"/>
                    <a:pt x="69" y="96"/>
                  </a:cubicBezTo>
                  <a:cubicBezTo>
                    <a:pt x="69" y="96"/>
                    <a:pt x="67" y="95"/>
                    <a:pt x="67" y="96"/>
                  </a:cubicBezTo>
                  <a:cubicBezTo>
                    <a:pt x="66" y="96"/>
                    <a:pt x="66" y="97"/>
                    <a:pt x="66" y="97"/>
                  </a:cubicBezTo>
                  <a:cubicBezTo>
                    <a:pt x="65" y="98"/>
                    <a:pt x="64" y="97"/>
                    <a:pt x="64" y="97"/>
                  </a:cubicBezTo>
                  <a:cubicBezTo>
                    <a:pt x="63" y="98"/>
                    <a:pt x="63" y="99"/>
                    <a:pt x="63" y="99"/>
                  </a:cubicBezTo>
                  <a:cubicBezTo>
                    <a:pt x="62" y="100"/>
                    <a:pt x="62" y="100"/>
                    <a:pt x="62" y="100"/>
                  </a:cubicBezTo>
                  <a:cubicBezTo>
                    <a:pt x="62" y="100"/>
                    <a:pt x="61" y="100"/>
                    <a:pt x="61" y="100"/>
                  </a:cubicBezTo>
                  <a:cubicBezTo>
                    <a:pt x="60" y="101"/>
                    <a:pt x="59" y="102"/>
                    <a:pt x="59" y="103"/>
                  </a:cubicBezTo>
                  <a:cubicBezTo>
                    <a:pt x="59" y="103"/>
                    <a:pt x="59" y="104"/>
                    <a:pt x="59" y="104"/>
                  </a:cubicBezTo>
                  <a:cubicBezTo>
                    <a:pt x="60" y="104"/>
                    <a:pt x="61" y="104"/>
                    <a:pt x="62" y="104"/>
                  </a:cubicBezTo>
                  <a:cubicBezTo>
                    <a:pt x="62" y="104"/>
                    <a:pt x="63" y="105"/>
                    <a:pt x="64" y="105"/>
                  </a:cubicBezTo>
                  <a:cubicBezTo>
                    <a:pt x="64" y="106"/>
                    <a:pt x="64" y="107"/>
                    <a:pt x="63" y="107"/>
                  </a:cubicBezTo>
                  <a:cubicBezTo>
                    <a:pt x="63" y="107"/>
                    <a:pt x="62" y="107"/>
                    <a:pt x="61" y="108"/>
                  </a:cubicBezTo>
                  <a:cubicBezTo>
                    <a:pt x="61" y="108"/>
                    <a:pt x="61" y="109"/>
                    <a:pt x="61" y="110"/>
                  </a:cubicBezTo>
                  <a:cubicBezTo>
                    <a:pt x="61" y="111"/>
                    <a:pt x="60" y="112"/>
                    <a:pt x="59" y="112"/>
                  </a:cubicBezTo>
                  <a:cubicBezTo>
                    <a:pt x="59" y="112"/>
                    <a:pt x="57" y="112"/>
                    <a:pt x="57" y="112"/>
                  </a:cubicBezTo>
                  <a:cubicBezTo>
                    <a:pt x="56" y="112"/>
                    <a:pt x="55" y="112"/>
                    <a:pt x="54" y="112"/>
                  </a:cubicBezTo>
                  <a:cubicBezTo>
                    <a:pt x="54" y="112"/>
                    <a:pt x="54" y="112"/>
                    <a:pt x="53" y="111"/>
                  </a:cubicBezTo>
                  <a:cubicBezTo>
                    <a:pt x="53" y="110"/>
                    <a:pt x="53" y="110"/>
                    <a:pt x="53" y="109"/>
                  </a:cubicBezTo>
                  <a:cubicBezTo>
                    <a:pt x="53" y="108"/>
                    <a:pt x="50" y="107"/>
                    <a:pt x="50" y="106"/>
                  </a:cubicBezTo>
                  <a:cubicBezTo>
                    <a:pt x="49" y="105"/>
                    <a:pt x="50" y="102"/>
                    <a:pt x="50" y="101"/>
                  </a:cubicBezTo>
                  <a:cubicBezTo>
                    <a:pt x="50" y="100"/>
                    <a:pt x="50" y="97"/>
                    <a:pt x="49" y="96"/>
                  </a:cubicBezTo>
                  <a:cubicBezTo>
                    <a:pt x="49" y="95"/>
                    <a:pt x="48" y="92"/>
                    <a:pt x="47" y="91"/>
                  </a:cubicBezTo>
                  <a:cubicBezTo>
                    <a:pt x="46" y="90"/>
                    <a:pt x="43" y="91"/>
                    <a:pt x="42" y="91"/>
                  </a:cubicBezTo>
                  <a:cubicBezTo>
                    <a:pt x="41" y="90"/>
                    <a:pt x="40" y="89"/>
                    <a:pt x="39" y="89"/>
                  </a:cubicBezTo>
                  <a:cubicBezTo>
                    <a:pt x="38" y="89"/>
                    <a:pt x="35" y="89"/>
                    <a:pt x="34" y="90"/>
                  </a:cubicBezTo>
                  <a:cubicBezTo>
                    <a:pt x="33" y="90"/>
                    <a:pt x="32" y="91"/>
                    <a:pt x="32" y="92"/>
                  </a:cubicBezTo>
                  <a:cubicBezTo>
                    <a:pt x="31" y="92"/>
                    <a:pt x="29" y="92"/>
                    <a:pt x="29" y="92"/>
                  </a:cubicBezTo>
                  <a:cubicBezTo>
                    <a:pt x="28" y="92"/>
                    <a:pt x="27" y="95"/>
                    <a:pt x="27" y="95"/>
                  </a:cubicBezTo>
                  <a:cubicBezTo>
                    <a:pt x="26" y="96"/>
                    <a:pt x="24" y="97"/>
                    <a:pt x="23" y="97"/>
                  </a:cubicBezTo>
                  <a:cubicBezTo>
                    <a:pt x="22" y="97"/>
                    <a:pt x="21" y="96"/>
                    <a:pt x="21" y="95"/>
                  </a:cubicBezTo>
                  <a:cubicBezTo>
                    <a:pt x="21" y="94"/>
                    <a:pt x="22" y="91"/>
                    <a:pt x="21" y="90"/>
                  </a:cubicBezTo>
                  <a:cubicBezTo>
                    <a:pt x="21" y="90"/>
                    <a:pt x="19" y="90"/>
                    <a:pt x="19" y="90"/>
                  </a:cubicBezTo>
                  <a:cubicBezTo>
                    <a:pt x="18" y="90"/>
                    <a:pt x="16" y="91"/>
                    <a:pt x="15" y="90"/>
                  </a:cubicBezTo>
                  <a:cubicBezTo>
                    <a:pt x="14" y="90"/>
                    <a:pt x="14" y="88"/>
                    <a:pt x="14" y="87"/>
                  </a:cubicBezTo>
                  <a:cubicBezTo>
                    <a:pt x="14" y="86"/>
                    <a:pt x="15" y="84"/>
                    <a:pt x="14" y="83"/>
                  </a:cubicBezTo>
                  <a:cubicBezTo>
                    <a:pt x="14" y="82"/>
                    <a:pt x="13" y="81"/>
                    <a:pt x="12" y="80"/>
                  </a:cubicBezTo>
                  <a:cubicBezTo>
                    <a:pt x="12" y="80"/>
                    <a:pt x="10" y="79"/>
                    <a:pt x="9" y="79"/>
                  </a:cubicBezTo>
                  <a:cubicBezTo>
                    <a:pt x="8" y="78"/>
                    <a:pt x="7" y="76"/>
                    <a:pt x="6" y="75"/>
                  </a:cubicBezTo>
                  <a:cubicBezTo>
                    <a:pt x="5" y="74"/>
                    <a:pt x="4" y="71"/>
                    <a:pt x="4" y="70"/>
                  </a:cubicBezTo>
                  <a:cubicBezTo>
                    <a:pt x="4" y="68"/>
                    <a:pt x="5" y="66"/>
                    <a:pt x="5" y="65"/>
                  </a:cubicBezTo>
                  <a:cubicBezTo>
                    <a:pt x="6" y="65"/>
                    <a:pt x="8" y="64"/>
                    <a:pt x="9" y="64"/>
                  </a:cubicBezTo>
                  <a:cubicBezTo>
                    <a:pt x="9" y="63"/>
                    <a:pt x="10" y="61"/>
                    <a:pt x="10" y="60"/>
                  </a:cubicBezTo>
                  <a:cubicBezTo>
                    <a:pt x="10" y="59"/>
                    <a:pt x="9" y="56"/>
                    <a:pt x="8" y="55"/>
                  </a:cubicBezTo>
                  <a:cubicBezTo>
                    <a:pt x="7" y="54"/>
                    <a:pt x="5" y="53"/>
                    <a:pt x="4" y="53"/>
                  </a:cubicBezTo>
                  <a:cubicBezTo>
                    <a:pt x="3" y="51"/>
                    <a:pt x="0" y="48"/>
                    <a:pt x="0" y="46"/>
                  </a:cubicBezTo>
                  <a:cubicBezTo>
                    <a:pt x="0" y="44"/>
                    <a:pt x="0" y="41"/>
                    <a:pt x="1" y="39"/>
                  </a:cubicBezTo>
                  <a:cubicBezTo>
                    <a:pt x="1" y="38"/>
                    <a:pt x="3" y="36"/>
                    <a:pt x="4" y="35"/>
                  </a:cubicBezTo>
                  <a:cubicBezTo>
                    <a:pt x="5" y="35"/>
                    <a:pt x="7" y="35"/>
                    <a:pt x="8" y="35"/>
                  </a:cubicBezTo>
                  <a:cubicBezTo>
                    <a:pt x="8" y="34"/>
                    <a:pt x="8" y="31"/>
                    <a:pt x="8" y="30"/>
                  </a:cubicBezTo>
                  <a:cubicBezTo>
                    <a:pt x="8" y="29"/>
                    <a:pt x="7" y="26"/>
                    <a:pt x="8" y="25"/>
                  </a:cubicBezTo>
                  <a:cubicBezTo>
                    <a:pt x="9" y="24"/>
                    <a:pt x="12" y="23"/>
                    <a:pt x="13" y="23"/>
                  </a:cubicBezTo>
                  <a:cubicBezTo>
                    <a:pt x="15" y="22"/>
                    <a:pt x="18" y="22"/>
                    <a:pt x="19" y="21"/>
                  </a:cubicBezTo>
                  <a:cubicBezTo>
                    <a:pt x="20" y="20"/>
                    <a:pt x="21" y="18"/>
                    <a:pt x="22" y="17"/>
                  </a:cubicBezTo>
                  <a:cubicBezTo>
                    <a:pt x="22" y="16"/>
                    <a:pt x="22" y="12"/>
                    <a:pt x="23" y="11"/>
                  </a:cubicBezTo>
                  <a:cubicBezTo>
                    <a:pt x="23" y="10"/>
                    <a:pt x="26" y="10"/>
                    <a:pt x="27" y="9"/>
                  </a:cubicBezTo>
                  <a:cubicBezTo>
                    <a:pt x="27" y="8"/>
                    <a:pt x="27" y="7"/>
                    <a:pt x="27" y="6"/>
                  </a:cubicBezTo>
                  <a:cubicBezTo>
                    <a:pt x="27" y="5"/>
                    <a:pt x="28" y="3"/>
                    <a:pt x="28" y="2"/>
                  </a:cubicBezTo>
                  <a:cubicBezTo>
                    <a:pt x="29" y="2"/>
                    <a:pt x="30" y="0"/>
                    <a:pt x="31" y="0"/>
                  </a:cubicBezTo>
                  <a:cubicBezTo>
                    <a:pt x="32" y="0"/>
                    <a:pt x="34" y="1"/>
                    <a:pt x="35" y="2"/>
                  </a:cubicBezTo>
                  <a:cubicBezTo>
                    <a:pt x="35" y="2"/>
                    <a:pt x="36" y="3"/>
                    <a:pt x="36" y="3"/>
                  </a:cubicBezTo>
                  <a:cubicBezTo>
                    <a:pt x="36" y="4"/>
                    <a:pt x="37" y="5"/>
                    <a:pt x="38" y="5"/>
                  </a:cubicBezTo>
                  <a:cubicBezTo>
                    <a:pt x="39" y="6"/>
                    <a:pt x="41" y="6"/>
                    <a:pt x="42" y="6"/>
                  </a:cubicBezTo>
                  <a:cubicBezTo>
                    <a:pt x="43" y="6"/>
                    <a:pt x="45" y="6"/>
                    <a:pt x="45" y="6"/>
                  </a:cubicBezTo>
                  <a:cubicBezTo>
                    <a:pt x="46" y="6"/>
                    <a:pt x="47" y="5"/>
                    <a:pt x="48" y="5"/>
                  </a:cubicBezTo>
                  <a:cubicBezTo>
                    <a:pt x="49" y="5"/>
                    <a:pt x="51" y="5"/>
                    <a:pt x="52" y="5"/>
                  </a:cubicBezTo>
                  <a:cubicBezTo>
                    <a:pt x="52" y="5"/>
                    <a:pt x="54" y="5"/>
                    <a:pt x="55" y="5"/>
                  </a:cubicBezTo>
                  <a:cubicBezTo>
                    <a:pt x="55" y="5"/>
                    <a:pt x="57" y="4"/>
                    <a:pt x="58" y="4"/>
                  </a:cubicBezTo>
                  <a:cubicBezTo>
                    <a:pt x="58" y="4"/>
                    <a:pt x="60" y="4"/>
                    <a:pt x="60" y="5"/>
                  </a:cubicBezTo>
                  <a:cubicBezTo>
                    <a:pt x="61" y="5"/>
                    <a:pt x="61" y="6"/>
                    <a:pt x="61" y="7"/>
                  </a:cubicBezTo>
                  <a:cubicBezTo>
                    <a:pt x="62" y="7"/>
                    <a:pt x="64" y="6"/>
                    <a:pt x="65" y="7"/>
                  </a:cubicBezTo>
                  <a:cubicBezTo>
                    <a:pt x="65" y="7"/>
                    <a:pt x="66" y="8"/>
                    <a:pt x="66" y="9"/>
                  </a:cubicBezTo>
                  <a:cubicBezTo>
                    <a:pt x="67" y="9"/>
                    <a:pt x="67" y="10"/>
                    <a:pt x="68" y="10"/>
                  </a:cubicBezTo>
                  <a:cubicBezTo>
                    <a:pt x="69" y="10"/>
                    <a:pt x="70" y="10"/>
                    <a:pt x="71" y="10"/>
                  </a:cubicBezTo>
                  <a:cubicBezTo>
                    <a:pt x="72" y="9"/>
                    <a:pt x="74" y="9"/>
                    <a:pt x="75" y="8"/>
                  </a:cubicBezTo>
                  <a:cubicBezTo>
                    <a:pt x="76" y="8"/>
                    <a:pt x="77" y="7"/>
                    <a:pt x="77" y="7"/>
                  </a:cubicBezTo>
                  <a:cubicBezTo>
                    <a:pt x="78" y="6"/>
                    <a:pt x="79" y="7"/>
                    <a:pt x="80" y="7"/>
                  </a:cubicBezTo>
                  <a:cubicBezTo>
                    <a:pt x="80" y="7"/>
                    <a:pt x="82" y="8"/>
                    <a:pt x="83" y="9"/>
                  </a:cubicBezTo>
                  <a:cubicBezTo>
                    <a:pt x="84" y="9"/>
                    <a:pt x="85" y="8"/>
                    <a:pt x="85" y="8"/>
                  </a:cubicBezTo>
                  <a:cubicBezTo>
                    <a:pt x="86" y="8"/>
                    <a:pt x="87" y="8"/>
                    <a:pt x="87" y="9"/>
                  </a:cubicBezTo>
                  <a:cubicBezTo>
                    <a:pt x="88" y="9"/>
                    <a:pt x="89" y="10"/>
                    <a:pt x="89" y="10"/>
                  </a:cubicBezTo>
                  <a:cubicBezTo>
                    <a:pt x="90" y="10"/>
                    <a:pt x="92" y="10"/>
                    <a:pt x="93" y="9"/>
                  </a:cubicBezTo>
                  <a:cubicBezTo>
                    <a:pt x="93" y="9"/>
                    <a:pt x="93" y="9"/>
                    <a:pt x="94" y="8"/>
                  </a:cubicBezTo>
                  <a:cubicBezTo>
                    <a:pt x="94" y="8"/>
                    <a:pt x="95" y="9"/>
                    <a:pt x="95" y="9"/>
                  </a:cubicBezTo>
                  <a:cubicBezTo>
                    <a:pt x="96" y="9"/>
                    <a:pt x="98" y="10"/>
                    <a:pt x="99" y="10"/>
                  </a:cubicBezTo>
                  <a:cubicBezTo>
                    <a:pt x="99" y="10"/>
                    <a:pt x="100" y="11"/>
                    <a:pt x="100" y="12"/>
                  </a:cubicBezTo>
                  <a:cubicBezTo>
                    <a:pt x="101" y="12"/>
                    <a:pt x="101" y="12"/>
                    <a:pt x="101" y="12"/>
                  </a:cubicBezTo>
                  <a:cubicBezTo>
                    <a:pt x="102" y="13"/>
                    <a:pt x="102" y="14"/>
                    <a:pt x="101" y="15"/>
                  </a:cubicBezTo>
                  <a:cubicBezTo>
                    <a:pt x="101" y="16"/>
                    <a:pt x="101" y="19"/>
                    <a:pt x="100" y="20"/>
                  </a:cubicBezTo>
                  <a:cubicBezTo>
                    <a:pt x="99" y="20"/>
                    <a:pt x="98" y="20"/>
                    <a:pt x="98" y="20"/>
                  </a:cubicBezTo>
                  <a:cubicBezTo>
                    <a:pt x="97" y="21"/>
                    <a:pt x="96" y="22"/>
                    <a:pt x="95" y="22"/>
                  </a:cubicBezTo>
                  <a:cubicBezTo>
                    <a:pt x="95" y="23"/>
                    <a:pt x="95" y="24"/>
                    <a:pt x="94" y="24"/>
                  </a:cubicBezTo>
                  <a:cubicBezTo>
                    <a:pt x="94" y="24"/>
                    <a:pt x="93" y="25"/>
                    <a:pt x="93" y="25"/>
                  </a:cubicBezTo>
                  <a:cubicBezTo>
                    <a:pt x="92" y="25"/>
                    <a:pt x="91" y="26"/>
                    <a:pt x="90" y="27"/>
                  </a:cubicBezTo>
                  <a:cubicBezTo>
                    <a:pt x="90" y="27"/>
                    <a:pt x="89" y="28"/>
                    <a:pt x="89" y="29"/>
                  </a:cubicBezTo>
                  <a:cubicBezTo>
                    <a:pt x="88" y="29"/>
                    <a:pt x="87" y="29"/>
                    <a:pt x="87" y="29"/>
                  </a:cubicBezTo>
                  <a:cubicBezTo>
                    <a:pt x="86" y="29"/>
                    <a:pt x="85" y="30"/>
                    <a:pt x="85" y="30"/>
                  </a:cubicBezTo>
                  <a:cubicBezTo>
                    <a:pt x="85" y="31"/>
                    <a:pt x="85" y="33"/>
                    <a:pt x="84" y="34"/>
                  </a:cubicBezTo>
                  <a:cubicBezTo>
                    <a:pt x="84" y="34"/>
                    <a:pt x="84" y="35"/>
                    <a:pt x="83" y="35"/>
                  </a:cubicBezTo>
                  <a:cubicBezTo>
                    <a:pt x="83" y="36"/>
                    <a:pt x="81" y="36"/>
                    <a:pt x="80" y="37"/>
                  </a:cubicBezTo>
                  <a:cubicBezTo>
                    <a:pt x="80" y="37"/>
                    <a:pt x="79" y="36"/>
                    <a:pt x="79" y="36"/>
                  </a:cubicBezTo>
                  <a:cubicBezTo>
                    <a:pt x="78" y="37"/>
                    <a:pt x="78" y="38"/>
                    <a:pt x="78" y="39"/>
                  </a:cubicBezTo>
                  <a:cubicBezTo>
                    <a:pt x="78" y="39"/>
                    <a:pt x="80" y="40"/>
                    <a:pt x="80" y="40"/>
                  </a:cubicBezTo>
                  <a:cubicBezTo>
                    <a:pt x="81" y="41"/>
                    <a:pt x="82" y="42"/>
                    <a:pt x="82" y="42"/>
                  </a:cubicBezTo>
                  <a:cubicBezTo>
                    <a:pt x="82" y="43"/>
                    <a:pt x="81" y="44"/>
                    <a:pt x="81" y="44"/>
                  </a:cubicBezTo>
                  <a:cubicBezTo>
                    <a:pt x="81" y="45"/>
                    <a:pt x="82" y="46"/>
                    <a:pt x="83" y="46"/>
                  </a:cubicBezTo>
                  <a:cubicBezTo>
                    <a:pt x="83" y="47"/>
                    <a:pt x="84" y="47"/>
                    <a:pt x="84" y="46"/>
                  </a:cubicBezTo>
                  <a:cubicBezTo>
                    <a:pt x="85" y="46"/>
                    <a:pt x="85" y="44"/>
                    <a:pt x="86" y="43"/>
                  </a:cubicBezTo>
                  <a:cubicBezTo>
                    <a:pt x="86" y="43"/>
                    <a:pt x="88" y="43"/>
                    <a:pt x="89" y="43"/>
                  </a:cubicBezTo>
                  <a:cubicBezTo>
                    <a:pt x="89" y="44"/>
                    <a:pt x="90" y="45"/>
                    <a:pt x="91" y="46"/>
                  </a:cubicBezTo>
                  <a:cubicBezTo>
                    <a:pt x="92" y="46"/>
                    <a:pt x="94" y="46"/>
                    <a:pt x="95" y="46"/>
                  </a:cubicBezTo>
                  <a:cubicBezTo>
                    <a:pt x="95" y="47"/>
                    <a:pt x="96" y="48"/>
                    <a:pt x="97" y="48"/>
                  </a:cubicBezTo>
                  <a:cubicBezTo>
                    <a:pt x="97" y="49"/>
                    <a:pt x="98" y="49"/>
                    <a:pt x="98" y="49"/>
                  </a:cubicBezTo>
                  <a:cubicBezTo>
                    <a:pt x="99" y="50"/>
                    <a:pt x="100" y="49"/>
                    <a:pt x="100" y="50"/>
                  </a:cubicBezTo>
                  <a:cubicBezTo>
                    <a:pt x="101" y="50"/>
                    <a:pt x="100" y="52"/>
                    <a:pt x="100" y="52"/>
                  </a:cubicBezTo>
                  <a:cubicBezTo>
                    <a:pt x="100" y="53"/>
                    <a:pt x="99" y="55"/>
                    <a:pt x="99" y="56"/>
                  </a:cubicBezTo>
                  <a:cubicBezTo>
                    <a:pt x="98" y="57"/>
                    <a:pt x="97" y="59"/>
                    <a:pt x="96" y="59"/>
                  </a:cubicBezTo>
                  <a:cubicBezTo>
                    <a:pt x="96" y="60"/>
                    <a:pt x="94" y="60"/>
                    <a:pt x="94" y="60"/>
                  </a:cubicBezTo>
                  <a:cubicBezTo>
                    <a:pt x="93" y="60"/>
                    <a:pt x="91" y="60"/>
                    <a:pt x="91" y="61"/>
                  </a:cubicBezTo>
                  <a:cubicBezTo>
                    <a:pt x="91" y="62"/>
                    <a:pt x="92" y="63"/>
                    <a:pt x="91" y="63"/>
                  </a:cubicBezTo>
                  <a:cubicBezTo>
                    <a:pt x="91" y="64"/>
                    <a:pt x="90" y="64"/>
                    <a:pt x="90" y="64"/>
                  </a:cubicBezTo>
                  <a:cubicBezTo>
                    <a:pt x="90" y="65"/>
                    <a:pt x="91" y="66"/>
                    <a:pt x="90" y="67"/>
                  </a:cubicBezTo>
                  <a:cubicBezTo>
                    <a:pt x="90" y="67"/>
                    <a:pt x="89" y="68"/>
                    <a:pt x="89" y="68"/>
                  </a:cubicBezTo>
                  <a:cubicBezTo>
                    <a:pt x="89" y="68"/>
                    <a:pt x="89" y="70"/>
                    <a:pt x="90" y="70"/>
                  </a:cubicBezTo>
                  <a:cubicBezTo>
                    <a:pt x="90" y="71"/>
                    <a:pt x="92" y="71"/>
                    <a:pt x="93" y="71"/>
                  </a:cubicBezTo>
                  <a:cubicBezTo>
                    <a:pt x="93" y="71"/>
                    <a:pt x="93" y="70"/>
                    <a:pt x="94" y="70"/>
                  </a:cubicBezTo>
                  <a:cubicBezTo>
                    <a:pt x="94" y="69"/>
                    <a:pt x="96" y="69"/>
                    <a:pt x="96" y="70"/>
                  </a:cubicBezTo>
                  <a:cubicBezTo>
                    <a:pt x="97" y="70"/>
                    <a:pt x="98" y="70"/>
                    <a:pt x="98" y="70"/>
                  </a:cubicBezTo>
                  <a:cubicBezTo>
                    <a:pt x="99" y="71"/>
                    <a:pt x="99" y="72"/>
                    <a:pt x="99" y="72"/>
                  </a:cubicBezTo>
                  <a:cubicBezTo>
                    <a:pt x="100" y="73"/>
                    <a:pt x="100" y="75"/>
                    <a:pt x="99" y="76"/>
                  </a:cubicBezTo>
                  <a:cubicBezTo>
                    <a:pt x="99" y="77"/>
                    <a:pt x="98" y="77"/>
                    <a:pt x="97" y="78"/>
                  </a:cubicBezTo>
                  <a:cubicBezTo>
                    <a:pt x="97" y="79"/>
                    <a:pt x="96" y="80"/>
                    <a:pt x="96" y="81"/>
                  </a:cubicBezTo>
                  <a:cubicBezTo>
                    <a:pt x="96" y="82"/>
                    <a:pt x="95" y="83"/>
                    <a:pt x="95" y="83"/>
                  </a:cubicBezTo>
                  <a:cubicBezTo>
                    <a:pt x="95" y="84"/>
                    <a:pt x="96" y="85"/>
                    <a:pt x="96" y="85"/>
                  </a:cubicBezTo>
                  <a:cubicBezTo>
                    <a:pt x="97" y="86"/>
                    <a:pt x="100" y="85"/>
                    <a:pt x="101" y="86"/>
                  </a:cubicBezTo>
                  <a:cubicBezTo>
                    <a:pt x="101" y="86"/>
                    <a:pt x="103" y="87"/>
                    <a:pt x="103" y="88"/>
                  </a:cubicBezTo>
                  <a:cubicBezTo>
                    <a:pt x="104" y="88"/>
                    <a:pt x="104" y="90"/>
                    <a:pt x="104" y="90"/>
                  </a:cubicBezTo>
                  <a:cubicBezTo>
                    <a:pt x="105" y="91"/>
                    <a:pt x="106" y="91"/>
                    <a:pt x="107" y="91"/>
                  </a:cubicBezTo>
                  <a:cubicBezTo>
                    <a:pt x="107" y="92"/>
                    <a:pt x="109" y="93"/>
                    <a:pt x="109" y="94"/>
                  </a:cubicBezTo>
                  <a:cubicBezTo>
                    <a:pt x="109" y="94"/>
                    <a:pt x="110" y="95"/>
                    <a:pt x="110" y="96"/>
                  </a:cubicBezTo>
                  <a:cubicBezTo>
                    <a:pt x="110" y="97"/>
                    <a:pt x="111" y="98"/>
                    <a:pt x="112" y="99"/>
                  </a:cubicBezTo>
                  <a:cubicBezTo>
                    <a:pt x="113" y="99"/>
                    <a:pt x="114" y="99"/>
                    <a:pt x="114" y="99"/>
                  </a:cubicBezTo>
                  <a:cubicBezTo>
                    <a:pt x="115" y="100"/>
                    <a:pt x="115" y="102"/>
                    <a:pt x="115" y="102"/>
                  </a:cubicBezTo>
                  <a:cubicBezTo>
                    <a:pt x="115" y="103"/>
                    <a:pt x="117" y="104"/>
                    <a:pt x="117" y="105"/>
                  </a:cubicBezTo>
                  <a:cubicBezTo>
                    <a:pt x="118" y="105"/>
                    <a:pt x="120" y="105"/>
                    <a:pt x="121" y="106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33"/>
            <p:cNvSpPr>
              <a:spLocks/>
            </p:cNvSpPr>
            <p:nvPr/>
          </p:nvSpPr>
          <p:spPr bwMode="auto">
            <a:xfrm>
              <a:off x="1481" y="963"/>
              <a:ext cx="417" cy="430"/>
            </a:xfrm>
            <a:custGeom>
              <a:avLst/>
              <a:gdLst>
                <a:gd name="T0" fmla="*/ 142 w 152"/>
                <a:gd name="T1" fmla="*/ 50 h 157"/>
                <a:gd name="T2" fmla="*/ 124 w 152"/>
                <a:gd name="T3" fmla="*/ 49 h 157"/>
                <a:gd name="T4" fmla="*/ 114 w 152"/>
                <a:gd name="T5" fmla="*/ 60 h 157"/>
                <a:gd name="T6" fmla="*/ 112 w 152"/>
                <a:gd name="T7" fmla="*/ 69 h 157"/>
                <a:gd name="T8" fmla="*/ 107 w 152"/>
                <a:gd name="T9" fmla="*/ 85 h 157"/>
                <a:gd name="T10" fmla="*/ 115 w 152"/>
                <a:gd name="T11" fmla="*/ 102 h 157"/>
                <a:gd name="T12" fmla="*/ 99 w 152"/>
                <a:gd name="T13" fmla="*/ 111 h 157"/>
                <a:gd name="T14" fmla="*/ 90 w 152"/>
                <a:gd name="T15" fmla="*/ 127 h 157"/>
                <a:gd name="T16" fmla="*/ 79 w 152"/>
                <a:gd name="T17" fmla="*/ 119 h 157"/>
                <a:gd name="T18" fmla="*/ 78 w 152"/>
                <a:gd name="T19" fmla="*/ 129 h 157"/>
                <a:gd name="T20" fmla="*/ 65 w 152"/>
                <a:gd name="T21" fmla="*/ 136 h 157"/>
                <a:gd name="T22" fmla="*/ 59 w 152"/>
                <a:gd name="T23" fmla="*/ 153 h 157"/>
                <a:gd name="T24" fmla="*/ 45 w 152"/>
                <a:gd name="T25" fmla="*/ 152 h 157"/>
                <a:gd name="T26" fmla="*/ 38 w 152"/>
                <a:gd name="T27" fmla="*/ 148 h 157"/>
                <a:gd name="T28" fmla="*/ 29 w 152"/>
                <a:gd name="T29" fmla="*/ 143 h 157"/>
                <a:gd name="T30" fmla="*/ 19 w 152"/>
                <a:gd name="T31" fmla="*/ 145 h 157"/>
                <a:gd name="T32" fmla="*/ 7 w 152"/>
                <a:gd name="T33" fmla="*/ 135 h 157"/>
                <a:gd name="T34" fmla="*/ 4 w 152"/>
                <a:gd name="T35" fmla="*/ 120 h 157"/>
                <a:gd name="T36" fmla="*/ 12 w 152"/>
                <a:gd name="T37" fmla="*/ 92 h 157"/>
                <a:gd name="T38" fmla="*/ 8 w 152"/>
                <a:gd name="T39" fmla="*/ 81 h 157"/>
                <a:gd name="T40" fmla="*/ 16 w 152"/>
                <a:gd name="T41" fmla="*/ 76 h 157"/>
                <a:gd name="T42" fmla="*/ 7 w 152"/>
                <a:gd name="T43" fmla="*/ 68 h 157"/>
                <a:gd name="T44" fmla="*/ 8 w 152"/>
                <a:gd name="T45" fmla="*/ 63 h 157"/>
                <a:gd name="T46" fmla="*/ 10 w 152"/>
                <a:gd name="T47" fmla="*/ 55 h 157"/>
                <a:gd name="T48" fmla="*/ 2 w 152"/>
                <a:gd name="T49" fmla="*/ 54 h 157"/>
                <a:gd name="T50" fmla="*/ 2 w 152"/>
                <a:gd name="T51" fmla="*/ 46 h 157"/>
                <a:gd name="T52" fmla="*/ 4 w 152"/>
                <a:gd name="T53" fmla="*/ 38 h 157"/>
                <a:gd name="T54" fmla="*/ 7 w 152"/>
                <a:gd name="T55" fmla="*/ 29 h 157"/>
                <a:gd name="T56" fmla="*/ 16 w 152"/>
                <a:gd name="T57" fmla="*/ 27 h 157"/>
                <a:gd name="T58" fmla="*/ 24 w 152"/>
                <a:gd name="T59" fmla="*/ 30 h 157"/>
                <a:gd name="T60" fmla="*/ 27 w 152"/>
                <a:gd name="T61" fmla="*/ 33 h 157"/>
                <a:gd name="T62" fmla="*/ 38 w 152"/>
                <a:gd name="T63" fmla="*/ 37 h 157"/>
                <a:gd name="T64" fmla="*/ 50 w 152"/>
                <a:gd name="T65" fmla="*/ 35 h 157"/>
                <a:gd name="T66" fmla="*/ 53 w 152"/>
                <a:gd name="T67" fmla="*/ 25 h 157"/>
                <a:gd name="T68" fmla="*/ 60 w 152"/>
                <a:gd name="T69" fmla="*/ 15 h 157"/>
                <a:gd name="T70" fmla="*/ 71 w 152"/>
                <a:gd name="T71" fmla="*/ 13 h 157"/>
                <a:gd name="T72" fmla="*/ 78 w 152"/>
                <a:gd name="T73" fmla="*/ 13 h 157"/>
                <a:gd name="T74" fmla="*/ 85 w 152"/>
                <a:gd name="T75" fmla="*/ 11 h 157"/>
                <a:gd name="T76" fmla="*/ 96 w 152"/>
                <a:gd name="T77" fmla="*/ 12 h 157"/>
                <a:gd name="T78" fmla="*/ 109 w 152"/>
                <a:gd name="T79" fmla="*/ 12 h 157"/>
                <a:gd name="T80" fmla="*/ 121 w 152"/>
                <a:gd name="T81" fmla="*/ 5 h 157"/>
                <a:gd name="T82" fmla="*/ 132 w 152"/>
                <a:gd name="T83" fmla="*/ 1 h 157"/>
                <a:gd name="T84" fmla="*/ 137 w 152"/>
                <a:gd name="T85" fmla="*/ 5 h 157"/>
                <a:gd name="T86" fmla="*/ 131 w 152"/>
                <a:gd name="T87" fmla="*/ 8 h 157"/>
                <a:gd name="T88" fmla="*/ 131 w 152"/>
                <a:gd name="T89" fmla="*/ 15 h 157"/>
                <a:gd name="T90" fmla="*/ 133 w 152"/>
                <a:gd name="T91" fmla="*/ 21 h 157"/>
                <a:gd name="T92" fmla="*/ 140 w 152"/>
                <a:gd name="T93" fmla="*/ 22 h 157"/>
                <a:gd name="T94" fmla="*/ 141 w 152"/>
                <a:gd name="T95" fmla="*/ 29 h 157"/>
                <a:gd name="T96" fmla="*/ 148 w 152"/>
                <a:gd name="T97" fmla="*/ 36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2" h="157">
                  <a:moveTo>
                    <a:pt x="152" y="40"/>
                  </a:moveTo>
                  <a:cubicBezTo>
                    <a:pt x="151" y="41"/>
                    <a:pt x="148" y="42"/>
                    <a:pt x="148" y="43"/>
                  </a:cubicBezTo>
                  <a:cubicBezTo>
                    <a:pt x="147" y="44"/>
                    <a:pt x="148" y="48"/>
                    <a:pt x="146" y="49"/>
                  </a:cubicBezTo>
                  <a:cubicBezTo>
                    <a:pt x="146" y="50"/>
                    <a:pt x="143" y="49"/>
                    <a:pt x="142" y="50"/>
                  </a:cubicBezTo>
                  <a:cubicBezTo>
                    <a:pt x="141" y="50"/>
                    <a:pt x="139" y="52"/>
                    <a:pt x="138" y="52"/>
                  </a:cubicBezTo>
                  <a:cubicBezTo>
                    <a:pt x="137" y="52"/>
                    <a:pt x="134" y="52"/>
                    <a:pt x="133" y="51"/>
                  </a:cubicBezTo>
                  <a:cubicBezTo>
                    <a:pt x="132" y="51"/>
                    <a:pt x="130" y="48"/>
                    <a:pt x="129" y="48"/>
                  </a:cubicBezTo>
                  <a:cubicBezTo>
                    <a:pt x="128" y="47"/>
                    <a:pt x="125" y="48"/>
                    <a:pt x="124" y="49"/>
                  </a:cubicBezTo>
                  <a:cubicBezTo>
                    <a:pt x="123" y="50"/>
                    <a:pt x="123" y="52"/>
                    <a:pt x="122" y="53"/>
                  </a:cubicBezTo>
                  <a:cubicBezTo>
                    <a:pt x="122" y="54"/>
                    <a:pt x="123" y="58"/>
                    <a:pt x="122" y="59"/>
                  </a:cubicBezTo>
                  <a:cubicBezTo>
                    <a:pt x="121" y="60"/>
                    <a:pt x="119" y="60"/>
                    <a:pt x="118" y="60"/>
                  </a:cubicBezTo>
                  <a:cubicBezTo>
                    <a:pt x="117" y="61"/>
                    <a:pt x="115" y="60"/>
                    <a:pt x="114" y="60"/>
                  </a:cubicBezTo>
                  <a:cubicBezTo>
                    <a:pt x="112" y="60"/>
                    <a:pt x="109" y="60"/>
                    <a:pt x="108" y="61"/>
                  </a:cubicBezTo>
                  <a:cubicBezTo>
                    <a:pt x="107" y="62"/>
                    <a:pt x="107" y="63"/>
                    <a:pt x="107" y="64"/>
                  </a:cubicBezTo>
                  <a:cubicBezTo>
                    <a:pt x="107" y="65"/>
                    <a:pt x="110" y="65"/>
                    <a:pt x="110" y="66"/>
                  </a:cubicBezTo>
                  <a:cubicBezTo>
                    <a:pt x="111" y="66"/>
                    <a:pt x="112" y="68"/>
                    <a:pt x="112" y="69"/>
                  </a:cubicBezTo>
                  <a:cubicBezTo>
                    <a:pt x="112" y="70"/>
                    <a:pt x="110" y="72"/>
                    <a:pt x="109" y="73"/>
                  </a:cubicBezTo>
                  <a:cubicBezTo>
                    <a:pt x="109" y="74"/>
                    <a:pt x="106" y="75"/>
                    <a:pt x="106" y="76"/>
                  </a:cubicBezTo>
                  <a:cubicBezTo>
                    <a:pt x="105" y="77"/>
                    <a:pt x="104" y="80"/>
                    <a:pt x="104" y="81"/>
                  </a:cubicBezTo>
                  <a:cubicBezTo>
                    <a:pt x="104" y="82"/>
                    <a:pt x="106" y="84"/>
                    <a:pt x="107" y="85"/>
                  </a:cubicBezTo>
                  <a:cubicBezTo>
                    <a:pt x="108" y="86"/>
                    <a:pt x="111" y="87"/>
                    <a:pt x="112" y="88"/>
                  </a:cubicBezTo>
                  <a:cubicBezTo>
                    <a:pt x="113" y="89"/>
                    <a:pt x="116" y="90"/>
                    <a:pt x="117" y="92"/>
                  </a:cubicBezTo>
                  <a:cubicBezTo>
                    <a:pt x="117" y="93"/>
                    <a:pt x="117" y="96"/>
                    <a:pt x="117" y="97"/>
                  </a:cubicBezTo>
                  <a:cubicBezTo>
                    <a:pt x="117" y="98"/>
                    <a:pt x="115" y="101"/>
                    <a:pt x="115" y="102"/>
                  </a:cubicBezTo>
                  <a:cubicBezTo>
                    <a:pt x="114" y="104"/>
                    <a:pt x="113" y="107"/>
                    <a:pt x="112" y="108"/>
                  </a:cubicBezTo>
                  <a:cubicBezTo>
                    <a:pt x="111" y="108"/>
                    <a:pt x="109" y="108"/>
                    <a:pt x="109" y="108"/>
                  </a:cubicBezTo>
                  <a:cubicBezTo>
                    <a:pt x="107" y="108"/>
                    <a:pt x="103" y="108"/>
                    <a:pt x="102" y="108"/>
                  </a:cubicBezTo>
                  <a:cubicBezTo>
                    <a:pt x="101" y="109"/>
                    <a:pt x="100" y="110"/>
                    <a:pt x="99" y="111"/>
                  </a:cubicBezTo>
                  <a:cubicBezTo>
                    <a:pt x="99" y="112"/>
                    <a:pt x="99" y="114"/>
                    <a:pt x="99" y="115"/>
                  </a:cubicBezTo>
                  <a:cubicBezTo>
                    <a:pt x="99" y="116"/>
                    <a:pt x="99" y="118"/>
                    <a:pt x="99" y="119"/>
                  </a:cubicBezTo>
                  <a:cubicBezTo>
                    <a:pt x="98" y="120"/>
                    <a:pt x="96" y="123"/>
                    <a:pt x="95" y="124"/>
                  </a:cubicBezTo>
                  <a:cubicBezTo>
                    <a:pt x="94" y="125"/>
                    <a:pt x="92" y="127"/>
                    <a:pt x="90" y="127"/>
                  </a:cubicBezTo>
                  <a:cubicBezTo>
                    <a:pt x="90" y="126"/>
                    <a:pt x="88" y="125"/>
                    <a:pt x="88" y="124"/>
                  </a:cubicBezTo>
                  <a:cubicBezTo>
                    <a:pt x="87" y="124"/>
                    <a:pt x="87" y="122"/>
                    <a:pt x="87" y="121"/>
                  </a:cubicBezTo>
                  <a:cubicBezTo>
                    <a:pt x="86" y="120"/>
                    <a:pt x="85" y="119"/>
                    <a:pt x="84" y="119"/>
                  </a:cubicBezTo>
                  <a:cubicBezTo>
                    <a:pt x="83" y="119"/>
                    <a:pt x="80" y="119"/>
                    <a:pt x="79" y="119"/>
                  </a:cubicBezTo>
                  <a:cubicBezTo>
                    <a:pt x="78" y="120"/>
                    <a:pt x="75" y="121"/>
                    <a:pt x="75" y="123"/>
                  </a:cubicBezTo>
                  <a:cubicBezTo>
                    <a:pt x="75" y="124"/>
                    <a:pt x="75" y="125"/>
                    <a:pt x="75" y="126"/>
                  </a:cubicBezTo>
                  <a:cubicBezTo>
                    <a:pt x="76" y="126"/>
                    <a:pt x="78" y="125"/>
                    <a:pt x="78" y="126"/>
                  </a:cubicBezTo>
                  <a:cubicBezTo>
                    <a:pt x="79" y="127"/>
                    <a:pt x="78" y="128"/>
                    <a:pt x="78" y="129"/>
                  </a:cubicBezTo>
                  <a:cubicBezTo>
                    <a:pt x="78" y="130"/>
                    <a:pt x="76" y="131"/>
                    <a:pt x="75" y="131"/>
                  </a:cubicBezTo>
                  <a:cubicBezTo>
                    <a:pt x="75" y="131"/>
                    <a:pt x="74" y="130"/>
                    <a:pt x="73" y="130"/>
                  </a:cubicBezTo>
                  <a:cubicBezTo>
                    <a:pt x="72" y="130"/>
                    <a:pt x="70" y="131"/>
                    <a:pt x="69" y="131"/>
                  </a:cubicBezTo>
                  <a:cubicBezTo>
                    <a:pt x="68" y="132"/>
                    <a:pt x="66" y="134"/>
                    <a:pt x="65" y="136"/>
                  </a:cubicBezTo>
                  <a:cubicBezTo>
                    <a:pt x="65" y="137"/>
                    <a:pt x="65" y="139"/>
                    <a:pt x="65" y="141"/>
                  </a:cubicBezTo>
                  <a:cubicBezTo>
                    <a:pt x="65" y="142"/>
                    <a:pt x="65" y="146"/>
                    <a:pt x="64" y="147"/>
                  </a:cubicBezTo>
                  <a:cubicBezTo>
                    <a:pt x="63" y="148"/>
                    <a:pt x="62" y="148"/>
                    <a:pt x="61" y="149"/>
                  </a:cubicBezTo>
                  <a:cubicBezTo>
                    <a:pt x="60" y="150"/>
                    <a:pt x="60" y="152"/>
                    <a:pt x="59" y="153"/>
                  </a:cubicBezTo>
                  <a:cubicBezTo>
                    <a:pt x="58" y="154"/>
                    <a:pt x="56" y="156"/>
                    <a:pt x="54" y="156"/>
                  </a:cubicBezTo>
                  <a:cubicBezTo>
                    <a:pt x="53" y="157"/>
                    <a:pt x="51" y="156"/>
                    <a:pt x="50" y="155"/>
                  </a:cubicBezTo>
                  <a:cubicBezTo>
                    <a:pt x="49" y="155"/>
                    <a:pt x="49" y="153"/>
                    <a:pt x="48" y="152"/>
                  </a:cubicBezTo>
                  <a:cubicBezTo>
                    <a:pt x="47" y="152"/>
                    <a:pt x="45" y="151"/>
                    <a:pt x="45" y="152"/>
                  </a:cubicBezTo>
                  <a:cubicBezTo>
                    <a:pt x="44" y="152"/>
                    <a:pt x="44" y="155"/>
                    <a:pt x="43" y="155"/>
                  </a:cubicBezTo>
                  <a:cubicBezTo>
                    <a:pt x="42" y="156"/>
                    <a:pt x="40" y="156"/>
                    <a:pt x="39" y="155"/>
                  </a:cubicBezTo>
                  <a:cubicBezTo>
                    <a:pt x="38" y="155"/>
                    <a:pt x="37" y="152"/>
                    <a:pt x="37" y="151"/>
                  </a:cubicBezTo>
                  <a:cubicBezTo>
                    <a:pt x="37" y="150"/>
                    <a:pt x="38" y="149"/>
                    <a:pt x="38" y="148"/>
                  </a:cubicBezTo>
                  <a:cubicBezTo>
                    <a:pt x="38" y="147"/>
                    <a:pt x="39" y="145"/>
                    <a:pt x="38" y="144"/>
                  </a:cubicBezTo>
                  <a:cubicBezTo>
                    <a:pt x="37" y="143"/>
                    <a:pt x="34" y="143"/>
                    <a:pt x="33" y="143"/>
                  </a:cubicBezTo>
                  <a:cubicBezTo>
                    <a:pt x="32" y="143"/>
                    <a:pt x="31" y="143"/>
                    <a:pt x="30" y="143"/>
                  </a:cubicBezTo>
                  <a:cubicBezTo>
                    <a:pt x="29" y="143"/>
                    <a:pt x="29" y="143"/>
                    <a:pt x="29" y="143"/>
                  </a:cubicBezTo>
                  <a:cubicBezTo>
                    <a:pt x="29" y="142"/>
                    <a:pt x="27" y="141"/>
                    <a:pt x="26" y="140"/>
                  </a:cubicBezTo>
                  <a:cubicBezTo>
                    <a:pt x="25" y="140"/>
                    <a:pt x="23" y="140"/>
                    <a:pt x="22" y="140"/>
                  </a:cubicBezTo>
                  <a:cubicBezTo>
                    <a:pt x="22" y="140"/>
                    <a:pt x="20" y="141"/>
                    <a:pt x="20" y="142"/>
                  </a:cubicBezTo>
                  <a:cubicBezTo>
                    <a:pt x="19" y="142"/>
                    <a:pt x="19" y="144"/>
                    <a:pt x="19" y="145"/>
                  </a:cubicBezTo>
                  <a:cubicBezTo>
                    <a:pt x="18" y="146"/>
                    <a:pt x="16" y="147"/>
                    <a:pt x="15" y="147"/>
                  </a:cubicBezTo>
                  <a:cubicBezTo>
                    <a:pt x="13" y="147"/>
                    <a:pt x="10" y="144"/>
                    <a:pt x="9" y="143"/>
                  </a:cubicBezTo>
                  <a:cubicBezTo>
                    <a:pt x="9" y="142"/>
                    <a:pt x="8" y="140"/>
                    <a:pt x="8" y="139"/>
                  </a:cubicBezTo>
                  <a:cubicBezTo>
                    <a:pt x="7" y="138"/>
                    <a:pt x="7" y="136"/>
                    <a:pt x="7" y="135"/>
                  </a:cubicBezTo>
                  <a:cubicBezTo>
                    <a:pt x="7" y="134"/>
                    <a:pt x="6" y="131"/>
                    <a:pt x="6" y="130"/>
                  </a:cubicBezTo>
                  <a:cubicBezTo>
                    <a:pt x="5" y="130"/>
                    <a:pt x="4" y="129"/>
                    <a:pt x="3" y="128"/>
                  </a:cubicBezTo>
                  <a:cubicBezTo>
                    <a:pt x="3" y="127"/>
                    <a:pt x="2" y="126"/>
                    <a:pt x="2" y="125"/>
                  </a:cubicBezTo>
                  <a:cubicBezTo>
                    <a:pt x="2" y="124"/>
                    <a:pt x="3" y="121"/>
                    <a:pt x="4" y="120"/>
                  </a:cubicBezTo>
                  <a:cubicBezTo>
                    <a:pt x="4" y="119"/>
                    <a:pt x="6" y="117"/>
                    <a:pt x="7" y="116"/>
                  </a:cubicBezTo>
                  <a:cubicBezTo>
                    <a:pt x="7" y="114"/>
                    <a:pt x="9" y="110"/>
                    <a:pt x="10" y="108"/>
                  </a:cubicBezTo>
                  <a:cubicBezTo>
                    <a:pt x="10" y="107"/>
                    <a:pt x="12" y="103"/>
                    <a:pt x="12" y="102"/>
                  </a:cubicBezTo>
                  <a:cubicBezTo>
                    <a:pt x="12" y="99"/>
                    <a:pt x="12" y="94"/>
                    <a:pt x="12" y="92"/>
                  </a:cubicBezTo>
                  <a:cubicBezTo>
                    <a:pt x="12" y="91"/>
                    <a:pt x="13" y="88"/>
                    <a:pt x="12" y="87"/>
                  </a:cubicBezTo>
                  <a:cubicBezTo>
                    <a:pt x="11" y="86"/>
                    <a:pt x="9" y="87"/>
                    <a:pt x="8" y="86"/>
                  </a:cubicBezTo>
                  <a:cubicBezTo>
                    <a:pt x="7" y="86"/>
                    <a:pt x="6" y="84"/>
                    <a:pt x="6" y="84"/>
                  </a:cubicBezTo>
                  <a:cubicBezTo>
                    <a:pt x="6" y="83"/>
                    <a:pt x="7" y="81"/>
                    <a:pt x="8" y="81"/>
                  </a:cubicBezTo>
                  <a:cubicBezTo>
                    <a:pt x="9" y="80"/>
                    <a:pt x="12" y="80"/>
                    <a:pt x="13" y="80"/>
                  </a:cubicBezTo>
                  <a:cubicBezTo>
                    <a:pt x="15" y="80"/>
                    <a:pt x="16" y="81"/>
                    <a:pt x="17" y="81"/>
                  </a:cubicBezTo>
                  <a:cubicBezTo>
                    <a:pt x="17" y="81"/>
                    <a:pt x="17" y="79"/>
                    <a:pt x="17" y="78"/>
                  </a:cubicBezTo>
                  <a:cubicBezTo>
                    <a:pt x="17" y="78"/>
                    <a:pt x="16" y="77"/>
                    <a:pt x="16" y="76"/>
                  </a:cubicBezTo>
                  <a:cubicBezTo>
                    <a:pt x="16" y="75"/>
                    <a:pt x="16" y="74"/>
                    <a:pt x="16" y="73"/>
                  </a:cubicBezTo>
                  <a:cubicBezTo>
                    <a:pt x="16" y="72"/>
                    <a:pt x="16" y="70"/>
                    <a:pt x="15" y="69"/>
                  </a:cubicBezTo>
                  <a:cubicBezTo>
                    <a:pt x="15" y="68"/>
                    <a:pt x="12" y="67"/>
                    <a:pt x="11" y="67"/>
                  </a:cubicBezTo>
                  <a:cubicBezTo>
                    <a:pt x="10" y="66"/>
                    <a:pt x="8" y="68"/>
                    <a:pt x="7" y="68"/>
                  </a:cubicBezTo>
                  <a:cubicBezTo>
                    <a:pt x="6" y="67"/>
                    <a:pt x="6" y="66"/>
                    <a:pt x="6" y="65"/>
                  </a:cubicBezTo>
                  <a:cubicBezTo>
                    <a:pt x="6" y="65"/>
                    <a:pt x="6" y="65"/>
                    <a:pt x="6" y="64"/>
                  </a:cubicBezTo>
                  <a:cubicBezTo>
                    <a:pt x="6" y="64"/>
                    <a:pt x="7" y="65"/>
                    <a:pt x="7" y="64"/>
                  </a:cubicBezTo>
                  <a:cubicBezTo>
                    <a:pt x="7" y="64"/>
                    <a:pt x="8" y="64"/>
                    <a:pt x="8" y="63"/>
                  </a:cubicBezTo>
                  <a:cubicBezTo>
                    <a:pt x="8" y="63"/>
                    <a:pt x="7" y="62"/>
                    <a:pt x="7" y="62"/>
                  </a:cubicBezTo>
                  <a:cubicBezTo>
                    <a:pt x="7" y="61"/>
                    <a:pt x="8" y="60"/>
                    <a:pt x="8" y="59"/>
                  </a:cubicBezTo>
                  <a:cubicBezTo>
                    <a:pt x="9" y="58"/>
                    <a:pt x="9" y="58"/>
                    <a:pt x="10" y="57"/>
                  </a:cubicBezTo>
                  <a:cubicBezTo>
                    <a:pt x="10" y="57"/>
                    <a:pt x="10" y="56"/>
                    <a:pt x="10" y="55"/>
                  </a:cubicBezTo>
                  <a:cubicBezTo>
                    <a:pt x="9" y="55"/>
                    <a:pt x="9" y="54"/>
                    <a:pt x="8" y="54"/>
                  </a:cubicBezTo>
                  <a:cubicBezTo>
                    <a:pt x="8" y="54"/>
                    <a:pt x="7" y="53"/>
                    <a:pt x="7" y="53"/>
                  </a:cubicBezTo>
                  <a:cubicBezTo>
                    <a:pt x="6" y="53"/>
                    <a:pt x="5" y="54"/>
                    <a:pt x="4" y="54"/>
                  </a:cubicBezTo>
                  <a:cubicBezTo>
                    <a:pt x="3" y="54"/>
                    <a:pt x="2" y="54"/>
                    <a:pt x="2" y="54"/>
                  </a:cubicBezTo>
                  <a:cubicBezTo>
                    <a:pt x="2" y="53"/>
                    <a:pt x="1" y="52"/>
                    <a:pt x="1" y="52"/>
                  </a:cubicBezTo>
                  <a:cubicBezTo>
                    <a:pt x="0" y="51"/>
                    <a:pt x="0" y="50"/>
                    <a:pt x="0" y="50"/>
                  </a:cubicBezTo>
                  <a:cubicBezTo>
                    <a:pt x="0" y="49"/>
                    <a:pt x="0" y="47"/>
                    <a:pt x="1" y="47"/>
                  </a:cubicBezTo>
                  <a:cubicBezTo>
                    <a:pt x="1" y="47"/>
                    <a:pt x="2" y="46"/>
                    <a:pt x="2" y="46"/>
                  </a:cubicBezTo>
                  <a:cubicBezTo>
                    <a:pt x="3" y="45"/>
                    <a:pt x="2" y="44"/>
                    <a:pt x="2" y="43"/>
                  </a:cubicBezTo>
                  <a:cubicBezTo>
                    <a:pt x="3" y="42"/>
                    <a:pt x="3" y="42"/>
                    <a:pt x="3" y="41"/>
                  </a:cubicBezTo>
                  <a:cubicBezTo>
                    <a:pt x="4" y="41"/>
                    <a:pt x="5" y="40"/>
                    <a:pt x="5" y="40"/>
                  </a:cubicBezTo>
                  <a:cubicBezTo>
                    <a:pt x="5" y="39"/>
                    <a:pt x="4" y="38"/>
                    <a:pt x="4" y="38"/>
                  </a:cubicBezTo>
                  <a:cubicBezTo>
                    <a:pt x="4" y="38"/>
                    <a:pt x="4" y="37"/>
                    <a:pt x="4" y="36"/>
                  </a:cubicBezTo>
                  <a:cubicBezTo>
                    <a:pt x="4" y="36"/>
                    <a:pt x="5" y="35"/>
                    <a:pt x="6" y="35"/>
                  </a:cubicBezTo>
                  <a:cubicBezTo>
                    <a:pt x="6" y="34"/>
                    <a:pt x="7" y="32"/>
                    <a:pt x="7" y="31"/>
                  </a:cubicBezTo>
                  <a:cubicBezTo>
                    <a:pt x="7" y="31"/>
                    <a:pt x="6" y="30"/>
                    <a:pt x="7" y="29"/>
                  </a:cubicBezTo>
                  <a:cubicBezTo>
                    <a:pt x="7" y="29"/>
                    <a:pt x="9" y="28"/>
                    <a:pt x="10" y="28"/>
                  </a:cubicBezTo>
                  <a:cubicBezTo>
                    <a:pt x="10" y="28"/>
                    <a:pt x="12" y="29"/>
                    <a:pt x="12" y="29"/>
                  </a:cubicBezTo>
                  <a:cubicBezTo>
                    <a:pt x="13" y="29"/>
                    <a:pt x="14" y="29"/>
                    <a:pt x="15" y="29"/>
                  </a:cubicBezTo>
                  <a:cubicBezTo>
                    <a:pt x="15" y="29"/>
                    <a:pt x="16" y="28"/>
                    <a:pt x="16" y="27"/>
                  </a:cubicBezTo>
                  <a:cubicBezTo>
                    <a:pt x="17" y="27"/>
                    <a:pt x="18" y="26"/>
                    <a:pt x="19" y="26"/>
                  </a:cubicBezTo>
                  <a:cubicBezTo>
                    <a:pt x="19" y="26"/>
                    <a:pt x="21" y="26"/>
                    <a:pt x="21" y="26"/>
                  </a:cubicBezTo>
                  <a:cubicBezTo>
                    <a:pt x="22" y="27"/>
                    <a:pt x="22" y="27"/>
                    <a:pt x="22" y="28"/>
                  </a:cubicBezTo>
                  <a:cubicBezTo>
                    <a:pt x="23" y="28"/>
                    <a:pt x="23" y="29"/>
                    <a:pt x="24" y="30"/>
                  </a:cubicBezTo>
                  <a:cubicBezTo>
                    <a:pt x="24" y="30"/>
                    <a:pt x="25" y="29"/>
                    <a:pt x="26" y="29"/>
                  </a:cubicBezTo>
                  <a:cubicBezTo>
                    <a:pt x="26" y="29"/>
                    <a:pt x="27" y="29"/>
                    <a:pt x="27" y="30"/>
                  </a:cubicBezTo>
                  <a:cubicBezTo>
                    <a:pt x="28" y="30"/>
                    <a:pt x="29" y="31"/>
                    <a:pt x="29" y="32"/>
                  </a:cubicBezTo>
                  <a:cubicBezTo>
                    <a:pt x="29" y="32"/>
                    <a:pt x="27" y="33"/>
                    <a:pt x="27" y="33"/>
                  </a:cubicBezTo>
                  <a:cubicBezTo>
                    <a:pt x="27" y="34"/>
                    <a:pt x="27" y="35"/>
                    <a:pt x="27" y="35"/>
                  </a:cubicBezTo>
                  <a:cubicBezTo>
                    <a:pt x="27" y="36"/>
                    <a:pt x="29" y="36"/>
                    <a:pt x="30" y="37"/>
                  </a:cubicBezTo>
                  <a:cubicBezTo>
                    <a:pt x="31" y="37"/>
                    <a:pt x="32" y="36"/>
                    <a:pt x="33" y="36"/>
                  </a:cubicBezTo>
                  <a:cubicBezTo>
                    <a:pt x="34" y="37"/>
                    <a:pt x="37" y="37"/>
                    <a:pt x="38" y="37"/>
                  </a:cubicBezTo>
                  <a:cubicBezTo>
                    <a:pt x="38" y="38"/>
                    <a:pt x="39" y="38"/>
                    <a:pt x="40" y="38"/>
                  </a:cubicBezTo>
                  <a:cubicBezTo>
                    <a:pt x="41" y="38"/>
                    <a:pt x="43" y="38"/>
                    <a:pt x="43" y="38"/>
                  </a:cubicBezTo>
                  <a:cubicBezTo>
                    <a:pt x="44" y="38"/>
                    <a:pt x="46" y="38"/>
                    <a:pt x="47" y="38"/>
                  </a:cubicBezTo>
                  <a:cubicBezTo>
                    <a:pt x="48" y="37"/>
                    <a:pt x="49" y="36"/>
                    <a:pt x="50" y="35"/>
                  </a:cubicBezTo>
                  <a:cubicBezTo>
                    <a:pt x="50" y="35"/>
                    <a:pt x="51" y="33"/>
                    <a:pt x="51" y="33"/>
                  </a:cubicBezTo>
                  <a:cubicBezTo>
                    <a:pt x="51" y="32"/>
                    <a:pt x="52" y="32"/>
                    <a:pt x="52" y="31"/>
                  </a:cubicBezTo>
                  <a:cubicBezTo>
                    <a:pt x="53" y="31"/>
                    <a:pt x="53" y="29"/>
                    <a:pt x="53" y="28"/>
                  </a:cubicBezTo>
                  <a:cubicBezTo>
                    <a:pt x="53" y="27"/>
                    <a:pt x="53" y="26"/>
                    <a:pt x="53" y="25"/>
                  </a:cubicBezTo>
                  <a:cubicBezTo>
                    <a:pt x="53" y="24"/>
                    <a:pt x="54" y="23"/>
                    <a:pt x="54" y="22"/>
                  </a:cubicBezTo>
                  <a:cubicBezTo>
                    <a:pt x="54" y="22"/>
                    <a:pt x="55" y="20"/>
                    <a:pt x="55" y="19"/>
                  </a:cubicBezTo>
                  <a:cubicBezTo>
                    <a:pt x="56" y="18"/>
                    <a:pt x="57" y="18"/>
                    <a:pt x="58" y="18"/>
                  </a:cubicBezTo>
                  <a:cubicBezTo>
                    <a:pt x="59" y="17"/>
                    <a:pt x="59" y="16"/>
                    <a:pt x="60" y="15"/>
                  </a:cubicBezTo>
                  <a:cubicBezTo>
                    <a:pt x="60" y="15"/>
                    <a:pt x="61" y="16"/>
                    <a:pt x="62" y="16"/>
                  </a:cubicBezTo>
                  <a:cubicBezTo>
                    <a:pt x="63" y="16"/>
                    <a:pt x="64" y="15"/>
                    <a:pt x="65" y="14"/>
                  </a:cubicBezTo>
                  <a:cubicBezTo>
                    <a:pt x="66" y="14"/>
                    <a:pt x="67" y="13"/>
                    <a:pt x="67" y="13"/>
                  </a:cubicBezTo>
                  <a:cubicBezTo>
                    <a:pt x="68" y="12"/>
                    <a:pt x="70" y="13"/>
                    <a:pt x="71" y="13"/>
                  </a:cubicBezTo>
                  <a:cubicBezTo>
                    <a:pt x="71" y="13"/>
                    <a:pt x="73" y="12"/>
                    <a:pt x="73" y="12"/>
                  </a:cubicBezTo>
                  <a:cubicBezTo>
                    <a:pt x="74" y="13"/>
                    <a:pt x="75" y="13"/>
                    <a:pt x="75" y="14"/>
                  </a:cubicBezTo>
                  <a:cubicBezTo>
                    <a:pt x="75" y="14"/>
                    <a:pt x="76" y="14"/>
                    <a:pt x="76" y="14"/>
                  </a:cubicBezTo>
                  <a:cubicBezTo>
                    <a:pt x="77" y="15"/>
                    <a:pt x="77" y="13"/>
                    <a:pt x="78" y="13"/>
                  </a:cubicBezTo>
                  <a:cubicBezTo>
                    <a:pt x="79" y="13"/>
                    <a:pt x="80" y="13"/>
                    <a:pt x="80" y="13"/>
                  </a:cubicBezTo>
                  <a:cubicBezTo>
                    <a:pt x="81" y="13"/>
                    <a:pt x="81" y="11"/>
                    <a:pt x="82" y="10"/>
                  </a:cubicBezTo>
                  <a:cubicBezTo>
                    <a:pt x="82" y="10"/>
                    <a:pt x="83" y="10"/>
                    <a:pt x="84" y="10"/>
                  </a:cubicBezTo>
                  <a:cubicBezTo>
                    <a:pt x="84" y="10"/>
                    <a:pt x="85" y="11"/>
                    <a:pt x="85" y="11"/>
                  </a:cubicBezTo>
                  <a:cubicBezTo>
                    <a:pt x="86" y="12"/>
                    <a:pt x="87" y="12"/>
                    <a:pt x="88" y="12"/>
                  </a:cubicBezTo>
                  <a:cubicBezTo>
                    <a:pt x="89" y="12"/>
                    <a:pt x="90" y="11"/>
                    <a:pt x="90" y="11"/>
                  </a:cubicBezTo>
                  <a:cubicBezTo>
                    <a:pt x="91" y="11"/>
                    <a:pt x="93" y="11"/>
                    <a:pt x="94" y="11"/>
                  </a:cubicBezTo>
                  <a:cubicBezTo>
                    <a:pt x="94" y="11"/>
                    <a:pt x="96" y="12"/>
                    <a:pt x="96" y="12"/>
                  </a:cubicBezTo>
                  <a:cubicBezTo>
                    <a:pt x="97" y="12"/>
                    <a:pt x="99" y="13"/>
                    <a:pt x="100" y="13"/>
                  </a:cubicBezTo>
                  <a:cubicBezTo>
                    <a:pt x="100" y="13"/>
                    <a:pt x="101" y="13"/>
                    <a:pt x="102" y="13"/>
                  </a:cubicBezTo>
                  <a:cubicBezTo>
                    <a:pt x="103" y="13"/>
                    <a:pt x="104" y="13"/>
                    <a:pt x="104" y="13"/>
                  </a:cubicBezTo>
                  <a:cubicBezTo>
                    <a:pt x="106" y="13"/>
                    <a:pt x="108" y="12"/>
                    <a:pt x="109" y="12"/>
                  </a:cubicBezTo>
                  <a:cubicBezTo>
                    <a:pt x="110" y="11"/>
                    <a:pt x="111" y="10"/>
                    <a:pt x="112" y="9"/>
                  </a:cubicBezTo>
                  <a:cubicBezTo>
                    <a:pt x="113" y="9"/>
                    <a:pt x="114" y="8"/>
                    <a:pt x="115" y="8"/>
                  </a:cubicBezTo>
                  <a:cubicBezTo>
                    <a:pt x="116" y="7"/>
                    <a:pt x="117" y="6"/>
                    <a:pt x="118" y="5"/>
                  </a:cubicBezTo>
                  <a:cubicBezTo>
                    <a:pt x="119" y="5"/>
                    <a:pt x="120" y="5"/>
                    <a:pt x="121" y="5"/>
                  </a:cubicBezTo>
                  <a:cubicBezTo>
                    <a:pt x="122" y="5"/>
                    <a:pt x="123" y="5"/>
                    <a:pt x="124" y="5"/>
                  </a:cubicBezTo>
                  <a:cubicBezTo>
                    <a:pt x="125" y="4"/>
                    <a:pt x="126" y="3"/>
                    <a:pt x="126" y="3"/>
                  </a:cubicBezTo>
                  <a:cubicBezTo>
                    <a:pt x="127" y="2"/>
                    <a:pt x="129" y="3"/>
                    <a:pt x="130" y="3"/>
                  </a:cubicBezTo>
                  <a:cubicBezTo>
                    <a:pt x="130" y="2"/>
                    <a:pt x="131" y="1"/>
                    <a:pt x="132" y="1"/>
                  </a:cubicBezTo>
                  <a:cubicBezTo>
                    <a:pt x="132" y="1"/>
                    <a:pt x="134" y="0"/>
                    <a:pt x="135" y="0"/>
                  </a:cubicBezTo>
                  <a:cubicBezTo>
                    <a:pt x="136" y="1"/>
                    <a:pt x="137" y="1"/>
                    <a:pt x="138" y="2"/>
                  </a:cubicBezTo>
                  <a:cubicBezTo>
                    <a:pt x="138" y="2"/>
                    <a:pt x="139" y="4"/>
                    <a:pt x="139" y="4"/>
                  </a:cubicBezTo>
                  <a:cubicBezTo>
                    <a:pt x="138" y="5"/>
                    <a:pt x="138" y="5"/>
                    <a:pt x="137" y="5"/>
                  </a:cubicBezTo>
                  <a:cubicBezTo>
                    <a:pt x="137" y="6"/>
                    <a:pt x="137" y="7"/>
                    <a:pt x="137" y="8"/>
                  </a:cubicBezTo>
                  <a:cubicBezTo>
                    <a:pt x="137" y="8"/>
                    <a:pt x="135" y="9"/>
                    <a:pt x="134" y="9"/>
                  </a:cubicBezTo>
                  <a:cubicBezTo>
                    <a:pt x="134" y="9"/>
                    <a:pt x="133" y="8"/>
                    <a:pt x="133" y="8"/>
                  </a:cubicBezTo>
                  <a:cubicBezTo>
                    <a:pt x="132" y="8"/>
                    <a:pt x="131" y="8"/>
                    <a:pt x="131" y="8"/>
                  </a:cubicBezTo>
                  <a:cubicBezTo>
                    <a:pt x="130" y="9"/>
                    <a:pt x="130" y="10"/>
                    <a:pt x="130" y="10"/>
                  </a:cubicBezTo>
                  <a:cubicBezTo>
                    <a:pt x="129" y="11"/>
                    <a:pt x="129" y="11"/>
                    <a:pt x="129" y="12"/>
                  </a:cubicBezTo>
                  <a:cubicBezTo>
                    <a:pt x="129" y="12"/>
                    <a:pt x="129" y="13"/>
                    <a:pt x="129" y="14"/>
                  </a:cubicBezTo>
                  <a:cubicBezTo>
                    <a:pt x="129" y="14"/>
                    <a:pt x="131" y="14"/>
                    <a:pt x="131" y="15"/>
                  </a:cubicBezTo>
                  <a:cubicBezTo>
                    <a:pt x="131" y="15"/>
                    <a:pt x="131" y="16"/>
                    <a:pt x="131" y="17"/>
                  </a:cubicBezTo>
                  <a:cubicBezTo>
                    <a:pt x="131" y="17"/>
                    <a:pt x="131" y="18"/>
                    <a:pt x="131" y="19"/>
                  </a:cubicBezTo>
                  <a:cubicBezTo>
                    <a:pt x="131" y="19"/>
                    <a:pt x="131" y="20"/>
                    <a:pt x="131" y="21"/>
                  </a:cubicBezTo>
                  <a:cubicBezTo>
                    <a:pt x="132" y="21"/>
                    <a:pt x="133" y="21"/>
                    <a:pt x="133" y="21"/>
                  </a:cubicBezTo>
                  <a:cubicBezTo>
                    <a:pt x="133" y="21"/>
                    <a:pt x="134" y="22"/>
                    <a:pt x="134" y="22"/>
                  </a:cubicBezTo>
                  <a:cubicBezTo>
                    <a:pt x="135" y="22"/>
                    <a:pt x="135" y="23"/>
                    <a:pt x="136" y="23"/>
                  </a:cubicBezTo>
                  <a:cubicBezTo>
                    <a:pt x="136" y="23"/>
                    <a:pt x="137" y="22"/>
                    <a:pt x="138" y="22"/>
                  </a:cubicBezTo>
                  <a:cubicBezTo>
                    <a:pt x="138" y="22"/>
                    <a:pt x="140" y="22"/>
                    <a:pt x="140" y="22"/>
                  </a:cubicBezTo>
                  <a:cubicBezTo>
                    <a:pt x="140" y="23"/>
                    <a:pt x="140" y="24"/>
                    <a:pt x="141" y="24"/>
                  </a:cubicBezTo>
                  <a:cubicBezTo>
                    <a:pt x="141" y="24"/>
                    <a:pt x="142" y="24"/>
                    <a:pt x="142" y="24"/>
                  </a:cubicBezTo>
                  <a:cubicBezTo>
                    <a:pt x="143" y="25"/>
                    <a:pt x="142" y="26"/>
                    <a:pt x="142" y="27"/>
                  </a:cubicBezTo>
                  <a:cubicBezTo>
                    <a:pt x="142" y="28"/>
                    <a:pt x="141" y="29"/>
                    <a:pt x="141" y="29"/>
                  </a:cubicBezTo>
                  <a:cubicBezTo>
                    <a:pt x="141" y="30"/>
                    <a:pt x="141" y="31"/>
                    <a:pt x="141" y="32"/>
                  </a:cubicBezTo>
                  <a:cubicBezTo>
                    <a:pt x="141" y="33"/>
                    <a:pt x="142" y="34"/>
                    <a:pt x="143" y="34"/>
                  </a:cubicBezTo>
                  <a:cubicBezTo>
                    <a:pt x="143" y="34"/>
                    <a:pt x="144" y="34"/>
                    <a:pt x="145" y="34"/>
                  </a:cubicBezTo>
                  <a:cubicBezTo>
                    <a:pt x="146" y="34"/>
                    <a:pt x="147" y="35"/>
                    <a:pt x="148" y="36"/>
                  </a:cubicBezTo>
                  <a:cubicBezTo>
                    <a:pt x="149" y="36"/>
                    <a:pt x="149" y="38"/>
                    <a:pt x="150" y="39"/>
                  </a:cubicBezTo>
                  <a:cubicBezTo>
                    <a:pt x="151" y="39"/>
                    <a:pt x="151" y="39"/>
                    <a:pt x="152" y="4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4"/>
            <p:cNvSpPr>
              <a:spLocks/>
            </p:cNvSpPr>
            <p:nvPr/>
          </p:nvSpPr>
          <p:spPr bwMode="auto">
            <a:xfrm>
              <a:off x="1481" y="963"/>
              <a:ext cx="417" cy="430"/>
            </a:xfrm>
            <a:custGeom>
              <a:avLst/>
              <a:gdLst>
                <a:gd name="T0" fmla="*/ 142 w 152"/>
                <a:gd name="T1" fmla="*/ 50 h 157"/>
                <a:gd name="T2" fmla="*/ 124 w 152"/>
                <a:gd name="T3" fmla="*/ 49 h 157"/>
                <a:gd name="T4" fmla="*/ 114 w 152"/>
                <a:gd name="T5" fmla="*/ 60 h 157"/>
                <a:gd name="T6" fmla="*/ 112 w 152"/>
                <a:gd name="T7" fmla="*/ 69 h 157"/>
                <a:gd name="T8" fmla="*/ 107 w 152"/>
                <a:gd name="T9" fmla="*/ 85 h 157"/>
                <a:gd name="T10" fmla="*/ 115 w 152"/>
                <a:gd name="T11" fmla="*/ 102 h 157"/>
                <a:gd name="T12" fmla="*/ 99 w 152"/>
                <a:gd name="T13" fmla="*/ 111 h 157"/>
                <a:gd name="T14" fmla="*/ 90 w 152"/>
                <a:gd name="T15" fmla="*/ 127 h 157"/>
                <a:gd name="T16" fmla="*/ 79 w 152"/>
                <a:gd name="T17" fmla="*/ 119 h 157"/>
                <a:gd name="T18" fmla="*/ 78 w 152"/>
                <a:gd name="T19" fmla="*/ 129 h 157"/>
                <a:gd name="T20" fmla="*/ 65 w 152"/>
                <a:gd name="T21" fmla="*/ 136 h 157"/>
                <a:gd name="T22" fmla="*/ 59 w 152"/>
                <a:gd name="T23" fmla="*/ 153 h 157"/>
                <a:gd name="T24" fmla="*/ 45 w 152"/>
                <a:gd name="T25" fmla="*/ 152 h 157"/>
                <a:gd name="T26" fmla="*/ 38 w 152"/>
                <a:gd name="T27" fmla="*/ 148 h 157"/>
                <a:gd name="T28" fmla="*/ 29 w 152"/>
                <a:gd name="T29" fmla="*/ 143 h 157"/>
                <a:gd name="T30" fmla="*/ 19 w 152"/>
                <a:gd name="T31" fmla="*/ 145 h 157"/>
                <a:gd name="T32" fmla="*/ 7 w 152"/>
                <a:gd name="T33" fmla="*/ 135 h 157"/>
                <a:gd name="T34" fmla="*/ 4 w 152"/>
                <a:gd name="T35" fmla="*/ 120 h 157"/>
                <a:gd name="T36" fmla="*/ 12 w 152"/>
                <a:gd name="T37" fmla="*/ 92 h 157"/>
                <a:gd name="T38" fmla="*/ 8 w 152"/>
                <a:gd name="T39" fmla="*/ 81 h 157"/>
                <a:gd name="T40" fmla="*/ 16 w 152"/>
                <a:gd name="T41" fmla="*/ 76 h 157"/>
                <a:gd name="T42" fmla="*/ 7 w 152"/>
                <a:gd name="T43" fmla="*/ 68 h 157"/>
                <a:gd name="T44" fmla="*/ 8 w 152"/>
                <a:gd name="T45" fmla="*/ 63 h 157"/>
                <a:gd name="T46" fmla="*/ 10 w 152"/>
                <a:gd name="T47" fmla="*/ 55 h 157"/>
                <a:gd name="T48" fmla="*/ 2 w 152"/>
                <a:gd name="T49" fmla="*/ 54 h 157"/>
                <a:gd name="T50" fmla="*/ 2 w 152"/>
                <a:gd name="T51" fmla="*/ 46 h 157"/>
                <a:gd name="T52" fmla="*/ 4 w 152"/>
                <a:gd name="T53" fmla="*/ 38 h 157"/>
                <a:gd name="T54" fmla="*/ 7 w 152"/>
                <a:gd name="T55" fmla="*/ 29 h 157"/>
                <a:gd name="T56" fmla="*/ 16 w 152"/>
                <a:gd name="T57" fmla="*/ 27 h 157"/>
                <a:gd name="T58" fmla="*/ 24 w 152"/>
                <a:gd name="T59" fmla="*/ 30 h 157"/>
                <a:gd name="T60" fmla="*/ 27 w 152"/>
                <a:gd name="T61" fmla="*/ 33 h 157"/>
                <a:gd name="T62" fmla="*/ 38 w 152"/>
                <a:gd name="T63" fmla="*/ 37 h 157"/>
                <a:gd name="T64" fmla="*/ 50 w 152"/>
                <a:gd name="T65" fmla="*/ 35 h 157"/>
                <a:gd name="T66" fmla="*/ 53 w 152"/>
                <a:gd name="T67" fmla="*/ 25 h 157"/>
                <a:gd name="T68" fmla="*/ 60 w 152"/>
                <a:gd name="T69" fmla="*/ 15 h 157"/>
                <a:gd name="T70" fmla="*/ 71 w 152"/>
                <a:gd name="T71" fmla="*/ 13 h 157"/>
                <a:gd name="T72" fmla="*/ 78 w 152"/>
                <a:gd name="T73" fmla="*/ 13 h 157"/>
                <a:gd name="T74" fmla="*/ 85 w 152"/>
                <a:gd name="T75" fmla="*/ 11 h 157"/>
                <a:gd name="T76" fmla="*/ 96 w 152"/>
                <a:gd name="T77" fmla="*/ 12 h 157"/>
                <a:gd name="T78" fmla="*/ 109 w 152"/>
                <a:gd name="T79" fmla="*/ 12 h 157"/>
                <a:gd name="T80" fmla="*/ 121 w 152"/>
                <a:gd name="T81" fmla="*/ 5 h 157"/>
                <a:gd name="T82" fmla="*/ 132 w 152"/>
                <a:gd name="T83" fmla="*/ 1 h 157"/>
                <a:gd name="T84" fmla="*/ 137 w 152"/>
                <a:gd name="T85" fmla="*/ 5 h 157"/>
                <a:gd name="T86" fmla="*/ 131 w 152"/>
                <a:gd name="T87" fmla="*/ 8 h 157"/>
                <a:gd name="T88" fmla="*/ 131 w 152"/>
                <a:gd name="T89" fmla="*/ 15 h 157"/>
                <a:gd name="T90" fmla="*/ 133 w 152"/>
                <a:gd name="T91" fmla="*/ 21 h 157"/>
                <a:gd name="T92" fmla="*/ 140 w 152"/>
                <a:gd name="T93" fmla="*/ 22 h 157"/>
                <a:gd name="T94" fmla="*/ 141 w 152"/>
                <a:gd name="T95" fmla="*/ 29 h 157"/>
                <a:gd name="T96" fmla="*/ 148 w 152"/>
                <a:gd name="T97" fmla="*/ 36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2" h="157">
                  <a:moveTo>
                    <a:pt x="152" y="40"/>
                  </a:moveTo>
                  <a:cubicBezTo>
                    <a:pt x="151" y="41"/>
                    <a:pt x="148" y="42"/>
                    <a:pt x="148" y="43"/>
                  </a:cubicBezTo>
                  <a:cubicBezTo>
                    <a:pt x="147" y="44"/>
                    <a:pt x="148" y="48"/>
                    <a:pt x="146" y="49"/>
                  </a:cubicBezTo>
                  <a:cubicBezTo>
                    <a:pt x="146" y="50"/>
                    <a:pt x="143" y="49"/>
                    <a:pt x="142" y="50"/>
                  </a:cubicBezTo>
                  <a:cubicBezTo>
                    <a:pt x="141" y="50"/>
                    <a:pt x="139" y="52"/>
                    <a:pt x="138" y="52"/>
                  </a:cubicBezTo>
                  <a:cubicBezTo>
                    <a:pt x="137" y="52"/>
                    <a:pt x="134" y="52"/>
                    <a:pt x="133" y="51"/>
                  </a:cubicBezTo>
                  <a:cubicBezTo>
                    <a:pt x="132" y="51"/>
                    <a:pt x="130" y="48"/>
                    <a:pt x="129" y="48"/>
                  </a:cubicBezTo>
                  <a:cubicBezTo>
                    <a:pt x="128" y="47"/>
                    <a:pt x="125" y="48"/>
                    <a:pt x="124" y="49"/>
                  </a:cubicBezTo>
                  <a:cubicBezTo>
                    <a:pt x="123" y="50"/>
                    <a:pt x="123" y="52"/>
                    <a:pt x="122" y="53"/>
                  </a:cubicBezTo>
                  <a:cubicBezTo>
                    <a:pt x="122" y="54"/>
                    <a:pt x="123" y="58"/>
                    <a:pt x="122" y="59"/>
                  </a:cubicBezTo>
                  <a:cubicBezTo>
                    <a:pt x="121" y="60"/>
                    <a:pt x="119" y="60"/>
                    <a:pt x="118" y="60"/>
                  </a:cubicBezTo>
                  <a:cubicBezTo>
                    <a:pt x="117" y="61"/>
                    <a:pt x="115" y="60"/>
                    <a:pt x="114" y="60"/>
                  </a:cubicBezTo>
                  <a:cubicBezTo>
                    <a:pt x="112" y="60"/>
                    <a:pt x="109" y="60"/>
                    <a:pt x="108" y="61"/>
                  </a:cubicBezTo>
                  <a:cubicBezTo>
                    <a:pt x="107" y="62"/>
                    <a:pt x="107" y="63"/>
                    <a:pt x="107" y="64"/>
                  </a:cubicBezTo>
                  <a:cubicBezTo>
                    <a:pt x="107" y="65"/>
                    <a:pt x="110" y="65"/>
                    <a:pt x="110" y="66"/>
                  </a:cubicBezTo>
                  <a:cubicBezTo>
                    <a:pt x="111" y="66"/>
                    <a:pt x="112" y="68"/>
                    <a:pt x="112" y="69"/>
                  </a:cubicBezTo>
                  <a:cubicBezTo>
                    <a:pt x="112" y="70"/>
                    <a:pt x="110" y="72"/>
                    <a:pt x="109" y="73"/>
                  </a:cubicBezTo>
                  <a:cubicBezTo>
                    <a:pt x="109" y="74"/>
                    <a:pt x="106" y="75"/>
                    <a:pt x="106" y="76"/>
                  </a:cubicBezTo>
                  <a:cubicBezTo>
                    <a:pt x="105" y="77"/>
                    <a:pt x="104" y="80"/>
                    <a:pt x="104" y="81"/>
                  </a:cubicBezTo>
                  <a:cubicBezTo>
                    <a:pt x="104" y="82"/>
                    <a:pt x="106" y="84"/>
                    <a:pt x="107" y="85"/>
                  </a:cubicBezTo>
                  <a:cubicBezTo>
                    <a:pt x="108" y="86"/>
                    <a:pt x="111" y="87"/>
                    <a:pt x="112" y="88"/>
                  </a:cubicBezTo>
                  <a:cubicBezTo>
                    <a:pt x="113" y="89"/>
                    <a:pt x="116" y="90"/>
                    <a:pt x="117" y="92"/>
                  </a:cubicBezTo>
                  <a:cubicBezTo>
                    <a:pt x="117" y="93"/>
                    <a:pt x="117" y="96"/>
                    <a:pt x="117" y="97"/>
                  </a:cubicBezTo>
                  <a:cubicBezTo>
                    <a:pt x="117" y="98"/>
                    <a:pt x="115" y="101"/>
                    <a:pt x="115" y="102"/>
                  </a:cubicBezTo>
                  <a:cubicBezTo>
                    <a:pt x="114" y="104"/>
                    <a:pt x="113" y="107"/>
                    <a:pt x="112" y="108"/>
                  </a:cubicBezTo>
                  <a:cubicBezTo>
                    <a:pt x="111" y="108"/>
                    <a:pt x="109" y="108"/>
                    <a:pt x="109" y="108"/>
                  </a:cubicBezTo>
                  <a:cubicBezTo>
                    <a:pt x="107" y="108"/>
                    <a:pt x="103" y="108"/>
                    <a:pt x="102" y="108"/>
                  </a:cubicBezTo>
                  <a:cubicBezTo>
                    <a:pt x="101" y="109"/>
                    <a:pt x="100" y="110"/>
                    <a:pt x="99" y="111"/>
                  </a:cubicBezTo>
                  <a:cubicBezTo>
                    <a:pt x="99" y="112"/>
                    <a:pt x="99" y="114"/>
                    <a:pt x="99" y="115"/>
                  </a:cubicBezTo>
                  <a:cubicBezTo>
                    <a:pt x="99" y="116"/>
                    <a:pt x="99" y="118"/>
                    <a:pt x="99" y="119"/>
                  </a:cubicBezTo>
                  <a:cubicBezTo>
                    <a:pt x="98" y="120"/>
                    <a:pt x="96" y="123"/>
                    <a:pt x="95" y="124"/>
                  </a:cubicBezTo>
                  <a:cubicBezTo>
                    <a:pt x="94" y="125"/>
                    <a:pt x="92" y="127"/>
                    <a:pt x="90" y="127"/>
                  </a:cubicBezTo>
                  <a:cubicBezTo>
                    <a:pt x="90" y="126"/>
                    <a:pt x="88" y="125"/>
                    <a:pt x="88" y="124"/>
                  </a:cubicBezTo>
                  <a:cubicBezTo>
                    <a:pt x="87" y="124"/>
                    <a:pt x="87" y="122"/>
                    <a:pt x="87" y="121"/>
                  </a:cubicBezTo>
                  <a:cubicBezTo>
                    <a:pt x="86" y="120"/>
                    <a:pt x="85" y="119"/>
                    <a:pt x="84" y="119"/>
                  </a:cubicBezTo>
                  <a:cubicBezTo>
                    <a:pt x="83" y="119"/>
                    <a:pt x="80" y="119"/>
                    <a:pt x="79" y="119"/>
                  </a:cubicBezTo>
                  <a:cubicBezTo>
                    <a:pt x="78" y="120"/>
                    <a:pt x="75" y="121"/>
                    <a:pt x="75" y="123"/>
                  </a:cubicBezTo>
                  <a:cubicBezTo>
                    <a:pt x="75" y="124"/>
                    <a:pt x="75" y="125"/>
                    <a:pt x="75" y="126"/>
                  </a:cubicBezTo>
                  <a:cubicBezTo>
                    <a:pt x="76" y="126"/>
                    <a:pt x="78" y="125"/>
                    <a:pt x="78" y="126"/>
                  </a:cubicBezTo>
                  <a:cubicBezTo>
                    <a:pt x="79" y="127"/>
                    <a:pt x="78" y="128"/>
                    <a:pt x="78" y="129"/>
                  </a:cubicBezTo>
                  <a:cubicBezTo>
                    <a:pt x="78" y="130"/>
                    <a:pt x="76" y="131"/>
                    <a:pt x="75" y="131"/>
                  </a:cubicBezTo>
                  <a:cubicBezTo>
                    <a:pt x="75" y="131"/>
                    <a:pt x="74" y="130"/>
                    <a:pt x="73" y="130"/>
                  </a:cubicBezTo>
                  <a:cubicBezTo>
                    <a:pt x="72" y="130"/>
                    <a:pt x="70" y="131"/>
                    <a:pt x="69" y="131"/>
                  </a:cubicBezTo>
                  <a:cubicBezTo>
                    <a:pt x="68" y="132"/>
                    <a:pt x="66" y="134"/>
                    <a:pt x="65" y="136"/>
                  </a:cubicBezTo>
                  <a:cubicBezTo>
                    <a:pt x="65" y="137"/>
                    <a:pt x="65" y="139"/>
                    <a:pt x="65" y="141"/>
                  </a:cubicBezTo>
                  <a:cubicBezTo>
                    <a:pt x="65" y="142"/>
                    <a:pt x="65" y="146"/>
                    <a:pt x="64" y="147"/>
                  </a:cubicBezTo>
                  <a:cubicBezTo>
                    <a:pt x="63" y="148"/>
                    <a:pt x="62" y="148"/>
                    <a:pt x="61" y="149"/>
                  </a:cubicBezTo>
                  <a:cubicBezTo>
                    <a:pt x="60" y="150"/>
                    <a:pt x="60" y="152"/>
                    <a:pt x="59" y="153"/>
                  </a:cubicBezTo>
                  <a:cubicBezTo>
                    <a:pt x="58" y="154"/>
                    <a:pt x="56" y="156"/>
                    <a:pt x="54" y="156"/>
                  </a:cubicBezTo>
                  <a:cubicBezTo>
                    <a:pt x="53" y="157"/>
                    <a:pt x="51" y="156"/>
                    <a:pt x="50" y="155"/>
                  </a:cubicBezTo>
                  <a:cubicBezTo>
                    <a:pt x="49" y="155"/>
                    <a:pt x="49" y="153"/>
                    <a:pt x="48" y="152"/>
                  </a:cubicBezTo>
                  <a:cubicBezTo>
                    <a:pt x="47" y="152"/>
                    <a:pt x="45" y="151"/>
                    <a:pt x="45" y="152"/>
                  </a:cubicBezTo>
                  <a:cubicBezTo>
                    <a:pt x="44" y="152"/>
                    <a:pt x="44" y="155"/>
                    <a:pt x="43" y="155"/>
                  </a:cubicBezTo>
                  <a:cubicBezTo>
                    <a:pt x="42" y="156"/>
                    <a:pt x="40" y="156"/>
                    <a:pt x="39" y="155"/>
                  </a:cubicBezTo>
                  <a:cubicBezTo>
                    <a:pt x="38" y="155"/>
                    <a:pt x="37" y="152"/>
                    <a:pt x="37" y="151"/>
                  </a:cubicBezTo>
                  <a:cubicBezTo>
                    <a:pt x="37" y="150"/>
                    <a:pt x="38" y="149"/>
                    <a:pt x="38" y="148"/>
                  </a:cubicBezTo>
                  <a:cubicBezTo>
                    <a:pt x="38" y="147"/>
                    <a:pt x="39" y="145"/>
                    <a:pt x="38" y="144"/>
                  </a:cubicBezTo>
                  <a:cubicBezTo>
                    <a:pt x="37" y="143"/>
                    <a:pt x="34" y="143"/>
                    <a:pt x="33" y="143"/>
                  </a:cubicBezTo>
                  <a:cubicBezTo>
                    <a:pt x="32" y="143"/>
                    <a:pt x="31" y="143"/>
                    <a:pt x="30" y="143"/>
                  </a:cubicBezTo>
                  <a:cubicBezTo>
                    <a:pt x="29" y="143"/>
                    <a:pt x="29" y="143"/>
                    <a:pt x="29" y="143"/>
                  </a:cubicBezTo>
                  <a:cubicBezTo>
                    <a:pt x="29" y="142"/>
                    <a:pt x="27" y="141"/>
                    <a:pt x="26" y="140"/>
                  </a:cubicBezTo>
                  <a:cubicBezTo>
                    <a:pt x="25" y="140"/>
                    <a:pt x="23" y="140"/>
                    <a:pt x="22" y="140"/>
                  </a:cubicBezTo>
                  <a:cubicBezTo>
                    <a:pt x="22" y="140"/>
                    <a:pt x="20" y="141"/>
                    <a:pt x="20" y="142"/>
                  </a:cubicBezTo>
                  <a:cubicBezTo>
                    <a:pt x="19" y="142"/>
                    <a:pt x="19" y="144"/>
                    <a:pt x="19" y="145"/>
                  </a:cubicBezTo>
                  <a:cubicBezTo>
                    <a:pt x="18" y="146"/>
                    <a:pt x="16" y="147"/>
                    <a:pt x="15" y="147"/>
                  </a:cubicBezTo>
                  <a:cubicBezTo>
                    <a:pt x="13" y="147"/>
                    <a:pt x="10" y="144"/>
                    <a:pt x="9" y="143"/>
                  </a:cubicBezTo>
                  <a:cubicBezTo>
                    <a:pt x="9" y="142"/>
                    <a:pt x="8" y="140"/>
                    <a:pt x="8" y="139"/>
                  </a:cubicBezTo>
                  <a:cubicBezTo>
                    <a:pt x="7" y="138"/>
                    <a:pt x="7" y="136"/>
                    <a:pt x="7" y="135"/>
                  </a:cubicBezTo>
                  <a:cubicBezTo>
                    <a:pt x="7" y="134"/>
                    <a:pt x="6" y="131"/>
                    <a:pt x="6" y="130"/>
                  </a:cubicBezTo>
                  <a:cubicBezTo>
                    <a:pt x="5" y="130"/>
                    <a:pt x="4" y="129"/>
                    <a:pt x="3" y="128"/>
                  </a:cubicBezTo>
                  <a:cubicBezTo>
                    <a:pt x="3" y="127"/>
                    <a:pt x="2" y="126"/>
                    <a:pt x="2" y="125"/>
                  </a:cubicBezTo>
                  <a:cubicBezTo>
                    <a:pt x="2" y="124"/>
                    <a:pt x="3" y="121"/>
                    <a:pt x="4" y="120"/>
                  </a:cubicBezTo>
                  <a:cubicBezTo>
                    <a:pt x="4" y="119"/>
                    <a:pt x="6" y="117"/>
                    <a:pt x="7" y="116"/>
                  </a:cubicBezTo>
                  <a:cubicBezTo>
                    <a:pt x="7" y="114"/>
                    <a:pt x="9" y="110"/>
                    <a:pt x="10" y="108"/>
                  </a:cubicBezTo>
                  <a:cubicBezTo>
                    <a:pt x="10" y="107"/>
                    <a:pt x="12" y="103"/>
                    <a:pt x="12" y="102"/>
                  </a:cubicBezTo>
                  <a:cubicBezTo>
                    <a:pt x="12" y="99"/>
                    <a:pt x="12" y="94"/>
                    <a:pt x="12" y="92"/>
                  </a:cubicBezTo>
                  <a:cubicBezTo>
                    <a:pt x="12" y="91"/>
                    <a:pt x="13" y="88"/>
                    <a:pt x="12" y="87"/>
                  </a:cubicBezTo>
                  <a:cubicBezTo>
                    <a:pt x="11" y="86"/>
                    <a:pt x="9" y="87"/>
                    <a:pt x="8" y="86"/>
                  </a:cubicBezTo>
                  <a:cubicBezTo>
                    <a:pt x="7" y="86"/>
                    <a:pt x="6" y="84"/>
                    <a:pt x="6" y="84"/>
                  </a:cubicBezTo>
                  <a:cubicBezTo>
                    <a:pt x="6" y="83"/>
                    <a:pt x="7" y="81"/>
                    <a:pt x="8" y="81"/>
                  </a:cubicBezTo>
                  <a:cubicBezTo>
                    <a:pt x="9" y="80"/>
                    <a:pt x="12" y="80"/>
                    <a:pt x="13" y="80"/>
                  </a:cubicBezTo>
                  <a:cubicBezTo>
                    <a:pt x="15" y="80"/>
                    <a:pt x="16" y="81"/>
                    <a:pt x="17" y="81"/>
                  </a:cubicBezTo>
                  <a:cubicBezTo>
                    <a:pt x="17" y="81"/>
                    <a:pt x="17" y="79"/>
                    <a:pt x="17" y="78"/>
                  </a:cubicBezTo>
                  <a:cubicBezTo>
                    <a:pt x="17" y="78"/>
                    <a:pt x="16" y="77"/>
                    <a:pt x="16" y="76"/>
                  </a:cubicBezTo>
                  <a:cubicBezTo>
                    <a:pt x="16" y="75"/>
                    <a:pt x="16" y="74"/>
                    <a:pt x="16" y="73"/>
                  </a:cubicBezTo>
                  <a:cubicBezTo>
                    <a:pt x="16" y="72"/>
                    <a:pt x="16" y="70"/>
                    <a:pt x="15" y="69"/>
                  </a:cubicBezTo>
                  <a:cubicBezTo>
                    <a:pt x="15" y="68"/>
                    <a:pt x="12" y="67"/>
                    <a:pt x="11" y="67"/>
                  </a:cubicBezTo>
                  <a:cubicBezTo>
                    <a:pt x="10" y="66"/>
                    <a:pt x="8" y="68"/>
                    <a:pt x="7" y="68"/>
                  </a:cubicBezTo>
                  <a:cubicBezTo>
                    <a:pt x="6" y="67"/>
                    <a:pt x="6" y="66"/>
                    <a:pt x="6" y="65"/>
                  </a:cubicBezTo>
                  <a:cubicBezTo>
                    <a:pt x="6" y="65"/>
                    <a:pt x="6" y="65"/>
                    <a:pt x="6" y="64"/>
                  </a:cubicBezTo>
                  <a:cubicBezTo>
                    <a:pt x="6" y="64"/>
                    <a:pt x="7" y="65"/>
                    <a:pt x="7" y="64"/>
                  </a:cubicBezTo>
                  <a:cubicBezTo>
                    <a:pt x="7" y="64"/>
                    <a:pt x="8" y="64"/>
                    <a:pt x="8" y="63"/>
                  </a:cubicBezTo>
                  <a:cubicBezTo>
                    <a:pt x="8" y="63"/>
                    <a:pt x="7" y="62"/>
                    <a:pt x="7" y="62"/>
                  </a:cubicBezTo>
                  <a:cubicBezTo>
                    <a:pt x="7" y="61"/>
                    <a:pt x="8" y="60"/>
                    <a:pt x="8" y="59"/>
                  </a:cubicBezTo>
                  <a:cubicBezTo>
                    <a:pt x="9" y="58"/>
                    <a:pt x="9" y="58"/>
                    <a:pt x="10" y="57"/>
                  </a:cubicBezTo>
                  <a:cubicBezTo>
                    <a:pt x="10" y="57"/>
                    <a:pt x="10" y="56"/>
                    <a:pt x="10" y="55"/>
                  </a:cubicBezTo>
                  <a:cubicBezTo>
                    <a:pt x="9" y="55"/>
                    <a:pt x="9" y="54"/>
                    <a:pt x="8" y="54"/>
                  </a:cubicBezTo>
                  <a:cubicBezTo>
                    <a:pt x="8" y="54"/>
                    <a:pt x="7" y="53"/>
                    <a:pt x="7" y="53"/>
                  </a:cubicBezTo>
                  <a:cubicBezTo>
                    <a:pt x="6" y="53"/>
                    <a:pt x="5" y="54"/>
                    <a:pt x="4" y="54"/>
                  </a:cubicBezTo>
                  <a:cubicBezTo>
                    <a:pt x="3" y="54"/>
                    <a:pt x="2" y="54"/>
                    <a:pt x="2" y="54"/>
                  </a:cubicBezTo>
                  <a:cubicBezTo>
                    <a:pt x="2" y="53"/>
                    <a:pt x="1" y="52"/>
                    <a:pt x="1" y="52"/>
                  </a:cubicBezTo>
                  <a:cubicBezTo>
                    <a:pt x="0" y="51"/>
                    <a:pt x="0" y="50"/>
                    <a:pt x="0" y="50"/>
                  </a:cubicBezTo>
                  <a:cubicBezTo>
                    <a:pt x="0" y="49"/>
                    <a:pt x="0" y="47"/>
                    <a:pt x="1" y="47"/>
                  </a:cubicBezTo>
                  <a:cubicBezTo>
                    <a:pt x="1" y="47"/>
                    <a:pt x="2" y="46"/>
                    <a:pt x="2" y="46"/>
                  </a:cubicBezTo>
                  <a:cubicBezTo>
                    <a:pt x="3" y="45"/>
                    <a:pt x="2" y="44"/>
                    <a:pt x="2" y="43"/>
                  </a:cubicBezTo>
                  <a:cubicBezTo>
                    <a:pt x="3" y="42"/>
                    <a:pt x="3" y="42"/>
                    <a:pt x="3" y="41"/>
                  </a:cubicBezTo>
                  <a:cubicBezTo>
                    <a:pt x="4" y="41"/>
                    <a:pt x="5" y="40"/>
                    <a:pt x="5" y="40"/>
                  </a:cubicBezTo>
                  <a:cubicBezTo>
                    <a:pt x="5" y="39"/>
                    <a:pt x="4" y="38"/>
                    <a:pt x="4" y="38"/>
                  </a:cubicBezTo>
                  <a:cubicBezTo>
                    <a:pt x="4" y="38"/>
                    <a:pt x="4" y="37"/>
                    <a:pt x="4" y="36"/>
                  </a:cubicBezTo>
                  <a:cubicBezTo>
                    <a:pt x="4" y="36"/>
                    <a:pt x="5" y="35"/>
                    <a:pt x="6" y="35"/>
                  </a:cubicBezTo>
                  <a:cubicBezTo>
                    <a:pt x="6" y="34"/>
                    <a:pt x="7" y="32"/>
                    <a:pt x="7" y="31"/>
                  </a:cubicBezTo>
                  <a:cubicBezTo>
                    <a:pt x="7" y="31"/>
                    <a:pt x="6" y="30"/>
                    <a:pt x="7" y="29"/>
                  </a:cubicBezTo>
                  <a:cubicBezTo>
                    <a:pt x="7" y="29"/>
                    <a:pt x="9" y="28"/>
                    <a:pt x="10" y="28"/>
                  </a:cubicBezTo>
                  <a:cubicBezTo>
                    <a:pt x="10" y="28"/>
                    <a:pt x="12" y="29"/>
                    <a:pt x="12" y="29"/>
                  </a:cubicBezTo>
                  <a:cubicBezTo>
                    <a:pt x="13" y="29"/>
                    <a:pt x="14" y="29"/>
                    <a:pt x="15" y="29"/>
                  </a:cubicBezTo>
                  <a:cubicBezTo>
                    <a:pt x="15" y="29"/>
                    <a:pt x="16" y="28"/>
                    <a:pt x="16" y="27"/>
                  </a:cubicBezTo>
                  <a:cubicBezTo>
                    <a:pt x="17" y="27"/>
                    <a:pt x="18" y="26"/>
                    <a:pt x="19" y="26"/>
                  </a:cubicBezTo>
                  <a:cubicBezTo>
                    <a:pt x="19" y="26"/>
                    <a:pt x="21" y="26"/>
                    <a:pt x="21" y="26"/>
                  </a:cubicBezTo>
                  <a:cubicBezTo>
                    <a:pt x="22" y="27"/>
                    <a:pt x="22" y="27"/>
                    <a:pt x="22" y="28"/>
                  </a:cubicBezTo>
                  <a:cubicBezTo>
                    <a:pt x="23" y="28"/>
                    <a:pt x="23" y="29"/>
                    <a:pt x="24" y="30"/>
                  </a:cubicBezTo>
                  <a:cubicBezTo>
                    <a:pt x="24" y="30"/>
                    <a:pt x="25" y="29"/>
                    <a:pt x="26" y="29"/>
                  </a:cubicBezTo>
                  <a:cubicBezTo>
                    <a:pt x="26" y="29"/>
                    <a:pt x="27" y="29"/>
                    <a:pt x="27" y="30"/>
                  </a:cubicBezTo>
                  <a:cubicBezTo>
                    <a:pt x="28" y="30"/>
                    <a:pt x="29" y="31"/>
                    <a:pt x="29" y="32"/>
                  </a:cubicBezTo>
                  <a:cubicBezTo>
                    <a:pt x="29" y="32"/>
                    <a:pt x="27" y="33"/>
                    <a:pt x="27" y="33"/>
                  </a:cubicBezTo>
                  <a:cubicBezTo>
                    <a:pt x="27" y="34"/>
                    <a:pt x="27" y="35"/>
                    <a:pt x="27" y="35"/>
                  </a:cubicBezTo>
                  <a:cubicBezTo>
                    <a:pt x="27" y="36"/>
                    <a:pt x="29" y="36"/>
                    <a:pt x="30" y="37"/>
                  </a:cubicBezTo>
                  <a:cubicBezTo>
                    <a:pt x="31" y="37"/>
                    <a:pt x="32" y="36"/>
                    <a:pt x="33" y="36"/>
                  </a:cubicBezTo>
                  <a:cubicBezTo>
                    <a:pt x="34" y="37"/>
                    <a:pt x="37" y="37"/>
                    <a:pt x="38" y="37"/>
                  </a:cubicBezTo>
                  <a:cubicBezTo>
                    <a:pt x="38" y="38"/>
                    <a:pt x="39" y="38"/>
                    <a:pt x="40" y="38"/>
                  </a:cubicBezTo>
                  <a:cubicBezTo>
                    <a:pt x="41" y="38"/>
                    <a:pt x="43" y="38"/>
                    <a:pt x="43" y="38"/>
                  </a:cubicBezTo>
                  <a:cubicBezTo>
                    <a:pt x="44" y="38"/>
                    <a:pt x="46" y="38"/>
                    <a:pt x="47" y="38"/>
                  </a:cubicBezTo>
                  <a:cubicBezTo>
                    <a:pt x="48" y="37"/>
                    <a:pt x="49" y="36"/>
                    <a:pt x="50" y="35"/>
                  </a:cubicBezTo>
                  <a:cubicBezTo>
                    <a:pt x="50" y="35"/>
                    <a:pt x="51" y="33"/>
                    <a:pt x="51" y="33"/>
                  </a:cubicBezTo>
                  <a:cubicBezTo>
                    <a:pt x="51" y="32"/>
                    <a:pt x="52" y="32"/>
                    <a:pt x="52" y="31"/>
                  </a:cubicBezTo>
                  <a:cubicBezTo>
                    <a:pt x="53" y="31"/>
                    <a:pt x="53" y="29"/>
                    <a:pt x="53" y="28"/>
                  </a:cubicBezTo>
                  <a:cubicBezTo>
                    <a:pt x="53" y="27"/>
                    <a:pt x="53" y="26"/>
                    <a:pt x="53" y="25"/>
                  </a:cubicBezTo>
                  <a:cubicBezTo>
                    <a:pt x="53" y="24"/>
                    <a:pt x="54" y="23"/>
                    <a:pt x="54" y="22"/>
                  </a:cubicBezTo>
                  <a:cubicBezTo>
                    <a:pt x="54" y="22"/>
                    <a:pt x="55" y="20"/>
                    <a:pt x="55" y="19"/>
                  </a:cubicBezTo>
                  <a:cubicBezTo>
                    <a:pt x="56" y="18"/>
                    <a:pt x="57" y="18"/>
                    <a:pt x="58" y="18"/>
                  </a:cubicBezTo>
                  <a:cubicBezTo>
                    <a:pt x="59" y="17"/>
                    <a:pt x="59" y="16"/>
                    <a:pt x="60" y="15"/>
                  </a:cubicBezTo>
                  <a:cubicBezTo>
                    <a:pt x="60" y="15"/>
                    <a:pt x="61" y="16"/>
                    <a:pt x="62" y="16"/>
                  </a:cubicBezTo>
                  <a:cubicBezTo>
                    <a:pt x="63" y="16"/>
                    <a:pt x="64" y="15"/>
                    <a:pt x="65" y="14"/>
                  </a:cubicBezTo>
                  <a:cubicBezTo>
                    <a:pt x="66" y="14"/>
                    <a:pt x="67" y="13"/>
                    <a:pt x="67" y="13"/>
                  </a:cubicBezTo>
                  <a:cubicBezTo>
                    <a:pt x="68" y="12"/>
                    <a:pt x="70" y="13"/>
                    <a:pt x="71" y="13"/>
                  </a:cubicBezTo>
                  <a:cubicBezTo>
                    <a:pt x="71" y="13"/>
                    <a:pt x="73" y="12"/>
                    <a:pt x="73" y="12"/>
                  </a:cubicBezTo>
                  <a:cubicBezTo>
                    <a:pt x="74" y="13"/>
                    <a:pt x="75" y="13"/>
                    <a:pt x="75" y="14"/>
                  </a:cubicBezTo>
                  <a:cubicBezTo>
                    <a:pt x="75" y="14"/>
                    <a:pt x="76" y="14"/>
                    <a:pt x="76" y="14"/>
                  </a:cubicBezTo>
                  <a:cubicBezTo>
                    <a:pt x="77" y="15"/>
                    <a:pt x="77" y="13"/>
                    <a:pt x="78" y="13"/>
                  </a:cubicBezTo>
                  <a:cubicBezTo>
                    <a:pt x="79" y="13"/>
                    <a:pt x="80" y="13"/>
                    <a:pt x="80" y="13"/>
                  </a:cubicBezTo>
                  <a:cubicBezTo>
                    <a:pt x="81" y="13"/>
                    <a:pt x="81" y="11"/>
                    <a:pt x="82" y="10"/>
                  </a:cubicBezTo>
                  <a:cubicBezTo>
                    <a:pt x="82" y="10"/>
                    <a:pt x="83" y="10"/>
                    <a:pt x="84" y="10"/>
                  </a:cubicBezTo>
                  <a:cubicBezTo>
                    <a:pt x="84" y="10"/>
                    <a:pt x="85" y="11"/>
                    <a:pt x="85" y="11"/>
                  </a:cubicBezTo>
                  <a:cubicBezTo>
                    <a:pt x="86" y="12"/>
                    <a:pt x="87" y="12"/>
                    <a:pt x="88" y="12"/>
                  </a:cubicBezTo>
                  <a:cubicBezTo>
                    <a:pt x="89" y="12"/>
                    <a:pt x="90" y="11"/>
                    <a:pt x="90" y="11"/>
                  </a:cubicBezTo>
                  <a:cubicBezTo>
                    <a:pt x="91" y="11"/>
                    <a:pt x="93" y="11"/>
                    <a:pt x="94" y="11"/>
                  </a:cubicBezTo>
                  <a:cubicBezTo>
                    <a:pt x="94" y="11"/>
                    <a:pt x="96" y="12"/>
                    <a:pt x="96" y="12"/>
                  </a:cubicBezTo>
                  <a:cubicBezTo>
                    <a:pt x="97" y="12"/>
                    <a:pt x="99" y="13"/>
                    <a:pt x="100" y="13"/>
                  </a:cubicBezTo>
                  <a:cubicBezTo>
                    <a:pt x="100" y="13"/>
                    <a:pt x="101" y="13"/>
                    <a:pt x="102" y="13"/>
                  </a:cubicBezTo>
                  <a:cubicBezTo>
                    <a:pt x="103" y="13"/>
                    <a:pt x="104" y="13"/>
                    <a:pt x="104" y="13"/>
                  </a:cubicBezTo>
                  <a:cubicBezTo>
                    <a:pt x="106" y="13"/>
                    <a:pt x="108" y="12"/>
                    <a:pt x="109" y="12"/>
                  </a:cubicBezTo>
                  <a:cubicBezTo>
                    <a:pt x="110" y="11"/>
                    <a:pt x="111" y="10"/>
                    <a:pt x="112" y="9"/>
                  </a:cubicBezTo>
                  <a:cubicBezTo>
                    <a:pt x="113" y="9"/>
                    <a:pt x="114" y="8"/>
                    <a:pt x="115" y="8"/>
                  </a:cubicBezTo>
                  <a:cubicBezTo>
                    <a:pt x="116" y="7"/>
                    <a:pt x="117" y="6"/>
                    <a:pt x="118" y="5"/>
                  </a:cubicBezTo>
                  <a:cubicBezTo>
                    <a:pt x="119" y="5"/>
                    <a:pt x="120" y="5"/>
                    <a:pt x="121" y="5"/>
                  </a:cubicBezTo>
                  <a:cubicBezTo>
                    <a:pt x="122" y="5"/>
                    <a:pt x="123" y="5"/>
                    <a:pt x="124" y="5"/>
                  </a:cubicBezTo>
                  <a:cubicBezTo>
                    <a:pt x="125" y="4"/>
                    <a:pt x="126" y="3"/>
                    <a:pt x="126" y="3"/>
                  </a:cubicBezTo>
                  <a:cubicBezTo>
                    <a:pt x="127" y="2"/>
                    <a:pt x="129" y="3"/>
                    <a:pt x="130" y="3"/>
                  </a:cubicBezTo>
                  <a:cubicBezTo>
                    <a:pt x="130" y="2"/>
                    <a:pt x="131" y="1"/>
                    <a:pt x="132" y="1"/>
                  </a:cubicBezTo>
                  <a:cubicBezTo>
                    <a:pt x="132" y="1"/>
                    <a:pt x="134" y="0"/>
                    <a:pt x="135" y="0"/>
                  </a:cubicBezTo>
                  <a:cubicBezTo>
                    <a:pt x="136" y="1"/>
                    <a:pt x="137" y="1"/>
                    <a:pt x="138" y="2"/>
                  </a:cubicBezTo>
                  <a:cubicBezTo>
                    <a:pt x="138" y="2"/>
                    <a:pt x="139" y="4"/>
                    <a:pt x="139" y="4"/>
                  </a:cubicBezTo>
                  <a:cubicBezTo>
                    <a:pt x="138" y="5"/>
                    <a:pt x="138" y="5"/>
                    <a:pt x="137" y="5"/>
                  </a:cubicBezTo>
                  <a:cubicBezTo>
                    <a:pt x="137" y="6"/>
                    <a:pt x="137" y="7"/>
                    <a:pt x="137" y="8"/>
                  </a:cubicBezTo>
                  <a:cubicBezTo>
                    <a:pt x="137" y="8"/>
                    <a:pt x="135" y="9"/>
                    <a:pt x="134" y="9"/>
                  </a:cubicBezTo>
                  <a:cubicBezTo>
                    <a:pt x="134" y="9"/>
                    <a:pt x="133" y="8"/>
                    <a:pt x="133" y="8"/>
                  </a:cubicBezTo>
                  <a:cubicBezTo>
                    <a:pt x="132" y="8"/>
                    <a:pt x="131" y="8"/>
                    <a:pt x="131" y="8"/>
                  </a:cubicBezTo>
                  <a:cubicBezTo>
                    <a:pt x="130" y="9"/>
                    <a:pt x="130" y="10"/>
                    <a:pt x="130" y="10"/>
                  </a:cubicBezTo>
                  <a:cubicBezTo>
                    <a:pt x="129" y="11"/>
                    <a:pt x="129" y="11"/>
                    <a:pt x="129" y="12"/>
                  </a:cubicBezTo>
                  <a:cubicBezTo>
                    <a:pt x="129" y="12"/>
                    <a:pt x="129" y="13"/>
                    <a:pt x="129" y="14"/>
                  </a:cubicBezTo>
                  <a:cubicBezTo>
                    <a:pt x="129" y="14"/>
                    <a:pt x="131" y="14"/>
                    <a:pt x="131" y="15"/>
                  </a:cubicBezTo>
                  <a:cubicBezTo>
                    <a:pt x="131" y="15"/>
                    <a:pt x="131" y="16"/>
                    <a:pt x="131" y="17"/>
                  </a:cubicBezTo>
                  <a:cubicBezTo>
                    <a:pt x="131" y="17"/>
                    <a:pt x="131" y="18"/>
                    <a:pt x="131" y="19"/>
                  </a:cubicBezTo>
                  <a:cubicBezTo>
                    <a:pt x="131" y="19"/>
                    <a:pt x="131" y="20"/>
                    <a:pt x="131" y="21"/>
                  </a:cubicBezTo>
                  <a:cubicBezTo>
                    <a:pt x="132" y="21"/>
                    <a:pt x="133" y="21"/>
                    <a:pt x="133" y="21"/>
                  </a:cubicBezTo>
                  <a:cubicBezTo>
                    <a:pt x="133" y="21"/>
                    <a:pt x="134" y="22"/>
                    <a:pt x="134" y="22"/>
                  </a:cubicBezTo>
                  <a:cubicBezTo>
                    <a:pt x="135" y="22"/>
                    <a:pt x="135" y="23"/>
                    <a:pt x="136" y="23"/>
                  </a:cubicBezTo>
                  <a:cubicBezTo>
                    <a:pt x="136" y="23"/>
                    <a:pt x="137" y="22"/>
                    <a:pt x="138" y="22"/>
                  </a:cubicBezTo>
                  <a:cubicBezTo>
                    <a:pt x="138" y="22"/>
                    <a:pt x="140" y="22"/>
                    <a:pt x="140" y="22"/>
                  </a:cubicBezTo>
                  <a:cubicBezTo>
                    <a:pt x="140" y="23"/>
                    <a:pt x="140" y="24"/>
                    <a:pt x="141" y="24"/>
                  </a:cubicBezTo>
                  <a:cubicBezTo>
                    <a:pt x="141" y="24"/>
                    <a:pt x="142" y="24"/>
                    <a:pt x="142" y="24"/>
                  </a:cubicBezTo>
                  <a:cubicBezTo>
                    <a:pt x="143" y="25"/>
                    <a:pt x="142" y="26"/>
                    <a:pt x="142" y="27"/>
                  </a:cubicBezTo>
                  <a:cubicBezTo>
                    <a:pt x="142" y="28"/>
                    <a:pt x="141" y="29"/>
                    <a:pt x="141" y="29"/>
                  </a:cubicBezTo>
                  <a:cubicBezTo>
                    <a:pt x="141" y="30"/>
                    <a:pt x="141" y="31"/>
                    <a:pt x="141" y="32"/>
                  </a:cubicBezTo>
                  <a:cubicBezTo>
                    <a:pt x="141" y="33"/>
                    <a:pt x="142" y="34"/>
                    <a:pt x="143" y="34"/>
                  </a:cubicBezTo>
                  <a:cubicBezTo>
                    <a:pt x="143" y="34"/>
                    <a:pt x="144" y="34"/>
                    <a:pt x="145" y="34"/>
                  </a:cubicBezTo>
                  <a:cubicBezTo>
                    <a:pt x="146" y="34"/>
                    <a:pt x="147" y="35"/>
                    <a:pt x="148" y="36"/>
                  </a:cubicBezTo>
                  <a:cubicBezTo>
                    <a:pt x="149" y="36"/>
                    <a:pt x="149" y="38"/>
                    <a:pt x="150" y="39"/>
                  </a:cubicBezTo>
                  <a:cubicBezTo>
                    <a:pt x="151" y="39"/>
                    <a:pt x="151" y="39"/>
                    <a:pt x="152" y="4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5"/>
            <p:cNvSpPr>
              <a:spLocks/>
            </p:cNvSpPr>
            <p:nvPr/>
          </p:nvSpPr>
          <p:spPr bwMode="auto">
            <a:xfrm>
              <a:off x="1088" y="1111"/>
              <a:ext cx="582" cy="606"/>
            </a:xfrm>
            <a:custGeom>
              <a:avLst/>
              <a:gdLst>
                <a:gd name="T0" fmla="*/ 165 w 212"/>
                <a:gd name="T1" fmla="*/ 107 h 221"/>
                <a:gd name="T2" fmla="*/ 167 w 212"/>
                <a:gd name="T3" fmla="*/ 138 h 221"/>
                <a:gd name="T4" fmla="*/ 180 w 212"/>
                <a:gd name="T5" fmla="*/ 151 h 221"/>
                <a:gd name="T6" fmla="*/ 202 w 212"/>
                <a:gd name="T7" fmla="*/ 170 h 221"/>
                <a:gd name="T8" fmla="*/ 207 w 212"/>
                <a:gd name="T9" fmla="*/ 183 h 221"/>
                <a:gd name="T10" fmla="*/ 170 w 212"/>
                <a:gd name="T11" fmla="*/ 185 h 221"/>
                <a:gd name="T12" fmla="*/ 137 w 212"/>
                <a:gd name="T13" fmla="*/ 184 h 221"/>
                <a:gd name="T14" fmla="*/ 118 w 212"/>
                <a:gd name="T15" fmla="*/ 173 h 221"/>
                <a:gd name="T16" fmla="*/ 96 w 212"/>
                <a:gd name="T17" fmla="*/ 177 h 221"/>
                <a:gd name="T18" fmla="*/ 71 w 212"/>
                <a:gd name="T19" fmla="*/ 173 h 221"/>
                <a:gd name="T20" fmla="*/ 68 w 212"/>
                <a:gd name="T21" fmla="*/ 200 h 221"/>
                <a:gd name="T22" fmla="*/ 60 w 212"/>
                <a:gd name="T23" fmla="*/ 218 h 221"/>
                <a:gd name="T24" fmla="*/ 52 w 212"/>
                <a:gd name="T25" fmla="*/ 209 h 221"/>
                <a:gd name="T26" fmla="*/ 41 w 212"/>
                <a:gd name="T27" fmla="*/ 197 h 221"/>
                <a:gd name="T28" fmla="*/ 33 w 212"/>
                <a:gd name="T29" fmla="*/ 186 h 221"/>
                <a:gd name="T30" fmla="*/ 25 w 212"/>
                <a:gd name="T31" fmla="*/ 177 h 221"/>
                <a:gd name="T32" fmla="*/ 8 w 212"/>
                <a:gd name="T33" fmla="*/ 176 h 221"/>
                <a:gd name="T34" fmla="*/ 4 w 212"/>
                <a:gd name="T35" fmla="*/ 160 h 221"/>
                <a:gd name="T36" fmla="*/ 8 w 212"/>
                <a:gd name="T37" fmla="*/ 148 h 221"/>
                <a:gd name="T38" fmla="*/ 18 w 212"/>
                <a:gd name="T39" fmla="*/ 147 h 221"/>
                <a:gd name="T40" fmla="*/ 22 w 212"/>
                <a:gd name="T41" fmla="*/ 133 h 221"/>
                <a:gd name="T42" fmla="*/ 9 w 212"/>
                <a:gd name="T43" fmla="*/ 110 h 221"/>
                <a:gd name="T44" fmla="*/ 3 w 212"/>
                <a:gd name="T45" fmla="*/ 92 h 221"/>
                <a:gd name="T46" fmla="*/ 14 w 212"/>
                <a:gd name="T47" fmla="*/ 65 h 221"/>
                <a:gd name="T48" fmla="*/ 20 w 212"/>
                <a:gd name="T49" fmla="*/ 55 h 221"/>
                <a:gd name="T50" fmla="*/ 30 w 212"/>
                <a:gd name="T51" fmla="*/ 58 h 221"/>
                <a:gd name="T52" fmla="*/ 26 w 212"/>
                <a:gd name="T53" fmla="*/ 69 h 221"/>
                <a:gd name="T54" fmla="*/ 36 w 212"/>
                <a:gd name="T55" fmla="*/ 79 h 221"/>
                <a:gd name="T56" fmla="*/ 42 w 212"/>
                <a:gd name="T57" fmla="*/ 87 h 221"/>
                <a:gd name="T58" fmla="*/ 47 w 212"/>
                <a:gd name="T59" fmla="*/ 78 h 221"/>
                <a:gd name="T60" fmla="*/ 43 w 212"/>
                <a:gd name="T61" fmla="*/ 67 h 221"/>
                <a:gd name="T62" fmla="*/ 49 w 212"/>
                <a:gd name="T63" fmla="*/ 53 h 221"/>
                <a:gd name="T64" fmla="*/ 61 w 212"/>
                <a:gd name="T65" fmla="*/ 40 h 221"/>
                <a:gd name="T66" fmla="*/ 63 w 212"/>
                <a:gd name="T67" fmla="*/ 26 h 221"/>
                <a:gd name="T68" fmla="*/ 62 w 212"/>
                <a:gd name="T69" fmla="*/ 14 h 221"/>
                <a:gd name="T70" fmla="*/ 73 w 212"/>
                <a:gd name="T71" fmla="*/ 17 h 221"/>
                <a:gd name="T72" fmla="*/ 77 w 212"/>
                <a:gd name="T73" fmla="*/ 20 h 221"/>
                <a:gd name="T74" fmla="*/ 82 w 212"/>
                <a:gd name="T75" fmla="*/ 35 h 221"/>
                <a:gd name="T76" fmla="*/ 95 w 212"/>
                <a:gd name="T77" fmla="*/ 34 h 221"/>
                <a:gd name="T78" fmla="*/ 103 w 212"/>
                <a:gd name="T79" fmla="*/ 28 h 221"/>
                <a:gd name="T80" fmla="*/ 114 w 212"/>
                <a:gd name="T81" fmla="*/ 29 h 221"/>
                <a:gd name="T82" fmla="*/ 121 w 212"/>
                <a:gd name="T83" fmla="*/ 39 h 221"/>
                <a:gd name="T84" fmla="*/ 131 w 212"/>
                <a:gd name="T85" fmla="*/ 38 h 221"/>
                <a:gd name="T86" fmla="*/ 123 w 212"/>
                <a:gd name="T87" fmla="*/ 27 h 221"/>
                <a:gd name="T88" fmla="*/ 126 w 212"/>
                <a:gd name="T89" fmla="*/ 20 h 221"/>
                <a:gd name="T90" fmla="*/ 121 w 212"/>
                <a:gd name="T91" fmla="*/ 8 h 221"/>
                <a:gd name="T92" fmla="*/ 134 w 212"/>
                <a:gd name="T93" fmla="*/ 1 h 221"/>
                <a:gd name="T94" fmla="*/ 142 w 212"/>
                <a:gd name="T95" fmla="*/ 8 h 221"/>
                <a:gd name="T96" fmla="*/ 149 w 212"/>
                <a:gd name="T97" fmla="*/ 10 h 221"/>
                <a:gd name="T98" fmla="*/ 159 w 212"/>
                <a:gd name="T99" fmla="*/ 19 h 221"/>
                <a:gd name="T100" fmla="*/ 152 w 212"/>
                <a:gd name="T101" fmla="*/ 27 h 221"/>
                <a:gd name="T102" fmla="*/ 156 w 212"/>
                <a:gd name="T103" fmla="*/ 47 h 221"/>
                <a:gd name="T104" fmla="*/ 147 w 212"/>
                <a:gd name="T105" fmla="*/ 74 h 221"/>
                <a:gd name="T106" fmla="*/ 158 w 212"/>
                <a:gd name="T107" fmla="*/ 93 h 221"/>
                <a:gd name="T108" fmla="*/ 172 w 212"/>
                <a:gd name="T109" fmla="*/ 8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2" h="221">
                  <a:moveTo>
                    <a:pt x="173" y="89"/>
                  </a:moveTo>
                  <a:cubicBezTo>
                    <a:pt x="173" y="91"/>
                    <a:pt x="173" y="93"/>
                    <a:pt x="173" y="94"/>
                  </a:cubicBezTo>
                  <a:cubicBezTo>
                    <a:pt x="172" y="95"/>
                    <a:pt x="172" y="98"/>
                    <a:pt x="172" y="99"/>
                  </a:cubicBezTo>
                  <a:cubicBezTo>
                    <a:pt x="172" y="100"/>
                    <a:pt x="170" y="102"/>
                    <a:pt x="170" y="103"/>
                  </a:cubicBezTo>
                  <a:cubicBezTo>
                    <a:pt x="169" y="104"/>
                    <a:pt x="166" y="106"/>
                    <a:pt x="165" y="107"/>
                  </a:cubicBezTo>
                  <a:cubicBezTo>
                    <a:pt x="164" y="108"/>
                    <a:pt x="162" y="110"/>
                    <a:pt x="162" y="112"/>
                  </a:cubicBezTo>
                  <a:cubicBezTo>
                    <a:pt x="161" y="114"/>
                    <a:pt x="160" y="118"/>
                    <a:pt x="160" y="120"/>
                  </a:cubicBezTo>
                  <a:cubicBezTo>
                    <a:pt x="161" y="122"/>
                    <a:pt x="161" y="125"/>
                    <a:pt x="162" y="127"/>
                  </a:cubicBezTo>
                  <a:cubicBezTo>
                    <a:pt x="162" y="128"/>
                    <a:pt x="165" y="130"/>
                    <a:pt x="165" y="132"/>
                  </a:cubicBezTo>
                  <a:cubicBezTo>
                    <a:pt x="166" y="133"/>
                    <a:pt x="167" y="136"/>
                    <a:pt x="167" y="138"/>
                  </a:cubicBezTo>
                  <a:cubicBezTo>
                    <a:pt x="167" y="139"/>
                    <a:pt x="168" y="141"/>
                    <a:pt x="168" y="143"/>
                  </a:cubicBezTo>
                  <a:cubicBezTo>
                    <a:pt x="169" y="144"/>
                    <a:pt x="170" y="146"/>
                    <a:pt x="171" y="147"/>
                  </a:cubicBezTo>
                  <a:cubicBezTo>
                    <a:pt x="171" y="148"/>
                    <a:pt x="173" y="149"/>
                    <a:pt x="174" y="149"/>
                  </a:cubicBezTo>
                  <a:cubicBezTo>
                    <a:pt x="175" y="149"/>
                    <a:pt x="177" y="149"/>
                    <a:pt x="178" y="149"/>
                  </a:cubicBezTo>
                  <a:cubicBezTo>
                    <a:pt x="178" y="149"/>
                    <a:pt x="180" y="150"/>
                    <a:pt x="180" y="151"/>
                  </a:cubicBezTo>
                  <a:cubicBezTo>
                    <a:pt x="181" y="152"/>
                    <a:pt x="183" y="154"/>
                    <a:pt x="184" y="155"/>
                  </a:cubicBezTo>
                  <a:cubicBezTo>
                    <a:pt x="185" y="156"/>
                    <a:pt x="186" y="159"/>
                    <a:pt x="187" y="160"/>
                  </a:cubicBezTo>
                  <a:cubicBezTo>
                    <a:pt x="188" y="162"/>
                    <a:pt x="192" y="163"/>
                    <a:pt x="193" y="163"/>
                  </a:cubicBezTo>
                  <a:cubicBezTo>
                    <a:pt x="194" y="164"/>
                    <a:pt x="198" y="165"/>
                    <a:pt x="199" y="166"/>
                  </a:cubicBezTo>
                  <a:cubicBezTo>
                    <a:pt x="200" y="167"/>
                    <a:pt x="201" y="169"/>
                    <a:pt x="202" y="170"/>
                  </a:cubicBezTo>
                  <a:cubicBezTo>
                    <a:pt x="202" y="171"/>
                    <a:pt x="202" y="173"/>
                    <a:pt x="203" y="173"/>
                  </a:cubicBezTo>
                  <a:cubicBezTo>
                    <a:pt x="203" y="174"/>
                    <a:pt x="205" y="175"/>
                    <a:pt x="205" y="175"/>
                  </a:cubicBezTo>
                  <a:cubicBezTo>
                    <a:pt x="206" y="176"/>
                    <a:pt x="207" y="178"/>
                    <a:pt x="208" y="178"/>
                  </a:cubicBezTo>
                  <a:cubicBezTo>
                    <a:pt x="208" y="179"/>
                    <a:pt x="210" y="180"/>
                    <a:pt x="212" y="181"/>
                  </a:cubicBezTo>
                  <a:cubicBezTo>
                    <a:pt x="210" y="182"/>
                    <a:pt x="208" y="183"/>
                    <a:pt x="207" y="183"/>
                  </a:cubicBezTo>
                  <a:cubicBezTo>
                    <a:pt x="205" y="184"/>
                    <a:pt x="201" y="184"/>
                    <a:pt x="199" y="184"/>
                  </a:cubicBezTo>
                  <a:cubicBezTo>
                    <a:pt x="197" y="184"/>
                    <a:pt x="193" y="185"/>
                    <a:pt x="190" y="186"/>
                  </a:cubicBezTo>
                  <a:cubicBezTo>
                    <a:pt x="189" y="186"/>
                    <a:pt x="186" y="189"/>
                    <a:pt x="184" y="189"/>
                  </a:cubicBezTo>
                  <a:cubicBezTo>
                    <a:pt x="182" y="189"/>
                    <a:pt x="179" y="186"/>
                    <a:pt x="177" y="186"/>
                  </a:cubicBezTo>
                  <a:cubicBezTo>
                    <a:pt x="175" y="185"/>
                    <a:pt x="171" y="185"/>
                    <a:pt x="170" y="185"/>
                  </a:cubicBezTo>
                  <a:cubicBezTo>
                    <a:pt x="168" y="186"/>
                    <a:pt x="165" y="189"/>
                    <a:pt x="163" y="189"/>
                  </a:cubicBezTo>
                  <a:cubicBezTo>
                    <a:pt x="161" y="190"/>
                    <a:pt x="156" y="190"/>
                    <a:pt x="153" y="189"/>
                  </a:cubicBezTo>
                  <a:cubicBezTo>
                    <a:pt x="152" y="188"/>
                    <a:pt x="151" y="186"/>
                    <a:pt x="150" y="185"/>
                  </a:cubicBezTo>
                  <a:cubicBezTo>
                    <a:pt x="149" y="185"/>
                    <a:pt x="146" y="183"/>
                    <a:pt x="144" y="183"/>
                  </a:cubicBezTo>
                  <a:cubicBezTo>
                    <a:pt x="143" y="183"/>
                    <a:pt x="139" y="184"/>
                    <a:pt x="137" y="184"/>
                  </a:cubicBezTo>
                  <a:cubicBezTo>
                    <a:pt x="136" y="183"/>
                    <a:pt x="134" y="180"/>
                    <a:pt x="132" y="179"/>
                  </a:cubicBezTo>
                  <a:cubicBezTo>
                    <a:pt x="131" y="179"/>
                    <a:pt x="128" y="178"/>
                    <a:pt x="127" y="178"/>
                  </a:cubicBezTo>
                  <a:cubicBezTo>
                    <a:pt x="125" y="178"/>
                    <a:pt x="122" y="182"/>
                    <a:pt x="121" y="182"/>
                  </a:cubicBezTo>
                  <a:cubicBezTo>
                    <a:pt x="119" y="182"/>
                    <a:pt x="117" y="179"/>
                    <a:pt x="117" y="178"/>
                  </a:cubicBezTo>
                  <a:cubicBezTo>
                    <a:pt x="117" y="177"/>
                    <a:pt x="119" y="174"/>
                    <a:pt x="118" y="173"/>
                  </a:cubicBezTo>
                  <a:cubicBezTo>
                    <a:pt x="118" y="171"/>
                    <a:pt x="115" y="170"/>
                    <a:pt x="114" y="169"/>
                  </a:cubicBezTo>
                  <a:cubicBezTo>
                    <a:pt x="113" y="169"/>
                    <a:pt x="111" y="169"/>
                    <a:pt x="110" y="169"/>
                  </a:cubicBezTo>
                  <a:cubicBezTo>
                    <a:pt x="109" y="169"/>
                    <a:pt x="106" y="168"/>
                    <a:pt x="105" y="169"/>
                  </a:cubicBezTo>
                  <a:cubicBezTo>
                    <a:pt x="104" y="169"/>
                    <a:pt x="102" y="171"/>
                    <a:pt x="101" y="172"/>
                  </a:cubicBezTo>
                  <a:cubicBezTo>
                    <a:pt x="99" y="173"/>
                    <a:pt x="98" y="176"/>
                    <a:pt x="96" y="177"/>
                  </a:cubicBezTo>
                  <a:cubicBezTo>
                    <a:pt x="94" y="178"/>
                    <a:pt x="89" y="176"/>
                    <a:pt x="87" y="175"/>
                  </a:cubicBezTo>
                  <a:cubicBezTo>
                    <a:pt x="86" y="174"/>
                    <a:pt x="86" y="171"/>
                    <a:pt x="85" y="171"/>
                  </a:cubicBezTo>
                  <a:cubicBezTo>
                    <a:pt x="84" y="170"/>
                    <a:pt x="81" y="170"/>
                    <a:pt x="80" y="170"/>
                  </a:cubicBezTo>
                  <a:cubicBezTo>
                    <a:pt x="79" y="171"/>
                    <a:pt x="77" y="174"/>
                    <a:pt x="75" y="175"/>
                  </a:cubicBezTo>
                  <a:cubicBezTo>
                    <a:pt x="74" y="175"/>
                    <a:pt x="72" y="173"/>
                    <a:pt x="71" y="173"/>
                  </a:cubicBezTo>
                  <a:cubicBezTo>
                    <a:pt x="69" y="174"/>
                    <a:pt x="67" y="177"/>
                    <a:pt x="66" y="178"/>
                  </a:cubicBezTo>
                  <a:cubicBezTo>
                    <a:pt x="65" y="179"/>
                    <a:pt x="64" y="183"/>
                    <a:pt x="63" y="184"/>
                  </a:cubicBezTo>
                  <a:cubicBezTo>
                    <a:pt x="63" y="186"/>
                    <a:pt x="62" y="190"/>
                    <a:pt x="62" y="191"/>
                  </a:cubicBezTo>
                  <a:cubicBezTo>
                    <a:pt x="63" y="192"/>
                    <a:pt x="64" y="195"/>
                    <a:pt x="65" y="196"/>
                  </a:cubicBezTo>
                  <a:cubicBezTo>
                    <a:pt x="65" y="197"/>
                    <a:pt x="68" y="199"/>
                    <a:pt x="68" y="200"/>
                  </a:cubicBezTo>
                  <a:cubicBezTo>
                    <a:pt x="68" y="201"/>
                    <a:pt x="67" y="203"/>
                    <a:pt x="67" y="204"/>
                  </a:cubicBezTo>
                  <a:cubicBezTo>
                    <a:pt x="66" y="205"/>
                    <a:pt x="64" y="205"/>
                    <a:pt x="64" y="206"/>
                  </a:cubicBezTo>
                  <a:cubicBezTo>
                    <a:pt x="64" y="207"/>
                    <a:pt x="64" y="209"/>
                    <a:pt x="64" y="210"/>
                  </a:cubicBezTo>
                  <a:cubicBezTo>
                    <a:pt x="64" y="211"/>
                    <a:pt x="62" y="211"/>
                    <a:pt x="62" y="212"/>
                  </a:cubicBezTo>
                  <a:cubicBezTo>
                    <a:pt x="61" y="213"/>
                    <a:pt x="61" y="216"/>
                    <a:pt x="60" y="218"/>
                  </a:cubicBezTo>
                  <a:cubicBezTo>
                    <a:pt x="60" y="218"/>
                    <a:pt x="59" y="220"/>
                    <a:pt x="59" y="221"/>
                  </a:cubicBezTo>
                  <a:cubicBezTo>
                    <a:pt x="58" y="220"/>
                    <a:pt x="58" y="219"/>
                    <a:pt x="58" y="219"/>
                  </a:cubicBezTo>
                  <a:cubicBezTo>
                    <a:pt x="57" y="218"/>
                    <a:pt x="55" y="218"/>
                    <a:pt x="55" y="217"/>
                  </a:cubicBezTo>
                  <a:cubicBezTo>
                    <a:pt x="54" y="216"/>
                    <a:pt x="55" y="214"/>
                    <a:pt x="55" y="213"/>
                  </a:cubicBezTo>
                  <a:cubicBezTo>
                    <a:pt x="54" y="212"/>
                    <a:pt x="53" y="210"/>
                    <a:pt x="52" y="209"/>
                  </a:cubicBezTo>
                  <a:cubicBezTo>
                    <a:pt x="52" y="208"/>
                    <a:pt x="52" y="206"/>
                    <a:pt x="51" y="205"/>
                  </a:cubicBezTo>
                  <a:cubicBezTo>
                    <a:pt x="51" y="205"/>
                    <a:pt x="50" y="204"/>
                    <a:pt x="49" y="204"/>
                  </a:cubicBezTo>
                  <a:cubicBezTo>
                    <a:pt x="48" y="204"/>
                    <a:pt x="46" y="205"/>
                    <a:pt x="45" y="204"/>
                  </a:cubicBezTo>
                  <a:cubicBezTo>
                    <a:pt x="44" y="204"/>
                    <a:pt x="42" y="203"/>
                    <a:pt x="42" y="202"/>
                  </a:cubicBezTo>
                  <a:cubicBezTo>
                    <a:pt x="41" y="201"/>
                    <a:pt x="41" y="198"/>
                    <a:pt x="41" y="197"/>
                  </a:cubicBezTo>
                  <a:cubicBezTo>
                    <a:pt x="41" y="196"/>
                    <a:pt x="41" y="195"/>
                    <a:pt x="41" y="194"/>
                  </a:cubicBezTo>
                  <a:cubicBezTo>
                    <a:pt x="41" y="193"/>
                    <a:pt x="40" y="192"/>
                    <a:pt x="39" y="191"/>
                  </a:cubicBezTo>
                  <a:cubicBezTo>
                    <a:pt x="39" y="191"/>
                    <a:pt x="37" y="190"/>
                    <a:pt x="36" y="189"/>
                  </a:cubicBezTo>
                  <a:cubicBezTo>
                    <a:pt x="36" y="189"/>
                    <a:pt x="36" y="187"/>
                    <a:pt x="35" y="187"/>
                  </a:cubicBezTo>
                  <a:cubicBezTo>
                    <a:pt x="35" y="186"/>
                    <a:pt x="33" y="186"/>
                    <a:pt x="33" y="186"/>
                  </a:cubicBezTo>
                  <a:cubicBezTo>
                    <a:pt x="32" y="186"/>
                    <a:pt x="31" y="187"/>
                    <a:pt x="30" y="187"/>
                  </a:cubicBezTo>
                  <a:cubicBezTo>
                    <a:pt x="30" y="186"/>
                    <a:pt x="29" y="185"/>
                    <a:pt x="28" y="185"/>
                  </a:cubicBezTo>
                  <a:cubicBezTo>
                    <a:pt x="28" y="184"/>
                    <a:pt x="28" y="183"/>
                    <a:pt x="27" y="182"/>
                  </a:cubicBezTo>
                  <a:cubicBezTo>
                    <a:pt x="27" y="181"/>
                    <a:pt x="27" y="179"/>
                    <a:pt x="26" y="179"/>
                  </a:cubicBezTo>
                  <a:cubicBezTo>
                    <a:pt x="26" y="178"/>
                    <a:pt x="25" y="178"/>
                    <a:pt x="25" y="177"/>
                  </a:cubicBezTo>
                  <a:cubicBezTo>
                    <a:pt x="24" y="177"/>
                    <a:pt x="22" y="177"/>
                    <a:pt x="22" y="177"/>
                  </a:cubicBezTo>
                  <a:cubicBezTo>
                    <a:pt x="21" y="177"/>
                    <a:pt x="20" y="179"/>
                    <a:pt x="20" y="179"/>
                  </a:cubicBezTo>
                  <a:cubicBezTo>
                    <a:pt x="19" y="180"/>
                    <a:pt x="18" y="181"/>
                    <a:pt x="17" y="181"/>
                  </a:cubicBezTo>
                  <a:cubicBezTo>
                    <a:pt x="15" y="181"/>
                    <a:pt x="13" y="180"/>
                    <a:pt x="12" y="179"/>
                  </a:cubicBezTo>
                  <a:cubicBezTo>
                    <a:pt x="11" y="179"/>
                    <a:pt x="9" y="177"/>
                    <a:pt x="8" y="176"/>
                  </a:cubicBezTo>
                  <a:cubicBezTo>
                    <a:pt x="7" y="175"/>
                    <a:pt x="7" y="173"/>
                    <a:pt x="6" y="173"/>
                  </a:cubicBezTo>
                  <a:cubicBezTo>
                    <a:pt x="6" y="172"/>
                    <a:pt x="5" y="171"/>
                    <a:pt x="5" y="170"/>
                  </a:cubicBezTo>
                  <a:cubicBezTo>
                    <a:pt x="4" y="170"/>
                    <a:pt x="3" y="169"/>
                    <a:pt x="3" y="169"/>
                  </a:cubicBezTo>
                  <a:cubicBezTo>
                    <a:pt x="2" y="167"/>
                    <a:pt x="3" y="165"/>
                    <a:pt x="3" y="163"/>
                  </a:cubicBezTo>
                  <a:cubicBezTo>
                    <a:pt x="3" y="162"/>
                    <a:pt x="4" y="161"/>
                    <a:pt x="4" y="160"/>
                  </a:cubicBezTo>
                  <a:cubicBezTo>
                    <a:pt x="4" y="159"/>
                    <a:pt x="3" y="157"/>
                    <a:pt x="3" y="156"/>
                  </a:cubicBezTo>
                  <a:cubicBezTo>
                    <a:pt x="2" y="155"/>
                    <a:pt x="1" y="154"/>
                    <a:pt x="0" y="153"/>
                  </a:cubicBezTo>
                  <a:cubicBezTo>
                    <a:pt x="0" y="152"/>
                    <a:pt x="1" y="151"/>
                    <a:pt x="1" y="150"/>
                  </a:cubicBezTo>
                  <a:cubicBezTo>
                    <a:pt x="2" y="149"/>
                    <a:pt x="4" y="150"/>
                    <a:pt x="5" y="149"/>
                  </a:cubicBezTo>
                  <a:cubicBezTo>
                    <a:pt x="6" y="149"/>
                    <a:pt x="7" y="148"/>
                    <a:pt x="8" y="148"/>
                  </a:cubicBezTo>
                  <a:cubicBezTo>
                    <a:pt x="9" y="148"/>
                    <a:pt x="11" y="148"/>
                    <a:pt x="12" y="148"/>
                  </a:cubicBezTo>
                  <a:cubicBezTo>
                    <a:pt x="12" y="149"/>
                    <a:pt x="12" y="150"/>
                    <a:pt x="13" y="150"/>
                  </a:cubicBezTo>
                  <a:cubicBezTo>
                    <a:pt x="13" y="151"/>
                    <a:pt x="15" y="152"/>
                    <a:pt x="15" y="152"/>
                  </a:cubicBezTo>
                  <a:cubicBezTo>
                    <a:pt x="16" y="152"/>
                    <a:pt x="17" y="150"/>
                    <a:pt x="18" y="150"/>
                  </a:cubicBezTo>
                  <a:cubicBezTo>
                    <a:pt x="18" y="149"/>
                    <a:pt x="18" y="148"/>
                    <a:pt x="18" y="147"/>
                  </a:cubicBezTo>
                  <a:cubicBezTo>
                    <a:pt x="18" y="146"/>
                    <a:pt x="17" y="144"/>
                    <a:pt x="18" y="144"/>
                  </a:cubicBezTo>
                  <a:cubicBezTo>
                    <a:pt x="18" y="143"/>
                    <a:pt x="20" y="143"/>
                    <a:pt x="20" y="143"/>
                  </a:cubicBezTo>
                  <a:cubicBezTo>
                    <a:pt x="21" y="143"/>
                    <a:pt x="22" y="142"/>
                    <a:pt x="23" y="142"/>
                  </a:cubicBezTo>
                  <a:cubicBezTo>
                    <a:pt x="24" y="141"/>
                    <a:pt x="24" y="139"/>
                    <a:pt x="24" y="138"/>
                  </a:cubicBezTo>
                  <a:cubicBezTo>
                    <a:pt x="24" y="137"/>
                    <a:pt x="23" y="134"/>
                    <a:pt x="22" y="133"/>
                  </a:cubicBezTo>
                  <a:cubicBezTo>
                    <a:pt x="21" y="132"/>
                    <a:pt x="19" y="130"/>
                    <a:pt x="19" y="129"/>
                  </a:cubicBezTo>
                  <a:cubicBezTo>
                    <a:pt x="18" y="128"/>
                    <a:pt x="16" y="126"/>
                    <a:pt x="16" y="124"/>
                  </a:cubicBezTo>
                  <a:cubicBezTo>
                    <a:pt x="15" y="123"/>
                    <a:pt x="15" y="120"/>
                    <a:pt x="14" y="118"/>
                  </a:cubicBezTo>
                  <a:cubicBezTo>
                    <a:pt x="14" y="117"/>
                    <a:pt x="13" y="114"/>
                    <a:pt x="12" y="113"/>
                  </a:cubicBezTo>
                  <a:cubicBezTo>
                    <a:pt x="12" y="112"/>
                    <a:pt x="10" y="111"/>
                    <a:pt x="9" y="110"/>
                  </a:cubicBezTo>
                  <a:cubicBezTo>
                    <a:pt x="9" y="109"/>
                    <a:pt x="9" y="107"/>
                    <a:pt x="8" y="106"/>
                  </a:cubicBezTo>
                  <a:cubicBezTo>
                    <a:pt x="8" y="106"/>
                    <a:pt x="7" y="104"/>
                    <a:pt x="6" y="104"/>
                  </a:cubicBezTo>
                  <a:cubicBezTo>
                    <a:pt x="5" y="103"/>
                    <a:pt x="3" y="102"/>
                    <a:pt x="2" y="101"/>
                  </a:cubicBezTo>
                  <a:cubicBezTo>
                    <a:pt x="2" y="101"/>
                    <a:pt x="1" y="99"/>
                    <a:pt x="1" y="99"/>
                  </a:cubicBezTo>
                  <a:cubicBezTo>
                    <a:pt x="1" y="97"/>
                    <a:pt x="3" y="94"/>
                    <a:pt x="3" y="92"/>
                  </a:cubicBezTo>
                  <a:cubicBezTo>
                    <a:pt x="4" y="90"/>
                    <a:pt x="4" y="86"/>
                    <a:pt x="5" y="85"/>
                  </a:cubicBezTo>
                  <a:cubicBezTo>
                    <a:pt x="5" y="84"/>
                    <a:pt x="7" y="82"/>
                    <a:pt x="7" y="81"/>
                  </a:cubicBezTo>
                  <a:cubicBezTo>
                    <a:pt x="8" y="80"/>
                    <a:pt x="9" y="77"/>
                    <a:pt x="10" y="76"/>
                  </a:cubicBezTo>
                  <a:cubicBezTo>
                    <a:pt x="10" y="74"/>
                    <a:pt x="13" y="72"/>
                    <a:pt x="13" y="71"/>
                  </a:cubicBezTo>
                  <a:cubicBezTo>
                    <a:pt x="14" y="70"/>
                    <a:pt x="14" y="66"/>
                    <a:pt x="14" y="65"/>
                  </a:cubicBezTo>
                  <a:cubicBezTo>
                    <a:pt x="14" y="63"/>
                    <a:pt x="12" y="60"/>
                    <a:pt x="13" y="59"/>
                  </a:cubicBezTo>
                  <a:cubicBezTo>
                    <a:pt x="13" y="58"/>
                    <a:pt x="13" y="57"/>
                    <a:pt x="13" y="56"/>
                  </a:cubicBezTo>
                  <a:cubicBezTo>
                    <a:pt x="14" y="56"/>
                    <a:pt x="15" y="55"/>
                    <a:pt x="15" y="54"/>
                  </a:cubicBezTo>
                  <a:cubicBezTo>
                    <a:pt x="16" y="54"/>
                    <a:pt x="16" y="55"/>
                    <a:pt x="17" y="55"/>
                  </a:cubicBezTo>
                  <a:cubicBezTo>
                    <a:pt x="18" y="55"/>
                    <a:pt x="19" y="55"/>
                    <a:pt x="20" y="55"/>
                  </a:cubicBezTo>
                  <a:cubicBezTo>
                    <a:pt x="20" y="55"/>
                    <a:pt x="20" y="54"/>
                    <a:pt x="21" y="54"/>
                  </a:cubicBezTo>
                  <a:cubicBezTo>
                    <a:pt x="21" y="54"/>
                    <a:pt x="22" y="54"/>
                    <a:pt x="22" y="55"/>
                  </a:cubicBezTo>
                  <a:cubicBezTo>
                    <a:pt x="23" y="55"/>
                    <a:pt x="23" y="57"/>
                    <a:pt x="24" y="57"/>
                  </a:cubicBezTo>
                  <a:cubicBezTo>
                    <a:pt x="25" y="58"/>
                    <a:pt x="26" y="57"/>
                    <a:pt x="27" y="58"/>
                  </a:cubicBezTo>
                  <a:cubicBezTo>
                    <a:pt x="28" y="58"/>
                    <a:pt x="29" y="58"/>
                    <a:pt x="30" y="58"/>
                  </a:cubicBezTo>
                  <a:cubicBezTo>
                    <a:pt x="30" y="59"/>
                    <a:pt x="30" y="62"/>
                    <a:pt x="30" y="63"/>
                  </a:cubicBezTo>
                  <a:cubicBezTo>
                    <a:pt x="30" y="63"/>
                    <a:pt x="29" y="65"/>
                    <a:pt x="29" y="65"/>
                  </a:cubicBezTo>
                  <a:cubicBezTo>
                    <a:pt x="28" y="66"/>
                    <a:pt x="27" y="66"/>
                    <a:pt x="26" y="66"/>
                  </a:cubicBezTo>
                  <a:cubicBezTo>
                    <a:pt x="26" y="67"/>
                    <a:pt x="24" y="67"/>
                    <a:pt x="24" y="68"/>
                  </a:cubicBezTo>
                  <a:cubicBezTo>
                    <a:pt x="24" y="68"/>
                    <a:pt x="25" y="69"/>
                    <a:pt x="26" y="69"/>
                  </a:cubicBezTo>
                  <a:cubicBezTo>
                    <a:pt x="27" y="69"/>
                    <a:pt x="28" y="69"/>
                    <a:pt x="28" y="69"/>
                  </a:cubicBezTo>
                  <a:cubicBezTo>
                    <a:pt x="29" y="70"/>
                    <a:pt x="30" y="72"/>
                    <a:pt x="31" y="72"/>
                  </a:cubicBezTo>
                  <a:cubicBezTo>
                    <a:pt x="31" y="73"/>
                    <a:pt x="33" y="73"/>
                    <a:pt x="33" y="73"/>
                  </a:cubicBezTo>
                  <a:cubicBezTo>
                    <a:pt x="34" y="74"/>
                    <a:pt x="34" y="76"/>
                    <a:pt x="34" y="77"/>
                  </a:cubicBezTo>
                  <a:cubicBezTo>
                    <a:pt x="34" y="77"/>
                    <a:pt x="35" y="78"/>
                    <a:pt x="36" y="79"/>
                  </a:cubicBezTo>
                  <a:cubicBezTo>
                    <a:pt x="36" y="80"/>
                    <a:pt x="37" y="81"/>
                    <a:pt x="36" y="82"/>
                  </a:cubicBezTo>
                  <a:cubicBezTo>
                    <a:pt x="36" y="83"/>
                    <a:pt x="35" y="83"/>
                    <a:pt x="35" y="84"/>
                  </a:cubicBezTo>
                  <a:cubicBezTo>
                    <a:pt x="35" y="85"/>
                    <a:pt x="35" y="85"/>
                    <a:pt x="35" y="85"/>
                  </a:cubicBezTo>
                  <a:cubicBezTo>
                    <a:pt x="36" y="86"/>
                    <a:pt x="38" y="85"/>
                    <a:pt x="39" y="86"/>
                  </a:cubicBezTo>
                  <a:cubicBezTo>
                    <a:pt x="41" y="86"/>
                    <a:pt x="42" y="87"/>
                    <a:pt x="42" y="87"/>
                  </a:cubicBezTo>
                  <a:cubicBezTo>
                    <a:pt x="43" y="87"/>
                    <a:pt x="44" y="87"/>
                    <a:pt x="45" y="87"/>
                  </a:cubicBezTo>
                  <a:cubicBezTo>
                    <a:pt x="45" y="86"/>
                    <a:pt x="46" y="84"/>
                    <a:pt x="46" y="84"/>
                  </a:cubicBezTo>
                  <a:cubicBezTo>
                    <a:pt x="46" y="83"/>
                    <a:pt x="46" y="82"/>
                    <a:pt x="46" y="82"/>
                  </a:cubicBezTo>
                  <a:cubicBezTo>
                    <a:pt x="46" y="81"/>
                    <a:pt x="48" y="81"/>
                    <a:pt x="48" y="81"/>
                  </a:cubicBezTo>
                  <a:cubicBezTo>
                    <a:pt x="48" y="80"/>
                    <a:pt x="47" y="78"/>
                    <a:pt x="47" y="78"/>
                  </a:cubicBezTo>
                  <a:cubicBezTo>
                    <a:pt x="46" y="77"/>
                    <a:pt x="45" y="77"/>
                    <a:pt x="45" y="77"/>
                  </a:cubicBezTo>
                  <a:cubicBezTo>
                    <a:pt x="44" y="77"/>
                    <a:pt x="44" y="75"/>
                    <a:pt x="44" y="74"/>
                  </a:cubicBezTo>
                  <a:cubicBezTo>
                    <a:pt x="43" y="73"/>
                    <a:pt x="43" y="72"/>
                    <a:pt x="43" y="71"/>
                  </a:cubicBezTo>
                  <a:cubicBezTo>
                    <a:pt x="43" y="71"/>
                    <a:pt x="44" y="70"/>
                    <a:pt x="44" y="69"/>
                  </a:cubicBezTo>
                  <a:cubicBezTo>
                    <a:pt x="44" y="69"/>
                    <a:pt x="43" y="67"/>
                    <a:pt x="43" y="67"/>
                  </a:cubicBezTo>
                  <a:cubicBezTo>
                    <a:pt x="43" y="66"/>
                    <a:pt x="43" y="65"/>
                    <a:pt x="43" y="64"/>
                  </a:cubicBezTo>
                  <a:cubicBezTo>
                    <a:pt x="44" y="63"/>
                    <a:pt x="44" y="60"/>
                    <a:pt x="45" y="60"/>
                  </a:cubicBezTo>
                  <a:cubicBezTo>
                    <a:pt x="46" y="59"/>
                    <a:pt x="47" y="60"/>
                    <a:pt x="48" y="59"/>
                  </a:cubicBezTo>
                  <a:cubicBezTo>
                    <a:pt x="49" y="59"/>
                    <a:pt x="48" y="56"/>
                    <a:pt x="48" y="55"/>
                  </a:cubicBezTo>
                  <a:cubicBezTo>
                    <a:pt x="48" y="55"/>
                    <a:pt x="48" y="53"/>
                    <a:pt x="49" y="53"/>
                  </a:cubicBezTo>
                  <a:cubicBezTo>
                    <a:pt x="49" y="52"/>
                    <a:pt x="51" y="52"/>
                    <a:pt x="52" y="51"/>
                  </a:cubicBezTo>
                  <a:cubicBezTo>
                    <a:pt x="52" y="51"/>
                    <a:pt x="52" y="50"/>
                    <a:pt x="52" y="50"/>
                  </a:cubicBezTo>
                  <a:cubicBezTo>
                    <a:pt x="53" y="49"/>
                    <a:pt x="55" y="49"/>
                    <a:pt x="55" y="48"/>
                  </a:cubicBezTo>
                  <a:cubicBezTo>
                    <a:pt x="56" y="48"/>
                    <a:pt x="57" y="46"/>
                    <a:pt x="57" y="45"/>
                  </a:cubicBezTo>
                  <a:cubicBezTo>
                    <a:pt x="58" y="44"/>
                    <a:pt x="60" y="41"/>
                    <a:pt x="61" y="40"/>
                  </a:cubicBezTo>
                  <a:cubicBezTo>
                    <a:pt x="61" y="39"/>
                    <a:pt x="62" y="36"/>
                    <a:pt x="62" y="35"/>
                  </a:cubicBezTo>
                  <a:cubicBezTo>
                    <a:pt x="63" y="34"/>
                    <a:pt x="64" y="33"/>
                    <a:pt x="64" y="33"/>
                  </a:cubicBezTo>
                  <a:cubicBezTo>
                    <a:pt x="64" y="32"/>
                    <a:pt x="64" y="31"/>
                    <a:pt x="63" y="30"/>
                  </a:cubicBezTo>
                  <a:cubicBezTo>
                    <a:pt x="63" y="29"/>
                    <a:pt x="62" y="28"/>
                    <a:pt x="62" y="28"/>
                  </a:cubicBezTo>
                  <a:cubicBezTo>
                    <a:pt x="62" y="27"/>
                    <a:pt x="63" y="26"/>
                    <a:pt x="63" y="26"/>
                  </a:cubicBezTo>
                  <a:cubicBezTo>
                    <a:pt x="63" y="25"/>
                    <a:pt x="63" y="23"/>
                    <a:pt x="63" y="22"/>
                  </a:cubicBezTo>
                  <a:cubicBezTo>
                    <a:pt x="62" y="22"/>
                    <a:pt x="61" y="22"/>
                    <a:pt x="61" y="21"/>
                  </a:cubicBezTo>
                  <a:cubicBezTo>
                    <a:pt x="60" y="21"/>
                    <a:pt x="60" y="20"/>
                    <a:pt x="60" y="19"/>
                  </a:cubicBezTo>
                  <a:cubicBezTo>
                    <a:pt x="60" y="19"/>
                    <a:pt x="61" y="18"/>
                    <a:pt x="61" y="18"/>
                  </a:cubicBezTo>
                  <a:cubicBezTo>
                    <a:pt x="62" y="17"/>
                    <a:pt x="62" y="15"/>
                    <a:pt x="62" y="14"/>
                  </a:cubicBezTo>
                  <a:cubicBezTo>
                    <a:pt x="63" y="13"/>
                    <a:pt x="65" y="13"/>
                    <a:pt x="65" y="13"/>
                  </a:cubicBezTo>
                  <a:cubicBezTo>
                    <a:pt x="66" y="13"/>
                    <a:pt x="67" y="13"/>
                    <a:pt x="68" y="13"/>
                  </a:cubicBezTo>
                  <a:cubicBezTo>
                    <a:pt x="68" y="13"/>
                    <a:pt x="69" y="14"/>
                    <a:pt x="70" y="14"/>
                  </a:cubicBezTo>
                  <a:cubicBezTo>
                    <a:pt x="70" y="15"/>
                    <a:pt x="70" y="16"/>
                    <a:pt x="70" y="17"/>
                  </a:cubicBezTo>
                  <a:cubicBezTo>
                    <a:pt x="71" y="17"/>
                    <a:pt x="73" y="17"/>
                    <a:pt x="73" y="17"/>
                  </a:cubicBezTo>
                  <a:cubicBezTo>
                    <a:pt x="74" y="17"/>
                    <a:pt x="74" y="16"/>
                    <a:pt x="74" y="15"/>
                  </a:cubicBezTo>
                  <a:cubicBezTo>
                    <a:pt x="74" y="15"/>
                    <a:pt x="74" y="14"/>
                    <a:pt x="75" y="13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77" y="13"/>
                    <a:pt x="77" y="15"/>
                    <a:pt x="77" y="15"/>
                  </a:cubicBezTo>
                  <a:cubicBezTo>
                    <a:pt x="77" y="16"/>
                    <a:pt x="77" y="19"/>
                    <a:pt x="77" y="20"/>
                  </a:cubicBezTo>
                  <a:cubicBezTo>
                    <a:pt x="77" y="21"/>
                    <a:pt x="76" y="23"/>
                    <a:pt x="76" y="25"/>
                  </a:cubicBezTo>
                  <a:cubicBezTo>
                    <a:pt x="76" y="25"/>
                    <a:pt x="77" y="27"/>
                    <a:pt x="77" y="27"/>
                  </a:cubicBezTo>
                  <a:cubicBezTo>
                    <a:pt x="77" y="28"/>
                    <a:pt x="79" y="29"/>
                    <a:pt x="80" y="29"/>
                  </a:cubicBezTo>
                  <a:cubicBezTo>
                    <a:pt x="80" y="30"/>
                    <a:pt x="80" y="32"/>
                    <a:pt x="80" y="33"/>
                  </a:cubicBezTo>
                  <a:cubicBezTo>
                    <a:pt x="81" y="34"/>
                    <a:pt x="82" y="35"/>
                    <a:pt x="82" y="35"/>
                  </a:cubicBezTo>
                  <a:cubicBezTo>
                    <a:pt x="83" y="35"/>
                    <a:pt x="85" y="35"/>
                    <a:pt x="86" y="35"/>
                  </a:cubicBezTo>
                  <a:cubicBezTo>
                    <a:pt x="87" y="35"/>
                    <a:pt x="88" y="36"/>
                    <a:pt x="89" y="36"/>
                  </a:cubicBezTo>
                  <a:cubicBezTo>
                    <a:pt x="90" y="36"/>
                    <a:pt x="90" y="35"/>
                    <a:pt x="91" y="35"/>
                  </a:cubicBezTo>
                  <a:cubicBezTo>
                    <a:pt x="92" y="35"/>
                    <a:pt x="93" y="36"/>
                    <a:pt x="93" y="36"/>
                  </a:cubicBezTo>
                  <a:cubicBezTo>
                    <a:pt x="94" y="36"/>
                    <a:pt x="95" y="34"/>
                    <a:pt x="95" y="34"/>
                  </a:cubicBezTo>
                  <a:cubicBezTo>
                    <a:pt x="95" y="33"/>
                    <a:pt x="95" y="31"/>
                    <a:pt x="96" y="30"/>
                  </a:cubicBezTo>
                  <a:cubicBezTo>
                    <a:pt x="96" y="30"/>
                    <a:pt x="98" y="30"/>
                    <a:pt x="98" y="30"/>
                  </a:cubicBezTo>
                  <a:cubicBezTo>
                    <a:pt x="99" y="30"/>
                    <a:pt x="100" y="31"/>
                    <a:pt x="100" y="31"/>
                  </a:cubicBezTo>
                  <a:cubicBezTo>
                    <a:pt x="101" y="31"/>
                    <a:pt x="102" y="30"/>
                    <a:pt x="103" y="30"/>
                  </a:cubicBezTo>
                  <a:cubicBezTo>
                    <a:pt x="103" y="29"/>
                    <a:pt x="103" y="29"/>
                    <a:pt x="103" y="28"/>
                  </a:cubicBezTo>
                  <a:cubicBezTo>
                    <a:pt x="104" y="28"/>
                    <a:pt x="105" y="28"/>
                    <a:pt x="106" y="28"/>
                  </a:cubicBezTo>
                  <a:cubicBezTo>
                    <a:pt x="106" y="27"/>
                    <a:pt x="107" y="26"/>
                    <a:pt x="108" y="26"/>
                  </a:cubicBezTo>
                  <a:cubicBezTo>
                    <a:pt x="108" y="26"/>
                    <a:pt x="109" y="26"/>
                    <a:pt x="110" y="26"/>
                  </a:cubicBezTo>
                  <a:cubicBezTo>
                    <a:pt x="110" y="27"/>
                    <a:pt x="110" y="29"/>
                    <a:pt x="111" y="29"/>
                  </a:cubicBezTo>
                  <a:cubicBezTo>
                    <a:pt x="112" y="29"/>
                    <a:pt x="113" y="28"/>
                    <a:pt x="114" y="29"/>
                  </a:cubicBezTo>
                  <a:cubicBezTo>
                    <a:pt x="114" y="29"/>
                    <a:pt x="115" y="30"/>
                    <a:pt x="116" y="30"/>
                  </a:cubicBezTo>
                  <a:cubicBezTo>
                    <a:pt x="116" y="31"/>
                    <a:pt x="116" y="33"/>
                    <a:pt x="116" y="34"/>
                  </a:cubicBezTo>
                  <a:cubicBezTo>
                    <a:pt x="116" y="34"/>
                    <a:pt x="117" y="36"/>
                    <a:pt x="118" y="36"/>
                  </a:cubicBezTo>
                  <a:cubicBezTo>
                    <a:pt x="118" y="37"/>
                    <a:pt x="120" y="36"/>
                    <a:pt x="121" y="37"/>
                  </a:cubicBezTo>
                  <a:cubicBezTo>
                    <a:pt x="121" y="37"/>
                    <a:pt x="121" y="38"/>
                    <a:pt x="121" y="39"/>
                  </a:cubicBezTo>
                  <a:cubicBezTo>
                    <a:pt x="122" y="39"/>
                    <a:pt x="121" y="40"/>
                    <a:pt x="121" y="40"/>
                  </a:cubicBezTo>
                  <a:cubicBezTo>
                    <a:pt x="122" y="41"/>
                    <a:pt x="122" y="42"/>
                    <a:pt x="123" y="42"/>
                  </a:cubicBezTo>
                  <a:cubicBezTo>
                    <a:pt x="124" y="43"/>
                    <a:pt x="126" y="43"/>
                    <a:pt x="126" y="43"/>
                  </a:cubicBezTo>
                  <a:cubicBezTo>
                    <a:pt x="127" y="43"/>
                    <a:pt x="129" y="42"/>
                    <a:pt x="130" y="41"/>
                  </a:cubicBezTo>
                  <a:cubicBezTo>
                    <a:pt x="130" y="41"/>
                    <a:pt x="131" y="39"/>
                    <a:pt x="131" y="38"/>
                  </a:cubicBezTo>
                  <a:cubicBezTo>
                    <a:pt x="131" y="37"/>
                    <a:pt x="130" y="35"/>
                    <a:pt x="129" y="35"/>
                  </a:cubicBezTo>
                  <a:cubicBezTo>
                    <a:pt x="128" y="34"/>
                    <a:pt x="127" y="34"/>
                    <a:pt x="126" y="33"/>
                  </a:cubicBezTo>
                  <a:cubicBezTo>
                    <a:pt x="125" y="33"/>
                    <a:pt x="124" y="32"/>
                    <a:pt x="124" y="31"/>
                  </a:cubicBezTo>
                  <a:cubicBezTo>
                    <a:pt x="124" y="30"/>
                    <a:pt x="124" y="30"/>
                    <a:pt x="124" y="30"/>
                  </a:cubicBezTo>
                  <a:cubicBezTo>
                    <a:pt x="124" y="29"/>
                    <a:pt x="123" y="28"/>
                    <a:pt x="123" y="27"/>
                  </a:cubicBezTo>
                  <a:cubicBezTo>
                    <a:pt x="124" y="27"/>
                    <a:pt x="124" y="26"/>
                    <a:pt x="125" y="26"/>
                  </a:cubicBezTo>
                  <a:cubicBezTo>
                    <a:pt x="126" y="26"/>
                    <a:pt x="127" y="26"/>
                    <a:pt x="128" y="26"/>
                  </a:cubicBezTo>
                  <a:cubicBezTo>
                    <a:pt x="129" y="26"/>
                    <a:pt x="130" y="24"/>
                    <a:pt x="130" y="23"/>
                  </a:cubicBezTo>
                  <a:cubicBezTo>
                    <a:pt x="130" y="23"/>
                    <a:pt x="128" y="22"/>
                    <a:pt x="128" y="21"/>
                  </a:cubicBezTo>
                  <a:cubicBezTo>
                    <a:pt x="127" y="21"/>
                    <a:pt x="126" y="20"/>
                    <a:pt x="126" y="20"/>
                  </a:cubicBezTo>
                  <a:cubicBezTo>
                    <a:pt x="125" y="20"/>
                    <a:pt x="124" y="21"/>
                    <a:pt x="124" y="21"/>
                  </a:cubicBezTo>
                  <a:cubicBezTo>
                    <a:pt x="123" y="21"/>
                    <a:pt x="121" y="21"/>
                    <a:pt x="121" y="21"/>
                  </a:cubicBezTo>
                  <a:cubicBezTo>
                    <a:pt x="120" y="20"/>
                    <a:pt x="121" y="16"/>
                    <a:pt x="120" y="15"/>
                  </a:cubicBezTo>
                  <a:cubicBezTo>
                    <a:pt x="120" y="14"/>
                    <a:pt x="120" y="13"/>
                    <a:pt x="120" y="12"/>
                  </a:cubicBezTo>
                  <a:cubicBezTo>
                    <a:pt x="120" y="11"/>
                    <a:pt x="121" y="9"/>
                    <a:pt x="121" y="8"/>
                  </a:cubicBezTo>
                  <a:cubicBezTo>
                    <a:pt x="121" y="7"/>
                    <a:pt x="123" y="6"/>
                    <a:pt x="123" y="6"/>
                  </a:cubicBezTo>
                  <a:cubicBezTo>
                    <a:pt x="123" y="5"/>
                    <a:pt x="123" y="3"/>
                    <a:pt x="124" y="3"/>
                  </a:cubicBezTo>
                  <a:cubicBezTo>
                    <a:pt x="124" y="2"/>
                    <a:pt x="126" y="1"/>
                    <a:pt x="127" y="1"/>
                  </a:cubicBezTo>
                  <a:cubicBezTo>
                    <a:pt x="128" y="1"/>
                    <a:pt x="130" y="0"/>
                    <a:pt x="131" y="0"/>
                  </a:cubicBezTo>
                  <a:cubicBezTo>
                    <a:pt x="132" y="0"/>
                    <a:pt x="133" y="0"/>
                    <a:pt x="134" y="1"/>
                  </a:cubicBezTo>
                  <a:cubicBezTo>
                    <a:pt x="134" y="1"/>
                    <a:pt x="135" y="2"/>
                    <a:pt x="135" y="3"/>
                  </a:cubicBezTo>
                  <a:cubicBezTo>
                    <a:pt x="135" y="4"/>
                    <a:pt x="135" y="5"/>
                    <a:pt x="135" y="6"/>
                  </a:cubicBezTo>
                  <a:cubicBezTo>
                    <a:pt x="135" y="7"/>
                    <a:pt x="137" y="7"/>
                    <a:pt x="138" y="8"/>
                  </a:cubicBezTo>
                  <a:cubicBezTo>
                    <a:pt x="138" y="8"/>
                    <a:pt x="139" y="9"/>
                    <a:pt x="140" y="9"/>
                  </a:cubicBezTo>
                  <a:cubicBezTo>
                    <a:pt x="140" y="9"/>
                    <a:pt x="141" y="8"/>
                    <a:pt x="142" y="8"/>
                  </a:cubicBezTo>
                  <a:cubicBezTo>
                    <a:pt x="142" y="7"/>
                    <a:pt x="143" y="6"/>
                    <a:pt x="143" y="5"/>
                  </a:cubicBezTo>
                  <a:cubicBezTo>
                    <a:pt x="144" y="5"/>
                    <a:pt x="145" y="6"/>
                    <a:pt x="145" y="6"/>
                  </a:cubicBezTo>
                  <a:cubicBezTo>
                    <a:pt x="146" y="7"/>
                    <a:pt x="147" y="7"/>
                    <a:pt x="147" y="7"/>
                  </a:cubicBezTo>
                  <a:cubicBezTo>
                    <a:pt x="148" y="8"/>
                    <a:pt x="148" y="9"/>
                    <a:pt x="148" y="9"/>
                  </a:cubicBezTo>
                  <a:cubicBezTo>
                    <a:pt x="148" y="10"/>
                    <a:pt x="149" y="10"/>
                    <a:pt x="149" y="10"/>
                  </a:cubicBezTo>
                  <a:cubicBezTo>
                    <a:pt x="149" y="11"/>
                    <a:pt x="149" y="11"/>
                    <a:pt x="149" y="11"/>
                  </a:cubicBezTo>
                  <a:cubicBezTo>
                    <a:pt x="149" y="12"/>
                    <a:pt x="150" y="13"/>
                    <a:pt x="150" y="14"/>
                  </a:cubicBezTo>
                  <a:cubicBezTo>
                    <a:pt x="151" y="14"/>
                    <a:pt x="154" y="12"/>
                    <a:pt x="155" y="13"/>
                  </a:cubicBezTo>
                  <a:cubicBezTo>
                    <a:pt x="156" y="13"/>
                    <a:pt x="158" y="14"/>
                    <a:pt x="158" y="15"/>
                  </a:cubicBezTo>
                  <a:cubicBezTo>
                    <a:pt x="159" y="16"/>
                    <a:pt x="159" y="18"/>
                    <a:pt x="159" y="19"/>
                  </a:cubicBezTo>
                  <a:cubicBezTo>
                    <a:pt x="159" y="20"/>
                    <a:pt x="159" y="21"/>
                    <a:pt x="159" y="22"/>
                  </a:cubicBezTo>
                  <a:cubicBezTo>
                    <a:pt x="159" y="23"/>
                    <a:pt x="160" y="24"/>
                    <a:pt x="160" y="24"/>
                  </a:cubicBezTo>
                  <a:cubicBezTo>
                    <a:pt x="160" y="25"/>
                    <a:pt x="160" y="27"/>
                    <a:pt x="160" y="27"/>
                  </a:cubicBezTo>
                  <a:cubicBezTo>
                    <a:pt x="159" y="27"/>
                    <a:pt x="158" y="26"/>
                    <a:pt x="157" y="26"/>
                  </a:cubicBezTo>
                  <a:cubicBezTo>
                    <a:pt x="156" y="26"/>
                    <a:pt x="153" y="26"/>
                    <a:pt x="152" y="27"/>
                  </a:cubicBezTo>
                  <a:cubicBezTo>
                    <a:pt x="151" y="27"/>
                    <a:pt x="150" y="29"/>
                    <a:pt x="150" y="30"/>
                  </a:cubicBezTo>
                  <a:cubicBezTo>
                    <a:pt x="150" y="30"/>
                    <a:pt x="151" y="32"/>
                    <a:pt x="151" y="32"/>
                  </a:cubicBezTo>
                  <a:cubicBezTo>
                    <a:pt x="152" y="33"/>
                    <a:pt x="155" y="32"/>
                    <a:pt x="156" y="33"/>
                  </a:cubicBezTo>
                  <a:cubicBezTo>
                    <a:pt x="156" y="34"/>
                    <a:pt x="155" y="37"/>
                    <a:pt x="155" y="38"/>
                  </a:cubicBezTo>
                  <a:cubicBezTo>
                    <a:pt x="155" y="40"/>
                    <a:pt x="156" y="45"/>
                    <a:pt x="156" y="47"/>
                  </a:cubicBezTo>
                  <a:cubicBezTo>
                    <a:pt x="155" y="49"/>
                    <a:pt x="154" y="52"/>
                    <a:pt x="153" y="54"/>
                  </a:cubicBezTo>
                  <a:cubicBezTo>
                    <a:pt x="152" y="56"/>
                    <a:pt x="151" y="59"/>
                    <a:pt x="150" y="62"/>
                  </a:cubicBezTo>
                  <a:cubicBezTo>
                    <a:pt x="149" y="63"/>
                    <a:pt x="148" y="65"/>
                    <a:pt x="147" y="66"/>
                  </a:cubicBezTo>
                  <a:cubicBezTo>
                    <a:pt x="146" y="67"/>
                    <a:pt x="145" y="70"/>
                    <a:pt x="146" y="71"/>
                  </a:cubicBezTo>
                  <a:cubicBezTo>
                    <a:pt x="146" y="72"/>
                    <a:pt x="146" y="73"/>
                    <a:pt x="147" y="74"/>
                  </a:cubicBezTo>
                  <a:cubicBezTo>
                    <a:pt x="147" y="75"/>
                    <a:pt x="149" y="76"/>
                    <a:pt x="149" y="76"/>
                  </a:cubicBezTo>
                  <a:cubicBezTo>
                    <a:pt x="150" y="77"/>
                    <a:pt x="150" y="80"/>
                    <a:pt x="150" y="81"/>
                  </a:cubicBezTo>
                  <a:cubicBezTo>
                    <a:pt x="151" y="82"/>
                    <a:pt x="151" y="84"/>
                    <a:pt x="151" y="85"/>
                  </a:cubicBezTo>
                  <a:cubicBezTo>
                    <a:pt x="151" y="86"/>
                    <a:pt x="152" y="88"/>
                    <a:pt x="153" y="89"/>
                  </a:cubicBezTo>
                  <a:cubicBezTo>
                    <a:pt x="154" y="90"/>
                    <a:pt x="157" y="93"/>
                    <a:pt x="158" y="93"/>
                  </a:cubicBezTo>
                  <a:cubicBezTo>
                    <a:pt x="159" y="93"/>
                    <a:pt x="161" y="92"/>
                    <a:pt x="162" y="91"/>
                  </a:cubicBezTo>
                  <a:cubicBezTo>
                    <a:pt x="162" y="90"/>
                    <a:pt x="162" y="88"/>
                    <a:pt x="163" y="88"/>
                  </a:cubicBezTo>
                  <a:cubicBezTo>
                    <a:pt x="163" y="87"/>
                    <a:pt x="165" y="86"/>
                    <a:pt x="165" y="86"/>
                  </a:cubicBezTo>
                  <a:cubicBezTo>
                    <a:pt x="166" y="86"/>
                    <a:pt x="168" y="86"/>
                    <a:pt x="169" y="86"/>
                  </a:cubicBezTo>
                  <a:cubicBezTo>
                    <a:pt x="170" y="87"/>
                    <a:pt x="172" y="88"/>
                    <a:pt x="172" y="89"/>
                  </a:cubicBezTo>
                  <a:cubicBezTo>
                    <a:pt x="172" y="89"/>
                    <a:pt x="172" y="89"/>
                    <a:pt x="173" y="8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6"/>
            <p:cNvSpPr>
              <a:spLocks/>
            </p:cNvSpPr>
            <p:nvPr/>
          </p:nvSpPr>
          <p:spPr bwMode="auto">
            <a:xfrm>
              <a:off x="1088" y="1111"/>
              <a:ext cx="582" cy="606"/>
            </a:xfrm>
            <a:custGeom>
              <a:avLst/>
              <a:gdLst>
                <a:gd name="T0" fmla="*/ 165 w 212"/>
                <a:gd name="T1" fmla="*/ 107 h 221"/>
                <a:gd name="T2" fmla="*/ 167 w 212"/>
                <a:gd name="T3" fmla="*/ 138 h 221"/>
                <a:gd name="T4" fmla="*/ 180 w 212"/>
                <a:gd name="T5" fmla="*/ 151 h 221"/>
                <a:gd name="T6" fmla="*/ 202 w 212"/>
                <a:gd name="T7" fmla="*/ 170 h 221"/>
                <a:gd name="T8" fmla="*/ 207 w 212"/>
                <a:gd name="T9" fmla="*/ 183 h 221"/>
                <a:gd name="T10" fmla="*/ 170 w 212"/>
                <a:gd name="T11" fmla="*/ 185 h 221"/>
                <a:gd name="T12" fmla="*/ 137 w 212"/>
                <a:gd name="T13" fmla="*/ 184 h 221"/>
                <a:gd name="T14" fmla="*/ 118 w 212"/>
                <a:gd name="T15" fmla="*/ 173 h 221"/>
                <a:gd name="T16" fmla="*/ 96 w 212"/>
                <a:gd name="T17" fmla="*/ 177 h 221"/>
                <a:gd name="T18" fmla="*/ 71 w 212"/>
                <a:gd name="T19" fmla="*/ 173 h 221"/>
                <a:gd name="T20" fmla="*/ 68 w 212"/>
                <a:gd name="T21" fmla="*/ 200 h 221"/>
                <a:gd name="T22" fmla="*/ 60 w 212"/>
                <a:gd name="T23" fmla="*/ 218 h 221"/>
                <a:gd name="T24" fmla="*/ 52 w 212"/>
                <a:gd name="T25" fmla="*/ 209 h 221"/>
                <a:gd name="T26" fmla="*/ 41 w 212"/>
                <a:gd name="T27" fmla="*/ 197 h 221"/>
                <a:gd name="T28" fmla="*/ 33 w 212"/>
                <a:gd name="T29" fmla="*/ 186 h 221"/>
                <a:gd name="T30" fmla="*/ 25 w 212"/>
                <a:gd name="T31" fmla="*/ 177 h 221"/>
                <a:gd name="T32" fmla="*/ 8 w 212"/>
                <a:gd name="T33" fmla="*/ 176 h 221"/>
                <a:gd name="T34" fmla="*/ 4 w 212"/>
                <a:gd name="T35" fmla="*/ 160 h 221"/>
                <a:gd name="T36" fmla="*/ 8 w 212"/>
                <a:gd name="T37" fmla="*/ 148 h 221"/>
                <a:gd name="T38" fmla="*/ 18 w 212"/>
                <a:gd name="T39" fmla="*/ 147 h 221"/>
                <a:gd name="T40" fmla="*/ 22 w 212"/>
                <a:gd name="T41" fmla="*/ 133 h 221"/>
                <a:gd name="T42" fmla="*/ 9 w 212"/>
                <a:gd name="T43" fmla="*/ 110 h 221"/>
                <a:gd name="T44" fmla="*/ 3 w 212"/>
                <a:gd name="T45" fmla="*/ 92 h 221"/>
                <a:gd name="T46" fmla="*/ 14 w 212"/>
                <a:gd name="T47" fmla="*/ 65 h 221"/>
                <a:gd name="T48" fmla="*/ 20 w 212"/>
                <a:gd name="T49" fmla="*/ 55 h 221"/>
                <a:gd name="T50" fmla="*/ 30 w 212"/>
                <a:gd name="T51" fmla="*/ 58 h 221"/>
                <a:gd name="T52" fmla="*/ 26 w 212"/>
                <a:gd name="T53" fmla="*/ 69 h 221"/>
                <a:gd name="T54" fmla="*/ 36 w 212"/>
                <a:gd name="T55" fmla="*/ 79 h 221"/>
                <a:gd name="T56" fmla="*/ 42 w 212"/>
                <a:gd name="T57" fmla="*/ 87 h 221"/>
                <a:gd name="T58" fmla="*/ 47 w 212"/>
                <a:gd name="T59" fmla="*/ 78 h 221"/>
                <a:gd name="T60" fmla="*/ 43 w 212"/>
                <a:gd name="T61" fmla="*/ 67 h 221"/>
                <a:gd name="T62" fmla="*/ 49 w 212"/>
                <a:gd name="T63" fmla="*/ 53 h 221"/>
                <a:gd name="T64" fmla="*/ 61 w 212"/>
                <a:gd name="T65" fmla="*/ 40 h 221"/>
                <a:gd name="T66" fmla="*/ 63 w 212"/>
                <a:gd name="T67" fmla="*/ 26 h 221"/>
                <a:gd name="T68" fmla="*/ 62 w 212"/>
                <a:gd name="T69" fmla="*/ 14 h 221"/>
                <a:gd name="T70" fmla="*/ 73 w 212"/>
                <a:gd name="T71" fmla="*/ 17 h 221"/>
                <a:gd name="T72" fmla="*/ 77 w 212"/>
                <a:gd name="T73" fmla="*/ 20 h 221"/>
                <a:gd name="T74" fmla="*/ 82 w 212"/>
                <a:gd name="T75" fmla="*/ 35 h 221"/>
                <a:gd name="T76" fmla="*/ 95 w 212"/>
                <a:gd name="T77" fmla="*/ 34 h 221"/>
                <a:gd name="T78" fmla="*/ 103 w 212"/>
                <a:gd name="T79" fmla="*/ 28 h 221"/>
                <a:gd name="T80" fmla="*/ 114 w 212"/>
                <a:gd name="T81" fmla="*/ 29 h 221"/>
                <a:gd name="T82" fmla="*/ 121 w 212"/>
                <a:gd name="T83" fmla="*/ 39 h 221"/>
                <a:gd name="T84" fmla="*/ 131 w 212"/>
                <a:gd name="T85" fmla="*/ 38 h 221"/>
                <a:gd name="T86" fmla="*/ 123 w 212"/>
                <a:gd name="T87" fmla="*/ 27 h 221"/>
                <a:gd name="T88" fmla="*/ 126 w 212"/>
                <a:gd name="T89" fmla="*/ 20 h 221"/>
                <a:gd name="T90" fmla="*/ 121 w 212"/>
                <a:gd name="T91" fmla="*/ 8 h 221"/>
                <a:gd name="T92" fmla="*/ 134 w 212"/>
                <a:gd name="T93" fmla="*/ 1 h 221"/>
                <a:gd name="T94" fmla="*/ 142 w 212"/>
                <a:gd name="T95" fmla="*/ 8 h 221"/>
                <a:gd name="T96" fmla="*/ 149 w 212"/>
                <a:gd name="T97" fmla="*/ 10 h 221"/>
                <a:gd name="T98" fmla="*/ 159 w 212"/>
                <a:gd name="T99" fmla="*/ 19 h 221"/>
                <a:gd name="T100" fmla="*/ 152 w 212"/>
                <a:gd name="T101" fmla="*/ 27 h 221"/>
                <a:gd name="T102" fmla="*/ 156 w 212"/>
                <a:gd name="T103" fmla="*/ 47 h 221"/>
                <a:gd name="T104" fmla="*/ 147 w 212"/>
                <a:gd name="T105" fmla="*/ 74 h 221"/>
                <a:gd name="T106" fmla="*/ 158 w 212"/>
                <a:gd name="T107" fmla="*/ 93 h 221"/>
                <a:gd name="T108" fmla="*/ 172 w 212"/>
                <a:gd name="T109" fmla="*/ 8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2" h="221">
                  <a:moveTo>
                    <a:pt x="173" y="89"/>
                  </a:moveTo>
                  <a:cubicBezTo>
                    <a:pt x="173" y="91"/>
                    <a:pt x="173" y="93"/>
                    <a:pt x="173" y="94"/>
                  </a:cubicBezTo>
                  <a:cubicBezTo>
                    <a:pt x="172" y="95"/>
                    <a:pt x="172" y="98"/>
                    <a:pt x="172" y="99"/>
                  </a:cubicBezTo>
                  <a:cubicBezTo>
                    <a:pt x="172" y="100"/>
                    <a:pt x="170" y="102"/>
                    <a:pt x="170" y="103"/>
                  </a:cubicBezTo>
                  <a:cubicBezTo>
                    <a:pt x="169" y="104"/>
                    <a:pt x="166" y="106"/>
                    <a:pt x="165" y="107"/>
                  </a:cubicBezTo>
                  <a:cubicBezTo>
                    <a:pt x="164" y="108"/>
                    <a:pt x="162" y="110"/>
                    <a:pt x="162" y="112"/>
                  </a:cubicBezTo>
                  <a:cubicBezTo>
                    <a:pt x="161" y="114"/>
                    <a:pt x="160" y="118"/>
                    <a:pt x="160" y="120"/>
                  </a:cubicBezTo>
                  <a:cubicBezTo>
                    <a:pt x="161" y="122"/>
                    <a:pt x="161" y="125"/>
                    <a:pt x="162" y="127"/>
                  </a:cubicBezTo>
                  <a:cubicBezTo>
                    <a:pt x="162" y="128"/>
                    <a:pt x="165" y="130"/>
                    <a:pt x="165" y="132"/>
                  </a:cubicBezTo>
                  <a:cubicBezTo>
                    <a:pt x="166" y="133"/>
                    <a:pt x="167" y="136"/>
                    <a:pt x="167" y="138"/>
                  </a:cubicBezTo>
                  <a:cubicBezTo>
                    <a:pt x="167" y="139"/>
                    <a:pt x="168" y="141"/>
                    <a:pt x="168" y="143"/>
                  </a:cubicBezTo>
                  <a:cubicBezTo>
                    <a:pt x="169" y="144"/>
                    <a:pt x="170" y="146"/>
                    <a:pt x="171" y="147"/>
                  </a:cubicBezTo>
                  <a:cubicBezTo>
                    <a:pt x="171" y="148"/>
                    <a:pt x="173" y="149"/>
                    <a:pt x="174" y="149"/>
                  </a:cubicBezTo>
                  <a:cubicBezTo>
                    <a:pt x="175" y="149"/>
                    <a:pt x="177" y="149"/>
                    <a:pt x="178" y="149"/>
                  </a:cubicBezTo>
                  <a:cubicBezTo>
                    <a:pt x="178" y="149"/>
                    <a:pt x="180" y="150"/>
                    <a:pt x="180" y="151"/>
                  </a:cubicBezTo>
                  <a:cubicBezTo>
                    <a:pt x="181" y="152"/>
                    <a:pt x="183" y="154"/>
                    <a:pt x="184" y="155"/>
                  </a:cubicBezTo>
                  <a:cubicBezTo>
                    <a:pt x="185" y="156"/>
                    <a:pt x="186" y="159"/>
                    <a:pt x="187" y="160"/>
                  </a:cubicBezTo>
                  <a:cubicBezTo>
                    <a:pt x="188" y="162"/>
                    <a:pt x="192" y="163"/>
                    <a:pt x="193" y="163"/>
                  </a:cubicBezTo>
                  <a:cubicBezTo>
                    <a:pt x="194" y="164"/>
                    <a:pt x="198" y="165"/>
                    <a:pt x="199" y="166"/>
                  </a:cubicBezTo>
                  <a:cubicBezTo>
                    <a:pt x="200" y="167"/>
                    <a:pt x="201" y="169"/>
                    <a:pt x="202" y="170"/>
                  </a:cubicBezTo>
                  <a:cubicBezTo>
                    <a:pt x="202" y="171"/>
                    <a:pt x="202" y="173"/>
                    <a:pt x="203" y="173"/>
                  </a:cubicBezTo>
                  <a:cubicBezTo>
                    <a:pt x="203" y="174"/>
                    <a:pt x="205" y="175"/>
                    <a:pt x="205" y="175"/>
                  </a:cubicBezTo>
                  <a:cubicBezTo>
                    <a:pt x="206" y="176"/>
                    <a:pt x="207" y="178"/>
                    <a:pt x="208" y="178"/>
                  </a:cubicBezTo>
                  <a:cubicBezTo>
                    <a:pt x="208" y="179"/>
                    <a:pt x="210" y="180"/>
                    <a:pt x="212" y="181"/>
                  </a:cubicBezTo>
                  <a:cubicBezTo>
                    <a:pt x="210" y="182"/>
                    <a:pt x="208" y="183"/>
                    <a:pt x="207" y="183"/>
                  </a:cubicBezTo>
                  <a:cubicBezTo>
                    <a:pt x="205" y="184"/>
                    <a:pt x="201" y="184"/>
                    <a:pt x="199" y="184"/>
                  </a:cubicBezTo>
                  <a:cubicBezTo>
                    <a:pt x="197" y="184"/>
                    <a:pt x="193" y="185"/>
                    <a:pt x="190" y="186"/>
                  </a:cubicBezTo>
                  <a:cubicBezTo>
                    <a:pt x="189" y="186"/>
                    <a:pt x="186" y="189"/>
                    <a:pt x="184" y="189"/>
                  </a:cubicBezTo>
                  <a:cubicBezTo>
                    <a:pt x="182" y="189"/>
                    <a:pt x="179" y="186"/>
                    <a:pt x="177" y="186"/>
                  </a:cubicBezTo>
                  <a:cubicBezTo>
                    <a:pt x="175" y="185"/>
                    <a:pt x="171" y="185"/>
                    <a:pt x="170" y="185"/>
                  </a:cubicBezTo>
                  <a:cubicBezTo>
                    <a:pt x="168" y="186"/>
                    <a:pt x="165" y="189"/>
                    <a:pt x="163" y="189"/>
                  </a:cubicBezTo>
                  <a:cubicBezTo>
                    <a:pt x="161" y="190"/>
                    <a:pt x="156" y="190"/>
                    <a:pt x="153" y="189"/>
                  </a:cubicBezTo>
                  <a:cubicBezTo>
                    <a:pt x="152" y="188"/>
                    <a:pt x="151" y="186"/>
                    <a:pt x="150" y="185"/>
                  </a:cubicBezTo>
                  <a:cubicBezTo>
                    <a:pt x="149" y="185"/>
                    <a:pt x="146" y="183"/>
                    <a:pt x="144" y="183"/>
                  </a:cubicBezTo>
                  <a:cubicBezTo>
                    <a:pt x="143" y="183"/>
                    <a:pt x="139" y="184"/>
                    <a:pt x="137" y="184"/>
                  </a:cubicBezTo>
                  <a:cubicBezTo>
                    <a:pt x="136" y="183"/>
                    <a:pt x="134" y="180"/>
                    <a:pt x="132" y="179"/>
                  </a:cubicBezTo>
                  <a:cubicBezTo>
                    <a:pt x="131" y="179"/>
                    <a:pt x="128" y="178"/>
                    <a:pt x="127" y="178"/>
                  </a:cubicBezTo>
                  <a:cubicBezTo>
                    <a:pt x="125" y="178"/>
                    <a:pt x="122" y="182"/>
                    <a:pt x="121" y="182"/>
                  </a:cubicBezTo>
                  <a:cubicBezTo>
                    <a:pt x="119" y="182"/>
                    <a:pt x="117" y="179"/>
                    <a:pt x="117" y="178"/>
                  </a:cubicBezTo>
                  <a:cubicBezTo>
                    <a:pt x="117" y="177"/>
                    <a:pt x="119" y="174"/>
                    <a:pt x="118" y="173"/>
                  </a:cubicBezTo>
                  <a:cubicBezTo>
                    <a:pt x="118" y="171"/>
                    <a:pt x="115" y="170"/>
                    <a:pt x="114" y="169"/>
                  </a:cubicBezTo>
                  <a:cubicBezTo>
                    <a:pt x="113" y="169"/>
                    <a:pt x="111" y="169"/>
                    <a:pt x="110" y="169"/>
                  </a:cubicBezTo>
                  <a:cubicBezTo>
                    <a:pt x="109" y="169"/>
                    <a:pt x="106" y="168"/>
                    <a:pt x="105" y="169"/>
                  </a:cubicBezTo>
                  <a:cubicBezTo>
                    <a:pt x="104" y="169"/>
                    <a:pt x="102" y="171"/>
                    <a:pt x="101" y="172"/>
                  </a:cubicBezTo>
                  <a:cubicBezTo>
                    <a:pt x="99" y="173"/>
                    <a:pt x="98" y="176"/>
                    <a:pt x="96" y="177"/>
                  </a:cubicBezTo>
                  <a:cubicBezTo>
                    <a:pt x="94" y="178"/>
                    <a:pt x="89" y="176"/>
                    <a:pt x="87" y="175"/>
                  </a:cubicBezTo>
                  <a:cubicBezTo>
                    <a:pt x="86" y="174"/>
                    <a:pt x="86" y="171"/>
                    <a:pt x="85" y="171"/>
                  </a:cubicBezTo>
                  <a:cubicBezTo>
                    <a:pt x="84" y="170"/>
                    <a:pt x="81" y="170"/>
                    <a:pt x="80" y="170"/>
                  </a:cubicBezTo>
                  <a:cubicBezTo>
                    <a:pt x="79" y="171"/>
                    <a:pt x="77" y="174"/>
                    <a:pt x="75" y="175"/>
                  </a:cubicBezTo>
                  <a:cubicBezTo>
                    <a:pt x="74" y="175"/>
                    <a:pt x="72" y="173"/>
                    <a:pt x="71" y="173"/>
                  </a:cubicBezTo>
                  <a:cubicBezTo>
                    <a:pt x="69" y="174"/>
                    <a:pt x="67" y="177"/>
                    <a:pt x="66" y="178"/>
                  </a:cubicBezTo>
                  <a:cubicBezTo>
                    <a:pt x="65" y="179"/>
                    <a:pt x="64" y="183"/>
                    <a:pt x="63" y="184"/>
                  </a:cubicBezTo>
                  <a:cubicBezTo>
                    <a:pt x="63" y="186"/>
                    <a:pt x="62" y="190"/>
                    <a:pt x="62" y="191"/>
                  </a:cubicBezTo>
                  <a:cubicBezTo>
                    <a:pt x="63" y="192"/>
                    <a:pt x="64" y="195"/>
                    <a:pt x="65" y="196"/>
                  </a:cubicBezTo>
                  <a:cubicBezTo>
                    <a:pt x="65" y="197"/>
                    <a:pt x="68" y="199"/>
                    <a:pt x="68" y="200"/>
                  </a:cubicBezTo>
                  <a:cubicBezTo>
                    <a:pt x="68" y="201"/>
                    <a:pt x="67" y="203"/>
                    <a:pt x="67" y="204"/>
                  </a:cubicBezTo>
                  <a:cubicBezTo>
                    <a:pt x="66" y="205"/>
                    <a:pt x="64" y="205"/>
                    <a:pt x="64" y="206"/>
                  </a:cubicBezTo>
                  <a:cubicBezTo>
                    <a:pt x="64" y="207"/>
                    <a:pt x="64" y="209"/>
                    <a:pt x="64" y="210"/>
                  </a:cubicBezTo>
                  <a:cubicBezTo>
                    <a:pt x="64" y="211"/>
                    <a:pt x="62" y="211"/>
                    <a:pt x="62" y="212"/>
                  </a:cubicBezTo>
                  <a:cubicBezTo>
                    <a:pt x="61" y="213"/>
                    <a:pt x="61" y="216"/>
                    <a:pt x="60" y="218"/>
                  </a:cubicBezTo>
                  <a:cubicBezTo>
                    <a:pt x="60" y="218"/>
                    <a:pt x="59" y="220"/>
                    <a:pt x="59" y="221"/>
                  </a:cubicBezTo>
                  <a:cubicBezTo>
                    <a:pt x="58" y="220"/>
                    <a:pt x="58" y="219"/>
                    <a:pt x="58" y="219"/>
                  </a:cubicBezTo>
                  <a:cubicBezTo>
                    <a:pt x="57" y="218"/>
                    <a:pt x="55" y="218"/>
                    <a:pt x="55" y="217"/>
                  </a:cubicBezTo>
                  <a:cubicBezTo>
                    <a:pt x="54" y="216"/>
                    <a:pt x="55" y="214"/>
                    <a:pt x="55" y="213"/>
                  </a:cubicBezTo>
                  <a:cubicBezTo>
                    <a:pt x="54" y="212"/>
                    <a:pt x="53" y="210"/>
                    <a:pt x="52" y="209"/>
                  </a:cubicBezTo>
                  <a:cubicBezTo>
                    <a:pt x="52" y="208"/>
                    <a:pt x="52" y="206"/>
                    <a:pt x="51" y="205"/>
                  </a:cubicBezTo>
                  <a:cubicBezTo>
                    <a:pt x="51" y="205"/>
                    <a:pt x="50" y="204"/>
                    <a:pt x="49" y="204"/>
                  </a:cubicBezTo>
                  <a:cubicBezTo>
                    <a:pt x="48" y="204"/>
                    <a:pt x="46" y="205"/>
                    <a:pt x="45" y="204"/>
                  </a:cubicBezTo>
                  <a:cubicBezTo>
                    <a:pt x="44" y="204"/>
                    <a:pt x="42" y="203"/>
                    <a:pt x="42" y="202"/>
                  </a:cubicBezTo>
                  <a:cubicBezTo>
                    <a:pt x="41" y="201"/>
                    <a:pt x="41" y="198"/>
                    <a:pt x="41" y="197"/>
                  </a:cubicBezTo>
                  <a:cubicBezTo>
                    <a:pt x="41" y="196"/>
                    <a:pt x="41" y="195"/>
                    <a:pt x="41" y="194"/>
                  </a:cubicBezTo>
                  <a:cubicBezTo>
                    <a:pt x="41" y="193"/>
                    <a:pt x="40" y="192"/>
                    <a:pt x="39" y="191"/>
                  </a:cubicBezTo>
                  <a:cubicBezTo>
                    <a:pt x="39" y="191"/>
                    <a:pt x="37" y="190"/>
                    <a:pt x="36" y="189"/>
                  </a:cubicBezTo>
                  <a:cubicBezTo>
                    <a:pt x="36" y="189"/>
                    <a:pt x="36" y="187"/>
                    <a:pt x="35" y="187"/>
                  </a:cubicBezTo>
                  <a:cubicBezTo>
                    <a:pt x="35" y="186"/>
                    <a:pt x="33" y="186"/>
                    <a:pt x="33" y="186"/>
                  </a:cubicBezTo>
                  <a:cubicBezTo>
                    <a:pt x="32" y="186"/>
                    <a:pt x="31" y="187"/>
                    <a:pt x="30" y="187"/>
                  </a:cubicBezTo>
                  <a:cubicBezTo>
                    <a:pt x="30" y="186"/>
                    <a:pt x="29" y="185"/>
                    <a:pt x="28" y="185"/>
                  </a:cubicBezTo>
                  <a:cubicBezTo>
                    <a:pt x="28" y="184"/>
                    <a:pt x="28" y="183"/>
                    <a:pt x="27" y="182"/>
                  </a:cubicBezTo>
                  <a:cubicBezTo>
                    <a:pt x="27" y="181"/>
                    <a:pt x="27" y="179"/>
                    <a:pt x="26" y="179"/>
                  </a:cubicBezTo>
                  <a:cubicBezTo>
                    <a:pt x="26" y="178"/>
                    <a:pt x="25" y="178"/>
                    <a:pt x="25" y="177"/>
                  </a:cubicBezTo>
                  <a:cubicBezTo>
                    <a:pt x="24" y="177"/>
                    <a:pt x="22" y="177"/>
                    <a:pt x="22" y="177"/>
                  </a:cubicBezTo>
                  <a:cubicBezTo>
                    <a:pt x="21" y="177"/>
                    <a:pt x="20" y="179"/>
                    <a:pt x="20" y="179"/>
                  </a:cubicBezTo>
                  <a:cubicBezTo>
                    <a:pt x="19" y="180"/>
                    <a:pt x="18" y="181"/>
                    <a:pt x="17" y="181"/>
                  </a:cubicBezTo>
                  <a:cubicBezTo>
                    <a:pt x="15" y="181"/>
                    <a:pt x="13" y="180"/>
                    <a:pt x="12" y="179"/>
                  </a:cubicBezTo>
                  <a:cubicBezTo>
                    <a:pt x="11" y="179"/>
                    <a:pt x="9" y="177"/>
                    <a:pt x="8" y="176"/>
                  </a:cubicBezTo>
                  <a:cubicBezTo>
                    <a:pt x="7" y="175"/>
                    <a:pt x="7" y="173"/>
                    <a:pt x="6" y="173"/>
                  </a:cubicBezTo>
                  <a:cubicBezTo>
                    <a:pt x="6" y="172"/>
                    <a:pt x="5" y="171"/>
                    <a:pt x="5" y="170"/>
                  </a:cubicBezTo>
                  <a:cubicBezTo>
                    <a:pt x="4" y="170"/>
                    <a:pt x="3" y="169"/>
                    <a:pt x="3" y="169"/>
                  </a:cubicBezTo>
                  <a:cubicBezTo>
                    <a:pt x="2" y="167"/>
                    <a:pt x="3" y="165"/>
                    <a:pt x="3" y="163"/>
                  </a:cubicBezTo>
                  <a:cubicBezTo>
                    <a:pt x="3" y="162"/>
                    <a:pt x="4" y="161"/>
                    <a:pt x="4" y="160"/>
                  </a:cubicBezTo>
                  <a:cubicBezTo>
                    <a:pt x="4" y="159"/>
                    <a:pt x="3" y="157"/>
                    <a:pt x="3" y="156"/>
                  </a:cubicBezTo>
                  <a:cubicBezTo>
                    <a:pt x="2" y="155"/>
                    <a:pt x="1" y="154"/>
                    <a:pt x="0" y="153"/>
                  </a:cubicBezTo>
                  <a:cubicBezTo>
                    <a:pt x="0" y="152"/>
                    <a:pt x="1" y="151"/>
                    <a:pt x="1" y="150"/>
                  </a:cubicBezTo>
                  <a:cubicBezTo>
                    <a:pt x="2" y="149"/>
                    <a:pt x="4" y="150"/>
                    <a:pt x="5" y="149"/>
                  </a:cubicBezTo>
                  <a:cubicBezTo>
                    <a:pt x="6" y="149"/>
                    <a:pt x="7" y="148"/>
                    <a:pt x="8" y="148"/>
                  </a:cubicBezTo>
                  <a:cubicBezTo>
                    <a:pt x="9" y="148"/>
                    <a:pt x="11" y="148"/>
                    <a:pt x="12" y="148"/>
                  </a:cubicBezTo>
                  <a:cubicBezTo>
                    <a:pt x="12" y="149"/>
                    <a:pt x="12" y="150"/>
                    <a:pt x="13" y="150"/>
                  </a:cubicBezTo>
                  <a:cubicBezTo>
                    <a:pt x="13" y="151"/>
                    <a:pt x="15" y="152"/>
                    <a:pt x="15" y="152"/>
                  </a:cubicBezTo>
                  <a:cubicBezTo>
                    <a:pt x="16" y="152"/>
                    <a:pt x="17" y="150"/>
                    <a:pt x="18" y="150"/>
                  </a:cubicBezTo>
                  <a:cubicBezTo>
                    <a:pt x="18" y="149"/>
                    <a:pt x="18" y="148"/>
                    <a:pt x="18" y="147"/>
                  </a:cubicBezTo>
                  <a:cubicBezTo>
                    <a:pt x="18" y="146"/>
                    <a:pt x="17" y="144"/>
                    <a:pt x="18" y="144"/>
                  </a:cubicBezTo>
                  <a:cubicBezTo>
                    <a:pt x="18" y="143"/>
                    <a:pt x="20" y="143"/>
                    <a:pt x="20" y="143"/>
                  </a:cubicBezTo>
                  <a:cubicBezTo>
                    <a:pt x="21" y="143"/>
                    <a:pt x="22" y="142"/>
                    <a:pt x="23" y="142"/>
                  </a:cubicBezTo>
                  <a:cubicBezTo>
                    <a:pt x="24" y="141"/>
                    <a:pt x="24" y="139"/>
                    <a:pt x="24" y="138"/>
                  </a:cubicBezTo>
                  <a:cubicBezTo>
                    <a:pt x="24" y="137"/>
                    <a:pt x="23" y="134"/>
                    <a:pt x="22" y="133"/>
                  </a:cubicBezTo>
                  <a:cubicBezTo>
                    <a:pt x="21" y="132"/>
                    <a:pt x="19" y="130"/>
                    <a:pt x="19" y="129"/>
                  </a:cubicBezTo>
                  <a:cubicBezTo>
                    <a:pt x="18" y="128"/>
                    <a:pt x="16" y="126"/>
                    <a:pt x="16" y="124"/>
                  </a:cubicBezTo>
                  <a:cubicBezTo>
                    <a:pt x="15" y="123"/>
                    <a:pt x="15" y="120"/>
                    <a:pt x="14" y="118"/>
                  </a:cubicBezTo>
                  <a:cubicBezTo>
                    <a:pt x="14" y="117"/>
                    <a:pt x="13" y="114"/>
                    <a:pt x="12" y="113"/>
                  </a:cubicBezTo>
                  <a:cubicBezTo>
                    <a:pt x="12" y="112"/>
                    <a:pt x="10" y="111"/>
                    <a:pt x="9" y="110"/>
                  </a:cubicBezTo>
                  <a:cubicBezTo>
                    <a:pt x="9" y="109"/>
                    <a:pt x="9" y="107"/>
                    <a:pt x="8" y="106"/>
                  </a:cubicBezTo>
                  <a:cubicBezTo>
                    <a:pt x="8" y="106"/>
                    <a:pt x="7" y="104"/>
                    <a:pt x="6" y="104"/>
                  </a:cubicBezTo>
                  <a:cubicBezTo>
                    <a:pt x="5" y="103"/>
                    <a:pt x="3" y="102"/>
                    <a:pt x="2" y="101"/>
                  </a:cubicBezTo>
                  <a:cubicBezTo>
                    <a:pt x="2" y="101"/>
                    <a:pt x="1" y="99"/>
                    <a:pt x="1" y="99"/>
                  </a:cubicBezTo>
                  <a:cubicBezTo>
                    <a:pt x="1" y="97"/>
                    <a:pt x="3" y="94"/>
                    <a:pt x="3" y="92"/>
                  </a:cubicBezTo>
                  <a:cubicBezTo>
                    <a:pt x="4" y="90"/>
                    <a:pt x="4" y="86"/>
                    <a:pt x="5" y="85"/>
                  </a:cubicBezTo>
                  <a:cubicBezTo>
                    <a:pt x="5" y="84"/>
                    <a:pt x="7" y="82"/>
                    <a:pt x="7" y="81"/>
                  </a:cubicBezTo>
                  <a:cubicBezTo>
                    <a:pt x="8" y="80"/>
                    <a:pt x="9" y="77"/>
                    <a:pt x="10" y="76"/>
                  </a:cubicBezTo>
                  <a:cubicBezTo>
                    <a:pt x="10" y="74"/>
                    <a:pt x="13" y="72"/>
                    <a:pt x="13" y="71"/>
                  </a:cubicBezTo>
                  <a:cubicBezTo>
                    <a:pt x="14" y="70"/>
                    <a:pt x="14" y="66"/>
                    <a:pt x="14" y="65"/>
                  </a:cubicBezTo>
                  <a:cubicBezTo>
                    <a:pt x="14" y="63"/>
                    <a:pt x="12" y="60"/>
                    <a:pt x="13" y="59"/>
                  </a:cubicBezTo>
                  <a:cubicBezTo>
                    <a:pt x="13" y="58"/>
                    <a:pt x="13" y="57"/>
                    <a:pt x="13" y="56"/>
                  </a:cubicBezTo>
                  <a:cubicBezTo>
                    <a:pt x="14" y="56"/>
                    <a:pt x="15" y="55"/>
                    <a:pt x="15" y="54"/>
                  </a:cubicBezTo>
                  <a:cubicBezTo>
                    <a:pt x="16" y="54"/>
                    <a:pt x="16" y="55"/>
                    <a:pt x="17" y="55"/>
                  </a:cubicBezTo>
                  <a:cubicBezTo>
                    <a:pt x="18" y="55"/>
                    <a:pt x="19" y="55"/>
                    <a:pt x="20" y="55"/>
                  </a:cubicBezTo>
                  <a:cubicBezTo>
                    <a:pt x="20" y="55"/>
                    <a:pt x="20" y="54"/>
                    <a:pt x="21" y="54"/>
                  </a:cubicBezTo>
                  <a:cubicBezTo>
                    <a:pt x="21" y="54"/>
                    <a:pt x="22" y="54"/>
                    <a:pt x="22" y="55"/>
                  </a:cubicBezTo>
                  <a:cubicBezTo>
                    <a:pt x="23" y="55"/>
                    <a:pt x="23" y="57"/>
                    <a:pt x="24" y="57"/>
                  </a:cubicBezTo>
                  <a:cubicBezTo>
                    <a:pt x="25" y="58"/>
                    <a:pt x="26" y="57"/>
                    <a:pt x="27" y="58"/>
                  </a:cubicBezTo>
                  <a:cubicBezTo>
                    <a:pt x="28" y="58"/>
                    <a:pt x="29" y="58"/>
                    <a:pt x="30" y="58"/>
                  </a:cubicBezTo>
                  <a:cubicBezTo>
                    <a:pt x="30" y="59"/>
                    <a:pt x="30" y="62"/>
                    <a:pt x="30" y="63"/>
                  </a:cubicBezTo>
                  <a:cubicBezTo>
                    <a:pt x="30" y="63"/>
                    <a:pt x="29" y="65"/>
                    <a:pt x="29" y="65"/>
                  </a:cubicBezTo>
                  <a:cubicBezTo>
                    <a:pt x="28" y="66"/>
                    <a:pt x="27" y="66"/>
                    <a:pt x="26" y="66"/>
                  </a:cubicBezTo>
                  <a:cubicBezTo>
                    <a:pt x="26" y="67"/>
                    <a:pt x="24" y="67"/>
                    <a:pt x="24" y="68"/>
                  </a:cubicBezTo>
                  <a:cubicBezTo>
                    <a:pt x="24" y="68"/>
                    <a:pt x="25" y="69"/>
                    <a:pt x="26" y="69"/>
                  </a:cubicBezTo>
                  <a:cubicBezTo>
                    <a:pt x="27" y="69"/>
                    <a:pt x="28" y="69"/>
                    <a:pt x="28" y="69"/>
                  </a:cubicBezTo>
                  <a:cubicBezTo>
                    <a:pt x="29" y="70"/>
                    <a:pt x="30" y="72"/>
                    <a:pt x="31" y="72"/>
                  </a:cubicBezTo>
                  <a:cubicBezTo>
                    <a:pt x="31" y="73"/>
                    <a:pt x="33" y="73"/>
                    <a:pt x="33" y="73"/>
                  </a:cubicBezTo>
                  <a:cubicBezTo>
                    <a:pt x="34" y="74"/>
                    <a:pt x="34" y="76"/>
                    <a:pt x="34" y="77"/>
                  </a:cubicBezTo>
                  <a:cubicBezTo>
                    <a:pt x="34" y="77"/>
                    <a:pt x="35" y="78"/>
                    <a:pt x="36" y="79"/>
                  </a:cubicBezTo>
                  <a:cubicBezTo>
                    <a:pt x="36" y="80"/>
                    <a:pt x="37" y="81"/>
                    <a:pt x="36" y="82"/>
                  </a:cubicBezTo>
                  <a:cubicBezTo>
                    <a:pt x="36" y="83"/>
                    <a:pt x="35" y="83"/>
                    <a:pt x="35" y="84"/>
                  </a:cubicBezTo>
                  <a:cubicBezTo>
                    <a:pt x="35" y="85"/>
                    <a:pt x="35" y="85"/>
                    <a:pt x="35" y="85"/>
                  </a:cubicBezTo>
                  <a:cubicBezTo>
                    <a:pt x="36" y="86"/>
                    <a:pt x="38" y="85"/>
                    <a:pt x="39" y="86"/>
                  </a:cubicBezTo>
                  <a:cubicBezTo>
                    <a:pt x="41" y="86"/>
                    <a:pt x="42" y="87"/>
                    <a:pt x="42" y="87"/>
                  </a:cubicBezTo>
                  <a:cubicBezTo>
                    <a:pt x="43" y="87"/>
                    <a:pt x="44" y="87"/>
                    <a:pt x="45" y="87"/>
                  </a:cubicBezTo>
                  <a:cubicBezTo>
                    <a:pt x="45" y="86"/>
                    <a:pt x="46" y="84"/>
                    <a:pt x="46" y="84"/>
                  </a:cubicBezTo>
                  <a:cubicBezTo>
                    <a:pt x="46" y="83"/>
                    <a:pt x="46" y="82"/>
                    <a:pt x="46" y="82"/>
                  </a:cubicBezTo>
                  <a:cubicBezTo>
                    <a:pt x="46" y="81"/>
                    <a:pt x="48" y="81"/>
                    <a:pt x="48" y="81"/>
                  </a:cubicBezTo>
                  <a:cubicBezTo>
                    <a:pt x="48" y="80"/>
                    <a:pt x="47" y="78"/>
                    <a:pt x="47" y="78"/>
                  </a:cubicBezTo>
                  <a:cubicBezTo>
                    <a:pt x="46" y="77"/>
                    <a:pt x="45" y="77"/>
                    <a:pt x="45" y="77"/>
                  </a:cubicBezTo>
                  <a:cubicBezTo>
                    <a:pt x="44" y="77"/>
                    <a:pt x="44" y="75"/>
                    <a:pt x="44" y="74"/>
                  </a:cubicBezTo>
                  <a:cubicBezTo>
                    <a:pt x="43" y="73"/>
                    <a:pt x="43" y="72"/>
                    <a:pt x="43" y="71"/>
                  </a:cubicBezTo>
                  <a:cubicBezTo>
                    <a:pt x="43" y="71"/>
                    <a:pt x="44" y="70"/>
                    <a:pt x="44" y="69"/>
                  </a:cubicBezTo>
                  <a:cubicBezTo>
                    <a:pt x="44" y="69"/>
                    <a:pt x="43" y="67"/>
                    <a:pt x="43" y="67"/>
                  </a:cubicBezTo>
                  <a:cubicBezTo>
                    <a:pt x="43" y="66"/>
                    <a:pt x="43" y="65"/>
                    <a:pt x="43" y="64"/>
                  </a:cubicBezTo>
                  <a:cubicBezTo>
                    <a:pt x="44" y="63"/>
                    <a:pt x="44" y="60"/>
                    <a:pt x="45" y="60"/>
                  </a:cubicBezTo>
                  <a:cubicBezTo>
                    <a:pt x="46" y="59"/>
                    <a:pt x="47" y="60"/>
                    <a:pt x="48" y="59"/>
                  </a:cubicBezTo>
                  <a:cubicBezTo>
                    <a:pt x="49" y="59"/>
                    <a:pt x="48" y="56"/>
                    <a:pt x="48" y="55"/>
                  </a:cubicBezTo>
                  <a:cubicBezTo>
                    <a:pt x="48" y="55"/>
                    <a:pt x="48" y="53"/>
                    <a:pt x="49" y="53"/>
                  </a:cubicBezTo>
                  <a:cubicBezTo>
                    <a:pt x="49" y="52"/>
                    <a:pt x="51" y="52"/>
                    <a:pt x="52" y="51"/>
                  </a:cubicBezTo>
                  <a:cubicBezTo>
                    <a:pt x="52" y="51"/>
                    <a:pt x="52" y="50"/>
                    <a:pt x="52" y="50"/>
                  </a:cubicBezTo>
                  <a:cubicBezTo>
                    <a:pt x="53" y="49"/>
                    <a:pt x="55" y="49"/>
                    <a:pt x="55" y="48"/>
                  </a:cubicBezTo>
                  <a:cubicBezTo>
                    <a:pt x="56" y="48"/>
                    <a:pt x="57" y="46"/>
                    <a:pt x="57" y="45"/>
                  </a:cubicBezTo>
                  <a:cubicBezTo>
                    <a:pt x="58" y="44"/>
                    <a:pt x="60" y="41"/>
                    <a:pt x="61" y="40"/>
                  </a:cubicBezTo>
                  <a:cubicBezTo>
                    <a:pt x="61" y="39"/>
                    <a:pt x="62" y="36"/>
                    <a:pt x="62" y="35"/>
                  </a:cubicBezTo>
                  <a:cubicBezTo>
                    <a:pt x="63" y="34"/>
                    <a:pt x="64" y="33"/>
                    <a:pt x="64" y="33"/>
                  </a:cubicBezTo>
                  <a:cubicBezTo>
                    <a:pt x="64" y="32"/>
                    <a:pt x="64" y="31"/>
                    <a:pt x="63" y="30"/>
                  </a:cubicBezTo>
                  <a:cubicBezTo>
                    <a:pt x="63" y="29"/>
                    <a:pt x="62" y="28"/>
                    <a:pt x="62" y="28"/>
                  </a:cubicBezTo>
                  <a:cubicBezTo>
                    <a:pt x="62" y="27"/>
                    <a:pt x="63" y="26"/>
                    <a:pt x="63" y="26"/>
                  </a:cubicBezTo>
                  <a:cubicBezTo>
                    <a:pt x="63" y="25"/>
                    <a:pt x="63" y="23"/>
                    <a:pt x="63" y="22"/>
                  </a:cubicBezTo>
                  <a:cubicBezTo>
                    <a:pt x="62" y="22"/>
                    <a:pt x="61" y="22"/>
                    <a:pt x="61" y="21"/>
                  </a:cubicBezTo>
                  <a:cubicBezTo>
                    <a:pt x="60" y="21"/>
                    <a:pt x="60" y="20"/>
                    <a:pt x="60" y="19"/>
                  </a:cubicBezTo>
                  <a:cubicBezTo>
                    <a:pt x="60" y="19"/>
                    <a:pt x="61" y="18"/>
                    <a:pt x="61" y="18"/>
                  </a:cubicBezTo>
                  <a:cubicBezTo>
                    <a:pt x="62" y="17"/>
                    <a:pt x="62" y="15"/>
                    <a:pt x="62" y="14"/>
                  </a:cubicBezTo>
                  <a:cubicBezTo>
                    <a:pt x="63" y="13"/>
                    <a:pt x="65" y="13"/>
                    <a:pt x="65" y="13"/>
                  </a:cubicBezTo>
                  <a:cubicBezTo>
                    <a:pt x="66" y="13"/>
                    <a:pt x="67" y="13"/>
                    <a:pt x="68" y="13"/>
                  </a:cubicBezTo>
                  <a:cubicBezTo>
                    <a:pt x="68" y="13"/>
                    <a:pt x="69" y="14"/>
                    <a:pt x="70" y="14"/>
                  </a:cubicBezTo>
                  <a:cubicBezTo>
                    <a:pt x="70" y="15"/>
                    <a:pt x="70" y="16"/>
                    <a:pt x="70" y="17"/>
                  </a:cubicBezTo>
                  <a:cubicBezTo>
                    <a:pt x="71" y="17"/>
                    <a:pt x="73" y="17"/>
                    <a:pt x="73" y="17"/>
                  </a:cubicBezTo>
                  <a:cubicBezTo>
                    <a:pt x="74" y="17"/>
                    <a:pt x="74" y="16"/>
                    <a:pt x="74" y="15"/>
                  </a:cubicBezTo>
                  <a:cubicBezTo>
                    <a:pt x="74" y="15"/>
                    <a:pt x="74" y="14"/>
                    <a:pt x="75" y="13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77" y="13"/>
                    <a:pt x="77" y="15"/>
                    <a:pt x="77" y="15"/>
                  </a:cubicBezTo>
                  <a:cubicBezTo>
                    <a:pt x="77" y="16"/>
                    <a:pt x="77" y="19"/>
                    <a:pt x="77" y="20"/>
                  </a:cubicBezTo>
                  <a:cubicBezTo>
                    <a:pt x="77" y="21"/>
                    <a:pt x="76" y="23"/>
                    <a:pt x="76" y="25"/>
                  </a:cubicBezTo>
                  <a:cubicBezTo>
                    <a:pt x="76" y="25"/>
                    <a:pt x="77" y="27"/>
                    <a:pt x="77" y="27"/>
                  </a:cubicBezTo>
                  <a:cubicBezTo>
                    <a:pt x="77" y="28"/>
                    <a:pt x="79" y="29"/>
                    <a:pt x="80" y="29"/>
                  </a:cubicBezTo>
                  <a:cubicBezTo>
                    <a:pt x="80" y="30"/>
                    <a:pt x="80" y="32"/>
                    <a:pt x="80" y="33"/>
                  </a:cubicBezTo>
                  <a:cubicBezTo>
                    <a:pt x="81" y="34"/>
                    <a:pt x="82" y="35"/>
                    <a:pt x="82" y="35"/>
                  </a:cubicBezTo>
                  <a:cubicBezTo>
                    <a:pt x="83" y="35"/>
                    <a:pt x="85" y="35"/>
                    <a:pt x="86" y="35"/>
                  </a:cubicBezTo>
                  <a:cubicBezTo>
                    <a:pt x="87" y="35"/>
                    <a:pt x="88" y="36"/>
                    <a:pt x="89" y="36"/>
                  </a:cubicBezTo>
                  <a:cubicBezTo>
                    <a:pt x="90" y="36"/>
                    <a:pt x="90" y="35"/>
                    <a:pt x="91" y="35"/>
                  </a:cubicBezTo>
                  <a:cubicBezTo>
                    <a:pt x="92" y="35"/>
                    <a:pt x="93" y="36"/>
                    <a:pt x="93" y="36"/>
                  </a:cubicBezTo>
                  <a:cubicBezTo>
                    <a:pt x="94" y="36"/>
                    <a:pt x="95" y="34"/>
                    <a:pt x="95" y="34"/>
                  </a:cubicBezTo>
                  <a:cubicBezTo>
                    <a:pt x="95" y="33"/>
                    <a:pt x="95" y="31"/>
                    <a:pt x="96" y="30"/>
                  </a:cubicBezTo>
                  <a:cubicBezTo>
                    <a:pt x="96" y="30"/>
                    <a:pt x="98" y="30"/>
                    <a:pt x="98" y="30"/>
                  </a:cubicBezTo>
                  <a:cubicBezTo>
                    <a:pt x="99" y="30"/>
                    <a:pt x="100" y="31"/>
                    <a:pt x="100" y="31"/>
                  </a:cubicBezTo>
                  <a:cubicBezTo>
                    <a:pt x="101" y="31"/>
                    <a:pt x="102" y="30"/>
                    <a:pt x="103" y="30"/>
                  </a:cubicBezTo>
                  <a:cubicBezTo>
                    <a:pt x="103" y="29"/>
                    <a:pt x="103" y="29"/>
                    <a:pt x="103" y="28"/>
                  </a:cubicBezTo>
                  <a:cubicBezTo>
                    <a:pt x="104" y="28"/>
                    <a:pt x="105" y="28"/>
                    <a:pt x="106" y="28"/>
                  </a:cubicBezTo>
                  <a:cubicBezTo>
                    <a:pt x="106" y="27"/>
                    <a:pt x="107" y="26"/>
                    <a:pt x="108" y="26"/>
                  </a:cubicBezTo>
                  <a:cubicBezTo>
                    <a:pt x="108" y="26"/>
                    <a:pt x="109" y="26"/>
                    <a:pt x="110" y="26"/>
                  </a:cubicBezTo>
                  <a:cubicBezTo>
                    <a:pt x="110" y="27"/>
                    <a:pt x="110" y="29"/>
                    <a:pt x="111" y="29"/>
                  </a:cubicBezTo>
                  <a:cubicBezTo>
                    <a:pt x="112" y="29"/>
                    <a:pt x="113" y="28"/>
                    <a:pt x="114" y="29"/>
                  </a:cubicBezTo>
                  <a:cubicBezTo>
                    <a:pt x="114" y="29"/>
                    <a:pt x="115" y="30"/>
                    <a:pt x="116" y="30"/>
                  </a:cubicBezTo>
                  <a:cubicBezTo>
                    <a:pt x="116" y="31"/>
                    <a:pt x="116" y="33"/>
                    <a:pt x="116" y="34"/>
                  </a:cubicBezTo>
                  <a:cubicBezTo>
                    <a:pt x="116" y="34"/>
                    <a:pt x="117" y="36"/>
                    <a:pt x="118" y="36"/>
                  </a:cubicBezTo>
                  <a:cubicBezTo>
                    <a:pt x="118" y="37"/>
                    <a:pt x="120" y="36"/>
                    <a:pt x="121" y="37"/>
                  </a:cubicBezTo>
                  <a:cubicBezTo>
                    <a:pt x="121" y="37"/>
                    <a:pt x="121" y="38"/>
                    <a:pt x="121" y="39"/>
                  </a:cubicBezTo>
                  <a:cubicBezTo>
                    <a:pt x="122" y="39"/>
                    <a:pt x="121" y="40"/>
                    <a:pt x="121" y="40"/>
                  </a:cubicBezTo>
                  <a:cubicBezTo>
                    <a:pt x="122" y="41"/>
                    <a:pt x="122" y="42"/>
                    <a:pt x="123" y="42"/>
                  </a:cubicBezTo>
                  <a:cubicBezTo>
                    <a:pt x="124" y="43"/>
                    <a:pt x="126" y="43"/>
                    <a:pt x="126" y="43"/>
                  </a:cubicBezTo>
                  <a:cubicBezTo>
                    <a:pt x="127" y="43"/>
                    <a:pt x="129" y="42"/>
                    <a:pt x="130" y="41"/>
                  </a:cubicBezTo>
                  <a:cubicBezTo>
                    <a:pt x="130" y="41"/>
                    <a:pt x="131" y="39"/>
                    <a:pt x="131" y="38"/>
                  </a:cubicBezTo>
                  <a:cubicBezTo>
                    <a:pt x="131" y="37"/>
                    <a:pt x="130" y="35"/>
                    <a:pt x="129" y="35"/>
                  </a:cubicBezTo>
                  <a:cubicBezTo>
                    <a:pt x="128" y="34"/>
                    <a:pt x="127" y="34"/>
                    <a:pt x="126" y="33"/>
                  </a:cubicBezTo>
                  <a:cubicBezTo>
                    <a:pt x="125" y="33"/>
                    <a:pt x="124" y="32"/>
                    <a:pt x="124" y="31"/>
                  </a:cubicBezTo>
                  <a:cubicBezTo>
                    <a:pt x="124" y="30"/>
                    <a:pt x="124" y="30"/>
                    <a:pt x="124" y="30"/>
                  </a:cubicBezTo>
                  <a:cubicBezTo>
                    <a:pt x="124" y="29"/>
                    <a:pt x="123" y="28"/>
                    <a:pt x="123" y="27"/>
                  </a:cubicBezTo>
                  <a:cubicBezTo>
                    <a:pt x="124" y="27"/>
                    <a:pt x="124" y="26"/>
                    <a:pt x="125" y="26"/>
                  </a:cubicBezTo>
                  <a:cubicBezTo>
                    <a:pt x="126" y="26"/>
                    <a:pt x="127" y="26"/>
                    <a:pt x="128" y="26"/>
                  </a:cubicBezTo>
                  <a:cubicBezTo>
                    <a:pt x="129" y="26"/>
                    <a:pt x="130" y="24"/>
                    <a:pt x="130" y="23"/>
                  </a:cubicBezTo>
                  <a:cubicBezTo>
                    <a:pt x="130" y="23"/>
                    <a:pt x="128" y="22"/>
                    <a:pt x="128" y="21"/>
                  </a:cubicBezTo>
                  <a:cubicBezTo>
                    <a:pt x="127" y="21"/>
                    <a:pt x="126" y="20"/>
                    <a:pt x="126" y="20"/>
                  </a:cubicBezTo>
                  <a:cubicBezTo>
                    <a:pt x="125" y="20"/>
                    <a:pt x="124" y="21"/>
                    <a:pt x="124" y="21"/>
                  </a:cubicBezTo>
                  <a:cubicBezTo>
                    <a:pt x="123" y="21"/>
                    <a:pt x="121" y="21"/>
                    <a:pt x="121" y="21"/>
                  </a:cubicBezTo>
                  <a:cubicBezTo>
                    <a:pt x="120" y="20"/>
                    <a:pt x="121" y="16"/>
                    <a:pt x="120" y="15"/>
                  </a:cubicBezTo>
                  <a:cubicBezTo>
                    <a:pt x="120" y="14"/>
                    <a:pt x="120" y="13"/>
                    <a:pt x="120" y="12"/>
                  </a:cubicBezTo>
                  <a:cubicBezTo>
                    <a:pt x="120" y="11"/>
                    <a:pt x="121" y="9"/>
                    <a:pt x="121" y="8"/>
                  </a:cubicBezTo>
                  <a:cubicBezTo>
                    <a:pt x="121" y="7"/>
                    <a:pt x="123" y="6"/>
                    <a:pt x="123" y="6"/>
                  </a:cubicBezTo>
                  <a:cubicBezTo>
                    <a:pt x="123" y="5"/>
                    <a:pt x="123" y="3"/>
                    <a:pt x="124" y="3"/>
                  </a:cubicBezTo>
                  <a:cubicBezTo>
                    <a:pt x="124" y="2"/>
                    <a:pt x="126" y="1"/>
                    <a:pt x="127" y="1"/>
                  </a:cubicBezTo>
                  <a:cubicBezTo>
                    <a:pt x="128" y="1"/>
                    <a:pt x="130" y="0"/>
                    <a:pt x="131" y="0"/>
                  </a:cubicBezTo>
                  <a:cubicBezTo>
                    <a:pt x="132" y="0"/>
                    <a:pt x="133" y="0"/>
                    <a:pt x="134" y="1"/>
                  </a:cubicBezTo>
                  <a:cubicBezTo>
                    <a:pt x="134" y="1"/>
                    <a:pt x="135" y="2"/>
                    <a:pt x="135" y="3"/>
                  </a:cubicBezTo>
                  <a:cubicBezTo>
                    <a:pt x="135" y="4"/>
                    <a:pt x="135" y="5"/>
                    <a:pt x="135" y="6"/>
                  </a:cubicBezTo>
                  <a:cubicBezTo>
                    <a:pt x="135" y="7"/>
                    <a:pt x="137" y="7"/>
                    <a:pt x="138" y="8"/>
                  </a:cubicBezTo>
                  <a:cubicBezTo>
                    <a:pt x="138" y="8"/>
                    <a:pt x="139" y="9"/>
                    <a:pt x="140" y="9"/>
                  </a:cubicBezTo>
                  <a:cubicBezTo>
                    <a:pt x="140" y="9"/>
                    <a:pt x="141" y="8"/>
                    <a:pt x="142" y="8"/>
                  </a:cubicBezTo>
                  <a:cubicBezTo>
                    <a:pt x="142" y="7"/>
                    <a:pt x="143" y="6"/>
                    <a:pt x="143" y="5"/>
                  </a:cubicBezTo>
                  <a:cubicBezTo>
                    <a:pt x="144" y="5"/>
                    <a:pt x="145" y="6"/>
                    <a:pt x="145" y="6"/>
                  </a:cubicBezTo>
                  <a:cubicBezTo>
                    <a:pt x="146" y="7"/>
                    <a:pt x="147" y="7"/>
                    <a:pt x="147" y="7"/>
                  </a:cubicBezTo>
                  <a:cubicBezTo>
                    <a:pt x="148" y="8"/>
                    <a:pt x="148" y="9"/>
                    <a:pt x="148" y="9"/>
                  </a:cubicBezTo>
                  <a:cubicBezTo>
                    <a:pt x="148" y="10"/>
                    <a:pt x="149" y="10"/>
                    <a:pt x="149" y="10"/>
                  </a:cubicBezTo>
                  <a:cubicBezTo>
                    <a:pt x="149" y="11"/>
                    <a:pt x="149" y="11"/>
                    <a:pt x="149" y="11"/>
                  </a:cubicBezTo>
                  <a:cubicBezTo>
                    <a:pt x="149" y="12"/>
                    <a:pt x="150" y="13"/>
                    <a:pt x="150" y="14"/>
                  </a:cubicBezTo>
                  <a:cubicBezTo>
                    <a:pt x="151" y="14"/>
                    <a:pt x="154" y="12"/>
                    <a:pt x="155" y="13"/>
                  </a:cubicBezTo>
                  <a:cubicBezTo>
                    <a:pt x="156" y="13"/>
                    <a:pt x="158" y="14"/>
                    <a:pt x="158" y="15"/>
                  </a:cubicBezTo>
                  <a:cubicBezTo>
                    <a:pt x="159" y="16"/>
                    <a:pt x="159" y="18"/>
                    <a:pt x="159" y="19"/>
                  </a:cubicBezTo>
                  <a:cubicBezTo>
                    <a:pt x="159" y="20"/>
                    <a:pt x="159" y="21"/>
                    <a:pt x="159" y="22"/>
                  </a:cubicBezTo>
                  <a:cubicBezTo>
                    <a:pt x="159" y="23"/>
                    <a:pt x="160" y="24"/>
                    <a:pt x="160" y="24"/>
                  </a:cubicBezTo>
                  <a:cubicBezTo>
                    <a:pt x="160" y="25"/>
                    <a:pt x="160" y="27"/>
                    <a:pt x="160" y="27"/>
                  </a:cubicBezTo>
                  <a:cubicBezTo>
                    <a:pt x="159" y="27"/>
                    <a:pt x="158" y="26"/>
                    <a:pt x="157" y="26"/>
                  </a:cubicBezTo>
                  <a:cubicBezTo>
                    <a:pt x="156" y="26"/>
                    <a:pt x="153" y="26"/>
                    <a:pt x="152" y="27"/>
                  </a:cubicBezTo>
                  <a:cubicBezTo>
                    <a:pt x="151" y="27"/>
                    <a:pt x="150" y="29"/>
                    <a:pt x="150" y="30"/>
                  </a:cubicBezTo>
                  <a:cubicBezTo>
                    <a:pt x="150" y="30"/>
                    <a:pt x="151" y="32"/>
                    <a:pt x="151" y="32"/>
                  </a:cubicBezTo>
                  <a:cubicBezTo>
                    <a:pt x="152" y="33"/>
                    <a:pt x="155" y="32"/>
                    <a:pt x="156" y="33"/>
                  </a:cubicBezTo>
                  <a:cubicBezTo>
                    <a:pt x="156" y="34"/>
                    <a:pt x="155" y="37"/>
                    <a:pt x="155" y="38"/>
                  </a:cubicBezTo>
                  <a:cubicBezTo>
                    <a:pt x="155" y="40"/>
                    <a:pt x="156" y="45"/>
                    <a:pt x="156" y="47"/>
                  </a:cubicBezTo>
                  <a:cubicBezTo>
                    <a:pt x="155" y="49"/>
                    <a:pt x="154" y="52"/>
                    <a:pt x="153" y="54"/>
                  </a:cubicBezTo>
                  <a:cubicBezTo>
                    <a:pt x="152" y="56"/>
                    <a:pt x="151" y="59"/>
                    <a:pt x="150" y="62"/>
                  </a:cubicBezTo>
                  <a:cubicBezTo>
                    <a:pt x="149" y="63"/>
                    <a:pt x="148" y="65"/>
                    <a:pt x="147" y="66"/>
                  </a:cubicBezTo>
                  <a:cubicBezTo>
                    <a:pt x="146" y="67"/>
                    <a:pt x="145" y="70"/>
                    <a:pt x="146" y="71"/>
                  </a:cubicBezTo>
                  <a:cubicBezTo>
                    <a:pt x="146" y="72"/>
                    <a:pt x="146" y="73"/>
                    <a:pt x="147" y="74"/>
                  </a:cubicBezTo>
                  <a:cubicBezTo>
                    <a:pt x="147" y="75"/>
                    <a:pt x="149" y="76"/>
                    <a:pt x="149" y="76"/>
                  </a:cubicBezTo>
                  <a:cubicBezTo>
                    <a:pt x="150" y="77"/>
                    <a:pt x="150" y="80"/>
                    <a:pt x="150" y="81"/>
                  </a:cubicBezTo>
                  <a:cubicBezTo>
                    <a:pt x="151" y="82"/>
                    <a:pt x="151" y="84"/>
                    <a:pt x="151" y="85"/>
                  </a:cubicBezTo>
                  <a:cubicBezTo>
                    <a:pt x="151" y="86"/>
                    <a:pt x="152" y="88"/>
                    <a:pt x="153" y="89"/>
                  </a:cubicBezTo>
                  <a:cubicBezTo>
                    <a:pt x="154" y="90"/>
                    <a:pt x="157" y="93"/>
                    <a:pt x="158" y="93"/>
                  </a:cubicBezTo>
                  <a:cubicBezTo>
                    <a:pt x="159" y="93"/>
                    <a:pt x="161" y="92"/>
                    <a:pt x="162" y="91"/>
                  </a:cubicBezTo>
                  <a:cubicBezTo>
                    <a:pt x="162" y="90"/>
                    <a:pt x="162" y="88"/>
                    <a:pt x="163" y="88"/>
                  </a:cubicBezTo>
                  <a:cubicBezTo>
                    <a:pt x="163" y="87"/>
                    <a:pt x="165" y="86"/>
                    <a:pt x="165" y="86"/>
                  </a:cubicBezTo>
                  <a:cubicBezTo>
                    <a:pt x="166" y="86"/>
                    <a:pt x="168" y="86"/>
                    <a:pt x="169" y="86"/>
                  </a:cubicBezTo>
                  <a:cubicBezTo>
                    <a:pt x="170" y="87"/>
                    <a:pt x="172" y="88"/>
                    <a:pt x="172" y="89"/>
                  </a:cubicBezTo>
                  <a:cubicBezTo>
                    <a:pt x="172" y="89"/>
                    <a:pt x="172" y="89"/>
                    <a:pt x="173" y="89"/>
                  </a:cubicBezTo>
                  <a:close/>
                </a:path>
              </a:pathLst>
            </a:custGeom>
            <a:gradFill>
              <a:gsLst>
                <a:gs pos="0">
                  <a:srgbClr val="31548F">
                    <a:lumMod val="67000"/>
                  </a:srgbClr>
                </a:gs>
                <a:gs pos="48000">
                  <a:srgbClr val="34A3C1"/>
                </a:gs>
                <a:gs pos="100000">
                  <a:srgbClr val="6B71C7"/>
                </a:gs>
              </a:gsLst>
              <a:path path="circle">
                <a:fillToRect l="100000" t="100000"/>
              </a:path>
            </a:gra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7"/>
            <p:cNvSpPr>
              <a:spLocks/>
            </p:cNvSpPr>
            <p:nvPr/>
          </p:nvSpPr>
          <p:spPr bwMode="auto">
            <a:xfrm>
              <a:off x="701" y="1158"/>
              <a:ext cx="547" cy="735"/>
            </a:xfrm>
            <a:custGeom>
              <a:avLst/>
              <a:gdLst>
                <a:gd name="T0" fmla="*/ 193 w 199"/>
                <a:gd name="T1" fmla="*/ 211 h 268"/>
                <a:gd name="T2" fmla="*/ 175 w 199"/>
                <a:gd name="T3" fmla="*/ 205 h 268"/>
                <a:gd name="T4" fmla="*/ 161 w 199"/>
                <a:gd name="T5" fmla="*/ 213 h 268"/>
                <a:gd name="T6" fmla="*/ 141 w 199"/>
                <a:gd name="T7" fmla="*/ 219 h 268"/>
                <a:gd name="T8" fmla="*/ 126 w 199"/>
                <a:gd name="T9" fmla="*/ 226 h 268"/>
                <a:gd name="T10" fmla="*/ 114 w 199"/>
                <a:gd name="T11" fmla="*/ 237 h 268"/>
                <a:gd name="T12" fmla="*/ 108 w 199"/>
                <a:gd name="T13" fmla="*/ 251 h 268"/>
                <a:gd name="T14" fmla="*/ 100 w 199"/>
                <a:gd name="T15" fmla="*/ 265 h 268"/>
                <a:gd name="T16" fmla="*/ 83 w 199"/>
                <a:gd name="T17" fmla="*/ 264 h 268"/>
                <a:gd name="T18" fmla="*/ 81 w 199"/>
                <a:gd name="T19" fmla="*/ 260 h 268"/>
                <a:gd name="T20" fmla="*/ 75 w 199"/>
                <a:gd name="T21" fmla="*/ 251 h 268"/>
                <a:gd name="T22" fmla="*/ 59 w 199"/>
                <a:gd name="T23" fmla="*/ 256 h 268"/>
                <a:gd name="T24" fmla="*/ 44 w 199"/>
                <a:gd name="T25" fmla="*/ 251 h 268"/>
                <a:gd name="T26" fmla="*/ 35 w 199"/>
                <a:gd name="T27" fmla="*/ 247 h 268"/>
                <a:gd name="T28" fmla="*/ 24 w 199"/>
                <a:gd name="T29" fmla="*/ 239 h 268"/>
                <a:gd name="T30" fmla="*/ 17 w 199"/>
                <a:gd name="T31" fmla="*/ 224 h 268"/>
                <a:gd name="T32" fmla="*/ 16 w 199"/>
                <a:gd name="T33" fmla="*/ 214 h 268"/>
                <a:gd name="T34" fmla="*/ 24 w 199"/>
                <a:gd name="T35" fmla="*/ 198 h 268"/>
                <a:gd name="T36" fmla="*/ 32 w 199"/>
                <a:gd name="T37" fmla="*/ 194 h 268"/>
                <a:gd name="T38" fmla="*/ 26 w 199"/>
                <a:gd name="T39" fmla="*/ 175 h 268"/>
                <a:gd name="T40" fmla="*/ 17 w 199"/>
                <a:gd name="T41" fmla="*/ 173 h 268"/>
                <a:gd name="T42" fmla="*/ 10 w 199"/>
                <a:gd name="T43" fmla="*/ 163 h 268"/>
                <a:gd name="T44" fmla="*/ 5 w 199"/>
                <a:gd name="T45" fmla="*/ 155 h 268"/>
                <a:gd name="T46" fmla="*/ 2 w 199"/>
                <a:gd name="T47" fmla="*/ 143 h 268"/>
                <a:gd name="T48" fmla="*/ 13 w 199"/>
                <a:gd name="T49" fmla="*/ 141 h 268"/>
                <a:gd name="T50" fmla="*/ 23 w 199"/>
                <a:gd name="T51" fmla="*/ 140 h 268"/>
                <a:gd name="T52" fmla="*/ 34 w 199"/>
                <a:gd name="T53" fmla="*/ 134 h 268"/>
                <a:gd name="T54" fmla="*/ 37 w 199"/>
                <a:gd name="T55" fmla="*/ 125 h 268"/>
                <a:gd name="T56" fmla="*/ 43 w 199"/>
                <a:gd name="T57" fmla="*/ 115 h 268"/>
                <a:gd name="T58" fmla="*/ 48 w 199"/>
                <a:gd name="T59" fmla="*/ 112 h 268"/>
                <a:gd name="T60" fmla="*/ 63 w 199"/>
                <a:gd name="T61" fmla="*/ 102 h 268"/>
                <a:gd name="T62" fmla="*/ 80 w 199"/>
                <a:gd name="T63" fmla="*/ 102 h 268"/>
                <a:gd name="T64" fmla="*/ 96 w 199"/>
                <a:gd name="T65" fmla="*/ 95 h 268"/>
                <a:gd name="T66" fmla="*/ 95 w 199"/>
                <a:gd name="T67" fmla="*/ 85 h 268"/>
                <a:gd name="T68" fmla="*/ 90 w 199"/>
                <a:gd name="T69" fmla="*/ 68 h 268"/>
                <a:gd name="T70" fmla="*/ 92 w 199"/>
                <a:gd name="T71" fmla="*/ 59 h 268"/>
                <a:gd name="T72" fmla="*/ 105 w 199"/>
                <a:gd name="T73" fmla="*/ 50 h 268"/>
                <a:gd name="T74" fmla="*/ 116 w 199"/>
                <a:gd name="T75" fmla="*/ 35 h 268"/>
                <a:gd name="T76" fmla="*/ 116 w 199"/>
                <a:gd name="T77" fmla="*/ 24 h 268"/>
                <a:gd name="T78" fmla="*/ 121 w 199"/>
                <a:gd name="T79" fmla="*/ 18 h 268"/>
                <a:gd name="T80" fmla="*/ 131 w 199"/>
                <a:gd name="T81" fmla="*/ 10 h 268"/>
                <a:gd name="T82" fmla="*/ 142 w 199"/>
                <a:gd name="T83" fmla="*/ 1 h 268"/>
                <a:gd name="T84" fmla="*/ 141 w 199"/>
                <a:gd name="T85" fmla="*/ 17 h 268"/>
                <a:gd name="T86" fmla="*/ 150 w 199"/>
                <a:gd name="T87" fmla="*/ 31 h 268"/>
                <a:gd name="T88" fmla="*/ 154 w 199"/>
                <a:gd name="T89" fmla="*/ 40 h 268"/>
                <a:gd name="T90" fmla="*/ 148 w 199"/>
                <a:gd name="T91" fmla="*/ 64 h 268"/>
                <a:gd name="T92" fmla="*/ 147 w 199"/>
                <a:gd name="T93" fmla="*/ 87 h 268"/>
                <a:gd name="T94" fmla="*/ 157 w 199"/>
                <a:gd name="T95" fmla="*/ 108 h 268"/>
                <a:gd name="T96" fmla="*/ 161 w 199"/>
                <a:gd name="T97" fmla="*/ 127 h 268"/>
                <a:gd name="T98" fmla="*/ 154 w 199"/>
                <a:gd name="T99" fmla="*/ 133 h 268"/>
                <a:gd name="T100" fmla="*/ 141 w 199"/>
                <a:gd name="T101" fmla="*/ 136 h 268"/>
                <a:gd name="T102" fmla="*/ 146 w 199"/>
                <a:gd name="T103" fmla="*/ 153 h 268"/>
                <a:gd name="T104" fmla="*/ 161 w 199"/>
                <a:gd name="T105" fmla="*/ 163 h 268"/>
                <a:gd name="T106" fmla="*/ 169 w 199"/>
                <a:gd name="T107" fmla="*/ 168 h 268"/>
                <a:gd name="T108" fmla="*/ 180 w 199"/>
                <a:gd name="T109" fmla="*/ 175 h 268"/>
                <a:gd name="T110" fmla="*/ 190 w 199"/>
                <a:gd name="T111" fmla="*/ 188 h 268"/>
                <a:gd name="T112" fmla="*/ 198 w 199"/>
                <a:gd name="T113" fmla="*/ 202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9" h="268">
                  <a:moveTo>
                    <a:pt x="198" y="202"/>
                  </a:moveTo>
                  <a:cubicBezTo>
                    <a:pt x="199" y="202"/>
                    <a:pt x="199" y="203"/>
                    <a:pt x="199" y="204"/>
                  </a:cubicBezTo>
                  <a:cubicBezTo>
                    <a:pt x="199" y="205"/>
                    <a:pt x="198" y="206"/>
                    <a:pt x="198" y="207"/>
                  </a:cubicBezTo>
                  <a:cubicBezTo>
                    <a:pt x="197" y="208"/>
                    <a:pt x="196" y="209"/>
                    <a:pt x="195" y="211"/>
                  </a:cubicBezTo>
                  <a:cubicBezTo>
                    <a:pt x="194" y="211"/>
                    <a:pt x="194" y="211"/>
                    <a:pt x="193" y="211"/>
                  </a:cubicBezTo>
                  <a:cubicBezTo>
                    <a:pt x="192" y="211"/>
                    <a:pt x="190" y="210"/>
                    <a:pt x="189" y="210"/>
                  </a:cubicBezTo>
                  <a:cubicBezTo>
                    <a:pt x="188" y="209"/>
                    <a:pt x="187" y="207"/>
                    <a:pt x="187" y="206"/>
                  </a:cubicBezTo>
                  <a:cubicBezTo>
                    <a:pt x="186" y="205"/>
                    <a:pt x="185" y="205"/>
                    <a:pt x="184" y="204"/>
                  </a:cubicBezTo>
                  <a:cubicBezTo>
                    <a:pt x="183" y="204"/>
                    <a:pt x="180" y="204"/>
                    <a:pt x="179" y="204"/>
                  </a:cubicBezTo>
                  <a:cubicBezTo>
                    <a:pt x="178" y="204"/>
                    <a:pt x="176" y="204"/>
                    <a:pt x="175" y="205"/>
                  </a:cubicBezTo>
                  <a:cubicBezTo>
                    <a:pt x="174" y="206"/>
                    <a:pt x="174" y="208"/>
                    <a:pt x="174" y="209"/>
                  </a:cubicBezTo>
                  <a:cubicBezTo>
                    <a:pt x="173" y="211"/>
                    <a:pt x="172" y="215"/>
                    <a:pt x="170" y="216"/>
                  </a:cubicBezTo>
                  <a:cubicBezTo>
                    <a:pt x="169" y="217"/>
                    <a:pt x="166" y="217"/>
                    <a:pt x="165" y="217"/>
                  </a:cubicBezTo>
                  <a:cubicBezTo>
                    <a:pt x="164" y="217"/>
                    <a:pt x="163" y="218"/>
                    <a:pt x="162" y="217"/>
                  </a:cubicBezTo>
                  <a:cubicBezTo>
                    <a:pt x="161" y="217"/>
                    <a:pt x="162" y="214"/>
                    <a:pt x="161" y="213"/>
                  </a:cubicBezTo>
                  <a:cubicBezTo>
                    <a:pt x="160" y="213"/>
                    <a:pt x="159" y="213"/>
                    <a:pt x="158" y="212"/>
                  </a:cubicBezTo>
                  <a:cubicBezTo>
                    <a:pt x="157" y="212"/>
                    <a:pt x="154" y="213"/>
                    <a:pt x="153" y="213"/>
                  </a:cubicBezTo>
                  <a:cubicBezTo>
                    <a:pt x="152" y="213"/>
                    <a:pt x="151" y="214"/>
                    <a:pt x="150" y="215"/>
                  </a:cubicBezTo>
                  <a:cubicBezTo>
                    <a:pt x="149" y="215"/>
                    <a:pt x="149" y="217"/>
                    <a:pt x="148" y="218"/>
                  </a:cubicBezTo>
                  <a:cubicBezTo>
                    <a:pt x="146" y="219"/>
                    <a:pt x="143" y="219"/>
                    <a:pt x="141" y="219"/>
                  </a:cubicBezTo>
                  <a:cubicBezTo>
                    <a:pt x="139" y="219"/>
                    <a:pt x="137" y="218"/>
                    <a:pt x="136" y="219"/>
                  </a:cubicBezTo>
                  <a:cubicBezTo>
                    <a:pt x="135" y="219"/>
                    <a:pt x="134" y="221"/>
                    <a:pt x="134" y="222"/>
                  </a:cubicBezTo>
                  <a:cubicBezTo>
                    <a:pt x="133" y="222"/>
                    <a:pt x="133" y="224"/>
                    <a:pt x="132" y="225"/>
                  </a:cubicBezTo>
                  <a:cubicBezTo>
                    <a:pt x="132" y="225"/>
                    <a:pt x="131" y="227"/>
                    <a:pt x="130" y="227"/>
                  </a:cubicBezTo>
                  <a:cubicBezTo>
                    <a:pt x="129" y="227"/>
                    <a:pt x="127" y="227"/>
                    <a:pt x="126" y="226"/>
                  </a:cubicBezTo>
                  <a:cubicBezTo>
                    <a:pt x="125" y="225"/>
                    <a:pt x="125" y="222"/>
                    <a:pt x="124" y="221"/>
                  </a:cubicBezTo>
                  <a:cubicBezTo>
                    <a:pt x="124" y="221"/>
                    <a:pt x="122" y="220"/>
                    <a:pt x="122" y="220"/>
                  </a:cubicBezTo>
                  <a:cubicBezTo>
                    <a:pt x="121" y="220"/>
                    <a:pt x="120" y="222"/>
                    <a:pt x="119" y="222"/>
                  </a:cubicBezTo>
                  <a:cubicBezTo>
                    <a:pt x="118" y="224"/>
                    <a:pt x="118" y="228"/>
                    <a:pt x="117" y="230"/>
                  </a:cubicBezTo>
                  <a:cubicBezTo>
                    <a:pt x="117" y="232"/>
                    <a:pt x="115" y="235"/>
                    <a:pt x="114" y="237"/>
                  </a:cubicBezTo>
                  <a:cubicBezTo>
                    <a:pt x="113" y="238"/>
                    <a:pt x="110" y="240"/>
                    <a:pt x="109" y="241"/>
                  </a:cubicBezTo>
                  <a:cubicBezTo>
                    <a:pt x="109" y="241"/>
                    <a:pt x="108" y="242"/>
                    <a:pt x="108" y="243"/>
                  </a:cubicBezTo>
                  <a:cubicBezTo>
                    <a:pt x="108" y="244"/>
                    <a:pt x="109" y="245"/>
                    <a:pt x="109" y="245"/>
                  </a:cubicBezTo>
                  <a:cubicBezTo>
                    <a:pt x="109" y="246"/>
                    <a:pt x="110" y="247"/>
                    <a:pt x="110" y="248"/>
                  </a:cubicBezTo>
                  <a:cubicBezTo>
                    <a:pt x="110" y="249"/>
                    <a:pt x="108" y="250"/>
                    <a:pt x="108" y="251"/>
                  </a:cubicBezTo>
                  <a:cubicBezTo>
                    <a:pt x="108" y="252"/>
                    <a:pt x="108" y="253"/>
                    <a:pt x="108" y="254"/>
                  </a:cubicBezTo>
                  <a:cubicBezTo>
                    <a:pt x="109" y="255"/>
                    <a:pt x="109" y="257"/>
                    <a:pt x="108" y="258"/>
                  </a:cubicBezTo>
                  <a:cubicBezTo>
                    <a:pt x="108" y="259"/>
                    <a:pt x="106" y="259"/>
                    <a:pt x="105" y="259"/>
                  </a:cubicBezTo>
                  <a:cubicBezTo>
                    <a:pt x="104" y="260"/>
                    <a:pt x="102" y="261"/>
                    <a:pt x="101" y="262"/>
                  </a:cubicBezTo>
                  <a:cubicBezTo>
                    <a:pt x="101" y="263"/>
                    <a:pt x="101" y="264"/>
                    <a:pt x="100" y="265"/>
                  </a:cubicBezTo>
                  <a:cubicBezTo>
                    <a:pt x="99" y="265"/>
                    <a:pt x="97" y="265"/>
                    <a:pt x="96" y="265"/>
                  </a:cubicBezTo>
                  <a:cubicBezTo>
                    <a:pt x="95" y="265"/>
                    <a:pt x="93" y="264"/>
                    <a:pt x="92" y="264"/>
                  </a:cubicBezTo>
                  <a:cubicBezTo>
                    <a:pt x="91" y="264"/>
                    <a:pt x="90" y="264"/>
                    <a:pt x="89" y="264"/>
                  </a:cubicBezTo>
                  <a:cubicBezTo>
                    <a:pt x="88" y="264"/>
                    <a:pt x="87" y="262"/>
                    <a:pt x="86" y="262"/>
                  </a:cubicBezTo>
                  <a:cubicBezTo>
                    <a:pt x="85" y="262"/>
                    <a:pt x="84" y="263"/>
                    <a:pt x="83" y="264"/>
                  </a:cubicBezTo>
                  <a:cubicBezTo>
                    <a:pt x="83" y="265"/>
                    <a:pt x="83" y="266"/>
                    <a:pt x="82" y="267"/>
                  </a:cubicBezTo>
                  <a:cubicBezTo>
                    <a:pt x="81" y="267"/>
                    <a:pt x="80" y="268"/>
                    <a:pt x="79" y="267"/>
                  </a:cubicBezTo>
                  <a:cubicBezTo>
                    <a:pt x="79" y="267"/>
                    <a:pt x="78" y="267"/>
                    <a:pt x="78" y="266"/>
                  </a:cubicBezTo>
                  <a:cubicBezTo>
                    <a:pt x="79" y="266"/>
                    <a:pt x="80" y="265"/>
                    <a:pt x="80" y="264"/>
                  </a:cubicBezTo>
                  <a:cubicBezTo>
                    <a:pt x="81" y="263"/>
                    <a:pt x="81" y="261"/>
                    <a:pt x="81" y="260"/>
                  </a:cubicBezTo>
                  <a:cubicBezTo>
                    <a:pt x="80" y="259"/>
                    <a:pt x="79" y="258"/>
                    <a:pt x="78" y="258"/>
                  </a:cubicBezTo>
                  <a:cubicBezTo>
                    <a:pt x="78" y="257"/>
                    <a:pt x="77" y="256"/>
                    <a:pt x="77" y="255"/>
                  </a:cubicBezTo>
                  <a:cubicBezTo>
                    <a:pt x="77" y="254"/>
                    <a:pt x="78" y="253"/>
                    <a:pt x="78" y="252"/>
                  </a:cubicBezTo>
                  <a:cubicBezTo>
                    <a:pt x="78" y="252"/>
                    <a:pt x="78" y="251"/>
                    <a:pt x="77" y="251"/>
                  </a:cubicBezTo>
                  <a:cubicBezTo>
                    <a:pt x="77" y="251"/>
                    <a:pt x="76" y="250"/>
                    <a:pt x="75" y="251"/>
                  </a:cubicBezTo>
                  <a:cubicBezTo>
                    <a:pt x="75" y="251"/>
                    <a:pt x="75" y="253"/>
                    <a:pt x="74" y="253"/>
                  </a:cubicBezTo>
                  <a:cubicBezTo>
                    <a:pt x="73" y="254"/>
                    <a:pt x="70" y="253"/>
                    <a:pt x="69" y="253"/>
                  </a:cubicBezTo>
                  <a:cubicBezTo>
                    <a:pt x="68" y="253"/>
                    <a:pt x="66" y="254"/>
                    <a:pt x="64" y="255"/>
                  </a:cubicBezTo>
                  <a:cubicBezTo>
                    <a:pt x="64" y="255"/>
                    <a:pt x="63" y="257"/>
                    <a:pt x="62" y="257"/>
                  </a:cubicBezTo>
                  <a:cubicBezTo>
                    <a:pt x="61" y="257"/>
                    <a:pt x="60" y="256"/>
                    <a:pt x="59" y="256"/>
                  </a:cubicBezTo>
                  <a:cubicBezTo>
                    <a:pt x="58" y="255"/>
                    <a:pt x="56" y="256"/>
                    <a:pt x="55" y="256"/>
                  </a:cubicBezTo>
                  <a:cubicBezTo>
                    <a:pt x="54" y="256"/>
                    <a:pt x="53" y="257"/>
                    <a:pt x="52" y="257"/>
                  </a:cubicBezTo>
                  <a:cubicBezTo>
                    <a:pt x="51" y="256"/>
                    <a:pt x="50" y="255"/>
                    <a:pt x="49" y="255"/>
                  </a:cubicBezTo>
                  <a:cubicBezTo>
                    <a:pt x="48" y="254"/>
                    <a:pt x="47" y="254"/>
                    <a:pt x="46" y="254"/>
                  </a:cubicBezTo>
                  <a:cubicBezTo>
                    <a:pt x="45" y="253"/>
                    <a:pt x="44" y="252"/>
                    <a:pt x="44" y="251"/>
                  </a:cubicBezTo>
                  <a:cubicBezTo>
                    <a:pt x="43" y="251"/>
                    <a:pt x="41" y="251"/>
                    <a:pt x="40" y="250"/>
                  </a:cubicBezTo>
                  <a:cubicBezTo>
                    <a:pt x="40" y="250"/>
                    <a:pt x="39" y="249"/>
                    <a:pt x="38" y="249"/>
                  </a:cubicBezTo>
                  <a:cubicBezTo>
                    <a:pt x="38" y="248"/>
                    <a:pt x="38" y="247"/>
                    <a:pt x="37" y="247"/>
                  </a:cubicBezTo>
                  <a:cubicBezTo>
                    <a:pt x="37" y="247"/>
                    <a:pt x="36" y="246"/>
                    <a:pt x="36" y="246"/>
                  </a:cubicBezTo>
                  <a:cubicBezTo>
                    <a:pt x="36" y="246"/>
                    <a:pt x="35" y="247"/>
                    <a:pt x="35" y="247"/>
                  </a:cubicBezTo>
                  <a:cubicBezTo>
                    <a:pt x="34" y="247"/>
                    <a:pt x="33" y="245"/>
                    <a:pt x="32" y="245"/>
                  </a:cubicBezTo>
                  <a:cubicBezTo>
                    <a:pt x="31" y="244"/>
                    <a:pt x="30" y="244"/>
                    <a:pt x="29" y="244"/>
                  </a:cubicBezTo>
                  <a:cubicBezTo>
                    <a:pt x="29" y="243"/>
                    <a:pt x="27" y="244"/>
                    <a:pt x="26" y="244"/>
                  </a:cubicBezTo>
                  <a:cubicBezTo>
                    <a:pt x="25" y="244"/>
                    <a:pt x="25" y="243"/>
                    <a:pt x="24" y="242"/>
                  </a:cubicBezTo>
                  <a:cubicBezTo>
                    <a:pt x="24" y="242"/>
                    <a:pt x="24" y="240"/>
                    <a:pt x="24" y="239"/>
                  </a:cubicBezTo>
                  <a:cubicBezTo>
                    <a:pt x="24" y="238"/>
                    <a:pt x="24" y="238"/>
                    <a:pt x="24" y="237"/>
                  </a:cubicBezTo>
                  <a:cubicBezTo>
                    <a:pt x="24" y="236"/>
                    <a:pt x="23" y="235"/>
                    <a:pt x="22" y="234"/>
                  </a:cubicBezTo>
                  <a:cubicBezTo>
                    <a:pt x="21" y="234"/>
                    <a:pt x="19" y="234"/>
                    <a:pt x="19" y="233"/>
                  </a:cubicBezTo>
                  <a:cubicBezTo>
                    <a:pt x="18" y="232"/>
                    <a:pt x="17" y="229"/>
                    <a:pt x="17" y="228"/>
                  </a:cubicBezTo>
                  <a:cubicBezTo>
                    <a:pt x="17" y="227"/>
                    <a:pt x="17" y="225"/>
                    <a:pt x="17" y="224"/>
                  </a:cubicBezTo>
                  <a:cubicBezTo>
                    <a:pt x="17" y="223"/>
                    <a:pt x="17" y="222"/>
                    <a:pt x="18" y="221"/>
                  </a:cubicBezTo>
                  <a:cubicBezTo>
                    <a:pt x="18" y="221"/>
                    <a:pt x="19" y="220"/>
                    <a:pt x="20" y="220"/>
                  </a:cubicBezTo>
                  <a:cubicBezTo>
                    <a:pt x="20" y="219"/>
                    <a:pt x="20" y="219"/>
                    <a:pt x="20" y="218"/>
                  </a:cubicBezTo>
                  <a:cubicBezTo>
                    <a:pt x="20" y="218"/>
                    <a:pt x="18" y="217"/>
                    <a:pt x="17" y="216"/>
                  </a:cubicBezTo>
                  <a:cubicBezTo>
                    <a:pt x="17" y="216"/>
                    <a:pt x="16" y="214"/>
                    <a:pt x="16" y="214"/>
                  </a:cubicBezTo>
                  <a:cubicBezTo>
                    <a:pt x="15" y="213"/>
                    <a:pt x="16" y="210"/>
                    <a:pt x="16" y="209"/>
                  </a:cubicBezTo>
                  <a:cubicBezTo>
                    <a:pt x="16" y="208"/>
                    <a:pt x="17" y="207"/>
                    <a:pt x="17" y="207"/>
                  </a:cubicBezTo>
                  <a:cubicBezTo>
                    <a:pt x="18" y="206"/>
                    <a:pt x="19" y="206"/>
                    <a:pt x="19" y="205"/>
                  </a:cubicBezTo>
                  <a:cubicBezTo>
                    <a:pt x="20" y="204"/>
                    <a:pt x="21" y="202"/>
                    <a:pt x="22" y="201"/>
                  </a:cubicBezTo>
                  <a:cubicBezTo>
                    <a:pt x="23" y="201"/>
                    <a:pt x="24" y="199"/>
                    <a:pt x="24" y="198"/>
                  </a:cubicBezTo>
                  <a:cubicBezTo>
                    <a:pt x="24" y="197"/>
                    <a:pt x="23" y="196"/>
                    <a:pt x="23" y="195"/>
                  </a:cubicBezTo>
                  <a:cubicBezTo>
                    <a:pt x="23" y="194"/>
                    <a:pt x="24" y="193"/>
                    <a:pt x="25" y="192"/>
                  </a:cubicBezTo>
                  <a:cubicBezTo>
                    <a:pt x="25" y="192"/>
                    <a:pt x="27" y="191"/>
                    <a:pt x="28" y="192"/>
                  </a:cubicBezTo>
                  <a:cubicBezTo>
                    <a:pt x="28" y="192"/>
                    <a:pt x="29" y="193"/>
                    <a:pt x="29" y="193"/>
                  </a:cubicBezTo>
                  <a:cubicBezTo>
                    <a:pt x="30" y="194"/>
                    <a:pt x="32" y="194"/>
                    <a:pt x="32" y="194"/>
                  </a:cubicBezTo>
                  <a:cubicBezTo>
                    <a:pt x="33" y="193"/>
                    <a:pt x="31" y="190"/>
                    <a:pt x="31" y="189"/>
                  </a:cubicBezTo>
                  <a:cubicBezTo>
                    <a:pt x="31" y="188"/>
                    <a:pt x="29" y="186"/>
                    <a:pt x="29" y="185"/>
                  </a:cubicBezTo>
                  <a:cubicBezTo>
                    <a:pt x="28" y="184"/>
                    <a:pt x="28" y="182"/>
                    <a:pt x="29" y="181"/>
                  </a:cubicBezTo>
                  <a:cubicBezTo>
                    <a:pt x="29" y="180"/>
                    <a:pt x="29" y="178"/>
                    <a:pt x="29" y="178"/>
                  </a:cubicBezTo>
                  <a:cubicBezTo>
                    <a:pt x="29" y="177"/>
                    <a:pt x="27" y="176"/>
                    <a:pt x="26" y="175"/>
                  </a:cubicBezTo>
                  <a:cubicBezTo>
                    <a:pt x="25" y="174"/>
                    <a:pt x="25" y="173"/>
                    <a:pt x="24" y="173"/>
                  </a:cubicBezTo>
                  <a:cubicBezTo>
                    <a:pt x="24" y="173"/>
                    <a:pt x="23" y="173"/>
                    <a:pt x="22" y="173"/>
                  </a:cubicBezTo>
                  <a:cubicBezTo>
                    <a:pt x="22" y="173"/>
                    <a:pt x="21" y="174"/>
                    <a:pt x="21" y="175"/>
                  </a:cubicBezTo>
                  <a:cubicBezTo>
                    <a:pt x="20" y="175"/>
                    <a:pt x="19" y="175"/>
                    <a:pt x="19" y="175"/>
                  </a:cubicBezTo>
                  <a:cubicBezTo>
                    <a:pt x="18" y="175"/>
                    <a:pt x="18" y="173"/>
                    <a:pt x="17" y="173"/>
                  </a:cubicBezTo>
                  <a:cubicBezTo>
                    <a:pt x="16" y="173"/>
                    <a:pt x="15" y="173"/>
                    <a:pt x="14" y="172"/>
                  </a:cubicBezTo>
                  <a:cubicBezTo>
                    <a:pt x="13" y="172"/>
                    <a:pt x="12" y="171"/>
                    <a:pt x="11" y="170"/>
                  </a:cubicBezTo>
                  <a:cubicBezTo>
                    <a:pt x="11" y="170"/>
                    <a:pt x="10" y="169"/>
                    <a:pt x="9" y="168"/>
                  </a:cubicBezTo>
                  <a:cubicBezTo>
                    <a:pt x="9" y="167"/>
                    <a:pt x="9" y="166"/>
                    <a:pt x="9" y="165"/>
                  </a:cubicBezTo>
                  <a:cubicBezTo>
                    <a:pt x="9" y="165"/>
                    <a:pt x="10" y="164"/>
                    <a:pt x="10" y="163"/>
                  </a:cubicBezTo>
                  <a:cubicBezTo>
                    <a:pt x="10" y="163"/>
                    <a:pt x="9" y="161"/>
                    <a:pt x="9" y="161"/>
                  </a:cubicBezTo>
                  <a:cubicBezTo>
                    <a:pt x="9" y="160"/>
                    <a:pt x="9" y="159"/>
                    <a:pt x="9" y="158"/>
                  </a:cubicBezTo>
                  <a:cubicBezTo>
                    <a:pt x="9" y="158"/>
                    <a:pt x="9" y="157"/>
                    <a:pt x="9" y="156"/>
                  </a:cubicBezTo>
                  <a:cubicBezTo>
                    <a:pt x="8" y="155"/>
                    <a:pt x="8" y="155"/>
                    <a:pt x="8" y="155"/>
                  </a:cubicBezTo>
                  <a:cubicBezTo>
                    <a:pt x="7" y="155"/>
                    <a:pt x="6" y="155"/>
                    <a:pt x="5" y="155"/>
                  </a:cubicBezTo>
                  <a:cubicBezTo>
                    <a:pt x="5" y="155"/>
                    <a:pt x="3" y="155"/>
                    <a:pt x="3" y="154"/>
                  </a:cubicBezTo>
                  <a:cubicBezTo>
                    <a:pt x="3" y="153"/>
                    <a:pt x="3" y="152"/>
                    <a:pt x="3" y="151"/>
                  </a:cubicBezTo>
                  <a:cubicBezTo>
                    <a:pt x="2" y="150"/>
                    <a:pt x="1" y="149"/>
                    <a:pt x="1" y="149"/>
                  </a:cubicBezTo>
                  <a:cubicBezTo>
                    <a:pt x="1" y="148"/>
                    <a:pt x="0" y="147"/>
                    <a:pt x="0" y="146"/>
                  </a:cubicBezTo>
                  <a:cubicBezTo>
                    <a:pt x="0" y="145"/>
                    <a:pt x="2" y="143"/>
                    <a:pt x="2" y="143"/>
                  </a:cubicBezTo>
                  <a:cubicBezTo>
                    <a:pt x="3" y="142"/>
                    <a:pt x="4" y="142"/>
                    <a:pt x="5" y="142"/>
                  </a:cubicBezTo>
                  <a:cubicBezTo>
                    <a:pt x="6" y="141"/>
                    <a:pt x="7" y="143"/>
                    <a:pt x="8" y="143"/>
                  </a:cubicBezTo>
                  <a:cubicBezTo>
                    <a:pt x="8" y="142"/>
                    <a:pt x="9" y="142"/>
                    <a:pt x="9" y="142"/>
                  </a:cubicBezTo>
                  <a:cubicBezTo>
                    <a:pt x="10" y="142"/>
                    <a:pt x="10" y="141"/>
                    <a:pt x="11" y="140"/>
                  </a:cubicBezTo>
                  <a:cubicBezTo>
                    <a:pt x="11" y="140"/>
                    <a:pt x="13" y="141"/>
                    <a:pt x="13" y="141"/>
                  </a:cubicBezTo>
                  <a:cubicBezTo>
                    <a:pt x="14" y="141"/>
                    <a:pt x="14" y="143"/>
                    <a:pt x="15" y="143"/>
                  </a:cubicBezTo>
                  <a:cubicBezTo>
                    <a:pt x="15" y="143"/>
                    <a:pt x="17" y="143"/>
                    <a:pt x="17" y="143"/>
                  </a:cubicBezTo>
                  <a:cubicBezTo>
                    <a:pt x="18" y="142"/>
                    <a:pt x="19" y="142"/>
                    <a:pt x="19" y="141"/>
                  </a:cubicBezTo>
                  <a:cubicBezTo>
                    <a:pt x="20" y="141"/>
                    <a:pt x="20" y="140"/>
                    <a:pt x="20" y="140"/>
                  </a:cubicBezTo>
                  <a:cubicBezTo>
                    <a:pt x="21" y="139"/>
                    <a:pt x="22" y="140"/>
                    <a:pt x="23" y="140"/>
                  </a:cubicBezTo>
                  <a:cubicBezTo>
                    <a:pt x="24" y="140"/>
                    <a:pt x="25" y="139"/>
                    <a:pt x="25" y="139"/>
                  </a:cubicBezTo>
                  <a:cubicBezTo>
                    <a:pt x="25" y="138"/>
                    <a:pt x="24" y="136"/>
                    <a:pt x="24" y="136"/>
                  </a:cubicBezTo>
                  <a:cubicBezTo>
                    <a:pt x="25" y="135"/>
                    <a:pt x="26" y="134"/>
                    <a:pt x="27" y="134"/>
                  </a:cubicBezTo>
                  <a:cubicBezTo>
                    <a:pt x="28" y="134"/>
                    <a:pt x="30" y="133"/>
                    <a:pt x="31" y="133"/>
                  </a:cubicBezTo>
                  <a:cubicBezTo>
                    <a:pt x="32" y="133"/>
                    <a:pt x="33" y="134"/>
                    <a:pt x="34" y="134"/>
                  </a:cubicBezTo>
                  <a:cubicBezTo>
                    <a:pt x="34" y="134"/>
                    <a:pt x="36" y="134"/>
                    <a:pt x="36" y="134"/>
                  </a:cubicBezTo>
                  <a:cubicBezTo>
                    <a:pt x="36" y="133"/>
                    <a:pt x="36" y="133"/>
                    <a:pt x="37" y="132"/>
                  </a:cubicBezTo>
                  <a:cubicBezTo>
                    <a:pt x="37" y="132"/>
                    <a:pt x="39" y="132"/>
                    <a:pt x="39" y="131"/>
                  </a:cubicBezTo>
                  <a:cubicBezTo>
                    <a:pt x="39" y="130"/>
                    <a:pt x="39" y="128"/>
                    <a:pt x="39" y="128"/>
                  </a:cubicBezTo>
                  <a:cubicBezTo>
                    <a:pt x="39" y="127"/>
                    <a:pt x="37" y="125"/>
                    <a:pt x="37" y="125"/>
                  </a:cubicBezTo>
                  <a:cubicBezTo>
                    <a:pt x="37" y="124"/>
                    <a:pt x="36" y="122"/>
                    <a:pt x="36" y="122"/>
                  </a:cubicBezTo>
                  <a:cubicBezTo>
                    <a:pt x="36" y="121"/>
                    <a:pt x="38" y="120"/>
                    <a:pt x="39" y="119"/>
                  </a:cubicBezTo>
                  <a:cubicBezTo>
                    <a:pt x="39" y="119"/>
                    <a:pt x="40" y="119"/>
                    <a:pt x="41" y="119"/>
                  </a:cubicBezTo>
                  <a:cubicBezTo>
                    <a:pt x="41" y="119"/>
                    <a:pt x="43" y="119"/>
                    <a:pt x="43" y="118"/>
                  </a:cubicBezTo>
                  <a:cubicBezTo>
                    <a:pt x="44" y="118"/>
                    <a:pt x="43" y="116"/>
                    <a:pt x="43" y="115"/>
                  </a:cubicBezTo>
                  <a:cubicBezTo>
                    <a:pt x="43" y="115"/>
                    <a:pt x="42" y="114"/>
                    <a:pt x="42" y="113"/>
                  </a:cubicBezTo>
                  <a:cubicBezTo>
                    <a:pt x="42" y="113"/>
                    <a:pt x="41" y="112"/>
                    <a:pt x="41" y="112"/>
                  </a:cubicBezTo>
                  <a:cubicBezTo>
                    <a:pt x="42" y="112"/>
                    <a:pt x="43" y="112"/>
                    <a:pt x="43" y="112"/>
                  </a:cubicBezTo>
                  <a:cubicBezTo>
                    <a:pt x="44" y="112"/>
                    <a:pt x="45" y="113"/>
                    <a:pt x="46" y="113"/>
                  </a:cubicBezTo>
                  <a:cubicBezTo>
                    <a:pt x="46" y="113"/>
                    <a:pt x="48" y="112"/>
                    <a:pt x="48" y="112"/>
                  </a:cubicBezTo>
                  <a:cubicBezTo>
                    <a:pt x="48" y="111"/>
                    <a:pt x="49" y="110"/>
                    <a:pt x="49" y="110"/>
                  </a:cubicBezTo>
                  <a:cubicBezTo>
                    <a:pt x="50" y="109"/>
                    <a:pt x="52" y="108"/>
                    <a:pt x="53" y="107"/>
                  </a:cubicBezTo>
                  <a:cubicBezTo>
                    <a:pt x="54" y="107"/>
                    <a:pt x="56" y="108"/>
                    <a:pt x="57" y="107"/>
                  </a:cubicBezTo>
                  <a:cubicBezTo>
                    <a:pt x="58" y="107"/>
                    <a:pt x="60" y="106"/>
                    <a:pt x="61" y="105"/>
                  </a:cubicBezTo>
                  <a:cubicBezTo>
                    <a:pt x="61" y="104"/>
                    <a:pt x="62" y="103"/>
                    <a:pt x="63" y="102"/>
                  </a:cubicBezTo>
                  <a:cubicBezTo>
                    <a:pt x="63" y="102"/>
                    <a:pt x="64" y="100"/>
                    <a:pt x="65" y="100"/>
                  </a:cubicBezTo>
                  <a:cubicBezTo>
                    <a:pt x="65" y="100"/>
                    <a:pt x="67" y="100"/>
                    <a:pt x="68" y="100"/>
                  </a:cubicBezTo>
                  <a:cubicBezTo>
                    <a:pt x="69" y="100"/>
                    <a:pt x="70" y="101"/>
                    <a:pt x="71" y="101"/>
                  </a:cubicBezTo>
                  <a:cubicBezTo>
                    <a:pt x="73" y="101"/>
                    <a:pt x="75" y="101"/>
                    <a:pt x="76" y="101"/>
                  </a:cubicBezTo>
                  <a:cubicBezTo>
                    <a:pt x="77" y="101"/>
                    <a:pt x="79" y="102"/>
                    <a:pt x="80" y="102"/>
                  </a:cubicBezTo>
                  <a:cubicBezTo>
                    <a:pt x="80" y="102"/>
                    <a:pt x="82" y="102"/>
                    <a:pt x="83" y="102"/>
                  </a:cubicBezTo>
                  <a:cubicBezTo>
                    <a:pt x="84" y="102"/>
                    <a:pt x="86" y="101"/>
                    <a:pt x="86" y="100"/>
                  </a:cubicBezTo>
                  <a:cubicBezTo>
                    <a:pt x="87" y="100"/>
                    <a:pt x="88" y="97"/>
                    <a:pt x="89" y="97"/>
                  </a:cubicBezTo>
                  <a:cubicBezTo>
                    <a:pt x="90" y="96"/>
                    <a:pt x="91" y="97"/>
                    <a:pt x="92" y="97"/>
                  </a:cubicBezTo>
                  <a:cubicBezTo>
                    <a:pt x="93" y="97"/>
                    <a:pt x="95" y="96"/>
                    <a:pt x="96" y="95"/>
                  </a:cubicBezTo>
                  <a:cubicBezTo>
                    <a:pt x="96" y="95"/>
                    <a:pt x="96" y="93"/>
                    <a:pt x="96" y="92"/>
                  </a:cubicBezTo>
                  <a:cubicBezTo>
                    <a:pt x="95" y="92"/>
                    <a:pt x="94" y="91"/>
                    <a:pt x="94" y="90"/>
                  </a:cubicBezTo>
                  <a:cubicBezTo>
                    <a:pt x="94" y="90"/>
                    <a:pt x="93" y="89"/>
                    <a:pt x="93" y="89"/>
                  </a:cubicBezTo>
                  <a:cubicBezTo>
                    <a:pt x="94" y="88"/>
                    <a:pt x="95" y="88"/>
                    <a:pt x="95" y="87"/>
                  </a:cubicBezTo>
                  <a:cubicBezTo>
                    <a:pt x="96" y="86"/>
                    <a:pt x="95" y="85"/>
                    <a:pt x="95" y="85"/>
                  </a:cubicBezTo>
                  <a:cubicBezTo>
                    <a:pt x="95" y="83"/>
                    <a:pt x="92" y="82"/>
                    <a:pt x="92" y="81"/>
                  </a:cubicBezTo>
                  <a:cubicBezTo>
                    <a:pt x="91" y="80"/>
                    <a:pt x="89" y="79"/>
                    <a:pt x="89" y="78"/>
                  </a:cubicBezTo>
                  <a:cubicBezTo>
                    <a:pt x="89" y="77"/>
                    <a:pt x="89" y="75"/>
                    <a:pt x="90" y="74"/>
                  </a:cubicBezTo>
                  <a:cubicBezTo>
                    <a:pt x="90" y="73"/>
                    <a:pt x="92" y="71"/>
                    <a:pt x="92" y="70"/>
                  </a:cubicBezTo>
                  <a:cubicBezTo>
                    <a:pt x="92" y="69"/>
                    <a:pt x="91" y="68"/>
                    <a:pt x="90" y="68"/>
                  </a:cubicBezTo>
                  <a:cubicBezTo>
                    <a:pt x="90" y="67"/>
                    <a:pt x="89" y="65"/>
                    <a:pt x="88" y="64"/>
                  </a:cubicBezTo>
                  <a:cubicBezTo>
                    <a:pt x="88" y="64"/>
                    <a:pt x="88" y="62"/>
                    <a:pt x="88" y="61"/>
                  </a:cubicBezTo>
                  <a:cubicBezTo>
                    <a:pt x="88" y="61"/>
                    <a:pt x="88" y="60"/>
                    <a:pt x="88" y="59"/>
                  </a:cubicBezTo>
                  <a:cubicBezTo>
                    <a:pt x="89" y="59"/>
                    <a:pt x="90" y="59"/>
                    <a:pt x="90" y="59"/>
                  </a:cubicBezTo>
                  <a:cubicBezTo>
                    <a:pt x="91" y="59"/>
                    <a:pt x="92" y="59"/>
                    <a:pt x="92" y="59"/>
                  </a:cubicBezTo>
                  <a:cubicBezTo>
                    <a:pt x="93" y="59"/>
                    <a:pt x="94" y="60"/>
                    <a:pt x="95" y="60"/>
                  </a:cubicBezTo>
                  <a:cubicBezTo>
                    <a:pt x="95" y="60"/>
                    <a:pt x="96" y="59"/>
                    <a:pt x="97" y="59"/>
                  </a:cubicBezTo>
                  <a:cubicBezTo>
                    <a:pt x="97" y="58"/>
                    <a:pt x="97" y="56"/>
                    <a:pt x="97" y="55"/>
                  </a:cubicBezTo>
                  <a:cubicBezTo>
                    <a:pt x="97" y="54"/>
                    <a:pt x="99" y="52"/>
                    <a:pt x="100" y="51"/>
                  </a:cubicBezTo>
                  <a:cubicBezTo>
                    <a:pt x="101" y="50"/>
                    <a:pt x="104" y="51"/>
                    <a:pt x="105" y="50"/>
                  </a:cubicBezTo>
                  <a:cubicBezTo>
                    <a:pt x="106" y="50"/>
                    <a:pt x="108" y="48"/>
                    <a:pt x="108" y="47"/>
                  </a:cubicBezTo>
                  <a:cubicBezTo>
                    <a:pt x="109" y="46"/>
                    <a:pt x="108" y="43"/>
                    <a:pt x="109" y="41"/>
                  </a:cubicBezTo>
                  <a:cubicBezTo>
                    <a:pt x="109" y="40"/>
                    <a:pt x="111" y="38"/>
                    <a:pt x="112" y="38"/>
                  </a:cubicBezTo>
                  <a:cubicBezTo>
                    <a:pt x="113" y="38"/>
                    <a:pt x="114" y="38"/>
                    <a:pt x="115" y="38"/>
                  </a:cubicBezTo>
                  <a:cubicBezTo>
                    <a:pt x="115" y="37"/>
                    <a:pt x="115" y="36"/>
                    <a:pt x="116" y="35"/>
                  </a:cubicBezTo>
                  <a:cubicBezTo>
                    <a:pt x="116" y="35"/>
                    <a:pt x="118" y="35"/>
                    <a:pt x="118" y="35"/>
                  </a:cubicBezTo>
                  <a:cubicBezTo>
                    <a:pt x="119" y="34"/>
                    <a:pt x="120" y="32"/>
                    <a:pt x="120" y="32"/>
                  </a:cubicBezTo>
                  <a:cubicBezTo>
                    <a:pt x="120" y="31"/>
                    <a:pt x="119" y="30"/>
                    <a:pt x="118" y="29"/>
                  </a:cubicBezTo>
                  <a:cubicBezTo>
                    <a:pt x="118" y="28"/>
                    <a:pt x="118" y="26"/>
                    <a:pt x="118" y="25"/>
                  </a:cubicBezTo>
                  <a:cubicBezTo>
                    <a:pt x="117" y="25"/>
                    <a:pt x="117" y="25"/>
                    <a:pt x="116" y="24"/>
                  </a:cubicBezTo>
                  <a:cubicBezTo>
                    <a:pt x="116" y="24"/>
                    <a:pt x="115" y="23"/>
                    <a:pt x="115" y="22"/>
                  </a:cubicBezTo>
                  <a:cubicBezTo>
                    <a:pt x="115" y="22"/>
                    <a:pt x="115" y="21"/>
                    <a:pt x="115" y="21"/>
                  </a:cubicBezTo>
                  <a:cubicBezTo>
                    <a:pt x="115" y="20"/>
                    <a:pt x="117" y="20"/>
                    <a:pt x="118" y="19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9" y="17"/>
                    <a:pt x="121" y="18"/>
                    <a:pt x="121" y="18"/>
                  </a:cubicBezTo>
                  <a:cubicBezTo>
                    <a:pt x="122" y="18"/>
                    <a:pt x="123" y="17"/>
                    <a:pt x="124" y="16"/>
                  </a:cubicBezTo>
                  <a:cubicBezTo>
                    <a:pt x="124" y="16"/>
                    <a:pt x="124" y="14"/>
                    <a:pt x="124" y="14"/>
                  </a:cubicBezTo>
                  <a:cubicBezTo>
                    <a:pt x="125" y="13"/>
                    <a:pt x="126" y="14"/>
                    <a:pt x="127" y="14"/>
                  </a:cubicBezTo>
                  <a:cubicBezTo>
                    <a:pt x="127" y="13"/>
                    <a:pt x="127" y="11"/>
                    <a:pt x="128" y="10"/>
                  </a:cubicBezTo>
                  <a:cubicBezTo>
                    <a:pt x="128" y="10"/>
                    <a:pt x="130" y="11"/>
                    <a:pt x="131" y="10"/>
                  </a:cubicBezTo>
                  <a:cubicBezTo>
                    <a:pt x="131" y="10"/>
                    <a:pt x="131" y="8"/>
                    <a:pt x="131" y="8"/>
                  </a:cubicBezTo>
                  <a:cubicBezTo>
                    <a:pt x="131" y="7"/>
                    <a:pt x="130" y="5"/>
                    <a:pt x="130" y="5"/>
                  </a:cubicBezTo>
                  <a:cubicBezTo>
                    <a:pt x="130" y="4"/>
                    <a:pt x="132" y="3"/>
                    <a:pt x="133" y="3"/>
                  </a:cubicBezTo>
                  <a:cubicBezTo>
                    <a:pt x="134" y="2"/>
                    <a:pt x="136" y="1"/>
                    <a:pt x="137" y="1"/>
                  </a:cubicBezTo>
                  <a:cubicBezTo>
                    <a:pt x="138" y="0"/>
                    <a:pt x="141" y="1"/>
                    <a:pt x="142" y="1"/>
                  </a:cubicBezTo>
                  <a:cubicBezTo>
                    <a:pt x="142" y="2"/>
                    <a:pt x="142" y="4"/>
                    <a:pt x="142" y="5"/>
                  </a:cubicBezTo>
                  <a:cubicBezTo>
                    <a:pt x="142" y="6"/>
                    <a:pt x="143" y="8"/>
                    <a:pt x="143" y="8"/>
                  </a:cubicBezTo>
                  <a:cubicBezTo>
                    <a:pt x="143" y="9"/>
                    <a:pt x="142" y="10"/>
                    <a:pt x="142" y="11"/>
                  </a:cubicBezTo>
                  <a:cubicBezTo>
                    <a:pt x="142" y="12"/>
                    <a:pt x="143" y="14"/>
                    <a:pt x="142" y="15"/>
                  </a:cubicBezTo>
                  <a:cubicBezTo>
                    <a:pt x="142" y="15"/>
                    <a:pt x="141" y="16"/>
                    <a:pt x="141" y="17"/>
                  </a:cubicBezTo>
                  <a:cubicBezTo>
                    <a:pt x="140" y="18"/>
                    <a:pt x="140" y="20"/>
                    <a:pt x="140" y="21"/>
                  </a:cubicBezTo>
                  <a:cubicBezTo>
                    <a:pt x="141" y="22"/>
                    <a:pt x="141" y="23"/>
                    <a:pt x="142" y="24"/>
                  </a:cubicBezTo>
                  <a:cubicBezTo>
                    <a:pt x="143" y="25"/>
                    <a:pt x="145" y="25"/>
                    <a:pt x="146" y="26"/>
                  </a:cubicBezTo>
                  <a:cubicBezTo>
                    <a:pt x="146" y="27"/>
                    <a:pt x="147" y="29"/>
                    <a:pt x="147" y="29"/>
                  </a:cubicBezTo>
                  <a:cubicBezTo>
                    <a:pt x="148" y="30"/>
                    <a:pt x="149" y="31"/>
                    <a:pt x="150" y="31"/>
                  </a:cubicBezTo>
                  <a:cubicBezTo>
                    <a:pt x="150" y="31"/>
                    <a:pt x="151" y="32"/>
                    <a:pt x="152" y="33"/>
                  </a:cubicBezTo>
                  <a:cubicBezTo>
                    <a:pt x="152" y="33"/>
                    <a:pt x="154" y="34"/>
                    <a:pt x="154" y="35"/>
                  </a:cubicBezTo>
                  <a:cubicBezTo>
                    <a:pt x="155" y="35"/>
                    <a:pt x="155" y="37"/>
                    <a:pt x="156" y="37"/>
                  </a:cubicBezTo>
                  <a:cubicBezTo>
                    <a:pt x="156" y="37"/>
                    <a:pt x="156" y="37"/>
                    <a:pt x="156" y="37"/>
                  </a:cubicBezTo>
                  <a:cubicBezTo>
                    <a:pt x="156" y="38"/>
                    <a:pt x="155" y="39"/>
                    <a:pt x="154" y="40"/>
                  </a:cubicBezTo>
                  <a:cubicBezTo>
                    <a:pt x="154" y="40"/>
                    <a:pt x="154" y="42"/>
                    <a:pt x="154" y="42"/>
                  </a:cubicBezTo>
                  <a:cubicBezTo>
                    <a:pt x="153" y="44"/>
                    <a:pt x="155" y="46"/>
                    <a:pt x="155" y="48"/>
                  </a:cubicBezTo>
                  <a:cubicBezTo>
                    <a:pt x="155" y="49"/>
                    <a:pt x="155" y="53"/>
                    <a:pt x="154" y="54"/>
                  </a:cubicBezTo>
                  <a:cubicBezTo>
                    <a:pt x="154" y="55"/>
                    <a:pt x="151" y="57"/>
                    <a:pt x="151" y="59"/>
                  </a:cubicBezTo>
                  <a:cubicBezTo>
                    <a:pt x="150" y="60"/>
                    <a:pt x="149" y="63"/>
                    <a:pt x="148" y="64"/>
                  </a:cubicBezTo>
                  <a:cubicBezTo>
                    <a:pt x="148" y="65"/>
                    <a:pt x="146" y="67"/>
                    <a:pt x="146" y="68"/>
                  </a:cubicBezTo>
                  <a:cubicBezTo>
                    <a:pt x="145" y="69"/>
                    <a:pt x="145" y="73"/>
                    <a:pt x="144" y="75"/>
                  </a:cubicBezTo>
                  <a:cubicBezTo>
                    <a:pt x="144" y="77"/>
                    <a:pt x="142" y="80"/>
                    <a:pt x="142" y="82"/>
                  </a:cubicBezTo>
                  <a:cubicBezTo>
                    <a:pt x="142" y="82"/>
                    <a:pt x="143" y="84"/>
                    <a:pt x="143" y="85"/>
                  </a:cubicBezTo>
                  <a:cubicBezTo>
                    <a:pt x="144" y="86"/>
                    <a:pt x="146" y="87"/>
                    <a:pt x="147" y="87"/>
                  </a:cubicBezTo>
                  <a:cubicBezTo>
                    <a:pt x="148" y="88"/>
                    <a:pt x="149" y="89"/>
                    <a:pt x="149" y="90"/>
                  </a:cubicBezTo>
                  <a:cubicBezTo>
                    <a:pt x="150" y="91"/>
                    <a:pt x="150" y="93"/>
                    <a:pt x="150" y="94"/>
                  </a:cubicBezTo>
                  <a:cubicBezTo>
                    <a:pt x="151" y="95"/>
                    <a:pt x="153" y="96"/>
                    <a:pt x="153" y="97"/>
                  </a:cubicBezTo>
                  <a:cubicBezTo>
                    <a:pt x="154" y="98"/>
                    <a:pt x="155" y="100"/>
                    <a:pt x="155" y="101"/>
                  </a:cubicBezTo>
                  <a:cubicBezTo>
                    <a:pt x="156" y="103"/>
                    <a:pt x="156" y="106"/>
                    <a:pt x="157" y="108"/>
                  </a:cubicBezTo>
                  <a:cubicBezTo>
                    <a:pt x="157" y="109"/>
                    <a:pt x="159" y="112"/>
                    <a:pt x="160" y="113"/>
                  </a:cubicBezTo>
                  <a:cubicBezTo>
                    <a:pt x="160" y="114"/>
                    <a:pt x="162" y="115"/>
                    <a:pt x="163" y="116"/>
                  </a:cubicBezTo>
                  <a:cubicBezTo>
                    <a:pt x="164" y="117"/>
                    <a:pt x="165" y="120"/>
                    <a:pt x="165" y="122"/>
                  </a:cubicBezTo>
                  <a:cubicBezTo>
                    <a:pt x="165" y="123"/>
                    <a:pt x="165" y="124"/>
                    <a:pt x="164" y="125"/>
                  </a:cubicBezTo>
                  <a:cubicBezTo>
                    <a:pt x="163" y="126"/>
                    <a:pt x="162" y="126"/>
                    <a:pt x="161" y="127"/>
                  </a:cubicBezTo>
                  <a:cubicBezTo>
                    <a:pt x="161" y="127"/>
                    <a:pt x="159" y="127"/>
                    <a:pt x="159" y="127"/>
                  </a:cubicBezTo>
                  <a:cubicBezTo>
                    <a:pt x="158" y="128"/>
                    <a:pt x="159" y="129"/>
                    <a:pt x="159" y="130"/>
                  </a:cubicBezTo>
                  <a:cubicBezTo>
                    <a:pt x="159" y="131"/>
                    <a:pt x="159" y="132"/>
                    <a:pt x="159" y="133"/>
                  </a:cubicBezTo>
                  <a:cubicBezTo>
                    <a:pt x="158" y="133"/>
                    <a:pt x="157" y="135"/>
                    <a:pt x="156" y="135"/>
                  </a:cubicBezTo>
                  <a:cubicBezTo>
                    <a:pt x="156" y="135"/>
                    <a:pt x="154" y="134"/>
                    <a:pt x="154" y="133"/>
                  </a:cubicBezTo>
                  <a:cubicBezTo>
                    <a:pt x="153" y="133"/>
                    <a:pt x="153" y="132"/>
                    <a:pt x="153" y="131"/>
                  </a:cubicBezTo>
                  <a:cubicBezTo>
                    <a:pt x="152" y="131"/>
                    <a:pt x="150" y="131"/>
                    <a:pt x="149" y="131"/>
                  </a:cubicBezTo>
                  <a:cubicBezTo>
                    <a:pt x="148" y="131"/>
                    <a:pt x="147" y="132"/>
                    <a:pt x="146" y="132"/>
                  </a:cubicBezTo>
                  <a:cubicBezTo>
                    <a:pt x="145" y="133"/>
                    <a:pt x="143" y="132"/>
                    <a:pt x="142" y="133"/>
                  </a:cubicBezTo>
                  <a:cubicBezTo>
                    <a:pt x="142" y="134"/>
                    <a:pt x="141" y="135"/>
                    <a:pt x="141" y="136"/>
                  </a:cubicBezTo>
                  <a:cubicBezTo>
                    <a:pt x="142" y="137"/>
                    <a:pt x="143" y="138"/>
                    <a:pt x="144" y="139"/>
                  </a:cubicBezTo>
                  <a:cubicBezTo>
                    <a:pt x="144" y="140"/>
                    <a:pt x="145" y="142"/>
                    <a:pt x="145" y="143"/>
                  </a:cubicBezTo>
                  <a:cubicBezTo>
                    <a:pt x="145" y="144"/>
                    <a:pt x="144" y="145"/>
                    <a:pt x="144" y="146"/>
                  </a:cubicBezTo>
                  <a:cubicBezTo>
                    <a:pt x="144" y="148"/>
                    <a:pt x="143" y="150"/>
                    <a:pt x="144" y="152"/>
                  </a:cubicBezTo>
                  <a:cubicBezTo>
                    <a:pt x="144" y="152"/>
                    <a:pt x="145" y="153"/>
                    <a:pt x="146" y="153"/>
                  </a:cubicBezTo>
                  <a:cubicBezTo>
                    <a:pt x="146" y="154"/>
                    <a:pt x="147" y="155"/>
                    <a:pt x="147" y="156"/>
                  </a:cubicBezTo>
                  <a:cubicBezTo>
                    <a:pt x="148" y="157"/>
                    <a:pt x="148" y="159"/>
                    <a:pt x="149" y="160"/>
                  </a:cubicBezTo>
                  <a:cubicBezTo>
                    <a:pt x="150" y="161"/>
                    <a:pt x="152" y="162"/>
                    <a:pt x="153" y="163"/>
                  </a:cubicBezTo>
                  <a:cubicBezTo>
                    <a:pt x="154" y="164"/>
                    <a:pt x="156" y="165"/>
                    <a:pt x="158" y="165"/>
                  </a:cubicBezTo>
                  <a:cubicBezTo>
                    <a:pt x="159" y="165"/>
                    <a:pt x="160" y="163"/>
                    <a:pt x="161" y="163"/>
                  </a:cubicBezTo>
                  <a:cubicBezTo>
                    <a:pt x="161" y="162"/>
                    <a:pt x="162" y="161"/>
                    <a:pt x="163" y="161"/>
                  </a:cubicBezTo>
                  <a:cubicBezTo>
                    <a:pt x="163" y="160"/>
                    <a:pt x="165" y="161"/>
                    <a:pt x="166" y="161"/>
                  </a:cubicBezTo>
                  <a:cubicBezTo>
                    <a:pt x="166" y="161"/>
                    <a:pt x="167" y="162"/>
                    <a:pt x="167" y="162"/>
                  </a:cubicBezTo>
                  <a:cubicBezTo>
                    <a:pt x="168" y="163"/>
                    <a:pt x="168" y="165"/>
                    <a:pt x="168" y="165"/>
                  </a:cubicBezTo>
                  <a:cubicBezTo>
                    <a:pt x="169" y="166"/>
                    <a:pt x="169" y="168"/>
                    <a:pt x="169" y="168"/>
                  </a:cubicBezTo>
                  <a:cubicBezTo>
                    <a:pt x="170" y="169"/>
                    <a:pt x="171" y="170"/>
                    <a:pt x="171" y="170"/>
                  </a:cubicBezTo>
                  <a:cubicBezTo>
                    <a:pt x="172" y="170"/>
                    <a:pt x="173" y="169"/>
                    <a:pt x="174" y="169"/>
                  </a:cubicBezTo>
                  <a:cubicBezTo>
                    <a:pt x="174" y="169"/>
                    <a:pt x="176" y="170"/>
                    <a:pt x="176" y="170"/>
                  </a:cubicBezTo>
                  <a:cubicBezTo>
                    <a:pt x="177" y="170"/>
                    <a:pt x="177" y="172"/>
                    <a:pt x="177" y="173"/>
                  </a:cubicBezTo>
                  <a:cubicBezTo>
                    <a:pt x="178" y="173"/>
                    <a:pt x="180" y="174"/>
                    <a:pt x="180" y="175"/>
                  </a:cubicBezTo>
                  <a:cubicBezTo>
                    <a:pt x="181" y="175"/>
                    <a:pt x="182" y="177"/>
                    <a:pt x="182" y="178"/>
                  </a:cubicBezTo>
                  <a:cubicBezTo>
                    <a:pt x="182" y="178"/>
                    <a:pt x="181" y="180"/>
                    <a:pt x="181" y="180"/>
                  </a:cubicBezTo>
                  <a:cubicBezTo>
                    <a:pt x="181" y="182"/>
                    <a:pt x="182" y="184"/>
                    <a:pt x="182" y="185"/>
                  </a:cubicBezTo>
                  <a:cubicBezTo>
                    <a:pt x="183" y="186"/>
                    <a:pt x="184" y="188"/>
                    <a:pt x="185" y="188"/>
                  </a:cubicBezTo>
                  <a:cubicBezTo>
                    <a:pt x="186" y="188"/>
                    <a:pt x="189" y="187"/>
                    <a:pt x="190" y="188"/>
                  </a:cubicBezTo>
                  <a:cubicBezTo>
                    <a:pt x="190" y="188"/>
                    <a:pt x="192" y="188"/>
                    <a:pt x="192" y="188"/>
                  </a:cubicBezTo>
                  <a:cubicBezTo>
                    <a:pt x="193" y="189"/>
                    <a:pt x="192" y="191"/>
                    <a:pt x="193" y="192"/>
                  </a:cubicBezTo>
                  <a:cubicBezTo>
                    <a:pt x="193" y="193"/>
                    <a:pt x="195" y="195"/>
                    <a:pt x="195" y="196"/>
                  </a:cubicBezTo>
                  <a:cubicBezTo>
                    <a:pt x="195" y="197"/>
                    <a:pt x="195" y="200"/>
                    <a:pt x="196" y="200"/>
                  </a:cubicBezTo>
                  <a:cubicBezTo>
                    <a:pt x="196" y="201"/>
                    <a:pt x="198" y="201"/>
                    <a:pt x="198" y="20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8"/>
            <p:cNvSpPr>
              <a:spLocks/>
            </p:cNvSpPr>
            <p:nvPr/>
          </p:nvSpPr>
          <p:spPr bwMode="auto">
            <a:xfrm>
              <a:off x="701" y="1158"/>
              <a:ext cx="547" cy="735"/>
            </a:xfrm>
            <a:custGeom>
              <a:avLst/>
              <a:gdLst>
                <a:gd name="T0" fmla="*/ 193 w 199"/>
                <a:gd name="T1" fmla="*/ 211 h 268"/>
                <a:gd name="T2" fmla="*/ 175 w 199"/>
                <a:gd name="T3" fmla="*/ 205 h 268"/>
                <a:gd name="T4" fmla="*/ 161 w 199"/>
                <a:gd name="T5" fmla="*/ 213 h 268"/>
                <a:gd name="T6" fmla="*/ 141 w 199"/>
                <a:gd name="T7" fmla="*/ 219 h 268"/>
                <a:gd name="T8" fmla="*/ 126 w 199"/>
                <a:gd name="T9" fmla="*/ 226 h 268"/>
                <a:gd name="T10" fmla="*/ 114 w 199"/>
                <a:gd name="T11" fmla="*/ 237 h 268"/>
                <a:gd name="T12" fmla="*/ 108 w 199"/>
                <a:gd name="T13" fmla="*/ 251 h 268"/>
                <a:gd name="T14" fmla="*/ 100 w 199"/>
                <a:gd name="T15" fmla="*/ 265 h 268"/>
                <a:gd name="T16" fmla="*/ 83 w 199"/>
                <a:gd name="T17" fmla="*/ 264 h 268"/>
                <a:gd name="T18" fmla="*/ 81 w 199"/>
                <a:gd name="T19" fmla="*/ 260 h 268"/>
                <a:gd name="T20" fmla="*/ 75 w 199"/>
                <a:gd name="T21" fmla="*/ 251 h 268"/>
                <a:gd name="T22" fmla="*/ 59 w 199"/>
                <a:gd name="T23" fmla="*/ 256 h 268"/>
                <a:gd name="T24" fmla="*/ 44 w 199"/>
                <a:gd name="T25" fmla="*/ 251 h 268"/>
                <a:gd name="T26" fmla="*/ 35 w 199"/>
                <a:gd name="T27" fmla="*/ 247 h 268"/>
                <a:gd name="T28" fmla="*/ 24 w 199"/>
                <a:gd name="T29" fmla="*/ 239 h 268"/>
                <a:gd name="T30" fmla="*/ 17 w 199"/>
                <a:gd name="T31" fmla="*/ 224 h 268"/>
                <a:gd name="T32" fmla="*/ 16 w 199"/>
                <a:gd name="T33" fmla="*/ 214 h 268"/>
                <a:gd name="T34" fmla="*/ 24 w 199"/>
                <a:gd name="T35" fmla="*/ 198 h 268"/>
                <a:gd name="T36" fmla="*/ 32 w 199"/>
                <a:gd name="T37" fmla="*/ 194 h 268"/>
                <a:gd name="T38" fmla="*/ 26 w 199"/>
                <a:gd name="T39" fmla="*/ 175 h 268"/>
                <a:gd name="T40" fmla="*/ 17 w 199"/>
                <a:gd name="T41" fmla="*/ 173 h 268"/>
                <a:gd name="T42" fmla="*/ 10 w 199"/>
                <a:gd name="T43" fmla="*/ 163 h 268"/>
                <a:gd name="T44" fmla="*/ 5 w 199"/>
                <a:gd name="T45" fmla="*/ 155 h 268"/>
                <a:gd name="T46" fmla="*/ 2 w 199"/>
                <a:gd name="T47" fmla="*/ 143 h 268"/>
                <a:gd name="T48" fmla="*/ 13 w 199"/>
                <a:gd name="T49" fmla="*/ 141 h 268"/>
                <a:gd name="T50" fmla="*/ 23 w 199"/>
                <a:gd name="T51" fmla="*/ 140 h 268"/>
                <a:gd name="T52" fmla="*/ 34 w 199"/>
                <a:gd name="T53" fmla="*/ 134 h 268"/>
                <a:gd name="T54" fmla="*/ 37 w 199"/>
                <a:gd name="T55" fmla="*/ 125 h 268"/>
                <a:gd name="T56" fmla="*/ 43 w 199"/>
                <a:gd name="T57" fmla="*/ 115 h 268"/>
                <a:gd name="T58" fmla="*/ 48 w 199"/>
                <a:gd name="T59" fmla="*/ 112 h 268"/>
                <a:gd name="T60" fmla="*/ 63 w 199"/>
                <a:gd name="T61" fmla="*/ 102 h 268"/>
                <a:gd name="T62" fmla="*/ 80 w 199"/>
                <a:gd name="T63" fmla="*/ 102 h 268"/>
                <a:gd name="T64" fmla="*/ 96 w 199"/>
                <a:gd name="T65" fmla="*/ 95 h 268"/>
                <a:gd name="T66" fmla="*/ 95 w 199"/>
                <a:gd name="T67" fmla="*/ 85 h 268"/>
                <a:gd name="T68" fmla="*/ 90 w 199"/>
                <a:gd name="T69" fmla="*/ 68 h 268"/>
                <a:gd name="T70" fmla="*/ 92 w 199"/>
                <a:gd name="T71" fmla="*/ 59 h 268"/>
                <a:gd name="T72" fmla="*/ 105 w 199"/>
                <a:gd name="T73" fmla="*/ 50 h 268"/>
                <a:gd name="T74" fmla="*/ 116 w 199"/>
                <a:gd name="T75" fmla="*/ 35 h 268"/>
                <a:gd name="T76" fmla="*/ 116 w 199"/>
                <a:gd name="T77" fmla="*/ 24 h 268"/>
                <a:gd name="T78" fmla="*/ 121 w 199"/>
                <a:gd name="T79" fmla="*/ 18 h 268"/>
                <a:gd name="T80" fmla="*/ 131 w 199"/>
                <a:gd name="T81" fmla="*/ 10 h 268"/>
                <a:gd name="T82" fmla="*/ 142 w 199"/>
                <a:gd name="T83" fmla="*/ 1 h 268"/>
                <a:gd name="T84" fmla="*/ 141 w 199"/>
                <a:gd name="T85" fmla="*/ 17 h 268"/>
                <a:gd name="T86" fmla="*/ 150 w 199"/>
                <a:gd name="T87" fmla="*/ 31 h 268"/>
                <a:gd name="T88" fmla="*/ 154 w 199"/>
                <a:gd name="T89" fmla="*/ 40 h 268"/>
                <a:gd name="T90" fmla="*/ 148 w 199"/>
                <a:gd name="T91" fmla="*/ 64 h 268"/>
                <a:gd name="T92" fmla="*/ 147 w 199"/>
                <a:gd name="T93" fmla="*/ 87 h 268"/>
                <a:gd name="T94" fmla="*/ 157 w 199"/>
                <a:gd name="T95" fmla="*/ 108 h 268"/>
                <a:gd name="T96" fmla="*/ 161 w 199"/>
                <a:gd name="T97" fmla="*/ 127 h 268"/>
                <a:gd name="T98" fmla="*/ 154 w 199"/>
                <a:gd name="T99" fmla="*/ 133 h 268"/>
                <a:gd name="T100" fmla="*/ 141 w 199"/>
                <a:gd name="T101" fmla="*/ 136 h 268"/>
                <a:gd name="T102" fmla="*/ 146 w 199"/>
                <a:gd name="T103" fmla="*/ 153 h 268"/>
                <a:gd name="T104" fmla="*/ 161 w 199"/>
                <a:gd name="T105" fmla="*/ 163 h 268"/>
                <a:gd name="T106" fmla="*/ 169 w 199"/>
                <a:gd name="T107" fmla="*/ 168 h 268"/>
                <a:gd name="T108" fmla="*/ 180 w 199"/>
                <a:gd name="T109" fmla="*/ 175 h 268"/>
                <a:gd name="T110" fmla="*/ 190 w 199"/>
                <a:gd name="T111" fmla="*/ 188 h 268"/>
                <a:gd name="T112" fmla="*/ 198 w 199"/>
                <a:gd name="T113" fmla="*/ 202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9" h="268">
                  <a:moveTo>
                    <a:pt x="198" y="202"/>
                  </a:moveTo>
                  <a:cubicBezTo>
                    <a:pt x="199" y="202"/>
                    <a:pt x="199" y="203"/>
                    <a:pt x="199" y="204"/>
                  </a:cubicBezTo>
                  <a:cubicBezTo>
                    <a:pt x="199" y="205"/>
                    <a:pt x="198" y="206"/>
                    <a:pt x="198" y="207"/>
                  </a:cubicBezTo>
                  <a:cubicBezTo>
                    <a:pt x="197" y="208"/>
                    <a:pt x="196" y="209"/>
                    <a:pt x="195" y="211"/>
                  </a:cubicBezTo>
                  <a:cubicBezTo>
                    <a:pt x="194" y="211"/>
                    <a:pt x="194" y="211"/>
                    <a:pt x="193" y="211"/>
                  </a:cubicBezTo>
                  <a:cubicBezTo>
                    <a:pt x="192" y="211"/>
                    <a:pt x="190" y="210"/>
                    <a:pt x="189" y="210"/>
                  </a:cubicBezTo>
                  <a:cubicBezTo>
                    <a:pt x="188" y="209"/>
                    <a:pt x="187" y="207"/>
                    <a:pt x="187" y="206"/>
                  </a:cubicBezTo>
                  <a:cubicBezTo>
                    <a:pt x="186" y="205"/>
                    <a:pt x="185" y="205"/>
                    <a:pt x="184" y="204"/>
                  </a:cubicBezTo>
                  <a:cubicBezTo>
                    <a:pt x="183" y="204"/>
                    <a:pt x="180" y="204"/>
                    <a:pt x="179" y="204"/>
                  </a:cubicBezTo>
                  <a:cubicBezTo>
                    <a:pt x="178" y="204"/>
                    <a:pt x="176" y="204"/>
                    <a:pt x="175" y="205"/>
                  </a:cubicBezTo>
                  <a:cubicBezTo>
                    <a:pt x="174" y="206"/>
                    <a:pt x="174" y="208"/>
                    <a:pt x="174" y="209"/>
                  </a:cubicBezTo>
                  <a:cubicBezTo>
                    <a:pt x="173" y="211"/>
                    <a:pt x="172" y="215"/>
                    <a:pt x="170" y="216"/>
                  </a:cubicBezTo>
                  <a:cubicBezTo>
                    <a:pt x="169" y="217"/>
                    <a:pt x="166" y="217"/>
                    <a:pt x="165" y="217"/>
                  </a:cubicBezTo>
                  <a:cubicBezTo>
                    <a:pt x="164" y="217"/>
                    <a:pt x="163" y="218"/>
                    <a:pt x="162" y="217"/>
                  </a:cubicBezTo>
                  <a:cubicBezTo>
                    <a:pt x="161" y="217"/>
                    <a:pt x="162" y="214"/>
                    <a:pt x="161" y="213"/>
                  </a:cubicBezTo>
                  <a:cubicBezTo>
                    <a:pt x="160" y="213"/>
                    <a:pt x="159" y="213"/>
                    <a:pt x="158" y="212"/>
                  </a:cubicBezTo>
                  <a:cubicBezTo>
                    <a:pt x="157" y="212"/>
                    <a:pt x="154" y="213"/>
                    <a:pt x="153" y="213"/>
                  </a:cubicBezTo>
                  <a:cubicBezTo>
                    <a:pt x="152" y="213"/>
                    <a:pt x="151" y="214"/>
                    <a:pt x="150" y="215"/>
                  </a:cubicBezTo>
                  <a:cubicBezTo>
                    <a:pt x="149" y="215"/>
                    <a:pt x="149" y="217"/>
                    <a:pt x="148" y="218"/>
                  </a:cubicBezTo>
                  <a:cubicBezTo>
                    <a:pt x="146" y="219"/>
                    <a:pt x="143" y="219"/>
                    <a:pt x="141" y="219"/>
                  </a:cubicBezTo>
                  <a:cubicBezTo>
                    <a:pt x="139" y="219"/>
                    <a:pt x="137" y="218"/>
                    <a:pt x="136" y="219"/>
                  </a:cubicBezTo>
                  <a:cubicBezTo>
                    <a:pt x="135" y="219"/>
                    <a:pt x="134" y="221"/>
                    <a:pt x="134" y="222"/>
                  </a:cubicBezTo>
                  <a:cubicBezTo>
                    <a:pt x="133" y="222"/>
                    <a:pt x="133" y="224"/>
                    <a:pt x="132" y="225"/>
                  </a:cubicBezTo>
                  <a:cubicBezTo>
                    <a:pt x="132" y="225"/>
                    <a:pt x="131" y="227"/>
                    <a:pt x="130" y="227"/>
                  </a:cubicBezTo>
                  <a:cubicBezTo>
                    <a:pt x="129" y="227"/>
                    <a:pt x="127" y="227"/>
                    <a:pt x="126" y="226"/>
                  </a:cubicBezTo>
                  <a:cubicBezTo>
                    <a:pt x="125" y="225"/>
                    <a:pt x="125" y="222"/>
                    <a:pt x="124" y="221"/>
                  </a:cubicBezTo>
                  <a:cubicBezTo>
                    <a:pt x="124" y="221"/>
                    <a:pt x="122" y="220"/>
                    <a:pt x="122" y="220"/>
                  </a:cubicBezTo>
                  <a:cubicBezTo>
                    <a:pt x="121" y="220"/>
                    <a:pt x="120" y="222"/>
                    <a:pt x="119" y="222"/>
                  </a:cubicBezTo>
                  <a:cubicBezTo>
                    <a:pt x="118" y="224"/>
                    <a:pt x="118" y="228"/>
                    <a:pt x="117" y="230"/>
                  </a:cubicBezTo>
                  <a:cubicBezTo>
                    <a:pt x="117" y="232"/>
                    <a:pt x="115" y="235"/>
                    <a:pt x="114" y="237"/>
                  </a:cubicBezTo>
                  <a:cubicBezTo>
                    <a:pt x="113" y="238"/>
                    <a:pt x="110" y="240"/>
                    <a:pt x="109" y="241"/>
                  </a:cubicBezTo>
                  <a:cubicBezTo>
                    <a:pt x="109" y="241"/>
                    <a:pt x="108" y="242"/>
                    <a:pt x="108" y="243"/>
                  </a:cubicBezTo>
                  <a:cubicBezTo>
                    <a:pt x="108" y="244"/>
                    <a:pt x="109" y="245"/>
                    <a:pt x="109" y="245"/>
                  </a:cubicBezTo>
                  <a:cubicBezTo>
                    <a:pt x="109" y="246"/>
                    <a:pt x="110" y="247"/>
                    <a:pt x="110" y="248"/>
                  </a:cubicBezTo>
                  <a:cubicBezTo>
                    <a:pt x="110" y="249"/>
                    <a:pt x="108" y="250"/>
                    <a:pt x="108" y="251"/>
                  </a:cubicBezTo>
                  <a:cubicBezTo>
                    <a:pt x="108" y="252"/>
                    <a:pt x="108" y="253"/>
                    <a:pt x="108" y="254"/>
                  </a:cubicBezTo>
                  <a:cubicBezTo>
                    <a:pt x="109" y="255"/>
                    <a:pt x="109" y="257"/>
                    <a:pt x="108" y="258"/>
                  </a:cubicBezTo>
                  <a:cubicBezTo>
                    <a:pt x="108" y="259"/>
                    <a:pt x="106" y="259"/>
                    <a:pt x="105" y="259"/>
                  </a:cubicBezTo>
                  <a:cubicBezTo>
                    <a:pt x="104" y="260"/>
                    <a:pt x="102" y="261"/>
                    <a:pt x="101" y="262"/>
                  </a:cubicBezTo>
                  <a:cubicBezTo>
                    <a:pt x="101" y="263"/>
                    <a:pt x="101" y="264"/>
                    <a:pt x="100" y="265"/>
                  </a:cubicBezTo>
                  <a:cubicBezTo>
                    <a:pt x="99" y="265"/>
                    <a:pt x="97" y="265"/>
                    <a:pt x="96" y="265"/>
                  </a:cubicBezTo>
                  <a:cubicBezTo>
                    <a:pt x="95" y="265"/>
                    <a:pt x="93" y="264"/>
                    <a:pt x="92" y="264"/>
                  </a:cubicBezTo>
                  <a:cubicBezTo>
                    <a:pt x="91" y="264"/>
                    <a:pt x="90" y="264"/>
                    <a:pt x="89" y="264"/>
                  </a:cubicBezTo>
                  <a:cubicBezTo>
                    <a:pt x="88" y="264"/>
                    <a:pt x="87" y="262"/>
                    <a:pt x="86" y="262"/>
                  </a:cubicBezTo>
                  <a:cubicBezTo>
                    <a:pt x="85" y="262"/>
                    <a:pt x="84" y="263"/>
                    <a:pt x="83" y="264"/>
                  </a:cubicBezTo>
                  <a:cubicBezTo>
                    <a:pt x="83" y="265"/>
                    <a:pt x="83" y="266"/>
                    <a:pt x="82" y="267"/>
                  </a:cubicBezTo>
                  <a:cubicBezTo>
                    <a:pt x="81" y="267"/>
                    <a:pt x="80" y="268"/>
                    <a:pt x="79" y="267"/>
                  </a:cubicBezTo>
                  <a:cubicBezTo>
                    <a:pt x="79" y="267"/>
                    <a:pt x="78" y="267"/>
                    <a:pt x="78" y="266"/>
                  </a:cubicBezTo>
                  <a:cubicBezTo>
                    <a:pt x="79" y="266"/>
                    <a:pt x="80" y="265"/>
                    <a:pt x="80" y="264"/>
                  </a:cubicBezTo>
                  <a:cubicBezTo>
                    <a:pt x="81" y="263"/>
                    <a:pt x="81" y="261"/>
                    <a:pt x="81" y="260"/>
                  </a:cubicBezTo>
                  <a:cubicBezTo>
                    <a:pt x="80" y="259"/>
                    <a:pt x="79" y="258"/>
                    <a:pt x="78" y="258"/>
                  </a:cubicBezTo>
                  <a:cubicBezTo>
                    <a:pt x="78" y="257"/>
                    <a:pt x="77" y="256"/>
                    <a:pt x="77" y="255"/>
                  </a:cubicBezTo>
                  <a:cubicBezTo>
                    <a:pt x="77" y="254"/>
                    <a:pt x="78" y="253"/>
                    <a:pt x="78" y="252"/>
                  </a:cubicBezTo>
                  <a:cubicBezTo>
                    <a:pt x="78" y="252"/>
                    <a:pt x="78" y="251"/>
                    <a:pt x="77" y="251"/>
                  </a:cubicBezTo>
                  <a:cubicBezTo>
                    <a:pt x="77" y="251"/>
                    <a:pt x="76" y="250"/>
                    <a:pt x="75" y="251"/>
                  </a:cubicBezTo>
                  <a:cubicBezTo>
                    <a:pt x="75" y="251"/>
                    <a:pt x="75" y="253"/>
                    <a:pt x="74" y="253"/>
                  </a:cubicBezTo>
                  <a:cubicBezTo>
                    <a:pt x="73" y="254"/>
                    <a:pt x="70" y="253"/>
                    <a:pt x="69" y="253"/>
                  </a:cubicBezTo>
                  <a:cubicBezTo>
                    <a:pt x="68" y="253"/>
                    <a:pt x="66" y="254"/>
                    <a:pt x="64" y="255"/>
                  </a:cubicBezTo>
                  <a:cubicBezTo>
                    <a:pt x="64" y="255"/>
                    <a:pt x="63" y="257"/>
                    <a:pt x="62" y="257"/>
                  </a:cubicBezTo>
                  <a:cubicBezTo>
                    <a:pt x="61" y="257"/>
                    <a:pt x="60" y="256"/>
                    <a:pt x="59" y="256"/>
                  </a:cubicBezTo>
                  <a:cubicBezTo>
                    <a:pt x="58" y="255"/>
                    <a:pt x="56" y="256"/>
                    <a:pt x="55" y="256"/>
                  </a:cubicBezTo>
                  <a:cubicBezTo>
                    <a:pt x="54" y="256"/>
                    <a:pt x="53" y="257"/>
                    <a:pt x="52" y="257"/>
                  </a:cubicBezTo>
                  <a:cubicBezTo>
                    <a:pt x="51" y="256"/>
                    <a:pt x="50" y="255"/>
                    <a:pt x="49" y="255"/>
                  </a:cubicBezTo>
                  <a:cubicBezTo>
                    <a:pt x="48" y="254"/>
                    <a:pt x="47" y="254"/>
                    <a:pt x="46" y="254"/>
                  </a:cubicBezTo>
                  <a:cubicBezTo>
                    <a:pt x="45" y="253"/>
                    <a:pt x="44" y="252"/>
                    <a:pt x="44" y="251"/>
                  </a:cubicBezTo>
                  <a:cubicBezTo>
                    <a:pt x="43" y="251"/>
                    <a:pt x="41" y="251"/>
                    <a:pt x="40" y="250"/>
                  </a:cubicBezTo>
                  <a:cubicBezTo>
                    <a:pt x="40" y="250"/>
                    <a:pt x="39" y="249"/>
                    <a:pt x="38" y="249"/>
                  </a:cubicBezTo>
                  <a:cubicBezTo>
                    <a:pt x="38" y="248"/>
                    <a:pt x="38" y="247"/>
                    <a:pt x="37" y="247"/>
                  </a:cubicBezTo>
                  <a:cubicBezTo>
                    <a:pt x="37" y="247"/>
                    <a:pt x="36" y="246"/>
                    <a:pt x="36" y="246"/>
                  </a:cubicBezTo>
                  <a:cubicBezTo>
                    <a:pt x="36" y="246"/>
                    <a:pt x="35" y="247"/>
                    <a:pt x="35" y="247"/>
                  </a:cubicBezTo>
                  <a:cubicBezTo>
                    <a:pt x="34" y="247"/>
                    <a:pt x="33" y="245"/>
                    <a:pt x="32" y="245"/>
                  </a:cubicBezTo>
                  <a:cubicBezTo>
                    <a:pt x="31" y="244"/>
                    <a:pt x="30" y="244"/>
                    <a:pt x="29" y="244"/>
                  </a:cubicBezTo>
                  <a:cubicBezTo>
                    <a:pt x="29" y="243"/>
                    <a:pt x="27" y="244"/>
                    <a:pt x="26" y="244"/>
                  </a:cubicBezTo>
                  <a:cubicBezTo>
                    <a:pt x="25" y="244"/>
                    <a:pt x="25" y="243"/>
                    <a:pt x="24" y="242"/>
                  </a:cubicBezTo>
                  <a:cubicBezTo>
                    <a:pt x="24" y="242"/>
                    <a:pt x="24" y="240"/>
                    <a:pt x="24" y="239"/>
                  </a:cubicBezTo>
                  <a:cubicBezTo>
                    <a:pt x="24" y="238"/>
                    <a:pt x="24" y="238"/>
                    <a:pt x="24" y="237"/>
                  </a:cubicBezTo>
                  <a:cubicBezTo>
                    <a:pt x="24" y="236"/>
                    <a:pt x="23" y="235"/>
                    <a:pt x="22" y="234"/>
                  </a:cubicBezTo>
                  <a:cubicBezTo>
                    <a:pt x="21" y="234"/>
                    <a:pt x="19" y="234"/>
                    <a:pt x="19" y="233"/>
                  </a:cubicBezTo>
                  <a:cubicBezTo>
                    <a:pt x="18" y="232"/>
                    <a:pt x="17" y="229"/>
                    <a:pt x="17" y="228"/>
                  </a:cubicBezTo>
                  <a:cubicBezTo>
                    <a:pt x="17" y="227"/>
                    <a:pt x="17" y="225"/>
                    <a:pt x="17" y="224"/>
                  </a:cubicBezTo>
                  <a:cubicBezTo>
                    <a:pt x="17" y="223"/>
                    <a:pt x="17" y="222"/>
                    <a:pt x="18" y="221"/>
                  </a:cubicBezTo>
                  <a:cubicBezTo>
                    <a:pt x="18" y="221"/>
                    <a:pt x="19" y="220"/>
                    <a:pt x="20" y="220"/>
                  </a:cubicBezTo>
                  <a:cubicBezTo>
                    <a:pt x="20" y="219"/>
                    <a:pt x="20" y="219"/>
                    <a:pt x="20" y="218"/>
                  </a:cubicBezTo>
                  <a:cubicBezTo>
                    <a:pt x="20" y="218"/>
                    <a:pt x="18" y="217"/>
                    <a:pt x="17" y="216"/>
                  </a:cubicBezTo>
                  <a:cubicBezTo>
                    <a:pt x="17" y="216"/>
                    <a:pt x="16" y="214"/>
                    <a:pt x="16" y="214"/>
                  </a:cubicBezTo>
                  <a:cubicBezTo>
                    <a:pt x="15" y="213"/>
                    <a:pt x="16" y="210"/>
                    <a:pt x="16" y="209"/>
                  </a:cubicBezTo>
                  <a:cubicBezTo>
                    <a:pt x="16" y="208"/>
                    <a:pt x="17" y="207"/>
                    <a:pt x="17" y="207"/>
                  </a:cubicBezTo>
                  <a:cubicBezTo>
                    <a:pt x="18" y="206"/>
                    <a:pt x="19" y="206"/>
                    <a:pt x="19" y="205"/>
                  </a:cubicBezTo>
                  <a:cubicBezTo>
                    <a:pt x="20" y="204"/>
                    <a:pt x="21" y="202"/>
                    <a:pt x="22" y="201"/>
                  </a:cubicBezTo>
                  <a:cubicBezTo>
                    <a:pt x="23" y="201"/>
                    <a:pt x="24" y="199"/>
                    <a:pt x="24" y="198"/>
                  </a:cubicBezTo>
                  <a:cubicBezTo>
                    <a:pt x="24" y="197"/>
                    <a:pt x="23" y="196"/>
                    <a:pt x="23" y="195"/>
                  </a:cubicBezTo>
                  <a:cubicBezTo>
                    <a:pt x="23" y="194"/>
                    <a:pt x="24" y="193"/>
                    <a:pt x="25" y="192"/>
                  </a:cubicBezTo>
                  <a:cubicBezTo>
                    <a:pt x="25" y="192"/>
                    <a:pt x="27" y="191"/>
                    <a:pt x="28" y="192"/>
                  </a:cubicBezTo>
                  <a:cubicBezTo>
                    <a:pt x="28" y="192"/>
                    <a:pt x="29" y="193"/>
                    <a:pt x="29" y="193"/>
                  </a:cubicBezTo>
                  <a:cubicBezTo>
                    <a:pt x="30" y="194"/>
                    <a:pt x="32" y="194"/>
                    <a:pt x="32" y="194"/>
                  </a:cubicBezTo>
                  <a:cubicBezTo>
                    <a:pt x="33" y="193"/>
                    <a:pt x="31" y="190"/>
                    <a:pt x="31" y="189"/>
                  </a:cubicBezTo>
                  <a:cubicBezTo>
                    <a:pt x="31" y="188"/>
                    <a:pt x="29" y="186"/>
                    <a:pt x="29" y="185"/>
                  </a:cubicBezTo>
                  <a:cubicBezTo>
                    <a:pt x="28" y="184"/>
                    <a:pt x="28" y="182"/>
                    <a:pt x="29" y="181"/>
                  </a:cubicBezTo>
                  <a:cubicBezTo>
                    <a:pt x="29" y="180"/>
                    <a:pt x="29" y="178"/>
                    <a:pt x="29" y="178"/>
                  </a:cubicBezTo>
                  <a:cubicBezTo>
                    <a:pt x="29" y="177"/>
                    <a:pt x="27" y="176"/>
                    <a:pt x="26" y="175"/>
                  </a:cubicBezTo>
                  <a:cubicBezTo>
                    <a:pt x="25" y="174"/>
                    <a:pt x="25" y="173"/>
                    <a:pt x="24" y="173"/>
                  </a:cubicBezTo>
                  <a:cubicBezTo>
                    <a:pt x="24" y="173"/>
                    <a:pt x="23" y="173"/>
                    <a:pt x="22" y="173"/>
                  </a:cubicBezTo>
                  <a:cubicBezTo>
                    <a:pt x="22" y="173"/>
                    <a:pt x="21" y="174"/>
                    <a:pt x="21" y="175"/>
                  </a:cubicBezTo>
                  <a:cubicBezTo>
                    <a:pt x="20" y="175"/>
                    <a:pt x="19" y="175"/>
                    <a:pt x="19" y="175"/>
                  </a:cubicBezTo>
                  <a:cubicBezTo>
                    <a:pt x="18" y="175"/>
                    <a:pt x="18" y="173"/>
                    <a:pt x="17" y="173"/>
                  </a:cubicBezTo>
                  <a:cubicBezTo>
                    <a:pt x="16" y="173"/>
                    <a:pt x="15" y="173"/>
                    <a:pt x="14" y="172"/>
                  </a:cubicBezTo>
                  <a:cubicBezTo>
                    <a:pt x="13" y="172"/>
                    <a:pt x="12" y="171"/>
                    <a:pt x="11" y="170"/>
                  </a:cubicBezTo>
                  <a:cubicBezTo>
                    <a:pt x="11" y="170"/>
                    <a:pt x="10" y="169"/>
                    <a:pt x="9" y="168"/>
                  </a:cubicBezTo>
                  <a:cubicBezTo>
                    <a:pt x="9" y="167"/>
                    <a:pt x="9" y="166"/>
                    <a:pt x="9" y="165"/>
                  </a:cubicBezTo>
                  <a:cubicBezTo>
                    <a:pt x="9" y="165"/>
                    <a:pt x="10" y="164"/>
                    <a:pt x="10" y="163"/>
                  </a:cubicBezTo>
                  <a:cubicBezTo>
                    <a:pt x="10" y="163"/>
                    <a:pt x="9" y="161"/>
                    <a:pt x="9" y="161"/>
                  </a:cubicBezTo>
                  <a:cubicBezTo>
                    <a:pt x="9" y="160"/>
                    <a:pt x="9" y="159"/>
                    <a:pt x="9" y="158"/>
                  </a:cubicBezTo>
                  <a:cubicBezTo>
                    <a:pt x="9" y="158"/>
                    <a:pt x="9" y="157"/>
                    <a:pt x="9" y="156"/>
                  </a:cubicBezTo>
                  <a:cubicBezTo>
                    <a:pt x="8" y="155"/>
                    <a:pt x="8" y="155"/>
                    <a:pt x="8" y="155"/>
                  </a:cubicBezTo>
                  <a:cubicBezTo>
                    <a:pt x="7" y="155"/>
                    <a:pt x="6" y="155"/>
                    <a:pt x="5" y="155"/>
                  </a:cubicBezTo>
                  <a:cubicBezTo>
                    <a:pt x="5" y="155"/>
                    <a:pt x="3" y="155"/>
                    <a:pt x="3" y="154"/>
                  </a:cubicBezTo>
                  <a:cubicBezTo>
                    <a:pt x="3" y="153"/>
                    <a:pt x="3" y="152"/>
                    <a:pt x="3" y="151"/>
                  </a:cubicBezTo>
                  <a:cubicBezTo>
                    <a:pt x="2" y="150"/>
                    <a:pt x="1" y="149"/>
                    <a:pt x="1" y="149"/>
                  </a:cubicBezTo>
                  <a:cubicBezTo>
                    <a:pt x="1" y="148"/>
                    <a:pt x="0" y="147"/>
                    <a:pt x="0" y="146"/>
                  </a:cubicBezTo>
                  <a:cubicBezTo>
                    <a:pt x="0" y="145"/>
                    <a:pt x="2" y="143"/>
                    <a:pt x="2" y="143"/>
                  </a:cubicBezTo>
                  <a:cubicBezTo>
                    <a:pt x="3" y="142"/>
                    <a:pt x="4" y="142"/>
                    <a:pt x="5" y="142"/>
                  </a:cubicBezTo>
                  <a:cubicBezTo>
                    <a:pt x="6" y="141"/>
                    <a:pt x="7" y="143"/>
                    <a:pt x="8" y="143"/>
                  </a:cubicBezTo>
                  <a:cubicBezTo>
                    <a:pt x="8" y="142"/>
                    <a:pt x="9" y="142"/>
                    <a:pt x="9" y="142"/>
                  </a:cubicBezTo>
                  <a:cubicBezTo>
                    <a:pt x="10" y="142"/>
                    <a:pt x="10" y="141"/>
                    <a:pt x="11" y="140"/>
                  </a:cubicBezTo>
                  <a:cubicBezTo>
                    <a:pt x="11" y="140"/>
                    <a:pt x="13" y="141"/>
                    <a:pt x="13" y="141"/>
                  </a:cubicBezTo>
                  <a:cubicBezTo>
                    <a:pt x="14" y="141"/>
                    <a:pt x="14" y="143"/>
                    <a:pt x="15" y="143"/>
                  </a:cubicBezTo>
                  <a:cubicBezTo>
                    <a:pt x="15" y="143"/>
                    <a:pt x="17" y="143"/>
                    <a:pt x="17" y="143"/>
                  </a:cubicBezTo>
                  <a:cubicBezTo>
                    <a:pt x="18" y="142"/>
                    <a:pt x="19" y="142"/>
                    <a:pt x="19" y="141"/>
                  </a:cubicBezTo>
                  <a:cubicBezTo>
                    <a:pt x="20" y="141"/>
                    <a:pt x="20" y="140"/>
                    <a:pt x="20" y="140"/>
                  </a:cubicBezTo>
                  <a:cubicBezTo>
                    <a:pt x="21" y="139"/>
                    <a:pt x="22" y="140"/>
                    <a:pt x="23" y="140"/>
                  </a:cubicBezTo>
                  <a:cubicBezTo>
                    <a:pt x="24" y="140"/>
                    <a:pt x="25" y="139"/>
                    <a:pt x="25" y="139"/>
                  </a:cubicBezTo>
                  <a:cubicBezTo>
                    <a:pt x="25" y="138"/>
                    <a:pt x="24" y="136"/>
                    <a:pt x="24" y="136"/>
                  </a:cubicBezTo>
                  <a:cubicBezTo>
                    <a:pt x="25" y="135"/>
                    <a:pt x="26" y="134"/>
                    <a:pt x="27" y="134"/>
                  </a:cubicBezTo>
                  <a:cubicBezTo>
                    <a:pt x="28" y="134"/>
                    <a:pt x="30" y="133"/>
                    <a:pt x="31" y="133"/>
                  </a:cubicBezTo>
                  <a:cubicBezTo>
                    <a:pt x="32" y="133"/>
                    <a:pt x="33" y="134"/>
                    <a:pt x="34" y="134"/>
                  </a:cubicBezTo>
                  <a:cubicBezTo>
                    <a:pt x="34" y="134"/>
                    <a:pt x="36" y="134"/>
                    <a:pt x="36" y="134"/>
                  </a:cubicBezTo>
                  <a:cubicBezTo>
                    <a:pt x="36" y="133"/>
                    <a:pt x="36" y="133"/>
                    <a:pt x="37" y="132"/>
                  </a:cubicBezTo>
                  <a:cubicBezTo>
                    <a:pt x="37" y="132"/>
                    <a:pt x="39" y="132"/>
                    <a:pt x="39" y="131"/>
                  </a:cubicBezTo>
                  <a:cubicBezTo>
                    <a:pt x="39" y="130"/>
                    <a:pt x="39" y="128"/>
                    <a:pt x="39" y="128"/>
                  </a:cubicBezTo>
                  <a:cubicBezTo>
                    <a:pt x="39" y="127"/>
                    <a:pt x="37" y="125"/>
                    <a:pt x="37" y="125"/>
                  </a:cubicBezTo>
                  <a:cubicBezTo>
                    <a:pt x="37" y="124"/>
                    <a:pt x="36" y="122"/>
                    <a:pt x="36" y="122"/>
                  </a:cubicBezTo>
                  <a:cubicBezTo>
                    <a:pt x="36" y="121"/>
                    <a:pt x="38" y="120"/>
                    <a:pt x="39" y="119"/>
                  </a:cubicBezTo>
                  <a:cubicBezTo>
                    <a:pt x="39" y="119"/>
                    <a:pt x="40" y="119"/>
                    <a:pt x="41" y="119"/>
                  </a:cubicBezTo>
                  <a:cubicBezTo>
                    <a:pt x="41" y="119"/>
                    <a:pt x="43" y="119"/>
                    <a:pt x="43" y="118"/>
                  </a:cubicBezTo>
                  <a:cubicBezTo>
                    <a:pt x="44" y="118"/>
                    <a:pt x="43" y="116"/>
                    <a:pt x="43" y="115"/>
                  </a:cubicBezTo>
                  <a:cubicBezTo>
                    <a:pt x="43" y="115"/>
                    <a:pt x="42" y="114"/>
                    <a:pt x="42" y="113"/>
                  </a:cubicBezTo>
                  <a:cubicBezTo>
                    <a:pt x="42" y="113"/>
                    <a:pt x="41" y="112"/>
                    <a:pt x="41" y="112"/>
                  </a:cubicBezTo>
                  <a:cubicBezTo>
                    <a:pt x="42" y="112"/>
                    <a:pt x="43" y="112"/>
                    <a:pt x="43" y="112"/>
                  </a:cubicBezTo>
                  <a:cubicBezTo>
                    <a:pt x="44" y="112"/>
                    <a:pt x="45" y="113"/>
                    <a:pt x="46" y="113"/>
                  </a:cubicBezTo>
                  <a:cubicBezTo>
                    <a:pt x="46" y="113"/>
                    <a:pt x="48" y="112"/>
                    <a:pt x="48" y="112"/>
                  </a:cubicBezTo>
                  <a:cubicBezTo>
                    <a:pt x="48" y="111"/>
                    <a:pt x="49" y="110"/>
                    <a:pt x="49" y="110"/>
                  </a:cubicBezTo>
                  <a:cubicBezTo>
                    <a:pt x="50" y="109"/>
                    <a:pt x="52" y="108"/>
                    <a:pt x="53" y="107"/>
                  </a:cubicBezTo>
                  <a:cubicBezTo>
                    <a:pt x="54" y="107"/>
                    <a:pt x="56" y="108"/>
                    <a:pt x="57" y="107"/>
                  </a:cubicBezTo>
                  <a:cubicBezTo>
                    <a:pt x="58" y="107"/>
                    <a:pt x="60" y="106"/>
                    <a:pt x="61" y="105"/>
                  </a:cubicBezTo>
                  <a:cubicBezTo>
                    <a:pt x="61" y="104"/>
                    <a:pt x="62" y="103"/>
                    <a:pt x="63" y="102"/>
                  </a:cubicBezTo>
                  <a:cubicBezTo>
                    <a:pt x="63" y="102"/>
                    <a:pt x="64" y="100"/>
                    <a:pt x="65" y="100"/>
                  </a:cubicBezTo>
                  <a:cubicBezTo>
                    <a:pt x="65" y="100"/>
                    <a:pt x="67" y="100"/>
                    <a:pt x="68" y="100"/>
                  </a:cubicBezTo>
                  <a:cubicBezTo>
                    <a:pt x="69" y="100"/>
                    <a:pt x="70" y="101"/>
                    <a:pt x="71" y="101"/>
                  </a:cubicBezTo>
                  <a:cubicBezTo>
                    <a:pt x="73" y="101"/>
                    <a:pt x="75" y="101"/>
                    <a:pt x="76" y="101"/>
                  </a:cubicBezTo>
                  <a:cubicBezTo>
                    <a:pt x="77" y="101"/>
                    <a:pt x="79" y="102"/>
                    <a:pt x="80" y="102"/>
                  </a:cubicBezTo>
                  <a:cubicBezTo>
                    <a:pt x="80" y="102"/>
                    <a:pt x="82" y="102"/>
                    <a:pt x="83" y="102"/>
                  </a:cubicBezTo>
                  <a:cubicBezTo>
                    <a:pt x="84" y="102"/>
                    <a:pt x="86" y="101"/>
                    <a:pt x="86" y="100"/>
                  </a:cubicBezTo>
                  <a:cubicBezTo>
                    <a:pt x="87" y="100"/>
                    <a:pt x="88" y="97"/>
                    <a:pt x="89" y="97"/>
                  </a:cubicBezTo>
                  <a:cubicBezTo>
                    <a:pt x="90" y="96"/>
                    <a:pt x="91" y="97"/>
                    <a:pt x="92" y="97"/>
                  </a:cubicBezTo>
                  <a:cubicBezTo>
                    <a:pt x="93" y="97"/>
                    <a:pt x="95" y="96"/>
                    <a:pt x="96" y="95"/>
                  </a:cubicBezTo>
                  <a:cubicBezTo>
                    <a:pt x="96" y="95"/>
                    <a:pt x="96" y="93"/>
                    <a:pt x="96" y="92"/>
                  </a:cubicBezTo>
                  <a:cubicBezTo>
                    <a:pt x="95" y="92"/>
                    <a:pt x="94" y="91"/>
                    <a:pt x="94" y="90"/>
                  </a:cubicBezTo>
                  <a:cubicBezTo>
                    <a:pt x="94" y="90"/>
                    <a:pt x="93" y="89"/>
                    <a:pt x="93" y="89"/>
                  </a:cubicBezTo>
                  <a:cubicBezTo>
                    <a:pt x="94" y="88"/>
                    <a:pt x="95" y="88"/>
                    <a:pt x="95" y="87"/>
                  </a:cubicBezTo>
                  <a:cubicBezTo>
                    <a:pt x="96" y="86"/>
                    <a:pt x="95" y="85"/>
                    <a:pt x="95" y="85"/>
                  </a:cubicBezTo>
                  <a:cubicBezTo>
                    <a:pt x="95" y="83"/>
                    <a:pt x="92" y="82"/>
                    <a:pt x="92" y="81"/>
                  </a:cubicBezTo>
                  <a:cubicBezTo>
                    <a:pt x="91" y="80"/>
                    <a:pt x="89" y="79"/>
                    <a:pt x="89" y="78"/>
                  </a:cubicBezTo>
                  <a:cubicBezTo>
                    <a:pt x="89" y="77"/>
                    <a:pt x="89" y="75"/>
                    <a:pt x="90" y="74"/>
                  </a:cubicBezTo>
                  <a:cubicBezTo>
                    <a:pt x="90" y="73"/>
                    <a:pt x="92" y="71"/>
                    <a:pt x="92" y="70"/>
                  </a:cubicBezTo>
                  <a:cubicBezTo>
                    <a:pt x="92" y="69"/>
                    <a:pt x="91" y="68"/>
                    <a:pt x="90" y="68"/>
                  </a:cubicBezTo>
                  <a:cubicBezTo>
                    <a:pt x="90" y="67"/>
                    <a:pt x="89" y="65"/>
                    <a:pt x="88" y="64"/>
                  </a:cubicBezTo>
                  <a:cubicBezTo>
                    <a:pt x="88" y="64"/>
                    <a:pt x="88" y="62"/>
                    <a:pt x="88" y="61"/>
                  </a:cubicBezTo>
                  <a:cubicBezTo>
                    <a:pt x="88" y="61"/>
                    <a:pt x="88" y="60"/>
                    <a:pt x="88" y="59"/>
                  </a:cubicBezTo>
                  <a:cubicBezTo>
                    <a:pt x="89" y="59"/>
                    <a:pt x="90" y="59"/>
                    <a:pt x="90" y="59"/>
                  </a:cubicBezTo>
                  <a:cubicBezTo>
                    <a:pt x="91" y="59"/>
                    <a:pt x="92" y="59"/>
                    <a:pt x="92" y="59"/>
                  </a:cubicBezTo>
                  <a:cubicBezTo>
                    <a:pt x="93" y="59"/>
                    <a:pt x="94" y="60"/>
                    <a:pt x="95" y="60"/>
                  </a:cubicBezTo>
                  <a:cubicBezTo>
                    <a:pt x="95" y="60"/>
                    <a:pt x="96" y="59"/>
                    <a:pt x="97" y="59"/>
                  </a:cubicBezTo>
                  <a:cubicBezTo>
                    <a:pt x="97" y="58"/>
                    <a:pt x="97" y="56"/>
                    <a:pt x="97" y="55"/>
                  </a:cubicBezTo>
                  <a:cubicBezTo>
                    <a:pt x="97" y="54"/>
                    <a:pt x="99" y="52"/>
                    <a:pt x="100" y="51"/>
                  </a:cubicBezTo>
                  <a:cubicBezTo>
                    <a:pt x="101" y="50"/>
                    <a:pt x="104" y="51"/>
                    <a:pt x="105" y="50"/>
                  </a:cubicBezTo>
                  <a:cubicBezTo>
                    <a:pt x="106" y="50"/>
                    <a:pt x="108" y="48"/>
                    <a:pt x="108" y="47"/>
                  </a:cubicBezTo>
                  <a:cubicBezTo>
                    <a:pt x="109" y="46"/>
                    <a:pt x="108" y="43"/>
                    <a:pt x="109" y="41"/>
                  </a:cubicBezTo>
                  <a:cubicBezTo>
                    <a:pt x="109" y="40"/>
                    <a:pt x="111" y="38"/>
                    <a:pt x="112" y="38"/>
                  </a:cubicBezTo>
                  <a:cubicBezTo>
                    <a:pt x="113" y="38"/>
                    <a:pt x="114" y="38"/>
                    <a:pt x="115" y="38"/>
                  </a:cubicBezTo>
                  <a:cubicBezTo>
                    <a:pt x="115" y="37"/>
                    <a:pt x="115" y="36"/>
                    <a:pt x="116" y="35"/>
                  </a:cubicBezTo>
                  <a:cubicBezTo>
                    <a:pt x="116" y="35"/>
                    <a:pt x="118" y="35"/>
                    <a:pt x="118" y="35"/>
                  </a:cubicBezTo>
                  <a:cubicBezTo>
                    <a:pt x="119" y="34"/>
                    <a:pt x="120" y="32"/>
                    <a:pt x="120" y="32"/>
                  </a:cubicBezTo>
                  <a:cubicBezTo>
                    <a:pt x="120" y="31"/>
                    <a:pt x="119" y="30"/>
                    <a:pt x="118" y="29"/>
                  </a:cubicBezTo>
                  <a:cubicBezTo>
                    <a:pt x="118" y="28"/>
                    <a:pt x="118" y="26"/>
                    <a:pt x="118" y="25"/>
                  </a:cubicBezTo>
                  <a:cubicBezTo>
                    <a:pt x="117" y="25"/>
                    <a:pt x="117" y="25"/>
                    <a:pt x="116" y="24"/>
                  </a:cubicBezTo>
                  <a:cubicBezTo>
                    <a:pt x="116" y="24"/>
                    <a:pt x="115" y="23"/>
                    <a:pt x="115" y="22"/>
                  </a:cubicBezTo>
                  <a:cubicBezTo>
                    <a:pt x="115" y="22"/>
                    <a:pt x="115" y="21"/>
                    <a:pt x="115" y="21"/>
                  </a:cubicBezTo>
                  <a:cubicBezTo>
                    <a:pt x="115" y="20"/>
                    <a:pt x="117" y="20"/>
                    <a:pt x="118" y="19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9" y="17"/>
                    <a:pt x="121" y="18"/>
                    <a:pt x="121" y="18"/>
                  </a:cubicBezTo>
                  <a:cubicBezTo>
                    <a:pt x="122" y="18"/>
                    <a:pt x="123" y="17"/>
                    <a:pt x="124" y="16"/>
                  </a:cubicBezTo>
                  <a:cubicBezTo>
                    <a:pt x="124" y="16"/>
                    <a:pt x="124" y="14"/>
                    <a:pt x="124" y="14"/>
                  </a:cubicBezTo>
                  <a:cubicBezTo>
                    <a:pt x="125" y="13"/>
                    <a:pt x="126" y="14"/>
                    <a:pt x="127" y="14"/>
                  </a:cubicBezTo>
                  <a:cubicBezTo>
                    <a:pt x="127" y="13"/>
                    <a:pt x="127" y="11"/>
                    <a:pt x="128" y="10"/>
                  </a:cubicBezTo>
                  <a:cubicBezTo>
                    <a:pt x="128" y="10"/>
                    <a:pt x="130" y="11"/>
                    <a:pt x="131" y="10"/>
                  </a:cubicBezTo>
                  <a:cubicBezTo>
                    <a:pt x="131" y="10"/>
                    <a:pt x="131" y="8"/>
                    <a:pt x="131" y="8"/>
                  </a:cubicBezTo>
                  <a:cubicBezTo>
                    <a:pt x="131" y="7"/>
                    <a:pt x="130" y="5"/>
                    <a:pt x="130" y="5"/>
                  </a:cubicBezTo>
                  <a:cubicBezTo>
                    <a:pt x="130" y="4"/>
                    <a:pt x="132" y="3"/>
                    <a:pt x="133" y="3"/>
                  </a:cubicBezTo>
                  <a:cubicBezTo>
                    <a:pt x="134" y="2"/>
                    <a:pt x="136" y="1"/>
                    <a:pt x="137" y="1"/>
                  </a:cubicBezTo>
                  <a:cubicBezTo>
                    <a:pt x="138" y="0"/>
                    <a:pt x="141" y="1"/>
                    <a:pt x="142" y="1"/>
                  </a:cubicBezTo>
                  <a:cubicBezTo>
                    <a:pt x="142" y="2"/>
                    <a:pt x="142" y="4"/>
                    <a:pt x="142" y="5"/>
                  </a:cubicBezTo>
                  <a:cubicBezTo>
                    <a:pt x="142" y="6"/>
                    <a:pt x="143" y="8"/>
                    <a:pt x="143" y="8"/>
                  </a:cubicBezTo>
                  <a:cubicBezTo>
                    <a:pt x="143" y="9"/>
                    <a:pt x="142" y="10"/>
                    <a:pt x="142" y="11"/>
                  </a:cubicBezTo>
                  <a:cubicBezTo>
                    <a:pt x="142" y="12"/>
                    <a:pt x="143" y="14"/>
                    <a:pt x="142" y="15"/>
                  </a:cubicBezTo>
                  <a:cubicBezTo>
                    <a:pt x="142" y="15"/>
                    <a:pt x="141" y="16"/>
                    <a:pt x="141" y="17"/>
                  </a:cubicBezTo>
                  <a:cubicBezTo>
                    <a:pt x="140" y="18"/>
                    <a:pt x="140" y="20"/>
                    <a:pt x="140" y="21"/>
                  </a:cubicBezTo>
                  <a:cubicBezTo>
                    <a:pt x="141" y="22"/>
                    <a:pt x="141" y="23"/>
                    <a:pt x="142" y="24"/>
                  </a:cubicBezTo>
                  <a:cubicBezTo>
                    <a:pt x="143" y="25"/>
                    <a:pt x="145" y="25"/>
                    <a:pt x="146" y="26"/>
                  </a:cubicBezTo>
                  <a:cubicBezTo>
                    <a:pt x="146" y="27"/>
                    <a:pt x="147" y="29"/>
                    <a:pt x="147" y="29"/>
                  </a:cubicBezTo>
                  <a:cubicBezTo>
                    <a:pt x="148" y="30"/>
                    <a:pt x="149" y="31"/>
                    <a:pt x="150" y="31"/>
                  </a:cubicBezTo>
                  <a:cubicBezTo>
                    <a:pt x="150" y="31"/>
                    <a:pt x="151" y="32"/>
                    <a:pt x="152" y="33"/>
                  </a:cubicBezTo>
                  <a:cubicBezTo>
                    <a:pt x="152" y="33"/>
                    <a:pt x="154" y="34"/>
                    <a:pt x="154" y="35"/>
                  </a:cubicBezTo>
                  <a:cubicBezTo>
                    <a:pt x="155" y="35"/>
                    <a:pt x="155" y="37"/>
                    <a:pt x="156" y="37"/>
                  </a:cubicBezTo>
                  <a:cubicBezTo>
                    <a:pt x="156" y="37"/>
                    <a:pt x="156" y="37"/>
                    <a:pt x="156" y="37"/>
                  </a:cubicBezTo>
                  <a:cubicBezTo>
                    <a:pt x="156" y="38"/>
                    <a:pt x="155" y="39"/>
                    <a:pt x="154" y="40"/>
                  </a:cubicBezTo>
                  <a:cubicBezTo>
                    <a:pt x="154" y="40"/>
                    <a:pt x="154" y="42"/>
                    <a:pt x="154" y="42"/>
                  </a:cubicBezTo>
                  <a:cubicBezTo>
                    <a:pt x="153" y="44"/>
                    <a:pt x="155" y="46"/>
                    <a:pt x="155" y="48"/>
                  </a:cubicBezTo>
                  <a:cubicBezTo>
                    <a:pt x="155" y="49"/>
                    <a:pt x="155" y="53"/>
                    <a:pt x="154" y="54"/>
                  </a:cubicBezTo>
                  <a:cubicBezTo>
                    <a:pt x="154" y="55"/>
                    <a:pt x="151" y="57"/>
                    <a:pt x="151" y="59"/>
                  </a:cubicBezTo>
                  <a:cubicBezTo>
                    <a:pt x="150" y="60"/>
                    <a:pt x="149" y="63"/>
                    <a:pt x="148" y="64"/>
                  </a:cubicBezTo>
                  <a:cubicBezTo>
                    <a:pt x="148" y="65"/>
                    <a:pt x="146" y="67"/>
                    <a:pt x="146" y="68"/>
                  </a:cubicBezTo>
                  <a:cubicBezTo>
                    <a:pt x="145" y="69"/>
                    <a:pt x="145" y="73"/>
                    <a:pt x="144" y="75"/>
                  </a:cubicBezTo>
                  <a:cubicBezTo>
                    <a:pt x="144" y="77"/>
                    <a:pt x="142" y="80"/>
                    <a:pt x="142" y="82"/>
                  </a:cubicBezTo>
                  <a:cubicBezTo>
                    <a:pt x="142" y="82"/>
                    <a:pt x="143" y="84"/>
                    <a:pt x="143" y="85"/>
                  </a:cubicBezTo>
                  <a:cubicBezTo>
                    <a:pt x="144" y="86"/>
                    <a:pt x="146" y="87"/>
                    <a:pt x="147" y="87"/>
                  </a:cubicBezTo>
                  <a:cubicBezTo>
                    <a:pt x="148" y="88"/>
                    <a:pt x="149" y="89"/>
                    <a:pt x="149" y="90"/>
                  </a:cubicBezTo>
                  <a:cubicBezTo>
                    <a:pt x="150" y="91"/>
                    <a:pt x="150" y="93"/>
                    <a:pt x="150" y="94"/>
                  </a:cubicBezTo>
                  <a:cubicBezTo>
                    <a:pt x="151" y="95"/>
                    <a:pt x="153" y="96"/>
                    <a:pt x="153" y="97"/>
                  </a:cubicBezTo>
                  <a:cubicBezTo>
                    <a:pt x="154" y="98"/>
                    <a:pt x="155" y="100"/>
                    <a:pt x="155" y="101"/>
                  </a:cubicBezTo>
                  <a:cubicBezTo>
                    <a:pt x="156" y="103"/>
                    <a:pt x="156" y="106"/>
                    <a:pt x="157" y="108"/>
                  </a:cubicBezTo>
                  <a:cubicBezTo>
                    <a:pt x="157" y="109"/>
                    <a:pt x="159" y="112"/>
                    <a:pt x="160" y="113"/>
                  </a:cubicBezTo>
                  <a:cubicBezTo>
                    <a:pt x="160" y="114"/>
                    <a:pt x="162" y="115"/>
                    <a:pt x="163" y="116"/>
                  </a:cubicBezTo>
                  <a:cubicBezTo>
                    <a:pt x="164" y="117"/>
                    <a:pt x="165" y="120"/>
                    <a:pt x="165" y="122"/>
                  </a:cubicBezTo>
                  <a:cubicBezTo>
                    <a:pt x="165" y="123"/>
                    <a:pt x="165" y="124"/>
                    <a:pt x="164" y="125"/>
                  </a:cubicBezTo>
                  <a:cubicBezTo>
                    <a:pt x="163" y="126"/>
                    <a:pt x="162" y="126"/>
                    <a:pt x="161" y="127"/>
                  </a:cubicBezTo>
                  <a:cubicBezTo>
                    <a:pt x="161" y="127"/>
                    <a:pt x="159" y="127"/>
                    <a:pt x="159" y="127"/>
                  </a:cubicBezTo>
                  <a:cubicBezTo>
                    <a:pt x="158" y="128"/>
                    <a:pt x="159" y="129"/>
                    <a:pt x="159" y="130"/>
                  </a:cubicBezTo>
                  <a:cubicBezTo>
                    <a:pt x="159" y="131"/>
                    <a:pt x="159" y="132"/>
                    <a:pt x="159" y="133"/>
                  </a:cubicBezTo>
                  <a:cubicBezTo>
                    <a:pt x="158" y="133"/>
                    <a:pt x="157" y="135"/>
                    <a:pt x="156" y="135"/>
                  </a:cubicBezTo>
                  <a:cubicBezTo>
                    <a:pt x="156" y="135"/>
                    <a:pt x="154" y="134"/>
                    <a:pt x="154" y="133"/>
                  </a:cubicBezTo>
                  <a:cubicBezTo>
                    <a:pt x="153" y="133"/>
                    <a:pt x="153" y="132"/>
                    <a:pt x="153" y="131"/>
                  </a:cubicBezTo>
                  <a:cubicBezTo>
                    <a:pt x="152" y="131"/>
                    <a:pt x="150" y="131"/>
                    <a:pt x="149" y="131"/>
                  </a:cubicBezTo>
                  <a:cubicBezTo>
                    <a:pt x="148" y="131"/>
                    <a:pt x="147" y="132"/>
                    <a:pt x="146" y="132"/>
                  </a:cubicBezTo>
                  <a:cubicBezTo>
                    <a:pt x="145" y="133"/>
                    <a:pt x="143" y="132"/>
                    <a:pt x="142" y="133"/>
                  </a:cubicBezTo>
                  <a:cubicBezTo>
                    <a:pt x="142" y="134"/>
                    <a:pt x="141" y="135"/>
                    <a:pt x="141" y="136"/>
                  </a:cubicBezTo>
                  <a:cubicBezTo>
                    <a:pt x="142" y="137"/>
                    <a:pt x="143" y="138"/>
                    <a:pt x="144" y="139"/>
                  </a:cubicBezTo>
                  <a:cubicBezTo>
                    <a:pt x="144" y="140"/>
                    <a:pt x="145" y="142"/>
                    <a:pt x="145" y="143"/>
                  </a:cubicBezTo>
                  <a:cubicBezTo>
                    <a:pt x="145" y="144"/>
                    <a:pt x="144" y="145"/>
                    <a:pt x="144" y="146"/>
                  </a:cubicBezTo>
                  <a:cubicBezTo>
                    <a:pt x="144" y="148"/>
                    <a:pt x="143" y="150"/>
                    <a:pt x="144" y="152"/>
                  </a:cubicBezTo>
                  <a:cubicBezTo>
                    <a:pt x="144" y="152"/>
                    <a:pt x="145" y="153"/>
                    <a:pt x="146" y="153"/>
                  </a:cubicBezTo>
                  <a:cubicBezTo>
                    <a:pt x="146" y="154"/>
                    <a:pt x="147" y="155"/>
                    <a:pt x="147" y="156"/>
                  </a:cubicBezTo>
                  <a:cubicBezTo>
                    <a:pt x="148" y="157"/>
                    <a:pt x="148" y="159"/>
                    <a:pt x="149" y="160"/>
                  </a:cubicBezTo>
                  <a:cubicBezTo>
                    <a:pt x="150" y="161"/>
                    <a:pt x="152" y="162"/>
                    <a:pt x="153" y="163"/>
                  </a:cubicBezTo>
                  <a:cubicBezTo>
                    <a:pt x="154" y="164"/>
                    <a:pt x="156" y="165"/>
                    <a:pt x="158" y="165"/>
                  </a:cubicBezTo>
                  <a:cubicBezTo>
                    <a:pt x="159" y="165"/>
                    <a:pt x="160" y="163"/>
                    <a:pt x="161" y="163"/>
                  </a:cubicBezTo>
                  <a:cubicBezTo>
                    <a:pt x="161" y="162"/>
                    <a:pt x="162" y="161"/>
                    <a:pt x="163" y="161"/>
                  </a:cubicBezTo>
                  <a:cubicBezTo>
                    <a:pt x="163" y="160"/>
                    <a:pt x="165" y="161"/>
                    <a:pt x="166" y="161"/>
                  </a:cubicBezTo>
                  <a:cubicBezTo>
                    <a:pt x="166" y="161"/>
                    <a:pt x="167" y="162"/>
                    <a:pt x="167" y="162"/>
                  </a:cubicBezTo>
                  <a:cubicBezTo>
                    <a:pt x="168" y="163"/>
                    <a:pt x="168" y="165"/>
                    <a:pt x="168" y="165"/>
                  </a:cubicBezTo>
                  <a:cubicBezTo>
                    <a:pt x="169" y="166"/>
                    <a:pt x="169" y="168"/>
                    <a:pt x="169" y="168"/>
                  </a:cubicBezTo>
                  <a:cubicBezTo>
                    <a:pt x="170" y="169"/>
                    <a:pt x="171" y="170"/>
                    <a:pt x="171" y="170"/>
                  </a:cubicBezTo>
                  <a:cubicBezTo>
                    <a:pt x="172" y="170"/>
                    <a:pt x="173" y="169"/>
                    <a:pt x="174" y="169"/>
                  </a:cubicBezTo>
                  <a:cubicBezTo>
                    <a:pt x="174" y="169"/>
                    <a:pt x="176" y="170"/>
                    <a:pt x="176" y="170"/>
                  </a:cubicBezTo>
                  <a:cubicBezTo>
                    <a:pt x="177" y="170"/>
                    <a:pt x="177" y="172"/>
                    <a:pt x="177" y="173"/>
                  </a:cubicBezTo>
                  <a:cubicBezTo>
                    <a:pt x="178" y="173"/>
                    <a:pt x="180" y="174"/>
                    <a:pt x="180" y="175"/>
                  </a:cubicBezTo>
                  <a:cubicBezTo>
                    <a:pt x="181" y="175"/>
                    <a:pt x="182" y="177"/>
                    <a:pt x="182" y="178"/>
                  </a:cubicBezTo>
                  <a:cubicBezTo>
                    <a:pt x="182" y="178"/>
                    <a:pt x="181" y="180"/>
                    <a:pt x="181" y="180"/>
                  </a:cubicBezTo>
                  <a:cubicBezTo>
                    <a:pt x="181" y="182"/>
                    <a:pt x="182" y="184"/>
                    <a:pt x="182" y="185"/>
                  </a:cubicBezTo>
                  <a:cubicBezTo>
                    <a:pt x="183" y="186"/>
                    <a:pt x="184" y="188"/>
                    <a:pt x="185" y="188"/>
                  </a:cubicBezTo>
                  <a:cubicBezTo>
                    <a:pt x="186" y="188"/>
                    <a:pt x="189" y="187"/>
                    <a:pt x="190" y="188"/>
                  </a:cubicBezTo>
                  <a:cubicBezTo>
                    <a:pt x="190" y="188"/>
                    <a:pt x="192" y="188"/>
                    <a:pt x="192" y="188"/>
                  </a:cubicBezTo>
                  <a:cubicBezTo>
                    <a:pt x="193" y="189"/>
                    <a:pt x="192" y="191"/>
                    <a:pt x="193" y="192"/>
                  </a:cubicBezTo>
                  <a:cubicBezTo>
                    <a:pt x="193" y="193"/>
                    <a:pt x="195" y="195"/>
                    <a:pt x="195" y="196"/>
                  </a:cubicBezTo>
                  <a:cubicBezTo>
                    <a:pt x="195" y="197"/>
                    <a:pt x="195" y="200"/>
                    <a:pt x="196" y="200"/>
                  </a:cubicBezTo>
                  <a:cubicBezTo>
                    <a:pt x="196" y="201"/>
                    <a:pt x="198" y="201"/>
                    <a:pt x="198" y="20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39"/>
            <p:cNvSpPr>
              <a:spLocks/>
            </p:cNvSpPr>
            <p:nvPr/>
          </p:nvSpPr>
          <p:spPr bwMode="auto">
            <a:xfrm>
              <a:off x="874" y="1717"/>
              <a:ext cx="549" cy="250"/>
            </a:xfrm>
            <a:custGeom>
              <a:avLst/>
              <a:gdLst>
                <a:gd name="T0" fmla="*/ 138 w 200"/>
                <a:gd name="T1" fmla="*/ 6 h 91"/>
                <a:gd name="T2" fmla="*/ 147 w 200"/>
                <a:gd name="T3" fmla="*/ 8 h 91"/>
                <a:gd name="T4" fmla="*/ 156 w 200"/>
                <a:gd name="T5" fmla="*/ 15 h 91"/>
                <a:gd name="T6" fmla="*/ 155 w 200"/>
                <a:gd name="T7" fmla="*/ 26 h 91"/>
                <a:gd name="T8" fmla="*/ 161 w 200"/>
                <a:gd name="T9" fmla="*/ 25 h 91"/>
                <a:gd name="T10" fmla="*/ 170 w 200"/>
                <a:gd name="T11" fmla="*/ 30 h 91"/>
                <a:gd name="T12" fmla="*/ 175 w 200"/>
                <a:gd name="T13" fmla="*/ 36 h 91"/>
                <a:gd name="T14" fmla="*/ 183 w 200"/>
                <a:gd name="T15" fmla="*/ 47 h 91"/>
                <a:gd name="T16" fmla="*/ 192 w 200"/>
                <a:gd name="T17" fmla="*/ 54 h 91"/>
                <a:gd name="T18" fmla="*/ 200 w 200"/>
                <a:gd name="T19" fmla="*/ 65 h 91"/>
                <a:gd name="T20" fmla="*/ 194 w 200"/>
                <a:gd name="T21" fmla="*/ 64 h 91"/>
                <a:gd name="T22" fmla="*/ 187 w 200"/>
                <a:gd name="T23" fmla="*/ 60 h 91"/>
                <a:gd name="T24" fmla="*/ 182 w 200"/>
                <a:gd name="T25" fmla="*/ 57 h 91"/>
                <a:gd name="T26" fmla="*/ 184 w 200"/>
                <a:gd name="T27" fmla="*/ 62 h 91"/>
                <a:gd name="T28" fmla="*/ 173 w 200"/>
                <a:gd name="T29" fmla="*/ 55 h 91"/>
                <a:gd name="T30" fmla="*/ 168 w 200"/>
                <a:gd name="T31" fmla="*/ 54 h 91"/>
                <a:gd name="T32" fmla="*/ 164 w 200"/>
                <a:gd name="T33" fmla="*/ 48 h 91"/>
                <a:gd name="T34" fmla="*/ 157 w 200"/>
                <a:gd name="T35" fmla="*/ 43 h 91"/>
                <a:gd name="T36" fmla="*/ 152 w 200"/>
                <a:gd name="T37" fmla="*/ 42 h 91"/>
                <a:gd name="T38" fmla="*/ 148 w 200"/>
                <a:gd name="T39" fmla="*/ 38 h 91"/>
                <a:gd name="T40" fmla="*/ 142 w 200"/>
                <a:gd name="T41" fmla="*/ 34 h 91"/>
                <a:gd name="T42" fmla="*/ 135 w 200"/>
                <a:gd name="T43" fmla="*/ 32 h 91"/>
                <a:gd name="T44" fmla="*/ 134 w 200"/>
                <a:gd name="T45" fmla="*/ 37 h 91"/>
                <a:gd name="T46" fmla="*/ 130 w 200"/>
                <a:gd name="T47" fmla="*/ 34 h 91"/>
                <a:gd name="T48" fmla="*/ 127 w 200"/>
                <a:gd name="T49" fmla="*/ 29 h 91"/>
                <a:gd name="T50" fmla="*/ 111 w 200"/>
                <a:gd name="T51" fmla="*/ 24 h 91"/>
                <a:gd name="T52" fmla="*/ 105 w 200"/>
                <a:gd name="T53" fmla="*/ 22 h 91"/>
                <a:gd name="T54" fmla="*/ 94 w 200"/>
                <a:gd name="T55" fmla="*/ 24 h 91"/>
                <a:gd name="T56" fmla="*/ 88 w 200"/>
                <a:gd name="T57" fmla="*/ 28 h 91"/>
                <a:gd name="T58" fmla="*/ 81 w 200"/>
                <a:gd name="T59" fmla="*/ 32 h 91"/>
                <a:gd name="T60" fmla="*/ 75 w 200"/>
                <a:gd name="T61" fmla="*/ 37 h 91"/>
                <a:gd name="T62" fmla="*/ 73 w 200"/>
                <a:gd name="T63" fmla="*/ 44 h 91"/>
                <a:gd name="T64" fmla="*/ 65 w 200"/>
                <a:gd name="T65" fmla="*/ 50 h 91"/>
                <a:gd name="T66" fmla="*/ 57 w 200"/>
                <a:gd name="T67" fmla="*/ 57 h 91"/>
                <a:gd name="T68" fmla="*/ 54 w 200"/>
                <a:gd name="T69" fmla="*/ 65 h 91"/>
                <a:gd name="T70" fmla="*/ 52 w 200"/>
                <a:gd name="T71" fmla="*/ 73 h 91"/>
                <a:gd name="T72" fmla="*/ 47 w 200"/>
                <a:gd name="T73" fmla="*/ 78 h 91"/>
                <a:gd name="T74" fmla="*/ 40 w 200"/>
                <a:gd name="T75" fmla="*/ 81 h 91"/>
                <a:gd name="T76" fmla="*/ 33 w 200"/>
                <a:gd name="T77" fmla="*/ 85 h 91"/>
                <a:gd name="T78" fmla="*/ 23 w 200"/>
                <a:gd name="T79" fmla="*/ 88 h 91"/>
                <a:gd name="T80" fmla="*/ 15 w 200"/>
                <a:gd name="T81" fmla="*/ 91 h 91"/>
                <a:gd name="T82" fmla="*/ 6 w 200"/>
                <a:gd name="T83" fmla="*/ 91 h 91"/>
                <a:gd name="T84" fmla="*/ 2 w 200"/>
                <a:gd name="T85" fmla="*/ 85 h 91"/>
                <a:gd name="T86" fmla="*/ 4 w 200"/>
                <a:gd name="T87" fmla="*/ 79 h 91"/>
                <a:gd name="T88" fmla="*/ 8 w 200"/>
                <a:gd name="T89" fmla="*/ 72 h 91"/>
                <a:gd name="T90" fmla="*/ 13 w 200"/>
                <a:gd name="T91" fmla="*/ 64 h 91"/>
                <a:gd name="T92" fmla="*/ 16 w 200"/>
                <a:gd name="T93" fmla="*/ 63 h 91"/>
                <a:gd name="T94" fmla="*/ 23 w 200"/>
                <a:gd name="T95" fmla="*/ 58 h 91"/>
                <a:gd name="T96" fmla="*/ 33 w 200"/>
                <a:gd name="T97" fmla="*/ 61 h 91"/>
                <a:gd name="T98" fmla="*/ 42 w 200"/>
                <a:gd name="T99" fmla="*/ 55 h 91"/>
                <a:gd name="T100" fmla="*/ 45 w 200"/>
                <a:gd name="T101" fmla="*/ 47 h 91"/>
                <a:gd name="T102" fmla="*/ 45 w 200"/>
                <a:gd name="T103" fmla="*/ 39 h 91"/>
                <a:gd name="T104" fmla="*/ 54 w 200"/>
                <a:gd name="T105" fmla="*/ 26 h 91"/>
                <a:gd name="T106" fmla="*/ 61 w 200"/>
                <a:gd name="T107" fmla="*/ 18 h 91"/>
                <a:gd name="T108" fmla="*/ 70 w 200"/>
                <a:gd name="T109" fmla="*/ 21 h 91"/>
                <a:gd name="T110" fmla="*/ 78 w 200"/>
                <a:gd name="T111" fmla="*/ 16 h 91"/>
                <a:gd name="T112" fmla="*/ 90 w 200"/>
                <a:gd name="T113" fmla="*/ 10 h 91"/>
                <a:gd name="T114" fmla="*/ 99 w 200"/>
                <a:gd name="T115" fmla="*/ 14 h 91"/>
                <a:gd name="T116" fmla="*/ 111 w 200"/>
                <a:gd name="T117" fmla="*/ 5 h 91"/>
                <a:gd name="T118" fmla="*/ 122 w 200"/>
                <a:gd name="T119" fmla="*/ 0 h 91"/>
                <a:gd name="T120" fmla="*/ 131 w 200"/>
                <a:gd name="T121" fmla="*/ 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0" h="91">
                  <a:moveTo>
                    <a:pt x="133" y="7"/>
                  </a:moveTo>
                  <a:cubicBezTo>
                    <a:pt x="133" y="7"/>
                    <a:pt x="134" y="6"/>
                    <a:pt x="135" y="6"/>
                  </a:cubicBezTo>
                  <a:cubicBezTo>
                    <a:pt x="135" y="6"/>
                    <a:pt x="137" y="6"/>
                    <a:pt x="138" y="6"/>
                  </a:cubicBezTo>
                  <a:cubicBezTo>
                    <a:pt x="139" y="7"/>
                    <a:pt x="141" y="8"/>
                    <a:pt x="141" y="8"/>
                  </a:cubicBezTo>
                  <a:cubicBezTo>
                    <a:pt x="142" y="9"/>
                    <a:pt x="143" y="10"/>
                    <a:pt x="144" y="10"/>
                  </a:cubicBezTo>
                  <a:cubicBezTo>
                    <a:pt x="145" y="9"/>
                    <a:pt x="147" y="8"/>
                    <a:pt x="147" y="8"/>
                  </a:cubicBezTo>
                  <a:cubicBezTo>
                    <a:pt x="148" y="7"/>
                    <a:pt x="150" y="7"/>
                    <a:pt x="151" y="7"/>
                  </a:cubicBezTo>
                  <a:cubicBezTo>
                    <a:pt x="151" y="8"/>
                    <a:pt x="152" y="9"/>
                    <a:pt x="153" y="10"/>
                  </a:cubicBezTo>
                  <a:cubicBezTo>
                    <a:pt x="154" y="11"/>
                    <a:pt x="156" y="13"/>
                    <a:pt x="156" y="15"/>
                  </a:cubicBezTo>
                  <a:cubicBezTo>
                    <a:pt x="157" y="16"/>
                    <a:pt x="157" y="18"/>
                    <a:pt x="157" y="20"/>
                  </a:cubicBezTo>
                  <a:cubicBezTo>
                    <a:pt x="157" y="20"/>
                    <a:pt x="157" y="22"/>
                    <a:pt x="157" y="23"/>
                  </a:cubicBezTo>
                  <a:cubicBezTo>
                    <a:pt x="156" y="24"/>
                    <a:pt x="155" y="25"/>
                    <a:pt x="155" y="26"/>
                  </a:cubicBezTo>
                  <a:cubicBezTo>
                    <a:pt x="155" y="26"/>
                    <a:pt x="155" y="28"/>
                    <a:pt x="155" y="28"/>
                  </a:cubicBezTo>
                  <a:cubicBezTo>
                    <a:pt x="156" y="28"/>
                    <a:pt x="157" y="28"/>
                    <a:pt x="158" y="27"/>
                  </a:cubicBezTo>
                  <a:cubicBezTo>
                    <a:pt x="159" y="27"/>
                    <a:pt x="160" y="26"/>
                    <a:pt x="161" y="25"/>
                  </a:cubicBezTo>
                  <a:cubicBezTo>
                    <a:pt x="162" y="25"/>
                    <a:pt x="164" y="25"/>
                    <a:pt x="164" y="25"/>
                  </a:cubicBezTo>
                  <a:cubicBezTo>
                    <a:pt x="165" y="25"/>
                    <a:pt x="167" y="25"/>
                    <a:pt x="167" y="26"/>
                  </a:cubicBezTo>
                  <a:cubicBezTo>
                    <a:pt x="168" y="26"/>
                    <a:pt x="169" y="29"/>
                    <a:pt x="170" y="30"/>
                  </a:cubicBezTo>
                  <a:cubicBezTo>
                    <a:pt x="170" y="30"/>
                    <a:pt x="171" y="31"/>
                    <a:pt x="171" y="31"/>
                  </a:cubicBezTo>
                  <a:cubicBezTo>
                    <a:pt x="172" y="32"/>
                    <a:pt x="172" y="33"/>
                    <a:pt x="172" y="33"/>
                  </a:cubicBezTo>
                  <a:cubicBezTo>
                    <a:pt x="173" y="34"/>
                    <a:pt x="174" y="35"/>
                    <a:pt x="175" y="36"/>
                  </a:cubicBezTo>
                  <a:cubicBezTo>
                    <a:pt x="176" y="36"/>
                    <a:pt x="178" y="37"/>
                    <a:pt x="179" y="37"/>
                  </a:cubicBezTo>
                  <a:cubicBezTo>
                    <a:pt x="180" y="38"/>
                    <a:pt x="181" y="41"/>
                    <a:pt x="181" y="42"/>
                  </a:cubicBezTo>
                  <a:cubicBezTo>
                    <a:pt x="182" y="43"/>
                    <a:pt x="182" y="46"/>
                    <a:pt x="183" y="47"/>
                  </a:cubicBezTo>
                  <a:cubicBezTo>
                    <a:pt x="184" y="48"/>
                    <a:pt x="185" y="48"/>
                    <a:pt x="186" y="49"/>
                  </a:cubicBezTo>
                  <a:cubicBezTo>
                    <a:pt x="187" y="49"/>
                    <a:pt x="188" y="51"/>
                    <a:pt x="188" y="52"/>
                  </a:cubicBezTo>
                  <a:cubicBezTo>
                    <a:pt x="189" y="52"/>
                    <a:pt x="191" y="54"/>
                    <a:pt x="192" y="54"/>
                  </a:cubicBezTo>
                  <a:cubicBezTo>
                    <a:pt x="193" y="55"/>
                    <a:pt x="195" y="55"/>
                    <a:pt x="196" y="56"/>
                  </a:cubicBezTo>
                  <a:cubicBezTo>
                    <a:pt x="197" y="56"/>
                    <a:pt x="199" y="58"/>
                    <a:pt x="199" y="59"/>
                  </a:cubicBezTo>
                  <a:cubicBezTo>
                    <a:pt x="200" y="60"/>
                    <a:pt x="200" y="63"/>
                    <a:pt x="200" y="65"/>
                  </a:cubicBezTo>
                  <a:cubicBezTo>
                    <a:pt x="200" y="65"/>
                    <a:pt x="200" y="66"/>
                    <a:pt x="200" y="66"/>
                  </a:cubicBezTo>
                  <a:cubicBezTo>
                    <a:pt x="200" y="66"/>
                    <a:pt x="199" y="66"/>
                    <a:pt x="198" y="66"/>
                  </a:cubicBezTo>
                  <a:cubicBezTo>
                    <a:pt x="197" y="65"/>
                    <a:pt x="195" y="65"/>
                    <a:pt x="194" y="64"/>
                  </a:cubicBezTo>
                  <a:cubicBezTo>
                    <a:pt x="193" y="64"/>
                    <a:pt x="192" y="63"/>
                    <a:pt x="191" y="62"/>
                  </a:cubicBezTo>
                  <a:cubicBezTo>
                    <a:pt x="191" y="61"/>
                    <a:pt x="190" y="60"/>
                    <a:pt x="189" y="60"/>
                  </a:cubicBezTo>
                  <a:cubicBezTo>
                    <a:pt x="189" y="60"/>
                    <a:pt x="188" y="60"/>
                    <a:pt x="187" y="60"/>
                  </a:cubicBezTo>
                  <a:cubicBezTo>
                    <a:pt x="187" y="59"/>
                    <a:pt x="186" y="58"/>
                    <a:pt x="186" y="57"/>
                  </a:cubicBezTo>
                  <a:cubicBezTo>
                    <a:pt x="186" y="57"/>
                    <a:pt x="185" y="56"/>
                    <a:pt x="184" y="56"/>
                  </a:cubicBezTo>
                  <a:cubicBezTo>
                    <a:pt x="184" y="56"/>
                    <a:pt x="182" y="57"/>
                    <a:pt x="182" y="57"/>
                  </a:cubicBezTo>
                  <a:cubicBezTo>
                    <a:pt x="182" y="57"/>
                    <a:pt x="183" y="58"/>
                    <a:pt x="183" y="59"/>
                  </a:cubicBezTo>
                  <a:cubicBezTo>
                    <a:pt x="183" y="59"/>
                    <a:pt x="184" y="60"/>
                    <a:pt x="185" y="61"/>
                  </a:cubicBezTo>
                  <a:cubicBezTo>
                    <a:pt x="185" y="61"/>
                    <a:pt x="184" y="62"/>
                    <a:pt x="184" y="62"/>
                  </a:cubicBezTo>
                  <a:cubicBezTo>
                    <a:pt x="183" y="63"/>
                    <a:pt x="181" y="62"/>
                    <a:pt x="181" y="61"/>
                  </a:cubicBezTo>
                  <a:cubicBezTo>
                    <a:pt x="179" y="61"/>
                    <a:pt x="177" y="60"/>
                    <a:pt x="175" y="59"/>
                  </a:cubicBezTo>
                  <a:cubicBezTo>
                    <a:pt x="174" y="58"/>
                    <a:pt x="174" y="56"/>
                    <a:pt x="173" y="55"/>
                  </a:cubicBezTo>
                  <a:cubicBezTo>
                    <a:pt x="173" y="54"/>
                    <a:pt x="171" y="53"/>
                    <a:pt x="171" y="53"/>
                  </a:cubicBezTo>
                  <a:cubicBezTo>
                    <a:pt x="170" y="53"/>
                    <a:pt x="169" y="53"/>
                    <a:pt x="169" y="53"/>
                  </a:cubicBezTo>
                  <a:cubicBezTo>
                    <a:pt x="168" y="53"/>
                    <a:pt x="168" y="54"/>
                    <a:pt x="168" y="54"/>
                  </a:cubicBezTo>
                  <a:cubicBezTo>
                    <a:pt x="167" y="54"/>
                    <a:pt x="166" y="53"/>
                    <a:pt x="166" y="52"/>
                  </a:cubicBezTo>
                  <a:cubicBezTo>
                    <a:pt x="165" y="52"/>
                    <a:pt x="165" y="50"/>
                    <a:pt x="165" y="50"/>
                  </a:cubicBezTo>
                  <a:cubicBezTo>
                    <a:pt x="165" y="49"/>
                    <a:pt x="164" y="48"/>
                    <a:pt x="164" y="48"/>
                  </a:cubicBezTo>
                  <a:cubicBezTo>
                    <a:pt x="163" y="47"/>
                    <a:pt x="162" y="47"/>
                    <a:pt x="162" y="47"/>
                  </a:cubicBezTo>
                  <a:cubicBezTo>
                    <a:pt x="161" y="46"/>
                    <a:pt x="159" y="46"/>
                    <a:pt x="158" y="45"/>
                  </a:cubicBezTo>
                  <a:cubicBezTo>
                    <a:pt x="158" y="45"/>
                    <a:pt x="157" y="44"/>
                    <a:pt x="157" y="43"/>
                  </a:cubicBezTo>
                  <a:cubicBezTo>
                    <a:pt x="156" y="43"/>
                    <a:pt x="155" y="43"/>
                    <a:pt x="154" y="43"/>
                  </a:cubicBezTo>
                  <a:cubicBezTo>
                    <a:pt x="154" y="43"/>
                    <a:pt x="153" y="43"/>
                    <a:pt x="153" y="43"/>
                  </a:cubicBezTo>
                  <a:cubicBezTo>
                    <a:pt x="153" y="43"/>
                    <a:pt x="152" y="43"/>
                    <a:pt x="152" y="42"/>
                  </a:cubicBezTo>
                  <a:cubicBezTo>
                    <a:pt x="151" y="42"/>
                    <a:pt x="151" y="41"/>
                    <a:pt x="151" y="41"/>
                  </a:cubicBezTo>
                  <a:cubicBezTo>
                    <a:pt x="150" y="41"/>
                    <a:pt x="149" y="41"/>
                    <a:pt x="149" y="41"/>
                  </a:cubicBezTo>
                  <a:cubicBezTo>
                    <a:pt x="148" y="40"/>
                    <a:pt x="149" y="39"/>
                    <a:pt x="148" y="38"/>
                  </a:cubicBezTo>
                  <a:cubicBezTo>
                    <a:pt x="148" y="37"/>
                    <a:pt x="146" y="37"/>
                    <a:pt x="145" y="36"/>
                  </a:cubicBezTo>
                  <a:cubicBezTo>
                    <a:pt x="145" y="36"/>
                    <a:pt x="145" y="34"/>
                    <a:pt x="145" y="34"/>
                  </a:cubicBezTo>
                  <a:cubicBezTo>
                    <a:pt x="144" y="33"/>
                    <a:pt x="143" y="34"/>
                    <a:pt x="142" y="34"/>
                  </a:cubicBezTo>
                  <a:cubicBezTo>
                    <a:pt x="141" y="34"/>
                    <a:pt x="139" y="33"/>
                    <a:pt x="139" y="33"/>
                  </a:cubicBezTo>
                  <a:cubicBezTo>
                    <a:pt x="138" y="32"/>
                    <a:pt x="138" y="32"/>
                    <a:pt x="137" y="32"/>
                  </a:cubicBezTo>
                  <a:cubicBezTo>
                    <a:pt x="137" y="31"/>
                    <a:pt x="136" y="31"/>
                    <a:pt x="135" y="32"/>
                  </a:cubicBezTo>
                  <a:cubicBezTo>
                    <a:pt x="135" y="32"/>
                    <a:pt x="135" y="33"/>
                    <a:pt x="135" y="33"/>
                  </a:cubicBezTo>
                  <a:cubicBezTo>
                    <a:pt x="135" y="34"/>
                    <a:pt x="135" y="35"/>
                    <a:pt x="135" y="35"/>
                  </a:cubicBezTo>
                  <a:cubicBezTo>
                    <a:pt x="135" y="36"/>
                    <a:pt x="135" y="37"/>
                    <a:pt x="134" y="37"/>
                  </a:cubicBezTo>
                  <a:cubicBezTo>
                    <a:pt x="134" y="37"/>
                    <a:pt x="133" y="37"/>
                    <a:pt x="132" y="36"/>
                  </a:cubicBezTo>
                  <a:cubicBezTo>
                    <a:pt x="132" y="36"/>
                    <a:pt x="132" y="35"/>
                    <a:pt x="132" y="35"/>
                  </a:cubicBezTo>
                  <a:cubicBezTo>
                    <a:pt x="131" y="34"/>
                    <a:pt x="130" y="34"/>
                    <a:pt x="130" y="34"/>
                  </a:cubicBezTo>
                  <a:cubicBezTo>
                    <a:pt x="130" y="33"/>
                    <a:pt x="129" y="32"/>
                    <a:pt x="129" y="32"/>
                  </a:cubicBezTo>
                  <a:cubicBezTo>
                    <a:pt x="129" y="31"/>
                    <a:pt x="130" y="30"/>
                    <a:pt x="129" y="30"/>
                  </a:cubicBezTo>
                  <a:cubicBezTo>
                    <a:pt x="129" y="29"/>
                    <a:pt x="128" y="29"/>
                    <a:pt x="127" y="29"/>
                  </a:cubicBezTo>
                  <a:cubicBezTo>
                    <a:pt x="126" y="28"/>
                    <a:pt x="123" y="27"/>
                    <a:pt x="122" y="27"/>
                  </a:cubicBezTo>
                  <a:cubicBezTo>
                    <a:pt x="121" y="26"/>
                    <a:pt x="117" y="26"/>
                    <a:pt x="115" y="26"/>
                  </a:cubicBezTo>
                  <a:cubicBezTo>
                    <a:pt x="114" y="26"/>
                    <a:pt x="113" y="24"/>
                    <a:pt x="111" y="24"/>
                  </a:cubicBezTo>
                  <a:cubicBezTo>
                    <a:pt x="111" y="24"/>
                    <a:pt x="110" y="25"/>
                    <a:pt x="110" y="25"/>
                  </a:cubicBezTo>
                  <a:cubicBezTo>
                    <a:pt x="109" y="25"/>
                    <a:pt x="109" y="25"/>
                    <a:pt x="108" y="24"/>
                  </a:cubicBezTo>
                  <a:cubicBezTo>
                    <a:pt x="107" y="24"/>
                    <a:pt x="106" y="23"/>
                    <a:pt x="105" y="22"/>
                  </a:cubicBezTo>
                  <a:cubicBezTo>
                    <a:pt x="104" y="22"/>
                    <a:pt x="102" y="22"/>
                    <a:pt x="101" y="22"/>
                  </a:cubicBezTo>
                  <a:cubicBezTo>
                    <a:pt x="100" y="22"/>
                    <a:pt x="98" y="22"/>
                    <a:pt x="97" y="22"/>
                  </a:cubicBezTo>
                  <a:cubicBezTo>
                    <a:pt x="96" y="22"/>
                    <a:pt x="94" y="24"/>
                    <a:pt x="94" y="24"/>
                  </a:cubicBezTo>
                  <a:cubicBezTo>
                    <a:pt x="93" y="25"/>
                    <a:pt x="92" y="25"/>
                    <a:pt x="92" y="25"/>
                  </a:cubicBezTo>
                  <a:cubicBezTo>
                    <a:pt x="91" y="25"/>
                    <a:pt x="90" y="25"/>
                    <a:pt x="90" y="26"/>
                  </a:cubicBezTo>
                  <a:cubicBezTo>
                    <a:pt x="89" y="26"/>
                    <a:pt x="88" y="28"/>
                    <a:pt x="88" y="28"/>
                  </a:cubicBezTo>
                  <a:cubicBezTo>
                    <a:pt x="87" y="29"/>
                    <a:pt x="86" y="29"/>
                    <a:pt x="85" y="29"/>
                  </a:cubicBezTo>
                  <a:cubicBezTo>
                    <a:pt x="84" y="30"/>
                    <a:pt x="83" y="31"/>
                    <a:pt x="82" y="31"/>
                  </a:cubicBezTo>
                  <a:cubicBezTo>
                    <a:pt x="82" y="31"/>
                    <a:pt x="81" y="31"/>
                    <a:pt x="81" y="32"/>
                  </a:cubicBezTo>
                  <a:cubicBezTo>
                    <a:pt x="80" y="32"/>
                    <a:pt x="80" y="33"/>
                    <a:pt x="79" y="33"/>
                  </a:cubicBezTo>
                  <a:cubicBezTo>
                    <a:pt x="78" y="34"/>
                    <a:pt x="77" y="34"/>
                    <a:pt x="76" y="35"/>
                  </a:cubicBezTo>
                  <a:cubicBezTo>
                    <a:pt x="76" y="35"/>
                    <a:pt x="75" y="36"/>
                    <a:pt x="75" y="37"/>
                  </a:cubicBezTo>
                  <a:cubicBezTo>
                    <a:pt x="75" y="37"/>
                    <a:pt x="76" y="38"/>
                    <a:pt x="76" y="39"/>
                  </a:cubicBezTo>
                  <a:cubicBezTo>
                    <a:pt x="76" y="39"/>
                    <a:pt x="75" y="41"/>
                    <a:pt x="75" y="41"/>
                  </a:cubicBezTo>
                  <a:cubicBezTo>
                    <a:pt x="75" y="42"/>
                    <a:pt x="74" y="43"/>
                    <a:pt x="73" y="44"/>
                  </a:cubicBezTo>
                  <a:cubicBezTo>
                    <a:pt x="73" y="45"/>
                    <a:pt x="71" y="47"/>
                    <a:pt x="70" y="48"/>
                  </a:cubicBezTo>
                  <a:cubicBezTo>
                    <a:pt x="70" y="48"/>
                    <a:pt x="68" y="48"/>
                    <a:pt x="67" y="49"/>
                  </a:cubicBezTo>
                  <a:cubicBezTo>
                    <a:pt x="66" y="49"/>
                    <a:pt x="65" y="50"/>
                    <a:pt x="65" y="50"/>
                  </a:cubicBezTo>
                  <a:cubicBezTo>
                    <a:pt x="64" y="50"/>
                    <a:pt x="63" y="50"/>
                    <a:pt x="63" y="50"/>
                  </a:cubicBezTo>
                  <a:cubicBezTo>
                    <a:pt x="62" y="51"/>
                    <a:pt x="60" y="52"/>
                    <a:pt x="59" y="53"/>
                  </a:cubicBezTo>
                  <a:cubicBezTo>
                    <a:pt x="59" y="54"/>
                    <a:pt x="58" y="56"/>
                    <a:pt x="57" y="57"/>
                  </a:cubicBezTo>
                  <a:cubicBezTo>
                    <a:pt x="57" y="58"/>
                    <a:pt x="56" y="59"/>
                    <a:pt x="56" y="59"/>
                  </a:cubicBezTo>
                  <a:cubicBezTo>
                    <a:pt x="56" y="60"/>
                    <a:pt x="56" y="62"/>
                    <a:pt x="56" y="63"/>
                  </a:cubicBezTo>
                  <a:cubicBezTo>
                    <a:pt x="56" y="63"/>
                    <a:pt x="54" y="64"/>
                    <a:pt x="54" y="65"/>
                  </a:cubicBezTo>
                  <a:cubicBezTo>
                    <a:pt x="54" y="65"/>
                    <a:pt x="52" y="66"/>
                    <a:pt x="52" y="67"/>
                  </a:cubicBezTo>
                  <a:cubicBezTo>
                    <a:pt x="52" y="68"/>
                    <a:pt x="51" y="70"/>
                    <a:pt x="51" y="71"/>
                  </a:cubicBezTo>
                  <a:cubicBezTo>
                    <a:pt x="51" y="72"/>
                    <a:pt x="52" y="72"/>
                    <a:pt x="52" y="73"/>
                  </a:cubicBezTo>
                  <a:cubicBezTo>
                    <a:pt x="52" y="73"/>
                    <a:pt x="51" y="74"/>
                    <a:pt x="51" y="74"/>
                  </a:cubicBezTo>
                  <a:cubicBezTo>
                    <a:pt x="50" y="74"/>
                    <a:pt x="49" y="75"/>
                    <a:pt x="49" y="75"/>
                  </a:cubicBezTo>
                  <a:cubicBezTo>
                    <a:pt x="48" y="76"/>
                    <a:pt x="48" y="77"/>
                    <a:pt x="47" y="78"/>
                  </a:cubicBezTo>
                  <a:cubicBezTo>
                    <a:pt x="46" y="78"/>
                    <a:pt x="45" y="80"/>
                    <a:pt x="44" y="80"/>
                  </a:cubicBezTo>
                  <a:cubicBezTo>
                    <a:pt x="44" y="80"/>
                    <a:pt x="43" y="80"/>
                    <a:pt x="42" y="80"/>
                  </a:cubicBezTo>
                  <a:cubicBezTo>
                    <a:pt x="42" y="81"/>
                    <a:pt x="41" y="81"/>
                    <a:pt x="40" y="81"/>
                  </a:cubicBezTo>
                  <a:cubicBezTo>
                    <a:pt x="40" y="82"/>
                    <a:pt x="39" y="83"/>
                    <a:pt x="38" y="83"/>
                  </a:cubicBezTo>
                  <a:cubicBezTo>
                    <a:pt x="38" y="83"/>
                    <a:pt x="37" y="83"/>
                    <a:pt x="36" y="83"/>
                  </a:cubicBezTo>
                  <a:cubicBezTo>
                    <a:pt x="36" y="84"/>
                    <a:pt x="34" y="85"/>
                    <a:pt x="33" y="85"/>
                  </a:cubicBezTo>
                  <a:cubicBezTo>
                    <a:pt x="32" y="85"/>
                    <a:pt x="30" y="85"/>
                    <a:pt x="29" y="85"/>
                  </a:cubicBezTo>
                  <a:cubicBezTo>
                    <a:pt x="28" y="86"/>
                    <a:pt x="27" y="87"/>
                    <a:pt x="26" y="87"/>
                  </a:cubicBezTo>
                  <a:cubicBezTo>
                    <a:pt x="25" y="88"/>
                    <a:pt x="23" y="87"/>
                    <a:pt x="23" y="88"/>
                  </a:cubicBezTo>
                  <a:cubicBezTo>
                    <a:pt x="22" y="88"/>
                    <a:pt x="20" y="89"/>
                    <a:pt x="20" y="89"/>
                  </a:cubicBezTo>
                  <a:cubicBezTo>
                    <a:pt x="20" y="89"/>
                    <a:pt x="18" y="89"/>
                    <a:pt x="17" y="89"/>
                  </a:cubicBezTo>
                  <a:cubicBezTo>
                    <a:pt x="17" y="89"/>
                    <a:pt x="16" y="91"/>
                    <a:pt x="15" y="91"/>
                  </a:cubicBezTo>
                  <a:cubicBezTo>
                    <a:pt x="15" y="91"/>
                    <a:pt x="13" y="91"/>
                    <a:pt x="12" y="91"/>
                  </a:cubicBezTo>
                  <a:cubicBezTo>
                    <a:pt x="11" y="90"/>
                    <a:pt x="10" y="90"/>
                    <a:pt x="9" y="90"/>
                  </a:cubicBezTo>
                  <a:cubicBezTo>
                    <a:pt x="8" y="90"/>
                    <a:pt x="7" y="90"/>
                    <a:pt x="6" y="91"/>
                  </a:cubicBezTo>
                  <a:cubicBezTo>
                    <a:pt x="5" y="91"/>
                    <a:pt x="2" y="91"/>
                    <a:pt x="2" y="91"/>
                  </a:cubicBezTo>
                  <a:cubicBezTo>
                    <a:pt x="2" y="91"/>
                    <a:pt x="2" y="89"/>
                    <a:pt x="2" y="89"/>
                  </a:cubicBezTo>
                  <a:cubicBezTo>
                    <a:pt x="2" y="88"/>
                    <a:pt x="2" y="86"/>
                    <a:pt x="2" y="85"/>
                  </a:cubicBezTo>
                  <a:cubicBezTo>
                    <a:pt x="2" y="85"/>
                    <a:pt x="0" y="84"/>
                    <a:pt x="0" y="83"/>
                  </a:cubicBezTo>
                  <a:cubicBezTo>
                    <a:pt x="0" y="83"/>
                    <a:pt x="1" y="82"/>
                    <a:pt x="1" y="81"/>
                  </a:cubicBezTo>
                  <a:cubicBezTo>
                    <a:pt x="2" y="81"/>
                    <a:pt x="3" y="80"/>
                    <a:pt x="4" y="79"/>
                  </a:cubicBezTo>
                  <a:cubicBezTo>
                    <a:pt x="4" y="79"/>
                    <a:pt x="5" y="78"/>
                    <a:pt x="5" y="77"/>
                  </a:cubicBezTo>
                  <a:cubicBezTo>
                    <a:pt x="6" y="76"/>
                    <a:pt x="6" y="75"/>
                    <a:pt x="6" y="74"/>
                  </a:cubicBezTo>
                  <a:cubicBezTo>
                    <a:pt x="6" y="73"/>
                    <a:pt x="7" y="72"/>
                    <a:pt x="8" y="72"/>
                  </a:cubicBezTo>
                  <a:cubicBezTo>
                    <a:pt x="9" y="71"/>
                    <a:pt x="12" y="70"/>
                    <a:pt x="12" y="70"/>
                  </a:cubicBezTo>
                  <a:cubicBezTo>
                    <a:pt x="13" y="69"/>
                    <a:pt x="14" y="68"/>
                    <a:pt x="14" y="67"/>
                  </a:cubicBezTo>
                  <a:cubicBezTo>
                    <a:pt x="14" y="66"/>
                    <a:pt x="13" y="65"/>
                    <a:pt x="13" y="64"/>
                  </a:cubicBezTo>
                  <a:cubicBezTo>
                    <a:pt x="13" y="64"/>
                    <a:pt x="14" y="63"/>
                    <a:pt x="14" y="63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3"/>
                    <a:pt x="16" y="63"/>
                    <a:pt x="16" y="63"/>
                  </a:cubicBezTo>
                  <a:cubicBezTo>
                    <a:pt x="17" y="64"/>
                    <a:pt x="18" y="63"/>
                    <a:pt x="19" y="63"/>
                  </a:cubicBezTo>
                  <a:cubicBezTo>
                    <a:pt x="20" y="62"/>
                    <a:pt x="20" y="61"/>
                    <a:pt x="20" y="60"/>
                  </a:cubicBezTo>
                  <a:cubicBezTo>
                    <a:pt x="21" y="59"/>
                    <a:pt x="22" y="58"/>
                    <a:pt x="23" y="58"/>
                  </a:cubicBezTo>
                  <a:cubicBezTo>
                    <a:pt x="24" y="58"/>
                    <a:pt x="25" y="60"/>
                    <a:pt x="26" y="60"/>
                  </a:cubicBezTo>
                  <a:cubicBezTo>
                    <a:pt x="27" y="60"/>
                    <a:pt x="28" y="60"/>
                    <a:pt x="29" y="60"/>
                  </a:cubicBezTo>
                  <a:cubicBezTo>
                    <a:pt x="30" y="60"/>
                    <a:pt x="32" y="61"/>
                    <a:pt x="33" y="61"/>
                  </a:cubicBezTo>
                  <a:cubicBezTo>
                    <a:pt x="34" y="61"/>
                    <a:pt x="36" y="61"/>
                    <a:pt x="37" y="61"/>
                  </a:cubicBezTo>
                  <a:cubicBezTo>
                    <a:pt x="38" y="60"/>
                    <a:pt x="38" y="59"/>
                    <a:pt x="38" y="58"/>
                  </a:cubicBezTo>
                  <a:cubicBezTo>
                    <a:pt x="39" y="57"/>
                    <a:pt x="41" y="56"/>
                    <a:pt x="42" y="55"/>
                  </a:cubicBezTo>
                  <a:cubicBezTo>
                    <a:pt x="43" y="55"/>
                    <a:pt x="45" y="55"/>
                    <a:pt x="45" y="54"/>
                  </a:cubicBezTo>
                  <a:cubicBezTo>
                    <a:pt x="46" y="53"/>
                    <a:pt x="46" y="51"/>
                    <a:pt x="45" y="50"/>
                  </a:cubicBezTo>
                  <a:cubicBezTo>
                    <a:pt x="45" y="49"/>
                    <a:pt x="45" y="48"/>
                    <a:pt x="45" y="47"/>
                  </a:cubicBezTo>
                  <a:cubicBezTo>
                    <a:pt x="45" y="46"/>
                    <a:pt x="47" y="45"/>
                    <a:pt x="47" y="44"/>
                  </a:cubicBezTo>
                  <a:cubicBezTo>
                    <a:pt x="47" y="43"/>
                    <a:pt x="46" y="42"/>
                    <a:pt x="46" y="41"/>
                  </a:cubicBezTo>
                  <a:cubicBezTo>
                    <a:pt x="46" y="41"/>
                    <a:pt x="45" y="40"/>
                    <a:pt x="45" y="39"/>
                  </a:cubicBezTo>
                  <a:cubicBezTo>
                    <a:pt x="45" y="38"/>
                    <a:pt x="46" y="37"/>
                    <a:pt x="46" y="37"/>
                  </a:cubicBezTo>
                  <a:cubicBezTo>
                    <a:pt x="47" y="36"/>
                    <a:pt x="50" y="34"/>
                    <a:pt x="51" y="33"/>
                  </a:cubicBezTo>
                  <a:cubicBezTo>
                    <a:pt x="52" y="31"/>
                    <a:pt x="54" y="28"/>
                    <a:pt x="54" y="26"/>
                  </a:cubicBezTo>
                  <a:cubicBezTo>
                    <a:pt x="55" y="24"/>
                    <a:pt x="56" y="20"/>
                    <a:pt x="57" y="19"/>
                  </a:cubicBezTo>
                  <a:cubicBezTo>
                    <a:pt x="57" y="18"/>
                    <a:pt x="58" y="17"/>
                    <a:pt x="59" y="17"/>
                  </a:cubicBezTo>
                  <a:cubicBezTo>
                    <a:pt x="60" y="17"/>
                    <a:pt x="61" y="17"/>
                    <a:pt x="61" y="18"/>
                  </a:cubicBezTo>
                  <a:cubicBezTo>
                    <a:pt x="62" y="19"/>
                    <a:pt x="63" y="22"/>
                    <a:pt x="64" y="22"/>
                  </a:cubicBezTo>
                  <a:cubicBezTo>
                    <a:pt x="65" y="23"/>
                    <a:pt x="67" y="24"/>
                    <a:pt x="68" y="24"/>
                  </a:cubicBezTo>
                  <a:cubicBezTo>
                    <a:pt x="69" y="23"/>
                    <a:pt x="69" y="22"/>
                    <a:pt x="70" y="21"/>
                  </a:cubicBezTo>
                  <a:cubicBezTo>
                    <a:pt x="70" y="21"/>
                    <a:pt x="71" y="19"/>
                    <a:pt x="71" y="18"/>
                  </a:cubicBezTo>
                  <a:cubicBezTo>
                    <a:pt x="72" y="17"/>
                    <a:pt x="73" y="16"/>
                    <a:pt x="74" y="15"/>
                  </a:cubicBezTo>
                  <a:cubicBezTo>
                    <a:pt x="75" y="15"/>
                    <a:pt x="77" y="16"/>
                    <a:pt x="78" y="16"/>
                  </a:cubicBezTo>
                  <a:cubicBezTo>
                    <a:pt x="80" y="15"/>
                    <a:pt x="83" y="15"/>
                    <a:pt x="85" y="14"/>
                  </a:cubicBezTo>
                  <a:cubicBezTo>
                    <a:pt x="86" y="14"/>
                    <a:pt x="86" y="12"/>
                    <a:pt x="87" y="11"/>
                  </a:cubicBezTo>
                  <a:cubicBezTo>
                    <a:pt x="88" y="11"/>
                    <a:pt x="89" y="10"/>
                    <a:pt x="90" y="10"/>
                  </a:cubicBezTo>
                  <a:cubicBezTo>
                    <a:pt x="91" y="9"/>
                    <a:pt x="94" y="9"/>
                    <a:pt x="95" y="9"/>
                  </a:cubicBezTo>
                  <a:cubicBezTo>
                    <a:pt x="96" y="9"/>
                    <a:pt x="97" y="9"/>
                    <a:pt x="98" y="10"/>
                  </a:cubicBezTo>
                  <a:cubicBezTo>
                    <a:pt x="99" y="11"/>
                    <a:pt x="98" y="13"/>
                    <a:pt x="99" y="14"/>
                  </a:cubicBezTo>
                  <a:cubicBezTo>
                    <a:pt x="100" y="14"/>
                    <a:pt x="101" y="14"/>
                    <a:pt x="102" y="13"/>
                  </a:cubicBezTo>
                  <a:cubicBezTo>
                    <a:pt x="103" y="13"/>
                    <a:pt x="106" y="13"/>
                    <a:pt x="107" y="12"/>
                  </a:cubicBezTo>
                  <a:cubicBezTo>
                    <a:pt x="109" y="11"/>
                    <a:pt x="110" y="7"/>
                    <a:pt x="111" y="5"/>
                  </a:cubicBezTo>
                  <a:cubicBezTo>
                    <a:pt x="111" y="4"/>
                    <a:pt x="111" y="2"/>
                    <a:pt x="112" y="1"/>
                  </a:cubicBezTo>
                  <a:cubicBezTo>
                    <a:pt x="113" y="0"/>
                    <a:pt x="115" y="0"/>
                    <a:pt x="117" y="0"/>
                  </a:cubicBezTo>
                  <a:cubicBezTo>
                    <a:pt x="118" y="0"/>
                    <a:pt x="120" y="0"/>
                    <a:pt x="122" y="0"/>
                  </a:cubicBezTo>
                  <a:cubicBezTo>
                    <a:pt x="122" y="1"/>
                    <a:pt x="124" y="1"/>
                    <a:pt x="124" y="2"/>
                  </a:cubicBezTo>
                  <a:cubicBezTo>
                    <a:pt x="125" y="3"/>
                    <a:pt x="126" y="5"/>
                    <a:pt x="127" y="6"/>
                  </a:cubicBezTo>
                  <a:cubicBezTo>
                    <a:pt x="127" y="6"/>
                    <a:pt x="130" y="7"/>
                    <a:pt x="131" y="7"/>
                  </a:cubicBezTo>
                  <a:cubicBezTo>
                    <a:pt x="131" y="7"/>
                    <a:pt x="132" y="7"/>
                    <a:pt x="133" y="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0"/>
            <p:cNvSpPr>
              <a:spLocks/>
            </p:cNvSpPr>
            <p:nvPr/>
          </p:nvSpPr>
          <p:spPr bwMode="auto">
            <a:xfrm>
              <a:off x="874" y="1717"/>
              <a:ext cx="549" cy="250"/>
            </a:xfrm>
            <a:custGeom>
              <a:avLst/>
              <a:gdLst>
                <a:gd name="T0" fmla="*/ 138 w 200"/>
                <a:gd name="T1" fmla="*/ 6 h 91"/>
                <a:gd name="T2" fmla="*/ 147 w 200"/>
                <a:gd name="T3" fmla="*/ 8 h 91"/>
                <a:gd name="T4" fmla="*/ 156 w 200"/>
                <a:gd name="T5" fmla="*/ 15 h 91"/>
                <a:gd name="T6" fmla="*/ 155 w 200"/>
                <a:gd name="T7" fmla="*/ 26 h 91"/>
                <a:gd name="T8" fmla="*/ 161 w 200"/>
                <a:gd name="T9" fmla="*/ 25 h 91"/>
                <a:gd name="T10" fmla="*/ 170 w 200"/>
                <a:gd name="T11" fmla="*/ 30 h 91"/>
                <a:gd name="T12" fmla="*/ 175 w 200"/>
                <a:gd name="T13" fmla="*/ 36 h 91"/>
                <a:gd name="T14" fmla="*/ 183 w 200"/>
                <a:gd name="T15" fmla="*/ 47 h 91"/>
                <a:gd name="T16" fmla="*/ 192 w 200"/>
                <a:gd name="T17" fmla="*/ 54 h 91"/>
                <a:gd name="T18" fmla="*/ 200 w 200"/>
                <a:gd name="T19" fmla="*/ 65 h 91"/>
                <a:gd name="T20" fmla="*/ 194 w 200"/>
                <a:gd name="T21" fmla="*/ 64 h 91"/>
                <a:gd name="T22" fmla="*/ 187 w 200"/>
                <a:gd name="T23" fmla="*/ 60 h 91"/>
                <a:gd name="T24" fmla="*/ 182 w 200"/>
                <a:gd name="T25" fmla="*/ 57 h 91"/>
                <a:gd name="T26" fmla="*/ 184 w 200"/>
                <a:gd name="T27" fmla="*/ 62 h 91"/>
                <a:gd name="T28" fmla="*/ 173 w 200"/>
                <a:gd name="T29" fmla="*/ 55 h 91"/>
                <a:gd name="T30" fmla="*/ 168 w 200"/>
                <a:gd name="T31" fmla="*/ 54 h 91"/>
                <a:gd name="T32" fmla="*/ 164 w 200"/>
                <a:gd name="T33" fmla="*/ 48 h 91"/>
                <a:gd name="T34" fmla="*/ 157 w 200"/>
                <a:gd name="T35" fmla="*/ 43 h 91"/>
                <a:gd name="T36" fmla="*/ 152 w 200"/>
                <a:gd name="T37" fmla="*/ 42 h 91"/>
                <a:gd name="T38" fmla="*/ 148 w 200"/>
                <a:gd name="T39" fmla="*/ 38 h 91"/>
                <a:gd name="T40" fmla="*/ 142 w 200"/>
                <a:gd name="T41" fmla="*/ 34 h 91"/>
                <a:gd name="T42" fmla="*/ 135 w 200"/>
                <a:gd name="T43" fmla="*/ 32 h 91"/>
                <a:gd name="T44" fmla="*/ 134 w 200"/>
                <a:gd name="T45" fmla="*/ 37 h 91"/>
                <a:gd name="T46" fmla="*/ 130 w 200"/>
                <a:gd name="T47" fmla="*/ 34 h 91"/>
                <a:gd name="T48" fmla="*/ 127 w 200"/>
                <a:gd name="T49" fmla="*/ 29 h 91"/>
                <a:gd name="T50" fmla="*/ 111 w 200"/>
                <a:gd name="T51" fmla="*/ 24 h 91"/>
                <a:gd name="T52" fmla="*/ 105 w 200"/>
                <a:gd name="T53" fmla="*/ 22 h 91"/>
                <a:gd name="T54" fmla="*/ 94 w 200"/>
                <a:gd name="T55" fmla="*/ 24 h 91"/>
                <a:gd name="T56" fmla="*/ 88 w 200"/>
                <a:gd name="T57" fmla="*/ 28 h 91"/>
                <a:gd name="T58" fmla="*/ 81 w 200"/>
                <a:gd name="T59" fmla="*/ 32 h 91"/>
                <a:gd name="T60" fmla="*/ 75 w 200"/>
                <a:gd name="T61" fmla="*/ 37 h 91"/>
                <a:gd name="T62" fmla="*/ 73 w 200"/>
                <a:gd name="T63" fmla="*/ 44 h 91"/>
                <a:gd name="T64" fmla="*/ 65 w 200"/>
                <a:gd name="T65" fmla="*/ 50 h 91"/>
                <a:gd name="T66" fmla="*/ 57 w 200"/>
                <a:gd name="T67" fmla="*/ 57 h 91"/>
                <a:gd name="T68" fmla="*/ 54 w 200"/>
                <a:gd name="T69" fmla="*/ 65 h 91"/>
                <a:gd name="T70" fmla="*/ 52 w 200"/>
                <a:gd name="T71" fmla="*/ 73 h 91"/>
                <a:gd name="T72" fmla="*/ 47 w 200"/>
                <a:gd name="T73" fmla="*/ 78 h 91"/>
                <a:gd name="T74" fmla="*/ 40 w 200"/>
                <a:gd name="T75" fmla="*/ 81 h 91"/>
                <a:gd name="T76" fmla="*/ 33 w 200"/>
                <a:gd name="T77" fmla="*/ 85 h 91"/>
                <a:gd name="T78" fmla="*/ 23 w 200"/>
                <a:gd name="T79" fmla="*/ 88 h 91"/>
                <a:gd name="T80" fmla="*/ 15 w 200"/>
                <a:gd name="T81" fmla="*/ 91 h 91"/>
                <a:gd name="T82" fmla="*/ 6 w 200"/>
                <a:gd name="T83" fmla="*/ 91 h 91"/>
                <a:gd name="T84" fmla="*/ 2 w 200"/>
                <a:gd name="T85" fmla="*/ 85 h 91"/>
                <a:gd name="T86" fmla="*/ 4 w 200"/>
                <a:gd name="T87" fmla="*/ 79 h 91"/>
                <a:gd name="T88" fmla="*/ 8 w 200"/>
                <a:gd name="T89" fmla="*/ 72 h 91"/>
                <a:gd name="T90" fmla="*/ 13 w 200"/>
                <a:gd name="T91" fmla="*/ 64 h 91"/>
                <a:gd name="T92" fmla="*/ 16 w 200"/>
                <a:gd name="T93" fmla="*/ 63 h 91"/>
                <a:gd name="T94" fmla="*/ 23 w 200"/>
                <a:gd name="T95" fmla="*/ 58 h 91"/>
                <a:gd name="T96" fmla="*/ 33 w 200"/>
                <a:gd name="T97" fmla="*/ 61 h 91"/>
                <a:gd name="T98" fmla="*/ 42 w 200"/>
                <a:gd name="T99" fmla="*/ 55 h 91"/>
                <a:gd name="T100" fmla="*/ 45 w 200"/>
                <a:gd name="T101" fmla="*/ 47 h 91"/>
                <a:gd name="T102" fmla="*/ 45 w 200"/>
                <a:gd name="T103" fmla="*/ 39 h 91"/>
                <a:gd name="T104" fmla="*/ 54 w 200"/>
                <a:gd name="T105" fmla="*/ 26 h 91"/>
                <a:gd name="T106" fmla="*/ 61 w 200"/>
                <a:gd name="T107" fmla="*/ 18 h 91"/>
                <a:gd name="T108" fmla="*/ 70 w 200"/>
                <a:gd name="T109" fmla="*/ 21 h 91"/>
                <a:gd name="T110" fmla="*/ 78 w 200"/>
                <a:gd name="T111" fmla="*/ 16 h 91"/>
                <a:gd name="T112" fmla="*/ 90 w 200"/>
                <a:gd name="T113" fmla="*/ 10 h 91"/>
                <a:gd name="T114" fmla="*/ 99 w 200"/>
                <a:gd name="T115" fmla="*/ 14 h 91"/>
                <a:gd name="T116" fmla="*/ 111 w 200"/>
                <a:gd name="T117" fmla="*/ 5 h 91"/>
                <a:gd name="T118" fmla="*/ 122 w 200"/>
                <a:gd name="T119" fmla="*/ 0 h 91"/>
                <a:gd name="T120" fmla="*/ 131 w 200"/>
                <a:gd name="T121" fmla="*/ 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0" h="91">
                  <a:moveTo>
                    <a:pt x="133" y="7"/>
                  </a:moveTo>
                  <a:cubicBezTo>
                    <a:pt x="133" y="7"/>
                    <a:pt x="134" y="6"/>
                    <a:pt x="135" y="6"/>
                  </a:cubicBezTo>
                  <a:cubicBezTo>
                    <a:pt x="135" y="6"/>
                    <a:pt x="137" y="6"/>
                    <a:pt x="138" y="6"/>
                  </a:cubicBezTo>
                  <a:cubicBezTo>
                    <a:pt x="139" y="7"/>
                    <a:pt x="141" y="8"/>
                    <a:pt x="141" y="8"/>
                  </a:cubicBezTo>
                  <a:cubicBezTo>
                    <a:pt x="142" y="9"/>
                    <a:pt x="143" y="10"/>
                    <a:pt x="144" y="10"/>
                  </a:cubicBezTo>
                  <a:cubicBezTo>
                    <a:pt x="145" y="9"/>
                    <a:pt x="147" y="8"/>
                    <a:pt x="147" y="8"/>
                  </a:cubicBezTo>
                  <a:cubicBezTo>
                    <a:pt x="148" y="7"/>
                    <a:pt x="150" y="7"/>
                    <a:pt x="151" y="7"/>
                  </a:cubicBezTo>
                  <a:cubicBezTo>
                    <a:pt x="151" y="8"/>
                    <a:pt x="152" y="9"/>
                    <a:pt x="153" y="10"/>
                  </a:cubicBezTo>
                  <a:cubicBezTo>
                    <a:pt x="154" y="11"/>
                    <a:pt x="156" y="13"/>
                    <a:pt x="156" y="15"/>
                  </a:cubicBezTo>
                  <a:cubicBezTo>
                    <a:pt x="157" y="16"/>
                    <a:pt x="157" y="18"/>
                    <a:pt x="157" y="20"/>
                  </a:cubicBezTo>
                  <a:cubicBezTo>
                    <a:pt x="157" y="20"/>
                    <a:pt x="157" y="22"/>
                    <a:pt x="157" y="23"/>
                  </a:cubicBezTo>
                  <a:cubicBezTo>
                    <a:pt x="156" y="24"/>
                    <a:pt x="155" y="25"/>
                    <a:pt x="155" y="26"/>
                  </a:cubicBezTo>
                  <a:cubicBezTo>
                    <a:pt x="155" y="26"/>
                    <a:pt x="155" y="28"/>
                    <a:pt x="155" y="28"/>
                  </a:cubicBezTo>
                  <a:cubicBezTo>
                    <a:pt x="156" y="28"/>
                    <a:pt x="157" y="28"/>
                    <a:pt x="158" y="27"/>
                  </a:cubicBezTo>
                  <a:cubicBezTo>
                    <a:pt x="159" y="27"/>
                    <a:pt x="160" y="26"/>
                    <a:pt x="161" y="25"/>
                  </a:cubicBezTo>
                  <a:cubicBezTo>
                    <a:pt x="162" y="25"/>
                    <a:pt x="164" y="25"/>
                    <a:pt x="164" y="25"/>
                  </a:cubicBezTo>
                  <a:cubicBezTo>
                    <a:pt x="165" y="25"/>
                    <a:pt x="167" y="25"/>
                    <a:pt x="167" y="26"/>
                  </a:cubicBezTo>
                  <a:cubicBezTo>
                    <a:pt x="168" y="26"/>
                    <a:pt x="169" y="29"/>
                    <a:pt x="170" y="30"/>
                  </a:cubicBezTo>
                  <a:cubicBezTo>
                    <a:pt x="170" y="30"/>
                    <a:pt x="171" y="31"/>
                    <a:pt x="171" y="31"/>
                  </a:cubicBezTo>
                  <a:cubicBezTo>
                    <a:pt x="172" y="32"/>
                    <a:pt x="172" y="33"/>
                    <a:pt x="172" y="33"/>
                  </a:cubicBezTo>
                  <a:cubicBezTo>
                    <a:pt x="173" y="34"/>
                    <a:pt x="174" y="35"/>
                    <a:pt x="175" y="36"/>
                  </a:cubicBezTo>
                  <a:cubicBezTo>
                    <a:pt x="176" y="36"/>
                    <a:pt x="178" y="37"/>
                    <a:pt x="179" y="37"/>
                  </a:cubicBezTo>
                  <a:cubicBezTo>
                    <a:pt x="180" y="38"/>
                    <a:pt x="181" y="41"/>
                    <a:pt x="181" y="42"/>
                  </a:cubicBezTo>
                  <a:cubicBezTo>
                    <a:pt x="182" y="43"/>
                    <a:pt x="182" y="46"/>
                    <a:pt x="183" y="47"/>
                  </a:cubicBezTo>
                  <a:cubicBezTo>
                    <a:pt x="184" y="48"/>
                    <a:pt x="185" y="48"/>
                    <a:pt x="186" y="49"/>
                  </a:cubicBezTo>
                  <a:cubicBezTo>
                    <a:pt x="187" y="49"/>
                    <a:pt x="188" y="51"/>
                    <a:pt x="188" y="52"/>
                  </a:cubicBezTo>
                  <a:cubicBezTo>
                    <a:pt x="189" y="52"/>
                    <a:pt x="191" y="54"/>
                    <a:pt x="192" y="54"/>
                  </a:cubicBezTo>
                  <a:cubicBezTo>
                    <a:pt x="193" y="55"/>
                    <a:pt x="195" y="55"/>
                    <a:pt x="196" y="56"/>
                  </a:cubicBezTo>
                  <a:cubicBezTo>
                    <a:pt x="197" y="56"/>
                    <a:pt x="199" y="58"/>
                    <a:pt x="199" y="59"/>
                  </a:cubicBezTo>
                  <a:cubicBezTo>
                    <a:pt x="200" y="60"/>
                    <a:pt x="200" y="63"/>
                    <a:pt x="200" y="65"/>
                  </a:cubicBezTo>
                  <a:cubicBezTo>
                    <a:pt x="200" y="65"/>
                    <a:pt x="200" y="66"/>
                    <a:pt x="200" y="66"/>
                  </a:cubicBezTo>
                  <a:cubicBezTo>
                    <a:pt x="200" y="66"/>
                    <a:pt x="199" y="66"/>
                    <a:pt x="198" y="66"/>
                  </a:cubicBezTo>
                  <a:cubicBezTo>
                    <a:pt x="197" y="65"/>
                    <a:pt x="195" y="65"/>
                    <a:pt x="194" y="64"/>
                  </a:cubicBezTo>
                  <a:cubicBezTo>
                    <a:pt x="193" y="64"/>
                    <a:pt x="192" y="63"/>
                    <a:pt x="191" y="62"/>
                  </a:cubicBezTo>
                  <a:cubicBezTo>
                    <a:pt x="191" y="61"/>
                    <a:pt x="190" y="60"/>
                    <a:pt x="189" y="60"/>
                  </a:cubicBezTo>
                  <a:cubicBezTo>
                    <a:pt x="189" y="60"/>
                    <a:pt x="188" y="60"/>
                    <a:pt x="187" y="60"/>
                  </a:cubicBezTo>
                  <a:cubicBezTo>
                    <a:pt x="187" y="59"/>
                    <a:pt x="186" y="58"/>
                    <a:pt x="186" y="57"/>
                  </a:cubicBezTo>
                  <a:cubicBezTo>
                    <a:pt x="186" y="57"/>
                    <a:pt x="185" y="56"/>
                    <a:pt x="184" y="56"/>
                  </a:cubicBezTo>
                  <a:cubicBezTo>
                    <a:pt x="184" y="56"/>
                    <a:pt x="182" y="57"/>
                    <a:pt x="182" y="57"/>
                  </a:cubicBezTo>
                  <a:cubicBezTo>
                    <a:pt x="182" y="57"/>
                    <a:pt x="183" y="58"/>
                    <a:pt x="183" y="59"/>
                  </a:cubicBezTo>
                  <a:cubicBezTo>
                    <a:pt x="183" y="59"/>
                    <a:pt x="184" y="60"/>
                    <a:pt x="185" y="61"/>
                  </a:cubicBezTo>
                  <a:cubicBezTo>
                    <a:pt x="185" y="61"/>
                    <a:pt x="184" y="62"/>
                    <a:pt x="184" y="62"/>
                  </a:cubicBezTo>
                  <a:cubicBezTo>
                    <a:pt x="183" y="63"/>
                    <a:pt x="181" y="62"/>
                    <a:pt x="181" y="61"/>
                  </a:cubicBezTo>
                  <a:cubicBezTo>
                    <a:pt x="179" y="61"/>
                    <a:pt x="177" y="60"/>
                    <a:pt x="175" y="59"/>
                  </a:cubicBezTo>
                  <a:cubicBezTo>
                    <a:pt x="174" y="58"/>
                    <a:pt x="174" y="56"/>
                    <a:pt x="173" y="55"/>
                  </a:cubicBezTo>
                  <a:cubicBezTo>
                    <a:pt x="173" y="54"/>
                    <a:pt x="171" y="53"/>
                    <a:pt x="171" y="53"/>
                  </a:cubicBezTo>
                  <a:cubicBezTo>
                    <a:pt x="170" y="53"/>
                    <a:pt x="169" y="53"/>
                    <a:pt x="169" y="53"/>
                  </a:cubicBezTo>
                  <a:cubicBezTo>
                    <a:pt x="168" y="53"/>
                    <a:pt x="168" y="54"/>
                    <a:pt x="168" y="54"/>
                  </a:cubicBezTo>
                  <a:cubicBezTo>
                    <a:pt x="167" y="54"/>
                    <a:pt x="166" y="53"/>
                    <a:pt x="166" y="52"/>
                  </a:cubicBezTo>
                  <a:cubicBezTo>
                    <a:pt x="165" y="52"/>
                    <a:pt x="165" y="50"/>
                    <a:pt x="165" y="50"/>
                  </a:cubicBezTo>
                  <a:cubicBezTo>
                    <a:pt x="165" y="49"/>
                    <a:pt x="164" y="48"/>
                    <a:pt x="164" y="48"/>
                  </a:cubicBezTo>
                  <a:cubicBezTo>
                    <a:pt x="163" y="47"/>
                    <a:pt x="162" y="47"/>
                    <a:pt x="162" y="47"/>
                  </a:cubicBezTo>
                  <a:cubicBezTo>
                    <a:pt x="161" y="46"/>
                    <a:pt x="159" y="46"/>
                    <a:pt x="158" y="45"/>
                  </a:cubicBezTo>
                  <a:cubicBezTo>
                    <a:pt x="158" y="45"/>
                    <a:pt x="157" y="44"/>
                    <a:pt x="157" y="43"/>
                  </a:cubicBezTo>
                  <a:cubicBezTo>
                    <a:pt x="156" y="43"/>
                    <a:pt x="155" y="43"/>
                    <a:pt x="154" y="43"/>
                  </a:cubicBezTo>
                  <a:cubicBezTo>
                    <a:pt x="154" y="43"/>
                    <a:pt x="153" y="43"/>
                    <a:pt x="153" y="43"/>
                  </a:cubicBezTo>
                  <a:cubicBezTo>
                    <a:pt x="153" y="43"/>
                    <a:pt x="152" y="43"/>
                    <a:pt x="152" y="42"/>
                  </a:cubicBezTo>
                  <a:cubicBezTo>
                    <a:pt x="151" y="42"/>
                    <a:pt x="151" y="41"/>
                    <a:pt x="151" y="41"/>
                  </a:cubicBezTo>
                  <a:cubicBezTo>
                    <a:pt x="150" y="41"/>
                    <a:pt x="149" y="41"/>
                    <a:pt x="149" y="41"/>
                  </a:cubicBezTo>
                  <a:cubicBezTo>
                    <a:pt x="148" y="40"/>
                    <a:pt x="149" y="39"/>
                    <a:pt x="148" y="38"/>
                  </a:cubicBezTo>
                  <a:cubicBezTo>
                    <a:pt x="148" y="37"/>
                    <a:pt x="146" y="37"/>
                    <a:pt x="145" y="36"/>
                  </a:cubicBezTo>
                  <a:cubicBezTo>
                    <a:pt x="145" y="36"/>
                    <a:pt x="145" y="34"/>
                    <a:pt x="145" y="34"/>
                  </a:cubicBezTo>
                  <a:cubicBezTo>
                    <a:pt x="144" y="33"/>
                    <a:pt x="143" y="34"/>
                    <a:pt x="142" y="34"/>
                  </a:cubicBezTo>
                  <a:cubicBezTo>
                    <a:pt x="141" y="34"/>
                    <a:pt x="139" y="33"/>
                    <a:pt x="139" y="33"/>
                  </a:cubicBezTo>
                  <a:cubicBezTo>
                    <a:pt x="138" y="32"/>
                    <a:pt x="138" y="32"/>
                    <a:pt x="137" y="32"/>
                  </a:cubicBezTo>
                  <a:cubicBezTo>
                    <a:pt x="137" y="31"/>
                    <a:pt x="136" y="31"/>
                    <a:pt x="135" y="32"/>
                  </a:cubicBezTo>
                  <a:cubicBezTo>
                    <a:pt x="135" y="32"/>
                    <a:pt x="135" y="33"/>
                    <a:pt x="135" y="33"/>
                  </a:cubicBezTo>
                  <a:cubicBezTo>
                    <a:pt x="135" y="34"/>
                    <a:pt x="135" y="35"/>
                    <a:pt x="135" y="35"/>
                  </a:cubicBezTo>
                  <a:cubicBezTo>
                    <a:pt x="135" y="36"/>
                    <a:pt x="135" y="37"/>
                    <a:pt x="134" y="37"/>
                  </a:cubicBezTo>
                  <a:cubicBezTo>
                    <a:pt x="134" y="37"/>
                    <a:pt x="133" y="37"/>
                    <a:pt x="132" y="36"/>
                  </a:cubicBezTo>
                  <a:cubicBezTo>
                    <a:pt x="132" y="36"/>
                    <a:pt x="132" y="35"/>
                    <a:pt x="132" y="35"/>
                  </a:cubicBezTo>
                  <a:cubicBezTo>
                    <a:pt x="131" y="34"/>
                    <a:pt x="130" y="34"/>
                    <a:pt x="130" y="34"/>
                  </a:cubicBezTo>
                  <a:cubicBezTo>
                    <a:pt x="130" y="33"/>
                    <a:pt x="129" y="32"/>
                    <a:pt x="129" y="32"/>
                  </a:cubicBezTo>
                  <a:cubicBezTo>
                    <a:pt x="129" y="31"/>
                    <a:pt x="130" y="30"/>
                    <a:pt x="129" y="30"/>
                  </a:cubicBezTo>
                  <a:cubicBezTo>
                    <a:pt x="129" y="29"/>
                    <a:pt x="128" y="29"/>
                    <a:pt x="127" y="29"/>
                  </a:cubicBezTo>
                  <a:cubicBezTo>
                    <a:pt x="126" y="28"/>
                    <a:pt x="123" y="27"/>
                    <a:pt x="122" y="27"/>
                  </a:cubicBezTo>
                  <a:cubicBezTo>
                    <a:pt x="121" y="26"/>
                    <a:pt x="117" y="26"/>
                    <a:pt x="115" y="26"/>
                  </a:cubicBezTo>
                  <a:cubicBezTo>
                    <a:pt x="114" y="26"/>
                    <a:pt x="113" y="24"/>
                    <a:pt x="111" y="24"/>
                  </a:cubicBezTo>
                  <a:cubicBezTo>
                    <a:pt x="111" y="24"/>
                    <a:pt x="110" y="25"/>
                    <a:pt x="110" y="25"/>
                  </a:cubicBezTo>
                  <a:cubicBezTo>
                    <a:pt x="109" y="25"/>
                    <a:pt x="109" y="25"/>
                    <a:pt x="108" y="24"/>
                  </a:cubicBezTo>
                  <a:cubicBezTo>
                    <a:pt x="107" y="24"/>
                    <a:pt x="106" y="23"/>
                    <a:pt x="105" y="22"/>
                  </a:cubicBezTo>
                  <a:cubicBezTo>
                    <a:pt x="104" y="22"/>
                    <a:pt x="102" y="22"/>
                    <a:pt x="101" y="22"/>
                  </a:cubicBezTo>
                  <a:cubicBezTo>
                    <a:pt x="100" y="22"/>
                    <a:pt x="98" y="22"/>
                    <a:pt x="97" y="22"/>
                  </a:cubicBezTo>
                  <a:cubicBezTo>
                    <a:pt x="96" y="22"/>
                    <a:pt x="94" y="24"/>
                    <a:pt x="94" y="24"/>
                  </a:cubicBezTo>
                  <a:cubicBezTo>
                    <a:pt x="93" y="25"/>
                    <a:pt x="92" y="25"/>
                    <a:pt x="92" y="25"/>
                  </a:cubicBezTo>
                  <a:cubicBezTo>
                    <a:pt x="91" y="25"/>
                    <a:pt x="90" y="25"/>
                    <a:pt x="90" y="26"/>
                  </a:cubicBezTo>
                  <a:cubicBezTo>
                    <a:pt x="89" y="26"/>
                    <a:pt x="88" y="28"/>
                    <a:pt x="88" y="28"/>
                  </a:cubicBezTo>
                  <a:cubicBezTo>
                    <a:pt x="87" y="29"/>
                    <a:pt x="86" y="29"/>
                    <a:pt x="85" y="29"/>
                  </a:cubicBezTo>
                  <a:cubicBezTo>
                    <a:pt x="84" y="30"/>
                    <a:pt x="83" y="31"/>
                    <a:pt x="82" y="31"/>
                  </a:cubicBezTo>
                  <a:cubicBezTo>
                    <a:pt x="82" y="31"/>
                    <a:pt x="81" y="31"/>
                    <a:pt x="81" y="32"/>
                  </a:cubicBezTo>
                  <a:cubicBezTo>
                    <a:pt x="80" y="32"/>
                    <a:pt x="80" y="33"/>
                    <a:pt x="79" y="33"/>
                  </a:cubicBezTo>
                  <a:cubicBezTo>
                    <a:pt x="78" y="34"/>
                    <a:pt x="77" y="34"/>
                    <a:pt x="76" y="35"/>
                  </a:cubicBezTo>
                  <a:cubicBezTo>
                    <a:pt x="76" y="35"/>
                    <a:pt x="75" y="36"/>
                    <a:pt x="75" y="37"/>
                  </a:cubicBezTo>
                  <a:cubicBezTo>
                    <a:pt x="75" y="37"/>
                    <a:pt x="76" y="38"/>
                    <a:pt x="76" y="39"/>
                  </a:cubicBezTo>
                  <a:cubicBezTo>
                    <a:pt x="76" y="39"/>
                    <a:pt x="75" y="41"/>
                    <a:pt x="75" y="41"/>
                  </a:cubicBezTo>
                  <a:cubicBezTo>
                    <a:pt x="75" y="42"/>
                    <a:pt x="74" y="43"/>
                    <a:pt x="73" y="44"/>
                  </a:cubicBezTo>
                  <a:cubicBezTo>
                    <a:pt x="73" y="45"/>
                    <a:pt x="71" y="47"/>
                    <a:pt x="70" y="48"/>
                  </a:cubicBezTo>
                  <a:cubicBezTo>
                    <a:pt x="70" y="48"/>
                    <a:pt x="68" y="48"/>
                    <a:pt x="67" y="49"/>
                  </a:cubicBezTo>
                  <a:cubicBezTo>
                    <a:pt x="66" y="49"/>
                    <a:pt x="65" y="50"/>
                    <a:pt x="65" y="50"/>
                  </a:cubicBezTo>
                  <a:cubicBezTo>
                    <a:pt x="64" y="50"/>
                    <a:pt x="63" y="50"/>
                    <a:pt x="63" y="50"/>
                  </a:cubicBezTo>
                  <a:cubicBezTo>
                    <a:pt x="62" y="51"/>
                    <a:pt x="60" y="52"/>
                    <a:pt x="59" y="53"/>
                  </a:cubicBezTo>
                  <a:cubicBezTo>
                    <a:pt x="59" y="54"/>
                    <a:pt x="58" y="56"/>
                    <a:pt x="57" y="57"/>
                  </a:cubicBezTo>
                  <a:cubicBezTo>
                    <a:pt x="57" y="58"/>
                    <a:pt x="56" y="59"/>
                    <a:pt x="56" y="59"/>
                  </a:cubicBezTo>
                  <a:cubicBezTo>
                    <a:pt x="56" y="60"/>
                    <a:pt x="56" y="62"/>
                    <a:pt x="56" y="63"/>
                  </a:cubicBezTo>
                  <a:cubicBezTo>
                    <a:pt x="56" y="63"/>
                    <a:pt x="54" y="64"/>
                    <a:pt x="54" y="65"/>
                  </a:cubicBezTo>
                  <a:cubicBezTo>
                    <a:pt x="54" y="65"/>
                    <a:pt x="52" y="66"/>
                    <a:pt x="52" y="67"/>
                  </a:cubicBezTo>
                  <a:cubicBezTo>
                    <a:pt x="52" y="68"/>
                    <a:pt x="51" y="70"/>
                    <a:pt x="51" y="71"/>
                  </a:cubicBezTo>
                  <a:cubicBezTo>
                    <a:pt x="51" y="72"/>
                    <a:pt x="52" y="72"/>
                    <a:pt x="52" y="73"/>
                  </a:cubicBezTo>
                  <a:cubicBezTo>
                    <a:pt x="52" y="73"/>
                    <a:pt x="51" y="74"/>
                    <a:pt x="51" y="74"/>
                  </a:cubicBezTo>
                  <a:cubicBezTo>
                    <a:pt x="50" y="74"/>
                    <a:pt x="49" y="75"/>
                    <a:pt x="49" y="75"/>
                  </a:cubicBezTo>
                  <a:cubicBezTo>
                    <a:pt x="48" y="76"/>
                    <a:pt x="48" y="77"/>
                    <a:pt x="47" y="78"/>
                  </a:cubicBezTo>
                  <a:cubicBezTo>
                    <a:pt x="46" y="78"/>
                    <a:pt x="45" y="80"/>
                    <a:pt x="44" y="80"/>
                  </a:cubicBezTo>
                  <a:cubicBezTo>
                    <a:pt x="44" y="80"/>
                    <a:pt x="43" y="80"/>
                    <a:pt x="42" y="80"/>
                  </a:cubicBezTo>
                  <a:cubicBezTo>
                    <a:pt x="42" y="81"/>
                    <a:pt x="41" y="81"/>
                    <a:pt x="40" y="81"/>
                  </a:cubicBezTo>
                  <a:cubicBezTo>
                    <a:pt x="40" y="82"/>
                    <a:pt x="39" y="83"/>
                    <a:pt x="38" y="83"/>
                  </a:cubicBezTo>
                  <a:cubicBezTo>
                    <a:pt x="38" y="83"/>
                    <a:pt x="37" y="83"/>
                    <a:pt x="36" y="83"/>
                  </a:cubicBezTo>
                  <a:cubicBezTo>
                    <a:pt x="36" y="84"/>
                    <a:pt x="34" y="85"/>
                    <a:pt x="33" y="85"/>
                  </a:cubicBezTo>
                  <a:cubicBezTo>
                    <a:pt x="32" y="85"/>
                    <a:pt x="30" y="85"/>
                    <a:pt x="29" y="85"/>
                  </a:cubicBezTo>
                  <a:cubicBezTo>
                    <a:pt x="28" y="86"/>
                    <a:pt x="27" y="87"/>
                    <a:pt x="26" y="87"/>
                  </a:cubicBezTo>
                  <a:cubicBezTo>
                    <a:pt x="25" y="88"/>
                    <a:pt x="23" y="87"/>
                    <a:pt x="23" y="88"/>
                  </a:cubicBezTo>
                  <a:cubicBezTo>
                    <a:pt x="22" y="88"/>
                    <a:pt x="20" y="89"/>
                    <a:pt x="20" y="89"/>
                  </a:cubicBezTo>
                  <a:cubicBezTo>
                    <a:pt x="20" y="89"/>
                    <a:pt x="18" y="89"/>
                    <a:pt x="17" y="89"/>
                  </a:cubicBezTo>
                  <a:cubicBezTo>
                    <a:pt x="17" y="89"/>
                    <a:pt x="16" y="91"/>
                    <a:pt x="15" y="91"/>
                  </a:cubicBezTo>
                  <a:cubicBezTo>
                    <a:pt x="15" y="91"/>
                    <a:pt x="13" y="91"/>
                    <a:pt x="12" y="91"/>
                  </a:cubicBezTo>
                  <a:cubicBezTo>
                    <a:pt x="11" y="90"/>
                    <a:pt x="10" y="90"/>
                    <a:pt x="9" y="90"/>
                  </a:cubicBezTo>
                  <a:cubicBezTo>
                    <a:pt x="8" y="90"/>
                    <a:pt x="7" y="90"/>
                    <a:pt x="6" y="91"/>
                  </a:cubicBezTo>
                  <a:cubicBezTo>
                    <a:pt x="5" y="91"/>
                    <a:pt x="2" y="91"/>
                    <a:pt x="2" y="91"/>
                  </a:cubicBezTo>
                  <a:cubicBezTo>
                    <a:pt x="2" y="91"/>
                    <a:pt x="2" y="89"/>
                    <a:pt x="2" y="89"/>
                  </a:cubicBezTo>
                  <a:cubicBezTo>
                    <a:pt x="2" y="88"/>
                    <a:pt x="2" y="86"/>
                    <a:pt x="2" y="85"/>
                  </a:cubicBezTo>
                  <a:cubicBezTo>
                    <a:pt x="2" y="85"/>
                    <a:pt x="0" y="84"/>
                    <a:pt x="0" y="83"/>
                  </a:cubicBezTo>
                  <a:cubicBezTo>
                    <a:pt x="0" y="83"/>
                    <a:pt x="1" y="82"/>
                    <a:pt x="1" y="81"/>
                  </a:cubicBezTo>
                  <a:cubicBezTo>
                    <a:pt x="2" y="81"/>
                    <a:pt x="3" y="80"/>
                    <a:pt x="4" y="79"/>
                  </a:cubicBezTo>
                  <a:cubicBezTo>
                    <a:pt x="4" y="79"/>
                    <a:pt x="5" y="78"/>
                    <a:pt x="5" y="77"/>
                  </a:cubicBezTo>
                  <a:cubicBezTo>
                    <a:pt x="6" y="76"/>
                    <a:pt x="6" y="75"/>
                    <a:pt x="6" y="74"/>
                  </a:cubicBezTo>
                  <a:cubicBezTo>
                    <a:pt x="6" y="73"/>
                    <a:pt x="7" y="72"/>
                    <a:pt x="8" y="72"/>
                  </a:cubicBezTo>
                  <a:cubicBezTo>
                    <a:pt x="9" y="71"/>
                    <a:pt x="12" y="70"/>
                    <a:pt x="12" y="70"/>
                  </a:cubicBezTo>
                  <a:cubicBezTo>
                    <a:pt x="13" y="69"/>
                    <a:pt x="14" y="68"/>
                    <a:pt x="14" y="67"/>
                  </a:cubicBezTo>
                  <a:cubicBezTo>
                    <a:pt x="14" y="66"/>
                    <a:pt x="13" y="65"/>
                    <a:pt x="13" y="64"/>
                  </a:cubicBezTo>
                  <a:cubicBezTo>
                    <a:pt x="13" y="64"/>
                    <a:pt x="14" y="63"/>
                    <a:pt x="14" y="63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3"/>
                    <a:pt x="16" y="63"/>
                    <a:pt x="16" y="63"/>
                  </a:cubicBezTo>
                  <a:cubicBezTo>
                    <a:pt x="17" y="64"/>
                    <a:pt x="18" y="63"/>
                    <a:pt x="19" y="63"/>
                  </a:cubicBezTo>
                  <a:cubicBezTo>
                    <a:pt x="20" y="62"/>
                    <a:pt x="20" y="61"/>
                    <a:pt x="20" y="60"/>
                  </a:cubicBezTo>
                  <a:cubicBezTo>
                    <a:pt x="21" y="59"/>
                    <a:pt x="22" y="58"/>
                    <a:pt x="23" y="58"/>
                  </a:cubicBezTo>
                  <a:cubicBezTo>
                    <a:pt x="24" y="58"/>
                    <a:pt x="25" y="60"/>
                    <a:pt x="26" y="60"/>
                  </a:cubicBezTo>
                  <a:cubicBezTo>
                    <a:pt x="27" y="60"/>
                    <a:pt x="28" y="60"/>
                    <a:pt x="29" y="60"/>
                  </a:cubicBezTo>
                  <a:cubicBezTo>
                    <a:pt x="30" y="60"/>
                    <a:pt x="32" y="61"/>
                    <a:pt x="33" y="61"/>
                  </a:cubicBezTo>
                  <a:cubicBezTo>
                    <a:pt x="34" y="61"/>
                    <a:pt x="36" y="61"/>
                    <a:pt x="37" y="61"/>
                  </a:cubicBezTo>
                  <a:cubicBezTo>
                    <a:pt x="38" y="60"/>
                    <a:pt x="38" y="59"/>
                    <a:pt x="38" y="58"/>
                  </a:cubicBezTo>
                  <a:cubicBezTo>
                    <a:pt x="39" y="57"/>
                    <a:pt x="41" y="56"/>
                    <a:pt x="42" y="55"/>
                  </a:cubicBezTo>
                  <a:cubicBezTo>
                    <a:pt x="43" y="55"/>
                    <a:pt x="45" y="55"/>
                    <a:pt x="45" y="54"/>
                  </a:cubicBezTo>
                  <a:cubicBezTo>
                    <a:pt x="46" y="53"/>
                    <a:pt x="46" y="51"/>
                    <a:pt x="45" y="50"/>
                  </a:cubicBezTo>
                  <a:cubicBezTo>
                    <a:pt x="45" y="49"/>
                    <a:pt x="45" y="48"/>
                    <a:pt x="45" y="47"/>
                  </a:cubicBezTo>
                  <a:cubicBezTo>
                    <a:pt x="45" y="46"/>
                    <a:pt x="47" y="45"/>
                    <a:pt x="47" y="44"/>
                  </a:cubicBezTo>
                  <a:cubicBezTo>
                    <a:pt x="47" y="43"/>
                    <a:pt x="46" y="42"/>
                    <a:pt x="46" y="41"/>
                  </a:cubicBezTo>
                  <a:cubicBezTo>
                    <a:pt x="46" y="41"/>
                    <a:pt x="45" y="40"/>
                    <a:pt x="45" y="39"/>
                  </a:cubicBezTo>
                  <a:cubicBezTo>
                    <a:pt x="45" y="38"/>
                    <a:pt x="46" y="37"/>
                    <a:pt x="46" y="37"/>
                  </a:cubicBezTo>
                  <a:cubicBezTo>
                    <a:pt x="47" y="36"/>
                    <a:pt x="50" y="34"/>
                    <a:pt x="51" y="33"/>
                  </a:cubicBezTo>
                  <a:cubicBezTo>
                    <a:pt x="52" y="31"/>
                    <a:pt x="54" y="28"/>
                    <a:pt x="54" y="26"/>
                  </a:cubicBezTo>
                  <a:cubicBezTo>
                    <a:pt x="55" y="24"/>
                    <a:pt x="56" y="20"/>
                    <a:pt x="57" y="19"/>
                  </a:cubicBezTo>
                  <a:cubicBezTo>
                    <a:pt x="57" y="18"/>
                    <a:pt x="58" y="17"/>
                    <a:pt x="59" y="17"/>
                  </a:cubicBezTo>
                  <a:cubicBezTo>
                    <a:pt x="60" y="17"/>
                    <a:pt x="61" y="17"/>
                    <a:pt x="61" y="18"/>
                  </a:cubicBezTo>
                  <a:cubicBezTo>
                    <a:pt x="62" y="19"/>
                    <a:pt x="63" y="22"/>
                    <a:pt x="64" y="22"/>
                  </a:cubicBezTo>
                  <a:cubicBezTo>
                    <a:pt x="65" y="23"/>
                    <a:pt x="67" y="24"/>
                    <a:pt x="68" y="24"/>
                  </a:cubicBezTo>
                  <a:cubicBezTo>
                    <a:pt x="69" y="23"/>
                    <a:pt x="69" y="22"/>
                    <a:pt x="70" y="21"/>
                  </a:cubicBezTo>
                  <a:cubicBezTo>
                    <a:pt x="70" y="21"/>
                    <a:pt x="71" y="19"/>
                    <a:pt x="71" y="18"/>
                  </a:cubicBezTo>
                  <a:cubicBezTo>
                    <a:pt x="72" y="17"/>
                    <a:pt x="73" y="16"/>
                    <a:pt x="74" y="15"/>
                  </a:cubicBezTo>
                  <a:cubicBezTo>
                    <a:pt x="75" y="15"/>
                    <a:pt x="77" y="16"/>
                    <a:pt x="78" y="16"/>
                  </a:cubicBezTo>
                  <a:cubicBezTo>
                    <a:pt x="80" y="15"/>
                    <a:pt x="83" y="15"/>
                    <a:pt x="85" y="14"/>
                  </a:cubicBezTo>
                  <a:cubicBezTo>
                    <a:pt x="86" y="14"/>
                    <a:pt x="86" y="12"/>
                    <a:pt x="87" y="11"/>
                  </a:cubicBezTo>
                  <a:cubicBezTo>
                    <a:pt x="88" y="11"/>
                    <a:pt x="89" y="10"/>
                    <a:pt x="90" y="10"/>
                  </a:cubicBezTo>
                  <a:cubicBezTo>
                    <a:pt x="91" y="9"/>
                    <a:pt x="94" y="9"/>
                    <a:pt x="95" y="9"/>
                  </a:cubicBezTo>
                  <a:cubicBezTo>
                    <a:pt x="96" y="9"/>
                    <a:pt x="97" y="9"/>
                    <a:pt x="98" y="10"/>
                  </a:cubicBezTo>
                  <a:cubicBezTo>
                    <a:pt x="99" y="11"/>
                    <a:pt x="98" y="13"/>
                    <a:pt x="99" y="14"/>
                  </a:cubicBezTo>
                  <a:cubicBezTo>
                    <a:pt x="100" y="14"/>
                    <a:pt x="101" y="14"/>
                    <a:pt x="102" y="13"/>
                  </a:cubicBezTo>
                  <a:cubicBezTo>
                    <a:pt x="103" y="13"/>
                    <a:pt x="106" y="13"/>
                    <a:pt x="107" y="12"/>
                  </a:cubicBezTo>
                  <a:cubicBezTo>
                    <a:pt x="109" y="11"/>
                    <a:pt x="110" y="7"/>
                    <a:pt x="111" y="5"/>
                  </a:cubicBezTo>
                  <a:cubicBezTo>
                    <a:pt x="111" y="4"/>
                    <a:pt x="111" y="2"/>
                    <a:pt x="112" y="1"/>
                  </a:cubicBezTo>
                  <a:cubicBezTo>
                    <a:pt x="113" y="0"/>
                    <a:pt x="115" y="0"/>
                    <a:pt x="117" y="0"/>
                  </a:cubicBezTo>
                  <a:cubicBezTo>
                    <a:pt x="118" y="0"/>
                    <a:pt x="120" y="0"/>
                    <a:pt x="122" y="0"/>
                  </a:cubicBezTo>
                  <a:cubicBezTo>
                    <a:pt x="122" y="1"/>
                    <a:pt x="124" y="1"/>
                    <a:pt x="124" y="2"/>
                  </a:cubicBezTo>
                  <a:cubicBezTo>
                    <a:pt x="125" y="3"/>
                    <a:pt x="126" y="5"/>
                    <a:pt x="127" y="6"/>
                  </a:cubicBezTo>
                  <a:cubicBezTo>
                    <a:pt x="127" y="6"/>
                    <a:pt x="130" y="7"/>
                    <a:pt x="131" y="7"/>
                  </a:cubicBezTo>
                  <a:cubicBezTo>
                    <a:pt x="131" y="7"/>
                    <a:pt x="132" y="7"/>
                    <a:pt x="133" y="7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41"/>
            <p:cNvSpPr>
              <a:spLocks/>
            </p:cNvSpPr>
            <p:nvPr/>
          </p:nvSpPr>
          <p:spPr bwMode="auto">
            <a:xfrm>
              <a:off x="1648" y="2420"/>
              <a:ext cx="11" cy="13"/>
            </a:xfrm>
            <a:custGeom>
              <a:avLst/>
              <a:gdLst>
                <a:gd name="T0" fmla="*/ 3 w 4"/>
                <a:gd name="T1" fmla="*/ 2 h 5"/>
                <a:gd name="T2" fmla="*/ 3 w 4"/>
                <a:gd name="T3" fmla="*/ 1 h 5"/>
                <a:gd name="T4" fmla="*/ 1 w 4"/>
                <a:gd name="T5" fmla="*/ 0 h 5"/>
                <a:gd name="T6" fmla="*/ 0 w 4"/>
                <a:gd name="T7" fmla="*/ 1 h 5"/>
                <a:gd name="T8" fmla="*/ 0 w 4"/>
                <a:gd name="T9" fmla="*/ 2 h 5"/>
                <a:gd name="T10" fmla="*/ 1 w 4"/>
                <a:gd name="T11" fmla="*/ 3 h 5"/>
                <a:gd name="T12" fmla="*/ 1 w 4"/>
                <a:gd name="T13" fmla="*/ 5 h 5"/>
                <a:gd name="T14" fmla="*/ 3 w 4"/>
                <a:gd name="T15" fmla="*/ 5 h 5"/>
                <a:gd name="T16" fmla="*/ 3 w 4"/>
                <a:gd name="T17" fmla="*/ 3 h 5"/>
                <a:gd name="T18" fmla="*/ 3 w 4"/>
                <a:gd name="T1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">
                  <a:moveTo>
                    <a:pt x="3" y="2"/>
                  </a:moveTo>
                  <a:cubicBezTo>
                    <a:pt x="3" y="2"/>
                    <a:pt x="4" y="1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0" y="5"/>
                    <a:pt x="1" y="5"/>
                  </a:cubicBezTo>
                  <a:cubicBezTo>
                    <a:pt x="1" y="5"/>
                    <a:pt x="3" y="5"/>
                    <a:pt x="3" y="5"/>
                  </a:cubicBezTo>
                  <a:cubicBezTo>
                    <a:pt x="3" y="5"/>
                    <a:pt x="3" y="4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2"/>
            <p:cNvSpPr>
              <a:spLocks/>
            </p:cNvSpPr>
            <p:nvPr/>
          </p:nvSpPr>
          <p:spPr bwMode="auto">
            <a:xfrm>
              <a:off x="1648" y="2420"/>
              <a:ext cx="11" cy="13"/>
            </a:xfrm>
            <a:custGeom>
              <a:avLst/>
              <a:gdLst>
                <a:gd name="T0" fmla="*/ 3 w 4"/>
                <a:gd name="T1" fmla="*/ 2 h 5"/>
                <a:gd name="T2" fmla="*/ 3 w 4"/>
                <a:gd name="T3" fmla="*/ 1 h 5"/>
                <a:gd name="T4" fmla="*/ 1 w 4"/>
                <a:gd name="T5" fmla="*/ 0 h 5"/>
                <a:gd name="T6" fmla="*/ 0 w 4"/>
                <a:gd name="T7" fmla="*/ 1 h 5"/>
                <a:gd name="T8" fmla="*/ 0 w 4"/>
                <a:gd name="T9" fmla="*/ 2 h 5"/>
                <a:gd name="T10" fmla="*/ 1 w 4"/>
                <a:gd name="T11" fmla="*/ 3 h 5"/>
                <a:gd name="T12" fmla="*/ 1 w 4"/>
                <a:gd name="T13" fmla="*/ 5 h 5"/>
                <a:gd name="T14" fmla="*/ 3 w 4"/>
                <a:gd name="T15" fmla="*/ 5 h 5"/>
                <a:gd name="T16" fmla="*/ 3 w 4"/>
                <a:gd name="T17" fmla="*/ 3 h 5"/>
                <a:gd name="T18" fmla="*/ 3 w 4"/>
                <a:gd name="T1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">
                  <a:moveTo>
                    <a:pt x="3" y="2"/>
                  </a:moveTo>
                  <a:cubicBezTo>
                    <a:pt x="3" y="2"/>
                    <a:pt x="4" y="1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0" y="5"/>
                    <a:pt x="1" y="5"/>
                  </a:cubicBezTo>
                  <a:cubicBezTo>
                    <a:pt x="1" y="5"/>
                    <a:pt x="3" y="5"/>
                    <a:pt x="3" y="5"/>
                  </a:cubicBezTo>
                  <a:cubicBezTo>
                    <a:pt x="3" y="5"/>
                    <a:pt x="3" y="4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43"/>
            <p:cNvSpPr>
              <a:spLocks/>
            </p:cNvSpPr>
            <p:nvPr/>
          </p:nvSpPr>
          <p:spPr bwMode="auto">
            <a:xfrm>
              <a:off x="1602" y="2387"/>
              <a:ext cx="13" cy="22"/>
            </a:xfrm>
            <a:custGeom>
              <a:avLst/>
              <a:gdLst>
                <a:gd name="T0" fmla="*/ 4 w 5"/>
                <a:gd name="T1" fmla="*/ 4 h 8"/>
                <a:gd name="T2" fmla="*/ 4 w 5"/>
                <a:gd name="T3" fmla="*/ 2 h 8"/>
                <a:gd name="T4" fmla="*/ 3 w 5"/>
                <a:gd name="T5" fmla="*/ 0 h 8"/>
                <a:gd name="T6" fmla="*/ 1 w 5"/>
                <a:gd name="T7" fmla="*/ 0 h 8"/>
                <a:gd name="T8" fmla="*/ 0 w 5"/>
                <a:gd name="T9" fmla="*/ 0 h 8"/>
                <a:gd name="T10" fmla="*/ 1 w 5"/>
                <a:gd name="T11" fmla="*/ 2 h 8"/>
                <a:gd name="T12" fmla="*/ 0 w 5"/>
                <a:gd name="T13" fmla="*/ 2 h 8"/>
                <a:gd name="T14" fmla="*/ 0 w 5"/>
                <a:gd name="T15" fmla="*/ 4 h 8"/>
                <a:gd name="T16" fmla="*/ 1 w 5"/>
                <a:gd name="T17" fmla="*/ 4 h 8"/>
                <a:gd name="T18" fmla="*/ 2 w 5"/>
                <a:gd name="T19" fmla="*/ 6 h 8"/>
                <a:gd name="T20" fmla="*/ 4 w 5"/>
                <a:gd name="T21" fmla="*/ 8 h 8"/>
                <a:gd name="T22" fmla="*/ 5 w 5"/>
                <a:gd name="T23" fmla="*/ 6 h 8"/>
                <a:gd name="T24" fmla="*/ 4 w 5"/>
                <a:gd name="T2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8">
                  <a:moveTo>
                    <a:pt x="4" y="4"/>
                  </a:moveTo>
                  <a:cubicBezTo>
                    <a:pt x="4" y="3"/>
                    <a:pt x="4" y="2"/>
                    <a:pt x="4" y="2"/>
                  </a:cubicBezTo>
                  <a:cubicBezTo>
                    <a:pt x="4" y="1"/>
                    <a:pt x="3" y="1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3" y="7"/>
                    <a:pt x="4" y="8"/>
                    <a:pt x="4" y="8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5"/>
                    <a:pt x="4" y="4"/>
                    <a:pt x="4" y="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44"/>
            <p:cNvSpPr>
              <a:spLocks/>
            </p:cNvSpPr>
            <p:nvPr/>
          </p:nvSpPr>
          <p:spPr bwMode="auto">
            <a:xfrm>
              <a:off x="1602" y="2387"/>
              <a:ext cx="13" cy="22"/>
            </a:xfrm>
            <a:custGeom>
              <a:avLst/>
              <a:gdLst>
                <a:gd name="T0" fmla="*/ 4 w 5"/>
                <a:gd name="T1" fmla="*/ 4 h 8"/>
                <a:gd name="T2" fmla="*/ 4 w 5"/>
                <a:gd name="T3" fmla="*/ 2 h 8"/>
                <a:gd name="T4" fmla="*/ 3 w 5"/>
                <a:gd name="T5" fmla="*/ 0 h 8"/>
                <a:gd name="T6" fmla="*/ 1 w 5"/>
                <a:gd name="T7" fmla="*/ 0 h 8"/>
                <a:gd name="T8" fmla="*/ 0 w 5"/>
                <a:gd name="T9" fmla="*/ 0 h 8"/>
                <a:gd name="T10" fmla="*/ 1 w 5"/>
                <a:gd name="T11" fmla="*/ 2 h 8"/>
                <a:gd name="T12" fmla="*/ 0 w 5"/>
                <a:gd name="T13" fmla="*/ 2 h 8"/>
                <a:gd name="T14" fmla="*/ 0 w 5"/>
                <a:gd name="T15" fmla="*/ 4 h 8"/>
                <a:gd name="T16" fmla="*/ 1 w 5"/>
                <a:gd name="T17" fmla="*/ 4 h 8"/>
                <a:gd name="T18" fmla="*/ 2 w 5"/>
                <a:gd name="T19" fmla="*/ 6 h 8"/>
                <a:gd name="T20" fmla="*/ 4 w 5"/>
                <a:gd name="T21" fmla="*/ 8 h 8"/>
                <a:gd name="T22" fmla="*/ 5 w 5"/>
                <a:gd name="T23" fmla="*/ 6 h 8"/>
                <a:gd name="T24" fmla="*/ 4 w 5"/>
                <a:gd name="T2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8">
                  <a:moveTo>
                    <a:pt x="4" y="4"/>
                  </a:moveTo>
                  <a:cubicBezTo>
                    <a:pt x="4" y="3"/>
                    <a:pt x="4" y="2"/>
                    <a:pt x="4" y="2"/>
                  </a:cubicBezTo>
                  <a:cubicBezTo>
                    <a:pt x="4" y="1"/>
                    <a:pt x="3" y="1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3" y="7"/>
                    <a:pt x="4" y="8"/>
                    <a:pt x="4" y="8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5"/>
                    <a:pt x="4" y="4"/>
                    <a:pt x="4" y="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45"/>
            <p:cNvSpPr>
              <a:spLocks/>
            </p:cNvSpPr>
            <p:nvPr/>
          </p:nvSpPr>
          <p:spPr bwMode="auto">
            <a:xfrm>
              <a:off x="1473" y="2395"/>
              <a:ext cx="16" cy="16"/>
            </a:xfrm>
            <a:custGeom>
              <a:avLst/>
              <a:gdLst>
                <a:gd name="T0" fmla="*/ 6 w 6"/>
                <a:gd name="T1" fmla="*/ 3 h 6"/>
                <a:gd name="T2" fmla="*/ 5 w 6"/>
                <a:gd name="T3" fmla="*/ 1 h 6"/>
                <a:gd name="T4" fmla="*/ 3 w 6"/>
                <a:gd name="T5" fmla="*/ 0 h 6"/>
                <a:gd name="T6" fmla="*/ 1 w 6"/>
                <a:gd name="T7" fmla="*/ 1 h 6"/>
                <a:gd name="T8" fmla="*/ 1 w 6"/>
                <a:gd name="T9" fmla="*/ 2 h 6"/>
                <a:gd name="T10" fmla="*/ 0 w 6"/>
                <a:gd name="T11" fmla="*/ 4 h 6"/>
                <a:gd name="T12" fmla="*/ 1 w 6"/>
                <a:gd name="T13" fmla="*/ 4 h 6"/>
                <a:gd name="T14" fmla="*/ 3 w 6"/>
                <a:gd name="T15" fmla="*/ 5 h 6"/>
                <a:gd name="T16" fmla="*/ 4 w 6"/>
                <a:gd name="T17" fmla="*/ 5 h 6"/>
                <a:gd name="T18" fmla="*/ 5 w 6"/>
                <a:gd name="T19" fmla="*/ 5 h 6"/>
                <a:gd name="T20" fmla="*/ 6 w 6"/>
                <a:gd name="T2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3"/>
                    <a:pt x="5" y="2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4"/>
                    <a:pt x="3" y="5"/>
                    <a:pt x="3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4" y="6"/>
                    <a:pt x="5" y="5"/>
                    <a:pt x="5" y="5"/>
                  </a:cubicBezTo>
                  <a:cubicBezTo>
                    <a:pt x="6" y="5"/>
                    <a:pt x="6" y="4"/>
                    <a:pt x="6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46"/>
            <p:cNvSpPr>
              <a:spLocks/>
            </p:cNvSpPr>
            <p:nvPr/>
          </p:nvSpPr>
          <p:spPr bwMode="auto">
            <a:xfrm>
              <a:off x="1473" y="2395"/>
              <a:ext cx="16" cy="16"/>
            </a:xfrm>
            <a:custGeom>
              <a:avLst/>
              <a:gdLst>
                <a:gd name="T0" fmla="*/ 6 w 6"/>
                <a:gd name="T1" fmla="*/ 3 h 6"/>
                <a:gd name="T2" fmla="*/ 5 w 6"/>
                <a:gd name="T3" fmla="*/ 1 h 6"/>
                <a:gd name="T4" fmla="*/ 3 w 6"/>
                <a:gd name="T5" fmla="*/ 0 h 6"/>
                <a:gd name="T6" fmla="*/ 1 w 6"/>
                <a:gd name="T7" fmla="*/ 1 h 6"/>
                <a:gd name="T8" fmla="*/ 1 w 6"/>
                <a:gd name="T9" fmla="*/ 2 h 6"/>
                <a:gd name="T10" fmla="*/ 0 w 6"/>
                <a:gd name="T11" fmla="*/ 4 h 6"/>
                <a:gd name="T12" fmla="*/ 1 w 6"/>
                <a:gd name="T13" fmla="*/ 4 h 6"/>
                <a:gd name="T14" fmla="*/ 3 w 6"/>
                <a:gd name="T15" fmla="*/ 5 h 6"/>
                <a:gd name="T16" fmla="*/ 4 w 6"/>
                <a:gd name="T17" fmla="*/ 5 h 6"/>
                <a:gd name="T18" fmla="*/ 5 w 6"/>
                <a:gd name="T19" fmla="*/ 5 h 6"/>
                <a:gd name="T20" fmla="*/ 6 w 6"/>
                <a:gd name="T2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3"/>
                    <a:pt x="5" y="2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4"/>
                    <a:pt x="3" y="5"/>
                    <a:pt x="3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4" y="6"/>
                    <a:pt x="5" y="5"/>
                    <a:pt x="5" y="5"/>
                  </a:cubicBezTo>
                  <a:cubicBezTo>
                    <a:pt x="6" y="5"/>
                    <a:pt x="6" y="4"/>
                    <a:pt x="6" y="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47"/>
            <p:cNvSpPr>
              <a:spLocks/>
            </p:cNvSpPr>
            <p:nvPr/>
          </p:nvSpPr>
          <p:spPr bwMode="auto">
            <a:xfrm>
              <a:off x="1421" y="2315"/>
              <a:ext cx="16" cy="19"/>
            </a:xfrm>
            <a:custGeom>
              <a:avLst/>
              <a:gdLst>
                <a:gd name="T0" fmla="*/ 5 w 6"/>
                <a:gd name="T1" fmla="*/ 4 h 7"/>
                <a:gd name="T2" fmla="*/ 4 w 6"/>
                <a:gd name="T3" fmla="*/ 2 h 7"/>
                <a:gd name="T4" fmla="*/ 4 w 6"/>
                <a:gd name="T5" fmla="*/ 1 h 7"/>
                <a:gd name="T6" fmla="*/ 3 w 6"/>
                <a:gd name="T7" fmla="*/ 0 h 7"/>
                <a:gd name="T8" fmla="*/ 2 w 6"/>
                <a:gd name="T9" fmla="*/ 1 h 7"/>
                <a:gd name="T10" fmla="*/ 2 w 6"/>
                <a:gd name="T11" fmla="*/ 2 h 7"/>
                <a:gd name="T12" fmla="*/ 1 w 6"/>
                <a:gd name="T13" fmla="*/ 4 h 7"/>
                <a:gd name="T14" fmla="*/ 0 w 6"/>
                <a:gd name="T15" fmla="*/ 4 h 7"/>
                <a:gd name="T16" fmla="*/ 0 w 6"/>
                <a:gd name="T17" fmla="*/ 6 h 7"/>
                <a:gd name="T18" fmla="*/ 2 w 6"/>
                <a:gd name="T19" fmla="*/ 7 h 7"/>
                <a:gd name="T20" fmla="*/ 4 w 6"/>
                <a:gd name="T21" fmla="*/ 6 h 7"/>
                <a:gd name="T22" fmla="*/ 5 w 6"/>
                <a:gd name="T2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7">
                  <a:moveTo>
                    <a:pt x="5" y="4"/>
                  </a:moveTo>
                  <a:cubicBezTo>
                    <a:pt x="5" y="3"/>
                    <a:pt x="4" y="3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2" y="3"/>
                    <a:pt x="2" y="4"/>
                    <a:pt x="1" y="4"/>
                  </a:cubicBezTo>
                  <a:cubicBezTo>
                    <a:pt x="1" y="5"/>
                    <a:pt x="1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1" y="7"/>
                    <a:pt x="2" y="7"/>
                  </a:cubicBezTo>
                  <a:cubicBezTo>
                    <a:pt x="3" y="7"/>
                    <a:pt x="4" y="6"/>
                    <a:pt x="4" y="6"/>
                  </a:cubicBezTo>
                  <a:cubicBezTo>
                    <a:pt x="5" y="6"/>
                    <a:pt x="6" y="4"/>
                    <a:pt x="5" y="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48"/>
            <p:cNvSpPr>
              <a:spLocks/>
            </p:cNvSpPr>
            <p:nvPr/>
          </p:nvSpPr>
          <p:spPr bwMode="auto">
            <a:xfrm>
              <a:off x="1421" y="2315"/>
              <a:ext cx="16" cy="19"/>
            </a:xfrm>
            <a:custGeom>
              <a:avLst/>
              <a:gdLst>
                <a:gd name="T0" fmla="*/ 5 w 6"/>
                <a:gd name="T1" fmla="*/ 4 h 7"/>
                <a:gd name="T2" fmla="*/ 4 w 6"/>
                <a:gd name="T3" fmla="*/ 2 h 7"/>
                <a:gd name="T4" fmla="*/ 4 w 6"/>
                <a:gd name="T5" fmla="*/ 1 h 7"/>
                <a:gd name="T6" fmla="*/ 3 w 6"/>
                <a:gd name="T7" fmla="*/ 0 h 7"/>
                <a:gd name="T8" fmla="*/ 2 w 6"/>
                <a:gd name="T9" fmla="*/ 1 h 7"/>
                <a:gd name="T10" fmla="*/ 2 w 6"/>
                <a:gd name="T11" fmla="*/ 2 h 7"/>
                <a:gd name="T12" fmla="*/ 1 w 6"/>
                <a:gd name="T13" fmla="*/ 4 h 7"/>
                <a:gd name="T14" fmla="*/ 0 w 6"/>
                <a:gd name="T15" fmla="*/ 4 h 7"/>
                <a:gd name="T16" fmla="*/ 0 w 6"/>
                <a:gd name="T17" fmla="*/ 6 h 7"/>
                <a:gd name="T18" fmla="*/ 2 w 6"/>
                <a:gd name="T19" fmla="*/ 7 h 7"/>
                <a:gd name="T20" fmla="*/ 4 w 6"/>
                <a:gd name="T21" fmla="*/ 6 h 7"/>
                <a:gd name="T22" fmla="*/ 5 w 6"/>
                <a:gd name="T2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7">
                  <a:moveTo>
                    <a:pt x="5" y="4"/>
                  </a:moveTo>
                  <a:cubicBezTo>
                    <a:pt x="5" y="3"/>
                    <a:pt x="4" y="3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2" y="3"/>
                    <a:pt x="2" y="4"/>
                    <a:pt x="1" y="4"/>
                  </a:cubicBezTo>
                  <a:cubicBezTo>
                    <a:pt x="1" y="5"/>
                    <a:pt x="1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1" y="7"/>
                    <a:pt x="2" y="7"/>
                  </a:cubicBezTo>
                  <a:cubicBezTo>
                    <a:pt x="3" y="7"/>
                    <a:pt x="4" y="6"/>
                    <a:pt x="4" y="6"/>
                  </a:cubicBezTo>
                  <a:cubicBezTo>
                    <a:pt x="5" y="6"/>
                    <a:pt x="6" y="4"/>
                    <a:pt x="5" y="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49"/>
            <p:cNvSpPr>
              <a:spLocks/>
            </p:cNvSpPr>
            <p:nvPr/>
          </p:nvSpPr>
          <p:spPr bwMode="auto">
            <a:xfrm>
              <a:off x="1432" y="2238"/>
              <a:ext cx="82" cy="55"/>
            </a:xfrm>
            <a:custGeom>
              <a:avLst/>
              <a:gdLst>
                <a:gd name="T0" fmla="*/ 27 w 30"/>
                <a:gd name="T1" fmla="*/ 8 h 20"/>
                <a:gd name="T2" fmla="*/ 28 w 30"/>
                <a:gd name="T3" fmla="*/ 3 h 20"/>
                <a:gd name="T4" fmla="*/ 25 w 30"/>
                <a:gd name="T5" fmla="*/ 0 h 20"/>
                <a:gd name="T6" fmla="*/ 24 w 30"/>
                <a:gd name="T7" fmla="*/ 3 h 20"/>
                <a:gd name="T8" fmla="*/ 23 w 30"/>
                <a:gd name="T9" fmla="*/ 5 h 20"/>
                <a:gd name="T10" fmla="*/ 21 w 30"/>
                <a:gd name="T11" fmla="*/ 6 h 20"/>
                <a:gd name="T12" fmla="*/ 20 w 30"/>
                <a:gd name="T13" fmla="*/ 9 h 20"/>
                <a:gd name="T14" fmla="*/ 18 w 30"/>
                <a:gd name="T15" fmla="*/ 7 h 20"/>
                <a:gd name="T16" fmla="*/ 15 w 30"/>
                <a:gd name="T17" fmla="*/ 5 h 20"/>
                <a:gd name="T18" fmla="*/ 13 w 30"/>
                <a:gd name="T19" fmla="*/ 4 h 20"/>
                <a:gd name="T20" fmla="*/ 13 w 30"/>
                <a:gd name="T21" fmla="*/ 8 h 20"/>
                <a:gd name="T22" fmla="*/ 12 w 30"/>
                <a:gd name="T23" fmla="*/ 10 h 20"/>
                <a:gd name="T24" fmla="*/ 8 w 30"/>
                <a:gd name="T25" fmla="*/ 7 h 20"/>
                <a:gd name="T26" fmla="*/ 5 w 30"/>
                <a:gd name="T27" fmla="*/ 9 h 20"/>
                <a:gd name="T28" fmla="*/ 1 w 30"/>
                <a:gd name="T29" fmla="*/ 9 h 20"/>
                <a:gd name="T30" fmla="*/ 0 w 30"/>
                <a:gd name="T31" fmla="*/ 14 h 20"/>
                <a:gd name="T32" fmla="*/ 5 w 30"/>
                <a:gd name="T33" fmla="*/ 18 h 20"/>
                <a:gd name="T34" fmla="*/ 8 w 30"/>
                <a:gd name="T35" fmla="*/ 18 h 20"/>
                <a:gd name="T36" fmla="*/ 11 w 30"/>
                <a:gd name="T37" fmla="*/ 16 h 20"/>
                <a:gd name="T38" fmla="*/ 14 w 30"/>
                <a:gd name="T39" fmla="*/ 17 h 20"/>
                <a:gd name="T40" fmla="*/ 16 w 30"/>
                <a:gd name="T41" fmla="*/ 14 h 20"/>
                <a:gd name="T42" fmla="*/ 18 w 30"/>
                <a:gd name="T43" fmla="*/ 15 h 20"/>
                <a:gd name="T44" fmla="*/ 19 w 30"/>
                <a:gd name="T45" fmla="*/ 16 h 20"/>
                <a:gd name="T46" fmla="*/ 19 w 30"/>
                <a:gd name="T47" fmla="*/ 14 h 20"/>
                <a:gd name="T48" fmla="*/ 21 w 30"/>
                <a:gd name="T49" fmla="*/ 14 h 20"/>
                <a:gd name="T50" fmla="*/ 22 w 30"/>
                <a:gd name="T51" fmla="*/ 19 h 20"/>
                <a:gd name="T52" fmla="*/ 25 w 30"/>
                <a:gd name="T53" fmla="*/ 20 h 20"/>
                <a:gd name="T54" fmla="*/ 27 w 30"/>
                <a:gd name="T55" fmla="*/ 17 h 20"/>
                <a:gd name="T56" fmla="*/ 25 w 30"/>
                <a:gd name="T57" fmla="*/ 14 h 20"/>
                <a:gd name="T58" fmla="*/ 27 w 30"/>
                <a:gd name="T59" fmla="*/ 13 h 20"/>
                <a:gd name="T60" fmla="*/ 28 w 30"/>
                <a:gd name="T61" fmla="*/ 15 h 20"/>
                <a:gd name="T62" fmla="*/ 29 w 30"/>
                <a:gd name="T63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0" h="20">
                  <a:moveTo>
                    <a:pt x="28" y="11"/>
                  </a:moveTo>
                  <a:cubicBezTo>
                    <a:pt x="27" y="10"/>
                    <a:pt x="27" y="9"/>
                    <a:pt x="27" y="8"/>
                  </a:cubicBezTo>
                  <a:cubicBezTo>
                    <a:pt x="27" y="7"/>
                    <a:pt x="28" y="6"/>
                    <a:pt x="28" y="5"/>
                  </a:cubicBezTo>
                  <a:cubicBezTo>
                    <a:pt x="28" y="5"/>
                    <a:pt x="28" y="3"/>
                    <a:pt x="28" y="3"/>
                  </a:cubicBezTo>
                  <a:cubicBezTo>
                    <a:pt x="27" y="2"/>
                    <a:pt x="27" y="2"/>
                    <a:pt x="26" y="1"/>
                  </a:cubicBezTo>
                  <a:cubicBezTo>
                    <a:pt x="26" y="1"/>
                    <a:pt x="26" y="0"/>
                    <a:pt x="25" y="0"/>
                  </a:cubicBezTo>
                  <a:cubicBezTo>
                    <a:pt x="25" y="0"/>
                    <a:pt x="24" y="1"/>
                    <a:pt x="24" y="2"/>
                  </a:cubicBezTo>
                  <a:cubicBezTo>
                    <a:pt x="24" y="2"/>
                    <a:pt x="24" y="3"/>
                    <a:pt x="24" y="3"/>
                  </a:cubicBezTo>
                  <a:cubicBezTo>
                    <a:pt x="24" y="3"/>
                    <a:pt x="23" y="4"/>
                    <a:pt x="23" y="4"/>
                  </a:cubicBezTo>
                  <a:cubicBezTo>
                    <a:pt x="23" y="4"/>
                    <a:pt x="23" y="5"/>
                    <a:pt x="23" y="5"/>
                  </a:cubicBezTo>
                  <a:cubicBezTo>
                    <a:pt x="23" y="5"/>
                    <a:pt x="22" y="5"/>
                    <a:pt x="22" y="5"/>
                  </a:cubicBezTo>
                  <a:cubicBezTo>
                    <a:pt x="22" y="5"/>
                    <a:pt x="21" y="6"/>
                    <a:pt x="21" y="6"/>
                  </a:cubicBezTo>
                  <a:cubicBezTo>
                    <a:pt x="21" y="7"/>
                    <a:pt x="21" y="8"/>
                    <a:pt x="21" y="8"/>
                  </a:cubicBezTo>
                  <a:cubicBezTo>
                    <a:pt x="21" y="9"/>
                    <a:pt x="20" y="9"/>
                    <a:pt x="20" y="9"/>
                  </a:cubicBezTo>
                  <a:cubicBezTo>
                    <a:pt x="19" y="9"/>
                    <a:pt x="19" y="9"/>
                    <a:pt x="19" y="8"/>
                  </a:cubicBezTo>
                  <a:cubicBezTo>
                    <a:pt x="18" y="8"/>
                    <a:pt x="18" y="7"/>
                    <a:pt x="18" y="7"/>
                  </a:cubicBezTo>
                  <a:cubicBezTo>
                    <a:pt x="18" y="7"/>
                    <a:pt x="17" y="7"/>
                    <a:pt x="17" y="6"/>
                  </a:cubicBezTo>
                  <a:cubicBezTo>
                    <a:pt x="16" y="6"/>
                    <a:pt x="15" y="6"/>
                    <a:pt x="15" y="5"/>
                  </a:cubicBezTo>
                  <a:cubicBezTo>
                    <a:pt x="15" y="5"/>
                    <a:pt x="15" y="4"/>
                    <a:pt x="14" y="3"/>
                  </a:cubicBezTo>
                  <a:cubicBezTo>
                    <a:pt x="14" y="3"/>
                    <a:pt x="13" y="4"/>
                    <a:pt x="13" y="4"/>
                  </a:cubicBezTo>
                  <a:cubicBezTo>
                    <a:pt x="13" y="4"/>
                    <a:pt x="13" y="5"/>
                    <a:pt x="13" y="5"/>
                  </a:cubicBezTo>
                  <a:cubicBezTo>
                    <a:pt x="13" y="6"/>
                    <a:pt x="13" y="7"/>
                    <a:pt x="13" y="8"/>
                  </a:cubicBezTo>
                  <a:cubicBezTo>
                    <a:pt x="13" y="8"/>
                    <a:pt x="13" y="8"/>
                    <a:pt x="13" y="9"/>
                  </a:cubicBezTo>
                  <a:cubicBezTo>
                    <a:pt x="12" y="9"/>
                    <a:pt x="13" y="10"/>
                    <a:pt x="12" y="10"/>
                  </a:cubicBezTo>
                  <a:cubicBezTo>
                    <a:pt x="12" y="10"/>
                    <a:pt x="10" y="9"/>
                    <a:pt x="10" y="9"/>
                  </a:cubicBezTo>
                  <a:cubicBezTo>
                    <a:pt x="9" y="9"/>
                    <a:pt x="8" y="7"/>
                    <a:pt x="8" y="7"/>
                  </a:cubicBezTo>
                  <a:cubicBezTo>
                    <a:pt x="7" y="7"/>
                    <a:pt x="6" y="7"/>
                    <a:pt x="6" y="8"/>
                  </a:cubicBezTo>
                  <a:cubicBezTo>
                    <a:pt x="6" y="8"/>
                    <a:pt x="6" y="8"/>
                    <a:pt x="5" y="9"/>
                  </a:cubicBezTo>
                  <a:cubicBezTo>
                    <a:pt x="5" y="9"/>
                    <a:pt x="4" y="8"/>
                    <a:pt x="3" y="8"/>
                  </a:cubicBezTo>
                  <a:cubicBezTo>
                    <a:pt x="3" y="9"/>
                    <a:pt x="2" y="9"/>
                    <a:pt x="1" y="9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2"/>
                    <a:pt x="0" y="14"/>
                    <a:pt x="0" y="14"/>
                  </a:cubicBezTo>
                  <a:cubicBezTo>
                    <a:pt x="1" y="15"/>
                    <a:pt x="2" y="15"/>
                    <a:pt x="3" y="15"/>
                  </a:cubicBezTo>
                  <a:cubicBezTo>
                    <a:pt x="3" y="16"/>
                    <a:pt x="4" y="18"/>
                    <a:pt x="5" y="18"/>
                  </a:cubicBezTo>
                  <a:cubicBezTo>
                    <a:pt x="5" y="18"/>
                    <a:pt x="6" y="17"/>
                    <a:pt x="7" y="17"/>
                  </a:cubicBezTo>
                  <a:cubicBezTo>
                    <a:pt x="7" y="17"/>
                    <a:pt x="8" y="18"/>
                    <a:pt x="8" y="18"/>
                  </a:cubicBezTo>
                  <a:cubicBezTo>
                    <a:pt x="9" y="18"/>
                    <a:pt x="10" y="18"/>
                    <a:pt x="10" y="18"/>
                  </a:cubicBezTo>
                  <a:cubicBezTo>
                    <a:pt x="11" y="17"/>
                    <a:pt x="10" y="16"/>
                    <a:pt x="11" y="16"/>
                  </a:cubicBezTo>
                  <a:cubicBezTo>
                    <a:pt x="11" y="15"/>
                    <a:pt x="12" y="15"/>
                    <a:pt x="12" y="15"/>
                  </a:cubicBezTo>
                  <a:cubicBezTo>
                    <a:pt x="13" y="15"/>
                    <a:pt x="14" y="17"/>
                    <a:pt x="14" y="17"/>
                  </a:cubicBezTo>
                  <a:cubicBezTo>
                    <a:pt x="15" y="17"/>
                    <a:pt x="15" y="16"/>
                    <a:pt x="16" y="16"/>
                  </a:cubicBezTo>
                  <a:cubicBezTo>
                    <a:pt x="16" y="15"/>
                    <a:pt x="15" y="14"/>
                    <a:pt x="16" y="14"/>
                  </a:cubicBezTo>
                  <a:cubicBezTo>
                    <a:pt x="16" y="14"/>
                    <a:pt x="17" y="14"/>
                    <a:pt x="17" y="14"/>
                  </a:cubicBezTo>
                  <a:cubicBezTo>
                    <a:pt x="18" y="14"/>
                    <a:pt x="18" y="14"/>
                    <a:pt x="18" y="15"/>
                  </a:cubicBezTo>
                  <a:cubicBezTo>
                    <a:pt x="18" y="15"/>
                    <a:pt x="17" y="16"/>
                    <a:pt x="18" y="16"/>
                  </a:cubicBezTo>
                  <a:cubicBezTo>
                    <a:pt x="18" y="16"/>
                    <a:pt x="18" y="16"/>
                    <a:pt x="19" y="16"/>
                  </a:cubicBezTo>
                  <a:cubicBezTo>
                    <a:pt x="19" y="15"/>
                    <a:pt x="19" y="15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3"/>
                    <a:pt x="20" y="13"/>
                    <a:pt x="20" y="14"/>
                  </a:cubicBezTo>
                  <a:cubicBezTo>
                    <a:pt x="20" y="14"/>
                    <a:pt x="21" y="14"/>
                    <a:pt x="21" y="14"/>
                  </a:cubicBezTo>
                  <a:cubicBezTo>
                    <a:pt x="21" y="15"/>
                    <a:pt x="21" y="16"/>
                    <a:pt x="21" y="16"/>
                  </a:cubicBezTo>
                  <a:cubicBezTo>
                    <a:pt x="21" y="17"/>
                    <a:pt x="22" y="18"/>
                    <a:pt x="22" y="19"/>
                  </a:cubicBezTo>
                  <a:cubicBezTo>
                    <a:pt x="23" y="19"/>
                    <a:pt x="24" y="18"/>
                    <a:pt x="25" y="19"/>
                  </a:cubicBezTo>
                  <a:cubicBezTo>
                    <a:pt x="25" y="19"/>
                    <a:pt x="25" y="20"/>
                    <a:pt x="25" y="20"/>
                  </a:cubicBezTo>
                  <a:cubicBezTo>
                    <a:pt x="26" y="20"/>
                    <a:pt x="26" y="20"/>
                    <a:pt x="27" y="20"/>
                  </a:cubicBezTo>
                  <a:cubicBezTo>
                    <a:pt x="27" y="20"/>
                    <a:pt x="27" y="18"/>
                    <a:pt x="27" y="17"/>
                  </a:cubicBezTo>
                  <a:cubicBezTo>
                    <a:pt x="27" y="17"/>
                    <a:pt x="26" y="16"/>
                    <a:pt x="25" y="16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5" y="14"/>
                    <a:pt x="25" y="13"/>
                    <a:pt x="25" y="13"/>
                  </a:cubicBezTo>
                  <a:cubicBezTo>
                    <a:pt x="26" y="13"/>
                    <a:pt x="27" y="13"/>
                    <a:pt x="27" y="13"/>
                  </a:cubicBezTo>
                  <a:cubicBezTo>
                    <a:pt x="27" y="13"/>
                    <a:pt x="27" y="14"/>
                    <a:pt x="27" y="15"/>
                  </a:cubicBezTo>
                  <a:cubicBezTo>
                    <a:pt x="27" y="15"/>
                    <a:pt x="28" y="15"/>
                    <a:pt x="28" y="15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3"/>
                    <a:pt x="30" y="12"/>
                    <a:pt x="29" y="12"/>
                  </a:cubicBezTo>
                  <a:cubicBezTo>
                    <a:pt x="29" y="11"/>
                    <a:pt x="28" y="11"/>
                    <a:pt x="28" y="1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50"/>
            <p:cNvSpPr>
              <a:spLocks/>
            </p:cNvSpPr>
            <p:nvPr/>
          </p:nvSpPr>
          <p:spPr bwMode="auto">
            <a:xfrm>
              <a:off x="1432" y="2238"/>
              <a:ext cx="82" cy="55"/>
            </a:xfrm>
            <a:custGeom>
              <a:avLst/>
              <a:gdLst>
                <a:gd name="T0" fmla="*/ 27 w 30"/>
                <a:gd name="T1" fmla="*/ 8 h 20"/>
                <a:gd name="T2" fmla="*/ 28 w 30"/>
                <a:gd name="T3" fmla="*/ 3 h 20"/>
                <a:gd name="T4" fmla="*/ 25 w 30"/>
                <a:gd name="T5" fmla="*/ 0 h 20"/>
                <a:gd name="T6" fmla="*/ 24 w 30"/>
                <a:gd name="T7" fmla="*/ 3 h 20"/>
                <a:gd name="T8" fmla="*/ 23 w 30"/>
                <a:gd name="T9" fmla="*/ 5 h 20"/>
                <a:gd name="T10" fmla="*/ 21 w 30"/>
                <a:gd name="T11" fmla="*/ 6 h 20"/>
                <a:gd name="T12" fmla="*/ 20 w 30"/>
                <a:gd name="T13" fmla="*/ 9 h 20"/>
                <a:gd name="T14" fmla="*/ 18 w 30"/>
                <a:gd name="T15" fmla="*/ 7 h 20"/>
                <a:gd name="T16" fmla="*/ 15 w 30"/>
                <a:gd name="T17" fmla="*/ 5 h 20"/>
                <a:gd name="T18" fmla="*/ 13 w 30"/>
                <a:gd name="T19" fmla="*/ 4 h 20"/>
                <a:gd name="T20" fmla="*/ 13 w 30"/>
                <a:gd name="T21" fmla="*/ 8 h 20"/>
                <a:gd name="T22" fmla="*/ 12 w 30"/>
                <a:gd name="T23" fmla="*/ 10 h 20"/>
                <a:gd name="T24" fmla="*/ 8 w 30"/>
                <a:gd name="T25" fmla="*/ 7 h 20"/>
                <a:gd name="T26" fmla="*/ 5 w 30"/>
                <a:gd name="T27" fmla="*/ 9 h 20"/>
                <a:gd name="T28" fmla="*/ 1 w 30"/>
                <a:gd name="T29" fmla="*/ 9 h 20"/>
                <a:gd name="T30" fmla="*/ 0 w 30"/>
                <a:gd name="T31" fmla="*/ 14 h 20"/>
                <a:gd name="T32" fmla="*/ 5 w 30"/>
                <a:gd name="T33" fmla="*/ 18 h 20"/>
                <a:gd name="T34" fmla="*/ 8 w 30"/>
                <a:gd name="T35" fmla="*/ 18 h 20"/>
                <a:gd name="T36" fmla="*/ 11 w 30"/>
                <a:gd name="T37" fmla="*/ 16 h 20"/>
                <a:gd name="T38" fmla="*/ 14 w 30"/>
                <a:gd name="T39" fmla="*/ 17 h 20"/>
                <a:gd name="T40" fmla="*/ 16 w 30"/>
                <a:gd name="T41" fmla="*/ 14 h 20"/>
                <a:gd name="T42" fmla="*/ 18 w 30"/>
                <a:gd name="T43" fmla="*/ 15 h 20"/>
                <a:gd name="T44" fmla="*/ 19 w 30"/>
                <a:gd name="T45" fmla="*/ 16 h 20"/>
                <a:gd name="T46" fmla="*/ 19 w 30"/>
                <a:gd name="T47" fmla="*/ 14 h 20"/>
                <a:gd name="T48" fmla="*/ 21 w 30"/>
                <a:gd name="T49" fmla="*/ 14 h 20"/>
                <a:gd name="T50" fmla="*/ 22 w 30"/>
                <a:gd name="T51" fmla="*/ 19 h 20"/>
                <a:gd name="T52" fmla="*/ 25 w 30"/>
                <a:gd name="T53" fmla="*/ 20 h 20"/>
                <a:gd name="T54" fmla="*/ 27 w 30"/>
                <a:gd name="T55" fmla="*/ 17 h 20"/>
                <a:gd name="T56" fmla="*/ 25 w 30"/>
                <a:gd name="T57" fmla="*/ 14 h 20"/>
                <a:gd name="T58" fmla="*/ 27 w 30"/>
                <a:gd name="T59" fmla="*/ 13 h 20"/>
                <a:gd name="T60" fmla="*/ 28 w 30"/>
                <a:gd name="T61" fmla="*/ 15 h 20"/>
                <a:gd name="T62" fmla="*/ 29 w 30"/>
                <a:gd name="T63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0" h="20">
                  <a:moveTo>
                    <a:pt x="28" y="11"/>
                  </a:moveTo>
                  <a:cubicBezTo>
                    <a:pt x="27" y="10"/>
                    <a:pt x="27" y="9"/>
                    <a:pt x="27" y="8"/>
                  </a:cubicBezTo>
                  <a:cubicBezTo>
                    <a:pt x="27" y="7"/>
                    <a:pt x="28" y="6"/>
                    <a:pt x="28" y="5"/>
                  </a:cubicBezTo>
                  <a:cubicBezTo>
                    <a:pt x="28" y="5"/>
                    <a:pt x="28" y="3"/>
                    <a:pt x="28" y="3"/>
                  </a:cubicBezTo>
                  <a:cubicBezTo>
                    <a:pt x="27" y="2"/>
                    <a:pt x="27" y="2"/>
                    <a:pt x="26" y="1"/>
                  </a:cubicBezTo>
                  <a:cubicBezTo>
                    <a:pt x="26" y="1"/>
                    <a:pt x="26" y="0"/>
                    <a:pt x="25" y="0"/>
                  </a:cubicBezTo>
                  <a:cubicBezTo>
                    <a:pt x="25" y="0"/>
                    <a:pt x="24" y="1"/>
                    <a:pt x="24" y="2"/>
                  </a:cubicBezTo>
                  <a:cubicBezTo>
                    <a:pt x="24" y="2"/>
                    <a:pt x="24" y="3"/>
                    <a:pt x="24" y="3"/>
                  </a:cubicBezTo>
                  <a:cubicBezTo>
                    <a:pt x="24" y="3"/>
                    <a:pt x="23" y="4"/>
                    <a:pt x="23" y="4"/>
                  </a:cubicBezTo>
                  <a:cubicBezTo>
                    <a:pt x="23" y="4"/>
                    <a:pt x="23" y="5"/>
                    <a:pt x="23" y="5"/>
                  </a:cubicBezTo>
                  <a:cubicBezTo>
                    <a:pt x="23" y="5"/>
                    <a:pt x="22" y="5"/>
                    <a:pt x="22" y="5"/>
                  </a:cubicBezTo>
                  <a:cubicBezTo>
                    <a:pt x="22" y="5"/>
                    <a:pt x="21" y="6"/>
                    <a:pt x="21" y="6"/>
                  </a:cubicBezTo>
                  <a:cubicBezTo>
                    <a:pt x="21" y="7"/>
                    <a:pt x="21" y="8"/>
                    <a:pt x="21" y="8"/>
                  </a:cubicBezTo>
                  <a:cubicBezTo>
                    <a:pt x="21" y="9"/>
                    <a:pt x="20" y="9"/>
                    <a:pt x="20" y="9"/>
                  </a:cubicBezTo>
                  <a:cubicBezTo>
                    <a:pt x="19" y="9"/>
                    <a:pt x="19" y="9"/>
                    <a:pt x="19" y="8"/>
                  </a:cubicBezTo>
                  <a:cubicBezTo>
                    <a:pt x="18" y="8"/>
                    <a:pt x="18" y="7"/>
                    <a:pt x="18" y="7"/>
                  </a:cubicBezTo>
                  <a:cubicBezTo>
                    <a:pt x="18" y="7"/>
                    <a:pt x="17" y="7"/>
                    <a:pt x="17" y="6"/>
                  </a:cubicBezTo>
                  <a:cubicBezTo>
                    <a:pt x="16" y="6"/>
                    <a:pt x="15" y="6"/>
                    <a:pt x="15" y="5"/>
                  </a:cubicBezTo>
                  <a:cubicBezTo>
                    <a:pt x="15" y="5"/>
                    <a:pt x="15" y="4"/>
                    <a:pt x="14" y="3"/>
                  </a:cubicBezTo>
                  <a:cubicBezTo>
                    <a:pt x="14" y="3"/>
                    <a:pt x="13" y="4"/>
                    <a:pt x="13" y="4"/>
                  </a:cubicBezTo>
                  <a:cubicBezTo>
                    <a:pt x="13" y="4"/>
                    <a:pt x="13" y="5"/>
                    <a:pt x="13" y="5"/>
                  </a:cubicBezTo>
                  <a:cubicBezTo>
                    <a:pt x="13" y="6"/>
                    <a:pt x="13" y="7"/>
                    <a:pt x="13" y="8"/>
                  </a:cubicBezTo>
                  <a:cubicBezTo>
                    <a:pt x="13" y="8"/>
                    <a:pt x="13" y="8"/>
                    <a:pt x="13" y="9"/>
                  </a:cubicBezTo>
                  <a:cubicBezTo>
                    <a:pt x="12" y="9"/>
                    <a:pt x="13" y="10"/>
                    <a:pt x="12" y="10"/>
                  </a:cubicBezTo>
                  <a:cubicBezTo>
                    <a:pt x="12" y="10"/>
                    <a:pt x="10" y="9"/>
                    <a:pt x="10" y="9"/>
                  </a:cubicBezTo>
                  <a:cubicBezTo>
                    <a:pt x="9" y="9"/>
                    <a:pt x="8" y="7"/>
                    <a:pt x="8" y="7"/>
                  </a:cubicBezTo>
                  <a:cubicBezTo>
                    <a:pt x="7" y="7"/>
                    <a:pt x="6" y="7"/>
                    <a:pt x="6" y="8"/>
                  </a:cubicBezTo>
                  <a:cubicBezTo>
                    <a:pt x="6" y="8"/>
                    <a:pt x="6" y="8"/>
                    <a:pt x="5" y="9"/>
                  </a:cubicBezTo>
                  <a:cubicBezTo>
                    <a:pt x="5" y="9"/>
                    <a:pt x="4" y="8"/>
                    <a:pt x="3" y="8"/>
                  </a:cubicBezTo>
                  <a:cubicBezTo>
                    <a:pt x="3" y="9"/>
                    <a:pt x="2" y="9"/>
                    <a:pt x="1" y="9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2"/>
                    <a:pt x="0" y="14"/>
                    <a:pt x="0" y="14"/>
                  </a:cubicBezTo>
                  <a:cubicBezTo>
                    <a:pt x="1" y="15"/>
                    <a:pt x="2" y="15"/>
                    <a:pt x="3" y="15"/>
                  </a:cubicBezTo>
                  <a:cubicBezTo>
                    <a:pt x="3" y="16"/>
                    <a:pt x="4" y="18"/>
                    <a:pt x="5" y="18"/>
                  </a:cubicBezTo>
                  <a:cubicBezTo>
                    <a:pt x="5" y="18"/>
                    <a:pt x="6" y="17"/>
                    <a:pt x="7" y="17"/>
                  </a:cubicBezTo>
                  <a:cubicBezTo>
                    <a:pt x="7" y="17"/>
                    <a:pt x="8" y="18"/>
                    <a:pt x="8" y="18"/>
                  </a:cubicBezTo>
                  <a:cubicBezTo>
                    <a:pt x="9" y="18"/>
                    <a:pt x="10" y="18"/>
                    <a:pt x="10" y="18"/>
                  </a:cubicBezTo>
                  <a:cubicBezTo>
                    <a:pt x="11" y="17"/>
                    <a:pt x="10" y="16"/>
                    <a:pt x="11" y="16"/>
                  </a:cubicBezTo>
                  <a:cubicBezTo>
                    <a:pt x="11" y="15"/>
                    <a:pt x="12" y="15"/>
                    <a:pt x="12" y="15"/>
                  </a:cubicBezTo>
                  <a:cubicBezTo>
                    <a:pt x="13" y="15"/>
                    <a:pt x="14" y="17"/>
                    <a:pt x="14" y="17"/>
                  </a:cubicBezTo>
                  <a:cubicBezTo>
                    <a:pt x="15" y="17"/>
                    <a:pt x="15" y="16"/>
                    <a:pt x="16" y="16"/>
                  </a:cubicBezTo>
                  <a:cubicBezTo>
                    <a:pt x="16" y="15"/>
                    <a:pt x="15" y="14"/>
                    <a:pt x="16" y="14"/>
                  </a:cubicBezTo>
                  <a:cubicBezTo>
                    <a:pt x="16" y="14"/>
                    <a:pt x="17" y="14"/>
                    <a:pt x="17" y="14"/>
                  </a:cubicBezTo>
                  <a:cubicBezTo>
                    <a:pt x="18" y="14"/>
                    <a:pt x="18" y="14"/>
                    <a:pt x="18" y="15"/>
                  </a:cubicBezTo>
                  <a:cubicBezTo>
                    <a:pt x="18" y="15"/>
                    <a:pt x="17" y="16"/>
                    <a:pt x="18" y="16"/>
                  </a:cubicBezTo>
                  <a:cubicBezTo>
                    <a:pt x="18" y="16"/>
                    <a:pt x="18" y="16"/>
                    <a:pt x="19" y="16"/>
                  </a:cubicBezTo>
                  <a:cubicBezTo>
                    <a:pt x="19" y="15"/>
                    <a:pt x="19" y="15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3"/>
                    <a:pt x="20" y="13"/>
                    <a:pt x="20" y="14"/>
                  </a:cubicBezTo>
                  <a:cubicBezTo>
                    <a:pt x="20" y="14"/>
                    <a:pt x="21" y="14"/>
                    <a:pt x="21" y="14"/>
                  </a:cubicBezTo>
                  <a:cubicBezTo>
                    <a:pt x="21" y="15"/>
                    <a:pt x="21" y="16"/>
                    <a:pt x="21" y="16"/>
                  </a:cubicBezTo>
                  <a:cubicBezTo>
                    <a:pt x="21" y="17"/>
                    <a:pt x="22" y="18"/>
                    <a:pt x="22" y="19"/>
                  </a:cubicBezTo>
                  <a:cubicBezTo>
                    <a:pt x="23" y="19"/>
                    <a:pt x="24" y="18"/>
                    <a:pt x="25" y="19"/>
                  </a:cubicBezTo>
                  <a:cubicBezTo>
                    <a:pt x="25" y="19"/>
                    <a:pt x="25" y="20"/>
                    <a:pt x="25" y="20"/>
                  </a:cubicBezTo>
                  <a:cubicBezTo>
                    <a:pt x="26" y="20"/>
                    <a:pt x="26" y="20"/>
                    <a:pt x="27" y="20"/>
                  </a:cubicBezTo>
                  <a:cubicBezTo>
                    <a:pt x="27" y="20"/>
                    <a:pt x="27" y="18"/>
                    <a:pt x="27" y="17"/>
                  </a:cubicBezTo>
                  <a:cubicBezTo>
                    <a:pt x="27" y="17"/>
                    <a:pt x="26" y="16"/>
                    <a:pt x="25" y="16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5" y="14"/>
                    <a:pt x="25" y="13"/>
                    <a:pt x="25" y="13"/>
                  </a:cubicBezTo>
                  <a:cubicBezTo>
                    <a:pt x="26" y="13"/>
                    <a:pt x="27" y="13"/>
                    <a:pt x="27" y="13"/>
                  </a:cubicBezTo>
                  <a:cubicBezTo>
                    <a:pt x="27" y="13"/>
                    <a:pt x="27" y="14"/>
                    <a:pt x="27" y="15"/>
                  </a:cubicBezTo>
                  <a:cubicBezTo>
                    <a:pt x="27" y="15"/>
                    <a:pt x="28" y="15"/>
                    <a:pt x="28" y="15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3"/>
                    <a:pt x="30" y="12"/>
                    <a:pt x="29" y="12"/>
                  </a:cubicBezTo>
                  <a:cubicBezTo>
                    <a:pt x="29" y="11"/>
                    <a:pt x="28" y="11"/>
                    <a:pt x="28" y="1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51"/>
            <p:cNvSpPr>
              <a:spLocks/>
            </p:cNvSpPr>
            <p:nvPr/>
          </p:nvSpPr>
          <p:spPr bwMode="auto">
            <a:xfrm>
              <a:off x="1366" y="2178"/>
              <a:ext cx="11" cy="25"/>
            </a:xfrm>
            <a:custGeom>
              <a:avLst/>
              <a:gdLst>
                <a:gd name="T0" fmla="*/ 4 w 4"/>
                <a:gd name="T1" fmla="*/ 2 h 9"/>
                <a:gd name="T2" fmla="*/ 3 w 4"/>
                <a:gd name="T3" fmla="*/ 0 h 9"/>
                <a:gd name="T4" fmla="*/ 2 w 4"/>
                <a:gd name="T5" fmla="*/ 0 h 9"/>
                <a:gd name="T6" fmla="*/ 2 w 4"/>
                <a:gd name="T7" fmla="*/ 2 h 9"/>
                <a:gd name="T8" fmla="*/ 1 w 4"/>
                <a:gd name="T9" fmla="*/ 3 h 9"/>
                <a:gd name="T10" fmla="*/ 1 w 4"/>
                <a:gd name="T11" fmla="*/ 6 h 9"/>
                <a:gd name="T12" fmla="*/ 0 w 4"/>
                <a:gd name="T13" fmla="*/ 6 h 9"/>
                <a:gd name="T14" fmla="*/ 0 w 4"/>
                <a:gd name="T15" fmla="*/ 8 h 9"/>
                <a:gd name="T16" fmla="*/ 1 w 4"/>
                <a:gd name="T17" fmla="*/ 9 h 9"/>
                <a:gd name="T18" fmla="*/ 2 w 4"/>
                <a:gd name="T19" fmla="*/ 9 h 9"/>
                <a:gd name="T20" fmla="*/ 3 w 4"/>
                <a:gd name="T21" fmla="*/ 8 h 9"/>
                <a:gd name="T22" fmla="*/ 4 w 4"/>
                <a:gd name="T23" fmla="*/ 7 h 9"/>
                <a:gd name="T24" fmla="*/ 4 w 4"/>
                <a:gd name="T25" fmla="*/ 4 h 9"/>
                <a:gd name="T26" fmla="*/ 4 w 4"/>
                <a:gd name="T27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9">
                  <a:moveTo>
                    <a:pt x="4" y="2"/>
                  </a:moveTo>
                  <a:cubicBezTo>
                    <a:pt x="3" y="2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0" y="8"/>
                    <a:pt x="1" y="8"/>
                    <a:pt x="1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3" y="8"/>
                  </a:cubicBezTo>
                  <a:cubicBezTo>
                    <a:pt x="3" y="8"/>
                    <a:pt x="3" y="7"/>
                    <a:pt x="4" y="7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4" y="4"/>
                    <a:pt x="4" y="3"/>
                    <a:pt x="4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52"/>
            <p:cNvSpPr>
              <a:spLocks/>
            </p:cNvSpPr>
            <p:nvPr/>
          </p:nvSpPr>
          <p:spPr bwMode="auto">
            <a:xfrm>
              <a:off x="1366" y="2178"/>
              <a:ext cx="11" cy="25"/>
            </a:xfrm>
            <a:custGeom>
              <a:avLst/>
              <a:gdLst>
                <a:gd name="T0" fmla="*/ 4 w 4"/>
                <a:gd name="T1" fmla="*/ 2 h 9"/>
                <a:gd name="T2" fmla="*/ 3 w 4"/>
                <a:gd name="T3" fmla="*/ 0 h 9"/>
                <a:gd name="T4" fmla="*/ 2 w 4"/>
                <a:gd name="T5" fmla="*/ 0 h 9"/>
                <a:gd name="T6" fmla="*/ 2 w 4"/>
                <a:gd name="T7" fmla="*/ 2 h 9"/>
                <a:gd name="T8" fmla="*/ 1 w 4"/>
                <a:gd name="T9" fmla="*/ 3 h 9"/>
                <a:gd name="T10" fmla="*/ 1 w 4"/>
                <a:gd name="T11" fmla="*/ 6 h 9"/>
                <a:gd name="T12" fmla="*/ 0 w 4"/>
                <a:gd name="T13" fmla="*/ 6 h 9"/>
                <a:gd name="T14" fmla="*/ 0 w 4"/>
                <a:gd name="T15" fmla="*/ 8 h 9"/>
                <a:gd name="T16" fmla="*/ 1 w 4"/>
                <a:gd name="T17" fmla="*/ 9 h 9"/>
                <a:gd name="T18" fmla="*/ 2 w 4"/>
                <a:gd name="T19" fmla="*/ 9 h 9"/>
                <a:gd name="T20" fmla="*/ 3 w 4"/>
                <a:gd name="T21" fmla="*/ 8 h 9"/>
                <a:gd name="T22" fmla="*/ 4 w 4"/>
                <a:gd name="T23" fmla="*/ 7 h 9"/>
                <a:gd name="T24" fmla="*/ 4 w 4"/>
                <a:gd name="T25" fmla="*/ 4 h 9"/>
                <a:gd name="T26" fmla="*/ 4 w 4"/>
                <a:gd name="T27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9">
                  <a:moveTo>
                    <a:pt x="4" y="2"/>
                  </a:moveTo>
                  <a:cubicBezTo>
                    <a:pt x="3" y="2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0" y="8"/>
                    <a:pt x="1" y="8"/>
                    <a:pt x="1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3" y="8"/>
                  </a:cubicBezTo>
                  <a:cubicBezTo>
                    <a:pt x="3" y="8"/>
                    <a:pt x="3" y="7"/>
                    <a:pt x="4" y="7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4" y="4"/>
                    <a:pt x="4" y="3"/>
                    <a:pt x="4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53"/>
            <p:cNvSpPr>
              <a:spLocks/>
            </p:cNvSpPr>
            <p:nvPr/>
          </p:nvSpPr>
          <p:spPr bwMode="auto">
            <a:xfrm>
              <a:off x="1385" y="2074"/>
              <a:ext cx="8" cy="8"/>
            </a:xfrm>
            <a:custGeom>
              <a:avLst/>
              <a:gdLst>
                <a:gd name="T0" fmla="*/ 2 w 3"/>
                <a:gd name="T1" fmla="*/ 0 h 3"/>
                <a:gd name="T2" fmla="*/ 1 w 3"/>
                <a:gd name="T3" fmla="*/ 0 h 3"/>
                <a:gd name="T4" fmla="*/ 0 w 3"/>
                <a:gd name="T5" fmla="*/ 2 h 3"/>
                <a:gd name="T6" fmla="*/ 1 w 3"/>
                <a:gd name="T7" fmla="*/ 3 h 3"/>
                <a:gd name="T8" fmla="*/ 2 w 3"/>
                <a:gd name="T9" fmla="*/ 3 h 3"/>
                <a:gd name="T10" fmla="*/ 3 w 3"/>
                <a:gd name="T11" fmla="*/ 1 h 3"/>
                <a:gd name="T12" fmla="*/ 2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54"/>
            <p:cNvSpPr>
              <a:spLocks/>
            </p:cNvSpPr>
            <p:nvPr/>
          </p:nvSpPr>
          <p:spPr bwMode="auto">
            <a:xfrm>
              <a:off x="1385" y="2074"/>
              <a:ext cx="8" cy="8"/>
            </a:xfrm>
            <a:custGeom>
              <a:avLst/>
              <a:gdLst>
                <a:gd name="T0" fmla="*/ 2 w 3"/>
                <a:gd name="T1" fmla="*/ 0 h 3"/>
                <a:gd name="T2" fmla="*/ 1 w 3"/>
                <a:gd name="T3" fmla="*/ 0 h 3"/>
                <a:gd name="T4" fmla="*/ 0 w 3"/>
                <a:gd name="T5" fmla="*/ 2 h 3"/>
                <a:gd name="T6" fmla="*/ 1 w 3"/>
                <a:gd name="T7" fmla="*/ 3 h 3"/>
                <a:gd name="T8" fmla="*/ 2 w 3"/>
                <a:gd name="T9" fmla="*/ 3 h 3"/>
                <a:gd name="T10" fmla="*/ 3 w 3"/>
                <a:gd name="T11" fmla="*/ 1 h 3"/>
                <a:gd name="T12" fmla="*/ 2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55"/>
            <p:cNvSpPr>
              <a:spLocks/>
            </p:cNvSpPr>
            <p:nvPr/>
          </p:nvSpPr>
          <p:spPr bwMode="auto">
            <a:xfrm>
              <a:off x="1344" y="1775"/>
              <a:ext cx="571" cy="620"/>
            </a:xfrm>
            <a:custGeom>
              <a:avLst/>
              <a:gdLst>
                <a:gd name="T0" fmla="*/ 169 w 208"/>
                <a:gd name="T1" fmla="*/ 181 h 226"/>
                <a:gd name="T2" fmla="*/ 170 w 208"/>
                <a:gd name="T3" fmla="*/ 196 h 226"/>
                <a:gd name="T4" fmla="*/ 165 w 208"/>
                <a:gd name="T5" fmla="*/ 209 h 226"/>
                <a:gd name="T6" fmla="*/ 158 w 208"/>
                <a:gd name="T7" fmla="*/ 215 h 226"/>
                <a:gd name="T8" fmla="*/ 149 w 208"/>
                <a:gd name="T9" fmla="*/ 224 h 226"/>
                <a:gd name="T10" fmla="*/ 127 w 208"/>
                <a:gd name="T11" fmla="*/ 219 h 226"/>
                <a:gd name="T12" fmla="*/ 120 w 208"/>
                <a:gd name="T13" fmla="*/ 224 h 226"/>
                <a:gd name="T14" fmla="*/ 113 w 208"/>
                <a:gd name="T15" fmla="*/ 222 h 226"/>
                <a:gd name="T16" fmla="*/ 115 w 208"/>
                <a:gd name="T17" fmla="*/ 216 h 226"/>
                <a:gd name="T18" fmla="*/ 117 w 208"/>
                <a:gd name="T19" fmla="*/ 204 h 226"/>
                <a:gd name="T20" fmla="*/ 110 w 208"/>
                <a:gd name="T21" fmla="*/ 199 h 226"/>
                <a:gd name="T22" fmla="*/ 98 w 208"/>
                <a:gd name="T23" fmla="*/ 183 h 226"/>
                <a:gd name="T24" fmla="*/ 83 w 208"/>
                <a:gd name="T25" fmla="*/ 177 h 226"/>
                <a:gd name="T26" fmla="*/ 86 w 208"/>
                <a:gd name="T27" fmla="*/ 167 h 226"/>
                <a:gd name="T28" fmla="*/ 70 w 208"/>
                <a:gd name="T29" fmla="*/ 161 h 226"/>
                <a:gd name="T30" fmla="*/ 63 w 208"/>
                <a:gd name="T31" fmla="*/ 162 h 226"/>
                <a:gd name="T32" fmla="*/ 66 w 208"/>
                <a:gd name="T33" fmla="*/ 151 h 226"/>
                <a:gd name="T34" fmla="*/ 65 w 208"/>
                <a:gd name="T35" fmla="*/ 129 h 226"/>
                <a:gd name="T36" fmla="*/ 60 w 208"/>
                <a:gd name="T37" fmla="*/ 118 h 226"/>
                <a:gd name="T38" fmla="*/ 49 w 208"/>
                <a:gd name="T39" fmla="*/ 102 h 226"/>
                <a:gd name="T40" fmla="*/ 49 w 208"/>
                <a:gd name="T41" fmla="*/ 90 h 226"/>
                <a:gd name="T42" fmla="*/ 45 w 208"/>
                <a:gd name="T43" fmla="*/ 74 h 226"/>
                <a:gd name="T44" fmla="*/ 40 w 208"/>
                <a:gd name="T45" fmla="*/ 55 h 226"/>
                <a:gd name="T46" fmla="*/ 30 w 208"/>
                <a:gd name="T47" fmla="*/ 46 h 226"/>
                <a:gd name="T48" fmla="*/ 21 w 208"/>
                <a:gd name="T49" fmla="*/ 33 h 226"/>
                <a:gd name="T50" fmla="*/ 8 w 208"/>
                <a:gd name="T51" fmla="*/ 16 h 226"/>
                <a:gd name="T52" fmla="*/ 4 w 208"/>
                <a:gd name="T53" fmla="*/ 10 h 226"/>
                <a:gd name="T54" fmla="*/ 15 w 208"/>
                <a:gd name="T55" fmla="*/ 1 h 226"/>
                <a:gd name="T56" fmla="*/ 25 w 208"/>
                <a:gd name="T57" fmla="*/ 9 h 226"/>
                <a:gd name="T58" fmla="*/ 44 w 208"/>
                <a:gd name="T59" fmla="*/ 20 h 226"/>
                <a:gd name="T60" fmla="*/ 50 w 208"/>
                <a:gd name="T61" fmla="*/ 18 h 226"/>
                <a:gd name="T62" fmla="*/ 65 w 208"/>
                <a:gd name="T63" fmla="*/ 33 h 226"/>
                <a:gd name="T64" fmla="*/ 83 w 208"/>
                <a:gd name="T65" fmla="*/ 32 h 226"/>
                <a:gd name="T66" fmla="*/ 100 w 208"/>
                <a:gd name="T67" fmla="*/ 35 h 226"/>
                <a:gd name="T68" fmla="*/ 114 w 208"/>
                <a:gd name="T69" fmla="*/ 39 h 226"/>
                <a:gd name="T70" fmla="*/ 122 w 208"/>
                <a:gd name="T71" fmla="*/ 32 h 226"/>
                <a:gd name="T72" fmla="*/ 133 w 208"/>
                <a:gd name="T73" fmla="*/ 25 h 226"/>
                <a:gd name="T74" fmla="*/ 146 w 208"/>
                <a:gd name="T75" fmla="*/ 30 h 226"/>
                <a:gd name="T76" fmla="*/ 157 w 208"/>
                <a:gd name="T77" fmla="*/ 36 h 226"/>
                <a:gd name="T78" fmla="*/ 160 w 208"/>
                <a:gd name="T79" fmla="*/ 41 h 226"/>
                <a:gd name="T80" fmla="*/ 156 w 208"/>
                <a:gd name="T81" fmla="*/ 54 h 226"/>
                <a:gd name="T82" fmla="*/ 172 w 208"/>
                <a:gd name="T83" fmla="*/ 68 h 226"/>
                <a:gd name="T84" fmla="*/ 186 w 208"/>
                <a:gd name="T85" fmla="*/ 74 h 226"/>
                <a:gd name="T86" fmla="*/ 197 w 208"/>
                <a:gd name="T87" fmla="*/ 73 h 226"/>
                <a:gd name="T88" fmla="*/ 206 w 208"/>
                <a:gd name="T89" fmla="*/ 75 h 226"/>
                <a:gd name="T90" fmla="*/ 201 w 208"/>
                <a:gd name="T91" fmla="*/ 83 h 226"/>
                <a:gd name="T92" fmla="*/ 197 w 208"/>
                <a:gd name="T93" fmla="*/ 94 h 226"/>
                <a:gd name="T94" fmla="*/ 190 w 208"/>
                <a:gd name="T95" fmla="*/ 105 h 226"/>
                <a:gd name="T96" fmla="*/ 192 w 208"/>
                <a:gd name="T97" fmla="*/ 116 h 226"/>
                <a:gd name="T98" fmla="*/ 196 w 208"/>
                <a:gd name="T99" fmla="*/ 128 h 226"/>
                <a:gd name="T100" fmla="*/ 183 w 208"/>
                <a:gd name="T101" fmla="*/ 140 h 226"/>
                <a:gd name="T102" fmla="*/ 178 w 208"/>
                <a:gd name="T103" fmla="*/ 150 h 226"/>
                <a:gd name="T104" fmla="*/ 183 w 208"/>
                <a:gd name="T105" fmla="*/ 16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8" h="226">
                  <a:moveTo>
                    <a:pt x="178" y="174"/>
                  </a:moveTo>
                  <a:cubicBezTo>
                    <a:pt x="178" y="174"/>
                    <a:pt x="177" y="174"/>
                    <a:pt x="177" y="175"/>
                  </a:cubicBezTo>
                  <a:cubicBezTo>
                    <a:pt x="176" y="175"/>
                    <a:pt x="174" y="175"/>
                    <a:pt x="173" y="176"/>
                  </a:cubicBezTo>
                  <a:cubicBezTo>
                    <a:pt x="172" y="176"/>
                    <a:pt x="171" y="177"/>
                    <a:pt x="170" y="178"/>
                  </a:cubicBezTo>
                  <a:cubicBezTo>
                    <a:pt x="170" y="179"/>
                    <a:pt x="169" y="180"/>
                    <a:pt x="169" y="181"/>
                  </a:cubicBezTo>
                  <a:cubicBezTo>
                    <a:pt x="169" y="182"/>
                    <a:pt x="170" y="184"/>
                    <a:pt x="170" y="185"/>
                  </a:cubicBezTo>
                  <a:cubicBezTo>
                    <a:pt x="171" y="186"/>
                    <a:pt x="172" y="187"/>
                    <a:pt x="173" y="187"/>
                  </a:cubicBezTo>
                  <a:cubicBezTo>
                    <a:pt x="173" y="188"/>
                    <a:pt x="174" y="190"/>
                    <a:pt x="174" y="191"/>
                  </a:cubicBezTo>
                  <a:cubicBezTo>
                    <a:pt x="174" y="192"/>
                    <a:pt x="173" y="193"/>
                    <a:pt x="172" y="194"/>
                  </a:cubicBezTo>
                  <a:cubicBezTo>
                    <a:pt x="172" y="194"/>
                    <a:pt x="171" y="196"/>
                    <a:pt x="170" y="196"/>
                  </a:cubicBezTo>
                  <a:cubicBezTo>
                    <a:pt x="170" y="197"/>
                    <a:pt x="168" y="198"/>
                    <a:pt x="167" y="198"/>
                  </a:cubicBezTo>
                  <a:cubicBezTo>
                    <a:pt x="167" y="199"/>
                    <a:pt x="167" y="200"/>
                    <a:pt x="167" y="201"/>
                  </a:cubicBezTo>
                  <a:cubicBezTo>
                    <a:pt x="167" y="202"/>
                    <a:pt x="168" y="203"/>
                    <a:pt x="167" y="204"/>
                  </a:cubicBezTo>
                  <a:cubicBezTo>
                    <a:pt x="167" y="205"/>
                    <a:pt x="166" y="205"/>
                    <a:pt x="166" y="206"/>
                  </a:cubicBezTo>
                  <a:cubicBezTo>
                    <a:pt x="165" y="207"/>
                    <a:pt x="164" y="209"/>
                    <a:pt x="165" y="209"/>
                  </a:cubicBezTo>
                  <a:cubicBezTo>
                    <a:pt x="164" y="209"/>
                    <a:pt x="161" y="210"/>
                    <a:pt x="159" y="210"/>
                  </a:cubicBezTo>
                  <a:cubicBezTo>
                    <a:pt x="158" y="210"/>
                    <a:pt x="156" y="210"/>
                    <a:pt x="156" y="210"/>
                  </a:cubicBezTo>
                  <a:cubicBezTo>
                    <a:pt x="155" y="211"/>
                    <a:pt x="153" y="212"/>
                    <a:pt x="153" y="213"/>
                  </a:cubicBezTo>
                  <a:cubicBezTo>
                    <a:pt x="153" y="213"/>
                    <a:pt x="154" y="215"/>
                    <a:pt x="154" y="215"/>
                  </a:cubicBezTo>
                  <a:cubicBezTo>
                    <a:pt x="155" y="216"/>
                    <a:pt x="157" y="215"/>
                    <a:pt x="158" y="215"/>
                  </a:cubicBezTo>
                  <a:cubicBezTo>
                    <a:pt x="158" y="216"/>
                    <a:pt x="160" y="217"/>
                    <a:pt x="160" y="218"/>
                  </a:cubicBezTo>
                  <a:cubicBezTo>
                    <a:pt x="160" y="219"/>
                    <a:pt x="159" y="220"/>
                    <a:pt x="159" y="221"/>
                  </a:cubicBezTo>
                  <a:cubicBezTo>
                    <a:pt x="158" y="222"/>
                    <a:pt x="157" y="222"/>
                    <a:pt x="156" y="223"/>
                  </a:cubicBezTo>
                  <a:cubicBezTo>
                    <a:pt x="155" y="223"/>
                    <a:pt x="154" y="223"/>
                    <a:pt x="153" y="223"/>
                  </a:cubicBezTo>
                  <a:cubicBezTo>
                    <a:pt x="152" y="224"/>
                    <a:pt x="150" y="224"/>
                    <a:pt x="149" y="224"/>
                  </a:cubicBezTo>
                  <a:cubicBezTo>
                    <a:pt x="149" y="225"/>
                    <a:pt x="148" y="226"/>
                    <a:pt x="147" y="226"/>
                  </a:cubicBezTo>
                  <a:cubicBezTo>
                    <a:pt x="146" y="226"/>
                    <a:pt x="143" y="225"/>
                    <a:pt x="142" y="224"/>
                  </a:cubicBezTo>
                  <a:cubicBezTo>
                    <a:pt x="140" y="223"/>
                    <a:pt x="136" y="222"/>
                    <a:pt x="135" y="221"/>
                  </a:cubicBezTo>
                  <a:cubicBezTo>
                    <a:pt x="133" y="221"/>
                    <a:pt x="130" y="221"/>
                    <a:pt x="129" y="220"/>
                  </a:cubicBezTo>
                  <a:cubicBezTo>
                    <a:pt x="128" y="220"/>
                    <a:pt x="128" y="219"/>
                    <a:pt x="127" y="219"/>
                  </a:cubicBezTo>
                  <a:cubicBezTo>
                    <a:pt x="127" y="219"/>
                    <a:pt x="125" y="219"/>
                    <a:pt x="125" y="219"/>
                  </a:cubicBezTo>
                  <a:cubicBezTo>
                    <a:pt x="124" y="219"/>
                    <a:pt x="123" y="219"/>
                    <a:pt x="122" y="219"/>
                  </a:cubicBezTo>
                  <a:cubicBezTo>
                    <a:pt x="122" y="220"/>
                    <a:pt x="121" y="220"/>
                    <a:pt x="121" y="220"/>
                  </a:cubicBezTo>
                  <a:cubicBezTo>
                    <a:pt x="121" y="221"/>
                    <a:pt x="121" y="222"/>
                    <a:pt x="121" y="222"/>
                  </a:cubicBezTo>
                  <a:cubicBezTo>
                    <a:pt x="121" y="223"/>
                    <a:pt x="121" y="223"/>
                    <a:pt x="120" y="224"/>
                  </a:cubicBezTo>
                  <a:cubicBezTo>
                    <a:pt x="120" y="224"/>
                    <a:pt x="120" y="225"/>
                    <a:pt x="120" y="225"/>
                  </a:cubicBezTo>
                  <a:cubicBezTo>
                    <a:pt x="120" y="226"/>
                    <a:pt x="118" y="226"/>
                    <a:pt x="117" y="226"/>
                  </a:cubicBezTo>
                  <a:cubicBezTo>
                    <a:pt x="117" y="226"/>
                    <a:pt x="116" y="226"/>
                    <a:pt x="116" y="226"/>
                  </a:cubicBezTo>
                  <a:cubicBezTo>
                    <a:pt x="115" y="226"/>
                    <a:pt x="116" y="224"/>
                    <a:pt x="116" y="224"/>
                  </a:cubicBezTo>
                  <a:cubicBezTo>
                    <a:pt x="115" y="223"/>
                    <a:pt x="114" y="222"/>
                    <a:pt x="113" y="222"/>
                  </a:cubicBezTo>
                  <a:cubicBezTo>
                    <a:pt x="113" y="222"/>
                    <a:pt x="111" y="222"/>
                    <a:pt x="111" y="222"/>
                  </a:cubicBezTo>
                  <a:cubicBezTo>
                    <a:pt x="111" y="222"/>
                    <a:pt x="110" y="221"/>
                    <a:pt x="110" y="220"/>
                  </a:cubicBezTo>
                  <a:cubicBezTo>
                    <a:pt x="110" y="220"/>
                    <a:pt x="111" y="218"/>
                    <a:pt x="111" y="217"/>
                  </a:cubicBezTo>
                  <a:cubicBezTo>
                    <a:pt x="111" y="217"/>
                    <a:pt x="112" y="216"/>
                    <a:pt x="112" y="216"/>
                  </a:cubicBezTo>
                  <a:cubicBezTo>
                    <a:pt x="113" y="216"/>
                    <a:pt x="114" y="216"/>
                    <a:pt x="115" y="216"/>
                  </a:cubicBezTo>
                  <a:cubicBezTo>
                    <a:pt x="115" y="216"/>
                    <a:pt x="117" y="217"/>
                    <a:pt x="117" y="216"/>
                  </a:cubicBezTo>
                  <a:cubicBezTo>
                    <a:pt x="118" y="216"/>
                    <a:pt x="118" y="214"/>
                    <a:pt x="118" y="214"/>
                  </a:cubicBezTo>
                  <a:cubicBezTo>
                    <a:pt x="119" y="213"/>
                    <a:pt x="119" y="211"/>
                    <a:pt x="119" y="209"/>
                  </a:cubicBezTo>
                  <a:cubicBezTo>
                    <a:pt x="119" y="209"/>
                    <a:pt x="118" y="208"/>
                    <a:pt x="118" y="207"/>
                  </a:cubicBezTo>
                  <a:cubicBezTo>
                    <a:pt x="118" y="206"/>
                    <a:pt x="118" y="205"/>
                    <a:pt x="117" y="204"/>
                  </a:cubicBezTo>
                  <a:cubicBezTo>
                    <a:pt x="117" y="204"/>
                    <a:pt x="116" y="204"/>
                    <a:pt x="115" y="204"/>
                  </a:cubicBezTo>
                  <a:cubicBezTo>
                    <a:pt x="115" y="204"/>
                    <a:pt x="115" y="205"/>
                    <a:pt x="114" y="205"/>
                  </a:cubicBezTo>
                  <a:cubicBezTo>
                    <a:pt x="114" y="205"/>
                    <a:pt x="114" y="203"/>
                    <a:pt x="113" y="203"/>
                  </a:cubicBezTo>
                  <a:cubicBezTo>
                    <a:pt x="113" y="202"/>
                    <a:pt x="112" y="200"/>
                    <a:pt x="112" y="200"/>
                  </a:cubicBezTo>
                  <a:cubicBezTo>
                    <a:pt x="111" y="199"/>
                    <a:pt x="111" y="199"/>
                    <a:pt x="110" y="199"/>
                  </a:cubicBezTo>
                  <a:cubicBezTo>
                    <a:pt x="110" y="198"/>
                    <a:pt x="111" y="197"/>
                    <a:pt x="111" y="196"/>
                  </a:cubicBezTo>
                  <a:cubicBezTo>
                    <a:pt x="111" y="196"/>
                    <a:pt x="109" y="195"/>
                    <a:pt x="108" y="195"/>
                  </a:cubicBezTo>
                  <a:cubicBezTo>
                    <a:pt x="107" y="195"/>
                    <a:pt x="105" y="195"/>
                    <a:pt x="104" y="194"/>
                  </a:cubicBezTo>
                  <a:cubicBezTo>
                    <a:pt x="103" y="193"/>
                    <a:pt x="104" y="189"/>
                    <a:pt x="103" y="188"/>
                  </a:cubicBezTo>
                  <a:cubicBezTo>
                    <a:pt x="102" y="187"/>
                    <a:pt x="100" y="184"/>
                    <a:pt x="98" y="183"/>
                  </a:cubicBezTo>
                  <a:cubicBezTo>
                    <a:pt x="97" y="182"/>
                    <a:pt x="94" y="182"/>
                    <a:pt x="93" y="182"/>
                  </a:cubicBezTo>
                  <a:cubicBezTo>
                    <a:pt x="91" y="182"/>
                    <a:pt x="90" y="181"/>
                    <a:pt x="90" y="181"/>
                  </a:cubicBezTo>
                  <a:cubicBezTo>
                    <a:pt x="89" y="181"/>
                    <a:pt x="88" y="181"/>
                    <a:pt x="88" y="181"/>
                  </a:cubicBezTo>
                  <a:cubicBezTo>
                    <a:pt x="87" y="181"/>
                    <a:pt x="85" y="180"/>
                    <a:pt x="84" y="179"/>
                  </a:cubicBezTo>
                  <a:cubicBezTo>
                    <a:pt x="84" y="179"/>
                    <a:pt x="83" y="178"/>
                    <a:pt x="83" y="177"/>
                  </a:cubicBezTo>
                  <a:cubicBezTo>
                    <a:pt x="83" y="177"/>
                    <a:pt x="83" y="176"/>
                    <a:pt x="83" y="176"/>
                  </a:cubicBezTo>
                  <a:cubicBezTo>
                    <a:pt x="83" y="175"/>
                    <a:pt x="84" y="175"/>
                    <a:pt x="85" y="174"/>
                  </a:cubicBezTo>
                  <a:cubicBezTo>
                    <a:pt x="85" y="174"/>
                    <a:pt x="85" y="172"/>
                    <a:pt x="85" y="171"/>
                  </a:cubicBezTo>
                  <a:cubicBezTo>
                    <a:pt x="86" y="171"/>
                    <a:pt x="85" y="170"/>
                    <a:pt x="85" y="169"/>
                  </a:cubicBezTo>
                  <a:cubicBezTo>
                    <a:pt x="85" y="168"/>
                    <a:pt x="86" y="167"/>
                    <a:pt x="86" y="167"/>
                  </a:cubicBezTo>
                  <a:cubicBezTo>
                    <a:pt x="85" y="166"/>
                    <a:pt x="85" y="165"/>
                    <a:pt x="84" y="165"/>
                  </a:cubicBezTo>
                  <a:cubicBezTo>
                    <a:pt x="83" y="164"/>
                    <a:pt x="81" y="163"/>
                    <a:pt x="79" y="162"/>
                  </a:cubicBezTo>
                  <a:cubicBezTo>
                    <a:pt x="79" y="162"/>
                    <a:pt x="77" y="162"/>
                    <a:pt x="76" y="161"/>
                  </a:cubicBezTo>
                  <a:cubicBezTo>
                    <a:pt x="75" y="161"/>
                    <a:pt x="74" y="162"/>
                    <a:pt x="73" y="162"/>
                  </a:cubicBezTo>
                  <a:cubicBezTo>
                    <a:pt x="72" y="162"/>
                    <a:pt x="71" y="160"/>
                    <a:pt x="70" y="161"/>
                  </a:cubicBezTo>
                  <a:cubicBezTo>
                    <a:pt x="69" y="161"/>
                    <a:pt x="69" y="162"/>
                    <a:pt x="69" y="162"/>
                  </a:cubicBezTo>
                  <a:cubicBezTo>
                    <a:pt x="69" y="163"/>
                    <a:pt x="69" y="164"/>
                    <a:pt x="69" y="164"/>
                  </a:cubicBezTo>
                  <a:cubicBezTo>
                    <a:pt x="69" y="164"/>
                    <a:pt x="68" y="165"/>
                    <a:pt x="67" y="165"/>
                  </a:cubicBezTo>
                  <a:cubicBezTo>
                    <a:pt x="67" y="165"/>
                    <a:pt x="65" y="164"/>
                    <a:pt x="65" y="164"/>
                  </a:cubicBezTo>
                  <a:cubicBezTo>
                    <a:pt x="64" y="163"/>
                    <a:pt x="63" y="162"/>
                    <a:pt x="63" y="162"/>
                  </a:cubicBezTo>
                  <a:cubicBezTo>
                    <a:pt x="63" y="161"/>
                    <a:pt x="62" y="160"/>
                    <a:pt x="62" y="159"/>
                  </a:cubicBezTo>
                  <a:cubicBezTo>
                    <a:pt x="63" y="159"/>
                    <a:pt x="63" y="157"/>
                    <a:pt x="64" y="157"/>
                  </a:cubicBezTo>
                  <a:cubicBezTo>
                    <a:pt x="64" y="157"/>
                    <a:pt x="65" y="157"/>
                    <a:pt x="65" y="157"/>
                  </a:cubicBezTo>
                  <a:cubicBezTo>
                    <a:pt x="65" y="156"/>
                    <a:pt x="65" y="155"/>
                    <a:pt x="65" y="154"/>
                  </a:cubicBezTo>
                  <a:cubicBezTo>
                    <a:pt x="65" y="153"/>
                    <a:pt x="66" y="152"/>
                    <a:pt x="66" y="151"/>
                  </a:cubicBezTo>
                  <a:cubicBezTo>
                    <a:pt x="66" y="151"/>
                    <a:pt x="67" y="150"/>
                    <a:pt x="67" y="149"/>
                  </a:cubicBezTo>
                  <a:cubicBezTo>
                    <a:pt x="67" y="148"/>
                    <a:pt x="67" y="144"/>
                    <a:pt x="67" y="143"/>
                  </a:cubicBezTo>
                  <a:cubicBezTo>
                    <a:pt x="67" y="141"/>
                    <a:pt x="67" y="137"/>
                    <a:pt x="66" y="135"/>
                  </a:cubicBezTo>
                  <a:cubicBezTo>
                    <a:pt x="66" y="134"/>
                    <a:pt x="66" y="133"/>
                    <a:pt x="65" y="133"/>
                  </a:cubicBezTo>
                  <a:cubicBezTo>
                    <a:pt x="65" y="132"/>
                    <a:pt x="65" y="130"/>
                    <a:pt x="65" y="129"/>
                  </a:cubicBezTo>
                  <a:cubicBezTo>
                    <a:pt x="65" y="129"/>
                    <a:pt x="64" y="127"/>
                    <a:pt x="63" y="127"/>
                  </a:cubicBezTo>
                  <a:cubicBezTo>
                    <a:pt x="63" y="126"/>
                    <a:pt x="63" y="125"/>
                    <a:pt x="62" y="124"/>
                  </a:cubicBezTo>
                  <a:cubicBezTo>
                    <a:pt x="62" y="124"/>
                    <a:pt x="61" y="123"/>
                    <a:pt x="61" y="122"/>
                  </a:cubicBezTo>
                  <a:cubicBezTo>
                    <a:pt x="60" y="122"/>
                    <a:pt x="60" y="122"/>
                    <a:pt x="60" y="121"/>
                  </a:cubicBezTo>
                  <a:cubicBezTo>
                    <a:pt x="60" y="121"/>
                    <a:pt x="60" y="119"/>
                    <a:pt x="60" y="118"/>
                  </a:cubicBezTo>
                  <a:cubicBezTo>
                    <a:pt x="60" y="117"/>
                    <a:pt x="58" y="115"/>
                    <a:pt x="58" y="114"/>
                  </a:cubicBezTo>
                  <a:cubicBezTo>
                    <a:pt x="57" y="113"/>
                    <a:pt x="55" y="110"/>
                    <a:pt x="54" y="109"/>
                  </a:cubicBezTo>
                  <a:cubicBezTo>
                    <a:pt x="54" y="108"/>
                    <a:pt x="52" y="108"/>
                    <a:pt x="51" y="107"/>
                  </a:cubicBezTo>
                  <a:cubicBezTo>
                    <a:pt x="51" y="107"/>
                    <a:pt x="50" y="105"/>
                    <a:pt x="50" y="105"/>
                  </a:cubicBezTo>
                  <a:cubicBezTo>
                    <a:pt x="50" y="104"/>
                    <a:pt x="50" y="102"/>
                    <a:pt x="49" y="102"/>
                  </a:cubicBezTo>
                  <a:cubicBezTo>
                    <a:pt x="49" y="101"/>
                    <a:pt x="48" y="100"/>
                    <a:pt x="48" y="100"/>
                  </a:cubicBezTo>
                  <a:cubicBezTo>
                    <a:pt x="47" y="99"/>
                    <a:pt x="47" y="98"/>
                    <a:pt x="47" y="97"/>
                  </a:cubicBezTo>
                  <a:cubicBezTo>
                    <a:pt x="47" y="97"/>
                    <a:pt x="48" y="96"/>
                    <a:pt x="48" y="96"/>
                  </a:cubicBezTo>
                  <a:cubicBezTo>
                    <a:pt x="49" y="95"/>
                    <a:pt x="48" y="94"/>
                    <a:pt x="48" y="94"/>
                  </a:cubicBezTo>
                  <a:cubicBezTo>
                    <a:pt x="49" y="93"/>
                    <a:pt x="49" y="91"/>
                    <a:pt x="49" y="90"/>
                  </a:cubicBezTo>
                  <a:cubicBezTo>
                    <a:pt x="49" y="89"/>
                    <a:pt x="49" y="88"/>
                    <a:pt x="48" y="87"/>
                  </a:cubicBezTo>
                  <a:cubicBezTo>
                    <a:pt x="48" y="86"/>
                    <a:pt x="46" y="86"/>
                    <a:pt x="46" y="85"/>
                  </a:cubicBezTo>
                  <a:cubicBezTo>
                    <a:pt x="46" y="85"/>
                    <a:pt x="45" y="83"/>
                    <a:pt x="45" y="83"/>
                  </a:cubicBezTo>
                  <a:cubicBezTo>
                    <a:pt x="44" y="82"/>
                    <a:pt x="45" y="79"/>
                    <a:pt x="45" y="78"/>
                  </a:cubicBezTo>
                  <a:cubicBezTo>
                    <a:pt x="45" y="77"/>
                    <a:pt x="45" y="75"/>
                    <a:pt x="45" y="74"/>
                  </a:cubicBezTo>
                  <a:cubicBezTo>
                    <a:pt x="45" y="73"/>
                    <a:pt x="44" y="71"/>
                    <a:pt x="44" y="70"/>
                  </a:cubicBezTo>
                  <a:cubicBezTo>
                    <a:pt x="44" y="70"/>
                    <a:pt x="44" y="68"/>
                    <a:pt x="44" y="68"/>
                  </a:cubicBezTo>
                  <a:cubicBezTo>
                    <a:pt x="44" y="67"/>
                    <a:pt x="44" y="65"/>
                    <a:pt x="44" y="64"/>
                  </a:cubicBezTo>
                  <a:cubicBezTo>
                    <a:pt x="44" y="63"/>
                    <a:pt x="42" y="61"/>
                    <a:pt x="42" y="60"/>
                  </a:cubicBezTo>
                  <a:cubicBezTo>
                    <a:pt x="41" y="59"/>
                    <a:pt x="41" y="56"/>
                    <a:pt x="40" y="55"/>
                  </a:cubicBezTo>
                  <a:cubicBezTo>
                    <a:pt x="40" y="54"/>
                    <a:pt x="39" y="53"/>
                    <a:pt x="39" y="53"/>
                  </a:cubicBezTo>
                  <a:cubicBezTo>
                    <a:pt x="38" y="53"/>
                    <a:pt x="37" y="52"/>
                    <a:pt x="37" y="51"/>
                  </a:cubicBezTo>
                  <a:cubicBezTo>
                    <a:pt x="37" y="51"/>
                    <a:pt x="36" y="49"/>
                    <a:pt x="35" y="49"/>
                  </a:cubicBezTo>
                  <a:cubicBezTo>
                    <a:pt x="35" y="48"/>
                    <a:pt x="33" y="48"/>
                    <a:pt x="33" y="48"/>
                  </a:cubicBezTo>
                  <a:cubicBezTo>
                    <a:pt x="32" y="47"/>
                    <a:pt x="30" y="46"/>
                    <a:pt x="30" y="46"/>
                  </a:cubicBezTo>
                  <a:cubicBezTo>
                    <a:pt x="30" y="46"/>
                    <a:pt x="29" y="46"/>
                    <a:pt x="29" y="45"/>
                  </a:cubicBezTo>
                  <a:cubicBezTo>
                    <a:pt x="29" y="45"/>
                    <a:pt x="29" y="44"/>
                    <a:pt x="29" y="44"/>
                  </a:cubicBezTo>
                  <a:cubicBezTo>
                    <a:pt x="29" y="42"/>
                    <a:pt x="29" y="39"/>
                    <a:pt x="28" y="38"/>
                  </a:cubicBezTo>
                  <a:cubicBezTo>
                    <a:pt x="28" y="37"/>
                    <a:pt x="26" y="35"/>
                    <a:pt x="25" y="35"/>
                  </a:cubicBezTo>
                  <a:cubicBezTo>
                    <a:pt x="24" y="34"/>
                    <a:pt x="22" y="34"/>
                    <a:pt x="21" y="33"/>
                  </a:cubicBezTo>
                  <a:cubicBezTo>
                    <a:pt x="20" y="33"/>
                    <a:pt x="18" y="31"/>
                    <a:pt x="17" y="31"/>
                  </a:cubicBezTo>
                  <a:cubicBezTo>
                    <a:pt x="17" y="30"/>
                    <a:pt x="15" y="28"/>
                    <a:pt x="14" y="28"/>
                  </a:cubicBezTo>
                  <a:cubicBezTo>
                    <a:pt x="14" y="27"/>
                    <a:pt x="12" y="27"/>
                    <a:pt x="12" y="26"/>
                  </a:cubicBezTo>
                  <a:cubicBezTo>
                    <a:pt x="11" y="25"/>
                    <a:pt x="10" y="22"/>
                    <a:pt x="10" y="21"/>
                  </a:cubicBezTo>
                  <a:cubicBezTo>
                    <a:pt x="9" y="20"/>
                    <a:pt x="8" y="17"/>
                    <a:pt x="8" y="16"/>
                  </a:cubicBezTo>
                  <a:cubicBezTo>
                    <a:pt x="7" y="16"/>
                    <a:pt x="5" y="15"/>
                    <a:pt x="4" y="15"/>
                  </a:cubicBezTo>
                  <a:cubicBezTo>
                    <a:pt x="3" y="14"/>
                    <a:pt x="2" y="13"/>
                    <a:pt x="1" y="12"/>
                  </a:cubicBezTo>
                  <a:cubicBezTo>
                    <a:pt x="1" y="12"/>
                    <a:pt x="1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3" y="10"/>
                    <a:pt x="4" y="10"/>
                  </a:cubicBezTo>
                  <a:cubicBezTo>
                    <a:pt x="4" y="10"/>
                    <a:pt x="6" y="9"/>
                    <a:pt x="6" y="8"/>
                  </a:cubicBezTo>
                  <a:cubicBezTo>
                    <a:pt x="6" y="8"/>
                    <a:pt x="7" y="7"/>
                    <a:pt x="7" y="7"/>
                  </a:cubicBezTo>
                  <a:cubicBezTo>
                    <a:pt x="8" y="6"/>
                    <a:pt x="8" y="4"/>
                    <a:pt x="8" y="3"/>
                  </a:cubicBezTo>
                  <a:cubicBezTo>
                    <a:pt x="9" y="3"/>
                    <a:pt x="10" y="1"/>
                    <a:pt x="11" y="1"/>
                  </a:cubicBezTo>
                  <a:cubicBezTo>
                    <a:pt x="12" y="0"/>
                    <a:pt x="14" y="0"/>
                    <a:pt x="15" y="1"/>
                  </a:cubicBezTo>
                  <a:cubicBezTo>
                    <a:pt x="15" y="1"/>
                    <a:pt x="17" y="2"/>
                    <a:pt x="17" y="2"/>
                  </a:cubicBezTo>
                  <a:cubicBezTo>
                    <a:pt x="18" y="3"/>
                    <a:pt x="20" y="3"/>
                    <a:pt x="21" y="3"/>
                  </a:cubicBezTo>
                  <a:cubicBezTo>
                    <a:pt x="21" y="3"/>
                    <a:pt x="23" y="3"/>
                    <a:pt x="24" y="3"/>
                  </a:cubicBezTo>
                  <a:cubicBezTo>
                    <a:pt x="24" y="3"/>
                    <a:pt x="25" y="4"/>
                    <a:pt x="25" y="5"/>
                  </a:cubicBezTo>
                  <a:cubicBezTo>
                    <a:pt x="26" y="6"/>
                    <a:pt x="25" y="8"/>
                    <a:pt x="25" y="9"/>
                  </a:cubicBezTo>
                  <a:cubicBezTo>
                    <a:pt x="26" y="10"/>
                    <a:pt x="26" y="11"/>
                    <a:pt x="27" y="11"/>
                  </a:cubicBezTo>
                  <a:cubicBezTo>
                    <a:pt x="28" y="12"/>
                    <a:pt x="30" y="13"/>
                    <a:pt x="32" y="13"/>
                  </a:cubicBezTo>
                  <a:cubicBezTo>
                    <a:pt x="33" y="14"/>
                    <a:pt x="36" y="13"/>
                    <a:pt x="37" y="14"/>
                  </a:cubicBezTo>
                  <a:cubicBezTo>
                    <a:pt x="38" y="14"/>
                    <a:pt x="40" y="15"/>
                    <a:pt x="41" y="16"/>
                  </a:cubicBezTo>
                  <a:cubicBezTo>
                    <a:pt x="42" y="17"/>
                    <a:pt x="44" y="19"/>
                    <a:pt x="44" y="20"/>
                  </a:cubicBezTo>
                  <a:cubicBezTo>
                    <a:pt x="45" y="21"/>
                    <a:pt x="45" y="23"/>
                    <a:pt x="46" y="23"/>
                  </a:cubicBezTo>
                  <a:cubicBezTo>
                    <a:pt x="46" y="24"/>
                    <a:pt x="48" y="25"/>
                    <a:pt x="48" y="25"/>
                  </a:cubicBezTo>
                  <a:cubicBezTo>
                    <a:pt x="49" y="25"/>
                    <a:pt x="50" y="22"/>
                    <a:pt x="50" y="21"/>
                  </a:cubicBezTo>
                  <a:cubicBezTo>
                    <a:pt x="50" y="21"/>
                    <a:pt x="49" y="20"/>
                    <a:pt x="49" y="20"/>
                  </a:cubicBezTo>
                  <a:cubicBezTo>
                    <a:pt x="49" y="19"/>
                    <a:pt x="50" y="18"/>
                    <a:pt x="50" y="18"/>
                  </a:cubicBezTo>
                  <a:cubicBezTo>
                    <a:pt x="51" y="18"/>
                    <a:pt x="51" y="20"/>
                    <a:pt x="52" y="21"/>
                  </a:cubicBezTo>
                  <a:cubicBezTo>
                    <a:pt x="52" y="21"/>
                    <a:pt x="52" y="23"/>
                    <a:pt x="53" y="24"/>
                  </a:cubicBezTo>
                  <a:cubicBezTo>
                    <a:pt x="54" y="24"/>
                    <a:pt x="56" y="25"/>
                    <a:pt x="57" y="25"/>
                  </a:cubicBezTo>
                  <a:cubicBezTo>
                    <a:pt x="59" y="26"/>
                    <a:pt x="61" y="27"/>
                    <a:pt x="62" y="28"/>
                  </a:cubicBezTo>
                  <a:cubicBezTo>
                    <a:pt x="63" y="29"/>
                    <a:pt x="64" y="32"/>
                    <a:pt x="65" y="33"/>
                  </a:cubicBezTo>
                  <a:cubicBezTo>
                    <a:pt x="66" y="33"/>
                    <a:pt x="68" y="33"/>
                    <a:pt x="69" y="34"/>
                  </a:cubicBezTo>
                  <a:cubicBezTo>
                    <a:pt x="70" y="34"/>
                    <a:pt x="72" y="36"/>
                    <a:pt x="73" y="36"/>
                  </a:cubicBezTo>
                  <a:cubicBezTo>
                    <a:pt x="74" y="36"/>
                    <a:pt x="76" y="36"/>
                    <a:pt x="77" y="35"/>
                  </a:cubicBezTo>
                  <a:cubicBezTo>
                    <a:pt x="78" y="35"/>
                    <a:pt x="79" y="33"/>
                    <a:pt x="79" y="33"/>
                  </a:cubicBezTo>
                  <a:cubicBezTo>
                    <a:pt x="80" y="33"/>
                    <a:pt x="82" y="32"/>
                    <a:pt x="83" y="32"/>
                  </a:cubicBezTo>
                  <a:cubicBezTo>
                    <a:pt x="84" y="33"/>
                    <a:pt x="86" y="34"/>
                    <a:pt x="87" y="34"/>
                  </a:cubicBezTo>
                  <a:cubicBezTo>
                    <a:pt x="88" y="35"/>
                    <a:pt x="90" y="38"/>
                    <a:pt x="92" y="39"/>
                  </a:cubicBezTo>
                  <a:cubicBezTo>
                    <a:pt x="93" y="39"/>
                    <a:pt x="95" y="40"/>
                    <a:pt x="96" y="40"/>
                  </a:cubicBezTo>
                  <a:cubicBezTo>
                    <a:pt x="97" y="40"/>
                    <a:pt x="98" y="39"/>
                    <a:pt x="98" y="38"/>
                  </a:cubicBezTo>
                  <a:cubicBezTo>
                    <a:pt x="99" y="38"/>
                    <a:pt x="99" y="36"/>
                    <a:pt x="100" y="35"/>
                  </a:cubicBezTo>
                  <a:cubicBezTo>
                    <a:pt x="100" y="35"/>
                    <a:pt x="102" y="34"/>
                    <a:pt x="102" y="34"/>
                  </a:cubicBezTo>
                  <a:cubicBezTo>
                    <a:pt x="103" y="35"/>
                    <a:pt x="104" y="35"/>
                    <a:pt x="105" y="36"/>
                  </a:cubicBezTo>
                  <a:cubicBezTo>
                    <a:pt x="106" y="36"/>
                    <a:pt x="107" y="38"/>
                    <a:pt x="107" y="38"/>
                  </a:cubicBezTo>
                  <a:cubicBezTo>
                    <a:pt x="108" y="39"/>
                    <a:pt x="109" y="40"/>
                    <a:pt x="110" y="40"/>
                  </a:cubicBezTo>
                  <a:cubicBezTo>
                    <a:pt x="111" y="40"/>
                    <a:pt x="113" y="39"/>
                    <a:pt x="114" y="39"/>
                  </a:cubicBezTo>
                  <a:cubicBezTo>
                    <a:pt x="115" y="39"/>
                    <a:pt x="117" y="39"/>
                    <a:pt x="118" y="39"/>
                  </a:cubicBezTo>
                  <a:cubicBezTo>
                    <a:pt x="119" y="39"/>
                    <a:pt x="120" y="40"/>
                    <a:pt x="121" y="40"/>
                  </a:cubicBezTo>
                  <a:cubicBezTo>
                    <a:pt x="122" y="40"/>
                    <a:pt x="123" y="38"/>
                    <a:pt x="123" y="38"/>
                  </a:cubicBezTo>
                  <a:cubicBezTo>
                    <a:pt x="123" y="37"/>
                    <a:pt x="121" y="36"/>
                    <a:pt x="121" y="35"/>
                  </a:cubicBezTo>
                  <a:cubicBezTo>
                    <a:pt x="121" y="34"/>
                    <a:pt x="122" y="33"/>
                    <a:pt x="122" y="32"/>
                  </a:cubicBezTo>
                  <a:cubicBezTo>
                    <a:pt x="123" y="32"/>
                    <a:pt x="124" y="32"/>
                    <a:pt x="124" y="31"/>
                  </a:cubicBezTo>
                  <a:cubicBezTo>
                    <a:pt x="125" y="31"/>
                    <a:pt x="125" y="29"/>
                    <a:pt x="125" y="29"/>
                  </a:cubicBezTo>
                  <a:cubicBezTo>
                    <a:pt x="126" y="28"/>
                    <a:pt x="127" y="28"/>
                    <a:pt x="128" y="28"/>
                  </a:cubicBezTo>
                  <a:cubicBezTo>
                    <a:pt x="129" y="27"/>
                    <a:pt x="131" y="28"/>
                    <a:pt x="132" y="27"/>
                  </a:cubicBezTo>
                  <a:cubicBezTo>
                    <a:pt x="132" y="27"/>
                    <a:pt x="133" y="25"/>
                    <a:pt x="133" y="25"/>
                  </a:cubicBezTo>
                  <a:cubicBezTo>
                    <a:pt x="134" y="24"/>
                    <a:pt x="137" y="23"/>
                    <a:pt x="138" y="24"/>
                  </a:cubicBezTo>
                  <a:cubicBezTo>
                    <a:pt x="139" y="24"/>
                    <a:pt x="140" y="25"/>
                    <a:pt x="140" y="25"/>
                  </a:cubicBezTo>
                  <a:cubicBezTo>
                    <a:pt x="141" y="26"/>
                    <a:pt x="140" y="27"/>
                    <a:pt x="140" y="28"/>
                  </a:cubicBezTo>
                  <a:cubicBezTo>
                    <a:pt x="140" y="29"/>
                    <a:pt x="142" y="30"/>
                    <a:pt x="143" y="30"/>
                  </a:cubicBezTo>
                  <a:cubicBezTo>
                    <a:pt x="143" y="30"/>
                    <a:pt x="145" y="30"/>
                    <a:pt x="146" y="30"/>
                  </a:cubicBezTo>
                  <a:cubicBezTo>
                    <a:pt x="147" y="30"/>
                    <a:pt x="148" y="30"/>
                    <a:pt x="149" y="31"/>
                  </a:cubicBezTo>
                  <a:cubicBezTo>
                    <a:pt x="150" y="31"/>
                    <a:pt x="151" y="33"/>
                    <a:pt x="152" y="34"/>
                  </a:cubicBezTo>
                  <a:cubicBezTo>
                    <a:pt x="152" y="34"/>
                    <a:pt x="152" y="36"/>
                    <a:pt x="153" y="37"/>
                  </a:cubicBezTo>
                  <a:cubicBezTo>
                    <a:pt x="154" y="38"/>
                    <a:pt x="155" y="38"/>
                    <a:pt x="156" y="38"/>
                  </a:cubicBezTo>
                  <a:cubicBezTo>
                    <a:pt x="156" y="38"/>
                    <a:pt x="156" y="36"/>
                    <a:pt x="157" y="36"/>
                  </a:cubicBezTo>
                  <a:cubicBezTo>
                    <a:pt x="157" y="36"/>
                    <a:pt x="158" y="35"/>
                    <a:pt x="159" y="35"/>
                  </a:cubicBezTo>
                  <a:cubicBezTo>
                    <a:pt x="159" y="35"/>
                    <a:pt x="160" y="36"/>
                    <a:pt x="161" y="36"/>
                  </a:cubicBezTo>
                  <a:cubicBezTo>
                    <a:pt x="161" y="36"/>
                    <a:pt x="162" y="37"/>
                    <a:pt x="162" y="38"/>
                  </a:cubicBezTo>
                  <a:cubicBezTo>
                    <a:pt x="163" y="38"/>
                    <a:pt x="163" y="39"/>
                    <a:pt x="162" y="40"/>
                  </a:cubicBezTo>
                  <a:cubicBezTo>
                    <a:pt x="162" y="40"/>
                    <a:pt x="161" y="41"/>
                    <a:pt x="160" y="41"/>
                  </a:cubicBezTo>
                  <a:cubicBezTo>
                    <a:pt x="160" y="42"/>
                    <a:pt x="159" y="44"/>
                    <a:pt x="158" y="45"/>
                  </a:cubicBezTo>
                  <a:cubicBezTo>
                    <a:pt x="158" y="46"/>
                    <a:pt x="158" y="48"/>
                    <a:pt x="157" y="48"/>
                  </a:cubicBezTo>
                  <a:cubicBezTo>
                    <a:pt x="157" y="49"/>
                    <a:pt x="155" y="49"/>
                    <a:pt x="155" y="49"/>
                  </a:cubicBezTo>
                  <a:cubicBezTo>
                    <a:pt x="154" y="50"/>
                    <a:pt x="154" y="51"/>
                    <a:pt x="155" y="52"/>
                  </a:cubicBezTo>
                  <a:cubicBezTo>
                    <a:pt x="155" y="52"/>
                    <a:pt x="156" y="54"/>
                    <a:pt x="156" y="54"/>
                  </a:cubicBezTo>
                  <a:cubicBezTo>
                    <a:pt x="157" y="55"/>
                    <a:pt x="159" y="56"/>
                    <a:pt x="160" y="57"/>
                  </a:cubicBezTo>
                  <a:cubicBezTo>
                    <a:pt x="161" y="57"/>
                    <a:pt x="162" y="59"/>
                    <a:pt x="163" y="60"/>
                  </a:cubicBezTo>
                  <a:cubicBezTo>
                    <a:pt x="163" y="61"/>
                    <a:pt x="164" y="64"/>
                    <a:pt x="165" y="65"/>
                  </a:cubicBezTo>
                  <a:cubicBezTo>
                    <a:pt x="165" y="66"/>
                    <a:pt x="167" y="67"/>
                    <a:pt x="168" y="68"/>
                  </a:cubicBezTo>
                  <a:cubicBezTo>
                    <a:pt x="169" y="68"/>
                    <a:pt x="171" y="68"/>
                    <a:pt x="172" y="68"/>
                  </a:cubicBezTo>
                  <a:cubicBezTo>
                    <a:pt x="172" y="68"/>
                    <a:pt x="174" y="67"/>
                    <a:pt x="175" y="67"/>
                  </a:cubicBezTo>
                  <a:cubicBezTo>
                    <a:pt x="176" y="67"/>
                    <a:pt x="179" y="67"/>
                    <a:pt x="179" y="68"/>
                  </a:cubicBezTo>
                  <a:cubicBezTo>
                    <a:pt x="180" y="69"/>
                    <a:pt x="180" y="71"/>
                    <a:pt x="180" y="72"/>
                  </a:cubicBezTo>
                  <a:cubicBezTo>
                    <a:pt x="181" y="72"/>
                    <a:pt x="183" y="72"/>
                    <a:pt x="184" y="73"/>
                  </a:cubicBezTo>
                  <a:cubicBezTo>
                    <a:pt x="184" y="73"/>
                    <a:pt x="186" y="74"/>
                    <a:pt x="186" y="74"/>
                  </a:cubicBezTo>
                  <a:cubicBezTo>
                    <a:pt x="187" y="74"/>
                    <a:pt x="189" y="74"/>
                    <a:pt x="190" y="73"/>
                  </a:cubicBezTo>
                  <a:cubicBezTo>
                    <a:pt x="190" y="73"/>
                    <a:pt x="191" y="72"/>
                    <a:pt x="191" y="72"/>
                  </a:cubicBezTo>
                  <a:cubicBezTo>
                    <a:pt x="192" y="72"/>
                    <a:pt x="192" y="72"/>
                    <a:pt x="193" y="72"/>
                  </a:cubicBezTo>
                  <a:cubicBezTo>
                    <a:pt x="193" y="73"/>
                    <a:pt x="194" y="73"/>
                    <a:pt x="194" y="73"/>
                  </a:cubicBezTo>
                  <a:cubicBezTo>
                    <a:pt x="195" y="73"/>
                    <a:pt x="196" y="73"/>
                    <a:pt x="197" y="73"/>
                  </a:cubicBezTo>
                  <a:cubicBezTo>
                    <a:pt x="197" y="72"/>
                    <a:pt x="197" y="72"/>
                    <a:pt x="198" y="71"/>
                  </a:cubicBezTo>
                  <a:cubicBezTo>
                    <a:pt x="199" y="71"/>
                    <a:pt x="200" y="71"/>
                    <a:pt x="201" y="71"/>
                  </a:cubicBezTo>
                  <a:cubicBezTo>
                    <a:pt x="201" y="71"/>
                    <a:pt x="202" y="72"/>
                    <a:pt x="203" y="72"/>
                  </a:cubicBezTo>
                  <a:cubicBezTo>
                    <a:pt x="203" y="72"/>
                    <a:pt x="204" y="73"/>
                    <a:pt x="205" y="73"/>
                  </a:cubicBezTo>
                  <a:cubicBezTo>
                    <a:pt x="205" y="74"/>
                    <a:pt x="206" y="74"/>
                    <a:pt x="206" y="75"/>
                  </a:cubicBezTo>
                  <a:cubicBezTo>
                    <a:pt x="207" y="75"/>
                    <a:pt x="208" y="76"/>
                    <a:pt x="208" y="77"/>
                  </a:cubicBezTo>
                  <a:cubicBezTo>
                    <a:pt x="208" y="78"/>
                    <a:pt x="207" y="78"/>
                    <a:pt x="207" y="78"/>
                  </a:cubicBezTo>
                  <a:cubicBezTo>
                    <a:pt x="207" y="79"/>
                    <a:pt x="206" y="79"/>
                    <a:pt x="205" y="79"/>
                  </a:cubicBezTo>
                  <a:cubicBezTo>
                    <a:pt x="205" y="80"/>
                    <a:pt x="205" y="82"/>
                    <a:pt x="204" y="82"/>
                  </a:cubicBezTo>
                  <a:cubicBezTo>
                    <a:pt x="204" y="83"/>
                    <a:pt x="201" y="83"/>
                    <a:pt x="201" y="83"/>
                  </a:cubicBezTo>
                  <a:cubicBezTo>
                    <a:pt x="201" y="83"/>
                    <a:pt x="200" y="85"/>
                    <a:pt x="200" y="85"/>
                  </a:cubicBezTo>
                  <a:cubicBezTo>
                    <a:pt x="200" y="86"/>
                    <a:pt x="201" y="87"/>
                    <a:pt x="201" y="88"/>
                  </a:cubicBezTo>
                  <a:cubicBezTo>
                    <a:pt x="201" y="89"/>
                    <a:pt x="201" y="89"/>
                    <a:pt x="201" y="90"/>
                  </a:cubicBezTo>
                  <a:cubicBezTo>
                    <a:pt x="201" y="90"/>
                    <a:pt x="201" y="91"/>
                    <a:pt x="200" y="91"/>
                  </a:cubicBezTo>
                  <a:cubicBezTo>
                    <a:pt x="200" y="92"/>
                    <a:pt x="198" y="93"/>
                    <a:pt x="197" y="94"/>
                  </a:cubicBezTo>
                  <a:cubicBezTo>
                    <a:pt x="196" y="94"/>
                    <a:pt x="195" y="95"/>
                    <a:pt x="195" y="96"/>
                  </a:cubicBezTo>
                  <a:cubicBezTo>
                    <a:pt x="194" y="96"/>
                    <a:pt x="192" y="96"/>
                    <a:pt x="192" y="97"/>
                  </a:cubicBezTo>
                  <a:cubicBezTo>
                    <a:pt x="191" y="97"/>
                    <a:pt x="191" y="99"/>
                    <a:pt x="191" y="100"/>
                  </a:cubicBezTo>
                  <a:cubicBezTo>
                    <a:pt x="191" y="101"/>
                    <a:pt x="191" y="102"/>
                    <a:pt x="191" y="103"/>
                  </a:cubicBezTo>
                  <a:cubicBezTo>
                    <a:pt x="191" y="104"/>
                    <a:pt x="190" y="105"/>
                    <a:pt x="190" y="105"/>
                  </a:cubicBezTo>
                  <a:cubicBezTo>
                    <a:pt x="189" y="106"/>
                    <a:pt x="188" y="105"/>
                    <a:pt x="188" y="106"/>
                  </a:cubicBezTo>
                  <a:cubicBezTo>
                    <a:pt x="187" y="106"/>
                    <a:pt x="187" y="107"/>
                    <a:pt x="187" y="107"/>
                  </a:cubicBezTo>
                  <a:cubicBezTo>
                    <a:pt x="187" y="108"/>
                    <a:pt x="188" y="110"/>
                    <a:pt x="189" y="111"/>
                  </a:cubicBezTo>
                  <a:cubicBezTo>
                    <a:pt x="189" y="111"/>
                    <a:pt x="189" y="113"/>
                    <a:pt x="189" y="114"/>
                  </a:cubicBezTo>
                  <a:cubicBezTo>
                    <a:pt x="190" y="115"/>
                    <a:pt x="191" y="116"/>
                    <a:pt x="192" y="116"/>
                  </a:cubicBezTo>
                  <a:cubicBezTo>
                    <a:pt x="192" y="117"/>
                    <a:pt x="194" y="116"/>
                    <a:pt x="195" y="117"/>
                  </a:cubicBezTo>
                  <a:cubicBezTo>
                    <a:pt x="196" y="117"/>
                    <a:pt x="197" y="119"/>
                    <a:pt x="198" y="119"/>
                  </a:cubicBezTo>
                  <a:cubicBezTo>
                    <a:pt x="199" y="120"/>
                    <a:pt x="200" y="123"/>
                    <a:pt x="200" y="124"/>
                  </a:cubicBezTo>
                  <a:cubicBezTo>
                    <a:pt x="200" y="125"/>
                    <a:pt x="199" y="126"/>
                    <a:pt x="199" y="127"/>
                  </a:cubicBezTo>
                  <a:cubicBezTo>
                    <a:pt x="198" y="127"/>
                    <a:pt x="196" y="128"/>
                    <a:pt x="196" y="128"/>
                  </a:cubicBezTo>
                  <a:cubicBezTo>
                    <a:pt x="195" y="129"/>
                    <a:pt x="195" y="131"/>
                    <a:pt x="194" y="131"/>
                  </a:cubicBezTo>
                  <a:cubicBezTo>
                    <a:pt x="193" y="132"/>
                    <a:pt x="189" y="131"/>
                    <a:pt x="188" y="132"/>
                  </a:cubicBezTo>
                  <a:cubicBezTo>
                    <a:pt x="188" y="132"/>
                    <a:pt x="187" y="134"/>
                    <a:pt x="187" y="135"/>
                  </a:cubicBezTo>
                  <a:cubicBezTo>
                    <a:pt x="187" y="135"/>
                    <a:pt x="187" y="138"/>
                    <a:pt x="186" y="138"/>
                  </a:cubicBezTo>
                  <a:cubicBezTo>
                    <a:pt x="186" y="139"/>
                    <a:pt x="184" y="140"/>
                    <a:pt x="183" y="140"/>
                  </a:cubicBezTo>
                  <a:cubicBezTo>
                    <a:pt x="183" y="140"/>
                    <a:pt x="182" y="139"/>
                    <a:pt x="182" y="139"/>
                  </a:cubicBezTo>
                  <a:cubicBezTo>
                    <a:pt x="182" y="139"/>
                    <a:pt x="181" y="139"/>
                    <a:pt x="180" y="139"/>
                  </a:cubicBezTo>
                  <a:cubicBezTo>
                    <a:pt x="180" y="139"/>
                    <a:pt x="178" y="141"/>
                    <a:pt x="178" y="141"/>
                  </a:cubicBezTo>
                  <a:cubicBezTo>
                    <a:pt x="178" y="142"/>
                    <a:pt x="178" y="145"/>
                    <a:pt x="178" y="146"/>
                  </a:cubicBezTo>
                  <a:cubicBezTo>
                    <a:pt x="178" y="147"/>
                    <a:pt x="178" y="149"/>
                    <a:pt x="178" y="150"/>
                  </a:cubicBezTo>
                  <a:cubicBezTo>
                    <a:pt x="179" y="150"/>
                    <a:pt x="180" y="151"/>
                    <a:pt x="181" y="152"/>
                  </a:cubicBezTo>
                  <a:cubicBezTo>
                    <a:pt x="181" y="153"/>
                    <a:pt x="181" y="154"/>
                    <a:pt x="181" y="155"/>
                  </a:cubicBezTo>
                  <a:cubicBezTo>
                    <a:pt x="181" y="155"/>
                    <a:pt x="183" y="156"/>
                    <a:pt x="183" y="157"/>
                  </a:cubicBezTo>
                  <a:cubicBezTo>
                    <a:pt x="184" y="158"/>
                    <a:pt x="184" y="161"/>
                    <a:pt x="184" y="163"/>
                  </a:cubicBezTo>
                  <a:cubicBezTo>
                    <a:pt x="184" y="163"/>
                    <a:pt x="184" y="165"/>
                    <a:pt x="183" y="165"/>
                  </a:cubicBezTo>
                  <a:cubicBezTo>
                    <a:pt x="183" y="166"/>
                    <a:pt x="181" y="167"/>
                    <a:pt x="181" y="168"/>
                  </a:cubicBezTo>
                  <a:cubicBezTo>
                    <a:pt x="180" y="169"/>
                    <a:pt x="180" y="172"/>
                    <a:pt x="180" y="173"/>
                  </a:cubicBezTo>
                  <a:cubicBezTo>
                    <a:pt x="179" y="173"/>
                    <a:pt x="179" y="174"/>
                    <a:pt x="178" y="17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56"/>
            <p:cNvSpPr>
              <a:spLocks/>
            </p:cNvSpPr>
            <p:nvPr/>
          </p:nvSpPr>
          <p:spPr bwMode="auto">
            <a:xfrm>
              <a:off x="1344" y="1775"/>
              <a:ext cx="571" cy="620"/>
            </a:xfrm>
            <a:custGeom>
              <a:avLst/>
              <a:gdLst>
                <a:gd name="T0" fmla="*/ 169 w 208"/>
                <a:gd name="T1" fmla="*/ 181 h 226"/>
                <a:gd name="T2" fmla="*/ 170 w 208"/>
                <a:gd name="T3" fmla="*/ 196 h 226"/>
                <a:gd name="T4" fmla="*/ 165 w 208"/>
                <a:gd name="T5" fmla="*/ 209 h 226"/>
                <a:gd name="T6" fmla="*/ 158 w 208"/>
                <a:gd name="T7" fmla="*/ 215 h 226"/>
                <a:gd name="T8" fmla="*/ 149 w 208"/>
                <a:gd name="T9" fmla="*/ 224 h 226"/>
                <a:gd name="T10" fmla="*/ 127 w 208"/>
                <a:gd name="T11" fmla="*/ 219 h 226"/>
                <a:gd name="T12" fmla="*/ 120 w 208"/>
                <a:gd name="T13" fmla="*/ 224 h 226"/>
                <a:gd name="T14" fmla="*/ 113 w 208"/>
                <a:gd name="T15" fmla="*/ 222 h 226"/>
                <a:gd name="T16" fmla="*/ 115 w 208"/>
                <a:gd name="T17" fmla="*/ 216 h 226"/>
                <a:gd name="T18" fmla="*/ 117 w 208"/>
                <a:gd name="T19" fmla="*/ 204 h 226"/>
                <a:gd name="T20" fmla="*/ 110 w 208"/>
                <a:gd name="T21" fmla="*/ 199 h 226"/>
                <a:gd name="T22" fmla="*/ 98 w 208"/>
                <a:gd name="T23" fmla="*/ 183 h 226"/>
                <a:gd name="T24" fmla="*/ 83 w 208"/>
                <a:gd name="T25" fmla="*/ 177 h 226"/>
                <a:gd name="T26" fmla="*/ 86 w 208"/>
                <a:gd name="T27" fmla="*/ 167 h 226"/>
                <a:gd name="T28" fmla="*/ 70 w 208"/>
                <a:gd name="T29" fmla="*/ 161 h 226"/>
                <a:gd name="T30" fmla="*/ 63 w 208"/>
                <a:gd name="T31" fmla="*/ 162 h 226"/>
                <a:gd name="T32" fmla="*/ 66 w 208"/>
                <a:gd name="T33" fmla="*/ 151 h 226"/>
                <a:gd name="T34" fmla="*/ 65 w 208"/>
                <a:gd name="T35" fmla="*/ 129 h 226"/>
                <a:gd name="T36" fmla="*/ 60 w 208"/>
                <a:gd name="T37" fmla="*/ 118 h 226"/>
                <a:gd name="T38" fmla="*/ 49 w 208"/>
                <a:gd name="T39" fmla="*/ 102 h 226"/>
                <a:gd name="T40" fmla="*/ 49 w 208"/>
                <a:gd name="T41" fmla="*/ 90 h 226"/>
                <a:gd name="T42" fmla="*/ 45 w 208"/>
                <a:gd name="T43" fmla="*/ 74 h 226"/>
                <a:gd name="T44" fmla="*/ 40 w 208"/>
                <a:gd name="T45" fmla="*/ 55 h 226"/>
                <a:gd name="T46" fmla="*/ 30 w 208"/>
                <a:gd name="T47" fmla="*/ 46 h 226"/>
                <a:gd name="T48" fmla="*/ 21 w 208"/>
                <a:gd name="T49" fmla="*/ 33 h 226"/>
                <a:gd name="T50" fmla="*/ 8 w 208"/>
                <a:gd name="T51" fmla="*/ 16 h 226"/>
                <a:gd name="T52" fmla="*/ 4 w 208"/>
                <a:gd name="T53" fmla="*/ 10 h 226"/>
                <a:gd name="T54" fmla="*/ 15 w 208"/>
                <a:gd name="T55" fmla="*/ 1 h 226"/>
                <a:gd name="T56" fmla="*/ 25 w 208"/>
                <a:gd name="T57" fmla="*/ 9 h 226"/>
                <a:gd name="T58" fmla="*/ 44 w 208"/>
                <a:gd name="T59" fmla="*/ 20 h 226"/>
                <a:gd name="T60" fmla="*/ 50 w 208"/>
                <a:gd name="T61" fmla="*/ 18 h 226"/>
                <a:gd name="T62" fmla="*/ 65 w 208"/>
                <a:gd name="T63" fmla="*/ 33 h 226"/>
                <a:gd name="T64" fmla="*/ 83 w 208"/>
                <a:gd name="T65" fmla="*/ 32 h 226"/>
                <a:gd name="T66" fmla="*/ 100 w 208"/>
                <a:gd name="T67" fmla="*/ 35 h 226"/>
                <a:gd name="T68" fmla="*/ 114 w 208"/>
                <a:gd name="T69" fmla="*/ 39 h 226"/>
                <a:gd name="T70" fmla="*/ 122 w 208"/>
                <a:gd name="T71" fmla="*/ 32 h 226"/>
                <a:gd name="T72" fmla="*/ 133 w 208"/>
                <a:gd name="T73" fmla="*/ 25 h 226"/>
                <a:gd name="T74" fmla="*/ 146 w 208"/>
                <a:gd name="T75" fmla="*/ 30 h 226"/>
                <a:gd name="T76" fmla="*/ 157 w 208"/>
                <a:gd name="T77" fmla="*/ 36 h 226"/>
                <a:gd name="T78" fmla="*/ 160 w 208"/>
                <a:gd name="T79" fmla="*/ 41 h 226"/>
                <a:gd name="T80" fmla="*/ 156 w 208"/>
                <a:gd name="T81" fmla="*/ 54 h 226"/>
                <a:gd name="T82" fmla="*/ 172 w 208"/>
                <a:gd name="T83" fmla="*/ 68 h 226"/>
                <a:gd name="T84" fmla="*/ 186 w 208"/>
                <a:gd name="T85" fmla="*/ 74 h 226"/>
                <a:gd name="T86" fmla="*/ 197 w 208"/>
                <a:gd name="T87" fmla="*/ 73 h 226"/>
                <a:gd name="T88" fmla="*/ 206 w 208"/>
                <a:gd name="T89" fmla="*/ 75 h 226"/>
                <a:gd name="T90" fmla="*/ 201 w 208"/>
                <a:gd name="T91" fmla="*/ 83 h 226"/>
                <a:gd name="T92" fmla="*/ 197 w 208"/>
                <a:gd name="T93" fmla="*/ 94 h 226"/>
                <a:gd name="T94" fmla="*/ 190 w 208"/>
                <a:gd name="T95" fmla="*/ 105 h 226"/>
                <a:gd name="T96" fmla="*/ 192 w 208"/>
                <a:gd name="T97" fmla="*/ 116 h 226"/>
                <a:gd name="T98" fmla="*/ 196 w 208"/>
                <a:gd name="T99" fmla="*/ 128 h 226"/>
                <a:gd name="T100" fmla="*/ 183 w 208"/>
                <a:gd name="T101" fmla="*/ 140 h 226"/>
                <a:gd name="T102" fmla="*/ 178 w 208"/>
                <a:gd name="T103" fmla="*/ 150 h 226"/>
                <a:gd name="T104" fmla="*/ 183 w 208"/>
                <a:gd name="T105" fmla="*/ 16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8" h="226">
                  <a:moveTo>
                    <a:pt x="178" y="174"/>
                  </a:moveTo>
                  <a:cubicBezTo>
                    <a:pt x="178" y="174"/>
                    <a:pt x="177" y="174"/>
                    <a:pt x="177" y="175"/>
                  </a:cubicBezTo>
                  <a:cubicBezTo>
                    <a:pt x="176" y="175"/>
                    <a:pt x="174" y="175"/>
                    <a:pt x="173" y="176"/>
                  </a:cubicBezTo>
                  <a:cubicBezTo>
                    <a:pt x="172" y="176"/>
                    <a:pt x="171" y="177"/>
                    <a:pt x="170" y="178"/>
                  </a:cubicBezTo>
                  <a:cubicBezTo>
                    <a:pt x="170" y="179"/>
                    <a:pt x="169" y="180"/>
                    <a:pt x="169" y="181"/>
                  </a:cubicBezTo>
                  <a:cubicBezTo>
                    <a:pt x="169" y="182"/>
                    <a:pt x="170" y="184"/>
                    <a:pt x="170" y="185"/>
                  </a:cubicBezTo>
                  <a:cubicBezTo>
                    <a:pt x="171" y="186"/>
                    <a:pt x="172" y="187"/>
                    <a:pt x="173" y="187"/>
                  </a:cubicBezTo>
                  <a:cubicBezTo>
                    <a:pt x="173" y="188"/>
                    <a:pt x="174" y="190"/>
                    <a:pt x="174" y="191"/>
                  </a:cubicBezTo>
                  <a:cubicBezTo>
                    <a:pt x="174" y="192"/>
                    <a:pt x="173" y="193"/>
                    <a:pt x="172" y="194"/>
                  </a:cubicBezTo>
                  <a:cubicBezTo>
                    <a:pt x="172" y="194"/>
                    <a:pt x="171" y="196"/>
                    <a:pt x="170" y="196"/>
                  </a:cubicBezTo>
                  <a:cubicBezTo>
                    <a:pt x="170" y="197"/>
                    <a:pt x="168" y="198"/>
                    <a:pt x="167" y="198"/>
                  </a:cubicBezTo>
                  <a:cubicBezTo>
                    <a:pt x="167" y="199"/>
                    <a:pt x="167" y="200"/>
                    <a:pt x="167" y="201"/>
                  </a:cubicBezTo>
                  <a:cubicBezTo>
                    <a:pt x="167" y="202"/>
                    <a:pt x="168" y="203"/>
                    <a:pt x="167" y="204"/>
                  </a:cubicBezTo>
                  <a:cubicBezTo>
                    <a:pt x="167" y="205"/>
                    <a:pt x="166" y="205"/>
                    <a:pt x="166" y="206"/>
                  </a:cubicBezTo>
                  <a:cubicBezTo>
                    <a:pt x="165" y="207"/>
                    <a:pt x="164" y="209"/>
                    <a:pt x="165" y="209"/>
                  </a:cubicBezTo>
                  <a:cubicBezTo>
                    <a:pt x="164" y="209"/>
                    <a:pt x="161" y="210"/>
                    <a:pt x="159" y="210"/>
                  </a:cubicBezTo>
                  <a:cubicBezTo>
                    <a:pt x="158" y="210"/>
                    <a:pt x="156" y="210"/>
                    <a:pt x="156" y="210"/>
                  </a:cubicBezTo>
                  <a:cubicBezTo>
                    <a:pt x="155" y="211"/>
                    <a:pt x="153" y="212"/>
                    <a:pt x="153" y="213"/>
                  </a:cubicBezTo>
                  <a:cubicBezTo>
                    <a:pt x="153" y="213"/>
                    <a:pt x="154" y="215"/>
                    <a:pt x="154" y="215"/>
                  </a:cubicBezTo>
                  <a:cubicBezTo>
                    <a:pt x="155" y="216"/>
                    <a:pt x="157" y="215"/>
                    <a:pt x="158" y="215"/>
                  </a:cubicBezTo>
                  <a:cubicBezTo>
                    <a:pt x="158" y="216"/>
                    <a:pt x="160" y="217"/>
                    <a:pt x="160" y="218"/>
                  </a:cubicBezTo>
                  <a:cubicBezTo>
                    <a:pt x="160" y="219"/>
                    <a:pt x="159" y="220"/>
                    <a:pt x="159" y="221"/>
                  </a:cubicBezTo>
                  <a:cubicBezTo>
                    <a:pt x="158" y="222"/>
                    <a:pt x="157" y="222"/>
                    <a:pt x="156" y="223"/>
                  </a:cubicBezTo>
                  <a:cubicBezTo>
                    <a:pt x="155" y="223"/>
                    <a:pt x="154" y="223"/>
                    <a:pt x="153" y="223"/>
                  </a:cubicBezTo>
                  <a:cubicBezTo>
                    <a:pt x="152" y="224"/>
                    <a:pt x="150" y="224"/>
                    <a:pt x="149" y="224"/>
                  </a:cubicBezTo>
                  <a:cubicBezTo>
                    <a:pt x="149" y="225"/>
                    <a:pt x="148" y="226"/>
                    <a:pt x="147" y="226"/>
                  </a:cubicBezTo>
                  <a:cubicBezTo>
                    <a:pt x="146" y="226"/>
                    <a:pt x="143" y="225"/>
                    <a:pt x="142" y="224"/>
                  </a:cubicBezTo>
                  <a:cubicBezTo>
                    <a:pt x="140" y="223"/>
                    <a:pt x="136" y="222"/>
                    <a:pt x="135" y="221"/>
                  </a:cubicBezTo>
                  <a:cubicBezTo>
                    <a:pt x="133" y="221"/>
                    <a:pt x="130" y="221"/>
                    <a:pt x="129" y="220"/>
                  </a:cubicBezTo>
                  <a:cubicBezTo>
                    <a:pt x="128" y="220"/>
                    <a:pt x="128" y="219"/>
                    <a:pt x="127" y="219"/>
                  </a:cubicBezTo>
                  <a:cubicBezTo>
                    <a:pt x="127" y="219"/>
                    <a:pt x="125" y="219"/>
                    <a:pt x="125" y="219"/>
                  </a:cubicBezTo>
                  <a:cubicBezTo>
                    <a:pt x="124" y="219"/>
                    <a:pt x="123" y="219"/>
                    <a:pt x="122" y="219"/>
                  </a:cubicBezTo>
                  <a:cubicBezTo>
                    <a:pt x="122" y="220"/>
                    <a:pt x="121" y="220"/>
                    <a:pt x="121" y="220"/>
                  </a:cubicBezTo>
                  <a:cubicBezTo>
                    <a:pt x="121" y="221"/>
                    <a:pt x="121" y="222"/>
                    <a:pt x="121" y="222"/>
                  </a:cubicBezTo>
                  <a:cubicBezTo>
                    <a:pt x="121" y="223"/>
                    <a:pt x="121" y="223"/>
                    <a:pt x="120" y="224"/>
                  </a:cubicBezTo>
                  <a:cubicBezTo>
                    <a:pt x="120" y="224"/>
                    <a:pt x="120" y="225"/>
                    <a:pt x="120" y="225"/>
                  </a:cubicBezTo>
                  <a:cubicBezTo>
                    <a:pt x="120" y="226"/>
                    <a:pt x="118" y="226"/>
                    <a:pt x="117" y="226"/>
                  </a:cubicBezTo>
                  <a:cubicBezTo>
                    <a:pt x="117" y="226"/>
                    <a:pt x="116" y="226"/>
                    <a:pt x="116" y="226"/>
                  </a:cubicBezTo>
                  <a:cubicBezTo>
                    <a:pt x="115" y="226"/>
                    <a:pt x="116" y="224"/>
                    <a:pt x="116" y="224"/>
                  </a:cubicBezTo>
                  <a:cubicBezTo>
                    <a:pt x="115" y="223"/>
                    <a:pt x="114" y="222"/>
                    <a:pt x="113" y="222"/>
                  </a:cubicBezTo>
                  <a:cubicBezTo>
                    <a:pt x="113" y="222"/>
                    <a:pt x="111" y="222"/>
                    <a:pt x="111" y="222"/>
                  </a:cubicBezTo>
                  <a:cubicBezTo>
                    <a:pt x="111" y="222"/>
                    <a:pt x="110" y="221"/>
                    <a:pt x="110" y="220"/>
                  </a:cubicBezTo>
                  <a:cubicBezTo>
                    <a:pt x="110" y="220"/>
                    <a:pt x="111" y="218"/>
                    <a:pt x="111" y="217"/>
                  </a:cubicBezTo>
                  <a:cubicBezTo>
                    <a:pt x="111" y="217"/>
                    <a:pt x="112" y="216"/>
                    <a:pt x="112" y="216"/>
                  </a:cubicBezTo>
                  <a:cubicBezTo>
                    <a:pt x="113" y="216"/>
                    <a:pt x="114" y="216"/>
                    <a:pt x="115" y="216"/>
                  </a:cubicBezTo>
                  <a:cubicBezTo>
                    <a:pt x="115" y="216"/>
                    <a:pt x="117" y="217"/>
                    <a:pt x="117" y="216"/>
                  </a:cubicBezTo>
                  <a:cubicBezTo>
                    <a:pt x="118" y="216"/>
                    <a:pt x="118" y="214"/>
                    <a:pt x="118" y="214"/>
                  </a:cubicBezTo>
                  <a:cubicBezTo>
                    <a:pt x="119" y="213"/>
                    <a:pt x="119" y="211"/>
                    <a:pt x="119" y="209"/>
                  </a:cubicBezTo>
                  <a:cubicBezTo>
                    <a:pt x="119" y="209"/>
                    <a:pt x="118" y="208"/>
                    <a:pt x="118" y="207"/>
                  </a:cubicBezTo>
                  <a:cubicBezTo>
                    <a:pt x="118" y="206"/>
                    <a:pt x="118" y="205"/>
                    <a:pt x="117" y="204"/>
                  </a:cubicBezTo>
                  <a:cubicBezTo>
                    <a:pt x="117" y="204"/>
                    <a:pt x="116" y="204"/>
                    <a:pt x="115" y="204"/>
                  </a:cubicBezTo>
                  <a:cubicBezTo>
                    <a:pt x="115" y="204"/>
                    <a:pt x="115" y="205"/>
                    <a:pt x="114" y="205"/>
                  </a:cubicBezTo>
                  <a:cubicBezTo>
                    <a:pt x="114" y="205"/>
                    <a:pt x="114" y="203"/>
                    <a:pt x="113" y="203"/>
                  </a:cubicBezTo>
                  <a:cubicBezTo>
                    <a:pt x="113" y="202"/>
                    <a:pt x="112" y="200"/>
                    <a:pt x="112" y="200"/>
                  </a:cubicBezTo>
                  <a:cubicBezTo>
                    <a:pt x="111" y="199"/>
                    <a:pt x="111" y="199"/>
                    <a:pt x="110" y="199"/>
                  </a:cubicBezTo>
                  <a:cubicBezTo>
                    <a:pt x="110" y="198"/>
                    <a:pt x="111" y="197"/>
                    <a:pt x="111" y="196"/>
                  </a:cubicBezTo>
                  <a:cubicBezTo>
                    <a:pt x="111" y="196"/>
                    <a:pt x="109" y="195"/>
                    <a:pt x="108" y="195"/>
                  </a:cubicBezTo>
                  <a:cubicBezTo>
                    <a:pt x="107" y="195"/>
                    <a:pt x="105" y="195"/>
                    <a:pt x="104" y="194"/>
                  </a:cubicBezTo>
                  <a:cubicBezTo>
                    <a:pt x="103" y="193"/>
                    <a:pt x="104" y="189"/>
                    <a:pt x="103" y="188"/>
                  </a:cubicBezTo>
                  <a:cubicBezTo>
                    <a:pt x="102" y="187"/>
                    <a:pt x="100" y="184"/>
                    <a:pt x="98" y="183"/>
                  </a:cubicBezTo>
                  <a:cubicBezTo>
                    <a:pt x="97" y="182"/>
                    <a:pt x="94" y="182"/>
                    <a:pt x="93" y="182"/>
                  </a:cubicBezTo>
                  <a:cubicBezTo>
                    <a:pt x="91" y="182"/>
                    <a:pt x="90" y="181"/>
                    <a:pt x="90" y="181"/>
                  </a:cubicBezTo>
                  <a:cubicBezTo>
                    <a:pt x="89" y="181"/>
                    <a:pt x="88" y="181"/>
                    <a:pt x="88" y="181"/>
                  </a:cubicBezTo>
                  <a:cubicBezTo>
                    <a:pt x="87" y="181"/>
                    <a:pt x="85" y="180"/>
                    <a:pt x="84" y="179"/>
                  </a:cubicBezTo>
                  <a:cubicBezTo>
                    <a:pt x="84" y="179"/>
                    <a:pt x="83" y="178"/>
                    <a:pt x="83" y="177"/>
                  </a:cubicBezTo>
                  <a:cubicBezTo>
                    <a:pt x="83" y="177"/>
                    <a:pt x="83" y="176"/>
                    <a:pt x="83" y="176"/>
                  </a:cubicBezTo>
                  <a:cubicBezTo>
                    <a:pt x="83" y="175"/>
                    <a:pt x="84" y="175"/>
                    <a:pt x="85" y="174"/>
                  </a:cubicBezTo>
                  <a:cubicBezTo>
                    <a:pt x="85" y="174"/>
                    <a:pt x="85" y="172"/>
                    <a:pt x="85" y="171"/>
                  </a:cubicBezTo>
                  <a:cubicBezTo>
                    <a:pt x="86" y="171"/>
                    <a:pt x="85" y="170"/>
                    <a:pt x="85" y="169"/>
                  </a:cubicBezTo>
                  <a:cubicBezTo>
                    <a:pt x="85" y="168"/>
                    <a:pt x="86" y="167"/>
                    <a:pt x="86" y="167"/>
                  </a:cubicBezTo>
                  <a:cubicBezTo>
                    <a:pt x="85" y="166"/>
                    <a:pt x="85" y="165"/>
                    <a:pt x="84" y="165"/>
                  </a:cubicBezTo>
                  <a:cubicBezTo>
                    <a:pt x="83" y="164"/>
                    <a:pt x="81" y="163"/>
                    <a:pt x="79" y="162"/>
                  </a:cubicBezTo>
                  <a:cubicBezTo>
                    <a:pt x="79" y="162"/>
                    <a:pt x="77" y="162"/>
                    <a:pt x="76" y="161"/>
                  </a:cubicBezTo>
                  <a:cubicBezTo>
                    <a:pt x="75" y="161"/>
                    <a:pt x="74" y="162"/>
                    <a:pt x="73" y="162"/>
                  </a:cubicBezTo>
                  <a:cubicBezTo>
                    <a:pt x="72" y="162"/>
                    <a:pt x="71" y="160"/>
                    <a:pt x="70" y="161"/>
                  </a:cubicBezTo>
                  <a:cubicBezTo>
                    <a:pt x="69" y="161"/>
                    <a:pt x="69" y="162"/>
                    <a:pt x="69" y="162"/>
                  </a:cubicBezTo>
                  <a:cubicBezTo>
                    <a:pt x="69" y="163"/>
                    <a:pt x="69" y="164"/>
                    <a:pt x="69" y="164"/>
                  </a:cubicBezTo>
                  <a:cubicBezTo>
                    <a:pt x="69" y="164"/>
                    <a:pt x="68" y="165"/>
                    <a:pt x="67" y="165"/>
                  </a:cubicBezTo>
                  <a:cubicBezTo>
                    <a:pt x="67" y="165"/>
                    <a:pt x="65" y="164"/>
                    <a:pt x="65" y="164"/>
                  </a:cubicBezTo>
                  <a:cubicBezTo>
                    <a:pt x="64" y="163"/>
                    <a:pt x="63" y="162"/>
                    <a:pt x="63" y="162"/>
                  </a:cubicBezTo>
                  <a:cubicBezTo>
                    <a:pt x="63" y="161"/>
                    <a:pt x="62" y="160"/>
                    <a:pt x="62" y="159"/>
                  </a:cubicBezTo>
                  <a:cubicBezTo>
                    <a:pt x="63" y="159"/>
                    <a:pt x="63" y="157"/>
                    <a:pt x="64" y="157"/>
                  </a:cubicBezTo>
                  <a:cubicBezTo>
                    <a:pt x="64" y="157"/>
                    <a:pt x="65" y="157"/>
                    <a:pt x="65" y="157"/>
                  </a:cubicBezTo>
                  <a:cubicBezTo>
                    <a:pt x="65" y="156"/>
                    <a:pt x="65" y="155"/>
                    <a:pt x="65" y="154"/>
                  </a:cubicBezTo>
                  <a:cubicBezTo>
                    <a:pt x="65" y="153"/>
                    <a:pt x="66" y="152"/>
                    <a:pt x="66" y="151"/>
                  </a:cubicBezTo>
                  <a:cubicBezTo>
                    <a:pt x="66" y="151"/>
                    <a:pt x="67" y="150"/>
                    <a:pt x="67" y="149"/>
                  </a:cubicBezTo>
                  <a:cubicBezTo>
                    <a:pt x="67" y="148"/>
                    <a:pt x="67" y="144"/>
                    <a:pt x="67" y="143"/>
                  </a:cubicBezTo>
                  <a:cubicBezTo>
                    <a:pt x="67" y="141"/>
                    <a:pt x="67" y="137"/>
                    <a:pt x="66" y="135"/>
                  </a:cubicBezTo>
                  <a:cubicBezTo>
                    <a:pt x="66" y="134"/>
                    <a:pt x="66" y="133"/>
                    <a:pt x="65" y="133"/>
                  </a:cubicBezTo>
                  <a:cubicBezTo>
                    <a:pt x="65" y="132"/>
                    <a:pt x="65" y="130"/>
                    <a:pt x="65" y="129"/>
                  </a:cubicBezTo>
                  <a:cubicBezTo>
                    <a:pt x="65" y="129"/>
                    <a:pt x="64" y="127"/>
                    <a:pt x="63" y="127"/>
                  </a:cubicBezTo>
                  <a:cubicBezTo>
                    <a:pt x="63" y="126"/>
                    <a:pt x="63" y="125"/>
                    <a:pt x="62" y="124"/>
                  </a:cubicBezTo>
                  <a:cubicBezTo>
                    <a:pt x="62" y="124"/>
                    <a:pt x="61" y="123"/>
                    <a:pt x="61" y="122"/>
                  </a:cubicBezTo>
                  <a:cubicBezTo>
                    <a:pt x="60" y="122"/>
                    <a:pt x="60" y="122"/>
                    <a:pt x="60" y="121"/>
                  </a:cubicBezTo>
                  <a:cubicBezTo>
                    <a:pt x="60" y="121"/>
                    <a:pt x="60" y="119"/>
                    <a:pt x="60" y="118"/>
                  </a:cubicBezTo>
                  <a:cubicBezTo>
                    <a:pt x="60" y="117"/>
                    <a:pt x="58" y="115"/>
                    <a:pt x="58" y="114"/>
                  </a:cubicBezTo>
                  <a:cubicBezTo>
                    <a:pt x="57" y="113"/>
                    <a:pt x="55" y="110"/>
                    <a:pt x="54" y="109"/>
                  </a:cubicBezTo>
                  <a:cubicBezTo>
                    <a:pt x="54" y="108"/>
                    <a:pt x="52" y="108"/>
                    <a:pt x="51" y="107"/>
                  </a:cubicBezTo>
                  <a:cubicBezTo>
                    <a:pt x="51" y="107"/>
                    <a:pt x="50" y="105"/>
                    <a:pt x="50" y="105"/>
                  </a:cubicBezTo>
                  <a:cubicBezTo>
                    <a:pt x="50" y="104"/>
                    <a:pt x="50" y="102"/>
                    <a:pt x="49" y="102"/>
                  </a:cubicBezTo>
                  <a:cubicBezTo>
                    <a:pt x="49" y="101"/>
                    <a:pt x="48" y="100"/>
                    <a:pt x="48" y="100"/>
                  </a:cubicBezTo>
                  <a:cubicBezTo>
                    <a:pt x="47" y="99"/>
                    <a:pt x="47" y="98"/>
                    <a:pt x="47" y="97"/>
                  </a:cubicBezTo>
                  <a:cubicBezTo>
                    <a:pt x="47" y="97"/>
                    <a:pt x="48" y="96"/>
                    <a:pt x="48" y="96"/>
                  </a:cubicBezTo>
                  <a:cubicBezTo>
                    <a:pt x="49" y="95"/>
                    <a:pt x="48" y="94"/>
                    <a:pt x="48" y="94"/>
                  </a:cubicBezTo>
                  <a:cubicBezTo>
                    <a:pt x="49" y="93"/>
                    <a:pt x="49" y="91"/>
                    <a:pt x="49" y="90"/>
                  </a:cubicBezTo>
                  <a:cubicBezTo>
                    <a:pt x="49" y="89"/>
                    <a:pt x="49" y="88"/>
                    <a:pt x="48" y="87"/>
                  </a:cubicBezTo>
                  <a:cubicBezTo>
                    <a:pt x="48" y="86"/>
                    <a:pt x="46" y="86"/>
                    <a:pt x="46" y="85"/>
                  </a:cubicBezTo>
                  <a:cubicBezTo>
                    <a:pt x="46" y="85"/>
                    <a:pt x="45" y="83"/>
                    <a:pt x="45" y="83"/>
                  </a:cubicBezTo>
                  <a:cubicBezTo>
                    <a:pt x="44" y="82"/>
                    <a:pt x="45" y="79"/>
                    <a:pt x="45" y="78"/>
                  </a:cubicBezTo>
                  <a:cubicBezTo>
                    <a:pt x="45" y="77"/>
                    <a:pt x="45" y="75"/>
                    <a:pt x="45" y="74"/>
                  </a:cubicBezTo>
                  <a:cubicBezTo>
                    <a:pt x="45" y="73"/>
                    <a:pt x="44" y="71"/>
                    <a:pt x="44" y="70"/>
                  </a:cubicBezTo>
                  <a:cubicBezTo>
                    <a:pt x="44" y="70"/>
                    <a:pt x="44" y="68"/>
                    <a:pt x="44" y="68"/>
                  </a:cubicBezTo>
                  <a:cubicBezTo>
                    <a:pt x="44" y="67"/>
                    <a:pt x="44" y="65"/>
                    <a:pt x="44" y="64"/>
                  </a:cubicBezTo>
                  <a:cubicBezTo>
                    <a:pt x="44" y="63"/>
                    <a:pt x="42" y="61"/>
                    <a:pt x="42" y="60"/>
                  </a:cubicBezTo>
                  <a:cubicBezTo>
                    <a:pt x="41" y="59"/>
                    <a:pt x="41" y="56"/>
                    <a:pt x="40" y="55"/>
                  </a:cubicBezTo>
                  <a:cubicBezTo>
                    <a:pt x="40" y="54"/>
                    <a:pt x="39" y="53"/>
                    <a:pt x="39" y="53"/>
                  </a:cubicBezTo>
                  <a:cubicBezTo>
                    <a:pt x="38" y="53"/>
                    <a:pt x="37" y="52"/>
                    <a:pt x="37" y="51"/>
                  </a:cubicBezTo>
                  <a:cubicBezTo>
                    <a:pt x="37" y="51"/>
                    <a:pt x="36" y="49"/>
                    <a:pt x="35" y="49"/>
                  </a:cubicBezTo>
                  <a:cubicBezTo>
                    <a:pt x="35" y="48"/>
                    <a:pt x="33" y="48"/>
                    <a:pt x="33" y="48"/>
                  </a:cubicBezTo>
                  <a:cubicBezTo>
                    <a:pt x="32" y="47"/>
                    <a:pt x="30" y="46"/>
                    <a:pt x="30" y="46"/>
                  </a:cubicBezTo>
                  <a:cubicBezTo>
                    <a:pt x="30" y="46"/>
                    <a:pt x="29" y="46"/>
                    <a:pt x="29" y="45"/>
                  </a:cubicBezTo>
                  <a:cubicBezTo>
                    <a:pt x="29" y="45"/>
                    <a:pt x="29" y="44"/>
                    <a:pt x="29" y="44"/>
                  </a:cubicBezTo>
                  <a:cubicBezTo>
                    <a:pt x="29" y="42"/>
                    <a:pt x="29" y="39"/>
                    <a:pt x="28" y="38"/>
                  </a:cubicBezTo>
                  <a:cubicBezTo>
                    <a:pt x="28" y="37"/>
                    <a:pt x="26" y="35"/>
                    <a:pt x="25" y="35"/>
                  </a:cubicBezTo>
                  <a:cubicBezTo>
                    <a:pt x="24" y="34"/>
                    <a:pt x="22" y="34"/>
                    <a:pt x="21" y="33"/>
                  </a:cubicBezTo>
                  <a:cubicBezTo>
                    <a:pt x="20" y="33"/>
                    <a:pt x="18" y="31"/>
                    <a:pt x="17" y="31"/>
                  </a:cubicBezTo>
                  <a:cubicBezTo>
                    <a:pt x="17" y="30"/>
                    <a:pt x="15" y="28"/>
                    <a:pt x="14" y="28"/>
                  </a:cubicBezTo>
                  <a:cubicBezTo>
                    <a:pt x="14" y="27"/>
                    <a:pt x="12" y="27"/>
                    <a:pt x="12" y="26"/>
                  </a:cubicBezTo>
                  <a:cubicBezTo>
                    <a:pt x="11" y="25"/>
                    <a:pt x="10" y="22"/>
                    <a:pt x="10" y="21"/>
                  </a:cubicBezTo>
                  <a:cubicBezTo>
                    <a:pt x="9" y="20"/>
                    <a:pt x="8" y="17"/>
                    <a:pt x="8" y="16"/>
                  </a:cubicBezTo>
                  <a:cubicBezTo>
                    <a:pt x="7" y="16"/>
                    <a:pt x="5" y="15"/>
                    <a:pt x="4" y="15"/>
                  </a:cubicBezTo>
                  <a:cubicBezTo>
                    <a:pt x="3" y="14"/>
                    <a:pt x="2" y="13"/>
                    <a:pt x="1" y="12"/>
                  </a:cubicBezTo>
                  <a:cubicBezTo>
                    <a:pt x="1" y="12"/>
                    <a:pt x="1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3" y="10"/>
                    <a:pt x="4" y="10"/>
                  </a:cubicBezTo>
                  <a:cubicBezTo>
                    <a:pt x="4" y="10"/>
                    <a:pt x="6" y="9"/>
                    <a:pt x="6" y="8"/>
                  </a:cubicBezTo>
                  <a:cubicBezTo>
                    <a:pt x="6" y="8"/>
                    <a:pt x="7" y="7"/>
                    <a:pt x="7" y="7"/>
                  </a:cubicBezTo>
                  <a:cubicBezTo>
                    <a:pt x="8" y="6"/>
                    <a:pt x="8" y="4"/>
                    <a:pt x="8" y="3"/>
                  </a:cubicBezTo>
                  <a:cubicBezTo>
                    <a:pt x="9" y="3"/>
                    <a:pt x="10" y="1"/>
                    <a:pt x="11" y="1"/>
                  </a:cubicBezTo>
                  <a:cubicBezTo>
                    <a:pt x="12" y="0"/>
                    <a:pt x="14" y="0"/>
                    <a:pt x="15" y="1"/>
                  </a:cubicBezTo>
                  <a:cubicBezTo>
                    <a:pt x="15" y="1"/>
                    <a:pt x="17" y="2"/>
                    <a:pt x="17" y="2"/>
                  </a:cubicBezTo>
                  <a:cubicBezTo>
                    <a:pt x="18" y="3"/>
                    <a:pt x="20" y="3"/>
                    <a:pt x="21" y="3"/>
                  </a:cubicBezTo>
                  <a:cubicBezTo>
                    <a:pt x="21" y="3"/>
                    <a:pt x="23" y="3"/>
                    <a:pt x="24" y="3"/>
                  </a:cubicBezTo>
                  <a:cubicBezTo>
                    <a:pt x="24" y="3"/>
                    <a:pt x="25" y="4"/>
                    <a:pt x="25" y="5"/>
                  </a:cubicBezTo>
                  <a:cubicBezTo>
                    <a:pt x="26" y="6"/>
                    <a:pt x="25" y="8"/>
                    <a:pt x="25" y="9"/>
                  </a:cubicBezTo>
                  <a:cubicBezTo>
                    <a:pt x="26" y="10"/>
                    <a:pt x="26" y="11"/>
                    <a:pt x="27" y="11"/>
                  </a:cubicBezTo>
                  <a:cubicBezTo>
                    <a:pt x="28" y="12"/>
                    <a:pt x="30" y="13"/>
                    <a:pt x="32" y="13"/>
                  </a:cubicBezTo>
                  <a:cubicBezTo>
                    <a:pt x="33" y="14"/>
                    <a:pt x="36" y="13"/>
                    <a:pt x="37" y="14"/>
                  </a:cubicBezTo>
                  <a:cubicBezTo>
                    <a:pt x="38" y="14"/>
                    <a:pt x="40" y="15"/>
                    <a:pt x="41" y="16"/>
                  </a:cubicBezTo>
                  <a:cubicBezTo>
                    <a:pt x="42" y="17"/>
                    <a:pt x="44" y="19"/>
                    <a:pt x="44" y="20"/>
                  </a:cubicBezTo>
                  <a:cubicBezTo>
                    <a:pt x="45" y="21"/>
                    <a:pt x="45" y="23"/>
                    <a:pt x="46" y="23"/>
                  </a:cubicBezTo>
                  <a:cubicBezTo>
                    <a:pt x="46" y="24"/>
                    <a:pt x="48" y="25"/>
                    <a:pt x="48" y="25"/>
                  </a:cubicBezTo>
                  <a:cubicBezTo>
                    <a:pt x="49" y="25"/>
                    <a:pt x="50" y="22"/>
                    <a:pt x="50" y="21"/>
                  </a:cubicBezTo>
                  <a:cubicBezTo>
                    <a:pt x="50" y="21"/>
                    <a:pt x="49" y="20"/>
                    <a:pt x="49" y="20"/>
                  </a:cubicBezTo>
                  <a:cubicBezTo>
                    <a:pt x="49" y="19"/>
                    <a:pt x="50" y="18"/>
                    <a:pt x="50" y="18"/>
                  </a:cubicBezTo>
                  <a:cubicBezTo>
                    <a:pt x="51" y="18"/>
                    <a:pt x="51" y="20"/>
                    <a:pt x="52" y="21"/>
                  </a:cubicBezTo>
                  <a:cubicBezTo>
                    <a:pt x="52" y="21"/>
                    <a:pt x="52" y="23"/>
                    <a:pt x="53" y="24"/>
                  </a:cubicBezTo>
                  <a:cubicBezTo>
                    <a:pt x="54" y="24"/>
                    <a:pt x="56" y="25"/>
                    <a:pt x="57" y="25"/>
                  </a:cubicBezTo>
                  <a:cubicBezTo>
                    <a:pt x="59" y="26"/>
                    <a:pt x="61" y="27"/>
                    <a:pt x="62" y="28"/>
                  </a:cubicBezTo>
                  <a:cubicBezTo>
                    <a:pt x="63" y="29"/>
                    <a:pt x="64" y="32"/>
                    <a:pt x="65" y="33"/>
                  </a:cubicBezTo>
                  <a:cubicBezTo>
                    <a:pt x="66" y="33"/>
                    <a:pt x="68" y="33"/>
                    <a:pt x="69" y="34"/>
                  </a:cubicBezTo>
                  <a:cubicBezTo>
                    <a:pt x="70" y="34"/>
                    <a:pt x="72" y="36"/>
                    <a:pt x="73" y="36"/>
                  </a:cubicBezTo>
                  <a:cubicBezTo>
                    <a:pt x="74" y="36"/>
                    <a:pt x="76" y="36"/>
                    <a:pt x="77" y="35"/>
                  </a:cubicBezTo>
                  <a:cubicBezTo>
                    <a:pt x="78" y="35"/>
                    <a:pt x="79" y="33"/>
                    <a:pt x="79" y="33"/>
                  </a:cubicBezTo>
                  <a:cubicBezTo>
                    <a:pt x="80" y="33"/>
                    <a:pt x="82" y="32"/>
                    <a:pt x="83" y="32"/>
                  </a:cubicBezTo>
                  <a:cubicBezTo>
                    <a:pt x="84" y="33"/>
                    <a:pt x="86" y="34"/>
                    <a:pt x="87" y="34"/>
                  </a:cubicBezTo>
                  <a:cubicBezTo>
                    <a:pt x="88" y="35"/>
                    <a:pt x="90" y="38"/>
                    <a:pt x="92" y="39"/>
                  </a:cubicBezTo>
                  <a:cubicBezTo>
                    <a:pt x="93" y="39"/>
                    <a:pt x="95" y="40"/>
                    <a:pt x="96" y="40"/>
                  </a:cubicBezTo>
                  <a:cubicBezTo>
                    <a:pt x="97" y="40"/>
                    <a:pt x="98" y="39"/>
                    <a:pt x="98" y="38"/>
                  </a:cubicBezTo>
                  <a:cubicBezTo>
                    <a:pt x="99" y="38"/>
                    <a:pt x="99" y="36"/>
                    <a:pt x="100" y="35"/>
                  </a:cubicBezTo>
                  <a:cubicBezTo>
                    <a:pt x="100" y="35"/>
                    <a:pt x="102" y="34"/>
                    <a:pt x="102" y="34"/>
                  </a:cubicBezTo>
                  <a:cubicBezTo>
                    <a:pt x="103" y="35"/>
                    <a:pt x="104" y="35"/>
                    <a:pt x="105" y="36"/>
                  </a:cubicBezTo>
                  <a:cubicBezTo>
                    <a:pt x="106" y="36"/>
                    <a:pt x="107" y="38"/>
                    <a:pt x="107" y="38"/>
                  </a:cubicBezTo>
                  <a:cubicBezTo>
                    <a:pt x="108" y="39"/>
                    <a:pt x="109" y="40"/>
                    <a:pt x="110" y="40"/>
                  </a:cubicBezTo>
                  <a:cubicBezTo>
                    <a:pt x="111" y="40"/>
                    <a:pt x="113" y="39"/>
                    <a:pt x="114" y="39"/>
                  </a:cubicBezTo>
                  <a:cubicBezTo>
                    <a:pt x="115" y="39"/>
                    <a:pt x="117" y="39"/>
                    <a:pt x="118" y="39"/>
                  </a:cubicBezTo>
                  <a:cubicBezTo>
                    <a:pt x="119" y="39"/>
                    <a:pt x="120" y="40"/>
                    <a:pt x="121" y="40"/>
                  </a:cubicBezTo>
                  <a:cubicBezTo>
                    <a:pt x="122" y="40"/>
                    <a:pt x="123" y="38"/>
                    <a:pt x="123" y="38"/>
                  </a:cubicBezTo>
                  <a:cubicBezTo>
                    <a:pt x="123" y="37"/>
                    <a:pt x="121" y="36"/>
                    <a:pt x="121" y="35"/>
                  </a:cubicBezTo>
                  <a:cubicBezTo>
                    <a:pt x="121" y="34"/>
                    <a:pt x="122" y="33"/>
                    <a:pt x="122" y="32"/>
                  </a:cubicBezTo>
                  <a:cubicBezTo>
                    <a:pt x="123" y="32"/>
                    <a:pt x="124" y="32"/>
                    <a:pt x="124" y="31"/>
                  </a:cubicBezTo>
                  <a:cubicBezTo>
                    <a:pt x="125" y="31"/>
                    <a:pt x="125" y="29"/>
                    <a:pt x="125" y="29"/>
                  </a:cubicBezTo>
                  <a:cubicBezTo>
                    <a:pt x="126" y="28"/>
                    <a:pt x="127" y="28"/>
                    <a:pt x="128" y="28"/>
                  </a:cubicBezTo>
                  <a:cubicBezTo>
                    <a:pt x="129" y="27"/>
                    <a:pt x="131" y="28"/>
                    <a:pt x="132" y="27"/>
                  </a:cubicBezTo>
                  <a:cubicBezTo>
                    <a:pt x="132" y="27"/>
                    <a:pt x="133" y="25"/>
                    <a:pt x="133" y="25"/>
                  </a:cubicBezTo>
                  <a:cubicBezTo>
                    <a:pt x="134" y="24"/>
                    <a:pt x="137" y="23"/>
                    <a:pt x="138" y="24"/>
                  </a:cubicBezTo>
                  <a:cubicBezTo>
                    <a:pt x="139" y="24"/>
                    <a:pt x="140" y="25"/>
                    <a:pt x="140" y="25"/>
                  </a:cubicBezTo>
                  <a:cubicBezTo>
                    <a:pt x="141" y="26"/>
                    <a:pt x="140" y="27"/>
                    <a:pt x="140" y="28"/>
                  </a:cubicBezTo>
                  <a:cubicBezTo>
                    <a:pt x="140" y="29"/>
                    <a:pt x="142" y="30"/>
                    <a:pt x="143" y="30"/>
                  </a:cubicBezTo>
                  <a:cubicBezTo>
                    <a:pt x="143" y="30"/>
                    <a:pt x="145" y="30"/>
                    <a:pt x="146" y="30"/>
                  </a:cubicBezTo>
                  <a:cubicBezTo>
                    <a:pt x="147" y="30"/>
                    <a:pt x="148" y="30"/>
                    <a:pt x="149" y="31"/>
                  </a:cubicBezTo>
                  <a:cubicBezTo>
                    <a:pt x="150" y="31"/>
                    <a:pt x="151" y="33"/>
                    <a:pt x="152" y="34"/>
                  </a:cubicBezTo>
                  <a:cubicBezTo>
                    <a:pt x="152" y="34"/>
                    <a:pt x="152" y="36"/>
                    <a:pt x="153" y="37"/>
                  </a:cubicBezTo>
                  <a:cubicBezTo>
                    <a:pt x="154" y="38"/>
                    <a:pt x="155" y="38"/>
                    <a:pt x="156" y="38"/>
                  </a:cubicBezTo>
                  <a:cubicBezTo>
                    <a:pt x="156" y="38"/>
                    <a:pt x="156" y="36"/>
                    <a:pt x="157" y="36"/>
                  </a:cubicBezTo>
                  <a:cubicBezTo>
                    <a:pt x="157" y="36"/>
                    <a:pt x="158" y="35"/>
                    <a:pt x="159" y="35"/>
                  </a:cubicBezTo>
                  <a:cubicBezTo>
                    <a:pt x="159" y="35"/>
                    <a:pt x="160" y="36"/>
                    <a:pt x="161" y="36"/>
                  </a:cubicBezTo>
                  <a:cubicBezTo>
                    <a:pt x="161" y="36"/>
                    <a:pt x="162" y="37"/>
                    <a:pt x="162" y="38"/>
                  </a:cubicBezTo>
                  <a:cubicBezTo>
                    <a:pt x="163" y="38"/>
                    <a:pt x="163" y="39"/>
                    <a:pt x="162" y="40"/>
                  </a:cubicBezTo>
                  <a:cubicBezTo>
                    <a:pt x="162" y="40"/>
                    <a:pt x="161" y="41"/>
                    <a:pt x="160" y="41"/>
                  </a:cubicBezTo>
                  <a:cubicBezTo>
                    <a:pt x="160" y="42"/>
                    <a:pt x="159" y="44"/>
                    <a:pt x="158" y="45"/>
                  </a:cubicBezTo>
                  <a:cubicBezTo>
                    <a:pt x="158" y="46"/>
                    <a:pt x="158" y="48"/>
                    <a:pt x="157" y="48"/>
                  </a:cubicBezTo>
                  <a:cubicBezTo>
                    <a:pt x="157" y="49"/>
                    <a:pt x="155" y="49"/>
                    <a:pt x="155" y="49"/>
                  </a:cubicBezTo>
                  <a:cubicBezTo>
                    <a:pt x="154" y="50"/>
                    <a:pt x="154" y="51"/>
                    <a:pt x="155" y="52"/>
                  </a:cubicBezTo>
                  <a:cubicBezTo>
                    <a:pt x="155" y="52"/>
                    <a:pt x="156" y="54"/>
                    <a:pt x="156" y="54"/>
                  </a:cubicBezTo>
                  <a:cubicBezTo>
                    <a:pt x="157" y="55"/>
                    <a:pt x="159" y="56"/>
                    <a:pt x="160" y="57"/>
                  </a:cubicBezTo>
                  <a:cubicBezTo>
                    <a:pt x="161" y="57"/>
                    <a:pt x="162" y="59"/>
                    <a:pt x="163" y="60"/>
                  </a:cubicBezTo>
                  <a:cubicBezTo>
                    <a:pt x="163" y="61"/>
                    <a:pt x="164" y="64"/>
                    <a:pt x="165" y="65"/>
                  </a:cubicBezTo>
                  <a:cubicBezTo>
                    <a:pt x="165" y="66"/>
                    <a:pt x="167" y="67"/>
                    <a:pt x="168" y="68"/>
                  </a:cubicBezTo>
                  <a:cubicBezTo>
                    <a:pt x="169" y="68"/>
                    <a:pt x="171" y="68"/>
                    <a:pt x="172" y="68"/>
                  </a:cubicBezTo>
                  <a:cubicBezTo>
                    <a:pt x="172" y="68"/>
                    <a:pt x="174" y="67"/>
                    <a:pt x="175" y="67"/>
                  </a:cubicBezTo>
                  <a:cubicBezTo>
                    <a:pt x="176" y="67"/>
                    <a:pt x="179" y="67"/>
                    <a:pt x="179" y="68"/>
                  </a:cubicBezTo>
                  <a:cubicBezTo>
                    <a:pt x="180" y="69"/>
                    <a:pt x="180" y="71"/>
                    <a:pt x="180" y="72"/>
                  </a:cubicBezTo>
                  <a:cubicBezTo>
                    <a:pt x="181" y="72"/>
                    <a:pt x="183" y="72"/>
                    <a:pt x="184" y="73"/>
                  </a:cubicBezTo>
                  <a:cubicBezTo>
                    <a:pt x="184" y="73"/>
                    <a:pt x="186" y="74"/>
                    <a:pt x="186" y="74"/>
                  </a:cubicBezTo>
                  <a:cubicBezTo>
                    <a:pt x="187" y="74"/>
                    <a:pt x="189" y="74"/>
                    <a:pt x="190" y="73"/>
                  </a:cubicBezTo>
                  <a:cubicBezTo>
                    <a:pt x="190" y="73"/>
                    <a:pt x="191" y="72"/>
                    <a:pt x="191" y="72"/>
                  </a:cubicBezTo>
                  <a:cubicBezTo>
                    <a:pt x="192" y="72"/>
                    <a:pt x="192" y="72"/>
                    <a:pt x="193" y="72"/>
                  </a:cubicBezTo>
                  <a:cubicBezTo>
                    <a:pt x="193" y="73"/>
                    <a:pt x="194" y="73"/>
                    <a:pt x="194" y="73"/>
                  </a:cubicBezTo>
                  <a:cubicBezTo>
                    <a:pt x="195" y="73"/>
                    <a:pt x="196" y="73"/>
                    <a:pt x="197" y="73"/>
                  </a:cubicBezTo>
                  <a:cubicBezTo>
                    <a:pt x="197" y="72"/>
                    <a:pt x="197" y="72"/>
                    <a:pt x="198" y="71"/>
                  </a:cubicBezTo>
                  <a:cubicBezTo>
                    <a:pt x="199" y="71"/>
                    <a:pt x="200" y="71"/>
                    <a:pt x="201" y="71"/>
                  </a:cubicBezTo>
                  <a:cubicBezTo>
                    <a:pt x="201" y="71"/>
                    <a:pt x="202" y="72"/>
                    <a:pt x="203" y="72"/>
                  </a:cubicBezTo>
                  <a:cubicBezTo>
                    <a:pt x="203" y="72"/>
                    <a:pt x="204" y="73"/>
                    <a:pt x="205" y="73"/>
                  </a:cubicBezTo>
                  <a:cubicBezTo>
                    <a:pt x="205" y="74"/>
                    <a:pt x="206" y="74"/>
                    <a:pt x="206" y="75"/>
                  </a:cubicBezTo>
                  <a:cubicBezTo>
                    <a:pt x="207" y="75"/>
                    <a:pt x="208" y="76"/>
                    <a:pt x="208" y="77"/>
                  </a:cubicBezTo>
                  <a:cubicBezTo>
                    <a:pt x="208" y="78"/>
                    <a:pt x="207" y="78"/>
                    <a:pt x="207" y="78"/>
                  </a:cubicBezTo>
                  <a:cubicBezTo>
                    <a:pt x="207" y="79"/>
                    <a:pt x="206" y="79"/>
                    <a:pt x="205" y="79"/>
                  </a:cubicBezTo>
                  <a:cubicBezTo>
                    <a:pt x="205" y="80"/>
                    <a:pt x="205" y="82"/>
                    <a:pt x="204" y="82"/>
                  </a:cubicBezTo>
                  <a:cubicBezTo>
                    <a:pt x="204" y="83"/>
                    <a:pt x="201" y="83"/>
                    <a:pt x="201" y="83"/>
                  </a:cubicBezTo>
                  <a:cubicBezTo>
                    <a:pt x="201" y="83"/>
                    <a:pt x="200" y="85"/>
                    <a:pt x="200" y="85"/>
                  </a:cubicBezTo>
                  <a:cubicBezTo>
                    <a:pt x="200" y="86"/>
                    <a:pt x="201" y="87"/>
                    <a:pt x="201" y="88"/>
                  </a:cubicBezTo>
                  <a:cubicBezTo>
                    <a:pt x="201" y="89"/>
                    <a:pt x="201" y="89"/>
                    <a:pt x="201" y="90"/>
                  </a:cubicBezTo>
                  <a:cubicBezTo>
                    <a:pt x="201" y="90"/>
                    <a:pt x="201" y="91"/>
                    <a:pt x="200" y="91"/>
                  </a:cubicBezTo>
                  <a:cubicBezTo>
                    <a:pt x="200" y="92"/>
                    <a:pt x="198" y="93"/>
                    <a:pt x="197" y="94"/>
                  </a:cubicBezTo>
                  <a:cubicBezTo>
                    <a:pt x="196" y="94"/>
                    <a:pt x="195" y="95"/>
                    <a:pt x="195" y="96"/>
                  </a:cubicBezTo>
                  <a:cubicBezTo>
                    <a:pt x="194" y="96"/>
                    <a:pt x="192" y="96"/>
                    <a:pt x="192" y="97"/>
                  </a:cubicBezTo>
                  <a:cubicBezTo>
                    <a:pt x="191" y="97"/>
                    <a:pt x="191" y="99"/>
                    <a:pt x="191" y="100"/>
                  </a:cubicBezTo>
                  <a:cubicBezTo>
                    <a:pt x="191" y="101"/>
                    <a:pt x="191" y="102"/>
                    <a:pt x="191" y="103"/>
                  </a:cubicBezTo>
                  <a:cubicBezTo>
                    <a:pt x="191" y="104"/>
                    <a:pt x="190" y="105"/>
                    <a:pt x="190" y="105"/>
                  </a:cubicBezTo>
                  <a:cubicBezTo>
                    <a:pt x="189" y="106"/>
                    <a:pt x="188" y="105"/>
                    <a:pt x="188" y="106"/>
                  </a:cubicBezTo>
                  <a:cubicBezTo>
                    <a:pt x="187" y="106"/>
                    <a:pt x="187" y="107"/>
                    <a:pt x="187" y="107"/>
                  </a:cubicBezTo>
                  <a:cubicBezTo>
                    <a:pt x="187" y="108"/>
                    <a:pt x="188" y="110"/>
                    <a:pt x="189" y="111"/>
                  </a:cubicBezTo>
                  <a:cubicBezTo>
                    <a:pt x="189" y="111"/>
                    <a:pt x="189" y="113"/>
                    <a:pt x="189" y="114"/>
                  </a:cubicBezTo>
                  <a:cubicBezTo>
                    <a:pt x="190" y="115"/>
                    <a:pt x="191" y="116"/>
                    <a:pt x="192" y="116"/>
                  </a:cubicBezTo>
                  <a:cubicBezTo>
                    <a:pt x="192" y="117"/>
                    <a:pt x="194" y="116"/>
                    <a:pt x="195" y="117"/>
                  </a:cubicBezTo>
                  <a:cubicBezTo>
                    <a:pt x="196" y="117"/>
                    <a:pt x="197" y="119"/>
                    <a:pt x="198" y="119"/>
                  </a:cubicBezTo>
                  <a:cubicBezTo>
                    <a:pt x="199" y="120"/>
                    <a:pt x="200" y="123"/>
                    <a:pt x="200" y="124"/>
                  </a:cubicBezTo>
                  <a:cubicBezTo>
                    <a:pt x="200" y="125"/>
                    <a:pt x="199" y="126"/>
                    <a:pt x="199" y="127"/>
                  </a:cubicBezTo>
                  <a:cubicBezTo>
                    <a:pt x="198" y="127"/>
                    <a:pt x="196" y="128"/>
                    <a:pt x="196" y="128"/>
                  </a:cubicBezTo>
                  <a:cubicBezTo>
                    <a:pt x="195" y="129"/>
                    <a:pt x="195" y="131"/>
                    <a:pt x="194" y="131"/>
                  </a:cubicBezTo>
                  <a:cubicBezTo>
                    <a:pt x="193" y="132"/>
                    <a:pt x="189" y="131"/>
                    <a:pt x="188" y="132"/>
                  </a:cubicBezTo>
                  <a:cubicBezTo>
                    <a:pt x="188" y="132"/>
                    <a:pt x="187" y="134"/>
                    <a:pt x="187" y="135"/>
                  </a:cubicBezTo>
                  <a:cubicBezTo>
                    <a:pt x="187" y="135"/>
                    <a:pt x="187" y="138"/>
                    <a:pt x="186" y="138"/>
                  </a:cubicBezTo>
                  <a:cubicBezTo>
                    <a:pt x="186" y="139"/>
                    <a:pt x="184" y="140"/>
                    <a:pt x="183" y="140"/>
                  </a:cubicBezTo>
                  <a:cubicBezTo>
                    <a:pt x="183" y="140"/>
                    <a:pt x="182" y="139"/>
                    <a:pt x="182" y="139"/>
                  </a:cubicBezTo>
                  <a:cubicBezTo>
                    <a:pt x="182" y="139"/>
                    <a:pt x="181" y="139"/>
                    <a:pt x="180" y="139"/>
                  </a:cubicBezTo>
                  <a:cubicBezTo>
                    <a:pt x="180" y="139"/>
                    <a:pt x="178" y="141"/>
                    <a:pt x="178" y="141"/>
                  </a:cubicBezTo>
                  <a:cubicBezTo>
                    <a:pt x="178" y="142"/>
                    <a:pt x="178" y="145"/>
                    <a:pt x="178" y="146"/>
                  </a:cubicBezTo>
                  <a:cubicBezTo>
                    <a:pt x="178" y="147"/>
                    <a:pt x="178" y="149"/>
                    <a:pt x="178" y="150"/>
                  </a:cubicBezTo>
                  <a:cubicBezTo>
                    <a:pt x="179" y="150"/>
                    <a:pt x="180" y="151"/>
                    <a:pt x="181" y="152"/>
                  </a:cubicBezTo>
                  <a:cubicBezTo>
                    <a:pt x="181" y="153"/>
                    <a:pt x="181" y="154"/>
                    <a:pt x="181" y="155"/>
                  </a:cubicBezTo>
                  <a:cubicBezTo>
                    <a:pt x="181" y="155"/>
                    <a:pt x="183" y="156"/>
                    <a:pt x="183" y="157"/>
                  </a:cubicBezTo>
                  <a:cubicBezTo>
                    <a:pt x="184" y="158"/>
                    <a:pt x="184" y="161"/>
                    <a:pt x="184" y="163"/>
                  </a:cubicBezTo>
                  <a:cubicBezTo>
                    <a:pt x="184" y="163"/>
                    <a:pt x="184" y="165"/>
                    <a:pt x="183" y="165"/>
                  </a:cubicBezTo>
                  <a:cubicBezTo>
                    <a:pt x="183" y="166"/>
                    <a:pt x="181" y="167"/>
                    <a:pt x="181" y="168"/>
                  </a:cubicBezTo>
                  <a:cubicBezTo>
                    <a:pt x="180" y="169"/>
                    <a:pt x="180" y="172"/>
                    <a:pt x="180" y="173"/>
                  </a:cubicBezTo>
                  <a:cubicBezTo>
                    <a:pt x="179" y="173"/>
                    <a:pt x="179" y="174"/>
                    <a:pt x="178" y="17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57"/>
            <p:cNvSpPr>
              <a:spLocks/>
            </p:cNvSpPr>
            <p:nvPr/>
          </p:nvSpPr>
          <p:spPr bwMode="auto">
            <a:xfrm>
              <a:off x="1239" y="1572"/>
              <a:ext cx="766" cy="406"/>
            </a:xfrm>
            <a:custGeom>
              <a:avLst/>
              <a:gdLst>
                <a:gd name="T0" fmla="*/ 9 w 279"/>
                <a:gd name="T1" fmla="*/ 42 h 148"/>
                <a:gd name="T2" fmla="*/ 10 w 279"/>
                <a:gd name="T3" fmla="*/ 28 h 148"/>
                <a:gd name="T4" fmla="*/ 16 w 279"/>
                <a:gd name="T5" fmla="*/ 5 h 148"/>
                <a:gd name="T6" fmla="*/ 32 w 279"/>
                <a:gd name="T7" fmla="*/ 7 h 148"/>
                <a:gd name="T8" fmla="*/ 55 w 279"/>
                <a:gd name="T9" fmla="*/ 1 h 148"/>
                <a:gd name="T10" fmla="*/ 66 w 279"/>
                <a:gd name="T11" fmla="*/ 14 h 148"/>
                <a:gd name="T12" fmla="*/ 89 w 279"/>
                <a:gd name="T13" fmla="*/ 15 h 148"/>
                <a:gd name="T14" fmla="*/ 115 w 279"/>
                <a:gd name="T15" fmla="*/ 17 h 148"/>
                <a:gd name="T16" fmla="*/ 144 w 279"/>
                <a:gd name="T17" fmla="*/ 16 h 148"/>
                <a:gd name="T18" fmla="*/ 163 w 279"/>
                <a:gd name="T19" fmla="*/ 13 h 148"/>
                <a:gd name="T20" fmla="*/ 180 w 279"/>
                <a:gd name="T21" fmla="*/ 20 h 148"/>
                <a:gd name="T22" fmla="*/ 192 w 279"/>
                <a:gd name="T23" fmla="*/ 15 h 148"/>
                <a:gd name="T24" fmla="*/ 208 w 279"/>
                <a:gd name="T25" fmla="*/ 16 h 148"/>
                <a:gd name="T26" fmla="*/ 226 w 279"/>
                <a:gd name="T27" fmla="*/ 14 h 148"/>
                <a:gd name="T28" fmla="*/ 237 w 279"/>
                <a:gd name="T29" fmla="*/ 27 h 148"/>
                <a:gd name="T30" fmla="*/ 235 w 279"/>
                <a:gd name="T31" fmla="*/ 32 h 148"/>
                <a:gd name="T32" fmla="*/ 230 w 279"/>
                <a:gd name="T33" fmla="*/ 33 h 148"/>
                <a:gd name="T34" fmla="*/ 234 w 279"/>
                <a:gd name="T35" fmla="*/ 38 h 148"/>
                <a:gd name="T36" fmla="*/ 235 w 279"/>
                <a:gd name="T37" fmla="*/ 50 h 148"/>
                <a:gd name="T38" fmla="*/ 230 w 279"/>
                <a:gd name="T39" fmla="*/ 49 h 148"/>
                <a:gd name="T40" fmla="*/ 228 w 279"/>
                <a:gd name="T41" fmla="*/ 45 h 148"/>
                <a:gd name="T42" fmla="*/ 223 w 279"/>
                <a:gd name="T43" fmla="*/ 48 h 148"/>
                <a:gd name="T44" fmla="*/ 227 w 279"/>
                <a:gd name="T45" fmla="*/ 55 h 148"/>
                <a:gd name="T46" fmla="*/ 230 w 279"/>
                <a:gd name="T47" fmla="*/ 55 h 148"/>
                <a:gd name="T48" fmla="*/ 237 w 279"/>
                <a:gd name="T49" fmla="*/ 51 h 148"/>
                <a:gd name="T50" fmla="*/ 238 w 279"/>
                <a:gd name="T51" fmla="*/ 64 h 148"/>
                <a:gd name="T52" fmla="*/ 247 w 279"/>
                <a:gd name="T53" fmla="*/ 92 h 148"/>
                <a:gd name="T54" fmla="*/ 263 w 279"/>
                <a:gd name="T55" fmla="*/ 112 h 148"/>
                <a:gd name="T56" fmla="*/ 278 w 279"/>
                <a:gd name="T57" fmla="*/ 121 h 148"/>
                <a:gd name="T58" fmla="*/ 273 w 279"/>
                <a:gd name="T59" fmla="*/ 134 h 148"/>
                <a:gd name="T60" fmla="*/ 264 w 279"/>
                <a:gd name="T61" fmla="*/ 133 h 148"/>
                <a:gd name="T62" fmla="*/ 258 w 279"/>
                <a:gd name="T63" fmla="*/ 127 h 148"/>
                <a:gd name="T64" fmla="*/ 251 w 279"/>
                <a:gd name="T65" fmla="*/ 123 h 148"/>
                <a:gd name="T66" fmla="*/ 242 w 279"/>
                <a:gd name="T67" fmla="*/ 125 h 148"/>
                <a:gd name="T68" fmla="*/ 237 w 279"/>
                <a:gd name="T69" fmla="*/ 128 h 148"/>
                <a:gd name="T70" fmla="*/ 233 w 279"/>
                <a:gd name="T71" fmla="*/ 136 h 148"/>
                <a:gd name="T72" fmla="*/ 229 w 279"/>
                <a:gd name="T73" fmla="*/ 146 h 148"/>
                <a:gd name="T74" fmla="*/ 218 w 279"/>
                <a:gd name="T75" fmla="*/ 146 h 148"/>
                <a:gd name="T76" fmla="*/ 206 w 279"/>
                <a:gd name="T77" fmla="*/ 142 h 148"/>
                <a:gd name="T78" fmla="*/ 194 w 279"/>
                <a:gd name="T79" fmla="*/ 128 h 148"/>
                <a:gd name="T80" fmla="*/ 196 w 279"/>
                <a:gd name="T81" fmla="*/ 119 h 148"/>
                <a:gd name="T82" fmla="*/ 199 w 279"/>
                <a:gd name="T83" fmla="*/ 110 h 148"/>
                <a:gd name="T84" fmla="*/ 191 w 279"/>
                <a:gd name="T85" fmla="*/ 111 h 148"/>
                <a:gd name="T86" fmla="*/ 181 w 279"/>
                <a:gd name="T87" fmla="*/ 104 h 148"/>
                <a:gd name="T88" fmla="*/ 171 w 279"/>
                <a:gd name="T89" fmla="*/ 99 h 148"/>
                <a:gd name="T90" fmla="*/ 162 w 279"/>
                <a:gd name="T91" fmla="*/ 105 h 148"/>
                <a:gd name="T92" fmla="*/ 159 w 279"/>
                <a:gd name="T93" fmla="*/ 114 h 148"/>
                <a:gd name="T94" fmla="*/ 145 w 279"/>
                <a:gd name="T95" fmla="*/ 112 h 148"/>
                <a:gd name="T96" fmla="*/ 136 w 279"/>
                <a:gd name="T97" fmla="*/ 112 h 148"/>
                <a:gd name="T98" fmla="*/ 121 w 279"/>
                <a:gd name="T99" fmla="*/ 106 h 148"/>
                <a:gd name="T100" fmla="*/ 107 w 279"/>
                <a:gd name="T101" fmla="*/ 108 h 148"/>
                <a:gd name="T102" fmla="*/ 91 w 279"/>
                <a:gd name="T103" fmla="*/ 98 h 148"/>
                <a:gd name="T104" fmla="*/ 88 w 279"/>
                <a:gd name="T105" fmla="*/ 95 h 148"/>
                <a:gd name="T106" fmla="*/ 79 w 279"/>
                <a:gd name="T107" fmla="*/ 89 h 148"/>
                <a:gd name="T108" fmla="*/ 63 w 279"/>
                <a:gd name="T109" fmla="*/ 83 h 148"/>
                <a:gd name="T110" fmla="*/ 55 w 279"/>
                <a:gd name="T111" fmla="*/ 76 h 148"/>
                <a:gd name="T112" fmla="*/ 45 w 279"/>
                <a:gd name="T113" fmla="*/ 80 h 148"/>
                <a:gd name="T114" fmla="*/ 38 w 279"/>
                <a:gd name="T115" fmla="*/ 84 h 148"/>
                <a:gd name="T116" fmla="*/ 28 w 279"/>
                <a:gd name="T117" fmla="*/ 78 h 148"/>
                <a:gd name="T118" fmla="*/ 24 w 279"/>
                <a:gd name="T119" fmla="*/ 76 h 148"/>
                <a:gd name="T120" fmla="*/ 18 w 279"/>
                <a:gd name="T121" fmla="*/ 60 h 148"/>
                <a:gd name="T122" fmla="*/ 5 w 279"/>
                <a:gd name="T123" fmla="*/ 59 h 148"/>
                <a:gd name="T124" fmla="*/ 4 w 279"/>
                <a:gd name="T125" fmla="*/ 53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9" h="148">
                  <a:moveTo>
                    <a:pt x="4" y="53"/>
                  </a:moveTo>
                  <a:cubicBezTo>
                    <a:pt x="4" y="52"/>
                    <a:pt x="5" y="51"/>
                    <a:pt x="5" y="50"/>
                  </a:cubicBezTo>
                  <a:cubicBezTo>
                    <a:pt x="6" y="49"/>
                    <a:pt x="6" y="46"/>
                    <a:pt x="7" y="45"/>
                  </a:cubicBezTo>
                  <a:cubicBezTo>
                    <a:pt x="7" y="44"/>
                    <a:pt x="9" y="43"/>
                    <a:pt x="9" y="42"/>
                  </a:cubicBezTo>
                  <a:cubicBezTo>
                    <a:pt x="9" y="42"/>
                    <a:pt x="9" y="39"/>
                    <a:pt x="9" y="38"/>
                  </a:cubicBezTo>
                  <a:cubicBezTo>
                    <a:pt x="9" y="37"/>
                    <a:pt x="11" y="37"/>
                    <a:pt x="12" y="36"/>
                  </a:cubicBezTo>
                  <a:cubicBezTo>
                    <a:pt x="12" y="35"/>
                    <a:pt x="13" y="33"/>
                    <a:pt x="13" y="32"/>
                  </a:cubicBezTo>
                  <a:cubicBezTo>
                    <a:pt x="13" y="31"/>
                    <a:pt x="10" y="29"/>
                    <a:pt x="10" y="28"/>
                  </a:cubicBezTo>
                  <a:cubicBezTo>
                    <a:pt x="9" y="27"/>
                    <a:pt x="8" y="24"/>
                    <a:pt x="7" y="23"/>
                  </a:cubicBezTo>
                  <a:cubicBezTo>
                    <a:pt x="7" y="22"/>
                    <a:pt x="8" y="18"/>
                    <a:pt x="8" y="16"/>
                  </a:cubicBezTo>
                  <a:cubicBezTo>
                    <a:pt x="9" y="15"/>
                    <a:pt x="10" y="11"/>
                    <a:pt x="11" y="10"/>
                  </a:cubicBezTo>
                  <a:cubicBezTo>
                    <a:pt x="12" y="9"/>
                    <a:pt x="14" y="6"/>
                    <a:pt x="16" y="5"/>
                  </a:cubicBezTo>
                  <a:cubicBezTo>
                    <a:pt x="17" y="5"/>
                    <a:pt x="19" y="7"/>
                    <a:pt x="20" y="7"/>
                  </a:cubicBezTo>
                  <a:cubicBezTo>
                    <a:pt x="22" y="6"/>
                    <a:pt x="24" y="3"/>
                    <a:pt x="25" y="2"/>
                  </a:cubicBezTo>
                  <a:cubicBezTo>
                    <a:pt x="26" y="2"/>
                    <a:pt x="29" y="2"/>
                    <a:pt x="30" y="3"/>
                  </a:cubicBezTo>
                  <a:cubicBezTo>
                    <a:pt x="31" y="3"/>
                    <a:pt x="31" y="6"/>
                    <a:pt x="32" y="7"/>
                  </a:cubicBezTo>
                  <a:cubicBezTo>
                    <a:pt x="34" y="8"/>
                    <a:pt x="39" y="10"/>
                    <a:pt x="41" y="9"/>
                  </a:cubicBezTo>
                  <a:cubicBezTo>
                    <a:pt x="43" y="8"/>
                    <a:pt x="44" y="5"/>
                    <a:pt x="46" y="4"/>
                  </a:cubicBezTo>
                  <a:cubicBezTo>
                    <a:pt x="47" y="3"/>
                    <a:pt x="49" y="1"/>
                    <a:pt x="50" y="1"/>
                  </a:cubicBezTo>
                  <a:cubicBezTo>
                    <a:pt x="51" y="0"/>
                    <a:pt x="54" y="1"/>
                    <a:pt x="55" y="1"/>
                  </a:cubicBezTo>
                  <a:cubicBezTo>
                    <a:pt x="56" y="1"/>
                    <a:pt x="58" y="1"/>
                    <a:pt x="59" y="1"/>
                  </a:cubicBezTo>
                  <a:cubicBezTo>
                    <a:pt x="60" y="2"/>
                    <a:pt x="63" y="3"/>
                    <a:pt x="63" y="5"/>
                  </a:cubicBezTo>
                  <a:cubicBezTo>
                    <a:pt x="64" y="6"/>
                    <a:pt x="62" y="9"/>
                    <a:pt x="62" y="10"/>
                  </a:cubicBezTo>
                  <a:cubicBezTo>
                    <a:pt x="62" y="11"/>
                    <a:pt x="64" y="14"/>
                    <a:pt x="66" y="14"/>
                  </a:cubicBezTo>
                  <a:cubicBezTo>
                    <a:pt x="67" y="14"/>
                    <a:pt x="70" y="10"/>
                    <a:pt x="72" y="10"/>
                  </a:cubicBezTo>
                  <a:cubicBezTo>
                    <a:pt x="74" y="10"/>
                    <a:pt x="76" y="11"/>
                    <a:pt x="77" y="11"/>
                  </a:cubicBezTo>
                  <a:cubicBezTo>
                    <a:pt x="79" y="12"/>
                    <a:pt x="81" y="15"/>
                    <a:pt x="82" y="16"/>
                  </a:cubicBezTo>
                  <a:cubicBezTo>
                    <a:pt x="84" y="16"/>
                    <a:pt x="88" y="15"/>
                    <a:pt x="89" y="15"/>
                  </a:cubicBezTo>
                  <a:cubicBezTo>
                    <a:pt x="91" y="15"/>
                    <a:pt x="94" y="17"/>
                    <a:pt x="95" y="17"/>
                  </a:cubicBezTo>
                  <a:cubicBezTo>
                    <a:pt x="96" y="18"/>
                    <a:pt x="97" y="20"/>
                    <a:pt x="98" y="21"/>
                  </a:cubicBezTo>
                  <a:cubicBezTo>
                    <a:pt x="101" y="22"/>
                    <a:pt x="106" y="22"/>
                    <a:pt x="108" y="21"/>
                  </a:cubicBezTo>
                  <a:cubicBezTo>
                    <a:pt x="110" y="21"/>
                    <a:pt x="113" y="18"/>
                    <a:pt x="115" y="17"/>
                  </a:cubicBezTo>
                  <a:cubicBezTo>
                    <a:pt x="116" y="17"/>
                    <a:pt x="120" y="17"/>
                    <a:pt x="122" y="18"/>
                  </a:cubicBezTo>
                  <a:cubicBezTo>
                    <a:pt x="124" y="18"/>
                    <a:pt x="127" y="21"/>
                    <a:pt x="129" y="21"/>
                  </a:cubicBezTo>
                  <a:cubicBezTo>
                    <a:pt x="131" y="21"/>
                    <a:pt x="134" y="18"/>
                    <a:pt x="135" y="18"/>
                  </a:cubicBezTo>
                  <a:cubicBezTo>
                    <a:pt x="138" y="17"/>
                    <a:pt x="142" y="16"/>
                    <a:pt x="144" y="16"/>
                  </a:cubicBezTo>
                  <a:cubicBezTo>
                    <a:pt x="146" y="16"/>
                    <a:pt x="151" y="16"/>
                    <a:pt x="153" y="15"/>
                  </a:cubicBezTo>
                  <a:cubicBezTo>
                    <a:pt x="154" y="15"/>
                    <a:pt x="156" y="14"/>
                    <a:pt x="157" y="13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160" y="13"/>
                    <a:pt x="162" y="13"/>
                    <a:pt x="163" y="13"/>
                  </a:cubicBezTo>
                  <a:cubicBezTo>
                    <a:pt x="165" y="13"/>
                    <a:pt x="167" y="13"/>
                    <a:pt x="168" y="13"/>
                  </a:cubicBezTo>
                  <a:cubicBezTo>
                    <a:pt x="169" y="14"/>
                    <a:pt x="170" y="15"/>
                    <a:pt x="171" y="15"/>
                  </a:cubicBezTo>
                  <a:cubicBezTo>
                    <a:pt x="172" y="16"/>
                    <a:pt x="175" y="17"/>
                    <a:pt x="176" y="17"/>
                  </a:cubicBezTo>
                  <a:cubicBezTo>
                    <a:pt x="177" y="18"/>
                    <a:pt x="179" y="20"/>
                    <a:pt x="180" y="20"/>
                  </a:cubicBezTo>
                  <a:cubicBezTo>
                    <a:pt x="181" y="21"/>
                    <a:pt x="183" y="22"/>
                    <a:pt x="185" y="22"/>
                  </a:cubicBezTo>
                  <a:cubicBezTo>
                    <a:pt x="185" y="22"/>
                    <a:pt x="187" y="22"/>
                    <a:pt x="187" y="21"/>
                  </a:cubicBezTo>
                  <a:cubicBezTo>
                    <a:pt x="188" y="21"/>
                    <a:pt x="190" y="19"/>
                    <a:pt x="191" y="18"/>
                  </a:cubicBezTo>
                  <a:cubicBezTo>
                    <a:pt x="191" y="17"/>
                    <a:pt x="192" y="15"/>
                    <a:pt x="192" y="15"/>
                  </a:cubicBezTo>
                  <a:cubicBezTo>
                    <a:pt x="193" y="14"/>
                    <a:pt x="196" y="13"/>
                    <a:pt x="197" y="13"/>
                  </a:cubicBezTo>
                  <a:cubicBezTo>
                    <a:pt x="198" y="14"/>
                    <a:pt x="199" y="15"/>
                    <a:pt x="200" y="15"/>
                  </a:cubicBezTo>
                  <a:cubicBezTo>
                    <a:pt x="201" y="16"/>
                    <a:pt x="202" y="17"/>
                    <a:pt x="203" y="17"/>
                  </a:cubicBezTo>
                  <a:cubicBezTo>
                    <a:pt x="204" y="17"/>
                    <a:pt x="207" y="16"/>
                    <a:pt x="208" y="16"/>
                  </a:cubicBezTo>
                  <a:cubicBezTo>
                    <a:pt x="208" y="15"/>
                    <a:pt x="209" y="13"/>
                    <a:pt x="210" y="12"/>
                  </a:cubicBezTo>
                  <a:cubicBezTo>
                    <a:pt x="211" y="12"/>
                    <a:pt x="213" y="12"/>
                    <a:pt x="213" y="12"/>
                  </a:cubicBezTo>
                  <a:cubicBezTo>
                    <a:pt x="215" y="11"/>
                    <a:pt x="217" y="11"/>
                    <a:pt x="218" y="11"/>
                  </a:cubicBezTo>
                  <a:cubicBezTo>
                    <a:pt x="220" y="11"/>
                    <a:pt x="224" y="13"/>
                    <a:pt x="226" y="14"/>
                  </a:cubicBezTo>
                  <a:cubicBezTo>
                    <a:pt x="227" y="15"/>
                    <a:pt x="229" y="16"/>
                    <a:pt x="229" y="17"/>
                  </a:cubicBezTo>
                  <a:cubicBezTo>
                    <a:pt x="230" y="18"/>
                    <a:pt x="232" y="20"/>
                    <a:pt x="232" y="21"/>
                  </a:cubicBezTo>
                  <a:cubicBezTo>
                    <a:pt x="233" y="22"/>
                    <a:pt x="235" y="23"/>
                    <a:pt x="236" y="25"/>
                  </a:cubicBezTo>
                  <a:cubicBezTo>
                    <a:pt x="236" y="25"/>
                    <a:pt x="236" y="26"/>
                    <a:pt x="237" y="27"/>
                  </a:cubicBezTo>
                  <a:cubicBezTo>
                    <a:pt x="236" y="27"/>
                    <a:pt x="236" y="27"/>
                    <a:pt x="236" y="28"/>
                  </a:cubicBezTo>
                  <a:cubicBezTo>
                    <a:pt x="236" y="28"/>
                    <a:pt x="236" y="28"/>
                    <a:pt x="236" y="29"/>
                  </a:cubicBezTo>
                  <a:cubicBezTo>
                    <a:pt x="236" y="29"/>
                    <a:pt x="237" y="31"/>
                    <a:pt x="236" y="31"/>
                  </a:cubicBezTo>
                  <a:cubicBezTo>
                    <a:pt x="236" y="32"/>
                    <a:pt x="236" y="32"/>
                    <a:pt x="235" y="32"/>
                  </a:cubicBezTo>
                  <a:cubicBezTo>
                    <a:pt x="235" y="32"/>
                    <a:pt x="234" y="32"/>
                    <a:pt x="234" y="32"/>
                  </a:cubicBezTo>
                  <a:cubicBezTo>
                    <a:pt x="234" y="32"/>
                    <a:pt x="234" y="31"/>
                    <a:pt x="233" y="31"/>
                  </a:cubicBezTo>
                  <a:cubicBezTo>
                    <a:pt x="233" y="31"/>
                    <a:pt x="232" y="31"/>
                    <a:pt x="232" y="31"/>
                  </a:cubicBezTo>
                  <a:cubicBezTo>
                    <a:pt x="231" y="31"/>
                    <a:pt x="230" y="32"/>
                    <a:pt x="230" y="33"/>
                  </a:cubicBezTo>
                  <a:cubicBezTo>
                    <a:pt x="230" y="33"/>
                    <a:pt x="231" y="35"/>
                    <a:pt x="232" y="35"/>
                  </a:cubicBezTo>
                  <a:cubicBezTo>
                    <a:pt x="232" y="35"/>
                    <a:pt x="234" y="34"/>
                    <a:pt x="234" y="34"/>
                  </a:cubicBezTo>
                  <a:cubicBezTo>
                    <a:pt x="235" y="34"/>
                    <a:pt x="235" y="35"/>
                    <a:pt x="235" y="35"/>
                  </a:cubicBezTo>
                  <a:cubicBezTo>
                    <a:pt x="235" y="36"/>
                    <a:pt x="234" y="37"/>
                    <a:pt x="234" y="38"/>
                  </a:cubicBezTo>
                  <a:cubicBezTo>
                    <a:pt x="234" y="39"/>
                    <a:pt x="235" y="42"/>
                    <a:pt x="235" y="43"/>
                  </a:cubicBezTo>
                  <a:cubicBezTo>
                    <a:pt x="235" y="44"/>
                    <a:pt x="235" y="46"/>
                    <a:pt x="235" y="46"/>
                  </a:cubicBezTo>
                  <a:cubicBezTo>
                    <a:pt x="235" y="47"/>
                    <a:pt x="236" y="48"/>
                    <a:pt x="236" y="49"/>
                  </a:cubicBezTo>
                  <a:cubicBezTo>
                    <a:pt x="236" y="49"/>
                    <a:pt x="235" y="50"/>
                    <a:pt x="235" y="50"/>
                  </a:cubicBezTo>
                  <a:cubicBezTo>
                    <a:pt x="234" y="51"/>
                    <a:pt x="234" y="50"/>
                    <a:pt x="234" y="50"/>
                  </a:cubicBezTo>
                  <a:cubicBezTo>
                    <a:pt x="233" y="50"/>
                    <a:pt x="233" y="48"/>
                    <a:pt x="232" y="48"/>
                  </a:cubicBezTo>
                  <a:cubicBezTo>
                    <a:pt x="231" y="48"/>
                    <a:pt x="232" y="49"/>
                    <a:pt x="231" y="49"/>
                  </a:cubicBezTo>
                  <a:cubicBezTo>
                    <a:pt x="231" y="50"/>
                    <a:pt x="230" y="49"/>
                    <a:pt x="230" y="49"/>
                  </a:cubicBezTo>
                  <a:cubicBezTo>
                    <a:pt x="229" y="48"/>
                    <a:pt x="229" y="47"/>
                    <a:pt x="230" y="47"/>
                  </a:cubicBezTo>
                  <a:cubicBezTo>
                    <a:pt x="230" y="47"/>
                    <a:pt x="230" y="46"/>
                    <a:pt x="230" y="46"/>
                  </a:cubicBezTo>
                  <a:cubicBezTo>
                    <a:pt x="230" y="45"/>
                    <a:pt x="230" y="45"/>
                    <a:pt x="229" y="45"/>
                  </a:cubicBezTo>
                  <a:cubicBezTo>
                    <a:pt x="229" y="44"/>
                    <a:pt x="228" y="45"/>
                    <a:pt x="228" y="45"/>
                  </a:cubicBezTo>
                  <a:cubicBezTo>
                    <a:pt x="227" y="45"/>
                    <a:pt x="228" y="47"/>
                    <a:pt x="228" y="47"/>
                  </a:cubicBezTo>
                  <a:cubicBezTo>
                    <a:pt x="228" y="48"/>
                    <a:pt x="227" y="48"/>
                    <a:pt x="226" y="48"/>
                  </a:cubicBezTo>
                  <a:cubicBezTo>
                    <a:pt x="226" y="48"/>
                    <a:pt x="225" y="47"/>
                    <a:pt x="225" y="47"/>
                  </a:cubicBezTo>
                  <a:cubicBezTo>
                    <a:pt x="224" y="47"/>
                    <a:pt x="223" y="48"/>
                    <a:pt x="223" y="48"/>
                  </a:cubicBezTo>
                  <a:cubicBezTo>
                    <a:pt x="222" y="49"/>
                    <a:pt x="222" y="51"/>
                    <a:pt x="223" y="52"/>
                  </a:cubicBezTo>
                  <a:cubicBezTo>
                    <a:pt x="223" y="53"/>
                    <a:pt x="224" y="54"/>
                    <a:pt x="224" y="55"/>
                  </a:cubicBezTo>
                  <a:cubicBezTo>
                    <a:pt x="225" y="56"/>
                    <a:pt x="226" y="57"/>
                    <a:pt x="226" y="56"/>
                  </a:cubicBezTo>
                  <a:cubicBezTo>
                    <a:pt x="227" y="56"/>
                    <a:pt x="227" y="56"/>
                    <a:pt x="227" y="55"/>
                  </a:cubicBezTo>
                  <a:cubicBezTo>
                    <a:pt x="227" y="55"/>
                    <a:pt x="227" y="54"/>
                    <a:pt x="227" y="54"/>
                  </a:cubicBezTo>
                  <a:cubicBezTo>
                    <a:pt x="227" y="54"/>
                    <a:pt x="228" y="53"/>
                    <a:pt x="228" y="53"/>
                  </a:cubicBezTo>
                  <a:cubicBezTo>
                    <a:pt x="229" y="54"/>
                    <a:pt x="228" y="55"/>
                    <a:pt x="228" y="55"/>
                  </a:cubicBezTo>
                  <a:cubicBezTo>
                    <a:pt x="229" y="55"/>
                    <a:pt x="229" y="55"/>
                    <a:pt x="230" y="55"/>
                  </a:cubicBezTo>
                  <a:cubicBezTo>
                    <a:pt x="231" y="55"/>
                    <a:pt x="232" y="54"/>
                    <a:pt x="232" y="54"/>
                  </a:cubicBezTo>
                  <a:cubicBezTo>
                    <a:pt x="233" y="54"/>
                    <a:pt x="234" y="54"/>
                    <a:pt x="235" y="53"/>
                  </a:cubicBezTo>
                  <a:cubicBezTo>
                    <a:pt x="235" y="53"/>
                    <a:pt x="235" y="52"/>
                    <a:pt x="235" y="52"/>
                  </a:cubicBezTo>
                  <a:cubicBezTo>
                    <a:pt x="236" y="52"/>
                    <a:pt x="237" y="51"/>
                    <a:pt x="237" y="51"/>
                  </a:cubicBezTo>
                  <a:cubicBezTo>
                    <a:pt x="238" y="51"/>
                    <a:pt x="238" y="53"/>
                    <a:pt x="238" y="53"/>
                  </a:cubicBezTo>
                  <a:cubicBezTo>
                    <a:pt x="239" y="54"/>
                    <a:pt x="239" y="56"/>
                    <a:pt x="239" y="56"/>
                  </a:cubicBezTo>
                  <a:cubicBezTo>
                    <a:pt x="239" y="57"/>
                    <a:pt x="238" y="59"/>
                    <a:pt x="238" y="60"/>
                  </a:cubicBezTo>
                  <a:cubicBezTo>
                    <a:pt x="238" y="61"/>
                    <a:pt x="238" y="63"/>
                    <a:pt x="238" y="64"/>
                  </a:cubicBezTo>
                  <a:cubicBezTo>
                    <a:pt x="239" y="66"/>
                    <a:pt x="240" y="70"/>
                    <a:pt x="241" y="72"/>
                  </a:cubicBezTo>
                  <a:cubicBezTo>
                    <a:pt x="241" y="74"/>
                    <a:pt x="242" y="77"/>
                    <a:pt x="243" y="79"/>
                  </a:cubicBezTo>
                  <a:cubicBezTo>
                    <a:pt x="243" y="81"/>
                    <a:pt x="244" y="85"/>
                    <a:pt x="245" y="87"/>
                  </a:cubicBezTo>
                  <a:cubicBezTo>
                    <a:pt x="245" y="88"/>
                    <a:pt x="247" y="91"/>
                    <a:pt x="247" y="92"/>
                  </a:cubicBezTo>
                  <a:cubicBezTo>
                    <a:pt x="248" y="93"/>
                    <a:pt x="251" y="96"/>
                    <a:pt x="252" y="98"/>
                  </a:cubicBezTo>
                  <a:cubicBezTo>
                    <a:pt x="253" y="99"/>
                    <a:pt x="254" y="101"/>
                    <a:pt x="255" y="102"/>
                  </a:cubicBezTo>
                  <a:cubicBezTo>
                    <a:pt x="256" y="103"/>
                    <a:pt x="257" y="107"/>
                    <a:pt x="259" y="108"/>
                  </a:cubicBezTo>
                  <a:cubicBezTo>
                    <a:pt x="260" y="109"/>
                    <a:pt x="262" y="111"/>
                    <a:pt x="263" y="112"/>
                  </a:cubicBezTo>
                  <a:cubicBezTo>
                    <a:pt x="265" y="113"/>
                    <a:pt x="267" y="117"/>
                    <a:pt x="269" y="118"/>
                  </a:cubicBezTo>
                  <a:cubicBezTo>
                    <a:pt x="270" y="119"/>
                    <a:pt x="272" y="120"/>
                    <a:pt x="273" y="120"/>
                  </a:cubicBezTo>
                  <a:cubicBezTo>
                    <a:pt x="274" y="121"/>
                    <a:pt x="275" y="121"/>
                    <a:pt x="276" y="121"/>
                  </a:cubicBezTo>
                  <a:cubicBezTo>
                    <a:pt x="276" y="121"/>
                    <a:pt x="277" y="121"/>
                    <a:pt x="278" y="121"/>
                  </a:cubicBezTo>
                  <a:cubicBezTo>
                    <a:pt x="278" y="122"/>
                    <a:pt x="278" y="123"/>
                    <a:pt x="278" y="124"/>
                  </a:cubicBezTo>
                  <a:cubicBezTo>
                    <a:pt x="278" y="125"/>
                    <a:pt x="279" y="128"/>
                    <a:pt x="278" y="129"/>
                  </a:cubicBezTo>
                  <a:cubicBezTo>
                    <a:pt x="278" y="130"/>
                    <a:pt x="278" y="132"/>
                    <a:pt x="277" y="132"/>
                  </a:cubicBezTo>
                  <a:cubicBezTo>
                    <a:pt x="276" y="133"/>
                    <a:pt x="274" y="134"/>
                    <a:pt x="273" y="134"/>
                  </a:cubicBezTo>
                  <a:cubicBezTo>
                    <a:pt x="273" y="135"/>
                    <a:pt x="272" y="137"/>
                    <a:pt x="272" y="137"/>
                  </a:cubicBezTo>
                  <a:cubicBezTo>
                    <a:pt x="271" y="138"/>
                    <a:pt x="269" y="140"/>
                    <a:pt x="268" y="140"/>
                  </a:cubicBezTo>
                  <a:cubicBezTo>
                    <a:pt x="267" y="140"/>
                    <a:pt x="265" y="138"/>
                    <a:pt x="264" y="137"/>
                  </a:cubicBezTo>
                  <a:cubicBezTo>
                    <a:pt x="264" y="136"/>
                    <a:pt x="265" y="134"/>
                    <a:pt x="264" y="133"/>
                  </a:cubicBezTo>
                  <a:cubicBezTo>
                    <a:pt x="264" y="133"/>
                    <a:pt x="264" y="132"/>
                    <a:pt x="264" y="131"/>
                  </a:cubicBezTo>
                  <a:cubicBezTo>
                    <a:pt x="263" y="130"/>
                    <a:pt x="261" y="131"/>
                    <a:pt x="260" y="130"/>
                  </a:cubicBezTo>
                  <a:cubicBezTo>
                    <a:pt x="259" y="129"/>
                    <a:pt x="259" y="128"/>
                    <a:pt x="259" y="127"/>
                  </a:cubicBezTo>
                  <a:cubicBezTo>
                    <a:pt x="259" y="127"/>
                    <a:pt x="258" y="127"/>
                    <a:pt x="258" y="127"/>
                  </a:cubicBezTo>
                  <a:cubicBezTo>
                    <a:pt x="258" y="126"/>
                    <a:pt x="257" y="126"/>
                    <a:pt x="257" y="125"/>
                  </a:cubicBezTo>
                  <a:cubicBezTo>
                    <a:pt x="257" y="124"/>
                    <a:pt x="259" y="123"/>
                    <a:pt x="258" y="122"/>
                  </a:cubicBezTo>
                  <a:cubicBezTo>
                    <a:pt x="258" y="121"/>
                    <a:pt x="255" y="122"/>
                    <a:pt x="254" y="122"/>
                  </a:cubicBezTo>
                  <a:cubicBezTo>
                    <a:pt x="253" y="122"/>
                    <a:pt x="252" y="122"/>
                    <a:pt x="251" y="123"/>
                  </a:cubicBezTo>
                  <a:cubicBezTo>
                    <a:pt x="251" y="123"/>
                    <a:pt x="250" y="125"/>
                    <a:pt x="249" y="125"/>
                  </a:cubicBezTo>
                  <a:cubicBezTo>
                    <a:pt x="249" y="125"/>
                    <a:pt x="249" y="125"/>
                    <a:pt x="249" y="125"/>
                  </a:cubicBezTo>
                  <a:cubicBezTo>
                    <a:pt x="248" y="126"/>
                    <a:pt x="245" y="126"/>
                    <a:pt x="244" y="126"/>
                  </a:cubicBezTo>
                  <a:cubicBezTo>
                    <a:pt x="243" y="126"/>
                    <a:pt x="242" y="125"/>
                    <a:pt x="242" y="125"/>
                  </a:cubicBezTo>
                  <a:cubicBezTo>
                    <a:pt x="241" y="126"/>
                    <a:pt x="242" y="127"/>
                    <a:pt x="241" y="128"/>
                  </a:cubicBezTo>
                  <a:cubicBezTo>
                    <a:pt x="241" y="128"/>
                    <a:pt x="241" y="130"/>
                    <a:pt x="240" y="130"/>
                  </a:cubicBezTo>
                  <a:cubicBezTo>
                    <a:pt x="240" y="131"/>
                    <a:pt x="238" y="131"/>
                    <a:pt x="237" y="130"/>
                  </a:cubicBezTo>
                  <a:cubicBezTo>
                    <a:pt x="237" y="130"/>
                    <a:pt x="237" y="129"/>
                    <a:pt x="237" y="128"/>
                  </a:cubicBezTo>
                  <a:cubicBezTo>
                    <a:pt x="237" y="127"/>
                    <a:pt x="236" y="126"/>
                    <a:pt x="235" y="126"/>
                  </a:cubicBezTo>
                  <a:cubicBezTo>
                    <a:pt x="234" y="126"/>
                    <a:pt x="233" y="127"/>
                    <a:pt x="233" y="128"/>
                  </a:cubicBezTo>
                  <a:cubicBezTo>
                    <a:pt x="232" y="129"/>
                    <a:pt x="232" y="131"/>
                    <a:pt x="232" y="132"/>
                  </a:cubicBezTo>
                  <a:cubicBezTo>
                    <a:pt x="232" y="133"/>
                    <a:pt x="233" y="135"/>
                    <a:pt x="233" y="136"/>
                  </a:cubicBezTo>
                  <a:cubicBezTo>
                    <a:pt x="233" y="137"/>
                    <a:pt x="233" y="139"/>
                    <a:pt x="233" y="140"/>
                  </a:cubicBezTo>
                  <a:cubicBezTo>
                    <a:pt x="232" y="141"/>
                    <a:pt x="231" y="142"/>
                    <a:pt x="231" y="143"/>
                  </a:cubicBezTo>
                  <a:cubicBezTo>
                    <a:pt x="231" y="144"/>
                    <a:pt x="231" y="145"/>
                    <a:pt x="231" y="146"/>
                  </a:cubicBezTo>
                  <a:cubicBezTo>
                    <a:pt x="230" y="146"/>
                    <a:pt x="230" y="146"/>
                    <a:pt x="229" y="146"/>
                  </a:cubicBezTo>
                  <a:cubicBezTo>
                    <a:pt x="229" y="146"/>
                    <a:pt x="228" y="147"/>
                    <a:pt x="228" y="147"/>
                  </a:cubicBezTo>
                  <a:cubicBezTo>
                    <a:pt x="227" y="148"/>
                    <a:pt x="225" y="148"/>
                    <a:pt x="224" y="148"/>
                  </a:cubicBezTo>
                  <a:cubicBezTo>
                    <a:pt x="224" y="148"/>
                    <a:pt x="222" y="147"/>
                    <a:pt x="221" y="147"/>
                  </a:cubicBezTo>
                  <a:cubicBezTo>
                    <a:pt x="220" y="146"/>
                    <a:pt x="219" y="146"/>
                    <a:pt x="218" y="146"/>
                  </a:cubicBezTo>
                  <a:cubicBezTo>
                    <a:pt x="217" y="145"/>
                    <a:pt x="218" y="143"/>
                    <a:pt x="217" y="142"/>
                  </a:cubicBezTo>
                  <a:cubicBezTo>
                    <a:pt x="216" y="141"/>
                    <a:pt x="214" y="141"/>
                    <a:pt x="212" y="141"/>
                  </a:cubicBezTo>
                  <a:cubicBezTo>
                    <a:pt x="212" y="141"/>
                    <a:pt x="210" y="142"/>
                    <a:pt x="209" y="142"/>
                  </a:cubicBezTo>
                  <a:cubicBezTo>
                    <a:pt x="208" y="142"/>
                    <a:pt x="207" y="142"/>
                    <a:pt x="206" y="142"/>
                  </a:cubicBezTo>
                  <a:cubicBezTo>
                    <a:pt x="205" y="141"/>
                    <a:pt x="203" y="140"/>
                    <a:pt x="203" y="139"/>
                  </a:cubicBezTo>
                  <a:cubicBezTo>
                    <a:pt x="202" y="138"/>
                    <a:pt x="201" y="135"/>
                    <a:pt x="201" y="134"/>
                  </a:cubicBezTo>
                  <a:cubicBezTo>
                    <a:pt x="200" y="133"/>
                    <a:pt x="199" y="131"/>
                    <a:pt x="198" y="131"/>
                  </a:cubicBezTo>
                  <a:cubicBezTo>
                    <a:pt x="197" y="130"/>
                    <a:pt x="195" y="129"/>
                    <a:pt x="194" y="128"/>
                  </a:cubicBezTo>
                  <a:cubicBezTo>
                    <a:pt x="194" y="128"/>
                    <a:pt x="193" y="126"/>
                    <a:pt x="193" y="126"/>
                  </a:cubicBezTo>
                  <a:cubicBezTo>
                    <a:pt x="192" y="125"/>
                    <a:pt x="192" y="124"/>
                    <a:pt x="193" y="123"/>
                  </a:cubicBezTo>
                  <a:cubicBezTo>
                    <a:pt x="193" y="123"/>
                    <a:pt x="195" y="123"/>
                    <a:pt x="195" y="122"/>
                  </a:cubicBezTo>
                  <a:cubicBezTo>
                    <a:pt x="196" y="122"/>
                    <a:pt x="196" y="120"/>
                    <a:pt x="196" y="119"/>
                  </a:cubicBezTo>
                  <a:cubicBezTo>
                    <a:pt x="197" y="118"/>
                    <a:pt x="198" y="116"/>
                    <a:pt x="198" y="115"/>
                  </a:cubicBezTo>
                  <a:cubicBezTo>
                    <a:pt x="199" y="115"/>
                    <a:pt x="200" y="114"/>
                    <a:pt x="200" y="114"/>
                  </a:cubicBezTo>
                  <a:cubicBezTo>
                    <a:pt x="201" y="113"/>
                    <a:pt x="201" y="112"/>
                    <a:pt x="200" y="112"/>
                  </a:cubicBezTo>
                  <a:cubicBezTo>
                    <a:pt x="200" y="111"/>
                    <a:pt x="199" y="110"/>
                    <a:pt x="199" y="110"/>
                  </a:cubicBezTo>
                  <a:cubicBezTo>
                    <a:pt x="198" y="110"/>
                    <a:pt x="197" y="109"/>
                    <a:pt x="197" y="109"/>
                  </a:cubicBezTo>
                  <a:cubicBezTo>
                    <a:pt x="196" y="109"/>
                    <a:pt x="195" y="110"/>
                    <a:pt x="195" y="110"/>
                  </a:cubicBezTo>
                  <a:cubicBezTo>
                    <a:pt x="194" y="110"/>
                    <a:pt x="194" y="112"/>
                    <a:pt x="194" y="112"/>
                  </a:cubicBezTo>
                  <a:cubicBezTo>
                    <a:pt x="193" y="112"/>
                    <a:pt x="192" y="112"/>
                    <a:pt x="191" y="111"/>
                  </a:cubicBezTo>
                  <a:cubicBezTo>
                    <a:pt x="190" y="110"/>
                    <a:pt x="190" y="108"/>
                    <a:pt x="190" y="108"/>
                  </a:cubicBezTo>
                  <a:cubicBezTo>
                    <a:pt x="189" y="107"/>
                    <a:pt x="188" y="105"/>
                    <a:pt x="187" y="105"/>
                  </a:cubicBezTo>
                  <a:cubicBezTo>
                    <a:pt x="186" y="104"/>
                    <a:pt x="185" y="104"/>
                    <a:pt x="184" y="104"/>
                  </a:cubicBezTo>
                  <a:cubicBezTo>
                    <a:pt x="183" y="104"/>
                    <a:pt x="181" y="104"/>
                    <a:pt x="181" y="104"/>
                  </a:cubicBezTo>
                  <a:cubicBezTo>
                    <a:pt x="180" y="104"/>
                    <a:pt x="178" y="103"/>
                    <a:pt x="178" y="102"/>
                  </a:cubicBezTo>
                  <a:cubicBezTo>
                    <a:pt x="178" y="101"/>
                    <a:pt x="179" y="100"/>
                    <a:pt x="178" y="99"/>
                  </a:cubicBezTo>
                  <a:cubicBezTo>
                    <a:pt x="178" y="99"/>
                    <a:pt x="177" y="98"/>
                    <a:pt x="176" y="98"/>
                  </a:cubicBezTo>
                  <a:cubicBezTo>
                    <a:pt x="175" y="97"/>
                    <a:pt x="172" y="98"/>
                    <a:pt x="171" y="99"/>
                  </a:cubicBezTo>
                  <a:cubicBezTo>
                    <a:pt x="171" y="99"/>
                    <a:pt x="170" y="101"/>
                    <a:pt x="170" y="101"/>
                  </a:cubicBezTo>
                  <a:cubicBezTo>
                    <a:pt x="169" y="102"/>
                    <a:pt x="167" y="101"/>
                    <a:pt x="166" y="102"/>
                  </a:cubicBezTo>
                  <a:cubicBezTo>
                    <a:pt x="165" y="102"/>
                    <a:pt x="164" y="102"/>
                    <a:pt x="163" y="103"/>
                  </a:cubicBezTo>
                  <a:cubicBezTo>
                    <a:pt x="163" y="103"/>
                    <a:pt x="163" y="105"/>
                    <a:pt x="162" y="105"/>
                  </a:cubicBezTo>
                  <a:cubicBezTo>
                    <a:pt x="162" y="106"/>
                    <a:pt x="161" y="106"/>
                    <a:pt x="160" y="106"/>
                  </a:cubicBezTo>
                  <a:cubicBezTo>
                    <a:pt x="160" y="107"/>
                    <a:pt x="159" y="108"/>
                    <a:pt x="159" y="109"/>
                  </a:cubicBezTo>
                  <a:cubicBezTo>
                    <a:pt x="159" y="110"/>
                    <a:pt x="161" y="111"/>
                    <a:pt x="161" y="112"/>
                  </a:cubicBezTo>
                  <a:cubicBezTo>
                    <a:pt x="161" y="112"/>
                    <a:pt x="160" y="114"/>
                    <a:pt x="159" y="114"/>
                  </a:cubicBezTo>
                  <a:cubicBezTo>
                    <a:pt x="158" y="114"/>
                    <a:pt x="157" y="113"/>
                    <a:pt x="156" y="113"/>
                  </a:cubicBezTo>
                  <a:cubicBezTo>
                    <a:pt x="155" y="113"/>
                    <a:pt x="153" y="113"/>
                    <a:pt x="152" y="113"/>
                  </a:cubicBezTo>
                  <a:cubicBezTo>
                    <a:pt x="151" y="113"/>
                    <a:pt x="149" y="114"/>
                    <a:pt x="148" y="114"/>
                  </a:cubicBezTo>
                  <a:cubicBezTo>
                    <a:pt x="147" y="114"/>
                    <a:pt x="145" y="113"/>
                    <a:pt x="145" y="112"/>
                  </a:cubicBezTo>
                  <a:cubicBezTo>
                    <a:pt x="144" y="112"/>
                    <a:pt x="143" y="110"/>
                    <a:pt x="142" y="110"/>
                  </a:cubicBezTo>
                  <a:cubicBezTo>
                    <a:pt x="142" y="109"/>
                    <a:pt x="141" y="109"/>
                    <a:pt x="140" y="108"/>
                  </a:cubicBezTo>
                  <a:cubicBezTo>
                    <a:pt x="139" y="108"/>
                    <a:pt x="138" y="109"/>
                    <a:pt x="137" y="109"/>
                  </a:cubicBezTo>
                  <a:cubicBezTo>
                    <a:pt x="137" y="110"/>
                    <a:pt x="137" y="112"/>
                    <a:pt x="136" y="112"/>
                  </a:cubicBezTo>
                  <a:cubicBezTo>
                    <a:pt x="135" y="113"/>
                    <a:pt x="134" y="114"/>
                    <a:pt x="133" y="114"/>
                  </a:cubicBezTo>
                  <a:cubicBezTo>
                    <a:pt x="133" y="114"/>
                    <a:pt x="131" y="113"/>
                    <a:pt x="130" y="113"/>
                  </a:cubicBezTo>
                  <a:cubicBezTo>
                    <a:pt x="128" y="112"/>
                    <a:pt x="126" y="109"/>
                    <a:pt x="125" y="108"/>
                  </a:cubicBezTo>
                  <a:cubicBezTo>
                    <a:pt x="124" y="108"/>
                    <a:pt x="122" y="107"/>
                    <a:pt x="121" y="106"/>
                  </a:cubicBezTo>
                  <a:cubicBezTo>
                    <a:pt x="120" y="106"/>
                    <a:pt x="118" y="107"/>
                    <a:pt x="117" y="107"/>
                  </a:cubicBezTo>
                  <a:cubicBezTo>
                    <a:pt x="117" y="107"/>
                    <a:pt x="116" y="109"/>
                    <a:pt x="115" y="109"/>
                  </a:cubicBezTo>
                  <a:cubicBezTo>
                    <a:pt x="114" y="110"/>
                    <a:pt x="112" y="110"/>
                    <a:pt x="111" y="110"/>
                  </a:cubicBezTo>
                  <a:cubicBezTo>
                    <a:pt x="110" y="110"/>
                    <a:pt x="108" y="108"/>
                    <a:pt x="107" y="108"/>
                  </a:cubicBezTo>
                  <a:cubicBezTo>
                    <a:pt x="106" y="107"/>
                    <a:pt x="104" y="107"/>
                    <a:pt x="103" y="107"/>
                  </a:cubicBezTo>
                  <a:cubicBezTo>
                    <a:pt x="102" y="106"/>
                    <a:pt x="101" y="103"/>
                    <a:pt x="100" y="102"/>
                  </a:cubicBezTo>
                  <a:cubicBezTo>
                    <a:pt x="99" y="101"/>
                    <a:pt x="97" y="100"/>
                    <a:pt x="95" y="99"/>
                  </a:cubicBezTo>
                  <a:cubicBezTo>
                    <a:pt x="94" y="99"/>
                    <a:pt x="92" y="98"/>
                    <a:pt x="91" y="98"/>
                  </a:cubicBezTo>
                  <a:cubicBezTo>
                    <a:pt x="90" y="97"/>
                    <a:pt x="90" y="95"/>
                    <a:pt x="90" y="94"/>
                  </a:cubicBezTo>
                  <a:cubicBezTo>
                    <a:pt x="89" y="94"/>
                    <a:pt x="89" y="92"/>
                    <a:pt x="88" y="92"/>
                  </a:cubicBezTo>
                  <a:cubicBezTo>
                    <a:pt x="88" y="92"/>
                    <a:pt x="87" y="93"/>
                    <a:pt x="87" y="93"/>
                  </a:cubicBezTo>
                  <a:cubicBezTo>
                    <a:pt x="87" y="94"/>
                    <a:pt x="88" y="95"/>
                    <a:pt x="88" y="95"/>
                  </a:cubicBezTo>
                  <a:cubicBezTo>
                    <a:pt x="88" y="96"/>
                    <a:pt x="87" y="99"/>
                    <a:pt x="86" y="99"/>
                  </a:cubicBezTo>
                  <a:cubicBezTo>
                    <a:pt x="86" y="99"/>
                    <a:pt x="84" y="98"/>
                    <a:pt x="84" y="97"/>
                  </a:cubicBezTo>
                  <a:cubicBezTo>
                    <a:pt x="83" y="96"/>
                    <a:pt x="83" y="94"/>
                    <a:pt x="82" y="94"/>
                  </a:cubicBezTo>
                  <a:cubicBezTo>
                    <a:pt x="82" y="92"/>
                    <a:pt x="80" y="90"/>
                    <a:pt x="79" y="89"/>
                  </a:cubicBezTo>
                  <a:cubicBezTo>
                    <a:pt x="78" y="89"/>
                    <a:pt x="76" y="88"/>
                    <a:pt x="75" y="87"/>
                  </a:cubicBezTo>
                  <a:cubicBezTo>
                    <a:pt x="74" y="87"/>
                    <a:pt x="71" y="87"/>
                    <a:pt x="69" y="87"/>
                  </a:cubicBezTo>
                  <a:cubicBezTo>
                    <a:pt x="68" y="87"/>
                    <a:pt x="65" y="86"/>
                    <a:pt x="64" y="85"/>
                  </a:cubicBezTo>
                  <a:cubicBezTo>
                    <a:pt x="64" y="84"/>
                    <a:pt x="63" y="83"/>
                    <a:pt x="63" y="83"/>
                  </a:cubicBezTo>
                  <a:cubicBezTo>
                    <a:pt x="63" y="82"/>
                    <a:pt x="63" y="79"/>
                    <a:pt x="63" y="78"/>
                  </a:cubicBezTo>
                  <a:cubicBezTo>
                    <a:pt x="63" y="78"/>
                    <a:pt x="62" y="77"/>
                    <a:pt x="61" y="76"/>
                  </a:cubicBezTo>
                  <a:cubicBezTo>
                    <a:pt x="60" y="76"/>
                    <a:pt x="59" y="77"/>
                    <a:pt x="58" y="77"/>
                  </a:cubicBezTo>
                  <a:cubicBezTo>
                    <a:pt x="57" y="76"/>
                    <a:pt x="55" y="76"/>
                    <a:pt x="55" y="76"/>
                  </a:cubicBezTo>
                  <a:cubicBezTo>
                    <a:pt x="54" y="75"/>
                    <a:pt x="53" y="74"/>
                    <a:pt x="53" y="74"/>
                  </a:cubicBezTo>
                  <a:cubicBezTo>
                    <a:pt x="52" y="74"/>
                    <a:pt x="50" y="74"/>
                    <a:pt x="49" y="74"/>
                  </a:cubicBezTo>
                  <a:cubicBezTo>
                    <a:pt x="48" y="75"/>
                    <a:pt x="47" y="76"/>
                    <a:pt x="46" y="77"/>
                  </a:cubicBezTo>
                  <a:cubicBezTo>
                    <a:pt x="46" y="78"/>
                    <a:pt x="46" y="79"/>
                    <a:pt x="45" y="80"/>
                  </a:cubicBezTo>
                  <a:cubicBezTo>
                    <a:pt x="45" y="81"/>
                    <a:pt x="44" y="81"/>
                    <a:pt x="44" y="82"/>
                  </a:cubicBezTo>
                  <a:cubicBezTo>
                    <a:pt x="44" y="82"/>
                    <a:pt x="42" y="83"/>
                    <a:pt x="42" y="83"/>
                  </a:cubicBezTo>
                  <a:cubicBezTo>
                    <a:pt x="41" y="84"/>
                    <a:pt x="39" y="84"/>
                    <a:pt x="38" y="84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3"/>
                    <a:pt x="37" y="83"/>
                    <a:pt x="37" y="82"/>
                  </a:cubicBezTo>
                  <a:cubicBezTo>
                    <a:pt x="36" y="81"/>
                    <a:pt x="35" y="79"/>
                    <a:pt x="34" y="78"/>
                  </a:cubicBezTo>
                  <a:cubicBezTo>
                    <a:pt x="34" y="78"/>
                    <a:pt x="32" y="78"/>
                    <a:pt x="31" y="78"/>
                  </a:cubicBezTo>
                  <a:cubicBezTo>
                    <a:pt x="31" y="78"/>
                    <a:pt x="29" y="78"/>
                    <a:pt x="28" y="78"/>
                  </a:cubicBezTo>
                  <a:cubicBezTo>
                    <a:pt x="27" y="78"/>
                    <a:pt x="26" y="80"/>
                    <a:pt x="25" y="80"/>
                  </a:cubicBezTo>
                  <a:cubicBezTo>
                    <a:pt x="24" y="80"/>
                    <a:pt x="23" y="81"/>
                    <a:pt x="22" y="81"/>
                  </a:cubicBezTo>
                  <a:cubicBezTo>
                    <a:pt x="22" y="80"/>
                    <a:pt x="22" y="79"/>
                    <a:pt x="22" y="78"/>
                  </a:cubicBezTo>
                  <a:cubicBezTo>
                    <a:pt x="22" y="78"/>
                    <a:pt x="23" y="76"/>
                    <a:pt x="24" y="76"/>
                  </a:cubicBezTo>
                  <a:cubicBezTo>
                    <a:pt x="24" y="75"/>
                    <a:pt x="24" y="73"/>
                    <a:pt x="24" y="72"/>
                  </a:cubicBezTo>
                  <a:cubicBezTo>
                    <a:pt x="24" y="71"/>
                    <a:pt x="24" y="68"/>
                    <a:pt x="23" y="67"/>
                  </a:cubicBezTo>
                  <a:cubicBezTo>
                    <a:pt x="23" y="66"/>
                    <a:pt x="21" y="64"/>
                    <a:pt x="20" y="62"/>
                  </a:cubicBezTo>
                  <a:cubicBezTo>
                    <a:pt x="19" y="62"/>
                    <a:pt x="18" y="61"/>
                    <a:pt x="18" y="60"/>
                  </a:cubicBezTo>
                  <a:cubicBezTo>
                    <a:pt x="17" y="60"/>
                    <a:pt x="15" y="60"/>
                    <a:pt x="14" y="61"/>
                  </a:cubicBezTo>
                  <a:cubicBezTo>
                    <a:pt x="14" y="61"/>
                    <a:pt x="12" y="62"/>
                    <a:pt x="11" y="62"/>
                  </a:cubicBezTo>
                  <a:cubicBezTo>
                    <a:pt x="10" y="62"/>
                    <a:pt x="9" y="61"/>
                    <a:pt x="8" y="61"/>
                  </a:cubicBezTo>
                  <a:cubicBezTo>
                    <a:pt x="8" y="61"/>
                    <a:pt x="6" y="60"/>
                    <a:pt x="5" y="59"/>
                  </a:cubicBezTo>
                  <a:cubicBezTo>
                    <a:pt x="4" y="59"/>
                    <a:pt x="2" y="59"/>
                    <a:pt x="2" y="59"/>
                  </a:cubicBezTo>
                  <a:cubicBezTo>
                    <a:pt x="1" y="59"/>
                    <a:pt x="0" y="60"/>
                    <a:pt x="0" y="60"/>
                  </a:cubicBezTo>
                  <a:cubicBezTo>
                    <a:pt x="0" y="58"/>
                    <a:pt x="2" y="57"/>
                    <a:pt x="2" y="56"/>
                  </a:cubicBezTo>
                  <a:cubicBezTo>
                    <a:pt x="3" y="55"/>
                    <a:pt x="3" y="54"/>
                    <a:pt x="4" y="5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58"/>
            <p:cNvSpPr>
              <a:spLocks/>
            </p:cNvSpPr>
            <p:nvPr/>
          </p:nvSpPr>
          <p:spPr bwMode="auto">
            <a:xfrm>
              <a:off x="1239" y="1572"/>
              <a:ext cx="766" cy="406"/>
            </a:xfrm>
            <a:custGeom>
              <a:avLst/>
              <a:gdLst>
                <a:gd name="T0" fmla="*/ 9 w 279"/>
                <a:gd name="T1" fmla="*/ 42 h 148"/>
                <a:gd name="T2" fmla="*/ 10 w 279"/>
                <a:gd name="T3" fmla="*/ 28 h 148"/>
                <a:gd name="T4" fmla="*/ 16 w 279"/>
                <a:gd name="T5" fmla="*/ 5 h 148"/>
                <a:gd name="T6" fmla="*/ 32 w 279"/>
                <a:gd name="T7" fmla="*/ 7 h 148"/>
                <a:gd name="T8" fmla="*/ 55 w 279"/>
                <a:gd name="T9" fmla="*/ 1 h 148"/>
                <a:gd name="T10" fmla="*/ 66 w 279"/>
                <a:gd name="T11" fmla="*/ 14 h 148"/>
                <a:gd name="T12" fmla="*/ 89 w 279"/>
                <a:gd name="T13" fmla="*/ 15 h 148"/>
                <a:gd name="T14" fmla="*/ 115 w 279"/>
                <a:gd name="T15" fmla="*/ 17 h 148"/>
                <a:gd name="T16" fmla="*/ 144 w 279"/>
                <a:gd name="T17" fmla="*/ 16 h 148"/>
                <a:gd name="T18" fmla="*/ 163 w 279"/>
                <a:gd name="T19" fmla="*/ 13 h 148"/>
                <a:gd name="T20" fmla="*/ 180 w 279"/>
                <a:gd name="T21" fmla="*/ 20 h 148"/>
                <a:gd name="T22" fmla="*/ 192 w 279"/>
                <a:gd name="T23" fmla="*/ 15 h 148"/>
                <a:gd name="T24" fmla="*/ 208 w 279"/>
                <a:gd name="T25" fmla="*/ 16 h 148"/>
                <a:gd name="T26" fmla="*/ 226 w 279"/>
                <a:gd name="T27" fmla="*/ 14 h 148"/>
                <a:gd name="T28" fmla="*/ 237 w 279"/>
                <a:gd name="T29" fmla="*/ 27 h 148"/>
                <a:gd name="T30" fmla="*/ 235 w 279"/>
                <a:gd name="T31" fmla="*/ 32 h 148"/>
                <a:gd name="T32" fmla="*/ 230 w 279"/>
                <a:gd name="T33" fmla="*/ 33 h 148"/>
                <a:gd name="T34" fmla="*/ 234 w 279"/>
                <a:gd name="T35" fmla="*/ 38 h 148"/>
                <a:gd name="T36" fmla="*/ 235 w 279"/>
                <a:gd name="T37" fmla="*/ 50 h 148"/>
                <a:gd name="T38" fmla="*/ 230 w 279"/>
                <a:gd name="T39" fmla="*/ 49 h 148"/>
                <a:gd name="T40" fmla="*/ 228 w 279"/>
                <a:gd name="T41" fmla="*/ 45 h 148"/>
                <a:gd name="T42" fmla="*/ 223 w 279"/>
                <a:gd name="T43" fmla="*/ 48 h 148"/>
                <a:gd name="T44" fmla="*/ 227 w 279"/>
                <a:gd name="T45" fmla="*/ 55 h 148"/>
                <a:gd name="T46" fmla="*/ 230 w 279"/>
                <a:gd name="T47" fmla="*/ 55 h 148"/>
                <a:gd name="T48" fmla="*/ 237 w 279"/>
                <a:gd name="T49" fmla="*/ 51 h 148"/>
                <a:gd name="T50" fmla="*/ 238 w 279"/>
                <a:gd name="T51" fmla="*/ 64 h 148"/>
                <a:gd name="T52" fmla="*/ 247 w 279"/>
                <a:gd name="T53" fmla="*/ 92 h 148"/>
                <a:gd name="T54" fmla="*/ 263 w 279"/>
                <a:gd name="T55" fmla="*/ 112 h 148"/>
                <a:gd name="T56" fmla="*/ 278 w 279"/>
                <a:gd name="T57" fmla="*/ 121 h 148"/>
                <a:gd name="T58" fmla="*/ 273 w 279"/>
                <a:gd name="T59" fmla="*/ 134 h 148"/>
                <a:gd name="T60" fmla="*/ 264 w 279"/>
                <a:gd name="T61" fmla="*/ 133 h 148"/>
                <a:gd name="T62" fmla="*/ 258 w 279"/>
                <a:gd name="T63" fmla="*/ 127 h 148"/>
                <a:gd name="T64" fmla="*/ 251 w 279"/>
                <a:gd name="T65" fmla="*/ 123 h 148"/>
                <a:gd name="T66" fmla="*/ 242 w 279"/>
                <a:gd name="T67" fmla="*/ 125 h 148"/>
                <a:gd name="T68" fmla="*/ 237 w 279"/>
                <a:gd name="T69" fmla="*/ 128 h 148"/>
                <a:gd name="T70" fmla="*/ 233 w 279"/>
                <a:gd name="T71" fmla="*/ 136 h 148"/>
                <a:gd name="T72" fmla="*/ 229 w 279"/>
                <a:gd name="T73" fmla="*/ 146 h 148"/>
                <a:gd name="T74" fmla="*/ 218 w 279"/>
                <a:gd name="T75" fmla="*/ 146 h 148"/>
                <a:gd name="T76" fmla="*/ 206 w 279"/>
                <a:gd name="T77" fmla="*/ 142 h 148"/>
                <a:gd name="T78" fmla="*/ 194 w 279"/>
                <a:gd name="T79" fmla="*/ 128 h 148"/>
                <a:gd name="T80" fmla="*/ 196 w 279"/>
                <a:gd name="T81" fmla="*/ 119 h 148"/>
                <a:gd name="T82" fmla="*/ 199 w 279"/>
                <a:gd name="T83" fmla="*/ 110 h 148"/>
                <a:gd name="T84" fmla="*/ 191 w 279"/>
                <a:gd name="T85" fmla="*/ 111 h 148"/>
                <a:gd name="T86" fmla="*/ 181 w 279"/>
                <a:gd name="T87" fmla="*/ 104 h 148"/>
                <a:gd name="T88" fmla="*/ 171 w 279"/>
                <a:gd name="T89" fmla="*/ 99 h 148"/>
                <a:gd name="T90" fmla="*/ 162 w 279"/>
                <a:gd name="T91" fmla="*/ 105 h 148"/>
                <a:gd name="T92" fmla="*/ 159 w 279"/>
                <a:gd name="T93" fmla="*/ 114 h 148"/>
                <a:gd name="T94" fmla="*/ 145 w 279"/>
                <a:gd name="T95" fmla="*/ 112 h 148"/>
                <a:gd name="T96" fmla="*/ 136 w 279"/>
                <a:gd name="T97" fmla="*/ 112 h 148"/>
                <a:gd name="T98" fmla="*/ 121 w 279"/>
                <a:gd name="T99" fmla="*/ 106 h 148"/>
                <a:gd name="T100" fmla="*/ 107 w 279"/>
                <a:gd name="T101" fmla="*/ 108 h 148"/>
                <a:gd name="T102" fmla="*/ 91 w 279"/>
                <a:gd name="T103" fmla="*/ 98 h 148"/>
                <a:gd name="T104" fmla="*/ 88 w 279"/>
                <a:gd name="T105" fmla="*/ 95 h 148"/>
                <a:gd name="T106" fmla="*/ 79 w 279"/>
                <a:gd name="T107" fmla="*/ 89 h 148"/>
                <a:gd name="T108" fmla="*/ 63 w 279"/>
                <a:gd name="T109" fmla="*/ 83 h 148"/>
                <a:gd name="T110" fmla="*/ 55 w 279"/>
                <a:gd name="T111" fmla="*/ 76 h 148"/>
                <a:gd name="T112" fmla="*/ 45 w 279"/>
                <a:gd name="T113" fmla="*/ 80 h 148"/>
                <a:gd name="T114" fmla="*/ 38 w 279"/>
                <a:gd name="T115" fmla="*/ 84 h 148"/>
                <a:gd name="T116" fmla="*/ 28 w 279"/>
                <a:gd name="T117" fmla="*/ 78 h 148"/>
                <a:gd name="T118" fmla="*/ 24 w 279"/>
                <a:gd name="T119" fmla="*/ 76 h 148"/>
                <a:gd name="T120" fmla="*/ 18 w 279"/>
                <a:gd name="T121" fmla="*/ 60 h 148"/>
                <a:gd name="T122" fmla="*/ 5 w 279"/>
                <a:gd name="T123" fmla="*/ 59 h 148"/>
                <a:gd name="T124" fmla="*/ 4 w 279"/>
                <a:gd name="T125" fmla="*/ 53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9" h="148">
                  <a:moveTo>
                    <a:pt x="4" y="53"/>
                  </a:moveTo>
                  <a:cubicBezTo>
                    <a:pt x="4" y="52"/>
                    <a:pt x="5" y="51"/>
                    <a:pt x="5" y="50"/>
                  </a:cubicBezTo>
                  <a:cubicBezTo>
                    <a:pt x="6" y="49"/>
                    <a:pt x="6" y="46"/>
                    <a:pt x="7" y="45"/>
                  </a:cubicBezTo>
                  <a:cubicBezTo>
                    <a:pt x="7" y="44"/>
                    <a:pt x="9" y="43"/>
                    <a:pt x="9" y="42"/>
                  </a:cubicBezTo>
                  <a:cubicBezTo>
                    <a:pt x="9" y="42"/>
                    <a:pt x="9" y="39"/>
                    <a:pt x="9" y="38"/>
                  </a:cubicBezTo>
                  <a:cubicBezTo>
                    <a:pt x="9" y="37"/>
                    <a:pt x="11" y="37"/>
                    <a:pt x="12" y="36"/>
                  </a:cubicBezTo>
                  <a:cubicBezTo>
                    <a:pt x="12" y="35"/>
                    <a:pt x="13" y="33"/>
                    <a:pt x="13" y="32"/>
                  </a:cubicBezTo>
                  <a:cubicBezTo>
                    <a:pt x="13" y="31"/>
                    <a:pt x="10" y="29"/>
                    <a:pt x="10" y="28"/>
                  </a:cubicBezTo>
                  <a:cubicBezTo>
                    <a:pt x="9" y="27"/>
                    <a:pt x="8" y="24"/>
                    <a:pt x="7" y="23"/>
                  </a:cubicBezTo>
                  <a:cubicBezTo>
                    <a:pt x="7" y="22"/>
                    <a:pt x="8" y="18"/>
                    <a:pt x="8" y="16"/>
                  </a:cubicBezTo>
                  <a:cubicBezTo>
                    <a:pt x="9" y="15"/>
                    <a:pt x="10" y="11"/>
                    <a:pt x="11" y="10"/>
                  </a:cubicBezTo>
                  <a:cubicBezTo>
                    <a:pt x="12" y="9"/>
                    <a:pt x="14" y="6"/>
                    <a:pt x="16" y="5"/>
                  </a:cubicBezTo>
                  <a:cubicBezTo>
                    <a:pt x="17" y="5"/>
                    <a:pt x="19" y="7"/>
                    <a:pt x="20" y="7"/>
                  </a:cubicBezTo>
                  <a:cubicBezTo>
                    <a:pt x="22" y="6"/>
                    <a:pt x="24" y="3"/>
                    <a:pt x="25" y="2"/>
                  </a:cubicBezTo>
                  <a:cubicBezTo>
                    <a:pt x="26" y="2"/>
                    <a:pt x="29" y="2"/>
                    <a:pt x="30" y="3"/>
                  </a:cubicBezTo>
                  <a:cubicBezTo>
                    <a:pt x="31" y="3"/>
                    <a:pt x="31" y="6"/>
                    <a:pt x="32" y="7"/>
                  </a:cubicBezTo>
                  <a:cubicBezTo>
                    <a:pt x="34" y="8"/>
                    <a:pt x="39" y="10"/>
                    <a:pt x="41" y="9"/>
                  </a:cubicBezTo>
                  <a:cubicBezTo>
                    <a:pt x="43" y="8"/>
                    <a:pt x="44" y="5"/>
                    <a:pt x="46" y="4"/>
                  </a:cubicBezTo>
                  <a:cubicBezTo>
                    <a:pt x="47" y="3"/>
                    <a:pt x="49" y="1"/>
                    <a:pt x="50" y="1"/>
                  </a:cubicBezTo>
                  <a:cubicBezTo>
                    <a:pt x="51" y="0"/>
                    <a:pt x="54" y="1"/>
                    <a:pt x="55" y="1"/>
                  </a:cubicBezTo>
                  <a:cubicBezTo>
                    <a:pt x="56" y="1"/>
                    <a:pt x="58" y="1"/>
                    <a:pt x="59" y="1"/>
                  </a:cubicBezTo>
                  <a:cubicBezTo>
                    <a:pt x="60" y="2"/>
                    <a:pt x="63" y="3"/>
                    <a:pt x="63" y="5"/>
                  </a:cubicBezTo>
                  <a:cubicBezTo>
                    <a:pt x="64" y="6"/>
                    <a:pt x="62" y="9"/>
                    <a:pt x="62" y="10"/>
                  </a:cubicBezTo>
                  <a:cubicBezTo>
                    <a:pt x="62" y="11"/>
                    <a:pt x="64" y="14"/>
                    <a:pt x="66" y="14"/>
                  </a:cubicBezTo>
                  <a:cubicBezTo>
                    <a:pt x="67" y="14"/>
                    <a:pt x="70" y="10"/>
                    <a:pt x="72" y="10"/>
                  </a:cubicBezTo>
                  <a:cubicBezTo>
                    <a:pt x="74" y="10"/>
                    <a:pt x="76" y="11"/>
                    <a:pt x="77" y="11"/>
                  </a:cubicBezTo>
                  <a:cubicBezTo>
                    <a:pt x="79" y="12"/>
                    <a:pt x="81" y="15"/>
                    <a:pt x="82" y="16"/>
                  </a:cubicBezTo>
                  <a:cubicBezTo>
                    <a:pt x="84" y="16"/>
                    <a:pt x="88" y="15"/>
                    <a:pt x="89" y="15"/>
                  </a:cubicBezTo>
                  <a:cubicBezTo>
                    <a:pt x="91" y="15"/>
                    <a:pt x="94" y="17"/>
                    <a:pt x="95" y="17"/>
                  </a:cubicBezTo>
                  <a:cubicBezTo>
                    <a:pt x="96" y="18"/>
                    <a:pt x="97" y="20"/>
                    <a:pt x="98" y="21"/>
                  </a:cubicBezTo>
                  <a:cubicBezTo>
                    <a:pt x="101" y="22"/>
                    <a:pt x="106" y="22"/>
                    <a:pt x="108" y="21"/>
                  </a:cubicBezTo>
                  <a:cubicBezTo>
                    <a:pt x="110" y="21"/>
                    <a:pt x="113" y="18"/>
                    <a:pt x="115" y="17"/>
                  </a:cubicBezTo>
                  <a:cubicBezTo>
                    <a:pt x="116" y="17"/>
                    <a:pt x="120" y="17"/>
                    <a:pt x="122" y="18"/>
                  </a:cubicBezTo>
                  <a:cubicBezTo>
                    <a:pt x="124" y="18"/>
                    <a:pt x="127" y="21"/>
                    <a:pt x="129" y="21"/>
                  </a:cubicBezTo>
                  <a:cubicBezTo>
                    <a:pt x="131" y="21"/>
                    <a:pt x="134" y="18"/>
                    <a:pt x="135" y="18"/>
                  </a:cubicBezTo>
                  <a:cubicBezTo>
                    <a:pt x="138" y="17"/>
                    <a:pt x="142" y="16"/>
                    <a:pt x="144" y="16"/>
                  </a:cubicBezTo>
                  <a:cubicBezTo>
                    <a:pt x="146" y="16"/>
                    <a:pt x="151" y="16"/>
                    <a:pt x="153" y="15"/>
                  </a:cubicBezTo>
                  <a:cubicBezTo>
                    <a:pt x="154" y="15"/>
                    <a:pt x="156" y="14"/>
                    <a:pt x="157" y="13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160" y="13"/>
                    <a:pt x="162" y="13"/>
                    <a:pt x="163" y="13"/>
                  </a:cubicBezTo>
                  <a:cubicBezTo>
                    <a:pt x="165" y="13"/>
                    <a:pt x="167" y="13"/>
                    <a:pt x="168" y="13"/>
                  </a:cubicBezTo>
                  <a:cubicBezTo>
                    <a:pt x="169" y="14"/>
                    <a:pt x="170" y="15"/>
                    <a:pt x="171" y="15"/>
                  </a:cubicBezTo>
                  <a:cubicBezTo>
                    <a:pt x="172" y="16"/>
                    <a:pt x="175" y="17"/>
                    <a:pt x="176" y="17"/>
                  </a:cubicBezTo>
                  <a:cubicBezTo>
                    <a:pt x="177" y="18"/>
                    <a:pt x="179" y="20"/>
                    <a:pt x="180" y="20"/>
                  </a:cubicBezTo>
                  <a:cubicBezTo>
                    <a:pt x="181" y="21"/>
                    <a:pt x="183" y="22"/>
                    <a:pt x="185" y="22"/>
                  </a:cubicBezTo>
                  <a:cubicBezTo>
                    <a:pt x="185" y="22"/>
                    <a:pt x="187" y="22"/>
                    <a:pt x="187" y="21"/>
                  </a:cubicBezTo>
                  <a:cubicBezTo>
                    <a:pt x="188" y="21"/>
                    <a:pt x="190" y="19"/>
                    <a:pt x="191" y="18"/>
                  </a:cubicBezTo>
                  <a:cubicBezTo>
                    <a:pt x="191" y="17"/>
                    <a:pt x="192" y="15"/>
                    <a:pt x="192" y="15"/>
                  </a:cubicBezTo>
                  <a:cubicBezTo>
                    <a:pt x="193" y="14"/>
                    <a:pt x="196" y="13"/>
                    <a:pt x="197" y="13"/>
                  </a:cubicBezTo>
                  <a:cubicBezTo>
                    <a:pt x="198" y="14"/>
                    <a:pt x="199" y="15"/>
                    <a:pt x="200" y="15"/>
                  </a:cubicBezTo>
                  <a:cubicBezTo>
                    <a:pt x="201" y="16"/>
                    <a:pt x="202" y="17"/>
                    <a:pt x="203" y="17"/>
                  </a:cubicBezTo>
                  <a:cubicBezTo>
                    <a:pt x="204" y="17"/>
                    <a:pt x="207" y="16"/>
                    <a:pt x="208" y="16"/>
                  </a:cubicBezTo>
                  <a:cubicBezTo>
                    <a:pt x="208" y="15"/>
                    <a:pt x="209" y="13"/>
                    <a:pt x="210" y="12"/>
                  </a:cubicBezTo>
                  <a:cubicBezTo>
                    <a:pt x="211" y="12"/>
                    <a:pt x="213" y="12"/>
                    <a:pt x="213" y="12"/>
                  </a:cubicBezTo>
                  <a:cubicBezTo>
                    <a:pt x="215" y="11"/>
                    <a:pt x="217" y="11"/>
                    <a:pt x="218" y="11"/>
                  </a:cubicBezTo>
                  <a:cubicBezTo>
                    <a:pt x="220" y="11"/>
                    <a:pt x="224" y="13"/>
                    <a:pt x="226" y="14"/>
                  </a:cubicBezTo>
                  <a:cubicBezTo>
                    <a:pt x="227" y="15"/>
                    <a:pt x="229" y="16"/>
                    <a:pt x="229" y="17"/>
                  </a:cubicBezTo>
                  <a:cubicBezTo>
                    <a:pt x="230" y="18"/>
                    <a:pt x="232" y="20"/>
                    <a:pt x="232" y="21"/>
                  </a:cubicBezTo>
                  <a:cubicBezTo>
                    <a:pt x="233" y="22"/>
                    <a:pt x="235" y="23"/>
                    <a:pt x="236" y="25"/>
                  </a:cubicBezTo>
                  <a:cubicBezTo>
                    <a:pt x="236" y="25"/>
                    <a:pt x="236" y="26"/>
                    <a:pt x="237" y="27"/>
                  </a:cubicBezTo>
                  <a:cubicBezTo>
                    <a:pt x="236" y="27"/>
                    <a:pt x="236" y="27"/>
                    <a:pt x="236" y="28"/>
                  </a:cubicBezTo>
                  <a:cubicBezTo>
                    <a:pt x="236" y="28"/>
                    <a:pt x="236" y="28"/>
                    <a:pt x="236" y="29"/>
                  </a:cubicBezTo>
                  <a:cubicBezTo>
                    <a:pt x="236" y="29"/>
                    <a:pt x="237" y="31"/>
                    <a:pt x="236" y="31"/>
                  </a:cubicBezTo>
                  <a:cubicBezTo>
                    <a:pt x="236" y="32"/>
                    <a:pt x="236" y="32"/>
                    <a:pt x="235" y="32"/>
                  </a:cubicBezTo>
                  <a:cubicBezTo>
                    <a:pt x="235" y="32"/>
                    <a:pt x="234" y="32"/>
                    <a:pt x="234" y="32"/>
                  </a:cubicBezTo>
                  <a:cubicBezTo>
                    <a:pt x="234" y="32"/>
                    <a:pt x="234" y="31"/>
                    <a:pt x="233" y="31"/>
                  </a:cubicBezTo>
                  <a:cubicBezTo>
                    <a:pt x="233" y="31"/>
                    <a:pt x="232" y="31"/>
                    <a:pt x="232" y="31"/>
                  </a:cubicBezTo>
                  <a:cubicBezTo>
                    <a:pt x="231" y="31"/>
                    <a:pt x="230" y="32"/>
                    <a:pt x="230" y="33"/>
                  </a:cubicBezTo>
                  <a:cubicBezTo>
                    <a:pt x="230" y="33"/>
                    <a:pt x="231" y="35"/>
                    <a:pt x="232" y="35"/>
                  </a:cubicBezTo>
                  <a:cubicBezTo>
                    <a:pt x="232" y="35"/>
                    <a:pt x="234" y="34"/>
                    <a:pt x="234" y="34"/>
                  </a:cubicBezTo>
                  <a:cubicBezTo>
                    <a:pt x="235" y="34"/>
                    <a:pt x="235" y="35"/>
                    <a:pt x="235" y="35"/>
                  </a:cubicBezTo>
                  <a:cubicBezTo>
                    <a:pt x="235" y="36"/>
                    <a:pt x="234" y="37"/>
                    <a:pt x="234" y="38"/>
                  </a:cubicBezTo>
                  <a:cubicBezTo>
                    <a:pt x="234" y="39"/>
                    <a:pt x="235" y="42"/>
                    <a:pt x="235" y="43"/>
                  </a:cubicBezTo>
                  <a:cubicBezTo>
                    <a:pt x="235" y="44"/>
                    <a:pt x="235" y="46"/>
                    <a:pt x="235" y="46"/>
                  </a:cubicBezTo>
                  <a:cubicBezTo>
                    <a:pt x="235" y="47"/>
                    <a:pt x="236" y="48"/>
                    <a:pt x="236" y="49"/>
                  </a:cubicBezTo>
                  <a:cubicBezTo>
                    <a:pt x="236" y="49"/>
                    <a:pt x="235" y="50"/>
                    <a:pt x="235" y="50"/>
                  </a:cubicBezTo>
                  <a:cubicBezTo>
                    <a:pt x="234" y="51"/>
                    <a:pt x="234" y="50"/>
                    <a:pt x="234" y="50"/>
                  </a:cubicBezTo>
                  <a:cubicBezTo>
                    <a:pt x="233" y="50"/>
                    <a:pt x="233" y="48"/>
                    <a:pt x="232" y="48"/>
                  </a:cubicBezTo>
                  <a:cubicBezTo>
                    <a:pt x="231" y="48"/>
                    <a:pt x="232" y="49"/>
                    <a:pt x="231" y="49"/>
                  </a:cubicBezTo>
                  <a:cubicBezTo>
                    <a:pt x="231" y="50"/>
                    <a:pt x="230" y="49"/>
                    <a:pt x="230" y="49"/>
                  </a:cubicBezTo>
                  <a:cubicBezTo>
                    <a:pt x="229" y="48"/>
                    <a:pt x="229" y="47"/>
                    <a:pt x="230" y="47"/>
                  </a:cubicBezTo>
                  <a:cubicBezTo>
                    <a:pt x="230" y="47"/>
                    <a:pt x="230" y="46"/>
                    <a:pt x="230" y="46"/>
                  </a:cubicBezTo>
                  <a:cubicBezTo>
                    <a:pt x="230" y="45"/>
                    <a:pt x="230" y="45"/>
                    <a:pt x="229" y="45"/>
                  </a:cubicBezTo>
                  <a:cubicBezTo>
                    <a:pt x="229" y="44"/>
                    <a:pt x="228" y="45"/>
                    <a:pt x="228" y="45"/>
                  </a:cubicBezTo>
                  <a:cubicBezTo>
                    <a:pt x="227" y="45"/>
                    <a:pt x="228" y="47"/>
                    <a:pt x="228" y="47"/>
                  </a:cubicBezTo>
                  <a:cubicBezTo>
                    <a:pt x="228" y="48"/>
                    <a:pt x="227" y="48"/>
                    <a:pt x="226" y="48"/>
                  </a:cubicBezTo>
                  <a:cubicBezTo>
                    <a:pt x="226" y="48"/>
                    <a:pt x="225" y="47"/>
                    <a:pt x="225" y="47"/>
                  </a:cubicBezTo>
                  <a:cubicBezTo>
                    <a:pt x="224" y="47"/>
                    <a:pt x="223" y="48"/>
                    <a:pt x="223" y="48"/>
                  </a:cubicBezTo>
                  <a:cubicBezTo>
                    <a:pt x="222" y="49"/>
                    <a:pt x="222" y="51"/>
                    <a:pt x="223" y="52"/>
                  </a:cubicBezTo>
                  <a:cubicBezTo>
                    <a:pt x="223" y="53"/>
                    <a:pt x="224" y="54"/>
                    <a:pt x="224" y="55"/>
                  </a:cubicBezTo>
                  <a:cubicBezTo>
                    <a:pt x="225" y="56"/>
                    <a:pt x="226" y="57"/>
                    <a:pt x="226" y="56"/>
                  </a:cubicBezTo>
                  <a:cubicBezTo>
                    <a:pt x="227" y="56"/>
                    <a:pt x="227" y="56"/>
                    <a:pt x="227" y="55"/>
                  </a:cubicBezTo>
                  <a:cubicBezTo>
                    <a:pt x="227" y="55"/>
                    <a:pt x="227" y="54"/>
                    <a:pt x="227" y="54"/>
                  </a:cubicBezTo>
                  <a:cubicBezTo>
                    <a:pt x="227" y="54"/>
                    <a:pt x="228" y="53"/>
                    <a:pt x="228" y="53"/>
                  </a:cubicBezTo>
                  <a:cubicBezTo>
                    <a:pt x="229" y="54"/>
                    <a:pt x="228" y="55"/>
                    <a:pt x="228" y="55"/>
                  </a:cubicBezTo>
                  <a:cubicBezTo>
                    <a:pt x="229" y="55"/>
                    <a:pt x="229" y="55"/>
                    <a:pt x="230" y="55"/>
                  </a:cubicBezTo>
                  <a:cubicBezTo>
                    <a:pt x="231" y="55"/>
                    <a:pt x="232" y="54"/>
                    <a:pt x="232" y="54"/>
                  </a:cubicBezTo>
                  <a:cubicBezTo>
                    <a:pt x="233" y="54"/>
                    <a:pt x="234" y="54"/>
                    <a:pt x="235" y="53"/>
                  </a:cubicBezTo>
                  <a:cubicBezTo>
                    <a:pt x="235" y="53"/>
                    <a:pt x="235" y="52"/>
                    <a:pt x="235" y="52"/>
                  </a:cubicBezTo>
                  <a:cubicBezTo>
                    <a:pt x="236" y="52"/>
                    <a:pt x="237" y="51"/>
                    <a:pt x="237" y="51"/>
                  </a:cubicBezTo>
                  <a:cubicBezTo>
                    <a:pt x="238" y="51"/>
                    <a:pt x="238" y="53"/>
                    <a:pt x="238" y="53"/>
                  </a:cubicBezTo>
                  <a:cubicBezTo>
                    <a:pt x="239" y="54"/>
                    <a:pt x="239" y="56"/>
                    <a:pt x="239" y="56"/>
                  </a:cubicBezTo>
                  <a:cubicBezTo>
                    <a:pt x="239" y="57"/>
                    <a:pt x="238" y="59"/>
                    <a:pt x="238" y="60"/>
                  </a:cubicBezTo>
                  <a:cubicBezTo>
                    <a:pt x="238" y="61"/>
                    <a:pt x="238" y="63"/>
                    <a:pt x="238" y="64"/>
                  </a:cubicBezTo>
                  <a:cubicBezTo>
                    <a:pt x="239" y="66"/>
                    <a:pt x="240" y="70"/>
                    <a:pt x="241" y="72"/>
                  </a:cubicBezTo>
                  <a:cubicBezTo>
                    <a:pt x="241" y="74"/>
                    <a:pt x="242" y="77"/>
                    <a:pt x="243" y="79"/>
                  </a:cubicBezTo>
                  <a:cubicBezTo>
                    <a:pt x="243" y="81"/>
                    <a:pt x="244" y="85"/>
                    <a:pt x="245" y="87"/>
                  </a:cubicBezTo>
                  <a:cubicBezTo>
                    <a:pt x="245" y="88"/>
                    <a:pt x="247" y="91"/>
                    <a:pt x="247" y="92"/>
                  </a:cubicBezTo>
                  <a:cubicBezTo>
                    <a:pt x="248" y="93"/>
                    <a:pt x="251" y="96"/>
                    <a:pt x="252" y="98"/>
                  </a:cubicBezTo>
                  <a:cubicBezTo>
                    <a:pt x="253" y="99"/>
                    <a:pt x="254" y="101"/>
                    <a:pt x="255" y="102"/>
                  </a:cubicBezTo>
                  <a:cubicBezTo>
                    <a:pt x="256" y="103"/>
                    <a:pt x="257" y="107"/>
                    <a:pt x="259" y="108"/>
                  </a:cubicBezTo>
                  <a:cubicBezTo>
                    <a:pt x="260" y="109"/>
                    <a:pt x="262" y="111"/>
                    <a:pt x="263" y="112"/>
                  </a:cubicBezTo>
                  <a:cubicBezTo>
                    <a:pt x="265" y="113"/>
                    <a:pt x="267" y="117"/>
                    <a:pt x="269" y="118"/>
                  </a:cubicBezTo>
                  <a:cubicBezTo>
                    <a:pt x="270" y="119"/>
                    <a:pt x="272" y="120"/>
                    <a:pt x="273" y="120"/>
                  </a:cubicBezTo>
                  <a:cubicBezTo>
                    <a:pt x="274" y="121"/>
                    <a:pt x="275" y="121"/>
                    <a:pt x="276" y="121"/>
                  </a:cubicBezTo>
                  <a:cubicBezTo>
                    <a:pt x="276" y="121"/>
                    <a:pt x="277" y="121"/>
                    <a:pt x="278" y="121"/>
                  </a:cubicBezTo>
                  <a:cubicBezTo>
                    <a:pt x="278" y="122"/>
                    <a:pt x="278" y="123"/>
                    <a:pt x="278" y="124"/>
                  </a:cubicBezTo>
                  <a:cubicBezTo>
                    <a:pt x="278" y="125"/>
                    <a:pt x="279" y="128"/>
                    <a:pt x="278" y="129"/>
                  </a:cubicBezTo>
                  <a:cubicBezTo>
                    <a:pt x="278" y="130"/>
                    <a:pt x="278" y="132"/>
                    <a:pt x="277" y="132"/>
                  </a:cubicBezTo>
                  <a:cubicBezTo>
                    <a:pt x="276" y="133"/>
                    <a:pt x="274" y="134"/>
                    <a:pt x="273" y="134"/>
                  </a:cubicBezTo>
                  <a:cubicBezTo>
                    <a:pt x="273" y="135"/>
                    <a:pt x="272" y="137"/>
                    <a:pt x="272" y="137"/>
                  </a:cubicBezTo>
                  <a:cubicBezTo>
                    <a:pt x="271" y="138"/>
                    <a:pt x="269" y="140"/>
                    <a:pt x="268" y="140"/>
                  </a:cubicBezTo>
                  <a:cubicBezTo>
                    <a:pt x="267" y="140"/>
                    <a:pt x="265" y="138"/>
                    <a:pt x="264" y="137"/>
                  </a:cubicBezTo>
                  <a:cubicBezTo>
                    <a:pt x="264" y="136"/>
                    <a:pt x="265" y="134"/>
                    <a:pt x="264" y="133"/>
                  </a:cubicBezTo>
                  <a:cubicBezTo>
                    <a:pt x="264" y="133"/>
                    <a:pt x="264" y="132"/>
                    <a:pt x="264" y="131"/>
                  </a:cubicBezTo>
                  <a:cubicBezTo>
                    <a:pt x="263" y="130"/>
                    <a:pt x="261" y="131"/>
                    <a:pt x="260" y="130"/>
                  </a:cubicBezTo>
                  <a:cubicBezTo>
                    <a:pt x="259" y="129"/>
                    <a:pt x="259" y="128"/>
                    <a:pt x="259" y="127"/>
                  </a:cubicBezTo>
                  <a:cubicBezTo>
                    <a:pt x="259" y="127"/>
                    <a:pt x="258" y="127"/>
                    <a:pt x="258" y="127"/>
                  </a:cubicBezTo>
                  <a:cubicBezTo>
                    <a:pt x="258" y="126"/>
                    <a:pt x="257" y="126"/>
                    <a:pt x="257" y="125"/>
                  </a:cubicBezTo>
                  <a:cubicBezTo>
                    <a:pt x="257" y="124"/>
                    <a:pt x="259" y="123"/>
                    <a:pt x="258" y="122"/>
                  </a:cubicBezTo>
                  <a:cubicBezTo>
                    <a:pt x="258" y="121"/>
                    <a:pt x="255" y="122"/>
                    <a:pt x="254" y="122"/>
                  </a:cubicBezTo>
                  <a:cubicBezTo>
                    <a:pt x="253" y="122"/>
                    <a:pt x="252" y="122"/>
                    <a:pt x="251" y="123"/>
                  </a:cubicBezTo>
                  <a:cubicBezTo>
                    <a:pt x="251" y="123"/>
                    <a:pt x="250" y="125"/>
                    <a:pt x="249" y="125"/>
                  </a:cubicBezTo>
                  <a:cubicBezTo>
                    <a:pt x="249" y="125"/>
                    <a:pt x="249" y="125"/>
                    <a:pt x="249" y="125"/>
                  </a:cubicBezTo>
                  <a:cubicBezTo>
                    <a:pt x="248" y="126"/>
                    <a:pt x="245" y="126"/>
                    <a:pt x="244" y="126"/>
                  </a:cubicBezTo>
                  <a:cubicBezTo>
                    <a:pt x="243" y="126"/>
                    <a:pt x="242" y="125"/>
                    <a:pt x="242" y="125"/>
                  </a:cubicBezTo>
                  <a:cubicBezTo>
                    <a:pt x="241" y="126"/>
                    <a:pt x="242" y="127"/>
                    <a:pt x="241" y="128"/>
                  </a:cubicBezTo>
                  <a:cubicBezTo>
                    <a:pt x="241" y="128"/>
                    <a:pt x="241" y="130"/>
                    <a:pt x="240" y="130"/>
                  </a:cubicBezTo>
                  <a:cubicBezTo>
                    <a:pt x="240" y="131"/>
                    <a:pt x="238" y="131"/>
                    <a:pt x="237" y="130"/>
                  </a:cubicBezTo>
                  <a:cubicBezTo>
                    <a:pt x="237" y="130"/>
                    <a:pt x="237" y="129"/>
                    <a:pt x="237" y="128"/>
                  </a:cubicBezTo>
                  <a:cubicBezTo>
                    <a:pt x="237" y="127"/>
                    <a:pt x="236" y="126"/>
                    <a:pt x="235" y="126"/>
                  </a:cubicBezTo>
                  <a:cubicBezTo>
                    <a:pt x="234" y="126"/>
                    <a:pt x="233" y="127"/>
                    <a:pt x="233" y="128"/>
                  </a:cubicBezTo>
                  <a:cubicBezTo>
                    <a:pt x="232" y="129"/>
                    <a:pt x="232" y="131"/>
                    <a:pt x="232" y="132"/>
                  </a:cubicBezTo>
                  <a:cubicBezTo>
                    <a:pt x="232" y="133"/>
                    <a:pt x="233" y="135"/>
                    <a:pt x="233" y="136"/>
                  </a:cubicBezTo>
                  <a:cubicBezTo>
                    <a:pt x="233" y="137"/>
                    <a:pt x="233" y="139"/>
                    <a:pt x="233" y="140"/>
                  </a:cubicBezTo>
                  <a:cubicBezTo>
                    <a:pt x="232" y="141"/>
                    <a:pt x="231" y="142"/>
                    <a:pt x="231" y="143"/>
                  </a:cubicBezTo>
                  <a:cubicBezTo>
                    <a:pt x="231" y="144"/>
                    <a:pt x="231" y="145"/>
                    <a:pt x="231" y="146"/>
                  </a:cubicBezTo>
                  <a:cubicBezTo>
                    <a:pt x="230" y="146"/>
                    <a:pt x="230" y="146"/>
                    <a:pt x="229" y="146"/>
                  </a:cubicBezTo>
                  <a:cubicBezTo>
                    <a:pt x="229" y="146"/>
                    <a:pt x="228" y="147"/>
                    <a:pt x="228" y="147"/>
                  </a:cubicBezTo>
                  <a:cubicBezTo>
                    <a:pt x="227" y="148"/>
                    <a:pt x="225" y="148"/>
                    <a:pt x="224" y="148"/>
                  </a:cubicBezTo>
                  <a:cubicBezTo>
                    <a:pt x="224" y="148"/>
                    <a:pt x="222" y="147"/>
                    <a:pt x="221" y="147"/>
                  </a:cubicBezTo>
                  <a:cubicBezTo>
                    <a:pt x="220" y="146"/>
                    <a:pt x="219" y="146"/>
                    <a:pt x="218" y="146"/>
                  </a:cubicBezTo>
                  <a:cubicBezTo>
                    <a:pt x="217" y="145"/>
                    <a:pt x="218" y="143"/>
                    <a:pt x="217" y="142"/>
                  </a:cubicBezTo>
                  <a:cubicBezTo>
                    <a:pt x="216" y="141"/>
                    <a:pt x="214" y="141"/>
                    <a:pt x="212" y="141"/>
                  </a:cubicBezTo>
                  <a:cubicBezTo>
                    <a:pt x="212" y="141"/>
                    <a:pt x="210" y="142"/>
                    <a:pt x="209" y="142"/>
                  </a:cubicBezTo>
                  <a:cubicBezTo>
                    <a:pt x="208" y="142"/>
                    <a:pt x="207" y="142"/>
                    <a:pt x="206" y="142"/>
                  </a:cubicBezTo>
                  <a:cubicBezTo>
                    <a:pt x="205" y="141"/>
                    <a:pt x="203" y="140"/>
                    <a:pt x="203" y="139"/>
                  </a:cubicBezTo>
                  <a:cubicBezTo>
                    <a:pt x="202" y="138"/>
                    <a:pt x="201" y="135"/>
                    <a:pt x="201" y="134"/>
                  </a:cubicBezTo>
                  <a:cubicBezTo>
                    <a:pt x="200" y="133"/>
                    <a:pt x="199" y="131"/>
                    <a:pt x="198" y="131"/>
                  </a:cubicBezTo>
                  <a:cubicBezTo>
                    <a:pt x="197" y="130"/>
                    <a:pt x="195" y="129"/>
                    <a:pt x="194" y="128"/>
                  </a:cubicBezTo>
                  <a:cubicBezTo>
                    <a:pt x="194" y="128"/>
                    <a:pt x="193" y="126"/>
                    <a:pt x="193" y="126"/>
                  </a:cubicBezTo>
                  <a:cubicBezTo>
                    <a:pt x="192" y="125"/>
                    <a:pt x="192" y="124"/>
                    <a:pt x="193" y="123"/>
                  </a:cubicBezTo>
                  <a:cubicBezTo>
                    <a:pt x="193" y="123"/>
                    <a:pt x="195" y="123"/>
                    <a:pt x="195" y="122"/>
                  </a:cubicBezTo>
                  <a:cubicBezTo>
                    <a:pt x="196" y="122"/>
                    <a:pt x="196" y="120"/>
                    <a:pt x="196" y="119"/>
                  </a:cubicBezTo>
                  <a:cubicBezTo>
                    <a:pt x="197" y="118"/>
                    <a:pt x="198" y="116"/>
                    <a:pt x="198" y="115"/>
                  </a:cubicBezTo>
                  <a:cubicBezTo>
                    <a:pt x="199" y="115"/>
                    <a:pt x="200" y="114"/>
                    <a:pt x="200" y="114"/>
                  </a:cubicBezTo>
                  <a:cubicBezTo>
                    <a:pt x="201" y="113"/>
                    <a:pt x="201" y="112"/>
                    <a:pt x="200" y="112"/>
                  </a:cubicBezTo>
                  <a:cubicBezTo>
                    <a:pt x="200" y="111"/>
                    <a:pt x="199" y="110"/>
                    <a:pt x="199" y="110"/>
                  </a:cubicBezTo>
                  <a:cubicBezTo>
                    <a:pt x="198" y="110"/>
                    <a:pt x="197" y="109"/>
                    <a:pt x="197" y="109"/>
                  </a:cubicBezTo>
                  <a:cubicBezTo>
                    <a:pt x="196" y="109"/>
                    <a:pt x="195" y="110"/>
                    <a:pt x="195" y="110"/>
                  </a:cubicBezTo>
                  <a:cubicBezTo>
                    <a:pt x="194" y="110"/>
                    <a:pt x="194" y="112"/>
                    <a:pt x="194" y="112"/>
                  </a:cubicBezTo>
                  <a:cubicBezTo>
                    <a:pt x="193" y="112"/>
                    <a:pt x="192" y="112"/>
                    <a:pt x="191" y="111"/>
                  </a:cubicBezTo>
                  <a:cubicBezTo>
                    <a:pt x="190" y="110"/>
                    <a:pt x="190" y="108"/>
                    <a:pt x="190" y="108"/>
                  </a:cubicBezTo>
                  <a:cubicBezTo>
                    <a:pt x="189" y="107"/>
                    <a:pt x="188" y="105"/>
                    <a:pt x="187" y="105"/>
                  </a:cubicBezTo>
                  <a:cubicBezTo>
                    <a:pt x="186" y="104"/>
                    <a:pt x="185" y="104"/>
                    <a:pt x="184" y="104"/>
                  </a:cubicBezTo>
                  <a:cubicBezTo>
                    <a:pt x="183" y="104"/>
                    <a:pt x="181" y="104"/>
                    <a:pt x="181" y="104"/>
                  </a:cubicBezTo>
                  <a:cubicBezTo>
                    <a:pt x="180" y="104"/>
                    <a:pt x="178" y="103"/>
                    <a:pt x="178" y="102"/>
                  </a:cubicBezTo>
                  <a:cubicBezTo>
                    <a:pt x="178" y="101"/>
                    <a:pt x="179" y="100"/>
                    <a:pt x="178" y="99"/>
                  </a:cubicBezTo>
                  <a:cubicBezTo>
                    <a:pt x="178" y="99"/>
                    <a:pt x="177" y="98"/>
                    <a:pt x="176" y="98"/>
                  </a:cubicBezTo>
                  <a:cubicBezTo>
                    <a:pt x="175" y="97"/>
                    <a:pt x="172" y="98"/>
                    <a:pt x="171" y="99"/>
                  </a:cubicBezTo>
                  <a:cubicBezTo>
                    <a:pt x="171" y="99"/>
                    <a:pt x="170" y="101"/>
                    <a:pt x="170" y="101"/>
                  </a:cubicBezTo>
                  <a:cubicBezTo>
                    <a:pt x="169" y="102"/>
                    <a:pt x="167" y="101"/>
                    <a:pt x="166" y="102"/>
                  </a:cubicBezTo>
                  <a:cubicBezTo>
                    <a:pt x="165" y="102"/>
                    <a:pt x="164" y="102"/>
                    <a:pt x="163" y="103"/>
                  </a:cubicBezTo>
                  <a:cubicBezTo>
                    <a:pt x="163" y="103"/>
                    <a:pt x="163" y="105"/>
                    <a:pt x="162" y="105"/>
                  </a:cubicBezTo>
                  <a:cubicBezTo>
                    <a:pt x="162" y="106"/>
                    <a:pt x="161" y="106"/>
                    <a:pt x="160" y="106"/>
                  </a:cubicBezTo>
                  <a:cubicBezTo>
                    <a:pt x="160" y="107"/>
                    <a:pt x="159" y="108"/>
                    <a:pt x="159" y="109"/>
                  </a:cubicBezTo>
                  <a:cubicBezTo>
                    <a:pt x="159" y="110"/>
                    <a:pt x="161" y="111"/>
                    <a:pt x="161" y="112"/>
                  </a:cubicBezTo>
                  <a:cubicBezTo>
                    <a:pt x="161" y="112"/>
                    <a:pt x="160" y="114"/>
                    <a:pt x="159" y="114"/>
                  </a:cubicBezTo>
                  <a:cubicBezTo>
                    <a:pt x="158" y="114"/>
                    <a:pt x="157" y="113"/>
                    <a:pt x="156" y="113"/>
                  </a:cubicBezTo>
                  <a:cubicBezTo>
                    <a:pt x="155" y="113"/>
                    <a:pt x="153" y="113"/>
                    <a:pt x="152" y="113"/>
                  </a:cubicBezTo>
                  <a:cubicBezTo>
                    <a:pt x="151" y="113"/>
                    <a:pt x="149" y="114"/>
                    <a:pt x="148" y="114"/>
                  </a:cubicBezTo>
                  <a:cubicBezTo>
                    <a:pt x="147" y="114"/>
                    <a:pt x="145" y="113"/>
                    <a:pt x="145" y="112"/>
                  </a:cubicBezTo>
                  <a:cubicBezTo>
                    <a:pt x="144" y="112"/>
                    <a:pt x="143" y="110"/>
                    <a:pt x="142" y="110"/>
                  </a:cubicBezTo>
                  <a:cubicBezTo>
                    <a:pt x="142" y="109"/>
                    <a:pt x="141" y="109"/>
                    <a:pt x="140" y="108"/>
                  </a:cubicBezTo>
                  <a:cubicBezTo>
                    <a:pt x="139" y="108"/>
                    <a:pt x="138" y="109"/>
                    <a:pt x="137" y="109"/>
                  </a:cubicBezTo>
                  <a:cubicBezTo>
                    <a:pt x="137" y="110"/>
                    <a:pt x="137" y="112"/>
                    <a:pt x="136" y="112"/>
                  </a:cubicBezTo>
                  <a:cubicBezTo>
                    <a:pt x="135" y="113"/>
                    <a:pt x="134" y="114"/>
                    <a:pt x="133" y="114"/>
                  </a:cubicBezTo>
                  <a:cubicBezTo>
                    <a:pt x="133" y="114"/>
                    <a:pt x="131" y="113"/>
                    <a:pt x="130" y="113"/>
                  </a:cubicBezTo>
                  <a:cubicBezTo>
                    <a:pt x="128" y="112"/>
                    <a:pt x="126" y="109"/>
                    <a:pt x="125" y="108"/>
                  </a:cubicBezTo>
                  <a:cubicBezTo>
                    <a:pt x="124" y="108"/>
                    <a:pt x="122" y="107"/>
                    <a:pt x="121" y="106"/>
                  </a:cubicBezTo>
                  <a:cubicBezTo>
                    <a:pt x="120" y="106"/>
                    <a:pt x="118" y="107"/>
                    <a:pt x="117" y="107"/>
                  </a:cubicBezTo>
                  <a:cubicBezTo>
                    <a:pt x="117" y="107"/>
                    <a:pt x="116" y="109"/>
                    <a:pt x="115" y="109"/>
                  </a:cubicBezTo>
                  <a:cubicBezTo>
                    <a:pt x="114" y="110"/>
                    <a:pt x="112" y="110"/>
                    <a:pt x="111" y="110"/>
                  </a:cubicBezTo>
                  <a:cubicBezTo>
                    <a:pt x="110" y="110"/>
                    <a:pt x="108" y="108"/>
                    <a:pt x="107" y="108"/>
                  </a:cubicBezTo>
                  <a:cubicBezTo>
                    <a:pt x="106" y="107"/>
                    <a:pt x="104" y="107"/>
                    <a:pt x="103" y="107"/>
                  </a:cubicBezTo>
                  <a:cubicBezTo>
                    <a:pt x="102" y="106"/>
                    <a:pt x="101" y="103"/>
                    <a:pt x="100" y="102"/>
                  </a:cubicBezTo>
                  <a:cubicBezTo>
                    <a:pt x="99" y="101"/>
                    <a:pt x="97" y="100"/>
                    <a:pt x="95" y="99"/>
                  </a:cubicBezTo>
                  <a:cubicBezTo>
                    <a:pt x="94" y="99"/>
                    <a:pt x="92" y="98"/>
                    <a:pt x="91" y="98"/>
                  </a:cubicBezTo>
                  <a:cubicBezTo>
                    <a:pt x="90" y="97"/>
                    <a:pt x="90" y="95"/>
                    <a:pt x="90" y="94"/>
                  </a:cubicBezTo>
                  <a:cubicBezTo>
                    <a:pt x="89" y="94"/>
                    <a:pt x="89" y="92"/>
                    <a:pt x="88" y="92"/>
                  </a:cubicBezTo>
                  <a:cubicBezTo>
                    <a:pt x="88" y="92"/>
                    <a:pt x="87" y="93"/>
                    <a:pt x="87" y="93"/>
                  </a:cubicBezTo>
                  <a:cubicBezTo>
                    <a:pt x="87" y="94"/>
                    <a:pt x="88" y="95"/>
                    <a:pt x="88" y="95"/>
                  </a:cubicBezTo>
                  <a:cubicBezTo>
                    <a:pt x="88" y="96"/>
                    <a:pt x="87" y="99"/>
                    <a:pt x="86" y="99"/>
                  </a:cubicBezTo>
                  <a:cubicBezTo>
                    <a:pt x="86" y="99"/>
                    <a:pt x="84" y="98"/>
                    <a:pt x="84" y="97"/>
                  </a:cubicBezTo>
                  <a:cubicBezTo>
                    <a:pt x="83" y="96"/>
                    <a:pt x="83" y="94"/>
                    <a:pt x="82" y="94"/>
                  </a:cubicBezTo>
                  <a:cubicBezTo>
                    <a:pt x="82" y="92"/>
                    <a:pt x="80" y="90"/>
                    <a:pt x="79" y="89"/>
                  </a:cubicBezTo>
                  <a:cubicBezTo>
                    <a:pt x="78" y="89"/>
                    <a:pt x="76" y="88"/>
                    <a:pt x="75" y="87"/>
                  </a:cubicBezTo>
                  <a:cubicBezTo>
                    <a:pt x="74" y="87"/>
                    <a:pt x="71" y="87"/>
                    <a:pt x="69" y="87"/>
                  </a:cubicBezTo>
                  <a:cubicBezTo>
                    <a:pt x="68" y="87"/>
                    <a:pt x="65" y="86"/>
                    <a:pt x="64" y="85"/>
                  </a:cubicBezTo>
                  <a:cubicBezTo>
                    <a:pt x="64" y="84"/>
                    <a:pt x="63" y="83"/>
                    <a:pt x="63" y="83"/>
                  </a:cubicBezTo>
                  <a:cubicBezTo>
                    <a:pt x="63" y="82"/>
                    <a:pt x="63" y="79"/>
                    <a:pt x="63" y="78"/>
                  </a:cubicBezTo>
                  <a:cubicBezTo>
                    <a:pt x="63" y="78"/>
                    <a:pt x="62" y="77"/>
                    <a:pt x="61" y="76"/>
                  </a:cubicBezTo>
                  <a:cubicBezTo>
                    <a:pt x="60" y="76"/>
                    <a:pt x="59" y="77"/>
                    <a:pt x="58" y="77"/>
                  </a:cubicBezTo>
                  <a:cubicBezTo>
                    <a:pt x="57" y="76"/>
                    <a:pt x="55" y="76"/>
                    <a:pt x="55" y="76"/>
                  </a:cubicBezTo>
                  <a:cubicBezTo>
                    <a:pt x="54" y="75"/>
                    <a:pt x="53" y="74"/>
                    <a:pt x="53" y="74"/>
                  </a:cubicBezTo>
                  <a:cubicBezTo>
                    <a:pt x="52" y="74"/>
                    <a:pt x="50" y="74"/>
                    <a:pt x="49" y="74"/>
                  </a:cubicBezTo>
                  <a:cubicBezTo>
                    <a:pt x="48" y="75"/>
                    <a:pt x="47" y="76"/>
                    <a:pt x="46" y="77"/>
                  </a:cubicBezTo>
                  <a:cubicBezTo>
                    <a:pt x="46" y="78"/>
                    <a:pt x="46" y="79"/>
                    <a:pt x="45" y="80"/>
                  </a:cubicBezTo>
                  <a:cubicBezTo>
                    <a:pt x="45" y="81"/>
                    <a:pt x="44" y="81"/>
                    <a:pt x="44" y="82"/>
                  </a:cubicBezTo>
                  <a:cubicBezTo>
                    <a:pt x="44" y="82"/>
                    <a:pt x="42" y="83"/>
                    <a:pt x="42" y="83"/>
                  </a:cubicBezTo>
                  <a:cubicBezTo>
                    <a:pt x="41" y="84"/>
                    <a:pt x="39" y="84"/>
                    <a:pt x="38" y="84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3"/>
                    <a:pt x="37" y="83"/>
                    <a:pt x="37" y="82"/>
                  </a:cubicBezTo>
                  <a:cubicBezTo>
                    <a:pt x="36" y="81"/>
                    <a:pt x="35" y="79"/>
                    <a:pt x="34" y="78"/>
                  </a:cubicBezTo>
                  <a:cubicBezTo>
                    <a:pt x="34" y="78"/>
                    <a:pt x="32" y="78"/>
                    <a:pt x="31" y="78"/>
                  </a:cubicBezTo>
                  <a:cubicBezTo>
                    <a:pt x="31" y="78"/>
                    <a:pt x="29" y="78"/>
                    <a:pt x="28" y="78"/>
                  </a:cubicBezTo>
                  <a:cubicBezTo>
                    <a:pt x="27" y="78"/>
                    <a:pt x="26" y="80"/>
                    <a:pt x="25" y="80"/>
                  </a:cubicBezTo>
                  <a:cubicBezTo>
                    <a:pt x="24" y="80"/>
                    <a:pt x="23" y="81"/>
                    <a:pt x="22" y="81"/>
                  </a:cubicBezTo>
                  <a:cubicBezTo>
                    <a:pt x="22" y="80"/>
                    <a:pt x="22" y="79"/>
                    <a:pt x="22" y="78"/>
                  </a:cubicBezTo>
                  <a:cubicBezTo>
                    <a:pt x="22" y="78"/>
                    <a:pt x="23" y="76"/>
                    <a:pt x="24" y="76"/>
                  </a:cubicBezTo>
                  <a:cubicBezTo>
                    <a:pt x="24" y="75"/>
                    <a:pt x="24" y="73"/>
                    <a:pt x="24" y="72"/>
                  </a:cubicBezTo>
                  <a:cubicBezTo>
                    <a:pt x="24" y="71"/>
                    <a:pt x="24" y="68"/>
                    <a:pt x="23" y="67"/>
                  </a:cubicBezTo>
                  <a:cubicBezTo>
                    <a:pt x="23" y="66"/>
                    <a:pt x="21" y="64"/>
                    <a:pt x="20" y="62"/>
                  </a:cubicBezTo>
                  <a:cubicBezTo>
                    <a:pt x="19" y="62"/>
                    <a:pt x="18" y="61"/>
                    <a:pt x="18" y="60"/>
                  </a:cubicBezTo>
                  <a:cubicBezTo>
                    <a:pt x="17" y="60"/>
                    <a:pt x="15" y="60"/>
                    <a:pt x="14" y="61"/>
                  </a:cubicBezTo>
                  <a:cubicBezTo>
                    <a:pt x="14" y="61"/>
                    <a:pt x="12" y="62"/>
                    <a:pt x="11" y="62"/>
                  </a:cubicBezTo>
                  <a:cubicBezTo>
                    <a:pt x="10" y="62"/>
                    <a:pt x="9" y="61"/>
                    <a:pt x="8" y="61"/>
                  </a:cubicBezTo>
                  <a:cubicBezTo>
                    <a:pt x="8" y="61"/>
                    <a:pt x="6" y="60"/>
                    <a:pt x="5" y="59"/>
                  </a:cubicBezTo>
                  <a:cubicBezTo>
                    <a:pt x="4" y="59"/>
                    <a:pt x="2" y="59"/>
                    <a:pt x="2" y="59"/>
                  </a:cubicBezTo>
                  <a:cubicBezTo>
                    <a:pt x="1" y="59"/>
                    <a:pt x="0" y="60"/>
                    <a:pt x="0" y="60"/>
                  </a:cubicBezTo>
                  <a:cubicBezTo>
                    <a:pt x="0" y="58"/>
                    <a:pt x="2" y="57"/>
                    <a:pt x="2" y="56"/>
                  </a:cubicBezTo>
                  <a:cubicBezTo>
                    <a:pt x="3" y="55"/>
                    <a:pt x="3" y="54"/>
                    <a:pt x="4" y="5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59"/>
            <p:cNvSpPr>
              <a:spLocks/>
            </p:cNvSpPr>
            <p:nvPr/>
          </p:nvSpPr>
          <p:spPr bwMode="auto">
            <a:xfrm>
              <a:off x="1874" y="1906"/>
              <a:ext cx="392" cy="393"/>
            </a:xfrm>
            <a:custGeom>
              <a:avLst/>
              <a:gdLst>
                <a:gd name="T0" fmla="*/ 141 w 143"/>
                <a:gd name="T1" fmla="*/ 115 h 143"/>
                <a:gd name="T2" fmla="*/ 134 w 143"/>
                <a:gd name="T3" fmla="*/ 118 h 143"/>
                <a:gd name="T4" fmla="*/ 128 w 143"/>
                <a:gd name="T5" fmla="*/ 120 h 143"/>
                <a:gd name="T6" fmla="*/ 126 w 143"/>
                <a:gd name="T7" fmla="*/ 127 h 143"/>
                <a:gd name="T8" fmla="*/ 120 w 143"/>
                <a:gd name="T9" fmla="*/ 129 h 143"/>
                <a:gd name="T10" fmla="*/ 113 w 143"/>
                <a:gd name="T11" fmla="*/ 128 h 143"/>
                <a:gd name="T12" fmla="*/ 111 w 143"/>
                <a:gd name="T13" fmla="*/ 134 h 143"/>
                <a:gd name="T14" fmla="*/ 105 w 143"/>
                <a:gd name="T15" fmla="*/ 140 h 143"/>
                <a:gd name="T16" fmla="*/ 100 w 143"/>
                <a:gd name="T17" fmla="*/ 143 h 143"/>
                <a:gd name="T18" fmla="*/ 94 w 143"/>
                <a:gd name="T19" fmla="*/ 138 h 143"/>
                <a:gd name="T20" fmla="*/ 89 w 143"/>
                <a:gd name="T21" fmla="*/ 138 h 143"/>
                <a:gd name="T22" fmla="*/ 88 w 143"/>
                <a:gd name="T23" fmla="*/ 131 h 143"/>
                <a:gd name="T24" fmla="*/ 88 w 143"/>
                <a:gd name="T25" fmla="*/ 125 h 143"/>
                <a:gd name="T26" fmla="*/ 84 w 143"/>
                <a:gd name="T27" fmla="*/ 124 h 143"/>
                <a:gd name="T28" fmla="*/ 79 w 143"/>
                <a:gd name="T29" fmla="*/ 121 h 143"/>
                <a:gd name="T30" fmla="*/ 73 w 143"/>
                <a:gd name="T31" fmla="*/ 115 h 143"/>
                <a:gd name="T32" fmla="*/ 69 w 143"/>
                <a:gd name="T33" fmla="*/ 119 h 143"/>
                <a:gd name="T34" fmla="*/ 63 w 143"/>
                <a:gd name="T35" fmla="*/ 109 h 143"/>
                <a:gd name="T36" fmla="*/ 63 w 143"/>
                <a:gd name="T37" fmla="*/ 98 h 143"/>
                <a:gd name="T38" fmla="*/ 59 w 143"/>
                <a:gd name="T39" fmla="*/ 90 h 143"/>
                <a:gd name="T40" fmla="*/ 57 w 143"/>
                <a:gd name="T41" fmla="*/ 81 h 143"/>
                <a:gd name="T42" fmla="*/ 52 w 143"/>
                <a:gd name="T43" fmla="*/ 69 h 143"/>
                <a:gd name="T44" fmla="*/ 50 w 143"/>
                <a:gd name="T45" fmla="*/ 63 h 143"/>
                <a:gd name="T46" fmla="*/ 49 w 143"/>
                <a:gd name="T47" fmla="*/ 56 h 143"/>
                <a:gd name="T48" fmla="*/ 42 w 143"/>
                <a:gd name="T49" fmla="*/ 60 h 143"/>
                <a:gd name="T50" fmla="*/ 34 w 143"/>
                <a:gd name="T51" fmla="*/ 53 h 143"/>
                <a:gd name="T52" fmla="*/ 28 w 143"/>
                <a:gd name="T53" fmla="*/ 48 h 143"/>
                <a:gd name="T54" fmla="*/ 20 w 143"/>
                <a:gd name="T55" fmla="*/ 52 h 143"/>
                <a:gd name="T56" fmla="*/ 20 w 143"/>
                <a:gd name="T57" fmla="*/ 44 h 143"/>
                <a:gd name="T58" fmla="*/ 14 w 143"/>
                <a:gd name="T59" fmla="*/ 41 h 143"/>
                <a:gd name="T60" fmla="*/ 8 w 143"/>
                <a:gd name="T61" fmla="*/ 42 h 143"/>
                <a:gd name="T62" fmla="*/ 8 w 143"/>
                <a:gd name="T63" fmla="*/ 35 h 143"/>
                <a:gd name="T64" fmla="*/ 14 w 143"/>
                <a:gd name="T65" fmla="*/ 31 h 143"/>
                <a:gd name="T66" fmla="*/ 12 w 143"/>
                <a:gd name="T67" fmla="*/ 26 h 143"/>
                <a:gd name="T68" fmla="*/ 5 w 143"/>
                <a:gd name="T69" fmla="*/ 24 h 143"/>
                <a:gd name="T70" fmla="*/ 0 w 143"/>
                <a:gd name="T71" fmla="*/ 25 h 143"/>
                <a:gd name="T72" fmla="*/ 2 w 143"/>
                <a:gd name="T73" fmla="*/ 15 h 143"/>
                <a:gd name="T74" fmla="*/ 4 w 143"/>
                <a:gd name="T75" fmla="*/ 4 h 143"/>
                <a:gd name="T76" fmla="*/ 9 w 143"/>
                <a:gd name="T77" fmla="*/ 9 h 143"/>
                <a:gd name="T78" fmla="*/ 13 w 143"/>
                <a:gd name="T79" fmla="*/ 5 h 143"/>
                <a:gd name="T80" fmla="*/ 17 w 143"/>
                <a:gd name="T81" fmla="*/ 6 h 143"/>
                <a:gd name="T82" fmla="*/ 23 w 143"/>
                <a:gd name="T83" fmla="*/ 9 h 143"/>
                <a:gd name="T84" fmla="*/ 27 w 143"/>
                <a:gd name="T85" fmla="*/ 6 h 143"/>
                <a:gd name="T86" fmla="*/ 29 w 143"/>
                <a:gd name="T87" fmla="*/ 8 h 143"/>
                <a:gd name="T88" fmla="*/ 34 w 143"/>
                <a:gd name="T89" fmla="*/ 15 h 143"/>
                <a:gd name="T90" fmla="*/ 43 w 143"/>
                <a:gd name="T91" fmla="*/ 13 h 143"/>
                <a:gd name="T92" fmla="*/ 47 w 143"/>
                <a:gd name="T93" fmla="*/ 3 h 143"/>
                <a:gd name="T94" fmla="*/ 55 w 143"/>
                <a:gd name="T95" fmla="*/ 2 h 143"/>
                <a:gd name="T96" fmla="*/ 75 w 143"/>
                <a:gd name="T97" fmla="*/ 17 h 143"/>
                <a:gd name="T98" fmla="*/ 86 w 143"/>
                <a:gd name="T99" fmla="*/ 26 h 143"/>
                <a:gd name="T100" fmla="*/ 98 w 143"/>
                <a:gd name="T101" fmla="*/ 34 h 143"/>
                <a:gd name="T102" fmla="*/ 108 w 143"/>
                <a:gd name="T103" fmla="*/ 34 h 143"/>
                <a:gd name="T104" fmla="*/ 113 w 143"/>
                <a:gd name="T105" fmla="*/ 40 h 143"/>
                <a:gd name="T106" fmla="*/ 116 w 143"/>
                <a:gd name="T107" fmla="*/ 48 h 143"/>
                <a:gd name="T108" fmla="*/ 124 w 143"/>
                <a:gd name="T109" fmla="*/ 64 h 143"/>
                <a:gd name="T110" fmla="*/ 134 w 143"/>
                <a:gd name="T111" fmla="*/ 87 h 143"/>
                <a:gd name="T112" fmla="*/ 138 w 143"/>
                <a:gd name="T113" fmla="*/ 10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3" h="143">
                  <a:moveTo>
                    <a:pt x="142" y="112"/>
                  </a:moveTo>
                  <a:cubicBezTo>
                    <a:pt x="143" y="113"/>
                    <a:pt x="143" y="113"/>
                    <a:pt x="143" y="114"/>
                  </a:cubicBezTo>
                  <a:cubicBezTo>
                    <a:pt x="142" y="115"/>
                    <a:pt x="142" y="115"/>
                    <a:pt x="141" y="115"/>
                  </a:cubicBezTo>
                  <a:cubicBezTo>
                    <a:pt x="141" y="116"/>
                    <a:pt x="139" y="115"/>
                    <a:pt x="139" y="115"/>
                  </a:cubicBezTo>
                  <a:cubicBezTo>
                    <a:pt x="138" y="116"/>
                    <a:pt x="136" y="115"/>
                    <a:pt x="136" y="116"/>
                  </a:cubicBezTo>
                  <a:cubicBezTo>
                    <a:pt x="135" y="116"/>
                    <a:pt x="134" y="117"/>
                    <a:pt x="134" y="118"/>
                  </a:cubicBezTo>
                  <a:cubicBezTo>
                    <a:pt x="133" y="118"/>
                    <a:pt x="133" y="118"/>
                    <a:pt x="132" y="119"/>
                  </a:cubicBezTo>
                  <a:cubicBezTo>
                    <a:pt x="132" y="119"/>
                    <a:pt x="130" y="119"/>
                    <a:pt x="130" y="119"/>
                  </a:cubicBezTo>
                  <a:cubicBezTo>
                    <a:pt x="129" y="119"/>
                    <a:pt x="128" y="119"/>
                    <a:pt x="128" y="120"/>
                  </a:cubicBezTo>
                  <a:cubicBezTo>
                    <a:pt x="127" y="121"/>
                    <a:pt x="128" y="122"/>
                    <a:pt x="127" y="123"/>
                  </a:cubicBezTo>
                  <a:cubicBezTo>
                    <a:pt x="127" y="123"/>
                    <a:pt x="126" y="124"/>
                    <a:pt x="126" y="124"/>
                  </a:cubicBezTo>
                  <a:cubicBezTo>
                    <a:pt x="126" y="125"/>
                    <a:pt x="126" y="126"/>
                    <a:pt x="126" y="127"/>
                  </a:cubicBezTo>
                  <a:cubicBezTo>
                    <a:pt x="126" y="127"/>
                    <a:pt x="125" y="128"/>
                    <a:pt x="125" y="128"/>
                  </a:cubicBezTo>
                  <a:cubicBezTo>
                    <a:pt x="125" y="129"/>
                    <a:pt x="123" y="129"/>
                    <a:pt x="123" y="129"/>
                  </a:cubicBezTo>
                  <a:cubicBezTo>
                    <a:pt x="122" y="129"/>
                    <a:pt x="121" y="129"/>
                    <a:pt x="120" y="129"/>
                  </a:cubicBezTo>
                  <a:cubicBezTo>
                    <a:pt x="120" y="128"/>
                    <a:pt x="119" y="128"/>
                    <a:pt x="118" y="127"/>
                  </a:cubicBezTo>
                  <a:cubicBezTo>
                    <a:pt x="118" y="127"/>
                    <a:pt x="116" y="127"/>
                    <a:pt x="115" y="127"/>
                  </a:cubicBezTo>
                  <a:cubicBezTo>
                    <a:pt x="115" y="127"/>
                    <a:pt x="114" y="127"/>
                    <a:pt x="113" y="128"/>
                  </a:cubicBezTo>
                  <a:cubicBezTo>
                    <a:pt x="113" y="128"/>
                    <a:pt x="112" y="129"/>
                    <a:pt x="112" y="130"/>
                  </a:cubicBezTo>
                  <a:cubicBezTo>
                    <a:pt x="112" y="130"/>
                    <a:pt x="111" y="131"/>
                    <a:pt x="111" y="131"/>
                  </a:cubicBezTo>
                  <a:cubicBezTo>
                    <a:pt x="111" y="132"/>
                    <a:pt x="111" y="133"/>
                    <a:pt x="111" y="134"/>
                  </a:cubicBezTo>
                  <a:cubicBezTo>
                    <a:pt x="111" y="135"/>
                    <a:pt x="111" y="136"/>
                    <a:pt x="110" y="137"/>
                  </a:cubicBezTo>
                  <a:cubicBezTo>
                    <a:pt x="110" y="137"/>
                    <a:pt x="108" y="138"/>
                    <a:pt x="108" y="138"/>
                  </a:cubicBezTo>
                  <a:cubicBezTo>
                    <a:pt x="107" y="139"/>
                    <a:pt x="106" y="139"/>
                    <a:pt x="105" y="140"/>
                  </a:cubicBezTo>
                  <a:cubicBezTo>
                    <a:pt x="105" y="140"/>
                    <a:pt x="104" y="141"/>
                    <a:pt x="104" y="142"/>
                  </a:cubicBezTo>
                  <a:cubicBezTo>
                    <a:pt x="104" y="142"/>
                    <a:pt x="102" y="142"/>
                    <a:pt x="102" y="143"/>
                  </a:cubicBezTo>
                  <a:cubicBezTo>
                    <a:pt x="101" y="143"/>
                    <a:pt x="101" y="143"/>
                    <a:pt x="100" y="143"/>
                  </a:cubicBezTo>
                  <a:cubicBezTo>
                    <a:pt x="100" y="143"/>
                    <a:pt x="98" y="143"/>
                    <a:pt x="98" y="142"/>
                  </a:cubicBezTo>
                  <a:cubicBezTo>
                    <a:pt x="97" y="142"/>
                    <a:pt x="97" y="140"/>
                    <a:pt x="97" y="140"/>
                  </a:cubicBezTo>
                  <a:cubicBezTo>
                    <a:pt x="96" y="139"/>
                    <a:pt x="95" y="138"/>
                    <a:pt x="94" y="138"/>
                  </a:cubicBezTo>
                  <a:cubicBezTo>
                    <a:pt x="94" y="138"/>
                    <a:pt x="93" y="137"/>
                    <a:pt x="93" y="137"/>
                  </a:cubicBezTo>
                  <a:cubicBezTo>
                    <a:pt x="92" y="137"/>
                    <a:pt x="91" y="138"/>
                    <a:pt x="90" y="138"/>
                  </a:cubicBezTo>
                  <a:cubicBezTo>
                    <a:pt x="90" y="138"/>
                    <a:pt x="89" y="138"/>
                    <a:pt x="89" y="138"/>
                  </a:cubicBezTo>
                  <a:cubicBezTo>
                    <a:pt x="89" y="137"/>
                    <a:pt x="89" y="137"/>
                    <a:pt x="88" y="136"/>
                  </a:cubicBezTo>
                  <a:cubicBezTo>
                    <a:pt x="88" y="136"/>
                    <a:pt x="88" y="134"/>
                    <a:pt x="88" y="134"/>
                  </a:cubicBezTo>
                  <a:cubicBezTo>
                    <a:pt x="88" y="133"/>
                    <a:pt x="88" y="132"/>
                    <a:pt x="88" y="131"/>
                  </a:cubicBezTo>
                  <a:cubicBezTo>
                    <a:pt x="88" y="131"/>
                    <a:pt x="89" y="131"/>
                    <a:pt x="89" y="130"/>
                  </a:cubicBezTo>
                  <a:cubicBezTo>
                    <a:pt x="89" y="130"/>
                    <a:pt x="90" y="128"/>
                    <a:pt x="90" y="127"/>
                  </a:cubicBezTo>
                  <a:cubicBezTo>
                    <a:pt x="90" y="126"/>
                    <a:pt x="89" y="126"/>
                    <a:pt x="88" y="125"/>
                  </a:cubicBezTo>
                  <a:cubicBezTo>
                    <a:pt x="88" y="124"/>
                    <a:pt x="89" y="123"/>
                    <a:pt x="88" y="122"/>
                  </a:cubicBezTo>
                  <a:cubicBezTo>
                    <a:pt x="88" y="122"/>
                    <a:pt x="86" y="122"/>
                    <a:pt x="86" y="122"/>
                  </a:cubicBezTo>
                  <a:cubicBezTo>
                    <a:pt x="85" y="122"/>
                    <a:pt x="84" y="123"/>
                    <a:pt x="84" y="124"/>
                  </a:cubicBezTo>
                  <a:cubicBezTo>
                    <a:pt x="83" y="124"/>
                    <a:pt x="83" y="125"/>
                    <a:pt x="83" y="125"/>
                  </a:cubicBezTo>
                  <a:cubicBezTo>
                    <a:pt x="82" y="125"/>
                    <a:pt x="80" y="125"/>
                    <a:pt x="80" y="124"/>
                  </a:cubicBezTo>
                  <a:cubicBezTo>
                    <a:pt x="79" y="124"/>
                    <a:pt x="79" y="122"/>
                    <a:pt x="79" y="121"/>
                  </a:cubicBezTo>
                  <a:cubicBezTo>
                    <a:pt x="78" y="120"/>
                    <a:pt x="78" y="119"/>
                    <a:pt x="78" y="118"/>
                  </a:cubicBezTo>
                  <a:cubicBezTo>
                    <a:pt x="78" y="118"/>
                    <a:pt x="77" y="117"/>
                    <a:pt x="76" y="117"/>
                  </a:cubicBezTo>
                  <a:cubicBezTo>
                    <a:pt x="76" y="116"/>
                    <a:pt x="74" y="115"/>
                    <a:pt x="73" y="115"/>
                  </a:cubicBezTo>
                  <a:cubicBezTo>
                    <a:pt x="73" y="115"/>
                    <a:pt x="72" y="116"/>
                    <a:pt x="72" y="116"/>
                  </a:cubicBezTo>
                  <a:cubicBezTo>
                    <a:pt x="71" y="117"/>
                    <a:pt x="71" y="118"/>
                    <a:pt x="71" y="119"/>
                  </a:cubicBezTo>
                  <a:cubicBezTo>
                    <a:pt x="71" y="119"/>
                    <a:pt x="70" y="120"/>
                    <a:pt x="69" y="119"/>
                  </a:cubicBezTo>
                  <a:cubicBezTo>
                    <a:pt x="68" y="119"/>
                    <a:pt x="67" y="118"/>
                    <a:pt x="66" y="117"/>
                  </a:cubicBezTo>
                  <a:cubicBezTo>
                    <a:pt x="66" y="116"/>
                    <a:pt x="65" y="114"/>
                    <a:pt x="65" y="113"/>
                  </a:cubicBezTo>
                  <a:cubicBezTo>
                    <a:pt x="64" y="112"/>
                    <a:pt x="63" y="110"/>
                    <a:pt x="63" y="109"/>
                  </a:cubicBezTo>
                  <a:cubicBezTo>
                    <a:pt x="63" y="108"/>
                    <a:pt x="62" y="106"/>
                    <a:pt x="62" y="104"/>
                  </a:cubicBezTo>
                  <a:cubicBezTo>
                    <a:pt x="63" y="103"/>
                    <a:pt x="63" y="102"/>
                    <a:pt x="63" y="101"/>
                  </a:cubicBezTo>
                  <a:cubicBezTo>
                    <a:pt x="63" y="100"/>
                    <a:pt x="63" y="99"/>
                    <a:pt x="63" y="98"/>
                  </a:cubicBezTo>
                  <a:cubicBezTo>
                    <a:pt x="62" y="98"/>
                    <a:pt x="62" y="97"/>
                    <a:pt x="61" y="96"/>
                  </a:cubicBezTo>
                  <a:cubicBezTo>
                    <a:pt x="61" y="96"/>
                    <a:pt x="59" y="95"/>
                    <a:pt x="59" y="94"/>
                  </a:cubicBezTo>
                  <a:cubicBezTo>
                    <a:pt x="59" y="93"/>
                    <a:pt x="59" y="91"/>
                    <a:pt x="59" y="90"/>
                  </a:cubicBezTo>
                  <a:cubicBezTo>
                    <a:pt x="59" y="89"/>
                    <a:pt x="60" y="88"/>
                    <a:pt x="60" y="87"/>
                  </a:cubicBezTo>
                  <a:cubicBezTo>
                    <a:pt x="60" y="86"/>
                    <a:pt x="60" y="85"/>
                    <a:pt x="60" y="84"/>
                  </a:cubicBezTo>
                  <a:cubicBezTo>
                    <a:pt x="60" y="83"/>
                    <a:pt x="58" y="81"/>
                    <a:pt x="57" y="81"/>
                  </a:cubicBezTo>
                  <a:cubicBezTo>
                    <a:pt x="57" y="80"/>
                    <a:pt x="55" y="79"/>
                    <a:pt x="55" y="79"/>
                  </a:cubicBezTo>
                  <a:cubicBezTo>
                    <a:pt x="54" y="78"/>
                    <a:pt x="53" y="77"/>
                    <a:pt x="53" y="76"/>
                  </a:cubicBezTo>
                  <a:cubicBezTo>
                    <a:pt x="53" y="74"/>
                    <a:pt x="53" y="71"/>
                    <a:pt x="52" y="69"/>
                  </a:cubicBezTo>
                  <a:cubicBezTo>
                    <a:pt x="52" y="69"/>
                    <a:pt x="51" y="68"/>
                    <a:pt x="51" y="67"/>
                  </a:cubicBezTo>
                  <a:cubicBezTo>
                    <a:pt x="51" y="67"/>
                    <a:pt x="50" y="66"/>
                    <a:pt x="49" y="65"/>
                  </a:cubicBezTo>
                  <a:cubicBezTo>
                    <a:pt x="49" y="65"/>
                    <a:pt x="50" y="64"/>
                    <a:pt x="50" y="63"/>
                  </a:cubicBezTo>
                  <a:cubicBezTo>
                    <a:pt x="50" y="62"/>
                    <a:pt x="52" y="61"/>
                    <a:pt x="52" y="60"/>
                  </a:cubicBezTo>
                  <a:cubicBezTo>
                    <a:pt x="52" y="60"/>
                    <a:pt x="52" y="58"/>
                    <a:pt x="51" y="58"/>
                  </a:cubicBezTo>
                  <a:cubicBezTo>
                    <a:pt x="51" y="57"/>
                    <a:pt x="50" y="56"/>
                    <a:pt x="49" y="56"/>
                  </a:cubicBezTo>
                  <a:cubicBezTo>
                    <a:pt x="48" y="56"/>
                    <a:pt x="47" y="57"/>
                    <a:pt x="47" y="57"/>
                  </a:cubicBezTo>
                  <a:cubicBezTo>
                    <a:pt x="46" y="58"/>
                    <a:pt x="46" y="59"/>
                    <a:pt x="46" y="60"/>
                  </a:cubicBezTo>
                  <a:cubicBezTo>
                    <a:pt x="45" y="60"/>
                    <a:pt x="43" y="60"/>
                    <a:pt x="42" y="60"/>
                  </a:cubicBezTo>
                  <a:cubicBezTo>
                    <a:pt x="41" y="60"/>
                    <a:pt x="40" y="59"/>
                    <a:pt x="39" y="59"/>
                  </a:cubicBezTo>
                  <a:cubicBezTo>
                    <a:pt x="38" y="58"/>
                    <a:pt x="38" y="55"/>
                    <a:pt x="37" y="55"/>
                  </a:cubicBezTo>
                  <a:cubicBezTo>
                    <a:pt x="36" y="54"/>
                    <a:pt x="35" y="53"/>
                    <a:pt x="34" y="53"/>
                  </a:cubicBezTo>
                  <a:cubicBezTo>
                    <a:pt x="34" y="52"/>
                    <a:pt x="32" y="52"/>
                    <a:pt x="32" y="52"/>
                  </a:cubicBezTo>
                  <a:cubicBezTo>
                    <a:pt x="31" y="51"/>
                    <a:pt x="31" y="49"/>
                    <a:pt x="30" y="48"/>
                  </a:cubicBezTo>
                  <a:cubicBezTo>
                    <a:pt x="30" y="48"/>
                    <a:pt x="28" y="48"/>
                    <a:pt x="28" y="48"/>
                  </a:cubicBezTo>
                  <a:cubicBezTo>
                    <a:pt x="27" y="48"/>
                    <a:pt x="25" y="48"/>
                    <a:pt x="24" y="49"/>
                  </a:cubicBezTo>
                  <a:cubicBezTo>
                    <a:pt x="24" y="49"/>
                    <a:pt x="23" y="51"/>
                    <a:pt x="22" y="51"/>
                  </a:cubicBezTo>
                  <a:cubicBezTo>
                    <a:pt x="22" y="52"/>
                    <a:pt x="21" y="52"/>
                    <a:pt x="20" y="52"/>
                  </a:cubicBezTo>
                  <a:cubicBezTo>
                    <a:pt x="19" y="51"/>
                    <a:pt x="18" y="50"/>
                    <a:pt x="18" y="49"/>
                  </a:cubicBezTo>
                  <a:cubicBezTo>
                    <a:pt x="17" y="48"/>
                    <a:pt x="18" y="46"/>
                    <a:pt x="19" y="46"/>
                  </a:cubicBezTo>
                  <a:cubicBezTo>
                    <a:pt x="19" y="45"/>
                    <a:pt x="20" y="45"/>
                    <a:pt x="20" y="44"/>
                  </a:cubicBezTo>
                  <a:cubicBezTo>
                    <a:pt x="20" y="43"/>
                    <a:pt x="20" y="42"/>
                    <a:pt x="19" y="41"/>
                  </a:cubicBezTo>
                  <a:cubicBezTo>
                    <a:pt x="19" y="41"/>
                    <a:pt x="17" y="40"/>
                    <a:pt x="17" y="40"/>
                  </a:cubicBezTo>
                  <a:cubicBezTo>
                    <a:pt x="16" y="40"/>
                    <a:pt x="14" y="40"/>
                    <a:pt x="14" y="41"/>
                  </a:cubicBezTo>
                  <a:cubicBezTo>
                    <a:pt x="13" y="41"/>
                    <a:pt x="13" y="42"/>
                    <a:pt x="13" y="42"/>
                  </a:cubicBezTo>
                  <a:cubicBezTo>
                    <a:pt x="12" y="42"/>
                    <a:pt x="11" y="43"/>
                    <a:pt x="10" y="43"/>
                  </a:cubicBezTo>
                  <a:cubicBezTo>
                    <a:pt x="9" y="43"/>
                    <a:pt x="9" y="42"/>
                    <a:pt x="8" y="42"/>
                  </a:cubicBezTo>
                  <a:cubicBezTo>
                    <a:pt x="8" y="42"/>
                    <a:pt x="8" y="41"/>
                    <a:pt x="8" y="41"/>
                  </a:cubicBezTo>
                  <a:cubicBezTo>
                    <a:pt x="8" y="40"/>
                    <a:pt x="7" y="39"/>
                    <a:pt x="7" y="38"/>
                  </a:cubicBezTo>
                  <a:cubicBezTo>
                    <a:pt x="7" y="37"/>
                    <a:pt x="8" y="35"/>
                    <a:pt x="8" y="35"/>
                  </a:cubicBezTo>
                  <a:cubicBezTo>
                    <a:pt x="8" y="35"/>
                    <a:pt x="11" y="35"/>
                    <a:pt x="11" y="34"/>
                  </a:cubicBezTo>
                  <a:cubicBezTo>
                    <a:pt x="12" y="34"/>
                    <a:pt x="12" y="33"/>
                    <a:pt x="12" y="32"/>
                  </a:cubicBezTo>
                  <a:cubicBezTo>
                    <a:pt x="13" y="32"/>
                    <a:pt x="14" y="31"/>
                    <a:pt x="14" y="31"/>
                  </a:cubicBezTo>
                  <a:cubicBezTo>
                    <a:pt x="14" y="31"/>
                    <a:pt x="15" y="30"/>
                    <a:pt x="15" y="30"/>
                  </a:cubicBezTo>
                  <a:cubicBezTo>
                    <a:pt x="15" y="29"/>
                    <a:pt x="14" y="28"/>
                    <a:pt x="13" y="27"/>
                  </a:cubicBezTo>
                  <a:cubicBezTo>
                    <a:pt x="13" y="27"/>
                    <a:pt x="12" y="26"/>
                    <a:pt x="12" y="26"/>
                  </a:cubicBezTo>
                  <a:cubicBezTo>
                    <a:pt x="11" y="26"/>
                    <a:pt x="10" y="25"/>
                    <a:pt x="10" y="25"/>
                  </a:cubicBezTo>
                  <a:cubicBezTo>
                    <a:pt x="9" y="24"/>
                    <a:pt x="8" y="24"/>
                    <a:pt x="8" y="24"/>
                  </a:cubicBezTo>
                  <a:cubicBezTo>
                    <a:pt x="7" y="24"/>
                    <a:pt x="6" y="24"/>
                    <a:pt x="5" y="24"/>
                  </a:cubicBezTo>
                  <a:cubicBezTo>
                    <a:pt x="4" y="24"/>
                    <a:pt x="4" y="25"/>
                    <a:pt x="4" y="25"/>
                  </a:cubicBezTo>
                  <a:cubicBezTo>
                    <a:pt x="3" y="25"/>
                    <a:pt x="2" y="26"/>
                    <a:pt x="1" y="26"/>
                  </a:cubicBezTo>
                  <a:cubicBezTo>
                    <a:pt x="1" y="25"/>
                    <a:pt x="0" y="25"/>
                    <a:pt x="0" y="25"/>
                  </a:cubicBezTo>
                  <a:cubicBezTo>
                    <a:pt x="0" y="24"/>
                    <a:pt x="0" y="22"/>
                    <a:pt x="0" y="22"/>
                  </a:cubicBezTo>
                  <a:cubicBezTo>
                    <a:pt x="0" y="21"/>
                    <a:pt x="1" y="19"/>
                    <a:pt x="2" y="18"/>
                  </a:cubicBezTo>
                  <a:cubicBezTo>
                    <a:pt x="2" y="17"/>
                    <a:pt x="2" y="16"/>
                    <a:pt x="2" y="15"/>
                  </a:cubicBezTo>
                  <a:cubicBezTo>
                    <a:pt x="2" y="14"/>
                    <a:pt x="1" y="12"/>
                    <a:pt x="1" y="11"/>
                  </a:cubicBezTo>
                  <a:cubicBezTo>
                    <a:pt x="1" y="10"/>
                    <a:pt x="1" y="8"/>
                    <a:pt x="2" y="6"/>
                  </a:cubicBezTo>
                  <a:cubicBezTo>
                    <a:pt x="2" y="6"/>
                    <a:pt x="3" y="4"/>
                    <a:pt x="4" y="4"/>
                  </a:cubicBezTo>
                  <a:cubicBezTo>
                    <a:pt x="5" y="4"/>
                    <a:pt x="6" y="6"/>
                    <a:pt x="6" y="7"/>
                  </a:cubicBezTo>
                  <a:cubicBezTo>
                    <a:pt x="6" y="7"/>
                    <a:pt x="6" y="8"/>
                    <a:pt x="6" y="9"/>
                  </a:cubicBezTo>
                  <a:cubicBezTo>
                    <a:pt x="7" y="9"/>
                    <a:pt x="9" y="9"/>
                    <a:pt x="9" y="9"/>
                  </a:cubicBezTo>
                  <a:cubicBezTo>
                    <a:pt x="10" y="8"/>
                    <a:pt x="10" y="7"/>
                    <a:pt x="10" y="6"/>
                  </a:cubicBezTo>
                  <a:cubicBezTo>
                    <a:pt x="11" y="6"/>
                    <a:pt x="10" y="4"/>
                    <a:pt x="11" y="4"/>
                  </a:cubicBezTo>
                  <a:cubicBezTo>
                    <a:pt x="11" y="3"/>
                    <a:pt x="12" y="5"/>
                    <a:pt x="13" y="5"/>
                  </a:cubicBezTo>
                  <a:cubicBezTo>
                    <a:pt x="14" y="5"/>
                    <a:pt x="17" y="4"/>
                    <a:pt x="18" y="4"/>
                  </a:cubicBezTo>
                  <a:cubicBezTo>
                    <a:pt x="18" y="4"/>
                    <a:pt x="18" y="5"/>
                    <a:pt x="18" y="5"/>
                  </a:cubicBezTo>
                  <a:cubicBezTo>
                    <a:pt x="18" y="5"/>
                    <a:pt x="17" y="6"/>
                    <a:pt x="17" y="6"/>
                  </a:cubicBezTo>
                  <a:cubicBezTo>
                    <a:pt x="17" y="7"/>
                    <a:pt x="18" y="7"/>
                    <a:pt x="18" y="7"/>
                  </a:cubicBezTo>
                  <a:cubicBezTo>
                    <a:pt x="19" y="8"/>
                    <a:pt x="20" y="8"/>
                    <a:pt x="20" y="8"/>
                  </a:cubicBezTo>
                  <a:cubicBezTo>
                    <a:pt x="21" y="8"/>
                    <a:pt x="22" y="9"/>
                    <a:pt x="23" y="9"/>
                  </a:cubicBezTo>
                  <a:cubicBezTo>
                    <a:pt x="23" y="9"/>
                    <a:pt x="25" y="10"/>
                    <a:pt x="25" y="9"/>
                  </a:cubicBezTo>
                  <a:cubicBezTo>
                    <a:pt x="26" y="9"/>
                    <a:pt x="26" y="8"/>
                    <a:pt x="26" y="8"/>
                  </a:cubicBezTo>
                  <a:cubicBezTo>
                    <a:pt x="26" y="7"/>
                    <a:pt x="27" y="7"/>
                    <a:pt x="27" y="6"/>
                  </a:cubicBezTo>
                  <a:cubicBezTo>
                    <a:pt x="27" y="6"/>
                    <a:pt x="27" y="6"/>
                    <a:pt x="27" y="5"/>
                  </a:cubicBezTo>
                  <a:cubicBezTo>
                    <a:pt x="27" y="5"/>
                    <a:pt x="28" y="5"/>
                    <a:pt x="28" y="6"/>
                  </a:cubicBezTo>
                  <a:cubicBezTo>
                    <a:pt x="28" y="6"/>
                    <a:pt x="28" y="8"/>
                    <a:pt x="29" y="8"/>
                  </a:cubicBezTo>
                  <a:cubicBezTo>
                    <a:pt x="30" y="9"/>
                    <a:pt x="32" y="9"/>
                    <a:pt x="33" y="10"/>
                  </a:cubicBezTo>
                  <a:cubicBezTo>
                    <a:pt x="34" y="10"/>
                    <a:pt x="34" y="11"/>
                    <a:pt x="34" y="12"/>
                  </a:cubicBezTo>
                  <a:cubicBezTo>
                    <a:pt x="34" y="13"/>
                    <a:pt x="34" y="15"/>
                    <a:pt x="34" y="15"/>
                  </a:cubicBezTo>
                  <a:cubicBezTo>
                    <a:pt x="34" y="16"/>
                    <a:pt x="36" y="18"/>
                    <a:pt x="37" y="18"/>
                  </a:cubicBezTo>
                  <a:cubicBezTo>
                    <a:pt x="39" y="18"/>
                    <a:pt x="40" y="16"/>
                    <a:pt x="41" y="16"/>
                  </a:cubicBezTo>
                  <a:cubicBezTo>
                    <a:pt x="42" y="15"/>
                    <a:pt x="42" y="13"/>
                    <a:pt x="43" y="13"/>
                  </a:cubicBezTo>
                  <a:cubicBezTo>
                    <a:pt x="44" y="12"/>
                    <a:pt x="46" y="12"/>
                    <a:pt x="47" y="11"/>
                  </a:cubicBezTo>
                  <a:cubicBezTo>
                    <a:pt x="47" y="10"/>
                    <a:pt x="48" y="8"/>
                    <a:pt x="48" y="7"/>
                  </a:cubicBezTo>
                  <a:cubicBezTo>
                    <a:pt x="48" y="6"/>
                    <a:pt x="47" y="4"/>
                    <a:pt x="47" y="3"/>
                  </a:cubicBezTo>
                  <a:cubicBezTo>
                    <a:pt x="47" y="2"/>
                    <a:pt x="47" y="1"/>
                    <a:pt x="48" y="0"/>
                  </a:cubicBezTo>
                  <a:cubicBezTo>
                    <a:pt x="49" y="0"/>
                    <a:pt x="50" y="0"/>
                    <a:pt x="50" y="0"/>
                  </a:cubicBezTo>
                  <a:cubicBezTo>
                    <a:pt x="52" y="0"/>
                    <a:pt x="54" y="1"/>
                    <a:pt x="55" y="2"/>
                  </a:cubicBezTo>
                  <a:cubicBezTo>
                    <a:pt x="57" y="3"/>
                    <a:pt x="60" y="6"/>
                    <a:pt x="62" y="8"/>
                  </a:cubicBezTo>
                  <a:cubicBezTo>
                    <a:pt x="63" y="9"/>
                    <a:pt x="66" y="11"/>
                    <a:pt x="67" y="12"/>
                  </a:cubicBezTo>
                  <a:cubicBezTo>
                    <a:pt x="69" y="13"/>
                    <a:pt x="73" y="15"/>
                    <a:pt x="75" y="17"/>
                  </a:cubicBezTo>
                  <a:cubicBezTo>
                    <a:pt x="76" y="18"/>
                    <a:pt x="78" y="21"/>
                    <a:pt x="79" y="22"/>
                  </a:cubicBezTo>
                  <a:cubicBezTo>
                    <a:pt x="80" y="22"/>
                    <a:pt x="82" y="23"/>
                    <a:pt x="83" y="24"/>
                  </a:cubicBezTo>
                  <a:cubicBezTo>
                    <a:pt x="84" y="24"/>
                    <a:pt x="85" y="26"/>
                    <a:pt x="86" y="26"/>
                  </a:cubicBezTo>
                  <a:cubicBezTo>
                    <a:pt x="87" y="27"/>
                    <a:pt x="88" y="29"/>
                    <a:pt x="89" y="29"/>
                  </a:cubicBezTo>
                  <a:cubicBezTo>
                    <a:pt x="90" y="30"/>
                    <a:pt x="93" y="32"/>
                    <a:pt x="94" y="32"/>
                  </a:cubicBezTo>
                  <a:cubicBezTo>
                    <a:pt x="95" y="33"/>
                    <a:pt x="97" y="33"/>
                    <a:pt x="98" y="34"/>
                  </a:cubicBezTo>
                  <a:cubicBezTo>
                    <a:pt x="99" y="34"/>
                    <a:pt x="102" y="36"/>
                    <a:pt x="103" y="36"/>
                  </a:cubicBezTo>
                  <a:cubicBezTo>
                    <a:pt x="104" y="36"/>
                    <a:pt x="104" y="34"/>
                    <a:pt x="105" y="34"/>
                  </a:cubicBezTo>
                  <a:cubicBezTo>
                    <a:pt x="106" y="34"/>
                    <a:pt x="107" y="34"/>
                    <a:pt x="108" y="34"/>
                  </a:cubicBezTo>
                  <a:cubicBezTo>
                    <a:pt x="108" y="34"/>
                    <a:pt x="110" y="35"/>
                    <a:pt x="110" y="36"/>
                  </a:cubicBezTo>
                  <a:cubicBezTo>
                    <a:pt x="110" y="36"/>
                    <a:pt x="110" y="37"/>
                    <a:pt x="111" y="38"/>
                  </a:cubicBezTo>
                  <a:cubicBezTo>
                    <a:pt x="111" y="39"/>
                    <a:pt x="112" y="39"/>
                    <a:pt x="113" y="40"/>
                  </a:cubicBezTo>
                  <a:cubicBezTo>
                    <a:pt x="114" y="40"/>
                    <a:pt x="116" y="41"/>
                    <a:pt x="116" y="42"/>
                  </a:cubicBezTo>
                  <a:cubicBezTo>
                    <a:pt x="116" y="43"/>
                    <a:pt x="115" y="44"/>
                    <a:pt x="115" y="45"/>
                  </a:cubicBezTo>
                  <a:cubicBezTo>
                    <a:pt x="115" y="46"/>
                    <a:pt x="116" y="48"/>
                    <a:pt x="116" y="48"/>
                  </a:cubicBezTo>
                  <a:cubicBezTo>
                    <a:pt x="117" y="50"/>
                    <a:pt x="119" y="51"/>
                    <a:pt x="119" y="53"/>
                  </a:cubicBezTo>
                  <a:cubicBezTo>
                    <a:pt x="120" y="54"/>
                    <a:pt x="120" y="57"/>
                    <a:pt x="120" y="58"/>
                  </a:cubicBezTo>
                  <a:cubicBezTo>
                    <a:pt x="121" y="59"/>
                    <a:pt x="123" y="63"/>
                    <a:pt x="124" y="64"/>
                  </a:cubicBezTo>
                  <a:cubicBezTo>
                    <a:pt x="124" y="65"/>
                    <a:pt x="126" y="67"/>
                    <a:pt x="126" y="68"/>
                  </a:cubicBezTo>
                  <a:cubicBezTo>
                    <a:pt x="127" y="70"/>
                    <a:pt x="128" y="74"/>
                    <a:pt x="129" y="76"/>
                  </a:cubicBezTo>
                  <a:cubicBezTo>
                    <a:pt x="130" y="79"/>
                    <a:pt x="133" y="84"/>
                    <a:pt x="134" y="87"/>
                  </a:cubicBezTo>
                  <a:cubicBezTo>
                    <a:pt x="135" y="88"/>
                    <a:pt x="136" y="91"/>
                    <a:pt x="136" y="92"/>
                  </a:cubicBezTo>
                  <a:cubicBezTo>
                    <a:pt x="136" y="93"/>
                    <a:pt x="136" y="96"/>
                    <a:pt x="136" y="97"/>
                  </a:cubicBezTo>
                  <a:cubicBezTo>
                    <a:pt x="136" y="99"/>
                    <a:pt x="138" y="102"/>
                    <a:pt x="138" y="103"/>
                  </a:cubicBezTo>
                  <a:cubicBezTo>
                    <a:pt x="139" y="106"/>
                    <a:pt x="142" y="110"/>
                    <a:pt x="142" y="1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60"/>
            <p:cNvSpPr>
              <a:spLocks/>
            </p:cNvSpPr>
            <p:nvPr/>
          </p:nvSpPr>
          <p:spPr bwMode="auto">
            <a:xfrm>
              <a:off x="1874" y="1906"/>
              <a:ext cx="392" cy="393"/>
            </a:xfrm>
            <a:custGeom>
              <a:avLst/>
              <a:gdLst>
                <a:gd name="T0" fmla="*/ 141 w 143"/>
                <a:gd name="T1" fmla="*/ 115 h 143"/>
                <a:gd name="T2" fmla="*/ 134 w 143"/>
                <a:gd name="T3" fmla="*/ 118 h 143"/>
                <a:gd name="T4" fmla="*/ 128 w 143"/>
                <a:gd name="T5" fmla="*/ 120 h 143"/>
                <a:gd name="T6" fmla="*/ 126 w 143"/>
                <a:gd name="T7" fmla="*/ 127 h 143"/>
                <a:gd name="T8" fmla="*/ 120 w 143"/>
                <a:gd name="T9" fmla="*/ 129 h 143"/>
                <a:gd name="T10" fmla="*/ 113 w 143"/>
                <a:gd name="T11" fmla="*/ 128 h 143"/>
                <a:gd name="T12" fmla="*/ 111 w 143"/>
                <a:gd name="T13" fmla="*/ 134 h 143"/>
                <a:gd name="T14" fmla="*/ 105 w 143"/>
                <a:gd name="T15" fmla="*/ 140 h 143"/>
                <a:gd name="T16" fmla="*/ 100 w 143"/>
                <a:gd name="T17" fmla="*/ 143 h 143"/>
                <a:gd name="T18" fmla="*/ 94 w 143"/>
                <a:gd name="T19" fmla="*/ 138 h 143"/>
                <a:gd name="T20" fmla="*/ 89 w 143"/>
                <a:gd name="T21" fmla="*/ 138 h 143"/>
                <a:gd name="T22" fmla="*/ 88 w 143"/>
                <a:gd name="T23" fmla="*/ 131 h 143"/>
                <a:gd name="T24" fmla="*/ 88 w 143"/>
                <a:gd name="T25" fmla="*/ 125 h 143"/>
                <a:gd name="T26" fmla="*/ 84 w 143"/>
                <a:gd name="T27" fmla="*/ 124 h 143"/>
                <a:gd name="T28" fmla="*/ 79 w 143"/>
                <a:gd name="T29" fmla="*/ 121 h 143"/>
                <a:gd name="T30" fmla="*/ 73 w 143"/>
                <a:gd name="T31" fmla="*/ 115 h 143"/>
                <a:gd name="T32" fmla="*/ 69 w 143"/>
                <a:gd name="T33" fmla="*/ 119 h 143"/>
                <a:gd name="T34" fmla="*/ 63 w 143"/>
                <a:gd name="T35" fmla="*/ 109 h 143"/>
                <a:gd name="T36" fmla="*/ 63 w 143"/>
                <a:gd name="T37" fmla="*/ 98 h 143"/>
                <a:gd name="T38" fmla="*/ 59 w 143"/>
                <a:gd name="T39" fmla="*/ 90 h 143"/>
                <a:gd name="T40" fmla="*/ 57 w 143"/>
                <a:gd name="T41" fmla="*/ 81 h 143"/>
                <a:gd name="T42" fmla="*/ 52 w 143"/>
                <a:gd name="T43" fmla="*/ 69 h 143"/>
                <a:gd name="T44" fmla="*/ 50 w 143"/>
                <a:gd name="T45" fmla="*/ 63 h 143"/>
                <a:gd name="T46" fmla="*/ 49 w 143"/>
                <a:gd name="T47" fmla="*/ 56 h 143"/>
                <a:gd name="T48" fmla="*/ 42 w 143"/>
                <a:gd name="T49" fmla="*/ 60 h 143"/>
                <a:gd name="T50" fmla="*/ 34 w 143"/>
                <a:gd name="T51" fmla="*/ 53 h 143"/>
                <a:gd name="T52" fmla="*/ 28 w 143"/>
                <a:gd name="T53" fmla="*/ 48 h 143"/>
                <a:gd name="T54" fmla="*/ 20 w 143"/>
                <a:gd name="T55" fmla="*/ 52 h 143"/>
                <a:gd name="T56" fmla="*/ 20 w 143"/>
                <a:gd name="T57" fmla="*/ 44 h 143"/>
                <a:gd name="T58" fmla="*/ 14 w 143"/>
                <a:gd name="T59" fmla="*/ 41 h 143"/>
                <a:gd name="T60" fmla="*/ 8 w 143"/>
                <a:gd name="T61" fmla="*/ 42 h 143"/>
                <a:gd name="T62" fmla="*/ 8 w 143"/>
                <a:gd name="T63" fmla="*/ 35 h 143"/>
                <a:gd name="T64" fmla="*/ 14 w 143"/>
                <a:gd name="T65" fmla="*/ 31 h 143"/>
                <a:gd name="T66" fmla="*/ 12 w 143"/>
                <a:gd name="T67" fmla="*/ 26 h 143"/>
                <a:gd name="T68" fmla="*/ 5 w 143"/>
                <a:gd name="T69" fmla="*/ 24 h 143"/>
                <a:gd name="T70" fmla="*/ 0 w 143"/>
                <a:gd name="T71" fmla="*/ 25 h 143"/>
                <a:gd name="T72" fmla="*/ 2 w 143"/>
                <a:gd name="T73" fmla="*/ 15 h 143"/>
                <a:gd name="T74" fmla="*/ 4 w 143"/>
                <a:gd name="T75" fmla="*/ 4 h 143"/>
                <a:gd name="T76" fmla="*/ 9 w 143"/>
                <a:gd name="T77" fmla="*/ 9 h 143"/>
                <a:gd name="T78" fmla="*/ 13 w 143"/>
                <a:gd name="T79" fmla="*/ 5 h 143"/>
                <a:gd name="T80" fmla="*/ 17 w 143"/>
                <a:gd name="T81" fmla="*/ 6 h 143"/>
                <a:gd name="T82" fmla="*/ 23 w 143"/>
                <a:gd name="T83" fmla="*/ 9 h 143"/>
                <a:gd name="T84" fmla="*/ 27 w 143"/>
                <a:gd name="T85" fmla="*/ 6 h 143"/>
                <a:gd name="T86" fmla="*/ 29 w 143"/>
                <a:gd name="T87" fmla="*/ 8 h 143"/>
                <a:gd name="T88" fmla="*/ 34 w 143"/>
                <a:gd name="T89" fmla="*/ 15 h 143"/>
                <a:gd name="T90" fmla="*/ 43 w 143"/>
                <a:gd name="T91" fmla="*/ 13 h 143"/>
                <a:gd name="T92" fmla="*/ 47 w 143"/>
                <a:gd name="T93" fmla="*/ 3 h 143"/>
                <a:gd name="T94" fmla="*/ 55 w 143"/>
                <a:gd name="T95" fmla="*/ 2 h 143"/>
                <a:gd name="T96" fmla="*/ 75 w 143"/>
                <a:gd name="T97" fmla="*/ 17 h 143"/>
                <a:gd name="T98" fmla="*/ 86 w 143"/>
                <a:gd name="T99" fmla="*/ 26 h 143"/>
                <a:gd name="T100" fmla="*/ 98 w 143"/>
                <a:gd name="T101" fmla="*/ 34 h 143"/>
                <a:gd name="T102" fmla="*/ 108 w 143"/>
                <a:gd name="T103" fmla="*/ 34 h 143"/>
                <a:gd name="T104" fmla="*/ 113 w 143"/>
                <a:gd name="T105" fmla="*/ 40 h 143"/>
                <a:gd name="T106" fmla="*/ 116 w 143"/>
                <a:gd name="T107" fmla="*/ 48 h 143"/>
                <a:gd name="T108" fmla="*/ 124 w 143"/>
                <a:gd name="T109" fmla="*/ 64 h 143"/>
                <a:gd name="T110" fmla="*/ 134 w 143"/>
                <a:gd name="T111" fmla="*/ 87 h 143"/>
                <a:gd name="T112" fmla="*/ 138 w 143"/>
                <a:gd name="T113" fmla="*/ 10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3" h="143">
                  <a:moveTo>
                    <a:pt x="142" y="112"/>
                  </a:moveTo>
                  <a:cubicBezTo>
                    <a:pt x="143" y="113"/>
                    <a:pt x="143" y="113"/>
                    <a:pt x="143" y="114"/>
                  </a:cubicBezTo>
                  <a:cubicBezTo>
                    <a:pt x="142" y="115"/>
                    <a:pt x="142" y="115"/>
                    <a:pt x="141" y="115"/>
                  </a:cubicBezTo>
                  <a:cubicBezTo>
                    <a:pt x="141" y="116"/>
                    <a:pt x="139" y="115"/>
                    <a:pt x="139" y="115"/>
                  </a:cubicBezTo>
                  <a:cubicBezTo>
                    <a:pt x="138" y="116"/>
                    <a:pt x="136" y="115"/>
                    <a:pt x="136" y="116"/>
                  </a:cubicBezTo>
                  <a:cubicBezTo>
                    <a:pt x="135" y="116"/>
                    <a:pt x="134" y="117"/>
                    <a:pt x="134" y="118"/>
                  </a:cubicBezTo>
                  <a:cubicBezTo>
                    <a:pt x="133" y="118"/>
                    <a:pt x="133" y="118"/>
                    <a:pt x="132" y="119"/>
                  </a:cubicBezTo>
                  <a:cubicBezTo>
                    <a:pt x="132" y="119"/>
                    <a:pt x="130" y="119"/>
                    <a:pt x="130" y="119"/>
                  </a:cubicBezTo>
                  <a:cubicBezTo>
                    <a:pt x="129" y="119"/>
                    <a:pt x="128" y="119"/>
                    <a:pt x="128" y="120"/>
                  </a:cubicBezTo>
                  <a:cubicBezTo>
                    <a:pt x="127" y="121"/>
                    <a:pt x="128" y="122"/>
                    <a:pt x="127" y="123"/>
                  </a:cubicBezTo>
                  <a:cubicBezTo>
                    <a:pt x="127" y="123"/>
                    <a:pt x="126" y="124"/>
                    <a:pt x="126" y="124"/>
                  </a:cubicBezTo>
                  <a:cubicBezTo>
                    <a:pt x="126" y="125"/>
                    <a:pt x="126" y="126"/>
                    <a:pt x="126" y="127"/>
                  </a:cubicBezTo>
                  <a:cubicBezTo>
                    <a:pt x="126" y="127"/>
                    <a:pt x="125" y="128"/>
                    <a:pt x="125" y="128"/>
                  </a:cubicBezTo>
                  <a:cubicBezTo>
                    <a:pt x="125" y="129"/>
                    <a:pt x="123" y="129"/>
                    <a:pt x="123" y="129"/>
                  </a:cubicBezTo>
                  <a:cubicBezTo>
                    <a:pt x="122" y="129"/>
                    <a:pt x="121" y="129"/>
                    <a:pt x="120" y="129"/>
                  </a:cubicBezTo>
                  <a:cubicBezTo>
                    <a:pt x="120" y="128"/>
                    <a:pt x="119" y="128"/>
                    <a:pt x="118" y="127"/>
                  </a:cubicBezTo>
                  <a:cubicBezTo>
                    <a:pt x="118" y="127"/>
                    <a:pt x="116" y="127"/>
                    <a:pt x="115" y="127"/>
                  </a:cubicBezTo>
                  <a:cubicBezTo>
                    <a:pt x="115" y="127"/>
                    <a:pt x="114" y="127"/>
                    <a:pt x="113" y="128"/>
                  </a:cubicBezTo>
                  <a:cubicBezTo>
                    <a:pt x="113" y="128"/>
                    <a:pt x="112" y="129"/>
                    <a:pt x="112" y="130"/>
                  </a:cubicBezTo>
                  <a:cubicBezTo>
                    <a:pt x="112" y="130"/>
                    <a:pt x="111" y="131"/>
                    <a:pt x="111" y="131"/>
                  </a:cubicBezTo>
                  <a:cubicBezTo>
                    <a:pt x="111" y="132"/>
                    <a:pt x="111" y="133"/>
                    <a:pt x="111" y="134"/>
                  </a:cubicBezTo>
                  <a:cubicBezTo>
                    <a:pt x="111" y="135"/>
                    <a:pt x="111" y="136"/>
                    <a:pt x="110" y="137"/>
                  </a:cubicBezTo>
                  <a:cubicBezTo>
                    <a:pt x="110" y="137"/>
                    <a:pt x="108" y="138"/>
                    <a:pt x="108" y="138"/>
                  </a:cubicBezTo>
                  <a:cubicBezTo>
                    <a:pt x="107" y="139"/>
                    <a:pt x="106" y="139"/>
                    <a:pt x="105" y="140"/>
                  </a:cubicBezTo>
                  <a:cubicBezTo>
                    <a:pt x="105" y="140"/>
                    <a:pt x="104" y="141"/>
                    <a:pt x="104" y="142"/>
                  </a:cubicBezTo>
                  <a:cubicBezTo>
                    <a:pt x="104" y="142"/>
                    <a:pt x="102" y="142"/>
                    <a:pt x="102" y="143"/>
                  </a:cubicBezTo>
                  <a:cubicBezTo>
                    <a:pt x="101" y="143"/>
                    <a:pt x="101" y="143"/>
                    <a:pt x="100" y="143"/>
                  </a:cubicBezTo>
                  <a:cubicBezTo>
                    <a:pt x="100" y="143"/>
                    <a:pt x="98" y="143"/>
                    <a:pt x="98" y="142"/>
                  </a:cubicBezTo>
                  <a:cubicBezTo>
                    <a:pt x="97" y="142"/>
                    <a:pt x="97" y="140"/>
                    <a:pt x="97" y="140"/>
                  </a:cubicBezTo>
                  <a:cubicBezTo>
                    <a:pt x="96" y="139"/>
                    <a:pt x="95" y="138"/>
                    <a:pt x="94" y="138"/>
                  </a:cubicBezTo>
                  <a:cubicBezTo>
                    <a:pt x="94" y="138"/>
                    <a:pt x="93" y="137"/>
                    <a:pt x="93" y="137"/>
                  </a:cubicBezTo>
                  <a:cubicBezTo>
                    <a:pt x="92" y="137"/>
                    <a:pt x="91" y="138"/>
                    <a:pt x="90" y="138"/>
                  </a:cubicBezTo>
                  <a:cubicBezTo>
                    <a:pt x="90" y="138"/>
                    <a:pt x="89" y="138"/>
                    <a:pt x="89" y="138"/>
                  </a:cubicBezTo>
                  <a:cubicBezTo>
                    <a:pt x="89" y="137"/>
                    <a:pt x="89" y="137"/>
                    <a:pt x="88" y="136"/>
                  </a:cubicBezTo>
                  <a:cubicBezTo>
                    <a:pt x="88" y="136"/>
                    <a:pt x="88" y="134"/>
                    <a:pt x="88" y="134"/>
                  </a:cubicBezTo>
                  <a:cubicBezTo>
                    <a:pt x="88" y="133"/>
                    <a:pt x="88" y="132"/>
                    <a:pt x="88" y="131"/>
                  </a:cubicBezTo>
                  <a:cubicBezTo>
                    <a:pt x="88" y="131"/>
                    <a:pt x="89" y="131"/>
                    <a:pt x="89" y="130"/>
                  </a:cubicBezTo>
                  <a:cubicBezTo>
                    <a:pt x="89" y="130"/>
                    <a:pt x="90" y="128"/>
                    <a:pt x="90" y="127"/>
                  </a:cubicBezTo>
                  <a:cubicBezTo>
                    <a:pt x="90" y="126"/>
                    <a:pt x="89" y="126"/>
                    <a:pt x="88" y="125"/>
                  </a:cubicBezTo>
                  <a:cubicBezTo>
                    <a:pt x="88" y="124"/>
                    <a:pt x="89" y="123"/>
                    <a:pt x="88" y="122"/>
                  </a:cubicBezTo>
                  <a:cubicBezTo>
                    <a:pt x="88" y="122"/>
                    <a:pt x="86" y="122"/>
                    <a:pt x="86" y="122"/>
                  </a:cubicBezTo>
                  <a:cubicBezTo>
                    <a:pt x="85" y="122"/>
                    <a:pt x="84" y="123"/>
                    <a:pt x="84" y="124"/>
                  </a:cubicBezTo>
                  <a:cubicBezTo>
                    <a:pt x="83" y="124"/>
                    <a:pt x="83" y="125"/>
                    <a:pt x="83" y="125"/>
                  </a:cubicBezTo>
                  <a:cubicBezTo>
                    <a:pt x="82" y="125"/>
                    <a:pt x="80" y="125"/>
                    <a:pt x="80" y="124"/>
                  </a:cubicBezTo>
                  <a:cubicBezTo>
                    <a:pt x="79" y="124"/>
                    <a:pt x="79" y="122"/>
                    <a:pt x="79" y="121"/>
                  </a:cubicBezTo>
                  <a:cubicBezTo>
                    <a:pt x="78" y="120"/>
                    <a:pt x="78" y="119"/>
                    <a:pt x="78" y="118"/>
                  </a:cubicBezTo>
                  <a:cubicBezTo>
                    <a:pt x="78" y="118"/>
                    <a:pt x="77" y="117"/>
                    <a:pt x="76" y="117"/>
                  </a:cubicBezTo>
                  <a:cubicBezTo>
                    <a:pt x="76" y="116"/>
                    <a:pt x="74" y="115"/>
                    <a:pt x="73" y="115"/>
                  </a:cubicBezTo>
                  <a:cubicBezTo>
                    <a:pt x="73" y="115"/>
                    <a:pt x="72" y="116"/>
                    <a:pt x="72" y="116"/>
                  </a:cubicBezTo>
                  <a:cubicBezTo>
                    <a:pt x="71" y="117"/>
                    <a:pt x="71" y="118"/>
                    <a:pt x="71" y="119"/>
                  </a:cubicBezTo>
                  <a:cubicBezTo>
                    <a:pt x="71" y="119"/>
                    <a:pt x="70" y="120"/>
                    <a:pt x="69" y="119"/>
                  </a:cubicBezTo>
                  <a:cubicBezTo>
                    <a:pt x="68" y="119"/>
                    <a:pt x="67" y="118"/>
                    <a:pt x="66" y="117"/>
                  </a:cubicBezTo>
                  <a:cubicBezTo>
                    <a:pt x="66" y="116"/>
                    <a:pt x="65" y="114"/>
                    <a:pt x="65" y="113"/>
                  </a:cubicBezTo>
                  <a:cubicBezTo>
                    <a:pt x="64" y="112"/>
                    <a:pt x="63" y="110"/>
                    <a:pt x="63" y="109"/>
                  </a:cubicBezTo>
                  <a:cubicBezTo>
                    <a:pt x="63" y="108"/>
                    <a:pt x="62" y="106"/>
                    <a:pt x="62" y="104"/>
                  </a:cubicBezTo>
                  <a:cubicBezTo>
                    <a:pt x="63" y="103"/>
                    <a:pt x="63" y="102"/>
                    <a:pt x="63" y="101"/>
                  </a:cubicBezTo>
                  <a:cubicBezTo>
                    <a:pt x="63" y="100"/>
                    <a:pt x="63" y="99"/>
                    <a:pt x="63" y="98"/>
                  </a:cubicBezTo>
                  <a:cubicBezTo>
                    <a:pt x="62" y="98"/>
                    <a:pt x="62" y="97"/>
                    <a:pt x="61" y="96"/>
                  </a:cubicBezTo>
                  <a:cubicBezTo>
                    <a:pt x="61" y="96"/>
                    <a:pt x="59" y="95"/>
                    <a:pt x="59" y="94"/>
                  </a:cubicBezTo>
                  <a:cubicBezTo>
                    <a:pt x="59" y="93"/>
                    <a:pt x="59" y="91"/>
                    <a:pt x="59" y="90"/>
                  </a:cubicBezTo>
                  <a:cubicBezTo>
                    <a:pt x="59" y="89"/>
                    <a:pt x="60" y="88"/>
                    <a:pt x="60" y="87"/>
                  </a:cubicBezTo>
                  <a:cubicBezTo>
                    <a:pt x="60" y="86"/>
                    <a:pt x="60" y="85"/>
                    <a:pt x="60" y="84"/>
                  </a:cubicBezTo>
                  <a:cubicBezTo>
                    <a:pt x="60" y="83"/>
                    <a:pt x="58" y="81"/>
                    <a:pt x="57" y="81"/>
                  </a:cubicBezTo>
                  <a:cubicBezTo>
                    <a:pt x="57" y="80"/>
                    <a:pt x="55" y="79"/>
                    <a:pt x="55" y="79"/>
                  </a:cubicBezTo>
                  <a:cubicBezTo>
                    <a:pt x="54" y="78"/>
                    <a:pt x="53" y="77"/>
                    <a:pt x="53" y="76"/>
                  </a:cubicBezTo>
                  <a:cubicBezTo>
                    <a:pt x="53" y="74"/>
                    <a:pt x="53" y="71"/>
                    <a:pt x="52" y="69"/>
                  </a:cubicBezTo>
                  <a:cubicBezTo>
                    <a:pt x="52" y="69"/>
                    <a:pt x="51" y="68"/>
                    <a:pt x="51" y="67"/>
                  </a:cubicBezTo>
                  <a:cubicBezTo>
                    <a:pt x="51" y="67"/>
                    <a:pt x="50" y="66"/>
                    <a:pt x="49" y="65"/>
                  </a:cubicBezTo>
                  <a:cubicBezTo>
                    <a:pt x="49" y="65"/>
                    <a:pt x="50" y="64"/>
                    <a:pt x="50" y="63"/>
                  </a:cubicBezTo>
                  <a:cubicBezTo>
                    <a:pt x="50" y="62"/>
                    <a:pt x="52" y="61"/>
                    <a:pt x="52" y="60"/>
                  </a:cubicBezTo>
                  <a:cubicBezTo>
                    <a:pt x="52" y="60"/>
                    <a:pt x="52" y="58"/>
                    <a:pt x="51" y="58"/>
                  </a:cubicBezTo>
                  <a:cubicBezTo>
                    <a:pt x="51" y="57"/>
                    <a:pt x="50" y="56"/>
                    <a:pt x="49" y="56"/>
                  </a:cubicBezTo>
                  <a:cubicBezTo>
                    <a:pt x="48" y="56"/>
                    <a:pt x="47" y="57"/>
                    <a:pt x="47" y="57"/>
                  </a:cubicBezTo>
                  <a:cubicBezTo>
                    <a:pt x="46" y="58"/>
                    <a:pt x="46" y="59"/>
                    <a:pt x="46" y="60"/>
                  </a:cubicBezTo>
                  <a:cubicBezTo>
                    <a:pt x="45" y="60"/>
                    <a:pt x="43" y="60"/>
                    <a:pt x="42" y="60"/>
                  </a:cubicBezTo>
                  <a:cubicBezTo>
                    <a:pt x="41" y="60"/>
                    <a:pt x="40" y="59"/>
                    <a:pt x="39" y="59"/>
                  </a:cubicBezTo>
                  <a:cubicBezTo>
                    <a:pt x="38" y="58"/>
                    <a:pt x="38" y="55"/>
                    <a:pt x="37" y="55"/>
                  </a:cubicBezTo>
                  <a:cubicBezTo>
                    <a:pt x="36" y="54"/>
                    <a:pt x="35" y="53"/>
                    <a:pt x="34" y="53"/>
                  </a:cubicBezTo>
                  <a:cubicBezTo>
                    <a:pt x="34" y="52"/>
                    <a:pt x="32" y="52"/>
                    <a:pt x="32" y="52"/>
                  </a:cubicBezTo>
                  <a:cubicBezTo>
                    <a:pt x="31" y="51"/>
                    <a:pt x="31" y="49"/>
                    <a:pt x="30" y="48"/>
                  </a:cubicBezTo>
                  <a:cubicBezTo>
                    <a:pt x="30" y="48"/>
                    <a:pt x="28" y="48"/>
                    <a:pt x="28" y="48"/>
                  </a:cubicBezTo>
                  <a:cubicBezTo>
                    <a:pt x="27" y="48"/>
                    <a:pt x="25" y="48"/>
                    <a:pt x="24" y="49"/>
                  </a:cubicBezTo>
                  <a:cubicBezTo>
                    <a:pt x="24" y="49"/>
                    <a:pt x="23" y="51"/>
                    <a:pt x="22" y="51"/>
                  </a:cubicBezTo>
                  <a:cubicBezTo>
                    <a:pt x="22" y="52"/>
                    <a:pt x="21" y="52"/>
                    <a:pt x="20" y="52"/>
                  </a:cubicBezTo>
                  <a:cubicBezTo>
                    <a:pt x="19" y="51"/>
                    <a:pt x="18" y="50"/>
                    <a:pt x="18" y="49"/>
                  </a:cubicBezTo>
                  <a:cubicBezTo>
                    <a:pt x="17" y="48"/>
                    <a:pt x="18" y="46"/>
                    <a:pt x="19" y="46"/>
                  </a:cubicBezTo>
                  <a:cubicBezTo>
                    <a:pt x="19" y="45"/>
                    <a:pt x="20" y="45"/>
                    <a:pt x="20" y="44"/>
                  </a:cubicBezTo>
                  <a:cubicBezTo>
                    <a:pt x="20" y="43"/>
                    <a:pt x="20" y="42"/>
                    <a:pt x="19" y="41"/>
                  </a:cubicBezTo>
                  <a:cubicBezTo>
                    <a:pt x="19" y="41"/>
                    <a:pt x="17" y="40"/>
                    <a:pt x="17" y="40"/>
                  </a:cubicBezTo>
                  <a:cubicBezTo>
                    <a:pt x="16" y="40"/>
                    <a:pt x="14" y="40"/>
                    <a:pt x="14" y="41"/>
                  </a:cubicBezTo>
                  <a:cubicBezTo>
                    <a:pt x="13" y="41"/>
                    <a:pt x="13" y="42"/>
                    <a:pt x="13" y="42"/>
                  </a:cubicBezTo>
                  <a:cubicBezTo>
                    <a:pt x="12" y="42"/>
                    <a:pt x="11" y="43"/>
                    <a:pt x="10" y="43"/>
                  </a:cubicBezTo>
                  <a:cubicBezTo>
                    <a:pt x="9" y="43"/>
                    <a:pt x="9" y="42"/>
                    <a:pt x="8" y="42"/>
                  </a:cubicBezTo>
                  <a:cubicBezTo>
                    <a:pt x="8" y="42"/>
                    <a:pt x="8" y="41"/>
                    <a:pt x="8" y="41"/>
                  </a:cubicBezTo>
                  <a:cubicBezTo>
                    <a:pt x="8" y="40"/>
                    <a:pt x="7" y="39"/>
                    <a:pt x="7" y="38"/>
                  </a:cubicBezTo>
                  <a:cubicBezTo>
                    <a:pt x="7" y="37"/>
                    <a:pt x="8" y="35"/>
                    <a:pt x="8" y="35"/>
                  </a:cubicBezTo>
                  <a:cubicBezTo>
                    <a:pt x="8" y="35"/>
                    <a:pt x="11" y="35"/>
                    <a:pt x="11" y="34"/>
                  </a:cubicBezTo>
                  <a:cubicBezTo>
                    <a:pt x="12" y="34"/>
                    <a:pt x="12" y="33"/>
                    <a:pt x="12" y="32"/>
                  </a:cubicBezTo>
                  <a:cubicBezTo>
                    <a:pt x="13" y="32"/>
                    <a:pt x="14" y="31"/>
                    <a:pt x="14" y="31"/>
                  </a:cubicBezTo>
                  <a:cubicBezTo>
                    <a:pt x="14" y="31"/>
                    <a:pt x="15" y="30"/>
                    <a:pt x="15" y="30"/>
                  </a:cubicBezTo>
                  <a:cubicBezTo>
                    <a:pt x="15" y="29"/>
                    <a:pt x="14" y="28"/>
                    <a:pt x="13" y="27"/>
                  </a:cubicBezTo>
                  <a:cubicBezTo>
                    <a:pt x="13" y="27"/>
                    <a:pt x="12" y="26"/>
                    <a:pt x="12" y="26"/>
                  </a:cubicBezTo>
                  <a:cubicBezTo>
                    <a:pt x="11" y="26"/>
                    <a:pt x="10" y="25"/>
                    <a:pt x="10" y="25"/>
                  </a:cubicBezTo>
                  <a:cubicBezTo>
                    <a:pt x="9" y="24"/>
                    <a:pt x="8" y="24"/>
                    <a:pt x="8" y="24"/>
                  </a:cubicBezTo>
                  <a:cubicBezTo>
                    <a:pt x="7" y="24"/>
                    <a:pt x="6" y="24"/>
                    <a:pt x="5" y="24"/>
                  </a:cubicBezTo>
                  <a:cubicBezTo>
                    <a:pt x="4" y="24"/>
                    <a:pt x="4" y="25"/>
                    <a:pt x="4" y="25"/>
                  </a:cubicBezTo>
                  <a:cubicBezTo>
                    <a:pt x="3" y="25"/>
                    <a:pt x="2" y="26"/>
                    <a:pt x="1" y="26"/>
                  </a:cubicBezTo>
                  <a:cubicBezTo>
                    <a:pt x="1" y="25"/>
                    <a:pt x="0" y="25"/>
                    <a:pt x="0" y="25"/>
                  </a:cubicBezTo>
                  <a:cubicBezTo>
                    <a:pt x="0" y="24"/>
                    <a:pt x="0" y="22"/>
                    <a:pt x="0" y="22"/>
                  </a:cubicBezTo>
                  <a:cubicBezTo>
                    <a:pt x="0" y="21"/>
                    <a:pt x="1" y="19"/>
                    <a:pt x="2" y="18"/>
                  </a:cubicBezTo>
                  <a:cubicBezTo>
                    <a:pt x="2" y="17"/>
                    <a:pt x="2" y="16"/>
                    <a:pt x="2" y="15"/>
                  </a:cubicBezTo>
                  <a:cubicBezTo>
                    <a:pt x="2" y="14"/>
                    <a:pt x="1" y="12"/>
                    <a:pt x="1" y="11"/>
                  </a:cubicBezTo>
                  <a:cubicBezTo>
                    <a:pt x="1" y="10"/>
                    <a:pt x="1" y="8"/>
                    <a:pt x="2" y="6"/>
                  </a:cubicBezTo>
                  <a:cubicBezTo>
                    <a:pt x="2" y="6"/>
                    <a:pt x="3" y="4"/>
                    <a:pt x="4" y="4"/>
                  </a:cubicBezTo>
                  <a:cubicBezTo>
                    <a:pt x="5" y="4"/>
                    <a:pt x="6" y="6"/>
                    <a:pt x="6" y="7"/>
                  </a:cubicBezTo>
                  <a:cubicBezTo>
                    <a:pt x="6" y="7"/>
                    <a:pt x="6" y="8"/>
                    <a:pt x="6" y="9"/>
                  </a:cubicBezTo>
                  <a:cubicBezTo>
                    <a:pt x="7" y="9"/>
                    <a:pt x="9" y="9"/>
                    <a:pt x="9" y="9"/>
                  </a:cubicBezTo>
                  <a:cubicBezTo>
                    <a:pt x="10" y="8"/>
                    <a:pt x="10" y="7"/>
                    <a:pt x="10" y="6"/>
                  </a:cubicBezTo>
                  <a:cubicBezTo>
                    <a:pt x="11" y="6"/>
                    <a:pt x="10" y="4"/>
                    <a:pt x="11" y="4"/>
                  </a:cubicBezTo>
                  <a:cubicBezTo>
                    <a:pt x="11" y="3"/>
                    <a:pt x="12" y="5"/>
                    <a:pt x="13" y="5"/>
                  </a:cubicBezTo>
                  <a:cubicBezTo>
                    <a:pt x="14" y="5"/>
                    <a:pt x="17" y="4"/>
                    <a:pt x="18" y="4"/>
                  </a:cubicBezTo>
                  <a:cubicBezTo>
                    <a:pt x="18" y="4"/>
                    <a:pt x="18" y="5"/>
                    <a:pt x="18" y="5"/>
                  </a:cubicBezTo>
                  <a:cubicBezTo>
                    <a:pt x="18" y="5"/>
                    <a:pt x="17" y="6"/>
                    <a:pt x="17" y="6"/>
                  </a:cubicBezTo>
                  <a:cubicBezTo>
                    <a:pt x="17" y="7"/>
                    <a:pt x="18" y="7"/>
                    <a:pt x="18" y="7"/>
                  </a:cubicBezTo>
                  <a:cubicBezTo>
                    <a:pt x="19" y="8"/>
                    <a:pt x="20" y="8"/>
                    <a:pt x="20" y="8"/>
                  </a:cubicBezTo>
                  <a:cubicBezTo>
                    <a:pt x="21" y="8"/>
                    <a:pt x="22" y="9"/>
                    <a:pt x="23" y="9"/>
                  </a:cubicBezTo>
                  <a:cubicBezTo>
                    <a:pt x="23" y="9"/>
                    <a:pt x="25" y="10"/>
                    <a:pt x="25" y="9"/>
                  </a:cubicBezTo>
                  <a:cubicBezTo>
                    <a:pt x="26" y="9"/>
                    <a:pt x="26" y="8"/>
                    <a:pt x="26" y="8"/>
                  </a:cubicBezTo>
                  <a:cubicBezTo>
                    <a:pt x="26" y="7"/>
                    <a:pt x="27" y="7"/>
                    <a:pt x="27" y="6"/>
                  </a:cubicBezTo>
                  <a:cubicBezTo>
                    <a:pt x="27" y="6"/>
                    <a:pt x="27" y="6"/>
                    <a:pt x="27" y="5"/>
                  </a:cubicBezTo>
                  <a:cubicBezTo>
                    <a:pt x="27" y="5"/>
                    <a:pt x="28" y="5"/>
                    <a:pt x="28" y="6"/>
                  </a:cubicBezTo>
                  <a:cubicBezTo>
                    <a:pt x="28" y="6"/>
                    <a:pt x="28" y="8"/>
                    <a:pt x="29" y="8"/>
                  </a:cubicBezTo>
                  <a:cubicBezTo>
                    <a:pt x="30" y="9"/>
                    <a:pt x="32" y="9"/>
                    <a:pt x="33" y="10"/>
                  </a:cubicBezTo>
                  <a:cubicBezTo>
                    <a:pt x="34" y="10"/>
                    <a:pt x="34" y="11"/>
                    <a:pt x="34" y="12"/>
                  </a:cubicBezTo>
                  <a:cubicBezTo>
                    <a:pt x="34" y="13"/>
                    <a:pt x="34" y="15"/>
                    <a:pt x="34" y="15"/>
                  </a:cubicBezTo>
                  <a:cubicBezTo>
                    <a:pt x="34" y="16"/>
                    <a:pt x="36" y="18"/>
                    <a:pt x="37" y="18"/>
                  </a:cubicBezTo>
                  <a:cubicBezTo>
                    <a:pt x="39" y="18"/>
                    <a:pt x="40" y="16"/>
                    <a:pt x="41" y="16"/>
                  </a:cubicBezTo>
                  <a:cubicBezTo>
                    <a:pt x="42" y="15"/>
                    <a:pt x="42" y="13"/>
                    <a:pt x="43" y="13"/>
                  </a:cubicBezTo>
                  <a:cubicBezTo>
                    <a:pt x="44" y="12"/>
                    <a:pt x="46" y="12"/>
                    <a:pt x="47" y="11"/>
                  </a:cubicBezTo>
                  <a:cubicBezTo>
                    <a:pt x="47" y="10"/>
                    <a:pt x="48" y="8"/>
                    <a:pt x="48" y="7"/>
                  </a:cubicBezTo>
                  <a:cubicBezTo>
                    <a:pt x="48" y="6"/>
                    <a:pt x="47" y="4"/>
                    <a:pt x="47" y="3"/>
                  </a:cubicBezTo>
                  <a:cubicBezTo>
                    <a:pt x="47" y="2"/>
                    <a:pt x="47" y="1"/>
                    <a:pt x="48" y="0"/>
                  </a:cubicBezTo>
                  <a:cubicBezTo>
                    <a:pt x="49" y="0"/>
                    <a:pt x="50" y="0"/>
                    <a:pt x="50" y="0"/>
                  </a:cubicBezTo>
                  <a:cubicBezTo>
                    <a:pt x="52" y="0"/>
                    <a:pt x="54" y="1"/>
                    <a:pt x="55" y="2"/>
                  </a:cubicBezTo>
                  <a:cubicBezTo>
                    <a:pt x="57" y="3"/>
                    <a:pt x="60" y="6"/>
                    <a:pt x="62" y="8"/>
                  </a:cubicBezTo>
                  <a:cubicBezTo>
                    <a:pt x="63" y="9"/>
                    <a:pt x="66" y="11"/>
                    <a:pt x="67" y="12"/>
                  </a:cubicBezTo>
                  <a:cubicBezTo>
                    <a:pt x="69" y="13"/>
                    <a:pt x="73" y="15"/>
                    <a:pt x="75" y="17"/>
                  </a:cubicBezTo>
                  <a:cubicBezTo>
                    <a:pt x="76" y="18"/>
                    <a:pt x="78" y="21"/>
                    <a:pt x="79" y="22"/>
                  </a:cubicBezTo>
                  <a:cubicBezTo>
                    <a:pt x="80" y="22"/>
                    <a:pt x="82" y="23"/>
                    <a:pt x="83" y="24"/>
                  </a:cubicBezTo>
                  <a:cubicBezTo>
                    <a:pt x="84" y="24"/>
                    <a:pt x="85" y="26"/>
                    <a:pt x="86" y="26"/>
                  </a:cubicBezTo>
                  <a:cubicBezTo>
                    <a:pt x="87" y="27"/>
                    <a:pt x="88" y="29"/>
                    <a:pt x="89" y="29"/>
                  </a:cubicBezTo>
                  <a:cubicBezTo>
                    <a:pt x="90" y="30"/>
                    <a:pt x="93" y="32"/>
                    <a:pt x="94" y="32"/>
                  </a:cubicBezTo>
                  <a:cubicBezTo>
                    <a:pt x="95" y="33"/>
                    <a:pt x="97" y="33"/>
                    <a:pt x="98" y="34"/>
                  </a:cubicBezTo>
                  <a:cubicBezTo>
                    <a:pt x="99" y="34"/>
                    <a:pt x="102" y="36"/>
                    <a:pt x="103" y="36"/>
                  </a:cubicBezTo>
                  <a:cubicBezTo>
                    <a:pt x="104" y="36"/>
                    <a:pt x="104" y="34"/>
                    <a:pt x="105" y="34"/>
                  </a:cubicBezTo>
                  <a:cubicBezTo>
                    <a:pt x="106" y="34"/>
                    <a:pt x="107" y="34"/>
                    <a:pt x="108" y="34"/>
                  </a:cubicBezTo>
                  <a:cubicBezTo>
                    <a:pt x="108" y="34"/>
                    <a:pt x="110" y="35"/>
                    <a:pt x="110" y="36"/>
                  </a:cubicBezTo>
                  <a:cubicBezTo>
                    <a:pt x="110" y="36"/>
                    <a:pt x="110" y="37"/>
                    <a:pt x="111" y="38"/>
                  </a:cubicBezTo>
                  <a:cubicBezTo>
                    <a:pt x="111" y="39"/>
                    <a:pt x="112" y="39"/>
                    <a:pt x="113" y="40"/>
                  </a:cubicBezTo>
                  <a:cubicBezTo>
                    <a:pt x="114" y="40"/>
                    <a:pt x="116" y="41"/>
                    <a:pt x="116" y="42"/>
                  </a:cubicBezTo>
                  <a:cubicBezTo>
                    <a:pt x="116" y="43"/>
                    <a:pt x="115" y="44"/>
                    <a:pt x="115" y="45"/>
                  </a:cubicBezTo>
                  <a:cubicBezTo>
                    <a:pt x="115" y="46"/>
                    <a:pt x="116" y="48"/>
                    <a:pt x="116" y="48"/>
                  </a:cubicBezTo>
                  <a:cubicBezTo>
                    <a:pt x="117" y="50"/>
                    <a:pt x="119" y="51"/>
                    <a:pt x="119" y="53"/>
                  </a:cubicBezTo>
                  <a:cubicBezTo>
                    <a:pt x="120" y="54"/>
                    <a:pt x="120" y="57"/>
                    <a:pt x="120" y="58"/>
                  </a:cubicBezTo>
                  <a:cubicBezTo>
                    <a:pt x="121" y="59"/>
                    <a:pt x="123" y="63"/>
                    <a:pt x="124" y="64"/>
                  </a:cubicBezTo>
                  <a:cubicBezTo>
                    <a:pt x="124" y="65"/>
                    <a:pt x="126" y="67"/>
                    <a:pt x="126" y="68"/>
                  </a:cubicBezTo>
                  <a:cubicBezTo>
                    <a:pt x="127" y="70"/>
                    <a:pt x="128" y="74"/>
                    <a:pt x="129" y="76"/>
                  </a:cubicBezTo>
                  <a:cubicBezTo>
                    <a:pt x="130" y="79"/>
                    <a:pt x="133" y="84"/>
                    <a:pt x="134" y="87"/>
                  </a:cubicBezTo>
                  <a:cubicBezTo>
                    <a:pt x="135" y="88"/>
                    <a:pt x="136" y="91"/>
                    <a:pt x="136" y="92"/>
                  </a:cubicBezTo>
                  <a:cubicBezTo>
                    <a:pt x="136" y="93"/>
                    <a:pt x="136" y="96"/>
                    <a:pt x="136" y="97"/>
                  </a:cubicBezTo>
                  <a:cubicBezTo>
                    <a:pt x="136" y="99"/>
                    <a:pt x="138" y="102"/>
                    <a:pt x="138" y="103"/>
                  </a:cubicBezTo>
                  <a:cubicBezTo>
                    <a:pt x="139" y="106"/>
                    <a:pt x="142" y="110"/>
                    <a:pt x="142" y="11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61"/>
            <p:cNvSpPr>
              <a:spLocks/>
            </p:cNvSpPr>
            <p:nvPr/>
          </p:nvSpPr>
          <p:spPr bwMode="auto">
            <a:xfrm>
              <a:off x="1832" y="2016"/>
              <a:ext cx="289" cy="390"/>
            </a:xfrm>
            <a:custGeom>
              <a:avLst/>
              <a:gdLst>
                <a:gd name="T0" fmla="*/ 102 w 105"/>
                <a:gd name="T1" fmla="*/ 102 h 142"/>
                <a:gd name="T2" fmla="*/ 95 w 105"/>
                <a:gd name="T3" fmla="*/ 107 h 142"/>
                <a:gd name="T4" fmla="*/ 88 w 105"/>
                <a:gd name="T5" fmla="*/ 113 h 142"/>
                <a:gd name="T6" fmla="*/ 81 w 105"/>
                <a:gd name="T7" fmla="*/ 112 h 142"/>
                <a:gd name="T8" fmla="*/ 75 w 105"/>
                <a:gd name="T9" fmla="*/ 119 h 142"/>
                <a:gd name="T10" fmla="*/ 69 w 105"/>
                <a:gd name="T11" fmla="*/ 122 h 142"/>
                <a:gd name="T12" fmla="*/ 66 w 105"/>
                <a:gd name="T13" fmla="*/ 127 h 142"/>
                <a:gd name="T14" fmla="*/ 64 w 105"/>
                <a:gd name="T15" fmla="*/ 132 h 142"/>
                <a:gd name="T16" fmla="*/ 59 w 105"/>
                <a:gd name="T17" fmla="*/ 134 h 142"/>
                <a:gd name="T18" fmla="*/ 54 w 105"/>
                <a:gd name="T19" fmla="*/ 140 h 142"/>
                <a:gd name="T20" fmla="*/ 50 w 105"/>
                <a:gd name="T21" fmla="*/ 139 h 142"/>
                <a:gd name="T22" fmla="*/ 47 w 105"/>
                <a:gd name="T23" fmla="*/ 135 h 142"/>
                <a:gd name="T24" fmla="*/ 43 w 105"/>
                <a:gd name="T25" fmla="*/ 133 h 142"/>
                <a:gd name="T26" fmla="*/ 44 w 105"/>
                <a:gd name="T27" fmla="*/ 127 h 142"/>
                <a:gd name="T28" fmla="*/ 35 w 105"/>
                <a:gd name="T29" fmla="*/ 127 h 142"/>
                <a:gd name="T30" fmla="*/ 30 w 105"/>
                <a:gd name="T31" fmla="*/ 120 h 142"/>
                <a:gd name="T32" fmla="*/ 28 w 105"/>
                <a:gd name="T33" fmla="*/ 113 h 142"/>
                <a:gd name="T34" fmla="*/ 20 w 105"/>
                <a:gd name="T35" fmla="*/ 109 h 142"/>
                <a:gd name="T36" fmla="*/ 12 w 105"/>
                <a:gd name="T37" fmla="*/ 111 h 142"/>
                <a:gd name="T38" fmla="*/ 7 w 105"/>
                <a:gd name="T39" fmla="*/ 105 h 142"/>
                <a:gd name="T40" fmla="*/ 6 w 105"/>
                <a:gd name="T41" fmla="*/ 101 h 142"/>
                <a:gd name="T42" fmla="*/ 5 w 105"/>
                <a:gd name="T43" fmla="*/ 96 h 142"/>
                <a:gd name="T44" fmla="*/ 0 w 105"/>
                <a:gd name="T45" fmla="*/ 93 h 142"/>
                <a:gd name="T46" fmla="*/ 0 w 105"/>
                <a:gd name="T47" fmla="*/ 87 h 142"/>
                <a:gd name="T48" fmla="*/ 5 w 105"/>
                <a:gd name="T49" fmla="*/ 77 h 142"/>
                <a:gd name="T50" fmla="*/ 3 w 105"/>
                <a:gd name="T51" fmla="*/ 67 h 142"/>
                <a:gd name="T52" fmla="*/ 0 w 105"/>
                <a:gd name="T53" fmla="*/ 58 h 142"/>
                <a:gd name="T54" fmla="*/ 4 w 105"/>
                <a:gd name="T55" fmla="*/ 51 h 142"/>
                <a:gd name="T56" fmla="*/ 9 w 105"/>
                <a:gd name="T57" fmla="*/ 47 h 142"/>
                <a:gd name="T58" fmla="*/ 18 w 105"/>
                <a:gd name="T59" fmla="*/ 40 h 142"/>
                <a:gd name="T60" fmla="*/ 20 w 105"/>
                <a:gd name="T61" fmla="*/ 31 h 142"/>
                <a:gd name="T62" fmla="*/ 11 w 105"/>
                <a:gd name="T63" fmla="*/ 26 h 142"/>
                <a:gd name="T64" fmla="*/ 10 w 105"/>
                <a:gd name="T65" fmla="*/ 18 h 142"/>
                <a:gd name="T66" fmla="*/ 13 w 105"/>
                <a:gd name="T67" fmla="*/ 11 h 142"/>
                <a:gd name="T68" fmla="*/ 19 w 105"/>
                <a:gd name="T69" fmla="*/ 5 h 142"/>
                <a:gd name="T70" fmla="*/ 25 w 105"/>
                <a:gd name="T71" fmla="*/ 2 h 142"/>
                <a:gd name="T72" fmla="*/ 32 w 105"/>
                <a:gd name="T73" fmla="*/ 0 h 142"/>
                <a:gd name="T74" fmla="*/ 34 w 105"/>
                <a:gd name="T75" fmla="*/ 5 h 142"/>
                <a:gd name="T76" fmla="*/ 37 w 105"/>
                <a:gd name="T77" fmla="*/ 11 h 142"/>
                <a:gd name="T78" fmla="*/ 45 w 105"/>
                <a:gd name="T79" fmla="*/ 8 h 142"/>
                <a:gd name="T80" fmla="*/ 51 w 105"/>
                <a:gd name="T81" fmla="*/ 15 h 142"/>
                <a:gd name="T82" fmla="*/ 60 w 105"/>
                <a:gd name="T83" fmla="*/ 20 h 142"/>
                <a:gd name="T84" fmla="*/ 66 w 105"/>
                <a:gd name="T85" fmla="*/ 18 h 142"/>
                <a:gd name="T86" fmla="*/ 64 w 105"/>
                <a:gd name="T87" fmla="*/ 25 h 142"/>
                <a:gd name="T88" fmla="*/ 68 w 105"/>
                <a:gd name="T89" fmla="*/ 36 h 142"/>
                <a:gd name="T90" fmla="*/ 74 w 105"/>
                <a:gd name="T91" fmla="*/ 44 h 142"/>
                <a:gd name="T92" fmla="*/ 73 w 105"/>
                <a:gd name="T93" fmla="*/ 54 h 142"/>
                <a:gd name="T94" fmla="*/ 78 w 105"/>
                <a:gd name="T95" fmla="*/ 61 h 142"/>
                <a:gd name="T96" fmla="*/ 79 w 105"/>
                <a:gd name="T97" fmla="*/ 73 h 142"/>
                <a:gd name="T98" fmla="*/ 86 w 105"/>
                <a:gd name="T99" fmla="*/ 78 h 142"/>
                <a:gd name="T100" fmla="*/ 91 w 105"/>
                <a:gd name="T101" fmla="*/ 76 h 142"/>
                <a:gd name="T102" fmla="*/ 95 w 105"/>
                <a:gd name="T103" fmla="*/ 84 h 142"/>
                <a:gd name="T104" fmla="*/ 101 w 105"/>
                <a:gd name="T105" fmla="*/ 82 h 142"/>
                <a:gd name="T106" fmla="*/ 105 w 105"/>
                <a:gd name="T107" fmla="*/ 87 h 142"/>
                <a:gd name="T108" fmla="*/ 103 w 105"/>
                <a:gd name="T109" fmla="*/ 94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5" h="142">
                  <a:moveTo>
                    <a:pt x="104" y="98"/>
                  </a:moveTo>
                  <a:cubicBezTo>
                    <a:pt x="104" y="99"/>
                    <a:pt x="103" y="100"/>
                    <a:pt x="103" y="100"/>
                  </a:cubicBezTo>
                  <a:cubicBezTo>
                    <a:pt x="103" y="101"/>
                    <a:pt x="102" y="102"/>
                    <a:pt x="102" y="102"/>
                  </a:cubicBezTo>
                  <a:cubicBezTo>
                    <a:pt x="101" y="103"/>
                    <a:pt x="101" y="105"/>
                    <a:pt x="101" y="106"/>
                  </a:cubicBezTo>
                  <a:cubicBezTo>
                    <a:pt x="100" y="106"/>
                    <a:pt x="100" y="108"/>
                    <a:pt x="99" y="108"/>
                  </a:cubicBezTo>
                  <a:cubicBezTo>
                    <a:pt x="98" y="108"/>
                    <a:pt x="96" y="107"/>
                    <a:pt x="95" y="107"/>
                  </a:cubicBezTo>
                  <a:cubicBezTo>
                    <a:pt x="94" y="107"/>
                    <a:pt x="91" y="108"/>
                    <a:pt x="90" y="109"/>
                  </a:cubicBezTo>
                  <a:cubicBezTo>
                    <a:pt x="90" y="109"/>
                    <a:pt x="89" y="110"/>
                    <a:pt x="88" y="111"/>
                  </a:cubicBezTo>
                  <a:cubicBezTo>
                    <a:pt x="88" y="112"/>
                    <a:pt x="88" y="113"/>
                    <a:pt x="88" y="113"/>
                  </a:cubicBezTo>
                  <a:cubicBezTo>
                    <a:pt x="87" y="114"/>
                    <a:pt x="86" y="115"/>
                    <a:pt x="86" y="115"/>
                  </a:cubicBezTo>
                  <a:cubicBezTo>
                    <a:pt x="85" y="115"/>
                    <a:pt x="84" y="113"/>
                    <a:pt x="83" y="113"/>
                  </a:cubicBezTo>
                  <a:cubicBezTo>
                    <a:pt x="83" y="112"/>
                    <a:pt x="82" y="112"/>
                    <a:pt x="81" y="112"/>
                  </a:cubicBezTo>
                  <a:cubicBezTo>
                    <a:pt x="81" y="112"/>
                    <a:pt x="80" y="113"/>
                    <a:pt x="80" y="113"/>
                  </a:cubicBezTo>
                  <a:cubicBezTo>
                    <a:pt x="79" y="114"/>
                    <a:pt x="79" y="116"/>
                    <a:pt x="78" y="117"/>
                  </a:cubicBezTo>
                  <a:cubicBezTo>
                    <a:pt x="78" y="117"/>
                    <a:pt x="76" y="118"/>
                    <a:pt x="75" y="119"/>
                  </a:cubicBezTo>
                  <a:cubicBezTo>
                    <a:pt x="75" y="119"/>
                    <a:pt x="75" y="121"/>
                    <a:pt x="74" y="121"/>
                  </a:cubicBezTo>
                  <a:cubicBezTo>
                    <a:pt x="74" y="122"/>
                    <a:pt x="72" y="122"/>
                    <a:pt x="72" y="123"/>
                  </a:cubicBezTo>
                  <a:cubicBezTo>
                    <a:pt x="71" y="123"/>
                    <a:pt x="70" y="122"/>
                    <a:pt x="69" y="122"/>
                  </a:cubicBezTo>
                  <a:cubicBezTo>
                    <a:pt x="69" y="122"/>
                    <a:pt x="67" y="122"/>
                    <a:pt x="67" y="123"/>
                  </a:cubicBezTo>
                  <a:cubicBezTo>
                    <a:pt x="66" y="123"/>
                    <a:pt x="66" y="124"/>
                    <a:pt x="66" y="124"/>
                  </a:cubicBezTo>
                  <a:cubicBezTo>
                    <a:pt x="66" y="125"/>
                    <a:pt x="66" y="126"/>
                    <a:pt x="66" y="127"/>
                  </a:cubicBezTo>
                  <a:cubicBezTo>
                    <a:pt x="67" y="127"/>
                    <a:pt x="67" y="128"/>
                    <a:pt x="67" y="129"/>
                  </a:cubicBezTo>
                  <a:cubicBezTo>
                    <a:pt x="67" y="130"/>
                    <a:pt x="67" y="131"/>
                    <a:pt x="66" y="131"/>
                  </a:cubicBezTo>
                  <a:cubicBezTo>
                    <a:pt x="66" y="132"/>
                    <a:pt x="64" y="132"/>
                    <a:pt x="64" y="132"/>
                  </a:cubicBezTo>
                  <a:cubicBezTo>
                    <a:pt x="63" y="132"/>
                    <a:pt x="62" y="131"/>
                    <a:pt x="62" y="131"/>
                  </a:cubicBezTo>
                  <a:cubicBezTo>
                    <a:pt x="61" y="131"/>
                    <a:pt x="60" y="131"/>
                    <a:pt x="60" y="131"/>
                  </a:cubicBezTo>
                  <a:cubicBezTo>
                    <a:pt x="59" y="132"/>
                    <a:pt x="59" y="134"/>
                    <a:pt x="59" y="134"/>
                  </a:cubicBezTo>
                  <a:cubicBezTo>
                    <a:pt x="59" y="135"/>
                    <a:pt x="59" y="136"/>
                    <a:pt x="59" y="136"/>
                  </a:cubicBezTo>
                  <a:cubicBezTo>
                    <a:pt x="59" y="137"/>
                    <a:pt x="58" y="138"/>
                    <a:pt x="58" y="138"/>
                  </a:cubicBezTo>
                  <a:cubicBezTo>
                    <a:pt x="57" y="139"/>
                    <a:pt x="55" y="139"/>
                    <a:pt x="54" y="140"/>
                  </a:cubicBezTo>
                  <a:cubicBezTo>
                    <a:pt x="54" y="140"/>
                    <a:pt x="53" y="141"/>
                    <a:pt x="53" y="142"/>
                  </a:cubicBezTo>
                  <a:cubicBezTo>
                    <a:pt x="52" y="142"/>
                    <a:pt x="51" y="142"/>
                    <a:pt x="50" y="141"/>
                  </a:cubicBezTo>
                  <a:cubicBezTo>
                    <a:pt x="50" y="141"/>
                    <a:pt x="49" y="140"/>
                    <a:pt x="50" y="139"/>
                  </a:cubicBezTo>
                  <a:cubicBezTo>
                    <a:pt x="50" y="139"/>
                    <a:pt x="50" y="138"/>
                    <a:pt x="50" y="137"/>
                  </a:cubicBezTo>
                  <a:cubicBezTo>
                    <a:pt x="51" y="137"/>
                    <a:pt x="50" y="135"/>
                    <a:pt x="50" y="135"/>
                  </a:cubicBezTo>
                  <a:cubicBezTo>
                    <a:pt x="49" y="135"/>
                    <a:pt x="48" y="135"/>
                    <a:pt x="47" y="135"/>
                  </a:cubicBezTo>
                  <a:cubicBezTo>
                    <a:pt x="47" y="135"/>
                    <a:pt x="46" y="137"/>
                    <a:pt x="46" y="137"/>
                  </a:cubicBezTo>
                  <a:cubicBezTo>
                    <a:pt x="45" y="137"/>
                    <a:pt x="44" y="136"/>
                    <a:pt x="44" y="135"/>
                  </a:cubicBezTo>
                  <a:cubicBezTo>
                    <a:pt x="43" y="135"/>
                    <a:pt x="43" y="134"/>
                    <a:pt x="43" y="133"/>
                  </a:cubicBezTo>
                  <a:cubicBezTo>
                    <a:pt x="43" y="133"/>
                    <a:pt x="44" y="132"/>
                    <a:pt x="44" y="132"/>
                  </a:cubicBezTo>
                  <a:cubicBezTo>
                    <a:pt x="45" y="131"/>
                    <a:pt x="45" y="130"/>
                    <a:pt x="45" y="129"/>
                  </a:cubicBezTo>
                  <a:cubicBezTo>
                    <a:pt x="44" y="129"/>
                    <a:pt x="44" y="128"/>
                    <a:pt x="44" y="127"/>
                  </a:cubicBezTo>
                  <a:cubicBezTo>
                    <a:pt x="43" y="127"/>
                    <a:pt x="42" y="127"/>
                    <a:pt x="41" y="127"/>
                  </a:cubicBezTo>
                  <a:cubicBezTo>
                    <a:pt x="40" y="127"/>
                    <a:pt x="39" y="128"/>
                    <a:pt x="38" y="128"/>
                  </a:cubicBezTo>
                  <a:cubicBezTo>
                    <a:pt x="37" y="128"/>
                    <a:pt x="36" y="127"/>
                    <a:pt x="35" y="127"/>
                  </a:cubicBezTo>
                  <a:cubicBezTo>
                    <a:pt x="34" y="126"/>
                    <a:pt x="33" y="125"/>
                    <a:pt x="32" y="125"/>
                  </a:cubicBezTo>
                  <a:cubicBezTo>
                    <a:pt x="32" y="124"/>
                    <a:pt x="32" y="123"/>
                    <a:pt x="32" y="122"/>
                  </a:cubicBezTo>
                  <a:cubicBezTo>
                    <a:pt x="31" y="122"/>
                    <a:pt x="30" y="121"/>
                    <a:pt x="30" y="120"/>
                  </a:cubicBezTo>
                  <a:cubicBezTo>
                    <a:pt x="30" y="119"/>
                    <a:pt x="29" y="118"/>
                    <a:pt x="29" y="118"/>
                  </a:cubicBezTo>
                  <a:cubicBezTo>
                    <a:pt x="29" y="117"/>
                    <a:pt x="29" y="116"/>
                    <a:pt x="29" y="115"/>
                  </a:cubicBezTo>
                  <a:cubicBezTo>
                    <a:pt x="29" y="114"/>
                    <a:pt x="28" y="113"/>
                    <a:pt x="28" y="113"/>
                  </a:cubicBezTo>
                  <a:cubicBezTo>
                    <a:pt x="28" y="112"/>
                    <a:pt x="27" y="112"/>
                    <a:pt x="26" y="112"/>
                  </a:cubicBezTo>
                  <a:cubicBezTo>
                    <a:pt x="25" y="111"/>
                    <a:pt x="24" y="110"/>
                    <a:pt x="23" y="109"/>
                  </a:cubicBezTo>
                  <a:cubicBezTo>
                    <a:pt x="22" y="109"/>
                    <a:pt x="20" y="109"/>
                    <a:pt x="20" y="109"/>
                  </a:cubicBezTo>
                  <a:cubicBezTo>
                    <a:pt x="19" y="109"/>
                    <a:pt x="18" y="110"/>
                    <a:pt x="17" y="110"/>
                  </a:cubicBezTo>
                  <a:cubicBezTo>
                    <a:pt x="17" y="111"/>
                    <a:pt x="16" y="112"/>
                    <a:pt x="15" y="112"/>
                  </a:cubicBezTo>
                  <a:cubicBezTo>
                    <a:pt x="15" y="112"/>
                    <a:pt x="13" y="112"/>
                    <a:pt x="12" y="111"/>
                  </a:cubicBezTo>
                  <a:cubicBezTo>
                    <a:pt x="12" y="111"/>
                    <a:pt x="12" y="110"/>
                    <a:pt x="11" y="109"/>
                  </a:cubicBezTo>
                  <a:cubicBezTo>
                    <a:pt x="11" y="109"/>
                    <a:pt x="9" y="108"/>
                    <a:pt x="9" y="107"/>
                  </a:cubicBezTo>
                  <a:cubicBezTo>
                    <a:pt x="8" y="107"/>
                    <a:pt x="8" y="106"/>
                    <a:pt x="7" y="105"/>
                  </a:cubicBezTo>
                  <a:cubicBezTo>
                    <a:pt x="7" y="105"/>
                    <a:pt x="5" y="105"/>
                    <a:pt x="5" y="104"/>
                  </a:cubicBezTo>
                  <a:cubicBezTo>
                    <a:pt x="4" y="104"/>
                    <a:pt x="5" y="102"/>
                    <a:pt x="5" y="101"/>
                  </a:cubicBezTo>
                  <a:cubicBezTo>
                    <a:pt x="5" y="101"/>
                    <a:pt x="6" y="101"/>
                    <a:pt x="6" y="101"/>
                  </a:cubicBezTo>
                  <a:cubicBezTo>
                    <a:pt x="6" y="100"/>
                    <a:pt x="7" y="99"/>
                    <a:pt x="7" y="99"/>
                  </a:cubicBezTo>
                  <a:cubicBezTo>
                    <a:pt x="7" y="98"/>
                    <a:pt x="7" y="97"/>
                    <a:pt x="7" y="97"/>
                  </a:cubicBezTo>
                  <a:cubicBezTo>
                    <a:pt x="6" y="96"/>
                    <a:pt x="6" y="96"/>
                    <a:pt x="5" y="96"/>
                  </a:cubicBezTo>
                  <a:cubicBezTo>
                    <a:pt x="5" y="96"/>
                    <a:pt x="4" y="97"/>
                    <a:pt x="4" y="97"/>
                  </a:cubicBezTo>
                  <a:cubicBezTo>
                    <a:pt x="3" y="97"/>
                    <a:pt x="1" y="96"/>
                    <a:pt x="1" y="96"/>
                  </a:cubicBezTo>
                  <a:cubicBezTo>
                    <a:pt x="0" y="95"/>
                    <a:pt x="0" y="94"/>
                    <a:pt x="0" y="93"/>
                  </a:cubicBezTo>
                  <a:cubicBezTo>
                    <a:pt x="1" y="93"/>
                    <a:pt x="1" y="92"/>
                    <a:pt x="2" y="91"/>
                  </a:cubicBezTo>
                  <a:cubicBezTo>
                    <a:pt x="2" y="91"/>
                    <a:pt x="1" y="89"/>
                    <a:pt x="1" y="89"/>
                  </a:cubicBezTo>
                  <a:cubicBezTo>
                    <a:pt x="1" y="88"/>
                    <a:pt x="0" y="87"/>
                    <a:pt x="0" y="87"/>
                  </a:cubicBezTo>
                  <a:cubicBezTo>
                    <a:pt x="1" y="86"/>
                    <a:pt x="1" y="85"/>
                    <a:pt x="2" y="85"/>
                  </a:cubicBezTo>
                  <a:cubicBezTo>
                    <a:pt x="2" y="84"/>
                    <a:pt x="2" y="81"/>
                    <a:pt x="3" y="80"/>
                  </a:cubicBezTo>
                  <a:cubicBezTo>
                    <a:pt x="3" y="80"/>
                    <a:pt x="5" y="78"/>
                    <a:pt x="5" y="77"/>
                  </a:cubicBezTo>
                  <a:cubicBezTo>
                    <a:pt x="6" y="77"/>
                    <a:pt x="6" y="75"/>
                    <a:pt x="6" y="75"/>
                  </a:cubicBezTo>
                  <a:cubicBezTo>
                    <a:pt x="6" y="73"/>
                    <a:pt x="6" y="70"/>
                    <a:pt x="5" y="69"/>
                  </a:cubicBezTo>
                  <a:cubicBezTo>
                    <a:pt x="5" y="68"/>
                    <a:pt x="3" y="67"/>
                    <a:pt x="3" y="67"/>
                  </a:cubicBezTo>
                  <a:cubicBezTo>
                    <a:pt x="3" y="66"/>
                    <a:pt x="3" y="65"/>
                    <a:pt x="3" y="64"/>
                  </a:cubicBezTo>
                  <a:cubicBezTo>
                    <a:pt x="2" y="63"/>
                    <a:pt x="1" y="62"/>
                    <a:pt x="0" y="62"/>
                  </a:cubicBezTo>
                  <a:cubicBezTo>
                    <a:pt x="0" y="61"/>
                    <a:pt x="0" y="59"/>
                    <a:pt x="0" y="58"/>
                  </a:cubicBezTo>
                  <a:cubicBezTo>
                    <a:pt x="0" y="57"/>
                    <a:pt x="0" y="54"/>
                    <a:pt x="0" y="53"/>
                  </a:cubicBezTo>
                  <a:cubicBezTo>
                    <a:pt x="0" y="53"/>
                    <a:pt x="2" y="51"/>
                    <a:pt x="2" y="51"/>
                  </a:cubicBezTo>
                  <a:cubicBezTo>
                    <a:pt x="3" y="51"/>
                    <a:pt x="4" y="51"/>
                    <a:pt x="4" y="51"/>
                  </a:cubicBezTo>
                  <a:cubicBezTo>
                    <a:pt x="4" y="51"/>
                    <a:pt x="5" y="52"/>
                    <a:pt x="5" y="52"/>
                  </a:cubicBezTo>
                  <a:cubicBezTo>
                    <a:pt x="6" y="52"/>
                    <a:pt x="8" y="51"/>
                    <a:pt x="8" y="50"/>
                  </a:cubicBezTo>
                  <a:cubicBezTo>
                    <a:pt x="9" y="50"/>
                    <a:pt x="9" y="47"/>
                    <a:pt x="9" y="47"/>
                  </a:cubicBezTo>
                  <a:cubicBezTo>
                    <a:pt x="9" y="46"/>
                    <a:pt x="10" y="44"/>
                    <a:pt x="10" y="44"/>
                  </a:cubicBezTo>
                  <a:cubicBezTo>
                    <a:pt x="11" y="43"/>
                    <a:pt x="15" y="44"/>
                    <a:pt x="16" y="43"/>
                  </a:cubicBezTo>
                  <a:cubicBezTo>
                    <a:pt x="17" y="43"/>
                    <a:pt x="17" y="41"/>
                    <a:pt x="18" y="40"/>
                  </a:cubicBezTo>
                  <a:cubicBezTo>
                    <a:pt x="18" y="40"/>
                    <a:pt x="20" y="39"/>
                    <a:pt x="21" y="39"/>
                  </a:cubicBezTo>
                  <a:cubicBezTo>
                    <a:pt x="21" y="38"/>
                    <a:pt x="22" y="37"/>
                    <a:pt x="22" y="36"/>
                  </a:cubicBezTo>
                  <a:cubicBezTo>
                    <a:pt x="22" y="35"/>
                    <a:pt x="21" y="32"/>
                    <a:pt x="20" y="31"/>
                  </a:cubicBezTo>
                  <a:cubicBezTo>
                    <a:pt x="19" y="31"/>
                    <a:pt x="18" y="29"/>
                    <a:pt x="17" y="29"/>
                  </a:cubicBezTo>
                  <a:cubicBezTo>
                    <a:pt x="16" y="28"/>
                    <a:pt x="14" y="29"/>
                    <a:pt x="14" y="28"/>
                  </a:cubicBezTo>
                  <a:cubicBezTo>
                    <a:pt x="13" y="28"/>
                    <a:pt x="12" y="27"/>
                    <a:pt x="11" y="26"/>
                  </a:cubicBezTo>
                  <a:cubicBezTo>
                    <a:pt x="11" y="25"/>
                    <a:pt x="11" y="23"/>
                    <a:pt x="11" y="23"/>
                  </a:cubicBezTo>
                  <a:cubicBezTo>
                    <a:pt x="10" y="22"/>
                    <a:pt x="9" y="20"/>
                    <a:pt x="9" y="19"/>
                  </a:cubicBezTo>
                  <a:cubicBezTo>
                    <a:pt x="9" y="19"/>
                    <a:pt x="9" y="18"/>
                    <a:pt x="10" y="18"/>
                  </a:cubicBezTo>
                  <a:cubicBezTo>
                    <a:pt x="10" y="17"/>
                    <a:pt x="11" y="18"/>
                    <a:pt x="12" y="17"/>
                  </a:cubicBezTo>
                  <a:cubicBezTo>
                    <a:pt x="12" y="17"/>
                    <a:pt x="13" y="16"/>
                    <a:pt x="13" y="15"/>
                  </a:cubicBezTo>
                  <a:cubicBezTo>
                    <a:pt x="13" y="14"/>
                    <a:pt x="13" y="12"/>
                    <a:pt x="13" y="11"/>
                  </a:cubicBezTo>
                  <a:cubicBezTo>
                    <a:pt x="13" y="11"/>
                    <a:pt x="13" y="9"/>
                    <a:pt x="14" y="8"/>
                  </a:cubicBezTo>
                  <a:cubicBezTo>
                    <a:pt x="14" y="8"/>
                    <a:pt x="16" y="8"/>
                    <a:pt x="17" y="7"/>
                  </a:cubicBezTo>
                  <a:cubicBezTo>
                    <a:pt x="17" y="7"/>
                    <a:pt x="18" y="6"/>
                    <a:pt x="19" y="5"/>
                  </a:cubicBezTo>
                  <a:cubicBezTo>
                    <a:pt x="20" y="5"/>
                    <a:pt x="22" y="4"/>
                    <a:pt x="22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4" y="2"/>
                    <a:pt x="24" y="2"/>
                    <a:pt x="25" y="2"/>
                  </a:cubicBezTo>
                  <a:cubicBezTo>
                    <a:pt x="26" y="2"/>
                    <a:pt x="27" y="2"/>
                    <a:pt x="28" y="1"/>
                  </a:cubicBezTo>
                  <a:cubicBezTo>
                    <a:pt x="28" y="1"/>
                    <a:pt x="28" y="0"/>
                    <a:pt x="29" y="0"/>
                  </a:cubicBezTo>
                  <a:cubicBezTo>
                    <a:pt x="29" y="0"/>
                    <a:pt x="31" y="0"/>
                    <a:pt x="32" y="0"/>
                  </a:cubicBezTo>
                  <a:cubicBezTo>
                    <a:pt x="32" y="0"/>
                    <a:pt x="34" y="0"/>
                    <a:pt x="34" y="1"/>
                  </a:cubicBezTo>
                  <a:cubicBezTo>
                    <a:pt x="35" y="1"/>
                    <a:pt x="35" y="3"/>
                    <a:pt x="35" y="4"/>
                  </a:cubicBezTo>
                  <a:cubicBezTo>
                    <a:pt x="35" y="4"/>
                    <a:pt x="34" y="5"/>
                    <a:pt x="34" y="5"/>
                  </a:cubicBezTo>
                  <a:cubicBezTo>
                    <a:pt x="33" y="6"/>
                    <a:pt x="32" y="7"/>
                    <a:pt x="33" y="8"/>
                  </a:cubicBezTo>
                  <a:cubicBezTo>
                    <a:pt x="33" y="9"/>
                    <a:pt x="34" y="11"/>
                    <a:pt x="35" y="11"/>
                  </a:cubicBezTo>
                  <a:cubicBezTo>
                    <a:pt x="36" y="11"/>
                    <a:pt x="37" y="11"/>
                    <a:pt x="37" y="11"/>
                  </a:cubicBezTo>
                  <a:cubicBezTo>
                    <a:pt x="38" y="10"/>
                    <a:pt x="39" y="9"/>
                    <a:pt x="39" y="8"/>
                  </a:cubicBezTo>
                  <a:cubicBezTo>
                    <a:pt x="40" y="8"/>
                    <a:pt x="42" y="8"/>
                    <a:pt x="43" y="8"/>
                  </a:cubicBezTo>
                  <a:cubicBezTo>
                    <a:pt x="43" y="8"/>
                    <a:pt x="45" y="8"/>
                    <a:pt x="45" y="8"/>
                  </a:cubicBezTo>
                  <a:cubicBezTo>
                    <a:pt x="46" y="8"/>
                    <a:pt x="46" y="10"/>
                    <a:pt x="47" y="11"/>
                  </a:cubicBezTo>
                  <a:cubicBezTo>
                    <a:pt x="47" y="11"/>
                    <a:pt x="48" y="12"/>
                    <a:pt x="48" y="12"/>
                  </a:cubicBezTo>
                  <a:cubicBezTo>
                    <a:pt x="49" y="13"/>
                    <a:pt x="51" y="14"/>
                    <a:pt x="51" y="15"/>
                  </a:cubicBezTo>
                  <a:cubicBezTo>
                    <a:pt x="52" y="15"/>
                    <a:pt x="53" y="18"/>
                    <a:pt x="53" y="19"/>
                  </a:cubicBezTo>
                  <a:cubicBezTo>
                    <a:pt x="54" y="19"/>
                    <a:pt x="56" y="20"/>
                    <a:pt x="56" y="20"/>
                  </a:cubicBezTo>
                  <a:cubicBezTo>
                    <a:pt x="57" y="20"/>
                    <a:pt x="59" y="20"/>
                    <a:pt x="60" y="20"/>
                  </a:cubicBezTo>
                  <a:cubicBezTo>
                    <a:pt x="61" y="19"/>
                    <a:pt x="61" y="18"/>
                    <a:pt x="61" y="17"/>
                  </a:cubicBezTo>
                  <a:cubicBezTo>
                    <a:pt x="62" y="17"/>
                    <a:pt x="63" y="16"/>
                    <a:pt x="64" y="16"/>
                  </a:cubicBezTo>
                  <a:cubicBezTo>
                    <a:pt x="64" y="16"/>
                    <a:pt x="65" y="17"/>
                    <a:pt x="66" y="18"/>
                  </a:cubicBezTo>
                  <a:cubicBezTo>
                    <a:pt x="66" y="18"/>
                    <a:pt x="66" y="20"/>
                    <a:pt x="66" y="20"/>
                  </a:cubicBezTo>
                  <a:cubicBezTo>
                    <a:pt x="66" y="21"/>
                    <a:pt x="65" y="22"/>
                    <a:pt x="65" y="23"/>
                  </a:cubicBezTo>
                  <a:cubicBezTo>
                    <a:pt x="64" y="24"/>
                    <a:pt x="64" y="25"/>
                    <a:pt x="64" y="25"/>
                  </a:cubicBezTo>
                  <a:cubicBezTo>
                    <a:pt x="64" y="26"/>
                    <a:pt x="65" y="27"/>
                    <a:pt x="65" y="27"/>
                  </a:cubicBezTo>
                  <a:cubicBezTo>
                    <a:pt x="66" y="28"/>
                    <a:pt x="66" y="29"/>
                    <a:pt x="67" y="29"/>
                  </a:cubicBezTo>
                  <a:cubicBezTo>
                    <a:pt x="67" y="31"/>
                    <a:pt x="67" y="34"/>
                    <a:pt x="68" y="36"/>
                  </a:cubicBezTo>
                  <a:cubicBezTo>
                    <a:pt x="68" y="37"/>
                    <a:pt x="69" y="38"/>
                    <a:pt x="69" y="39"/>
                  </a:cubicBezTo>
                  <a:cubicBezTo>
                    <a:pt x="70" y="39"/>
                    <a:pt x="71" y="40"/>
                    <a:pt x="72" y="41"/>
                  </a:cubicBezTo>
                  <a:cubicBezTo>
                    <a:pt x="73" y="41"/>
                    <a:pt x="74" y="43"/>
                    <a:pt x="74" y="44"/>
                  </a:cubicBezTo>
                  <a:cubicBezTo>
                    <a:pt x="75" y="45"/>
                    <a:pt x="74" y="46"/>
                    <a:pt x="74" y="47"/>
                  </a:cubicBezTo>
                  <a:cubicBezTo>
                    <a:pt x="74" y="48"/>
                    <a:pt x="73" y="49"/>
                    <a:pt x="73" y="50"/>
                  </a:cubicBezTo>
                  <a:cubicBezTo>
                    <a:pt x="73" y="51"/>
                    <a:pt x="73" y="53"/>
                    <a:pt x="73" y="54"/>
                  </a:cubicBezTo>
                  <a:cubicBezTo>
                    <a:pt x="74" y="55"/>
                    <a:pt x="75" y="56"/>
                    <a:pt x="76" y="56"/>
                  </a:cubicBezTo>
                  <a:cubicBezTo>
                    <a:pt x="76" y="57"/>
                    <a:pt x="77" y="58"/>
                    <a:pt x="77" y="58"/>
                  </a:cubicBezTo>
                  <a:cubicBezTo>
                    <a:pt x="77" y="59"/>
                    <a:pt x="78" y="60"/>
                    <a:pt x="78" y="61"/>
                  </a:cubicBezTo>
                  <a:cubicBezTo>
                    <a:pt x="78" y="62"/>
                    <a:pt x="77" y="63"/>
                    <a:pt x="77" y="64"/>
                  </a:cubicBezTo>
                  <a:cubicBezTo>
                    <a:pt x="77" y="66"/>
                    <a:pt x="77" y="68"/>
                    <a:pt x="77" y="69"/>
                  </a:cubicBezTo>
                  <a:cubicBezTo>
                    <a:pt x="78" y="70"/>
                    <a:pt x="79" y="72"/>
                    <a:pt x="79" y="73"/>
                  </a:cubicBezTo>
                  <a:cubicBezTo>
                    <a:pt x="80" y="74"/>
                    <a:pt x="80" y="76"/>
                    <a:pt x="81" y="77"/>
                  </a:cubicBezTo>
                  <a:cubicBezTo>
                    <a:pt x="81" y="77"/>
                    <a:pt x="83" y="79"/>
                    <a:pt x="84" y="79"/>
                  </a:cubicBezTo>
                  <a:cubicBezTo>
                    <a:pt x="85" y="80"/>
                    <a:pt x="86" y="79"/>
                    <a:pt x="86" y="78"/>
                  </a:cubicBezTo>
                  <a:cubicBezTo>
                    <a:pt x="86" y="78"/>
                    <a:pt x="86" y="76"/>
                    <a:pt x="87" y="76"/>
                  </a:cubicBezTo>
                  <a:cubicBezTo>
                    <a:pt x="87" y="76"/>
                    <a:pt x="88" y="75"/>
                    <a:pt x="88" y="75"/>
                  </a:cubicBezTo>
                  <a:cubicBezTo>
                    <a:pt x="89" y="75"/>
                    <a:pt x="91" y="76"/>
                    <a:pt x="91" y="76"/>
                  </a:cubicBezTo>
                  <a:cubicBezTo>
                    <a:pt x="92" y="77"/>
                    <a:pt x="93" y="77"/>
                    <a:pt x="93" y="78"/>
                  </a:cubicBezTo>
                  <a:cubicBezTo>
                    <a:pt x="93" y="78"/>
                    <a:pt x="93" y="80"/>
                    <a:pt x="94" y="81"/>
                  </a:cubicBezTo>
                  <a:cubicBezTo>
                    <a:pt x="94" y="82"/>
                    <a:pt x="94" y="84"/>
                    <a:pt x="95" y="84"/>
                  </a:cubicBezTo>
                  <a:cubicBezTo>
                    <a:pt x="95" y="85"/>
                    <a:pt x="97" y="85"/>
                    <a:pt x="98" y="85"/>
                  </a:cubicBezTo>
                  <a:cubicBezTo>
                    <a:pt x="98" y="85"/>
                    <a:pt x="98" y="84"/>
                    <a:pt x="99" y="84"/>
                  </a:cubicBezTo>
                  <a:cubicBezTo>
                    <a:pt x="99" y="83"/>
                    <a:pt x="100" y="82"/>
                    <a:pt x="101" y="82"/>
                  </a:cubicBezTo>
                  <a:cubicBezTo>
                    <a:pt x="101" y="82"/>
                    <a:pt x="103" y="82"/>
                    <a:pt x="103" y="82"/>
                  </a:cubicBezTo>
                  <a:cubicBezTo>
                    <a:pt x="104" y="83"/>
                    <a:pt x="103" y="84"/>
                    <a:pt x="103" y="85"/>
                  </a:cubicBezTo>
                  <a:cubicBezTo>
                    <a:pt x="104" y="86"/>
                    <a:pt x="105" y="86"/>
                    <a:pt x="105" y="87"/>
                  </a:cubicBezTo>
                  <a:cubicBezTo>
                    <a:pt x="105" y="88"/>
                    <a:pt x="104" y="90"/>
                    <a:pt x="104" y="90"/>
                  </a:cubicBezTo>
                  <a:cubicBezTo>
                    <a:pt x="104" y="91"/>
                    <a:pt x="103" y="91"/>
                    <a:pt x="103" y="91"/>
                  </a:cubicBezTo>
                  <a:cubicBezTo>
                    <a:pt x="103" y="92"/>
                    <a:pt x="103" y="93"/>
                    <a:pt x="103" y="94"/>
                  </a:cubicBezTo>
                  <a:cubicBezTo>
                    <a:pt x="103" y="94"/>
                    <a:pt x="103" y="96"/>
                    <a:pt x="103" y="96"/>
                  </a:cubicBezTo>
                  <a:cubicBezTo>
                    <a:pt x="104" y="97"/>
                    <a:pt x="104" y="97"/>
                    <a:pt x="104" y="9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62"/>
            <p:cNvSpPr>
              <a:spLocks/>
            </p:cNvSpPr>
            <p:nvPr/>
          </p:nvSpPr>
          <p:spPr bwMode="auto">
            <a:xfrm>
              <a:off x="1832" y="2016"/>
              <a:ext cx="289" cy="390"/>
            </a:xfrm>
            <a:custGeom>
              <a:avLst/>
              <a:gdLst>
                <a:gd name="T0" fmla="*/ 102 w 105"/>
                <a:gd name="T1" fmla="*/ 102 h 142"/>
                <a:gd name="T2" fmla="*/ 95 w 105"/>
                <a:gd name="T3" fmla="*/ 107 h 142"/>
                <a:gd name="T4" fmla="*/ 88 w 105"/>
                <a:gd name="T5" fmla="*/ 113 h 142"/>
                <a:gd name="T6" fmla="*/ 81 w 105"/>
                <a:gd name="T7" fmla="*/ 112 h 142"/>
                <a:gd name="T8" fmla="*/ 75 w 105"/>
                <a:gd name="T9" fmla="*/ 119 h 142"/>
                <a:gd name="T10" fmla="*/ 69 w 105"/>
                <a:gd name="T11" fmla="*/ 122 h 142"/>
                <a:gd name="T12" fmla="*/ 66 w 105"/>
                <a:gd name="T13" fmla="*/ 127 h 142"/>
                <a:gd name="T14" fmla="*/ 64 w 105"/>
                <a:gd name="T15" fmla="*/ 132 h 142"/>
                <a:gd name="T16" fmla="*/ 59 w 105"/>
                <a:gd name="T17" fmla="*/ 134 h 142"/>
                <a:gd name="T18" fmla="*/ 54 w 105"/>
                <a:gd name="T19" fmla="*/ 140 h 142"/>
                <a:gd name="T20" fmla="*/ 50 w 105"/>
                <a:gd name="T21" fmla="*/ 139 h 142"/>
                <a:gd name="T22" fmla="*/ 47 w 105"/>
                <a:gd name="T23" fmla="*/ 135 h 142"/>
                <a:gd name="T24" fmla="*/ 43 w 105"/>
                <a:gd name="T25" fmla="*/ 133 h 142"/>
                <a:gd name="T26" fmla="*/ 44 w 105"/>
                <a:gd name="T27" fmla="*/ 127 h 142"/>
                <a:gd name="T28" fmla="*/ 35 w 105"/>
                <a:gd name="T29" fmla="*/ 127 h 142"/>
                <a:gd name="T30" fmla="*/ 30 w 105"/>
                <a:gd name="T31" fmla="*/ 120 h 142"/>
                <a:gd name="T32" fmla="*/ 28 w 105"/>
                <a:gd name="T33" fmla="*/ 113 h 142"/>
                <a:gd name="T34" fmla="*/ 20 w 105"/>
                <a:gd name="T35" fmla="*/ 109 h 142"/>
                <a:gd name="T36" fmla="*/ 12 w 105"/>
                <a:gd name="T37" fmla="*/ 111 h 142"/>
                <a:gd name="T38" fmla="*/ 7 w 105"/>
                <a:gd name="T39" fmla="*/ 105 h 142"/>
                <a:gd name="T40" fmla="*/ 6 w 105"/>
                <a:gd name="T41" fmla="*/ 101 h 142"/>
                <a:gd name="T42" fmla="*/ 5 w 105"/>
                <a:gd name="T43" fmla="*/ 96 h 142"/>
                <a:gd name="T44" fmla="*/ 0 w 105"/>
                <a:gd name="T45" fmla="*/ 93 h 142"/>
                <a:gd name="T46" fmla="*/ 0 w 105"/>
                <a:gd name="T47" fmla="*/ 87 h 142"/>
                <a:gd name="T48" fmla="*/ 5 w 105"/>
                <a:gd name="T49" fmla="*/ 77 h 142"/>
                <a:gd name="T50" fmla="*/ 3 w 105"/>
                <a:gd name="T51" fmla="*/ 67 h 142"/>
                <a:gd name="T52" fmla="*/ 0 w 105"/>
                <a:gd name="T53" fmla="*/ 58 h 142"/>
                <a:gd name="T54" fmla="*/ 4 w 105"/>
                <a:gd name="T55" fmla="*/ 51 h 142"/>
                <a:gd name="T56" fmla="*/ 9 w 105"/>
                <a:gd name="T57" fmla="*/ 47 h 142"/>
                <a:gd name="T58" fmla="*/ 18 w 105"/>
                <a:gd name="T59" fmla="*/ 40 h 142"/>
                <a:gd name="T60" fmla="*/ 20 w 105"/>
                <a:gd name="T61" fmla="*/ 31 h 142"/>
                <a:gd name="T62" fmla="*/ 11 w 105"/>
                <a:gd name="T63" fmla="*/ 26 h 142"/>
                <a:gd name="T64" fmla="*/ 10 w 105"/>
                <a:gd name="T65" fmla="*/ 18 h 142"/>
                <a:gd name="T66" fmla="*/ 13 w 105"/>
                <a:gd name="T67" fmla="*/ 11 h 142"/>
                <a:gd name="T68" fmla="*/ 19 w 105"/>
                <a:gd name="T69" fmla="*/ 5 h 142"/>
                <a:gd name="T70" fmla="*/ 25 w 105"/>
                <a:gd name="T71" fmla="*/ 2 h 142"/>
                <a:gd name="T72" fmla="*/ 32 w 105"/>
                <a:gd name="T73" fmla="*/ 0 h 142"/>
                <a:gd name="T74" fmla="*/ 34 w 105"/>
                <a:gd name="T75" fmla="*/ 5 h 142"/>
                <a:gd name="T76" fmla="*/ 37 w 105"/>
                <a:gd name="T77" fmla="*/ 11 h 142"/>
                <a:gd name="T78" fmla="*/ 45 w 105"/>
                <a:gd name="T79" fmla="*/ 8 h 142"/>
                <a:gd name="T80" fmla="*/ 51 w 105"/>
                <a:gd name="T81" fmla="*/ 15 h 142"/>
                <a:gd name="T82" fmla="*/ 60 w 105"/>
                <a:gd name="T83" fmla="*/ 20 h 142"/>
                <a:gd name="T84" fmla="*/ 66 w 105"/>
                <a:gd name="T85" fmla="*/ 18 h 142"/>
                <a:gd name="T86" fmla="*/ 64 w 105"/>
                <a:gd name="T87" fmla="*/ 25 h 142"/>
                <a:gd name="T88" fmla="*/ 68 w 105"/>
                <a:gd name="T89" fmla="*/ 36 h 142"/>
                <a:gd name="T90" fmla="*/ 74 w 105"/>
                <a:gd name="T91" fmla="*/ 44 h 142"/>
                <a:gd name="T92" fmla="*/ 73 w 105"/>
                <a:gd name="T93" fmla="*/ 54 h 142"/>
                <a:gd name="T94" fmla="*/ 78 w 105"/>
                <a:gd name="T95" fmla="*/ 61 h 142"/>
                <a:gd name="T96" fmla="*/ 79 w 105"/>
                <a:gd name="T97" fmla="*/ 73 h 142"/>
                <a:gd name="T98" fmla="*/ 86 w 105"/>
                <a:gd name="T99" fmla="*/ 78 h 142"/>
                <a:gd name="T100" fmla="*/ 91 w 105"/>
                <a:gd name="T101" fmla="*/ 76 h 142"/>
                <a:gd name="T102" fmla="*/ 95 w 105"/>
                <a:gd name="T103" fmla="*/ 84 h 142"/>
                <a:gd name="T104" fmla="*/ 101 w 105"/>
                <a:gd name="T105" fmla="*/ 82 h 142"/>
                <a:gd name="T106" fmla="*/ 105 w 105"/>
                <a:gd name="T107" fmla="*/ 87 h 142"/>
                <a:gd name="T108" fmla="*/ 103 w 105"/>
                <a:gd name="T109" fmla="*/ 94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5" h="142">
                  <a:moveTo>
                    <a:pt x="104" y="98"/>
                  </a:moveTo>
                  <a:cubicBezTo>
                    <a:pt x="104" y="99"/>
                    <a:pt x="103" y="100"/>
                    <a:pt x="103" y="100"/>
                  </a:cubicBezTo>
                  <a:cubicBezTo>
                    <a:pt x="103" y="101"/>
                    <a:pt x="102" y="102"/>
                    <a:pt x="102" y="102"/>
                  </a:cubicBezTo>
                  <a:cubicBezTo>
                    <a:pt x="101" y="103"/>
                    <a:pt x="101" y="105"/>
                    <a:pt x="101" y="106"/>
                  </a:cubicBezTo>
                  <a:cubicBezTo>
                    <a:pt x="100" y="106"/>
                    <a:pt x="100" y="108"/>
                    <a:pt x="99" y="108"/>
                  </a:cubicBezTo>
                  <a:cubicBezTo>
                    <a:pt x="98" y="108"/>
                    <a:pt x="96" y="107"/>
                    <a:pt x="95" y="107"/>
                  </a:cubicBezTo>
                  <a:cubicBezTo>
                    <a:pt x="94" y="107"/>
                    <a:pt x="91" y="108"/>
                    <a:pt x="90" y="109"/>
                  </a:cubicBezTo>
                  <a:cubicBezTo>
                    <a:pt x="90" y="109"/>
                    <a:pt x="89" y="110"/>
                    <a:pt x="88" y="111"/>
                  </a:cubicBezTo>
                  <a:cubicBezTo>
                    <a:pt x="88" y="112"/>
                    <a:pt x="88" y="113"/>
                    <a:pt x="88" y="113"/>
                  </a:cubicBezTo>
                  <a:cubicBezTo>
                    <a:pt x="87" y="114"/>
                    <a:pt x="86" y="115"/>
                    <a:pt x="86" y="115"/>
                  </a:cubicBezTo>
                  <a:cubicBezTo>
                    <a:pt x="85" y="115"/>
                    <a:pt x="84" y="113"/>
                    <a:pt x="83" y="113"/>
                  </a:cubicBezTo>
                  <a:cubicBezTo>
                    <a:pt x="83" y="112"/>
                    <a:pt x="82" y="112"/>
                    <a:pt x="81" y="112"/>
                  </a:cubicBezTo>
                  <a:cubicBezTo>
                    <a:pt x="81" y="112"/>
                    <a:pt x="80" y="113"/>
                    <a:pt x="80" y="113"/>
                  </a:cubicBezTo>
                  <a:cubicBezTo>
                    <a:pt x="79" y="114"/>
                    <a:pt x="79" y="116"/>
                    <a:pt x="78" y="117"/>
                  </a:cubicBezTo>
                  <a:cubicBezTo>
                    <a:pt x="78" y="117"/>
                    <a:pt x="76" y="118"/>
                    <a:pt x="75" y="119"/>
                  </a:cubicBezTo>
                  <a:cubicBezTo>
                    <a:pt x="75" y="119"/>
                    <a:pt x="75" y="121"/>
                    <a:pt x="74" y="121"/>
                  </a:cubicBezTo>
                  <a:cubicBezTo>
                    <a:pt x="74" y="122"/>
                    <a:pt x="72" y="122"/>
                    <a:pt x="72" y="123"/>
                  </a:cubicBezTo>
                  <a:cubicBezTo>
                    <a:pt x="71" y="123"/>
                    <a:pt x="70" y="122"/>
                    <a:pt x="69" y="122"/>
                  </a:cubicBezTo>
                  <a:cubicBezTo>
                    <a:pt x="69" y="122"/>
                    <a:pt x="67" y="122"/>
                    <a:pt x="67" y="123"/>
                  </a:cubicBezTo>
                  <a:cubicBezTo>
                    <a:pt x="66" y="123"/>
                    <a:pt x="66" y="124"/>
                    <a:pt x="66" y="124"/>
                  </a:cubicBezTo>
                  <a:cubicBezTo>
                    <a:pt x="66" y="125"/>
                    <a:pt x="66" y="126"/>
                    <a:pt x="66" y="127"/>
                  </a:cubicBezTo>
                  <a:cubicBezTo>
                    <a:pt x="67" y="127"/>
                    <a:pt x="67" y="128"/>
                    <a:pt x="67" y="129"/>
                  </a:cubicBezTo>
                  <a:cubicBezTo>
                    <a:pt x="67" y="130"/>
                    <a:pt x="67" y="131"/>
                    <a:pt x="66" y="131"/>
                  </a:cubicBezTo>
                  <a:cubicBezTo>
                    <a:pt x="66" y="132"/>
                    <a:pt x="64" y="132"/>
                    <a:pt x="64" y="132"/>
                  </a:cubicBezTo>
                  <a:cubicBezTo>
                    <a:pt x="63" y="132"/>
                    <a:pt x="62" y="131"/>
                    <a:pt x="62" y="131"/>
                  </a:cubicBezTo>
                  <a:cubicBezTo>
                    <a:pt x="61" y="131"/>
                    <a:pt x="60" y="131"/>
                    <a:pt x="60" y="131"/>
                  </a:cubicBezTo>
                  <a:cubicBezTo>
                    <a:pt x="59" y="132"/>
                    <a:pt x="59" y="134"/>
                    <a:pt x="59" y="134"/>
                  </a:cubicBezTo>
                  <a:cubicBezTo>
                    <a:pt x="59" y="135"/>
                    <a:pt x="59" y="136"/>
                    <a:pt x="59" y="136"/>
                  </a:cubicBezTo>
                  <a:cubicBezTo>
                    <a:pt x="59" y="137"/>
                    <a:pt x="58" y="138"/>
                    <a:pt x="58" y="138"/>
                  </a:cubicBezTo>
                  <a:cubicBezTo>
                    <a:pt x="57" y="139"/>
                    <a:pt x="55" y="139"/>
                    <a:pt x="54" y="140"/>
                  </a:cubicBezTo>
                  <a:cubicBezTo>
                    <a:pt x="54" y="140"/>
                    <a:pt x="53" y="141"/>
                    <a:pt x="53" y="142"/>
                  </a:cubicBezTo>
                  <a:cubicBezTo>
                    <a:pt x="52" y="142"/>
                    <a:pt x="51" y="142"/>
                    <a:pt x="50" y="141"/>
                  </a:cubicBezTo>
                  <a:cubicBezTo>
                    <a:pt x="50" y="141"/>
                    <a:pt x="49" y="140"/>
                    <a:pt x="50" y="139"/>
                  </a:cubicBezTo>
                  <a:cubicBezTo>
                    <a:pt x="50" y="139"/>
                    <a:pt x="50" y="138"/>
                    <a:pt x="50" y="137"/>
                  </a:cubicBezTo>
                  <a:cubicBezTo>
                    <a:pt x="51" y="137"/>
                    <a:pt x="50" y="135"/>
                    <a:pt x="50" y="135"/>
                  </a:cubicBezTo>
                  <a:cubicBezTo>
                    <a:pt x="49" y="135"/>
                    <a:pt x="48" y="135"/>
                    <a:pt x="47" y="135"/>
                  </a:cubicBezTo>
                  <a:cubicBezTo>
                    <a:pt x="47" y="135"/>
                    <a:pt x="46" y="137"/>
                    <a:pt x="46" y="137"/>
                  </a:cubicBezTo>
                  <a:cubicBezTo>
                    <a:pt x="45" y="137"/>
                    <a:pt x="44" y="136"/>
                    <a:pt x="44" y="135"/>
                  </a:cubicBezTo>
                  <a:cubicBezTo>
                    <a:pt x="43" y="135"/>
                    <a:pt x="43" y="134"/>
                    <a:pt x="43" y="133"/>
                  </a:cubicBezTo>
                  <a:cubicBezTo>
                    <a:pt x="43" y="133"/>
                    <a:pt x="44" y="132"/>
                    <a:pt x="44" y="132"/>
                  </a:cubicBezTo>
                  <a:cubicBezTo>
                    <a:pt x="45" y="131"/>
                    <a:pt x="45" y="130"/>
                    <a:pt x="45" y="129"/>
                  </a:cubicBezTo>
                  <a:cubicBezTo>
                    <a:pt x="44" y="129"/>
                    <a:pt x="44" y="128"/>
                    <a:pt x="44" y="127"/>
                  </a:cubicBezTo>
                  <a:cubicBezTo>
                    <a:pt x="43" y="127"/>
                    <a:pt x="42" y="127"/>
                    <a:pt x="41" y="127"/>
                  </a:cubicBezTo>
                  <a:cubicBezTo>
                    <a:pt x="40" y="127"/>
                    <a:pt x="39" y="128"/>
                    <a:pt x="38" y="128"/>
                  </a:cubicBezTo>
                  <a:cubicBezTo>
                    <a:pt x="37" y="128"/>
                    <a:pt x="36" y="127"/>
                    <a:pt x="35" y="127"/>
                  </a:cubicBezTo>
                  <a:cubicBezTo>
                    <a:pt x="34" y="126"/>
                    <a:pt x="33" y="125"/>
                    <a:pt x="32" y="125"/>
                  </a:cubicBezTo>
                  <a:cubicBezTo>
                    <a:pt x="32" y="124"/>
                    <a:pt x="32" y="123"/>
                    <a:pt x="32" y="122"/>
                  </a:cubicBezTo>
                  <a:cubicBezTo>
                    <a:pt x="31" y="122"/>
                    <a:pt x="30" y="121"/>
                    <a:pt x="30" y="120"/>
                  </a:cubicBezTo>
                  <a:cubicBezTo>
                    <a:pt x="30" y="119"/>
                    <a:pt x="29" y="118"/>
                    <a:pt x="29" y="118"/>
                  </a:cubicBezTo>
                  <a:cubicBezTo>
                    <a:pt x="29" y="117"/>
                    <a:pt x="29" y="116"/>
                    <a:pt x="29" y="115"/>
                  </a:cubicBezTo>
                  <a:cubicBezTo>
                    <a:pt x="29" y="114"/>
                    <a:pt x="28" y="113"/>
                    <a:pt x="28" y="113"/>
                  </a:cubicBezTo>
                  <a:cubicBezTo>
                    <a:pt x="28" y="112"/>
                    <a:pt x="27" y="112"/>
                    <a:pt x="26" y="112"/>
                  </a:cubicBezTo>
                  <a:cubicBezTo>
                    <a:pt x="25" y="111"/>
                    <a:pt x="24" y="110"/>
                    <a:pt x="23" y="109"/>
                  </a:cubicBezTo>
                  <a:cubicBezTo>
                    <a:pt x="22" y="109"/>
                    <a:pt x="20" y="109"/>
                    <a:pt x="20" y="109"/>
                  </a:cubicBezTo>
                  <a:cubicBezTo>
                    <a:pt x="19" y="109"/>
                    <a:pt x="18" y="110"/>
                    <a:pt x="17" y="110"/>
                  </a:cubicBezTo>
                  <a:cubicBezTo>
                    <a:pt x="17" y="111"/>
                    <a:pt x="16" y="112"/>
                    <a:pt x="15" y="112"/>
                  </a:cubicBezTo>
                  <a:cubicBezTo>
                    <a:pt x="15" y="112"/>
                    <a:pt x="13" y="112"/>
                    <a:pt x="12" y="111"/>
                  </a:cubicBezTo>
                  <a:cubicBezTo>
                    <a:pt x="12" y="111"/>
                    <a:pt x="12" y="110"/>
                    <a:pt x="11" y="109"/>
                  </a:cubicBezTo>
                  <a:cubicBezTo>
                    <a:pt x="11" y="109"/>
                    <a:pt x="9" y="108"/>
                    <a:pt x="9" y="107"/>
                  </a:cubicBezTo>
                  <a:cubicBezTo>
                    <a:pt x="8" y="107"/>
                    <a:pt x="8" y="106"/>
                    <a:pt x="7" y="105"/>
                  </a:cubicBezTo>
                  <a:cubicBezTo>
                    <a:pt x="7" y="105"/>
                    <a:pt x="5" y="105"/>
                    <a:pt x="5" y="104"/>
                  </a:cubicBezTo>
                  <a:cubicBezTo>
                    <a:pt x="4" y="104"/>
                    <a:pt x="5" y="102"/>
                    <a:pt x="5" y="101"/>
                  </a:cubicBezTo>
                  <a:cubicBezTo>
                    <a:pt x="5" y="101"/>
                    <a:pt x="6" y="101"/>
                    <a:pt x="6" y="101"/>
                  </a:cubicBezTo>
                  <a:cubicBezTo>
                    <a:pt x="6" y="100"/>
                    <a:pt x="7" y="99"/>
                    <a:pt x="7" y="99"/>
                  </a:cubicBezTo>
                  <a:cubicBezTo>
                    <a:pt x="7" y="98"/>
                    <a:pt x="7" y="97"/>
                    <a:pt x="7" y="97"/>
                  </a:cubicBezTo>
                  <a:cubicBezTo>
                    <a:pt x="6" y="96"/>
                    <a:pt x="6" y="96"/>
                    <a:pt x="5" y="96"/>
                  </a:cubicBezTo>
                  <a:cubicBezTo>
                    <a:pt x="5" y="96"/>
                    <a:pt x="4" y="97"/>
                    <a:pt x="4" y="97"/>
                  </a:cubicBezTo>
                  <a:cubicBezTo>
                    <a:pt x="3" y="97"/>
                    <a:pt x="1" y="96"/>
                    <a:pt x="1" y="96"/>
                  </a:cubicBezTo>
                  <a:cubicBezTo>
                    <a:pt x="0" y="95"/>
                    <a:pt x="0" y="94"/>
                    <a:pt x="0" y="93"/>
                  </a:cubicBezTo>
                  <a:cubicBezTo>
                    <a:pt x="1" y="93"/>
                    <a:pt x="1" y="92"/>
                    <a:pt x="2" y="91"/>
                  </a:cubicBezTo>
                  <a:cubicBezTo>
                    <a:pt x="2" y="91"/>
                    <a:pt x="1" y="89"/>
                    <a:pt x="1" y="89"/>
                  </a:cubicBezTo>
                  <a:cubicBezTo>
                    <a:pt x="1" y="88"/>
                    <a:pt x="0" y="87"/>
                    <a:pt x="0" y="87"/>
                  </a:cubicBezTo>
                  <a:cubicBezTo>
                    <a:pt x="1" y="86"/>
                    <a:pt x="1" y="85"/>
                    <a:pt x="2" y="85"/>
                  </a:cubicBezTo>
                  <a:cubicBezTo>
                    <a:pt x="2" y="84"/>
                    <a:pt x="2" y="81"/>
                    <a:pt x="3" y="80"/>
                  </a:cubicBezTo>
                  <a:cubicBezTo>
                    <a:pt x="3" y="80"/>
                    <a:pt x="5" y="78"/>
                    <a:pt x="5" y="77"/>
                  </a:cubicBezTo>
                  <a:cubicBezTo>
                    <a:pt x="6" y="77"/>
                    <a:pt x="6" y="75"/>
                    <a:pt x="6" y="75"/>
                  </a:cubicBezTo>
                  <a:cubicBezTo>
                    <a:pt x="6" y="73"/>
                    <a:pt x="6" y="70"/>
                    <a:pt x="5" y="69"/>
                  </a:cubicBezTo>
                  <a:cubicBezTo>
                    <a:pt x="5" y="68"/>
                    <a:pt x="3" y="67"/>
                    <a:pt x="3" y="67"/>
                  </a:cubicBezTo>
                  <a:cubicBezTo>
                    <a:pt x="3" y="66"/>
                    <a:pt x="3" y="65"/>
                    <a:pt x="3" y="64"/>
                  </a:cubicBezTo>
                  <a:cubicBezTo>
                    <a:pt x="2" y="63"/>
                    <a:pt x="1" y="62"/>
                    <a:pt x="0" y="62"/>
                  </a:cubicBezTo>
                  <a:cubicBezTo>
                    <a:pt x="0" y="61"/>
                    <a:pt x="0" y="59"/>
                    <a:pt x="0" y="58"/>
                  </a:cubicBezTo>
                  <a:cubicBezTo>
                    <a:pt x="0" y="57"/>
                    <a:pt x="0" y="54"/>
                    <a:pt x="0" y="53"/>
                  </a:cubicBezTo>
                  <a:cubicBezTo>
                    <a:pt x="0" y="53"/>
                    <a:pt x="2" y="51"/>
                    <a:pt x="2" y="51"/>
                  </a:cubicBezTo>
                  <a:cubicBezTo>
                    <a:pt x="3" y="51"/>
                    <a:pt x="4" y="51"/>
                    <a:pt x="4" y="51"/>
                  </a:cubicBezTo>
                  <a:cubicBezTo>
                    <a:pt x="4" y="51"/>
                    <a:pt x="5" y="52"/>
                    <a:pt x="5" y="52"/>
                  </a:cubicBezTo>
                  <a:cubicBezTo>
                    <a:pt x="6" y="52"/>
                    <a:pt x="8" y="51"/>
                    <a:pt x="8" y="50"/>
                  </a:cubicBezTo>
                  <a:cubicBezTo>
                    <a:pt x="9" y="50"/>
                    <a:pt x="9" y="47"/>
                    <a:pt x="9" y="47"/>
                  </a:cubicBezTo>
                  <a:cubicBezTo>
                    <a:pt x="9" y="46"/>
                    <a:pt x="10" y="44"/>
                    <a:pt x="10" y="44"/>
                  </a:cubicBezTo>
                  <a:cubicBezTo>
                    <a:pt x="11" y="43"/>
                    <a:pt x="15" y="44"/>
                    <a:pt x="16" y="43"/>
                  </a:cubicBezTo>
                  <a:cubicBezTo>
                    <a:pt x="17" y="43"/>
                    <a:pt x="17" y="41"/>
                    <a:pt x="18" y="40"/>
                  </a:cubicBezTo>
                  <a:cubicBezTo>
                    <a:pt x="18" y="40"/>
                    <a:pt x="20" y="39"/>
                    <a:pt x="21" y="39"/>
                  </a:cubicBezTo>
                  <a:cubicBezTo>
                    <a:pt x="21" y="38"/>
                    <a:pt x="22" y="37"/>
                    <a:pt x="22" y="36"/>
                  </a:cubicBezTo>
                  <a:cubicBezTo>
                    <a:pt x="22" y="35"/>
                    <a:pt x="21" y="32"/>
                    <a:pt x="20" y="31"/>
                  </a:cubicBezTo>
                  <a:cubicBezTo>
                    <a:pt x="19" y="31"/>
                    <a:pt x="18" y="29"/>
                    <a:pt x="17" y="29"/>
                  </a:cubicBezTo>
                  <a:cubicBezTo>
                    <a:pt x="16" y="28"/>
                    <a:pt x="14" y="29"/>
                    <a:pt x="14" y="28"/>
                  </a:cubicBezTo>
                  <a:cubicBezTo>
                    <a:pt x="13" y="28"/>
                    <a:pt x="12" y="27"/>
                    <a:pt x="11" y="26"/>
                  </a:cubicBezTo>
                  <a:cubicBezTo>
                    <a:pt x="11" y="25"/>
                    <a:pt x="11" y="23"/>
                    <a:pt x="11" y="23"/>
                  </a:cubicBezTo>
                  <a:cubicBezTo>
                    <a:pt x="10" y="22"/>
                    <a:pt x="9" y="20"/>
                    <a:pt x="9" y="19"/>
                  </a:cubicBezTo>
                  <a:cubicBezTo>
                    <a:pt x="9" y="19"/>
                    <a:pt x="9" y="18"/>
                    <a:pt x="10" y="18"/>
                  </a:cubicBezTo>
                  <a:cubicBezTo>
                    <a:pt x="10" y="17"/>
                    <a:pt x="11" y="18"/>
                    <a:pt x="12" y="17"/>
                  </a:cubicBezTo>
                  <a:cubicBezTo>
                    <a:pt x="12" y="17"/>
                    <a:pt x="13" y="16"/>
                    <a:pt x="13" y="15"/>
                  </a:cubicBezTo>
                  <a:cubicBezTo>
                    <a:pt x="13" y="14"/>
                    <a:pt x="13" y="12"/>
                    <a:pt x="13" y="11"/>
                  </a:cubicBezTo>
                  <a:cubicBezTo>
                    <a:pt x="13" y="11"/>
                    <a:pt x="13" y="9"/>
                    <a:pt x="14" y="8"/>
                  </a:cubicBezTo>
                  <a:cubicBezTo>
                    <a:pt x="14" y="8"/>
                    <a:pt x="16" y="8"/>
                    <a:pt x="17" y="7"/>
                  </a:cubicBezTo>
                  <a:cubicBezTo>
                    <a:pt x="17" y="7"/>
                    <a:pt x="18" y="6"/>
                    <a:pt x="19" y="5"/>
                  </a:cubicBezTo>
                  <a:cubicBezTo>
                    <a:pt x="20" y="5"/>
                    <a:pt x="22" y="4"/>
                    <a:pt x="22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4" y="2"/>
                    <a:pt x="24" y="2"/>
                    <a:pt x="25" y="2"/>
                  </a:cubicBezTo>
                  <a:cubicBezTo>
                    <a:pt x="26" y="2"/>
                    <a:pt x="27" y="2"/>
                    <a:pt x="28" y="1"/>
                  </a:cubicBezTo>
                  <a:cubicBezTo>
                    <a:pt x="28" y="1"/>
                    <a:pt x="28" y="0"/>
                    <a:pt x="29" y="0"/>
                  </a:cubicBezTo>
                  <a:cubicBezTo>
                    <a:pt x="29" y="0"/>
                    <a:pt x="31" y="0"/>
                    <a:pt x="32" y="0"/>
                  </a:cubicBezTo>
                  <a:cubicBezTo>
                    <a:pt x="32" y="0"/>
                    <a:pt x="34" y="0"/>
                    <a:pt x="34" y="1"/>
                  </a:cubicBezTo>
                  <a:cubicBezTo>
                    <a:pt x="35" y="1"/>
                    <a:pt x="35" y="3"/>
                    <a:pt x="35" y="4"/>
                  </a:cubicBezTo>
                  <a:cubicBezTo>
                    <a:pt x="35" y="4"/>
                    <a:pt x="34" y="5"/>
                    <a:pt x="34" y="5"/>
                  </a:cubicBezTo>
                  <a:cubicBezTo>
                    <a:pt x="33" y="6"/>
                    <a:pt x="32" y="7"/>
                    <a:pt x="33" y="8"/>
                  </a:cubicBezTo>
                  <a:cubicBezTo>
                    <a:pt x="33" y="9"/>
                    <a:pt x="34" y="11"/>
                    <a:pt x="35" y="11"/>
                  </a:cubicBezTo>
                  <a:cubicBezTo>
                    <a:pt x="36" y="11"/>
                    <a:pt x="37" y="11"/>
                    <a:pt x="37" y="11"/>
                  </a:cubicBezTo>
                  <a:cubicBezTo>
                    <a:pt x="38" y="10"/>
                    <a:pt x="39" y="9"/>
                    <a:pt x="39" y="8"/>
                  </a:cubicBezTo>
                  <a:cubicBezTo>
                    <a:pt x="40" y="8"/>
                    <a:pt x="42" y="8"/>
                    <a:pt x="43" y="8"/>
                  </a:cubicBezTo>
                  <a:cubicBezTo>
                    <a:pt x="43" y="8"/>
                    <a:pt x="45" y="8"/>
                    <a:pt x="45" y="8"/>
                  </a:cubicBezTo>
                  <a:cubicBezTo>
                    <a:pt x="46" y="8"/>
                    <a:pt x="46" y="10"/>
                    <a:pt x="47" y="11"/>
                  </a:cubicBezTo>
                  <a:cubicBezTo>
                    <a:pt x="47" y="11"/>
                    <a:pt x="48" y="12"/>
                    <a:pt x="48" y="12"/>
                  </a:cubicBezTo>
                  <a:cubicBezTo>
                    <a:pt x="49" y="13"/>
                    <a:pt x="51" y="14"/>
                    <a:pt x="51" y="15"/>
                  </a:cubicBezTo>
                  <a:cubicBezTo>
                    <a:pt x="52" y="15"/>
                    <a:pt x="53" y="18"/>
                    <a:pt x="53" y="19"/>
                  </a:cubicBezTo>
                  <a:cubicBezTo>
                    <a:pt x="54" y="19"/>
                    <a:pt x="56" y="20"/>
                    <a:pt x="56" y="20"/>
                  </a:cubicBezTo>
                  <a:cubicBezTo>
                    <a:pt x="57" y="20"/>
                    <a:pt x="59" y="20"/>
                    <a:pt x="60" y="20"/>
                  </a:cubicBezTo>
                  <a:cubicBezTo>
                    <a:pt x="61" y="19"/>
                    <a:pt x="61" y="18"/>
                    <a:pt x="61" y="17"/>
                  </a:cubicBezTo>
                  <a:cubicBezTo>
                    <a:pt x="62" y="17"/>
                    <a:pt x="63" y="16"/>
                    <a:pt x="64" y="16"/>
                  </a:cubicBezTo>
                  <a:cubicBezTo>
                    <a:pt x="64" y="16"/>
                    <a:pt x="65" y="17"/>
                    <a:pt x="66" y="18"/>
                  </a:cubicBezTo>
                  <a:cubicBezTo>
                    <a:pt x="66" y="18"/>
                    <a:pt x="66" y="20"/>
                    <a:pt x="66" y="20"/>
                  </a:cubicBezTo>
                  <a:cubicBezTo>
                    <a:pt x="66" y="21"/>
                    <a:pt x="65" y="22"/>
                    <a:pt x="65" y="23"/>
                  </a:cubicBezTo>
                  <a:cubicBezTo>
                    <a:pt x="64" y="24"/>
                    <a:pt x="64" y="25"/>
                    <a:pt x="64" y="25"/>
                  </a:cubicBezTo>
                  <a:cubicBezTo>
                    <a:pt x="64" y="26"/>
                    <a:pt x="65" y="27"/>
                    <a:pt x="65" y="27"/>
                  </a:cubicBezTo>
                  <a:cubicBezTo>
                    <a:pt x="66" y="28"/>
                    <a:pt x="66" y="29"/>
                    <a:pt x="67" y="29"/>
                  </a:cubicBezTo>
                  <a:cubicBezTo>
                    <a:pt x="67" y="31"/>
                    <a:pt x="67" y="34"/>
                    <a:pt x="68" y="36"/>
                  </a:cubicBezTo>
                  <a:cubicBezTo>
                    <a:pt x="68" y="37"/>
                    <a:pt x="69" y="38"/>
                    <a:pt x="69" y="39"/>
                  </a:cubicBezTo>
                  <a:cubicBezTo>
                    <a:pt x="70" y="39"/>
                    <a:pt x="71" y="40"/>
                    <a:pt x="72" y="41"/>
                  </a:cubicBezTo>
                  <a:cubicBezTo>
                    <a:pt x="73" y="41"/>
                    <a:pt x="74" y="43"/>
                    <a:pt x="74" y="44"/>
                  </a:cubicBezTo>
                  <a:cubicBezTo>
                    <a:pt x="75" y="45"/>
                    <a:pt x="74" y="46"/>
                    <a:pt x="74" y="47"/>
                  </a:cubicBezTo>
                  <a:cubicBezTo>
                    <a:pt x="74" y="48"/>
                    <a:pt x="73" y="49"/>
                    <a:pt x="73" y="50"/>
                  </a:cubicBezTo>
                  <a:cubicBezTo>
                    <a:pt x="73" y="51"/>
                    <a:pt x="73" y="53"/>
                    <a:pt x="73" y="54"/>
                  </a:cubicBezTo>
                  <a:cubicBezTo>
                    <a:pt x="74" y="55"/>
                    <a:pt x="75" y="56"/>
                    <a:pt x="76" y="56"/>
                  </a:cubicBezTo>
                  <a:cubicBezTo>
                    <a:pt x="76" y="57"/>
                    <a:pt x="77" y="58"/>
                    <a:pt x="77" y="58"/>
                  </a:cubicBezTo>
                  <a:cubicBezTo>
                    <a:pt x="77" y="59"/>
                    <a:pt x="78" y="60"/>
                    <a:pt x="78" y="61"/>
                  </a:cubicBezTo>
                  <a:cubicBezTo>
                    <a:pt x="78" y="62"/>
                    <a:pt x="77" y="63"/>
                    <a:pt x="77" y="64"/>
                  </a:cubicBezTo>
                  <a:cubicBezTo>
                    <a:pt x="77" y="66"/>
                    <a:pt x="77" y="68"/>
                    <a:pt x="77" y="69"/>
                  </a:cubicBezTo>
                  <a:cubicBezTo>
                    <a:pt x="78" y="70"/>
                    <a:pt x="79" y="72"/>
                    <a:pt x="79" y="73"/>
                  </a:cubicBezTo>
                  <a:cubicBezTo>
                    <a:pt x="80" y="74"/>
                    <a:pt x="80" y="76"/>
                    <a:pt x="81" y="77"/>
                  </a:cubicBezTo>
                  <a:cubicBezTo>
                    <a:pt x="81" y="77"/>
                    <a:pt x="83" y="79"/>
                    <a:pt x="84" y="79"/>
                  </a:cubicBezTo>
                  <a:cubicBezTo>
                    <a:pt x="85" y="80"/>
                    <a:pt x="86" y="79"/>
                    <a:pt x="86" y="78"/>
                  </a:cubicBezTo>
                  <a:cubicBezTo>
                    <a:pt x="86" y="78"/>
                    <a:pt x="86" y="76"/>
                    <a:pt x="87" y="76"/>
                  </a:cubicBezTo>
                  <a:cubicBezTo>
                    <a:pt x="87" y="76"/>
                    <a:pt x="88" y="75"/>
                    <a:pt x="88" y="75"/>
                  </a:cubicBezTo>
                  <a:cubicBezTo>
                    <a:pt x="89" y="75"/>
                    <a:pt x="91" y="76"/>
                    <a:pt x="91" y="76"/>
                  </a:cubicBezTo>
                  <a:cubicBezTo>
                    <a:pt x="92" y="77"/>
                    <a:pt x="93" y="77"/>
                    <a:pt x="93" y="78"/>
                  </a:cubicBezTo>
                  <a:cubicBezTo>
                    <a:pt x="93" y="78"/>
                    <a:pt x="93" y="80"/>
                    <a:pt x="94" y="81"/>
                  </a:cubicBezTo>
                  <a:cubicBezTo>
                    <a:pt x="94" y="82"/>
                    <a:pt x="94" y="84"/>
                    <a:pt x="95" y="84"/>
                  </a:cubicBezTo>
                  <a:cubicBezTo>
                    <a:pt x="95" y="85"/>
                    <a:pt x="97" y="85"/>
                    <a:pt x="98" y="85"/>
                  </a:cubicBezTo>
                  <a:cubicBezTo>
                    <a:pt x="98" y="85"/>
                    <a:pt x="98" y="84"/>
                    <a:pt x="99" y="84"/>
                  </a:cubicBezTo>
                  <a:cubicBezTo>
                    <a:pt x="99" y="83"/>
                    <a:pt x="100" y="82"/>
                    <a:pt x="101" y="82"/>
                  </a:cubicBezTo>
                  <a:cubicBezTo>
                    <a:pt x="101" y="82"/>
                    <a:pt x="103" y="82"/>
                    <a:pt x="103" y="82"/>
                  </a:cubicBezTo>
                  <a:cubicBezTo>
                    <a:pt x="104" y="83"/>
                    <a:pt x="103" y="84"/>
                    <a:pt x="103" y="85"/>
                  </a:cubicBezTo>
                  <a:cubicBezTo>
                    <a:pt x="104" y="86"/>
                    <a:pt x="105" y="86"/>
                    <a:pt x="105" y="87"/>
                  </a:cubicBezTo>
                  <a:cubicBezTo>
                    <a:pt x="105" y="88"/>
                    <a:pt x="104" y="90"/>
                    <a:pt x="104" y="90"/>
                  </a:cubicBezTo>
                  <a:cubicBezTo>
                    <a:pt x="104" y="91"/>
                    <a:pt x="103" y="91"/>
                    <a:pt x="103" y="91"/>
                  </a:cubicBezTo>
                  <a:cubicBezTo>
                    <a:pt x="103" y="92"/>
                    <a:pt x="103" y="93"/>
                    <a:pt x="103" y="94"/>
                  </a:cubicBezTo>
                  <a:cubicBezTo>
                    <a:pt x="103" y="94"/>
                    <a:pt x="103" y="96"/>
                    <a:pt x="103" y="96"/>
                  </a:cubicBezTo>
                  <a:cubicBezTo>
                    <a:pt x="104" y="97"/>
                    <a:pt x="104" y="97"/>
                    <a:pt x="104" y="98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63"/>
            <p:cNvSpPr>
              <a:spLocks/>
            </p:cNvSpPr>
            <p:nvPr/>
          </p:nvSpPr>
          <p:spPr bwMode="auto">
            <a:xfrm>
              <a:off x="2077" y="2820"/>
              <a:ext cx="13" cy="22"/>
            </a:xfrm>
            <a:custGeom>
              <a:avLst/>
              <a:gdLst>
                <a:gd name="T0" fmla="*/ 3 w 5"/>
                <a:gd name="T1" fmla="*/ 4 h 8"/>
                <a:gd name="T2" fmla="*/ 3 w 5"/>
                <a:gd name="T3" fmla="*/ 3 h 8"/>
                <a:gd name="T4" fmla="*/ 4 w 5"/>
                <a:gd name="T5" fmla="*/ 2 h 8"/>
                <a:gd name="T6" fmla="*/ 5 w 5"/>
                <a:gd name="T7" fmla="*/ 1 h 8"/>
                <a:gd name="T8" fmla="*/ 4 w 5"/>
                <a:gd name="T9" fmla="*/ 0 h 8"/>
                <a:gd name="T10" fmla="*/ 2 w 5"/>
                <a:gd name="T11" fmla="*/ 0 h 8"/>
                <a:gd name="T12" fmla="*/ 2 w 5"/>
                <a:gd name="T13" fmla="*/ 1 h 8"/>
                <a:gd name="T14" fmla="*/ 0 w 5"/>
                <a:gd name="T15" fmla="*/ 2 h 8"/>
                <a:gd name="T16" fmla="*/ 0 w 5"/>
                <a:gd name="T17" fmla="*/ 3 h 8"/>
                <a:gd name="T18" fmla="*/ 0 w 5"/>
                <a:gd name="T19" fmla="*/ 5 h 8"/>
                <a:gd name="T20" fmla="*/ 0 w 5"/>
                <a:gd name="T21" fmla="*/ 6 h 8"/>
                <a:gd name="T22" fmla="*/ 1 w 5"/>
                <a:gd name="T23" fmla="*/ 7 h 8"/>
                <a:gd name="T24" fmla="*/ 2 w 5"/>
                <a:gd name="T25" fmla="*/ 7 h 8"/>
                <a:gd name="T26" fmla="*/ 3 w 5"/>
                <a:gd name="T27" fmla="*/ 5 h 8"/>
                <a:gd name="T28" fmla="*/ 3 w 5"/>
                <a:gd name="T29" fmla="*/ 4 h 8"/>
                <a:gd name="T30" fmla="*/ 3 w 5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8">
                  <a:moveTo>
                    <a:pt x="3" y="4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8"/>
                    <a:pt x="2" y="7"/>
                    <a:pt x="2" y="7"/>
                  </a:cubicBezTo>
                  <a:cubicBezTo>
                    <a:pt x="2" y="7"/>
                    <a:pt x="3" y="6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64"/>
            <p:cNvSpPr>
              <a:spLocks/>
            </p:cNvSpPr>
            <p:nvPr/>
          </p:nvSpPr>
          <p:spPr bwMode="auto">
            <a:xfrm>
              <a:off x="2077" y="2820"/>
              <a:ext cx="13" cy="22"/>
            </a:xfrm>
            <a:custGeom>
              <a:avLst/>
              <a:gdLst>
                <a:gd name="T0" fmla="*/ 3 w 5"/>
                <a:gd name="T1" fmla="*/ 4 h 8"/>
                <a:gd name="T2" fmla="*/ 3 w 5"/>
                <a:gd name="T3" fmla="*/ 3 h 8"/>
                <a:gd name="T4" fmla="*/ 4 w 5"/>
                <a:gd name="T5" fmla="*/ 2 h 8"/>
                <a:gd name="T6" fmla="*/ 5 w 5"/>
                <a:gd name="T7" fmla="*/ 1 h 8"/>
                <a:gd name="T8" fmla="*/ 4 w 5"/>
                <a:gd name="T9" fmla="*/ 0 h 8"/>
                <a:gd name="T10" fmla="*/ 2 w 5"/>
                <a:gd name="T11" fmla="*/ 0 h 8"/>
                <a:gd name="T12" fmla="*/ 2 w 5"/>
                <a:gd name="T13" fmla="*/ 1 h 8"/>
                <a:gd name="T14" fmla="*/ 0 w 5"/>
                <a:gd name="T15" fmla="*/ 2 h 8"/>
                <a:gd name="T16" fmla="*/ 0 w 5"/>
                <a:gd name="T17" fmla="*/ 3 h 8"/>
                <a:gd name="T18" fmla="*/ 0 w 5"/>
                <a:gd name="T19" fmla="*/ 5 h 8"/>
                <a:gd name="T20" fmla="*/ 0 w 5"/>
                <a:gd name="T21" fmla="*/ 6 h 8"/>
                <a:gd name="T22" fmla="*/ 1 w 5"/>
                <a:gd name="T23" fmla="*/ 7 h 8"/>
                <a:gd name="T24" fmla="*/ 2 w 5"/>
                <a:gd name="T25" fmla="*/ 7 h 8"/>
                <a:gd name="T26" fmla="*/ 3 w 5"/>
                <a:gd name="T27" fmla="*/ 5 h 8"/>
                <a:gd name="T28" fmla="*/ 3 w 5"/>
                <a:gd name="T29" fmla="*/ 4 h 8"/>
                <a:gd name="T30" fmla="*/ 3 w 5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8">
                  <a:moveTo>
                    <a:pt x="3" y="4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8"/>
                    <a:pt x="2" y="7"/>
                    <a:pt x="2" y="7"/>
                  </a:cubicBezTo>
                  <a:cubicBezTo>
                    <a:pt x="2" y="7"/>
                    <a:pt x="3" y="6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65"/>
            <p:cNvSpPr>
              <a:spLocks/>
            </p:cNvSpPr>
            <p:nvPr/>
          </p:nvSpPr>
          <p:spPr bwMode="auto">
            <a:xfrm>
              <a:off x="2055" y="2817"/>
              <a:ext cx="5" cy="14"/>
            </a:xfrm>
            <a:custGeom>
              <a:avLst/>
              <a:gdLst>
                <a:gd name="T0" fmla="*/ 1 w 2"/>
                <a:gd name="T1" fmla="*/ 1 h 5"/>
                <a:gd name="T2" fmla="*/ 0 w 2"/>
                <a:gd name="T3" fmla="*/ 1 h 5"/>
                <a:gd name="T4" fmla="*/ 0 w 2"/>
                <a:gd name="T5" fmla="*/ 2 h 5"/>
                <a:gd name="T6" fmla="*/ 0 w 2"/>
                <a:gd name="T7" fmla="*/ 3 h 5"/>
                <a:gd name="T8" fmla="*/ 0 w 2"/>
                <a:gd name="T9" fmla="*/ 4 h 5"/>
                <a:gd name="T10" fmla="*/ 2 w 2"/>
                <a:gd name="T11" fmla="*/ 4 h 5"/>
                <a:gd name="T12" fmla="*/ 2 w 2"/>
                <a:gd name="T13" fmla="*/ 2 h 5"/>
                <a:gd name="T14" fmla="*/ 1 w 2"/>
                <a:gd name="T1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5">
                  <a:moveTo>
                    <a:pt x="1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4"/>
                    <a:pt x="2" y="4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1"/>
                    <a:pt x="1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66"/>
            <p:cNvSpPr>
              <a:spLocks/>
            </p:cNvSpPr>
            <p:nvPr/>
          </p:nvSpPr>
          <p:spPr bwMode="auto">
            <a:xfrm>
              <a:off x="2055" y="2817"/>
              <a:ext cx="5" cy="14"/>
            </a:xfrm>
            <a:custGeom>
              <a:avLst/>
              <a:gdLst>
                <a:gd name="T0" fmla="*/ 1 w 2"/>
                <a:gd name="T1" fmla="*/ 1 h 5"/>
                <a:gd name="T2" fmla="*/ 0 w 2"/>
                <a:gd name="T3" fmla="*/ 1 h 5"/>
                <a:gd name="T4" fmla="*/ 0 w 2"/>
                <a:gd name="T5" fmla="*/ 2 h 5"/>
                <a:gd name="T6" fmla="*/ 0 w 2"/>
                <a:gd name="T7" fmla="*/ 3 h 5"/>
                <a:gd name="T8" fmla="*/ 0 w 2"/>
                <a:gd name="T9" fmla="*/ 4 h 5"/>
                <a:gd name="T10" fmla="*/ 2 w 2"/>
                <a:gd name="T11" fmla="*/ 4 h 5"/>
                <a:gd name="T12" fmla="*/ 2 w 2"/>
                <a:gd name="T13" fmla="*/ 2 h 5"/>
                <a:gd name="T14" fmla="*/ 1 w 2"/>
                <a:gd name="T1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5">
                  <a:moveTo>
                    <a:pt x="1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4"/>
                    <a:pt x="2" y="4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1"/>
                    <a:pt x="1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67"/>
            <p:cNvSpPr>
              <a:spLocks noEditPoints="1"/>
            </p:cNvSpPr>
            <p:nvPr/>
          </p:nvSpPr>
          <p:spPr bwMode="auto">
            <a:xfrm>
              <a:off x="1747" y="2252"/>
              <a:ext cx="560" cy="483"/>
            </a:xfrm>
            <a:custGeom>
              <a:avLst/>
              <a:gdLst>
                <a:gd name="T0" fmla="*/ 20 w 204"/>
                <a:gd name="T1" fmla="*/ 24 h 176"/>
                <a:gd name="T2" fmla="*/ 23 w 204"/>
                <a:gd name="T3" fmla="*/ 11 h 176"/>
                <a:gd name="T4" fmla="*/ 31 w 204"/>
                <a:gd name="T5" fmla="*/ 0 h 176"/>
                <a:gd name="T6" fmla="*/ 35 w 204"/>
                <a:gd name="T7" fmla="*/ 10 h 176"/>
                <a:gd name="T8" fmla="*/ 36 w 204"/>
                <a:gd name="T9" fmla="*/ 15 h 176"/>
                <a:gd name="T10" fmla="*/ 43 w 204"/>
                <a:gd name="T11" fmla="*/ 25 h 176"/>
                <a:gd name="T12" fmla="*/ 57 w 204"/>
                <a:gd name="T13" fmla="*/ 25 h 176"/>
                <a:gd name="T14" fmla="*/ 63 w 204"/>
                <a:gd name="T15" fmla="*/ 36 h 176"/>
                <a:gd name="T16" fmla="*/ 75 w 204"/>
                <a:gd name="T17" fmla="*/ 41 h 176"/>
                <a:gd name="T18" fmla="*/ 77 w 204"/>
                <a:gd name="T19" fmla="*/ 51 h 176"/>
                <a:gd name="T20" fmla="*/ 81 w 204"/>
                <a:gd name="T21" fmla="*/ 55 h 176"/>
                <a:gd name="T22" fmla="*/ 90 w 204"/>
                <a:gd name="T23" fmla="*/ 48 h 176"/>
                <a:gd name="T24" fmla="*/ 99 w 204"/>
                <a:gd name="T25" fmla="*/ 43 h 176"/>
                <a:gd name="T26" fmla="*/ 103 w 204"/>
                <a:gd name="T27" fmla="*/ 37 h 176"/>
                <a:gd name="T28" fmla="*/ 113 w 204"/>
                <a:gd name="T29" fmla="*/ 25 h 176"/>
                <a:gd name="T30" fmla="*/ 121 w 204"/>
                <a:gd name="T31" fmla="*/ 22 h 176"/>
                <a:gd name="T32" fmla="*/ 134 w 204"/>
                <a:gd name="T33" fmla="*/ 14 h 176"/>
                <a:gd name="T34" fmla="*/ 143 w 204"/>
                <a:gd name="T35" fmla="*/ 13 h 176"/>
                <a:gd name="T36" fmla="*/ 148 w 204"/>
                <a:gd name="T37" fmla="*/ 18 h 176"/>
                <a:gd name="T38" fmla="*/ 143 w 204"/>
                <a:gd name="T39" fmla="*/ 28 h 176"/>
                <a:gd name="T40" fmla="*/ 133 w 204"/>
                <a:gd name="T41" fmla="*/ 35 h 176"/>
                <a:gd name="T42" fmla="*/ 130 w 204"/>
                <a:gd name="T43" fmla="*/ 43 h 176"/>
                <a:gd name="T44" fmla="*/ 135 w 204"/>
                <a:gd name="T45" fmla="*/ 53 h 176"/>
                <a:gd name="T46" fmla="*/ 143 w 204"/>
                <a:gd name="T47" fmla="*/ 66 h 176"/>
                <a:gd name="T48" fmla="*/ 145 w 204"/>
                <a:gd name="T49" fmla="*/ 75 h 176"/>
                <a:gd name="T50" fmla="*/ 134 w 204"/>
                <a:gd name="T51" fmla="*/ 74 h 176"/>
                <a:gd name="T52" fmla="*/ 124 w 204"/>
                <a:gd name="T53" fmla="*/ 80 h 176"/>
                <a:gd name="T54" fmla="*/ 132 w 204"/>
                <a:gd name="T55" fmla="*/ 91 h 176"/>
                <a:gd name="T56" fmla="*/ 145 w 204"/>
                <a:gd name="T57" fmla="*/ 96 h 176"/>
                <a:gd name="T58" fmla="*/ 151 w 204"/>
                <a:gd name="T59" fmla="*/ 108 h 176"/>
                <a:gd name="T60" fmla="*/ 165 w 204"/>
                <a:gd name="T61" fmla="*/ 111 h 176"/>
                <a:gd name="T62" fmla="*/ 172 w 204"/>
                <a:gd name="T63" fmla="*/ 112 h 176"/>
                <a:gd name="T64" fmla="*/ 186 w 204"/>
                <a:gd name="T65" fmla="*/ 120 h 176"/>
                <a:gd name="T66" fmla="*/ 197 w 204"/>
                <a:gd name="T67" fmla="*/ 118 h 176"/>
                <a:gd name="T68" fmla="*/ 203 w 204"/>
                <a:gd name="T69" fmla="*/ 136 h 176"/>
                <a:gd name="T70" fmla="*/ 197 w 204"/>
                <a:gd name="T71" fmla="*/ 150 h 176"/>
                <a:gd name="T72" fmla="*/ 188 w 204"/>
                <a:gd name="T73" fmla="*/ 170 h 176"/>
                <a:gd name="T74" fmla="*/ 177 w 204"/>
                <a:gd name="T75" fmla="*/ 169 h 176"/>
                <a:gd name="T76" fmla="*/ 172 w 204"/>
                <a:gd name="T77" fmla="*/ 174 h 176"/>
                <a:gd name="T78" fmla="*/ 161 w 204"/>
                <a:gd name="T79" fmla="*/ 171 h 176"/>
                <a:gd name="T80" fmla="*/ 140 w 204"/>
                <a:gd name="T81" fmla="*/ 168 h 176"/>
                <a:gd name="T82" fmla="*/ 129 w 204"/>
                <a:gd name="T83" fmla="*/ 175 h 176"/>
                <a:gd name="T84" fmla="*/ 113 w 204"/>
                <a:gd name="T85" fmla="*/ 158 h 176"/>
                <a:gd name="T86" fmla="*/ 99 w 204"/>
                <a:gd name="T87" fmla="*/ 153 h 176"/>
                <a:gd name="T88" fmla="*/ 82 w 204"/>
                <a:gd name="T89" fmla="*/ 140 h 176"/>
                <a:gd name="T90" fmla="*/ 56 w 204"/>
                <a:gd name="T91" fmla="*/ 119 h 176"/>
                <a:gd name="T92" fmla="*/ 49 w 204"/>
                <a:gd name="T93" fmla="*/ 99 h 176"/>
                <a:gd name="T94" fmla="*/ 26 w 204"/>
                <a:gd name="T95" fmla="*/ 86 h 176"/>
                <a:gd name="T96" fmla="*/ 16 w 204"/>
                <a:gd name="T97" fmla="*/ 73 h 176"/>
                <a:gd name="T98" fmla="*/ 11 w 204"/>
                <a:gd name="T99" fmla="*/ 61 h 176"/>
                <a:gd name="T100" fmla="*/ 6 w 204"/>
                <a:gd name="T101" fmla="*/ 49 h 176"/>
                <a:gd name="T102" fmla="*/ 7 w 204"/>
                <a:gd name="T103" fmla="*/ 41 h 176"/>
                <a:gd name="T104" fmla="*/ 18 w 204"/>
                <a:gd name="T105" fmla="*/ 3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4" h="176">
                  <a:moveTo>
                    <a:pt x="18" y="35"/>
                  </a:moveTo>
                  <a:cubicBezTo>
                    <a:pt x="17" y="35"/>
                    <a:pt x="18" y="33"/>
                    <a:pt x="19" y="32"/>
                  </a:cubicBezTo>
                  <a:cubicBezTo>
                    <a:pt x="19" y="31"/>
                    <a:pt x="20" y="31"/>
                    <a:pt x="20" y="30"/>
                  </a:cubicBezTo>
                  <a:cubicBezTo>
                    <a:pt x="21" y="29"/>
                    <a:pt x="20" y="27"/>
                    <a:pt x="20" y="26"/>
                  </a:cubicBezTo>
                  <a:cubicBezTo>
                    <a:pt x="20" y="26"/>
                    <a:pt x="20" y="24"/>
                    <a:pt x="20" y="24"/>
                  </a:cubicBezTo>
                  <a:cubicBezTo>
                    <a:pt x="21" y="23"/>
                    <a:pt x="22" y="23"/>
                    <a:pt x="23" y="22"/>
                  </a:cubicBezTo>
                  <a:cubicBezTo>
                    <a:pt x="23" y="22"/>
                    <a:pt x="24" y="20"/>
                    <a:pt x="25" y="20"/>
                  </a:cubicBezTo>
                  <a:cubicBezTo>
                    <a:pt x="25" y="19"/>
                    <a:pt x="26" y="18"/>
                    <a:pt x="26" y="17"/>
                  </a:cubicBezTo>
                  <a:cubicBezTo>
                    <a:pt x="26" y="16"/>
                    <a:pt x="26" y="14"/>
                    <a:pt x="25" y="13"/>
                  </a:cubicBezTo>
                  <a:cubicBezTo>
                    <a:pt x="25" y="13"/>
                    <a:pt x="23" y="12"/>
                    <a:pt x="23" y="11"/>
                  </a:cubicBezTo>
                  <a:cubicBezTo>
                    <a:pt x="22" y="10"/>
                    <a:pt x="21" y="8"/>
                    <a:pt x="21" y="7"/>
                  </a:cubicBezTo>
                  <a:cubicBezTo>
                    <a:pt x="21" y="6"/>
                    <a:pt x="22" y="5"/>
                    <a:pt x="23" y="4"/>
                  </a:cubicBezTo>
                  <a:cubicBezTo>
                    <a:pt x="23" y="3"/>
                    <a:pt x="24" y="2"/>
                    <a:pt x="25" y="2"/>
                  </a:cubicBezTo>
                  <a:cubicBezTo>
                    <a:pt x="26" y="1"/>
                    <a:pt x="29" y="1"/>
                    <a:pt x="30" y="1"/>
                  </a:cubicBezTo>
                  <a:cubicBezTo>
                    <a:pt x="30" y="0"/>
                    <a:pt x="31" y="0"/>
                    <a:pt x="31" y="0"/>
                  </a:cubicBezTo>
                  <a:cubicBezTo>
                    <a:pt x="31" y="1"/>
                    <a:pt x="32" y="2"/>
                    <a:pt x="32" y="2"/>
                  </a:cubicBezTo>
                  <a:cubicBezTo>
                    <a:pt x="32" y="3"/>
                    <a:pt x="33" y="4"/>
                    <a:pt x="33" y="5"/>
                  </a:cubicBezTo>
                  <a:cubicBezTo>
                    <a:pt x="32" y="5"/>
                    <a:pt x="32" y="6"/>
                    <a:pt x="31" y="7"/>
                  </a:cubicBezTo>
                  <a:cubicBezTo>
                    <a:pt x="31" y="7"/>
                    <a:pt x="31" y="9"/>
                    <a:pt x="32" y="9"/>
                  </a:cubicBezTo>
                  <a:cubicBezTo>
                    <a:pt x="32" y="10"/>
                    <a:pt x="34" y="10"/>
                    <a:pt x="35" y="10"/>
                  </a:cubicBezTo>
                  <a:cubicBezTo>
                    <a:pt x="35" y="10"/>
                    <a:pt x="36" y="9"/>
                    <a:pt x="36" y="9"/>
                  </a:cubicBezTo>
                  <a:cubicBezTo>
                    <a:pt x="37" y="9"/>
                    <a:pt x="37" y="10"/>
                    <a:pt x="38" y="10"/>
                  </a:cubicBezTo>
                  <a:cubicBezTo>
                    <a:pt x="38" y="11"/>
                    <a:pt x="38" y="12"/>
                    <a:pt x="38" y="12"/>
                  </a:cubicBezTo>
                  <a:cubicBezTo>
                    <a:pt x="38" y="13"/>
                    <a:pt x="37" y="14"/>
                    <a:pt x="37" y="14"/>
                  </a:cubicBezTo>
                  <a:cubicBezTo>
                    <a:pt x="37" y="15"/>
                    <a:pt x="36" y="15"/>
                    <a:pt x="36" y="15"/>
                  </a:cubicBezTo>
                  <a:cubicBezTo>
                    <a:pt x="36" y="15"/>
                    <a:pt x="35" y="17"/>
                    <a:pt x="36" y="18"/>
                  </a:cubicBezTo>
                  <a:cubicBezTo>
                    <a:pt x="36" y="18"/>
                    <a:pt x="38" y="18"/>
                    <a:pt x="38" y="19"/>
                  </a:cubicBezTo>
                  <a:cubicBezTo>
                    <a:pt x="39" y="19"/>
                    <a:pt x="39" y="20"/>
                    <a:pt x="40" y="21"/>
                  </a:cubicBezTo>
                  <a:cubicBezTo>
                    <a:pt x="40" y="21"/>
                    <a:pt x="42" y="22"/>
                    <a:pt x="42" y="23"/>
                  </a:cubicBezTo>
                  <a:cubicBezTo>
                    <a:pt x="43" y="23"/>
                    <a:pt x="43" y="25"/>
                    <a:pt x="43" y="25"/>
                  </a:cubicBezTo>
                  <a:cubicBezTo>
                    <a:pt x="44" y="25"/>
                    <a:pt x="46" y="26"/>
                    <a:pt x="46" y="26"/>
                  </a:cubicBezTo>
                  <a:cubicBezTo>
                    <a:pt x="47" y="26"/>
                    <a:pt x="48" y="24"/>
                    <a:pt x="48" y="24"/>
                  </a:cubicBezTo>
                  <a:cubicBezTo>
                    <a:pt x="49" y="23"/>
                    <a:pt x="50" y="23"/>
                    <a:pt x="51" y="22"/>
                  </a:cubicBezTo>
                  <a:cubicBezTo>
                    <a:pt x="51" y="22"/>
                    <a:pt x="53" y="23"/>
                    <a:pt x="54" y="23"/>
                  </a:cubicBezTo>
                  <a:cubicBezTo>
                    <a:pt x="55" y="23"/>
                    <a:pt x="56" y="25"/>
                    <a:pt x="57" y="25"/>
                  </a:cubicBezTo>
                  <a:cubicBezTo>
                    <a:pt x="58" y="26"/>
                    <a:pt x="59" y="26"/>
                    <a:pt x="59" y="26"/>
                  </a:cubicBezTo>
                  <a:cubicBezTo>
                    <a:pt x="59" y="27"/>
                    <a:pt x="60" y="28"/>
                    <a:pt x="60" y="28"/>
                  </a:cubicBezTo>
                  <a:cubicBezTo>
                    <a:pt x="60" y="29"/>
                    <a:pt x="60" y="31"/>
                    <a:pt x="60" y="32"/>
                  </a:cubicBezTo>
                  <a:cubicBezTo>
                    <a:pt x="60" y="32"/>
                    <a:pt x="61" y="33"/>
                    <a:pt x="61" y="34"/>
                  </a:cubicBezTo>
                  <a:cubicBezTo>
                    <a:pt x="61" y="35"/>
                    <a:pt x="62" y="36"/>
                    <a:pt x="63" y="36"/>
                  </a:cubicBezTo>
                  <a:cubicBezTo>
                    <a:pt x="63" y="37"/>
                    <a:pt x="63" y="38"/>
                    <a:pt x="63" y="39"/>
                  </a:cubicBezTo>
                  <a:cubicBezTo>
                    <a:pt x="64" y="39"/>
                    <a:pt x="65" y="40"/>
                    <a:pt x="66" y="41"/>
                  </a:cubicBezTo>
                  <a:cubicBezTo>
                    <a:pt x="67" y="41"/>
                    <a:pt x="68" y="42"/>
                    <a:pt x="69" y="42"/>
                  </a:cubicBezTo>
                  <a:cubicBezTo>
                    <a:pt x="70" y="42"/>
                    <a:pt x="71" y="41"/>
                    <a:pt x="72" y="41"/>
                  </a:cubicBezTo>
                  <a:cubicBezTo>
                    <a:pt x="73" y="41"/>
                    <a:pt x="74" y="41"/>
                    <a:pt x="75" y="41"/>
                  </a:cubicBezTo>
                  <a:cubicBezTo>
                    <a:pt x="75" y="42"/>
                    <a:pt x="75" y="43"/>
                    <a:pt x="76" y="43"/>
                  </a:cubicBezTo>
                  <a:cubicBezTo>
                    <a:pt x="76" y="44"/>
                    <a:pt x="76" y="45"/>
                    <a:pt x="75" y="46"/>
                  </a:cubicBezTo>
                  <a:cubicBezTo>
                    <a:pt x="75" y="46"/>
                    <a:pt x="74" y="47"/>
                    <a:pt x="74" y="47"/>
                  </a:cubicBezTo>
                  <a:cubicBezTo>
                    <a:pt x="74" y="48"/>
                    <a:pt x="74" y="49"/>
                    <a:pt x="75" y="49"/>
                  </a:cubicBezTo>
                  <a:cubicBezTo>
                    <a:pt x="75" y="50"/>
                    <a:pt x="76" y="51"/>
                    <a:pt x="77" y="51"/>
                  </a:cubicBezTo>
                  <a:cubicBezTo>
                    <a:pt x="77" y="51"/>
                    <a:pt x="78" y="49"/>
                    <a:pt x="78" y="49"/>
                  </a:cubicBezTo>
                  <a:cubicBezTo>
                    <a:pt x="79" y="49"/>
                    <a:pt x="80" y="49"/>
                    <a:pt x="81" y="49"/>
                  </a:cubicBezTo>
                  <a:cubicBezTo>
                    <a:pt x="81" y="49"/>
                    <a:pt x="82" y="51"/>
                    <a:pt x="81" y="51"/>
                  </a:cubicBezTo>
                  <a:cubicBezTo>
                    <a:pt x="81" y="52"/>
                    <a:pt x="81" y="53"/>
                    <a:pt x="81" y="53"/>
                  </a:cubicBezTo>
                  <a:cubicBezTo>
                    <a:pt x="80" y="54"/>
                    <a:pt x="81" y="55"/>
                    <a:pt x="81" y="55"/>
                  </a:cubicBezTo>
                  <a:cubicBezTo>
                    <a:pt x="82" y="56"/>
                    <a:pt x="83" y="56"/>
                    <a:pt x="84" y="56"/>
                  </a:cubicBezTo>
                  <a:cubicBezTo>
                    <a:pt x="84" y="55"/>
                    <a:pt x="85" y="54"/>
                    <a:pt x="85" y="54"/>
                  </a:cubicBezTo>
                  <a:cubicBezTo>
                    <a:pt x="86" y="53"/>
                    <a:pt x="88" y="53"/>
                    <a:pt x="89" y="52"/>
                  </a:cubicBezTo>
                  <a:cubicBezTo>
                    <a:pt x="89" y="52"/>
                    <a:pt x="90" y="51"/>
                    <a:pt x="90" y="50"/>
                  </a:cubicBezTo>
                  <a:cubicBezTo>
                    <a:pt x="90" y="50"/>
                    <a:pt x="90" y="49"/>
                    <a:pt x="90" y="48"/>
                  </a:cubicBezTo>
                  <a:cubicBezTo>
                    <a:pt x="90" y="48"/>
                    <a:pt x="90" y="46"/>
                    <a:pt x="91" y="45"/>
                  </a:cubicBezTo>
                  <a:cubicBezTo>
                    <a:pt x="91" y="45"/>
                    <a:pt x="92" y="45"/>
                    <a:pt x="93" y="45"/>
                  </a:cubicBezTo>
                  <a:cubicBezTo>
                    <a:pt x="93" y="45"/>
                    <a:pt x="94" y="46"/>
                    <a:pt x="95" y="46"/>
                  </a:cubicBezTo>
                  <a:cubicBezTo>
                    <a:pt x="95" y="46"/>
                    <a:pt x="97" y="46"/>
                    <a:pt x="97" y="45"/>
                  </a:cubicBezTo>
                  <a:cubicBezTo>
                    <a:pt x="98" y="45"/>
                    <a:pt x="99" y="44"/>
                    <a:pt x="99" y="43"/>
                  </a:cubicBezTo>
                  <a:cubicBezTo>
                    <a:pt x="99" y="42"/>
                    <a:pt x="98" y="41"/>
                    <a:pt x="97" y="41"/>
                  </a:cubicBezTo>
                  <a:cubicBezTo>
                    <a:pt x="97" y="40"/>
                    <a:pt x="97" y="39"/>
                    <a:pt x="97" y="38"/>
                  </a:cubicBezTo>
                  <a:cubicBezTo>
                    <a:pt x="97" y="38"/>
                    <a:pt x="97" y="37"/>
                    <a:pt x="98" y="37"/>
                  </a:cubicBezTo>
                  <a:cubicBezTo>
                    <a:pt x="99" y="36"/>
                    <a:pt x="100" y="36"/>
                    <a:pt x="101" y="36"/>
                  </a:cubicBezTo>
                  <a:cubicBezTo>
                    <a:pt x="101" y="36"/>
                    <a:pt x="103" y="37"/>
                    <a:pt x="103" y="37"/>
                  </a:cubicBezTo>
                  <a:cubicBezTo>
                    <a:pt x="104" y="36"/>
                    <a:pt x="105" y="36"/>
                    <a:pt x="106" y="35"/>
                  </a:cubicBezTo>
                  <a:cubicBezTo>
                    <a:pt x="106" y="35"/>
                    <a:pt x="106" y="33"/>
                    <a:pt x="107" y="33"/>
                  </a:cubicBezTo>
                  <a:cubicBezTo>
                    <a:pt x="107" y="32"/>
                    <a:pt x="109" y="31"/>
                    <a:pt x="110" y="31"/>
                  </a:cubicBezTo>
                  <a:cubicBezTo>
                    <a:pt x="111" y="29"/>
                    <a:pt x="111" y="27"/>
                    <a:pt x="111" y="26"/>
                  </a:cubicBezTo>
                  <a:cubicBezTo>
                    <a:pt x="111" y="26"/>
                    <a:pt x="112" y="25"/>
                    <a:pt x="113" y="25"/>
                  </a:cubicBezTo>
                  <a:cubicBezTo>
                    <a:pt x="113" y="25"/>
                    <a:pt x="114" y="26"/>
                    <a:pt x="115" y="26"/>
                  </a:cubicBezTo>
                  <a:cubicBezTo>
                    <a:pt x="115" y="27"/>
                    <a:pt x="116" y="28"/>
                    <a:pt x="117" y="28"/>
                  </a:cubicBezTo>
                  <a:cubicBezTo>
                    <a:pt x="117" y="28"/>
                    <a:pt x="118" y="27"/>
                    <a:pt x="119" y="27"/>
                  </a:cubicBezTo>
                  <a:cubicBezTo>
                    <a:pt x="119" y="26"/>
                    <a:pt x="119" y="25"/>
                    <a:pt x="119" y="25"/>
                  </a:cubicBezTo>
                  <a:cubicBezTo>
                    <a:pt x="120" y="24"/>
                    <a:pt x="121" y="23"/>
                    <a:pt x="121" y="22"/>
                  </a:cubicBezTo>
                  <a:cubicBezTo>
                    <a:pt x="122" y="21"/>
                    <a:pt x="125" y="21"/>
                    <a:pt x="126" y="21"/>
                  </a:cubicBezTo>
                  <a:cubicBezTo>
                    <a:pt x="127" y="21"/>
                    <a:pt x="129" y="22"/>
                    <a:pt x="130" y="21"/>
                  </a:cubicBezTo>
                  <a:cubicBezTo>
                    <a:pt x="131" y="21"/>
                    <a:pt x="131" y="20"/>
                    <a:pt x="132" y="19"/>
                  </a:cubicBezTo>
                  <a:cubicBezTo>
                    <a:pt x="132" y="18"/>
                    <a:pt x="132" y="17"/>
                    <a:pt x="133" y="16"/>
                  </a:cubicBezTo>
                  <a:cubicBezTo>
                    <a:pt x="133" y="15"/>
                    <a:pt x="134" y="14"/>
                    <a:pt x="134" y="14"/>
                  </a:cubicBezTo>
                  <a:cubicBezTo>
                    <a:pt x="134" y="13"/>
                    <a:pt x="135" y="12"/>
                    <a:pt x="135" y="11"/>
                  </a:cubicBezTo>
                  <a:cubicBezTo>
                    <a:pt x="135" y="11"/>
                    <a:pt x="136" y="11"/>
                    <a:pt x="136" y="11"/>
                  </a:cubicBezTo>
                  <a:cubicBezTo>
                    <a:pt x="137" y="11"/>
                    <a:pt x="138" y="10"/>
                    <a:pt x="139" y="10"/>
                  </a:cubicBezTo>
                  <a:cubicBezTo>
                    <a:pt x="139" y="11"/>
                    <a:pt x="140" y="11"/>
                    <a:pt x="140" y="11"/>
                  </a:cubicBezTo>
                  <a:cubicBezTo>
                    <a:pt x="141" y="12"/>
                    <a:pt x="142" y="13"/>
                    <a:pt x="143" y="13"/>
                  </a:cubicBezTo>
                  <a:cubicBezTo>
                    <a:pt x="143" y="14"/>
                    <a:pt x="143" y="15"/>
                    <a:pt x="144" y="16"/>
                  </a:cubicBezTo>
                  <a:cubicBezTo>
                    <a:pt x="144" y="16"/>
                    <a:pt x="146" y="17"/>
                    <a:pt x="146" y="17"/>
                  </a:cubicBezTo>
                  <a:cubicBezTo>
                    <a:pt x="147" y="17"/>
                    <a:pt x="147" y="16"/>
                    <a:pt x="148" y="16"/>
                  </a:cubicBezTo>
                  <a:cubicBezTo>
                    <a:pt x="148" y="16"/>
                    <a:pt x="148" y="16"/>
                    <a:pt x="148" y="16"/>
                  </a:cubicBezTo>
                  <a:cubicBezTo>
                    <a:pt x="148" y="17"/>
                    <a:pt x="148" y="18"/>
                    <a:pt x="148" y="18"/>
                  </a:cubicBezTo>
                  <a:cubicBezTo>
                    <a:pt x="148" y="19"/>
                    <a:pt x="149" y="20"/>
                    <a:pt x="150" y="21"/>
                  </a:cubicBezTo>
                  <a:cubicBezTo>
                    <a:pt x="150" y="21"/>
                    <a:pt x="150" y="23"/>
                    <a:pt x="150" y="23"/>
                  </a:cubicBezTo>
                  <a:cubicBezTo>
                    <a:pt x="149" y="24"/>
                    <a:pt x="148" y="24"/>
                    <a:pt x="148" y="25"/>
                  </a:cubicBezTo>
                  <a:cubicBezTo>
                    <a:pt x="148" y="25"/>
                    <a:pt x="148" y="26"/>
                    <a:pt x="147" y="27"/>
                  </a:cubicBezTo>
                  <a:cubicBezTo>
                    <a:pt x="147" y="27"/>
                    <a:pt x="145" y="28"/>
                    <a:pt x="143" y="28"/>
                  </a:cubicBezTo>
                  <a:cubicBezTo>
                    <a:pt x="143" y="28"/>
                    <a:pt x="142" y="28"/>
                    <a:pt x="141" y="28"/>
                  </a:cubicBezTo>
                  <a:cubicBezTo>
                    <a:pt x="140" y="28"/>
                    <a:pt x="138" y="29"/>
                    <a:pt x="136" y="30"/>
                  </a:cubicBezTo>
                  <a:cubicBezTo>
                    <a:pt x="135" y="30"/>
                    <a:pt x="133" y="31"/>
                    <a:pt x="132" y="32"/>
                  </a:cubicBezTo>
                  <a:cubicBezTo>
                    <a:pt x="132" y="32"/>
                    <a:pt x="131" y="33"/>
                    <a:pt x="131" y="34"/>
                  </a:cubicBezTo>
                  <a:cubicBezTo>
                    <a:pt x="132" y="34"/>
                    <a:pt x="132" y="35"/>
                    <a:pt x="133" y="35"/>
                  </a:cubicBezTo>
                  <a:cubicBezTo>
                    <a:pt x="133" y="36"/>
                    <a:pt x="135" y="36"/>
                    <a:pt x="135" y="36"/>
                  </a:cubicBezTo>
                  <a:cubicBezTo>
                    <a:pt x="136" y="36"/>
                    <a:pt x="137" y="37"/>
                    <a:pt x="137" y="38"/>
                  </a:cubicBezTo>
                  <a:cubicBezTo>
                    <a:pt x="137" y="39"/>
                    <a:pt x="136" y="39"/>
                    <a:pt x="135" y="39"/>
                  </a:cubicBezTo>
                  <a:cubicBezTo>
                    <a:pt x="135" y="40"/>
                    <a:pt x="133" y="40"/>
                    <a:pt x="132" y="40"/>
                  </a:cubicBezTo>
                  <a:cubicBezTo>
                    <a:pt x="131" y="41"/>
                    <a:pt x="130" y="42"/>
                    <a:pt x="130" y="43"/>
                  </a:cubicBezTo>
                  <a:cubicBezTo>
                    <a:pt x="130" y="43"/>
                    <a:pt x="130" y="44"/>
                    <a:pt x="131" y="45"/>
                  </a:cubicBezTo>
                  <a:cubicBezTo>
                    <a:pt x="131" y="45"/>
                    <a:pt x="132" y="45"/>
                    <a:pt x="133" y="45"/>
                  </a:cubicBezTo>
                  <a:cubicBezTo>
                    <a:pt x="133" y="45"/>
                    <a:pt x="134" y="46"/>
                    <a:pt x="135" y="46"/>
                  </a:cubicBezTo>
                  <a:cubicBezTo>
                    <a:pt x="135" y="47"/>
                    <a:pt x="135" y="49"/>
                    <a:pt x="135" y="50"/>
                  </a:cubicBezTo>
                  <a:cubicBezTo>
                    <a:pt x="135" y="50"/>
                    <a:pt x="135" y="52"/>
                    <a:pt x="135" y="53"/>
                  </a:cubicBezTo>
                  <a:cubicBezTo>
                    <a:pt x="135" y="54"/>
                    <a:pt x="135" y="55"/>
                    <a:pt x="136" y="56"/>
                  </a:cubicBezTo>
                  <a:cubicBezTo>
                    <a:pt x="136" y="56"/>
                    <a:pt x="137" y="57"/>
                    <a:pt x="138" y="58"/>
                  </a:cubicBezTo>
                  <a:cubicBezTo>
                    <a:pt x="139" y="58"/>
                    <a:pt x="141" y="59"/>
                    <a:pt x="142" y="60"/>
                  </a:cubicBezTo>
                  <a:cubicBezTo>
                    <a:pt x="143" y="60"/>
                    <a:pt x="143" y="62"/>
                    <a:pt x="143" y="63"/>
                  </a:cubicBezTo>
                  <a:cubicBezTo>
                    <a:pt x="144" y="64"/>
                    <a:pt x="143" y="65"/>
                    <a:pt x="143" y="66"/>
                  </a:cubicBezTo>
                  <a:cubicBezTo>
                    <a:pt x="144" y="66"/>
                    <a:pt x="145" y="67"/>
                    <a:pt x="145" y="67"/>
                  </a:cubicBezTo>
                  <a:cubicBezTo>
                    <a:pt x="146" y="68"/>
                    <a:pt x="147" y="69"/>
                    <a:pt x="147" y="69"/>
                  </a:cubicBezTo>
                  <a:cubicBezTo>
                    <a:pt x="148" y="70"/>
                    <a:pt x="148" y="71"/>
                    <a:pt x="148" y="72"/>
                  </a:cubicBezTo>
                  <a:cubicBezTo>
                    <a:pt x="148" y="73"/>
                    <a:pt x="148" y="74"/>
                    <a:pt x="147" y="75"/>
                  </a:cubicBezTo>
                  <a:cubicBezTo>
                    <a:pt x="147" y="75"/>
                    <a:pt x="146" y="75"/>
                    <a:pt x="145" y="75"/>
                  </a:cubicBezTo>
                  <a:cubicBezTo>
                    <a:pt x="144" y="75"/>
                    <a:pt x="143" y="75"/>
                    <a:pt x="143" y="75"/>
                  </a:cubicBezTo>
                  <a:cubicBezTo>
                    <a:pt x="142" y="74"/>
                    <a:pt x="142" y="72"/>
                    <a:pt x="141" y="72"/>
                  </a:cubicBezTo>
                  <a:cubicBezTo>
                    <a:pt x="141" y="72"/>
                    <a:pt x="139" y="71"/>
                    <a:pt x="139" y="71"/>
                  </a:cubicBezTo>
                  <a:cubicBezTo>
                    <a:pt x="138" y="71"/>
                    <a:pt x="137" y="71"/>
                    <a:pt x="137" y="72"/>
                  </a:cubicBezTo>
                  <a:cubicBezTo>
                    <a:pt x="136" y="72"/>
                    <a:pt x="135" y="73"/>
                    <a:pt x="134" y="74"/>
                  </a:cubicBezTo>
                  <a:cubicBezTo>
                    <a:pt x="134" y="74"/>
                    <a:pt x="133" y="75"/>
                    <a:pt x="133" y="76"/>
                  </a:cubicBezTo>
                  <a:cubicBezTo>
                    <a:pt x="132" y="76"/>
                    <a:pt x="130" y="76"/>
                    <a:pt x="129" y="76"/>
                  </a:cubicBezTo>
                  <a:cubicBezTo>
                    <a:pt x="128" y="76"/>
                    <a:pt x="126" y="75"/>
                    <a:pt x="126" y="76"/>
                  </a:cubicBezTo>
                  <a:cubicBezTo>
                    <a:pt x="125" y="76"/>
                    <a:pt x="124" y="77"/>
                    <a:pt x="124" y="77"/>
                  </a:cubicBezTo>
                  <a:cubicBezTo>
                    <a:pt x="123" y="78"/>
                    <a:pt x="123" y="79"/>
                    <a:pt x="124" y="80"/>
                  </a:cubicBezTo>
                  <a:cubicBezTo>
                    <a:pt x="124" y="80"/>
                    <a:pt x="125" y="80"/>
                    <a:pt x="125" y="80"/>
                  </a:cubicBezTo>
                  <a:cubicBezTo>
                    <a:pt x="126" y="81"/>
                    <a:pt x="126" y="83"/>
                    <a:pt x="126" y="84"/>
                  </a:cubicBezTo>
                  <a:cubicBezTo>
                    <a:pt x="127" y="85"/>
                    <a:pt x="126" y="86"/>
                    <a:pt x="127" y="87"/>
                  </a:cubicBezTo>
                  <a:cubicBezTo>
                    <a:pt x="127" y="88"/>
                    <a:pt x="128" y="90"/>
                    <a:pt x="128" y="91"/>
                  </a:cubicBezTo>
                  <a:cubicBezTo>
                    <a:pt x="129" y="91"/>
                    <a:pt x="131" y="91"/>
                    <a:pt x="132" y="91"/>
                  </a:cubicBezTo>
                  <a:cubicBezTo>
                    <a:pt x="132" y="91"/>
                    <a:pt x="134" y="90"/>
                    <a:pt x="134" y="90"/>
                  </a:cubicBezTo>
                  <a:cubicBezTo>
                    <a:pt x="135" y="91"/>
                    <a:pt x="136" y="91"/>
                    <a:pt x="137" y="92"/>
                  </a:cubicBezTo>
                  <a:cubicBezTo>
                    <a:pt x="138" y="92"/>
                    <a:pt x="138" y="94"/>
                    <a:pt x="138" y="95"/>
                  </a:cubicBezTo>
                  <a:cubicBezTo>
                    <a:pt x="139" y="95"/>
                    <a:pt x="140" y="96"/>
                    <a:pt x="141" y="96"/>
                  </a:cubicBezTo>
                  <a:cubicBezTo>
                    <a:pt x="142" y="97"/>
                    <a:pt x="144" y="96"/>
                    <a:pt x="145" y="96"/>
                  </a:cubicBezTo>
                  <a:cubicBezTo>
                    <a:pt x="145" y="96"/>
                    <a:pt x="147" y="96"/>
                    <a:pt x="148" y="97"/>
                  </a:cubicBezTo>
                  <a:cubicBezTo>
                    <a:pt x="149" y="97"/>
                    <a:pt x="150" y="99"/>
                    <a:pt x="151" y="100"/>
                  </a:cubicBezTo>
                  <a:cubicBezTo>
                    <a:pt x="151" y="100"/>
                    <a:pt x="152" y="102"/>
                    <a:pt x="152" y="103"/>
                  </a:cubicBezTo>
                  <a:cubicBezTo>
                    <a:pt x="152" y="103"/>
                    <a:pt x="150" y="104"/>
                    <a:pt x="150" y="105"/>
                  </a:cubicBezTo>
                  <a:cubicBezTo>
                    <a:pt x="150" y="106"/>
                    <a:pt x="151" y="107"/>
                    <a:pt x="151" y="108"/>
                  </a:cubicBezTo>
                  <a:cubicBezTo>
                    <a:pt x="152" y="108"/>
                    <a:pt x="153" y="109"/>
                    <a:pt x="154" y="109"/>
                  </a:cubicBezTo>
                  <a:cubicBezTo>
                    <a:pt x="154" y="109"/>
                    <a:pt x="156" y="109"/>
                    <a:pt x="157" y="109"/>
                  </a:cubicBezTo>
                  <a:cubicBezTo>
                    <a:pt x="158" y="109"/>
                    <a:pt x="159" y="107"/>
                    <a:pt x="159" y="107"/>
                  </a:cubicBezTo>
                  <a:cubicBezTo>
                    <a:pt x="160" y="107"/>
                    <a:pt x="162" y="108"/>
                    <a:pt x="162" y="109"/>
                  </a:cubicBezTo>
                  <a:cubicBezTo>
                    <a:pt x="163" y="109"/>
                    <a:pt x="164" y="110"/>
                    <a:pt x="165" y="111"/>
                  </a:cubicBezTo>
                  <a:cubicBezTo>
                    <a:pt x="165" y="112"/>
                    <a:pt x="165" y="114"/>
                    <a:pt x="166" y="115"/>
                  </a:cubicBezTo>
                  <a:cubicBezTo>
                    <a:pt x="167" y="115"/>
                    <a:pt x="168" y="117"/>
                    <a:pt x="169" y="117"/>
                  </a:cubicBezTo>
                  <a:cubicBezTo>
                    <a:pt x="169" y="117"/>
                    <a:pt x="170" y="115"/>
                    <a:pt x="170" y="114"/>
                  </a:cubicBezTo>
                  <a:cubicBezTo>
                    <a:pt x="170" y="114"/>
                    <a:pt x="171" y="114"/>
                    <a:pt x="172" y="114"/>
                  </a:cubicBezTo>
                  <a:cubicBezTo>
                    <a:pt x="172" y="113"/>
                    <a:pt x="172" y="112"/>
                    <a:pt x="172" y="112"/>
                  </a:cubicBezTo>
                  <a:cubicBezTo>
                    <a:pt x="172" y="111"/>
                    <a:pt x="173" y="110"/>
                    <a:pt x="174" y="109"/>
                  </a:cubicBezTo>
                  <a:cubicBezTo>
                    <a:pt x="175" y="109"/>
                    <a:pt x="177" y="110"/>
                    <a:pt x="177" y="110"/>
                  </a:cubicBezTo>
                  <a:cubicBezTo>
                    <a:pt x="178" y="111"/>
                    <a:pt x="180" y="112"/>
                    <a:pt x="181" y="113"/>
                  </a:cubicBezTo>
                  <a:cubicBezTo>
                    <a:pt x="181" y="114"/>
                    <a:pt x="182" y="117"/>
                    <a:pt x="183" y="118"/>
                  </a:cubicBezTo>
                  <a:cubicBezTo>
                    <a:pt x="184" y="119"/>
                    <a:pt x="185" y="119"/>
                    <a:pt x="186" y="120"/>
                  </a:cubicBezTo>
                  <a:cubicBezTo>
                    <a:pt x="187" y="120"/>
                    <a:pt x="189" y="119"/>
                    <a:pt x="190" y="119"/>
                  </a:cubicBezTo>
                  <a:cubicBezTo>
                    <a:pt x="191" y="118"/>
                    <a:pt x="191" y="117"/>
                    <a:pt x="192" y="116"/>
                  </a:cubicBezTo>
                  <a:cubicBezTo>
                    <a:pt x="192" y="116"/>
                    <a:pt x="193" y="115"/>
                    <a:pt x="194" y="115"/>
                  </a:cubicBezTo>
                  <a:cubicBezTo>
                    <a:pt x="194" y="115"/>
                    <a:pt x="195" y="115"/>
                    <a:pt x="195" y="116"/>
                  </a:cubicBezTo>
                  <a:cubicBezTo>
                    <a:pt x="196" y="116"/>
                    <a:pt x="197" y="118"/>
                    <a:pt x="197" y="118"/>
                  </a:cubicBezTo>
                  <a:cubicBezTo>
                    <a:pt x="198" y="119"/>
                    <a:pt x="198" y="121"/>
                    <a:pt x="199" y="121"/>
                  </a:cubicBezTo>
                  <a:cubicBezTo>
                    <a:pt x="200" y="122"/>
                    <a:pt x="202" y="124"/>
                    <a:pt x="203" y="125"/>
                  </a:cubicBezTo>
                  <a:cubicBezTo>
                    <a:pt x="203" y="125"/>
                    <a:pt x="203" y="125"/>
                    <a:pt x="203" y="125"/>
                  </a:cubicBezTo>
                  <a:cubicBezTo>
                    <a:pt x="204" y="126"/>
                    <a:pt x="204" y="129"/>
                    <a:pt x="204" y="131"/>
                  </a:cubicBezTo>
                  <a:cubicBezTo>
                    <a:pt x="204" y="132"/>
                    <a:pt x="204" y="135"/>
                    <a:pt x="203" y="136"/>
                  </a:cubicBezTo>
                  <a:cubicBezTo>
                    <a:pt x="203" y="137"/>
                    <a:pt x="201" y="138"/>
                    <a:pt x="201" y="139"/>
                  </a:cubicBezTo>
                  <a:cubicBezTo>
                    <a:pt x="200" y="140"/>
                    <a:pt x="199" y="142"/>
                    <a:pt x="199" y="143"/>
                  </a:cubicBezTo>
                  <a:cubicBezTo>
                    <a:pt x="199" y="143"/>
                    <a:pt x="199" y="145"/>
                    <a:pt x="199" y="146"/>
                  </a:cubicBezTo>
                  <a:cubicBezTo>
                    <a:pt x="199" y="146"/>
                    <a:pt x="199" y="146"/>
                    <a:pt x="199" y="146"/>
                  </a:cubicBezTo>
                  <a:cubicBezTo>
                    <a:pt x="199" y="148"/>
                    <a:pt x="197" y="149"/>
                    <a:pt x="197" y="150"/>
                  </a:cubicBezTo>
                  <a:cubicBezTo>
                    <a:pt x="196" y="151"/>
                    <a:pt x="195" y="153"/>
                    <a:pt x="195" y="154"/>
                  </a:cubicBezTo>
                  <a:cubicBezTo>
                    <a:pt x="195" y="155"/>
                    <a:pt x="194" y="158"/>
                    <a:pt x="194" y="159"/>
                  </a:cubicBezTo>
                  <a:cubicBezTo>
                    <a:pt x="194" y="160"/>
                    <a:pt x="194" y="163"/>
                    <a:pt x="194" y="164"/>
                  </a:cubicBezTo>
                  <a:cubicBezTo>
                    <a:pt x="194" y="165"/>
                    <a:pt x="192" y="167"/>
                    <a:pt x="191" y="168"/>
                  </a:cubicBezTo>
                  <a:cubicBezTo>
                    <a:pt x="191" y="169"/>
                    <a:pt x="189" y="169"/>
                    <a:pt x="188" y="170"/>
                  </a:cubicBezTo>
                  <a:cubicBezTo>
                    <a:pt x="188" y="170"/>
                    <a:pt x="186" y="171"/>
                    <a:pt x="185" y="172"/>
                  </a:cubicBezTo>
                  <a:cubicBezTo>
                    <a:pt x="185" y="171"/>
                    <a:pt x="184" y="170"/>
                    <a:pt x="183" y="170"/>
                  </a:cubicBezTo>
                  <a:cubicBezTo>
                    <a:pt x="183" y="169"/>
                    <a:pt x="182" y="169"/>
                    <a:pt x="181" y="169"/>
                  </a:cubicBezTo>
                  <a:cubicBezTo>
                    <a:pt x="180" y="169"/>
                    <a:pt x="179" y="170"/>
                    <a:pt x="178" y="170"/>
                  </a:cubicBezTo>
                  <a:cubicBezTo>
                    <a:pt x="178" y="170"/>
                    <a:pt x="177" y="169"/>
                    <a:pt x="177" y="169"/>
                  </a:cubicBezTo>
                  <a:cubicBezTo>
                    <a:pt x="176" y="169"/>
                    <a:pt x="175" y="169"/>
                    <a:pt x="174" y="169"/>
                  </a:cubicBezTo>
                  <a:cubicBezTo>
                    <a:pt x="174" y="169"/>
                    <a:pt x="173" y="170"/>
                    <a:pt x="173" y="170"/>
                  </a:cubicBezTo>
                  <a:cubicBezTo>
                    <a:pt x="172" y="170"/>
                    <a:pt x="171" y="171"/>
                    <a:pt x="171" y="172"/>
                  </a:cubicBezTo>
                  <a:cubicBezTo>
                    <a:pt x="171" y="172"/>
                    <a:pt x="173" y="172"/>
                    <a:pt x="173" y="173"/>
                  </a:cubicBezTo>
                  <a:cubicBezTo>
                    <a:pt x="173" y="173"/>
                    <a:pt x="172" y="174"/>
                    <a:pt x="172" y="174"/>
                  </a:cubicBezTo>
                  <a:cubicBezTo>
                    <a:pt x="172" y="175"/>
                    <a:pt x="170" y="175"/>
                    <a:pt x="169" y="175"/>
                  </a:cubicBezTo>
                  <a:cubicBezTo>
                    <a:pt x="169" y="175"/>
                    <a:pt x="168" y="174"/>
                    <a:pt x="167" y="174"/>
                  </a:cubicBezTo>
                  <a:cubicBezTo>
                    <a:pt x="167" y="174"/>
                    <a:pt x="166" y="173"/>
                    <a:pt x="165" y="173"/>
                  </a:cubicBezTo>
                  <a:cubicBezTo>
                    <a:pt x="165" y="172"/>
                    <a:pt x="163" y="173"/>
                    <a:pt x="163" y="172"/>
                  </a:cubicBezTo>
                  <a:cubicBezTo>
                    <a:pt x="162" y="172"/>
                    <a:pt x="162" y="172"/>
                    <a:pt x="161" y="171"/>
                  </a:cubicBezTo>
                  <a:cubicBezTo>
                    <a:pt x="161" y="171"/>
                    <a:pt x="159" y="169"/>
                    <a:pt x="158" y="169"/>
                  </a:cubicBezTo>
                  <a:cubicBezTo>
                    <a:pt x="157" y="168"/>
                    <a:pt x="155" y="169"/>
                    <a:pt x="154" y="168"/>
                  </a:cubicBezTo>
                  <a:cubicBezTo>
                    <a:pt x="153" y="168"/>
                    <a:pt x="151" y="167"/>
                    <a:pt x="150" y="167"/>
                  </a:cubicBezTo>
                  <a:cubicBezTo>
                    <a:pt x="149" y="167"/>
                    <a:pt x="147" y="167"/>
                    <a:pt x="146" y="167"/>
                  </a:cubicBezTo>
                  <a:cubicBezTo>
                    <a:pt x="144" y="167"/>
                    <a:pt x="141" y="167"/>
                    <a:pt x="140" y="168"/>
                  </a:cubicBezTo>
                  <a:cubicBezTo>
                    <a:pt x="138" y="168"/>
                    <a:pt x="136" y="170"/>
                    <a:pt x="135" y="171"/>
                  </a:cubicBezTo>
                  <a:cubicBezTo>
                    <a:pt x="134" y="171"/>
                    <a:pt x="133" y="171"/>
                    <a:pt x="133" y="172"/>
                  </a:cubicBezTo>
                  <a:cubicBezTo>
                    <a:pt x="132" y="172"/>
                    <a:pt x="133" y="173"/>
                    <a:pt x="133" y="173"/>
                  </a:cubicBezTo>
                  <a:cubicBezTo>
                    <a:pt x="132" y="174"/>
                    <a:pt x="132" y="175"/>
                    <a:pt x="131" y="175"/>
                  </a:cubicBezTo>
                  <a:cubicBezTo>
                    <a:pt x="131" y="176"/>
                    <a:pt x="129" y="175"/>
                    <a:pt x="129" y="175"/>
                  </a:cubicBezTo>
                  <a:cubicBezTo>
                    <a:pt x="128" y="175"/>
                    <a:pt x="126" y="174"/>
                    <a:pt x="126" y="173"/>
                  </a:cubicBezTo>
                  <a:cubicBezTo>
                    <a:pt x="125" y="172"/>
                    <a:pt x="125" y="171"/>
                    <a:pt x="125" y="170"/>
                  </a:cubicBezTo>
                  <a:cubicBezTo>
                    <a:pt x="124" y="169"/>
                    <a:pt x="124" y="167"/>
                    <a:pt x="123" y="166"/>
                  </a:cubicBezTo>
                  <a:cubicBezTo>
                    <a:pt x="122" y="165"/>
                    <a:pt x="120" y="163"/>
                    <a:pt x="118" y="162"/>
                  </a:cubicBezTo>
                  <a:cubicBezTo>
                    <a:pt x="117" y="161"/>
                    <a:pt x="115" y="159"/>
                    <a:pt x="113" y="158"/>
                  </a:cubicBezTo>
                  <a:cubicBezTo>
                    <a:pt x="112" y="158"/>
                    <a:pt x="110" y="157"/>
                    <a:pt x="109" y="157"/>
                  </a:cubicBezTo>
                  <a:cubicBezTo>
                    <a:pt x="108" y="156"/>
                    <a:pt x="106" y="156"/>
                    <a:pt x="105" y="156"/>
                  </a:cubicBezTo>
                  <a:cubicBezTo>
                    <a:pt x="104" y="156"/>
                    <a:pt x="103" y="156"/>
                    <a:pt x="103" y="156"/>
                  </a:cubicBezTo>
                  <a:cubicBezTo>
                    <a:pt x="102" y="156"/>
                    <a:pt x="102" y="156"/>
                    <a:pt x="101" y="156"/>
                  </a:cubicBezTo>
                  <a:cubicBezTo>
                    <a:pt x="101" y="155"/>
                    <a:pt x="100" y="153"/>
                    <a:pt x="99" y="153"/>
                  </a:cubicBezTo>
                  <a:cubicBezTo>
                    <a:pt x="98" y="152"/>
                    <a:pt x="96" y="152"/>
                    <a:pt x="95" y="152"/>
                  </a:cubicBezTo>
                  <a:cubicBezTo>
                    <a:pt x="94" y="152"/>
                    <a:pt x="93" y="153"/>
                    <a:pt x="92" y="153"/>
                  </a:cubicBezTo>
                  <a:cubicBezTo>
                    <a:pt x="92" y="153"/>
                    <a:pt x="91" y="153"/>
                    <a:pt x="90" y="153"/>
                  </a:cubicBezTo>
                  <a:cubicBezTo>
                    <a:pt x="89" y="152"/>
                    <a:pt x="88" y="149"/>
                    <a:pt x="87" y="148"/>
                  </a:cubicBezTo>
                  <a:cubicBezTo>
                    <a:pt x="86" y="146"/>
                    <a:pt x="84" y="142"/>
                    <a:pt x="82" y="140"/>
                  </a:cubicBezTo>
                  <a:cubicBezTo>
                    <a:pt x="81" y="138"/>
                    <a:pt x="78" y="134"/>
                    <a:pt x="77" y="133"/>
                  </a:cubicBezTo>
                  <a:cubicBezTo>
                    <a:pt x="75" y="131"/>
                    <a:pt x="72" y="128"/>
                    <a:pt x="70" y="127"/>
                  </a:cubicBezTo>
                  <a:cubicBezTo>
                    <a:pt x="69" y="126"/>
                    <a:pt x="67" y="123"/>
                    <a:pt x="65" y="122"/>
                  </a:cubicBezTo>
                  <a:cubicBezTo>
                    <a:pt x="64" y="122"/>
                    <a:pt x="60" y="121"/>
                    <a:pt x="59" y="120"/>
                  </a:cubicBezTo>
                  <a:cubicBezTo>
                    <a:pt x="58" y="120"/>
                    <a:pt x="56" y="120"/>
                    <a:pt x="56" y="119"/>
                  </a:cubicBezTo>
                  <a:cubicBezTo>
                    <a:pt x="55" y="118"/>
                    <a:pt x="56" y="117"/>
                    <a:pt x="56" y="117"/>
                  </a:cubicBezTo>
                  <a:cubicBezTo>
                    <a:pt x="56" y="116"/>
                    <a:pt x="55" y="115"/>
                    <a:pt x="55" y="114"/>
                  </a:cubicBezTo>
                  <a:cubicBezTo>
                    <a:pt x="54" y="113"/>
                    <a:pt x="55" y="111"/>
                    <a:pt x="55" y="110"/>
                  </a:cubicBezTo>
                  <a:cubicBezTo>
                    <a:pt x="54" y="108"/>
                    <a:pt x="53" y="106"/>
                    <a:pt x="52" y="104"/>
                  </a:cubicBezTo>
                  <a:cubicBezTo>
                    <a:pt x="52" y="103"/>
                    <a:pt x="51" y="100"/>
                    <a:pt x="49" y="99"/>
                  </a:cubicBezTo>
                  <a:cubicBezTo>
                    <a:pt x="48" y="97"/>
                    <a:pt x="45" y="96"/>
                    <a:pt x="43" y="95"/>
                  </a:cubicBezTo>
                  <a:cubicBezTo>
                    <a:pt x="42" y="94"/>
                    <a:pt x="40" y="91"/>
                    <a:pt x="38" y="90"/>
                  </a:cubicBezTo>
                  <a:cubicBezTo>
                    <a:pt x="37" y="89"/>
                    <a:pt x="35" y="87"/>
                    <a:pt x="34" y="86"/>
                  </a:cubicBezTo>
                  <a:cubicBezTo>
                    <a:pt x="33" y="86"/>
                    <a:pt x="31" y="85"/>
                    <a:pt x="31" y="85"/>
                  </a:cubicBezTo>
                  <a:cubicBezTo>
                    <a:pt x="29" y="85"/>
                    <a:pt x="27" y="86"/>
                    <a:pt x="26" y="86"/>
                  </a:cubicBezTo>
                  <a:cubicBezTo>
                    <a:pt x="26" y="86"/>
                    <a:pt x="25" y="86"/>
                    <a:pt x="24" y="86"/>
                  </a:cubicBezTo>
                  <a:cubicBezTo>
                    <a:pt x="24" y="86"/>
                    <a:pt x="23" y="84"/>
                    <a:pt x="23" y="84"/>
                  </a:cubicBezTo>
                  <a:cubicBezTo>
                    <a:pt x="22" y="83"/>
                    <a:pt x="22" y="81"/>
                    <a:pt x="21" y="80"/>
                  </a:cubicBezTo>
                  <a:cubicBezTo>
                    <a:pt x="20" y="79"/>
                    <a:pt x="19" y="77"/>
                    <a:pt x="18" y="76"/>
                  </a:cubicBezTo>
                  <a:cubicBezTo>
                    <a:pt x="17" y="75"/>
                    <a:pt x="16" y="74"/>
                    <a:pt x="16" y="73"/>
                  </a:cubicBezTo>
                  <a:cubicBezTo>
                    <a:pt x="16" y="73"/>
                    <a:pt x="16" y="72"/>
                    <a:pt x="16" y="71"/>
                  </a:cubicBezTo>
                  <a:cubicBezTo>
                    <a:pt x="16" y="71"/>
                    <a:pt x="14" y="70"/>
                    <a:pt x="14" y="70"/>
                  </a:cubicBezTo>
                  <a:cubicBezTo>
                    <a:pt x="14" y="69"/>
                    <a:pt x="14" y="68"/>
                    <a:pt x="14" y="68"/>
                  </a:cubicBezTo>
                  <a:cubicBezTo>
                    <a:pt x="14" y="67"/>
                    <a:pt x="12" y="65"/>
                    <a:pt x="12" y="64"/>
                  </a:cubicBezTo>
                  <a:cubicBezTo>
                    <a:pt x="12" y="63"/>
                    <a:pt x="11" y="62"/>
                    <a:pt x="11" y="61"/>
                  </a:cubicBezTo>
                  <a:cubicBezTo>
                    <a:pt x="10" y="60"/>
                    <a:pt x="9" y="58"/>
                    <a:pt x="8" y="57"/>
                  </a:cubicBezTo>
                  <a:cubicBezTo>
                    <a:pt x="6" y="56"/>
                    <a:pt x="3" y="54"/>
                    <a:pt x="1" y="53"/>
                  </a:cubicBezTo>
                  <a:cubicBezTo>
                    <a:pt x="1" y="53"/>
                    <a:pt x="1" y="53"/>
                    <a:pt x="0" y="52"/>
                  </a:cubicBezTo>
                  <a:cubicBezTo>
                    <a:pt x="1" y="52"/>
                    <a:pt x="2" y="51"/>
                    <a:pt x="2" y="50"/>
                  </a:cubicBezTo>
                  <a:cubicBezTo>
                    <a:pt x="3" y="50"/>
                    <a:pt x="5" y="50"/>
                    <a:pt x="6" y="49"/>
                  </a:cubicBezTo>
                  <a:cubicBezTo>
                    <a:pt x="7" y="49"/>
                    <a:pt x="8" y="49"/>
                    <a:pt x="9" y="49"/>
                  </a:cubicBezTo>
                  <a:cubicBezTo>
                    <a:pt x="10" y="48"/>
                    <a:pt x="11" y="48"/>
                    <a:pt x="12" y="47"/>
                  </a:cubicBezTo>
                  <a:cubicBezTo>
                    <a:pt x="12" y="46"/>
                    <a:pt x="13" y="45"/>
                    <a:pt x="13" y="44"/>
                  </a:cubicBezTo>
                  <a:cubicBezTo>
                    <a:pt x="13" y="43"/>
                    <a:pt x="11" y="42"/>
                    <a:pt x="11" y="41"/>
                  </a:cubicBezTo>
                  <a:cubicBezTo>
                    <a:pt x="10" y="41"/>
                    <a:pt x="8" y="42"/>
                    <a:pt x="7" y="41"/>
                  </a:cubicBezTo>
                  <a:cubicBezTo>
                    <a:pt x="7" y="41"/>
                    <a:pt x="6" y="39"/>
                    <a:pt x="6" y="39"/>
                  </a:cubicBezTo>
                  <a:cubicBezTo>
                    <a:pt x="6" y="38"/>
                    <a:pt x="8" y="37"/>
                    <a:pt x="9" y="36"/>
                  </a:cubicBezTo>
                  <a:cubicBezTo>
                    <a:pt x="9" y="36"/>
                    <a:pt x="11" y="36"/>
                    <a:pt x="12" y="36"/>
                  </a:cubicBezTo>
                  <a:cubicBezTo>
                    <a:pt x="14" y="36"/>
                    <a:pt x="17" y="35"/>
                    <a:pt x="18" y="35"/>
                  </a:cubicBezTo>
                  <a:close/>
                  <a:moveTo>
                    <a:pt x="18" y="35"/>
                  </a:moveTo>
                  <a:cubicBezTo>
                    <a:pt x="18" y="35"/>
                    <a:pt x="18" y="35"/>
                    <a:pt x="18" y="35"/>
                  </a:cubicBezTo>
                  <a:cubicBezTo>
                    <a:pt x="18" y="35"/>
                    <a:pt x="18" y="35"/>
                    <a:pt x="18" y="3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68"/>
            <p:cNvSpPr>
              <a:spLocks noEditPoints="1"/>
            </p:cNvSpPr>
            <p:nvPr/>
          </p:nvSpPr>
          <p:spPr bwMode="auto">
            <a:xfrm>
              <a:off x="1747" y="2252"/>
              <a:ext cx="560" cy="483"/>
            </a:xfrm>
            <a:custGeom>
              <a:avLst/>
              <a:gdLst>
                <a:gd name="T0" fmla="*/ 20 w 204"/>
                <a:gd name="T1" fmla="*/ 24 h 176"/>
                <a:gd name="T2" fmla="*/ 23 w 204"/>
                <a:gd name="T3" fmla="*/ 11 h 176"/>
                <a:gd name="T4" fmla="*/ 31 w 204"/>
                <a:gd name="T5" fmla="*/ 0 h 176"/>
                <a:gd name="T6" fmla="*/ 35 w 204"/>
                <a:gd name="T7" fmla="*/ 10 h 176"/>
                <a:gd name="T8" fmla="*/ 36 w 204"/>
                <a:gd name="T9" fmla="*/ 15 h 176"/>
                <a:gd name="T10" fmla="*/ 43 w 204"/>
                <a:gd name="T11" fmla="*/ 25 h 176"/>
                <a:gd name="T12" fmla="*/ 57 w 204"/>
                <a:gd name="T13" fmla="*/ 25 h 176"/>
                <a:gd name="T14" fmla="*/ 63 w 204"/>
                <a:gd name="T15" fmla="*/ 36 h 176"/>
                <a:gd name="T16" fmla="*/ 75 w 204"/>
                <a:gd name="T17" fmla="*/ 41 h 176"/>
                <a:gd name="T18" fmla="*/ 77 w 204"/>
                <a:gd name="T19" fmla="*/ 51 h 176"/>
                <a:gd name="T20" fmla="*/ 81 w 204"/>
                <a:gd name="T21" fmla="*/ 55 h 176"/>
                <a:gd name="T22" fmla="*/ 90 w 204"/>
                <a:gd name="T23" fmla="*/ 48 h 176"/>
                <a:gd name="T24" fmla="*/ 99 w 204"/>
                <a:gd name="T25" fmla="*/ 43 h 176"/>
                <a:gd name="T26" fmla="*/ 103 w 204"/>
                <a:gd name="T27" fmla="*/ 37 h 176"/>
                <a:gd name="T28" fmla="*/ 113 w 204"/>
                <a:gd name="T29" fmla="*/ 25 h 176"/>
                <a:gd name="T30" fmla="*/ 121 w 204"/>
                <a:gd name="T31" fmla="*/ 22 h 176"/>
                <a:gd name="T32" fmla="*/ 134 w 204"/>
                <a:gd name="T33" fmla="*/ 14 h 176"/>
                <a:gd name="T34" fmla="*/ 143 w 204"/>
                <a:gd name="T35" fmla="*/ 13 h 176"/>
                <a:gd name="T36" fmla="*/ 148 w 204"/>
                <a:gd name="T37" fmla="*/ 18 h 176"/>
                <a:gd name="T38" fmla="*/ 143 w 204"/>
                <a:gd name="T39" fmla="*/ 28 h 176"/>
                <a:gd name="T40" fmla="*/ 133 w 204"/>
                <a:gd name="T41" fmla="*/ 35 h 176"/>
                <a:gd name="T42" fmla="*/ 130 w 204"/>
                <a:gd name="T43" fmla="*/ 43 h 176"/>
                <a:gd name="T44" fmla="*/ 135 w 204"/>
                <a:gd name="T45" fmla="*/ 53 h 176"/>
                <a:gd name="T46" fmla="*/ 143 w 204"/>
                <a:gd name="T47" fmla="*/ 66 h 176"/>
                <a:gd name="T48" fmla="*/ 145 w 204"/>
                <a:gd name="T49" fmla="*/ 75 h 176"/>
                <a:gd name="T50" fmla="*/ 134 w 204"/>
                <a:gd name="T51" fmla="*/ 74 h 176"/>
                <a:gd name="T52" fmla="*/ 124 w 204"/>
                <a:gd name="T53" fmla="*/ 80 h 176"/>
                <a:gd name="T54" fmla="*/ 132 w 204"/>
                <a:gd name="T55" fmla="*/ 91 h 176"/>
                <a:gd name="T56" fmla="*/ 145 w 204"/>
                <a:gd name="T57" fmla="*/ 96 h 176"/>
                <a:gd name="T58" fmla="*/ 151 w 204"/>
                <a:gd name="T59" fmla="*/ 108 h 176"/>
                <a:gd name="T60" fmla="*/ 165 w 204"/>
                <a:gd name="T61" fmla="*/ 111 h 176"/>
                <a:gd name="T62" fmla="*/ 172 w 204"/>
                <a:gd name="T63" fmla="*/ 112 h 176"/>
                <a:gd name="T64" fmla="*/ 186 w 204"/>
                <a:gd name="T65" fmla="*/ 120 h 176"/>
                <a:gd name="T66" fmla="*/ 197 w 204"/>
                <a:gd name="T67" fmla="*/ 118 h 176"/>
                <a:gd name="T68" fmla="*/ 203 w 204"/>
                <a:gd name="T69" fmla="*/ 136 h 176"/>
                <a:gd name="T70" fmla="*/ 197 w 204"/>
                <a:gd name="T71" fmla="*/ 150 h 176"/>
                <a:gd name="T72" fmla="*/ 188 w 204"/>
                <a:gd name="T73" fmla="*/ 170 h 176"/>
                <a:gd name="T74" fmla="*/ 177 w 204"/>
                <a:gd name="T75" fmla="*/ 169 h 176"/>
                <a:gd name="T76" fmla="*/ 172 w 204"/>
                <a:gd name="T77" fmla="*/ 174 h 176"/>
                <a:gd name="T78" fmla="*/ 161 w 204"/>
                <a:gd name="T79" fmla="*/ 171 h 176"/>
                <a:gd name="T80" fmla="*/ 140 w 204"/>
                <a:gd name="T81" fmla="*/ 168 h 176"/>
                <a:gd name="T82" fmla="*/ 129 w 204"/>
                <a:gd name="T83" fmla="*/ 175 h 176"/>
                <a:gd name="T84" fmla="*/ 113 w 204"/>
                <a:gd name="T85" fmla="*/ 158 h 176"/>
                <a:gd name="T86" fmla="*/ 99 w 204"/>
                <a:gd name="T87" fmla="*/ 153 h 176"/>
                <a:gd name="T88" fmla="*/ 82 w 204"/>
                <a:gd name="T89" fmla="*/ 140 h 176"/>
                <a:gd name="T90" fmla="*/ 56 w 204"/>
                <a:gd name="T91" fmla="*/ 119 h 176"/>
                <a:gd name="T92" fmla="*/ 49 w 204"/>
                <a:gd name="T93" fmla="*/ 99 h 176"/>
                <a:gd name="T94" fmla="*/ 26 w 204"/>
                <a:gd name="T95" fmla="*/ 86 h 176"/>
                <a:gd name="T96" fmla="*/ 16 w 204"/>
                <a:gd name="T97" fmla="*/ 73 h 176"/>
                <a:gd name="T98" fmla="*/ 11 w 204"/>
                <a:gd name="T99" fmla="*/ 61 h 176"/>
                <a:gd name="T100" fmla="*/ 6 w 204"/>
                <a:gd name="T101" fmla="*/ 49 h 176"/>
                <a:gd name="T102" fmla="*/ 7 w 204"/>
                <a:gd name="T103" fmla="*/ 41 h 176"/>
                <a:gd name="T104" fmla="*/ 18 w 204"/>
                <a:gd name="T105" fmla="*/ 3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4" h="176">
                  <a:moveTo>
                    <a:pt x="18" y="35"/>
                  </a:moveTo>
                  <a:cubicBezTo>
                    <a:pt x="17" y="35"/>
                    <a:pt x="18" y="33"/>
                    <a:pt x="19" y="32"/>
                  </a:cubicBezTo>
                  <a:cubicBezTo>
                    <a:pt x="19" y="31"/>
                    <a:pt x="20" y="31"/>
                    <a:pt x="20" y="30"/>
                  </a:cubicBezTo>
                  <a:cubicBezTo>
                    <a:pt x="21" y="29"/>
                    <a:pt x="20" y="27"/>
                    <a:pt x="20" y="26"/>
                  </a:cubicBezTo>
                  <a:cubicBezTo>
                    <a:pt x="20" y="26"/>
                    <a:pt x="20" y="24"/>
                    <a:pt x="20" y="24"/>
                  </a:cubicBezTo>
                  <a:cubicBezTo>
                    <a:pt x="21" y="23"/>
                    <a:pt x="22" y="23"/>
                    <a:pt x="23" y="22"/>
                  </a:cubicBezTo>
                  <a:cubicBezTo>
                    <a:pt x="23" y="22"/>
                    <a:pt x="24" y="20"/>
                    <a:pt x="25" y="20"/>
                  </a:cubicBezTo>
                  <a:cubicBezTo>
                    <a:pt x="25" y="19"/>
                    <a:pt x="26" y="18"/>
                    <a:pt x="26" y="17"/>
                  </a:cubicBezTo>
                  <a:cubicBezTo>
                    <a:pt x="26" y="16"/>
                    <a:pt x="26" y="14"/>
                    <a:pt x="25" y="13"/>
                  </a:cubicBezTo>
                  <a:cubicBezTo>
                    <a:pt x="25" y="13"/>
                    <a:pt x="23" y="12"/>
                    <a:pt x="23" y="11"/>
                  </a:cubicBezTo>
                  <a:cubicBezTo>
                    <a:pt x="22" y="10"/>
                    <a:pt x="21" y="8"/>
                    <a:pt x="21" y="7"/>
                  </a:cubicBezTo>
                  <a:cubicBezTo>
                    <a:pt x="21" y="6"/>
                    <a:pt x="22" y="5"/>
                    <a:pt x="23" y="4"/>
                  </a:cubicBezTo>
                  <a:cubicBezTo>
                    <a:pt x="23" y="3"/>
                    <a:pt x="24" y="2"/>
                    <a:pt x="25" y="2"/>
                  </a:cubicBezTo>
                  <a:cubicBezTo>
                    <a:pt x="26" y="1"/>
                    <a:pt x="29" y="1"/>
                    <a:pt x="30" y="1"/>
                  </a:cubicBezTo>
                  <a:cubicBezTo>
                    <a:pt x="30" y="0"/>
                    <a:pt x="31" y="0"/>
                    <a:pt x="31" y="0"/>
                  </a:cubicBezTo>
                  <a:cubicBezTo>
                    <a:pt x="31" y="1"/>
                    <a:pt x="32" y="2"/>
                    <a:pt x="32" y="2"/>
                  </a:cubicBezTo>
                  <a:cubicBezTo>
                    <a:pt x="32" y="3"/>
                    <a:pt x="33" y="4"/>
                    <a:pt x="33" y="5"/>
                  </a:cubicBezTo>
                  <a:cubicBezTo>
                    <a:pt x="32" y="5"/>
                    <a:pt x="32" y="6"/>
                    <a:pt x="31" y="7"/>
                  </a:cubicBezTo>
                  <a:cubicBezTo>
                    <a:pt x="31" y="7"/>
                    <a:pt x="31" y="9"/>
                    <a:pt x="32" y="9"/>
                  </a:cubicBezTo>
                  <a:cubicBezTo>
                    <a:pt x="32" y="10"/>
                    <a:pt x="34" y="10"/>
                    <a:pt x="35" y="10"/>
                  </a:cubicBezTo>
                  <a:cubicBezTo>
                    <a:pt x="35" y="10"/>
                    <a:pt x="36" y="9"/>
                    <a:pt x="36" y="9"/>
                  </a:cubicBezTo>
                  <a:cubicBezTo>
                    <a:pt x="37" y="9"/>
                    <a:pt x="37" y="10"/>
                    <a:pt x="38" y="10"/>
                  </a:cubicBezTo>
                  <a:cubicBezTo>
                    <a:pt x="38" y="11"/>
                    <a:pt x="38" y="12"/>
                    <a:pt x="38" y="12"/>
                  </a:cubicBezTo>
                  <a:cubicBezTo>
                    <a:pt x="38" y="13"/>
                    <a:pt x="37" y="14"/>
                    <a:pt x="37" y="14"/>
                  </a:cubicBezTo>
                  <a:cubicBezTo>
                    <a:pt x="37" y="15"/>
                    <a:pt x="36" y="15"/>
                    <a:pt x="36" y="15"/>
                  </a:cubicBezTo>
                  <a:cubicBezTo>
                    <a:pt x="36" y="15"/>
                    <a:pt x="35" y="17"/>
                    <a:pt x="36" y="18"/>
                  </a:cubicBezTo>
                  <a:cubicBezTo>
                    <a:pt x="36" y="18"/>
                    <a:pt x="38" y="18"/>
                    <a:pt x="38" y="19"/>
                  </a:cubicBezTo>
                  <a:cubicBezTo>
                    <a:pt x="39" y="19"/>
                    <a:pt x="39" y="20"/>
                    <a:pt x="40" y="21"/>
                  </a:cubicBezTo>
                  <a:cubicBezTo>
                    <a:pt x="40" y="21"/>
                    <a:pt x="42" y="22"/>
                    <a:pt x="42" y="23"/>
                  </a:cubicBezTo>
                  <a:cubicBezTo>
                    <a:pt x="43" y="23"/>
                    <a:pt x="43" y="25"/>
                    <a:pt x="43" y="25"/>
                  </a:cubicBezTo>
                  <a:cubicBezTo>
                    <a:pt x="44" y="25"/>
                    <a:pt x="46" y="26"/>
                    <a:pt x="46" y="26"/>
                  </a:cubicBezTo>
                  <a:cubicBezTo>
                    <a:pt x="47" y="26"/>
                    <a:pt x="48" y="24"/>
                    <a:pt x="48" y="24"/>
                  </a:cubicBezTo>
                  <a:cubicBezTo>
                    <a:pt x="49" y="23"/>
                    <a:pt x="50" y="23"/>
                    <a:pt x="51" y="22"/>
                  </a:cubicBezTo>
                  <a:cubicBezTo>
                    <a:pt x="51" y="22"/>
                    <a:pt x="53" y="23"/>
                    <a:pt x="54" y="23"/>
                  </a:cubicBezTo>
                  <a:cubicBezTo>
                    <a:pt x="55" y="23"/>
                    <a:pt x="56" y="25"/>
                    <a:pt x="57" y="25"/>
                  </a:cubicBezTo>
                  <a:cubicBezTo>
                    <a:pt x="58" y="26"/>
                    <a:pt x="59" y="26"/>
                    <a:pt x="59" y="26"/>
                  </a:cubicBezTo>
                  <a:cubicBezTo>
                    <a:pt x="59" y="27"/>
                    <a:pt x="60" y="28"/>
                    <a:pt x="60" y="28"/>
                  </a:cubicBezTo>
                  <a:cubicBezTo>
                    <a:pt x="60" y="29"/>
                    <a:pt x="60" y="31"/>
                    <a:pt x="60" y="32"/>
                  </a:cubicBezTo>
                  <a:cubicBezTo>
                    <a:pt x="60" y="32"/>
                    <a:pt x="61" y="33"/>
                    <a:pt x="61" y="34"/>
                  </a:cubicBezTo>
                  <a:cubicBezTo>
                    <a:pt x="61" y="35"/>
                    <a:pt x="62" y="36"/>
                    <a:pt x="63" y="36"/>
                  </a:cubicBezTo>
                  <a:cubicBezTo>
                    <a:pt x="63" y="37"/>
                    <a:pt x="63" y="38"/>
                    <a:pt x="63" y="39"/>
                  </a:cubicBezTo>
                  <a:cubicBezTo>
                    <a:pt x="64" y="39"/>
                    <a:pt x="65" y="40"/>
                    <a:pt x="66" y="41"/>
                  </a:cubicBezTo>
                  <a:cubicBezTo>
                    <a:pt x="67" y="41"/>
                    <a:pt x="68" y="42"/>
                    <a:pt x="69" y="42"/>
                  </a:cubicBezTo>
                  <a:cubicBezTo>
                    <a:pt x="70" y="42"/>
                    <a:pt x="71" y="41"/>
                    <a:pt x="72" y="41"/>
                  </a:cubicBezTo>
                  <a:cubicBezTo>
                    <a:pt x="73" y="41"/>
                    <a:pt x="74" y="41"/>
                    <a:pt x="75" y="41"/>
                  </a:cubicBezTo>
                  <a:cubicBezTo>
                    <a:pt x="75" y="42"/>
                    <a:pt x="75" y="43"/>
                    <a:pt x="76" y="43"/>
                  </a:cubicBezTo>
                  <a:cubicBezTo>
                    <a:pt x="76" y="44"/>
                    <a:pt x="76" y="45"/>
                    <a:pt x="75" y="46"/>
                  </a:cubicBezTo>
                  <a:cubicBezTo>
                    <a:pt x="75" y="46"/>
                    <a:pt x="74" y="47"/>
                    <a:pt x="74" y="47"/>
                  </a:cubicBezTo>
                  <a:cubicBezTo>
                    <a:pt x="74" y="48"/>
                    <a:pt x="74" y="49"/>
                    <a:pt x="75" y="49"/>
                  </a:cubicBezTo>
                  <a:cubicBezTo>
                    <a:pt x="75" y="50"/>
                    <a:pt x="76" y="51"/>
                    <a:pt x="77" y="51"/>
                  </a:cubicBezTo>
                  <a:cubicBezTo>
                    <a:pt x="77" y="51"/>
                    <a:pt x="78" y="49"/>
                    <a:pt x="78" y="49"/>
                  </a:cubicBezTo>
                  <a:cubicBezTo>
                    <a:pt x="79" y="49"/>
                    <a:pt x="80" y="49"/>
                    <a:pt x="81" y="49"/>
                  </a:cubicBezTo>
                  <a:cubicBezTo>
                    <a:pt x="81" y="49"/>
                    <a:pt x="82" y="51"/>
                    <a:pt x="81" y="51"/>
                  </a:cubicBezTo>
                  <a:cubicBezTo>
                    <a:pt x="81" y="52"/>
                    <a:pt x="81" y="53"/>
                    <a:pt x="81" y="53"/>
                  </a:cubicBezTo>
                  <a:cubicBezTo>
                    <a:pt x="80" y="54"/>
                    <a:pt x="81" y="55"/>
                    <a:pt x="81" y="55"/>
                  </a:cubicBezTo>
                  <a:cubicBezTo>
                    <a:pt x="82" y="56"/>
                    <a:pt x="83" y="56"/>
                    <a:pt x="84" y="56"/>
                  </a:cubicBezTo>
                  <a:cubicBezTo>
                    <a:pt x="84" y="55"/>
                    <a:pt x="85" y="54"/>
                    <a:pt x="85" y="54"/>
                  </a:cubicBezTo>
                  <a:cubicBezTo>
                    <a:pt x="86" y="53"/>
                    <a:pt x="88" y="53"/>
                    <a:pt x="89" y="52"/>
                  </a:cubicBezTo>
                  <a:cubicBezTo>
                    <a:pt x="89" y="52"/>
                    <a:pt x="90" y="51"/>
                    <a:pt x="90" y="50"/>
                  </a:cubicBezTo>
                  <a:cubicBezTo>
                    <a:pt x="90" y="50"/>
                    <a:pt x="90" y="49"/>
                    <a:pt x="90" y="48"/>
                  </a:cubicBezTo>
                  <a:cubicBezTo>
                    <a:pt x="90" y="48"/>
                    <a:pt x="90" y="46"/>
                    <a:pt x="91" y="45"/>
                  </a:cubicBezTo>
                  <a:cubicBezTo>
                    <a:pt x="91" y="45"/>
                    <a:pt x="92" y="45"/>
                    <a:pt x="93" y="45"/>
                  </a:cubicBezTo>
                  <a:cubicBezTo>
                    <a:pt x="93" y="45"/>
                    <a:pt x="94" y="46"/>
                    <a:pt x="95" y="46"/>
                  </a:cubicBezTo>
                  <a:cubicBezTo>
                    <a:pt x="95" y="46"/>
                    <a:pt x="97" y="46"/>
                    <a:pt x="97" y="45"/>
                  </a:cubicBezTo>
                  <a:cubicBezTo>
                    <a:pt x="98" y="45"/>
                    <a:pt x="99" y="44"/>
                    <a:pt x="99" y="43"/>
                  </a:cubicBezTo>
                  <a:cubicBezTo>
                    <a:pt x="99" y="42"/>
                    <a:pt x="98" y="41"/>
                    <a:pt x="97" y="41"/>
                  </a:cubicBezTo>
                  <a:cubicBezTo>
                    <a:pt x="97" y="40"/>
                    <a:pt x="97" y="39"/>
                    <a:pt x="97" y="38"/>
                  </a:cubicBezTo>
                  <a:cubicBezTo>
                    <a:pt x="97" y="38"/>
                    <a:pt x="97" y="37"/>
                    <a:pt x="98" y="37"/>
                  </a:cubicBezTo>
                  <a:cubicBezTo>
                    <a:pt x="99" y="36"/>
                    <a:pt x="100" y="36"/>
                    <a:pt x="101" y="36"/>
                  </a:cubicBezTo>
                  <a:cubicBezTo>
                    <a:pt x="101" y="36"/>
                    <a:pt x="103" y="37"/>
                    <a:pt x="103" y="37"/>
                  </a:cubicBezTo>
                  <a:cubicBezTo>
                    <a:pt x="104" y="36"/>
                    <a:pt x="105" y="36"/>
                    <a:pt x="106" y="35"/>
                  </a:cubicBezTo>
                  <a:cubicBezTo>
                    <a:pt x="106" y="35"/>
                    <a:pt x="106" y="33"/>
                    <a:pt x="107" y="33"/>
                  </a:cubicBezTo>
                  <a:cubicBezTo>
                    <a:pt x="107" y="32"/>
                    <a:pt x="109" y="31"/>
                    <a:pt x="110" y="31"/>
                  </a:cubicBezTo>
                  <a:cubicBezTo>
                    <a:pt x="111" y="29"/>
                    <a:pt x="111" y="27"/>
                    <a:pt x="111" y="26"/>
                  </a:cubicBezTo>
                  <a:cubicBezTo>
                    <a:pt x="111" y="26"/>
                    <a:pt x="112" y="25"/>
                    <a:pt x="113" y="25"/>
                  </a:cubicBezTo>
                  <a:cubicBezTo>
                    <a:pt x="113" y="25"/>
                    <a:pt x="114" y="26"/>
                    <a:pt x="115" y="26"/>
                  </a:cubicBezTo>
                  <a:cubicBezTo>
                    <a:pt x="115" y="27"/>
                    <a:pt x="116" y="28"/>
                    <a:pt x="117" y="28"/>
                  </a:cubicBezTo>
                  <a:cubicBezTo>
                    <a:pt x="117" y="28"/>
                    <a:pt x="118" y="27"/>
                    <a:pt x="119" y="27"/>
                  </a:cubicBezTo>
                  <a:cubicBezTo>
                    <a:pt x="119" y="26"/>
                    <a:pt x="119" y="25"/>
                    <a:pt x="119" y="25"/>
                  </a:cubicBezTo>
                  <a:cubicBezTo>
                    <a:pt x="120" y="24"/>
                    <a:pt x="121" y="23"/>
                    <a:pt x="121" y="22"/>
                  </a:cubicBezTo>
                  <a:cubicBezTo>
                    <a:pt x="122" y="21"/>
                    <a:pt x="125" y="21"/>
                    <a:pt x="126" y="21"/>
                  </a:cubicBezTo>
                  <a:cubicBezTo>
                    <a:pt x="127" y="21"/>
                    <a:pt x="129" y="22"/>
                    <a:pt x="130" y="21"/>
                  </a:cubicBezTo>
                  <a:cubicBezTo>
                    <a:pt x="131" y="21"/>
                    <a:pt x="131" y="20"/>
                    <a:pt x="132" y="19"/>
                  </a:cubicBezTo>
                  <a:cubicBezTo>
                    <a:pt x="132" y="18"/>
                    <a:pt x="132" y="17"/>
                    <a:pt x="133" y="16"/>
                  </a:cubicBezTo>
                  <a:cubicBezTo>
                    <a:pt x="133" y="15"/>
                    <a:pt x="134" y="14"/>
                    <a:pt x="134" y="14"/>
                  </a:cubicBezTo>
                  <a:cubicBezTo>
                    <a:pt x="134" y="13"/>
                    <a:pt x="135" y="12"/>
                    <a:pt x="135" y="11"/>
                  </a:cubicBezTo>
                  <a:cubicBezTo>
                    <a:pt x="135" y="11"/>
                    <a:pt x="136" y="11"/>
                    <a:pt x="136" y="11"/>
                  </a:cubicBezTo>
                  <a:cubicBezTo>
                    <a:pt x="137" y="11"/>
                    <a:pt x="138" y="10"/>
                    <a:pt x="139" y="10"/>
                  </a:cubicBezTo>
                  <a:cubicBezTo>
                    <a:pt x="139" y="11"/>
                    <a:pt x="140" y="11"/>
                    <a:pt x="140" y="11"/>
                  </a:cubicBezTo>
                  <a:cubicBezTo>
                    <a:pt x="141" y="12"/>
                    <a:pt x="142" y="13"/>
                    <a:pt x="143" y="13"/>
                  </a:cubicBezTo>
                  <a:cubicBezTo>
                    <a:pt x="143" y="14"/>
                    <a:pt x="143" y="15"/>
                    <a:pt x="144" y="16"/>
                  </a:cubicBezTo>
                  <a:cubicBezTo>
                    <a:pt x="144" y="16"/>
                    <a:pt x="146" y="17"/>
                    <a:pt x="146" y="17"/>
                  </a:cubicBezTo>
                  <a:cubicBezTo>
                    <a:pt x="147" y="17"/>
                    <a:pt x="147" y="16"/>
                    <a:pt x="148" y="16"/>
                  </a:cubicBezTo>
                  <a:cubicBezTo>
                    <a:pt x="148" y="16"/>
                    <a:pt x="148" y="16"/>
                    <a:pt x="148" y="16"/>
                  </a:cubicBezTo>
                  <a:cubicBezTo>
                    <a:pt x="148" y="17"/>
                    <a:pt x="148" y="18"/>
                    <a:pt x="148" y="18"/>
                  </a:cubicBezTo>
                  <a:cubicBezTo>
                    <a:pt x="148" y="19"/>
                    <a:pt x="149" y="20"/>
                    <a:pt x="150" y="21"/>
                  </a:cubicBezTo>
                  <a:cubicBezTo>
                    <a:pt x="150" y="21"/>
                    <a:pt x="150" y="23"/>
                    <a:pt x="150" y="23"/>
                  </a:cubicBezTo>
                  <a:cubicBezTo>
                    <a:pt x="149" y="24"/>
                    <a:pt x="148" y="24"/>
                    <a:pt x="148" y="25"/>
                  </a:cubicBezTo>
                  <a:cubicBezTo>
                    <a:pt x="148" y="25"/>
                    <a:pt x="148" y="26"/>
                    <a:pt x="147" y="27"/>
                  </a:cubicBezTo>
                  <a:cubicBezTo>
                    <a:pt x="147" y="27"/>
                    <a:pt x="145" y="28"/>
                    <a:pt x="143" y="28"/>
                  </a:cubicBezTo>
                  <a:cubicBezTo>
                    <a:pt x="143" y="28"/>
                    <a:pt x="142" y="28"/>
                    <a:pt x="141" y="28"/>
                  </a:cubicBezTo>
                  <a:cubicBezTo>
                    <a:pt x="140" y="28"/>
                    <a:pt x="138" y="29"/>
                    <a:pt x="136" y="30"/>
                  </a:cubicBezTo>
                  <a:cubicBezTo>
                    <a:pt x="135" y="30"/>
                    <a:pt x="133" y="31"/>
                    <a:pt x="132" y="32"/>
                  </a:cubicBezTo>
                  <a:cubicBezTo>
                    <a:pt x="132" y="32"/>
                    <a:pt x="131" y="33"/>
                    <a:pt x="131" y="34"/>
                  </a:cubicBezTo>
                  <a:cubicBezTo>
                    <a:pt x="132" y="34"/>
                    <a:pt x="132" y="35"/>
                    <a:pt x="133" y="35"/>
                  </a:cubicBezTo>
                  <a:cubicBezTo>
                    <a:pt x="133" y="36"/>
                    <a:pt x="135" y="36"/>
                    <a:pt x="135" y="36"/>
                  </a:cubicBezTo>
                  <a:cubicBezTo>
                    <a:pt x="136" y="36"/>
                    <a:pt x="137" y="37"/>
                    <a:pt x="137" y="38"/>
                  </a:cubicBezTo>
                  <a:cubicBezTo>
                    <a:pt x="137" y="39"/>
                    <a:pt x="136" y="39"/>
                    <a:pt x="135" y="39"/>
                  </a:cubicBezTo>
                  <a:cubicBezTo>
                    <a:pt x="135" y="40"/>
                    <a:pt x="133" y="40"/>
                    <a:pt x="132" y="40"/>
                  </a:cubicBezTo>
                  <a:cubicBezTo>
                    <a:pt x="131" y="41"/>
                    <a:pt x="130" y="42"/>
                    <a:pt x="130" y="43"/>
                  </a:cubicBezTo>
                  <a:cubicBezTo>
                    <a:pt x="130" y="43"/>
                    <a:pt x="130" y="44"/>
                    <a:pt x="131" y="45"/>
                  </a:cubicBezTo>
                  <a:cubicBezTo>
                    <a:pt x="131" y="45"/>
                    <a:pt x="132" y="45"/>
                    <a:pt x="133" y="45"/>
                  </a:cubicBezTo>
                  <a:cubicBezTo>
                    <a:pt x="133" y="45"/>
                    <a:pt x="134" y="46"/>
                    <a:pt x="135" y="46"/>
                  </a:cubicBezTo>
                  <a:cubicBezTo>
                    <a:pt x="135" y="47"/>
                    <a:pt x="135" y="49"/>
                    <a:pt x="135" y="50"/>
                  </a:cubicBezTo>
                  <a:cubicBezTo>
                    <a:pt x="135" y="50"/>
                    <a:pt x="135" y="52"/>
                    <a:pt x="135" y="53"/>
                  </a:cubicBezTo>
                  <a:cubicBezTo>
                    <a:pt x="135" y="54"/>
                    <a:pt x="135" y="55"/>
                    <a:pt x="136" y="56"/>
                  </a:cubicBezTo>
                  <a:cubicBezTo>
                    <a:pt x="136" y="56"/>
                    <a:pt x="137" y="57"/>
                    <a:pt x="138" y="58"/>
                  </a:cubicBezTo>
                  <a:cubicBezTo>
                    <a:pt x="139" y="58"/>
                    <a:pt x="141" y="59"/>
                    <a:pt x="142" y="60"/>
                  </a:cubicBezTo>
                  <a:cubicBezTo>
                    <a:pt x="143" y="60"/>
                    <a:pt x="143" y="62"/>
                    <a:pt x="143" y="63"/>
                  </a:cubicBezTo>
                  <a:cubicBezTo>
                    <a:pt x="144" y="64"/>
                    <a:pt x="143" y="65"/>
                    <a:pt x="143" y="66"/>
                  </a:cubicBezTo>
                  <a:cubicBezTo>
                    <a:pt x="144" y="66"/>
                    <a:pt x="145" y="67"/>
                    <a:pt x="145" y="67"/>
                  </a:cubicBezTo>
                  <a:cubicBezTo>
                    <a:pt x="146" y="68"/>
                    <a:pt x="147" y="69"/>
                    <a:pt x="147" y="69"/>
                  </a:cubicBezTo>
                  <a:cubicBezTo>
                    <a:pt x="148" y="70"/>
                    <a:pt x="148" y="71"/>
                    <a:pt x="148" y="72"/>
                  </a:cubicBezTo>
                  <a:cubicBezTo>
                    <a:pt x="148" y="73"/>
                    <a:pt x="148" y="74"/>
                    <a:pt x="147" y="75"/>
                  </a:cubicBezTo>
                  <a:cubicBezTo>
                    <a:pt x="147" y="75"/>
                    <a:pt x="146" y="75"/>
                    <a:pt x="145" y="75"/>
                  </a:cubicBezTo>
                  <a:cubicBezTo>
                    <a:pt x="144" y="75"/>
                    <a:pt x="143" y="75"/>
                    <a:pt x="143" y="75"/>
                  </a:cubicBezTo>
                  <a:cubicBezTo>
                    <a:pt x="142" y="74"/>
                    <a:pt x="142" y="72"/>
                    <a:pt x="141" y="72"/>
                  </a:cubicBezTo>
                  <a:cubicBezTo>
                    <a:pt x="141" y="72"/>
                    <a:pt x="139" y="71"/>
                    <a:pt x="139" y="71"/>
                  </a:cubicBezTo>
                  <a:cubicBezTo>
                    <a:pt x="138" y="71"/>
                    <a:pt x="137" y="71"/>
                    <a:pt x="137" y="72"/>
                  </a:cubicBezTo>
                  <a:cubicBezTo>
                    <a:pt x="136" y="72"/>
                    <a:pt x="135" y="73"/>
                    <a:pt x="134" y="74"/>
                  </a:cubicBezTo>
                  <a:cubicBezTo>
                    <a:pt x="134" y="74"/>
                    <a:pt x="133" y="75"/>
                    <a:pt x="133" y="76"/>
                  </a:cubicBezTo>
                  <a:cubicBezTo>
                    <a:pt x="132" y="76"/>
                    <a:pt x="130" y="76"/>
                    <a:pt x="129" y="76"/>
                  </a:cubicBezTo>
                  <a:cubicBezTo>
                    <a:pt x="128" y="76"/>
                    <a:pt x="126" y="75"/>
                    <a:pt x="126" y="76"/>
                  </a:cubicBezTo>
                  <a:cubicBezTo>
                    <a:pt x="125" y="76"/>
                    <a:pt x="124" y="77"/>
                    <a:pt x="124" y="77"/>
                  </a:cubicBezTo>
                  <a:cubicBezTo>
                    <a:pt x="123" y="78"/>
                    <a:pt x="123" y="79"/>
                    <a:pt x="124" y="80"/>
                  </a:cubicBezTo>
                  <a:cubicBezTo>
                    <a:pt x="124" y="80"/>
                    <a:pt x="125" y="80"/>
                    <a:pt x="125" y="80"/>
                  </a:cubicBezTo>
                  <a:cubicBezTo>
                    <a:pt x="126" y="81"/>
                    <a:pt x="126" y="83"/>
                    <a:pt x="126" y="84"/>
                  </a:cubicBezTo>
                  <a:cubicBezTo>
                    <a:pt x="127" y="85"/>
                    <a:pt x="126" y="86"/>
                    <a:pt x="127" y="87"/>
                  </a:cubicBezTo>
                  <a:cubicBezTo>
                    <a:pt x="127" y="88"/>
                    <a:pt x="128" y="90"/>
                    <a:pt x="128" y="91"/>
                  </a:cubicBezTo>
                  <a:cubicBezTo>
                    <a:pt x="129" y="91"/>
                    <a:pt x="131" y="91"/>
                    <a:pt x="132" y="91"/>
                  </a:cubicBezTo>
                  <a:cubicBezTo>
                    <a:pt x="132" y="91"/>
                    <a:pt x="134" y="90"/>
                    <a:pt x="134" y="90"/>
                  </a:cubicBezTo>
                  <a:cubicBezTo>
                    <a:pt x="135" y="91"/>
                    <a:pt x="136" y="91"/>
                    <a:pt x="137" y="92"/>
                  </a:cubicBezTo>
                  <a:cubicBezTo>
                    <a:pt x="138" y="92"/>
                    <a:pt x="138" y="94"/>
                    <a:pt x="138" y="95"/>
                  </a:cubicBezTo>
                  <a:cubicBezTo>
                    <a:pt x="139" y="95"/>
                    <a:pt x="140" y="96"/>
                    <a:pt x="141" y="96"/>
                  </a:cubicBezTo>
                  <a:cubicBezTo>
                    <a:pt x="142" y="97"/>
                    <a:pt x="144" y="96"/>
                    <a:pt x="145" y="96"/>
                  </a:cubicBezTo>
                  <a:cubicBezTo>
                    <a:pt x="145" y="96"/>
                    <a:pt x="147" y="96"/>
                    <a:pt x="148" y="97"/>
                  </a:cubicBezTo>
                  <a:cubicBezTo>
                    <a:pt x="149" y="97"/>
                    <a:pt x="150" y="99"/>
                    <a:pt x="151" y="100"/>
                  </a:cubicBezTo>
                  <a:cubicBezTo>
                    <a:pt x="151" y="100"/>
                    <a:pt x="152" y="102"/>
                    <a:pt x="152" y="103"/>
                  </a:cubicBezTo>
                  <a:cubicBezTo>
                    <a:pt x="152" y="103"/>
                    <a:pt x="150" y="104"/>
                    <a:pt x="150" y="105"/>
                  </a:cubicBezTo>
                  <a:cubicBezTo>
                    <a:pt x="150" y="106"/>
                    <a:pt x="151" y="107"/>
                    <a:pt x="151" y="108"/>
                  </a:cubicBezTo>
                  <a:cubicBezTo>
                    <a:pt x="152" y="108"/>
                    <a:pt x="153" y="109"/>
                    <a:pt x="154" y="109"/>
                  </a:cubicBezTo>
                  <a:cubicBezTo>
                    <a:pt x="154" y="109"/>
                    <a:pt x="156" y="109"/>
                    <a:pt x="157" y="109"/>
                  </a:cubicBezTo>
                  <a:cubicBezTo>
                    <a:pt x="158" y="109"/>
                    <a:pt x="159" y="107"/>
                    <a:pt x="159" y="107"/>
                  </a:cubicBezTo>
                  <a:cubicBezTo>
                    <a:pt x="160" y="107"/>
                    <a:pt x="162" y="108"/>
                    <a:pt x="162" y="109"/>
                  </a:cubicBezTo>
                  <a:cubicBezTo>
                    <a:pt x="163" y="109"/>
                    <a:pt x="164" y="110"/>
                    <a:pt x="165" y="111"/>
                  </a:cubicBezTo>
                  <a:cubicBezTo>
                    <a:pt x="165" y="112"/>
                    <a:pt x="165" y="114"/>
                    <a:pt x="166" y="115"/>
                  </a:cubicBezTo>
                  <a:cubicBezTo>
                    <a:pt x="167" y="115"/>
                    <a:pt x="168" y="117"/>
                    <a:pt x="169" y="117"/>
                  </a:cubicBezTo>
                  <a:cubicBezTo>
                    <a:pt x="169" y="117"/>
                    <a:pt x="170" y="115"/>
                    <a:pt x="170" y="114"/>
                  </a:cubicBezTo>
                  <a:cubicBezTo>
                    <a:pt x="170" y="114"/>
                    <a:pt x="171" y="114"/>
                    <a:pt x="172" y="114"/>
                  </a:cubicBezTo>
                  <a:cubicBezTo>
                    <a:pt x="172" y="113"/>
                    <a:pt x="172" y="112"/>
                    <a:pt x="172" y="112"/>
                  </a:cubicBezTo>
                  <a:cubicBezTo>
                    <a:pt x="172" y="111"/>
                    <a:pt x="173" y="110"/>
                    <a:pt x="174" y="109"/>
                  </a:cubicBezTo>
                  <a:cubicBezTo>
                    <a:pt x="175" y="109"/>
                    <a:pt x="177" y="110"/>
                    <a:pt x="177" y="110"/>
                  </a:cubicBezTo>
                  <a:cubicBezTo>
                    <a:pt x="178" y="111"/>
                    <a:pt x="180" y="112"/>
                    <a:pt x="181" y="113"/>
                  </a:cubicBezTo>
                  <a:cubicBezTo>
                    <a:pt x="181" y="114"/>
                    <a:pt x="182" y="117"/>
                    <a:pt x="183" y="118"/>
                  </a:cubicBezTo>
                  <a:cubicBezTo>
                    <a:pt x="184" y="119"/>
                    <a:pt x="185" y="119"/>
                    <a:pt x="186" y="120"/>
                  </a:cubicBezTo>
                  <a:cubicBezTo>
                    <a:pt x="187" y="120"/>
                    <a:pt x="189" y="119"/>
                    <a:pt x="190" y="119"/>
                  </a:cubicBezTo>
                  <a:cubicBezTo>
                    <a:pt x="191" y="118"/>
                    <a:pt x="191" y="117"/>
                    <a:pt x="192" y="116"/>
                  </a:cubicBezTo>
                  <a:cubicBezTo>
                    <a:pt x="192" y="116"/>
                    <a:pt x="193" y="115"/>
                    <a:pt x="194" y="115"/>
                  </a:cubicBezTo>
                  <a:cubicBezTo>
                    <a:pt x="194" y="115"/>
                    <a:pt x="195" y="115"/>
                    <a:pt x="195" y="116"/>
                  </a:cubicBezTo>
                  <a:cubicBezTo>
                    <a:pt x="196" y="116"/>
                    <a:pt x="197" y="118"/>
                    <a:pt x="197" y="118"/>
                  </a:cubicBezTo>
                  <a:cubicBezTo>
                    <a:pt x="198" y="119"/>
                    <a:pt x="198" y="121"/>
                    <a:pt x="199" y="121"/>
                  </a:cubicBezTo>
                  <a:cubicBezTo>
                    <a:pt x="200" y="122"/>
                    <a:pt x="202" y="124"/>
                    <a:pt x="203" y="125"/>
                  </a:cubicBezTo>
                  <a:cubicBezTo>
                    <a:pt x="203" y="125"/>
                    <a:pt x="203" y="125"/>
                    <a:pt x="203" y="125"/>
                  </a:cubicBezTo>
                  <a:cubicBezTo>
                    <a:pt x="204" y="126"/>
                    <a:pt x="204" y="129"/>
                    <a:pt x="204" y="131"/>
                  </a:cubicBezTo>
                  <a:cubicBezTo>
                    <a:pt x="204" y="132"/>
                    <a:pt x="204" y="135"/>
                    <a:pt x="203" y="136"/>
                  </a:cubicBezTo>
                  <a:cubicBezTo>
                    <a:pt x="203" y="137"/>
                    <a:pt x="201" y="138"/>
                    <a:pt x="201" y="139"/>
                  </a:cubicBezTo>
                  <a:cubicBezTo>
                    <a:pt x="200" y="140"/>
                    <a:pt x="199" y="142"/>
                    <a:pt x="199" y="143"/>
                  </a:cubicBezTo>
                  <a:cubicBezTo>
                    <a:pt x="199" y="143"/>
                    <a:pt x="199" y="145"/>
                    <a:pt x="199" y="146"/>
                  </a:cubicBezTo>
                  <a:cubicBezTo>
                    <a:pt x="199" y="146"/>
                    <a:pt x="199" y="146"/>
                    <a:pt x="199" y="146"/>
                  </a:cubicBezTo>
                  <a:cubicBezTo>
                    <a:pt x="199" y="148"/>
                    <a:pt x="197" y="149"/>
                    <a:pt x="197" y="150"/>
                  </a:cubicBezTo>
                  <a:cubicBezTo>
                    <a:pt x="196" y="151"/>
                    <a:pt x="195" y="153"/>
                    <a:pt x="195" y="154"/>
                  </a:cubicBezTo>
                  <a:cubicBezTo>
                    <a:pt x="195" y="155"/>
                    <a:pt x="194" y="158"/>
                    <a:pt x="194" y="159"/>
                  </a:cubicBezTo>
                  <a:cubicBezTo>
                    <a:pt x="194" y="160"/>
                    <a:pt x="194" y="163"/>
                    <a:pt x="194" y="164"/>
                  </a:cubicBezTo>
                  <a:cubicBezTo>
                    <a:pt x="194" y="165"/>
                    <a:pt x="192" y="167"/>
                    <a:pt x="191" y="168"/>
                  </a:cubicBezTo>
                  <a:cubicBezTo>
                    <a:pt x="191" y="169"/>
                    <a:pt x="189" y="169"/>
                    <a:pt x="188" y="170"/>
                  </a:cubicBezTo>
                  <a:cubicBezTo>
                    <a:pt x="188" y="170"/>
                    <a:pt x="186" y="171"/>
                    <a:pt x="185" y="172"/>
                  </a:cubicBezTo>
                  <a:cubicBezTo>
                    <a:pt x="185" y="171"/>
                    <a:pt x="184" y="170"/>
                    <a:pt x="183" y="170"/>
                  </a:cubicBezTo>
                  <a:cubicBezTo>
                    <a:pt x="183" y="169"/>
                    <a:pt x="182" y="169"/>
                    <a:pt x="181" y="169"/>
                  </a:cubicBezTo>
                  <a:cubicBezTo>
                    <a:pt x="180" y="169"/>
                    <a:pt x="179" y="170"/>
                    <a:pt x="178" y="170"/>
                  </a:cubicBezTo>
                  <a:cubicBezTo>
                    <a:pt x="178" y="170"/>
                    <a:pt x="177" y="169"/>
                    <a:pt x="177" y="169"/>
                  </a:cubicBezTo>
                  <a:cubicBezTo>
                    <a:pt x="176" y="169"/>
                    <a:pt x="175" y="169"/>
                    <a:pt x="174" y="169"/>
                  </a:cubicBezTo>
                  <a:cubicBezTo>
                    <a:pt x="174" y="169"/>
                    <a:pt x="173" y="170"/>
                    <a:pt x="173" y="170"/>
                  </a:cubicBezTo>
                  <a:cubicBezTo>
                    <a:pt x="172" y="170"/>
                    <a:pt x="171" y="171"/>
                    <a:pt x="171" y="172"/>
                  </a:cubicBezTo>
                  <a:cubicBezTo>
                    <a:pt x="171" y="172"/>
                    <a:pt x="173" y="172"/>
                    <a:pt x="173" y="173"/>
                  </a:cubicBezTo>
                  <a:cubicBezTo>
                    <a:pt x="173" y="173"/>
                    <a:pt x="172" y="174"/>
                    <a:pt x="172" y="174"/>
                  </a:cubicBezTo>
                  <a:cubicBezTo>
                    <a:pt x="172" y="175"/>
                    <a:pt x="170" y="175"/>
                    <a:pt x="169" y="175"/>
                  </a:cubicBezTo>
                  <a:cubicBezTo>
                    <a:pt x="169" y="175"/>
                    <a:pt x="168" y="174"/>
                    <a:pt x="167" y="174"/>
                  </a:cubicBezTo>
                  <a:cubicBezTo>
                    <a:pt x="167" y="174"/>
                    <a:pt x="166" y="173"/>
                    <a:pt x="165" y="173"/>
                  </a:cubicBezTo>
                  <a:cubicBezTo>
                    <a:pt x="165" y="172"/>
                    <a:pt x="163" y="173"/>
                    <a:pt x="163" y="172"/>
                  </a:cubicBezTo>
                  <a:cubicBezTo>
                    <a:pt x="162" y="172"/>
                    <a:pt x="162" y="172"/>
                    <a:pt x="161" y="171"/>
                  </a:cubicBezTo>
                  <a:cubicBezTo>
                    <a:pt x="161" y="171"/>
                    <a:pt x="159" y="169"/>
                    <a:pt x="158" y="169"/>
                  </a:cubicBezTo>
                  <a:cubicBezTo>
                    <a:pt x="157" y="168"/>
                    <a:pt x="155" y="169"/>
                    <a:pt x="154" y="168"/>
                  </a:cubicBezTo>
                  <a:cubicBezTo>
                    <a:pt x="153" y="168"/>
                    <a:pt x="151" y="167"/>
                    <a:pt x="150" y="167"/>
                  </a:cubicBezTo>
                  <a:cubicBezTo>
                    <a:pt x="149" y="167"/>
                    <a:pt x="147" y="167"/>
                    <a:pt x="146" y="167"/>
                  </a:cubicBezTo>
                  <a:cubicBezTo>
                    <a:pt x="144" y="167"/>
                    <a:pt x="141" y="167"/>
                    <a:pt x="140" y="168"/>
                  </a:cubicBezTo>
                  <a:cubicBezTo>
                    <a:pt x="138" y="168"/>
                    <a:pt x="136" y="170"/>
                    <a:pt x="135" y="171"/>
                  </a:cubicBezTo>
                  <a:cubicBezTo>
                    <a:pt x="134" y="171"/>
                    <a:pt x="133" y="171"/>
                    <a:pt x="133" y="172"/>
                  </a:cubicBezTo>
                  <a:cubicBezTo>
                    <a:pt x="132" y="172"/>
                    <a:pt x="133" y="173"/>
                    <a:pt x="133" y="173"/>
                  </a:cubicBezTo>
                  <a:cubicBezTo>
                    <a:pt x="132" y="174"/>
                    <a:pt x="132" y="175"/>
                    <a:pt x="131" y="175"/>
                  </a:cubicBezTo>
                  <a:cubicBezTo>
                    <a:pt x="131" y="176"/>
                    <a:pt x="129" y="175"/>
                    <a:pt x="129" y="175"/>
                  </a:cubicBezTo>
                  <a:cubicBezTo>
                    <a:pt x="128" y="175"/>
                    <a:pt x="126" y="174"/>
                    <a:pt x="126" y="173"/>
                  </a:cubicBezTo>
                  <a:cubicBezTo>
                    <a:pt x="125" y="172"/>
                    <a:pt x="125" y="171"/>
                    <a:pt x="125" y="170"/>
                  </a:cubicBezTo>
                  <a:cubicBezTo>
                    <a:pt x="124" y="169"/>
                    <a:pt x="124" y="167"/>
                    <a:pt x="123" y="166"/>
                  </a:cubicBezTo>
                  <a:cubicBezTo>
                    <a:pt x="122" y="165"/>
                    <a:pt x="120" y="163"/>
                    <a:pt x="118" y="162"/>
                  </a:cubicBezTo>
                  <a:cubicBezTo>
                    <a:pt x="117" y="161"/>
                    <a:pt x="115" y="159"/>
                    <a:pt x="113" y="158"/>
                  </a:cubicBezTo>
                  <a:cubicBezTo>
                    <a:pt x="112" y="158"/>
                    <a:pt x="110" y="157"/>
                    <a:pt x="109" y="157"/>
                  </a:cubicBezTo>
                  <a:cubicBezTo>
                    <a:pt x="108" y="156"/>
                    <a:pt x="106" y="156"/>
                    <a:pt x="105" y="156"/>
                  </a:cubicBezTo>
                  <a:cubicBezTo>
                    <a:pt x="104" y="156"/>
                    <a:pt x="103" y="156"/>
                    <a:pt x="103" y="156"/>
                  </a:cubicBezTo>
                  <a:cubicBezTo>
                    <a:pt x="102" y="156"/>
                    <a:pt x="102" y="156"/>
                    <a:pt x="101" y="156"/>
                  </a:cubicBezTo>
                  <a:cubicBezTo>
                    <a:pt x="101" y="155"/>
                    <a:pt x="100" y="153"/>
                    <a:pt x="99" y="153"/>
                  </a:cubicBezTo>
                  <a:cubicBezTo>
                    <a:pt x="98" y="152"/>
                    <a:pt x="96" y="152"/>
                    <a:pt x="95" y="152"/>
                  </a:cubicBezTo>
                  <a:cubicBezTo>
                    <a:pt x="94" y="152"/>
                    <a:pt x="93" y="153"/>
                    <a:pt x="92" y="153"/>
                  </a:cubicBezTo>
                  <a:cubicBezTo>
                    <a:pt x="92" y="153"/>
                    <a:pt x="91" y="153"/>
                    <a:pt x="90" y="153"/>
                  </a:cubicBezTo>
                  <a:cubicBezTo>
                    <a:pt x="89" y="152"/>
                    <a:pt x="88" y="149"/>
                    <a:pt x="87" y="148"/>
                  </a:cubicBezTo>
                  <a:cubicBezTo>
                    <a:pt x="86" y="146"/>
                    <a:pt x="84" y="142"/>
                    <a:pt x="82" y="140"/>
                  </a:cubicBezTo>
                  <a:cubicBezTo>
                    <a:pt x="81" y="138"/>
                    <a:pt x="78" y="134"/>
                    <a:pt x="77" y="133"/>
                  </a:cubicBezTo>
                  <a:cubicBezTo>
                    <a:pt x="75" y="131"/>
                    <a:pt x="72" y="128"/>
                    <a:pt x="70" y="127"/>
                  </a:cubicBezTo>
                  <a:cubicBezTo>
                    <a:pt x="69" y="126"/>
                    <a:pt x="67" y="123"/>
                    <a:pt x="65" y="122"/>
                  </a:cubicBezTo>
                  <a:cubicBezTo>
                    <a:pt x="64" y="122"/>
                    <a:pt x="60" y="121"/>
                    <a:pt x="59" y="120"/>
                  </a:cubicBezTo>
                  <a:cubicBezTo>
                    <a:pt x="58" y="120"/>
                    <a:pt x="56" y="120"/>
                    <a:pt x="56" y="119"/>
                  </a:cubicBezTo>
                  <a:cubicBezTo>
                    <a:pt x="55" y="118"/>
                    <a:pt x="56" y="117"/>
                    <a:pt x="56" y="117"/>
                  </a:cubicBezTo>
                  <a:cubicBezTo>
                    <a:pt x="56" y="116"/>
                    <a:pt x="55" y="115"/>
                    <a:pt x="55" y="114"/>
                  </a:cubicBezTo>
                  <a:cubicBezTo>
                    <a:pt x="54" y="113"/>
                    <a:pt x="55" y="111"/>
                    <a:pt x="55" y="110"/>
                  </a:cubicBezTo>
                  <a:cubicBezTo>
                    <a:pt x="54" y="108"/>
                    <a:pt x="53" y="106"/>
                    <a:pt x="52" y="104"/>
                  </a:cubicBezTo>
                  <a:cubicBezTo>
                    <a:pt x="52" y="103"/>
                    <a:pt x="51" y="100"/>
                    <a:pt x="49" y="99"/>
                  </a:cubicBezTo>
                  <a:cubicBezTo>
                    <a:pt x="48" y="97"/>
                    <a:pt x="45" y="96"/>
                    <a:pt x="43" y="95"/>
                  </a:cubicBezTo>
                  <a:cubicBezTo>
                    <a:pt x="42" y="94"/>
                    <a:pt x="40" y="91"/>
                    <a:pt x="38" y="90"/>
                  </a:cubicBezTo>
                  <a:cubicBezTo>
                    <a:pt x="37" y="89"/>
                    <a:pt x="35" y="87"/>
                    <a:pt x="34" y="86"/>
                  </a:cubicBezTo>
                  <a:cubicBezTo>
                    <a:pt x="33" y="86"/>
                    <a:pt x="31" y="85"/>
                    <a:pt x="31" y="85"/>
                  </a:cubicBezTo>
                  <a:cubicBezTo>
                    <a:pt x="29" y="85"/>
                    <a:pt x="27" y="86"/>
                    <a:pt x="26" y="86"/>
                  </a:cubicBezTo>
                  <a:cubicBezTo>
                    <a:pt x="26" y="86"/>
                    <a:pt x="25" y="86"/>
                    <a:pt x="24" y="86"/>
                  </a:cubicBezTo>
                  <a:cubicBezTo>
                    <a:pt x="24" y="86"/>
                    <a:pt x="23" y="84"/>
                    <a:pt x="23" y="84"/>
                  </a:cubicBezTo>
                  <a:cubicBezTo>
                    <a:pt x="22" y="83"/>
                    <a:pt x="22" y="81"/>
                    <a:pt x="21" y="80"/>
                  </a:cubicBezTo>
                  <a:cubicBezTo>
                    <a:pt x="20" y="79"/>
                    <a:pt x="19" y="77"/>
                    <a:pt x="18" y="76"/>
                  </a:cubicBezTo>
                  <a:cubicBezTo>
                    <a:pt x="17" y="75"/>
                    <a:pt x="16" y="74"/>
                    <a:pt x="16" y="73"/>
                  </a:cubicBezTo>
                  <a:cubicBezTo>
                    <a:pt x="16" y="73"/>
                    <a:pt x="16" y="72"/>
                    <a:pt x="16" y="71"/>
                  </a:cubicBezTo>
                  <a:cubicBezTo>
                    <a:pt x="16" y="71"/>
                    <a:pt x="14" y="70"/>
                    <a:pt x="14" y="70"/>
                  </a:cubicBezTo>
                  <a:cubicBezTo>
                    <a:pt x="14" y="69"/>
                    <a:pt x="14" y="68"/>
                    <a:pt x="14" y="68"/>
                  </a:cubicBezTo>
                  <a:cubicBezTo>
                    <a:pt x="14" y="67"/>
                    <a:pt x="12" y="65"/>
                    <a:pt x="12" y="64"/>
                  </a:cubicBezTo>
                  <a:cubicBezTo>
                    <a:pt x="12" y="63"/>
                    <a:pt x="11" y="62"/>
                    <a:pt x="11" y="61"/>
                  </a:cubicBezTo>
                  <a:cubicBezTo>
                    <a:pt x="10" y="60"/>
                    <a:pt x="9" y="58"/>
                    <a:pt x="8" y="57"/>
                  </a:cubicBezTo>
                  <a:cubicBezTo>
                    <a:pt x="6" y="56"/>
                    <a:pt x="3" y="54"/>
                    <a:pt x="1" y="53"/>
                  </a:cubicBezTo>
                  <a:cubicBezTo>
                    <a:pt x="1" y="53"/>
                    <a:pt x="1" y="53"/>
                    <a:pt x="0" y="52"/>
                  </a:cubicBezTo>
                  <a:cubicBezTo>
                    <a:pt x="1" y="52"/>
                    <a:pt x="2" y="51"/>
                    <a:pt x="2" y="50"/>
                  </a:cubicBezTo>
                  <a:cubicBezTo>
                    <a:pt x="3" y="50"/>
                    <a:pt x="5" y="50"/>
                    <a:pt x="6" y="49"/>
                  </a:cubicBezTo>
                  <a:cubicBezTo>
                    <a:pt x="7" y="49"/>
                    <a:pt x="8" y="49"/>
                    <a:pt x="9" y="49"/>
                  </a:cubicBezTo>
                  <a:cubicBezTo>
                    <a:pt x="10" y="48"/>
                    <a:pt x="11" y="48"/>
                    <a:pt x="12" y="47"/>
                  </a:cubicBezTo>
                  <a:cubicBezTo>
                    <a:pt x="12" y="46"/>
                    <a:pt x="13" y="45"/>
                    <a:pt x="13" y="44"/>
                  </a:cubicBezTo>
                  <a:cubicBezTo>
                    <a:pt x="13" y="43"/>
                    <a:pt x="11" y="42"/>
                    <a:pt x="11" y="41"/>
                  </a:cubicBezTo>
                  <a:cubicBezTo>
                    <a:pt x="10" y="41"/>
                    <a:pt x="8" y="42"/>
                    <a:pt x="7" y="41"/>
                  </a:cubicBezTo>
                  <a:cubicBezTo>
                    <a:pt x="7" y="41"/>
                    <a:pt x="6" y="39"/>
                    <a:pt x="6" y="39"/>
                  </a:cubicBezTo>
                  <a:cubicBezTo>
                    <a:pt x="6" y="38"/>
                    <a:pt x="8" y="37"/>
                    <a:pt x="9" y="36"/>
                  </a:cubicBezTo>
                  <a:cubicBezTo>
                    <a:pt x="9" y="36"/>
                    <a:pt x="11" y="36"/>
                    <a:pt x="12" y="36"/>
                  </a:cubicBezTo>
                  <a:cubicBezTo>
                    <a:pt x="14" y="36"/>
                    <a:pt x="17" y="35"/>
                    <a:pt x="18" y="35"/>
                  </a:cubicBezTo>
                  <a:close/>
                  <a:moveTo>
                    <a:pt x="18" y="35"/>
                  </a:moveTo>
                  <a:cubicBezTo>
                    <a:pt x="18" y="35"/>
                    <a:pt x="18" y="35"/>
                    <a:pt x="18" y="35"/>
                  </a:cubicBezTo>
                  <a:cubicBezTo>
                    <a:pt x="18" y="35"/>
                    <a:pt x="18" y="35"/>
                    <a:pt x="18" y="3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69"/>
            <p:cNvSpPr>
              <a:spLocks/>
            </p:cNvSpPr>
            <p:nvPr/>
          </p:nvSpPr>
          <p:spPr bwMode="auto">
            <a:xfrm>
              <a:off x="984" y="2735"/>
              <a:ext cx="387" cy="719"/>
            </a:xfrm>
            <a:custGeom>
              <a:avLst/>
              <a:gdLst>
                <a:gd name="T0" fmla="*/ 51 w 141"/>
                <a:gd name="T1" fmla="*/ 257 h 262"/>
                <a:gd name="T2" fmla="*/ 41 w 141"/>
                <a:gd name="T3" fmla="*/ 258 h 262"/>
                <a:gd name="T4" fmla="*/ 37 w 141"/>
                <a:gd name="T5" fmla="*/ 259 h 262"/>
                <a:gd name="T6" fmla="*/ 36 w 141"/>
                <a:gd name="T7" fmla="*/ 250 h 262"/>
                <a:gd name="T8" fmla="*/ 30 w 141"/>
                <a:gd name="T9" fmla="*/ 238 h 262"/>
                <a:gd name="T10" fmla="*/ 22 w 141"/>
                <a:gd name="T11" fmla="*/ 230 h 262"/>
                <a:gd name="T12" fmla="*/ 22 w 141"/>
                <a:gd name="T13" fmla="*/ 213 h 262"/>
                <a:gd name="T14" fmla="*/ 20 w 141"/>
                <a:gd name="T15" fmla="*/ 199 h 262"/>
                <a:gd name="T16" fmla="*/ 24 w 141"/>
                <a:gd name="T17" fmla="*/ 183 h 262"/>
                <a:gd name="T18" fmla="*/ 23 w 141"/>
                <a:gd name="T19" fmla="*/ 165 h 262"/>
                <a:gd name="T20" fmla="*/ 33 w 141"/>
                <a:gd name="T21" fmla="*/ 171 h 262"/>
                <a:gd name="T22" fmla="*/ 32 w 141"/>
                <a:gd name="T23" fmla="*/ 162 h 262"/>
                <a:gd name="T24" fmla="*/ 33 w 141"/>
                <a:gd name="T25" fmla="*/ 152 h 262"/>
                <a:gd name="T26" fmla="*/ 35 w 141"/>
                <a:gd name="T27" fmla="*/ 146 h 262"/>
                <a:gd name="T28" fmla="*/ 24 w 141"/>
                <a:gd name="T29" fmla="*/ 148 h 262"/>
                <a:gd name="T30" fmla="*/ 20 w 141"/>
                <a:gd name="T31" fmla="*/ 141 h 262"/>
                <a:gd name="T32" fmla="*/ 24 w 141"/>
                <a:gd name="T33" fmla="*/ 131 h 262"/>
                <a:gd name="T34" fmla="*/ 27 w 141"/>
                <a:gd name="T35" fmla="*/ 116 h 262"/>
                <a:gd name="T36" fmla="*/ 24 w 141"/>
                <a:gd name="T37" fmla="*/ 102 h 262"/>
                <a:gd name="T38" fmla="*/ 19 w 141"/>
                <a:gd name="T39" fmla="*/ 83 h 262"/>
                <a:gd name="T40" fmla="*/ 10 w 141"/>
                <a:gd name="T41" fmla="*/ 73 h 262"/>
                <a:gd name="T42" fmla="*/ 6 w 141"/>
                <a:gd name="T43" fmla="*/ 69 h 262"/>
                <a:gd name="T44" fmla="*/ 0 w 141"/>
                <a:gd name="T45" fmla="*/ 69 h 262"/>
                <a:gd name="T46" fmla="*/ 1 w 141"/>
                <a:gd name="T47" fmla="*/ 58 h 262"/>
                <a:gd name="T48" fmla="*/ 7 w 141"/>
                <a:gd name="T49" fmla="*/ 41 h 262"/>
                <a:gd name="T50" fmla="*/ 7 w 141"/>
                <a:gd name="T51" fmla="*/ 31 h 262"/>
                <a:gd name="T52" fmla="*/ 17 w 141"/>
                <a:gd name="T53" fmla="*/ 43 h 262"/>
                <a:gd name="T54" fmla="*/ 40 w 141"/>
                <a:gd name="T55" fmla="*/ 44 h 262"/>
                <a:gd name="T56" fmla="*/ 61 w 141"/>
                <a:gd name="T57" fmla="*/ 31 h 262"/>
                <a:gd name="T58" fmla="*/ 78 w 141"/>
                <a:gd name="T59" fmla="*/ 15 h 262"/>
                <a:gd name="T60" fmla="*/ 84 w 141"/>
                <a:gd name="T61" fmla="*/ 2 h 262"/>
                <a:gd name="T62" fmla="*/ 94 w 141"/>
                <a:gd name="T63" fmla="*/ 4 h 262"/>
                <a:gd name="T64" fmla="*/ 97 w 141"/>
                <a:gd name="T65" fmla="*/ 9 h 262"/>
                <a:gd name="T66" fmla="*/ 105 w 141"/>
                <a:gd name="T67" fmla="*/ 10 h 262"/>
                <a:gd name="T68" fmla="*/ 111 w 141"/>
                <a:gd name="T69" fmla="*/ 14 h 262"/>
                <a:gd name="T70" fmla="*/ 116 w 141"/>
                <a:gd name="T71" fmla="*/ 20 h 262"/>
                <a:gd name="T72" fmla="*/ 118 w 141"/>
                <a:gd name="T73" fmla="*/ 27 h 262"/>
                <a:gd name="T74" fmla="*/ 125 w 141"/>
                <a:gd name="T75" fmla="*/ 30 h 262"/>
                <a:gd name="T76" fmla="*/ 114 w 141"/>
                <a:gd name="T77" fmla="*/ 36 h 262"/>
                <a:gd name="T78" fmla="*/ 124 w 141"/>
                <a:gd name="T79" fmla="*/ 40 h 262"/>
                <a:gd name="T80" fmla="*/ 130 w 141"/>
                <a:gd name="T81" fmla="*/ 46 h 262"/>
                <a:gd name="T82" fmla="*/ 127 w 141"/>
                <a:gd name="T83" fmla="*/ 51 h 262"/>
                <a:gd name="T84" fmla="*/ 134 w 141"/>
                <a:gd name="T85" fmla="*/ 66 h 262"/>
                <a:gd name="T86" fmla="*/ 141 w 141"/>
                <a:gd name="T87" fmla="*/ 82 h 262"/>
                <a:gd name="T88" fmla="*/ 128 w 141"/>
                <a:gd name="T89" fmla="*/ 100 h 262"/>
                <a:gd name="T90" fmla="*/ 131 w 141"/>
                <a:gd name="T91" fmla="*/ 132 h 262"/>
                <a:gd name="T92" fmla="*/ 128 w 141"/>
                <a:gd name="T93" fmla="*/ 148 h 262"/>
                <a:gd name="T94" fmla="*/ 127 w 141"/>
                <a:gd name="T95" fmla="*/ 169 h 262"/>
                <a:gd name="T96" fmla="*/ 124 w 141"/>
                <a:gd name="T97" fmla="*/ 195 h 262"/>
                <a:gd name="T98" fmla="*/ 122 w 141"/>
                <a:gd name="T99" fmla="*/ 213 h 262"/>
                <a:gd name="T100" fmla="*/ 119 w 141"/>
                <a:gd name="T101" fmla="*/ 227 h 262"/>
                <a:gd name="T102" fmla="*/ 113 w 141"/>
                <a:gd name="T103" fmla="*/ 234 h 262"/>
                <a:gd name="T104" fmla="*/ 101 w 141"/>
                <a:gd name="T105" fmla="*/ 229 h 262"/>
                <a:gd name="T106" fmla="*/ 85 w 141"/>
                <a:gd name="T107" fmla="*/ 223 h 262"/>
                <a:gd name="T108" fmla="*/ 74 w 141"/>
                <a:gd name="T109" fmla="*/ 228 h 262"/>
                <a:gd name="T110" fmla="*/ 71 w 141"/>
                <a:gd name="T111" fmla="*/ 244 h 262"/>
                <a:gd name="T112" fmla="*/ 63 w 141"/>
                <a:gd name="T113" fmla="*/ 255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1" h="262">
                  <a:moveTo>
                    <a:pt x="58" y="259"/>
                  </a:moveTo>
                  <a:cubicBezTo>
                    <a:pt x="58" y="260"/>
                    <a:pt x="57" y="260"/>
                    <a:pt x="57" y="260"/>
                  </a:cubicBezTo>
                  <a:cubicBezTo>
                    <a:pt x="56" y="260"/>
                    <a:pt x="55" y="259"/>
                    <a:pt x="55" y="259"/>
                  </a:cubicBezTo>
                  <a:cubicBezTo>
                    <a:pt x="55" y="259"/>
                    <a:pt x="55" y="258"/>
                    <a:pt x="54" y="258"/>
                  </a:cubicBezTo>
                  <a:cubicBezTo>
                    <a:pt x="53" y="258"/>
                    <a:pt x="53" y="258"/>
                    <a:pt x="53" y="258"/>
                  </a:cubicBezTo>
                  <a:cubicBezTo>
                    <a:pt x="53" y="258"/>
                    <a:pt x="53" y="259"/>
                    <a:pt x="52" y="259"/>
                  </a:cubicBezTo>
                  <a:cubicBezTo>
                    <a:pt x="52" y="259"/>
                    <a:pt x="51" y="258"/>
                    <a:pt x="51" y="257"/>
                  </a:cubicBezTo>
                  <a:cubicBezTo>
                    <a:pt x="51" y="257"/>
                    <a:pt x="51" y="256"/>
                    <a:pt x="50" y="255"/>
                  </a:cubicBezTo>
                  <a:cubicBezTo>
                    <a:pt x="50" y="254"/>
                    <a:pt x="49" y="254"/>
                    <a:pt x="48" y="254"/>
                  </a:cubicBezTo>
                  <a:cubicBezTo>
                    <a:pt x="48" y="254"/>
                    <a:pt x="47" y="253"/>
                    <a:pt x="47" y="253"/>
                  </a:cubicBezTo>
                  <a:cubicBezTo>
                    <a:pt x="46" y="253"/>
                    <a:pt x="46" y="254"/>
                    <a:pt x="45" y="254"/>
                  </a:cubicBezTo>
                  <a:cubicBezTo>
                    <a:pt x="45" y="255"/>
                    <a:pt x="44" y="254"/>
                    <a:pt x="44" y="255"/>
                  </a:cubicBezTo>
                  <a:cubicBezTo>
                    <a:pt x="43" y="255"/>
                    <a:pt x="42" y="256"/>
                    <a:pt x="42" y="256"/>
                  </a:cubicBezTo>
                  <a:cubicBezTo>
                    <a:pt x="41" y="256"/>
                    <a:pt x="41" y="257"/>
                    <a:pt x="41" y="258"/>
                  </a:cubicBezTo>
                  <a:cubicBezTo>
                    <a:pt x="41" y="258"/>
                    <a:pt x="40" y="258"/>
                    <a:pt x="40" y="259"/>
                  </a:cubicBezTo>
                  <a:cubicBezTo>
                    <a:pt x="40" y="259"/>
                    <a:pt x="41" y="260"/>
                    <a:pt x="41" y="260"/>
                  </a:cubicBezTo>
                  <a:cubicBezTo>
                    <a:pt x="41" y="261"/>
                    <a:pt x="41" y="262"/>
                    <a:pt x="41" y="262"/>
                  </a:cubicBezTo>
                  <a:cubicBezTo>
                    <a:pt x="40" y="262"/>
                    <a:pt x="39" y="262"/>
                    <a:pt x="39" y="262"/>
                  </a:cubicBezTo>
                  <a:cubicBezTo>
                    <a:pt x="39" y="261"/>
                    <a:pt x="38" y="260"/>
                    <a:pt x="38" y="260"/>
                  </a:cubicBezTo>
                  <a:cubicBezTo>
                    <a:pt x="38" y="260"/>
                    <a:pt x="39" y="259"/>
                    <a:pt x="39" y="258"/>
                  </a:cubicBezTo>
                  <a:cubicBezTo>
                    <a:pt x="38" y="258"/>
                    <a:pt x="37" y="259"/>
                    <a:pt x="37" y="259"/>
                  </a:cubicBezTo>
                  <a:cubicBezTo>
                    <a:pt x="37" y="258"/>
                    <a:pt x="36" y="258"/>
                    <a:pt x="36" y="257"/>
                  </a:cubicBezTo>
                  <a:cubicBezTo>
                    <a:pt x="36" y="257"/>
                    <a:pt x="36" y="255"/>
                    <a:pt x="36" y="254"/>
                  </a:cubicBezTo>
                  <a:cubicBezTo>
                    <a:pt x="36" y="253"/>
                    <a:pt x="37" y="252"/>
                    <a:pt x="37" y="251"/>
                  </a:cubicBezTo>
                  <a:cubicBezTo>
                    <a:pt x="38" y="250"/>
                    <a:pt x="38" y="250"/>
                    <a:pt x="38" y="250"/>
                  </a:cubicBezTo>
                  <a:cubicBezTo>
                    <a:pt x="38" y="250"/>
                    <a:pt x="38" y="249"/>
                    <a:pt x="37" y="248"/>
                  </a:cubicBezTo>
                  <a:cubicBezTo>
                    <a:pt x="37" y="248"/>
                    <a:pt x="36" y="248"/>
                    <a:pt x="36" y="248"/>
                  </a:cubicBezTo>
                  <a:cubicBezTo>
                    <a:pt x="35" y="248"/>
                    <a:pt x="36" y="249"/>
                    <a:pt x="36" y="250"/>
                  </a:cubicBezTo>
                  <a:cubicBezTo>
                    <a:pt x="36" y="250"/>
                    <a:pt x="35" y="251"/>
                    <a:pt x="35" y="251"/>
                  </a:cubicBezTo>
                  <a:cubicBezTo>
                    <a:pt x="35" y="251"/>
                    <a:pt x="34" y="250"/>
                    <a:pt x="34" y="250"/>
                  </a:cubicBezTo>
                  <a:cubicBezTo>
                    <a:pt x="34" y="250"/>
                    <a:pt x="33" y="249"/>
                    <a:pt x="33" y="249"/>
                  </a:cubicBezTo>
                  <a:cubicBezTo>
                    <a:pt x="32" y="248"/>
                    <a:pt x="32" y="245"/>
                    <a:pt x="32" y="244"/>
                  </a:cubicBezTo>
                  <a:cubicBezTo>
                    <a:pt x="32" y="243"/>
                    <a:pt x="33" y="241"/>
                    <a:pt x="32" y="241"/>
                  </a:cubicBezTo>
                  <a:cubicBezTo>
                    <a:pt x="32" y="240"/>
                    <a:pt x="30" y="241"/>
                    <a:pt x="30" y="240"/>
                  </a:cubicBezTo>
                  <a:cubicBezTo>
                    <a:pt x="30" y="240"/>
                    <a:pt x="30" y="239"/>
                    <a:pt x="30" y="238"/>
                  </a:cubicBezTo>
                  <a:cubicBezTo>
                    <a:pt x="30" y="238"/>
                    <a:pt x="28" y="238"/>
                    <a:pt x="28" y="237"/>
                  </a:cubicBezTo>
                  <a:cubicBezTo>
                    <a:pt x="28" y="237"/>
                    <a:pt x="28" y="236"/>
                    <a:pt x="28" y="236"/>
                  </a:cubicBezTo>
                  <a:cubicBezTo>
                    <a:pt x="28" y="236"/>
                    <a:pt x="27" y="236"/>
                    <a:pt x="27" y="235"/>
                  </a:cubicBezTo>
                  <a:cubicBezTo>
                    <a:pt x="26" y="235"/>
                    <a:pt x="25" y="235"/>
                    <a:pt x="25" y="234"/>
                  </a:cubicBezTo>
                  <a:cubicBezTo>
                    <a:pt x="25" y="234"/>
                    <a:pt x="25" y="233"/>
                    <a:pt x="24" y="232"/>
                  </a:cubicBezTo>
                  <a:cubicBezTo>
                    <a:pt x="24" y="232"/>
                    <a:pt x="23" y="232"/>
                    <a:pt x="22" y="232"/>
                  </a:cubicBezTo>
                  <a:cubicBezTo>
                    <a:pt x="22" y="232"/>
                    <a:pt x="22" y="231"/>
                    <a:pt x="22" y="230"/>
                  </a:cubicBezTo>
                  <a:cubicBezTo>
                    <a:pt x="21" y="229"/>
                    <a:pt x="21" y="227"/>
                    <a:pt x="20" y="227"/>
                  </a:cubicBezTo>
                  <a:cubicBezTo>
                    <a:pt x="20" y="226"/>
                    <a:pt x="18" y="225"/>
                    <a:pt x="18" y="225"/>
                  </a:cubicBezTo>
                  <a:cubicBezTo>
                    <a:pt x="17" y="224"/>
                    <a:pt x="16" y="224"/>
                    <a:pt x="16" y="223"/>
                  </a:cubicBezTo>
                  <a:cubicBezTo>
                    <a:pt x="16" y="222"/>
                    <a:pt x="16" y="220"/>
                    <a:pt x="16" y="219"/>
                  </a:cubicBezTo>
                  <a:cubicBezTo>
                    <a:pt x="17" y="218"/>
                    <a:pt x="19" y="216"/>
                    <a:pt x="20" y="216"/>
                  </a:cubicBezTo>
                  <a:cubicBezTo>
                    <a:pt x="20" y="216"/>
                    <a:pt x="21" y="216"/>
                    <a:pt x="22" y="215"/>
                  </a:cubicBezTo>
                  <a:cubicBezTo>
                    <a:pt x="22" y="215"/>
                    <a:pt x="22" y="214"/>
                    <a:pt x="22" y="213"/>
                  </a:cubicBezTo>
                  <a:cubicBezTo>
                    <a:pt x="22" y="213"/>
                    <a:pt x="21" y="211"/>
                    <a:pt x="20" y="211"/>
                  </a:cubicBezTo>
                  <a:cubicBezTo>
                    <a:pt x="20" y="210"/>
                    <a:pt x="19" y="208"/>
                    <a:pt x="18" y="208"/>
                  </a:cubicBezTo>
                  <a:cubicBezTo>
                    <a:pt x="18" y="208"/>
                    <a:pt x="17" y="208"/>
                    <a:pt x="17" y="208"/>
                  </a:cubicBezTo>
                  <a:cubicBezTo>
                    <a:pt x="16" y="207"/>
                    <a:pt x="17" y="206"/>
                    <a:pt x="17" y="206"/>
                  </a:cubicBezTo>
                  <a:cubicBezTo>
                    <a:pt x="17" y="205"/>
                    <a:pt x="17" y="204"/>
                    <a:pt x="17" y="203"/>
                  </a:cubicBezTo>
                  <a:cubicBezTo>
                    <a:pt x="17" y="203"/>
                    <a:pt x="19" y="202"/>
                    <a:pt x="19" y="202"/>
                  </a:cubicBezTo>
                  <a:cubicBezTo>
                    <a:pt x="19" y="201"/>
                    <a:pt x="20" y="200"/>
                    <a:pt x="20" y="199"/>
                  </a:cubicBezTo>
                  <a:cubicBezTo>
                    <a:pt x="20" y="198"/>
                    <a:pt x="19" y="198"/>
                    <a:pt x="19" y="197"/>
                  </a:cubicBezTo>
                  <a:cubicBezTo>
                    <a:pt x="18" y="197"/>
                    <a:pt x="17" y="197"/>
                    <a:pt x="17" y="196"/>
                  </a:cubicBezTo>
                  <a:cubicBezTo>
                    <a:pt x="17" y="195"/>
                    <a:pt x="18" y="194"/>
                    <a:pt x="18" y="194"/>
                  </a:cubicBezTo>
                  <a:cubicBezTo>
                    <a:pt x="19" y="193"/>
                    <a:pt x="20" y="191"/>
                    <a:pt x="21" y="191"/>
                  </a:cubicBezTo>
                  <a:cubicBezTo>
                    <a:pt x="22" y="190"/>
                    <a:pt x="23" y="188"/>
                    <a:pt x="23" y="187"/>
                  </a:cubicBezTo>
                  <a:cubicBezTo>
                    <a:pt x="24" y="187"/>
                    <a:pt x="24" y="187"/>
                    <a:pt x="24" y="186"/>
                  </a:cubicBezTo>
                  <a:cubicBezTo>
                    <a:pt x="25" y="186"/>
                    <a:pt x="24" y="184"/>
                    <a:pt x="24" y="183"/>
                  </a:cubicBezTo>
                  <a:cubicBezTo>
                    <a:pt x="24" y="183"/>
                    <a:pt x="25" y="182"/>
                    <a:pt x="25" y="181"/>
                  </a:cubicBezTo>
                  <a:cubicBezTo>
                    <a:pt x="25" y="181"/>
                    <a:pt x="24" y="180"/>
                    <a:pt x="24" y="179"/>
                  </a:cubicBezTo>
                  <a:cubicBezTo>
                    <a:pt x="24" y="178"/>
                    <a:pt x="24" y="177"/>
                    <a:pt x="24" y="177"/>
                  </a:cubicBezTo>
                  <a:cubicBezTo>
                    <a:pt x="24" y="176"/>
                    <a:pt x="25" y="174"/>
                    <a:pt x="24" y="174"/>
                  </a:cubicBezTo>
                  <a:cubicBezTo>
                    <a:pt x="24" y="173"/>
                    <a:pt x="24" y="172"/>
                    <a:pt x="24" y="172"/>
                  </a:cubicBezTo>
                  <a:cubicBezTo>
                    <a:pt x="24" y="171"/>
                    <a:pt x="24" y="170"/>
                    <a:pt x="24" y="170"/>
                  </a:cubicBezTo>
                  <a:cubicBezTo>
                    <a:pt x="24" y="169"/>
                    <a:pt x="24" y="167"/>
                    <a:pt x="23" y="165"/>
                  </a:cubicBezTo>
                  <a:cubicBezTo>
                    <a:pt x="23" y="165"/>
                    <a:pt x="23" y="163"/>
                    <a:pt x="23" y="163"/>
                  </a:cubicBezTo>
                  <a:cubicBezTo>
                    <a:pt x="24" y="162"/>
                    <a:pt x="25" y="162"/>
                    <a:pt x="25" y="162"/>
                  </a:cubicBezTo>
                  <a:cubicBezTo>
                    <a:pt x="26" y="162"/>
                    <a:pt x="27" y="164"/>
                    <a:pt x="28" y="165"/>
                  </a:cubicBezTo>
                  <a:cubicBezTo>
                    <a:pt x="28" y="166"/>
                    <a:pt x="27" y="167"/>
                    <a:pt x="27" y="168"/>
                  </a:cubicBezTo>
                  <a:cubicBezTo>
                    <a:pt x="28" y="168"/>
                    <a:pt x="29" y="168"/>
                    <a:pt x="30" y="169"/>
                  </a:cubicBezTo>
                  <a:cubicBezTo>
                    <a:pt x="30" y="169"/>
                    <a:pt x="30" y="170"/>
                    <a:pt x="31" y="170"/>
                  </a:cubicBezTo>
                  <a:cubicBezTo>
                    <a:pt x="31" y="171"/>
                    <a:pt x="33" y="171"/>
                    <a:pt x="33" y="171"/>
                  </a:cubicBezTo>
                  <a:cubicBezTo>
                    <a:pt x="34" y="171"/>
                    <a:pt x="34" y="170"/>
                    <a:pt x="34" y="169"/>
                  </a:cubicBezTo>
                  <a:cubicBezTo>
                    <a:pt x="34" y="169"/>
                    <a:pt x="34" y="168"/>
                    <a:pt x="33" y="168"/>
                  </a:cubicBezTo>
                  <a:cubicBezTo>
                    <a:pt x="33" y="169"/>
                    <a:pt x="33" y="169"/>
                    <a:pt x="33" y="169"/>
                  </a:cubicBezTo>
                  <a:cubicBezTo>
                    <a:pt x="32" y="169"/>
                    <a:pt x="31" y="168"/>
                    <a:pt x="31" y="168"/>
                  </a:cubicBezTo>
                  <a:cubicBezTo>
                    <a:pt x="31" y="168"/>
                    <a:pt x="30" y="167"/>
                    <a:pt x="30" y="166"/>
                  </a:cubicBezTo>
                  <a:cubicBezTo>
                    <a:pt x="30" y="166"/>
                    <a:pt x="30" y="164"/>
                    <a:pt x="30" y="164"/>
                  </a:cubicBezTo>
                  <a:cubicBezTo>
                    <a:pt x="30" y="163"/>
                    <a:pt x="32" y="163"/>
                    <a:pt x="32" y="162"/>
                  </a:cubicBezTo>
                  <a:cubicBezTo>
                    <a:pt x="32" y="162"/>
                    <a:pt x="31" y="161"/>
                    <a:pt x="31" y="161"/>
                  </a:cubicBezTo>
                  <a:cubicBezTo>
                    <a:pt x="31" y="160"/>
                    <a:pt x="32" y="159"/>
                    <a:pt x="32" y="158"/>
                  </a:cubicBezTo>
                  <a:cubicBezTo>
                    <a:pt x="32" y="158"/>
                    <a:pt x="32" y="157"/>
                    <a:pt x="33" y="156"/>
                  </a:cubicBezTo>
                  <a:cubicBezTo>
                    <a:pt x="33" y="156"/>
                    <a:pt x="33" y="157"/>
                    <a:pt x="34" y="157"/>
                  </a:cubicBezTo>
                  <a:cubicBezTo>
                    <a:pt x="34" y="157"/>
                    <a:pt x="34" y="156"/>
                    <a:pt x="34" y="156"/>
                  </a:cubicBezTo>
                  <a:cubicBezTo>
                    <a:pt x="34" y="155"/>
                    <a:pt x="33" y="155"/>
                    <a:pt x="32" y="155"/>
                  </a:cubicBezTo>
                  <a:cubicBezTo>
                    <a:pt x="32" y="154"/>
                    <a:pt x="32" y="153"/>
                    <a:pt x="33" y="152"/>
                  </a:cubicBezTo>
                  <a:cubicBezTo>
                    <a:pt x="33" y="152"/>
                    <a:pt x="33" y="150"/>
                    <a:pt x="34" y="150"/>
                  </a:cubicBezTo>
                  <a:cubicBezTo>
                    <a:pt x="34" y="150"/>
                    <a:pt x="35" y="152"/>
                    <a:pt x="35" y="152"/>
                  </a:cubicBezTo>
                  <a:cubicBezTo>
                    <a:pt x="36" y="152"/>
                    <a:pt x="37" y="153"/>
                    <a:pt x="37" y="152"/>
                  </a:cubicBezTo>
                  <a:cubicBezTo>
                    <a:pt x="38" y="152"/>
                    <a:pt x="38" y="151"/>
                    <a:pt x="38" y="151"/>
                  </a:cubicBezTo>
                  <a:cubicBezTo>
                    <a:pt x="38" y="150"/>
                    <a:pt x="37" y="150"/>
                    <a:pt x="37" y="149"/>
                  </a:cubicBezTo>
                  <a:cubicBezTo>
                    <a:pt x="36" y="149"/>
                    <a:pt x="37" y="147"/>
                    <a:pt x="36" y="147"/>
                  </a:cubicBezTo>
                  <a:cubicBezTo>
                    <a:pt x="36" y="146"/>
                    <a:pt x="35" y="146"/>
                    <a:pt x="35" y="146"/>
                  </a:cubicBezTo>
                  <a:cubicBezTo>
                    <a:pt x="34" y="146"/>
                    <a:pt x="33" y="146"/>
                    <a:pt x="33" y="146"/>
                  </a:cubicBezTo>
                  <a:cubicBezTo>
                    <a:pt x="32" y="146"/>
                    <a:pt x="33" y="148"/>
                    <a:pt x="33" y="148"/>
                  </a:cubicBezTo>
                  <a:cubicBezTo>
                    <a:pt x="33" y="148"/>
                    <a:pt x="33" y="149"/>
                    <a:pt x="32" y="149"/>
                  </a:cubicBezTo>
                  <a:cubicBezTo>
                    <a:pt x="32" y="149"/>
                    <a:pt x="31" y="149"/>
                    <a:pt x="30" y="148"/>
                  </a:cubicBezTo>
                  <a:cubicBezTo>
                    <a:pt x="30" y="148"/>
                    <a:pt x="30" y="147"/>
                    <a:pt x="29" y="147"/>
                  </a:cubicBezTo>
                  <a:cubicBezTo>
                    <a:pt x="29" y="146"/>
                    <a:pt x="27" y="146"/>
                    <a:pt x="27" y="147"/>
                  </a:cubicBezTo>
                  <a:cubicBezTo>
                    <a:pt x="26" y="147"/>
                    <a:pt x="24" y="147"/>
                    <a:pt x="24" y="148"/>
                  </a:cubicBezTo>
                  <a:cubicBezTo>
                    <a:pt x="25" y="148"/>
                    <a:pt x="25" y="148"/>
                    <a:pt x="25" y="148"/>
                  </a:cubicBezTo>
                  <a:cubicBezTo>
                    <a:pt x="25" y="149"/>
                    <a:pt x="25" y="150"/>
                    <a:pt x="25" y="150"/>
                  </a:cubicBezTo>
                  <a:cubicBezTo>
                    <a:pt x="24" y="150"/>
                    <a:pt x="23" y="151"/>
                    <a:pt x="23" y="150"/>
                  </a:cubicBezTo>
                  <a:cubicBezTo>
                    <a:pt x="23" y="150"/>
                    <a:pt x="23" y="148"/>
                    <a:pt x="23" y="148"/>
                  </a:cubicBezTo>
                  <a:cubicBezTo>
                    <a:pt x="22" y="148"/>
                    <a:pt x="21" y="148"/>
                    <a:pt x="20" y="147"/>
                  </a:cubicBezTo>
                  <a:cubicBezTo>
                    <a:pt x="20" y="147"/>
                    <a:pt x="20" y="146"/>
                    <a:pt x="20" y="146"/>
                  </a:cubicBezTo>
                  <a:cubicBezTo>
                    <a:pt x="19" y="145"/>
                    <a:pt x="20" y="142"/>
                    <a:pt x="20" y="141"/>
                  </a:cubicBezTo>
                  <a:cubicBezTo>
                    <a:pt x="20" y="140"/>
                    <a:pt x="20" y="139"/>
                    <a:pt x="20" y="138"/>
                  </a:cubicBezTo>
                  <a:cubicBezTo>
                    <a:pt x="20" y="138"/>
                    <a:pt x="21" y="137"/>
                    <a:pt x="21" y="137"/>
                  </a:cubicBezTo>
                  <a:cubicBezTo>
                    <a:pt x="22" y="136"/>
                    <a:pt x="21" y="135"/>
                    <a:pt x="21" y="135"/>
                  </a:cubicBezTo>
                  <a:cubicBezTo>
                    <a:pt x="21" y="134"/>
                    <a:pt x="19" y="135"/>
                    <a:pt x="19" y="134"/>
                  </a:cubicBezTo>
                  <a:cubicBezTo>
                    <a:pt x="19" y="134"/>
                    <a:pt x="18" y="133"/>
                    <a:pt x="19" y="132"/>
                  </a:cubicBezTo>
                  <a:cubicBezTo>
                    <a:pt x="19" y="132"/>
                    <a:pt x="21" y="131"/>
                    <a:pt x="22" y="131"/>
                  </a:cubicBezTo>
                  <a:cubicBezTo>
                    <a:pt x="22" y="131"/>
                    <a:pt x="23" y="132"/>
                    <a:pt x="24" y="131"/>
                  </a:cubicBezTo>
                  <a:cubicBezTo>
                    <a:pt x="25" y="131"/>
                    <a:pt x="26" y="130"/>
                    <a:pt x="27" y="129"/>
                  </a:cubicBezTo>
                  <a:cubicBezTo>
                    <a:pt x="27" y="129"/>
                    <a:pt x="28" y="129"/>
                    <a:pt x="28" y="128"/>
                  </a:cubicBezTo>
                  <a:cubicBezTo>
                    <a:pt x="28" y="127"/>
                    <a:pt x="28" y="125"/>
                    <a:pt x="28" y="124"/>
                  </a:cubicBezTo>
                  <a:cubicBezTo>
                    <a:pt x="27" y="124"/>
                    <a:pt x="27" y="123"/>
                    <a:pt x="27" y="123"/>
                  </a:cubicBezTo>
                  <a:cubicBezTo>
                    <a:pt x="26" y="122"/>
                    <a:pt x="27" y="120"/>
                    <a:pt x="27" y="119"/>
                  </a:cubicBezTo>
                  <a:cubicBezTo>
                    <a:pt x="27" y="118"/>
                    <a:pt x="25" y="118"/>
                    <a:pt x="25" y="117"/>
                  </a:cubicBezTo>
                  <a:cubicBezTo>
                    <a:pt x="25" y="117"/>
                    <a:pt x="27" y="116"/>
                    <a:pt x="27" y="116"/>
                  </a:cubicBezTo>
                  <a:cubicBezTo>
                    <a:pt x="27" y="115"/>
                    <a:pt x="27" y="114"/>
                    <a:pt x="28" y="114"/>
                  </a:cubicBezTo>
                  <a:cubicBezTo>
                    <a:pt x="28" y="113"/>
                    <a:pt x="27" y="112"/>
                    <a:pt x="27" y="111"/>
                  </a:cubicBezTo>
                  <a:cubicBezTo>
                    <a:pt x="27" y="111"/>
                    <a:pt x="28" y="111"/>
                    <a:pt x="28" y="110"/>
                  </a:cubicBezTo>
                  <a:cubicBezTo>
                    <a:pt x="28" y="110"/>
                    <a:pt x="28" y="108"/>
                    <a:pt x="28" y="107"/>
                  </a:cubicBezTo>
                  <a:cubicBezTo>
                    <a:pt x="28" y="107"/>
                    <a:pt x="28" y="106"/>
                    <a:pt x="28" y="106"/>
                  </a:cubicBezTo>
                  <a:cubicBezTo>
                    <a:pt x="28" y="105"/>
                    <a:pt x="27" y="103"/>
                    <a:pt x="27" y="103"/>
                  </a:cubicBezTo>
                  <a:cubicBezTo>
                    <a:pt x="26" y="102"/>
                    <a:pt x="24" y="102"/>
                    <a:pt x="24" y="102"/>
                  </a:cubicBezTo>
                  <a:cubicBezTo>
                    <a:pt x="24" y="101"/>
                    <a:pt x="24" y="101"/>
                    <a:pt x="23" y="100"/>
                  </a:cubicBezTo>
                  <a:cubicBezTo>
                    <a:pt x="23" y="100"/>
                    <a:pt x="21" y="100"/>
                    <a:pt x="20" y="100"/>
                  </a:cubicBezTo>
                  <a:cubicBezTo>
                    <a:pt x="20" y="100"/>
                    <a:pt x="20" y="99"/>
                    <a:pt x="20" y="99"/>
                  </a:cubicBezTo>
                  <a:cubicBezTo>
                    <a:pt x="20" y="98"/>
                    <a:pt x="20" y="96"/>
                    <a:pt x="20" y="95"/>
                  </a:cubicBezTo>
                  <a:cubicBezTo>
                    <a:pt x="20" y="94"/>
                    <a:pt x="21" y="92"/>
                    <a:pt x="21" y="92"/>
                  </a:cubicBezTo>
                  <a:cubicBezTo>
                    <a:pt x="21" y="90"/>
                    <a:pt x="19" y="89"/>
                    <a:pt x="19" y="88"/>
                  </a:cubicBezTo>
                  <a:cubicBezTo>
                    <a:pt x="19" y="86"/>
                    <a:pt x="20" y="84"/>
                    <a:pt x="19" y="83"/>
                  </a:cubicBezTo>
                  <a:cubicBezTo>
                    <a:pt x="19" y="83"/>
                    <a:pt x="17" y="83"/>
                    <a:pt x="17" y="82"/>
                  </a:cubicBezTo>
                  <a:cubicBezTo>
                    <a:pt x="17" y="82"/>
                    <a:pt x="16" y="82"/>
                    <a:pt x="16" y="81"/>
                  </a:cubicBezTo>
                  <a:cubicBezTo>
                    <a:pt x="16" y="81"/>
                    <a:pt x="16" y="79"/>
                    <a:pt x="16" y="78"/>
                  </a:cubicBezTo>
                  <a:cubicBezTo>
                    <a:pt x="15" y="78"/>
                    <a:pt x="15" y="77"/>
                    <a:pt x="15" y="76"/>
                  </a:cubicBezTo>
                  <a:cubicBezTo>
                    <a:pt x="15" y="76"/>
                    <a:pt x="15" y="74"/>
                    <a:pt x="15" y="74"/>
                  </a:cubicBezTo>
                  <a:cubicBezTo>
                    <a:pt x="15" y="73"/>
                    <a:pt x="13" y="72"/>
                    <a:pt x="12" y="72"/>
                  </a:cubicBezTo>
                  <a:cubicBezTo>
                    <a:pt x="11" y="72"/>
                    <a:pt x="11" y="73"/>
                    <a:pt x="10" y="73"/>
                  </a:cubicBezTo>
                  <a:cubicBezTo>
                    <a:pt x="10" y="73"/>
                    <a:pt x="9" y="72"/>
                    <a:pt x="9" y="72"/>
                  </a:cubicBezTo>
                  <a:cubicBezTo>
                    <a:pt x="8" y="73"/>
                    <a:pt x="9" y="74"/>
                    <a:pt x="8" y="74"/>
                  </a:cubicBezTo>
                  <a:cubicBezTo>
                    <a:pt x="8" y="74"/>
                    <a:pt x="7" y="74"/>
                    <a:pt x="6" y="74"/>
                  </a:cubicBezTo>
                  <a:cubicBezTo>
                    <a:pt x="6" y="74"/>
                    <a:pt x="5" y="74"/>
                    <a:pt x="5" y="73"/>
                  </a:cubicBezTo>
                  <a:cubicBezTo>
                    <a:pt x="5" y="73"/>
                    <a:pt x="5" y="71"/>
                    <a:pt x="5" y="71"/>
                  </a:cubicBezTo>
                  <a:cubicBezTo>
                    <a:pt x="5" y="71"/>
                    <a:pt x="6" y="70"/>
                    <a:pt x="6" y="70"/>
                  </a:cubicBezTo>
                  <a:cubicBezTo>
                    <a:pt x="6" y="69"/>
                    <a:pt x="6" y="69"/>
                    <a:pt x="6" y="69"/>
                  </a:cubicBezTo>
                  <a:cubicBezTo>
                    <a:pt x="5" y="69"/>
                    <a:pt x="4" y="69"/>
                    <a:pt x="4" y="69"/>
                  </a:cubicBezTo>
                  <a:cubicBezTo>
                    <a:pt x="3" y="70"/>
                    <a:pt x="4" y="72"/>
                    <a:pt x="3" y="72"/>
                  </a:cubicBezTo>
                  <a:cubicBezTo>
                    <a:pt x="3" y="73"/>
                    <a:pt x="2" y="73"/>
                    <a:pt x="2" y="73"/>
                  </a:cubicBezTo>
                  <a:cubicBezTo>
                    <a:pt x="2" y="74"/>
                    <a:pt x="3" y="75"/>
                    <a:pt x="2" y="76"/>
                  </a:cubicBezTo>
                  <a:cubicBezTo>
                    <a:pt x="2" y="76"/>
                    <a:pt x="1" y="76"/>
                    <a:pt x="1" y="76"/>
                  </a:cubicBezTo>
                  <a:cubicBezTo>
                    <a:pt x="0" y="75"/>
                    <a:pt x="0" y="73"/>
                    <a:pt x="0" y="72"/>
                  </a:cubicBezTo>
                  <a:cubicBezTo>
                    <a:pt x="0" y="71"/>
                    <a:pt x="0" y="69"/>
                    <a:pt x="0" y="69"/>
                  </a:cubicBezTo>
                  <a:cubicBezTo>
                    <a:pt x="0" y="68"/>
                    <a:pt x="1" y="67"/>
                    <a:pt x="1" y="67"/>
                  </a:cubicBezTo>
                  <a:cubicBezTo>
                    <a:pt x="1" y="67"/>
                    <a:pt x="2" y="67"/>
                    <a:pt x="3" y="67"/>
                  </a:cubicBezTo>
                  <a:cubicBezTo>
                    <a:pt x="3" y="66"/>
                    <a:pt x="3" y="65"/>
                    <a:pt x="4" y="65"/>
                  </a:cubicBezTo>
                  <a:cubicBezTo>
                    <a:pt x="4" y="64"/>
                    <a:pt x="4" y="63"/>
                    <a:pt x="4" y="62"/>
                  </a:cubicBezTo>
                  <a:cubicBezTo>
                    <a:pt x="4" y="62"/>
                    <a:pt x="5" y="61"/>
                    <a:pt x="5" y="61"/>
                  </a:cubicBezTo>
                  <a:cubicBezTo>
                    <a:pt x="5" y="60"/>
                    <a:pt x="4" y="60"/>
                    <a:pt x="3" y="60"/>
                  </a:cubicBezTo>
                  <a:cubicBezTo>
                    <a:pt x="2" y="59"/>
                    <a:pt x="1" y="58"/>
                    <a:pt x="1" y="58"/>
                  </a:cubicBezTo>
                  <a:cubicBezTo>
                    <a:pt x="1" y="57"/>
                    <a:pt x="0" y="56"/>
                    <a:pt x="0" y="56"/>
                  </a:cubicBezTo>
                  <a:cubicBezTo>
                    <a:pt x="0" y="56"/>
                    <a:pt x="2" y="55"/>
                    <a:pt x="2" y="54"/>
                  </a:cubicBezTo>
                  <a:cubicBezTo>
                    <a:pt x="2" y="54"/>
                    <a:pt x="2" y="52"/>
                    <a:pt x="2" y="51"/>
                  </a:cubicBezTo>
                  <a:cubicBezTo>
                    <a:pt x="2" y="51"/>
                    <a:pt x="2" y="49"/>
                    <a:pt x="3" y="48"/>
                  </a:cubicBezTo>
                  <a:cubicBezTo>
                    <a:pt x="3" y="48"/>
                    <a:pt x="5" y="48"/>
                    <a:pt x="5" y="47"/>
                  </a:cubicBezTo>
                  <a:cubicBezTo>
                    <a:pt x="5" y="47"/>
                    <a:pt x="5" y="45"/>
                    <a:pt x="5" y="45"/>
                  </a:cubicBezTo>
                  <a:cubicBezTo>
                    <a:pt x="6" y="44"/>
                    <a:pt x="6" y="42"/>
                    <a:pt x="7" y="41"/>
                  </a:cubicBezTo>
                  <a:cubicBezTo>
                    <a:pt x="7" y="41"/>
                    <a:pt x="8" y="40"/>
                    <a:pt x="8" y="39"/>
                  </a:cubicBezTo>
                  <a:cubicBezTo>
                    <a:pt x="8" y="39"/>
                    <a:pt x="7" y="38"/>
                    <a:pt x="7" y="38"/>
                  </a:cubicBezTo>
                  <a:cubicBezTo>
                    <a:pt x="6" y="37"/>
                    <a:pt x="5" y="37"/>
                    <a:pt x="5" y="37"/>
                  </a:cubicBezTo>
                  <a:cubicBezTo>
                    <a:pt x="4" y="37"/>
                    <a:pt x="4" y="36"/>
                    <a:pt x="4" y="35"/>
                  </a:cubicBezTo>
                  <a:cubicBezTo>
                    <a:pt x="3" y="34"/>
                    <a:pt x="4" y="33"/>
                    <a:pt x="4" y="32"/>
                  </a:cubicBezTo>
                  <a:cubicBezTo>
                    <a:pt x="4" y="31"/>
                    <a:pt x="4" y="30"/>
                    <a:pt x="5" y="30"/>
                  </a:cubicBezTo>
                  <a:cubicBezTo>
                    <a:pt x="5" y="30"/>
                    <a:pt x="7" y="31"/>
                    <a:pt x="7" y="31"/>
                  </a:cubicBezTo>
                  <a:cubicBezTo>
                    <a:pt x="8" y="31"/>
                    <a:pt x="9" y="32"/>
                    <a:pt x="10" y="32"/>
                  </a:cubicBezTo>
                  <a:cubicBezTo>
                    <a:pt x="10" y="33"/>
                    <a:pt x="9" y="34"/>
                    <a:pt x="9" y="34"/>
                  </a:cubicBezTo>
                  <a:cubicBezTo>
                    <a:pt x="9" y="35"/>
                    <a:pt x="10" y="36"/>
                    <a:pt x="10" y="36"/>
                  </a:cubicBezTo>
                  <a:cubicBezTo>
                    <a:pt x="10" y="37"/>
                    <a:pt x="10" y="38"/>
                    <a:pt x="10" y="38"/>
                  </a:cubicBezTo>
                  <a:cubicBezTo>
                    <a:pt x="11" y="39"/>
                    <a:pt x="12" y="40"/>
                    <a:pt x="12" y="41"/>
                  </a:cubicBezTo>
                  <a:cubicBezTo>
                    <a:pt x="13" y="42"/>
                    <a:pt x="13" y="43"/>
                    <a:pt x="14" y="43"/>
                  </a:cubicBezTo>
                  <a:cubicBezTo>
                    <a:pt x="15" y="43"/>
                    <a:pt x="16" y="43"/>
                    <a:pt x="17" y="43"/>
                  </a:cubicBezTo>
                  <a:cubicBezTo>
                    <a:pt x="18" y="43"/>
                    <a:pt x="19" y="44"/>
                    <a:pt x="20" y="44"/>
                  </a:cubicBezTo>
                  <a:cubicBezTo>
                    <a:pt x="20" y="44"/>
                    <a:pt x="21" y="43"/>
                    <a:pt x="22" y="43"/>
                  </a:cubicBezTo>
                  <a:cubicBezTo>
                    <a:pt x="23" y="43"/>
                    <a:pt x="25" y="44"/>
                    <a:pt x="26" y="44"/>
                  </a:cubicBezTo>
                  <a:cubicBezTo>
                    <a:pt x="27" y="44"/>
                    <a:pt x="27" y="46"/>
                    <a:pt x="28" y="46"/>
                  </a:cubicBezTo>
                  <a:cubicBezTo>
                    <a:pt x="29" y="47"/>
                    <a:pt x="30" y="47"/>
                    <a:pt x="31" y="47"/>
                  </a:cubicBezTo>
                  <a:cubicBezTo>
                    <a:pt x="32" y="47"/>
                    <a:pt x="34" y="46"/>
                    <a:pt x="36" y="46"/>
                  </a:cubicBezTo>
                  <a:cubicBezTo>
                    <a:pt x="37" y="45"/>
                    <a:pt x="39" y="45"/>
                    <a:pt x="40" y="44"/>
                  </a:cubicBezTo>
                  <a:cubicBezTo>
                    <a:pt x="41" y="43"/>
                    <a:pt x="41" y="41"/>
                    <a:pt x="42" y="40"/>
                  </a:cubicBezTo>
                  <a:cubicBezTo>
                    <a:pt x="43" y="39"/>
                    <a:pt x="46" y="38"/>
                    <a:pt x="48" y="37"/>
                  </a:cubicBezTo>
                  <a:cubicBezTo>
                    <a:pt x="48" y="37"/>
                    <a:pt x="49" y="36"/>
                    <a:pt x="50" y="36"/>
                  </a:cubicBezTo>
                  <a:cubicBezTo>
                    <a:pt x="50" y="36"/>
                    <a:pt x="52" y="37"/>
                    <a:pt x="52" y="37"/>
                  </a:cubicBezTo>
                  <a:cubicBezTo>
                    <a:pt x="53" y="38"/>
                    <a:pt x="55" y="37"/>
                    <a:pt x="56" y="37"/>
                  </a:cubicBezTo>
                  <a:cubicBezTo>
                    <a:pt x="56" y="36"/>
                    <a:pt x="57" y="35"/>
                    <a:pt x="58" y="35"/>
                  </a:cubicBezTo>
                  <a:cubicBezTo>
                    <a:pt x="59" y="34"/>
                    <a:pt x="60" y="32"/>
                    <a:pt x="61" y="31"/>
                  </a:cubicBezTo>
                  <a:cubicBezTo>
                    <a:pt x="61" y="30"/>
                    <a:pt x="61" y="28"/>
                    <a:pt x="61" y="28"/>
                  </a:cubicBezTo>
                  <a:cubicBezTo>
                    <a:pt x="62" y="27"/>
                    <a:pt x="62" y="26"/>
                    <a:pt x="63" y="25"/>
                  </a:cubicBezTo>
                  <a:cubicBezTo>
                    <a:pt x="63" y="25"/>
                    <a:pt x="65" y="25"/>
                    <a:pt x="65" y="24"/>
                  </a:cubicBezTo>
                  <a:cubicBezTo>
                    <a:pt x="66" y="24"/>
                    <a:pt x="67" y="22"/>
                    <a:pt x="68" y="21"/>
                  </a:cubicBezTo>
                  <a:cubicBezTo>
                    <a:pt x="69" y="21"/>
                    <a:pt x="70" y="20"/>
                    <a:pt x="71" y="19"/>
                  </a:cubicBezTo>
                  <a:cubicBezTo>
                    <a:pt x="72" y="18"/>
                    <a:pt x="74" y="15"/>
                    <a:pt x="75" y="14"/>
                  </a:cubicBezTo>
                  <a:cubicBezTo>
                    <a:pt x="76" y="14"/>
                    <a:pt x="77" y="15"/>
                    <a:pt x="78" y="15"/>
                  </a:cubicBezTo>
                  <a:cubicBezTo>
                    <a:pt x="79" y="15"/>
                    <a:pt x="80" y="15"/>
                    <a:pt x="81" y="14"/>
                  </a:cubicBezTo>
                  <a:cubicBezTo>
                    <a:pt x="81" y="14"/>
                    <a:pt x="82" y="12"/>
                    <a:pt x="83" y="12"/>
                  </a:cubicBezTo>
                  <a:cubicBezTo>
                    <a:pt x="83" y="12"/>
                    <a:pt x="85" y="12"/>
                    <a:pt x="85" y="11"/>
                  </a:cubicBezTo>
                  <a:cubicBezTo>
                    <a:pt x="86" y="11"/>
                    <a:pt x="86" y="8"/>
                    <a:pt x="86" y="7"/>
                  </a:cubicBezTo>
                  <a:cubicBezTo>
                    <a:pt x="86" y="7"/>
                    <a:pt x="85" y="5"/>
                    <a:pt x="85" y="5"/>
                  </a:cubicBezTo>
                  <a:cubicBezTo>
                    <a:pt x="85" y="4"/>
                    <a:pt x="84" y="4"/>
                    <a:pt x="84" y="3"/>
                  </a:cubicBezTo>
                  <a:cubicBezTo>
                    <a:pt x="84" y="3"/>
                    <a:pt x="84" y="2"/>
                    <a:pt x="84" y="2"/>
                  </a:cubicBezTo>
                  <a:cubicBezTo>
                    <a:pt x="84" y="2"/>
                    <a:pt x="85" y="1"/>
                    <a:pt x="86" y="1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8" y="1"/>
                    <a:pt x="89" y="1"/>
                    <a:pt x="89" y="1"/>
                  </a:cubicBezTo>
                  <a:cubicBezTo>
                    <a:pt x="90" y="1"/>
                    <a:pt x="91" y="0"/>
                    <a:pt x="92" y="0"/>
                  </a:cubicBezTo>
                  <a:cubicBezTo>
                    <a:pt x="93" y="0"/>
                    <a:pt x="94" y="1"/>
                    <a:pt x="94" y="2"/>
                  </a:cubicBezTo>
                  <a:cubicBezTo>
                    <a:pt x="94" y="2"/>
                    <a:pt x="95" y="3"/>
                    <a:pt x="95" y="3"/>
                  </a:cubicBezTo>
                  <a:cubicBezTo>
                    <a:pt x="95" y="3"/>
                    <a:pt x="94" y="4"/>
                    <a:pt x="94" y="4"/>
                  </a:cubicBezTo>
                  <a:cubicBezTo>
                    <a:pt x="94" y="5"/>
                    <a:pt x="94" y="6"/>
                    <a:pt x="94" y="7"/>
                  </a:cubicBezTo>
                  <a:cubicBezTo>
                    <a:pt x="94" y="7"/>
                    <a:pt x="94" y="8"/>
                    <a:pt x="95" y="8"/>
                  </a:cubicBezTo>
                  <a:cubicBezTo>
                    <a:pt x="95" y="8"/>
                    <a:pt x="96" y="8"/>
                    <a:pt x="96" y="8"/>
                  </a:cubicBezTo>
                  <a:cubicBezTo>
                    <a:pt x="97" y="8"/>
                    <a:pt x="96" y="7"/>
                    <a:pt x="96" y="6"/>
                  </a:cubicBezTo>
                  <a:cubicBezTo>
                    <a:pt x="97" y="5"/>
                    <a:pt x="97" y="5"/>
                    <a:pt x="97" y="5"/>
                  </a:cubicBezTo>
                  <a:cubicBezTo>
                    <a:pt x="97" y="5"/>
                    <a:pt x="97" y="6"/>
                    <a:pt x="97" y="7"/>
                  </a:cubicBezTo>
                  <a:cubicBezTo>
                    <a:pt x="98" y="7"/>
                    <a:pt x="97" y="8"/>
                    <a:pt x="97" y="9"/>
                  </a:cubicBezTo>
                  <a:cubicBezTo>
                    <a:pt x="98" y="9"/>
                    <a:pt x="98" y="10"/>
                    <a:pt x="98" y="10"/>
                  </a:cubicBezTo>
                  <a:cubicBezTo>
                    <a:pt x="99" y="9"/>
                    <a:pt x="99" y="8"/>
                    <a:pt x="99" y="8"/>
                  </a:cubicBezTo>
                  <a:cubicBezTo>
                    <a:pt x="99" y="8"/>
                    <a:pt x="100" y="9"/>
                    <a:pt x="101" y="8"/>
                  </a:cubicBezTo>
                  <a:cubicBezTo>
                    <a:pt x="101" y="8"/>
                    <a:pt x="100" y="7"/>
                    <a:pt x="100" y="7"/>
                  </a:cubicBezTo>
                  <a:cubicBezTo>
                    <a:pt x="101" y="6"/>
                    <a:pt x="102" y="6"/>
                    <a:pt x="102" y="7"/>
                  </a:cubicBezTo>
                  <a:cubicBezTo>
                    <a:pt x="103" y="7"/>
                    <a:pt x="103" y="8"/>
                    <a:pt x="103" y="8"/>
                  </a:cubicBezTo>
                  <a:cubicBezTo>
                    <a:pt x="104" y="8"/>
                    <a:pt x="104" y="10"/>
                    <a:pt x="105" y="10"/>
                  </a:cubicBezTo>
                  <a:cubicBezTo>
                    <a:pt x="105" y="11"/>
                    <a:pt x="106" y="11"/>
                    <a:pt x="106" y="11"/>
                  </a:cubicBezTo>
                  <a:cubicBezTo>
                    <a:pt x="106" y="12"/>
                    <a:pt x="108" y="12"/>
                    <a:pt x="109" y="13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8" y="17"/>
                    <a:pt x="108" y="17"/>
                  </a:cubicBezTo>
                  <a:cubicBezTo>
                    <a:pt x="108" y="18"/>
                    <a:pt x="109" y="18"/>
                    <a:pt x="110" y="18"/>
                  </a:cubicBezTo>
                  <a:cubicBezTo>
                    <a:pt x="110" y="18"/>
                    <a:pt x="110" y="17"/>
                    <a:pt x="110" y="16"/>
                  </a:cubicBezTo>
                  <a:cubicBezTo>
                    <a:pt x="110" y="16"/>
                    <a:pt x="110" y="15"/>
                    <a:pt x="111" y="14"/>
                  </a:cubicBezTo>
                  <a:cubicBezTo>
                    <a:pt x="111" y="14"/>
                    <a:pt x="113" y="14"/>
                    <a:pt x="114" y="14"/>
                  </a:cubicBezTo>
                  <a:cubicBezTo>
                    <a:pt x="114" y="13"/>
                    <a:pt x="114" y="12"/>
                    <a:pt x="114" y="12"/>
                  </a:cubicBezTo>
                  <a:cubicBezTo>
                    <a:pt x="115" y="12"/>
                    <a:pt x="116" y="12"/>
                    <a:pt x="116" y="12"/>
                  </a:cubicBezTo>
                  <a:cubicBezTo>
                    <a:pt x="116" y="13"/>
                    <a:pt x="117" y="14"/>
                    <a:pt x="118" y="15"/>
                  </a:cubicBezTo>
                  <a:cubicBezTo>
                    <a:pt x="118" y="15"/>
                    <a:pt x="119" y="17"/>
                    <a:pt x="119" y="18"/>
                  </a:cubicBezTo>
                  <a:cubicBezTo>
                    <a:pt x="119" y="18"/>
                    <a:pt x="119" y="19"/>
                    <a:pt x="118" y="19"/>
                  </a:cubicBezTo>
                  <a:cubicBezTo>
                    <a:pt x="118" y="20"/>
                    <a:pt x="116" y="19"/>
                    <a:pt x="116" y="20"/>
                  </a:cubicBezTo>
                  <a:cubicBezTo>
                    <a:pt x="116" y="20"/>
                    <a:pt x="116" y="21"/>
                    <a:pt x="116" y="22"/>
                  </a:cubicBezTo>
                  <a:cubicBezTo>
                    <a:pt x="116" y="22"/>
                    <a:pt x="115" y="23"/>
                    <a:pt x="115" y="23"/>
                  </a:cubicBezTo>
                  <a:cubicBezTo>
                    <a:pt x="115" y="24"/>
                    <a:pt x="114" y="24"/>
                    <a:pt x="114" y="25"/>
                  </a:cubicBezTo>
                  <a:cubicBezTo>
                    <a:pt x="114" y="25"/>
                    <a:pt x="113" y="27"/>
                    <a:pt x="114" y="28"/>
                  </a:cubicBezTo>
                  <a:cubicBezTo>
                    <a:pt x="114" y="28"/>
                    <a:pt x="115" y="27"/>
                    <a:pt x="115" y="27"/>
                  </a:cubicBezTo>
                  <a:cubicBezTo>
                    <a:pt x="116" y="26"/>
                    <a:pt x="117" y="25"/>
                    <a:pt x="117" y="25"/>
                  </a:cubicBezTo>
                  <a:cubicBezTo>
                    <a:pt x="118" y="25"/>
                    <a:pt x="118" y="26"/>
                    <a:pt x="118" y="27"/>
                  </a:cubicBezTo>
                  <a:cubicBezTo>
                    <a:pt x="118" y="27"/>
                    <a:pt x="117" y="28"/>
                    <a:pt x="118" y="28"/>
                  </a:cubicBezTo>
                  <a:cubicBezTo>
                    <a:pt x="118" y="28"/>
                    <a:pt x="119" y="28"/>
                    <a:pt x="119" y="28"/>
                  </a:cubicBezTo>
                  <a:cubicBezTo>
                    <a:pt x="119" y="28"/>
                    <a:pt x="119" y="27"/>
                    <a:pt x="120" y="26"/>
                  </a:cubicBezTo>
                  <a:cubicBezTo>
                    <a:pt x="120" y="26"/>
                    <a:pt x="122" y="26"/>
                    <a:pt x="123" y="26"/>
                  </a:cubicBezTo>
                  <a:cubicBezTo>
                    <a:pt x="123" y="26"/>
                    <a:pt x="125" y="27"/>
                    <a:pt x="125" y="27"/>
                  </a:cubicBezTo>
                  <a:cubicBezTo>
                    <a:pt x="125" y="28"/>
                    <a:pt x="126" y="29"/>
                    <a:pt x="126" y="29"/>
                  </a:cubicBezTo>
                  <a:cubicBezTo>
                    <a:pt x="125" y="29"/>
                    <a:pt x="125" y="30"/>
                    <a:pt x="125" y="30"/>
                  </a:cubicBezTo>
                  <a:cubicBezTo>
                    <a:pt x="124" y="30"/>
                    <a:pt x="123" y="29"/>
                    <a:pt x="122" y="29"/>
                  </a:cubicBezTo>
                  <a:cubicBezTo>
                    <a:pt x="121" y="29"/>
                    <a:pt x="120" y="31"/>
                    <a:pt x="120" y="31"/>
                  </a:cubicBezTo>
                  <a:cubicBezTo>
                    <a:pt x="120" y="32"/>
                    <a:pt x="120" y="33"/>
                    <a:pt x="120" y="34"/>
                  </a:cubicBezTo>
                  <a:cubicBezTo>
                    <a:pt x="120" y="34"/>
                    <a:pt x="119" y="34"/>
                    <a:pt x="119" y="35"/>
                  </a:cubicBezTo>
                  <a:cubicBezTo>
                    <a:pt x="119" y="35"/>
                    <a:pt x="120" y="36"/>
                    <a:pt x="119" y="36"/>
                  </a:cubicBezTo>
                  <a:cubicBezTo>
                    <a:pt x="119" y="37"/>
                    <a:pt x="118" y="36"/>
                    <a:pt x="118" y="36"/>
                  </a:cubicBezTo>
                  <a:cubicBezTo>
                    <a:pt x="117" y="36"/>
                    <a:pt x="115" y="35"/>
                    <a:pt x="114" y="36"/>
                  </a:cubicBezTo>
                  <a:cubicBezTo>
                    <a:pt x="114" y="36"/>
                    <a:pt x="114" y="38"/>
                    <a:pt x="114" y="38"/>
                  </a:cubicBezTo>
                  <a:cubicBezTo>
                    <a:pt x="114" y="38"/>
                    <a:pt x="116" y="38"/>
                    <a:pt x="116" y="38"/>
                  </a:cubicBezTo>
                  <a:cubicBezTo>
                    <a:pt x="117" y="38"/>
                    <a:pt x="119" y="39"/>
                    <a:pt x="119" y="39"/>
                  </a:cubicBezTo>
                  <a:cubicBezTo>
                    <a:pt x="120" y="39"/>
                    <a:pt x="121" y="38"/>
                    <a:pt x="121" y="38"/>
                  </a:cubicBezTo>
                  <a:cubicBezTo>
                    <a:pt x="122" y="38"/>
                    <a:pt x="124" y="37"/>
                    <a:pt x="124" y="37"/>
                  </a:cubicBezTo>
                  <a:cubicBezTo>
                    <a:pt x="124" y="38"/>
                    <a:pt x="124" y="39"/>
                    <a:pt x="124" y="39"/>
                  </a:cubicBezTo>
                  <a:cubicBezTo>
                    <a:pt x="124" y="39"/>
                    <a:pt x="124" y="40"/>
                    <a:pt x="124" y="40"/>
                  </a:cubicBezTo>
                  <a:cubicBezTo>
                    <a:pt x="124" y="40"/>
                    <a:pt x="125" y="42"/>
                    <a:pt x="126" y="42"/>
                  </a:cubicBezTo>
                  <a:cubicBezTo>
                    <a:pt x="126" y="43"/>
                    <a:pt x="127" y="42"/>
                    <a:pt x="128" y="42"/>
                  </a:cubicBezTo>
                  <a:cubicBezTo>
                    <a:pt x="128" y="43"/>
                    <a:pt x="129" y="44"/>
                    <a:pt x="129" y="44"/>
                  </a:cubicBezTo>
                  <a:cubicBezTo>
                    <a:pt x="130" y="44"/>
                    <a:pt x="131" y="44"/>
                    <a:pt x="131" y="44"/>
                  </a:cubicBezTo>
                  <a:cubicBezTo>
                    <a:pt x="132" y="45"/>
                    <a:pt x="133" y="45"/>
                    <a:pt x="133" y="46"/>
                  </a:cubicBezTo>
                  <a:cubicBezTo>
                    <a:pt x="133" y="46"/>
                    <a:pt x="132" y="47"/>
                    <a:pt x="132" y="47"/>
                  </a:cubicBezTo>
                  <a:cubicBezTo>
                    <a:pt x="131" y="47"/>
                    <a:pt x="130" y="46"/>
                    <a:pt x="130" y="46"/>
                  </a:cubicBezTo>
                  <a:cubicBezTo>
                    <a:pt x="130" y="46"/>
                    <a:pt x="129" y="47"/>
                    <a:pt x="129" y="47"/>
                  </a:cubicBezTo>
                  <a:cubicBezTo>
                    <a:pt x="129" y="47"/>
                    <a:pt x="130" y="48"/>
                    <a:pt x="130" y="48"/>
                  </a:cubicBezTo>
                  <a:cubicBezTo>
                    <a:pt x="130" y="48"/>
                    <a:pt x="130" y="49"/>
                    <a:pt x="129" y="49"/>
                  </a:cubicBezTo>
                  <a:cubicBezTo>
                    <a:pt x="128" y="49"/>
                    <a:pt x="128" y="49"/>
                    <a:pt x="128" y="49"/>
                  </a:cubicBezTo>
                  <a:cubicBezTo>
                    <a:pt x="128" y="49"/>
                    <a:pt x="128" y="48"/>
                    <a:pt x="127" y="48"/>
                  </a:cubicBezTo>
                  <a:cubicBezTo>
                    <a:pt x="127" y="48"/>
                    <a:pt x="127" y="49"/>
                    <a:pt x="127" y="49"/>
                  </a:cubicBezTo>
                  <a:cubicBezTo>
                    <a:pt x="126" y="50"/>
                    <a:pt x="126" y="51"/>
                    <a:pt x="127" y="51"/>
                  </a:cubicBezTo>
                  <a:cubicBezTo>
                    <a:pt x="127" y="52"/>
                    <a:pt x="129" y="52"/>
                    <a:pt x="130" y="52"/>
                  </a:cubicBezTo>
                  <a:cubicBezTo>
                    <a:pt x="130" y="53"/>
                    <a:pt x="132" y="55"/>
                    <a:pt x="132" y="55"/>
                  </a:cubicBezTo>
                  <a:cubicBezTo>
                    <a:pt x="132" y="56"/>
                    <a:pt x="131" y="58"/>
                    <a:pt x="131" y="59"/>
                  </a:cubicBezTo>
                  <a:cubicBezTo>
                    <a:pt x="131" y="59"/>
                    <a:pt x="132" y="61"/>
                    <a:pt x="132" y="61"/>
                  </a:cubicBezTo>
                  <a:cubicBezTo>
                    <a:pt x="133" y="62"/>
                    <a:pt x="134" y="62"/>
                    <a:pt x="134" y="62"/>
                  </a:cubicBezTo>
                  <a:cubicBezTo>
                    <a:pt x="134" y="63"/>
                    <a:pt x="134" y="64"/>
                    <a:pt x="134" y="64"/>
                  </a:cubicBezTo>
                  <a:cubicBezTo>
                    <a:pt x="134" y="65"/>
                    <a:pt x="134" y="66"/>
                    <a:pt x="134" y="66"/>
                  </a:cubicBezTo>
                  <a:cubicBezTo>
                    <a:pt x="134" y="67"/>
                    <a:pt x="133" y="67"/>
                    <a:pt x="133" y="68"/>
                  </a:cubicBezTo>
                  <a:cubicBezTo>
                    <a:pt x="133" y="69"/>
                    <a:pt x="133" y="70"/>
                    <a:pt x="133" y="71"/>
                  </a:cubicBezTo>
                  <a:cubicBezTo>
                    <a:pt x="133" y="72"/>
                    <a:pt x="134" y="73"/>
                    <a:pt x="135" y="74"/>
                  </a:cubicBezTo>
                  <a:cubicBezTo>
                    <a:pt x="135" y="75"/>
                    <a:pt x="138" y="76"/>
                    <a:pt x="138" y="77"/>
                  </a:cubicBezTo>
                  <a:cubicBezTo>
                    <a:pt x="138" y="77"/>
                    <a:pt x="138" y="78"/>
                    <a:pt x="138" y="79"/>
                  </a:cubicBezTo>
                  <a:cubicBezTo>
                    <a:pt x="138" y="79"/>
                    <a:pt x="140" y="80"/>
                    <a:pt x="140" y="80"/>
                  </a:cubicBezTo>
                  <a:cubicBezTo>
                    <a:pt x="141" y="80"/>
                    <a:pt x="141" y="81"/>
                    <a:pt x="141" y="82"/>
                  </a:cubicBezTo>
                  <a:cubicBezTo>
                    <a:pt x="141" y="82"/>
                    <a:pt x="140" y="83"/>
                    <a:pt x="139" y="84"/>
                  </a:cubicBezTo>
                  <a:cubicBezTo>
                    <a:pt x="139" y="85"/>
                    <a:pt x="139" y="88"/>
                    <a:pt x="138" y="89"/>
                  </a:cubicBezTo>
                  <a:cubicBezTo>
                    <a:pt x="138" y="90"/>
                    <a:pt x="137" y="90"/>
                    <a:pt x="136" y="91"/>
                  </a:cubicBezTo>
                  <a:cubicBezTo>
                    <a:pt x="135" y="92"/>
                    <a:pt x="137" y="94"/>
                    <a:pt x="136" y="95"/>
                  </a:cubicBezTo>
                  <a:cubicBezTo>
                    <a:pt x="136" y="96"/>
                    <a:pt x="134" y="97"/>
                    <a:pt x="134" y="97"/>
                  </a:cubicBezTo>
                  <a:cubicBezTo>
                    <a:pt x="133" y="97"/>
                    <a:pt x="133" y="97"/>
                    <a:pt x="132" y="97"/>
                  </a:cubicBezTo>
                  <a:cubicBezTo>
                    <a:pt x="131" y="98"/>
                    <a:pt x="128" y="99"/>
                    <a:pt x="128" y="100"/>
                  </a:cubicBezTo>
                  <a:cubicBezTo>
                    <a:pt x="127" y="101"/>
                    <a:pt x="127" y="102"/>
                    <a:pt x="126" y="103"/>
                  </a:cubicBezTo>
                  <a:cubicBezTo>
                    <a:pt x="126" y="104"/>
                    <a:pt x="124" y="106"/>
                    <a:pt x="124" y="107"/>
                  </a:cubicBezTo>
                  <a:cubicBezTo>
                    <a:pt x="123" y="108"/>
                    <a:pt x="123" y="111"/>
                    <a:pt x="123" y="112"/>
                  </a:cubicBezTo>
                  <a:cubicBezTo>
                    <a:pt x="123" y="114"/>
                    <a:pt x="124" y="116"/>
                    <a:pt x="125" y="118"/>
                  </a:cubicBezTo>
                  <a:cubicBezTo>
                    <a:pt x="125" y="119"/>
                    <a:pt x="125" y="122"/>
                    <a:pt x="126" y="123"/>
                  </a:cubicBezTo>
                  <a:cubicBezTo>
                    <a:pt x="127" y="125"/>
                    <a:pt x="130" y="126"/>
                    <a:pt x="131" y="127"/>
                  </a:cubicBezTo>
                  <a:cubicBezTo>
                    <a:pt x="131" y="128"/>
                    <a:pt x="132" y="131"/>
                    <a:pt x="131" y="132"/>
                  </a:cubicBezTo>
                  <a:cubicBezTo>
                    <a:pt x="131" y="132"/>
                    <a:pt x="130" y="133"/>
                    <a:pt x="130" y="133"/>
                  </a:cubicBezTo>
                  <a:cubicBezTo>
                    <a:pt x="130" y="134"/>
                    <a:pt x="130" y="135"/>
                    <a:pt x="130" y="136"/>
                  </a:cubicBezTo>
                  <a:cubicBezTo>
                    <a:pt x="129" y="137"/>
                    <a:pt x="128" y="138"/>
                    <a:pt x="128" y="139"/>
                  </a:cubicBezTo>
                  <a:cubicBezTo>
                    <a:pt x="127" y="140"/>
                    <a:pt x="127" y="141"/>
                    <a:pt x="127" y="142"/>
                  </a:cubicBezTo>
                  <a:cubicBezTo>
                    <a:pt x="128" y="142"/>
                    <a:pt x="129" y="143"/>
                    <a:pt x="129" y="144"/>
                  </a:cubicBezTo>
                  <a:cubicBezTo>
                    <a:pt x="129" y="144"/>
                    <a:pt x="130" y="146"/>
                    <a:pt x="130" y="147"/>
                  </a:cubicBezTo>
                  <a:cubicBezTo>
                    <a:pt x="129" y="147"/>
                    <a:pt x="128" y="148"/>
                    <a:pt x="128" y="148"/>
                  </a:cubicBezTo>
                  <a:cubicBezTo>
                    <a:pt x="127" y="148"/>
                    <a:pt x="128" y="149"/>
                    <a:pt x="128" y="150"/>
                  </a:cubicBezTo>
                  <a:cubicBezTo>
                    <a:pt x="128" y="150"/>
                    <a:pt x="129" y="151"/>
                    <a:pt x="129" y="152"/>
                  </a:cubicBezTo>
                  <a:cubicBezTo>
                    <a:pt x="129" y="153"/>
                    <a:pt x="129" y="155"/>
                    <a:pt x="128" y="156"/>
                  </a:cubicBezTo>
                  <a:cubicBezTo>
                    <a:pt x="128" y="157"/>
                    <a:pt x="127" y="158"/>
                    <a:pt x="127" y="159"/>
                  </a:cubicBezTo>
                  <a:cubicBezTo>
                    <a:pt x="127" y="160"/>
                    <a:pt x="126" y="161"/>
                    <a:pt x="126" y="162"/>
                  </a:cubicBezTo>
                  <a:cubicBezTo>
                    <a:pt x="127" y="163"/>
                    <a:pt x="127" y="165"/>
                    <a:pt x="128" y="166"/>
                  </a:cubicBezTo>
                  <a:cubicBezTo>
                    <a:pt x="128" y="167"/>
                    <a:pt x="128" y="168"/>
                    <a:pt x="127" y="169"/>
                  </a:cubicBezTo>
                  <a:cubicBezTo>
                    <a:pt x="127" y="170"/>
                    <a:pt x="126" y="171"/>
                    <a:pt x="126" y="171"/>
                  </a:cubicBezTo>
                  <a:cubicBezTo>
                    <a:pt x="126" y="172"/>
                    <a:pt x="126" y="173"/>
                    <a:pt x="126" y="173"/>
                  </a:cubicBezTo>
                  <a:cubicBezTo>
                    <a:pt x="126" y="174"/>
                    <a:pt x="125" y="174"/>
                    <a:pt x="125" y="175"/>
                  </a:cubicBezTo>
                  <a:cubicBezTo>
                    <a:pt x="125" y="176"/>
                    <a:pt x="125" y="179"/>
                    <a:pt x="125" y="180"/>
                  </a:cubicBezTo>
                  <a:cubicBezTo>
                    <a:pt x="125" y="182"/>
                    <a:pt x="125" y="185"/>
                    <a:pt x="125" y="186"/>
                  </a:cubicBezTo>
                  <a:cubicBezTo>
                    <a:pt x="124" y="188"/>
                    <a:pt x="122" y="190"/>
                    <a:pt x="123" y="191"/>
                  </a:cubicBezTo>
                  <a:cubicBezTo>
                    <a:pt x="123" y="193"/>
                    <a:pt x="124" y="194"/>
                    <a:pt x="124" y="195"/>
                  </a:cubicBezTo>
                  <a:cubicBezTo>
                    <a:pt x="124" y="196"/>
                    <a:pt x="124" y="199"/>
                    <a:pt x="123" y="201"/>
                  </a:cubicBezTo>
                  <a:cubicBezTo>
                    <a:pt x="123" y="202"/>
                    <a:pt x="122" y="204"/>
                    <a:pt x="121" y="205"/>
                  </a:cubicBezTo>
                  <a:cubicBezTo>
                    <a:pt x="121" y="205"/>
                    <a:pt x="121" y="207"/>
                    <a:pt x="121" y="208"/>
                  </a:cubicBezTo>
                  <a:cubicBezTo>
                    <a:pt x="120" y="208"/>
                    <a:pt x="120" y="208"/>
                    <a:pt x="120" y="208"/>
                  </a:cubicBezTo>
                  <a:cubicBezTo>
                    <a:pt x="119" y="208"/>
                    <a:pt x="119" y="209"/>
                    <a:pt x="119" y="210"/>
                  </a:cubicBezTo>
                  <a:cubicBezTo>
                    <a:pt x="120" y="210"/>
                    <a:pt x="121" y="210"/>
                    <a:pt x="121" y="211"/>
                  </a:cubicBezTo>
                  <a:cubicBezTo>
                    <a:pt x="121" y="211"/>
                    <a:pt x="121" y="213"/>
                    <a:pt x="122" y="213"/>
                  </a:cubicBezTo>
                  <a:cubicBezTo>
                    <a:pt x="122" y="214"/>
                    <a:pt x="124" y="214"/>
                    <a:pt x="124" y="214"/>
                  </a:cubicBezTo>
                  <a:cubicBezTo>
                    <a:pt x="124" y="215"/>
                    <a:pt x="123" y="215"/>
                    <a:pt x="122" y="215"/>
                  </a:cubicBezTo>
                  <a:cubicBezTo>
                    <a:pt x="122" y="216"/>
                    <a:pt x="121" y="215"/>
                    <a:pt x="121" y="215"/>
                  </a:cubicBezTo>
                  <a:cubicBezTo>
                    <a:pt x="120" y="216"/>
                    <a:pt x="120" y="217"/>
                    <a:pt x="119" y="217"/>
                  </a:cubicBezTo>
                  <a:cubicBezTo>
                    <a:pt x="119" y="218"/>
                    <a:pt x="119" y="219"/>
                    <a:pt x="119" y="220"/>
                  </a:cubicBezTo>
                  <a:cubicBezTo>
                    <a:pt x="119" y="221"/>
                    <a:pt x="118" y="223"/>
                    <a:pt x="118" y="224"/>
                  </a:cubicBezTo>
                  <a:cubicBezTo>
                    <a:pt x="118" y="225"/>
                    <a:pt x="119" y="226"/>
                    <a:pt x="119" y="227"/>
                  </a:cubicBezTo>
                  <a:cubicBezTo>
                    <a:pt x="119" y="228"/>
                    <a:pt x="118" y="229"/>
                    <a:pt x="118" y="229"/>
                  </a:cubicBezTo>
                  <a:cubicBezTo>
                    <a:pt x="118" y="230"/>
                    <a:pt x="118" y="231"/>
                    <a:pt x="118" y="232"/>
                  </a:cubicBezTo>
                  <a:cubicBezTo>
                    <a:pt x="117" y="232"/>
                    <a:pt x="116" y="231"/>
                    <a:pt x="115" y="232"/>
                  </a:cubicBezTo>
                  <a:cubicBezTo>
                    <a:pt x="115" y="232"/>
                    <a:pt x="115" y="233"/>
                    <a:pt x="115" y="234"/>
                  </a:cubicBezTo>
                  <a:cubicBezTo>
                    <a:pt x="115" y="234"/>
                    <a:pt x="116" y="235"/>
                    <a:pt x="115" y="236"/>
                  </a:cubicBezTo>
                  <a:cubicBezTo>
                    <a:pt x="115" y="236"/>
                    <a:pt x="114" y="236"/>
                    <a:pt x="113" y="236"/>
                  </a:cubicBezTo>
                  <a:cubicBezTo>
                    <a:pt x="113" y="235"/>
                    <a:pt x="113" y="235"/>
                    <a:pt x="113" y="234"/>
                  </a:cubicBezTo>
                  <a:cubicBezTo>
                    <a:pt x="112" y="234"/>
                    <a:pt x="113" y="233"/>
                    <a:pt x="112" y="233"/>
                  </a:cubicBezTo>
                  <a:cubicBezTo>
                    <a:pt x="112" y="232"/>
                    <a:pt x="111" y="233"/>
                    <a:pt x="110" y="233"/>
                  </a:cubicBezTo>
                  <a:cubicBezTo>
                    <a:pt x="109" y="233"/>
                    <a:pt x="108" y="233"/>
                    <a:pt x="107" y="233"/>
                  </a:cubicBezTo>
                  <a:cubicBezTo>
                    <a:pt x="107" y="233"/>
                    <a:pt x="106" y="232"/>
                    <a:pt x="106" y="232"/>
                  </a:cubicBezTo>
                  <a:cubicBezTo>
                    <a:pt x="106" y="232"/>
                    <a:pt x="104" y="232"/>
                    <a:pt x="104" y="232"/>
                  </a:cubicBezTo>
                  <a:cubicBezTo>
                    <a:pt x="103" y="232"/>
                    <a:pt x="103" y="231"/>
                    <a:pt x="103" y="230"/>
                  </a:cubicBezTo>
                  <a:cubicBezTo>
                    <a:pt x="102" y="230"/>
                    <a:pt x="102" y="229"/>
                    <a:pt x="101" y="229"/>
                  </a:cubicBezTo>
                  <a:cubicBezTo>
                    <a:pt x="101" y="229"/>
                    <a:pt x="99" y="229"/>
                    <a:pt x="99" y="229"/>
                  </a:cubicBezTo>
                  <a:cubicBezTo>
                    <a:pt x="98" y="228"/>
                    <a:pt x="98" y="227"/>
                    <a:pt x="98" y="226"/>
                  </a:cubicBezTo>
                  <a:cubicBezTo>
                    <a:pt x="97" y="226"/>
                    <a:pt x="98" y="225"/>
                    <a:pt x="97" y="224"/>
                  </a:cubicBezTo>
                  <a:cubicBezTo>
                    <a:pt x="97" y="223"/>
                    <a:pt x="95" y="223"/>
                    <a:pt x="93" y="222"/>
                  </a:cubicBezTo>
                  <a:cubicBezTo>
                    <a:pt x="93" y="222"/>
                    <a:pt x="91" y="222"/>
                    <a:pt x="90" y="222"/>
                  </a:cubicBezTo>
                  <a:cubicBezTo>
                    <a:pt x="89" y="222"/>
                    <a:pt x="88" y="223"/>
                    <a:pt x="87" y="223"/>
                  </a:cubicBezTo>
                  <a:cubicBezTo>
                    <a:pt x="87" y="223"/>
                    <a:pt x="86" y="223"/>
                    <a:pt x="85" y="223"/>
                  </a:cubicBezTo>
                  <a:cubicBezTo>
                    <a:pt x="85" y="224"/>
                    <a:pt x="85" y="225"/>
                    <a:pt x="85" y="225"/>
                  </a:cubicBezTo>
                  <a:cubicBezTo>
                    <a:pt x="85" y="225"/>
                    <a:pt x="84" y="226"/>
                    <a:pt x="84" y="226"/>
                  </a:cubicBezTo>
                  <a:cubicBezTo>
                    <a:pt x="83" y="226"/>
                    <a:pt x="82" y="225"/>
                    <a:pt x="82" y="225"/>
                  </a:cubicBezTo>
                  <a:cubicBezTo>
                    <a:pt x="81" y="225"/>
                    <a:pt x="81" y="225"/>
                    <a:pt x="80" y="225"/>
                  </a:cubicBezTo>
                  <a:cubicBezTo>
                    <a:pt x="80" y="225"/>
                    <a:pt x="79" y="225"/>
                    <a:pt x="78" y="225"/>
                  </a:cubicBezTo>
                  <a:cubicBezTo>
                    <a:pt x="78" y="225"/>
                    <a:pt x="76" y="226"/>
                    <a:pt x="76" y="226"/>
                  </a:cubicBezTo>
                  <a:cubicBezTo>
                    <a:pt x="75" y="226"/>
                    <a:pt x="75" y="227"/>
                    <a:pt x="74" y="228"/>
                  </a:cubicBezTo>
                  <a:cubicBezTo>
                    <a:pt x="73" y="228"/>
                    <a:pt x="72" y="229"/>
                    <a:pt x="71" y="230"/>
                  </a:cubicBezTo>
                  <a:cubicBezTo>
                    <a:pt x="71" y="231"/>
                    <a:pt x="70" y="233"/>
                    <a:pt x="70" y="234"/>
                  </a:cubicBezTo>
                  <a:cubicBezTo>
                    <a:pt x="70" y="235"/>
                    <a:pt x="71" y="237"/>
                    <a:pt x="71" y="237"/>
                  </a:cubicBezTo>
                  <a:cubicBezTo>
                    <a:pt x="72" y="238"/>
                    <a:pt x="73" y="238"/>
                    <a:pt x="73" y="239"/>
                  </a:cubicBezTo>
                  <a:cubicBezTo>
                    <a:pt x="74" y="239"/>
                    <a:pt x="75" y="241"/>
                    <a:pt x="74" y="242"/>
                  </a:cubicBezTo>
                  <a:cubicBezTo>
                    <a:pt x="74" y="242"/>
                    <a:pt x="72" y="242"/>
                    <a:pt x="72" y="243"/>
                  </a:cubicBezTo>
                  <a:cubicBezTo>
                    <a:pt x="72" y="243"/>
                    <a:pt x="71" y="244"/>
                    <a:pt x="71" y="244"/>
                  </a:cubicBezTo>
                  <a:cubicBezTo>
                    <a:pt x="71" y="245"/>
                    <a:pt x="72" y="246"/>
                    <a:pt x="72" y="246"/>
                  </a:cubicBezTo>
                  <a:cubicBezTo>
                    <a:pt x="72" y="247"/>
                    <a:pt x="73" y="248"/>
                    <a:pt x="72" y="249"/>
                  </a:cubicBezTo>
                  <a:cubicBezTo>
                    <a:pt x="72" y="249"/>
                    <a:pt x="71" y="249"/>
                    <a:pt x="71" y="249"/>
                  </a:cubicBezTo>
                  <a:cubicBezTo>
                    <a:pt x="71" y="249"/>
                    <a:pt x="70" y="248"/>
                    <a:pt x="70" y="248"/>
                  </a:cubicBezTo>
                  <a:cubicBezTo>
                    <a:pt x="69" y="249"/>
                    <a:pt x="69" y="250"/>
                    <a:pt x="69" y="250"/>
                  </a:cubicBezTo>
                  <a:cubicBezTo>
                    <a:pt x="68" y="250"/>
                    <a:pt x="66" y="251"/>
                    <a:pt x="65" y="251"/>
                  </a:cubicBezTo>
                  <a:cubicBezTo>
                    <a:pt x="65" y="252"/>
                    <a:pt x="64" y="254"/>
                    <a:pt x="63" y="255"/>
                  </a:cubicBezTo>
                  <a:cubicBezTo>
                    <a:pt x="63" y="256"/>
                    <a:pt x="62" y="257"/>
                    <a:pt x="62" y="257"/>
                  </a:cubicBezTo>
                  <a:cubicBezTo>
                    <a:pt x="62" y="257"/>
                    <a:pt x="61" y="257"/>
                    <a:pt x="60" y="257"/>
                  </a:cubicBezTo>
                  <a:cubicBezTo>
                    <a:pt x="60" y="258"/>
                    <a:pt x="59" y="258"/>
                    <a:pt x="59" y="258"/>
                  </a:cubicBezTo>
                  <a:cubicBezTo>
                    <a:pt x="59" y="258"/>
                    <a:pt x="59" y="259"/>
                    <a:pt x="58" y="25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70"/>
            <p:cNvSpPr>
              <a:spLocks/>
            </p:cNvSpPr>
            <p:nvPr/>
          </p:nvSpPr>
          <p:spPr bwMode="auto">
            <a:xfrm>
              <a:off x="984" y="2735"/>
              <a:ext cx="387" cy="719"/>
            </a:xfrm>
            <a:custGeom>
              <a:avLst/>
              <a:gdLst>
                <a:gd name="T0" fmla="*/ 51 w 141"/>
                <a:gd name="T1" fmla="*/ 257 h 262"/>
                <a:gd name="T2" fmla="*/ 41 w 141"/>
                <a:gd name="T3" fmla="*/ 258 h 262"/>
                <a:gd name="T4" fmla="*/ 37 w 141"/>
                <a:gd name="T5" fmla="*/ 259 h 262"/>
                <a:gd name="T6" fmla="*/ 36 w 141"/>
                <a:gd name="T7" fmla="*/ 250 h 262"/>
                <a:gd name="T8" fmla="*/ 30 w 141"/>
                <a:gd name="T9" fmla="*/ 238 h 262"/>
                <a:gd name="T10" fmla="*/ 22 w 141"/>
                <a:gd name="T11" fmla="*/ 230 h 262"/>
                <a:gd name="T12" fmla="*/ 22 w 141"/>
                <a:gd name="T13" fmla="*/ 213 h 262"/>
                <a:gd name="T14" fmla="*/ 20 w 141"/>
                <a:gd name="T15" fmla="*/ 199 h 262"/>
                <a:gd name="T16" fmla="*/ 24 w 141"/>
                <a:gd name="T17" fmla="*/ 183 h 262"/>
                <a:gd name="T18" fmla="*/ 23 w 141"/>
                <a:gd name="T19" fmla="*/ 165 h 262"/>
                <a:gd name="T20" fmla="*/ 33 w 141"/>
                <a:gd name="T21" fmla="*/ 171 h 262"/>
                <a:gd name="T22" fmla="*/ 32 w 141"/>
                <a:gd name="T23" fmla="*/ 162 h 262"/>
                <a:gd name="T24" fmla="*/ 33 w 141"/>
                <a:gd name="T25" fmla="*/ 152 h 262"/>
                <a:gd name="T26" fmla="*/ 35 w 141"/>
                <a:gd name="T27" fmla="*/ 146 h 262"/>
                <a:gd name="T28" fmla="*/ 24 w 141"/>
                <a:gd name="T29" fmla="*/ 148 h 262"/>
                <a:gd name="T30" fmla="*/ 20 w 141"/>
                <a:gd name="T31" fmla="*/ 141 h 262"/>
                <a:gd name="T32" fmla="*/ 24 w 141"/>
                <a:gd name="T33" fmla="*/ 131 h 262"/>
                <a:gd name="T34" fmla="*/ 27 w 141"/>
                <a:gd name="T35" fmla="*/ 116 h 262"/>
                <a:gd name="T36" fmla="*/ 24 w 141"/>
                <a:gd name="T37" fmla="*/ 102 h 262"/>
                <a:gd name="T38" fmla="*/ 19 w 141"/>
                <a:gd name="T39" fmla="*/ 83 h 262"/>
                <a:gd name="T40" fmla="*/ 10 w 141"/>
                <a:gd name="T41" fmla="*/ 73 h 262"/>
                <a:gd name="T42" fmla="*/ 6 w 141"/>
                <a:gd name="T43" fmla="*/ 69 h 262"/>
                <a:gd name="T44" fmla="*/ 0 w 141"/>
                <a:gd name="T45" fmla="*/ 69 h 262"/>
                <a:gd name="T46" fmla="*/ 1 w 141"/>
                <a:gd name="T47" fmla="*/ 58 h 262"/>
                <a:gd name="T48" fmla="*/ 7 w 141"/>
                <a:gd name="T49" fmla="*/ 41 h 262"/>
                <a:gd name="T50" fmla="*/ 7 w 141"/>
                <a:gd name="T51" fmla="*/ 31 h 262"/>
                <a:gd name="T52" fmla="*/ 17 w 141"/>
                <a:gd name="T53" fmla="*/ 43 h 262"/>
                <a:gd name="T54" fmla="*/ 40 w 141"/>
                <a:gd name="T55" fmla="*/ 44 h 262"/>
                <a:gd name="T56" fmla="*/ 61 w 141"/>
                <a:gd name="T57" fmla="*/ 31 h 262"/>
                <a:gd name="T58" fmla="*/ 78 w 141"/>
                <a:gd name="T59" fmla="*/ 15 h 262"/>
                <a:gd name="T60" fmla="*/ 84 w 141"/>
                <a:gd name="T61" fmla="*/ 2 h 262"/>
                <a:gd name="T62" fmla="*/ 94 w 141"/>
                <a:gd name="T63" fmla="*/ 4 h 262"/>
                <a:gd name="T64" fmla="*/ 97 w 141"/>
                <a:gd name="T65" fmla="*/ 9 h 262"/>
                <a:gd name="T66" fmla="*/ 105 w 141"/>
                <a:gd name="T67" fmla="*/ 10 h 262"/>
                <a:gd name="T68" fmla="*/ 111 w 141"/>
                <a:gd name="T69" fmla="*/ 14 h 262"/>
                <a:gd name="T70" fmla="*/ 116 w 141"/>
                <a:gd name="T71" fmla="*/ 20 h 262"/>
                <a:gd name="T72" fmla="*/ 118 w 141"/>
                <a:gd name="T73" fmla="*/ 27 h 262"/>
                <a:gd name="T74" fmla="*/ 125 w 141"/>
                <a:gd name="T75" fmla="*/ 30 h 262"/>
                <a:gd name="T76" fmla="*/ 114 w 141"/>
                <a:gd name="T77" fmla="*/ 36 h 262"/>
                <a:gd name="T78" fmla="*/ 124 w 141"/>
                <a:gd name="T79" fmla="*/ 40 h 262"/>
                <a:gd name="T80" fmla="*/ 130 w 141"/>
                <a:gd name="T81" fmla="*/ 46 h 262"/>
                <a:gd name="T82" fmla="*/ 127 w 141"/>
                <a:gd name="T83" fmla="*/ 51 h 262"/>
                <a:gd name="T84" fmla="*/ 134 w 141"/>
                <a:gd name="T85" fmla="*/ 66 h 262"/>
                <a:gd name="T86" fmla="*/ 141 w 141"/>
                <a:gd name="T87" fmla="*/ 82 h 262"/>
                <a:gd name="T88" fmla="*/ 128 w 141"/>
                <a:gd name="T89" fmla="*/ 100 h 262"/>
                <a:gd name="T90" fmla="*/ 131 w 141"/>
                <a:gd name="T91" fmla="*/ 132 h 262"/>
                <a:gd name="T92" fmla="*/ 128 w 141"/>
                <a:gd name="T93" fmla="*/ 148 h 262"/>
                <a:gd name="T94" fmla="*/ 127 w 141"/>
                <a:gd name="T95" fmla="*/ 169 h 262"/>
                <a:gd name="T96" fmla="*/ 124 w 141"/>
                <a:gd name="T97" fmla="*/ 195 h 262"/>
                <a:gd name="T98" fmla="*/ 122 w 141"/>
                <a:gd name="T99" fmla="*/ 213 h 262"/>
                <a:gd name="T100" fmla="*/ 119 w 141"/>
                <a:gd name="T101" fmla="*/ 227 h 262"/>
                <a:gd name="T102" fmla="*/ 113 w 141"/>
                <a:gd name="T103" fmla="*/ 234 h 262"/>
                <a:gd name="T104" fmla="*/ 101 w 141"/>
                <a:gd name="T105" fmla="*/ 229 h 262"/>
                <a:gd name="T106" fmla="*/ 85 w 141"/>
                <a:gd name="T107" fmla="*/ 223 h 262"/>
                <a:gd name="T108" fmla="*/ 74 w 141"/>
                <a:gd name="T109" fmla="*/ 228 h 262"/>
                <a:gd name="T110" fmla="*/ 71 w 141"/>
                <a:gd name="T111" fmla="*/ 244 h 262"/>
                <a:gd name="T112" fmla="*/ 63 w 141"/>
                <a:gd name="T113" fmla="*/ 255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1" h="262">
                  <a:moveTo>
                    <a:pt x="58" y="259"/>
                  </a:moveTo>
                  <a:cubicBezTo>
                    <a:pt x="58" y="260"/>
                    <a:pt x="57" y="260"/>
                    <a:pt x="57" y="260"/>
                  </a:cubicBezTo>
                  <a:cubicBezTo>
                    <a:pt x="56" y="260"/>
                    <a:pt x="55" y="259"/>
                    <a:pt x="55" y="259"/>
                  </a:cubicBezTo>
                  <a:cubicBezTo>
                    <a:pt x="55" y="259"/>
                    <a:pt x="55" y="258"/>
                    <a:pt x="54" y="258"/>
                  </a:cubicBezTo>
                  <a:cubicBezTo>
                    <a:pt x="53" y="258"/>
                    <a:pt x="53" y="258"/>
                    <a:pt x="53" y="258"/>
                  </a:cubicBezTo>
                  <a:cubicBezTo>
                    <a:pt x="53" y="258"/>
                    <a:pt x="53" y="259"/>
                    <a:pt x="52" y="259"/>
                  </a:cubicBezTo>
                  <a:cubicBezTo>
                    <a:pt x="52" y="259"/>
                    <a:pt x="51" y="258"/>
                    <a:pt x="51" y="257"/>
                  </a:cubicBezTo>
                  <a:cubicBezTo>
                    <a:pt x="51" y="257"/>
                    <a:pt x="51" y="256"/>
                    <a:pt x="50" y="255"/>
                  </a:cubicBezTo>
                  <a:cubicBezTo>
                    <a:pt x="50" y="254"/>
                    <a:pt x="49" y="254"/>
                    <a:pt x="48" y="254"/>
                  </a:cubicBezTo>
                  <a:cubicBezTo>
                    <a:pt x="48" y="254"/>
                    <a:pt x="47" y="253"/>
                    <a:pt x="47" y="253"/>
                  </a:cubicBezTo>
                  <a:cubicBezTo>
                    <a:pt x="46" y="253"/>
                    <a:pt x="46" y="254"/>
                    <a:pt x="45" y="254"/>
                  </a:cubicBezTo>
                  <a:cubicBezTo>
                    <a:pt x="45" y="255"/>
                    <a:pt x="44" y="254"/>
                    <a:pt x="44" y="255"/>
                  </a:cubicBezTo>
                  <a:cubicBezTo>
                    <a:pt x="43" y="255"/>
                    <a:pt x="42" y="256"/>
                    <a:pt x="42" y="256"/>
                  </a:cubicBezTo>
                  <a:cubicBezTo>
                    <a:pt x="41" y="256"/>
                    <a:pt x="41" y="257"/>
                    <a:pt x="41" y="258"/>
                  </a:cubicBezTo>
                  <a:cubicBezTo>
                    <a:pt x="41" y="258"/>
                    <a:pt x="40" y="258"/>
                    <a:pt x="40" y="259"/>
                  </a:cubicBezTo>
                  <a:cubicBezTo>
                    <a:pt x="40" y="259"/>
                    <a:pt x="41" y="260"/>
                    <a:pt x="41" y="260"/>
                  </a:cubicBezTo>
                  <a:cubicBezTo>
                    <a:pt x="41" y="261"/>
                    <a:pt x="41" y="262"/>
                    <a:pt x="41" y="262"/>
                  </a:cubicBezTo>
                  <a:cubicBezTo>
                    <a:pt x="40" y="262"/>
                    <a:pt x="39" y="262"/>
                    <a:pt x="39" y="262"/>
                  </a:cubicBezTo>
                  <a:cubicBezTo>
                    <a:pt x="39" y="261"/>
                    <a:pt x="38" y="260"/>
                    <a:pt x="38" y="260"/>
                  </a:cubicBezTo>
                  <a:cubicBezTo>
                    <a:pt x="38" y="260"/>
                    <a:pt x="39" y="259"/>
                    <a:pt x="39" y="258"/>
                  </a:cubicBezTo>
                  <a:cubicBezTo>
                    <a:pt x="38" y="258"/>
                    <a:pt x="37" y="259"/>
                    <a:pt x="37" y="259"/>
                  </a:cubicBezTo>
                  <a:cubicBezTo>
                    <a:pt x="37" y="258"/>
                    <a:pt x="36" y="258"/>
                    <a:pt x="36" y="257"/>
                  </a:cubicBezTo>
                  <a:cubicBezTo>
                    <a:pt x="36" y="257"/>
                    <a:pt x="36" y="255"/>
                    <a:pt x="36" y="254"/>
                  </a:cubicBezTo>
                  <a:cubicBezTo>
                    <a:pt x="36" y="253"/>
                    <a:pt x="37" y="252"/>
                    <a:pt x="37" y="251"/>
                  </a:cubicBezTo>
                  <a:cubicBezTo>
                    <a:pt x="38" y="250"/>
                    <a:pt x="38" y="250"/>
                    <a:pt x="38" y="250"/>
                  </a:cubicBezTo>
                  <a:cubicBezTo>
                    <a:pt x="38" y="250"/>
                    <a:pt x="38" y="249"/>
                    <a:pt x="37" y="248"/>
                  </a:cubicBezTo>
                  <a:cubicBezTo>
                    <a:pt x="37" y="248"/>
                    <a:pt x="36" y="248"/>
                    <a:pt x="36" y="248"/>
                  </a:cubicBezTo>
                  <a:cubicBezTo>
                    <a:pt x="35" y="248"/>
                    <a:pt x="36" y="249"/>
                    <a:pt x="36" y="250"/>
                  </a:cubicBezTo>
                  <a:cubicBezTo>
                    <a:pt x="36" y="250"/>
                    <a:pt x="35" y="251"/>
                    <a:pt x="35" y="251"/>
                  </a:cubicBezTo>
                  <a:cubicBezTo>
                    <a:pt x="35" y="251"/>
                    <a:pt x="34" y="250"/>
                    <a:pt x="34" y="250"/>
                  </a:cubicBezTo>
                  <a:cubicBezTo>
                    <a:pt x="34" y="250"/>
                    <a:pt x="33" y="249"/>
                    <a:pt x="33" y="249"/>
                  </a:cubicBezTo>
                  <a:cubicBezTo>
                    <a:pt x="32" y="248"/>
                    <a:pt x="32" y="245"/>
                    <a:pt x="32" y="244"/>
                  </a:cubicBezTo>
                  <a:cubicBezTo>
                    <a:pt x="32" y="243"/>
                    <a:pt x="33" y="241"/>
                    <a:pt x="32" y="241"/>
                  </a:cubicBezTo>
                  <a:cubicBezTo>
                    <a:pt x="32" y="240"/>
                    <a:pt x="30" y="241"/>
                    <a:pt x="30" y="240"/>
                  </a:cubicBezTo>
                  <a:cubicBezTo>
                    <a:pt x="30" y="240"/>
                    <a:pt x="30" y="239"/>
                    <a:pt x="30" y="238"/>
                  </a:cubicBezTo>
                  <a:cubicBezTo>
                    <a:pt x="30" y="238"/>
                    <a:pt x="28" y="238"/>
                    <a:pt x="28" y="237"/>
                  </a:cubicBezTo>
                  <a:cubicBezTo>
                    <a:pt x="28" y="237"/>
                    <a:pt x="28" y="236"/>
                    <a:pt x="28" y="236"/>
                  </a:cubicBezTo>
                  <a:cubicBezTo>
                    <a:pt x="28" y="236"/>
                    <a:pt x="27" y="236"/>
                    <a:pt x="27" y="235"/>
                  </a:cubicBezTo>
                  <a:cubicBezTo>
                    <a:pt x="26" y="235"/>
                    <a:pt x="25" y="235"/>
                    <a:pt x="25" y="234"/>
                  </a:cubicBezTo>
                  <a:cubicBezTo>
                    <a:pt x="25" y="234"/>
                    <a:pt x="25" y="233"/>
                    <a:pt x="24" y="232"/>
                  </a:cubicBezTo>
                  <a:cubicBezTo>
                    <a:pt x="24" y="232"/>
                    <a:pt x="23" y="232"/>
                    <a:pt x="22" y="232"/>
                  </a:cubicBezTo>
                  <a:cubicBezTo>
                    <a:pt x="22" y="232"/>
                    <a:pt x="22" y="231"/>
                    <a:pt x="22" y="230"/>
                  </a:cubicBezTo>
                  <a:cubicBezTo>
                    <a:pt x="21" y="229"/>
                    <a:pt x="21" y="227"/>
                    <a:pt x="20" y="227"/>
                  </a:cubicBezTo>
                  <a:cubicBezTo>
                    <a:pt x="20" y="226"/>
                    <a:pt x="18" y="225"/>
                    <a:pt x="18" y="225"/>
                  </a:cubicBezTo>
                  <a:cubicBezTo>
                    <a:pt x="17" y="224"/>
                    <a:pt x="16" y="224"/>
                    <a:pt x="16" y="223"/>
                  </a:cubicBezTo>
                  <a:cubicBezTo>
                    <a:pt x="16" y="222"/>
                    <a:pt x="16" y="220"/>
                    <a:pt x="16" y="219"/>
                  </a:cubicBezTo>
                  <a:cubicBezTo>
                    <a:pt x="17" y="218"/>
                    <a:pt x="19" y="216"/>
                    <a:pt x="20" y="216"/>
                  </a:cubicBezTo>
                  <a:cubicBezTo>
                    <a:pt x="20" y="216"/>
                    <a:pt x="21" y="216"/>
                    <a:pt x="22" y="215"/>
                  </a:cubicBezTo>
                  <a:cubicBezTo>
                    <a:pt x="22" y="215"/>
                    <a:pt x="22" y="214"/>
                    <a:pt x="22" y="213"/>
                  </a:cubicBezTo>
                  <a:cubicBezTo>
                    <a:pt x="22" y="213"/>
                    <a:pt x="21" y="211"/>
                    <a:pt x="20" y="211"/>
                  </a:cubicBezTo>
                  <a:cubicBezTo>
                    <a:pt x="20" y="210"/>
                    <a:pt x="19" y="208"/>
                    <a:pt x="18" y="208"/>
                  </a:cubicBezTo>
                  <a:cubicBezTo>
                    <a:pt x="18" y="208"/>
                    <a:pt x="17" y="208"/>
                    <a:pt x="17" y="208"/>
                  </a:cubicBezTo>
                  <a:cubicBezTo>
                    <a:pt x="16" y="207"/>
                    <a:pt x="17" y="206"/>
                    <a:pt x="17" y="206"/>
                  </a:cubicBezTo>
                  <a:cubicBezTo>
                    <a:pt x="17" y="205"/>
                    <a:pt x="17" y="204"/>
                    <a:pt x="17" y="203"/>
                  </a:cubicBezTo>
                  <a:cubicBezTo>
                    <a:pt x="17" y="203"/>
                    <a:pt x="19" y="202"/>
                    <a:pt x="19" y="202"/>
                  </a:cubicBezTo>
                  <a:cubicBezTo>
                    <a:pt x="19" y="201"/>
                    <a:pt x="20" y="200"/>
                    <a:pt x="20" y="199"/>
                  </a:cubicBezTo>
                  <a:cubicBezTo>
                    <a:pt x="20" y="198"/>
                    <a:pt x="19" y="198"/>
                    <a:pt x="19" y="197"/>
                  </a:cubicBezTo>
                  <a:cubicBezTo>
                    <a:pt x="18" y="197"/>
                    <a:pt x="17" y="197"/>
                    <a:pt x="17" y="196"/>
                  </a:cubicBezTo>
                  <a:cubicBezTo>
                    <a:pt x="17" y="195"/>
                    <a:pt x="18" y="194"/>
                    <a:pt x="18" y="194"/>
                  </a:cubicBezTo>
                  <a:cubicBezTo>
                    <a:pt x="19" y="193"/>
                    <a:pt x="20" y="191"/>
                    <a:pt x="21" y="191"/>
                  </a:cubicBezTo>
                  <a:cubicBezTo>
                    <a:pt x="22" y="190"/>
                    <a:pt x="23" y="188"/>
                    <a:pt x="23" y="187"/>
                  </a:cubicBezTo>
                  <a:cubicBezTo>
                    <a:pt x="24" y="187"/>
                    <a:pt x="24" y="187"/>
                    <a:pt x="24" y="186"/>
                  </a:cubicBezTo>
                  <a:cubicBezTo>
                    <a:pt x="25" y="186"/>
                    <a:pt x="24" y="184"/>
                    <a:pt x="24" y="183"/>
                  </a:cubicBezTo>
                  <a:cubicBezTo>
                    <a:pt x="24" y="183"/>
                    <a:pt x="25" y="182"/>
                    <a:pt x="25" y="181"/>
                  </a:cubicBezTo>
                  <a:cubicBezTo>
                    <a:pt x="25" y="181"/>
                    <a:pt x="24" y="180"/>
                    <a:pt x="24" y="179"/>
                  </a:cubicBezTo>
                  <a:cubicBezTo>
                    <a:pt x="24" y="178"/>
                    <a:pt x="24" y="177"/>
                    <a:pt x="24" y="177"/>
                  </a:cubicBezTo>
                  <a:cubicBezTo>
                    <a:pt x="24" y="176"/>
                    <a:pt x="25" y="174"/>
                    <a:pt x="24" y="174"/>
                  </a:cubicBezTo>
                  <a:cubicBezTo>
                    <a:pt x="24" y="173"/>
                    <a:pt x="24" y="172"/>
                    <a:pt x="24" y="172"/>
                  </a:cubicBezTo>
                  <a:cubicBezTo>
                    <a:pt x="24" y="171"/>
                    <a:pt x="24" y="170"/>
                    <a:pt x="24" y="170"/>
                  </a:cubicBezTo>
                  <a:cubicBezTo>
                    <a:pt x="24" y="169"/>
                    <a:pt x="24" y="167"/>
                    <a:pt x="23" y="165"/>
                  </a:cubicBezTo>
                  <a:cubicBezTo>
                    <a:pt x="23" y="165"/>
                    <a:pt x="23" y="163"/>
                    <a:pt x="23" y="163"/>
                  </a:cubicBezTo>
                  <a:cubicBezTo>
                    <a:pt x="24" y="162"/>
                    <a:pt x="25" y="162"/>
                    <a:pt x="25" y="162"/>
                  </a:cubicBezTo>
                  <a:cubicBezTo>
                    <a:pt x="26" y="162"/>
                    <a:pt x="27" y="164"/>
                    <a:pt x="28" y="165"/>
                  </a:cubicBezTo>
                  <a:cubicBezTo>
                    <a:pt x="28" y="166"/>
                    <a:pt x="27" y="167"/>
                    <a:pt x="27" y="168"/>
                  </a:cubicBezTo>
                  <a:cubicBezTo>
                    <a:pt x="28" y="168"/>
                    <a:pt x="29" y="168"/>
                    <a:pt x="30" y="169"/>
                  </a:cubicBezTo>
                  <a:cubicBezTo>
                    <a:pt x="30" y="169"/>
                    <a:pt x="30" y="170"/>
                    <a:pt x="31" y="170"/>
                  </a:cubicBezTo>
                  <a:cubicBezTo>
                    <a:pt x="31" y="171"/>
                    <a:pt x="33" y="171"/>
                    <a:pt x="33" y="171"/>
                  </a:cubicBezTo>
                  <a:cubicBezTo>
                    <a:pt x="34" y="171"/>
                    <a:pt x="34" y="170"/>
                    <a:pt x="34" y="169"/>
                  </a:cubicBezTo>
                  <a:cubicBezTo>
                    <a:pt x="34" y="169"/>
                    <a:pt x="34" y="168"/>
                    <a:pt x="33" y="168"/>
                  </a:cubicBezTo>
                  <a:cubicBezTo>
                    <a:pt x="33" y="169"/>
                    <a:pt x="33" y="169"/>
                    <a:pt x="33" y="169"/>
                  </a:cubicBezTo>
                  <a:cubicBezTo>
                    <a:pt x="32" y="169"/>
                    <a:pt x="31" y="168"/>
                    <a:pt x="31" y="168"/>
                  </a:cubicBezTo>
                  <a:cubicBezTo>
                    <a:pt x="31" y="168"/>
                    <a:pt x="30" y="167"/>
                    <a:pt x="30" y="166"/>
                  </a:cubicBezTo>
                  <a:cubicBezTo>
                    <a:pt x="30" y="166"/>
                    <a:pt x="30" y="164"/>
                    <a:pt x="30" y="164"/>
                  </a:cubicBezTo>
                  <a:cubicBezTo>
                    <a:pt x="30" y="163"/>
                    <a:pt x="32" y="163"/>
                    <a:pt x="32" y="162"/>
                  </a:cubicBezTo>
                  <a:cubicBezTo>
                    <a:pt x="32" y="162"/>
                    <a:pt x="31" y="161"/>
                    <a:pt x="31" y="161"/>
                  </a:cubicBezTo>
                  <a:cubicBezTo>
                    <a:pt x="31" y="160"/>
                    <a:pt x="32" y="159"/>
                    <a:pt x="32" y="158"/>
                  </a:cubicBezTo>
                  <a:cubicBezTo>
                    <a:pt x="32" y="158"/>
                    <a:pt x="32" y="157"/>
                    <a:pt x="33" y="156"/>
                  </a:cubicBezTo>
                  <a:cubicBezTo>
                    <a:pt x="33" y="156"/>
                    <a:pt x="33" y="157"/>
                    <a:pt x="34" y="157"/>
                  </a:cubicBezTo>
                  <a:cubicBezTo>
                    <a:pt x="34" y="157"/>
                    <a:pt x="34" y="156"/>
                    <a:pt x="34" y="156"/>
                  </a:cubicBezTo>
                  <a:cubicBezTo>
                    <a:pt x="34" y="155"/>
                    <a:pt x="33" y="155"/>
                    <a:pt x="32" y="155"/>
                  </a:cubicBezTo>
                  <a:cubicBezTo>
                    <a:pt x="32" y="154"/>
                    <a:pt x="32" y="153"/>
                    <a:pt x="33" y="152"/>
                  </a:cubicBezTo>
                  <a:cubicBezTo>
                    <a:pt x="33" y="152"/>
                    <a:pt x="33" y="150"/>
                    <a:pt x="34" y="150"/>
                  </a:cubicBezTo>
                  <a:cubicBezTo>
                    <a:pt x="34" y="150"/>
                    <a:pt x="35" y="152"/>
                    <a:pt x="35" y="152"/>
                  </a:cubicBezTo>
                  <a:cubicBezTo>
                    <a:pt x="36" y="152"/>
                    <a:pt x="37" y="153"/>
                    <a:pt x="37" y="152"/>
                  </a:cubicBezTo>
                  <a:cubicBezTo>
                    <a:pt x="38" y="152"/>
                    <a:pt x="38" y="151"/>
                    <a:pt x="38" y="151"/>
                  </a:cubicBezTo>
                  <a:cubicBezTo>
                    <a:pt x="38" y="150"/>
                    <a:pt x="37" y="150"/>
                    <a:pt x="37" y="149"/>
                  </a:cubicBezTo>
                  <a:cubicBezTo>
                    <a:pt x="36" y="149"/>
                    <a:pt x="37" y="147"/>
                    <a:pt x="36" y="147"/>
                  </a:cubicBezTo>
                  <a:cubicBezTo>
                    <a:pt x="36" y="146"/>
                    <a:pt x="35" y="146"/>
                    <a:pt x="35" y="146"/>
                  </a:cubicBezTo>
                  <a:cubicBezTo>
                    <a:pt x="34" y="146"/>
                    <a:pt x="33" y="146"/>
                    <a:pt x="33" y="146"/>
                  </a:cubicBezTo>
                  <a:cubicBezTo>
                    <a:pt x="32" y="146"/>
                    <a:pt x="33" y="148"/>
                    <a:pt x="33" y="148"/>
                  </a:cubicBezTo>
                  <a:cubicBezTo>
                    <a:pt x="33" y="148"/>
                    <a:pt x="33" y="149"/>
                    <a:pt x="32" y="149"/>
                  </a:cubicBezTo>
                  <a:cubicBezTo>
                    <a:pt x="32" y="149"/>
                    <a:pt x="31" y="149"/>
                    <a:pt x="30" y="148"/>
                  </a:cubicBezTo>
                  <a:cubicBezTo>
                    <a:pt x="30" y="148"/>
                    <a:pt x="30" y="147"/>
                    <a:pt x="29" y="147"/>
                  </a:cubicBezTo>
                  <a:cubicBezTo>
                    <a:pt x="29" y="146"/>
                    <a:pt x="27" y="146"/>
                    <a:pt x="27" y="147"/>
                  </a:cubicBezTo>
                  <a:cubicBezTo>
                    <a:pt x="26" y="147"/>
                    <a:pt x="24" y="147"/>
                    <a:pt x="24" y="148"/>
                  </a:cubicBezTo>
                  <a:cubicBezTo>
                    <a:pt x="25" y="148"/>
                    <a:pt x="25" y="148"/>
                    <a:pt x="25" y="148"/>
                  </a:cubicBezTo>
                  <a:cubicBezTo>
                    <a:pt x="25" y="149"/>
                    <a:pt x="25" y="150"/>
                    <a:pt x="25" y="150"/>
                  </a:cubicBezTo>
                  <a:cubicBezTo>
                    <a:pt x="24" y="150"/>
                    <a:pt x="23" y="151"/>
                    <a:pt x="23" y="150"/>
                  </a:cubicBezTo>
                  <a:cubicBezTo>
                    <a:pt x="23" y="150"/>
                    <a:pt x="23" y="148"/>
                    <a:pt x="23" y="148"/>
                  </a:cubicBezTo>
                  <a:cubicBezTo>
                    <a:pt x="22" y="148"/>
                    <a:pt x="21" y="148"/>
                    <a:pt x="20" y="147"/>
                  </a:cubicBezTo>
                  <a:cubicBezTo>
                    <a:pt x="20" y="147"/>
                    <a:pt x="20" y="146"/>
                    <a:pt x="20" y="146"/>
                  </a:cubicBezTo>
                  <a:cubicBezTo>
                    <a:pt x="19" y="145"/>
                    <a:pt x="20" y="142"/>
                    <a:pt x="20" y="141"/>
                  </a:cubicBezTo>
                  <a:cubicBezTo>
                    <a:pt x="20" y="140"/>
                    <a:pt x="20" y="139"/>
                    <a:pt x="20" y="138"/>
                  </a:cubicBezTo>
                  <a:cubicBezTo>
                    <a:pt x="20" y="138"/>
                    <a:pt x="21" y="137"/>
                    <a:pt x="21" y="137"/>
                  </a:cubicBezTo>
                  <a:cubicBezTo>
                    <a:pt x="22" y="136"/>
                    <a:pt x="21" y="135"/>
                    <a:pt x="21" y="135"/>
                  </a:cubicBezTo>
                  <a:cubicBezTo>
                    <a:pt x="21" y="134"/>
                    <a:pt x="19" y="135"/>
                    <a:pt x="19" y="134"/>
                  </a:cubicBezTo>
                  <a:cubicBezTo>
                    <a:pt x="19" y="134"/>
                    <a:pt x="18" y="133"/>
                    <a:pt x="19" y="132"/>
                  </a:cubicBezTo>
                  <a:cubicBezTo>
                    <a:pt x="19" y="132"/>
                    <a:pt x="21" y="131"/>
                    <a:pt x="22" y="131"/>
                  </a:cubicBezTo>
                  <a:cubicBezTo>
                    <a:pt x="22" y="131"/>
                    <a:pt x="23" y="132"/>
                    <a:pt x="24" y="131"/>
                  </a:cubicBezTo>
                  <a:cubicBezTo>
                    <a:pt x="25" y="131"/>
                    <a:pt x="26" y="130"/>
                    <a:pt x="27" y="129"/>
                  </a:cubicBezTo>
                  <a:cubicBezTo>
                    <a:pt x="27" y="129"/>
                    <a:pt x="28" y="129"/>
                    <a:pt x="28" y="128"/>
                  </a:cubicBezTo>
                  <a:cubicBezTo>
                    <a:pt x="28" y="127"/>
                    <a:pt x="28" y="125"/>
                    <a:pt x="28" y="124"/>
                  </a:cubicBezTo>
                  <a:cubicBezTo>
                    <a:pt x="27" y="124"/>
                    <a:pt x="27" y="123"/>
                    <a:pt x="27" y="123"/>
                  </a:cubicBezTo>
                  <a:cubicBezTo>
                    <a:pt x="26" y="122"/>
                    <a:pt x="27" y="120"/>
                    <a:pt x="27" y="119"/>
                  </a:cubicBezTo>
                  <a:cubicBezTo>
                    <a:pt x="27" y="118"/>
                    <a:pt x="25" y="118"/>
                    <a:pt x="25" y="117"/>
                  </a:cubicBezTo>
                  <a:cubicBezTo>
                    <a:pt x="25" y="117"/>
                    <a:pt x="27" y="116"/>
                    <a:pt x="27" y="116"/>
                  </a:cubicBezTo>
                  <a:cubicBezTo>
                    <a:pt x="27" y="115"/>
                    <a:pt x="27" y="114"/>
                    <a:pt x="28" y="114"/>
                  </a:cubicBezTo>
                  <a:cubicBezTo>
                    <a:pt x="28" y="113"/>
                    <a:pt x="27" y="112"/>
                    <a:pt x="27" y="111"/>
                  </a:cubicBezTo>
                  <a:cubicBezTo>
                    <a:pt x="27" y="111"/>
                    <a:pt x="28" y="111"/>
                    <a:pt x="28" y="110"/>
                  </a:cubicBezTo>
                  <a:cubicBezTo>
                    <a:pt x="28" y="110"/>
                    <a:pt x="28" y="108"/>
                    <a:pt x="28" y="107"/>
                  </a:cubicBezTo>
                  <a:cubicBezTo>
                    <a:pt x="28" y="107"/>
                    <a:pt x="28" y="106"/>
                    <a:pt x="28" y="106"/>
                  </a:cubicBezTo>
                  <a:cubicBezTo>
                    <a:pt x="28" y="105"/>
                    <a:pt x="27" y="103"/>
                    <a:pt x="27" y="103"/>
                  </a:cubicBezTo>
                  <a:cubicBezTo>
                    <a:pt x="26" y="102"/>
                    <a:pt x="24" y="102"/>
                    <a:pt x="24" y="102"/>
                  </a:cubicBezTo>
                  <a:cubicBezTo>
                    <a:pt x="24" y="101"/>
                    <a:pt x="24" y="101"/>
                    <a:pt x="23" y="100"/>
                  </a:cubicBezTo>
                  <a:cubicBezTo>
                    <a:pt x="23" y="100"/>
                    <a:pt x="21" y="100"/>
                    <a:pt x="20" y="100"/>
                  </a:cubicBezTo>
                  <a:cubicBezTo>
                    <a:pt x="20" y="100"/>
                    <a:pt x="20" y="99"/>
                    <a:pt x="20" y="99"/>
                  </a:cubicBezTo>
                  <a:cubicBezTo>
                    <a:pt x="20" y="98"/>
                    <a:pt x="20" y="96"/>
                    <a:pt x="20" y="95"/>
                  </a:cubicBezTo>
                  <a:cubicBezTo>
                    <a:pt x="20" y="94"/>
                    <a:pt x="21" y="92"/>
                    <a:pt x="21" y="92"/>
                  </a:cubicBezTo>
                  <a:cubicBezTo>
                    <a:pt x="21" y="90"/>
                    <a:pt x="19" y="89"/>
                    <a:pt x="19" y="88"/>
                  </a:cubicBezTo>
                  <a:cubicBezTo>
                    <a:pt x="19" y="86"/>
                    <a:pt x="20" y="84"/>
                    <a:pt x="19" y="83"/>
                  </a:cubicBezTo>
                  <a:cubicBezTo>
                    <a:pt x="19" y="83"/>
                    <a:pt x="17" y="83"/>
                    <a:pt x="17" y="82"/>
                  </a:cubicBezTo>
                  <a:cubicBezTo>
                    <a:pt x="17" y="82"/>
                    <a:pt x="16" y="82"/>
                    <a:pt x="16" y="81"/>
                  </a:cubicBezTo>
                  <a:cubicBezTo>
                    <a:pt x="16" y="81"/>
                    <a:pt x="16" y="79"/>
                    <a:pt x="16" y="78"/>
                  </a:cubicBezTo>
                  <a:cubicBezTo>
                    <a:pt x="15" y="78"/>
                    <a:pt x="15" y="77"/>
                    <a:pt x="15" y="76"/>
                  </a:cubicBezTo>
                  <a:cubicBezTo>
                    <a:pt x="15" y="76"/>
                    <a:pt x="15" y="74"/>
                    <a:pt x="15" y="74"/>
                  </a:cubicBezTo>
                  <a:cubicBezTo>
                    <a:pt x="15" y="73"/>
                    <a:pt x="13" y="72"/>
                    <a:pt x="12" y="72"/>
                  </a:cubicBezTo>
                  <a:cubicBezTo>
                    <a:pt x="11" y="72"/>
                    <a:pt x="11" y="73"/>
                    <a:pt x="10" y="73"/>
                  </a:cubicBezTo>
                  <a:cubicBezTo>
                    <a:pt x="10" y="73"/>
                    <a:pt x="9" y="72"/>
                    <a:pt x="9" y="72"/>
                  </a:cubicBezTo>
                  <a:cubicBezTo>
                    <a:pt x="8" y="73"/>
                    <a:pt x="9" y="74"/>
                    <a:pt x="8" y="74"/>
                  </a:cubicBezTo>
                  <a:cubicBezTo>
                    <a:pt x="8" y="74"/>
                    <a:pt x="7" y="74"/>
                    <a:pt x="6" y="74"/>
                  </a:cubicBezTo>
                  <a:cubicBezTo>
                    <a:pt x="6" y="74"/>
                    <a:pt x="5" y="74"/>
                    <a:pt x="5" y="73"/>
                  </a:cubicBezTo>
                  <a:cubicBezTo>
                    <a:pt x="5" y="73"/>
                    <a:pt x="5" y="71"/>
                    <a:pt x="5" y="71"/>
                  </a:cubicBezTo>
                  <a:cubicBezTo>
                    <a:pt x="5" y="71"/>
                    <a:pt x="6" y="70"/>
                    <a:pt x="6" y="70"/>
                  </a:cubicBezTo>
                  <a:cubicBezTo>
                    <a:pt x="6" y="69"/>
                    <a:pt x="6" y="69"/>
                    <a:pt x="6" y="69"/>
                  </a:cubicBezTo>
                  <a:cubicBezTo>
                    <a:pt x="5" y="69"/>
                    <a:pt x="4" y="69"/>
                    <a:pt x="4" y="69"/>
                  </a:cubicBezTo>
                  <a:cubicBezTo>
                    <a:pt x="3" y="70"/>
                    <a:pt x="4" y="72"/>
                    <a:pt x="3" y="72"/>
                  </a:cubicBezTo>
                  <a:cubicBezTo>
                    <a:pt x="3" y="73"/>
                    <a:pt x="2" y="73"/>
                    <a:pt x="2" y="73"/>
                  </a:cubicBezTo>
                  <a:cubicBezTo>
                    <a:pt x="2" y="74"/>
                    <a:pt x="3" y="75"/>
                    <a:pt x="2" y="76"/>
                  </a:cubicBezTo>
                  <a:cubicBezTo>
                    <a:pt x="2" y="76"/>
                    <a:pt x="1" y="76"/>
                    <a:pt x="1" y="76"/>
                  </a:cubicBezTo>
                  <a:cubicBezTo>
                    <a:pt x="0" y="75"/>
                    <a:pt x="0" y="73"/>
                    <a:pt x="0" y="72"/>
                  </a:cubicBezTo>
                  <a:cubicBezTo>
                    <a:pt x="0" y="71"/>
                    <a:pt x="0" y="69"/>
                    <a:pt x="0" y="69"/>
                  </a:cubicBezTo>
                  <a:cubicBezTo>
                    <a:pt x="0" y="68"/>
                    <a:pt x="1" y="67"/>
                    <a:pt x="1" y="67"/>
                  </a:cubicBezTo>
                  <a:cubicBezTo>
                    <a:pt x="1" y="67"/>
                    <a:pt x="2" y="67"/>
                    <a:pt x="3" y="67"/>
                  </a:cubicBezTo>
                  <a:cubicBezTo>
                    <a:pt x="3" y="66"/>
                    <a:pt x="3" y="65"/>
                    <a:pt x="4" y="65"/>
                  </a:cubicBezTo>
                  <a:cubicBezTo>
                    <a:pt x="4" y="64"/>
                    <a:pt x="4" y="63"/>
                    <a:pt x="4" y="62"/>
                  </a:cubicBezTo>
                  <a:cubicBezTo>
                    <a:pt x="4" y="62"/>
                    <a:pt x="5" y="61"/>
                    <a:pt x="5" y="61"/>
                  </a:cubicBezTo>
                  <a:cubicBezTo>
                    <a:pt x="5" y="60"/>
                    <a:pt x="4" y="60"/>
                    <a:pt x="3" y="60"/>
                  </a:cubicBezTo>
                  <a:cubicBezTo>
                    <a:pt x="2" y="59"/>
                    <a:pt x="1" y="58"/>
                    <a:pt x="1" y="58"/>
                  </a:cubicBezTo>
                  <a:cubicBezTo>
                    <a:pt x="1" y="57"/>
                    <a:pt x="0" y="56"/>
                    <a:pt x="0" y="56"/>
                  </a:cubicBezTo>
                  <a:cubicBezTo>
                    <a:pt x="0" y="56"/>
                    <a:pt x="2" y="55"/>
                    <a:pt x="2" y="54"/>
                  </a:cubicBezTo>
                  <a:cubicBezTo>
                    <a:pt x="2" y="54"/>
                    <a:pt x="2" y="52"/>
                    <a:pt x="2" y="51"/>
                  </a:cubicBezTo>
                  <a:cubicBezTo>
                    <a:pt x="2" y="51"/>
                    <a:pt x="2" y="49"/>
                    <a:pt x="3" y="48"/>
                  </a:cubicBezTo>
                  <a:cubicBezTo>
                    <a:pt x="3" y="48"/>
                    <a:pt x="5" y="48"/>
                    <a:pt x="5" y="47"/>
                  </a:cubicBezTo>
                  <a:cubicBezTo>
                    <a:pt x="5" y="47"/>
                    <a:pt x="5" y="45"/>
                    <a:pt x="5" y="45"/>
                  </a:cubicBezTo>
                  <a:cubicBezTo>
                    <a:pt x="6" y="44"/>
                    <a:pt x="6" y="42"/>
                    <a:pt x="7" y="41"/>
                  </a:cubicBezTo>
                  <a:cubicBezTo>
                    <a:pt x="7" y="41"/>
                    <a:pt x="8" y="40"/>
                    <a:pt x="8" y="39"/>
                  </a:cubicBezTo>
                  <a:cubicBezTo>
                    <a:pt x="8" y="39"/>
                    <a:pt x="7" y="38"/>
                    <a:pt x="7" y="38"/>
                  </a:cubicBezTo>
                  <a:cubicBezTo>
                    <a:pt x="6" y="37"/>
                    <a:pt x="5" y="37"/>
                    <a:pt x="5" y="37"/>
                  </a:cubicBezTo>
                  <a:cubicBezTo>
                    <a:pt x="4" y="37"/>
                    <a:pt x="4" y="36"/>
                    <a:pt x="4" y="35"/>
                  </a:cubicBezTo>
                  <a:cubicBezTo>
                    <a:pt x="3" y="34"/>
                    <a:pt x="4" y="33"/>
                    <a:pt x="4" y="32"/>
                  </a:cubicBezTo>
                  <a:cubicBezTo>
                    <a:pt x="4" y="31"/>
                    <a:pt x="4" y="30"/>
                    <a:pt x="5" y="30"/>
                  </a:cubicBezTo>
                  <a:cubicBezTo>
                    <a:pt x="5" y="30"/>
                    <a:pt x="7" y="31"/>
                    <a:pt x="7" y="31"/>
                  </a:cubicBezTo>
                  <a:cubicBezTo>
                    <a:pt x="8" y="31"/>
                    <a:pt x="9" y="32"/>
                    <a:pt x="10" y="32"/>
                  </a:cubicBezTo>
                  <a:cubicBezTo>
                    <a:pt x="10" y="33"/>
                    <a:pt x="9" y="34"/>
                    <a:pt x="9" y="34"/>
                  </a:cubicBezTo>
                  <a:cubicBezTo>
                    <a:pt x="9" y="35"/>
                    <a:pt x="10" y="36"/>
                    <a:pt x="10" y="36"/>
                  </a:cubicBezTo>
                  <a:cubicBezTo>
                    <a:pt x="10" y="37"/>
                    <a:pt x="10" y="38"/>
                    <a:pt x="10" y="38"/>
                  </a:cubicBezTo>
                  <a:cubicBezTo>
                    <a:pt x="11" y="39"/>
                    <a:pt x="12" y="40"/>
                    <a:pt x="12" y="41"/>
                  </a:cubicBezTo>
                  <a:cubicBezTo>
                    <a:pt x="13" y="42"/>
                    <a:pt x="13" y="43"/>
                    <a:pt x="14" y="43"/>
                  </a:cubicBezTo>
                  <a:cubicBezTo>
                    <a:pt x="15" y="43"/>
                    <a:pt x="16" y="43"/>
                    <a:pt x="17" y="43"/>
                  </a:cubicBezTo>
                  <a:cubicBezTo>
                    <a:pt x="18" y="43"/>
                    <a:pt x="19" y="44"/>
                    <a:pt x="20" y="44"/>
                  </a:cubicBezTo>
                  <a:cubicBezTo>
                    <a:pt x="20" y="44"/>
                    <a:pt x="21" y="43"/>
                    <a:pt x="22" y="43"/>
                  </a:cubicBezTo>
                  <a:cubicBezTo>
                    <a:pt x="23" y="43"/>
                    <a:pt x="25" y="44"/>
                    <a:pt x="26" y="44"/>
                  </a:cubicBezTo>
                  <a:cubicBezTo>
                    <a:pt x="27" y="44"/>
                    <a:pt x="27" y="46"/>
                    <a:pt x="28" y="46"/>
                  </a:cubicBezTo>
                  <a:cubicBezTo>
                    <a:pt x="29" y="47"/>
                    <a:pt x="30" y="47"/>
                    <a:pt x="31" y="47"/>
                  </a:cubicBezTo>
                  <a:cubicBezTo>
                    <a:pt x="32" y="47"/>
                    <a:pt x="34" y="46"/>
                    <a:pt x="36" y="46"/>
                  </a:cubicBezTo>
                  <a:cubicBezTo>
                    <a:pt x="37" y="45"/>
                    <a:pt x="39" y="45"/>
                    <a:pt x="40" y="44"/>
                  </a:cubicBezTo>
                  <a:cubicBezTo>
                    <a:pt x="41" y="43"/>
                    <a:pt x="41" y="41"/>
                    <a:pt x="42" y="40"/>
                  </a:cubicBezTo>
                  <a:cubicBezTo>
                    <a:pt x="43" y="39"/>
                    <a:pt x="46" y="38"/>
                    <a:pt x="48" y="37"/>
                  </a:cubicBezTo>
                  <a:cubicBezTo>
                    <a:pt x="48" y="37"/>
                    <a:pt x="49" y="36"/>
                    <a:pt x="50" y="36"/>
                  </a:cubicBezTo>
                  <a:cubicBezTo>
                    <a:pt x="50" y="36"/>
                    <a:pt x="52" y="37"/>
                    <a:pt x="52" y="37"/>
                  </a:cubicBezTo>
                  <a:cubicBezTo>
                    <a:pt x="53" y="38"/>
                    <a:pt x="55" y="37"/>
                    <a:pt x="56" y="37"/>
                  </a:cubicBezTo>
                  <a:cubicBezTo>
                    <a:pt x="56" y="36"/>
                    <a:pt x="57" y="35"/>
                    <a:pt x="58" y="35"/>
                  </a:cubicBezTo>
                  <a:cubicBezTo>
                    <a:pt x="59" y="34"/>
                    <a:pt x="60" y="32"/>
                    <a:pt x="61" y="31"/>
                  </a:cubicBezTo>
                  <a:cubicBezTo>
                    <a:pt x="61" y="30"/>
                    <a:pt x="61" y="28"/>
                    <a:pt x="61" y="28"/>
                  </a:cubicBezTo>
                  <a:cubicBezTo>
                    <a:pt x="62" y="27"/>
                    <a:pt x="62" y="26"/>
                    <a:pt x="63" y="25"/>
                  </a:cubicBezTo>
                  <a:cubicBezTo>
                    <a:pt x="63" y="25"/>
                    <a:pt x="65" y="25"/>
                    <a:pt x="65" y="24"/>
                  </a:cubicBezTo>
                  <a:cubicBezTo>
                    <a:pt x="66" y="24"/>
                    <a:pt x="67" y="22"/>
                    <a:pt x="68" y="21"/>
                  </a:cubicBezTo>
                  <a:cubicBezTo>
                    <a:pt x="69" y="21"/>
                    <a:pt x="70" y="20"/>
                    <a:pt x="71" y="19"/>
                  </a:cubicBezTo>
                  <a:cubicBezTo>
                    <a:pt x="72" y="18"/>
                    <a:pt x="74" y="15"/>
                    <a:pt x="75" y="14"/>
                  </a:cubicBezTo>
                  <a:cubicBezTo>
                    <a:pt x="76" y="14"/>
                    <a:pt x="77" y="15"/>
                    <a:pt x="78" y="15"/>
                  </a:cubicBezTo>
                  <a:cubicBezTo>
                    <a:pt x="79" y="15"/>
                    <a:pt x="80" y="15"/>
                    <a:pt x="81" y="14"/>
                  </a:cubicBezTo>
                  <a:cubicBezTo>
                    <a:pt x="81" y="14"/>
                    <a:pt x="82" y="12"/>
                    <a:pt x="83" y="12"/>
                  </a:cubicBezTo>
                  <a:cubicBezTo>
                    <a:pt x="83" y="12"/>
                    <a:pt x="85" y="12"/>
                    <a:pt x="85" y="11"/>
                  </a:cubicBezTo>
                  <a:cubicBezTo>
                    <a:pt x="86" y="11"/>
                    <a:pt x="86" y="8"/>
                    <a:pt x="86" y="7"/>
                  </a:cubicBezTo>
                  <a:cubicBezTo>
                    <a:pt x="86" y="7"/>
                    <a:pt x="85" y="5"/>
                    <a:pt x="85" y="5"/>
                  </a:cubicBezTo>
                  <a:cubicBezTo>
                    <a:pt x="85" y="4"/>
                    <a:pt x="84" y="4"/>
                    <a:pt x="84" y="3"/>
                  </a:cubicBezTo>
                  <a:cubicBezTo>
                    <a:pt x="84" y="3"/>
                    <a:pt x="84" y="2"/>
                    <a:pt x="84" y="2"/>
                  </a:cubicBezTo>
                  <a:cubicBezTo>
                    <a:pt x="84" y="2"/>
                    <a:pt x="85" y="1"/>
                    <a:pt x="86" y="1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8" y="1"/>
                    <a:pt x="89" y="1"/>
                    <a:pt x="89" y="1"/>
                  </a:cubicBezTo>
                  <a:cubicBezTo>
                    <a:pt x="90" y="1"/>
                    <a:pt x="91" y="0"/>
                    <a:pt x="92" y="0"/>
                  </a:cubicBezTo>
                  <a:cubicBezTo>
                    <a:pt x="93" y="0"/>
                    <a:pt x="94" y="1"/>
                    <a:pt x="94" y="2"/>
                  </a:cubicBezTo>
                  <a:cubicBezTo>
                    <a:pt x="94" y="2"/>
                    <a:pt x="95" y="3"/>
                    <a:pt x="95" y="3"/>
                  </a:cubicBezTo>
                  <a:cubicBezTo>
                    <a:pt x="95" y="3"/>
                    <a:pt x="94" y="4"/>
                    <a:pt x="94" y="4"/>
                  </a:cubicBezTo>
                  <a:cubicBezTo>
                    <a:pt x="94" y="5"/>
                    <a:pt x="94" y="6"/>
                    <a:pt x="94" y="7"/>
                  </a:cubicBezTo>
                  <a:cubicBezTo>
                    <a:pt x="94" y="7"/>
                    <a:pt x="94" y="8"/>
                    <a:pt x="95" y="8"/>
                  </a:cubicBezTo>
                  <a:cubicBezTo>
                    <a:pt x="95" y="8"/>
                    <a:pt x="96" y="8"/>
                    <a:pt x="96" y="8"/>
                  </a:cubicBezTo>
                  <a:cubicBezTo>
                    <a:pt x="97" y="8"/>
                    <a:pt x="96" y="7"/>
                    <a:pt x="96" y="6"/>
                  </a:cubicBezTo>
                  <a:cubicBezTo>
                    <a:pt x="97" y="5"/>
                    <a:pt x="97" y="5"/>
                    <a:pt x="97" y="5"/>
                  </a:cubicBezTo>
                  <a:cubicBezTo>
                    <a:pt x="97" y="5"/>
                    <a:pt x="97" y="6"/>
                    <a:pt x="97" y="7"/>
                  </a:cubicBezTo>
                  <a:cubicBezTo>
                    <a:pt x="98" y="7"/>
                    <a:pt x="97" y="8"/>
                    <a:pt x="97" y="9"/>
                  </a:cubicBezTo>
                  <a:cubicBezTo>
                    <a:pt x="98" y="9"/>
                    <a:pt x="98" y="10"/>
                    <a:pt x="98" y="10"/>
                  </a:cubicBezTo>
                  <a:cubicBezTo>
                    <a:pt x="99" y="9"/>
                    <a:pt x="99" y="8"/>
                    <a:pt x="99" y="8"/>
                  </a:cubicBezTo>
                  <a:cubicBezTo>
                    <a:pt x="99" y="8"/>
                    <a:pt x="100" y="9"/>
                    <a:pt x="101" y="8"/>
                  </a:cubicBezTo>
                  <a:cubicBezTo>
                    <a:pt x="101" y="8"/>
                    <a:pt x="100" y="7"/>
                    <a:pt x="100" y="7"/>
                  </a:cubicBezTo>
                  <a:cubicBezTo>
                    <a:pt x="101" y="6"/>
                    <a:pt x="102" y="6"/>
                    <a:pt x="102" y="7"/>
                  </a:cubicBezTo>
                  <a:cubicBezTo>
                    <a:pt x="103" y="7"/>
                    <a:pt x="103" y="8"/>
                    <a:pt x="103" y="8"/>
                  </a:cubicBezTo>
                  <a:cubicBezTo>
                    <a:pt x="104" y="8"/>
                    <a:pt x="104" y="10"/>
                    <a:pt x="105" y="10"/>
                  </a:cubicBezTo>
                  <a:cubicBezTo>
                    <a:pt x="105" y="11"/>
                    <a:pt x="106" y="11"/>
                    <a:pt x="106" y="11"/>
                  </a:cubicBezTo>
                  <a:cubicBezTo>
                    <a:pt x="106" y="12"/>
                    <a:pt x="108" y="12"/>
                    <a:pt x="109" y="13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8" y="17"/>
                    <a:pt x="108" y="17"/>
                  </a:cubicBezTo>
                  <a:cubicBezTo>
                    <a:pt x="108" y="18"/>
                    <a:pt x="109" y="18"/>
                    <a:pt x="110" y="18"/>
                  </a:cubicBezTo>
                  <a:cubicBezTo>
                    <a:pt x="110" y="18"/>
                    <a:pt x="110" y="17"/>
                    <a:pt x="110" y="16"/>
                  </a:cubicBezTo>
                  <a:cubicBezTo>
                    <a:pt x="110" y="16"/>
                    <a:pt x="110" y="15"/>
                    <a:pt x="111" y="14"/>
                  </a:cubicBezTo>
                  <a:cubicBezTo>
                    <a:pt x="111" y="14"/>
                    <a:pt x="113" y="14"/>
                    <a:pt x="114" y="14"/>
                  </a:cubicBezTo>
                  <a:cubicBezTo>
                    <a:pt x="114" y="13"/>
                    <a:pt x="114" y="12"/>
                    <a:pt x="114" y="12"/>
                  </a:cubicBezTo>
                  <a:cubicBezTo>
                    <a:pt x="115" y="12"/>
                    <a:pt x="116" y="12"/>
                    <a:pt x="116" y="12"/>
                  </a:cubicBezTo>
                  <a:cubicBezTo>
                    <a:pt x="116" y="13"/>
                    <a:pt x="117" y="14"/>
                    <a:pt x="118" y="15"/>
                  </a:cubicBezTo>
                  <a:cubicBezTo>
                    <a:pt x="118" y="15"/>
                    <a:pt x="119" y="17"/>
                    <a:pt x="119" y="18"/>
                  </a:cubicBezTo>
                  <a:cubicBezTo>
                    <a:pt x="119" y="18"/>
                    <a:pt x="119" y="19"/>
                    <a:pt x="118" y="19"/>
                  </a:cubicBezTo>
                  <a:cubicBezTo>
                    <a:pt x="118" y="20"/>
                    <a:pt x="116" y="19"/>
                    <a:pt x="116" y="20"/>
                  </a:cubicBezTo>
                  <a:cubicBezTo>
                    <a:pt x="116" y="20"/>
                    <a:pt x="116" y="21"/>
                    <a:pt x="116" y="22"/>
                  </a:cubicBezTo>
                  <a:cubicBezTo>
                    <a:pt x="116" y="22"/>
                    <a:pt x="115" y="23"/>
                    <a:pt x="115" y="23"/>
                  </a:cubicBezTo>
                  <a:cubicBezTo>
                    <a:pt x="115" y="24"/>
                    <a:pt x="114" y="24"/>
                    <a:pt x="114" y="25"/>
                  </a:cubicBezTo>
                  <a:cubicBezTo>
                    <a:pt x="114" y="25"/>
                    <a:pt x="113" y="27"/>
                    <a:pt x="114" y="28"/>
                  </a:cubicBezTo>
                  <a:cubicBezTo>
                    <a:pt x="114" y="28"/>
                    <a:pt x="115" y="27"/>
                    <a:pt x="115" y="27"/>
                  </a:cubicBezTo>
                  <a:cubicBezTo>
                    <a:pt x="116" y="26"/>
                    <a:pt x="117" y="25"/>
                    <a:pt x="117" y="25"/>
                  </a:cubicBezTo>
                  <a:cubicBezTo>
                    <a:pt x="118" y="25"/>
                    <a:pt x="118" y="26"/>
                    <a:pt x="118" y="27"/>
                  </a:cubicBezTo>
                  <a:cubicBezTo>
                    <a:pt x="118" y="27"/>
                    <a:pt x="117" y="28"/>
                    <a:pt x="118" y="28"/>
                  </a:cubicBezTo>
                  <a:cubicBezTo>
                    <a:pt x="118" y="28"/>
                    <a:pt x="119" y="28"/>
                    <a:pt x="119" y="28"/>
                  </a:cubicBezTo>
                  <a:cubicBezTo>
                    <a:pt x="119" y="28"/>
                    <a:pt x="119" y="27"/>
                    <a:pt x="120" y="26"/>
                  </a:cubicBezTo>
                  <a:cubicBezTo>
                    <a:pt x="120" y="26"/>
                    <a:pt x="122" y="26"/>
                    <a:pt x="123" y="26"/>
                  </a:cubicBezTo>
                  <a:cubicBezTo>
                    <a:pt x="123" y="26"/>
                    <a:pt x="125" y="27"/>
                    <a:pt x="125" y="27"/>
                  </a:cubicBezTo>
                  <a:cubicBezTo>
                    <a:pt x="125" y="28"/>
                    <a:pt x="126" y="29"/>
                    <a:pt x="126" y="29"/>
                  </a:cubicBezTo>
                  <a:cubicBezTo>
                    <a:pt x="125" y="29"/>
                    <a:pt x="125" y="30"/>
                    <a:pt x="125" y="30"/>
                  </a:cubicBezTo>
                  <a:cubicBezTo>
                    <a:pt x="124" y="30"/>
                    <a:pt x="123" y="29"/>
                    <a:pt x="122" y="29"/>
                  </a:cubicBezTo>
                  <a:cubicBezTo>
                    <a:pt x="121" y="29"/>
                    <a:pt x="120" y="31"/>
                    <a:pt x="120" y="31"/>
                  </a:cubicBezTo>
                  <a:cubicBezTo>
                    <a:pt x="120" y="32"/>
                    <a:pt x="120" y="33"/>
                    <a:pt x="120" y="34"/>
                  </a:cubicBezTo>
                  <a:cubicBezTo>
                    <a:pt x="120" y="34"/>
                    <a:pt x="119" y="34"/>
                    <a:pt x="119" y="35"/>
                  </a:cubicBezTo>
                  <a:cubicBezTo>
                    <a:pt x="119" y="35"/>
                    <a:pt x="120" y="36"/>
                    <a:pt x="119" y="36"/>
                  </a:cubicBezTo>
                  <a:cubicBezTo>
                    <a:pt x="119" y="37"/>
                    <a:pt x="118" y="36"/>
                    <a:pt x="118" y="36"/>
                  </a:cubicBezTo>
                  <a:cubicBezTo>
                    <a:pt x="117" y="36"/>
                    <a:pt x="115" y="35"/>
                    <a:pt x="114" y="36"/>
                  </a:cubicBezTo>
                  <a:cubicBezTo>
                    <a:pt x="114" y="36"/>
                    <a:pt x="114" y="38"/>
                    <a:pt x="114" y="38"/>
                  </a:cubicBezTo>
                  <a:cubicBezTo>
                    <a:pt x="114" y="38"/>
                    <a:pt x="116" y="38"/>
                    <a:pt x="116" y="38"/>
                  </a:cubicBezTo>
                  <a:cubicBezTo>
                    <a:pt x="117" y="38"/>
                    <a:pt x="119" y="39"/>
                    <a:pt x="119" y="39"/>
                  </a:cubicBezTo>
                  <a:cubicBezTo>
                    <a:pt x="120" y="39"/>
                    <a:pt x="121" y="38"/>
                    <a:pt x="121" y="38"/>
                  </a:cubicBezTo>
                  <a:cubicBezTo>
                    <a:pt x="122" y="38"/>
                    <a:pt x="124" y="37"/>
                    <a:pt x="124" y="37"/>
                  </a:cubicBezTo>
                  <a:cubicBezTo>
                    <a:pt x="124" y="38"/>
                    <a:pt x="124" y="39"/>
                    <a:pt x="124" y="39"/>
                  </a:cubicBezTo>
                  <a:cubicBezTo>
                    <a:pt x="124" y="39"/>
                    <a:pt x="124" y="40"/>
                    <a:pt x="124" y="40"/>
                  </a:cubicBezTo>
                  <a:cubicBezTo>
                    <a:pt x="124" y="40"/>
                    <a:pt x="125" y="42"/>
                    <a:pt x="126" y="42"/>
                  </a:cubicBezTo>
                  <a:cubicBezTo>
                    <a:pt x="126" y="43"/>
                    <a:pt x="127" y="42"/>
                    <a:pt x="128" y="42"/>
                  </a:cubicBezTo>
                  <a:cubicBezTo>
                    <a:pt x="128" y="43"/>
                    <a:pt x="129" y="44"/>
                    <a:pt x="129" y="44"/>
                  </a:cubicBezTo>
                  <a:cubicBezTo>
                    <a:pt x="130" y="44"/>
                    <a:pt x="131" y="44"/>
                    <a:pt x="131" y="44"/>
                  </a:cubicBezTo>
                  <a:cubicBezTo>
                    <a:pt x="132" y="45"/>
                    <a:pt x="133" y="45"/>
                    <a:pt x="133" y="46"/>
                  </a:cubicBezTo>
                  <a:cubicBezTo>
                    <a:pt x="133" y="46"/>
                    <a:pt x="132" y="47"/>
                    <a:pt x="132" y="47"/>
                  </a:cubicBezTo>
                  <a:cubicBezTo>
                    <a:pt x="131" y="47"/>
                    <a:pt x="130" y="46"/>
                    <a:pt x="130" y="46"/>
                  </a:cubicBezTo>
                  <a:cubicBezTo>
                    <a:pt x="130" y="46"/>
                    <a:pt x="129" y="47"/>
                    <a:pt x="129" y="47"/>
                  </a:cubicBezTo>
                  <a:cubicBezTo>
                    <a:pt x="129" y="47"/>
                    <a:pt x="130" y="48"/>
                    <a:pt x="130" y="48"/>
                  </a:cubicBezTo>
                  <a:cubicBezTo>
                    <a:pt x="130" y="48"/>
                    <a:pt x="130" y="49"/>
                    <a:pt x="129" y="49"/>
                  </a:cubicBezTo>
                  <a:cubicBezTo>
                    <a:pt x="128" y="49"/>
                    <a:pt x="128" y="49"/>
                    <a:pt x="128" y="49"/>
                  </a:cubicBezTo>
                  <a:cubicBezTo>
                    <a:pt x="128" y="49"/>
                    <a:pt x="128" y="48"/>
                    <a:pt x="127" y="48"/>
                  </a:cubicBezTo>
                  <a:cubicBezTo>
                    <a:pt x="127" y="48"/>
                    <a:pt x="127" y="49"/>
                    <a:pt x="127" y="49"/>
                  </a:cubicBezTo>
                  <a:cubicBezTo>
                    <a:pt x="126" y="50"/>
                    <a:pt x="126" y="51"/>
                    <a:pt x="127" y="51"/>
                  </a:cubicBezTo>
                  <a:cubicBezTo>
                    <a:pt x="127" y="52"/>
                    <a:pt x="129" y="52"/>
                    <a:pt x="130" y="52"/>
                  </a:cubicBezTo>
                  <a:cubicBezTo>
                    <a:pt x="130" y="53"/>
                    <a:pt x="132" y="55"/>
                    <a:pt x="132" y="55"/>
                  </a:cubicBezTo>
                  <a:cubicBezTo>
                    <a:pt x="132" y="56"/>
                    <a:pt x="131" y="58"/>
                    <a:pt x="131" y="59"/>
                  </a:cubicBezTo>
                  <a:cubicBezTo>
                    <a:pt x="131" y="59"/>
                    <a:pt x="132" y="61"/>
                    <a:pt x="132" y="61"/>
                  </a:cubicBezTo>
                  <a:cubicBezTo>
                    <a:pt x="133" y="62"/>
                    <a:pt x="134" y="62"/>
                    <a:pt x="134" y="62"/>
                  </a:cubicBezTo>
                  <a:cubicBezTo>
                    <a:pt x="134" y="63"/>
                    <a:pt x="134" y="64"/>
                    <a:pt x="134" y="64"/>
                  </a:cubicBezTo>
                  <a:cubicBezTo>
                    <a:pt x="134" y="65"/>
                    <a:pt x="134" y="66"/>
                    <a:pt x="134" y="66"/>
                  </a:cubicBezTo>
                  <a:cubicBezTo>
                    <a:pt x="134" y="67"/>
                    <a:pt x="133" y="67"/>
                    <a:pt x="133" y="68"/>
                  </a:cubicBezTo>
                  <a:cubicBezTo>
                    <a:pt x="133" y="69"/>
                    <a:pt x="133" y="70"/>
                    <a:pt x="133" y="71"/>
                  </a:cubicBezTo>
                  <a:cubicBezTo>
                    <a:pt x="133" y="72"/>
                    <a:pt x="134" y="73"/>
                    <a:pt x="135" y="74"/>
                  </a:cubicBezTo>
                  <a:cubicBezTo>
                    <a:pt x="135" y="75"/>
                    <a:pt x="138" y="76"/>
                    <a:pt x="138" y="77"/>
                  </a:cubicBezTo>
                  <a:cubicBezTo>
                    <a:pt x="138" y="77"/>
                    <a:pt x="138" y="78"/>
                    <a:pt x="138" y="79"/>
                  </a:cubicBezTo>
                  <a:cubicBezTo>
                    <a:pt x="138" y="79"/>
                    <a:pt x="140" y="80"/>
                    <a:pt x="140" y="80"/>
                  </a:cubicBezTo>
                  <a:cubicBezTo>
                    <a:pt x="141" y="80"/>
                    <a:pt x="141" y="81"/>
                    <a:pt x="141" y="82"/>
                  </a:cubicBezTo>
                  <a:cubicBezTo>
                    <a:pt x="141" y="82"/>
                    <a:pt x="140" y="83"/>
                    <a:pt x="139" y="84"/>
                  </a:cubicBezTo>
                  <a:cubicBezTo>
                    <a:pt x="139" y="85"/>
                    <a:pt x="139" y="88"/>
                    <a:pt x="138" y="89"/>
                  </a:cubicBezTo>
                  <a:cubicBezTo>
                    <a:pt x="138" y="90"/>
                    <a:pt x="137" y="90"/>
                    <a:pt x="136" y="91"/>
                  </a:cubicBezTo>
                  <a:cubicBezTo>
                    <a:pt x="135" y="92"/>
                    <a:pt x="137" y="94"/>
                    <a:pt x="136" y="95"/>
                  </a:cubicBezTo>
                  <a:cubicBezTo>
                    <a:pt x="136" y="96"/>
                    <a:pt x="134" y="97"/>
                    <a:pt x="134" y="97"/>
                  </a:cubicBezTo>
                  <a:cubicBezTo>
                    <a:pt x="133" y="97"/>
                    <a:pt x="133" y="97"/>
                    <a:pt x="132" y="97"/>
                  </a:cubicBezTo>
                  <a:cubicBezTo>
                    <a:pt x="131" y="98"/>
                    <a:pt x="128" y="99"/>
                    <a:pt x="128" y="100"/>
                  </a:cubicBezTo>
                  <a:cubicBezTo>
                    <a:pt x="127" y="101"/>
                    <a:pt x="127" y="102"/>
                    <a:pt x="126" y="103"/>
                  </a:cubicBezTo>
                  <a:cubicBezTo>
                    <a:pt x="126" y="104"/>
                    <a:pt x="124" y="106"/>
                    <a:pt x="124" y="107"/>
                  </a:cubicBezTo>
                  <a:cubicBezTo>
                    <a:pt x="123" y="108"/>
                    <a:pt x="123" y="111"/>
                    <a:pt x="123" y="112"/>
                  </a:cubicBezTo>
                  <a:cubicBezTo>
                    <a:pt x="123" y="114"/>
                    <a:pt x="124" y="116"/>
                    <a:pt x="125" y="118"/>
                  </a:cubicBezTo>
                  <a:cubicBezTo>
                    <a:pt x="125" y="119"/>
                    <a:pt x="125" y="122"/>
                    <a:pt x="126" y="123"/>
                  </a:cubicBezTo>
                  <a:cubicBezTo>
                    <a:pt x="127" y="125"/>
                    <a:pt x="130" y="126"/>
                    <a:pt x="131" y="127"/>
                  </a:cubicBezTo>
                  <a:cubicBezTo>
                    <a:pt x="131" y="128"/>
                    <a:pt x="132" y="131"/>
                    <a:pt x="131" y="132"/>
                  </a:cubicBezTo>
                  <a:cubicBezTo>
                    <a:pt x="131" y="132"/>
                    <a:pt x="130" y="133"/>
                    <a:pt x="130" y="133"/>
                  </a:cubicBezTo>
                  <a:cubicBezTo>
                    <a:pt x="130" y="134"/>
                    <a:pt x="130" y="135"/>
                    <a:pt x="130" y="136"/>
                  </a:cubicBezTo>
                  <a:cubicBezTo>
                    <a:pt x="129" y="137"/>
                    <a:pt x="128" y="138"/>
                    <a:pt x="128" y="139"/>
                  </a:cubicBezTo>
                  <a:cubicBezTo>
                    <a:pt x="127" y="140"/>
                    <a:pt x="127" y="141"/>
                    <a:pt x="127" y="142"/>
                  </a:cubicBezTo>
                  <a:cubicBezTo>
                    <a:pt x="128" y="142"/>
                    <a:pt x="129" y="143"/>
                    <a:pt x="129" y="144"/>
                  </a:cubicBezTo>
                  <a:cubicBezTo>
                    <a:pt x="129" y="144"/>
                    <a:pt x="130" y="146"/>
                    <a:pt x="130" y="147"/>
                  </a:cubicBezTo>
                  <a:cubicBezTo>
                    <a:pt x="129" y="147"/>
                    <a:pt x="128" y="148"/>
                    <a:pt x="128" y="148"/>
                  </a:cubicBezTo>
                  <a:cubicBezTo>
                    <a:pt x="127" y="148"/>
                    <a:pt x="128" y="149"/>
                    <a:pt x="128" y="150"/>
                  </a:cubicBezTo>
                  <a:cubicBezTo>
                    <a:pt x="128" y="150"/>
                    <a:pt x="129" y="151"/>
                    <a:pt x="129" y="152"/>
                  </a:cubicBezTo>
                  <a:cubicBezTo>
                    <a:pt x="129" y="153"/>
                    <a:pt x="129" y="155"/>
                    <a:pt x="128" y="156"/>
                  </a:cubicBezTo>
                  <a:cubicBezTo>
                    <a:pt x="128" y="157"/>
                    <a:pt x="127" y="158"/>
                    <a:pt x="127" y="159"/>
                  </a:cubicBezTo>
                  <a:cubicBezTo>
                    <a:pt x="127" y="160"/>
                    <a:pt x="126" y="161"/>
                    <a:pt x="126" y="162"/>
                  </a:cubicBezTo>
                  <a:cubicBezTo>
                    <a:pt x="127" y="163"/>
                    <a:pt x="127" y="165"/>
                    <a:pt x="128" y="166"/>
                  </a:cubicBezTo>
                  <a:cubicBezTo>
                    <a:pt x="128" y="167"/>
                    <a:pt x="128" y="168"/>
                    <a:pt x="127" y="169"/>
                  </a:cubicBezTo>
                  <a:cubicBezTo>
                    <a:pt x="127" y="170"/>
                    <a:pt x="126" y="171"/>
                    <a:pt x="126" y="171"/>
                  </a:cubicBezTo>
                  <a:cubicBezTo>
                    <a:pt x="126" y="172"/>
                    <a:pt x="126" y="173"/>
                    <a:pt x="126" y="173"/>
                  </a:cubicBezTo>
                  <a:cubicBezTo>
                    <a:pt x="126" y="174"/>
                    <a:pt x="125" y="174"/>
                    <a:pt x="125" y="175"/>
                  </a:cubicBezTo>
                  <a:cubicBezTo>
                    <a:pt x="125" y="176"/>
                    <a:pt x="125" y="179"/>
                    <a:pt x="125" y="180"/>
                  </a:cubicBezTo>
                  <a:cubicBezTo>
                    <a:pt x="125" y="182"/>
                    <a:pt x="125" y="185"/>
                    <a:pt x="125" y="186"/>
                  </a:cubicBezTo>
                  <a:cubicBezTo>
                    <a:pt x="124" y="188"/>
                    <a:pt x="122" y="190"/>
                    <a:pt x="123" y="191"/>
                  </a:cubicBezTo>
                  <a:cubicBezTo>
                    <a:pt x="123" y="193"/>
                    <a:pt x="124" y="194"/>
                    <a:pt x="124" y="195"/>
                  </a:cubicBezTo>
                  <a:cubicBezTo>
                    <a:pt x="124" y="196"/>
                    <a:pt x="124" y="199"/>
                    <a:pt x="123" y="201"/>
                  </a:cubicBezTo>
                  <a:cubicBezTo>
                    <a:pt x="123" y="202"/>
                    <a:pt x="122" y="204"/>
                    <a:pt x="121" y="205"/>
                  </a:cubicBezTo>
                  <a:cubicBezTo>
                    <a:pt x="121" y="205"/>
                    <a:pt x="121" y="207"/>
                    <a:pt x="121" y="208"/>
                  </a:cubicBezTo>
                  <a:cubicBezTo>
                    <a:pt x="120" y="208"/>
                    <a:pt x="120" y="208"/>
                    <a:pt x="120" y="208"/>
                  </a:cubicBezTo>
                  <a:cubicBezTo>
                    <a:pt x="119" y="208"/>
                    <a:pt x="119" y="209"/>
                    <a:pt x="119" y="210"/>
                  </a:cubicBezTo>
                  <a:cubicBezTo>
                    <a:pt x="120" y="210"/>
                    <a:pt x="121" y="210"/>
                    <a:pt x="121" y="211"/>
                  </a:cubicBezTo>
                  <a:cubicBezTo>
                    <a:pt x="121" y="211"/>
                    <a:pt x="121" y="213"/>
                    <a:pt x="122" y="213"/>
                  </a:cubicBezTo>
                  <a:cubicBezTo>
                    <a:pt x="122" y="214"/>
                    <a:pt x="124" y="214"/>
                    <a:pt x="124" y="214"/>
                  </a:cubicBezTo>
                  <a:cubicBezTo>
                    <a:pt x="124" y="215"/>
                    <a:pt x="123" y="215"/>
                    <a:pt x="122" y="215"/>
                  </a:cubicBezTo>
                  <a:cubicBezTo>
                    <a:pt x="122" y="216"/>
                    <a:pt x="121" y="215"/>
                    <a:pt x="121" y="215"/>
                  </a:cubicBezTo>
                  <a:cubicBezTo>
                    <a:pt x="120" y="216"/>
                    <a:pt x="120" y="217"/>
                    <a:pt x="119" y="217"/>
                  </a:cubicBezTo>
                  <a:cubicBezTo>
                    <a:pt x="119" y="218"/>
                    <a:pt x="119" y="219"/>
                    <a:pt x="119" y="220"/>
                  </a:cubicBezTo>
                  <a:cubicBezTo>
                    <a:pt x="119" y="221"/>
                    <a:pt x="118" y="223"/>
                    <a:pt x="118" y="224"/>
                  </a:cubicBezTo>
                  <a:cubicBezTo>
                    <a:pt x="118" y="225"/>
                    <a:pt x="119" y="226"/>
                    <a:pt x="119" y="227"/>
                  </a:cubicBezTo>
                  <a:cubicBezTo>
                    <a:pt x="119" y="228"/>
                    <a:pt x="118" y="229"/>
                    <a:pt x="118" y="229"/>
                  </a:cubicBezTo>
                  <a:cubicBezTo>
                    <a:pt x="118" y="230"/>
                    <a:pt x="118" y="231"/>
                    <a:pt x="118" y="232"/>
                  </a:cubicBezTo>
                  <a:cubicBezTo>
                    <a:pt x="117" y="232"/>
                    <a:pt x="116" y="231"/>
                    <a:pt x="115" y="232"/>
                  </a:cubicBezTo>
                  <a:cubicBezTo>
                    <a:pt x="115" y="232"/>
                    <a:pt x="115" y="233"/>
                    <a:pt x="115" y="234"/>
                  </a:cubicBezTo>
                  <a:cubicBezTo>
                    <a:pt x="115" y="234"/>
                    <a:pt x="116" y="235"/>
                    <a:pt x="115" y="236"/>
                  </a:cubicBezTo>
                  <a:cubicBezTo>
                    <a:pt x="115" y="236"/>
                    <a:pt x="114" y="236"/>
                    <a:pt x="113" y="236"/>
                  </a:cubicBezTo>
                  <a:cubicBezTo>
                    <a:pt x="113" y="235"/>
                    <a:pt x="113" y="235"/>
                    <a:pt x="113" y="234"/>
                  </a:cubicBezTo>
                  <a:cubicBezTo>
                    <a:pt x="112" y="234"/>
                    <a:pt x="113" y="233"/>
                    <a:pt x="112" y="233"/>
                  </a:cubicBezTo>
                  <a:cubicBezTo>
                    <a:pt x="112" y="232"/>
                    <a:pt x="111" y="233"/>
                    <a:pt x="110" y="233"/>
                  </a:cubicBezTo>
                  <a:cubicBezTo>
                    <a:pt x="109" y="233"/>
                    <a:pt x="108" y="233"/>
                    <a:pt x="107" y="233"/>
                  </a:cubicBezTo>
                  <a:cubicBezTo>
                    <a:pt x="107" y="233"/>
                    <a:pt x="106" y="232"/>
                    <a:pt x="106" y="232"/>
                  </a:cubicBezTo>
                  <a:cubicBezTo>
                    <a:pt x="106" y="232"/>
                    <a:pt x="104" y="232"/>
                    <a:pt x="104" y="232"/>
                  </a:cubicBezTo>
                  <a:cubicBezTo>
                    <a:pt x="103" y="232"/>
                    <a:pt x="103" y="231"/>
                    <a:pt x="103" y="230"/>
                  </a:cubicBezTo>
                  <a:cubicBezTo>
                    <a:pt x="102" y="230"/>
                    <a:pt x="102" y="229"/>
                    <a:pt x="101" y="229"/>
                  </a:cubicBezTo>
                  <a:cubicBezTo>
                    <a:pt x="101" y="229"/>
                    <a:pt x="99" y="229"/>
                    <a:pt x="99" y="229"/>
                  </a:cubicBezTo>
                  <a:cubicBezTo>
                    <a:pt x="98" y="228"/>
                    <a:pt x="98" y="227"/>
                    <a:pt x="98" y="226"/>
                  </a:cubicBezTo>
                  <a:cubicBezTo>
                    <a:pt x="97" y="226"/>
                    <a:pt x="98" y="225"/>
                    <a:pt x="97" y="224"/>
                  </a:cubicBezTo>
                  <a:cubicBezTo>
                    <a:pt x="97" y="223"/>
                    <a:pt x="95" y="223"/>
                    <a:pt x="93" y="222"/>
                  </a:cubicBezTo>
                  <a:cubicBezTo>
                    <a:pt x="93" y="222"/>
                    <a:pt x="91" y="222"/>
                    <a:pt x="90" y="222"/>
                  </a:cubicBezTo>
                  <a:cubicBezTo>
                    <a:pt x="89" y="222"/>
                    <a:pt x="88" y="223"/>
                    <a:pt x="87" y="223"/>
                  </a:cubicBezTo>
                  <a:cubicBezTo>
                    <a:pt x="87" y="223"/>
                    <a:pt x="86" y="223"/>
                    <a:pt x="85" y="223"/>
                  </a:cubicBezTo>
                  <a:cubicBezTo>
                    <a:pt x="85" y="224"/>
                    <a:pt x="85" y="225"/>
                    <a:pt x="85" y="225"/>
                  </a:cubicBezTo>
                  <a:cubicBezTo>
                    <a:pt x="85" y="225"/>
                    <a:pt x="84" y="226"/>
                    <a:pt x="84" y="226"/>
                  </a:cubicBezTo>
                  <a:cubicBezTo>
                    <a:pt x="83" y="226"/>
                    <a:pt x="82" y="225"/>
                    <a:pt x="82" y="225"/>
                  </a:cubicBezTo>
                  <a:cubicBezTo>
                    <a:pt x="81" y="225"/>
                    <a:pt x="81" y="225"/>
                    <a:pt x="80" y="225"/>
                  </a:cubicBezTo>
                  <a:cubicBezTo>
                    <a:pt x="80" y="225"/>
                    <a:pt x="79" y="225"/>
                    <a:pt x="78" y="225"/>
                  </a:cubicBezTo>
                  <a:cubicBezTo>
                    <a:pt x="78" y="225"/>
                    <a:pt x="76" y="226"/>
                    <a:pt x="76" y="226"/>
                  </a:cubicBezTo>
                  <a:cubicBezTo>
                    <a:pt x="75" y="226"/>
                    <a:pt x="75" y="227"/>
                    <a:pt x="74" y="228"/>
                  </a:cubicBezTo>
                  <a:cubicBezTo>
                    <a:pt x="73" y="228"/>
                    <a:pt x="72" y="229"/>
                    <a:pt x="71" y="230"/>
                  </a:cubicBezTo>
                  <a:cubicBezTo>
                    <a:pt x="71" y="231"/>
                    <a:pt x="70" y="233"/>
                    <a:pt x="70" y="234"/>
                  </a:cubicBezTo>
                  <a:cubicBezTo>
                    <a:pt x="70" y="235"/>
                    <a:pt x="71" y="237"/>
                    <a:pt x="71" y="237"/>
                  </a:cubicBezTo>
                  <a:cubicBezTo>
                    <a:pt x="72" y="238"/>
                    <a:pt x="73" y="238"/>
                    <a:pt x="73" y="239"/>
                  </a:cubicBezTo>
                  <a:cubicBezTo>
                    <a:pt x="74" y="239"/>
                    <a:pt x="75" y="241"/>
                    <a:pt x="74" y="242"/>
                  </a:cubicBezTo>
                  <a:cubicBezTo>
                    <a:pt x="74" y="242"/>
                    <a:pt x="72" y="242"/>
                    <a:pt x="72" y="243"/>
                  </a:cubicBezTo>
                  <a:cubicBezTo>
                    <a:pt x="72" y="243"/>
                    <a:pt x="71" y="244"/>
                    <a:pt x="71" y="244"/>
                  </a:cubicBezTo>
                  <a:cubicBezTo>
                    <a:pt x="71" y="245"/>
                    <a:pt x="72" y="246"/>
                    <a:pt x="72" y="246"/>
                  </a:cubicBezTo>
                  <a:cubicBezTo>
                    <a:pt x="72" y="247"/>
                    <a:pt x="73" y="248"/>
                    <a:pt x="72" y="249"/>
                  </a:cubicBezTo>
                  <a:cubicBezTo>
                    <a:pt x="72" y="249"/>
                    <a:pt x="71" y="249"/>
                    <a:pt x="71" y="249"/>
                  </a:cubicBezTo>
                  <a:cubicBezTo>
                    <a:pt x="71" y="249"/>
                    <a:pt x="70" y="248"/>
                    <a:pt x="70" y="248"/>
                  </a:cubicBezTo>
                  <a:cubicBezTo>
                    <a:pt x="69" y="249"/>
                    <a:pt x="69" y="250"/>
                    <a:pt x="69" y="250"/>
                  </a:cubicBezTo>
                  <a:cubicBezTo>
                    <a:pt x="68" y="250"/>
                    <a:pt x="66" y="251"/>
                    <a:pt x="65" y="251"/>
                  </a:cubicBezTo>
                  <a:cubicBezTo>
                    <a:pt x="65" y="252"/>
                    <a:pt x="64" y="254"/>
                    <a:pt x="63" y="255"/>
                  </a:cubicBezTo>
                  <a:cubicBezTo>
                    <a:pt x="63" y="256"/>
                    <a:pt x="62" y="257"/>
                    <a:pt x="62" y="257"/>
                  </a:cubicBezTo>
                  <a:cubicBezTo>
                    <a:pt x="62" y="257"/>
                    <a:pt x="61" y="257"/>
                    <a:pt x="60" y="257"/>
                  </a:cubicBezTo>
                  <a:cubicBezTo>
                    <a:pt x="60" y="258"/>
                    <a:pt x="59" y="258"/>
                    <a:pt x="59" y="258"/>
                  </a:cubicBezTo>
                  <a:cubicBezTo>
                    <a:pt x="59" y="258"/>
                    <a:pt x="59" y="259"/>
                    <a:pt x="58" y="259"/>
                  </a:cubicBezTo>
                  <a:close/>
                </a:path>
              </a:pathLst>
            </a:custGeom>
            <a:gradFill>
              <a:gsLst>
                <a:gs pos="0">
                  <a:srgbClr val="31548F">
                    <a:lumMod val="67000"/>
                  </a:srgbClr>
                </a:gs>
                <a:gs pos="48000">
                  <a:srgbClr val="34A3C1"/>
                </a:gs>
                <a:gs pos="100000">
                  <a:srgbClr val="6B71C7"/>
                </a:gs>
              </a:gsLst>
              <a:path path="circle">
                <a:fillToRect l="100000" t="100000"/>
              </a:path>
            </a:gra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71"/>
            <p:cNvSpPr>
              <a:spLocks/>
            </p:cNvSpPr>
            <p:nvPr/>
          </p:nvSpPr>
          <p:spPr bwMode="auto">
            <a:xfrm>
              <a:off x="1020" y="3374"/>
              <a:ext cx="30" cy="50"/>
            </a:xfrm>
            <a:custGeom>
              <a:avLst/>
              <a:gdLst>
                <a:gd name="T0" fmla="*/ 11 w 11"/>
                <a:gd name="T1" fmla="*/ 8 h 18"/>
                <a:gd name="T2" fmla="*/ 10 w 11"/>
                <a:gd name="T3" fmla="*/ 7 h 18"/>
                <a:gd name="T4" fmla="*/ 11 w 11"/>
                <a:gd name="T5" fmla="*/ 5 h 18"/>
                <a:gd name="T6" fmla="*/ 10 w 11"/>
                <a:gd name="T7" fmla="*/ 3 h 18"/>
                <a:gd name="T8" fmla="*/ 9 w 11"/>
                <a:gd name="T9" fmla="*/ 2 h 18"/>
                <a:gd name="T10" fmla="*/ 8 w 11"/>
                <a:gd name="T11" fmla="*/ 0 h 18"/>
                <a:gd name="T12" fmla="*/ 5 w 11"/>
                <a:gd name="T13" fmla="*/ 0 h 18"/>
                <a:gd name="T14" fmla="*/ 3 w 11"/>
                <a:gd name="T15" fmla="*/ 0 h 18"/>
                <a:gd name="T16" fmla="*/ 1 w 11"/>
                <a:gd name="T17" fmla="*/ 1 h 18"/>
                <a:gd name="T18" fmla="*/ 1 w 11"/>
                <a:gd name="T19" fmla="*/ 2 h 18"/>
                <a:gd name="T20" fmla="*/ 2 w 11"/>
                <a:gd name="T21" fmla="*/ 3 h 18"/>
                <a:gd name="T22" fmla="*/ 2 w 11"/>
                <a:gd name="T23" fmla="*/ 4 h 18"/>
                <a:gd name="T24" fmla="*/ 1 w 11"/>
                <a:gd name="T25" fmla="*/ 4 h 18"/>
                <a:gd name="T26" fmla="*/ 1 w 11"/>
                <a:gd name="T27" fmla="*/ 6 h 18"/>
                <a:gd name="T28" fmla="*/ 3 w 11"/>
                <a:gd name="T29" fmla="*/ 7 h 18"/>
                <a:gd name="T30" fmla="*/ 3 w 11"/>
                <a:gd name="T31" fmla="*/ 9 h 18"/>
                <a:gd name="T32" fmla="*/ 4 w 11"/>
                <a:gd name="T33" fmla="*/ 11 h 18"/>
                <a:gd name="T34" fmla="*/ 4 w 11"/>
                <a:gd name="T35" fmla="*/ 13 h 18"/>
                <a:gd name="T36" fmla="*/ 5 w 11"/>
                <a:gd name="T37" fmla="*/ 14 h 18"/>
                <a:gd name="T38" fmla="*/ 5 w 11"/>
                <a:gd name="T39" fmla="*/ 16 h 18"/>
                <a:gd name="T40" fmla="*/ 6 w 11"/>
                <a:gd name="T41" fmla="*/ 18 h 18"/>
                <a:gd name="T42" fmla="*/ 7 w 11"/>
                <a:gd name="T43" fmla="*/ 18 h 18"/>
                <a:gd name="T44" fmla="*/ 9 w 11"/>
                <a:gd name="T45" fmla="*/ 18 h 18"/>
                <a:gd name="T46" fmla="*/ 10 w 11"/>
                <a:gd name="T47" fmla="*/ 15 h 18"/>
                <a:gd name="T48" fmla="*/ 10 w 11"/>
                <a:gd name="T49" fmla="*/ 12 h 18"/>
                <a:gd name="T50" fmla="*/ 10 w 11"/>
                <a:gd name="T51" fmla="*/ 10 h 18"/>
                <a:gd name="T52" fmla="*/ 11 w 11"/>
                <a:gd name="T53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" h="18">
                  <a:moveTo>
                    <a:pt x="11" y="8"/>
                  </a:moveTo>
                  <a:cubicBezTo>
                    <a:pt x="11" y="7"/>
                    <a:pt x="10" y="7"/>
                    <a:pt x="10" y="7"/>
                  </a:cubicBezTo>
                  <a:cubicBezTo>
                    <a:pt x="10" y="7"/>
                    <a:pt x="11" y="6"/>
                    <a:pt x="11" y="5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6" y="0"/>
                    <a:pt x="5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1" y="6"/>
                    <a:pt x="1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3" y="10"/>
                    <a:pt x="4" y="10"/>
                    <a:pt x="4" y="11"/>
                  </a:cubicBezTo>
                  <a:cubicBezTo>
                    <a:pt x="4" y="11"/>
                    <a:pt x="4" y="12"/>
                    <a:pt x="4" y="13"/>
                  </a:cubicBezTo>
                  <a:cubicBezTo>
                    <a:pt x="4" y="13"/>
                    <a:pt x="5" y="14"/>
                    <a:pt x="5" y="14"/>
                  </a:cubicBezTo>
                  <a:cubicBezTo>
                    <a:pt x="5" y="14"/>
                    <a:pt x="5" y="15"/>
                    <a:pt x="5" y="16"/>
                  </a:cubicBezTo>
                  <a:cubicBezTo>
                    <a:pt x="5" y="16"/>
                    <a:pt x="5" y="18"/>
                    <a:pt x="6" y="18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7" y="17"/>
                    <a:pt x="9" y="18"/>
                    <a:pt x="9" y="18"/>
                  </a:cubicBezTo>
                  <a:cubicBezTo>
                    <a:pt x="10" y="17"/>
                    <a:pt x="10" y="16"/>
                    <a:pt x="10" y="15"/>
                  </a:cubicBezTo>
                  <a:cubicBezTo>
                    <a:pt x="10" y="14"/>
                    <a:pt x="10" y="13"/>
                    <a:pt x="10" y="12"/>
                  </a:cubicBezTo>
                  <a:cubicBezTo>
                    <a:pt x="10" y="12"/>
                    <a:pt x="10" y="10"/>
                    <a:pt x="10" y="10"/>
                  </a:cubicBezTo>
                  <a:cubicBezTo>
                    <a:pt x="10" y="9"/>
                    <a:pt x="11" y="8"/>
                    <a:pt x="11" y="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72"/>
            <p:cNvSpPr>
              <a:spLocks/>
            </p:cNvSpPr>
            <p:nvPr/>
          </p:nvSpPr>
          <p:spPr bwMode="auto">
            <a:xfrm>
              <a:off x="1020" y="3374"/>
              <a:ext cx="30" cy="50"/>
            </a:xfrm>
            <a:custGeom>
              <a:avLst/>
              <a:gdLst>
                <a:gd name="T0" fmla="*/ 11 w 11"/>
                <a:gd name="T1" fmla="*/ 8 h 18"/>
                <a:gd name="T2" fmla="*/ 10 w 11"/>
                <a:gd name="T3" fmla="*/ 7 h 18"/>
                <a:gd name="T4" fmla="*/ 11 w 11"/>
                <a:gd name="T5" fmla="*/ 5 h 18"/>
                <a:gd name="T6" fmla="*/ 10 w 11"/>
                <a:gd name="T7" fmla="*/ 3 h 18"/>
                <a:gd name="T8" fmla="*/ 9 w 11"/>
                <a:gd name="T9" fmla="*/ 2 h 18"/>
                <a:gd name="T10" fmla="*/ 8 w 11"/>
                <a:gd name="T11" fmla="*/ 0 h 18"/>
                <a:gd name="T12" fmla="*/ 5 w 11"/>
                <a:gd name="T13" fmla="*/ 0 h 18"/>
                <a:gd name="T14" fmla="*/ 3 w 11"/>
                <a:gd name="T15" fmla="*/ 0 h 18"/>
                <a:gd name="T16" fmla="*/ 1 w 11"/>
                <a:gd name="T17" fmla="*/ 1 h 18"/>
                <a:gd name="T18" fmla="*/ 1 w 11"/>
                <a:gd name="T19" fmla="*/ 2 h 18"/>
                <a:gd name="T20" fmla="*/ 2 w 11"/>
                <a:gd name="T21" fmla="*/ 3 h 18"/>
                <a:gd name="T22" fmla="*/ 2 w 11"/>
                <a:gd name="T23" fmla="*/ 4 h 18"/>
                <a:gd name="T24" fmla="*/ 1 w 11"/>
                <a:gd name="T25" fmla="*/ 4 h 18"/>
                <a:gd name="T26" fmla="*/ 1 w 11"/>
                <a:gd name="T27" fmla="*/ 6 h 18"/>
                <a:gd name="T28" fmla="*/ 3 w 11"/>
                <a:gd name="T29" fmla="*/ 7 h 18"/>
                <a:gd name="T30" fmla="*/ 3 w 11"/>
                <a:gd name="T31" fmla="*/ 9 h 18"/>
                <a:gd name="T32" fmla="*/ 4 w 11"/>
                <a:gd name="T33" fmla="*/ 11 h 18"/>
                <a:gd name="T34" fmla="*/ 4 w 11"/>
                <a:gd name="T35" fmla="*/ 13 h 18"/>
                <a:gd name="T36" fmla="*/ 5 w 11"/>
                <a:gd name="T37" fmla="*/ 14 h 18"/>
                <a:gd name="T38" fmla="*/ 5 w 11"/>
                <a:gd name="T39" fmla="*/ 16 h 18"/>
                <a:gd name="T40" fmla="*/ 6 w 11"/>
                <a:gd name="T41" fmla="*/ 18 h 18"/>
                <a:gd name="T42" fmla="*/ 7 w 11"/>
                <a:gd name="T43" fmla="*/ 18 h 18"/>
                <a:gd name="T44" fmla="*/ 9 w 11"/>
                <a:gd name="T45" fmla="*/ 18 h 18"/>
                <a:gd name="T46" fmla="*/ 10 w 11"/>
                <a:gd name="T47" fmla="*/ 15 h 18"/>
                <a:gd name="T48" fmla="*/ 10 w 11"/>
                <a:gd name="T49" fmla="*/ 12 h 18"/>
                <a:gd name="T50" fmla="*/ 10 w 11"/>
                <a:gd name="T51" fmla="*/ 10 h 18"/>
                <a:gd name="T52" fmla="*/ 11 w 11"/>
                <a:gd name="T53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" h="18">
                  <a:moveTo>
                    <a:pt x="11" y="8"/>
                  </a:moveTo>
                  <a:cubicBezTo>
                    <a:pt x="11" y="7"/>
                    <a:pt x="10" y="7"/>
                    <a:pt x="10" y="7"/>
                  </a:cubicBezTo>
                  <a:cubicBezTo>
                    <a:pt x="10" y="7"/>
                    <a:pt x="11" y="6"/>
                    <a:pt x="11" y="5"/>
                  </a:cubicBezTo>
                  <a:cubicBezTo>
                    <a:pt x="11" y="5"/>
                    <a:pt x="11" y="4"/>
                    <a:pt x="10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6" y="0"/>
                    <a:pt x="5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1" y="6"/>
                    <a:pt x="1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3" y="10"/>
                    <a:pt x="4" y="10"/>
                    <a:pt x="4" y="11"/>
                  </a:cubicBezTo>
                  <a:cubicBezTo>
                    <a:pt x="4" y="11"/>
                    <a:pt x="4" y="12"/>
                    <a:pt x="4" y="13"/>
                  </a:cubicBezTo>
                  <a:cubicBezTo>
                    <a:pt x="4" y="13"/>
                    <a:pt x="5" y="14"/>
                    <a:pt x="5" y="14"/>
                  </a:cubicBezTo>
                  <a:cubicBezTo>
                    <a:pt x="5" y="14"/>
                    <a:pt x="5" y="15"/>
                    <a:pt x="5" y="16"/>
                  </a:cubicBezTo>
                  <a:cubicBezTo>
                    <a:pt x="5" y="16"/>
                    <a:pt x="5" y="18"/>
                    <a:pt x="6" y="18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7" y="17"/>
                    <a:pt x="9" y="18"/>
                    <a:pt x="9" y="18"/>
                  </a:cubicBezTo>
                  <a:cubicBezTo>
                    <a:pt x="10" y="17"/>
                    <a:pt x="10" y="16"/>
                    <a:pt x="10" y="15"/>
                  </a:cubicBezTo>
                  <a:cubicBezTo>
                    <a:pt x="10" y="14"/>
                    <a:pt x="10" y="13"/>
                    <a:pt x="10" y="12"/>
                  </a:cubicBezTo>
                  <a:cubicBezTo>
                    <a:pt x="10" y="12"/>
                    <a:pt x="10" y="10"/>
                    <a:pt x="10" y="10"/>
                  </a:cubicBezTo>
                  <a:cubicBezTo>
                    <a:pt x="10" y="9"/>
                    <a:pt x="11" y="8"/>
                    <a:pt x="11" y="8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73"/>
            <p:cNvSpPr>
              <a:spLocks/>
            </p:cNvSpPr>
            <p:nvPr/>
          </p:nvSpPr>
          <p:spPr bwMode="auto">
            <a:xfrm>
              <a:off x="992" y="3349"/>
              <a:ext cx="22" cy="36"/>
            </a:xfrm>
            <a:custGeom>
              <a:avLst/>
              <a:gdLst>
                <a:gd name="T0" fmla="*/ 8 w 8"/>
                <a:gd name="T1" fmla="*/ 6 h 13"/>
                <a:gd name="T2" fmla="*/ 8 w 8"/>
                <a:gd name="T3" fmla="*/ 4 h 13"/>
                <a:gd name="T4" fmla="*/ 8 w 8"/>
                <a:gd name="T5" fmla="*/ 1 h 13"/>
                <a:gd name="T6" fmla="*/ 5 w 8"/>
                <a:gd name="T7" fmla="*/ 0 h 13"/>
                <a:gd name="T8" fmla="*/ 4 w 8"/>
                <a:gd name="T9" fmla="*/ 1 h 13"/>
                <a:gd name="T10" fmla="*/ 3 w 8"/>
                <a:gd name="T11" fmla="*/ 3 h 13"/>
                <a:gd name="T12" fmla="*/ 1 w 8"/>
                <a:gd name="T13" fmla="*/ 3 h 13"/>
                <a:gd name="T14" fmla="*/ 0 w 8"/>
                <a:gd name="T15" fmla="*/ 5 h 13"/>
                <a:gd name="T16" fmla="*/ 0 w 8"/>
                <a:gd name="T17" fmla="*/ 6 h 13"/>
                <a:gd name="T18" fmla="*/ 2 w 8"/>
                <a:gd name="T19" fmla="*/ 6 h 13"/>
                <a:gd name="T20" fmla="*/ 2 w 8"/>
                <a:gd name="T21" fmla="*/ 8 h 13"/>
                <a:gd name="T22" fmla="*/ 2 w 8"/>
                <a:gd name="T23" fmla="*/ 10 h 13"/>
                <a:gd name="T24" fmla="*/ 4 w 8"/>
                <a:gd name="T25" fmla="*/ 11 h 13"/>
                <a:gd name="T26" fmla="*/ 6 w 8"/>
                <a:gd name="T27" fmla="*/ 13 h 13"/>
                <a:gd name="T28" fmla="*/ 7 w 8"/>
                <a:gd name="T29" fmla="*/ 11 h 13"/>
                <a:gd name="T30" fmla="*/ 8 w 8"/>
                <a:gd name="T31" fmla="*/ 9 h 13"/>
                <a:gd name="T32" fmla="*/ 8 w 8"/>
                <a:gd name="T33" fmla="*/ 7 h 13"/>
                <a:gd name="T34" fmla="*/ 8 w 8"/>
                <a:gd name="T3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6"/>
                    <a:pt x="8" y="4"/>
                    <a:pt x="8" y="4"/>
                  </a:cubicBezTo>
                  <a:cubicBezTo>
                    <a:pt x="8" y="3"/>
                    <a:pt x="8" y="2"/>
                    <a:pt x="8" y="1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3" y="11"/>
                    <a:pt x="4" y="11"/>
                    <a:pt x="4" y="11"/>
                  </a:cubicBezTo>
                  <a:cubicBezTo>
                    <a:pt x="4" y="11"/>
                    <a:pt x="5" y="13"/>
                    <a:pt x="6" y="13"/>
                  </a:cubicBezTo>
                  <a:cubicBezTo>
                    <a:pt x="6" y="13"/>
                    <a:pt x="6" y="11"/>
                    <a:pt x="7" y="11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9"/>
                    <a:pt x="8" y="8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74"/>
            <p:cNvSpPr>
              <a:spLocks/>
            </p:cNvSpPr>
            <p:nvPr/>
          </p:nvSpPr>
          <p:spPr bwMode="auto">
            <a:xfrm>
              <a:off x="992" y="3349"/>
              <a:ext cx="22" cy="36"/>
            </a:xfrm>
            <a:custGeom>
              <a:avLst/>
              <a:gdLst>
                <a:gd name="T0" fmla="*/ 8 w 8"/>
                <a:gd name="T1" fmla="*/ 6 h 13"/>
                <a:gd name="T2" fmla="*/ 8 w 8"/>
                <a:gd name="T3" fmla="*/ 4 h 13"/>
                <a:gd name="T4" fmla="*/ 8 w 8"/>
                <a:gd name="T5" fmla="*/ 1 h 13"/>
                <a:gd name="T6" fmla="*/ 5 w 8"/>
                <a:gd name="T7" fmla="*/ 0 h 13"/>
                <a:gd name="T8" fmla="*/ 4 w 8"/>
                <a:gd name="T9" fmla="*/ 1 h 13"/>
                <a:gd name="T10" fmla="*/ 3 w 8"/>
                <a:gd name="T11" fmla="*/ 3 h 13"/>
                <a:gd name="T12" fmla="*/ 1 w 8"/>
                <a:gd name="T13" fmla="*/ 3 h 13"/>
                <a:gd name="T14" fmla="*/ 0 w 8"/>
                <a:gd name="T15" fmla="*/ 5 h 13"/>
                <a:gd name="T16" fmla="*/ 0 w 8"/>
                <a:gd name="T17" fmla="*/ 6 h 13"/>
                <a:gd name="T18" fmla="*/ 2 w 8"/>
                <a:gd name="T19" fmla="*/ 6 h 13"/>
                <a:gd name="T20" fmla="*/ 2 w 8"/>
                <a:gd name="T21" fmla="*/ 8 h 13"/>
                <a:gd name="T22" fmla="*/ 2 w 8"/>
                <a:gd name="T23" fmla="*/ 10 h 13"/>
                <a:gd name="T24" fmla="*/ 4 w 8"/>
                <a:gd name="T25" fmla="*/ 11 h 13"/>
                <a:gd name="T26" fmla="*/ 6 w 8"/>
                <a:gd name="T27" fmla="*/ 13 h 13"/>
                <a:gd name="T28" fmla="*/ 7 w 8"/>
                <a:gd name="T29" fmla="*/ 11 h 13"/>
                <a:gd name="T30" fmla="*/ 8 w 8"/>
                <a:gd name="T31" fmla="*/ 9 h 13"/>
                <a:gd name="T32" fmla="*/ 8 w 8"/>
                <a:gd name="T33" fmla="*/ 7 h 13"/>
                <a:gd name="T34" fmla="*/ 8 w 8"/>
                <a:gd name="T3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cubicBezTo>
                    <a:pt x="8" y="6"/>
                    <a:pt x="8" y="4"/>
                    <a:pt x="8" y="4"/>
                  </a:cubicBezTo>
                  <a:cubicBezTo>
                    <a:pt x="8" y="3"/>
                    <a:pt x="8" y="2"/>
                    <a:pt x="8" y="1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3" y="11"/>
                    <a:pt x="4" y="11"/>
                    <a:pt x="4" y="11"/>
                  </a:cubicBezTo>
                  <a:cubicBezTo>
                    <a:pt x="4" y="11"/>
                    <a:pt x="5" y="13"/>
                    <a:pt x="6" y="13"/>
                  </a:cubicBezTo>
                  <a:cubicBezTo>
                    <a:pt x="6" y="13"/>
                    <a:pt x="6" y="11"/>
                    <a:pt x="7" y="11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9"/>
                    <a:pt x="8" y="8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75"/>
            <p:cNvSpPr>
              <a:spLocks/>
            </p:cNvSpPr>
            <p:nvPr/>
          </p:nvSpPr>
          <p:spPr bwMode="auto">
            <a:xfrm>
              <a:off x="1003" y="2773"/>
              <a:ext cx="33" cy="42"/>
            </a:xfrm>
            <a:custGeom>
              <a:avLst/>
              <a:gdLst>
                <a:gd name="T0" fmla="*/ 9 w 12"/>
                <a:gd name="T1" fmla="*/ 8 h 15"/>
                <a:gd name="T2" fmla="*/ 7 w 12"/>
                <a:gd name="T3" fmla="*/ 7 h 15"/>
                <a:gd name="T4" fmla="*/ 6 w 12"/>
                <a:gd name="T5" fmla="*/ 8 h 15"/>
                <a:gd name="T6" fmla="*/ 4 w 12"/>
                <a:gd name="T7" fmla="*/ 9 h 15"/>
                <a:gd name="T8" fmla="*/ 4 w 12"/>
                <a:gd name="T9" fmla="*/ 10 h 15"/>
                <a:gd name="T10" fmla="*/ 5 w 12"/>
                <a:gd name="T11" fmla="*/ 11 h 15"/>
                <a:gd name="T12" fmla="*/ 5 w 12"/>
                <a:gd name="T13" fmla="*/ 13 h 15"/>
                <a:gd name="T14" fmla="*/ 4 w 12"/>
                <a:gd name="T15" fmla="*/ 15 h 15"/>
                <a:gd name="T16" fmla="*/ 3 w 12"/>
                <a:gd name="T17" fmla="*/ 14 h 15"/>
                <a:gd name="T18" fmla="*/ 1 w 12"/>
                <a:gd name="T19" fmla="*/ 14 h 15"/>
                <a:gd name="T20" fmla="*/ 0 w 12"/>
                <a:gd name="T21" fmla="*/ 12 h 15"/>
                <a:gd name="T22" fmla="*/ 1 w 12"/>
                <a:gd name="T23" fmla="*/ 11 h 15"/>
                <a:gd name="T24" fmla="*/ 1 w 12"/>
                <a:gd name="T25" fmla="*/ 9 h 15"/>
                <a:gd name="T26" fmla="*/ 2 w 12"/>
                <a:gd name="T27" fmla="*/ 9 h 15"/>
                <a:gd name="T28" fmla="*/ 3 w 12"/>
                <a:gd name="T29" fmla="*/ 8 h 15"/>
                <a:gd name="T30" fmla="*/ 4 w 12"/>
                <a:gd name="T31" fmla="*/ 5 h 15"/>
                <a:gd name="T32" fmla="*/ 5 w 12"/>
                <a:gd name="T33" fmla="*/ 5 h 15"/>
                <a:gd name="T34" fmla="*/ 7 w 12"/>
                <a:gd name="T35" fmla="*/ 4 h 15"/>
                <a:gd name="T36" fmla="*/ 7 w 12"/>
                <a:gd name="T37" fmla="*/ 4 h 15"/>
                <a:gd name="T38" fmla="*/ 6 w 12"/>
                <a:gd name="T39" fmla="*/ 3 h 15"/>
                <a:gd name="T40" fmla="*/ 6 w 12"/>
                <a:gd name="T41" fmla="*/ 2 h 15"/>
                <a:gd name="T42" fmla="*/ 7 w 12"/>
                <a:gd name="T43" fmla="*/ 1 h 15"/>
                <a:gd name="T44" fmla="*/ 10 w 12"/>
                <a:gd name="T45" fmla="*/ 1 h 15"/>
                <a:gd name="T46" fmla="*/ 11 w 12"/>
                <a:gd name="T47" fmla="*/ 3 h 15"/>
                <a:gd name="T48" fmla="*/ 12 w 12"/>
                <a:gd name="T49" fmla="*/ 3 h 15"/>
                <a:gd name="T50" fmla="*/ 12 w 12"/>
                <a:gd name="T51" fmla="*/ 5 h 15"/>
                <a:gd name="T52" fmla="*/ 12 w 12"/>
                <a:gd name="T53" fmla="*/ 7 h 15"/>
                <a:gd name="T54" fmla="*/ 11 w 12"/>
                <a:gd name="T55" fmla="*/ 8 h 15"/>
                <a:gd name="T56" fmla="*/ 10 w 12"/>
                <a:gd name="T57" fmla="*/ 8 h 15"/>
                <a:gd name="T58" fmla="*/ 9 w 12"/>
                <a:gd name="T5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" h="15">
                  <a:moveTo>
                    <a:pt x="9" y="8"/>
                  </a:moveTo>
                  <a:cubicBezTo>
                    <a:pt x="9" y="7"/>
                    <a:pt x="8" y="7"/>
                    <a:pt x="7" y="7"/>
                  </a:cubicBezTo>
                  <a:cubicBezTo>
                    <a:pt x="7" y="7"/>
                    <a:pt x="6" y="8"/>
                    <a:pt x="6" y="8"/>
                  </a:cubicBezTo>
                  <a:cubicBezTo>
                    <a:pt x="5" y="8"/>
                    <a:pt x="4" y="9"/>
                    <a:pt x="4" y="9"/>
                  </a:cubicBezTo>
                  <a:cubicBezTo>
                    <a:pt x="4" y="9"/>
                    <a:pt x="3" y="10"/>
                    <a:pt x="4" y="10"/>
                  </a:cubicBezTo>
                  <a:cubicBezTo>
                    <a:pt x="4" y="11"/>
                    <a:pt x="5" y="11"/>
                    <a:pt x="5" y="11"/>
                  </a:cubicBezTo>
                  <a:cubicBezTo>
                    <a:pt x="5" y="11"/>
                    <a:pt x="5" y="13"/>
                    <a:pt x="5" y="13"/>
                  </a:cubicBezTo>
                  <a:cubicBezTo>
                    <a:pt x="5" y="14"/>
                    <a:pt x="5" y="15"/>
                    <a:pt x="4" y="15"/>
                  </a:cubicBezTo>
                  <a:cubicBezTo>
                    <a:pt x="4" y="15"/>
                    <a:pt x="3" y="14"/>
                    <a:pt x="3" y="14"/>
                  </a:cubicBezTo>
                  <a:cubicBezTo>
                    <a:pt x="2" y="14"/>
                    <a:pt x="1" y="14"/>
                    <a:pt x="1" y="14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0"/>
                    <a:pt x="1" y="10"/>
                    <a:pt x="1" y="9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4" y="7"/>
                    <a:pt x="4" y="6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4"/>
                    <a:pt x="6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1"/>
                    <a:pt x="9" y="0"/>
                    <a:pt x="10" y="1"/>
                  </a:cubicBezTo>
                  <a:cubicBezTo>
                    <a:pt x="10" y="1"/>
                    <a:pt x="11" y="2"/>
                    <a:pt x="11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5"/>
                  </a:cubicBezTo>
                  <a:cubicBezTo>
                    <a:pt x="12" y="6"/>
                    <a:pt x="12" y="7"/>
                    <a:pt x="12" y="7"/>
                  </a:cubicBezTo>
                  <a:cubicBezTo>
                    <a:pt x="12" y="8"/>
                    <a:pt x="11" y="8"/>
                    <a:pt x="11" y="8"/>
                  </a:cubicBezTo>
                  <a:cubicBezTo>
                    <a:pt x="11" y="9"/>
                    <a:pt x="10" y="9"/>
                    <a:pt x="10" y="8"/>
                  </a:cubicBezTo>
                  <a:cubicBezTo>
                    <a:pt x="9" y="8"/>
                    <a:pt x="9" y="8"/>
                    <a:pt x="9" y="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76"/>
            <p:cNvSpPr>
              <a:spLocks/>
            </p:cNvSpPr>
            <p:nvPr/>
          </p:nvSpPr>
          <p:spPr bwMode="auto">
            <a:xfrm>
              <a:off x="1003" y="2773"/>
              <a:ext cx="33" cy="42"/>
            </a:xfrm>
            <a:custGeom>
              <a:avLst/>
              <a:gdLst>
                <a:gd name="T0" fmla="*/ 9 w 12"/>
                <a:gd name="T1" fmla="*/ 8 h 15"/>
                <a:gd name="T2" fmla="*/ 7 w 12"/>
                <a:gd name="T3" fmla="*/ 7 h 15"/>
                <a:gd name="T4" fmla="*/ 6 w 12"/>
                <a:gd name="T5" fmla="*/ 8 h 15"/>
                <a:gd name="T6" fmla="*/ 4 w 12"/>
                <a:gd name="T7" fmla="*/ 9 h 15"/>
                <a:gd name="T8" fmla="*/ 4 w 12"/>
                <a:gd name="T9" fmla="*/ 10 h 15"/>
                <a:gd name="T10" fmla="*/ 5 w 12"/>
                <a:gd name="T11" fmla="*/ 11 h 15"/>
                <a:gd name="T12" fmla="*/ 5 w 12"/>
                <a:gd name="T13" fmla="*/ 13 h 15"/>
                <a:gd name="T14" fmla="*/ 4 w 12"/>
                <a:gd name="T15" fmla="*/ 15 h 15"/>
                <a:gd name="T16" fmla="*/ 3 w 12"/>
                <a:gd name="T17" fmla="*/ 14 h 15"/>
                <a:gd name="T18" fmla="*/ 1 w 12"/>
                <a:gd name="T19" fmla="*/ 14 h 15"/>
                <a:gd name="T20" fmla="*/ 0 w 12"/>
                <a:gd name="T21" fmla="*/ 12 h 15"/>
                <a:gd name="T22" fmla="*/ 1 w 12"/>
                <a:gd name="T23" fmla="*/ 11 h 15"/>
                <a:gd name="T24" fmla="*/ 1 w 12"/>
                <a:gd name="T25" fmla="*/ 9 h 15"/>
                <a:gd name="T26" fmla="*/ 2 w 12"/>
                <a:gd name="T27" fmla="*/ 9 h 15"/>
                <a:gd name="T28" fmla="*/ 3 w 12"/>
                <a:gd name="T29" fmla="*/ 8 h 15"/>
                <a:gd name="T30" fmla="*/ 4 w 12"/>
                <a:gd name="T31" fmla="*/ 5 h 15"/>
                <a:gd name="T32" fmla="*/ 5 w 12"/>
                <a:gd name="T33" fmla="*/ 5 h 15"/>
                <a:gd name="T34" fmla="*/ 7 w 12"/>
                <a:gd name="T35" fmla="*/ 4 h 15"/>
                <a:gd name="T36" fmla="*/ 7 w 12"/>
                <a:gd name="T37" fmla="*/ 4 h 15"/>
                <a:gd name="T38" fmla="*/ 6 w 12"/>
                <a:gd name="T39" fmla="*/ 3 h 15"/>
                <a:gd name="T40" fmla="*/ 6 w 12"/>
                <a:gd name="T41" fmla="*/ 2 h 15"/>
                <a:gd name="T42" fmla="*/ 7 w 12"/>
                <a:gd name="T43" fmla="*/ 1 h 15"/>
                <a:gd name="T44" fmla="*/ 10 w 12"/>
                <a:gd name="T45" fmla="*/ 1 h 15"/>
                <a:gd name="T46" fmla="*/ 11 w 12"/>
                <a:gd name="T47" fmla="*/ 3 h 15"/>
                <a:gd name="T48" fmla="*/ 12 w 12"/>
                <a:gd name="T49" fmla="*/ 3 h 15"/>
                <a:gd name="T50" fmla="*/ 12 w 12"/>
                <a:gd name="T51" fmla="*/ 5 h 15"/>
                <a:gd name="T52" fmla="*/ 12 w 12"/>
                <a:gd name="T53" fmla="*/ 7 h 15"/>
                <a:gd name="T54" fmla="*/ 11 w 12"/>
                <a:gd name="T55" fmla="*/ 8 h 15"/>
                <a:gd name="T56" fmla="*/ 10 w 12"/>
                <a:gd name="T57" fmla="*/ 8 h 15"/>
                <a:gd name="T58" fmla="*/ 9 w 12"/>
                <a:gd name="T5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" h="15">
                  <a:moveTo>
                    <a:pt x="9" y="8"/>
                  </a:moveTo>
                  <a:cubicBezTo>
                    <a:pt x="9" y="7"/>
                    <a:pt x="8" y="7"/>
                    <a:pt x="7" y="7"/>
                  </a:cubicBezTo>
                  <a:cubicBezTo>
                    <a:pt x="7" y="7"/>
                    <a:pt x="6" y="8"/>
                    <a:pt x="6" y="8"/>
                  </a:cubicBezTo>
                  <a:cubicBezTo>
                    <a:pt x="5" y="8"/>
                    <a:pt x="4" y="9"/>
                    <a:pt x="4" y="9"/>
                  </a:cubicBezTo>
                  <a:cubicBezTo>
                    <a:pt x="4" y="9"/>
                    <a:pt x="3" y="10"/>
                    <a:pt x="4" y="10"/>
                  </a:cubicBezTo>
                  <a:cubicBezTo>
                    <a:pt x="4" y="11"/>
                    <a:pt x="5" y="11"/>
                    <a:pt x="5" y="11"/>
                  </a:cubicBezTo>
                  <a:cubicBezTo>
                    <a:pt x="5" y="11"/>
                    <a:pt x="5" y="13"/>
                    <a:pt x="5" y="13"/>
                  </a:cubicBezTo>
                  <a:cubicBezTo>
                    <a:pt x="5" y="14"/>
                    <a:pt x="5" y="15"/>
                    <a:pt x="4" y="15"/>
                  </a:cubicBezTo>
                  <a:cubicBezTo>
                    <a:pt x="4" y="15"/>
                    <a:pt x="3" y="14"/>
                    <a:pt x="3" y="14"/>
                  </a:cubicBezTo>
                  <a:cubicBezTo>
                    <a:pt x="2" y="14"/>
                    <a:pt x="1" y="14"/>
                    <a:pt x="1" y="14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0"/>
                    <a:pt x="1" y="10"/>
                    <a:pt x="1" y="9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4" y="7"/>
                    <a:pt x="4" y="6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4"/>
                    <a:pt x="6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1"/>
                    <a:pt x="9" y="0"/>
                    <a:pt x="10" y="1"/>
                  </a:cubicBezTo>
                  <a:cubicBezTo>
                    <a:pt x="10" y="1"/>
                    <a:pt x="11" y="2"/>
                    <a:pt x="11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5"/>
                  </a:cubicBezTo>
                  <a:cubicBezTo>
                    <a:pt x="12" y="6"/>
                    <a:pt x="12" y="7"/>
                    <a:pt x="12" y="7"/>
                  </a:cubicBezTo>
                  <a:cubicBezTo>
                    <a:pt x="12" y="8"/>
                    <a:pt x="11" y="8"/>
                    <a:pt x="11" y="8"/>
                  </a:cubicBezTo>
                  <a:cubicBezTo>
                    <a:pt x="11" y="9"/>
                    <a:pt x="10" y="9"/>
                    <a:pt x="10" y="8"/>
                  </a:cubicBezTo>
                  <a:cubicBezTo>
                    <a:pt x="9" y="8"/>
                    <a:pt x="9" y="8"/>
                    <a:pt x="9" y="8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77"/>
            <p:cNvSpPr>
              <a:spLocks/>
            </p:cNvSpPr>
            <p:nvPr/>
          </p:nvSpPr>
          <p:spPr bwMode="auto">
            <a:xfrm>
              <a:off x="1256" y="2732"/>
              <a:ext cx="11" cy="14"/>
            </a:xfrm>
            <a:custGeom>
              <a:avLst/>
              <a:gdLst>
                <a:gd name="T0" fmla="*/ 3 w 4"/>
                <a:gd name="T1" fmla="*/ 2 h 5"/>
                <a:gd name="T2" fmla="*/ 2 w 4"/>
                <a:gd name="T3" fmla="*/ 1 h 5"/>
                <a:gd name="T4" fmla="*/ 1 w 4"/>
                <a:gd name="T5" fmla="*/ 1 h 5"/>
                <a:gd name="T6" fmla="*/ 0 w 4"/>
                <a:gd name="T7" fmla="*/ 3 h 5"/>
                <a:gd name="T8" fmla="*/ 1 w 4"/>
                <a:gd name="T9" fmla="*/ 4 h 5"/>
                <a:gd name="T10" fmla="*/ 1 w 4"/>
                <a:gd name="T11" fmla="*/ 5 h 5"/>
                <a:gd name="T12" fmla="*/ 3 w 4"/>
                <a:gd name="T13" fmla="*/ 5 h 5"/>
                <a:gd name="T14" fmla="*/ 4 w 4"/>
                <a:gd name="T15" fmla="*/ 4 h 5"/>
                <a:gd name="T16" fmla="*/ 3 w 4"/>
                <a:gd name="T17" fmla="*/ 2 h 5"/>
                <a:gd name="T18" fmla="*/ 3 w 4"/>
                <a:gd name="T1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">
                  <a:moveTo>
                    <a:pt x="3" y="2"/>
                  </a:move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1" y="0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4" y="4"/>
                    <a:pt x="4" y="4"/>
                  </a:cubicBezTo>
                  <a:cubicBezTo>
                    <a:pt x="4" y="3"/>
                    <a:pt x="3" y="3"/>
                    <a:pt x="3" y="2"/>
                  </a:cubicBezTo>
                  <a:cubicBezTo>
                    <a:pt x="3" y="2"/>
                    <a:pt x="4" y="2"/>
                    <a:pt x="3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78"/>
            <p:cNvSpPr>
              <a:spLocks/>
            </p:cNvSpPr>
            <p:nvPr/>
          </p:nvSpPr>
          <p:spPr bwMode="auto">
            <a:xfrm>
              <a:off x="1256" y="2732"/>
              <a:ext cx="11" cy="14"/>
            </a:xfrm>
            <a:custGeom>
              <a:avLst/>
              <a:gdLst>
                <a:gd name="T0" fmla="*/ 3 w 4"/>
                <a:gd name="T1" fmla="*/ 2 h 5"/>
                <a:gd name="T2" fmla="*/ 2 w 4"/>
                <a:gd name="T3" fmla="*/ 1 h 5"/>
                <a:gd name="T4" fmla="*/ 1 w 4"/>
                <a:gd name="T5" fmla="*/ 1 h 5"/>
                <a:gd name="T6" fmla="*/ 0 w 4"/>
                <a:gd name="T7" fmla="*/ 3 h 5"/>
                <a:gd name="T8" fmla="*/ 1 w 4"/>
                <a:gd name="T9" fmla="*/ 4 h 5"/>
                <a:gd name="T10" fmla="*/ 1 w 4"/>
                <a:gd name="T11" fmla="*/ 5 h 5"/>
                <a:gd name="T12" fmla="*/ 3 w 4"/>
                <a:gd name="T13" fmla="*/ 5 h 5"/>
                <a:gd name="T14" fmla="*/ 4 w 4"/>
                <a:gd name="T15" fmla="*/ 4 h 5"/>
                <a:gd name="T16" fmla="*/ 3 w 4"/>
                <a:gd name="T17" fmla="*/ 2 h 5"/>
                <a:gd name="T18" fmla="*/ 3 w 4"/>
                <a:gd name="T1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">
                  <a:moveTo>
                    <a:pt x="3" y="2"/>
                  </a:move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1" y="0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4" y="4"/>
                    <a:pt x="4" y="4"/>
                  </a:cubicBezTo>
                  <a:cubicBezTo>
                    <a:pt x="4" y="3"/>
                    <a:pt x="3" y="3"/>
                    <a:pt x="3" y="2"/>
                  </a:cubicBezTo>
                  <a:cubicBezTo>
                    <a:pt x="3" y="2"/>
                    <a:pt x="4" y="2"/>
                    <a:pt x="3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79"/>
            <p:cNvSpPr>
              <a:spLocks/>
            </p:cNvSpPr>
            <p:nvPr/>
          </p:nvSpPr>
          <p:spPr bwMode="auto">
            <a:xfrm>
              <a:off x="1270" y="2732"/>
              <a:ext cx="13" cy="19"/>
            </a:xfrm>
            <a:custGeom>
              <a:avLst/>
              <a:gdLst>
                <a:gd name="T0" fmla="*/ 1 w 5"/>
                <a:gd name="T1" fmla="*/ 4 h 7"/>
                <a:gd name="T2" fmla="*/ 2 w 5"/>
                <a:gd name="T3" fmla="*/ 2 h 7"/>
                <a:gd name="T4" fmla="*/ 2 w 5"/>
                <a:gd name="T5" fmla="*/ 2 h 7"/>
                <a:gd name="T6" fmla="*/ 3 w 5"/>
                <a:gd name="T7" fmla="*/ 1 h 7"/>
                <a:gd name="T8" fmla="*/ 4 w 5"/>
                <a:gd name="T9" fmla="*/ 0 h 7"/>
                <a:gd name="T10" fmla="*/ 4 w 5"/>
                <a:gd name="T11" fmla="*/ 2 h 7"/>
                <a:gd name="T12" fmla="*/ 4 w 5"/>
                <a:gd name="T13" fmla="*/ 3 h 7"/>
                <a:gd name="T14" fmla="*/ 5 w 5"/>
                <a:gd name="T15" fmla="*/ 4 h 7"/>
                <a:gd name="T16" fmla="*/ 3 w 5"/>
                <a:gd name="T17" fmla="*/ 6 h 7"/>
                <a:gd name="T18" fmla="*/ 3 w 5"/>
                <a:gd name="T19" fmla="*/ 7 h 7"/>
                <a:gd name="T20" fmla="*/ 1 w 5"/>
                <a:gd name="T21" fmla="*/ 7 h 7"/>
                <a:gd name="T22" fmla="*/ 0 w 5"/>
                <a:gd name="T23" fmla="*/ 6 h 7"/>
                <a:gd name="T24" fmla="*/ 1 w 5"/>
                <a:gd name="T25" fmla="*/ 4 h 7"/>
                <a:gd name="T26" fmla="*/ 1 w 5"/>
                <a:gd name="T2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7">
                  <a:moveTo>
                    <a:pt x="1" y="4"/>
                  </a:moveTo>
                  <a:cubicBezTo>
                    <a:pt x="2" y="3"/>
                    <a:pt x="1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2" y="1"/>
                    <a:pt x="3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5" y="4"/>
                    <a:pt x="4" y="6"/>
                    <a:pt x="3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3" y="7"/>
                    <a:pt x="2" y="7"/>
                    <a:pt x="1" y="7"/>
                  </a:cubicBezTo>
                  <a:cubicBezTo>
                    <a:pt x="1" y="7"/>
                    <a:pt x="1" y="7"/>
                    <a:pt x="0" y="6"/>
                  </a:cubicBezTo>
                  <a:cubicBezTo>
                    <a:pt x="0" y="6"/>
                    <a:pt x="0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80"/>
            <p:cNvSpPr>
              <a:spLocks/>
            </p:cNvSpPr>
            <p:nvPr/>
          </p:nvSpPr>
          <p:spPr bwMode="auto">
            <a:xfrm>
              <a:off x="1270" y="2732"/>
              <a:ext cx="13" cy="19"/>
            </a:xfrm>
            <a:custGeom>
              <a:avLst/>
              <a:gdLst>
                <a:gd name="T0" fmla="*/ 1 w 5"/>
                <a:gd name="T1" fmla="*/ 4 h 7"/>
                <a:gd name="T2" fmla="*/ 2 w 5"/>
                <a:gd name="T3" fmla="*/ 2 h 7"/>
                <a:gd name="T4" fmla="*/ 2 w 5"/>
                <a:gd name="T5" fmla="*/ 2 h 7"/>
                <a:gd name="T6" fmla="*/ 3 w 5"/>
                <a:gd name="T7" fmla="*/ 1 h 7"/>
                <a:gd name="T8" fmla="*/ 4 w 5"/>
                <a:gd name="T9" fmla="*/ 0 h 7"/>
                <a:gd name="T10" fmla="*/ 4 w 5"/>
                <a:gd name="T11" fmla="*/ 2 h 7"/>
                <a:gd name="T12" fmla="*/ 4 w 5"/>
                <a:gd name="T13" fmla="*/ 3 h 7"/>
                <a:gd name="T14" fmla="*/ 5 w 5"/>
                <a:gd name="T15" fmla="*/ 4 h 7"/>
                <a:gd name="T16" fmla="*/ 3 w 5"/>
                <a:gd name="T17" fmla="*/ 6 h 7"/>
                <a:gd name="T18" fmla="*/ 3 w 5"/>
                <a:gd name="T19" fmla="*/ 7 h 7"/>
                <a:gd name="T20" fmla="*/ 1 w 5"/>
                <a:gd name="T21" fmla="*/ 7 h 7"/>
                <a:gd name="T22" fmla="*/ 0 w 5"/>
                <a:gd name="T23" fmla="*/ 6 h 7"/>
                <a:gd name="T24" fmla="*/ 1 w 5"/>
                <a:gd name="T25" fmla="*/ 4 h 7"/>
                <a:gd name="T26" fmla="*/ 1 w 5"/>
                <a:gd name="T2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7">
                  <a:moveTo>
                    <a:pt x="1" y="4"/>
                  </a:moveTo>
                  <a:cubicBezTo>
                    <a:pt x="2" y="3"/>
                    <a:pt x="1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2" y="1"/>
                    <a:pt x="3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5" y="4"/>
                    <a:pt x="4" y="6"/>
                    <a:pt x="3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3" y="7"/>
                    <a:pt x="2" y="7"/>
                    <a:pt x="1" y="7"/>
                  </a:cubicBezTo>
                  <a:cubicBezTo>
                    <a:pt x="1" y="7"/>
                    <a:pt x="1" y="7"/>
                    <a:pt x="0" y="6"/>
                  </a:cubicBezTo>
                  <a:cubicBezTo>
                    <a:pt x="0" y="6"/>
                    <a:pt x="0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81"/>
            <p:cNvSpPr>
              <a:spLocks/>
            </p:cNvSpPr>
            <p:nvPr/>
          </p:nvSpPr>
          <p:spPr bwMode="auto">
            <a:xfrm>
              <a:off x="1283" y="2740"/>
              <a:ext cx="11" cy="20"/>
            </a:xfrm>
            <a:custGeom>
              <a:avLst/>
              <a:gdLst>
                <a:gd name="T0" fmla="*/ 3 w 4"/>
                <a:gd name="T1" fmla="*/ 7 h 7"/>
                <a:gd name="T2" fmla="*/ 3 w 4"/>
                <a:gd name="T3" fmla="*/ 5 h 7"/>
                <a:gd name="T4" fmla="*/ 4 w 4"/>
                <a:gd name="T5" fmla="*/ 3 h 7"/>
                <a:gd name="T6" fmla="*/ 4 w 4"/>
                <a:gd name="T7" fmla="*/ 1 h 7"/>
                <a:gd name="T8" fmla="*/ 3 w 4"/>
                <a:gd name="T9" fmla="*/ 0 h 7"/>
                <a:gd name="T10" fmla="*/ 1 w 4"/>
                <a:gd name="T11" fmla="*/ 1 h 7"/>
                <a:gd name="T12" fmla="*/ 1 w 4"/>
                <a:gd name="T13" fmla="*/ 2 h 7"/>
                <a:gd name="T14" fmla="*/ 0 w 4"/>
                <a:gd name="T15" fmla="*/ 3 h 7"/>
                <a:gd name="T16" fmla="*/ 0 w 4"/>
                <a:gd name="T17" fmla="*/ 5 h 7"/>
                <a:gd name="T18" fmla="*/ 1 w 4"/>
                <a:gd name="T19" fmla="*/ 6 h 7"/>
                <a:gd name="T20" fmla="*/ 1 w 4"/>
                <a:gd name="T21" fmla="*/ 7 h 7"/>
                <a:gd name="T22" fmla="*/ 3 w 4"/>
                <a:gd name="T2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7">
                  <a:moveTo>
                    <a:pt x="3" y="7"/>
                  </a:moveTo>
                  <a:cubicBezTo>
                    <a:pt x="3" y="6"/>
                    <a:pt x="3" y="5"/>
                    <a:pt x="3" y="5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1" y="0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2" y="7"/>
                    <a:pt x="3" y="7"/>
                    <a:pt x="3" y="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82"/>
            <p:cNvSpPr>
              <a:spLocks/>
            </p:cNvSpPr>
            <p:nvPr/>
          </p:nvSpPr>
          <p:spPr bwMode="auto">
            <a:xfrm>
              <a:off x="1283" y="2740"/>
              <a:ext cx="11" cy="20"/>
            </a:xfrm>
            <a:custGeom>
              <a:avLst/>
              <a:gdLst>
                <a:gd name="T0" fmla="*/ 3 w 4"/>
                <a:gd name="T1" fmla="*/ 7 h 7"/>
                <a:gd name="T2" fmla="*/ 3 w 4"/>
                <a:gd name="T3" fmla="*/ 5 h 7"/>
                <a:gd name="T4" fmla="*/ 4 w 4"/>
                <a:gd name="T5" fmla="*/ 3 h 7"/>
                <a:gd name="T6" fmla="*/ 4 w 4"/>
                <a:gd name="T7" fmla="*/ 1 h 7"/>
                <a:gd name="T8" fmla="*/ 3 w 4"/>
                <a:gd name="T9" fmla="*/ 0 h 7"/>
                <a:gd name="T10" fmla="*/ 1 w 4"/>
                <a:gd name="T11" fmla="*/ 1 h 7"/>
                <a:gd name="T12" fmla="*/ 1 w 4"/>
                <a:gd name="T13" fmla="*/ 2 h 7"/>
                <a:gd name="T14" fmla="*/ 0 w 4"/>
                <a:gd name="T15" fmla="*/ 3 h 7"/>
                <a:gd name="T16" fmla="*/ 0 w 4"/>
                <a:gd name="T17" fmla="*/ 5 h 7"/>
                <a:gd name="T18" fmla="*/ 1 w 4"/>
                <a:gd name="T19" fmla="*/ 6 h 7"/>
                <a:gd name="T20" fmla="*/ 1 w 4"/>
                <a:gd name="T21" fmla="*/ 7 h 7"/>
                <a:gd name="T22" fmla="*/ 3 w 4"/>
                <a:gd name="T2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7">
                  <a:moveTo>
                    <a:pt x="3" y="7"/>
                  </a:moveTo>
                  <a:cubicBezTo>
                    <a:pt x="3" y="6"/>
                    <a:pt x="3" y="5"/>
                    <a:pt x="3" y="5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1" y="0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2" y="7"/>
                    <a:pt x="3" y="7"/>
                    <a:pt x="3" y="7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83"/>
            <p:cNvSpPr>
              <a:spLocks/>
            </p:cNvSpPr>
            <p:nvPr/>
          </p:nvSpPr>
          <p:spPr bwMode="auto">
            <a:xfrm>
              <a:off x="1341" y="2836"/>
              <a:ext cx="11" cy="9"/>
            </a:xfrm>
            <a:custGeom>
              <a:avLst/>
              <a:gdLst>
                <a:gd name="T0" fmla="*/ 3 w 4"/>
                <a:gd name="T1" fmla="*/ 2 h 3"/>
                <a:gd name="T2" fmla="*/ 4 w 4"/>
                <a:gd name="T3" fmla="*/ 2 h 3"/>
                <a:gd name="T4" fmla="*/ 4 w 4"/>
                <a:gd name="T5" fmla="*/ 0 h 3"/>
                <a:gd name="T6" fmla="*/ 3 w 4"/>
                <a:gd name="T7" fmla="*/ 0 h 3"/>
                <a:gd name="T8" fmla="*/ 2 w 4"/>
                <a:gd name="T9" fmla="*/ 1 h 3"/>
                <a:gd name="T10" fmla="*/ 1 w 4"/>
                <a:gd name="T11" fmla="*/ 2 h 3"/>
                <a:gd name="T12" fmla="*/ 0 w 4"/>
                <a:gd name="T13" fmla="*/ 2 h 3"/>
                <a:gd name="T14" fmla="*/ 1 w 4"/>
                <a:gd name="T15" fmla="*/ 3 h 3"/>
                <a:gd name="T16" fmla="*/ 2 w 4"/>
                <a:gd name="T17" fmla="*/ 2 h 3"/>
                <a:gd name="T18" fmla="*/ 3 w 4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3">
                  <a:moveTo>
                    <a:pt x="3" y="2"/>
                  </a:moveTo>
                  <a:cubicBezTo>
                    <a:pt x="3" y="2"/>
                    <a:pt x="4" y="2"/>
                    <a:pt x="4" y="2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2" y="3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84"/>
            <p:cNvSpPr>
              <a:spLocks/>
            </p:cNvSpPr>
            <p:nvPr/>
          </p:nvSpPr>
          <p:spPr bwMode="auto">
            <a:xfrm>
              <a:off x="1341" y="2836"/>
              <a:ext cx="11" cy="9"/>
            </a:xfrm>
            <a:custGeom>
              <a:avLst/>
              <a:gdLst>
                <a:gd name="T0" fmla="*/ 3 w 4"/>
                <a:gd name="T1" fmla="*/ 2 h 3"/>
                <a:gd name="T2" fmla="*/ 4 w 4"/>
                <a:gd name="T3" fmla="*/ 2 h 3"/>
                <a:gd name="T4" fmla="*/ 4 w 4"/>
                <a:gd name="T5" fmla="*/ 0 h 3"/>
                <a:gd name="T6" fmla="*/ 3 w 4"/>
                <a:gd name="T7" fmla="*/ 0 h 3"/>
                <a:gd name="T8" fmla="*/ 2 w 4"/>
                <a:gd name="T9" fmla="*/ 1 h 3"/>
                <a:gd name="T10" fmla="*/ 1 w 4"/>
                <a:gd name="T11" fmla="*/ 2 h 3"/>
                <a:gd name="T12" fmla="*/ 0 w 4"/>
                <a:gd name="T13" fmla="*/ 2 h 3"/>
                <a:gd name="T14" fmla="*/ 1 w 4"/>
                <a:gd name="T15" fmla="*/ 3 h 3"/>
                <a:gd name="T16" fmla="*/ 2 w 4"/>
                <a:gd name="T17" fmla="*/ 2 h 3"/>
                <a:gd name="T18" fmla="*/ 3 w 4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3">
                  <a:moveTo>
                    <a:pt x="3" y="2"/>
                  </a:moveTo>
                  <a:cubicBezTo>
                    <a:pt x="3" y="2"/>
                    <a:pt x="4" y="2"/>
                    <a:pt x="4" y="2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2" y="3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85"/>
            <p:cNvSpPr>
              <a:spLocks/>
            </p:cNvSpPr>
            <p:nvPr/>
          </p:nvSpPr>
          <p:spPr bwMode="auto">
            <a:xfrm>
              <a:off x="1346" y="2850"/>
              <a:ext cx="9" cy="6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0 h 2"/>
                <a:gd name="T4" fmla="*/ 0 w 3"/>
                <a:gd name="T5" fmla="*/ 1 h 2"/>
                <a:gd name="T6" fmla="*/ 1 w 3"/>
                <a:gd name="T7" fmla="*/ 2 h 2"/>
                <a:gd name="T8" fmla="*/ 2 w 3"/>
                <a:gd name="T9" fmla="*/ 2 h 2"/>
                <a:gd name="T10" fmla="*/ 3 w 3"/>
                <a:gd name="T11" fmla="*/ 2 h 2"/>
                <a:gd name="T12" fmla="*/ 3 w 3"/>
                <a:gd name="T13" fmla="*/ 1 h 2"/>
                <a:gd name="T14" fmla="*/ 2 w 3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86"/>
            <p:cNvSpPr>
              <a:spLocks/>
            </p:cNvSpPr>
            <p:nvPr/>
          </p:nvSpPr>
          <p:spPr bwMode="auto">
            <a:xfrm>
              <a:off x="1346" y="2850"/>
              <a:ext cx="9" cy="6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0 h 2"/>
                <a:gd name="T4" fmla="*/ 0 w 3"/>
                <a:gd name="T5" fmla="*/ 1 h 2"/>
                <a:gd name="T6" fmla="*/ 1 w 3"/>
                <a:gd name="T7" fmla="*/ 2 h 2"/>
                <a:gd name="T8" fmla="*/ 2 w 3"/>
                <a:gd name="T9" fmla="*/ 2 h 2"/>
                <a:gd name="T10" fmla="*/ 3 w 3"/>
                <a:gd name="T11" fmla="*/ 2 h 2"/>
                <a:gd name="T12" fmla="*/ 3 w 3"/>
                <a:gd name="T13" fmla="*/ 1 h 2"/>
                <a:gd name="T14" fmla="*/ 2 w 3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87"/>
            <p:cNvSpPr>
              <a:spLocks/>
            </p:cNvSpPr>
            <p:nvPr/>
          </p:nvSpPr>
          <p:spPr bwMode="auto">
            <a:xfrm>
              <a:off x="2620" y="2425"/>
              <a:ext cx="9" cy="11"/>
            </a:xfrm>
            <a:custGeom>
              <a:avLst/>
              <a:gdLst>
                <a:gd name="T0" fmla="*/ 2 w 3"/>
                <a:gd name="T1" fmla="*/ 3 h 4"/>
                <a:gd name="T2" fmla="*/ 2 w 3"/>
                <a:gd name="T3" fmla="*/ 1 h 4"/>
                <a:gd name="T4" fmla="*/ 1 w 3"/>
                <a:gd name="T5" fmla="*/ 1 h 4"/>
                <a:gd name="T6" fmla="*/ 1 w 3"/>
                <a:gd name="T7" fmla="*/ 1 h 4"/>
                <a:gd name="T8" fmla="*/ 0 w 3"/>
                <a:gd name="T9" fmla="*/ 2 h 4"/>
                <a:gd name="T10" fmla="*/ 1 w 3"/>
                <a:gd name="T11" fmla="*/ 3 h 4"/>
                <a:gd name="T12" fmla="*/ 1 w 3"/>
                <a:gd name="T13" fmla="*/ 4 h 4"/>
                <a:gd name="T14" fmla="*/ 1 w 3"/>
                <a:gd name="T15" fmla="*/ 4 h 4"/>
                <a:gd name="T16" fmla="*/ 2 w 3"/>
                <a:gd name="T17" fmla="*/ 4 h 4"/>
                <a:gd name="T18" fmla="*/ 2 w 3"/>
                <a:gd name="T19" fmla="*/ 3 h 4"/>
                <a:gd name="T20" fmla="*/ 2 w 3"/>
                <a:gd name="T2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cubicBezTo>
                    <a:pt x="3" y="2"/>
                    <a:pt x="3" y="1"/>
                    <a:pt x="2" y="1"/>
                  </a:cubicBezTo>
                  <a:cubicBezTo>
                    <a:pt x="2" y="1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88"/>
            <p:cNvSpPr>
              <a:spLocks/>
            </p:cNvSpPr>
            <p:nvPr/>
          </p:nvSpPr>
          <p:spPr bwMode="auto">
            <a:xfrm>
              <a:off x="2620" y="2425"/>
              <a:ext cx="9" cy="11"/>
            </a:xfrm>
            <a:custGeom>
              <a:avLst/>
              <a:gdLst>
                <a:gd name="T0" fmla="*/ 2 w 3"/>
                <a:gd name="T1" fmla="*/ 3 h 4"/>
                <a:gd name="T2" fmla="*/ 2 w 3"/>
                <a:gd name="T3" fmla="*/ 1 h 4"/>
                <a:gd name="T4" fmla="*/ 1 w 3"/>
                <a:gd name="T5" fmla="*/ 1 h 4"/>
                <a:gd name="T6" fmla="*/ 1 w 3"/>
                <a:gd name="T7" fmla="*/ 1 h 4"/>
                <a:gd name="T8" fmla="*/ 0 w 3"/>
                <a:gd name="T9" fmla="*/ 2 h 4"/>
                <a:gd name="T10" fmla="*/ 1 w 3"/>
                <a:gd name="T11" fmla="*/ 3 h 4"/>
                <a:gd name="T12" fmla="*/ 1 w 3"/>
                <a:gd name="T13" fmla="*/ 4 h 4"/>
                <a:gd name="T14" fmla="*/ 1 w 3"/>
                <a:gd name="T15" fmla="*/ 4 h 4"/>
                <a:gd name="T16" fmla="*/ 2 w 3"/>
                <a:gd name="T17" fmla="*/ 4 h 4"/>
                <a:gd name="T18" fmla="*/ 2 w 3"/>
                <a:gd name="T19" fmla="*/ 3 h 4"/>
                <a:gd name="T20" fmla="*/ 2 w 3"/>
                <a:gd name="T2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cubicBezTo>
                    <a:pt x="3" y="2"/>
                    <a:pt x="3" y="1"/>
                    <a:pt x="2" y="1"/>
                  </a:cubicBezTo>
                  <a:cubicBezTo>
                    <a:pt x="2" y="1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89"/>
            <p:cNvSpPr>
              <a:spLocks/>
            </p:cNvSpPr>
            <p:nvPr/>
          </p:nvSpPr>
          <p:spPr bwMode="auto">
            <a:xfrm>
              <a:off x="2631" y="2428"/>
              <a:ext cx="6" cy="5"/>
            </a:xfrm>
            <a:custGeom>
              <a:avLst/>
              <a:gdLst>
                <a:gd name="T0" fmla="*/ 2 w 2"/>
                <a:gd name="T1" fmla="*/ 0 h 2"/>
                <a:gd name="T2" fmla="*/ 1 w 2"/>
                <a:gd name="T3" fmla="*/ 0 h 2"/>
                <a:gd name="T4" fmla="*/ 0 w 2"/>
                <a:gd name="T5" fmla="*/ 1 h 2"/>
                <a:gd name="T6" fmla="*/ 0 w 2"/>
                <a:gd name="T7" fmla="*/ 2 h 2"/>
                <a:gd name="T8" fmla="*/ 2 w 2"/>
                <a:gd name="T9" fmla="*/ 2 h 2"/>
                <a:gd name="T10" fmla="*/ 2 w 2"/>
                <a:gd name="T11" fmla="*/ 1 h 2"/>
                <a:gd name="T12" fmla="*/ 2 w 2"/>
                <a:gd name="T13" fmla="*/ 0 h 2"/>
                <a:gd name="T14" fmla="*/ 2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90"/>
            <p:cNvSpPr>
              <a:spLocks/>
            </p:cNvSpPr>
            <p:nvPr/>
          </p:nvSpPr>
          <p:spPr bwMode="auto">
            <a:xfrm>
              <a:off x="2631" y="2428"/>
              <a:ext cx="6" cy="5"/>
            </a:xfrm>
            <a:custGeom>
              <a:avLst/>
              <a:gdLst>
                <a:gd name="T0" fmla="*/ 2 w 2"/>
                <a:gd name="T1" fmla="*/ 0 h 2"/>
                <a:gd name="T2" fmla="*/ 1 w 2"/>
                <a:gd name="T3" fmla="*/ 0 h 2"/>
                <a:gd name="T4" fmla="*/ 0 w 2"/>
                <a:gd name="T5" fmla="*/ 1 h 2"/>
                <a:gd name="T6" fmla="*/ 0 w 2"/>
                <a:gd name="T7" fmla="*/ 2 h 2"/>
                <a:gd name="T8" fmla="*/ 2 w 2"/>
                <a:gd name="T9" fmla="*/ 2 h 2"/>
                <a:gd name="T10" fmla="*/ 2 w 2"/>
                <a:gd name="T11" fmla="*/ 1 h 2"/>
                <a:gd name="T12" fmla="*/ 2 w 2"/>
                <a:gd name="T13" fmla="*/ 0 h 2"/>
                <a:gd name="T14" fmla="*/ 2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91"/>
            <p:cNvSpPr>
              <a:spLocks/>
            </p:cNvSpPr>
            <p:nvPr/>
          </p:nvSpPr>
          <p:spPr bwMode="auto">
            <a:xfrm>
              <a:off x="2629" y="2417"/>
              <a:ext cx="11" cy="8"/>
            </a:xfrm>
            <a:custGeom>
              <a:avLst/>
              <a:gdLst>
                <a:gd name="T0" fmla="*/ 2 w 4"/>
                <a:gd name="T1" fmla="*/ 2 h 3"/>
                <a:gd name="T2" fmla="*/ 1 w 4"/>
                <a:gd name="T3" fmla="*/ 3 h 3"/>
                <a:gd name="T4" fmla="*/ 0 w 4"/>
                <a:gd name="T5" fmla="*/ 2 h 3"/>
                <a:gd name="T6" fmla="*/ 1 w 4"/>
                <a:gd name="T7" fmla="*/ 0 h 3"/>
                <a:gd name="T8" fmla="*/ 3 w 4"/>
                <a:gd name="T9" fmla="*/ 0 h 3"/>
                <a:gd name="T10" fmla="*/ 4 w 4"/>
                <a:gd name="T11" fmla="*/ 1 h 3"/>
                <a:gd name="T12" fmla="*/ 2 w 4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2" y="2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3" y="1"/>
                    <a:pt x="3" y="2"/>
                    <a:pt x="2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92"/>
            <p:cNvSpPr>
              <a:spLocks/>
            </p:cNvSpPr>
            <p:nvPr/>
          </p:nvSpPr>
          <p:spPr bwMode="auto">
            <a:xfrm>
              <a:off x="2629" y="2417"/>
              <a:ext cx="11" cy="8"/>
            </a:xfrm>
            <a:custGeom>
              <a:avLst/>
              <a:gdLst>
                <a:gd name="T0" fmla="*/ 2 w 4"/>
                <a:gd name="T1" fmla="*/ 2 h 3"/>
                <a:gd name="T2" fmla="*/ 1 w 4"/>
                <a:gd name="T3" fmla="*/ 3 h 3"/>
                <a:gd name="T4" fmla="*/ 0 w 4"/>
                <a:gd name="T5" fmla="*/ 2 h 3"/>
                <a:gd name="T6" fmla="*/ 1 w 4"/>
                <a:gd name="T7" fmla="*/ 0 h 3"/>
                <a:gd name="T8" fmla="*/ 3 w 4"/>
                <a:gd name="T9" fmla="*/ 0 h 3"/>
                <a:gd name="T10" fmla="*/ 4 w 4"/>
                <a:gd name="T11" fmla="*/ 1 h 3"/>
                <a:gd name="T12" fmla="*/ 2 w 4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2" y="2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3" y="1"/>
                    <a:pt x="3" y="2"/>
                    <a:pt x="2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93"/>
            <p:cNvSpPr>
              <a:spLocks/>
            </p:cNvSpPr>
            <p:nvPr/>
          </p:nvSpPr>
          <p:spPr bwMode="auto">
            <a:xfrm>
              <a:off x="2508" y="2469"/>
              <a:ext cx="851" cy="606"/>
            </a:xfrm>
            <a:custGeom>
              <a:avLst/>
              <a:gdLst>
                <a:gd name="T0" fmla="*/ 2 w 310"/>
                <a:gd name="T1" fmla="*/ 50 h 221"/>
                <a:gd name="T2" fmla="*/ 8 w 310"/>
                <a:gd name="T3" fmla="*/ 41 h 221"/>
                <a:gd name="T4" fmla="*/ 18 w 310"/>
                <a:gd name="T5" fmla="*/ 33 h 221"/>
                <a:gd name="T6" fmla="*/ 14 w 310"/>
                <a:gd name="T7" fmla="*/ 22 h 221"/>
                <a:gd name="T8" fmla="*/ 18 w 310"/>
                <a:gd name="T9" fmla="*/ 9 h 221"/>
                <a:gd name="T10" fmla="*/ 47 w 310"/>
                <a:gd name="T11" fmla="*/ 8 h 221"/>
                <a:gd name="T12" fmla="*/ 66 w 310"/>
                <a:gd name="T13" fmla="*/ 7 h 221"/>
                <a:gd name="T14" fmla="*/ 90 w 310"/>
                <a:gd name="T15" fmla="*/ 1 h 221"/>
                <a:gd name="T16" fmla="*/ 102 w 310"/>
                <a:gd name="T17" fmla="*/ 12 h 221"/>
                <a:gd name="T18" fmla="*/ 95 w 310"/>
                <a:gd name="T19" fmla="*/ 26 h 221"/>
                <a:gd name="T20" fmla="*/ 81 w 310"/>
                <a:gd name="T21" fmla="*/ 38 h 221"/>
                <a:gd name="T22" fmla="*/ 96 w 310"/>
                <a:gd name="T23" fmla="*/ 60 h 221"/>
                <a:gd name="T24" fmla="*/ 119 w 310"/>
                <a:gd name="T25" fmla="*/ 69 h 221"/>
                <a:gd name="T26" fmla="*/ 133 w 310"/>
                <a:gd name="T27" fmla="*/ 75 h 221"/>
                <a:gd name="T28" fmla="*/ 142 w 310"/>
                <a:gd name="T29" fmla="*/ 80 h 221"/>
                <a:gd name="T30" fmla="*/ 165 w 310"/>
                <a:gd name="T31" fmla="*/ 86 h 221"/>
                <a:gd name="T32" fmla="*/ 188 w 310"/>
                <a:gd name="T33" fmla="*/ 94 h 221"/>
                <a:gd name="T34" fmla="*/ 215 w 310"/>
                <a:gd name="T35" fmla="*/ 112 h 221"/>
                <a:gd name="T36" fmla="*/ 245 w 310"/>
                <a:gd name="T37" fmla="*/ 124 h 221"/>
                <a:gd name="T38" fmla="*/ 258 w 310"/>
                <a:gd name="T39" fmla="*/ 128 h 221"/>
                <a:gd name="T40" fmla="*/ 263 w 310"/>
                <a:gd name="T41" fmla="*/ 130 h 221"/>
                <a:gd name="T42" fmla="*/ 270 w 310"/>
                <a:gd name="T43" fmla="*/ 140 h 221"/>
                <a:gd name="T44" fmla="*/ 289 w 310"/>
                <a:gd name="T45" fmla="*/ 154 h 221"/>
                <a:gd name="T46" fmla="*/ 305 w 310"/>
                <a:gd name="T47" fmla="*/ 170 h 221"/>
                <a:gd name="T48" fmla="*/ 310 w 310"/>
                <a:gd name="T49" fmla="*/ 185 h 221"/>
                <a:gd name="T50" fmla="*/ 305 w 310"/>
                <a:gd name="T51" fmla="*/ 196 h 221"/>
                <a:gd name="T52" fmla="*/ 303 w 310"/>
                <a:gd name="T53" fmla="*/ 208 h 221"/>
                <a:gd name="T54" fmla="*/ 300 w 310"/>
                <a:gd name="T55" fmla="*/ 221 h 221"/>
                <a:gd name="T56" fmla="*/ 288 w 310"/>
                <a:gd name="T57" fmla="*/ 216 h 221"/>
                <a:gd name="T58" fmla="*/ 276 w 310"/>
                <a:gd name="T59" fmla="*/ 210 h 221"/>
                <a:gd name="T60" fmla="*/ 268 w 310"/>
                <a:gd name="T61" fmla="*/ 201 h 221"/>
                <a:gd name="T62" fmla="*/ 268 w 310"/>
                <a:gd name="T63" fmla="*/ 191 h 221"/>
                <a:gd name="T64" fmla="*/ 261 w 310"/>
                <a:gd name="T65" fmla="*/ 184 h 221"/>
                <a:gd name="T66" fmla="*/ 259 w 310"/>
                <a:gd name="T67" fmla="*/ 173 h 221"/>
                <a:gd name="T68" fmla="*/ 249 w 310"/>
                <a:gd name="T69" fmla="*/ 170 h 221"/>
                <a:gd name="T70" fmla="*/ 235 w 310"/>
                <a:gd name="T71" fmla="*/ 170 h 221"/>
                <a:gd name="T72" fmla="*/ 224 w 310"/>
                <a:gd name="T73" fmla="*/ 171 h 221"/>
                <a:gd name="T74" fmla="*/ 215 w 310"/>
                <a:gd name="T75" fmla="*/ 167 h 221"/>
                <a:gd name="T76" fmla="*/ 201 w 310"/>
                <a:gd name="T77" fmla="*/ 163 h 221"/>
                <a:gd name="T78" fmla="*/ 202 w 310"/>
                <a:gd name="T79" fmla="*/ 159 h 221"/>
                <a:gd name="T80" fmla="*/ 206 w 310"/>
                <a:gd name="T81" fmla="*/ 155 h 221"/>
                <a:gd name="T82" fmla="*/ 206 w 310"/>
                <a:gd name="T83" fmla="*/ 151 h 221"/>
                <a:gd name="T84" fmla="*/ 196 w 310"/>
                <a:gd name="T85" fmla="*/ 154 h 221"/>
                <a:gd name="T86" fmla="*/ 180 w 310"/>
                <a:gd name="T87" fmla="*/ 154 h 221"/>
                <a:gd name="T88" fmla="*/ 167 w 310"/>
                <a:gd name="T89" fmla="*/ 156 h 221"/>
                <a:gd name="T90" fmla="*/ 159 w 310"/>
                <a:gd name="T91" fmla="*/ 147 h 221"/>
                <a:gd name="T92" fmla="*/ 158 w 310"/>
                <a:gd name="T93" fmla="*/ 136 h 221"/>
                <a:gd name="T94" fmla="*/ 151 w 310"/>
                <a:gd name="T95" fmla="*/ 133 h 221"/>
                <a:gd name="T96" fmla="*/ 140 w 310"/>
                <a:gd name="T97" fmla="*/ 132 h 221"/>
                <a:gd name="T98" fmla="*/ 129 w 310"/>
                <a:gd name="T99" fmla="*/ 130 h 221"/>
                <a:gd name="T100" fmla="*/ 115 w 310"/>
                <a:gd name="T101" fmla="*/ 117 h 221"/>
                <a:gd name="T102" fmla="*/ 107 w 310"/>
                <a:gd name="T103" fmla="*/ 117 h 221"/>
                <a:gd name="T104" fmla="*/ 95 w 310"/>
                <a:gd name="T105" fmla="*/ 111 h 221"/>
                <a:gd name="T106" fmla="*/ 97 w 310"/>
                <a:gd name="T107" fmla="*/ 99 h 221"/>
                <a:gd name="T108" fmla="*/ 81 w 310"/>
                <a:gd name="T109" fmla="*/ 92 h 221"/>
                <a:gd name="T110" fmla="*/ 73 w 310"/>
                <a:gd name="T111" fmla="*/ 101 h 221"/>
                <a:gd name="T112" fmla="*/ 61 w 310"/>
                <a:gd name="T113" fmla="*/ 101 h 221"/>
                <a:gd name="T114" fmla="*/ 47 w 310"/>
                <a:gd name="T115" fmla="*/ 97 h 221"/>
                <a:gd name="T116" fmla="*/ 32 w 310"/>
                <a:gd name="T117" fmla="*/ 93 h 221"/>
                <a:gd name="T118" fmla="*/ 25 w 310"/>
                <a:gd name="T119" fmla="*/ 79 h 221"/>
                <a:gd name="T120" fmla="*/ 20 w 310"/>
                <a:gd name="T121" fmla="*/ 68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0" h="221">
                  <a:moveTo>
                    <a:pt x="9" y="59"/>
                  </a:moveTo>
                  <a:cubicBezTo>
                    <a:pt x="9" y="59"/>
                    <a:pt x="9" y="59"/>
                    <a:pt x="9" y="59"/>
                  </a:cubicBezTo>
                  <a:cubicBezTo>
                    <a:pt x="8" y="59"/>
                    <a:pt x="7" y="56"/>
                    <a:pt x="6" y="55"/>
                  </a:cubicBezTo>
                  <a:cubicBezTo>
                    <a:pt x="5" y="54"/>
                    <a:pt x="3" y="52"/>
                    <a:pt x="2" y="50"/>
                  </a:cubicBezTo>
                  <a:cubicBezTo>
                    <a:pt x="2" y="49"/>
                    <a:pt x="0" y="45"/>
                    <a:pt x="1" y="44"/>
                  </a:cubicBezTo>
                  <a:cubicBezTo>
                    <a:pt x="1" y="43"/>
                    <a:pt x="3" y="40"/>
                    <a:pt x="4" y="40"/>
                  </a:cubicBezTo>
                  <a:cubicBezTo>
                    <a:pt x="5" y="39"/>
                    <a:pt x="6" y="38"/>
                    <a:pt x="7" y="39"/>
                  </a:cubicBezTo>
                  <a:cubicBezTo>
                    <a:pt x="8" y="39"/>
                    <a:pt x="8" y="41"/>
                    <a:pt x="8" y="41"/>
                  </a:cubicBezTo>
                  <a:cubicBezTo>
                    <a:pt x="9" y="41"/>
                    <a:pt x="11" y="41"/>
                    <a:pt x="11" y="40"/>
                  </a:cubicBezTo>
                  <a:cubicBezTo>
                    <a:pt x="12" y="39"/>
                    <a:pt x="12" y="38"/>
                    <a:pt x="12" y="37"/>
                  </a:cubicBezTo>
                  <a:cubicBezTo>
                    <a:pt x="13" y="37"/>
                    <a:pt x="15" y="37"/>
                    <a:pt x="16" y="36"/>
                  </a:cubicBezTo>
                  <a:cubicBezTo>
                    <a:pt x="17" y="36"/>
                    <a:pt x="18" y="34"/>
                    <a:pt x="18" y="33"/>
                  </a:cubicBezTo>
                  <a:cubicBezTo>
                    <a:pt x="18" y="32"/>
                    <a:pt x="17" y="31"/>
                    <a:pt x="16" y="30"/>
                  </a:cubicBezTo>
                  <a:cubicBezTo>
                    <a:pt x="15" y="30"/>
                    <a:pt x="13" y="29"/>
                    <a:pt x="12" y="28"/>
                  </a:cubicBezTo>
                  <a:cubicBezTo>
                    <a:pt x="12" y="27"/>
                    <a:pt x="12" y="25"/>
                    <a:pt x="12" y="24"/>
                  </a:cubicBezTo>
                  <a:cubicBezTo>
                    <a:pt x="12" y="23"/>
                    <a:pt x="14" y="22"/>
                    <a:pt x="14" y="22"/>
                  </a:cubicBezTo>
                  <a:cubicBezTo>
                    <a:pt x="14" y="20"/>
                    <a:pt x="13" y="18"/>
                    <a:pt x="13" y="17"/>
                  </a:cubicBezTo>
                  <a:cubicBezTo>
                    <a:pt x="13" y="17"/>
                    <a:pt x="13" y="15"/>
                    <a:pt x="13" y="15"/>
                  </a:cubicBezTo>
                  <a:cubicBezTo>
                    <a:pt x="13" y="14"/>
                    <a:pt x="14" y="12"/>
                    <a:pt x="15" y="11"/>
                  </a:cubicBezTo>
                  <a:cubicBezTo>
                    <a:pt x="16" y="10"/>
                    <a:pt x="17" y="9"/>
                    <a:pt x="18" y="9"/>
                  </a:cubicBezTo>
                  <a:cubicBezTo>
                    <a:pt x="18" y="9"/>
                    <a:pt x="19" y="9"/>
                    <a:pt x="20" y="9"/>
                  </a:cubicBezTo>
                  <a:cubicBezTo>
                    <a:pt x="22" y="9"/>
                    <a:pt x="26" y="9"/>
                    <a:pt x="29" y="9"/>
                  </a:cubicBezTo>
                  <a:cubicBezTo>
                    <a:pt x="31" y="9"/>
                    <a:pt x="34" y="10"/>
                    <a:pt x="36" y="10"/>
                  </a:cubicBezTo>
                  <a:cubicBezTo>
                    <a:pt x="39" y="10"/>
                    <a:pt x="44" y="9"/>
                    <a:pt x="47" y="8"/>
                  </a:cubicBezTo>
                  <a:cubicBezTo>
                    <a:pt x="48" y="8"/>
                    <a:pt x="51" y="7"/>
                    <a:pt x="53" y="6"/>
                  </a:cubicBezTo>
                  <a:cubicBezTo>
                    <a:pt x="54" y="6"/>
                    <a:pt x="56" y="5"/>
                    <a:pt x="57" y="5"/>
                  </a:cubicBezTo>
                  <a:cubicBezTo>
                    <a:pt x="58" y="5"/>
                    <a:pt x="60" y="7"/>
                    <a:pt x="61" y="7"/>
                  </a:cubicBezTo>
                  <a:cubicBezTo>
                    <a:pt x="62" y="7"/>
                    <a:pt x="65" y="7"/>
                    <a:pt x="66" y="7"/>
                  </a:cubicBezTo>
                  <a:cubicBezTo>
                    <a:pt x="68" y="6"/>
                    <a:pt x="72" y="5"/>
                    <a:pt x="74" y="5"/>
                  </a:cubicBezTo>
                  <a:cubicBezTo>
                    <a:pt x="75" y="4"/>
                    <a:pt x="77" y="3"/>
                    <a:pt x="78" y="3"/>
                  </a:cubicBezTo>
                  <a:cubicBezTo>
                    <a:pt x="79" y="3"/>
                    <a:pt x="82" y="2"/>
                    <a:pt x="83" y="2"/>
                  </a:cubicBezTo>
                  <a:cubicBezTo>
                    <a:pt x="85" y="2"/>
                    <a:pt x="88" y="0"/>
                    <a:pt x="90" y="1"/>
                  </a:cubicBezTo>
                  <a:cubicBezTo>
                    <a:pt x="91" y="1"/>
                    <a:pt x="93" y="3"/>
                    <a:pt x="95" y="3"/>
                  </a:cubicBezTo>
                  <a:cubicBezTo>
                    <a:pt x="96" y="4"/>
                    <a:pt x="98" y="5"/>
                    <a:pt x="99" y="6"/>
                  </a:cubicBezTo>
                  <a:cubicBezTo>
                    <a:pt x="100" y="7"/>
                    <a:pt x="101" y="9"/>
                    <a:pt x="101" y="10"/>
                  </a:cubicBezTo>
                  <a:cubicBezTo>
                    <a:pt x="102" y="11"/>
                    <a:pt x="102" y="12"/>
                    <a:pt x="102" y="12"/>
                  </a:cubicBezTo>
                  <a:cubicBezTo>
                    <a:pt x="102" y="14"/>
                    <a:pt x="104" y="16"/>
                    <a:pt x="104" y="17"/>
                  </a:cubicBezTo>
                  <a:cubicBezTo>
                    <a:pt x="103" y="18"/>
                    <a:pt x="102" y="20"/>
                    <a:pt x="101" y="21"/>
                  </a:cubicBezTo>
                  <a:cubicBezTo>
                    <a:pt x="101" y="22"/>
                    <a:pt x="100" y="23"/>
                    <a:pt x="99" y="24"/>
                  </a:cubicBezTo>
                  <a:cubicBezTo>
                    <a:pt x="98" y="25"/>
                    <a:pt x="95" y="26"/>
                    <a:pt x="95" y="26"/>
                  </a:cubicBezTo>
                  <a:cubicBezTo>
                    <a:pt x="94" y="27"/>
                    <a:pt x="93" y="29"/>
                    <a:pt x="93" y="30"/>
                  </a:cubicBezTo>
                  <a:cubicBezTo>
                    <a:pt x="92" y="31"/>
                    <a:pt x="90" y="31"/>
                    <a:pt x="89" y="32"/>
                  </a:cubicBezTo>
                  <a:cubicBezTo>
                    <a:pt x="88" y="33"/>
                    <a:pt x="85" y="34"/>
                    <a:pt x="84" y="35"/>
                  </a:cubicBezTo>
                  <a:cubicBezTo>
                    <a:pt x="84" y="36"/>
                    <a:pt x="82" y="37"/>
                    <a:pt x="81" y="38"/>
                  </a:cubicBezTo>
                  <a:cubicBezTo>
                    <a:pt x="81" y="39"/>
                    <a:pt x="80" y="42"/>
                    <a:pt x="81" y="43"/>
                  </a:cubicBezTo>
                  <a:cubicBezTo>
                    <a:pt x="81" y="45"/>
                    <a:pt x="83" y="50"/>
                    <a:pt x="84" y="52"/>
                  </a:cubicBezTo>
                  <a:cubicBezTo>
                    <a:pt x="85" y="53"/>
                    <a:pt x="87" y="56"/>
                    <a:pt x="88" y="57"/>
                  </a:cubicBezTo>
                  <a:cubicBezTo>
                    <a:pt x="89" y="58"/>
                    <a:pt x="94" y="59"/>
                    <a:pt x="96" y="60"/>
                  </a:cubicBezTo>
                  <a:cubicBezTo>
                    <a:pt x="98" y="61"/>
                    <a:pt x="103" y="64"/>
                    <a:pt x="105" y="65"/>
                  </a:cubicBezTo>
                  <a:cubicBezTo>
                    <a:pt x="106" y="65"/>
                    <a:pt x="108" y="64"/>
                    <a:pt x="109" y="64"/>
                  </a:cubicBezTo>
                  <a:cubicBezTo>
                    <a:pt x="110" y="65"/>
                    <a:pt x="111" y="67"/>
                    <a:pt x="113" y="68"/>
                  </a:cubicBezTo>
                  <a:cubicBezTo>
                    <a:pt x="114" y="68"/>
                    <a:pt x="117" y="69"/>
                    <a:pt x="119" y="69"/>
                  </a:cubicBezTo>
                  <a:cubicBezTo>
                    <a:pt x="120" y="70"/>
                    <a:pt x="122" y="71"/>
                    <a:pt x="123" y="71"/>
                  </a:cubicBezTo>
                  <a:cubicBezTo>
                    <a:pt x="124" y="72"/>
                    <a:pt x="126" y="72"/>
                    <a:pt x="127" y="72"/>
                  </a:cubicBezTo>
                  <a:cubicBezTo>
                    <a:pt x="128" y="73"/>
                    <a:pt x="129" y="75"/>
                    <a:pt x="130" y="75"/>
                  </a:cubicBezTo>
                  <a:cubicBezTo>
                    <a:pt x="131" y="75"/>
                    <a:pt x="132" y="75"/>
                    <a:pt x="133" y="75"/>
                  </a:cubicBezTo>
                  <a:cubicBezTo>
                    <a:pt x="134" y="75"/>
                    <a:pt x="135" y="76"/>
                    <a:pt x="136" y="76"/>
                  </a:cubicBezTo>
                  <a:cubicBezTo>
                    <a:pt x="136" y="77"/>
                    <a:pt x="137" y="78"/>
                    <a:pt x="138" y="78"/>
                  </a:cubicBezTo>
                  <a:cubicBezTo>
                    <a:pt x="138" y="78"/>
                    <a:pt x="140" y="78"/>
                    <a:pt x="141" y="79"/>
                  </a:cubicBezTo>
                  <a:cubicBezTo>
                    <a:pt x="141" y="79"/>
                    <a:pt x="142" y="80"/>
                    <a:pt x="142" y="80"/>
                  </a:cubicBezTo>
                  <a:cubicBezTo>
                    <a:pt x="143" y="80"/>
                    <a:pt x="145" y="80"/>
                    <a:pt x="146" y="80"/>
                  </a:cubicBezTo>
                  <a:cubicBezTo>
                    <a:pt x="147" y="80"/>
                    <a:pt x="150" y="81"/>
                    <a:pt x="151" y="81"/>
                  </a:cubicBezTo>
                  <a:cubicBezTo>
                    <a:pt x="153" y="82"/>
                    <a:pt x="155" y="84"/>
                    <a:pt x="157" y="85"/>
                  </a:cubicBezTo>
                  <a:cubicBezTo>
                    <a:pt x="159" y="86"/>
                    <a:pt x="163" y="85"/>
                    <a:pt x="165" y="86"/>
                  </a:cubicBezTo>
                  <a:cubicBezTo>
                    <a:pt x="166" y="86"/>
                    <a:pt x="168" y="87"/>
                    <a:pt x="169" y="88"/>
                  </a:cubicBezTo>
                  <a:cubicBezTo>
                    <a:pt x="171" y="88"/>
                    <a:pt x="175" y="89"/>
                    <a:pt x="177" y="90"/>
                  </a:cubicBezTo>
                  <a:cubicBezTo>
                    <a:pt x="178" y="90"/>
                    <a:pt x="182" y="92"/>
                    <a:pt x="184" y="92"/>
                  </a:cubicBezTo>
                  <a:cubicBezTo>
                    <a:pt x="185" y="93"/>
                    <a:pt x="187" y="93"/>
                    <a:pt x="188" y="94"/>
                  </a:cubicBezTo>
                  <a:cubicBezTo>
                    <a:pt x="190" y="94"/>
                    <a:pt x="193" y="96"/>
                    <a:pt x="194" y="97"/>
                  </a:cubicBezTo>
                  <a:cubicBezTo>
                    <a:pt x="195" y="97"/>
                    <a:pt x="197" y="99"/>
                    <a:pt x="198" y="99"/>
                  </a:cubicBezTo>
                  <a:cubicBezTo>
                    <a:pt x="200" y="101"/>
                    <a:pt x="204" y="105"/>
                    <a:pt x="207" y="106"/>
                  </a:cubicBezTo>
                  <a:cubicBezTo>
                    <a:pt x="209" y="108"/>
                    <a:pt x="213" y="110"/>
                    <a:pt x="215" y="112"/>
                  </a:cubicBezTo>
                  <a:cubicBezTo>
                    <a:pt x="217" y="113"/>
                    <a:pt x="220" y="115"/>
                    <a:pt x="222" y="116"/>
                  </a:cubicBezTo>
                  <a:cubicBezTo>
                    <a:pt x="224" y="117"/>
                    <a:pt x="228" y="117"/>
                    <a:pt x="231" y="118"/>
                  </a:cubicBezTo>
                  <a:cubicBezTo>
                    <a:pt x="232" y="118"/>
                    <a:pt x="235" y="119"/>
                    <a:pt x="237" y="120"/>
                  </a:cubicBezTo>
                  <a:cubicBezTo>
                    <a:pt x="239" y="121"/>
                    <a:pt x="243" y="123"/>
                    <a:pt x="245" y="124"/>
                  </a:cubicBezTo>
                  <a:cubicBezTo>
                    <a:pt x="246" y="125"/>
                    <a:pt x="248" y="126"/>
                    <a:pt x="249" y="126"/>
                  </a:cubicBezTo>
                  <a:cubicBezTo>
                    <a:pt x="250" y="126"/>
                    <a:pt x="253" y="126"/>
                    <a:pt x="254" y="126"/>
                  </a:cubicBezTo>
                  <a:cubicBezTo>
                    <a:pt x="255" y="126"/>
                    <a:pt x="257" y="126"/>
                    <a:pt x="258" y="126"/>
                  </a:cubicBezTo>
                  <a:cubicBezTo>
                    <a:pt x="259" y="127"/>
                    <a:pt x="259" y="128"/>
                    <a:pt x="258" y="128"/>
                  </a:cubicBezTo>
                  <a:cubicBezTo>
                    <a:pt x="258" y="129"/>
                    <a:pt x="257" y="129"/>
                    <a:pt x="257" y="130"/>
                  </a:cubicBezTo>
                  <a:cubicBezTo>
                    <a:pt x="257" y="130"/>
                    <a:pt x="258" y="131"/>
                    <a:pt x="258" y="131"/>
                  </a:cubicBezTo>
                  <a:cubicBezTo>
                    <a:pt x="259" y="131"/>
                    <a:pt x="260" y="130"/>
                    <a:pt x="261" y="130"/>
                  </a:cubicBezTo>
                  <a:cubicBezTo>
                    <a:pt x="261" y="130"/>
                    <a:pt x="263" y="129"/>
                    <a:pt x="263" y="130"/>
                  </a:cubicBezTo>
                  <a:cubicBezTo>
                    <a:pt x="264" y="130"/>
                    <a:pt x="263" y="131"/>
                    <a:pt x="263" y="132"/>
                  </a:cubicBezTo>
                  <a:cubicBezTo>
                    <a:pt x="264" y="133"/>
                    <a:pt x="265" y="133"/>
                    <a:pt x="266" y="134"/>
                  </a:cubicBezTo>
                  <a:cubicBezTo>
                    <a:pt x="266" y="135"/>
                    <a:pt x="265" y="137"/>
                    <a:pt x="265" y="138"/>
                  </a:cubicBezTo>
                  <a:cubicBezTo>
                    <a:pt x="266" y="139"/>
                    <a:pt x="269" y="139"/>
                    <a:pt x="270" y="140"/>
                  </a:cubicBezTo>
                  <a:cubicBezTo>
                    <a:pt x="270" y="140"/>
                    <a:pt x="271" y="142"/>
                    <a:pt x="272" y="142"/>
                  </a:cubicBezTo>
                  <a:cubicBezTo>
                    <a:pt x="273" y="143"/>
                    <a:pt x="276" y="146"/>
                    <a:pt x="278" y="146"/>
                  </a:cubicBezTo>
                  <a:cubicBezTo>
                    <a:pt x="279" y="147"/>
                    <a:pt x="283" y="148"/>
                    <a:pt x="285" y="150"/>
                  </a:cubicBezTo>
                  <a:cubicBezTo>
                    <a:pt x="286" y="150"/>
                    <a:pt x="288" y="153"/>
                    <a:pt x="289" y="154"/>
                  </a:cubicBezTo>
                  <a:cubicBezTo>
                    <a:pt x="291" y="155"/>
                    <a:pt x="294" y="158"/>
                    <a:pt x="295" y="159"/>
                  </a:cubicBezTo>
                  <a:cubicBezTo>
                    <a:pt x="296" y="160"/>
                    <a:pt x="298" y="162"/>
                    <a:pt x="299" y="163"/>
                  </a:cubicBezTo>
                  <a:cubicBezTo>
                    <a:pt x="299" y="164"/>
                    <a:pt x="301" y="165"/>
                    <a:pt x="301" y="165"/>
                  </a:cubicBezTo>
                  <a:cubicBezTo>
                    <a:pt x="302" y="166"/>
                    <a:pt x="304" y="169"/>
                    <a:pt x="305" y="170"/>
                  </a:cubicBezTo>
                  <a:cubicBezTo>
                    <a:pt x="305" y="171"/>
                    <a:pt x="305" y="173"/>
                    <a:pt x="305" y="174"/>
                  </a:cubicBezTo>
                  <a:cubicBezTo>
                    <a:pt x="305" y="175"/>
                    <a:pt x="306" y="177"/>
                    <a:pt x="307" y="178"/>
                  </a:cubicBezTo>
                  <a:cubicBezTo>
                    <a:pt x="307" y="179"/>
                    <a:pt x="309" y="180"/>
                    <a:pt x="309" y="181"/>
                  </a:cubicBezTo>
                  <a:cubicBezTo>
                    <a:pt x="310" y="182"/>
                    <a:pt x="310" y="184"/>
                    <a:pt x="310" y="185"/>
                  </a:cubicBezTo>
                  <a:cubicBezTo>
                    <a:pt x="309" y="186"/>
                    <a:pt x="308" y="187"/>
                    <a:pt x="307" y="187"/>
                  </a:cubicBezTo>
                  <a:cubicBezTo>
                    <a:pt x="307" y="188"/>
                    <a:pt x="307" y="191"/>
                    <a:pt x="306" y="192"/>
                  </a:cubicBezTo>
                  <a:cubicBezTo>
                    <a:pt x="306" y="192"/>
                    <a:pt x="305" y="193"/>
                    <a:pt x="305" y="194"/>
                  </a:cubicBezTo>
                  <a:cubicBezTo>
                    <a:pt x="305" y="194"/>
                    <a:pt x="305" y="195"/>
                    <a:pt x="305" y="196"/>
                  </a:cubicBezTo>
                  <a:cubicBezTo>
                    <a:pt x="305" y="197"/>
                    <a:pt x="303" y="197"/>
                    <a:pt x="302" y="197"/>
                  </a:cubicBezTo>
                  <a:cubicBezTo>
                    <a:pt x="302" y="198"/>
                    <a:pt x="302" y="201"/>
                    <a:pt x="302" y="202"/>
                  </a:cubicBezTo>
                  <a:cubicBezTo>
                    <a:pt x="301" y="203"/>
                    <a:pt x="301" y="205"/>
                    <a:pt x="301" y="205"/>
                  </a:cubicBezTo>
                  <a:cubicBezTo>
                    <a:pt x="301" y="206"/>
                    <a:pt x="302" y="207"/>
                    <a:pt x="303" y="208"/>
                  </a:cubicBezTo>
                  <a:cubicBezTo>
                    <a:pt x="303" y="209"/>
                    <a:pt x="302" y="212"/>
                    <a:pt x="302" y="213"/>
                  </a:cubicBezTo>
                  <a:cubicBezTo>
                    <a:pt x="302" y="214"/>
                    <a:pt x="303" y="215"/>
                    <a:pt x="303" y="216"/>
                  </a:cubicBezTo>
                  <a:cubicBezTo>
                    <a:pt x="303" y="217"/>
                    <a:pt x="303" y="219"/>
                    <a:pt x="302" y="220"/>
                  </a:cubicBezTo>
                  <a:cubicBezTo>
                    <a:pt x="301" y="220"/>
                    <a:pt x="300" y="221"/>
                    <a:pt x="300" y="221"/>
                  </a:cubicBezTo>
                  <a:cubicBezTo>
                    <a:pt x="299" y="220"/>
                    <a:pt x="298" y="220"/>
                    <a:pt x="297" y="220"/>
                  </a:cubicBezTo>
                  <a:cubicBezTo>
                    <a:pt x="297" y="219"/>
                    <a:pt x="296" y="217"/>
                    <a:pt x="295" y="217"/>
                  </a:cubicBezTo>
                  <a:cubicBezTo>
                    <a:pt x="294" y="216"/>
                    <a:pt x="293" y="216"/>
                    <a:pt x="292" y="216"/>
                  </a:cubicBezTo>
                  <a:cubicBezTo>
                    <a:pt x="291" y="215"/>
                    <a:pt x="289" y="216"/>
                    <a:pt x="288" y="216"/>
                  </a:cubicBezTo>
                  <a:cubicBezTo>
                    <a:pt x="287" y="216"/>
                    <a:pt x="287" y="217"/>
                    <a:pt x="286" y="217"/>
                  </a:cubicBezTo>
                  <a:cubicBezTo>
                    <a:pt x="285" y="217"/>
                    <a:pt x="284" y="214"/>
                    <a:pt x="283" y="214"/>
                  </a:cubicBezTo>
                  <a:cubicBezTo>
                    <a:pt x="282" y="213"/>
                    <a:pt x="280" y="212"/>
                    <a:pt x="279" y="211"/>
                  </a:cubicBezTo>
                  <a:cubicBezTo>
                    <a:pt x="278" y="211"/>
                    <a:pt x="277" y="211"/>
                    <a:pt x="276" y="210"/>
                  </a:cubicBezTo>
                  <a:cubicBezTo>
                    <a:pt x="275" y="209"/>
                    <a:pt x="272" y="207"/>
                    <a:pt x="272" y="206"/>
                  </a:cubicBezTo>
                  <a:cubicBezTo>
                    <a:pt x="271" y="206"/>
                    <a:pt x="271" y="204"/>
                    <a:pt x="271" y="204"/>
                  </a:cubicBezTo>
                  <a:cubicBezTo>
                    <a:pt x="271" y="204"/>
                    <a:pt x="270" y="204"/>
                    <a:pt x="269" y="203"/>
                  </a:cubicBezTo>
                  <a:cubicBezTo>
                    <a:pt x="269" y="203"/>
                    <a:pt x="267" y="201"/>
                    <a:pt x="268" y="201"/>
                  </a:cubicBezTo>
                  <a:cubicBezTo>
                    <a:pt x="268" y="200"/>
                    <a:pt x="269" y="201"/>
                    <a:pt x="269" y="200"/>
                  </a:cubicBezTo>
                  <a:cubicBezTo>
                    <a:pt x="270" y="200"/>
                    <a:pt x="269" y="198"/>
                    <a:pt x="269" y="197"/>
                  </a:cubicBezTo>
                  <a:cubicBezTo>
                    <a:pt x="269" y="197"/>
                    <a:pt x="268" y="196"/>
                    <a:pt x="268" y="195"/>
                  </a:cubicBezTo>
                  <a:cubicBezTo>
                    <a:pt x="268" y="194"/>
                    <a:pt x="268" y="192"/>
                    <a:pt x="268" y="191"/>
                  </a:cubicBezTo>
                  <a:cubicBezTo>
                    <a:pt x="268" y="190"/>
                    <a:pt x="266" y="188"/>
                    <a:pt x="266" y="187"/>
                  </a:cubicBezTo>
                  <a:cubicBezTo>
                    <a:pt x="266" y="186"/>
                    <a:pt x="265" y="185"/>
                    <a:pt x="265" y="184"/>
                  </a:cubicBezTo>
                  <a:cubicBezTo>
                    <a:pt x="264" y="184"/>
                    <a:pt x="263" y="183"/>
                    <a:pt x="263" y="183"/>
                  </a:cubicBezTo>
                  <a:cubicBezTo>
                    <a:pt x="262" y="183"/>
                    <a:pt x="261" y="184"/>
                    <a:pt x="261" y="184"/>
                  </a:cubicBezTo>
                  <a:cubicBezTo>
                    <a:pt x="260" y="183"/>
                    <a:pt x="261" y="181"/>
                    <a:pt x="261" y="181"/>
                  </a:cubicBezTo>
                  <a:cubicBezTo>
                    <a:pt x="261" y="180"/>
                    <a:pt x="260" y="178"/>
                    <a:pt x="260" y="177"/>
                  </a:cubicBezTo>
                  <a:cubicBezTo>
                    <a:pt x="259" y="176"/>
                    <a:pt x="258" y="175"/>
                    <a:pt x="258" y="174"/>
                  </a:cubicBezTo>
                  <a:cubicBezTo>
                    <a:pt x="258" y="174"/>
                    <a:pt x="259" y="173"/>
                    <a:pt x="259" y="173"/>
                  </a:cubicBezTo>
                  <a:cubicBezTo>
                    <a:pt x="258" y="172"/>
                    <a:pt x="256" y="173"/>
                    <a:pt x="256" y="172"/>
                  </a:cubicBezTo>
                  <a:cubicBezTo>
                    <a:pt x="255" y="172"/>
                    <a:pt x="255" y="171"/>
                    <a:pt x="255" y="170"/>
                  </a:cubicBezTo>
                  <a:cubicBezTo>
                    <a:pt x="254" y="170"/>
                    <a:pt x="254" y="171"/>
                    <a:pt x="253" y="171"/>
                  </a:cubicBezTo>
                  <a:cubicBezTo>
                    <a:pt x="252" y="172"/>
                    <a:pt x="250" y="171"/>
                    <a:pt x="249" y="170"/>
                  </a:cubicBezTo>
                  <a:cubicBezTo>
                    <a:pt x="248" y="170"/>
                    <a:pt x="245" y="171"/>
                    <a:pt x="244" y="170"/>
                  </a:cubicBezTo>
                  <a:cubicBezTo>
                    <a:pt x="244" y="170"/>
                    <a:pt x="243" y="169"/>
                    <a:pt x="242" y="169"/>
                  </a:cubicBezTo>
                  <a:cubicBezTo>
                    <a:pt x="242" y="169"/>
                    <a:pt x="240" y="170"/>
                    <a:pt x="240" y="170"/>
                  </a:cubicBezTo>
                  <a:cubicBezTo>
                    <a:pt x="239" y="170"/>
                    <a:pt x="236" y="170"/>
                    <a:pt x="235" y="170"/>
                  </a:cubicBezTo>
                  <a:cubicBezTo>
                    <a:pt x="234" y="171"/>
                    <a:pt x="233" y="171"/>
                    <a:pt x="233" y="171"/>
                  </a:cubicBezTo>
                  <a:cubicBezTo>
                    <a:pt x="232" y="172"/>
                    <a:pt x="229" y="171"/>
                    <a:pt x="228" y="171"/>
                  </a:cubicBezTo>
                  <a:cubicBezTo>
                    <a:pt x="227" y="172"/>
                    <a:pt x="226" y="172"/>
                    <a:pt x="226" y="172"/>
                  </a:cubicBezTo>
                  <a:cubicBezTo>
                    <a:pt x="225" y="172"/>
                    <a:pt x="224" y="171"/>
                    <a:pt x="224" y="171"/>
                  </a:cubicBezTo>
                  <a:cubicBezTo>
                    <a:pt x="223" y="170"/>
                    <a:pt x="222" y="171"/>
                    <a:pt x="221" y="171"/>
                  </a:cubicBezTo>
                  <a:cubicBezTo>
                    <a:pt x="221" y="170"/>
                    <a:pt x="220" y="169"/>
                    <a:pt x="219" y="169"/>
                  </a:cubicBezTo>
                  <a:cubicBezTo>
                    <a:pt x="218" y="168"/>
                    <a:pt x="217" y="169"/>
                    <a:pt x="217" y="169"/>
                  </a:cubicBezTo>
                  <a:cubicBezTo>
                    <a:pt x="216" y="169"/>
                    <a:pt x="215" y="168"/>
                    <a:pt x="215" y="167"/>
                  </a:cubicBezTo>
                  <a:cubicBezTo>
                    <a:pt x="214" y="166"/>
                    <a:pt x="212" y="165"/>
                    <a:pt x="211" y="165"/>
                  </a:cubicBezTo>
                  <a:cubicBezTo>
                    <a:pt x="210" y="164"/>
                    <a:pt x="209" y="165"/>
                    <a:pt x="208" y="165"/>
                  </a:cubicBezTo>
                  <a:cubicBezTo>
                    <a:pt x="207" y="164"/>
                    <a:pt x="205" y="163"/>
                    <a:pt x="204" y="163"/>
                  </a:cubicBezTo>
                  <a:cubicBezTo>
                    <a:pt x="203" y="162"/>
                    <a:pt x="201" y="162"/>
                    <a:pt x="201" y="163"/>
                  </a:cubicBezTo>
                  <a:cubicBezTo>
                    <a:pt x="200" y="163"/>
                    <a:pt x="200" y="164"/>
                    <a:pt x="199" y="164"/>
                  </a:cubicBezTo>
                  <a:cubicBezTo>
                    <a:pt x="199" y="163"/>
                    <a:pt x="199" y="162"/>
                    <a:pt x="199" y="161"/>
                  </a:cubicBezTo>
                  <a:cubicBezTo>
                    <a:pt x="199" y="161"/>
                    <a:pt x="199" y="160"/>
                    <a:pt x="199" y="160"/>
                  </a:cubicBezTo>
                  <a:cubicBezTo>
                    <a:pt x="199" y="160"/>
                    <a:pt x="201" y="160"/>
                    <a:pt x="202" y="159"/>
                  </a:cubicBezTo>
                  <a:cubicBezTo>
                    <a:pt x="202" y="158"/>
                    <a:pt x="202" y="158"/>
                    <a:pt x="202" y="158"/>
                  </a:cubicBezTo>
                  <a:cubicBezTo>
                    <a:pt x="202" y="158"/>
                    <a:pt x="201" y="157"/>
                    <a:pt x="201" y="156"/>
                  </a:cubicBezTo>
                  <a:cubicBezTo>
                    <a:pt x="201" y="156"/>
                    <a:pt x="202" y="155"/>
                    <a:pt x="202" y="155"/>
                  </a:cubicBezTo>
                  <a:cubicBezTo>
                    <a:pt x="203" y="154"/>
                    <a:pt x="205" y="155"/>
                    <a:pt x="206" y="155"/>
                  </a:cubicBezTo>
                  <a:cubicBezTo>
                    <a:pt x="206" y="155"/>
                    <a:pt x="208" y="155"/>
                    <a:pt x="208" y="155"/>
                  </a:cubicBezTo>
                  <a:cubicBezTo>
                    <a:pt x="208" y="154"/>
                    <a:pt x="209" y="153"/>
                    <a:pt x="209" y="153"/>
                  </a:cubicBezTo>
                  <a:cubicBezTo>
                    <a:pt x="209" y="152"/>
                    <a:pt x="208" y="151"/>
                    <a:pt x="208" y="150"/>
                  </a:cubicBezTo>
                  <a:cubicBezTo>
                    <a:pt x="207" y="150"/>
                    <a:pt x="206" y="151"/>
                    <a:pt x="206" y="151"/>
                  </a:cubicBezTo>
                  <a:cubicBezTo>
                    <a:pt x="205" y="151"/>
                    <a:pt x="203" y="150"/>
                    <a:pt x="202" y="151"/>
                  </a:cubicBezTo>
                  <a:cubicBezTo>
                    <a:pt x="202" y="151"/>
                    <a:pt x="201" y="152"/>
                    <a:pt x="201" y="152"/>
                  </a:cubicBezTo>
                  <a:cubicBezTo>
                    <a:pt x="200" y="152"/>
                    <a:pt x="199" y="153"/>
                    <a:pt x="199" y="154"/>
                  </a:cubicBezTo>
                  <a:cubicBezTo>
                    <a:pt x="198" y="154"/>
                    <a:pt x="197" y="154"/>
                    <a:pt x="196" y="154"/>
                  </a:cubicBezTo>
                  <a:cubicBezTo>
                    <a:pt x="195" y="153"/>
                    <a:pt x="195" y="151"/>
                    <a:pt x="195" y="151"/>
                  </a:cubicBezTo>
                  <a:cubicBezTo>
                    <a:pt x="194" y="150"/>
                    <a:pt x="192" y="150"/>
                    <a:pt x="191" y="150"/>
                  </a:cubicBezTo>
                  <a:cubicBezTo>
                    <a:pt x="190" y="150"/>
                    <a:pt x="187" y="151"/>
                    <a:pt x="185" y="151"/>
                  </a:cubicBezTo>
                  <a:cubicBezTo>
                    <a:pt x="183" y="152"/>
                    <a:pt x="181" y="153"/>
                    <a:pt x="180" y="154"/>
                  </a:cubicBezTo>
                  <a:cubicBezTo>
                    <a:pt x="178" y="155"/>
                    <a:pt x="175" y="159"/>
                    <a:pt x="174" y="161"/>
                  </a:cubicBezTo>
                  <a:cubicBezTo>
                    <a:pt x="174" y="161"/>
                    <a:pt x="173" y="162"/>
                    <a:pt x="173" y="163"/>
                  </a:cubicBezTo>
                  <a:cubicBezTo>
                    <a:pt x="172" y="162"/>
                    <a:pt x="171" y="161"/>
                    <a:pt x="171" y="160"/>
                  </a:cubicBezTo>
                  <a:cubicBezTo>
                    <a:pt x="170" y="159"/>
                    <a:pt x="168" y="157"/>
                    <a:pt x="167" y="156"/>
                  </a:cubicBezTo>
                  <a:cubicBezTo>
                    <a:pt x="166" y="156"/>
                    <a:pt x="164" y="157"/>
                    <a:pt x="163" y="156"/>
                  </a:cubicBezTo>
                  <a:cubicBezTo>
                    <a:pt x="162" y="156"/>
                    <a:pt x="160" y="154"/>
                    <a:pt x="160" y="153"/>
                  </a:cubicBezTo>
                  <a:cubicBezTo>
                    <a:pt x="159" y="152"/>
                    <a:pt x="159" y="150"/>
                    <a:pt x="159" y="150"/>
                  </a:cubicBezTo>
                  <a:cubicBezTo>
                    <a:pt x="159" y="149"/>
                    <a:pt x="159" y="147"/>
                    <a:pt x="159" y="147"/>
                  </a:cubicBezTo>
                  <a:cubicBezTo>
                    <a:pt x="160" y="146"/>
                    <a:pt x="160" y="145"/>
                    <a:pt x="159" y="144"/>
                  </a:cubicBezTo>
                  <a:cubicBezTo>
                    <a:pt x="159" y="144"/>
                    <a:pt x="158" y="143"/>
                    <a:pt x="157" y="143"/>
                  </a:cubicBezTo>
                  <a:cubicBezTo>
                    <a:pt x="157" y="142"/>
                    <a:pt x="156" y="140"/>
                    <a:pt x="156" y="139"/>
                  </a:cubicBezTo>
                  <a:cubicBezTo>
                    <a:pt x="157" y="138"/>
                    <a:pt x="157" y="137"/>
                    <a:pt x="158" y="136"/>
                  </a:cubicBezTo>
                  <a:cubicBezTo>
                    <a:pt x="158" y="135"/>
                    <a:pt x="159" y="134"/>
                    <a:pt x="158" y="133"/>
                  </a:cubicBezTo>
                  <a:cubicBezTo>
                    <a:pt x="158" y="132"/>
                    <a:pt x="157" y="130"/>
                    <a:pt x="156" y="130"/>
                  </a:cubicBezTo>
                  <a:cubicBezTo>
                    <a:pt x="155" y="129"/>
                    <a:pt x="154" y="129"/>
                    <a:pt x="153" y="130"/>
                  </a:cubicBezTo>
                  <a:cubicBezTo>
                    <a:pt x="152" y="130"/>
                    <a:pt x="152" y="133"/>
                    <a:pt x="151" y="133"/>
                  </a:cubicBezTo>
                  <a:cubicBezTo>
                    <a:pt x="150" y="134"/>
                    <a:pt x="148" y="134"/>
                    <a:pt x="147" y="133"/>
                  </a:cubicBezTo>
                  <a:cubicBezTo>
                    <a:pt x="146" y="133"/>
                    <a:pt x="145" y="130"/>
                    <a:pt x="144" y="130"/>
                  </a:cubicBezTo>
                  <a:cubicBezTo>
                    <a:pt x="144" y="129"/>
                    <a:pt x="143" y="130"/>
                    <a:pt x="142" y="130"/>
                  </a:cubicBezTo>
                  <a:cubicBezTo>
                    <a:pt x="141" y="130"/>
                    <a:pt x="140" y="131"/>
                    <a:pt x="140" y="132"/>
                  </a:cubicBezTo>
                  <a:cubicBezTo>
                    <a:pt x="139" y="132"/>
                    <a:pt x="139" y="134"/>
                    <a:pt x="139" y="135"/>
                  </a:cubicBezTo>
                  <a:cubicBezTo>
                    <a:pt x="139" y="136"/>
                    <a:pt x="138" y="137"/>
                    <a:pt x="137" y="137"/>
                  </a:cubicBezTo>
                  <a:cubicBezTo>
                    <a:pt x="136" y="137"/>
                    <a:pt x="134" y="135"/>
                    <a:pt x="133" y="134"/>
                  </a:cubicBezTo>
                  <a:cubicBezTo>
                    <a:pt x="132" y="133"/>
                    <a:pt x="131" y="131"/>
                    <a:pt x="129" y="130"/>
                  </a:cubicBezTo>
                  <a:cubicBezTo>
                    <a:pt x="128" y="129"/>
                    <a:pt x="125" y="128"/>
                    <a:pt x="124" y="127"/>
                  </a:cubicBezTo>
                  <a:cubicBezTo>
                    <a:pt x="123" y="127"/>
                    <a:pt x="119" y="126"/>
                    <a:pt x="118" y="125"/>
                  </a:cubicBezTo>
                  <a:cubicBezTo>
                    <a:pt x="117" y="125"/>
                    <a:pt x="115" y="124"/>
                    <a:pt x="115" y="123"/>
                  </a:cubicBezTo>
                  <a:cubicBezTo>
                    <a:pt x="114" y="121"/>
                    <a:pt x="115" y="118"/>
                    <a:pt x="115" y="117"/>
                  </a:cubicBezTo>
                  <a:cubicBezTo>
                    <a:pt x="115" y="116"/>
                    <a:pt x="115" y="114"/>
                    <a:pt x="114" y="114"/>
                  </a:cubicBezTo>
                  <a:cubicBezTo>
                    <a:pt x="113" y="113"/>
                    <a:pt x="111" y="111"/>
                    <a:pt x="110" y="111"/>
                  </a:cubicBezTo>
                  <a:cubicBezTo>
                    <a:pt x="109" y="111"/>
                    <a:pt x="108" y="112"/>
                    <a:pt x="107" y="113"/>
                  </a:cubicBezTo>
                  <a:cubicBezTo>
                    <a:pt x="107" y="114"/>
                    <a:pt x="108" y="116"/>
                    <a:pt x="107" y="117"/>
                  </a:cubicBezTo>
                  <a:cubicBezTo>
                    <a:pt x="107" y="117"/>
                    <a:pt x="105" y="117"/>
                    <a:pt x="104" y="117"/>
                  </a:cubicBezTo>
                  <a:cubicBezTo>
                    <a:pt x="103" y="117"/>
                    <a:pt x="103" y="114"/>
                    <a:pt x="103" y="114"/>
                  </a:cubicBezTo>
                  <a:cubicBezTo>
                    <a:pt x="102" y="113"/>
                    <a:pt x="100" y="112"/>
                    <a:pt x="99" y="112"/>
                  </a:cubicBezTo>
                  <a:cubicBezTo>
                    <a:pt x="98" y="112"/>
                    <a:pt x="96" y="112"/>
                    <a:pt x="95" y="111"/>
                  </a:cubicBezTo>
                  <a:cubicBezTo>
                    <a:pt x="95" y="111"/>
                    <a:pt x="94" y="109"/>
                    <a:pt x="94" y="108"/>
                  </a:cubicBezTo>
                  <a:cubicBezTo>
                    <a:pt x="94" y="107"/>
                    <a:pt x="96" y="107"/>
                    <a:pt x="96" y="106"/>
                  </a:cubicBezTo>
                  <a:cubicBezTo>
                    <a:pt x="97" y="105"/>
                    <a:pt x="97" y="104"/>
                    <a:pt x="97" y="103"/>
                  </a:cubicBezTo>
                  <a:cubicBezTo>
                    <a:pt x="97" y="102"/>
                    <a:pt x="97" y="100"/>
                    <a:pt x="97" y="99"/>
                  </a:cubicBezTo>
                  <a:cubicBezTo>
                    <a:pt x="97" y="98"/>
                    <a:pt x="95" y="96"/>
                    <a:pt x="94" y="95"/>
                  </a:cubicBezTo>
                  <a:cubicBezTo>
                    <a:pt x="93" y="94"/>
                    <a:pt x="90" y="92"/>
                    <a:pt x="89" y="92"/>
                  </a:cubicBezTo>
                  <a:cubicBezTo>
                    <a:pt x="87" y="91"/>
                    <a:pt x="85" y="91"/>
                    <a:pt x="84" y="91"/>
                  </a:cubicBezTo>
                  <a:cubicBezTo>
                    <a:pt x="83" y="91"/>
                    <a:pt x="81" y="92"/>
                    <a:pt x="81" y="92"/>
                  </a:cubicBezTo>
                  <a:cubicBezTo>
                    <a:pt x="80" y="93"/>
                    <a:pt x="80" y="94"/>
                    <a:pt x="80" y="95"/>
                  </a:cubicBezTo>
                  <a:cubicBezTo>
                    <a:pt x="79" y="96"/>
                    <a:pt x="77" y="97"/>
                    <a:pt x="76" y="98"/>
                  </a:cubicBezTo>
                  <a:cubicBezTo>
                    <a:pt x="76" y="99"/>
                    <a:pt x="76" y="100"/>
                    <a:pt x="76" y="100"/>
                  </a:cubicBezTo>
                  <a:cubicBezTo>
                    <a:pt x="75" y="101"/>
                    <a:pt x="74" y="101"/>
                    <a:pt x="73" y="101"/>
                  </a:cubicBezTo>
                  <a:cubicBezTo>
                    <a:pt x="72" y="101"/>
                    <a:pt x="73" y="99"/>
                    <a:pt x="72" y="98"/>
                  </a:cubicBezTo>
                  <a:cubicBezTo>
                    <a:pt x="72" y="97"/>
                    <a:pt x="70" y="96"/>
                    <a:pt x="69" y="96"/>
                  </a:cubicBezTo>
                  <a:cubicBezTo>
                    <a:pt x="68" y="96"/>
                    <a:pt x="66" y="98"/>
                    <a:pt x="66" y="99"/>
                  </a:cubicBezTo>
                  <a:cubicBezTo>
                    <a:pt x="65" y="99"/>
                    <a:pt x="63" y="101"/>
                    <a:pt x="61" y="101"/>
                  </a:cubicBezTo>
                  <a:cubicBezTo>
                    <a:pt x="61" y="102"/>
                    <a:pt x="60" y="102"/>
                    <a:pt x="59" y="102"/>
                  </a:cubicBezTo>
                  <a:cubicBezTo>
                    <a:pt x="58" y="102"/>
                    <a:pt x="57" y="102"/>
                    <a:pt x="57" y="102"/>
                  </a:cubicBezTo>
                  <a:cubicBezTo>
                    <a:pt x="56" y="101"/>
                    <a:pt x="54" y="100"/>
                    <a:pt x="53" y="100"/>
                  </a:cubicBezTo>
                  <a:cubicBezTo>
                    <a:pt x="51" y="99"/>
                    <a:pt x="49" y="97"/>
                    <a:pt x="47" y="97"/>
                  </a:cubicBezTo>
                  <a:cubicBezTo>
                    <a:pt x="47" y="97"/>
                    <a:pt x="45" y="98"/>
                    <a:pt x="44" y="98"/>
                  </a:cubicBezTo>
                  <a:cubicBezTo>
                    <a:pt x="43" y="98"/>
                    <a:pt x="41" y="100"/>
                    <a:pt x="40" y="100"/>
                  </a:cubicBezTo>
                  <a:cubicBezTo>
                    <a:pt x="38" y="100"/>
                    <a:pt x="35" y="99"/>
                    <a:pt x="34" y="98"/>
                  </a:cubicBezTo>
                  <a:cubicBezTo>
                    <a:pt x="33" y="97"/>
                    <a:pt x="33" y="94"/>
                    <a:pt x="32" y="93"/>
                  </a:cubicBezTo>
                  <a:cubicBezTo>
                    <a:pt x="32" y="92"/>
                    <a:pt x="30" y="91"/>
                    <a:pt x="30" y="90"/>
                  </a:cubicBezTo>
                  <a:cubicBezTo>
                    <a:pt x="30" y="89"/>
                    <a:pt x="31" y="86"/>
                    <a:pt x="31" y="84"/>
                  </a:cubicBezTo>
                  <a:cubicBezTo>
                    <a:pt x="30" y="83"/>
                    <a:pt x="30" y="80"/>
                    <a:pt x="29" y="79"/>
                  </a:cubicBezTo>
                  <a:cubicBezTo>
                    <a:pt x="28" y="78"/>
                    <a:pt x="26" y="79"/>
                    <a:pt x="25" y="79"/>
                  </a:cubicBezTo>
                  <a:cubicBezTo>
                    <a:pt x="23" y="79"/>
                    <a:pt x="21" y="78"/>
                    <a:pt x="20" y="77"/>
                  </a:cubicBezTo>
                  <a:cubicBezTo>
                    <a:pt x="19" y="77"/>
                    <a:pt x="18" y="76"/>
                    <a:pt x="17" y="75"/>
                  </a:cubicBezTo>
                  <a:cubicBezTo>
                    <a:pt x="16" y="74"/>
                    <a:pt x="16" y="70"/>
                    <a:pt x="16" y="69"/>
                  </a:cubicBezTo>
                  <a:cubicBezTo>
                    <a:pt x="17" y="68"/>
                    <a:pt x="19" y="69"/>
                    <a:pt x="20" y="68"/>
                  </a:cubicBezTo>
                  <a:cubicBezTo>
                    <a:pt x="20" y="67"/>
                    <a:pt x="18" y="64"/>
                    <a:pt x="18" y="63"/>
                  </a:cubicBezTo>
                  <a:cubicBezTo>
                    <a:pt x="17" y="62"/>
                    <a:pt x="14" y="61"/>
                    <a:pt x="13" y="60"/>
                  </a:cubicBezTo>
                  <a:cubicBezTo>
                    <a:pt x="12" y="60"/>
                    <a:pt x="10" y="60"/>
                    <a:pt x="9" y="5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94"/>
            <p:cNvSpPr>
              <a:spLocks/>
            </p:cNvSpPr>
            <p:nvPr/>
          </p:nvSpPr>
          <p:spPr bwMode="auto">
            <a:xfrm>
              <a:off x="2508" y="2469"/>
              <a:ext cx="851" cy="606"/>
            </a:xfrm>
            <a:custGeom>
              <a:avLst/>
              <a:gdLst>
                <a:gd name="T0" fmla="*/ 2 w 310"/>
                <a:gd name="T1" fmla="*/ 50 h 221"/>
                <a:gd name="T2" fmla="*/ 8 w 310"/>
                <a:gd name="T3" fmla="*/ 41 h 221"/>
                <a:gd name="T4" fmla="*/ 18 w 310"/>
                <a:gd name="T5" fmla="*/ 33 h 221"/>
                <a:gd name="T6" fmla="*/ 14 w 310"/>
                <a:gd name="T7" fmla="*/ 22 h 221"/>
                <a:gd name="T8" fmla="*/ 18 w 310"/>
                <a:gd name="T9" fmla="*/ 9 h 221"/>
                <a:gd name="T10" fmla="*/ 47 w 310"/>
                <a:gd name="T11" fmla="*/ 8 h 221"/>
                <a:gd name="T12" fmla="*/ 66 w 310"/>
                <a:gd name="T13" fmla="*/ 7 h 221"/>
                <a:gd name="T14" fmla="*/ 90 w 310"/>
                <a:gd name="T15" fmla="*/ 1 h 221"/>
                <a:gd name="T16" fmla="*/ 102 w 310"/>
                <a:gd name="T17" fmla="*/ 12 h 221"/>
                <a:gd name="T18" fmla="*/ 95 w 310"/>
                <a:gd name="T19" fmla="*/ 26 h 221"/>
                <a:gd name="T20" fmla="*/ 81 w 310"/>
                <a:gd name="T21" fmla="*/ 38 h 221"/>
                <a:gd name="T22" fmla="*/ 96 w 310"/>
                <a:gd name="T23" fmla="*/ 60 h 221"/>
                <a:gd name="T24" fmla="*/ 119 w 310"/>
                <a:gd name="T25" fmla="*/ 69 h 221"/>
                <a:gd name="T26" fmla="*/ 133 w 310"/>
                <a:gd name="T27" fmla="*/ 75 h 221"/>
                <a:gd name="T28" fmla="*/ 142 w 310"/>
                <a:gd name="T29" fmla="*/ 80 h 221"/>
                <a:gd name="T30" fmla="*/ 165 w 310"/>
                <a:gd name="T31" fmla="*/ 86 h 221"/>
                <a:gd name="T32" fmla="*/ 188 w 310"/>
                <a:gd name="T33" fmla="*/ 94 h 221"/>
                <a:gd name="T34" fmla="*/ 215 w 310"/>
                <a:gd name="T35" fmla="*/ 112 h 221"/>
                <a:gd name="T36" fmla="*/ 245 w 310"/>
                <a:gd name="T37" fmla="*/ 124 h 221"/>
                <a:gd name="T38" fmla="*/ 258 w 310"/>
                <a:gd name="T39" fmla="*/ 128 h 221"/>
                <a:gd name="T40" fmla="*/ 263 w 310"/>
                <a:gd name="T41" fmla="*/ 130 h 221"/>
                <a:gd name="T42" fmla="*/ 270 w 310"/>
                <a:gd name="T43" fmla="*/ 140 h 221"/>
                <a:gd name="T44" fmla="*/ 289 w 310"/>
                <a:gd name="T45" fmla="*/ 154 h 221"/>
                <a:gd name="T46" fmla="*/ 305 w 310"/>
                <a:gd name="T47" fmla="*/ 170 h 221"/>
                <a:gd name="T48" fmla="*/ 310 w 310"/>
                <a:gd name="T49" fmla="*/ 185 h 221"/>
                <a:gd name="T50" fmla="*/ 305 w 310"/>
                <a:gd name="T51" fmla="*/ 196 h 221"/>
                <a:gd name="T52" fmla="*/ 303 w 310"/>
                <a:gd name="T53" fmla="*/ 208 h 221"/>
                <a:gd name="T54" fmla="*/ 300 w 310"/>
                <a:gd name="T55" fmla="*/ 221 h 221"/>
                <a:gd name="T56" fmla="*/ 288 w 310"/>
                <a:gd name="T57" fmla="*/ 216 h 221"/>
                <a:gd name="T58" fmla="*/ 276 w 310"/>
                <a:gd name="T59" fmla="*/ 210 h 221"/>
                <a:gd name="T60" fmla="*/ 268 w 310"/>
                <a:gd name="T61" fmla="*/ 201 h 221"/>
                <a:gd name="T62" fmla="*/ 268 w 310"/>
                <a:gd name="T63" fmla="*/ 191 h 221"/>
                <a:gd name="T64" fmla="*/ 261 w 310"/>
                <a:gd name="T65" fmla="*/ 184 h 221"/>
                <a:gd name="T66" fmla="*/ 259 w 310"/>
                <a:gd name="T67" fmla="*/ 173 h 221"/>
                <a:gd name="T68" fmla="*/ 249 w 310"/>
                <a:gd name="T69" fmla="*/ 170 h 221"/>
                <a:gd name="T70" fmla="*/ 235 w 310"/>
                <a:gd name="T71" fmla="*/ 170 h 221"/>
                <a:gd name="T72" fmla="*/ 224 w 310"/>
                <a:gd name="T73" fmla="*/ 171 h 221"/>
                <a:gd name="T74" fmla="*/ 215 w 310"/>
                <a:gd name="T75" fmla="*/ 167 h 221"/>
                <a:gd name="T76" fmla="*/ 201 w 310"/>
                <a:gd name="T77" fmla="*/ 163 h 221"/>
                <a:gd name="T78" fmla="*/ 202 w 310"/>
                <a:gd name="T79" fmla="*/ 159 h 221"/>
                <a:gd name="T80" fmla="*/ 206 w 310"/>
                <a:gd name="T81" fmla="*/ 155 h 221"/>
                <a:gd name="T82" fmla="*/ 206 w 310"/>
                <a:gd name="T83" fmla="*/ 151 h 221"/>
                <a:gd name="T84" fmla="*/ 196 w 310"/>
                <a:gd name="T85" fmla="*/ 154 h 221"/>
                <a:gd name="T86" fmla="*/ 180 w 310"/>
                <a:gd name="T87" fmla="*/ 154 h 221"/>
                <a:gd name="T88" fmla="*/ 167 w 310"/>
                <a:gd name="T89" fmla="*/ 156 h 221"/>
                <a:gd name="T90" fmla="*/ 159 w 310"/>
                <a:gd name="T91" fmla="*/ 147 h 221"/>
                <a:gd name="T92" fmla="*/ 158 w 310"/>
                <a:gd name="T93" fmla="*/ 136 h 221"/>
                <a:gd name="T94" fmla="*/ 151 w 310"/>
                <a:gd name="T95" fmla="*/ 133 h 221"/>
                <a:gd name="T96" fmla="*/ 140 w 310"/>
                <a:gd name="T97" fmla="*/ 132 h 221"/>
                <a:gd name="T98" fmla="*/ 129 w 310"/>
                <a:gd name="T99" fmla="*/ 130 h 221"/>
                <a:gd name="T100" fmla="*/ 115 w 310"/>
                <a:gd name="T101" fmla="*/ 117 h 221"/>
                <a:gd name="T102" fmla="*/ 107 w 310"/>
                <a:gd name="T103" fmla="*/ 117 h 221"/>
                <a:gd name="T104" fmla="*/ 95 w 310"/>
                <a:gd name="T105" fmla="*/ 111 h 221"/>
                <a:gd name="T106" fmla="*/ 97 w 310"/>
                <a:gd name="T107" fmla="*/ 99 h 221"/>
                <a:gd name="T108" fmla="*/ 81 w 310"/>
                <a:gd name="T109" fmla="*/ 92 h 221"/>
                <a:gd name="T110" fmla="*/ 73 w 310"/>
                <a:gd name="T111" fmla="*/ 101 h 221"/>
                <a:gd name="T112" fmla="*/ 61 w 310"/>
                <a:gd name="T113" fmla="*/ 101 h 221"/>
                <a:gd name="T114" fmla="*/ 47 w 310"/>
                <a:gd name="T115" fmla="*/ 97 h 221"/>
                <a:gd name="T116" fmla="*/ 32 w 310"/>
                <a:gd name="T117" fmla="*/ 93 h 221"/>
                <a:gd name="T118" fmla="*/ 25 w 310"/>
                <a:gd name="T119" fmla="*/ 79 h 221"/>
                <a:gd name="T120" fmla="*/ 20 w 310"/>
                <a:gd name="T121" fmla="*/ 68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0" h="221">
                  <a:moveTo>
                    <a:pt x="9" y="59"/>
                  </a:moveTo>
                  <a:cubicBezTo>
                    <a:pt x="9" y="59"/>
                    <a:pt x="9" y="59"/>
                    <a:pt x="9" y="59"/>
                  </a:cubicBezTo>
                  <a:cubicBezTo>
                    <a:pt x="8" y="59"/>
                    <a:pt x="7" y="56"/>
                    <a:pt x="6" y="55"/>
                  </a:cubicBezTo>
                  <a:cubicBezTo>
                    <a:pt x="5" y="54"/>
                    <a:pt x="3" y="52"/>
                    <a:pt x="2" y="50"/>
                  </a:cubicBezTo>
                  <a:cubicBezTo>
                    <a:pt x="2" y="49"/>
                    <a:pt x="0" y="45"/>
                    <a:pt x="1" y="44"/>
                  </a:cubicBezTo>
                  <a:cubicBezTo>
                    <a:pt x="1" y="43"/>
                    <a:pt x="3" y="40"/>
                    <a:pt x="4" y="40"/>
                  </a:cubicBezTo>
                  <a:cubicBezTo>
                    <a:pt x="5" y="39"/>
                    <a:pt x="6" y="38"/>
                    <a:pt x="7" y="39"/>
                  </a:cubicBezTo>
                  <a:cubicBezTo>
                    <a:pt x="8" y="39"/>
                    <a:pt x="8" y="41"/>
                    <a:pt x="8" y="41"/>
                  </a:cubicBezTo>
                  <a:cubicBezTo>
                    <a:pt x="9" y="41"/>
                    <a:pt x="11" y="41"/>
                    <a:pt x="11" y="40"/>
                  </a:cubicBezTo>
                  <a:cubicBezTo>
                    <a:pt x="12" y="39"/>
                    <a:pt x="12" y="38"/>
                    <a:pt x="12" y="37"/>
                  </a:cubicBezTo>
                  <a:cubicBezTo>
                    <a:pt x="13" y="37"/>
                    <a:pt x="15" y="37"/>
                    <a:pt x="16" y="36"/>
                  </a:cubicBezTo>
                  <a:cubicBezTo>
                    <a:pt x="17" y="36"/>
                    <a:pt x="18" y="34"/>
                    <a:pt x="18" y="33"/>
                  </a:cubicBezTo>
                  <a:cubicBezTo>
                    <a:pt x="18" y="32"/>
                    <a:pt x="17" y="31"/>
                    <a:pt x="16" y="30"/>
                  </a:cubicBezTo>
                  <a:cubicBezTo>
                    <a:pt x="15" y="30"/>
                    <a:pt x="13" y="29"/>
                    <a:pt x="12" y="28"/>
                  </a:cubicBezTo>
                  <a:cubicBezTo>
                    <a:pt x="12" y="27"/>
                    <a:pt x="12" y="25"/>
                    <a:pt x="12" y="24"/>
                  </a:cubicBezTo>
                  <a:cubicBezTo>
                    <a:pt x="12" y="23"/>
                    <a:pt x="14" y="22"/>
                    <a:pt x="14" y="22"/>
                  </a:cubicBezTo>
                  <a:cubicBezTo>
                    <a:pt x="14" y="20"/>
                    <a:pt x="13" y="18"/>
                    <a:pt x="13" y="17"/>
                  </a:cubicBezTo>
                  <a:cubicBezTo>
                    <a:pt x="13" y="17"/>
                    <a:pt x="13" y="15"/>
                    <a:pt x="13" y="15"/>
                  </a:cubicBezTo>
                  <a:cubicBezTo>
                    <a:pt x="13" y="14"/>
                    <a:pt x="14" y="12"/>
                    <a:pt x="15" y="11"/>
                  </a:cubicBezTo>
                  <a:cubicBezTo>
                    <a:pt x="16" y="10"/>
                    <a:pt x="17" y="9"/>
                    <a:pt x="18" y="9"/>
                  </a:cubicBezTo>
                  <a:cubicBezTo>
                    <a:pt x="18" y="9"/>
                    <a:pt x="19" y="9"/>
                    <a:pt x="20" y="9"/>
                  </a:cubicBezTo>
                  <a:cubicBezTo>
                    <a:pt x="22" y="9"/>
                    <a:pt x="26" y="9"/>
                    <a:pt x="29" y="9"/>
                  </a:cubicBezTo>
                  <a:cubicBezTo>
                    <a:pt x="31" y="9"/>
                    <a:pt x="34" y="10"/>
                    <a:pt x="36" y="10"/>
                  </a:cubicBezTo>
                  <a:cubicBezTo>
                    <a:pt x="39" y="10"/>
                    <a:pt x="44" y="9"/>
                    <a:pt x="47" y="8"/>
                  </a:cubicBezTo>
                  <a:cubicBezTo>
                    <a:pt x="48" y="8"/>
                    <a:pt x="51" y="7"/>
                    <a:pt x="53" y="6"/>
                  </a:cubicBezTo>
                  <a:cubicBezTo>
                    <a:pt x="54" y="6"/>
                    <a:pt x="56" y="5"/>
                    <a:pt x="57" y="5"/>
                  </a:cubicBezTo>
                  <a:cubicBezTo>
                    <a:pt x="58" y="5"/>
                    <a:pt x="60" y="7"/>
                    <a:pt x="61" y="7"/>
                  </a:cubicBezTo>
                  <a:cubicBezTo>
                    <a:pt x="62" y="7"/>
                    <a:pt x="65" y="7"/>
                    <a:pt x="66" y="7"/>
                  </a:cubicBezTo>
                  <a:cubicBezTo>
                    <a:pt x="68" y="6"/>
                    <a:pt x="72" y="5"/>
                    <a:pt x="74" y="5"/>
                  </a:cubicBezTo>
                  <a:cubicBezTo>
                    <a:pt x="75" y="4"/>
                    <a:pt x="77" y="3"/>
                    <a:pt x="78" y="3"/>
                  </a:cubicBezTo>
                  <a:cubicBezTo>
                    <a:pt x="79" y="3"/>
                    <a:pt x="82" y="2"/>
                    <a:pt x="83" y="2"/>
                  </a:cubicBezTo>
                  <a:cubicBezTo>
                    <a:pt x="85" y="2"/>
                    <a:pt x="88" y="0"/>
                    <a:pt x="90" y="1"/>
                  </a:cubicBezTo>
                  <a:cubicBezTo>
                    <a:pt x="91" y="1"/>
                    <a:pt x="93" y="3"/>
                    <a:pt x="95" y="3"/>
                  </a:cubicBezTo>
                  <a:cubicBezTo>
                    <a:pt x="96" y="4"/>
                    <a:pt x="98" y="5"/>
                    <a:pt x="99" y="6"/>
                  </a:cubicBezTo>
                  <a:cubicBezTo>
                    <a:pt x="100" y="7"/>
                    <a:pt x="101" y="9"/>
                    <a:pt x="101" y="10"/>
                  </a:cubicBezTo>
                  <a:cubicBezTo>
                    <a:pt x="102" y="11"/>
                    <a:pt x="102" y="12"/>
                    <a:pt x="102" y="12"/>
                  </a:cubicBezTo>
                  <a:cubicBezTo>
                    <a:pt x="102" y="14"/>
                    <a:pt x="104" y="16"/>
                    <a:pt x="104" y="17"/>
                  </a:cubicBezTo>
                  <a:cubicBezTo>
                    <a:pt x="103" y="18"/>
                    <a:pt x="102" y="20"/>
                    <a:pt x="101" y="21"/>
                  </a:cubicBezTo>
                  <a:cubicBezTo>
                    <a:pt x="101" y="22"/>
                    <a:pt x="100" y="23"/>
                    <a:pt x="99" y="24"/>
                  </a:cubicBezTo>
                  <a:cubicBezTo>
                    <a:pt x="98" y="25"/>
                    <a:pt x="95" y="26"/>
                    <a:pt x="95" y="26"/>
                  </a:cubicBezTo>
                  <a:cubicBezTo>
                    <a:pt x="94" y="27"/>
                    <a:pt x="93" y="29"/>
                    <a:pt x="93" y="30"/>
                  </a:cubicBezTo>
                  <a:cubicBezTo>
                    <a:pt x="92" y="31"/>
                    <a:pt x="90" y="31"/>
                    <a:pt x="89" y="32"/>
                  </a:cubicBezTo>
                  <a:cubicBezTo>
                    <a:pt x="88" y="33"/>
                    <a:pt x="85" y="34"/>
                    <a:pt x="84" y="35"/>
                  </a:cubicBezTo>
                  <a:cubicBezTo>
                    <a:pt x="84" y="36"/>
                    <a:pt x="82" y="37"/>
                    <a:pt x="81" y="38"/>
                  </a:cubicBezTo>
                  <a:cubicBezTo>
                    <a:pt x="81" y="39"/>
                    <a:pt x="80" y="42"/>
                    <a:pt x="81" y="43"/>
                  </a:cubicBezTo>
                  <a:cubicBezTo>
                    <a:pt x="81" y="45"/>
                    <a:pt x="83" y="50"/>
                    <a:pt x="84" y="52"/>
                  </a:cubicBezTo>
                  <a:cubicBezTo>
                    <a:pt x="85" y="53"/>
                    <a:pt x="87" y="56"/>
                    <a:pt x="88" y="57"/>
                  </a:cubicBezTo>
                  <a:cubicBezTo>
                    <a:pt x="89" y="58"/>
                    <a:pt x="94" y="59"/>
                    <a:pt x="96" y="60"/>
                  </a:cubicBezTo>
                  <a:cubicBezTo>
                    <a:pt x="98" y="61"/>
                    <a:pt x="103" y="64"/>
                    <a:pt x="105" y="65"/>
                  </a:cubicBezTo>
                  <a:cubicBezTo>
                    <a:pt x="106" y="65"/>
                    <a:pt x="108" y="64"/>
                    <a:pt x="109" y="64"/>
                  </a:cubicBezTo>
                  <a:cubicBezTo>
                    <a:pt x="110" y="65"/>
                    <a:pt x="111" y="67"/>
                    <a:pt x="113" y="68"/>
                  </a:cubicBezTo>
                  <a:cubicBezTo>
                    <a:pt x="114" y="68"/>
                    <a:pt x="117" y="69"/>
                    <a:pt x="119" y="69"/>
                  </a:cubicBezTo>
                  <a:cubicBezTo>
                    <a:pt x="120" y="70"/>
                    <a:pt x="122" y="71"/>
                    <a:pt x="123" y="71"/>
                  </a:cubicBezTo>
                  <a:cubicBezTo>
                    <a:pt x="124" y="72"/>
                    <a:pt x="126" y="72"/>
                    <a:pt x="127" y="72"/>
                  </a:cubicBezTo>
                  <a:cubicBezTo>
                    <a:pt x="128" y="73"/>
                    <a:pt x="129" y="75"/>
                    <a:pt x="130" y="75"/>
                  </a:cubicBezTo>
                  <a:cubicBezTo>
                    <a:pt x="131" y="75"/>
                    <a:pt x="132" y="75"/>
                    <a:pt x="133" y="75"/>
                  </a:cubicBezTo>
                  <a:cubicBezTo>
                    <a:pt x="134" y="75"/>
                    <a:pt x="135" y="76"/>
                    <a:pt x="136" y="76"/>
                  </a:cubicBezTo>
                  <a:cubicBezTo>
                    <a:pt x="136" y="77"/>
                    <a:pt x="137" y="78"/>
                    <a:pt x="138" y="78"/>
                  </a:cubicBezTo>
                  <a:cubicBezTo>
                    <a:pt x="138" y="78"/>
                    <a:pt x="140" y="78"/>
                    <a:pt x="141" y="79"/>
                  </a:cubicBezTo>
                  <a:cubicBezTo>
                    <a:pt x="141" y="79"/>
                    <a:pt x="142" y="80"/>
                    <a:pt x="142" y="80"/>
                  </a:cubicBezTo>
                  <a:cubicBezTo>
                    <a:pt x="143" y="80"/>
                    <a:pt x="145" y="80"/>
                    <a:pt x="146" y="80"/>
                  </a:cubicBezTo>
                  <a:cubicBezTo>
                    <a:pt x="147" y="80"/>
                    <a:pt x="150" y="81"/>
                    <a:pt x="151" y="81"/>
                  </a:cubicBezTo>
                  <a:cubicBezTo>
                    <a:pt x="153" y="82"/>
                    <a:pt x="155" y="84"/>
                    <a:pt x="157" y="85"/>
                  </a:cubicBezTo>
                  <a:cubicBezTo>
                    <a:pt x="159" y="86"/>
                    <a:pt x="163" y="85"/>
                    <a:pt x="165" y="86"/>
                  </a:cubicBezTo>
                  <a:cubicBezTo>
                    <a:pt x="166" y="86"/>
                    <a:pt x="168" y="87"/>
                    <a:pt x="169" y="88"/>
                  </a:cubicBezTo>
                  <a:cubicBezTo>
                    <a:pt x="171" y="88"/>
                    <a:pt x="175" y="89"/>
                    <a:pt x="177" y="90"/>
                  </a:cubicBezTo>
                  <a:cubicBezTo>
                    <a:pt x="178" y="90"/>
                    <a:pt x="182" y="92"/>
                    <a:pt x="184" y="92"/>
                  </a:cubicBezTo>
                  <a:cubicBezTo>
                    <a:pt x="185" y="93"/>
                    <a:pt x="187" y="93"/>
                    <a:pt x="188" y="94"/>
                  </a:cubicBezTo>
                  <a:cubicBezTo>
                    <a:pt x="190" y="94"/>
                    <a:pt x="193" y="96"/>
                    <a:pt x="194" y="97"/>
                  </a:cubicBezTo>
                  <a:cubicBezTo>
                    <a:pt x="195" y="97"/>
                    <a:pt x="197" y="99"/>
                    <a:pt x="198" y="99"/>
                  </a:cubicBezTo>
                  <a:cubicBezTo>
                    <a:pt x="200" y="101"/>
                    <a:pt x="204" y="105"/>
                    <a:pt x="207" y="106"/>
                  </a:cubicBezTo>
                  <a:cubicBezTo>
                    <a:pt x="209" y="108"/>
                    <a:pt x="213" y="110"/>
                    <a:pt x="215" y="112"/>
                  </a:cubicBezTo>
                  <a:cubicBezTo>
                    <a:pt x="217" y="113"/>
                    <a:pt x="220" y="115"/>
                    <a:pt x="222" y="116"/>
                  </a:cubicBezTo>
                  <a:cubicBezTo>
                    <a:pt x="224" y="117"/>
                    <a:pt x="228" y="117"/>
                    <a:pt x="231" y="118"/>
                  </a:cubicBezTo>
                  <a:cubicBezTo>
                    <a:pt x="232" y="118"/>
                    <a:pt x="235" y="119"/>
                    <a:pt x="237" y="120"/>
                  </a:cubicBezTo>
                  <a:cubicBezTo>
                    <a:pt x="239" y="121"/>
                    <a:pt x="243" y="123"/>
                    <a:pt x="245" y="124"/>
                  </a:cubicBezTo>
                  <a:cubicBezTo>
                    <a:pt x="246" y="125"/>
                    <a:pt x="248" y="126"/>
                    <a:pt x="249" y="126"/>
                  </a:cubicBezTo>
                  <a:cubicBezTo>
                    <a:pt x="250" y="126"/>
                    <a:pt x="253" y="126"/>
                    <a:pt x="254" y="126"/>
                  </a:cubicBezTo>
                  <a:cubicBezTo>
                    <a:pt x="255" y="126"/>
                    <a:pt x="257" y="126"/>
                    <a:pt x="258" y="126"/>
                  </a:cubicBezTo>
                  <a:cubicBezTo>
                    <a:pt x="259" y="127"/>
                    <a:pt x="259" y="128"/>
                    <a:pt x="258" y="128"/>
                  </a:cubicBezTo>
                  <a:cubicBezTo>
                    <a:pt x="258" y="129"/>
                    <a:pt x="257" y="129"/>
                    <a:pt x="257" y="130"/>
                  </a:cubicBezTo>
                  <a:cubicBezTo>
                    <a:pt x="257" y="130"/>
                    <a:pt x="258" y="131"/>
                    <a:pt x="258" y="131"/>
                  </a:cubicBezTo>
                  <a:cubicBezTo>
                    <a:pt x="259" y="131"/>
                    <a:pt x="260" y="130"/>
                    <a:pt x="261" y="130"/>
                  </a:cubicBezTo>
                  <a:cubicBezTo>
                    <a:pt x="261" y="130"/>
                    <a:pt x="263" y="129"/>
                    <a:pt x="263" y="130"/>
                  </a:cubicBezTo>
                  <a:cubicBezTo>
                    <a:pt x="264" y="130"/>
                    <a:pt x="263" y="131"/>
                    <a:pt x="263" y="132"/>
                  </a:cubicBezTo>
                  <a:cubicBezTo>
                    <a:pt x="264" y="133"/>
                    <a:pt x="265" y="133"/>
                    <a:pt x="266" y="134"/>
                  </a:cubicBezTo>
                  <a:cubicBezTo>
                    <a:pt x="266" y="135"/>
                    <a:pt x="265" y="137"/>
                    <a:pt x="265" y="138"/>
                  </a:cubicBezTo>
                  <a:cubicBezTo>
                    <a:pt x="266" y="139"/>
                    <a:pt x="269" y="139"/>
                    <a:pt x="270" y="140"/>
                  </a:cubicBezTo>
                  <a:cubicBezTo>
                    <a:pt x="270" y="140"/>
                    <a:pt x="271" y="142"/>
                    <a:pt x="272" y="142"/>
                  </a:cubicBezTo>
                  <a:cubicBezTo>
                    <a:pt x="273" y="143"/>
                    <a:pt x="276" y="146"/>
                    <a:pt x="278" y="146"/>
                  </a:cubicBezTo>
                  <a:cubicBezTo>
                    <a:pt x="279" y="147"/>
                    <a:pt x="283" y="148"/>
                    <a:pt x="285" y="150"/>
                  </a:cubicBezTo>
                  <a:cubicBezTo>
                    <a:pt x="286" y="150"/>
                    <a:pt x="288" y="153"/>
                    <a:pt x="289" y="154"/>
                  </a:cubicBezTo>
                  <a:cubicBezTo>
                    <a:pt x="291" y="155"/>
                    <a:pt x="294" y="158"/>
                    <a:pt x="295" y="159"/>
                  </a:cubicBezTo>
                  <a:cubicBezTo>
                    <a:pt x="296" y="160"/>
                    <a:pt x="298" y="162"/>
                    <a:pt x="299" y="163"/>
                  </a:cubicBezTo>
                  <a:cubicBezTo>
                    <a:pt x="299" y="164"/>
                    <a:pt x="301" y="165"/>
                    <a:pt x="301" y="165"/>
                  </a:cubicBezTo>
                  <a:cubicBezTo>
                    <a:pt x="302" y="166"/>
                    <a:pt x="304" y="169"/>
                    <a:pt x="305" y="170"/>
                  </a:cubicBezTo>
                  <a:cubicBezTo>
                    <a:pt x="305" y="171"/>
                    <a:pt x="305" y="173"/>
                    <a:pt x="305" y="174"/>
                  </a:cubicBezTo>
                  <a:cubicBezTo>
                    <a:pt x="305" y="175"/>
                    <a:pt x="306" y="177"/>
                    <a:pt x="307" y="178"/>
                  </a:cubicBezTo>
                  <a:cubicBezTo>
                    <a:pt x="307" y="179"/>
                    <a:pt x="309" y="180"/>
                    <a:pt x="309" y="181"/>
                  </a:cubicBezTo>
                  <a:cubicBezTo>
                    <a:pt x="310" y="182"/>
                    <a:pt x="310" y="184"/>
                    <a:pt x="310" y="185"/>
                  </a:cubicBezTo>
                  <a:cubicBezTo>
                    <a:pt x="309" y="186"/>
                    <a:pt x="308" y="187"/>
                    <a:pt x="307" y="187"/>
                  </a:cubicBezTo>
                  <a:cubicBezTo>
                    <a:pt x="307" y="188"/>
                    <a:pt x="307" y="191"/>
                    <a:pt x="306" y="192"/>
                  </a:cubicBezTo>
                  <a:cubicBezTo>
                    <a:pt x="306" y="192"/>
                    <a:pt x="305" y="193"/>
                    <a:pt x="305" y="194"/>
                  </a:cubicBezTo>
                  <a:cubicBezTo>
                    <a:pt x="305" y="194"/>
                    <a:pt x="305" y="195"/>
                    <a:pt x="305" y="196"/>
                  </a:cubicBezTo>
                  <a:cubicBezTo>
                    <a:pt x="305" y="197"/>
                    <a:pt x="303" y="197"/>
                    <a:pt x="302" y="197"/>
                  </a:cubicBezTo>
                  <a:cubicBezTo>
                    <a:pt x="302" y="198"/>
                    <a:pt x="302" y="201"/>
                    <a:pt x="302" y="202"/>
                  </a:cubicBezTo>
                  <a:cubicBezTo>
                    <a:pt x="301" y="203"/>
                    <a:pt x="301" y="205"/>
                    <a:pt x="301" y="205"/>
                  </a:cubicBezTo>
                  <a:cubicBezTo>
                    <a:pt x="301" y="206"/>
                    <a:pt x="302" y="207"/>
                    <a:pt x="303" y="208"/>
                  </a:cubicBezTo>
                  <a:cubicBezTo>
                    <a:pt x="303" y="209"/>
                    <a:pt x="302" y="212"/>
                    <a:pt x="302" y="213"/>
                  </a:cubicBezTo>
                  <a:cubicBezTo>
                    <a:pt x="302" y="214"/>
                    <a:pt x="303" y="215"/>
                    <a:pt x="303" y="216"/>
                  </a:cubicBezTo>
                  <a:cubicBezTo>
                    <a:pt x="303" y="217"/>
                    <a:pt x="303" y="219"/>
                    <a:pt x="302" y="220"/>
                  </a:cubicBezTo>
                  <a:cubicBezTo>
                    <a:pt x="301" y="220"/>
                    <a:pt x="300" y="221"/>
                    <a:pt x="300" y="221"/>
                  </a:cubicBezTo>
                  <a:cubicBezTo>
                    <a:pt x="299" y="220"/>
                    <a:pt x="298" y="220"/>
                    <a:pt x="297" y="220"/>
                  </a:cubicBezTo>
                  <a:cubicBezTo>
                    <a:pt x="297" y="219"/>
                    <a:pt x="296" y="217"/>
                    <a:pt x="295" y="217"/>
                  </a:cubicBezTo>
                  <a:cubicBezTo>
                    <a:pt x="294" y="216"/>
                    <a:pt x="293" y="216"/>
                    <a:pt x="292" y="216"/>
                  </a:cubicBezTo>
                  <a:cubicBezTo>
                    <a:pt x="291" y="215"/>
                    <a:pt x="289" y="216"/>
                    <a:pt x="288" y="216"/>
                  </a:cubicBezTo>
                  <a:cubicBezTo>
                    <a:pt x="287" y="216"/>
                    <a:pt x="287" y="217"/>
                    <a:pt x="286" y="217"/>
                  </a:cubicBezTo>
                  <a:cubicBezTo>
                    <a:pt x="285" y="217"/>
                    <a:pt x="284" y="214"/>
                    <a:pt x="283" y="214"/>
                  </a:cubicBezTo>
                  <a:cubicBezTo>
                    <a:pt x="282" y="213"/>
                    <a:pt x="280" y="212"/>
                    <a:pt x="279" y="211"/>
                  </a:cubicBezTo>
                  <a:cubicBezTo>
                    <a:pt x="278" y="211"/>
                    <a:pt x="277" y="211"/>
                    <a:pt x="276" y="210"/>
                  </a:cubicBezTo>
                  <a:cubicBezTo>
                    <a:pt x="275" y="209"/>
                    <a:pt x="272" y="207"/>
                    <a:pt x="272" y="206"/>
                  </a:cubicBezTo>
                  <a:cubicBezTo>
                    <a:pt x="271" y="206"/>
                    <a:pt x="271" y="204"/>
                    <a:pt x="271" y="204"/>
                  </a:cubicBezTo>
                  <a:cubicBezTo>
                    <a:pt x="271" y="204"/>
                    <a:pt x="270" y="204"/>
                    <a:pt x="269" y="203"/>
                  </a:cubicBezTo>
                  <a:cubicBezTo>
                    <a:pt x="269" y="203"/>
                    <a:pt x="267" y="201"/>
                    <a:pt x="268" y="201"/>
                  </a:cubicBezTo>
                  <a:cubicBezTo>
                    <a:pt x="268" y="200"/>
                    <a:pt x="269" y="201"/>
                    <a:pt x="269" y="200"/>
                  </a:cubicBezTo>
                  <a:cubicBezTo>
                    <a:pt x="270" y="200"/>
                    <a:pt x="269" y="198"/>
                    <a:pt x="269" y="197"/>
                  </a:cubicBezTo>
                  <a:cubicBezTo>
                    <a:pt x="269" y="197"/>
                    <a:pt x="268" y="196"/>
                    <a:pt x="268" y="195"/>
                  </a:cubicBezTo>
                  <a:cubicBezTo>
                    <a:pt x="268" y="194"/>
                    <a:pt x="268" y="192"/>
                    <a:pt x="268" y="191"/>
                  </a:cubicBezTo>
                  <a:cubicBezTo>
                    <a:pt x="268" y="190"/>
                    <a:pt x="266" y="188"/>
                    <a:pt x="266" y="187"/>
                  </a:cubicBezTo>
                  <a:cubicBezTo>
                    <a:pt x="266" y="186"/>
                    <a:pt x="265" y="185"/>
                    <a:pt x="265" y="184"/>
                  </a:cubicBezTo>
                  <a:cubicBezTo>
                    <a:pt x="264" y="184"/>
                    <a:pt x="263" y="183"/>
                    <a:pt x="263" y="183"/>
                  </a:cubicBezTo>
                  <a:cubicBezTo>
                    <a:pt x="262" y="183"/>
                    <a:pt x="261" y="184"/>
                    <a:pt x="261" y="184"/>
                  </a:cubicBezTo>
                  <a:cubicBezTo>
                    <a:pt x="260" y="183"/>
                    <a:pt x="261" y="181"/>
                    <a:pt x="261" y="181"/>
                  </a:cubicBezTo>
                  <a:cubicBezTo>
                    <a:pt x="261" y="180"/>
                    <a:pt x="260" y="178"/>
                    <a:pt x="260" y="177"/>
                  </a:cubicBezTo>
                  <a:cubicBezTo>
                    <a:pt x="259" y="176"/>
                    <a:pt x="258" y="175"/>
                    <a:pt x="258" y="174"/>
                  </a:cubicBezTo>
                  <a:cubicBezTo>
                    <a:pt x="258" y="174"/>
                    <a:pt x="259" y="173"/>
                    <a:pt x="259" y="173"/>
                  </a:cubicBezTo>
                  <a:cubicBezTo>
                    <a:pt x="258" y="172"/>
                    <a:pt x="256" y="173"/>
                    <a:pt x="256" y="172"/>
                  </a:cubicBezTo>
                  <a:cubicBezTo>
                    <a:pt x="255" y="172"/>
                    <a:pt x="255" y="171"/>
                    <a:pt x="255" y="170"/>
                  </a:cubicBezTo>
                  <a:cubicBezTo>
                    <a:pt x="254" y="170"/>
                    <a:pt x="254" y="171"/>
                    <a:pt x="253" y="171"/>
                  </a:cubicBezTo>
                  <a:cubicBezTo>
                    <a:pt x="252" y="172"/>
                    <a:pt x="250" y="171"/>
                    <a:pt x="249" y="170"/>
                  </a:cubicBezTo>
                  <a:cubicBezTo>
                    <a:pt x="248" y="170"/>
                    <a:pt x="245" y="171"/>
                    <a:pt x="244" y="170"/>
                  </a:cubicBezTo>
                  <a:cubicBezTo>
                    <a:pt x="244" y="170"/>
                    <a:pt x="243" y="169"/>
                    <a:pt x="242" y="169"/>
                  </a:cubicBezTo>
                  <a:cubicBezTo>
                    <a:pt x="242" y="169"/>
                    <a:pt x="240" y="170"/>
                    <a:pt x="240" y="170"/>
                  </a:cubicBezTo>
                  <a:cubicBezTo>
                    <a:pt x="239" y="170"/>
                    <a:pt x="236" y="170"/>
                    <a:pt x="235" y="170"/>
                  </a:cubicBezTo>
                  <a:cubicBezTo>
                    <a:pt x="234" y="171"/>
                    <a:pt x="233" y="171"/>
                    <a:pt x="233" y="171"/>
                  </a:cubicBezTo>
                  <a:cubicBezTo>
                    <a:pt x="232" y="172"/>
                    <a:pt x="229" y="171"/>
                    <a:pt x="228" y="171"/>
                  </a:cubicBezTo>
                  <a:cubicBezTo>
                    <a:pt x="227" y="172"/>
                    <a:pt x="226" y="172"/>
                    <a:pt x="226" y="172"/>
                  </a:cubicBezTo>
                  <a:cubicBezTo>
                    <a:pt x="225" y="172"/>
                    <a:pt x="224" y="171"/>
                    <a:pt x="224" y="171"/>
                  </a:cubicBezTo>
                  <a:cubicBezTo>
                    <a:pt x="223" y="170"/>
                    <a:pt x="222" y="171"/>
                    <a:pt x="221" y="171"/>
                  </a:cubicBezTo>
                  <a:cubicBezTo>
                    <a:pt x="221" y="170"/>
                    <a:pt x="220" y="169"/>
                    <a:pt x="219" y="169"/>
                  </a:cubicBezTo>
                  <a:cubicBezTo>
                    <a:pt x="218" y="168"/>
                    <a:pt x="217" y="169"/>
                    <a:pt x="217" y="169"/>
                  </a:cubicBezTo>
                  <a:cubicBezTo>
                    <a:pt x="216" y="169"/>
                    <a:pt x="215" y="168"/>
                    <a:pt x="215" y="167"/>
                  </a:cubicBezTo>
                  <a:cubicBezTo>
                    <a:pt x="214" y="166"/>
                    <a:pt x="212" y="165"/>
                    <a:pt x="211" y="165"/>
                  </a:cubicBezTo>
                  <a:cubicBezTo>
                    <a:pt x="210" y="164"/>
                    <a:pt x="209" y="165"/>
                    <a:pt x="208" y="165"/>
                  </a:cubicBezTo>
                  <a:cubicBezTo>
                    <a:pt x="207" y="164"/>
                    <a:pt x="205" y="163"/>
                    <a:pt x="204" y="163"/>
                  </a:cubicBezTo>
                  <a:cubicBezTo>
                    <a:pt x="203" y="162"/>
                    <a:pt x="201" y="162"/>
                    <a:pt x="201" y="163"/>
                  </a:cubicBezTo>
                  <a:cubicBezTo>
                    <a:pt x="200" y="163"/>
                    <a:pt x="200" y="164"/>
                    <a:pt x="199" y="164"/>
                  </a:cubicBezTo>
                  <a:cubicBezTo>
                    <a:pt x="199" y="163"/>
                    <a:pt x="199" y="162"/>
                    <a:pt x="199" y="161"/>
                  </a:cubicBezTo>
                  <a:cubicBezTo>
                    <a:pt x="199" y="161"/>
                    <a:pt x="199" y="160"/>
                    <a:pt x="199" y="160"/>
                  </a:cubicBezTo>
                  <a:cubicBezTo>
                    <a:pt x="199" y="160"/>
                    <a:pt x="201" y="160"/>
                    <a:pt x="202" y="159"/>
                  </a:cubicBezTo>
                  <a:cubicBezTo>
                    <a:pt x="202" y="158"/>
                    <a:pt x="202" y="158"/>
                    <a:pt x="202" y="158"/>
                  </a:cubicBezTo>
                  <a:cubicBezTo>
                    <a:pt x="202" y="158"/>
                    <a:pt x="201" y="157"/>
                    <a:pt x="201" y="156"/>
                  </a:cubicBezTo>
                  <a:cubicBezTo>
                    <a:pt x="201" y="156"/>
                    <a:pt x="202" y="155"/>
                    <a:pt x="202" y="155"/>
                  </a:cubicBezTo>
                  <a:cubicBezTo>
                    <a:pt x="203" y="154"/>
                    <a:pt x="205" y="155"/>
                    <a:pt x="206" y="155"/>
                  </a:cubicBezTo>
                  <a:cubicBezTo>
                    <a:pt x="206" y="155"/>
                    <a:pt x="208" y="155"/>
                    <a:pt x="208" y="155"/>
                  </a:cubicBezTo>
                  <a:cubicBezTo>
                    <a:pt x="208" y="154"/>
                    <a:pt x="209" y="153"/>
                    <a:pt x="209" y="153"/>
                  </a:cubicBezTo>
                  <a:cubicBezTo>
                    <a:pt x="209" y="152"/>
                    <a:pt x="208" y="151"/>
                    <a:pt x="208" y="150"/>
                  </a:cubicBezTo>
                  <a:cubicBezTo>
                    <a:pt x="207" y="150"/>
                    <a:pt x="206" y="151"/>
                    <a:pt x="206" y="151"/>
                  </a:cubicBezTo>
                  <a:cubicBezTo>
                    <a:pt x="205" y="151"/>
                    <a:pt x="203" y="150"/>
                    <a:pt x="202" y="151"/>
                  </a:cubicBezTo>
                  <a:cubicBezTo>
                    <a:pt x="202" y="151"/>
                    <a:pt x="201" y="152"/>
                    <a:pt x="201" y="152"/>
                  </a:cubicBezTo>
                  <a:cubicBezTo>
                    <a:pt x="200" y="152"/>
                    <a:pt x="199" y="153"/>
                    <a:pt x="199" y="154"/>
                  </a:cubicBezTo>
                  <a:cubicBezTo>
                    <a:pt x="198" y="154"/>
                    <a:pt x="197" y="154"/>
                    <a:pt x="196" y="154"/>
                  </a:cubicBezTo>
                  <a:cubicBezTo>
                    <a:pt x="195" y="153"/>
                    <a:pt x="195" y="151"/>
                    <a:pt x="195" y="151"/>
                  </a:cubicBezTo>
                  <a:cubicBezTo>
                    <a:pt x="194" y="150"/>
                    <a:pt x="192" y="150"/>
                    <a:pt x="191" y="150"/>
                  </a:cubicBezTo>
                  <a:cubicBezTo>
                    <a:pt x="190" y="150"/>
                    <a:pt x="187" y="151"/>
                    <a:pt x="185" y="151"/>
                  </a:cubicBezTo>
                  <a:cubicBezTo>
                    <a:pt x="183" y="152"/>
                    <a:pt x="181" y="153"/>
                    <a:pt x="180" y="154"/>
                  </a:cubicBezTo>
                  <a:cubicBezTo>
                    <a:pt x="178" y="155"/>
                    <a:pt x="175" y="159"/>
                    <a:pt x="174" y="161"/>
                  </a:cubicBezTo>
                  <a:cubicBezTo>
                    <a:pt x="174" y="161"/>
                    <a:pt x="173" y="162"/>
                    <a:pt x="173" y="163"/>
                  </a:cubicBezTo>
                  <a:cubicBezTo>
                    <a:pt x="172" y="162"/>
                    <a:pt x="171" y="161"/>
                    <a:pt x="171" y="160"/>
                  </a:cubicBezTo>
                  <a:cubicBezTo>
                    <a:pt x="170" y="159"/>
                    <a:pt x="168" y="157"/>
                    <a:pt x="167" y="156"/>
                  </a:cubicBezTo>
                  <a:cubicBezTo>
                    <a:pt x="166" y="156"/>
                    <a:pt x="164" y="157"/>
                    <a:pt x="163" y="156"/>
                  </a:cubicBezTo>
                  <a:cubicBezTo>
                    <a:pt x="162" y="156"/>
                    <a:pt x="160" y="154"/>
                    <a:pt x="160" y="153"/>
                  </a:cubicBezTo>
                  <a:cubicBezTo>
                    <a:pt x="159" y="152"/>
                    <a:pt x="159" y="150"/>
                    <a:pt x="159" y="150"/>
                  </a:cubicBezTo>
                  <a:cubicBezTo>
                    <a:pt x="159" y="149"/>
                    <a:pt x="159" y="147"/>
                    <a:pt x="159" y="147"/>
                  </a:cubicBezTo>
                  <a:cubicBezTo>
                    <a:pt x="160" y="146"/>
                    <a:pt x="160" y="145"/>
                    <a:pt x="159" y="144"/>
                  </a:cubicBezTo>
                  <a:cubicBezTo>
                    <a:pt x="159" y="144"/>
                    <a:pt x="158" y="143"/>
                    <a:pt x="157" y="143"/>
                  </a:cubicBezTo>
                  <a:cubicBezTo>
                    <a:pt x="157" y="142"/>
                    <a:pt x="156" y="140"/>
                    <a:pt x="156" y="139"/>
                  </a:cubicBezTo>
                  <a:cubicBezTo>
                    <a:pt x="157" y="138"/>
                    <a:pt x="157" y="137"/>
                    <a:pt x="158" y="136"/>
                  </a:cubicBezTo>
                  <a:cubicBezTo>
                    <a:pt x="158" y="135"/>
                    <a:pt x="159" y="134"/>
                    <a:pt x="158" y="133"/>
                  </a:cubicBezTo>
                  <a:cubicBezTo>
                    <a:pt x="158" y="132"/>
                    <a:pt x="157" y="130"/>
                    <a:pt x="156" y="130"/>
                  </a:cubicBezTo>
                  <a:cubicBezTo>
                    <a:pt x="155" y="129"/>
                    <a:pt x="154" y="129"/>
                    <a:pt x="153" y="130"/>
                  </a:cubicBezTo>
                  <a:cubicBezTo>
                    <a:pt x="152" y="130"/>
                    <a:pt x="152" y="133"/>
                    <a:pt x="151" y="133"/>
                  </a:cubicBezTo>
                  <a:cubicBezTo>
                    <a:pt x="150" y="134"/>
                    <a:pt x="148" y="134"/>
                    <a:pt x="147" y="133"/>
                  </a:cubicBezTo>
                  <a:cubicBezTo>
                    <a:pt x="146" y="133"/>
                    <a:pt x="145" y="130"/>
                    <a:pt x="144" y="130"/>
                  </a:cubicBezTo>
                  <a:cubicBezTo>
                    <a:pt x="144" y="129"/>
                    <a:pt x="143" y="130"/>
                    <a:pt x="142" y="130"/>
                  </a:cubicBezTo>
                  <a:cubicBezTo>
                    <a:pt x="141" y="130"/>
                    <a:pt x="140" y="131"/>
                    <a:pt x="140" y="132"/>
                  </a:cubicBezTo>
                  <a:cubicBezTo>
                    <a:pt x="139" y="132"/>
                    <a:pt x="139" y="134"/>
                    <a:pt x="139" y="135"/>
                  </a:cubicBezTo>
                  <a:cubicBezTo>
                    <a:pt x="139" y="136"/>
                    <a:pt x="138" y="137"/>
                    <a:pt x="137" y="137"/>
                  </a:cubicBezTo>
                  <a:cubicBezTo>
                    <a:pt x="136" y="137"/>
                    <a:pt x="134" y="135"/>
                    <a:pt x="133" y="134"/>
                  </a:cubicBezTo>
                  <a:cubicBezTo>
                    <a:pt x="132" y="133"/>
                    <a:pt x="131" y="131"/>
                    <a:pt x="129" y="130"/>
                  </a:cubicBezTo>
                  <a:cubicBezTo>
                    <a:pt x="128" y="129"/>
                    <a:pt x="125" y="128"/>
                    <a:pt x="124" y="127"/>
                  </a:cubicBezTo>
                  <a:cubicBezTo>
                    <a:pt x="123" y="127"/>
                    <a:pt x="119" y="126"/>
                    <a:pt x="118" y="125"/>
                  </a:cubicBezTo>
                  <a:cubicBezTo>
                    <a:pt x="117" y="125"/>
                    <a:pt x="115" y="124"/>
                    <a:pt x="115" y="123"/>
                  </a:cubicBezTo>
                  <a:cubicBezTo>
                    <a:pt x="114" y="121"/>
                    <a:pt x="115" y="118"/>
                    <a:pt x="115" y="117"/>
                  </a:cubicBezTo>
                  <a:cubicBezTo>
                    <a:pt x="115" y="116"/>
                    <a:pt x="115" y="114"/>
                    <a:pt x="114" y="114"/>
                  </a:cubicBezTo>
                  <a:cubicBezTo>
                    <a:pt x="113" y="113"/>
                    <a:pt x="111" y="111"/>
                    <a:pt x="110" y="111"/>
                  </a:cubicBezTo>
                  <a:cubicBezTo>
                    <a:pt x="109" y="111"/>
                    <a:pt x="108" y="112"/>
                    <a:pt x="107" y="113"/>
                  </a:cubicBezTo>
                  <a:cubicBezTo>
                    <a:pt x="107" y="114"/>
                    <a:pt x="108" y="116"/>
                    <a:pt x="107" y="117"/>
                  </a:cubicBezTo>
                  <a:cubicBezTo>
                    <a:pt x="107" y="117"/>
                    <a:pt x="105" y="117"/>
                    <a:pt x="104" y="117"/>
                  </a:cubicBezTo>
                  <a:cubicBezTo>
                    <a:pt x="103" y="117"/>
                    <a:pt x="103" y="114"/>
                    <a:pt x="103" y="114"/>
                  </a:cubicBezTo>
                  <a:cubicBezTo>
                    <a:pt x="102" y="113"/>
                    <a:pt x="100" y="112"/>
                    <a:pt x="99" y="112"/>
                  </a:cubicBezTo>
                  <a:cubicBezTo>
                    <a:pt x="98" y="112"/>
                    <a:pt x="96" y="112"/>
                    <a:pt x="95" y="111"/>
                  </a:cubicBezTo>
                  <a:cubicBezTo>
                    <a:pt x="95" y="111"/>
                    <a:pt x="94" y="109"/>
                    <a:pt x="94" y="108"/>
                  </a:cubicBezTo>
                  <a:cubicBezTo>
                    <a:pt x="94" y="107"/>
                    <a:pt x="96" y="107"/>
                    <a:pt x="96" y="106"/>
                  </a:cubicBezTo>
                  <a:cubicBezTo>
                    <a:pt x="97" y="105"/>
                    <a:pt x="97" y="104"/>
                    <a:pt x="97" y="103"/>
                  </a:cubicBezTo>
                  <a:cubicBezTo>
                    <a:pt x="97" y="102"/>
                    <a:pt x="97" y="100"/>
                    <a:pt x="97" y="99"/>
                  </a:cubicBezTo>
                  <a:cubicBezTo>
                    <a:pt x="97" y="98"/>
                    <a:pt x="95" y="96"/>
                    <a:pt x="94" y="95"/>
                  </a:cubicBezTo>
                  <a:cubicBezTo>
                    <a:pt x="93" y="94"/>
                    <a:pt x="90" y="92"/>
                    <a:pt x="89" y="92"/>
                  </a:cubicBezTo>
                  <a:cubicBezTo>
                    <a:pt x="87" y="91"/>
                    <a:pt x="85" y="91"/>
                    <a:pt x="84" y="91"/>
                  </a:cubicBezTo>
                  <a:cubicBezTo>
                    <a:pt x="83" y="91"/>
                    <a:pt x="81" y="92"/>
                    <a:pt x="81" y="92"/>
                  </a:cubicBezTo>
                  <a:cubicBezTo>
                    <a:pt x="80" y="93"/>
                    <a:pt x="80" y="94"/>
                    <a:pt x="80" y="95"/>
                  </a:cubicBezTo>
                  <a:cubicBezTo>
                    <a:pt x="79" y="96"/>
                    <a:pt x="77" y="97"/>
                    <a:pt x="76" y="98"/>
                  </a:cubicBezTo>
                  <a:cubicBezTo>
                    <a:pt x="76" y="99"/>
                    <a:pt x="76" y="100"/>
                    <a:pt x="76" y="100"/>
                  </a:cubicBezTo>
                  <a:cubicBezTo>
                    <a:pt x="75" y="101"/>
                    <a:pt x="74" y="101"/>
                    <a:pt x="73" y="101"/>
                  </a:cubicBezTo>
                  <a:cubicBezTo>
                    <a:pt x="72" y="101"/>
                    <a:pt x="73" y="99"/>
                    <a:pt x="72" y="98"/>
                  </a:cubicBezTo>
                  <a:cubicBezTo>
                    <a:pt x="72" y="97"/>
                    <a:pt x="70" y="96"/>
                    <a:pt x="69" y="96"/>
                  </a:cubicBezTo>
                  <a:cubicBezTo>
                    <a:pt x="68" y="96"/>
                    <a:pt x="66" y="98"/>
                    <a:pt x="66" y="99"/>
                  </a:cubicBezTo>
                  <a:cubicBezTo>
                    <a:pt x="65" y="99"/>
                    <a:pt x="63" y="101"/>
                    <a:pt x="61" y="101"/>
                  </a:cubicBezTo>
                  <a:cubicBezTo>
                    <a:pt x="61" y="102"/>
                    <a:pt x="60" y="102"/>
                    <a:pt x="59" y="102"/>
                  </a:cubicBezTo>
                  <a:cubicBezTo>
                    <a:pt x="58" y="102"/>
                    <a:pt x="57" y="102"/>
                    <a:pt x="57" y="102"/>
                  </a:cubicBezTo>
                  <a:cubicBezTo>
                    <a:pt x="56" y="101"/>
                    <a:pt x="54" y="100"/>
                    <a:pt x="53" y="100"/>
                  </a:cubicBezTo>
                  <a:cubicBezTo>
                    <a:pt x="51" y="99"/>
                    <a:pt x="49" y="97"/>
                    <a:pt x="47" y="97"/>
                  </a:cubicBezTo>
                  <a:cubicBezTo>
                    <a:pt x="47" y="97"/>
                    <a:pt x="45" y="98"/>
                    <a:pt x="44" y="98"/>
                  </a:cubicBezTo>
                  <a:cubicBezTo>
                    <a:pt x="43" y="98"/>
                    <a:pt x="41" y="100"/>
                    <a:pt x="40" y="100"/>
                  </a:cubicBezTo>
                  <a:cubicBezTo>
                    <a:pt x="38" y="100"/>
                    <a:pt x="35" y="99"/>
                    <a:pt x="34" y="98"/>
                  </a:cubicBezTo>
                  <a:cubicBezTo>
                    <a:pt x="33" y="97"/>
                    <a:pt x="33" y="94"/>
                    <a:pt x="32" y="93"/>
                  </a:cubicBezTo>
                  <a:cubicBezTo>
                    <a:pt x="32" y="92"/>
                    <a:pt x="30" y="91"/>
                    <a:pt x="30" y="90"/>
                  </a:cubicBezTo>
                  <a:cubicBezTo>
                    <a:pt x="30" y="89"/>
                    <a:pt x="31" y="86"/>
                    <a:pt x="31" y="84"/>
                  </a:cubicBezTo>
                  <a:cubicBezTo>
                    <a:pt x="30" y="83"/>
                    <a:pt x="30" y="80"/>
                    <a:pt x="29" y="79"/>
                  </a:cubicBezTo>
                  <a:cubicBezTo>
                    <a:pt x="28" y="78"/>
                    <a:pt x="26" y="79"/>
                    <a:pt x="25" y="79"/>
                  </a:cubicBezTo>
                  <a:cubicBezTo>
                    <a:pt x="23" y="79"/>
                    <a:pt x="21" y="78"/>
                    <a:pt x="20" y="77"/>
                  </a:cubicBezTo>
                  <a:cubicBezTo>
                    <a:pt x="19" y="77"/>
                    <a:pt x="18" y="76"/>
                    <a:pt x="17" y="75"/>
                  </a:cubicBezTo>
                  <a:cubicBezTo>
                    <a:pt x="16" y="74"/>
                    <a:pt x="16" y="70"/>
                    <a:pt x="16" y="69"/>
                  </a:cubicBezTo>
                  <a:cubicBezTo>
                    <a:pt x="17" y="68"/>
                    <a:pt x="19" y="69"/>
                    <a:pt x="20" y="68"/>
                  </a:cubicBezTo>
                  <a:cubicBezTo>
                    <a:pt x="20" y="67"/>
                    <a:pt x="18" y="64"/>
                    <a:pt x="18" y="63"/>
                  </a:cubicBezTo>
                  <a:cubicBezTo>
                    <a:pt x="17" y="62"/>
                    <a:pt x="14" y="61"/>
                    <a:pt x="13" y="60"/>
                  </a:cubicBezTo>
                  <a:cubicBezTo>
                    <a:pt x="12" y="60"/>
                    <a:pt x="10" y="60"/>
                    <a:pt x="9" y="59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95"/>
            <p:cNvSpPr>
              <a:spLocks/>
            </p:cNvSpPr>
            <p:nvPr/>
          </p:nvSpPr>
          <p:spPr bwMode="auto">
            <a:xfrm>
              <a:off x="2738" y="3009"/>
              <a:ext cx="357" cy="683"/>
            </a:xfrm>
            <a:custGeom>
              <a:avLst/>
              <a:gdLst>
                <a:gd name="T0" fmla="*/ 127 w 130"/>
                <a:gd name="T1" fmla="*/ 120 h 249"/>
                <a:gd name="T2" fmla="*/ 124 w 130"/>
                <a:gd name="T3" fmla="*/ 128 h 249"/>
                <a:gd name="T4" fmla="*/ 121 w 130"/>
                <a:gd name="T5" fmla="*/ 132 h 249"/>
                <a:gd name="T6" fmla="*/ 116 w 130"/>
                <a:gd name="T7" fmla="*/ 130 h 249"/>
                <a:gd name="T8" fmla="*/ 113 w 130"/>
                <a:gd name="T9" fmla="*/ 129 h 249"/>
                <a:gd name="T10" fmla="*/ 103 w 130"/>
                <a:gd name="T11" fmla="*/ 130 h 249"/>
                <a:gd name="T12" fmla="*/ 77 w 130"/>
                <a:gd name="T13" fmla="*/ 147 h 249"/>
                <a:gd name="T14" fmla="*/ 75 w 130"/>
                <a:gd name="T15" fmla="*/ 157 h 249"/>
                <a:gd name="T16" fmla="*/ 79 w 130"/>
                <a:gd name="T17" fmla="*/ 176 h 249"/>
                <a:gd name="T18" fmla="*/ 78 w 130"/>
                <a:gd name="T19" fmla="*/ 190 h 249"/>
                <a:gd name="T20" fmla="*/ 63 w 130"/>
                <a:gd name="T21" fmla="*/ 201 h 249"/>
                <a:gd name="T22" fmla="*/ 48 w 130"/>
                <a:gd name="T23" fmla="*/ 231 h 249"/>
                <a:gd name="T24" fmla="*/ 31 w 130"/>
                <a:gd name="T25" fmla="*/ 245 h 249"/>
                <a:gd name="T26" fmla="*/ 8 w 130"/>
                <a:gd name="T27" fmla="*/ 244 h 249"/>
                <a:gd name="T28" fmla="*/ 5 w 130"/>
                <a:gd name="T29" fmla="*/ 223 h 249"/>
                <a:gd name="T30" fmla="*/ 8 w 130"/>
                <a:gd name="T31" fmla="*/ 211 h 249"/>
                <a:gd name="T32" fmla="*/ 19 w 130"/>
                <a:gd name="T33" fmla="*/ 196 h 249"/>
                <a:gd name="T34" fmla="*/ 23 w 130"/>
                <a:gd name="T35" fmla="*/ 177 h 249"/>
                <a:gd name="T36" fmla="*/ 16 w 130"/>
                <a:gd name="T37" fmla="*/ 167 h 249"/>
                <a:gd name="T38" fmla="*/ 30 w 130"/>
                <a:gd name="T39" fmla="*/ 157 h 249"/>
                <a:gd name="T40" fmla="*/ 45 w 130"/>
                <a:gd name="T41" fmla="*/ 151 h 249"/>
                <a:gd name="T42" fmla="*/ 42 w 130"/>
                <a:gd name="T43" fmla="*/ 132 h 249"/>
                <a:gd name="T44" fmla="*/ 34 w 130"/>
                <a:gd name="T45" fmla="*/ 118 h 249"/>
                <a:gd name="T46" fmla="*/ 29 w 130"/>
                <a:gd name="T47" fmla="*/ 95 h 249"/>
                <a:gd name="T48" fmla="*/ 18 w 130"/>
                <a:gd name="T49" fmla="*/ 73 h 249"/>
                <a:gd name="T50" fmla="*/ 7 w 130"/>
                <a:gd name="T51" fmla="*/ 57 h 249"/>
                <a:gd name="T52" fmla="*/ 3 w 130"/>
                <a:gd name="T53" fmla="*/ 44 h 249"/>
                <a:gd name="T54" fmla="*/ 1 w 130"/>
                <a:gd name="T55" fmla="*/ 35 h 249"/>
                <a:gd name="T56" fmla="*/ 5 w 130"/>
                <a:gd name="T57" fmla="*/ 25 h 249"/>
                <a:gd name="T58" fmla="*/ 12 w 130"/>
                <a:gd name="T59" fmla="*/ 21 h 249"/>
                <a:gd name="T60" fmla="*/ 23 w 130"/>
                <a:gd name="T61" fmla="*/ 17 h 249"/>
                <a:gd name="T62" fmla="*/ 27 w 130"/>
                <a:gd name="T63" fmla="*/ 29 h 249"/>
                <a:gd name="T64" fmla="*/ 41 w 130"/>
                <a:gd name="T65" fmla="*/ 23 h 249"/>
                <a:gd name="T66" fmla="*/ 52 w 130"/>
                <a:gd name="T67" fmla="*/ 23 h 249"/>
                <a:gd name="T68" fmla="*/ 55 w 130"/>
                <a:gd name="T69" fmla="*/ 12 h 249"/>
                <a:gd name="T70" fmla="*/ 61 w 130"/>
                <a:gd name="T71" fmla="*/ 1 h 249"/>
                <a:gd name="T72" fmla="*/ 70 w 130"/>
                <a:gd name="T73" fmla="*/ 3 h 249"/>
                <a:gd name="T74" fmla="*/ 70 w 130"/>
                <a:gd name="T75" fmla="*/ 16 h 249"/>
                <a:gd name="T76" fmla="*/ 66 w 130"/>
                <a:gd name="T77" fmla="*/ 29 h 249"/>
                <a:gd name="T78" fmla="*/ 66 w 130"/>
                <a:gd name="T79" fmla="*/ 50 h 249"/>
                <a:gd name="T80" fmla="*/ 81 w 130"/>
                <a:gd name="T81" fmla="*/ 54 h 249"/>
                <a:gd name="T82" fmla="*/ 95 w 130"/>
                <a:gd name="T83" fmla="*/ 61 h 249"/>
                <a:gd name="T84" fmla="*/ 109 w 130"/>
                <a:gd name="T85" fmla="*/ 67 h 249"/>
                <a:gd name="T86" fmla="*/ 120 w 130"/>
                <a:gd name="T87" fmla="*/ 76 h 249"/>
                <a:gd name="T88" fmla="*/ 119 w 130"/>
                <a:gd name="T89" fmla="*/ 86 h 249"/>
                <a:gd name="T90" fmla="*/ 123 w 130"/>
                <a:gd name="T91" fmla="*/ 99 h 249"/>
                <a:gd name="T92" fmla="*/ 124 w 130"/>
                <a:gd name="T93" fmla="*/ 111 h 249"/>
                <a:gd name="T94" fmla="*/ 129 w 130"/>
                <a:gd name="T95" fmla="*/ 11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0" h="249">
                  <a:moveTo>
                    <a:pt x="130" y="115"/>
                  </a:moveTo>
                  <a:cubicBezTo>
                    <a:pt x="130" y="116"/>
                    <a:pt x="130" y="117"/>
                    <a:pt x="130" y="117"/>
                  </a:cubicBezTo>
                  <a:cubicBezTo>
                    <a:pt x="130" y="117"/>
                    <a:pt x="129" y="117"/>
                    <a:pt x="128" y="118"/>
                  </a:cubicBezTo>
                  <a:cubicBezTo>
                    <a:pt x="128" y="118"/>
                    <a:pt x="127" y="119"/>
                    <a:pt x="127" y="120"/>
                  </a:cubicBezTo>
                  <a:cubicBezTo>
                    <a:pt x="127" y="121"/>
                    <a:pt x="127" y="122"/>
                    <a:pt x="127" y="123"/>
                  </a:cubicBezTo>
                  <a:cubicBezTo>
                    <a:pt x="127" y="123"/>
                    <a:pt x="128" y="124"/>
                    <a:pt x="128" y="125"/>
                  </a:cubicBezTo>
                  <a:cubicBezTo>
                    <a:pt x="128" y="126"/>
                    <a:pt x="126" y="125"/>
                    <a:pt x="126" y="126"/>
                  </a:cubicBezTo>
                  <a:cubicBezTo>
                    <a:pt x="125" y="126"/>
                    <a:pt x="124" y="127"/>
                    <a:pt x="124" y="128"/>
                  </a:cubicBezTo>
                  <a:cubicBezTo>
                    <a:pt x="124" y="128"/>
                    <a:pt x="124" y="130"/>
                    <a:pt x="124" y="130"/>
                  </a:cubicBezTo>
                  <a:cubicBezTo>
                    <a:pt x="123" y="130"/>
                    <a:pt x="123" y="131"/>
                    <a:pt x="123" y="131"/>
                  </a:cubicBezTo>
                  <a:cubicBezTo>
                    <a:pt x="122" y="131"/>
                    <a:pt x="122" y="132"/>
                    <a:pt x="122" y="132"/>
                  </a:cubicBezTo>
                  <a:cubicBezTo>
                    <a:pt x="122" y="132"/>
                    <a:pt x="121" y="132"/>
                    <a:pt x="121" y="132"/>
                  </a:cubicBezTo>
                  <a:cubicBezTo>
                    <a:pt x="121" y="132"/>
                    <a:pt x="121" y="131"/>
                    <a:pt x="121" y="131"/>
                  </a:cubicBezTo>
                  <a:cubicBezTo>
                    <a:pt x="120" y="130"/>
                    <a:pt x="119" y="131"/>
                    <a:pt x="119" y="131"/>
                  </a:cubicBezTo>
                  <a:cubicBezTo>
                    <a:pt x="118" y="130"/>
                    <a:pt x="118" y="130"/>
                    <a:pt x="117" y="130"/>
                  </a:cubicBezTo>
                  <a:cubicBezTo>
                    <a:pt x="116" y="130"/>
                    <a:pt x="116" y="130"/>
                    <a:pt x="116" y="130"/>
                  </a:cubicBezTo>
                  <a:cubicBezTo>
                    <a:pt x="116" y="131"/>
                    <a:pt x="116" y="131"/>
                    <a:pt x="116" y="132"/>
                  </a:cubicBezTo>
                  <a:cubicBezTo>
                    <a:pt x="116" y="132"/>
                    <a:pt x="116" y="133"/>
                    <a:pt x="115" y="133"/>
                  </a:cubicBezTo>
                  <a:cubicBezTo>
                    <a:pt x="115" y="133"/>
                    <a:pt x="114" y="131"/>
                    <a:pt x="113" y="131"/>
                  </a:cubicBezTo>
                  <a:cubicBezTo>
                    <a:pt x="113" y="130"/>
                    <a:pt x="113" y="129"/>
                    <a:pt x="113" y="129"/>
                  </a:cubicBezTo>
                  <a:cubicBezTo>
                    <a:pt x="113" y="129"/>
                    <a:pt x="112" y="128"/>
                    <a:pt x="112" y="128"/>
                  </a:cubicBezTo>
                  <a:cubicBezTo>
                    <a:pt x="111" y="128"/>
                    <a:pt x="110" y="129"/>
                    <a:pt x="110" y="129"/>
                  </a:cubicBezTo>
                  <a:cubicBezTo>
                    <a:pt x="109" y="129"/>
                    <a:pt x="107" y="129"/>
                    <a:pt x="106" y="129"/>
                  </a:cubicBezTo>
                  <a:cubicBezTo>
                    <a:pt x="105" y="129"/>
                    <a:pt x="104" y="130"/>
                    <a:pt x="103" y="130"/>
                  </a:cubicBezTo>
                  <a:cubicBezTo>
                    <a:pt x="101" y="131"/>
                    <a:pt x="95" y="132"/>
                    <a:pt x="93" y="133"/>
                  </a:cubicBezTo>
                  <a:cubicBezTo>
                    <a:pt x="90" y="135"/>
                    <a:pt x="86" y="138"/>
                    <a:pt x="84" y="140"/>
                  </a:cubicBezTo>
                  <a:cubicBezTo>
                    <a:pt x="82" y="141"/>
                    <a:pt x="80" y="143"/>
                    <a:pt x="79" y="144"/>
                  </a:cubicBezTo>
                  <a:cubicBezTo>
                    <a:pt x="79" y="145"/>
                    <a:pt x="78" y="147"/>
                    <a:pt x="77" y="147"/>
                  </a:cubicBezTo>
                  <a:cubicBezTo>
                    <a:pt x="77" y="148"/>
                    <a:pt x="77" y="150"/>
                    <a:pt x="77" y="151"/>
                  </a:cubicBezTo>
                  <a:cubicBezTo>
                    <a:pt x="77" y="151"/>
                    <a:pt x="76" y="153"/>
                    <a:pt x="76" y="153"/>
                  </a:cubicBezTo>
                  <a:cubicBezTo>
                    <a:pt x="76" y="154"/>
                    <a:pt x="76" y="155"/>
                    <a:pt x="76" y="155"/>
                  </a:cubicBezTo>
                  <a:cubicBezTo>
                    <a:pt x="75" y="156"/>
                    <a:pt x="75" y="157"/>
                    <a:pt x="75" y="157"/>
                  </a:cubicBezTo>
                  <a:cubicBezTo>
                    <a:pt x="75" y="158"/>
                    <a:pt x="77" y="160"/>
                    <a:pt x="77" y="161"/>
                  </a:cubicBezTo>
                  <a:cubicBezTo>
                    <a:pt x="77" y="162"/>
                    <a:pt x="77" y="166"/>
                    <a:pt x="77" y="167"/>
                  </a:cubicBezTo>
                  <a:cubicBezTo>
                    <a:pt x="77" y="168"/>
                    <a:pt x="78" y="170"/>
                    <a:pt x="78" y="171"/>
                  </a:cubicBezTo>
                  <a:cubicBezTo>
                    <a:pt x="79" y="173"/>
                    <a:pt x="79" y="175"/>
                    <a:pt x="79" y="176"/>
                  </a:cubicBezTo>
                  <a:cubicBezTo>
                    <a:pt x="79" y="176"/>
                    <a:pt x="80" y="178"/>
                    <a:pt x="80" y="178"/>
                  </a:cubicBezTo>
                  <a:cubicBezTo>
                    <a:pt x="80" y="180"/>
                    <a:pt x="81" y="182"/>
                    <a:pt x="81" y="183"/>
                  </a:cubicBezTo>
                  <a:cubicBezTo>
                    <a:pt x="81" y="184"/>
                    <a:pt x="81" y="186"/>
                    <a:pt x="81" y="187"/>
                  </a:cubicBezTo>
                  <a:cubicBezTo>
                    <a:pt x="81" y="188"/>
                    <a:pt x="79" y="189"/>
                    <a:pt x="78" y="190"/>
                  </a:cubicBezTo>
                  <a:cubicBezTo>
                    <a:pt x="77" y="191"/>
                    <a:pt x="75" y="193"/>
                    <a:pt x="75" y="193"/>
                  </a:cubicBezTo>
                  <a:cubicBezTo>
                    <a:pt x="74" y="194"/>
                    <a:pt x="72" y="196"/>
                    <a:pt x="71" y="197"/>
                  </a:cubicBezTo>
                  <a:cubicBezTo>
                    <a:pt x="70" y="198"/>
                    <a:pt x="68" y="199"/>
                    <a:pt x="66" y="200"/>
                  </a:cubicBezTo>
                  <a:cubicBezTo>
                    <a:pt x="65" y="200"/>
                    <a:pt x="63" y="200"/>
                    <a:pt x="63" y="201"/>
                  </a:cubicBezTo>
                  <a:cubicBezTo>
                    <a:pt x="62" y="201"/>
                    <a:pt x="60" y="203"/>
                    <a:pt x="60" y="204"/>
                  </a:cubicBezTo>
                  <a:cubicBezTo>
                    <a:pt x="58" y="206"/>
                    <a:pt x="55" y="211"/>
                    <a:pt x="54" y="214"/>
                  </a:cubicBezTo>
                  <a:cubicBezTo>
                    <a:pt x="52" y="216"/>
                    <a:pt x="48" y="219"/>
                    <a:pt x="48" y="221"/>
                  </a:cubicBezTo>
                  <a:cubicBezTo>
                    <a:pt x="47" y="224"/>
                    <a:pt x="49" y="229"/>
                    <a:pt x="48" y="231"/>
                  </a:cubicBezTo>
                  <a:cubicBezTo>
                    <a:pt x="48" y="233"/>
                    <a:pt x="47" y="236"/>
                    <a:pt x="46" y="238"/>
                  </a:cubicBezTo>
                  <a:cubicBezTo>
                    <a:pt x="45" y="239"/>
                    <a:pt x="44" y="242"/>
                    <a:pt x="43" y="243"/>
                  </a:cubicBezTo>
                  <a:cubicBezTo>
                    <a:pt x="42" y="244"/>
                    <a:pt x="39" y="246"/>
                    <a:pt x="38" y="246"/>
                  </a:cubicBezTo>
                  <a:cubicBezTo>
                    <a:pt x="36" y="247"/>
                    <a:pt x="33" y="245"/>
                    <a:pt x="31" y="245"/>
                  </a:cubicBezTo>
                  <a:cubicBezTo>
                    <a:pt x="30" y="245"/>
                    <a:pt x="26" y="246"/>
                    <a:pt x="25" y="246"/>
                  </a:cubicBezTo>
                  <a:cubicBezTo>
                    <a:pt x="23" y="247"/>
                    <a:pt x="20" y="249"/>
                    <a:pt x="18" y="249"/>
                  </a:cubicBezTo>
                  <a:cubicBezTo>
                    <a:pt x="17" y="249"/>
                    <a:pt x="15" y="247"/>
                    <a:pt x="14" y="247"/>
                  </a:cubicBezTo>
                  <a:cubicBezTo>
                    <a:pt x="12" y="246"/>
                    <a:pt x="9" y="245"/>
                    <a:pt x="8" y="244"/>
                  </a:cubicBezTo>
                  <a:cubicBezTo>
                    <a:pt x="7" y="243"/>
                    <a:pt x="5" y="240"/>
                    <a:pt x="5" y="239"/>
                  </a:cubicBezTo>
                  <a:cubicBezTo>
                    <a:pt x="5" y="238"/>
                    <a:pt x="5" y="235"/>
                    <a:pt x="5" y="234"/>
                  </a:cubicBezTo>
                  <a:cubicBezTo>
                    <a:pt x="4" y="232"/>
                    <a:pt x="4" y="229"/>
                    <a:pt x="4" y="228"/>
                  </a:cubicBezTo>
                  <a:cubicBezTo>
                    <a:pt x="4" y="227"/>
                    <a:pt x="5" y="224"/>
                    <a:pt x="5" y="223"/>
                  </a:cubicBezTo>
                  <a:cubicBezTo>
                    <a:pt x="5" y="221"/>
                    <a:pt x="3" y="219"/>
                    <a:pt x="3" y="218"/>
                  </a:cubicBezTo>
                  <a:cubicBezTo>
                    <a:pt x="3" y="217"/>
                    <a:pt x="3" y="216"/>
                    <a:pt x="3" y="215"/>
                  </a:cubicBezTo>
                  <a:cubicBezTo>
                    <a:pt x="3" y="215"/>
                    <a:pt x="5" y="215"/>
                    <a:pt x="5" y="214"/>
                  </a:cubicBezTo>
                  <a:cubicBezTo>
                    <a:pt x="6" y="214"/>
                    <a:pt x="7" y="211"/>
                    <a:pt x="8" y="211"/>
                  </a:cubicBezTo>
                  <a:cubicBezTo>
                    <a:pt x="9" y="210"/>
                    <a:pt x="11" y="211"/>
                    <a:pt x="12" y="210"/>
                  </a:cubicBezTo>
                  <a:cubicBezTo>
                    <a:pt x="14" y="210"/>
                    <a:pt x="16" y="208"/>
                    <a:pt x="16" y="207"/>
                  </a:cubicBezTo>
                  <a:cubicBezTo>
                    <a:pt x="17" y="205"/>
                    <a:pt x="17" y="201"/>
                    <a:pt x="18" y="200"/>
                  </a:cubicBezTo>
                  <a:cubicBezTo>
                    <a:pt x="18" y="199"/>
                    <a:pt x="19" y="197"/>
                    <a:pt x="19" y="196"/>
                  </a:cubicBezTo>
                  <a:cubicBezTo>
                    <a:pt x="20" y="195"/>
                    <a:pt x="22" y="192"/>
                    <a:pt x="22" y="191"/>
                  </a:cubicBezTo>
                  <a:cubicBezTo>
                    <a:pt x="22" y="190"/>
                    <a:pt x="21" y="189"/>
                    <a:pt x="21" y="188"/>
                  </a:cubicBezTo>
                  <a:cubicBezTo>
                    <a:pt x="21" y="187"/>
                    <a:pt x="23" y="185"/>
                    <a:pt x="23" y="183"/>
                  </a:cubicBezTo>
                  <a:cubicBezTo>
                    <a:pt x="24" y="181"/>
                    <a:pt x="24" y="178"/>
                    <a:pt x="23" y="177"/>
                  </a:cubicBezTo>
                  <a:cubicBezTo>
                    <a:pt x="22" y="176"/>
                    <a:pt x="19" y="175"/>
                    <a:pt x="18" y="174"/>
                  </a:cubicBezTo>
                  <a:cubicBezTo>
                    <a:pt x="18" y="174"/>
                    <a:pt x="17" y="172"/>
                    <a:pt x="16" y="172"/>
                  </a:cubicBezTo>
                  <a:cubicBezTo>
                    <a:pt x="16" y="172"/>
                    <a:pt x="14" y="172"/>
                    <a:pt x="14" y="171"/>
                  </a:cubicBezTo>
                  <a:cubicBezTo>
                    <a:pt x="13" y="170"/>
                    <a:pt x="15" y="168"/>
                    <a:pt x="16" y="167"/>
                  </a:cubicBezTo>
                  <a:cubicBezTo>
                    <a:pt x="16" y="165"/>
                    <a:pt x="19" y="163"/>
                    <a:pt x="20" y="163"/>
                  </a:cubicBezTo>
                  <a:cubicBezTo>
                    <a:pt x="20" y="162"/>
                    <a:pt x="22" y="162"/>
                    <a:pt x="22" y="162"/>
                  </a:cubicBezTo>
                  <a:cubicBezTo>
                    <a:pt x="23" y="161"/>
                    <a:pt x="24" y="159"/>
                    <a:pt x="25" y="158"/>
                  </a:cubicBezTo>
                  <a:cubicBezTo>
                    <a:pt x="26" y="158"/>
                    <a:pt x="28" y="157"/>
                    <a:pt x="30" y="157"/>
                  </a:cubicBezTo>
                  <a:cubicBezTo>
                    <a:pt x="31" y="156"/>
                    <a:pt x="33" y="156"/>
                    <a:pt x="34" y="156"/>
                  </a:cubicBezTo>
                  <a:cubicBezTo>
                    <a:pt x="35" y="156"/>
                    <a:pt x="37" y="157"/>
                    <a:pt x="38" y="157"/>
                  </a:cubicBezTo>
                  <a:cubicBezTo>
                    <a:pt x="39" y="157"/>
                    <a:pt x="41" y="156"/>
                    <a:pt x="41" y="155"/>
                  </a:cubicBezTo>
                  <a:cubicBezTo>
                    <a:pt x="42" y="154"/>
                    <a:pt x="44" y="152"/>
                    <a:pt x="45" y="151"/>
                  </a:cubicBezTo>
                  <a:cubicBezTo>
                    <a:pt x="46" y="149"/>
                    <a:pt x="47" y="146"/>
                    <a:pt x="47" y="144"/>
                  </a:cubicBezTo>
                  <a:cubicBezTo>
                    <a:pt x="47" y="142"/>
                    <a:pt x="47" y="138"/>
                    <a:pt x="47" y="136"/>
                  </a:cubicBezTo>
                  <a:cubicBezTo>
                    <a:pt x="46" y="136"/>
                    <a:pt x="45" y="134"/>
                    <a:pt x="44" y="133"/>
                  </a:cubicBezTo>
                  <a:cubicBezTo>
                    <a:pt x="44" y="133"/>
                    <a:pt x="42" y="133"/>
                    <a:pt x="42" y="132"/>
                  </a:cubicBezTo>
                  <a:cubicBezTo>
                    <a:pt x="41" y="131"/>
                    <a:pt x="40" y="129"/>
                    <a:pt x="39" y="128"/>
                  </a:cubicBezTo>
                  <a:cubicBezTo>
                    <a:pt x="39" y="127"/>
                    <a:pt x="37" y="126"/>
                    <a:pt x="36" y="125"/>
                  </a:cubicBezTo>
                  <a:cubicBezTo>
                    <a:pt x="36" y="125"/>
                    <a:pt x="35" y="123"/>
                    <a:pt x="34" y="122"/>
                  </a:cubicBezTo>
                  <a:cubicBezTo>
                    <a:pt x="34" y="121"/>
                    <a:pt x="34" y="119"/>
                    <a:pt x="34" y="118"/>
                  </a:cubicBezTo>
                  <a:cubicBezTo>
                    <a:pt x="33" y="117"/>
                    <a:pt x="32" y="116"/>
                    <a:pt x="32" y="115"/>
                  </a:cubicBezTo>
                  <a:cubicBezTo>
                    <a:pt x="32" y="113"/>
                    <a:pt x="32" y="110"/>
                    <a:pt x="32" y="108"/>
                  </a:cubicBezTo>
                  <a:cubicBezTo>
                    <a:pt x="32" y="106"/>
                    <a:pt x="30" y="103"/>
                    <a:pt x="30" y="101"/>
                  </a:cubicBezTo>
                  <a:cubicBezTo>
                    <a:pt x="30" y="99"/>
                    <a:pt x="30" y="96"/>
                    <a:pt x="29" y="95"/>
                  </a:cubicBezTo>
                  <a:cubicBezTo>
                    <a:pt x="28" y="93"/>
                    <a:pt x="27" y="91"/>
                    <a:pt x="26" y="89"/>
                  </a:cubicBezTo>
                  <a:cubicBezTo>
                    <a:pt x="26" y="88"/>
                    <a:pt x="26" y="84"/>
                    <a:pt x="25" y="83"/>
                  </a:cubicBezTo>
                  <a:cubicBezTo>
                    <a:pt x="24" y="81"/>
                    <a:pt x="20" y="79"/>
                    <a:pt x="19" y="78"/>
                  </a:cubicBezTo>
                  <a:cubicBezTo>
                    <a:pt x="19" y="77"/>
                    <a:pt x="19" y="74"/>
                    <a:pt x="18" y="73"/>
                  </a:cubicBezTo>
                  <a:cubicBezTo>
                    <a:pt x="17" y="72"/>
                    <a:pt x="15" y="70"/>
                    <a:pt x="14" y="70"/>
                  </a:cubicBezTo>
                  <a:cubicBezTo>
                    <a:pt x="13" y="69"/>
                    <a:pt x="11" y="69"/>
                    <a:pt x="11" y="68"/>
                  </a:cubicBezTo>
                  <a:cubicBezTo>
                    <a:pt x="10" y="67"/>
                    <a:pt x="10" y="65"/>
                    <a:pt x="10" y="64"/>
                  </a:cubicBezTo>
                  <a:cubicBezTo>
                    <a:pt x="9" y="62"/>
                    <a:pt x="8" y="58"/>
                    <a:pt x="7" y="57"/>
                  </a:cubicBezTo>
                  <a:cubicBezTo>
                    <a:pt x="6" y="56"/>
                    <a:pt x="4" y="54"/>
                    <a:pt x="4" y="53"/>
                  </a:cubicBezTo>
                  <a:cubicBezTo>
                    <a:pt x="4" y="51"/>
                    <a:pt x="4" y="49"/>
                    <a:pt x="4" y="48"/>
                  </a:cubicBezTo>
                  <a:cubicBezTo>
                    <a:pt x="4" y="47"/>
                    <a:pt x="3" y="46"/>
                    <a:pt x="3" y="46"/>
                  </a:cubicBezTo>
                  <a:cubicBezTo>
                    <a:pt x="3" y="45"/>
                    <a:pt x="3" y="44"/>
                    <a:pt x="3" y="44"/>
                  </a:cubicBezTo>
                  <a:cubicBezTo>
                    <a:pt x="2" y="44"/>
                    <a:pt x="2" y="43"/>
                    <a:pt x="1" y="42"/>
                  </a:cubicBezTo>
                  <a:cubicBezTo>
                    <a:pt x="1" y="42"/>
                    <a:pt x="1" y="41"/>
                    <a:pt x="1" y="41"/>
                  </a:cubicBezTo>
                  <a:cubicBezTo>
                    <a:pt x="1" y="40"/>
                    <a:pt x="0" y="39"/>
                    <a:pt x="0" y="38"/>
                  </a:cubicBezTo>
                  <a:cubicBezTo>
                    <a:pt x="0" y="37"/>
                    <a:pt x="1" y="36"/>
                    <a:pt x="1" y="35"/>
                  </a:cubicBezTo>
                  <a:cubicBezTo>
                    <a:pt x="1" y="34"/>
                    <a:pt x="0" y="32"/>
                    <a:pt x="0" y="31"/>
                  </a:cubicBezTo>
                  <a:cubicBezTo>
                    <a:pt x="0" y="30"/>
                    <a:pt x="2" y="29"/>
                    <a:pt x="2" y="29"/>
                  </a:cubicBezTo>
                  <a:cubicBezTo>
                    <a:pt x="3" y="29"/>
                    <a:pt x="4" y="29"/>
                    <a:pt x="5" y="28"/>
                  </a:cubicBezTo>
                  <a:cubicBezTo>
                    <a:pt x="5" y="28"/>
                    <a:pt x="5" y="26"/>
                    <a:pt x="5" y="25"/>
                  </a:cubicBezTo>
                  <a:cubicBezTo>
                    <a:pt x="5" y="25"/>
                    <a:pt x="3" y="24"/>
                    <a:pt x="3" y="23"/>
                  </a:cubicBezTo>
                  <a:cubicBezTo>
                    <a:pt x="3" y="22"/>
                    <a:pt x="5" y="21"/>
                    <a:pt x="6" y="20"/>
                  </a:cubicBezTo>
                  <a:cubicBezTo>
                    <a:pt x="7" y="20"/>
                    <a:pt x="9" y="19"/>
                    <a:pt x="10" y="20"/>
                  </a:cubicBezTo>
                  <a:cubicBezTo>
                    <a:pt x="10" y="20"/>
                    <a:pt x="11" y="21"/>
                    <a:pt x="12" y="21"/>
                  </a:cubicBezTo>
                  <a:cubicBezTo>
                    <a:pt x="12" y="21"/>
                    <a:pt x="14" y="21"/>
                    <a:pt x="15" y="20"/>
                  </a:cubicBezTo>
                  <a:cubicBezTo>
                    <a:pt x="16" y="20"/>
                    <a:pt x="16" y="19"/>
                    <a:pt x="17" y="19"/>
                  </a:cubicBezTo>
                  <a:cubicBezTo>
                    <a:pt x="17" y="18"/>
                    <a:pt x="19" y="17"/>
                    <a:pt x="20" y="17"/>
                  </a:cubicBezTo>
                  <a:cubicBezTo>
                    <a:pt x="20" y="17"/>
                    <a:pt x="22" y="17"/>
                    <a:pt x="23" y="17"/>
                  </a:cubicBezTo>
                  <a:cubicBezTo>
                    <a:pt x="23" y="18"/>
                    <a:pt x="23" y="19"/>
                    <a:pt x="23" y="20"/>
                  </a:cubicBezTo>
                  <a:cubicBezTo>
                    <a:pt x="24" y="21"/>
                    <a:pt x="25" y="22"/>
                    <a:pt x="25" y="23"/>
                  </a:cubicBezTo>
                  <a:cubicBezTo>
                    <a:pt x="25" y="24"/>
                    <a:pt x="24" y="26"/>
                    <a:pt x="24" y="26"/>
                  </a:cubicBezTo>
                  <a:cubicBezTo>
                    <a:pt x="24" y="27"/>
                    <a:pt x="26" y="29"/>
                    <a:pt x="27" y="29"/>
                  </a:cubicBezTo>
                  <a:cubicBezTo>
                    <a:pt x="28" y="29"/>
                    <a:pt x="31" y="29"/>
                    <a:pt x="31" y="29"/>
                  </a:cubicBezTo>
                  <a:cubicBezTo>
                    <a:pt x="32" y="28"/>
                    <a:pt x="32" y="26"/>
                    <a:pt x="33" y="26"/>
                  </a:cubicBezTo>
                  <a:cubicBezTo>
                    <a:pt x="33" y="25"/>
                    <a:pt x="35" y="25"/>
                    <a:pt x="36" y="25"/>
                  </a:cubicBezTo>
                  <a:cubicBezTo>
                    <a:pt x="37" y="25"/>
                    <a:pt x="39" y="23"/>
                    <a:pt x="41" y="23"/>
                  </a:cubicBezTo>
                  <a:cubicBezTo>
                    <a:pt x="42" y="23"/>
                    <a:pt x="44" y="23"/>
                    <a:pt x="44" y="24"/>
                  </a:cubicBezTo>
                  <a:cubicBezTo>
                    <a:pt x="45" y="24"/>
                    <a:pt x="46" y="26"/>
                    <a:pt x="47" y="27"/>
                  </a:cubicBezTo>
                  <a:cubicBezTo>
                    <a:pt x="48" y="27"/>
                    <a:pt x="50" y="27"/>
                    <a:pt x="51" y="27"/>
                  </a:cubicBezTo>
                  <a:cubicBezTo>
                    <a:pt x="51" y="26"/>
                    <a:pt x="53" y="24"/>
                    <a:pt x="52" y="23"/>
                  </a:cubicBezTo>
                  <a:cubicBezTo>
                    <a:pt x="52" y="22"/>
                    <a:pt x="51" y="21"/>
                    <a:pt x="51" y="20"/>
                  </a:cubicBezTo>
                  <a:cubicBezTo>
                    <a:pt x="50" y="19"/>
                    <a:pt x="50" y="18"/>
                    <a:pt x="51" y="17"/>
                  </a:cubicBezTo>
                  <a:cubicBezTo>
                    <a:pt x="51" y="16"/>
                    <a:pt x="52" y="14"/>
                    <a:pt x="53" y="13"/>
                  </a:cubicBezTo>
                  <a:cubicBezTo>
                    <a:pt x="53" y="13"/>
                    <a:pt x="54" y="12"/>
                    <a:pt x="55" y="12"/>
                  </a:cubicBezTo>
                  <a:cubicBezTo>
                    <a:pt x="55" y="11"/>
                    <a:pt x="55" y="9"/>
                    <a:pt x="55" y="8"/>
                  </a:cubicBezTo>
                  <a:cubicBezTo>
                    <a:pt x="55" y="8"/>
                    <a:pt x="56" y="7"/>
                    <a:pt x="56" y="6"/>
                  </a:cubicBezTo>
                  <a:cubicBezTo>
                    <a:pt x="57" y="6"/>
                    <a:pt x="57" y="4"/>
                    <a:pt x="58" y="3"/>
                  </a:cubicBezTo>
                  <a:cubicBezTo>
                    <a:pt x="58" y="3"/>
                    <a:pt x="60" y="1"/>
                    <a:pt x="61" y="1"/>
                  </a:cubicBezTo>
                  <a:cubicBezTo>
                    <a:pt x="61" y="1"/>
                    <a:pt x="63" y="1"/>
                    <a:pt x="64" y="1"/>
                  </a:cubicBezTo>
                  <a:cubicBezTo>
                    <a:pt x="65" y="1"/>
                    <a:pt x="67" y="0"/>
                    <a:pt x="67" y="0"/>
                  </a:cubicBezTo>
                  <a:cubicBezTo>
                    <a:pt x="68" y="0"/>
                    <a:pt x="69" y="1"/>
                    <a:pt x="70" y="1"/>
                  </a:cubicBezTo>
                  <a:cubicBezTo>
                    <a:pt x="70" y="2"/>
                    <a:pt x="70" y="2"/>
                    <a:pt x="70" y="3"/>
                  </a:cubicBezTo>
                  <a:cubicBezTo>
                    <a:pt x="69" y="3"/>
                    <a:pt x="68" y="5"/>
                    <a:pt x="68" y="5"/>
                  </a:cubicBezTo>
                  <a:cubicBezTo>
                    <a:pt x="67" y="7"/>
                    <a:pt x="68" y="9"/>
                    <a:pt x="68" y="10"/>
                  </a:cubicBezTo>
                  <a:cubicBezTo>
                    <a:pt x="68" y="11"/>
                    <a:pt x="69" y="12"/>
                    <a:pt x="69" y="13"/>
                  </a:cubicBezTo>
                  <a:cubicBezTo>
                    <a:pt x="70" y="14"/>
                    <a:pt x="70" y="15"/>
                    <a:pt x="70" y="16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1" y="18"/>
                    <a:pt x="70" y="19"/>
                    <a:pt x="69" y="20"/>
                  </a:cubicBezTo>
                  <a:cubicBezTo>
                    <a:pt x="69" y="21"/>
                    <a:pt x="69" y="24"/>
                    <a:pt x="68" y="25"/>
                  </a:cubicBezTo>
                  <a:cubicBezTo>
                    <a:pt x="68" y="26"/>
                    <a:pt x="66" y="28"/>
                    <a:pt x="66" y="29"/>
                  </a:cubicBezTo>
                  <a:cubicBezTo>
                    <a:pt x="65" y="30"/>
                    <a:pt x="62" y="32"/>
                    <a:pt x="62" y="33"/>
                  </a:cubicBezTo>
                  <a:cubicBezTo>
                    <a:pt x="61" y="35"/>
                    <a:pt x="61" y="38"/>
                    <a:pt x="61" y="40"/>
                  </a:cubicBezTo>
                  <a:cubicBezTo>
                    <a:pt x="62" y="42"/>
                    <a:pt x="65" y="44"/>
                    <a:pt x="66" y="45"/>
                  </a:cubicBezTo>
                  <a:cubicBezTo>
                    <a:pt x="66" y="47"/>
                    <a:pt x="65" y="49"/>
                    <a:pt x="66" y="50"/>
                  </a:cubicBezTo>
                  <a:cubicBezTo>
                    <a:pt x="66" y="51"/>
                    <a:pt x="68" y="51"/>
                    <a:pt x="68" y="52"/>
                  </a:cubicBezTo>
                  <a:cubicBezTo>
                    <a:pt x="70" y="53"/>
                    <a:pt x="72" y="55"/>
                    <a:pt x="73" y="56"/>
                  </a:cubicBezTo>
                  <a:cubicBezTo>
                    <a:pt x="75" y="56"/>
                    <a:pt x="78" y="56"/>
                    <a:pt x="79" y="55"/>
                  </a:cubicBezTo>
                  <a:cubicBezTo>
                    <a:pt x="80" y="55"/>
                    <a:pt x="81" y="55"/>
                    <a:pt x="81" y="54"/>
                  </a:cubicBezTo>
                  <a:cubicBezTo>
                    <a:pt x="82" y="54"/>
                    <a:pt x="83" y="55"/>
                    <a:pt x="83" y="55"/>
                  </a:cubicBezTo>
                  <a:cubicBezTo>
                    <a:pt x="84" y="55"/>
                    <a:pt x="86" y="54"/>
                    <a:pt x="87" y="54"/>
                  </a:cubicBezTo>
                  <a:cubicBezTo>
                    <a:pt x="88" y="54"/>
                    <a:pt x="90" y="56"/>
                    <a:pt x="91" y="56"/>
                  </a:cubicBezTo>
                  <a:cubicBezTo>
                    <a:pt x="93" y="57"/>
                    <a:pt x="94" y="60"/>
                    <a:pt x="95" y="61"/>
                  </a:cubicBezTo>
                  <a:cubicBezTo>
                    <a:pt x="97" y="62"/>
                    <a:pt x="100" y="64"/>
                    <a:pt x="101" y="64"/>
                  </a:cubicBezTo>
                  <a:cubicBezTo>
                    <a:pt x="102" y="65"/>
                    <a:pt x="104" y="65"/>
                    <a:pt x="105" y="66"/>
                  </a:cubicBezTo>
                  <a:cubicBezTo>
                    <a:pt x="106" y="66"/>
                    <a:pt x="107" y="67"/>
                    <a:pt x="107" y="67"/>
                  </a:cubicBezTo>
                  <a:cubicBezTo>
                    <a:pt x="107" y="67"/>
                    <a:pt x="109" y="67"/>
                    <a:pt x="109" y="67"/>
                  </a:cubicBezTo>
                  <a:cubicBezTo>
                    <a:pt x="110" y="68"/>
                    <a:pt x="111" y="69"/>
                    <a:pt x="112" y="70"/>
                  </a:cubicBezTo>
                  <a:cubicBezTo>
                    <a:pt x="112" y="71"/>
                    <a:pt x="113" y="73"/>
                    <a:pt x="114" y="73"/>
                  </a:cubicBezTo>
                  <a:cubicBezTo>
                    <a:pt x="115" y="74"/>
                    <a:pt x="117" y="75"/>
                    <a:pt x="118" y="75"/>
                  </a:cubicBezTo>
                  <a:cubicBezTo>
                    <a:pt x="118" y="75"/>
                    <a:pt x="119" y="75"/>
                    <a:pt x="120" y="76"/>
                  </a:cubicBezTo>
                  <a:cubicBezTo>
                    <a:pt x="120" y="76"/>
                    <a:pt x="121" y="76"/>
                    <a:pt x="121" y="76"/>
                  </a:cubicBezTo>
                  <a:cubicBezTo>
                    <a:pt x="122" y="76"/>
                    <a:pt x="121" y="77"/>
                    <a:pt x="121" y="78"/>
                  </a:cubicBezTo>
                  <a:cubicBezTo>
                    <a:pt x="121" y="79"/>
                    <a:pt x="120" y="81"/>
                    <a:pt x="119" y="82"/>
                  </a:cubicBezTo>
                  <a:cubicBezTo>
                    <a:pt x="119" y="83"/>
                    <a:pt x="119" y="85"/>
                    <a:pt x="119" y="86"/>
                  </a:cubicBezTo>
                  <a:cubicBezTo>
                    <a:pt x="119" y="87"/>
                    <a:pt x="119" y="90"/>
                    <a:pt x="119" y="91"/>
                  </a:cubicBezTo>
                  <a:cubicBezTo>
                    <a:pt x="120" y="92"/>
                    <a:pt x="121" y="94"/>
                    <a:pt x="121" y="94"/>
                  </a:cubicBezTo>
                  <a:cubicBezTo>
                    <a:pt x="122" y="95"/>
                    <a:pt x="123" y="95"/>
                    <a:pt x="123" y="95"/>
                  </a:cubicBezTo>
                  <a:cubicBezTo>
                    <a:pt x="124" y="96"/>
                    <a:pt x="123" y="98"/>
                    <a:pt x="123" y="99"/>
                  </a:cubicBezTo>
                  <a:cubicBezTo>
                    <a:pt x="123" y="99"/>
                    <a:pt x="122" y="101"/>
                    <a:pt x="122" y="102"/>
                  </a:cubicBezTo>
                  <a:cubicBezTo>
                    <a:pt x="121" y="102"/>
                    <a:pt x="121" y="103"/>
                    <a:pt x="121" y="104"/>
                  </a:cubicBezTo>
                  <a:cubicBezTo>
                    <a:pt x="121" y="105"/>
                    <a:pt x="121" y="107"/>
                    <a:pt x="121" y="108"/>
                  </a:cubicBezTo>
                  <a:cubicBezTo>
                    <a:pt x="122" y="109"/>
                    <a:pt x="124" y="110"/>
                    <a:pt x="124" y="111"/>
                  </a:cubicBezTo>
                  <a:cubicBezTo>
                    <a:pt x="124" y="111"/>
                    <a:pt x="124" y="113"/>
                    <a:pt x="124" y="114"/>
                  </a:cubicBezTo>
                  <a:cubicBezTo>
                    <a:pt x="125" y="114"/>
                    <a:pt x="126" y="115"/>
                    <a:pt x="127" y="115"/>
                  </a:cubicBezTo>
                  <a:cubicBezTo>
                    <a:pt x="127" y="115"/>
                    <a:pt x="128" y="116"/>
                    <a:pt x="128" y="116"/>
                  </a:cubicBezTo>
                  <a:cubicBezTo>
                    <a:pt x="128" y="116"/>
                    <a:pt x="129" y="115"/>
                    <a:pt x="129" y="115"/>
                  </a:cubicBezTo>
                  <a:cubicBezTo>
                    <a:pt x="130" y="115"/>
                    <a:pt x="130" y="115"/>
                    <a:pt x="130" y="11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96"/>
            <p:cNvSpPr>
              <a:spLocks/>
            </p:cNvSpPr>
            <p:nvPr/>
          </p:nvSpPr>
          <p:spPr bwMode="auto">
            <a:xfrm>
              <a:off x="2738" y="3009"/>
              <a:ext cx="357" cy="683"/>
            </a:xfrm>
            <a:custGeom>
              <a:avLst/>
              <a:gdLst>
                <a:gd name="T0" fmla="*/ 127 w 130"/>
                <a:gd name="T1" fmla="*/ 120 h 249"/>
                <a:gd name="T2" fmla="*/ 124 w 130"/>
                <a:gd name="T3" fmla="*/ 128 h 249"/>
                <a:gd name="T4" fmla="*/ 121 w 130"/>
                <a:gd name="T5" fmla="*/ 132 h 249"/>
                <a:gd name="T6" fmla="*/ 116 w 130"/>
                <a:gd name="T7" fmla="*/ 130 h 249"/>
                <a:gd name="T8" fmla="*/ 113 w 130"/>
                <a:gd name="T9" fmla="*/ 129 h 249"/>
                <a:gd name="T10" fmla="*/ 103 w 130"/>
                <a:gd name="T11" fmla="*/ 130 h 249"/>
                <a:gd name="T12" fmla="*/ 77 w 130"/>
                <a:gd name="T13" fmla="*/ 147 h 249"/>
                <a:gd name="T14" fmla="*/ 75 w 130"/>
                <a:gd name="T15" fmla="*/ 157 h 249"/>
                <a:gd name="T16" fmla="*/ 79 w 130"/>
                <a:gd name="T17" fmla="*/ 176 h 249"/>
                <a:gd name="T18" fmla="*/ 78 w 130"/>
                <a:gd name="T19" fmla="*/ 190 h 249"/>
                <a:gd name="T20" fmla="*/ 63 w 130"/>
                <a:gd name="T21" fmla="*/ 201 h 249"/>
                <a:gd name="T22" fmla="*/ 48 w 130"/>
                <a:gd name="T23" fmla="*/ 231 h 249"/>
                <a:gd name="T24" fmla="*/ 31 w 130"/>
                <a:gd name="T25" fmla="*/ 245 h 249"/>
                <a:gd name="T26" fmla="*/ 8 w 130"/>
                <a:gd name="T27" fmla="*/ 244 h 249"/>
                <a:gd name="T28" fmla="*/ 5 w 130"/>
                <a:gd name="T29" fmla="*/ 223 h 249"/>
                <a:gd name="T30" fmla="*/ 8 w 130"/>
                <a:gd name="T31" fmla="*/ 211 h 249"/>
                <a:gd name="T32" fmla="*/ 19 w 130"/>
                <a:gd name="T33" fmla="*/ 196 h 249"/>
                <a:gd name="T34" fmla="*/ 23 w 130"/>
                <a:gd name="T35" fmla="*/ 177 h 249"/>
                <a:gd name="T36" fmla="*/ 16 w 130"/>
                <a:gd name="T37" fmla="*/ 167 h 249"/>
                <a:gd name="T38" fmla="*/ 30 w 130"/>
                <a:gd name="T39" fmla="*/ 157 h 249"/>
                <a:gd name="T40" fmla="*/ 45 w 130"/>
                <a:gd name="T41" fmla="*/ 151 h 249"/>
                <a:gd name="T42" fmla="*/ 42 w 130"/>
                <a:gd name="T43" fmla="*/ 132 h 249"/>
                <a:gd name="T44" fmla="*/ 34 w 130"/>
                <a:gd name="T45" fmla="*/ 118 h 249"/>
                <a:gd name="T46" fmla="*/ 29 w 130"/>
                <a:gd name="T47" fmla="*/ 95 h 249"/>
                <a:gd name="T48" fmla="*/ 18 w 130"/>
                <a:gd name="T49" fmla="*/ 73 h 249"/>
                <a:gd name="T50" fmla="*/ 7 w 130"/>
                <a:gd name="T51" fmla="*/ 57 h 249"/>
                <a:gd name="T52" fmla="*/ 3 w 130"/>
                <a:gd name="T53" fmla="*/ 44 h 249"/>
                <a:gd name="T54" fmla="*/ 1 w 130"/>
                <a:gd name="T55" fmla="*/ 35 h 249"/>
                <a:gd name="T56" fmla="*/ 5 w 130"/>
                <a:gd name="T57" fmla="*/ 25 h 249"/>
                <a:gd name="T58" fmla="*/ 12 w 130"/>
                <a:gd name="T59" fmla="*/ 21 h 249"/>
                <a:gd name="T60" fmla="*/ 23 w 130"/>
                <a:gd name="T61" fmla="*/ 17 h 249"/>
                <a:gd name="T62" fmla="*/ 27 w 130"/>
                <a:gd name="T63" fmla="*/ 29 h 249"/>
                <a:gd name="T64" fmla="*/ 41 w 130"/>
                <a:gd name="T65" fmla="*/ 23 h 249"/>
                <a:gd name="T66" fmla="*/ 52 w 130"/>
                <a:gd name="T67" fmla="*/ 23 h 249"/>
                <a:gd name="T68" fmla="*/ 55 w 130"/>
                <a:gd name="T69" fmla="*/ 12 h 249"/>
                <a:gd name="T70" fmla="*/ 61 w 130"/>
                <a:gd name="T71" fmla="*/ 1 h 249"/>
                <a:gd name="T72" fmla="*/ 70 w 130"/>
                <a:gd name="T73" fmla="*/ 3 h 249"/>
                <a:gd name="T74" fmla="*/ 70 w 130"/>
                <a:gd name="T75" fmla="*/ 16 h 249"/>
                <a:gd name="T76" fmla="*/ 66 w 130"/>
                <a:gd name="T77" fmla="*/ 29 h 249"/>
                <a:gd name="T78" fmla="*/ 66 w 130"/>
                <a:gd name="T79" fmla="*/ 50 h 249"/>
                <a:gd name="T80" fmla="*/ 81 w 130"/>
                <a:gd name="T81" fmla="*/ 54 h 249"/>
                <a:gd name="T82" fmla="*/ 95 w 130"/>
                <a:gd name="T83" fmla="*/ 61 h 249"/>
                <a:gd name="T84" fmla="*/ 109 w 130"/>
                <a:gd name="T85" fmla="*/ 67 h 249"/>
                <a:gd name="T86" fmla="*/ 120 w 130"/>
                <a:gd name="T87" fmla="*/ 76 h 249"/>
                <a:gd name="T88" fmla="*/ 119 w 130"/>
                <a:gd name="T89" fmla="*/ 86 h 249"/>
                <a:gd name="T90" fmla="*/ 123 w 130"/>
                <a:gd name="T91" fmla="*/ 99 h 249"/>
                <a:gd name="T92" fmla="*/ 124 w 130"/>
                <a:gd name="T93" fmla="*/ 111 h 249"/>
                <a:gd name="T94" fmla="*/ 129 w 130"/>
                <a:gd name="T95" fmla="*/ 11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0" h="249">
                  <a:moveTo>
                    <a:pt x="130" y="115"/>
                  </a:moveTo>
                  <a:cubicBezTo>
                    <a:pt x="130" y="116"/>
                    <a:pt x="130" y="117"/>
                    <a:pt x="130" y="117"/>
                  </a:cubicBezTo>
                  <a:cubicBezTo>
                    <a:pt x="130" y="117"/>
                    <a:pt x="129" y="117"/>
                    <a:pt x="128" y="118"/>
                  </a:cubicBezTo>
                  <a:cubicBezTo>
                    <a:pt x="128" y="118"/>
                    <a:pt x="127" y="119"/>
                    <a:pt x="127" y="120"/>
                  </a:cubicBezTo>
                  <a:cubicBezTo>
                    <a:pt x="127" y="121"/>
                    <a:pt x="127" y="122"/>
                    <a:pt x="127" y="123"/>
                  </a:cubicBezTo>
                  <a:cubicBezTo>
                    <a:pt x="127" y="123"/>
                    <a:pt x="128" y="124"/>
                    <a:pt x="128" y="125"/>
                  </a:cubicBezTo>
                  <a:cubicBezTo>
                    <a:pt x="128" y="126"/>
                    <a:pt x="126" y="125"/>
                    <a:pt x="126" y="126"/>
                  </a:cubicBezTo>
                  <a:cubicBezTo>
                    <a:pt x="125" y="126"/>
                    <a:pt x="124" y="127"/>
                    <a:pt x="124" y="128"/>
                  </a:cubicBezTo>
                  <a:cubicBezTo>
                    <a:pt x="124" y="128"/>
                    <a:pt x="124" y="130"/>
                    <a:pt x="124" y="130"/>
                  </a:cubicBezTo>
                  <a:cubicBezTo>
                    <a:pt x="123" y="130"/>
                    <a:pt x="123" y="131"/>
                    <a:pt x="123" y="131"/>
                  </a:cubicBezTo>
                  <a:cubicBezTo>
                    <a:pt x="122" y="131"/>
                    <a:pt x="122" y="132"/>
                    <a:pt x="122" y="132"/>
                  </a:cubicBezTo>
                  <a:cubicBezTo>
                    <a:pt x="122" y="132"/>
                    <a:pt x="121" y="132"/>
                    <a:pt x="121" y="132"/>
                  </a:cubicBezTo>
                  <a:cubicBezTo>
                    <a:pt x="121" y="132"/>
                    <a:pt x="121" y="131"/>
                    <a:pt x="121" y="131"/>
                  </a:cubicBezTo>
                  <a:cubicBezTo>
                    <a:pt x="120" y="130"/>
                    <a:pt x="119" y="131"/>
                    <a:pt x="119" y="131"/>
                  </a:cubicBezTo>
                  <a:cubicBezTo>
                    <a:pt x="118" y="130"/>
                    <a:pt x="118" y="130"/>
                    <a:pt x="117" y="130"/>
                  </a:cubicBezTo>
                  <a:cubicBezTo>
                    <a:pt x="116" y="130"/>
                    <a:pt x="116" y="130"/>
                    <a:pt x="116" y="130"/>
                  </a:cubicBezTo>
                  <a:cubicBezTo>
                    <a:pt x="116" y="131"/>
                    <a:pt x="116" y="131"/>
                    <a:pt x="116" y="132"/>
                  </a:cubicBezTo>
                  <a:cubicBezTo>
                    <a:pt x="116" y="132"/>
                    <a:pt x="116" y="133"/>
                    <a:pt x="115" y="133"/>
                  </a:cubicBezTo>
                  <a:cubicBezTo>
                    <a:pt x="115" y="133"/>
                    <a:pt x="114" y="131"/>
                    <a:pt x="113" y="131"/>
                  </a:cubicBezTo>
                  <a:cubicBezTo>
                    <a:pt x="113" y="130"/>
                    <a:pt x="113" y="129"/>
                    <a:pt x="113" y="129"/>
                  </a:cubicBezTo>
                  <a:cubicBezTo>
                    <a:pt x="113" y="129"/>
                    <a:pt x="112" y="128"/>
                    <a:pt x="112" y="128"/>
                  </a:cubicBezTo>
                  <a:cubicBezTo>
                    <a:pt x="111" y="128"/>
                    <a:pt x="110" y="129"/>
                    <a:pt x="110" y="129"/>
                  </a:cubicBezTo>
                  <a:cubicBezTo>
                    <a:pt x="109" y="129"/>
                    <a:pt x="107" y="129"/>
                    <a:pt x="106" y="129"/>
                  </a:cubicBezTo>
                  <a:cubicBezTo>
                    <a:pt x="105" y="129"/>
                    <a:pt x="104" y="130"/>
                    <a:pt x="103" y="130"/>
                  </a:cubicBezTo>
                  <a:cubicBezTo>
                    <a:pt x="101" y="131"/>
                    <a:pt x="95" y="132"/>
                    <a:pt x="93" y="133"/>
                  </a:cubicBezTo>
                  <a:cubicBezTo>
                    <a:pt x="90" y="135"/>
                    <a:pt x="86" y="138"/>
                    <a:pt x="84" y="140"/>
                  </a:cubicBezTo>
                  <a:cubicBezTo>
                    <a:pt x="82" y="141"/>
                    <a:pt x="80" y="143"/>
                    <a:pt x="79" y="144"/>
                  </a:cubicBezTo>
                  <a:cubicBezTo>
                    <a:pt x="79" y="145"/>
                    <a:pt x="78" y="147"/>
                    <a:pt x="77" y="147"/>
                  </a:cubicBezTo>
                  <a:cubicBezTo>
                    <a:pt x="77" y="148"/>
                    <a:pt x="77" y="150"/>
                    <a:pt x="77" y="151"/>
                  </a:cubicBezTo>
                  <a:cubicBezTo>
                    <a:pt x="77" y="151"/>
                    <a:pt x="76" y="153"/>
                    <a:pt x="76" y="153"/>
                  </a:cubicBezTo>
                  <a:cubicBezTo>
                    <a:pt x="76" y="154"/>
                    <a:pt x="76" y="155"/>
                    <a:pt x="76" y="155"/>
                  </a:cubicBezTo>
                  <a:cubicBezTo>
                    <a:pt x="75" y="156"/>
                    <a:pt x="75" y="157"/>
                    <a:pt x="75" y="157"/>
                  </a:cubicBezTo>
                  <a:cubicBezTo>
                    <a:pt x="75" y="158"/>
                    <a:pt x="77" y="160"/>
                    <a:pt x="77" y="161"/>
                  </a:cubicBezTo>
                  <a:cubicBezTo>
                    <a:pt x="77" y="162"/>
                    <a:pt x="77" y="166"/>
                    <a:pt x="77" y="167"/>
                  </a:cubicBezTo>
                  <a:cubicBezTo>
                    <a:pt x="77" y="168"/>
                    <a:pt x="78" y="170"/>
                    <a:pt x="78" y="171"/>
                  </a:cubicBezTo>
                  <a:cubicBezTo>
                    <a:pt x="79" y="173"/>
                    <a:pt x="79" y="175"/>
                    <a:pt x="79" y="176"/>
                  </a:cubicBezTo>
                  <a:cubicBezTo>
                    <a:pt x="79" y="176"/>
                    <a:pt x="80" y="178"/>
                    <a:pt x="80" y="178"/>
                  </a:cubicBezTo>
                  <a:cubicBezTo>
                    <a:pt x="80" y="180"/>
                    <a:pt x="81" y="182"/>
                    <a:pt x="81" y="183"/>
                  </a:cubicBezTo>
                  <a:cubicBezTo>
                    <a:pt x="81" y="184"/>
                    <a:pt x="81" y="186"/>
                    <a:pt x="81" y="187"/>
                  </a:cubicBezTo>
                  <a:cubicBezTo>
                    <a:pt x="81" y="188"/>
                    <a:pt x="79" y="189"/>
                    <a:pt x="78" y="190"/>
                  </a:cubicBezTo>
                  <a:cubicBezTo>
                    <a:pt x="77" y="191"/>
                    <a:pt x="75" y="193"/>
                    <a:pt x="75" y="193"/>
                  </a:cubicBezTo>
                  <a:cubicBezTo>
                    <a:pt x="74" y="194"/>
                    <a:pt x="72" y="196"/>
                    <a:pt x="71" y="197"/>
                  </a:cubicBezTo>
                  <a:cubicBezTo>
                    <a:pt x="70" y="198"/>
                    <a:pt x="68" y="199"/>
                    <a:pt x="66" y="200"/>
                  </a:cubicBezTo>
                  <a:cubicBezTo>
                    <a:pt x="65" y="200"/>
                    <a:pt x="63" y="200"/>
                    <a:pt x="63" y="201"/>
                  </a:cubicBezTo>
                  <a:cubicBezTo>
                    <a:pt x="62" y="201"/>
                    <a:pt x="60" y="203"/>
                    <a:pt x="60" y="204"/>
                  </a:cubicBezTo>
                  <a:cubicBezTo>
                    <a:pt x="58" y="206"/>
                    <a:pt x="55" y="211"/>
                    <a:pt x="54" y="214"/>
                  </a:cubicBezTo>
                  <a:cubicBezTo>
                    <a:pt x="52" y="216"/>
                    <a:pt x="48" y="219"/>
                    <a:pt x="48" y="221"/>
                  </a:cubicBezTo>
                  <a:cubicBezTo>
                    <a:pt x="47" y="224"/>
                    <a:pt x="49" y="229"/>
                    <a:pt x="48" y="231"/>
                  </a:cubicBezTo>
                  <a:cubicBezTo>
                    <a:pt x="48" y="233"/>
                    <a:pt x="47" y="236"/>
                    <a:pt x="46" y="238"/>
                  </a:cubicBezTo>
                  <a:cubicBezTo>
                    <a:pt x="45" y="239"/>
                    <a:pt x="44" y="242"/>
                    <a:pt x="43" y="243"/>
                  </a:cubicBezTo>
                  <a:cubicBezTo>
                    <a:pt x="42" y="244"/>
                    <a:pt x="39" y="246"/>
                    <a:pt x="38" y="246"/>
                  </a:cubicBezTo>
                  <a:cubicBezTo>
                    <a:pt x="36" y="247"/>
                    <a:pt x="33" y="245"/>
                    <a:pt x="31" y="245"/>
                  </a:cubicBezTo>
                  <a:cubicBezTo>
                    <a:pt x="30" y="245"/>
                    <a:pt x="26" y="246"/>
                    <a:pt x="25" y="246"/>
                  </a:cubicBezTo>
                  <a:cubicBezTo>
                    <a:pt x="23" y="247"/>
                    <a:pt x="20" y="249"/>
                    <a:pt x="18" y="249"/>
                  </a:cubicBezTo>
                  <a:cubicBezTo>
                    <a:pt x="17" y="249"/>
                    <a:pt x="15" y="247"/>
                    <a:pt x="14" y="247"/>
                  </a:cubicBezTo>
                  <a:cubicBezTo>
                    <a:pt x="12" y="246"/>
                    <a:pt x="9" y="245"/>
                    <a:pt x="8" y="244"/>
                  </a:cubicBezTo>
                  <a:cubicBezTo>
                    <a:pt x="7" y="243"/>
                    <a:pt x="5" y="240"/>
                    <a:pt x="5" y="239"/>
                  </a:cubicBezTo>
                  <a:cubicBezTo>
                    <a:pt x="5" y="238"/>
                    <a:pt x="5" y="235"/>
                    <a:pt x="5" y="234"/>
                  </a:cubicBezTo>
                  <a:cubicBezTo>
                    <a:pt x="4" y="232"/>
                    <a:pt x="4" y="229"/>
                    <a:pt x="4" y="228"/>
                  </a:cubicBezTo>
                  <a:cubicBezTo>
                    <a:pt x="4" y="227"/>
                    <a:pt x="5" y="224"/>
                    <a:pt x="5" y="223"/>
                  </a:cubicBezTo>
                  <a:cubicBezTo>
                    <a:pt x="5" y="221"/>
                    <a:pt x="3" y="219"/>
                    <a:pt x="3" y="218"/>
                  </a:cubicBezTo>
                  <a:cubicBezTo>
                    <a:pt x="3" y="217"/>
                    <a:pt x="3" y="216"/>
                    <a:pt x="3" y="215"/>
                  </a:cubicBezTo>
                  <a:cubicBezTo>
                    <a:pt x="3" y="215"/>
                    <a:pt x="5" y="215"/>
                    <a:pt x="5" y="214"/>
                  </a:cubicBezTo>
                  <a:cubicBezTo>
                    <a:pt x="6" y="214"/>
                    <a:pt x="7" y="211"/>
                    <a:pt x="8" y="211"/>
                  </a:cubicBezTo>
                  <a:cubicBezTo>
                    <a:pt x="9" y="210"/>
                    <a:pt x="11" y="211"/>
                    <a:pt x="12" y="210"/>
                  </a:cubicBezTo>
                  <a:cubicBezTo>
                    <a:pt x="14" y="210"/>
                    <a:pt x="16" y="208"/>
                    <a:pt x="16" y="207"/>
                  </a:cubicBezTo>
                  <a:cubicBezTo>
                    <a:pt x="17" y="205"/>
                    <a:pt x="17" y="201"/>
                    <a:pt x="18" y="200"/>
                  </a:cubicBezTo>
                  <a:cubicBezTo>
                    <a:pt x="18" y="199"/>
                    <a:pt x="19" y="197"/>
                    <a:pt x="19" y="196"/>
                  </a:cubicBezTo>
                  <a:cubicBezTo>
                    <a:pt x="20" y="195"/>
                    <a:pt x="22" y="192"/>
                    <a:pt x="22" y="191"/>
                  </a:cubicBezTo>
                  <a:cubicBezTo>
                    <a:pt x="22" y="190"/>
                    <a:pt x="21" y="189"/>
                    <a:pt x="21" y="188"/>
                  </a:cubicBezTo>
                  <a:cubicBezTo>
                    <a:pt x="21" y="187"/>
                    <a:pt x="23" y="185"/>
                    <a:pt x="23" y="183"/>
                  </a:cubicBezTo>
                  <a:cubicBezTo>
                    <a:pt x="24" y="181"/>
                    <a:pt x="24" y="178"/>
                    <a:pt x="23" y="177"/>
                  </a:cubicBezTo>
                  <a:cubicBezTo>
                    <a:pt x="22" y="176"/>
                    <a:pt x="19" y="175"/>
                    <a:pt x="18" y="174"/>
                  </a:cubicBezTo>
                  <a:cubicBezTo>
                    <a:pt x="18" y="174"/>
                    <a:pt x="17" y="172"/>
                    <a:pt x="16" y="172"/>
                  </a:cubicBezTo>
                  <a:cubicBezTo>
                    <a:pt x="16" y="172"/>
                    <a:pt x="14" y="172"/>
                    <a:pt x="14" y="171"/>
                  </a:cubicBezTo>
                  <a:cubicBezTo>
                    <a:pt x="13" y="170"/>
                    <a:pt x="15" y="168"/>
                    <a:pt x="16" y="167"/>
                  </a:cubicBezTo>
                  <a:cubicBezTo>
                    <a:pt x="16" y="165"/>
                    <a:pt x="19" y="163"/>
                    <a:pt x="20" y="163"/>
                  </a:cubicBezTo>
                  <a:cubicBezTo>
                    <a:pt x="20" y="162"/>
                    <a:pt x="22" y="162"/>
                    <a:pt x="22" y="162"/>
                  </a:cubicBezTo>
                  <a:cubicBezTo>
                    <a:pt x="23" y="161"/>
                    <a:pt x="24" y="159"/>
                    <a:pt x="25" y="158"/>
                  </a:cubicBezTo>
                  <a:cubicBezTo>
                    <a:pt x="26" y="158"/>
                    <a:pt x="28" y="157"/>
                    <a:pt x="30" y="157"/>
                  </a:cubicBezTo>
                  <a:cubicBezTo>
                    <a:pt x="31" y="156"/>
                    <a:pt x="33" y="156"/>
                    <a:pt x="34" y="156"/>
                  </a:cubicBezTo>
                  <a:cubicBezTo>
                    <a:pt x="35" y="156"/>
                    <a:pt x="37" y="157"/>
                    <a:pt x="38" y="157"/>
                  </a:cubicBezTo>
                  <a:cubicBezTo>
                    <a:pt x="39" y="157"/>
                    <a:pt x="41" y="156"/>
                    <a:pt x="41" y="155"/>
                  </a:cubicBezTo>
                  <a:cubicBezTo>
                    <a:pt x="42" y="154"/>
                    <a:pt x="44" y="152"/>
                    <a:pt x="45" y="151"/>
                  </a:cubicBezTo>
                  <a:cubicBezTo>
                    <a:pt x="46" y="149"/>
                    <a:pt x="47" y="146"/>
                    <a:pt x="47" y="144"/>
                  </a:cubicBezTo>
                  <a:cubicBezTo>
                    <a:pt x="47" y="142"/>
                    <a:pt x="47" y="138"/>
                    <a:pt x="47" y="136"/>
                  </a:cubicBezTo>
                  <a:cubicBezTo>
                    <a:pt x="46" y="136"/>
                    <a:pt x="45" y="134"/>
                    <a:pt x="44" y="133"/>
                  </a:cubicBezTo>
                  <a:cubicBezTo>
                    <a:pt x="44" y="133"/>
                    <a:pt x="42" y="133"/>
                    <a:pt x="42" y="132"/>
                  </a:cubicBezTo>
                  <a:cubicBezTo>
                    <a:pt x="41" y="131"/>
                    <a:pt x="40" y="129"/>
                    <a:pt x="39" y="128"/>
                  </a:cubicBezTo>
                  <a:cubicBezTo>
                    <a:pt x="39" y="127"/>
                    <a:pt x="37" y="126"/>
                    <a:pt x="36" y="125"/>
                  </a:cubicBezTo>
                  <a:cubicBezTo>
                    <a:pt x="36" y="125"/>
                    <a:pt x="35" y="123"/>
                    <a:pt x="34" y="122"/>
                  </a:cubicBezTo>
                  <a:cubicBezTo>
                    <a:pt x="34" y="121"/>
                    <a:pt x="34" y="119"/>
                    <a:pt x="34" y="118"/>
                  </a:cubicBezTo>
                  <a:cubicBezTo>
                    <a:pt x="33" y="117"/>
                    <a:pt x="32" y="116"/>
                    <a:pt x="32" y="115"/>
                  </a:cubicBezTo>
                  <a:cubicBezTo>
                    <a:pt x="32" y="113"/>
                    <a:pt x="32" y="110"/>
                    <a:pt x="32" y="108"/>
                  </a:cubicBezTo>
                  <a:cubicBezTo>
                    <a:pt x="32" y="106"/>
                    <a:pt x="30" y="103"/>
                    <a:pt x="30" y="101"/>
                  </a:cubicBezTo>
                  <a:cubicBezTo>
                    <a:pt x="30" y="99"/>
                    <a:pt x="30" y="96"/>
                    <a:pt x="29" y="95"/>
                  </a:cubicBezTo>
                  <a:cubicBezTo>
                    <a:pt x="28" y="93"/>
                    <a:pt x="27" y="91"/>
                    <a:pt x="26" y="89"/>
                  </a:cubicBezTo>
                  <a:cubicBezTo>
                    <a:pt x="26" y="88"/>
                    <a:pt x="26" y="84"/>
                    <a:pt x="25" y="83"/>
                  </a:cubicBezTo>
                  <a:cubicBezTo>
                    <a:pt x="24" y="81"/>
                    <a:pt x="20" y="79"/>
                    <a:pt x="19" y="78"/>
                  </a:cubicBezTo>
                  <a:cubicBezTo>
                    <a:pt x="19" y="77"/>
                    <a:pt x="19" y="74"/>
                    <a:pt x="18" y="73"/>
                  </a:cubicBezTo>
                  <a:cubicBezTo>
                    <a:pt x="17" y="72"/>
                    <a:pt x="15" y="70"/>
                    <a:pt x="14" y="70"/>
                  </a:cubicBezTo>
                  <a:cubicBezTo>
                    <a:pt x="13" y="69"/>
                    <a:pt x="11" y="69"/>
                    <a:pt x="11" y="68"/>
                  </a:cubicBezTo>
                  <a:cubicBezTo>
                    <a:pt x="10" y="67"/>
                    <a:pt x="10" y="65"/>
                    <a:pt x="10" y="64"/>
                  </a:cubicBezTo>
                  <a:cubicBezTo>
                    <a:pt x="9" y="62"/>
                    <a:pt x="8" y="58"/>
                    <a:pt x="7" y="57"/>
                  </a:cubicBezTo>
                  <a:cubicBezTo>
                    <a:pt x="6" y="56"/>
                    <a:pt x="4" y="54"/>
                    <a:pt x="4" y="53"/>
                  </a:cubicBezTo>
                  <a:cubicBezTo>
                    <a:pt x="4" y="51"/>
                    <a:pt x="4" y="49"/>
                    <a:pt x="4" y="48"/>
                  </a:cubicBezTo>
                  <a:cubicBezTo>
                    <a:pt x="4" y="47"/>
                    <a:pt x="3" y="46"/>
                    <a:pt x="3" y="46"/>
                  </a:cubicBezTo>
                  <a:cubicBezTo>
                    <a:pt x="3" y="45"/>
                    <a:pt x="3" y="44"/>
                    <a:pt x="3" y="44"/>
                  </a:cubicBezTo>
                  <a:cubicBezTo>
                    <a:pt x="2" y="44"/>
                    <a:pt x="2" y="43"/>
                    <a:pt x="1" y="42"/>
                  </a:cubicBezTo>
                  <a:cubicBezTo>
                    <a:pt x="1" y="42"/>
                    <a:pt x="1" y="41"/>
                    <a:pt x="1" y="41"/>
                  </a:cubicBezTo>
                  <a:cubicBezTo>
                    <a:pt x="1" y="40"/>
                    <a:pt x="0" y="39"/>
                    <a:pt x="0" y="38"/>
                  </a:cubicBezTo>
                  <a:cubicBezTo>
                    <a:pt x="0" y="37"/>
                    <a:pt x="1" y="36"/>
                    <a:pt x="1" y="35"/>
                  </a:cubicBezTo>
                  <a:cubicBezTo>
                    <a:pt x="1" y="34"/>
                    <a:pt x="0" y="32"/>
                    <a:pt x="0" y="31"/>
                  </a:cubicBezTo>
                  <a:cubicBezTo>
                    <a:pt x="0" y="30"/>
                    <a:pt x="2" y="29"/>
                    <a:pt x="2" y="29"/>
                  </a:cubicBezTo>
                  <a:cubicBezTo>
                    <a:pt x="3" y="29"/>
                    <a:pt x="4" y="29"/>
                    <a:pt x="5" y="28"/>
                  </a:cubicBezTo>
                  <a:cubicBezTo>
                    <a:pt x="5" y="28"/>
                    <a:pt x="5" y="26"/>
                    <a:pt x="5" y="25"/>
                  </a:cubicBezTo>
                  <a:cubicBezTo>
                    <a:pt x="5" y="25"/>
                    <a:pt x="3" y="24"/>
                    <a:pt x="3" y="23"/>
                  </a:cubicBezTo>
                  <a:cubicBezTo>
                    <a:pt x="3" y="22"/>
                    <a:pt x="5" y="21"/>
                    <a:pt x="6" y="20"/>
                  </a:cubicBezTo>
                  <a:cubicBezTo>
                    <a:pt x="7" y="20"/>
                    <a:pt x="9" y="19"/>
                    <a:pt x="10" y="20"/>
                  </a:cubicBezTo>
                  <a:cubicBezTo>
                    <a:pt x="10" y="20"/>
                    <a:pt x="11" y="21"/>
                    <a:pt x="12" y="21"/>
                  </a:cubicBezTo>
                  <a:cubicBezTo>
                    <a:pt x="12" y="21"/>
                    <a:pt x="14" y="21"/>
                    <a:pt x="15" y="20"/>
                  </a:cubicBezTo>
                  <a:cubicBezTo>
                    <a:pt x="16" y="20"/>
                    <a:pt x="16" y="19"/>
                    <a:pt x="17" y="19"/>
                  </a:cubicBezTo>
                  <a:cubicBezTo>
                    <a:pt x="17" y="18"/>
                    <a:pt x="19" y="17"/>
                    <a:pt x="20" y="17"/>
                  </a:cubicBezTo>
                  <a:cubicBezTo>
                    <a:pt x="20" y="17"/>
                    <a:pt x="22" y="17"/>
                    <a:pt x="23" y="17"/>
                  </a:cubicBezTo>
                  <a:cubicBezTo>
                    <a:pt x="23" y="18"/>
                    <a:pt x="23" y="19"/>
                    <a:pt x="23" y="20"/>
                  </a:cubicBezTo>
                  <a:cubicBezTo>
                    <a:pt x="24" y="21"/>
                    <a:pt x="25" y="22"/>
                    <a:pt x="25" y="23"/>
                  </a:cubicBezTo>
                  <a:cubicBezTo>
                    <a:pt x="25" y="24"/>
                    <a:pt x="24" y="26"/>
                    <a:pt x="24" y="26"/>
                  </a:cubicBezTo>
                  <a:cubicBezTo>
                    <a:pt x="24" y="27"/>
                    <a:pt x="26" y="29"/>
                    <a:pt x="27" y="29"/>
                  </a:cubicBezTo>
                  <a:cubicBezTo>
                    <a:pt x="28" y="29"/>
                    <a:pt x="31" y="29"/>
                    <a:pt x="31" y="29"/>
                  </a:cubicBezTo>
                  <a:cubicBezTo>
                    <a:pt x="32" y="28"/>
                    <a:pt x="32" y="26"/>
                    <a:pt x="33" y="26"/>
                  </a:cubicBezTo>
                  <a:cubicBezTo>
                    <a:pt x="33" y="25"/>
                    <a:pt x="35" y="25"/>
                    <a:pt x="36" y="25"/>
                  </a:cubicBezTo>
                  <a:cubicBezTo>
                    <a:pt x="37" y="25"/>
                    <a:pt x="39" y="23"/>
                    <a:pt x="41" y="23"/>
                  </a:cubicBezTo>
                  <a:cubicBezTo>
                    <a:pt x="42" y="23"/>
                    <a:pt x="44" y="23"/>
                    <a:pt x="44" y="24"/>
                  </a:cubicBezTo>
                  <a:cubicBezTo>
                    <a:pt x="45" y="24"/>
                    <a:pt x="46" y="26"/>
                    <a:pt x="47" y="27"/>
                  </a:cubicBezTo>
                  <a:cubicBezTo>
                    <a:pt x="48" y="27"/>
                    <a:pt x="50" y="27"/>
                    <a:pt x="51" y="27"/>
                  </a:cubicBezTo>
                  <a:cubicBezTo>
                    <a:pt x="51" y="26"/>
                    <a:pt x="53" y="24"/>
                    <a:pt x="52" y="23"/>
                  </a:cubicBezTo>
                  <a:cubicBezTo>
                    <a:pt x="52" y="22"/>
                    <a:pt x="51" y="21"/>
                    <a:pt x="51" y="20"/>
                  </a:cubicBezTo>
                  <a:cubicBezTo>
                    <a:pt x="50" y="19"/>
                    <a:pt x="50" y="18"/>
                    <a:pt x="51" y="17"/>
                  </a:cubicBezTo>
                  <a:cubicBezTo>
                    <a:pt x="51" y="16"/>
                    <a:pt x="52" y="14"/>
                    <a:pt x="53" y="13"/>
                  </a:cubicBezTo>
                  <a:cubicBezTo>
                    <a:pt x="53" y="13"/>
                    <a:pt x="54" y="12"/>
                    <a:pt x="55" y="12"/>
                  </a:cubicBezTo>
                  <a:cubicBezTo>
                    <a:pt x="55" y="11"/>
                    <a:pt x="55" y="9"/>
                    <a:pt x="55" y="8"/>
                  </a:cubicBezTo>
                  <a:cubicBezTo>
                    <a:pt x="55" y="8"/>
                    <a:pt x="56" y="7"/>
                    <a:pt x="56" y="6"/>
                  </a:cubicBezTo>
                  <a:cubicBezTo>
                    <a:pt x="57" y="6"/>
                    <a:pt x="57" y="4"/>
                    <a:pt x="58" y="3"/>
                  </a:cubicBezTo>
                  <a:cubicBezTo>
                    <a:pt x="58" y="3"/>
                    <a:pt x="60" y="1"/>
                    <a:pt x="61" y="1"/>
                  </a:cubicBezTo>
                  <a:cubicBezTo>
                    <a:pt x="61" y="1"/>
                    <a:pt x="63" y="1"/>
                    <a:pt x="64" y="1"/>
                  </a:cubicBezTo>
                  <a:cubicBezTo>
                    <a:pt x="65" y="1"/>
                    <a:pt x="67" y="0"/>
                    <a:pt x="67" y="0"/>
                  </a:cubicBezTo>
                  <a:cubicBezTo>
                    <a:pt x="68" y="0"/>
                    <a:pt x="69" y="1"/>
                    <a:pt x="70" y="1"/>
                  </a:cubicBezTo>
                  <a:cubicBezTo>
                    <a:pt x="70" y="2"/>
                    <a:pt x="70" y="2"/>
                    <a:pt x="70" y="3"/>
                  </a:cubicBezTo>
                  <a:cubicBezTo>
                    <a:pt x="69" y="3"/>
                    <a:pt x="68" y="5"/>
                    <a:pt x="68" y="5"/>
                  </a:cubicBezTo>
                  <a:cubicBezTo>
                    <a:pt x="67" y="7"/>
                    <a:pt x="68" y="9"/>
                    <a:pt x="68" y="10"/>
                  </a:cubicBezTo>
                  <a:cubicBezTo>
                    <a:pt x="68" y="11"/>
                    <a:pt x="69" y="12"/>
                    <a:pt x="69" y="13"/>
                  </a:cubicBezTo>
                  <a:cubicBezTo>
                    <a:pt x="70" y="14"/>
                    <a:pt x="70" y="15"/>
                    <a:pt x="70" y="16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1" y="18"/>
                    <a:pt x="70" y="19"/>
                    <a:pt x="69" y="20"/>
                  </a:cubicBezTo>
                  <a:cubicBezTo>
                    <a:pt x="69" y="21"/>
                    <a:pt x="69" y="24"/>
                    <a:pt x="68" y="25"/>
                  </a:cubicBezTo>
                  <a:cubicBezTo>
                    <a:pt x="68" y="26"/>
                    <a:pt x="66" y="28"/>
                    <a:pt x="66" y="29"/>
                  </a:cubicBezTo>
                  <a:cubicBezTo>
                    <a:pt x="65" y="30"/>
                    <a:pt x="62" y="32"/>
                    <a:pt x="62" y="33"/>
                  </a:cubicBezTo>
                  <a:cubicBezTo>
                    <a:pt x="61" y="35"/>
                    <a:pt x="61" y="38"/>
                    <a:pt x="61" y="40"/>
                  </a:cubicBezTo>
                  <a:cubicBezTo>
                    <a:pt x="62" y="42"/>
                    <a:pt x="65" y="44"/>
                    <a:pt x="66" y="45"/>
                  </a:cubicBezTo>
                  <a:cubicBezTo>
                    <a:pt x="66" y="47"/>
                    <a:pt x="65" y="49"/>
                    <a:pt x="66" y="50"/>
                  </a:cubicBezTo>
                  <a:cubicBezTo>
                    <a:pt x="66" y="51"/>
                    <a:pt x="68" y="51"/>
                    <a:pt x="68" y="52"/>
                  </a:cubicBezTo>
                  <a:cubicBezTo>
                    <a:pt x="70" y="53"/>
                    <a:pt x="72" y="55"/>
                    <a:pt x="73" y="56"/>
                  </a:cubicBezTo>
                  <a:cubicBezTo>
                    <a:pt x="75" y="56"/>
                    <a:pt x="78" y="56"/>
                    <a:pt x="79" y="55"/>
                  </a:cubicBezTo>
                  <a:cubicBezTo>
                    <a:pt x="80" y="55"/>
                    <a:pt x="81" y="55"/>
                    <a:pt x="81" y="54"/>
                  </a:cubicBezTo>
                  <a:cubicBezTo>
                    <a:pt x="82" y="54"/>
                    <a:pt x="83" y="55"/>
                    <a:pt x="83" y="55"/>
                  </a:cubicBezTo>
                  <a:cubicBezTo>
                    <a:pt x="84" y="55"/>
                    <a:pt x="86" y="54"/>
                    <a:pt x="87" y="54"/>
                  </a:cubicBezTo>
                  <a:cubicBezTo>
                    <a:pt x="88" y="54"/>
                    <a:pt x="90" y="56"/>
                    <a:pt x="91" y="56"/>
                  </a:cubicBezTo>
                  <a:cubicBezTo>
                    <a:pt x="93" y="57"/>
                    <a:pt x="94" y="60"/>
                    <a:pt x="95" y="61"/>
                  </a:cubicBezTo>
                  <a:cubicBezTo>
                    <a:pt x="97" y="62"/>
                    <a:pt x="100" y="64"/>
                    <a:pt x="101" y="64"/>
                  </a:cubicBezTo>
                  <a:cubicBezTo>
                    <a:pt x="102" y="65"/>
                    <a:pt x="104" y="65"/>
                    <a:pt x="105" y="66"/>
                  </a:cubicBezTo>
                  <a:cubicBezTo>
                    <a:pt x="106" y="66"/>
                    <a:pt x="107" y="67"/>
                    <a:pt x="107" y="67"/>
                  </a:cubicBezTo>
                  <a:cubicBezTo>
                    <a:pt x="107" y="67"/>
                    <a:pt x="109" y="67"/>
                    <a:pt x="109" y="67"/>
                  </a:cubicBezTo>
                  <a:cubicBezTo>
                    <a:pt x="110" y="68"/>
                    <a:pt x="111" y="69"/>
                    <a:pt x="112" y="70"/>
                  </a:cubicBezTo>
                  <a:cubicBezTo>
                    <a:pt x="112" y="71"/>
                    <a:pt x="113" y="73"/>
                    <a:pt x="114" y="73"/>
                  </a:cubicBezTo>
                  <a:cubicBezTo>
                    <a:pt x="115" y="74"/>
                    <a:pt x="117" y="75"/>
                    <a:pt x="118" y="75"/>
                  </a:cubicBezTo>
                  <a:cubicBezTo>
                    <a:pt x="118" y="75"/>
                    <a:pt x="119" y="75"/>
                    <a:pt x="120" y="76"/>
                  </a:cubicBezTo>
                  <a:cubicBezTo>
                    <a:pt x="120" y="76"/>
                    <a:pt x="121" y="76"/>
                    <a:pt x="121" y="76"/>
                  </a:cubicBezTo>
                  <a:cubicBezTo>
                    <a:pt x="122" y="76"/>
                    <a:pt x="121" y="77"/>
                    <a:pt x="121" y="78"/>
                  </a:cubicBezTo>
                  <a:cubicBezTo>
                    <a:pt x="121" y="79"/>
                    <a:pt x="120" y="81"/>
                    <a:pt x="119" y="82"/>
                  </a:cubicBezTo>
                  <a:cubicBezTo>
                    <a:pt x="119" y="83"/>
                    <a:pt x="119" y="85"/>
                    <a:pt x="119" y="86"/>
                  </a:cubicBezTo>
                  <a:cubicBezTo>
                    <a:pt x="119" y="87"/>
                    <a:pt x="119" y="90"/>
                    <a:pt x="119" y="91"/>
                  </a:cubicBezTo>
                  <a:cubicBezTo>
                    <a:pt x="120" y="92"/>
                    <a:pt x="121" y="94"/>
                    <a:pt x="121" y="94"/>
                  </a:cubicBezTo>
                  <a:cubicBezTo>
                    <a:pt x="122" y="95"/>
                    <a:pt x="123" y="95"/>
                    <a:pt x="123" y="95"/>
                  </a:cubicBezTo>
                  <a:cubicBezTo>
                    <a:pt x="124" y="96"/>
                    <a:pt x="123" y="98"/>
                    <a:pt x="123" y="99"/>
                  </a:cubicBezTo>
                  <a:cubicBezTo>
                    <a:pt x="123" y="99"/>
                    <a:pt x="122" y="101"/>
                    <a:pt x="122" y="102"/>
                  </a:cubicBezTo>
                  <a:cubicBezTo>
                    <a:pt x="121" y="102"/>
                    <a:pt x="121" y="103"/>
                    <a:pt x="121" y="104"/>
                  </a:cubicBezTo>
                  <a:cubicBezTo>
                    <a:pt x="121" y="105"/>
                    <a:pt x="121" y="107"/>
                    <a:pt x="121" y="108"/>
                  </a:cubicBezTo>
                  <a:cubicBezTo>
                    <a:pt x="122" y="109"/>
                    <a:pt x="124" y="110"/>
                    <a:pt x="124" y="111"/>
                  </a:cubicBezTo>
                  <a:cubicBezTo>
                    <a:pt x="124" y="111"/>
                    <a:pt x="124" y="113"/>
                    <a:pt x="124" y="114"/>
                  </a:cubicBezTo>
                  <a:cubicBezTo>
                    <a:pt x="125" y="114"/>
                    <a:pt x="126" y="115"/>
                    <a:pt x="127" y="115"/>
                  </a:cubicBezTo>
                  <a:cubicBezTo>
                    <a:pt x="127" y="115"/>
                    <a:pt x="128" y="116"/>
                    <a:pt x="128" y="116"/>
                  </a:cubicBezTo>
                  <a:cubicBezTo>
                    <a:pt x="128" y="116"/>
                    <a:pt x="129" y="115"/>
                    <a:pt x="129" y="115"/>
                  </a:cubicBezTo>
                  <a:cubicBezTo>
                    <a:pt x="130" y="115"/>
                    <a:pt x="130" y="115"/>
                    <a:pt x="130" y="115"/>
                  </a:cubicBezTo>
                  <a:close/>
                </a:path>
              </a:pathLst>
            </a:custGeom>
            <a:gradFill>
              <a:gsLst>
                <a:gs pos="0">
                  <a:srgbClr val="31548F">
                    <a:lumMod val="67000"/>
                  </a:srgbClr>
                </a:gs>
                <a:gs pos="48000">
                  <a:srgbClr val="34A3C1"/>
                </a:gs>
                <a:gs pos="100000">
                  <a:srgbClr val="6B71C7"/>
                </a:gs>
              </a:gsLst>
              <a:path path="circle">
                <a:fillToRect l="100000" t="100000"/>
              </a:path>
            </a:gra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97"/>
            <p:cNvSpPr>
              <a:spLocks/>
            </p:cNvSpPr>
            <p:nvPr/>
          </p:nvSpPr>
          <p:spPr bwMode="auto">
            <a:xfrm>
              <a:off x="2626" y="2719"/>
              <a:ext cx="357" cy="375"/>
            </a:xfrm>
            <a:custGeom>
              <a:avLst/>
              <a:gdLst>
                <a:gd name="T0" fmla="*/ 127 w 130"/>
                <a:gd name="T1" fmla="*/ 78 h 137"/>
                <a:gd name="T2" fmla="*/ 121 w 130"/>
                <a:gd name="T3" fmla="*/ 89 h 137"/>
                <a:gd name="T4" fmla="*/ 119 w 130"/>
                <a:gd name="T5" fmla="*/ 96 h 137"/>
                <a:gd name="T6" fmla="*/ 112 w 130"/>
                <a:gd name="T7" fmla="*/ 106 h 137"/>
                <a:gd name="T8" fmla="*/ 105 w 130"/>
                <a:gd name="T9" fmla="*/ 107 h 137"/>
                <a:gd name="T10" fmla="*/ 97 w 130"/>
                <a:gd name="T11" fmla="*/ 112 h 137"/>
                <a:gd name="T12" fmla="*/ 94 w 130"/>
                <a:gd name="T13" fmla="*/ 119 h 137"/>
                <a:gd name="T14" fmla="*/ 93 w 130"/>
                <a:gd name="T15" fmla="*/ 129 h 137"/>
                <a:gd name="T16" fmla="*/ 85 w 130"/>
                <a:gd name="T17" fmla="*/ 130 h 137"/>
                <a:gd name="T18" fmla="*/ 74 w 130"/>
                <a:gd name="T19" fmla="*/ 132 h 137"/>
                <a:gd name="T20" fmla="*/ 65 w 130"/>
                <a:gd name="T21" fmla="*/ 132 h 137"/>
                <a:gd name="T22" fmla="*/ 64 w 130"/>
                <a:gd name="T23" fmla="*/ 123 h 137"/>
                <a:gd name="T24" fmla="*/ 56 w 130"/>
                <a:gd name="T25" fmla="*/ 126 h 137"/>
                <a:gd name="T26" fmla="*/ 47 w 130"/>
                <a:gd name="T27" fmla="*/ 126 h 137"/>
                <a:gd name="T28" fmla="*/ 46 w 130"/>
                <a:gd name="T29" fmla="*/ 135 h 137"/>
                <a:gd name="T30" fmla="*/ 40 w 130"/>
                <a:gd name="T31" fmla="*/ 137 h 137"/>
                <a:gd name="T32" fmla="*/ 33 w 130"/>
                <a:gd name="T33" fmla="*/ 127 h 137"/>
                <a:gd name="T34" fmla="*/ 29 w 130"/>
                <a:gd name="T35" fmla="*/ 120 h 137"/>
                <a:gd name="T36" fmla="*/ 35 w 130"/>
                <a:gd name="T37" fmla="*/ 113 h 137"/>
                <a:gd name="T38" fmla="*/ 39 w 130"/>
                <a:gd name="T39" fmla="*/ 105 h 137"/>
                <a:gd name="T40" fmla="*/ 44 w 130"/>
                <a:gd name="T41" fmla="*/ 97 h 137"/>
                <a:gd name="T42" fmla="*/ 40 w 130"/>
                <a:gd name="T43" fmla="*/ 91 h 137"/>
                <a:gd name="T44" fmla="*/ 34 w 130"/>
                <a:gd name="T45" fmla="*/ 86 h 137"/>
                <a:gd name="T46" fmla="*/ 23 w 130"/>
                <a:gd name="T47" fmla="*/ 80 h 137"/>
                <a:gd name="T48" fmla="*/ 20 w 130"/>
                <a:gd name="T49" fmla="*/ 71 h 137"/>
                <a:gd name="T50" fmla="*/ 13 w 130"/>
                <a:gd name="T51" fmla="*/ 64 h 137"/>
                <a:gd name="T52" fmla="*/ 13 w 130"/>
                <a:gd name="T53" fmla="*/ 58 h 137"/>
                <a:gd name="T54" fmla="*/ 8 w 130"/>
                <a:gd name="T55" fmla="*/ 51 h 137"/>
                <a:gd name="T56" fmla="*/ 1 w 130"/>
                <a:gd name="T57" fmla="*/ 40 h 137"/>
                <a:gd name="T58" fmla="*/ 6 w 130"/>
                <a:gd name="T59" fmla="*/ 32 h 137"/>
                <a:gd name="T60" fmla="*/ 13 w 130"/>
                <a:gd name="T61" fmla="*/ 31 h 137"/>
                <a:gd name="T62" fmla="*/ 18 w 130"/>
                <a:gd name="T63" fmla="*/ 21 h 137"/>
                <a:gd name="T64" fmla="*/ 16 w 130"/>
                <a:gd name="T65" fmla="*/ 11 h 137"/>
                <a:gd name="T66" fmla="*/ 26 w 130"/>
                <a:gd name="T67" fmla="*/ 5 h 137"/>
                <a:gd name="T68" fmla="*/ 33 w 130"/>
                <a:gd name="T69" fmla="*/ 9 h 137"/>
                <a:gd name="T70" fmla="*/ 38 w 130"/>
                <a:gd name="T71" fmla="*/ 1 h 137"/>
                <a:gd name="T72" fmla="*/ 51 w 130"/>
                <a:gd name="T73" fmla="*/ 4 h 137"/>
                <a:gd name="T74" fmla="*/ 53 w 130"/>
                <a:gd name="T75" fmla="*/ 15 h 137"/>
                <a:gd name="T76" fmla="*/ 56 w 130"/>
                <a:gd name="T77" fmla="*/ 21 h 137"/>
                <a:gd name="T78" fmla="*/ 64 w 130"/>
                <a:gd name="T79" fmla="*/ 26 h 137"/>
                <a:gd name="T80" fmla="*/ 71 w 130"/>
                <a:gd name="T81" fmla="*/ 23 h 137"/>
                <a:gd name="T82" fmla="*/ 75 w 130"/>
                <a:gd name="T83" fmla="*/ 34 h 137"/>
                <a:gd name="T84" fmla="*/ 90 w 130"/>
                <a:gd name="T85" fmla="*/ 43 h 137"/>
                <a:gd name="T86" fmla="*/ 97 w 130"/>
                <a:gd name="T87" fmla="*/ 41 h 137"/>
                <a:gd name="T88" fmla="*/ 104 w 130"/>
                <a:gd name="T89" fmla="*/ 42 h 137"/>
                <a:gd name="T90" fmla="*/ 113 w 130"/>
                <a:gd name="T91" fmla="*/ 39 h 137"/>
                <a:gd name="T92" fmla="*/ 113 w 130"/>
                <a:gd name="T93" fmla="*/ 49 h 137"/>
                <a:gd name="T94" fmla="*/ 116 w 130"/>
                <a:gd name="T95" fmla="*/ 56 h 137"/>
                <a:gd name="T96" fmla="*/ 120 w 130"/>
                <a:gd name="T97" fmla="*/ 66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0" h="137">
                  <a:moveTo>
                    <a:pt x="128" y="70"/>
                  </a:moveTo>
                  <a:cubicBezTo>
                    <a:pt x="129" y="70"/>
                    <a:pt x="130" y="71"/>
                    <a:pt x="130" y="72"/>
                  </a:cubicBezTo>
                  <a:cubicBezTo>
                    <a:pt x="129" y="74"/>
                    <a:pt x="128" y="77"/>
                    <a:pt x="127" y="78"/>
                  </a:cubicBezTo>
                  <a:cubicBezTo>
                    <a:pt x="127" y="79"/>
                    <a:pt x="126" y="81"/>
                    <a:pt x="125" y="81"/>
                  </a:cubicBezTo>
                  <a:cubicBezTo>
                    <a:pt x="124" y="82"/>
                    <a:pt x="123" y="83"/>
                    <a:pt x="122" y="84"/>
                  </a:cubicBezTo>
                  <a:cubicBezTo>
                    <a:pt x="122" y="85"/>
                    <a:pt x="122" y="88"/>
                    <a:pt x="121" y="89"/>
                  </a:cubicBezTo>
                  <a:cubicBezTo>
                    <a:pt x="121" y="90"/>
                    <a:pt x="119" y="91"/>
                    <a:pt x="119" y="92"/>
                  </a:cubicBezTo>
                  <a:cubicBezTo>
                    <a:pt x="119" y="93"/>
                    <a:pt x="120" y="95"/>
                    <a:pt x="119" y="95"/>
                  </a:cubicBezTo>
                  <a:cubicBezTo>
                    <a:pt x="119" y="96"/>
                    <a:pt x="119" y="96"/>
                    <a:pt x="119" y="96"/>
                  </a:cubicBezTo>
                  <a:cubicBezTo>
                    <a:pt x="118" y="97"/>
                    <a:pt x="117" y="98"/>
                    <a:pt x="117" y="99"/>
                  </a:cubicBezTo>
                  <a:cubicBezTo>
                    <a:pt x="116" y="100"/>
                    <a:pt x="115" y="102"/>
                    <a:pt x="114" y="103"/>
                  </a:cubicBezTo>
                  <a:cubicBezTo>
                    <a:pt x="114" y="104"/>
                    <a:pt x="112" y="106"/>
                    <a:pt x="112" y="106"/>
                  </a:cubicBezTo>
                  <a:cubicBezTo>
                    <a:pt x="112" y="107"/>
                    <a:pt x="112" y="107"/>
                    <a:pt x="111" y="107"/>
                  </a:cubicBezTo>
                  <a:cubicBezTo>
                    <a:pt x="110" y="107"/>
                    <a:pt x="109" y="106"/>
                    <a:pt x="108" y="106"/>
                  </a:cubicBezTo>
                  <a:cubicBezTo>
                    <a:pt x="108" y="106"/>
                    <a:pt x="106" y="107"/>
                    <a:pt x="105" y="107"/>
                  </a:cubicBezTo>
                  <a:cubicBezTo>
                    <a:pt x="104" y="107"/>
                    <a:pt x="102" y="107"/>
                    <a:pt x="102" y="107"/>
                  </a:cubicBezTo>
                  <a:cubicBezTo>
                    <a:pt x="101" y="107"/>
                    <a:pt x="99" y="109"/>
                    <a:pt x="99" y="109"/>
                  </a:cubicBezTo>
                  <a:cubicBezTo>
                    <a:pt x="98" y="110"/>
                    <a:pt x="98" y="112"/>
                    <a:pt x="97" y="112"/>
                  </a:cubicBezTo>
                  <a:cubicBezTo>
                    <a:pt x="97" y="113"/>
                    <a:pt x="96" y="114"/>
                    <a:pt x="96" y="114"/>
                  </a:cubicBezTo>
                  <a:cubicBezTo>
                    <a:pt x="96" y="115"/>
                    <a:pt x="96" y="117"/>
                    <a:pt x="96" y="118"/>
                  </a:cubicBezTo>
                  <a:cubicBezTo>
                    <a:pt x="95" y="118"/>
                    <a:pt x="94" y="119"/>
                    <a:pt x="94" y="119"/>
                  </a:cubicBezTo>
                  <a:cubicBezTo>
                    <a:pt x="93" y="120"/>
                    <a:pt x="92" y="122"/>
                    <a:pt x="92" y="123"/>
                  </a:cubicBezTo>
                  <a:cubicBezTo>
                    <a:pt x="91" y="124"/>
                    <a:pt x="91" y="125"/>
                    <a:pt x="92" y="126"/>
                  </a:cubicBezTo>
                  <a:cubicBezTo>
                    <a:pt x="92" y="127"/>
                    <a:pt x="93" y="128"/>
                    <a:pt x="93" y="129"/>
                  </a:cubicBezTo>
                  <a:cubicBezTo>
                    <a:pt x="94" y="130"/>
                    <a:pt x="92" y="132"/>
                    <a:pt x="92" y="133"/>
                  </a:cubicBezTo>
                  <a:cubicBezTo>
                    <a:pt x="91" y="133"/>
                    <a:pt x="89" y="133"/>
                    <a:pt x="88" y="133"/>
                  </a:cubicBezTo>
                  <a:cubicBezTo>
                    <a:pt x="87" y="132"/>
                    <a:pt x="86" y="130"/>
                    <a:pt x="85" y="130"/>
                  </a:cubicBezTo>
                  <a:cubicBezTo>
                    <a:pt x="85" y="129"/>
                    <a:pt x="83" y="129"/>
                    <a:pt x="82" y="129"/>
                  </a:cubicBezTo>
                  <a:cubicBezTo>
                    <a:pt x="80" y="129"/>
                    <a:pt x="78" y="131"/>
                    <a:pt x="77" y="131"/>
                  </a:cubicBezTo>
                  <a:cubicBezTo>
                    <a:pt x="76" y="131"/>
                    <a:pt x="74" y="131"/>
                    <a:pt x="74" y="132"/>
                  </a:cubicBezTo>
                  <a:cubicBezTo>
                    <a:pt x="73" y="132"/>
                    <a:pt x="73" y="135"/>
                    <a:pt x="72" y="135"/>
                  </a:cubicBezTo>
                  <a:cubicBezTo>
                    <a:pt x="72" y="136"/>
                    <a:pt x="69" y="136"/>
                    <a:pt x="68" y="135"/>
                  </a:cubicBezTo>
                  <a:cubicBezTo>
                    <a:pt x="67" y="135"/>
                    <a:pt x="66" y="133"/>
                    <a:pt x="65" y="132"/>
                  </a:cubicBezTo>
                  <a:cubicBezTo>
                    <a:pt x="65" y="132"/>
                    <a:pt x="66" y="130"/>
                    <a:pt x="66" y="129"/>
                  </a:cubicBezTo>
                  <a:cubicBezTo>
                    <a:pt x="66" y="128"/>
                    <a:pt x="65" y="127"/>
                    <a:pt x="64" y="126"/>
                  </a:cubicBezTo>
                  <a:cubicBezTo>
                    <a:pt x="64" y="125"/>
                    <a:pt x="64" y="124"/>
                    <a:pt x="64" y="123"/>
                  </a:cubicBezTo>
                  <a:cubicBezTo>
                    <a:pt x="63" y="123"/>
                    <a:pt x="61" y="123"/>
                    <a:pt x="61" y="123"/>
                  </a:cubicBezTo>
                  <a:cubicBezTo>
                    <a:pt x="60" y="123"/>
                    <a:pt x="58" y="124"/>
                    <a:pt x="58" y="125"/>
                  </a:cubicBezTo>
                  <a:cubicBezTo>
                    <a:pt x="57" y="125"/>
                    <a:pt x="57" y="126"/>
                    <a:pt x="56" y="126"/>
                  </a:cubicBezTo>
                  <a:cubicBezTo>
                    <a:pt x="55" y="127"/>
                    <a:pt x="53" y="127"/>
                    <a:pt x="53" y="127"/>
                  </a:cubicBezTo>
                  <a:cubicBezTo>
                    <a:pt x="52" y="127"/>
                    <a:pt x="51" y="126"/>
                    <a:pt x="51" y="126"/>
                  </a:cubicBezTo>
                  <a:cubicBezTo>
                    <a:pt x="50" y="125"/>
                    <a:pt x="48" y="126"/>
                    <a:pt x="47" y="126"/>
                  </a:cubicBezTo>
                  <a:cubicBezTo>
                    <a:pt x="46" y="127"/>
                    <a:pt x="44" y="128"/>
                    <a:pt x="44" y="129"/>
                  </a:cubicBezTo>
                  <a:cubicBezTo>
                    <a:pt x="44" y="130"/>
                    <a:pt x="46" y="131"/>
                    <a:pt x="46" y="131"/>
                  </a:cubicBezTo>
                  <a:cubicBezTo>
                    <a:pt x="46" y="132"/>
                    <a:pt x="46" y="134"/>
                    <a:pt x="46" y="135"/>
                  </a:cubicBezTo>
                  <a:cubicBezTo>
                    <a:pt x="45" y="135"/>
                    <a:pt x="44" y="135"/>
                    <a:pt x="43" y="135"/>
                  </a:cubicBezTo>
                  <a:cubicBezTo>
                    <a:pt x="43" y="136"/>
                    <a:pt x="41" y="136"/>
                    <a:pt x="41" y="137"/>
                  </a:cubicBezTo>
                  <a:cubicBezTo>
                    <a:pt x="40" y="137"/>
                    <a:pt x="40" y="137"/>
                    <a:pt x="40" y="137"/>
                  </a:cubicBezTo>
                  <a:cubicBezTo>
                    <a:pt x="40" y="136"/>
                    <a:pt x="38" y="135"/>
                    <a:pt x="37" y="133"/>
                  </a:cubicBezTo>
                  <a:cubicBezTo>
                    <a:pt x="37" y="132"/>
                    <a:pt x="36" y="131"/>
                    <a:pt x="36" y="130"/>
                  </a:cubicBezTo>
                  <a:cubicBezTo>
                    <a:pt x="35" y="129"/>
                    <a:pt x="34" y="128"/>
                    <a:pt x="33" y="127"/>
                  </a:cubicBezTo>
                  <a:cubicBezTo>
                    <a:pt x="33" y="126"/>
                    <a:pt x="32" y="124"/>
                    <a:pt x="31" y="123"/>
                  </a:cubicBezTo>
                  <a:cubicBezTo>
                    <a:pt x="31" y="123"/>
                    <a:pt x="29" y="122"/>
                    <a:pt x="28" y="122"/>
                  </a:cubicBezTo>
                  <a:cubicBezTo>
                    <a:pt x="29" y="121"/>
                    <a:pt x="29" y="120"/>
                    <a:pt x="29" y="120"/>
                  </a:cubicBezTo>
                  <a:cubicBezTo>
                    <a:pt x="30" y="119"/>
                    <a:pt x="31" y="118"/>
                    <a:pt x="32" y="118"/>
                  </a:cubicBezTo>
                  <a:cubicBezTo>
                    <a:pt x="32" y="117"/>
                    <a:pt x="34" y="117"/>
                    <a:pt x="34" y="116"/>
                  </a:cubicBezTo>
                  <a:cubicBezTo>
                    <a:pt x="35" y="116"/>
                    <a:pt x="35" y="114"/>
                    <a:pt x="35" y="113"/>
                  </a:cubicBezTo>
                  <a:cubicBezTo>
                    <a:pt x="35" y="112"/>
                    <a:pt x="34" y="111"/>
                    <a:pt x="34" y="110"/>
                  </a:cubicBezTo>
                  <a:cubicBezTo>
                    <a:pt x="34" y="109"/>
                    <a:pt x="35" y="107"/>
                    <a:pt x="36" y="107"/>
                  </a:cubicBezTo>
                  <a:cubicBezTo>
                    <a:pt x="37" y="106"/>
                    <a:pt x="39" y="106"/>
                    <a:pt x="39" y="105"/>
                  </a:cubicBezTo>
                  <a:cubicBezTo>
                    <a:pt x="40" y="105"/>
                    <a:pt x="40" y="103"/>
                    <a:pt x="41" y="102"/>
                  </a:cubicBezTo>
                  <a:cubicBezTo>
                    <a:pt x="41" y="102"/>
                    <a:pt x="42" y="101"/>
                    <a:pt x="43" y="101"/>
                  </a:cubicBezTo>
                  <a:cubicBezTo>
                    <a:pt x="43" y="100"/>
                    <a:pt x="44" y="98"/>
                    <a:pt x="44" y="97"/>
                  </a:cubicBezTo>
                  <a:cubicBezTo>
                    <a:pt x="44" y="96"/>
                    <a:pt x="43" y="95"/>
                    <a:pt x="43" y="94"/>
                  </a:cubicBezTo>
                  <a:cubicBezTo>
                    <a:pt x="43" y="93"/>
                    <a:pt x="43" y="91"/>
                    <a:pt x="42" y="91"/>
                  </a:cubicBezTo>
                  <a:cubicBezTo>
                    <a:pt x="42" y="91"/>
                    <a:pt x="41" y="91"/>
                    <a:pt x="40" y="91"/>
                  </a:cubicBezTo>
                  <a:cubicBezTo>
                    <a:pt x="39" y="91"/>
                    <a:pt x="37" y="92"/>
                    <a:pt x="36" y="91"/>
                  </a:cubicBezTo>
                  <a:cubicBezTo>
                    <a:pt x="35" y="91"/>
                    <a:pt x="35" y="90"/>
                    <a:pt x="35" y="89"/>
                  </a:cubicBezTo>
                  <a:cubicBezTo>
                    <a:pt x="34" y="89"/>
                    <a:pt x="34" y="87"/>
                    <a:pt x="34" y="86"/>
                  </a:cubicBezTo>
                  <a:cubicBezTo>
                    <a:pt x="34" y="85"/>
                    <a:pt x="33" y="83"/>
                    <a:pt x="32" y="82"/>
                  </a:cubicBezTo>
                  <a:cubicBezTo>
                    <a:pt x="31" y="81"/>
                    <a:pt x="29" y="81"/>
                    <a:pt x="28" y="80"/>
                  </a:cubicBezTo>
                  <a:cubicBezTo>
                    <a:pt x="27" y="80"/>
                    <a:pt x="24" y="80"/>
                    <a:pt x="23" y="80"/>
                  </a:cubicBezTo>
                  <a:cubicBezTo>
                    <a:pt x="23" y="80"/>
                    <a:pt x="21" y="79"/>
                    <a:pt x="21" y="78"/>
                  </a:cubicBezTo>
                  <a:cubicBezTo>
                    <a:pt x="20" y="78"/>
                    <a:pt x="19" y="76"/>
                    <a:pt x="19" y="75"/>
                  </a:cubicBezTo>
                  <a:cubicBezTo>
                    <a:pt x="19" y="74"/>
                    <a:pt x="20" y="72"/>
                    <a:pt x="20" y="71"/>
                  </a:cubicBezTo>
                  <a:cubicBezTo>
                    <a:pt x="19" y="70"/>
                    <a:pt x="19" y="67"/>
                    <a:pt x="18" y="66"/>
                  </a:cubicBezTo>
                  <a:cubicBezTo>
                    <a:pt x="18" y="65"/>
                    <a:pt x="16" y="64"/>
                    <a:pt x="16" y="64"/>
                  </a:cubicBezTo>
                  <a:cubicBezTo>
                    <a:pt x="15" y="64"/>
                    <a:pt x="13" y="64"/>
                    <a:pt x="13" y="64"/>
                  </a:cubicBezTo>
                  <a:cubicBezTo>
                    <a:pt x="12" y="63"/>
                    <a:pt x="11" y="62"/>
                    <a:pt x="10" y="61"/>
                  </a:cubicBezTo>
                  <a:cubicBezTo>
                    <a:pt x="10" y="61"/>
                    <a:pt x="10" y="60"/>
                    <a:pt x="11" y="59"/>
                  </a:cubicBezTo>
                  <a:cubicBezTo>
                    <a:pt x="11" y="59"/>
                    <a:pt x="13" y="58"/>
                    <a:pt x="13" y="58"/>
                  </a:cubicBezTo>
                  <a:cubicBezTo>
                    <a:pt x="14" y="57"/>
                    <a:pt x="13" y="56"/>
                    <a:pt x="13" y="55"/>
                  </a:cubicBezTo>
                  <a:cubicBezTo>
                    <a:pt x="13" y="54"/>
                    <a:pt x="13" y="52"/>
                    <a:pt x="12" y="52"/>
                  </a:cubicBezTo>
                  <a:cubicBezTo>
                    <a:pt x="11" y="51"/>
                    <a:pt x="9" y="51"/>
                    <a:pt x="8" y="51"/>
                  </a:cubicBezTo>
                  <a:cubicBezTo>
                    <a:pt x="7" y="50"/>
                    <a:pt x="6" y="49"/>
                    <a:pt x="5" y="48"/>
                  </a:cubicBezTo>
                  <a:cubicBezTo>
                    <a:pt x="4" y="47"/>
                    <a:pt x="4" y="45"/>
                    <a:pt x="3" y="44"/>
                  </a:cubicBezTo>
                  <a:cubicBezTo>
                    <a:pt x="3" y="43"/>
                    <a:pt x="1" y="41"/>
                    <a:pt x="1" y="40"/>
                  </a:cubicBezTo>
                  <a:cubicBezTo>
                    <a:pt x="0" y="39"/>
                    <a:pt x="0" y="37"/>
                    <a:pt x="0" y="35"/>
                  </a:cubicBezTo>
                  <a:cubicBezTo>
                    <a:pt x="0" y="34"/>
                    <a:pt x="1" y="33"/>
                    <a:pt x="2" y="32"/>
                  </a:cubicBezTo>
                  <a:cubicBezTo>
                    <a:pt x="3" y="32"/>
                    <a:pt x="4" y="31"/>
                    <a:pt x="6" y="32"/>
                  </a:cubicBezTo>
                  <a:cubicBezTo>
                    <a:pt x="6" y="32"/>
                    <a:pt x="7" y="33"/>
                    <a:pt x="8" y="34"/>
                  </a:cubicBezTo>
                  <a:cubicBezTo>
                    <a:pt x="8" y="34"/>
                    <a:pt x="10" y="34"/>
                    <a:pt x="11" y="34"/>
                  </a:cubicBezTo>
                  <a:cubicBezTo>
                    <a:pt x="12" y="33"/>
                    <a:pt x="12" y="31"/>
                    <a:pt x="13" y="31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7" y="29"/>
                    <a:pt x="18" y="28"/>
                    <a:pt x="18" y="27"/>
                  </a:cubicBezTo>
                  <a:cubicBezTo>
                    <a:pt x="19" y="26"/>
                    <a:pt x="18" y="23"/>
                    <a:pt x="18" y="21"/>
                  </a:cubicBezTo>
                  <a:cubicBezTo>
                    <a:pt x="18" y="21"/>
                    <a:pt x="17" y="19"/>
                    <a:pt x="16" y="18"/>
                  </a:cubicBezTo>
                  <a:cubicBezTo>
                    <a:pt x="16" y="17"/>
                    <a:pt x="15" y="14"/>
                    <a:pt x="15" y="13"/>
                  </a:cubicBezTo>
                  <a:cubicBezTo>
                    <a:pt x="15" y="13"/>
                    <a:pt x="15" y="12"/>
                    <a:pt x="16" y="11"/>
                  </a:cubicBezTo>
                  <a:cubicBezTo>
                    <a:pt x="17" y="11"/>
                    <a:pt x="18" y="11"/>
                    <a:pt x="18" y="10"/>
                  </a:cubicBezTo>
                  <a:cubicBezTo>
                    <a:pt x="20" y="10"/>
                    <a:pt x="22" y="8"/>
                    <a:pt x="23" y="8"/>
                  </a:cubicBezTo>
                  <a:cubicBezTo>
                    <a:pt x="23" y="7"/>
                    <a:pt x="25" y="5"/>
                    <a:pt x="26" y="5"/>
                  </a:cubicBezTo>
                  <a:cubicBezTo>
                    <a:pt x="27" y="5"/>
                    <a:pt x="29" y="6"/>
                    <a:pt x="29" y="7"/>
                  </a:cubicBezTo>
                  <a:cubicBezTo>
                    <a:pt x="30" y="8"/>
                    <a:pt x="29" y="10"/>
                    <a:pt x="30" y="10"/>
                  </a:cubicBezTo>
                  <a:cubicBezTo>
                    <a:pt x="31" y="10"/>
                    <a:pt x="32" y="10"/>
                    <a:pt x="33" y="9"/>
                  </a:cubicBezTo>
                  <a:cubicBezTo>
                    <a:pt x="33" y="9"/>
                    <a:pt x="33" y="8"/>
                    <a:pt x="33" y="7"/>
                  </a:cubicBezTo>
                  <a:cubicBezTo>
                    <a:pt x="34" y="6"/>
                    <a:pt x="36" y="5"/>
                    <a:pt x="37" y="4"/>
                  </a:cubicBezTo>
                  <a:cubicBezTo>
                    <a:pt x="37" y="3"/>
                    <a:pt x="37" y="2"/>
                    <a:pt x="38" y="1"/>
                  </a:cubicBezTo>
                  <a:cubicBezTo>
                    <a:pt x="38" y="1"/>
                    <a:pt x="40" y="0"/>
                    <a:pt x="41" y="0"/>
                  </a:cubicBezTo>
                  <a:cubicBezTo>
                    <a:pt x="42" y="0"/>
                    <a:pt x="44" y="0"/>
                    <a:pt x="46" y="1"/>
                  </a:cubicBezTo>
                  <a:cubicBezTo>
                    <a:pt x="47" y="1"/>
                    <a:pt x="50" y="3"/>
                    <a:pt x="51" y="4"/>
                  </a:cubicBezTo>
                  <a:cubicBezTo>
                    <a:pt x="52" y="5"/>
                    <a:pt x="54" y="7"/>
                    <a:pt x="54" y="8"/>
                  </a:cubicBezTo>
                  <a:cubicBezTo>
                    <a:pt x="54" y="9"/>
                    <a:pt x="54" y="11"/>
                    <a:pt x="54" y="12"/>
                  </a:cubicBezTo>
                  <a:cubicBezTo>
                    <a:pt x="54" y="13"/>
                    <a:pt x="54" y="14"/>
                    <a:pt x="53" y="15"/>
                  </a:cubicBezTo>
                  <a:cubicBezTo>
                    <a:pt x="53" y="16"/>
                    <a:pt x="51" y="16"/>
                    <a:pt x="51" y="17"/>
                  </a:cubicBezTo>
                  <a:cubicBezTo>
                    <a:pt x="51" y="18"/>
                    <a:pt x="52" y="20"/>
                    <a:pt x="52" y="20"/>
                  </a:cubicBezTo>
                  <a:cubicBezTo>
                    <a:pt x="53" y="21"/>
                    <a:pt x="55" y="21"/>
                    <a:pt x="56" y="21"/>
                  </a:cubicBezTo>
                  <a:cubicBezTo>
                    <a:pt x="57" y="21"/>
                    <a:pt x="59" y="22"/>
                    <a:pt x="60" y="23"/>
                  </a:cubicBezTo>
                  <a:cubicBezTo>
                    <a:pt x="60" y="23"/>
                    <a:pt x="60" y="26"/>
                    <a:pt x="61" y="26"/>
                  </a:cubicBezTo>
                  <a:cubicBezTo>
                    <a:pt x="62" y="26"/>
                    <a:pt x="64" y="26"/>
                    <a:pt x="64" y="26"/>
                  </a:cubicBezTo>
                  <a:cubicBezTo>
                    <a:pt x="65" y="25"/>
                    <a:pt x="64" y="23"/>
                    <a:pt x="64" y="22"/>
                  </a:cubicBezTo>
                  <a:cubicBezTo>
                    <a:pt x="65" y="21"/>
                    <a:pt x="67" y="20"/>
                    <a:pt x="68" y="20"/>
                  </a:cubicBezTo>
                  <a:cubicBezTo>
                    <a:pt x="69" y="20"/>
                    <a:pt x="70" y="22"/>
                    <a:pt x="71" y="23"/>
                  </a:cubicBezTo>
                  <a:cubicBezTo>
                    <a:pt x="72" y="23"/>
                    <a:pt x="72" y="25"/>
                    <a:pt x="72" y="26"/>
                  </a:cubicBezTo>
                  <a:cubicBezTo>
                    <a:pt x="72" y="27"/>
                    <a:pt x="71" y="30"/>
                    <a:pt x="72" y="32"/>
                  </a:cubicBezTo>
                  <a:cubicBezTo>
                    <a:pt x="72" y="33"/>
                    <a:pt x="74" y="34"/>
                    <a:pt x="75" y="34"/>
                  </a:cubicBezTo>
                  <a:cubicBezTo>
                    <a:pt x="76" y="35"/>
                    <a:pt x="80" y="36"/>
                    <a:pt x="81" y="36"/>
                  </a:cubicBezTo>
                  <a:cubicBezTo>
                    <a:pt x="82" y="37"/>
                    <a:pt x="85" y="38"/>
                    <a:pt x="86" y="39"/>
                  </a:cubicBezTo>
                  <a:cubicBezTo>
                    <a:pt x="88" y="40"/>
                    <a:pt x="89" y="42"/>
                    <a:pt x="90" y="43"/>
                  </a:cubicBezTo>
                  <a:cubicBezTo>
                    <a:pt x="91" y="44"/>
                    <a:pt x="93" y="47"/>
                    <a:pt x="94" y="47"/>
                  </a:cubicBezTo>
                  <a:cubicBezTo>
                    <a:pt x="95" y="47"/>
                    <a:pt x="96" y="45"/>
                    <a:pt x="96" y="44"/>
                  </a:cubicBezTo>
                  <a:cubicBezTo>
                    <a:pt x="96" y="43"/>
                    <a:pt x="96" y="41"/>
                    <a:pt x="97" y="41"/>
                  </a:cubicBezTo>
                  <a:cubicBezTo>
                    <a:pt x="97" y="40"/>
                    <a:pt x="98" y="39"/>
                    <a:pt x="99" y="39"/>
                  </a:cubicBezTo>
                  <a:cubicBezTo>
                    <a:pt x="100" y="39"/>
                    <a:pt x="101" y="38"/>
                    <a:pt x="101" y="39"/>
                  </a:cubicBezTo>
                  <a:cubicBezTo>
                    <a:pt x="102" y="39"/>
                    <a:pt x="103" y="42"/>
                    <a:pt x="104" y="42"/>
                  </a:cubicBezTo>
                  <a:cubicBezTo>
                    <a:pt x="105" y="43"/>
                    <a:pt x="107" y="43"/>
                    <a:pt x="108" y="42"/>
                  </a:cubicBezTo>
                  <a:cubicBezTo>
                    <a:pt x="109" y="42"/>
                    <a:pt x="109" y="39"/>
                    <a:pt x="110" y="39"/>
                  </a:cubicBezTo>
                  <a:cubicBezTo>
                    <a:pt x="111" y="38"/>
                    <a:pt x="112" y="38"/>
                    <a:pt x="113" y="39"/>
                  </a:cubicBezTo>
                  <a:cubicBezTo>
                    <a:pt x="114" y="39"/>
                    <a:pt x="115" y="41"/>
                    <a:pt x="115" y="42"/>
                  </a:cubicBezTo>
                  <a:cubicBezTo>
                    <a:pt x="116" y="43"/>
                    <a:pt x="115" y="44"/>
                    <a:pt x="115" y="45"/>
                  </a:cubicBezTo>
                  <a:cubicBezTo>
                    <a:pt x="114" y="47"/>
                    <a:pt x="114" y="48"/>
                    <a:pt x="113" y="49"/>
                  </a:cubicBezTo>
                  <a:cubicBezTo>
                    <a:pt x="113" y="50"/>
                    <a:pt x="114" y="51"/>
                    <a:pt x="114" y="52"/>
                  </a:cubicBezTo>
                  <a:cubicBezTo>
                    <a:pt x="115" y="53"/>
                    <a:pt x="116" y="53"/>
                    <a:pt x="116" y="54"/>
                  </a:cubicBezTo>
                  <a:cubicBezTo>
                    <a:pt x="117" y="54"/>
                    <a:pt x="117" y="56"/>
                    <a:pt x="116" y="56"/>
                  </a:cubicBezTo>
                  <a:cubicBezTo>
                    <a:pt x="116" y="57"/>
                    <a:pt x="116" y="58"/>
                    <a:pt x="116" y="59"/>
                  </a:cubicBezTo>
                  <a:cubicBezTo>
                    <a:pt x="116" y="60"/>
                    <a:pt x="116" y="62"/>
                    <a:pt x="117" y="62"/>
                  </a:cubicBezTo>
                  <a:cubicBezTo>
                    <a:pt x="117" y="63"/>
                    <a:pt x="119" y="65"/>
                    <a:pt x="120" y="66"/>
                  </a:cubicBezTo>
                  <a:cubicBezTo>
                    <a:pt x="121" y="66"/>
                    <a:pt x="123" y="66"/>
                    <a:pt x="124" y="66"/>
                  </a:cubicBezTo>
                  <a:cubicBezTo>
                    <a:pt x="126" y="66"/>
                    <a:pt x="128" y="69"/>
                    <a:pt x="128" y="7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98"/>
            <p:cNvSpPr>
              <a:spLocks/>
            </p:cNvSpPr>
            <p:nvPr/>
          </p:nvSpPr>
          <p:spPr bwMode="auto">
            <a:xfrm>
              <a:off x="2626" y="2719"/>
              <a:ext cx="357" cy="375"/>
            </a:xfrm>
            <a:custGeom>
              <a:avLst/>
              <a:gdLst>
                <a:gd name="T0" fmla="*/ 127 w 130"/>
                <a:gd name="T1" fmla="*/ 78 h 137"/>
                <a:gd name="T2" fmla="*/ 121 w 130"/>
                <a:gd name="T3" fmla="*/ 89 h 137"/>
                <a:gd name="T4" fmla="*/ 119 w 130"/>
                <a:gd name="T5" fmla="*/ 96 h 137"/>
                <a:gd name="T6" fmla="*/ 112 w 130"/>
                <a:gd name="T7" fmla="*/ 106 h 137"/>
                <a:gd name="T8" fmla="*/ 105 w 130"/>
                <a:gd name="T9" fmla="*/ 107 h 137"/>
                <a:gd name="T10" fmla="*/ 97 w 130"/>
                <a:gd name="T11" fmla="*/ 112 h 137"/>
                <a:gd name="T12" fmla="*/ 94 w 130"/>
                <a:gd name="T13" fmla="*/ 119 h 137"/>
                <a:gd name="T14" fmla="*/ 93 w 130"/>
                <a:gd name="T15" fmla="*/ 129 h 137"/>
                <a:gd name="T16" fmla="*/ 85 w 130"/>
                <a:gd name="T17" fmla="*/ 130 h 137"/>
                <a:gd name="T18" fmla="*/ 74 w 130"/>
                <a:gd name="T19" fmla="*/ 132 h 137"/>
                <a:gd name="T20" fmla="*/ 65 w 130"/>
                <a:gd name="T21" fmla="*/ 132 h 137"/>
                <a:gd name="T22" fmla="*/ 64 w 130"/>
                <a:gd name="T23" fmla="*/ 123 h 137"/>
                <a:gd name="T24" fmla="*/ 56 w 130"/>
                <a:gd name="T25" fmla="*/ 126 h 137"/>
                <a:gd name="T26" fmla="*/ 47 w 130"/>
                <a:gd name="T27" fmla="*/ 126 h 137"/>
                <a:gd name="T28" fmla="*/ 46 w 130"/>
                <a:gd name="T29" fmla="*/ 135 h 137"/>
                <a:gd name="T30" fmla="*/ 40 w 130"/>
                <a:gd name="T31" fmla="*/ 137 h 137"/>
                <a:gd name="T32" fmla="*/ 33 w 130"/>
                <a:gd name="T33" fmla="*/ 127 h 137"/>
                <a:gd name="T34" fmla="*/ 29 w 130"/>
                <a:gd name="T35" fmla="*/ 120 h 137"/>
                <a:gd name="T36" fmla="*/ 35 w 130"/>
                <a:gd name="T37" fmla="*/ 113 h 137"/>
                <a:gd name="T38" fmla="*/ 39 w 130"/>
                <a:gd name="T39" fmla="*/ 105 h 137"/>
                <a:gd name="T40" fmla="*/ 44 w 130"/>
                <a:gd name="T41" fmla="*/ 97 h 137"/>
                <a:gd name="T42" fmla="*/ 40 w 130"/>
                <a:gd name="T43" fmla="*/ 91 h 137"/>
                <a:gd name="T44" fmla="*/ 34 w 130"/>
                <a:gd name="T45" fmla="*/ 86 h 137"/>
                <a:gd name="T46" fmla="*/ 23 w 130"/>
                <a:gd name="T47" fmla="*/ 80 h 137"/>
                <a:gd name="T48" fmla="*/ 20 w 130"/>
                <a:gd name="T49" fmla="*/ 71 h 137"/>
                <a:gd name="T50" fmla="*/ 13 w 130"/>
                <a:gd name="T51" fmla="*/ 64 h 137"/>
                <a:gd name="T52" fmla="*/ 13 w 130"/>
                <a:gd name="T53" fmla="*/ 58 h 137"/>
                <a:gd name="T54" fmla="*/ 8 w 130"/>
                <a:gd name="T55" fmla="*/ 51 h 137"/>
                <a:gd name="T56" fmla="*/ 1 w 130"/>
                <a:gd name="T57" fmla="*/ 40 h 137"/>
                <a:gd name="T58" fmla="*/ 6 w 130"/>
                <a:gd name="T59" fmla="*/ 32 h 137"/>
                <a:gd name="T60" fmla="*/ 13 w 130"/>
                <a:gd name="T61" fmla="*/ 31 h 137"/>
                <a:gd name="T62" fmla="*/ 18 w 130"/>
                <a:gd name="T63" fmla="*/ 21 h 137"/>
                <a:gd name="T64" fmla="*/ 16 w 130"/>
                <a:gd name="T65" fmla="*/ 11 h 137"/>
                <a:gd name="T66" fmla="*/ 26 w 130"/>
                <a:gd name="T67" fmla="*/ 5 h 137"/>
                <a:gd name="T68" fmla="*/ 33 w 130"/>
                <a:gd name="T69" fmla="*/ 9 h 137"/>
                <a:gd name="T70" fmla="*/ 38 w 130"/>
                <a:gd name="T71" fmla="*/ 1 h 137"/>
                <a:gd name="T72" fmla="*/ 51 w 130"/>
                <a:gd name="T73" fmla="*/ 4 h 137"/>
                <a:gd name="T74" fmla="*/ 53 w 130"/>
                <a:gd name="T75" fmla="*/ 15 h 137"/>
                <a:gd name="T76" fmla="*/ 56 w 130"/>
                <a:gd name="T77" fmla="*/ 21 h 137"/>
                <a:gd name="T78" fmla="*/ 64 w 130"/>
                <a:gd name="T79" fmla="*/ 26 h 137"/>
                <a:gd name="T80" fmla="*/ 71 w 130"/>
                <a:gd name="T81" fmla="*/ 23 h 137"/>
                <a:gd name="T82" fmla="*/ 75 w 130"/>
                <a:gd name="T83" fmla="*/ 34 h 137"/>
                <a:gd name="T84" fmla="*/ 90 w 130"/>
                <a:gd name="T85" fmla="*/ 43 h 137"/>
                <a:gd name="T86" fmla="*/ 97 w 130"/>
                <a:gd name="T87" fmla="*/ 41 h 137"/>
                <a:gd name="T88" fmla="*/ 104 w 130"/>
                <a:gd name="T89" fmla="*/ 42 h 137"/>
                <a:gd name="T90" fmla="*/ 113 w 130"/>
                <a:gd name="T91" fmla="*/ 39 h 137"/>
                <a:gd name="T92" fmla="*/ 113 w 130"/>
                <a:gd name="T93" fmla="*/ 49 h 137"/>
                <a:gd name="T94" fmla="*/ 116 w 130"/>
                <a:gd name="T95" fmla="*/ 56 h 137"/>
                <a:gd name="T96" fmla="*/ 120 w 130"/>
                <a:gd name="T97" fmla="*/ 66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0" h="137">
                  <a:moveTo>
                    <a:pt x="128" y="70"/>
                  </a:moveTo>
                  <a:cubicBezTo>
                    <a:pt x="129" y="70"/>
                    <a:pt x="130" y="71"/>
                    <a:pt x="130" y="72"/>
                  </a:cubicBezTo>
                  <a:cubicBezTo>
                    <a:pt x="129" y="74"/>
                    <a:pt x="128" y="77"/>
                    <a:pt x="127" y="78"/>
                  </a:cubicBezTo>
                  <a:cubicBezTo>
                    <a:pt x="127" y="79"/>
                    <a:pt x="126" y="81"/>
                    <a:pt x="125" y="81"/>
                  </a:cubicBezTo>
                  <a:cubicBezTo>
                    <a:pt x="124" y="82"/>
                    <a:pt x="123" y="83"/>
                    <a:pt x="122" y="84"/>
                  </a:cubicBezTo>
                  <a:cubicBezTo>
                    <a:pt x="122" y="85"/>
                    <a:pt x="122" y="88"/>
                    <a:pt x="121" y="89"/>
                  </a:cubicBezTo>
                  <a:cubicBezTo>
                    <a:pt x="121" y="90"/>
                    <a:pt x="119" y="91"/>
                    <a:pt x="119" y="92"/>
                  </a:cubicBezTo>
                  <a:cubicBezTo>
                    <a:pt x="119" y="93"/>
                    <a:pt x="120" y="95"/>
                    <a:pt x="119" y="95"/>
                  </a:cubicBezTo>
                  <a:cubicBezTo>
                    <a:pt x="119" y="96"/>
                    <a:pt x="119" y="96"/>
                    <a:pt x="119" y="96"/>
                  </a:cubicBezTo>
                  <a:cubicBezTo>
                    <a:pt x="118" y="97"/>
                    <a:pt x="117" y="98"/>
                    <a:pt x="117" y="99"/>
                  </a:cubicBezTo>
                  <a:cubicBezTo>
                    <a:pt x="116" y="100"/>
                    <a:pt x="115" y="102"/>
                    <a:pt x="114" y="103"/>
                  </a:cubicBezTo>
                  <a:cubicBezTo>
                    <a:pt x="114" y="104"/>
                    <a:pt x="112" y="106"/>
                    <a:pt x="112" y="106"/>
                  </a:cubicBezTo>
                  <a:cubicBezTo>
                    <a:pt x="112" y="107"/>
                    <a:pt x="112" y="107"/>
                    <a:pt x="111" y="107"/>
                  </a:cubicBezTo>
                  <a:cubicBezTo>
                    <a:pt x="110" y="107"/>
                    <a:pt x="109" y="106"/>
                    <a:pt x="108" y="106"/>
                  </a:cubicBezTo>
                  <a:cubicBezTo>
                    <a:pt x="108" y="106"/>
                    <a:pt x="106" y="107"/>
                    <a:pt x="105" y="107"/>
                  </a:cubicBezTo>
                  <a:cubicBezTo>
                    <a:pt x="104" y="107"/>
                    <a:pt x="102" y="107"/>
                    <a:pt x="102" y="107"/>
                  </a:cubicBezTo>
                  <a:cubicBezTo>
                    <a:pt x="101" y="107"/>
                    <a:pt x="99" y="109"/>
                    <a:pt x="99" y="109"/>
                  </a:cubicBezTo>
                  <a:cubicBezTo>
                    <a:pt x="98" y="110"/>
                    <a:pt x="98" y="112"/>
                    <a:pt x="97" y="112"/>
                  </a:cubicBezTo>
                  <a:cubicBezTo>
                    <a:pt x="97" y="113"/>
                    <a:pt x="96" y="114"/>
                    <a:pt x="96" y="114"/>
                  </a:cubicBezTo>
                  <a:cubicBezTo>
                    <a:pt x="96" y="115"/>
                    <a:pt x="96" y="117"/>
                    <a:pt x="96" y="118"/>
                  </a:cubicBezTo>
                  <a:cubicBezTo>
                    <a:pt x="95" y="118"/>
                    <a:pt x="94" y="119"/>
                    <a:pt x="94" y="119"/>
                  </a:cubicBezTo>
                  <a:cubicBezTo>
                    <a:pt x="93" y="120"/>
                    <a:pt x="92" y="122"/>
                    <a:pt x="92" y="123"/>
                  </a:cubicBezTo>
                  <a:cubicBezTo>
                    <a:pt x="91" y="124"/>
                    <a:pt x="91" y="125"/>
                    <a:pt x="92" y="126"/>
                  </a:cubicBezTo>
                  <a:cubicBezTo>
                    <a:pt x="92" y="127"/>
                    <a:pt x="93" y="128"/>
                    <a:pt x="93" y="129"/>
                  </a:cubicBezTo>
                  <a:cubicBezTo>
                    <a:pt x="94" y="130"/>
                    <a:pt x="92" y="132"/>
                    <a:pt x="92" y="133"/>
                  </a:cubicBezTo>
                  <a:cubicBezTo>
                    <a:pt x="91" y="133"/>
                    <a:pt x="89" y="133"/>
                    <a:pt x="88" y="133"/>
                  </a:cubicBezTo>
                  <a:cubicBezTo>
                    <a:pt x="87" y="132"/>
                    <a:pt x="86" y="130"/>
                    <a:pt x="85" y="130"/>
                  </a:cubicBezTo>
                  <a:cubicBezTo>
                    <a:pt x="85" y="129"/>
                    <a:pt x="83" y="129"/>
                    <a:pt x="82" y="129"/>
                  </a:cubicBezTo>
                  <a:cubicBezTo>
                    <a:pt x="80" y="129"/>
                    <a:pt x="78" y="131"/>
                    <a:pt x="77" y="131"/>
                  </a:cubicBezTo>
                  <a:cubicBezTo>
                    <a:pt x="76" y="131"/>
                    <a:pt x="74" y="131"/>
                    <a:pt x="74" y="132"/>
                  </a:cubicBezTo>
                  <a:cubicBezTo>
                    <a:pt x="73" y="132"/>
                    <a:pt x="73" y="135"/>
                    <a:pt x="72" y="135"/>
                  </a:cubicBezTo>
                  <a:cubicBezTo>
                    <a:pt x="72" y="136"/>
                    <a:pt x="69" y="136"/>
                    <a:pt x="68" y="135"/>
                  </a:cubicBezTo>
                  <a:cubicBezTo>
                    <a:pt x="67" y="135"/>
                    <a:pt x="66" y="133"/>
                    <a:pt x="65" y="132"/>
                  </a:cubicBezTo>
                  <a:cubicBezTo>
                    <a:pt x="65" y="132"/>
                    <a:pt x="66" y="130"/>
                    <a:pt x="66" y="129"/>
                  </a:cubicBezTo>
                  <a:cubicBezTo>
                    <a:pt x="66" y="128"/>
                    <a:pt x="65" y="127"/>
                    <a:pt x="64" y="126"/>
                  </a:cubicBezTo>
                  <a:cubicBezTo>
                    <a:pt x="64" y="125"/>
                    <a:pt x="64" y="124"/>
                    <a:pt x="64" y="123"/>
                  </a:cubicBezTo>
                  <a:cubicBezTo>
                    <a:pt x="63" y="123"/>
                    <a:pt x="61" y="123"/>
                    <a:pt x="61" y="123"/>
                  </a:cubicBezTo>
                  <a:cubicBezTo>
                    <a:pt x="60" y="123"/>
                    <a:pt x="58" y="124"/>
                    <a:pt x="58" y="125"/>
                  </a:cubicBezTo>
                  <a:cubicBezTo>
                    <a:pt x="57" y="125"/>
                    <a:pt x="57" y="126"/>
                    <a:pt x="56" y="126"/>
                  </a:cubicBezTo>
                  <a:cubicBezTo>
                    <a:pt x="55" y="127"/>
                    <a:pt x="53" y="127"/>
                    <a:pt x="53" y="127"/>
                  </a:cubicBezTo>
                  <a:cubicBezTo>
                    <a:pt x="52" y="127"/>
                    <a:pt x="51" y="126"/>
                    <a:pt x="51" y="126"/>
                  </a:cubicBezTo>
                  <a:cubicBezTo>
                    <a:pt x="50" y="125"/>
                    <a:pt x="48" y="126"/>
                    <a:pt x="47" y="126"/>
                  </a:cubicBezTo>
                  <a:cubicBezTo>
                    <a:pt x="46" y="127"/>
                    <a:pt x="44" y="128"/>
                    <a:pt x="44" y="129"/>
                  </a:cubicBezTo>
                  <a:cubicBezTo>
                    <a:pt x="44" y="130"/>
                    <a:pt x="46" y="131"/>
                    <a:pt x="46" y="131"/>
                  </a:cubicBezTo>
                  <a:cubicBezTo>
                    <a:pt x="46" y="132"/>
                    <a:pt x="46" y="134"/>
                    <a:pt x="46" y="135"/>
                  </a:cubicBezTo>
                  <a:cubicBezTo>
                    <a:pt x="45" y="135"/>
                    <a:pt x="44" y="135"/>
                    <a:pt x="43" y="135"/>
                  </a:cubicBezTo>
                  <a:cubicBezTo>
                    <a:pt x="43" y="136"/>
                    <a:pt x="41" y="136"/>
                    <a:pt x="41" y="137"/>
                  </a:cubicBezTo>
                  <a:cubicBezTo>
                    <a:pt x="40" y="137"/>
                    <a:pt x="40" y="137"/>
                    <a:pt x="40" y="137"/>
                  </a:cubicBezTo>
                  <a:cubicBezTo>
                    <a:pt x="40" y="136"/>
                    <a:pt x="38" y="135"/>
                    <a:pt x="37" y="133"/>
                  </a:cubicBezTo>
                  <a:cubicBezTo>
                    <a:pt x="37" y="132"/>
                    <a:pt x="36" y="131"/>
                    <a:pt x="36" y="130"/>
                  </a:cubicBezTo>
                  <a:cubicBezTo>
                    <a:pt x="35" y="129"/>
                    <a:pt x="34" y="128"/>
                    <a:pt x="33" y="127"/>
                  </a:cubicBezTo>
                  <a:cubicBezTo>
                    <a:pt x="33" y="126"/>
                    <a:pt x="32" y="124"/>
                    <a:pt x="31" y="123"/>
                  </a:cubicBezTo>
                  <a:cubicBezTo>
                    <a:pt x="31" y="123"/>
                    <a:pt x="29" y="122"/>
                    <a:pt x="28" y="122"/>
                  </a:cubicBezTo>
                  <a:cubicBezTo>
                    <a:pt x="29" y="121"/>
                    <a:pt x="29" y="120"/>
                    <a:pt x="29" y="120"/>
                  </a:cubicBezTo>
                  <a:cubicBezTo>
                    <a:pt x="30" y="119"/>
                    <a:pt x="31" y="118"/>
                    <a:pt x="32" y="118"/>
                  </a:cubicBezTo>
                  <a:cubicBezTo>
                    <a:pt x="32" y="117"/>
                    <a:pt x="34" y="117"/>
                    <a:pt x="34" y="116"/>
                  </a:cubicBezTo>
                  <a:cubicBezTo>
                    <a:pt x="35" y="116"/>
                    <a:pt x="35" y="114"/>
                    <a:pt x="35" y="113"/>
                  </a:cubicBezTo>
                  <a:cubicBezTo>
                    <a:pt x="35" y="112"/>
                    <a:pt x="34" y="111"/>
                    <a:pt x="34" y="110"/>
                  </a:cubicBezTo>
                  <a:cubicBezTo>
                    <a:pt x="34" y="109"/>
                    <a:pt x="35" y="107"/>
                    <a:pt x="36" y="107"/>
                  </a:cubicBezTo>
                  <a:cubicBezTo>
                    <a:pt x="37" y="106"/>
                    <a:pt x="39" y="106"/>
                    <a:pt x="39" y="105"/>
                  </a:cubicBezTo>
                  <a:cubicBezTo>
                    <a:pt x="40" y="105"/>
                    <a:pt x="40" y="103"/>
                    <a:pt x="41" y="102"/>
                  </a:cubicBezTo>
                  <a:cubicBezTo>
                    <a:pt x="41" y="102"/>
                    <a:pt x="42" y="101"/>
                    <a:pt x="43" y="101"/>
                  </a:cubicBezTo>
                  <a:cubicBezTo>
                    <a:pt x="43" y="100"/>
                    <a:pt x="44" y="98"/>
                    <a:pt x="44" y="97"/>
                  </a:cubicBezTo>
                  <a:cubicBezTo>
                    <a:pt x="44" y="96"/>
                    <a:pt x="43" y="95"/>
                    <a:pt x="43" y="94"/>
                  </a:cubicBezTo>
                  <a:cubicBezTo>
                    <a:pt x="43" y="93"/>
                    <a:pt x="43" y="91"/>
                    <a:pt x="42" y="91"/>
                  </a:cubicBezTo>
                  <a:cubicBezTo>
                    <a:pt x="42" y="91"/>
                    <a:pt x="41" y="91"/>
                    <a:pt x="40" y="91"/>
                  </a:cubicBezTo>
                  <a:cubicBezTo>
                    <a:pt x="39" y="91"/>
                    <a:pt x="37" y="92"/>
                    <a:pt x="36" y="91"/>
                  </a:cubicBezTo>
                  <a:cubicBezTo>
                    <a:pt x="35" y="91"/>
                    <a:pt x="35" y="90"/>
                    <a:pt x="35" y="89"/>
                  </a:cubicBezTo>
                  <a:cubicBezTo>
                    <a:pt x="34" y="89"/>
                    <a:pt x="34" y="87"/>
                    <a:pt x="34" y="86"/>
                  </a:cubicBezTo>
                  <a:cubicBezTo>
                    <a:pt x="34" y="85"/>
                    <a:pt x="33" y="83"/>
                    <a:pt x="32" y="82"/>
                  </a:cubicBezTo>
                  <a:cubicBezTo>
                    <a:pt x="31" y="81"/>
                    <a:pt x="29" y="81"/>
                    <a:pt x="28" y="80"/>
                  </a:cubicBezTo>
                  <a:cubicBezTo>
                    <a:pt x="27" y="80"/>
                    <a:pt x="24" y="80"/>
                    <a:pt x="23" y="80"/>
                  </a:cubicBezTo>
                  <a:cubicBezTo>
                    <a:pt x="23" y="80"/>
                    <a:pt x="21" y="79"/>
                    <a:pt x="21" y="78"/>
                  </a:cubicBezTo>
                  <a:cubicBezTo>
                    <a:pt x="20" y="78"/>
                    <a:pt x="19" y="76"/>
                    <a:pt x="19" y="75"/>
                  </a:cubicBezTo>
                  <a:cubicBezTo>
                    <a:pt x="19" y="74"/>
                    <a:pt x="20" y="72"/>
                    <a:pt x="20" y="71"/>
                  </a:cubicBezTo>
                  <a:cubicBezTo>
                    <a:pt x="19" y="70"/>
                    <a:pt x="19" y="67"/>
                    <a:pt x="18" y="66"/>
                  </a:cubicBezTo>
                  <a:cubicBezTo>
                    <a:pt x="18" y="65"/>
                    <a:pt x="16" y="64"/>
                    <a:pt x="16" y="64"/>
                  </a:cubicBezTo>
                  <a:cubicBezTo>
                    <a:pt x="15" y="64"/>
                    <a:pt x="13" y="64"/>
                    <a:pt x="13" y="64"/>
                  </a:cubicBezTo>
                  <a:cubicBezTo>
                    <a:pt x="12" y="63"/>
                    <a:pt x="11" y="62"/>
                    <a:pt x="10" y="61"/>
                  </a:cubicBezTo>
                  <a:cubicBezTo>
                    <a:pt x="10" y="61"/>
                    <a:pt x="10" y="60"/>
                    <a:pt x="11" y="59"/>
                  </a:cubicBezTo>
                  <a:cubicBezTo>
                    <a:pt x="11" y="59"/>
                    <a:pt x="13" y="58"/>
                    <a:pt x="13" y="58"/>
                  </a:cubicBezTo>
                  <a:cubicBezTo>
                    <a:pt x="14" y="57"/>
                    <a:pt x="13" y="56"/>
                    <a:pt x="13" y="55"/>
                  </a:cubicBezTo>
                  <a:cubicBezTo>
                    <a:pt x="13" y="54"/>
                    <a:pt x="13" y="52"/>
                    <a:pt x="12" y="52"/>
                  </a:cubicBezTo>
                  <a:cubicBezTo>
                    <a:pt x="11" y="51"/>
                    <a:pt x="9" y="51"/>
                    <a:pt x="8" y="51"/>
                  </a:cubicBezTo>
                  <a:cubicBezTo>
                    <a:pt x="7" y="50"/>
                    <a:pt x="6" y="49"/>
                    <a:pt x="5" y="48"/>
                  </a:cubicBezTo>
                  <a:cubicBezTo>
                    <a:pt x="4" y="47"/>
                    <a:pt x="4" y="45"/>
                    <a:pt x="3" y="44"/>
                  </a:cubicBezTo>
                  <a:cubicBezTo>
                    <a:pt x="3" y="43"/>
                    <a:pt x="1" y="41"/>
                    <a:pt x="1" y="40"/>
                  </a:cubicBezTo>
                  <a:cubicBezTo>
                    <a:pt x="0" y="39"/>
                    <a:pt x="0" y="37"/>
                    <a:pt x="0" y="35"/>
                  </a:cubicBezTo>
                  <a:cubicBezTo>
                    <a:pt x="0" y="34"/>
                    <a:pt x="1" y="33"/>
                    <a:pt x="2" y="32"/>
                  </a:cubicBezTo>
                  <a:cubicBezTo>
                    <a:pt x="3" y="32"/>
                    <a:pt x="4" y="31"/>
                    <a:pt x="6" y="32"/>
                  </a:cubicBezTo>
                  <a:cubicBezTo>
                    <a:pt x="6" y="32"/>
                    <a:pt x="7" y="33"/>
                    <a:pt x="8" y="34"/>
                  </a:cubicBezTo>
                  <a:cubicBezTo>
                    <a:pt x="8" y="34"/>
                    <a:pt x="10" y="34"/>
                    <a:pt x="11" y="34"/>
                  </a:cubicBezTo>
                  <a:cubicBezTo>
                    <a:pt x="12" y="33"/>
                    <a:pt x="12" y="31"/>
                    <a:pt x="13" y="31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7" y="29"/>
                    <a:pt x="18" y="28"/>
                    <a:pt x="18" y="27"/>
                  </a:cubicBezTo>
                  <a:cubicBezTo>
                    <a:pt x="19" y="26"/>
                    <a:pt x="18" y="23"/>
                    <a:pt x="18" y="21"/>
                  </a:cubicBezTo>
                  <a:cubicBezTo>
                    <a:pt x="18" y="21"/>
                    <a:pt x="17" y="19"/>
                    <a:pt x="16" y="18"/>
                  </a:cubicBezTo>
                  <a:cubicBezTo>
                    <a:pt x="16" y="17"/>
                    <a:pt x="15" y="14"/>
                    <a:pt x="15" y="13"/>
                  </a:cubicBezTo>
                  <a:cubicBezTo>
                    <a:pt x="15" y="13"/>
                    <a:pt x="15" y="12"/>
                    <a:pt x="16" y="11"/>
                  </a:cubicBezTo>
                  <a:cubicBezTo>
                    <a:pt x="17" y="11"/>
                    <a:pt x="18" y="11"/>
                    <a:pt x="18" y="10"/>
                  </a:cubicBezTo>
                  <a:cubicBezTo>
                    <a:pt x="20" y="10"/>
                    <a:pt x="22" y="8"/>
                    <a:pt x="23" y="8"/>
                  </a:cubicBezTo>
                  <a:cubicBezTo>
                    <a:pt x="23" y="7"/>
                    <a:pt x="25" y="5"/>
                    <a:pt x="26" y="5"/>
                  </a:cubicBezTo>
                  <a:cubicBezTo>
                    <a:pt x="27" y="5"/>
                    <a:pt x="29" y="6"/>
                    <a:pt x="29" y="7"/>
                  </a:cubicBezTo>
                  <a:cubicBezTo>
                    <a:pt x="30" y="8"/>
                    <a:pt x="29" y="10"/>
                    <a:pt x="30" y="10"/>
                  </a:cubicBezTo>
                  <a:cubicBezTo>
                    <a:pt x="31" y="10"/>
                    <a:pt x="32" y="10"/>
                    <a:pt x="33" y="9"/>
                  </a:cubicBezTo>
                  <a:cubicBezTo>
                    <a:pt x="33" y="9"/>
                    <a:pt x="33" y="8"/>
                    <a:pt x="33" y="7"/>
                  </a:cubicBezTo>
                  <a:cubicBezTo>
                    <a:pt x="34" y="6"/>
                    <a:pt x="36" y="5"/>
                    <a:pt x="37" y="4"/>
                  </a:cubicBezTo>
                  <a:cubicBezTo>
                    <a:pt x="37" y="3"/>
                    <a:pt x="37" y="2"/>
                    <a:pt x="38" y="1"/>
                  </a:cubicBezTo>
                  <a:cubicBezTo>
                    <a:pt x="38" y="1"/>
                    <a:pt x="40" y="0"/>
                    <a:pt x="41" y="0"/>
                  </a:cubicBezTo>
                  <a:cubicBezTo>
                    <a:pt x="42" y="0"/>
                    <a:pt x="44" y="0"/>
                    <a:pt x="46" y="1"/>
                  </a:cubicBezTo>
                  <a:cubicBezTo>
                    <a:pt x="47" y="1"/>
                    <a:pt x="50" y="3"/>
                    <a:pt x="51" y="4"/>
                  </a:cubicBezTo>
                  <a:cubicBezTo>
                    <a:pt x="52" y="5"/>
                    <a:pt x="54" y="7"/>
                    <a:pt x="54" y="8"/>
                  </a:cubicBezTo>
                  <a:cubicBezTo>
                    <a:pt x="54" y="9"/>
                    <a:pt x="54" y="11"/>
                    <a:pt x="54" y="12"/>
                  </a:cubicBezTo>
                  <a:cubicBezTo>
                    <a:pt x="54" y="13"/>
                    <a:pt x="54" y="14"/>
                    <a:pt x="53" y="15"/>
                  </a:cubicBezTo>
                  <a:cubicBezTo>
                    <a:pt x="53" y="16"/>
                    <a:pt x="51" y="16"/>
                    <a:pt x="51" y="17"/>
                  </a:cubicBezTo>
                  <a:cubicBezTo>
                    <a:pt x="51" y="18"/>
                    <a:pt x="52" y="20"/>
                    <a:pt x="52" y="20"/>
                  </a:cubicBezTo>
                  <a:cubicBezTo>
                    <a:pt x="53" y="21"/>
                    <a:pt x="55" y="21"/>
                    <a:pt x="56" y="21"/>
                  </a:cubicBezTo>
                  <a:cubicBezTo>
                    <a:pt x="57" y="21"/>
                    <a:pt x="59" y="22"/>
                    <a:pt x="60" y="23"/>
                  </a:cubicBezTo>
                  <a:cubicBezTo>
                    <a:pt x="60" y="23"/>
                    <a:pt x="60" y="26"/>
                    <a:pt x="61" y="26"/>
                  </a:cubicBezTo>
                  <a:cubicBezTo>
                    <a:pt x="62" y="26"/>
                    <a:pt x="64" y="26"/>
                    <a:pt x="64" y="26"/>
                  </a:cubicBezTo>
                  <a:cubicBezTo>
                    <a:pt x="65" y="25"/>
                    <a:pt x="64" y="23"/>
                    <a:pt x="64" y="22"/>
                  </a:cubicBezTo>
                  <a:cubicBezTo>
                    <a:pt x="65" y="21"/>
                    <a:pt x="67" y="20"/>
                    <a:pt x="68" y="20"/>
                  </a:cubicBezTo>
                  <a:cubicBezTo>
                    <a:pt x="69" y="20"/>
                    <a:pt x="70" y="22"/>
                    <a:pt x="71" y="23"/>
                  </a:cubicBezTo>
                  <a:cubicBezTo>
                    <a:pt x="72" y="23"/>
                    <a:pt x="72" y="25"/>
                    <a:pt x="72" y="26"/>
                  </a:cubicBezTo>
                  <a:cubicBezTo>
                    <a:pt x="72" y="27"/>
                    <a:pt x="71" y="30"/>
                    <a:pt x="72" y="32"/>
                  </a:cubicBezTo>
                  <a:cubicBezTo>
                    <a:pt x="72" y="33"/>
                    <a:pt x="74" y="34"/>
                    <a:pt x="75" y="34"/>
                  </a:cubicBezTo>
                  <a:cubicBezTo>
                    <a:pt x="76" y="35"/>
                    <a:pt x="80" y="36"/>
                    <a:pt x="81" y="36"/>
                  </a:cubicBezTo>
                  <a:cubicBezTo>
                    <a:pt x="82" y="37"/>
                    <a:pt x="85" y="38"/>
                    <a:pt x="86" y="39"/>
                  </a:cubicBezTo>
                  <a:cubicBezTo>
                    <a:pt x="88" y="40"/>
                    <a:pt x="89" y="42"/>
                    <a:pt x="90" y="43"/>
                  </a:cubicBezTo>
                  <a:cubicBezTo>
                    <a:pt x="91" y="44"/>
                    <a:pt x="93" y="47"/>
                    <a:pt x="94" y="47"/>
                  </a:cubicBezTo>
                  <a:cubicBezTo>
                    <a:pt x="95" y="47"/>
                    <a:pt x="96" y="45"/>
                    <a:pt x="96" y="44"/>
                  </a:cubicBezTo>
                  <a:cubicBezTo>
                    <a:pt x="96" y="43"/>
                    <a:pt x="96" y="41"/>
                    <a:pt x="97" y="41"/>
                  </a:cubicBezTo>
                  <a:cubicBezTo>
                    <a:pt x="97" y="40"/>
                    <a:pt x="98" y="39"/>
                    <a:pt x="99" y="39"/>
                  </a:cubicBezTo>
                  <a:cubicBezTo>
                    <a:pt x="100" y="39"/>
                    <a:pt x="101" y="38"/>
                    <a:pt x="101" y="39"/>
                  </a:cubicBezTo>
                  <a:cubicBezTo>
                    <a:pt x="102" y="39"/>
                    <a:pt x="103" y="42"/>
                    <a:pt x="104" y="42"/>
                  </a:cubicBezTo>
                  <a:cubicBezTo>
                    <a:pt x="105" y="43"/>
                    <a:pt x="107" y="43"/>
                    <a:pt x="108" y="42"/>
                  </a:cubicBezTo>
                  <a:cubicBezTo>
                    <a:pt x="109" y="42"/>
                    <a:pt x="109" y="39"/>
                    <a:pt x="110" y="39"/>
                  </a:cubicBezTo>
                  <a:cubicBezTo>
                    <a:pt x="111" y="38"/>
                    <a:pt x="112" y="38"/>
                    <a:pt x="113" y="39"/>
                  </a:cubicBezTo>
                  <a:cubicBezTo>
                    <a:pt x="114" y="39"/>
                    <a:pt x="115" y="41"/>
                    <a:pt x="115" y="42"/>
                  </a:cubicBezTo>
                  <a:cubicBezTo>
                    <a:pt x="116" y="43"/>
                    <a:pt x="115" y="44"/>
                    <a:pt x="115" y="45"/>
                  </a:cubicBezTo>
                  <a:cubicBezTo>
                    <a:pt x="114" y="47"/>
                    <a:pt x="114" y="48"/>
                    <a:pt x="113" y="49"/>
                  </a:cubicBezTo>
                  <a:cubicBezTo>
                    <a:pt x="113" y="50"/>
                    <a:pt x="114" y="51"/>
                    <a:pt x="114" y="52"/>
                  </a:cubicBezTo>
                  <a:cubicBezTo>
                    <a:pt x="115" y="53"/>
                    <a:pt x="116" y="53"/>
                    <a:pt x="116" y="54"/>
                  </a:cubicBezTo>
                  <a:cubicBezTo>
                    <a:pt x="117" y="54"/>
                    <a:pt x="117" y="56"/>
                    <a:pt x="116" y="56"/>
                  </a:cubicBezTo>
                  <a:cubicBezTo>
                    <a:pt x="116" y="57"/>
                    <a:pt x="116" y="58"/>
                    <a:pt x="116" y="59"/>
                  </a:cubicBezTo>
                  <a:cubicBezTo>
                    <a:pt x="116" y="60"/>
                    <a:pt x="116" y="62"/>
                    <a:pt x="117" y="62"/>
                  </a:cubicBezTo>
                  <a:cubicBezTo>
                    <a:pt x="117" y="63"/>
                    <a:pt x="119" y="65"/>
                    <a:pt x="120" y="66"/>
                  </a:cubicBezTo>
                  <a:cubicBezTo>
                    <a:pt x="121" y="66"/>
                    <a:pt x="123" y="66"/>
                    <a:pt x="124" y="66"/>
                  </a:cubicBezTo>
                  <a:cubicBezTo>
                    <a:pt x="126" y="66"/>
                    <a:pt x="128" y="69"/>
                    <a:pt x="128" y="7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99"/>
            <p:cNvSpPr>
              <a:spLocks/>
            </p:cNvSpPr>
            <p:nvPr/>
          </p:nvSpPr>
          <p:spPr bwMode="auto">
            <a:xfrm>
              <a:off x="2362" y="2922"/>
              <a:ext cx="22" cy="11"/>
            </a:xfrm>
            <a:custGeom>
              <a:avLst/>
              <a:gdLst>
                <a:gd name="T0" fmla="*/ 7 w 8"/>
                <a:gd name="T1" fmla="*/ 1 h 4"/>
                <a:gd name="T2" fmla="*/ 5 w 8"/>
                <a:gd name="T3" fmla="*/ 1 h 4"/>
                <a:gd name="T4" fmla="*/ 3 w 8"/>
                <a:gd name="T5" fmla="*/ 1 h 4"/>
                <a:gd name="T6" fmla="*/ 1 w 8"/>
                <a:gd name="T7" fmla="*/ 1 h 4"/>
                <a:gd name="T8" fmla="*/ 0 w 8"/>
                <a:gd name="T9" fmla="*/ 2 h 4"/>
                <a:gd name="T10" fmla="*/ 1 w 8"/>
                <a:gd name="T11" fmla="*/ 4 h 4"/>
                <a:gd name="T12" fmla="*/ 3 w 8"/>
                <a:gd name="T13" fmla="*/ 4 h 4"/>
                <a:gd name="T14" fmla="*/ 5 w 8"/>
                <a:gd name="T15" fmla="*/ 4 h 4"/>
                <a:gd name="T16" fmla="*/ 5 w 8"/>
                <a:gd name="T17" fmla="*/ 3 h 4"/>
                <a:gd name="T18" fmla="*/ 7 w 8"/>
                <a:gd name="T19" fmla="*/ 4 h 4"/>
                <a:gd name="T20" fmla="*/ 8 w 8"/>
                <a:gd name="T21" fmla="*/ 2 h 4"/>
                <a:gd name="T22" fmla="*/ 7 w 8"/>
                <a:gd name="T2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1"/>
                  </a:moveTo>
                  <a:cubicBezTo>
                    <a:pt x="6" y="0"/>
                    <a:pt x="6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1" y="1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3" y="4"/>
                    <a:pt x="3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8" y="4"/>
                    <a:pt x="8" y="2"/>
                    <a:pt x="8" y="2"/>
                  </a:cubicBezTo>
                  <a:cubicBezTo>
                    <a:pt x="8" y="2"/>
                    <a:pt x="7" y="1"/>
                    <a:pt x="7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100"/>
            <p:cNvSpPr>
              <a:spLocks/>
            </p:cNvSpPr>
            <p:nvPr/>
          </p:nvSpPr>
          <p:spPr bwMode="auto">
            <a:xfrm>
              <a:off x="2362" y="2922"/>
              <a:ext cx="22" cy="11"/>
            </a:xfrm>
            <a:custGeom>
              <a:avLst/>
              <a:gdLst>
                <a:gd name="T0" fmla="*/ 7 w 8"/>
                <a:gd name="T1" fmla="*/ 1 h 4"/>
                <a:gd name="T2" fmla="*/ 5 w 8"/>
                <a:gd name="T3" fmla="*/ 1 h 4"/>
                <a:gd name="T4" fmla="*/ 3 w 8"/>
                <a:gd name="T5" fmla="*/ 1 h 4"/>
                <a:gd name="T6" fmla="*/ 1 w 8"/>
                <a:gd name="T7" fmla="*/ 1 h 4"/>
                <a:gd name="T8" fmla="*/ 0 w 8"/>
                <a:gd name="T9" fmla="*/ 2 h 4"/>
                <a:gd name="T10" fmla="*/ 1 w 8"/>
                <a:gd name="T11" fmla="*/ 4 h 4"/>
                <a:gd name="T12" fmla="*/ 3 w 8"/>
                <a:gd name="T13" fmla="*/ 4 h 4"/>
                <a:gd name="T14" fmla="*/ 5 w 8"/>
                <a:gd name="T15" fmla="*/ 4 h 4"/>
                <a:gd name="T16" fmla="*/ 5 w 8"/>
                <a:gd name="T17" fmla="*/ 3 h 4"/>
                <a:gd name="T18" fmla="*/ 7 w 8"/>
                <a:gd name="T19" fmla="*/ 4 h 4"/>
                <a:gd name="T20" fmla="*/ 8 w 8"/>
                <a:gd name="T21" fmla="*/ 2 h 4"/>
                <a:gd name="T22" fmla="*/ 7 w 8"/>
                <a:gd name="T2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1"/>
                  </a:moveTo>
                  <a:cubicBezTo>
                    <a:pt x="6" y="0"/>
                    <a:pt x="6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1" y="1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3" y="4"/>
                    <a:pt x="3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8" y="4"/>
                    <a:pt x="8" y="2"/>
                    <a:pt x="8" y="2"/>
                  </a:cubicBezTo>
                  <a:cubicBezTo>
                    <a:pt x="8" y="2"/>
                    <a:pt x="7" y="1"/>
                    <a:pt x="7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101"/>
            <p:cNvSpPr>
              <a:spLocks/>
            </p:cNvSpPr>
            <p:nvPr/>
          </p:nvSpPr>
          <p:spPr bwMode="auto">
            <a:xfrm>
              <a:off x="2318" y="2864"/>
              <a:ext cx="9" cy="11"/>
            </a:xfrm>
            <a:custGeom>
              <a:avLst/>
              <a:gdLst>
                <a:gd name="T0" fmla="*/ 3 w 3"/>
                <a:gd name="T1" fmla="*/ 1 h 4"/>
                <a:gd name="T2" fmla="*/ 2 w 3"/>
                <a:gd name="T3" fmla="*/ 0 h 4"/>
                <a:gd name="T4" fmla="*/ 1 w 3"/>
                <a:gd name="T5" fmla="*/ 0 h 4"/>
                <a:gd name="T6" fmla="*/ 0 w 3"/>
                <a:gd name="T7" fmla="*/ 1 h 4"/>
                <a:gd name="T8" fmla="*/ 1 w 3"/>
                <a:gd name="T9" fmla="*/ 3 h 4"/>
                <a:gd name="T10" fmla="*/ 2 w 3"/>
                <a:gd name="T11" fmla="*/ 3 h 4"/>
                <a:gd name="T12" fmla="*/ 2 w 3"/>
                <a:gd name="T13" fmla="*/ 2 h 4"/>
                <a:gd name="T14" fmla="*/ 3 w 3"/>
                <a:gd name="T1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3" y="1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2" y="4"/>
                    <a:pt x="2" y="3"/>
                  </a:cubicBezTo>
                  <a:cubicBezTo>
                    <a:pt x="3" y="3"/>
                    <a:pt x="2" y="2"/>
                    <a:pt x="2" y="2"/>
                  </a:cubicBezTo>
                  <a:cubicBezTo>
                    <a:pt x="3" y="2"/>
                    <a:pt x="3" y="1"/>
                    <a:pt x="3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102"/>
            <p:cNvSpPr>
              <a:spLocks/>
            </p:cNvSpPr>
            <p:nvPr/>
          </p:nvSpPr>
          <p:spPr bwMode="auto">
            <a:xfrm>
              <a:off x="2318" y="2864"/>
              <a:ext cx="9" cy="11"/>
            </a:xfrm>
            <a:custGeom>
              <a:avLst/>
              <a:gdLst>
                <a:gd name="T0" fmla="*/ 3 w 3"/>
                <a:gd name="T1" fmla="*/ 1 h 4"/>
                <a:gd name="T2" fmla="*/ 2 w 3"/>
                <a:gd name="T3" fmla="*/ 0 h 4"/>
                <a:gd name="T4" fmla="*/ 1 w 3"/>
                <a:gd name="T5" fmla="*/ 0 h 4"/>
                <a:gd name="T6" fmla="*/ 0 w 3"/>
                <a:gd name="T7" fmla="*/ 1 h 4"/>
                <a:gd name="T8" fmla="*/ 1 w 3"/>
                <a:gd name="T9" fmla="*/ 3 h 4"/>
                <a:gd name="T10" fmla="*/ 2 w 3"/>
                <a:gd name="T11" fmla="*/ 3 h 4"/>
                <a:gd name="T12" fmla="*/ 2 w 3"/>
                <a:gd name="T13" fmla="*/ 2 h 4"/>
                <a:gd name="T14" fmla="*/ 3 w 3"/>
                <a:gd name="T1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3" y="1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2" y="4"/>
                    <a:pt x="2" y="3"/>
                  </a:cubicBezTo>
                  <a:cubicBezTo>
                    <a:pt x="3" y="3"/>
                    <a:pt x="2" y="2"/>
                    <a:pt x="2" y="2"/>
                  </a:cubicBezTo>
                  <a:cubicBezTo>
                    <a:pt x="3" y="2"/>
                    <a:pt x="3" y="1"/>
                    <a:pt x="3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103"/>
            <p:cNvSpPr>
              <a:spLocks/>
            </p:cNvSpPr>
            <p:nvPr/>
          </p:nvSpPr>
          <p:spPr bwMode="auto">
            <a:xfrm>
              <a:off x="2283" y="2867"/>
              <a:ext cx="30" cy="22"/>
            </a:xfrm>
            <a:custGeom>
              <a:avLst/>
              <a:gdLst>
                <a:gd name="T0" fmla="*/ 11 w 11"/>
                <a:gd name="T1" fmla="*/ 2 h 8"/>
                <a:gd name="T2" fmla="*/ 9 w 11"/>
                <a:gd name="T3" fmla="*/ 2 h 8"/>
                <a:gd name="T4" fmla="*/ 7 w 11"/>
                <a:gd name="T5" fmla="*/ 0 h 8"/>
                <a:gd name="T6" fmla="*/ 5 w 11"/>
                <a:gd name="T7" fmla="*/ 1 h 8"/>
                <a:gd name="T8" fmla="*/ 2 w 11"/>
                <a:gd name="T9" fmla="*/ 0 h 8"/>
                <a:gd name="T10" fmla="*/ 1 w 11"/>
                <a:gd name="T11" fmla="*/ 2 h 8"/>
                <a:gd name="T12" fmla="*/ 0 w 11"/>
                <a:gd name="T13" fmla="*/ 5 h 8"/>
                <a:gd name="T14" fmla="*/ 2 w 11"/>
                <a:gd name="T15" fmla="*/ 7 h 8"/>
                <a:gd name="T16" fmla="*/ 3 w 11"/>
                <a:gd name="T17" fmla="*/ 8 h 8"/>
                <a:gd name="T18" fmla="*/ 5 w 11"/>
                <a:gd name="T19" fmla="*/ 7 h 8"/>
                <a:gd name="T20" fmla="*/ 8 w 11"/>
                <a:gd name="T21" fmla="*/ 7 h 8"/>
                <a:gd name="T22" fmla="*/ 10 w 11"/>
                <a:gd name="T23" fmla="*/ 7 h 8"/>
                <a:gd name="T24" fmla="*/ 11 w 11"/>
                <a:gd name="T25" fmla="*/ 4 h 8"/>
                <a:gd name="T26" fmla="*/ 11 w 11"/>
                <a:gd name="T2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8">
                  <a:moveTo>
                    <a:pt x="11" y="2"/>
                  </a:moveTo>
                  <a:cubicBezTo>
                    <a:pt x="10" y="2"/>
                    <a:pt x="9" y="2"/>
                    <a:pt x="9" y="2"/>
                  </a:cubicBezTo>
                  <a:cubicBezTo>
                    <a:pt x="8" y="1"/>
                    <a:pt x="7" y="0"/>
                    <a:pt x="7" y="0"/>
                  </a:cubicBezTo>
                  <a:cubicBezTo>
                    <a:pt x="6" y="0"/>
                    <a:pt x="5" y="1"/>
                    <a:pt x="5" y="1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2" y="0"/>
                    <a:pt x="1" y="2"/>
                    <a:pt x="1" y="2"/>
                  </a:cubicBezTo>
                  <a:cubicBezTo>
                    <a:pt x="0" y="3"/>
                    <a:pt x="0" y="5"/>
                    <a:pt x="0" y="5"/>
                  </a:cubicBezTo>
                  <a:cubicBezTo>
                    <a:pt x="0" y="6"/>
                    <a:pt x="2" y="6"/>
                    <a:pt x="2" y="7"/>
                  </a:cubicBezTo>
                  <a:cubicBezTo>
                    <a:pt x="2" y="7"/>
                    <a:pt x="3" y="8"/>
                    <a:pt x="3" y="8"/>
                  </a:cubicBezTo>
                  <a:cubicBezTo>
                    <a:pt x="4" y="8"/>
                    <a:pt x="4" y="7"/>
                    <a:pt x="5" y="7"/>
                  </a:cubicBezTo>
                  <a:cubicBezTo>
                    <a:pt x="6" y="7"/>
                    <a:pt x="7" y="8"/>
                    <a:pt x="8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0" y="7"/>
                    <a:pt x="10" y="5"/>
                    <a:pt x="11" y="4"/>
                  </a:cubicBezTo>
                  <a:cubicBezTo>
                    <a:pt x="11" y="4"/>
                    <a:pt x="11" y="3"/>
                    <a:pt x="11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104"/>
            <p:cNvSpPr>
              <a:spLocks/>
            </p:cNvSpPr>
            <p:nvPr/>
          </p:nvSpPr>
          <p:spPr bwMode="auto">
            <a:xfrm>
              <a:off x="2283" y="2867"/>
              <a:ext cx="30" cy="22"/>
            </a:xfrm>
            <a:custGeom>
              <a:avLst/>
              <a:gdLst>
                <a:gd name="T0" fmla="*/ 11 w 11"/>
                <a:gd name="T1" fmla="*/ 2 h 8"/>
                <a:gd name="T2" fmla="*/ 9 w 11"/>
                <a:gd name="T3" fmla="*/ 2 h 8"/>
                <a:gd name="T4" fmla="*/ 7 w 11"/>
                <a:gd name="T5" fmla="*/ 0 h 8"/>
                <a:gd name="T6" fmla="*/ 5 w 11"/>
                <a:gd name="T7" fmla="*/ 1 h 8"/>
                <a:gd name="T8" fmla="*/ 2 w 11"/>
                <a:gd name="T9" fmla="*/ 0 h 8"/>
                <a:gd name="T10" fmla="*/ 1 w 11"/>
                <a:gd name="T11" fmla="*/ 2 h 8"/>
                <a:gd name="T12" fmla="*/ 0 w 11"/>
                <a:gd name="T13" fmla="*/ 5 h 8"/>
                <a:gd name="T14" fmla="*/ 2 w 11"/>
                <a:gd name="T15" fmla="*/ 7 h 8"/>
                <a:gd name="T16" fmla="*/ 3 w 11"/>
                <a:gd name="T17" fmla="*/ 8 h 8"/>
                <a:gd name="T18" fmla="*/ 5 w 11"/>
                <a:gd name="T19" fmla="*/ 7 h 8"/>
                <a:gd name="T20" fmla="*/ 8 w 11"/>
                <a:gd name="T21" fmla="*/ 7 h 8"/>
                <a:gd name="T22" fmla="*/ 10 w 11"/>
                <a:gd name="T23" fmla="*/ 7 h 8"/>
                <a:gd name="T24" fmla="*/ 11 w 11"/>
                <a:gd name="T25" fmla="*/ 4 h 8"/>
                <a:gd name="T26" fmla="*/ 11 w 11"/>
                <a:gd name="T2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8">
                  <a:moveTo>
                    <a:pt x="11" y="2"/>
                  </a:moveTo>
                  <a:cubicBezTo>
                    <a:pt x="10" y="2"/>
                    <a:pt x="9" y="2"/>
                    <a:pt x="9" y="2"/>
                  </a:cubicBezTo>
                  <a:cubicBezTo>
                    <a:pt x="8" y="1"/>
                    <a:pt x="7" y="0"/>
                    <a:pt x="7" y="0"/>
                  </a:cubicBezTo>
                  <a:cubicBezTo>
                    <a:pt x="6" y="0"/>
                    <a:pt x="5" y="1"/>
                    <a:pt x="5" y="1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2" y="0"/>
                    <a:pt x="1" y="2"/>
                    <a:pt x="1" y="2"/>
                  </a:cubicBezTo>
                  <a:cubicBezTo>
                    <a:pt x="0" y="3"/>
                    <a:pt x="0" y="5"/>
                    <a:pt x="0" y="5"/>
                  </a:cubicBezTo>
                  <a:cubicBezTo>
                    <a:pt x="0" y="6"/>
                    <a:pt x="2" y="6"/>
                    <a:pt x="2" y="7"/>
                  </a:cubicBezTo>
                  <a:cubicBezTo>
                    <a:pt x="2" y="7"/>
                    <a:pt x="3" y="8"/>
                    <a:pt x="3" y="8"/>
                  </a:cubicBezTo>
                  <a:cubicBezTo>
                    <a:pt x="4" y="8"/>
                    <a:pt x="4" y="7"/>
                    <a:pt x="5" y="7"/>
                  </a:cubicBezTo>
                  <a:cubicBezTo>
                    <a:pt x="6" y="7"/>
                    <a:pt x="7" y="8"/>
                    <a:pt x="8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0" y="7"/>
                    <a:pt x="10" y="5"/>
                    <a:pt x="11" y="4"/>
                  </a:cubicBezTo>
                  <a:cubicBezTo>
                    <a:pt x="11" y="4"/>
                    <a:pt x="11" y="3"/>
                    <a:pt x="11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105"/>
            <p:cNvSpPr>
              <a:spLocks/>
            </p:cNvSpPr>
            <p:nvPr/>
          </p:nvSpPr>
          <p:spPr bwMode="auto">
            <a:xfrm>
              <a:off x="2255" y="2633"/>
              <a:ext cx="492" cy="439"/>
            </a:xfrm>
            <a:custGeom>
              <a:avLst/>
              <a:gdLst>
                <a:gd name="T0" fmla="*/ 176 w 179"/>
                <a:gd name="T1" fmla="*/ 133 h 160"/>
                <a:gd name="T2" fmla="*/ 170 w 179"/>
                <a:gd name="T3" fmla="*/ 144 h 160"/>
                <a:gd name="T4" fmla="*/ 163 w 179"/>
                <a:gd name="T5" fmla="*/ 153 h 160"/>
                <a:gd name="T6" fmla="*/ 156 w 179"/>
                <a:gd name="T7" fmla="*/ 150 h 160"/>
                <a:gd name="T8" fmla="*/ 147 w 179"/>
                <a:gd name="T9" fmla="*/ 157 h 160"/>
                <a:gd name="T10" fmla="*/ 138 w 179"/>
                <a:gd name="T11" fmla="*/ 159 h 160"/>
                <a:gd name="T12" fmla="*/ 133 w 179"/>
                <a:gd name="T13" fmla="*/ 158 h 160"/>
                <a:gd name="T14" fmla="*/ 133 w 179"/>
                <a:gd name="T15" fmla="*/ 154 h 160"/>
                <a:gd name="T16" fmla="*/ 125 w 179"/>
                <a:gd name="T17" fmla="*/ 148 h 160"/>
                <a:gd name="T18" fmla="*/ 117 w 179"/>
                <a:gd name="T19" fmla="*/ 143 h 160"/>
                <a:gd name="T20" fmla="*/ 107 w 179"/>
                <a:gd name="T21" fmla="*/ 139 h 160"/>
                <a:gd name="T22" fmla="*/ 103 w 179"/>
                <a:gd name="T23" fmla="*/ 137 h 160"/>
                <a:gd name="T24" fmla="*/ 105 w 179"/>
                <a:gd name="T25" fmla="*/ 130 h 160"/>
                <a:gd name="T26" fmla="*/ 109 w 179"/>
                <a:gd name="T27" fmla="*/ 122 h 160"/>
                <a:gd name="T28" fmla="*/ 101 w 179"/>
                <a:gd name="T29" fmla="*/ 107 h 160"/>
                <a:gd name="T30" fmla="*/ 89 w 179"/>
                <a:gd name="T31" fmla="*/ 92 h 160"/>
                <a:gd name="T32" fmla="*/ 85 w 179"/>
                <a:gd name="T33" fmla="*/ 91 h 160"/>
                <a:gd name="T34" fmla="*/ 77 w 179"/>
                <a:gd name="T35" fmla="*/ 96 h 160"/>
                <a:gd name="T36" fmla="*/ 64 w 179"/>
                <a:gd name="T37" fmla="*/ 98 h 160"/>
                <a:gd name="T38" fmla="*/ 50 w 179"/>
                <a:gd name="T39" fmla="*/ 105 h 160"/>
                <a:gd name="T40" fmla="*/ 55 w 179"/>
                <a:gd name="T41" fmla="*/ 97 h 160"/>
                <a:gd name="T42" fmla="*/ 62 w 179"/>
                <a:gd name="T43" fmla="*/ 86 h 160"/>
                <a:gd name="T44" fmla="*/ 48 w 179"/>
                <a:gd name="T45" fmla="*/ 75 h 160"/>
                <a:gd name="T46" fmla="*/ 38 w 179"/>
                <a:gd name="T47" fmla="*/ 79 h 160"/>
                <a:gd name="T48" fmla="*/ 30 w 179"/>
                <a:gd name="T49" fmla="*/ 77 h 160"/>
                <a:gd name="T50" fmla="*/ 29 w 179"/>
                <a:gd name="T51" fmla="*/ 82 h 160"/>
                <a:gd name="T52" fmla="*/ 25 w 179"/>
                <a:gd name="T53" fmla="*/ 69 h 160"/>
                <a:gd name="T54" fmla="*/ 13 w 179"/>
                <a:gd name="T55" fmla="*/ 51 h 160"/>
                <a:gd name="T56" fmla="*/ 0 w 179"/>
                <a:gd name="T57" fmla="*/ 33 h 160"/>
                <a:gd name="T58" fmla="*/ 9 w 179"/>
                <a:gd name="T59" fmla="*/ 21 h 160"/>
                <a:gd name="T60" fmla="*/ 14 w 179"/>
                <a:gd name="T61" fmla="*/ 7 h 160"/>
                <a:gd name="T62" fmla="*/ 25 w 179"/>
                <a:gd name="T63" fmla="*/ 12 h 160"/>
                <a:gd name="T64" fmla="*/ 32 w 179"/>
                <a:gd name="T65" fmla="*/ 2 h 160"/>
                <a:gd name="T66" fmla="*/ 45 w 179"/>
                <a:gd name="T67" fmla="*/ 6 h 160"/>
                <a:gd name="T68" fmla="*/ 51 w 179"/>
                <a:gd name="T69" fmla="*/ 11 h 160"/>
                <a:gd name="T70" fmla="*/ 64 w 179"/>
                <a:gd name="T71" fmla="*/ 11 h 160"/>
                <a:gd name="T72" fmla="*/ 77 w 179"/>
                <a:gd name="T73" fmla="*/ 9 h 160"/>
                <a:gd name="T74" fmla="*/ 94 w 179"/>
                <a:gd name="T75" fmla="*/ 4 h 160"/>
                <a:gd name="T76" fmla="*/ 110 w 179"/>
                <a:gd name="T77" fmla="*/ 3 h 160"/>
                <a:gd name="T78" fmla="*/ 112 w 179"/>
                <a:gd name="T79" fmla="*/ 18 h 160"/>
                <a:gd name="T80" fmla="*/ 122 w 179"/>
                <a:gd name="T81" fmla="*/ 30 h 160"/>
                <a:gd name="T82" fmla="*/ 136 w 179"/>
                <a:gd name="T83" fmla="*/ 38 h 160"/>
                <a:gd name="T84" fmla="*/ 150 w 179"/>
                <a:gd name="T85" fmla="*/ 42 h 160"/>
                <a:gd name="T86" fmla="*/ 153 w 179"/>
                <a:gd name="T87" fmla="*/ 58 h 160"/>
                <a:gd name="T88" fmla="*/ 142 w 179"/>
                <a:gd name="T89" fmla="*/ 65 h 160"/>
                <a:gd name="T90" fmla="*/ 136 w 179"/>
                <a:gd name="T91" fmla="*/ 71 h 160"/>
                <a:gd name="T92" fmla="*/ 146 w 179"/>
                <a:gd name="T93" fmla="*/ 82 h 160"/>
                <a:gd name="T94" fmla="*/ 145 w 179"/>
                <a:gd name="T95" fmla="*/ 92 h 160"/>
                <a:gd name="T96" fmla="*/ 154 w 179"/>
                <a:gd name="T97" fmla="*/ 102 h 160"/>
                <a:gd name="T98" fmla="*/ 163 w 179"/>
                <a:gd name="T99" fmla="*/ 111 h 160"/>
                <a:gd name="T100" fmla="*/ 171 w 179"/>
                <a:gd name="T101" fmla="*/ 12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9" h="160">
                  <a:moveTo>
                    <a:pt x="178" y="125"/>
                  </a:moveTo>
                  <a:cubicBezTo>
                    <a:pt x="178" y="126"/>
                    <a:pt x="179" y="127"/>
                    <a:pt x="179" y="128"/>
                  </a:cubicBezTo>
                  <a:cubicBezTo>
                    <a:pt x="179" y="129"/>
                    <a:pt x="178" y="131"/>
                    <a:pt x="178" y="132"/>
                  </a:cubicBezTo>
                  <a:cubicBezTo>
                    <a:pt x="177" y="132"/>
                    <a:pt x="176" y="133"/>
                    <a:pt x="176" y="133"/>
                  </a:cubicBezTo>
                  <a:cubicBezTo>
                    <a:pt x="175" y="134"/>
                    <a:pt x="175" y="136"/>
                    <a:pt x="174" y="136"/>
                  </a:cubicBezTo>
                  <a:cubicBezTo>
                    <a:pt x="174" y="137"/>
                    <a:pt x="172" y="137"/>
                    <a:pt x="171" y="138"/>
                  </a:cubicBezTo>
                  <a:cubicBezTo>
                    <a:pt x="170" y="138"/>
                    <a:pt x="169" y="140"/>
                    <a:pt x="169" y="141"/>
                  </a:cubicBezTo>
                  <a:cubicBezTo>
                    <a:pt x="169" y="142"/>
                    <a:pt x="170" y="143"/>
                    <a:pt x="170" y="144"/>
                  </a:cubicBezTo>
                  <a:cubicBezTo>
                    <a:pt x="170" y="145"/>
                    <a:pt x="170" y="147"/>
                    <a:pt x="169" y="147"/>
                  </a:cubicBezTo>
                  <a:cubicBezTo>
                    <a:pt x="169" y="148"/>
                    <a:pt x="167" y="148"/>
                    <a:pt x="167" y="149"/>
                  </a:cubicBezTo>
                  <a:cubicBezTo>
                    <a:pt x="166" y="149"/>
                    <a:pt x="165" y="150"/>
                    <a:pt x="164" y="151"/>
                  </a:cubicBezTo>
                  <a:cubicBezTo>
                    <a:pt x="164" y="151"/>
                    <a:pt x="164" y="152"/>
                    <a:pt x="163" y="153"/>
                  </a:cubicBezTo>
                  <a:cubicBezTo>
                    <a:pt x="163" y="153"/>
                    <a:pt x="163" y="153"/>
                    <a:pt x="163" y="152"/>
                  </a:cubicBezTo>
                  <a:cubicBezTo>
                    <a:pt x="162" y="152"/>
                    <a:pt x="163" y="151"/>
                    <a:pt x="162" y="151"/>
                  </a:cubicBezTo>
                  <a:cubicBezTo>
                    <a:pt x="162" y="150"/>
                    <a:pt x="160" y="150"/>
                    <a:pt x="159" y="150"/>
                  </a:cubicBezTo>
                  <a:cubicBezTo>
                    <a:pt x="158" y="150"/>
                    <a:pt x="156" y="150"/>
                    <a:pt x="156" y="150"/>
                  </a:cubicBezTo>
                  <a:cubicBezTo>
                    <a:pt x="154" y="150"/>
                    <a:pt x="153" y="150"/>
                    <a:pt x="152" y="151"/>
                  </a:cubicBezTo>
                  <a:cubicBezTo>
                    <a:pt x="151" y="151"/>
                    <a:pt x="151" y="153"/>
                    <a:pt x="150" y="154"/>
                  </a:cubicBezTo>
                  <a:cubicBezTo>
                    <a:pt x="149" y="154"/>
                    <a:pt x="149" y="154"/>
                    <a:pt x="149" y="154"/>
                  </a:cubicBezTo>
                  <a:cubicBezTo>
                    <a:pt x="148" y="155"/>
                    <a:pt x="147" y="156"/>
                    <a:pt x="147" y="157"/>
                  </a:cubicBezTo>
                  <a:cubicBezTo>
                    <a:pt x="146" y="157"/>
                    <a:pt x="147" y="159"/>
                    <a:pt x="146" y="159"/>
                  </a:cubicBezTo>
                  <a:cubicBezTo>
                    <a:pt x="146" y="160"/>
                    <a:pt x="145" y="160"/>
                    <a:pt x="145" y="160"/>
                  </a:cubicBezTo>
                  <a:cubicBezTo>
                    <a:pt x="144" y="160"/>
                    <a:pt x="142" y="159"/>
                    <a:pt x="142" y="159"/>
                  </a:cubicBezTo>
                  <a:cubicBezTo>
                    <a:pt x="141" y="159"/>
                    <a:pt x="139" y="160"/>
                    <a:pt x="138" y="159"/>
                  </a:cubicBezTo>
                  <a:cubicBezTo>
                    <a:pt x="138" y="159"/>
                    <a:pt x="138" y="158"/>
                    <a:pt x="138" y="158"/>
                  </a:cubicBezTo>
                  <a:cubicBezTo>
                    <a:pt x="138" y="157"/>
                    <a:pt x="137" y="157"/>
                    <a:pt x="136" y="157"/>
                  </a:cubicBezTo>
                  <a:cubicBezTo>
                    <a:pt x="136" y="157"/>
                    <a:pt x="135" y="158"/>
                    <a:pt x="135" y="158"/>
                  </a:cubicBezTo>
                  <a:cubicBezTo>
                    <a:pt x="135" y="158"/>
                    <a:pt x="134" y="158"/>
                    <a:pt x="133" y="158"/>
                  </a:cubicBezTo>
                  <a:cubicBezTo>
                    <a:pt x="133" y="158"/>
                    <a:pt x="132" y="158"/>
                    <a:pt x="131" y="157"/>
                  </a:cubicBezTo>
                  <a:cubicBezTo>
                    <a:pt x="131" y="157"/>
                    <a:pt x="131" y="156"/>
                    <a:pt x="132" y="156"/>
                  </a:cubicBezTo>
                  <a:cubicBezTo>
                    <a:pt x="132" y="155"/>
                    <a:pt x="133" y="156"/>
                    <a:pt x="133" y="156"/>
                  </a:cubicBezTo>
                  <a:cubicBezTo>
                    <a:pt x="134" y="155"/>
                    <a:pt x="133" y="154"/>
                    <a:pt x="133" y="154"/>
                  </a:cubicBezTo>
                  <a:cubicBezTo>
                    <a:pt x="133" y="153"/>
                    <a:pt x="133" y="152"/>
                    <a:pt x="132" y="151"/>
                  </a:cubicBezTo>
                  <a:cubicBezTo>
                    <a:pt x="132" y="150"/>
                    <a:pt x="130" y="151"/>
                    <a:pt x="129" y="150"/>
                  </a:cubicBezTo>
                  <a:cubicBezTo>
                    <a:pt x="129" y="150"/>
                    <a:pt x="128" y="149"/>
                    <a:pt x="127" y="148"/>
                  </a:cubicBezTo>
                  <a:cubicBezTo>
                    <a:pt x="127" y="148"/>
                    <a:pt x="125" y="148"/>
                    <a:pt x="125" y="148"/>
                  </a:cubicBezTo>
                  <a:cubicBezTo>
                    <a:pt x="124" y="148"/>
                    <a:pt x="124" y="146"/>
                    <a:pt x="123" y="146"/>
                  </a:cubicBezTo>
                  <a:cubicBezTo>
                    <a:pt x="123" y="145"/>
                    <a:pt x="123" y="144"/>
                    <a:pt x="122" y="144"/>
                  </a:cubicBezTo>
                  <a:cubicBezTo>
                    <a:pt x="122" y="143"/>
                    <a:pt x="120" y="143"/>
                    <a:pt x="120" y="143"/>
                  </a:cubicBezTo>
                  <a:cubicBezTo>
                    <a:pt x="119" y="143"/>
                    <a:pt x="118" y="143"/>
                    <a:pt x="117" y="143"/>
                  </a:cubicBezTo>
                  <a:cubicBezTo>
                    <a:pt x="117" y="143"/>
                    <a:pt x="115" y="144"/>
                    <a:pt x="115" y="144"/>
                  </a:cubicBezTo>
                  <a:cubicBezTo>
                    <a:pt x="114" y="144"/>
                    <a:pt x="112" y="143"/>
                    <a:pt x="111" y="142"/>
                  </a:cubicBezTo>
                  <a:cubicBezTo>
                    <a:pt x="110" y="142"/>
                    <a:pt x="110" y="139"/>
                    <a:pt x="109" y="139"/>
                  </a:cubicBezTo>
                  <a:cubicBezTo>
                    <a:pt x="109" y="139"/>
                    <a:pt x="108" y="139"/>
                    <a:pt x="107" y="139"/>
                  </a:cubicBezTo>
                  <a:cubicBezTo>
                    <a:pt x="107" y="139"/>
                    <a:pt x="106" y="139"/>
                    <a:pt x="106" y="138"/>
                  </a:cubicBezTo>
                  <a:cubicBezTo>
                    <a:pt x="106" y="138"/>
                    <a:pt x="106" y="138"/>
                    <a:pt x="105" y="137"/>
                  </a:cubicBezTo>
                  <a:cubicBezTo>
                    <a:pt x="105" y="137"/>
                    <a:pt x="105" y="137"/>
                    <a:pt x="104" y="137"/>
                  </a:cubicBezTo>
                  <a:cubicBezTo>
                    <a:pt x="104" y="137"/>
                    <a:pt x="103" y="138"/>
                    <a:pt x="103" y="137"/>
                  </a:cubicBezTo>
                  <a:cubicBezTo>
                    <a:pt x="102" y="137"/>
                    <a:pt x="101" y="136"/>
                    <a:pt x="101" y="136"/>
                  </a:cubicBezTo>
                  <a:cubicBezTo>
                    <a:pt x="101" y="135"/>
                    <a:pt x="101" y="134"/>
                    <a:pt x="101" y="134"/>
                  </a:cubicBezTo>
                  <a:cubicBezTo>
                    <a:pt x="101" y="133"/>
                    <a:pt x="102" y="133"/>
                    <a:pt x="103" y="132"/>
                  </a:cubicBezTo>
                  <a:cubicBezTo>
                    <a:pt x="103" y="132"/>
                    <a:pt x="104" y="131"/>
                    <a:pt x="105" y="130"/>
                  </a:cubicBezTo>
                  <a:cubicBezTo>
                    <a:pt x="105" y="130"/>
                    <a:pt x="104" y="129"/>
                    <a:pt x="103" y="128"/>
                  </a:cubicBezTo>
                  <a:cubicBezTo>
                    <a:pt x="103" y="128"/>
                    <a:pt x="104" y="127"/>
                    <a:pt x="104" y="126"/>
                  </a:cubicBezTo>
                  <a:cubicBezTo>
                    <a:pt x="105" y="125"/>
                    <a:pt x="106" y="124"/>
                    <a:pt x="107" y="123"/>
                  </a:cubicBezTo>
                  <a:cubicBezTo>
                    <a:pt x="107" y="123"/>
                    <a:pt x="109" y="123"/>
                    <a:pt x="109" y="122"/>
                  </a:cubicBezTo>
                  <a:cubicBezTo>
                    <a:pt x="109" y="122"/>
                    <a:pt x="109" y="121"/>
                    <a:pt x="109" y="120"/>
                  </a:cubicBezTo>
                  <a:cubicBezTo>
                    <a:pt x="109" y="120"/>
                    <a:pt x="107" y="119"/>
                    <a:pt x="107" y="119"/>
                  </a:cubicBezTo>
                  <a:cubicBezTo>
                    <a:pt x="106" y="117"/>
                    <a:pt x="105" y="114"/>
                    <a:pt x="105" y="113"/>
                  </a:cubicBezTo>
                  <a:cubicBezTo>
                    <a:pt x="104" y="111"/>
                    <a:pt x="102" y="108"/>
                    <a:pt x="101" y="107"/>
                  </a:cubicBezTo>
                  <a:cubicBezTo>
                    <a:pt x="100" y="105"/>
                    <a:pt x="99" y="102"/>
                    <a:pt x="98" y="101"/>
                  </a:cubicBezTo>
                  <a:cubicBezTo>
                    <a:pt x="98" y="100"/>
                    <a:pt x="96" y="99"/>
                    <a:pt x="95" y="99"/>
                  </a:cubicBezTo>
                  <a:cubicBezTo>
                    <a:pt x="95" y="98"/>
                    <a:pt x="93" y="96"/>
                    <a:pt x="92" y="95"/>
                  </a:cubicBezTo>
                  <a:cubicBezTo>
                    <a:pt x="91" y="94"/>
                    <a:pt x="89" y="93"/>
                    <a:pt x="89" y="92"/>
                  </a:cubicBezTo>
                  <a:cubicBezTo>
                    <a:pt x="89" y="92"/>
                    <a:pt x="89" y="91"/>
                    <a:pt x="89" y="91"/>
                  </a:cubicBezTo>
                  <a:cubicBezTo>
                    <a:pt x="88" y="90"/>
                    <a:pt x="87" y="90"/>
                    <a:pt x="87" y="90"/>
                  </a:cubicBezTo>
                  <a:cubicBezTo>
                    <a:pt x="86" y="91"/>
                    <a:pt x="86" y="92"/>
                    <a:pt x="86" y="92"/>
                  </a:cubicBezTo>
                  <a:cubicBezTo>
                    <a:pt x="86" y="92"/>
                    <a:pt x="85" y="91"/>
                    <a:pt x="85" y="91"/>
                  </a:cubicBezTo>
                  <a:cubicBezTo>
                    <a:pt x="84" y="92"/>
                    <a:pt x="84" y="94"/>
                    <a:pt x="83" y="94"/>
                  </a:cubicBezTo>
                  <a:cubicBezTo>
                    <a:pt x="83" y="95"/>
                    <a:pt x="83" y="96"/>
                    <a:pt x="82" y="96"/>
                  </a:cubicBezTo>
                  <a:cubicBezTo>
                    <a:pt x="81" y="97"/>
                    <a:pt x="80" y="96"/>
                    <a:pt x="80" y="96"/>
                  </a:cubicBezTo>
                  <a:cubicBezTo>
                    <a:pt x="79" y="96"/>
                    <a:pt x="78" y="95"/>
                    <a:pt x="77" y="96"/>
                  </a:cubicBezTo>
                  <a:cubicBezTo>
                    <a:pt x="77" y="96"/>
                    <a:pt x="76" y="97"/>
                    <a:pt x="75" y="97"/>
                  </a:cubicBezTo>
                  <a:cubicBezTo>
                    <a:pt x="74" y="98"/>
                    <a:pt x="72" y="99"/>
                    <a:pt x="70" y="99"/>
                  </a:cubicBezTo>
                  <a:cubicBezTo>
                    <a:pt x="69" y="99"/>
                    <a:pt x="68" y="100"/>
                    <a:pt x="67" y="100"/>
                  </a:cubicBezTo>
                  <a:cubicBezTo>
                    <a:pt x="66" y="99"/>
                    <a:pt x="65" y="98"/>
                    <a:pt x="64" y="98"/>
                  </a:cubicBezTo>
                  <a:cubicBezTo>
                    <a:pt x="63" y="98"/>
                    <a:pt x="61" y="99"/>
                    <a:pt x="60" y="99"/>
                  </a:cubicBezTo>
                  <a:cubicBezTo>
                    <a:pt x="59" y="100"/>
                    <a:pt x="57" y="101"/>
                    <a:pt x="56" y="101"/>
                  </a:cubicBezTo>
                  <a:cubicBezTo>
                    <a:pt x="56" y="102"/>
                    <a:pt x="55" y="103"/>
                    <a:pt x="55" y="103"/>
                  </a:cubicBezTo>
                  <a:cubicBezTo>
                    <a:pt x="54" y="104"/>
                    <a:pt x="51" y="105"/>
                    <a:pt x="50" y="105"/>
                  </a:cubicBezTo>
                  <a:cubicBezTo>
                    <a:pt x="50" y="104"/>
                    <a:pt x="49" y="103"/>
                    <a:pt x="49" y="103"/>
                  </a:cubicBezTo>
                  <a:cubicBezTo>
                    <a:pt x="49" y="102"/>
                    <a:pt x="51" y="101"/>
                    <a:pt x="51" y="100"/>
                  </a:cubicBezTo>
                  <a:cubicBezTo>
                    <a:pt x="51" y="100"/>
                    <a:pt x="51" y="98"/>
                    <a:pt x="51" y="98"/>
                  </a:cubicBezTo>
                  <a:cubicBezTo>
                    <a:pt x="52" y="97"/>
                    <a:pt x="55" y="98"/>
                    <a:pt x="55" y="97"/>
                  </a:cubicBezTo>
                  <a:cubicBezTo>
                    <a:pt x="56" y="96"/>
                    <a:pt x="56" y="94"/>
                    <a:pt x="57" y="93"/>
                  </a:cubicBezTo>
                  <a:cubicBezTo>
                    <a:pt x="57" y="92"/>
                    <a:pt x="59" y="90"/>
                    <a:pt x="60" y="90"/>
                  </a:cubicBezTo>
                  <a:cubicBezTo>
                    <a:pt x="61" y="89"/>
                    <a:pt x="62" y="89"/>
                    <a:pt x="62" y="89"/>
                  </a:cubicBezTo>
                  <a:cubicBezTo>
                    <a:pt x="63" y="88"/>
                    <a:pt x="62" y="86"/>
                    <a:pt x="62" y="86"/>
                  </a:cubicBezTo>
                  <a:cubicBezTo>
                    <a:pt x="61" y="85"/>
                    <a:pt x="61" y="84"/>
                    <a:pt x="60" y="84"/>
                  </a:cubicBezTo>
                  <a:cubicBezTo>
                    <a:pt x="59" y="83"/>
                    <a:pt x="56" y="83"/>
                    <a:pt x="55" y="83"/>
                  </a:cubicBezTo>
                  <a:cubicBezTo>
                    <a:pt x="54" y="82"/>
                    <a:pt x="52" y="80"/>
                    <a:pt x="51" y="79"/>
                  </a:cubicBezTo>
                  <a:cubicBezTo>
                    <a:pt x="50" y="78"/>
                    <a:pt x="49" y="76"/>
                    <a:pt x="48" y="75"/>
                  </a:cubicBezTo>
                  <a:cubicBezTo>
                    <a:pt x="47" y="75"/>
                    <a:pt x="46" y="74"/>
                    <a:pt x="45" y="74"/>
                  </a:cubicBezTo>
                  <a:cubicBezTo>
                    <a:pt x="44" y="74"/>
                    <a:pt x="43" y="75"/>
                    <a:pt x="42" y="75"/>
                  </a:cubicBezTo>
                  <a:cubicBezTo>
                    <a:pt x="41" y="76"/>
                    <a:pt x="40" y="77"/>
                    <a:pt x="39" y="78"/>
                  </a:cubicBezTo>
                  <a:cubicBezTo>
                    <a:pt x="39" y="78"/>
                    <a:pt x="39" y="79"/>
                    <a:pt x="38" y="79"/>
                  </a:cubicBezTo>
                  <a:cubicBezTo>
                    <a:pt x="38" y="80"/>
                    <a:pt x="37" y="79"/>
                    <a:pt x="36" y="79"/>
                  </a:cubicBezTo>
                  <a:cubicBezTo>
                    <a:pt x="36" y="79"/>
                    <a:pt x="35" y="77"/>
                    <a:pt x="34" y="77"/>
                  </a:cubicBezTo>
                  <a:cubicBezTo>
                    <a:pt x="34" y="77"/>
                    <a:pt x="32" y="77"/>
                    <a:pt x="32" y="77"/>
                  </a:cubicBezTo>
                  <a:cubicBezTo>
                    <a:pt x="31" y="77"/>
                    <a:pt x="30" y="77"/>
                    <a:pt x="30" y="77"/>
                  </a:cubicBezTo>
                  <a:cubicBezTo>
                    <a:pt x="29" y="77"/>
                    <a:pt x="29" y="79"/>
                    <a:pt x="29" y="79"/>
                  </a:cubicBezTo>
                  <a:cubicBezTo>
                    <a:pt x="29" y="80"/>
                    <a:pt x="31" y="80"/>
                    <a:pt x="31" y="80"/>
                  </a:cubicBezTo>
                  <a:cubicBezTo>
                    <a:pt x="31" y="80"/>
                    <a:pt x="31" y="81"/>
                    <a:pt x="31" y="82"/>
                  </a:cubicBezTo>
                  <a:cubicBezTo>
                    <a:pt x="31" y="82"/>
                    <a:pt x="29" y="82"/>
                    <a:pt x="29" y="82"/>
                  </a:cubicBezTo>
                  <a:cubicBezTo>
                    <a:pt x="28" y="82"/>
                    <a:pt x="27" y="82"/>
                    <a:pt x="27" y="82"/>
                  </a:cubicBezTo>
                  <a:cubicBezTo>
                    <a:pt x="26" y="81"/>
                    <a:pt x="26" y="80"/>
                    <a:pt x="25" y="79"/>
                  </a:cubicBezTo>
                  <a:cubicBezTo>
                    <a:pt x="25" y="78"/>
                    <a:pt x="26" y="76"/>
                    <a:pt x="26" y="75"/>
                  </a:cubicBezTo>
                  <a:cubicBezTo>
                    <a:pt x="26" y="73"/>
                    <a:pt x="25" y="70"/>
                    <a:pt x="25" y="69"/>
                  </a:cubicBezTo>
                  <a:cubicBezTo>
                    <a:pt x="24" y="67"/>
                    <a:pt x="23" y="64"/>
                    <a:pt x="22" y="62"/>
                  </a:cubicBezTo>
                  <a:cubicBezTo>
                    <a:pt x="21" y="62"/>
                    <a:pt x="19" y="61"/>
                    <a:pt x="18" y="60"/>
                  </a:cubicBezTo>
                  <a:cubicBezTo>
                    <a:pt x="17" y="59"/>
                    <a:pt x="15" y="57"/>
                    <a:pt x="15" y="56"/>
                  </a:cubicBezTo>
                  <a:cubicBezTo>
                    <a:pt x="14" y="55"/>
                    <a:pt x="14" y="53"/>
                    <a:pt x="13" y="51"/>
                  </a:cubicBezTo>
                  <a:cubicBezTo>
                    <a:pt x="12" y="50"/>
                    <a:pt x="11" y="47"/>
                    <a:pt x="10" y="46"/>
                  </a:cubicBezTo>
                  <a:cubicBezTo>
                    <a:pt x="9" y="44"/>
                    <a:pt x="6" y="40"/>
                    <a:pt x="5" y="39"/>
                  </a:cubicBezTo>
                  <a:cubicBezTo>
                    <a:pt x="4" y="37"/>
                    <a:pt x="2" y="35"/>
                    <a:pt x="1" y="34"/>
                  </a:cubicBezTo>
                  <a:cubicBezTo>
                    <a:pt x="1" y="33"/>
                    <a:pt x="0" y="33"/>
                    <a:pt x="0" y="33"/>
                  </a:cubicBezTo>
                  <a:cubicBezTo>
                    <a:pt x="1" y="32"/>
                    <a:pt x="3" y="32"/>
                    <a:pt x="3" y="31"/>
                  </a:cubicBezTo>
                  <a:cubicBezTo>
                    <a:pt x="4" y="31"/>
                    <a:pt x="6" y="30"/>
                    <a:pt x="6" y="30"/>
                  </a:cubicBezTo>
                  <a:cubicBezTo>
                    <a:pt x="7" y="29"/>
                    <a:pt x="9" y="27"/>
                    <a:pt x="9" y="25"/>
                  </a:cubicBezTo>
                  <a:cubicBezTo>
                    <a:pt x="9" y="24"/>
                    <a:pt x="9" y="22"/>
                    <a:pt x="9" y="21"/>
                  </a:cubicBezTo>
                  <a:cubicBezTo>
                    <a:pt x="9" y="19"/>
                    <a:pt x="10" y="17"/>
                    <a:pt x="10" y="16"/>
                  </a:cubicBezTo>
                  <a:cubicBezTo>
                    <a:pt x="10" y="15"/>
                    <a:pt x="11" y="13"/>
                    <a:pt x="12" y="12"/>
                  </a:cubicBezTo>
                  <a:cubicBezTo>
                    <a:pt x="12" y="11"/>
                    <a:pt x="14" y="9"/>
                    <a:pt x="14" y="8"/>
                  </a:cubicBezTo>
                  <a:cubicBezTo>
                    <a:pt x="14" y="8"/>
                    <a:pt x="14" y="8"/>
                    <a:pt x="14" y="7"/>
                  </a:cubicBezTo>
                  <a:cubicBezTo>
                    <a:pt x="15" y="7"/>
                    <a:pt x="16" y="7"/>
                    <a:pt x="17" y="7"/>
                  </a:cubicBezTo>
                  <a:cubicBezTo>
                    <a:pt x="18" y="7"/>
                    <a:pt x="21" y="7"/>
                    <a:pt x="21" y="8"/>
                  </a:cubicBezTo>
                  <a:cubicBezTo>
                    <a:pt x="22" y="9"/>
                    <a:pt x="22" y="10"/>
                    <a:pt x="22" y="11"/>
                  </a:cubicBezTo>
                  <a:cubicBezTo>
                    <a:pt x="23" y="11"/>
                    <a:pt x="24" y="12"/>
                    <a:pt x="25" y="12"/>
                  </a:cubicBezTo>
                  <a:cubicBezTo>
                    <a:pt x="26" y="12"/>
                    <a:pt x="28" y="12"/>
                    <a:pt x="29" y="11"/>
                  </a:cubicBezTo>
                  <a:cubicBezTo>
                    <a:pt x="30" y="11"/>
                    <a:pt x="30" y="9"/>
                    <a:pt x="30" y="8"/>
                  </a:cubicBezTo>
                  <a:cubicBezTo>
                    <a:pt x="30" y="7"/>
                    <a:pt x="29" y="5"/>
                    <a:pt x="30" y="4"/>
                  </a:cubicBezTo>
                  <a:cubicBezTo>
                    <a:pt x="30" y="3"/>
                    <a:pt x="31" y="2"/>
                    <a:pt x="32" y="2"/>
                  </a:cubicBezTo>
                  <a:cubicBezTo>
                    <a:pt x="33" y="2"/>
                    <a:pt x="35" y="2"/>
                    <a:pt x="36" y="2"/>
                  </a:cubicBezTo>
                  <a:cubicBezTo>
                    <a:pt x="36" y="3"/>
                    <a:pt x="37" y="4"/>
                    <a:pt x="38" y="4"/>
                  </a:cubicBezTo>
                  <a:cubicBezTo>
                    <a:pt x="39" y="5"/>
                    <a:pt x="42" y="4"/>
                    <a:pt x="43" y="5"/>
                  </a:cubicBezTo>
                  <a:cubicBezTo>
                    <a:pt x="43" y="5"/>
                    <a:pt x="45" y="5"/>
                    <a:pt x="45" y="6"/>
                  </a:cubicBezTo>
                  <a:cubicBezTo>
                    <a:pt x="45" y="7"/>
                    <a:pt x="44" y="8"/>
                    <a:pt x="44" y="9"/>
                  </a:cubicBezTo>
                  <a:cubicBezTo>
                    <a:pt x="44" y="10"/>
                    <a:pt x="44" y="13"/>
                    <a:pt x="45" y="14"/>
                  </a:cubicBezTo>
                  <a:cubicBezTo>
                    <a:pt x="46" y="14"/>
                    <a:pt x="48" y="14"/>
                    <a:pt x="48" y="14"/>
                  </a:cubicBezTo>
                  <a:cubicBezTo>
                    <a:pt x="49" y="14"/>
                    <a:pt x="50" y="12"/>
                    <a:pt x="51" y="11"/>
                  </a:cubicBezTo>
                  <a:cubicBezTo>
                    <a:pt x="52" y="11"/>
                    <a:pt x="53" y="12"/>
                    <a:pt x="53" y="12"/>
                  </a:cubicBezTo>
                  <a:cubicBezTo>
                    <a:pt x="54" y="12"/>
                    <a:pt x="55" y="13"/>
                    <a:pt x="56" y="13"/>
                  </a:cubicBezTo>
                  <a:cubicBezTo>
                    <a:pt x="58" y="14"/>
                    <a:pt x="61" y="13"/>
                    <a:pt x="63" y="12"/>
                  </a:cubicBezTo>
                  <a:cubicBezTo>
                    <a:pt x="63" y="12"/>
                    <a:pt x="63" y="11"/>
                    <a:pt x="64" y="11"/>
                  </a:cubicBezTo>
                  <a:cubicBezTo>
                    <a:pt x="65" y="10"/>
                    <a:pt x="67" y="11"/>
                    <a:pt x="68" y="12"/>
                  </a:cubicBezTo>
                  <a:cubicBezTo>
                    <a:pt x="69" y="12"/>
                    <a:pt x="71" y="15"/>
                    <a:pt x="72" y="15"/>
                  </a:cubicBezTo>
                  <a:cubicBezTo>
                    <a:pt x="73" y="16"/>
                    <a:pt x="76" y="15"/>
                    <a:pt x="76" y="14"/>
                  </a:cubicBezTo>
                  <a:cubicBezTo>
                    <a:pt x="77" y="13"/>
                    <a:pt x="76" y="10"/>
                    <a:pt x="77" y="9"/>
                  </a:cubicBezTo>
                  <a:cubicBezTo>
                    <a:pt x="78" y="8"/>
                    <a:pt x="80" y="7"/>
                    <a:pt x="81" y="6"/>
                  </a:cubicBezTo>
                  <a:cubicBezTo>
                    <a:pt x="82" y="5"/>
                    <a:pt x="84" y="4"/>
                    <a:pt x="85" y="4"/>
                  </a:cubicBezTo>
                  <a:cubicBezTo>
                    <a:pt x="87" y="4"/>
                    <a:pt x="89" y="5"/>
                    <a:pt x="91" y="5"/>
                  </a:cubicBezTo>
                  <a:cubicBezTo>
                    <a:pt x="92" y="5"/>
                    <a:pt x="94" y="5"/>
                    <a:pt x="94" y="4"/>
                  </a:cubicBezTo>
                  <a:cubicBezTo>
                    <a:pt x="95" y="3"/>
                    <a:pt x="96" y="1"/>
                    <a:pt x="96" y="1"/>
                  </a:cubicBezTo>
                  <a:cubicBezTo>
                    <a:pt x="97" y="0"/>
                    <a:pt x="100" y="0"/>
                    <a:pt x="101" y="0"/>
                  </a:cubicBezTo>
                  <a:cubicBezTo>
                    <a:pt x="102" y="1"/>
                    <a:pt x="104" y="0"/>
                    <a:pt x="105" y="1"/>
                  </a:cubicBezTo>
                  <a:cubicBezTo>
                    <a:pt x="106" y="1"/>
                    <a:pt x="109" y="2"/>
                    <a:pt x="110" y="3"/>
                  </a:cubicBezTo>
                  <a:cubicBezTo>
                    <a:pt x="110" y="4"/>
                    <a:pt x="112" y="7"/>
                    <a:pt x="112" y="8"/>
                  </a:cubicBezTo>
                  <a:cubicBezTo>
                    <a:pt x="111" y="9"/>
                    <a:pt x="109" y="9"/>
                    <a:pt x="108" y="9"/>
                  </a:cubicBezTo>
                  <a:cubicBezTo>
                    <a:pt x="108" y="11"/>
                    <a:pt x="108" y="14"/>
                    <a:pt x="109" y="16"/>
                  </a:cubicBezTo>
                  <a:cubicBezTo>
                    <a:pt x="110" y="16"/>
                    <a:pt x="111" y="17"/>
                    <a:pt x="112" y="18"/>
                  </a:cubicBezTo>
                  <a:cubicBezTo>
                    <a:pt x="113" y="18"/>
                    <a:pt x="115" y="19"/>
                    <a:pt x="117" y="19"/>
                  </a:cubicBezTo>
                  <a:cubicBezTo>
                    <a:pt x="118" y="20"/>
                    <a:pt x="120" y="19"/>
                    <a:pt x="121" y="19"/>
                  </a:cubicBezTo>
                  <a:cubicBezTo>
                    <a:pt x="122" y="20"/>
                    <a:pt x="122" y="23"/>
                    <a:pt x="123" y="24"/>
                  </a:cubicBezTo>
                  <a:cubicBezTo>
                    <a:pt x="123" y="26"/>
                    <a:pt x="122" y="29"/>
                    <a:pt x="122" y="30"/>
                  </a:cubicBezTo>
                  <a:cubicBezTo>
                    <a:pt x="122" y="31"/>
                    <a:pt x="124" y="32"/>
                    <a:pt x="124" y="33"/>
                  </a:cubicBezTo>
                  <a:cubicBezTo>
                    <a:pt x="125" y="34"/>
                    <a:pt x="125" y="37"/>
                    <a:pt x="126" y="38"/>
                  </a:cubicBezTo>
                  <a:cubicBezTo>
                    <a:pt x="127" y="39"/>
                    <a:pt x="130" y="40"/>
                    <a:pt x="132" y="40"/>
                  </a:cubicBezTo>
                  <a:cubicBezTo>
                    <a:pt x="133" y="40"/>
                    <a:pt x="135" y="38"/>
                    <a:pt x="136" y="38"/>
                  </a:cubicBezTo>
                  <a:cubicBezTo>
                    <a:pt x="137" y="38"/>
                    <a:pt x="138" y="37"/>
                    <a:pt x="139" y="37"/>
                  </a:cubicBezTo>
                  <a:cubicBezTo>
                    <a:pt x="141" y="37"/>
                    <a:pt x="143" y="39"/>
                    <a:pt x="144" y="40"/>
                  </a:cubicBezTo>
                  <a:cubicBezTo>
                    <a:pt x="145" y="40"/>
                    <a:pt x="147" y="41"/>
                    <a:pt x="148" y="42"/>
                  </a:cubicBezTo>
                  <a:cubicBezTo>
                    <a:pt x="149" y="42"/>
                    <a:pt x="149" y="42"/>
                    <a:pt x="150" y="42"/>
                  </a:cubicBezTo>
                  <a:cubicBezTo>
                    <a:pt x="150" y="43"/>
                    <a:pt x="150" y="44"/>
                    <a:pt x="150" y="44"/>
                  </a:cubicBezTo>
                  <a:cubicBezTo>
                    <a:pt x="150" y="45"/>
                    <a:pt x="150" y="48"/>
                    <a:pt x="151" y="49"/>
                  </a:cubicBezTo>
                  <a:cubicBezTo>
                    <a:pt x="151" y="50"/>
                    <a:pt x="152" y="52"/>
                    <a:pt x="152" y="52"/>
                  </a:cubicBezTo>
                  <a:cubicBezTo>
                    <a:pt x="153" y="54"/>
                    <a:pt x="153" y="57"/>
                    <a:pt x="153" y="58"/>
                  </a:cubicBezTo>
                  <a:cubicBezTo>
                    <a:pt x="153" y="59"/>
                    <a:pt x="151" y="60"/>
                    <a:pt x="150" y="61"/>
                  </a:cubicBezTo>
                  <a:cubicBezTo>
                    <a:pt x="150" y="61"/>
                    <a:pt x="148" y="61"/>
                    <a:pt x="148" y="62"/>
                  </a:cubicBezTo>
                  <a:cubicBezTo>
                    <a:pt x="147" y="62"/>
                    <a:pt x="146" y="64"/>
                    <a:pt x="145" y="65"/>
                  </a:cubicBezTo>
                  <a:cubicBezTo>
                    <a:pt x="144" y="65"/>
                    <a:pt x="143" y="65"/>
                    <a:pt x="142" y="65"/>
                  </a:cubicBezTo>
                  <a:cubicBezTo>
                    <a:pt x="141" y="64"/>
                    <a:pt x="141" y="63"/>
                    <a:pt x="140" y="63"/>
                  </a:cubicBezTo>
                  <a:cubicBezTo>
                    <a:pt x="139" y="62"/>
                    <a:pt x="138" y="63"/>
                    <a:pt x="137" y="63"/>
                  </a:cubicBezTo>
                  <a:cubicBezTo>
                    <a:pt x="136" y="64"/>
                    <a:pt x="135" y="65"/>
                    <a:pt x="135" y="66"/>
                  </a:cubicBezTo>
                  <a:cubicBezTo>
                    <a:pt x="135" y="68"/>
                    <a:pt x="135" y="70"/>
                    <a:pt x="136" y="71"/>
                  </a:cubicBezTo>
                  <a:cubicBezTo>
                    <a:pt x="136" y="72"/>
                    <a:pt x="138" y="74"/>
                    <a:pt x="138" y="75"/>
                  </a:cubicBezTo>
                  <a:cubicBezTo>
                    <a:pt x="139" y="76"/>
                    <a:pt x="139" y="78"/>
                    <a:pt x="140" y="78"/>
                  </a:cubicBezTo>
                  <a:cubicBezTo>
                    <a:pt x="140" y="79"/>
                    <a:pt x="142" y="81"/>
                    <a:pt x="143" y="81"/>
                  </a:cubicBezTo>
                  <a:cubicBezTo>
                    <a:pt x="144" y="82"/>
                    <a:pt x="146" y="81"/>
                    <a:pt x="146" y="82"/>
                  </a:cubicBezTo>
                  <a:cubicBezTo>
                    <a:pt x="147" y="83"/>
                    <a:pt x="147" y="85"/>
                    <a:pt x="148" y="85"/>
                  </a:cubicBezTo>
                  <a:cubicBezTo>
                    <a:pt x="148" y="86"/>
                    <a:pt x="148" y="88"/>
                    <a:pt x="148" y="88"/>
                  </a:cubicBezTo>
                  <a:cubicBezTo>
                    <a:pt x="147" y="89"/>
                    <a:pt x="146" y="89"/>
                    <a:pt x="145" y="90"/>
                  </a:cubicBezTo>
                  <a:cubicBezTo>
                    <a:pt x="145" y="90"/>
                    <a:pt x="145" y="91"/>
                    <a:pt x="145" y="92"/>
                  </a:cubicBezTo>
                  <a:cubicBezTo>
                    <a:pt x="145" y="93"/>
                    <a:pt x="147" y="94"/>
                    <a:pt x="147" y="95"/>
                  </a:cubicBezTo>
                  <a:cubicBezTo>
                    <a:pt x="148" y="95"/>
                    <a:pt x="149" y="95"/>
                    <a:pt x="150" y="95"/>
                  </a:cubicBezTo>
                  <a:cubicBezTo>
                    <a:pt x="151" y="95"/>
                    <a:pt x="152" y="96"/>
                    <a:pt x="153" y="97"/>
                  </a:cubicBezTo>
                  <a:cubicBezTo>
                    <a:pt x="154" y="98"/>
                    <a:pt x="154" y="101"/>
                    <a:pt x="154" y="102"/>
                  </a:cubicBezTo>
                  <a:cubicBezTo>
                    <a:pt x="154" y="103"/>
                    <a:pt x="153" y="105"/>
                    <a:pt x="153" y="106"/>
                  </a:cubicBezTo>
                  <a:cubicBezTo>
                    <a:pt x="154" y="107"/>
                    <a:pt x="154" y="109"/>
                    <a:pt x="156" y="109"/>
                  </a:cubicBezTo>
                  <a:cubicBezTo>
                    <a:pt x="156" y="110"/>
                    <a:pt x="158" y="111"/>
                    <a:pt x="158" y="111"/>
                  </a:cubicBezTo>
                  <a:cubicBezTo>
                    <a:pt x="159" y="111"/>
                    <a:pt x="162" y="111"/>
                    <a:pt x="163" y="111"/>
                  </a:cubicBezTo>
                  <a:cubicBezTo>
                    <a:pt x="164" y="112"/>
                    <a:pt x="166" y="112"/>
                    <a:pt x="167" y="113"/>
                  </a:cubicBezTo>
                  <a:cubicBezTo>
                    <a:pt x="168" y="114"/>
                    <a:pt x="169" y="116"/>
                    <a:pt x="169" y="117"/>
                  </a:cubicBezTo>
                  <a:cubicBezTo>
                    <a:pt x="169" y="118"/>
                    <a:pt x="169" y="120"/>
                    <a:pt x="170" y="120"/>
                  </a:cubicBezTo>
                  <a:cubicBezTo>
                    <a:pt x="170" y="121"/>
                    <a:pt x="170" y="122"/>
                    <a:pt x="171" y="122"/>
                  </a:cubicBezTo>
                  <a:cubicBezTo>
                    <a:pt x="172" y="123"/>
                    <a:pt x="174" y="122"/>
                    <a:pt x="175" y="122"/>
                  </a:cubicBezTo>
                  <a:cubicBezTo>
                    <a:pt x="176" y="122"/>
                    <a:pt x="177" y="122"/>
                    <a:pt x="177" y="122"/>
                  </a:cubicBezTo>
                  <a:cubicBezTo>
                    <a:pt x="178" y="122"/>
                    <a:pt x="178" y="124"/>
                    <a:pt x="178" y="12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106"/>
            <p:cNvSpPr>
              <a:spLocks/>
            </p:cNvSpPr>
            <p:nvPr/>
          </p:nvSpPr>
          <p:spPr bwMode="auto">
            <a:xfrm>
              <a:off x="2255" y="2633"/>
              <a:ext cx="492" cy="439"/>
            </a:xfrm>
            <a:custGeom>
              <a:avLst/>
              <a:gdLst>
                <a:gd name="T0" fmla="*/ 176 w 179"/>
                <a:gd name="T1" fmla="*/ 133 h 160"/>
                <a:gd name="T2" fmla="*/ 170 w 179"/>
                <a:gd name="T3" fmla="*/ 144 h 160"/>
                <a:gd name="T4" fmla="*/ 163 w 179"/>
                <a:gd name="T5" fmla="*/ 153 h 160"/>
                <a:gd name="T6" fmla="*/ 156 w 179"/>
                <a:gd name="T7" fmla="*/ 150 h 160"/>
                <a:gd name="T8" fmla="*/ 147 w 179"/>
                <a:gd name="T9" fmla="*/ 157 h 160"/>
                <a:gd name="T10" fmla="*/ 138 w 179"/>
                <a:gd name="T11" fmla="*/ 159 h 160"/>
                <a:gd name="T12" fmla="*/ 133 w 179"/>
                <a:gd name="T13" fmla="*/ 158 h 160"/>
                <a:gd name="T14" fmla="*/ 133 w 179"/>
                <a:gd name="T15" fmla="*/ 154 h 160"/>
                <a:gd name="T16" fmla="*/ 125 w 179"/>
                <a:gd name="T17" fmla="*/ 148 h 160"/>
                <a:gd name="T18" fmla="*/ 117 w 179"/>
                <a:gd name="T19" fmla="*/ 143 h 160"/>
                <a:gd name="T20" fmla="*/ 107 w 179"/>
                <a:gd name="T21" fmla="*/ 139 h 160"/>
                <a:gd name="T22" fmla="*/ 103 w 179"/>
                <a:gd name="T23" fmla="*/ 137 h 160"/>
                <a:gd name="T24" fmla="*/ 105 w 179"/>
                <a:gd name="T25" fmla="*/ 130 h 160"/>
                <a:gd name="T26" fmla="*/ 109 w 179"/>
                <a:gd name="T27" fmla="*/ 122 h 160"/>
                <a:gd name="T28" fmla="*/ 101 w 179"/>
                <a:gd name="T29" fmla="*/ 107 h 160"/>
                <a:gd name="T30" fmla="*/ 89 w 179"/>
                <a:gd name="T31" fmla="*/ 92 h 160"/>
                <a:gd name="T32" fmla="*/ 85 w 179"/>
                <a:gd name="T33" fmla="*/ 91 h 160"/>
                <a:gd name="T34" fmla="*/ 77 w 179"/>
                <a:gd name="T35" fmla="*/ 96 h 160"/>
                <a:gd name="T36" fmla="*/ 64 w 179"/>
                <a:gd name="T37" fmla="*/ 98 h 160"/>
                <a:gd name="T38" fmla="*/ 50 w 179"/>
                <a:gd name="T39" fmla="*/ 105 h 160"/>
                <a:gd name="T40" fmla="*/ 55 w 179"/>
                <a:gd name="T41" fmla="*/ 97 h 160"/>
                <a:gd name="T42" fmla="*/ 62 w 179"/>
                <a:gd name="T43" fmla="*/ 86 h 160"/>
                <a:gd name="T44" fmla="*/ 48 w 179"/>
                <a:gd name="T45" fmla="*/ 75 h 160"/>
                <a:gd name="T46" fmla="*/ 38 w 179"/>
                <a:gd name="T47" fmla="*/ 79 h 160"/>
                <a:gd name="T48" fmla="*/ 30 w 179"/>
                <a:gd name="T49" fmla="*/ 77 h 160"/>
                <a:gd name="T50" fmla="*/ 29 w 179"/>
                <a:gd name="T51" fmla="*/ 82 h 160"/>
                <a:gd name="T52" fmla="*/ 25 w 179"/>
                <a:gd name="T53" fmla="*/ 69 h 160"/>
                <a:gd name="T54" fmla="*/ 13 w 179"/>
                <a:gd name="T55" fmla="*/ 51 h 160"/>
                <a:gd name="T56" fmla="*/ 0 w 179"/>
                <a:gd name="T57" fmla="*/ 33 h 160"/>
                <a:gd name="T58" fmla="*/ 9 w 179"/>
                <a:gd name="T59" fmla="*/ 21 h 160"/>
                <a:gd name="T60" fmla="*/ 14 w 179"/>
                <a:gd name="T61" fmla="*/ 7 h 160"/>
                <a:gd name="T62" fmla="*/ 25 w 179"/>
                <a:gd name="T63" fmla="*/ 12 h 160"/>
                <a:gd name="T64" fmla="*/ 32 w 179"/>
                <a:gd name="T65" fmla="*/ 2 h 160"/>
                <a:gd name="T66" fmla="*/ 45 w 179"/>
                <a:gd name="T67" fmla="*/ 6 h 160"/>
                <a:gd name="T68" fmla="*/ 51 w 179"/>
                <a:gd name="T69" fmla="*/ 11 h 160"/>
                <a:gd name="T70" fmla="*/ 64 w 179"/>
                <a:gd name="T71" fmla="*/ 11 h 160"/>
                <a:gd name="T72" fmla="*/ 77 w 179"/>
                <a:gd name="T73" fmla="*/ 9 h 160"/>
                <a:gd name="T74" fmla="*/ 94 w 179"/>
                <a:gd name="T75" fmla="*/ 4 h 160"/>
                <a:gd name="T76" fmla="*/ 110 w 179"/>
                <a:gd name="T77" fmla="*/ 3 h 160"/>
                <a:gd name="T78" fmla="*/ 112 w 179"/>
                <a:gd name="T79" fmla="*/ 18 h 160"/>
                <a:gd name="T80" fmla="*/ 122 w 179"/>
                <a:gd name="T81" fmla="*/ 30 h 160"/>
                <a:gd name="T82" fmla="*/ 136 w 179"/>
                <a:gd name="T83" fmla="*/ 38 h 160"/>
                <a:gd name="T84" fmla="*/ 150 w 179"/>
                <a:gd name="T85" fmla="*/ 42 h 160"/>
                <a:gd name="T86" fmla="*/ 153 w 179"/>
                <a:gd name="T87" fmla="*/ 58 h 160"/>
                <a:gd name="T88" fmla="*/ 142 w 179"/>
                <a:gd name="T89" fmla="*/ 65 h 160"/>
                <a:gd name="T90" fmla="*/ 136 w 179"/>
                <a:gd name="T91" fmla="*/ 71 h 160"/>
                <a:gd name="T92" fmla="*/ 146 w 179"/>
                <a:gd name="T93" fmla="*/ 82 h 160"/>
                <a:gd name="T94" fmla="*/ 145 w 179"/>
                <a:gd name="T95" fmla="*/ 92 h 160"/>
                <a:gd name="T96" fmla="*/ 154 w 179"/>
                <a:gd name="T97" fmla="*/ 102 h 160"/>
                <a:gd name="T98" fmla="*/ 163 w 179"/>
                <a:gd name="T99" fmla="*/ 111 h 160"/>
                <a:gd name="T100" fmla="*/ 171 w 179"/>
                <a:gd name="T101" fmla="*/ 12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9" h="160">
                  <a:moveTo>
                    <a:pt x="178" y="125"/>
                  </a:moveTo>
                  <a:cubicBezTo>
                    <a:pt x="178" y="126"/>
                    <a:pt x="179" y="127"/>
                    <a:pt x="179" y="128"/>
                  </a:cubicBezTo>
                  <a:cubicBezTo>
                    <a:pt x="179" y="129"/>
                    <a:pt x="178" y="131"/>
                    <a:pt x="178" y="132"/>
                  </a:cubicBezTo>
                  <a:cubicBezTo>
                    <a:pt x="177" y="132"/>
                    <a:pt x="176" y="133"/>
                    <a:pt x="176" y="133"/>
                  </a:cubicBezTo>
                  <a:cubicBezTo>
                    <a:pt x="175" y="134"/>
                    <a:pt x="175" y="136"/>
                    <a:pt x="174" y="136"/>
                  </a:cubicBezTo>
                  <a:cubicBezTo>
                    <a:pt x="174" y="137"/>
                    <a:pt x="172" y="137"/>
                    <a:pt x="171" y="138"/>
                  </a:cubicBezTo>
                  <a:cubicBezTo>
                    <a:pt x="170" y="138"/>
                    <a:pt x="169" y="140"/>
                    <a:pt x="169" y="141"/>
                  </a:cubicBezTo>
                  <a:cubicBezTo>
                    <a:pt x="169" y="142"/>
                    <a:pt x="170" y="143"/>
                    <a:pt x="170" y="144"/>
                  </a:cubicBezTo>
                  <a:cubicBezTo>
                    <a:pt x="170" y="145"/>
                    <a:pt x="170" y="147"/>
                    <a:pt x="169" y="147"/>
                  </a:cubicBezTo>
                  <a:cubicBezTo>
                    <a:pt x="169" y="148"/>
                    <a:pt x="167" y="148"/>
                    <a:pt x="167" y="149"/>
                  </a:cubicBezTo>
                  <a:cubicBezTo>
                    <a:pt x="166" y="149"/>
                    <a:pt x="165" y="150"/>
                    <a:pt x="164" y="151"/>
                  </a:cubicBezTo>
                  <a:cubicBezTo>
                    <a:pt x="164" y="151"/>
                    <a:pt x="164" y="152"/>
                    <a:pt x="163" y="153"/>
                  </a:cubicBezTo>
                  <a:cubicBezTo>
                    <a:pt x="163" y="153"/>
                    <a:pt x="163" y="153"/>
                    <a:pt x="163" y="152"/>
                  </a:cubicBezTo>
                  <a:cubicBezTo>
                    <a:pt x="162" y="152"/>
                    <a:pt x="163" y="151"/>
                    <a:pt x="162" y="151"/>
                  </a:cubicBezTo>
                  <a:cubicBezTo>
                    <a:pt x="162" y="150"/>
                    <a:pt x="160" y="150"/>
                    <a:pt x="159" y="150"/>
                  </a:cubicBezTo>
                  <a:cubicBezTo>
                    <a:pt x="158" y="150"/>
                    <a:pt x="156" y="150"/>
                    <a:pt x="156" y="150"/>
                  </a:cubicBezTo>
                  <a:cubicBezTo>
                    <a:pt x="154" y="150"/>
                    <a:pt x="153" y="150"/>
                    <a:pt x="152" y="151"/>
                  </a:cubicBezTo>
                  <a:cubicBezTo>
                    <a:pt x="151" y="151"/>
                    <a:pt x="151" y="153"/>
                    <a:pt x="150" y="154"/>
                  </a:cubicBezTo>
                  <a:cubicBezTo>
                    <a:pt x="149" y="154"/>
                    <a:pt x="149" y="154"/>
                    <a:pt x="149" y="154"/>
                  </a:cubicBezTo>
                  <a:cubicBezTo>
                    <a:pt x="148" y="155"/>
                    <a:pt x="147" y="156"/>
                    <a:pt x="147" y="157"/>
                  </a:cubicBezTo>
                  <a:cubicBezTo>
                    <a:pt x="146" y="157"/>
                    <a:pt x="147" y="159"/>
                    <a:pt x="146" y="159"/>
                  </a:cubicBezTo>
                  <a:cubicBezTo>
                    <a:pt x="146" y="160"/>
                    <a:pt x="145" y="160"/>
                    <a:pt x="145" y="160"/>
                  </a:cubicBezTo>
                  <a:cubicBezTo>
                    <a:pt x="144" y="160"/>
                    <a:pt x="142" y="159"/>
                    <a:pt x="142" y="159"/>
                  </a:cubicBezTo>
                  <a:cubicBezTo>
                    <a:pt x="141" y="159"/>
                    <a:pt x="139" y="160"/>
                    <a:pt x="138" y="159"/>
                  </a:cubicBezTo>
                  <a:cubicBezTo>
                    <a:pt x="138" y="159"/>
                    <a:pt x="138" y="158"/>
                    <a:pt x="138" y="158"/>
                  </a:cubicBezTo>
                  <a:cubicBezTo>
                    <a:pt x="138" y="157"/>
                    <a:pt x="137" y="157"/>
                    <a:pt x="136" y="157"/>
                  </a:cubicBezTo>
                  <a:cubicBezTo>
                    <a:pt x="136" y="157"/>
                    <a:pt x="135" y="158"/>
                    <a:pt x="135" y="158"/>
                  </a:cubicBezTo>
                  <a:cubicBezTo>
                    <a:pt x="135" y="158"/>
                    <a:pt x="134" y="158"/>
                    <a:pt x="133" y="158"/>
                  </a:cubicBezTo>
                  <a:cubicBezTo>
                    <a:pt x="133" y="158"/>
                    <a:pt x="132" y="158"/>
                    <a:pt x="131" y="157"/>
                  </a:cubicBezTo>
                  <a:cubicBezTo>
                    <a:pt x="131" y="157"/>
                    <a:pt x="131" y="156"/>
                    <a:pt x="132" y="156"/>
                  </a:cubicBezTo>
                  <a:cubicBezTo>
                    <a:pt x="132" y="155"/>
                    <a:pt x="133" y="156"/>
                    <a:pt x="133" y="156"/>
                  </a:cubicBezTo>
                  <a:cubicBezTo>
                    <a:pt x="134" y="155"/>
                    <a:pt x="133" y="154"/>
                    <a:pt x="133" y="154"/>
                  </a:cubicBezTo>
                  <a:cubicBezTo>
                    <a:pt x="133" y="153"/>
                    <a:pt x="133" y="152"/>
                    <a:pt x="132" y="151"/>
                  </a:cubicBezTo>
                  <a:cubicBezTo>
                    <a:pt x="132" y="150"/>
                    <a:pt x="130" y="151"/>
                    <a:pt x="129" y="150"/>
                  </a:cubicBezTo>
                  <a:cubicBezTo>
                    <a:pt x="129" y="150"/>
                    <a:pt x="128" y="149"/>
                    <a:pt x="127" y="148"/>
                  </a:cubicBezTo>
                  <a:cubicBezTo>
                    <a:pt x="127" y="148"/>
                    <a:pt x="125" y="148"/>
                    <a:pt x="125" y="148"/>
                  </a:cubicBezTo>
                  <a:cubicBezTo>
                    <a:pt x="124" y="148"/>
                    <a:pt x="124" y="146"/>
                    <a:pt x="123" y="146"/>
                  </a:cubicBezTo>
                  <a:cubicBezTo>
                    <a:pt x="123" y="145"/>
                    <a:pt x="123" y="144"/>
                    <a:pt x="122" y="144"/>
                  </a:cubicBezTo>
                  <a:cubicBezTo>
                    <a:pt x="122" y="143"/>
                    <a:pt x="120" y="143"/>
                    <a:pt x="120" y="143"/>
                  </a:cubicBezTo>
                  <a:cubicBezTo>
                    <a:pt x="119" y="143"/>
                    <a:pt x="118" y="143"/>
                    <a:pt x="117" y="143"/>
                  </a:cubicBezTo>
                  <a:cubicBezTo>
                    <a:pt x="117" y="143"/>
                    <a:pt x="115" y="144"/>
                    <a:pt x="115" y="144"/>
                  </a:cubicBezTo>
                  <a:cubicBezTo>
                    <a:pt x="114" y="144"/>
                    <a:pt x="112" y="143"/>
                    <a:pt x="111" y="142"/>
                  </a:cubicBezTo>
                  <a:cubicBezTo>
                    <a:pt x="110" y="142"/>
                    <a:pt x="110" y="139"/>
                    <a:pt x="109" y="139"/>
                  </a:cubicBezTo>
                  <a:cubicBezTo>
                    <a:pt x="109" y="139"/>
                    <a:pt x="108" y="139"/>
                    <a:pt x="107" y="139"/>
                  </a:cubicBezTo>
                  <a:cubicBezTo>
                    <a:pt x="107" y="139"/>
                    <a:pt x="106" y="139"/>
                    <a:pt x="106" y="138"/>
                  </a:cubicBezTo>
                  <a:cubicBezTo>
                    <a:pt x="106" y="138"/>
                    <a:pt x="106" y="138"/>
                    <a:pt x="105" y="137"/>
                  </a:cubicBezTo>
                  <a:cubicBezTo>
                    <a:pt x="105" y="137"/>
                    <a:pt x="105" y="137"/>
                    <a:pt x="104" y="137"/>
                  </a:cubicBezTo>
                  <a:cubicBezTo>
                    <a:pt x="104" y="137"/>
                    <a:pt x="103" y="138"/>
                    <a:pt x="103" y="137"/>
                  </a:cubicBezTo>
                  <a:cubicBezTo>
                    <a:pt x="102" y="137"/>
                    <a:pt x="101" y="136"/>
                    <a:pt x="101" y="136"/>
                  </a:cubicBezTo>
                  <a:cubicBezTo>
                    <a:pt x="101" y="135"/>
                    <a:pt x="101" y="134"/>
                    <a:pt x="101" y="134"/>
                  </a:cubicBezTo>
                  <a:cubicBezTo>
                    <a:pt x="101" y="133"/>
                    <a:pt x="102" y="133"/>
                    <a:pt x="103" y="132"/>
                  </a:cubicBezTo>
                  <a:cubicBezTo>
                    <a:pt x="103" y="132"/>
                    <a:pt x="104" y="131"/>
                    <a:pt x="105" y="130"/>
                  </a:cubicBezTo>
                  <a:cubicBezTo>
                    <a:pt x="105" y="130"/>
                    <a:pt x="104" y="129"/>
                    <a:pt x="103" y="128"/>
                  </a:cubicBezTo>
                  <a:cubicBezTo>
                    <a:pt x="103" y="128"/>
                    <a:pt x="104" y="127"/>
                    <a:pt x="104" y="126"/>
                  </a:cubicBezTo>
                  <a:cubicBezTo>
                    <a:pt x="105" y="125"/>
                    <a:pt x="106" y="124"/>
                    <a:pt x="107" y="123"/>
                  </a:cubicBezTo>
                  <a:cubicBezTo>
                    <a:pt x="107" y="123"/>
                    <a:pt x="109" y="123"/>
                    <a:pt x="109" y="122"/>
                  </a:cubicBezTo>
                  <a:cubicBezTo>
                    <a:pt x="109" y="122"/>
                    <a:pt x="109" y="121"/>
                    <a:pt x="109" y="120"/>
                  </a:cubicBezTo>
                  <a:cubicBezTo>
                    <a:pt x="109" y="120"/>
                    <a:pt x="107" y="119"/>
                    <a:pt x="107" y="119"/>
                  </a:cubicBezTo>
                  <a:cubicBezTo>
                    <a:pt x="106" y="117"/>
                    <a:pt x="105" y="114"/>
                    <a:pt x="105" y="113"/>
                  </a:cubicBezTo>
                  <a:cubicBezTo>
                    <a:pt x="104" y="111"/>
                    <a:pt x="102" y="108"/>
                    <a:pt x="101" y="107"/>
                  </a:cubicBezTo>
                  <a:cubicBezTo>
                    <a:pt x="100" y="105"/>
                    <a:pt x="99" y="102"/>
                    <a:pt x="98" y="101"/>
                  </a:cubicBezTo>
                  <a:cubicBezTo>
                    <a:pt x="98" y="100"/>
                    <a:pt x="96" y="99"/>
                    <a:pt x="95" y="99"/>
                  </a:cubicBezTo>
                  <a:cubicBezTo>
                    <a:pt x="95" y="98"/>
                    <a:pt x="93" y="96"/>
                    <a:pt x="92" y="95"/>
                  </a:cubicBezTo>
                  <a:cubicBezTo>
                    <a:pt x="91" y="94"/>
                    <a:pt x="89" y="93"/>
                    <a:pt x="89" y="92"/>
                  </a:cubicBezTo>
                  <a:cubicBezTo>
                    <a:pt x="89" y="92"/>
                    <a:pt x="89" y="91"/>
                    <a:pt x="89" y="91"/>
                  </a:cubicBezTo>
                  <a:cubicBezTo>
                    <a:pt x="88" y="90"/>
                    <a:pt x="87" y="90"/>
                    <a:pt x="87" y="90"/>
                  </a:cubicBezTo>
                  <a:cubicBezTo>
                    <a:pt x="86" y="91"/>
                    <a:pt x="86" y="92"/>
                    <a:pt x="86" y="92"/>
                  </a:cubicBezTo>
                  <a:cubicBezTo>
                    <a:pt x="86" y="92"/>
                    <a:pt x="85" y="91"/>
                    <a:pt x="85" y="91"/>
                  </a:cubicBezTo>
                  <a:cubicBezTo>
                    <a:pt x="84" y="92"/>
                    <a:pt x="84" y="94"/>
                    <a:pt x="83" y="94"/>
                  </a:cubicBezTo>
                  <a:cubicBezTo>
                    <a:pt x="83" y="95"/>
                    <a:pt x="83" y="96"/>
                    <a:pt x="82" y="96"/>
                  </a:cubicBezTo>
                  <a:cubicBezTo>
                    <a:pt x="81" y="97"/>
                    <a:pt x="80" y="96"/>
                    <a:pt x="80" y="96"/>
                  </a:cubicBezTo>
                  <a:cubicBezTo>
                    <a:pt x="79" y="96"/>
                    <a:pt x="78" y="95"/>
                    <a:pt x="77" y="96"/>
                  </a:cubicBezTo>
                  <a:cubicBezTo>
                    <a:pt x="77" y="96"/>
                    <a:pt x="76" y="97"/>
                    <a:pt x="75" y="97"/>
                  </a:cubicBezTo>
                  <a:cubicBezTo>
                    <a:pt x="74" y="98"/>
                    <a:pt x="72" y="99"/>
                    <a:pt x="70" y="99"/>
                  </a:cubicBezTo>
                  <a:cubicBezTo>
                    <a:pt x="69" y="99"/>
                    <a:pt x="68" y="100"/>
                    <a:pt x="67" y="100"/>
                  </a:cubicBezTo>
                  <a:cubicBezTo>
                    <a:pt x="66" y="99"/>
                    <a:pt x="65" y="98"/>
                    <a:pt x="64" y="98"/>
                  </a:cubicBezTo>
                  <a:cubicBezTo>
                    <a:pt x="63" y="98"/>
                    <a:pt x="61" y="99"/>
                    <a:pt x="60" y="99"/>
                  </a:cubicBezTo>
                  <a:cubicBezTo>
                    <a:pt x="59" y="100"/>
                    <a:pt x="57" y="101"/>
                    <a:pt x="56" y="101"/>
                  </a:cubicBezTo>
                  <a:cubicBezTo>
                    <a:pt x="56" y="102"/>
                    <a:pt x="55" y="103"/>
                    <a:pt x="55" y="103"/>
                  </a:cubicBezTo>
                  <a:cubicBezTo>
                    <a:pt x="54" y="104"/>
                    <a:pt x="51" y="105"/>
                    <a:pt x="50" y="105"/>
                  </a:cubicBezTo>
                  <a:cubicBezTo>
                    <a:pt x="50" y="104"/>
                    <a:pt x="49" y="103"/>
                    <a:pt x="49" y="103"/>
                  </a:cubicBezTo>
                  <a:cubicBezTo>
                    <a:pt x="49" y="102"/>
                    <a:pt x="51" y="101"/>
                    <a:pt x="51" y="100"/>
                  </a:cubicBezTo>
                  <a:cubicBezTo>
                    <a:pt x="51" y="100"/>
                    <a:pt x="51" y="98"/>
                    <a:pt x="51" y="98"/>
                  </a:cubicBezTo>
                  <a:cubicBezTo>
                    <a:pt x="52" y="97"/>
                    <a:pt x="55" y="98"/>
                    <a:pt x="55" y="97"/>
                  </a:cubicBezTo>
                  <a:cubicBezTo>
                    <a:pt x="56" y="96"/>
                    <a:pt x="56" y="94"/>
                    <a:pt x="57" y="93"/>
                  </a:cubicBezTo>
                  <a:cubicBezTo>
                    <a:pt x="57" y="92"/>
                    <a:pt x="59" y="90"/>
                    <a:pt x="60" y="90"/>
                  </a:cubicBezTo>
                  <a:cubicBezTo>
                    <a:pt x="61" y="89"/>
                    <a:pt x="62" y="89"/>
                    <a:pt x="62" y="89"/>
                  </a:cubicBezTo>
                  <a:cubicBezTo>
                    <a:pt x="63" y="88"/>
                    <a:pt x="62" y="86"/>
                    <a:pt x="62" y="86"/>
                  </a:cubicBezTo>
                  <a:cubicBezTo>
                    <a:pt x="61" y="85"/>
                    <a:pt x="61" y="84"/>
                    <a:pt x="60" y="84"/>
                  </a:cubicBezTo>
                  <a:cubicBezTo>
                    <a:pt x="59" y="83"/>
                    <a:pt x="56" y="83"/>
                    <a:pt x="55" y="83"/>
                  </a:cubicBezTo>
                  <a:cubicBezTo>
                    <a:pt x="54" y="82"/>
                    <a:pt x="52" y="80"/>
                    <a:pt x="51" y="79"/>
                  </a:cubicBezTo>
                  <a:cubicBezTo>
                    <a:pt x="50" y="78"/>
                    <a:pt x="49" y="76"/>
                    <a:pt x="48" y="75"/>
                  </a:cubicBezTo>
                  <a:cubicBezTo>
                    <a:pt x="47" y="75"/>
                    <a:pt x="46" y="74"/>
                    <a:pt x="45" y="74"/>
                  </a:cubicBezTo>
                  <a:cubicBezTo>
                    <a:pt x="44" y="74"/>
                    <a:pt x="43" y="75"/>
                    <a:pt x="42" y="75"/>
                  </a:cubicBezTo>
                  <a:cubicBezTo>
                    <a:pt x="41" y="76"/>
                    <a:pt x="40" y="77"/>
                    <a:pt x="39" y="78"/>
                  </a:cubicBezTo>
                  <a:cubicBezTo>
                    <a:pt x="39" y="78"/>
                    <a:pt x="39" y="79"/>
                    <a:pt x="38" y="79"/>
                  </a:cubicBezTo>
                  <a:cubicBezTo>
                    <a:pt x="38" y="80"/>
                    <a:pt x="37" y="79"/>
                    <a:pt x="36" y="79"/>
                  </a:cubicBezTo>
                  <a:cubicBezTo>
                    <a:pt x="36" y="79"/>
                    <a:pt x="35" y="77"/>
                    <a:pt x="34" y="77"/>
                  </a:cubicBezTo>
                  <a:cubicBezTo>
                    <a:pt x="34" y="77"/>
                    <a:pt x="32" y="77"/>
                    <a:pt x="32" y="77"/>
                  </a:cubicBezTo>
                  <a:cubicBezTo>
                    <a:pt x="31" y="77"/>
                    <a:pt x="30" y="77"/>
                    <a:pt x="30" y="77"/>
                  </a:cubicBezTo>
                  <a:cubicBezTo>
                    <a:pt x="29" y="77"/>
                    <a:pt x="29" y="79"/>
                    <a:pt x="29" y="79"/>
                  </a:cubicBezTo>
                  <a:cubicBezTo>
                    <a:pt x="29" y="80"/>
                    <a:pt x="31" y="80"/>
                    <a:pt x="31" y="80"/>
                  </a:cubicBezTo>
                  <a:cubicBezTo>
                    <a:pt x="31" y="80"/>
                    <a:pt x="31" y="81"/>
                    <a:pt x="31" y="82"/>
                  </a:cubicBezTo>
                  <a:cubicBezTo>
                    <a:pt x="31" y="82"/>
                    <a:pt x="29" y="82"/>
                    <a:pt x="29" y="82"/>
                  </a:cubicBezTo>
                  <a:cubicBezTo>
                    <a:pt x="28" y="82"/>
                    <a:pt x="27" y="82"/>
                    <a:pt x="27" y="82"/>
                  </a:cubicBezTo>
                  <a:cubicBezTo>
                    <a:pt x="26" y="81"/>
                    <a:pt x="26" y="80"/>
                    <a:pt x="25" y="79"/>
                  </a:cubicBezTo>
                  <a:cubicBezTo>
                    <a:pt x="25" y="78"/>
                    <a:pt x="26" y="76"/>
                    <a:pt x="26" y="75"/>
                  </a:cubicBezTo>
                  <a:cubicBezTo>
                    <a:pt x="26" y="73"/>
                    <a:pt x="25" y="70"/>
                    <a:pt x="25" y="69"/>
                  </a:cubicBezTo>
                  <a:cubicBezTo>
                    <a:pt x="24" y="67"/>
                    <a:pt x="23" y="64"/>
                    <a:pt x="22" y="62"/>
                  </a:cubicBezTo>
                  <a:cubicBezTo>
                    <a:pt x="21" y="62"/>
                    <a:pt x="19" y="61"/>
                    <a:pt x="18" y="60"/>
                  </a:cubicBezTo>
                  <a:cubicBezTo>
                    <a:pt x="17" y="59"/>
                    <a:pt x="15" y="57"/>
                    <a:pt x="15" y="56"/>
                  </a:cubicBezTo>
                  <a:cubicBezTo>
                    <a:pt x="14" y="55"/>
                    <a:pt x="14" y="53"/>
                    <a:pt x="13" y="51"/>
                  </a:cubicBezTo>
                  <a:cubicBezTo>
                    <a:pt x="12" y="50"/>
                    <a:pt x="11" y="47"/>
                    <a:pt x="10" y="46"/>
                  </a:cubicBezTo>
                  <a:cubicBezTo>
                    <a:pt x="9" y="44"/>
                    <a:pt x="6" y="40"/>
                    <a:pt x="5" y="39"/>
                  </a:cubicBezTo>
                  <a:cubicBezTo>
                    <a:pt x="4" y="37"/>
                    <a:pt x="2" y="35"/>
                    <a:pt x="1" y="34"/>
                  </a:cubicBezTo>
                  <a:cubicBezTo>
                    <a:pt x="1" y="33"/>
                    <a:pt x="0" y="33"/>
                    <a:pt x="0" y="33"/>
                  </a:cubicBezTo>
                  <a:cubicBezTo>
                    <a:pt x="1" y="32"/>
                    <a:pt x="3" y="32"/>
                    <a:pt x="3" y="31"/>
                  </a:cubicBezTo>
                  <a:cubicBezTo>
                    <a:pt x="4" y="31"/>
                    <a:pt x="6" y="30"/>
                    <a:pt x="6" y="30"/>
                  </a:cubicBezTo>
                  <a:cubicBezTo>
                    <a:pt x="7" y="29"/>
                    <a:pt x="9" y="27"/>
                    <a:pt x="9" y="25"/>
                  </a:cubicBezTo>
                  <a:cubicBezTo>
                    <a:pt x="9" y="24"/>
                    <a:pt x="9" y="22"/>
                    <a:pt x="9" y="21"/>
                  </a:cubicBezTo>
                  <a:cubicBezTo>
                    <a:pt x="9" y="19"/>
                    <a:pt x="10" y="17"/>
                    <a:pt x="10" y="16"/>
                  </a:cubicBezTo>
                  <a:cubicBezTo>
                    <a:pt x="10" y="15"/>
                    <a:pt x="11" y="13"/>
                    <a:pt x="12" y="12"/>
                  </a:cubicBezTo>
                  <a:cubicBezTo>
                    <a:pt x="12" y="11"/>
                    <a:pt x="14" y="9"/>
                    <a:pt x="14" y="8"/>
                  </a:cubicBezTo>
                  <a:cubicBezTo>
                    <a:pt x="14" y="8"/>
                    <a:pt x="14" y="8"/>
                    <a:pt x="14" y="7"/>
                  </a:cubicBezTo>
                  <a:cubicBezTo>
                    <a:pt x="15" y="7"/>
                    <a:pt x="16" y="7"/>
                    <a:pt x="17" y="7"/>
                  </a:cubicBezTo>
                  <a:cubicBezTo>
                    <a:pt x="18" y="7"/>
                    <a:pt x="21" y="7"/>
                    <a:pt x="21" y="8"/>
                  </a:cubicBezTo>
                  <a:cubicBezTo>
                    <a:pt x="22" y="9"/>
                    <a:pt x="22" y="10"/>
                    <a:pt x="22" y="11"/>
                  </a:cubicBezTo>
                  <a:cubicBezTo>
                    <a:pt x="23" y="11"/>
                    <a:pt x="24" y="12"/>
                    <a:pt x="25" y="12"/>
                  </a:cubicBezTo>
                  <a:cubicBezTo>
                    <a:pt x="26" y="12"/>
                    <a:pt x="28" y="12"/>
                    <a:pt x="29" y="11"/>
                  </a:cubicBezTo>
                  <a:cubicBezTo>
                    <a:pt x="30" y="11"/>
                    <a:pt x="30" y="9"/>
                    <a:pt x="30" y="8"/>
                  </a:cubicBezTo>
                  <a:cubicBezTo>
                    <a:pt x="30" y="7"/>
                    <a:pt x="29" y="5"/>
                    <a:pt x="30" y="4"/>
                  </a:cubicBezTo>
                  <a:cubicBezTo>
                    <a:pt x="30" y="3"/>
                    <a:pt x="31" y="2"/>
                    <a:pt x="32" y="2"/>
                  </a:cubicBezTo>
                  <a:cubicBezTo>
                    <a:pt x="33" y="2"/>
                    <a:pt x="35" y="2"/>
                    <a:pt x="36" y="2"/>
                  </a:cubicBezTo>
                  <a:cubicBezTo>
                    <a:pt x="36" y="3"/>
                    <a:pt x="37" y="4"/>
                    <a:pt x="38" y="4"/>
                  </a:cubicBezTo>
                  <a:cubicBezTo>
                    <a:pt x="39" y="5"/>
                    <a:pt x="42" y="4"/>
                    <a:pt x="43" y="5"/>
                  </a:cubicBezTo>
                  <a:cubicBezTo>
                    <a:pt x="43" y="5"/>
                    <a:pt x="45" y="5"/>
                    <a:pt x="45" y="6"/>
                  </a:cubicBezTo>
                  <a:cubicBezTo>
                    <a:pt x="45" y="7"/>
                    <a:pt x="44" y="8"/>
                    <a:pt x="44" y="9"/>
                  </a:cubicBezTo>
                  <a:cubicBezTo>
                    <a:pt x="44" y="10"/>
                    <a:pt x="44" y="13"/>
                    <a:pt x="45" y="14"/>
                  </a:cubicBezTo>
                  <a:cubicBezTo>
                    <a:pt x="46" y="14"/>
                    <a:pt x="48" y="14"/>
                    <a:pt x="48" y="14"/>
                  </a:cubicBezTo>
                  <a:cubicBezTo>
                    <a:pt x="49" y="14"/>
                    <a:pt x="50" y="12"/>
                    <a:pt x="51" y="11"/>
                  </a:cubicBezTo>
                  <a:cubicBezTo>
                    <a:pt x="52" y="11"/>
                    <a:pt x="53" y="12"/>
                    <a:pt x="53" y="12"/>
                  </a:cubicBezTo>
                  <a:cubicBezTo>
                    <a:pt x="54" y="12"/>
                    <a:pt x="55" y="13"/>
                    <a:pt x="56" y="13"/>
                  </a:cubicBezTo>
                  <a:cubicBezTo>
                    <a:pt x="58" y="14"/>
                    <a:pt x="61" y="13"/>
                    <a:pt x="63" y="12"/>
                  </a:cubicBezTo>
                  <a:cubicBezTo>
                    <a:pt x="63" y="12"/>
                    <a:pt x="63" y="11"/>
                    <a:pt x="64" y="11"/>
                  </a:cubicBezTo>
                  <a:cubicBezTo>
                    <a:pt x="65" y="10"/>
                    <a:pt x="67" y="11"/>
                    <a:pt x="68" y="12"/>
                  </a:cubicBezTo>
                  <a:cubicBezTo>
                    <a:pt x="69" y="12"/>
                    <a:pt x="71" y="15"/>
                    <a:pt x="72" y="15"/>
                  </a:cubicBezTo>
                  <a:cubicBezTo>
                    <a:pt x="73" y="16"/>
                    <a:pt x="76" y="15"/>
                    <a:pt x="76" y="14"/>
                  </a:cubicBezTo>
                  <a:cubicBezTo>
                    <a:pt x="77" y="13"/>
                    <a:pt x="76" y="10"/>
                    <a:pt x="77" y="9"/>
                  </a:cubicBezTo>
                  <a:cubicBezTo>
                    <a:pt x="78" y="8"/>
                    <a:pt x="80" y="7"/>
                    <a:pt x="81" y="6"/>
                  </a:cubicBezTo>
                  <a:cubicBezTo>
                    <a:pt x="82" y="5"/>
                    <a:pt x="84" y="4"/>
                    <a:pt x="85" y="4"/>
                  </a:cubicBezTo>
                  <a:cubicBezTo>
                    <a:pt x="87" y="4"/>
                    <a:pt x="89" y="5"/>
                    <a:pt x="91" y="5"/>
                  </a:cubicBezTo>
                  <a:cubicBezTo>
                    <a:pt x="92" y="5"/>
                    <a:pt x="94" y="5"/>
                    <a:pt x="94" y="4"/>
                  </a:cubicBezTo>
                  <a:cubicBezTo>
                    <a:pt x="95" y="3"/>
                    <a:pt x="96" y="1"/>
                    <a:pt x="96" y="1"/>
                  </a:cubicBezTo>
                  <a:cubicBezTo>
                    <a:pt x="97" y="0"/>
                    <a:pt x="100" y="0"/>
                    <a:pt x="101" y="0"/>
                  </a:cubicBezTo>
                  <a:cubicBezTo>
                    <a:pt x="102" y="1"/>
                    <a:pt x="104" y="0"/>
                    <a:pt x="105" y="1"/>
                  </a:cubicBezTo>
                  <a:cubicBezTo>
                    <a:pt x="106" y="1"/>
                    <a:pt x="109" y="2"/>
                    <a:pt x="110" y="3"/>
                  </a:cubicBezTo>
                  <a:cubicBezTo>
                    <a:pt x="110" y="4"/>
                    <a:pt x="112" y="7"/>
                    <a:pt x="112" y="8"/>
                  </a:cubicBezTo>
                  <a:cubicBezTo>
                    <a:pt x="111" y="9"/>
                    <a:pt x="109" y="9"/>
                    <a:pt x="108" y="9"/>
                  </a:cubicBezTo>
                  <a:cubicBezTo>
                    <a:pt x="108" y="11"/>
                    <a:pt x="108" y="14"/>
                    <a:pt x="109" y="16"/>
                  </a:cubicBezTo>
                  <a:cubicBezTo>
                    <a:pt x="110" y="16"/>
                    <a:pt x="111" y="17"/>
                    <a:pt x="112" y="18"/>
                  </a:cubicBezTo>
                  <a:cubicBezTo>
                    <a:pt x="113" y="18"/>
                    <a:pt x="115" y="19"/>
                    <a:pt x="117" y="19"/>
                  </a:cubicBezTo>
                  <a:cubicBezTo>
                    <a:pt x="118" y="20"/>
                    <a:pt x="120" y="19"/>
                    <a:pt x="121" y="19"/>
                  </a:cubicBezTo>
                  <a:cubicBezTo>
                    <a:pt x="122" y="20"/>
                    <a:pt x="122" y="23"/>
                    <a:pt x="123" y="24"/>
                  </a:cubicBezTo>
                  <a:cubicBezTo>
                    <a:pt x="123" y="26"/>
                    <a:pt x="122" y="29"/>
                    <a:pt x="122" y="30"/>
                  </a:cubicBezTo>
                  <a:cubicBezTo>
                    <a:pt x="122" y="31"/>
                    <a:pt x="124" y="32"/>
                    <a:pt x="124" y="33"/>
                  </a:cubicBezTo>
                  <a:cubicBezTo>
                    <a:pt x="125" y="34"/>
                    <a:pt x="125" y="37"/>
                    <a:pt x="126" y="38"/>
                  </a:cubicBezTo>
                  <a:cubicBezTo>
                    <a:pt x="127" y="39"/>
                    <a:pt x="130" y="40"/>
                    <a:pt x="132" y="40"/>
                  </a:cubicBezTo>
                  <a:cubicBezTo>
                    <a:pt x="133" y="40"/>
                    <a:pt x="135" y="38"/>
                    <a:pt x="136" y="38"/>
                  </a:cubicBezTo>
                  <a:cubicBezTo>
                    <a:pt x="137" y="38"/>
                    <a:pt x="138" y="37"/>
                    <a:pt x="139" y="37"/>
                  </a:cubicBezTo>
                  <a:cubicBezTo>
                    <a:pt x="141" y="37"/>
                    <a:pt x="143" y="39"/>
                    <a:pt x="144" y="40"/>
                  </a:cubicBezTo>
                  <a:cubicBezTo>
                    <a:pt x="145" y="40"/>
                    <a:pt x="147" y="41"/>
                    <a:pt x="148" y="42"/>
                  </a:cubicBezTo>
                  <a:cubicBezTo>
                    <a:pt x="149" y="42"/>
                    <a:pt x="149" y="42"/>
                    <a:pt x="150" y="42"/>
                  </a:cubicBezTo>
                  <a:cubicBezTo>
                    <a:pt x="150" y="43"/>
                    <a:pt x="150" y="44"/>
                    <a:pt x="150" y="44"/>
                  </a:cubicBezTo>
                  <a:cubicBezTo>
                    <a:pt x="150" y="45"/>
                    <a:pt x="150" y="48"/>
                    <a:pt x="151" y="49"/>
                  </a:cubicBezTo>
                  <a:cubicBezTo>
                    <a:pt x="151" y="50"/>
                    <a:pt x="152" y="52"/>
                    <a:pt x="152" y="52"/>
                  </a:cubicBezTo>
                  <a:cubicBezTo>
                    <a:pt x="153" y="54"/>
                    <a:pt x="153" y="57"/>
                    <a:pt x="153" y="58"/>
                  </a:cubicBezTo>
                  <a:cubicBezTo>
                    <a:pt x="153" y="59"/>
                    <a:pt x="151" y="60"/>
                    <a:pt x="150" y="61"/>
                  </a:cubicBezTo>
                  <a:cubicBezTo>
                    <a:pt x="150" y="61"/>
                    <a:pt x="148" y="61"/>
                    <a:pt x="148" y="62"/>
                  </a:cubicBezTo>
                  <a:cubicBezTo>
                    <a:pt x="147" y="62"/>
                    <a:pt x="146" y="64"/>
                    <a:pt x="145" y="65"/>
                  </a:cubicBezTo>
                  <a:cubicBezTo>
                    <a:pt x="144" y="65"/>
                    <a:pt x="143" y="65"/>
                    <a:pt x="142" y="65"/>
                  </a:cubicBezTo>
                  <a:cubicBezTo>
                    <a:pt x="141" y="64"/>
                    <a:pt x="141" y="63"/>
                    <a:pt x="140" y="63"/>
                  </a:cubicBezTo>
                  <a:cubicBezTo>
                    <a:pt x="139" y="62"/>
                    <a:pt x="138" y="63"/>
                    <a:pt x="137" y="63"/>
                  </a:cubicBezTo>
                  <a:cubicBezTo>
                    <a:pt x="136" y="64"/>
                    <a:pt x="135" y="65"/>
                    <a:pt x="135" y="66"/>
                  </a:cubicBezTo>
                  <a:cubicBezTo>
                    <a:pt x="135" y="68"/>
                    <a:pt x="135" y="70"/>
                    <a:pt x="136" y="71"/>
                  </a:cubicBezTo>
                  <a:cubicBezTo>
                    <a:pt x="136" y="72"/>
                    <a:pt x="138" y="74"/>
                    <a:pt x="138" y="75"/>
                  </a:cubicBezTo>
                  <a:cubicBezTo>
                    <a:pt x="139" y="76"/>
                    <a:pt x="139" y="78"/>
                    <a:pt x="140" y="78"/>
                  </a:cubicBezTo>
                  <a:cubicBezTo>
                    <a:pt x="140" y="79"/>
                    <a:pt x="142" y="81"/>
                    <a:pt x="143" y="81"/>
                  </a:cubicBezTo>
                  <a:cubicBezTo>
                    <a:pt x="144" y="82"/>
                    <a:pt x="146" y="81"/>
                    <a:pt x="146" y="82"/>
                  </a:cubicBezTo>
                  <a:cubicBezTo>
                    <a:pt x="147" y="83"/>
                    <a:pt x="147" y="85"/>
                    <a:pt x="148" y="85"/>
                  </a:cubicBezTo>
                  <a:cubicBezTo>
                    <a:pt x="148" y="86"/>
                    <a:pt x="148" y="88"/>
                    <a:pt x="148" y="88"/>
                  </a:cubicBezTo>
                  <a:cubicBezTo>
                    <a:pt x="147" y="89"/>
                    <a:pt x="146" y="89"/>
                    <a:pt x="145" y="90"/>
                  </a:cubicBezTo>
                  <a:cubicBezTo>
                    <a:pt x="145" y="90"/>
                    <a:pt x="145" y="91"/>
                    <a:pt x="145" y="92"/>
                  </a:cubicBezTo>
                  <a:cubicBezTo>
                    <a:pt x="145" y="93"/>
                    <a:pt x="147" y="94"/>
                    <a:pt x="147" y="95"/>
                  </a:cubicBezTo>
                  <a:cubicBezTo>
                    <a:pt x="148" y="95"/>
                    <a:pt x="149" y="95"/>
                    <a:pt x="150" y="95"/>
                  </a:cubicBezTo>
                  <a:cubicBezTo>
                    <a:pt x="151" y="95"/>
                    <a:pt x="152" y="96"/>
                    <a:pt x="153" y="97"/>
                  </a:cubicBezTo>
                  <a:cubicBezTo>
                    <a:pt x="154" y="98"/>
                    <a:pt x="154" y="101"/>
                    <a:pt x="154" y="102"/>
                  </a:cubicBezTo>
                  <a:cubicBezTo>
                    <a:pt x="154" y="103"/>
                    <a:pt x="153" y="105"/>
                    <a:pt x="153" y="106"/>
                  </a:cubicBezTo>
                  <a:cubicBezTo>
                    <a:pt x="154" y="107"/>
                    <a:pt x="154" y="109"/>
                    <a:pt x="156" y="109"/>
                  </a:cubicBezTo>
                  <a:cubicBezTo>
                    <a:pt x="156" y="110"/>
                    <a:pt x="158" y="111"/>
                    <a:pt x="158" y="111"/>
                  </a:cubicBezTo>
                  <a:cubicBezTo>
                    <a:pt x="159" y="111"/>
                    <a:pt x="162" y="111"/>
                    <a:pt x="163" y="111"/>
                  </a:cubicBezTo>
                  <a:cubicBezTo>
                    <a:pt x="164" y="112"/>
                    <a:pt x="166" y="112"/>
                    <a:pt x="167" y="113"/>
                  </a:cubicBezTo>
                  <a:cubicBezTo>
                    <a:pt x="168" y="114"/>
                    <a:pt x="169" y="116"/>
                    <a:pt x="169" y="117"/>
                  </a:cubicBezTo>
                  <a:cubicBezTo>
                    <a:pt x="169" y="118"/>
                    <a:pt x="169" y="120"/>
                    <a:pt x="170" y="120"/>
                  </a:cubicBezTo>
                  <a:cubicBezTo>
                    <a:pt x="170" y="121"/>
                    <a:pt x="170" y="122"/>
                    <a:pt x="171" y="122"/>
                  </a:cubicBezTo>
                  <a:cubicBezTo>
                    <a:pt x="172" y="123"/>
                    <a:pt x="174" y="122"/>
                    <a:pt x="175" y="122"/>
                  </a:cubicBezTo>
                  <a:cubicBezTo>
                    <a:pt x="176" y="122"/>
                    <a:pt x="177" y="122"/>
                    <a:pt x="177" y="122"/>
                  </a:cubicBezTo>
                  <a:cubicBezTo>
                    <a:pt x="178" y="122"/>
                    <a:pt x="178" y="124"/>
                    <a:pt x="178" y="12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107"/>
            <p:cNvSpPr>
              <a:spLocks/>
            </p:cNvSpPr>
            <p:nvPr/>
          </p:nvSpPr>
          <p:spPr bwMode="auto">
            <a:xfrm>
              <a:off x="2294" y="2458"/>
              <a:ext cx="263" cy="217"/>
            </a:xfrm>
            <a:custGeom>
              <a:avLst/>
              <a:gdLst>
                <a:gd name="T0" fmla="*/ 96 w 96"/>
                <a:gd name="T1" fmla="*/ 37 h 79"/>
                <a:gd name="T2" fmla="*/ 90 w 96"/>
                <a:gd name="T3" fmla="*/ 41 h 79"/>
                <a:gd name="T4" fmla="*/ 86 w 96"/>
                <a:gd name="T5" fmla="*/ 45 h 79"/>
                <a:gd name="T6" fmla="*/ 82 w 96"/>
                <a:gd name="T7" fmla="*/ 44 h 79"/>
                <a:gd name="T8" fmla="*/ 80 w 96"/>
                <a:gd name="T9" fmla="*/ 54 h 79"/>
                <a:gd name="T10" fmla="*/ 87 w 96"/>
                <a:gd name="T11" fmla="*/ 63 h 79"/>
                <a:gd name="T12" fmla="*/ 82 w 96"/>
                <a:gd name="T13" fmla="*/ 64 h 79"/>
                <a:gd name="T14" fmla="*/ 77 w 96"/>
                <a:gd name="T15" fmla="*/ 69 h 79"/>
                <a:gd name="T16" fmla="*/ 67 w 96"/>
                <a:gd name="T17" fmla="*/ 70 h 79"/>
                <a:gd name="T18" fmla="*/ 62 w 96"/>
                <a:gd name="T19" fmla="*/ 77 h 79"/>
                <a:gd name="T20" fmla="*/ 55 w 96"/>
                <a:gd name="T21" fmla="*/ 75 h 79"/>
                <a:gd name="T22" fmla="*/ 49 w 96"/>
                <a:gd name="T23" fmla="*/ 76 h 79"/>
                <a:gd name="T24" fmla="*/ 39 w 96"/>
                <a:gd name="T25" fmla="*/ 75 h 79"/>
                <a:gd name="T26" fmla="*/ 34 w 96"/>
                <a:gd name="T27" fmla="*/ 77 h 79"/>
                <a:gd name="T28" fmla="*/ 30 w 96"/>
                <a:gd name="T29" fmla="*/ 73 h 79"/>
                <a:gd name="T30" fmla="*/ 29 w 96"/>
                <a:gd name="T31" fmla="*/ 68 h 79"/>
                <a:gd name="T32" fmla="*/ 22 w 96"/>
                <a:gd name="T33" fmla="*/ 66 h 79"/>
                <a:gd name="T34" fmla="*/ 16 w 96"/>
                <a:gd name="T35" fmla="*/ 67 h 79"/>
                <a:gd name="T36" fmla="*/ 15 w 96"/>
                <a:gd name="T37" fmla="*/ 75 h 79"/>
                <a:gd name="T38" fmla="*/ 8 w 96"/>
                <a:gd name="T39" fmla="*/ 74 h 79"/>
                <a:gd name="T40" fmla="*/ 3 w 96"/>
                <a:gd name="T41" fmla="*/ 71 h 79"/>
                <a:gd name="T42" fmla="*/ 0 w 96"/>
                <a:gd name="T43" fmla="*/ 68 h 79"/>
                <a:gd name="T44" fmla="*/ 4 w 96"/>
                <a:gd name="T45" fmla="*/ 61 h 79"/>
                <a:gd name="T46" fmla="*/ 4 w 96"/>
                <a:gd name="T47" fmla="*/ 50 h 79"/>
                <a:gd name="T48" fmla="*/ 7 w 96"/>
                <a:gd name="T49" fmla="*/ 44 h 79"/>
                <a:gd name="T50" fmla="*/ 12 w 96"/>
                <a:gd name="T51" fmla="*/ 45 h 79"/>
                <a:gd name="T52" fmla="*/ 15 w 96"/>
                <a:gd name="T53" fmla="*/ 40 h 79"/>
                <a:gd name="T54" fmla="*/ 20 w 96"/>
                <a:gd name="T55" fmla="*/ 37 h 79"/>
                <a:gd name="T56" fmla="*/ 20 w 96"/>
                <a:gd name="T57" fmla="*/ 32 h 79"/>
                <a:gd name="T58" fmla="*/ 21 w 96"/>
                <a:gd name="T59" fmla="*/ 24 h 79"/>
                <a:gd name="T60" fmla="*/ 27 w 96"/>
                <a:gd name="T61" fmla="*/ 23 h 79"/>
                <a:gd name="T62" fmla="*/ 30 w 96"/>
                <a:gd name="T63" fmla="*/ 23 h 79"/>
                <a:gd name="T64" fmla="*/ 36 w 96"/>
                <a:gd name="T65" fmla="*/ 27 h 79"/>
                <a:gd name="T66" fmla="*/ 39 w 96"/>
                <a:gd name="T67" fmla="*/ 34 h 79"/>
                <a:gd name="T68" fmla="*/ 51 w 96"/>
                <a:gd name="T69" fmla="*/ 28 h 79"/>
                <a:gd name="T70" fmla="*/ 57 w 96"/>
                <a:gd name="T71" fmla="*/ 20 h 79"/>
                <a:gd name="T72" fmla="*/ 56 w 96"/>
                <a:gd name="T73" fmla="*/ 11 h 79"/>
                <a:gd name="T74" fmla="*/ 62 w 96"/>
                <a:gd name="T75" fmla="*/ 3 h 79"/>
                <a:gd name="T76" fmla="*/ 66 w 96"/>
                <a:gd name="T77" fmla="*/ 0 h 79"/>
                <a:gd name="T78" fmla="*/ 74 w 96"/>
                <a:gd name="T79" fmla="*/ 2 h 79"/>
                <a:gd name="T80" fmla="*/ 82 w 96"/>
                <a:gd name="T81" fmla="*/ 4 h 79"/>
                <a:gd name="T82" fmla="*/ 89 w 96"/>
                <a:gd name="T83" fmla="*/ 10 h 79"/>
                <a:gd name="T84" fmla="*/ 93 w 96"/>
                <a:gd name="T85" fmla="*/ 14 h 79"/>
                <a:gd name="T86" fmla="*/ 91 w 96"/>
                <a:gd name="T87" fmla="*/ 21 h 79"/>
                <a:gd name="T88" fmla="*/ 90 w 96"/>
                <a:gd name="T89" fmla="*/ 28 h 79"/>
                <a:gd name="T90" fmla="*/ 94 w 96"/>
                <a:gd name="T91" fmla="*/ 3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6" h="79">
                  <a:moveTo>
                    <a:pt x="94" y="34"/>
                  </a:moveTo>
                  <a:cubicBezTo>
                    <a:pt x="95" y="34"/>
                    <a:pt x="96" y="36"/>
                    <a:pt x="96" y="37"/>
                  </a:cubicBezTo>
                  <a:cubicBezTo>
                    <a:pt x="96" y="38"/>
                    <a:pt x="95" y="40"/>
                    <a:pt x="94" y="40"/>
                  </a:cubicBezTo>
                  <a:cubicBezTo>
                    <a:pt x="93" y="41"/>
                    <a:pt x="91" y="41"/>
                    <a:pt x="90" y="41"/>
                  </a:cubicBezTo>
                  <a:cubicBezTo>
                    <a:pt x="90" y="42"/>
                    <a:pt x="90" y="43"/>
                    <a:pt x="89" y="44"/>
                  </a:cubicBezTo>
                  <a:cubicBezTo>
                    <a:pt x="89" y="45"/>
                    <a:pt x="87" y="45"/>
                    <a:pt x="86" y="45"/>
                  </a:cubicBezTo>
                  <a:cubicBezTo>
                    <a:pt x="86" y="45"/>
                    <a:pt x="86" y="43"/>
                    <a:pt x="85" y="43"/>
                  </a:cubicBezTo>
                  <a:cubicBezTo>
                    <a:pt x="84" y="42"/>
                    <a:pt x="83" y="43"/>
                    <a:pt x="82" y="44"/>
                  </a:cubicBezTo>
                  <a:cubicBezTo>
                    <a:pt x="81" y="44"/>
                    <a:pt x="79" y="47"/>
                    <a:pt x="79" y="48"/>
                  </a:cubicBezTo>
                  <a:cubicBezTo>
                    <a:pt x="78" y="49"/>
                    <a:pt x="80" y="53"/>
                    <a:pt x="80" y="54"/>
                  </a:cubicBezTo>
                  <a:cubicBezTo>
                    <a:pt x="81" y="56"/>
                    <a:pt x="83" y="58"/>
                    <a:pt x="84" y="59"/>
                  </a:cubicBezTo>
                  <a:cubicBezTo>
                    <a:pt x="85" y="60"/>
                    <a:pt x="86" y="63"/>
                    <a:pt x="87" y="63"/>
                  </a:cubicBezTo>
                  <a:cubicBezTo>
                    <a:pt x="87" y="63"/>
                    <a:pt x="87" y="63"/>
                    <a:pt x="87" y="63"/>
                  </a:cubicBezTo>
                  <a:cubicBezTo>
                    <a:pt x="86" y="64"/>
                    <a:pt x="83" y="64"/>
                    <a:pt x="82" y="64"/>
                  </a:cubicBezTo>
                  <a:cubicBezTo>
                    <a:pt x="82" y="65"/>
                    <a:pt x="81" y="67"/>
                    <a:pt x="80" y="68"/>
                  </a:cubicBezTo>
                  <a:cubicBezTo>
                    <a:pt x="80" y="68"/>
                    <a:pt x="78" y="69"/>
                    <a:pt x="77" y="69"/>
                  </a:cubicBezTo>
                  <a:cubicBezTo>
                    <a:pt x="75" y="69"/>
                    <a:pt x="73" y="67"/>
                    <a:pt x="71" y="68"/>
                  </a:cubicBezTo>
                  <a:cubicBezTo>
                    <a:pt x="70" y="68"/>
                    <a:pt x="68" y="69"/>
                    <a:pt x="67" y="70"/>
                  </a:cubicBezTo>
                  <a:cubicBezTo>
                    <a:pt x="66" y="70"/>
                    <a:pt x="64" y="72"/>
                    <a:pt x="63" y="73"/>
                  </a:cubicBezTo>
                  <a:cubicBezTo>
                    <a:pt x="62" y="74"/>
                    <a:pt x="63" y="76"/>
                    <a:pt x="62" y="77"/>
                  </a:cubicBezTo>
                  <a:cubicBezTo>
                    <a:pt x="62" y="78"/>
                    <a:pt x="59" y="79"/>
                    <a:pt x="58" y="79"/>
                  </a:cubicBezTo>
                  <a:cubicBezTo>
                    <a:pt x="57" y="79"/>
                    <a:pt x="56" y="76"/>
                    <a:pt x="55" y="75"/>
                  </a:cubicBezTo>
                  <a:cubicBezTo>
                    <a:pt x="54" y="75"/>
                    <a:pt x="51" y="74"/>
                    <a:pt x="50" y="74"/>
                  </a:cubicBezTo>
                  <a:cubicBezTo>
                    <a:pt x="50" y="74"/>
                    <a:pt x="50" y="76"/>
                    <a:pt x="49" y="76"/>
                  </a:cubicBezTo>
                  <a:cubicBezTo>
                    <a:pt x="47" y="77"/>
                    <a:pt x="44" y="77"/>
                    <a:pt x="42" y="77"/>
                  </a:cubicBezTo>
                  <a:cubicBezTo>
                    <a:pt x="41" y="77"/>
                    <a:pt x="40" y="76"/>
                    <a:pt x="39" y="75"/>
                  </a:cubicBezTo>
                  <a:cubicBezTo>
                    <a:pt x="39" y="75"/>
                    <a:pt x="38" y="75"/>
                    <a:pt x="37" y="75"/>
                  </a:cubicBezTo>
                  <a:cubicBezTo>
                    <a:pt x="36" y="75"/>
                    <a:pt x="35" y="77"/>
                    <a:pt x="34" y="77"/>
                  </a:cubicBezTo>
                  <a:cubicBezTo>
                    <a:pt x="34" y="78"/>
                    <a:pt x="32" y="78"/>
                    <a:pt x="31" y="77"/>
                  </a:cubicBezTo>
                  <a:cubicBezTo>
                    <a:pt x="30" y="76"/>
                    <a:pt x="30" y="74"/>
                    <a:pt x="30" y="73"/>
                  </a:cubicBezTo>
                  <a:cubicBezTo>
                    <a:pt x="30" y="72"/>
                    <a:pt x="31" y="70"/>
                    <a:pt x="31" y="69"/>
                  </a:cubicBezTo>
                  <a:cubicBezTo>
                    <a:pt x="31" y="69"/>
                    <a:pt x="29" y="68"/>
                    <a:pt x="29" y="68"/>
                  </a:cubicBezTo>
                  <a:cubicBezTo>
                    <a:pt x="28" y="68"/>
                    <a:pt x="25" y="68"/>
                    <a:pt x="24" y="68"/>
                  </a:cubicBezTo>
                  <a:cubicBezTo>
                    <a:pt x="23" y="68"/>
                    <a:pt x="22" y="66"/>
                    <a:pt x="22" y="66"/>
                  </a:cubicBezTo>
                  <a:cubicBezTo>
                    <a:pt x="21" y="65"/>
                    <a:pt x="19" y="65"/>
                    <a:pt x="18" y="66"/>
                  </a:cubicBezTo>
                  <a:cubicBezTo>
                    <a:pt x="17" y="66"/>
                    <a:pt x="16" y="67"/>
                    <a:pt x="16" y="67"/>
                  </a:cubicBezTo>
                  <a:cubicBezTo>
                    <a:pt x="15" y="68"/>
                    <a:pt x="16" y="70"/>
                    <a:pt x="16" y="71"/>
                  </a:cubicBezTo>
                  <a:cubicBezTo>
                    <a:pt x="16" y="72"/>
                    <a:pt x="16" y="74"/>
                    <a:pt x="15" y="75"/>
                  </a:cubicBezTo>
                  <a:cubicBezTo>
                    <a:pt x="14" y="76"/>
                    <a:pt x="12" y="75"/>
                    <a:pt x="11" y="75"/>
                  </a:cubicBezTo>
                  <a:cubicBezTo>
                    <a:pt x="10" y="75"/>
                    <a:pt x="9" y="75"/>
                    <a:pt x="8" y="74"/>
                  </a:cubicBezTo>
                  <a:cubicBezTo>
                    <a:pt x="8" y="74"/>
                    <a:pt x="8" y="72"/>
                    <a:pt x="7" y="72"/>
                  </a:cubicBezTo>
                  <a:cubicBezTo>
                    <a:pt x="7" y="71"/>
                    <a:pt x="4" y="71"/>
                    <a:pt x="3" y="71"/>
                  </a:cubicBezTo>
                  <a:cubicBezTo>
                    <a:pt x="2" y="70"/>
                    <a:pt x="1" y="71"/>
                    <a:pt x="0" y="71"/>
                  </a:cubicBezTo>
                  <a:cubicBezTo>
                    <a:pt x="0" y="70"/>
                    <a:pt x="0" y="68"/>
                    <a:pt x="0" y="68"/>
                  </a:cubicBezTo>
                  <a:cubicBezTo>
                    <a:pt x="0" y="67"/>
                    <a:pt x="1" y="65"/>
                    <a:pt x="2" y="64"/>
                  </a:cubicBezTo>
                  <a:cubicBezTo>
                    <a:pt x="2" y="63"/>
                    <a:pt x="4" y="62"/>
                    <a:pt x="4" y="61"/>
                  </a:cubicBezTo>
                  <a:cubicBezTo>
                    <a:pt x="5" y="60"/>
                    <a:pt x="5" y="57"/>
                    <a:pt x="5" y="56"/>
                  </a:cubicBezTo>
                  <a:cubicBezTo>
                    <a:pt x="5" y="54"/>
                    <a:pt x="5" y="51"/>
                    <a:pt x="4" y="50"/>
                  </a:cubicBezTo>
                  <a:cubicBezTo>
                    <a:pt x="4" y="49"/>
                    <a:pt x="5" y="48"/>
                    <a:pt x="5" y="47"/>
                  </a:cubicBezTo>
                  <a:cubicBezTo>
                    <a:pt x="6" y="46"/>
                    <a:pt x="6" y="44"/>
                    <a:pt x="7" y="44"/>
                  </a:cubicBezTo>
                  <a:cubicBezTo>
                    <a:pt x="8" y="43"/>
                    <a:pt x="9" y="44"/>
                    <a:pt x="10" y="44"/>
                  </a:cubicBezTo>
                  <a:cubicBezTo>
                    <a:pt x="10" y="44"/>
                    <a:pt x="11" y="45"/>
                    <a:pt x="12" y="45"/>
                  </a:cubicBezTo>
                  <a:cubicBezTo>
                    <a:pt x="12" y="45"/>
                    <a:pt x="14" y="44"/>
                    <a:pt x="14" y="44"/>
                  </a:cubicBezTo>
                  <a:cubicBezTo>
                    <a:pt x="15" y="43"/>
                    <a:pt x="14" y="41"/>
                    <a:pt x="15" y="40"/>
                  </a:cubicBezTo>
                  <a:cubicBezTo>
                    <a:pt x="15" y="39"/>
                    <a:pt x="15" y="37"/>
                    <a:pt x="16" y="36"/>
                  </a:cubicBezTo>
                  <a:cubicBezTo>
                    <a:pt x="17" y="36"/>
                    <a:pt x="19" y="37"/>
                    <a:pt x="20" y="37"/>
                  </a:cubicBezTo>
                  <a:cubicBezTo>
                    <a:pt x="21" y="36"/>
                    <a:pt x="21" y="35"/>
                    <a:pt x="21" y="34"/>
                  </a:cubicBezTo>
                  <a:cubicBezTo>
                    <a:pt x="21" y="33"/>
                    <a:pt x="20" y="32"/>
                    <a:pt x="20" y="32"/>
                  </a:cubicBezTo>
                  <a:cubicBezTo>
                    <a:pt x="19" y="31"/>
                    <a:pt x="19" y="29"/>
                    <a:pt x="19" y="28"/>
                  </a:cubicBezTo>
                  <a:cubicBezTo>
                    <a:pt x="19" y="27"/>
                    <a:pt x="20" y="25"/>
                    <a:pt x="21" y="24"/>
                  </a:cubicBezTo>
                  <a:cubicBezTo>
                    <a:pt x="21" y="24"/>
                    <a:pt x="23" y="23"/>
                    <a:pt x="24" y="23"/>
                  </a:cubicBezTo>
                  <a:cubicBezTo>
                    <a:pt x="24" y="23"/>
                    <a:pt x="26" y="23"/>
                    <a:pt x="27" y="23"/>
                  </a:cubicBezTo>
                  <a:cubicBezTo>
                    <a:pt x="27" y="23"/>
                    <a:pt x="27" y="25"/>
                    <a:pt x="27" y="25"/>
                  </a:cubicBezTo>
                  <a:cubicBezTo>
                    <a:pt x="28" y="25"/>
                    <a:pt x="29" y="23"/>
                    <a:pt x="30" y="23"/>
                  </a:cubicBezTo>
                  <a:cubicBezTo>
                    <a:pt x="31" y="23"/>
                    <a:pt x="33" y="23"/>
                    <a:pt x="34" y="23"/>
                  </a:cubicBezTo>
                  <a:cubicBezTo>
                    <a:pt x="35" y="24"/>
                    <a:pt x="36" y="26"/>
                    <a:pt x="36" y="27"/>
                  </a:cubicBezTo>
                  <a:cubicBezTo>
                    <a:pt x="36" y="28"/>
                    <a:pt x="36" y="30"/>
                    <a:pt x="36" y="31"/>
                  </a:cubicBezTo>
                  <a:cubicBezTo>
                    <a:pt x="37" y="32"/>
                    <a:pt x="38" y="34"/>
                    <a:pt x="39" y="34"/>
                  </a:cubicBezTo>
                  <a:cubicBezTo>
                    <a:pt x="41" y="34"/>
                    <a:pt x="44" y="35"/>
                    <a:pt x="45" y="34"/>
                  </a:cubicBezTo>
                  <a:cubicBezTo>
                    <a:pt x="47" y="33"/>
                    <a:pt x="50" y="30"/>
                    <a:pt x="51" y="28"/>
                  </a:cubicBezTo>
                  <a:cubicBezTo>
                    <a:pt x="51" y="27"/>
                    <a:pt x="51" y="24"/>
                    <a:pt x="52" y="23"/>
                  </a:cubicBezTo>
                  <a:cubicBezTo>
                    <a:pt x="53" y="22"/>
                    <a:pt x="56" y="21"/>
                    <a:pt x="57" y="20"/>
                  </a:cubicBezTo>
                  <a:cubicBezTo>
                    <a:pt x="57" y="19"/>
                    <a:pt x="57" y="17"/>
                    <a:pt x="57" y="16"/>
                  </a:cubicBezTo>
                  <a:cubicBezTo>
                    <a:pt x="57" y="15"/>
                    <a:pt x="56" y="12"/>
                    <a:pt x="56" y="11"/>
                  </a:cubicBezTo>
                  <a:cubicBezTo>
                    <a:pt x="57" y="10"/>
                    <a:pt x="59" y="9"/>
                    <a:pt x="60" y="8"/>
                  </a:cubicBezTo>
                  <a:cubicBezTo>
                    <a:pt x="60" y="7"/>
                    <a:pt x="61" y="4"/>
                    <a:pt x="62" y="3"/>
                  </a:cubicBezTo>
                  <a:cubicBezTo>
                    <a:pt x="62" y="2"/>
                    <a:pt x="64" y="1"/>
                    <a:pt x="64" y="1"/>
                  </a:cubicBezTo>
                  <a:cubicBezTo>
                    <a:pt x="65" y="0"/>
                    <a:pt x="66" y="0"/>
                    <a:pt x="66" y="0"/>
                  </a:cubicBezTo>
                  <a:cubicBezTo>
                    <a:pt x="67" y="0"/>
                    <a:pt x="67" y="1"/>
                    <a:pt x="68" y="1"/>
                  </a:cubicBezTo>
                  <a:cubicBezTo>
                    <a:pt x="69" y="2"/>
                    <a:pt x="72" y="2"/>
                    <a:pt x="74" y="2"/>
                  </a:cubicBezTo>
                  <a:cubicBezTo>
                    <a:pt x="75" y="3"/>
                    <a:pt x="76" y="4"/>
                    <a:pt x="77" y="4"/>
                  </a:cubicBezTo>
                  <a:cubicBezTo>
                    <a:pt x="78" y="4"/>
                    <a:pt x="80" y="4"/>
                    <a:pt x="82" y="4"/>
                  </a:cubicBezTo>
                  <a:cubicBezTo>
                    <a:pt x="83" y="5"/>
                    <a:pt x="85" y="7"/>
                    <a:pt x="86" y="7"/>
                  </a:cubicBezTo>
                  <a:cubicBezTo>
                    <a:pt x="87" y="8"/>
                    <a:pt x="88" y="9"/>
                    <a:pt x="89" y="10"/>
                  </a:cubicBezTo>
                  <a:cubicBezTo>
                    <a:pt x="91" y="11"/>
                    <a:pt x="94" y="11"/>
                    <a:pt x="96" y="12"/>
                  </a:cubicBezTo>
                  <a:cubicBezTo>
                    <a:pt x="95" y="13"/>
                    <a:pt x="94" y="14"/>
                    <a:pt x="93" y="14"/>
                  </a:cubicBezTo>
                  <a:cubicBezTo>
                    <a:pt x="92" y="15"/>
                    <a:pt x="91" y="17"/>
                    <a:pt x="91" y="18"/>
                  </a:cubicBezTo>
                  <a:cubicBezTo>
                    <a:pt x="91" y="19"/>
                    <a:pt x="91" y="20"/>
                    <a:pt x="91" y="21"/>
                  </a:cubicBezTo>
                  <a:cubicBezTo>
                    <a:pt x="91" y="22"/>
                    <a:pt x="92" y="24"/>
                    <a:pt x="92" y="25"/>
                  </a:cubicBezTo>
                  <a:cubicBezTo>
                    <a:pt x="92" y="26"/>
                    <a:pt x="90" y="27"/>
                    <a:pt x="90" y="28"/>
                  </a:cubicBezTo>
                  <a:cubicBezTo>
                    <a:pt x="90" y="29"/>
                    <a:pt x="90" y="31"/>
                    <a:pt x="90" y="32"/>
                  </a:cubicBezTo>
                  <a:cubicBezTo>
                    <a:pt x="91" y="33"/>
                    <a:pt x="93" y="33"/>
                    <a:pt x="94" y="3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108"/>
            <p:cNvSpPr>
              <a:spLocks/>
            </p:cNvSpPr>
            <p:nvPr/>
          </p:nvSpPr>
          <p:spPr bwMode="auto">
            <a:xfrm>
              <a:off x="2294" y="2458"/>
              <a:ext cx="263" cy="217"/>
            </a:xfrm>
            <a:custGeom>
              <a:avLst/>
              <a:gdLst>
                <a:gd name="T0" fmla="*/ 96 w 96"/>
                <a:gd name="T1" fmla="*/ 37 h 79"/>
                <a:gd name="T2" fmla="*/ 90 w 96"/>
                <a:gd name="T3" fmla="*/ 41 h 79"/>
                <a:gd name="T4" fmla="*/ 86 w 96"/>
                <a:gd name="T5" fmla="*/ 45 h 79"/>
                <a:gd name="T6" fmla="*/ 82 w 96"/>
                <a:gd name="T7" fmla="*/ 44 h 79"/>
                <a:gd name="T8" fmla="*/ 80 w 96"/>
                <a:gd name="T9" fmla="*/ 54 h 79"/>
                <a:gd name="T10" fmla="*/ 87 w 96"/>
                <a:gd name="T11" fmla="*/ 63 h 79"/>
                <a:gd name="T12" fmla="*/ 82 w 96"/>
                <a:gd name="T13" fmla="*/ 64 h 79"/>
                <a:gd name="T14" fmla="*/ 77 w 96"/>
                <a:gd name="T15" fmla="*/ 69 h 79"/>
                <a:gd name="T16" fmla="*/ 67 w 96"/>
                <a:gd name="T17" fmla="*/ 70 h 79"/>
                <a:gd name="T18" fmla="*/ 62 w 96"/>
                <a:gd name="T19" fmla="*/ 77 h 79"/>
                <a:gd name="T20" fmla="*/ 55 w 96"/>
                <a:gd name="T21" fmla="*/ 75 h 79"/>
                <a:gd name="T22" fmla="*/ 49 w 96"/>
                <a:gd name="T23" fmla="*/ 76 h 79"/>
                <a:gd name="T24" fmla="*/ 39 w 96"/>
                <a:gd name="T25" fmla="*/ 75 h 79"/>
                <a:gd name="T26" fmla="*/ 34 w 96"/>
                <a:gd name="T27" fmla="*/ 77 h 79"/>
                <a:gd name="T28" fmla="*/ 30 w 96"/>
                <a:gd name="T29" fmla="*/ 73 h 79"/>
                <a:gd name="T30" fmla="*/ 29 w 96"/>
                <a:gd name="T31" fmla="*/ 68 h 79"/>
                <a:gd name="T32" fmla="*/ 22 w 96"/>
                <a:gd name="T33" fmla="*/ 66 h 79"/>
                <a:gd name="T34" fmla="*/ 16 w 96"/>
                <a:gd name="T35" fmla="*/ 67 h 79"/>
                <a:gd name="T36" fmla="*/ 15 w 96"/>
                <a:gd name="T37" fmla="*/ 75 h 79"/>
                <a:gd name="T38" fmla="*/ 8 w 96"/>
                <a:gd name="T39" fmla="*/ 74 h 79"/>
                <a:gd name="T40" fmla="*/ 3 w 96"/>
                <a:gd name="T41" fmla="*/ 71 h 79"/>
                <a:gd name="T42" fmla="*/ 0 w 96"/>
                <a:gd name="T43" fmla="*/ 68 h 79"/>
                <a:gd name="T44" fmla="*/ 4 w 96"/>
                <a:gd name="T45" fmla="*/ 61 h 79"/>
                <a:gd name="T46" fmla="*/ 4 w 96"/>
                <a:gd name="T47" fmla="*/ 50 h 79"/>
                <a:gd name="T48" fmla="*/ 7 w 96"/>
                <a:gd name="T49" fmla="*/ 44 h 79"/>
                <a:gd name="T50" fmla="*/ 12 w 96"/>
                <a:gd name="T51" fmla="*/ 45 h 79"/>
                <a:gd name="T52" fmla="*/ 15 w 96"/>
                <a:gd name="T53" fmla="*/ 40 h 79"/>
                <a:gd name="T54" fmla="*/ 20 w 96"/>
                <a:gd name="T55" fmla="*/ 37 h 79"/>
                <a:gd name="T56" fmla="*/ 20 w 96"/>
                <a:gd name="T57" fmla="*/ 32 h 79"/>
                <a:gd name="T58" fmla="*/ 21 w 96"/>
                <a:gd name="T59" fmla="*/ 24 h 79"/>
                <a:gd name="T60" fmla="*/ 27 w 96"/>
                <a:gd name="T61" fmla="*/ 23 h 79"/>
                <a:gd name="T62" fmla="*/ 30 w 96"/>
                <a:gd name="T63" fmla="*/ 23 h 79"/>
                <a:gd name="T64" fmla="*/ 36 w 96"/>
                <a:gd name="T65" fmla="*/ 27 h 79"/>
                <a:gd name="T66" fmla="*/ 39 w 96"/>
                <a:gd name="T67" fmla="*/ 34 h 79"/>
                <a:gd name="T68" fmla="*/ 51 w 96"/>
                <a:gd name="T69" fmla="*/ 28 h 79"/>
                <a:gd name="T70" fmla="*/ 57 w 96"/>
                <a:gd name="T71" fmla="*/ 20 h 79"/>
                <a:gd name="T72" fmla="*/ 56 w 96"/>
                <a:gd name="T73" fmla="*/ 11 h 79"/>
                <a:gd name="T74" fmla="*/ 62 w 96"/>
                <a:gd name="T75" fmla="*/ 3 h 79"/>
                <a:gd name="T76" fmla="*/ 66 w 96"/>
                <a:gd name="T77" fmla="*/ 0 h 79"/>
                <a:gd name="T78" fmla="*/ 74 w 96"/>
                <a:gd name="T79" fmla="*/ 2 h 79"/>
                <a:gd name="T80" fmla="*/ 82 w 96"/>
                <a:gd name="T81" fmla="*/ 4 h 79"/>
                <a:gd name="T82" fmla="*/ 89 w 96"/>
                <a:gd name="T83" fmla="*/ 10 h 79"/>
                <a:gd name="T84" fmla="*/ 93 w 96"/>
                <a:gd name="T85" fmla="*/ 14 h 79"/>
                <a:gd name="T86" fmla="*/ 91 w 96"/>
                <a:gd name="T87" fmla="*/ 21 h 79"/>
                <a:gd name="T88" fmla="*/ 90 w 96"/>
                <a:gd name="T89" fmla="*/ 28 h 79"/>
                <a:gd name="T90" fmla="*/ 94 w 96"/>
                <a:gd name="T91" fmla="*/ 3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6" h="79">
                  <a:moveTo>
                    <a:pt x="94" y="34"/>
                  </a:moveTo>
                  <a:cubicBezTo>
                    <a:pt x="95" y="34"/>
                    <a:pt x="96" y="36"/>
                    <a:pt x="96" y="37"/>
                  </a:cubicBezTo>
                  <a:cubicBezTo>
                    <a:pt x="96" y="38"/>
                    <a:pt x="95" y="40"/>
                    <a:pt x="94" y="40"/>
                  </a:cubicBezTo>
                  <a:cubicBezTo>
                    <a:pt x="93" y="41"/>
                    <a:pt x="91" y="41"/>
                    <a:pt x="90" y="41"/>
                  </a:cubicBezTo>
                  <a:cubicBezTo>
                    <a:pt x="90" y="42"/>
                    <a:pt x="90" y="43"/>
                    <a:pt x="89" y="44"/>
                  </a:cubicBezTo>
                  <a:cubicBezTo>
                    <a:pt x="89" y="45"/>
                    <a:pt x="87" y="45"/>
                    <a:pt x="86" y="45"/>
                  </a:cubicBezTo>
                  <a:cubicBezTo>
                    <a:pt x="86" y="45"/>
                    <a:pt x="86" y="43"/>
                    <a:pt x="85" y="43"/>
                  </a:cubicBezTo>
                  <a:cubicBezTo>
                    <a:pt x="84" y="42"/>
                    <a:pt x="83" y="43"/>
                    <a:pt x="82" y="44"/>
                  </a:cubicBezTo>
                  <a:cubicBezTo>
                    <a:pt x="81" y="44"/>
                    <a:pt x="79" y="47"/>
                    <a:pt x="79" y="48"/>
                  </a:cubicBezTo>
                  <a:cubicBezTo>
                    <a:pt x="78" y="49"/>
                    <a:pt x="80" y="53"/>
                    <a:pt x="80" y="54"/>
                  </a:cubicBezTo>
                  <a:cubicBezTo>
                    <a:pt x="81" y="56"/>
                    <a:pt x="83" y="58"/>
                    <a:pt x="84" y="59"/>
                  </a:cubicBezTo>
                  <a:cubicBezTo>
                    <a:pt x="85" y="60"/>
                    <a:pt x="86" y="63"/>
                    <a:pt x="87" y="63"/>
                  </a:cubicBezTo>
                  <a:cubicBezTo>
                    <a:pt x="87" y="63"/>
                    <a:pt x="87" y="63"/>
                    <a:pt x="87" y="63"/>
                  </a:cubicBezTo>
                  <a:cubicBezTo>
                    <a:pt x="86" y="64"/>
                    <a:pt x="83" y="64"/>
                    <a:pt x="82" y="64"/>
                  </a:cubicBezTo>
                  <a:cubicBezTo>
                    <a:pt x="82" y="65"/>
                    <a:pt x="81" y="67"/>
                    <a:pt x="80" y="68"/>
                  </a:cubicBezTo>
                  <a:cubicBezTo>
                    <a:pt x="80" y="68"/>
                    <a:pt x="78" y="69"/>
                    <a:pt x="77" y="69"/>
                  </a:cubicBezTo>
                  <a:cubicBezTo>
                    <a:pt x="75" y="69"/>
                    <a:pt x="73" y="67"/>
                    <a:pt x="71" y="68"/>
                  </a:cubicBezTo>
                  <a:cubicBezTo>
                    <a:pt x="70" y="68"/>
                    <a:pt x="68" y="69"/>
                    <a:pt x="67" y="70"/>
                  </a:cubicBezTo>
                  <a:cubicBezTo>
                    <a:pt x="66" y="70"/>
                    <a:pt x="64" y="72"/>
                    <a:pt x="63" y="73"/>
                  </a:cubicBezTo>
                  <a:cubicBezTo>
                    <a:pt x="62" y="74"/>
                    <a:pt x="63" y="76"/>
                    <a:pt x="62" y="77"/>
                  </a:cubicBezTo>
                  <a:cubicBezTo>
                    <a:pt x="62" y="78"/>
                    <a:pt x="59" y="79"/>
                    <a:pt x="58" y="79"/>
                  </a:cubicBezTo>
                  <a:cubicBezTo>
                    <a:pt x="57" y="79"/>
                    <a:pt x="56" y="76"/>
                    <a:pt x="55" y="75"/>
                  </a:cubicBezTo>
                  <a:cubicBezTo>
                    <a:pt x="54" y="75"/>
                    <a:pt x="51" y="74"/>
                    <a:pt x="50" y="74"/>
                  </a:cubicBezTo>
                  <a:cubicBezTo>
                    <a:pt x="50" y="74"/>
                    <a:pt x="50" y="76"/>
                    <a:pt x="49" y="76"/>
                  </a:cubicBezTo>
                  <a:cubicBezTo>
                    <a:pt x="47" y="77"/>
                    <a:pt x="44" y="77"/>
                    <a:pt x="42" y="77"/>
                  </a:cubicBezTo>
                  <a:cubicBezTo>
                    <a:pt x="41" y="77"/>
                    <a:pt x="40" y="76"/>
                    <a:pt x="39" y="75"/>
                  </a:cubicBezTo>
                  <a:cubicBezTo>
                    <a:pt x="39" y="75"/>
                    <a:pt x="38" y="75"/>
                    <a:pt x="37" y="75"/>
                  </a:cubicBezTo>
                  <a:cubicBezTo>
                    <a:pt x="36" y="75"/>
                    <a:pt x="35" y="77"/>
                    <a:pt x="34" y="77"/>
                  </a:cubicBezTo>
                  <a:cubicBezTo>
                    <a:pt x="34" y="78"/>
                    <a:pt x="32" y="78"/>
                    <a:pt x="31" y="77"/>
                  </a:cubicBezTo>
                  <a:cubicBezTo>
                    <a:pt x="30" y="76"/>
                    <a:pt x="30" y="74"/>
                    <a:pt x="30" y="73"/>
                  </a:cubicBezTo>
                  <a:cubicBezTo>
                    <a:pt x="30" y="72"/>
                    <a:pt x="31" y="70"/>
                    <a:pt x="31" y="69"/>
                  </a:cubicBezTo>
                  <a:cubicBezTo>
                    <a:pt x="31" y="69"/>
                    <a:pt x="29" y="68"/>
                    <a:pt x="29" y="68"/>
                  </a:cubicBezTo>
                  <a:cubicBezTo>
                    <a:pt x="28" y="68"/>
                    <a:pt x="25" y="68"/>
                    <a:pt x="24" y="68"/>
                  </a:cubicBezTo>
                  <a:cubicBezTo>
                    <a:pt x="23" y="68"/>
                    <a:pt x="22" y="66"/>
                    <a:pt x="22" y="66"/>
                  </a:cubicBezTo>
                  <a:cubicBezTo>
                    <a:pt x="21" y="65"/>
                    <a:pt x="19" y="65"/>
                    <a:pt x="18" y="66"/>
                  </a:cubicBezTo>
                  <a:cubicBezTo>
                    <a:pt x="17" y="66"/>
                    <a:pt x="16" y="67"/>
                    <a:pt x="16" y="67"/>
                  </a:cubicBezTo>
                  <a:cubicBezTo>
                    <a:pt x="15" y="68"/>
                    <a:pt x="16" y="70"/>
                    <a:pt x="16" y="71"/>
                  </a:cubicBezTo>
                  <a:cubicBezTo>
                    <a:pt x="16" y="72"/>
                    <a:pt x="16" y="74"/>
                    <a:pt x="15" y="75"/>
                  </a:cubicBezTo>
                  <a:cubicBezTo>
                    <a:pt x="14" y="76"/>
                    <a:pt x="12" y="75"/>
                    <a:pt x="11" y="75"/>
                  </a:cubicBezTo>
                  <a:cubicBezTo>
                    <a:pt x="10" y="75"/>
                    <a:pt x="9" y="75"/>
                    <a:pt x="8" y="74"/>
                  </a:cubicBezTo>
                  <a:cubicBezTo>
                    <a:pt x="8" y="74"/>
                    <a:pt x="8" y="72"/>
                    <a:pt x="7" y="72"/>
                  </a:cubicBezTo>
                  <a:cubicBezTo>
                    <a:pt x="7" y="71"/>
                    <a:pt x="4" y="71"/>
                    <a:pt x="3" y="71"/>
                  </a:cubicBezTo>
                  <a:cubicBezTo>
                    <a:pt x="2" y="70"/>
                    <a:pt x="1" y="71"/>
                    <a:pt x="0" y="71"/>
                  </a:cubicBezTo>
                  <a:cubicBezTo>
                    <a:pt x="0" y="70"/>
                    <a:pt x="0" y="68"/>
                    <a:pt x="0" y="68"/>
                  </a:cubicBezTo>
                  <a:cubicBezTo>
                    <a:pt x="0" y="67"/>
                    <a:pt x="1" y="65"/>
                    <a:pt x="2" y="64"/>
                  </a:cubicBezTo>
                  <a:cubicBezTo>
                    <a:pt x="2" y="63"/>
                    <a:pt x="4" y="62"/>
                    <a:pt x="4" y="61"/>
                  </a:cubicBezTo>
                  <a:cubicBezTo>
                    <a:pt x="5" y="60"/>
                    <a:pt x="5" y="57"/>
                    <a:pt x="5" y="56"/>
                  </a:cubicBezTo>
                  <a:cubicBezTo>
                    <a:pt x="5" y="54"/>
                    <a:pt x="5" y="51"/>
                    <a:pt x="4" y="50"/>
                  </a:cubicBezTo>
                  <a:cubicBezTo>
                    <a:pt x="4" y="49"/>
                    <a:pt x="5" y="48"/>
                    <a:pt x="5" y="47"/>
                  </a:cubicBezTo>
                  <a:cubicBezTo>
                    <a:pt x="6" y="46"/>
                    <a:pt x="6" y="44"/>
                    <a:pt x="7" y="44"/>
                  </a:cubicBezTo>
                  <a:cubicBezTo>
                    <a:pt x="8" y="43"/>
                    <a:pt x="9" y="44"/>
                    <a:pt x="10" y="44"/>
                  </a:cubicBezTo>
                  <a:cubicBezTo>
                    <a:pt x="10" y="44"/>
                    <a:pt x="11" y="45"/>
                    <a:pt x="12" y="45"/>
                  </a:cubicBezTo>
                  <a:cubicBezTo>
                    <a:pt x="12" y="45"/>
                    <a:pt x="14" y="44"/>
                    <a:pt x="14" y="44"/>
                  </a:cubicBezTo>
                  <a:cubicBezTo>
                    <a:pt x="15" y="43"/>
                    <a:pt x="14" y="41"/>
                    <a:pt x="15" y="40"/>
                  </a:cubicBezTo>
                  <a:cubicBezTo>
                    <a:pt x="15" y="39"/>
                    <a:pt x="15" y="37"/>
                    <a:pt x="16" y="36"/>
                  </a:cubicBezTo>
                  <a:cubicBezTo>
                    <a:pt x="17" y="36"/>
                    <a:pt x="19" y="37"/>
                    <a:pt x="20" y="37"/>
                  </a:cubicBezTo>
                  <a:cubicBezTo>
                    <a:pt x="21" y="36"/>
                    <a:pt x="21" y="35"/>
                    <a:pt x="21" y="34"/>
                  </a:cubicBezTo>
                  <a:cubicBezTo>
                    <a:pt x="21" y="33"/>
                    <a:pt x="20" y="32"/>
                    <a:pt x="20" y="32"/>
                  </a:cubicBezTo>
                  <a:cubicBezTo>
                    <a:pt x="19" y="31"/>
                    <a:pt x="19" y="29"/>
                    <a:pt x="19" y="28"/>
                  </a:cubicBezTo>
                  <a:cubicBezTo>
                    <a:pt x="19" y="27"/>
                    <a:pt x="20" y="25"/>
                    <a:pt x="21" y="24"/>
                  </a:cubicBezTo>
                  <a:cubicBezTo>
                    <a:pt x="21" y="24"/>
                    <a:pt x="23" y="23"/>
                    <a:pt x="24" y="23"/>
                  </a:cubicBezTo>
                  <a:cubicBezTo>
                    <a:pt x="24" y="23"/>
                    <a:pt x="26" y="23"/>
                    <a:pt x="27" y="23"/>
                  </a:cubicBezTo>
                  <a:cubicBezTo>
                    <a:pt x="27" y="23"/>
                    <a:pt x="27" y="25"/>
                    <a:pt x="27" y="25"/>
                  </a:cubicBezTo>
                  <a:cubicBezTo>
                    <a:pt x="28" y="25"/>
                    <a:pt x="29" y="23"/>
                    <a:pt x="30" y="23"/>
                  </a:cubicBezTo>
                  <a:cubicBezTo>
                    <a:pt x="31" y="23"/>
                    <a:pt x="33" y="23"/>
                    <a:pt x="34" y="23"/>
                  </a:cubicBezTo>
                  <a:cubicBezTo>
                    <a:pt x="35" y="24"/>
                    <a:pt x="36" y="26"/>
                    <a:pt x="36" y="27"/>
                  </a:cubicBezTo>
                  <a:cubicBezTo>
                    <a:pt x="36" y="28"/>
                    <a:pt x="36" y="30"/>
                    <a:pt x="36" y="31"/>
                  </a:cubicBezTo>
                  <a:cubicBezTo>
                    <a:pt x="37" y="32"/>
                    <a:pt x="38" y="34"/>
                    <a:pt x="39" y="34"/>
                  </a:cubicBezTo>
                  <a:cubicBezTo>
                    <a:pt x="41" y="34"/>
                    <a:pt x="44" y="35"/>
                    <a:pt x="45" y="34"/>
                  </a:cubicBezTo>
                  <a:cubicBezTo>
                    <a:pt x="47" y="33"/>
                    <a:pt x="50" y="30"/>
                    <a:pt x="51" y="28"/>
                  </a:cubicBezTo>
                  <a:cubicBezTo>
                    <a:pt x="51" y="27"/>
                    <a:pt x="51" y="24"/>
                    <a:pt x="52" y="23"/>
                  </a:cubicBezTo>
                  <a:cubicBezTo>
                    <a:pt x="53" y="22"/>
                    <a:pt x="56" y="21"/>
                    <a:pt x="57" y="20"/>
                  </a:cubicBezTo>
                  <a:cubicBezTo>
                    <a:pt x="57" y="19"/>
                    <a:pt x="57" y="17"/>
                    <a:pt x="57" y="16"/>
                  </a:cubicBezTo>
                  <a:cubicBezTo>
                    <a:pt x="57" y="15"/>
                    <a:pt x="56" y="12"/>
                    <a:pt x="56" y="11"/>
                  </a:cubicBezTo>
                  <a:cubicBezTo>
                    <a:pt x="57" y="10"/>
                    <a:pt x="59" y="9"/>
                    <a:pt x="60" y="8"/>
                  </a:cubicBezTo>
                  <a:cubicBezTo>
                    <a:pt x="60" y="7"/>
                    <a:pt x="61" y="4"/>
                    <a:pt x="62" y="3"/>
                  </a:cubicBezTo>
                  <a:cubicBezTo>
                    <a:pt x="62" y="2"/>
                    <a:pt x="64" y="1"/>
                    <a:pt x="64" y="1"/>
                  </a:cubicBezTo>
                  <a:cubicBezTo>
                    <a:pt x="65" y="0"/>
                    <a:pt x="66" y="0"/>
                    <a:pt x="66" y="0"/>
                  </a:cubicBezTo>
                  <a:cubicBezTo>
                    <a:pt x="67" y="0"/>
                    <a:pt x="67" y="1"/>
                    <a:pt x="68" y="1"/>
                  </a:cubicBezTo>
                  <a:cubicBezTo>
                    <a:pt x="69" y="2"/>
                    <a:pt x="72" y="2"/>
                    <a:pt x="74" y="2"/>
                  </a:cubicBezTo>
                  <a:cubicBezTo>
                    <a:pt x="75" y="3"/>
                    <a:pt x="76" y="4"/>
                    <a:pt x="77" y="4"/>
                  </a:cubicBezTo>
                  <a:cubicBezTo>
                    <a:pt x="78" y="4"/>
                    <a:pt x="80" y="4"/>
                    <a:pt x="82" y="4"/>
                  </a:cubicBezTo>
                  <a:cubicBezTo>
                    <a:pt x="83" y="5"/>
                    <a:pt x="85" y="7"/>
                    <a:pt x="86" y="7"/>
                  </a:cubicBezTo>
                  <a:cubicBezTo>
                    <a:pt x="87" y="8"/>
                    <a:pt x="88" y="9"/>
                    <a:pt x="89" y="10"/>
                  </a:cubicBezTo>
                  <a:cubicBezTo>
                    <a:pt x="91" y="11"/>
                    <a:pt x="94" y="11"/>
                    <a:pt x="96" y="12"/>
                  </a:cubicBezTo>
                  <a:cubicBezTo>
                    <a:pt x="95" y="13"/>
                    <a:pt x="94" y="14"/>
                    <a:pt x="93" y="14"/>
                  </a:cubicBezTo>
                  <a:cubicBezTo>
                    <a:pt x="92" y="15"/>
                    <a:pt x="91" y="17"/>
                    <a:pt x="91" y="18"/>
                  </a:cubicBezTo>
                  <a:cubicBezTo>
                    <a:pt x="91" y="19"/>
                    <a:pt x="91" y="20"/>
                    <a:pt x="91" y="21"/>
                  </a:cubicBezTo>
                  <a:cubicBezTo>
                    <a:pt x="91" y="22"/>
                    <a:pt x="92" y="24"/>
                    <a:pt x="92" y="25"/>
                  </a:cubicBezTo>
                  <a:cubicBezTo>
                    <a:pt x="92" y="26"/>
                    <a:pt x="90" y="27"/>
                    <a:pt x="90" y="28"/>
                  </a:cubicBezTo>
                  <a:cubicBezTo>
                    <a:pt x="90" y="29"/>
                    <a:pt x="90" y="31"/>
                    <a:pt x="90" y="32"/>
                  </a:cubicBezTo>
                  <a:cubicBezTo>
                    <a:pt x="91" y="33"/>
                    <a:pt x="93" y="33"/>
                    <a:pt x="94" y="3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109"/>
            <p:cNvSpPr>
              <a:spLocks/>
            </p:cNvSpPr>
            <p:nvPr/>
          </p:nvSpPr>
          <p:spPr bwMode="auto">
            <a:xfrm>
              <a:off x="1528" y="1073"/>
              <a:ext cx="502" cy="584"/>
            </a:xfrm>
            <a:custGeom>
              <a:avLst/>
              <a:gdLst>
                <a:gd name="T0" fmla="*/ 42 w 183"/>
                <a:gd name="T1" fmla="*/ 184 h 213"/>
                <a:gd name="T2" fmla="*/ 20 w 183"/>
                <a:gd name="T3" fmla="*/ 165 h 213"/>
                <a:gd name="T4" fmla="*/ 7 w 183"/>
                <a:gd name="T5" fmla="*/ 152 h 213"/>
                <a:gd name="T6" fmla="*/ 5 w 183"/>
                <a:gd name="T7" fmla="*/ 121 h 213"/>
                <a:gd name="T8" fmla="*/ 16 w 183"/>
                <a:gd name="T9" fmla="*/ 103 h 213"/>
                <a:gd name="T10" fmla="*/ 26 w 183"/>
                <a:gd name="T11" fmla="*/ 115 h 213"/>
                <a:gd name="T12" fmla="*/ 42 w 183"/>
                <a:gd name="T13" fmla="*/ 113 h 213"/>
                <a:gd name="T14" fmla="*/ 52 w 183"/>
                <a:gd name="T15" fmla="*/ 91 h 213"/>
                <a:gd name="T16" fmla="*/ 58 w 183"/>
                <a:gd name="T17" fmla="*/ 86 h 213"/>
                <a:gd name="T18" fmla="*/ 71 w 183"/>
                <a:gd name="T19" fmla="*/ 84 h 213"/>
                <a:gd name="T20" fmla="*/ 82 w 183"/>
                <a:gd name="T21" fmla="*/ 71 h 213"/>
                <a:gd name="T22" fmla="*/ 99 w 183"/>
                <a:gd name="T23" fmla="*/ 57 h 213"/>
                <a:gd name="T24" fmla="*/ 88 w 183"/>
                <a:gd name="T25" fmla="*/ 36 h 213"/>
                <a:gd name="T26" fmla="*/ 90 w 183"/>
                <a:gd name="T27" fmla="*/ 21 h 213"/>
                <a:gd name="T28" fmla="*/ 106 w 183"/>
                <a:gd name="T29" fmla="*/ 9 h 213"/>
                <a:gd name="T30" fmla="*/ 129 w 183"/>
                <a:gd name="T31" fmla="*/ 9 h 213"/>
                <a:gd name="T32" fmla="*/ 138 w 183"/>
                <a:gd name="T33" fmla="*/ 3 h 213"/>
                <a:gd name="T34" fmla="*/ 152 w 183"/>
                <a:gd name="T35" fmla="*/ 7 h 213"/>
                <a:gd name="T36" fmla="*/ 157 w 183"/>
                <a:gd name="T37" fmla="*/ 16 h 213"/>
                <a:gd name="T38" fmla="*/ 138 w 183"/>
                <a:gd name="T39" fmla="*/ 32 h 213"/>
                <a:gd name="T40" fmla="*/ 130 w 183"/>
                <a:gd name="T41" fmla="*/ 53 h 213"/>
                <a:gd name="T42" fmla="*/ 135 w 183"/>
                <a:gd name="T43" fmla="*/ 72 h 213"/>
                <a:gd name="T44" fmla="*/ 144 w 183"/>
                <a:gd name="T45" fmla="*/ 90 h 213"/>
                <a:gd name="T46" fmla="*/ 151 w 183"/>
                <a:gd name="T47" fmla="*/ 102 h 213"/>
                <a:gd name="T48" fmla="*/ 164 w 183"/>
                <a:gd name="T49" fmla="*/ 97 h 213"/>
                <a:gd name="T50" fmla="*/ 180 w 183"/>
                <a:gd name="T51" fmla="*/ 107 h 213"/>
                <a:gd name="T52" fmla="*/ 181 w 183"/>
                <a:gd name="T53" fmla="*/ 119 h 213"/>
                <a:gd name="T54" fmla="*/ 171 w 183"/>
                <a:gd name="T55" fmla="*/ 125 h 213"/>
                <a:gd name="T56" fmla="*/ 155 w 183"/>
                <a:gd name="T57" fmla="*/ 135 h 213"/>
                <a:gd name="T58" fmla="*/ 139 w 183"/>
                <a:gd name="T59" fmla="*/ 140 h 213"/>
                <a:gd name="T60" fmla="*/ 148 w 183"/>
                <a:gd name="T61" fmla="*/ 132 h 213"/>
                <a:gd name="T62" fmla="*/ 152 w 183"/>
                <a:gd name="T63" fmla="*/ 130 h 213"/>
                <a:gd name="T64" fmla="*/ 149 w 183"/>
                <a:gd name="T65" fmla="*/ 129 h 213"/>
                <a:gd name="T66" fmla="*/ 142 w 183"/>
                <a:gd name="T67" fmla="*/ 132 h 213"/>
                <a:gd name="T68" fmla="*/ 138 w 183"/>
                <a:gd name="T69" fmla="*/ 134 h 213"/>
                <a:gd name="T70" fmla="*/ 131 w 183"/>
                <a:gd name="T71" fmla="*/ 138 h 213"/>
                <a:gd name="T72" fmla="*/ 131 w 183"/>
                <a:gd name="T73" fmla="*/ 143 h 213"/>
                <a:gd name="T74" fmla="*/ 127 w 183"/>
                <a:gd name="T75" fmla="*/ 147 h 213"/>
                <a:gd name="T76" fmla="*/ 124 w 183"/>
                <a:gd name="T77" fmla="*/ 146 h 213"/>
                <a:gd name="T78" fmla="*/ 120 w 183"/>
                <a:gd name="T79" fmla="*/ 149 h 213"/>
                <a:gd name="T80" fmla="*/ 123 w 183"/>
                <a:gd name="T81" fmla="*/ 160 h 213"/>
                <a:gd name="T82" fmla="*/ 129 w 183"/>
                <a:gd name="T83" fmla="*/ 164 h 213"/>
                <a:gd name="T84" fmla="*/ 132 w 183"/>
                <a:gd name="T85" fmla="*/ 158 h 213"/>
                <a:gd name="T86" fmla="*/ 134 w 183"/>
                <a:gd name="T87" fmla="*/ 154 h 213"/>
                <a:gd name="T88" fmla="*/ 133 w 183"/>
                <a:gd name="T89" fmla="*/ 164 h 213"/>
                <a:gd name="T90" fmla="*/ 134 w 183"/>
                <a:gd name="T91" fmla="*/ 173 h 213"/>
                <a:gd name="T92" fmla="*/ 134 w 183"/>
                <a:gd name="T93" fmla="*/ 179 h 213"/>
                <a:gd name="T94" fmla="*/ 132 w 183"/>
                <a:gd name="T95" fmla="*/ 180 h 213"/>
                <a:gd name="T96" fmla="*/ 135 w 183"/>
                <a:gd name="T97" fmla="*/ 182 h 213"/>
                <a:gd name="T98" fmla="*/ 141 w 183"/>
                <a:gd name="T99" fmla="*/ 186 h 213"/>
                <a:gd name="T100" fmla="*/ 143 w 183"/>
                <a:gd name="T101" fmla="*/ 191 h 213"/>
                <a:gd name="T102" fmla="*/ 147 w 183"/>
                <a:gd name="T103" fmla="*/ 193 h 213"/>
                <a:gd name="T104" fmla="*/ 148 w 183"/>
                <a:gd name="T105" fmla="*/ 200 h 213"/>
                <a:gd name="T106" fmla="*/ 143 w 183"/>
                <a:gd name="T107" fmla="*/ 206 h 213"/>
                <a:gd name="T108" fmla="*/ 140 w 183"/>
                <a:gd name="T109" fmla="*/ 203 h 213"/>
                <a:gd name="T110" fmla="*/ 143 w 183"/>
                <a:gd name="T111" fmla="*/ 209 h 213"/>
                <a:gd name="T112" fmla="*/ 135 w 183"/>
                <a:gd name="T113" fmla="*/ 209 h 213"/>
                <a:gd name="T114" fmla="*/ 127 w 183"/>
                <a:gd name="T115" fmla="*/ 203 h 213"/>
                <a:gd name="T116" fmla="*/ 105 w 183"/>
                <a:gd name="T117" fmla="*/ 194 h 213"/>
                <a:gd name="T118" fmla="*/ 87 w 183"/>
                <a:gd name="T119" fmla="*/ 197 h 213"/>
                <a:gd name="T120" fmla="*/ 71 w 183"/>
                <a:gd name="T121" fmla="*/ 199 h 213"/>
                <a:gd name="T122" fmla="*/ 52 w 183"/>
                <a:gd name="T123" fmla="*/ 195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3" h="213">
                  <a:moveTo>
                    <a:pt x="52" y="195"/>
                  </a:moveTo>
                  <a:cubicBezTo>
                    <a:pt x="50" y="194"/>
                    <a:pt x="48" y="193"/>
                    <a:pt x="48" y="192"/>
                  </a:cubicBezTo>
                  <a:cubicBezTo>
                    <a:pt x="47" y="192"/>
                    <a:pt x="46" y="190"/>
                    <a:pt x="45" y="189"/>
                  </a:cubicBezTo>
                  <a:cubicBezTo>
                    <a:pt x="45" y="189"/>
                    <a:pt x="43" y="188"/>
                    <a:pt x="43" y="187"/>
                  </a:cubicBezTo>
                  <a:cubicBezTo>
                    <a:pt x="42" y="187"/>
                    <a:pt x="42" y="185"/>
                    <a:pt x="42" y="184"/>
                  </a:cubicBezTo>
                  <a:cubicBezTo>
                    <a:pt x="41" y="183"/>
                    <a:pt x="40" y="181"/>
                    <a:pt x="39" y="180"/>
                  </a:cubicBezTo>
                  <a:cubicBezTo>
                    <a:pt x="38" y="179"/>
                    <a:pt x="34" y="178"/>
                    <a:pt x="33" y="177"/>
                  </a:cubicBezTo>
                  <a:cubicBezTo>
                    <a:pt x="32" y="177"/>
                    <a:pt x="28" y="176"/>
                    <a:pt x="27" y="174"/>
                  </a:cubicBezTo>
                  <a:cubicBezTo>
                    <a:pt x="26" y="173"/>
                    <a:pt x="25" y="170"/>
                    <a:pt x="24" y="169"/>
                  </a:cubicBezTo>
                  <a:cubicBezTo>
                    <a:pt x="23" y="168"/>
                    <a:pt x="21" y="166"/>
                    <a:pt x="20" y="165"/>
                  </a:cubicBezTo>
                  <a:cubicBezTo>
                    <a:pt x="20" y="164"/>
                    <a:pt x="18" y="163"/>
                    <a:pt x="18" y="163"/>
                  </a:cubicBezTo>
                  <a:cubicBezTo>
                    <a:pt x="17" y="163"/>
                    <a:pt x="15" y="163"/>
                    <a:pt x="14" y="163"/>
                  </a:cubicBezTo>
                  <a:cubicBezTo>
                    <a:pt x="13" y="163"/>
                    <a:pt x="11" y="162"/>
                    <a:pt x="11" y="161"/>
                  </a:cubicBezTo>
                  <a:cubicBezTo>
                    <a:pt x="10" y="160"/>
                    <a:pt x="9" y="158"/>
                    <a:pt x="8" y="157"/>
                  </a:cubicBezTo>
                  <a:cubicBezTo>
                    <a:pt x="8" y="156"/>
                    <a:pt x="7" y="153"/>
                    <a:pt x="7" y="152"/>
                  </a:cubicBezTo>
                  <a:cubicBezTo>
                    <a:pt x="7" y="151"/>
                    <a:pt x="6" y="147"/>
                    <a:pt x="5" y="146"/>
                  </a:cubicBezTo>
                  <a:cubicBezTo>
                    <a:pt x="5" y="144"/>
                    <a:pt x="2" y="142"/>
                    <a:pt x="2" y="141"/>
                  </a:cubicBezTo>
                  <a:cubicBezTo>
                    <a:pt x="1" y="139"/>
                    <a:pt x="1" y="136"/>
                    <a:pt x="0" y="134"/>
                  </a:cubicBezTo>
                  <a:cubicBezTo>
                    <a:pt x="0" y="132"/>
                    <a:pt x="1" y="128"/>
                    <a:pt x="2" y="126"/>
                  </a:cubicBezTo>
                  <a:cubicBezTo>
                    <a:pt x="2" y="124"/>
                    <a:pt x="4" y="122"/>
                    <a:pt x="5" y="121"/>
                  </a:cubicBezTo>
                  <a:cubicBezTo>
                    <a:pt x="6" y="120"/>
                    <a:pt x="9" y="118"/>
                    <a:pt x="10" y="117"/>
                  </a:cubicBezTo>
                  <a:cubicBezTo>
                    <a:pt x="10" y="116"/>
                    <a:pt x="12" y="114"/>
                    <a:pt x="12" y="113"/>
                  </a:cubicBezTo>
                  <a:cubicBezTo>
                    <a:pt x="12" y="112"/>
                    <a:pt x="12" y="109"/>
                    <a:pt x="13" y="108"/>
                  </a:cubicBezTo>
                  <a:cubicBezTo>
                    <a:pt x="13" y="107"/>
                    <a:pt x="13" y="105"/>
                    <a:pt x="13" y="103"/>
                  </a:cubicBezTo>
                  <a:cubicBezTo>
                    <a:pt x="14" y="103"/>
                    <a:pt x="15" y="103"/>
                    <a:pt x="16" y="103"/>
                  </a:cubicBezTo>
                  <a:cubicBezTo>
                    <a:pt x="17" y="103"/>
                    <a:pt x="20" y="103"/>
                    <a:pt x="21" y="104"/>
                  </a:cubicBezTo>
                  <a:cubicBezTo>
                    <a:pt x="22" y="105"/>
                    <a:pt x="21" y="107"/>
                    <a:pt x="21" y="108"/>
                  </a:cubicBezTo>
                  <a:cubicBezTo>
                    <a:pt x="21" y="109"/>
                    <a:pt x="20" y="110"/>
                    <a:pt x="20" y="111"/>
                  </a:cubicBezTo>
                  <a:cubicBezTo>
                    <a:pt x="20" y="112"/>
                    <a:pt x="21" y="115"/>
                    <a:pt x="22" y="115"/>
                  </a:cubicBezTo>
                  <a:cubicBezTo>
                    <a:pt x="23" y="116"/>
                    <a:pt x="25" y="116"/>
                    <a:pt x="26" y="115"/>
                  </a:cubicBezTo>
                  <a:cubicBezTo>
                    <a:pt x="27" y="115"/>
                    <a:pt x="27" y="112"/>
                    <a:pt x="28" y="112"/>
                  </a:cubicBezTo>
                  <a:cubicBezTo>
                    <a:pt x="28" y="111"/>
                    <a:pt x="30" y="112"/>
                    <a:pt x="31" y="112"/>
                  </a:cubicBezTo>
                  <a:cubicBezTo>
                    <a:pt x="32" y="113"/>
                    <a:pt x="32" y="115"/>
                    <a:pt x="33" y="115"/>
                  </a:cubicBezTo>
                  <a:cubicBezTo>
                    <a:pt x="34" y="116"/>
                    <a:pt x="36" y="117"/>
                    <a:pt x="37" y="116"/>
                  </a:cubicBezTo>
                  <a:cubicBezTo>
                    <a:pt x="39" y="116"/>
                    <a:pt x="41" y="114"/>
                    <a:pt x="42" y="113"/>
                  </a:cubicBezTo>
                  <a:cubicBezTo>
                    <a:pt x="42" y="112"/>
                    <a:pt x="43" y="110"/>
                    <a:pt x="44" y="109"/>
                  </a:cubicBezTo>
                  <a:cubicBezTo>
                    <a:pt x="44" y="108"/>
                    <a:pt x="46" y="108"/>
                    <a:pt x="46" y="107"/>
                  </a:cubicBezTo>
                  <a:cubicBezTo>
                    <a:pt x="47" y="106"/>
                    <a:pt x="47" y="102"/>
                    <a:pt x="47" y="101"/>
                  </a:cubicBezTo>
                  <a:cubicBezTo>
                    <a:pt x="48" y="99"/>
                    <a:pt x="47" y="97"/>
                    <a:pt x="48" y="96"/>
                  </a:cubicBezTo>
                  <a:cubicBezTo>
                    <a:pt x="48" y="94"/>
                    <a:pt x="51" y="92"/>
                    <a:pt x="52" y="91"/>
                  </a:cubicBezTo>
                  <a:cubicBezTo>
                    <a:pt x="53" y="91"/>
                    <a:pt x="55" y="90"/>
                    <a:pt x="56" y="90"/>
                  </a:cubicBezTo>
                  <a:cubicBezTo>
                    <a:pt x="57" y="90"/>
                    <a:pt x="58" y="91"/>
                    <a:pt x="58" y="91"/>
                  </a:cubicBezTo>
                  <a:cubicBezTo>
                    <a:pt x="59" y="91"/>
                    <a:pt x="61" y="90"/>
                    <a:pt x="61" y="89"/>
                  </a:cubicBezTo>
                  <a:cubicBezTo>
                    <a:pt x="61" y="88"/>
                    <a:pt x="62" y="87"/>
                    <a:pt x="61" y="86"/>
                  </a:cubicBezTo>
                  <a:cubicBezTo>
                    <a:pt x="61" y="85"/>
                    <a:pt x="59" y="86"/>
                    <a:pt x="58" y="86"/>
                  </a:cubicBezTo>
                  <a:cubicBezTo>
                    <a:pt x="58" y="85"/>
                    <a:pt x="58" y="84"/>
                    <a:pt x="58" y="83"/>
                  </a:cubicBezTo>
                  <a:cubicBezTo>
                    <a:pt x="58" y="81"/>
                    <a:pt x="61" y="80"/>
                    <a:pt x="62" y="79"/>
                  </a:cubicBezTo>
                  <a:cubicBezTo>
                    <a:pt x="63" y="79"/>
                    <a:pt x="66" y="79"/>
                    <a:pt x="67" y="79"/>
                  </a:cubicBezTo>
                  <a:cubicBezTo>
                    <a:pt x="68" y="79"/>
                    <a:pt x="69" y="80"/>
                    <a:pt x="70" y="81"/>
                  </a:cubicBezTo>
                  <a:cubicBezTo>
                    <a:pt x="70" y="82"/>
                    <a:pt x="70" y="84"/>
                    <a:pt x="71" y="84"/>
                  </a:cubicBezTo>
                  <a:cubicBezTo>
                    <a:pt x="71" y="85"/>
                    <a:pt x="73" y="86"/>
                    <a:pt x="73" y="87"/>
                  </a:cubicBezTo>
                  <a:cubicBezTo>
                    <a:pt x="75" y="87"/>
                    <a:pt x="77" y="85"/>
                    <a:pt x="78" y="84"/>
                  </a:cubicBezTo>
                  <a:cubicBezTo>
                    <a:pt x="79" y="83"/>
                    <a:pt x="81" y="80"/>
                    <a:pt x="82" y="79"/>
                  </a:cubicBezTo>
                  <a:cubicBezTo>
                    <a:pt x="82" y="78"/>
                    <a:pt x="82" y="76"/>
                    <a:pt x="82" y="75"/>
                  </a:cubicBezTo>
                  <a:cubicBezTo>
                    <a:pt x="82" y="74"/>
                    <a:pt x="82" y="72"/>
                    <a:pt x="82" y="71"/>
                  </a:cubicBezTo>
                  <a:cubicBezTo>
                    <a:pt x="83" y="70"/>
                    <a:pt x="84" y="69"/>
                    <a:pt x="85" y="68"/>
                  </a:cubicBezTo>
                  <a:cubicBezTo>
                    <a:pt x="86" y="68"/>
                    <a:pt x="89" y="68"/>
                    <a:pt x="91" y="68"/>
                  </a:cubicBezTo>
                  <a:cubicBezTo>
                    <a:pt x="92" y="68"/>
                    <a:pt x="93" y="68"/>
                    <a:pt x="94" y="68"/>
                  </a:cubicBezTo>
                  <a:cubicBezTo>
                    <a:pt x="96" y="67"/>
                    <a:pt x="97" y="64"/>
                    <a:pt x="97" y="62"/>
                  </a:cubicBezTo>
                  <a:cubicBezTo>
                    <a:pt x="98" y="61"/>
                    <a:pt x="99" y="59"/>
                    <a:pt x="99" y="57"/>
                  </a:cubicBezTo>
                  <a:cubicBezTo>
                    <a:pt x="100" y="56"/>
                    <a:pt x="100" y="53"/>
                    <a:pt x="99" y="52"/>
                  </a:cubicBezTo>
                  <a:cubicBezTo>
                    <a:pt x="98" y="51"/>
                    <a:pt x="96" y="49"/>
                    <a:pt x="95" y="48"/>
                  </a:cubicBezTo>
                  <a:cubicBezTo>
                    <a:pt x="93" y="47"/>
                    <a:pt x="90" y="46"/>
                    <a:pt x="89" y="45"/>
                  </a:cubicBezTo>
                  <a:cubicBezTo>
                    <a:pt x="89" y="44"/>
                    <a:pt x="87" y="42"/>
                    <a:pt x="87" y="41"/>
                  </a:cubicBezTo>
                  <a:cubicBezTo>
                    <a:pt x="87" y="40"/>
                    <a:pt x="88" y="37"/>
                    <a:pt x="88" y="36"/>
                  </a:cubicBezTo>
                  <a:cubicBezTo>
                    <a:pt x="89" y="35"/>
                    <a:pt x="91" y="34"/>
                    <a:pt x="92" y="33"/>
                  </a:cubicBezTo>
                  <a:cubicBezTo>
                    <a:pt x="93" y="32"/>
                    <a:pt x="94" y="30"/>
                    <a:pt x="94" y="29"/>
                  </a:cubicBezTo>
                  <a:cubicBezTo>
                    <a:pt x="94" y="28"/>
                    <a:pt x="93" y="26"/>
                    <a:pt x="93" y="26"/>
                  </a:cubicBezTo>
                  <a:cubicBezTo>
                    <a:pt x="92" y="25"/>
                    <a:pt x="90" y="25"/>
                    <a:pt x="90" y="24"/>
                  </a:cubicBezTo>
                  <a:cubicBezTo>
                    <a:pt x="89" y="23"/>
                    <a:pt x="90" y="22"/>
                    <a:pt x="90" y="21"/>
                  </a:cubicBezTo>
                  <a:cubicBezTo>
                    <a:pt x="91" y="20"/>
                    <a:pt x="95" y="20"/>
                    <a:pt x="96" y="20"/>
                  </a:cubicBezTo>
                  <a:cubicBezTo>
                    <a:pt x="97" y="20"/>
                    <a:pt x="99" y="21"/>
                    <a:pt x="100" y="20"/>
                  </a:cubicBezTo>
                  <a:cubicBezTo>
                    <a:pt x="101" y="20"/>
                    <a:pt x="104" y="20"/>
                    <a:pt x="104" y="19"/>
                  </a:cubicBezTo>
                  <a:cubicBezTo>
                    <a:pt x="105" y="18"/>
                    <a:pt x="104" y="14"/>
                    <a:pt x="105" y="13"/>
                  </a:cubicBezTo>
                  <a:cubicBezTo>
                    <a:pt x="105" y="12"/>
                    <a:pt x="106" y="10"/>
                    <a:pt x="106" y="9"/>
                  </a:cubicBezTo>
                  <a:cubicBezTo>
                    <a:pt x="107" y="8"/>
                    <a:pt x="110" y="7"/>
                    <a:pt x="111" y="8"/>
                  </a:cubicBezTo>
                  <a:cubicBezTo>
                    <a:pt x="113" y="8"/>
                    <a:pt x="114" y="11"/>
                    <a:pt x="116" y="11"/>
                  </a:cubicBezTo>
                  <a:cubicBezTo>
                    <a:pt x="117" y="12"/>
                    <a:pt x="120" y="12"/>
                    <a:pt x="121" y="12"/>
                  </a:cubicBezTo>
                  <a:cubicBezTo>
                    <a:pt x="122" y="12"/>
                    <a:pt x="124" y="10"/>
                    <a:pt x="125" y="10"/>
                  </a:cubicBezTo>
                  <a:cubicBezTo>
                    <a:pt x="126" y="9"/>
                    <a:pt x="129" y="10"/>
                    <a:pt x="129" y="9"/>
                  </a:cubicBezTo>
                  <a:cubicBezTo>
                    <a:pt x="131" y="8"/>
                    <a:pt x="130" y="4"/>
                    <a:pt x="131" y="3"/>
                  </a:cubicBezTo>
                  <a:cubicBezTo>
                    <a:pt x="131" y="2"/>
                    <a:pt x="133" y="1"/>
                    <a:pt x="134" y="0"/>
                  </a:cubicBezTo>
                  <a:cubicBezTo>
                    <a:pt x="135" y="0"/>
                    <a:pt x="135" y="1"/>
                    <a:pt x="136" y="1"/>
                  </a:cubicBezTo>
                  <a:cubicBezTo>
                    <a:pt x="136" y="2"/>
                    <a:pt x="136" y="3"/>
                    <a:pt x="136" y="3"/>
                  </a:cubicBezTo>
                  <a:cubicBezTo>
                    <a:pt x="136" y="3"/>
                    <a:pt x="138" y="3"/>
                    <a:pt x="138" y="3"/>
                  </a:cubicBezTo>
                  <a:cubicBezTo>
                    <a:pt x="139" y="4"/>
                    <a:pt x="141" y="4"/>
                    <a:pt x="141" y="5"/>
                  </a:cubicBezTo>
                  <a:cubicBezTo>
                    <a:pt x="142" y="5"/>
                    <a:pt x="143" y="7"/>
                    <a:pt x="144" y="7"/>
                  </a:cubicBezTo>
                  <a:cubicBezTo>
                    <a:pt x="145" y="7"/>
                    <a:pt x="146" y="7"/>
                    <a:pt x="147" y="7"/>
                  </a:cubicBezTo>
                  <a:cubicBezTo>
                    <a:pt x="147" y="7"/>
                    <a:pt x="149" y="7"/>
                    <a:pt x="150" y="7"/>
                  </a:cubicBezTo>
                  <a:cubicBezTo>
                    <a:pt x="150" y="7"/>
                    <a:pt x="151" y="7"/>
                    <a:pt x="152" y="7"/>
                  </a:cubicBezTo>
                  <a:cubicBezTo>
                    <a:pt x="153" y="7"/>
                    <a:pt x="154" y="6"/>
                    <a:pt x="155" y="7"/>
                  </a:cubicBezTo>
                  <a:cubicBezTo>
                    <a:pt x="156" y="7"/>
                    <a:pt x="157" y="8"/>
                    <a:pt x="158" y="8"/>
                  </a:cubicBezTo>
                  <a:cubicBezTo>
                    <a:pt x="158" y="9"/>
                    <a:pt x="158" y="9"/>
                    <a:pt x="158" y="9"/>
                  </a:cubicBezTo>
                  <a:cubicBezTo>
                    <a:pt x="158" y="10"/>
                    <a:pt x="157" y="12"/>
                    <a:pt x="157" y="13"/>
                  </a:cubicBezTo>
                  <a:cubicBezTo>
                    <a:pt x="157" y="14"/>
                    <a:pt x="157" y="15"/>
                    <a:pt x="157" y="16"/>
                  </a:cubicBezTo>
                  <a:cubicBezTo>
                    <a:pt x="156" y="17"/>
                    <a:pt x="153" y="17"/>
                    <a:pt x="153" y="18"/>
                  </a:cubicBezTo>
                  <a:cubicBezTo>
                    <a:pt x="152" y="19"/>
                    <a:pt x="152" y="22"/>
                    <a:pt x="152" y="24"/>
                  </a:cubicBezTo>
                  <a:cubicBezTo>
                    <a:pt x="151" y="25"/>
                    <a:pt x="150" y="26"/>
                    <a:pt x="149" y="27"/>
                  </a:cubicBezTo>
                  <a:cubicBezTo>
                    <a:pt x="148" y="28"/>
                    <a:pt x="145" y="29"/>
                    <a:pt x="143" y="29"/>
                  </a:cubicBezTo>
                  <a:cubicBezTo>
                    <a:pt x="142" y="30"/>
                    <a:pt x="139" y="30"/>
                    <a:pt x="138" y="32"/>
                  </a:cubicBezTo>
                  <a:cubicBezTo>
                    <a:pt x="137" y="33"/>
                    <a:pt x="138" y="36"/>
                    <a:pt x="138" y="37"/>
                  </a:cubicBezTo>
                  <a:cubicBezTo>
                    <a:pt x="138" y="38"/>
                    <a:pt x="138" y="40"/>
                    <a:pt x="138" y="41"/>
                  </a:cubicBezTo>
                  <a:cubicBezTo>
                    <a:pt x="137" y="42"/>
                    <a:pt x="135" y="41"/>
                    <a:pt x="134" y="42"/>
                  </a:cubicBezTo>
                  <a:cubicBezTo>
                    <a:pt x="133" y="42"/>
                    <a:pt x="131" y="44"/>
                    <a:pt x="131" y="46"/>
                  </a:cubicBezTo>
                  <a:cubicBezTo>
                    <a:pt x="130" y="47"/>
                    <a:pt x="130" y="51"/>
                    <a:pt x="130" y="53"/>
                  </a:cubicBezTo>
                  <a:cubicBezTo>
                    <a:pt x="130" y="55"/>
                    <a:pt x="133" y="58"/>
                    <a:pt x="134" y="60"/>
                  </a:cubicBezTo>
                  <a:cubicBezTo>
                    <a:pt x="135" y="60"/>
                    <a:pt x="137" y="61"/>
                    <a:pt x="138" y="62"/>
                  </a:cubicBezTo>
                  <a:cubicBezTo>
                    <a:pt x="139" y="63"/>
                    <a:pt x="140" y="66"/>
                    <a:pt x="140" y="67"/>
                  </a:cubicBezTo>
                  <a:cubicBezTo>
                    <a:pt x="140" y="68"/>
                    <a:pt x="139" y="70"/>
                    <a:pt x="139" y="71"/>
                  </a:cubicBezTo>
                  <a:cubicBezTo>
                    <a:pt x="138" y="71"/>
                    <a:pt x="136" y="72"/>
                    <a:pt x="135" y="72"/>
                  </a:cubicBezTo>
                  <a:cubicBezTo>
                    <a:pt x="135" y="73"/>
                    <a:pt x="134" y="75"/>
                    <a:pt x="134" y="77"/>
                  </a:cubicBezTo>
                  <a:cubicBezTo>
                    <a:pt x="134" y="78"/>
                    <a:pt x="135" y="81"/>
                    <a:pt x="136" y="82"/>
                  </a:cubicBezTo>
                  <a:cubicBezTo>
                    <a:pt x="137" y="83"/>
                    <a:pt x="138" y="85"/>
                    <a:pt x="139" y="86"/>
                  </a:cubicBezTo>
                  <a:cubicBezTo>
                    <a:pt x="140" y="86"/>
                    <a:pt x="142" y="87"/>
                    <a:pt x="142" y="87"/>
                  </a:cubicBezTo>
                  <a:cubicBezTo>
                    <a:pt x="143" y="88"/>
                    <a:pt x="144" y="89"/>
                    <a:pt x="144" y="90"/>
                  </a:cubicBezTo>
                  <a:cubicBezTo>
                    <a:pt x="145" y="91"/>
                    <a:pt x="144" y="93"/>
                    <a:pt x="144" y="94"/>
                  </a:cubicBezTo>
                  <a:cubicBezTo>
                    <a:pt x="144" y="95"/>
                    <a:pt x="144" y="97"/>
                    <a:pt x="145" y="97"/>
                  </a:cubicBezTo>
                  <a:cubicBezTo>
                    <a:pt x="146" y="98"/>
                    <a:pt x="148" y="97"/>
                    <a:pt x="149" y="97"/>
                  </a:cubicBezTo>
                  <a:cubicBezTo>
                    <a:pt x="149" y="97"/>
                    <a:pt x="151" y="97"/>
                    <a:pt x="151" y="97"/>
                  </a:cubicBezTo>
                  <a:cubicBezTo>
                    <a:pt x="152" y="98"/>
                    <a:pt x="151" y="101"/>
                    <a:pt x="151" y="102"/>
                  </a:cubicBezTo>
                  <a:cubicBezTo>
                    <a:pt x="151" y="102"/>
                    <a:pt x="152" y="103"/>
                    <a:pt x="153" y="103"/>
                  </a:cubicBezTo>
                  <a:cubicBezTo>
                    <a:pt x="154" y="104"/>
                    <a:pt x="156" y="102"/>
                    <a:pt x="157" y="102"/>
                  </a:cubicBezTo>
                  <a:cubicBezTo>
                    <a:pt x="157" y="101"/>
                    <a:pt x="158" y="99"/>
                    <a:pt x="159" y="99"/>
                  </a:cubicBezTo>
                  <a:cubicBezTo>
                    <a:pt x="159" y="99"/>
                    <a:pt x="161" y="99"/>
                    <a:pt x="162" y="99"/>
                  </a:cubicBezTo>
                  <a:cubicBezTo>
                    <a:pt x="162" y="98"/>
                    <a:pt x="163" y="97"/>
                    <a:pt x="164" y="97"/>
                  </a:cubicBezTo>
                  <a:cubicBezTo>
                    <a:pt x="165" y="96"/>
                    <a:pt x="168" y="96"/>
                    <a:pt x="169" y="96"/>
                  </a:cubicBezTo>
                  <a:cubicBezTo>
                    <a:pt x="170" y="96"/>
                    <a:pt x="171" y="97"/>
                    <a:pt x="172" y="98"/>
                  </a:cubicBezTo>
                  <a:cubicBezTo>
                    <a:pt x="173" y="98"/>
                    <a:pt x="176" y="97"/>
                    <a:pt x="177" y="98"/>
                  </a:cubicBezTo>
                  <a:cubicBezTo>
                    <a:pt x="178" y="99"/>
                    <a:pt x="179" y="102"/>
                    <a:pt x="179" y="103"/>
                  </a:cubicBezTo>
                  <a:cubicBezTo>
                    <a:pt x="180" y="104"/>
                    <a:pt x="180" y="106"/>
                    <a:pt x="180" y="107"/>
                  </a:cubicBezTo>
                  <a:cubicBezTo>
                    <a:pt x="180" y="108"/>
                    <a:pt x="179" y="111"/>
                    <a:pt x="180" y="113"/>
                  </a:cubicBezTo>
                  <a:cubicBezTo>
                    <a:pt x="180" y="114"/>
                    <a:pt x="183" y="115"/>
                    <a:pt x="183" y="116"/>
                  </a:cubicBezTo>
                  <a:cubicBezTo>
                    <a:pt x="183" y="116"/>
                    <a:pt x="183" y="117"/>
                    <a:pt x="183" y="118"/>
                  </a:cubicBezTo>
                  <a:cubicBezTo>
                    <a:pt x="183" y="118"/>
                    <a:pt x="183" y="118"/>
                    <a:pt x="183" y="118"/>
                  </a:cubicBezTo>
                  <a:cubicBezTo>
                    <a:pt x="182" y="118"/>
                    <a:pt x="181" y="119"/>
                    <a:pt x="181" y="119"/>
                  </a:cubicBezTo>
                  <a:cubicBezTo>
                    <a:pt x="180" y="120"/>
                    <a:pt x="178" y="120"/>
                    <a:pt x="178" y="121"/>
                  </a:cubicBezTo>
                  <a:cubicBezTo>
                    <a:pt x="177" y="121"/>
                    <a:pt x="176" y="122"/>
                    <a:pt x="176" y="122"/>
                  </a:cubicBezTo>
                  <a:cubicBezTo>
                    <a:pt x="176" y="123"/>
                    <a:pt x="175" y="124"/>
                    <a:pt x="175" y="124"/>
                  </a:cubicBezTo>
                  <a:cubicBezTo>
                    <a:pt x="174" y="124"/>
                    <a:pt x="174" y="124"/>
                    <a:pt x="173" y="124"/>
                  </a:cubicBezTo>
                  <a:cubicBezTo>
                    <a:pt x="173" y="124"/>
                    <a:pt x="172" y="125"/>
                    <a:pt x="171" y="125"/>
                  </a:cubicBezTo>
                  <a:cubicBezTo>
                    <a:pt x="170" y="126"/>
                    <a:pt x="167" y="128"/>
                    <a:pt x="166" y="129"/>
                  </a:cubicBezTo>
                  <a:cubicBezTo>
                    <a:pt x="166" y="129"/>
                    <a:pt x="164" y="129"/>
                    <a:pt x="164" y="130"/>
                  </a:cubicBezTo>
                  <a:cubicBezTo>
                    <a:pt x="163" y="130"/>
                    <a:pt x="162" y="131"/>
                    <a:pt x="161" y="131"/>
                  </a:cubicBezTo>
                  <a:cubicBezTo>
                    <a:pt x="160" y="132"/>
                    <a:pt x="159" y="133"/>
                    <a:pt x="158" y="133"/>
                  </a:cubicBezTo>
                  <a:cubicBezTo>
                    <a:pt x="157" y="133"/>
                    <a:pt x="156" y="134"/>
                    <a:pt x="155" y="135"/>
                  </a:cubicBezTo>
                  <a:cubicBezTo>
                    <a:pt x="154" y="135"/>
                    <a:pt x="153" y="136"/>
                    <a:pt x="152" y="137"/>
                  </a:cubicBezTo>
                  <a:cubicBezTo>
                    <a:pt x="151" y="138"/>
                    <a:pt x="147" y="139"/>
                    <a:pt x="146" y="139"/>
                  </a:cubicBezTo>
                  <a:cubicBezTo>
                    <a:pt x="145" y="140"/>
                    <a:pt x="143" y="142"/>
                    <a:pt x="142" y="142"/>
                  </a:cubicBezTo>
                  <a:cubicBezTo>
                    <a:pt x="141" y="142"/>
                    <a:pt x="140" y="142"/>
                    <a:pt x="140" y="142"/>
                  </a:cubicBezTo>
                  <a:cubicBezTo>
                    <a:pt x="140" y="142"/>
                    <a:pt x="139" y="141"/>
                    <a:pt x="139" y="140"/>
                  </a:cubicBezTo>
                  <a:cubicBezTo>
                    <a:pt x="139" y="140"/>
                    <a:pt x="139" y="139"/>
                    <a:pt x="140" y="138"/>
                  </a:cubicBezTo>
                  <a:cubicBezTo>
                    <a:pt x="140" y="138"/>
                    <a:pt x="142" y="138"/>
                    <a:pt x="142" y="137"/>
                  </a:cubicBezTo>
                  <a:cubicBezTo>
                    <a:pt x="143" y="137"/>
                    <a:pt x="144" y="136"/>
                    <a:pt x="144" y="136"/>
                  </a:cubicBezTo>
                  <a:cubicBezTo>
                    <a:pt x="145" y="135"/>
                    <a:pt x="146" y="135"/>
                    <a:pt x="146" y="134"/>
                  </a:cubicBezTo>
                  <a:cubicBezTo>
                    <a:pt x="147" y="134"/>
                    <a:pt x="147" y="132"/>
                    <a:pt x="148" y="132"/>
                  </a:cubicBezTo>
                  <a:cubicBezTo>
                    <a:pt x="149" y="132"/>
                    <a:pt x="149" y="132"/>
                    <a:pt x="149" y="132"/>
                  </a:cubicBezTo>
                  <a:cubicBezTo>
                    <a:pt x="149" y="132"/>
                    <a:pt x="149" y="133"/>
                    <a:pt x="150" y="133"/>
                  </a:cubicBezTo>
                  <a:cubicBezTo>
                    <a:pt x="150" y="133"/>
                    <a:pt x="151" y="133"/>
                    <a:pt x="152" y="133"/>
                  </a:cubicBezTo>
                  <a:cubicBezTo>
                    <a:pt x="152" y="132"/>
                    <a:pt x="153" y="132"/>
                    <a:pt x="153" y="131"/>
                  </a:cubicBezTo>
                  <a:cubicBezTo>
                    <a:pt x="153" y="131"/>
                    <a:pt x="153" y="130"/>
                    <a:pt x="152" y="130"/>
                  </a:cubicBezTo>
                  <a:cubicBezTo>
                    <a:pt x="152" y="130"/>
                    <a:pt x="152" y="131"/>
                    <a:pt x="151" y="131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50" y="130"/>
                    <a:pt x="152" y="129"/>
                    <a:pt x="152" y="129"/>
                  </a:cubicBezTo>
                  <a:cubicBezTo>
                    <a:pt x="152" y="129"/>
                    <a:pt x="151" y="129"/>
                    <a:pt x="150" y="129"/>
                  </a:cubicBezTo>
                  <a:cubicBezTo>
                    <a:pt x="150" y="129"/>
                    <a:pt x="149" y="129"/>
                    <a:pt x="149" y="129"/>
                  </a:cubicBezTo>
                  <a:cubicBezTo>
                    <a:pt x="148" y="129"/>
                    <a:pt x="147" y="128"/>
                    <a:pt x="146" y="128"/>
                  </a:cubicBezTo>
                  <a:cubicBezTo>
                    <a:pt x="146" y="128"/>
                    <a:pt x="145" y="128"/>
                    <a:pt x="145" y="128"/>
                  </a:cubicBezTo>
                  <a:cubicBezTo>
                    <a:pt x="145" y="128"/>
                    <a:pt x="145" y="129"/>
                    <a:pt x="144" y="129"/>
                  </a:cubicBezTo>
                  <a:cubicBezTo>
                    <a:pt x="144" y="130"/>
                    <a:pt x="143" y="130"/>
                    <a:pt x="142" y="130"/>
                  </a:cubicBezTo>
                  <a:cubicBezTo>
                    <a:pt x="142" y="130"/>
                    <a:pt x="142" y="131"/>
                    <a:pt x="142" y="132"/>
                  </a:cubicBezTo>
                  <a:cubicBezTo>
                    <a:pt x="142" y="132"/>
                    <a:pt x="143" y="133"/>
                    <a:pt x="143" y="134"/>
                  </a:cubicBezTo>
                  <a:cubicBezTo>
                    <a:pt x="143" y="134"/>
                    <a:pt x="142" y="135"/>
                    <a:pt x="141" y="135"/>
                  </a:cubicBezTo>
                  <a:cubicBezTo>
                    <a:pt x="141" y="134"/>
                    <a:pt x="141" y="133"/>
                    <a:pt x="141" y="133"/>
                  </a:cubicBezTo>
                  <a:cubicBezTo>
                    <a:pt x="141" y="133"/>
                    <a:pt x="140" y="133"/>
                    <a:pt x="140" y="134"/>
                  </a:cubicBezTo>
                  <a:cubicBezTo>
                    <a:pt x="139" y="134"/>
                    <a:pt x="139" y="134"/>
                    <a:pt x="138" y="134"/>
                  </a:cubicBezTo>
                  <a:cubicBezTo>
                    <a:pt x="138" y="134"/>
                    <a:pt x="137" y="134"/>
                    <a:pt x="137" y="134"/>
                  </a:cubicBezTo>
                  <a:cubicBezTo>
                    <a:pt x="136" y="134"/>
                    <a:pt x="135" y="134"/>
                    <a:pt x="135" y="134"/>
                  </a:cubicBezTo>
                  <a:cubicBezTo>
                    <a:pt x="134" y="134"/>
                    <a:pt x="134" y="135"/>
                    <a:pt x="134" y="135"/>
                  </a:cubicBezTo>
                  <a:cubicBezTo>
                    <a:pt x="134" y="135"/>
                    <a:pt x="133" y="137"/>
                    <a:pt x="132" y="137"/>
                  </a:cubicBezTo>
                  <a:cubicBezTo>
                    <a:pt x="132" y="137"/>
                    <a:pt x="131" y="137"/>
                    <a:pt x="131" y="138"/>
                  </a:cubicBezTo>
                  <a:cubicBezTo>
                    <a:pt x="130" y="138"/>
                    <a:pt x="130" y="139"/>
                    <a:pt x="130" y="139"/>
                  </a:cubicBezTo>
                  <a:cubicBezTo>
                    <a:pt x="130" y="140"/>
                    <a:pt x="132" y="139"/>
                    <a:pt x="132" y="139"/>
                  </a:cubicBezTo>
                  <a:cubicBezTo>
                    <a:pt x="133" y="139"/>
                    <a:pt x="134" y="139"/>
                    <a:pt x="134" y="140"/>
                  </a:cubicBezTo>
                  <a:cubicBezTo>
                    <a:pt x="135" y="141"/>
                    <a:pt x="134" y="142"/>
                    <a:pt x="134" y="143"/>
                  </a:cubicBezTo>
                  <a:cubicBezTo>
                    <a:pt x="133" y="143"/>
                    <a:pt x="132" y="143"/>
                    <a:pt x="131" y="143"/>
                  </a:cubicBezTo>
                  <a:cubicBezTo>
                    <a:pt x="131" y="143"/>
                    <a:pt x="131" y="142"/>
                    <a:pt x="130" y="141"/>
                  </a:cubicBezTo>
                  <a:cubicBezTo>
                    <a:pt x="129" y="141"/>
                    <a:pt x="128" y="142"/>
                    <a:pt x="128" y="142"/>
                  </a:cubicBezTo>
                  <a:cubicBezTo>
                    <a:pt x="127" y="142"/>
                    <a:pt x="127" y="144"/>
                    <a:pt x="127" y="144"/>
                  </a:cubicBezTo>
                  <a:cubicBezTo>
                    <a:pt x="128" y="145"/>
                    <a:pt x="128" y="146"/>
                    <a:pt x="128" y="146"/>
                  </a:cubicBezTo>
                  <a:cubicBezTo>
                    <a:pt x="128" y="146"/>
                    <a:pt x="127" y="147"/>
                    <a:pt x="127" y="147"/>
                  </a:cubicBezTo>
                  <a:cubicBezTo>
                    <a:pt x="127" y="148"/>
                    <a:pt x="128" y="150"/>
                    <a:pt x="128" y="151"/>
                  </a:cubicBezTo>
                  <a:cubicBezTo>
                    <a:pt x="127" y="151"/>
                    <a:pt x="126" y="151"/>
                    <a:pt x="126" y="151"/>
                  </a:cubicBezTo>
                  <a:cubicBezTo>
                    <a:pt x="126" y="152"/>
                    <a:pt x="125" y="151"/>
                    <a:pt x="124" y="151"/>
                  </a:cubicBezTo>
                  <a:cubicBezTo>
                    <a:pt x="124" y="151"/>
                    <a:pt x="123" y="150"/>
                    <a:pt x="123" y="150"/>
                  </a:cubicBezTo>
                  <a:cubicBezTo>
                    <a:pt x="123" y="149"/>
                    <a:pt x="124" y="147"/>
                    <a:pt x="124" y="146"/>
                  </a:cubicBezTo>
                  <a:cubicBezTo>
                    <a:pt x="123" y="146"/>
                    <a:pt x="122" y="145"/>
                    <a:pt x="122" y="145"/>
                  </a:cubicBezTo>
                  <a:cubicBezTo>
                    <a:pt x="122" y="145"/>
                    <a:pt x="122" y="143"/>
                    <a:pt x="121" y="143"/>
                  </a:cubicBezTo>
                  <a:cubicBezTo>
                    <a:pt x="121" y="143"/>
                    <a:pt x="120" y="144"/>
                    <a:pt x="119" y="145"/>
                  </a:cubicBezTo>
                  <a:cubicBezTo>
                    <a:pt x="119" y="145"/>
                    <a:pt x="119" y="146"/>
                    <a:pt x="119" y="147"/>
                  </a:cubicBezTo>
                  <a:cubicBezTo>
                    <a:pt x="120" y="147"/>
                    <a:pt x="120" y="149"/>
                    <a:pt x="120" y="149"/>
                  </a:cubicBezTo>
                  <a:cubicBezTo>
                    <a:pt x="120" y="150"/>
                    <a:pt x="119" y="150"/>
                    <a:pt x="119" y="151"/>
                  </a:cubicBezTo>
                  <a:cubicBezTo>
                    <a:pt x="118" y="152"/>
                    <a:pt x="118" y="154"/>
                    <a:pt x="118" y="155"/>
                  </a:cubicBezTo>
                  <a:cubicBezTo>
                    <a:pt x="118" y="156"/>
                    <a:pt x="119" y="157"/>
                    <a:pt x="120" y="158"/>
                  </a:cubicBezTo>
                  <a:cubicBezTo>
                    <a:pt x="120" y="158"/>
                    <a:pt x="122" y="158"/>
                    <a:pt x="122" y="158"/>
                  </a:cubicBezTo>
                  <a:cubicBezTo>
                    <a:pt x="123" y="158"/>
                    <a:pt x="123" y="160"/>
                    <a:pt x="123" y="160"/>
                  </a:cubicBezTo>
                  <a:cubicBezTo>
                    <a:pt x="124" y="160"/>
                    <a:pt x="125" y="160"/>
                    <a:pt x="125" y="160"/>
                  </a:cubicBezTo>
                  <a:cubicBezTo>
                    <a:pt x="126" y="160"/>
                    <a:pt x="128" y="160"/>
                    <a:pt x="128" y="160"/>
                  </a:cubicBezTo>
                  <a:cubicBezTo>
                    <a:pt x="129" y="160"/>
                    <a:pt x="130" y="160"/>
                    <a:pt x="130" y="160"/>
                  </a:cubicBezTo>
                  <a:cubicBezTo>
                    <a:pt x="130" y="161"/>
                    <a:pt x="130" y="162"/>
                    <a:pt x="130" y="162"/>
                  </a:cubicBezTo>
                  <a:cubicBezTo>
                    <a:pt x="130" y="162"/>
                    <a:pt x="129" y="163"/>
                    <a:pt x="129" y="164"/>
                  </a:cubicBezTo>
                  <a:cubicBezTo>
                    <a:pt x="129" y="164"/>
                    <a:pt x="130" y="165"/>
                    <a:pt x="130" y="165"/>
                  </a:cubicBezTo>
                  <a:cubicBezTo>
                    <a:pt x="131" y="165"/>
                    <a:pt x="131" y="165"/>
                    <a:pt x="131" y="164"/>
                  </a:cubicBezTo>
                  <a:cubicBezTo>
                    <a:pt x="131" y="164"/>
                    <a:pt x="131" y="163"/>
                    <a:pt x="131" y="163"/>
                  </a:cubicBezTo>
                  <a:cubicBezTo>
                    <a:pt x="131" y="162"/>
                    <a:pt x="131" y="161"/>
                    <a:pt x="131" y="160"/>
                  </a:cubicBezTo>
                  <a:cubicBezTo>
                    <a:pt x="132" y="160"/>
                    <a:pt x="132" y="159"/>
                    <a:pt x="132" y="158"/>
                  </a:cubicBezTo>
                  <a:cubicBezTo>
                    <a:pt x="132" y="157"/>
                    <a:pt x="132" y="156"/>
                    <a:pt x="132" y="155"/>
                  </a:cubicBezTo>
                  <a:cubicBezTo>
                    <a:pt x="133" y="155"/>
                    <a:pt x="133" y="154"/>
                    <a:pt x="133" y="154"/>
                  </a:cubicBezTo>
                  <a:cubicBezTo>
                    <a:pt x="133" y="153"/>
                    <a:pt x="132" y="152"/>
                    <a:pt x="133" y="152"/>
                  </a:cubicBezTo>
                  <a:cubicBezTo>
                    <a:pt x="134" y="152"/>
                    <a:pt x="134" y="152"/>
                    <a:pt x="134" y="152"/>
                  </a:cubicBezTo>
                  <a:cubicBezTo>
                    <a:pt x="134" y="152"/>
                    <a:pt x="134" y="153"/>
                    <a:pt x="134" y="154"/>
                  </a:cubicBezTo>
                  <a:cubicBezTo>
                    <a:pt x="134" y="154"/>
                    <a:pt x="134" y="155"/>
                    <a:pt x="134" y="155"/>
                  </a:cubicBezTo>
                  <a:cubicBezTo>
                    <a:pt x="134" y="156"/>
                    <a:pt x="133" y="158"/>
                    <a:pt x="133" y="158"/>
                  </a:cubicBezTo>
                  <a:cubicBezTo>
                    <a:pt x="133" y="159"/>
                    <a:pt x="133" y="161"/>
                    <a:pt x="133" y="161"/>
                  </a:cubicBezTo>
                  <a:cubicBezTo>
                    <a:pt x="133" y="162"/>
                    <a:pt x="133" y="162"/>
                    <a:pt x="133" y="163"/>
                  </a:cubicBezTo>
                  <a:cubicBezTo>
                    <a:pt x="133" y="163"/>
                    <a:pt x="133" y="164"/>
                    <a:pt x="133" y="164"/>
                  </a:cubicBezTo>
                  <a:cubicBezTo>
                    <a:pt x="132" y="165"/>
                    <a:pt x="132" y="166"/>
                    <a:pt x="132" y="166"/>
                  </a:cubicBezTo>
                  <a:cubicBezTo>
                    <a:pt x="132" y="167"/>
                    <a:pt x="132" y="168"/>
                    <a:pt x="132" y="169"/>
                  </a:cubicBezTo>
                  <a:cubicBezTo>
                    <a:pt x="133" y="169"/>
                    <a:pt x="132" y="170"/>
                    <a:pt x="132" y="170"/>
                  </a:cubicBezTo>
                  <a:cubicBezTo>
                    <a:pt x="133" y="171"/>
                    <a:pt x="133" y="170"/>
                    <a:pt x="133" y="171"/>
                  </a:cubicBezTo>
                  <a:cubicBezTo>
                    <a:pt x="134" y="171"/>
                    <a:pt x="134" y="172"/>
                    <a:pt x="134" y="173"/>
                  </a:cubicBezTo>
                  <a:cubicBezTo>
                    <a:pt x="135" y="173"/>
                    <a:pt x="135" y="173"/>
                    <a:pt x="135" y="173"/>
                  </a:cubicBezTo>
                  <a:cubicBezTo>
                    <a:pt x="135" y="174"/>
                    <a:pt x="135" y="174"/>
                    <a:pt x="135" y="175"/>
                  </a:cubicBezTo>
                  <a:cubicBezTo>
                    <a:pt x="135" y="175"/>
                    <a:pt x="134" y="176"/>
                    <a:pt x="134" y="176"/>
                  </a:cubicBezTo>
                  <a:cubicBezTo>
                    <a:pt x="134" y="176"/>
                    <a:pt x="135" y="177"/>
                    <a:pt x="135" y="178"/>
                  </a:cubicBezTo>
                  <a:cubicBezTo>
                    <a:pt x="134" y="178"/>
                    <a:pt x="134" y="179"/>
                    <a:pt x="134" y="179"/>
                  </a:cubicBezTo>
                  <a:cubicBezTo>
                    <a:pt x="133" y="179"/>
                    <a:pt x="133" y="178"/>
                    <a:pt x="132" y="178"/>
                  </a:cubicBezTo>
                  <a:cubicBezTo>
                    <a:pt x="132" y="177"/>
                    <a:pt x="132" y="177"/>
                    <a:pt x="132" y="177"/>
                  </a:cubicBezTo>
                  <a:cubicBezTo>
                    <a:pt x="132" y="176"/>
                    <a:pt x="131" y="177"/>
                    <a:pt x="131" y="177"/>
                  </a:cubicBezTo>
                  <a:cubicBezTo>
                    <a:pt x="130" y="177"/>
                    <a:pt x="130" y="178"/>
                    <a:pt x="130" y="179"/>
                  </a:cubicBezTo>
                  <a:cubicBezTo>
                    <a:pt x="131" y="179"/>
                    <a:pt x="131" y="180"/>
                    <a:pt x="132" y="180"/>
                  </a:cubicBezTo>
                  <a:cubicBezTo>
                    <a:pt x="132" y="181"/>
                    <a:pt x="131" y="181"/>
                    <a:pt x="131" y="181"/>
                  </a:cubicBezTo>
                  <a:cubicBezTo>
                    <a:pt x="131" y="182"/>
                    <a:pt x="131" y="182"/>
                    <a:pt x="131" y="182"/>
                  </a:cubicBezTo>
                  <a:cubicBezTo>
                    <a:pt x="131" y="183"/>
                    <a:pt x="132" y="182"/>
                    <a:pt x="132" y="182"/>
                  </a:cubicBezTo>
                  <a:cubicBezTo>
                    <a:pt x="133" y="182"/>
                    <a:pt x="133" y="181"/>
                    <a:pt x="133" y="181"/>
                  </a:cubicBezTo>
                  <a:cubicBezTo>
                    <a:pt x="133" y="181"/>
                    <a:pt x="134" y="181"/>
                    <a:pt x="135" y="182"/>
                  </a:cubicBezTo>
                  <a:cubicBezTo>
                    <a:pt x="135" y="182"/>
                    <a:pt x="135" y="183"/>
                    <a:pt x="136" y="183"/>
                  </a:cubicBezTo>
                  <a:cubicBezTo>
                    <a:pt x="136" y="184"/>
                    <a:pt x="136" y="184"/>
                    <a:pt x="137" y="184"/>
                  </a:cubicBezTo>
                  <a:cubicBezTo>
                    <a:pt x="137" y="184"/>
                    <a:pt x="138" y="183"/>
                    <a:pt x="138" y="183"/>
                  </a:cubicBezTo>
                  <a:cubicBezTo>
                    <a:pt x="139" y="183"/>
                    <a:pt x="140" y="184"/>
                    <a:pt x="140" y="184"/>
                  </a:cubicBezTo>
                  <a:cubicBezTo>
                    <a:pt x="140" y="185"/>
                    <a:pt x="141" y="185"/>
                    <a:pt x="141" y="186"/>
                  </a:cubicBezTo>
                  <a:cubicBezTo>
                    <a:pt x="142" y="187"/>
                    <a:pt x="144" y="187"/>
                    <a:pt x="145" y="188"/>
                  </a:cubicBezTo>
                  <a:cubicBezTo>
                    <a:pt x="145" y="189"/>
                    <a:pt x="146" y="189"/>
                    <a:pt x="146" y="190"/>
                  </a:cubicBezTo>
                  <a:cubicBezTo>
                    <a:pt x="147" y="190"/>
                    <a:pt x="147" y="191"/>
                    <a:pt x="147" y="191"/>
                  </a:cubicBezTo>
                  <a:cubicBezTo>
                    <a:pt x="146" y="191"/>
                    <a:pt x="146" y="191"/>
                    <a:pt x="145" y="191"/>
                  </a:cubicBezTo>
                  <a:cubicBezTo>
                    <a:pt x="145" y="191"/>
                    <a:pt x="144" y="190"/>
                    <a:pt x="143" y="191"/>
                  </a:cubicBezTo>
                  <a:cubicBezTo>
                    <a:pt x="143" y="191"/>
                    <a:pt x="142" y="191"/>
                    <a:pt x="142" y="191"/>
                  </a:cubicBezTo>
                  <a:cubicBezTo>
                    <a:pt x="142" y="192"/>
                    <a:pt x="142" y="193"/>
                    <a:pt x="143" y="193"/>
                  </a:cubicBezTo>
                  <a:cubicBezTo>
                    <a:pt x="143" y="193"/>
                    <a:pt x="144" y="193"/>
                    <a:pt x="144" y="193"/>
                  </a:cubicBezTo>
                  <a:cubicBezTo>
                    <a:pt x="145" y="193"/>
                    <a:pt x="145" y="192"/>
                    <a:pt x="146" y="192"/>
                  </a:cubicBezTo>
                  <a:cubicBezTo>
                    <a:pt x="146" y="192"/>
                    <a:pt x="147" y="192"/>
                    <a:pt x="147" y="193"/>
                  </a:cubicBezTo>
                  <a:cubicBezTo>
                    <a:pt x="147" y="193"/>
                    <a:pt x="147" y="194"/>
                    <a:pt x="147" y="194"/>
                  </a:cubicBezTo>
                  <a:cubicBezTo>
                    <a:pt x="148" y="195"/>
                    <a:pt x="149" y="195"/>
                    <a:pt x="149" y="195"/>
                  </a:cubicBezTo>
                  <a:cubicBezTo>
                    <a:pt x="150" y="196"/>
                    <a:pt x="150" y="196"/>
                    <a:pt x="150" y="197"/>
                  </a:cubicBezTo>
                  <a:cubicBezTo>
                    <a:pt x="150" y="197"/>
                    <a:pt x="149" y="198"/>
                    <a:pt x="149" y="198"/>
                  </a:cubicBezTo>
                  <a:cubicBezTo>
                    <a:pt x="149" y="199"/>
                    <a:pt x="148" y="200"/>
                    <a:pt x="148" y="200"/>
                  </a:cubicBezTo>
                  <a:cubicBezTo>
                    <a:pt x="148" y="201"/>
                    <a:pt x="148" y="202"/>
                    <a:pt x="148" y="203"/>
                  </a:cubicBezTo>
                  <a:cubicBezTo>
                    <a:pt x="148" y="203"/>
                    <a:pt x="148" y="205"/>
                    <a:pt x="148" y="205"/>
                  </a:cubicBezTo>
                  <a:cubicBezTo>
                    <a:pt x="148" y="206"/>
                    <a:pt x="147" y="207"/>
                    <a:pt x="147" y="207"/>
                  </a:cubicBezTo>
                  <a:cubicBezTo>
                    <a:pt x="146" y="207"/>
                    <a:pt x="145" y="207"/>
                    <a:pt x="144" y="207"/>
                  </a:cubicBezTo>
                  <a:cubicBezTo>
                    <a:pt x="144" y="207"/>
                    <a:pt x="143" y="206"/>
                    <a:pt x="143" y="206"/>
                  </a:cubicBezTo>
                  <a:cubicBezTo>
                    <a:pt x="143" y="205"/>
                    <a:pt x="144" y="204"/>
                    <a:pt x="144" y="204"/>
                  </a:cubicBezTo>
                  <a:cubicBezTo>
                    <a:pt x="144" y="203"/>
                    <a:pt x="144" y="201"/>
                    <a:pt x="144" y="201"/>
                  </a:cubicBezTo>
                  <a:cubicBezTo>
                    <a:pt x="144" y="200"/>
                    <a:pt x="143" y="200"/>
                    <a:pt x="142" y="200"/>
                  </a:cubicBezTo>
                  <a:cubicBezTo>
                    <a:pt x="142" y="200"/>
                    <a:pt x="142" y="201"/>
                    <a:pt x="141" y="202"/>
                  </a:cubicBezTo>
                  <a:cubicBezTo>
                    <a:pt x="141" y="202"/>
                    <a:pt x="140" y="202"/>
                    <a:pt x="140" y="203"/>
                  </a:cubicBezTo>
                  <a:cubicBezTo>
                    <a:pt x="140" y="203"/>
                    <a:pt x="140" y="204"/>
                    <a:pt x="141" y="204"/>
                  </a:cubicBezTo>
                  <a:cubicBezTo>
                    <a:pt x="142" y="204"/>
                    <a:pt x="142" y="204"/>
                    <a:pt x="142" y="204"/>
                  </a:cubicBezTo>
                  <a:cubicBezTo>
                    <a:pt x="142" y="205"/>
                    <a:pt x="142" y="206"/>
                    <a:pt x="142" y="206"/>
                  </a:cubicBezTo>
                  <a:cubicBezTo>
                    <a:pt x="142" y="207"/>
                    <a:pt x="141" y="207"/>
                    <a:pt x="141" y="207"/>
                  </a:cubicBezTo>
                  <a:cubicBezTo>
                    <a:pt x="141" y="208"/>
                    <a:pt x="142" y="208"/>
                    <a:pt x="143" y="209"/>
                  </a:cubicBezTo>
                  <a:cubicBezTo>
                    <a:pt x="143" y="209"/>
                    <a:pt x="142" y="210"/>
                    <a:pt x="142" y="211"/>
                  </a:cubicBezTo>
                  <a:cubicBezTo>
                    <a:pt x="141" y="211"/>
                    <a:pt x="141" y="213"/>
                    <a:pt x="140" y="213"/>
                  </a:cubicBezTo>
                  <a:cubicBezTo>
                    <a:pt x="139" y="213"/>
                    <a:pt x="138" y="213"/>
                    <a:pt x="138" y="213"/>
                  </a:cubicBezTo>
                  <a:cubicBezTo>
                    <a:pt x="137" y="212"/>
                    <a:pt x="137" y="210"/>
                    <a:pt x="137" y="210"/>
                  </a:cubicBezTo>
                  <a:cubicBezTo>
                    <a:pt x="136" y="210"/>
                    <a:pt x="136" y="209"/>
                    <a:pt x="135" y="209"/>
                  </a:cubicBezTo>
                  <a:cubicBezTo>
                    <a:pt x="135" y="209"/>
                    <a:pt x="135" y="208"/>
                    <a:pt x="135" y="208"/>
                  </a:cubicBezTo>
                  <a:cubicBezTo>
                    <a:pt x="134" y="208"/>
                    <a:pt x="133" y="208"/>
                    <a:pt x="133" y="208"/>
                  </a:cubicBezTo>
                  <a:cubicBezTo>
                    <a:pt x="132" y="208"/>
                    <a:pt x="132" y="209"/>
                    <a:pt x="132" y="209"/>
                  </a:cubicBezTo>
                  <a:cubicBezTo>
                    <a:pt x="131" y="208"/>
                    <a:pt x="131" y="207"/>
                    <a:pt x="131" y="207"/>
                  </a:cubicBezTo>
                  <a:cubicBezTo>
                    <a:pt x="130" y="205"/>
                    <a:pt x="128" y="204"/>
                    <a:pt x="127" y="203"/>
                  </a:cubicBezTo>
                  <a:cubicBezTo>
                    <a:pt x="127" y="202"/>
                    <a:pt x="125" y="200"/>
                    <a:pt x="124" y="199"/>
                  </a:cubicBezTo>
                  <a:cubicBezTo>
                    <a:pt x="124" y="198"/>
                    <a:pt x="122" y="197"/>
                    <a:pt x="121" y="196"/>
                  </a:cubicBezTo>
                  <a:cubicBezTo>
                    <a:pt x="119" y="195"/>
                    <a:pt x="115" y="193"/>
                    <a:pt x="113" y="193"/>
                  </a:cubicBezTo>
                  <a:cubicBezTo>
                    <a:pt x="112" y="193"/>
                    <a:pt x="110" y="193"/>
                    <a:pt x="108" y="194"/>
                  </a:cubicBezTo>
                  <a:cubicBezTo>
                    <a:pt x="108" y="194"/>
                    <a:pt x="106" y="194"/>
                    <a:pt x="105" y="194"/>
                  </a:cubicBezTo>
                  <a:cubicBezTo>
                    <a:pt x="104" y="195"/>
                    <a:pt x="103" y="197"/>
                    <a:pt x="103" y="198"/>
                  </a:cubicBezTo>
                  <a:cubicBezTo>
                    <a:pt x="102" y="198"/>
                    <a:pt x="99" y="199"/>
                    <a:pt x="98" y="199"/>
                  </a:cubicBezTo>
                  <a:cubicBezTo>
                    <a:pt x="97" y="199"/>
                    <a:pt x="96" y="198"/>
                    <a:pt x="95" y="197"/>
                  </a:cubicBezTo>
                  <a:cubicBezTo>
                    <a:pt x="94" y="197"/>
                    <a:pt x="93" y="196"/>
                    <a:pt x="92" y="195"/>
                  </a:cubicBezTo>
                  <a:cubicBezTo>
                    <a:pt x="91" y="195"/>
                    <a:pt x="88" y="196"/>
                    <a:pt x="87" y="197"/>
                  </a:cubicBezTo>
                  <a:cubicBezTo>
                    <a:pt x="87" y="197"/>
                    <a:pt x="86" y="199"/>
                    <a:pt x="86" y="200"/>
                  </a:cubicBezTo>
                  <a:cubicBezTo>
                    <a:pt x="85" y="201"/>
                    <a:pt x="83" y="203"/>
                    <a:pt x="82" y="203"/>
                  </a:cubicBezTo>
                  <a:cubicBezTo>
                    <a:pt x="82" y="204"/>
                    <a:pt x="80" y="204"/>
                    <a:pt x="80" y="204"/>
                  </a:cubicBezTo>
                  <a:cubicBezTo>
                    <a:pt x="78" y="204"/>
                    <a:pt x="76" y="203"/>
                    <a:pt x="75" y="202"/>
                  </a:cubicBezTo>
                  <a:cubicBezTo>
                    <a:pt x="74" y="202"/>
                    <a:pt x="72" y="200"/>
                    <a:pt x="71" y="199"/>
                  </a:cubicBezTo>
                  <a:cubicBezTo>
                    <a:pt x="70" y="199"/>
                    <a:pt x="67" y="198"/>
                    <a:pt x="66" y="197"/>
                  </a:cubicBezTo>
                  <a:cubicBezTo>
                    <a:pt x="65" y="197"/>
                    <a:pt x="64" y="196"/>
                    <a:pt x="63" y="195"/>
                  </a:cubicBezTo>
                  <a:cubicBezTo>
                    <a:pt x="62" y="195"/>
                    <a:pt x="60" y="195"/>
                    <a:pt x="58" y="195"/>
                  </a:cubicBezTo>
                  <a:cubicBezTo>
                    <a:pt x="57" y="195"/>
                    <a:pt x="55" y="195"/>
                    <a:pt x="53" y="195"/>
                  </a:cubicBezTo>
                  <a:cubicBezTo>
                    <a:pt x="53" y="195"/>
                    <a:pt x="53" y="195"/>
                    <a:pt x="52" y="19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110"/>
            <p:cNvSpPr>
              <a:spLocks/>
            </p:cNvSpPr>
            <p:nvPr/>
          </p:nvSpPr>
          <p:spPr bwMode="auto">
            <a:xfrm>
              <a:off x="1528" y="1073"/>
              <a:ext cx="502" cy="584"/>
            </a:xfrm>
            <a:custGeom>
              <a:avLst/>
              <a:gdLst>
                <a:gd name="T0" fmla="*/ 42 w 183"/>
                <a:gd name="T1" fmla="*/ 184 h 213"/>
                <a:gd name="T2" fmla="*/ 20 w 183"/>
                <a:gd name="T3" fmla="*/ 165 h 213"/>
                <a:gd name="T4" fmla="*/ 7 w 183"/>
                <a:gd name="T5" fmla="*/ 152 h 213"/>
                <a:gd name="T6" fmla="*/ 5 w 183"/>
                <a:gd name="T7" fmla="*/ 121 h 213"/>
                <a:gd name="T8" fmla="*/ 16 w 183"/>
                <a:gd name="T9" fmla="*/ 103 h 213"/>
                <a:gd name="T10" fmla="*/ 26 w 183"/>
                <a:gd name="T11" fmla="*/ 115 h 213"/>
                <a:gd name="T12" fmla="*/ 42 w 183"/>
                <a:gd name="T13" fmla="*/ 113 h 213"/>
                <a:gd name="T14" fmla="*/ 52 w 183"/>
                <a:gd name="T15" fmla="*/ 91 h 213"/>
                <a:gd name="T16" fmla="*/ 58 w 183"/>
                <a:gd name="T17" fmla="*/ 86 h 213"/>
                <a:gd name="T18" fmla="*/ 71 w 183"/>
                <a:gd name="T19" fmla="*/ 84 h 213"/>
                <a:gd name="T20" fmla="*/ 82 w 183"/>
                <a:gd name="T21" fmla="*/ 71 h 213"/>
                <a:gd name="T22" fmla="*/ 99 w 183"/>
                <a:gd name="T23" fmla="*/ 57 h 213"/>
                <a:gd name="T24" fmla="*/ 88 w 183"/>
                <a:gd name="T25" fmla="*/ 36 h 213"/>
                <a:gd name="T26" fmla="*/ 90 w 183"/>
                <a:gd name="T27" fmla="*/ 21 h 213"/>
                <a:gd name="T28" fmla="*/ 106 w 183"/>
                <a:gd name="T29" fmla="*/ 9 h 213"/>
                <a:gd name="T30" fmla="*/ 129 w 183"/>
                <a:gd name="T31" fmla="*/ 9 h 213"/>
                <a:gd name="T32" fmla="*/ 138 w 183"/>
                <a:gd name="T33" fmla="*/ 3 h 213"/>
                <a:gd name="T34" fmla="*/ 152 w 183"/>
                <a:gd name="T35" fmla="*/ 7 h 213"/>
                <a:gd name="T36" fmla="*/ 157 w 183"/>
                <a:gd name="T37" fmla="*/ 16 h 213"/>
                <a:gd name="T38" fmla="*/ 138 w 183"/>
                <a:gd name="T39" fmla="*/ 32 h 213"/>
                <a:gd name="T40" fmla="*/ 130 w 183"/>
                <a:gd name="T41" fmla="*/ 53 h 213"/>
                <a:gd name="T42" fmla="*/ 135 w 183"/>
                <a:gd name="T43" fmla="*/ 72 h 213"/>
                <a:gd name="T44" fmla="*/ 144 w 183"/>
                <a:gd name="T45" fmla="*/ 90 h 213"/>
                <a:gd name="T46" fmla="*/ 151 w 183"/>
                <a:gd name="T47" fmla="*/ 102 h 213"/>
                <a:gd name="T48" fmla="*/ 164 w 183"/>
                <a:gd name="T49" fmla="*/ 97 h 213"/>
                <a:gd name="T50" fmla="*/ 180 w 183"/>
                <a:gd name="T51" fmla="*/ 107 h 213"/>
                <a:gd name="T52" fmla="*/ 181 w 183"/>
                <a:gd name="T53" fmla="*/ 119 h 213"/>
                <a:gd name="T54" fmla="*/ 171 w 183"/>
                <a:gd name="T55" fmla="*/ 125 h 213"/>
                <a:gd name="T56" fmla="*/ 155 w 183"/>
                <a:gd name="T57" fmla="*/ 135 h 213"/>
                <a:gd name="T58" fmla="*/ 139 w 183"/>
                <a:gd name="T59" fmla="*/ 140 h 213"/>
                <a:gd name="T60" fmla="*/ 148 w 183"/>
                <a:gd name="T61" fmla="*/ 132 h 213"/>
                <a:gd name="T62" fmla="*/ 152 w 183"/>
                <a:gd name="T63" fmla="*/ 130 h 213"/>
                <a:gd name="T64" fmla="*/ 149 w 183"/>
                <a:gd name="T65" fmla="*/ 129 h 213"/>
                <a:gd name="T66" fmla="*/ 142 w 183"/>
                <a:gd name="T67" fmla="*/ 132 h 213"/>
                <a:gd name="T68" fmla="*/ 138 w 183"/>
                <a:gd name="T69" fmla="*/ 134 h 213"/>
                <a:gd name="T70" fmla="*/ 131 w 183"/>
                <a:gd name="T71" fmla="*/ 138 h 213"/>
                <a:gd name="T72" fmla="*/ 131 w 183"/>
                <a:gd name="T73" fmla="*/ 143 h 213"/>
                <a:gd name="T74" fmla="*/ 127 w 183"/>
                <a:gd name="T75" fmla="*/ 147 h 213"/>
                <a:gd name="T76" fmla="*/ 124 w 183"/>
                <a:gd name="T77" fmla="*/ 146 h 213"/>
                <a:gd name="T78" fmla="*/ 120 w 183"/>
                <a:gd name="T79" fmla="*/ 149 h 213"/>
                <a:gd name="T80" fmla="*/ 123 w 183"/>
                <a:gd name="T81" fmla="*/ 160 h 213"/>
                <a:gd name="T82" fmla="*/ 129 w 183"/>
                <a:gd name="T83" fmla="*/ 164 h 213"/>
                <a:gd name="T84" fmla="*/ 132 w 183"/>
                <a:gd name="T85" fmla="*/ 158 h 213"/>
                <a:gd name="T86" fmla="*/ 134 w 183"/>
                <a:gd name="T87" fmla="*/ 154 h 213"/>
                <a:gd name="T88" fmla="*/ 133 w 183"/>
                <a:gd name="T89" fmla="*/ 164 h 213"/>
                <a:gd name="T90" fmla="*/ 134 w 183"/>
                <a:gd name="T91" fmla="*/ 173 h 213"/>
                <a:gd name="T92" fmla="*/ 134 w 183"/>
                <a:gd name="T93" fmla="*/ 179 h 213"/>
                <a:gd name="T94" fmla="*/ 132 w 183"/>
                <a:gd name="T95" fmla="*/ 180 h 213"/>
                <a:gd name="T96" fmla="*/ 135 w 183"/>
                <a:gd name="T97" fmla="*/ 182 h 213"/>
                <a:gd name="T98" fmla="*/ 141 w 183"/>
                <a:gd name="T99" fmla="*/ 186 h 213"/>
                <a:gd name="T100" fmla="*/ 143 w 183"/>
                <a:gd name="T101" fmla="*/ 191 h 213"/>
                <a:gd name="T102" fmla="*/ 147 w 183"/>
                <a:gd name="T103" fmla="*/ 193 h 213"/>
                <a:gd name="T104" fmla="*/ 148 w 183"/>
                <a:gd name="T105" fmla="*/ 200 h 213"/>
                <a:gd name="T106" fmla="*/ 143 w 183"/>
                <a:gd name="T107" fmla="*/ 206 h 213"/>
                <a:gd name="T108" fmla="*/ 140 w 183"/>
                <a:gd name="T109" fmla="*/ 203 h 213"/>
                <a:gd name="T110" fmla="*/ 143 w 183"/>
                <a:gd name="T111" fmla="*/ 209 h 213"/>
                <a:gd name="T112" fmla="*/ 135 w 183"/>
                <a:gd name="T113" fmla="*/ 209 h 213"/>
                <a:gd name="T114" fmla="*/ 127 w 183"/>
                <a:gd name="T115" fmla="*/ 203 h 213"/>
                <a:gd name="T116" fmla="*/ 105 w 183"/>
                <a:gd name="T117" fmla="*/ 194 h 213"/>
                <a:gd name="T118" fmla="*/ 87 w 183"/>
                <a:gd name="T119" fmla="*/ 197 h 213"/>
                <a:gd name="T120" fmla="*/ 71 w 183"/>
                <a:gd name="T121" fmla="*/ 199 h 213"/>
                <a:gd name="T122" fmla="*/ 52 w 183"/>
                <a:gd name="T123" fmla="*/ 195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3" h="213">
                  <a:moveTo>
                    <a:pt x="52" y="195"/>
                  </a:moveTo>
                  <a:cubicBezTo>
                    <a:pt x="50" y="194"/>
                    <a:pt x="48" y="193"/>
                    <a:pt x="48" y="192"/>
                  </a:cubicBezTo>
                  <a:cubicBezTo>
                    <a:pt x="47" y="192"/>
                    <a:pt x="46" y="190"/>
                    <a:pt x="45" y="189"/>
                  </a:cubicBezTo>
                  <a:cubicBezTo>
                    <a:pt x="45" y="189"/>
                    <a:pt x="43" y="188"/>
                    <a:pt x="43" y="187"/>
                  </a:cubicBezTo>
                  <a:cubicBezTo>
                    <a:pt x="42" y="187"/>
                    <a:pt x="42" y="185"/>
                    <a:pt x="42" y="184"/>
                  </a:cubicBezTo>
                  <a:cubicBezTo>
                    <a:pt x="41" y="183"/>
                    <a:pt x="40" y="181"/>
                    <a:pt x="39" y="180"/>
                  </a:cubicBezTo>
                  <a:cubicBezTo>
                    <a:pt x="38" y="179"/>
                    <a:pt x="34" y="178"/>
                    <a:pt x="33" y="177"/>
                  </a:cubicBezTo>
                  <a:cubicBezTo>
                    <a:pt x="32" y="177"/>
                    <a:pt x="28" y="176"/>
                    <a:pt x="27" y="174"/>
                  </a:cubicBezTo>
                  <a:cubicBezTo>
                    <a:pt x="26" y="173"/>
                    <a:pt x="25" y="170"/>
                    <a:pt x="24" y="169"/>
                  </a:cubicBezTo>
                  <a:cubicBezTo>
                    <a:pt x="23" y="168"/>
                    <a:pt x="21" y="166"/>
                    <a:pt x="20" y="165"/>
                  </a:cubicBezTo>
                  <a:cubicBezTo>
                    <a:pt x="20" y="164"/>
                    <a:pt x="18" y="163"/>
                    <a:pt x="18" y="163"/>
                  </a:cubicBezTo>
                  <a:cubicBezTo>
                    <a:pt x="17" y="163"/>
                    <a:pt x="15" y="163"/>
                    <a:pt x="14" y="163"/>
                  </a:cubicBezTo>
                  <a:cubicBezTo>
                    <a:pt x="13" y="163"/>
                    <a:pt x="11" y="162"/>
                    <a:pt x="11" y="161"/>
                  </a:cubicBezTo>
                  <a:cubicBezTo>
                    <a:pt x="10" y="160"/>
                    <a:pt x="9" y="158"/>
                    <a:pt x="8" y="157"/>
                  </a:cubicBezTo>
                  <a:cubicBezTo>
                    <a:pt x="8" y="156"/>
                    <a:pt x="7" y="153"/>
                    <a:pt x="7" y="152"/>
                  </a:cubicBezTo>
                  <a:cubicBezTo>
                    <a:pt x="7" y="151"/>
                    <a:pt x="6" y="147"/>
                    <a:pt x="5" y="146"/>
                  </a:cubicBezTo>
                  <a:cubicBezTo>
                    <a:pt x="5" y="144"/>
                    <a:pt x="2" y="142"/>
                    <a:pt x="2" y="141"/>
                  </a:cubicBezTo>
                  <a:cubicBezTo>
                    <a:pt x="1" y="139"/>
                    <a:pt x="1" y="136"/>
                    <a:pt x="0" y="134"/>
                  </a:cubicBezTo>
                  <a:cubicBezTo>
                    <a:pt x="0" y="132"/>
                    <a:pt x="1" y="128"/>
                    <a:pt x="2" y="126"/>
                  </a:cubicBezTo>
                  <a:cubicBezTo>
                    <a:pt x="2" y="124"/>
                    <a:pt x="4" y="122"/>
                    <a:pt x="5" y="121"/>
                  </a:cubicBezTo>
                  <a:cubicBezTo>
                    <a:pt x="6" y="120"/>
                    <a:pt x="9" y="118"/>
                    <a:pt x="10" y="117"/>
                  </a:cubicBezTo>
                  <a:cubicBezTo>
                    <a:pt x="10" y="116"/>
                    <a:pt x="12" y="114"/>
                    <a:pt x="12" y="113"/>
                  </a:cubicBezTo>
                  <a:cubicBezTo>
                    <a:pt x="12" y="112"/>
                    <a:pt x="12" y="109"/>
                    <a:pt x="13" y="108"/>
                  </a:cubicBezTo>
                  <a:cubicBezTo>
                    <a:pt x="13" y="107"/>
                    <a:pt x="13" y="105"/>
                    <a:pt x="13" y="103"/>
                  </a:cubicBezTo>
                  <a:cubicBezTo>
                    <a:pt x="14" y="103"/>
                    <a:pt x="15" y="103"/>
                    <a:pt x="16" y="103"/>
                  </a:cubicBezTo>
                  <a:cubicBezTo>
                    <a:pt x="17" y="103"/>
                    <a:pt x="20" y="103"/>
                    <a:pt x="21" y="104"/>
                  </a:cubicBezTo>
                  <a:cubicBezTo>
                    <a:pt x="22" y="105"/>
                    <a:pt x="21" y="107"/>
                    <a:pt x="21" y="108"/>
                  </a:cubicBezTo>
                  <a:cubicBezTo>
                    <a:pt x="21" y="109"/>
                    <a:pt x="20" y="110"/>
                    <a:pt x="20" y="111"/>
                  </a:cubicBezTo>
                  <a:cubicBezTo>
                    <a:pt x="20" y="112"/>
                    <a:pt x="21" y="115"/>
                    <a:pt x="22" y="115"/>
                  </a:cubicBezTo>
                  <a:cubicBezTo>
                    <a:pt x="23" y="116"/>
                    <a:pt x="25" y="116"/>
                    <a:pt x="26" y="115"/>
                  </a:cubicBezTo>
                  <a:cubicBezTo>
                    <a:pt x="27" y="115"/>
                    <a:pt x="27" y="112"/>
                    <a:pt x="28" y="112"/>
                  </a:cubicBezTo>
                  <a:cubicBezTo>
                    <a:pt x="28" y="111"/>
                    <a:pt x="30" y="112"/>
                    <a:pt x="31" y="112"/>
                  </a:cubicBezTo>
                  <a:cubicBezTo>
                    <a:pt x="32" y="113"/>
                    <a:pt x="32" y="115"/>
                    <a:pt x="33" y="115"/>
                  </a:cubicBezTo>
                  <a:cubicBezTo>
                    <a:pt x="34" y="116"/>
                    <a:pt x="36" y="117"/>
                    <a:pt x="37" y="116"/>
                  </a:cubicBezTo>
                  <a:cubicBezTo>
                    <a:pt x="39" y="116"/>
                    <a:pt x="41" y="114"/>
                    <a:pt x="42" y="113"/>
                  </a:cubicBezTo>
                  <a:cubicBezTo>
                    <a:pt x="42" y="112"/>
                    <a:pt x="43" y="110"/>
                    <a:pt x="44" y="109"/>
                  </a:cubicBezTo>
                  <a:cubicBezTo>
                    <a:pt x="44" y="108"/>
                    <a:pt x="46" y="108"/>
                    <a:pt x="46" y="107"/>
                  </a:cubicBezTo>
                  <a:cubicBezTo>
                    <a:pt x="47" y="106"/>
                    <a:pt x="47" y="102"/>
                    <a:pt x="47" y="101"/>
                  </a:cubicBezTo>
                  <a:cubicBezTo>
                    <a:pt x="48" y="99"/>
                    <a:pt x="47" y="97"/>
                    <a:pt x="48" y="96"/>
                  </a:cubicBezTo>
                  <a:cubicBezTo>
                    <a:pt x="48" y="94"/>
                    <a:pt x="51" y="92"/>
                    <a:pt x="52" y="91"/>
                  </a:cubicBezTo>
                  <a:cubicBezTo>
                    <a:pt x="53" y="91"/>
                    <a:pt x="55" y="90"/>
                    <a:pt x="56" y="90"/>
                  </a:cubicBezTo>
                  <a:cubicBezTo>
                    <a:pt x="57" y="90"/>
                    <a:pt x="58" y="91"/>
                    <a:pt x="58" y="91"/>
                  </a:cubicBezTo>
                  <a:cubicBezTo>
                    <a:pt x="59" y="91"/>
                    <a:pt x="61" y="90"/>
                    <a:pt x="61" y="89"/>
                  </a:cubicBezTo>
                  <a:cubicBezTo>
                    <a:pt x="61" y="88"/>
                    <a:pt x="62" y="87"/>
                    <a:pt x="61" y="86"/>
                  </a:cubicBezTo>
                  <a:cubicBezTo>
                    <a:pt x="61" y="85"/>
                    <a:pt x="59" y="86"/>
                    <a:pt x="58" y="86"/>
                  </a:cubicBezTo>
                  <a:cubicBezTo>
                    <a:pt x="58" y="85"/>
                    <a:pt x="58" y="84"/>
                    <a:pt x="58" y="83"/>
                  </a:cubicBezTo>
                  <a:cubicBezTo>
                    <a:pt x="58" y="81"/>
                    <a:pt x="61" y="80"/>
                    <a:pt x="62" y="79"/>
                  </a:cubicBezTo>
                  <a:cubicBezTo>
                    <a:pt x="63" y="79"/>
                    <a:pt x="66" y="79"/>
                    <a:pt x="67" y="79"/>
                  </a:cubicBezTo>
                  <a:cubicBezTo>
                    <a:pt x="68" y="79"/>
                    <a:pt x="69" y="80"/>
                    <a:pt x="70" y="81"/>
                  </a:cubicBezTo>
                  <a:cubicBezTo>
                    <a:pt x="70" y="82"/>
                    <a:pt x="70" y="84"/>
                    <a:pt x="71" y="84"/>
                  </a:cubicBezTo>
                  <a:cubicBezTo>
                    <a:pt x="71" y="85"/>
                    <a:pt x="73" y="86"/>
                    <a:pt x="73" y="87"/>
                  </a:cubicBezTo>
                  <a:cubicBezTo>
                    <a:pt x="75" y="87"/>
                    <a:pt x="77" y="85"/>
                    <a:pt x="78" y="84"/>
                  </a:cubicBezTo>
                  <a:cubicBezTo>
                    <a:pt x="79" y="83"/>
                    <a:pt x="81" y="80"/>
                    <a:pt x="82" y="79"/>
                  </a:cubicBezTo>
                  <a:cubicBezTo>
                    <a:pt x="82" y="78"/>
                    <a:pt x="82" y="76"/>
                    <a:pt x="82" y="75"/>
                  </a:cubicBezTo>
                  <a:cubicBezTo>
                    <a:pt x="82" y="74"/>
                    <a:pt x="82" y="72"/>
                    <a:pt x="82" y="71"/>
                  </a:cubicBezTo>
                  <a:cubicBezTo>
                    <a:pt x="83" y="70"/>
                    <a:pt x="84" y="69"/>
                    <a:pt x="85" y="68"/>
                  </a:cubicBezTo>
                  <a:cubicBezTo>
                    <a:pt x="86" y="68"/>
                    <a:pt x="89" y="68"/>
                    <a:pt x="91" y="68"/>
                  </a:cubicBezTo>
                  <a:cubicBezTo>
                    <a:pt x="92" y="68"/>
                    <a:pt x="93" y="68"/>
                    <a:pt x="94" y="68"/>
                  </a:cubicBezTo>
                  <a:cubicBezTo>
                    <a:pt x="96" y="67"/>
                    <a:pt x="97" y="64"/>
                    <a:pt x="97" y="62"/>
                  </a:cubicBezTo>
                  <a:cubicBezTo>
                    <a:pt x="98" y="61"/>
                    <a:pt x="99" y="59"/>
                    <a:pt x="99" y="57"/>
                  </a:cubicBezTo>
                  <a:cubicBezTo>
                    <a:pt x="100" y="56"/>
                    <a:pt x="100" y="53"/>
                    <a:pt x="99" y="52"/>
                  </a:cubicBezTo>
                  <a:cubicBezTo>
                    <a:pt x="98" y="51"/>
                    <a:pt x="96" y="49"/>
                    <a:pt x="95" y="48"/>
                  </a:cubicBezTo>
                  <a:cubicBezTo>
                    <a:pt x="93" y="47"/>
                    <a:pt x="90" y="46"/>
                    <a:pt x="89" y="45"/>
                  </a:cubicBezTo>
                  <a:cubicBezTo>
                    <a:pt x="89" y="44"/>
                    <a:pt x="87" y="42"/>
                    <a:pt x="87" y="41"/>
                  </a:cubicBezTo>
                  <a:cubicBezTo>
                    <a:pt x="87" y="40"/>
                    <a:pt x="88" y="37"/>
                    <a:pt x="88" y="36"/>
                  </a:cubicBezTo>
                  <a:cubicBezTo>
                    <a:pt x="89" y="35"/>
                    <a:pt x="91" y="34"/>
                    <a:pt x="92" y="33"/>
                  </a:cubicBezTo>
                  <a:cubicBezTo>
                    <a:pt x="93" y="32"/>
                    <a:pt x="94" y="30"/>
                    <a:pt x="94" y="29"/>
                  </a:cubicBezTo>
                  <a:cubicBezTo>
                    <a:pt x="94" y="28"/>
                    <a:pt x="93" y="26"/>
                    <a:pt x="93" y="26"/>
                  </a:cubicBezTo>
                  <a:cubicBezTo>
                    <a:pt x="92" y="25"/>
                    <a:pt x="90" y="25"/>
                    <a:pt x="90" y="24"/>
                  </a:cubicBezTo>
                  <a:cubicBezTo>
                    <a:pt x="89" y="23"/>
                    <a:pt x="90" y="22"/>
                    <a:pt x="90" y="21"/>
                  </a:cubicBezTo>
                  <a:cubicBezTo>
                    <a:pt x="91" y="20"/>
                    <a:pt x="95" y="20"/>
                    <a:pt x="96" y="20"/>
                  </a:cubicBezTo>
                  <a:cubicBezTo>
                    <a:pt x="97" y="20"/>
                    <a:pt x="99" y="21"/>
                    <a:pt x="100" y="20"/>
                  </a:cubicBezTo>
                  <a:cubicBezTo>
                    <a:pt x="101" y="20"/>
                    <a:pt x="104" y="20"/>
                    <a:pt x="104" y="19"/>
                  </a:cubicBezTo>
                  <a:cubicBezTo>
                    <a:pt x="105" y="18"/>
                    <a:pt x="104" y="14"/>
                    <a:pt x="105" y="13"/>
                  </a:cubicBezTo>
                  <a:cubicBezTo>
                    <a:pt x="105" y="12"/>
                    <a:pt x="106" y="10"/>
                    <a:pt x="106" y="9"/>
                  </a:cubicBezTo>
                  <a:cubicBezTo>
                    <a:pt x="107" y="8"/>
                    <a:pt x="110" y="7"/>
                    <a:pt x="111" y="8"/>
                  </a:cubicBezTo>
                  <a:cubicBezTo>
                    <a:pt x="113" y="8"/>
                    <a:pt x="114" y="11"/>
                    <a:pt x="116" y="11"/>
                  </a:cubicBezTo>
                  <a:cubicBezTo>
                    <a:pt x="117" y="12"/>
                    <a:pt x="120" y="12"/>
                    <a:pt x="121" y="12"/>
                  </a:cubicBezTo>
                  <a:cubicBezTo>
                    <a:pt x="122" y="12"/>
                    <a:pt x="124" y="10"/>
                    <a:pt x="125" y="10"/>
                  </a:cubicBezTo>
                  <a:cubicBezTo>
                    <a:pt x="126" y="9"/>
                    <a:pt x="129" y="10"/>
                    <a:pt x="129" y="9"/>
                  </a:cubicBezTo>
                  <a:cubicBezTo>
                    <a:pt x="131" y="8"/>
                    <a:pt x="130" y="4"/>
                    <a:pt x="131" y="3"/>
                  </a:cubicBezTo>
                  <a:cubicBezTo>
                    <a:pt x="131" y="2"/>
                    <a:pt x="133" y="1"/>
                    <a:pt x="134" y="0"/>
                  </a:cubicBezTo>
                  <a:cubicBezTo>
                    <a:pt x="135" y="0"/>
                    <a:pt x="135" y="1"/>
                    <a:pt x="136" y="1"/>
                  </a:cubicBezTo>
                  <a:cubicBezTo>
                    <a:pt x="136" y="2"/>
                    <a:pt x="136" y="3"/>
                    <a:pt x="136" y="3"/>
                  </a:cubicBezTo>
                  <a:cubicBezTo>
                    <a:pt x="136" y="3"/>
                    <a:pt x="138" y="3"/>
                    <a:pt x="138" y="3"/>
                  </a:cubicBezTo>
                  <a:cubicBezTo>
                    <a:pt x="139" y="4"/>
                    <a:pt x="141" y="4"/>
                    <a:pt x="141" y="5"/>
                  </a:cubicBezTo>
                  <a:cubicBezTo>
                    <a:pt x="142" y="5"/>
                    <a:pt x="143" y="7"/>
                    <a:pt x="144" y="7"/>
                  </a:cubicBezTo>
                  <a:cubicBezTo>
                    <a:pt x="145" y="7"/>
                    <a:pt x="146" y="7"/>
                    <a:pt x="147" y="7"/>
                  </a:cubicBezTo>
                  <a:cubicBezTo>
                    <a:pt x="147" y="7"/>
                    <a:pt x="149" y="7"/>
                    <a:pt x="150" y="7"/>
                  </a:cubicBezTo>
                  <a:cubicBezTo>
                    <a:pt x="150" y="7"/>
                    <a:pt x="151" y="7"/>
                    <a:pt x="152" y="7"/>
                  </a:cubicBezTo>
                  <a:cubicBezTo>
                    <a:pt x="153" y="7"/>
                    <a:pt x="154" y="6"/>
                    <a:pt x="155" y="7"/>
                  </a:cubicBezTo>
                  <a:cubicBezTo>
                    <a:pt x="156" y="7"/>
                    <a:pt x="157" y="8"/>
                    <a:pt x="158" y="8"/>
                  </a:cubicBezTo>
                  <a:cubicBezTo>
                    <a:pt x="158" y="9"/>
                    <a:pt x="158" y="9"/>
                    <a:pt x="158" y="9"/>
                  </a:cubicBezTo>
                  <a:cubicBezTo>
                    <a:pt x="158" y="10"/>
                    <a:pt x="157" y="12"/>
                    <a:pt x="157" y="13"/>
                  </a:cubicBezTo>
                  <a:cubicBezTo>
                    <a:pt x="157" y="14"/>
                    <a:pt x="157" y="15"/>
                    <a:pt x="157" y="16"/>
                  </a:cubicBezTo>
                  <a:cubicBezTo>
                    <a:pt x="156" y="17"/>
                    <a:pt x="153" y="17"/>
                    <a:pt x="153" y="18"/>
                  </a:cubicBezTo>
                  <a:cubicBezTo>
                    <a:pt x="152" y="19"/>
                    <a:pt x="152" y="22"/>
                    <a:pt x="152" y="24"/>
                  </a:cubicBezTo>
                  <a:cubicBezTo>
                    <a:pt x="151" y="25"/>
                    <a:pt x="150" y="26"/>
                    <a:pt x="149" y="27"/>
                  </a:cubicBezTo>
                  <a:cubicBezTo>
                    <a:pt x="148" y="28"/>
                    <a:pt x="145" y="29"/>
                    <a:pt x="143" y="29"/>
                  </a:cubicBezTo>
                  <a:cubicBezTo>
                    <a:pt x="142" y="30"/>
                    <a:pt x="139" y="30"/>
                    <a:pt x="138" y="32"/>
                  </a:cubicBezTo>
                  <a:cubicBezTo>
                    <a:pt x="137" y="33"/>
                    <a:pt x="138" y="36"/>
                    <a:pt x="138" y="37"/>
                  </a:cubicBezTo>
                  <a:cubicBezTo>
                    <a:pt x="138" y="38"/>
                    <a:pt x="138" y="40"/>
                    <a:pt x="138" y="41"/>
                  </a:cubicBezTo>
                  <a:cubicBezTo>
                    <a:pt x="137" y="42"/>
                    <a:pt x="135" y="41"/>
                    <a:pt x="134" y="42"/>
                  </a:cubicBezTo>
                  <a:cubicBezTo>
                    <a:pt x="133" y="42"/>
                    <a:pt x="131" y="44"/>
                    <a:pt x="131" y="46"/>
                  </a:cubicBezTo>
                  <a:cubicBezTo>
                    <a:pt x="130" y="47"/>
                    <a:pt x="130" y="51"/>
                    <a:pt x="130" y="53"/>
                  </a:cubicBezTo>
                  <a:cubicBezTo>
                    <a:pt x="130" y="55"/>
                    <a:pt x="133" y="58"/>
                    <a:pt x="134" y="60"/>
                  </a:cubicBezTo>
                  <a:cubicBezTo>
                    <a:pt x="135" y="60"/>
                    <a:pt x="137" y="61"/>
                    <a:pt x="138" y="62"/>
                  </a:cubicBezTo>
                  <a:cubicBezTo>
                    <a:pt x="139" y="63"/>
                    <a:pt x="140" y="66"/>
                    <a:pt x="140" y="67"/>
                  </a:cubicBezTo>
                  <a:cubicBezTo>
                    <a:pt x="140" y="68"/>
                    <a:pt x="139" y="70"/>
                    <a:pt x="139" y="71"/>
                  </a:cubicBezTo>
                  <a:cubicBezTo>
                    <a:pt x="138" y="71"/>
                    <a:pt x="136" y="72"/>
                    <a:pt x="135" y="72"/>
                  </a:cubicBezTo>
                  <a:cubicBezTo>
                    <a:pt x="135" y="73"/>
                    <a:pt x="134" y="75"/>
                    <a:pt x="134" y="77"/>
                  </a:cubicBezTo>
                  <a:cubicBezTo>
                    <a:pt x="134" y="78"/>
                    <a:pt x="135" y="81"/>
                    <a:pt x="136" y="82"/>
                  </a:cubicBezTo>
                  <a:cubicBezTo>
                    <a:pt x="137" y="83"/>
                    <a:pt x="138" y="85"/>
                    <a:pt x="139" y="86"/>
                  </a:cubicBezTo>
                  <a:cubicBezTo>
                    <a:pt x="140" y="86"/>
                    <a:pt x="142" y="87"/>
                    <a:pt x="142" y="87"/>
                  </a:cubicBezTo>
                  <a:cubicBezTo>
                    <a:pt x="143" y="88"/>
                    <a:pt x="144" y="89"/>
                    <a:pt x="144" y="90"/>
                  </a:cubicBezTo>
                  <a:cubicBezTo>
                    <a:pt x="145" y="91"/>
                    <a:pt x="144" y="93"/>
                    <a:pt x="144" y="94"/>
                  </a:cubicBezTo>
                  <a:cubicBezTo>
                    <a:pt x="144" y="95"/>
                    <a:pt x="144" y="97"/>
                    <a:pt x="145" y="97"/>
                  </a:cubicBezTo>
                  <a:cubicBezTo>
                    <a:pt x="146" y="98"/>
                    <a:pt x="148" y="97"/>
                    <a:pt x="149" y="97"/>
                  </a:cubicBezTo>
                  <a:cubicBezTo>
                    <a:pt x="149" y="97"/>
                    <a:pt x="151" y="97"/>
                    <a:pt x="151" y="97"/>
                  </a:cubicBezTo>
                  <a:cubicBezTo>
                    <a:pt x="152" y="98"/>
                    <a:pt x="151" y="101"/>
                    <a:pt x="151" y="102"/>
                  </a:cubicBezTo>
                  <a:cubicBezTo>
                    <a:pt x="151" y="102"/>
                    <a:pt x="152" y="103"/>
                    <a:pt x="153" y="103"/>
                  </a:cubicBezTo>
                  <a:cubicBezTo>
                    <a:pt x="154" y="104"/>
                    <a:pt x="156" y="102"/>
                    <a:pt x="157" y="102"/>
                  </a:cubicBezTo>
                  <a:cubicBezTo>
                    <a:pt x="157" y="101"/>
                    <a:pt x="158" y="99"/>
                    <a:pt x="159" y="99"/>
                  </a:cubicBezTo>
                  <a:cubicBezTo>
                    <a:pt x="159" y="99"/>
                    <a:pt x="161" y="99"/>
                    <a:pt x="162" y="99"/>
                  </a:cubicBezTo>
                  <a:cubicBezTo>
                    <a:pt x="162" y="98"/>
                    <a:pt x="163" y="97"/>
                    <a:pt x="164" y="97"/>
                  </a:cubicBezTo>
                  <a:cubicBezTo>
                    <a:pt x="165" y="96"/>
                    <a:pt x="168" y="96"/>
                    <a:pt x="169" y="96"/>
                  </a:cubicBezTo>
                  <a:cubicBezTo>
                    <a:pt x="170" y="96"/>
                    <a:pt x="171" y="97"/>
                    <a:pt x="172" y="98"/>
                  </a:cubicBezTo>
                  <a:cubicBezTo>
                    <a:pt x="173" y="98"/>
                    <a:pt x="176" y="97"/>
                    <a:pt x="177" y="98"/>
                  </a:cubicBezTo>
                  <a:cubicBezTo>
                    <a:pt x="178" y="99"/>
                    <a:pt x="179" y="102"/>
                    <a:pt x="179" y="103"/>
                  </a:cubicBezTo>
                  <a:cubicBezTo>
                    <a:pt x="180" y="104"/>
                    <a:pt x="180" y="106"/>
                    <a:pt x="180" y="107"/>
                  </a:cubicBezTo>
                  <a:cubicBezTo>
                    <a:pt x="180" y="108"/>
                    <a:pt x="179" y="111"/>
                    <a:pt x="180" y="113"/>
                  </a:cubicBezTo>
                  <a:cubicBezTo>
                    <a:pt x="180" y="114"/>
                    <a:pt x="183" y="115"/>
                    <a:pt x="183" y="116"/>
                  </a:cubicBezTo>
                  <a:cubicBezTo>
                    <a:pt x="183" y="116"/>
                    <a:pt x="183" y="117"/>
                    <a:pt x="183" y="118"/>
                  </a:cubicBezTo>
                  <a:cubicBezTo>
                    <a:pt x="183" y="118"/>
                    <a:pt x="183" y="118"/>
                    <a:pt x="183" y="118"/>
                  </a:cubicBezTo>
                  <a:cubicBezTo>
                    <a:pt x="182" y="118"/>
                    <a:pt x="181" y="119"/>
                    <a:pt x="181" y="119"/>
                  </a:cubicBezTo>
                  <a:cubicBezTo>
                    <a:pt x="180" y="120"/>
                    <a:pt x="178" y="120"/>
                    <a:pt x="178" y="121"/>
                  </a:cubicBezTo>
                  <a:cubicBezTo>
                    <a:pt x="177" y="121"/>
                    <a:pt x="176" y="122"/>
                    <a:pt x="176" y="122"/>
                  </a:cubicBezTo>
                  <a:cubicBezTo>
                    <a:pt x="176" y="123"/>
                    <a:pt x="175" y="124"/>
                    <a:pt x="175" y="124"/>
                  </a:cubicBezTo>
                  <a:cubicBezTo>
                    <a:pt x="174" y="124"/>
                    <a:pt x="174" y="124"/>
                    <a:pt x="173" y="124"/>
                  </a:cubicBezTo>
                  <a:cubicBezTo>
                    <a:pt x="173" y="124"/>
                    <a:pt x="172" y="125"/>
                    <a:pt x="171" y="125"/>
                  </a:cubicBezTo>
                  <a:cubicBezTo>
                    <a:pt x="170" y="126"/>
                    <a:pt x="167" y="128"/>
                    <a:pt x="166" y="129"/>
                  </a:cubicBezTo>
                  <a:cubicBezTo>
                    <a:pt x="166" y="129"/>
                    <a:pt x="164" y="129"/>
                    <a:pt x="164" y="130"/>
                  </a:cubicBezTo>
                  <a:cubicBezTo>
                    <a:pt x="163" y="130"/>
                    <a:pt x="162" y="131"/>
                    <a:pt x="161" y="131"/>
                  </a:cubicBezTo>
                  <a:cubicBezTo>
                    <a:pt x="160" y="132"/>
                    <a:pt x="159" y="133"/>
                    <a:pt x="158" y="133"/>
                  </a:cubicBezTo>
                  <a:cubicBezTo>
                    <a:pt x="157" y="133"/>
                    <a:pt x="156" y="134"/>
                    <a:pt x="155" y="135"/>
                  </a:cubicBezTo>
                  <a:cubicBezTo>
                    <a:pt x="154" y="135"/>
                    <a:pt x="153" y="136"/>
                    <a:pt x="152" y="137"/>
                  </a:cubicBezTo>
                  <a:cubicBezTo>
                    <a:pt x="151" y="138"/>
                    <a:pt x="147" y="139"/>
                    <a:pt x="146" y="139"/>
                  </a:cubicBezTo>
                  <a:cubicBezTo>
                    <a:pt x="145" y="140"/>
                    <a:pt x="143" y="142"/>
                    <a:pt x="142" y="142"/>
                  </a:cubicBezTo>
                  <a:cubicBezTo>
                    <a:pt x="141" y="142"/>
                    <a:pt x="140" y="142"/>
                    <a:pt x="140" y="142"/>
                  </a:cubicBezTo>
                  <a:cubicBezTo>
                    <a:pt x="140" y="142"/>
                    <a:pt x="139" y="141"/>
                    <a:pt x="139" y="140"/>
                  </a:cubicBezTo>
                  <a:cubicBezTo>
                    <a:pt x="139" y="140"/>
                    <a:pt x="139" y="139"/>
                    <a:pt x="140" y="138"/>
                  </a:cubicBezTo>
                  <a:cubicBezTo>
                    <a:pt x="140" y="138"/>
                    <a:pt x="142" y="138"/>
                    <a:pt x="142" y="137"/>
                  </a:cubicBezTo>
                  <a:cubicBezTo>
                    <a:pt x="143" y="137"/>
                    <a:pt x="144" y="136"/>
                    <a:pt x="144" y="136"/>
                  </a:cubicBezTo>
                  <a:cubicBezTo>
                    <a:pt x="145" y="135"/>
                    <a:pt x="146" y="135"/>
                    <a:pt x="146" y="134"/>
                  </a:cubicBezTo>
                  <a:cubicBezTo>
                    <a:pt x="147" y="134"/>
                    <a:pt x="147" y="132"/>
                    <a:pt x="148" y="132"/>
                  </a:cubicBezTo>
                  <a:cubicBezTo>
                    <a:pt x="149" y="132"/>
                    <a:pt x="149" y="132"/>
                    <a:pt x="149" y="132"/>
                  </a:cubicBezTo>
                  <a:cubicBezTo>
                    <a:pt x="149" y="132"/>
                    <a:pt x="149" y="133"/>
                    <a:pt x="150" y="133"/>
                  </a:cubicBezTo>
                  <a:cubicBezTo>
                    <a:pt x="150" y="133"/>
                    <a:pt x="151" y="133"/>
                    <a:pt x="152" y="133"/>
                  </a:cubicBezTo>
                  <a:cubicBezTo>
                    <a:pt x="152" y="132"/>
                    <a:pt x="153" y="132"/>
                    <a:pt x="153" y="131"/>
                  </a:cubicBezTo>
                  <a:cubicBezTo>
                    <a:pt x="153" y="131"/>
                    <a:pt x="153" y="130"/>
                    <a:pt x="152" y="130"/>
                  </a:cubicBezTo>
                  <a:cubicBezTo>
                    <a:pt x="152" y="130"/>
                    <a:pt x="152" y="131"/>
                    <a:pt x="151" y="131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50" y="130"/>
                    <a:pt x="152" y="129"/>
                    <a:pt x="152" y="129"/>
                  </a:cubicBezTo>
                  <a:cubicBezTo>
                    <a:pt x="152" y="129"/>
                    <a:pt x="151" y="129"/>
                    <a:pt x="150" y="129"/>
                  </a:cubicBezTo>
                  <a:cubicBezTo>
                    <a:pt x="150" y="129"/>
                    <a:pt x="149" y="129"/>
                    <a:pt x="149" y="129"/>
                  </a:cubicBezTo>
                  <a:cubicBezTo>
                    <a:pt x="148" y="129"/>
                    <a:pt x="147" y="128"/>
                    <a:pt x="146" y="128"/>
                  </a:cubicBezTo>
                  <a:cubicBezTo>
                    <a:pt x="146" y="128"/>
                    <a:pt x="145" y="128"/>
                    <a:pt x="145" y="128"/>
                  </a:cubicBezTo>
                  <a:cubicBezTo>
                    <a:pt x="145" y="128"/>
                    <a:pt x="145" y="129"/>
                    <a:pt x="144" y="129"/>
                  </a:cubicBezTo>
                  <a:cubicBezTo>
                    <a:pt x="144" y="130"/>
                    <a:pt x="143" y="130"/>
                    <a:pt x="142" y="130"/>
                  </a:cubicBezTo>
                  <a:cubicBezTo>
                    <a:pt x="142" y="130"/>
                    <a:pt x="142" y="131"/>
                    <a:pt x="142" y="132"/>
                  </a:cubicBezTo>
                  <a:cubicBezTo>
                    <a:pt x="142" y="132"/>
                    <a:pt x="143" y="133"/>
                    <a:pt x="143" y="134"/>
                  </a:cubicBezTo>
                  <a:cubicBezTo>
                    <a:pt x="143" y="134"/>
                    <a:pt x="142" y="135"/>
                    <a:pt x="141" y="135"/>
                  </a:cubicBezTo>
                  <a:cubicBezTo>
                    <a:pt x="141" y="134"/>
                    <a:pt x="141" y="133"/>
                    <a:pt x="141" y="133"/>
                  </a:cubicBezTo>
                  <a:cubicBezTo>
                    <a:pt x="141" y="133"/>
                    <a:pt x="140" y="133"/>
                    <a:pt x="140" y="134"/>
                  </a:cubicBezTo>
                  <a:cubicBezTo>
                    <a:pt x="139" y="134"/>
                    <a:pt x="139" y="134"/>
                    <a:pt x="138" y="134"/>
                  </a:cubicBezTo>
                  <a:cubicBezTo>
                    <a:pt x="138" y="134"/>
                    <a:pt x="137" y="134"/>
                    <a:pt x="137" y="134"/>
                  </a:cubicBezTo>
                  <a:cubicBezTo>
                    <a:pt x="136" y="134"/>
                    <a:pt x="135" y="134"/>
                    <a:pt x="135" y="134"/>
                  </a:cubicBezTo>
                  <a:cubicBezTo>
                    <a:pt x="134" y="134"/>
                    <a:pt x="134" y="135"/>
                    <a:pt x="134" y="135"/>
                  </a:cubicBezTo>
                  <a:cubicBezTo>
                    <a:pt x="134" y="135"/>
                    <a:pt x="133" y="137"/>
                    <a:pt x="132" y="137"/>
                  </a:cubicBezTo>
                  <a:cubicBezTo>
                    <a:pt x="132" y="137"/>
                    <a:pt x="131" y="137"/>
                    <a:pt x="131" y="138"/>
                  </a:cubicBezTo>
                  <a:cubicBezTo>
                    <a:pt x="130" y="138"/>
                    <a:pt x="130" y="139"/>
                    <a:pt x="130" y="139"/>
                  </a:cubicBezTo>
                  <a:cubicBezTo>
                    <a:pt x="130" y="140"/>
                    <a:pt x="132" y="139"/>
                    <a:pt x="132" y="139"/>
                  </a:cubicBezTo>
                  <a:cubicBezTo>
                    <a:pt x="133" y="139"/>
                    <a:pt x="134" y="139"/>
                    <a:pt x="134" y="140"/>
                  </a:cubicBezTo>
                  <a:cubicBezTo>
                    <a:pt x="135" y="141"/>
                    <a:pt x="134" y="142"/>
                    <a:pt x="134" y="143"/>
                  </a:cubicBezTo>
                  <a:cubicBezTo>
                    <a:pt x="133" y="143"/>
                    <a:pt x="132" y="143"/>
                    <a:pt x="131" y="143"/>
                  </a:cubicBezTo>
                  <a:cubicBezTo>
                    <a:pt x="131" y="143"/>
                    <a:pt x="131" y="142"/>
                    <a:pt x="130" y="141"/>
                  </a:cubicBezTo>
                  <a:cubicBezTo>
                    <a:pt x="129" y="141"/>
                    <a:pt x="128" y="142"/>
                    <a:pt x="128" y="142"/>
                  </a:cubicBezTo>
                  <a:cubicBezTo>
                    <a:pt x="127" y="142"/>
                    <a:pt x="127" y="144"/>
                    <a:pt x="127" y="144"/>
                  </a:cubicBezTo>
                  <a:cubicBezTo>
                    <a:pt x="128" y="145"/>
                    <a:pt x="128" y="146"/>
                    <a:pt x="128" y="146"/>
                  </a:cubicBezTo>
                  <a:cubicBezTo>
                    <a:pt x="128" y="146"/>
                    <a:pt x="127" y="147"/>
                    <a:pt x="127" y="147"/>
                  </a:cubicBezTo>
                  <a:cubicBezTo>
                    <a:pt x="127" y="148"/>
                    <a:pt x="128" y="150"/>
                    <a:pt x="128" y="151"/>
                  </a:cubicBezTo>
                  <a:cubicBezTo>
                    <a:pt x="127" y="151"/>
                    <a:pt x="126" y="151"/>
                    <a:pt x="126" y="151"/>
                  </a:cubicBezTo>
                  <a:cubicBezTo>
                    <a:pt x="126" y="152"/>
                    <a:pt x="125" y="151"/>
                    <a:pt x="124" y="151"/>
                  </a:cubicBezTo>
                  <a:cubicBezTo>
                    <a:pt x="124" y="151"/>
                    <a:pt x="123" y="150"/>
                    <a:pt x="123" y="150"/>
                  </a:cubicBezTo>
                  <a:cubicBezTo>
                    <a:pt x="123" y="149"/>
                    <a:pt x="124" y="147"/>
                    <a:pt x="124" y="146"/>
                  </a:cubicBezTo>
                  <a:cubicBezTo>
                    <a:pt x="123" y="146"/>
                    <a:pt x="122" y="145"/>
                    <a:pt x="122" y="145"/>
                  </a:cubicBezTo>
                  <a:cubicBezTo>
                    <a:pt x="122" y="145"/>
                    <a:pt x="122" y="143"/>
                    <a:pt x="121" y="143"/>
                  </a:cubicBezTo>
                  <a:cubicBezTo>
                    <a:pt x="121" y="143"/>
                    <a:pt x="120" y="144"/>
                    <a:pt x="119" y="145"/>
                  </a:cubicBezTo>
                  <a:cubicBezTo>
                    <a:pt x="119" y="145"/>
                    <a:pt x="119" y="146"/>
                    <a:pt x="119" y="147"/>
                  </a:cubicBezTo>
                  <a:cubicBezTo>
                    <a:pt x="120" y="147"/>
                    <a:pt x="120" y="149"/>
                    <a:pt x="120" y="149"/>
                  </a:cubicBezTo>
                  <a:cubicBezTo>
                    <a:pt x="120" y="150"/>
                    <a:pt x="119" y="150"/>
                    <a:pt x="119" y="151"/>
                  </a:cubicBezTo>
                  <a:cubicBezTo>
                    <a:pt x="118" y="152"/>
                    <a:pt x="118" y="154"/>
                    <a:pt x="118" y="155"/>
                  </a:cubicBezTo>
                  <a:cubicBezTo>
                    <a:pt x="118" y="156"/>
                    <a:pt x="119" y="157"/>
                    <a:pt x="120" y="158"/>
                  </a:cubicBezTo>
                  <a:cubicBezTo>
                    <a:pt x="120" y="158"/>
                    <a:pt x="122" y="158"/>
                    <a:pt x="122" y="158"/>
                  </a:cubicBezTo>
                  <a:cubicBezTo>
                    <a:pt x="123" y="158"/>
                    <a:pt x="123" y="160"/>
                    <a:pt x="123" y="160"/>
                  </a:cubicBezTo>
                  <a:cubicBezTo>
                    <a:pt x="124" y="160"/>
                    <a:pt x="125" y="160"/>
                    <a:pt x="125" y="160"/>
                  </a:cubicBezTo>
                  <a:cubicBezTo>
                    <a:pt x="126" y="160"/>
                    <a:pt x="128" y="160"/>
                    <a:pt x="128" y="160"/>
                  </a:cubicBezTo>
                  <a:cubicBezTo>
                    <a:pt x="129" y="160"/>
                    <a:pt x="130" y="160"/>
                    <a:pt x="130" y="160"/>
                  </a:cubicBezTo>
                  <a:cubicBezTo>
                    <a:pt x="130" y="161"/>
                    <a:pt x="130" y="162"/>
                    <a:pt x="130" y="162"/>
                  </a:cubicBezTo>
                  <a:cubicBezTo>
                    <a:pt x="130" y="162"/>
                    <a:pt x="129" y="163"/>
                    <a:pt x="129" y="164"/>
                  </a:cubicBezTo>
                  <a:cubicBezTo>
                    <a:pt x="129" y="164"/>
                    <a:pt x="130" y="165"/>
                    <a:pt x="130" y="165"/>
                  </a:cubicBezTo>
                  <a:cubicBezTo>
                    <a:pt x="131" y="165"/>
                    <a:pt x="131" y="165"/>
                    <a:pt x="131" y="164"/>
                  </a:cubicBezTo>
                  <a:cubicBezTo>
                    <a:pt x="131" y="164"/>
                    <a:pt x="131" y="163"/>
                    <a:pt x="131" y="163"/>
                  </a:cubicBezTo>
                  <a:cubicBezTo>
                    <a:pt x="131" y="162"/>
                    <a:pt x="131" y="161"/>
                    <a:pt x="131" y="160"/>
                  </a:cubicBezTo>
                  <a:cubicBezTo>
                    <a:pt x="132" y="160"/>
                    <a:pt x="132" y="159"/>
                    <a:pt x="132" y="158"/>
                  </a:cubicBezTo>
                  <a:cubicBezTo>
                    <a:pt x="132" y="157"/>
                    <a:pt x="132" y="156"/>
                    <a:pt x="132" y="155"/>
                  </a:cubicBezTo>
                  <a:cubicBezTo>
                    <a:pt x="133" y="155"/>
                    <a:pt x="133" y="154"/>
                    <a:pt x="133" y="154"/>
                  </a:cubicBezTo>
                  <a:cubicBezTo>
                    <a:pt x="133" y="153"/>
                    <a:pt x="132" y="152"/>
                    <a:pt x="133" y="152"/>
                  </a:cubicBezTo>
                  <a:cubicBezTo>
                    <a:pt x="134" y="152"/>
                    <a:pt x="134" y="152"/>
                    <a:pt x="134" y="152"/>
                  </a:cubicBezTo>
                  <a:cubicBezTo>
                    <a:pt x="134" y="152"/>
                    <a:pt x="134" y="153"/>
                    <a:pt x="134" y="154"/>
                  </a:cubicBezTo>
                  <a:cubicBezTo>
                    <a:pt x="134" y="154"/>
                    <a:pt x="134" y="155"/>
                    <a:pt x="134" y="155"/>
                  </a:cubicBezTo>
                  <a:cubicBezTo>
                    <a:pt x="134" y="156"/>
                    <a:pt x="133" y="158"/>
                    <a:pt x="133" y="158"/>
                  </a:cubicBezTo>
                  <a:cubicBezTo>
                    <a:pt x="133" y="159"/>
                    <a:pt x="133" y="161"/>
                    <a:pt x="133" y="161"/>
                  </a:cubicBezTo>
                  <a:cubicBezTo>
                    <a:pt x="133" y="162"/>
                    <a:pt x="133" y="162"/>
                    <a:pt x="133" y="163"/>
                  </a:cubicBezTo>
                  <a:cubicBezTo>
                    <a:pt x="133" y="163"/>
                    <a:pt x="133" y="164"/>
                    <a:pt x="133" y="164"/>
                  </a:cubicBezTo>
                  <a:cubicBezTo>
                    <a:pt x="132" y="165"/>
                    <a:pt x="132" y="166"/>
                    <a:pt x="132" y="166"/>
                  </a:cubicBezTo>
                  <a:cubicBezTo>
                    <a:pt x="132" y="167"/>
                    <a:pt x="132" y="168"/>
                    <a:pt x="132" y="169"/>
                  </a:cubicBezTo>
                  <a:cubicBezTo>
                    <a:pt x="133" y="169"/>
                    <a:pt x="132" y="170"/>
                    <a:pt x="132" y="170"/>
                  </a:cubicBezTo>
                  <a:cubicBezTo>
                    <a:pt x="133" y="171"/>
                    <a:pt x="133" y="170"/>
                    <a:pt x="133" y="171"/>
                  </a:cubicBezTo>
                  <a:cubicBezTo>
                    <a:pt x="134" y="171"/>
                    <a:pt x="134" y="172"/>
                    <a:pt x="134" y="173"/>
                  </a:cubicBezTo>
                  <a:cubicBezTo>
                    <a:pt x="135" y="173"/>
                    <a:pt x="135" y="173"/>
                    <a:pt x="135" y="173"/>
                  </a:cubicBezTo>
                  <a:cubicBezTo>
                    <a:pt x="135" y="174"/>
                    <a:pt x="135" y="174"/>
                    <a:pt x="135" y="175"/>
                  </a:cubicBezTo>
                  <a:cubicBezTo>
                    <a:pt x="135" y="175"/>
                    <a:pt x="134" y="176"/>
                    <a:pt x="134" y="176"/>
                  </a:cubicBezTo>
                  <a:cubicBezTo>
                    <a:pt x="134" y="176"/>
                    <a:pt x="135" y="177"/>
                    <a:pt x="135" y="178"/>
                  </a:cubicBezTo>
                  <a:cubicBezTo>
                    <a:pt x="134" y="178"/>
                    <a:pt x="134" y="179"/>
                    <a:pt x="134" y="179"/>
                  </a:cubicBezTo>
                  <a:cubicBezTo>
                    <a:pt x="133" y="179"/>
                    <a:pt x="133" y="178"/>
                    <a:pt x="132" y="178"/>
                  </a:cubicBezTo>
                  <a:cubicBezTo>
                    <a:pt x="132" y="177"/>
                    <a:pt x="132" y="177"/>
                    <a:pt x="132" y="177"/>
                  </a:cubicBezTo>
                  <a:cubicBezTo>
                    <a:pt x="132" y="176"/>
                    <a:pt x="131" y="177"/>
                    <a:pt x="131" y="177"/>
                  </a:cubicBezTo>
                  <a:cubicBezTo>
                    <a:pt x="130" y="177"/>
                    <a:pt x="130" y="178"/>
                    <a:pt x="130" y="179"/>
                  </a:cubicBezTo>
                  <a:cubicBezTo>
                    <a:pt x="131" y="179"/>
                    <a:pt x="131" y="180"/>
                    <a:pt x="132" y="180"/>
                  </a:cubicBezTo>
                  <a:cubicBezTo>
                    <a:pt x="132" y="181"/>
                    <a:pt x="131" y="181"/>
                    <a:pt x="131" y="181"/>
                  </a:cubicBezTo>
                  <a:cubicBezTo>
                    <a:pt x="131" y="182"/>
                    <a:pt x="131" y="182"/>
                    <a:pt x="131" y="182"/>
                  </a:cubicBezTo>
                  <a:cubicBezTo>
                    <a:pt x="131" y="183"/>
                    <a:pt x="132" y="182"/>
                    <a:pt x="132" y="182"/>
                  </a:cubicBezTo>
                  <a:cubicBezTo>
                    <a:pt x="133" y="182"/>
                    <a:pt x="133" y="181"/>
                    <a:pt x="133" y="181"/>
                  </a:cubicBezTo>
                  <a:cubicBezTo>
                    <a:pt x="133" y="181"/>
                    <a:pt x="134" y="181"/>
                    <a:pt x="135" y="182"/>
                  </a:cubicBezTo>
                  <a:cubicBezTo>
                    <a:pt x="135" y="182"/>
                    <a:pt x="135" y="183"/>
                    <a:pt x="136" y="183"/>
                  </a:cubicBezTo>
                  <a:cubicBezTo>
                    <a:pt x="136" y="184"/>
                    <a:pt x="136" y="184"/>
                    <a:pt x="137" y="184"/>
                  </a:cubicBezTo>
                  <a:cubicBezTo>
                    <a:pt x="137" y="184"/>
                    <a:pt x="138" y="183"/>
                    <a:pt x="138" y="183"/>
                  </a:cubicBezTo>
                  <a:cubicBezTo>
                    <a:pt x="139" y="183"/>
                    <a:pt x="140" y="184"/>
                    <a:pt x="140" y="184"/>
                  </a:cubicBezTo>
                  <a:cubicBezTo>
                    <a:pt x="140" y="185"/>
                    <a:pt x="141" y="185"/>
                    <a:pt x="141" y="186"/>
                  </a:cubicBezTo>
                  <a:cubicBezTo>
                    <a:pt x="142" y="187"/>
                    <a:pt x="144" y="187"/>
                    <a:pt x="145" y="188"/>
                  </a:cubicBezTo>
                  <a:cubicBezTo>
                    <a:pt x="145" y="189"/>
                    <a:pt x="146" y="189"/>
                    <a:pt x="146" y="190"/>
                  </a:cubicBezTo>
                  <a:cubicBezTo>
                    <a:pt x="147" y="190"/>
                    <a:pt x="147" y="191"/>
                    <a:pt x="147" y="191"/>
                  </a:cubicBezTo>
                  <a:cubicBezTo>
                    <a:pt x="146" y="191"/>
                    <a:pt x="146" y="191"/>
                    <a:pt x="145" y="191"/>
                  </a:cubicBezTo>
                  <a:cubicBezTo>
                    <a:pt x="145" y="191"/>
                    <a:pt x="144" y="190"/>
                    <a:pt x="143" y="191"/>
                  </a:cubicBezTo>
                  <a:cubicBezTo>
                    <a:pt x="143" y="191"/>
                    <a:pt x="142" y="191"/>
                    <a:pt x="142" y="191"/>
                  </a:cubicBezTo>
                  <a:cubicBezTo>
                    <a:pt x="142" y="192"/>
                    <a:pt x="142" y="193"/>
                    <a:pt x="143" y="193"/>
                  </a:cubicBezTo>
                  <a:cubicBezTo>
                    <a:pt x="143" y="193"/>
                    <a:pt x="144" y="193"/>
                    <a:pt x="144" y="193"/>
                  </a:cubicBezTo>
                  <a:cubicBezTo>
                    <a:pt x="145" y="193"/>
                    <a:pt x="145" y="192"/>
                    <a:pt x="146" y="192"/>
                  </a:cubicBezTo>
                  <a:cubicBezTo>
                    <a:pt x="146" y="192"/>
                    <a:pt x="147" y="192"/>
                    <a:pt x="147" y="193"/>
                  </a:cubicBezTo>
                  <a:cubicBezTo>
                    <a:pt x="147" y="193"/>
                    <a:pt x="147" y="194"/>
                    <a:pt x="147" y="194"/>
                  </a:cubicBezTo>
                  <a:cubicBezTo>
                    <a:pt x="148" y="195"/>
                    <a:pt x="149" y="195"/>
                    <a:pt x="149" y="195"/>
                  </a:cubicBezTo>
                  <a:cubicBezTo>
                    <a:pt x="150" y="196"/>
                    <a:pt x="150" y="196"/>
                    <a:pt x="150" y="197"/>
                  </a:cubicBezTo>
                  <a:cubicBezTo>
                    <a:pt x="150" y="197"/>
                    <a:pt x="149" y="198"/>
                    <a:pt x="149" y="198"/>
                  </a:cubicBezTo>
                  <a:cubicBezTo>
                    <a:pt x="149" y="199"/>
                    <a:pt x="148" y="200"/>
                    <a:pt x="148" y="200"/>
                  </a:cubicBezTo>
                  <a:cubicBezTo>
                    <a:pt x="148" y="201"/>
                    <a:pt x="148" y="202"/>
                    <a:pt x="148" y="203"/>
                  </a:cubicBezTo>
                  <a:cubicBezTo>
                    <a:pt x="148" y="203"/>
                    <a:pt x="148" y="205"/>
                    <a:pt x="148" y="205"/>
                  </a:cubicBezTo>
                  <a:cubicBezTo>
                    <a:pt x="148" y="206"/>
                    <a:pt x="147" y="207"/>
                    <a:pt x="147" y="207"/>
                  </a:cubicBezTo>
                  <a:cubicBezTo>
                    <a:pt x="146" y="207"/>
                    <a:pt x="145" y="207"/>
                    <a:pt x="144" y="207"/>
                  </a:cubicBezTo>
                  <a:cubicBezTo>
                    <a:pt x="144" y="207"/>
                    <a:pt x="143" y="206"/>
                    <a:pt x="143" y="206"/>
                  </a:cubicBezTo>
                  <a:cubicBezTo>
                    <a:pt x="143" y="205"/>
                    <a:pt x="144" y="204"/>
                    <a:pt x="144" y="204"/>
                  </a:cubicBezTo>
                  <a:cubicBezTo>
                    <a:pt x="144" y="203"/>
                    <a:pt x="144" y="201"/>
                    <a:pt x="144" y="201"/>
                  </a:cubicBezTo>
                  <a:cubicBezTo>
                    <a:pt x="144" y="200"/>
                    <a:pt x="143" y="200"/>
                    <a:pt x="142" y="200"/>
                  </a:cubicBezTo>
                  <a:cubicBezTo>
                    <a:pt x="142" y="200"/>
                    <a:pt x="142" y="201"/>
                    <a:pt x="141" y="202"/>
                  </a:cubicBezTo>
                  <a:cubicBezTo>
                    <a:pt x="141" y="202"/>
                    <a:pt x="140" y="202"/>
                    <a:pt x="140" y="203"/>
                  </a:cubicBezTo>
                  <a:cubicBezTo>
                    <a:pt x="140" y="203"/>
                    <a:pt x="140" y="204"/>
                    <a:pt x="141" y="204"/>
                  </a:cubicBezTo>
                  <a:cubicBezTo>
                    <a:pt x="142" y="204"/>
                    <a:pt x="142" y="204"/>
                    <a:pt x="142" y="204"/>
                  </a:cubicBezTo>
                  <a:cubicBezTo>
                    <a:pt x="142" y="205"/>
                    <a:pt x="142" y="206"/>
                    <a:pt x="142" y="206"/>
                  </a:cubicBezTo>
                  <a:cubicBezTo>
                    <a:pt x="142" y="207"/>
                    <a:pt x="141" y="207"/>
                    <a:pt x="141" y="207"/>
                  </a:cubicBezTo>
                  <a:cubicBezTo>
                    <a:pt x="141" y="208"/>
                    <a:pt x="142" y="208"/>
                    <a:pt x="143" y="209"/>
                  </a:cubicBezTo>
                  <a:cubicBezTo>
                    <a:pt x="143" y="209"/>
                    <a:pt x="142" y="210"/>
                    <a:pt x="142" y="211"/>
                  </a:cubicBezTo>
                  <a:cubicBezTo>
                    <a:pt x="141" y="211"/>
                    <a:pt x="141" y="213"/>
                    <a:pt x="140" y="213"/>
                  </a:cubicBezTo>
                  <a:cubicBezTo>
                    <a:pt x="139" y="213"/>
                    <a:pt x="138" y="213"/>
                    <a:pt x="138" y="213"/>
                  </a:cubicBezTo>
                  <a:cubicBezTo>
                    <a:pt x="137" y="212"/>
                    <a:pt x="137" y="210"/>
                    <a:pt x="137" y="210"/>
                  </a:cubicBezTo>
                  <a:cubicBezTo>
                    <a:pt x="136" y="210"/>
                    <a:pt x="136" y="209"/>
                    <a:pt x="135" y="209"/>
                  </a:cubicBezTo>
                  <a:cubicBezTo>
                    <a:pt x="135" y="209"/>
                    <a:pt x="135" y="208"/>
                    <a:pt x="135" y="208"/>
                  </a:cubicBezTo>
                  <a:cubicBezTo>
                    <a:pt x="134" y="208"/>
                    <a:pt x="133" y="208"/>
                    <a:pt x="133" y="208"/>
                  </a:cubicBezTo>
                  <a:cubicBezTo>
                    <a:pt x="132" y="208"/>
                    <a:pt x="132" y="209"/>
                    <a:pt x="132" y="209"/>
                  </a:cubicBezTo>
                  <a:cubicBezTo>
                    <a:pt x="131" y="208"/>
                    <a:pt x="131" y="207"/>
                    <a:pt x="131" y="207"/>
                  </a:cubicBezTo>
                  <a:cubicBezTo>
                    <a:pt x="130" y="205"/>
                    <a:pt x="128" y="204"/>
                    <a:pt x="127" y="203"/>
                  </a:cubicBezTo>
                  <a:cubicBezTo>
                    <a:pt x="127" y="202"/>
                    <a:pt x="125" y="200"/>
                    <a:pt x="124" y="199"/>
                  </a:cubicBezTo>
                  <a:cubicBezTo>
                    <a:pt x="124" y="198"/>
                    <a:pt x="122" y="197"/>
                    <a:pt x="121" y="196"/>
                  </a:cubicBezTo>
                  <a:cubicBezTo>
                    <a:pt x="119" y="195"/>
                    <a:pt x="115" y="193"/>
                    <a:pt x="113" y="193"/>
                  </a:cubicBezTo>
                  <a:cubicBezTo>
                    <a:pt x="112" y="193"/>
                    <a:pt x="110" y="193"/>
                    <a:pt x="108" y="194"/>
                  </a:cubicBezTo>
                  <a:cubicBezTo>
                    <a:pt x="108" y="194"/>
                    <a:pt x="106" y="194"/>
                    <a:pt x="105" y="194"/>
                  </a:cubicBezTo>
                  <a:cubicBezTo>
                    <a:pt x="104" y="195"/>
                    <a:pt x="103" y="197"/>
                    <a:pt x="103" y="198"/>
                  </a:cubicBezTo>
                  <a:cubicBezTo>
                    <a:pt x="102" y="198"/>
                    <a:pt x="99" y="199"/>
                    <a:pt x="98" y="199"/>
                  </a:cubicBezTo>
                  <a:cubicBezTo>
                    <a:pt x="97" y="199"/>
                    <a:pt x="96" y="198"/>
                    <a:pt x="95" y="197"/>
                  </a:cubicBezTo>
                  <a:cubicBezTo>
                    <a:pt x="94" y="197"/>
                    <a:pt x="93" y="196"/>
                    <a:pt x="92" y="195"/>
                  </a:cubicBezTo>
                  <a:cubicBezTo>
                    <a:pt x="91" y="195"/>
                    <a:pt x="88" y="196"/>
                    <a:pt x="87" y="197"/>
                  </a:cubicBezTo>
                  <a:cubicBezTo>
                    <a:pt x="87" y="197"/>
                    <a:pt x="86" y="199"/>
                    <a:pt x="86" y="200"/>
                  </a:cubicBezTo>
                  <a:cubicBezTo>
                    <a:pt x="85" y="201"/>
                    <a:pt x="83" y="203"/>
                    <a:pt x="82" y="203"/>
                  </a:cubicBezTo>
                  <a:cubicBezTo>
                    <a:pt x="82" y="204"/>
                    <a:pt x="80" y="204"/>
                    <a:pt x="80" y="204"/>
                  </a:cubicBezTo>
                  <a:cubicBezTo>
                    <a:pt x="78" y="204"/>
                    <a:pt x="76" y="203"/>
                    <a:pt x="75" y="202"/>
                  </a:cubicBezTo>
                  <a:cubicBezTo>
                    <a:pt x="74" y="202"/>
                    <a:pt x="72" y="200"/>
                    <a:pt x="71" y="199"/>
                  </a:cubicBezTo>
                  <a:cubicBezTo>
                    <a:pt x="70" y="199"/>
                    <a:pt x="67" y="198"/>
                    <a:pt x="66" y="197"/>
                  </a:cubicBezTo>
                  <a:cubicBezTo>
                    <a:pt x="65" y="197"/>
                    <a:pt x="64" y="196"/>
                    <a:pt x="63" y="195"/>
                  </a:cubicBezTo>
                  <a:cubicBezTo>
                    <a:pt x="62" y="195"/>
                    <a:pt x="60" y="195"/>
                    <a:pt x="58" y="195"/>
                  </a:cubicBezTo>
                  <a:cubicBezTo>
                    <a:pt x="57" y="195"/>
                    <a:pt x="55" y="195"/>
                    <a:pt x="53" y="195"/>
                  </a:cubicBezTo>
                  <a:cubicBezTo>
                    <a:pt x="53" y="195"/>
                    <a:pt x="53" y="195"/>
                    <a:pt x="52" y="19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111"/>
            <p:cNvSpPr>
              <a:spLocks/>
            </p:cNvSpPr>
            <p:nvPr/>
          </p:nvSpPr>
          <p:spPr bwMode="auto">
            <a:xfrm>
              <a:off x="1893" y="1465"/>
              <a:ext cx="19" cy="22"/>
            </a:xfrm>
            <a:custGeom>
              <a:avLst/>
              <a:gdLst>
                <a:gd name="T0" fmla="*/ 0 w 7"/>
                <a:gd name="T1" fmla="*/ 7 h 8"/>
                <a:gd name="T2" fmla="*/ 1 w 7"/>
                <a:gd name="T3" fmla="*/ 6 h 8"/>
                <a:gd name="T4" fmla="*/ 2 w 7"/>
                <a:gd name="T5" fmla="*/ 4 h 8"/>
                <a:gd name="T6" fmla="*/ 2 w 7"/>
                <a:gd name="T7" fmla="*/ 3 h 8"/>
                <a:gd name="T8" fmla="*/ 4 w 7"/>
                <a:gd name="T9" fmla="*/ 1 h 8"/>
                <a:gd name="T10" fmla="*/ 5 w 7"/>
                <a:gd name="T11" fmla="*/ 0 h 8"/>
                <a:gd name="T12" fmla="*/ 6 w 7"/>
                <a:gd name="T13" fmla="*/ 0 h 8"/>
                <a:gd name="T14" fmla="*/ 7 w 7"/>
                <a:gd name="T15" fmla="*/ 1 h 8"/>
                <a:gd name="T16" fmla="*/ 6 w 7"/>
                <a:gd name="T17" fmla="*/ 2 h 8"/>
                <a:gd name="T18" fmla="*/ 5 w 7"/>
                <a:gd name="T19" fmla="*/ 3 h 8"/>
                <a:gd name="T20" fmla="*/ 4 w 7"/>
                <a:gd name="T21" fmla="*/ 4 h 8"/>
                <a:gd name="T22" fmla="*/ 4 w 7"/>
                <a:gd name="T23" fmla="*/ 5 h 8"/>
                <a:gd name="T24" fmla="*/ 3 w 7"/>
                <a:gd name="T25" fmla="*/ 7 h 8"/>
                <a:gd name="T26" fmla="*/ 3 w 7"/>
                <a:gd name="T27" fmla="*/ 7 h 8"/>
                <a:gd name="T28" fmla="*/ 2 w 7"/>
                <a:gd name="T29" fmla="*/ 8 h 8"/>
                <a:gd name="T30" fmla="*/ 1 w 7"/>
                <a:gd name="T31" fmla="*/ 7 h 8"/>
                <a:gd name="T32" fmla="*/ 0 w 7"/>
                <a:gd name="T3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8">
                  <a:moveTo>
                    <a:pt x="0" y="7"/>
                  </a:moveTo>
                  <a:cubicBezTo>
                    <a:pt x="0" y="7"/>
                    <a:pt x="0" y="6"/>
                    <a:pt x="1" y="6"/>
                  </a:cubicBezTo>
                  <a:cubicBezTo>
                    <a:pt x="1" y="6"/>
                    <a:pt x="1" y="5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2"/>
                    <a:pt x="3" y="1"/>
                    <a:pt x="4" y="1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3"/>
                    <a:pt x="5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6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112"/>
            <p:cNvSpPr>
              <a:spLocks/>
            </p:cNvSpPr>
            <p:nvPr/>
          </p:nvSpPr>
          <p:spPr bwMode="auto">
            <a:xfrm>
              <a:off x="1893" y="1465"/>
              <a:ext cx="19" cy="22"/>
            </a:xfrm>
            <a:custGeom>
              <a:avLst/>
              <a:gdLst>
                <a:gd name="T0" fmla="*/ 0 w 7"/>
                <a:gd name="T1" fmla="*/ 7 h 8"/>
                <a:gd name="T2" fmla="*/ 1 w 7"/>
                <a:gd name="T3" fmla="*/ 6 h 8"/>
                <a:gd name="T4" fmla="*/ 2 w 7"/>
                <a:gd name="T5" fmla="*/ 4 h 8"/>
                <a:gd name="T6" fmla="*/ 2 w 7"/>
                <a:gd name="T7" fmla="*/ 3 h 8"/>
                <a:gd name="T8" fmla="*/ 4 w 7"/>
                <a:gd name="T9" fmla="*/ 1 h 8"/>
                <a:gd name="T10" fmla="*/ 5 w 7"/>
                <a:gd name="T11" fmla="*/ 0 h 8"/>
                <a:gd name="T12" fmla="*/ 6 w 7"/>
                <a:gd name="T13" fmla="*/ 0 h 8"/>
                <a:gd name="T14" fmla="*/ 7 w 7"/>
                <a:gd name="T15" fmla="*/ 1 h 8"/>
                <a:gd name="T16" fmla="*/ 6 w 7"/>
                <a:gd name="T17" fmla="*/ 2 h 8"/>
                <a:gd name="T18" fmla="*/ 5 w 7"/>
                <a:gd name="T19" fmla="*/ 3 h 8"/>
                <a:gd name="T20" fmla="*/ 4 w 7"/>
                <a:gd name="T21" fmla="*/ 4 h 8"/>
                <a:gd name="T22" fmla="*/ 4 w 7"/>
                <a:gd name="T23" fmla="*/ 5 h 8"/>
                <a:gd name="T24" fmla="*/ 3 w 7"/>
                <a:gd name="T25" fmla="*/ 7 h 8"/>
                <a:gd name="T26" fmla="*/ 3 w 7"/>
                <a:gd name="T27" fmla="*/ 7 h 8"/>
                <a:gd name="T28" fmla="*/ 2 w 7"/>
                <a:gd name="T29" fmla="*/ 8 h 8"/>
                <a:gd name="T30" fmla="*/ 1 w 7"/>
                <a:gd name="T31" fmla="*/ 7 h 8"/>
                <a:gd name="T32" fmla="*/ 0 w 7"/>
                <a:gd name="T3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8">
                  <a:moveTo>
                    <a:pt x="0" y="7"/>
                  </a:moveTo>
                  <a:cubicBezTo>
                    <a:pt x="0" y="7"/>
                    <a:pt x="0" y="6"/>
                    <a:pt x="1" y="6"/>
                  </a:cubicBezTo>
                  <a:cubicBezTo>
                    <a:pt x="1" y="6"/>
                    <a:pt x="1" y="5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2"/>
                    <a:pt x="3" y="1"/>
                    <a:pt x="4" y="1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3"/>
                    <a:pt x="5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6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13"/>
            <p:cNvSpPr>
              <a:spLocks/>
            </p:cNvSpPr>
            <p:nvPr/>
          </p:nvSpPr>
          <p:spPr bwMode="auto">
            <a:xfrm>
              <a:off x="2085" y="2222"/>
              <a:ext cx="390" cy="373"/>
            </a:xfrm>
            <a:custGeom>
              <a:avLst/>
              <a:gdLst>
                <a:gd name="T0" fmla="*/ 138 w 142"/>
                <a:gd name="T1" fmla="*/ 89 h 136"/>
                <a:gd name="T2" fmla="*/ 133 w 142"/>
                <a:gd name="T3" fmla="*/ 102 h 136"/>
                <a:gd name="T4" fmla="*/ 127 w 142"/>
                <a:gd name="T5" fmla="*/ 115 h 136"/>
                <a:gd name="T6" fmla="*/ 113 w 142"/>
                <a:gd name="T7" fmla="*/ 118 h 136"/>
                <a:gd name="T8" fmla="*/ 106 w 142"/>
                <a:gd name="T9" fmla="*/ 109 h 136"/>
                <a:gd name="T10" fmla="*/ 100 w 142"/>
                <a:gd name="T11" fmla="*/ 110 h 136"/>
                <a:gd name="T12" fmla="*/ 96 w 142"/>
                <a:gd name="T13" fmla="*/ 118 h 136"/>
                <a:gd name="T14" fmla="*/ 92 w 142"/>
                <a:gd name="T15" fmla="*/ 123 h 136"/>
                <a:gd name="T16" fmla="*/ 88 w 142"/>
                <a:gd name="T17" fmla="*/ 132 h 136"/>
                <a:gd name="T18" fmla="*/ 81 w 142"/>
                <a:gd name="T19" fmla="*/ 134 h 136"/>
                <a:gd name="T20" fmla="*/ 76 w 142"/>
                <a:gd name="T21" fmla="*/ 133 h 136"/>
                <a:gd name="T22" fmla="*/ 71 w 142"/>
                <a:gd name="T23" fmla="*/ 126 h 136"/>
                <a:gd name="T24" fmla="*/ 63 w 142"/>
                <a:gd name="T25" fmla="*/ 131 h 136"/>
                <a:gd name="T26" fmla="*/ 54 w 142"/>
                <a:gd name="T27" fmla="*/ 122 h 136"/>
                <a:gd name="T28" fmla="*/ 49 w 142"/>
                <a:gd name="T29" fmla="*/ 125 h 136"/>
                <a:gd name="T30" fmla="*/ 43 w 142"/>
                <a:gd name="T31" fmla="*/ 126 h 136"/>
                <a:gd name="T32" fmla="*/ 36 w 142"/>
                <a:gd name="T33" fmla="*/ 118 h 136"/>
                <a:gd name="T34" fmla="*/ 28 w 142"/>
                <a:gd name="T35" fmla="*/ 119 h 136"/>
                <a:gd name="T36" fmla="*/ 28 w 142"/>
                <a:gd name="T37" fmla="*/ 111 h 136"/>
                <a:gd name="T38" fmla="*/ 18 w 142"/>
                <a:gd name="T39" fmla="*/ 108 h 136"/>
                <a:gd name="T40" fmla="*/ 11 w 142"/>
                <a:gd name="T41" fmla="*/ 102 h 136"/>
                <a:gd name="T42" fmla="*/ 4 w 142"/>
                <a:gd name="T43" fmla="*/ 98 h 136"/>
                <a:gd name="T44" fmla="*/ 1 w 142"/>
                <a:gd name="T45" fmla="*/ 91 h 136"/>
                <a:gd name="T46" fmla="*/ 6 w 142"/>
                <a:gd name="T47" fmla="*/ 88 h 136"/>
                <a:gd name="T48" fmla="*/ 14 w 142"/>
                <a:gd name="T49" fmla="*/ 83 h 136"/>
                <a:gd name="T50" fmla="*/ 20 w 142"/>
                <a:gd name="T51" fmla="*/ 86 h 136"/>
                <a:gd name="T52" fmla="*/ 25 w 142"/>
                <a:gd name="T53" fmla="*/ 84 h 136"/>
                <a:gd name="T54" fmla="*/ 20 w 142"/>
                <a:gd name="T55" fmla="*/ 77 h 136"/>
                <a:gd name="T56" fmla="*/ 15 w 142"/>
                <a:gd name="T57" fmla="*/ 69 h 136"/>
                <a:gd name="T58" fmla="*/ 12 w 142"/>
                <a:gd name="T59" fmla="*/ 61 h 136"/>
                <a:gd name="T60" fmla="*/ 8 w 142"/>
                <a:gd name="T61" fmla="*/ 56 h 136"/>
                <a:gd name="T62" fmla="*/ 12 w 142"/>
                <a:gd name="T63" fmla="*/ 51 h 136"/>
                <a:gd name="T64" fmla="*/ 10 w 142"/>
                <a:gd name="T65" fmla="*/ 47 h 136"/>
                <a:gd name="T66" fmla="*/ 13 w 142"/>
                <a:gd name="T67" fmla="*/ 42 h 136"/>
                <a:gd name="T68" fmla="*/ 24 w 142"/>
                <a:gd name="T69" fmla="*/ 39 h 136"/>
                <a:gd name="T70" fmla="*/ 27 w 142"/>
                <a:gd name="T71" fmla="*/ 32 h 136"/>
                <a:gd name="T72" fmla="*/ 25 w 142"/>
                <a:gd name="T73" fmla="*/ 28 h 136"/>
                <a:gd name="T74" fmla="*/ 31 w 142"/>
                <a:gd name="T75" fmla="*/ 23 h 136"/>
                <a:gd name="T76" fmla="*/ 34 w 142"/>
                <a:gd name="T77" fmla="*/ 16 h 136"/>
                <a:gd name="T78" fmla="*/ 38 w 142"/>
                <a:gd name="T79" fmla="*/ 12 h 136"/>
                <a:gd name="T80" fmla="*/ 46 w 142"/>
                <a:gd name="T81" fmla="*/ 14 h 136"/>
                <a:gd name="T82" fmla="*/ 50 w 142"/>
                <a:gd name="T83" fmla="*/ 9 h 136"/>
                <a:gd name="T84" fmla="*/ 53 w 142"/>
                <a:gd name="T85" fmla="*/ 4 h 136"/>
                <a:gd name="T86" fmla="*/ 59 w 142"/>
                <a:gd name="T87" fmla="*/ 1 h 136"/>
                <a:gd name="T88" fmla="*/ 67 w 142"/>
                <a:gd name="T89" fmla="*/ 0 h 136"/>
                <a:gd name="T90" fmla="*/ 72 w 142"/>
                <a:gd name="T91" fmla="*/ 16 h 136"/>
                <a:gd name="T92" fmla="*/ 82 w 142"/>
                <a:gd name="T93" fmla="*/ 31 h 136"/>
                <a:gd name="T94" fmla="*/ 99 w 142"/>
                <a:gd name="T95" fmla="*/ 48 h 136"/>
                <a:gd name="T96" fmla="*/ 108 w 142"/>
                <a:gd name="T97" fmla="*/ 56 h 136"/>
                <a:gd name="T98" fmla="*/ 118 w 142"/>
                <a:gd name="T99" fmla="*/ 66 h 136"/>
                <a:gd name="T100" fmla="*/ 130 w 142"/>
                <a:gd name="T101" fmla="*/ 70 h 136"/>
                <a:gd name="T102" fmla="*/ 136 w 142"/>
                <a:gd name="T103" fmla="*/ 74 h 136"/>
                <a:gd name="T104" fmla="*/ 138 w 142"/>
                <a:gd name="T105" fmla="*/ 8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2" h="136">
                  <a:moveTo>
                    <a:pt x="142" y="86"/>
                  </a:moveTo>
                  <a:cubicBezTo>
                    <a:pt x="142" y="87"/>
                    <a:pt x="141" y="87"/>
                    <a:pt x="140" y="87"/>
                  </a:cubicBezTo>
                  <a:cubicBezTo>
                    <a:pt x="140" y="88"/>
                    <a:pt x="138" y="89"/>
                    <a:pt x="138" y="89"/>
                  </a:cubicBezTo>
                  <a:cubicBezTo>
                    <a:pt x="137" y="91"/>
                    <a:pt x="136" y="93"/>
                    <a:pt x="136" y="94"/>
                  </a:cubicBezTo>
                  <a:cubicBezTo>
                    <a:pt x="135" y="95"/>
                    <a:pt x="133" y="97"/>
                    <a:pt x="132" y="98"/>
                  </a:cubicBezTo>
                  <a:cubicBezTo>
                    <a:pt x="132" y="99"/>
                    <a:pt x="133" y="101"/>
                    <a:pt x="133" y="102"/>
                  </a:cubicBezTo>
                  <a:cubicBezTo>
                    <a:pt x="133" y="103"/>
                    <a:pt x="133" y="106"/>
                    <a:pt x="133" y="107"/>
                  </a:cubicBezTo>
                  <a:cubicBezTo>
                    <a:pt x="132" y="108"/>
                    <a:pt x="129" y="108"/>
                    <a:pt x="128" y="109"/>
                  </a:cubicBezTo>
                  <a:cubicBezTo>
                    <a:pt x="127" y="110"/>
                    <a:pt x="127" y="114"/>
                    <a:pt x="127" y="115"/>
                  </a:cubicBezTo>
                  <a:cubicBezTo>
                    <a:pt x="126" y="117"/>
                    <a:pt x="123" y="120"/>
                    <a:pt x="122" y="121"/>
                  </a:cubicBezTo>
                  <a:cubicBezTo>
                    <a:pt x="120" y="122"/>
                    <a:pt x="117" y="121"/>
                    <a:pt x="116" y="121"/>
                  </a:cubicBezTo>
                  <a:cubicBezTo>
                    <a:pt x="115" y="121"/>
                    <a:pt x="113" y="119"/>
                    <a:pt x="113" y="118"/>
                  </a:cubicBezTo>
                  <a:cubicBezTo>
                    <a:pt x="112" y="117"/>
                    <a:pt x="113" y="114"/>
                    <a:pt x="112" y="113"/>
                  </a:cubicBezTo>
                  <a:cubicBezTo>
                    <a:pt x="112" y="112"/>
                    <a:pt x="112" y="110"/>
                    <a:pt x="110" y="110"/>
                  </a:cubicBezTo>
                  <a:cubicBezTo>
                    <a:pt x="109" y="109"/>
                    <a:pt x="107" y="109"/>
                    <a:pt x="106" y="109"/>
                  </a:cubicBezTo>
                  <a:cubicBezTo>
                    <a:pt x="105" y="110"/>
                    <a:pt x="104" y="112"/>
                    <a:pt x="103" y="111"/>
                  </a:cubicBezTo>
                  <a:cubicBezTo>
                    <a:pt x="103" y="111"/>
                    <a:pt x="103" y="110"/>
                    <a:pt x="103" y="110"/>
                  </a:cubicBezTo>
                  <a:cubicBezTo>
                    <a:pt x="102" y="109"/>
                    <a:pt x="100" y="109"/>
                    <a:pt x="100" y="110"/>
                  </a:cubicBezTo>
                  <a:cubicBezTo>
                    <a:pt x="99" y="110"/>
                    <a:pt x="97" y="110"/>
                    <a:pt x="97" y="111"/>
                  </a:cubicBezTo>
                  <a:cubicBezTo>
                    <a:pt x="96" y="112"/>
                    <a:pt x="95" y="113"/>
                    <a:pt x="95" y="114"/>
                  </a:cubicBezTo>
                  <a:cubicBezTo>
                    <a:pt x="95" y="115"/>
                    <a:pt x="95" y="117"/>
                    <a:pt x="96" y="118"/>
                  </a:cubicBezTo>
                  <a:cubicBezTo>
                    <a:pt x="96" y="119"/>
                    <a:pt x="97" y="120"/>
                    <a:pt x="97" y="121"/>
                  </a:cubicBezTo>
                  <a:cubicBezTo>
                    <a:pt x="97" y="122"/>
                    <a:pt x="97" y="123"/>
                    <a:pt x="96" y="123"/>
                  </a:cubicBezTo>
                  <a:cubicBezTo>
                    <a:pt x="95" y="124"/>
                    <a:pt x="93" y="122"/>
                    <a:pt x="92" y="123"/>
                  </a:cubicBezTo>
                  <a:cubicBezTo>
                    <a:pt x="91" y="124"/>
                    <a:pt x="91" y="126"/>
                    <a:pt x="91" y="127"/>
                  </a:cubicBezTo>
                  <a:cubicBezTo>
                    <a:pt x="90" y="128"/>
                    <a:pt x="91" y="129"/>
                    <a:pt x="90" y="130"/>
                  </a:cubicBezTo>
                  <a:cubicBezTo>
                    <a:pt x="90" y="131"/>
                    <a:pt x="88" y="132"/>
                    <a:pt x="88" y="132"/>
                  </a:cubicBezTo>
                  <a:cubicBezTo>
                    <a:pt x="87" y="132"/>
                    <a:pt x="86" y="131"/>
                    <a:pt x="86" y="130"/>
                  </a:cubicBezTo>
                  <a:cubicBezTo>
                    <a:pt x="85" y="130"/>
                    <a:pt x="84" y="130"/>
                    <a:pt x="83" y="130"/>
                  </a:cubicBezTo>
                  <a:cubicBezTo>
                    <a:pt x="82" y="131"/>
                    <a:pt x="82" y="133"/>
                    <a:pt x="81" y="134"/>
                  </a:cubicBezTo>
                  <a:cubicBezTo>
                    <a:pt x="81" y="134"/>
                    <a:pt x="80" y="135"/>
                    <a:pt x="80" y="136"/>
                  </a:cubicBezTo>
                  <a:cubicBezTo>
                    <a:pt x="80" y="136"/>
                    <a:pt x="80" y="136"/>
                    <a:pt x="80" y="136"/>
                  </a:cubicBezTo>
                  <a:cubicBezTo>
                    <a:pt x="79" y="135"/>
                    <a:pt x="77" y="134"/>
                    <a:pt x="76" y="133"/>
                  </a:cubicBezTo>
                  <a:cubicBezTo>
                    <a:pt x="75" y="132"/>
                    <a:pt x="75" y="131"/>
                    <a:pt x="74" y="130"/>
                  </a:cubicBezTo>
                  <a:cubicBezTo>
                    <a:pt x="74" y="129"/>
                    <a:pt x="73" y="128"/>
                    <a:pt x="72" y="127"/>
                  </a:cubicBezTo>
                  <a:cubicBezTo>
                    <a:pt x="72" y="127"/>
                    <a:pt x="71" y="126"/>
                    <a:pt x="71" y="126"/>
                  </a:cubicBezTo>
                  <a:cubicBezTo>
                    <a:pt x="70" y="126"/>
                    <a:pt x="69" y="127"/>
                    <a:pt x="69" y="128"/>
                  </a:cubicBezTo>
                  <a:cubicBezTo>
                    <a:pt x="68" y="128"/>
                    <a:pt x="68" y="130"/>
                    <a:pt x="67" y="130"/>
                  </a:cubicBezTo>
                  <a:cubicBezTo>
                    <a:pt x="66" y="131"/>
                    <a:pt x="64" y="131"/>
                    <a:pt x="63" y="131"/>
                  </a:cubicBezTo>
                  <a:cubicBezTo>
                    <a:pt x="62" y="131"/>
                    <a:pt x="61" y="130"/>
                    <a:pt x="60" y="129"/>
                  </a:cubicBezTo>
                  <a:cubicBezTo>
                    <a:pt x="59" y="128"/>
                    <a:pt x="58" y="125"/>
                    <a:pt x="58" y="124"/>
                  </a:cubicBezTo>
                  <a:cubicBezTo>
                    <a:pt x="57" y="124"/>
                    <a:pt x="55" y="122"/>
                    <a:pt x="54" y="122"/>
                  </a:cubicBezTo>
                  <a:cubicBezTo>
                    <a:pt x="54" y="121"/>
                    <a:pt x="52" y="121"/>
                    <a:pt x="51" y="121"/>
                  </a:cubicBezTo>
                  <a:cubicBezTo>
                    <a:pt x="50" y="121"/>
                    <a:pt x="49" y="122"/>
                    <a:pt x="49" y="123"/>
                  </a:cubicBezTo>
                  <a:cubicBezTo>
                    <a:pt x="49" y="124"/>
                    <a:pt x="49" y="125"/>
                    <a:pt x="49" y="125"/>
                  </a:cubicBezTo>
                  <a:cubicBezTo>
                    <a:pt x="48" y="126"/>
                    <a:pt x="47" y="126"/>
                    <a:pt x="47" y="126"/>
                  </a:cubicBezTo>
                  <a:cubicBezTo>
                    <a:pt x="47" y="126"/>
                    <a:pt x="46" y="128"/>
                    <a:pt x="46" y="128"/>
                  </a:cubicBezTo>
                  <a:cubicBezTo>
                    <a:pt x="44" y="128"/>
                    <a:pt x="43" y="127"/>
                    <a:pt x="43" y="126"/>
                  </a:cubicBezTo>
                  <a:cubicBezTo>
                    <a:pt x="42" y="125"/>
                    <a:pt x="42" y="123"/>
                    <a:pt x="42" y="123"/>
                  </a:cubicBezTo>
                  <a:cubicBezTo>
                    <a:pt x="41" y="122"/>
                    <a:pt x="40" y="121"/>
                    <a:pt x="39" y="120"/>
                  </a:cubicBezTo>
                  <a:cubicBezTo>
                    <a:pt x="39" y="119"/>
                    <a:pt x="37" y="118"/>
                    <a:pt x="36" y="118"/>
                  </a:cubicBezTo>
                  <a:cubicBezTo>
                    <a:pt x="36" y="118"/>
                    <a:pt x="35" y="120"/>
                    <a:pt x="34" y="120"/>
                  </a:cubicBezTo>
                  <a:cubicBezTo>
                    <a:pt x="33" y="121"/>
                    <a:pt x="31" y="121"/>
                    <a:pt x="31" y="121"/>
                  </a:cubicBezTo>
                  <a:cubicBezTo>
                    <a:pt x="30" y="121"/>
                    <a:pt x="29" y="119"/>
                    <a:pt x="28" y="119"/>
                  </a:cubicBezTo>
                  <a:cubicBezTo>
                    <a:pt x="28" y="118"/>
                    <a:pt x="27" y="117"/>
                    <a:pt x="27" y="116"/>
                  </a:cubicBezTo>
                  <a:cubicBezTo>
                    <a:pt x="27" y="116"/>
                    <a:pt x="29" y="115"/>
                    <a:pt x="29" y="114"/>
                  </a:cubicBezTo>
                  <a:cubicBezTo>
                    <a:pt x="29" y="113"/>
                    <a:pt x="28" y="112"/>
                    <a:pt x="28" y="111"/>
                  </a:cubicBezTo>
                  <a:cubicBezTo>
                    <a:pt x="27" y="110"/>
                    <a:pt x="26" y="108"/>
                    <a:pt x="25" y="108"/>
                  </a:cubicBezTo>
                  <a:cubicBezTo>
                    <a:pt x="24" y="108"/>
                    <a:pt x="22" y="108"/>
                    <a:pt x="22" y="108"/>
                  </a:cubicBezTo>
                  <a:cubicBezTo>
                    <a:pt x="21" y="108"/>
                    <a:pt x="19" y="108"/>
                    <a:pt x="18" y="108"/>
                  </a:cubicBezTo>
                  <a:cubicBezTo>
                    <a:pt x="17" y="108"/>
                    <a:pt x="16" y="107"/>
                    <a:pt x="15" y="106"/>
                  </a:cubicBezTo>
                  <a:cubicBezTo>
                    <a:pt x="15" y="106"/>
                    <a:pt x="15" y="104"/>
                    <a:pt x="14" y="103"/>
                  </a:cubicBezTo>
                  <a:cubicBezTo>
                    <a:pt x="13" y="103"/>
                    <a:pt x="12" y="102"/>
                    <a:pt x="11" y="102"/>
                  </a:cubicBezTo>
                  <a:cubicBezTo>
                    <a:pt x="11" y="102"/>
                    <a:pt x="9" y="103"/>
                    <a:pt x="9" y="103"/>
                  </a:cubicBezTo>
                  <a:cubicBezTo>
                    <a:pt x="8" y="103"/>
                    <a:pt x="6" y="103"/>
                    <a:pt x="5" y="102"/>
                  </a:cubicBezTo>
                  <a:cubicBezTo>
                    <a:pt x="5" y="101"/>
                    <a:pt x="4" y="99"/>
                    <a:pt x="4" y="98"/>
                  </a:cubicBezTo>
                  <a:cubicBezTo>
                    <a:pt x="3" y="98"/>
                    <a:pt x="4" y="96"/>
                    <a:pt x="3" y="95"/>
                  </a:cubicBezTo>
                  <a:cubicBezTo>
                    <a:pt x="3" y="94"/>
                    <a:pt x="3" y="93"/>
                    <a:pt x="2" y="92"/>
                  </a:cubicBezTo>
                  <a:cubicBezTo>
                    <a:pt x="2" y="92"/>
                    <a:pt x="1" y="91"/>
                    <a:pt x="1" y="91"/>
                  </a:cubicBezTo>
                  <a:cubicBezTo>
                    <a:pt x="0" y="91"/>
                    <a:pt x="0" y="89"/>
                    <a:pt x="1" y="89"/>
                  </a:cubicBezTo>
                  <a:cubicBezTo>
                    <a:pt x="1" y="88"/>
                    <a:pt x="2" y="87"/>
                    <a:pt x="3" y="87"/>
                  </a:cubicBezTo>
                  <a:cubicBezTo>
                    <a:pt x="3" y="87"/>
                    <a:pt x="5" y="88"/>
                    <a:pt x="6" y="88"/>
                  </a:cubicBezTo>
                  <a:cubicBezTo>
                    <a:pt x="7" y="88"/>
                    <a:pt x="9" y="88"/>
                    <a:pt x="10" y="87"/>
                  </a:cubicBezTo>
                  <a:cubicBezTo>
                    <a:pt x="10" y="87"/>
                    <a:pt x="11" y="86"/>
                    <a:pt x="11" y="85"/>
                  </a:cubicBezTo>
                  <a:cubicBezTo>
                    <a:pt x="12" y="85"/>
                    <a:pt x="13" y="84"/>
                    <a:pt x="14" y="83"/>
                  </a:cubicBezTo>
                  <a:cubicBezTo>
                    <a:pt x="14" y="83"/>
                    <a:pt x="15" y="82"/>
                    <a:pt x="16" y="82"/>
                  </a:cubicBezTo>
                  <a:cubicBezTo>
                    <a:pt x="16" y="82"/>
                    <a:pt x="18" y="83"/>
                    <a:pt x="18" y="84"/>
                  </a:cubicBezTo>
                  <a:cubicBezTo>
                    <a:pt x="19" y="84"/>
                    <a:pt x="19" y="86"/>
                    <a:pt x="20" y="86"/>
                  </a:cubicBezTo>
                  <a:cubicBezTo>
                    <a:pt x="20" y="86"/>
                    <a:pt x="21" y="87"/>
                    <a:pt x="22" y="87"/>
                  </a:cubicBezTo>
                  <a:cubicBezTo>
                    <a:pt x="23" y="87"/>
                    <a:pt x="24" y="87"/>
                    <a:pt x="24" y="86"/>
                  </a:cubicBezTo>
                  <a:cubicBezTo>
                    <a:pt x="25" y="86"/>
                    <a:pt x="25" y="84"/>
                    <a:pt x="25" y="84"/>
                  </a:cubicBezTo>
                  <a:cubicBezTo>
                    <a:pt x="25" y="83"/>
                    <a:pt x="25" y="81"/>
                    <a:pt x="24" y="81"/>
                  </a:cubicBezTo>
                  <a:cubicBezTo>
                    <a:pt x="24" y="80"/>
                    <a:pt x="23" y="79"/>
                    <a:pt x="22" y="79"/>
                  </a:cubicBezTo>
                  <a:cubicBezTo>
                    <a:pt x="22" y="78"/>
                    <a:pt x="21" y="78"/>
                    <a:pt x="20" y="77"/>
                  </a:cubicBezTo>
                  <a:cubicBezTo>
                    <a:pt x="20" y="77"/>
                    <a:pt x="21" y="76"/>
                    <a:pt x="20" y="75"/>
                  </a:cubicBezTo>
                  <a:cubicBezTo>
                    <a:pt x="20" y="74"/>
                    <a:pt x="20" y="72"/>
                    <a:pt x="19" y="71"/>
                  </a:cubicBezTo>
                  <a:cubicBezTo>
                    <a:pt x="18" y="70"/>
                    <a:pt x="16" y="70"/>
                    <a:pt x="15" y="69"/>
                  </a:cubicBezTo>
                  <a:cubicBezTo>
                    <a:pt x="14" y="69"/>
                    <a:pt x="13" y="68"/>
                    <a:pt x="13" y="67"/>
                  </a:cubicBezTo>
                  <a:cubicBezTo>
                    <a:pt x="12" y="67"/>
                    <a:pt x="12" y="65"/>
                    <a:pt x="12" y="64"/>
                  </a:cubicBezTo>
                  <a:cubicBezTo>
                    <a:pt x="12" y="63"/>
                    <a:pt x="12" y="62"/>
                    <a:pt x="12" y="61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1" y="57"/>
                    <a:pt x="10" y="57"/>
                    <a:pt x="10" y="56"/>
                  </a:cubicBezTo>
                  <a:cubicBezTo>
                    <a:pt x="9" y="56"/>
                    <a:pt x="8" y="57"/>
                    <a:pt x="8" y="56"/>
                  </a:cubicBezTo>
                  <a:cubicBezTo>
                    <a:pt x="7" y="56"/>
                    <a:pt x="7" y="55"/>
                    <a:pt x="7" y="54"/>
                  </a:cubicBezTo>
                  <a:cubicBezTo>
                    <a:pt x="7" y="54"/>
                    <a:pt x="8" y="52"/>
                    <a:pt x="9" y="52"/>
                  </a:cubicBezTo>
                  <a:cubicBezTo>
                    <a:pt x="10" y="51"/>
                    <a:pt x="12" y="51"/>
                    <a:pt x="12" y="51"/>
                  </a:cubicBezTo>
                  <a:cubicBezTo>
                    <a:pt x="13" y="51"/>
                    <a:pt x="14" y="50"/>
                    <a:pt x="14" y="50"/>
                  </a:cubicBezTo>
                  <a:cubicBezTo>
                    <a:pt x="14" y="49"/>
                    <a:pt x="13" y="48"/>
                    <a:pt x="12" y="48"/>
                  </a:cubicBezTo>
                  <a:cubicBezTo>
                    <a:pt x="12" y="47"/>
                    <a:pt x="10" y="47"/>
                    <a:pt x="10" y="47"/>
                  </a:cubicBezTo>
                  <a:cubicBezTo>
                    <a:pt x="9" y="47"/>
                    <a:pt x="9" y="46"/>
                    <a:pt x="8" y="45"/>
                  </a:cubicBezTo>
                  <a:cubicBezTo>
                    <a:pt x="8" y="45"/>
                    <a:pt x="9" y="43"/>
                    <a:pt x="9" y="43"/>
                  </a:cubicBezTo>
                  <a:cubicBezTo>
                    <a:pt x="10" y="42"/>
                    <a:pt x="12" y="42"/>
                    <a:pt x="13" y="42"/>
                  </a:cubicBezTo>
                  <a:cubicBezTo>
                    <a:pt x="15" y="41"/>
                    <a:pt x="17" y="40"/>
                    <a:pt x="18" y="40"/>
                  </a:cubicBezTo>
                  <a:cubicBezTo>
                    <a:pt x="19" y="40"/>
                    <a:pt x="20" y="40"/>
                    <a:pt x="20" y="40"/>
                  </a:cubicBezTo>
                  <a:cubicBezTo>
                    <a:pt x="22" y="40"/>
                    <a:pt x="24" y="39"/>
                    <a:pt x="24" y="39"/>
                  </a:cubicBezTo>
                  <a:cubicBezTo>
                    <a:pt x="25" y="38"/>
                    <a:pt x="25" y="36"/>
                    <a:pt x="25" y="36"/>
                  </a:cubicBezTo>
                  <a:cubicBezTo>
                    <a:pt x="25" y="36"/>
                    <a:pt x="26" y="35"/>
                    <a:pt x="27" y="35"/>
                  </a:cubicBezTo>
                  <a:cubicBezTo>
                    <a:pt x="27" y="34"/>
                    <a:pt x="27" y="33"/>
                    <a:pt x="27" y="32"/>
                  </a:cubicBezTo>
                  <a:cubicBezTo>
                    <a:pt x="26" y="32"/>
                    <a:pt x="25" y="31"/>
                    <a:pt x="25" y="30"/>
                  </a:cubicBezTo>
                  <a:cubicBezTo>
                    <a:pt x="25" y="29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7"/>
                    <a:pt x="27" y="27"/>
                    <a:pt x="27" y="27"/>
                  </a:cubicBezTo>
                  <a:cubicBezTo>
                    <a:pt x="27" y="26"/>
                    <a:pt x="28" y="25"/>
                    <a:pt x="28" y="25"/>
                  </a:cubicBezTo>
                  <a:cubicBezTo>
                    <a:pt x="29" y="24"/>
                    <a:pt x="30" y="24"/>
                    <a:pt x="31" y="23"/>
                  </a:cubicBezTo>
                  <a:cubicBezTo>
                    <a:pt x="31" y="23"/>
                    <a:pt x="33" y="22"/>
                    <a:pt x="33" y="22"/>
                  </a:cubicBezTo>
                  <a:cubicBezTo>
                    <a:pt x="34" y="21"/>
                    <a:pt x="34" y="20"/>
                    <a:pt x="34" y="19"/>
                  </a:cubicBezTo>
                  <a:cubicBezTo>
                    <a:pt x="34" y="18"/>
                    <a:pt x="34" y="17"/>
                    <a:pt x="34" y="16"/>
                  </a:cubicBezTo>
                  <a:cubicBezTo>
                    <a:pt x="34" y="16"/>
                    <a:pt x="35" y="15"/>
                    <a:pt x="35" y="15"/>
                  </a:cubicBezTo>
                  <a:cubicBezTo>
                    <a:pt x="35" y="14"/>
                    <a:pt x="36" y="13"/>
                    <a:pt x="36" y="13"/>
                  </a:cubicBezTo>
                  <a:cubicBezTo>
                    <a:pt x="37" y="12"/>
                    <a:pt x="38" y="12"/>
                    <a:pt x="38" y="12"/>
                  </a:cubicBezTo>
                  <a:cubicBezTo>
                    <a:pt x="39" y="12"/>
                    <a:pt x="41" y="12"/>
                    <a:pt x="41" y="12"/>
                  </a:cubicBezTo>
                  <a:cubicBezTo>
                    <a:pt x="42" y="13"/>
                    <a:pt x="43" y="13"/>
                    <a:pt x="43" y="14"/>
                  </a:cubicBezTo>
                  <a:cubicBezTo>
                    <a:pt x="44" y="14"/>
                    <a:pt x="46" y="14"/>
                    <a:pt x="46" y="14"/>
                  </a:cubicBezTo>
                  <a:cubicBezTo>
                    <a:pt x="47" y="14"/>
                    <a:pt x="48" y="14"/>
                    <a:pt x="49" y="13"/>
                  </a:cubicBezTo>
                  <a:cubicBezTo>
                    <a:pt x="49" y="13"/>
                    <a:pt x="49" y="12"/>
                    <a:pt x="50" y="12"/>
                  </a:cubicBezTo>
                  <a:cubicBezTo>
                    <a:pt x="50" y="11"/>
                    <a:pt x="50" y="10"/>
                    <a:pt x="50" y="9"/>
                  </a:cubicBezTo>
                  <a:cubicBezTo>
                    <a:pt x="50" y="9"/>
                    <a:pt x="51" y="8"/>
                    <a:pt x="51" y="8"/>
                  </a:cubicBezTo>
                  <a:cubicBezTo>
                    <a:pt x="51" y="7"/>
                    <a:pt x="51" y="6"/>
                    <a:pt x="51" y="5"/>
                  </a:cubicBezTo>
                  <a:cubicBezTo>
                    <a:pt x="52" y="4"/>
                    <a:pt x="53" y="4"/>
                    <a:pt x="53" y="4"/>
                  </a:cubicBezTo>
                  <a:cubicBezTo>
                    <a:pt x="54" y="4"/>
                    <a:pt x="55" y="4"/>
                    <a:pt x="56" y="4"/>
                  </a:cubicBezTo>
                  <a:cubicBezTo>
                    <a:pt x="56" y="3"/>
                    <a:pt x="57" y="3"/>
                    <a:pt x="57" y="3"/>
                  </a:cubicBezTo>
                  <a:cubicBezTo>
                    <a:pt x="58" y="2"/>
                    <a:pt x="59" y="1"/>
                    <a:pt x="59" y="1"/>
                  </a:cubicBezTo>
                  <a:cubicBezTo>
                    <a:pt x="60" y="1"/>
                    <a:pt x="61" y="1"/>
                    <a:pt x="62" y="1"/>
                  </a:cubicBezTo>
                  <a:cubicBezTo>
                    <a:pt x="63" y="1"/>
                    <a:pt x="64" y="1"/>
                    <a:pt x="65" y="1"/>
                  </a:cubicBezTo>
                  <a:cubicBezTo>
                    <a:pt x="65" y="1"/>
                    <a:pt x="66" y="0"/>
                    <a:pt x="67" y="0"/>
                  </a:cubicBezTo>
                  <a:cubicBezTo>
                    <a:pt x="67" y="1"/>
                    <a:pt x="67" y="1"/>
                    <a:pt x="67" y="2"/>
                  </a:cubicBezTo>
                  <a:cubicBezTo>
                    <a:pt x="67" y="3"/>
                    <a:pt x="68" y="6"/>
                    <a:pt x="69" y="8"/>
                  </a:cubicBezTo>
                  <a:cubicBezTo>
                    <a:pt x="69" y="10"/>
                    <a:pt x="71" y="14"/>
                    <a:pt x="72" y="16"/>
                  </a:cubicBezTo>
                  <a:cubicBezTo>
                    <a:pt x="73" y="17"/>
                    <a:pt x="75" y="20"/>
                    <a:pt x="76" y="21"/>
                  </a:cubicBezTo>
                  <a:cubicBezTo>
                    <a:pt x="77" y="23"/>
                    <a:pt x="78" y="26"/>
                    <a:pt x="78" y="27"/>
                  </a:cubicBezTo>
                  <a:cubicBezTo>
                    <a:pt x="79" y="28"/>
                    <a:pt x="81" y="30"/>
                    <a:pt x="82" y="31"/>
                  </a:cubicBezTo>
                  <a:cubicBezTo>
                    <a:pt x="83" y="32"/>
                    <a:pt x="84" y="34"/>
                    <a:pt x="85" y="35"/>
                  </a:cubicBezTo>
                  <a:cubicBezTo>
                    <a:pt x="86" y="37"/>
                    <a:pt x="89" y="41"/>
                    <a:pt x="91" y="43"/>
                  </a:cubicBezTo>
                  <a:cubicBezTo>
                    <a:pt x="93" y="45"/>
                    <a:pt x="97" y="47"/>
                    <a:pt x="99" y="48"/>
                  </a:cubicBezTo>
                  <a:cubicBezTo>
                    <a:pt x="100" y="49"/>
                    <a:pt x="101" y="50"/>
                    <a:pt x="102" y="50"/>
                  </a:cubicBezTo>
                  <a:cubicBezTo>
                    <a:pt x="103" y="51"/>
                    <a:pt x="105" y="52"/>
                    <a:pt x="106" y="53"/>
                  </a:cubicBezTo>
                  <a:cubicBezTo>
                    <a:pt x="107" y="53"/>
                    <a:pt x="107" y="55"/>
                    <a:pt x="108" y="56"/>
                  </a:cubicBezTo>
                  <a:cubicBezTo>
                    <a:pt x="109" y="57"/>
                    <a:pt x="110" y="58"/>
                    <a:pt x="112" y="59"/>
                  </a:cubicBezTo>
                  <a:cubicBezTo>
                    <a:pt x="113" y="60"/>
                    <a:pt x="114" y="61"/>
                    <a:pt x="115" y="61"/>
                  </a:cubicBezTo>
                  <a:cubicBezTo>
                    <a:pt x="116" y="62"/>
                    <a:pt x="117" y="65"/>
                    <a:pt x="118" y="66"/>
                  </a:cubicBezTo>
                  <a:cubicBezTo>
                    <a:pt x="119" y="66"/>
                    <a:pt x="121" y="66"/>
                    <a:pt x="122" y="67"/>
                  </a:cubicBezTo>
                  <a:cubicBezTo>
                    <a:pt x="123" y="67"/>
                    <a:pt x="125" y="69"/>
                    <a:pt x="127" y="69"/>
                  </a:cubicBezTo>
                  <a:cubicBezTo>
                    <a:pt x="127" y="70"/>
                    <a:pt x="129" y="70"/>
                    <a:pt x="130" y="70"/>
                  </a:cubicBezTo>
                  <a:cubicBezTo>
                    <a:pt x="130" y="70"/>
                    <a:pt x="132" y="71"/>
                    <a:pt x="133" y="71"/>
                  </a:cubicBezTo>
                  <a:cubicBezTo>
                    <a:pt x="133" y="72"/>
                    <a:pt x="134" y="71"/>
                    <a:pt x="135" y="71"/>
                  </a:cubicBezTo>
                  <a:cubicBezTo>
                    <a:pt x="135" y="72"/>
                    <a:pt x="136" y="73"/>
                    <a:pt x="136" y="74"/>
                  </a:cubicBezTo>
                  <a:cubicBezTo>
                    <a:pt x="136" y="74"/>
                    <a:pt x="135" y="76"/>
                    <a:pt x="135" y="77"/>
                  </a:cubicBezTo>
                  <a:cubicBezTo>
                    <a:pt x="135" y="78"/>
                    <a:pt x="135" y="80"/>
                    <a:pt x="135" y="81"/>
                  </a:cubicBezTo>
                  <a:cubicBezTo>
                    <a:pt x="136" y="82"/>
                    <a:pt x="137" y="83"/>
                    <a:pt x="138" y="84"/>
                  </a:cubicBezTo>
                  <a:cubicBezTo>
                    <a:pt x="139" y="84"/>
                    <a:pt x="141" y="85"/>
                    <a:pt x="142" y="85"/>
                  </a:cubicBezTo>
                  <a:cubicBezTo>
                    <a:pt x="142" y="85"/>
                    <a:pt x="142" y="86"/>
                    <a:pt x="142" y="8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14"/>
            <p:cNvSpPr>
              <a:spLocks/>
            </p:cNvSpPr>
            <p:nvPr/>
          </p:nvSpPr>
          <p:spPr bwMode="auto">
            <a:xfrm>
              <a:off x="2085" y="2222"/>
              <a:ext cx="390" cy="373"/>
            </a:xfrm>
            <a:custGeom>
              <a:avLst/>
              <a:gdLst>
                <a:gd name="T0" fmla="*/ 138 w 142"/>
                <a:gd name="T1" fmla="*/ 89 h 136"/>
                <a:gd name="T2" fmla="*/ 133 w 142"/>
                <a:gd name="T3" fmla="*/ 102 h 136"/>
                <a:gd name="T4" fmla="*/ 127 w 142"/>
                <a:gd name="T5" fmla="*/ 115 h 136"/>
                <a:gd name="T6" fmla="*/ 113 w 142"/>
                <a:gd name="T7" fmla="*/ 118 h 136"/>
                <a:gd name="T8" fmla="*/ 106 w 142"/>
                <a:gd name="T9" fmla="*/ 109 h 136"/>
                <a:gd name="T10" fmla="*/ 100 w 142"/>
                <a:gd name="T11" fmla="*/ 110 h 136"/>
                <a:gd name="T12" fmla="*/ 96 w 142"/>
                <a:gd name="T13" fmla="*/ 118 h 136"/>
                <a:gd name="T14" fmla="*/ 92 w 142"/>
                <a:gd name="T15" fmla="*/ 123 h 136"/>
                <a:gd name="T16" fmla="*/ 88 w 142"/>
                <a:gd name="T17" fmla="*/ 132 h 136"/>
                <a:gd name="T18" fmla="*/ 81 w 142"/>
                <a:gd name="T19" fmla="*/ 134 h 136"/>
                <a:gd name="T20" fmla="*/ 76 w 142"/>
                <a:gd name="T21" fmla="*/ 133 h 136"/>
                <a:gd name="T22" fmla="*/ 71 w 142"/>
                <a:gd name="T23" fmla="*/ 126 h 136"/>
                <a:gd name="T24" fmla="*/ 63 w 142"/>
                <a:gd name="T25" fmla="*/ 131 h 136"/>
                <a:gd name="T26" fmla="*/ 54 w 142"/>
                <a:gd name="T27" fmla="*/ 122 h 136"/>
                <a:gd name="T28" fmla="*/ 49 w 142"/>
                <a:gd name="T29" fmla="*/ 125 h 136"/>
                <a:gd name="T30" fmla="*/ 43 w 142"/>
                <a:gd name="T31" fmla="*/ 126 h 136"/>
                <a:gd name="T32" fmla="*/ 36 w 142"/>
                <a:gd name="T33" fmla="*/ 118 h 136"/>
                <a:gd name="T34" fmla="*/ 28 w 142"/>
                <a:gd name="T35" fmla="*/ 119 h 136"/>
                <a:gd name="T36" fmla="*/ 28 w 142"/>
                <a:gd name="T37" fmla="*/ 111 h 136"/>
                <a:gd name="T38" fmla="*/ 18 w 142"/>
                <a:gd name="T39" fmla="*/ 108 h 136"/>
                <a:gd name="T40" fmla="*/ 11 w 142"/>
                <a:gd name="T41" fmla="*/ 102 h 136"/>
                <a:gd name="T42" fmla="*/ 4 w 142"/>
                <a:gd name="T43" fmla="*/ 98 h 136"/>
                <a:gd name="T44" fmla="*/ 1 w 142"/>
                <a:gd name="T45" fmla="*/ 91 h 136"/>
                <a:gd name="T46" fmla="*/ 6 w 142"/>
                <a:gd name="T47" fmla="*/ 88 h 136"/>
                <a:gd name="T48" fmla="*/ 14 w 142"/>
                <a:gd name="T49" fmla="*/ 83 h 136"/>
                <a:gd name="T50" fmla="*/ 20 w 142"/>
                <a:gd name="T51" fmla="*/ 86 h 136"/>
                <a:gd name="T52" fmla="*/ 25 w 142"/>
                <a:gd name="T53" fmla="*/ 84 h 136"/>
                <a:gd name="T54" fmla="*/ 20 w 142"/>
                <a:gd name="T55" fmla="*/ 77 h 136"/>
                <a:gd name="T56" fmla="*/ 15 w 142"/>
                <a:gd name="T57" fmla="*/ 69 h 136"/>
                <a:gd name="T58" fmla="*/ 12 w 142"/>
                <a:gd name="T59" fmla="*/ 61 h 136"/>
                <a:gd name="T60" fmla="*/ 8 w 142"/>
                <a:gd name="T61" fmla="*/ 56 h 136"/>
                <a:gd name="T62" fmla="*/ 12 w 142"/>
                <a:gd name="T63" fmla="*/ 51 h 136"/>
                <a:gd name="T64" fmla="*/ 10 w 142"/>
                <a:gd name="T65" fmla="*/ 47 h 136"/>
                <a:gd name="T66" fmla="*/ 13 w 142"/>
                <a:gd name="T67" fmla="*/ 42 h 136"/>
                <a:gd name="T68" fmla="*/ 24 w 142"/>
                <a:gd name="T69" fmla="*/ 39 h 136"/>
                <a:gd name="T70" fmla="*/ 27 w 142"/>
                <a:gd name="T71" fmla="*/ 32 h 136"/>
                <a:gd name="T72" fmla="*/ 25 w 142"/>
                <a:gd name="T73" fmla="*/ 28 h 136"/>
                <a:gd name="T74" fmla="*/ 31 w 142"/>
                <a:gd name="T75" fmla="*/ 23 h 136"/>
                <a:gd name="T76" fmla="*/ 34 w 142"/>
                <a:gd name="T77" fmla="*/ 16 h 136"/>
                <a:gd name="T78" fmla="*/ 38 w 142"/>
                <a:gd name="T79" fmla="*/ 12 h 136"/>
                <a:gd name="T80" fmla="*/ 46 w 142"/>
                <a:gd name="T81" fmla="*/ 14 h 136"/>
                <a:gd name="T82" fmla="*/ 50 w 142"/>
                <a:gd name="T83" fmla="*/ 9 h 136"/>
                <a:gd name="T84" fmla="*/ 53 w 142"/>
                <a:gd name="T85" fmla="*/ 4 h 136"/>
                <a:gd name="T86" fmla="*/ 59 w 142"/>
                <a:gd name="T87" fmla="*/ 1 h 136"/>
                <a:gd name="T88" fmla="*/ 67 w 142"/>
                <a:gd name="T89" fmla="*/ 0 h 136"/>
                <a:gd name="T90" fmla="*/ 72 w 142"/>
                <a:gd name="T91" fmla="*/ 16 h 136"/>
                <a:gd name="T92" fmla="*/ 82 w 142"/>
                <a:gd name="T93" fmla="*/ 31 h 136"/>
                <a:gd name="T94" fmla="*/ 99 w 142"/>
                <a:gd name="T95" fmla="*/ 48 h 136"/>
                <a:gd name="T96" fmla="*/ 108 w 142"/>
                <a:gd name="T97" fmla="*/ 56 h 136"/>
                <a:gd name="T98" fmla="*/ 118 w 142"/>
                <a:gd name="T99" fmla="*/ 66 h 136"/>
                <a:gd name="T100" fmla="*/ 130 w 142"/>
                <a:gd name="T101" fmla="*/ 70 h 136"/>
                <a:gd name="T102" fmla="*/ 136 w 142"/>
                <a:gd name="T103" fmla="*/ 74 h 136"/>
                <a:gd name="T104" fmla="*/ 138 w 142"/>
                <a:gd name="T105" fmla="*/ 8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2" h="136">
                  <a:moveTo>
                    <a:pt x="142" y="86"/>
                  </a:moveTo>
                  <a:cubicBezTo>
                    <a:pt x="142" y="87"/>
                    <a:pt x="141" y="87"/>
                    <a:pt x="140" y="87"/>
                  </a:cubicBezTo>
                  <a:cubicBezTo>
                    <a:pt x="140" y="88"/>
                    <a:pt x="138" y="89"/>
                    <a:pt x="138" y="89"/>
                  </a:cubicBezTo>
                  <a:cubicBezTo>
                    <a:pt x="137" y="91"/>
                    <a:pt x="136" y="93"/>
                    <a:pt x="136" y="94"/>
                  </a:cubicBezTo>
                  <a:cubicBezTo>
                    <a:pt x="135" y="95"/>
                    <a:pt x="133" y="97"/>
                    <a:pt x="132" y="98"/>
                  </a:cubicBezTo>
                  <a:cubicBezTo>
                    <a:pt x="132" y="99"/>
                    <a:pt x="133" y="101"/>
                    <a:pt x="133" y="102"/>
                  </a:cubicBezTo>
                  <a:cubicBezTo>
                    <a:pt x="133" y="103"/>
                    <a:pt x="133" y="106"/>
                    <a:pt x="133" y="107"/>
                  </a:cubicBezTo>
                  <a:cubicBezTo>
                    <a:pt x="132" y="108"/>
                    <a:pt x="129" y="108"/>
                    <a:pt x="128" y="109"/>
                  </a:cubicBezTo>
                  <a:cubicBezTo>
                    <a:pt x="127" y="110"/>
                    <a:pt x="127" y="114"/>
                    <a:pt x="127" y="115"/>
                  </a:cubicBezTo>
                  <a:cubicBezTo>
                    <a:pt x="126" y="117"/>
                    <a:pt x="123" y="120"/>
                    <a:pt x="122" y="121"/>
                  </a:cubicBezTo>
                  <a:cubicBezTo>
                    <a:pt x="120" y="122"/>
                    <a:pt x="117" y="121"/>
                    <a:pt x="116" y="121"/>
                  </a:cubicBezTo>
                  <a:cubicBezTo>
                    <a:pt x="115" y="121"/>
                    <a:pt x="113" y="119"/>
                    <a:pt x="113" y="118"/>
                  </a:cubicBezTo>
                  <a:cubicBezTo>
                    <a:pt x="112" y="117"/>
                    <a:pt x="113" y="114"/>
                    <a:pt x="112" y="113"/>
                  </a:cubicBezTo>
                  <a:cubicBezTo>
                    <a:pt x="112" y="112"/>
                    <a:pt x="112" y="110"/>
                    <a:pt x="110" y="110"/>
                  </a:cubicBezTo>
                  <a:cubicBezTo>
                    <a:pt x="109" y="109"/>
                    <a:pt x="107" y="109"/>
                    <a:pt x="106" y="109"/>
                  </a:cubicBezTo>
                  <a:cubicBezTo>
                    <a:pt x="105" y="110"/>
                    <a:pt x="104" y="112"/>
                    <a:pt x="103" y="111"/>
                  </a:cubicBezTo>
                  <a:cubicBezTo>
                    <a:pt x="103" y="111"/>
                    <a:pt x="103" y="110"/>
                    <a:pt x="103" y="110"/>
                  </a:cubicBezTo>
                  <a:cubicBezTo>
                    <a:pt x="102" y="109"/>
                    <a:pt x="100" y="109"/>
                    <a:pt x="100" y="110"/>
                  </a:cubicBezTo>
                  <a:cubicBezTo>
                    <a:pt x="99" y="110"/>
                    <a:pt x="97" y="110"/>
                    <a:pt x="97" y="111"/>
                  </a:cubicBezTo>
                  <a:cubicBezTo>
                    <a:pt x="96" y="112"/>
                    <a:pt x="95" y="113"/>
                    <a:pt x="95" y="114"/>
                  </a:cubicBezTo>
                  <a:cubicBezTo>
                    <a:pt x="95" y="115"/>
                    <a:pt x="95" y="117"/>
                    <a:pt x="96" y="118"/>
                  </a:cubicBezTo>
                  <a:cubicBezTo>
                    <a:pt x="96" y="119"/>
                    <a:pt x="97" y="120"/>
                    <a:pt x="97" y="121"/>
                  </a:cubicBezTo>
                  <a:cubicBezTo>
                    <a:pt x="97" y="122"/>
                    <a:pt x="97" y="123"/>
                    <a:pt x="96" y="123"/>
                  </a:cubicBezTo>
                  <a:cubicBezTo>
                    <a:pt x="95" y="124"/>
                    <a:pt x="93" y="122"/>
                    <a:pt x="92" y="123"/>
                  </a:cubicBezTo>
                  <a:cubicBezTo>
                    <a:pt x="91" y="124"/>
                    <a:pt x="91" y="126"/>
                    <a:pt x="91" y="127"/>
                  </a:cubicBezTo>
                  <a:cubicBezTo>
                    <a:pt x="90" y="128"/>
                    <a:pt x="91" y="129"/>
                    <a:pt x="90" y="130"/>
                  </a:cubicBezTo>
                  <a:cubicBezTo>
                    <a:pt x="90" y="131"/>
                    <a:pt x="88" y="132"/>
                    <a:pt x="88" y="132"/>
                  </a:cubicBezTo>
                  <a:cubicBezTo>
                    <a:pt x="87" y="132"/>
                    <a:pt x="86" y="131"/>
                    <a:pt x="86" y="130"/>
                  </a:cubicBezTo>
                  <a:cubicBezTo>
                    <a:pt x="85" y="130"/>
                    <a:pt x="84" y="130"/>
                    <a:pt x="83" y="130"/>
                  </a:cubicBezTo>
                  <a:cubicBezTo>
                    <a:pt x="82" y="131"/>
                    <a:pt x="82" y="133"/>
                    <a:pt x="81" y="134"/>
                  </a:cubicBezTo>
                  <a:cubicBezTo>
                    <a:pt x="81" y="134"/>
                    <a:pt x="80" y="135"/>
                    <a:pt x="80" y="136"/>
                  </a:cubicBezTo>
                  <a:cubicBezTo>
                    <a:pt x="80" y="136"/>
                    <a:pt x="80" y="136"/>
                    <a:pt x="80" y="136"/>
                  </a:cubicBezTo>
                  <a:cubicBezTo>
                    <a:pt x="79" y="135"/>
                    <a:pt x="77" y="134"/>
                    <a:pt x="76" y="133"/>
                  </a:cubicBezTo>
                  <a:cubicBezTo>
                    <a:pt x="75" y="132"/>
                    <a:pt x="75" y="131"/>
                    <a:pt x="74" y="130"/>
                  </a:cubicBezTo>
                  <a:cubicBezTo>
                    <a:pt x="74" y="129"/>
                    <a:pt x="73" y="128"/>
                    <a:pt x="72" y="127"/>
                  </a:cubicBezTo>
                  <a:cubicBezTo>
                    <a:pt x="72" y="127"/>
                    <a:pt x="71" y="126"/>
                    <a:pt x="71" y="126"/>
                  </a:cubicBezTo>
                  <a:cubicBezTo>
                    <a:pt x="70" y="126"/>
                    <a:pt x="69" y="127"/>
                    <a:pt x="69" y="128"/>
                  </a:cubicBezTo>
                  <a:cubicBezTo>
                    <a:pt x="68" y="128"/>
                    <a:pt x="68" y="130"/>
                    <a:pt x="67" y="130"/>
                  </a:cubicBezTo>
                  <a:cubicBezTo>
                    <a:pt x="66" y="131"/>
                    <a:pt x="64" y="131"/>
                    <a:pt x="63" y="131"/>
                  </a:cubicBezTo>
                  <a:cubicBezTo>
                    <a:pt x="62" y="131"/>
                    <a:pt x="61" y="130"/>
                    <a:pt x="60" y="129"/>
                  </a:cubicBezTo>
                  <a:cubicBezTo>
                    <a:pt x="59" y="128"/>
                    <a:pt x="58" y="125"/>
                    <a:pt x="58" y="124"/>
                  </a:cubicBezTo>
                  <a:cubicBezTo>
                    <a:pt x="57" y="124"/>
                    <a:pt x="55" y="122"/>
                    <a:pt x="54" y="122"/>
                  </a:cubicBezTo>
                  <a:cubicBezTo>
                    <a:pt x="54" y="121"/>
                    <a:pt x="52" y="121"/>
                    <a:pt x="51" y="121"/>
                  </a:cubicBezTo>
                  <a:cubicBezTo>
                    <a:pt x="50" y="121"/>
                    <a:pt x="49" y="122"/>
                    <a:pt x="49" y="123"/>
                  </a:cubicBezTo>
                  <a:cubicBezTo>
                    <a:pt x="49" y="124"/>
                    <a:pt x="49" y="125"/>
                    <a:pt x="49" y="125"/>
                  </a:cubicBezTo>
                  <a:cubicBezTo>
                    <a:pt x="48" y="126"/>
                    <a:pt x="47" y="126"/>
                    <a:pt x="47" y="126"/>
                  </a:cubicBezTo>
                  <a:cubicBezTo>
                    <a:pt x="47" y="126"/>
                    <a:pt x="46" y="128"/>
                    <a:pt x="46" y="128"/>
                  </a:cubicBezTo>
                  <a:cubicBezTo>
                    <a:pt x="44" y="128"/>
                    <a:pt x="43" y="127"/>
                    <a:pt x="43" y="126"/>
                  </a:cubicBezTo>
                  <a:cubicBezTo>
                    <a:pt x="42" y="125"/>
                    <a:pt x="42" y="123"/>
                    <a:pt x="42" y="123"/>
                  </a:cubicBezTo>
                  <a:cubicBezTo>
                    <a:pt x="41" y="122"/>
                    <a:pt x="40" y="121"/>
                    <a:pt x="39" y="120"/>
                  </a:cubicBezTo>
                  <a:cubicBezTo>
                    <a:pt x="39" y="119"/>
                    <a:pt x="37" y="118"/>
                    <a:pt x="36" y="118"/>
                  </a:cubicBezTo>
                  <a:cubicBezTo>
                    <a:pt x="36" y="118"/>
                    <a:pt x="35" y="120"/>
                    <a:pt x="34" y="120"/>
                  </a:cubicBezTo>
                  <a:cubicBezTo>
                    <a:pt x="33" y="121"/>
                    <a:pt x="31" y="121"/>
                    <a:pt x="31" y="121"/>
                  </a:cubicBezTo>
                  <a:cubicBezTo>
                    <a:pt x="30" y="121"/>
                    <a:pt x="29" y="119"/>
                    <a:pt x="28" y="119"/>
                  </a:cubicBezTo>
                  <a:cubicBezTo>
                    <a:pt x="28" y="118"/>
                    <a:pt x="27" y="117"/>
                    <a:pt x="27" y="116"/>
                  </a:cubicBezTo>
                  <a:cubicBezTo>
                    <a:pt x="27" y="116"/>
                    <a:pt x="29" y="115"/>
                    <a:pt x="29" y="114"/>
                  </a:cubicBezTo>
                  <a:cubicBezTo>
                    <a:pt x="29" y="113"/>
                    <a:pt x="28" y="112"/>
                    <a:pt x="28" y="111"/>
                  </a:cubicBezTo>
                  <a:cubicBezTo>
                    <a:pt x="27" y="110"/>
                    <a:pt x="26" y="108"/>
                    <a:pt x="25" y="108"/>
                  </a:cubicBezTo>
                  <a:cubicBezTo>
                    <a:pt x="24" y="108"/>
                    <a:pt x="22" y="108"/>
                    <a:pt x="22" y="108"/>
                  </a:cubicBezTo>
                  <a:cubicBezTo>
                    <a:pt x="21" y="108"/>
                    <a:pt x="19" y="108"/>
                    <a:pt x="18" y="108"/>
                  </a:cubicBezTo>
                  <a:cubicBezTo>
                    <a:pt x="17" y="108"/>
                    <a:pt x="16" y="107"/>
                    <a:pt x="15" y="106"/>
                  </a:cubicBezTo>
                  <a:cubicBezTo>
                    <a:pt x="15" y="106"/>
                    <a:pt x="15" y="104"/>
                    <a:pt x="14" y="103"/>
                  </a:cubicBezTo>
                  <a:cubicBezTo>
                    <a:pt x="13" y="103"/>
                    <a:pt x="12" y="102"/>
                    <a:pt x="11" y="102"/>
                  </a:cubicBezTo>
                  <a:cubicBezTo>
                    <a:pt x="11" y="102"/>
                    <a:pt x="9" y="103"/>
                    <a:pt x="9" y="103"/>
                  </a:cubicBezTo>
                  <a:cubicBezTo>
                    <a:pt x="8" y="103"/>
                    <a:pt x="6" y="103"/>
                    <a:pt x="5" y="102"/>
                  </a:cubicBezTo>
                  <a:cubicBezTo>
                    <a:pt x="5" y="101"/>
                    <a:pt x="4" y="99"/>
                    <a:pt x="4" y="98"/>
                  </a:cubicBezTo>
                  <a:cubicBezTo>
                    <a:pt x="3" y="98"/>
                    <a:pt x="4" y="96"/>
                    <a:pt x="3" y="95"/>
                  </a:cubicBezTo>
                  <a:cubicBezTo>
                    <a:pt x="3" y="94"/>
                    <a:pt x="3" y="93"/>
                    <a:pt x="2" y="92"/>
                  </a:cubicBezTo>
                  <a:cubicBezTo>
                    <a:pt x="2" y="92"/>
                    <a:pt x="1" y="91"/>
                    <a:pt x="1" y="91"/>
                  </a:cubicBezTo>
                  <a:cubicBezTo>
                    <a:pt x="0" y="91"/>
                    <a:pt x="0" y="89"/>
                    <a:pt x="1" y="89"/>
                  </a:cubicBezTo>
                  <a:cubicBezTo>
                    <a:pt x="1" y="88"/>
                    <a:pt x="2" y="87"/>
                    <a:pt x="3" y="87"/>
                  </a:cubicBezTo>
                  <a:cubicBezTo>
                    <a:pt x="3" y="87"/>
                    <a:pt x="5" y="88"/>
                    <a:pt x="6" y="88"/>
                  </a:cubicBezTo>
                  <a:cubicBezTo>
                    <a:pt x="7" y="88"/>
                    <a:pt x="9" y="88"/>
                    <a:pt x="10" y="87"/>
                  </a:cubicBezTo>
                  <a:cubicBezTo>
                    <a:pt x="10" y="87"/>
                    <a:pt x="11" y="86"/>
                    <a:pt x="11" y="85"/>
                  </a:cubicBezTo>
                  <a:cubicBezTo>
                    <a:pt x="12" y="85"/>
                    <a:pt x="13" y="84"/>
                    <a:pt x="14" y="83"/>
                  </a:cubicBezTo>
                  <a:cubicBezTo>
                    <a:pt x="14" y="83"/>
                    <a:pt x="15" y="82"/>
                    <a:pt x="16" y="82"/>
                  </a:cubicBezTo>
                  <a:cubicBezTo>
                    <a:pt x="16" y="82"/>
                    <a:pt x="18" y="83"/>
                    <a:pt x="18" y="84"/>
                  </a:cubicBezTo>
                  <a:cubicBezTo>
                    <a:pt x="19" y="84"/>
                    <a:pt x="19" y="86"/>
                    <a:pt x="20" y="86"/>
                  </a:cubicBezTo>
                  <a:cubicBezTo>
                    <a:pt x="20" y="86"/>
                    <a:pt x="21" y="87"/>
                    <a:pt x="22" y="87"/>
                  </a:cubicBezTo>
                  <a:cubicBezTo>
                    <a:pt x="23" y="87"/>
                    <a:pt x="24" y="87"/>
                    <a:pt x="24" y="86"/>
                  </a:cubicBezTo>
                  <a:cubicBezTo>
                    <a:pt x="25" y="86"/>
                    <a:pt x="25" y="84"/>
                    <a:pt x="25" y="84"/>
                  </a:cubicBezTo>
                  <a:cubicBezTo>
                    <a:pt x="25" y="83"/>
                    <a:pt x="25" y="81"/>
                    <a:pt x="24" y="81"/>
                  </a:cubicBezTo>
                  <a:cubicBezTo>
                    <a:pt x="24" y="80"/>
                    <a:pt x="23" y="79"/>
                    <a:pt x="22" y="79"/>
                  </a:cubicBezTo>
                  <a:cubicBezTo>
                    <a:pt x="22" y="78"/>
                    <a:pt x="21" y="78"/>
                    <a:pt x="20" y="77"/>
                  </a:cubicBezTo>
                  <a:cubicBezTo>
                    <a:pt x="20" y="77"/>
                    <a:pt x="21" y="76"/>
                    <a:pt x="20" y="75"/>
                  </a:cubicBezTo>
                  <a:cubicBezTo>
                    <a:pt x="20" y="74"/>
                    <a:pt x="20" y="72"/>
                    <a:pt x="19" y="71"/>
                  </a:cubicBezTo>
                  <a:cubicBezTo>
                    <a:pt x="18" y="70"/>
                    <a:pt x="16" y="70"/>
                    <a:pt x="15" y="69"/>
                  </a:cubicBezTo>
                  <a:cubicBezTo>
                    <a:pt x="14" y="69"/>
                    <a:pt x="13" y="68"/>
                    <a:pt x="13" y="67"/>
                  </a:cubicBezTo>
                  <a:cubicBezTo>
                    <a:pt x="12" y="67"/>
                    <a:pt x="12" y="65"/>
                    <a:pt x="12" y="64"/>
                  </a:cubicBezTo>
                  <a:cubicBezTo>
                    <a:pt x="12" y="63"/>
                    <a:pt x="12" y="62"/>
                    <a:pt x="12" y="61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1" y="57"/>
                    <a:pt x="10" y="57"/>
                    <a:pt x="10" y="56"/>
                  </a:cubicBezTo>
                  <a:cubicBezTo>
                    <a:pt x="9" y="56"/>
                    <a:pt x="8" y="57"/>
                    <a:pt x="8" y="56"/>
                  </a:cubicBezTo>
                  <a:cubicBezTo>
                    <a:pt x="7" y="56"/>
                    <a:pt x="7" y="55"/>
                    <a:pt x="7" y="54"/>
                  </a:cubicBezTo>
                  <a:cubicBezTo>
                    <a:pt x="7" y="54"/>
                    <a:pt x="8" y="52"/>
                    <a:pt x="9" y="52"/>
                  </a:cubicBezTo>
                  <a:cubicBezTo>
                    <a:pt x="10" y="51"/>
                    <a:pt x="12" y="51"/>
                    <a:pt x="12" y="51"/>
                  </a:cubicBezTo>
                  <a:cubicBezTo>
                    <a:pt x="13" y="51"/>
                    <a:pt x="14" y="50"/>
                    <a:pt x="14" y="50"/>
                  </a:cubicBezTo>
                  <a:cubicBezTo>
                    <a:pt x="14" y="49"/>
                    <a:pt x="13" y="48"/>
                    <a:pt x="12" y="48"/>
                  </a:cubicBezTo>
                  <a:cubicBezTo>
                    <a:pt x="12" y="47"/>
                    <a:pt x="10" y="47"/>
                    <a:pt x="10" y="47"/>
                  </a:cubicBezTo>
                  <a:cubicBezTo>
                    <a:pt x="9" y="47"/>
                    <a:pt x="9" y="46"/>
                    <a:pt x="8" y="45"/>
                  </a:cubicBezTo>
                  <a:cubicBezTo>
                    <a:pt x="8" y="45"/>
                    <a:pt x="9" y="43"/>
                    <a:pt x="9" y="43"/>
                  </a:cubicBezTo>
                  <a:cubicBezTo>
                    <a:pt x="10" y="42"/>
                    <a:pt x="12" y="42"/>
                    <a:pt x="13" y="42"/>
                  </a:cubicBezTo>
                  <a:cubicBezTo>
                    <a:pt x="15" y="41"/>
                    <a:pt x="17" y="40"/>
                    <a:pt x="18" y="40"/>
                  </a:cubicBezTo>
                  <a:cubicBezTo>
                    <a:pt x="19" y="40"/>
                    <a:pt x="20" y="40"/>
                    <a:pt x="20" y="40"/>
                  </a:cubicBezTo>
                  <a:cubicBezTo>
                    <a:pt x="22" y="40"/>
                    <a:pt x="24" y="39"/>
                    <a:pt x="24" y="39"/>
                  </a:cubicBezTo>
                  <a:cubicBezTo>
                    <a:pt x="25" y="38"/>
                    <a:pt x="25" y="36"/>
                    <a:pt x="25" y="36"/>
                  </a:cubicBezTo>
                  <a:cubicBezTo>
                    <a:pt x="25" y="36"/>
                    <a:pt x="26" y="35"/>
                    <a:pt x="27" y="35"/>
                  </a:cubicBezTo>
                  <a:cubicBezTo>
                    <a:pt x="27" y="34"/>
                    <a:pt x="27" y="33"/>
                    <a:pt x="27" y="32"/>
                  </a:cubicBezTo>
                  <a:cubicBezTo>
                    <a:pt x="26" y="32"/>
                    <a:pt x="25" y="31"/>
                    <a:pt x="25" y="30"/>
                  </a:cubicBezTo>
                  <a:cubicBezTo>
                    <a:pt x="25" y="29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7"/>
                    <a:pt x="27" y="27"/>
                    <a:pt x="27" y="27"/>
                  </a:cubicBezTo>
                  <a:cubicBezTo>
                    <a:pt x="27" y="26"/>
                    <a:pt x="28" y="25"/>
                    <a:pt x="28" y="25"/>
                  </a:cubicBezTo>
                  <a:cubicBezTo>
                    <a:pt x="29" y="24"/>
                    <a:pt x="30" y="24"/>
                    <a:pt x="31" y="23"/>
                  </a:cubicBezTo>
                  <a:cubicBezTo>
                    <a:pt x="31" y="23"/>
                    <a:pt x="33" y="22"/>
                    <a:pt x="33" y="22"/>
                  </a:cubicBezTo>
                  <a:cubicBezTo>
                    <a:pt x="34" y="21"/>
                    <a:pt x="34" y="20"/>
                    <a:pt x="34" y="19"/>
                  </a:cubicBezTo>
                  <a:cubicBezTo>
                    <a:pt x="34" y="18"/>
                    <a:pt x="34" y="17"/>
                    <a:pt x="34" y="16"/>
                  </a:cubicBezTo>
                  <a:cubicBezTo>
                    <a:pt x="34" y="16"/>
                    <a:pt x="35" y="15"/>
                    <a:pt x="35" y="15"/>
                  </a:cubicBezTo>
                  <a:cubicBezTo>
                    <a:pt x="35" y="14"/>
                    <a:pt x="36" y="13"/>
                    <a:pt x="36" y="13"/>
                  </a:cubicBezTo>
                  <a:cubicBezTo>
                    <a:pt x="37" y="12"/>
                    <a:pt x="38" y="12"/>
                    <a:pt x="38" y="12"/>
                  </a:cubicBezTo>
                  <a:cubicBezTo>
                    <a:pt x="39" y="12"/>
                    <a:pt x="41" y="12"/>
                    <a:pt x="41" y="12"/>
                  </a:cubicBezTo>
                  <a:cubicBezTo>
                    <a:pt x="42" y="13"/>
                    <a:pt x="43" y="13"/>
                    <a:pt x="43" y="14"/>
                  </a:cubicBezTo>
                  <a:cubicBezTo>
                    <a:pt x="44" y="14"/>
                    <a:pt x="46" y="14"/>
                    <a:pt x="46" y="14"/>
                  </a:cubicBezTo>
                  <a:cubicBezTo>
                    <a:pt x="47" y="14"/>
                    <a:pt x="48" y="14"/>
                    <a:pt x="49" y="13"/>
                  </a:cubicBezTo>
                  <a:cubicBezTo>
                    <a:pt x="49" y="13"/>
                    <a:pt x="49" y="12"/>
                    <a:pt x="50" y="12"/>
                  </a:cubicBezTo>
                  <a:cubicBezTo>
                    <a:pt x="50" y="11"/>
                    <a:pt x="50" y="10"/>
                    <a:pt x="50" y="9"/>
                  </a:cubicBezTo>
                  <a:cubicBezTo>
                    <a:pt x="50" y="9"/>
                    <a:pt x="51" y="8"/>
                    <a:pt x="51" y="8"/>
                  </a:cubicBezTo>
                  <a:cubicBezTo>
                    <a:pt x="51" y="7"/>
                    <a:pt x="51" y="6"/>
                    <a:pt x="51" y="5"/>
                  </a:cubicBezTo>
                  <a:cubicBezTo>
                    <a:pt x="52" y="4"/>
                    <a:pt x="53" y="4"/>
                    <a:pt x="53" y="4"/>
                  </a:cubicBezTo>
                  <a:cubicBezTo>
                    <a:pt x="54" y="4"/>
                    <a:pt x="55" y="4"/>
                    <a:pt x="56" y="4"/>
                  </a:cubicBezTo>
                  <a:cubicBezTo>
                    <a:pt x="56" y="3"/>
                    <a:pt x="57" y="3"/>
                    <a:pt x="57" y="3"/>
                  </a:cubicBezTo>
                  <a:cubicBezTo>
                    <a:pt x="58" y="2"/>
                    <a:pt x="59" y="1"/>
                    <a:pt x="59" y="1"/>
                  </a:cubicBezTo>
                  <a:cubicBezTo>
                    <a:pt x="60" y="1"/>
                    <a:pt x="61" y="1"/>
                    <a:pt x="62" y="1"/>
                  </a:cubicBezTo>
                  <a:cubicBezTo>
                    <a:pt x="63" y="1"/>
                    <a:pt x="64" y="1"/>
                    <a:pt x="65" y="1"/>
                  </a:cubicBezTo>
                  <a:cubicBezTo>
                    <a:pt x="65" y="1"/>
                    <a:pt x="66" y="0"/>
                    <a:pt x="67" y="0"/>
                  </a:cubicBezTo>
                  <a:cubicBezTo>
                    <a:pt x="67" y="1"/>
                    <a:pt x="67" y="1"/>
                    <a:pt x="67" y="2"/>
                  </a:cubicBezTo>
                  <a:cubicBezTo>
                    <a:pt x="67" y="3"/>
                    <a:pt x="68" y="6"/>
                    <a:pt x="69" y="8"/>
                  </a:cubicBezTo>
                  <a:cubicBezTo>
                    <a:pt x="69" y="10"/>
                    <a:pt x="71" y="14"/>
                    <a:pt x="72" y="16"/>
                  </a:cubicBezTo>
                  <a:cubicBezTo>
                    <a:pt x="73" y="17"/>
                    <a:pt x="75" y="20"/>
                    <a:pt x="76" y="21"/>
                  </a:cubicBezTo>
                  <a:cubicBezTo>
                    <a:pt x="77" y="23"/>
                    <a:pt x="78" y="26"/>
                    <a:pt x="78" y="27"/>
                  </a:cubicBezTo>
                  <a:cubicBezTo>
                    <a:pt x="79" y="28"/>
                    <a:pt x="81" y="30"/>
                    <a:pt x="82" y="31"/>
                  </a:cubicBezTo>
                  <a:cubicBezTo>
                    <a:pt x="83" y="32"/>
                    <a:pt x="84" y="34"/>
                    <a:pt x="85" y="35"/>
                  </a:cubicBezTo>
                  <a:cubicBezTo>
                    <a:pt x="86" y="37"/>
                    <a:pt x="89" y="41"/>
                    <a:pt x="91" y="43"/>
                  </a:cubicBezTo>
                  <a:cubicBezTo>
                    <a:pt x="93" y="45"/>
                    <a:pt x="97" y="47"/>
                    <a:pt x="99" y="48"/>
                  </a:cubicBezTo>
                  <a:cubicBezTo>
                    <a:pt x="100" y="49"/>
                    <a:pt x="101" y="50"/>
                    <a:pt x="102" y="50"/>
                  </a:cubicBezTo>
                  <a:cubicBezTo>
                    <a:pt x="103" y="51"/>
                    <a:pt x="105" y="52"/>
                    <a:pt x="106" y="53"/>
                  </a:cubicBezTo>
                  <a:cubicBezTo>
                    <a:pt x="107" y="53"/>
                    <a:pt x="107" y="55"/>
                    <a:pt x="108" y="56"/>
                  </a:cubicBezTo>
                  <a:cubicBezTo>
                    <a:pt x="109" y="57"/>
                    <a:pt x="110" y="58"/>
                    <a:pt x="112" y="59"/>
                  </a:cubicBezTo>
                  <a:cubicBezTo>
                    <a:pt x="113" y="60"/>
                    <a:pt x="114" y="61"/>
                    <a:pt x="115" y="61"/>
                  </a:cubicBezTo>
                  <a:cubicBezTo>
                    <a:pt x="116" y="62"/>
                    <a:pt x="117" y="65"/>
                    <a:pt x="118" y="66"/>
                  </a:cubicBezTo>
                  <a:cubicBezTo>
                    <a:pt x="119" y="66"/>
                    <a:pt x="121" y="66"/>
                    <a:pt x="122" y="67"/>
                  </a:cubicBezTo>
                  <a:cubicBezTo>
                    <a:pt x="123" y="67"/>
                    <a:pt x="125" y="69"/>
                    <a:pt x="127" y="69"/>
                  </a:cubicBezTo>
                  <a:cubicBezTo>
                    <a:pt x="127" y="70"/>
                    <a:pt x="129" y="70"/>
                    <a:pt x="130" y="70"/>
                  </a:cubicBezTo>
                  <a:cubicBezTo>
                    <a:pt x="130" y="70"/>
                    <a:pt x="132" y="71"/>
                    <a:pt x="133" y="71"/>
                  </a:cubicBezTo>
                  <a:cubicBezTo>
                    <a:pt x="133" y="72"/>
                    <a:pt x="134" y="71"/>
                    <a:pt x="135" y="71"/>
                  </a:cubicBezTo>
                  <a:cubicBezTo>
                    <a:pt x="135" y="72"/>
                    <a:pt x="136" y="73"/>
                    <a:pt x="136" y="74"/>
                  </a:cubicBezTo>
                  <a:cubicBezTo>
                    <a:pt x="136" y="74"/>
                    <a:pt x="135" y="76"/>
                    <a:pt x="135" y="77"/>
                  </a:cubicBezTo>
                  <a:cubicBezTo>
                    <a:pt x="135" y="78"/>
                    <a:pt x="135" y="80"/>
                    <a:pt x="135" y="81"/>
                  </a:cubicBezTo>
                  <a:cubicBezTo>
                    <a:pt x="136" y="82"/>
                    <a:pt x="137" y="83"/>
                    <a:pt x="138" y="84"/>
                  </a:cubicBezTo>
                  <a:cubicBezTo>
                    <a:pt x="139" y="84"/>
                    <a:pt x="141" y="85"/>
                    <a:pt x="142" y="85"/>
                  </a:cubicBezTo>
                  <a:cubicBezTo>
                    <a:pt x="142" y="85"/>
                    <a:pt x="142" y="86"/>
                    <a:pt x="142" y="86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20" name="TextBox 119"/>
          <p:cNvSpPr txBox="1"/>
          <p:nvPr/>
        </p:nvSpPr>
        <p:spPr>
          <a:xfrm>
            <a:off x="6098281" y="2326726"/>
            <a:ext cx="4988807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I’m a </a:t>
            </a:r>
            <a:r>
              <a:rPr lang="en-US" sz="2400" b="1" dirty="0">
                <a:latin typeface="Source Sans Pro" panose="020B0503030403020204" pitchFamily="34" charset="0"/>
              </a:rPr>
              <a:t>big fan </a:t>
            </a:r>
            <a:r>
              <a:rPr lang="en-US" sz="2400" dirty="0">
                <a:latin typeface="Source Sans Pro" panose="020B0503030403020204" pitchFamily="34" charset="0"/>
              </a:rPr>
              <a:t>of doing what you are </a:t>
            </a:r>
            <a:r>
              <a:rPr lang="en-US" sz="2400" i="1" dirty="0">
                <a:latin typeface="Source Sans Pro" panose="020B0503030403020204" pitchFamily="34" charset="0"/>
              </a:rPr>
              <a:t>really</a:t>
            </a:r>
            <a:r>
              <a:rPr lang="en-US" sz="2400" dirty="0">
                <a:latin typeface="Source Sans Pro" panose="020B0503030403020204" pitchFamily="34" charset="0"/>
              </a:rPr>
              <a:t> bad at. A </a:t>
            </a:r>
            <a:r>
              <a:rPr lang="en-US" sz="2400" b="1" dirty="0">
                <a:latin typeface="Source Sans Pro" panose="020B0503030403020204" pitchFamily="34" charset="0"/>
              </a:rPr>
              <a:t>lot</a:t>
            </a:r>
            <a:r>
              <a:rPr lang="en-US" sz="24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121" name="Rectangle 120"/>
          <p:cNvSpPr/>
          <p:nvPr/>
        </p:nvSpPr>
        <p:spPr>
          <a:xfrm>
            <a:off x="6098281" y="3209195"/>
            <a:ext cx="4864539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</a:t>
            </a:r>
            <a:r>
              <a:rPr lang="en-US" sz="1200" dirty="0" smtClean="0">
                <a:latin typeface="Source Sans Pro Light" panose="020B0403030403020204" pitchFamily="34" charset="0"/>
              </a:rPr>
              <a:t>offal.</a:t>
            </a:r>
            <a:endParaRPr lang="en-US" sz="1200" dirty="0">
              <a:latin typeface="Source Sans Pro Light" panose="020B0403030403020204" pitchFamily="34" charset="0"/>
            </a:endParaRPr>
          </a:p>
        </p:txBody>
      </p:sp>
      <p:grpSp>
        <p:nvGrpSpPr>
          <p:cNvPr id="122" name="Group 121"/>
          <p:cNvGrpSpPr/>
          <p:nvPr/>
        </p:nvGrpSpPr>
        <p:grpSpPr>
          <a:xfrm>
            <a:off x="6104026" y="4318817"/>
            <a:ext cx="5485811" cy="769649"/>
            <a:chOff x="6101350" y="4500002"/>
            <a:chExt cx="5485811" cy="769649"/>
          </a:xfrm>
        </p:grpSpPr>
        <p:sp>
          <p:nvSpPr>
            <p:cNvPr id="123" name="Donut 122"/>
            <p:cNvSpPr/>
            <p:nvPr/>
          </p:nvSpPr>
          <p:spPr>
            <a:xfrm>
              <a:off x="10317804" y="4500002"/>
              <a:ext cx="708704" cy="731273"/>
            </a:xfrm>
            <a:prstGeom prst="donut">
              <a:avLst/>
            </a:prstGeom>
            <a:solidFill>
              <a:srgbClr val="D8DAD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2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124" name="Block Arc 123"/>
            <p:cNvSpPr/>
            <p:nvPr/>
          </p:nvSpPr>
          <p:spPr>
            <a:xfrm>
              <a:off x="10317804" y="4508846"/>
              <a:ext cx="708704" cy="731273"/>
            </a:xfrm>
            <a:prstGeom prst="blockArc">
              <a:avLst>
                <a:gd name="adj1" fmla="val 15313566"/>
                <a:gd name="adj2" fmla="val 9303865"/>
                <a:gd name="adj3" fmla="val 25694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2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125" name="Text Placeholder 33"/>
            <p:cNvSpPr txBox="1">
              <a:spLocks/>
            </p:cNvSpPr>
            <p:nvPr/>
          </p:nvSpPr>
          <p:spPr>
            <a:xfrm flipH="1">
              <a:off x="11136838" y="4654843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rgbClr val="4892C3"/>
                  </a:solidFill>
                  <a:latin typeface="Source Sans Pro" panose="020B0503030403020204" pitchFamily="34" charset="0"/>
                  <a:ea typeface="Roboto Black" panose="02000000000000000000" pitchFamily="2" charset="0"/>
                  <a:cs typeface="Roboto Black" panose="02000000000000000000" pitchFamily="2" charset="0"/>
                </a:rPr>
                <a:t>60%</a:t>
              </a:r>
              <a:endParaRPr lang="en-AU" sz="1600" b="1" dirty="0">
                <a:solidFill>
                  <a:srgbClr val="4892C3"/>
                </a:solidFill>
                <a:latin typeface="Source Sans Pro" panose="020B0503030403020204" pitchFamily="34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26" name="Text Placeholder 32"/>
            <p:cNvSpPr txBox="1">
              <a:spLocks/>
            </p:cNvSpPr>
            <p:nvPr/>
          </p:nvSpPr>
          <p:spPr>
            <a:xfrm flipH="1">
              <a:off x="11136838" y="4928506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D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127" name="Group 126"/>
            <p:cNvGrpSpPr/>
            <p:nvPr/>
          </p:nvGrpSpPr>
          <p:grpSpPr>
            <a:xfrm>
              <a:off x="6101350" y="4535203"/>
              <a:ext cx="708704" cy="731856"/>
              <a:chOff x="6815964" y="4544568"/>
              <a:chExt cx="802117" cy="779299"/>
            </a:xfrm>
          </p:grpSpPr>
          <p:sp>
            <p:nvSpPr>
              <p:cNvPr id="139" name="Donut 138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D8DAD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2"/>
                  </a:solidFill>
                  <a:latin typeface="Source Sans Pro" panose="020B0503030403020204" pitchFamily="34" charset="0"/>
                </a:endParaRPr>
              </a:p>
            </p:txBody>
          </p:sp>
          <p:sp>
            <p:nvSpPr>
              <p:cNvPr id="140" name="Block Arc 139"/>
              <p:cNvSpPr/>
              <p:nvPr/>
            </p:nvSpPr>
            <p:spPr>
              <a:xfrm>
                <a:off x="6815964" y="4544568"/>
                <a:ext cx="802117" cy="778678"/>
              </a:xfrm>
              <a:prstGeom prst="blockArc">
                <a:avLst>
                  <a:gd name="adj1" fmla="val 16263629"/>
                  <a:gd name="adj2" fmla="val 4832971"/>
                  <a:gd name="adj3" fmla="val 2422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2"/>
                  </a:solidFill>
                  <a:latin typeface="Source Sans Pro" panose="020B0503030403020204" pitchFamily="34" charset="0"/>
                </a:endParaRPr>
              </a:p>
            </p:txBody>
          </p:sp>
        </p:grpSp>
        <p:sp>
          <p:nvSpPr>
            <p:cNvPr id="128" name="Text Placeholder 33"/>
            <p:cNvSpPr txBox="1">
              <a:spLocks/>
            </p:cNvSpPr>
            <p:nvPr/>
          </p:nvSpPr>
          <p:spPr>
            <a:xfrm flipH="1">
              <a:off x="6888806" y="4674586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rgbClr val="0FC2BE"/>
                  </a:solidFill>
                  <a:latin typeface="Source Sans Pro" panose="020B0503030403020204" pitchFamily="34" charset="0"/>
                  <a:ea typeface="Roboto Black" panose="02000000000000000000" pitchFamily="2" charset="0"/>
                  <a:cs typeface="Roboto Black" panose="02000000000000000000" pitchFamily="2" charset="0"/>
                </a:rPr>
                <a:t>20%</a:t>
              </a:r>
              <a:endParaRPr lang="en-AU" sz="1600" b="1" dirty="0">
                <a:solidFill>
                  <a:srgbClr val="0FC2BE"/>
                </a:solidFill>
                <a:latin typeface="Source Sans Pro" panose="020B0503030403020204" pitchFamily="34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29" name="Text Placeholder 32"/>
            <p:cNvSpPr txBox="1">
              <a:spLocks/>
            </p:cNvSpPr>
            <p:nvPr/>
          </p:nvSpPr>
          <p:spPr>
            <a:xfrm flipH="1">
              <a:off x="6888806" y="4948249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A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130" name="Group 129"/>
            <p:cNvGrpSpPr/>
            <p:nvPr/>
          </p:nvGrpSpPr>
          <p:grpSpPr>
            <a:xfrm>
              <a:off x="7451303" y="4537743"/>
              <a:ext cx="708704" cy="731857"/>
              <a:chOff x="6815964" y="4544567"/>
              <a:chExt cx="802117" cy="779300"/>
            </a:xfrm>
          </p:grpSpPr>
          <p:sp>
            <p:nvSpPr>
              <p:cNvPr id="137" name="Donut 136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D8DAD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2"/>
                  </a:solidFill>
                  <a:latin typeface="Source Sans Pro" panose="020B0503030403020204" pitchFamily="34" charset="0"/>
                </a:endParaRPr>
              </a:p>
            </p:txBody>
          </p:sp>
          <p:sp>
            <p:nvSpPr>
              <p:cNvPr id="138" name="Block Arc 137"/>
              <p:cNvSpPr/>
              <p:nvPr/>
            </p:nvSpPr>
            <p:spPr>
              <a:xfrm>
                <a:off x="6815964" y="4544567"/>
                <a:ext cx="802117" cy="778678"/>
              </a:xfrm>
              <a:prstGeom prst="blockArc">
                <a:avLst>
                  <a:gd name="adj1" fmla="val 16263629"/>
                  <a:gd name="adj2" fmla="val 5366597"/>
                  <a:gd name="adj3" fmla="val 23937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2"/>
                  </a:solidFill>
                  <a:latin typeface="Source Sans Pro" panose="020B0503030403020204" pitchFamily="34" charset="0"/>
                </a:endParaRPr>
              </a:p>
            </p:txBody>
          </p:sp>
        </p:grpSp>
        <p:sp>
          <p:nvSpPr>
            <p:cNvPr id="131" name="Text Placeholder 33"/>
            <p:cNvSpPr txBox="1">
              <a:spLocks/>
            </p:cNvSpPr>
            <p:nvPr/>
          </p:nvSpPr>
          <p:spPr>
            <a:xfrm flipH="1">
              <a:off x="8253796" y="4677711"/>
              <a:ext cx="450323" cy="26200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rgbClr val="23B2C0"/>
                  </a:solidFill>
                  <a:latin typeface="Source Sans Pro" panose="020B0503030403020204" pitchFamily="34" charset="0"/>
                  <a:ea typeface="Roboto Black" panose="02000000000000000000" pitchFamily="2" charset="0"/>
                  <a:cs typeface="Roboto Black" panose="02000000000000000000" pitchFamily="2" charset="0"/>
                </a:rPr>
                <a:t>50%</a:t>
              </a:r>
              <a:endParaRPr lang="en-AU" sz="1600" b="1" dirty="0">
                <a:solidFill>
                  <a:srgbClr val="23B2C0"/>
                </a:solidFill>
                <a:latin typeface="Source Sans Pro" panose="020B0503030403020204" pitchFamily="34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32" name="Text Placeholder 32"/>
            <p:cNvSpPr txBox="1">
              <a:spLocks/>
            </p:cNvSpPr>
            <p:nvPr/>
          </p:nvSpPr>
          <p:spPr>
            <a:xfrm flipH="1">
              <a:off x="8253797" y="4951374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B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33" name="Donut 132"/>
            <p:cNvSpPr/>
            <p:nvPr/>
          </p:nvSpPr>
          <p:spPr>
            <a:xfrm>
              <a:off x="8928167" y="4538326"/>
              <a:ext cx="708704" cy="731273"/>
            </a:xfrm>
            <a:prstGeom prst="donut">
              <a:avLst/>
            </a:prstGeom>
            <a:solidFill>
              <a:srgbClr val="D8DAD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2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134" name="Block Arc 133"/>
            <p:cNvSpPr/>
            <p:nvPr/>
          </p:nvSpPr>
          <p:spPr>
            <a:xfrm>
              <a:off x="8928167" y="4538378"/>
              <a:ext cx="708704" cy="731273"/>
            </a:xfrm>
            <a:prstGeom prst="blockArc">
              <a:avLst>
                <a:gd name="adj1" fmla="val 15313566"/>
                <a:gd name="adj2" fmla="val 11272707"/>
                <a:gd name="adj3" fmla="val 24966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2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135" name="Text Placeholder 33"/>
            <p:cNvSpPr txBox="1">
              <a:spLocks/>
            </p:cNvSpPr>
            <p:nvPr/>
          </p:nvSpPr>
          <p:spPr>
            <a:xfrm flipH="1">
              <a:off x="9715623" y="4677126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rgbClr val="34A3C1"/>
                  </a:solidFill>
                  <a:latin typeface="Source Sans Pro" panose="020B0503030403020204" pitchFamily="34" charset="0"/>
                  <a:ea typeface="Roboto Black" panose="02000000000000000000" pitchFamily="2" charset="0"/>
                  <a:cs typeface="Roboto Black" panose="02000000000000000000" pitchFamily="2" charset="0"/>
                </a:rPr>
                <a:t>80%</a:t>
              </a:r>
              <a:endParaRPr lang="en-AU" sz="1600" b="1" dirty="0">
                <a:solidFill>
                  <a:srgbClr val="34A3C1"/>
                </a:solidFill>
                <a:latin typeface="Source Sans Pro" panose="020B0503030403020204" pitchFamily="34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36" name="Text Placeholder 32"/>
            <p:cNvSpPr txBox="1">
              <a:spLocks/>
            </p:cNvSpPr>
            <p:nvPr/>
          </p:nvSpPr>
          <p:spPr>
            <a:xfrm flipH="1">
              <a:off x="9715623" y="4950789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C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871816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120" grpId="0"/>
      <p:bldP spid="121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3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4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5" name="TextBox 4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Albania Map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7442202" y="930275"/>
            <a:ext cx="2474913" cy="5521325"/>
            <a:chOff x="4688" y="586"/>
            <a:chExt cx="1559" cy="3478"/>
          </a:xfrm>
          <a:solidFill>
            <a:schemeClr val="tx2">
              <a:lumMod val="20000"/>
              <a:lumOff val="80000"/>
            </a:schemeClr>
          </a:solidFill>
        </p:grpSpPr>
        <p:sp>
          <p:nvSpPr>
            <p:cNvPr id="10" name="Freeform 5"/>
            <p:cNvSpPr>
              <a:spLocks noEditPoints="1"/>
            </p:cNvSpPr>
            <p:nvPr/>
          </p:nvSpPr>
          <p:spPr bwMode="auto">
            <a:xfrm>
              <a:off x="4688" y="2896"/>
              <a:ext cx="923" cy="1168"/>
            </a:xfrm>
            <a:custGeom>
              <a:avLst/>
              <a:gdLst>
                <a:gd name="T0" fmla="*/ 0 w 303"/>
                <a:gd name="T1" fmla="*/ 66 h 385"/>
                <a:gd name="T2" fmla="*/ 8 w 303"/>
                <a:gd name="T3" fmla="*/ 64 h 385"/>
                <a:gd name="T4" fmla="*/ 4 w 303"/>
                <a:gd name="T5" fmla="*/ 72 h 385"/>
                <a:gd name="T6" fmla="*/ 148 w 303"/>
                <a:gd name="T7" fmla="*/ 96 h 385"/>
                <a:gd name="T8" fmla="*/ 134 w 303"/>
                <a:gd name="T9" fmla="*/ 88 h 385"/>
                <a:gd name="T10" fmla="*/ 128 w 303"/>
                <a:gd name="T11" fmla="*/ 65 h 385"/>
                <a:gd name="T12" fmla="*/ 106 w 303"/>
                <a:gd name="T13" fmla="*/ 43 h 385"/>
                <a:gd name="T14" fmla="*/ 87 w 303"/>
                <a:gd name="T15" fmla="*/ 39 h 385"/>
                <a:gd name="T16" fmla="*/ 77 w 303"/>
                <a:gd name="T17" fmla="*/ 29 h 385"/>
                <a:gd name="T18" fmla="*/ 55 w 303"/>
                <a:gd name="T19" fmla="*/ 12 h 385"/>
                <a:gd name="T20" fmla="*/ 26 w 303"/>
                <a:gd name="T21" fmla="*/ 2 h 385"/>
                <a:gd name="T22" fmla="*/ 16 w 303"/>
                <a:gd name="T23" fmla="*/ 8 h 385"/>
                <a:gd name="T24" fmla="*/ 33 w 303"/>
                <a:gd name="T25" fmla="*/ 53 h 385"/>
                <a:gd name="T26" fmla="*/ 34 w 303"/>
                <a:gd name="T27" fmla="*/ 49 h 385"/>
                <a:gd name="T28" fmla="*/ 54 w 303"/>
                <a:gd name="T29" fmla="*/ 50 h 385"/>
                <a:gd name="T30" fmla="*/ 47 w 303"/>
                <a:gd name="T31" fmla="*/ 64 h 385"/>
                <a:gd name="T32" fmla="*/ 65 w 303"/>
                <a:gd name="T33" fmla="*/ 86 h 385"/>
                <a:gd name="T34" fmla="*/ 60 w 303"/>
                <a:gd name="T35" fmla="*/ 123 h 385"/>
                <a:gd name="T36" fmla="*/ 42 w 303"/>
                <a:gd name="T37" fmla="*/ 122 h 385"/>
                <a:gd name="T38" fmla="*/ 35 w 303"/>
                <a:gd name="T39" fmla="*/ 101 h 385"/>
                <a:gd name="T40" fmla="*/ 9 w 303"/>
                <a:gd name="T41" fmla="*/ 91 h 385"/>
                <a:gd name="T42" fmla="*/ 30 w 303"/>
                <a:gd name="T43" fmla="*/ 123 h 385"/>
                <a:gd name="T44" fmla="*/ 36 w 303"/>
                <a:gd name="T45" fmla="*/ 143 h 385"/>
                <a:gd name="T46" fmla="*/ 86 w 303"/>
                <a:gd name="T47" fmla="*/ 184 h 385"/>
                <a:gd name="T48" fmla="*/ 118 w 303"/>
                <a:gd name="T49" fmla="*/ 204 h 385"/>
                <a:gd name="T50" fmla="*/ 137 w 303"/>
                <a:gd name="T51" fmla="*/ 214 h 385"/>
                <a:gd name="T52" fmla="*/ 146 w 303"/>
                <a:gd name="T53" fmla="*/ 225 h 385"/>
                <a:gd name="T54" fmla="*/ 158 w 303"/>
                <a:gd name="T55" fmla="*/ 231 h 385"/>
                <a:gd name="T56" fmla="*/ 184 w 303"/>
                <a:gd name="T57" fmla="*/ 260 h 385"/>
                <a:gd name="T58" fmla="*/ 192 w 303"/>
                <a:gd name="T59" fmla="*/ 276 h 385"/>
                <a:gd name="T60" fmla="*/ 186 w 303"/>
                <a:gd name="T61" fmla="*/ 284 h 385"/>
                <a:gd name="T62" fmla="*/ 188 w 303"/>
                <a:gd name="T63" fmla="*/ 287 h 385"/>
                <a:gd name="T64" fmla="*/ 199 w 303"/>
                <a:gd name="T65" fmla="*/ 294 h 385"/>
                <a:gd name="T66" fmla="*/ 214 w 303"/>
                <a:gd name="T67" fmla="*/ 300 h 385"/>
                <a:gd name="T68" fmla="*/ 212 w 303"/>
                <a:gd name="T69" fmla="*/ 317 h 385"/>
                <a:gd name="T70" fmla="*/ 205 w 303"/>
                <a:gd name="T71" fmla="*/ 336 h 385"/>
                <a:gd name="T72" fmla="*/ 209 w 303"/>
                <a:gd name="T73" fmla="*/ 345 h 385"/>
                <a:gd name="T74" fmla="*/ 205 w 303"/>
                <a:gd name="T75" fmla="*/ 357 h 385"/>
                <a:gd name="T76" fmla="*/ 212 w 303"/>
                <a:gd name="T77" fmla="*/ 365 h 385"/>
                <a:gd name="T78" fmla="*/ 221 w 303"/>
                <a:gd name="T79" fmla="*/ 365 h 385"/>
                <a:gd name="T80" fmla="*/ 244 w 303"/>
                <a:gd name="T81" fmla="*/ 375 h 385"/>
                <a:gd name="T82" fmla="*/ 273 w 303"/>
                <a:gd name="T83" fmla="*/ 375 h 385"/>
                <a:gd name="T84" fmla="*/ 285 w 303"/>
                <a:gd name="T85" fmla="*/ 372 h 385"/>
                <a:gd name="T86" fmla="*/ 290 w 303"/>
                <a:gd name="T87" fmla="*/ 358 h 385"/>
                <a:gd name="T88" fmla="*/ 298 w 303"/>
                <a:gd name="T89" fmla="*/ 345 h 385"/>
                <a:gd name="T90" fmla="*/ 295 w 303"/>
                <a:gd name="T91" fmla="*/ 319 h 385"/>
                <a:gd name="T92" fmla="*/ 300 w 303"/>
                <a:gd name="T93" fmla="*/ 312 h 385"/>
                <a:gd name="T94" fmla="*/ 286 w 303"/>
                <a:gd name="T95" fmla="*/ 293 h 385"/>
                <a:gd name="T96" fmla="*/ 271 w 303"/>
                <a:gd name="T97" fmla="*/ 269 h 385"/>
                <a:gd name="T98" fmla="*/ 227 w 303"/>
                <a:gd name="T99" fmla="*/ 228 h 385"/>
                <a:gd name="T100" fmla="*/ 190 w 303"/>
                <a:gd name="T101" fmla="*/ 206 h 385"/>
                <a:gd name="T102" fmla="*/ 168 w 303"/>
                <a:gd name="T103" fmla="*/ 171 h 385"/>
                <a:gd name="T104" fmla="*/ 152 w 303"/>
                <a:gd name="T105" fmla="*/ 136 h 385"/>
                <a:gd name="T106" fmla="*/ 144 w 303"/>
                <a:gd name="T107" fmla="*/ 115 h 385"/>
                <a:gd name="T108" fmla="*/ 148 w 303"/>
                <a:gd name="T109" fmla="*/ 96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3" h="385">
                  <a:moveTo>
                    <a:pt x="3" y="71"/>
                  </a:moveTo>
                  <a:cubicBezTo>
                    <a:pt x="3" y="70"/>
                    <a:pt x="2" y="68"/>
                    <a:pt x="2" y="67"/>
                  </a:cubicBezTo>
                  <a:cubicBezTo>
                    <a:pt x="1" y="66"/>
                    <a:pt x="0" y="66"/>
                    <a:pt x="0" y="66"/>
                  </a:cubicBezTo>
                  <a:cubicBezTo>
                    <a:pt x="0" y="63"/>
                    <a:pt x="0" y="61"/>
                    <a:pt x="0" y="58"/>
                  </a:cubicBezTo>
                  <a:cubicBezTo>
                    <a:pt x="1" y="56"/>
                    <a:pt x="4" y="60"/>
                    <a:pt x="5" y="60"/>
                  </a:cubicBezTo>
                  <a:cubicBezTo>
                    <a:pt x="6" y="62"/>
                    <a:pt x="7" y="62"/>
                    <a:pt x="8" y="64"/>
                  </a:cubicBezTo>
                  <a:cubicBezTo>
                    <a:pt x="9" y="64"/>
                    <a:pt x="9" y="66"/>
                    <a:pt x="9" y="67"/>
                  </a:cubicBezTo>
                  <a:cubicBezTo>
                    <a:pt x="8" y="68"/>
                    <a:pt x="7" y="69"/>
                    <a:pt x="7" y="71"/>
                  </a:cubicBezTo>
                  <a:cubicBezTo>
                    <a:pt x="8" y="73"/>
                    <a:pt x="5" y="73"/>
                    <a:pt x="4" y="72"/>
                  </a:cubicBezTo>
                  <a:cubicBezTo>
                    <a:pt x="3" y="71"/>
                    <a:pt x="3" y="71"/>
                    <a:pt x="3" y="71"/>
                  </a:cubicBezTo>
                  <a:close/>
                  <a:moveTo>
                    <a:pt x="148" y="96"/>
                  </a:moveTo>
                  <a:cubicBezTo>
                    <a:pt x="148" y="96"/>
                    <a:pt x="148" y="96"/>
                    <a:pt x="148" y="96"/>
                  </a:cubicBezTo>
                  <a:cubicBezTo>
                    <a:pt x="146" y="94"/>
                    <a:pt x="144" y="92"/>
                    <a:pt x="143" y="91"/>
                  </a:cubicBezTo>
                  <a:cubicBezTo>
                    <a:pt x="142" y="90"/>
                    <a:pt x="142" y="88"/>
                    <a:pt x="139" y="88"/>
                  </a:cubicBezTo>
                  <a:cubicBezTo>
                    <a:pt x="138" y="88"/>
                    <a:pt x="135" y="89"/>
                    <a:pt x="134" y="88"/>
                  </a:cubicBezTo>
                  <a:cubicBezTo>
                    <a:pt x="133" y="86"/>
                    <a:pt x="131" y="79"/>
                    <a:pt x="131" y="77"/>
                  </a:cubicBezTo>
                  <a:cubicBezTo>
                    <a:pt x="133" y="75"/>
                    <a:pt x="135" y="71"/>
                    <a:pt x="135" y="68"/>
                  </a:cubicBezTo>
                  <a:cubicBezTo>
                    <a:pt x="134" y="64"/>
                    <a:pt x="132" y="64"/>
                    <a:pt x="128" y="65"/>
                  </a:cubicBezTo>
                  <a:cubicBezTo>
                    <a:pt x="121" y="66"/>
                    <a:pt x="131" y="55"/>
                    <a:pt x="130" y="54"/>
                  </a:cubicBezTo>
                  <a:cubicBezTo>
                    <a:pt x="126" y="52"/>
                    <a:pt x="122" y="53"/>
                    <a:pt x="117" y="52"/>
                  </a:cubicBezTo>
                  <a:cubicBezTo>
                    <a:pt x="113" y="50"/>
                    <a:pt x="109" y="44"/>
                    <a:pt x="106" y="43"/>
                  </a:cubicBezTo>
                  <a:cubicBezTo>
                    <a:pt x="103" y="41"/>
                    <a:pt x="101" y="39"/>
                    <a:pt x="99" y="41"/>
                  </a:cubicBezTo>
                  <a:cubicBezTo>
                    <a:pt x="95" y="45"/>
                    <a:pt x="95" y="42"/>
                    <a:pt x="92" y="40"/>
                  </a:cubicBezTo>
                  <a:cubicBezTo>
                    <a:pt x="91" y="39"/>
                    <a:pt x="88" y="42"/>
                    <a:pt x="87" y="39"/>
                  </a:cubicBezTo>
                  <a:cubicBezTo>
                    <a:pt x="86" y="38"/>
                    <a:pt x="85" y="34"/>
                    <a:pt x="85" y="32"/>
                  </a:cubicBezTo>
                  <a:cubicBezTo>
                    <a:pt x="86" y="27"/>
                    <a:pt x="80" y="32"/>
                    <a:pt x="79" y="32"/>
                  </a:cubicBezTo>
                  <a:cubicBezTo>
                    <a:pt x="77" y="33"/>
                    <a:pt x="77" y="30"/>
                    <a:pt x="77" y="29"/>
                  </a:cubicBezTo>
                  <a:cubicBezTo>
                    <a:pt x="75" y="22"/>
                    <a:pt x="71" y="22"/>
                    <a:pt x="64" y="21"/>
                  </a:cubicBezTo>
                  <a:cubicBezTo>
                    <a:pt x="60" y="21"/>
                    <a:pt x="62" y="19"/>
                    <a:pt x="62" y="16"/>
                  </a:cubicBezTo>
                  <a:cubicBezTo>
                    <a:pt x="62" y="13"/>
                    <a:pt x="58" y="13"/>
                    <a:pt x="55" y="12"/>
                  </a:cubicBezTo>
                  <a:cubicBezTo>
                    <a:pt x="52" y="11"/>
                    <a:pt x="58" y="4"/>
                    <a:pt x="53" y="4"/>
                  </a:cubicBezTo>
                  <a:cubicBezTo>
                    <a:pt x="49" y="4"/>
                    <a:pt x="50" y="10"/>
                    <a:pt x="44" y="9"/>
                  </a:cubicBezTo>
                  <a:cubicBezTo>
                    <a:pt x="38" y="7"/>
                    <a:pt x="33" y="0"/>
                    <a:pt x="26" y="2"/>
                  </a:cubicBezTo>
                  <a:cubicBezTo>
                    <a:pt x="23" y="3"/>
                    <a:pt x="22" y="5"/>
                    <a:pt x="20" y="6"/>
                  </a:cubicBezTo>
                  <a:cubicBezTo>
                    <a:pt x="19" y="6"/>
                    <a:pt x="18" y="7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11"/>
                    <a:pt x="21" y="17"/>
                    <a:pt x="23" y="19"/>
                  </a:cubicBezTo>
                  <a:cubicBezTo>
                    <a:pt x="26" y="26"/>
                    <a:pt x="30" y="32"/>
                    <a:pt x="31" y="38"/>
                  </a:cubicBezTo>
                  <a:cubicBezTo>
                    <a:pt x="32" y="43"/>
                    <a:pt x="32" y="48"/>
                    <a:pt x="33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4"/>
                    <a:pt x="34" y="49"/>
                    <a:pt x="34" y="49"/>
                  </a:cubicBezTo>
                  <a:cubicBezTo>
                    <a:pt x="34" y="48"/>
                    <a:pt x="34" y="40"/>
                    <a:pt x="35" y="40"/>
                  </a:cubicBezTo>
                  <a:cubicBezTo>
                    <a:pt x="38" y="39"/>
                    <a:pt x="46" y="41"/>
                    <a:pt x="49" y="42"/>
                  </a:cubicBezTo>
                  <a:cubicBezTo>
                    <a:pt x="55" y="43"/>
                    <a:pt x="54" y="44"/>
                    <a:pt x="54" y="50"/>
                  </a:cubicBezTo>
                  <a:cubicBezTo>
                    <a:pt x="54" y="52"/>
                    <a:pt x="56" y="65"/>
                    <a:pt x="52" y="61"/>
                  </a:cubicBezTo>
                  <a:cubicBezTo>
                    <a:pt x="50" y="60"/>
                    <a:pt x="45" y="57"/>
                    <a:pt x="43" y="57"/>
                  </a:cubicBezTo>
                  <a:cubicBezTo>
                    <a:pt x="39" y="57"/>
                    <a:pt x="47" y="63"/>
                    <a:pt x="47" y="64"/>
                  </a:cubicBezTo>
                  <a:cubicBezTo>
                    <a:pt x="50" y="69"/>
                    <a:pt x="54" y="72"/>
                    <a:pt x="58" y="77"/>
                  </a:cubicBezTo>
                  <a:cubicBezTo>
                    <a:pt x="59" y="79"/>
                    <a:pt x="59" y="80"/>
                    <a:pt x="62" y="81"/>
                  </a:cubicBezTo>
                  <a:cubicBezTo>
                    <a:pt x="64" y="82"/>
                    <a:pt x="66" y="84"/>
                    <a:pt x="65" y="86"/>
                  </a:cubicBezTo>
                  <a:cubicBezTo>
                    <a:pt x="65" y="90"/>
                    <a:pt x="65" y="92"/>
                    <a:pt x="62" y="94"/>
                  </a:cubicBezTo>
                  <a:cubicBezTo>
                    <a:pt x="60" y="95"/>
                    <a:pt x="62" y="105"/>
                    <a:pt x="61" y="108"/>
                  </a:cubicBezTo>
                  <a:cubicBezTo>
                    <a:pt x="60" y="113"/>
                    <a:pt x="67" y="119"/>
                    <a:pt x="60" y="123"/>
                  </a:cubicBezTo>
                  <a:cubicBezTo>
                    <a:pt x="58" y="126"/>
                    <a:pt x="53" y="129"/>
                    <a:pt x="50" y="130"/>
                  </a:cubicBezTo>
                  <a:cubicBezTo>
                    <a:pt x="47" y="130"/>
                    <a:pt x="45" y="131"/>
                    <a:pt x="44" y="127"/>
                  </a:cubicBezTo>
                  <a:cubicBezTo>
                    <a:pt x="43" y="125"/>
                    <a:pt x="43" y="124"/>
                    <a:pt x="42" y="122"/>
                  </a:cubicBezTo>
                  <a:cubicBezTo>
                    <a:pt x="41" y="119"/>
                    <a:pt x="42" y="115"/>
                    <a:pt x="41" y="112"/>
                  </a:cubicBezTo>
                  <a:cubicBezTo>
                    <a:pt x="39" y="107"/>
                    <a:pt x="39" y="107"/>
                    <a:pt x="39" y="107"/>
                  </a:cubicBezTo>
                  <a:cubicBezTo>
                    <a:pt x="38" y="105"/>
                    <a:pt x="36" y="103"/>
                    <a:pt x="35" y="101"/>
                  </a:cubicBezTo>
                  <a:cubicBezTo>
                    <a:pt x="32" y="98"/>
                    <a:pt x="28" y="92"/>
                    <a:pt x="24" y="90"/>
                  </a:cubicBezTo>
                  <a:cubicBezTo>
                    <a:pt x="22" y="88"/>
                    <a:pt x="17" y="86"/>
                    <a:pt x="14" y="87"/>
                  </a:cubicBezTo>
                  <a:cubicBezTo>
                    <a:pt x="13" y="88"/>
                    <a:pt x="11" y="90"/>
                    <a:pt x="9" y="91"/>
                  </a:cubicBezTo>
                  <a:cubicBezTo>
                    <a:pt x="4" y="92"/>
                    <a:pt x="12" y="97"/>
                    <a:pt x="14" y="99"/>
                  </a:cubicBezTo>
                  <a:cubicBezTo>
                    <a:pt x="18" y="104"/>
                    <a:pt x="22" y="109"/>
                    <a:pt x="25" y="114"/>
                  </a:cubicBezTo>
                  <a:cubicBezTo>
                    <a:pt x="26" y="118"/>
                    <a:pt x="30" y="120"/>
                    <a:pt x="30" y="123"/>
                  </a:cubicBezTo>
                  <a:cubicBezTo>
                    <a:pt x="31" y="124"/>
                    <a:pt x="32" y="128"/>
                    <a:pt x="31" y="130"/>
                  </a:cubicBezTo>
                  <a:cubicBezTo>
                    <a:pt x="31" y="131"/>
                    <a:pt x="29" y="133"/>
                    <a:pt x="30" y="135"/>
                  </a:cubicBezTo>
                  <a:cubicBezTo>
                    <a:pt x="31" y="138"/>
                    <a:pt x="33" y="141"/>
                    <a:pt x="36" y="143"/>
                  </a:cubicBezTo>
                  <a:cubicBezTo>
                    <a:pt x="39" y="145"/>
                    <a:pt x="40" y="147"/>
                    <a:pt x="42" y="150"/>
                  </a:cubicBezTo>
                  <a:cubicBezTo>
                    <a:pt x="46" y="156"/>
                    <a:pt x="52" y="163"/>
                    <a:pt x="58" y="167"/>
                  </a:cubicBezTo>
                  <a:cubicBezTo>
                    <a:pt x="67" y="175"/>
                    <a:pt x="76" y="178"/>
                    <a:pt x="86" y="184"/>
                  </a:cubicBezTo>
                  <a:cubicBezTo>
                    <a:pt x="92" y="187"/>
                    <a:pt x="96" y="192"/>
                    <a:pt x="101" y="195"/>
                  </a:cubicBezTo>
                  <a:cubicBezTo>
                    <a:pt x="103" y="196"/>
                    <a:pt x="105" y="197"/>
                    <a:pt x="107" y="197"/>
                  </a:cubicBezTo>
                  <a:cubicBezTo>
                    <a:pt x="111" y="200"/>
                    <a:pt x="111" y="203"/>
                    <a:pt x="118" y="204"/>
                  </a:cubicBezTo>
                  <a:cubicBezTo>
                    <a:pt x="124" y="204"/>
                    <a:pt x="124" y="204"/>
                    <a:pt x="124" y="204"/>
                  </a:cubicBezTo>
                  <a:cubicBezTo>
                    <a:pt x="126" y="205"/>
                    <a:pt x="124" y="208"/>
                    <a:pt x="128" y="208"/>
                  </a:cubicBezTo>
                  <a:cubicBezTo>
                    <a:pt x="131" y="209"/>
                    <a:pt x="133" y="212"/>
                    <a:pt x="137" y="214"/>
                  </a:cubicBezTo>
                  <a:cubicBezTo>
                    <a:pt x="141" y="214"/>
                    <a:pt x="135" y="220"/>
                    <a:pt x="140" y="220"/>
                  </a:cubicBezTo>
                  <a:cubicBezTo>
                    <a:pt x="146" y="220"/>
                    <a:pt x="142" y="227"/>
                    <a:pt x="145" y="229"/>
                  </a:cubicBezTo>
                  <a:cubicBezTo>
                    <a:pt x="146" y="229"/>
                    <a:pt x="146" y="226"/>
                    <a:pt x="146" y="225"/>
                  </a:cubicBezTo>
                  <a:cubicBezTo>
                    <a:pt x="147" y="222"/>
                    <a:pt x="152" y="227"/>
                    <a:pt x="151" y="228"/>
                  </a:cubicBezTo>
                  <a:cubicBezTo>
                    <a:pt x="150" y="230"/>
                    <a:pt x="150" y="232"/>
                    <a:pt x="152" y="233"/>
                  </a:cubicBezTo>
                  <a:cubicBezTo>
                    <a:pt x="155" y="234"/>
                    <a:pt x="156" y="232"/>
                    <a:pt x="158" y="231"/>
                  </a:cubicBezTo>
                  <a:cubicBezTo>
                    <a:pt x="167" y="227"/>
                    <a:pt x="175" y="242"/>
                    <a:pt x="178" y="248"/>
                  </a:cubicBezTo>
                  <a:cubicBezTo>
                    <a:pt x="179" y="251"/>
                    <a:pt x="179" y="251"/>
                    <a:pt x="179" y="251"/>
                  </a:cubicBezTo>
                  <a:cubicBezTo>
                    <a:pt x="179" y="254"/>
                    <a:pt x="184" y="257"/>
                    <a:pt x="184" y="260"/>
                  </a:cubicBezTo>
                  <a:cubicBezTo>
                    <a:pt x="185" y="261"/>
                    <a:pt x="184" y="262"/>
                    <a:pt x="185" y="263"/>
                  </a:cubicBezTo>
                  <a:cubicBezTo>
                    <a:pt x="186" y="265"/>
                    <a:pt x="188" y="267"/>
                    <a:pt x="189" y="268"/>
                  </a:cubicBezTo>
                  <a:cubicBezTo>
                    <a:pt x="190" y="270"/>
                    <a:pt x="193" y="274"/>
                    <a:pt x="192" y="276"/>
                  </a:cubicBezTo>
                  <a:cubicBezTo>
                    <a:pt x="192" y="278"/>
                    <a:pt x="190" y="277"/>
                    <a:pt x="188" y="278"/>
                  </a:cubicBezTo>
                  <a:cubicBezTo>
                    <a:pt x="188" y="279"/>
                    <a:pt x="187" y="280"/>
                    <a:pt x="186" y="282"/>
                  </a:cubicBezTo>
                  <a:cubicBezTo>
                    <a:pt x="186" y="282"/>
                    <a:pt x="187" y="284"/>
                    <a:pt x="186" y="284"/>
                  </a:cubicBezTo>
                  <a:cubicBezTo>
                    <a:pt x="185" y="284"/>
                    <a:pt x="185" y="283"/>
                    <a:pt x="184" y="283"/>
                  </a:cubicBezTo>
                  <a:cubicBezTo>
                    <a:pt x="184" y="284"/>
                    <a:pt x="184" y="287"/>
                    <a:pt x="184" y="288"/>
                  </a:cubicBezTo>
                  <a:cubicBezTo>
                    <a:pt x="184" y="288"/>
                    <a:pt x="187" y="287"/>
                    <a:pt x="188" y="287"/>
                  </a:cubicBezTo>
                  <a:cubicBezTo>
                    <a:pt x="189" y="287"/>
                    <a:pt x="189" y="288"/>
                    <a:pt x="190" y="289"/>
                  </a:cubicBezTo>
                  <a:cubicBezTo>
                    <a:pt x="192" y="289"/>
                    <a:pt x="196" y="289"/>
                    <a:pt x="196" y="290"/>
                  </a:cubicBezTo>
                  <a:cubicBezTo>
                    <a:pt x="198" y="291"/>
                    <a:pt x="197" y="293"/>
                    <a:pt x="199" y="294"/>
                  </a:cubicBezTo>
                  <a:cubicBezTo>
                    <a:pt x="201" y="295"/>
                    <a:pt x="202" y="295"/>
                    <a:pt x="203" y="296"/>
                  </a:cubicBezTo>
                  <a:cubicBezTo>
                    <a:pt x="206" y="298"/>
                    <a:pt x="206" y="298"/>
                    <a:pt x="209" y="298"/>
                  </a:cubicBezTo>
                  <a:cubicBezTo>
                    <a:pt x="211" y="298"/>
                    <a:pt x="214" y="298"/>
                    <a:pt x="214" y="300"/>
                  </a:cubicBezTo>
                  <a:cubicBezTo>
                    <a:pt x="214" y="301"/>
                    <a:pt x="215" y="302"/>
                    <a:pt x="215" y="303"/>
                  </a:cubicBezTo>
                  <a:cubicBezTo>
                    <a:pt x="215" y="305"/>
                    <a:pt x="213" y="306"/>
                    <a:pt x="213" y="308"/>
                  </a:cubicBezTo>
                  <a:cubicBezTo>
                    <a:pt x="213" y="311"/>
                    <a:pt x="213" y="314"/>
                    <a:pt x="212" y="317"/>
                  </a:cubicBezTo>
                  <a:cubicBezTo>
                    <a:pt x="211" y="321"/>
                    <a:pt x="210" y="322"/>
                    <a:pt x="210" y="327"/>
                  </a:cubicBezTo>
                  <a:cubicBezTo>
                    <a:pt x="209" y="328"/>
                    <a:pt x="210" y="330"/>
                    <a:pt x="210" y="331"/>
                  </a:cubicBezTo>
                  <a:cubicBezTo>
                    <a:pt x="209" y="333"/>
                    <a:pt x="206" y="335"/>
                    <a:pt x="205" y="336"/>
                  </a:cubicBezTo>
                  <a:cubicBezTo>
                    <a:pt x="204" y="337"/>
                    <a:pt x="204" y="340"/>
                    <a:pt x="203" y="341"/>
                  </a:cubicBezTo>
                  <a:cubicBezTo>
                    <a:pt x="203" y="342"/>
                    <a:pt x="203" y="344"/>
                    <a:pt x="204" y="345"/>
                  </a:cubicBezTo>
                  <a:cubicBezTo>
                    <a:pt x="205" y="346"/>
                    <a:pt x="208" y="342"/>
                    <a:pt x="209" y="345"/>
                  </a:cubicBezTo>
                  <a:cubicBezTo>
                    <a:pt x="209" y="346"/>
                    <a:pt x="210" y="347"/>
                    <a:pt x="210" y="348"/>
                  </a:cubicBezTo>
                  <a:cubicBezTo>
                    <a:pt x="209" y="350"/>
                    <a:pt x="208" y="351"/>
                    <a:pt x="208" y="353"/>
                  </a:cubicBezTo>
                  <a:cubicBezTo>
                    <a:pt x="207" y="355"/>
                    <a:pt x="205" y="355"/>
                    <a:pt x="205" y="357"/>
                  </a:cubicBezTo>
                  <a:cubicBezTo>
                    <a:pt x="204" y="360"/>
                    <a:pt x="204" y="364"/>
                    <a:pt x="207" y="365"/>
                  </a:cubicBezTo>
                  <a:cubicBezTo>
                    <a:pt x="208" y="365"/>
                    <a:pt x="210" y="364"/>
                    <a:pt x="212" y="364"/>
                  </a:cubicBezTo>
                  <a:cubicBezTo>
                    <a:pt x="212" y="364"/>
                    <a:pt x="212" y="365"/>
                    <a:pt x="212" y="365"/>
                  </a:cubicBezTo>
                  <a:cubicBezTo>
                    <a:pt x="212" y="365"/>
                    <a:pt x="212" y="365"/>
                    <a:pt x="212" y="365"/>
                  </a:cubicBezTo>
                  <a:cubicBezTo>
                    <a:pt x="213" y="364"/>
                    <a:pt x="216" y="362"/>
                    <a:pt x="218" y="362"/>
                  </a:cubicBezTo>
                  <a:cubicBezTo>
                    <a:pt x="219" y="362"/>
                    <a:pt x="220" y="364"/>
                    <a:pt x="221" y="365"/>
                  </a:cubicBezTo>
                  <a:cubicBezTo>
                    <a:pt x="224" y="366"/>
                    <a:pt x="228" y="365"/>
                    <a:pt x="230" y="366"/>
                  </a:cubicBezTo>
                  <a:cubicBezTo>
                    <a:pt x="233" y="369"/>
                    <a:pt x="232" y="369"/>
                    <a:pt x="236" y="369"/>
                  </a:cubicBezTo>
                  <a:cubicBezTo>
                    <a:pt x="240" y="369"/>
                    <a:pt x="241" y="373"/>
                    <a:pt x="244" y="375"/>
                  </a:cubicBezTo>
                  <a:cubicBezTo>
                    <a:pt x="247" y="379"/>
                    <a:pt x="250" y="378"/>
                    <a:pt x="255" y="378"/>
                  </a:cubicBezTo>
                  <a:cubicBezTo>
                    <a:pt x="257" y="378"/>
                    <a:pt x="257" y="379"/>
                    <a:pt x="259" y="380"/>
                  </a:cubicBezTo>
                  <a:cubicBezTo>
                    <a:pt x="265" y="382"/>
                    <a:pt x="275" y="385"/>
                    <a:pt x="273" y="375"/>
                  </a:cubicBezTo>
                  <a:cubicBezTo>
                    <a:pt x="272" y="373"/>
                    <a:pt x="274" y="373"/>
                    <a:pt x="274" y="371"/>
                  </a:cubicBezTo>
                  <a:cubicBezTo>
                    <a:pt x="275" y="370"/>
                    <a:pt x="274" y="366"/>
                    <a:pt x="277" y="366"/>
                  </a:cubicBezTo>
                  <a:cubicBezTo>
                    <a:pt x="280" y="367"/>
                    <a:pt x="283" y="372"/>
                    <a:pt x="285" y="372"/>
                  </a:cubicBezTo>
                  <a:cubicBezTo>
                    <a:pt x="285" y="372"/>
                    <a:pt x="285" y="372"/>
                    <a:pt x="285" y="372"/>
                  </a:cubicBezTo>
                  <a:cubicBezTo>
                    <a:pt x="285" y="370"/>
                    <a:pt x="285" y="366"/>
                    <a:pt x="286" y="364"/>
                  </a:cubicBezTo>
                  <a:cubicBezTo>
                    <a:pt x="287" y="362"/>
                    <a:pt x="289" y="360"/>
                    <a:pt x="290" y="358"/>
                  </a:cubicBezTo>
                  <a:cubicBezTo>
                    <a:pt x="291" y="355"/>
                    <a:pt x="292" y="357"/>
                    <a:pt x="294" y="356"/>
                  </a:cubicBezTo>
                  <a:cubicBezTo>
                    <a:pt x="296" y="356"/>
                    <a:pt x="298" y="353"/>
                    <a:pt x="299" y="351"/>
                  </a:cubicBezTo>
                  <a:cubicBezTo>
                    <a:pt x="303" y="348"/>
                    <a:pt x="300" y="349"/>
                    <a:pt x="298" y="345"/>
                  </a:cubicBezTo>
                  <a:cubicBezTo>
                    <a:pt x="297" y="343"/>
                    <a:pt x="293" y="340"/>
                    <a:pt x="293" y="338"/>
                  </a:cubicBezTo>
                  <a:cubicBezTo>
                    <a:pt x="293" y="336"/>
                    <a:pt x="296" y="334"/>
                    <a:pt x="297" y="332"/>
                  </a:cubicBezTo>
                  <a:cubicBezTo>
                    <a:pt x="300" y="329"/>
                    <a:pt x="288" y="325"/>
                    <a:pt x="295" y="319"/>
                  </a:cubicBezTo>
                  <a:cubicBezTo>
                    <a:pt x="297" y="318"/>
                    <a:pt x="298" y="319"/>
                    <a:pt x="299" y="320"/>
                  </a:cubicBezTo>
                  <a:cubicBezTo>
                    <a:pt x="299" y="320"/>
                    <a:pt x="299" y="320"/>
                    <a:pt x="299" y="320"/>
                  </a:cubicBezTo>
                  <a:cubicBezTo>
                    <a:pt x="300" y="312"/>
                    <a:pt x="300" y="312"/>
                    <a:pt x="300" y="312"/>
                  </a:cubicBezTo>
                  <a:cubicBezTo>
                    <a:pt x="300" y="309"/>
                    <a:pt x="300" y="306"/>
                    <a:pt x="298" y="303"/>
                  </a:cubicBezTo>
                  <a:cubicBezTo>
                    <a:pt x="295" y="300"/>
                    <a:pt x="289" y="301"/>
                    <a:pt x="288" y="298"/>
                  </a:cubicBezTo>
                  <a:cubicBezTo>
                    <a:pt x="287" y="297"/>
                    <a:pt x="288" y="294"/>
                    <a:pt x="286" y="293"/>
                  </a:cubicBezTo>
                  <a:cubicBezTo>
                    <a:pt x="283" y="290"/>
                    <a:pt x="281" y="288"/>
                    <a:pt x="278" y="285"/>
                  </a:cubicBezTo>
                  <a:cubicBezTo>
                    <a:pt x="275" y="282"/>
                    <a:pt x="277" y="278"/>
                    <a:pt x="275" y="274"/>
                  </a:cubicBezTo>
                  <a:cubicBezTo>
                    <a:pt x="274" y="272"/>
                    <a:pt x="272" y="271"/>
                    <a:pt x="271" y="269"/>
                  </a:cubicBezTo>
                  <a:cubicBezTo>
                    <a:pt x="250" y="255"/>
                    <a:pt x="250" y="255"/>
                    <a:pt x="250" y="255"/>
                  </a:cubicBezTo>
                  <a:cubicBezTo>
                    <a:pt x="244" y="251"/>
                    <a:pt x="239" y="243"/>
                    <a:pt x="235" y="238"/>
                  </a:cubicBezTo>
                  <a:cubicBezTo>
                    <a:pt x="233" y="235"/>
                    <a:pt x="229" y="230"/>
                    <a:pt x="227" y="228"/>
                  </a:cubicBezTo>
                  <a:cubicBezTo>
                    <a:pt x="221" y="228"/>
                    <a:pt x="217" y="225"/>
                    <a:pt x="211" y="226"/>
                  </a:cubicBezTo>
                  <a:cubicBezTo>
                    <a:pt x="207" y="227"/>
                    <a:pt x="205" y="231"/>
                    <a:pt x="201" y="229"/>
                  </a:cubicBezTo>
                  <a:cubicBezTo>
                    <a:pt x="193" y="225"/>
                    <a:pt x="191" y="214"/>
                    <a:pt x="190" y="206"/>
                  </a:cubicBezTo>
                  <a:cubicBezTo>
                    <a:pt x="188" y="201"/>
                    <a:pt x="182" y="199"/>
                    <a:pt x="179" y="195"/>
                  </a:cubicBezTo>
                  <a:cubicBezTo>
                    <a:pt x="178" y="193"/>
                    <a:pt x="178" y="190"/>
                    <a:pt x="178" y="188"/>
                  </a:cubicBezTo>
                  <a:cubicBezTo>
                    <a:pt x="175" y="182"/>
                    <a:pt x="171" y="176"/>
                    <a:pt x="168" y="171"/>
                  </a:cubicBezTo>
                  <a:cubicBezTo>
                    <a:pt x="164" y="165"/>
                    <a:pt x="163" y="160"/>
                    <a:pt x="161" y="154"/>
                  </a:cubicBezTo>
                  <a:cubicBezTo>
                    <a:pt x="161" y="152"/>
                    <a:pt x="159" y="146"/>
                    <a:pt x="160" y="144"/>
                  </a:cubicBezTo>
                  <a:cubicBezTo>
                    <a:pt x="160" y="139"/>
                    <a:pt x="155" y="139"/>
                    <a:pt x="152" y="136"/>
                  </a:cubicBezTo>
                  <a:cubicBezTo>
                    <a:pt x="149" y="133"/>
                    <a:pt x="147" y="130"/>
                    <a:pt x="144" y="127"/>
                  </a:cubicBezTo>
                  <a:cubicBezTo>
                    <a:pt x="143" y="126"/>
                    <a:pt x="139" y="121"/>
                    <a:pt x="139" y="120"/>
                  </a:cubicBezTo>
                  <a:cubicBezTo>
                    <a:pt x="139" y="119"/>
                    <a:pt x="143" y="116"/>
                    <a:pt x="144" y="115"/>
                  </a:cubicBezTo>
                  <a:cubicBezTo>
                    <a:pt x="146" y="113"/>
                    <a:pt x="153" y="109"/>
                    <a:pt x="153" y="106"/>
                  </a:cubicBezTo>
                  <a:cubicBezTo>
                    <a:pt x="155" y="101"/>
                    <a:pt x="155" y="101"/>
                    <a:pt x="155" y="101"/>
                  </a:cubicBezTo>
                  <a:cubicBezTo>
                    <a:pt x="153" y="100"/>
                    <a:pt x="150" y="98"/>
                    <a:pt x="148" y="9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4688" y="2896"/>
              <a:ext cx="923" cy="1168"/>
            </a:xfrm>
            <a:custGeom>
              <a:avLst/>
              <a:gdLst>
                <a:gd name="T0" fmla="*/ 0 w 303"/>
                <a:gd name="T1" fmla="*/ 66 h 385"/>
                <a:gd name="T2" fmla="*/ 8 w 303"/>
                <a:gd name="T3" fmla="*/ 64 h 385"/>
                <a:gd name="T4" fmla="*/ 4 w 303"/>
                <a:gd name="T5" fmla="*/ 72 h 385"/>
                <a:gd name="T6" fmla="*/ 148 w 303"/>
                <a:gd name="T7" fmla="*/ 96 h 385"/>
                <a:gd name="T8" fmla="*/ 134 w 303"/>
                <a:gd name="T9" fmla="*/ 88 h 385"/>
                <a:gd name="T10" fmla="*/ 128 w 303"/>
                <a:gd name="T11" fmla="*/ 65 h 385"/>
                <a:gd name="T12" fmla="*/ 106 w 303"/>
                <a:gd name="T13" fmla="*/ 43 h 385"/>
                <a:gd name="T14" fmla="*/ 87 w 303"/>
                <a:gd name="T15" fmla="*/ 39 h 385"/>
                <a:gd name="T16" fmla="*/ 77 w 303"/>
                <a:gd name="T17" fmla="*/ 29 h 385"/>
                <a:gd name="T18" fmla="*/ 55 w 303"/>
                <a:gd name="T19" fmla="*/ 12 h 385"/>
                <a:gd name="T20" fmla="*/ 26 w 303"/>
                <a:gd name="T21" fmla="*/ 2 h 385"/>
                <a:gd name="T22" fmla="*/ 16 w 303"/>
                <a:gd name="T23" fmla="*/ 8 h 385"/>
                <a:gd name="T24" fmla="*/ 33 w 303"/>
                <a:gd name="T25" fmla="*/ 53 h 385"/>
                <a:gd name="T26" fmla="*/ 34 w 303"/>
                <a:gd name="T27" fmla="*/ 49 h 385"/>
                <a:gd name="T28" fmla="*/ 54 w 303"/>
                <a:gd name="T29" fmla="*/ 50 h 385"/>
                <a:gd name="T30" fmla="*/ 47 w 303"/>
                <a:gd name="T31" fmla="*/ 64 h 385"/>
                <a:gd name="T32" fmla="*/ 65 w 303"/>
                <a:gd name="T33" fmla="*/ 86 h 385"/>
                <a:gd name="T34" fmla="*/ 60 w 303"/>
                <a:gd name="T35" fmla="*/ 123 h 385"/>
                <a:gd name="T36" fmla="*/ 42 w 303"/>
                <a:gd name="T37" fmla="*/ 122 h 385"/>
                <a:gd name="T38" fmla="*/ 35 w 303"/>
                <a:gd name="T39" fmla="*/ 101 h 385"/>
                <a:gd name="T40" fmla="*/ 9 w 303"/>
                <a:gd name="T41" fmla="*/ 91 h 385"/>
                <a:gd name="T42" fmla="*/ 30 w 303"/>
                <a:gd name="T43" fmla="*/ 123 h 385"/>
                <a:gd name="T44" fmla="*/ 36 w 303"/>
                <a:gd name="T45" fmla="*/ 143 h 385"/>
                <a:gd name="T46" fmla="*/ 86 w 303"/>
                <a:gd name="T47" fmla="*/ 184 h 385"/>
                <a:gd name="T48" fmla="*/ 118 w 303"/>
                <a:gd name="T49" fmla="*/ 204 h 385"/>
                <a:gd name="T50" fmla="*/ 137 w 303"/>
                <a:gd name="T51" fmla="*/ 214 h 385"/>
                <a:gd name="T52" fmla="*/ 146 w 303"/>
                <a:gd name="T53" fmla="*/ 225 h 385"/>
                <a:gd name="T54" fmla="*/ 158 w 303"/>
                <a:gd name="T55" fmla="*/ 231 h 385"/>
                <a:gd name="T56" fmla="*/ 184 w 303"/>
                <a:gd name="T57" fmla="*/ 260 h 385"/>
                <a:gd name="T58" fmla="*/ 192 w 303"/>
                <a:gd name="T59" fmla="*/ 276 h 385"/>
                <a:gd name="T60" fmla="*/ 186 w 303"/>
                <a:gd name="T61" fmla="*/ 284 h 385"/>
                <a:gd name="T62" fmla="*/ 188 w 303"/>
                <a:gd name="T63" fmla="*/ 287 h 385"/>
                <a:gd name="T64" fmla="*/ 199 w 303"/>
                <a:gd name="T65" fmla="*/ 294 h 385"/>
                <a:gd name="T66" fmla="*/ 214 w 303"/>
                <a:gd name="T67" fmla="*/ 300 h 385"/>
                <a:gd name="T68" fmla="*/ 212 w 303"/>
                <a:gd name="T69" fmla="*/ 317 h 385"/>
                <a:gd name="T70" fmla="*/ 205 w 303"/>
                <a:gd name="T71" fmla="*/ 336 h 385"/>
                <a:gd name="T72" fmla="*/ 209 w 303"/>
                <a:gd name="T73" fmla="*/ 345 h 385"/>
                <a:gd name="T74" fmla="*/ 205 w 303"/>
                <a:gd name="T75" fmla="*/ 357 h 385"/>
                <a:gd name="T76" fmla="*/ 212 w 303"/>
                <a:gd name="T77" fmla="*/ 365 h 385"/>
                <a:gd name="T78" fmla="*/ 221 w 303"/>
                <a:gd name="T79" fmla="*/ 365 h 385"/>
                <a:gd name="T80" fmla="*/ 244 w 303"/>
                <a:gd name="T81" fmla="*/ 375 h 385"/>
                <a:gd name="T82" fmla="*/ 273 w 303"/>
                <a:gd name="T83" fmla="*/ 375 h 385"/>
                <a:gd name="T84" fmla="*/ 285 w 303"/>
                <a:gd name="T85" fmla="*/ 372 h 385"/>
                <a:gd name="T86" fmla="*/ 290 w 303"/>
                <a:gd name="T87" fmla="*/ 358 h 385"/>
                <a:gd name="T88" fmla="*/ 298 w 303"/>
                <a:gd name="T89" fmla="*/ 345 h 385"/>
                <a:gd name="T90" fmla="*/ 295 w 303"/>
                <a:gd name="T91" fmla="*/ 319 h 385"/>
                <a:gd name="T92" fmla="*/ 300 w 303"/>
                <a:gd name="T93" fmla="*/ 312 h 385"/>
                <a:gd name="T94" fmla="*/ 286 w 303"/>
                <a:gd name="T95" fmla="*/ 293 h 385"/>
                <a:gd name="T96" fmla="*/ 271 w 303"/>
                <a:gd name="T97" fmla="*/ 269 h 385"/>
                <a:gd name="T98" fmla="*/ 227 w 303"/>
                <a:gd name="T99" fmla="*/ 228 h 385"/>
                <a:gd name="T100" fmla="*/ 190 w 303"/>
                <a:gd name="T101" fmla="*/ 206 h 385"/>
                <a:gd name="T102" fmla="*/ 168 w 303"/>
                <a:gd name="T103" fmla="*/ 171 h 385"/>
                <a:gd name="T104" fmla="*/ 152 w 303"/>
                <a:gd name="T105" fmla="*/ 136 h 385"/>
                <a:gd name="T106" fmla="*/ 144 w 303"/>
                <a:gd name="T107" fmla="*/ 115 h 385"/>
                <a:gd name="T108" fmla="*/ 148 w 303"/>
                <a:gd name="T109" fmla="*/ 96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3" h="385">
                  <a:moveTo>
                    <a:pt x="3" y="71"/>
                  </a:moveTo>
                  <a:cubicBezTo>
                    <a:pt x="3" y="70"/>
                    <a:pt x="2" y="68"/>
                    <a:pt x="2" y="67"/>
                  </a:cubicBezTo>
                  <a:cubicBezTo>
                    <a:pt x="1" y="66"/>
                    <a:pt x="0" y="66"/>
                    <a:pt x="0" y="66"/>
                  </a:cubicBezTo>
                  <a:cubicBezTo>
                    <a:pt x="0" y="63"/>
                    <a:pt x="0" y="61"/>
                    <a:pt x="0" y="58"/>
                  </a:cubicBezTo>
                  <a:cubicBezTo>
                    <a:pt x="1" y="56"/>
                    <a:pt x="4" y="60"/>
                    <a:pt x="5" y="60"/>
                  </a:cubicBezTo>
                  <a:cubicBezTo>
                    <a:pt x="6" y="62"/>
                    <a:pt x="7" y="62"/>
                    <a:pt x="8" y="64"/>
                  </a:cubicBezTo>
                  <a:cubicBezTo>
                    <a:pt x="9" y="64"/>
                    <a:pt x="9" y="66"/>
                    <a:pt x="9" y="67"/>
                  </a:cubicBezTo>
                  <a:cubicBezTo>
                    <a:pt x="8" y="68"/>
                    <a:pt x="7" y="69"/>
                    <a:pt x="7" y="71"/>
                  </a:cubicBezTo>
                  <a:cubicBezTo>
                    <a:pt x="8" y="73"/>
                    <a:pt x="5" y="73"/>
                    <a:pt x="4" y="72"/>
                  </a:cubicBezTo>
                  <a:cubicBezTo>
                    <a:pt x="3" y="71"/>
                    <a:pt x="3" y="71"/>
                    <a:pt x="3" y="71"/>
                  </a:cubicBezTo>
                  <a:close/>
                  <a:moveTo>
                    <a:pt x="148" y="96"/>
                  </a:moveTo>
                  <a:cubicBezTo>
                    <a:pt x="148" y="96"/>
                    <a:pt x="148" y="96"/>
                    <a:pt x="148" y="96"/>
                  </a:cubicBezTo>
                  <a:cubicBezTo>
                    <a:pt x="146" y="94"/>
                    <a:pt x="144" y="92"/>
                    <a:pt x="143" y="91"/>
                  </a:cubicBezTo>
                  <a:cubicBezTo>
                    <a:pt x="142" y="90"/>
                    <a:pt x="142" y="88"/>
                    <a:pt x="139" y="88"/>
                  </a:cubicBezTo>
                  <a:cubicBezTo>
                    <a:pt x="138" y="88"/>
                    <a:pt x="135" y="89"/>
                    <a:pt x="134" y="88"/>
                  </a:cubicBezTo>
                  <a:cubicBezTo>
                    <a:pt x="133" y="86"/>
                    <a:pt x="131" y="79"/>
                    <a:pt x="131" y="77"/>
                  </a:cubicBezTo>
                  <a:cubicBezTo>
                    <a:pt x="133" y="75"/>
                    <a:pt x="135" y="71"/>
                    <a:pt x="135" y="68"/>
                  </a:cubicBezTo>
                  <a:cubicBezTo>
                    <a:pt x="134" y="64"/>
                    <a:pt x="132" y="64"/>
                    <a:pt x="128" y="65"/>
                  </a:cubicBezTo>
                  <a:cubicBezTo>
                    <a:pt x="121" y="66"/>
                    <a:pt x="131" y="55"/>
                    <a:pt x="130" y="54"/>
                  </a:cubicBezTo>
                  <a:cubicBezTo>
                    <a:pt x="126" y="52"/>
                    <a:pt x="122" y="53"/>
                    <a:pt x="117" y="52"/>
                  </a:cubicBezTo>
                  <a:cubicBezTo>
                    <a:pt x="113" y="50"/>
                    <a:pt x="109" y="44"/>
                    <a:pt x="106" y="43"/>
                  </a:cubicBezTo>
                  <a:cubicBezTo>
                    <a:pt x="103" y="41"/>
                    <a:pt x="101" y="39"/>
                    <a:pt x="99" y="41"/>
                  </a:cubicBezTo>
                  <a:cubicBezTo>
                    <a:pt x="95" y="45"/>
                    <a:pt x="95" y="42"/>
                    <a:pt x="92" y="40"/>
                  </a:cubicBezTo>
                  <a:cubicBezTo>
                    <a:pt x="91" y="39"/>
                    <a:pt x="88" y="42"/>
                    <a:pt x="87" y="39"/>
                  </a:cubicBezTo>
                  <a:cubicBezTo>
                    <a:pt x="86" y="38"/>
                    <a:pt x="85" y="34"/>
                    <a:pt x="85" y="32"/>
                  </a:cubicBezTo>
                  <a:cubicBezTo>
                    <a:pt x="86" y="27"/>
                    <a:pt x="80" y="32"/>
                    <a:pt x="79" y="32"/>
                  </a:cubicBezTo>
                  <a:cubicBezTo>
                    <a:pt x="77" y="33"/>
                    <a:pt x="77" y="30"/>
                    <a:pt x="77" y="29"/>
                  </a:cubicBezTo>
                  <a:cubicBezTo>
                    <a:pt x="75" y="22"/>
                    <a:pt x="71" y="22"/>
                    <a:pt x="64" y="21"/>
                  </a:cubicBezTo>
                  <a:cubicBezTo>
                    <a:pt x="60" y="21"/>
                    <a:pt x="62" y="19"/>
                    <a:pt x="62" y="16"/>
                  </a:cubicBezTo>
                  <a:cubicBezTo>
                    <a:pt x="62" y="13"/>
                    <a:pt x="58" y="13"/>
                    <a:pt x="55" y="12"/>
                  </a:cubicBezTo>
                  <a:cubicBezTo>
                    <a:pt x="52" y="11"/>
                    <a:pt x="58" y="4"/>
                    <a:pt x="53" y="4"/>
                  </a:cubicBezTo>
                  <a:cubicBezTo>
                    <a:pt x="49" y="4"/>
                    <a:pt x="50" y="10"/>
                    <a:pt x="44" y="9"/>
                  </a:cubicBezTo>
                  <a:cubicBezTo>
                    <a:pt x="38" y="7"/>
                    <a:pt x="33" y="0"/>
                    <a:pt x="26" y="2"/>
                  </a:cubicBezTo>
                  <a:cubicBezTo>
                    <a:pt x="23" y="3"/>
                    <a:pt x="22" y="5"/>
                    <a:pt x="20" y="6"/>
                  </a:cubicBezTo>
                  <a:cubicBezTo>
                    <a:pt x="19" y="6"/>
                    <a:pt x="18" y="7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11"/>
                    <a:pt x="21" y="17"/>
                    <a:pt x="23" y="19"/>
                  </a:cubicBezTo>
                  <a:cubicBezTo>
                    <a:pt x="26" y="26"/>
                    <a:pt x="30" y="32"/>
                    <a:pt x="31" y="38"/>
                  </a:cubicBezTo>
                  <a:cubicBezTo>
                    <a:pt x="32" y="43"/>
                    <a:pt x="32" y="48"/>
                    <a:pt x="33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4"/>
                    <a:pt x="34" y="49"/>
                    <a:pt x="34" y="49"/>
                  </a:cubicBezTo>
                  <a:cubicBezTo>
                    <a:pt x="34" y="48"/>
                    <a:pt x="34" y="40"/>
                    <a:pt x="35" y="40"/>
                  </a:cubicBezTo>
                  <a:cubicBezTo>
                    <a:pt x="38" y="39"/>
                    <a:pt x="46" y="41"/>
                    <a:pt x="49" y="42"/>
                  </a:cubicBezTo>
                  <a:cubicBezTo>
                    <a:pt x="55" y="43"/>
                    <a:pt x="54" y="44"/>
                    <a:pt x="54" y="50"/>
                  </a:cubicBezTo>
                  <a:cubicBezTo>
                    <a:pt x="54" y="52"/>
                    <a:pt x="56" y="65"/>
                    <a:pt x="52" y="61"/>
                  </a:cubicBezTo>
                  <a:cubicBezTo>
                    <a:pt x="50" y="60"/>
                    <a:pt x="45" y="57"/>
                    <a:pt x="43" y="57"/>
                  </a:cubicBezTo>
                  <a:cubicBezTo>
                    <a:pt x="39" y="57"/>
                    <a:pt x="47" y="63"/>
                    <a:pt x="47" y="64"/>
                  </a:cubicBezTo>
                  <a:cubicBezTo>
                    <a:pt x="50" y="69"/>
                    <a:pt x="54" y="72"/>
                    <a:pt x="58" y="77"/>
                  </a:cubicBezTo>
                  <a:cubicBezTo>
                    <a:pt x="59" y="79"/>
                    <a:pt x="59" y="80"/>
                    <a:pt x="62" y="81"/>
                  </a:cubicBezTo>
                  <a:cubicBezTo>
                    <a:pt x="64" y="82"/>
                    <a:pt x="66" y="84"/>
                    <a:pt x="65" y="86"/>
                  </a:cubicBezTo>
                  <a:cubicBezTo>
                    <a:pt x="65" y="90"/>
                    <a:pt x="65" y="92"/>
                    <a:pt x="62" y="94"/>
                  </a:cubicBezTo>
                  <a:cubicBezTo>
                    <a:pt x="60" y="95"/>
                    <a:pt x="62" y="105"/>
                    <a:pt x="61" y="108"/>
                  </a:cubicBezTo>
                  <a:cubicBezTo>
                    <a:pt x="60" y="113"/>
                    <a:pt x="67" y="119"/>
                    <a:pt x="60" y="123"/>
                  </a:cubicBezTo>
                  <a:cubicBezTo>
                    <a:pt x="58" y="126"/>
                    <a:pt x="53" y="129"/>
                    <a:pt x="50" y="130"/>
                  </a:cubicBezTo>
                  <a:cubicBezTo>
                    <a:pt x="47" y="130"/>
                    <a:pt x="45" y="131"/>
                    <a:pt x="44" y="127"/>
                  </a:cubicBezTo>
                  <a:cubicBezTo>
                    <a:pt x="43" y="125"/>
                    <a:pt x="43" y="124"/>
                    <a:pt x="42" y="122"/>
                  </a:cubicBezTo>
                  <a:cubicBezTo>
                    <a:pt x="41" y="119"/>
                    <a:pt x="42" y="115"/>
                    <a:pt x="41" y="112"/>
                  </a:cubicBezTo>
                  <a:cubicBezTo>
                    <a:pt x="39" y="107"/>
                    <a:pt x="39" y="107"/>
                    <a:pt x="39" y="107"/>
                  </a:cubicBezTo>
                  <a:cubicBezTo>
                    <a:pt x="38" y="105"/>
                    <a:pt x="36" y="103"/>
                    <a:pt x="35" y="101"/>
                  </a:cubicBezTo>
                  <a:cubicBezTo>
                    <a:pt x="32" y="98"/>
                    <a:pt x="28" y="92"/>
                    <a:pt x="24" y="90"/>
                  </a:cubicBezTo>
                  <a:cubicBezTo>
                    <a:pt x="22" y="88"/>
                    <a:pt x="17" y="86"/>
                    <a:pt x="14" y="87"/>
                  </a:cubicBezTo>
                  <a:cubicBezTo>
                    <a:pt x="13" y="88"/>
                    <a:pt x="11" y="90"/>
                    <a:pt x="9" y="91"/>
                  </a:cubicBezTo>
                  <a:cubicBezTo>
                    <a:pt x="4" y="92"/>
                    <a:pt x="12" y="97"/>
                    <a:pt x="14" y="99"/>
                  </a:cubicBezTo>
                  <a:cubicBezTo>
                    <a:pt x="18" y="104"/>
                    <a:pt x="22" y="109"/>
                    <a:pt x="25" y="114"/>
                  </a:cubicBezTo>
                  <a:cubicBezTo>
                    <a:pt x="26" y="118"/>
                    <a:pt x="30" y="120"/>
                    <a:pt x="30" y="123"/>
                  </a:cubicBezTo>
                  <a:cubicBezTo>
                    <a:pt x="31" y="124"/>
                    <a:pt x="32" y="128"/>
                    <a:pt x="31" y="130"/>
                  </a:cubicBezTo>
                  <a:cubicBezTo>
                    <a:pt x="31" y="131"/>
                    <a:pt x="29" y="133"/>
                    <a:pt x="30" y="135"/>
                  </a:cubicBezTo>
                  <a:cubicBezTo>
                    <a:pt x="31" y="138"/>
                    <a:pt x="33" y="141"/>
                    <a:pt x="36" y="143"/>
                  </a:cubicBezTo>
                  <a:cubicBezTo>
                    <a:pt x="39" y="145"/>
                    <a:pt x="40" y="147"/>
                    <a:pt x="42" y="150"/>
                  </a:cubicBezTo>
                  <a:cubicBezTo>
                    <a:pt x="46" y="156"/>
                    <a:pt x="52" y="163"/>
                    <a:pt x="58" y="167"/>
                  </a:cubicBezTo>
                  <a:cubicBezTo>
                    <a:pt x="67" y="175"/>
                    <a:pt x="76" y="178"/>
                    <a:pt x="86" y="184"/>
                  </a:cubicBezTo>
                  <a:cubicBezTo>
                    <a:pt x="92" y="187"/>
                    <a:pt x="96" y="192"/>
                    <a:pt x="101" y="195"/>
                  </a:cubicBezTo>
                  <a:cubicBezTo>
                    <a:pt x="103" y="196"/>
                    <a:pt x="105" y="197"/>
                    <a:pt x="107" y="197"/>
                  </a:cubicBezTo>
                  <a:cubicBezTo>
                    <a:pt x="111" y="200"/>
                    <a:pt x="111" y="203"/>
                    <a:pt x="118" y="204"/>
                  </a:cubicBezTo>
                  <a:cubicBezTo>
                    <a:pt x="124" y="204"/>
                    <a:pt x="124" y="204"/>
                    <a:pt x="124" y="204"/>
                  </a:cubicBezTo>
                  <a:cubicBezTo>
                    <a:pt x="126" y="205"/>
                    <a:pt x="124" y="208"/>
                    <a:pt x="128" y="208"/>
                  </a:cubicBezTo>
                  <a:cubicBezTo>
                    <a:pt x="131" y="209"/>
                    <a:pt x="133" y="212"/>
                    <a:pt x="137" y="214"/>
                  </a:cubicBezTo>
                  <a:cubicBezTo>
                    <a:pt x="141" y="214"/>
                    <a:pt x="135" y="220"/>
                    <a:pt x="140" y="220"/>
                  </a:cubicBezTo>
                  <a:cubicBezTo>
                    <a:pt x="146" y="220"/>
                    <a:pt x="142" y="227"/>
                    <a:pt x="145" y="229"/>
                  </a:cubicBezTo>
                  <a:cubicBezTo>
                    <a:pt x="146" y="229"/>
                    <a:pt x="146" y="226"/>
                    <a:pt x="146" y="225"/>
                  </a:cubicBezTo>
                  <a:cubicBezTo>
                    <a:pt x="147" y="222"/>
                    <a:pt x="152" y="227"/>
                    <a:pt x="151" y="228"/>
                  </a:cubicBezTo>
                  <a:cubicBezTo>
                    <a:pt x="150" y="230"/>
                    <a:pt x="150" y="232"/>
                    <a:pt x="152" y="233"/>
                  </a:cubicBezTo>
                  <a:cubicBezTo>
                    <a:pt x="155" y="234"/>
                    <a:pt x="156" y="232"/>
                    <a:pt x="158" y="231"/>
                  </a:cubicBezTo>
                  <a:cubicBezTo>
                    <a:pt x="167" y="227"/>
                    <a:pt x="175" y="242"/>
                    <a:pt x="178" y="248"/>
                  </a:cubicBezTo>
                  <a:cubicBezTo>
                    <a:pt x="179" y="251"/>
                    <a:pt x="179" y="251"/>
                    <a:pt x="179" y="251"/>
                  </a:cubicBezTo>
                  <a:cubicBezTo>
                    <a:pt x="179" y="254"/>
                    <a:pt x="184" y="257"/>
                    <a:pt x="184" y="260"/>
                  </a:cubicBezTo>
                  <a:cubicBezTo>
                    <a:pt x="185" y="261"/>
                    <a:pt x="184" y="262"/>
                    <a:pt x="185" y="263"/>
                  </a:cubicBezTo>
                  <a:cubicBezTo>
                    <a:pt x="186" y="265"/>
                    <a:pt x="188" y="267"/>
                    <a:pt x="189" y="268"/>
                  </a:cubicBezTo>
                  <a:cubicBezTo>
                    <a:pt x="190" y="270"/>
                    <a:pt x="193" y="274"/>
                    <a:pt x="192" y="276"/>
                  </a:cubicBezTo>
                  <a:cubicBezTo>
                    <a:pt x="192" y="278"/>
                    <a:pt x="190" y="277"/>
                    <a:pt x="188" y="278"/>
                  </a:cubicBezTo>
                  <a:cubicBezTo>
                    <a:pt x="188" y="279"/>
                    <a:pt x="187" y="280"/>
                    <a:pt x="186" y="282"/>
                  </a:cubicBezTo>
                  <a:cubicBezTo>
                    <a:pt x="186" y="282"/>
                    <a:pt x="187" y="284"/>
                    <a:pt x="186" y="284"/>
                  </a:cubicBezTo>
                  <a:cubicBezTo>
                    <a:pt x="185" y="284"/>
                    <a:pt x="185" y="283"/>
                    <a:pt x="184" y="283"/>
                  </a:cubicBezTo>
                  <a:cubicBezTo>
                    <a:pt x="184" y="284"/>
                    <a:pt x="184" y="287"/>
                    <a:pt x="184" y="288"/>
                  </a:cubicBezTo>
                  <a:cubicBezTo>
                    <a:pt x="184" y="288"/>
                    <a:pt x="187" y="287"/>
                    <a:pt x="188" y="287"/>
                  </a:cubicBezTo>
                  <a:cubicBezTo>
                    <a:pt x="189" y="287"/>
                    <a:pt x="189" y="288"/>
                    <a:pt x="190" y="289"/>
                  </a:cubicBezTo>
                  <a:cubicBezTo>
                    <a:pt x="192" y="289"/>
                    <a:pt x="196" y="289"/>
                    <a:pt x="196" y="290"/>
                  </a:cubicBezTo>
                  <a:cubicBezTo>
                    <a:pt x="198" y="291"/>
                    <a:pt x="197" y="293"/>
                    <a:pt x="199" y="294"/>
                  </a:cubicBezTo>
                  <a:cubicBezTo>
                    <a:pt x="201" y="295"/>
                    <a:pt x="202" y="295"/>
                    <a:pt x="203" y="296"/>
                  </a:cubicBezTo>
                  <a:cubicBezTo>
                    <a:pt x="206" y="298"/>
                    <a:pt x="206" y="298"/>
                    <a:pt x="209" y="298"/>
                  </a:cubicBezTo>
                  <a:cubicBezTo>
                    <a:pt x="211" y="298"/>
                    <a:pt x="214" y="298"/>
                    <a:pt x="214" y="300"/>
                  </a:cubicBezTo>
                  <a:cubicBezTo>
                    <a:pt x="214" y="301"/>
                    <a:pt x="215" y="302"/>
                    <a:pt x="215" y="303"/>
                  </a:cubicBezTo>
                  <a:cubicBezTo>
                    <a:pt x="215" y="305"/>
                    <a:pt x="213" y="306"/>
                    <a:pt x="213" y="308"/>
                  </a:cubicBezTo>
                  <a:cubicBezTo>
                    <a:pt x="213" y="311"/>
                    <a:pt x="213" y="314"/>
                    <a:pt x="212" y="317"/>
                  </a:cubicBezTo>
                  <a:cubicBezTo>
                    <a:pt x="211" y="321"/>
                    <a:pt x="210" y="322"/>
                    <a:pt x="210" y="327"/>
                  </a:cubicBezTo>
                  <a:cubicBezTo>
                    <a:pt x="209" y="328"/>
                    <a:pt x="210" y="330"/>
                    <a:pt x="210" y="331"/>
                  </a:cubicBezTo>
                  <a:cubicBezTo>
                    <a:pt x="209" y="333"/>
                    <a:pt x="206" y="335"/>
                    <a:pt x="205" y="336"/>
                  </a:cubicBezTo>
                  <a:cubicBezTo>
                    <a:pt x="204" y="337"/>
                    <a:pt x="204" y="340"/>
                    <a:pt x="203" y="341"/>
                  </a:cubicBezTo>
                  <a:cubicBezTo>
                    <a:pt x="203" y="342"/>
                    <a:pt x="203" y="344"/>
                    <a:pt x="204" y="345"/>
                  </a:cubicBezTo>
                  <a:cubicBezTo>
                    <a:pt x="205" y="346"/>
                    <a:pt x="208" y="342"/>
                    <a:pt x="209" y="345"/>
                  </a:cubicBezTo>
                  <a:cubicBezTo>
                    <a:pt x="209" y="346"/>
                    <a:pt x="210" y="347"/>
                    <a:pt x="210" y="348"/>
                  </a:cubicBezTo>
                  <a:cubicBezTo>
                    <a:pt x="209" y="350"/>
                    <a:pt x="208" y="351"/>
                    <a:pt x="208" y="353"/>
                  </a:cubicBezTo>
                  <a:cubicBezTo>
                    <a:pt x="207" y="355"/>
                    <a:pt x="205" y="355"/>
                    <a:pt x="205" y="357"/>
                  </a:cubicBezTo>
                  <a:cubicBezTo>
                    <a:pt x="204" y="360"/>
                    <a:pt x="204" y="364"/>
                    <a:pt x="207" y="365"/>
                  </a:cubicBezTo>
                  <a:cubicBezTo>
                    <a:pt x="208" y="365"/>
                    <a:pt x="210" y="364"/>
                    <a:pt x="212" y="364"/>
                  </a:cubicBezTo>
                  <a:cubicBezTo>
                    <a:pt x="212" y="364"/>
                    <a:pt x="212" y="365"/>
                    <a:pt x="212" y="365"/>
                  </a:cubicBezTo>
                  <a:cubicBezTo>
                    <a:pt x="212" y="365"/>
                    <a:pt x="212" y="365"/>
                    <a:pt x="212" y="365"/>
                  </a:cubicBezTo>
                  <a:cubicBezTo>
                    <a:pt x="213" y="364"/>
                    <a:pt x="216" y="362"/>
                    <a:pt x="218" y="362"/>
                  </a:cubicBezTo>
                  <a:cubicBezTo>
                    <a:pt x="219" y="362"/>
                    <a:pt x="220" y="364"/>
                    <a:pt x="221" y="365"/>
                  </a:cubicBezTo>
                  <a:cubicBezTo>
                    <a:pt x="224" y="366"/>
                    <a:pt x="228" y="365"/>
                    <a:pt x="230" y="366"/>
                  </a:cubicBezTo>
                  <a:cubicBezTo>
                    <a:pt x="233" y="369"/>
                    <a:pt x="232" y="369"/>
                    <a:pt x="236" y="369"/>
                  </a:cubicBezTo>
                  <a:cubicBezTo>
                    <a:pt x="240" y="369"/>
                    <a:pt x="241" y="373"/>
                    <a:pt x="244" y="375"/>
                  </a:cubicBezTo>
                  <a:cubicBezTo>
                    <a:pt x="247" y="379"/>
                    <a:pt x="250" y="378"/>
                    <a:pt x="255" y="378"/>
                  </a:cubicBezTo>
                  <a:cubicBezTo>
                    <a:pt x="257" y="378"/>
                    <a:pt x="257" y="379"/>
                    <a:pt x="259" y="380"/>
                  </a:cubicBezTo>
                  <a:cubicBezTo>
                    <a:pt x="265" y="382"/>
                    <a:pt x="275" y="385"/>
                    <a:pt x="273" y="375"/>
                  </a:cubicBezTo>
                  <a:cubicBezTo>
                    <a:pt x="272" y="373"/>
                    <a:pt x="274" y="373"/>
                    <a:pt x="274" y="371"/>
                  </a:cubicBezTo>
                  <a:cubicBezTo>
                    <a:pt x="275" y="370"/>
                    <a:pt x="274" y="366"/>
                    <a:pt x="277" y="366"/>
                  </a:cubicBezTo>
                  <a:cubicBezTo>
                    <a:pt x="280" y="367"/>
                    <a:pt x="283" y="372"/>
                    <a:pt x="285" y="372"/>
                  </a:cubicBezTo>
                  <a:cubicBezTo>
                    <a:pt x="285" y="372"/>
                    <a:pt x="285" y="372"/>
                    <a:pt x="285" y="372"/>
                  </a:cubicBezTo>
                  <a:cubicBezTo>
                    <a:pt x="285" y="370"/>
                    <a:pt x="285" y="366"/>
                    <a:pt x="286" y="364"/>
                  </a:cubicBezTo>
                  <a:cubicBezTo>
                    <a:pt x="287" y="362"/>
                    <a:pt x="289" y="360"/>
                    <a:pt x="290" y="358"/>
                  </a:cubicBezTo>
                  <a:cubicBezTo>
                    <a:pt x="291" y="355"/>
                    <a:pt x="292" y="357"/>
                    <a:pt x="294" y="356"/>
                  </a:cubicBezTo>
                  <a:cubicBezTo>
                    <a:pt x="296" y="356"/>
                    <a:pt x="298" y="353"/>
                    <a:pt x="299" y="351"/>
                  </a:cubicBezTo>
                  <a:cubicBezTo>
                    <a:pt x="303" y="348"/>
                    <a:pt x="300" y="349"/>
                    <a:pt x="298" y="345"/>
                  </a:cubicBezTo>
                  <a:cubicBezTo>
                    <a:pt x="297" y="343"/>
                    <a:pt x="293" y="340"/>
                    <a:pt x="293" y="338"/>
                  </a:cubicBezTo>
                  <a:cubicBezTo>
                    <a:pt x="293" y="336"/>
                    <a:pt x="296" y="334"/>
                    <a:pt x="297" y="332"/>
                  </a:cubicBezTo>
                  <a:cubicBezTo>
                    <a:pt x="300" y="329"/>
                    <a:pt x="288" y="325"/>
                    <a:pt x="295" y="319"/>
                  </a:cubicBezTo>
                  <a:cubicBezTo>
                    <a:pt x="297" y="318"/>
                    <a:pt x="298" y="319"/>
                    <a:pt x="299" y="320"/>
                  </a:cubicBezTo>
                  <a:cubicBezTo>
                    <a:pt x="299" y="320"/>
                    <a:pt x="299" y="320"/>
                    <a:pt x="299" y="320"/>
                  </a:cubicBezTo>
                  <a:cubicBezTo>
                    <a:pt x="300" y="312"/>
                    <a:pt x="300" y="312"/>
                    <a:pt x="300" y="312"/>
                  </a:cubicBezTo>
                  <a:cubicBezTo>
                    <a:pt x="300" y="309"/>
                    <a:pt x="300" y="306"/>
                    <a:pt x="298" y="303"/>
                  </a:cubicBezTo>
                  <a:cubicBezTo>
                    <a:pt x="295" y="300"/>
                    <a:pt x="289" y="301"/>
                    <a:pt x="288" y="298"/>
                  </a:cubicBezTo>
                  <a:cubicBezTo>
                    <a:pt x="287" y="297"/>
                    <a:pt x="288" y="294"/>
                    <a:pt x="286" y="293"/>
                  </a:cubicBezTo>
                  <a:cubicBezTo>
                    <a:pt x="283" y="290"/>
                    <a:pt x="281" y="288"/>
                    <a:pt x="278" y="285"/>
                  </a:cubicBezTo>
                  <a:cubicBezTo>
                    <a:pt x="275" y="282"/>
                    <a:pt x="277" y="278"/>
                    <a:pt x="275" y="274"/>
                  </a:cubicBezTo>
                  <a:cubicBezTo>
                    <a:pt x="274" y="272"/>
                    <a:pt x="272" y="271"/>
                    <a:pt x="271" y="269"/>
                  </a:cubicBezTo>
                  <a:cubicBezTo>
                    <a:pt x="250" y="255"/>
                    <a:pt x="250" y="255"/>
                    <a:pt x="250" y="255"/>
                  </a:cubicBezTo>
                  <a:cubicBezTo>
                    <a:pt x="244" y="251"/>
                    <a:pt x="239" y="243"/>
                    <a:pt x="235" y="238"/>
                  </a:cubicBezTo>
                  <a:cubicBezTo>
                    <a:pt x="233" y="235"/>
                    <a:pt x="229" y="230"/>
                    <a:pt x="227" y="228"/>
                  </a:cubicBezTo>
                  <a:cubicBezTo>
                    <a:pt x="221" y="228"/>
                    <a:pt x="217" y="225"/>
                    <a:pt x="211" y="226"/>
                  </a:cubicBezTo>
                  <a:cubicBezTo>
                    <a:pt x="207" y="227"/>
                    <a:pt x="205" y="231"/>
                    <a:pt x="201" y="229"/>
                  </a:cubicBezTo>
                  <a:cubicBezTo>
                    <a:pt x="193" y="225"/>
                    <a:pt x="191" y="214"/>
                    <a:pt x="190" y="206"/>
                  </a:cubicBezTo>
                  <a:cubicBezTo>
                    <a:pt x="188" y="201"/>
                    <a:pt x="182" y="199"/>
                    <a:pt x="179" y="195"/>
                  </a:cubicBezTo>
                  <a:cubicBezTo>
                    <a:pt x="178" y="193"/>
                    <a:pt x="178" y="190"/>
                    <a:pt x="178" y="188"/>
                  </a:cubicBezTo>
                  <a:cubicBezTo>
                    <a:pt x="175" y="182"/>
                    <a:pt x="171" y="176"/>
                    <a:pt x="168" y="171"/>
                  </a:cubicBezTo>
                  <a:cubicBezTo>
                    <a:pt x="164" y="165"/>
                    <a:pt x="163" y="160"/>
                    <a:pt x="161" y="154"/>
                  </a:cubicBezTo>
                  <a:cubicBezTo>
                    <a:pt x="161" y="152"/>
                    <a:pt x="159" y="146"/>
                    <a:pt x="160" y="144"/>
                  </a:cubicBezTo>
                  <a:cubicBezTo>
                    <a:pt x="160" y="139"/>
                    <a:pt x="155" y="139"/>
                    <a:pt x="152" y="136"/>
                  </a:cubicBezTo>
                  <a:cubicBezTo>
                    <a:pt x="149" y="133"/>
                    <a:pt x="147" y="130"/>
                    <a:pt x="144" y="127"/>
                  </a:cubicBezTo>
                  <a:cubicBezTo>
                    <a:pt x="143" y="126"/>
                    <a:pt x="139" y="121"/>
                    <a:pt x="139" y="120"/>
                  </a:cubicBezTo>
                  <a:cubicBezTo>
                    <a:pt x="139" y="119"/>
                    <a:pt x="143" y="116"/>
                    <a:pt x="144" y="115"/>
                  </a:cubicBezTo>
                  <a:cubicBezTo>
                    <a:pt x="146" y="113"/>
                    <a:pt x="153" y="109"/>
                    <a:pt x="153" y="106"/>
                  </a:cubicBezTo>
                  <a:cubicBezTo>
                    <a:pt x="155" y="101"/>
                    <a:pt x="155" y="101"/>
                    <a:pt x="155" y="101"/>
                  </a:cubicBezTo>
                  <a:cubicBezTo>
                    <a:pt x="153" y="100"/>
                    <a:pt x="150" y="98"/>
                    <a:pt x="148" y="96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7"/>
            <p:cNvSpPr>
              <a:spLocks/>
            </p:cNvSpPr>
            <p:nvPr/>
          </p:nvSpPr>
          <p:spPr bwMode="auto">
            <a:xfrm>
              <a:off x="4728" y="2440"/>
              <a:ext cx="530" cy="747"/>
            </a:xfrm>
            <a:custGeom>
              <a:avLst/>
              <a:gdLst>
                <a:gd name="T0" fmla="*/ 7 w 174"/>
                <a:gd name="T1" fmla="*/ 156 h 246"/>
                <a:gd name="T2" fmla="*/ 31 w 174"/>
                <a:gd name="T3" fmla="*/ 159 h 246"/>
                <a:gd name="T4" fmla="*/ 42 w 174"/>
                <a:gd name="T5" fmla="*/ 162 h 246"/>
                <a:gd name="T6" fmla="*/ 51 w 174"/>
                <a:gd name="T7" fmla="*/ 171 h 246"/>
                <a:gd name="T8" fmla="*/ 66 w 174"/>
                <a:gd name="T9" fmla="*/ 182 h 246"/>
                <a:gd name="T10" fmla="*/ 74 w 174"/>
                <a:gd name="T11" fmla="*/ 190 h 246"/>
                <a:gd name="T12" fmla="*/ 86 w 174"/>
                <a:gd name="T13" fmla="*/ 192 h 246"/>
                <a:gd name="T14" fmla="*/ 104 w 174"/>
                <a:gd name="T15" fmla="*/ 202 h 246"/>
                <a:gd name="T16" fmla="*/ 115 w 174"/>
                <a:gd name="T17" fmla="*/ 215 h 246"/>
                <a:gd name="T18" fmla="*/ 119 w 174"/>
                <a:gd name="T19" fmla="*/ 227 h 246"/>
                <a:gd name="T20" fmla="*/ 127 w 174"/>
                <a:gd name="T21" fmla="*/ 238 h 246"/>
                <a:gd name="T22" fmla="*/ 135 w 174"/>
                <a:gd name="T23" fmla="*/ 246 h 246"/>
                <a:gd name="T24" fmla="*/ 140 w 174"/>
                <a:gd name="T25" fmla="*/ 239 h 246"/>
                <a:gd name="T26" fmla="*/ 153 w 174"/>
                <a:gd name="T27" fmla="*/ 223 h 246"/>
                <a:gd name="T28" fmla="*/ 169 w 174"/>
                <a:gd name="T29" fmla="*/ 209 h 246"/>
                <a:gd name="T30" fmla="*/ 174 w 174"/>
                <a:gd name="T31" fmla="*/ 206 h 246"/>
                <a:gd name="T32" fmla="*/ 168 w 174"/>
                <a:gd name="T33" fmla="*/ 199 h 246"/>
                <a:gd name="T34" fmla="*/ 153 w 174"/>
                <a:gd name="T35" fmla="*/ 183 h 246"/>
                <a:gd name="T36" fmla="*/ 148 w 174"/>
                <a:gd name="T37" fmla="*/ 170 h 246"/>
                <a:gd name="T38" fmla="*/ 149 w 174"/>
                <a:gd name="T39" fmla="*/ 155 h 246"/>
                <a:gd name="T40" fmla="*/ 143 w 174"/>
                <a:gd name="T41" fmla="*/ 144 h 246"/>
                <a:gd name="T42" fmla="*/ 129 w 174"/>
                <a:gd name="T43" fmla="*/ 118 h 246"/>
                <a:gd name="T44" fmla="*/ 121 w 174"/>
                <a:gd name="T45" fmla="*/ 95 h 246"/>
                <a:gd name="T46" fmla="*/ 131 w 174"/>
                <a:gd name="T47" fmla="*/ 92 h 246"/>
                <a:gd name="T48" fmla="*/ 134 w 174"/>
                <a:gd name="T49" fmla="*/ 83 h 246"/>
                <a:gd name="T50" fmla="*/ 143 w 174"/>
                <a:gd name="T51" fmla="*/ 79 h 246"/>
                <a:gd name="T52" fmla="*/ 142 w 174"/>
                <a:gd name="T53" fmla="*/ 74 h 246"/>
                <a:gd name="T54" fmla="*/ 139 w 174"/>
                <a:gd name="T55" fmla="*/ 44 h 246"/>
                <a:gd name="T56" fmla="*/ 143 w 174"/>
                <a:gd name="T57" fmla="*/ 32 h 246"/>
                <a:gd name="T58" fmla="*/ 130 w 174"/>
                <a:gd name="T59" fmla="*/ 19 h 246"/>
                <a:gd name="T60" fmla="*/ 110 w 174"/>
                <a:gd name="T61" fmla="*/ 21 h 246"/>
                <a:gd name="T62" fmla="*/ 103 w 174"/>
                <a:gd name="T63" fmla="*/ 6 h 246"/>
                <a:gd name="T64" fmla="*/ 95 w 174"/>
                <a:gd name="T65" fmla="*/ 2 h 246"/>
                <a:gd name="T66" fmla="*/ 77 w 174"/>
                <a:gd name="T67" fmla="*/ 3 h 246"/>
                <a:gd name="T68" fmla="*/ 64 w 174"/>
                <a:gd name="T69" fmla="*/ 9 h 246"/>
                <a:gd name="T70" fmla="*/ 50 w 174"/>
                <a:gd name="T71" fmla="*/ 10 h 246"/>
                <a:gd name="T72" fmla="*/ 42 w 174"/>
                <a:gd name="T73" fmla="*/ 10 h 246"/>
                <a:gd name="T74" fmla="*/ 40 w 174"/>
                <a:gd name="T75" fmla="*/ 13 h 246"/>
                <a:gd name="T76" fmla="*/ 43 w 174"/>
                <a:gd name="T77" fmla="*/ 27 h 246"/>
                <a:gd name="T78" fmla="*/ 61 w 174"/>
                <a:gd name="T79" fmla="*/ 43 h 246"/>
                <a:gd name="T80" fmla="*/ 61 w 174"/>
                <a:gd name="T81" fmla="*/ 56 h 246"/>
                <a:gd name="T82" fmla="*/ 51 w 174"/>
                <a:gd name="T83" fmla="*/ 67 h 246"/>
                <a:gd name="T84" fmla="*/ 47 w 174"/>
                <a:gd name="T85" fmla="*/ 69 h 246"/>
                <a:gd name="T86" fmla="*/ 40 w 174"/>
                <a:gd name="T87" fmla="*/ 61 h 246"/>
                <a:gd name="T88" fmla="*/ 32 w 174"/>
                <a:gd name="T89" fmla="*/ 65 h 246"/>
                <a:gd name="T90" fmla="*/ 26 w 174"/>
                <a:gd name="T91" fmla="*/ 72 h 246"/>
                <a:gd name="T92" fmla="*/ 29 w 174"/>
                <a:gd name="T93" fmla="*/ 87 h 246"/>
                <a:gd name="T94" fmla="*/ 19 w 174"/>
                <a:gd name="T95" fmla="*/ 97 h 246"/>
                <a:gd name="T96" fmla="*/ 8 w 174"/>
                <a:gd name="T97" fmla="*/ 146 h 246"/>
                <a:gd name="T98" fmla="*/ 0 w 174"/>
                <a:gd name="T99" fmla="*/ 15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4" h="246">
                  <a:moveTo>
                    <a:pt x="3" y="158"/>
                  </a:moveTo>
                  <a:cubicBezTo>
                    <a:pt x="4" y="158"/>
                    <a:pt x="6" y="157"/>
                    <a:pt x="7" y="156"/>
                  </a:cubicBezTo>
                  <a:cubicBezTo>
                    <a:pt x="9" y="155"/>
                    <a:pt x="10" y="153"/>
                    <a:pt x="12" y="152"/>
                  </a:cubicBezTo>
                  <a:cubicBezTo>
                    <a:pt x="20" y="151"/>
                    <a:pt x="25" y="157"/>
                    <a:pt x="31" y="159"/>
                  </a:cubicBezTo>
                  <a:cubicBezTo>
                    <a:pt x="37" y="160"/>
                    <a:pt x="35" y="154"/>
                    <a:pt x="40" y="154"/>
                  </a:cubicBezTo>
                  <a:cubicBezTo>
                    <a:pt x="45" y="154"/>
                    <a:pt x="39" y="162"/>
                    <a:pt x="42" y="162"/>
                  </a:cubicBezTo>
                  <a:cubicBezTo>
                    <a:pt x="44" y="163"/>
                    <a:pt x="49" y="164"/>
                    <a:pt x="49" y="166"/>
                  </a:cubicBezTo>
                  <a:cubicBezTo>
                    <a:pt x="49" y="170"/>
                    <a:pt x="47" y="171"/>
                    <a:pt x="51" y="171"/>
                  </a:cubicBezTo>
                  <a:cubicBezTo>
                    <a:pt x="58" y="172"/>
                    <a:pt x="62" y="172"/>
                    <a:pt x="64" y="179"/>
                  </a:cubicBezTo>
                  <a:cubicBezTo>
                    <a:pt x="64" y="180"/>
                    <a:pt x="64" y="183"/>
                    <a:pt x="66" y="182"/>
                  </a:cubicBezTo>
                  <a:cubicBezTo>
                    <a:pt x="67" y="182"/>
                    <a:pt x="73" y="177"/>
                    <a:pt x="72" y="182"/>
                  </a:cubicBezTo>
                  <a:cubicBezTo>
                    <a:pt x="72" y="184"/>
                    <a:pt x="73" y="188"/>
                    <a:pt x="74" y="190"/>
                  </a:cubicBezTo>
                  <a:cubicBezTo>
                    <a:pt x="75" y="192"/>
                    <a:pt x="78" y="190"/>
                    <a:pt x="79" y="190"/>
                  </a:cubicBezTo>
                  <a:cubicBezTo>
                    <a:pt x="82" y="192"/>
                    <a:pt x="82" y="195"/>
                    <a:pt x="86" y="192"/>
                  </a:cubicBezTo>
                  <a:cubicBezTo>
                    <a:pt x="88" y="189"/>
                    <a:pt x="90" y="192"/>
                    <a:pt x="93" y="193"/>
                  </a:cubicBezTo>
                  <a:cubicBezTo>
                    <a:pt x="96" y="194"/>
                    <a:pt x="100" y="200"/>
                    <a:pt x="104" y="202"/>
                  </a:cubicBezTo>
                  <a:cubicBezTo>
                    <a:pt x="109" y="203"/>
                    <a:pt x="113" y="202"/>
                    <a:pt x="117" y="205"/>
                  </a:cubicBezTo>
                  <a:cubicBezTo>
                    <a:pt x="118" y="205"/>
                    <a:pt x="108" y="216"/>
                    <a:pt x="115" y="215"/>
                  </a:cubicBezTo>
                  <a:cubicBezTo>
                    <a:pt x="119" y="214"/>
                    <a:pt x="121" y="214"/>
                    <a:pt x="122" y="218"/>
                  </a:cubicBezTo>
                  <a:cubicBezTo>
                    <a:pt x="123" y="221"/>
                    <a:pt x="120" y="225"/>
                    <a:pt x="119" y="227"/>
                  </a:cubicBezTo>
                  <a:cubicBezTo>
                    <a:pt x="118" y="229"/>
                    <a:pt x="120" y="236"/>
                    <a:pt x="121" y="238"/>
                  </a:cubicBezTo>
                  <a:cubicBezTo>
                    <a:pt x="122" y="239"/>
                    <a:pt x="125" y="238"/>
                    <a:pt x="127" y="238"/>
                  </a:cubicBezTo>
                  <a:cubicBezTo>
                    <a:pt x="129" y="238"/>
                    <a:pt x="129" y="240"/>
                    <a:pt x="130" y="241"/>
                  </a:cubicBezTo>
                  <a:cubicBezTo>
                    <a:pt x="131" y="242"/>
                    <a:pt x="133" y="244"/>
                    <a:pt x="135" y="246"/>
                  </a:cubicBezTo>
                  <a:cubicBezTo>
                    <a:pt x="135" y="246"/>
                    <a:pt x="135" y="246"/>
                    <a:pt x="135" y="246"/>
                  </a:cubicBezTo>
                  <a:cubicBezTo>
                    <a:pt x="136" y="244"/>
                    <a:pt x="139" y="241"/>
                    <a:pt x="140" y="239"/>
                  </a:cubicBezTo>
                  <a:cubicBezTo>
                    <a:pt x="140" y="237"/>
                    <a:pt x="143" y="236"/>
                    <a:pt x="144" y="234"/>
                  </a:cubicBezTo>
                  <a:cubicBezTo>
                    <a:pt x="146" y="230"/>
                    <a:pt x="150" y="227"/>
                    <a:pt x="153" y="223"/>
                  </a:cubicBezTo>
                  <a:cubicBezTo>
                    <a:pt x="154" y="221"/>
                    <a:pt x="159" y="220"/>
                    <a:pt x="161" y="218"/>
                  </a:cubicBezTo>
                  <a:cubicBezTo>
                    <a:pt x="164" y="216"/>
                    <a:pt x="167" y="212"/>
                    <a:pt x="169" y="209"/>
                  </a:cubicBezTo>
                  <a:cubicBezTo>
                    <a:pt x="174" y="206"/>
                    <a:pt x="174" y="206"/>
                    <a:pt x="174" y="206"/>
                  </a:cubicBezTo>
                  <a:cubicBezTo>
                    <a:pt x="174" y="206"/>
                    <a:pt x="174" y="206"/>
                    <a:pt x="174" y="206"/>
                  </a:cubicBezTo>
                  <a:cubicBezTo>
                    <a:pt x="174" y="204"/>
                    <a:pt x="173" y="202"/>
                    <a:pt x="173" y="200"/>
                  </a:cubicBezTo>
                  <a:cubicBezTo>
                    <a:pt x="172" y="198"/>
                    <a:pt x="170" y="199"/>
                    <a:pt x="168" y="199"/>
                  </a:cubicBezTo>
                  <a:cubicBezTo>
                    <a:pt x="164" y="199"/>
                    <a:pt x="159" y="197"/>
                    <a:pt x="157" y="194"/>
                  </a:cubicBezTo>
                  <a:cubicBezTo>
                    <a:pt x="155" y="190"/>
                    <a:pt x="152" y="188"/>
                    <a:pt x="153" y="183"/>
                  </a:cubicBezTo>
                  <a:cubicBezTo>
                    <a:pt x="154" y="181"/>
                    <a:pt x="154" y="175"/>
                    <a:pt x="152" y="173"/>
                  </a:cubicBezTo>
                  <a:cubicBezTo>
                    <a:pt x="152" y="173"/>
                    <a:pt x="148" y="171"/>
                    <a:pt x="148" y="170"/>
                  </a:cubicBezTo>
                  <a:cubicBezTo>
                    <a:pt x="149" y="168"/>
                    <a:pt x="152" y="167"/>
                    <a:pt x="152" y="165"/>
                  </a:cubicBezTo>
                  <a:cubicBezTo>
                    <a:pt x="153" y="161"/>
                    <a:pt x="151" y="158"/>
                    <a:pt x="149" y="155"/>
                  </a:cubicBezTo>
                  <a:cubicBezTo>
                    <a:pt x="148" y="154"/>
                    <a:pt x="145" y="154"/>
                    <a:pt x="145" y="151"/>
                  </a:cubicBezTo>
                  <a:cubicBezTo>
                    <a:pt x="144" y="148"/>
                    <a:pt x="146" y="145"/>
                    <a:pt x="143" y="144"/>
                  </a:cubicBezTo>
                  <a:cubicBezTo>
                    <a:pt x="140" y="142"/>
                    <a:pt x="138" y="141"/>
                    <a:pt x="135" y="139"/>
                  </a:cubicBezTo>
                  <a:cubicBezTo>
                    <a:pt x="131" y="134"/>
                    <a:pt x="129" y="124"/>
                    <a:pt x="129" y="118"/>
                  </a:cubicBezTo>
                  <a:cubicBezTo>
                    <a:pt x="129" y="113"/>
                    <a:pt x="123" y="113"/>
                    <a:pt x="121" y="109"/>
                  </a:cubicBezTo>
                  <a:cubicBezTo>
                    <a:pt x="121" y="95"/>
                    <a:pt x="121" y="95"/>
                    <a:pt x="121" y="95"/>
                  </a:cubicBezTo>
                  <a:cubicBezTo>
                    <a:pt x="125" y="95"/>
                    <a:pt x="129" y="98"/>
                    <a:pt x="131" y="96"/>
                  </a:cubicBezTo>
                  <a:cubicBezTo>
                    <a:pt x="133" y="95"/>
                    <a:pt x="131" y="93"/>
                    <a:pt x="131" y="92"/>
                  </a:cubicBezTo>
                  <a:cubicBezTo>
                    <a:pt x="130" y="91"/>
                    <a:pt x="132" y="90"/>
                    <a:pt x="131" y="89"/>
                  </a:cubicBezTo>
                  <a:cubicBezTo>
                    <a:pt x="129" y="87"/>
                    <a:pt x="133" y="84"/>
                    <a:pt x="134" y="83"/>
                  </a:cubicBezTo>
                  <a:cubicBezTo>
                    <a:pt x="134" y="82"/>
                    <a:pt x="137" y="83"/>
                    <a:pt x="138" y="83"/>
                  </a:cubicBezTo>
                  <a:cubicBezTo>
                    <a:pt x="142" y="84"/>
                    <a:pt x="140" y="80"/>
                    <a:pt x="143" y="79"/>
                  </a:cubicBezTo>
                  <a:cubicBezTo>
                    <a:pt x="142" y="74"/>
                    <a:pt x="142" y="74"/>
                    <a:pt x="142" y="74"/>
                  </a:cubicBezTo>
                  <a:cubicBezTo>
                    <a:pt x="142" y="74"/>
                    <a:pt x="142" y="74"/>
                    <a:pt x="142" y="74"/>
                  </a:cubicBezTo>
                  <a:cubicBezTo>
                    <a:pt x="142" y="70"/>
                    <a:pt x="140" y="66"/>
                    <a:pt x="140" y="61"/>
                  </a:cubicBezTo>
                  <a:cubicBezTo>
                    <a:pt x="140" y="56"/>
                    <a:pt x="138" y="49"/>
                    <a:pt x="139" y="44"/>
                  </a:cubicBezTo>
                  <a:cubicBezTo>
                    <a:pt x="140" y="42"/>
                    <a:pt x="138" y="39"/>
                    <a:pt x="139" y="37"/>
                  </a:cubicBezTo>
                  <a:cubicBezTo>
                    <a:pt x="140" y="35"/>
                    <a:pt x="142" y="33"/>
                    <a:pt x="143" y="32"/>
                  </a:cubicBezTo>
                  <a:cubicBezTo>
                    <a:pt x="149" y="26"/>
                    <a:pt x="142" y="29"/>
                    <a:pt x="138" y="25"/>
                  </a:cubicBezTo>
                  <a:cubicBezTo>
                    <a:pt x="136" y="22"/>
                    <a:pt x="133" y="21"/>
                    <a:pt x="130" y="19"/>
                  </a:cubicBezTo>
                  <a:cubicBezTo>
                    <a:pt x="124" y="16"/>
                    <a:pt x="128" y="23"/>
                    <a:pt x="124" y="25"/>
                  </a:cubicBezTo>
                  <a:cubicBezTo>
                    <a:pt x="122" y="27"/>
                    <a:pt x="111" y="23"/>
                    <a:pt x="110" y="21"/>
                  </a:cubicBezTo>
                  <a:cubicBezTo>
                    <a:pt x="108" y="18"/>
                    <a:pt x="106" y="16"/>
                    <a:pt x="105" y="14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0" y="5"/>
                    <a:pt x="98" y="2"/>
                    <a:pt x="95" y="2"/>
                  </a:cubicBezTo>
                  <a:cubicBezTo>
                    <a:pt x="92" y="1"/>
                    <a:pt x="88" y="1"/>
                    <a:pt x="86" y="1"/>
                  </a:cubicBezTo>
                  <a:cubicBezTo>
                    <a:pt x="82" y="1"/>
                    <a:pt x="79" y="0"/>
                    <a:pt x="77" y="3"/>
                  </a:cubicBezTo>
                  <a:cubicBezTo>
                    <a:pt x="74" y="6"/>
                    <a:pt x="72" y="4"/>
                    <a:pt x="69" y="6"/>
                  </a:cubicBezTo>
                  <a:cubicBezTo>
                    <a:pt x="68" y="8"/>
                    <a:pt x="67" y="9"/>
                    <a:pt x="64" y="9"/>
                  </a:cubicBezTo>
                  <a:cubicBezTo>
                    <a:pt x="63" y="9"/>
                    <a:pt x="60" y="8"/>
                    <a:pt x="58" y="8"/>
                  </a:cubicBezTo>
                  <a:cubicBezTo>
                    <a:pt x="56" y="9"/>
                    <a:pt x="52" y="14"/>
                    <a:pt x="50" y="10"/>
                  </a:cubicBezTo>
                  <a:cubicBezTo>
                    <a:pt x="48" y="6"/>
                    <a:pt x="46" y="7"/>
                    <a:pt x="45" y="11"/>
                  </a:cubicBezTo>
                  <a:cubicBezTo>
                    <a:pt x="44" y="12"/>
                    <a:pt x="44" y="9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2" y="10"/>
                    <a:pt x="40" y="12"/>
                    <a:pt x="40" y="13"/>
                  </a:cubicBezTo>
                  <a:cubicBezTo>
                    <a:pt x="39" y="14"/>
                    <a:pt x="38" y="19"/>
                    <a:pt x="39" y="20"/>
                  </a:cubicBezTo>
                  <a:cubicBezTo>
                    <a:pt x="41" y="22"/>
                    <a:pt x="42" y="25"/>
                    <a:pt x="43" y="27"/>
                  </a:cubicBezTo>
                  <a:cubicBezTo>
                    <a:pt x="47" y="30"/>
                    <a:pt x="52" y="32"/>
                    <a:pt x="56" y="35"/>
                  </a:cubicBezTo>
                  <a:cubicBezTo>
                    <a:pt x="60" y="38"/>
                    <a:pt x="62" y="39"/>
                    <a:pt x="61" y="43"/>
                  </a:cubicBezTo>
                  <a:cubicBezTo>
                    <a:pt x="60" y="46"/>
                    <a:pt x="62" y="48"/>
                    <a:pt x="62" y="51"/>
                  </a:cubicBezTo>
                  <a:cubicBezTo>
                    <a:pt x="62" y="53"/>
                    <a:pt x="61" y="54"/>
                    <a:pt x="61" y="56"/>
                  </a:cubicBezTo>
                  <a:cubicBezTo>
                    <a:pt x="61" y="60"/>
                    <a:pt x="61" y="61"/>
                    <a:pt x="57" y="62"/>
                  </a:cubicBezTo>
                  <a:cubicBezTo>
                    <a:pt x="56" y="63"/>
                    <a:pt x="51" y="65"/>
                    <a:pt x="51" y="67"/>
                  </a:cubicBezTo>
                  <a:cubicBezTo>
                    <a:pt x="50" y="67"/>
                    <a:pt x="50" y="69"/>
                    <a:pt x="48" y="70"/>
                  </a:cubicBezTo>
                  <a:cubicBezTo>
                    <a:pt x="48" y="70"/>
                    <a:pt x="47" y="69"/>
                    <a:pt x="47" y="69"/>
                  </a:cubicBezTo>
                  <a:cubicBezTo>
                    <a:pt x="44" y="68"/>
                    <a:pt x="40" y="69"/>
                    <a:pt x="37" y="68"/>
                  </a:cubicBezTo>
                  <a:cubicBezTo>
                    <a:pt x="37" y="67"/>
                    <a:pt x="40" y="62"/>
                    <a:pt x="40" y="61"/>
                  </a:cubicBezTo>
                  <a:cubicBezTo>
                    <a:pt x="40" y="58"/>
                    <a:pt x="35" y="57"/>
                    <a:pt x="33" y="58"/>
                  </a:cubicBezTo>
                  <a:cubicBezTo>
                    <a:pt x="33" y="60"/>
                    <a:pt x="33" y="63"/>
                    <a:pt x="32" y="65"/>
                  </a:cubicBezTo>
                  <a:cubicBezTo>
                    <a:pt x="32" y="66"/>
                    <a:pt x="31" y="67"/>
                    <a:pt x="30" y="69"/>
                  </a:cubicBezTo>
                  <a:cubicBezTo>
                    <a:pt x="27" y="70"/>
                    <a:pt x="27" y="67"/>
                    <a:pt x="26" y="72"/>
                  </a:cubicBezTo>
                  <a:cubicBezTo>
                    <a:pt x="25" y="75"/>
                    <a:pt x="25" y="79"/>
                    <a:pt x="25" y="82"/>
                  </a:cubicBezTo>
                  <a:cubicBezTo>
                    <a:pt x="26" y="84"/>
                    <a:pt x="27" y="86"/>
                    <a:pt x="29" y="87"/>
                  </a:cubicBezTo>
                  <a:cubicBezTo>
                    <a:pt x="31" y="90"/>
                    <a:pt x="29" y="92"/>
                    <a:pt x="26" y="94"/>
                  </a:cubicBezTo>
                  <a:cubicBezTo>
                    <a:pt x="23" y="97"/>
                    <a:pt x="22" y="97"/>
                    <a:pt x="19" y="97"/>
                  </a:cubicBezTo>
                  <a:cubicBezTo>
                    <a:pt x="19" y="105"/>
                    <a:pt x="17" y="113"/>
                    <a:pt x="17" y="121"/>
                  </a:cubicBezTo>
                  <a:cubicBezTo>
                    <a:pt x="16" y="131"/>
                    <a:pt x="13" y="138"/>
                    <a:pt x="8" y="146"/>
                  </a:cubicBezTo>
                  <a:cubicBezTo>
                    <a:pt x="6" y="149"/>
                    <a:pt x="0" y="150"/>
                    <a:pt x="0" y="151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59"/>
                    <a:pt x="0" y="158"/>
                    <a:pt x="3" y="15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8"/>
            <p:cNvSpPr>
              <a:spLocks/>
            </p:cNvSpPr>
            <p:nvPr/>
          </p:nvSpPr>
          <p:spPr bwMode="auto">
            <a:xfrm>
              <a:off x="4728" y="2440"/>
              <a:ext cx="530" cy="747"/>
            </a:xfrm>
            <a:custGeom>
              <a:avLst/>
              <a:gdLst>
                <a:gd name="T0" fmla="*/ 7 w 174"/>
                <a:gd name="T1" fmla="*/ 156 h 246"/>
                <a:gd name="T2" fmla="*/ 31 w 174"/>
                <a:gd name="T3" fmla="*/ 159 h 246"/>
                <a:gd name="T4" fmla="*/ 42 w 174"/>
                <a:gd name="T5" fmla="*/ 162 h 246"/>
                <a:gd name="T6" fmla="*/ 51 w 174"/>
                <a:gd name="T7" fmla="*/ 171 h 246"/>
                <a:gd name="T8" fmla="*/ 66 w 174"/>
                <a:gd name="T9" fmla="*/ 182 h 246"/>
                <a:gd name="T10" fmla="*/ 74 w 174"/>
                <a:gd name="T11" fmla="*/ 190 h 246"/>
                <a:gd name="T12" fmla="*/ 86 w 174"/>
                <a:gd name="T13" fmla="*/ 192 h 246"/>
                <a:gd name="T14" fmla="*/ 104 w 174"/>
                <a:gd name="T15" fmla="*/ 202 h 246"/>
                <a:gd name="T16" fmla="*/ 115 w 174"/>
                <a:gd name="T17" fmla="*/ 215 h 246"/>
                <a:gd name="T18" fmla="*/ 119 w 174"/>
                <a:gd name="T19" fmla="*/ 227 h 246"/>
                <a:gd name="T20" fmla="*/ 127 w 174"/>
                <a:gd name="T21" fmla="*/ 238 h 246"/>
                <a:gd name="T22" fmla="*/ 135 w 174"/>
                <a:gd name="T23" fmla="*/ 246 h 246"/>
                <a:gd name="T24" fmla="*/ 140 w 174"/>
                <a:gd name="T25" fmla="*/ 239 h 246"/>
                <a:gd name="T26" fmla="*/ 153 w 174"/>
                <a:gd name="T27" fmla="*/ 223 h 246"/>
                <a:gd name="T28" fmla="*/ 169 w 174"/>
                <a:gd name="T29" fmla="*/ 209 h 246"/>
                <a:gd name="T30" fmla="*/ 174 w 174"/>
                <a:gd name="T31" fmla="*/ 206 h 246"/>
                <a:gd name="T32" fmla="*/ 168 w 174"/>
                <a:gd name="T33" fmla="*/ 199 h 246"/>
                <a:gd name="T34" fmla="*/ 153 w 174"/>
                <a:gd name="T35" fmla="*/ 183 h 246"/>
                <a:gd name="T36" fmla="*/ 148 w 174"/>
                <a:gd name="T37" fmla="*/ 170 h 246"/>
                <a:gd name="T38" fmla="*/ 149 w 174"/>
                <a:gd name="T39" fmla="*/ 155 h 246"/>
                <a:gd name="T40" fmla="*/ 143 w 174"/>
                <a:gd name="T41" fmla="*/ 144 h 246"/>
                <a:gd name="T42" fmla="*/ 129 w 174"/>
                <a:gd name="T43" fmla="*/ 118 h 246"/>
                <a:gd name="T44" fmla="*/ 121 w 174"/>
                <a:gd name="T45" fmla="*/ 95 h 246"/>
                <a:gd name="T46" fmla="*/ 131 w 174"/>
                <a:gd name="T47" fmla="*/ 92 h 246"/>
                <a:gd name="T48" fmla="*/ 134 w 174"/>
                <a:gd name="T49" fmla="*/ 83 h 246"/>
                <a:gd name="T50" fmla="*/ 143 w 174"/>
                <a:gd name="T51" fmla="*/ 79 h 246"/>
                <a:gd name="T52" fmla="*/ 142 w 174"/>
                <a:gd name="T53" fmla="*/ 74 h 246"/>
                <a:gd name="T54" fmla="*/ 139 w 174"/>
                <a:gd name="T55" fmla="*/ 44 h 246"/>
                <a:gd name="T56" fmla="*/ 143 w 174"/>
                <a:gd name="T57" fmla="*/ 32 h 246"/>
                <a:gd name="T58" fmla="*/ 130 w 174"/>
                <a:gd name="T59" fmla="*/ 19 h 246"/>
                <a:gd name="T60" fmla="*/ 110 w 174"/>
                <a:gd name="T61" fmla="*/ 21 h 246"/>
                <a:gd name="T62" fmla="*/ 103 w 174"/>
                <a:gd name="T63" fmla="*/ 6 h 246"/>
                <a:gd name="T64" fmla="*/ 95 w 174"/>
                <a:gd name="T65" fmla="*/ 2 h 246"/>
                <a:gd name="T66" fmla="*/ 77 w 174"/>
                <a:gd name="T67" fmla="*/ 3 h 246"/>
                <a:gd name="T68" fmla="*/ 64 w 174"/>
                <a:gd name="T69" fmla="*/ 9 h 246"/>
                <a:gd name="T70" fmla="*/ 50 w 174"/>
                <a:gd name="T71" fmla="*/ 10 h 246"/>
                <a:gd name="T72" fmla="*/ 42 w 174"/>
                <a:gd name="T73" fmla="*/ 10 h 246"/>
                <a:gd name="T74" fmla="*/ 40 w 174"/>
                <a:gd name="T75" fmla="*/ 13 h 246"/>
                <a:gd name="T76" fmla="*/ 43 w 174"/>
                <a:gd name="T77" fmla="*/ 27 h 246"/>
                <a:gd name="T78" fmla="*/ 61 w 174"/>
                <a:gd name="T79" fmla="*/ 43 h 246"/>
                <a:gd name="T80" fmla="*/ 61 w 174"/>
                <a:gd name="T81" fmla="*/ 56 h 246"/>
                <a:gd name="T82" fmla="*/ 51 w 174"/>
                <a:gd name="T83" fmla="*/ 67 h 246"/>
                <a:gd name="T84" fmla="*/ 47 w 174"/>
                <a:gd name="T85" fmla="*/ 69 h 246"/>
                <a:gd name="T86" fmla="*/ 40 w 174"/>
                <a:gd name="T87" fmla="*/ 61 h 246"/>
                <a:gd name="T88" fmla="*/ 32 w 174"/>
                <a:gd name="T89" fmla="*/ 65 h 246"/>
                <a:gd name="T90" fmla="*/ 26 w 174"/>
                <a:gd name="T91" fmla="*/ 72 h 246"/>
                <a:gd name="T92" fmla="*/ 29 w 174"/>
                <a:gd name="T93" fmla="*/ 87 h 246"/>
                <a:gd name="T94" fmla="*/ 19 w 174"/>
                <a:gd name="T95" fmla="*/ 97 h 246"/>
                <a:gd name="T96" fmla="*/ 8 w 174"/>
                <a:gd name="T97" fmla="*/ 146 h 246"/>
                <a:gd name="T98" fmla="*/ 0 w 174"/>
                <a:gd name="T99" fmla="*/ 15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4" h="246">
                  <a:moveTo>
                    <a:pt x="3" y="158"/>
                  </a:moveTo>
                  <a:cubicBezTo>
                    <a:pt x="4" y="158"/>
                    <a:pt x="6" y="157"/>
                    <a:pt x="7" y="156"/>
                  </a:cubicBezTo>
                  <a:cubicBezTo>
                    <a:pt x="9" y="155"/>
                    <a:pt x="10" y="153"/>
                    <a:pt x="12" y="152"/>
                  </a:cubicBezTo>
                  <a:cubicBezTo>
                    <a:pt x="20" y="151"/>
                    <a:pt x="25" y="157"/>
                    <a:pt x="31" y="159"/>
                  </a:cubicBezTo>
                  <a:cubicBezTo>
                    <a:pt x="37" y="160"/>
                    <a:pt x="35" y="154"/>
                    <a:pt x="40" y="154"/>
                  </a:cubicBezTo>
                  <a:cubicBezTo>
                    <a:pt x="45" y="154"/>
                    <a:pt x="39" y="162"/>
                    <a:pt x="42" y="162"/>
                  </a:cubicBezTo>
                  <a:cubicBezTo>
                    <a:pt x="44" y="163"/>
                    <a:pt x="49" y="164"/>
                    <a:pt x="49" y="166"/>
                  </a:cubicBezTo>
                  <a:cubicBezTo>
                    <a:pt x="49" y="170"/>
                    <a:pt x="47" y="171"/>
                    <a:pt x="51" y="171"/>
                  </a:cubicBezTo>
                  <a:cubicBezTo>
                    <a:pt x="58" y="172"/>
                    <a:pt x="62" y="172"/>
                    <a:pt x="64" y="179"/>
                  </a:cubicBezTo>
                  <a:cubicBezTo>
                    <a:pt x="64" y="180"/>
                    <a:pt x="64" y="183"/>
                    <a:pt x="66" y="182"/>
                  </a:cubicBezTo>
                  <a:cubicBezTo>
                    <a:pt x="67" y="182"/>
                    <a:pt x="73" y="177"/>
                    <a:pt x="72" y="182"/>
                  </a:cubicBezTo>
                  <a:cubicBezTo>
                    <a:pt x="72" y="184"/>
                    <a:pt x="73" y="188"/>
                    <a:pt x="74" y="190"/>
                  </a:cubicBezTo>
                  <a:cubicBezTo>
                    <a:pt x="75" y="192"/>
                    <a:pt x="78" y="190"/>
                    <a:pt x="79" y="190"/>
                  </a:cubicBezTo>
                  <a:cubicBezTo>
                    <a:pt x="82" y="192"/>
                    <a:pt x="82" y="195"/>
                    <a:pt x="86" y="192"/>
                  </a:cubicBezTo>
                  <a:cubicBezTo>
                    <a:pt x="88" y="189"/>
                    <a:pt x="90" y="192"/>
                    <a:pt x="93" y="193"/>
                  </a:cubicBezTo>
                  <a:cubicBezTo>
                    <a:pt x="96" y="194"/>
                    <a:pt x="100" y="200"/>
                    <a:pt x="104" y="202"/>
                  </a:cubicBezTo>
                  <a:cubicBezTo>
                    <a:pt x="109" y="203"/>
                    <a:pt x="113" y="202"/>
                    <a:pt x="117" y="205"/>
                  </a:cubicBezTo>
                  <a:cubicBezTo>
                    <a:pt x="118" y="205"/>
                    <a:pt x="108" y="216"/>
                    <a:pt x="115" y="215"/>
                  </a:cubicBezTo>
                  <a:cubicBezTo>
                    <a:pt x="119" y="214"/>
                    <a:pt x="121" y="214"/>
                    <a:pt x="122" y="218"/>
                  </a:cubicBezTo>
                  <a:cubicBezTo>
                    <a:pt x="123" y="221"/>
                    <a:pt x="120" y="225"/>
                    <a:pt x="119" y="227"/>
                  </a:cubicBezTo>
                  <a:cubicBezTo>
                    <a:pt x="118" y="229"/>
                    <a:pt x="120" y="236"/>
                    <a:pt x="121" y="238"/>
                  </a:cubicBezTo>
                  <a:cubicBezTo>
                    <a:pt x="122" y="239"/>
                    <a:pt x="125" y="238"/>
                    <a:pt x="127" y="238"/>
                  </a:cubicBezTo>
                  <a:cubicBezTo>
                    <a:pt x="129" y="238"/>
                    <a:pt x="129" y="240"/>
                    <a:pt x="130" y="241"/>
                  </a:cubicBezTo>
                  <a:cubicBezTo>
                    <a:pt x="131" y="242"/>
                    <a:pt x="133" y="244"/>
                    <a:pt x="135" y="246"/>
                  </a:cubicBezTo>
                  <a:cubicBezTo>
                    <a:pt x="135" y="246"/>
                    <a:pt x="135" y="246"/>
                    <a:pt x="135" y="246"/>
                  </a:cubicBezTo>
                  <a:cubicBezTo>
                    <a:pt x="136" y="244"/>
                    <a:pt x="139" y="241"/>
                    <a:pt x="140" y="239"/>
                  </a:cubicBezTo>
                  <a:cubicBezTo>
                    <a:pt x="140" y="237"/>
                    <a:pt x="143" y="236"/>
                    <a:pt x="144" y="234"/>
                  </a:cubicBezTo>
                  <a:cubicBezTo>
                    <a:pt x="146" y="230"/>
                    <a:pt x="150" y="227"/>
                    <a:pt x="153" y="223"/>
                  </a:cubicBezTo>
                  <a:cubicBezTo>
                    <a:pt x="154" y="221"/>
                    <a:pt x="159" y="220"/>
                    <a:pt x="161" y="218"/>
                  </a:cubicBezTo>
                  <a:cubicBezTo>
                    <a:pt x="164" y="216"/>
                    <a:pt x="167" y="212"/>
                    <a:pt x="169" y="209"/>
                  </a:cubicBezTo>
                  <a:cubicBezTo>
                    <a:pt x="174" y="206"/>
                    <a:pt x="174" y="206"/>
                    <a:pt x="174" y="206"/>
                  </a:cubicBezTo>
                  <a:cubicBezTo>
                    <a:pt x="174" y="206"/>
                    <a:pt x="174" y="206"/>
                    <a:pt x="174" y="206"/>
                  </a:cubicBezTo>
                  <a:cubicBezTo>
                    <a:pt x="174" y="204"/>
                    <a:pt x="173" y="202"/>
                    <a:pt x="173" y="200"/>
                  </a:cubicBezTo>
                  <a:cubicBezTo>
                    <a:pt x="172" y="198"/>
                    <a:pt x="170" y="199"/>
                    <a:pt x="168" y="199"/>
                  </a:cubicBezTo>
                  <a:cubicBezTo>
                    <a:pt x="164" y="199"/>
                    <a:pt x="159" y="197"/>
                    <a:pt x="157" y="194"/>
                  </a:cubicBezTo>
                  <a:cubicBezTo>
                    <a:pt x="155" y="190"/>
                    <a:pt x="152" y="188"/>
                    <a:pt x="153" y="183"/>
                  </a:cubicBezTo>
                  <a:cubicBezTo>
                    <a:pt x="154" y="181"/>
                    <a:pt x="154" y="175"/>
                    <a:pt x="152" y="173"/>
                  </a:cubicBezTo>
                  <a:cubicBezTo>
                    <a:pt x="152" y="173"/>
                    <a:pt x="148" y="171"/>
                    <a:pt x="148" y="170"/>
                  </a:cubicBezTo>
                  <a:cubicBezTo>
                    <a:pt x="149" y="168"/>
                    <a:pt x="152" y="167"/>
                    <a:pt x="152" y="165"/>
                  </a:cubicBezTo>
                  <a:cubicBezTo>
                    <a:pt x="153" y="161"/>
                    <a:pt x="151" y="158"/>
                    <a:pt x="149" y="155"/>
                  </a:cubicBezTo>
                  <a:cubicBezTo>
                    <a:pt x="148" y="154"/>
                    <a:pt x="145" y="154"/>
                    <a:pt x="145" y="151"/>
                  </a:cubicBezTo>
                  <a:cubicBezTo>
                    <a:pt x="144" y="148"/>
                    <a:pt x="146" y="145"/>
                    <a:pt x="143" y="144"/>
                  </a:cubicBezTo>
                  <a:cubicBezTo>
                    <a:pt x="140" y="142"/>
                    <a:pt x="138" y="141"/>
                    <a:pt x="135" y="139"/>
                  </a:cubicBezTo>
                  <a:cubicBezTo>
                    <a:pt x="131" y="134"/>
                    <a:pt x="129" y="124"/>
                    <a:pt x="129" y="118"/>
                  </a:cubicBezTo>
                  <a:cubicBezTo>
                    <a:pt x="129" y="113"/>
                    <a:pt x="123" y="113"/>
                    <a:pt x="121" y="109"/>
                  </a:cubicBezTo>
                  <a:cubicBezTo>
                    <a:pt x="121" y="95"/>
                    <a:pt x="121" y="95"/>
                    <a:pt x="121" y="95"/>
                  </a:cubicBezTo>
                  <a:cubicBezTo>
                    <a:pt x="125" y="95"/>
                    <a:pt x="129" y="98"/>
                    <a:pt x="131" y="96"/>
                  </a:cubicBezTo>
                  <a:cubicBezTo>
                    <a:pt x="133" y="95"/>
                    <a:pt x="131" y="93"/>
                    <a:pt x="131" y="92"/>
                  </a:cubicBezTo>
                  <a:cubicBezTo>
                    <a:pt x="130" y="91"/>
                    <a:pt x="132" y="90"/>
                    <a:pt x="131" y="89"/>
                  </a:cubicBezTo>
                  <a:cubicBezTo>
                    <a:pt x="129" y="87"/>
                    <a:pt x="133" y="84"/>
                    <a:pt x="134" y="83"/>
                  </a:cubicBezTo>
                  <a:cubicBezTo>
                    <a:pt x="134" y="82"/>
                    <a:pt x="137" y="83"/>
                    <a:pt x="138" y="83"/>
                  </a:cubicBezTo>
                  <a:cubicBezTo>
                    <a:pt x="142" y="84"/>
                    <a:pt x="140" y="80"/>
                    <a:pt x="143" y="79"/>
                  </a:cubicBezTo>
                  <a:cubicBezTo>
                    <a:pt x="142" y="74"/>
                    <a:pt x="142" y="74"/>
                    <a:pt x="142" y="74"/>
                  </a:cubicBezTo>
                  <a:cubicBezTo>
                    <a:pt x="142" y="74"/>
                    <a:pt x="142" y="74"/>
                    <a:pt x="142" y="74"/>
                  </a:cubicBezTo>
                  <a:cubicBezTo>
                    <a:pt x="142" y="70"/>
                    <a:pt x="140" y="66"/>
                    <a:pt x="140" y="61"/>
                  </a:cubicBezTo>
                  <a:cubicBezTo>
                    <a:pt x="140" y="56"/>
                    <a:pt x="138" y="49"/>
                    <a:pt x="139" y="44"/>
                  </a:cubicBezTo>
                  <a:cubicBezTo>
                    <a:pt x="140" y="42"/>
                    <a:pt x="138" y="39"/>
                    <a:pt x="139" y="37"/>
                  </a:cubicBezTo>
                  <a:cubicBezTo>
                    <a:pt x="140" y="35"/>
                    <a:pt x="142" y="33"/>
                    <a:pt x="143" y="32"/>
                  </a:cubicBezTo>
                  <a:cubicBezTo>
                    <a:pt x="149" y="26"/>
                    <a:pt x="142" y="29"/>
                    <a:pt x="138" y="25"/>
                  </a:cubicBezTo>
                  <a:cubicBezTo>
                    <a:pt x="136" y="22"/>
                    <a:pt x="133" y="21"/>
                    <a:pt x="130" y="19"/>
                  </a:cubicBezTo>
                  <a:cubicBezTo>
                    <a:pt x="124" y="16"/>
                    <a:pt x="128" y="23"/>
                    <a:pt x="124" y="25"/>
                  </a:cubicBezTo>
                  <a:cubicBezTo>
                    <a:pt x="122" y="27"/>
                    <a:pt x="111" y="23"/>
                    <a:pt x="110" y="21"/>
                  </a:cubicBezTo>
                  <a:cubicBezTo>
                    <a:pt x="108" y="18"/>
                    <a:pt x="106" y="16"/>
                    <a:pt x="105" y="14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0" y="5"/>
                    <a:pt x="98" y="2"/>
                    <a:pt x="95" y="2"/>
                  </a:cubicBezTo>
                  <a:cubicBezTo>
                    <a:pt x="92" y="1"/>
                    <a:pt x="88" y="1"/>
                    <a:pt x="86" y="1"/>
                  </a:cubicBezTo>
                  <a:cubicBezTo>
                    <a:pt x="82" y="1"/>
                    <a:pt x="79" y="0"/>
                    <a:pt x="77" y="3"/>
                  </a:cubicBezTo>
                  <a:cubicBezTo>
                    <a:pt x="74" y="6"/>
                    <a:pt x="72" y="4"/>
                    <a:pt x="69" y="6"/>
                  </a:cubicBezTo>
                  <a:cubicBezTo>
                    <a:pt x="68" y="8"/>
                    <a:pt x="67" y="9"/>
                    <a:pt x="64" y="9"/>
                  </a:cubicBezTo>
                  <a:cubicBezTo>
                    <a:pt x="63" y="9"/>
                    <a:pt x="60" y="8"/>
                    <a:pt x="58" y="8"/>
                  </a:cubicBezTo>
                  <a:cubicBezTo>
                    <a:pt x="56" y="9"/>
                    <a:pt x="52" y="14"/>
                    <a:pt x="50" y="10"/>
                  </a:cubicBezTo>
                  <a:cubicBezTo>
                    <a:pt x="48" y="6"/>
                    <a:pt x="46" y="7"/>
                    <a:pt x="45" y="11"/>
                  </a:cubicBezTo>
                  <a:cubicBezTo>
                    <a:pt x="44" y="12"/>
                    <a:pt x="44" y="9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2" y="10"/>
                    <a:pt x="40" y="12"/>
                    <a:pt x="40" y="13"/>
                  </a:cubicBezTo>
                  <a:cubicBezTo>
                    <a:pt x="39" y="14"/>
                    <a:pt x="38" y="19"/>
                    <a:pt x="39" y="20"/>
                  </a:cubicBezTo>
                  <a:cubicBezTo>
                    <a:pt x="41" y="22"/>
                    <a:pt x="42" y="25"/>
                    <a:pt x="43" y="27"/>
                  </a:cubicBezTo>
                  <a:cubicBezTo>
                    <a:pt x="47" y="30"/>
                    <a:pt x="52" y="32"/>
                    <a:pt x="56" y="35"/>
                  </a:cubicBezTo>
                  <a:cubicBezTo>
                    <a:pt x="60" y="38"/>
                    <a:pt x="62" y="39"/>
                    <a:pt x="61" y="43"/>
                  </a:cubicBezTo>
                  <a:cubicBezTo>
                    <a:pt x="60" y="46"/>
                    <a:pt x="62" y="48"/>
                    <a:pt x="62" y="51"/>
                  </a:cubicBezTo>
                  <a:cubicBezTo>
                    <a:pt x="62" y="53"/>
                    <a:pt x="61" y="54"/>
                    <a:pt x="61" y="56"/>
                  </a:cubicBezTo>
                  <a:cubicBezTo>
                    <a:pt x="61" y="60"/>
                    <a:pt x="61" y="61"/>
                    <a:pt x="57" y="62"/>
                  </a:cubicBezTo>
                  <a:cubicBezTo>
                    <a:pt x="56" y="63"/>
                    <a:pt x="51" y="65"/>
                    <a:pt x="51" y="67"/>
                  </a:cubicBezTo>
                  <a:cubicBezTo>
                    <a:pt x="50" y="67"/>
                    <a:pt x="50" y="69"/>
                    <a:pt x="48" y="70"/>
                  </a:cubicBezTo>
                  <a:cubicBezTo>
                    <a:pt x="48" y="70"/>
                    <a:pt x="47" y="69"/>
                    <a:pt x="47" y="69"/>
                  </a:cubicBezTo>
                  <a:cubicBezTo>
                    <a:pt x="44" y="68"/>
                    <a:pt x="40" y="69"/>
                    <a:pt x="37" y="68"/>
                  </a:cubicBezTo>
                  <a:cubicBezTo>
                    <a:pt x="37" y="67"/>
                    <a:pt x="40" y="62"/>
                    <a:pt x="40" y="61"/>
                  </a:cubicBezTo>
                  <a:cubicBezTo>
                    <a:pt x="40" y="58"/>
                    <a:pt x="35" y="57"/>
                    <a:pt x="33" y="58"/>
                  </a:cubicBezTo>
                  <a:cubicBezTo>
                    <a:pt x="33" y="60"/>
                    <a:pt x="33" y="63"/>
                    <a:pt x="32" y="65"/>
                  </a:cubicBezTo>
                  <a:cubicBezTo>
                    <a:pt x="32" y="66"/>
                    <a:pt x="31" y="67"/>
                    <a:pt x="30" y="69"/>
                  </a:cubicBezTo>
                  <a:cubicBezTo>
                    <a:pt x="27" y="70"/>
                    <a:pt x="27" y="67"/>
                    <a:pt x="26" y="72"/>
                  </a:cubicBezTo>
                  <a:cubicBezTo>
                    <a:pt x="25" y="75"/>
                    <a:pt x="25" y="79"/>
                    <a:pt x="25" y="82"/>
                  </a:cubicBezTo>
                  <a:cubicBezTo>
                    <a:pt x="26" y="84"/>
                    <a:pt x="27" y="86"/>
                    <a:pt x="29" y="87"/>
                  </a:cubicBezTo>
                  <a:cubicBezTo>
                    <a:pt x="31" y="90"/>
                    <a:pt x="29" y="92"/>
                    <a:pt x="26" y="94"/>
                  </a:cubicBezTo>
                  <a:cubicBezTo>
                    <a:pt x="23" y="97"/>
                    <a:pt x="22" y="97"/>
                    <a:pt x="19" y="97"/>
                  </a:cubicBezTo>
                  <a:cubicBezTo>
                    <a:pt x="19" y="105"/>
                    <a:pt x="17" y="113"/>
                    <a:pt x="17" y="121"/>
                  </a:cubicBezTo>
                  <a:cubicBezTo>
                    <a:pt x="16" y="131"/>
                    <a:pt x="13" y="138"/>
                    <a:pt x="8" y="146"/>
                  </a:cubicBezTo>
                  <a:cubicBezTo>
                    <a:pt x="6" y="149"/>
                    <a:pt x="0" y="150"/>
                    <a:pt x="0" y="151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59"/>
                    <a:pt x="0" y="158"/>
                    <a:pt x="3" y="158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9"/>
            <p:cNvSpPr>
              <a:spLocks/>
            </p:cNvSpPr>
            <p:nvPr/>
          </p:nvSpPr>
          <p:spPr bwMode="auto">
            <a:xfrm>
              <a:off x="5583" y="2416"/>
              <a:ext cx="664" cy="1150"/>
            </a:xfrm>
            <a:custGeom>
              <a:avLst/>
              <a:gdLst>
                <a:gd name="T0" fmla="*/ 9 w 218"/>
                <a:gd name="T1" fmla="*/ 147 h 379"/>
                <a:gd name="T2" fmla="*/ 18 w 218"/>
                <a:gd name="T3" fmla="*/ 170 h 379"/>
                <a:gd name="T4" fmla="*/ 27 w 218"/>
                <a:gd name="T5" fmla="*/ 189 h 379"/>
                <a:gd name="T6" fmla="*/ 42 w 218"/>
                <a:gd name="T7" fmla="*/ 206 h 379"/>
                <a:gd name="T8" fmla="*/ 43 w 218"/>
                <a:gd name="T9" fmla="*/ 229 h 379"/>
                <a:gd name="T10" fmla="*/ 46 w 218"/>
                <a:gd name="T11" fmla="*/ 242 h 379"/>
                <a:gd name="T12" fmla="*/ 49 w 218"/>
                <a:gd name="T13" fmla="*/ 251 h 379"/>
                <a:gd name="T14" fmla="*/ 57 w 218"/>
                <a:gd name="T15" fmla="*/ 269 h 379"/>
                <a:gd name="T16" fmla="*/ 55 w 218"/>
                <a:gd name="T17" fmla="*/ 288 h 379"/>
                <a:gd name="T18" fmla="*/ 63 w 218"/>
                <a:gd name="T19" fmla="*/ 321 h 379"/>
                <a:gd name="T20" fmla="*/ 64 w 218"/>
                <a:gd name="T21" fmla="*/ 345 h 379"/>
                <a:gd name="T22" fmla="*/ 86 w 218"/>
                <a:gd name="T23" fmla="*/ 362 h 379"/>
                <a:gd name="T24" fmla="*/ 90 w 218"/>
                <a:gd name="T25" fmla="*/ 379 h 379"/>
                <a:gd name="T26" fmla="*/ 109 w 218"/>
                <a:gd name="T27" fmla="*/ 372 h 379"/>
                <a:gd name="T28" fmla="*/ 111 w 218"/>
                <a:gd name="T29" fmla="*/ 358 h 379"/>
                <a:gd name="T30" fmla="*/ 110 w 218"/>
                <a:gd name="T31" fmla="*/ 345 h 379"/>
                <a:gd name="T32" fmla="*/ 115 w 218"/>
                <a:gd name="T33" fmla="*/ 335 h 379"/>
                <a:gd name="T34" fmla="*/ 120 w 218"/>
                <a:gd name="T35" fmla="*/ 313 h 379"/>
                <a:gd name="T36" fmla="*/ 129 w 218"/>
                <a:gd name="T37" fmla="*/ 292 h 379"/>
                <a:gd name="T38" fmla="*/ 137 w 218"/>
                <a:gd name="T39" fmla="*/ 278 h 379"/>
                <a:gd name="T40" fmla="*/ 142 w 218"/>
                <a:gd name="T41" fmla="*/ 270 h 379"/>
                <a:gd name="T42" fmla="*/ 141 w 218"/>
                <a:gd name="T43" fmla="*/ 248 h 379"/>
                <a:gd name="T44" fmla="*/ 153 w 218"/>
                <a:gd name="T45" fmla="*/ 238 h 379"/>
                <a:gd name="T46" fmla="*/ 164 w 218"/>
                <a:gd name="T47" fmla="*/ 233 h 379"/>
                <a:gd name="T48" fmla="*/ 181 w 218"/>
                <a:gd name="T49" fmla="*/ 236 h 379"/>
                <a:gd name="T50" fmla="*/ 192 w 218"/>
                <a:gd name="T51" fmla="*/ 221 h 379"/>
                <a:gd name="T52" fmla="*/ 198 w 218"/>
                <a:gd name="T53" fmla="*/ 211 h 379"/>
                <a:gd name="T54" fmla="*/ 207 w 218"/>
                <a:gd name="T55" fmla="*/ 201 h 379"/>
                <a:gd name="T56" fmla="*/ 213 w 218"/>
                <a:gd name="T57" fmla="*/ 187 h 379"/>
                <a:gd name="T58" fmla="*/ 218 w 218"/>
                <a:gd name="T59" fmla="*/ 177 h 379"/>
                <a:gd name="T60" fmla="*/ 217 w 218"/>
                <a:gd name="T61" fmla="*/ 165 h 379"/>
                <a:gd name="T62" fmla="*/ 210 w 218"/>
                <a:gd name="T63" fmla="*/ 146 h 379"/>
                <a:gd name="T64" fmla="*/ 197 w 218"/>
                <a:gd name="T65" fmla="*/ 125 h 379"/>
                <a:gd name="T66" fmla="*/ 190 w 218"/>
                <a:gd name="T67" fmla="*/ 120 h 379"/>
                <a:gd name="T68" fmla="*/ 196 w 218"/>
                <a:gd name="T69" fmla="*/ 88 h 379"/>
                <a:gd name="T70" fmla="*/ 196 w 218"/>
                <a:gd name="T71" fmla="*/ 73 h 379"/>
                <a:gd name="T72" fmla="*/ 188 w 218"/>
                <a:gd name="T73" fmla="*/ 65 h 379"/>
                <a:gd name="T74" fmla="*/ 178 w 218"/>
                <a:gd name="T75" fmla="*/ 64 h 379"/>
                <a:gd name="T76" fmla="*/ 159 w 218"/>
                <a:gd name="T77" fmla="*/ 58 h 379"/>
                <a:gd name="T78" fmla="*/ 149 w 218"/>
                <a:gd name="T79" fmla="*/ 71 h 379"/>
                <a:gd name="T80" fmla="*/ 125 w 218"/>
                <a:gd name="T81" fmla="*/ 67 h 379"/>
                <a:gd name="T82" fmla="*/ 97 w 218"/>
                <a:gd name="T83" fmla="*/ 1 h 379"/>
                <a:gd name="T84" fmla="*/ 91 w 218"/>
                <a:gd name="T85" fmla="*/ 0 h 379"/>
                <a:gd name="T86" fmla="*/ 88 w 218"/>
                <a:gd name="T87" fmla="*/ 25 h 379"/>
                <a:gd name="T88" fmla="*/ 74 w 218"/>
                <a:gd name="T89" fmla="*/ 18 h 379"/>
                <a:gd name="T90" fmla="*/ 42 w 218"/>
                <a:gd name="T91" fmla="*/ 34 h 379"/>
                <a:gd name="T92" fmla="*/ 27 w 218"/>
                <a:gd name="T93" fmla="*/ 62 h 379"/>
                <a:gd name="T94" fmla="*/ 43 w 218"/>
                <a:gd name="T95" fmla="*/ 89 h 379"/>
                <a:gd name="T96" fmla="*/ 50 w 218"/>
                <a:gd name="T97" fmla="*/ 101 h 379"/>
                <a:gd name="T98" fmla="*/ 46 w 218"/>
                <a:gd name="T99" fmla="*/ 122 h 379"/>
                <a:gd name="T100" fmla="*/ 27 w 218"/>
                <a:gd name="T101" fmla="*/ 129 h 379"/>
                <a:gd name="T102" fmla="*/ 3 w 218"/>
                <a:gd name="T103" fmla="*/ 135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8" h="379">
                  <a:moveTo>
                    <a:pt x="5" y="144"/>
                  </a:moveTo>
                  <a:cubicBezTo>
                    <a:pt x="9" y="147"/>
                    <a:pt x="9" y="147"/>
                    <a:pt x="9" y="147"/>
                  </a:cubicBezTo>
                  <a:cubicBezTo>
                    <a:pt x="12" y="152"/>
                    <a:pt x="14" y="157"/>
                    <a:pt x="15" y="163"/>
                  </a:cubicBezTo>
                  <a:cubicBezTo>
                    <a:pt x="16" y="165"/>
                    <a:pt x="16" y="167"/>
                    <a:pt x="18" y="170"/>
                  </a:cubicBezTo>
                  <a:cubicBezTo>
                    <a:pt x="20" y="173"/>
                    <a:pt x="23" y="175"/>
                    <a:pt x="25" y="178"/>
                  </a:cubicBezTo>
                  <a:cubicBezTo>
                    <a:pt x="27" y="181"/>
                    <a:pt x="27" y="185"/>
                    <a:pt x="27" y="189"/>
                  </a:cubicBezTo>
                  <a:cubicBezTo>
                    <a:pt x="32" y="190"/>
                    <a:pt x="44" y="187"/>
                    <a:pt x="44" y="195"/>
                  </a:cubicBezTo>
                  <a:cubicBezTo>
                    <a:pt x="45" y="199"/>
                    <a:pt x="42" y="202"/>
                    <a:pt x="42" y="206"/>
                  </a:cubicBezTo>
                  <a:cubicBezTo>
                    <a:pt x="41" y="209"/>
                    <a:pt x="43" y="215"/>
                    <a:pt x="44" y="218"/>
                  </a:cubicBezTo>
                  <a:cubicBezTo>
                    <a:pt x="44" y="221"/>
                    <a:pt x="46" y="226"/>
                    <a:pt x="43" y="229"/>
                  </a:cubicBezTo>
                  <a:cubicBezTo>
                    <a:pt x="39" y="231"/>
                    <a:pt x="42" y="239"/>
                    <a:pt x="46" y="242"/>
                  </a:cubicBezTo>
                  <a:cubicBezTo>
                    <a:pt x="46" y="242"/>
                    <a:pt x="46" y="242"/>
                    <a:pt x="46" y="242"/>
                  </a:cubicBezTo>
                  <a:cubicBezTo>
                    <a:pt x="46" y="243"/>
                    <a:pt x="46" y="243"/>
                    <a:pt x="46" y="244"/>
                  </a:cubicBezTo>
                  <a:cubicBezTo>
                    <a:pt x="49" y="246"/>
                    <a:pt x="50" y="247"/>
                    <a:pt x="49" y="251"/>
                  </a:cubicBezTo>
                  <a:cubicBezTo>
                    <a:pt x="49" y="255"/>
                    <a:pt x="48" y="257"/>
                    <a:pt x="49" y="261"/>
                  </a:cubicBezTo>
                  <a:cubicBezTo>
                    <a:pt x="50" y="264"/>
                    <a:pt x="55" y="268"/>
                    <a:pt x="57" y="269"/>
                  </a:cubicBezTo>
                  <a:cubicBezTo>
                    <a:pt x="57" y="270"/>
                    <a:pt x="59" y="270"/>
                    <a:pt x="59" y="271"/>
                  </a:cubicBezTo>
                  <a:cubicBezTo>
                    <a:pt x="61" y="272"/>
                    <a:pt x="55" y="285"/>
                    <a:pt x="55" y="288"/>
                  </a:cubicBezTo>
                  <a:cubicBezTo>
                    <a:pt x="55" y="295"/>
                    <a:pt x="57" y="299"/>
                    <a:pt x="59" y="305"/>
                  </a:cubicBezTo>
                  <a:cubicBezTo>
                    <a:pt x="61" y="311"/>
                    <a:pt x="62" y="315"/>
                    <a:pt x="63" y="321"/>
                  </a:cubicBezTo>
                  <a:cubicBezTo>
                    <a:pt x="64" y="324"/>
                    <a:pt x="70" y="338"/>
                    <a:pt x="66" y="340"/>
                  </a:cubicBezTo>
                  <a:cubicBezTo>
                    <a:pt x="60" y="342"/>
                    <a:pt x="63" y="339"/>
                    <a:pt x="64" y="345"/>
                  </a:cubicBezTo>
                  <a:cubicBezTo>
                    <a:pt x="65" y="348"/>
                    <a:pt x="71" y="353"/>
                    <a:pt x="74" y="353"/>
                  </a:cubicBezTo>
                  <a:cubicBezTo>
                    <a:pt x="78" y="355"/>
                    <a:pt x="85" y="359"/>
                    <a:pt x="86" y="362"/>
                  </a:cubicBezTo>
                  <a:cubicBezTo>
                    <a:pt x="89" y="366"/>
                    <a:pt x="90" y="374"/>
                    <a:pt x="90" y="379"/>
                  </a:cubicBezTo>
                  <a:cubicBezTo>
                    <a:pt x="90" y="379"/>
                    <a:pt x="90" y="379"/>
                    <a:pt x="90" y="379"/>
                  </a:cubicBezTo>
                  <a:cubicBezTo>
                    <a:pt x="91" y="377"/>
                    <a:pt x="92" y="376"/>
                    <a:pt x="94" y="375"/>
                  </a:cubicBezTo>
                  <a:cubicBezTo>
                    <a:pt x="109" y="372"/>
                    <a:pt x="109" y="372"/>
                    <a:pt x="109" y="372"/>
                  </a:cubicBezTo>
                  <a:cubicBezTo>
                    <a:pt x="110" y="372"/>
                    <a:pt x="109" y="368"/>
                    <a:pt x="109" y="366"/>
                  </a:cubicBezTo>
                  <a:cubicBezTo>
                    <a:pt x="109" y="363"/>
                    <a:pt x="109" y="361"/>
                    <a:pt x="111" y="358"/>
                  </a:cubicBezTo>
                  <a:cubicBezTo>
                    <a:pt x="112" y="357"/>
                    <a:pt x="115" y="353"/>
                    <a:pt x="114" y="351"/>
                  </a:cubicBezTo>
                  <a:cubicBezTo>
                    <a:pt x="112" y="349"/>
                    <a:pt x="108" y="349"/>
                    <a:pt x="110" y="345"/>
                  </a:cubicBezTo>
                  <a:cubicBezTo>
                    <a:pt x="112" y="343"/>
                    <a:pt x="111" y="341"/>
                    <a:pt x="110" y="339"/>
                  </a:cubicBezTo>
                  <a:cubicBezTo>
                    <a:pt x="110" y="338"/>
                    <a:pt x="114" y="336"/>
                    <a:pt x="115" y="335"/>
                  </a:cubicBezTo>
                  <a:cubicBezTo>
                    <a:pt x="119" y="334"/>
                    <a:pt x="121" y="331"/>
                    <a:pt x="121" y="327"/>
                  </a:cubicBezTo>
                  <a:cubicBezTo>
                    <a:pt x="122" y="321"/>
                    <a:pt x="123" y="318"/>
                    <a:pt x="120" y="313"/>
                  </a:cubicBezTo>
                  <a:cubicBezTo>
                    <a:pt x="112" y="305"/>
                    <a:pt x="127" y="300"/>
                    <a:pt x="125" y="295"/>
                  </a:cubicBezTo>
                  <a:cubicBezTo>
                    <a:pt x="124" y="293"/>
                    <a:pt x="128" y="292"/>
                    <a:pt x="129" y="292"/>
                  </a:cubicBezTo>
                  <a:cubicBezTo>
                    <a:pt x="132" y="292"/>
                    <a:pt x="135" y="290"/>
                    <a:pt x="134" y="287"/>
                  </a:cubicBezTo>
                  <a:cubicBezTo>
                    <a:pt x="132" y="283"/>
                    <a:pt x="134" y="282"/>
                    <a:pt x="137" y="278"/>
                  </a:cubicBezTo>
                  <a:cubicBezTo>
                    <a:pt x="139" y="277"/>
                    <a:pt x="138" y="275"/>
                    <a:pt x="139" y="274"/>
                  </a:cubicBezTo>
                  <a:cubicBezTo>
                    <a:pt x="142" y="274"/>
                    <a:pt x="142" y="273"/>
                    <a:pt x="142" y="270"/>
                  </a:cubicBezTo>
                  <a:cubicBezTo>
                    <a:pt x="143" y="266"/>
                    <a:pt x="139" y="260"/>
                    <a:pt x="141" y="257"/>
                  </a:cubicBezTo>
                  <a:cubicBezTo>
                    <a:pt x="144" y="253"/>
                    <a:pt x="138" y="251"/>
                    <a:pt x="141" y="248"/>
                  </a:cubicBezTo>
                  <a:cubicBezTo>
                    <a:pt x="143" y="246"/>
                    <a:pt x="145" y="245"/>
                    <a:pt x="147" y="244"/>
                  </a:cubicBezTo>
                  <a:cubicBezTo>
                    <a:pt x="151" y="243"/>
                    <a:pt x="152" y="242"/>
                    <a:pt x="153" y="238"/>
                  </a:cubicBezTo>
                  <a:cubicBezTo>
                    <a:pt x="153" y="235"/>
                    <a:pt x="155" y="228"/>
                    <a:pt x="159" y="229"/>
                  </a:cubicBezTo>
                  <a:cubicBezTo>
                    <a:pt x="161" y="230"/>
                    <a:pt x="163" y="232"/>
                    <a:pt x="164" y="233"/>
                  </a:cubicBezTo>
                  <a:cubicBezTo>
                    <a:pt x="166" y="233"/>
                    <a:pt x="172" y="231"/>
                    <a:pt x="174" y="231"/>
                  </a:cubicBezTo>
                  <a:cubicBezTo>
                    <a:pt x="178" y="230"/>
                    <a:pt x="178" y="236"/>
                    <a:pt x="181" y="236"/>
                  </a:cubicBezTo>
                  <a:cubicBezTo>
                    <a:pt x="187" y="236"/>
                    <a:pt x="187" y="233"/>
                    <a:pt x="190" y="229"/>
                  </a:cubicBezTo>
                  <a:cubicBezTo>
                    <a:pt x="193" y="225"/>
                    <a:pt x="193" y="225"/>
                    <a:pt x="192" y="221"/>
                  </a:cubicBezTo>
                  <a:cubicBezTo>
                    <a:pt x="191" y="217"/>
                    <a:pt x="191" y="216"/>
                    <a:pt x="194" y="214"/>
                  </a:cubicBezTo>
                  <a:cubicBezTo>
                    <a:pt x="196" y="214"/>
                    <a:pt x="196" y="212"/>
                    <a:pt x="198" y="211"/>
                  </a:cubicBezTo>
                  <a:cubicBezTo>
                    <a:pt x="201" y="208"/>
                    <a:pt x="200" y="210"/>
                    <a:pt x="201" y="205"/>
                  </a:cubicBezTo>
                  <a:cubicBezTo>
                    <a:pt x="202" y="201"/>
                    <a:pt x="204" y="203"/>
                    <a:pt x="207" y="201"/>
                  </a:cubicBezTo>
                  <a:cubicBezTo>
                    <a:pt x="209" y="200"/>
                    <a:pt x="210" y="201"/>
                    <a:pt x="212" y="201"/>
                  </a:cubicBezTo>
                  <a:cubicBezTo>
                    <a:pt x="217" y="198"/>
                    <a:pt x="212" y="190"/>
                    <a:pt x="213" y="187"/>
                  </a:cubicBezTo>
                  <a:cubicBezTo>
                    <a:pt x="215" y="184"/>
                    <a:pt x="216" y="184"/>
                    <a:pt x="214" y="181"/>
                  </a:cubicBezTo>
                  <a:cubicBezTo>
                    <a:pt x="213" y="177"/>
                    <a:pt x="218" y="180"/>
                    <a:pt x="218" y="177"/>
                  </a:cubicBezTo>
                  <a:cubicBezTo>
                    <a:pt x="218" y="175"/>
                    <a:pt x="217" y="174"/>
                    <a:pt x="217" y="172"/>
                  </a:cubicBezTo>
                  <a:cubicBezTo>
                    <a:pt x="217" y="170"/>
                    <a:pt x="217" y="168"/>
                    <a:pt x="217" y="165"/>
                  </a:cubicBezTo>
                  <a:cubicBezTo>
                    <a:pt x="217" y="163"/>
                    <a:pt x="218" y="160"/>
                    <a:pt x="218" y="157"/>
                  </a:cubicBezTo>
                  <a:cubicBezTo>
                    <a:pt x="217" y="153"/>
                    <a:pt x="211" y="150"/>
                    <a:pt x="210" y="146"/>
                  </a:cubicBezTo>
                  <a:cubicBezTo>
                    <a:pt x="209" y="141"/>
                    <a:pt x="203" y="138"/>
                    <a:pt x="200" y="135"/>
                  </a:cubicBezTo>
                  <a:cubicBezTo>
                    <a:pt x="196" y="131"/>
                    <a:pt x="197" y="129"/>
                    <a:pt x="197" y="125"/>
                  </a:cubicBezTo>
                  <a:cubicBezTo>
                    <a:pt x="196" y="121"/>
                    <a:pt x="194" y="125"/>
                    <a:pt x="192" y="122"/>
                  </a:cubicBezTo>
                  <a:cubicBezTo>
                    <a:pt x="192" y="122"/>
                    <a:pt x="190" y="120"/>
                    <a:pt x="190" y="120"/>
                  </a:cubicBezTo>
                  <a:cubicBezTo>
                    <a:pt x="191" y="117"/>
                    <a:pt x="196" y="117"/>
                    <a:pt x="196" y="112"/>
                  </a:cubicBezTo>
                  <a:cubicBezTo>
                    <a:pt x="196" y="88"/>
                    <a:pt x="196" y="88"/>
                    <a:pt x="196" y="88"/>
                  </a:cubicBezTo>
                  <a:cubicBezTo>
                    <a:pt x="196" y="88"/>
                    <a:pt x="196" y="88"/>
                    <a:pt x="196" y="88"/>
                  </a:cubicBezTo>
                  <a:cubicBezTo>
                    <a:pt x="196" y="73"/>
                    <a:pt x="196" y="73"/>
                    <a:pt x="196" y="73"/>
                  </a:cubicBezTo>
                  <a:cubicBezTo>
                    <a:pt x="195" y="72"/>
                    <a:pt x="194" y="69"/>
                    <a:pt x="193" y="68"/>
                  </a:cubicBezTo>
                  <a:cubicBezTo>
                    <a:pt x="191" y="66"/>
                    <a:pt x="189" y="66"/>
                    <a:pt x="188" y="65"/>
                  </a:cubicBezTo>
                  <a:cubicBezTo>
                    <a:pt x="187" y="64"/>
                    <a:pt x="186" y="62"/>
                    <a:pt x="185" y="62"/>
                  </a:cubicBezTo>
                  <a:cubicBezTo>
                    <a:pt x="183" y="62"/>
                    <a:pt x="179" y="63"/>
                    <a:pt x="178" y="64"/>
                  </a:cubicBezTo>
                  <a:cubicBezTo>
                    <a:pt x="176" y="66"/>
                    <a:pt x="173" y="66"/>
                    <a:pt x="170" y="63"/>
                  </a:cubicBezTo>
                  <a:cubicBezTo>
                    <a:pt x="168" y="61"/>
                    <a:pt x="162" y="58"/>
                    <a:pt x="159" y="58"/>
                  </a:cubicBezTo>
                  <a:cubicBezTo>
                    <a:pt x="156" y="59"/>
                    <a:pt x="156" y="62"/>
                    <a:pt x="154" y="63"/>
                  </a:cubicBezTo>
                  <a:cubicBezTo>
                    <a:pt x="152" y="65"/>
                    <a:pt x="151" y="69"/>
                    <a:pt x="149" y="71"/>
                  </a:cubicBezTo>
                  <a:cubicBezTo>
                    <a:pt x="144" y="75"/>
                    <a:pt x="140" y="69"/>
                    <a:pt x="135" y="70"/>
                  </a:cubicBezTo>
                  <a:cubicBezTo>
                    <a:pt x="130" y="71"/>
                    <a:pt x="129" y="69"/>
                    <a:pt x="125" y="67"/>
                  </a:cubicBezTo>
                  <a:cubicBezTo>
                    <a:pt x="106" y="3"/>
                    <a:pt x="106" y="3"/>
                    <a:pt x="106" y="3"/>
                  </a:cubicBezTo>
                  <a:cubicBezTo>
                    <a:pt x="104" y="1"/>
                    <a:pt x="100" y="1"/>
                    <a:pt x="97" y="1"/>
                  </a:cubicBezTo>
                  <a:cubicBezTo>
                    <a:pt x="96" y="1"/>
                    <a:pt x="93" y="0"/>
                    <a:pt x="91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0" y="3"/>
                    <a:pt x="90" y="10"/>
                    <a:pt x="90" y="14"/>
                  </a:cubicBezTo>
                  <a:cubicBezTo>
                    <a:pt x="90" y="17"/>
                    <a:pt x="90" y="23"/>
                    <a:pt x="88" y="25"/>
                  </a:cubicBezTo>
                  <a:cubicBezTo>
                    <a:pt x="86" y="28"/>
                    <a:pt x="84" y="27"/>
                    <a:pt x="82" y="26"/>
                  </a:cubicBezTo>
                  <a:cubicBezTo>
                    <a:pt x="78" y="24"/>
                    <a:pt x="78" y="18"/>
                    <a:pt x="74" y="18"/>
                  </a:cubicBezTo>
                  <a:cubicBezTo>
                    <a:pt x="69" y="18"/>
                    <a:pt x="67" y="18"/>
                    <a:pt x="65" y="21"/>
                  </a:cubicBezTo>
                  <a:cubicBezTo>
                    <a:pt x="57" y="28"/>
                    <a:pt x="55" y="36"/>
                    <a:pt x="42" y="34"/>
                  </a:cubicBezTo>
                  <a:cubicBezTo>
                    <a:pt x="37" y="33"/>
                    <a:pt x="36" y="40"/>
                    <a:pt x="35" y="44"/>
                  </a:cubicBezTo>
                  <a:cubicBezTo>
                    <a:pt x="37" y="54"/>
                    <a:pt x="31" y="54"/>
                    <a:pt x="27" y="62"/>
                  </a:cubicBezTo>
                  <a:cubicBezTo>
                    <a:pt x="25" y="66"/>
                    <a:pt x="31" y="74"/>
                    <a:pt x="34" y="77"/>
                  </a:cubicBezTo>
                  <a:cubicBezTo>
                    <a:pt x="43" y="89"/>
                    <a:pt x="43" y="89"/>
                    <a:pt x="43" y="89"/>
                  </a:cubicBezTo>
                  <a:cubicBezTo>
                    <a:pt x="44" y="91"/>
                    <a:pt x="47" y="93"/>
                    <a:pt x="48" y="95"/>
                  </a:cubicBezTo>
                  <a:cubicBezTo>
                    <a:pt x="49" y="97"/>
                    <a:pt x="49" y="99"/>
                    <a:pt x="50" y="101"/>
                  </a:cubicBezTo>
                  <a:cubicBezTo>
                    <a:pt x="51" y="105"/>
                    <a:pt x="49" y="111"/>
                    <a:pt x="49" y="115"/>
                  </a:cubicBezTo>
                  <a:cubicBezTo>
                    <a:pt x="49" y="118"/>
                    <a:pt x="49" y="120"/>
                    <a:pt x="46" y="122"/>
                  </a:cubicBezTo>
                  <a:cubicBezTo>
                    <a:pt x="45" y="124"/>
                    <a:pt x="44" y="126"/>
                    <a:pt x="43" y="127"/>
                  </a:cubicBezTo>
                  <a:cubicBezTo>
                    <a:pt x="38" y="131"/>
                    <a:pt x="33" y="130"/>
                    <a:pt x="27" y="129"/>
                  </a:cubicBezTo>
                  <a:cubicBezTo>
                    <a:pt x="20" y="129"/>
                    <a:pt x="18" y="131"/>
                    <a:pt x="12" y="134"/>
                  </a:cubicBezTo>
                  <a:cubicBezTo>
                    <a:pt x="8" y="135"/>
                    <a:pt x="6" y="135"/>
                    <a:pt x="3" y="135"/>
                  </a:cubicBezTo>
                  <a:cubicBezTo>
                    <a:pt x="0" y="135"/>
                    <a:pt x="5" y="142"/>
                    <a:pt x="5" y="14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0"/>
            <p:cNvSpPr>
              <a:spLocks/>
            </p:cNvSpPr>
            <p:nvPr/>
          </p:nvSpPr>
          <p:spPr bwMode="auto">
            <a:xfrm>
              <a:off x="5583" y="2416"/>
              <a:ext cx="664" cy="1150"/>
            </a:xfrm>
            <a:custGeom>
              <a:avLst/>
              <a:gdLst>
                <a:gd name="T0" fmla="*/ 9 w 218"/>
                <a:gd name="T1" fmla="*/ 147 h 379"/>
                <a:gd name="T2" fmla="*/ 18 w 218"/>
                <a:gd name="T3" fmla="*/ 170 h 379"/>
                <a:gd name="T4" fmla="*/ 27 w 218"/>
                <a:gd name="T5" fmla="*/ 189 h 379"/>
                <a:gd name="T6" fmla="*/ 42 w 218"/>
                <a:gd name="T7" fmla="*/ 206 h 379"/>
                <a:gd name="T8" fmla="*/ 43 w 218"/>
                <a:gd name="T9" fmla="*/ 229 h 379"/>
                <a:gd name="T10" fmla="*/ 46 w 218"/>
                <a:gd name="T11" fmla="*/ 242 h 379"/>
                <a:gd name="T12" fmla="*/ 49 w 218"/>
                <a:gd name="T13" fmla="*/ 251 h 379"/>
                <a:gd name="T14" fmla="*/ 57 w 218"/>
                <a:gd name="T15" fmla="*/ 269 h 379"/>
                <a:gd name="T16" fmla="*/ 55 w 218"/>
                <a:gd name="T17" fmla="*/ 288 h 379"/>
                <a:gd name="T18" fmla="*/ 63 w 218"/>
                <a:gd name="T19" fmla="*/ 321 h 379"/>
                <a:gd name="T20" fmla="*/ 64 w 218"/>
                <a:gd name="T21" fmla="*/ 345 h 379"/>
                <a:gd name="T22" fmla="*/ 86 w 218"/>
                <a:gd name="T23" fmla="*/ 362 h 379"/>
                <a:gd name="T24" fmla="*/ 90 w 218"/>
                <a:gd name="T25" fmla="*/ 379 h 379"/>
                <a:gd name="T26" fmla="*/ 109 w 218"/>
                <a:gd name="T27" fmla="*/ 372 h 379"/>
                <a:gd name="T28" fmla="*/ 111 w 218"/>
                <a:gd name="T29" fmla="*/ 358 h 379"/>
                <a:gd name="T30" fmla="*/ 110 w 218"/>
                <a:gd name="T31" fmla="*/ 345 h 379"/>
                <a:gd name="T32" fmla="*/ 115 w 218"/>
                <a:gd name="T33" fmla="*/ 335 h 379"/>
                <a:gd name="T34" fmla="*/ 120 w 218"/>
                <a:gd name="T35" fmla="*/ 313 h 379"/>
                <a:gd name="T36" fmla="*/ 129 w 218"/>
                <a:gd name="T37" fmla="*/ 292 h 379"/>
                <a:gd name="T38" fmla="*/ 137 w 218"/>
                <a:gd name="T39" fmla="*/ 278 h 379"/>
                <a:gd name="T40" fmla="*/ 142 w 218"/>
                <a:gd name="T41" fmla="*/ 270 h 379"/>
                <a:gd name="T42" fmla="*/ 141 w 218"/>
                <a:gd name="T43" fmla="*/ 248 h 379"/>
                <a:gd name="T44" fmla="*/ 153 w 218"/>
                <a:gd name="T45" fmla="*/ 238 h 379"/>
                <a:gd name="T46" fmla="*/ 164 w 218"/>
                <a:gd name="T47" fmla="*/ 233 h 379"/>
                <a:gd name="T48" fmla="*/ 181 w 218"/>
                <a:gd name="T49" fmla="*/ 236 h 379"/>
                <a:gd name="T50" fmla="*/ 192 w 218"/>
                <a:gd name="T51" fmla="*/ 221 h 379"/>
                <a:gd name="T52" fmla="*/ 198 w 218"/>
                <a:gd name="T53" fmla="*/ 211 h 379"/>
                <a:gd name="T54" fmla="*/ 207 w 218"/>
                <a:gd name="T55" fmla="*/ 201 h 379"/>
                <a:gd name="T56" fmla="*/ 213 w 218"/>
                <a:gd name="T57" fmla="*/ 187 h 379"/>
                <a:gd name="T58" fmla="*/ 218 w 218"/>
                <a:gd name="T59" fmla="*/ 177 h 379"/>
                <a:gd name="T60" fmla="*/ 217 w 218"/>
                <a:gd name="T61" fmla="*/ 165 h 379"/>
                <a:gd name="T62" fmla="*/ 210 w 218"/>
                <a:gd name="T63" fmla="*/ 146 h 379"/>
                <a:gd name="T64" fmla="*/ 197 w 218"/>
                <a:gd name="T65" fmla="*/ 125 h 379"/>
                <a:gd name="T66" fmla="*/ 190 w 218"/>
                <a:gd name="T67" fmla="*/ 120 h 379"/>
                <a:gd name="T68" fmla="*/ 196 w 218"/>
                <a:gd name="T69" fmla="*/ 88 h 379"/>
                <a:gd name="T70" fmla="*/ 196 w 218"/>
                <a:gd name="T71" fmla="*/ 73 h 379"/>
                <a:gd name="T72" fmla="*/ 188 w 218"/>
                <a:gd name="T73" fmla="*/ 65 h 379"/>
                <a:gd name="T74" fmla="*/ 178 w 218"/>
                <a:gd name="T75" fmla="*/ 64 h 379"/>
                <a:gd name="T76" fmla="*/ 159 w 218"/>
                <a:gd name="T77" fmla="*/ 58 h 379"/>
                <a:gd name="T78" fmla="*/ 149 w 218"/>
                <a:gd name="T79" fmla="*/ 71 h 379"/>
                <a:gd name="T80" fmla="*/ 125 w 218"/>
                <a:gd name="T81" fmla="*/ 67 h 379"/>
                <a:gd name="T82" fmla="*/ 97 w 218"/>
                <a:gd name="T83" fmla="*/ 1 h 379"/>
                <a:gd name="T84" fmla="*/ 91 w 218"/>
                <a:gd name="T85" fmla="*/ 0 h 379"/>
                <a:gd name="T86" fmla="*/ 88 w 218"/>
                <a:gd name="T87" fmla="*/ 25 h 379"/>
                <a:gd name="T88" fmla="*/ 74 w 218"/>
                <a:gd name="T89" fmla="*/ 18 h 379"/>
                <a:gd name="T90" fmla="*/ 42 w 218"/>
                <a:gd name="T91" fmla="*/ 34 h 379"/>
                <a:gd name="T92" fmla="*/ 27 w 218"/>
                <a:gd name="T93" fmla="*/ 62 h 379"/>
                <a:gd name="T94" fmla="*/ 43 w 218"/>
                <a:gd name="T95" fmla="*/ 89 h 379"/>
                <a:gd name="T96" fmla="*/ 50 w 218"/>
                <a:gd name="T97" fmla="*/ 101 h 379"/>
                <a:gd name="T98" fmla="*/ 46 w 218"/>
                <a:gd name="T99" fmla="*/ 122 h 379"/>
                <a:gd name="T100" fmla="*/ 27 w 218"/>
                <a:gd name="T101" fmla="*/ 129 h 379"/>
                <a:gd name="T102" fmla="*/ 3 w 218"/>
                <a:gd name="T103" fmla="*/ 135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8" h="379">
                  <a:moveTo>
                    <a:pt x="5" y="144"/>
                  </a:moveTo>
                  <a:cubicBezTo>
                    <a:pt x="9" y="147"/>
                    <a:pt x="9" y="147"/>
                    <a:pt x="9" y="147"/>
                  </a:cubicBezTo>
                  <a:cubicBezTo>
                    <a:pt x="12" y="152"/>
                    <a:pt x="14" y="157"/>
                    <a:pt x="15" y="163"/>
                  </a:cubicBezTo>
                  <a:cubicBezTo>
                    <a:pt x="16" y="165"/>
                    <a:pt x="16" y="167"/>
                    <a:pt x="18" y="170"/>
                  </a:cubicBezTo>
                  <a:cubicBezTo>
                    <a:pt x="20" y="173"/>
                    <a:pt x="23" y="175"/>
                    <a:pt x="25" y="178"/>
                  </a:cubicBezTo>
                  <a:cubicBezTo>
                    <a:pt x="27" y="181"/>
                    <a:pt x="27" y="185"/>
                    <a:pt x="27" y="189"/>
                  </a:cubicBezTo>
                  <a:cubicBezTo>
                    <a:pt x="32" y="190"/>
                    <a:pt x="44" y="187"/>
                    <a:pt x="44" y="195"/>
                  </a:cubicBezTo>
                  <a:cubicBezTo>
                    <a:pt x="45" y="199"/>
                    <a:pt x="42" y="202"/>
                    <a:pt x="42" y="206"/>
                  </a:cubicBezTo>
                  <a:cubicBezTo>
                    <a:pt x="41" y="209"/>
                    <a:pt x="43" y="215"/>
                    <a:pt x="44" y="218"/>
                  </a:cubicBezTo>
                  <a:cubicBezTo>
                    <a:pt x="44" y="221"/>
                    <a:pt x="46" y="226"/>
                    <a:pt x="43" y="229"/>
                  </a:cubicBezTo>
                  <a:cubicBezTo>
                    <a:pt x="39" y="231"/>
                    <a:pt x="42" y="239"/>
                    <a:pt x="46" y="242"/>
                  </a:cubicBezTo>
                  <a:cubicBezTo>
                    <a:pt x="46" y="242"/>
                    <a:pt x="46" y="242"/>
                    <a:pt x="46" y="242"/>
                  </a:cubicBezTo>
                  <a:cubicBezTo>
                    <a:pt x="46" y="243"/>
                    <a:pt x="46" y="243"/>
                    <a:pt x="46" y="244"/>
                  </a:cubicBezTo>
                  <a:cubicBezTo>
                    <a:pt x="49" y="246"/>
                    <a:pt x="50" y="247"/>
                    <a:pt x="49" y="251"/>
                  </a:cubicBezTo>
                  <a:cubicBezTo>
                    <a:pt x="49" y="255"/>
                    <a:pt x="48" y="257"/>
                    <a:pt x="49" y="261"/>
                  </a:cubicBezTo>
                  <a:cubicBezTo>
                    <a:pt x="50" y="264"/>
                    <a:pt x="55" y="268"/>
                    <a:pt x="57" y="269"/>
                  </a:cubicBezTo>
                  <a:cubicBezTo>
                    <a:pt x="57" y="270"/>
                    <a:pt x="59" y="270"/>
                    <a:pt x="59" y="271"/>
                  </a:cubicBezTo>
                  <a:cubicBezTo>
                    <a:pt x="61" y="272"/>
                    <a:pt x="55" y="285"/>
                    <a:pt x="55" y="288"/>
                  </a:cubicBezTo>
                  <a:cubicBezTo>
                    <a:pt x="55" y="295"/>
                    <a:pt x="57" y="299"/>
                    <a:pt x="59" y="305"/>
                  </a:cubicBezTo>
                  <a:cubicBezTo>
                    <a:pt x="61" y="311"/>
                    <a:pt x="62" y="315"/>
                    <a:pt x="63" y="321"/>
                  </a:cubicBezTo>
                  <a:cubicBezTo>
                    <a:pt x="64" y="324"/>
                    <a:pt x="70" y="338"/>
                    <a:pt x="66" y="340"/>
                  </a:cubicBezTo>
                  <a:cubicBezTo>
                    <a:pt x="60" y="342"/>
                    <a:pt x="63" y="339"/>
                    <a:pt x="64" y="345"/>
                  </a:cubicBezTo>
                  <a:cubicBezTo>
                    <a:pt x="65" y="348"/>
                    <a:pt x="71" y="353"/>
                    <a:pt x="74" y="353"/>
                  </a:cubicBezTo>
                  <a:cubicBezTo>
                    <a:pt x="78" y="355"/>
                    <a:pt x="85" y="359"/>
                    <a:pt x="86" y="362"/>
                  </a:cubicBezTo>
                  <a:cubicBezTo>
                    <a:pt x="89" y="366"/>
                    <a:pt x="90" y="374"/>
                    <a:pt x="90" y="379"/>
                  </a:cubicBezTo>
                  <a:cubicBezTo>
                    <a:pt x="90" y="379"/>
                    <a:pt x="90" y="379"/>
                    <a:pt x="90" y="379"/>
                  </a:cubicBezTo>
                  <a:cubicBezTo>
                    <a:pt x="91" y="377"/>
                    <a:pt x="92" y="376"/>
                    <a:pt x="94" y="375"/>
                  </a:cubicBezTo>
                  <a:cubicBezTo>
                    <a:pt x="109" y="372"/>
                    <a:pt x="109" y="372"/>
                    <a:pt x="109" y="372"/>
                  </a:cubicBezTo>
                  <a:cubicBezTo>
                    <a:pt x="110" y="372"/>
                    <a:pt x="109" y="368"/>
                    <a:pt x="109" y="366"/>
                  </a:cubicBezTo>
                  <a:cubicBezTo>
                    <a:pt x="109" y="363"/>
                    <a:pt x="109" y="361"/>
                    <a:pt x="111" y="358"/>
                  </a:cubicBezTo>
                  <a:cubicBezTo>
                    <a:pt x="112" y="357"/>
                    <a:pt x="115" y="353"/>
                    <a:pt x="114" y="351"/>
                  </a:cubicBezTo>
                  <a:cubicBezTo>
                    <a:pt x="112" y="349"/>
                    <a:pt x="108" y="349"/>
                    <a:pt x="110" y="345"/>
                  </a:cubicBezTo>
                  <a:cubicBezTo>
                    <a:pt x="112" y="343"/>
                    <a:pt x="111" y="341"/>
                    <a:pt x="110" y="339"/>
                  </a:cubicBezTo>
                  <a:cubicBezTo>
                    <a:pt x="110" y="338"/>
                    <a:pt x="114" y="336"/>
                    <a:pt x="115" y="335"/>
                  </a:cubicBezTo>
                  <a:cubicBezTo>
                    <a:pt x="119" y="334"/>
                    <a:pt x="121" y="331"/>
                    <a:pt x="121" y="327"/>
                  </a:cubicBezTo>
                  <a:cubicBezTo>
                    <a:pt x="122" y="321"/>
                    <a:pt x="123" y="318"/>
                    <a:pt x="120" y="313"/>
                  </a:cubicBezTo>
                  <a:cubicBezTo>
                    <a:pt x="112" y="305"/>
                    <a:pt x="127" y="300"/>
                    <a:pt x="125" y="295"/>
                  </a:cubicBezTo>
                  <a:cubicBezTo>
                    <a:pt x="124" y="293"/>
                    <a:pt x="128" y="292"/>
                    <a:pt x="129" y="292"/>
                  </a:cubicBezTo>
                  <a:cubicBezTo>
                    <a:pt x="132" y="292"/>
                    <a:pt x="135" y="290"/>
                    <a:pt x="134" y="287"/>
                  </a:cubicBezTo>
                  <a:cubicBezTo>
                    <a:pt x="132" y="283"/>
                    <a:pt x="134" y="282"/>
                    <a:pt x="137" y="278"/>
                  </a:cubicBezTo>
                  <a:cubicBezTo>
                    <a:pt x="139" y="277"/>
                    <a:pt x="138" y="275"/>
                    <a:pt x="139" y="274"/>
                  </a:cubicBezTo>
                  <a:cubicBezTo>
                    <a:pt x="142" y="274"/>
                    <a:pt x="142" y="273"/>
                    <a:pt x="142" y="270"/>
                  </a:cubicBezTo>
                  <a:cubicBezTo>
                    <a:pt x="143" y="266"/>
                    <a:pt x="139" y="260"/>
                    <a:pt x="141" y="257"/>
                  </a:cubicBezTo>
                  <a:cubicBezTo>
                    <a:pt x="144" y="253"/>
                    <a:pt x="138" y="251"/>
                    <a:pt x="141" y="248"/>
                  </a:cubicBezTo>
                  <a:cubicBezTo>
                    <a:pt x="143" y="246"/>
                    <a:pt x="145" y="245"/>
                    <a:pt x="147" y="244"/>
                  </a:cubicBezTo>
                  <a:cubicBezTo>
                    <a:pt x="151" y="243"/>
                    <a:pt x="152" y="242"/>
                    <a:pt x="153" y="238"/>
                  </a:cubicBezTo>
                  <a:cubicBezTo>
                    <a:pt x="153" y="235"/>
                    <a:pt x="155" y="228"/>
                    <a:pt x="159" y="229"/>
                  </a:cubicBezTo>
                  <a:cubicBezTo>
                    <a:pt x="161" y="230"/>
                    <a:pt x="163" y="232"/>
                    <a:pt x="164" y="233"/>
                  </a:cubicBezTo>
                  <a:cubicBezTo>
                    <a:pt x="166" y="233"/>
                    <a:pt x="172" y="231"/>
                    <a:pt x="174" y="231"/>
                  </a:cubicBezTo>
                  <a:cubicBezTo>
                    <a:pt x="178" y="230"/>
                    <a:pt x="178" y="236"/>
                    <a:pt x="181" y="236"/>
                  </a:cubicBezTo>
                  <a:cubicBezTo>
                    <a:pt x="187" y="236"/>
                    <a:pt x="187" y="233"/>
                    <a:pt x="190" y="229"/>
                  </a:cubicBezTo>
                  <a:cubicBezTo>
                    <a:pt x="193" y="225"/>
                    <a:pt x="193" y="225"/>
                    <a:pt x="192" y="221"/>
                  </a:cubicBezTo>
                  <a:cubicBezTo>
                    <a:pt x="191" y="217"/>
                    <a:pt x="191" y="216"/>
                    <a:pt x="194" y="214"/>
                  </a:cubicBezTo>
                  <a:cubicBezTo>
                    <a:pt x="196" y="214"/>
                    <a:pt x="196" y="212"/>
                    <a:pt x="198" y="211"/>
                  </a:cubicBezTo>
                  <a:cubicBezTo>
                    <a:pt x="201" y="208"/>
                    <a:pt x="200" y="210"/>
                    <a:pt x="201" y="205"/>
                  </a:cubicBezTo>
                  <a:cubicBezTo>
                    <a:pt x="202" y="201"/>
                    <a:pt x="204" y="203"/>
                    <a:pt x="207" y="201"/>
                  </a:cubicBezTo>
                  <a:cubicBezTo>
                    <a:pt x="209" y="200"/>
                    <a:pt x="210" y="201"/>
                    <a:pt x="212" y="201"/>
                  </a:cubicBezTo>
                  <a:cubicBezTo>
                    <a:pt x="217" y="198"/>
                    <a:pt x="212" y="190"/>
                    <a:pt x="213" y="187"/>
                  </a:cubicBezTo>
                  <a:cubicBezTo>
                    <a:pt x="215" y="184"/>
                    <a:pt x="216" y="184"/>
                    <a:pt x="214" y="181"/>
                  </a:cubicBezTo>
                  <a:cubicBezTo>
                    <a:pt x="213" y="177"/>
                    <a:pt x="218" y="180"/>
                    <a:pt x="218" y="177"/>
                  </a:cubicBezTo>
                  <a:cubicBezTo>
                    <a:pt x="218" y="175"/>
                    <a:pt x="217" y="174"/>
                    <a:pt x="217" y="172"/>
                  </a:cubicBezTo>
                  <a:cubicBezTo>
                    <a:pt x="217" y="170"/>
                    <a:pt x="217" y="168"/>
                    <a:pt x="217" y="165"/>
                  </a:cubicBezTo>
                  <a:cubicBezTo>
                    <a:pt x="217" y="163"/>
                    <a:pt x="218" y="160"/>
                    <a:pt x="218" y="157"/>
                  </a:cubicBezTo>
                  <a:cubicBezTo>
                    <a:pt x="217" y="153"/>
                    <a:pt x="211" y="150"/>
                    <a:pt x="210" y="146"/>
                  </a:cubicBezTo>
                  <a:cubicBezTo>
                    <a:pt x="209" y="141"/>
                    <a:pt x="203" y="138"/>
                    <a:pt x="200" y="135"/>
                  </a:cubicBezTo>
                  <a:cubicBezTo>
                    <a:pt x="196" y="131"/>
                    <a:pt x="197" y="129"/>
                    <a:pt x="197" y="125"/>
                  </a:cubicBezTo>
                  <a:cubicBezTo>
                    <a:pt x="196" y="121"/>
                    <a:pt x="194" y="125"/>
                    <a:pt x="192" y="122"/>
                  </a:cubicBezTo>
                  <a:cubicBezTo>
                    <a:pt x="192" y="122"/>
                    <a:pt x="190" y="120"/>
                    <a:pt x="190" y="120"/>
                  </a:cubicBezTo>
                  <a:cubicBezTo>
                    <a:pt x="191" y="117"/>
                    <a:pt x="196" y="117"/>
                    <a:pt x="196" y="112"/>
                  </a:cubicBezTo>
                  <a:cubicBezTo>
                    <a:pt x="196" y="88"/>
                    <a:pt x="196" y="88"/>
                    <a:pt x="196" y="88"/>
                  </a:cubicBezTo>
                  <a:cubicBezTo>
                    <a:pt x="196" y="88"/>
                    <a:pt x="196" y="88"/>
                    <a:pt x="196" y="88"/>
                  </a:cubicBezTo>
                  <a:cubicBezTo>
                    <a:pt x="196" y="73"/>
                    <a:pt x="196" y="73"/>
                    <a:pt x="196" y="73"/>
                  </a:cubicBezTo>
                  <a:cubicBezTo>
                    <a:pt x="195" y="72"/>
                    <a:pt x="194" y="69"/>
                    <a:pt x="193" y="68"/>
                  </a:cubicBezTo>
                  <a:cubicBezTo>
                    <a:pt x="191" y="66"/>
                    <a:pt x="189" y="66"/>
                    <a:pt x="188" y="65"/>
                  </a:cubicBezTo>
                  <a:cubicBezTo>
                    <a:pt x="187" y="64"/>
                    <a:pt x="186" y="62"/>
                    <a:pt x="185" y="62"/>
                  </a:cubicBezTo>
                  <a:cubicBezTo>
                    <a:pt x="183" y="62"/>
                    <a:pt x="179" y="63"/>
                    <a:pt x="178" y="64"/>
                  </a:cubicBezTo>
                  <a:cubicBezTo>
                    <a:pt x="176" y="66"/>
                    <a:pt x="173" y="66"/>
                    <a:pt x="170" y="63"/>
                  </a:cubicBezTo>
                  <a:cubicBezTo>
                    <a:pt x="168" y="61"/>
                    <a:pt x="162" y="58"/>
                    <a:pt x="159" y="58"/>
                  </a:cubicBezTo>
                  <a:cubicBezTo>
                    <a:pt x="156" y="59"/>
                    <a:pt x="156" y="62"/>
                    <a:pt x="154" y="63"/>
                  </a:cubicBezTo>
                  <a:cubicBezTo>
                    <a:pt x="152" y="65"/>
                    <a:pt x="151" y="69"/>
                    <a:pt x="149" y="71"/>
                  </a:cubicBezTo>
                  <a:cubicBezTo>
                    <a:pt x="144" y="75"/>
                    <a:pt x="140" y="69"/>
                    <a:pt x="135" y="70"/>
                  </a:cubicBezTo>
                  <a:cubicBezTo>
                    <a:pt x="130" y="71"/>
                    <a:pt x="129" y="69"/>
                    <a:pt x="125" y="67"/>
                  </a:cubicBezTo>
                  <a:cubicBezTo>
                    <a:pt x="106" y="3"/>
                    <a:pt x="106" y="3"/>
                    <a:pt x="106" y="3"/>
                  </a:cubicBezTo>
                  <a:cubicBezTo>
                    <a:pt x="104" y="1"/>
                    <a:pt x="100" y="1"/>
                    <a:pt x="97" y="1"/>
                  </a:cubicBezTo>
                  <a:cubicBezTo>
                    <a:pt x="96" y="1"/>
                    <a:pt x="93" y="0"/>
                    <a:pt x="91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0" y="3"/>
                    <a:pt x="90" y="10"/>
                    <a:pt x="90" y="14"/>
                  </a:cubicBezTo>
                  <a:cubicBezTo>
                    <a:pt x="90" y="17"/>
                    <a:pt x="90" y="23"/>
                    <a:pt x="88" y="25"/>
                  </a:cubicBezTo>
                  <a:cubicBezTo>
                    <a:pt x="86" y="28"/>
                    <a:pt x="84" y="27"/>
                    <a:pt x="82" y="26"/>
                  </a:cubicBezTo>
                  <a:cubicBezTo>
                    <a:pt x="78" y="24"/>
                    <a:pt x="78" y="18"/>
                    <a:pt x="74" y="18"/>
                  </a:cubicBezTo>
                  <a:cubicBezTo>
                    <a:pt x="69" y="18"/>
                    <a:pt x="67" y="18"/>
                    <a:pt x="65" y="21"/>
                  </a:cubicBezTo>
                  <a:cubicBezTo>
                    <a:pt x="57" y="28"/>
                    <a:pt x="55" y="36"/>
                    <a:pt x="42" y="34"/>
                  </a:cubicBezTo>
                  <a:cubicBezTo>
                    <a:pt x="37" y="33"/>
                    <a:pt x="36" y="40"/>
                    <a:pt x="35" y="44"/>
                  </a:cubicBezTo>
                  <a:cubicBezTo>
                    <a:pt x="37" y="54"/>
                    <a:pt x="31" y="54"/>
                    <a:pt x="27" y="62"/>
                  </a:cubicBezTo>
                  <a:cubicBezTo>
                    <a:pt x="25" y="66"/>
                    <a:pt x="31" y="74"/>
                    <a:pt x="34" y="77"/>
                  </a:cubicBezTo>
                  <a:cubicBezTo>
                    <a:pt x="43" y="89"/>
                    <a:pt x="43" y="89"/>
                    <a:pt x="43" y="89"/>
                  </a:cubicBezTo>
                  <a:cubicBezTo>
                    <a:pt x="44" y="91"/>
                    <a:pt x="47" y="93"/>
                    <a:pt x="48" y="95"/>
                  </a:cubicBezTo>
                  <a:cubicBezTo>
                    <a:pt x="49" y="97"/>
                    <a:pt x="49" y="99"/>
                    <a:pt x="50" y="101"/>
                  </a:cubicBezTo>
                  <a:cubicBezTo>
                    <a:pt x="51" y="105"/>
                    <a:pt x="49" y="111"/>
                    <a:pt x="49" y="115"/>
                  </a:cubicBezTo>
                  <a:cubicBezTo>
                    <a:pt x="49" y="118"/>
                    <a:pt x="49" y="120"/>
                    <a:pt x="46" y="122"/>
                  </a:cubicBezTo>
                  <a:cubicBezTo>
                    <a:pt x="45" y="124"/>
                    <a:pt x="44" y="126"/>
                    <a:pt x="43" y="127"/>
                  </a:cubicBezTo>
                  <a:cubicBezTo>
                    <a:pt x="38" y="131"/>
                    <a:pt x="33" y="130"/>
                    <a:pt x="27" y="129"/>
                  </a:cubicBezTo>
                  <a:cubicBezTo>
                    <a:pt x="20" y="129"/>
                    <a:pt x="18" y="131"/>
                    <a:pt x="12" y="134"/>
                  </a:cubicBezTo>
                  <a:cubicBezTo>
                    <a:pt x="8" y="135"/>
                    <a:pt x="6" y="135"/>
                    <a:pt x="3" y="135"/>
                  </a:cubicBezTo>
                  <a:cubicBezTo>
                    <a:pt x="0" y="135"/>
                    <a:pt x="5" y="142"/>
                    <a:pt x="5" y="144"/>
                  </a:cubicBezTo>
                  <a:close/>
                </a:path>
              </a:pathLst>
            </a:custGeom>
            <a:gradFill>
              <a:gsLst>
                <a:gs pos="0">
                  <a:srgbClr val="31548F">
                    <a:lumMod val="67000"/>
                  </a:srgbClr>
                </a:gs>
                <a:gs pos="48000">
                  <a:srgbClr val="34A3C1"/>
                </a:gs>
                <a:gs pos="100000">
                  <a:srgbClr val="6B71C7"/>
                </a:gs>
              </a:gsLst>
              <a:path path="circle">
                <a:fillToRect l="100000" t="100000"/>
              </a:path>
            </a:gra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1"/>
            <p:cNvSpPr>
              <a:spLocks/>
            </p:cNvSpPr>
            <p:nvPr/>
          </p:nvSpPr>
          <p:spPr bwMode="auto">
            <a:xfrm>
              <a:off x="5111" y="3066"/>
              <a:ext cx="746" cy="846"/>
            </a:xfrm>
            <a:custGeom>
              <a:avLst/>
              <a:gdLst>
                <a:gd name="T0" fmla="*/ 43 w 245"/>
                <a:gd name="T1" fmla="*/ 4 h 279"/>
                <a:gd name="T2" fmla="*/ 27 w 245"/>
                <a:gd name="T3" fmla="*/ 17 h 279"/>
                <a:gd name="T4" fmla="*/ 14 w 245"/>
                <a:gd name="T5" fmla="*/ 33 h 279"/>
                <a:gd name="T6" fmla="*/ 9 w 245"/>
                <a:gd name="T7" fmla="*/ 40 h 279"/>
                <a:gd name="T8" fmla="*/ 14 w 245"/>
                <a:gd name="T9" fmla="*/ 50 h 279"/>
                <a:gd name="T10" fmla="*/ 0 w 245"/>
                <a:gd name="T11" fmla="*/ 64 h 279"/>
                <a:gd name="T12" fmla="*/ 13 w 245"/>
                <a:gd name="T13" fmla="*/ 81 h 279"/>
                <a:gd name="T14" fmla="*/ 23 w 245"/>
                <a:gd name="T15" fmla="*/ 98 h 279"/>
                <a:gd name="T16" fmla="*/ 39 w 245"/>
                <a:gd name="T17" fmla="*/ 132 h 279"/>
                <a:gd name="T18" fmla="*/ 51 w 245"/>
                <a:gd name="T19" fmla="*/ 151 h 279"/>
                <a:gd name="T20" fmla="*/ 73 w 245"/>
                <a:gd name="T21" fmla="*/ 171 h 279"/>
                <a:gd name="T22" fmla="*/ 96 w 245"/>
                <a:gd name="T23" fmla="*/ 182 h 279"/>
                <a:gd name="T24" fmla="*/ 132 w 245"/>
                <a:gd name="T25" fmla="*/ 214 h 279"/>
                <a:gd name="T26" fmla="*/ 140 w 245"/>
                <a:gd name="T27" fmla="*/ 230 h 279"/>
                <a:gd name="T28" fmla="*/ 149 w 245"/>
                <a:gd name="T29" fmla="*/ 242 h 279"/>
                <a:gd name="T30" fmla="*/ 162 w 245"/>
                <a:gd name="T31" fmla="*/ 257 h 279"/>
                <a:gd name="T32" fmla="*/ 161 w 245"/>
                <a:gd name="T33" fmla="*/ 264 h 279"/>
                <a:gd name="T34" fmla="*/ 176 w 245"/>
                <a:gd name="T35" fmla="*/ 273 h 279"/>
                <a:gd name="T36" fmla="*/ 189 w 245"/>
                <a:gd name="T37" fmla="*/ 257 h 279"/>
                <a:gd name="T38" fmla="*/ 181 w 245"/>
                <a:gd name="T39" fmla="*/ 240 h 279"/>
                <a:gd name="T40" fmla="*/ 173 w 245"/>
                <a:gd name="T41" fmla="*/ 224 h 279"/>
                <a:gd name="T42" fmla="*/ 165 w 245"/>
                <a:gd name="T43" fmla="*/ 207 h 279"/>
                <a:gd name="T44" fmla="*/ 167 w 245"/>
                <a:gd name="T45" fmla="*/ 198 h 279"/>
                <a:gd name="T46" fmla="*/ 188 w 245"/>
                <a:gd name="T47" fmla="*/ 183 h 279"/>
                <a:gd name="T48" fmla="*/ 202 w 245"/>
                <a:gd name="T49" fmla="*/ 167 h 279"/>
                <a:gd name="T50" fmla="*/ 217 w 245"/>
                <a:gd name="T51" fmla="*/ 164 h 279"/>
                <a:gd name="T52" fmla="*/ 240 w 245"/>
                <a:gd name="T53" fmla="*/ 169 h 279"/>
                <a:gd name="T54" fmla="*/ 245 w 245"/>
                <a:gd name="T55" fmla="*/ 165 h 279"/>
                <a:gd name="T56" fmla="*/ 229 w 245"/>
                <a:gd name="T57" fmla="*/ 139 h 279"/>
                <a:gd name="T58" fmla="*/ 221 w 245"/>
                <a:gd name="T59" fmla="*/ 126 h 279"/>
                <a:gd name="T60" fmla="*/ 214 w 245"/>
                <a:gd name="T61" fmla="*/ 91 h 279"/>
                <a:gd name="T62" fmla="*/ 214 w 245"/>
                <a:gd name="T63" fmla="*/ 57 h 279"/>
                <a:gd name="T64" fmla="*/ 203 w 245"/>
                <a:gd name="T65" fmla="*/ 47 h 279"/>
                <a:gd name="T66" fmla="*/ 201 w 245"/>
                <a:gd name="T67" fmla="*/ 30 h 279"/>
                <a:gd name="T68" fmla="*/ 200 w 245"/>
                <a:gd name="T69" fmla="*/ 28 h 279"/>
                <a:gd name="T70" fmla="*/ 164 w 245"/>
                <a:gd name="T71" fmla="*/ 37 h 279"/>
                <a:gd name="T72" fmla="*/ 166 w 245"/>
                <a:gd name="T73" fmla="*/ 47 h 279"/>
                <a:gd name="T74" fmla="*/ 151 w 245"/>
                <a:gd name="T75" fmla="*/ 54 h 279"/>
                <a:gd name="T76" fmla="*/ 137 w 245"/>
                <a:gd name="T77" fmla="*/ 41 h 279"/>
                <a:gd name="T78" fmla="*/ 113 w 245"/>
                <a:gd name="T79" fmla="*/ 16 h 279"/>
                <a:gd name="T80" fmla="*/ 96 w 245"/>
                <a:gd name="T81" fmla="*/ 15 h 279"/>
                <a:gd name="T82" fmla="*/ 83 w 245"/>
                <a:gd name="T83" fmla="*/ 10 h 279"/>
                <a:gd name="T84" fmla="*/ 64 w 245"/>
                <a:gd name="T85" fmla="*/ 8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5" h="279">
                  <a:moveTo>
                    <a:pt x="48" y="0"/>
                  </a:moveTo>
                  <a:cubicBezTo>
                    <a:pt x="43" y="4"/>
                    <a:pt x="43" y="4"/>
                    <a:pt x="43" y="4"/>
                  </a:cubicBezTo>
                  <a:cubicBezTo>
                    <a:pt x="41" y="6"/>
                    <a:pt x="38" y="10"/>
                    <a:pt x="35" y="12"/>
                  </a:cubicBezTo>
                  <a:cubicBezTo>
                    <a:pt x="33" y="14"/>
                    <a:pt x="28" y="15"/>
                    <a:pt x="27" y="17"/>
                  </a:cubicBezTo>
                  <a:cubicBezTo>
                    <a:pt x="24" y="21"/>
                    <a:pt x="20" y="25"/>
                    <a:pt x="18" y="28"/>
                  </a:cubicBezTo>
                  <a:cubicBezTo>
                    <a:pt x="17" y="30"/>
                    <a:pt x="14" y="31"/>
                    <a:pt x="14" y="33"/>
                  </a:cubicBezTo>
                  <a:cubicBezTo>
                    <a:pt x="13" y="36"/>
                    <a:pt x="11" y="38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11" y="42"/>
                    <a:pt x="14" y="45"/>
                    <a:pt x="16" y="45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4"/>
                    <a:pt x="8" y="57"/>
                    <a:pt x="5" y="59"/>
                  </a:cubicBezTo>
                  <a:cubicBezTo>
                    <a:pt x="5" y="60"/>
                    <a:pt x="0" y="63"/>
                    <a:pt x="0" y="64"/>
                  </a:cubicBezTo>
                  <a:cubicBezTo>
                    <a:pt x="0" y="65"/>
                    <a:pt x="5" y="70"/>
                    <a:pt x="5" y="71"/>
                  </a:cubicBezTo>
                  <a:cubicBezTo>
                    <a:pt x="9" y="74"/>
                    <a:pt x="11" y="77"/>
                    <a:pt x="13" y="81"/>
                  </a:cubicBezTo>
                  <a:cubicBezTo>
                    <a:pt x="16" y="84"/>
                    <a:pt x="21" y="84"/>
                    <a:pt x="21" y="88"/>
                  </a:cubicBezTo>
                  <a:cubicBezTo>
                    <a:pt x="20" y="91"/>
                    <a:pt x="22" y="96"/>
                    <a:pt x="23" y="98"/>
                  </a:cubicBezTo>
                  <a:cubicBezTo>
                    <a:pt x="25" y="105"/>
                    <a:pt x="25" y="109"/>
                    <a:pt x="29" y="115"/>
                  </a:cubicBezTo>
                  <a:cubicBezTo>
                    <a:pt x="33" y="121"/>
                    <a:pt x="37" y="126"/>
                    <a:pt x="39" y="132"/>
                  </a:cubicBezTo>
                  <a:cubicBezTo>
                    <a:pt x="40" y="135"/>
                    <a:pt x="40" y="137"/>
                    <a:pt x="41" y="139"/>
                  </a:cubicBezTo>
                  <a:cubicBezTo>
                    <a:pt x="43" y="144"/>
                    <a:pt x="50" y="145"/>
                    <a:pt x="51" y="151"/>
                  </a:cubicBezTo>
                  <a:cubicBezTo>
                    <a:pt x="52" y="158"/>
                    <a:pt x="54" y="170"/>
                    <a:pt x="62" y="173"/>
                  </a:cubicBezTo>
                  <a:cubicBezTo>
                    <a:pt x="66" y="175"/>
                    <a:pt x="69" y="172"/>
                    <a:pt x="73" y="171"/>
                  </a:cubicBezTo>
                  <a:cubicBezTo>
                    <a:pt x="78" y="169"/>
                    <a:pt x="82" y="172"/>
                    <a:pt x="88" y="172"/>
                  </a:cubicBezTo>
                  <a:cubicBezTo>
                    <a:pt x="91" y="174"/>
                    <a:pt x="94" y="179"/>
                    <a:pt x="96" y="182"/>
                  </a:cubicBezTo>
                  <a:cubicBezTo>
                    <a:pt x="101" y="187"/>
                    <a:pt x="105" y="196"/>
                    <a:pt x="111" y="200"/>
                  </a:cubicBezTo>
                  <a:cubicBezTo>
                    <a:pt x="132" y="214"/>
                    <a:pt x="132" y="214"/>
                    <a:pt x="132" y="214"/>
                  </a:cubicBezTo>
                  <a:cubicBezTo>
                    <a:pt x="133" y="215"/>
                    <a:pt x="136" y="216"/>
                    <a:pt x="137" y="218"/>
                  </a:cubicBezTo>
                  <a:cubicBezTo>
                    <a:pt x="138" y="222"/>
                    <a:pt x="137" y="226"/>
                    <a:pt x="140" y="230"/>
                  </a:cubicBezTo>
                  <a:cubicBezTo>
                    <a:pt x="142" y="232"/>
                    <a:pt x="145" y="234"/>
                    <a:pt x="148" y="237"/>
                  </a:cubicBezTo>
                  <a:cubicBezTo>
                    <a:pt x="149" y="238"/>
                    <a:pt x="149" y="241"/>
                    <a:pt x="149" y="242"/>
                  </a:cubicBezTo>
                  <a:cubicBezTo>
                    <a:pt x="151" y="245"/>
                    <a:pt x="157" y="244"/>
                    <a:pt x="159" y="247"/>
                  </a:cubicBezTo>
                  <a:cubicBezTo>
                    <a:pt x="162" y="250"/>
                    <a:pt x="162" y="253"/>
                    <a:pt x="162" y="257"/>
                  </a:cubicBezTo>
                  <a:cubicBezTo>
                    <a:pt x="161" y="264"/>
                    <a:pt x="161" y="264"/>
                    <a:pt x="161" y="264"/>
                  </a:cubicBezTo>
                  <a:cubicBezTo>
                    <a:pt x="161" y="264"/>
                    <a:pt x="161" y="264"/>
                    <a:pt x="161" y="264"/>
                  </a:cubicBezTo>
                  <a:cubicBezTo>
                    <a:pt x="162" y="265"/>
                    <a:pt x="163" y="266"/>
                    <a:pt x="164" y="266"/>
                  </a:cubicBezTo>
                  <a:cubicBezTo>
                    <a:pt x="169" y="266"/>
                    <a:pt x="173" y="267"/>
                    <a:pt x="176" y="273"/>
                  </a:cubicBezTo>
                  <a:cubicBezTo>
                    <a:pt x="179" y="279"/>
                    <a:pt x="186" y="268"/>
                    <a:pt x="188" y="265"/>
                  </a:cubicBezTo>
                  <a:cubicBezTo>
                    <a:pt x="190" y="262"/>
                    <a:pt x="188" y="259"/>
                    <a:pt x="189" y="257"/>
                  </a:cubicBezTo>
                  <a:cubicBezTo>
                    <a:pt x="192" y="252"/>
                    <a:pt x="186" y="252"/>
                    <a:pt x="185" y="248"/>
                  </a:cubicBezTo>
                  <a:cubicBezTo>
                    <a:pt x="183" y="245"/>
                    <a:pt x="181" y="243"/>
                    <a:pt x="181" y="240"/>
                  </a:cubicBezTo>
                  <a:cubicBezTo>
                    <a:pt x="181" y="237"/>
                    <a:pt x="179" y="236"/>
                    <a:pt x="178" y="234"/>
                  </a:cubicBezTo>
                  <a:cubicBezTo>
                    <a:pt x="175" y="231"/>
                    <a:pt x="177" y="228"/>
                    <a:pt x="173" y="224"/>
                  </a:cubicBezTo>
                  <a:cubicBezTo>
                    <a:pt x="169" y="220"/>
                    <a:pt x="169" y="218"/>
                    <a:pt x="169" y="213"/>
                  </a:cubicBezTo>
                  <a:cubicBezTo>
                    <a:pt x="169" y="211"/>
                    <a:pt x="166" y="208"/>
                    <a:pt x="165" y="207"/>
                  </a:cubicBezTo>
                  <a:cubicBezTo>
                    <a:pt x="164" y="204"/>
                    <a:pt x="160" y="202"/>
                    <a:pt x="160" y="199"/>
                  </a:cubicBezTo>
                  <a:cubicBezTo>
                    <a:pt x="160" y="198"/>
                    <a:pt x="166" y="198"/>
                    <a:pt x="167" y="198"/>
                  </a:cubicBezTo>
                  <a:cubicBezTo>
                    <a:pt x="172" y="197"/>
                    <a:pt x="183" y="201"/>
                    <a:pt x="184" y="194"/>
                  </a:cubicBezTo>
                  <a:cubicBezTo>
                    <a:pt x="185" y="189"/>
                    <a:pt x="185" y="187"/>
                    <a:pt x="188" y="183"/>
                  </a:cubicBezTo>
                  <a:cubicBezTo>
                    <a:pt x="190" y="180"/>
                    <a:pt x="188" y="180"/>
                    <a:pt x="188" y="177"/>
                  </a:cubicBezTo>
                  <a:cubicBezTo>
                    <a:pt x="188" y="171"/>
                    <a:pt x="197" y="167"/>
                    <a:pt x="202" y="167"/>
                  </a:cubicBezTo>
                  <a:cubicBezTo>
                    <a:pt x="206" y="166"/>
                    <a:pt x="207" y="172"/>
                    <a:pt x="210" y="170"/>
                  </a:cubicBezTo>
                  <a:cubicBezTo>
                    <a:pt x="213" y="169"/>
                    <a:pt x="215" y="167"/>
                    <a:pt x="217" y="164"/>
                  </a:cubicBezTo>
                  <a:cubicBezTo>
                    <a:pt x="218" y="162"/>
                    <a:pt x="222" y="168"/>
                    <a:pt x="223" y="169"/>
                  </a:cubicBezTo>
                  <a:cubicBezTo>
                    <a:pt x="228" y="172"/>
                    <a:pt x="234" y="170"/>
                    <a:pt x="240" y="169"/>
                  </a:cubicBezTo>
                  <a:cubicBezTo>
                    <a:pt x="243" y="169"/>
                    <a:pt x="244" y="167"/>
                    <a:pt x="245" y="165"/>
                  </a:cubicBezTo>
                  <a:cubicBezTo>
                    <a:pt x="245" y="165"/>
                    <a:pt x="245" y="165"/>
                    <a:pt x="245" y="165"/>
                  </a:cubicBezTo>
                  <a:cubicBezTo>
                    <a:pt x="245" y="160"/>
                    <a:pt x="243" y="152"/>
                    <a:pt x="241" y="148"/>
                  </a:cubicBezTo>
                  <a:cubicBezTo>
                    <a:pt x="239" y="144"/>
                    <a:pt x="232" y="141"/>
                    <a:pt x="229" y="139"/>
                  </a:cubicBezTo>
                  <a:cubicBezTo>
                    <a:pt x="226" y="139"/>
                    <a:pt x="219" y="133"/>
                    <a:pt x="219" y="131"/>
                  </a:cubicBezTo>
                  <a:cubicBezTo>
                    <a:pt x="217" y="125"/>
                    <a:pt x="215" y="128"/>
                    <a:pt x="221" y="126"/>
                  </a:cubicBezTo>
                  <a:cubicBezTo>
                    <a:pt x="225" y="124"/>
                    <a:pt x="219" y="110"/>
                    <a:pt x="218" y="107"/>
                  </a:cubicBezTo>
                  <a:cubicBezTo>
                    <a:pt x="217" y="101"/>
                    <a:pt x="216" y="97"/>
                    <a:pt x="214" y="91"/>
                  </a:cubicBezTo>
                  <a:cubicBezTo>
                    <a:pt x="212" y="85"/>
                    <a:pt x="210" y="81"/>
                    <a:pt x="210" y="74"/>
                  </a:cubicBezTo>
                  <a:cubicBezTo>
                    <a:pt x="210" y="71"/>
                    <a:pt x="215" y="58"/>
                    <a:pt x="214" y="57"/>
                  </a:cubicBezTo>
                  <a:cubicBezTo>
                    <a:pt x="214" y="56"/>
                    <a:pt x="212" y="56"/>
                    <a:pt x="212" y="55"/>
                  </a:cubicBezTo>
                  <a:cubicBezTo>
                    <a:pt x="210" y="54"/>
                    <a:pt x="204" y="50"/>
                    <a:pt x="203" y="47"/>
                  </a:cubicBezTo>
                  <a:cubicBezTo>
                    <a:pt x="202" y="43"/>
                    <a:pt x="203" y="41"/>
                    <a:pt x="204" y="37"/>
                  </a:cubicBezTo>
                  <a:cubicBezTo>
                    <a:pt x="205" y="33"/>
                    <a:pt x="204" y="32"/>
                    <a:pt x="201" y="30"/>
                  </a:cubicBezTo>
                  <a:cubicBezTo>
                    <a:pt x="201" y="29"/>
                    <a:pt x="200" y="29"/>
                    <a:pt x="200" y="28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197" y="30"/>
                    <a:pt x="191" y="33"/>
                    <a:pt x="188" y="31"/>
                  </a:cubicBezTo>
                  <a:cubicBezTo>
                    <a:pt x="178" y="25"/>
                    <a:pt x="173" y="35"/>
                    <a:pt x="164" y="37"/>
                  </a:cubicBezTo>
                  <a:cubicBezTo>
                    <a:pt x="164" y="40"/>
                    <a:pt x="164" y="40"/>
                    <a:pt x="164" y="40"/>
                  </a:cubicBezTo>
                  <a:cubicBezTo>
                    <a:pt x="164" y="42"/>
                    <a:pt x="168" y="44"/>
                    <a:pt x="166" y="47"/>
                  </a:cubicBezTo>
                  <a:cubicBezTo>
                    <a:pt x="164" y="49"/>
                    <a:pt x="161" y="51"/>
                    <a:pt x="158" y="52"/>
                  </a:cubicBezTo>
                  <a:cubicBezTo>
                    <a:pt x="156" y="52"/>
                    <a:pt x="153" y="53"/>
                    <a:pt x="151" y="54"/>
                  </a:cubicBezTo>
                  <a:cubicBezTo>
                    <a:pt x="149" y="54"/>
                    <a:pt x="146" y="52"/>
                    <a:pt x="144" y="50"/>
                  </a:cubicBezTo>
                  <a:cubicBezTo>
                    <a:pt x="142" y="49"/>
                    <a:pt x="137" y="44"/>
                    <a:pt x="137" y="41"/>
                  </a:cubicBezTo>
                  <a:cubicBezTo>
                    <a:pt x="133" y="36"/>
                    <a:pt x="127" y="36"/>
                    <a:pt x="124" y="30"/>
                  </a:cubicBezTo>
                  <a:cubicBezTo>
                    <a:pt x="121" y="25"/>
                    <a:pt x="116" y="21"/>
                    <a:pt x="113" y="16"/>
                  </a:cubicBezTo>
                  <a:cubicBezTo>
                    <a:pt x="111" y="12"/>
                    <a:pt x="110" y="12"/>
                    <a:pt x="105" y="11"/>
                  </a:cubicBezTo>
                  <a:cubicBezTo>
                    <a:pt x="98" y="10"/>
                    <a:pt x="100" y="10"/>
                    <a:pt x="96" y="15"/>
                  </a:cubicBezTo>
                  <a:cubicBezTo>
                    <a:pt x="90" y="23"/>
                    <a:pt x="88" y="12"/>
                    <a:pt x="86" y="8"/>
                  </a:cubicBezTo>
                  <a:cubicBezTo>
                    <a:pt x="86" y="8"/>
                    <a:pt x="84" y="9"/>
                    <a:pt x="83" y="10"/>
                  </a:cubicBezTo>
                  <a:cubicBezTo>
                    <a:pt x="80" y="10"/>
                    <a:pt x="76" y="12"/>
                    <a:pt x="73" y="11"/>
                  </a:cubicBezTo>
                  <a:cubicBezTo>
                    <a:pt x="70" y="10"/>
                    <a:pt x="67" y="8"/>
                    <a:pt x="64" y="8"/>
                  </a:cubicBezTo>
                  <a:cubicBezTo>
                    <a:pt x="58" y="7"/>
                    <a:pt x="53" y="3"/>
                    <a:pt x="48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2"/>
            <p:cNvSpPr>
              <a:spLocks/>
            </p:cNvSpPr>
            <p:nvPr/>
          </p:nvSpPr>
          <p:spPr bwMode="auto">
            <a:xfrm>
              <a:off x="5111" y="3066"/>
              <a:ext cx="746" cy="846"/>
            </a:xfrm>
            <a:custGeom>
              <a:avLst/>
              <a:gdLst>
                <a:gd name="T0" fmla="*/ 43 w 245"/>
                <a:gd name="T1" fmla="*/ 4 h 279"/>
                <a:gd name="T2" fmla="*/ 27 w 245"/>
                <a:gd name="T3" fmla="*/ 17 h 279"/>
                <a:gd name="T4" fmla="*/ 14 w 245"/>
                <a:gd name="T5" fmla="*/ 33 h 279"/>
                <a:gd name="T6" fmla="*/ 9 w 245"/>
                <a:gd name="T7" fmla="*/ 40 h 279"/>
                <a:gd name="T8" fmla="*/ 14 w 245"/>
                <a:gd name="T9" fmla="*/ 50 h 279"/>
                <a:gd name="T10" fmla="*/ 0 w 245"/>
                <a:gd name="T11" fmla="*/ 64 h 279"/>
                <a:gd name="T12" fmla="*/ 13 w 245"/>
                <a:gd name="T13" fmla="*/ 81 h 279"/>
                <a:gd name="T14" fmla="*/ 23 w 245"/>
                <a:gd name="T15" fmla="*/ 98 h 279"/>
                <a:gd name="T16" fmla="*/ 39 w 245"/>
                <a:gd name="T17" fmla="*/ 132 h 279"/>
                <a:gd name="T18" fmla="*/ 51 w 245"/>
                <a:gd name="T19" fmla="*/ 151 h 279"/>
                <a:gd name="T20" fmla="*/ 73 w 245"/>
                <a:gd name="T21" fmla="*/ 171 h 279"/>
                <a:gd name="T22" fmla="*/ 96 w 245"/>
                <a:gd name="T23" fmla="*/ 182 h 279"/>
                <a:gd name="T24" fmla="*/ 132 w 245"/>
                <a:gd name="T25" fmla="*/ 214 h 279"/>
                <a:gd name="T26" fmla="*/ 140 w 245"/>
                <a:gd name="T27" fmla="*/ 230 h 279"/>
                <a:gd name="T28" fmla="*/ 149 w 245"/>
                <a:gd name="T29" fmla="*/ 242 h 279"/>
                <a:gd name="T30" fmla="*/ 162 w 245"/>
                <a:gd name="T31" fmla="*/ 257 h 279"/>
                <a:gd name="T32" fmla="*/ 161 w 245"/>
                <a:gd name="T33" fmla="*/ 264 h 279"/>
                <a:gd name="T34" fmla="*/ 176 w 245"/>
                <a:gd name="T35" fmla="*/ 273 h 279"/>
                <a:gd name="T36" fmla="*/ 189 w 245"/>
                <a:gd name="T37" fmla="*/ 257 h 279"/>
                <a:gd name="T38" fmla="*/ 181 w 245"/>
                <a:gd name="T39" fmla="*/ 240 h 279"/>
                <a:gd name="T40" fmla="*/ 173 w 245"/>
                <a:gd name="T41" fmla="*/ 224 h 279"/>
                <a:gd name="T42" fmla="*/ 165 w 245"/>
                <a:gd name="T43" fmla="*/ 207 h 279"/>
                <a:gd name="T44" fmla="*/ 167 w 245"/>
                <a:gd name="T45" fmla="*/ 198 h 279"/>
                <a:gd name="T46" fmla="*/ 188 w 245"/>
                <a:gd name="T47" fmla="*/ 183 h 279"/>
                <a:gd name="T48" fmla="*/ 202 w 245"/>
                <a:gd name="T49" fmla="*/ 167 h 279"/>
                <a:gd name="T50" fmla="*/ 217 w 245"/>
                <a:gd name="T51" fmla="*/ 164 h 279"/>
                <a:gd name="T52" fmla="*/ 240 w 245"/>
                <a:gd name="T53" fmla="*/ 169 h 279"/>
                <a:gd name="T54" fmla="*/ 245 w 245"/>
                <a:gd name="T55" fmla="*/ 165 h 279"/>
                <a:gd name="T56" fmla="*/ 229 w 245"/>
                <a:gd name="T57" fmla="*/ 139 h 279"/>
                <a:gd name="T58" fmla="*/ 221 w 245"/>
                <a:gd name="T59" fmla="*/ 126 h 279"/>
                <a:gd name="T60" fmla="*/ 214 w 245"/>
                <a:gd name="T61" fmla="*/ 91 h 279"/>
                <a:gd name="T62" fmla="*/ 214 w 245"/>
                <a:gd name="T63" fmla="*/ 57 h 279"/>
                <a:gd name="T64" fmla="*/ 203 w 245"/>
                <a:gd name="T65" fmla="*/ 47 h 279"/>
                <a:gd name="T66" fmla="*/ 201 w 245"/>
                <a:gd name="T67" fmla="*/ 30 h 279"/>
                <a:gd name="T68" fmla="*/ 200 w 245"/>
                <a:gd name="T69" fmla="*/ 28 h 279"/>
                <a:gd name="T70" fmla="*/ 164 w 245"/>
                <a:gd name="T71" fmla="*/ 37 h 279"/>
                <a:gd name="T72" fmla="*/ 166 w 245"/>
                <a:gd name="T73" fmla="*/ 47 h 279"/>
                <a:gd name="T74" fmla="*/ 151 w 245"/>
                <a:gd name="T75" fmla="*/ 54 h 279"/>
                <a:gd name="T76" fmla="*/ 137 w 245"/>
                <a:gd name="T77" fmla="*/ 41 h 279"/>
                <a:gd name="T78" fmla="*/ 113 w 245"/>
                <a:gd name="T79" fmla="*/ 16 h 279"/>
                <a:gd name="T80" fmla="*/ 96 w 245"/>
                <a:gd name="T81" fmla="*/ 15 h 279"/>
                <a:gd name="T82" fmla="*/ 83 w 245"/>
                <a:gd name="T83" fmla="*/ 10 h 279"/>
                <a:gd name="T84" fmla="*/ 64 w 245"/>
                <a:gd name="T85" fmla="*/ 8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5" h="279">
                  <a:moveTo>
                    <a:pt x="48" y="0"/>
                  </a:moveTo>
                  <a:cubicBezTo>
                    <a:pt x="43" y="4"/>
                    <a:pt x="43" y="4"/>
                    <a:pt x="43" y="4"/>
                  </a:cubicBezTo>
                  <a:cubicBezTo>
                    <a:pt x="41" y="6"/>
                    <a:pt x="38" y="10"/>
                    <a:pt x="35" y="12"/>
                  </a:cubicBezTo>
                  <a:cubicBezTo>
                    <a:pt x="33" y="14"/>
                    <a:pt x="28" y="15"/>
                    <a:pt x="27" y="17"/>
                  </a:cubicBezTo>
                  <a:cubicBezTo>
                    <a:pt x="24" y="21"/>
                    <a:pt x="20" y="25"/>
                    <a:pt x="18" y="28"/>
                  </a:cubicBezTo>
                  <a:cubicBezTo>
                    <a:pt x="17" y="30"/>
                    <a:pt x="14" y="31"/>
                    <a:pt x="14" y="33"/>
                  </a:cubicBezTo>
                  <a:cubicBezTo>
                    <a:pt x="13" y="36"/>
                    <a:pt x="11" y="38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11" y="42"/>
                    <a:pt x="14" y="45"/>
                    <a:pt x="16" y="45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4"/>
                    <a:pt x="8" y="57"/>
                    <a:pt x="5" y="59"/>
                  </a:cubicBezTo>
                  <a:cubicBezTo>
                    <a:pt x="5" y="60"/>
                    <a:pt x="0" y="63"/>
                    <a:pt x="0" y="64"/>
                  </a:cubicBezTo>
                  <a:cubicBezTo>
                    <a:pt x="0" y="65"/>
                    <a:pt x="5" y="70"/>
                    <a:pt x="5" y="71"/>
                  </a:cubicBezTo>
                  <a:cubicBezTo>
                    <a:pt x="9" y="74"/>
                    <a:pt x="11" y="77"/>
                    <a:pt x="13" y="81"/>
                  </a:cubicBezTo>
                  <a:cubicBezTo>
                    <a:pt x="16" y="84"/>
                    <a:pt x="21" y="84"/>
                    <a:pt x="21" y="88"/>
                  </a:cubicBezTo>
                  <a:cubicBezTo>
                    <a:pt x="20" y="91"/>
                    <a:pt x="22" y="96"/>
                    <a:pt x="23" y="98"/>
                  </a:cubicBezTo>
                  <a:cubicBezTo>
                    <a:pt x="25" y="105"/>
                    <a:pt x="25" y="109"/>
                    <a:pt x="29" y="115"/>
                  </a:cubicBezTo>
                  <a:cubicBezTo>
                    <a:pt x="33" y="121"/>
                    <a:pt x="37" y="126"/>
                    <a:pt x="39" y="132"/>
                  </a:cubicBezTo>
                  <a:cubicBezTo>
                    <a:pt x="40" y="135"/>
                    <a:pt x="40" y="137"/>
                    <a:pt x="41" y="139"/>
                  </a:cubicBezTo>
                  <a:cubicBezTo>
                    <a:pt x="43" y="144"/>
                    <a:pt x="50" y="145"/>
                    <a:pt x="51" y="151"/>
                  </a:cubicBezTo>
                  <a:cubicBezTo>
                    <a:pt x="52" y="158"/>
                    <a:pt x="54" y="170"/>
                    <a:pt x="62" y="173"/>
                  </a:cubicBezTo>
                  <a:cubicBezTo>
                    <a:pt x="66" y="175"/>
                    <a:pt x="69" y="172"/>
                    <a:pt x="73" y="171"/>
                  </a:cubicBezTo>
                  <a:cubicBezTo>
                    <a:pt x="78" y="169"/>
                    <a:pt x="82" y="172"/>
                    <a:pt x="88" y="172"/>
                  </a:cubicBezTo>
                  <a:cubicBezTo>
                    <a:pt x="91" y="174"/>
                    <a:pt x="94" y="179"/>
                    <a:pt x="96" y="182"/>
                  </a:cubicBezTo>
                  <a:cubicBezTo>
                    <a:pt x="101" y="187"/>
                    <a:pt x="105" y="196"/>
                    <a:pt x="111" y="200"/>
                  </a:cubicBezTo>
                  <a:cubicBezTo>
                    <a:pt x="132" y="214"/>
                    <a:pt x="132" y="214"/>
                    <a:pt x="132" y="214"/>
                  </a:cubicBezTo>
                  <a:cubicBezTo>
                    <a:pt x="133" y="215"/>
                    <a:pt x="136" y="216"/>
                    <a:pt x="137" y="218"/>
                  </a:cubicBezTo>
                  <a:cubicBezTo>
                    <a:pt x="138" y="222"/>
                    <a:pt x="137" y="226"/>
                    <a:pt x="140" y="230"/>
                  </a:cubicBezTo>
                  <a:cubicBezTo>
                    <a:pt x="142" y="232"/>
                    <a:pt x="145" y="234"/>
                    <a:pt x="148" y="237"/>
                  </a:cubicBezTo>
                  <a:cubicBezTo>
                    <a:pt x="149" y="238"/>
                    <a:pt x="149" y="241"/>
                    <a:pt x="149" y="242"/>
                  </a:cubicBezTo>
                  <a:cubicBezTo>
                    <a:pt x="151" y="245"/>
                    <a:pt x="157" y="244"/>
                    <a:pt x="159" y="247"/>
                  </a:cubicBezTo>
                  <a:cubicBezTo>
                    <a:pt x="162" y="250"/>
                    <a:pt x="162" y="253"/>
                    <a:pt x="162" y="257"/>
                  </a:cubicBezTo>
                  <a:cubicBezTo>
                    <a:pt x="161" y="264"/>
                    <a:pt x="161" y="264"/>
                    <a:pt x="161" y="264"/>
                  </a:cubicBezTo>
                  <a:cubicBezTo>
                    <a:pt x="161" y="264"/>
                    <a:pt x="161" y="264"/>
                    <a:pt x="161" y="264"/>
                  </a:cubicBezTo>
                  <a:cubicBezTo>
                    <a:pt x="162" y="265"/>
                    <a:pt x="163" y="266"/>
                    <a:pt x="164" y="266"/>
                  </a:cubicBezTo>
                  <a:cubicBezTo>
                    <a:pt x="169" y="266"/>
                    <a:pt x="173" y="267"/>
                    <a:pt x="176" y="273"/>
                  </a:cubicBezTo>
                  <a:cubicBezTo>
                    <a:pt x="179" y="279"/>
                    <a:pt x="186" y="268"/>
                    <a:pt x="188" y="265"/>
                  </a:cubicBezTo>
                  <a:cubicBezTo>
                    <a:pt x="190" y="262"/>
                    <a:pt x="188" y="259"/>
                    <a:pt x="189" y="257"/>
                  </a:cubicBezTo>
                  <a:cubicBezTo>
                    <a:pt x="192" y="252"/>
                    <a:pt x="186" y="252"/>
                    <a:pt x="185" y="248"/>
                  </a:cubicBezTo>
                  <a:cubicBezTo>
                    <a:pt x="183" y="245"/>
                    <a:pt x="181" y="243"/>
                    <a:pt x="181" y="240"/>
                  </a:cubicBezTo>
                  <a:cubicBezTo>
                    <a:pt x="181" y="237"/>
                    <a:pt x="179" y="236"/>
                    <a:pt x="178" y="234"/>
                  </a:cubicBezTo>
                  <a:cubicBezTo>
                    <a:pt x="175" y="231"/>
                    <a:pt x="177" y="228"/>
                    <a:pt x="173" y="224"/>
                  </a:cubicBezTo>
                  <a:cubicBezTo>
                    <a:pt x="169" y="220"/>
                    <a:pt x="169" y="218"/>
                    <a:pt x="169" y="213"/>
                  </a:cubicBezTo>
                  <a:cubicBezTo>
                    <a:pt x="169" y="211"/>
                    <a:pt x="166" y="208"/>
                    <a:pt x="165" y="207"/>
                  </a:cubicBezTo>
                  <a:cubicBezTo>
                    <a:pt x="164" y="204"/>
                    <a:pt x="160" y="202"/>
                    <a:pt x="160" y="199"/>
                  </a:cubicBezTo>
                  <a:cubicBezTo>
                    <a:pt x="160" y="198"/>
                    <a:pt x="166" y="198"/>
                    <a:pt x="167" y="198"/>
                  </a:cubicBezTo>
                  <a:cubicBezTo>
                    <a:pt x="172" y="197"/>
                    <a:pt x="183" y="201"/>
                    <a:pt x="184" y="194"/>
                  </a:cubicBezTo>
                  <a:cubicBezTo>
                    <a:pt x="185" y="189"/>
                    <a:pt x="185" y="187"/>
                    <a:pt x="188" y="183"/>
                  </a:cubicBezTo>
                  <a:cubicBezTo>
                    <a:pt x="190" y="180"/>
                    <a:pt x="188" y="180"/>
                    <a:pt x="188" y="177"/>
                  </a:cubicBezTo>
                  <a:cubicBezTo>
                    <a:pt x="188" y="171"/>
                    <a:pt x="197" y="167"/>
                    <a:pt x="202" y="167"/>
                  </a:cubicBezTo>
                  <a:cubicBezTo>
                    <a:pt x="206" y="166"/>
                    <a:pt x="207" y="172"/>
                    <a:pt x="210" y="170"/>
                  </a:cubicBezTo>
                  <a:cubicBezTo>
                    <a:pt x="213" y="169"/>
                    <a:pt x="215" y="167"/>
                    <a:pt x="217" y="164"/>
                  </a:cubicBezTo>
                  <a:cubicBezTo>
                    <a:pt x="218" y="162"/>
                    <a:pt x="222" y="168"/>
                    <a:pt x="223" y="169"/>
                  </a:cubicBezTo>
                  <a:cubicBezTo>
                    <a:pt x="228" y="172"/>
                    <a:pt x="234" y="170"/>
                    <a:pt x="240" y="169"/>
                  </a:cubicBezTo>
                  <a:cubicBezTo>
                    <a:pt x="243" y="169"/>
                    <a:pt x="244" y="167"/>
                    <a:pt x="245" y="165"/>
                  </a:cubicBezTo>
                  <a:cubicBezTo>
                    <a:pt x="245" y="165"/>
                    <a:pt x="245" y="165"/>
                    <a:pt x="245" y="165"/>
                  </a:cubicBezTo>
                  <a:cubicBezTo>
                    <a:pt x="245" y="160"/>
                    <a:pt x="243" y="152"/>
                    <a:pt x="241" y="148"/>
                  </a:cubicBezTo>
                  <a:cubicBezTo>
                    <a:pt x="239" y="144"/>
                    <a:pt x="232" y="141"/>
                    <a:pt x="229" y="139"/>
                  </a:cubicBezTo>
                  <a:cubicBezTo>
                    <a:pt x="226" y="139"/>
                    <a:pt x="219" y="133"/>
                    <a:pt x="219" y="131"/>
                  </a:cubicBezTo>
                  <a:cubicBezTo>
                    <a:pt x="217" y="125"/>
                    <a:pt x="215" y="128"/>
                    <a:pt x="221" y="126"/>
                  </a:cubicBezTo>
                  <a:cubicBezTo>
                    <a:pt x="225" y="124"/>
                    <a:pt x="219" y="110"/>
                    <a:pt x="218" y="107"/>
                  </a:cubicBezTo>
                  <a:cubicBezTo>
                    <a:pt x="217" y="101"/>
                    <a:pt x="216" y="97"/>
                    <a:pt x="214" y="91"/>
                  </a:cubicBezTo>
                  <a:cubicBezTo>
                    <a:pt x="212" y="85"/>
                    <a:pt x="210" y="81"/>
                    <a:pt x="210" y="74"/>
                  </a:cubicBezTo>
                  <a:cubicBezTo>
                    <a:pt x="210" y="71"/>
                    <a:pt x="215" y="58"/>
                    <a:pt x="214" y="57"/>
                  </a:cubicBezTo>
                  <a:cubicBezTo>
                    <a:pt x="214" y="56"/>
                    <a:pt x="212" y="56"/>
                    <a:pt x="212" y="55"/>
                  </a:cubicBezTo>
                  <a:cubicBezTo>
                    <a:pt x="210" y="54"/>
                    <a:pt x="204" y="50"/>
                    <a:pt x="203" y="47"/>
                  </a:cubicBezTo>
                  <a:cubicBezTo>
                    <a:pt x="202" y="43"/>
                    <a:pt x="203" y="41"/>
                    <a:pt x="204" y="37"/>
                  </a:cubicBezTo>
                  <a:cubicBezTo>
                    <a:pt x="205" y="33"/>
                    <a:pt x="204" y="32"/>
                    <a:pt x="201" y="30"/>
                  </a:cubicBezTo>
                  <a:cubicBezTo>
                    <a:pt x="201" y="29"/>
                    <a:pt x="200" y="29"/>
                    <a:pt x="200" y="28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197" y="30"/>
                    <a:pt x="191" y="33"/>
                    <a:pt x="188" y="31"/>
                  </a:cubicBezTo>
                  <a:cubicBezTo>
                    <a:pt x="178" y="25"/>
                    <a:pt x="173" y="35"/>
                    <a:pt x="164" y="37"/>
                  </a:cubicBezTo>
                  <a:cubicBezTo>
                    <a:pt x="164" y="40"/>
                    <a:pt x="164" y="40"/>
                    <a:pt x="164" y="40"/>
                  </a:cubicBezTo>
                  <a:cubicBezTo>
                    <a:pt x="164" y="42"/>
                    <a:pt x="168" y="44"/>
                    <a:pt x="166" y="47"/>
                  </a:cubicBezTo>
                  <a:cubicBezTo>
                    <a:pt x="164" y="49"/>
                    <a:pt x="161" y="51"/>
                    <a:pt x="158" y="52"/>
                  </a:cubicBezTo>
                  <a:cubicBezTo>
                    <a:pt x="156" y="52"/>
                    <a:pt x="153" y="53"/>
                    <a:pt x="151" y="54"/>
                  </a:cubicBezTo>
                  <a:cubicBezTo>
                    <a:pt x="149" y="54"/>
                    <a:pt x="146" y="52"/>
                    <a:pt x="144" y="50"/>
                  </a:cubicBezTo>
                  <a:cubicBezTo>
                    <a:pt x="142" y="49"/>
                    <a:pt x="137" y="44"/>
                    <a:pt x="137" y="41"/>
                  </a:cubicBezTo>
                  <a:cubicBezTo>
                    <a:pt x="133" y="36"/>
                    <a:pt x="127" y="36"/>
                    <a:pt x="124" y="30"/>
                  </a:cubicBezTo>
                  <a:cubicBezTo>
                    <a:pt x="121" y="25"/>
                    <a:pt x="116" y="21"/>
                    <a:pt x="113" y="16"/>
                  </a:cubicBezTo>
                  <a:cubicBezTo>
                    <a:pt x="111" y="12"/>
                    <a:pt x="110" y="12"/>
                    <a:pt x="105" y="11"/>
                  </a:cubicBezTo>
                  <a:cubicBezTo>
                    <a:pt x="98" y="10"/>
                    <a:pt x="100" y="10"/>
                    <a:pt x="96" y="15"/>
                  </a:cubicBezTo>
                  <a:cubicBezTo>
                    <a:pt x="90" y="23"/>
                    <a:pt x="88" y="12"/>
                    <a:pt x="86" y="8"/>
                  </a:cubicBezTo>
                  <a:cubicBezTo>
                    <a:pt x="86" y="8"/>
                    <a:pt x="84" y="9"/>
                    <a:pt x="83" y="10"/>
                  </a:cubicBezTo>
                  <a:cubicBezTo>
                    <a:pt x="80" y="10"/>
                    <a:pt x="76" y="12"/>
                    <a:pt x="73" y="11"/>
                  </a:cubicBezTo>
                  <a:cubicBezTo>
                    <a:pt x="70" y="10"/>
                    <a:pt x="67" y="8"/>
                    <a:pt x="64" y="8"/>
                  </a:cubicBezTo>
                  <a:cubicBezTo>
                    <a:pt x="58" y="7"/>
                    <a:pt x="53" y="3"/>
                    <a:pt x="48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3"/>
            <p:cNvSpPr>
              <a:spLocks/>
            </p:cNvSpPr>
            <p:nvPr/>
          </p:nvSpPr>
          <p:spPr bwMode="auto">
            <a:xfrm>
              <a:off x="5096" y="2656"/>
              <a:ext cx="627" cy="574"/>
            </a:xfrm>
            <a:custGeom>
              <a:avLst/>
              <a:gdLst>
                <a:gd name="T0" fmla="*/ 69 w 206"/>
                <a:gd name="T1" fmla="*/ 142 h 189"/>
                <a:gd name="T2" fmla="*/ 88 w 206"/>
                <a:gd name="T3" fmla="*/ 144 h 189"/>
                <a:gd name="T4" fmla="*/ 100 w 206"/>
                <a:gd name="T5" fmla="*/ 150 h 189"/>
                <a:gd name="T6" fmla="*/ 118 w 206"/>
                <a:gd name="T7" fmla="*/ 151 h 189"/>
                <a:gd name="T8" fmla="*/ 141 w 206"/>
                <a:gd name="T9" fmla="*/ 176 h 189"/>
                <a:gd name="T10" fmla="*/ 156 w 206"/>
                <a:gd name="T11" fmla="*/ 188 h 189"/>
                <a:gd name="T12" fmla="*/ 170 w 206"/>
                <a:gd name="T13" fmla="*/ 182 h 189"/>
                <a:gd name="T14" fmla="*/ 169 w 206"/>
                <a:gd name="T15" fmla="*/ 172 h 189"/>
                <a:gd name="T16" fmla="*/ 205 w 206"/>
                <a:gd name="T17" fmla="*/ 163 h 189"/>
                <a:gd name="T18" fmla="*/ 202 w 206"/>
                <a:gd name="T19" fmla="*/ 149 h 189"/>
                <a:gd name="T20" fmla="*/ 201 w 206"/>
                <a:gd name="T21" fmla="*/ 127 h 189"/>
                <a:gd name="T22" fmla="*/ 187 w 206"/>
                <a:gd name="T23" fmla="*/ 110 h 189"/>
                <a:gd name="T24" fmla="*/ 177 w 206"/>
                <a:gd name="T25" fmla="*/ 91 h 189"/>
                <a:gd name="T26" fmla="*/ 168 w 206"/>
                <a:gd name="T27" fmla="*/ 68 h 189"/>
                <a:gd name="T28" fmla="*/ 165 w 206"/>
                <a:gd name="T29" fmla="*/ 65 h 189"/>
                <a:gd name="T30" fmla="*/ 144 w 206"/>
                <a:gd name="T31" fmla="*/ 65 h 189"/>
                <a:gd name="T32" fmla="*/ 124 w 206"/>
                <a:gd name="T33" fmla="*/ 55 h 189"/>
                <a:gd name="T34" fmla="*/ 122 w 206"/>
                <a:gd name="T35" fmla="*/ 45 h 189"/>
                <a:gd name="T36" fmla="*/ 102 w 206"/>
                <a:gd name="T37" fmla="*/ 32 h 189"/>
                <a:gd name="T38" fmla="*/ 82 w 206"/>
                <a:gd name="T39" fmla="*/ 19 h 189"/>
                <a:gd name="T40" fmla="*/ 77 w 206"/>
                <a:gd name="T41" fmla="*/ 1 h 189"/>
                <a:gd name="T42" fmla="*/ 62 w 206"/>
                <a:gd name="T43" fmla="*/ 5 h 189"/>
                <a:gd name="T44" fmla="*/ 51 w 206"/>
                <a:gd name="T45" fmla="*/ 9 h 189"/>
                <a:gd name="T46" fmla="*/ 43 w 206"/>
                <a:gd name="T47" fmla="*/ 8 h 189"/>
                <a:gd name="T48" fmla="*/ 32 w 206"/>
                <a:gd name="T49" fmla="*/ 3 h 189"/>
                <a:gd name="T50" fmla="*/ 21 w 206"/>
                <a:gd name="T51" fmla="*/ 3 h 189"/>
                <a:gd name="T52" fmla="*/ 17 w 206"/>
                <a:gd name="T53" fmla="*/ 12 h 189"/>
                <a:gd name="T54" fmla="*/ 10 w 206"/>
                <a:gd name="T55" fmla="*/ 18 h 189"/>
                <a:gd name="T56" fmla="*/ 10 w 206"/>
                <a:gd name="T57" fmla="*/ 25 h 189"/>
                <a:gd name="T58" fmla="*/ 0 w 206"/>
                <a:gd name="T59" fmla="*/ 38 h 189"/>
                <a:gd name="T60" fmla="*/ 14 w 206"/>
                <a:gd name="T61" fmla="*/ 68 h 189"/>
                <a:gd name="T62" fmla="*/ 24 w 206"/>
                <a:gd name="T63" fmla="*/ 80 h 189"/>
                <a:gd name="T64" fmla="*/ 31 w 206"/>
                <a:gd name="T65" fmla="*/ 94 h 189"/>
                <a:gd name="T66" fmla="*/ 31 w 206"/>
                <a:gd name="T67" fmla="*/ 103 h 189"/>
                <a:gd name="T68" fmla="*/ 36 w 206"/>
                <a:gd name="T69" fmla="*/ 123 h 189"/>
                <a:gd name="T70" fmla="*/ 51 w 206"/>
                <a:gd name="T71" fmla="*/ 12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6" h="189">
                  <a:moveTo>
                    <a:pt x="53" y="135"/>
                  </a:moveTo>
                  <a:cubicBezTo>
                    <a:pt x="58" y="138"/>
                    <a:pt x="63" y="142"/>
                    <a:pt x="69" y="142"/>
                  </a:cubicBezTo>
                  <a:cubicBezTo>
                    <a:pt x="72" y="142"/>
                    <a:pt x="75" y="145"/>
                    <a:pt x="77" y="146"/>
                  </a:cubicBezTo>
                  <a:cubicBezTo>
                    <a:pt x="81" y="147"/>
                    <a:pt x="85" y="144"/>
                    <a:pt x="88" y="144"/>
                  </a:cubicBezTo>
                  <a:cubicBezTo>
                    <a:pt x="89" y="144"/>
                    <a:pt x="90" y="143"/>
                    <a:pt x="91" y="143"/>
                  </a:cubicBezTo>
                  <a:cubicBezTo>
                    <a:pt x="92" y="146"/>
                    <a:pt x="94" y="157"/>
                    <a:pt x="100" y="150"/>
                  </a:cubicBezTo>
                  <a:cubicBezTo>
                    <a:pt x="105" y="145"/>
                    <a:pt x="103" y="145"/>
                    <a:pt x="110" y="146"/>
                  </a:cubicBezTo>
                  <a:cubicBezTo>
                    <a:pt x="115" y="147"/>
                    <a:pt x="115" y="146"/>
                    <a:pt x="118" y="151"/>
                  </a:cubicBezTo>
                  <a:cubicBezTo>
                    <a:pt x="121" y="156"/>
                    <a:pt x="126" y="160"/>
                    <a:pt x="129" y="165"/>
                  </a:cubicBezTo>
                  <a:cubicBezTo>
                    <a:pt x="132" y="170"/>
                    <a:pt x="138" y="171"/>
                    <a:pt x="141" y="176"/>
                  </a:cubicBezTo>
                  <a:cubicBezTo>
                    <a:pt x="142" y="179"/>
                    <a:pt x="147" y="183"/>
                    <a:pt x="149" y="185"/>
                  </a:cubicBezTo>
                  <a:cubicBezTo>
                    <a:pt x="151" y="187"/>
                    <a:pt x="153" y="189"/>
                    <a:pt x="156" y="188"/>
                  </a:cubicBezTo>
                  <a:cubicBezTo>
                    <a:pt x="158" y="188"/>
                    <a:pt x="161" y="187"/>
                    <a:pt x="162" y="186"/>
                  </a:cubicBezTo>
                  <a:cubicBezTo>
                    <a:pt x="166" y="186"/>
                    <a:pt x="168" y="184"/>
                    <a:pt x="170" y="182"/>
                  </a:cubicBezTo>
                  <a:cubicBezTo>
                    <a:pt x="173" y="179"/>
                    <a:pt x="169" y="177"/>
                    <a:pt x="169" y="174"/>
                  </a:cubicBezTo>
                  <a:cubicBezTo>
                    <a:pt x="169" y="172"/>
                    <a:pt x="169" y="172"/>
                    <a:pt x="169" y="172"/>
                  </a:cubicBezTo>
                  <a:cubicBezTo>
                    <a:pt x="178" y="170"/>
                    <a:pt x="183" y="160"/>
                    <a:pt x="192" y="166"/>
                  </a:cubicBezTo>
                  <a:cubicBezTo>
                    <a:pt x="196" y="168"/>
                    <a:pt x="202" y="164"/>
                    <a:pt x="205" y="163"/>
                  </a:cubicBezTo>
                  <a:cubicBezTo>
                    <a:pt x="205" y="163"/>
                    <a:pt x="205" y="163"/>
                    <a:pt x="205" y="163"/>
                  </a:cubicBezTo>
                  <a:cubicBezTo>
                    <a:pt x="202" y="160"/>
                    <a:pt x="198" y="152"/>
                    <a:pt x="202" y="149"/>
                  </a:cubicBezTo>
                  <a:cubicBezTo>
                    <a:pt x="206" y="147"/>
                    <a:pt x="204" y="142"/>
                    <a:pt x="203" y="139"/>
                  </a:cubicBezTo>
                  <a:cubicBezTo>
                    <a:pt x="202" y="136"/>
                    <a:pt x="200" y="130"/>
                    <a:pt x="201" y="127"/>
                  </a:cubicBezTo>
                  <a:cubicBezTo>
                    <a:pt x="202" y="123"/>
                    <a:pt x="204" y="120"/>
                    <a:pt x="204" y="116"/>
                  </a:cubicBezTo>
                  <a:cubicBezTo>
                    <a:pt x="204" y="108"/>
                    <a:pt x="192" y="111"/>
                    <a:pt x="187" y="110"/>
                  </a:cubicBezTo>
                  <a:cubicBezTo>
                    <a:pt x="187" y="106"/>
                    <a:pt x="186" y="102"/>
                    <a:pt x="184" y="99"/>
                  </a:cubicBezTo>
                  <a:cubicBezTo>
                    <a:pt x="182" y="96"/>
                    <a:pt x="179" y="94"/>
                    <a:pt x="177" y="91"/>
                  </a:cubicBezTo>
                  <a:cubicBezTo>
                    <a:pt x="176" y="88"/>
                    <a:pt x="176" y="86"/>
                    <a:pt x="175" y="84"/>
                  </a:cubicBezTo>
                  <a:cubicBezTo>
                    <a:pt x="173" y="78"/>
                    <a:pt x="171" y="73"/>
                    <a:pt x="168" y="68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56" y="65"/>
                    <a:pt x="156" y="65"/>
                    <a:pt x="156" y="65"/>
                  </a:cubicBezTo>
                  <a:cubicBezTo>
                    <a:pt x="144" y="65"/>
                    <a:pt x="144" y="65"/>
                    <a:pt x="144" y="65"/>
                  </a:cubicBezTo>
                  <a:cubicBezTo>
                    <a:pt x="139" y="65"/>
                    <a:pt x="140" y="64"/>
                    <a:pt x="139" y="60"/>
                  </a:cubicBezTo>
                  <a:cubicBezTo>
                    <a:pt x="137" y="54"/>
                    <a:pt x="128" y="60"/>
                    <a:pt x="124" y="55"/>
                  </a:cubicBezTo>
                  <a:cubicBezTo>
                    <a:pt x="122" y="54"/>
                    <a:pt x="123" y="48"/>
                    <a:pt x="123" y="45"/>
                  </a:cubicBezTo>
                  <a:cubicBezTo>
                    <a:pt x="122" y="45"/>
                    <a:pt x="122" y="45"/>
                    <a:pt x="122" y="45"/>
                  </a:cubicBezTo>
                  <a:cubicBezTo>
                    <a:pt x="119" y="45"/>
                    <a:pt x="108" y="44"/>
                    <a:pt x="108" y="40"/>
                  </a:cubicBezTo>
                  <a:cubicBezTo>
                    <a:pt x="108" y="37"/>
                    <a:pt x="102" y="36"/>
                    <a:pt x="102" y="32"/>
                  </a:cubicBezTo>
                  <a:cubicBezTo>
                    <a:pt x="102" y="30"/>
                    <a:pt x="103" y="25"/>
                    <a:pt x="102" y="23"/>
                  </a:cubicBezTo>
                  <a:cubicBezTo>
                    <a:pt x="99" y="18"/>
                    <a:pt x="86" y="21"/>
                    <a:pt x="82" y="19"/>
                  </a:cubicBezTo>
                  <a:cubicBezTo>
                    <a:pt x="82" y="16"/>
                    <a:pt x="85" y="12"/>
                    <a:pt x="86" y="8"/>
                  </a:cubicBezTo>
                  <a:cubicBezTo>
                    <a:pt x="86" y="4"/>
                    <a:pt x="82" y="0"/>
                    <a:pt x="77" y="1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68" y="4"/>
                    <a:pt x="66" y="5"/>
                    <a:pt x="62" y="5"/>
                  </a:cubicBezTo>
                  <a:cubicBezTo>
                    <a:pt x="58" y="4"/>
                    <a:pt x="58" y="5"/>
                    <a:pt x="54" y="6"/>
                  </a:cubicBezTo>
                  <a:cubicBezTo>
                    <a:pt x="53" y="7"/>
                    <a:pt x="52" y="8"/>
                    <a:pt x="51" y="9"/>
                  </a:cubicBezTo>
                  <a:cubicBezTo>
                    <a:pt x="49" y="9"/>
                    <a:pt x="48" y="8"/>
                    <a:pt x="46" y="8"/>
                  </a:cubicBezTo>
                  <a:cubicBezTo>
                    <a:pt x="45" y="8"/>
                    <a:pt x="44" y="8"/>
                    <a:pt x="43" y="8"/>
                  </a:cubicBezTo>
                  <a:cubicBezTo>
                    <a:pt x="41" y="7"/>
                    <a:pt x="39" y="5"/>
                    <a:pt x="37" y="4"/>
                  </a:cubicBezTo>
                  <a:cubicBezTo>
                    <a:pt x="36" y="3"/>
                    <a:pt x="34" y="3"/>
                    <a:pt x="32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9" y="9"/>
                    <a:pt x="21" y="14"/>
                    <a:pt x="17" y="12"/>
                  </a:cubicBezTo>
                  <a:cubicBezTo>
                    <a:pt x="16" y="12"/>
                    <a:pt x="13" y="11"/>
                    <a:pt x="13" y="12"/>
                  </a:cubicBezTo>
                  <a:cubicBezTo>
                    <a:pt x="11" y="14"/>
                    <a:pt x="8" y="16"/>
                    <a:pt x="10" y="18"/>
                  </a:cubicBezTo>
                  <a:cubicBezTo>
                    <a:pt x="11" y="19"/>
                    <a:pt x="9" y="20"/>
                    <a:pt x="9" y="21"/>
                  </a:cubicBezTo>
                  <a:cubicBezTo>
                    <a:pt x="10" y="23"/>
                    <a:pt x="11" y="24"/>
                    <a:pt x="10" y="25"/>
                  </a:cubicBezTo>
                  <a:cubicBezTo>
                    <a:pt x="8" y="27"/>
                    <a:pt x="3" y="25"/>
                    <a:pt x="0" y="24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2" y="42"/>
                    <a:pt x="7" y="42"/>
                    <a:pt x="7" y="47"/>
                  </a:cubicBezTo>
                  <a:cubicBezTo>
                    <a:pt x="7" y="53"/>
                    <a:pt x="9" y="63"/>
                    <a:pt x="14" y="68"/>
                  </a:cubicBezTo>
                  <a:cubicBezTo>
                    <a:pt x="17" y="70"/>
                    <a:pt x="19" y="71"/>
                    <a:pt x="22" y="73"/>
                  </a:cubicBezTo>
                  <a:cubicBezTo>
                    <a:pt x="24" y="74"/>
                    <a:pt x="23" y="77"/>
                    <a:pt x="24" y="80"/>
                  </a:cubicBezTo>
                  <a:cubicBezTo>
                    <a:pt x="24" y="83"/>
                    <a:pt x="26" y="83"/>
                    <a:pt x="28" y="84"/>
                  </a:cubicBezTo>
                  <a:cubicBezTo>
                    <a:pt x="30" y="87"/>
                    <a:pt x="32" y="90"/>
                    <a:pt x="31" y="94"/>
                  </a:cubicBezTo>
                  <a:cubicBezTo>
                    <a:pt x="30" y="96"/>
                    <a:pt x="28" y="97"/>
                    <a:pt x="27" y="99"/>
                  </a:cubicBezTo>
                  <a:cubicBezTo>
                    <a:pt x="27" y="100"/>
                    <a:pt x="30" y="102"/>
                    <a:pt x="31" y="103"/>
                  </a:cubicBezTo>
                  <a:cubicBezTo>
                    <a:pt x="33" y="105"/>
                    <a:pt x="32" y="110"/>
                    <a:pt x="32" y="112"/>
                  </a:cubicBezTo>
                  <a:cubicBezTo>
                    <a:pt x="31" y="117"/>
                    <a:pt x="34" y="119"/>
                    <a:pt x="36" y="123"/>
                  </a:cubicBezTo>
                  <a:cubicBezTo>
                    <a:pt x="38" y="127"/>
                    <a:pt x="43" y="128"/>
                    <a:pt x="47" y="128"/>
                  </a:cubicBezTo>
                  <a:cubicBezTo>
                    <a:pt x="49" y="128"/>
                    <a:pt x="51" y="127"/>
                    <a:pt x="51" y="129"/>
                  </a:cubicBezTo>
                  <a:cubicBezTo>
                    <a:pt x="52" y="131"/>
                    <a:pt x="53" y="133"/>
                    <a:pt x="53" y="13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4"/>
            <p:cNvSpPr>
              <a:spLocks/>
            </p:cNvSpPr>
            <p:nvPr/>
          </p:nvSpPr>
          <p:spPr bwMode="auto">
            <a:xfrm>
              <a:off x="5096" y="2656"/>
              <a:ext cx="627" cy="574"/>
            </a:xfrm>
            <a:custGeom>
              <a:avLst/>
              <a:gdLst>
                <a:gd name="T0" fmla="*/ 69 w 206"/>
                <a:gd name="T1" fmla="*/ 142 h 189"/>
                <a:gd name="T2" fmla="*/ 88 w 206"/>
                <a:gd name="T3" fmla="*/ 144 h 189"/>
                <a:gd name="T4" fmla="*/ 100 w 206"/>
                <a:gd name="T5" fmla="*/ 150 h 189"/>
                <a:gd name="T6" fmla="*/ 118 w 206"/>
                <a:gd name="T7" fmla="*/ 151 h 189"/>
                <a:gd name="T8" fmla="*/ 141 w 206"/>
                <a:gd name="T9" fmla="*/ 176 h 189"/>
                <a:gd name="T10" fmla="*/ 156 w 206"/>
                <a:gd name="T11" fmla="*/ 188 h 189"/>
                <a:gd name="T12" fmla="*/ 170 w 206"/>
                <a:gd name="T13" fmla="*/ 182 h 189"/>
                <a:gd name="T14" fmla="*/ 169 w 206"/>
                <a:gd name="T15" fmla="*/ 172 h 189"/>
                <a:gd name="T16" fmla="*/ 205 w 206"/>
                <a:gd name="T17" fmla="*/ 163 h 189"/>
                <a:gd name="T18" fmla="*/ 202 w 206"/>
                <a:gd name="T19" fmla="*/ 149 h 189"/>
                <a:gd name="T20" fmla="*/ 201 w 206"/>
                <a:gd name="T21" fmla="*/ 127 h 189"/>
                <a:gd name="T22" fmla="*/ 187 w 206"/>
                <a:gd name="T23" fmla="*/ 110 h 189"/>
                <a:gd name="T24" fmla="*/ 177 w 206"/>
                <a:gd name="T25" fmla="*/ 91 h 189"/>
                <a:gd name="T26" fmla="*/ 168 w 206"/>
                <a:gd name="T27" fmla="*/ 68 h 189"/>
                <a:gd name="T28" fmla="*/ 165 w 206"/>
                <a:gd name="T29" fmla="*/ 65 h 189"/>
                <a:gd name="T30" fmla="*/ 144 w 206"/>
                <a:gd name="T31" fmla="*/ 65 h 189"/>
                <a:gd name="T32" fmla="*/ 124 w 206"/>
                <a:gd name="T33" fmla="*/ 55 h 189"/>
                <a:gd name="T34" fmla="*/ 122 w 206"/>
                <a:gd name="T35" fmla="*/ 45 h 189"/>
                <a:gd name="T36" fmla="*/ 102 w 206"/>
                <a:gd name="T37" fmla="*/ 32 h 189"/>
                <a:gd name="T38" fmla="*/ 82 w 206"/>
                <a:gd name="T39" fmla="*/ 19 h 189"/>
                <a:gd name="T40" fmla="*/ 77 w 206"/>
                <a:gd name="T41" fmla="*/ 1 h 189"/>
                <a:gd name="T42" fmla="*/ 62 w 206"/>
                <a:gd name="T43" fmla="*/ 5 h 189"/>
                <a:gd name="T44" fmla="*/ 51 w 206"/>
                <a:gd name="T45" fmla="*/ 9 h 189"/>
                <a:gd name="T46" fmla="*/ 43 w 206"/>
                <a:gd name="T47" fmla="*/ 8 h 189"/>
                <a:gd name="T48" fmla="*/ 32 w 206"/>
                <a:gd name="T49" fmla="*/ 3 h 189"/>
                <a:gd name="T50" fmla="*/ 21 w 206"/>
                <a:gd name="T51" fmla="*/ 3 h 189"/>
                <a:gd name="T52" fmla="*/ 17 w 206"/>
                <a:gd name="T53" fmla="*/ 12 h 189"/>
                <a:gd name="T54" fmla="*/ 10 w 206"/>
                <a:gd name="T55" fmla="*/ 18 h 189"/>
                <a:gd name="T56" fmla="*/ 10 w 206"/>
                <a:gd name="T57" fmla="*/ 25 h 189"/>
                <a:gd name="T58" fmla="*/ 0 w 206"/>
                <a:gd name="T59" fmla="*/ 38 h 189"/>
                <a:gd name="T60" fmla="*/ 14 w 206"/>
                <a:gd name="T61" fmla="*/ 68 h 189"/>
                <a:gd name="T62" fmla="*/ 24 w 206"/>
                <a:gd name="T63" fmla="*/ 80 h 189"/>
                <a:gd name="T64" fmla="*/ 31 w 206"/>
                <a:gd name="T65" fmla="*/ 94 h 189"/>
                <a:gd name="T66" fmla="*/ 31 w 206"/>
                <a:gd name="T67" fmla="*/ 103 h 189"/>
                <a:gd name="T68" fmla="*/ 36 w 206"/>
                <a:gd name="T69" fmla="*/ 123 h 189"/>
                <a:gd name="T70" fmla="*/ 51 w 206"/>
                <a:gd name="T71" fmla="*/ 12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6" h="189">
                  <a:moveTo>
                    <a:pt x="53" y="135"/>
                  </a:moveTo>
                  <a:cubicBezTo>
                    <a:pt x="58" y="138"/>
                    <a:pt x="63" y="142"/>
                    <a:pt x="69" y="142"/>
                  </a:cubicBezTo>
                  <a:cubicBezTo>
                    <a:pt x="72" y="142"/>
                    <a:pt x="75" y="145"/>
                    <a:pt x="77" y="146"/>
                  </a:cubicBezTo>
                  <a:cubicBezTo>
                    <a:pt x="81" y="147"/>
                    <a:pt x="85" y="144"/>
                    <a:pt x="88" y="144"/>
                  </a:cubicBezTo>
                  <a:cubicBezTo>
                    <a:pt x="89" y="144"/>
                    <a:pt x="90" y="143"/>
                    <a:pt x="91" y="143"/>
                  </a:cubicBezTo>
                  <a:cubicBezTo>
                    <a:pt x="92" y="146"/>
                    <a:pt x="94" y="157"/>
                    <a:pt x="100" y="150"/>
                  </a:cubicBezTo>
                  <a:cubicBezTo>
                    <a:pt x="105" y="145"/>
                    <a:pt x="103" y="145"/>
                    <a:pt x="110" y="146"/>
                  </a:cubicBezTo>
                  <a:cubicBezTo>
                    <a:pt x="115" y="147"/>
                    <a:pt x="115" y="146"/>
                    <a:pt x="118" y="151"/>
                  </a:cubicBezTo>
                  <a:cubicBezTo>
                    <a:pt x="121" y="156"/>
                    <a:pt x="126" y="160"/>
                    <a:pt x="129" y="165"/>
                  </a:cubicBezTo>
                  <a:cubicBezTo>
                    <a:pt x="132" y="170"/>
                    <a:pt x="138" y="171"/>
                    <a:pt x="141" y="176"/>
                  </a:cubicBezTo>
                  <a:cubicBezTo>
                    <a:pt x="142" y="179"/>
                    <a:pt x="147" y="183"/>
                    <a:pt x="149" y="185"/>
                  </a:cubicBezTo>
                  <a:cubicBezTo>
                    <a:pt x="151" y="187"/>
                    <a:pt x="153" y="189"/>
                    <a:pt x="156" y="188"/>
                  </a:cubicBezTo>
                  <a:cubicBezTo>
                    <a:pt x="158" y="188"/>
                    <a:pt x="161" y="187"/>
                    <a:pt x="162" y="186"/>
                  </a:cubicBezTo>
                  <a:cubicBezTo>
                    <a:pt x="166" y="186"/>
                    <a:pt x="168" y="184"/>
                    <a:pt x="170" y="182"/>
                  </a:cubicBezTo>
                  <a:cubicBezTo>
                    <a:pt x="173" y="179"/>
                    <a:pt x="169" y="177"/>
                    <a:pt x="169" y="174"/>
                  </a:cubicBezTo>
                  <a:cubicBezTo>
                    <a:pt x="169" y="172"/>
                    <a:pt x="169" y="172"/>
                    <a:pt x="169" y="172"/>
                  </a:cubicBezTo>
                  <a:cubicBezTo>
                    <a:pt x="178" y="170"/>
                    <a:pt x="183" y="160"/>
                    <a:pt x="192" y="166"/>
                  </a:cubicBezTo>
                  <a:cubicBezTo>
                    <a:pt x="196" y="168"/>
                    <a:pt x="202" y="164"/>
                    <a:pt x="205" y="163"/>
                  </a:cubicBezTo>
                  <a:cubicBezTo>
                    <a:pt x="205" y="163"/>
                    <a:pt x="205" y="163"/>
                    <a:pt x="205" y="163"/>
                  </a:cubicBezTo>
                  <a:cubicBezTo>
                    <a:pt x="202" y="160"/>
                    <a:pt x="198" y="152"/>
                    <a:pt x="202" y="149"/>
                  </a:cubicBezTo>
                  <a:cubicBezTo>
                    <a:pt x="206" y="147"/>
                    <a:pt x="204" y="142"/>
                    <a:pt x="203" y="139"/>
                  </a:cubicBezTo>
                  <a:cubicBezTo>
                    <a:pt x="202" y="136"/>
                    <a:pt x="200" y="130"/>
                    <a:pt x="201" y="127"/>
                  </a:cubicBezTo>
                  <a:cubicBezTo>
                    <a:pt x="202" y="123"/>
                    <a:pt x="204" y="120"/>
                    <a:pt x="204" y="116"/>
                  </a:cubicBezTo>
                  <a:cubicBezTo>
                    <a:pt x="204" y="108"/>
                    <a:pt x="192" y="111"/>
                    <a:pt x="187" y="110"/>
                  </a:cubicBezTo>
                  <a:cubicBezTo>
                    <a:pt x="187" y="106"/>
                    <a:pt x="186" y="102"/>
                    <a:pt x="184" y="99"/>
                  </a:cubicBezTo>
                  <a:cubicBezTo>
                    <a:pt x="182" y="96"/>
                    <a:pt x="179" y="94"/>
                    <a:pt x="177" y="91"/>
                  </a:cubicBezTo>
                  <a:cubicBezTo>
                    <a:pt x="176" y="88"/>
                    <a:pt x="176" y="86"/>
                    <a:pt x="175" y="84"/>
                  </a:cubicBezTo>
                  <a:cubicBezTo>
                    <a:pt x="173" y="78"/>
                    <a:pt x="171" y="73"/>
                    <a:pt x="168" y="68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56" y="65"/>
                    <a:pt x="156" y="65"/>
                    <a:pt x="156" y="65"/>
                  </a:cubicBezTo>
                  <a:cubicBezTo>
                    <a:pt x="144" y="65"/>
                    <a:pt x="144" y="65"/>
                    <a:pt x="144" y="65"/>
                  </a:cubicBezTo>
                  <a:cubicBezTo>
                    <a:pt x="139" y="65"/>
                    <a:pt x="140" y="64"/>
                    <a:pt x="139" y="60"/>
                  </a:cubicBezTo>
                  <a:cubicBezTo>
                    <a:pt x="137" y="54"/>
                    <a:pt x="128" y="60"/>
                    <a:pt x="124" y="55"/>
                  </a:cubicBezTo>
                  <a:cubicBezTo>
                    <a:pt x="122" y="54"/>
                    <a:pt x="123" y="48"/>
                    <a:pt x="123" y="45"/>
                  </a:cubicBezTo>
                  <a:cubicBezTo>
                    <a:pt x="122" y="45"/>
                    <a:pt x="122" y="45"/>
                    <a:pt x="122" y="45"/>
                  </a:cubicBezTo>
                  <a:cubicBezTo>
                    <a:pt x="119" y="45"/>
                    <a:pt x="108" y="44"/>
                    <a:pt x="108" y="40"/>
                  </a:cubicBezTo>
                  <a:cubicBezTo>
                    <a:pt x="108" y="37"/>
                    <a:pt x="102" y="36"/>
                    <a:pt x="102" y="32"/>
                  </a:cubicBezTo>
                  <a:cubicBezTo>
                    <a:pt x="102" y="30"/>
                    <a:pt x="103" y="25"/>
                    <a:pt x="102" y="23"/>
                  </a:cubicBezTo>
                  <a:cubicBezTo>
                    <a:pt x="99" y="18"/>
                    <a:pt x="86" y="21"/>
                    <a:pt x="82" y="19"/>
                  </a:cubicBezTo>
                  <a:cubicBezTo>
                    <a:pt x="82" y="16"/>
                    <a:pt x="85" y="12"/>
                    <a:pt x="86" y="8"/>
                  </a:cubicBezTo>
                  <a:cubicBezTo>
                    <a:pt x="86" y="4"/>
                    <a:pt x="82" y="0"/>
                    <a:pt x="77" y="1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68" y="4"/>
                    <a:pt x="66" y="5"/>
                    <a:pt x="62" y="5"/>
                  </a:cubicBezTo>
                  <a:cubicBezTo>
                    <a:pt x="58" y="4"/>
                    <a:pt x="58" y="5"/>
                    <a:pt x="54" y="6"/>
                  </a:cubicBezTo>
                  <a:cubicBezTo>
                    <a:pt x="53" y="7"/>
                    <a:pt x="52" y="8"/>
                    <a:pt x="51" y="9"/>
                  </a:cubicBezTo>
                  <a:cubicBezTo>
                    <a:pt x="49" y="9"/>
                    <a:pt x="48" y="8"/>
                    <a:pt x="46" y="8"/>
                  </a:cubicBezTo>
                  <a:cubicBezTo>
                    <a:pt x="45" y="8"/>
                    <a:pt x="44" y="8"/>
                    <a:pt x="43" y="8"/>
                  </a:cubicBezTo>
                  <a:cubicBezTo>
                    <a:pt x="41" y="7"/>
                    <a:pt x="39" y="5"/>
                    <a:pt x="37" y="4"/>
                  </a:cubicBezTo>
                  <a:cubicBezTo>
                    <a:pt x="36" y="3"/>
                    <a:pt x="34" y="3"/>
                    <a:pt x="32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9" y="9"/>
                    <a:pt x="21" y="14"/>
                    <a:pt x="17" y="12"/>
                  </a:cubicBezTo>
                  <a:cubicBezTo>
                    <a:pt x="16" y="12"/>
                    <a:pt x="13" y="11"/>
                    <a:pt x="13" y="12"/>
                  </a:cubicBezTo>
                  <a:cubicBezTo>
                    <a:pt x="11" y="14"/>
                    <a:pt x="8" y="16"/>
                    <a:pt x="10" y="18"/>
                  </a:cubicBezTo>
                  <a:cubicBezTo>
                    <a:pt x="11" y="19"/>
                    <a:pt x="9" y="20"/>
                    <a:pt x="9" y="21"/>
                  </a:cubicBezTo>
                  <a:cubicBezTo>
                    <a:pt x="10" y="23"/>
                    <a:pt x="11" y="24"/>
                    <a:pt x="10" y="25"/>
                  </a:cubicBezTo>
                  <a:cubicBezTo>
                    <a:pt x="8" y="27"/>
                    <a:pt x="3" y="25"/>
                    <a:pt x="0" y="24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2" y="42"/>
                    <a:pt x="7" y="42"/>
                    <a:pt x="7" y="47"/>
                  </a:cubicBezTo>
                  <a:cubicBezTo>
                    <a:pt x="7" y="53"/>
                    <a:pt x="9" y="63"/>
                    <a:pt x="14" y="68"/>
                  </a:cubicBezTo>
                  <a:cubicBezTo>
                    <a:pt x="17" y="70"/>
                    <a:pt x="19" y="71"/>
                    <a:pt x="22" y="73"/>
                  </a:cubicBezTo>
                  <a:cubicBezTo>
                    <a:pt x="24" y="74"/>
                    <a:pt x="23" y="77"/>
                    <a:pt x="24" y="80"/>
                  </a:cubicBezTo>
                  <a:cubicBezTo>
                    <a:pt x="24" y="83"/>
                    <a:pt x="26" y="83"/>
                    <a:pt x="28" y="84"/>
                  </a:cubicBezTo>
                  <a:cubicBezTo>
                    <a:pt x="30" y="87"/>
                    <a:pt x="32" y="90"/>
                    <a:pt x="31" y="94"/>
                  </a:cubicBezTo>
                  <a:cubicBezTo>
                    <a:pt x="30" y="96"/>
                    <a:pt x="28" y="97"/>
                    <a:pt x="27" y="99"/>
                  </a:cubicBezTo>
                  <a:cubicBezTo>
                    <a:pt x="27" y="100"/>
                    <a:pt x="30" y="102"/>
                    <a:pt x="31" y="103"/>
                  </a:cubicBezTo>
                  <a:cubicBezTo>
                    <a:pt x="33" y="105"/>
                    <a:pt x="32" y="110"/>
                    <a:pt x="32" y="112"/>
                  </a:cubicBezTo>
                  <a:cubicBezTo>
                    <a:pt x="31" y="117"/>
                    <a:pt x="34" y="119"/>
                    <a:pt x="36" y="123"/>
                  </a:cubicBezTo>
                  <a:cubicBezTo>
                    <a:pt x="38" y="127"/>
                    <a:pt x="43" y="128"/>
                    <a:pt x="47" y="128"/>
                  </a:cubicBezTo>
                  <a:cubicBezTo>
                    <a:pt x="49" y="128"/>
                    <a:pt x="51" y="127"/>
                    <a:pt x="51" y="129"/>
                  </a:cubicBezTo>
                  <a:cubicBezTo>
                    <a:pt x="52" y="131"/>
                    <a:pt x="53" y="133"/>
                    <a:pt x="53" y="13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5"/>
            <p:cNvSpPr>
              <a:spLocks/>
            </p:cNvSpPr>
            <p:nvPr/>
          </p:nvSpPr>
          <p:spPr bwMode="auto">
            <a:xfrm>
              <a:off x="5133" y="1478"/>
              <a:ext cx="691" cy="653"/>
            </a:xfrm>
            <a:custGeom>
              <a:avLst/>
              <a:gdLst>
                <a:gd name="T0" fmla="*/ 42 w 227"/>
                <a:gd name="T1" fmla="*/ 150 h 215"/>
                <a:gd name="T2" fmla="*/ 56 w 227"/>
                <a:gd name="T3" fmla="*/ 166 h 215"/>
                <a:gd name="T4" fmla="*/ 60 w 227"/>
                <a:gd name="T5" fmla="*/ 178 h 215"/>
                <a:gd name="T6" fmla="*/ 78 w 227"/>
                <a:gd name="T7" fmla="*/ 196 h 215"/>
                <a:gd name="T8" fmla="*/ 85 w 227"/>
                <a:gd name="T9" fmla="*/ 198 h 215"/>
                <a:gd name="T10" fmla="*/ 97 w 227"/>
                <a:gd name="T11" fmla="*/ 191 h 215"/>
                <a:gd name="T12" fmla="*/ 109 w 227"/>
                <a:gd name="T13" fmla="*/ 207 h 215"/>
                <a:gd name="T14" fmla="*/ 117 w 227"/>
                <a:gd name="T15" fmla="*/ 207 h 215"/>
                <a:gd name="T16" fmla="*/ 124 w 227"/>
                <a:gd name="T17" fmla="*/ 210 h 215"/>
                <a:gd name="T18" fmla="*/ 126 w 227"/>
                <a:gd name="T19" fmla="*/ 212 h 215"/>
                <a:gd name="T20" fmla="*/ 152 w 227"/>
                <a:gd name="T21" fmla="*/ 201 h 215"/>
                <a:gd name="T22" fmla="*/ 170 w 227"/>
                <a:gd name="T23" fmla="*/ 193 h 215"/>
                <a:gd name="T24" fmla="*/ 190 w 227"/>
                <a:gd name="T25" fmla="*/ 197 h 215"/>
                <a:gd name="T26" fmla="*/ 204 w 227"/>
                <a:gd name="T27" fmla="*/ 204 h 215"/>
                <a:gd name="T28" fmla="*/ 206 w 227"/>
                <a:gd name="T29" fmla="*/ 211 h 215"/>
                <a:gd name="T30" fmla="*/ 214 w 227"/>
                <a:gd name="T31" fmla="*/ 211 h 215"/>
                <a:gd name="T32" fmla="*/ 221 w 227"/>
                <a:gd name="T33" fmla="*/ 193 h 215"/>
                <a:gd name="T34" fmla="*/ 225 w 227"/>
                <a:gd name="T35" fmla="*/ 184 h 215"/>
                <a:gd name="T36" fmla="*/ 214 w 227"/>
                <a:gd name="T37" fmla="*/ 165 h 215"/>
                <a:gd name="T38" fmla="*/ 201 w 227"/>
                <a:gd name="T39" fmla="*/ 153 h 215"/>
                <a:gd name="T40" fmla="*/ 194 w 227"/>
                <a:gd name="T41" fmla="*/ 147 h 215"/>
                <a:gd name="T42" fmla="*/ 195 w 227"/>
                <a:gd name="T43" fmla="*/ 133 h 215"/>
                <a:gd name="T44" fmla="*/ 203 w 227"/>
                <a:gd name="T45" fmla="*/ 129 h 215"/>
                <a:gd name="T46" fmla="*/ 217 w 227"/>
                <a:gd name="T47" fmla="*/ 124 h 215"/>
                <a:gd name="T48" fmla="*/ 220 w 227"/>
                <a:gd name="T49" fmla="*/ 112 h 215"/>
                <a:gd name="T50" fmla="*/ 214 w 227"/>
                <a:gd name="T51" fmla="*/ 97 h 215"/>
                <a:gd name="T52" fmla="*/ 213 w 227"/>
                <a:gd name="T53" fmla="*/ 86 h 215"/>
                <a:gd name="T54" fmla="*/ 214 w 227"/>
                <a:gd name="T55" fmla="*/ 74 h 215"/>
                <a:gd name="T56" fmla="*/ 212 w 227"/>
                <a:gd name="T57" fmla="*/ 57 h 215"/>
                <a:gd name="T58" fmla="*/ 216 w 227"/>
                <a:gd name="T59" fmla="*/ 47 h 215"/>
                <a:gd name="T60" fmla="*/ 221 w 227"/>
                <a:gd name="T61" fmla="*/ 42 h 215"/>
                <a:gd name="T62" fmla="*/ 226 w 227"/>
                <a:gd name="T63" fmla="*/ 37 h 215"/>
                <a:gd name="T64" fmla="*/ 225 w 227"/>
                <a:gd name="T65" fmla="*/ 32 h 215"/>
                <a:gd name="T66" fmla="*/ 224 w 227"/>
                <a:gd name="T67" fmla="*/ 30 h 215"/>
                <a:gd name="T68" fmla="*/ 210 w 227"/>
                <a:gd name="T69" fmla="*/ 31 h 215"/>
                <a:gd name="T70" fmla="*/ 199 w 227"/>
                <a:gd name="T71" fmla="*/ 18 h 215"/>
                <a:gd name="T72" fmla="*/ 182 w 227"/>
                <a:gd name="T73" fmla="*/ 22 h 215"/>
                <a:gd name="T74" fmla="*/ 170 w 227"/>
                <a:gd name="T75" fmla="*/ 35 h 215"/>
                <a:gd name="T76" fmla="*/ 165 w 227"/>
                <a:gd name="T77" fmla="*/ 32 h 215"/>
                <a:gd name="T78" fmla="*/ 154 w 227"/>
                <a:gd name="T79" fmla="*/ 6 h 215"/>
                <a:gd name="T80" fmla="*/ 150 w 227"/>
                <a:gd name="T81" fmla="*/ 0 h 215"/>
                <a:gd name="T82" fmla="*/ 138 w 227"/>
                <a:gd name="T83" fmla="*/ 7 h 215"/>
                <a:gd name="T84" fmla="*/ 129 w 227"/>
                <a:gd name="T85" fmla="*/ 13 h 215"/>
                <a:gd name="T86" fmla="*/ 122 w 227"/>
                <a:gd name="T87" fmla="*/ 13 h 215"/>
                <a:gd name="T88" fmla="*/ 117 w 227"/>
                <a:gd name="T89" fmla="*/ 13 h 215"/>
                <a:gd name="T90" fmla="*/ 111 w 227"/>
                <a:gd name="T91" fmla="*/ 21 h 215"/>
                <a:gd name="T92" fmla="*/ 98 w 227"/>
                <a:gd name="T93" fmla="*/ 25 h 215"/>
                <a:gd name="T94" fmla="*/ 103 w 227"/>
                <a:gd name="T95" fmla="*/ 32 h 215"/>
                <a:gd name="T96" fmla="*/ 107 w 227"/>
                <a:gd name="T97" fmla="*/ 46 h 215"/>
                <a:gd name="T98" fmla="*/ 94 w 227"/>
                <a:gd name="T99" fmla="*/ 55 h 215"/>
                <a:gd name="T100" fmla="*/ 77 w 227"/>
                <a:gd name="T101" fmla="*/ 63 h 215"/>
                <a:gd name="T102" fmla="*/ 59 w 227"/>
                <a:gd name="T103" fmla="*/ 73 h 215"/>
                <a:gd name="T104" fmla="*/ 44 w 227"/>
                <a:gd name="T105" fmla="*/ 80 h 215"/>
                <a:gd name="T106" fmla="*/ 22 w 227"/>
                <a:gd name="T107" fmla="*/ 77 h 215"/>
                <a:gd name="T108" fmla="*/ 5 w 227"/>
                <a:gd name="T109" fmla="*/ 71 h 215"/>
                <a:gd name="T110" fmla="*/ 8 w 227"/>
                <a:gd name="T111" fmla="*/ 86 h 215"/>
                <a:gd name="T112" fmla="*/ 7 w 227"/>
                <a:gd name="T113" fmla="*/ 103 h 215"/>
                <a:gd name="T114" fmla="*/ 14 w 227"/>
                <a:gd name="T115" fmla="*/ 114 h 215"/>
                <a:gd name="T116" fmla="*/ 13 w 227"/>
                <a:gd name="T117" fmla="*/ 123 h 215"/>
                <a:gd name="T118" fmla="*/ 26 w 227"/>
                <a:gd name="T119" fmla="*/ 140 h 215"/>
                <a:gd name="T120" fmla="*/ 38 w 227"/>
                <a:gd name="T121" fmla="*/ 15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7" h="215">
                  <a:moveTo>
                    <a:pt x="38" y="150"/>
                  </a:moveTo>
                  <a:cubicBezTo>
                    <a:pt x="42" y="150"/>
                    <a:pt x="42" y="150"/>
                    <a:pt x="42" y="150"/>
                  </a:cubicBezTo>
                  <a:cubicBezTo>
                    <a:pt x="43" y="153"/>
                    <a:pt x="47" y="154"/>
                    <a:pt x="48" y="157"/>
                  </a:cubicBezTo>
                  <a:cubicBezTo>
                    <a:pt x="50" y="161"/>
                    <a:pt x="52" y="163"/>
                    <a:pt x="56" y="166"/>
                  </a:cubicBezTo>
                  <a:cubicBezTo>
                    <a:pt x="58" y="168"/>
                    <a:pt x="59" y="168"/>
                    <a:pt x="59" y="170"/>
                  </a:cubicBezTo>
                  <a:cubicBezTo>
                    <a:pt x="60" y="172"/>
                    <a:pt x="60" y="175"/>
                    <a:pt x="60" y="178"/>
                  </a:cubicBezTo>
                  <a:cubicBezTo>
                    <a:pt x="58" y="185"/>
                    <a:pt x="76" y="185"/>
                    <a:pt x="77" y="187"/>
                  </a:cubicBezTo>
                  <a:cubicBezTo>
                    <a:pt x="78" y="196"/>
                    <a:pt x="78" y="196"/>
                    <a:pt x="78" y="196"/>
                  </a:cubicBezTo>
                  <a:cubicBezTo>
                    <a:pt x="79" y="202"/>
                    <a:pt x="81" y="200"/>
                    <a:pt x="83" y="204"/>
                  </a:cubicBezTo>
                  <a:cubicBezTo>
                    <a:pt x="85" y="198"/>
                    <a:pt x="85" y="198"/>
                    <a:pt x="85" y="198"/>
                  </a:cubicBezTo>
                  <a:cubicBezTo>
                    <a:pt x="86" y="196"/>
                    <a:pt x="89" y="192"/>
                    <a:pt x="92" y="191"/>
                  </a:cubicBezTo>
                  <a:cubicBezTo>
                    <a:pt x="93" y="191"/>
                    <a:pt x="96" y="189"/>
                    <a:pt x="97" y="191"/>
                  </a:cubicBezTo>
                  <a:cubicBezTo>
                    <a:pt x="98" y="194"/>
                    <a:pt x="100" y="197"/>
                    <a:pt x="101" y="201"/>
                  </a:cubicBezTo>
                  <a:cubicBezTo>
                    <a:pt x="101" y="204"/>
                    <a:pt x="105" y="209"/>
                    <a:pt x="109" y="207"/>
                  </a:cubicBezTo>
                  <a:cubicBezTo>
                    <a:pt x="110" y="207"/>
                    <a:pt x="111" y="207"/>
                    <a:pt x="111" y="207"/>
                  </a:cubicBezTo>
                  <a:cubicBezTo>
                    <a:pt x="113" y="207"/>
                    <a:pt x="116" y="206"/>
                    <a:pt x="117" y="207"/>
                  </a:cubicBezTo>
                  <a:cubicBezTo>
                    <a:pt x="118" y="207"/>
                    <a:pt x="120" y="207"/>
                    <a:pt x="121" y="208"/>
                  </a:cubicBezTo>
                  <a:cubicBezTo>
                    <a:pt x="122" y="209"/>
                    <a:pt x="122" y="209"/>
                    <a:pt x="124" y="210"/>
                  </a:cubicBezTo>
                  <a:cubicBezTo>
                    <a:pt x="126" y="212"/>
                    <a:pt x="126" y="212"/>
                    <a:pt x="126" y="212"/>
                  </a:cubicBezTo>
                  <a:cubicBezTo>
                    <a:pt x="126" y="212"/>
                    <a:pt x="126" y="212"/>
                    <a:pt x="126" y="212"/>
                  </a:cubicBezTo>
                  <a:cubicBezTo>
                    <a:pt x="131" y="210"/>
                    <a:pt x="137" y="199"/>
                    <a:pt x="142" y="200"/>
                  </a:cubicBezTo>
                  <a:cubicBezTo>
                    <a:pt x="144" y="200"/>
                    <a:pt x="149" y="200"/>
                    <a:pt x="152" y="201"/>
                  </a:cubicBezTo>
                  <a:cubicBezTo>
                    <a:pt x="155" y="200"/>
                    <a:pt x="157" y="198"/>
                    <a:pt x="161" y="197"/>
                  </a:cubicBezTo>
                  <a:cubicBezTo>
                    <a:pt x="164" y="197"/>
                    <a:pt x="167" y="194"/>
                    <a:pt x="170" y="193"/>
                  </a:cubicBezTo>
                  <a:cubicBezTo>
                    <a:pt x="173" y="191"/>
                    <a:pt x="178" y="183"/>
                    <a:pt x="181" y="189"/>
                  </a:cubicBezTo>
                  <a:cubicBezTo>
                    <a:pt x="184" y="194"/>
                    <a:pt x="183" y="195"/>
                    <a:pt x="190" y="197"/>
                  </a:cubicBezTo>
                  <a:cubicBezTo>
                    <a:pt x="194" y="197"/>
                    <a:pt x="201" y="196"/>
                    <a:pt x="204" y="200"/>
                  </a:cubicBezTo>
                  <a:cubicBezTo>
                    <a:pt x="205" y="201"/>
                    <a:pt x="204" y="203"/>
                    <a:pt x="204" y="204"/>
                  </a:cubicBezTo>
                  <a:cubicBezTo>
                    <a:pt x="204" y="206"/>
                    <a:pt x="205" y="209"/>
                    <a:pt x="206" y="211"/>
                  </a:cubicBezTo>
                  <a:cubicBezTo>
                    <a:pt x="206" y="211"/>
                    <a:pt x="206" y="211"/>
                    <a:pt x="206" y="211"/>
                  </a:cubicBezTo>
                  <a:cubicBezTo>
                    <a:pt x="207" y="211"/>
                    <a:pt x="210" y="214"/>
                    <a:pt x="211" y="215"/>
                  </a:cubicBezTo>
                  <a:cubicBezTo>
                    <a:pt x="212" y="215"/>
                    <a:pt x="214" y="211"/>
                    <a:pt x="214" y="211"/>
                  </a:cubicBezTo>
                  <a:cubicBezTo>
                    <a:pt x="215" y="207"/>
                    <a:pt x="218" y="204"/>
                    <a:pt x="220" y="201"/>
                  </a:cubicBezTo>
                  <a:cubicBezTo>
                    <a:pt x="222" y="198"/>
                    <a:pt x="220" y="195"/>
                    <a:pt x="221" y="193"/>
                  </a:cubicBezTo>
                  <a:cubicBezTo>
                    <a:pt x="222" y="191"/>
                    <a:pt x="223" y="191"/>
                    <a:pt x="224" y="189"/>
                  </a:cubicBezTo>
                  <a:cubicBezTo>
                    <a:pt x="225" y="184"/>
                    <a:pt x="225" y="184"/>
                    <a:pt x="225" y="184"/>
                  </a:cubicBezTo>
                  <a:cubicBezTo>
                    <a:pt x="224" y="179"/>
                    <a:pt x="222" y="175"/>
                    <a:pt x="219" y="171"/>
                  </a:cubicBezTo>
                  <a:cubicBezTo>
                    <a:pt x="218" y="168"/>
                    <a:pt x="215" y="168"/>
                    <a:pt x="214" y="165"/>
                  </a:cubicBezTo>
                  <a:cubicBezTo>
                    <a:pt x="212" y="163"/>
                    <a:pt x="212" y="161"/>
                    <a:pt x="210" y="159"/>
                  </a:cubicBezTo>
                  <a:cubicBezTo>
                    <a:pt x="207" y="155"/>
                    <a:pt x="206" y="152"/>
                    <a:pt x="201" y="153"/>
                  </a:cubicBezTo>
                  <a:cubicBezTo>
                    <a:pt x="198" y="153"/>
                    <a:pt x="197" y="152"/>
                    <a:pt x="197" y="149"/>
                  </a:cubicBezTo>
                  <a:cubicBezTo>
                    <a:pt x="197" y="147"/>
                    <a:pt x="195" y="148"/>
                    <a:pt x="194" y="147"/>
                  </a:cubicBezTo>
                  <a:cubicBezTo>
                    <a:pt x="191" y="144"/>
                    <a:pt x="193" y="140"/>
                    <a:pt x="195" y="138"/>
                  </a:cubicBezTo>
                  <a:cubicBezTo>
                    <a:pt x="197" y="135"/>
                    <a:pt x="196" y="135"/>
                    <a:pt x="195" y="133"/>
                  </a:cubicBezTo>
                  <a:cubicBezTo>
                    <a:pt x="197" y="131"/>
                    <a:pt x="197" y="131"/>
                    <a:pt x="197" y="131"/>
                  </a:cubicBezTo>
                  <a:cubicBezTo>
                    <a:pt x="199" y="130"/>
                    <a:pt x="202" y="130"/>
                    <a:pt x="203" y="129"/>
                  </a:cubicBezTo>
                  <a:cubicBezTo>
                    <a:pt x="205" y="129"/>
                    <a:pt x="207" y="129"/>
                    <a:pt x="208" y="129"/>
                  </a:cubicBezTo>
                  <a:cubicBezTo>
                    <a:pt x="213" y="128"/>
                    <a:pt x="214" y="128"/>
                    <a:pt x="217" y="124"/>
                  </a:cubicBezTo>
                  <a:cubicBezTo>
                    <a:pt x="219" y="122"/>
                    <a:pt x="221" y="123"/>
                    <a:pt x="223" y="121"/>
                  </a:cubicBezTo>
                  <a:cubicBezTo>
                    <a:pt x="224" y="118"/>
                    <a:pt x="222" y="113"/>
                    <a:pt x="220" y="112"/>
                  </a:cubicBezTo>
                  <a:cubicBezTo>
                    <a:pt x="217" y="109"/>
                    <a:pt x="219" y="106"/>
                    <a:pt x="217" y="103"/>
                  </a:cubicBezTo>
                  <a:cubicBezTo>
                    <a:pt x="215" y="101"/>
                    <a:pt x="213" y="101"/>
                    <a:pt x="214" y="97"/>
                  </a:cubicBezTo>
                  <a:cubicBezTo>
                    <a:pt x="214" y="93"/>
                    <a:pt x="211" y="93"/>
                    <a:pt x="212" y="90"/>
                  </a:cubicBezTo>
                  <a:cubicBezTo>
                    <a:pt x="212" y="88"/>
                    <a:pt x="212" y="87"/>
                    <a:pt x="213" y="86"/>
                  </a:cubicBezTo>
                  <a:cubicBezTo>
                    <a:pt x="214" y="84"/>
                    <a:pt x="214" y="82"/>
                    <a:pt x="214" y="80"/>
                  </a:cubicBezTo>
                  <a:cubicBezTo>
                    <a:pt x="214" y="78"/>
                    <a:pt x="214" y="76"/>
                    <a:pt x="214" y="74"/>
                  </a:cubicBezTo>
                  <a:cubicBezTo>
                    <a:pt x="213" y="71"/>
                    <a:pt x="211" y="70"/>
                    <a:pt x="210" y="68"/>
                  </a:cubicBezTo>
                  <a:cubicBezTo>
                    <a:pt x="209" y="65"/>
                    <a:pt x="211" y="60"/>
                    <a:pt x="212" y="57"/>
                  </a:cubicBezTo>
                  <a:cubicBezTo>
                    <a:pt x="212" y="55"/>
                    <a:pt x="214" y="52"/>
                    <a:pt x="216" y="51"/>
                  </a:cubicBezTo>
                  <a:cubicBezTo>
                    <a:pt x="216" y="50"/>
                    <a:pt x="216" y="47"/>
                    <a:pt x="216" y="47"/>
                  </a:cubicBezTo>
                  <a:cubicBezTo>
                    <a:pt x="217" y="46"/>
                    <a:pt x="219" y="47"/>
                    <a:pt x="219" y="46"/>
                  </a:cubicBezTo>
                  <a:cubicBezTo>
                    <a:pt x="220" y="45"/>
                    <a:pt x="219" y="41"/>
                    <a:pt x="221" y="42"/>
                  </a:cubicBezTo>
                  <a:cubicBezTo>
                    <a:pt x="222" y="43"/>
                    <a:pt x="225" y="45"/>
                    <a:pt x="226" y="43"/>
                  </a:cubicBezTo>
                  <a:cubicBezTo>
                    <a:pt x="227" y="42"/>
                    <a:pt x="227" y="39"/>
                    <a:pt x="226" y="37"/>
                  </a:cubicBezTo>
                  <a:cubicBezTo>
                    <a:pt x="226" y="37"/>
                    <a:pt x="226" y="37"/>
                    <a:pt x="226" y="37"/>
                  </a:cubicBezTo>
                  <a:cubicBezTo>
                    <a:pt x="226" y="35"/>
                    <a:pt x="226" y="33"/>
                    <a:pt x="225" y="32"/>
                  </a:cubicBezTo>
                  <a:cubicBezTo>
                    <a:pt x="225" y="32"/>
                    <a:pt x="225" y="31"/>
                    <a:pt x="224" y="30"/>
                  </a:cubicBezTo>
                  <a:cubicBezTo>
                    <a:pt x="224" y="30"/>
                    <a:pt x="224" y="30"/>
                    <a:pt x="224" y="30"/>
                  </a:cubicBezTo>
                  <a:cubicBezTo>
                    <a:pt x="222" y="30"/>
                    <a:pt x="219" y="31"/>
                    <a:pt x="216" y="31"/>
                  </a:cubicBezTo>
                  <a:cubicBezTo>
                    <a:pt x="215" y="31"/>
                    <a:pt x="212" y="31"/>
                    <a:pt x="210" y="31"/>
                  </a:cubicBezTo>
                  <a:cubicBezTo>
                    <a:pt x="209" y="31"/>
                    <a:pt x="208" y="30"/>
                    <a:pt x="208" y="30"/>
                  </a:cubicBezTo>
                  <a:cubicBezTo>
                    <a:pt x="205" y="30"/>
                    <a:pt x="201" y="20"/>
                    <a:pt x="199" y="18"/>
                  </a:cubicBezTo>
                  <a:cubicBezTo>
                    <a:pt x="197" y="15"/>
                    <a:pt x="190" y="16"/>
                    <a:pt x="186" y="17"/>
                  </a:cubicBezTo>
                  <a:cubicBezTo>
                    <a:pt x="182" y="17"/>
                    <a:pt x="182" y="19"/>
                    <a:pt x="182" y="22"/>
                  </a:cubicBezTo>
                  <a:cubicBezTo>
                    <a:pt x="180" y="28"/>
                    <a:pt x="179" y="28"/>
                    <a:pt x="175" y="30"/>
                  </a:cubicBezTo>
                  <a:cubicBezTo>
                    <a:pt x="173" y="32"/>
                    <a:pt x="171" y="33"/>
                    <a:pt x="170" y="35"/>
                  </a:cubicBezTo>
                  <a:cubicBezTo>
                    <a:pt x="165" y="34"/>
                    <a:pt x="165" y="34"/>
                    <a:pt x="165" y="34"/>
                  </a:cubicBezTo>
                  <a:cubicBezTo>
                    <a:pt x="165" y="33"/>
                    <a:pt x="165" y="33"/>
                    <a:pt x="165" y="32"/>
                  </a:cubicBezTo>
                  <a:cubicBezTo>
                    <a:pt x="163" y="27"/>
                    <a:pt x="160" y="23"/>
                    <a:pt x="158" y="19"/>
                  </a:cubicBezTo>
                  <a:cubicBezTo>
                    <a:pt x="157" y="16"/>
                    <a:pt x="156" y="9"/>
                    <a:pt x="154" y="6"/>
                  </a:cubicBezTo>
                  <a:cubicBezTo>
                    <a:pt x="153" y="4"/>
                    <a:pt x="152" y="3"/>
                    <a:pt x="152" y="2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46" y="0"/>
                    <a:pt x="145" y="1"/>
                    <a:pt x="143" y="4"/>
                  </a:cubicBezTo>
                  <a:cubicBezTo>
                    <a:pt x="142" y="6"/>
                    <a:pt x="141" y="7"/>
                    <a:pt x="138" y="7"/>
                  </a:cubicBezTo>
                  <a:cubicBezTo>
                    <a:pt x="137" y="8"/>
                    <a:pt x="136" y="10"/>
                    <a:pt x="135" y="11"/>
                  </a:cubicBezTo>
                  <a:cubicBezTo>
                    <a:pt x="134" y="13"/>
                    <a:pt x="131" y="12"/>
                    <a:pt x="129" y="13"/>
                  </a:cubicBezTo>
                  <a:cubicBezTo>
                    <a:pt x="128" y="13"/>
                    <a:pt x="128" y="15"/>
                    <a:pt x="126" y="15"/>
                  </a:cubicBezTo>
                  <a:cubicBezTo>
                    <a:pt x="122" y="13"/>
                    <a:pt x="122" y="13"/>
                    <a:pt x="122" y="13"/>
                  </a:cubicBezTo>
                  <a:cubicBezTo>
                    <a:pt x="122" y="13"/>
                    <a:pt x="122" y="13"/>
                    <a:pt x="122" y="13"/>
                  </a:cubicBezTo>
                  <a:cubicBezTo>
                    <a:pt x="117" y="13"/>
                    <a:pt x="117" y="13"/>
                    <a:pt x="117" y="13"/>
                  </a:cubicBezTo>
                  <a:cubicBezTo>
                    <a:pt x="116" y="14"/>
                    <a:pt x="115" y="16"/>
                    <a:pt x="114" y="18"/>
                  </a:cubicBezTo>
                  <a:cubicBezTo>
                    <a:pt x="113" y="19"/>
                    <a:pt x="113" y="21"/>
                    <a:pt x="111" y="21"/>
                  </a:cubicBezTo>
                  <a:cubicBezTo>
                    <a:pt x="105" y="20"/>
                    <a:pt x="105" y="20"/>
                    <a:pt x="100" y="23"/>
                  </a:cubicBezTo>
                  <a:cubicBezTo>
                    <a:pt x="99" y="24"/>
                    <a:pt x="98" y="24"/>
                    <a:pt x="98" y="25"/>
                  </a:cubicBezTo>
                  <a:cubicBezTo>
                    <a:pt x="96" y="26"/>
                    <a:pt x="96" y="26"/>
                    <a:pt x="98" y="27"/>
                  </a:cubicBezTo>
                  <a:cubicBezTo>
                    <a:pt x="99" y="28"/>
                    <a:pt x="101" y="30"/>
                    <a:pt x="103" y="32"/>
                  </a:cubicBezTo>
                  <a:cubicBezTo>
                    <a:pt x="107" y="35"/>
                    <a:pt x="112" y="34"/>
                    <a:pt x="112" y="40"/>
                  </a:cubicBezTo>
                  <a:cubicBezTo>
                    <a:pt x="111" y="45"/>
                    <a:pt x="112" y="45"/>
                    <a:pt x="107" y="46"/>
                  </a:cubicBezTo>
                  <a:cubicBezTo>
                    <a:pt x="105" y="47"/>
                    <a:pt x="103" y="48"/>
                    <a:pt x="102" y="48"/>
                  </a:cubicBezTo>
                  <a:cubicBezTo>
                    <a:pt x="99" y="50"/>
                    <a:pt x="98" y="53"/>
                    <a:pt x="94" y="55"/>
                  </a:cubicBezTo>
                  <a:cubicBezTo>
                    <a:pt x="90" y="57"/>
                    <a:pt x="87" y="59"/>
                    <a:pt x="82" y="61"/>
                  </a:cubicBezTo>
                  <a:cubicBezTo>
                    <a:pt x="79" y="62"/>
                    <a:pt x="78" y="61"/>
                    <a:pt x="77" y="63"/>
                  </a:cubicBezTo>
                  <a:cubicBezTo>
                    <a:pt x="75" y="66"/>
                    <a:pt x="72" y="75"/>
                    <a:pt x="70" y="72"/>
                  </a:cubicBezTo>
                  <a:cubicBezTo>
                    <a:pt x="68" y="70"/>
                    <a:pt x="62" y="72"/>
                    <a:pt x="59" y="73"/>
                  </a:cubicBezTo>
                  <a:cubicBezTo>
                    <a:pt x="56" y="73"/>
                    <a:pt x="54" y="72"/>
                    <a:pt x="52" y="74"/>
                  </a:cubicBezTo>
                  <a:cubicBezTo>
                    <a:pt x="50" y="76"/>
                    <a:pt x="48" y="82"/>
                    <a:pt x="44" y="80"/>
                  </a:cubicBezTo>
                  <a:cubicBezTo>
                    <a:pt x="38" y="77"/>
                    <a:pt x="35" y="78"/>
                    <a:pt x="29" y="77"/>
                  </a:cubicBezTo>
                  <a:cubicBezTo>
                    <a:pt x="27" y="76"/>
                    <a:pt x="25" y="77"/>
                    <a:pt x="22" y="77"/>
                  </a:cubicBezTo>
                  <a:cubicBezTo>
                    <a:pt x="19" y="76"/>
                    <a:pt x="16" y="72"/>
                    <a:pt x="13" y="69"/>
                  </a:cubicBezTo>
                  <a:cubicBezTo>
                    <a:pt x="11" y="66"/>
                    <a:pt x="8" y="69"/>
                    <a:pt x="5" y="71"/>
                  </a:cubicBezTo>
                  <a:cubicBezTo>
                    <a:pt x="4" y="72"/>
                    <a:pt x="0" y="74"/>
                    <a:pt x="1" y="76"/>
                  </a:cubicBezTo>
                  <a:cubicBezTo>
                    <a:pt x="2" y="80"/>
                    <a:pt x="5" y="82"/>
                    <a:pt x="8" y="86"/>
                  </a:cubicBezTo>
                  <a:cubicBezTo>
                    <a:pt x="10" y="90"/>
                    <a:pt x="10" y="97"/>
                    <a:pt x="9" y="101"/>
                  </a:cubicBezTo>
                  <a:cubicBezTo>
                    <a:pt x="9" y="102"/>
                    <a:pt x="7" y="102"/>
                    <a:pt x="7" y="103"/>
                  </a:cubicBezTo>
                  <a:cubicBezTo>
                    <a:pt x="7" y="104"/>
                    <a:pt x="8" y="106"/>
                    <a:pt x="8" y="107"/>
                  </a:cubicBezTo>
                  <a:cubicBezTo>
                    <a:pt x="10" y="110"/>
                    <a:pt x="14" y="111"/>
                    <a:pt x="14" y="114"/>
                  </a:cubicBezTo>
                  <a:cubicBezTo>
                    <a:pt x="14" y="115"/>
                    <a:pt x="14" y="122"/>
                    <a:pt x="13" y="123"/>
                  </a:cubicBezTo>
                  <a:cubicBezTo>
                    <a:pt x="13" y="123"/>
                    <a:pt x="13" y="123"/>
                    <a:pt x="13" y="123"/>
                  </a:cubicBezTo>
                  <a:cubicBezTo>
                    <a:pt x="15" y="124"/>
                    <a:pt x="15" y="127"/>
                    <a:pt x="17" y="129"/>
                  </a:cubicBezTo>
                  <a:cubicBezTo>
                    <a:pt x="20" y="134"/>
                    <a:pt x="23" y="136"/>
                    <a:pt x="26" y="140"/>
                  </a:cubicBezTo>
                  <a:cubicBezTo>
                    <a:pt x="28" y="142"/>
                    <a:pt x="34" y="148"/>
                    <a:pt x="36" y="148"/>
                  </a:cubicBezTo>
                  <a:cubicBezTo>
                    <a:pt x="38" y="150"/>
                    <a:pt x="38" y="150"/>
                    <a:pt x="38" y="15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6"/>
            <p:cNvSpPr>
              <a:spLocks/>
            </p:cNvSpPr>
            <p:nvPr/>
          </p:nvSpPr>
          <p:spPr bwMode="auto">
            <a:xfrm>
              <a:off x="5133" y="1478"/>
              <a:ext cx="691" cy="653"/>
            </a:xfrm>
            <a:custGeom>
              <a:avLst/>
              <a:gdLst>
                <a:gd name="T0" fmla="*/ 42 w 227"/>
                <a:gd name="T1" fmla="*/ 150 h 215"/>
                <a:gd name="T2" fmla="*/ 56 w 227"/>
                <a:gd name="T3" fmla="*/ 166 h 215"/>
                <a:gd name="T4" fmla="*/ 60 w 227"/>
                <a:gd name="T5" fmla="*/ 178 h 215"/>
                <a:gd name="T6" fmla="*/ 78 w 227"/>
                <a:gd name="T7" fmla="*/ 196 h 215"/>
                <a:gd name="T8" fmla="*/ 85 w 227"/>
                <a:gd name="T9" fmla="*/ 198 h 215"/>
                <a:gd name="T10" fmla="*/ 97 w 227"/>
                <a:gd name="T11" fmla="*/ 191 h 215"/>
                <a:gd name="T12" fmla="*/ 109 w 227"/>
                <a:gd name="T13" fmla="*/ 207 h 215"/>
                <a:gd name="T14" fmla="*/ 117 w 227"/>
                <a:gd name="T15" fmla="*/ 207 h 215"/>
                <a:gd name="T16" fmla="*/ 124 w 227"/>
                <a:gd name="T17" fmla="*/ 210 h 215"/>
                <a:gd name="T18" fmla="*/ 126 w 227"/>
                <a:gd name="T19" fmla="*/ 212 h 215"/>
                <a:gd name="T20" fmla="*/ 152 w 227"/>
                <a:gd name="T21" fmla="*/ 201 h 215"/>
                <a:gd name="T22" fmla="*/ 170 w 227"/>
                <a:gd name="T23" fmla="*/ 193 h 215"/>
                <a:gd name="T24" fmla="*/ 190 w 227"/>
                <a:gd name="T25" fmla="*/ 197 h 215"/>
                <a:gd name="T26" fmla="*/ 204 w 227"/>
                <a:gd name="T27" fmla="*/ 204 h 215"/>
                <a:gd name="T28" fmla="*/ 206 w 227"/>
                <a:gd name="T29" fmla="*/ 211 h 215"/>
                <a:gd name="T30" fmla="*/ 214 w 227"/>
                <a:gd name="T31" fmla="*/ 211 h 215"/>
                <a:gd name="T32" fmla="*/ 221 w 227"/>
                <a:gd name="T33" fmla="*/ 193 h 215"/>
                <a:gd name="T34" fmla="*/ 225 w 227"/>
                <a:gd name="T35" fmla="*/ 184 h 215"/>
                <a:gd name="T36" fmla="*/ 214 w 227"/>
                <a:gd name="T37" fmla="*/ 165 h 215"/>
                <a:gd name="T38" fmla="*/ 201 w 227"/>
                <a:gd name="T39" fmla="*/ 153 h 215"/>
                <a:gd name="T40" fmla="*/ 194 w 227"/>
                <a:gd name="T41" fmla="*/ 147 h 215"/>
                <a:gd name="T42" fmla="*/ 195 w 227"/>
                <a:gd name="T43" fmla="*/ 133 h 215"/>
                <a:gd name="T44" fmla="*/ 203 w 227"/>
                <a:gd name="T45" fmla="*/ 129 h 215"/>
                <a:gd name="T46" fmla="*/ 217 w 227"/>
                <a:gd name="T47" fmla="*/ 124 h 215"/>
                <a:gd name="T48" fmla="*/ 220 w 227"/>
                <a:gd name="T49" fmla="*/ 112 h 215"/>
                <a:gd name="T50" fmla="*/ 214 w 227"/>
                <a:gd name="T51" fmla="*/ 97 h 215"/>
                <a:gd name="T52" fmla="*/ 213 w 227"/>
                <a:gd name="T53" fmla="*/ 86 h 215"/>
                <a:gd name="T54" fmla="*/ 214 w 227"/>
                <a:gd name="T55" fmla="*/ 74 h 215"/>
                <a:gd name="T56" fmla="*/ 212 w 227"/>
                <a:gd name="T57" fmla="*/ 57 h 215"/>
                <a:gd name="T58" fmla="*/ 216 w 227"/>
                <a:gd name="T59" fmla="*/ 47 h 215"/>
                <a:gd name="T60" fmla="*/ 221 w 227"/>
                <a:gd name="T61" fmla="*/ 42 h 215"/>
                <a:gd name="T62" fmla="*/ 226 w 227"/>
                <a:gd name="T63" fmla="*/ 37 h 215"/>
                <a:gd name="T64" fmla="*/ 225 w 227"/>
                <a:gd name="T65" fmla="*/ 32 h 215"/>
                <a:gd name="T66" fmla="*/ 224 w 227"/>
                <a:gd name="T67" fmla="*/ 30 h 215"/>
                <a:gd name="T68" fmla="*/ 210 w 227"/>
                <a:gd name="T69" fmla="*/ 31 h 215"/>
                <a:gd name="T70" fmla="*/ 199 w 227"/>
                <a:gd name="T71" fmla="*/ 18 h 215"/>
                <a:gd name="T72" fmla="*/ 182 w 227"/>
                <a:gd name="T73" fmla="*/ 22 h 215"/>
                <a:gd name="T74" fmla="*/ 170 w 227"/>
                <a:gd name="T75" fmla="*/ 35 h 215"/>
                <a:gd name="T76" fmla="*/ 165 w 227"/>
                <a:gd name="T77" fmla="*/ 32 h 215"/>
                <a:gd name="T78" fmla="*/ 154 w 227"/>
                <a:gd name="T79" fmla="*/ 6 h 215"/>
                <a:gd name="T80" fmla="*/ 150 w 227"/>
                <a:gd name="T81" fmla="*/ 0 h 215"/>
                <a:gd name="T82" fmla="*/ 138 w 227"/>
                <a:gd name="T83" fmla="*/ 7 h 215"/>
                <a:gd name="T84" fmla="*/ 129 w 227"/>
                <a:gd name="T85" fmla="*/ 13 h 215"/>
                <a:gd name="T86" fmla="*/ 122 w 227"/>
                <a:gd name="T87" fmla="*/ 13 h 215"/>
                <a:gd name="T88" fmla="*/ 117 w 227"/>
                <a:gd name="T89" fmla="*/ 13 h 215"/>
                <a:gd name="T90" fmla="*/ 111 w 227"/>
                <a:gd name="T91" fmla="*/ 21 h 215"/>
                <a:gd name="T92" fmla="*/ 98 w 227"/>
                <a:gd name="T93" fmla="*/ 25 h 215"/>
                <a:gd name="T94" fmla="*/ 103 w 227"/>
                <a:gd name="T95" fmla="*/ 32 h 215"/>
                <a:gd name="T96" fmla="*/ 107 w 227"/>
                <a:gd name="T97" fmla="*/ 46 h 215"/>
                <a:gd name="T98" fmla="*/ 94 w 227"/>
                <a:gd name="T99" fmla="*/ 55 h 215"/>
                <a:gd name="T100" fmla="*/ 77 w 227"/>
                <a:gd name="T101" fmla="*/ 63 h 215"/>
                <a:gd name="T102" fmla="*/ 59 w 227"/>
                <a:gd name="T103" fmla="*/ 73 h 215"/>
                <a:gd name="T104" fmla="*/ 44 w 227"/>
                <a:gd name="T105" fmla="*/ 80 h 215"/>
                <a:gd name="T106" fmla="*/ 22 w 227"/>
                <a:gd name="T107" fmla="*/ 77 h 215"/>
                <a:gd name="T108" fmla="*/ 5 w 227"/>
                <a:gd name="T109" fmla="*/ 71 h 215"/>
                <a:gd name="T110" fmla="*/ 8 w 227"/>
                <a:gd name="T111" fmla="*/ 86 h 215"/>
                <a:gd name="T112" fmla="*/ 7 w 227"/>
                <a:gd name="T113" fmla="*/ 103 h 215"/>
                <a:gd name="T114" fmla="*/ 14 w 227"/>
                <a:gd name="T115" fmla="*/ 114 h 215"/>
                <a:gd name="T116" fmla="*/ 13 w 227"/>
                <a:gd name="T117" fmla="*/ 123 h 215"/>
                <a:gd name="T118" fmla="*/ 26 w 227"/>
                <a:gd name="T119" fmla="*/ 140 h 215"/>
                <a:gd name="T120" fmla="*/ 38 w 227"/>
                <a:gd name="T121" fmla="*/ 15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7" h="215">
                  <a:moveTo>
                    <a:pt x="38" y="150"/>
                  </a:moveTo>
                  <a:cubicBezTo>
                    <a:pt x="42" y="150"/>
                    <a:pt x="42" y="150"/>
                    <a:pt x="42" y="150"/>
                  </a:cubicBezTo>
                  <a:cubicBezTo>
                    <a:pt x="43" y="153"/>
                    <a:pt x="47" y="154"/>
                    <a:pt x="48" y="157"/>
                  </a:cubicBezTo>
                  <a:cubicBezTo>
                    <a:pt x="50" y="161"/>
                    <a:pt x="52" y="163"/>
                    <a:pt x="56" y="166"/>
                  </a:cubicBezTo>
                  <a:cubicBezTo>
                    <a:pt x="58" y="168"/>
                    <a:pt x="59" y="168"/>
                    <a:pt x="59" y="170"/>
                  </a:cubicBezTo>
                  <a:cubicBezTo>
                    <a:pt x="60" y="172"/>
                    <a:pt x="60" y="175"/>
                    <a:pt x="60" y="178"/>
                  </a:cubicBezTo>
                  <a:cubicBezTo>
                    <a:pt x="58" y="185"/>
                    <a:pt x="76" y="185"/>
                    <a:pt x="77" y="187"/>
                  </a:cubicBezTo>
                  <a:cubicBezTo>
                    <a:pt x="78" y="196"/>
                    <a:pt x="78" y="196"/>
                    <a:pt x="78" y="196"/>
                  </a:cubicBezTo>
                  <a:cubicBezTo>
                    <a:pt x="79" y="202"/>
                    <a:pt x="81" y="200"/>
                    <a:pt x="83" y="204"/>
                  </a:cubicBezTo>
                  <a:cubicBezTo>
                    <a:pt x="85" y="198"/>
                    <a:pt x="85" y="198"/>
                    <a:pt x="85" y="198"/>
                  </a:cubicBezTo>
                  <a:cubicBezTo>
                    <a:pt x="86" y="196"/>
                    <a:pt x="89" y="192"/>
                    <a:pt x="92" y="191"/>
                  </a:cubicBezTo>
                  <a:cubicBezTo>
                    <a:pt x="93" y="191"/>
                    <a:pt x="96" y="189"/>
                    <a:pt x="97" y="191"/>
                  </a:cubicBezTo>
                  <a:cubicBezTo>
                    <a:pt x="98" y="194"/>
                    <a:pt x="100" y="197"/>
                    <a:pt x="101" y="201"/>
                  </a:cubicBezTo>
                  <a:cubicBezTo>
                    <a:pt x="101" y="204"/>
                    <a:pt x="105" y="209"/>
                    <a:pt x="109" y="207"/>
                  </a:cubicBezTo>
                  <a:cubicBezTo>
                    <a:pt x="110" y="207"/>
                    <a:pt x="111" y="207"/>
                    <a:pt x="111" y="207"/>
                  </a:cubicBezTo>
                  <a:cubicBezTo>
                    <a:pt x="113" y="207"/>
                    <a:pt x="116" y="206"/>
                    <a:pt x="117" y="207"/>
                  </a:cubicBezTo>
                  <a:cubicBezTo>
                    <a:pt x="118" y="207"/>
                    <a:pt x="120" y="207"/>
                    <a:pt x="121" y="208"/>
                  </a:cubicBezTo>
                  <a:cubicBezTo>
                    <a:pt x="122" y="209"/>
                    <a:pt x="122" y="209"/>
                    <a:pt x="124" y="210"/>
                  </a:cubicBezTo>
                  <a:cubicBezTo>
                    <a:pt x="126" y="212"/>
                    <a:pt x="126" y="212"/>
                    <a:pt x="126" y="212"/>
                  </a:cubicBezTo>
                  <a:cubicBezTo>
                    <a:pt x="126" y="212"/>
                    <a:pt x="126" y="212"/>
                    <a:pt x="126" y="212"/>
                  </a:cubicBezTo>
                  <a:cubicBezTo>
                    <a:pt x="131" y="210"/>
                    <a:pt x="137" y="199"/>
                    <a:pt x="142" y="200"/>
                  </a:cubicBezTo>
                  <a:cubicBezTo>
                    <a:pt x="144" y="200"/>
                    <a:pt x="149" y="200"/>
                    <a:pt x="152" y="201"/>
                  </a:cubicBezTo>
                  <a:cubicBezTo>
                    <a:pt x="155" y="200"/>
                    <a:pt x="157" y="198"/>
                    <a:pt x="161" y="197"/>
                  </a:cubicBezTo>
                  <a:cubicBezTo>
                    <a:pt x="164" y="197"/>
                    <a:pt x="167" y="194"/>
                    <a:pt x="170" y="193"/>
                  </a:cubicBezTo>
                  <a:cubicBezTo>
                    <a:pt x="173" y="191"/>
                    <a:pt x="178" y="183"/>
                    <a:pt x="181" y="189"/>
                  </a:cubicBezTo>
                  <a:cubicBezTo>
                    <a:pt x="184" y="194"/>
                    <a:pt x="183" y="195"/>
                    <a:pt x="190" y="197"/>
                  </a:cubicBezTo>
                  <a:cubicBezTo>
                    <a:pt x="194" y="197"/>
                    <a:pt x="201" y="196"/>
                    <a:pt x="204" y="200"/>
                  </a:cubicBezTo>
                  <a:cubicBezTo>
                    <a:pt x="205" y="201"/>
                    <a:pt x="204" y="203"/>
                    <a:pt x="204" y="204"/>
                  </a:cubicBezTo>
                  <a:cubicBezTo>
                    <a:pt x="204" y="206"/>
                    <a:pt x="205" y="209"/>
                    <a:pt x="206" y="211"/>
                  </a:cubicBezTo>
                  <a:cubicBezTo>
                    <a:pt x="206" y="211"/>
                    <a:pt x="206" y="211"/>
                    <a:pt x="206" y="211"/>
                  </a:cubicBezTo>
                  <a:cubicBezTo>
                    <a:pt x="207" y="211"/>
                    <a:pt x="210" y="214"/>
                    <a:pt x="211" y="215"/>
                  </a:cubicBezTo>
                  <a:cubicBezTo>
                    <a:pt x="212" y="215"/>
                    <a:pt x="214" y="211"/>
                    <a:pt x="214" y="211"/>
                  </a:cubicBezTo>
                  <a:cubicBezTo>
                    <a:pt x="215" y="207"/>
                    <a:pt x="218" y="204"/>
                    <a:pt x="220" y="201"/>
                  </a:cubicBezTo>
                  <a:cubicBezTo>
                    <a:pt x="222" y="198"/>
                    <a:pt x="220" y="195"/>
                    <a:pt x="221" y="193"/>
                  </a:cubicBezTo>
                  <a:cubicBezTo>
                    <a:pt x="222" y="191"/>
                    <a:pt x="223" y="191"/>
                    <a:pt x="224" y="189"/>
                  </a:cubicBezTo>
                  <a:cubicBezTo>
                    <a:pt x="225" y="184"/>
                    <a:pt x="225" y="184"/>
                    <a:pt x="225" y="184"/>
                  </a:cubicBezTo>
                  <a:cubicBezTo>
                    <a:pt x="224" y="179"/>
                    <a:pt x="222" y="175"/>
                    <a:pt x="219" y="171"/>
                  </a:cubicBezTo>
                  <a:cubicBezTo>
                    <a:pt x="218" y="168"/>
                    <a:pt x="215" y="168"/>
                    <a:pt x="214" y="165"/>
                  </a:cubicBezTo>
                  <a:cubicBezTo>
                    <a:pt x="212" y="163"/>
                    <a:pt x="212" y="161"/>
                    <a:pt x="210" y="159"/>
                  </a:cubicBezTo>
                  <a:cubicBezTo>
                    <a:pt x="207" y="155"/>
                    <a:pt x="206" y="152"/>
                    <a:pt x="201" y="153"/>
                  </a:cubicBezTo>
                  <a:cubicBezTo>
                    <a:pt x="198" y="153"/>
                    <a:pt x="197" y="152"/>
                    <a:pt x="197" y="149"/>
                  </a:cubicBezTo>
                  <a:cubicBezTo>
                    <a:pt x="197" y="147"/>
                    <a:pt x="195" y="148"/>
                    <a:pt x="194" y="147"/>
                  </a:cubicBezTo>
                  <a:cubicBezTo>
                    <a:pt x="191" y="144"/>
                    <a:pt x="193" y="140"/>
                    <a:pt x="195" y="138"/>
                  </a:cubicBezTo>
                  <a:cubicBezTo>
                    <a:pt x="197" y="135"/>
                    <a:pt x="196" y="135"/>
                    <a:pt x="195" y="133"/>
                  </a:cubicBezTo>
                  <a:cubicBezTo>
                    <a:pt x="197" y="131"/>
                    <a:pt x="197" y="131"/>
                    <a:pt x="197" y="131"/>
                  </a:cubicBezTo>
                  <a:cubicBezTo>
                    <a:pt x="199" y="130"/>
                    <a:pt x="202" y="130"/>
                    <a:pt x="203" y="129"/>
                  </a:cubicBezTo>
                  <a:cubicBezTo>
                    <a:pt x="205" y="129"/>
                    <a:pt x="207" y="129"/>
                    <a:pt x="208" y="129"/>
                  </a:cubicBezTo>
                  <a:cubicBezTo>
                    <a:pt x="213" y="128"/>
                    <a:pt x="214" y="128"/>
                    <a:pt x="217" y="124"/>
                  </a:cubicBezTo>
                  <a:cubicBezTo>
                    <a:pt x="219" y="122"/>
                    <a:pt x="221" y="123"/>
                    <a:pt x="223" y="121"/>
                  </a:cubicBezTo>
                  <a:cubicBezTo>
                    <a:pt x="224" y="118"/>
                    <a:pt x="222" y="113"/>
                    <a:pt x="220" y="112"/>
                  </a:cubicBezTo>
                  <a:cubicBezTo>
                    <a:pt x="217" y="109"/>
                    <a:pt x="219" y="106"/>
                    <a:pt x="217" y="103"/>
                  </a:cubicBezTo>
                  <a:cubicBezTo>
                    <a:pt x="215" y="101"/>
                    <a:pt x="213" y="101"/>
                    <a:pt x="214" y="97"/>
                  </a:cubicBezTo>
                  <a:cubicBezTo>
                    <a:pt x="214" y="93"/>
                    <a:pt x="211" y="93"/>
                    <a:pt x="212" y="90"/>
                  </a:cubicBezTo>
                  <a:cubicBezTo>
                    <a:pt x="212" y="88"/>
                    <a:pt x="212" y="87"/>
                    <a:pt x="213" y="86"/>
                  </a:cubicBezTo>
                  <a:cubicBezTo>
                    <a:pt x="214" y="84"/>
                    <a:pt x="214" y="82"/>
                    <a:pt x="214" y="80"/>
                  </a:cubicBezTo>
                  <a:cubicBezTo>
                    <a:pt x="214" y="78"/>
                    <a:pt x="214" y="76"/>
                    <a:pt x="214" y="74"/>
                  </a:cubicBezTo>
                  <a:cubicBezTo>
                    <a:pt x="213" y="71"/>
                    <a:pt x="211" y="70"/>
                    <a:pt x="210" y="68"/>
                  </a:cubicBezTo>
                  <a:cubicBezTo>
                    <a:pt x="209" y="65"/>
                    <a:pt x="211" y="60"/>
                    <a:pt x="212" y="57"/>
                  </a:cubicBezTo>
                  <a:cubicBezTo>
                    <a:pt x="212" y="55"/>
                    <a:pt x="214" y="52"/>
                    <a:pt x="216" y="51"/>
                  </a:cubicBezTo>
                  <a:cubicBezTo>
                    <a:pt x="216" y="50"/>
                    <a:pt x="216" y="47"/>
                    <a:pt x="216" y="47"/>
                  </a:cubicBezTo>
                  <a:cubicBezTo>
                    <a:pt x="217" y="46"/>
                    <a:pt x="219" y="47"/>
                    <a:pt x="219" y="46"/>
                  </a:cubicBezTo>
                  <a:cubicBezTo>
                    <a:pt x="220" y="45"/>
                    <a:pt x="219" y="41"/>
                    <a:pt x="221" y="42"/>
                  </a:cubicBezTo>
                  <a:cubicBezTo>
                    <a:pt x="222" y="43"/>
                    <a:pt x="225" y="45"/>
                    <a:pt x="226" y="43"/>
                  </a:cubicBezTo>
                  <a:cubicBezTo>
                    <a:pt x="227" y="42"/>
                    <a:pt x="227" y="39"/>
                    <a:pt x="226" y="37"/>
                  </a:cubicBezTo>
                  <a:cubicBezTo>
                    <a:pt x="226" y="37"/>
                    <a:pt x="226" y="37"/>
                    <a:pt x="226" y="37"/>
                  </a:cubicBezTo>
                  <a:cubicBezTo>
                    <a:pt x="226" y="35"/>
                    <a:pt x="226" y="33"/>
                    <a:pt x="225" y="32"/>
                  </a:cubicBezTo>
                  <a:cubicBezTo>
                    <a:pt x="225" y="32"/>
                    <a:pt x="225" y="31"/>
                    <a:pt x="224" y="30"/>
                  </a:cubicBezTo>
                  <a:cubicBezTo>
                    <a:pt x="224" y="30"/>
                    <a:pt x="224" y="30"/>
                    <a:pt x="224" y="30"/>
                  </a:cubicBezTo>
                  <a:cubicBezTo>
                    <a:pt x="222" y="30"/>
                    <a:pt x="219" y="31"/>
                    <a:pt x="216" y="31"/>
                  </a:cubicBezTo>
                  <a:cubicBezTo>
                    <a:pt x="215" y="31"/>
                    <a:pt x="212" y="31"/>
                    <a:pt x="210" y="31"/>
                  </a:cubicBezTo>
                  <a:cubicBezTo>
                    <a:pt x="209" y="31"/>
                    <a:pt x="208" y="30"/>
                    <a:pt x="208" y="30"/>
                  </a:cubicBezTo>
                  <a:cubicBezTo>
                    <a:pt x="205" y="30"/>
                    <a:pt x="201" y="20"/>
                    <a:pt x="199" y="18"/>
                  </a:cubicBezTo>
                  <a:cubicBezTo>
                    <a:pt x="197" y="15"/>
                    <a:pt x="190" y="16"/>
                    <a:pt x="186" y="17"/>
                  </a:cubicBezTo>
                  <a:cubicBezTo>
                    <a:pt x="182" y="17"/>
                    <a:pt x="182" y="19"/>
                    <a:pt x="182" y="22"/>
                  </a:cubicBezTo>
                  <a:cubicBezTo>
                    <a:pt x="180" y="28"/>
                    <a:pt x="179" y="28"/>
                    <a:pt x="175" y="30"/>
                  </a:cubicBezTo>
                  <a:cubicBezTo>
                    <a:pt x="173" y="32"/>
                    <a:pt x="171" y="33"/>
                    <a:pt x="170" y="35"/>
                  </a:cubicBezTo>
                  <a:cubicBezTo>
                    <a:pt x="165" y="34"/>
                    <a:pt x="165" y="34"/>
                    <a:pt x="165" y="34"/>
                  </a:cubicBezTo>
                  <a:cubicBezTo>
                    <a:pt x="165" y="33"/>
                    <a:pt x="165" y="33"/>
                    <a:pt x="165" y="32"/>
                  </a:cubicBezTo>
                  <a:cubicBezTo>
                    <a:pt x="163" y="27"/>
                    <a:pt x="160" y="23"/>
                    <a:pt x="158" y="19"/>
                  </a:cubicBezTo>
                  <a:cubicBezTo>
                    <a:pt x="157" y="16"/>
                    <a:pt x="156" y="9"/>
                    <a:pt x="154" y="6"/>
                  </a:cubicBezTo>
                  <a:cubicBezTo>
                    <a:pt x="153" y="4"/>
                    <a:pt x="152" y="3"/>
                    <a:pt x="152" y="2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46" y="0"/>
                    <a:pt x="145" y="1"/>
                    <a:pt x="143" y="4"/>
                  </a:cubicBezTo>
                  <a:cubicBezTo>
                    <a:pt x="142" y="6"/>
                    <a:pt x="141" y="7"/>
                    <a:pt x="138" y="7"/>
                  </a:cubicBezTo>
                  <a:cubicBezTo>
                    <a:pt x="137" y="8"/>
                    <a:pt x="136" y="10"/>
                    <a:pt x="135" y="11"/>
                  </a:cubicBezTo>
                  <a:cubicBezTo>
                    <a:pt x="134" y="13"/>
                    <a:pt x="131" y="12"/>
                    <a:pt x="129" y="13"/>
                  </a:cubicBezTo>
                  <a:cubicBezTo>
                    <a:pt x="128" y="13"/>
                    <a:pt x="128" y="15"/>
                    <a:pt x="126" y="15"/>
                  </a:cubicBezTo>
                  <a:cubicBezTo>
                    <a:pt x="122" y="13"/>
                    <a:pt x="122" y="13"/>
                    <a:pt x="122" y="13"/>
                  </a:cubicBezTo>
                  <a:cubicBezTo>
                    <a:pt x="122" y="13"/>
                    <a:pt x="122" y="13"/>
                    <a:pt x="122" y="13"/>
                  </a:cubicBezTo>
                  <a:cubicBezTo>
                    <a:pt x="117" y="13"/>
                    <a:pt x="117" y="13"/>
                    <a:pt x="117" y="13"/>
                  </a:cubicBezTo>
                  <a:cubicBezTo>
                    <a:pt x="116" y="14"/>
                    <a:pt x="115" y="16"/>
                    <a:pt x="114" y="18"/>
                  </a:cubicBezTo>
                  <a:cubicBezTo>
                    <a:pt x="113" y="19"/>
                    <a:pt x="113" y="21"/>
                    <a:pt x="111" y="21"/>
                  </a:cubicBezTo>
                  <a:cubicBezTo>
                    <a:pt x="105" y="20"/>
                    <a:pt x="105" y="20"/>
                    <a:pt x="100" y="23"/>
                  </a:cubicBezTo>
                  <a:cubicBezTo>
                    <a:pt x="99" y="24"/>
                    <a:pt x="98" y="24"/>
                    <a:pt x="98" y="25"/>
                  </a:cubicBezTo>
                  <a:cubicBezTo>
                    <a:pt x="96" y="26"/>
                    <a:pt x="96" y="26"/>
                    <a:pt x="98" y="27"/>
                  </a:cubicBezTo>
                  <a:cubicBezTo>
                    <a:pt x="99" y="28"/>
                    <a:pt x="101" y="30"/>
                    <a:pt x="103" y="32"/>
                  </a:cubicBezTo>
                  <a:cubicBezTo>
                    <a:pt x="107" y="35"/>
                    <a:pt x="112" y="34"/>
                    <a:pt x="112" y="40"/>
                  </a:cubicBezTo>
                  <a:cubicBezTo>
                    <a:pt x="111" y="45"/>
                    <a:pt x="112" y="45"/>
                    <a:pt x="107" y="46"/>
                  </a:cubicBezTo>
                  <a:cubicBezTo>
                    <a:pt x="105" y="47"/>
                    <a:pt x="103" y="48"/>
                    <a:pt x="102" y="48"/>
                  </a:cubicBezTo>
                  <a:cubicBezTo>
                    <a:pt x="99" y="50"/>
                    <a:pt x="98" y="53"/>
                    <a:pt x="94" y="55"/>
                  </a:cubicBezTo>
                  <a:cubicBezTo>
                    <a:pt x="90" y="57"/>
                    <a:pt x="87" y="59"/>
                    <a:pt x="82" y="61"/>
                  </a:cubicBezTo>
                  <a:cubicBezTo>
                    <a:pt x="79" y="62"/>
                    <a:pt x="78" y="61"/>
                    <a:pt x="77" y="63"/>
                  </a:cubicBezTo>
                  <a:cubicBezTo>
                    <a:pt x="75" y="66"/>
                    <a:pt x="72" y="75"/>
                    <a:pt x="70" y="72"/>
                  </a:cubicBezTo>
                  <a:cubicBezTo>
                    <a:pt x="68" y="70"/>
                    <a:pt x="62" y="72"/>
                    <a:pt x="59" y="73"/>
                  </a:cubicBezTo>
                  <a:cubicBezTo>
                    <a:pt x="56" y="73"/>
                    <a:pt x="54" y="72"/>
                    <a:pt x="52" y="74"/>
                  </a:cubicBezTo>
                  <a:cubicBezTo>
                    <a:pt x="50" y="76"/>
                    <a:pt x="48" y="82"/>
                    <a:pt x="44" y="80"/>
                  </a:cubicBezTo>
                  <a:cubicBezTo>
                    <a:pt x="38" y="77"/>
                    <a:pt x="35" y="78"/>
                    <a:pt x="29" y="77"/>
                  </a:cubicBezTo>
                  <a:cubicBezTo>
                    <a:pt x="27" y="76"/>
                    <a:pt x="25" y="77"/>
                    <a:pt x="22" y="77"/>
                  </a:cubicBezTo>
                  <a:cubicBezTo>
                    <a:pt x="19" y="76"/>
                    <a:pt x="16" y="72"/>
                    <a:pt x="13" y="69"/>
                  </a:cubicBezTo>
                  <a:cubicBezTo>
                    <a:pt x="11" y="66"/>
                    <a:pt x="8" y="69"/>
                    <a:pt x="5" y="71"/>
                  </a:cubicBezTo>
                  <a:cubicBezTo>
                    <a:pt x="4" y="72"/>
                    <a:pt x="0" y="74"/>
                    <a:pt x="1" y="76"/>
                  </a:cubicBezTo>
                  <a:cubicBezTo>
                    <a:pt x="2" y="80"/>
                    <a:pt x="5" y="82"/>
                    <a:pt x="8" y="86"/>
                  </a:cubicBezTo>
                  <a:cubicBezTo>
                    <a:pt x="10" y="90"/>
                    <a:pt x="10" y="97"/>
                    <a:pt x="9" y="101"/>
                  </a:cubicBezTo>
                  <a:cubicBezTo>
                    <a:pt x="9" y="102"/>
                    <a:pt x="7" y="102"/>
                    <a:pt x="7" y="103"/>
                  </a:cubicBezTo>
                  <a:cubicBezTo>
                    <a:pt x="7" y="104"/>
                    <a:pt x="8" y="106"/>
                    <a:pt x="8" y="107"/>
                  </a:cubicBezTo>
                  <a:cubicBezTo>
                    <a:pt x="10" y="110"/>
                    <a:pt x="14" y="111"/>
                    <a:pt x="14" y="114"/>
                  </a:cubicBezTo>
                  <a:cubicBezTo>
                    <a:pt x="14" y="115"/>
                    <a:pt x="14" y="122"/>
                    <a:pt x="13" y="123"/>
                  </a:cubicBezTo>
                  <a:cubicBezTo>
                    <a:pt x="13" y="123"/>
                    <a:pt x="13" y="123"/>
                    <a:pt x="13" y="123"/>
                  </a:cubicBezTo>
                  <a:cubicBezTo>
                    <a:pt x="15" y="124"/>
                    <a:pt x="15" y="127"/>
                    <a:pt x="17" y="129"/>
                  </a:cubicBezTo>
                  <a:cubicBezTo>
                    <a:pt x="20" y="134"/>
                    <a:pt x="23" y="136"/>
                    <a:pt x="26" y="140"/>
                  </a:cubicBezTo>
                  <a:cubicBezTo>
                    <a:pt x="28" y="142"/>
                    <a:pt x="34" y="148"/>
                    <a:pt x="36" y="148"/>
                  </a:cubicBezTo>
                  <a:cubicBezTo>
                    <a:pt x="38" y="150"/>
                    <a:pt x="38" y="150"/>
                    <a:pt x="38" y="15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7"/>
            <p:cNvSpPr>
              <a:spLocks/>
            </p:cNvSpPr>
            <p:nvPr/>
          </p:nvSpPr>
          <p:spPr bwMode="auto">
            <a:xfrm>
              <a:off x="5041" y="2037"/>
              <a:ext cx="816" cy="816"/>
            </a:xfrm>
            <a:custGeom>
              <a:avLst/>
              <a:gdLst>
                <a:gd name="T0" fmla="*/ 5 w 268"/>
                <a:gd name="T1" fmla="*/ 138 h 269"/>
                <a:gd name="T2" fmla="*/ 14 w 268"/>
                <a:gd name="T3" fmla="*/ 127 h 269"/>
                <a:gd name="T4" fmla="*/ 36 w 268"/>
                <a:gd name="T5" fmla="*/ 113 h 269"/>
                <a:gd name="T6" fmla="*/ 44 w 268"/>
                <a:gd name="T7" fmla="*/ 100 h 269"/>
                <a:gd name="T8" fmla="*/ 70 w 268"/>
                <a:gd name="T9" fmla="*/ 93 h 269"/>
                <a:gd name="T10" fmla="*/ 92 w 268"/>
                <a:gd name="T11" fmla="*/ 75 h 269"/>
                <a:gd name="T12" fmla="*/ 101 w 268"/>
                <a:gd name="T13" fmla="*/ 62 h 269"/>
                <a:gd name="T14" fmla="*/ 120 w 268"/>
                <a:gd name="T15" fmla="*/ 56 h 269"/>
                <a:gd name="T16" fmla="*/ 151 w 268"/>
                <a:gd name="T17" fmla="*/ 36 h 269"/>
                <a:gd name="T18" fmla="*/ 156 w 268"/>
                <a:gd name="T19" fmla="*/ 28 h 269"/>
                <a:gd name="T20" fmla="*/ 172 w 268"/>
                <a:gd name="T21" fmla="*/ 16 h 269"/>
                <a:gd name="T22" fmla="*/ 191 w 268"/>
                <a:gd name="T23" fmla="*/ 14 h 269"/>
                <a:gd name="T24" fmla="*/ 212 w 268"/>
                <a:gd name="T25" fmla="*/ 6 h 269"/>
                <a:gd name="T26" fmla="*/ 234 w 268"/>
                <a:gd name="T27" fmla="*/ 16 h 269"/>
                <a:gd name="T28" fmla="*/ 236 w 268"/>
                <a:gd name="T29" fmla="*/ 28 h 269"/>
                <a:gd name="T30" fmla="*/ 235 w 268"/>
                <a:gd name="T31" fmla="*/ 32 h 269"/>
                <a:gd name="T32" fmla="*/ 240 w 268"/>
                <a:gd name="T33" fmla="*/ 47 h 269"/>
                <a:gd name="T34" fmla="*/ 240 w 268"/>
                <a:gd name="T35" fmla="*/ 60 h 269"/>
                <a:gd name="T36" fmla="*/ 243 w 268"/>
                <a:gd name="T37" fmla="*/ 73 h 269"/>
                <a:gd name="T38" fmla="*/ 249 w 268"/>
                <a:gd name="T39" fmla="*/ 84 h 269"/>
                <a:gd name="T40" fmla="*/ 259 w 268"/>
                <a:gd name="T41" fmla="*/ 97 h 269"/>
                <a:gd name="T42" fmla="*/ 265 w 268"/>
                <a:gd name="T43" fmla="*/ 108 h 269"/>
                <a:gd name="T44" fmla="*/ 264 w 268"/>
                <a:gd name="T45" fmla="*/ 122 h 269"/>
                <a:gd name="T46" fmla="*/ 268 w 268"/>
                <a:gd name="T47" fmla="*/ 125 h 269"/>
                <a:gd name="T48" fmla="*/ 266 w 268"/>
                <a:gd name="T49" fmla="*/ 150 h 269"/>
                <a:gd name="T50" fmla="*/ 251 w 268"/>
                <a:gd name="T51" fmla="*/ 143 h 269"/>
                <a:gd name="T52" fmla="*/ 220 w 268"/>
                <a:gd name="T53" fmla="*/ 159 h 269"/>
                <a:gd name="T54" fmla="*/ 205 w 268"/>
                <a:gd name="T55" fmla="*/ 187 h 269"/>
                <a:gd name="T56" fmla="*/ 221 w 268"/>
                <a:gd name="T57" fmla="*/ 214 h 269"/>
                <a:gd name="T58" fmla="*/ 227 w 268"/>
                <a:gd name="T59" fmla="*/ 226 h 269"/>
                <a:gd name="T60" fmla="*/ 224 w 268"/>
                <a:gd name="T61" fmla="*/ 247 h 269"/>
                <a:gd name="T62" fmla="*/ 205 w 268"/>
                <a:gd name="T63" fmla="*/ 254 h 269"/>
                <a:gd name="T64" fmla="*/ 180 w 268"/>
                <a:gd name="T65" fmla="*/ 260 h 269"/>
                <a:gd name="T66" fmla="*/ 183 w 268"/>
                <a:gd name="T67" fmla="*/ 269 h 269"/>
                <a:gd name="T68" fmla="*/ 162 w 268"/>
                <a:gd name="T69" fmla="*/ 269 h 269"/>
                <a:gd name="T70" fmla="*/ 142 w 268"/>
                <a:gd name="T71" fmla="*/ 259 h 269"/>
                <a:gd name="T72" fmla="*/ 141 w 268"/>
                <a:gd name="T73" fmla="*/ 249 h 269"/>
                <a:gd name="T74" fmla="*/ 120 w 268"/>
                <a:gd name="T75" fmla="*/ 236 h 269"/>
                <a:gd name="T76" fmla="*/ 100 w 268"/>
                <a:gd name="T77" fmla="*/ 223 h 269"/>
                <a:gd name="T78" fmla="*/ 96 w 268"/>
                <a:gd name="T79" fmla="*/ 204 h 269"/>
                <a:gd name="T80" fmla="*/ 81 w 268"/>
                <a:gd name="T81" fmla="*/ 208 h 269"/>
                <a:gd name="T82" fmla="*/ 69 w 268"/>
                <a:gd name="T83" fmla="*/ 213 h 269"/>
                <a:gd name="T84" fmla="*/ 61 w 268"/>
                <a:gd name="T85" fmla="*/ 211 h 269"/>
                <a:gd name="T86" fmla="*/ 50 w 268"/>
                <a:gd name="T87" fmla="*/ 207 h 269"/>
                <a:gd name="T88" fmla="*/ 39 w 268"/>
                <a:gd name="T89" fmla="*/ 207 h 269"/>
                <a:gd name="T90" fmla="*/ 36 w 268"/>
                <a:gd name="T91" fmla="*/ 177 h 269"/>
                <a:gd name="T92" fmla="*/ 40 w 268"/>
                <a:gd name="T93" fmla="*/ 164 h 269"/>
                <a:gd name="T94" fmla="*/ 27 w 268"/>
                <a:gd name="T95" fmla="*/ 152 h 269"/>
                <a:gd name="T96" fmla="*/ 7 w 268"/>
                <a:gd name="T97" fmla="*/ 154 h 269"/>
                <a:gd name="T98" fmla="*/ 0 w 268"/>
                <a:gd name="T99" fmla="*/ 13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8" h="269">
                  <a:moveTo>
                    <a:pt x="0" y="139"/>
                  </a:moveTo>
                  <a:cubicBezTo>
                    <a:pt x="5" y="138"/>
                    <a:pt x="5" y="138"/>
                    <a:pt x="5" y="138"/>
                  </a:cubicBezTo>
                  <a:cubicBezTo>
                    <a:pt x="8" y="131"/>
                    <a:pt x="8" y="131"/>
                    <a:pt x="8" y="131"/>
                  </a:cubicBezTo>
                  <a:cubicBezTo>
                    <a:pt x="8" y="128"/>
                    <a:pt x="12" y="128"/>
                    <a:pt x="14" y="127"/>
                  </a:cubicBezTo>
                  <a:cubicBezTo>
                    <a:pt x="18" y="125"/>
                    <a:pt x="21" y="114"/>
                    <a:pt x="22" y="114"/>
                  </a:cubicBezTo>
                  <a:cubicBezTo>
                    <a:pt x="26" y="113"/>
                    <a:pt x="31" y="113"/>
                    <a:pt x="36" y="113"/>
                  </a:cubicBezTo>
                  <a:cubicBezTo>
                    <a:pt x="39" y="113"/>
                    <a:pt x="41" y="114"/>
                    <a:pt x="42" y="112"/>
                  </a:cubicBezTo>
                  <a:cubicBezTo>
                    <a:pt x="43" y="108"/>
                    <a:pt x="41" y="102"/>
                    <a:pt x="44" y="100"/>
                  </a:cubicBezTo>
                  <a:cubicBezTo>
                    <a:pt x="48" y="98"/>
                    <a:pt x="55" y="98"/>
                    <a:pt x="60" y="96"/>
                  </a:cubicBezTo>
                  <a:cubicBezTo>
                    <a:pt x="63" y="94"/>
                    <a:pt x="65" y="94"/>
                    <a:pt x="70" y="93"/>
                  </a:cubicBezTo>
                  <a:cubicBezTo>
                    <a:pt x="77" y="92"/>
                    <a:pt x="81" y="84"/>
                    <a:pt x="85" y="81"/>
                  </a:cubicBezTo>
                  <a:cubicBezTo>
                    <a:pt x="87" y="79"/>
                    <a:pt x="90" y="77"/>
                    <a:pt x="92" y="75"/>
                  </a:cubicBezTo>
                  <a:cubicBezTo>
                    <a:pt x="93" y="72"/>
                    <a:pt x="93" y="69"/>
                    <a:pt x="94" y="67"/>
                  </a:cubicBezTo>
                  <a:cubicBezTo>
                    <a:pt x="96" y="65"/>
                    <a:pt x="98" y="62"/>
                    <a:pt x="101" y="62"/>
                  </a:cubicBezTo>
                  <a:cubicBezTo>
                    <a:pt x="103" y="62"/>
                    <a:pt x="114" y="68"/>
                    <a:pt x="115" y="64"/>
                  </a:cubicBezTo>
                  <a:cubicBezTo>
                    <a:pt x="116" y="60"/>
                    <a:pt x="116" y="56"/>
                    <a:pt x="120" y="56"/>
                  </a:cubicBezTo>
                  <a:cubicBezTo>
                    <a:pt x="124" y="56"/>
                    <a:pt x="124" y="55"/>
                    <a:pt x="125" y="52"/>
                  </a:cubicBezTo>
                  <a:cubicBezTo>
                    <a:pt x="127" y="43"/>
                    <a:pt x="143" y="38"/>
                    <a:pt x="151" y="36"/>
                  </a:cubicBezTo>
                  <a:cubicBezTo>
                    <a:pt x="152" y="36"/>
                    <a:pt x="153" y="36"/>
                    <a:pt x="154" y="36"/>
                  </a:cubicBezTo>
                  <a:cubicBezTo>
                    <a:pt x="156" y="36"/>
                    <a:pt x="156" y="30"/>
                    <a:pt x="156" y="28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61" y="27"/>
                    <a:pt x="167" y="15"/>
                    <a:pt x="172" y="16"/>
                  </a:cubicBezTo>
                  <a:cubicBezTo>
                    <a:pt x="174" y="17"/>
                    <a:pt x="179" y="16"/>
                    <a:pt x="182" y="17"/>
                  </a:cubicBezTo>
                  <a:cubicBezTo>
                    <a:pt x="185" y="16"/>
                    <a:pt x="187" y="14"/>
                    <a:pt x="191" y="14"/>
                  </a:cubicBezTo>
                  <a:cubicBezTo>
                    <a:pt x="194" y="14"/>
                    <a:pt x="197" y="11"/>
                    <a:pt x="200" y="9"/>
                  </a:cubicBezTo>
                  <a:cubicBezTo>
                    <a:pt x="203" y="8"/>
                    <a:pt x="209" y="0"/>
                    <a:pt x="212" y="6"/>
                  </a:cubicBezTo>
                  <a:cubicBezTo>
                    <a:pt x="214" y="11"/>
                    <a:pt x="213" y="12"/>
                    <a:pt x="220" y="14"/>
                  </a:cubicBezTo>
                  <a:cubicBezTo>
                    <a:pt x="225" y="14"/>
                    <a:pt x="231" y="12"/>
                    <a:pt x="234" y="16"/>
                  </a:cubicBezTo>
                  <a:cubicBezTo>
                    <a:pt x="235" y="17"/>
                    <a:pt x="234" y="19"/>
                    <a:pt x="234" y="21"/>
                  </a:cubicBezTo>
                  <a:cubicBezTo>
                    <a:pt x="234" y="22"/>
                    <a:pt x="236" y="26"/>
                    <a:pt x="236" y="28"/>
                  </a:cubicBezTo>
                  <a:cubicBezTo>
                    <a:pt x="236" y="28"/>
                    <a:pt x="236" y="28"/>
                    <a:pt x="236" y="28"/>
                  </a:cubicBezTo>
                  <a:cubicBezTo>
                    <a:pt x="236" y="29"/>
                    <a:pt x="238" y="30"/>
                    <a:pt x="235" y="32"/>
                  </a:cubicBezTo>
                  <a:cubicBezTo>
                    <a:pt x="234" y="32"/>
                    <a:pt x="236" y="37"/>
                    <a:pt x="237" y="38"/>
                  </a:cubicBezTo>
                  <a:cubicBezTo>
                    <a:pt x="238" y="41"/>
                    <a:pt x="239" y="43"/>
                    <a:pt x="240" y="47"/>
                  </a:cubicBezTo>
                  <a:cubicBezTo>
                    <a:pt x="240" y="48"/>
                    <a:pt x="240" y="49"/>
                    <a:pt x="240" y="51"/>
                  </a:cubicBezTo>
                  <a:cubicBezTo>
                    <a:pt x="240" y="54"/>
                    <a:pt x="240" y="58"/>
                    <a:pt x="240" y="60"/>
                  </a:cubicBezTo>
                  <a:cubicBezTo>
                    <a:pt x="241" y="62"/>
                    <a:pt x="242" y="63"/>
                    <a:pt x="242" y="65"/>
                  </a:cubicBezTo>
                  <a:cubicBezTo>
                    <a:pt x="243" y="68"/>
                    <a:pt x="242" y="70"/>
                    <a:pt x="243" y="73"/>
                  </a:cubicBezTo>
                  <a:cubicBezTo>
                    <a:pt x="243" y="75"/>
                    <a:pt x="244" y="77"/>
                    <a:pt x="245" y="79"/>
                  </a:cubicBezTo>
                  <a:cubicBezTo>
                    <a:pt x="246" y="82"/>
                    <a:pt x="245" y="83"/>
                    <a:pt x="249" y="84"/>
                  </a:cubicBezTo>
                  <a:cubicBezTo>
                    <a:pt x="251" y="86"/>
                    <a:pt x="253" y="86"/>
                    <a:pt x="253" y="90"/>
                  </a:cubicBezTo>
                  <a:cubicBezTo>
                    <a:pt x="255" y="92"/>
                    <a:pt x="258" y="95"/>
                    <a:pt x="259" y="97"/>
                  </a:cubicBezTo>
                  <a:cubicBezTo>
                    <a:pt x="260" y="100"/>
                    <a:pt x="260" y="102"/>
                    <a:pt x="262" y="104"/>
                  </a:cubicBezTo>
                  <a:cubicBezTo>
                    <a:pt x="263" y="106"/>
                    <a:pt x="264" y="106"/>
                    <a:pt x="265" y="108"/>
                  </a:cubicBezTo>
                  <a:cubicBezTo>
                    <a:pt x="265" y="110"/>
                    <a:pt x="261" y="112"/>
                    <a:pt x="261" y="114"/>
                  </a:cubicBezTo>
                  <a:cubicBezTo>
                    <a:pt x="261" y="118"/>
                    <a:pt x="262" y="119"/>
                    <a:pt x="264" y="122"/>
                  </a:cubicBezTo>
                  <a:cubicBezTo>
                    <a:pt x="265" y="123"/>
                    <a:pt x="267" y="124"/>
                    <a:pt x="268" y="125"/>
                  </a:cubicBezTo>
                  <a:cubicBezTo>
                    <a:pt x="268" y="125"/>
                    <a:pt x="268" y="125"/>
                    <a:pt x="268" y="125"/>
                  </a:cubicBezTo>
                  <a:cubicBezTo>
                    <a:pt x="268" y="129"/>
                    <a:pt x="268" y="135"/>
                    <a:pt x="268" y="139"/>
                  </a:cubicBezTo>
                  <a:cubicBezTo>
                    <a:pt x="268" y="142"/>
                    <a:pt x="268" y="148"/>
                    <a:pt x="266" y="150"/>
                  </a:cubicBezTo>
                  <a:cubicBezTo>
                    <a:pt x="264" y="153"/>
                    <a:pt x="262" y="152"/>
                    <a:pt x="259" y="151"/>
                  </a:cubicBezTo>
                  <a:cubicBezTo>
                    <a:pt x="256" y="149"/>
                    <a:pt x="255" y="143"/>
                    <a:pt x="251" y="143"/>
                  </a:cubicBezTo>
                  <a:cubicBezTo>
                    <a:pt x="247" y="143"/>
                    <a:pt x="245" y="143"/>
                    <a:pt x="242" y="146"/>
                  </a:cubicBezTo>
                  <a:cubicBezTo>
                    <a:pt x="234" y="153"/>
                    <a:pt x="233" y="161"/>
                    <a:pt x="220" y="159"/>
                  </a:cubicBezTo>
                  <a:cubicBezTo>
                    <a:pt x="214" y="158"/>
                    <a:pt x="214" y="165"/>
                    <a:pt x="213" y="169"/>
                  </a:cubicBezTo>
                  <a:cubicBezTo>
                    <a:pt x="215" y="179"/>
                    <a:pt x="209" y="179"/>
                    <a:pt x="205" y="187"/>
                  </a:cubicBezTo>
                  <a:cubicBezTo>
                    <a:pt x="203" y="191"/>
                    <a:pt x="209" y="199"/>
                    <a:pt x="212" y="202"/>
                  </a:cubicBezTo>
                  <a:cubicBezTo>
                    <a:pt x="221" y="214"/>
                    <a:pt x="221" y="214"/>
                    <a:pt x="221" y="214"/>
                  </a:cubicBezTo>
                  <a:cubicBezTo>
                    <a:pt x="222" y="216"/>
                    <a:pt x="225" y="218"/>
                    <a:pt x="226" y="220"/>
                  </a:cubicBezTo>
                  <a:cubicBezTo>
                    <a:pt x="227" y="222"/>
                    <a:pt x="227" y="224"/>
                    <a:pt x="227" y="226"/>
                  </a:cubicBezTo>
                  <a:cubicBezTo>
                    <a:pt x="229" y="229"/>
                    <a:pt x="227" y="235"/>
                    <a:pt x="227" y="240"/>
                  </a:cubicBezTo>
                  <a:cubicBezTo>
                    <a:pt x="227" y="243"/>
                    <a:pt x="227" y="245"/>
                    <a:pt x="224" y="247"/>
                  </a:cubicBezTo>
                  <a:cubicBezTo>
                    <a:pt x="223" y="249"/>
                    <a:pt x="222" y="251"/>
                    <a:pt x="221" y="252"/>
                  </a:cubicBezTo>
                  <a:cubicBezTo>
                    <a:pt x="215" y="256"/>
                    <a:pt x="211" y="255"/>
                    <a:pt x="205" y="254"/>
                  </a:cubicBezTo>
                  <a:cubicBezTo>
                    <a:pt x="198" y="254"/>
                    <a:pt x="196" y="256"/>
                    <a:pt x="190" y="259"/>
                  </a:cubicBezTo>
                  <a:cubicBezTo>
                    <a:pt x="186" y="260"/>
                    <a:pt x="184" y="260"/>
                    <a:pt x="180" y="260"/>
                  </a:cubicBezTo>
                  <a:cubicBezTo>
                    <a:pt x="177" y="260"/>
                    <a:pt x="183" y="267"/>
                    <a:pt x="183" y="269"/>
                  </a:cubicBezTo>
                  <a:cubicBezTo>
                    <a:pt x="183" y="269"/>
                    <a:pt x="183" y="269"/>
                    <a:pt x="183" y="269"/>
                  </a:cubicBezTo>
                  <a:cubicBezTo>
                    <a:pt x="175" y="269"/>
                    <a:pt x="175" y="269"/>
                    <a:pt x="175" y="269"/>
                  </a:cubicBezTo>
                  <a:cubicBezTo>
                    <a:pt x="162" y="269"/>
                    <a:pt x="162" y="269"/>
                    <a:pt x="162" y="269"/>
                  </a:cubicBezTo>
                  <a:cubicBezTo>
                    <a:pt x="158" y="269"/>
                    <a:pt x="158" y="267"/>
                    <a:pt x="157" y="264"/>
                  </a:cubicBezTo>
                  <a:cubicBezTo>
                    <a:pt x="155" y="258"/>
                    <a:pt x="146" y="263"/>
                    <a:pt x="142" y="259"/>
                  </a:cubicBezTo>
                  <a:cubicBezTo>
                    <a:pt x="140" y="258"/>
                    <a:pt x="141" y="252"/>
                    <a:pt x="141" y="249"/>
                  </a:cubicBezTo>
                  <a:cubicBezTo>
                    <a:pt x="141" y="249"/>
                    <a:pt x="141" y="249"/>
                    <a:pt x="141" y="249"/>
                  </a:cubicBezTo>
                  <a:cubicBezTo>
                    <a:pt x="137" y="249"/>
                    <a:pt x="126" y="248"/>
                    <a:pt x="126" y="243"/>
                  </a:cubicBezTo>
                  <a:cubicBezTo>
                    <a:pt x="126" y="241"/>
                    <a:pt x="120" y="239"/>
                    <a:pt x="120" y="236"/>
                  </a:cubicBezTo>
                  <a:cubicBezTo>
                    <a:pt x="120" y="233"/>
                    <a:pt x="121" y="229"/>
                    <a:pt x="120" y="227"/>
                  </a:cubicBezTo>
                  <a:cubicBezTo>
                    <a:pt x="117" y="221"/>
                    <a:pt x="104" y="224"/>
                    <a:pt x="100" y="223"/>
                  </a:cubicBezTo>
                  <a:cubicBezTo>
                    <a:pt x="100" y="220"/>
                    <a:pt x="103" y="216"/>
                    <a:pt x="104" y="212"/>
                  </a:cubicBezTo>
                  <a:cubicBezTo>
                    <a:pt x="105" y="207"/>
                    <a:pt x="100" y="204"/>
                    <a:pt x="96" y="204"/>
                  </a:cubicBezTo>
                  <a:cubicBezTo>
                    <a:pt x="86" y="204"/>
                    <a:pt x="86" y="204"/>
                    <a:pt x="86" y="204"/>
                  </a:cubicBezTo>
                  <a:cubicBezTo>
                    <a:pt x="86" y="207"/>
                    <a:pt x="84" y="209"/>
                    <a:pt x="81" y="208"/>
                  </a:cubicBezTo>
                  <a:cubicBezTo>
                    <a:pt x="76" y="207"/>
                    <a:pt x="76" y="208"/>
                    <a:pt x="72" y="210"/>
                  </a:cubicBezTo>
                  <a:cubicBezTo>
                    <a:pt x="71" y="211"/>
                    <a:pt x="70" y="211"/>
                    <a:pt x="69" y="213"/>
                  </a:cubicBezTo>
                  <a:cubicBezTo>
                    <a:pt x="67" y="213"/>
                    <a:pt x="66" y="212"/>
                    <a:pt x="64" y="212"/>
                  </a:cubicBezTo>
                  <a:cubicBezTo>
                    <a:pt x="63" y="212"/>
                    <a:pt x="62" y="212"/>
                    <a:pt x="61" y="211"/>
                  </a:cubicBezTo>
                  <a:cubicBezTo>
                    <a:pt x="59" y="211"/>
                    <a:pt x="57" y="208"/>
                    <a:pt x="55" y="208"/>
                  </a:cubicBezTo>
                  <a:cubicBezTo>
                    <a:pt x="54" y="207"/>
                    <a:pt x="52" y="207"/>
                    <a:pt x="50" y="207"/>
                  </a:cubicBezTo>
                  <a:cubicBezTo>
                    <a:pt x="39" y="207"/>
                    <a:pt x="39" y="207"/>
                    <a:pt x="39" y="207"/>
                  </a:cubicBezTo>
                  <a:cubicBezTo>
                    <a:pt x="39" y="207"/>
                    <a:pt x="39" y="207"/>
                    <a:pt x="39" y="207"/>
                  </a:cubicBezTo>
                  <a:cubicBezTo>
                    <a:pt x="39" y="203"/>
                    <a:pt x="37" y="198"/>
                    <a:pt x="37" y="194"/>
                  </a:cubicBezTo>
                  <a:cubicBezTo>
                    <a:pt x="37" y="188"/>
                    <a:pt x="35" y="182"/>
                    <a:pt x="36" y="177"/>
                  </a:cubicBezTo>
                  <a:cubicBezTo>
                    <a:pt x="37" y="174"/>
                    <a:pt x="35" y="172"/>
                    <a:pt x="36" y="170"/>
                  </a:cubicBezTo>
                  <a:cubicBezTo>
                    <a:pt x="37" y="168"/>
                    <a:pt x="39" y="166"/>
                    <a:pt x="40" y="164"/>
                  </a:cubicBezTo>
                  <a:cubicBezTo>
                    <a:pt x="46" y="159"/>
                    <a:pt x="39" y="162"/>
                    <a:pt x="35" y="158"/>
                  </a:cubicBezTo>
                  <a:cubicBezTo>
                    <a:pt x="33" y="155"/>
                    <a:pt x="30" y="153"/>
                    <a:pt x="27" y="152"/>
                  </a:cubicBezTo>
                  <a:cubicBezTo>
                    <a:pt x="21" y="149"/>
                    <a:pt x="25" y="155"/>
                    <a:pt x="21" y="158"/>
                  </a:cubicBezTo>
                  <a:cubicBezTo>
                    <a:pt x="19" y="160"/>
                    <a:pt x="8" y="156"/>
                    <a:pt x="7" y="154"/>
                  </a:cubicBezTo>
                  <a:cubicBezTo>
                    <a:pt x="5" y="151"/>
                    <a:pt x="3" y="149"/>
                    <a:pt x="2" y="147"/>
                  </a:cubicBezTo>
                  <a:cubicBezTo>
                    <a:pt x="0" y="139"/>
                    <a:pt x="0" y="139"/>
                    <a:pt x="0" y="13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8"/>
            <p:cNvSpPr>
              <a:spLocks/>
            </p:cNvSpPr>
            <p:nvPr/>
          </p:nvSpPr>
          <p:spPr bwMode="auto">
            <a:xfrm>
              <a:off x="5041" y="2037"/>
              <a:ext cx="816" cy="816"/>
            </a:xfrm>
            <a:custGeom>
              <a:avLst/>
              <a:gdLst>
                <a:gd name="T0" fmla="*/ 5 w 268"/>
                <a:gd name="T1" fmla="*/ 138 h 269"/>
                <a:gd name="T2" fmla="*/ 14 w 268"/>
                <a:gd name="T3" fmla="*/ 127 h 269"/>
                <a:gd name="T4" fmla="*/ 36 w 268"/>
                <a:gd name="T5" fmla="*/ 113 h 269"/>
                <a:gd name="T6" fmla="*/ 44 w 268"/>
                <a:gd name="T7" fmla="*/ 100 h 269"/>
                <a:gd name="T8" fmla="*/ 70 w 268"/>
                <a:gd name="T9" fmla="*/ 93 h 269"/>
                <a:gd name="T10" fmla="*/ 92 w 268"/>
                <a:gd name="T11" fmla="*/ 75 h 269"/>
                <a:gd name="T12" fmla="*/ 101 w 268"/>
                <a:gd name="T13" fmla="*/ 62 h 269"/>
                <a:gd name="T14" fmla="*/ 120 w 268"/>
                <a:gd name="T15" fmla="*/ 56 h 269"/>
                <a:gd name="T16" fmla="*/ 151 w 268"/>
                <a:gd name="T17" fmla="*/ 36 h 269"/>
                <a:gd name="T18" fmla="*/ 156 w 268"/>
                <a:gd name="T19" fmla="*/ 28 h 269"/>
                <a:gd name="T20" fmla="*/ 172 w 268"/>
                <a:gd name="T21" fmla="*/ 16 h 269"/>
                <a:gd name="T22" fmla="*/ 191 w 268"/>
                <a:gd name="T23" fmla="*/ 14 h 269"/>
                <a:gd name="T24" fmla="*/ 212 w 268"/>
                <a:gd name="T25" fmla="*/ 6 h 269"/>
                <a:gd name="T26" fmla="*/ 234 w 268"/>
                <a:gd name="T27" fmla="*/ 16 h 269"/>
                <a:gd name="T28" fmla="*/ 236 w 268"/>
                <a:gd name="T29" fmla="*/ 28 h 269"/>
                <a:gd name="T30" fmla="*/ 235 w 268"/>
                <a:gd name="T31" fmla="*/ 32 h 269"/>
                <a:gd name="T32" fmla="*/ 240 w 268"/>
                <a:gd name="T33" fmla="*/ 47 h 269"/>
                <a:gd name="T34" fmla="*/ 240 w 268"/>
                <a:gd name="T35" fmla="*/ 60 h 269"/>
                <a:gd name="T36" fmla="*/ 243 w 268"/>
                <a:gd name="T37" fmla="*/ 73 h 269"/>
                <a:gd name="T38" fmla="*/ 249 w 268"/>
                <a:gd name="T39" fmla="*/ 84 h 269"/>
                <a:gd name="T40" fmla="*/ 259 w 268"/>
                <a:gd name="T41" fmla="*/ 97 h 269"/>
                <a:gd name="T42" fmla="*/ 265 w 268"/>
                <a:gd name="T43" fmla="*/ 108 h 269"/>
                <a:gd name="T44" fmla="*/ 264 w 268"/>
                <a:gd name="T45" fmla="*/ 122 h 269"/>
                <a:gd name="T46" fmla="*/ 268 w 268"/>
                <a:gd name="T47" fmla="*/ 125 h 269"/>
                <a:gd name="T48" fmla="*/ 266 w 268"/>
                <a:gd name="T49" fmla="*/ 150 h 269"/>
                <a:gd name="T50" fmla="*/ 251 w 268"/>
                <a:gd name="T51" fmla="*/ 143 h 269"/>
                <a:gd name="T52" fmla="*/ 220 w 268"/>
                <a:gd name="T53" fmla="*/ 159 h 269"/>
                <a:gd name="T54" fmla="*/ 205 w 268"/>
                <a:gd name="T55" fmla="*/ 187 h 269"/>
                <a:gd name="T56" fmla="*/ 221 w 268"/>
                <a:gd name="T57" fmla="*/ 214 h 269"/>
                <a:gd name="T58" fmla="*/ 227 w 268"/>
                <a:gd name="T59" fmla="*/ 226 h 269"/>
                <a:gd name="T60" fmla="*/ 224 w 268"/>
                <a:gd name="T61" fmla="*/ 247 h 269"/>
                <a:gd name="T62" fmla="*/ 205 w 268"/>
                <a:gd name="T63" fmla="*/ 254 h 269"/>
                <a:gd name="T64" fmla="*/ 180 w 268"/>
                <a:gd name="T65" fmla="*/ 260 h 269"/>
                <a:gd name="T66" fmla="*/ 183 w 268"/>
                <a:gd name="T67" fmla="*/ 269 h 269"/>
                <a:gd name="T68" fmla="*/ 162 w 268"/>
                <a:gd name="T69" fmla="*/ 269 h 269"/>
                <a:gd name="T70" fmla="*/ 142 w 268"/>
                <a:gd name="T71" fmla="*/ 259 h 269"/>
                <a:gd name="T72" fmla="*/ 141 w 268"/>
                <a:gd name="T73" fmla="*/ 249 h 269"/>
                <a:gd name="T74" fmla="*/ 120 w 268"/>
                <a:gd name="T75" fmla="*/ 236 h 269"/>
                <a:gd name="T76" fmla="*/ 100 w 268"/>
                <a:gd name="T77" fmla="*/ 223 h 269"/>
                <a:gd name="T78" fmla="*/ 96 w 268"/>
                <a:gd name="T79" fmla="*/ 204 h 269"/>
                <a:gd name="T80" fmla="*/ 81 w 268"/>
                <a:gd name="T81" fmla="*/ 208 h 269"/>
                <a:gd name="T82" fmla="*/ 69 w 268"/>
                <a:gd name="T83" fmla="*/ 213 h 269"/>
                <a:gd name="T84" fmla="*/ 61 w 268"/>
                <a:gd name="T85" fmla="*/ 211 h 269"/>
                <a:gd name="T86" fmla="*/ 50 w 268"/>
                <a:gd name="T87" fmla="*/ 207 h 269"/>
                <a:gd name="T88" fmla="*/ 39 w 268"/>
                <a:gd name="T89" fmla="*/ 207 h 269"/>
                <a:gd name="T90" fmla="*/ 36 w 268"/>
                <a:gd name="T91" fmla="*/ 177 h 269"/>
                <a:gd name="T92" fmla="*/ 40 w 268"/>
                <a:gd name="T93" fmla="*/ 164 h 269"/>
                <a:gd name="T94" fmla="*/ 27 w 268"/>
                <a:gd name="T95" fmla="*/ 152 h 269"/>
                <a:gd name="T96" fmla="*/ 7 w 268"/>
                <a:gd name="T97" fmla="*/ 154 h 269"/>
                <a:gd name="T98" fmla="*/ 0 w 268"/>
                <a:gd name="T99" fmla="*/ 13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8" h="269">
                  <a:moveTo>
                    <a:pt x="0" y="139"/>
                  </a:moveTo>
                  <a:cubicBezTo>
                    <a:pt x="5" y="138"/>
                    <a:pt x="5" y="138"/>
                    <a:pt x="5" y="138"/>
                  </a:cubicBezTo>
                  <a:cubicBezTo>
                    <a:pt x="8" y="131"/>
                    <a:pt x="8" y="131"/>
                    <a:pt x="8" y="131"/>
                  </a:cubicBezTo>
                  <a:cubicBezTo>
                    <a:pt x="8" y="128"/>
                    <a:pt x="12" y="128"/>
                    <a:pt x="14" y="127"/>
                  </a:cubicBezTo>
                  <a:cubicBezTo>
                    <a:pt x="18" y="125"/>
                    <a:pt x="21" y="114"/>
                    <a:pt x="22" y="114"/>
                  </a:cubicBezTo>
                  <a:cubicBezTo>
                    <a:pt x="26" y="113"/>
                    <a:pt x="31" y="113"/>
                    <a:pt x="36" y="113"/>
                  </a:cubicBezTo>
                  <a:cubicBezTo>
                    <a:pt x="39" y="113"/>
                    <a:pt x="41" y="114"/>
                    <a:pt x="42" y="112"/>
                  </a:cubicBezTo>
                  <a:cubicBezTo>
                    <a:pt x="43" y="108"/>
                    <a:pt x="41" y="102"/>
                    <a:pt x="44" y="100"/>
                  </a:cubicBezTo>
                  <a:cubicBezTo>
                    <a:pt x="48" y="98"/>
                    <a:pt x="55" y="98"/>
                    <a:pt x="60" y="96"/>
                  </a:cubicBezTo>
                  <a:cubicBezTo>
                    <a:pt x="63" y="94"/>
                    <a:pt x="65" y="94"/>
                    <a:pt x="70" y="93"/>
                  </a:cubicBezTo>
                  <a:cubicBezTo>
                    <a:pt x="77" y="92"/>
                    <a:pt x="81" y="84"/>
                    <a:pt x="85" y="81"/>
                  </a:cubicBezTo>
                  <a:cubicBezTo>
                    <a:pt x="87" y="79"/>
                    <a:pt x="90" y="77"/>
                    <a:pt x="92" y="75"/>
                  </a:cubicBezTo>
                  <a:cubicBezTo>
                    <a:pt x="93" y="72"/>
                    <a:pt x="93" y="69"/>
                    <a:pt x="94" y="67"/>
                  </a:cubicBezTo>
                  <a:cubicBezTo>
                    <a:pt x="96" y="65"/>
                    <a:pt x="98" y="62"/>
                    <a:pt x="101" y="62"/>
                  </a:cubicBezTo>
                  <a:cubicBezTo>
                    <a:pt x="103" y="62"/>
                    <a:pt x="114" y="68"/>
                    <a:pt x="115" y="64"/>
                  </a:cubicBezTo>
                  <a:cubicBezTo>
                    <a:pt x="116" y="60"/>
                    <a:pt x="116" y="56"/>
                    <a:pt x="120" y="56"/>
                  </a:cubicBezTo>
                  <a:cubicBezTo>
                    <a:pt x="124" y="56"/>
                    <a:pt x="124" y="55"/>
                    <a:pt x="125" y="52"/>
                  </a:cubicBezTo>
                  <a:cubicBezTo>
                    <a:pt x="127" y="43"/>
                    <a:pt x="143" y="38"/>
                    <a:pt x="151" y="36"/>
                  </a:cubicBezTo>
                  <a:cubicBezTo>
                    <a:pt x="152" y="36"/>
                    <a:pt x="153" y="36"/>
                    <a:pt x="154" y="36"/>
                  </a:cubicBezTo>
                  <a:cubicBezTo>
                    <a:pt x="156" y="36"/>
                    <a:pt x="156" y="30"/>
                    <a:pt x="156" y="28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61" y="27"/>
                    <a:pt x="167" y="15"/>
                    <a:pt x="172" y="16"/>
                  </a:cubicBezTo>
                  <a:cubicBezTo>
                    <a:pt x="174" y="17"/>
                    <a:pt x="179" y="16"/>
                    <a:pt x="182" y="17"/>
                  </a:cubicBezTo>
                  <a:cubicBezTo>
                    <a:pt x="185" y="16"/>
                    <a:pt x="187" y="14"/>
                    <a:pt x="191" y="14"/>
                  </a:cubicBezTo>
                  <a:cubicBezTo>
                    <a:pt x="194" y="14"/>
                    <a:pt x="197" y="11"/>
                    <a:pt x="200" y="9"/>
                  </a:cubicBezTo>
                  <a:cubicBezTo>
                    <a:pt x="203" y="8"/>
                    <a:pt x="209" y="0"/>
                    <a:pt x="212" y="6"/>
                  </a:cubicBezTo>
                  <a:cubicBezTo>
                    <a:pt x="214" y="11"/>
                    <a:pt x="213" y="12"/>
                    <a:pt x="220" y="14"/>
                  </a:cubicBezTo>
                  <a:cubicBezTo>
                    <a:pt x="225" y="14"/>
                    <a:pt x="231" y="12"/>
                    <a:pt x="234" y="16"/>
                  </a:cubicBezTo>
                  <a:cubicBezTo>
                    <a:pt x="235" y="17"/>
                    <a:pt x="234" y="19"/>
                    <a:pt x="234" y="21"/>
                  </a:cubicBezTo>
                  <a:cubicBezTo>
                    <a:pt x="234" y="22"/>
                    <a:pt x="236" y="26"/>
                    <a:pt x="236" y="28"/>
                  </a:cubicBezTo>
                  <a:cubicBezTo>
                    <a:pt x="236" y="28"/>
                    <a:pt x="236" y="28"/>
                    <a:pt x="236" y="28"/>
                  </a:cubicBezTo>
                  <a:cubicBezTo>
                    <a:pt x="236" y="29"/>
                    <a:pt x="238" y="30"/>
                    <a:pt x="235" y="32"/>
                  </a:cubicBezTo>
                  <a:cubicBezTo>
                    <a:pt x="234" y="32"/>
                    <a:pt x="236" y="37"/>
                    <a:pt x="237" y="38"/>
                  </a:cubicBezTo>
                  <a:cubicBezTo>
                    <a:pt x="238" y="41"/>
                    <a:pt x="239" y="43"/>
                    <a:pt x="240" y="47"/>
                  </a:cubicBezTo>
                  <a:cubicBezTo>
                    <a:pt x="240" y="48"/>
                    <a:pt x="240" y="49"/>
                    <a:pt x="240" y="51"/>
                  </a:cubicBezTo>
                  <a:cubicBezTo>
                    <a:pt x="240" y="54"/>
                    <a:pt x="240" y="58"/>
                    <a:pt x="240" y="60"/>
                  </a:cubicBezTo>
                  <a:cubicBezTo>
                    <a:pt x="241" y="62"/>
                    <a:pt x="242" y="63"/>
                    <a:pt x="242" y="65"/>
                  </a:cubicBezTo>
                  <a:cubicBezTo>
                    <a:pt x="243" y="68"/>
                    <a:pt x="242" y="70"/>
                    <a:pt x="243" y="73"/>
                  </a:cubicBezTo>
                  <a:cubicBezTo>
                    <a:pt x="243" y="75"/>
                    <a:pt x="244" y="77"/>
                    <a:pt x="245" y="79"/>
                  </a:cubicBezTo>
                  <a:cubicBezTo>
                    <a:pt x="246" y="82"/>
                    <a:pt x="245" y="83"/>
                    <a:pt x="249" y="84"/>
                  </a:cubicBezTo>
                  <a:cubicBezTo>
                    <a:pt x="251" y="86"/>
                    <a:pt x="253" y="86"/>
                    <a:pt x="253" y="90"/>
                  </a:cubicBezTo>
                  <a:cubicBezTo>
                    <a:pt x="255" y="92"/>
                    <a:pt x="258" y="95"/>
                    <a:pt x="259" y="97"/>
                  </a:cubicBezTo>
                  <a:cubicBezTo>
                    <a:pt x="260" y="100"/>
                    <a:pt x="260" y="102"/>
                    <a:pt x="262" y="104"/>
                  </a:cubicBezTo>
                  <a:cubicBezTo>
                    <a:pt x="263" y="106"/>
                    <a:pt x="264" y="106"/>
                    <a:pt x="265" y="108"/>
                  </a:cubicBezTo>
                  <a:cubicBezTo>
                    <a:pt x="265" y="110"/>
                    <a:pt x="261" y="112"/>
                    <a:pt x="261" y="114"/>
                  </a:cubicBezTo>
                  <a:cubicBezTo>
                    <a:pt x="261" y="118"/>
                    <a:pt x="262" y="119"/>
                    <a:pt x="264" y="122"/>
                  </a:cubicBezTo>
                  <a:cubicBezTo>
                    <a:pt x="265" y="123"/>
                    <a:pt x="267" y="124"/>
                    <a:pt x="268" y="125"/>
                  </a:cubicBezTo>
                  <a:cubicBezTo>
                    <a:pt x="268" y="125"/>
                    <a:pt x="268" y="125"/>
                    <a:pt x="268" y="125"/>
                  </a:cubicBezTo>
                  <a:cubicBezTo>
                    <a:pt x="268" y="129"/>
                    <a:pt x="268" y="135"/>
                    <a:pt x="268" y="139"/>
                  </a:cubicBezTo>
                  <a:cubicBezTo>
                    <a:pt x="268" y="142"/>
                    <a:pt x="268" y="148"/>
                    <a:pt x="266" y="150"/>
                  </a:cubicBezTo>
                  <a:cubicBezTo>
                    <a:pt x="264" y="153"/>
                    <a:pt x="262" y="152"/>
                    <a:pt x="259" y="151"/>
                  </a:cubicBezTo>
                  <a:cubicBezTo>
                    <a:pt x="256" y="149"/>
                    <a:pt x="255" y="143"/>
                    <a:pt x="251" y="143"/>
                  </a:cubicBezTo>
                  <a:cubicBezTo>
                    <a:pt x="247" y="143"/>
                    <a:pt x="245" y="143"/>
                    <a:pt x="242" y="146"/>
                  </a:cubicBezTo>
                  <a:cubicBezTo>
                    <a:pt x="234" y="153"/>
                    <a:pt x="233" y="161"/>
                    <a:pt x="220" y="159"/>
                  </a:cubicBezTo>
                  <a:cubicBezTo>
                    <a:pt x="214" y="158"/>
                    <a:pt x="214" y="165"/>
                    <a:pt x="213" y="169"/>
                  </a:cubicBezTo>
                  <a:cubicBezTo>
                    <a:pt x="215" y="179"/>
                    <a:pt x="209" y="179"/>
                    <a:pt x="205" y="187"/>
                  </a:cubicBezTo>
                  <a:cubicBezTo>
                    <a:pt x="203" y="191"/>
                    <a:pt x="209" y="199"/>
                    <a:pt x="212" y="202"/>
                  </a:cubicBezTo>
                  <a:cubicBezTo>
                    <a:pt x="221" y="214"/>
                    <a:pt x="221" y="214"/>
                    <a:pt x="221" y="214"/>
                  </a:cubicBezTo>
                  <a:cubicBezTo>
                    <a:pt x="222" y="216"/>
                    <a:pt x="225" y="218"/>
                    <a:pt x="226" y="220"/>
                  </a:cubicBezTo>
                  <a:cubicBezTo>
                    <a:pt x="227" y="222"/>
                    <a:pt x="227" y="224"/>
                    <a:pt x="227" y="226"/>
                  </a:cubicBezTo>
                  <a:cubicBezTo>
                    <a:pt x="229" y="229"/>
                    <a:pt x="227" y="235"/>
                    <a:pt x="227" y="240"/>
                  </a:cubicBezTo>
                  <a:cubicBezTo>
                    <a:pt x="227" y="243"/>
                    <a:pt x="227" y="245"/>
                    <a:pt x="224" y="247"/>
                  </a:cubicBezTo>
                  <a:cubicBezTo>
                    <a:pt x="223" y="249"/>
                    <a:pt x="222" y="251"/>
                    <a:pt x="221" y="252"/>
                  </a:cubicBezTo>
                  <a:cubicBezTo>
                    <a:pt x="215" y="256"/>
                    <a:pt x="211" y="255"/>
                    <a:pt x="205" y="254"/>
                  </a:cubicBezTo>
                  <a:cubicBezTo>
                    <a:pt x="198" y="254"/>
                    <a:pt x="196" y="256"/>
                    <a:pt x="190" y="259"/>
                  </a:cubicBezTo>
                  <a:cubicBezTo>
                    <a:pt x="186" y="260"/>
                    <a:pt x="184" y="260"/>
                    <a:pt x="180" y="260"/>
                  </a:cubicBezTo>
                  <a:cubicBezTo>
                    <a:pt x="177" y="260"/>
                    <a:pt x="183" y="267"/>
                    <a:pt x="183" y="269"/>
                  </a:cubicBezTo>
                  <a:cubicBezTo>
                    <a:pt x="183" y="269"/>
                    <a:pt x="183" y="269"/>
                    <a:pt x="183" y="269"/>
                  </a:cubicBezTo>
                  <a:cubicBezTo>
                    <a:pt x="175" y="269"/>
                    <a:pt x="175" y="269"/>
                    <a:pt x="175" y="269"/>
                  </a:cubicBezTo>
                  <a:cubicBezTo>
                    <a:pt x="162" y="269"/>
                    <a:pt x="162" y="269"/>
                    <a:pt x="162" y="269"/>
                  </a:cubicBezTo>
                  <a:cubicBezTo>
                    <a:pt x="158" y="269"/>
                    <a:pt x="158" y="267"/>
                    <a:pt x="157" y="264"/>
                  </a:cubicBezTo>
                  <a:cubicBezTo>
                    <a:pt x="155" y="258"/>
                    <a:pt x="146" y="263"/>
                    <a:pt x="142" y="259"/>
                  </a:cubicBezTo>
                  <a:cubicBezTo>
                    <a:pt x="140" y="258"/>
                    <a:pt x="141" y="252"/>
                    <a:pt x="141" y="249"/>
                  </a:cubicBezTo>
                  <a:cubicBezTo>
                    <a:pt x="141" y="249"/>
                    <a:pt x="141" y="249"/>
                    <a:pt x="141" y="249"/>
                  </a:cubicBezTo>
                  <a:cubicBezTo>
                    <a:pt x="137" y="249"/>
                    <a:pt x="126" y="248"/>
                    <a:pt x="126" y="243"/>
                  </a:cubicBezTo>
                  <a:cubicBezTo>
                    <a:pt x="126" y="241"/>
                    <a:pt x="120" y="239"/>
                    <a:pt x="120" y="236"/>
                  </a:cubicBezTo>
                  <a:cubicBezTo>
                    <a:pt x="120" y="233"/>
                    <a:pt x="121" y="229"/>
                    <a:pt x="120" y="227"/>
                  </a:cubicBezTo>
                  <a:cubicBezTo>
                    <a:pt x="117" y="221"/>
                    <a:pt x="104" y="224"/>
                    <a:pt x="100" y="223"/>
                  </a:cubicBezTo>
                  <a:cubicBezTo>
                    <a:pt x="100" y="220"/>
                    <a:pt x="103" y="216"/>
                    <a:pt x="104" y="212"/>
                  </a:cubicBezTo>
                  <a:cubicBezTo>
                    <a:pt x="105" y="207"/>
                    <a:pt x="100" y="204"/>
                    <a:pt x="96" y="204"/>
                  </a:cubicBezTo>
                  <a:cubicBezTo>
                    <a:pt x="86" y="204"/>
                    <a:pt x="86" y="204"/>
                    <a:pt x="86" y="204"/>
                  </a:cubicBezTo>
                  <a:cubicBezTo>
                    <a:pt x="86" y="207"/>
                    <a:pt x="84" y="209"/>
                    <a:pt x="81" y="208"/>
                  </a:cubicBezTo>
                  <a:cubicBezTo>
                    <a:pt x="76" y="207"/>
                    <a:pt x="76" y="208"/>
                    <a:pt x="72" y="210"/>
                  </a:cubicBezTo>
                  <a:cubicBezTo>
                    <a:pt x="71" y="211"/>
                    <a:pt x="70" y="211"/>
                    <a:pt x="69" y="213"/>
                  </a:cubicBezTo>
                  <a:cubicBezTo>
                    <a:pt x="67" y="213"/>
                    <a:pt x="66" y="212"/>
                    <a:pt x="64" y="212"/>
                  </a:cubicBezTo>
                  <a:cubicBezTo>
                    <a:pt x="63" y="212"/>
                    <a:pt x="62" y="212"/>
                    <a:pt x="61" y="211"/>
                  </a:cubicBezTo>
                  <a:cubicBezTo>
                    <a:pt x="59" y="211"/>
                    <a:pt x="57" y="208"/>
                    <a:pt x="55" y="208"/>
                  </a:cubicBezTo>
                  <a:cubicBezTo>
                    <a:pt x="54" y="207"/>
                    <a:pt x="52" y="207"/>
                    <a:pt x="50" y="207"/>
                  </a:cubicBezTo>
                  <a:cubicBezTo>
                    <a:pt x="39" y="207"/>
                    <a:pt x="39" y="207"/>
                    <a:pt x="39" y="207"/>
                  </a:cubicBezTo>
                  <a:cubicBezTo>
                    <a:pt x="39" y="207"/>
                    <a:pt x="39" y="207"/>
                    <a:pt x="39" y="207"/>
                  </a:cubicBezTo>
                  <a:cubicBezTo>
                    <a:pt x="39" y="203"/>
                    <a:pt x="37" y="198"/>
                    <a:pt x="37" y="194"/>
                  </a:cubicBezTo>
                  <a:cubicBezTo>
                    <a:pt x="37" y="188"/>
                    <a:pt x="35" y="182"/>
                    <a:pt x="36" y="177"/>
                  </a:cubicBezTo>
                  <a:cubicBezTo>
                    <a:pt x="37" y="174"/>
                    <a:pt x="35" y="172"/>
                    <a:pt x="36" y="170"/>
                  </a:cubicBezTo>
                  <a:cubicBezTo>
                    <a:pt x="37" y="168"/>
                    <a:pt x="39" y="166"/>
                    <a:pt x="40" y="164"/>
                  </a:cubicBezTo>
                  <a:cubicBezTo>
                    <a:pt x="46" y="159"/>
                    <a:pt x="39" y="162"/>
                    <a:pt x="35" y="158"/>
                  </a:cubicBezTo>
                  <a:cubicBezTo>
                    <a:pt x="33" y="155"/>
                    <a:pt x="30" y="153"/>
                    <a:pt x="27" y="152"/>
                  </a:cubicBezTo>
                  <a:cubicBezTo>
                    <a:pt x="21" y="149"/>
                    <a:pt x="25" y="155"/>
                    <a:pt x="21" y="158"/>
                  </a:cubicBezTo>
                  <a:cubicBezTo>
                    <a:pt x="19" y="160"/>
                    <a:pt x="8" y="156"/>
                    <a:pt x="7" y="154"/>
                  </a:cubicBezTo>
                  <a:cubicBezTo>
                    <a:pt x="5" y="151"/>
                    <a:pt x="3" y="149"/>
                    <a:pt x="2" y="147"/>
                  </a:cubicBezTo>
                  <a:cubicBezTo>
                    <a:pt x="0" y="139"/>
                    <a:pt x="0" y="139"/>
                    <a:pt x="0" y="139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9"/>
            <p:cNvSpPr>
              <a:spLocks/>
            </p:cNvSpPr>
            <p:nvPr/>
          </p:nvSpPr>
          <p:spPr bwMode="auto">
            <a:xfrm>
              <a:off x="4837" y="1934"/>
              <a:ext cx="679" cy="549"/>
            </a:xfrm>
            <a:custGeom>
              <a:avLst/>
              <a:gdLst>
                <a:gd name="T0" fmla="*/ 139 w 223"/>
                <a:gd name="T1" fmla="*/ 1 h 181"/>
                <a:gd name="T2" fmla="*/ 154 w 223"/>
                <a:gd name="T3" fmla="*/ 17 h 181"/>
                <a:gd name="T4" fmla="*/ 158 w 223"/>
                <a:gd name="T5" fmla="*/ 28 h 181"/>
                <a:gd name="T6" fmla="*/ 175 w 223"/>
                <a:gd name="T7" fmla="*/ 47 h 181"/>
                <a:gd name="T8" fmla="*/ 182 w 223"/>
                <a:gd name="T9" fmla="*/ 49 h 181"/>
                <a:gd name="T10" fmla="*/ 194 w 223"/>
                <a:gd name="T11" fmla="*/ 41 h 181"/>
                <a:gd name="T12" fmla="*/ 206 w 223"/>
                <a:gd name="T13" fmla="*/ 58 h 181"/>
                <a:gd name="T14" fmla="*/ 214 w 223"/>
                <a:gd name="T15" fmla="*/ 57 h 181"/>
                <a:gd name="T16" fmla="*/ 221 w 223"/>
                <a:gd name="T17" fmla="*/ 61 h 181"/>
                <a:gd name="T18" fmla="*/ 223 w 223"/>
                <a:gd name="T19" fmla="*/ 62 h 181"/>
                <a:gd name="T20" fmla="*/ 218 w 223"/>
                <a:gd name="T21" fmla="*/ 70 h 181"/>
                <a:gd name="T22" fmla="*/ 187 w 223"/>
                <a:gd name="T23" fmla="*/ 90 h 181"/>
                <a:gd name="T24" fmla="*/ 168 w 223"/>
                <a:gd name="T25" fmla="*/ 96 h 181"/>
                <a:gd name="T26" fmla="*/ 159 w 223"/>
                <a:gd name="T27" fmla="*/ 109 h 181"/>
                <a:gd name="T28" fmla="*/ 137 w 223"/>
                <a:gd name="T29" fmla="*/ 127 h 181"/>
                <a:gd name="T30" fmla="*/ 111 w 223"/>
                <a:gd name="T31" fmla="*/ 134 h 181"/>
                <a:gd name="T32" fmla="*/ 103 w 223"/>
                <a:gd name="T33" fmla="*/ 147 h 181"/>
                <a:gd name="T34" fmla="*/ 81 w 223"/>
                <a:gd name="T35" fmla="*/ 161 h 181"/>
                <a:gd name="T36" fmla="*/ 72 w 223"/>
                <a:gd name="T37" fmla="*/ 172 h 181"/>
                <a:gd name="T38" fmla="*/ 67 w 223"/>
                <a:gd name="T39" fmla="*/ 173 h 181"/>
                <a:gd name="T40" fmla="*/ 50 w 223"/>
                <a:gd name="T41" fmla="*/ 168 h 181"/>
                <a:gd name="T42" fmla="*/ 34 w 223"/>
                <a:gd name="T43" fmla="*/ 173 h 181"/>
                <a:gd name="T44" fmla="*/ 23 w 223"/>
                <a:gd name="T45" fmla="*/ 175 h 181"/>
                <a:gd name="T46" fmla="*/ 9 w 223"/>
                <a:gd name="T47" fmla="*/ 178 h 181"/>
                <a:gd name="T48" fmla="*/ 6 w 223"/>
                <a:gd name="T49" fmla="*/ 177 h 181"/>
                <a:gd name="T50" fmla="*/ 5 w 223"/>
                <a:gd name="T51" fmla="*/ 167 h 181"/>
                <a:gd name="T52" fmla="*/ 0 w 223"/>
                <a:gd name="T53" fmla="*/ 137 h 181"/>
                <a:gd name="T54" fmla="*/ 11 w 223"/>
                <a:gd name="T55" fmla="*/ 124 h 181"/>
                <a:gd name="T56" fmla="*/ 16 w 223"/>
                <a:gd name="T57" fmla="*/ 115 h 181"/>
                <a:gd name="T58" fmla="*/ 23 w 223"/>
                <a:gd name="T59" fmla="*/ 89 h 181"/>
                <a:gd name="T60" fmla="*/ 33 w 223"/>
                <a:gd name="T61" fmla="*/ 92 h 181"/>
                <a:gd name="T62" fmla="*/ 46 w 223"/>
                <a:gd name="T63" fmla="*/ 85 h 181"/>
                <a:gd name="T64" fmla="*/ 55 w 223"/>
                <a:gd name="T65" fmla="*/ 71 h 181"/>
                <a:gd name="T66" fmla="*/ 57 w 223"/>
                <a:gd name="T67" fmla="*/ 56 h 181"/>
                <a:gd name="T68" fmla="*/ 55 w 223"/>
                <a:gd name="T69" fmla="*/ 46 h 181"/>
                <a:gd name="T70" fmla="*/ 49 w 223"/>
                <a:gd name="T71" fmla="*/ 36 h 181"/>
                <a:gd name="T72" fmla="*/ 53 w 223"/>
                <a:gd name="T73" fmla="*/ 21 h 181"/>
                <a:gd name="T74" fmla="*/ 68 w 223"/>
                <a:gd name="T75" fmla="*/ 24 h 181"/>
                <a:gd name="T76" fmla="*/ 89 w 223"/>
                <a:gd name="T77" fmla="*/ 37 h 181"/>
                <a:gd name="T78" fmla="*/ 111 w 223"/>
                <a:gd name="T79" fmla="*/ 22 h 181"/>
                <a:gd name="T80" fmla="*/ 124 w 223"/>
                <a:gd name="T81" fmla="*/ 20 h 181"/>
                <a:gd name="T82" fmla="*/ 131 w 223"/>
                <a:gd name="T83" fmla="*/ 7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3" h="181">
                  <a:moveTo>
                    <a:pt x="135" y="0"/>
                  </a:moveTo>
                  <a:cubicBezTo>
                    <a:pt x="139" y="1"/>
                    <a:pt x="139" y="1"/>
                    <a:pt x="139" y="1"/>
                  </a:cubicBezTo>
                  <a:cubicBezTo>
                    <a:pt x="140" y="3"/>
                    <a:pt x="144" y="4"/>
                    <a:pt x="145" y="7"/>
                  </a:cubicBezTo>
                  <a:cubicBezTo>
                    <a:pt x="147" y="12"/>
                    <a:pt x="149" y="14"/>
                    <a:pt x="154" y="17"/>
                  </a:cubicBezTo>
                  <a:cubicBezTo>
                    <a:pt x="155" y="18"/>
                    <a:pt x="156" y="18"/>
                    <a:pt x="156" y="20"/>
                  </a:cubicBezTo>
                  <a:cubicBezTo>
                    <a:pt x="157" y="23"/>
                    <a:pt x="158" y="25"/>
                    <a:pt x="158" y="28"/>
                  </a:cubicBezTo>
                  <a:cubicBezTo>
                    <a:pt x="156" y="35"/>
                    <a:pt x="173" y="35"/>
                    <a:pt x="174" y="37"/>
                  </a:cubicBezTo>
                  <a:cubicBezTo>
                    <a:pt x="175" y="47"/>
                    <a:pt x="175" y="47"/>
                    <a:pt x="175" y="47"/>
                  </a:cubicBezTo>
                  <a:cubicBezTo>
                    <a:pt x="176" y="52"/>
                    <a:pt x="178" y="50"/>
                    <a:pt x="180" y="54"/>
                  </a:cubicBezTo>
                  <a:cubicBezTo>
                    <a:pt x="182" y="49"/>
                    <a:pt x="182" y="49"/>
                    <a:pt x="182" y="49"/>
                  </a:cubicBezTo>
                  <a:cubicBezTo>
                    <a:pt x="184" y="46"/>
                    <a:pt x="186" y="42"/>
                    <a:pt x="189" y="42"/>
                  </a:cubicBezTo>
                  <a:cubicBezTo>
                    <a:pt x="190" y="41"/>
                    <a:pt x="194" y="39"/>
                    <a:pt x="194" y="41"/>
                  </a:cubicBezTo>
                  <a:cubicBezTo>
                    <a:pt x="195" y="45"/>
                    <a:pt x="197" y="48"/>
                    <a:pt x="198" y="52"/>
                  </a:cubicBezTo>
                  <a:cubicBezTo>
                    <a:pt x="198" y="55"/>
                    <a:pt x="202" y="60"/>
                    <a:pt x="206" y="58"/>
                  </a:cubicBezTo>
                  <a:cubicBezTo>
                    <a:pt x="207" y="58"/>
                    <a:pt x="208" y="57"/>
                    <a:pt x="209" y="57"/>
                  </a:cubicBezTo>
                  <a:cubicBezTo>
                    <a:pt x="210" y="57"/>
                    <a:pt x="213" y="57"/>
                    <a:pt x="214" y="57"/>
                  </a:cubicBezTo>
                  <a:cubicBezTo>
                    <a:pt x="216" y="57"/>
                    <a:pt x="217" y="58"/>
                    <a:pt x="218" y="58"/>
                  </a:cubicBezTo>
                  <a:cubicBezTo>
                    <a:pt x="219" y="59"/>
                    <a:pt x="220" y="60"/>
                    <a:pt x="221" y="61"/>
                  </a:cubicBezTo>
                  <a:cubicBezTo>
                    <a:pt x="223" y="62"/>
                    <a:pt x="223" y="62"/>
                    <a:pt x="223" y="62"/>
                  </a:cubicBezTo>
                  <a:cubicBezTo>
                    <a:pt x="223" y="62"/>
                    <a:pt x="223" y="62"/>
                    <a:pt x="223" y="62"/>
                  </a:cubicBezTo>
                  <a:cubicBezTo>
                    <a:pt x="223" y="63"/>
                    <a:pt x="223" y="69"/>
                    <a:pt x="221" y="69"/>
                  </a:cubicBezTo>
                  <a:cubicBezTo>
                    <a:pt x="220" y="69"/>
                    <a:pt x="219" y="69"/>
                    <a:pt x="218" y="70"/>
                  </a:cubicBezTo>
                  <a:cubicBezTo>
                    <a:pt x="211" y="71"/>
                    <a:pt x="194" y="76"/>
                    <a:pt x="192" y="86"/>
                  </a:cubicBezTo>
                  <a:cubicBezTo>
                    <a:pt x="192" y="89"/>
                    <a:pt x="191" y="90"/>
                    <a:pt x="187" y="90"/>
                  </a:cubicBezTo>
                  <a:cubicBezTo>
                    <a:pt x="183" y="90"/>
                    <a:pt x="183" y="94"/>
                    <a:pt x="182" y="98"/>
                  </a:cubicBezTo>
                  <a:cubicBezTo>
                    <a:pt x="181" y="102"/>
                    <a:pt x="170" y="96"/>
                    <a:pt x="168" y="96"/>
                  </a:cubicBezTo>
                  <a:cubicBezTo>
                    <a:pt x="165" y="96"/>
                    <a:pt x="163" y="99"/>
                    <a:pt x="161" y="101"/>
                  </a:cubicBezTo>
                  <a:cubicBezTo>
                    <a:pt x="160" y="103"/>
                    <a:pt x="160" y="106"/>
                    <a:pt x="159" y="109"/>
                  </a:cubicBezTo>
                  <a:cubicBezTo>
                    <a:pt x="157" y="111"/>
                    <a:pt x="154" y="113"/>
                    <a:pt x="152" y="114"/>
                  </a:cubicBezTo>
                  <a:cubicBezTo>
                    <a:pt x="148" y="118"/>
                    <a:pt x="144" y="126"/>
                    <a:pt x="137" y="127"/>
                  </a:cubicBezTo>
                  <a:cubicBezTo>
                    <a:pt x="132" y="128"/>
                    <a:pt x="131" y="128"/>
                    <a:pt x="127" y="130"/>
                  </a:cubicBezTo>
                  <a:cubicBezTo>
                    <a:pt x="122" y="132"/>
                    <a:pt x="116" y="132"/>
                    <a:pt x="111" y="134"/>
                  </a:cubicBezTo>
                  <a:cubicBezTo>
                    <a:pt x="108" y="136"/>
                    <a:pt x="110" y="143"/>
                    <a:pt x="109" y="146"/>
                  </a:cubicBezTo>
                  <a:cubicBezTo>
                    <a:pt x="108" y="149"/>
                    <a:pt x="106" y="147"/>
                    <a:pt x="103" y="147"/>
                  </a:cubicBezTo>
                  <a:cubicBezTo>
                    <a:pt x="99" y="147"/>
                    <a:pt x="93" y="147"/>
                    <a:pt x="89" y="148"/>
                  </a:cubicBezTo>
                  <a:cubicBezTo>
                    <a:pt x="88" y="148"/>
                    <a:pt x="85" y="159"/>
                    <a:pt x="81" y="161"/>
                  </a:cubicBezTo>
                  <a:cubicBezTo>
                    <a:pt x="79" y="162"/>
                    <a:pt x="75" y="162"/>
                    <a:pt x="75" y="165"/>
                  </a:cubicBezTo>
                  <a:cubicBezTo>
                    <a:pt x="72" y="172"/>
                    <a:pt x="72" y="172"/>
                    <a:pt x="72" y="172"/>
                  </a:cubicBezTo>
                  <a:cubicBezTo>
                    <a:pt x="67" y="173"/>
                    <a:pt x="67" y="173"/>
                    <a:pt x="67" y="173"/>
                  </a:cubicBezTo>
                  <a:cubicBezTo>
                    <a:pt x="67" y="173"/>
                    <a:pt x="67" y="173"/>
                    <a:pt x="67" y="173"/>
                  </a:cubicBezTo>
                  <a:cubicBezTo>
                    <a:pt x="64" y="172"/>
                    <a:pt x="63" y="169"/>
                    <a:pt x="59" y="169"/>
                  </a:cubicBezTo>
                  <a:cubicBezTo>
                    <a:pt x="56" y="168"/>
                    <a:pt x="53" y="168"/>
                    <a:pt x="50" y="168"/>
                  </a:cubicBezTo>
                  <a:cubicBezTo>
                    <a:pt x="46" y="168"/>
                    <a:pt x="43" y="167"/>
                    <a:pt x="41" y="170"/>
                  </a:cubicBezTo>
                  <a:cubicBezTo>
                    <a:pt x="38" y="173"/>
                    <a:pt x="36" y="171"/>
                    <a:pt x="34" y="173"/>
                  </a:cubicBezTo>
                  <a:cubicBezTo>
                    <a:pt x="32" y="175"/>
                    <a:pt x="31" y="176"/>
                    <a:pt x="29" y="176"/>
                  </a:cubicBezTo>
                  <a:cubicBezTo>
                    <a:pt x="27" y="176"/>
                    <a:pt x="24" y="175"/>
                    <a:pt x="23" y="175"/>
                  </a:cubicBezTo>
                  <a:cubicBezTo>
                    <a:pt x="21" y="176"/>
                    <a:pt x="16" y="181"/>
                    <a:pt x="14" y="177"/>
                  </a:cubicBezTo>
                  <a:cubicBezTo>
                    <a:pt x="12" y="173"/>
                    <a:pt x="11" y="174"/>
                    <a:pt x="9" y="178"/>
                  </a:cubicBezTo>
                  <a:cubicBezTo>
                    <a:pt x="8" y="179"/>
                    <a:pt x="8" y="176"/>
                    <a:pt x="6" y="177"/>
                  </a:cubicBezTo>
                  <a:cubicBezTo>
                    <a:pt x="6" y="177"/>
                    <a:pt x="6" y="177"/>
                    <a:pt x="6" y="177"/>
                  </a:cubicBezTo>
                  <a:cubicBezTo>
                    <a:pt x="4" y="177"/>
                    <a:pt x="1" y="179"/>
                    <a:pt x="3" y="175"/>
                  </a:cubicBezTo>
                  <a:cubicBezTo>
                    <a:pt x="4" y="173"/>
                    <a:pt x="5" y="170"/>
                    <a:pt x="5" y="167"/>
                  </a:cubicBezTo>
                  <a:cubicBezTo>
                    <a:pt x="6" y="160"/>
                    <a:pt x="6" y="154"/>
                    <a:pt x="4" y="148"/>
                  </a:cubicBezTo>
                  <a:cubicBezTo>
                    <a:pt x="4" y="145"/>
                    <a:pt x="0" y="139"/>
                    <a:pt x="0" y="137"/>
                  </a:cubicBezTo>
                  <a:cubicBezTo>
                    <a:pt x="2" y="137"/>
                    <a:pt x="7" y="137"/>
                    <a:pt x="8" y="135"/>
                  </a:cubicBezTo>
                  <a:cubicBezTo>
                    <a:pt x="12" y="132"/>
                    <a:pt x="10" y="128"/>
                    <a:pt x="11" y="124"/>
                  </a:cubicBezTo>
                  <a:cubicBezTo>
                    <a:pt x="11" y="123"/>
                    <a:pt x="12" y="119"/>
                    <a:pt x="13" y="118"/>
                  </a:cubicBezTo>
                  <a:cubicBezTo>
                    <a:pt x="14" y="117"/>
                    <a:pt x="15" y="116"/>
                    <a:pt x="16" y="115"/>
                  </a:cubicBezTo>
                  <a:cubicBezTo>
                    <a:pt x="18" y="113"/>
                    <a:pt x="22" y="109"/>
                    <a:pt x="22" y="105"/>
                  </a:cubicBezTo>
                  <a:cubicBezTo>
                    <a:pt x="25" y="99"/>
                    <a:pt x="25" y="94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5" y="89"/>
                    <a:pt x="31" y="90"/>
                    <a:pt x="33" y="92"/>
                  </a:cubicBezTo>
                  <a:cubicBezTo>
                    <a:pt x="33" y="93"/>
                    <a:pt x="36" y="96"/>
                    <a:pt x="38" y="95"/>
                  </a:cubicBezTo>
                  <a:cubicBezTo>
                    <a:pt x="40" y="93"/>
                    <a:pt x="44" y="85"/>
                    <a:pt x="46" y="85"/>
                  </a:cubicBezTo>
                  <a:cubicBezTo>
                    <a:pt x="49" y="84"/>
                    <a:pt x="53" y="84"/>
                    <a:pt x="53" y="81"/>
                  </a:cubicBezTo>
                  <a:cubicBezTo>
                    <a:pt x="54" y="78"/>
                    <a:pt x="53" y="73"/>
                    <a:pt x="55" y="71"/>
                  </a:cubicBezTo>
                  <a:cubicBezTo>
                    <a:pt x="55" y="69"/>
                    <a:pt x="58" y="68"/>
                    <a:pt x="57" y="66"/>
                  </a:cubicBezTo>
                  <a:cubicBezTo>
                    <a:pt x="57" y="63"/>
                    <a:pt x="58" y="59"/>
                    <a:pt x="57" y="56"/>
                  </a:cubicBezTo>
                  <a:cubicBezTo>
                    <a:pt x="57" y="54"/>
                    <a:pt x="56" y="50"/>
                    <a:pt x="56" y="47"/>
                  </a:cubicBezTo>
                  <a:cubicBezTo>
                    <a:pt x="55" y="47"/>
                    <a:pt x="55" y="46"/>
                    <a:pt x="55" y="46"/>
                  </a:cubicBezTo>
                  <a:cubicBezTo>
                    <a:pt x="53" y="45"/>
                    <a:pt x="50" y="46"/>
                    <a:pt x="50" y="43"/>
                  </a:cubicBezTo>
                  <a:cubicBezTo>
                    <a:pt x="49" y="41"/>
                    <a:pt x="49" y="38"/>
                    <a:pt x="49" y="36"/>
                  </a:cubicBezTo>
                  <a:cubicBezTo>
                    <a:pt x="49" y="31"/>
                    <a:pt x="48" y="27"/>
                    <a:pt x="50" y="22"/>
                  </a:cubicBezTo>
                  <a:cubicBezTo>
                    <a:pt x="51" y="21"/>
                    <a:pt x="52" y="21"/>
                    <a:pt x="53" y="21"/>
                  </a:cubicBezTo>
                  <a:cubicBezTo>
                    <a:pt x="57" y="21"/>
                    <a:pt x="60" y="21"/>
                    <a:pt x="60" y="25"/>
                  </a:cubicBezTo>
                  <a:cubicBezTo>
                    <a:pt x="61" y="29"/>
                    <a:pt x="68" y="24"/>
                    <a:pt x="68" y="24"/>
                  </a:cubicBezTo>
                  <a:cubicBezTo>
                    <a:pt x="72" y="25"/>
                    <a:pt x="74" y="40"/>
                    <a:pt x="78" y="40"/>
                  </a:cubicBezTo>
                  <a:cubicBezTo>
                    <a:pt x="82" y="40"/>
                    <a:pt x="89" y="42"/>
                    <a:pt x="89" y="37"/>
                  </a:cubicBezTo>
                  <a:cubicBezTo>
                    <a:pt x="89" y="33"/>
                    <a:pt x="99" y="26"/>
                    <a:pt x="103" y="25"/>
                  </a:cubicBezTo>
                  <a:cubicBezTo>
                    <a:pt x="106" y="25"/>
                    <a:pt x="110" y="26"/>
                    <a:pt x="111" y="22"/>
                  </a:cubicBezTo>
                  <a:cubicBezTo>
                    <a:pt x="112" y="16"/>
                    <a:pt x="115" y="20"/>
                    <a:pt x="116" y="23"/>
                  </a:cubicBezTo>
                  <a:cubicBezTo>
                    <a:pt x="120" y="25"/>
                    <a:pt x="122" y="23"/>
                    <a:pt x="124" y="20"/>
                  </a:cubicBezTo>
                  <a:cubicBezTo>
                    <a:pt x="128" y="12"/>
                    <a:pt x="128" y="12"/>
                    <a:pt x="128" y="12"/>
                  </a:cubicBezTo>
                  <a:cubicBezTo>
                    <a:pt x="129" y="10"/>
                    <a:pt x="129" y="8"/>
                    <a:pt x="131" y="7"/>
                  </a:cubicBezTo>
                  <a:cubicBezTo>
                    <a:pt x="133" y="5"/>
                    <a:pt x="135" y="4"/>
                    <a:pt x="135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0"/>
            <p:cNvSpPr>
              <a:spLocks/>
            </p:cNvSpPr>
            <p:nvPr/>
          </p:nvSpPr>
          <p:spPr bwMode="auto">
            <a:xfrm>
              <a:off x="4837" y="1934"/>
              <a:ext cx="679" cy="549"/>
            </a:xfrm>
            <a:custGeom>
              <a:avLst/>
              <a:gdLst>
                <a:gd name="T0" fmla="*/ 139 w 223"/>
                <a:gd name="T1" fmla="*/ 1 h 181"/>
                <a:gd name="T2" fmla="*/ 154 w 223"/>
                <a:gd name="T3" fmla="*/ 17 h 181"/>
                <a:gd name="T4" fmla="*/ 158 w 223"/>
                <a:gd name="T5" fmla="*/ 28 h 181"/>
                <a:gd name="T6" fmla="*/ 175 w 223"/>
                <a:gd name="T7" fmla="*/ 47 h 181"/>
                <a:gd name="T8" fmla="*/ 182 w 223"/>
                <a:gd name="T9" fmla="*/ 49 h 181"/>
                <a:gd name="T10" fmla="*/ 194 w 223"/>
                <a:gd name="T11" fmla="*/ 41 h 181"/>
                <a:gd name="T12" fmla="*/ 206 w 223"/>
                <a:gd name="T13" fmla="*/ 58 h 181"/>
                <a:gd name="T14" fmla="*/ 214 w 223"/>
                <a:gd name="T15" fmla="*/ 57 h 181"/>
                <a:gd name="T16" fmla="*/ 221 w 223"/>
                <a:gd name="T17" fmla="*/ 61 h 181"/>
                <a:gd name="T18" fmla="*/ 223 w 223"/>
                <a:gd name="T19" fmla="*/ 62 h 181"/>
                <a:gd name="T20" fmla="*/ 218 w 223"/>
                <a:gd name="T21" fmla="*/ 70 h 181"/>
                <a:gd name="T22" fmla="*/ 187 w 223"/>
                <a:gd name="T23" fmla="*/ 90 h 181"/>
                <a:gd name="T24" fmla="*/ 168 w 223"/>
                <a:gd name="T25" fmla="*/ 96 h 181"/>
                <a:gd name="T26" fmla="*/ 159 w 223"/>
                <a:gd name="T27" fmla="*/ 109 h 181"/>
                <a:gd name="T28" fmla="*/ 137 w 223"/>
                <a:gd name="T29" fmla="*/ 127 h 181"/>
                <a:gd name="T30" fmla="*/ 111 w 223"/>
                <a:gd name="T31" fmla="*/ 134 h 181"/>
                <a:gd name="T32" fmla="*/ 103 w 223"/>
                <a:gd name="T33" fmla="*/ 147 h 181"/>
                <a:gd name="T34" fmla="*/ 81 w 223"/>
                <a:gd name="T35" fmla="*/ 161 h 181"/>
                <a:gd name="T36" fmla="*/ 72 w 223"/>
                <a:gd name="T37" fmla="*/ 172 h 181"/>
                <a:gd name="T38" fmla="*/ 67 w 223"/>
                <a:gd name="T39" fmla="*/ 173 h 181"/>
                <a:gd name="T40" fmla="*/ 50 w 223"/>
                <a:gd name="T41" fmla="*/ 168 h 181"/>
                <a:gd name="T42" fmla="*/ 34 w 223"/>
                <a:gd name="T43" fmla="*/ 173 h 181"/>
                <a:gd name="T44" fmla="*/ 23 w 223"/>
                <a:gd name="T45" fmla="*/ 175 h 181"/>
                <a:gd name="T46" fmla="*/ 9 w 223"/>
                <a:gd name="T47" fmla="*/ 178 h 181"/>
                <a:gd name="T48" fmla="*/ 6 w 223"/>
                <a:gd name="T49" fmla="*/ 177 h 181"/>
                <a:gd name="T50" fmla="*/ 5 w 223"/>
                <a:gd name="T51" fmla="*/ 167 h 181"/>
                <a:gd name="T52" fmla="*/ 0 w 223"/>
                <a:gd name="T53" fmla="*/ 137 h 181"/>
                <a:gd name="T54" fmla="*/ 11 w 223"/>
                <a:gd name="T55" fmla="*/ 124 h 181"/>
                <a:gd name="T56" fmla="*/ 16 w 223"/>
                <a:gd name="T57" fmla="*/ 115 h 181"/>
                <a:gd name="T58" fmla="*/ 23 w 223"/>
                <a:gd name="T59" fmla="*/ 89 h 181"/>
                <a:gd name="T60" fmla="*/ 33 w 223"/>
                <a:gd name="T61" fmla="*/ 92 h 181"/>
                <a:gd name="T62" fmla="*/ 46 w 223"/>
                <a:gd name="T63" fmla="*/ 85 h 181"/>
                <a:gd name="T64" fmla="*/ 55 w 223"/>
                <a:gd name="T65" fmla="*/ 71 h 181"/>
                <a:gd name="T66" fmla="*/ 57 w 223"/>
                <a:gd name="T67" fmla="*/ 56 h 181"/>
                <a:gd name="T68" fmla="*/ 55 w 223"/>
                <a:gd name="T69" fmla="*/ 46 h 181"/>
                <a:gd name="T70" fmla="*/ 49 w 223"/>
                <a:gd name="T71" fmla="*/ 36 h 181"/>
                <a:gd name="T72" fmla="*/ 53 w 223"/>
                <a:gd name="T73" fmla="*/ 21 h 181"/>
                <a:gd name="T74" fmla="*/ 68 w 223"/>
                <a:gd name="T75" fmla="*/ 24 h 181"/>
                <a:gd name="T76" fmla="*/ 89 w 223"/>
                <a:gd name="T77" fmla="*/ 37 h 181"/>
                <a:gd name="T78" fmla="*/ 111 w 223"/>
                <a:gd name="T79" fmla="*/ 22 h 181"/>
                <a:gd name="T80" fmla="*/ 124 w 223"/>
                <a:gd name="T81" fmla="*/ 20 h 181"/>
                <a:gd name="T82" fmla="*/ 131 w 223"/>
                <a:gd name="T83" fmla="*/ 7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3" h="181">
                  <a:moveTo>
                    <a:pt x="135" y="0"/>
                  </a:moveTo>
                  <a:cubicBezTo>
                    <a:pt x="139" y="1"/>
                    <a:pt x="139" y="1"/>
                    <a:pt x="139" y="1"/>
                  </a:cubicBezTo>
                  <a:cubicBezTo>
                    <a:pt x="140" y="3"/>
                    <a:pt x="144" y="4"/>
                    <a:pt x="145" y="7"/>
                  </a:cubicBezTo>
                  <a:cubicBezTo>
                    <a:pt x="147" y="12"/>
                    <a:pt x="149" y="14"/>
                    <a:pt x="154" y="17"/>
                  </a:cubicBezTo>
                  <a:cubicBezTo>
                    <a:pt x="155" y="18"/>
                    <a:pt x="156" y="18"/>
                    <a:pt x="156" y="20"/>
                  </a:cubicBezTo>
                  <a:cubicBezTo>
                    <a:pt x="157" y="23"/>
                    <a:pt x="158" y="25"/>
                    <a:pt x="158" y="28"/>
                  </a:cubicBezTo>
                  <a:cubicBezTo>
                    <a:pt x="156" y="35"/>
                    <a:pt x="173" y="35"/>
                    <a:pt x="174" y="37"/>
                  </a:cubicBezTo>
                  <a:cubicBezTo>
                    <a:pt x="175" y="47"/>
                    <a:pt x="175" y="47"/>
                    <a:pt x="175" y="47"/>
                  </a:cubicBezTo>
                  <a:cubicBezTo>
                    <a:pt x="176" y="52"/>
                    <a:pt x="178" y="50"/>
                    <a:pt x="180" y="54"/>
                  </a:cubicBezTo>
                  <a:cubicBezTo>
                    <a:pt x="182" y="49"/>
                    <a:pt x="182" y="49"/>
                    <a:pt x="182" y="49"/>
                  </a:cubicBezTo>
                  <a:cubicBezTo>
                    <a:pt x="184" y="46"/>
                    <a:pt x="186" y="42"/>
                    <a:pt x="189" y="42"/>
                  </a:cubicBezTo>
                  <a:cubicBezTo>
                    <a:pt x="190" y="41"/>
                    <a:pt x="194" y="39"/>
                    <a:pt x="194" y="41"/>
                  </a:cubicBezTo>
                  <a:cubicBezTo>
                    <a:pt x="195" y="45"/>
                    <a:pt x="197" y="48"/>
                    <a:pt x="198" y="52"/>
                  </a:cubicBezTo>
                  <a:cubicBezTo>
                    <a:pt x="198" y="55"/>
                    <a:pt x="202" y="60"/>
                    <a:pt x="206" y="58"/>
                  </a:cubicBezTo>
                  <a:cubicBezTo>
                    <a:pt x="207" y="58"/>
                    <a:pt x="208" y="57"/>
                    <a:pt x="209" y="57"/>
                  </a:cubicBezTo>
                  <a:cubicBezTo>
                    <a:pt x="210" y="57"/>
                    <a:pt x="213" y="57"/>
                    <a:pt x="214" y="57"/>
                  </a:cubicBezTo>
                  <a:cubicBezTo>
                    <a:pt x="216" y="57"/>
                    <a:pt x="217" y="58"/>
                    <a:pt x="218" y="58"/>
                  </a:cubicBezTo>
                  <a:cubicBezTo>
                    <a:pt x="219" y="59"/>
                    <a:pt x="220" y="60"/>
                    <a:pt x="221" y="61"/>
                  </a:cubicBezTo>
                  <a:cubicBezTo>
                    <a:pt x="223" y="62"/>
                    <a:pt x="223" y="62"/>
                    <a:pt x="223" y="62"/>
                  </a:cubicBezTo>
                  <a:cubicBezTo>
                    <a:pt x="223" y="62"/>
                    <a:pt x="223" y="62"/>
                    <a:pt x="223" y="62"/>
                  </a:cubicBezTo>
                  <a:cubicBezTo>
                    <a:pt x="223" y="63"/>
                    <a:pt x="223" y="69"/>
                    <a:pt x="221" y="69"/>
                  </a:cubicBezTo>
                  <a:cubicBezTo>
                    <a:pt x="220" y="69"/>
                    <a:pt x="219" y="69"/>
                    <a:pt x="218" y="70"/>
                  </a:cubicBezTo>
                  <a:cubicBezTo>
                    <a:pt x="211" y="71"/>
                    <a:pt x="194" y="76"/>
                    <a:pt x="192" y="86"/>
                  </a:cubicBezTo>
                  <a:cubicBezTo>
                    <a:pt x="192" y="89"/>
                    <a:pt x="191" y="90"/>
                    <a:pt x="187" y="90"/>
                  </a:cubicBezTo>
                  <a:cubicBezTo>
                    <a:pt x="183" y="90"/>
                    <a:pt x="183" y="94"/>
                    <a:pt x="182" y="98"/>
                  </a:cubicBezTo>
                  <a:cubicBezTo>
                    <a:pt x="181" y="102"/>
                    <a:pt x="170" y="96"/>
                    <a:pt x="168" y="96"/>
                  </a:cubicBezTo>
                  <a:cubicBezTo>
                    <a:pt x="165" y="96"/>
                    <a:pt x="163" y="99"/>
                    <a:pt x="161" y="101"/>
                  </a:cubicBezTo>
                  <a:cubicBezTo>
                    <a:pt x="160" y="103"/>
                    <a:pt x="160" y="106"/>
                    <a:pt x="159" y="109"/>
                  </a:cubicBezTo>
                  <a:cubicBezTo>
                    <a:pt x="157" y="111"/>
                    <a:pt x="154" y="113"/>
                    <a:pt x="152" y="114"/>
                  </a:cubicBezTo>
                  <a:cubicBezTo>
                    <a:pt x="148" y="118"/>
                    <a:pt x="144" y="126"/>
                    <a:pt x="137" y="127"/>
                  </a:cubicBezTo>
                  <a:cubicBezTo>
                    <a:pt x="132" y="128"/>
                    <a:pt x="131" y="128"/>
                    <a:pt x="127" y="130"/>
                  </a:cubicBezTo>
                  <a:cubicBezTo>
                    <a:pt x="122" y="132"/>
                    <a:pt x="116" y="132"/>
                    <a:pt x="111" y="134"/>
                  </a:cubicBezTo>
                  <a:cubicBezTo>
                    <a:pt x="108" y="136"/>
                    <a:pt x="110" y="143"/>
                    <a:pt x="109" y="146"/>
                  </a:cubicBezTo>
                  <a:cubicBezTo>
                    <a:pt x="108" y="149"/>
                    <a:pt x="106" y="147"/>
                    <a:pt x="103" y="147"/>
                  </a:cubicBezTo>
                  <a:cubicBezTo>
                    <a:pt x="99" y="147"/>
                    <a:pt x="93" y="147"/>
                    <a:pt x="89" y="148"/>
                  </a:cubicBezTo>
                  <a:cubicBezTo>
                    <a:pt x="88" y="148"/>
                    <a:pt x="85" y="159"/>
                    <a:pt x="81" y="161"/>
                  </a:cubicBezTo>
                  <a:cubicBezTo>
                    <a:pt x="79" y="162"/>
                    <a:pt x="75" y="162"/>
                    <a:pt x="75" y="165"/>
                  </a:cubicBezTo>
                  <a:cubicBezTo>
                    <a:pt x="72" y="172"/>
                    <a:pt x="72" y="172"/>
                    <a:pt x="72" y="172"/>
                  </a:cubicBezTo>
                  <a:cubicBezTo>
                    <a:pt x="67" y="173"/>
                    <a:pt x="67" y="173"/>
                    <a:pt x="67" y="173"/>
                  </a:cubicBezTo>
                  <a:cubicBezTo>
                    <a:pt x="67" y="173"/>
                    <a:pt x="67" y="173"/>
                    <a:pt x="67" y="173"/>
                  </a:cubicBezTo>
                  <a:cubicBezTo>
                    <a:pt x="64" y="172"/>
                    <a:pt x="63" y="169"/>
                    <a:pt x="59" y="169"/>
                  </a:cubicBezTo>
                  <a:cubicBezTo>
                    <a:pt x="56" y="168"/>
                    <a:pt x="53" y="168"/>
                    <a:pt x="50" y="168"/>
                  </a:cubicBezTo>
                  <a:cubicBezTo>
                    <a:pt x="46" y="168"/>
                    <a:pt x="43" y="167"/>
                    <a:pt x="41" y="170"/>
                  </a:cubicBezTo>
                  <a:cubicBezTo>
                    <a:pt x="38" y="173"/>
                    <a:pt x="36" y="171"/>
                    <a:pt x="34" y="173"/>
                  </a:cubicBezTo>
                  <a:cubicBezTo>
                    <a:pt x="32" y="175"/>
                    <a:pt x="31" y="176"/>
                    <a:pt x="29" y="176"/>
                  </a:cubicBezTo>
                  <a:cubicBezTo>
                    <a:pt x="27" y="176"/>
                    <a:pt x="24" y="175"/>
                    <a:pt x="23" y="175"/>
                  </a:cubicBezTo>
                  <a:cubicBezTo>
                    <a:pt x="21" y="176"/>
                    <a:pt x="16" y="181"/>
                    <a:pt x="14" y="177"/>
                  </a:cubicBezTo>
                  <a:cubicBezTo>
                    <a:pt x="12" y="173"/>
                    <a:pt x="11" y="174"/>
                    <a:pt x="9" y="178"/>
                  </a:cubicBezTo>
                  <a:cubicBezTo>
                    <a:pt x="8" y="179"/>
                    <a:pt x="8" y="176"/>
                    <a:pt x="6" y="177"/>
                  </a:cubicBezTo>
                  <a:cubicBezTo>
                    <a:pt x="6" y="177"/>
                    <a:pt x="6" y="177"/>
                    <a:pt x="6" y="177"/>
                  </a:cubicBezTo>
                  <a:cubicBezTo>
                    <a:pt x="4" y="177"/>
                    <a:pt x="1" y="179"/>
                    <a:pt x="3" y="175"/>
                  </a:cubicBezTo>
                  <a:cubicBezTo>
                    <a:pt x="4" y="173"/>
                    <a:pt x="5" y="170"/>
                    <a:pt x="5" y="167"/>
                  </a:cubicBezTo>
                  <a:cubicBezTo>
                    <a:pt x="6" y="160"/>
                    <a:pt x="6" y="154"/>
                    <a:pt x="4" y="148"/>
                  </a:cubicBezTo>
                  <a:cubicBezTo>
                    <a:pt x="4" y="145"/>
                    <a:pt x="0" y="139"/>
                    <a:pt x="0" y="137"/>
                  </a:cubicBezTo>
                  <a:cubicBezTo>
                    <a:pt x="2" y="137"/>
                    <a:pt x="7" y="137"/>
                    <a:pt x="8" y="135"/>
                  </a:cubicBezTo>
                  <a:cubicBezTo>
                    <a:pt x="12" y="132"/>
                    <a:pt x="10" y="128"/>
                    <a:pt x="11" y="124"/>
                  </a:cubicBezTo>
                  <a:cubicBezTo>
                    <a:pt x="11" y="123"/>
                    <a:pt x="12" y="119"/>
                    <a:pt x="13" y="118"/>
                  </a:cubicBezTo>
                  <a:cubicBezTo>
                    <a:pt x="14" y="117"/>
                    <a:pt x="15" y="116"/>
                    <a:pt x="16" y="115"/>
                  </a:cubicBezTo>
                  <a:cubicBezTo>
                    <a:pt x="18" y="113"/>
                    <a:pt x="22" y="109"/>
                    <a:pt x="22" y="105"/>
                  </a:cubicBezTo>
                  <a:cubicBezTo>
                    <a:pt x="25" y="99"/>
                    <a:pt x="25" y="94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5" y="89"/>
                    <a:pt x="31" y="90"/>
                    <a:pt x="33" y="92"/>
                  </a:cubicBezTo>
                  <a:cubicBezTo>
                    <a:pt x="33" y="93"/>
                    <a:pt x="36" y="96"/>
                    <a:pt x="38" y="95"/>
                  </a:cubicBezTo>
                  <a:cubicBezTo>
                    <a:pt x="40" y="93"/>
                    <a:pt x="44" y="85"/>
                    <a:pt x="46" y="85"/>
                  </a:cubicBezTo>
                  <a:cubicBezTo>
                    <a:pt x="49" y="84"/>
                    <a:pt x="53" y="84"/>
                    <a:pt x="53" y="81"/>
                  </a:cubicBezTo>
                  <a:cubicBezTo>
                    <a:pt x="54" y="78"/>
                    <a:pt x="53" y="73"/>
                    <a:pt x="55" y="71"/>
                  </a:cubicBezTo>
                  <a:cubicBezTo>
                    <a:pt x="55" y="69"/>
                    <a:pt x="58" y="68"/>
                    <a:pt x="57" y="66"/>
                  </a:cubicBezTo>
                  <a:cubicBezTo>
                    <a:pt x="57" y="63"/>
                    <a:pt x="58" y="59"/>
                    <a:pt x="57" y="56"/>
                  </a:cubicBezTo>
                  <a:cubicBezTo>
                    <a:pt x="57" y="54"/>
                    <a:pt x="56" y="50"/>
                    <a:pt x="56" y="47"/>
                  </a:cubicBezTo>
                  <a:cubicBezTo>
                    <a:pt x="55" y="47"/>
                    <a:pt x="55" y="46"/>
                    <a:pt x="55" y="46"/>
                  </a:cubicBezTo>
                  <a:cubicBezTo>
                    <a:pt x="53" y="45"/>
                    <a:pt x="50" y="46"/>
                    <a:pt x="50" y="43"/>
                  </a:cubicBezTo>
                  <a:cubicBezTo>
                    <a:pt x="49" y="41"/>
                    <a:pt x="49" y="38"/>
                    <a:pt x="49" y="36"/>
                  </a:cubicBezTo>
                  <a:cubicBezTo>
                    <a:pt x="49" y="31"/>
                    <a:pt x="48" y="27"/>
                    <a:pt x="50" y="22"/>
                  </a:cubicBezTo>
                  <a:cubicBezTo>
                    <a:pt x="51" y="21"/>
                    <a:pt x="52" y="21"/>
                    <a:pt x="53" y="21"/>
                  </a:cubicBezTo>
                  <a:cubicBezTo>
                    <a:pt x="57" y="21"/>
                    <a:pt x="60" y="21"/>
                    <a:pt x="60" y="25"/>
                  </a:cubicBezTo>
                  <a:cubicBezTo>
                    <a:pt x="61" y="29"/>
                    <a:pt x="68" y="24"/>
                    <a:pt x="68" y="24"/>
                  </a:cubicBezTo>
                  <a:cubicBezTo>
                    <a:pt x="72" y="25"/>
                    <a:pt x="74" y="40"/>
                    <a:pt x="78" y="40"/>
                  </a:cubicBezTo>
                  <a:cubicBezTo>
                    <a:pt x="82" y="40"/>
                    <a:pt x="89" y="42"/>
                    <a:pt x="89" y="37"/>
                  </a:cubicBezTo>
                  <a:cubicBezTo>
                    <a:pt x="89" y="33"/>
                    <a:pt x="99" y="26"/>
                    <a:pt x="103" y="25"/>
                  </a:cubicBezTo>
                  <a:cubicBezTo>
                    <a:pt x="106" y="25"/>
                    <a:pt x="110" y="26"/>
                    <a:pt x="111" y="22"/>
                  </a:cubicBezTo>
                  <a:cubicBezTo>
                    <a:pt x="112" y="16"/>
                    <a:pt x="115" y="20"/>
                    <a:pt x="116" y="23"/>
                  </a:cubicBezTo>
                  <a:cubicBezTo>
                    <a:pt x="120" y="25"/>
                    <a:pt x="122" y="23"/>
                    <a:pt x="124" y="20"/>
                  </a:cubicBezTo>
                  <a:cubicBezTo>
                    <a:pt x="128" y="12"/>
                    <a:pt x="128" y="12"/>
                    <a:pt x="128" y="12"/>
                  </a:cubicBezTo>
                  <a:cubicBezTo>
                    <a:pt x="129" y="10"/>
                    <a:pt x="129" y="8"/>
                    <a:pt x="131" y="7"/>
                  </a:cubicBezTo>
                  <a:cubicBezTo>
                    <a:pt x="133" y="5"/>
                    <a:pt x="135" y="4"/>
                    <a:pt x="135" y="0"/>
                  </a:cubicBezTo>
                  <a:close/>
                </a:path>
              </a:pathLst>
            </a:custGeom>
            <a:gradFill>
              <a:gsLst>
                <a:gs pos="0">
                  <a:srgbClr val="31548F">
                    <a:lumMod val="67000"/>
                  </a:srgbClr>
                </a:gs>
                <a:gs pos="48000">
                  <a:srgbClr val="34A3C1"/>
                </a:gs>
                <a:gs pos="100000">
                  <a:srgbClr val="6B71C7"/>
                </a:gs>
              </a:gsLst>
              <a:path path="circle">
                <a:fillToRect l="100000" t="100000"/>
              </a:path>
            </a:gra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1"/>
            <p:cNvSpPr>
              <a:spLocks/>
            </p:cNvSpPr>
            <p:nvPr/>
          </p:nvSpPr>
          <p:spPr bwMode="auto">
            <a:xfrm>
              <a:off x="4798" y="1843"/>
              <a:ext cx="450" cy="382"/>
            </a:xfrm>
            <a:custGeom>
              <a:avLst/>
              <a:gdLst>
                <a:gd name="T0" fmla="*/ 144 w 148"/>
                <a:gd name="T1" fmla="*/ 37 h 126"/>
                <a:gd name="T2" fmla="*/ 136 w 148"/>
                <a:gd name="T3" fmla="*/ 50 h 126"/>
                <a:gd name="T4" fmla="*/ 123 w 148"/>
                <a:gd name="T5" fmla="*/ 52 h 126"/>
                <a:gd name="T6" fmla="*/ 101 w 148"/>
                <a:gd name="T7" fmla="*/ 67 h 126"/>
                <a:gd name="T8" fmla="*/ 81 w 148"/>
                <a:gd name="T9" fmla="*/ 54 h 126"/>
                <a:gd name="T10" fmla="*/ 66 w 148"/>
                <a:gd name="T11" fmla="*/ 51 h 126"/>
                <a:gd name="T12" fmla="*/ 62 w 148"/>
                <a:gd name="T13" fmla="*/ 66 h 126"/>
                <a:gd name="T14" fmla="*/ 68 w 148"/>
                <a:gd name="T15" fmla="*/ 76 h 126"/>
                <a:gd name="T16" fmla="*/ 70 w 148"/>
                <a:gd name="T17" fmla="*/ 86 h 126"/>
                <a:gd name="T18" fmla="*/ 67 w 148"/>
                <a:gd name="T19" fmla="*/ 100 h 126"/>
                <a:gd name="T20" fmla="*/ 59 w 148"/>
                <a:gd name="T21" fmla="*/ 115 h 126"/>
                <a:gd name="T22" fmla="*/ 45 w 148"/>
                <a:gd name="T23" fmla="*/ 121 h 126"/>
                <a:gd name="T24" fmla="*/ 36 w 148"/>
                <a:gd name="T25" fmla="*/ 119 h 126"/>
                <a:gd name="T26" fmla="*/ 19 w 148"/>
                <a:gd name="T27" fmla="*/ 103 h 126"/>
                <a:gd name="T28" fmla="*/ 12 w 148"/>
                <a:gd name="T29" fmla="*/ 104 h 126"/>
                <a:gd name="T30" fmla="*/ 8 w 148"/>
                <a:gd name="T31" fmla="*/ 90 h 126"/>
                <a:gd name="T32" fmla="*/ 6 w 148"/>
                <a:gd name="T33" fmla="*/ 74 h 126"/>
                <a:gd name="T34" fmla="*/ 6 w 148"/>
                <a:gd name="T35" fmla="*/ 70 h 126"/>
                <a:gd name="T36" fmla="*/ 14 w 148"/>
                <a:gd name="T37" fmla="*/ 67 h 126"/>
                <a:gd name="T38" fmla="*/ 17 w 148"/>
                <a:gd name="T39" fmla="*/ 55 h 126"/>
                <a:gd name="T40" fmla="*/ 31 w 148"/>
                <a:gd name="T41" fmla="*/ 47 h 126"/>
                <a:gd name="T42" fmla="*/ 34 w 148"/>
                <a:gd name="T43" fmla="*/ 42 h 126"/>
                <a:gd name="T44" fmla="*/ 34 w 148"/>
                <a:gd name="T45" fmla="*/ 16 h 126"/>
                <a:gd name="T46" fmla="*/ 22 w 148"/>
                <a:gd name="T47" fmla="*/ 6 h 126"/>
                <a:gd name="T48" fmla="*/ 21 w 148"/>
                <a:gd name="T49" fmla="*/ 3 h 126"/>
                <a:gd name="T50" fmla="*/ 45 w 148"/>
                <a:gd name="T51" fmla="*/ 5 h 126"/>
                <a:gd name="T52" fmla="*/ 47 w 148"/>
                <a:gd name="T53" fmla="*/ 4 h 126"/>
                <a:gd name="T54" fmla="*/ 66 w 148"/>
                <a:gd name="T55" fmla="*/ 6 h 126"/>
                <a:gd name="T56" fmla="*/ 79 w 148"/>
                <a:gd name="T57" fmla="*/ 11 h 126"/>
                <a:gd name="T58" fmla="*/ 111 w 148"/>
                <a:gd name="T59" fmla="*/ 5 h 126"/>
                <a:gd name="T60" fmla="*/ 122 w 148"/>
                <a:gd name="T61" fmla="*/ 3 h 126"/>
                <a:gd name="T62" fmla="*/ 127 w 148"/>
                <a:gd name="T63" fmla="*/ 10 h 126"/>
                <a:gd name="T64" fmla="*/ 145 w 148"/>
                <a:gd name="T65" fmla="*/ 29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8" h="126">
                  <a:moveTo>
                    <a:pt x="147" y="30"/>
                  </a:moveTo>
                  <a:cubicBezTo>
                    <a:pt x="148" y="34"/>
                    <a:pt x="146" y="35"/>
                    <a:pt x="144" y="37"/>
                  </a:cubicBezTo>
                  <a:cubicBezTo>
                    <a:pt x="142" y="38"/>
                    <a:pt x="142" y="40"/>
                    <a:pt x="141" y="42"/>
                  </a:cubicBezTo>
                  <a:cubicBezTo>
                    <a:pt x="136" y="50"/>
                    <a:pt x="136" y="50"/>
                    <a:pt x="136" y="50"/>
                  </a:cubicBezTo>
                  <a:cubicBezTo>
                    <a:pt x="134" y="53"/>
                    <a:pt x="133" y="55"/>
                    <a:pt x="129" y="53"/>
                  </a:cubicBezTo>
                  <a:cubicBezTo>
                    <a:pt x="127" y="50"/>
                    <a:pt x="124" y="46"/>
                    <a:pt x="123" y="52"/>
                  </a:cubicBezTo>
                  <a:cubicBezTo>
                    <a:pt x="123" y="56"/>
                    <a:pt x="119" y="55"/>
                    <a:pt x="116" y="55"/>
                  </a:cubicBezTo>
                  <a:cubicBezTo>
                    <a:pt x="111" y="56"/>
                    <a:pt x="101" y="63"/>
                    <a:pt x="101" y="67"/>
                  </a:cubicBezTo>
                  <a:cubicBezTo>
                    <a:pt x="101" y="72"/>
                    <a:pt x="95" y="70"/>
                    <a:pt x="91" y="70"/>
                  </a:cubicBezTo>
                  <a:cubicBezTo>
                    <a:pt x="87" y="70"/>
                    <a:pt x="85" y="55"/>
                    <a:pt x="81" y="54"/>
                  </a:cubicBezTo>
                  <a:cubicBezTo>
                    <a:pt x="81" y="54"/>
                    <a:pt x="73" y="59"/>
                    <a:pt x="73" y="55"/>
                  </a:cubicBezTo>
                  <a:cubicBezTo>
                    <a:pt x="73" y="51"/>
                    <a:pt x="70" y="51"/>
                    <a:pt x="66" y="51"/>
                  </a:cubicBezTo>
                  <a:cubicBezTo>
                    <a:pt x="65" y="52"/>
                    <a:pt x="64" y="52"/>
                    <a:pt x="62" y="52"/>
                  </a:cubicBezTo>
                  <a:cubicBezTo>
                    <a:pt x="61" y="57"/>
                    <a:pt x="62" y="61"/>
                    <a:pt x="62" y="66"/>
                  </a:cubicBezTo>
                  <a:cubicBezTo>
                    <a:pt x="62" y="69"/>
                    <a:pt x="62" y="71"/>
                    <a:pt x="62" y="73"/>
                  </a:cubicBezTo>
                  <a:cubicBezTo>
                    <a:pt x="63" y="76"/>
                    <a:pt x="66" y="75"/>
                    <a:pt x="68" y="76"/>
                  </a:cubicBezTo>
                  <a:cubicBezTo>
                    <a:pt x="68" y="76"/>
                    <a:pt x="68" y="77"/>
                    <a:pt x="69" y="77"/>
                  </a:cubicBezTo>
                  <a:cubicBezTo>
                    <a:pt x="69" y="80"/>
                    <a:pt x="70" y="84"/>
                    <a:pt x="70" y="86"/>
                  </a:cubicBezTo>
                  <a:cubicBezTo>
                    <a:pt x="71" y="89"/>
                    <a:pt x="70" y="93"/>
                    <a:pt x="70" y="96"/>
                  </a:cubicBezTo>
                  <a:cubicBezTo>
                    <a:pt x="71" y="98"/>
                    <a:pt x="68" y="99"/>
                    <a:pt x="67" y="100"/>
                  </a:cubicBezTo>
                  <a:cubicBezTo>
                    <a:pt x="66" y="103"/>
                    <a:pt x="67" y="108"/>
                    <a:pt x="66" y="111"/>
                  </a:cubicBezTo>
                  <a:cubicBezTo>
                    <a:pt x="66" y="114"/>
                    <a:pt x="62" y="114"/>
                    <a:pt x="59" y="115"/>
                  </a:cubicBezTo>
                  <a:cubicBezTo>
                    <a:pt x="56" y="115"/>
                    <a:pt x="53" y="123"/>
                    <a:pt x="51" y="125"/>
                  </a:cubicBezTo>
                  <a:cubicBezTo>
                    <a:pt x="49" y="126"/>
                    <a:pt x="46" y="123"/>
                    <a:pt x="45" y="121"/>
                  </a:cubicBezTo>
                  <a:cubicBezTo>
                    <a:pt x="43" y="119"/>
                    <a:pt x="38" y="119"/>
                    <a:pt x="36" y="119"/>
                  </a:cubicBezTo>
                  <a:cubicBezTo>
                    <a:pt x="36" y="119"/>
                    <a:pt x="36" y="119"/>
                    <a:pt x="36" y="119"/>
                  </a:cubicBezTo>
                  <a:cubicBezTo>
                    <a:pt x="34" y="114"/>
                    <a:pt x="30" y="110"/>
                    <a:pt x="26" y="106"/>
                  </a:cubicBezTo>
                  <a:cubicBezTo>
                    <a:pt x="25" y="106"/>
                    <a:pt x="20" y="102"/>
                    <a:pt x="19" y="103"/>
                  </a:cubicBezTo>
                  <a:cubicBezTo>
                    <a:pt x="17" y="104"/>
                    <a:pt x="18" y="106"/>
                    <a:pt x="17" y="107"/>
                  </a:cubicBezTo>
                  <a:cubicBezTo>
                    <a:pt x="15" y="107"/>
                    <a:pt x="14" y="104"/>
                    <a:pt x="12" y="104"/>
                  </a:cubicBezTo>
                  <a:cubicBezTo>
                    <a:pt x="12" y="103"/>
                    <a:pt x="11" y="102"/>
                    <a:pt x="10" y="101"/>
                  </a:cubicBezTo>
                  <a:cubicBezTo>
                    <a:pt x="8" y="97"/>
                    <a:pt x="8" y="95"/>
                    <a:pt x="8" y="90"/>
                  </a:cubicBezTo>
                  <a:cubicBezTo>
                    <a:pt x="8" y="87"/>
                    <a:pt x="8" y="82"/>
                    <a:pt x="9" y="80"/>
                  </a:cubicBezTo>
                  <a:cubicBezTo>
                    <a:pt x="10" y="79"/>
                    <a:pt x="6" y="75"/>
                    <a:pt x="6" y="74"/>
                  </a:cubicBezTo>
                  <a:cubicBezTo>
                    <a:pt x="4" y="72"/>
                    <a:pt x="0" y="68"/>
                    <a:pt x="0" y="66"/>
                  </a:cubicBezTo>
                  <a:cubicBezTo>
                    <a:pt x="2" y="66"/>
                    <a:pt x="4" y="69"/>
                    <a:pt x="6" y="70"/>
                  </a:cubicBezTo>
                  <a:cubicBezTo>
                    <a:pt x="8" y="73"/>
                    <a:pt x="8" y="72"/>
                    <a:pt x="12" y="71"/>
                  </a:cubicBezTo>
                  <a:cubicBezTo>
                    <a:pt x="14" y="71"/>
                    <a:pt x="14" y="68"/>
                    <a:pt x="14" y="67"/>
                  </a:cubicBezTo>
                  <a:cubicBezTo>
                    <a:pt x="15" y="64"/>
                    <a:pt x="16" y="62"/>
                    <a:pt x="17" y="59"/>
                  </a:cubicBezTo>
                  <a:cubicBezTo>
                    <a:pt x="19" y="57"/>
                    <a:pt x="17" y="57"/>
                    <a:pt x="17" y="55"/>
                  </a:cubicBezTo>
                  <a:cubicBezTo>
                    <a:pt x="21" y="54"/>
                    <a:pt x="29" y="51"/>
                    <a:pt x="30" y="47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2" y="51"/>
                    <a:pt x="34" y="48"/>
                    <a:pt x="34" y="46"/>
                  </a:cubicBezTo>
                  <a:cubicBezTo>
                    <a:pt x="30" y="46"/>
                    <a:pt x="33" y="44"/>
                    <a:pt x="34" y="42"/>
                  </a:cubicBezTo>
                  <a:cubicBezTo>
                    <a:pt x="36" y="39"/>
                    <a:pt x="36" y="35"/>
                    <a:pt x="36" y="32"/>
                  </a:cubicBezTo>
                  <a:cubicBezTo>
                    <a:pt x="39" y="27"/>
                    <a:pt x="40" y="18"/>
                    <a:pt x="34" y="16"/>
                  </a:cubicBezTo>
                  <a:cubicBezTo>
                    <a:pt x="31" y="15"/>
                    <a:pt x="24" y="13"/>
                    <a:pt x="23" y="9"/>
                  </a:cubicBezTo>
                  <a:cubicBezTo>
                    <a:pt x="22" y="8"/>
                    <a:pt x="23" y="7"/>
                    <a:pt x="22" y="6"/>
                  </a:cubicBezTo>
                  <a:cubicBezTo>
                    <a:pt x="20" y="4"/>
                    <a:pt x="17" y="3"/>
                    <a:pt x="16" y="0"/>
                  </a:cubicBezTo>
                  <a:cubicBezTo>
                    <a:pt x="17" y="0"/>
                    <a:pt x="20" y="2"/>
                    <a:pt x="21" y="3"/>
                  </a:cubicBezTo>
                  <a:cubicBezTo>
                    <a:pt x="23" y="4"/>
                    <a:pt x="26" y="4"/>
                    <a:pt x="28" y="5"/>
                  </a:cubicBezTo>
                  <a:cubicBezTo>
                    <a:pt x="33" y="7"/>
                    <a:pt x="41" y="7"/>
                    <a:pt x="45" y="5"/>
                  </a:cubicBezTo>
                  <a:cubicBezTo>
                    <a:pt x="46" y="5"/>
                    <a:pt x="46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7" y="6"/>
                    <a:pt x="62" y="5"/>
                    <a:pt x="66" y="6"/>
                  </a:cubicBezTo>
                  <a:cubicBezTo>
                    <a:pt x="69" y="6"/>
                    <a:pt x="72" y="7"/>
                    <a:pt x="75" y="7"/>
                  </a:cubicBezTo>
                  <a:cubicBezTo>
                    <a:pt x="79" y="7"/>
                    <a:pt x="78" y="9"/>
                    <a:pt x="79" y="11"/>
                  </a:cubicBezTo>
                  <a:cubicBezTo>
                    <a:pt x="80" y="12"/>
                    <a:pt x="100" y="12"/>
                    <a:pt x="101" y="11"/>
                  </a:cubicBezTo>
                  <a:cubicBezTo>
                    <a:pt x="105" y="10"/>
                    <a:pt x="108" y="7"/>
                    <a:pt x="111" y="5"/>
                  </a:cubicBezTo>
                  <a:cubicBezTo>
                    <a:pt x="113" y="3"/>
                    <a:pt x="117" y="1"/>
                    <a:pt x="119" y="2"/>
                  </a:cubicBezTo>
                  <a:cubicBezTo>
                    <a:pt x="122" y="3"/>
                    <a:pt x="122" y="3"/>
                    <a:pt x="122" y="3"/>
                  </a:cubicBezTo>
                  <a:cubicBezTo>
                    <a:pt x="122" y="3"/>
                    <a:pt x="122" y="3"/>
                    <a:pt x="122" y="3"/>
                  </a:cubicBezTo>
                  <a:cubicBezTo>
                    <a:pt x="125" y="5"/>
                    <a:pt x="125" y="7"/>
                    <a:pt x="127" y="10"/>
                  </a:cubicBezTo>
                  <a:cubicBezTo>
                    <a:pt x="129" y="14"/>
                    <a:pt x="133" y="17"/>
                    <a:pt x="136" y="20"/>
                  </a:cubicBezTo>
                  <a:cubicBezTo>
                    <a:pt x="138" y="22"/>
                    <a:pt x="144" y="29"/>
                    <a:pt x="145" y="29"/>
                  </a:cubicBezTo>
                  <a:cubicBezTo>
                    <a:pt x="147" y="30"/>
                    <a:pt x="147" y="30"/>
                    <a:pt x="147" y="3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2"/>
            <p:cNvSpPr>
              <a:spLocks/>
            </p:cNvSpPr>
            <p:nvPr/>
          </p:nvSpPr>
          <p:spPr bwMode="auto">
            <a:xfrm>
              <a:off x="4798" y="1843"/>
              <a:ext cx="450" cy="382"/>
            </a:xfrm>
            <a:custGeom>
              <a:avLst/>
              <a:gdLst>
                <a:gd name="T0" fmla="*/ 144 w 148"/>
                <a:gd name="T1" fmla="*/ 37 h 126"/>
                <a:gd name="T2" fmla="*/ 136 w 148"/>
                <a:gd name="T3" fmla="*/ 50 h 126"/>
                <a:gd name="T4" fmla="*/ 123 w 148"/>
                <a:gd name="T5" fmla="*/ 52 h 126"/>
                <a:gd name="T6" fmla="*/ 101 w 148"/>
                <a:gd name="T7" fmla="*/ 67 h 126"/>
                <a:gd name="T8" fmla="*/ 81 w 148"/>
                <a:gd name="T9" fmla="*/ 54 h 126"/>
                <a:gd name="T10" fmla="*/ 66 w 148"/>
                <a:gd name="T11" fmla="*/ 51 h 126"/>
                <a:gd name="T12" fmla="*/ 62 w 148"/>
                <a:gd name="T13" fmla="*/ 66 h 126"/>
                <a:gd name="T14" fmla="*/ 68 w 148"/>
                <a:gd name="T15" fmla="*/ 76 h 126"/>
                <a:gd name="T16" fmla="*/ 70 w 148"/>
                <a:gd name="T17" fmla="*/ 86 h 126"/>
                <a:gd name="T18" fmla="*/ 67 w 148"/>
                <a:gd name="T19" fmla="*/ 100 h 126"/>
                <a:gd name="T20" fmla="*/ 59 w 148"/>
                <a:gd name="T21" fmla="*/ 115 h 126"/>
                <a:gd name="T22" fmla="*/ 45 w 148"/>
                <a:gd name="T23" fmla="*/ 121 h 126"/>
                <a:gd name="T24" fmla="*/ 36 w 148"/>
                <a:gd name="T25" fmla="*/ 119 h 126"/>
                <a:gd name="T26" fmla="*/ 19 w 148"/>
                <a:gd name="T27" fmla="*/ 103 h 126"/>
                <a:gd name="T28" fmla="*/ 12 w 148"/>
                <a:gd name="T29" fmla="*/ 104 h 126"/>
                <a:gd name="T30" fmla="*/ 8 w 148"/>
                <a:gd name="T31" fmla="*/ 90 h 126"/>
                <a:gd name="T32" fmla="*/ 6 w 148"/>
                <a:gd name="T33" fmla="*/ 74 h 126"/>
                <a:gd name="T34" fmla="*/ 6 w 148"/>
                <a:gd name="T35" fmla="*/ 70 h 126"/>
                <a:gd name="T36" fmla="*/ 14 w 148"/>
                <a:gd name="T37" fmla="*/ 67 h 126"/>
                <a:gd name="T38" fmla="*/ 17 w 148"/>
                <a:gd name="T39" fmla="*/ 55 h 126"/>
                <a:gd name="T40" fmla="*/ 31 w 148"/>
                <a:gd name="T41" fmla="*/ 47 h 126"/>
                <a:gd name="T42" fmla="*/ 34 w 148"/>
                <a:gd name="T43" fmla="*/ 42 h 126"/>
                <a:gd name="T44" fmla="*/ 34 w 148"/>
                <a:gd name="T45" fmla="*/ 16 h 126"/>
                <a:gd name="T46" fmla="*/ 22 w 148"/>
                <a:gd name="T47" fmla="*/ 6 h 126"/>
                <a:gd name="T48" fmla="*/ 21 w 148"/>
                <a:gd name="T49" fmla="*/ 3 h 126"/>
                <a:gd name="T50" fmla="*/ 45 w 148"/>
                <a:gd name="T51" fmla="*/ 5 h 126"/>
                <a:gd name="T52" fmla="*/ 47 w 148"/>
                <a:gd name="T53" fmla="*/ 4 h 126"/>
                <a:gd name="T54" fmla="*/ 66 w 148"/>
                <a:gd name="T55" fmla="*/ 6 h 126"/>
                <a:gd name="T56" fmla="*/ 79 w 148"/>
                <a:gd name="T57" fmla="*/ 11 h 126"/>
                <a:gd name="T58" fmla="*/ 111 w 148"/>
                <a:gd name="T59" fmla="*/ 5 h 126"/>
                <a:gd name="T60" fmla="*/ 122 w 148"/>
                <a:gd name="T61" fmla="*/ 3 h 126"/>
                <a:gd name="T62" fmla="*/ 127 w 148"/>
                <a:gd name="T63" fmla="*/ 10 h 126"/>
                <a:gd name="T64" fmla="*/ 145 w 148"/>
                <a:gd name="T65" fmla="*/ 29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8" h="126">
                  <a:moveTo>
                    <a:pt x="147" y="30"/>
                  </a:moveTo>
                  <a:cubicBezTo>
                    <a:pt x="148" y="34"/>
                    <a:pt x="146" y="35"/>
                    <a:pt x="144" y="37"/>
                  </a:cubicBezTo>
                  <a:cubicBezTo>
                    <a:pt x="142" y="38"/>
                    <a:pt x="142" y="40"/>
                    <a:pt x="141" y="42"/>
                  </a:cubicBezTo>
                  <a:cubicBezTo>
                    <a:pt x="136" y="50"/>
                    <a:pt x="136" y="50"/>
                    <a:pt x="136" y="50"/>
                  </a:cubicBezTo>
                  <a:cubicBezTo>
                    <a:pt x="134" y="53"/>
                    <a:pt x="133" y="55"/>
                    <a:pt x="129" y="53"/>
                  </a:cubicBezTo>
                  <a:cubicBezTo>
                    <a:pt x="127" y="50"/>
                    <a:pt x="124" y="46"/>
                    <a:pt x="123" y="52"/>
                  </a:cubicBezTo>
                  <a:cubicBezTo>
                    <a:pt x="123" y="56"/>
                    <a:pt x="119" y="55"/>
                    <a:pt x="116" y="55"/>
                  </a:cubicBezTo>
                  <a:cubicBezTo>
                    <a:pt x="111" y="56"/>
                    <a:pt x="101" y="63"/>
                    <a:pt x="101" y="67"/>
                  </a:cubicBezTo>
                  <a:cubicBezTo>
                    <a:pt x="101" y="72"/>
                    <a:pt x="95" y="70"/>
                    <a:pt x="91" y="70"/>
                  </a:cubicBezTo>
                  <a:cubicBezTo>
                    <a:pt x="87" y="70"/>
                    <a:pt x="85" y="55"/>
                    <a:pt x="81" y="54"/>
                  </a:cubicBezTo>
                  <a:cubicBezTo>
                    <a:pt x="81" y="54"/>
                    <a:pt x="73" y="59"/>
                    <a:pt x="73" y="55"/>
                  </a:cubicBezTo>
                  <a:cubicBezTo>
                    <a:pt x="73" y="51"/>
                    <a:pt x="70" y="51"/>
                    <a:pt x="66" y="51"/>
                  </a:cubicBezTo>
                  <a:cubicBezTo>
                    <a:pt x="65" y="52"/>
                    <a:pt x="64" y="52"/>
                    <a:pt x="62" y="52"/>
                  </a:cubicBezTo>
                  <a:cubicBezTo>
                    <a:pt x="61" y="57"/>
                    <a:pt x="62" y="61"/>
                    <a:pt x="62" y="66"/>
                  </a:cubicBezTo>
                  <a:cubicBezTo>
                    <a:pt x="62" y="69"/>
                    <a:pt x="62" y="71"/>
                    <a:pt x="62" y="73"/>
                  </a:cubicBezTo>
                  <a:cubicBezTo>
                    <a:pt x="63" y="76"/>
                    <a:pt x="66" y="75"/>
                    <a:pt x="68" y="76"/>
                  </a:cubicBezTo>
                  <a:cubicBezTo>
                    <a:pt x="68" y="76"/>
                    <a:pt x="68" y="77"/>
                    <a:pt x="69" y="77"/>
                  </a:cubicBezTo>
                  <a:cubicBezTo>
                    <a:pt x="69" y="80"/>
                    <a:pt x="70" y="84"/>
                    <a:pt x="70" y="86"/>
                  </a:cubicBezTo>
                  <a:cubicBezTo>
                    <a:pt x="71" y="89"/>
                    <a:pt x="70" y="93"/>
                    <a:pt x="70" y="96"/>
                  </a:cubicBezTo>
                  <a:cubicBezTo>
                    <a:pt x="71" y="98"/>
                    <a:pt x="68" y="99"/>
                    <a:pt x="67" y="100"/>
                  </a:cubicBezTo>
                  <a:cubicBezTo>
                    <a:pt x="66" y="103"/>
                    <a:pt x="67" y="108"/>
                    <a:pt x="66" y="111"/>
                  </a:cubicBezTo>
                  <a:cubicBezTo>
                    <a:pt x="66" y="114"/>
                    <a:pt x="62" y="114"/>
                    <a:pt x="59" y="115"/>
                  </a:cubicBezTo>
                  <a:cubicBezTo>
                    <a:pt x="56" y="115"/>
                    <a:pt x="53" y="123"/>
                    <a:pt x="51" y="125"/>
                  </a:cubicBezTo>
                  <a:cubicBezTo>
                    <a:pt x="49" y="126"/>
                    <a:pt x="46" y="123"/>
                    <a:pt x="45" y="121"/>
                  </a:cubicBezTo>
                  <a:cubicBezTo>
                    <a:pt x="43" y="119"/>
                    <a:pt x="38" y="119"/>
                    <a:pt x="36" y="119"/>
                  </a:cubicBezTo>
                  <a:cubicBezTo>
                    <a:pt x="36" y="119"/>
                    <a:pt x="36" y="119"/>
                    <a:pt x="36" y="119"/>
                  </a:cubicBezTo>
                  <a:cubicBezTo>
                    <a:pt x="34" y="114"/>
                    <a:pt x="30" y="110"/>
                    <a:pt x="26" y="106"/>
                  </a:cubicBezTo>
                  <a:cubicBezTo>
                    <a:pt x="25" y="106"/>
                    <a:pt x="20" y="102"/>
                    <a:pt x="19" y="103"/>
                  </a:cubicBezTo>
                  <a:cubicBezTo>
                    <a:pt x="17" y="104"/>
                    <a:pt x="18" y="106"/>
                    <a:pt x="17" y="107"/>
                  </a:cubicBezTo>
                  <a:cubicBezTo>
                    <a:pt x="15" y="107"/>
                    <a:pt x="14" y="104"/>
                    <a:pt x="12" y="104"/>
                  </a:cubicBezTo>
                  <a:cubicBezTo>
                    <a:pt x="12" y="103"/>
                    <a:pt x="11" y="102"/>
                    <a:pt x="10" y="101"/>
                  </a:cubicBezTo>
                  <a:cubicBezTo>
                    <a:pt x="8" y="97"/>
                    <a:pt x="8" y="95"/>
                    <a:pt x="8" y="90"/>
                  </a:cubicBezTo>
                  <a:cubicBezTo>
                    <a:pt x="8" y="87"/>
                    <a:pt x="8" y="82"/>
                    <a:pt x="9" y="80"/>
                  </a:cubicBezTo>
                  <a:cubicBezTo>
                    <a:pt x="10" y="79"/>
                    <a:pt x="6" y="75"/>
                    <a:pt x="6" y="74"/>
                  </a:cubicBezTo>
                  <a:cubicBezTo>
                    <a:pt x="4" y="72"/>
                    <a:pt x="0" y="68"/>
                    <a:pt x="0" y="66"/>
                  </a:cubicBezTo>
                  <a:cubicBezTo>
                    <a:pt x="2" y="66"/>
                    <a:pt x="4" y="69"/>
                    <a:pt x="6" y="70"/>
                  </a:cubicBezTo>
                  <a:cubicBezTo>
                    <a:pt x="8" y="73"/>
                    <a:pt x="8" y="72"/>
                    <a:pt x="12" y="71"/>
                  </a:cubicBezTo>
                  <a:cubicBezTo>
                    <a:pt x="14" y="71"/>
                    <a:pt x="14" y="68"/>
                    <a:pt x="14" y="67"/>
                  </a:cubicBezTo>
                  <a:cubicBezTo>
                    <a:pt x="15" y="64"/>
                    <a:pt x="16" y="62"/>
                    <a:pt x="17" y="59"/>
                  </a:cubicBezTo>
                  <a:cubicBezTo>
                    <a:pt x="19" y="57"/>
                    <a:pt x="17" y="57"/>
                    <a:pt x="17" y="55"/>
                  </a:cubicBezTo>
                  <a:cubicBezTo>
                    <a:pt x="21" y="54"/>
                    <a:pt x="29" y="51"/>
                    <a:pt x="30" y="47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2" y="51"/>
                    <a:pt x="34" y="48"/>
                    <a:pt x="34" y="46"/>
                  </a:cubicBezTo>
                  <a:cubicBezTo>
                    <a:pt x="30" y="46"/>
                    <a:pt x="33" y="44"/>
                    <a:pt x="34" y="42"/>
                  </a:cubicBezTo>
                  <a:cubicBezTo>
                    <a:pt x="36" y="39"/>
                    <a:pt x="36" y="35"/>
                    <a:pt x="36" y="32"/>
                  </a:cubicBezTo>
                  <a:cubicBezTo>
                    <a:pt x="39" y="27"/>
                    <a:pt x="40" y="18"/>
                    <a:pt x="34" y="16"/>
                  </a:cubicBezTo>
                  <a:cubicBezTo>
                    <a:pt x="31" y="15"/>
                    <a:pt x="24" y="13"/>
                    <a:pt x="23" y="9"/>
                  </a:cubicBezTo>
                  <a:cubicBezTo>
                    <a:pt x="22" y="8"/>
                    <a:pt x="23" y="7"/>
                    <a:pt x="22" y="6"/>
                  </a:cubicBezTo>
                  <a:cubicBezTo>
                    <a:pt x="20" y="4"/>
                    <a:pt x="17" y="3"/>
                    <a:pt x="16" y="0"/>
                  </a:cubicBezTo>
                  <a:cubicBezTo>
                    <a:pt x="17" y="0"/>
                    <a:pt x="20" y="2"/>
                    <a:pt x="21" y="3"/>
                  </a:cubicBezTo>
                  <a:cubicBezTo>
                    <a:pt x="23" y="4"/>
                    <a:pt x="26" y="4"/>
                    <a:pt x="28" y="5"/>
                  </a:cubicBezTo>
                  <a:cubicBezTo>
                    <a:pt x="33" y="7"/>
                    <a:pt x="41" y="7"/>
                    <a:pt x="45" y="5"/>
                  </a:cubicBezTo>
                  <a:cubicBezTo>
                    <a:pt x="46" y="5"/>
                    <a:pt x="46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7" y="6"/>
                    <a:pt x="62" y="5"/>
                    <a:pt x="66" y="6"/>
                  </a:cubicBezTo>
                  <a:cubicBezTo>
                    <a:pt x="69" y="6"/>
                    <a:pt x="72" y="7"/>
                    <a:pt x="75" y="7"/>
                  </a:cubicBezTo>
                  <a:cubicBezTo>
                    <a:pt x="79" y="7"/>
                    <a:pt x="78" y="9"/>
                    <a:pt x="79" y="11"/>
                  </a:cubicBezTo>
                  <a:cubicBezTo>
                    <a:pt x="80" y="12"/>
                    <a:pt x="100" y="12"/>
                    <a:pt x="101" y="11"/>
                  </a:cubicBezTo>
                  <a:cubicBezTo>
                    <a:pt x="105" y="10"/>
                    <a:pt x="108" y="7"/>
                    <a:pt x="111" y="5"/>
                  </a:cubicBezTo>
                  <a:cubicBezTo>
                    <a:pt x="113" y="3"/>
                    <a:pt x="117" y="1"/>
                    <a:pt x="119" y="2"/>
                  </a:cubicBezTo>
                  <a:cubicBezTo>
                    <a:pt x="122" y="3"/>
                    <a:pt x="122" y="3"/>
                    <a:pt x="122" y="3"/>
                  </a:cubicBezTo>
                  <a:cubicBezTo>
                    <a:pt x="122" y="3"/>
                    <a:pt x="122" y="3"/>
                    <a:pt x="122" y="3"/>
                  </a:cubicBezTo>
                  <a:cubicBezTo>
                    <a:pt x="125" y="5"/>
                    <a:pt x="125" y="7"/>
                    <a:pt x="127" y="10"/>
                  </a:cubicBezTo>
                  <a:cubicBezTo>
                    <a:pt x="129" y="14"/>
                    <a:pt x="133" y="17"/>
                    <a:pt x="136" y="20"/>
                  </a:cubicBezTo>
                  <a:cubicBezTo>
                    <a:pt x="138" y="22"/>
                    <a:pt x="144" y="29"/>
                    <a:pt x="145" y="29"/>
                  </a:cubicBezTo>
                  <a:cubicBezTo>
                    <a:pt x="147" y="30"/>
                    <a:pt x="147" y="30"/>
                    <a:pt x="147" y="3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3"/>
            <p:cNvSpPr>
              <a:spLocks/>
            </p:cNvSpPr>
            <p:nvPr/>
          </p:nvSpPr>
          <p:spPr bwMode="auto">
            <a:xfrm>
              <a:off x="4703" y="586"/>
              <a:ext cx="835" cy="977"/>
            </a:xfrm>
            <a:custGeom>
              <a:avLst/>
              <a:gdLst>
                <a:gd name="T0" fmla="*/ 76 w 274"/>
                <a:gd name="T1" fmla="*/ 310 h 322"/>
                <a:gd name="T2" fmla="*/ 101 w 274"/>
                <a:gd name="T3" fmla="*/ 281 h 322"/>
                <a:gd name="T4" fmla="*/ 124 w 274"/>
                <a:gd name="T5" fmla="*/ 293 h 322"/>
                <a:gd name="T6" fmla="*/ 137 w 274"/>
                <a:gd name="T7" fmla="*/ 278 h 322"/>
                <a:gd name="T8" fmla="*/ 170 w 274"/>
                <a:gd name="T9" fmla="*/ 270 h 322"/>
                <a:gd name="T10" fmla="*/ 183 w 274"/>
                <a:gd name="T11" fmla="*/ 272 h 322"/>
                <a:gd name="T12" fmla="*/ 186 w 274"/>
                <a:gd name="T13" fmla="*/ 303 h 322"/>
                <a:gd name="T14" fmla="*/ 200 w 274"/>
                <a:gd name="T15" fmla="*/ 304 h 322"/>
                <a:gd name="T16" fmla="*/ 220 w 274"/>
                <a:gd name="T17" fmla="*/ 284 h 322"/>
                <a:gd name="T18" fmla="*/ 232 w 274"/>
                <a:gd name="T19" fmla="*/ 263 h 322"/>
                <a:gd name="T20" fmla="*/ 254 w 274"/>
                <a:gd name="T21" fmla="*/ 251 h 322"/>
                <a:gd name="T22" fmla="*/ 254 w 274"/>
                <a:gd name="T23" fmla="*/ 211 h 322"/>
                <a:gd name="T24" fmla="*/ 264 w 274"/>
                <a:gd name="T25" fmla="*/ 201 h 322"/>
                <a:gd name="T26" fmla="*/ 273 w 274"/>
                <a:gd name="T27" fmla="*/ 194 h 322"/>
                <a:gd name="T28" fmla="*/ 269 w 274"/>
                <a:gd name="T29" fmla="*/ 188 h 322"/>
                <a:gd name="T30" fmla="*/ 259 w 274"/>
                <a:gd name="T31" fmla="*/ 182 h 322"/>
                <a:gd name="T32" fmla="*/ 247 w 274"/>
                <a:gd name="T33" fmla="*/ 178 h 322"/>
                <a:gd name="T34" fmla="*/ 232 w 274"/>
                <a:gd name="T35" fmla="*/ 170 h 322"/>
                <a:gd name="T36" fmla="*/ 219 w 274"/>
                <a:gd name="T37" fmla="*/ 165 h 322"/>
                <a:gd name="T38" fmla="*/ 196 w 274"/>
                <a:gd name="T39" fmla="*/ 159 h 322"/>
                <a:gd name="T40" fmla="*/ 171 w 274"/>
                <a:gd name="T41" fmla="*/ 166 h 322"/>
                <a:gd name="T42" fmla="*/ 159 w 274"/>
                <a:gd name="T43" fmla="*/ 134 h 322"/>
                <a:gd name="T44" fmla="*/ 155 w 274"/>
                <a:gd name="T45" fmla="*/ 108 h 322"/>
                <a:gd name="T46" fmla="*/ 156 w 274"/>
                <a:gd name="T47" fmla="*/ 77 h 322"/>
                <a:gd name="T48" fmla="*/ 145 w 274"/>
                <a:gd name="T49" fmla="*/ 68 h 322"/>
                <a:gd name="T50" fmla="*/ 135 w 274"/>
                <a:gd name="T51" fmla="*/ 55 h 322"/>
                <a:gd name="T52" fmla="*/ 133 w 274"/>
                <a:gd name="T53" fmla="*/ 37 h 322"/>
                <a:gd name="T54" fmla="*/ 139 w 274"/>
                <a:gd name="T55" fmla="*/ 25 h 322"/>
                <a:gd name="T56" fmla="*/ 128 w 274"/>
                <a:gd name="T57" fmla="*/ 4 h 322"/>
                <a:gd name="T58" fmla="*/ 115 w 274"/>
                <a:gd name="T59" fmla="*/ 11 h 322"/>
                <a:gd name="T60" fmla="*/ 104 w 274"/>
                <a:gd name="T61" fmla="*/ 19 h 322"/>
                <a:gd name="T62" fmla="*/ 94 w 274"/>
                <a:gd name="T63" fmla="*/ 44 h 322"/>
                <a:gd name="T64" fmla="*/ 79 w 274"/>
                <a:gd name="T65" fmla="*/ 61 h 322"/>
                <a:gd name="T66" fmla="*/ 69 w 274"/>
                <a:gd name="T67" fmla="*/ 81 h 322"/>
                <a:gd name="T68" fmla="*/ 61 w 274"/>
                <a:gd name="T69" fmla="*/ 93 h 322"/>
                <a:gd name="T70" fmla="*/ 40 w 274"/>
                <a:gd name="T71" fmla="*/ 115 h 322"/>
                <a:gd name="T72" fmla="*/ 38 w 274"/>
                <a:gd name="T73" fmla="*/ 132 h 322"/>
                <a:gd name="T74" fmla="*/ 23 w 274"/>
                <a:gd name="T75" fmla="*/ 156 h 322"/>
                <a:gd name="T76" fmla="*/ 34 w 274"/>
                <a:gd name="T77" fmla="*/ 217 h 322"/>
                <a:gd name="T78" fmla="*/ 28 w 274"/>
                <a:gd name="T79" fmla="*/ 234 h 322"/>
                <a:gd name="T80" fmla="*/ 29 w 274"/>
                <a:gd name="T81" fmla="*/ 257 h 322"/>
                <a:gd name="T82" fmla="*/ 20 w 274"/>
                <a:gd name="T83" fmla="*/ 274 h 322"/>
                <a:gd name="T84" fmla="*/ 16 w 274"/>
                <a:gd name="T85" fmla="*/ 291 h 322"/>
                <a:gd name="T86" fmla="*/ 28 w 274"/>
                <a:gd name="T87" fmla="*/ 300 h 322"/>
                <a:gd name="T88" fmla="*/ 26 w 274"/>
                <a:gd name="T89" fmla="*/ 313 h 322"/>
                <a:gd name="T90" fmla="*/ 51 w 274"/>
                <a:gd name="T91" fmla="*/ 312 h 322"/>
                <a:gd name="T92" fmla="*/ 71 w 274"/>
                <a:gd name="T93" fmla="*/ 322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74" h="322">
                  <a:moveTo>
                    <a:pt x="71" y="322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75" y="317"/>
                    <a:pt x="76" y="312"/>
                    <a:pt x="76" y="310"/>
                  </a:cubicBezTo>
                  <a:cubicBezTo>
                    <a:pt x="77" y="308"/>
                    <a:pt x="79" y="307"/>
                    <a:pt x="80" y="306"/>
                  </a:cubicBezTo>
                  <a:cubicBezTo>
                    <a:pt x="86" y="301"/>
                    <a:pt x="78" y="288"/>
                    <a:pt x="80" y="282"/>
                  </a:cubicBezTo>
                  <a:cubicBezTo>
                    <a:pt x="84" y="272"/>
                    <a:pt x="95" y="276"/>
                    <a:pt x="101" y="281"/>
                  </a:cubicBezTo>
                  <a:cubicBezTo>
                    <a:pt x="101" y="283"/>
                    <a:pt x="99" y="285"/>
                    <a:pt x="99" y="287"/>
                  </a:cubicBezTo>
                  <a:cubicBezTo>
                    <a:pt x="100" y="290"/>
                    <a:pt x="112" y="289"/>
                    <a:pt x="115" y="289"/>
                  </a:cubicBezTo>
                  <a:cubicBezTo>
                    <a:pt x="120" y="289"/>
                    <a:pt x="120" y="289"/>
                    <a:pt x="124" y="293"/>
                  </a:cubicBezTo>
                  <a:cubicBezTo>
                    <a:pt x="126" y="293"/>
                    <a:pt x="126" y="284"/>
                    <a:pt x="128" y="282"/>
                  </a:cubicBezTo>
                  <a:cubicBezTo>
                    <a:pt x="130" y="281"/>
                    <a:pt x="132" y="282"/>
                    <a:pt x="133" y="281"/>
                  </a:cubicBezTo>
                  <a:cubicBezTo>
                    <a:pt x="135" y="280"/>
                    <a:pt x="135" y="278"/>
                    <a:pt x="137" y="278"/>
                  </a:cubicBezTo>
                  <a:cubicBezTo>
                    <a:pt x="142" y="275"/>
                    <a:pt x="146" y="270"/>
                    <a:pt x="149" y="280"/>
                  </a:cubicBezTo>
                  <a:cubicBezTo>
                    <a:pt x="149" y="282"/>
                    <a:pt x="162" y="274"/>
                    <a:pt x="164" y="273"/>
                  </a:cubicBezTo>
                  <a:cubicBezTo>
                    <a:pt x="166" y="270"/>
                    <a:pt x="166" y="270"/>
                    <a:pt x="170" y="270"/>
                  </a:cubicBezTo>
                  <a:cubicBezTo>
                    <a:pt x="173" y="270"/>
                    <a:pt x="173" y="268"/>
                    <a:pt x="175" y="266"/>
                  </a:cubicBezTo>
                  <a:cubicBezTo>
                    <a:pt x="176" y="264"/>
                    <a:pt x="183" y="261"/>
                    <a:pt x="184" y="264"/>
                  </a:cubicBezTo>
                  <a:cubicBezTo>
                    <a:pt x="185" y="268"/>
                    <a:pt x="183" y="268"/>
                    <a:pt x="183" y="272"/>
                  </a:cubicBezTo>
                  <a:cubicBezTo>
                    <a:pt x="182" y="276"/>
                    <a:pt x="187" y="280"/>
                    <a:pt x="185" y="283"/>
                  </a:cubicBezTo>
                  <a:cubicBezTo>
                    <a:pt x="183" y="288"/>
                    <a:pt x="183" y="291"/>
                    <a:pt x="183" y="297"/>
                  </a:cubicBezTo>
                  <a:cubicBezTo>
                    <a:pt x="184" y="300"/>
                    <a:pt x="183" y="301"/>
                    <a:pt x="186" y="303"/>
                  </a:cubicBezTo>
                  <a:cubicBezTo>
                    <a:pt x="187" y="304"/>
                    <a:pt x="189" y="304"/>
                    <a:pt x="190" y="304"/>
                  </a:cubicBezTo>
                  <a:cubicBezTo>
                    <a:pt x="192" y="306"/>
                    <a:pt x="193" y="308"/>
                    <a:pt x="196" y="307"/>
                  </a:cubicBezTo>
                  <a:cubicBezTo>
                    <a:pt x="198" y="307"/>
                    <a:pt x="198" y="305"/>
                    <a:pt x="200" y="304"/>
                  </a:cubicBezTo>
                  <a:cubicBezTo>
                    <a:pt x="202" y="303"/>
                    <a:pt x="207" y="302"/>
                    <a:pt x="208" y="300"/>
                  </a:cubicBezTo>
                  <a:cubicBezTo>
                    <a:pt x="210" y="298"/>
                    <a:pt x="211" y="295"/>
                    <a:pt x="212" y="291"/>
                  </a:cubicBezTo>
                  <a:cubicBezTo>
                    <a:pt x="213" y="287"/>
                    <a:pt x="216" y="284"/>
                    <a:pt x="220" y="284"/>
                  </a:cubicBezTo>
                  <a:cubicBezTo>
                    <a:pt x="223" y="284"/>
                    <a:pt x="226" y="285"/>
                    <a:pt x="228" y="282"/>
                  </a:cubicBezTo>
                  <a:cubicBezTo>
                    <a:pt x="230" y="280"/>
                    <a:pt x="228" y="277"/>
                    <a:pt x="228" y="274"/>
                  </a:cubicBezTo>
                  <a:cubicBezTo>
                    <a:pt x="228" y="272"/>
                    <a:pt x="230" y="264"/>
                    <a:pt x="232" y="263"/>
                  </a:cubicBezTo>
                  <a:cubicBezTo>
                    <a:pt x="234" y="261"/>
                    <a:pt x="240" y="261"/>
                    <a:pt x="243" y="258"/>
                  </a:cubicBezTo>
                  <a:cubicBezTo>
                    <a:pt x="254" y="251"/>
                    <a:pt x="254" y="251"/>
                    <a:pt x="254" y="251"/>
                  </a:cubicBezTo>
                  <a:cubicBezTo>
                    <a:pt x="254" y="251"/>
                    <a:pt x="254" y="251"/>
                    <a:pt x="254" y="251"/>
                  </a:cubicBezTo>
                  <a:cubicBezTo>
                    <a:pt x="251" y="240"/>
                    <a:pt x="251" y="240"/>
                    <a:pt x="251" y="240"/>
                  </a:cubicBezTo>
                  <a:cubicBezTo>
                    <a:pt x="251" y="234"/>
                    <a:pt x="246" y="231"/>
                    <a:pt x="251" y="226"/>
                  </a:cubicBezTo>
                  <a:cubicBezTo>
                    <a:pt x="254" y="222"/>
                    <a:pt x="253" y="215"/>
                    <a:pt x="254" y="211"/>
                  </a:cubicBezTo>
                  <a:cubicBezTo>
                    <a:pt x="255" y="207"/>
                    <a:pt x="257" y="206"/>
                    <a:pt x="259" y="203"/>
                  </a:cubicBezTo>
                  <a:cubicBezTo>
                    <a:pt x="262" y="201"/>
                    <a:pt x="262" y="201"/>
                    <a:pt x="262" y="201"/>
                  </a:cubicBezTo>
                  <a:cubicBezTo>
                    <a:pt x="264" y="201"/>
                    <a:pt x="264" y="201"/>
                    <a:pt x="264" y="201"/>
                  </a:cubicBezTo>
                  <a:cubicBezTo>
                    <a:pt x="265" y="200"/>
                    <a:pt x="265" y="200"/>
                    <a:pt x="265" y="200"/>
                  </a:cubicBezTo>
                  <a:cubicBezTo>
                    <a:pt x="269" y="197"/>
                    <a:pt x="269" y="197"/>
                    <a:pt x="269" y="197"/>
                  </a:cubicBezTo>
                  <a:cubicBezTo>
                    <a:pt x="273" y="194"/>
                    <a:pt x="273" y="194"/>
                    <a:pt x="273" y="194"/>
                  </a:cubicBezTo>
                  <a:cubicBezTo>
                    <a:pt x="274" y="191"/>
                    <a:pt x="274" y="191"/>
                    <a:pt x="274" y="191"/>
                  </a:cubicBezTo>
                  <a:cubicBezTo>
                    <a:pt x="273" y="189"/>
                    <a:pt x="273" y="189"/>
                    <a:pt x="273" y="189"/>
                  </a:cubicBezTo>
                  <a:cubicBezTo>
                    <a:pt x="269" y="188"/>
                    <a:pt x="269" y="188"/>
                    <a:pt x="269" y="188"/>
                  </a:cubicBezTo>
                  <a:cubicBezTo>
                    <a:pt x="265" y="186"/>
                    <a:pt x="265" y="186"/>
                    <a:pt x="265" y="186"/>
                  </a:cubicBezTo>
                  <a:cubicBezTo>
                    <a:pt x="260" y="183"/>
                    <a:pt x="260" y="183"/>
                    <a:pt x="260" y="183"/>
                  </a:cubicBezTo>
                  <a:cubicBezTo>
                    <a:pt x="259" y="182"/>
                    <a:pt x="259" y="182"/>
                    <a:pt x="259" y="182"/>
                  </a:cubicBezTo>
                  <a:cubicBezTo>
                    <a:pt x="256" y="180"/>
                    <a:pt x="256" y="180"/>
                    <a:pt x="256" y="180"/>
                  </a:cubicBezTo>
                  <a:cubicBezTo>
                    <a:pt x="251" y="179"/>
                    <a:pt x="251" y="179"/>
                    <a:pt x="251" y="179"/>
                  </a:cubicBezTo>
                  <a:cubicBezTo>
                    <a:pt x="247" y="178"/>
                    <a:pt x="247" y="178"/>
                    <a:pt x="247" y="178"/>
                  </a:cubicBezTo>
                  <a:cubicBezTo>
                    <a:pt x="243" y="176"/>
                    <a:pt x="243" y="176"/>
                    <a:pt x="243" y="176"/>
                  </a:cubicBezTo>
                  <a:cubicBezTo>
                    <a:pt x="238" y="172"/>
                    <a:pt x="238" y="172"/>
                    <a:pt x="238" y="172"/>
                  </a:cubicBezTo>
                  <a:cubicBezTo>
                    <a:pt x="232" y="170"/>
                    <a:pt x="232" y="170"/>
                    <a:pt x="232" y="170"/>
                  </a:cubicBezTo>
                  <a:cubicBezTo>
                    <a:pt x="229" y="168"/>
                    <a:pt x="229" y="168"/>
                    <a:pt x="229" y="168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19" y="165"/>
                    <a:pt x="219" y="165"/>
                    <a:pt x="219" y="165"/>
                  </a:cubicBezTo>
                  <a:cubicBezTo>
                    <a:pt x="214" y="162"/>
                    <a:pt x="214" y="162"/>
                    <a:pt x="214" y="162"/>
                  </a:cubicBezTo>
                  <a:cubicBezTo>
                    <a:pt x="213" y="161"/>
                    <a:pt x="212" y="161"/>
                    <a:pt x="211" y="160"/>
                  </a:cubicBezTo>
                  <a:cubicBezTo>
                    <a:pt x="206" y="157"/>
                    <a:pt x="202" y="158"/>
                    <a:pt x="196" y="159"/>
                  </a:cubicBezTo>
                  <a:cubicBezTo>
                    <a:pt x="191" y="161"/>
                    <a:pt x="187" y="154"/>
                    <a:pt x="182" y="158"/>
                  </a:cubicBezTo>
                  <a:cubicBezTo>
                    <a:pt x="179" y="160"/>
                    <a:pt x="179" y="163"/>
                    <a:pt x="175" y="165"/>
                  </a:cubicBezTo>
                  <a:cubicBezTo>
                    <a:pt x="174" y="165"/>
                    <a:pt x="171" y="164"/>
                    <a:pt x="171" y="166"/>
                  </a:cubicBezTo>
                  <a:cubicBezTo>
                    <a:pt x="167" y="166"/>
                    <a:pt x="167" y="166"/>
                    <a:pt x="167" y="166"/>
                  </a:cubicBezTo>
                  <a:cubicBezTo>
                    <a:pt x="160" y="166"/>
                    <a:pt x="156" y="158"/>
                    <a:pt x="158" y="152"/>
                  </a:cubicBezTo>
                  <a:cubicBezTo>
                    <a:pt x="160" y="146"/>
                    <a:pt x="163" y="140"/>
                    <a:pt x="159" y="134"/>
                  </a:cubicBezTo>
                  <a:cubicBezTo>
                    <a:pt x="153" y="125"/>
                    <a:pt x="153" y="125"/>
                    <a:pt x="153" y="125"/>
                  </a:cubicBezTo>
                  <a:cubicBezTo>
                    <a:pt x="153" y="121"/>
                    <a:pt x="154" y="119"/>
                    <a:pt x="155" y="115"/>
                  </a:cubicBezTo>
                  <a:cubicBezTo>
                    <a:pt x="156" y="112"/>
                    <a:pt x="156" y="110"/>
                    <a:pt x="155" y="108"/>
                  </a:cubicBezTo>
                  <a:cubicBezTo>
                    <a:pt x="153" y="103"/>
                    <a:pt x="149" y="98"/>
                    <a:pt x="150" y="93"/>
                  </a:cubicBezTo>
                  <a:cubicBezTo>
                    <a:pt x="151" y="90"/>
                    <a:pt x="154" y="85"/>
                    <a:pt x="154" y="83"/>
                  </a:cubicBezTo>
                  <a:cubicBezTo>
                    <a:pt x="156" y="77"/>
                    <a:pt x="156" y="77"/>
                    <a:pt x="156" y="77"/>
                  </a:cubicBezTo>
                  <a:cubicBezTo>
                    <a:pt x="156" y="77"/>
                    <a:pt x="156" y="77"/>
                    <a:pt x="156" y="77"/>
                  </a:cubicBezTo>
                  <a:cubicBezTo>
                    <a:pt x="155" y="77"/>
                    <a:pt x="154" y="76"/>
                    <a:pt x="153" y="76"/>
                  </a:cubicBezTo>
                  <a:cubicBezTo>
                    <a:pt x="153" y="74"/>
                    <a:pt x="146" y="71"/>
                    <a:pt x="145" y="68"/>
                  </a:cubicBezTo>
                  <a:cubicBezTo>
                    <a:pt x="144" y="67"/>
                    <a:pt x="143" y="64"/>
                    <a:pt x="141" y="64"/>
                  </a:cubicBezTo>
                  <a:cubicBezTo>
                    <a:pt x="140" y="63"/>
                    <a:pt x="138" y="64"/>
                    <a:pt x="137" y="63"/>
                  </a:cubicBezTo>
                  <a:cubicBezTo>
                    <a:pt x="136" y="62"/>
                    <a:pt x="136" y="57"/>
                    <a:pt x="135" y="55"/>
                  </a:cubicBezTo>
                  <a:cubicBezTo>
                    <a:pt x="135" y="53"/>
                    <a:pt x="133" y="51"/>
                    <a:pt x="133" y="50"/>
                  </a:cubicBezTo>
                  <a:cubicBezTo>
                    <a:pt x="132" y="46"/>
                    <a:pt x="132" y="47"/>
                    <a:pt x="133" y="44"/>
                  </a:cubicBezTo>
                  <a:cubicBezTo>
                    <a:pt x="133" y="42"/>
                    <a:pt x="135" y="38"/>
                    <a:pt x="133" y="37"/>
                  </a:cubicBezTo>
                  <a:cubicBezTo>
                    <a:pt x="132" y="36"/>
                    <a:pt x="133" y="33"/>
                    <a:pt x="133" y="32"/>
                  </a:cubicBezTo>
                  <a:cubicBezTo>
                    <a:pt x="135" y="31"/>
                    <a:pt x="137" y="32"/>
                    <a:pt x="139" y="32"/>
                  </a:cubicBezTo>
                  <a:cubicBezTo>
                    <a:pt x="141" y="32"/>
                    <a:pt x="139" y="26"/>
                    <a:pt x="139" y="25"/>
                  </a:cubicBezTo>
                  <a:cubicBezTo>
                    <a:pt x="137" y="21"/>
                    <a:pt x="133" y="19"/>
                    <a:pt x="133" y="14"/>
                  </a:cubicBezTo>
                  <a:cubicBezTo>
                    <a:pt x="134" y="13"/>
                    <a:pt x="135" y="12"/>
                    <a:pt x="135" y="11"/>
                  </a:cubicBezTo>
                  <a:cubicBezTo>
                    <a:pt x="131" y="10"/>
                    <a:pt x="129" y="8"/>
                    <a:pt x="128" y="4"/>
                  </a:cubicBezTo>
                  <a:cubicBezTo>
                    <a:pt x="128" y="0"/>
                    <a:pt x="123" y="3"/>
                    <a:pt x="121" y="3"/>
                  </a:cubicBezTo>
                  <a:cubicBezTo>
                    <a:pt x="118" y="3"/>
                    <a:pt x="119" y="7"/>
                    <a:pt x="118" y="8"/>
                  </a:cubicBezTo>
                  <a:cubicBezTo>
                    <a:pt x="117" y="9"/>
                    <a:pt x="115" y="10"/>
                    <a:pt x="115" y="11"/>
                  </a:cubicBezTo>
                  <a:cubicBezTo>
                    <a:pt x="115" y="12"/>
                    <a:pt x="115" y="15"/>
                    <a:pt x="113" y="14"/>
                  </a:cubicBezTo>
                  <a:cubicBezTo>
                    <a:pt x="112" y="14"/>
                    <a:pt x="111" y="14"/>
                    <a:pt x="109" y="14"/>
                  </a:cubicBezTo>
                  <a:cubicBezTo>
                    <a:pt x="107" y="14"/>
                    <a:pt x="106" y="18"/>
                    <a:pt x="104" y="19"/>
                  </a:cubicBezTo>
                  <a:cubicBezTo>
                    <a:pt x="103" y="21"/>
                    <a:pt x="101" y="24"/>
                    <a:pt x="99" y="25"/>
                  </a:cubicBezTo>
                  <a:cubicBezTo>
                    <a:pt x="98" y="27"/>
                    <a:pt x="97" y="30"/>
                    <a:pt x="95" y="32"/>
                  </a:cubicBezTo>
                  <a:cubicBezTo>
                    <a:pt x="92" y="36"/>
                    <a:pt x="94" y="40"/>
                    <a:pt x="94" y="44"/>
                  </a:cubicBezTo>
                  <a:cubicBezTo>
                    <a:pt x="94" y="48"/>
                    <a:pt x="96" y="48"/>
                    <a:pt x="92" y="50"/>
                  </a:cubicBezTo>
                  <a:cubicBezTo>
                    <a:pt x="91" y="51"/>
                    <a:pt x="91" y="53"/>
                    <a:pt x="89" y="54"/>
                  </a:cubicBezTo>
                  <a:cubicBezTo>
                    <a:pt x="85" y="56"/>
                    <a:pt x="79" y="56"/>
                    <a:pt x="79" y="61"/>
                  </a:cubicBezTo>
                  <a:cubicBezTo>
                    <a:pt x="79" y="66"/>
                    <a:pt x="79" y="66"/>
                    <a:pt x="75" y="70"/>
                  </a:cubicBezTo>
                  <a:cubicBezTo>
                    <a:pt x="73" y="72"/>
                    <a:pt x="73" y="75"/>
                    <a:pt x="72" y="78"/>
                  </a:cubicBezTo>
                  <a:cubicBezTo>
                    <a:pt x="71" y="80"/>
                    <a:pt x="70" y="80"/>
                    <a:pt x="69" y="81"/>
                  </a:cubicBezTo>
                  <a:cubicBezTo>
                    <a:pt x="68" y="82"/>
                    <a:pt x="67" y="84"/>
                    <a:pt x="67" y="85"/>
                  </a:cubicBezTo>
                  <a:cubicBezTo>
                    <a:pt x="66" y="87"/>
                    <a:pt x="64" y="87"/>
                    <a:pt x="63" y="88"/>
                  </a:cubicBezTo>
                  <a:cubicBezTo>
                    <a:pt x="62" y="89"/>
                    <a:pt x="62" y="92"/>
                    <a:pt x="61" y="93"/>
                  </a:cubicBezTo>
                  <a:cubicBezTo>
                    <a:pt x="58" y="96"/>
                    <a:pt x="57" y="101"/>
                    <a:pt x="56" y="105"/>
                  </a:cubicBezTo>
                  <a:cubicBezTo>
                    <a:pt x="53" y="110"/>
                    <a:pt x="49" y="108"/>
                    <a:pt x="45" y="109"/>
                  </a:cubicBezTo>
                  <a:cubicBezTo>
                    <a:pt x="43" y="110"/>
                    <a:pt x="41" y="113"/>
                    <a:pt x="40" y="115"/>
                  </a:cubicBezTo>
                  <a:cubicBezTo>
                    <a:pt x="40" y="116"/>
                    <a:pt x="41" y="117"/>
                    <a:pt x="40" y="119"/>
                  </a:cubicBezTo>
                  <a:cubicBezTo>
                    <a:pt x="40" y="120"/>
                    <a:pt x="39" y="120"/>
                    <a:pt x="38" y="121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0" y="141"/>
                    <a:pt x="30" y="141"/>
                    <a:pt x="30" y="141"/>
                  </a:cubicBezTo>
                  <a:cubicBezTo>
                    <a:pt x="29" y="149"/>
                    <a:pt x="29" y="149"/>
                    <a:pt x="29" y="149"/>
                  </a:cubicBezTo>
                  <a:cubicBezTo>
                    <a:pt x="23" y="156"/>
                    <a:pt x="23" y="156"/>
                    <a:pt x="23" y="156"/>
                  </a:cubicBezTo>
                  <a:cubicBezTo>
                    <a:pt x="18" y="165"/>
                    <a:pt x="18" y="165"/>
                    <a:pt x="18" y="165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34" y="217"/>
                    <a:pt x="34" y="217"/>
                    <a:pt x="34" y="217"/>
                  </a:cubicBezTo>
                  <a:cubicBezTo>
                    <a:pt x="29" y="226"/>
                    <a:pt x="29" y="226"/>
                    <a:pt x="29" y="226"/>
                  </a:cubicBezTo>
                  <a:cubicBezTo>
                    <a:pt x="29" y="227"/>
                    <a:pt x="28" y="229"/>
                    <a:pt x="28" y="230"/>
                  </a:cubicBezTo>
                  <a:cubicBezTo>
                    <a:pt x="28" y="231"/>
                    <a:pt x="28" y="232"/>
                    <a:pt x="28" y="234"/>
                  </a:cubicBezTo>
                  <a:cubicBezTo>
                    <a:pt x="28" y="236"/>
                    <a:pt x="28" y="240"/>
                    <a:pt x="26" y="241"/>
                  </a:cubicBezTo>
                  <a:cubicBezTo>
                    <a:pt x="24" y="243"/>
                    <a:pt x="26" y="251"/>
                    <a:pt x="27" y="253"/>
                  </a:cubicBezTo>
                  <a:cubicBezTo>
                    <a:pt x="29" y="257"/>
                    <a:pt x="29" y="257"/>
                    <a:pt x="29" y="257"/>
                  </a:cubicBezTo>
                  <a:cubicBezTo>
                    <a:pt x="28" y="260"/>
                    <a:pt x="24" y="265"/>
                    <a:pt x="28" y="267"/>
                  </a:cubicBezTo>
                  <a:cubicBezTo>
                    <a:pt x="32" y="270"/>
                    <a:pt x="30" y="271"/>
                    <a:pt x="26" y="271"/>
                  </a:cubicBezTo>
                  <a:cubicBezTo>
                    <a:pt x="23" y="271"/>
                    <a:pt x="21" y="271"/>
                    <a:pt x="20" y="274"/>
                  </a:cubicBezTo>
                  <a:cubicBezTo>
                    <a:pt x="19" y="275"/>
                    <a:pt x="18" y="280"/>
                    <a:pt x="20" y="281"/>
                  </a:cubicBezTo>
                  <a:cubicBezTo>
                    <a:pt x="23" y="282"/>
                    <a:pt x="25" y="284"/>
                    <a:pt x="24" y="287"/>
                  </a:cubicBezTo>
                  <a:cubicBezTo>
                    <a:pt x="22" y="290"/>
                    <a:pt x="18" y="289"/>
                    <a:pt x="16" y="291"/>
                  </a:cubicBezTo>
                  <a:cubicBezTo>
                    <a:pt x="15" y="293"/>
                    <a:pt x="21" y="295"/>
                    <a:pt x="23" y="295"/>
                  </a:cubicBezTo>
                  <a:cubicBezTo>
                    <a:pt x="27" y="295"/>
                    <a:pt x="23" y="299"/>
                    <a:pt x="25" y="300"/>
                  </a:cubicBezTo>
                  <a:cubicBezTo>
                    <a:pt x="26" y="300"/>
                    <a:pt x="28" y="299"/>
                    <a:pt x="28" y="300"/>
                  </a:cubicBezTo>
                  <a:cubicBezTo>
                    <a:pt x="29" y="302"/>
                    <a:pt x="26" y="304"/>
                    <a:pt x="26" y="306"/>
                  </a:cubicBezTo>
                  <a:cubicBezTo>
                    <a:pt x="25" y="308"/>
                    <a:pt x="26" y="311"/>
                    <a:pt x="26" y="313"/>
                  </a:cubicBezTo>
                  <a:cubicBezTo>
                    <a:pt x="26" y="313"/>
                    <a:pt x="26" y="313"/>
                    <a:pt x="26" y="313"/>
                  </a:cubicBezTo>
                  <a:cubicBezTo>
                    <a:pt x="26" y="313"/>
                    <a:pt x="26" y="313"/>
                    <a:pt x="26" y="313"/>
                  </a:cubicBezTo>
                  <a:cubicBezTo>
                    <a:pt x="32" y="317"/>
                    <a:pt x="34" y="309"/>
                    <a:pt x="39" y="310"/>
                  </a:cubicBezTo>
                  <a:cubicBezTo>
                    <a:pt x="51" y="312"/>
                    <a:pt x="51" y="312"/>
                    <a:pt x="51" y="312"/>
                  </a:cubicBezTo>
                  <a:cubicBezTo>
                    <a:pt x="56" y="312"/>
                    <a:pt x="60" y="315"/>
                    <a:pt x="64" y="316"/>
                  </a:cubicBezTo>
                  <a:cubicBezTo>
                    <a:pt x="64" y="317"/>
                    <a:pt x="66" y="317"/>
                    <a:pt x="67" y="318"/>
                  </a:cubicBezTo>
                  <a:cubicBezTo>
                    <a:pt x="69" y="319"/>
                    <a:pt x="70" y="321"/>
                    <a:pt x="71" y="32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4"/>
            <p:cNvSpPr>
              <a:spLocks/>
            </p:cNvSpPr>
            <p:nvPr/>
          </p:nvSpPr>
          <p:spPr bwMode="auto">
            <a:xfrm>
              <a:off x="4703" y="586"/>
              <a:ext cx="835" cy="977"/>
            </a:xfrm>
            <a:custGeom>
              <a:avLst/>
              <a:gdLst>
                <a:gd name="T0" fmla="*/ 76 w 274"/>
                <a:gd name="T1" fmla="*/ 310 h 322"/>
                <a:gd name="T2" fmla="*/ 101 w 274"/>
                <a:gd name="T3" fmla="*/ 281 h 322"/>
                <a:gd name="T4" fmla="*/ 124 w 274"/>
                <a:gd name="T5" fmla="*/ 293 h 322"/>
                <a:gd name="T6" fmla="*/ 137 w 274"/>
                <a:gd name="T7" fmla="*/ 278 h 322"/>
                <a:gd name="T8" fmla="*/ 170 w 274"/>
                <a:gd name="T9" fmla="*/ 270 h 322"/>
                <a:gd name="T10" fmla="*/ 183 w 274"/>
                <a:gd name="T11" fmla="*/ 272 h 322"/>
                <a:gd name="T12" fmla="*/ 186 w 274"/>
                <a:gd name="T13" fmla="*/ 303 h 322"/>
                <a:gd name="T14" fmla="*/ 200 w 274"/>
                <a:gd name="T15" fmla="*/ 304 h 322"/>
                <a:gd name="T16" fmla="*/ 220 w 274"/>
                <a:gd name="T17" fmla="*/ 284 h 322"/>
                <a:gd name="T18" fmla="*/ 232 w 274"/>
                <a:gd name="T19" fmla="*/ 263 h 322"/>
                <a:gd name="T20" fmla="*/ 254 w 274"/>
                <a:gd name="T21" fmla="*/ 251 h 322"/>
                <a:gd name="T22" fmla="*/ 254 w 274"/>
                <a:gd name="T23" fmla="*/ 211 h 322"/>
                <a:gd name="T24" fmla="*/ 264 w 274"/>
                <a:gd name="T25" fmla="*/ 201 h 322"/>
                <a:gd name="T26" fmla="*/ 273 w 274"/>
                <a:gd name="T27" fmla="*/ 194 h 322"/>
                <a:gd name="T28" fmla="*/ 269 w 274"/>
                <a:gd name="T29" fmla="*/ 188 h 322"/>
                <a:gd name="T30" fmla="*/ 259 w 274"/>
                <a:gd name="T31" fmla="*/ 182 h 322"/>
                <a:gd name="T32" fmla="*/ 247 w 274"/>
                <a:gd name="T33" fmla="*/ 178 h 322"/>
                <a:gd name="T34" fmla="*/ 232 w 274"/>
                <a:gd name="T35" fmla="*/ 170 h 322"/>
                <a:gd name="T36" fmla="*/ 219 w 274"/>
                <a:gd name="T37" fmla="*/ 165 h 322"/>
                <a:gd name="T38" fmla="*/ 196 w 274"/>
                <a:gd name="T39" fmla="*/ 159 h 322"/>
                <a:gd name="T40" fmla="*/ 171 w 274"/>
                <a:gd name="T41" fmla="*/ 166 h 322"/>
                <a:gd name="T42" fmla="*/ 159 w 274"/>
                <a:gd name="T43" fmla="*/ 134 h 322"/>
                <a:gd name="T44" fmla="*/ 155 w 274"/>
                <a:gd name="T45" fmla="*/ 108 h 322"/>
                <a:gd name="T46" fmla="*/ 156 w 274"/>
                <a:gd name="T47" fmla="*/ 77 h 322"/>
                <a:gd name="T48" fmla="*/ 145 w 274"/>
                <a:gd name="T49" fmla="*/ 68 h 322"/>
                <a:gd name="T50" fmla="*/ 135 w 274"/>
                <a:gd name="T51" fmla="*/ 55 h 322"/>
                <a:gd name="T52" fmla="*/ 133 w 274"/>
                <a:gd name="T53" fmla="*/ 37 h 322"/>
                <a:gd name="T54" fmla="*/ 139 w 274"/>
                <a:gd name="T55" fmla="*/ 25 h 322"/>
                <a:gd name="T56" fmla="*/ 128 w 274"/>
                <a:gd name="T57" fmla="*/ 4 h 322"/>
                <a:gd name="T58" fmla="*/ 115 w 274"/>
                <a:gd name="T59" fmla="*/ 11 h 322"/>
                <a:gd name="T60" fmla="*/ 104 w 274"/>
                <a:gd name="T61" fmla="*/ 19 h 322"/>
                <a:gd name="T62" fmla="*/ 94 w 274"/>
                <a:gd name="T63" fmla="*/ 44 h 322"/>
                <a:gd name="T64" fmla="*/ 79 w 274"/>
                <a:gd name="T65" fmla="*/ 61 h 322"/>
                <a:gd name="T66" fmla="*/ 69 w 274"/>
                <a:gd name="T67" fmla="*/ 81 h 322"/>
                <a:gd name="T68" fmla="*/ 61 w 274"/>
                <a:gd name="T69" fmla="*/ 93 h 322"/>
                <a:gd name="T70" fmla="*/ 40 w 274"/>
                <a:gd name="T71" fmla="*/ 115 h 322"/>
                <a:gd name="T72" fmla="*/ 38 w 274"/>
                <a:gd name="T73" fmla="*/ 132 h 322"/>
                <a:gd name="T74" fmla="*/ 23 w 274"/>
                <a:gd name="T75" fmla="*/ 156 h 322"/>
                <a:gd name="T76" fmla="*/ 34 w 274"/>
                <a:gd name="T77" fmla="*/ 217 h 322"/>
                <a:gd name="T78" fmla="*/ 28 w 274"/>
                <a:gd name="T79" fmla="*/ 234 h 322"/>
                <a:gd name="T80" fmla="*/ 29 w 274"/>
                <a:gd name="T81" fmla="*/ 257 h 322"/>
                <a:gd name="T82" fmla="*/ 20 w 274"/>
                <a:gd name="T83" fmla="*/ 274 h 322"/>
                <a:gd name="T84" fmla="*/ 16 w 274"/>
                <a:gd name="T85" fmla="*/ 291 h 322"/>
                <a:gd name="T86" fmla="*/ 28 w 274"/>
                <a:gd name="T87" fmla="*/ 300 h 322"/>
                <a:gd name="T88" fmla="*/ 26 w 274"/>
                <a:gd name="T89" fmla="*/ 313 h 322"/>
                <a:gd name="T90" fmla="*/ 51 w 274"/>
                <a:gd name="T91" fmla="*/ 312 h 322"/>
                <a:gd name="T92" fmla="*/ 71 w 274"/>
                <a:gd name="T93" fmla="*/ 322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74" h="322">
                  <a:moveTo>
                    <a:pt x="71" y="322"/>
                  </a:moveTo>
                  <a:cubicBezTo>
                    <a:pt x="74" y="317"/>
                    <a:pt x="74" y="317"/>
                    <a:pt x="74" y="317"/>
                  </a:cubicBezTo>
                  <a:cubicBezTo>
                    <a:pt x="75" y="317"/>
                    <a:pt x="76" y="312"/>
                    <a:pt x="76" y="310"/>
                  </a:cubicBezTo>
                  <a:cubicBezTo>
                    <a:pt x="77" y="308"/>
                    <a:pt x="79" y="307"/>
                    <a:pt x="80" y="306"/>
                  </a:cubicBezTo>
                  <a:cubicBezTo>
                    <a:pt x="86" y="301"/>
                    <a:pt x="78" y="288"/>
                    <a:pt x="80" y="282"/>
                  </a:cubicBezTo>
                  <a:cubicBezTo>
                    <a:pt x="84" y="272"/>
                    <a:pt x="95" y="276"/>
                    <a:pt x="101" y="281"/>
                  </a:cubicBezTo>
                  <a:cubicBezTo>
                    <a:pt x="101" y="283"/>
                    <a:pt x="99" y="285"/>
                    <a:pt x="99" y="287"/>
                  </a:cubicBezTo>
                  <a:cubicBezTo>
                    <a:pt x="100" y="290"/>
                    <a:pt x="112" y="289"/>
                    <a:pt x="115" y="289"/>
                  </a:cubicBezTo>
                  <a:cubicBezTo>
                    <a:pt x="120" y="289"/>
                    <a:pt x="120" y="289"/>
                    <a:pt x="124" y="293"/>
                  </a:cubicBezTo>
                  <a:cubicBezTo>
                    <a:pt x="126" y="293"/>
                    <a:pt x="126" y="284"/>
                    <a:pt x="128" y="282"/>
                  </a:cubicBezTo>
                  <a:cubicBezTo>
                    <a:pt x="130" y="281"/>
                    <a:pt x="132" y="282"/>
                    <a:pt x="133" y="281"/>
                  </a:cubicBezTo>
                  <a:cubicBezTo>
                    <a:pt x="135" y="280"/>
                    <a:pt x="135" y="278"/>
                    <a:pt x="137" y="278"/>
                  </a:cubicBezTo>
                  <a:cubicBezTo>
                    <a:pt x="142" y="275"/>
                    <a:pt x="146" y="270"/>
                    <a:pt x="149" y="280"/>
                  </a:cubicBezTo>
                  <a:cubicBezTo>
                    <a:pt x="149" y="282"/>
                    <a:pt x="162" y="274"/>
                    <a:pt x="164" y="273"/>
                  </a:cubicBezTo>
                  <a:cubicBezTo>
                    <a:pt x="166" y="270"/>
                    <a:pt x="166" y="270"/>
                    <a:pt x="170" y="270"/>
                  </a:cubicBezTo>
                  <a:cubicBezTo>
                    <a:pt x="173" y="270"/>
                    <a:pt x="173" y="268"/>
                    <a:pt x="175" y="266"/>
                  </a:cubicBezTo>
                  <a:cubicBezTo>
                    <a:pt x="176" y="264"/>
                    <a:pt x="183" y="261"/>
                    <a:pt x="184" y="264"/>
                  </a:cubicBezTo>
                  <a:cubicBezTo>
                    <a:pt x="185" y="268"/>
                    <a:pt x="183" y="268"/>
                    <a:pt x="183" y="272"/>
                  </a:cubicBezTo>
                  <a:cubicBezTo>
                    <a:pt x="182" y="276"/>
                    <a:pt x="187" y="280"/>
                    <a:pt x="185" y="283"/>
                  </a:cubicBezTo>
                  <a:cubicBezTo>
                    <a:pt x="183" y="288"/>
                    <a:pt x="183" y="291"/>
                    <a:pt x="183" y="297"/>
                  </a:cubicBezTo>
                  <a:cubicBezTo>
                    <a:pt x="184" y="300"/>
                    <a:pt x="183" y="301"/>
                    <a:pt x="186" y="303"/>
                  </a:cubicBezTo>
                  <a:cubicBezTo>
                    <a:pt x="187" y="304"/>
                    <a:pt x="189" y="304"/>
                    <a:pt x="190" y="304"/>
                  </a:cubicBezTo>
                  <a:cubicBezTo>
                    <a:pt x="192" y="306"/>
                    <a:pt x="193" y="308"/>
                    <a:pt x="196" y="307"/>
                  </a:cubicBezTo>
                  <a:cubicBezTo>
                    <a:pt x="198" y="307"/>
                    <a:pt x="198" y="305"/>
                    <a:pt x="200" y="304"/>
                  </a:cubicBezTo>
                  <a:cubicBezTo>
                    <a:pt x="202" y="303"/>
                    <a:pt x="207" y="302"/>
                    <a:pt x="208" y="300"/>
                  </a:cubicBezTo>
                  <a:cubicBezTo>
                    <a:pt x="210" y="298"/>
                    <a:pt x="211" y="295"/>
                    <a:pt x="212" y="291"/>
                  </a:cubicBezTo>
                  <a:cubicBezTo>
                    <a:pt x="213" y="287"/>
                    <a:pt x="216" y="284"/>
                    <a:pt x="220" y="284"/>
                  </a:cubicBezTo>
                  <a:cubicBezTo>
                    <a:pt x="223" y="284"/>
                    <a:pt x="226" y="285"/>
                    <a:pt x="228" y="282"/>
                  </a:cubicBezTo>
                  <a:cubicBezTo>
                    <a:pt x="230" y="280"/>
                    <a:pt x="228" y="277"/>
                    <a:pt x="228" y="274"/>
                  </a:cubicBezTo>
                  <a:cubicBezTo>
                    <a:pt x="228" y="272"/>
                    <a:pt x="230" y="264"/>
                    <a:pt x="232" y="263"/>
                  </a:cubicBezTo>
                  <a:cubicBezTo>
                    <a:pt x="234" y="261"/>
                    <a:pt x="240" y="261"/>
                    <a:pt x="243" y="258"/>
                  </a:cubicBezTo>
                  <a:cubicBezTo>
                    <a:pt x="254" y="251"/>
                    <a:pt x="254" y="251"/>
                    <a:pt x="254" y="251"/>
                  </a:cubicBezTo>
                  <a:cubicBezTo>
                    <a:pt x="254" y="251"/>
                    <a:pt x="254" y="251"/>
                    <a:pt x="254" y="251"/>
                  </a:cubicBezTo>
                  <a:cubicBezTo>
                    <a:pt x="251" y="240"/>
                    <a:pt x="251" y="240"/>
                    <a:pt x="251" y="240"/>
                  </a:cubicBezTo>
                  <a:cubicBezTo>
                    <a:pt x="251" y="234"/>
                    <a:pt x="246" y="231"/>
                    <a:pt x="251" y="226"/>
                  </a:cubicBezTo>
                  <a:cubicBezTo>
                    <a:pt x="254" y="222"/>
                    <a:pt x="253" y="215"/>
                    <a:pt x="254" y="211"/>
                  </a:cubicBezTo>
                  <a:cubicBezTo>
                    <a:pt x="255" y="207"/>
                    <a:pt x="257" y="206"/>
                    <a:pt x="259" y="203"/>
                  </a:cubicBezTo>
                  <a:cubicBezTo>
                    <a:pt x="262" y="201"/>
                    <a:pt x="262" y="201"/>
                    <a:pt x="262" y="201"/>
                  </a:cubicBezTo>
                  <a:cubicBezTo>
                    <a:pt x="264" y="201"/>
                    <a:pt x="264" y="201"/>
                    <a:pt x="264" y="201"/>
                  </a:cubicBezTo>
                  <a:cubicBezTo>
                    <a:pt x="265" y="200"/>
                    <a:pt x="265" y="200"/>
                    <a:pt x="265" y="200"/>
                  </a:cubicBezTo>
                  <a:cubicBezTo>
                    <a:pt x="269" y="197"/>
                    <a:pt x="269" y="197"/>
                    <a:pt x="269" y="197"/>
                  </a:cubicBezTo>
                  <a:cubicBezTo>
                    <a:pt x="273" y="194"/>
                    <a:pt x="273" y="194"/>
                    <a:pt x="273" y="194"/>
                  </a:cubicBezTo>
                  <a:cubicBezTo>
                    <a:pt x="274" y="191"/>
                    <a:pt x="274" y="191"/>
                    <a:pt x="274" y="191"/>
                  </a:cubicBezTo>
                  <a:cubicBezTo>
                    <a:pt x="273" y="189"/>
                    <a:pt x="273" y="189"/>
                    <a:pt x="273" y="189"/>
                  </a:cubicBezTo>
                  <a:cubicBezTo>
                    <a:pt x="269" y="188"/>
                    <a:pt x="269" y="188"/>
                    <a:pt x="269" y="188"/>
                  </a:cubicBezTo>
                  <a:cubicBezTo>
                    <a:pt x="265" y="186"/>
                    <a:pt x="265" y="186"/>
                    <a:pt x="265" y="186"/>
                  </a:cubicBezTo>
                  <a:cubicBezTo>
                    <a:pt x="260" y="183"/>
                    <a:pt x="260" y="183"/>
                    <a:pt x="260" y="183"/>
                  </a:cubicBezTo>
                  <a:cubicBezTo>
                    <a:pt x="259" y="182"/>
                    <a:pt x="259" y="182"/>
                    <a:pt x="259" y="182"/>
                  </a:cubicBezTo>
                  <a:cubicBezTo>
                    <a:pt x="256" y="180"/>
                    <a:pt x="256" y="180"/>
                    <a:pt x="256" y="180"/>
                  </a:cubicBezTo>
                  <a:cubicBezTo>
                    <a:pt x="251" y="179"/>
                    <a:pt x="251" y="179"/>
                    <a:pt x="251" y="179"/>
                  </a:cubicBezTo>
                  <a:cubicBezTo>
                    <a:pt x="247" y="178"/>
                    <a:pt x="247" y="178"/>
                    <a:pt x="247" y="178"/>
                  </a:cubicBezTo>
                  <a:cubicBezTo>
                    <a:pt x="243" y="176"/>
                    <a:pt x="243" y="176"/>
                    <a:pt x="243" y="176"/>
                  </a:cubicBezTo>
                  <a:cubicBezTo>
                    <a:pt x="238" y="172"/>
                    <a:pt x="238" y="172"/>
                    <a:pt x="238" y="172"/>
                  </a:cubicBezTo>
                  <a:cubicBezTo>
                    <a:pt x="232" y="170"/>
                    <a:pt x="232" y="170"/>
                    <a:pt x="232" y="170"/>
                  </a:cubicBezTo>
                  <a:cubicBezTo>
                    <a:pt x="229" y="168"/>
                    <a:pt x="229" y="168"/>
                    <a:pt x="229" y="168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19" y="165"/>
                    <a:pt x="219" y="165"/>
                    <a:pt x="219" y="165"/>
                  </a:cubicBezTo>
                  <a:cubicBezTo>
                    <a:pt x="214" y="162"/>
                    <a:pt x="214" y="162"/>
                    <a:pt x="214" y="162"/>
                  </a:cubicBezTo>
                  <a:cubicBezTo>
                    <a:pt x="213" y="161"/>
                    <a:pt x="212" y="161"/>
                    <a:pt x="211" y="160"/>
                  </a:cubicBezTo>
                  <a:cubicBezTo>
                    <a:pt x="206" y="157"/>
                    <a:pt x="202" y="158"/>
                    <a:pt x="196" y="159"/>
                  </a:cubicBezTo>
                  <a:cubicBezTo>
                    <a:pt x="191" y="161"/>
                    <a:pt x="187" y="154"/>
                    <a:pt x="182" y="158"/>
                  </a:cubicBezTo>
                  <a:cubicBezTo>
                    <a:pt x="179" y="160"/>
                    <a:pt x="179" y="163"/>
                    <a:pt x="175" y="165"/>
                  </a:cubicBezTo>
                  <a:cubicBezTo>
                    <a:pt x="174" y="165"/>
                    <a:pt x="171" y="164"/>
                    <a:pt x="171" y="166"/>
                  </a:cubicBezTo>
                  <a:cubicBezTo>
                    <a:pt x="167" y="166"/>
                    <a:pt x="167" y="166"/>
                    <a:pt x="167" y="166"/>
                  </a:cubicBezTo>
                  <a:cubicBezTo>
                    <a:pt x="160" y="166"/>
                    <a:pt x="156" y="158"/>
                    <a:pt x="158" y="152"/>
                  </a:cubicBezTo>
                  <a:cubicBezTo>
                    <a:pt x="160" y="146"/>
                    <a:pt x="163" y="140"/>
                    <a:pt x="159" y="134"/>
                  </a:cubicBezTo>
                  <a:cubicBezTo>
                    <a:pt x="153" y="125"/>
                    <a:pt x="153" y="125"/>
                    <a:pt x="153" y="125"/>
                  </a:cubicBezTo>
                  <a:cubicBezTo>
                    <a:pt x="153" y="121"/>
                    <a:pt x="154" y="119"/>
                    <a:pt x="155" y="115"/>
                  </a:cubicBezTo>
                  <a:cubicBezTo>
                    <a:pt x="156" y="112"/>
                    <a:pt x="156" y="110"/>
                    <a:pt x="155" y="108"/>
                  </a:cubicBezTo>
                  <a:cubicBezTo>
                    <a:pt x="153" y="103"/>
                    <a:pt x="149" y="98"/>
                    <a:pt x="150" y="93"/>
                  </a:cubicBezTo>
                  <a:cubicBezTo>
                    <a:pt x="151" y="90"/>
                    <a:pt x="154" y="85"/>
                    <a:pt x="154" y="83"/>
                  </a:cubicBezTo>
                  <a:cubicBezTo>
                    <a:pt x="156" y="77"/>
                    <a:pt x="156" y="77"/>
                    <a:pt x="156" y="77"/>
                  </a:cubicBezTo>
                  <a:cubicBezTo>
                    <a:pt x="156" y="77"/>
                    <a:pt x="156" y="77"/>
                    <a:pt x="156" y="77"/>
                  </a:cubicBezTo>
                  <a:cubicBezTo>
                    <a:pt x="155" y="77"/>
                    <a:pt x="154" y="76"/>
                    <a:pt x="153" y="76"/>
                  </a:cubicBezTo>
                  <a:cubicBezTo>
                    <a:pt x="153" y="74"/>
                    <a:pt x="146" y="71"/>
                    <a:pt x="145" y="68"/>
                  </a:cubicBezTo>
                  <a:cubicBezTo>
                    <a:pt x="144" y="67"/>
                    <a:pt x="143" y="64"/>
                    <a:pt x="141" y="64"/>
                  </a:cubicBezTo>
                  <a:cubicBezTo>
                    <a:pt x="140" y="63"/>
                    <a:pt x="138" y="64"/>
                    <a:pt x="137" y="63"/>
                  </a:cubicBezTo>
                  <a:cubicBezTo>
                    <a:pt x="136" y="62"/>
                    <a:pt x="136" y="57"/>
                    <a:pt x="135" y="55"/>
                  </a:cubicBezTo>
                  <a:cubicBezTo>
                    <a:pt x="135" y="53"/>
                    <a:pt x="133" y="51"/>
                    <a:pt x="133" y="50"/>
                  </a:cubicBezTo>
                  <a:cubicBezTo>
                    <a:pt x="132" y="46"/>
                    <a:pt x="132" y="47"/>
                    <a:pt x="133" y="44"/>
                  </a:cubicBezTo>
                  <a:cubicBezTo>
                    <a:pt x="133" y="42"/>
                    <a:pt x="135" y="38"/>
                    <a:pt x="133" y="37"/>
                  </a:cubicBezTo>
                  <a:cubicBezTo>
                    <a:pt x="132" y="36"/>
                    <a:pt x="133" y="33"/>
                    <a:pt x="133" y="32"/>
                  </a:cubicBezTo>
                  <a:cubicBezTo>
                    <a:pt x="135" y="31"/>
                    <a:pt x="137" y="32"/>
                    <a:pt x="139" y="32"/>
                  </a:cubicBezTo>
                  <a:cubicBezTo>
                    <a:pt x="141" y="32"/>
                    <a:pt x="139" y="26"/>
                    <a:pt x="139" y="25"/>
                  </a:cubicBezTo>
                  <a:cubicBezTo>
                    <a:pt x="137" y="21"/>
                    <a:pt x="133" y="19"/>
                    <a:pt x="133" y="14"/>
                  </a:cubicBezTo>
                  <a:cubicBezTo>
                    <a:pt x="134" y="13"/>
                    <a:pt x="135" y="12"/>
                    <a:pt x="135" y="11"/>
                  </a:cubicBezTo>
                  <a:cubicBezTo>
                    <a:pt x="131" y="10"/>
                    <a:pt x="129" y="8"/>
                    <a:pt x="128" y="4"/>
                  </a:cubicBezTo>
                  <a:cubicBezTo>
                    <a:pt x="128" y="0"/>
                    <a:pt x="123" y="3"/>
                    <a:pt x="121" y="3"/>
                  </a:cubicBezTo>
                  <a:cubicBezTo>
                    <a:pt x="118" y="3"/>
                    <a:pt x="119" y="7"/>
                    <a:pt x="118" y="8"/>
                  </a:cubicBezTo>
                  <a:cubicBezTo>
                    <a:pt x="117" y="9"/>
                    <a:pt x="115" y="10"/>
                    <a:pt x="115" y="11"/>
                  </a:cubicBezTo>
                  <a:cubicBezTo>
                    <a:pt x="115" y="12"/>
                    <a:pt x="115" y="15"/>
                    <a:pt x="113" y="14"/>
                  </a:cubicBezTo>
                  <a:cubicBezTo>
                    <a:pt x="112" y="14"/>
                    <a:pt x="111" y="14"/>
                    <a:pt x="109" y="14"/>
                  </a:cubicBezTo>
                  <a:cubicBezTo>
                    <a:pt x="107" y="14"/>
                    <a:pt x="106" y="18"/>
                    <a:pt x="104" y="19"/>
                  </a:cubicBezTo>
                  <a:cubicBezTo>
                    <a:pt x="103" y="21"/>
                    <a:pt x="101" y="24"/>
                    <a:pt x="99" y="25"/>
                  </a:cubicBezTo>
                  <a:cubicBezTo>
                    <a:pt x="98" y="27"/>
                    <a:pt x="97" y="30"/>
                    <a:pt x="95" y="32"/>
                  </a:cubicBezTo>
                  <a:cubicBezTo>
                    <a:pt x="92" y="36"/>
                    <a:pt x="94" y="40"/>
                    <a:pt x="94" y="44"/>
                  </a:cubicBezTo>
                  <a:cubicBezTo>
                    <a:pt x="94" y="48"/>
                    <a:pt x="96" y="48"/>
                    <a:pt x="92" y="50"/>
                  </a:cubicBezTo>
                  <a:cubicBezTo>
                    <a:pt x="91" y="51"/>
                    <a:pt x="91" y="53"/>
                    <a:pt x="89" y="54"/>
                  </a:cubicBezTo>
                  <a:cubicBezTo>
                    <a:pt x="85" y="56"/>
                    <a:pt x="79" y="56"/>
                    <a:pt x="79" y="61"/>
                  </a:cubicBezTo>
                  <a:cubicBezTo>
                    <a:pt x="79" y="66"/>
                    <a:pt x="79" y="66"/>
                    <a:pt x="75" y="70"/>
                  </a:cubicBezTo>
                  <a:cubicBezTo>
                    <a:pt x="73" y="72"/>
                    <a:pt x="73" y="75"/>
                    <a:pt x="72" y="78"/>
                  </a:cubicBezTo>
                  <a:cubicBezTo>
                    <a:pt x="71" y="80"/>
                    <a:pt x="70" y="80"/>
                    <a:pt x="69" y="81"/>
                  </a:cubicBezTo>
                  <a:cubicBezTo>
                    <a:pt x="68" y="82"/>
                    <a:pt x="67" y="84"/>
                    <a:pt x="67" y="85"/>
                  </a:cubicBezTo>
                  <a:cubicBezTo>
                    <a:pt x="66" y="87"/>
                    <a:pt x="64" y="87"/>
                    <a:pt x="63" y="88"/>
                  </a:cubicBezTo>
                  <a:cubicBezTo>
                    <a:pt x="62" y="89"/>
                    <a:pt x="62" y="92"/>
                    <a:pt x="61" y="93"/>
                  </a:cubicBezTo>
                  <a:cubicBezTo>
                    <a:pt x="58" y="96"/>
                    <a:pt x="57" y="101"/>
                    <a:pt x="56" y="105"/>
                  </a:cubicBezTo>
                  <a:cubicBezTo>
                    <a:pt x="53" y="110"/>
                    <a:pt x="49" y="108"/>
                    <a:pt x="45" y="109"/>
                  </a:cubicBezTo>
                  <a:cubicBezTo>
                    <a:pt x="43" y="110"/>
                    <a:pt x="41" y="113"/>
                    <a:pt x="40" y="115"/>
                  </a:cubicBezTo>
                  <a:cubicBezTo>
                    <a:pt x="40" y="116"/>
                    <a:pt x="41" y="117"/>
                    <a:pt x="40" y="119"/>
                  </a:cubicBezTo>
                  <a:cubicBezTo>
                    <a:pt x="40" y="120"/>
                    <a:pt x="39" y="120"/>
                    <a:pt x="38" y="121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0" y="141"/>
                    <a:pt x="30" y="141"/>
                    <a:pt x="30" y="141"/>
                  </a:cubicBezTo>
                  <a:cubicBezTo>
                    <a:pt x="29" y="149"/>
                    <a:pt x="29" y="149"/>
                    <a:pt x="29" y="149"/>
                  </a:cubicBezTo>
                  <a:cubicBezTo>
                    <a:pt x="23" y="156"/>
                    <a:pt x="23" y="156"/>
                    <a:pt x="23" y="156"/>
                  </a:cubicBezTo>
                  <a:cubicBezTo>
                    <a:pt x="18" y="165"/>
                    <a:pt x="18" y="165"/>
                    <a:pt x="18" y="165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34" y="217"/>
                    <a:pt x="34" y="217"/>
                    <a:pt x="34" y="217"/>
                  </a:cubicBezTo>
                  <a:cubicBezTo>
                    <a:pt x="29" y="226"/>
                    <a:pt x="29" y="226"/>
                    <a:pt x="29" y="226"/>
                  </a:cubicBezTo>
                  <a:cubicBezTo>
                    <a:pt x="29" y="227"/>
                    <a:pt x="28" y="229"/>
                    <a:pt x="28" y="230"/>
                  </a:cubicBezTo>
                  <a:cubicBezTo>
                    <a:pt x="28" y="231"/>
                    <a:pt x="28" y="232"/>
                    <a:pt x="28" y="234"/>
                  </a:cubicBezTo>
                  <a:cubicBezTo>
                    <a:pt x="28" y="236"/>
                    <a:pt x="28" y="240"/>
                    <a:pt x="26" y="241"/>
                  </a:cubicBezTo>
                  <a:cubicBezTo>
                    <a:pt x="24" y="243"/>
                    <a:pt x="26" y="251"/>
                    <a:pt x="27" y="253"/>
                  </a:cubicBezTo>
                  <a:cubicBezTo>
                    <a:pt x="29" y="257"/>
                    <a:pt x="29" y="257"/>
                    <a:pt x="29" y="257"/>
                  </a:cubicBezTo>
                  <a:cubicBezTo>
                    <a:pt x="28" y="260"/>
                    <a:pt x="24" y="265"/>
                    <a:pt x="28" y="267"/>
                  </a:cubicBezTo>
                  <a:cubicBezTo>
                    <a:pt x="32" y="270"/>
                    <a:pt x="30" y="271"/>
                    <a:pt x="26" y="271"/>
                  </a:cubicBezTo>
                  <a:cubicBezTo>
                    <a:pt x="23" y="271"/>
                    <a:pt x="21" y="271"/>
                    <a:pt x="20" y="274"/>
                  </a:cubicBezTo>
                  <a:cubicBezTo>
                    <a:pt x="19" y="275"/>
                    <a:pt x="18" y="280"/>
                    <a:pt x="20" y="281"/>
                  </a:cubicBezTo>
                  <a:cubicBezTo>
                    <a:pt x="23" y="282"/>
                    <a:pt x="25" y="284"/>
                    <a:pt x="24" y="287"/>
                  </a:cubicBezTo>
                  <a:cubicBezTo>
                    <a:pt x="22" y="290"/>
                    <a:pt x="18" y="289"/>
                    <a:pt x="16" y="291"/>
                  </a:cubicBezTo>
                  <a:cubicBezTo>
                    <a:pt x="15" y="293"/>
                    <a:pt x="21" y="295"/>
                    <a:pt x="23" y="295"/>
                  </a:cubicBezTo>
                  <a:cubicBezTo>
                    <a:pt x="27" y="295"/>
                    <a:pt x="23" y="299"/>
                    <a:pt x="25" y="300"/>
                  </a:cubicBezTo>
                  <a:cubicBezTo>
                    <a:pt x="26" y="300"/>
                    <a:pt x="28" y="299"/>
                    <a:pt x="28" y="300"/>
                  </a:cubicBezTo>
                  <a:cubicBezTo>
                    <a:pt x="29" y="302"/>
                    <a:pt x="26" y="304"/>
                    <a:pt x="26" y="306"/>
                  </a:cubicBezTo>
                  <a:cubicBezTo>
                    <a:pt x="25" y="308"/>
                    <a:pt x="26" y="311"/>
                    <a:pt x="26" y="313"/>
                  </a:cubicBezTo>
                  <a:cubicBezTo>
                    <a:pt x="26" y="313"/>
                    <a:pt x="26" y="313"/>
                    <a:pt x="26" y="313"/>
                  </a:cubicBezTo>
                  <a:cubicBezTo>
                    <a:pt x="26" y="313"/>
                    <a:pt x="26" y="313"/>
                    <a:pt x="26" y="313"/>
                  </a:cubicBezTo>
                  <a:cubicBezTo>
                    <a:pt x="32" y="317"/>
                    <a:pt x="34" y="309"/>
                    <a:pt x="39" y="310"/>
                  </a:cubicBezTo>
                  <a:cubicBezTo>
                    <a:pt x="51" y="312"/>
                    <a:pt x="51" y="312"/>
                    <a:pt x="51" y="312"/>
                  </a:cubicBezTo>
                  <a:cubicBezTo>
                    <a:pt x="56" y="312"/>
                    <a:pt x="60" y="315"/>
                    <a:pt x="64" y="316"/>
                  </a:cubicBezTo>
                  <a:cubicBezTo>
                    <a:pt x="64" y="317"/>
                    <a:pt x="66" y="317"/>
                    <a:pt x="67" y="318"/>
                  </a:cubicBezTo>
                  <a:cubicBezTo>
                    <a:pt x="69" y="319"/>
                    <a:pt x="70" y="321"/>
                    <a:pt x="71" y="322"/>
                  </a:cubicBezTo>
                  <a:close/>
                </a:path>
              </a:pathLst>
            </a:custGeom>
            <a:gradFill>
              <a:gsLst>
                <a:gs pos="0">
                  <a:srgbClr val="31548F">
                    <a:lumMod val="67000"/>
                  </a:srgbClr>
                </a:gs>
                <a:gs pos="48000">
                  <a:srgbClr val="34A3C1"/>
                </a:gs>
                <a:gs pos="100000">
                  <a:srgbClr val="6B71C7"/>
                </a:gs>
              </a:gsLst>
              <a:path path="circle">
                <a:fillToRect l="100000" t="100000"/>
              </a:path>
            </a:gra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5"/>
            <p:cNvSpPr>
              <a:spLocks/>
            </p:cNvSpPr>
            <p:nvPr/>
          </p:nvSpPr>
          <p:spPr bwMode="auto">
            <a:xfrm>
              <a:off x="4920" y="1330"/>
              <a:ext cx="636" cy="549"/>
            </a:xfrm>
            <a:custGeom>
              <a:avLst/>
              <a:gdLst>
                <a:gd name="T0" fmla="*/ 3 w 209"/>
                <a:gd name="T1" fmla="*/ 78 h 181"/>
                <a:gd name="T2" fmla="*/ 19 w 209"/>
                <a:gd name="T3" fmla="*/ 87 h 181"/>
                <a:gd name="T4" fmla="*/ 13 w 209"/>
                <a:gd name="T5" fmla="*/ 100 h 181"/>
                <a:gd name="T6" fmla="*/ 14 w 209"/>
                <a:gd name="T7" fmla="*/ 119 h 181"/>
                <a:gd name="T8" fmla="*/ 11 w 209"/>
                <a:gd name="T9" fmla="*/ 148 h 181"/>
                <a:gd name="T10" fmla="*/ 16 w 209"/>
                <a:gd name="T11" fmla="*/ 145 h 181"/>
                <a:gd name="T12" fmla="*/ 21 w 209"/>
                <a:gd name="T13" fmla="*/ 160 h 181"/>
                <a:gd name="T14" fmla="*/ 12 w 209"/>
                <a:gd name="T15" fmla="*/ 165 h 181"/>
                <a:gd name="T16" fmla="*/ 7 w 209"/>
                <a:gd name="T17" fmla="*/ 173 h 181"/>
                <a:gd name="T18" fmla="*/ 26 w 209"/>
                <a:gd name="T19" fmla="*/ 175 h 181"/>
                <a:gd name="T20" fmla="*/ 39 w 209"/>
                <a:gd name="T21" fmla="*/ 180 h 181"/>
                <a:gd name="T22" fmla="*/ 71 w 209"/>
                <a:gd name="T23" fmla="*/ 173 h 181"/>
                <a:gd name="T24" fmla="*/ 82 w 209"/>
                <a:gd name="T25" fmla="*/ 172 h 181"/>
                <a:gd name="T26" fmla="*/ 84 w 209"/>
                <a:gd name="T27" fmla="*/ 163 h 181"/>
                <a:gd name="T28" fmla="*/ 77 w 209"/>
                <a:gd name="T29" fmla="*/ 152 h 181"/>
                <a:gd name="T30" fmla="*/ 78 w 209"/>
                <a:gd name="T31" fmla="*/ 135 h 181"/>
                <a:gd name="T32" fmla="*/ 75 w 209"/>
                <a:gd name="T33" fmla="*/ 120 h 181"/>
                <a:gd name="T34" fmla="*/ 92 w 209"/>
                <a:gd name="T35" fmla="*/ 126 h 181"/>
                <a:gd name="T36" fmla="*/ 114 w 209"/>
                <a:gd name="T37" fmla="*/ 129 h 181"/>
                <a:gd name="T38" fmla="*/ 129 w 209"/>
                <a:gd name="T39" fmla="*/ 122 h 181"/>
                <a:gd name="T40" fmla="*/ 147 w 209"/>
                <a:gd name="T41" fmla="*/ 113 h 181"/>
                <a:gd name="T42" fmla="*/ 164 w 209"/>
                <a:gd name="T43" fmla="*/ 104 h 181"/>
                <a:gd name="T44" fmla="*/ 177 w 209"/>
                <a:gd name="T45" fmla="*/ 95 h 181"/>
                <a:gd name="T46" fmla="*/ 173 w 209"/>
                <a:gd name="T47" fmla="*/ 81 h 181"/>
                <a:gd name="T48" fmla="*/ 168 w 209"/>
                <a:gd name="T49" fmla="*/ 74 h 181"/>
                <a:gd name="T50" fmla="*/ 181 w 209"/>
                <a:gd name="T51" fmla="*/ 70 h 181"/>
                <a:gd name="T52" fmla="*/ 187 w 209"/>
                <a:gd name="T53" fmla="*/ 62 h 181"/>
                <a:gd name="T54" fmla="*/ 192 w 209"/>
                <a:gd name="T55" fmla="*/ 62 h 181"/>
                <a:gd name="T56" fmla="*/ 189 w 209"/>
                <a:gd name="T57" fmla="*/ 46 h 181"/>
                <a:gd name="T58" fmla="*/ 199 w 209"/>
                <a:gd name="T59" fmla="*/ 38 h 181"/>
                <a:gd name="T60" fmla="*/ 207 w 209"/>
                <a:gd name="T61" fmla="*/ 21 h 181"/>
                <a:gd name="T62" fmla="*/ 194 w 209"/>
                <a:gd name="T63" fmla="*/ 1 h 181"/>
                <a:gd name="T64" fmla="*/ 183 w 209"/>
                <a:gd name="T65" fmla="*/ 6 h 181"/>
                <a:gd name="T66" fmla="*/ 161 w 209"/>
                <a:gd name="T67" fmla="*/ 18 h 181"/>
                <a:gd name="T68" fmla="*/ 157 w 209"/>
                <a:gd name="T69" fmla="*/ 37 h 181"/>
                <a:gd name="T70" fmla="*/ 141 w 209"/>
                <a:gd name="T71" fmla="*/ 46 h 181"/>
                <a:gd name="T72" fmla="*/ 129 w 209"/>
                <a:gd name="T73" fmla="*/ 59 h 181"/>
                <a:gd name="T74" fmla="*/ 119 w 209"/>
                <a:gd name="T75" fmla="*/ 59 h 181"/>
                <a:gd name="T76" fmla="*/ 112 w 209"/>
                <a:gd name="T77" fmla="*/ 51 h 181"/>
                <a:gd name="T78" fmla="*/ 112 w 209"/>
                <a:gd name="T79" fmla="*/ 26 h 181"/>
                <a:gd name="T80" fmla="*/ 104 w 209"/>
                <a:gd name="T81" fmla="*/ 20 h 181"/>
                <a:gd name="T82" fmla="*/ 93 w 209"/>
                <a:gd name="T83" fmla="*/ 28 h 181"/>
                <a:gd name="T84" fmla="*/ 66 w 209"/>
                <a:gd name="T85" fmla="*/ 32 h 181"/>
                <a:gd name="T86" fmla="*/ 57 w 209"/>
                <a:gd name="T87" fmla="*/ 37 h 181"/>
                <a:gd name="T88" fmla="*/ 44 w 209"/>
                <a:gd name="T89" fmla="*/ 43 h 181"/>
                <a:gd name="T90" fmla="*/ 30 w 209"/>
                <a:gd name="T91" fmla="*/ 36 h 181"/>
                <a:gd name="T92" fmla="*/ 9 w 209"/>
                <a:gd name="T93" fmla="*/ 60 h 181"/>
                <a:gd name="T94" fmla="*/ 3 w 209"/>
                <a:gd name="T95" fmla="*/ 72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181">
                  <a:moveTo>
                    <a:pt x="0" y="77"/>
                  </a:moveTo>
                  <a:cubicBezTo>
                    <a:pt x="1" y="77"/>
                    <a:pt x="2" y="78"/>
                    <a:pt x="3" y="78"/>
                  </a:cubicBezTo>
                  <a:cubicBezTo>
                    <a:pt x="6" y="80"/>
                    <a:pt x="8" y="81"/>
                    <a:pt x="11" y="82"/>
                  </a:cubicBezTo>
                  <a:cubicBezTo>
                    <a:pt x="14" y="85"/>
                    <a:pt x="17" y="82"/>
                    <a:pt x="19" y="87"/>
                  </a:cubicBezTo>
                  <a:cubicBezTo>
                    <a:pt x="19" y="90"/>
                    <a:pt x="22" y="93"/>
                    <a:pt x="21" y="97"/>
                  </a:cubicBezTo>
                  <a:cubicBezTo>
                    <a:pt x="19" y="101"/>
                    <a:pt x="17" y="99"/>
                    <a:pt x="13" y="100"/>
                  </a:cubicBezTo>
                  <a:cubicBezTo>
                    <a:pt x="9" y="101"/>
                    <a:pt x="10" y="103"/>
                    <a:pt x="11" y="106"/>
                  </a:cubicBezTo>
                  <a:cubicBezTo>
                    <a:pt x="13" y="110"/>
                    <a:pt x="13" y="115"/>
                    <a:pt x="14" y="119"/>
                  </a:cubicBezTo>
                  <a:cubicBezTo>
                    <a:pt x="14" y="126"/>
                    <a:pt x="13" y="131"/>
                    <a:pt x="12" y="138"/>
                  </a:cubicBezTo>
                  <a:cubicBezTo>
                    <a:pt x="11" y="141"/>
                    <a:pt x="11" y="145"/>
                    <a:pt x="11" y="148"/>
                  </a:cubicBezTo>
                  <a:cubicBezTo>
                    <a:pt x="11" y="148"/>
                    <a:pt x="11" y="148"/>
                    <a:pt x="12" y="148"/>
                  </a:cubicBezTo>
                  <a:cubicBezTo>
                    <a:pt x="12" y="148"/>
                    <a:pt x="16" y="145"/>
                    <a:pt x="16" y="145"/>
                  </a:cubicBezTo>
                  <a:cubicBezTo>
                    <a:pt x="19" y="146"/>
                    <a:pt x="21" y="150"/>
                    <a:pt x="22" y="153"/>
                  </a:cubicBezTo>
                  <a:cubicBezTo>
                    <a:pt x="22" y="155"/>
                    <a:pt x="21" y="158"/>
                    <a:pt x="21" y="160"/>
                  </a:cubicBezTo>
                  <a:cubicBezTo>
                    <a:pt x="19" y="161"/>
                    <a:pt x="18" y="159"/>
                    <a:pt x="16" y="158"/>
                  </a:cubicBezTo>
                  <a:cubicBezTo>
                    <a:pt x="15" y="157"/>
                    <a:pt x="13" y="164"/>
                    <a:pt x="12" y="165"/>
                  </a:cubicBezTo>
                  <a:cubicBezTo>
                    <a:pt x="11" y="167"/>
                    <a:pt x="9" y="171"/>
                    <a:pt x="7" y="173"/>
                  </a:cubicBezTo>
                  <a:cubicBezTo>
                    <a:pt x="7" y="173"/>
                    <a:pt x="7" y="173"/>
                    <a:pt x="7" y="173"/>
                  </a:cubicBezTo>
                  <a:cubicBezTo>
                    <a:pt x="13" y="174"/>
                    <a:pt x="13" y="174"/>
                    <a:pt x="13" y="174"/>
                  </a:cubicBezTo>
                  <a:cubicBezTo>
                    <a:pt x="17" y="175"/>
                    <a:pt x="21" y="174"/>
                    <a:pt x="26" y="175"/>
                  </a:cubicBezTo>
                  <a:cubicBezTo>
                    <a:pt x="29" y="175"/>
                    <a:pt x="32" y="176"/>
                    <a:pt x="35" y="176"/>
                  </a:cubicBezTo>
                  <a:cubicBezTo>
                    <a:pt x="38" y="176"/>
                    <a:pt x="38" y="178"/>
                    <a:pt x="39" y="180"/>
                  </a:cubicBezTo>
                  <a:cubicBezTo>
                    <a:pt x="40" y="181"/>
                    <a:pt x="60" y="181"/>
                    <a:pt x="61" y="179"/>
                  </a:cubicBezTo>
                  <a:cubicBezTo>
                    <a:pt x="65" y="179"/>
                    <a:pt x="68" y="175"/>
                    <a:pt x="71" y="173"/>
                  </a:cubicBezTo>
                  <a:cubicBezTo>
                    <a:pt x="73" y="172"/>
                    <a:pt x="77" y="170"/>
                    <a:pt x="80" y="171"/>
                  </a:cubicBezTo>
                  <a:cubicBezTo>
                    <a:pt x="82" y="172"/>
                    <a:pt x="82" y="172"/>
                    <a:pt x="82" y="172"/>
                  </a:cubicBezTo>
                  <a:cubicBezTo>
                    <a:pt x="82" y="172"/>
                    <a:pt x="82" y="172"/>
                    <a:pt x="82" y="172"/>
                  </a:cubicBezTo>
                  <a:cubicBezTo>
                    <a:pt x="84" y="171"/>
                    <a:pt x="84" y="164"/>
                    <a:pt x="84" y="163"/>
                  </a:cubicBezTo>
                  <a:cubicBezTo>
                    <a:pt x="84" y="160"/>
                    <a:pt x="80" y="159"/>
                    <a:pt x="78" y="156"/>
                  </a:cubicBezTo>
                  <a:cubicBezTo>
                    <a:pt x="78" y="156"/>
                    <a:pt x="76" y="153"/>
                    <a:pt x="77" y="152"/>
                  </a:cubicBezTo>
                  <a:cubicBezTo>
                    <a:pt x="77" y="151"/>
                    <a:pt x="78" y="151"/>
                    <a:pt x="79" y="150"/>
                  </a:cubicBezTo>
                  <a:cubicBezTo>
                    <a:pt x="80" y="146"/>
                    <a:pt x="80" y="139"/>
                    <a:pt x="78" y="135"/>
                  </a:cubicBezTo>
                  <a:cubicBezTo>
                    <a:pt x="75" y="132"/>
                    <a:pt x="72" y="130"/>
                    <a:pt x="70" y="125"/>
                  </a:cubicBezTo>
                  <a:cubicBezTo>
                    <a:pt x="70" y="123"/>
                    <a:pt x="74" y="121"/>
                    <a:pt x="75" y="120"/>
                  </a:cubicBezTo>
                  <a:cubicBezTo>
                    <a:pt x="78" y="119"/>
                    <a:pt x="81" y="115"/>
                    <a:pt x="83" y="118"/>
                  </a:cubicBezTo>
                  <a:cubicBezTo>
                    <a:pt x="86" y="121"/>
                    <a:pt x="88" y="126"/>
                    <a:pt x="92" y="126"/>
                  </a:cubicBezTo>
                  <a:cubicBezTo>
                    <a:pt x="95" y="127"/>
                    <a:pt x="97" y="126"/>
                    <a:pt x="99" y="126"/>
                  </a:cubicBezTo>
                  <a:cubicBezTo>
                    <a:pt x="105" y="127"/>
                    <a:pt x="108" y="126"/>
                    <a:pt x="114" y="129"/>
                  </a:cubicBezTo>
                  <a:cubicBezTo>
                    <a:pt x="118" y="132"/>
                    <a:pt x="120" y="125"/>
                    <a:pt x="122" y="123"/>
                  </a:cubicBezTo>
                  <a:cubicBezTo>
                    <a:pt x="124" y="121"/>
                    <a:pt x="126" y="122"/>
                    <a:pt x="129" y="122"/>
                  </a:cubicBezTo>
                  <a:cubicBezTo>
                    <a:pt x="132" y="121"/>
                    <a:pt x="138" y="119"/>
                    <a:pt x="140" y="121"/>
                  </a:cubicBezTo>
                  <a:cubicBezTo>
                    <a:pt x="142" y="125"/>
                    <a:pt x="145" y="115"/>
                    <a:pt x="147" y="113"/>
                  </a:cubicBezTo>
                  <a:cubicBezTo>
                    <a:pt x="148" y="110"/>
                    <a:pt x="149" y="111"/>
                    <a:pt x="152" y="110"/>
                  </a:cubicBezTo>
                  <a:cubicBezTo>
                    <a:pt x="157" y="108"/>
                    <a:pt x="160" y="106"/>
                    <a:pt x="164" y="104"/>
                  </a:cubicBezTo>
                  <a:cubicBezTo>
                    <a:pt x="168" y="102"/>
                    <a:pt x="169" y="99"/>
                    <a:pt x="172" y="98"/>
                  </a:cubicBezTo>
                  <a:cubicBezTo>
                    <a:pt x="173" y="97"/>
                    <a:pt x="175" y="96"/>
                    <a:pt x="177" y="95"/>
                  </a:cubicBezTo>
                  <a:cubicBezTo>
                    <a:pt x="182" y="94"/>
                    <a:pt x="181" y="94"/>
                    <a:pt x="182" y="89"/>
                  </a:cubicBezTo>
                  <a:cubicBezTo>
                    <a:pt x="182" y="83"/>
                    <a:pt x="177" y="84"/>
                    <a:pt x="173" y="81"/>
                  </a:cubicBezTo>
                  <a:cubicBezTo>
                    <a:pt x="171" y="80"/>
                    <a:pt x="170" y="77"/>
                    <a:pt x="168" y="76"/>
                  </a:cubicBezTo>
                  <a:cubicBezTo>
                    <a:pt x="166" y="76"/>
                    <a:pt x="166" y="75"/>
                    <a:pt x="168" y="74"/>
                  </a:cubicBezTo>
                  <a:cubicBezTo>
                    <a:pt x="168" y="74"/>
                    <a:pt x="170" y="73"/>
                    <a:pt x="170" y="72"/>
                  </a:cubicBezTo>
                  <a:cubicBezTo>
                    <a:pt x="175" y="69"/>
                    <a:pt x="175" y="69"/>
                    <a:pt x="181" y="70"/>
                  </a:cubicBezTo>
                  <a:cubicBezTo>
                    <a:pt x="183" y="71"/>
                    <a:pt x="183" y="69"/>
                    <a:pt x="184" y="67"/>
                  </a:cubicBezTo>
                  <a:cubicBezTo>
                    <a:pt x="185" y="65"/>
                    <a:pt x="187" y="63"/>
                    <a:pt x="187" y="62"/>
                  </a:cubicBezTo>
                  <a:cubicBezTo>
                    <a:pt x="192" y="62"/>
                    <a:pt x="192" y="62"/>
                    <a:pt x="192" y="62"/>
                  </a:cubicBezTo>
                  <a:cubicBezTo>
                    <a:pt x="192" y="62"/>
                    <a:pt x="192" y="62"/>
                    <a:pt x="192" y="62"/>
                  </a:cubicBezTo>
                  <a:cubicBezTo>
                    <a:pt x="193" y="61"/>
                    <a:pt x="193" y="54"/>
                    <a:pt x="192" y="52"/>
                  </a:cubicBezTo>
                  <a:cubicBezTo>
                    <a:pt x="191" y="50"/>
                    <a:pt x="185" y="50"/>
                    <a:pt x="189" y="46"/>
                  </a:cubicBezTo>
                  <a:cubicBezTo>
                    <a:pt x="190" y="45"/>
                    <a:pt x="191" y="43"/>
                    <a:pt x="192" y="43"/>
                  </a:cubicBezTo>
                  <a:cubicBezTo>
                    <a:pt x="196" y="43"/>
                    <a:pt x="198" y="42"/>
                    <a:pt x="199" y="38"/>
                  </a:cubicBezTo>
                  <a:cubicBezTo>
                    <a:pt x="201" y="35"/>
                    <a:pt x="205" y="33"/>
                    <a:pt x="206" y="30"/>
                  </a:cubicBezTo>
                  <a:cubicBezTo>
                    <a:pt x="207" y="28"/>
                    <a:pt x="206" y="24"/>
                    <a:pt x="207" y="21"/>
                  </a:cubicBezTo>
                  <a:cubicBezTo>
                    <a:pt x="208" y="14"/>
                    <a:pt x="209" y="10"/>
                    <a:pt x="205" y="3"/>
                  </a:cubicBezTo>
                  <a:cubicBezTo>
                    <a:pt x="203" y="0"/>
                    <a:pt x="198" y="0"/>
                    <a:pt x="194" y="1"/>
                  </a:cubicBezTo>
                  <a:cubicBezTo>
                    <a:pt x="183" y="6"/>
                    <a:pt x="183" y="6"/>
                    <a:pt x="183" y="6"/>
                  </a:cubicBezTo>
                  <a:cubicBezTo>
                    <a:pt x="183" y="6"/>
                    <a:pt x="183" y="6"/>
                    <a:pt x="183" y="6"/>
                  </a:cubicBezTo>
                  <a:cubicBezTo>
                    <a:pt x="172" y="13"/>
                    <a:pt x="172" y="13"/>
                    <a:pt x="172" y="13"/>
                  </a:cubicBezTo>
                  <a:cubicBezTo>
                    <a:pt x="170" y="16"/>
                    <a:pt x="164" y="16"/>
                    <a:pt x="161" y="18"/>
                  </a:cubicBezTo>
                  <a:cubicBezTo>
                    <a:pt x="159" y="19"/>
                    <a:pt x="158" y="27"/>
                    <a:pt x="158" y="29"/>
                  </a:cubicBezTo>
                  <a:cubicBezTo>
                    <a:pt x="158" y="32"/>
                    <a:pt x="159" y="35"/>
                    <a:pt x="157" y="37"/>
                  </a:cubicBezTo>
                  <a:cubicBezTo>
                    <a:pt x="155" y="39"/>
                    <a:pt x="152" y="39"/>
                    <a:pt x="149" y="39"/>
                  </a:cubicBezTo>
                  <a:cubicBezTo>
                    <a:pt x="145" y="39"/>
                    <a:pt x="142" y="42"/>
                    <a:pt x="141" y="46"/>
                  </a:cubicBezTo>
                  <a:cubicBezTo>
                    <a:pt x="141" y="49"/>
                    <a:pt x="139" y="52"/>
                    <a:pt x="137" y="55"/>
                  </a:cubicBezTo>
                  <a:cubicBezTo>
                    <a:pt x="136" y="57"/>
                    <a:pt x="131" y="57"/>
                    <a:pt x="129" y="59"/>
                  </a:cubicBezTo>
                  <a:cubicBezTo>
                    <a:pt x="128" y="59"/>
                    <a:pt x="127" y="62"/>
                    <a:pt x="125" y="62"/>
                  </a:cubicBezTo>
                  <a:cubicBezTo>
                    <a:pt x="122" y="62"/>
                    <a:pt x="121" y="60"/>
                    <a:pt x="119" y="59"/>
                  </a:cubicBezTo>
                  <a:cubicBezTo>
                    <a:pt x="118" y="59"/>
                    <a:pt x="116" y="58"/>
                    <a:pt x="115" y="57"/>
                  </a:cubicBezTo>
                  <a:cubicBezTo>
                    <a:pt x="112" y="56"/>
                    <a:pt x="113" y="54"/>
                    <a:pt x="112" y="51"/>
                  </a:cubicBezTo>
                  <a:cubicBezTo>
                    <a:pt x="112" y="46"/>
                    <a:pt x="112" y="43"/>
                    <a:pt x="114" y="38"/>
                  </a:cubicBezTo>
                  <a:cubicBezTo>
                    <a:pt x="116" y="35"/>
                    <a:pt x="111" y="30"/>
                    <a:pt x="112" y="26"/>
                  </a:cubicBezTo>
                  <a:cubicBezTo>
                    <a:pt x="112" y="23"/>
                    <a:pt x="114" y="22"/>
                    <a:pt x="113" y="18"/>
                  </a:cubicBezTo>
                  <a:cubicBezTo>
                    <a:pt x="112" y="16"/>
                    <a:pt x="105" y="19"/>
                    <a:pt x="104" y="20"/>
                  </a:cubicBezTo>
                  <a:cubicBezTo>
                    <a:pt x="103" y="23"/>
                    <a:pt x="103" y="25"/>
                    <a:pt x="99" y="25"/>
                  </a:cubicBezTo>
                  <a:cubicBezTo>
                    <a:pt x="95" y="25"/>
                    <a:pt x="95" y="25"/>
                    <a:pt x="93" y="28"/>
                  </a:cubicBezTo>
                  <a:cubicBezTo>
                    <a:pt x="91" y="29"/>
                    <a:pt x="78" y="37"/>
                    <a:pt x="78" y="34"/>
                  </a:cubicBezTo>
                  <a:cubicBezTo>
                    <a:pt x="75" y="25"/>
                    <a:pt x="71" y="30"/>
                    <a:pt x="66" y="32"/>
                  </a:cubicBezTo>
                  <a:cubicBezTo>
                    <a:pt x="64" y="33"/>
                    <a:pt x="64" y="35"/>
                    <a:pt x="62" y="36"/>
                  </a:cubicBezTo>
                  <a:cubicBezTo>
                    <a:pt x="61" y="37"/>
                    <a:pt x="59" y="36"/>
                    <a:pt x="57" y="37"/>
                  </a:cubicBezTo>
                  <a:cubicBezTo>
                    <a:pt x="55" y="39"/>
                    <a:pt x="55" y="47"/>
                    <a:pt x="53" y="48"/>
                  </a:cubicBezTo>
                  <a:cubicBezTo>
                    <a:pt x="49" y="44"/>
                    <a:pt x="49" y="44"/>
                    <a:pt x="44" y="43"/>
                  </a:cubicBezTo>
                  <a:cubicBezTo>
                    <a:pt x="41" y="43"/>
                    <a:pt x="29" y="45"/>
                    <a:pt x="28" y="42"/>
                  </a:cubicBezTo>
                  <a:cubicBezTo>
                    <a:pt x="28" y="40"/>
                    <a:pt x="30" y="38"/>
                    <a:pt x="30" y="36"/>
                  </a:cubicBezTo>
                  <a:cubicBezTo>
                    <a:pt x="24" y="31"/>
                    <a:pt x="13" y="27"/>
                    <a:pt x="9" y="37"/>
                  </a:cubicBezTo>
                  <a:cubicBezTo>
                    <a:pt x="7" y="43"/>
                    <a:pt x="15" y="56"/>
                    <a:pt x="9" y="60"/>
                  </a:cubicBezTo>
                  <a:cubicBezTo>
                    <a:pt x="7" y="61"/>
                    <a:pt x="6" y="63"/>
                    <a:pt x="5" y="65"/>
                  </a:cubicBezTo>
                  <a:cubicBezTo>
                    <a:pt x="5" y="66"/>
                    <a:pt x="4" y="71"/>
                    <a:pt x="3" y="72"/>
                  </a:cubicBezTo>
                  <a:cubicBezTo>
                    <a:pt x="0" y="77"/>
                    <a:pt x="0" y="77"/>
                    <a:pt x="0" y="7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6"/>
            <p:cNvSpPr>
              <a:spLocks/>
            </p:cNvSpPr>
            <p:nvPr/>
          </p:nvSpPr>
          <p:spPr bwMode="auto">
            <a:xfrm>
              <a:off x="4920" y="1330"/>
              <a:ext cx="636" cy="549"/>
            </a:xfrm>
            <a:custGeom>
              <a:avLst/>
              <a:gdLst>
                <a:gd name="T0" fmla="*/ 3 w 209"/>
                <a:gd name="T1" fmla="*/ 78 h 181"/>
                <a:gd name="T2" fmla="*/ 19 w 209"/>
                <a:gd name="T3" fmla="*/ 87 h 181"/>
                <a:gd name="T4" fmla="*/ 13 w 209"/>
                <a:gd name="T5" fmla="*/ 100 h 181"/>
                <a:gd name="T6" fmla="*/ 14 w 209"/>
                <a:gd name="T7" fmla="*/ 119 h 181"/>
                <a:gd name="T8" fmla="*/ 11 w 209"/>
                <a:gd name="T9" fmla="*/ 148 h 181"/>
                <a:gd name="T10" fmla="*/ 16 w 209"/>
                <a:gd name="T11" fmla="*/ 145 h 181"/>
                <a:gd name="T12" fmla="*/ 21 w 209"/>
                <a:gd name="T13" fmla="*/ 160 h 181"/>
                <a:gd name="T14" fmla="*/ 12 w 209"/>
                <a:gd name="T15" fmla="*/ 165 h 181"/>
                <a:gd name="T16" fmla="*/ 7 w 209"/>
                <a:gd name="T17" fmla="*/ 173 h 181"/>
                <a:gd name="T18" fmla="*/ 26 w 209"/>
                <a:gd name="T19" fmla="*/ 175 h 181"/>
                <a:gd name="T20" fmla="*/ 39 w 209"/>
                <a:gd name="T21" fmla="*/ 180 h 181"/>
                <a:gd name="T22" fmla="*/ 71 w 209"/>
                <a:gd name="T23" fmla="*/ 173 h 181"/>
                <a:gd name="T24" fmla="*/ 82 w 209"/>
                <a:gd name="T25" fmla="*/ 172 h 181"/>
                <a:gd name="T26" fmla="*/ 84 w 209"/>
                <a:gd name="T27" fmla="*/ 163 h 181"/>
                <a:gd name="T28" fmla="*/ 77 w 209"/>
                <a:gd name="T29" fmla="*/ 152 h 181"/>
                <a:gd name="T30" fmla="*/ 78 w 209"/>
                <a:gd name="T31" fmla="*/ 135 h 181"/>
                <a:gd name="T32" fmla="*/ 75 w 209"/>
                <a:gd name="T33" fmla="*/ 120 h 181"/>
                <a:gd name="T34" fmla="*/ 92 w 209"/>
                <a:gd name="T35" fmla="*/ 126 h 181"/>
                <a:gd name="T36" fmla="*/ 114 w 209"/>
                <a:gd name="T37" fmla="*/ 129 h 181"/>
                <a:gd name="T38" fmla="*/ 129 w 209"/>
                <a:gd name="T39" fmla="*/ 122 h 181"/>
                <a:gd name="T40" fmla="*/ 147 w 209"/>
                <a:gd name="T41" fmla="*/ 113 h 181"/>
                <a:gd name="T42" fmla="*/ 164 w 209"/>
                <a:gd name="T43" fmla="*/ 104 h 181"/>
                <a:gd name="T44" fmla="*/ 177 w 209"/>
                <a:gd name="T45" fmla="*/ 95 h 181"/>
                <a:gd name="T46" fmla="*/ 173 w 209"/>
                <a:gd name="T47" fmla="*/ 81 h 181"/>
                <a:gd name="T48" fmla="*/ 168 w 209"/>
                <a:gd name="T49" fmla="*/ 74 h 181"/>
                <a:gd name="T50" fmla="*/ 181 w 209"/>
                <a:gd name="T51" fmla="*/ 70 h 181"/>
                <a:gd name="T52" fmla="*/ 187 w 209"/>
                <a:gd name="T53" fmla="*/ 62 h 181"/>
                <a:gd name="T54" fmla="*/ 192 w 209"/>
                <a:gd name="T55" fmla="*/ 62 h 181"/>
                <a:gd name="T56" fmla="*/ 189 w 209"/>
                <a:gd name="T57" fmla="*/ 46 h 181"/>
                <a:gd name="T58" fmla="*/ 199 w 209"/>
                <a:gd name="T59" fmla="*/ 38 h 181"/>
                <a:gd name="T60" fmla="*/ 207 w 209"/>
                <a:gd name="T61" fmla="*/ 21 h 181"/>
                <a:gd name="T62" fmla="*/ 194 w 209"/>
                <a:gd name="T63" fmla="*/ 1 h 181"/>
                <a:gd name="T64" fmla="*/ 183 w 209"/>
                <a:gd name="T65" fmla="*/ 6 h 181"/>
                <a:gd name="T66" fmla="*/ 161 w 209"/>
                <a:gd name="T67" fmla="*/ 18 h 181"/>
                <a:gd name="T68" fmla="*/ 157 w 209"/>
                <a:gd name="T69" fmla="*/ 37 h 181"/>
                <a:gd name="T70" fmla="*/ 141 w 209"/>
                <a:gd name="T71" fmla="*/ 46 h 181"/>
                <a:gd name="T72" fmla="*/ 129 w 209"/>
                <a:gd name="T73" fmla="*/ 59 h 181"/>
                <a:gd name="T74" fmla="*/ 119 w 209"/>
                <a:gd name="T75" fmla="*/ 59 h 181"/>
                <a:gd name="T76" fmla="*/ 112 w 209"/>
                <a:gd name="T77" fmla="*/ 51 h 181"/>
                <a:gd name="T78" fmla="*/ 112 w 209"/>
                <a:gd name="T79" fmla="*/ 26 h 181"/>
                <a:gd name="T80" fmla="*/ 104 w 209"/>
                <a:gd name="T81" fmla="*/ 20 h 181"/>
                <a:gd name="T82" fmla="*/ 93 w 209"/>
                <a:gd name="T83" fmla="*/ 28 h 181"/>
                <a:gd name="T84" fmla="*/ 66 w 209"/>
                <a:gd name="T85" fmla="*/ 32 h 181"/>
                <a:gd name="T86" fmla="*/ 57 w 209"/>
                <a:gd name="T87" fmla="*/ 37 h 181"/>
                <a:gd name="T88" fmla="*/ 44 w 209"/>
                <a:gd name="T89" fmla="*/ 43 h 181"/>
                <a:gd name="T90" fmla="*/ 30 w 209"/>
                <a:gd name="T91" fmla="*/ 36 h 181"/>
                <a:gd name="T92" fmla="*/ 9 w 209"/>
                <a:gd name="T93" fmla="*/ 60 h 181"/>
                <a:gd name="T94" fmla="*/ 3 w 209"/>
                <a:gd name="T95" fmla="*/ 72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9" h="181">
                  <a:moveTo>
                    <a:pt x="0" y="77"/>
                  </a:moveTo>
                  <a:cubicBezTo>
                    <a:pt x="1" y="77"/>
                    <a:pt x="2" y="78"/>
                    <a:pt x="3" y="78"/>
                  </a:cubicBezTo>
                  <a:cubicBezTo>
                    <a:pt x="6" y="80"/>
                    <a:pt x="8" y="81"/>
                    <a:pt x="11" y="82"/>
                  </a:cubicBezTo>
                  <a:cubicBezTo>
                    <a:pt x="14" y="85"/>
                    <a:pt x="17" y="82"/>
                    <a:pt x="19" y="87"/>
                  </a:cubicBezTo>
                  <a:cubicBezTo>
                    <a:pt x="19" y="90"/>
                    <a:pt x="22" y="93"/>
                    <a:pt x="21" y="97"/>
                  </a:cubicBezTo>
                  <a:cubicBezTo>
                    <a:pt x="19" y="101"/>
                    <a:pt x="17" y="99"/>
                    <a:pt x="13" y="100"/>
                  </a:cubicBezTo>
                  <a:cubicBezTo>
                    <a:pt x="9" y="101"/>
                    <a:pt x="10" y="103"/>
                    <a:pt x="11" y="106"/>
                  </a:cubicBezTo>
                  <a:cubicBezTo>
                    <a:pt x="13" y="110"/>
                    <a:pt x="13" y="115"/>
                    <a:pt x="14" y="119"/>
                  </a:cubicBezTo>
                  <a:cubicBezTo>
                    <a:pt x="14" y="126"/>
                    <a:pt x="13" y="131"/>
                    <a:pt x="12" y="138"/>
                  </a:cubicBezTo>
                  <a:cubicBezTo>
                    <a:pt x="11" y="141"/>
                    <a:pt x="11" y="145"/>
                    <a:pt x="11" y="148"/>
                  </a:cubicBezTo>
                  <a:cubicBezTo>
                    <a:pt x="11" y="148"/>
                    <a:pt x="11" y="148"/>
                    <a:pt x="12" y="148"/>
                  </a:cubicBezTo>
                  <a:cubicBezTo>
                    <a:pt x="12" y="148"/>
                    <a:pt x="16" y="145"/>
                    <a:pt x="16" y="145"/>
                  </a:cubicBezTo>
                  <a:cubicBezTo>
                    <a:pt x="19" y="146"/>
                    <a:pt x="21" y="150"/>
                    <a:pt x="22" y="153"/>
                  </a:cubicBezTo>
                  <a:cubicBezTo>
                    <a:pt x="22" y="155"/>
                    <a:pt x="21" y="158"/>
                    <a:pt x="21" y="160"/>
                  </a:cubicBezTo>
                  <a:cubicBezTo>
                    <a:pt x="19" y="161"/>
                    <a:pt x="18" y="159"/>
                    <a:pt x="16" y="158"/>
                  </a:cubicBezTo>
                  <a:cubicBezTo>
                    <a:pt x="15" y="157"/>
                    <a:pt x="13" y="164"/>
                    <a:pt x="12" y="165"/>
                  </a:cubicBezTo>
                  <a:cubicBezTo>
                    <a:pt x="11" y="167"/>
                    <a:pt x="9" y="171"/>
                    <a:pt x="7" y="173"/>
                  </a:cubicBezTo>
                  <a:cubicBezTo>
                    <a:pt x="7" y="173"/>
                    <a:pt x="7" y="173"/>
                    <a:pt x="7" y="173"/>
                  </a:cubicBezTo>
                  <a:cubicBezTo>
                    <a:pt x="13" y="174"/>
                    <a:pt x="13" y="174"/>
                    <a:pt x="13" y="174"/>
                  </a:cubicBezTo>
                  <a:cubicBezTo>
                    <a:pt x="17" y="175"/>
                    <a:pt x="21" y="174"/>
                    <a:pt x="26" y="175"/>
                  </a:cubicBezTo>
                  <a:cubicBezTo>
                    <a:pt x="29" y="175"/>
                    <a:pt x="32" y="176"/>
                    <a:pt x="35" y="176"/>
                  </a:cubicBezTo>
                  <a:cubicBezTo>
                    <a:pt x="38" y="176"/>
                    <a:pt x="38" y="178"/>
                    <a:pt x="39" y="180"/>
                  </a:cubicBezTo>
                  <a:cubicBezTo>
                    <a:pt x="40" y="181"/>
                    <a:pt x="60" y="181"/>
                    <a:pt x="61" y="179"/>
                  </a:cubicBezTo>
                  <a:cubicBezTo>
                    <a:pt x="65" y="179"/>
                    <a:pt x="68" y="175"/>
                    <a:pt x="71" y="173"/>
                  </a:cubicBezTo>
                  <a:cubicBezTo>
                    <a:pt x="73" y="172"/>
                    <a:pt x="77" y="170"/>
                    <a:pt x="80" y="171"/>
                  </a:cubicBezTo>
                  <a:cubicBezTo>
                    <a:pt x="82" y="172"/>
                    <a:pt x="82" y="172"/>
                    <a:pt x="82" y="172"/>
                  </a:cubicBezTo>
                  <a:cubicBezTo>
                    <a:pt x="82" y="172"/>
                    <a:pt x="82" y="172"/>
                    <a:pt x="82" y="172"/>
                  </a:cubicBezTo>
                  <a:cubicBezTo>
                    <a:pt x="84" y="171"/>
                    <a:pt x="84" y="164"/>
                    <a:pt x="84" y="163"/>
                  </a:cubicBezTo>
                  <a:cubicBezTo>
                    <a:pt x="84" y="160"/>
                    <a:pt x="80" y="159"/>
                    <a:pt x="78" y="156"/>
                  </a:cubicBezTo>
                  <a:cubicBezTo>
                    <a:pt x="78" y="156"/>
                    <a:pt x="76" y="153"/>
                    <a:pt x="77" y="152"/>
                  </a:cubicBezTo>
                  <a:cubicBezTo>
                    <a:pt x="77" y="151"/>
                    <a:pt x="78" y="151"/>
                    <a:pt x="79" y="150"/>
                  </a:cubicBezTo>
                  <a:cubicBezTo>
                    <a:pt x="80" y="146"/>
                    <a:pt x="80" y="139"/>
                    <a:pt x="78" y="135"/>
                  </a:cubicBezTo>
                  <a:cubicBezTo>
                    <a:pt x="75" y="132"/>
                    <a:pt x="72" y="130"/>
                    <a:pt x="70" y="125"/>
                  </a:cubicBezTo>
                  <a:cubicBezTo>
                    <a:pt x="70" y="123"/>
                    <a:pt x="74" y="121"/>
                    <a:pt x="75" y="120"/>
                  </a:cubicBezTo>
                  <a:cubicBezTo>
                    <a:pt x="78" y="119"/>
                    <a:pt x="81" y="115"/>
                    <a:pt x="83" y="118"/>
                  </a:cubicBezTo>
                  <a:cubicBezTo>
                    <a:pt x="86" y="121"/>
                    <a:pt x="88" y="126"/>
                    <a:pt x="92" y="126"/>
                  </a:cubicBezTo>
                  <a:cubicBezTo>
                    <a:pt x="95" y="127"/>
                    <a:pt x="97" y="126"/>
                    <a:pt x="99" y="126"/>
                  </a:cubicBezTo>
                  <a:cubicBezTo>
                    <a:pt x="105" y="127"/>
                    <a:pt x="108" y="126"/>
                    <a:pt x="114" y="129"/>
                  </a:cubicBezTo>
                  <a:cubicBezTo>
                    <a:pt x="118" y="132"/>
                    <a:pt x="120" y="125"/>
                    <a:pt x="122" y="123"/>
                  </a:cubicBezTo>
                  <a:cubicBezTo>
                    <a:pt x="124" y="121"/>
                    <a:pt x="126" y="122"/>
                    <a:pt x="129" y="122"/>
                  </a:cubicBezTo>
                  <a:cubicBezTo>
                    <a:pt x="132" y="121"/>
                    <a:pt x="138" y="119"/>
                    <a:pt x="140" y="121"/>
                  </a:cubicBezTo>
                  <a:cubicBezTo>
                    <a:pt x="142" y="125"/>
                    <a:pt x="145" y="115"/>
                    <a:pt x="147" y="113"/>
                  </a:cubicBezTo>
                  <a:cubicBezTo>
                    <a:pt x="148" y="110"/>
                    <a:pt x="149" y="111"/>
                    <a:pt x="152" y="110"/>
                  </a:cubicBezTo>
                  <a:cubicBezTo>
                    <a:pt x="157" y="108"/>
                    <a:pt x="160" y="106"/>
                    <a:pt x="164" y="104"/>
                  </a:cubicBezTo>
                  <a:cubicBezTo>
                    <a:pt x="168" y="102"/>
                    <a:pt x="169" y="99"/>
                    <a:pt x="172" y="98"/>
                  </a:cubicBezTo>
                  <a:cubicBezTo>
                    <a:pt x="173" y="97"/>
                    <a:pt x="175" y="96"/>
                    <a:pt x="177" y="95"/>
                  </a:cubicBezTo>
                  <a:cubicBezTo>
                    <a:pt x="182" y="94"/>
                    <a:pt x="181" y="94"/>
                    <a:pt x="182" y="89"/>
                  </a:cubicBezTo>
                  <a:cubicBezTo>
                    <a:pt x="182" y="83"/>
                    <a:pt x="177" y="84"/>
                    <a:pt x="173" y="81"/>
                  </a:cubicBezTo>
                  <a:cubicBezTo>
                    <a:pt x="171" y="80"/>
                    <a:pt x="170" y="77"/>
                    <a:pt x="168" y="76"/>
                  </a:cubicBezTo>
                  <a:cubicBezTo>
                    <a:pt x="166" y="76"/>
                    <a:pt x="166" y="75"/>
                    <a:pt x="168" y="74"/>
                  </a:cubicBezTo>
                  <a:cubicBezTo>
                    <a:pt x="168" y="74"/>
                    <a:pt x="170" y="73"/>
                    <a:pt x="170" y="72"/>
                  </a:cubicBezTo>
                  <a:cubicBezTo>
                    <a:pt x="175" y="69"/>
                    <a:pt x="175" y="69"/>
                    <a:pt x="181" y="70"/>
                  </a:cubicBezTo>
                  <a:cubicBezTo>
                    <a:pt x="183" y="71"/>
                    <a:pt x="183" y="69"/>
                    <a:pt x="184" y="67"/>
                  </a:cubicBezTo>
                  <a:cubicBezTo>
                    <a:pt x="185" y="65"/>
                    <a:pt x="187" y="63"/>
                    <a:pt x="187" y="62"/>
                  </a:cubicBezTo>
                  <a:cubicBezTo>
                    <a:pt x="192" y="62"/>
                    <a:pt x="192" y="62"/>
                    <a:pt x="192" y="62"/>
                  </a:cubicBezTo>
                  <a:cubicBezTo>
                    <a:pt x="192" y="62"/>
                    <a:pt x="192" y="62"/>
                    <a:pt x="192" y="62"/>
                  </a:cubicBezTo>
                  <a:cubicBezTo>
                    <a:pt x="193" y="61"/>
                    <a:pt x="193" y="54"/>
                    <a:pt x="192" y="52"/>
                  </a:cubicBezTo>
                  <a:cubicBezTo>
                    <a:pt x="191" y="50"/>
                    <a:pt x="185" y="50"/>
                    <a:pt x="189" y="46"/>
                  </a:cubicBezTo>
                  <a:cubicBezTo>
                    <a:pt x="190" y="45"/>
                    <a:pt x="191" y="43"/>
                    <a:pt x="192" y="43"/>
                  </a:cubicBezTo>
                  <a:cubicBezTo>
                    <a:pt x="196" y="43"/>
                    <a:pt x="198" y="42"/>
                    <a:pt x="199" y="38"/>
                  </a:cubicBezTo>
                  <a:cubicBezTo>
                    <a:pt x="201" y="35"/>
                    <a:pt x="205" y="33"/>
                    <a:pt x="206" y="30"/>
                  </a:cubicBezTo>
                  <a:cubicBezTo>
                    <a:pt x="207" y="28"/>
                    <a:pt x="206" y="24"/>
                    <a:pt x="207" y="21"/>
                  </a:cubicBezTo>
                  <a:cubicBezTo>
                    <a:pt x="208" y="14"/>
                    <a:pt x="209" y="10"/>
                    <a:pt x="205" y="3"/>
                  </a:cubicBezTo>
                  <a:cubicBezTo>
                    <a:pt x="203" y="0"/>
                    <a:pt x="198" y="0"/>
                    <a:pt x="194" y="1"/>
                  </a:cubicBezTo>
                  <a:cubicBezTo>
                    <a:pt x="183" y="6"/>
                    <a:pt x="183" y="6"/>
                    <a:pt x="183" y="6"/>
                  </a:cubicBezTo>
                  <a:cubicBezTo>
                    <a:pt x="183" y="6"/>
                    <a:pt x="183" y="6"/>
                    <a:pt x="183" y="6"/>
                  </a:cubicBezTo>
                  <a:cubicBezTo>
                    <a:pt x="172" y="13"/>
                    <a:pt x="172" y="13"/>
                    <a:pt x="172" y="13"/>
                  </a:cubicBezTo>
                  <a:cubicBezTo>
                    <a:pt x="170" y="16"/>
                    <a:pt x="164" y="16"/>
                    <a:pt x="161" y="18"/>
                  </a:cubicBezTo>
                  <a:cubicBezTo>
                    <a:pt x="159" y="19"/>
                    <a:pt x="158" y="27"/>
                    <a:pt x="158" y="29"/>
                  </a:cubicBezTo>
                  <a:cubicBezTo>
                    <a:pt x="158" y="32"/>
                    <a:pt x="159" y="35"/>
                    <a:pt x="157" y="37"/>
                  </a:cubicBezTo>
                  <a:cubicBezTo>
                    <a:pt x="155" y="39"/>
                    <a:pt x="152" y="39"/>
                    <a:pt x="149" y="39"/>
                  </a:cubicBezTo>
                  <a:cubicBezTo>
                    <a:pt x="145" y="39"/>
                    <a:pt x="142" y="42"/>
                    <a:pt x="141" y="46"/>
                  </a:cubicBezTo>
                  <a:cubicBezTo>
                    <a:pt x="141" y="49"/>
                    <a:pt x="139" y="52"/>
                    <a:pt x="137" y="55"/>
                  </a:cubicBezTo>
                  <a:cubicBezTo>
                    <a:pt x="136" y="57"/>
                    <a:pt x="131" y="57"/>
                    <a:pt x="129" y="59"/>
                  </a:cubicBezTo>
                  <a:cubicBezTo>
                    <a:pt x="128" y="59"/>
                    <a:pt x="127" y="62"/>
                    <a:pt x="125" y="62"/>
                  </a:cubicBezTo>
                  <a:cubicBezTo>
                    <a:pt x="122" y="62"/>
                    <a:pt x="121" y="60"/>
                    <a:pt x="119" y="59"/>
                  </a:cubicBezTo>
                  <a:cubicBezTo>
                    <a:pt x="118" y="59"/>
                    <a:pt x="116" y="58"/>
                    <a:pt x="115" y="57"/>
                  </a:cubicBezTo>
                  <a:cubicBezTo>
                    <a:pt x="112" y="56"/>
                    <a:pt x="113" y="54"/>
                    <a:pt x="112" y="51"/>
                  </a:cubicBezTo>
                  <a:cubicBezTo>
                    <a:pt x="112" y="46"/>
                    <a:pt x="112" y="43"/>
                    <a:pt x="114" y="38"/>
                  </a:cubicBezTo>
                  <a:cubicBezTo>
                    <a:pt x="116" y="35"/>
                    <a:pt x="111" y="30"/>
                    <a:pt x="112" y="26"/>
                  </a:cubicBezTo>
                  <a:cubicBezTo>
                    <a:pt x="112" y="23"/>
                    <a:pt x="114" y="22"/>
                    <a:pt x="113" y="18"/>
                  </a:cubicBezTo>
                  <a:cubicBezTo>
                    <a:pt x="112" y="16"/>
                    <a:pt x="105" y="19"/>
                    <a:pt x="104" y="20"/>
                  </a:cubicBezTo>
                  <a:cubicBezTo>
                    <a:pt x="103" y="23"/>
                    <a:pt x="103" y="25"/>
                    <a:pt x="99" y="25"/>
                  </a:cubicBezTo>
                  <a:cubicBezTo>
                    <a:pt x="95" y="25"/>
                    <a:pt x="95" y="25"/>
                    <a:pt x="93" y="28"/>
                  </a:cubicBezTo>
                  <a:cubicBezTo>
                    <a:pt x="91" y="29"/>
                    <a:pt x="78" y="37"/>
                    <a:pt x="78" y="34"/>
                  </a:cubicBezTo>
                  <a:cubicBezTo>
                    <a:pt x="75" y="25"/>
                    <a:pt x="71" y="30"/>
                    <a:pt x="66" y="32"/>
                  </a:cubicBezTo>
                  <a:cubicBezTo>
                    <a:pt x="64" y="33"/>
                    <a:pt x="64" y="35"/>
                    <a:pt x="62" y="36"/>
                  </a:cubicBezTo>
                  <a:cubicBezTo>
                    <a:pt x="61" y="37"/>
                    <a:pt x="59" y="36"/>
                    <a:pt x="57" y="37"/>
                  </a:cubicBezTo>
                  <a:cubicBezTo>
                    <a:pt x="55" y="39"/>
                    <a:pt x="55" y="47"/>
                    <a:pt x="53" y="48"/>
                  </a:cubicBezTo>
                  <a:cubicBezTo>
                    <a:pt x="49" y="44"/>
                    <a:pt x="49" y="44"/>
                    <a:pt x="44" y="43"/>
                  </a:cubicBezTo>
                  <a:cubicBezTo>
                    <a:pt x="41" y="43"/>
                    <a:pt x="29" y="45"/>
                    <a:pt x="28" y="42"/>
                  </a:cubicBezTo>
                  <a:cubicBezTo>
                    <a:pt x="28" y="40"/>
                    <a:pt x="30" y="38"/>
                    <a:pt x="30" y="36"/>
                  </a:cubicBezTo>
                  <a:cubicBezTo>
                    <a:pt x="24" y="31"/>
                    <a:pt x="13" y="27"/>
                    <a:pt x="9" y="37"/>
                  </a:cubicBezTo>
                  <a:cubicBezTo>
                    <a:pt x="7" y="43"/>
                    <a:pt x="15" y="56"/>
                    <a:pt x="9" y="60"/>
                  </a:cubicBezTo>
                  <a:cubicBezTo>
                    <a:pt x="7" y="61"/>
                    <a:pt x="6" y="63"/>
                    <a:pt x="5" y="65"/>
                  </a:cubicBezTo>
                  <a:cubicBezTo>
                    <a:pt x="5" y="66"/>
                    <a:pt x="4" y="71"/>
                    <a:pt x="3" y="72"/>
                  </a:cubicBezTo>
                  <a:cubicBezTo>
                    <a:pt x="0" y="77"/>
                    <a:pt x="0" y="77"/>
                    <a:pt x="0" y="77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7"/>
            <p:cNvSpPr>
              <a:spLocks/>
            </p:cNvSpPr>
            <p:nvPr/>
          </p:nvSpPr>
          <p:spPr bwMode="auto">
            <a:xfrm>
              <a:off x="5157" y="707"/>
              <a:ext cx="719" cy="878"/>
            </a:xfrm>
            <a:custGeom>
              <a:avLst/>
              <a:gdLst>
                <a:gd name="T0" fmla="*/ 102 w 236"/>
                <a:gd name="T1" fmla="*/ 185 h 289"/>
                <a:gd name="T2" fmla="*/ 113 w 236"/>
                <a:gd name="T3" fmla="*/ 161 h 289"/>
                <a:gd name="T4" fmla="*/ 121 w 236"/>
                <a:gd name="T5" fmla="*/ 156 h 289"/>
                <a:gd name="T6" fmla="*/ 124 w 236"/>
                <a:gd name="T7" fmla="*/ 149 h 289"/>
                <a:gd name="T8" fmla="*/ 112 w 236"/>
                <a:gd name="T9" fmla="*/ 143 h 289"/>
                <a:gd name="T10" fmla="*/ 102 w 236"/>
                <a:gd name="T11" fmla="*/ 139 h 289"/>
                <a:gd name="T12" fmla="*/ 90 w 236"/>
                <a:gd name="T13" fmla="*/ 132 h 289"/>
                <a:gd name="T14" fmla="*/ 75 w 236"/>
                <a:gd name="T15" fmla="*/ 126 h 289"/>
                <a:gd name="T16" fmla="*/ 62 w 236"/>
                <a:gd name="T17" fmla="*/ 120 h 289"/>
                <a:gd name="T18" fmla="*/ 26 w 236"/>
                <a:gd name="T19" fmla="*/ 124 h 289"/>
                <a:gd name="T20" fmla="*/ 9 w 236"/>
                <a:gd name="T21" fmla="*/ 111 h 289"/>
                <a:gd name="T22" fmla="*/ 6 w 236"/>
                <a:gd name="T23" fmla="*/ 74 h 289"/>
                <a:gd name="T24" fmla="*/ 5 w 236"/>
                <a:gd name="T25" fmla="*/ 43 h 289"/>
                <a:gd name="T26" fmla="*/ 12 w 236"/>
                <a:gd name="T27" fmla="*/ 32 h 289"/>
                <a:gd name="T28" fmla="*/ 29 w 236"/>
                <a:gd name="T29" fmla="*/ 27 h 289"/>
                <a:gd name="T30" fmla="*/ 52 w 236"/>
                <a:gd name="T31" fmla="*/ 18 h 289"/>
                <a:gd name="T32" fmla="*/ 70 w 236"/>
                <a:gd name="T33" fmla="*/ 4 h 289"/>
                <a:gd name="T34" fmla="*/ 81 w 236"/>
                <a:gd name="T35" fmla="*/ 4 h 289"/>
                <a:gd name="T36" fmla="*/ 108 w 236"/>
                <a:gd name="T37" fmla="*/ 32 h 289"/>
                <a:gd name="T38" fmla="*/ 120 w 236"/>
                <a:gd name="T39" fmla="*/ 51 h 289"/>
                <a:gd name="T40" fmla="*/ 126 w 236"/>
                <a:gd name="T41" fmla="*/ 76 h 289"/>
                <a:gd name="T42" fmla="*/ 130 w 236"/>
                <a:gd name="T43" fmla="*/ 93 h 289"/>
                <a:gd name="T44" fmla="*/ 153 w 236"/>
                <a:gd name="T45" fmla="*/ 90 h 289"/>
                <a:gd name="T46" fmla="*/ 172 w 236"/>
                <a:gd name="T47" fmla="*/ 107 h 289"/>
                <a:gd name="T48" fmla="*/ 187 w 236"/>
                <a:gd name="T49" fmla="*/ 114 h 289"/>
                <a:gd name="T50" fmla="*/ 206 w 236"/>
                <a:gd name="T51" fmla="*/ 136 h 289"/>
                <a:gd name="T52" fmla="*/ 213 w 236"/>
                <a:gd name="T53" fmla="*/ 157 h 289"/>
                <a:gd name="T54" fmla="*/ 216 w 236"/>
                <a:gd name="T55" fmla="*/ 174 h 289"/>
                <a:gd name="T56" fmla="*/ 222 w 236"/>
                <a:gd name="T57" fmla="*/ 195 h 289"/>
                <a:gd name="T58" fmla="*/ 229 w 236"/>
                <a:gd name="T59" fmla="*/ 210 h 289"/>
                <a:gd name="T60" fmla="*/ 234 w 236"/>
                <a:gd name="T61" fmla="*/ 232 h 289"/>
                <a:gd name="T62" fmla="*/ 222 w 236"/>
                <a:gd name="T63" fmla="*/ 247 h 289"/>
                <a:gd name="T64" fmla="*/ 226 w 236"/>
                <a:gd name="T65" fmla="*/ 263 h 289"/>
                <a:gd name="T66" fmla="*/ 217 w 236"/>
                <a:gd name="T67" fmla="*/ 273 h 289"/>
                <a:gd name="T68" fmla="*/ 217 w 236"/>
                <a:gd name="T69" fmla="*/ 285 h 289"/>
                <a:gd name="T70" fmla="*/ 200 w 236"/>
                <a:gd name="T71" fmla="*/ 285 h 289"/>
                <a:gd name="T72" fmla="*/ 174 w 236"/>
                <a:gd name="T73" fmla="*/ 277 h 289"/>
                <a:gd name="T74" fmla="*/ 157 w 236"/>
                <a:gd name="T75" fmla="*/ 288 h 289"/>
                <a:gd name="T76" fmla="*/ 147 w 236"/>
                <a:gd name="T77" fmla="*/ 260 h 289"/>
                <a:gd name="T78" fmla="*/ 136 w 236"/>
                <a:gd name="T79" fmla="*/ 258 h 289"/>
                <a:gd name="T80" fmla="*/ 122 w 236"/>
                <a:gd name="T81" fmla="*/ 267 h 289"/>
                <a:gd name="T82" fmla="*/ 114 w 236"/>
                <a:gd name="T83" fmla="*/ 267 h 289"/>
                <a:gd name="T84" fmla="*/ 115 w 236"/>
                <a:gd name="T85" fmla="*/ 248 h 289"/>
                <a:gd name="T86" fmla="*/ 129 w 236"/>
                <a:gd name="T87" fmla="*/ 226 h 289"/>
                <a:gd name="T88" fmla="*/ 105 w 236"/>
                <a:gd name="T89" fmla="*/ 211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36" h="289">
                  <a:moveTo>
                    <a:pt x="105" y="211"/>
                  </a:moveTo>
                  <a:cubicBezTo>
                    <a:pt x="102" y="199"/>
                    <a:pt x="102" y="199"/>
                    <a:pt x="102" y="199"/>
                  </a:cubicBezTo>
                  <a:cubicBezTo>
                    <a:pt x="102" y="194"/>
                    <a:pt x="98" y="190"/>
                    <a:pt x="102" y="185"/>
                  </a:cubicBezTo>
                  <a:cubicBezTo>
                    <a:pt x="105" y="181"/>
                    <a:pt x="104" y="175"/>
                    <a:pt x="105" y="171"/>
                  </a:cubicBezTo>
                  <a:cubicBezTo>
                    <a:pt x="107" y="167"/>
                    <a:pt x="108" y="166"/>
                    <a:pt x="111" y="163"/>
                  </a:cubicBezTo>
                  <a:cubicBezTo>
                    <a:pt x="113" y="161"/>
                    <a:pt x="113" y="161"/>
                    <a:pt x="113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7" y="159"/>
                    <a:pt x="117" y="159"/>
                    <a:pt x="117" y="159"/>
                  </a:cubicBezTo>
                  <a:cubicBezTo>
                    <a:pt x="121" y="156"/>
                    <a:pt x="121" y="156"/>
                    <a:pt x="121" y="156"/>
                  </a:cubicBezTo>
                  <a:cubicBezTo>
                    <a:pt x="124" y="154"/>
                    <a:pt x="124" y="154"/>
                    <a:pt x="124" y="154"/>
                  </a:cubicBezTo>
                  <a:cubicBezTo>
                    <a:pt x="125" y="150"/>
                    <a:pt x="125" y="150"/>
                    <a:pt x="125" y="150"/>
                  </a:cubicBezTo>
                  <a:cubicBezTo>
                    <a:pt x="124" y="149"/>
                    <a:pt x="124" y="149"/>
                    <a:pt x="124" y="149"/>
                  </a:cubicBezTo>
                  <a:cubicBezTo>
                    <a:pt x="121" y="147"/>
                    <a:pt x="121" y="147"/>
                    <a:pt x="121" y="147"/>
                  </a:cubicBezTo>
                  <a:cubicBezTo>
                    <a:pt x="116" y="145"/>
                    <a:pt x="116" y="145"/>
                    <a:pt x="116" y="145"/>
                  </a:cubicBezTo>
                  <a:cubicBezTo>
                    <a:pt x="112" y="143"/>
                    <a:pt x="112" y="143"/>
                    <a:pt x="112" y="143"/>
                  </a:cubicBezTo>
                  <a:cubicBezTo>
                    <a:pt x="111" y="142"/>
                    <a:pt x="111" y="142"/>
                    <a:pt x="111" y="142"/>
                  </a:cubicBezTo>
                  <a:cubicBezTo>
                    <a:pt x="107" y="140"/>
                    <a:pt x="107" y="140"/>
                    <a:pt x="107" y="140"/>
                  </a:cubicBezTo>
                  <a:cubicBezTo>
                    <a:pt x="102" y="139"/>
                    <a:pt x="102" y="139"/>
                    <a:pt x="102" y="139"/>
                  </a:cubicBezTo>
                  <a:cubicBezTo>
                    <a:pt x="98" y="138"/>
                    <a:pt x="98" y="138"/>
                    <a:pt x="98" y="138"/>
                  </a:cubicBezTo>
                  <a:cubicBezTo>
                    <a:pt x="94" y="135"/>
                    <a:pt x="94" y="135"/>
                    <a:pt x="94" y="135"/>
                  </a:cubicBezTo>
                  <a:cubicBezTo>
                    <a:pt x="90" y="132"/>
                    <a:pt x="90" y="132"/>
                    <a:pt x="90" y="132"/>
                  </a:cubicBezTo>
                  <a:cubicBezTo>
                    <a:pt x="84" y="129"/>
                    <a:pt x="84" y="129"/>
                    <a:pt x="84" y="129"/>
                  </a:cubicBezTo>
                  <a:cubicBezTo>
                    <a:pt x="81" y="128"/>
                    <a:pt x="81" y="128"/>
                    <a:pt x="81" y="128"/>
                  </a:cubicBezTo>
                  <a:cubicBezTo>
                    <a:pt x="75" y="126"/>
                    <a:pt x="75" y="126"/>
                    <a:pt x="75" y="126"/>
                  </a:cubicBezTo>
                  <a:cubicBezTo>
                    <a:pt x="70" y="124"/>
                    <a:pt x="70" y="124"/>
                    <a:pt x="70" y="124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4" y="121"/>
                    <a:pt x="63" y="120"/>
                    <a:pt x="62" y="120"/>
                  </a:cubicBezTo>
                  <a:cubicBezTo>
                    <a:pt x="57" y="117"/>
                    <a:pt x="54" y="117"/>
                    <a:pt x="48" y="119"/>
                  </a:cubicBezTo>
                  <a:cubicBezTo>
                    <a:pt x="42" y="120"/>
                    <a:pt x="38" y="113"/>
                    <a:pt x="33" y="117"/>
                  </a:cubicBezTo>
                  <a:cubicBezTo>
                    <a:pt x="31" y="119"/>
                    <a:pt x="30" y="123"/>
                    <a:pt x="26" y="124"/>
                  </a:cubicBezTo>
                  <a:cubicBezTo>
                    <a:pt x="25" y="125"/>
                    <a:pt x="22" y="124"/>
                    <a:pt x="22" y="125"/>
                  </a:cubicBezTo>
                  <a:cubicBezTo>
                    <a:pt x="18" y="126"/>
                    <a:pt x="18" y="126"/>
                    <a:pt x="18" y="126"/>
                  </a:cubicBezTo>
                  <a:cubicBezTo>
                    <a:pt x="11" y="126"/>
                    <a:pt x="7" y="117"/>
                    <a:pt x="9" y="111"/>
                  </a:cubicBezTo>
                  <a:cubicBezTo>
                    <a:pt x="11" y="106"/>
                    <a:pt x="14" y="99"/>
                    <a:pt x="10" y="93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4" y="81"/>
                    <a:pt x="5" y="78"/>
                    <a:pt x="6" y="74"/>
                  </a:cubicBezTo>
                  <a:cubicBezTo>
                    <a:pt x="7" y="72"/>
                    <a:pt x="8" y="70"/>
                    <a:pt x="6" y="67"/>
                  </a:cubicBezTo>
                  <a:cubicBezTo>
                    <a:pt x="4" y="62"/>
                    <a:pt x="0" y="58"/>
                    <a:pt x="1" y="52"/>
                  </a:cubicBezTo>
                  <a:cubicBezTo>
                    <a:pt x="2" y="49"/>
                    <a:pt x="5" y="45"/>
                    <a:pt x="5" y="43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4"/>
                    <a:pt x="10" y="31"/>
                    <a:pt x="12" y="32"/>
                  </a:cubicBezTo>
                  <a:cubicBezTo>
                    <a:pt x="14" y="32"/>
                    <a:pt x="14" y="29"/>
                    <a:pt x="17" y="30"/>
                  </a:cubicBezTo>
                  <a:cubicBezTo>
                    <a:pt x="20" y="31"/>
                    <a:pt x="20" y="22"/>
                    <a:pt x="23" y="26"/>
                  </a:cubicBezTo>
                  <a:cubicBezTo>
                    <a:pt x="25" y="28"/>
                    <a:pt x="27" y="30"/>
                    <a:pt x="29" y="27"/>
                  </a:cubicBezTo>
                  <a:cubicBezTo>
                    <a:pt x="29" y="25"/>
                    <a:pt x="29" y="21"/>
                    <a:pt x="31" y="20"/>
                  </a:cubicBezTo>
                  <a:cubicBezTo>
                    <a:pt x="33" y="19"/>
                    <a:pt x="40" y="15"/>
                    <a:pt x="41" y="16"/>
                  </a:cubicBezTo>
                  <a:cubicBezTo>
                    <a:pt x="44" y="20"/>
                    <a:pt x="47" y="18"/>
                    <a:pt x="52" y="18"/>
                  </a:cubicBezTo>
                  <a:cubicBezTo>
                    <a:pt x="56" y="18"/>
                    <a:pt x="58" y="20"/>
                    <a:pt x="60" y="15"/>
                  </a:cubicBezTo>
                  <a:cubicBezTo>
                    <a:pt x="60" y="12"/>
                    <a:pt x="60" y="10"/>
                    <a:pt x="60" y="8"/>
                  </a:cubicBezTo>
                  <a:cubicBezTo>
                    <a:pt x="61" y="4"/>
                    <a:pt x="68" y="7"/>
                    <a:pt x="70" y="4"/>
                  </a:cubicBezTo>
                  <a:cubicBezTo>
                    <a:pt x="73" y="0"/>
                    <a:pt x="74" y="1"/>
                    <a:pt x="78" y="1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81" y="11"/>
                    <a:pt x="93" y="16"/>
                    <a:pt x="98" y="18"/>
                  </a:cubicBezTo>
                  <a:cubicBezTo>
                    <a:pt x="102" y="19"/>
                    <a:pt x="103" y="20"/>
                    <a:pt x="103" y="25"/>
                  </a:cubicBezTo>
                  <a:cubicBezTo>
                    <a:pt x="103" y="28"/>
                    <a:pt x="108" y="27"/>
                    <a:pt x="108" y="32"/>
                  </a:cubicBezTo>
                  <a:cubicBezTo>
                    <a:pt x="107" y="34"/>
                    <a:pt x="111" y="36"/>
                    <a:pt x="111" y="38"/>
                  </a:cubicBezTo>
                  <a:cubicBezTo>
                    <a:pt x="112" y="39"/>
                    <a:pt x="110" y="41"/>
                    <a:pt x="112" y="42"/>
                  </a:cubicBezTo>
                  <a:cubicBezTo>
                    <a:pt x="115" y="45"/>
                    <a:pt x="118" y="47"/>
                    <a:pt x="120" y="51"/>
                  </a:cubicBezTo>
                  <a:cubicBezTo>
                    <a:pt x="122" y="55"/>
                    <a:pt x="122" y="55"/>
                    <a:pt x="119" y="58"/>
                  </a:cubicBezTo>
                  <a:cubicBezTo>
                    <a:pt x="114" y="62"/>
                    <a:pt x="117" y="63"/>
                    <a:pt x="121" y="66"/>
                  </a:cubicBezTo>
                  <a:cubicBezTo>
                    <a:pt x="124" y="70"/>
                    <a:pt x="126" y="70"/>
                    <a:pt x="126" y="76"/>
                  </a:cubicBezTo>
                  <a:cubicBezTo>
                    <a:pt x="126" y="79"/>
                    <a:pt x="123" y="82"/>
                    <a:pt x="124" y="83"/>
                  </a:cubicBezTo>
                  <a:cubicBezTo>
                    <a:pt x="126" y="86"/>
                    <a:pt x="126" y="85"/>
                    <a:pt x="126" y="89"/>
                  </a:cubicBezTo>
                  <a:cubicBezTo>
                    <a:pt x="126" y="92"/>
                    <a:pt x="128" y="91"/>
                    <a:pt x="130" y="93"/>
                  </a:cubicBezTo>
                  <a:cubicBezTo>
                    <a:pt x="132" y="95"/>
                    <a:pt x="134" y="93"/>
                    <a:pt x="136" y="92"/>
                  </a:cubicBezTo>
                  <a:cubicBezTo>
                    <a:pt x="141" y="90"/>
                    <a:pt x="140" y="96"/>
                    <a:pt x="145" y="93"/>
                  </a:cubicBezTo>
                  <a:cubicBezTo>
                    <a:pt x="147" y="92"/>
                    <a:pt x="149" y="88"/>
                    <a:pt x="153" y="90"/>
                  </a:cubicBezTo>
                  <a:cubicBezTo>
                    <a:pt x="157" y="91"/>
                    <a:pt x="155" y="97"/>
                    <a:pt x="161" y="98"/>
                  </a:cubicBezTo>
                  <a:cubicBezTo>
                    <a:pt x="163" y="99"/>
                    <a:pt x="166" y="100"/>
                    <a:pt x="168" y="101"/>
                  </a:cubicBezTo>
                  <a:cubicBezTo>
                    <a:pt x="171" y="102"/>
                    <a:pt x="170" y="106"/>
                    <a:pt x="172" y="107"/>
                  </a:cubicBezTo>
                  <a:cubicBezTo>
                    <a:pt x="174" y="107"/>
                    <a:pt x="176" y="106"/>
                    <a:pt x="177" y="108"/>
                  </a:cubicBezTo>
                  <a:cubicBezTo>
                    <a:pt x="179" y="109"/>
                    <a:pt x="179" y="110"/>
                    <a:pt x="181" y="110"/>
                  </a:cubicBezTo>
                  <a:cubicBezTo>
                    <a:pt x="186" y="110"/>
                    <a:pt x="184" y="111"/>
                    <a:pt x="187" y="114"/>
                  </a:cubicBezTo>
                  <a:cubicBezTo>
                    <a:pt x="189" y="115"/>
                    <a:pt x="192" y="116"/>
                    <a:pt x="193" y="117"/>
                  </a:cubicBezTo>
                  <a:cubicBezTo>
                    <a:pt x="196" y="120"/>
                    <a:pt x="197" y="124"/>
                    <a:pt x="199" y="127"/>
                  </a:cubicBezTo>
                  <a:cubicBezTo>
                    <a:pt x="203" y="130"/>
                    <a:pt x="204" y="133"/>
                    <a:pt x="206" y="136"/>
                  </a:cubicBezTo>
                  <a:cubicBezTo>
                    <a:pt x="206" y="138"/>
                    <a:pt x="207" y="139"/>
                    <a:pt x="207" y="141"/>
                  </a:cubicBezTo>
                  <a:cubicBezTo>
                    <a:pt x="207" y="145"/>
                    <a:pt x="210" y="146"/>
                    <a:pt x="211" y="149"/>
                  </a:cubicBezTo>
                  <a:cubicBezTo>
                    <a:pt x="211" y="152"/>
                    <a:pt x="211" y="154"/>
                    <a:pt x="213" y="157"/>
                  </a:cubicBezTo>
                  <a:cubicBezTo>
                    <a:pt x="214" y="158"/>
                    <a:pt x="214" y="160"/>
                    <a:pt x="214" y="161"/>
                  </a:cubicBezTo>
                  <a:cubicBezTo>
                    <a:pt x="214" y="164"/>
                    <a:pt x="218" y="165"/>
                    <a:pt x="218" y="168"/>
                  </a:cubicBezTo>
                  <a:cubicBezTo>
                    <a:pt x="218" y="170"/>
                    <a:pt x="216" y="172"/>
                    <a:pt x="216" y="174"/>
                  </a:cubicBezTo>
                  <a:cubicBezTo>
                    <a:pt x="217" y="177"/>
                    <a:pt x="219" y="177"/>
                    <a:pt x="217" y="180"/>
                  </a:cubicBezTo>
                  <a:cubicBezTo>
                    <a:pt x="214" y="184"/>
                    <a:pt x="216" y="185"/>
                    <a:pt x="217" y="189"/>
                  </a:cubicBezTo>
                  <a:cubicBezTo>
                    <a:pt x="218" y="192"/>
                    <a:pt x="219" y="192"/>
                    <a:pt x="222" y="195"/>
                  </a:cubicBezTo>
                  <a:cubicBezTo>
                    <a:pt x="222" y="196"/>
                    <a:pt x="224" y="198"/>
                    <a:pt x="225" y="199"/>
                  </a:cubicBezTo>
                  <a:cubicBezTo>
                    <a:pt x="225" y="200"/>
                    <a:pt x="225" y="202"/>
                    <a:pt x="226" y="204"/>
                  </a:cubicBezTo>
                  <a:cubicBezTo>
                    <a:pt x="226" y="206"/>
                    <a:pt x="228" y="208"/>
                    <a:pt x="229" y="210"/>
                  </a:cubicBezTo>
                  <a:cubicBezTo>
                    <a:pt x="229" y="213"/>
                    <a:pt x="229" y="215"/>
                    <a:pt x="230" y="218"/>
                  </a:cubicBezTo>
                  <a:cubicBezTo>
                    <a:pt x="230" y="218"/>
                    <a:pt x="230" y="218"/>
                    <a:pt x="230" y="218"/>
                  </a:cubicBezTo>
                  <a:cubicBezTo>
                    <a:pt x="233" y="223"/>
                    <a:pt x="236" y="226"/>
                    <a:pt x="234" y="232"/>
                  </a:cubicBezTo>
                  <a:cubicBezTo>
                    <a:pt x="233" y="236"/>
                    <a:pt x="233" y="240"/>
                    <a:pt x="231" y="243"/>
                  </a:cubicBezTo>
                  <a:cubicBezTo>
                    <a:pt x="229" y="245"/>
                    <a:pt x="227" y="241"/>
                    <a:pt x="225" y="244"/>
                  </a:cubicBezTo>
                  <a:cubicBezTo>
                    <a:pt x="224" y="245"/>
                    <a:pt x="224" y="247"/>
                    <a:pt x="222" y="247"/>
                  </a:cubicBezTo>
                  <a:cubicBezTo>
                    <a:pt x="218" y="247"/>
                    <a:pt x="222" y="252"/>
                    <a:pt x="222" y="254"/>
                  </a:cubicBezTo>
                  <a:cubicBezTo>
                    <a:pt x="224" y="257"/>
                    <a:pt x="225" y="260"/>
                    <a:pt x="226" y="263"/>
                  </a:cubicBezTo>
                  <a:cubicBezTo>
                    <a:pt x="226" y="263"/>
                    <a:pt x="226" y="263"/>
                    <a:pt x="226" y="263"/>
                  </a:cubicBezTo>
                  <a:cubicBezTo>
                    <a:pt x="221" y="263"/>
                    <a:pt x="221" y="263"/>
                    <a:pt x="221" y="263"/>
                  </a:cubicBezTo>
                  <a:cubicBezTo>
                    <a:pt x="219" y="264"/>
                    <a:pt x="216" y="264"/>
                    <a:pt x="216" y="267"/>
                  </a:cubicBezTo>
                  <a:cubicBezTo>
                    <a:pt x="216" y="269"/>
                    <a:pt x="217" y="271"/>
                    <a:pt x="217" y="273"/>
                  </a:cubicBezTo>
                  <a:cubicBezTo>
                    <a:pt x="218" y="277"/>
                    <a:pt x="216" y="279"/>
                    <a:pt x="216" y="282"/>
                  </a:cubicBezTo>
                  <a:cubicBezTo>
                    <a:pt x="216" y="283"/>
                    <a:pt x="216" y="284"/>
                    <a:pt x="217" y="285"/>
                  </a:cubicBezTo>
                  <a:cubicBezTo>
                    <a:pt x="217" y="285"/>
                    <a:pt x="217" y="285"/>
                    <a:pt x="217" y="285"/>
                  </a:cubicBezTo>
                  <a:cubicBezTo>
                    <a:pt x="214" y="285"/>
                    <a:pt x="211" y="285"/>
                    <a:pt x="209" y="285"/>
                  </a:cubicBezTo>
                  <a:cubicBezTo>
                    <a:pt x="207" y="285"/>
                    <a:pt x="204" y="285"/>
                    <a:pt x="203" y="285"/>
                  </a:cubicBezTo>
                  <a:cubicBezTo>
                    <a:pt x="202" y="285"/>
                    <a:pt x="201" y="285"/>
                    <a:pt x="200" y="285"/>
                  </a:cubicBezTo>
                  <a:cubicBezTo>
                    <a:pt x="198" y="284"/>
                    <a:pt x="193" y="274"/>
                    <a:pt x="191" y="272"/>
                  </a:cubicBezTo>
                  <a:cubicBezTo>
                    <a:pt x="189" y="269"/>
                    <a:pt x="182" y="270"/>
                    <a:pt x="178" y="271"/>
                  </a:cubicBezTo>
                  <a:cubicBezTo>
                    <a:pt x="175" y="272"/>
                    <a:pt x="175" y="273"/>
                    <a:pt x="174" y="277"/>
                  </a:cubicBezTo>
                  <a:cubicBezTo>
                    <a:pt x="173" y="282"/>
                    <a:pt x="172" y="282"/>
                    <a:pt x="168" y="284"/>
                  </a:cubicBezTo>
                  <a:cubicBezTo>
                    <a:pt x="166" y="286"/>
                    <a:pt x="164" y="288"/>
                    <a:pt x="162" y="289"/>
                  </a:cubicBezTo>
                  <a:cubicBezTo>
                    <a:pt x="157" y="288"/>
                    <a:pt x="157" y="288"/>
                    <a:pt x="157" y="288"/>
                  </a:cubicBezTo>
                  <a:cubicBezTo>
                    <a:pt x="157" y="288"/>
                    <a:pt x="157" y="287"/>
                    <a:pt x="157" y="286"/>
                  </a:cubicBezTo>
                  <a:cubicBezTo>
                    <a:pt x="155" y="281"/>
                    <a:pt x="153" y="277"/>
                    <a:pt x="151" y="273"/>
                  </a:cubicBezTo>
                  <a:cubicBezTo>
                    <a:pt x="149" y="270"/>
                    <a:pt x="149" y="263"/>
                    <a:pt x="147" y="260"/>
                  </a:cubicBezTo>
                  <a:cubicBezTo>
                    <a:pt x="145" y="258"/>
                    <a:pt x="144" y="257"/>
                    <a:pt x="145" y="256"/>
                  </a:cubicBezTo>
                  <a:cubicBezTo>
                    <a:pt x="142" y="255"/>
                    <a:pt x="142" y="255"/>
                    <a:pt x="142" y="255"/>
                  </a:cubicBezTo>
                  <a:cubicBezTo>
                    <a:pt x="138" y="255"/>
                    <a:pt x="138" y="255"/>
                    <a:pt x="136" y="258"/>
                  </a:cubicBezTo>
                  <a:cubicBezTo>
                    <a:pt x="134" y="260"/>
                    <a:pt x="133" y="261"/>
                    <a:pt x="130" y="262"/>
                  </a:cubicBezTo>
                  <a:cubicBezTo>
                    <a:pt x="129" y="262"/>
                    <a:pt x="128" y="264"/>
                    <a:pt x="128" y="265"/>
                  </a:cubicBezTo>
                  <a:cubicBezTo>
                    <a:pt x="126" y="267"/>
                    <a:pt x="124" y="266"/>
                    <a:pt x="122" y="267"/>
                  </a:cubicBezTo>
                  <a:cubicBezTo>
                    <a:pt x="120" y="268"/>
                    <a:pt x="120" y="269"/>
                    <a:pt x="118" y="269"/>
                  </a:cubicBezTo>
                  <a:cubicBezTo>
                    <a:pt x="114" y="267"/>
                    <a:pt x="114" y="267"/>
                    <a:pt x="114" y="267"/>
                  </a:cubicBezTo>
                  <a:cubicBezTo>
                    <a:pt x="114" y="267"/>
                    <a:pt x="114" y="267"/>
                    <a:pt x="114" y="267"/>
                  </a:cubicBezTo>
                  <a:cubicBezTo>
                    <a:pt x="115" y="266"/>
                    <a:pt x="115" y="259"/>
                    <a:pt x="115" y="257"/>
                  </a:cubicBezTo>
                  <a:cubicBezTo>
                    <a:pt x="113" y="255"/>
                    <a:pt x="107" y="255"/>
                    <a:pt x="111" y="251"/>
                  </a:cubicBezTo>
                  <a:cubicBezTo>
                    <a:pt x="112" y="250"/>
                    <a:pt x="113" y="248"/>
                    <a:pt x="115" y="248"/>
                  </a:cubicBezTo>
                  <a:cubicBezTo>
                    <a:pt x="119" y="247"/>
                    <a:pt x="120" y="247"/>
                    <a:pt x="121" y="243"/>
                  </a:cubicBezTo>
                  <a:cubicBezTo>
                    <a:pt x="123" y="240"/>
                    <a:pt x="127" y="238"/>
                    <a:pt x="128" y="235"/>
                  </a:cubicBezTo>
                  <a:cubicBezTo>
                    <a:pt x="129" y="232"/>
                    <a:pt x="128" y="228"/>
                    <a:pt x="129" y="226"/>
                  </a:cubicBezTo>
                  <a:cubicBezTo>
                    <a:pt x="130" y="219"/>
                    <a:pt x="131" y="215"/>
                    <a:pt x="127" y="208"/>
                  </a:cubicBezTo>
                  <a:cubicBezTo>
                    <a:pt x="125" y="205"/>
                    <a:pt x="120" y="205"/>
                    <a:pt x="116" y="206"/>
                  </a:cubicBezTo>
                  <a:cubicBezTo>
                    <a:pt x="105" y="211"/>
                    <a:pt x="105" y="211"/>
                    <a:pt x="105" y="21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8"/>
            <p:cNvSpPr>
              <a:spLocks/>
            </p:cNvSpPr>
            <p:nvPr/>
          </p:nvSpPr>
          <p:spPr bwMode="auto">
            <a:xfrm>
              <a:off x="5157" y="707"/>
              <a:ext cx="719" cy="878"/>
            </a:xfrm>
            <a:custGeom>
              <a:avLst/>
              <a:gdLst>
                <a:gd name="T0" fmla="*/ 102 w 236"/>
                <a:gd name="T1" fmla="*/ 185 h 289"/>
                <a:gd name="T2" fmla="*/ 113 w 236"/>
                <a:gd name="T3" fmla="*/ 161 h 289"/>
                <a:gd name="T4" fmla="*/ 121 w 236"/>
                <a:gd name="T5" fmla="*/ 156 h 289"/>
                <a:gd name="T6" fmla="*/ 124 w 236"/>
                <a:gd name="T7" fmla="*/ 149 h 289"/>
                <a:gd name="T8" fmla="*/ 112 w 236"/>
                <a:gd name="T9" fmla="*/ 143 h 289"/>
                <a:gd name="T10" fmla="*/ 102 w 236"/>
                <a:gd name="T11" fmla="*/ 139 h 289"/>
                <a:gd name="T12" fmla="*/ 90 w 236"/>
                <a:gd name="T13" fmla="*/ 132 h 289"/>
                <a:gd name="T14" fmla="*/ 75 w 236"/>
                <a:gd name="T15" fmla="*/ 126 h 289"/>
                <a:gd name="T16" fmla="*/ 62 w 236"/>
                <a:gd name="T17" fmla="*/ 120 h 289"/>
                <a:gd name="T18" fmla="*/ 26 w 236"/>
                <a:gd name="T19" fmla="*/ 124 h 289"/>
                <a:gd name="T20" fmla="*/ 9 w 236"/>
                <a:gd name="T21" fmla="*/ 111 h 289"/>
                <a:gd name="T22" fmla="*/ 6 w 236"/>
                <a:gd name="T23" fmla="*/ 74 h 289"/>
                <a:gd name="T24" fmla="*/ 5 w 236"/>
                <a:gd name="T25" fmla="*/ 43 h 289"/>
                <a:gd name="T26" fmla="*/ 12 w 236"/>
                <a:gd name="T27" fmla="*/ 32 h 289"/>
                <a:gd name="T28" fmla="*/ 29 w 236"/>
                <a:gd name="T29" fmla="*/ 27 h 289"/>
                <a:gd name="T30" fmla="*/ 52 w 236"/>
                <a:gd name="T31" fmla="*/ 18 h 289"/>
                <a:gd name="T32" fmla="*/ 70 w 236"/>
                <a:gd name="T33" fmla="*/ 4 h 289"/>
                <a:gd name="T34" fmla="*/ 81 w 236"/>
                <a:gd name="T35" fmla="*/ 4 h 289"/>
                <a:gd name="T36" fmla="*/ 108 w 236"/>
                <a:gd name="T37" fmla="*/ 32 h 289"/>
                <a:gd name="T38" fmla="*/ 120 w 236"/>
                <a:gd name="T39" fmla="*/ 51 h 289"/>
                <a:gd name="T40" fmla="*/ 126 w 236"/>
                <a:gd name="T41" fmla="*/ 76 h 289"/>
                <a:gd name="T42" fmla="*/ 130 w 236"/>
                <a:gd name="T43" fmla="*/ 93 h 289"/>
                <a:gd name="T44" fmla="*/ 153 w 236"/>
                <a:gd name="T45" fmla="*/ 90 h 289"/>
                <a:gd name="T46" fmla="*/ 172 w 236"/>
                <a:gd name="T47" fmla="*/ 107 h 289"/>
                <a:gd name="T48" fmla="*/ 187 w 236"/>
                <a:gd name="T49" fmla="*/ 114 h 289"/>
                <a:gd name="T50" fmla="*/ 206 w 236"/>
                <a:gd name="T51" fmla="*/ 136 h 289"/>
                <a:gd name="T52" fmla="*/ 213 w 236"/>
                <a:gd name="T53" fmla="*/ 157 h 289"/>
                <a:gd name="T54" fmla="*/ 216 w 236"/>
                <a:gd name="T55" fmla="*/ 174 h 289"/>
                <a:gd name="T56" fmla="*/ 222 w 236"/>
                <a:gd name="T57" fmla="*/ 195 h 289"/>
                <a:gd name="T58" fmla="*/ 229 w 236"/>
                <a:gd name="T59" fmla="*/ 210 h 289"/>
                <a:gd name="T60" fmla="*/ 234 w 236"/>
                <a:gd name="T61" fmla="*/ 232 h 289"/>
                <a:gd name="T62" fmla="*/ 222 w 236"/>
                <a:gd name="T63" fmla="*/ 247 h 289"/>
                <a:gd name="T64" fmla="*/ 226 w 236"/>
                <a:gd name="T65" fmla="*/ 263 h 289"/>
                <a:gd name="T66" fmla="*/ 217 w 236"/>
                <a:gd name="T67" fmla="*/ 273 h 289"/>
                <a:gd name="T68" fmla="*/ 217 w 236"/>
                <a:gd name="T69" fmla="*/ 285 h 289"/>
                <a:gd name="T70" fmla="*/ 200 w 236"/>
                <a:gd name="T71" fmla="*/ 285 h 289"/>
                <a:gd name="T72" fmla="*/ 174 w 236"/>
                <a:gd name="T73" fmla="*/ 277 h 289"/>
                <a:gd name="T74" fmla="*/ 157 w 236"/>
                <a:gd name="T75" fmla="*/ 288 h 289"/>
                <a:gd name="T76" fmla="*/ 147 w 236"/>
                <a:gd name="T77" fmla="*/ 260 h 289"/>
                <a:gd name="T78" fmla="*/ 136 w 236"/>
                <a:gd name="T79" fmla="*/ 258 h 289"/>
                <a:gd name="T80" fmla="*/ 122 w 236"/>
                <a:gd name="T81" fmla="*/ 267 h 289"/>
                <a:gd name="T82" fmla="*/ 114 w 236"/>
                <a:gd name="T83" fmla="*/ 267 h 289"/>
                <a:gd name="T84" fmla="*/ 115 w 236"/>
                <a:gd name="T85" fmla="*/ 248 h 289"/>
                <a:gd name="T86" fmla="*/ 129 w 236"/>
                <a:gd name="T87" fmla="*/ 226 h 289"/>
                <a:gd name="T88" fmla="*/ 105 w 236"/>
                <a:gd name="T89" fmla="*/ 211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36" h="289">
                  <a:moveTo>
                    <a:pt x="105" y="211"/>
                  </a:moveTo>
                  <a:cubicBezTo>
                    <a:pt x="102" y="199"/>
                    <a:pt x="102" y="199"/>
                    <a:pt x="102" y="199"/>
                  </a:cubicBezTo>
                  <a:cubicBezTo>
                    <a:pt x="102" y="194"/>
                    <a:pt x="98" y="190"/>
                    <a:pt x="102" y="185"/>
                  </a:cubicBezTo>
                  <a:cubicBezTo>
                    <a:pt x="105" y="181"/>
                    <a:pt x="104" y="175"/>
                    <a:pt x="105" y="171"/>
                  </a:cubicBezTo>
                  <a:cubicBezTo>
                    <a:pt x="107" y="167"/>
                    <a:pt x="108" y="166"/>
                    <a:pt x="111" y="163"/>
                  </a:cubicBezTo>
                  <a:cubicBezTo>
                    <a:pt x="113" y="161"/>
                    <a:pt x="113" y="161"/>
                    <a:pt x="113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7" y="159"/>
                    <a:pt x="117" y="159"/>
                    <a:pt x="117" y="159"/>
                  </a:cubicBezTo>
                  <a:cubicBezTo>
                    <a:pt x="121" y="156"/>
                    <a:pt x="121" y="156"/>
                    <a:pt x="121" y="156"/>
                  </a:cubicBezTo>
                  <a:cubicBezTo>
                    <a:pt x="124" y="154"/>
                    <a:pt x="124" y="154"/>
                    <a:pt x="124" y="154"/>
                  </a:cubicBezTo>
                  <a:cubicBezTo>
                    <a:pt x="125" y="150"/>
                    <a:pt x="125" y="150"/>
                    <a:pt x="125" y="150"/>
                  </a:cubicBezTo>
                  <a:cubicBezTo>
                    <a:pt x="124" y="149"/>
                    <a:pt x="124" y="149"/>
                    <a:pt x="124" y="149"/>
                  </a:cubicBezTo>
                  <a:cubicBezTo>
                    <a:pt x="121" y="147"/>
                    <a:pt x="121" y="147"/>
                    <a:pt x="121" y="147"/>
                  </a:cubicBezTo>
                  <a:cubicBezTo>
                    <a:pt x="116" y="145"/>
                    <a:pt x="116" y="145"/>
                    <a:pt x="116" y="145"/>
                  </a:cubicBezTo>
                  <a:cubicBezTo>
                    <a:pt x="112" y="143"/>
                    <a:pt x="112" y="143"/>
                    <a:pt x="112" y="143"/>
                  </a:cubicBezTo>
                  <a:cubicBezTo>
                    <a:pt x="111" y="142"/>
                    <a:pt x="111" y="142"/>
                    <a:pt x="111" y="142"/>
                  </a:cubicBezTo>
                  <a:cubicBezTo>
                    <a:pt x="107" y="140"/>
                    <a:pt x="107" y="140"/>
                    <a:pt x="107" y="140"/>
                  </a:cubicBezTo>
                  <a:cubicBezTo>
                    <a:pt x="102" y="139"/>
                    <a:pt x="102" y="139"/>
                    <a:pt x="102" y="139"/>
                  </a:cubicBezTo>
                  <a:cubicBezTo>
                    <a:pt x="98" y="138"/>
                    <a:pt x="98" y="138"/>
                    <a:pt x="98" y="138"/>
                  </a:cubicBezTo>
                  <a:cubicBezTo>
                    <a:pt x="94" y="135"/>
                    <a:pt x="94" y="135"/>
                    <a:pt x="94" y="135"/>
                  </a:cubicBezTo>
                  <a:cubicBezTo>
                    <a:pt x="90" y="132"/>
                    <a:pt x="90" y="132"/>
                    <a:pt x="90" y="132"/>
                  </a:cubicBezTo>
                  <a:cubicBezTo>
                    <a:pt x="84" y="129"/>
                    <a:pt x="84" y="129"/>
                    <a:pt x="84" y="129"/>
                  </a:cubicBezTo>
                  <a:cubicBezTo>
                    <a:pt x="81" y="128"/>
                    <a:pt x="81" y="128"/>
                    <a:pt x="81" y="128"/>
                  </a:cubicBezTo>
                  <a:cubicBezTo>
                    <a:pt x="75" y="126"/>
                    <a:pt x="75" y="126"/>
                    <a:pt x="75" y="126"/>
                  </a:cubicBezTo>
                  <a:cubicBezTo>
                    <a:pt x="70" y="124"/>
                    <a:pt x="70" y="124"/>
                    <a:pt x="70" y="124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4" y="121"/>
                    <a:pt x="63" y="120"/>
                    <a:pt x="62" y="120"/>
                  </a:cubicBezTo>
                  <a:cubicBezTo>
                    <a:pt x="57" y="117"/>
                    <a:pt x="54" y="117"/>
                    <a:pt x="48" y="119"/>
                  </a:cubicBezTo>
                  <a:cubicBezTo>
                    <a:pt x="42" y="120"/>
                    <a:pt x="38" y="113"/>
                    <a:pt x="33" y="117"/>
                  </a:cubicBezTo>
                  <a:cubicBezTo>
                    <a:pt x="31" y="119"/>
                    <a:pt x="30" y="123"/>
                    <a:pt x="26" y="124"/>
                  </a:cubicBezTo>
                  <a:cubicBezTo>
                    <a:pt x="25" y="125"/>
                    <a:pt x="22" y="124"/>
                    <a:pt x="22" y="125"/>
                  </a:cubicBezTo>
                  <a:cubicBezTo>
                    <a:pt x="18" y="126"/>
                    <a:pt x="18" y="126"/>
                    <a:pt x="18" y="126"/>
                  </a:cubicBezTo>
                  <a:cubicBezTo>
                    <a:pt x="11" y="126"/>
                    <a:pt x="7" y="117"/>
                    <a:pt x="9" y="111"/>
                  </a:cubicBezTo>
                  <a:cubicBezTo>
                    <a:pt x="11" y="106"/>
                    <a:pt x="14" y="99"/>
                    <a:pt x="10" y="93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4" y="81"/>
                    <a:pt x="5" y="78"/>
                    <a:pt x="6" y="74"/>
                  </a:cubicBezTo>
                  <a:cubicBezTo>
                    <a:pt x="7" y="72"/>
                    <a:pt x="8" y="70"/>
                    <a:pt x="6" y="67"/>
                  </a:cubicBezTo>
                  <a:cubicBezTo>
                    <a:pt x="4" y="62"/>
                    <a:pt x="0" y="58"/>
                    <a:pt x="1" y="52"/>
                  </a:cubicBezTo>
                  <a:cubicBezTo>
                    <a:pt x="2" y="49"/>
                    <a:pt x="5" y="45"/>
                    <a:pt x="5" y="43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4"/>
                    <a:pt x="10" y="31"/>
                    <a:pt x="12" y="32"/>
                  </a:cubicBezTo>
                  <a:cubicBezTo>
                    <a:pt x="14" y="32"/>
                    <a:pt x="14" y="29"/>
                    <a:pt x="17" y="30"/>
                  </a:cubicBezTo>
                  <a:cubicBezTo>
                    <a:pt x="20" y="31"/>
                    <a:pt x="20" y="22"/>
                    <a:pt x="23" y="26"/>
                  </a:cubicBezTo>
                  <a:cubicBezTo>
                    <a:pt x="25" y="28"/>
                    <a:pt x="27" y="30"/>
                    <a:pt x="29" y="27"/>
                  </a:cubicBezTo>
                  <a:cubicBezTo>
                    <a:pt x="29" y="25"/>
                    <a:pt x="29" y="21"/>
                    <a:pt x="31" y="20"/>
                  </a:cubicBezTo>
                  <a:cubicBezTo>
                    <a:pt x="33" y="19"/>
                    <a:pt x="40" y="15"/>
                    <a:pt x="41" y="16"/>
                  </a:cubicBezTo>
                  <a:cubicBezTo>
                    <a:pt x="44" y="20"/>
                    <a:pt x="47" y="18"/>
                    <a:pt x="52" y="18"/>
                  </a:cubicBezTo>
                  <a:cubicBezTo>
                    <a:pt x="56" y="18"/>
                    <a:pt x="58" y="20"/>
                    <a:pt x="60" y="15"/>
                  </a:cubicBezTo>
                  <a:cubicBezTo>
                    <a:pt x="60" y="12"/>
                    <a:pt x="60" y="10"/>
                    <a:pt x="60" y="8"/>
                  </a:cubicBezTo>
                  <a:cubicBezTo>
                    <a:pt x="61" y="4"/>
                    <a:pt x="68" y="7"/>
                    <a:pt x="70" y="4"/>
                  </a:cubicBezTo>
                  <a:cubicBezTo>
                    <a:pt x="73" y="0"/>
                    <a:pt x="74" y="1"/>
                    <a:pt x="78" y="1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81" y="11"/>
                    <a:pt x="93" y="16"/>
                    <a:pt x="98" y="18"/>
                  </a:cubicBezTo>
                  <a:cubicBezTo>
                    <a:pt x="102" y="19"/>
                    <a:pt x="103" y="20"/>
                    <a:pt x="103" y="25"/>
                  </a:cubicBezTo>
                  <a:cubicBezTo>
                    <a:pt x="103" y="28"/>
                    <a:pt x="108" y="27"/>
                    <a:pt x="108" y="32"/>
                  </a:cubicBezTo>
                  <a:cubicBezTo>
                    <a:pt x="107" y="34"/>
                    <a:pt x="111" y="36"/>
                    <a:pt x="111" y="38"/>
                  </a:cubicBezTo>
                  <a:cubicBezTo>
                    <a:pt x="112" y="39"/>
                    <a:pt x="110" y="41"/>
                    <a:pt x="112" y="42"/>
                  </a:cubicBezTo>
                  <a:cubicBezTo>
                    <a:pt x="115" y="45"/>
                    <a:pt x="118" y="47"/>
                    <a:pt x="120" y="51"/>
                  </a:cubicBezTo>
                  <a:cubicBezTo>
                    <a:pt x="122" y="55"/>
                    <a:pt x="122" y="55"/>
                    <a:pt x="119" y="58"/>
                  </a:cubicBezTo>
                  <a:cubicBezTo>
                    <a:pt x="114" y="62"/>
                    <a:pt x="117" y="63"/>
                    <a:pt x="121" y="66"/>
                  </a:cubicBezTo>
                  <a:cubicBezTo>
                    <a:pt x="124" y="70"/>
                    <a:pt x="126" y="70"/>
                    <a:pt x="126" y="76"/>
                  </a:cubicBezTo>
                  <a:cubicBezTo>
                    <a:pt x="126" y="79"/>
                    <a:pt x="123" y="82"/>
                    <a:pt x="124" y="83"/>
                  </a:cubicBezTo>
                  <a:cubicBezTo>
                    <a:pt x="126" y="86"/>
                    <a:pt x="126" y="85"/>
                    <a:pt x="126" y="89"/>
                  </a:cubicBezTo>
                  <a:cubicBezTo>
                    <a:pt x="126" y="92"/>
                    <a:pt x="128" y="91"/>
                    <a:pt x="130" y="93"/>
                  </a:cubicBezTo>
                  <a:cubicBezTo>
                    <a:pt x="132" y="95"/>
                    <a:pt x="134" y="93"/>
                    <a:pt x="136" y="92"/>
                  </a:cubicBezTo>
                  <a:cubicBezTo>
                    <a:pt x="141" y="90"/>
                    <a:pt x="140" y="96"/>
                    <a:pt x="145" y="93"/>
                  </a:cubicBezTo>
                  <a:cubicBezTo>
                    <a:pt x="147" y="92"/>
                    <a:pt x="149" y="88"/>
                    <a:pt x="153" y="90"/>
                  </a:cubicBezTo>
                  <a:cubicBezTo>
                    <a:pt x="157" y="91"/>
                    <a:pt x="155" y="97"/>
                    <a:pt x="161" y="98"/>
                  </a:cubicBezTo>
                  <a:cubicBezTo>
                    <a:pt x="163" y="99"/>
                    <a:pt x="166" y="100"/>
                    <a:pt x="168" y="101"/>
                  </a:cubicBezTo>
                  <a:cubicBezTo>
                    <a:pt x="171" y="102"/>
                    <a:pt x="170" y="106"/>
                    <a:pt x="172" y="107"/>
                  </a:cubicBezTo>
                  <a:cubicBezTo>
                    <a:pt x="174" y="107"/>
                    <a:pt x="176" y="106"/>
                    <a:pt x="177" y="108"/>
                  </a:cubicBezTo>
                  <a:cubicBezTo>
                    <a:pt x="179" y="109"/>
                    <a:pt x="179" y="110"/>
                    <a:pt x="181" y="110"/>
                  </a:cubicBezTo>
                  <a:cubicBezTo>
                    <a:pt x="186" y="110"/>
                    <a:pt x="184" y="111"/>
                    <a:pt x="187" y="114"/>
                  </a:cubicBezTo>
                  <a:cubicBezTo>
                    <a:pt x="189" y="115"/>
                    <a:pt x="192" y="116"/>
                    <a:pt x="193" y="117"/>
                  </a:cubicBezTo>
                  <a:cubicBezTo>
                    <a:pt x="196" y="120"/>
                    <a:pt x="197" y="124"/>
                    <a:pt x="199" y="127"/>
                  </a:cubicBezTo>
                  <a:cubicBezTo>
                    <a:pt x="203" y="130"/>
                    <a:pt x="204" y="133"/>
                    <a:pt x="206" y="136"/>
                  </a:cubicBezTo>
                  <a:cubicBezTo>
                    <a:pt x="206" y="138"/>
                    <a:pt x="207" y="139"/>
                    <a:pt x="207" y="141"/>
                  </a:cubicBezTo>
                  <a:cubicBezTo>
                    <a:pt x="207" y="145"/>
                    <a:pt x="210" y="146"/>
                    <a:pt x="211" y="149"/>
                  </a:cubicBezTo>
                  <a:cubicBezTo>
                    <a:pt x="211" y="152"/>
                    <a:pt x="211" y="154"/>
                    <a:pt x="213" y="157"/>
                  </a:cubicBezTo>
                  <a:cubicBezTo>
                    <a:pt x="214" y="158"/>
                    <a:pt x="214" y="160"/>
                    <a:pt x="214" y="161"/>
                  </a:cubicBezTo>
                  <a:cubicBezTo>
                    <a:pt x="214" y="164"/>
                    <a:pt x="218" y="165"/>
                    <a:pt x="218" y="168"/>
                  </a:cubicBezTo>
                  <a:cubicBezTo>
                    <a:pt x="218" y="170"/>
                    <a:pt x="216" y="172"/>
                    <a:pt x="216" y="174"/>
                  </a:cubicBezTo>
                  <a:cubicBezTo>
                    <a:pt x="217" y="177"/>
                    <a:pt x="219" y="177"/>
                    <a:pt x="217" y="180"/>
                  </a:cubicBezTo>
                  <a:cubicBezTo>
                    <a:pt x="214" y="184"/>
                    <a:pt x="216" y="185"/>
                    <a:pt x="217" y="189"/>
                  </a:cubicBezTo>
                  <a:cubicBezTo>
                    <a:pt x="218" y="192"/>
                    <a:pt x="219" y="192"/>
                    <a:pt x="222" y="195"/>
                  </a:cubicBezTo>
                  <a:cubicBezTo>
                    <a:pt x="222" y="196"/>
                    <a:pt x="224" y="198"/>
                    <a:pt x="225" y="199"/>
                  </a:cubicBezTo>
                  <a:cubicBezTo>
                    <a:pt x="225" y="200"/>
                    <a:pt x="225" y="202"/>
                    <a:pt x="226" y="204"/>
                  </a:cubicBezTo>
                  <a:cubicBezTo>
                    <a:pt x="226" y="206"/>
                    <a:pt x="228" y="208"/>
                    <a:pt x="229" y="210"/>
                  </a:cubicBezTo>
                  <a:cubicBezTo>
                    <a:pt x="229" y="213"/>
                    <a:pt x="229" y="215"/>
                    <a:pt x="230" y="218"/>
                  </a:cubicBezTo>
                  <a:cubicBezTo>
                    <a:pt x="230" y="218"/>
                    <a:pt x="230" y="218"/>
                    <a:pt x="230" y="218"/>
                  </a:cubicBezTo>
                  <a:cubicBezTo>
                    <a:pt x="233" y="223"/>
                    <a:pt x="236" y="226"/>
                    <a:pt x="234" y="232"/>
                  </a:cubicBezTo>
                  <a:cubicBezTo>
                    <a:pt x="233" y="236"/>
                    <a:pt x="233" y="240"/>
                    <a:pt x="231" y="243"/>
                  </a:cubicBezTo>
                  <a:cubicBezTo>
                    <a:pt x="229" y="245"/>
                    <a:pt x="227" y="241"/>
                    <a:pt x="225" y="244"/>
                  </a:cubicBezTo>
                  <a:cubicBezTo>
                    <a:pt x="224" y="245"/>
                    <a:pt x="224" y="247"/>
                    <a:pt x="222" y="247"/>
                  </a:cubicBezTo>
                  <a:cubicBezTo>
                    <a:pt x="218" y="247"/>
                    <a:pt x="222" y="252"/>
                    <a:pt x="222" y="254"/>
                  </a:cubicBezTo>
                  <a:cubicBezTo>
                    <a:pt x="224" y="257"/>
                    <a:pt x="225" y="260"/>
                    <a:pt x="226" y="263"/>
                  </a:cubicBezTo>
                  <a:cubicBezTo>
                    <a:pt x="226" y="263"/>
                    <a:pt x="226" y="263"/>
                    <a:pt x="226" y="263"/>
                  </a:cubicBezTo>
                  <a:cubicBezTo>
                    <a:pt x="221" y="263"/>
                    <a:pt x="221" y="263"/>
                    <a:pt x="221" y="263"/>
                  </a:cubicBezTo>
                  <a:cubicBezTo>
                    <a:pt x="219" y="264"/>
                    <a:pt x="216" y="264"/>
                    <a:pt x="216" y="267"/>
                  </a:cubicBezTo>
                  <a:cubicBezTo>
                    <a:pt x="216" y="269"/>
                    <a:pt x="217" y="271"/>
                    <a:pt x="217" y="273"/>
                  </a:cubicBezTo>
                  <a:cubicBezTo>
                    <a:pt x="218" y="277"/>
                    <a:pt x="216" y="279"/>
                    <a:pt x="216" y="282"/>
                  </a:cubicBezTo>
                  <a:cubicBezTo>
                    <a:pt x="216" y="283"/>
                    <a:pt x="216" y="284"/>
                    <a:pt x="217" y="285"/>
                  </a:cubicBezTo>
                  <a:cubicBezTo>
                    <a:pt x="217" y="285"/>
                    <a:pt x="217" y="285"/>
                    <a:pt x="217" y="285"/>
                  </a:cubicBezTo>
                  <a:cubicBezTo>
                    <a:pt x="214" y="285"/>
                    <a:pt x="211" y="285"/>
                    <a:pt x="209" y="285"/>
                  </a:cubicBezTo>
                  <a:cubicBezTo>
                    <a:pt x="207" y="285"/>
                    <a:pt x="204" y="285"/>
                    <a:pt x="203" y="285"/>
                  </a:cubicBezTo>
                  <a:cubicBezTo>
                    <a:pt x="202" y="285"/>
                    <a:pt x="201" y="285"/>
                    <a:pt x="200" y="285"/>
                  </a:cubicBezTo>
                  <a:cubicBezTo>
                    <a:pt x="198" y="284"/>
                    <a:pt x="193" y="274"/>
                    <a:pt x="191" y="272"/>
                  </a:cubicBezTo>
                  <a:cubicBezTo>
                    <a:pt x="189" y="269"/>
                    <a:pt x="182" y="270"/>
                    <a:pt x="178" y="271"/>
                  </a:cubicBezTo>
                  <a:cubicBezTo>
                    <a:pt x="175" y="272"/>
                    <a:pt x="175" y="273"/>
                    <a:pt x="174" y="277"/>
                  </a:cubicBezTo>
                  <a:cubicBezTo>
                    <a:pt x="173" y="282"/>
                    <a:pt x="172" y="282"/>
                    <a:pt x="168" y="284"/>
                  </a:cubicBezTo>
                  <a:cubicBezTo>
                    <a:pt x="166" y="286"/>
                    <a:pt x="164" y="288"/>
                    <a:pt x="162" y="289"/>
                  </a:cubicBezTo>
                  <a:cubicBezTo>
                    <a:pt x="157" y="288"/>
                    <a:pt x="157" y="288"/>
                    <a:pt x="157" y="288"/>
                  </a:cubicBezTo>
                  <a:cubicBezTo>
                    <a:pt x="157" y="288"/>
                    <a:pt x="157" y="287"/>
                    <a:pt x="157" y="286"/>
                  </a:cubicBezTo>
                  <a:cubicBezTo>
                    <a:pt x="155" y="281"/>
                    <a:pt x="153" y="277"/>
                    <a:pt x="151" y="273"/>
                  </a:cubicBezTo>
                  <a:cubicBezTo>
                    <a:pt x="149" y="270"/>
                    <a:pt x="149" y="263"/>
                    <a:pt x="147" y="260"/>
                  </a:cubicBezTo>
                  <a:cubicBezTo>
                    <a:pt x="145" y="258"/>
                    <a:pt x="144" y="257"/>
                    <a:pt x="145" y="256"/>
                  </a:cubicBezTo>
                  <a:cubicBezTo>
                    <a:pt x="142" y="255"/>
                    <a:pt x="142" y="255"/>
                    <a:pt x="142" y="255"/>
                  </a:cubicBezTo>
                  <a:cubicBezTo>
                    <a:pt x="138" y="255"/>
                    <a:pt x="138" y="255"/>
                    <a:pt x="136" y="258"/>
                  </a:cubicBezTo>
                  <a:cubicBezTo>
                    <a:pt x="134" y="260"/>
                    <a:pt x="133" y="261"/>
                    <a:pt x="130" y="262"/>
                  </a:cubicBezTo>
                  <a:cubicBezTo>
                    <a:pt x="129" y="262"/>
                    <a:pt x="128" y="264"/>
                    <a:pt x="128" y="265"/>
                  </a:cubicBezTo>
                  <a:cubicBezTo>
                    <a:pt x="126" y="267"/>
                    <a:pt x="124" y="266"/>
                    <a:pt x="122" y="267"/>
                  </a:cubicBezTo>
                  <a:cubicBezTo>
                    <a:pt x="120" y="268"/>
                    <a:pt x="120" y="269"/>
                    <a:pt x="118" y="269"/>
                  </a:cubicBezTo>
                  <a:cubicBezTo>
                    <a:pt x="114" y="267"/>
                    <a:pt x="114" y="267"/>
                    <a:pt x="114" y="267"/>
                  </a:cubicBezTo>
                  <a:cubicBezTo>
                    <a:pt x="114" y="267"/>
                    <a:pt x="114" y="267"/>
                    <a:pt x="114" y="267"/>
                  </a:cubicBezTo>
                  <a:cubicBezTo>
                    <a:pt x="115" y="266"/>
                    <a:pt x="115" y="259"/>
                    <a:pt x="115" y="257"/>
                  </a:cubicBezTo>
                  <a:cubicBezTo>
                    <a:pt x="113" y="255"/>
                    <a:pt x="107" y="255"/>
                    <a:pt x="111" y="251"/>
                  </a:cubicBezTo>
                  <a:cubicBezTo>
                    <a:pt x="112" y="250"/>
                    <a:pt x="113" y="248"/>
                    <a:pt x="115" y="248"/>
                  </a:cubicBezTo>
                  <a:cubicBezTo>
                    <a:pt x="119" y="247"/>
                    <a:pt x="120" y="247"/>
                    <a:pt x="121" y="243"/>
                  </a:cubicBezTo>
                  <a:cubicBezTo>
                    <a:pt x="123" y="240"/>
                    <a:pt x="127" y="238"/>
                    <a:pt x="128" y="235"/>
                  </a:cubicBezTo>
                  <a:cubicBezTo>
                    <a:pt x="129" y="232"/>
                    <a:pt x="128" y="228"/>
                    <a:pt x="129" y="226"/>
                  </a:cubicBezTo>
                  <a:cubicBezTo>
                    <a:pt x="130" y="219"/>
                    <a:pt x="131" y="215"/>
                    <a:pt x="127" y="208"/>
                  </a:cubicBezTo>
                  <a:cubicBezTo>
                    <a:pt x="125" y="205"/>
                    <a:pt x="120" y="205"/>
                    <a:pt x="116" y="206"/>
                  </a:cubicBezTo>
                  <a:cubicBezTo>
                    <a:pt x="105" y="211"/>
                    <a:pt x="105" y="211"/>
                    <a:pt x="105" y="21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4" name="TextBox 33"/>
          <p:cNvSpPr txBox="1"/>
          <p:nvPr/>
        </p:nvSpPr>
        <p:spPr>
          <a:xfrm>
            <a:off x="602553" y="2093458"/>
            <a:ext cx="4988807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I’m a </a:t>
            </a:r>
            <a:r>
              <a:rPr lang="en-US" sz="2400" b="1" dirty="0">
                <a:latin typeface="Source Sans Pro" panose="020B0503030403020204" pitchFamily="34" charset="0"/>
              </a:rPr>
              <a:t>big fan </a:t>
            </a:r>
            <a:r>
              <a:rPr lang="en-US" sz="2400" dirty="0">
                <a:latin typeface="Source Sans Pro" panose="020B0503030403020204" pitchFamily="34" charset="0"/>
              </a:rPr>
              <a:t>of doing what you are </a:t>
            </a:r>
            <a:r>
              <a:rPr lang="en-US" sz="2400" i="1" dirty="0">
                <a:latin typeface="Source Sans Pro" panose="020B0503030403020204" pitchFamily="34" charset="0"/>
              </a:rPr>
              <a:t>really</a:t>
            </a:r>
            <a:r>
              <a:rPr lang="en-US" sz="2400" dirty="0">
                <a:latin typeface="Source Sans Pro" panose="020B0503030403020204" pitchFamily="34" charset="0"/>
              </a:rPr>
              <a:t> bad at. A </a:t>
            </a:r>
            <a:r>
              <a:rPr lang="en-US" sz="2400" b="1" dirty="0">
                <a:latin typeface="Source Sans Pro" panose="020B0503030403020204" pitchFamily="34" charset="0"/>
              </a:rPr>
              <a:t>lot</a:t>
            </a:r>
            <a:r>
              <a:rPr lang="en-US" sz="24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35" name="Rectangle 34"/>
          <p:cNvSpPr/>
          <p:nvPr/>
        </p:nvSpPr>
        <p:spPr>
          <a:xfrm>
            <a:off x="602553" y="2975927"/>
            <a:ext cx="4864539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</a:t>
            </a:r>
            <a:r>
              <a:rPr lang="en-US" sz="1200" dirty="0" smtClean="0">
                <a:latin typeface="Source Sans Pro Light" panose="020B0403030403020204" pitchFamily="34" charset="0"/>
              </a:rPr>
              <a:t>offal.</a:t>
            </a:r>
            <a:endParaRPr lang="en-US" sz="1200" dirty="0">
              <a:latin typeface="Source Sans Pro Light" panose="020B0403030403020204" pitchFamily="34" charset="0"/>
            </a:endParaRPr>
          </a:p>
        </p:txBody>
      </p:sp>
      <p:sp>
        <p:nvSpPr>
          <p:cNvPr id="36" name="Rounded Rectangle 35"/>
          <p:cNvSpPr/>
          <p:nvPr/>
        </p:nvSpPr>
        <p:spPr>
          <a:xfrm>
            <a:off x="618614" y="3993212"/>
            <a:ext cx="3892234" cy="717929"/>
          </a:xfrm>
          <a:prstGeom prst="roundRect">
            <a:avLst>
              <a:gd name="adj" fmla="val 50000"/>
            </a:avLst>
          </a:prstGeom>
          <a:solidFill>
            <a:schemeClr val="tx2">
              <a:lumMod val="20000"/>
              <a:lumOff val="80000"/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rIns="180000" rtlCol="0" anchor="ctr"/>
          <a:lstStyle/>
          <a:p>
            <a:pPr>
              <a:lnSpc>
                <a:spcPct val="130000"/>
              </a:lnSpc>
            </a:pP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000" dirty="0" err="1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000" dirty="0" err="1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000" dirty="0" err="1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000" dirty="0" err="1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000" dirty="0" smtClean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YOLO.</a:t>
            </a:r>
            <a:endParaRPr lang="en-US" sz="1000" dirty="0">
              <a:solidFill>
                <a:schemeClr val="tx1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37" name="Group 36"/>
          <p:cNvGrpSpPr/>
          <p:nvPr/>
        </p:nvGrpSpPr>
        <p:grpSpPr>
          <a:xfrm>
            <a:off x="651340" y="4846678"/>
            <a:ext cx="1683449" cy="574055"/>
            <a:chOff x="651340" y="5088735"/>
            <a:chExt cx="1683449" cy="574055"/>
          </a:xfrm>
        </p:grpSpPr>
        <p:sp>
          <p:nvSpPr>
            <p:cNvPr id="38" name="Oval 37"/>
            <p:cNvSpPr>
              <a:spLocks noChangeAspect="1"/>
            </p:cNvSpPr>
            <p:nvPr/>
          </p:nvSpPr>
          <p:spPr>
            <a:xfrm>
              <a:off x="651340" y="5114150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1324576" y="5088735"/>
              <a:ext cx="10102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Source Sans Pro" panose="020B0503030403020204" pitchFamily="34" charset="0"/>
                  <a:ea typeface="Roboto Black" panose="02000000000000000000" pitchFamily="2" charset="0"/>
                  <a:cs typeface="Roboto Black" panose="02000000000000000000" pitchFamily="2" charset="0"/>
                </a:rPr>
                <a:t>2.888 K</a:t>
              </a:r>
              <a:endParaRPr lang="en-US" sz="2000" b="1" dirty="0">
                <a:latin typeface="Source Sans Pro" panose="020B0503030403020204" pitchFamily="34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40" name="Rectangle 39"/>
            <p:cNvSpPr/>
            <p:nvPr/>
          </p:nvSpPr>
          <p:spPr>
            <a:xfrm>
              <a:off x="1426249" y="5470889"/>
              <a:ext cx="527388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41" name="Shape 2614"/>
            <p:cNvSpPr/>
            <p:nvPr/>
          </p:nvSpPr>
          <p:spPr>
            <a:xfrm>
              <a:off x="782228" y="526494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958" y="17505"/>
                  </a:moveTo>
                  <a:cubicBezTo>
                    <a:pt x="17372" y="16944"/>
                    <a:pt x="16242" y="15945"/>
                    <a:pt x="15117" y="15413"/>
                  </a:cubicBezTo>
                  <a:cubicBezTo>
                    <a:pt x="14189" y="14975"/>
                    <a:pt x="13657" y="14531"/>
                    <a:pt x="13491" y="14057"/>
                  </a:cubicBezTo>
                  <a:cubicBezTo>
                    <a:pt x="13377" y="13728"/>
                    <a:pt x="13428" y="13351"/>
                    <a:pt x="13649" y="12904"/>
                  </a:cubicBezTo>
                  <a:cubicBezTo>
                    <a:pt x="13815" y="12567"/>
                    <a:pt x="13972" y="12286"/>
                    <a:pt x="14117" y="12028"/>
                  </a:cubicBezTo>
                  <a:cubicBezTo>
                    <a:pt x="14730" y="10934"/>
                    <a:pt x="15203" y="10145"/>
                    <a:pt x="15203" y="7348"/>
                  </a:cubicBezTo>
                  <a:cubicBezTo>
                    <a:pt x="15203" y="3162"/>
                    <a:pt x="12787" y="2951"/>
                    <a:pt x="12309" y="2951"/>
                  </a:cubicBezTo>
                  <a:cubicBezTo>
                    <a:pt x="11917" y="2951"/>
                    <a:pt x="11672" y="3037"/>
                    <a:pt x="11435" y="3121"/>
                  </a:cubicBezTo>
                  <a:cubicBezTo>
                    <a:pt x="11175" y="3213"/>
                    <a:pt x="10907" y="3309"/>
                    <a:pt x="10296" y="3319"/>
                  </a:cubicBezTo>
                  <a:cubicBezTo>
                    <a:pt x="9190" y="3337"/>
                    <a:pt x="6873" y="3375"/>
                    <a:pt x="6873" y="7226"/>
                  </a:cubicBezTo>
                  <a:cubicBezTo>
                    <a:pt x="6873" y="9919"/>
                    <a:pt x="7574" y="11156"/>
                    <a:pt x="8125" y="12150"/>
                  </a:cubicBezTo>
                  <a:cubicBezTo>
                    <a:pt x="8266" y="12404"/>
                    <a:pt x="8399" y="12645"/>
                    <a:pt x="8505" y="12885"/>
                  </a:cubicBezTo>
                  <a:cubicBezTo>
                    <a:pt x="8973" y="13949"/>
                    <a:pt x="8631" y="14693"/>
                    <a:pt x="7426" y="15224"/>
                  </a:cubicBezTo>
                  <a:cubicBezTo>
                    <a:pt x="5905" y="15897"/>
                    <a:pt x="5188" y="16247"/>
                    <a:pt x="3693" y="17562"/>
                  </a:cubicBezTo>
                  <a:cubicBezTo>
                    <a:pt x="2017" y="15800"/>
                    <a:pt x="982" y="134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3395"/>
                    <a:pt x="19603" y="15749"/>
                    <a:pt x="17958" y="17505"/>
                  </a:cubicBezTo>
                  <a:moveTo>
                    <a:pt x="10800" y="20618"/>
                  </a:moveTo>
                  <a:cubicBezTo>
                    <a:pt x="8356" y="20618"/>
                    <a:pt x="6125" y="19720"/>
                    <a:pt x="4407" y="18242"/>
                  </a:cubicBezTo>
                  <a:cubicBezTo>
                    <a:pt x="5730" y="17084"/>
                    <a:pt x="6362" y="16767"/>
                    <a:pt x="7823" y="16122"/>
                  </a:cubicBezTo>
                  <a:cubicBezTo>
                    <a:pt x="9515" y="15375"/>
                    <a:pt x="10091" y="14051"/>
                    <a:pt x="9403" y="12489"/>
                  </a:cubicBezTo>
                  <a:cubicBezTo>
                    <a:pt x="9279" y="12208"/>
                    <a:pt x="9136" y="11949"/>
                    <a:pt x="8984" y="11674"/>
                  </a:cubicBezTo>
                  <a:cubicBezTo>
                    <a:pt x="8461" y="10732"/>
                    <a:pt x="7855" y="9665"/>
                    <a:pt x="7855" y="7226"/>
                  </a:cubicBezTo>
                  <a:cubicBezTo>
                    <a:pt x="7855" y="4341"/>
                    <a:pt x="9224" y="4318"/>
                    <a:pt x="10312" y="4300"/>
                  </a:cubicBezTo>
                  <a:cubicBezTo>
                    <a:pt x="11084" y="4287"/>
                    <a:pt x="11461" y="4154"/>
                    <a:pt x="11763" y="4047"/>
                  </a:cubicBezTo>
                  <a:cubicBezTo>
                    <a:pt x="11964" y="3975"/>
                    <a:pt x="12086" y="3933"/>
                    <a:pt x="12309" y="3933"/>
                  </a:cubicBezTo>
                  <a:cubicBezTo>
                    <a:pt x="13218" y="3933"/>
                    <a:pt x="14221" y="4830"/>
                    <a:pt x="14221" y="7348"/>
                  </a:cubicBezTo>
                  <a:cubicBezTo>
                    <a:pt x="14221" y="9888"/>
                    <a:pt x="13840" y="10513"/>
                    <a:pt x="13261" y="11548"/>
                  </a:cubicBezTo>
                  <a:cubicBezTo>
                    <a:pt x="13108" y="11820"/>
                    <a:pt x="12943" y="12115"/>
                    <a:pt x="12768" y="12470"/>
                  </a:cubicBezTo>
                  <a:cubicBezTo>
                    <a:pt x="12430" y="13155"/>
                    <a:pt x="12362" y="13798"/>
                    <a:pt x="12565" y="14380"/>
                  </a:cubicBezTo>
                  <a:cubicBezTo>
                    <a:pt x="12825" y="15126"/>
                    <a:pt x="13502" y="15737"/>
                    <a:pt x="14696" y="16302"/>
                  </a:cubicBezTo>
                  <a:cubicBezTo>
                    <a:pt x="15675" y="16764"/>
                    <a:pt x="16700" y="17667"/>
                    <a:pt x="17251" y="18189"/>
                  </a:cubicBezTo>
                  <a:cubicBezTo>
                    <a:pt x="15525" y="19697"/>
                    <a:pt x="13272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" panose="020B0503030403020204" pitchFamily="34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2597658" y="4869454"/>
            <a:ext cx="1683449" cy="574055"/>
            <a:chOff x="2597658" y="5111511"/>
            <a:chExt cx="1683449" cy="574055"/>
          </a:xfrm>
        </p:grpSpPr>
        <p:sp>
          <p:nvSpPr>
            <p:cNvPr id="43" name="Oval 42"/>
            <p:cNvSpPr>
              <a:spLocks noChangeAspect="1"/>
            </p:cNvSpPr>
            <p:nvPr/>
          </p:nvSpPr>
          <p:spPr>
            <a:xfrm>
              <a:off x="2597658" y="5136926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3270894" y="5111511"/>
              <a:ext cx="10102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>
                  <a:latin typeface="Source Sans Pro" panose="020B0503030403020204" pitchFamily="34" charset="0"/>
                  <a:ea typeface="Roboto Black" panose="02000000000000000000" pitchFamily="2" charset="0"/>
                  <a:cs typeface="Roboto Black" panose="02000000000000000000" pitchFamily="2" charset="0"/>
                </a:rPr>
                <a:t>1</a:t>
              </a:r>
              <a:r>
                <a:rPr lang="en-US" sz="2000" b="1" dirty="0" smtClean="0">
                  <a:latin typeface="Source Sans Pro" panose="020B0503030403020204" pitchFamily="34" charset="0"/>
                  <a:ea typeface="Roboto Black" panose="02000000000000000000" pitchFamily="2" charset="0"/>
                  <a:cs typeface="Roboto Black" panose="02000000000000000000" pitchFamily="2" charset="0"/>
                </a:rPr>
                <a:t>.074 K</a:t>
              </a:r>
              <a:endParaRPr lang="en-US" sz="2000" b="1" dirty="0">
                <a:latin typeface="Source Sans Pro" panose="020B0503030403020204" pitchFamily="34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45" name="Rectangle 44"/>
            <p:cNvSpPr/>
            <p:nvPr/>
          </p:nvSpPr>
          <p:spPr>
            <a:xfrm>
              <a:off x="3372567" y="5483045"/>
              <a:ext cx="668453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Female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46" name="Shape 2615"/>
            <p:cNvSpPr/>
            <p:nvPr/>
          </p:nvSpPr>
          <p:spPr>
            <a:xfrm>
              <a:off x="2732314" y="526714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593" y="17878"/>
                  </a:moveTo>
                  <a:cubicBezTo>
                    <a:pt x="16514" y="16546"/>
                    <a:pt x="15177" y="15812"/>
                    <a:pt x="14084" y="15323"/>
                  </a:cubicBezTo>
                  <a:cubicBezTo>
                    <a:pt x="13842" y="15214"/>
                    <a:pt x="13687" y="15099"/>
                    <a:pt x="13598" y="14990"/>
                  </a:cubicBezTo>
                  <a:cubicBezTo>
                    <a:pt x="15238" y="14959"/>
                    <a:pt x="16521" y="14237"/>
                    <a:pt x="16581" y="14203"/>
                  </a:cubicBezTo>
                  <a:cubicBezTo>
                    <a:pt x="16751" y="14106"/>
                    <a:pt x="16846" y="13918"/>
                    <a:pt x="16826" y="13724"/>
                  </a:cubicBezTo>
                  <a:cubicBezTo>
                    <a:pt x="16807" y="13546"/>
                    <a:pt x="16693" y="13394"/>
                    <a:pt x="16530" y="13325"/>
                  </a:cubicBezTo>
                  <a:cubicBezTo>
                    <a:pt x="16461" y="13275"/>
                    <a:pt x="15663" y="12629"/>
                    <a:pt x="15663" y="9051"/>
                  </a:cubicBezTo>
                  <a:cubicBezTo>
                    <a:pt x="15663" y="5000"/>
                    <a:pt x="14115" y="2945"/>
                    <a:pt x="11061" y="2945"/>
                  </a:cubicBezTo>
                  <a:cubicBezTo>
                    <a:pt x="8481" y="2945"/>
                    <a:pt x="5845" y="3642"/>
                    <a:pt x="5845" y="8806"/>
                  </a:cubicBezTo>
                  <a:cubicBezTo>
                    <a:pt x="5845" y="12555"/>
                    <a:pt x="5219" y="13278"/>
                    <a:pt x="5122" y="13367"/>
                  </a:cubicBezTo>
                  <a:cubicBezTo>
                    <a:pt x="4957" y="13416"/>
                    <a:pt x="4826" y="13551"/>
                    <a:pt x="4784" y="13723"/>
                  </a:cubicBezTo>
                  <a:cubicBezTo>
                    <a:pt x="4734" y="13935"/>
                    <a:pt x="4828" y="14153"/>
                    <a:pt x="5015" y="14262"/>
                  </a:cubicBezTo>
                  <a:cubicBezTo>
                    <a:pt x="6396" y="15064"/>
                    <a:pt x="7482" y="15136"/>
                    <a:pt x="8065" y="15091"/>
                  </a:cubicBezTo>
                  <a:cubicBezTo>
                    <a:pt x="7994" y="15151"/>
                    <a:pt x="7850" y="15241"/>
                    <a:pt x="7564" y="15335"/>
                  </a:cubicBezTo>
                  <a:cubicBezTo>
                    <a:pt x="6211" y="15776"/>
                    <a:pt x="4766" y="16807"/>
                    <a:pt x="3958" y="17834"/>
                  </a:cubicBezTo>
                  <a:cubicBezTo>
                    <a:pt x="2125" y="16050"/>
                    <a:pt x="982" y="13560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2" y="982"/>
                    <a:pt x="20618" y="5377"/>
                    <a:pt x="20618" y="10800"/>
                  </a:cubicBezTo>
                  <a:cubicBezTo>
                    <a:pt x="20618" y="13584"/>
                    <a:pt x="19454" y="16092"/>
                    <a:pt x="17593" y="17878"/>
                  </a:cubicBezTo>
                  <a:moveTo>
                    <a:pt x="10800" y="20618"/>
                  </a:moveTo>
                  <a:cubicBezTo>
                    <a:pt x="8489" y="20618"/>
                    <a:pt x="6370" y="19815"/>
                    <a:pt x="4693" y="18480"/>
                  </a:cubicBezTo>
                  <a:cubicBezTo>
                    <a:pt x="5360" y="17604"/>
                    <a:pt x="6693" y="16652"/>
                    <a:pt x="7869" y="16268"/>
                  </a:cubicBezTo>
                  <a:cubicBezTo>
                    <a:pt x="8578" y="16037"/>
                    <a:pt x="8988" y="15688"/>
                    <a:pt x="9087" y="15232"/>
                  </a:cubicBezTo>
                  <a:cubicBezTo>
                    <a:pt x="9214" y="14656"/>
                    <a:pt x="8775" y="14230"/>
                    <a:pt x="8725" y="14183"/>
                  </a:cubicBezTo>
                  <a:cubicBezTo>
                    <a:pt x="8597" y="14065"/>
                    <a:pt x="8412" y="14025"/>
                    <a:pt x="8246" y="14075"/>
                  </a:cubicBezTo>
                  <a:cubicBezTo>
                    <a:pt x="8208" y="14086"/>
                    <a:pt x="7406" y="14309"/>
                    <a:pt x="6089" y="13714"/>
                  </a:cubicBezTo>
                  <a:cubicBezTo>
                    <a:pt x="6486" y="13026"/>
                    <a:pt x="6826" y="11618"/>
                    <a:pt x="6826" y="8806"/>
                  </a:cubicBezTo>
                  <a:cubicBezTo>
                    <a:pt x="6826" y="4301"/>
                    <a:pt x="8829" y="3928"/>
                    <a:pt x="11061" y="3928"/>
                  </a:cubicBezTo>
                  <a:cubicBezTo>
                    <a:pt x="12615" y="3928"/>
                    <a:pt x="14681" y="4458"/>
                    <a:pt x="14681" y="9051"/>
                  </a:cubicBezTo>
                  <a:cubicBezTo>
                    <a:pt x="14681" y="11662"/>
                    <a:pt x="15092" y="12966"/>
                    <a:pt x="15499" y="13617"/>
                  </a:cubicBezTo>
                  <a:cubicBezTo>
                    <a:pt x="14943" y="13829"/>
                    <a:pt x="14058" y="14076"/>
                    <a:pt x="13097" y="13993"/>
                  </a:cubicBezTo>
                  <a:cubicBezTo>
                    <a:pt x="12883" y="13971"/>
                    <a:pt x="12690" y="14092"/>
                    <a:pt x="12605" y="14285"/>
                  </a:cubicBezTo>
                  <a:cubicBezTo>
                    <a:pt x="12420" y="14704"/>
                    <a:pt x="12408" y="15649"/>
                    <a:pt x="13683" y="16219"/>
                  </a:cubicBezTo>
                  <a:cubicBezTo>
                    <a:pt x="14677" y="16664"/>
                    <a:pt x="15893" y="17331"/>
                    <a:pt x="16850" y="18522"/>
                  </a:cubicBezTo>
                  <a:cubicBezTo>
                    <a:pt x="15182" y="19831"/>
                    <a:pt x="13085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" panose="020B0503030403020204" pitchFamily="34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512495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34" grpId="0"/>
      <p:bldP spid="35" grpId="0"/>
      <p:bldP spid="36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USA Map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91" name="Group 90"/>
          <p:cNvGrpSpPr/>
          <p:nvPr/>
        </p:nvGrpSpPr>
        <p:grpSpPr>
          <a:xfrm>
            <a:off x="6341100" y="1741597"/>
            <a:ext cx="5234667" cy="3486027"/>
            <a:chOff x="6341100" y="1741597"/>
            <a:chExt cx="5234667" cy="3486027"/>
          </a:xfrm>
        </p:grpSpPr>
        <p:grpSp>
          <p:nvGrpSpPr>
            <p:cNvPr id="92" name="Group 91"/>
            <p:cNvGrpSpPr/>
            <p:nvPr/>
          </p:nvGrpSpPr>
          <p:grpSpPr>
            <a:xfrm>
              <a:off x="6341100" y="1741597"/>
              <a:ext cx="5234667" cy="3486027"/>
              <a:chOff x="2359025" y="644525"/>
              <a:chExt cx="5068887" cy="3309938"/>
            </a:xfrm>
            <a:gradFill>
              <a:gsLst>
                <a:gs pos="0">
                  <a:schemeClr val="accent5">
                    <a:lumMod val="67000"/>
                  </a:schemeClr>
                </a:gs>
                <a:gs pos="48000">
                  <a:schemeClr val="accent3"/>
                </a:gs>
                <a:gs pos="100000">
                  <a:schemeClr val="accent6"/>
                </a:gs>
              </a:gsLst>
              <a:path path="circle">
                <a:fillToRect l="100000" t="100000"/>
              </a:path>
            </a:gradFill>
          </p:grpSpPr>
          <p:sp>
            <p:nvSpPr>
              <p:cNvPr id="99" name="Freeform 98"/>
              <p:cNvSpPr>
                <a:spLocks/>
              </p:cNvSpPr>
              <p:nvPr/>
            </p:nvSpPr>
            <p:spPr bwMode="auto">
              <a:xfrm>
                <a:off x="2741613" y="644525"/>
                <a:ext cx="633412" cy="468312"/>
              </a:xfrm>
              <a:custGeom>
                <a:avLst/>
                <a:gdLst/>
                <a:ahLst/>
                <a:cxnLst>
                  <a:cxn ang="0">
                    <a:pos x="1178" y="303"/>
                  </a:cxn>
                  <a:cxn ang="0">
                    <a:pos x="1092" y="679"/>
                  </a:cxn>
                  <a:cxn ang="0">
                    <a:pos x="1063" y="779"/>
                  </a:cxn>
                  <a:cxn ang="0">
                    <a:pos x="1054" y="794"/>
                  </a:cxn>
                  <a:cxn ang="0">
                    <a:pos x="1061" y="813"/>
                  </a:cxn>
                  <a:cxn ang="0">
                    <a:pos x="1064" y="830"/>
                  </a:cxn>
                  <a:cxn ang="0">
                    <a:pos x="1056" y="879"/>
                  </a:cxn>
                  <a:cxn ang="0">
                    <a:pos x="699" y="800"/>
                  </a:cxn>
                  <a:cxn ang="0">
                    <a:pos x="635" y="804"/>
                  </a:cxn>
                  <a:cxn ang="0">
                    <a:pos x="473" y="804"/>
                  </a:cxn>
                  <a:cxn ang="0">
                    <a:pos x="437" y="804"/>
                  </a:cxn>
                  <a:cxn ang="0">
                    <a:pos x="402" y="794"/>
                  </a:cxn>
                  <a:cxn ang="0">
                    <a:pos x="374" y="775"/>
                  </a:cxn>
                  <a:cxn ang="0">
                    <a:pos x="306" y="755"/>
                  </a:cxn>
                  <a:cxn ang="0">
                    <a:pos x="186" y="752"/>
                  </a:cxn>
                  <a:cxn ang="0">
                    <a:pos x="157" y="719"/>
                  </a:cxn>
                  <a:cxn ang="0">
                    <a:pos x="165" y="679"/>
                  </a:cxn>
                  <a:cxn ang="0">
                    <a:pos x="164" y="648"/>
                  </a:cxn>
                  <a:cxn ang="0">
                    <a:pos x="152" y="614"/>
                  </a:cxn>
                  <a:cxn ang="0">
                    <a:pos x="139" y="598"/>
                  </a:cxn>
                  <a:cxn ang="0">
                    <a:pos x="94" y="584"/>
                  </a:cxn>
                  <a:cxn ang="0">
                    <a:pos x="90" y="572"/>
                  </a:cxn>
                  <a:cxn ang="0">
                    <a:pos x="77" y="561"/>
                  </a:cxn>
                  <a:cxn ang="0">
                    <a:pos x="48" y="560"/>
                  </a:cxn>
                  <a:cxn ang="0">
                    <a:pos x="4" y="507"/>
                  </a:cxn>
                  <a:cxn ang="0">
                    <a:pos x="23" y="487"/>
                  </a:cxn>
                  <a:cxn ang="0">
                    <a:pos x="33" y="469"/>
                  </a:cxn>
                  <a:cxn ang="0">
                    <a:pos x="41" y="447"/>
                  </a:cxn>
                  <a:cxn ang="0">
                    <a:pos x="66" y="404"/>
                  </a:cxn>
                  <a:cxn ang="0">
                    <a:pos x="37" y="362"/>
                  </a:cxn>
                  <a:cxn ang="0">
                    <a:pos x="37" y="275"/>
                  </a:cxn>
                  <a:cxn ang="0">
                    <a:pos x="14" y="108"/>
                  </a:cxn>
                  <a:cxn ang="0">
                    <a:pos x="97" y="99"/>
                  </a:cxn>
                  <a:cxn ang="0">
                    <a:pos x="226" y="165"/>
                  </a:cxn>
                  <a:cxn ang="0">
                    <a:pos x="265" y="199"/>
                  </a:cxn>
                  <a:cxn ang="0">
                    <a:pos x="293" y="257"/>
                  </a:cxn>
                  <a:cxn ang="0">
                    <a:pos x="215" y="337"/>
                  </a:cxn>
                  <a:cxn ang="0">
                    <a:pos x="258" y="304"/>
                  </a:cxn>
                  <a:cxn ang="0">
                    <a:pos x="323" y="283"/>
                  </a:cxn>
                  <a:cxn ang="0">
                    <a:pos x="241" y="374"/>
                  </a:cxn>
                  <a:cxn ang="0">
                    <a:pos x="233" y="428"/>
                  </a:cxn>
                  <a:cxn ang="0">
                    <a:pos x="302" y="382"/>
                  </a:cxn>
                  <a:cxn ang="0">
                    <a:pos x="348" y="279"/>
                  </a:cxn>
                  <a:cxn ang="0">
                    <a:pos x="363" y="196"/>
                  </a:cxn>
                  <a:cxn ang="0">
                    <a:pos x="337" y="175"/>
                  </a:cxn>
                  <a:cxn ang="0">
                    <a:pos x="351" y="250"/>
                  </a:cxn>
                  <a:cxn ang="0">
                    <a:pos x="325" y="213"/>
                  </a:cxn>
                  <a:cxn ang="0">
                    <a:pos x="341" y="150"/>
                  </a:cxn>
                  <a:cxn ang="0">
                    <a:pos x="366" y="132"/>
                  </a:cxn>
                  <a:cxn ang="0">
                    <a:pos x="370" y="67"/>
                  </a:cxn>
                  <a:cxn ang="0">
                    <a:pos x="351" y="0"/>
                  </a:cxn>
                  <a:cxn ang="0">
                    <a:pos x="673" y="89"/>
                  </a:cxn>
                  <a:cxn ang="0">
                    <a:pos x="1093" y="200"/>
                  </a:cxn>
                  <a:cxn ang="0">
                    <a:pos x="1145" y="210"/>
                  </a:cxn>
                </a:cxnLst>
                <a:rect l="0" t="0" r="r" b="b"/>
                <a:pathLst>
                  <a:path w="1196" h="883">
                    <a:moveTo>
                      <a:pt x="1196" y="218"/>
                    </a:moveTo>
                    <a:lnTo>
                      <a:pt x="1196" y="218"/>
                    </a:lnTo>
                    <a:lnTo>
                      <a:pt x="1178" y="303"/>
                    </a:lnTo>
                    <a:lnTo>
                      <a:pt x="1138" y="487"/>
                    </a:lnTo>
                    <a:lnTo>
                      <a:pt x="1114" y="589"/>
                    </a:lnTo>
                    <a:lnTo>
                      <a:pt x="1092" y="679"/>
                    </a:lnTo>
                    <a:lnTo>
                      <a:pt x="1074" y="747"/>
                    </a:lnTo>
                    <a:lnTo>
                      <a:pt x="1067" y="768"/>
                    </a:lnTo>
                    <a:lnTo>
                      <a:pt x="1063" y="779"/>
                    </a:lnTo>
                    <a:lnTo>
                      <a:pt x="1063" y="779"/>
                    </a:lnTo>
                    <a:lnTo>
                      <a:pt x="1057" y="787"/>
                    </a:lnTo>
                    <a:lnTo>
                      <a:pt x="1054" y="794"/>
                    </a:lnTo>
                    <a:lnTo>
                      <a:pt x="1054" y="800"/>
                    </a:lnTo>
                    <a:lnTo>
                      <a:pt x="1056" y="804"/>
                    </a:lnTo>
                    <a:lnTo>
                      <a:pt x="1061" y="813"/>
                    </a:lnTo>
                    <a:lnTo>
                      <a:pt x="1064" y="820"/>
                    </a:lnTo>
                    <a:lnTo>
                      <a:pt x="1064" y="830"/>
                    </a:lnTo>
                    <a:lnTo>
                      <a:pt x="1064" y="830"/>
                    </a:lnTo>
                    <a:lnTo>
                      <a:pt x="1063" y="851"/>
                    </a:lnTo>
                    <a:lnTo>
                      <a:pt x="1059" y="868"/>
                    </a:lnTo>
                    <a:lnTo>
                      <a:pt x="1056" y="879"/>
                    </a:lnTo>
                    <a:lnTo>
                      <a:pt x="1054" y="883"/>
                    </a:lnTo>
                    <a:lnTo>
                      <a:pt x="748" y="804"/>
                    </a:lnTo>
                    <a:lnTo>
                      <a:pt x="699" y="800"/>
                    </a:lnTo>
                    <a:lnTo>
                      <a:pt x="681" y="807"/>
                    </a:lnTo>
                    <a:lnTo>
                      <a:pt x="656" y="800"/>
                    </a:lnTo>
                    <a:lnTo>
                      <a:pt x="635" y="804"/>
                    </a:lnTo>
                    <a:lnTo>
                      <a:pt x="504" y="809"/>
                    </a:lnTo>
                    <a:lnTo>
                      <a:pt x="490" y="798"/>
                    </a:lnTo>
                    <a:lnTo>
                      <a:pt x="473" y="804"/>
                    </a:lnTo>
                    <a:lnTo>
                      <a:pt x="461" y="808"/>
                    </a:lnTo>
                    <a:lnTo>
                      <a:pt x="449" y="808"/>
                    </a:lnTo>
                    <a:lnTo>
                      <a:pt x="437" y="804"/>
                    </a:lnTo>
                    <a:lnTo>
                      <a:pt x="437" y="798"/>
                    </a:lnTo>
                    <a:lnTo>
                      <a:pt x="415" y="800"/>
                    </a:lnTo>
                    <a:lnTo>
                      <a:pt x="402" y="794"/>
                    </a:lnTo>
                    <a:lnTo>
                      <a:pt x="394" y="787"/>
                    </a:lnTo>
                    <a:lnTo>
                      <a:pt x="394" y="779"/>
                    </a:lnTo>
                    <a:lnTo>
                      <a:pt x="374" y="775"/>
                    </a:lnTo>
                    <a:lnTo>
                      <a:pt x="341" y="768"/>
                    </a:lnTo>
                    <a:lnTo>
                      <a:pt x="318" y="757"/>
                    </a:lnTo>
                    <a:lnTo>
                      <a:pt x="306" y="755"/>
                    </a:lnTo>
                    <a:lnTo>
                      <a:pt x="280" y="757"/>
                    </a:lnTo>
                    <a:lnTo>
                      <a:pt x="238" y="765"/>
                    </a:lnTo>
                    <a:lnTo>
                      <a:pt x="186" y="752"/>
                    </a:lnTo>
                    <a:lnTo>
                      <a:pt x="155" y="725"/>
                    </a:lnTo>
                    <a:lnTo>
                      <a:pt x="155" y="725"/>
                    </a:lnTo>
                    <a:lnTo>
                      <a:pt x="157" y="719"/>
                    </a:lnTo>
                    <a:lnTo>
                      <a:pt x="161" y="702"/>
                    </a:lnTo>
                    <a:lnTo>
                      <a:pt x="164" y="691"/>
                    </a:lnTo>
                    <a:lnTo>
                      <a:pt x="165" y="679"/>
                    </a:lnTo>
                    <a:lnTo>
                      <a:pt x="165" y="664"/>
                    </a:lnTo>
                    <a:lnTo>
                      <a:pt x="164" y="648"/>
                    </a:lnTo>
                    <a:lnTo>
                      <a:pt x="164" y="648"/>
                    </a:lnTo>
                    <a:lnTo>
                      <a:pt x="161" y="634"/>
                    </a:lnTo>
                    <a:lnTo>
                      <a:pt x="157" y="622"/>
                    </a:lnTo>
                    <a:lnTo>
                      <a:pt x="152" y="614"/>
                    </a:lnTo>
                    <a:lnTo>
                      <a:pt x="147" y="607"/>
                    </a:lnTo>
                    <a:lnTo>
                      <a:pt x="143" y="603"/>
                    </a:lnTo>
                    <a:lnTo>
                      <a:pt x="139" y="598"/>
                    </a:lnTo>
                    <a:lnTo>
                      <a:pt x="134" y="597"/>
                    </a:lnTo>
                    <a:lnTo>
                      <a:pt x="114" y="593"/>
                    </a:lnTo>
                    <a:lnTo>
                      <a:pt x="94" y="584"/>
                    </a:lnTo>
                    <a:lnTo>
                      <a:pt x="94" y="584"/>
                    </a:lnTo>
                    <a:lnTo>
                      <a:pt x="94" y="580"/>
                    </a:lnTo>
                    <a:lnTo>
                      <a:pt x="90" y="572"/>
                    </a:lnTo>
                    <a:lnTo>
                      <a:pt x="87" y="568"/>
                    </a:lnTo>
                    <a:lnTo>
                      <a:pt x="83" y="564"/>
                    </a:lnTo>
                    <a:lnTo>
                      <a:pt x="77" y="561"/>
                    </a:lnTo>
                    <a:lnTo>
                      <a:pt x="71" y="560"/>
                    </a:lnTo>
                    <a:lnTo>
                      <a:pt x="71" y="560"/>
                    </a:lnTo>
                    <a:lnTo>
                      <a:pt x="48" y="560"/>
                    </a:lnTo>
                    <a:lnTo>
                      <a:pt x="18" y="551"/>
                    </a:lnTo>
                    <a:lnTo>
                      <a:pt x="0" y="537"/>
                    </a:lnTo>
                    <a:lnTo>
                      <a:pt x="4" y="507"/>
                    </a:lnTo>
                    <a:lnTo>
                      <a:pt x="15" y="476"/>
                    </a:lnTo>
                    <a:lnTo>
                      <a:pt x="19" y="472"/>
                    </a:lnTo>
                    <a:lnTo>
                      <a:pt x="23" y="487"/>
                    </a:lnTo>
                    <a:lnTo>
                      <a:pt x="28" y="493"/>
                    </a:lnTo>
                    <a:lnTo>
                      <a:pt x="33" y="486"/>
                    </a:lnTo>
                    <a:lnTo>
                      <a:pt x="33" y="469"/>
                    </a:lnTo>
                    <a:lnTo>
                      <a:pt x="50" y="461"/>
                    </a:lnTo>
                    <a:lnTo>
                      <a:pt x="51" y="454"/>
                    </a:lnTo>
                    <a:lnTo>
                      <a:pt x="41" y="447"/>
                    </a:lnTo>
                    <a:lnTo>
                      <a:pt x="34" y="442"/>
                    </a:lnTo>
                    <a:lnTo>
                      <a:pt x="30" y="411"/>
                    </a:lnTo>
                    <a:lnTo>
                      <a:pt x="66" y="404"/>
                    </a:lnTo>
                    <a:lnTo>
                      <a:pt x="76" y="393"/>
                    </a:lnTo>
                    <a:lnTo>
                      <a:pt x="44" y="374"/>
                    </a:lnTo>
                    <a:lnTo>
                      <a:pt x="37" y="362"/>
                    </a:lnTo>
                    <a:lnTo>
                      <a:pt x="29" y="294"/>
                    </a:lnTo>
                    <a:lnTo>
                      <a:pt x="28" y="279"/>
                    </a:lnTo>
                    <a:lnTo>
                      <a:pt x="37" y="275"/>
                    </a:lnTo>
                    <a:lnTo>
                      <a:pt x="36" y="192"/>
                    </a:lnTo>
                    <a:lnTo>
                      <a:pt x="15" y="169"/>
                    </a:lnTo>
                    <a:lnTo>
                      <a:pt x="14" y="108"/>
                    </a:lnTo>
                    <a:lnTo>
                      <a:pt x="36" y="79"/>
                    </a:lnTo>
                    <a:lnTo>
                      <a:pt x="46" y="47"/>
                    </a:lnTo>
                    <a:lnTo>
                      <a:pt x="97" y="99"/>
                    </a:lnTo>
                    <a:lnTo>
                      <a:pt x="151" y="139"/>
                    </a:lnTo>
                    <a:lnTo>
                      <a:pt x="193" y="158"/>
                    </a:lnTo>
                    <a:lnTo>
                      <a:pt x="226" y="165"/>
                    </a:lnTo>
                    <a:lnTo>
                      <a:pt x="243" y="165"/>
                    </a:lnTo>
                    <a:lnTo>
                      <a:pt x="255" y="167"/>
                    </a:lnTo>
                    <a:lnTo>
                      <a:pt x="265" y="199"/>
                    </a:lnTo>
                    <a:lnTo>
                      <a:pt x="302" y="193"/>
                    </a:lnTo>
                    <a:lnTo>
                      <a:pt x="308" y="240"/>
                    </a:lnTo>
                    <a:lnTo>
                      <a:pt x="293" y="257"/>
                    </a:lnTo>
                    <a:lnTo>
                      <a:pt x="252" y="283"/>
                    </a:lnTo>
                    <a:lnTo>
                      <a:pt x="222" y="321"/>
                    </a:lnTo>
                    <a:lnTo>
                      <a:pt x="215" y="337"/>
                    </a:lnTo>
                    <a:lnTo>
                      <a:pt x="225" y="343"/>
                    </a:lnTo>
                    <a:lnTo>
                      <a:pt x="241" y="325"/>
                    </a:lnTo>
                    <a:lnTo>
                      <a:pt x="258" y="304"/>
                    </a:lnTo>
                    <a:lnTo>
                      <a:pt x="297" y="281"/>
                    </a:lnTo>
                    <a:lnTo>
                      <a:pt x="323" y="265"/>
                    </a:lnTo>
                    <a:lnTo>
                      <a:pt x="323" y="283"/>
                    </a:lnTo>
                    <a:lnTo>
                      <a:pt x="306" y="294"/>
                    </a:lnTo>
                    <a:lnTo>
                      <a:pt x="290" y="346"/>
                    </a:lnTo>
                    <a:lnTo>
                      <a:pt x="241" y="374"/>
                    </a:lnTo>
                    <a:lnTo>
                      <a:pt x="216" y="401"/>
                    </a:lnTo>
                    <a:lnTo>
                      <a:pt x="212" y="422"/>
                    </a:lnTo>
                    <a:lnTo>
                      <a:pt x="233" y="428"/>
                    </a:lnTo>
                    <a:lnTo>
                      <a:pt x="257" y="404"/>
                    </a:lnTo>
                    <a:lnTo>
                      <a:pt x="280" y="385"/>
                    </a:lnTo>
                    <a:lnTo>
                      <a:pt x="302" y="382"/>
                    </a:lnTo>
                    <a:lnTo>
                      <a:pt x="322" y="362"/>
                    </a:lnTo>
                    <a:lnTo>
                      <a:pt x="330" y="317"/>
                    </a:lnTo>
                    <a:lnTo>
                      <a:pt x="348" y="279"/>
                    </a:lnTo>
                    <a:lnTo>
                      <a:pt x="370" y="251"/>
                    </a:lnTo>
                    <a:lnTo>
                      <a:pt x="376" y="231"/>
                    </a:lnTo>
                    <a:lnTo>
                      <a:pt x="363" y="196"/>
                    </a:lnTo>
                    <a:lnTo>
                      <a:pt x="365" y="156"/>
                    </a:lnTo>
                    <a:lnTo>
                      <a:pt x="349" y="160"/>
                    </a:lnTo>
                    <a:lnTo>
                      <a:pt x="337" y="175"/>
                    </a:lnTo>
                    <a:lnTo>
                      <a:pt x="344" y="211"/>
                    </a:lnTo>
                    <a:lnTo>
                      <a:pt x="354" y="242"/>
                    </a:lnTo>
                    <a:lnTo>
                      <a:pt x="351" y="250"/>
                    </a:lnTo>
                    <a:lnTo>
                      <a:pt x="345" y="244"/>
                    </a:lnTo>
                    <a:lnTo>
                      <a:pt x="337" y="238"/>
                    </a:lnTo>
                    <a:lnTo>
                      <a:pt x="325" y="213"/>
                    </a:lnTo>
                    <a:lnTo>
                      <a:pt x="318" y="192"/>
                    </a:lnTo>
                    <a:lnTo>
                      <a:pt x="316" y="171"/>
                    </a:lnTo>
                    <a:lnTo>
                      <a:pt x="341" y="150"/>
                    </a:lnTo>
                    <a:lnTo>
                      <a:pt x="348" y="129"/>
                    </a:lnTo>
                    <a:lnTo>
                      <a:pt x="345" y="110"/>
                    </a:lnTo>
                    <a:lnTo>
                      <a:pt x="366" y="132"/>
                    </a:lnTo>
                    <a:lnTo>
                      <a:pt x="373" y="138"/>
                    </a:lnTo>
                    <a:lnTo>
                      <a:pt x="374" y="111"/>
                    </a:lnTo>
                    <a:lnTo>
                      <a:pt x="370" y="67"/>
                    </a:lnTo>
                    <a:lnTo>
                      <a:pt x="370" y="56"/>
                    </a:lnTo>
                    <a:lnTo>
                      <a:pt x="356" y="53"/>
                    </a:lnTo>
                    <a:lnTo>
                      <a:pt x="351" y="0"/>
                    </a:lnTo>
                    <a:lnTo>
                      <a:pt x="351" y="0"/>
                    </a:lnTo>
                    <a:lnTo>
                      <a:pt x="492" y="39"/>
                    </a:lnTo>
                    <a:lnTo>
                      <a:pt x="673" y="89"/>
                    </a:lnTo>
                    <a:lnTo>
                      <a:pt x="673" y="89"/>
                    </a:lnTo>
                    <a:lnTo>
                      <a:pt x="1093" y="200"/>
                    </a:lnTo>
                    <a:lnTo>
                      <a:pt x="1093" y="200"/>
                    </a:lnTo>
                    <a:lnTo>
                      <a:pt x="1111" y="204"/>
                    </a:lnTo>
                    <a:lnTo>
                      <a:pt x="1128" y="207"/>
                    </a:lnTo>
                    <a:lnTo>
                      <a:pt x="1145" y="210"/>
                    </a:lnTo>
                    <a:lnTo>
                      <a:pt x="1196" y="218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 sz="3200"/>
              </a:p>
            </p:txBody>
          </p:sp>
          <p:sp>
            <p:nvSpPr>
              <p:cNvPr id="100" name="Freeform 99"/>
              <p:cNvSpPr>
                <a:spLocks/>
              </p:cNvSpPr>
              <p:nvPr/>
            </p:nvSpPr>
            <p:spPr bwMode="auto">
              <a:xfrm>
                <a:off x="3684588" y="2295525"/>
                <a:ext cx="663575" cy="679450"/>
              </a:xfrm>
              <a:custGeom>
                <a:avLst/>
                <a:gdLst/>
                <a:ahLst/>
                <a:cxnLst>
                  <a:cxn ang="0">
                    <a:pos x="185" y="0"/>
                  </a:cxn>
                  <a:cxn ang="0">
                    <a:pos x="1252" y="123"/>
                  </a:cxn>
                  <a:cxn ang="0">
                    <a:pos x="1246" y="240"/>
                  </a:cxn>
                  <a:cxn ang="0">
                    <a:pos x="1234" y="240"/>
                  </a:cxn>
                  <a:cxn ang="0">
                    <a:pos x="1152" y="1238"/>
                  </a:cxn>
                  <a:cxn ang="0">
                    <a:pos x="504" y="1178"/>
                  </a:cxn>
                  <a:cxn ang="0">
                    <a:pos x="497" y="1230"/>
                  </a:cxn>
                  <a:cxn ang="0">
                    <a:pos x="176" y="1193"/>
                  </a:cxn>
                  <a:cxn ang="0">
                    <a:pos x="155" y="1284"/>
                  </a:cxn>
                  <a:cxn ang="0">
                    <a:pos x="0" y="1262"/>
                  </a:cxn>
                  <a:cxn ang="0">
                    <a:pos x="185" y="0"/>
                  </a:cxn>
                </a:cxnLst>
                <a:rect l="0" t="0" r="r" b="b"/>
                <a:pathLst>
                  <a:path w="1252" h="1284">
                    <a:moveTo>
                      <a:pt x="185" y="0"/>
                    </a:moveTo>
                    <a:lnTo>
                      <a:pt x="1252" y="123"/>
                    </a:lnTo>
                    <a:lnTo>
                      <a:pt x="1246" y="240"/>
                    </a:lnTo>
                    <a:lnTo>
                      <a:pt x="1234" y="240"/>
                    </a:lnTo>
                    <a:lnTo>
                      <a:pt x="1152" y="1238"/>
                    </a:lnTo>
                    <a:lnTo>
                      <a:pt x="504" y="1178"/>
                    </a:lnTo>
                    <a:lnTo>
                      <a:pt x="497" y="1230"/>
                    </a:lnTo>
                    <a:lnTo>
                      <a:pt x="176" y="1193"/>
                    </a:lnTo>
                    <a:lnTo>
                      <a:pt x="155" y="1284"/>
                    </a:lnTo>
                    <a:lnTo>
                      <a:pt x="0" y="1262"/>
                    </a:lnTo>
                    <a:lnTo>
                      <a:pt x="185" y="0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 sz="3200"/>
              </a:p>
            </p:txBody>
          </p:sp>
          <p:sp>
            <p:nvSpPr>
              <p:cNvPr id="101" name="Freeform 100"/>
              <p:cNvSpPr>
                <a:spLocks/>
              </p:cNvSpPr>
              <p:nvPr/>
            </p:nvSpPr>
            <p:spPr bwMode="auto">
              <a:xfrm>
                <a:off x="3932238" y="2422525"/>
                <a:ext cx="1314450" cy="1296987"/>
              </a:xfrm>
              <a:custGeom>
                <a:avLst/>
                <a:gdLst/>
                <a:ahLst/>
                <a:cxnLst>
                  <a:cxn ang="0">
                    <a:pos x="2477" y="1285"/>
                  </a:cxn>
                  <a:cxn ang="0">
                    <a:pos x="2454" y="1181"/>
                  </a:cxn>
                  <a:cxn ang="0">
                    <a:pos x="2395" y="719"/>
                  </a:cxn>
                  <a:cxn ang="0">
                    <a:pos x="2294" y="702"/>
                  </a:cxn>
                  <a:cxn ang="0">
                    <a:pos x="2190" y="645"/>
                  </a:cxn>
                  <a:cxn ang="0">
                    <a:pos x="2078" y="641"/>
                  </a:cxn>
                  <a:cxn ang="0">
                    <a:pos x="2011" y="650"/>
                  </a:cxn>
                  <a:cxn ang="0">
                    <a:pos x="1939" y="672"/>
                  </a:cxn>
                  <a:cxn ang="0">
                    <a:pos x="1828" y="648"/>
                  </a:cxn>
                  <a:cxn ang="0">
                    <a:pos x="1792" y="638"/>
                  </a:cxn>
                  <a:cxn ang="0">
                    <a:pos x="1709" y="613"/>
                  </a:cxn>
                  <a:cxn ang="0">
                    <a:pos x="1656" y="612"/>
                  </a:cxn>
                  <a:cxn ang="0">
                    <a:pos x="1561" y="586"/>
                  </a:cxn>
                  <a:cxn ang="0">
                    <a:pos x="1480" y="557"/>
                  </a:cxn>
                  <a:cxn ang="0">
                    <a:pos x="1389" y="509"/>
                  </a:cxn>
                  <a:cxn ang="0">
                    <a:pos x="1332" y="494"/>
                  </a:cxn>
                  <a:cxn ang="0">
                    <a:pos x="686" y="998"/>
                  </a:cxn>
                  <a:cxn ang="0">
                    <a:pos x="14" y="1003"/>
                  </a:cxn>
                  <a:cxn ang="0">
                    <a:pos x="72" y="1080"/>
                  </a:cxn>
                  <a:cxn ang="0">
                    <a:pos x="124" y="1126"/>
                  </a:cxn>
                  <a:cxn ang="0">
                    <a:pos x="228" y="1230"/>
                  </a:cxn>
                  <a:cxn ang="0">
                    <a:pos x="301" y="1306"/>
                  </a:cxn>
                  <a:cxn ang="0">
                    <a:pos x="322" y="1423"/>
                  </a:cxn>
                  <a:cxn ang="0">
                    <a:pos x="362" y="1527"/>
                  </a:cxn>
                  <a:cxn ang="0">
                    <a:pos x="407" y="1568"/>
                  </a:cxn>
                  <a:cxn ang="0">
                    <a:pos x="489" y="1627"/>
                  </a:cxn>
                  <a:cxn ang="0">
                    <a:pos x="601" y="1686"/>
                  </a:cxn>
                  <a:cxn ang="0">
                    <a:pos x="659" y="1638"/>
                  </a:cxn>
                  <a:cxn ang="0">
                    <a:pos x="701" y="1550"/>
                  </a:cxn>
                  <a:cxn ang="0">
                    <a:pos x="812" y="1509"/>
                  </a:cxn>
                  <a:cxn ang="0">
                    <a:pos x="936" y="1535"/>
                  </a:cxn>
                  <a:cxn ang="0">
                    <a:pos x="1011" y="1602"/>
                  </a:cxn>
                  <a:cxn ang="0">
                    <a:pos x="1104" y="1754"/>
                  </a:cxn>
                  <a:cxn ang="0">
                    <a:pos x="1160" y="1883"/>
                  </a:cxn>
                  <a:cxn ang="0">
                    <a:pos x="1294" y="2039"/>
                  </a:cxn>
                  <a:cxn ang="0">
                    <a:pos x="1309" y="2133"/>
                  </a:cxn>
                  <a:cxn ang="0">
                    <a:pos x="1370" y="2286"/>
                  </a:cxn>
                  <a:cxn ang="0">
                    <a:pos x="1505" y="2350"/>
                  </a:cxn>
                  <a:cxn ang="0">
                    <a:pos x="1599" y="2403"/>
                  </a:cxn>
                  <a:cxn ang="0">
                    <a:pos x="1681" y="2427"/>
                  </a:cxn>
                  <a:cxn ang="0">
                    <a:pos x="1768" y="2422"/>
                  </a:cxn>
                  <a:cxn ang="0">
                    <a:pos x="1743" y="2334"/>
                  </a:cxn>
                  <a:cxn ang="0">
                    <a:pos x="1696" y="2219"/>
                  </a:cxn>
                  <a:cxn ang="0">
                    <a:pos x="1749" y="2029"/>
                  </a:cxn>
                  <a:cxn ang="0">
                    <a:pos x="1711" y="1985"/>
                  </a:cxn>
                  <a:cxn ang="0">
                    <a:pos x="1793" y="1950"/>
                  </a:cxn>
                  <a:cxn ang="0">
                    <a:pos x="1782" y="1922"/>
                  </a:cxn>
                  <a:cxn ang="0">
                    <a:pos x="1861" y="1924"/>
                  </a:cxn>
                  <a:cxn ang="0">
                    <a:pos x="1849" y="1899"/>
                  </a:cxn>
                  <a:cxn ang="0">
                    <a:pos x="1907" y="1876"/>
                  </a:cxn>
                  <a:cxn ang="0">
                    <a:pos x="1901" y="1815"/>
                  </a:cxn>
                  <a:cxn ang="0">
                    <a:pos x="1964" y="1810"/>
                  </a:cxn>
                  <a:cxn ang="0">
                    <a:pos x="2018" y="1806"/>
                  </a:cxn>
                  <a:cxn ang="0">
                    <a:pos x="2173" y="1725"/>
                  </a:cxn>
                  <a:cxn ang="0">
                    <a:pos x="2219" y="1674"/>
                  </a:cxn>
                  <a:cxn ang="0">
                    <a:pos x="2216" y="1625"/>
                  </a:cxn>
                  <a:cxn ang="0">
                    <a:pos x="2255" y="1571"/>
                  </a:cxn>
                  <a:cxn ang="0">
                    <a:pos x="2265" y="1641"/>
                  </a:cxn>
                  <a:cxn ang="0">
                    <a:pos x="2412" y="1584"/>
                  </a:cxn>
                  <a:cxn ang="0">
                    <a:pos x="2459" y="1474"/>
                  </a:cxn>
                </a:cxnLst>
                <a:rect l="0" t="0" r="r" b="b"/>
                <a:pathLst>
                  <a:path w="2484" h="2452">
                    <a:moveTo>
                      <a:pt x="2451" y="1388"/>
                    </a:moveTo>
                    <a:lnTo>
                      <a:pt x="2469" y="1348"/>
                    </a:lnTo>
                    <a:lnTo>
                      <a:pt x="2484" y="1317"/>
                    </a:lnTo>
                    <a:lnTo>
                      <a:pt x="2477" y="1285"/>
                    </a:lnTo>
                    <a:lnTo>
                      <a:pt x="2469" y="1239"/>
                    </a:lnTo>
                    <a:lnTo>
                      <a:pt x="2463" y="1226"/>
                    </a:lnTo>
                    <a:lnTo>
                      <a:pt x="2463" y="1194"/>
                    </a:lnTo>
                    <a:lnTo>
                      <a:pt x="2454" y="1181"/>
                    </a:lnTo>
                    <a:lnTo>
                      <a:pt x="2432" y="1131"/>
                    </a:lnTo>
                    <a:lnTo>
                      <a:pt x="2432" y="1121"/>
                    </a:lnTo>
                    <a:lnTo>
                      <a:pt x="2395" y="1085"/>
                    </a:lnTo>
                    <a:lnTo>
                      <a:pt x="2395" y="719"/>
                    </a:lnTo>
                    <a:lnTo>
                      <a:pt x="2339" y="713"/>
                    </a:lnTo>
                    <a:lnTo>
                      <a:pt x="2326" y="722"/>
                    </a:lnTo>
                    <a:lnTo>
                      <a:pt x="2312" y="716"/>
                    </a:lnTo>
                    <a:lnTo>
                      <a:pt x="2294" y="702"/>
                    </a:lnTo>
                    <a:lnTo>
                      <a:pt x="2275" y="691"/>
                    </a:lnTo>
                    <a:lnTo>
                      <a:pt x="2248" y="691"/>
                    </a:lnTo>
                    <a:lnTo>
                      <a:pt x="2214" y="668"/>
                    </a:lnTo>
                    <a:lnTo>
                      <a:pt x="2190" y="645"/>
                    </a:lnTo>
                    <a:lnTo>
                      <a:pt x="2162" y="636"/>
                    </a:lnTo>
                    <a:lnTo>
                      <a:pt x="2123" y="647"/>
                    </a:lnTo>
                    <a:lnTo>
                      <a:pt x="2108" y="644"/>
                    </a:lnTo>
                    <a:lnTo>
                      <a:pt x="2078" y="641"/>
                    </a:lnTo>
                    <a:lnTo>
                      <a:pt x="2064" y="652"/>
                    </a:lnTo>
                    <a:lnTo>
                      <a:pt x="2046" y="658"/>
                    </a:lnTo>
                    <a:lnTo>
                      <a:pt x="2029" y="647"/>
                    </a:lnTo>
                    <a:lnTo>
                      <a:pt x="2011" y="650"/>
                    </a:lnTo>
                    <a:lnTo>
                      <a:pt x="1997" y="662"/>
                    </a:lnTo>
                    <a:lnTo>
                      <a:pt x="1972" y="680"/>
                    </a:lnTo>
                    <a:lnTo>
                      <a:pt x="1949" y="686"/>
                    </a:lnTo>
                    <a:lnTo>
                      <a:pt x="1939" y="672"/>
                    </a:lnTo>
                    <a:lnTo>
                      <a:pt x="1921" y="655"/>
                    </a:lnTo>
                    <a:lnTo>
                      <a:pt x="1879" y="656"/>
                    </a:lnTo>
                    <a:lnTo>
                      <a:pt x="1853" y="644"/>
                    </a:lnTo>
                    <a:lnTo>
                      <a:pt x="1828" y="648"/>
                    </a:lnTo>
                    <a:lnTo>
                      <a:pt x="1814" y="670"/>
                    </a:lnTo>
                    <a:lnTo>
                      <a:pt x="1806" y="675"/>
                    </a:lnTo>
                    <a:lnTo>
                      <a:pt x="1799" y="647"/>
                    </a:lnTo>
                    <a:lnTo>
                      <a:pt x="1792" y="638"/>
                    </a:lnTo>
                    <a:lnTo>
                      <a:pt x="1759" y="659"/>
                    </a:lnTo>
                    <a:lnTo>
                      <a:pt x="1749" y="638"/>
                    </a:lnTo>
                    <a:lnTo>
                      <a:pt x="1717" y="613"/>
                    </a:lnTo>
                    <a:lnTo>
                      <a:pt x="1709" y="613"/>
                    </a:lnTo>
                    <a:lnTo>
                      <a:pt x="1697" y="629"/>
                    </a:lnTo>
                    <a:lnTo>
                      <a:pt x="1679" y="643"/>
                    </a:lnTo>
                    <a:lnTo>
                      <a:pt x="1663" y="640"/>
                    </a:lnTo>
                    <a:lnTo>
                      <a:pt x="1656" y="612"/>
                    </a:lnTo>
                    <a:lnTo>
                      <a:pt x="1642" y="611"/>
                    </a:lnTo>
                    <a:lnTo>
                      <a:pt x="1624" y="579"/>
                    </a:lnTo>
                    <a:lnTo>
                      <a:pt x="1582" y="575"/>
                    </a:lnTo>
                    <a:lnTo>
                      <a:pt x="1561" y="586"/>
                    </a:lnTo>
                    <a:lnTo>
                      <a:pt x="1545" y="569"/>
                    </a:lnTo>
                    <a:lnTo>
                      <a:pt x="1538" y="572"/>
                    </a:lnTo>
                    <a:lnTo>
                      <a:pt x="1512" y="575"/>
                    </a:lnTo>
                    <a:lnTo>
                      <a:pt x="1480" y="557"/>
                    </a:lnTo>
                    <a:lnTo>
                      <a:pt x="1437" y="555"/>
                    </a:lnTo>
                    <a:lnTo>
                      <a:pt x="1425" y="516"/>
                    </a:lnTo>
                    <a:lnTo>
                      <a:pt x="1405" y="504"/>
                    </a:lnTo>
                    <a:lnTo>
                      <a:pt x="1389" y="509"/>
                    </a:lnTo>
                    <a:lnTo>
                      <a:pt x="1378" y="505"/>
                    </a:lnTo>
                    <a:lnTo>
                      <a:pt x="1359" y="508"/>
                    </a:lnTo>
                    <a:lnTo>
                      <a:pt x="1346" y="509"/>
                    </a:lnTo>
                    <a:lnTo>
                      <a:pt x="1332" y="494"/>
                    </a:lnTo>
                    <a:lnTo>
                      <a:pt x="1294" y="459"/>
                    </a:lnTo>
                    <a:lnTo>
                      <a:pt x="1314" y="33"/>
                    </a:lnTo>
                    <a:lnTo>
                      <a:pt x="768" y="0"/>
                    </a:lnTo>
                    <a:lnTo>
                      <a:pt x="686" y="998"/>
                    </a:lnTo>
                    <a:lnTo>
                      <a:pt x="38" y="938"/>
                    </a:lnTo>
                    <a:lnTo>
                      <a:pt x="31" y="990"/>
                    </a:lnTo>
                    <a:lnTo>
                      <a:pt x="0" y="987"/>
                    </a:lnTo>
                    <a:lnTo>
                      <a:pt x="14" y="1003"/>
                    </a:lnTo>
                    <a:lnTo>
                      <a:pt x="41" y="1022"/>
                    </a:lnTo>
                    <a:lnTo>
                      <a:pt x="53" y="1044"/>
                    </a:lnTo>
                    <a:lnTo>
                      <a:pt x="60" y="1059"/>
                    </a:lnTo>
                    <a:lnTo>
                      <a:pt x="72" y="1080"/>
                    </a:lnTo>
                    <a:lnTo>
                      <a:pt x="85" y="1087"/>
                    </a:lnTo>
                    <a:lnTo>
                      <a:pt x="103" y="1094"/>
                    </a:lnTo>
                    <a:lnTo>
                      <a:pt x="117" y="1110"/>
                    </a:lnTo>
                    <a:lnTo>
                      <a:pt x="124" y="1126"/>
                    </a:lnTo>
                    <a:lnTo>
                      <a:pt x="142" y="1151"/>
                    </a:lnTo>
                    <a:lnTo>
                      <a:pt x="168" y="1170"/>
                    </a:lnTo>
                    <a:lnTo>
                      <a:pt x="213" y="1230"/>
                    </a:lnTo>
                    <a:lnTo>
                      <a:pt x="228" y="1230"/>
                    </a:lnTo>
                    <a:lnTo>
                      <a:pt x="245" y="1248"/>
                    </a:lnTo>
                    <a:lnTo>
                      <a:pt x="267" y="1260"/>
                    </a:lnTo>
                    <a:lnTo>
                      <a:pt x="292" y="1284"/>
                    </a:lnTo>
                    <a:lnTo>
                      <a:pt x="301" y="1306"/>
                    </a:lnTo>
                    <a:lnTo>
                      <a:pt x="307" y="1348"/>
                    </a:lnTo>
                    <a:lnTo>
                      <a:pt x="322" y="1378"/>
                    </a:lnTo>
                    <a:lnTo>
                      <a:pt x="329" y="1398"/>
                    </a:lnTo>
                    <a:lnTo>
                      <a:pt x="322" y="1423"/>
                    </a:lnTo>
                    <a:lnTo>
                      <a:pt x="322" y="1450"/>
                    </a:lnTo>
                    <a:lnTo>
                      <a:pt x="336" y="1481"/>
                    </a:lnTo>
                    <a:lnTo>
                      <a:pt x="356" y="1509"/>
                    </a:lnTo>
                    <a:lnTo>
                      <a:pt x="362" y="1527"/>
                    </a:lnTo>
                    <a:lnTo>
                      <a:pt x="371" y="1535"/>
                    </a:lnTo>
                    <a:lnTo>
                      <a:pt x="382" y="1543"/>
                    </a:lnTo>
                    <a:lnTo>
                      <a:pt x="396" y="1556"/>
                    </a:lnTo>
                    <a:lnTo>
                      <a:pt x="407" y="1568"/>
                    </a:lnTo>
                    <a:lnTo>
                      <a:pt x="432" y="1591"/>
                    </a:lnTo>
                    <a:lnTo>
                      <a:pt x="444" y="1604"/>
                    </a:lnTo>
                    <a:lnTo>
                      <a:pt x="464" y="1607"/>
                    </a:lnTo>
                    <a:lnTo>
                      <a:pt x="489" y="1627"/>
                    </a:lnTo>
                    <a:lnTo>
                      <a:pt x="522" y="1642"/>
                    </a:lnTo>
                    <a:lnTo>
                      <a:pt x="557" y="1668"/>
                    </a:lnTo>
                    <a:lnTo>
                      <a:pt x="578" y="1677"/>
                    </a:lnTo>
                    <a:lnTo>
                      <a:pt x="601" y="1686"/>
                    </a:lnTo>
                    <a:lnTo>
                      <a:pt x="625" y="1688"/>
                    </a:lnTo>
                    <a:lnTo>
                      <a:pt x="634" y="1663"/>
                    </a:lnTo>
                    <a:lnTo>
                      <a:pt x="650" y="1643"/>
                    </a:lnTo>
                    <a:lnTo>
                      <a:pt x="659" y="1638"/>
                    </a:lnTo>
                    <a:lnTo>
                      <a:pt x="677" y="1629"/>
                    </a:lnTo>
                    <a:lnTo>
                      <a:pt x="677" y="1600"/>
                    </a:lnTo>
                    <a:lnTo>
                      <a:pt x="690" y="1584"/>
                    </a:lnTo>
                    <a:lnTo>
                      <a:pt x="701" y="1550"/>
                    </a:lnTo>
                    <a:lnTo>
                      <a:pt x="730" y="1525"/>
                    </a:lnTo>
                    <a:lnTo>
                      <a:pt x="768" y="1516"/>
                    </a:lnTo>
                    <a:lnTo>
                      <a:pt x="791" y="1509"/>
                    </a:lnTo>
                    <a:lnTo>
                      <a:pt x="812" y="1509"/>
                    </a:lnTo>
                    <a:lnTo>
                      <a:pt x="844" y="1523"/>
                    </a:lnTo>
                    <a:lnTo>
                      <a:pt x="875" y="1527"/>
                    </a:lnTo>
                    <a:lnTo>
                      <a:pt x="894" y="1527"/>
                    </a:lnTo>
                    <a:lnTo>
                      <a:pt x="936" y="1535"/>
                    </a:lnTo>
                    <a:lnTo>
                      <a:pt x="952" y="1545"/>
                    </a:lnTo>
                    <a:lnTo>
                      <a:pt x="966" y="1574"/>
                    </a:lnTo>
                    <a:lnTo>
                      <a:pt x="983" y="1574"/>
                    </a:lnTo>
                    <a:lnTo>
                      <a:pt x="1011" y="1602"/>
                    </a:lnTo>
                    <a:lnTo>
                      <a:pt x="1026" y="1613"/>
                    </a:lnTo>
                    <a:lnTo>
                      <a:pt x="1048" y="1646"/>
                    </a:lnTo>
                    <a:lnTo>
                      <a:pt x="1079" y="1693"/>
                    </a:lnTo>
                    <a:lnTo>
                      <a:pt x="1104" y="1754"/>
                    </a:lnTo>
                    <a:lnTo>
                      <a:pt x="1119" y="1778"/>
                    </a:lnTo>
                    <a:lnTo>
                      <a:pt x="1138" y="1821"/>
                    </a:lnTo>
                    <a:lnTo>
                      <a:pt x="1138" y="1840"/>
                    </a:lnTo>
                    <a:lnTo>
                      <a:pt x="1160" y="1883"/>
                    </a:lnTo>
                    <a:lnTo>
                      <a:pt x="1201" y="1921"/>
                    </a:lnTo>
                    <a:lnTo>
                      <a:pt x="1213" y="1965"/>
                    </a:lnTo>
                    <a:lnTo>
                      <a:pt x="1267" y="2029"/>
                    </a:lnTo>
                    <a:lnTo>
                      <a:pt x="1294" y="2039"/>
                    </a:lnTo>
                    <a:lnTo>
                      <a:pt x="1289" y="2089"/>
                    </a:lnTo>
                    <a:lnTo>
                      <a:pt x="1281" y="2103"/>
                    </a:lnTo>
                    <a:lnTo>
                      <a:pt x="1291" y="2117"/>
                    </a:lnTo>
                    <a:lnTo>
                      <a:pt x="1309" y="2133"/>
                    </a:lnTo>
                    <a:lnTo>
                      <a:pt x="1309" y="2164"/>
                    </a:lnTo>
                    <a:lnTo>
                      <a:pt x="1341" y="2223"/>
                    </a:lnTo>
                    <a:lnTo>
                      <a:pt x="1355" y="2261"/>
                    </a:lnTo>
                    <a:lnTo>
                      <a:pt x="1370" y="2286"/>
                    </a:lnTo>
                    <a:lnTo>
                      <a:pt x="1381" y="2310"/>
                    </a:lnTo>
                    <a:lnTo>
                      <a:pt x="1427" y="2318"/>
                    </a:lnTo>
                    <a:lnTo>
                      <a:pt x="1457" y="2350"/>
                    </a:lnTo>
                    <a:lnTo>
                      <a:pt x="1505" y="2350"/>
                    </a:lnTo>
                    <a:lnTo>
                      <a:pt x="1539" y="2384"/>
                    </a:lnTo>
                    <a:lnTo>
                      <a:pt x="1561" y="2384"/>
                    </a:lnTo>
                    <a:lnTo>
                      <a:pt x="1578" y="2401"/>
                    </a:lnTo>
                    <a:lnTo>
                      <a:pt x="1599" y="2403"/>
                    </a:lnTo>
                    <a:lnTo>
                      <a:pt x="1607" y="2394"/>
                    </a:lnTo>
                    <a:lnTo>
                      <a:pt x="1660" y="2405"/>
                    </a:lnTo>
                    <a:lnTo>
                      <a:pt x="1660" y="2411"/>
                    </a:lnTo>
                    <a:lnTo>
                      <a:pt x="1681" y="2427"/>
                    </a:lnTo>
                    <a:lnTo>
                      <a:pt x="1709" y="2452"/>
                    </a:lnTo>
                    <a:lnTo>
                      <a:pt x="1721" y="2443"/>
                    </a:lnTo>
                    <a:lnTo>
                      <a:pt x="1731" y="2426"/>
                    </a:lnTo>
                    <a:lnTo>
                      <a:pt x="1768" y="2422"/>
                    </a:lnTo>
                    <a:lnTo>
                      <a:pt x="1759" y="2394"/>
                    </a:lnTo>
                    <a:lnTo>
                      <a:pt x="1757" y="2378"/>
                    </a:lnTo>
                    <a:lnTo>
                      <a:pt x="1752" y="2358"/>
                    </a:lnTo>
                    <a:lnTo>
                      <a:pt x="1743" y="2334"/>
                    </a:lnTo>
                    <a:lnTo>
                      <a:pt x="1725" y="2325"/>
                    </a:lnTo>
                    <a:lnTo>
                      <a:pt x="1717" y="2291"/>
                    </a:lnTo>
                    <a:lnTo>
                      <a:pt x="1711" y="2253"/>
                    </a:lnTo>
                    <a:lnTo>
                      <a:pt x="1696" y="2219"/>
                    </a:lnTo>
                    <a:lnTo>
                      <a:pt x="1697" y="2186"/>
                    </a:lnTo>
                    <a:lnTo>
                      <a:pt x="1713" y="2136"/>
                    </a:lnTo>
                    <a:lnTo>
                      <a:pt x="1724" y="2089"/>
                    </a:lnTo>
                    <a:lnTo>
                      <a:pt x="1749" y="2029"/>
                    </a:lnTo>
                    <a:lnTo>
                      <a:pt x="1743" y="2021"/>
                    </a:lnTo>
                    <a:lnTo>
                      <a:pt x="1729" y="2011"/>
                    </a:lnTo>
                    <a:lnTo>
                      <a:pt x="1711" y="1994"/>
                    </a:lnTo>
                    <a:lnTo>
                      <a:pt x="1711" y="1985"/>
                    </a:lnTo>
                    <a:lnTo>
                      <a:pt x="1721" y="1989"/>
                    </a:lnTo>
                    <a:lnTo>
                      <a:pt x="1771" y="1986"/>
                    </a:lnTo>
                    <a:lnTo>
                      <a:pt x="1779" y="1979"/>
                    </a:lnTo>
                    <a:lnTo>
                      <a:pt x="1793" y="1950"/>
                    </a:lnTo>
                    <a:lnTo>
                      <a:pt x="1779" y="1950"/>
                    </a:lnTo>
                    <a:lnTo>
                      <a:pt x="1774" y="1938"/>
                    </a:lnTo>
                    <a:lnTo>
                      <a:pt x="1772" y="1929"/>
                    </a:lnTo>
                    <a:lnTo>
                      <a:pt x="1782" y="1922"/>
                    </a:lnTo>
                    <a:lnTo>
                      <a:pt x="1807" y="1922"/>
                    </a:lnTo>
                    <a:lnTo>
                      <a:pt x="1832" y="1921"/>
                    </a:lnTo>
                    <a:lnTo>
                      <a:pt x="1845" y="1928"/>
                    </a:lnTo>
                    <a:lnTo>
                      <a:pt x="1861" y="1924"/>
                    </a:lnTo>
                    <a:lnTo>
                      <a:pt x="1888" y="1899"/>
                    </a:lnTo>
                    <a:lnTo>
                      <a:pt x="1879" y="1901"/>
                    </a:lnTo>
                    <a:lnTo>
                      <a:pt x="1856" y="1914"/>
                    </a:lnTo>
                    <a:lnTo>
                      <a:pt x="1849" y="1899"/>
                    </a:lnTo>
                    <a:lnTo>
                      <a:pt x="1861" y="1863"/>
                    </a:lnTo>
                    <a:lnTo>
                      <a:pt x="1871" y="1871"/>
                    </a:lnTo>
                    <a:lnTo>
                      <a:pt x="1883" y="1879"/>
                    </a:lnTo>
                    <a:lnTo>
                      <a:pt x="1907" y="1876"/>
                    </a:lnTo>
                    <a:lnTo>
                      <a:pt x="1922" y="1868"/>
                    </a:lnTo>
                    <a:lnTo>
                      <a:pt x="1918" y="1846"/>
                    </a:lnTo>
                    <a:lnTo>
                      <a:pt x="1897" y="1822"/>
                    </a:lnTo>
                    <a:lnTo>
                      <a:pt x="1901" y="1815"/>
                    </a:lnTo>
                    <a:lnTo>
                      <a:pt x="1922" y="1820"/>
                    </a:lnTo>
                    <a:lnTo>
                      <a:pt x="1936" y="1807"/>
                    </a:lnTo>
                    <a:lnTo>
                      <a:pt x="1947" y="1815"/>
                    </a:lnTo>
                    <a:lnTo>
                      <a:pt x="1964" y="1810"/>
                    </a:lnTo>
                    <a:lnTo>
                      <a:pt x="1972" y="1817"/>
                    </a:lnTo>
                    <a:lnTo>
                      <a:pt x="1986" y="1831"/>
                    </a:lnTo>
                    <a:lnTo>
                      <a:pt x="2004" y="1820"/>
                    </a:lnTo>
                    <a:lnTo>
                      <a:pt x="2018" y="1806"/>
                    </a:lnTo>
                    <a:lnTo>
                      <a:pt x="2057" y="1797"/>
                    </a:lnTo>
                    <a:lnTo>
                      <a:pt x="2097" y="1788"/>
                    </a:lnTo>
                    <a:lnTo>
                      <a:pt x="2158" y="1756"/>
                    </a:lnTo>
                    <a:lnTo>
                      <a:pt x="2173" y="1725"/>
                    </a:lnTo>
                    <a:lnTo>
                      <a:pt x="2178" y="1695"/>
                    </a:lnTo>
                    <a:lnTo>
                      <a:pt x="2197" y="1685"/>
                    </a:lnTo>
                    <a:lnTo>
                      <a:pt x="2208" y="1684"/>
                    </a:lnTo>
                    <a:lnTo>
                      <a:pt x="2219" y="1674"/>
                    </a:lnTo>
                    <a:lnTo>
                      <a:pt x="2233" y="1664"/>
                    </a:lnTo>
                    <a:lnTo>
                      <a:pt x="2228" y="1647"/>
                    </a:lnTo>
                    <a:lnTo>
                      <a:pt x="2222" y="1631"/>
                    </a:lnTo>
                    <a:lnTo>
                      <a:pt x="2216" y="1625"/>
                    </a:lnTo>
                    <a:lnTo>
                      <a:pt x="2214" y="1616"/>
                    </a:lnTo>
                    <a:lnTo>
                      <a:pt x="2221" y="1599"/>
                    </a:lnTo>
                    <a:lnTo>
                      <a:pt x="2236" y="1578"/>
                    </a:lnTo>
                    <a:lnTo>
                      <a:pt x="2255" y="1571"/>
                    </a:lnTo>
                    <a:lnTo>
                      <a:pt x="2264" y="1571"/>
                    </a:lnTo>
                    <a:lnTo>
                      <a:pt x="2265" y="1588"/>
                    </a:lnTo>
                    <a:lnTo>
                      <a:pt x="2268" y="1609"/>
                    </a:lnTo>
                    <a:lnTo>
                      <a:pt x="2265" y="1641"/>
                    </a:lnTo>
                    <a:lnTo>
                      <a:pt x="2276" y="1643"/>
                    </a:lnTo>
                    <a:lnTo>
                      <a:pt x="2308" y="1620"/>
                    </a:lnTo>
                    <a:lnTo>
                      <a:pt x="2332" y="1613"/>
                    </a:lnTo>
                    <a:lnTo>
                      <a:pt x="2412" y="1584"/>
                    </a:lnTo>
                    <a:lnTo>
                      <a:pt x="2430" y="1574"/>
                    </a:lnTo>
                    <a:lnTo>
                      <a:pt x="2445" y="1548"/>
                    </a:lnTo>
                    <a:lnTo>
                      <a:pt x="2461" y="1491"/>
                    </a:lnTo>
                    <a:lnTo>
                      <a:pt x="2459" y="1474"/>
                    </a:lnTo>
                    <a:lnTo>
                      <a:pt x="2445" y="1430"/>
                    </a:lnTo>
                    <a:lnTo>
                      <a:pt x="2450" y="1406"/>
                    </a:lnTo>
                    <a:lnTo>
                      <a:pt x="2451" y="1388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 sz="3200"/>
              </a:p>
            </p:txBody>
          </p:sp>
          <p:sp>
            <p:nvSpPr>
              <p:cNvPr id="102" name="Freeform 101"/>
              <p:cNvSpPr>
                <a:spLocks/>
              </p:cNvSpPr>
              <p:nvPr/>
            </p:nvSpPr>
            <p:spPr bwMode="auto">
              <a:xfrm>
                <a:off x="3146425" y="2214563"/>
                <a:ext cx="636587" cy="749300"/>
              </a:xfrm>
              <a:custGeom>
                <a:avLst/>
                <a:gdLst/>
                <a:ahLst/>
                <a:cxnLst>
                  <a:cxn ang="0">
                    <a:pos x="338" y="0"/>
                  </a:cxn>
                  <a:cxn ang="0">
                    <a:pos x="338" y="0"/>
                  </a:cxn>
                  <a:cxn ang="0">
                    <a:pos x="328" y="47"/>
                  </a:cxn>
                  <a:cxn ang="0">
                    <a:pos x="314" y="116"/>
                  </a:cxn>
                  <a:cxn ang="0">
                    <a:pos x="314" y="116"/>
                  </a:cxn>
                  <a:cxn ang="0">
                    <a:pos x="299" y="165"/>
                  </a:cxn>
                  <a:cxn ang="0">
                    <a:pos x="289" y="198"/>
                  </a:cxn>
                  <a:cxn ang="0">
                    <a:pos x="272" y="208"/>
                  </a:cxn>
                  <a:cxn ang="0">
                    <a:pos x="260" y="201"/>
                  </a:cxn>
                  <a:cxn ang="0">
                    <a:pos x="238" y="183"/>
                  </a:cxn>
                  <a:cxn ang="0">
                    <a:pos x="218" y="193"/>
                  </a:cxn>
                  <a:cxn ang="0">
                    <a:pos x="207" y="173"/>
                  </a:cxn>
                  <a:cxn ang="0">
                    <a:pos x="177" y="182"/>
                  </a:cxn>
                  <a:cxn ang="0">
                    <a:pos x="163" y="197"/>
                  </a:cxn>
                  <a:cxn ang="0">
                    <a:pos x="164" y="245"/>
                  </a:cxn>
                  <a:cxn ang="0">
                    <a:pos x="163" y="312"/>
                  </a:cxn>
                  <a:cxn ang="0">
                    <a:pos x="163" y="370"/>
                  </a:cxn>
                  <a:cxn ang="0">
                    <a:pos x="159" y="393"/>
                  </a:cxn>
                  <a:cxn ang="0">
                    <a:pos x="143" y="413"/>
                  </a:cxn>
                  <a:cxn ang="0">
                    <a:pos x="138" y="438"/>
                  </a:cxn>
                  <a:cxn ang="0">
                    <a:pos x="141" y="468"/>
                  </a:cxn>
                  <a:cxn ang="0">
                    <a:pos x="157" y="511"/>
                  </a:cxn>
                  <a:cxn ang="0">
                    <a:pos x="160" y="552"/>
                  </a:cxn>
                  <a:cxn ang="0">
                    <a:pos x="172" y="566"/>
                  </a:cxn>
                  <a:cxn ang="0">
                    <a:pos x="193" y="594"/>
                  </a:cxn>
                  <a:cxn ang="0">
                    <a:pos x="179" y="606"/>
                  </a:cxn>
                  <a:cxn ang="0">
                    <a:pos x="156" y="622"/>
                  </a:cxn>
                  <a:cxn ang="0">
                    <a:pos x="110" y="658"/>
                  </a:cxn>
                  <a:cxn ang="0">
                    <a:pos x="95" y="719"/>
                  </a:cxn>
                  <a:cxn ang="0">
                    <a:pos x="77" y="755"/>
                  </a:cxn>
                  <a:cxn ang="0">
                    <a:pos x="61" y="770"/>
                  </a:cxn>
                  <a:cxn ang="0">
                    <a:pos x="49" y="778"/>
                  </a:cxn>
                  <a:cxn ang="0">
                    <a:pos x="41" y="796"/>
                  </a:cxn>
                  <a:cxn ang="0">
                    <a:pos x="48" y="827"/>
                  </a:cxn>
                  <a:cxn ang="0">
                    <a:pos x="41" y="852"/>
                  </a:cxn>
                  <a:cxn ang="0">
                    <a:pos x="70" y="876"/>
                  </a:cxn>
                  <a:cxn ang="0">
                    <a:pos x="59" y="894"/>
                  </a:cxn>
                  <a:cxn ang="0">
                    <a:pos x="23" y="910"/>
                  </a:cxn>
                  <a:cxn ang="0">
                    <a:pos x="12" y="930"/>
                  </a:cxn>
                  <a:cxn ang="0">
                    <a:pos x="0" y="960"/>
                  </a:cxn>
                  <a:cxn ang="0">
                    <a:pos x="644" y="1354"/>
                  </a:cxn>
                  <a:cxn ang="0">
                    <a:pos x="848" y="1391"/>
                  </a:cxn>
                  <a:cxn ang="0">
                    <a:pos x="1016" y="1414"/>
                  </a:cxn>
                  <a:cxn ang="0">
                    <a:pos x="1019" y="1416"/>
                  </a:cxn>
                  <a:cxn ang="0">
                    <a:pos x="1204" y="154"/>
                  </a:cxn>
                  <a:cxn ang="0">
                    <a:pos x="338" y="0"/>
                  </a:cxn>
                </a:cxnLst>
                <a:rect l="0" t="0" r="r" b="b"/>
                <a:pathLst>
                  <a:path w="1204" h="1416">
                    <a:moveTo>
                      <a:pt x="338" y="0"/>
                    </a:moveTo>
                    <a:lnTo>
                      <a:pt x="338" y="0"/>
                    </a:lnTo>
                    <a:lnTo>
                      <a:pt x="328" y="47"/>
                    </a:lnTo>
                    <a:lnTo>
                      <a:pt x="314" y="116"/>
                    </a:lnTo>
                    <a:lnTo>
                      <a:pt x="314" y="116"/>
                    </a:lnTo>
                    <a:lnTo>
                      <a:pt x="299" y="165"/>
                    </a:lnTo>
                    <a:lnTo>
                      <a:pt x="289" y="198"/>
                    </a:lnTo>
                    <a:lnTo>
                      <a:pt x="272" y="208"/>
                    </a:lnTo>
                    <a:lnTo>
                      <a:pt x="260" y="201"/>
                    </a:lnTo>
                    <a:lnTo>
                      <a:pt x="238" y="183"/>
                    </a:lnTo>
                    <a:lnTo>
                      <a:pt x="218" y="193"/>
                    </a:lnTo>
                    <a:lnTo>
                      <a:pt x="207" y="173"/>
                    </a:lnTo>
                    <a:lnTo>
                      <a:pt x="177" y="182"/>
                    </a:lnTo>
                    <a:lnTo>
                      <a:pt x="163" y="197"/>
                    </a:lnTo>
                    <a:lnTo>
                      <a:pt x="164" y="245"/>
                    </a:lnTo>
                    <a:lnTo>
                      <a:pt x="163" y="312"/>
                    </a:lnTo>
                    <a:lnTo>
                      <a:pt x="163" y="370"/>
                    </a:lnTo>
                    <a:lnTo>
                      <a:pt x="159" y="393"/>
                    </a:lnTo>
                    <a:lnTo>
                      <a:pt x="143" y="413"/>
                    </a:lnTo>
                    <a:lnTo>
                      <a:pt x="138" y="438"/>
                    </a:lnTo>
                    <a:lnTo>
                      <a:pt x="141" y="468"/>
                    </a:lnTo>
                    <a:lnTo>
                      <a:pt x="157" y="511"/>
                    </a:lnTo>
                    <a:lnTo>
                      <a:pt x="160" y="552"/>
                    </a:lnTo>
                    <a:lnTo>
                      <a:pt x="172" y="566"/>
                    </a:lnTo>
                    <a:lnTo>
                      <a:pt x="193" y="594"/>
                    </a:lnTo>
                    <a:lnTo>
                      <a:pt x="179" y="606"/>
                    </a:lnTo>
                    <a:lnTo>
                      <a:pt x="156" y="622"/>
                    </a:lnTo>
                    <a:lnTo>
                      <a:pt x="110" y="658"/>
                    </a:lnTo>
                    <a:lnTo>
                      <a:pt x="95" y="719"/>
                    </a:lnTo>
                    <a:lnTo>
                      <a:pt x="77" y="755"/>
                    </a:lnTo>
                    <a:lnTo>
                      <a:pt x="61" y="770"/>
                    </a:lnTo>
                    <a:lnTo>
                      <a:pt x="49" y="778"/>
                    </a:lnTo>
                    <a:lnTo>
                      <a:pt x="41" y="796"/>
                    </a:lnTo>
                    <a:lnTo>
                      <a:pt x="48" y="827"/>
                    </a:lnTo>
                    <a:lnTo>
                      <a:pt x="41" y="852"/>
                    </a:lnTo>
                    <a:lnTo>
                      <a:pt x="70" y="876"/>
                    </a:lnTo>
                    <a:lnTo>
                      <a:pt x="59" y="894"/>
                    </a:lnTo>
                    <a:lnTo>
                      <a:pt x="23" y="910"/>
                    </a:lnTo>
                    <a:lnTo>
                      <a:pt x="12" y="930"/>
                    </a:lnTo>
                    <a:lnTo>
                      <a:pt x="0" y="960"/>
                    </a:lnTo>
                    <a:lnTo>
                      <a:pt x="644" y="1354"/>
                    </a:lnTo>
                    <a:lnTo>
                      <a:pt x="848" y="1391"/>
                    </a:lnTo>
                    <a:lnTo>
                      <a:pt x="1016" y="1414"/>
                    </a:lnTo>
                    <a:lnTo>
                      <a:pt x="1019" y="1416"/>
                    </a:lnTo>
                    <a:lnTo>
                      <a:pt x="1204" y="154"/>
                    </a:lnTo>
                    <a:lnTo>
                      <a:pt x="338" y="0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 sz="3200"/>
              </a:p>
            </p:txBody>
          </p:sp>
          <p:sp>
            <p:nvSpPr>
              <p:cNvPr id="103" name="Freeform 102"/>
              <p:cNvSpPr>
                <a:spLocks/>
              </p:cNvSpPr>
              <p:nvPr/>
            </p:nvSpPr>
            <p:spPr bwMode="auto">
              <a:xfrm>
                <a:off x="2498725" y="1404938"/>
                <a:ext cx="749300" cy="1293812"/>
              </a:xfrm>
              <a:custGeom>
                <a:avLst/>
                <a:gdLst/>
                <a:ahLst/>
                <a:cxnLst>
                  <a:cxn ang="0">
                    <a:pos x="1263" y="2382"/>
                  </a:cxn>
                  <a:cxn ang="0">
                    <a:pos x="1271" y="2308"/>
                  </a:cxn>
                  <a:cxn ang="0">
                    <a:pos x="1317" y="2249"/>
                  </a:cxn>
                  <a:cxn ang="0">
                    <a:pos x="1401" y="2136"/>
                  </a:cxn>
                  <a:cxn ang="0">
                    <a:pos x="1382" y="2082"/>
                  </a:cxn>
                  <a:cxn ang="0">
                    <a:pos x="1360" y="1968"/>
                  </a:cxn>
                  <a:cxn ang="0">
                    <a:pos x="652" y="866"/>
                  </a:cxn>
                  <a:cxn ang="0">
                    <a:pos x="627" y="840"/>
                  </a:cxn>
                  <a:cxn ang="0">
                    <a:pos x="642" y="801"/>
                  </a:cxn>
                  <a:cxn ang="0">
                    <a:pos x="146" y="0"/>
                  </a:cxn>
                  <a:cxn ang="0">
                    <a:pos x="129" y="50"/>
                  </a:cxn>
                  <a:cxn ang="0">
                    <a:pos x="123" y="139"/>
                  </a:cxn>
                  <a:cxn ang="0">
                    <a:pos x="93" y="190"/>
                  </a:cxn>
                  <a:cxn ang="0">
                    <a:pos x="43" y="278"/>
                  </a:cxn>
                  <a:cxn ang="0">
                    <a:pos x="3" y="345"/>
                  </a:cxn>
                  <a:cxn ang="0">
                    <a:pos x="19" y="411"/>
                  </a:cxn>
                  <a:cxn ang="0">
                    <a:pos x="54" y="494"/>
                  </a:cxn>
                  <a:cxn ang="0">
                    <a:pos x="30" y="604"/>
                  </a:cxn>
                  <a:cxn ang="0">
                    <a:pos x="18" y="672"/>
                  </a:cxn>
                  <a:cxn ang="0">
                    <a:pos x="64" y="798"/>
                  </a:cxn>
                  <a:cxn ang="0">
                    <a:pos x="94" y="883"/>
                  </a:cxn>
                  <a:cxn ang="0">
                    <a:pos x="80" y="930"/>
                  </a:cxn>
                  <a:cxn ang="0">
                    <a:pos x="128" y="968"/>
                  </a:cxn>
                  <a:cxn ang="0">
                    <a:pos x="158" y="959"/>
                  </a:cxn>
                  <a:cxn ang="0">
                    <a:pos x="208" y="948"/>
                  </a:cxn>
                  <a:cxn ang="0">
                    <a:pos x="284" y="975"/>
                  </a:cxn>
                  <a:cxn ang="0">
                    <a:pos x="270" y="986"/>
                  </a:cxn>
                  <a:cxn ang="0">
                    <a:pos x="222" y="968"/>
                  </a:cxn>
                  <a:cxn ang="0">
                    <a:pos x="182" y="964"/>
                  </a:cxn>
                  <a:cxn ang="0">
                    <a:pos x="194" y="1026"/>
                  </a:cxn>
                  <a:cxn ang="0">
                    <a:pos x="171" y="1057"/>
                  </a:cxn>
                  <a:cxn ang="0">
                    <a:pos x="161" y="1019"/>
                  </a:cxn>
                  <a:cxn ang="0">
                    <a:pos x="134" y="1026"/>
                  </a:cxn>
                  <a:cxn ang="0">
                    <a:pos x="126" y="1122"/>
                  </a:cxn>
                  <a:cxn ang="0">
                    <a:pos x="168" y="1195"/>
                  </a:cxn>
                  <a:cxn ang="0">
                    <a:pos x="197" y="1261"/>
                  </a:cxn>
                  <a:cxn ang="0">
                    <a:pos x="157" y="1286"/>
                  </a:cxn>
                  <a:cxn ang="0">
                    <a:pos x="186" y="1406"/>
                  </a:cxn>
                  <a:cxn ang="0">
                    <a:pos x="232" y="1513"/>
                  </a:cxn>
                  <a:cxn ang="0">
                    <a:pos x="275" y="1580"/>
                  </a:cxn>
                  <a:cxn ang="0">
                    <a:pos x="273" y="1635"/>
                  </a:cxn>
                  <a:cxn ang="0">
                    <a:pos x="295" y="1689"/>
                  </a:cxn>
                  <a:cxn ang="0">
                    <a:pos x="276" y="1795"/>
                  </a:cxn>
                  <a:cxn ang="0">
                    <a:pos x="408" y="1866"/>
                  </a:cxn>
                  <a:cxn ang="0">
                    <a:pos x="506" y="1948"/>
                  </a:cxn>
                  <a:cxn ang="0">
                    <a:pos x="622" y="2054"/>
                  </a:cxn>
                  <a:cxn ang="0">
                    <a:pos x="706" y="2131"/>
                  </a:cxn>
                  <a:cxn ang="0">
                    <a:pos x="787" y="2272"/>
                  </a:cxn>
                  <a:cxn ang="0">
                    <a:pos x="787" y="2385"/>
                  </a:cxn>
                  <a:cxn ang="0">
                    <a:pos x="1245" y="2440"/>
                  </a:cxn>
                </a:cxnLst>
                <a:rect l="0" t="0" r="r" b="b"/>
                <a:pathLst>
                  <a:path w="1415" h="2447">
                    <a:moveTo>
                      <a:pt x="1281" y="2424"/>
                    </a:moveTo>
                    <a:lnTo>
                      <a:pt x="1292" y="2406"/>
                    </a:lnTo>
                    <a:lnTo>
                      <a:pt x="1263" y="2382"/>
                    </a:lnTo>
                    <a:lnTo>
                      <a:pt x="1270" y="2357"/>
                    </a:lnTo>
                    <a:lnTo>
                      <a:pt x="1263" y="2326"/>
                    </a:lnTo>
                    <a:lnTo>
                      <a:pt x="1271" y="2308"/>
                    </a:lnTo>
                    <a:lnTo>
                      <a:pt x="1283" y="2300"/>
                    </a:lnTo>
                    <a:lnTo>
                      <a:pt x="1299" y="2285"/>
                    </a:lnTo>
                    <a:lnTo>
                      <a:pt x="1317" y="2249"/>
                    </a:lnTo>
                    <a:lnTo>
                      <a:pt x="1332" y="2188"/>
                    </a:lnTo>
                    <a:lnTo>
                      <a:pt x="1378" y="2152"/>
                    </a:lnTo>
                    <a:lnTo>
                      <a:pt x="1401" y="2136"/>
                    </a:lnTo>
                    <a:lnTo>
                      <a:pt x="1415" y="2124"/>
                    </a:lnTo>
                    <a:lnTo>
                      <a:pt x="1394" y="2096"/>
                    </a:lnTo>
                    <a:lnTo>
                      <a:pt x="1382" y="2082"/>
                    </a:lnTo>
                    <a:lnTo>
                      <a:pt x="1379" y="2041"/>
                    </a:lnTo>
                    <a:lnTo>
                      <a:pt x="1363" y="1998"/>
                    </a:lnTo>
                    <a:lnTo>
                      <a:pt x="1360" y="1968"/>
                    </a:lnTo>
                    <a:lnTo>
                      <a:pt x="1365" y="1943"/>
                    </a:lnTo>
                    <a:lnTo>
                      <a:pt x="1367" y="1941"/>
                    </a:lnTo>
                    <a:lnTo>
                      <a:pt x="652" y="866"/>
                    </a:lnTo>
                    <a:lnTo>
                      <a:pt x="637" y="861"/>
                    </a:lnTo>
                    <a:lnTo>
                      <a:pt x="630" y="855"/>
                    </a:lnTo>
                    <a:lnTo>
                      <a:pt x="627" y="840"/>
                    </a:lnTo>
                    <a:lnTo>
                      <a:pt x="622" y="823"/>
                    </a:lnTo>
                    <a:lnTo>
                      <a:pt x="626" y="808"/>
                    </a:lnTo>
                    <a:lnTo>
                      <a:pt x="642" y="801"/>
                    </a:lnTo>
                    <a:lnTo>
                      <a:pt x="658" y="797"/>
                    </a:lnTo>
                    <a:lnTo>
                      <a:pt x="816" y="195"/>
                    </a:lnTo>
                    <a:lnTo>
                      <a:pt x="146" y="0"/>
                    </a:lnTo>
                    <a:lnTo>
                      <a:pt x="139" y="20"/>
                    </a:lnTo>
                    <a:lnTo>
                      <a:pt x="129" y="29"/>
                    </a:lnTo>
                    <a:lnTo>
                      <a:pt x="129" y="50"/>
                    </a:lnTo>
                    <a:lnTo>
                      <a:pt x="129" y="67"/>
                    </a:lnTo>
                    <a:lnTo>
                      <a:pt x="129" y="115"/>
                    </a:lnTo>
                    <a:lnTo>
                      <a:pt x="123" y="139"/>
                    </a:lnTo>
                    <a:lnTo>
                      <a:pt x="108" y="165"/>
                    </a:lnTo>
                    <a:lnTo>
                      <a:pt x="97" y="182"/>
                    </a:lnTo>
                    <a:lnTo>
                      <a:pt x="93" y="190"/>
                    </a:lnTo>
                    <a:lnTo>
                      <a:pt x="93" y="224"/>
                    </a:lnTo>
                    <a:lnTo>
                      <a:pt x="75" y="249"/>
                    </a:lnTo>
                    <a:lnTo>
                      <a:pt x="43" y="278"/>
                    </a:lnTo>
                    <a:lnTo>
                      <a:pt x="15" y="301"/>
                    </a:lnTo>
                    <a:lnTo>
                      <a:pt x="7" y="315"/>
                    </a:lnTo>
                    <a:lnTo>
                      <a:pt x="3" y="345"/>
                    </a:lnTo>
                    <a:lnTo>
                      <a:pt x="0" y="367"/>
                    </a:lnTo>
                    <a:lnTo>
                      <a:pt x="5" y="388"/>
                    </a:lnTo>
                    <a:lnTo>
                      <a:pt x="19" y="411"/>
                    </a:lnTo>
                    <a:lnTo>
                      <a:pt x="39" y="444"/>
                    </a:lnTo>
                    <a:lnTo>
                      <a:pt x="48" y="469"/>
                    </a:lnTo>
                    <a:lnTo>
                      <a:pt x="54" y="494"/>
                    </a:lnTo>
                    <a:lnTo>
                      <a:pt x="51" y="537"/>
                    </a:lnTo>
                    <a:lnTo>
                      <a:pt x="35" y="572"/>
                    </a:lnTo>
                    <a:lnTo>
                      <a:pt x="30" y="604"/>
                    </a:lnTo>
                    <a:lnTo>
                      <a:pt x="29" y="644"/>
                    </a:lnTo>
                    <a:lnTo>
                      <a:pt x="26" y="660"/>
                    </a:lnTo>
                    <a:lnTo>
                      <a:pt x="18" y="672"/>
                    </a:lnTo>
                    <a:lnTo>
                      <a:pt x="19" y="693"/>
                    </a:lnTo>
                    <a:lnTo>
                      <a:pt x="37" y="733"/>
                    </a:lnTo>
                    <a:lnTo>
                      <a:pt x="64" y="798"/>
                    </a:lnTo>
                    <a:lnTo>
                      <a:pt x="84" y="841"/>
                    </a:lnTo>
                    <a:lnTo>
                      <a:pt x="96" y="859"/>
                    </a:lnTo>
                    <a:lnTo>
                      <a:pt x="94" y="883"/>
                    </a:lnTo>
                    <a:lnTo>
                      <a:pt x="90" y="901"/>
                    </a:lnTo>
                    <a:lnTo>
                      <a:pt x="79" y="915"/>
                    </a:lnTo>
                    <a:lnTo>
                      <a:pt x="80" y="930"/>
                    </a:lnTo>
                    <a:lnTo>
                      <a:pt x="97" y="930"/>
                    </a:lnTo>
                    <a:lnTo>
                      <a:pt x="112" y="945"/>
                    </a:lnTo>
                    <a:lnTo>
                      <a:pt x="128" y="968"/>
                    </a:lnTo>
                    <a:lnTo>
                      <a:pt x="137" y="980"/>
                    </a:lnTo>
                    <a:lnTo>
                      <a:pt x="150" y="984"/>
                    </a:lnTo>
                    <a:lnTo>
                      <a:pt x="158" y="959"/>
                    </a:lnTo>
                    <a:lnTo>
                      <a:pt x="161" y="932"/>
                    </a:lnTo>
                    <a:lnTo>
                      <a:pt x="191" y="932"/>
                    </a:lnTo>
                    <a:lnTo>
                      <a:pt x="208" y="948"/>
                    </a:lnTo>
                    <a:lnTo>
                      <a:pt x="245" y="950"/>
                    </a:lnTo>
                    <a:lnTo>
                      <a:pt x="265" y="966"/>
                    </a:lnTo>
                    <a:lnTo>
                      <a:pt x="284" y="975"/>
                    </a:lnTo>
                    <a:lnTo>
                      <a:pt x="293" y="980"/>
                    </a:lnTo>
                    <a:lnTo>
                      <a:pt x="286" y="990"/>
                    </a:lnTo>
                    <a:lnTo>
                      <a:pt x="270" y="986"/>
                    </a:lnTo>
                    <a:lnTo>
                      <a:pt x="254" y="976"/>
                    </a:lnTo>
                    <a:lnTo>
                      <a:pt x="244" y="970"/>
                    </a:lnTo>
                    <a:lnTo>
                      <a:pt x="222" y="968"/>
                    </a:lnTo>
                    <a:lnTo>
                      <a:pt x="211" y="962"/>
                    </a:lnTo>
                    <a:lnTo>
                      <a:pt x="194" y="958"/>
                    </a:lnTo>
                    <a:lnTo>
                      <a:pt x="182" y="964"/>
                    </a:lnTo>
                    <a:lnTo>
                      <a:pt x="182" y="976"/>
                    </a:lnTo>
                    <a:lnTo>
                      <a:pt x="184" y="1011"/>
                    </a:lnTo>
                    <a:lnTo>
                      <a:pt x="194" y="1026"/>
                    </a:lnTo>
                    <a:lnTo>
                      <a:pt x="191" y="1062"/>
                    </a:lnTo>
                    <a:lnTo>
                      <a:pt x="184" y="1062"/>
                    </a:lnTo>
                    <a:lnTo>
                      <a:pt x="171" y="1057"/>
                    </a:lnTo>
                    <a:lnTo>
                      <a:pt x="164" y="1045"/>
                    </a:lnTo>
                    <a:lnTo>
                      <a:pt x="161" y="1025"/>
                    </a:lnTo>
                    <a:lnTo>
                      <a:pt x="161" y="1019"/>
                    </a:lnTo>
                    <a:lnTo>
                      <a:pt x="157" y="1012"/>
                    </a:lnTo>
                    <a:lnTo>
                      <a:pt x="139" y="1009"/>
                    </a:lnTo>
                    <a:lnTo>
                      <a:pt x="134" y="1026"/>
                    </a:lnTo>
                    <a:lnTo>
                      <a:pt x="133" y="1041"/>
                    </a:lnTo>
                    <a:lnTo>
                      <a:pt x="128" y="1075"/>
                    </a:lnTo>
                    <a:lnTo>
                      <a:pt x="126" y="1122"/>
                    </a:lnTo>
                    <a:lnTo>
                      <a:pt x="129" y="1147"/>
                    </a:lnTo>
                    <a:lnTo>
                      <a:pt x="147" y="1174"/>
                    </a:lnTo>
                    <a:lnTo>
                      <a:pt x="168" y="1195"/>
                    </a:lnTo>
                    <a:lnTo>
                      <a:pt x="191" y="1209"/>
                    </a:lnTo>
                    <a:lnTo>
                      <a:pt x="198" y="1236"/>
                    </a:lnTo>
                    <a:lnTo>
                      <a:pt x="197" y="1261"/>
                    </a:lnTo>
                    <a:lnTo>
                      <a:pt x="189" y="1277"/>
                    </a:lnTo>
                    <a:lnTo>
                      <a:pt x="175" y="1286"/>
                    </a:lnTo>
                    <a:lnTo>
                      <a:pt x="157" y="1286"/>
                    </a:lnTo>
                    <a:lnTo>
                      <a:pt x="155" y="1341"/>
                    </a:lnTo>
                    <a:lnTo>
                      <a:pt x="161" y="1359"/>
                    </a:lnTo>
                    <a:lnTo>
                      <a:pt x="186" y="1406"/>
                    </a:lnTo>
                    <a:lnTo>
                      <a:pt x="198" y="1435"/>
                    </a:lnTo>
                    <a:lnTo>
                      <a:pt x="220" y="1476"/>
                    </a:lnTo>
                    <a:lnTo>
                      <a:pt x="232" y="1513"/>
                    </a:lnTo>
                    <a:lnTo>
                      <a:pt x="250" y="1541"/>
                    </a:lnTo>
                    <a:lnTo>
                      <a:pt x="269" y="1576"/>
                    </a:lnTo>
                    <a:lnTo>
                      <a:pt x="275" y="1580"/>
                    </a:lnTo>
                    <a:lnTo>
                      <a:pt x="276" y="1608"/>
                    </a:lnTo>
                    <a:lnTo>
                      <a:pt x="277" y="1627"/>
                    </a:lnTo>
                    <a:lnTo>
                      <a:pt x="273" y="1635"/>
                    </a:lnTo>
                    <a:lnTo>
                      <a:pt x="287" y="1652"/>
                    </a:lnTo>
                    <a:lnTo>
                      <a:pt x="295" y="1664"/>
                    </a:lnTo>
                    <a:lnTo>
                      <a:pt x="295" y="1689"/>
                    </a:lnTo>
                    <a:lnTo>
                      <a:pt x="287" y="1739"/>
                    </a:lnTo>
                    <a:lnTo>
                      <a:pt x="279" y="1771"/>
                    </a:lnTo>
                    <a:lnTo>
                      <a:pt x="276" y="1795"/>
                    </a:lnTo>
                    <a:lnTo>
                      <a:pt x="326" y="1825"/>
                    </a:lnTo>
                    <a:lnTo>
                      <a:pt x="373" y="1841"/>
                    </a:lnTo>
                    <a:lnTo>
                      <a:pt x="408" y="1866"/>
                    </a:lnTo>
                    <a:lnTo>
                      <a:pt x="451" y="1878"/>
                    </a:lnTo>
                    <a:lnTo>
                      <a:pt x="472" y="1896"/>
                    </a:lnTo>
                    <a:lnTo>
                      <a:pt x="506" y="1948"/>
                    </a:lnTo>
                    <a:lnTo>
                      <a:pt x="547" y="1989"/>
                    </a:lnTo>
                    <a:lnTo>
                      <a:pt x="617" y="2003"/>
                    </a:lnTo>
                    <a:lnTo>
                      <a:pt x="622" y="2054"/>
                    </a:lnTo>
                    <a:lnTo>
                      <a:pt x="630" y="2078"/>
                    </a:lnTo>
                    <a:lnTo>
                      <a:pt x="667" y="2086"/>
                    </a:lnTo>
                    <a:lnTo>
                      <a:pt x="706" y="2131"/>
                    </a:lnTo>
                    <a:lnTo>
                      <a:pt x="753" y="2199"/>
                    </a:lnTo>
                    <a:lnTo>
                      <a:pt x="773" y="2228"/>
                    </a:lnTo>
                    <a:lnTo>
                      <a:pt x="787" y="2272"/>
                    </a:lnTo>
                    <a:lnTo>
                      <a:pt x="776" y="2321"/>
                    </a:lnTo>
                    <a:lnTo>
                      <a:pt x="776" y="2343"/>
                    </a:lnTo>
                    <a:lnTo>
                      <a:pt x="787" y="2385"/>
                    </a:lnTo>
                    <a:lnTo>
                      <a:pt x="810" y="2392"/>
                    </a:lnTo>
                    <a:lnTo>
                      <a:pt x="1240" y="2447"/>
                    </a:lnTo>
                    <a:lnTo>
                      <a:pt x="1245" y="2440"/>
                    </a:lnTo>
                    <a:lnTo>
                      <a:pt x="1281" y="2424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 sz="3200"/>
              </a:p>
            </p:txBody>
          </p:sp>
          <p:sp>
            <p:nvSpPr>
              <p:cNvPr id="104" name="Freeform 103"/>
              <p:cNvSpPr>
                <a:spLocks/>
              </p:cNvSpPr>
              <p:nvPr/>
            </p:nvSpPr>
            <p:spPr bwMode="auto">
              <a:xfrm>
                <a:off x="4337050" y="2360613"/>
                <a:ext cx="819150" cy="439737"/>
              </a:xfrm>
              <a:custGeom>
                <a:avLst/>
                <a:gdLst/>
                <a:ahLst/>
                <a:cxnLst>
                  <a:cxn ang="0">
                    <a:pos x="0" y="134"/>
                  </a:cxn>
                  <a:cxn ang="0">
                    <a:pos x="548" y="150"/>
                  </a:cxn>
                  <a:cxn ang="0">
                    <a:pos x="566" y="611"/>
                  </a:cxn>
                  <a:cxn ang="0">
                    <a:pos x="593" y="625"/>
                  </a:cxn>
                  <a:cxn ang="0">
                    <a:pos x="623" y="626"/>
                  </a:cxn>
                  <a:cxn ang="0">
                    <a:pos x="659" y="633"/>
                  </a:cxn>
                  <a:cxn ang="0">
                    <a:pos x="714" y="674"/>
                  </a:cxn>
                  <a:cxn ang="0">
                    <a:pos x="772" y="689"/>
                  </a:cxn>
                  <a:cxn ang="0">
                    <a:pos x="795" y="703"/>
                  </a:cxn>
                  <a:cxn ang="0">
                    <a:pos x="858" y="696"/>
                  </a:cxn>
                  <a:cxn ang="0">
                    <a:pos x="890" y="729"/>
                  </a:cxn>
                  <a:cxn ang="0">
                    <a:pos x="913" y="760"/>
                  </a:cxn>
                  <a:cxn ang="0">
                    <a:pos x="943" y="730"/>
                  </a:cxn>
                  <a:cxn ang="0">
                    <a:pos x="983" y="755"/>
                  </a:cxn>
                  <a:cxn ang="0">
                    <a:pos x="1026" y="755"/>
                  </a:cxn>
                  <a:cxn ang="0">
                    <a:pos x="1040" y="792"/>
                  </a:cxn>
                  <a:cxn ang="0">
                    <a:pos x="1062" y="765"/>
                  </a:cxn>
                  <a:cxn ang="0">
                    <a:pos x="1113" y="773"/>
                  </a:cxn>
                  <a:cxn ang="0">
                    <a:pos x="1173" y="789"/>
                  </a:cxn>
                  <a:cxn ang="0">
                    <a:pos x="1206" y="797"/>
                  </a:cxn>
                  <a:cxn ang="0">
                    <a:pos x="1245" y="767"/>
                  </a:cxn>
                  <a:cxn ang="0">
                    <a:pos x="1280" y="775"/>
                  </a:cxn>
                  <a:cxn ang="0">
                    <a:pos x="1312" y="758"/>
                  </a:cxn>
                  <a:cxn ang="0">
                    <a:pos x="1357" y="764"/>
                  </a:cxn>
                  <a:cxn ang="0">
                    <a:pos x="1424" y="762"/>
                  </a:cxn>
                  <a:cxn ang="0">
                    <a:pos x="1482" y="808"/>
                  </a:cxn>
                  <a:cxn ang="0">
                    <a:pos x="1528" y="819"/>
                  </a:cxn>
                  <a:cxn ang="0">
                    <a:pos x="1548" y="411"/>
                  </a:cxn>
                  <a:cxn ang="0">
                    <a:pos x="1509" y="60"/>
                  </a:cxn>
                  <a:cxn ang="0">
                    <a:pos x="1224" y="53"/>
                  </a:cxn>
                  <a:cxn ang="0">
                    <a:pos x="816" y="42"/>
                  </a:cxn>
                  <a:cxn ang="0">
                    <a:pos x="604" y="32"/>
                  </a:cxn>
                  <a:cxn ang="0">
                    <a:pos x="20" y="0"/>
                  </a:cxn>
                  <a:cxn ang="0">
                    <a:pos x="2" y="117"/>
                  </a:cxn>
                </a:cxnLst>
                <a:rect l="0" t="0" r="r" b="b"/>
                <a:pathLst>
                  <a:path w="1548" h="832">
                    <a:moveTo>
                      <a:pt x="2" y="117"/>
                    </a:moveTo>
                    <a:lnTo>
                      <a:pt x="0" y="134"/>
                    </a:lnTo>
                    <a:lnTo>
                      <a:pt x="2" y="117"/>
                    </a:lnTo>
                    <a:lnTo>
                      <a:pt x="548" y="150"/>
                    </a:lnTo>
                    <a:lnTo>
                      <a:pt x="528" y="576"/>
                    </a:lnTo>
                    <a:lnTo>
                      <a:pt x="566" y="611"/>
                    </a:lnTo>
                    <a:lnTo>
                      <a:pt x="580" y="626"/>
                    </a:lnTo>
                    <a:lnTo>
                      <a:pt x="593" y="625"/>
                    </a:lnTo>
                    <a:lnTo>
                      <a:pt x="612" y="622"/>
                    </a:lnTo>
                    <a:lnTo>
                      <a:pt x="623" y="626"/>
                    </a:lnTo>
                    <a:lnTo>
                      <a:pt x="639" y="621"/>
                    </a:lnTo>
                    <a:lnTo>
                      <a:pt x="659" y="633"/>
                    </a:lnTo>
                    <a:lnTo>
                      <a:pt x="671" y="672"/>
                    </a:lnTo>
                    <a:lnTo>
                      <a:pt x="714" y="674"/>
                    </a:lnTo>
                    <a:lnTo>
                      <a:pt x="746" y="692"/>
                    </a:lnTo>
                    <a:lnTo>
                      <a:pt x="772" y="689"/>
                    </a:lnTo>
                    <a:lnTo>
                      <a:pt x="779" y="686"/>
                    </a:lnTo>
                    <a:lnTo>
                      <a:pt x="795" y="703"/>
                    </a:lnTo>
                    <a:lnTo>
                      <a:pt x="816" y="692"/>
                    </a:lnTo>
                    <a:lnTo>
                      <a:pt x="858" y="696"/>
                    </a:lnTo>
                    <a:lnTo>
                      <a:pt x="876" y="728"/>
                    </a:lnTo>
                    <a:lnTo>
                      <a:pt x="890" y="729"/>
                    </a:lnTo>
                    <a:lnTo>
                      <a:pt x="897" y="757"/>
                    </a:lnTo>
                    <a:lnTo>
                      <a:pt x="913" y="760"/>
                    </a:lnTo>
                    <a:lnTo>
                      <a:pt x="931" y="746"/>
                    </a:lnTo>
                    <a:lnTo>
                      <a:pt x="943" y="730"/>
                    </a:lnTo>
                    <a:lnTo>
                      <a:pt x="951" y="730"/>
                    </a:lnTo>
                    <a:lnTo>
                      <a:pt x="983" y="755"/>
                    </a:lnTo>
                    <a:lnTo>
                      <a:pt x="993" y="776"/>
                    </a:lnTo>
                    <a:lnTo>
                      <a:pt x="1026" y="755"/>
                    </a:lnTo>
                    <a:lnTo>
                      <a:pt x="1033" y="764"/>
                    </a:lnTo>
                    <a:lnTo>
                      <a:pt x="1040" y="792"/>
                    </a:lnTo>
                    <a:lnTo>
                      <a:pt x="1048" y="787"/>
                    </a:lnTo>
                    <a:lnTo>
                      <a:pt x="1062" y="765"/>
                    </a:lnTo>
                    <a:lnTo>
                      <a:pt x="1087" y="761"/>
                    </a:lnTo>
                    <a:lnTo>
                      <a:pt x="1113" y="773"/>
                    </a:lnTo>
                    <a:lnTo>
                      <a:pt x="1155" y="772"/>
                    </a:lnTo>
                    <a:lnTo>
                      <a:pt x="1173" y="789"/>
                    </a:lnTo>
                    <a:lnTo>
                      <a:pt x="1183" y="803"/>
                    </a:lnTo>
                    <a:lnTo>
                      <a:pt x="1206" y="797"/>
                    </a:lnTo>
                    <a:lnTo>
                      <a:pt x="1231" y="779"/>
                    </a:lnTo>
                    <a:lnTo>
                      <a:pt x="1245" y="767"/>
                    </a:lnTo>
                    <a:lnTo>
                      <a:pt x="1263" y="764"/>
                    </a:lnTo>
                    <a:lnTo>
                      <a:pt x="1280" y="775"/>
                    </a:lnTo>
                    <a:lnTo>
                      <a:pt x="1298" y="769"/>
                    </a:lnTo>
                    <a:lnTo>
                      <a:pt x="1312" y="758"/>
                    </a:lnTo>
                    <a:lnTo>
                      <a:pt x="1342" y="761"/>
                    </a:lnTo>
                    <a:lnTo>
                      <a:pt x="1357" y="764"/>
                    </a:lnTo>
                    <a:lnTo>
                      <a:pt x="1396" y="753"/>
                    </a:lnTo>
                    <a:lnTo>
                      <a:pt x="1424" y="762"/>
                    </a:lnTo>
                    <a:lnTo>
                      <a:pt x="1448" y="785"/>
                    </a:lnTo>
                    <a:lnTo>
                      <a:pt x="1482" y="808"/>
                    </a:lnTo>
                    <a:lnTo>
                      <a:pt x="1509" y="808"/>
                    </a:lnTo>
                    <a:lnTo>
                      <a:pt x="1528" y="819"/>
                    </a:lnTo>
                    <a:lnTo>
                      <a:pt x="1543" y="832"/>
                    </a:lnTo>
                    <a:lnTo>
                      <a:pt x="1548" y="411"/>
                    </a:lnTo>
                    <a:lnTo>
                      <a:pt x="1509" y="174"/>
                    </a:lnTo>
                    <a:lnTo>
                      <a:pt x="1509" y="60"/>
                    </a:lnTo>
                    <a:lnTo>
                      <a:pt x="1509" y="60"/>
                    </a:lnTo>
                    <a:lnTo>
                      <a:pt x="1224" y="53"/>
                    </a:lnTo>
                    <a:lnTo>
                      <a:pt x="994" y="48"/>
                    </a:lnTo>
                    <a:lnTo>
                      <a:pt x="816" y="42"/>
                    </a:lnTo>
                    <a:lnTo>
                      <a:pt x="816" y="42"/>
                    </a:lnTo>
                    <a:lnTo>
                      <a:pt x="604" y="32"/>
                    </a:lnTo>
                    <a:lnTo>
                      <a:pt x="340" y="18"/>
                    </a:lnTo>
                    <a:lnTo>
                      <a:pt x="20" y="0"/>
                    </a:lnTo>
                    <a:lnTo>
                      <a:pt x="14" y="117"/>
                    </a:lnTo>
                    <a:lnTo>
                      <a:pt x="2" y="117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 sz="3200"/>
              </a:p>
            </p:txBody>
          </p:sp>
          <p:sp>
            <p:nvSpPr>
              <p:cNvPr id="105" name="Freeform 104"/>
              <p:cNvSpPr>
                <a:spLocks/>
              </p:cNvSpPr>
              <p:nvPr/>
            </p:nvSpPr>
            <p:spPr bwMode="auto">
              <a:xfrm>
                <a:off x="4440238" y="2008188"/>
                <a:ext cx="696912" cy="384175"/>
              </a:xfrm>
              <a:custGeom>
                <a:avLst/>
                <a:gdLst/>
                <a:ahLst/>
                <a:cxnLst>
                  <a:cxn ang="0">
                    <a:pos x="1313" y="727"/>
                  </a:cxn>
                  <a:cxn ang="0">
                    <a:pos x="1316" y="243"/>
                  </a:cxn>
                  <a:cxn ang="0">
                    <a:pos x="1285" y="227"/>
                  </a:cxn>
                  <a:cxn ang="0">
                    <a:pos x="1273" y="218"/>
                  </a:cxn>
                  <a:cxn ang="0">
                    <a:pos x="1263" y="187"/>
                  </a:cxn>
                  <a:cxn ang="0">
                    <a:pos x="1232" y="162"/>
                  </a:cxn>
                  <a:cxn ang="0">
                    <a:pos x="1246" y="137"/>
                  </a:cxn>
                  <a:cxn ang="0">
                    <a:pos x="1263" y="111"/>
                  </a:cxn>
                  <a:cxn ang="0">
                    <a:pos x="1263" y="86"/>
                  </a:cxn>
                  <a:cxn ang="0">
                    <a:pos x="1250" y="86"/>
                  </a:cxn>
                  <a:cxn ang="0">
                    <a:pos x="1211" y="86"/>
                  </a:cxn>
                  <a:cxn ang="0">
                    <a:pos x="1203" y="66"/>
                  </a:cxn>
                  <a:cxn ang="0">
                    <a:pos x="1182" y="39"/>
                  </a:cxn>
                  <a:cxn ang="0">
                    <a:pos x="1182" y="39"/>
                  </a:cxn>
                  <a:cxn ang="0">
                    <a:pos x="767" y="26"/>
                  </a:cxn>
                  <a:cxn ang="0">
                    <a:pos x="767" y="26"/>
                  </a:cxn>
                  <a:cxn ang="0">
                    <a:pos x="47" y="0"/>
                  </a:cxn>
                  <a:cxn ang="0">
                    <a:pos x="0" y="677"/>
                  </a:cxn>
                  <a:cxn ang="0">
                    <a:pos x="0" y="677"/>
                  </a:cxn>
                  <a:cxn ang="0">
                    <a:pos x="332" y="695"/>
                  </a:cxn>
                  <a:cxn ang="0">
                    <a:pos x="494" y="703"/>
                  </a:cxn>
                  <a:cxn ang="0">
                    <a:pos x="620" y="709"/>
                  </a:cxn>
                  <a:cxn ang="0">
                    <a:pos x="620" y="709"/>
                  </a:cxn>
                  <a:cxn ang="0">
                    <a:pos x="798" y="715"/>
                  </a:cxn>
                  <a:cxn ang="0">
                    <a:pos x="1028" y="720"/>
                  </a:cxn>
                  <a:cxn ang="0">
                    <a:pos x="1313" y="727"/>
                  </a:cxn>
                  <a:cxn ang="0">
                    <a:pos x="1313" y="727"/>
                  </a:cxn>
                </a:cxnLst>
                <a:rect l="0" t="0" r="r" b="b"/>
                <a:pathLst>
                  <a:path w="1316" h="727">
                    <a:moveTo>
                      <a:pt x="1313" y="727"/>
                    </a:moveTo>
                    <a:lnTo>
                      <a:pt x="1316" y="243"/>
                    </a:lnTo>
                    <a:lnTo>
                      <a:pt x="1285" y="227"/>
                    </a:lnTo>
                    <a:lnTo>
                      <a:pt x="1273" y="218"/>
                    </a:lnTo>
                    <a:lnTo>
                      <a:pt x="1263" y="187"/>
                    </a:lnTo>
                    <a:lnTo>
                      <a:pt x="1232" y="162"/>
                    </a:lnTo>
                    <a:lnTo>
                      <a:pt x="1246" y="137"/>
                    </a:lnTo>
                    <a:lnTo>
                      <a:pt x="1263" y="111"/>
                    </a:lnTo>
                    <a:lnTo>
                      <a:pt x="1263" y="86"/>
                    </a:lnTo>
                    <a:lnTo>
                      <a:pt x="1250" y="86"/>
                    </a:lnTo>
                    <a:lnTo>
                      <a:pt x="1211" y="86"/>
                    </a:lnTo>
                    <a:lnTo>
                      <a:pt x="1203" y="66"/>
                    </a:lnTo>
                    <a:lnTo>
                      <a:pt x="1182" y="39"/>
                    </a:lnTo>
                    <a:lnTo>
                      <a:pt x="1182" y="39"/>
                    </a:lnTo>
                    <a:lnTo>
                      <a:pt x="767" y="26"/>
                    </a:lnTo>
                    <a:lnTo>
                      <a:pt x="767" y="26"/>
                    </a:lnTo>
                    <a:lnTo>
                      <a:pt x="47" y="0"/>
                    </a:lnTo>
                    <a:lnTo>
                      <a:pt x="0" y="677"/>
                    </a:lnTo>
                    <a:lnTo>
                      <a:pt x="0" y="677"/>
                    </a:lnTo>
                    <a:lnTo>
                      <a:pt x="332" y="695"/>
                    </a:lnTo>
                    <a:lnTo>
                      <a:pt x="494" y="703"/>
                    </a:lnTo>
                    <a:lnTo>
                      <a:pt x="620" y="709"/>
                    </a:lnTo>
                    <a:lnTo>
                      <a:pt x="620" y="709"/>
                    </a:lnTo>
                    <a:lnTo>
                      <a:pt x="798" y="715"/>
                    </a:lnTo>
                    <a:lnTo>
                      <a:pt x="1028" y="720"/>
                    </a:lnTo>
                    <a:lnTo>
                      <a:pt x="1313" y="727"/>
                    </a:lnTo>
                    <a:lnTo>
                      <a:pt x="1313" y="727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 sz="3200"/>
              </a:p>
            </p:txBody>
          </p:sp>
          <p:sp>
            <p:nvSpPr>
              <p:cNvPr id="106" name="Freeform 105"/>
              <p:cNvSpPr>
                <a:spLocks/>
              </p:cNvSpPr>
              <p:nvPr/>
            </p:nvSpPr>
            <p:spPr bwMode="auto">
              <a:xfrm>
                <a:off x="4321175" y="1289050"/>
                <a:ext cx="661987" cy="444500"/>
              </a:xfrm>
              <a:custGeom>
                <a:avLst/>
                <a:gdLst/>
                <a:ahLst/>
                <a:cxnLst>
                  <a:cxn ang="0">
                    <a:pos x="928" y="736"/>
                  </a:cxn>
                  <a:cxn ang="0">
                    <a:pos x="956" y="750"/>
                  </a:cxn>
                  <a:cxn ang="0">
                    <a:pos x="973" y="761"/>
                  </a:cxn>
                  <a:cxn ang="0">
                    <a:pos x="986" y="765"/>
                  </a:cxn>
                  <a:cxn ang="0">
                    <a:pos x="993" y="757"/>
                  </a:cxn>
                  <a:cxn ang="0">
                    <a:pos x="1010" y="750"/>
                  </a:cxn>
                  <a:cxn ang="0">
                    <a:pos x="1021" y="750"/>
                  </a:cxn>
                  <a:cxn ang="0">
                    <a:pos x="1063" y="747"/>
                  </a:cxn>
                  <a:cxn ang="0">
                    <a:pos x="1097" y="751"/>
                  </a:cxn>
                  <a:cxn ang="0">
                    <a:pos x="1117" y="769"/>
                  </a:cxn>
                  <a:cxn ang="0">
                    <a:pos x="1139" y="779"/>
                  </a:cxn>
                  <a:cxn ang="0">
                    <a:pos x="1161" y="787"/>
                  </a:cxn>
                  <a:cxn ang="0">
                    <a:pos x="1195" y="810"/>
                  </a:cxn>
                  <a:cxn ang="0">
                    <a:pos x="1214" y="826"/>
                  </a:cxn>
                  <a:cxn ang="0">
                    <a:pos x="1217" y="830"/>
                  </a:cxn>
                  <a:cxn ang="0">
                    <a:pos x="1224" y="839"/>
                  </a:cxn>
                  <a:cxn ang="0">
                    <a:pos x="1224" y="839"/>
                  </a:cxn>
                  <a:cxn ang="0">
                    <a:pos x="1224" y="828"/>
                  </a:cxn>
                  <a:cxn ang="0">
                    <a:pos x="1224" y="807"/>
                  </a:cxn>
                  <a:cxn ang="0">
                    <a:pos x="1204" y="794"/>
                  </a:cxn>
                  <a:cxn ang="0">
                    <a:pos x="1204" y="779"/>
                  </a:cxn>
                  <a:cxn ang="0">
                    <a:pos x="1211" y="765"/>
                  </a:cxn>
                  <a:cxn ang="0">
                    <a:pos x="1224" y="761"/>
                  </a:cxn>
                  <a:cxn ang="0">
                    <a:pos x="1224" y="729"/>
                  </a:cxn>
                  <a:cxn ang="0">
                    <a:pos x="1227" y="712"/>
                  </a:cxn>
                  <a:cxn ang="0">
                    <a:pos x="1236" y="708"/>
                  </a:cxn>
                  <a:cxn ang="0">
                    <a:pos x="1236" y="690"/>
                  </a:cxn>
                  <a:cxn ang="0">
                    <a:pos x="1225" y="667"/>
                  </a:cxn>
                  <a:cxn ang="0">
                    <a:pos x="1217" y="661"/>
                  </a:cxn>
                  <a:cxn ang="0">
                    <a:pos x="1221" y="637"/>
                  </a:cxn>
                  <a:cxn ang="0">
                    <a:pos x="1221" y="624"/>
                  </a:cxn>
                  <a:cxn ang="0">
                    <a:pos x="1236" y="624"/>
                  </a:cxn>
                  <a:cxn ang="0">
                    <a:pos x="1250" y="222"/>
                  </a:cxn>
                  <a:cxn ang="0">
                    <a:pos x="1236" y="206"/>
                  </a:cxn>
                  <a:cxn ang="0">
                    <a:pos x="1228" y="193"/>
                  </a:cxn>
                  <a:cxn ang="0">
                    <a:pos x="1204" y="184"/>
                  </a:cxn>
                  <a:cxn ang="0">
                    <a:pos x="1199" y="171"/>
                  </a:cxn>
                  <a:cxn ang="0">
                    <a:pos x="1188" y="157"/>
                  </a:cxn>
                  <a:cxn ang="0">
                    <a:pos x="1181" y="146"/>
                  </a:cxn>
                  <a:cxn ang="0">
                    <a:pos x="1181" y="135"/>
                  </a:cxn>
                  <a:cxn ang="0">
                    <a:pos x="1181" y="127"/>
                  </a:cxn>
                  <a:cxn ang="0">
                    <a:pos x="1193" y="111"/>
                  </a:cxn>
                  <a:cxn ang="0">
                    <a:pos x="1208" y="98"/>
                  </a:cxn>
                  <a:cxn ang="0">
                    <a:pos x="1225" y="81"/>
                  </a:cxn>
                  <a:cxn ang="0">
                    <a:pos x="1224" y="71"/>
                  </a:cxn>
                  <a:cxn ang="0">
                    <a:pos x="1222" y="67"/>
                  </a:cxn>
                  <a:cxn ang="0">
                    <a:pos x="1222" y="67"/>
                  </a:cxn>
                  <a:cxn ang="0">
                    <a:pos x="982" y="57"/>
                  </a:cxn>
                  <a:cxn ang="0">
                    <a:pos x="787" y="48"/>
                  </a:cxn>
                  <a:cxn ang="0">
                    <a:pos x="634" y="41"/>
                  </a:cxn>
                  <a:cxn ang="0">
                    <a:pos x="634" y="41"/>
                  </a:cxn>
                  <a:cxn ang="0">
                    <a:pos x="483" y="31"/>
                  </a:cxn>
                  <a:cxn ang="0">
                    <a:pos x="295" y="17"/>
                  </a:cxn>
                  <a:cxn ang="0">
                    <a:pos x="65" y="0"/>
                  </a:cxn>
                  <a:cxn ang="0">
                    <a:pos x="0" y="661"/>
                  </a:cxn>
                  <a:cxn ang="0">
                    <a:pos x="893" y="718"/>
                  </a:cxn>
                  <a:cxn ang="0">
                    <a:pos x="928" y="736"/>
                  </a:cxn>
                </a:cxnLst>
                <a:rect l="0" t="0" r="r" b="b"/>
                <a:pathLst>
                  <a:path w="1250" h="839">
                    <a:moveTo>
                      <a:pt x="928" y="736"/>
                    </a:moveTo>
                    <a:lnTo>
                      <a:pt x="956" y="750"/>
                    </a:lnTo>
                    <a:lnTo>
                      <a:pt x="973" y="761"/>
                    </a:lnTo>
                    <a:lnTo>
                      <a:pt x="986" y="765"/>
                    </a:lnTo>
                    <a:lnTo>
                      <a:pt x="993" y="757"/>
                    </a:lnTo>
                    <a:lnTo>
                      <a:pt x="1010" y="750"/>
                    </a:lnTo>
                    <a:lnTo>
                      <a:pt x="1021" y="750"/>
                    </a:lnTo>
                    <a:lnTo>
                      <a:pt x="1063" y="747"/>
                    </a:lnTo>
                    <a:lnTo>
                      <a:pt x="1097" y="751"/>
                    </a:lnTo>
                    <a:lnTo>
                      <a:pt x="1117" y="769"/>
                    </a:lnTo>
                    <a:lnTo>
                      <a:pt x="1139" y="779"/>
                    </a:lnTo>
                    <a:lnTo>
                      <a:pt x="1161" y="787"/>
                    </a:lnTo>
                    <a:lnTo>
                      <a:pt x="1195" y="810"/>
                    </a:lnTo>
                    <a:lnTo>
                      <a:pt x="1214" y="826"/>
                    </a:lnTo>
                    <a:lnTo>
                      <a:pt x="1217" y="830"/>
                    </a:lnTo>
                    <a:lnTo>
                      <a:pt x="1224" y="839"/>
                    </a:lnTo>
                    <a:lnTo>
                      <a:pt x="1224" y="839"/>
                    </a:lnTo>
                    <a:lnTo>
                      <a:pt x="1224" y="828"/>
                    </a:lnTo>
                    <a:lnTo>
                      <a:pt x="1224" y="807"/>
                    </a:lnTo>
                    <a:lnTo>
                      <a:pt x="1204" y="794"/>
                    </a:lnTo>
                    <a:lnTo>
                      <a:pt x="1204" y="779"/>
                    </a:lnTo>
                    <a:lnTo>
                      <a:pt x="1211" y="765"/>
                    </a:lnTo>
                    <a:lnTo>
                      <a:pt x="1224" y="761"/>
                    </a:lnTo>
                    <a:lnTo>
                      <a:pt x="1224" y="729"/>
                    </a:lnTo>
                    <a:lnTo>
                      <a:pt x="1227" y="712"/>
                    </a:lnTo>
                    <a:lnTo>
                      <a:pt x="1236" y="708"/>
                    </a:lnTo>
                    <a:lnTo>
                      <a:pt x="1236" y="690"/>
                    </a:lnTo>
                    <a:lnTo>
                      <a:pt x="1225" y="667"/>
                    </a:lnTo>
                    <a:lnTo>
                      <a:pt x="1217" y="661"/>
                    </a:lnTo>
                    <a:lnTo>
                      <a:pt x="1221" y="637"/>
                    </a:lnTo>
                    <a:lnTo>
                      <a:pt x="1221" y="624"/>
                    </a:lnTo>
                    <a:lnTo>
                      <a:pt x="1236" y="624"/>
                    </a:lnTo>
                    <a:lnTo>
                      <a:pt x="1250" y="222"/>
                    </a:lnTo>
                    <a:lnTo>
                      <a:pt x="1236" y="206"/>
                    </a:lnTo>
                    <a:lnTo>
                      <a:pt x="1228" y="193"/>
                    </a:lnTo>
                    <a:lnTo>
                      <a:pt x="1204" y="184"/>
                    </a:lnTo>
                    <a:lnTo>
                      <a:pt x="1199" y="171"/>
                    </a:lnTo>
                    <a:lnTo>
                      <a:pt x="1188" y="157"/>
                    </a:lnTo>
                    <a:lnTo>
                      <a:pt x="1181" y="146"/>
                    </a:lnTo>
                    <a:lnTo>
                      <a:pt x="1181" y="135"/>
                    </a:lnTo>
                    <a:lnTo>
                      <a:pt x="1181" y="127"/>
                    </a:lnTo>
                    <a:lnTo>
                      <a:pt x="1193" y="111"/>
                    </a:lnTo>
                    <a:lnTo>
                      <a:pt x="1208" y="98"/>
                    </a:lnTo>
                    <a:lnTo>
                      <a:pt x="1225" y="81"/>
                    </a:lnTo>
                    <a:lnTo>
                      <a:pt x="1224" y="71"/>
                    </a:lnTo>
                    <a:lnTo>
                      <a:pt x="1222" y="67"/>
                    </a:lnTo>
                    <a:lnTo>
                      <a:pt x="1222" y="67"/>
                    </a:lnTo>
                    <a:lnTo>
                      <a:pt x="982" y="57"/>
                    </a:lnTo>
                    <a:lnTo>
                      <a:pt x="787" y="48"/>
                    </a:lnTo>
                    <a:lnTo>
                      <a:pt x="634" y="41"/>
                    </a:lnTo>
                    <a:lnTo>
                      <a:pt x="634" y="41"/>
                    </a:lnTo>
                    <a:lnTo>
                      <a:pt x="483" y="31"/>
                    </a:lnTo>
                    <a:lnTo>
                      <a:pt x="295" y="17"/>
                    </a:lnTo>
                    <a:lnTo>
                      <a:pt x="65" y="0"/>
                    </a:lnTo>
                    <a:lnTo>
                      <a:pt x="0" y="661"/>
                    </a:lnTo>
                    <a:lnTo>
                      <a:pt x="893" y="718"/>
                    </a:lnTo>
                    <a:lnTo>
                      <a:pt x="928" y="736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 sz="3200"/>
              </a:p>
            </p:txBody>
          </p:sp>
          <p:sp>
            <p:nvSpPr>
              <p:cNvPr id="107" name="Freeform 106"/>
              <p:cNvSpPr>
                <a:spLocks/>
              </p:cNvSpPr>
              <p:nvPr/>
            </p:nvSpPr>
            <p:spPr bwMode="auto">
              <a:xfrm>
                <a:off x="3679825" y="1325563"/>
                <a:ext cx="665162" cy="547687"/>
              </a:xfrm>
              <a:custGeom>
                <a:avLst/>
                <a:gdLst/>
                <a:ahLst/>
                <a:cxnLst>
                  <a:cxn ang="0">
                    <a:pos x="1256" y="142"/>
                  </a:cxn>
                  <a:cxn ang="0">
                    <a:pos x="1255" y="142"/>
                  </a:cxn>
                  <a:cxn ang="0">
                    <a:pos x="154" y="0"/>
                  </a:cxn>
                  <a:cxn ang="0">
                    <a:pos x="132" y="127"/>
                  </a:cxn>
                  <a:cxn ang="0">
                    <a:pos x="35" y="668"/>
                  </a:cxn>
                  <a:cxn ang="0">
                    <a:pos x="0" y="887"/>
                  </a:cxn>
                  <a:cxn ang="0">
                    <a:pos x="335" y="940"/>
                  </a:cxn>
                  <a:cxn ang="0">
                    <a:pos x="1166" y="1037"/>
                  </a:cxn>
                  <a:cxn ang="0">
                    <a:pos x="1212" y="593"/>
                  </a:cxn>
                  <a:cxn ang="0">
                    <a:pos x="1256" y="142"/>
                  </a:cxn>
                </a:cxnLst>
                <a:rect l="0" t="0" r="r" b="b"/>
                <a:pathLst>
                  <a:path w="1256" h="1037">
                    <a:moveTo>
                      <a:pt x="1256" y="142"/>
                    </a:moveTo>
                    <a:lnTo>
                      <a:pt x="1255" y="142"/>
                    </a:lnTo>
                    <a:lnTo>
                      <a:pt x="154" y="0"/>
                    </a:lnTo>
                    <a:lnTo>
                      <a:pt x="132" y="127"/>
                    </a:lnTo>
                    <a:lnTo>
                      <a:pt x="35" y="668"/>
                    </a:lnTo>
                    <a:lnTo>
                      <a:pt x="0" y="887"/>
                    </a:lnTo>
                    <a:lnTo>
                      <a:pt x="335" y="940"/>
                    </a:lnTo>
                    <a:lnTo>
                      <a:pt x="1166" y="1037"/>
                    </a:lnTo>
                    <a:lnTo>
                      <a:pt x="1212" y="593"/>
                    </a:lnTo>
                    <a:lnTo>
                      <a:pt x="1256" y="142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 sz="3200"/>
              </a:p>
            </p:txBody>
          </p:sp>
          <p:sp>
            <p:nvSpPr>
              <p:cNvPr id="108" name="Freeform 107"/>
              <p:cNvSpPr>
                <a:spLocks/>
              </p:cNvSpPr>
              <p:nvPr/>
            </p:nvSpPr>
            <p:spPr bwMode="auto">
              <a:xfrm>
                <a:off x="4356100" y="928688"/>
                <a:ext cx="617537" cy="398462"/>
              </a:xfrm>
              <a:custGeom>
                <a:avLst/>
                <a:gdLst/>
                <a:ahLst/>
                <a:cxnLst>
                  <a:cxn ang="0">
                    <a:pos x="1157" y="749"/>
                  </a:cxn>
                  <a:cxn ang="0">
                    <a:pos x="1159" y="753"/>
                  </a:cxn>
                  <a:cxn ang="0">
                    <a:pos x="1159" y="755"/>
                  </a:cxn>
                  <a:cxn ang="0">
                    <a:pos x="1168" y="743"/>
                  </a:cxn>
                  <a:cxn ang="0">
                    <a:pos x="1168" y="720"/>
                  </a:cxn>
                  <a:cxn ang="0">
                    <a:pos x="1168" y="699"/>
                  </a:cxn>
                  <a:cxn ang="0">
                    <a:pos x="1163" y="671"/>
                  </a:cxn>
                  <a:cxn ang="0">
                    <a:pos x="1153" y="656"/>
                  </a:cxn>
                  <a:cxn ang="0">
                    <a:pos x="1142" y="641"/>
                  </a:cxn>
                  <a:cxn ang="0">
                    <a:pos x="1142" y="612"/>
                  </a:cxn>
                  <a:cxn ang="0">
                    <a:pos x="1135" y="602"/>
                  </a:cxn>
                  <a:cxn ang="0">
                    <a:pos x="1125" y="588"/>
                  </a:cxn>
                  <a:cxn ang="0">
                    <a:pos x="1125" y="546"/>
                  </a:cxn>
                  <a:cxn ang="0">
                    <a:pos x="1125" y="480"/>
                  </a:cxn>
                  <a:cxn ang="0">
                    <a:pos x="1121" y="399"/>
                  </a:cxn>
                  <a:cxn ang="0">
                    <a:pos x="1121" y="356"/>
                  </a:cxn>
                  <a:cxn ang="0">
                    <a:pos x="1103" y="326"/>
                  </a:cxn>
                  <a:cxn ang="0">
                    <a:pos x="1091" y="277"/>
                  </a:cxn>
                  <a:cxn ang="0">
                    <a:pos x="1081" y="249"/>
                  </a:cxn>
                  <a:cxn ang="0">
                    <a:pos x="1087" y="219"/>
                  </a:cxn>
                  <a:cxn ang="0">
                    <a:pos x="1085" y="192"/>
                  </a:cxn>
                  <a:cxn ang="0">
                    <a:pos x="1081" y="180"/>
                  </a:cxn>
                  <a:cxn ang="0">
                    <a:pos x="1081" y="158"/>
                  </a:cxn>
                  <a:cxn ang="0">
                    <a:pos x="1081" y="154"/>
                  </a:cxn>
                  <a:cxn ang="0">
                    <a:pos x="1089" y="144"/>
                  </a:cxn>
                  <a:cxn ang="0">
                    <a:pos x="1094" y="133"/>
                  </a:cxn>
                  <a:cxn ang="0">
                    <a:pos x="1091" y="116"/>
                  </a:cxn>
                  <a:cxn ang="0">
                    <a:pos x="1081" y="104"/>
                  </a:cxn>
                  <a:cxn ang="0">
                    <a:pos x="1081" y="97"/>
                  </a:cxn>
                  <a:cxn ang="0">
                    <a:pos x="1077" y="81"/>
                  </a:cxn>
                  <a:cxn ang="0">
                    <a:pos x="1071" y="62"/>
                  </a:cxn>
                  <a:cxn ang="0">
                    <a:pos x="1071" y="62"/>
                  </a:cxn>
                  <a:cxn ang="0">
                    <a:pos x="819" y="51"/>
                  </a:cxn>
                  <a:cxn ang="0">
                    <a:pos x="612" y="41"/>
                  </a:cxn>
                  <a:cxn ang="0">
                    <a:pos x="450" y="33"/>
                  </a:cxn>
                  <a:cxn ang="0">
                    <a:pos x="450" y="33"/>
                  </a:cxn>
                  <a:cxn ang="0">
                    <a:pos x="350" y="25"/>
                  </a:cxn>
                  <a:cxn ang="0">
                    <a:pos x="222" y="13"/>
                  </a:cxn>
                  <a:cxn ang="0">
                    <a:pos x="65" y="0"/>
                  </a:cxn>
                  <a:cxn ang="0">
                    <a:pos x="0" y="682"/>
                  </a:cxn>
                  <a:cxn ang="0">
                    <a:pos x="0" y="682"/>
                  </a:cxn>
                  <a:cxn ang="0">
                    <a:pos x="230" y="699"/>
                  </a:cxn>
                  <a:cxn ang="0">
                    <a:pos x="418" y="713"/>
                  </a:cxn>
                  <a:cxn ang="0">
                    <a:pos x="569" y="723"/>
                  </a:cxn>
                  <a:cxn ang="0">
                    <a:pos x="569" y="723"/>
                  </a:cxn>
                  <a:cxn ang="0">
                    <a:pos x="722" y="730"/>
                  </a:cxn>
                  <a:cxn ang="0">
                    <a:pos x="917" y="739"/>
                  </a:cxn>
                  <a:cxn ang="0">
                    <a:pos x="1157" y="749"/>
                  </a:cxn>
                  <a:cxn ang="0">
                    <a:pos x="1157" y="749"/>
                  </a:cxn>
                </a:cxnLst>
                <a:rect l="0" t="0" r="r" b="b"/>
                <a:pathLst>
                  <a:path w="1168" h="755">
                    <a:moveTo>
                      <a:pt x="1157" y="749"/>
                    </a:moveTo>
                    <a:lnTo>
                      <a:pt x="1159" y="753"/>
                    </a:lnTo>
                    <a:lnTo>
                      <a:pt x="1159" y="755"/>
                    </a:lnTo>
                    <a:lnTo>
                      <a:pt x="1168" y="743"/>
                    </a:lnTo>
                    <a:lnTo>
                      <a:pt x="1168" y="720"/>
                    </a:lnTo>
                    <a:lnTo>
                      <a:pt x="1168" y="699"/>
                    </a:lnTo>
                    <a:lnTo>
                      <a:pt x="1163" y="671"/>
                    </a:lnTo>
                    <a:lnTo>
                      <a:pt x="1153" y="656"/>
                    </a:lnTo>
                    <a:lnTo>
                      <a:pt x="1142" y="641"/>
                    </a:lnTo>
                    <a:lnTo>
                      <a:pt x="1142" y="612"/>
                    </a:lnTo>
                    <a:lnTo>
                      <a:pt x="1135" y="602"/>
                    </a:lnTo>
                    <a:lnTo>
                      <a:pt x="1125" y="588"/>
                    </a:lnTo>
                    <a:lnTo>
                      <a:pt x="1125" y="546"/>
                    </a:lnTo>
                    <a:lnTo>
                      <a:pt x="1125" y="480"/>
                    </a:lnTo>
                    <a:lnTo>
                      <a:pt x="1121" y="399"/>
                    </a:lnTo>
                    <a:lnTo>
                      <a:pt x="1121" y="356"/>
                    </a:lnTo>
                    <a:lnTo>
                      <a:pt x="1103" y="326"/>
                    </a:lnTo>
                    <a:lnTo>
                      <a:pt x="1091" y="277"/>
                    </a:lnTo>
                    <a:lnTo>
                      <a:pt x="1081" y="249"/>
                    </a:lnTo>
                    <a:lnTo>
                      <a:pt x="1087" y="219"/>
                    </a:lnTo>
                    <a:lnTo>
                      <a:pt x="1085" y="192"/>
                    </a:lnTo>
                    <a:lnTo>
                      <a:pt x="1081" y="180"/>
                    </a:lnTo>
                    <a:lnTo>
                      <a:pt x="1081" y="158"/>
                    </a:lnTo>
                    <a:lnTo>
                      <a:pt x="1081" y="154"/>
                    </a:lnTo>
                    <a:lnTo>
                      <a:pt x="1089" y="144"/>
                    </a:lnTo>
                    <a:lnTo>
                      <a:pt x="1094" y="133"/>
                    </a:lnTo>
                    <a:lnTo>
                      <a:pt x="1091" y="116"/>
                    </a:lnTo>
                    <a:lnTo>
                      <a:pt x="1081" y="104"/>
                    </a:lnTo>
                    <a:lnTo>
                      <a:pt x="1081" y="97"/>
                    </a:lnTo>
                    <a:lnTo>
                      <a:pt x="1077" y="81"/>
                    </a:lnTo>
                    <a:lnTo>
                      <a:pt x="1071" y="62"/>
                    </a:lnTo>
                    <a:lnTo>
                      <a:pt x="1071" y="62"/>
                    </a:lnTo>
                    <a:lnTo>
                      <a:pt x="819" y="51"/>
                    </a:lnTo>
                    <a:lnTo>
                      <a:pt x="612" y="41"/>
                    </a:lnTo>
                    <a:lnTo>
                      <a:pt x="450" y="33"/>
                    </a:lnTo>
                    <a:lnTo>
                      <a:pt x="450" y="33"/>
                    </a:lnTo>
                    <a:lnTo>
                      <a:pt x="350" y="25"/>
                    </a:lnTo>
                    <a:lnTo>
                      <a:pt x="222" y="13"/>
                    </a:lnTo>
                    <a:lnTo>
                      <a:pt x="65" y="0"/>
                    </a:lnTo>
                    <a:lnTo>
                      <a:pt x="0" y="682"/>
                    </a:lnTo>
                    <a:lnTo>
                      <a:pt x="0" y="682"/>
                    </a:lnTo>
                    <a:lnTo>
                      <a:pt x="230" y="699"/>
                    </a:lnTo>
                    <a:lnTo>
                      <a:pt x="418" y="713"/>
                    </a:lnTo>
                    <a:lnTo>
                      <a:pt x="569" y="723"/>
                    </a:lnTo>
                    <a:lnTo>
                      <a:pt x="569" y="723"/>
                    </a:lnTo>
                    <a:lnTo>
                      <a:pt x="722" y="730"/>
                    </a:lnTo>
                    <a:lnTo>
                      <a:pt x="917" y="739"/>
                    </a:lnTo>
                    <a:lnTo>
                      <a:pt x="1157" y="749"/>
                    </a:lnTo>
                    <a:lnTo>
                      <a:pt x="1157" y="749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 sz="3200"/>
              </a:p>
            </p:txBody>
          </p:sp>
          <p:sp>
            <p:nvSpPr>
              <p:cNvPr id="109" name="Freeform 108"/>
              <p:cNvSpPr>
                <a:spLocks/>
              </p:cNvSpPr>
              <p:nvPr/>
            </p:nvSpPr>
            <p:spPr bwMode="auto">
              <a:xfrm>
                <a:off x="3783013" y="1822450"/>
                <a:ext cx="692150" cy="542925"/>
              </a:xfrm>
              <a:custGeom>
                <a:avLst/>
                <a:gdLst/>
                <a:ahLst/>
                <a:cxnLst>
                  <a:cxn ang="0">
                    <a:pos x="1243" y="1027"/>
                  </a:cxn>
                  <a:cxn ang="0">
                    <a:pos x="1290" y="350"/>
                  </a:cxn>
                  <a:cxn ang="0">
                    <a:pos x="1290" y="350"/>
                  </a:cxn>
                  <a:cxn ang="0">
                    <a:pos x="1292" y="350"/>
                  </a:cxn>
                  <a:cxn ang="0">
                    <a:pos x="1292" y="350"/>
                  </a:cxn>
                  <a:cxn ang="0">
                    <a:pos x="1308" y="129"/>
                  </a:cxn>
                  <a:cxn ang="0">
                    <a:pos x="971" y="97"/>
                  </a:cxn>
                  <a:cxn ang="0">
                    <a:pos x="140" y="0"/>
                  </a:cxn>
                  <a:cxn ang="0">
                    <a:pos x="0" y="894"/>
                  </a:cxn>
                  <a:cxn ang="0">
                    <a:pos x="1067" y="1017"/>
                  </a:cxn>
                  <a:cxn ang="0">
                    <a:pos x="1067" y="1017"/>
                  </a:cxn>
                  <a:cxn ang="0">
                    <a:pos x="1243" y="1027"/>
                  </a:cxn>
                  <a:cxn ang="0">
                    <a:pos x="1243" y="1027"/>
                  </a:cxn>
                </a:cxnLst>
                <a:rect l="0" t="0" r="r" b="b"/>
                <a:pathLst>
                  <a:path w="1308" h="1027">
                    <a:moveTo>
                      <a:pt x="1243" y="1027"/>
                    </a:moveTo>
                    <a:lnTo>
                      <a:pt x="1290" y="350"/>
                    </a:lnTo>
                    <a:lnTo>
                      <a:pt x="1290" y="350"/>
                    </a:lnTo>
                    <a:lnTo>
                      <a:pt x="1292" y="350"/>
                    </a:lnTo>
                    <a:lnTo>
                      <a:pt x="1292" y="350"/>
                    </a:lnTo>
                    <a:lnTo>
                      <a:pt x="1308" y="129"/>
                    </a:lnTo>
                    <a:lnTo>
                      <a:pt x="971" y="97"/>
                    </a:lnTo>
                    <a:lnTo>
                      <a:pt x="140" y="0"/>
                    </a:lnTo>
                    <a:lnTo>
                      <a:pt x="0" y="894"/>
                    </a:lnTo>
                    <a:lnTo>
                      <a:pt x="1067" y="1017"/>
                    </a:lnTo>
                    <a:lnTo>
                      <a:pt x="1067" y="1017"/>
                    </a:lnTo>
                    <a:lnTo>
                      <a:pt x="1243" y="1027"/>
                    </a:lnTo>
                    <a:lnTo>
                      <a:pt x="1243" y="1027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 sz="3200"/>
              </a:p>
            </p:txBody>
          </p:sp>
          <p:sp>
            <p:nvSpPr>
              <p:cNvPr id="110" name="Freeform 109"/>
              <p:cNvSpPr>
                <a:spLocks/>
              </p:cNvSpPr>
              <p:nvPr/>
            </p:nvSpPr>
            <p:spPr bwMode="auto">
              <a:xfrm>
                <a:off x="3324225" y="1628775"/>
                <a:ext cx="533400" cy="666750"/>
              </a:xfrm>
              <a:custGeom>
                <a:avLst/>
                <a:gdLst/>
                <a:ahLst/>
                <a:cxnLst>
                  <a:cxn ang="0">
                    <a:pos x="1006" y="366"/>
                  </a:cxn>
                  <a:cxn ang="0">
                    <a:pos x="671" y="313"/>
                  </a:cxn>
                  <a:cxn ang="0">
                    <a:pos x="706" y="94"/>
                  </a:cxn>
                  <a:cxn ang="0">
                    <a:pos x="216" y="0"/>
                  </a:cxn>
                  <a:cxn ang="0">
                    <a:pos x="0" y="1106"/>
                  </a:cxn>
                  <a:cxn ang="0">
                    <a:pos x="866" y="1260"/>
                  </a:cxn>
                  <a:cxn ang="0">
                    <a:pos x="1006" y="366"/>
                  </a:cxn>
                </a:cxnLst>
                <a:rect l="0" t="0" r="r" b="b"/>
                <a:pathLst>
                  <a:path w="1006" h="1260">
                    <a:moveTo>
                      <a:pt x="1006" y="366"/>
                    </a:moveTo>
                    <a:lnTo>
                      <a:pt x="671" y="313"/>
                    </a:lnTo>
                    <a:lnTo>
                      <a:pt x="706" y="94"/>
                    </a:lnTo>
                    <a:lnTo>
                      <a:pt x="216" y="0"/>
                    </a:lnTo>
                    <a:lnTo>
                      <a:pt x="0" y="1106"/>
                    </a:lnTo>
                    <a:lnTo>
                      <a:pt x="866" y="1260"/>
                    </a:lnTo>
                    <a:lnTo>
                      <a:pt x="1006" y="366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 sz="3200"/>
              </a:p>
            </p:txBody>
          </p:sp>
          <p:sp>
            <p:nvSpPr>
              <p:cNvPr id="111" name="Freeform 110"/>
              <p:cNvSpPr>
                <a:spLocks/>
              </p:cNvSpPr>
              <p:nvPr/>
            </p:nvSpPr>
            <p:spPr bwMode="auto">
              <a:xfrm>
                <a:off x="2566988" y="928688"/>
                <a:ext cx="760412" cy="642937"/>
              </a:xfrm>
              <a:custGeom>
                <a:avLst/>
                <a:gdLst/>
                <a:ahLst/>
                <a:cxnLst>
                  <a:cxn ang="0">
                    <a:pos x="1254" y="848"/>
                  </a:cxn>
                  <a:cxn ang="0">
                    <a:pos x="1261" y="815"/>
                  </a:cxn>
                  <a:cxn ang="0">
                    <a:pos x="1282" y="797"/>
                  </a:cxn>
                  <a:cxn ang="0">
                    <a:pos x="1286" y="743"/>
                  </a:cxn>
                  <a:cxn ang="0">
                    <a:pos x="1278" y="721"/>
                  </a:cxn>
                  <a:cxn ang="0">
                    <a:pos x="1263" y="715"/>
                  </a:cxn>
                  <a:cxn ang="0">
                    <a:pos x="1259" y="678"/>
                  </a:cxn>
                  <a:cxn ang="0">
                    <a:pos x="1292" y="640"/>
                  </a:cxn>
                  <a:cxn ang="0">
                    <a:pos x="1342" y="586"/>
                  </a:cxn>
                  <a:cxn ang="0">
                    <a:pos x="1356" y="558"/>
                  </a:cxn>
                  <a:cxn ang="0">
                    <a:pos x="1388" y="518"/>
                  </a:cxn>
                  <a:cxn ang="0">
                    <a:pos x="1417" y="485"/>
                  </a:cxn>
                  <a:cxn ang="0">
                    <a:pos x="1435" y="460"/>
                  </a:cxn>
                  <a:cxn ang="0">
                    <a:pos x="1431" y="419"/>
                  </a:cxn>
                  <a:cxn ang="0">
                    <a:pos x="1397" y="388"/>
                  </a:cxn>
                  <a:cxn ang="0">
                    <a:pos x="1383" y="346"/>
                  </a:cxn>
                  <a:cxn ang="0">
                    <a:pos x="1028" y="263"/>
                  </a:cxn>
                  <a:cxn ang="0">
                    <a:pos x="985" y="263"/>
                  </a:cxn>
                  <a:cxn ang="0">
                    <a:pos x="833" y="272"/>
                  </a:cxn>
                  <a:cxn ang="0">
                    <a:pos x="802" y="267"/>
                  </a:cxn>
                  <a:cxn ang="0">
                    <a:pos x="778" y="271"/>
                  </a:cxn>
                  <a:cxn ang="0">
                    <a:pos x="766" y="261"/>
                  </a:cxn>
                  <a:cxn ang="0">
                    <a:pos x="731" y="257"/>
                  </a:cxn>
                  <a:cxn ang="0">
                    <a:pos x="723" y="242"/>
                  </a:cxn>
                  <a:cxn ang="0">
                    <a:pos x="670" y="231"/>
                  </a:cxn>
                  <a:cxn ang="0">
                    <a:pos x="635" y="218"/>
                  </a:cxn>
                  <a:cxn ang="0">
                    <a:pos x="567" y="228"/>
                  </a:cxn>
                  <a:cxn ang="0">
                    <a:pos x="484" y="188"/>
                  </a:cxn>
                  <a:cxn ang="0">
                    <a:pos x="486" y="182"/>
                  </a:cxn>
                  <a:cxn ang="0">
                    <a:pos x="493" y="154"/>
                  </a:cxn>
                  <a:cxn ang="0">
                    <a:pos x="494" y="127"/>
                  </a:cxn>
                  <a:cxn ang="0">
                    <a:pos x="493" y="111"/>
                  </a:cxn>
                  <a:cxn ang="0">
                    <a:pos x="486" y="85"/>
                  </a:cxn>
                  <a:cxn ang="0">
                    <a:pos x="476" y="70"/>
                  </a:cxn>
                  <a:cxn ang="0">
                    <a:pos x="468" y="61"/>
                  </a:cxn>
                  <a:cxn ang="0">
                    <a:pos x="443" y="56"/>
                  </a:cxn>
                  <a:cxn ang="0">
                    <a:pos x="423" y="47"/>
                  </a:cxn>
                  <a:cxn ang="0">
                    <a:pos x="419" y="35"/>
                  </a:cxn>
                  <a:cxn ang="0">
                    <a:pos x="412" y="27"/>
                  </a:cxn>
                  <a:cxn ang="0">
                    <a:pos x="400" y="23"/>
                  </a:cxn>
                  <a:cxn ang="0">
                    <a:pos x="377" y="23"/>
                  </a:cxn>
                  <a:cxn ang="0">
                    <a:pos x="329" y="0"/>
                  </a:cxn>
                  <a:cxn ang="0">
                    <a:pos x="319" y="64"/>
                  </a:cxn>
                  <a:cxn ang="0">
                    <a:pos x="301" y="131"/>
                  </a:cxn>
                  <a:cxn ang="0">
                    <a:pos x="282" y="179"/>
                  </a:cxn>
                  <a:cxn ang="0">
                    <a:pos x="258" y="236"/>
                  </a:cxn>
                  <a:cxn ang="0">
                    <a:pos x="221" y="313"/>
                  </a:cxn>
                  <a:cxn ang="0">
                    <a:pos x="164" y="461"/>
                  </a:cxn>
                  <a:cxn ang="0">
                    <a:pos x="115" y="560"/>
                  </a:cxn>
                  <a:cxn ang="0">
                    <a:pos x="86" y="605"/>
                  </a:cxn>
                  <a:cxn ang="0">
                    <a:pos x="65" y="636"/>
                  </a:cxn>
                  <a:cxn ang="0">
                    <a:pos x="28" y="691"/>
                  </a:cxn>
                  <a:cxn ang="0">
                    <a:pos x="23" y="747"/>
                  </a:cxn>
                  <a:cxn ang="0">
                    <a:pos x="23" y="766"/>
                  </a:cxn>
                  <a:cxn ang="0">
                    <a:pos x="17" y="787"/>
                  </a:cxn>
                  <a:cxn ang="0">
                    <a:pos x="5" y="814"/>
                  </a:cxn>
                  <a:cxn ang="0">
                    <a:pos x="3" y="873"/>
                  </a:cxn>
                  <a:cxn ang="0">
                    <a:pos x="17" y="898"/>
                  </a:cxn>
                  <a:cxn ang="0">
                    <a:pos x="687" y="1093"/>
                  </a:cxn>
                  <a:cxn ang="0">
                    <a:pos x="1003" y="1174"/>
                  </a:cxn>
                  <a:cxn ang="0">
                    <a:pos x="1116" y="1204"/>
                  </a:cxn>
                  <a:cxn ang="0">
                    <a:pos x="1168" y="1215"/>
                  </a:cxn>
                </a:cxnLst>
                <a:rect l="0" t="0" r="r" b="b"/>
                <a:pathLst>
                  <a:path w="1435" h="1215">
                    <a:moveTo>
                      <a:pt x="1168" y="1215"/>
                    </a:moveTo>
                    <a:lnTo>
                      <a:pt x="1254" y="848"/>
                    </a:lnTo>
                    <a:lnTo>
                      <a:pt x="1254" y="825"/>
                    </a:lnTo>
                    <a:lnTo>
                      <a:pt x="1261" y="815"/>
                    </a:lnTo>
                    <a:lnTo>
                      <a:pt x="1281" y="808"/>
                    </a:lnTo>
                    <a:lnTo>
                      <a:pt x="1282" y="797"/>
                    </a:lnTo>
                    <a:lnTo>
                      <a:pt x="1286" y="779"/>
                    </a:lnTo>
                    <a:lnTo>
                      <a:pt x="1286" y="743"/>
                    </a:lnTo>
                    <a:lnTo>
                      <a:pt x="1290" y="730"/>
                    </a:lnTo>
                    <a:lnTo>
                      <a:pt x="1278" y="721"/>
                    </a:lnTo>
                    <a:lnTo>
                      <a:pt x="1272" y="721"/>
                    </a:lnTo>
                    <a:lnTo>
                      <a:pt x="1263" y="715"/>
                    </a:lnTo>
                    <a:lnTo>
                      <a:pt x="1254" y="701"/>
                    </a:lnTo>
                    <a:lnTo>
                      <a:pt x="1259" y="678"/>
                    </a:lnTo>
                    <a:lnTo>
                      <a:pt x="1265" y="665"/>
                    </a:lnTo>
                    <a:lnTo>
                      <a:pt x="1292" y="640"/>
                    </a:lnTo>
                    <a:lnTo>
                      <a:pt x="1329" y="603"/>
                    </a:lnTo>
                    <a:lnTo>
                      <a:pt x="1342" y="586"/>
                    </a:lnTo>
                    <a:lnTo>
                      <a:pt x="1350" y="567"/>
                    </a:lnTo>
                    <a:lnTo>
                      <a:pt x="1356" y="558"/>
                    </a:lnTo>
                    <a:lnTo>
                      <a:pt x="1365" y="537"/>
                    </a:lnTo>
                    <a:lnTo>
                      <a:pt x="1388" y="518"/>
                    </a:lnTo>
                    <a:lnTo>
                      <a:pt x="1400" y="499"/>
                    </a:lnTo>
                    <a:lnTo>
                      <a:pt x="1417" y="485"/>
                    </a:lnTo>
                    <a:lnTo>
                      <a:pt x="1422" y="465"/>
                    </a:lnTo>
                    <a:lnTo>
                      <a:pt x="1435" y="460"/>
                    </a:lnTo>
                    <a:lnTo>
                      <a:pt x="1435" y="440"/>
                    </a:lnTo>
                    <a:lnTo>
                      <a:pt x="1431" y="419"/>
                    </a:lnTo>
                    <a:lnTo>
                      <a:pt x="1421" y="404"/>
                    </a:lnTo>
                    <a:lnTo>
                      <a:pt x="1397" y="388"/>
                    </a:lnTo>
                    <a:lnTo>
                      <a:pt x="1388" y="367"/>
                    </a:lnTo>
                    <a:lnTo>
                      <a:pt x="1383" y="346"/>
                    </a:lnTo>
                    <a:lnTo>
                      <a:pt x="1077" y="267"/>
                    </a:lnTo>
                    <a:lnTo>
                      <a:pt x="1028" y="263"/>
                    </a:lnTo>
                    <a:lnTo>
                      <a:pt x="1010" y="270"/>
                    </a:lnTo>
                    <a:lnTo>
                      <a:pt x="985" y="263"/>
                    </a:lnTo>
                    <a:lnTo>
                      <a:pt x="964" y="267"/>
                    </a:lnTo>
                    <a:lnTo>
                      <a:pt x="833" y="272"/>
                    </a:lnTo>
                    <a:lnTo>
                      <a:pt x="819" y="261"/>
                    </a:lnTo>
                    <a:lnTo>
                      <a:pt x="802" y="267"/>
                    </a:lnTo>
                    <a:lnTo>
                      <a:pt x="790" y="271"/>
                    </a:lnTo>
                    <a:lnTo>
                      <a:pt x="778" y="271"/>
                    </a:lnTo>
                    <a:lnTo>
                      <a:pt x="766" y="267"/>
                    </a:lnTo>
                    <a:lnTo>
                      <a:pt x="766" y="261"/>
                    </a:lnTo>
                    <a:lnTo>
                      <a:pt x="744" y="263"/>
                    </a:lnTo>
                    <a:lnTo>
                      <a:pt x="731" y="257"/>
                    </a:lnTo>
                    <a:lnTo>
                      <a:pt x="723" y="250"/>
                    </a:lnTo>
                    <a:lnTo>
                      <a:pt x="723" y="242"/>
                    </a:lnTo>
                    <a:lnTo>
                      <a:pt x="703" y="238"/>
                    </a:lnTo>
                    <a:lnTo>
                      <a:pt x="670" y="231"/>
                    </a:lnTo>
                    <a:lnTo>
                      <a:pt x="647" y="220"/>
                    </a:lnTo>
                    <a:lnTo>
                      <a:pt x="635" y="218"/>
                    </a:lnTo>
                    <a:lnTo>
                      <a:pt x="609" y="220"/>
                    </a:lnTo>
                    <a:lnTo>
                      <a:pt x="567" y="228"/>
                    </a:lnTo>
                    <a:lnTo>
                      <a:pt x="515" y="215"/>
                    </a:lnTo>
                    <a:lnTo>
                      <a:pt x="484" y="188"/>
                    </a:lnTo>
                    <a:lnTo>
                      <a:pt x="484" y="188"/>
                    </a:lnTo>
                    <a:lnTo>
                      <a:pt x="486" y="182"/>
                    </a:lnTo>
                    <a:lnTo>
                      <a:pt x="490" y="165"/>
                    </a:lnTo>
                    <a:lnTo>
                      <a:pt x="493" y="154"/>
                    </a:lnTo>
                    <a:lnTo>
                      <a:pt x="494" y="142"/>
                    </a:lnTo>
                    <a:lnTo>
                      <a:pt x="494" y="127"/>
                    </a:lnTo>
                    <a:lnTo>
                      <a:pt x="493" y="111"/>
                    </a:lnTo>
                    <a:lnTo>
                      <a:pt x="493" y="111"/>
                    </a:lnTo>
                    <a:lnTo>
                      <a:pt x="490" y="97"/>
                    </a:lnTo>
                    <a:lnTo>
                      <a:pt x="486" y="85"/>
                    </a:lnTo>
                    <a:lnTo>
                      <a:pt x="481" y="77"/>
                    </a:lnTo>
                    <a:lnTo>
                      <a:pt x="476" y="70"/>
                    </a:lnTo>
                    <a:lnTo>
                      <a:pt x="472" y="66"/>
                    </a:lnTo>
                    <a:lnTo>
                      <a:pt x="468" y="61"/>
                    </a:lnTo>
                    <a:lnTo>
                      <a:pt x="463" y="60"/>
                    </a:lnTo>
                    <a:lnTo>
                      <a:pt x="443" y="56"/>
                    </a:lnTo>
                    <a:lnTo>
                      <a:pt x="423" y="47"/>
                    </a:lnTo>
                    <a:lnTo>
                      <a:pt x="423" y="47"/>
                    </a:lnTo>
                    <a:lnTo>
                      <a:pt x="423" y="43"/>
                    </a:lnTo>
                    <a:lnTo>
                      <a:pt x="419" y="35"/>
                    </a:lnTo>
                    <a:lnTo>
                      <a:pt x="416" y="31"/>
                    </a:lnTo>
                    <a:lnTo>
                      <a:pt x="412" y="27"/>
                    </a:lnTo>
                    <a:lnTo>
                      <a:pt x="406" y="24"/>
                    </a:lnTo>
                    <a:lnTo>
                      <a:pt x="400" y="23"/>
                    </a:lnTo>
                    <a:lnTo>
                      <a:pt x="400" y="23"/>
                    </a:lnTo>
                    <a:lnTo>
                      <a:pt x="377" y="23"/>
                    </a:lnTo>
                    <a:lnTo>
                      <a:pt x="347" y="14"/>
                    </a:lnTo>
                    <a:lnTo>
                      <a:pt x="329" y="0"/>
                    </a:lnTo>
                    <a:lnTo>
                      <a:pt x="329" y="34"/>
                    </a:lnTo>
                    <a:lnTo>
                      <a:pt x="319" y="64"/>
                    </a:lnTo>
                    <a:lnTo>
                      <a:pt x="298" y="104"/>
                    </a:lnTo>
                    <a:lnTo>
                      <a:pt x="301" y="131"/>
                    </a:lnTo>
                    <a:lnTo>
                      <a:pt x="297" y="154"/>
                    </a:lnTo>
                    <a:lnTo>
                      <a:pt x="282" y="179"/>
                    </a:lnTo>
                    <a:lnTo>
                      <a:pt x="273" y="202"/>
                    </a:lnTo>
                    <a:lnTo>
                      <a:pt x="258" y="236"/>
                    </a:lnTo>
                    <a:lnTo>
                      <a:pt x="248" y="260"/>
                    </a:lnTo>
                    <a:lnTo>
                      <a:pt x="221" y="313"/>
                    </a:lnTo>
                    <a:lnTo>
                      <a:pt x="190" y="397"/>
                    </a:lnTo>
                    <a:lnTo>
                      <a:pt x="164" y="461"/>
                    </a:lnTo>
                    <a:lnTo>
                      <a:pt x="141" y="519"/>
                    </a:lnTo>
                    <a:lnTo>
                      <a:pt x="115" y="560"/>
                    </a:lnTo>
                    <a:lnTo>
                      <a:pt x="104" y="580"/>
                    </a:lnTo>
                    <a:lnTo>
                      <a:pt x="86" y="605"/>
                    </a:lnTo>
                    <a:lnTo>
                      <a:pt x="73" y="619"/>
                    </a:lnTo>
                    <a:lnTo>
                      <a:pt x="65" y="636"/>
                    </a:lnTo>
                    <a:lnTo>
                      <a:pt x="53" y="658"/>
                    </a:lnTo>
                    <a:lnTo>
                      <a:pt x="28" y="691"/>
                    </a:lnTo>
                    <a:lnTo>
                      <a:pt x="17" y="708"/>
                    </a:lnTo>
                    <a:lnTo>
                      <a:pt x="23" y="747"/>
                    </a:lnTo>
                    <a:lnTo>
                      <a:pt x="23" y="757"/>
                    </a:lnTo>
                    <a:lnTo>
                      <a:pt x="23" y="766"/>
                    </a:lnTo>
                    <a:lnTo>
                      <a:pt x="23" y="772"/>
                    </a:lnTo>
                    <a:lnTo>
                      <a:pt x="17" y="787"/>
                    </a:lnTo>
                    <a:lnTo>
                      <a:pt x="10" y="793"/>
                    </a:lnTo>
                    <a:lnTo>
                      <a:pt x="5" y="814"/>
                    </a:lnTo>
                    <a:lnTo>
                      <a:pt x="0" y="850"/>
                    </a:lnTo>
                    <a:lnTo>
                      <a:pt x="3" y="873"/>
                    </a:lnTo>
                    <a:lnTo>
                      <a:pt x="11" y="886"/>
                    </a:lnTo>
                    <a:lnTo>
                      <a:pt x="17" y="898"/>
                    </a:lnTo>
                    <a:lnTo>
                      <a:pt x="687" y="1093"/>
                    </a:lnTo>
                    <a:lnTo>
                      <a:pt x="687" y="1093"/>
                    </a:lnTo>
                    <a:lnTo>
                      <a:pt x="860" y="1138"/>
                    </a:lnTo>
                    <a:lnTo>
                      <a:pt x="1003" y="1174"/>
                    </a:lnTo>
                    <a:lnTo>
                      <a:pt x="1116" y="1204"/>
                    </a:lnTo>
                    <a:lnTo>
                      <a:pt x="1116" y="1204"/>
                    </a:lnTo>
                    <a:lnTo>
                      <a:pt x="1168" y="1215"/>
                    </a:lnTo>
                    <a:lnTo>
                      <a:pt x="1168" y="1215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 sz="3200"/>
              </a:p>
            </p:txBody>
          </p:sp>
          <p:sp>
            <p:nvSpPr>
              <p:cNvPr id="112" name="Freeform 111"/>
              <p:cNvSpPr>
                <a:spLocks/>
              </p:cNvSpPr>
              <p:nvPr/>
            </p:nvSpPr>
            <p:spPr bwMode="auto">
              <a:xfrm>
                <a:off x="3186113" y="760413"/>
                <a:ext cx="563562" cy="917575"/>
              </a:xfrm>
              <a:custGeom>
                <a:avLst/>
                <a:gdLst/>
                <a:ahLst/>
                <a:cxnLst>
                  <a:cxn ang="0">
                    <a:pos x="224" y="633"/>
                  </a:cxn>
                  <a:cxn ang="0">
                    <a:pos x="215" y="665"/>
                  </a:cxn>
                  <a:cxn ang="0">
                    <a:pos x="253" y="723"/>
                  </a:cxn>
                  <a:cxn ang="0">
                    <a:pos x="267" y="779"/>
                  </a:cxn>
                  <a:cxn ang="0">
                    <a:pos x="232" y="818"/>
                  </a:cxn>
                  <a:cxn ang="0">
                    <a:pos x="188" y="877"/>
                  </a:cxn>
                  <a:cxn ang="0">
                    <a:pos x="161" y="922"/>
                  </a:cxn>
                  <a:cxn ang="0">
                    <a:pos x="91" y="997"/>
                  </a:cxn>
                  <a:cxn ang="0">
                    <a:pos x="104" y="1040"/>
                  </a:cxn>
                  <a:cxn ang="0">
                    <a:pos x="118" y="1062"/>
                  </a:cxn>
                  <a:cxn ang="0">
                    <a:pos x="113" y="1127"/>
                  </a:cxn>
                  <a:cxn ang="0">
                    <a:pos x="86" y="1167"/>
                  </a:cxn>
                  <a:cxn ang="0">
                    <a:pos x="301" y="1602"/>
                  </a:cxn>
                  <a:cxn ang="0">
                    <a:pos x="1066" y="1194"/>
                  </a:cxn>
                  <a:cxn ang="0">
                    <a:pos x="1044" y="1166"/>
                  </a:cxn>
                  <a:cxn ang="0">
                    <a:pos x="1018" y="1123"/>
                  </a:cxn>
                  <a:cxn ang="0">
                    <a:pos x="988" y="1160"/>
                  </a:cxn>
                  <a:cxn ang="0">
                    <a:pos x="884" y="1140"/>
                  </a:cxn>
                  <a:cxn ang="0">
                    <a:pos x="858" y="1160"/>
                  </a:cxn>
                  <a:cxn ang="0">
                    <a:pos x="801" y="1134"/>
                  </a:cxn>
                  <a:cxn ang="0">
                    <a:pos x="783" y="1158"/>
                  </a:cxn>
                  <a:cxn ang="0">
                    <a:pos x="757" y="1127"/>
                  </a:cxn>
                  <a:cxn ang="0">
                    <a:pos x="747" y="1052"/>
                  </a:cxn>
                  <a:cxn ang="0">
                    <a:pos x="698" y="1026"/>
                  </a:cxn>
                  <a:cxn ang="0">
                    <a:pos x="698" y="967"/>
                  </a:cxn>
                  <a:cxn ang="0">
                    <a:pos x="680" y="908"/>
                  </a:cxn>
                  <a:cxn ang="0">
                    <a:pos x="658" y="834"/>
                  </a:cxn>
                  <a:cxn ang="0">
                    <a:pos x="622" y="845"/>
                  </a:cxn>
                  <a:cxn ang="0">
                    <a:pos x="585" y="866"/>
                  </a:cxn>
                  <a:cxn ang="0">
                    <a:pos x="558" y="834"/>
                  </a:cxn>
                  <a:cxn ang="0">
                    <a:pos x="598" y="783"/>
                  </a:cxn>
                  <a:cxn ang="0">
                    <a:pos x="598" y="716"/>
                  </a:cxn>
                  <a:cxn ang="0">
                    <a:pos x="643" y="627"/>
                  </a:cxn>
                  <a:cxn ang="0">
                    <a:pos x="600" y="595"/>
                  </a:cxn>
                  <a:cxn ang="0">
                    <a:pos x="571" y="515"/>
                  </a:cxn>
                  <a:cxn ang="0">
                    <a:pos x="512" y="432"/>
                  </a:cxn>
                  <a:cxn ang="0">
                    <a:pos x="489" y="369"/>
                  </a:cxn>
                  <a:cxn ang="0">
                    <a:pos x="475" y="319"/>
                  </a:cxn>
                  <a:cxn ang="0">
                    <a:pos x="454" y="272"/>
                  </a:cxn>
                  <a:cxn ang="0">
                    <a:pos x="486" y="117"/>
                  </a:cxn>
                  <a:cxn ang="0">
                    <a:pos x="357" y="0"/>
                  </a:cxn>
                  <a:cxn ang="0">
                    <a:pos x="299" y="269"/>
                  </a:cxn>
                  <a:cxn ang="0">
                    <a:pos x="235" y="529"/>
                  </a:cxn>
                  <a:cxn ang="0">
                    <a:pos x="224" y="561"/>
                  </a:cxn>
                  <a:cxn ang="0">
                    <a:pos x="215" y="582"/>
                  </a:cxn>
                  <a:cxn ang="0">
                    <a:pos x="225" y="602"/>
                  </a:cxn>
                </a:cxnLst>
                <a:rect l="0" t="0" r="r" b="b"/>
                <a:pathLst>
                  <a:path w="1066" h="1735">
                    <a:moveTo>
                      <a:pt x="225" y="612"/>
                    </a:moveTo>
                    <a:lnTo>
                      <a:pt x="225" y="612"/>
                    </a:lnTo>
                    <a:lnTo>
                      <a:pt x="224" y="633"/>
                    </a:lnTo>
                    <a:lnTo>
                      <a:pt x="220" y="650"/>
                    </a:lnTo>
                    <a:lnTo>
                      <a:pt x="217" y="661"/>
                    </a:lnTo>
                    <a:lnTo>
                      <a:pt x="215" y="665"/>
                    </a:lnTo>
                    <a:lnTo>
                      <a:pt x="220" y="686"/>
                    </a:lnTo>
                    <a:lnTo>
                      <a:pt x="229" y="707"/>
                    </a:lnTo>
                    <a:lnTo>
                      <a:pt x="253" y="723"/>
                    </a:lnTo>
                    <a:lnTo>
                      <a:pt x="263" y="738"/>
                    </a:lnTo>
                    <a:lnTo>
                      <a:pt x="267" y="759"/>
                    </a:lnTo>
                    <a:lnTo>
                      <a:pt x="267" y="779"/>
                    </a:lnTo>
                    <a:lnTo>
                      <a:pt x="254" y="784"/>
                    </a:lnTo>
                    <a:lnTo>
                      <a:pt x="249" y="804"/>
                    </a:lnTo>
                    <a:lnTo>
                      <a:pt x="232" y="818"/>
                    </a:lnTo>
                    <a:lnTo>
                      <a:pt x="220" y="837"/>
                    </a:lnTo>
                    <a:lnTo>
                      <a:pt x="197" y="856"/>
                    </a:lnTo>
                    <a:lnTo>
                      <a:pt x="188" y="877"/>
                    </a:lnTo>
                    <a:lnTo>
                      <a:pt x="182" y="886"/>
                    </a:lnTo>
                    <a:lnTo>
                      <a:pt x="174" y="905"/>
                    </a:lnTo>
                    <a:lnTo>
                      <a:pt x="161" y="922"/>
                    </a:lnTo>
                    <a:lnTo>
                      <a:pt x="124" y="959"/>
                    </a:lnTo>
                    <a:lnTo>
                      <a:pt x="97" y="984"/>
                    </a:lnTo>
                    <a:lnTo>
                      <a:pt x="91" y="997"/>
                    </a:lnTo>
                    <a:lnTo>
                      <a:pt x="86" y="1020"/>
                    </a:lnTo>
                    <a:lnTo>
                      <a:pt x="95" y="1034"/>
                    </a:lnTo>
                    <a:lnTo>
                      <a:pt x="104" y="1040"/>
                    </a:lnTo>
                    <a:lnTo>
                      <a:pt x="110" y="1040"/>
                    </a:lnTo>
                    <a:lnTo>
                      <a:pt x="122" y="1049"/>
                    </a:lnTo>
                    <a:lnTo>
                      <a:pt x="118" y="1062"/>
                    </a:lnTo>
                    <a:lnTo>
                      <a:pt x="118" y="1098"/>
                    </a:lnTo>
                    <a:lnTo>
                      <a:pt x="114" y="1116"/>
                    </a:lnTo>
                    <a:lnTo>
                      <a:pt x="113" y="1127"/>
                    </a:lnTo>
                    <a:lnTo>
                      <a:pt x="93" y="1134"/>
                    </a:lnTo>
                    <a:lnTo>
                      <a:pt x="86" y="1144"/>
                    </a:lnTo>
                    <a:lnTo>
                      <a:pt x="86" y="1167"/>
                    </a:lnTo>
                    <a:lnTo>
                      <a:pt x="0" y="1534"/>
                    </a:lnTo>
                    <a:lnTo>
                      <a:pt x="0" y="1534"/>
                    </a:lnTo>
                    <a:lnTo>
                      <a:pt x="301" y="1602"/>
                    </a:lnTo>
                    <a:lnTo>
                      <a:pt x="479" y="1641"/>
                    </a:lnTo>
                    <a:lnTo>
                      <a:pt x="969" y="1735"/>
                    </a:lnTo>
                    <a:lnTo>
                      <a:pt x="1066" y="1194"/>
                    </a:lnTo>
                    <a:lnTo>
                      <a:pt x="1055" y="1183"/>
                    </a:lnTo>
                    <a:lnTo>
                      <a:pt x="1044" y="1173"/>
                    </a:lnTo>
                    <a:lnTo>
                      <a:pt x="1044" y="1166"/>
                    </a:lnTo>
                    <a:lnTo>
                      <a:pt x="1043" y="1151"/>
                    </a:lnTo>
                    <a:lnTo>
                      <a:pt x="1033" y="1137"/>
                    </a:lnTo>
                    <a:lnTo>
                      <a:pt x="1018" y="1123"/>
                    </a:lnTo>
                    <a:lnTo>
                      <a:pt x="1000" y="1123"/>
                    </a:lnTo>
                    <a:lnTo>
                      <a:pt x="993" y="1147"/>
                    </a:lnTo>
                    <a:lnTo>
                      <a:pt x="988" y="1160"/>
                    </a:lnTo>
                    <a:lnTo>
                      <a:pt x="943" y="1152"/>
                    </a:lnTo>
                    <a:lnTo>
                      <a:pt x="919" y="1144"/>
                    </a:lnTo>
                    <a:lnTo>
                      <a:pt x="884" y="1140"/>
                    </a:lnTo>
                    <a:lnTo>
                      <a:pt x="865" y="1141"/>
                    </a:lnTo>
                    <a:lnTo>
                      <a:pt x="858" y="1151"/>
                    </a:lnTo>
                    <a:lnTo>
                      <a:pt x="858" y="1160"/>
                    </a:lnTo>
                    <a:lnTo>
                      <a:pt x="839" y="1149"/>
                    </a:lnTo>
                    <a:lnTo>
                      <a:pt x="814" y="1135"/>
                    </a:lnTo>
                    <a:lnTo>
                      <a:pt x="801" y="1134"/>
                    </a:lnTo>
                    <a:lnTo>
                      <a:pt x="790" y="1137"/>
                    </a:lnTo>
                    <a:lnTo>
                      <a:pt x="783" y="1151"/>
                    </a:lnTo>
                    <a:lnTo>
                      <a:pt x="783" y="1158"/>
                    </a:lnTo>
                    <a:lnTo>
                      <a:pt x="766" y="1158"/>
                    </a:lnTo>
                    <a:lnTo>
                      <a:pt x="757" y="1142"/>
                    </a:lnTo>
                    <a:lnTo>
                      <a:pt x="757" y="1127"/>
                    </a:lnTo>
                    <a:lnTo>
                      <a:pt x="757" y="1108"/>
                    </a:lnTo>
                    <a:lnTo>
                      <a:pt x="747" y="1080"/>
                    </a:lnTo>
                    <a:lnTo>
                      <a:pt x="747" y="1052"/>
                    </a:lnTo>
                    <a:lnTo>
                      <a:pt x="728" y="1052"/>
                    </a:lnTo>
                    <a:lnTo>
                      <a:pt x="707" y="1037"/>
                    </a:lnTo>
                    <a:lnTo>
                      <a:pt x="698" y="1026"/>
                    </a:lnTo>
                    <a:lnTo>
                      <a:pt x="698" y="1016"/>
                    </a:lnTo>
                    <a:lnTo>
                      <a:pt x="698" y="992"/>
                    </a:lnTo>
                    <a:lnTo>
                      <a:pt x="698" y="967"/>
                    </a:lnTo>
                    <a:lnTo>
                      <a:pt x="680" y="951"/>
                    </a:lnTo>
                    <a:lnTo>
                      <a:pt x="680" y="937"/>
                    </a:lnTo>
                    <a:lnTo>
                      <a:pt x="680" y="908"/>
                    </a:lnTo>
                    <a:lnTo>
                      <a:pt x="672" y="872"/>
                    </a:lnTo>
                    <a:lnTo>
                      <a:pt x="665" y="852"/>
                    </a:lnTo>
                    <a:lnTo>
                      <a:pt x="658" y="834"/>
                    </a:lnTo>
                    <a:lnTo>
                      <a:pt x="648" y="834"/>
                    </a:lnTo>
                    <a:lnTo>
                      <a:pt x="632" y="847"/>
                    </a:lnTo>
                    <a:lnTo>
                      <a:pt x="622" y="845"/>
                    </a:lnTo>
                    <a:lnTo>
                      <a:pt x="610" y="854"/>
                    </a:lnTo>
                    <a:lnTo>
                      <a:pt x="594" y="865"/>
                    </a:lnTo>
                    <a:lnTo>
                      <a:pt x="585" y="866"/>
                    </a:lnTo>
                    <a:lnTo>
                      <a:pt x="585" y="854"/>
                    </a:lnTo>
                    <a:lnTo>
                      <a:pt x="567" y="841"/>
                    </a:lnTo>
                    <a:lnTo>
                      <a:pt x="558" y="834"/>
                    </a:lnTo>
                    <a:lnTo>
                      <a:pt x="572" y="800"/>
                    </a:lnTo>
                    <a:lnTo>
                      <a:pt x="583" y="783"/>
                    </a:lnTo>
                    <a:lnTo>
                      <a:pt x="598" y="783"/>
                    </a:lnTo>
                    <a:lnTo>
                      <a:pt x="604" y="773"/>
                    </a:lnTo>
                    <a:lnTo>
                      <a:pt x="594" y="747"/>
                    </a:lnTo>
                    <a:lnTo>
                      <a:pt x="598" y="716"/>
                    </a:lnTo>
                    <a:lnTo>
                      <a:pt x="611" y="686"/>
                    </a:lnTo>
                    <a:lnTo>
                      <a:pt x="625" y="657"/>
                    </a:lnTo>
                    <a:lnTo>
                      <a:pt x="643" y="627"/>
                    </a:lnTo>
                    <a:lnTo>
                      <a:pt x="639" y="609"/>
                    </a:lnTo>
                    <a:lnTo>
                      <a:pt x="600" y="602"/>
                    </a:lnTo>
                    <a:lnTo>
                      <a:pt x="600" y="595"/>
                    </a:lnTo>
                    <a:lnTo>
                      <a:pt x="586" y="579"/>
                    </a:lnTo>
                    <a:lnTo>
                      <a:pt x="573" y="551"/>
                    </a:lnTo>
                    <a:lnTo>
                      <a:pt x="571" y="515"/>
                    </a:lnTo>
                    <a:lnTo>
                      <a:pt x="558" y="491"/>
                    </a:lnTo>
                    <a:lnTo>
                      <a:pt x="536" y="468"/>
                    </a:lnTo>
                    <a:lnTo>
                      <a:pt x="512" y="432"/>
                    </a:lnTo>
                    <a:lnTo>
                      <a:pt x="504" y="408"/>
                    </a:lnTo>
                    <a:lnTo>
                      <a:pt x="489" y="383"/>
                    </a:lnTo>
                    <a:lnTo>
                      <a:pt x="489" y="369"/>
                    </a:lnTo>
                    <a:lnTo>
                      <a:pt x="475" y="354"/>
                    </a:lnTo>
                    <a:lnTo>
                      <a:pt x="475" y="335"/>
                    </a:lnTo>
                    <a:lnTo>
                      <a:pt x="475" y="319"/>
                    </a:lnTo>
                    <a:lnTo>
                      <a:pt x="462" y="298"/>
                    </a:lnTo>
                    <a:lnTo>
                      <a:pt x="454" y="286"/>
                    </a:lnTo>
                    <a:lnTo>
                      <a:pt x="454" y="272"/>
                    </a:lnTo>
                    <a:lnTo>
                      <a:pt x="461" y="224"/>
                    </a:lnTo>
                    <a:lnTo>
                      <a:pt x="474" y="167"/>
                    </a:lnTo>
                    <a:lnTo>
                      <a:pt x="486" y="117"/>
                    </a:lnTo>
                    <a:lnTo>
                      <a:pt x="494" y="83"/>
                    </a:lnTo>
                    <a:lnTo>
                      <a:pt x="504" y="38"/>
                    </a:lnTo>
                    <a:lnTo>
                      <a:pt x="357" y="0"/>
                    </a:lnTo>
                    <a:lnTo>
                      <a:pt x="357" y="0"/>
                    </a:lnTo>
                    <a:lnTo>
                      <a:pt x="339" y="85"/>
                    </a:lnTo>
                    <a:lnTo>
                      <a:pt x="299" y="269"/>
                    </a:lnTo>
                    <a:lnTo>
                      <a:pt x="275" y="371"/>
                    </a:lnTo>
                    <a:lnTo>
                      <a:pt x="253" y="461"/>
                    </a:lnTo>
                    <a:lnTo>
                      <a:pt x="235" y="529"/>
                    </a:lnTo>
                    <a:lnTo>
                      <a:pt x="228" y="550"/>
                    </a:lnTo>
                    <a:lnTo>
                      <a:pt x="224" y="561"/>
                    </a:lnTo>
                    <a:lnTo>
                      <a:pt x="224" y="561"/>
                    </a:lnTo>
                    <a:lnTo>
                      <a:pt x="218" y="569"/>
                    </a:lnTo>
                    <a:lnTo>
                      <a:pt x="215" y="576"/>
                    </a:lnTo>
                    <a:lnTo>
                      <a:pt x="215" y="582"/>
                    </a:lnTo>
                    <a:lnTo>
                      <a:pt x="217" y="586"/>
                    </a:lnTo>
                    <a:lnTo>
                      <a:pt x="222" y="595"/>
                    </a:lnTo>
                    <a:lnTo>
                      <a:pt x="225" y="602"/>
                    </a:lnTo>
                    <a:lnTo>
                      <a:pt x="225" y="612"/>
                    </a:lnTo>
                    <a:lnTo>
                      <a:pt x="225" y="612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 sz="3200"/>
              </a:p>
            </p:txBody>
          </p:sp>
          <p:sp>
            <p:nvSpPr>
              <p:cNvPr id="113" name="Freeform 112"/>
              <p:cNvSpPr>
                <a:spLocks/>
              </p:cNvSpPr>
              <p:nvPr/>
            </p:nvSpPr>
            <p:spPr bwMode="auto">
              <a:xfrm>
                <a:off x="3425825" y="781050"/>
                <a:ext cx="963612" cy="619125"/>
              </a:xfrm>
              <a:custGeom>
                <a:avLst/>
                <a:gdLst/>
                <a:ahLst/>
                <a:cxnLst>
                  <a:cxn ang="0">
                    <a:pos x="1822" y="279"/>
                  </a:cxn>
                  <a:cxn ang="0">
                    <a:pos x="1124" y="190"/>
                  </a:cxn>
                  <a:cxn ang="0">
                    <a:pos x="859" y="154"/>
                  </a:cxn>
                  <a:cxn ang="0">
                    <a:pos x="726" y="133"/>
                  </a:cxn>
                  <a:cxn ang="0">
                    <a:pos x="454" y="83"/>
                  </a:cxn>
                  <a:cxn ang="0">
                    <a:pos x="129" y="16"/>
                  </a:cxn>
                  <a:cxn ang="0">
                    <a:pos x="40" y="45"/>
                  </a:cxn>
                  <a:cxn ang="0">
                    <a:pos x="20" y="129"/>
                  </a:cxn>
                  <a:cxn ang="0">
                    <a:pos x="0" y="234"/>
                  </a:cxn>
                  <a:cxn ang="0">
                    <a:pos x="8" y="260"/>
                  </a:cxn>
                  <a:cxn ang="0">
                    <a:pos x="21" y="297"/>
                  </a:cxn>
                  <a:cxn ang="0">
                    <a:pos x="35" y="331"/>
                  </a:cxn>
                  <a:cxn ang="0">
                    <a:pos x="50" y="370"/>
                  </a:cxn>
                  <a:cxn ang="0">
                    <a:pos x="82" y="430"/>
                  </a:cxn>
                  <a:cxn ang="0">
                    <a:pos x="117" y="477"/>
                  </a:cxn>
                  <a:cxn ang="0">
                    <a:pos x="132" y="541"/>
                  </a:cxn>
                  <a:cxn ang="0">
                    <a:pos x="146" y="564"/>
                  </a:cxn>
                  <a:cxn ang="0">
                    <a:pos x="189" y="589"/>
                  </a:cxn>
                  <a:cxn ang="0">
                    <a:pos x="157" y="648"/>
                  </a:cxn>
                  <a:cxn ang="0">
                    <a:pos x="140" y="709"/>
                  </a:cxn>
                  <a:cxn ang="0">
                    <a:pos x="144" y="745"/>
                  </a:cxn>
                  <a:cxn ang="0">
                    <a:pos x="118" y="762"/>
                  </a:cxn>
                  <a:cxn ang="0">
                    <a:pos x="113" y="803"/>
                  </a:cxn>
                  <a:cxn ang="0">
                    <a:pos x="131" y="828"/>
                  </a:cxn>
                  <a:cxn ang="0">
                    <a:pos x="156" y="816"/>
                  </a:cxn>
                  <a:cxn ang="0">
                    <a:pos x="178" y="809"/>
                  </a:cxn>
                  <a:cxn ang="0">
                    <a:pos x="204" y="796"/>
                  </a:cxn>
                  <a:cxn ang="0">
                    <a:pos x="218" y="834"/>
                  </a:cxn>
                  <a:cxn ang="0">
                    <a:pos x="226" y="899"/>
                  </a:cxn>
                  <a:cxn ang="0">
                    <a:pos x="244" y="929"/>
                  </a:cxn>
                  <a:cxn ang="0">
                    <a:pos x="244" y="978"/>
                  </a:cxn>
                  <a:cxn ang="0">
                    <a:pos x="253" y="999"/>
                  </a:cxn>
                  <a:cxn ang="0">
                    <a:pos x="293" y="1014"/>
                  </a:cxn>
                  <a:cxn ang="0">
                    <a:pos x="303" y="1070"/>
                  </a:cxn>
                  <a:cxn ang="0">
                    <a:pos x="303" y="1104"/>
                  </a:cxn>
                  <a:cxn ang="0">
                    <a:pos x="329" y="1120"/>
                  </a:cxn>
                  <a:cxn ang="0">
                    <a:pos x="336" y="1099"/>
                  </a:cxn>
                  <a:cxn ang="0">
                    <a:pos x="360" y="1097"/>
                  </a:cxn>
                  <a:cxn ang="0">
                    <a:pos x="404" y="1122"/>
                  </a:cxn>
                  <a:cxn ang="0">
                    <a:pos x="411" y="1103"/>
                  </a:cxn>
                  <a:cxn ang="0">
                    <a:pos x="465" y="1106"/>
                  </a:cxn>
                  <a:cxn ang="0">
                    <a:pos x="534" y="1122"/>
                  </a:cxn>
                  <a:cxn ang="0">
                    <a:pos x="546" y="1085"/>
                  </a:cxn>
                  <a:cxn ang="0">
                    <a:pos x="579" y="1099"/>
                  </a:cxn>
                  <a:cxn ang="0">
                    <a:pos x="590" y="1128"/>
                  </a:cxn>
                  <a:cxn ang="0">
                    <a:pos x="601" y="1145"/>
                  </a:cxn>
                  <a:cxn ang="0">
                    <a:pos x="634" y="1029"/>
                  </a:cxn>
                  <a:cxn ang="0">
                    <a:pos x="1736" y="1171"/>
                  </a:cxn>
                  <a:cxn ang="0">
                    <a:pos x="1822" y="279"/>
                  </a:cxn>
                </a:cxnLst>
                <a:rect l="0" t="0" r="r" b="b"/>
                <a:pathLst>
                  <a:path w="1822" h="1171">
                    <a:moveTo>
                      <a:pt x="1822" y="279"/>
                    </a:moveTo>
                    <a:lnTo>
                      <a:pt x="1822" y="279"/>
                    </a:lnTo>
                    <a:lnTo>
                      <a:pt x="1442" y="231"/>
                    </a:lnTo>
                    <a:lnTo>
                      <a:pt x="1124" y="190"/>
                    </a:lnTo>
                    <a:lnTo>
                      <a:pt x="978" y="170"/>
                    </a:lnTo>
                    <a:lnTo>
                      <a:pt x="859" y="154"/>
                    </a:lnTo>
                    <a:lnTo>
                      <a:pt x="859" y="154"/>
                    </a:lnTo>
                    <a:lnTo>
                      <a:pt x="726" y="133"/>
                    </a:lnTo>
                    <a:lnTo>
                      <a:pt x="590" y="108"/>
                    </a:lnTo>
                    <a:lnTo>
                      <a:pt x="454" y="83"/>
                    </a:lnTo>
                    <a:lnTo>
                      <a:pt x="328" y="58"/>
                    </a:lnTo>
                    <a:lnTo>
                      <a:pt x="129" y="16"/>
                    </a:lnTo>
                    <a:lnTo>
                      <a:pt x="50" y="0"/>
                    </a:lnTo>
                    <a:lnTo>
                      <a:pt x="40" y="45"/>
                    </a:lnTo>
                    <a:lnTo>
                      <a:pt x="32" y="79"/>
                    </a:lnTo>
                    <a:lnTo>
                      <a:pt x="20" y="129"/>
                    </a:lnTo>
                    <a:lnTo>
                      <a:pt x="7" y="186"/>
                    </a:lnTo>
                    <a:lnTo>
                      <a:pt x="0" y="234"/>
                    </a:lnTo>
                    <a:lnTo>
                      <a:pt x="0" y="248"/>
                    </a:lnTo>
                    <a:lnTo>
                      <a:pt x="8" y="260"/>
                    </a:lnTo>
                    <a:lnTo>
                      <a:pt x="21" y="281"/>
                    </a:lnTo>
                    <a:lnTo>
                      <a:pt x="21" y="297"/>
                    </a:lnTo>
                    <a:lnTo>
                      <a:pt x="21" y="316"/>
                    </a:lnTo>
                    <a:lnTo>
                      <a:pt x="35" y="331"/>
                    </a:lnTo>
                    <a:lnTo>
                      <a:pt x="35" y="345"/>
                    </a:lnTo>
                    <a:lnTo>
                      <a:pt x="50" y="370"/>
                    </a:lnTo>
                    <a:lnTo>
                      <a:pt x="58" y="394"/>
                    </a:lnTo>
                    <a:lnTo>
                      <a:pt x="82" y="430"/>
                    </a:lnTo>
                    <a:lnTo>
                      <a:pt x="104" y="453"/>
                    </a:lnTo>
                    <a:lnTo>
                      <a:pt x="117" y="477"/>
                    </a:lnTo>
                    <a:lnTo>
                      <a:pt x="119" y="513"/>
                    </a:lnTo>
                    <a:lnTo>
                      <a:pt x="132" y="541"/>
                    </a:lnTo>
                    <a:lnTo>
                      <a:pt x="146" y="557"/>
                    </a:lnTo>
                    <a:lnTo>
                      <a:pt x="146" y="564"/>
                    </a:lnTo>
                    <a:lnTo>
                      <a:pt x="185" y="571"/>
                    </a:lnTo>
                    <a:lnTo>
                      <a:pt x="189" y="589"/>
                    </a:lnTo>
                    <a:lnTo>
                      <a:pt x="171" y="619"/>
                    </a:lnTo>
                    <a:lnTo>
                      <a:pt x="157" y="648"/>
                    </a:lnTo>
                    <a:lnTo>
                      <a:pt x="144" y="678"/>
                    </a:lnTo>
                    <a:lnTo>
                      <a:pt x="140" y="709"/>
                    </a:lnTo>
                    <a:lnTo>
                      <a:pt x="150" y="735"/>
                    </a:lnTo>
                    <a:lnTo>
                      <a:pt x="144" y="745"/>
                    </a:lnTo>
                    <a:lnTo>
                      <a:pt x="129" y="745"/>
                    </a:lnTo>
                    <a:lnTo>
                      <a:pt x="118" y="762"/>
                    </a:lnTo>
                    <a:lnTo>
                      <a:pt x="104" y="796"/>
                    </a:lnTo>
                    <a:lnTo>
                      <a:pt x="113" y="803"/>
                    </a:lnTo>
                    <a:lnTo>
                      <a:pt x="131" y="816"/>
                    </a:lnTo>
                    <a:lnTo>
                      <a:pt x="131" y="828"/>
                    </a:lnTo>
                    <a:lnTo>
                      <a:pt x="140" y="827"/>
                    </a:lnTo>
                    <a:lnTo>
                      <a:pt x="156" y="816"/>
                    </a:lnTo>
                    <a:lnTo>
                      <a:pt x="168" y="807"/>
                    </a:lnTo>
                    <a:lnTo>
                      <a:pt x="178" y="809"/>
                    </a:lnTo>
                    <a:lnTo>
                      <a:pt x="194" y="796"/>
                    </a:lnTo>
                    <a:lnTo>
                      <a:pt x="204" y="796"/>
                    </a:lnTo>
                    <a:lnTo>
                      <a:pt x="211" y="814"/>
                    </a:lnTo>
                    <a:lnTo>
                      <a:pt x="218" y="834"/>
                    </a:lnTo>
                    <a:lnTo>
                      <a:pt x="226" y="870"/>
                    </a:lnTo>
                    <a:lnTo>
                      <a:pt x="226" y="899"/>
                    </a:lnTo>
                    <a:lnTo>
                      <a:pt x="226" y="913"/>
                    </a:lnTo>
                    <a:lnTo>
                      <a:pt x="244" y="929"/>
                    </a:lnTo>
                    <a:lnTo>
                      <a:pt x="244" y="954"/>
                    </a:lnTo>
                    <a:lnTo>
                      <a:pt x="244" y="978"/>
                    </a:lnTo>
                    <a:lnTo>
                      <a:pt x="244" y="988"/>
                    </a:lnTo>
                    <a:lnTo>
                      <a:pt x="253" y="999"/>
                    </a:lnTo>
                    <a:lnTo>
                      <a:pt x="274" y="1014"/>
                    </a:lnTo>
                    <a:lnTo>
                      <a:pt x="293" y="1014"/>
                    </a:lnTo>
                    <a:lnTo>
                      <a:pt x="293" y="1042"/>
                    </a:lnTo>
                    <a:lnTo>
                      <a:pt x="303" y="1070"/>
                    </a:lnTo>
                    <a:lnTo>
                      <a:pt x="303" y="1089"/>
                    </a:lnTo>
                    <a:lnTo>
                      <a:pt x="303" y="1104"/>
                    </a:lnTo>
                    <a:lnTo>
                      <a:pt x="312" y="1120"/>
                    </a:lnTo>
                    <a:lnTo>
                      <a:pt x="329" y="1120"/>
                    </a:lnTo>
                    <a:lnTo>
                      <a:pt x="329" y="1113"/>
                    </a:lnTo>
                    <a:lnTo>
                      <a:pt x="336" y="1099"/>
                    </a:lnTo>
                    <a:lnTo>
                      <a:pt x="347" y="1096"/>
                    </a:lnTo>
                    <a:lnTo>
                      <a:pt x="360" y="1097"/>
                    </a:lnTo>
                    <a:lnTo>
                      <a:pt x="385" y="1111"/>
                    </a:lnTo>
                    <a:lnTo>
                      <a:pt x="404" y="1122"/>
                    </a:lnTo>
                    <a:lnTo>
                      <a:pt x="404" y="1113"/>
                    </a:lnTo>
                    <a:lnTo>
                      <a:pt x="411" y="1103"/>
                    </a:lnTo>
                    <a:lnTo>
                      <a:pt x="430" y="1102"/>
                    </a:lnTo>
                    <a:lnTo>
                      <a:pt x="465" y="1106"/>
                    </a:lnTo>
                    <a:lnTo>
                      <a:pt x="489" y="1114"/>
                    </a:lnTo>
                    <a:lnTo>
                      <a:pt x="534" y="1122"/>
                    </a:lnTo>
                    <a:lnTo>
                      <a:pt x="539" y="1109"/>
                    </a:lnTo>
                    <a:lnTo>
                      <a:pt x="546" y="1085"/>
                    </a:lnTo>
                    <a:lnTo>
                      <a:pt x="564" y="1085"/>
                    </a:lnTo>
                    <a:lnTo>
                      <a:pt x="579" y="1099"/>
                    </a:lnTo>
                    <a:lnTo>
                      <a:pt x="589" y="1113"/>
                    </a:lnTo>
                    <a:lnTo>
                      <a:pt x="590" y="1128"/>
                    </a:lnTo>
                    <a:lnTo>
                      <a:pt x="590" y="1135"/>
                    </a:lnTo>
                    <a:lnTo>
                      <a:pt x="601" y="1145"/>
                    </a:lnTo>
                    <a:lnTo>
                      <a:pt x="612" y="1156"/>
                    </a:lnTo>
                    <a:lnTo>
                      <a:pt x="634" y="1029"/>
                    </a:lnTo>
                    <a:lnTo>
                      <a:pt x="1735" y="1171"/>
                    </a:lnTo>
                    <a:lnTo>
                      <a:pt x="1736" y="1171"/>
                    </a:lnTo>
                    <a:lnTo>
                      <a:pt x="1757" y="961"/>
                    </a:lnTo>
                    <a:lnTo>
                      <a:pt x="1822" y="279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 sz="3200"/>
              </a:p>
            </p:txBody>
          </p:sp>
          <p:sp>
            <p:nvSpPr>
              <p:cNvPr id="114" name="Freeform 113"/>
              <p:cNvSpPr>
                <a:spLocks/>
              </p:cNvSpPr>
              <p:nvPr/>
            </p:nvSpPr>
            <p:spPr bwMode="auto">
              <a:xfrm>
                <a:off x="7086600" y="857250"/>
                <a:ext cx="341312" cy="539750"/>
              </a:xfrm>
              <a:custGeom>
                <a:avLst/>
                <a:gdLst/>
                <a:ahLst/>
                <a:cxnLst>
                  <a:cxn ang="0">
                    <a:pos x="189" y="995"/>
                  </a:cxn>
                  <a:cxn ang="0">
                    <a:pos x="185" y="963"/>
                  </a:cxn>
                  <a:cxn ang="0">
                    <a:pos x="205" y="934"/>
                  </a:cxn>
                  <a:cxn ang="0">
                    <a:pos x="218" y="915"/>
                  </a:cxn>
                  <a:cxn ang="0">
                    <a:pos x="241" y="885"/>
                  </a:cxn>
                  <a:cxn ang="0">
                    <a:pos x="225" y="872"/>
                  </a:cxn>
                  <a:cxn ang="0">
                    <a:pos x="233" y="848"/>
                  </a:cxn>
                  <a:cxn ang="0">
                    <a:pos x="250" y="847"/>
                  </a:cxn>
                  <a:cxn ang="0">
                    <a:pos x="266" y="824"/>
                  </a:cxn>
                  <a:cxn ang="0">
                    <a:pos x="290" y="838"/>
                  </a:cxn>
                  <a:cxn ang="0">
                    <a:pos x="284" y="816"/>
                  </a:cxn>
                  <a:cxn ang="0">
                    <a:pos x="311" y="808"/>
                  </a:cxn>
                  <a:cxn ang="0">
                    <a:pos x="323" y="760"/>
                  </a:cxn>
                  <a:cxn ang="0">
                    <a:pos x="366" y="774"/>
                  </a:cxn>
                  <a:cxn ang="0">
                    <a:pos x="379" y="720"/>
                  </a:cxn>
                  <a:cxn ang="0">
                    <a:pos x="376" y="672"/>
                  </a:cxn>
                  <a:cxn ang="0">
                    <a:pos x="383" y="640"/>
                  </a:cxn>
                  <a:cxn ang="0">
                    <a:pos x="436" y="666"/>
                  </a:cxn>
                  <a:cxn ang="0">
                    <a:pos x="447" y="627"/>
                  </a:cxn>
                  <a:cxn ang="0">
                    <a:pos x="466" y="663"/>
                  </a:cxn>
                  <a:cxn ang="0">
                    <a:pos x="486" y="636"/>
                  </a:cxn>
                  <a:cxn ang="0">
                    <a:pos x="477" y="608"/>
                  </a:cxn>
                  <a:cxn ang="0">
                    <a:pos x="520" y="626"/>
                  </a:cxn>
                  <a:cxn ang="0">
                    <a:pos x="537" y="608"/>
                  </a:cxn>
                  <a:cxn ang="0">
                    <a:pos x="566" y="579"/>
                  </a:cxn>
                  <a:cxn ang="0">
                    <a:pos x="581" y="555"/>
                  </a:cxn>
                  <a:cxn ang="0">
                    <a:pos x="630" y="530"/>
                  </a:cxn>
                  <a:cxn ang="0">
                    <a:pos x="640" y="479"/>
                  </a:cxn>
                  <a:cxn ang="0">
                    <a:pos x="622" y="468"/>
                  </a:cxn>
                  <a:cxn ang="0">
                    <a:pos x="615" y="445"/>
                  </a:cxn>
                  <a:cxn ang="0">
                    <a:pos x="574" y="418"/>
                  </a:cxn>
                  <a:cxn ang="0">
                    <a:pos x="559" y="351"/>
                  </a:cxn>
                  <a:cxn ang="0">
                    <a:pos x="520" y="341"/>
                  </a:cxn>
                  <a:cxn ang="0">
                    <a:pos x="466" y="305"/>
                  </a:cxn>
                  <a:cxn ang="0">
                    <a:pos x="425" y="168"/>
                  </a:cxn>
                  <a:cxn ang="0">
                    <a:pos x="393" y="57"/>
                  </a:cxn>
                  <a:cxn ang="0">
                    <a:pos x="294" y="15"/>
                  </a:cxn>
                  <a:cxn ang="0">
                    <a:pos x="232" y="55"/>
                  </a:cxn>
                  <a:cxn ang="0">
                    <a:pos x="166" y="21"/>
                  </a:cxn>
                  <a:cxn ang="0">
                    <a:pos x="122" y="114"/>
                  </a:cxn>
                  <a:cxn ang="0">
                    <a:pos x="76" y="294"/>
                  </a:cxn>
                  <a:cxn ang="0">
                    <a:pos x="83" y="386"/>
                  </a:cxn>
                  <a:cxn ang="0">
                    <a:pos x="64" y="447"/>
                  </a:cxn>
                  <a:cxn ang="0">
                    <a:pos x="43" y="519"/>
                  </a:cxn>
                  <a:cxn ang="0">
                    <a:pos x="0" y="561"/>
                  </a:cxn>
                </a:cxnLst>
                <a:rect l="0" t="0" r="r" b="b"/>
                <a:pathLst>
                  <a:path w="645" h="1021">
                    <a:moveTo>
                      <a:pt x="180" y="1021"/>
                    </a:moveTo>
                    <a:lnTo>
                      <a:pt x="180" y="1013"/>
                    </a:lnTo>
                    <a:lnTo>
                      <a:pt x="189" y="995"/>
                    </a:lnTo>
                    <a:lnTo>
                      <a:pt x="189" y="991"/>
                    </a:lnTo>
                    <a:lnTo>
                      <a:pt x="185" y="973"/>
                    </a:lnTo>
                    <a:lnTo>
                      <a:pt x="185" y="963"/>
                    </a:lnTo>
                    <a:lnTo>
                      <a:pt x="198" y="956"/>
                    </a:lnTo>
                    <a:lnTo>
                      <a:pt x="205" y="956"/>
                    </a:lnTo>
                    <a:lnTo>
                      <a:pt x="205" y="934"/>
                    </a:lnTo>
                    <a:lnTo>
                      <a:pt x="212" y="927"/>
                    </a:lnTo>
                    <a:lnTo>
                      <a:pt x="212" y="915"/>
                    </a:lnTo>
                    <a:lnTo>
                      <a:pt x="218" y="915"/>
                    </a:lnTo>
                    <a:lnTo>
                      <a:pt x="228" y="906"/>
                    </a:lnTo>
                    <a:lnTo>
                      <a:pt x="241" y="906"/>
                    </a:lnTo>
                    <a:lnTo>
                      <a:pt x="241" y="885"/>
                    </a:lnTo>
                    <a:lnTo>
                      <a:pt x="229" y="881"/>
                    </a:lnTo>
                    <a:lnTo>
                      <a:pt x="223" y="881"/>
                    </a:lnTo>
                    <a:lnTo>
                      <a:pt x="225" y="872"/>
                    </a:lnTo>
                    <a:lnTo>
                      <a:pt x="226" y="867"/>
                    </a:lnTo>
                    <a:lnTo>
                      <a:pt x="230" y="855"/>
                    </a:lnTo>
                    <a:lnTo>
                      <a:pt x="233" y="848"/>
                    </a:lnTo>
                    <a:lnTo>
                      <a:pt x="241" y="835"/>
                    </a:lnTo>
                    <a:lnTo>
                      <a:pt x="250" y="840"/>
                    </a:lnTo>
                    <a:lnTo>
                      <a:pt x="250" y="847"/>
                    </a:lnTo>
                    <a:lnTo>
                      <a:pt x="259" y="844"/>
                    </a:lnTo>
                    <a:lnTo>
                      <a:pt x="266" y="835"/>
                    </a:lnTo>
                    <a:lnTo>
                      <a:pt x="266" y="824"/>
                    </a:lnTo>
                    <a:lnTo>
                      <a:pt x="275" y="833"/>
                    </a:lnTo>
                    <a:lnTo>
                      <a:pt x="284" y="838"/>
                    </a:lnTo>
                    <a:lnTo>
                      <a:pt x="290" y="838"/>
                    </a:lnTo>
                    <a:lnTo>
                      <a:pt x="290" y="824"/>
                    </a:lnTo>
                    <a:lnTo>
                      <a:pt x="290" y="816"/>
                    </a:lnTo>
                    <a:lnTo>
                      <a:pt x="284" y="816"/>
                    </a:lnTo>
                    <a:lnTo>
                      <a:pt x="275" y="804"/>
                    </a:lnTo>
                    <a:lnTo>
                      <a:pt x="298" y="804"/>
                    </a:lnTo>
                    <a:lnTo>
                      <a:pt x="311" y="808"/>
                    </a:lnTo>
                    <a:lnTo>
                      <a:pt x="323" y="804"/>
                    </a:lnTo>
                    <a:lnTo>
                      <a:pt x="330" y="784"/>
                    </a:lnTo>
                    <a:lnTo>
                      <a:pt x="323" y="760"/>
                    </a:lnTo>
                    <a:lnTo>
                      <a:pt x="336" y="760"/>
                    </a:lnTo>
                    <a:lnTo>
                      <a:pt x="354" y="777"/>
                    </a:lnTo>
                    <a:lnTo>
                      <a:pt x="366" y="774"/>
                    </a:lnTo>
                    <a:lnTo>
                      <a:pt x="379" y="760"/>
                    </a:lnTo>
                    <a:lnTo>
                      <a:pt x="383" y="738"/>
                    </a:lnTo>
                    <a:lnTo>
                      <a:pt x="379" y="720"/>
                    </a:lnTo>
                    <a:lnTo>
                      <a:pt x="383" y="702"/>
                    </a:lnTo>
                    <a:lnTo>
                      <a:pt x="383" y="686"/>
                    </a:lnTo>
                    <a:lnTo>
                      <a:pt x="376" y="672"/>
                    </a:lnTo>
                    <a:lnTo>
                      <a:pt x="377" y="662"/>
                    </a:lnTo>
                    <a:lnTo>
                      <a:pt x="383" y="648"/>
                    </a:lnTo>
                    <a:lnTo>
                      <a:pt x="383" y="640"/>
                    </a:lnTo>
                    <a:lnTo>
                      <a:pt x="398" y="655"/>
                    </a:lnTo>
                    <a:lnTo>
                      <a:pt x="409" y="667"/>
                    </a:lnTo>
                    <a:lnTo>
                      <a:pt x="436" y="666"/>
                    </a:lnTo>
                    <a:lnTo>
                      <a:pt x="436" y="655"/>
                    </a:lnTo>
                    <a:lnTo>
                      <a:pt x="436" y="640"/>
                    </a:lnTo>
                    <a:lnTo>
                      <a:pt x="447" y="627"/>
                    </a:lnTo>
                    <a:lnTo>
                      <a:pt x="461" y="636"/>
                    </a:lnTo>
                    <a:lnTo>
                      <a:pt x="466" y="648"/>
                    </a:lnTo>
                    <a:lnTo>
                      <a:pt x="466" y="663"/>
                    </a:lnTo>
                    <a:lnTo>
                      <a:pt x="480" y="661"/>
                    </a:lnTo>
                    <a:lnTo>
                      <a:pt x="494" y="645"/>
                    </a:lnTo>
                    <a:lnTo>
                      <a:pt x="486" y="636"/>
                    </a:lnTo>
                    <a:lnTo>
                      <a:pt x="473" y="623"/>
                    </a:lnTo>
                    <a:lnTo>
                      <a:pt x="475" y="612"/>
                    </a:lnTo>
                    <a:lnTo>
                      <a:pt x="477" y="608"/>
                    </a:lnTo>
                    <a:lnTo>
                      <a:pt x="494" y="622"/>
                    </a:lnTo>
                    <a:lnTo>
                      <a:pt x="511" y="633"/>
                    </a:lnTo>
                    <a:lnTo>
                      <a:pt x="520" y="626"/>
                    </a:lnTo>
                    <a:lnTo>
                      <a:pt x="516" y="608"/>
                    </a:lnTo>
                    <a:lnTo>
                      <a:pt x="520" y="608"/>
                    </a:lnTo>
                    <a:lnTo>
                      <a:pt x="537" y="608"/>
                    </a:lnTo>
                    <a:lnTo>
                      <a:pt x="537" y="579"/>
                    </a:lnTo>
                    <a:lnTo>
                      <a:pt x="552" y="579"/>
                    </a:lnTo>
                    <a:lnTo>
                      <a:pt x="566" y="579"/>
                    </a:lnTo>
                    <a:lnTo>
                      <a:pt x="573" y="569"/>
                    </a:lnTo>
                    <a:lnTo>
                      <a:pt x="573" y="555"/>
                    </a:lnTo>
                    <a:lnTo>
                      <a:pt x="581" y="555"/>
                    </a:lnTo>
                    <a:lnTo>
                      <a:pt x="594" y="545"/>
                    </a:lnTo>
                    <a:lnTo>
                      <a:pt x="606" y="530"/>
                    </a:lnTo>
                    <a:lnTo>
                      <a:pt x="630" y="530"/>
                    </a:lnTo>
                    <a:lnTo>
                      <a:pt x="637" y="522"/>
                    </a:lnTo>
                    <a:lnTo>
                      <a:pt x="645" y="490"/>
                    </a:lnTo>
                    <a:lnTo>
                      <a:pt x="640" y="479"/>
                    </a:lnTo>
                    <a:lnTo>
                      <a:pt x="633" y="479"/>
                    </a:lnTo>
                    <a:lnTo>
                      <a:pt x="623" y="479"/>
                    </a:lnTo>
                    <a:lnTo>
                      <a:pt x="622" y="468"/>
                    </a:lnTo>
                    <a:lnTo>
                      <a:pt x="626" y="458"/>
                    </a:lnTo>
                    <a:lnTo>
                      <a:pt x="626" y="454"/>
                    </a:lnTo>
                    <a:lnTo>
                      <a:pt x="615" y="445"/>
                    </a:lnTo>
                    <a:lnTo>
                      <a:pt x="604" y="418"/>
                    </a:lnTo>
                    <a:lnTo>
                      <a:pt x="586" y="418"/>
                    </a:lnTo>
                    <a:lnTo>
                      <a:pt x="574" y="418"/>
                    </a:lnTo>
                    <a:lnTo>
                      <a:pt x="563" y="397"/>
                    </a:lnTo>
                    <a:lnTo>
                      <a:pt x="561" y="370"/>
                    </a:lnTo>
                    <a:lnTo>
                      <a:pt x="559" y="351"/>
                    </a:lnTo>
                    <a:lnTo>
                      <a:pt x="549" y="332"/>
                    </a:lnTo>
                    <a:lnTo>
                      <a:pt x="537" y="337"/>
                    </a:lnTo>
                    <a:lnTo>
                      <a:pt x="520" y="341"/>
                    </a:lnTo>
                    <a:lnTo>
                      <a:pt x="502" y="345"/>
                    </a:lnTo>
                    <a:lnTo>
                      <a:pt x="479" y="336"/>
                    </a:lnTo>
                    <a:lnTo>
                      <a:pt x="466" y="305"/>
                    </a:lnTo>
                    <a:lnTo>
                      <a:pt x="455" y="264"/>
                    </a:lnTo>
                    <a:lnTo>
                      <a:pt x="437" y="216"/>
                    </a:lnTo>
                    <a:lnTo>
                      <a:pt x="425" y="168"/>
                    </a:lnTo>
                    <a:lnTo>
                      <a:pt x="412" y="137"/>
                    </a:lnTo>
                    <a:lnTo>
                      <a:pt x="407" y="97"/>
                    </a:lnTo>
                    <a:lnTo>
                      <a:pt x="393" y="57"/>
                    </a:lnTo>
                    <a:lnTo>
                      <a:pt x="382" y="42"/>
                    </a:lnTo>
                    <a:lnTo>
                      <a:pt x="309" y="0"/>
                    </a:lnTo>
                    <a:lnTo>
                      <a:pt x="294" y="15"/>
                    </a:lnTo>
                    <a:lnTo>
                      <a:pt x="275" y="35"/>
                    </a:lnTo>
                    <a:lnTo>
                      <a:pt x="248" y="57"/>
                    </a:lnTo>
                    <a:lnTo>
                      <a:pt x="232" y="55"/>
                    </a:lnTo>
                    <a:lnTo>
                      <a:pt x="214" y="46"/>
                    </a:lnTo>
                    <a:lnTo>
                      <a:pt x="191" y="33"/>
                    </a:lnTo>
                    <a:lnTo>
                      <a:pt x="166" y="21"/>
                    </a:lnTo>
                    <a:lnTo>
                      <a:pt x="158" y="21"/>
                    </a:lnTo>
                    <a:lnTo>
                      <a:pt x="150" y="37"/>
                    </a:lnTo>
                    <a:lnTo>
                      <a:pt x="122" y="114"/>
                    </a:lnTo>
                    <a:lnTo>
                      <a:pt x="111" y="179"/>
                    </a:lnTo>
                    <a:lnTo>
                      <a:pt x="83" y="247"/>
                    </a:lnTo>
                    <a:lnTo>
                      <a:pt x="76" y="294"/>
                    </a:lnTo>
                    <a:lnTo>
                      <a:pt x="64" y="348"/>
                    </a:lnTo>
                    <a:lnTo>
                      <a:pt x="76" y="379"/>
                    </a:lnTo>
                    <a:lnTo>
                      <a:pt x="83" y="386"/>
                    </a:lnTo>
                    <a:lnTo>
                      <a:pt x="80" y="401"/>
                    </a:lnTo>
                    <a:lnTo>
                      <a:pt x="64" y="413"/>
                    </a:lnTo>
                    <a:lnTo>
                      <a:pt x="64" y="447"/>
                    </a:lnTo>
                    <a:lnTo>
                      <a:pt x="54" y="472"/>
                    </a:lnTo>
                    <a:lnTo>
                      <a:pt x="54" y="511"/>
                    </a:lnTo>
                    <a:lnTo>
                      <a:pt x="43" y="519"/>
                    </a:lnTo>
                    <a:lnTo>
                      <a:pt x="43" y="550"/>
                    </a:lnTo>
                    <a:lnTo>
                      <a:pt x="7" y="545"/>
                    </a:lnTo>
                    <a:lnTo>
                      <a:pt x="0" y="561"/>
                    </a:lnTo>
                    <a:lnTo>
                      <a:pt x="132" y="973"/>
                    </a:lnTo>
                    <a:lnTo>
                      <a:pt x="180" y="1021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 sz="3200"/>
              </a:p>
            </p:txBody>
          </p:sp>
          <p:sp>
            <p:nvSpPr>
              <p:cNvPr id="115" name="Freeform 114"/>
              <p:cNvSpPr>
                <a:spLocks/>
              </p:cNvSpPr>
              <p:nvPr/>
            </p:nvSpPr>
            <p:spPr bwMode="auto">
              <a:xfrm>
                <a:off x="6432550" y="1227138"/>
                <a:ext cx="703262" cy="517525"/>
              </a:xfrm>
              <a:custGeom>
                <a:avLst/>
                <a:gdLst/>
                <a:ahLst/>
                <a:cxnLst>
                  <a:cxn ang="0">
                    <a:pos x="56" y="749"/>
                  </a:cxn>
                  <a:cxn ang="0">
                    <a:pos x="88" y="710"/>
                  </a:cxn>
                  <a:cxn ang="0">
                    <a:pos x="118" y="683"/>
                  </a:cxn>
                  <a:cxn ang="0">
                    <a:pos x="118" y="657"/>
                  </a:cxn>
                  <a:cxn ang="0">
                    <a:pos x="80" y="563"/>
                  </a:cxn>
                  <a:cxn ang="0">
                    <a:pos x="171" y="528"/>
                  </a:cxn>
                  <a:cxn ang="0">
                    <a:pos x="260" y="528"/>
                  </a:cxn>
                  <a:cxn ang="0">
                    <a:pos x="313" y="528"/>
                  </a:cxn>
                  <a:cxn ang="0">
                    <a:pos x="364" y="513"/>
                  </a:cxn>
                  <a:cxn ang="0">
                    <a:pos x="457" y="460"/>
                  </a:cxn>
                  <a:cxn ang="0">
                    <a:pos x="510" y="428"/>
                  </a:cxn>
                  <a:cxn ang="0">
                    <a:pos x="510" y="389"/>
                  </a:cxn>
                  <a:cxn ang="0">
                    <a:pos x="510" y="350"/>
                  </a:cxn>
                  <a:cxn ang="0">
                    <a:pos x="485" y="334"/>
                  </a:cxn>
                  <a:cxn ang="0">
                    <a:pos x="470" y="306"/>
                  </a:cxn>
                  <a:cxn ang="0">
                    <a:pos x="538" y="245"/>
                  </a:cxn>
                  <a:cxn ang="0">
                    <a:pos x="564" y="178"/>
                  </a:cxn>
                  <a:cxn ang="0">
                    <a:pos x="637" y="84"/>
                  </a:cxn>
                  <a:cxn ang="0">
                    <a:pos x="718" y="46"/>
                  </a:cxn>
                  <a:cxn ang="0">
                    <a:pos x="810" y="14"/>
                  </a:cxn>
                  <a:cxn ang="0">
                    <a:pos x="896" y="31"/>
                  </a:cxn>
                  <a:cxn ang="0">
                    <a:pos x="909" y="93"/>
                  </a:cxn>
                  <a:cxn ang="0">
                    <a:pos x="941" y="135"/>
                  </a:cxn>
                  <a:cxn ang="0">
                    <a:pos x="941" y="188"/>
                  </a:cxn>
                  <a:cxn ang="0">
                    <a:pos x="957" y="266"/>
                  </a:cxn>
                  <a:cxn ang="0">
                    <a:pos x="994" y="322"/>
                  </a:cxn>
                  <a:cxn ang="0">
                    <a:pos x="1014" y="435"/>
                  </a:cxn>
                  <a:cxn ang="0">
                    <a:pos x="1036" y="490"/>
                  </a:cxn>
                  <a:cxn ang="0">
                    <a:pos x="1036" y="661"/>
                  </a:cxn>
                  <a:cxn ang="0">
                    <a:pos x="1055" y="804"/>
                  </a:cxn>
                  <a:cxn ang="0">
                    <a:pos x="1054" y="869"/>
                  </a:cxn>
                  <a:cxn ang="0">
                    <a:pos x="1025" y="940"/>
                  </a:cxn>
                  <a:cxn ang="0">
                    <a:pos x="1088" y="914"/>
                  </a:cxn>
                  <a:cxn ang="0">
                    <a:pos x="1134" y="880"/>
                  </a:cxn>
                  <a:cxn ang="0">
                    <a:pos x="1194" y="869"/>
                  </a:cxn>
                  <a:cxn ang="0">
                    <a:pos x="1237" y="843"/>
                  </a:cxn>
                  <a:cxn ang="0">
                    <a:pos x="1237" y="865"/>
                  </a:cxn>
                  <a:cxn ang="0">
                    <a:pos x="1284" y="832"/>
                  </a:cxn>
                  <a:cxn ang="0">
                    <a:pos x="1319" y="817"/>
                  </a:cxn>
                  <a:cxn ang="0">
                    <a:pos x="1284" y="865"/>
                  </a:cxn>
                  <a:cxn ang="0">
                    <a:pos x="1205" y="910"/>
                  </a:cxn>
                  <a:cxn ang="0">
                    <a:pos x="1134" y="953"/>
                  </a:cxn>
                  <a:cxn ang="0">
                    <a:pos x="1043" y="979"/>
                  </a:cxn>
                  <a:cxn ang="0">
                    <a:pos x="1005" y="940"/>
                  </a:cxn>
                  <a:cxn ang="0">
                    <a:pos x="993" y="905"/>
                  </a:cxn>
                  <a:cxn ang="0">
                    <a:pos x="848" y="869"/>
                  </a:cxn>
                  <a:cxn ang="0">
                    <a:pos x="846" y="832"/>
                  </a:cxn>
                  <a:cxn ang="0">
                    <a:pos x="815" y="821"/>
                  </a:cxn>
                  <a:cxn ang="0">
                    <a:pos x="771" y="762"/>
                  </a:cxn>
                  <a:cxn ang="0">
                    <a:pos x="14" y="858"/>
                  </a:cxn>
                </a:cxnLst>
                <a:rect l="0" t="0" r="r" b="b"/>
                <a:pathLst>
                  <a:path w="1329" h="979">
                    <a:moveTo>
                      <a:pt x="0" y="804"/>
                    </a:moveTo>
                    <a:lnTo>
                      <a:pt x="56" y="749"/>
                    </a:lnTo>
                    <a:lnTo>
                      <a:pt x="71" y="729"/>
                    </a:lnTo>
                    <a:lnTo>
                      <a:pt x="88" y="710"/>
                    </a:lnTo>
                    <a:lnTo>
                      <a:pt x="99" y="701"/>
                    </a:lnTo>
                    <a:lnTo>
                      <a:pt x="118" y="683"/>
                    </a:lnTo>
                    <a:lnTo>
                      <a:pt x="118" y="665"/>
                    </a:lnTo>
                    <a:lnTo>
                      <a:pt x="118" y="657"/>
                    </a:lnTo>
                    <a:lnTo>
                      <a:pt x="98" y="597"/>
                    </a:lnTo>
                    <a:lnTo>
                      <a:pt x="80" y="563"/>
                    </a:lnTo>
                    <a:lnTo>
                      <a:pt x="99" y="543"/>
                    </a:lnTo>
                    <a:lnTo>
                      <a:pt x="171" y="528"/>
                    </a:lnTo>
                    <a:lnTo>
                      <a:pt x="209" y="528"/>
                    </a:lnTo>
                    <a:lnTo>
                      <a:pt x="260" y="528"/>
                    </a:lnTo>
                    <a:lnTo>
                      <a:pt x="291" y="528"/>
                    </a:lnTo>
                    <a:lnTo>
                      <a:pt x="313" y="528"/>
                    </a:lnTo>
                    <a:lnTo>
                      <a:pt x="349" y="513"/>
                    </a:lnTo>
                    <a:lnTo>
                      <a:pt x="364" y="513"/>
                    </a:lnTo>
                    <a:lnTo>
                      <a:pt x="422" y="496"/>
                    </a:lnTo>
                    <a:lnTo>
                      <a:pt x="457" y="460"/>
                    </a:lnTo>
                    <a:lnTo>
                      <a:pt x="490" y="439"/>
                    </a:lnTo>
                    <a:lnTo>
                      <a:pt x="510" y="428"/>
                    </a:lnTo>
                    <a:lnTo>
                      <a:pt x="510" y="413"/>
                    </a:lnTo>
                    <a:lnTo>
                      <a:pt x="510" y="389"/>
                    </a:lnTo>
                    <a:lnTo>
                      <a:pt x="495" y="360"/>
                    </a:lnTo>
                    <a:lnTo>
                      <a:pt x="510" y="350"/>
                    </a:lnTo>
                    <a:lnTo>
                      <a:pt x="518" y="322"/>
                    </a:lnTo>
                    <a:lnTo>
                      <a:pt x="485" y="334"/>
                    </a:lnTo>
                    <a:lnTo>
                      <a:pt x="479" y="322"/>
                    </a:lnTo>
                    <a:lnTo>
                      <a:pt x="470" y="306"/>
                    </a:lnTo>
                    <a:lnTo>
                      <a:pt x="496" y="284"/>
                    </a:lnTo>
                    <a:lnTo>
                      <a:pt x="538" y="245"/>
                    </a:lnTo>
                    <a:lnTo>
                      <a:pt x="556" y="207"/>
                    </a:lnTo>
                    <a:lnTo>
                      <a:pt x="564" y="178"/>
                    </a:lnTo>
                    <a:lnTo>
                      <a:pt x="604" y="129"/>
                    </a:lnTo>
                    <a:lnTo>
                      <a:pt x="637" y="84"/>
                    </a:lnTo>
                    <a:lnTo>
                      <a:pt x="679" y="56"/>
                    </a:lnTo>
                    <a:lnTo>
                      <a:pt x="718" y="46"/>
                    </a:lnTo>
                    <a:lnTo>
                      <a:pt x="775" y="30"/>
                    </a:lnTo>
                    <a:lnTo>
                      <a:pt x="810" y="14"/>
                    </a:lnTo>
                    <a:lnTo>
                      <a:pt x="896" y="0"/>
                    </a:lnTo>
                    <a:lnTo>
                      <a:pt x="896" y="31"/>
                    </a:lnTo>
                    <a:lnTo>
                      <a:pt x="896" y="60"/>
                    </a:lnTo>
                    <a:lnTo>
                      <a:pt x="909" y="93"/>
                    </a:lnTo>
                    <a:lnTo>
                      <a:pt x="925" y="129"/>
                    </a:lnTo>
                    <a:lnTo>
                      <a:pt x="941" y="135"/>
                    </a:lnTo>
                    <a:lnTo>
                      <a:pt x="957" y="177"/>
                    </a:lnTo>
                    <a:lnTo>
                      <a:pt x="941" y="188"/>
                    </a:lnTo>
                    <a:lnTo>
                      <a:pt x="936" y="224"/>
                    </a:lnTo>
                    <a:lnTo>
                      <a:pt x="957" y="266"/>
                    </a:lnTo>
                    <a:lnTo>
                      <a:pt x="975" y="313"/>
                    </a:lnTo>
                    <a:lnTo>
                      <a:pt x="994" y="322"/>
                    </a:lnTo>
                    <a:lnTo>
                      <a:pt x="1004" y="385"/>
                    </a:lnTo>
                    <a:lnTo>
                      <a:pt x="1014" y="435"/>
                    </a:lnTo>
                    <a:lnTo>
                      <a:pt x="1036" y="483"/>
                    </a:lnTo>
                    <a:lnTo>
                      <a:pt x="1036" y="490"/>
                    </a:lnTo>
                    <a:lnTo>
                      <a:pt x="1036" y="560"/>
                    </a:lnTo>
                    <a:lnTo>
                      <a:pt x="1036" y="661"/>
                    </a:lnTo>
                    <a:lnTo>
                      <a:pt x="1055" y="767"/>
                    </a:lnTo>
                    <a:lnTo>
                      <a:pt x="1055" y="804"/>
                    </a:lnTo>
                    <a:lnTo>
                      <a:pt x="1080" y="835"/>
                    </a:lnTo>
                    <a:lnTo>
                      <a:pt x="1054" y="869"/>
                    </a:lnTo>
                    <a:lnTo>
                      <a:pt x="1062" y="889"/>
                    </a:lnTo>
                    <a:lnTo>
                      <a:pt x="1025" y="940"/>
                    </a:lnTo>
                    <a:lnTo>
                      <a:pt x="1058" y="926"/>
                    </a:lnTo>
                    <a:lnTo>
                      <a:pt x="1088" y="914"/>
                    </a:lnTo>
                    <a:lnTo>
                      <a:pt x="1122" y="894"/>
                    </a:lnTo>
                    <a:lnTo>
                      <a:pt x="1134" y="880"/>
                    </a:lnTo>
                    <a:lnTo>
                      <a:pt x="1166" y="873"/>
                    </a:lnTo>
                    <a:lnTo>
                      <a:pt x="1194" y="869"/>
                    </a:lnTo>
                    <a:lnTo>
                      <a:pt x="1205" y="861"/>
                    </a:lnTo>
                    <a:lnTo>
                      <a:pt x="1237" y="843"/>
                    </a:lnTo>
                    <a:lnTo>
                      <a:pt x="1265" y="811"/>
                    </a:lnTo>
                    <a:lnTo>
                      <a:pt x="1237" y="865"/>
                    </a:lnTo>
                    <a:lnTo>
                      <a:pt x="1265" y="854"/>
                    </a:lnTo>
                    <a:lnTo>
                      <a:pt x="1284" y="832"/>
                    </a:lnTo>
                    <a:lnTo>
                      <a:pt x="1297" y="826"/>
                    </a:lnTo>
                    <a:lnTo>
                      <a:pt x="1319" y="817"/>
                    </a:lnTo>
                    <a:lnTo>
                      <a:pt x="1329" y="817"/>
                    </a:lnTo>
                    <a:lnTo>
                      <a:pt x="1284" y="865"/>
                    </a:lnTo>
                    <a:lnTo>
                      <a:pt x="1237" y="896"/>
                    </a:lnTo>
                    <a:lnTo>
                      <a:pt x="1205" y="910"/>
                    </a:lnTo>
                    <a:lnTo>
                      <a:pt x="1176" y="940"/>
                    </a:lnTo>
                    <a:lnTo>
                      <a:pt x="1134" y="953"/>
                    </a:lnTo>
                    <a:lnTo>
                      <a:pt x="1082" y="966"/>
                    </a:lnTo>
                    <a:lnTo>
                      <a:pt x="1043" y="979"/>
                    </a:lnTo>
                    <a:lnTo>
                      <a:pt x="1012" y="964"/>
                    </a:lnTo>
                    <a:lnTo>
                      <a:pt x="1005" y="940"/>
                    </a:lnTo>
                    <a:lnTo>
                      <a:pt x="1005" y="921"/>
                    </a:lnTo>
                    <a:lnTo>
                      <a:pt x="993" y="905"/>
                    </a:lnTo>
                    <a:lnTo>
                      <a:pt x="922" y="883"/>
                    </a:lnTo>
                    <a:lnTo>
                      <a:pt x="848" y="869"/>
                    </a:lnTo>
                    <a:lnTo>
                      <a:pt x="862" y="843"/>
                    </a:lnTo>
                    <a:lnTo>
                      <a:pt x="846" y="832"/>
                    </a:lnTo>
                    <a:lnTo>
                      <a:pt x="830" y="830"/>
                    </a:lnTo>
                    <a:lnTo>
                      <a:pt x="815" y="821"/>
                    </a:lnTo>
                    <a:lnTo>
                      <a:pt x="794" y="786"/>
                    </a:lnTo>
                    <a:lnTo>
                      <a:pt x="771" y="762"/>
                    </a:lnTo>
                    <a:lnTo>
                      <a:pt x="726" y="729"/>
                    </a:lnTo>
                    <a:lnTo>
                      <a:pt x="14" y="858"/>
                    </a:lnTo>
                    <a:lnTo>
                      <a:pt x="0" y="804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 sz="3200"/>
              </a:p>
            </p:txBody>
          </p:sp>
          <p:sp>
            <p:nvSpPr>
              <p:cNvPr id="116" name="Freeform 115"/>
              <p:cNvSpPr>
                <a:spLocks/>
              </p:cNvSpPr>
              <p:nvPr/>
            </p:nvSpPr>
            <p:spPr bwMode="auto">
              <a:xfrm>
                <a:off x="6905625" y="1190625"/>
                <a:ext cx="163512" cy="295275"/>
              </a:xfrm>
              <a:custGeom>
                <a:avLst/>
                <a:gdLst/>
                <a:ahLst/>
                <a:cxnLst>
                  <a:cxn ang="0">
                    <a:pos x="0" y="128"/>
                  </a:cxn>
                  <a:cxn ang="0">
                    <a:pos x="13" y="161"/>
                  </a:cxn>
                  <a:cxn ang="0">
                    <a:pos x="29" y="197"/>
                  </a:cxn>
                  <a:cxn ang="0">
                    <a:pos x="45" y="203"/>
                  </a:cxn>
                  <a:cxn ang="0">
                    <a:pos x="61" y="245"/>
                  </a:cxn>
                  <a:cxn ang="0">
                    <a:pos x="45" y="256"/>
                  </a:cxn>
                  <a:cxn ang="0">
                    <a:pos x="40" y="292"/>
                  </a:cxn>
                  <a:cxn ang="0">
                    <a:pos x="61" y="334"/>
                  </a:cxn>
                  <a:cxn ang="0">
                    <a:pos x="79" y="381"/>
                  </a:cxn>
                  <a:cxn ang="0">
                    <a:pos x="98" y="390"/>
                  </a:cxn>
                  <a:cxn ang="0">
                    <a:pos x="108" y="453"/>
                  </a:cxn>
                  <a:cxn ang="0">
                    <a:pos x="118" y="503"/>
                  </a:cxn>
                  <a:cxn ang="0">
                    <a:pos x="140" y="551"/>
                  </a:cxn>
                  <a:cxn ang="0">
                    <a:pos x="140" y="558"/>
                  </a:cxn>
                  <a:cxn ang="0">
                    <a:pos x="263" y="543"/>
                  </a:cxn>
                  <a:cxn ang="0">
                    <a:pos x="248" y="503"/>
                  </a:cxn>
                  <a:cxn ang="0">
                    <a:pos x="254" y="453"/>
                  </a:cxn>
                  <a:cxn ang="0">
                    <a:pos x="248" y="390"/>
                  </a:cxn>
                  <a:cxn ang="0">
                    <a:pos x="241" y="334"/>
                  </a:cxn>
                  <a:cxn ang="0">
                    <a:pos x="259" y="249"/>
                  </a:cxn>
                  <a:cxn ang="0">
                    <a:pos x="263" y="181"/>
                  </a:cxn>
                  <a:cxn ang="0">
                    <a:pos x="309" y="139"/>
                  </a:cxn>
                  <a:cxn ang="0">
                    <a:pos x="309" y="120"/>
                  </a:cxn>
                  <a:cxn ang="0">
                    <a:pos x="294" y="99"/>
                  </a:cxn>
                  <a:cxn ang="0">
                    <a:pos x="294" y="68"/>
                  </a:cxn>
                  <a:cxn ang="0">
                    <a:pos x="294" y="23"/>
                  </a:cxn>
                  <a:cxn ang="0">
                    <a:pos x="276" y="0"/>
                  </a:cxn>
                  <a:cxn ang="0">
                    <a:pos x="237" y="16"/>
                  </a:cxn>
                  <a:cxn ang="0">
                    <a:pos x="197" y="25"/>
                  </a:cxn>
                  <a:cxn ang="0">
                    <a:pos x="120" y="41"/>
                  </a:cxn>
                  <a:cxn ang="0">
                    <a:pos x="83" y="46"/>
                  </a:cxn>
                  <a:cxn ang="0">
                    <a:pos x="30" y="68"/>
                  </a:cxn>
                  <a:cxn ang="0">
                    <a:pos x="0" y="68"/>
                  </a:cxn>
                  <a:cxn ang="0">
                    <a:pos x="0" y="99"/>
                  </a:cxn>
                  <a:cxn ang="0">
                    <a:pos x="0" y="128"/>
                  </a:cxn>
                </a:cxnLst>
                <a:rect l="0" t="0" r="r" b="b"/>
                <a:pathLst>
                  <a:path w="309" h="558">
                    <a:moveTo>
                      <a:pt x="0" y="128"/>
                    </a:moveTo>
                    <a:lnTo>
                      <a:pt x="13" y="161"/>
                    </a:lnTo>
                    <a:lnTo>
                      <a:pt x="29" y="197"/>
                    </a:lnTo>
                    <a:lnTo>
                      <a:pt x="45" y="203"/>
                    </a:lnTo>
                    <a:lnTo>
                      <a:pt x="61" y="245"/>
                    </a:lnTo>
                    <a:lnTo>
                      <a:pt x="45" y="256"/>
                    </a:lnTo>
                    <a:lnTo>
                      <a:pt x="40" y="292"/>
                    </a:lnTo>
                    <a:lnTo>
                      <a:pt x="61" y="334"/>
                    </a:lnTo>
                    <a:lnTo>
                      <a:pt x="79" y="381"/>
                    </a:lnTo>
                    <a:lnTo>
                      <a:pt x="98" y="390"/>
                    </a:lnTo>
                    <a:lnTo>
                      <a:pt x="108" y="453"/>
                    </a:lnTo>
                    <a:lnTo>
                      <a:pt x="118" y="503"/>
                    </a:lnTo>
                    <a:lnTo>
                      <a:pt x="140" y="551"/>
                    </a:lnTo>
                    <a:lnTo>
                      <a:pt x="140" y="558"/>
                    </a:lnTo>
                    <a:lnTo>
                      <a:pt x="263" y="543"/>
                    </a:lnTo>
                    <a:lnTo>
                      <a:pt x="248" y="503"/>
                    </a:lnTo>
                    <a:lnTo>
                      <a:pt x="254" y="453"/>
                    </a:lnTo>
                    <a:lnTo>
                      <a:pt x="248" y="390"/>
                    </a:lnTo>
                    <a:lnTo>
                      <a:pt x="241" y="334"/>
                    </a:lnTo>
                    <a:lnTo>
                      <a:pt x="259" y="249"/>
                    </a:lnTo>
                    <a:lnTo>
                      <a:pt x="263" y="181"/>
                    </a:lnTo>
                    <a:lnTo>
                      <a:pt x="309" y="139"/>
                    </a:lnTo>
                    <a:lnTo>
                      <a:pt x="309" y="120"/>
                    </a:lnTo>
                    <a:lnTo>
                      <a:pt x="294" y="99"/>
                    </a:lnTo>
                    <a:lnTo>
                      <a:pt x="294" y="68"/>
                    </a:lnTo>
                    <a:lnTo>
                      <a:pt x="294" y="23"/>
                    </a:lnTo>
                    <a:lnTo>
                      <a:pt x="276" y="0"/>
                    </a:lnTo>
                    <a:lnTo>
                      <a:pt x="237" y="16"/>
                    </a:lnTo>
                    <a:lnTo>
                      <a:pt x="197" y="25"/>
                    </a:lnTo>
                    <a:lnTo>
                      <a:pt x="120" y="41"/>
                    </a:lnTo>
                    <a:lnTo>
                      <a:pt x="83" y="46"/>
                    </a:lnTo>
                    <a:lnTo>
                      <a:pt x="30" y="68"/>
                    </a:lnTo>
                    <a:lnTo>
                      <a:pt x="0" y="68"/>
                    </a:lnTo>
                    <a:lnTo>
                      <a:pt x="0" y="99"/>
                    </a:lnTo>
                    <a:lnTo>
                      <a:pt x="0" y="128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 sz="3200"/>
              </a:p>
            </p:txBody>
          </p:sp>
          <p:sp>
            <p:nvSpPr>
              <p:cNvPr id="117" name="Freeform 116"/>
              <p:cNvSpPr>
                <a:spLocks/>
              </p:cNvSpPr>
              <p:nvPr/>
            </p:nvSpPr>
            <p:spPr bwMode="auto">
              <a:xfrm>
                <a:off x="7034213" y="1154113"/>
                <a:ext cx="144462" cy="323850"/>
              </a:xfrm>
              <a:custGeom>
                <a:avLst/>
                <a:gdLst/>
                <a:ahLst/>
                <a:cxnLst>
                  <a:cxn ang="0">
                    <a:pos x="100" y="0"/>
                  </a:cxn>
                  <a:cxn ang="0">
                    <a:pos x="76" y="7"/>
                  </a:cxn>
                  <a:cxn ang="0">
                    <a:pos x="51" y="7"/>
                  </a:cxn>
                  <a:cxn ang="0">
                    <a:pos x="51" y="34"/>
                  </a:cxn>
                  <a:cxn ang="0">
                    <a:pos x="46" y="54"/>
                  </a:cxn>
                  <a:cxn ang="0">
                    <a:pos x="35" y="70"/>
                  </a:cxn>
                  <a:cxn ang="0">
                    <a:pos x="53" y="93"/>
                  </a:cxn>
                  <a:cxn ang="0">
                    <a:pos x="53" y="138"/>
                  </a:cxn>
                  <a:cxn ang="0">
                    <a:pos x="53" y="169"/>
                  </a:cxn>
                  <a:cxn ang="0">
                    <a:pos x="68" y="190"/>
                  </a:cxn>
                  <a:cxn ang="0">
                    <a:pos x="68" y="209"/>
                  </a:cxn>
                  <a:cxn ang="0">
                    <a:pos x="22" y="251"/>
                  </a:cxn>
                  <a:cxn ang="0">
                    <a:pos x="18" y="319"/>
                  </a:cxn>
                  <a:cxn ang="0">
                    <a:pos x="0" y="404"/>
                  </a:cxn>
                  <a:cxn ang="0">
                    <a:pos x="7" y="460"/>
                  </a:cxn>
                  <a:cxn ang="0">
                    <a:pos x="13" y="523"/>
                  </a:cxn>
                  <a:cxn ang="0">
                    <a:pos x="7" y="573"/>
                  </a:cxn>
                  <a:cxn ang="0">
                    <a:pos x="22" y="613"/>
                  </a:cxn>
                  <a:cxn ang="0">
                    <a:pos x="221" y="565"/>
                  </a:cxn>
                  <a:cxn ang="0">
                    <a:pos x="232" y="530"/>
                  </a:cxn>
                  <a:cxn ang="0">
                    <a:pos x="271" y="517"/>
                  </a:cxn>
                  <a:cxn ang="0">
                    <a:pos x="266" y="505"/>
                  </a:cxn>
                  <a:cxn ang="0">
                    <a:pos x="275" y="456"/>
                  </a:cxn>
                  <a:cxn ang="0">
                    <a:pos x="275" y="456"/>
                  </a:cxn>
                  <a:cxn ang="0">
                    <a:pos x="232" y="412"/>
                  </a:cxn>
                  <a:cxn ang="0">
                    <a:pos x="100" y="0"/>
                  </a:cxn>
                </a:cxnLst>
                <a:rect l="0" t="0" r="r" b="b"/>
                <a:pathLst>
                  <a:path w="275" h="613">
                    <a:moveTo>
                      <a:pt x="100" y="0"/>
                    </a:moveTo>
                    <a:lnTo>
                      <a:pt x="76" y="7"/>
                    </a:lnTo>
                    <a:lnTo>
                      <a:pt x="51" y="7"/>
                    </a:lnTo>
                    <a:lnTo>
                      <a:pt x="51" y="34"/>
                    </a:lnTo>
                    <a:lnTo>
                      <a:pt x="46" y="54"/>
                    </a:lnTo>
                    <a:lnTo>
                      <a:pt x="35" y="70"/>
                    </a:lnTo>
                    <a:lnTo>
                      <a:pt x="53" y="93"/>
                    </a:lnTo>
                    <a:lnTo>
                      <a:pt x="53" y="138"/>
                    </a:lnTo>
                    <a:lnTo>
                      <a:pt x="53" y="169"/>
                    </a:lnTo>
                    <a:lnTo>
                      <a:pt x="68" y="190"/>
                    </a:lnTo>
                    <a:lnTo>
                      <a:pt x="68" y="209"/>
                    </a:lnTo>
                    <a:lnTo>
                      <a:pt x="22" y="251"/>
                    </a:lnTo>
                    <a:lnTo>
                      <a:pt x="18" y="319"/>
                    </a:lnTo>
                    <a:lnTo>
                      <a:pt x="0" y="404"/>
                    </a:lnTo>
                    <a:lnTo>
                      <a:pt x="7" y="460"/>
                    </a:lnTo>
                    <a:lnTo>
                      <a:pt x="13" y="523"/>
                    </a:lnTo>
                    <a:lnTo>
                      <a:pt x="7" y="573"/>
                    </a:lnTo>
                    <a:lnTo>
                      <a:pt x="22" y="613"/>
                    </a:lnTo>
                    <a:lnTo>
                      <a:pt x="221" y="565"/>
                    </a:lnTo>
                    <a:lnTo>
                      <a:pt x="232" y="530"/>
                    </a:lnTo>
                    <a:lnTo>
                      <a:pt x="271" y="517"/>
                    </a:lnTo>
                    <a:lnTo>
                      <a:pt x="266" y="505"/>
                    </a:lnTo>
                    <a:lnTo>
                      <a:pt x="275" y="456"/>
                    </a:lnTo>
                    <a:lnTo>
                      <a:pt x="275" y="456"/>
                    </a:lnTo>
                    <a:lnTo>
                      <a:pt x="232" y="412"/>
                    </a:lnTo>
                    <a:lnTo>
                      <a:pt x="10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 sz="3200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6980238" y="1546225"/>
                <a:ext cx="163512" cy="150812"/>
              </a:xfrm>
              <a:custGeom>
                <a:avLst/>
                <a:gdLst/>
                <a:ahLst/>
                <a:cxnLst>
                  <a:cxn ang="0">
                    <a:pos x="19" y="163"/>
                  </a:cxn>
                  <a:cxn ang="0">
                    <a:pos x="19" y="200"/>
                  </a:cxn>
                  <a:cxn ang="0">
                    <a:pos x="44" y="231"/>
                  </a:cxn>
                  <a:cxn ang="0">
                    <a:pos x="18" y="265"/>
                  </a:cxn>
                  <a:cxn ang="0">
                    <a:pos x="26" y="285"/>
                  </a:cxn>
                  <a:cxn ang="0">
                    <a:pos x="48" y="275"/>
                  </a:cxn>
                  <a:cxn ang="0">
                    <a:pos x="72" y="253"/>
                  </a:cxn>
                  <a:cxn ang="0">
                    <a:pos x="80" y="243"/>
                  </a:cxn>
                  <a:cxn ang="0">
                    <a:pos x="109" y="215"/>
                  </a:cxn>
                  <a:cxn ang="0">
                    <a:pos x="136" y="199"/>
                  </a:cxn>
                  <a:cxn ang="0">
                    <a:pos x="183" y="199"/>
                  </a:cxn>
                  <a:cxn ang="0">
                    <a:pos x="201" y="188"/>
                  </a:cxn>
                  <a:cxn ang="0">
                    <a:pos x="216" y="178"/>
                  </a:cxn>
                  <a:cxn ang="0">
                    <a:pos x="238" y="167"/>
                  </a:cxn>
                  <a:cxn ang="0">
                    <a:pos x="272" y="157"/>
                  </a:cxn>
                  <a:cxn ang="0">
                    <a:pos x="298" y="153"/>
                  </a:cxn>
                  <a:cxn ang="0">
                    <a:pos x="309" y="145"/>
                  </a:cxn>
                  <a:cxn ang="0">
                    <a:pos x="277" y="0"/>
                  </a:cxn>
                  <a:cxn ang="0">
                    <a:pos x="132" y="28"/>
                  </a:cxn>
                  <a:cxn ang="0">
                    <a:pos x="0" y="53"/>
                  </a:cxn>
                  <a:cxn ang="0">
                    <a:pos x="0" y="57"/>
                  </a:cxn>
                  <a:cxn ang="0">
                    <a:pos x="19" y="163"/>
                  </a:cxn>
                </a:cxnLst>
                <a:rect l="0" t="0" r="r" b="b"/>
                <a:pathLst>
                  <a:path w="309" h="285">
                    <a:moveTo>
                      <a:pt x="19" y="163"/>
                    </a:moveTo>
                    <a:lnTo>
                      <a:pt x="19" y="200"/>
                    </a:lnTo>
                    <a:lnTo>
                      <a:pt x="44" y="231"/>
                    </a:lnTo>
                    <a:lnTo>
                      <a:pt x="18" y="265"/>
                    </a:lnTo>
                    <a:lnTo>
                      <a:pt x="26" y="285"/>
                    </a:lnTo>
                    <a:lnTo>
                      <a:pt x="48" y="275"/>
                    </a:lnTo>
                    <a:lnTo>
                      <a:pt x="72" y="253"/>
                    </a:lnTo>
                    <a:lnTo>
                      <a:pt x="80" y="243"/>
                    </a:lnTo>
                    <a:lnTo>
                      <a:pt x="109" y="215"/>
                    </a:lnTo>
                    <a:lnTo>
                      <a:pt x="136" y="199"/>
                    </a:lnTo>
                    <a:lnTo>
                      <a:pt x="183" y="199"/>
                    </a:lnTo>
                    <a:lnTo>
                      <a:pt x="201" y="188"/>
                    </a:lnTo>
                    <a:lnTo>
                      <a:pt x="216" y="178"/>
                    </a:lnTo>
                    <a:lnTo>
                      <a:pt x="238" y="167"/>
                    </a:lnTo>
                    <a:lnTo>
                      <a:pt x="272" y="157"/>
                    </a:lnTo>
                    <a:lnTo>
                      <a:pt x="298" y="153"/>
                    </a:lnTo>
                    <a:lnTo>
                      <a:pt x="309" y="145"/>
                    </a:lnTo>
                    <a:lnTo>
                      <a:pt x="277" y="0"/>
                    </a:lnTo>
                    <a:lnTo>
                      <a:pt x="132" y="28"/>
                    </a:lnTo>
                    <a:lnTo>
                      <a:pt x="0" y="53"/>
                    </a:lnTo>
                    <a:lnTo>
                      <a:pt x="0" y="57"/>
                    </a:lnTo>
                    <a:lnTo>
                      <a:pt x="19" y="163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 sz="3200"/>
              </a:p>
            </p:txBody>
          </p:sp>
          <p:sp>
            <p:nvSpPr>
              <p:cNvPr id="119" name="Freeform 118"/>
              <p:cNvSpPr>
                <a:spLocks/>
              </p:cNvSpPr>
              <p:nvPr/>
            </p:nvSpPr>
            <p:spPr bwMode="auto">
              <a:xfrm>
                <a:off x="7126288" y="1535113"/>
                <a:ext cx="69850" cy="87312"/>
              </a:xfrm>
              <a:custGeom>
                <a:avLst/>
                <a:gdLst/>
                <a:ahLst/>
                <a:cxnLst>
                  <a:cxn ang="0">
                    <a:pos x="122" y="76"/>
                  </a:cxn>
                  <a:cxn ang="0">
                    <a:pos x="117" y="69"/>
                  </a:cxn>
                  <a:cxn ang="0">
                    <a:pos x="109" y="62"/>
                  </a:cxn>
                  <a:cxn ang="0">
                    <a:pos x="95" y="55"/>
                  </a:cxn>
                  <a:cxn ang="0">
                    <a:pos x="89" y="51"/>
                  </a:cxn>
                  <a:cxn ang="0">
                    <a:pos x="82" y="37"/>
                  </a:cxn>
                  <a:cxn ang="0">
                    <a:pos x="68" y="22"/>
                  </a:cxn>
                  <a:cxn ang="0">
                    <a:pos x="54" y="0"/>
                  </a:cxn>
                  <a:cxn ang="0">
                    <a:pos x="0" y="22"/>
                  </a:cxn>
                  <a:cxn ang="0">
                    <a:pos x="32" y="167"/>
                  </a:cxn>
                  <a:cxn ang="0">
                    <a:pos x="43" y="157"/>
                  </a:cxn>
                  <a:cxn ang="0">
                    <a:pos x="52" y="151"/>
                  </a:cxn>
                  <a:cxn ang="0">
                    <a:pos x="71" y="140"/>
                  </a:cxn>
                  <a:cxn ang="0">
                    <a:pos x="71" y="126"/>
                  </a:cxn>
                  <a:cxn ang="0">
                    <a:pos x="71" y="119"/>
                  </a:cxn>
                  <a:cxn ang="0">
                    <a:pos x="71" y="104"/>
                  </a:cxn>
                  <a:cxn ang="0">
                    <a:pos x="71" y="92"/>
                  </a:cxn>
                  <a:cxn ang="0">
                    <a:pos x="71" y="79"/>
                  </a:cxn>
                  <a:cxn ang="0">
                    <a:pos x="71" y="74"/>
                  </a:cxn>
                  <a:cxn ang="0">
                    <a:pos x="78" y="69"/>
                  </a:cxn>
                  <a:cxn ang="0">
                    <a:pos x="86" y="69"/>
                  </a:cxn>
                  <a:cxn ang="0">
                    <a:pos x="99" y="74"/>
                  </a:cxn>
                  <a:cxn ang="0">
                    <a:pos x="103" y="83"/>
                  </a:cxn>
                  <a:cxn ang="0">
                    <a:pos x="110" y="105"/>
                  </a:cxn>
                  <a:cxn ang="0">
                    <a:pos x="110" y="110"/>
                  </a:cxn>
                  <a:cxn ang="0">
                    <a:pos x="120" y="118"/>
                  </a:cxn>
                  <a:cxn ang="0">
                    <a:pos x="127" y="110"/>
                  </a:cxn>
                  <a:cxn ang="0">
                    <a:pos x="129" y="105"/>
                  </a:cxn>
                  <a:cxn ang="0">
                    <a:pos x="131" y="101"/>
                  </a:cxn>
                  <a:cxn ang="0">
                    <a:pos x="122" y="76"/>
                  </a:cxn>
                </a:cxnLst>
                <a:rect l="0" t="0" r="r" b="b"/>
                <a:pathLst>
                  <a:path w="131" h="167">
                    <a:moveTo>
                      <a:pt x="122" y="76"/>
                    </a:moveTo>
                    <a:lnTo>
                      <a:pt x="117" y="69"/>
                    </a:lnTo>
                    <a:lnTo>
                      <a:pt x="109" y="62"/>
                    </a:lnTo>
                    <a:lnTo>
                      <a:pt x="95" y="55"/>
                    </a:lnTo>
                    <a:lnTo>
                      <a:pt x="89" y="51"/>
                    </a:lnTo>
                    <a:lnTo>
                      <a:pt x="82" y="37"/>
                    </a:lnTo>
                    <a:lnTo>
                      <a:pt x="68" y="22"/>
                    </a:lnTo>
                    <a:lnTo>
                      <a:pt x="54" y="0"/>
                    </a:lnTo>
                    <a:lnTo>
                      <a:pt x="0" y="22"/>
                    </a:lnTo>
                    <a:lnTo>
                      <a:pt x="32" y="167"/>
                    </a:lnTo>
                    <a:lnTo>
                      <a:pt x="43" y="157"/>
                    </a:lnTo>
                    <a:lnTo>
                      <a:pt x="52" y="151"/>
                    </a:lnTo>
                    <a:lnTo>
                      <a:pt x="71" y="140"/>
                    </a:lnTo>
                    <a:lnTo>
                      <a:pt x="71" y="126"/>
                    </a:lnTo>
                    <a:lnTo>
                      <a:pt x="71" y="119"/>
                    </a:lnTo>
                    <a:lnTo>
                      <a:pt x="71" y="104"/>
                    </a:lnTo>
                    <a:lnTo>
                      <a:pt x="71" y="92"/>
                    </a:lnTo>
                    <a:lnTo>
                      <a:pt x="71" y="79"/>
                    </a:lnTo>
                    <a:lnTo>
                      <a:pt x="71" y="74"/>
                    </a:lnTo>
                    <a:lnTo>
                      <a:pt x="78" y="69"/>
                    </a:lnTo>
                    <a:lnTo>
                      <a:pt x="86" y="69"/>
                    </a:lnTo>
                    <a:lnTo>
                      <a:pt x="99" y="74"/>
                    </a:lnTo>
                    <a:lnTo>
                      <a:pt x="103" y="83"/>
                    </a:lnTo>
                    <a:lnTo>
                      <a:pt x="110" y="105"/>
                    </a:lnTo>
                    <a:lnTo>
                      <a:pt x="110" y="110"/>
                    </a:lnTo>
                    <a:lnTo>
                      <a:pt x="120" y="118"/>
                    </a:lnTo>
                    <a:lnTo>
                      <a:pt x="127" y="110"/>
                    </a:lnTo>
                    <a:lnTo>
                      <a:pt x="129" y="105"/>
                    </a:lnTo>
                    <a:lnTo>
                      <a:pt x="131" y="101"/>
                    </a:lnTo>
                    <a:lnTo>
                      <a:pt x="122" y="76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 sz="3200"/>
              </a:p>
            </p:txBody>
          </p:sp>
          <p:sp>
            <p:nvSpPr>
              <p:cNvPr id="120" name="Freeform 119"/>
              <p:cNvSpPr>
                <a:spLocks/>
              </p:cNvSpPr>
              <p:nvPr/>
            </p:nvSpPr>
            <p:spPr bwMode="auto">
              <a:xfrm>
                <a:off x="6980238" y="1427163"/>
                <a:ext cx="314325" cy="161925"/>
              </a:xfrm>
              <a:custGeom>
                <a:avLst/>
                <a:gdLst/>
                <a:ahLst/>
                <a:cxnLst>
                  <a:cxn ang="0">
                    <a:pos x="576" y="181"/>
                  </a:cxn>
                  <a:cxn ang="0">
                    <a:pos x="556" y="161"/>
                  </a:cxn>
                  <a:cxn ang="0">
                    <a:pos x="530" y="142"/>
                  </a:cxn>
                  <a:cxn ang="0">
                    <a:pos x="534" y="159"/>
                  </a:cxn>
                  <a:cxn ang="0">
                    <a:pos x="558" y="192"/>
                  </a:cxn>
                  <a:cxn ang="0">
                    <a:pos x="523" y="203"/>
                  </a:cxn>
                  <a:cxn ang="0">
                    <a:pos x="478" y="207"/>
                  </a:cxn>
                  <a:cxn ang="0">
                    <a:pos x="466" y="193"/>
                  </a:cxn>
                  <a:cxn ang="0">
                    <a:pos x="444" y="177"/>
                  </a:cxn>
                  <a:cxn ang="0">
                    <a:pos x="444" y="149"/>
                  </a:cxn>
                  <a:cxn ang="0">
                    <a:pos x="401" y="120"/>
                  </a:cxn>
                  <a:cxn ang="0">
                    <a:pos x="376" y="120"/>
                  </a:cxn>
                  <a:cxn ang="0">
                    <a:pos x="372" y="92"/>
                  </a:cxn>
                  <a:cxn ang="0">
                    <a:pos x="391" y="70"/>
                  </a:cxn>
                  <a:cxn ang="0">
                    <a:pos x="417" y="52"/>
                  </a:cxn>
                  <a:cxn ang="0">
                    <a:pos x="415" y="36"/>
                  </a:cxn>
                  <a:cxn ang="0">
                    <a:pos x="394" y="36"/>
                  </a:cxn>
                  <a:cxn ang="0">
                    <a:pos x="372" y="0"/>
                  </a:cxn>
                  <a:cxn ang="0">
                    <a:pos x="322" y="48"/>
                  </a:cxn>
                  <a:cxn ang="0">
                    <a:pos x="0" y="111"/>
                  </a:cxn>
                  <a:cxn ang="0">
                    <a:pos x="0" y="278"/>
                  </a:cxn>
                  <a:cxn ang="0">
                    <a:pos x="277" y="225"/>
                  </a:cxn>
                  <a:cxn ang="0">
                    <a:pos x="345" y="225"/>
                  </a:cxn>
                  <a:cxn ang="0">
                    <a:pos x="366" y="254"/>
                  </a:cxn>
                  <a:cxn ang="0">
                    <a:pos x="386" y="265"/>
                  </a:cxn>
                  <a:cxn ang="0">
                    <a:pos x="399" y="279"/>
                  </a:cxn>
                  <a:cxn ang="0">
                    <a:pos x="408" y="306"/>
                  </a:cxn>
                  <a:cxn ang="0">
                    <a:pos x="422" y="306"/>
                  </a:cxn>
                  <a:cxn ang="0">
                    <a:pos x="435" y="274"/>
                  </a:cxn>
                  <a:cxn ang="0">
                    <a:pos x="453" y="247"/>
                  </a:cxn>
                  <a:cxn ang="0">
                    <a:pos x="473" y="252"/>
                  </a:cxn>
                  <a:cxn ang="0">
                    <a:pos x="477" y="281"/>
                  </a:cxn>
                  <a:cxn ang="0">
                    <a:pos x="503" y="256"/>
                  </a:cxn>
                  <a:cxn ang="0">
                    <a:pos x="519" y="247"/>
                  </a:cxn>
                  <a:cxn ang="0">
                    <a:pos x="553" y="239"/>
                  </a:cxn>
                  <a:cxn ang="0">
                    <a:pos x="581" y="221"/>
                  </a:cxn>
                  <a:cxn ang="0">
                    <a:pos x="595" y="199"/>
                  </a:cxn>
                </a:cxnLst>
                <a:rect l="0" t="0" r="r" b="b"/>
                <a:pathLst>
                  <a:path w="595" h="306">
                    <a:moveTo>
                      <a:pt x="587" y="192"/>
                    </a:moveTo>
                    <a:lnTo>
                      <a:pt x="576" y="181"/>
                    </a:lnTo>
                    <a:lnTo>
                      <a:pt x="569" y="172"/>
                    </a:lnTo>
                    <a:lnTo>
                      <a:pt x="556" y="161"/>
                    </a:lnTo>
                    <a:lnTo>
                      <a:pt x="538" y="149"/>
                    </a:lnTo>
                    <a:lnTo>
                      <a:pt x="530" y="142"/>
                    </a:lnTo>
                    <a:lnTo>
                      <a:pt x="527" y="150"/>
                    </a:lnTo>
                    <a:lnTo>
                      <a:pt x="534" y="159"/>
                    </a:lnTo>
                    <a:lnTo>
                      <a:pt x="548" y="179"/>
                    </a:lnTo>
                    <a:lnTo>
                      <a:pt x="558" y="192"/>
                    </a:lnTo>
                    <a:lnTo>
                      <a:pt x="545" y="203"/>
                    </a:lnTo>
                    <a:lnTo>
                      <a:pt x="523" y="203"/>
                    </a:lnTo>
                    <a:lnTo>
                      <a:pt x="488" y="217"/>
                    </a:lnTo>
                    <a:lnTo>
                      <a:pt x="478" y="207"/>
                    </a:lnTo>
                    <a:lnTo>
                      <a:pt x="474" y="199"/>
                    </a:lnTo>
                    <a:lnTo>
                      <a:pt x="466" y="193"/>
                    </a:lnTo>
                    <a:lnTo>
                      <a:pt x="455" y="184"/>
                    </a:lnTo>
                    <a:lnTo>
                      <a:pt x="444" y="177"/>
                    </a:lnTo>
                    <a:lnTo>
                      <a:pt x="452" y="164"/>
                    </a:lnTo>
                    <a:lnTo>
                      <a:pt x="444" y="149"/>
                    </a:lnTo>
                    <a:lnTo>
                      <a:pt x="426" y="134"/>
                    </a:lnTo>
                    <a:lnTo>
                      <a:pt x="401" y="120"/>
                    </a:lnTo>
                    <a:lnTo>
                      <a:pt x="387" y="124"/>
                    </a:lnTo>
                    <a:lnTo>
                      <a:pt x="376" y="120"/>
                    </a:lnTo>
                    <a:lnTo>
                      <a:pt x="372" y="111"/>
                    </a:lnTo>
                    <a:lnTo>
                      <a:pt x="372" y="92"/>
                    </a:lnTo>
                    <a:lnTo>
                      <a:pt x="380" y="78"/>
                    </a:lnTo>
                    <a:lnTo>
                      <a:pt x="391" y="70"/>
                    </a:lnTo>
                    <a:lnTo>
                      <a:pt x="404" y="60"/>
                    </a:lnTo>
                    <a:lnTo>
                      <a:pt x="417" y="52"/>
                    </a:lnTo>
                    <a:lnTo>
                      <a:pt x="422" y="42"/>
                    </a:lnTo>
                    <a:lnTo>
                      <a:pt x="415" y="36"/>
                    </a:lnTo>
                    <a:lnTo>
                      <a:pt x="402" y="36"/>
                    </a:lnTo>
                    <a:lnTo>
                      <a:pt x="394" y="36"/>
                    </a:lnTo>
                    <a:lnTo>
                      <a:pt x="381" y="17"/>
                    </a:lnTo>
                    <a:lnTo>
                      <a:pt x="372" y="0"/>
                    </a:lnTo>
                    <a:lnTo>
                      <a:pt x="333" y="13"/>
                    </a:lnTo>
                    <a:lnTo>
                      <a:pt x="322" y="48"/>
                    </a:lnTo>
                    <a:lnTo>
                      <a:pt x="123" y="96"/>
                    </a:lnTo>
                    <a:lnTo>
                      <a:pt x="0" y="111"/>
                    </a:lnTo>
                    <a:lnTo>
                      <a:pt x="0" y="181"/>
                    </a:lnTo>
                    <a:lnTo>
                      <a:pt x="0" y="278"/>
                    </a:lnTo>
                    <a:lnTo>
                      <a:pt x="132" y="253"/>
                    </a:lnTo>
                    <a:lnTo>
                      <a:pt x="277" y="225"/>
                    </a:lnTo>
                    <a:lnTo>
                      <a:pt x="331" y="203"/>
                    </a:lnTo>
                    <a:lnTo>
                      <a:pt x="345" y="225"/>
                    </a:lnTo>
                    <a:lnTo>
                      <a:pt x="359" y="240"/>
                    </a:lnTo>
                    <a:lnTo>
                      <a:pt x="366" y="254"/>
                    </a:lnTo>
                    <a:lnTo>
                      <a:pt x="372" y="258"/>
                    </a:lnTo>
                    <a:lnTo>
                      <a:pt x="386" y="265"/>
                    </a:lnTo>
                    <a:lnTo>
                      <a:pt x="394" y="272"/>
                    </a:lnTo>
                    <a:lnTo>
                      <a:pt x="399" y="279"/>
                    </a:lnTo>
                    <a:lnTo>
                      <a:pt x="408" y="304"/>
                    </a:lnTo>
                    <a:lnTo>
                      <a:pt x="408" y="306"/>
                    </a:lnTo>
                    <a:lnTo>
                      <a:pt x="415" y="306"/>
                    </a:lnTo>
                    <a:lnTo>
                      <a:pt x="422" y="306"/>
                    </a:lnTo>
                    <a:lnTo>
                      <a:pt x="435" y="292"/>
                    </a:lnTo>
                    <a:lnTo>
                      <a:pt x="435" y="274"/>
                    </a:lnTo>
                    <a:lnTo>
                      <a:pt x="448" y="258"/>
                    </a:lnTo>
                    <a:lnTo>
                      <a:pt x="453" y="247"/>
                    </a:lnTo>
                    <a:lnTo>
                      <a:pt x="465" y="239"/>
                    </a:lnTo>
                    <a:lnTo>
                      <a:pt x="473" y="252"/>
                    </a:lnTo>
                    <a:lnTo>
                      <a:pt x="477" y="272"/>
                    </a:lnTo>
                    <a:lnTo>
                      <a:pt x="477" y="281"/>
                    </a:lnTo>
                    <a:lnTo>
                      <a:pt x="494" y="272"/>
                    </a:lnTo>
                    <a:lnTo>
                      <a:pt x="503" y="256"/>
                    </a:lnTo>
                    <a:lnTo>
                      <a:pt x="503" y="247"/>
                    </a:lnTo>
                    <a:lnTo>
                      <a:pt x="519" y="247"/>
                    </a:lnTo>
                    <a:lnTo>
                      <a:pt x="533" y="239"/>
                    </a:lnTo>
                    <a:lnTo>
                      <a:pt x="553" y="239"/>
                    </a:lnTo>
                    <a:lnTo>
                      <a:pt x="565" y="225"/>
                    </a:lnTo>
                    <a:lnTo>
                      <a:pt x="581" y="221"/>
                    </a:lnTo>
                    <a:lnTo>
                      <a:pt x="592" y="213"/>
                    </a:lnTo>
                    <a:lnTo>
                      <a:pt x="595" y="199"/>
                    </a:lnTo>
                    <a:lnTo>
                      <a:pt x="587" y="192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 sz="3200"/>
              </a:p>
            </p:txBody>
          </p:sp>
          <p:sp>
            <p:nvSpPr>
              <p:cNvPr id="121" name="Freeform 120"/>
              <p:cNvSpPr>
                <a:spLocks/>
              </p:cNvSpPr>
              <p:nvPr/>
            </p:nvSpPr>
            <p:spPr bwMode="auto">
              <a:xfrm>
                <a:off x="7224713" y="1577975"/>
                <a:ext cx="30162" cy="20637"/>
              </a:xfrm>
              <a:custGeom>
                <a:avLst/>
                <a:gdLst/>
                <a:ahLst/>
                <a:cxnLst>
                  <a:cxn ang="0">
                    <a:pos x="13" y="38"/>
                  </a:cxn>
                  <a:cxn ang="0">
                    <a:pos x="31" y="38"/>
                  </a:cxn>
                  <a:cxn ang="0">
                    <a:pos x="46" y="24"/>
                  </a:cxn>
                  <a:cxn ang="0">
                    <a:pos x="56" y="16"/>
                  </a:cxn>
                  <a:cxn ang="0">
                    <a:pos x="35" y="6"/>
                  </a:cxn>
                  <a:cxn ang="0">
                    <a:pos x="35" y="6"/>
                  </a:cxn>
                  <a:cxn ang="0">
                    <a:pos x="27" y="2"/>
                  </a:cxn>
                  <a:cxn ang="0">
                    <a:pos x="21" y="0"/>
                  </a:cxn>
                  <a:cxn ang="0">
                    <a:pos x="20" y="0"/>
                  </a:cxn>
                  <a:cxn ang="0">
                    <a:pos x="18" y="0"/>
                  </a:cxn>
                  <a:cxn ang="0">
                    <a:pos x="18" y="0"/>
                  </a:cxn>
                  <a:cxn ang="0">
                    <a:pos x="0" y="29"/>
                  </a:cxn>
                  <a:cxn ang="0">
                    <a:pos x="13" y="38"/>
                  </a:cxn>
                </a:cxnLst>
                <a:rect l="0" t="0" r="r" b="b"/>
                <a:pathLst>
                  <a:path w="56" h="38">
                    <a:moveTo>
                      <a:pt x="13" y="38"/>
                    </a:moveTo>
                    <a:lnTo>
                      <a:pt x="31" y="38"/>
                    </a:lnTo>
                    <a:lnTo>
                      <a:pt x="46" y="24"/>
                    </a:lnTo>
                    <a:lnTo>
                      <a:pt x="56" y="16"/>
                    </a:lnTo>
                    <a:lnTo>
                      <a:pt x="35" y="6"/>
                    </a:lnTo>
                    <a:lnTo>
                      <a:pt x="35" y="6"/>
                    </a:lnTo>
                    <a:lnTo>
                      <a:pt x="27" y="2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0" y="29"/>
                    </a:lnTo>
                    <a:lnTo>
                      <a:pt x="13" y="38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 sz="3200"/>
              </a:p>
            </p:txBody>
          </p:sp>
          <p:sp>
            <p:nvSpPr>
              <p:cNvPr id="122" name="Freeform 121"/>
              <p:cNvSpPr>
                <a:spLocks/>
              </p:cNvSpPr>
              <p:nvPr/>
            </p:nvSpPr>
            <p:spPr bwMode="auto">
              <a:xfrm>
                <a:off x="6835775" y="1874838"/>
                <a:ext cx="93662" cy="157162"/>
              </a:xfrm>
              <a:custGeom>
                <a:avLst/>
                <a:gdLst/>
                <a:ahLst/>
                <a:cxnLst>
                  <a:cxn ang="0">
                    <a:pos x="46" y="57"/>
                  </a:cxn>
                  <a:cxn ang="0">
                    <a:pos x="43" y="40"/>
                  </a:cxn>
                  <a:cxn ang="0">
                    <a:pos x="48" y="12"/>
                  </a:cxn>
                  <a:cxn ang="0">
                    <a:pos x="52" y="4"/>
                  </a:cxn>
                  <a:cxn ang="0">
                    <a:pos x="47" y="0"/>
                  </a:cxn>
                  <a:cxn ang="0">
                    <a:pos x="27" y="0"/>
                  </a:cxn>
                  <a:cxn ang="0">
                    <a:pos x="21" y="0"/>
                  </a:cxn>
                  <a:cxn ang="0">
                    <a:pos x="7" y="11"/>
                  </a:cxn>
                  <a:cxn ang="0">
                    <a:pos x="0" y="29"/>
                  </a:cxn>
                  <a:cxn ang="0">
                    <a:pos x="64" y="296"/>
                  </a:cxn>
                  <a:cxn ang="0">
                    <a:pos x="176" y="279"/>
                  </a:cxn>
                  <a:cxn ang="0">
                    <a:pos x="169" y="241"/>
                  </a:cxn>
                  <a:cxn ang="0">
                    <a:pos x="157" y="219"/>
                  </a:cxn>
                  <a:cxn ang="0">
                    <a:pos x="145" y="205"/>
                  </a:cxn>
                  <a:cxn ang="0">
                    <a:pos x="136" y="201"/>
                  </a:cxn>
                  <a:cxn ang="0">
                    <a:pos x="122" y="189"/>
                  </a:cxn>
                  <a:cxn ang="0">
                    <a:pos x="107" y="173"/>
                  </a:cxn>
                  <a:cxn ang="0">
                    <a:pos x="94" y="155"/>
                  </a:cxn>
                  <a:cxn ang="0">
                    <a:pos x="83" y="130"/>
                  </a:cxn>
                  <a:cxn ang="0">
                    <a:pos x="70" y="108"/>
                  </a:cxn>
                  <a:cxn ang="0">
                    <a:pos x="82" y="97"/>
                  </a:cxn>
                  <a:cxn ang="0">
                    <a:pos x="57" y="78"/>
                  </a:cxn>
                  <a:cxn ang="0">
                    <a:pos x="46" y="57"/>
                  </a:cxn>
                </a:cxnLst>
                <a:rect l="0" t="0" r="r" b="b"/>
                <a:pathLst>
                  <a:path w="176" h="296">
                    <a:moveTo>
                      <a:pt x="46" y="57"/>
                    </a:moveTo>
                    <a:lnTo>
                      <a:pt x="43" y="40"/>
                    </a:lnTo>
                    <a:lnTo>
                      <a:pt x="48" y="12"/>
                    </a:lnTo>
                    <a:lnTo>
                      <a:pt x="52" y="4"/>
                    </a:lnTo>
                    <a:lnTo>
                      <a:pt x="47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7" y="11"/>
                    </a:lnTo>
                    <a:lnTo>
                      <a:pt x="0" y="29"/>
                    </a:lnTo>
                    <a:lnTo>
                      <a:pt x="64" y="296"/>
                    </a:lnTo>
                    <a:lnTo>
                      <a:pt x="176" y="279"/>
                    </a:lnTo>
                    <a:lnTo>
                      <a:pt x="169" y="241"/>
                    </a:lnTo>
                    <a:lnTo>
                      <a:pt x="157" y="219"/>
                    </a:lnTo>
                    <a:lnTo>
                      <a:pt x="145" y="205"/>
                    </a:lnTo>
                    <a:lnTo>
                      <a:pt x="136" y="201"/>
                    </a:lnTo>
                    <a:lnTo>
                      <a:pt x="122" y="189"/>
                    </a:lnTo>
                    <a:lnTo>
                      <a:pt x="107" y="173"/>
                    </a:lnTo>
                    <a:lnTo>
                      <a:pt x="94" y="155"/>
                    </a:lnTo>
                    <a:lnTo>
                      <a:pt x="83" y="130"/>
                    </a:lnTo>
                    <a:lnTo>
                      <a:pt x="70" y="108"/>
                    </a:lnTo>
                    <a:lnTo>
                      <a:pt x="82" y="97"/>
                    </a:lnTo>
                    <a:lnTo>
                      <a:pt x="57" y="78"/>
                    </a:lnTo>
                    <a:lnTo>
                      <a:pt x="46" y="57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 sz="3200"/>
              </a:p>
            </p:txBody>
          </p:sp>
          <p:sp>
            <p:nvSpPr>
              <p:cNvPr id="123" name="Freeform 122"/>
              <p:cNvSpPr>
                <a:spLocks/>
              </p:cNvSpPr>
              <p:nvPr/>
            </p:nvSpPr>
            <p:spPr bwMode="auto">
              <a:xfrm>
                <a:off x="6370638" y="1612900"/>
                <a:ext cx="546100" cy="354012"/>
              </a:xfrm>
              <a:custGeom>
                <a:avLst/>
                <a:gdLst/>
                <a:ahLst/>
                <a:cxnLst>
                  <a:cxn ang="0">
                    <a:pos x="901" y="497"/>
                  </a:cxn>
                  <a:cxn ang="0">
                    <a:pos x="907" y="497"/>
                  </a:cxn>
                  <a:cxn ang="0">
                    <a:pos x="927" y="497"/>
                  </a:cxn>
                  <a:cxn ang="0">
                    <a:pos x="932" y="501"/>
                  </a:cxn>
                  <a:cxn ang="0">
                    <a:pos x="938" y="491"/>
                  </a:cxn>
                  <a:cxn ang="0">
                    <a:pos x="978" y="461"/>
                  </a:cxn>
                  <a:cxn ang="0">
                    <a:pos x="1016" y="432"/>
                  </a:cxn>
                  <a:cxn ang="0">
                    <a:pos x="1031" y="400"/>
                  </a:cxn>
                  <a:cxn ang="0">
                    <a:pos x="1031" y="390"/>
                  </a:cxn>
                  <a:cxn ang="0">
                    <a:pos x="1002" y="371"/>
                  </a:cxn>
                  <a:cxn ang="0">
                    <a:pos x="980" y="351"/>
                  </a:cxn>
                  <a:cxn ang="0">
                    <a:pos x="966" y="328"/>
                  </a:cxn>
                  <a:cxn ang="0">
                    <a:pos x="949" y="317"/>
                  </a:cxn>
                  <a:cxn ang="0">
                    <a:pos x="931" y="307"/>
                  </a:cxn>
                  <a:cxn ang="0">
                    <a:pos x="934" y="278"/>
                  </a:cxn>
                  <a:cxn ang="0">
                    <a:pos x="932" y="250"/>
                  </a:cxn>
                  <a:cxn ang="0">
                    <a:pos x="930" y="217"/>
                  </a:cxn>
                  <a:cxn ang="0">
                    <a:pos x="941" y="190"/>
                  </a:cxn>
                  <a:cxn ang="0">
                    <a:pos x="955" y="176"/>
                  </a:cxn>
                  <a:cxn ang="0">
                    <a:pos x="960" y="154"/>
                  </a:cxn>
                  <a:cxn ang="0">
                    <a:pos x="964" y="140"/>
                  </a:cxn>
                  <a:cxn ang="0">
                    <a:pos x="978" y="114"/>
                  </a:cxn>
                  <a:cxn ang="0">
                    <a:pos x="962" y="103"/>
                  </a:cxn>
                  <a:cxn ang="0">
                    <a:pos x="946" y="101"/>
                  </a:cxn>
                  <a:cxn ang="0">
                    <a:pos x="931" y="92"/>
                  </a:cxn>
                  <a:cxn ang="0">
                    <a:pos x="910" y="57"/>
                  </a:cxn>
                  <a:cxn ang="0">
                    <a:pos x="887" y="33"/>
                  </a:cxn>
                  <a:cxn ang="0">
                    <a:pos x="842" y="0"/>
                  </a:cxn>
                  <a:cxn ang="0">
                    <a:pos x="130" y="129"/>
                  </a:cxn>
                  <a:cxn ang="0">
                    <a:pos x="116" y="75"/>
                  </a:cxn>
                  <a:cxn ang="0">
                    <a:pos x="82" y="99"/>
                  </a:cxn>
                  <a:cxn ang="0">
                    <a:pos x="55" y="117"/>
                  </a:cxn>
                  <a:cxn ang="0">
                    <a:pos x="25" y="137"/>
                  </a:cxn>
                  <a:cxn ang="0">
                    <a:pos x="0" y="157"/>
                  </a:cxn>
                  <a:cxn ang="0">
                    <a:pos x="83" y="669"/>
                  </a:cxn>
                  <a:cxn ang="0">
                    <a:pos x="880" y="526"/>
                  </a:cxn>
                  <a:cxn ang="0">
                    <a:pos x="887" y="508"/>
                  </a:cxn>
                  <a:cxn ang="0">
                    <a:pos x="901" y="497"/>
                  </a:cxn>
                </a:cxnLst>
                <a:rect l="0" t="0" r="r" b="b"/>
                <a:pathLst>
                  <a:path w="1031" h="669">
                    <a:moveTo>
                      <a:pt x="901" y="497"/>
                    </a:moveTo>
                    <a:lnTo>
                      <a:pt x="907" y="497"/>
                    </a:lnTo>
                    <a:lnTo>
                      <a:pt x="927" y="497"/>
                    </a:lnTo>
                    <a:lnTo>
                      <a:pt x="932" y="501"/>
                    </a:lnTo>
                    <a:lnTo>
                      <a:pt x="938" y="491"/>
                    </a:lnTo>
                    <a:lnTo>
                      <a:pt x="978" y="461"/>
                    </a:lnTo>
                    <a:lnTo>
                      <a:pt x="1016" y="432"/>
                    </a:lnTo>
                    <a:lnTo>
                      <a:pt x="1031" y="400"/>
                    </a:lnTo>
                    <a:lnTo>
                      <a:pt x="1031" y="390"/>
                    </a:lnTo>
                    <a:lnTo>
                      <a:pt x="1002" y="371"/>
                    </a:lnTo>
                    <a:lnTo>
                      <a:pt x="980" y="351"/>
                    </a:lnTo>
                    <a:lnTo>
                      <a:pt x="966" y="328"/>
                    </a:lnTo>
                    <a:lnTo>
                      <a:pt x="949" y="317"/>
                    </a:lnTo>
                    <a:lnTo>
                      <a:pt x="931" y="307"/>
                    </a:lnTo>
                    <a:lnTo>
                      <a:pt x="934" y="278"/>
                    </a:lnTo>
                    <a:lnTo>
                      <a:pt x="932" y="250"/>
                    </a:lnTo>
                    <a:lnTo>
                      <a:pt x="930" y="217"/>
                    </a:lnTo>
                    <a:lnTo>
                      <a:pt x="941" y="190"/>
                    </a:lnTo>
                    <a:lnTo>
                      <a:pt x="955" y="176"/>
                    </a:lnTo>
                    <a:lnTo>
                      <a:pt x="960" y="154"/>
                    </a:lnTo>
                    <a:lnTo>
                      <a:pt x="964" y="140"/>
                    </a:lnTo>
                    <a:lnTo>
                      <a:pt x="978" y="114"/>
                    </a:lnTo>
                    <a:lnTo>
                      <a:pt x="962" y="103"/>
                    </a:lnTo>
                    <a:lnTo>
                      <a:pt x="946" y="101"/>
                    </a:lnTo>
                    <a:lnTo>
                      <a:pt x="931" y="92"/>
                    </a:lnTo>
                    <a:lnTo>
                      <a:pt x="910" y="57"/>
                    </a:lnTo>
                    <a:lnTo>
                      <a:pt x="887" y="33"/>
                    </a:lnTo>
                    <a:lnTo>
                      <a:pt x="842" y="0"/>
                    </a:lnTo>
                    <a:lnTo>
                      <a:pt x="130" y="129"/>
                    </a:lnTo>
                    <a:lnTo>
                      <a:pt x="116" y="75"/>
                    </a:lnTo>
                    <a:lnTo>
                      <a:pt x="82" y="99"/>
                    </a:lnTo>
                    <a:lnTo>
                      <a:pt x="55" y="117"/>
                    </a:lnTo>
                    <a:lnTo>
                      <a:pt x="25" y="137"/>
                    </a:lnTo>
                    <a:lnTo>
                      <a:pt x="0" y="157"/>
                    </a:lnTo>
                    <a:lnTo>
                      <a:pt x="83" y="669"/>
                    </a:lnTo>
                    <a:lnTo>
                      <a:pt x="880" y="526"/>
                    </a:lnTo>
                    <a:lnTo>
                      <a:pt x="887" y="508"/>
                    </a:lnTo>
                    <a:lnTo>
                      <a:pt x="901" y="497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 sz="3200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857875" y="3033713"/>
                <a:ext cx="846137" cy="665162"/>
              </a:xfrm>
              <a:custGeom>
                <a:avLst/>
                <a:gdLst/>
                <a:ahLst/>
                <a:cxnLst>
                  <a:cxn ang="0">
                    <a:pos x="1099" y="4"/>
                  </a:cxn>
                  <a:cxn ang="0">
                    <a:pos x="1158" y="57"/>
                  </a:cxn>
                  <a:cxn ang="0">
                    <a:pos x="1223" y="168"/>
                  </a:cxn>
                  <a:cxn ang="0">
                    <a:pos x="1321" y="346"/>
                  </a:cxn>
                  <a:cxn ang="0">
                    <a:pos x="1421" y="466"/>
                  </a:cxn>
                  <a:cxn ang="0">
                    <a:pos x="1407" y="475"/>
                  </a:cxn>
                  <a:cxn ang="0">
                    <a:pos x="1471" y="640"/>
                  </a:cxn>
                  <a:cxn ang="0">
                    <a:pos x="1566" y="797"/>
                  </a:cxn>
                  <a:cxn ang="0">
                    <a:pos x="1598" y="966"/>
                  </a:cxn>
                  <a:cxn ang="0">
                    <a:pos x="1582" y="1080"/>
                  </a:cxn>
                  <a:cxn ang="0">
                    <a:pos x="1578" y="1159"/>
                  </a:cxn>
                  <a:cxn ang="0">
                    <a:pos x="1535" y="1249"/>
                  </a:cxn>
                  <a:cxn ang="0">
                    <a:pos x="1539" y="1219"/>
                  </a:cxn>
                  <a:cxn ang="0">
                    <a:pos x="1502" y="1213"/>
                  </a:cxn>
                  <a:cxn ang="0">
                    <a:pos x="1446" y="1224"/>
                  </a:cxn>
                  <a:cxn ang="0">
                    <a:pos x="1402" y="1217"/>
                  </a:cxn>
                  <a:cxn ang="0">
                    <a:pos x="1402" y="1197"/>
                  </a:cxn>
                  <a:cxn ang="0">
                    <a:pos x="1442" y="1188"/>
                  </a:cxn>
                  <a:cxn ang="0">
                    <a:pos x="1385" y="1170"/>
                  </a:cxn>
                  <a:cxn ang="0">
                    <a:pos x="1344" y="1097"/>
                  </a:cxn>
                  <a:cxn ang="0">
                    <a:pos x="1278" y="1063"/>
                  </a:cxn>
                  <a:cxn ang="0">
                    <a:pos x="1223" y="972"/>
                  </a:cxn>
                  <a:cxn ang="0">
                    <a:pos x="1188" y="933"/>
                  </a:cxn>
                  <a:cxn ang="0">
                    <a:pos x="1176" y="883"/>
                  </a:cxn>
                  <a:cxn ang="0">
                    <a:pos x="1145" y="869"/>
                  </a:cxn>
                  <a:cxn ang="0">
                    <a:pos x="1123" y="891"/>
                  </a:cxn>
                  <a:cxn ang="0">
                    <a:pos x="1063" y="812"/>
                  </a:cxn>
                  <a:cxn ang="0">
                    <a:pos x="1051" y="775"/>
                  </a:cxn>
                  <a:cxn ang="0">
                    <a:pos x="1063" y="716"/>
                  </a:cxn>
                  <a:cxn ang="0">
                    <a:pos x="1065" y="668"/>
                  </a:cxn>
                  <a:cxn ang="0">
                    <a:pos x="1045" y="669"/>
                  </a:cxn>
                  <a:cxn ang="0">
                    <a:pos x="1026" y="658"/>
                  </a:cxn>
                  <a:cxn ang="0">
                    <a:pos x="1040" y="702"/>
                  </a:cxn>
                  <a:cxn ang="0">
                    <a:pos x="1017" y="711"/>
                  </a:cxn>
                  <a:cxn ang="0">
                    <a:pos x="984" y="659"/>
                  </a:cxn>
                  <a:cxn ang="0">
                    <a:pos x="995" y="584"/>
                  </a:cxn>
                  <a:cxn ang="0">
                    <a:pos x="998" y="475"/>
                  </a:cxn>
                  <a:cxn ang="0">
                    <a:pos x="952" y="400"/>
                  </a:cxn>
                  <a:cxn ang="0">
                    <a:pos x="895" y="371"/>
                  </a:cxn>
                  <a:cxn ang="0">
                    <a:pos x="834" y="329"/>
                  </a:cxn>
                  <a:cxn ang="0">
                    <a:pos x="783" y="265"/>
                  </a:cxn>
                  <a:cxn ang="0">
                    <a:pos x="714" y="215"/>
                  </a:cxn>
                  <a:cxn ang="0">
                    <a:pos x="643" y="219"/>
                  </a:cxn>
                  <a:cxn ang="0">
                    <a:pos x="634" y="262"/>
                  </a:cxn>
                  <a:cxn ang="0">
                    <a:pos x="585" y="272"/>
                  </a:cxn>
                  <a:cxn ang="0">
                    <a:pos x="457" y="325"/>
                  </a:cxn>
                  <a:cxn ang="0">
                    <a:pos x="421" y="268"/>
                  </a:cxn>
                  <a:cxn ang="0">
                    <a:pos x="417" y="239"/>
                  </a:cxn>
                  <a:cxn ang="0">
                    <a:pos x="389" y="214"/>
                  </a:cxn>
                  <a:cxn ang="0">
                    <a:pos x="390" y="197"/>
                  </a:cxn>
                  <a:cxn ang="0">
                    <a:pos x="376" y="208"/>
                  </a:cxn>
                  <a:cxn ang="0">
                    <a:pos x="349" y="214"/>
                  </a:cxn>
                  <a:cxn ang="0">
                    <a:pos x="353" y="239"/>
                  </a:cxn>
                  <a:cxn ang="0">
                    <a:pos x="290" y="207"/>
                  </a:cxn>
                  <a:cxn ang="0">
                    <a:pos x="210" y="186"/>
                  </a:cxn>
                  <a:cxn ang="0">
                    <a:pos x="102" y="194"/>
                  </a:cxn>
                  <a:cxn ang="0">
                    <a:pos x="38" y="175"/>
                  </a:cxn>
                  <a:cxn ang="0">
                    <a:pos x="0" y="114"/>
                  </a:cxn>
                  <a:cxn ang="0">
                    <a:pos x="49" y="81"/>
                  </a:cxn>
                  <a:cxn ang="0">
                    <a:pos x="533" y="95"/>
                  </a:cxn>
                  <a:cxn ang="0">
                    <a:pos x="1077" y="108"/>
                  </a:cxn>
                </a:cxnLst>
                <a:rect l="0" t="0" r="r" b="b"/>
                <a:pathLst>
                  <a:path w="1598" h="1256">
                    <a:moveTo>
                      <a:pt x="1066" y="0"/>
                    </a:moveTo>
                    <a:lnTo>
                      <a:pt x="1063" y="0"/>
                    </a:lnTo>
                    <a:lnTo>
                      <a:pt x="1099" y="4"/>
                    </a:lnTo>
                    <a:lnTo>
                      <a:pt x="1144" y="13"/>
                    </a:lnTo>
                    <a:lnTo>
                      <a:pt x="1152" y="42"/>
                    </a:lnTo>
                    <a:lnTo>
                      <a:pt x="1158" y="57"/>
                    </a:lnTo>
                    <a:lnTo>
                      <a:pt x="1174" y="71"/>
                    </a:lnTo>
                    <a:lnTo>
                      <a:pt x="1196" y="96"/>
                    </a:lnTo>
                    <a:lnTo>
                      <a:pt x="1223" y="168"/>
                    </a:lnTo>
                    <a:lnTo>
                      <a:pt x="1258" y="224"/>
                    </a:lnTo>
                    <a:lnTo>
                      <a:pt x="1296" y="304"/>
                    </a:lnTo>
                    <a:lnTo>
                      <a:pt x="1321" y="346"/>
                    </a:lnTo>
                    <a:lnTo>
                      <a:pt x="1378" y="423"/>
                    </a:lnTo>
                    <a:lnTo>
                      <a:pt x="1406" y="448"/>
                    </a:lnTo>
                    <a:lnTo>
                      <a:pt x="1421" y="466"/>
                    </a:lnTo>
                    <a:lnTo>
                      <a:pt x="1425" y="480"/>
                    </a:lnTo>
                    <a:lnTo>
                      <a:pt x="1419" y="530"/>
                    </a:lnTo>
                    <a:lnTo>
                      <a:pt x="1407" y="475"/>
                    </a:lnTo>
                    <a:lnTo>
                      <a:pt x="1400" y="530"/>
                    </a:lnTo>
                    <a:lnTo>
                      <a:pt x="1431" y="587"/>
                    </a:lnTo>
                    <a:lnTo>
                      <a:pt x="1471" y="640"/>
                    </a:lnTo>
                    <a:lnTo>
                      <a:pt x="1507" y="712"/>
                    </a:lnTo>
                    <a:lnTo>
                      <a:pt x="1534" y="755"/>
                    </a:lnTo>
                    <a:lnTo>
                      <a:pt x="1566" y="797"/>
                    </a:lnTo>
                    <a:lnTo>
                      <a:pt x="1586" y="843"/>
                    </a:lnTo>
                    <a:lnTo>
                      <a:pt x="1598" y="927"/>
                    </a:lnTo>
                    <a:lnTo>
                      <a:pt x="1598" y="966"/>
                    </a:lnTo>
                    <a:lnTo>
                      <a:pt x="1598" y="1017"/>
                    </a:lnTo>
                    <a:lnTo>
                      <a:pt x="1598" y="1062"/>
                    </a:lnTo>
                    <a:lnTo>
                      <a:pt x="1582" y="1080"/>
                    </a:lnTo>
                    <a:lnTo>
                      <a:pt x="1568" y="1102"/>
                    </a:lnTo>
                    <a:lnTo>
                      <a:pt x="1568" y="1126"/>
                    </a:lnTo>
                    <a:lnTo>
                      <a:pt x="1578" y="1159"/>
                    </a:lnTo>
                    <a:lnTo>
                      <a:pt x="1567" y="1202"/>
                    </a:lnTo>
                    <a:lnTo>
                      <a:pt x="1555" y="1237"/>
                    </a:lnTo>
                    <a:lnTo>
                      <a:pt x="1535" y="1249"/>
                    </a:lnTo>
                    <a:lnTo>
                      <a:pt x="1523" y="1256"/>
                    </a:lnTo>
                    <a:lnTo>
                      <a:pt x="1532" y="1233"/>
                    </a:lnTo>
                    <a:lnTo>
                      <a:pt x="1539" y="1219"/>
                    </a:lnTo>
                    <a:lnTo>
                      <a:pt x="1546" y="1197"/>
                    </a:lnTo>
                    <a:lnTo>
                      <a:pt x="1535" y="1198"/>
                    </a:lnTo>
                    <a:lnTo>
                      <a:pt x="1502" y="1213"/>
                    </a:lnTo>
                    <a:lnTo>
                      <a:pt x="1481" y="1220"/>
                    </a:lnTo>
                    <a:lnTo>
                      <a:pt x="1467" y="1215"/>
                    </a:lnTo>
                    <a:lnTo>
                      <a:pt x="1446" y="1224"/>
                    </a:lnTo>
                    <a:lnTo>
                      <a:pt x="1435" y="1233"/>
                    </a:lnTo>
                    <a:lnTo>
                      <a:pt x="1419" y="1230"/>
                    </a:lnTo>
                    <a:lnTo>
                      <a:pt x="1402" y="1217"/>
                    </a:lnTo>
                    <a:lnTo>
                      <a:pt x="1388" y="1206"/>
                    </a:lnTo>
                    <a:lnTo>
                      <a:pt x="1395" y="1198"/>
                    </a:lnTo>
                    <a:lnTo>
                      <a:pt x="1402" y="1197"/>
                    </a:lnTo>
                    <a:lnTo>
                      <a:pt x="1435" y="1201"/>
                    </a:lnTo>
                    <a:lnTo>
                      <a:pt x="1446" y="1198"/>
                    </a:lnTo>
                    <a:lnTo>
                      <a:pt x="1442" y="1188"/>
                    </a:lnTo>
                    <a:lnTo>
                      <a:pt x="1430" y="1180"/>
                    </a:lnTo>
                    <a:lnTo>
                      <a:pt x="1406" y="1181"/>
                    </a:lnTo>
                    <a:lnTo>
                      <a:pt x="1385" y="1170"/>
                    </a:lnTo>
                    <a:lnTo>
                      <a:pt x="1373" y="1141"/>
                    </a:lnTo>
                    <a:lnTo>
                      <a:pt x="1351" y="1116"/>
                    </a:lnTo>
                    <a:lnTo>
                      <a:pt x="1344" y="1097"/>
                    </a:lnTo>
                    <a:lnTo>
                      <a:pt x="1332" y="1081"/>
                    </a:lnTo>
                    <a:lnTo>
                      <a:pt x="1299" y="1074"/>
                    </a:lnTo>
                    <a:lnTo>
                      <a:pt x="1278" y="1063"/>
                    </a:lnTo>
                    <a:lnTo>
                      <a:pt x="1256" y="1055"/>
                    </a:lnTo>
                    <a:lnTo>
                      <a:pt x="1233" y="998"/>
                    </a:lnTo>
                    <a:lnTo>
                      <a:pt x="1223" y="972"/>
                    </a:lnTo>
                    <a:lnTo>
                      <a:pt x="1209" y="958"/>
                    </a:lnTo>
                    <a:lnTo>
                      <a:pt x="1201" y="944"/>
                    </a:lnTo>
                    <a:lnTo>
                      <a:pt x="1188" y="933"/>
                    </a:lnTo>
                    <a:lnTo>
                      <a:pt x="1170" y="923"/>
                    </a:lnTo>
                    <a:lnTo>
                      <a:pt x="1173" y="900"/>
                    </a:lnTo>
                    <a:lnTo>
                      <a:pt x="1176" y="883"/>
                    </a:lnTo>
                    <a:lnTo>
                      <a:pt x="1162" y="855"/>
                    </a:lnTo>
                    <a:lnTo>
                      <a:pt x="1147" y="861"/>
                    </a:lnTo>
                    <a:lnTo>
                      <a:pt x="1145" y="869"/>
                    </a:lnTo>
                    <a:lnTo>
                      <a:pt x="1148" y="898"/>
                    </a:lnTo>
                    <a:lnTo>
                      <a:pt x="1137" y="898"/>
                    </a:lnTo>
                    <a:lnTo>
                      <a:pt x="1123" y="891"/>
                    </a:lnTo>
                    <a:lnTo>
                      <a:pt x="1109" y="869"/>
                    </a:lnTo>
                    <a:lnTo>
                      <a:pt x="1080" y="829"/>
                    </a:lnTo>
                    <a:lnTo>
                      <a:pt x="1063" y="812"/>
                    </a:lnTo>
                    <a:lnTo>
                      <a:pt x="1062" y="804"/>
                    </a:lnTo>
                    <a:lnTo>
                      <a:pt x="1065" y="791"/>
                    </a:lnTo>
                    <a:lnTo>
                      <a:pt x="1051" y="775"/>
                    </a:lnTo>
                    <a:lnTo>
                      <a:pt x="1037" y="764"/>
                    </a:lnTo>
                    <a:lnTo>
                      <a:pt x="1051" y="733"/>
                    </a:lnTo>
                    <a:lnTo>
                      <a:pt x="1063" y="716"/>
                    </a:lnTo>
                    <a:lnTo>
                      <a:pt x="1070" y="701"/>
                    </a:lnTo>
                    <a:lnTo>
                      <a:pt x="1074" y="683"/>
                    </a:lnTo>
                    <a:lnTo>
                      <a:pt x="1065" y="668"/>
                    </a:lnTo>
                    <a:lnTo>
                      <a:pt x="1059" y="690"/>
                    </a:lnTo>
                    <a:lnTo>
                      <a:pt x="1045" y="683"/>
                    </a:lnTo>
                    <a:lnTo>
                      <a:pt x="1045" y="669"/>
                    </a:lnTo>
                    <a:lnTo>
                      <a:pt x="1031" y="651"/>
                    </a:lnTo>
                    <a:lnTo>
                      <a:pt x="1026" y="654"/>
                    </a:lnTo>
                    <a:lnTo>
                      <a:pt x="1026" y="658"/>
                    </a:lnTo>
                    <a:lnTo>
                      <a:pt x="1033" y="668"/>
                    </a:lnTo>
                    <a:lnTo>
                      <a:pt x="1038" y="686"/>
                    </a:lnTo>
                    <a:lnTo>
                      <a:pt x="1040" y="702"/>
                    </a:lnTo>
                    <a:lnTo>
                      <a:pt x="1040" y="709"/>
                    </a:lnTo>
                    <a:lnTo>
                      <a:pt x="1030" y="719"/>
                    </a:lnTo>
                    <a:lnTo>
                      <a:pt x="1017" y="711"/>
                    </a:lnTo>
                    <a:lnTo>
                      <a:pt x="1012" y="701"/>
                    </a:lnTo>
                    <a:lnTo>
                      <a:pt x="991" y="676"/>
                    </a:lnTo>
                    <a:lnTo>
                      <a:pt x="984" y="659"/>
                    </a:lnTo>
                    <a:lnTo>
                      <a:pt x="984" y="636"/>
                    </a:lnTo>
                    <a:lnTo>
                      <a:pt x="984" y="605"/>
                    </a:lnTo>
                    <a:lnTo>
                      <a:pt x="995" y="584"/>
                    </a:lnTo>
                    <a:lnTo>
                      <a:pt x="1005" y="540"/>
                    </a:lnTo>
                    <a:lnTo>
                      <a:pt x="1006" y="514"/>
                    </a:lnTo>
                    <a:lnTo>
                      <a:pt x="998" y="475"/>
                    </a:lnTo>
                    <a:lnTo>
                      <a:pt x="984" y="439"/>
                    </a:lnTo>
                    <a:lnTo>
                      <a:pt x="973" y="422"/>
                    </a:lnTo>
                    <a:lnTo>
                      <a:pt x="952" y="400"/>
                    </a:lnTo>
                    <a:lnTo>
                      <a:pt x="923" y="392"/>
                    </a:lnTo>
                    <a:lnTo>
                      <a:pt x="909" y="393"/>
                    </a:lnTo>
                    <a:lnTo>
                      <a:pt x="895" y="371"/>
                    </a:lnTo>
                    <a:lnTo>
                      <a:pt x="879" y="361"/>
                    </a:lnTo>
                    <a:lnTo>
                      <a:pt x="858" y="340"/>
                    </a:lnTo>
                    <a:lnTo>
                      <a:pt x="834" y="329"/>
                    </a:lnTo>
                    <a:lnTo>
                      <a:pt x="826" y="308"/>
                    </a:lnTo>
                    <a:lnTo>
                      <a:pt x="812" y="294"/>
                    </a:lnTo>
                    <a:lnTo>
                      <a:pt x="783" y="265"/>
                    </a:lnTo>
                    <a:lnTo>
                      <a:pt x="759" y="244"/>
                    </a:lnTo>
                    <a:lnTo>
                      <a:pt x="734" y="232"/>
                    </a:lnTo>
                    <a:lnTo>
                      <a:pt x="714" y="215"/>
                    </a:lnTo>
                    <a:lnTo>
                      <a:pt x="700" y="208"/>
                    </a:lnTo>
                    <a:lnTo>
                      <a:pt x="668" y="208"/>
                    </a:lnTo>
                    <a:lnTo>
                      <a:pt x="643" y="219"/>
                    </a:lnTo>
                    <a:lnTo>
                      <a:pt x="634" y="232"/>
                    </a:lnTo>
                    <a:lnTo>
                      <a:pt x="641" y="253"/>
                    </a:lnTo>
                    <a:lnTo>
                      <a:pt x="634" y="262"/>
                    </a:lnTo>
                    <a:lnTo>
                      <a:pt x="622" y="258"/>
                    </a:lnTo>
                    <a:lnTo>
                      <a:pt x="615" y="251"/>
                    </a:lnTo>
                    <a:lnTo>
                      <a:pt x="585" y="272"/>
                    </a:lnTo>
                    <a:lnTo>
                      <a:pt x="551" y="300"/>
                    </a:lnTo>
                    <a:lnTo>
                      <a:pt x="510" y="311"/>
                    </a:lnTo>
                    <a:lnTo>
                      <a:pt x="457" y="325"/>
                    </a:lnTo>
                    <a:lnTo>
                      <a:pt x="450" y="294"/>
                    </a:lnTo>
                    <a:lnTo>
                      <a:pt x="437" y="278"/>
                    </a:lnTo>
                    <a:lnTo>
                      <a:pt x="421" y="268"/>
                    </a:lnTo>
                    <a:lnTo>
                      <a:pt x="394" y="256"/>
                    </a:lnTo>
                    <a:lnTo>
                      <a:pt x="414" y="246"/>
                    </a:lnTo>
                    <a:lnTo>
                      <a:pt x="417" y="239"/>
                    </a:lnTo>
                    <a:lnTo>
                      <a:pt x="382" y="233"/>
                    </a:lnTo>
                    <a:lnTo>
                      <a:pt x="382" y="219"/>
                    </a:lnTo>
                    <a:lnTo>
                      <a:pt x="389" y="214"/>
                    </a:lnTo>
                    <a:lnTo>
                      <a:pt x="401" y="204"/>
                    </a:lnTo>
                    <a:lnTo>
                      <a:pt x="399" y="197"/>
                    </a:lnTo>
                    <a:lnTo>
                      <a:pt x="390" y="197"/>
                    </a:lnTo>
                    <a:lnTo>
                      <a:pt x="382" y="200"/>
                    </a:lnTo>
                    <a:lnTo>
                      <a:pt x="382" y="207"/>
                    </a:lnTo>
                    <a:lnTo>
                      <a:pt x="376" y="208"/>
                    </a:lnTo>
                    <a:lnTo>
                      <a:pt x="367" y="203"/>
                    </a:lnTo>
                    <a:lnTo>
                      <a:pt x="340" y="203"/>
                    </a:lnTo>
                    <a:lnTo>
                      <a:pt x="349" y="214"/>
                    </a:lnTo>
                    <a:lnTo>
                      <a:pt x="354" y="219"/>
                    </a:lnTo>
                    <a:lnTo>
                      <a:pt x="364" y="236"/>
                    </a:lnTo>
                    <a:lnTo>
                      <a:pt x="353" y="239"/>
                    </a:lnTo>
                    <a:lnTo>
                      <a:pt x="336" y="228"/>
                    </a:lnTo>
                    <a:lnTo>
                      <a:pt x="313" y="211"/>
                    </a:lnTo>
                    <a:lnTo>
                      <a:pt x="290" y="207"/>
                    </a:lnTo>
                    <a:lnTo>
                      <a:pt x="238" y="203"/>
                    </a:lnTo>
                    <a:lnTo>
                      <a:pt x="224" y="197"/>
                    </a:lnTo>
                    <a:lnTo>
                      <a:pt x="210" y="186"/>
                    </a:lnTo>
                    <a:lnTo>
                      <a:pt x="193" y="183"/>
                    </a:lnTo>
                    <a:lnTo>
                      <a:pt x="140" y="194"/>
                    </a:lnTo>
                    <a:lnTo>
                      <a:pt x="102" y="194"/>
                    </a:lnTo>
                    <a:lnTo>
                      <a:pt x="74" y="210"/>
                    </a:lnTo>
                    <a:lnTo>
                      <a:pt x="56" y="218"/>
                    </a:lnTo>
                    <a:lnTo>
                      <a:pt x="38" y="175"/>
                    </a:lnTo>
                    <a:lnTo>
                      <a:pt x="29" y="153"/>
                    </a:lnTo>
                    <a:lnTo>
                      <a:pt x="10" y="125"/>
                    </a:lnTo>
                    <a:lnTo>
                      <a:pt x="0" y="114"/>
                    </a:lnTo>
                    <a:lnTo>
                      <a:pt x="0" y="97"/>
                    </a:lnTo>
                    <a:lnTo>
                      <a:pt x="13" y="92"/>
                    </a:lnTo>
                    <a:lnTo>
                      <a:pt x="49" y="81"/>
                    </a:lnTo>
                    <a:lnTo>
                      <a:pt x="99" y="72"/>
                    </a:lnTo>
                    <a:lnTo>
                      <a:pt x="505" y="35"/>
                    </a:lnTo>
                    <a:lnTo>
                      <a:pt x="533" y="95"/>
                    </a:lnTo>
                    <a:lnTo>
                      <a:pt x="1036" y="64"/>
                    </a:lnTo>
                    <a:lnTo>
                      <a:pt x="1042" y="108"/>
                    </a:lnTo>
                    <a:lnTo>
                      <a:pt x="1077" y="108"/>
                    </a:lnTo>
                    <a:lnTo>
                      <a:pt x="1066" y="0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 sz="3200"/>
              </a:p>
            </p:txBody>
          </p:sp>
          <p:sp>
            <p:nvSpPr>
              <p:cNvPr id="125" name="Freeform 124"/>
              <p:cNvSpPr>
                <a:spLocks/>
              </p:cNvSpPr>
              <p:nvPr/>
            </p:nvSpPr>
            <p:spPr bwMode="auto">
              <a:xfrm>
                <a:off x="5199063" y="2862263"/>
                <a:ext cx="530225" cy="468312"/>
              </a:xfrm>
              <a:custGeom>
                <a:avLst/>
                <a:gdLst/>
                <a:ahLst/>
                <a:cxnLst>
                  <a:cxn ang="0">
                    <a:pos x="969" y="808"/>
                  </a:cxn>
                  <a:cxn ang="0">
                    <a:pos x="940" y="802"/>
                  </a:cxn>
                  <a:cxn ang="0">
                    <a:pos x="880" y="765"/>
                  </a:cxn>
                  <a:cxn ang="0">
                    <a:pos x="836" y="734"/>
                  </a:cxn>
                  <a:cxn ang="0">
                    <a:pos x="854" y="713"/>
                  </a:cxn>
                  <a:cxn ang="0">
                    <a:pos x="915" y="705"/>
                  </a:cxn>
                  <a:cxn ang="0">
                    <a:pos x="891" y="647"/>
                  </a:cxn>
                  <a:cxn ang="0">
                    <a:pos x="810" y="670"/>
                  </a:cxn>
                  <a:cxn ang="0">
                    <a:pos x="814" y="654"/>
                  </a:cxn>
                  <a:cxn ang="0">
                    <a:pos x="851" y="623"/>
                  </a:cxn>
                  <a:cxn ang="0">
                    <a:pos x="825" y="544"/>
                  </a:cxn>
                  <a:cxn ang="0">
                    <a:pos x="464" y="450"/>
                  </a:cxn>
                  <a:cxn ang="0">
                    <a:pos x="464" y="402"/>
                  </a:cxn>
                  <a:cxn ang="0">
                    <a:pos x="476" y="347"/>
                  </a:cxn>
                  <a:cxn ang="0">
                    <a:pos x="495" y="319"/>
                  </a:cxn>
                  <a:cxn ang="0">
                    <a:pos x="533" y="233"/>
                  </a:cxn>
                  <a:cxn ang="0">
                    <a:pos x="547" y="198"/>
                  </a:cxn>
                  <a:cxn ang="0">
                    <a:pos x="563" y="128"/>
                  </a:cxn>
                  <a:cxn ang="0">
                    <a:pos x="535" y="76"/>
                  </a:cxn>
                  <a:cxn ang="0">
                    <a:pos x="519" y="49"/>
                  </a:cxn>
                  <a:cxn ang="0">
                    <a:pos x="533" y="11"/>
                  </a:cxn>
                  <a:cxn ang="0">
                    <a:pos x="0" y="255"/>
                  </a:cxn>
                  <a:cxn ang="0">
                    <a:pos x="59" y="351"/>
                  </a:cxn>
                  <a:cxn ang="0">
                    <a:pos x="74" y="409"/>
                  </a:cxn>
                  <a:cxn ang="0">
                    <a:pos x="74" y="518"/>
                  </a:cxn>
                  <a:cxn ang="0">
                    <a:pos x="50" y="600"/>
                  </a:cxn>
                  <a:cxn ang="0">
                    <a:pos x="50" y="718"/>
                  </a:cxn>
                  <a:cxn ang="0">
                    <a:pos x="80" y="744"/>
                  </a:cxn>
                  <a:cxn ang="0">
                    <a:pos x="136" y="737"/>
                  </a:cxn>
                  <a:cxn ang="0">
                    <a:pos x="243" y="765"/>
                  </a:cxn>
                  <a:cxn ang="0">
                    <a:pos x="399" y="780"/>
                  </a:cxn>
                  <a:cxn ang="0">
                    <a:pos x="428" y="759"/>
                  </a:cxn>
                  <a:cxn ang="0">
                    <a:pos x="382" y="749"/>
                  </a:cxn>
                  <a:cxn ang="0">
                    <a:pos x="422" y="727"/>
                  </a:cxn>
                  <a:cxn ang="0">
                    <a:pos x="532" y="780"/>
                  </a:cxn>
                  <a:cxn ang="0">
                    <a:pos x="539" y="824"/>
                  </a:cxn>
                  <a:cxn ang="0">
                    <a:pos x="610" y="854"/>
                  </a:cxn>
                  <a:cxn ang="0">
                    <a:pos x="665" y="847"/>
                  </a:cxn>
                  <a:cxn ang="0">
                    <a:pos x="726" y="822"/>
                  </a:cxn>
                  <a:cxn ang="0">
                    <a:pos x="779" y="840"/>
                  </a:cxn>
                  <a:cxn ang="0">
                    <a:pos x="779" y="774"/>
                  </a:cxn>
                  <a:cxn ang="0">
                    <a:pos x="828" y="806"/>
                  </a:cxn>
                  <a:cxn ang="0">
                    <a:pos x="923" y="847"/>
                  </a:cxn>
                  <a:cxn ang="0">
                    <a:pos x="930" y="887"/>
                  </a:cxn>
                  <a:cxn ang="0">
                    <a:pos x="962" y="867"/>
                  </a:cxn>
                  <a:cxn ang="0">
                    <a:pos x="994" y="847"/>
                  </a:cxn>
                </a:cxnLst>
                <a:rect l="0" t="0" r="r" b="b"/>
                <a:pathLst>
                  <a:path w="1002" h="887">
                    <a:moveTo>
                      <a:pt x="991" y="820"/>
                    </a:moveTo>
                    <a:lnTo>
                      <a:pt x="983" y="812"/>
                    </a:lnTo>
                    <a:lnTo>
                      <a:pt x="969" y="808"/>
                    </a:lnTo>
                    <a:lnTo>
                      <a:pt x="961" y="808"/>
                    </a:lnTo>
                    <a:lnTo>
                      <a:pt x="950" y="808"/>
                    </a:lnTo>
                    <a:lnTo>
                      <a:pt x="940" y="802"/>
                    </a:lnTo>
                    <a:lnTo>
                      <a:pt x="915" y="788"/>
                    </a:lnTo>
                    <a:lnTo>
                      <a:pt x="903" y="781"/>
                    </a:lnTo>
                    <a:lnTo>
                      <a:pt x="880" y="765"/>
                    </a:lnTo>
                    <a:lnTo>
                      <a:pt x="866" y="755"/>
                    </a:lnTo>
                    <a:lnTo>
                      <a:pt x="853" y="747"/>
                    </a:lnTo>
                    <a:lnTo>
                      <a:pt x="836" y="734"/>
                    </a:lnTo>
                    <a:lnTo>
                      <a:pt x="828" y="727"/>
                    </a:lnTo>
                    <a:lnTo>
                      <a:pt x="840" y="719"/>
                    </a:lnTo>
                    <a:lnTo>
                      <a:pt x="854" y="713"/>
                    </a:lnTo>
                    <a:lnTo>
                      <a:pt x="880" y="713"/>
                    </a:lnTo>
                    <a:lnTo>
                      <a:pt x="887" y="705"/>
                    </a:lnTo>
                    <a:lnTo>
                      <a:pt x="915" y="705"/>
                    </a:lnTo>
                    <a:lnTo>
                      <a:pt x="922" y="695"/>
                    </a:lnTo>
                    <a:lnTo>
                      <a:pt x="905" y="665"/>
                    </a:lnTo>
                    <a:lnTo>
                      <a:pt x="891" y="647"/>
                    </a:lnTo>
                    <a:lnTo>
                      <a:pt x="884" y="647"/>
                    </a:lnTo>
                    <a:lnTo>
                      <a:pt x="830" y="668"/>
                    </a:lnTo>
                    <a:lnTo>
                      <a:pt x="810" y="670"/>
                    </a:lnTo>
                    <a:lnTo>
                      <a:pt x="796" y="672"/>
                    </a:lnTo>
                    <a:lnTo>
                      <a:pt x="797" y="663"/>
                    </a:lnTo>
                    <a:lnTo>
                      <a:pt x="814" y="654"/>
                    </a:lnTo>
                    <a:lnTo>
                      <a:pt x="832" y="647"/>
                    </a:lnTo>
                    <a:lnTo>
                      <a:pt x="848" y="636"/>
                    </a:lnTo>
                    <a:lnTo>
                      <a:pt x="851" y="623"/>
                    </a:lnTo>
                    <a:lnTo>
                      <a:pt x="851" y="605"/>
                    </a:lnTo>
                    <a:lnTo>
                      <a:pt x="841" y="563"/>
                    </a:lnTo>
                    <a:lnTo>
                      <a:pt x="825" y="544"/>
                    </a:lnTo>
                    <a:lnTo>
                      <a:pt x="811" y="520"/>
                    </a:lnTo>
                    <a:lnTo>
                      <a:pt x="816" y="436"/>
                    </a:lnTo>
                    <a:lnTo>
                      <a:pt x="464" y="450"/>
                    </a:lnTo>
                    <a:lnTo>
                      <a:pt x="457" y="429"/>
                    </a:lnTo>
                    <a:lnTo>
                      <a:pt x="458" y="412"/>
                    </a:lnTo>
                    <a:lnTo>
                      <a:pt x="464" y="402"/>
                    </a:lnTo>
                    <a:lnTo>
                      <a:pt x="476" y="387"/>
                    </a:lnTo>
                    <a:lnTo>
                      <a:pt x="476" y="361"/>
                    </a:lnTo>
                    <a:lnTo>
                      <a:pt x="476" y="347"/>
                    </a:lnTo>
                    <a:lnTo>
                      <a:pt x="481" y="336"/>
                    </a:lnTo>
                    <a:lnTo>
                      <a:pt x="489" y="326"/>
                    </a:lnTo>
                    <a:lnTo>
                      <a:pt x="495" y="319"/>
                    </a:lnTo>
                    <a:lnTo>
                      <a:pt x="497" y="278"/>
                    </a:lnTo>
                    <a:lnTo>
                      <a:pt x="510" y="269"/>
                    </a:lnTo>
                    <a:lnTo>
                      <a:pt x="533" y="233"/>
                    </a:lnTo>
                    <a:lnTo>
                      <a:pt x="539" y="222"/>
                    </a:lnTo>
                    <a:lnTo>
                      <a:pt x="535" y="198"/>
                    </a:lnTo>
                    <a:lnTo>
                      <a:pt x="547" y="198"/>
                    </a:lnTo>
                    <a:lnTo>
                      <a:pt x="563" y="185"/>
                    </a:lnTo>
                    <a:lnTo>
                      <a:pt x="567" y="147"/>
                    </a:lnTo>
                    <a:lnTo>
                      <a:pt x="563" y="128"/>
                    </a:lnTo>
                    <a:lnTo>
                      <a:pt x="540" y="115"/>
                    </a:lnTo>
                    <a:lnTo>
                      <a:pt x="540" y="104"/>
                    </a:lnTo>
                    <a:lnTo>
                      <a:pt x="535" y="76"/>
                    </a:lnTo>
                    <a:lnTo>
                      <a:pt x="539" y="68"/>
                    </a:lnTo>
                    <a:lnTo>
                      <a:pt x="533" y="61"/>
                    </a:lnTo>
                    <a:lnTo>
                      <a:pt x="519" y="49"/>
                    </a:lnTo>
                    <a:lnTo>
                      <a:pt x="535" y="39"/>
                    </a:lnTo>
                    <a:lnTo>
                      <a:pt x="539" y="26"/>
                    </a:lnTo>
                    <a:lnTo>
                      <a:pt x="533" y="11"/>
                    </a:lnTo>
                    <a:lnTo>
                      <a:pt x="519" y="0"/>
                    </a:lnTo>
                    <a:lnTo>
                      <a:pt x="0" y="14"/>
                    </a:lnTo>
                    <a:lnTo>
                      <a:pt x="0" y="255"/>
                    </a:lnTo>
                    <a:lnTo>
                      <a:pt x="37" y="291"/>
                    </a:lnTo>
                    <a:lnTo>
                      <a:pt x="37" y="301"/>
                    </a:lnTo>
                    <a:lnTo>
                      <a:pt x="59" y="351"/>
                    </a:lnTo>
                    <a:lnTo>
                      <a:pt x="68" y="364"/>
                    </a:lnTo>
                    <a:lnTo>
                      <a:pt x="68" y="396"/>
                    </a:lnTo>
                    <a:lnTo>
                      <a:pt x="74" y="409"/>
                    </a:lnTo>
                    <a:lnTo>
                      <a:pt x="82" y="455"/>
                    </a:lnTo>
                    <a:lnTo>
                      <a:pt x="89" y="487"/>
                    </a:lnTo>
                    <a:lnTo>
                      <a:pt x="74" y="518"/>
                    </a:lnTo>
                    <a:lnTo>
                      <a:pt x="56" y="558"/>
                    </a:lnTo>
                    <a:lnTo>
                      <a:pt x="55" y="576"/>
                    </a:lnTo>
                    <a:lnTo>
                      <a:pt x="50" y="600"/>
                    </a:lnTo>
                    <a:lnTo>
                      <a:pt x="64" y="644"/>
                    </a:lnTo>
                    <a:lnTo>
                      <a:pt x="66" y="661"/>
                    </a:lnTo>
                    <a:lnTo>
                      <a:pt x="50" y="718"/>
                    </a:lnTo>
                    <a:lnTo>
                      <a:pt x="35" y="744"/>
                    </a:lnTo>
                    <a:lnTo>
                      <a:pt x="55" y="744"/>
                    </a:lnTo>
                    <a:lnTo>
                      <a:pt x="80" y="744"/>
                    </a:lnTo>
                    <a:lnTo>
                      <a:pt x="99" y="737"/>
                    </a:lnTo>
                    <a:lnTo>
                      <a:pt x="116" y="737"/>
                    </a:lnTo>
                    <a:lnTo>
                      <a:pt x="136" y="737"/>
                    </a:lnTo>
                    <a:lnTo>
                      <a:pt x="188" y="744"/>
                    </a:lnTo>
                    <a:lnTo>
                      <a:pt x="216" y="751"/>
                    </a:lnTo>
                    <a:lnTo>
                      <a:pt x="243" y="765"/>
                    </a:lnTo>
                    <a:lnTo>
                      <a:pt x="282" y="780"/>
                    </a:lnTo>
                    <a:lnTo>
                      <a:pt x="349" y="780"/>
                    </a:lnTo>
                    <a:lnTo>
                      <a:pt x="399" y="780"/>
                    </a:lnTo>
                    <a:lnTo>
                      <a:pt x="433" y="780"/>
                    </a:lnTo>
                    <a:lnTo>
                      <a:pt x="440" y="772"/>
                    </a:lnTo>
                    <a:lnTo>
                      <a:pt x="428" y="759"/>
                    </a:lnTo>
                    <a:lnTo>
                      <a:pt x="403" y="759"/>
                    </a:lnTo>
                    <a:lnTo>
                      <a:pt x="393" y="759"/>
                    </a:lnTo>
                    <a:lnTo>
                      <a:pt x="382" y="749"/>
                    </a:lnTo>
                    <a:lnTo>
                      <a:pt x="386" y="737"/>
                    </a:lnTo>
                    <a:lnTo>
                      <a:pt x="399" y="727"/>
                    </a:lnTo>
                    <a:lnTo>
                      <a:pt x="422" y="727"/>
                    </a:lnTo>
                    <a:lnTo>
                      <a:pt x="461" y="741"/>
                    </a:lnTo>
                    <a:lnTo>
                      <a:pt x="499" y="772"/>
                    </a:lnTo>
                    <a:lnTo>
                      <a:pt x="532" y="780"/>
                    </a:lnTo>
                    <a:lnTo>
                      <a:pt x="557" y="769"/>
                    </a:lnTo>
                    <a:lnTo>
                      <a:pt x="550" y="791"/>
                    </a:lnTo>
                    <a:lnTo>
                      <a:pt x="539" y="824"/>
                    </a:lnTo>
                    <a:lnTo>
                      <a:pt x="550" y="836"/>
                    </a:lnTo>
                    <a:lnTo>
                      <a:pt x="581" y="854"/>
                    </a:lnTo>
                    <a:lnTo>
                      <a:pt x="610" y="854"/>
                    </a:lnTo>
                    <a:lnTo>
                      <a:pt x="632" y="867"/>
                    </a:lnTo>
                    <a:lnTo>
                      <a:pt x="653" y="867"/>
                    </a:lnTo>
                    <a:lnTo>
                      <a:pt x="665" y="847"/>
                    </a:lnTo>
                    <a:lnTo>
                      <a:pt x="686" y="822"/>
                    </a:lnTo>
                    <a:lnTo>
                      <a:pt x="703" y="816"/>
                    </a:lnTo>
                    <a:lnTo>
                      <a:pt x="726" y="822"/>
                    </a:lnTo>
                    <a:lnTo>
                      <a:pt x="747" y="852"/>
                    </a:lnTo>
                    <a:lnTo>
                      <a:pt x="771" y="852"/>
                    </a:lnTo>
                    <a:lnTo>
                      <a:pt x="779" y="840"/>
                    </a:lnTo>
                    <a:lnTo>
                      <a:pt x="769" y="798"/>
                    </a:lnTo>
                    <a:lnTo>
                      <a:pt x="769" y="783"/>
                    </a:lnTo>
                    <a:lnTo>
                      <a:pt x="779" y="774"/>
                    </a:lnTo>
                    <a:lnTo>
                      <a:pt x="804" y="774"/>
                    </a:lnTo>
                    <a:lnTo>
                      <a:pt x="828" y="783"/>
                    </a:lnTo>
                    <a:lnTo>
                      <a:pt x="828" y="806"/>
                    </a:lnTo>
                    <a:lnTo>
                      <a:pt x="865" y="811"/>
                    </a:lnTo>
                    <a:lnTo>
                      <a:pt x="903" y="827"/>
                    </a:lnTo>
                    <a:lnTo>
                      <a:pt x="923" y="847"/>
                    </a:lnTo>
                    <a:lnTo>
                      <a:pt x="915" y="859"/>
                    </a:lnTo>
                    <a:lnTo>
                      <a:pt x="911" y="887"/>
                    </a:lnTo>
                    <a:lnTo>
                      <a:pt x="930" y="887"/>
                    </a:lnTo>
                    <a:lnTo>
                      <a:pt x="937" y="866"/>
                    </a:lnTo>
                    <a:lnTo>
                      <a:pt x="951" y="855"/>
                    </a:lnTo>
                    <a:lnTo>
                      <a:pt x="962" y="867"/>
                    </a:lnTo>
                    <a:lnTo>
                      <a:pt x="971" y="874"/>
                    </a:lnTo>
                    <a:lnTo>
                      <a:pt x="980" y="860"/>
                    </a:lnTo>
                    <a:lnTo>
                      <a:pt x="994" y="847"/>
                    </a:lnTo>
                    <a:lnTo>
                      <a:pt x="1002" y="837"/>
                    </a:lnTo>
                    <a:lnTo>
                      <a:pt x="991" y="820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 sz="3200"/>
              </a:p>
            </p:txBody>
          </p:sp>
          <p:sp>
            <p:nvSpPr>
              <p:cNvPr id="126" name="Freeform 125"/>
              <p:cNvSpPr>
                <a:spLocks/>
              </p:cNvSpPr>
              <p:nvPr/>
            </p:nvSpPr>
            <p:spPr bwMode="auto">
              <a:xfrm>
                <a:off x="5559425" y="2354263"/>
                <a:ext cx="803275" cy="263525"/>
              </a:xfrm>
              <a:custGeom>
                <a:avLst/>
                <a:gdLst/>
                <a:ahLst/>
                <a:cxnLst>
                  <a:cxn ang="0">
                    <a:pos x="898" y="66"/>
                  </a:cxn>
                  <a:cxn ang="0">
                    <a:pos x="388" y="96"/>
                  </a:cxn>
                  <a:cxn ang="0">
                    <a:pos x="395" y="143"/>
                  </a:cxn>
                  <a:cxn ang="0">
                    <a:pos x="123" y="147"/>
                  </a:cxn>
                  <a:cxn ang="0">
                    <a:pos x="114" y="153"/>
                  </a:cxn>
                  <a:cxn ang="0">
                    <a:pos x="111" y="165"/>
                  </a:cxn>
                  <a:cxn ang="0">
                    <a:pos x="114" y="179"/>
                  </a:cxn>
                  <a:cxn ang="0">
                    <a:pos x="110" y="195"/>
                  </a:cxn>
                  <a:cxn ang="0">
                    <a:pos x="100" y="200"/>
                  </a:cxn>
                  <a:cxn ang="0">
                    <a:pos x="95" y="210"/>
                  </a:cxn>
                  <a:cxn ang="0">
                    <a:pos x="100" y="214"/>
                  </a:cxn>
                  <a:cxn ang="0">
                    <a:pos x="100" y="214"/>
                  </a:cxn>
                  <a:cxn ang="0">
                    <a:pos x="110" y="232"/>
                  </a:cxn>
                  <a:cxn ang="0">
                    <a:pos x="110" y="232"/>
                  </a:cxn>
                  <a:cxn ang="0">
                    <a:pos x="110" y="236"/>
                  </a:cxn>
                  <a:cxn ang="0">
                    <a:pos x="107" y="239"/>
                  </a:cxn>
                  <a:cxn ang="0">
                    <a:pos x="103" y="243"/>
                  </a:cxn>
                  <a:cxn ang="0">
                    <a:pos x="95" y="254"/>
                  </a:cxn>
                  <a:cxn ang="0">
                    <a:pos x="92" y="268"/>
                  </a:cxn>
                  <a:cxn ang="0">
                    <a:pos x="95" y="268"/>
                  </a:cxn>
                  <a:cxn ang="0">
                    <a:pos x="95" y="288"/>
                  </a:cxn>
                  <a:cxn ang="0">
                    <a:pos x="91" y="297"/>
                  </a:cxn>
                  <a:cxn ang="0">
                    <a:pos x="87" y="304"/>
                  </a:cxn>
                  <a:cxn ang="0">
                    <a:pos x="74" y="320"/>
                  </a:cxn>
                  <a:cxn ang="0">
                    <a:pos x="63" y="324"/>
                  </a:cxn>
                  <a:cxn ang="0">
                    <a:pos x="62" y="347"/>
                  </a:cxn>
                  <a:cxn ang="0">
                    <a:pos x="59" y="358"/>
                  </a:cxn>
                  <a:cxn ang="0">
                    <a:pos x="57" y="365"/>
                  </a:cxn>
                  <a:cxn ang="0">
                    <a:pos x="38" y="379"/>
                  </a:cxn>
                  <a:cxn ang="0">
                    <a:pos x="23" y="401"/>
                  </a:cxn>
                  <a:cxn ang="0">
                    <a:pos x="21" y="428"/>
                  </a:cxn>
                  <a:cxn ang="0">
                    <a:pos x="23" y="461"/>
                  </a:cxn>
                  <a:cxn ang="0">
                    <a:pos x="9" y="485"/>
                  </a:cxn>
                  <a:cxn ang="0">
                    <a:pos x="0" y="496"/>
                  </a:cxn>
                  <a:cxn ang="0">
                    <a:pos x="0" y="497"/>
                  </a:cxn>
                  <a:cxn ang="0">
                    <a:pos x="1083" y="414"/>
                  </a:cxn>
                  <a:cxn ang="0">
                    <a:pos x="1083" y="411"/>
                  </a:cxn>
                  <a:cxn ang="0">
                    <a:pos x="1083" y="407"/>
                  </a:cxn>
                  <a:cxn ang="0">
                    <a:pos x="1084" y="379"/>
                  </a:cxn>
                  <a:cxn ang="0">
                    <a:pos x="1086" y="367"/>
                  </a:cxn>
                  <a:cxn ang="0">
                    <a:pos x="1105" y="347"/>
                  </a:cxn>
                  <a:cxn ang="0">
                    <a:pos x="1120" y="347"/>
                  </a:cxn>
                  <a:cxn ang="0">
                    <a:pos x="1136" y="333"/>
                  </a:cxn>
                  <a:cxn ang="0">
                    <a:pos x="1133" y="317"/>
                  </a:cxn>
                  <a:cxn ang="0">
                    <a:pos x="1147" y="297"/>
                  </a:cxn>
                  <a:cxn ang="0">
                    <a:pos x="1304" y="203"/>
                  </a:cxn>
                  <a:cxn ang="0">
                    <a:pos x="1327" y="189"/>
                  </a:cxn>
                  <a:cxn ang="0">
                    <a:pos x="1337" y="172"/>
                  </a:cxn>
                  <a:cxn ang="0">
                    <a:pos x="1355" y="143"/>
                  </a:cxn>
                  <a:cxn ang="0">
                    <a:pos x="1367" y="142"/>
                  </a:cxn>
                  <a:cxn ang="0">
                    <a:pos x="1381" y="163"/>
                  </a:cxn>
                  <a:cxn ang="0">
                    <a:pos x="1402" y="143"/>
                  </a:cxn>
                  <a:cxn ang="0">
                    <a:pos x="1427" y="115"/>
                  </a:cxn>
                  <a:cxn ang="0">
                    <a:pos x="1478" y="106"/>
                  </a:cxn>
                  <a:cxn ang="0">
                    <a:pos x="1481" y="86"/>
                  </a:cxn>
                  <a:cxn ang="0">
                    <a:pos x="1496" y="63"/>
                  </a:cxn>
                  <a:cxn ang="0">
                    <a:pos x="1513" y="53"/>
                  </a:cxn>
                  <a:cxn ang="0">
                    <a:pos x="1520" y="56"/>
                  </a:cxn>
                  <a:cxn ang="0">
                    <a:pos x="1520" y="0"/>
                  </a:cxn>
                  <a:cxn ang="0">
                    <a:pos x="898" y="66"/>
                  </a:cxn>
                </a:cxnLst>
                <a:rect l="0" t="0" r="r" b="b"/>
                <a:pathLst>
                  <a:path w="1520" h="497">
                    <a:moveTo>
                      <a:pt x="898" y="66"/>
                    </a:moveTo>
                    <a:lnTo>
                      <a:pt x="388" y="96"/>
                    </a:lnTo>
                    <a:lnTo>
                      <a:pt x="395" y="143"/>
                    </a:lnTo>
                    <a:lnTo>
                      <a:pt x="123" y="147"/>
                    </a:lnTo>
                    <a:lnTo>
                      <a:pt x="114" y="153"/>
                    </a:lnTo>
                    <a:lnTo>
                      <a:pt x="111" y="165"/>
                    </a:lnTo>
                    <a:lnTo>
                      <a:pt x="114" y="179"/>
                    </a:lnTo>
                    <a:lnTo>
                      <a:pt x="110" y="195"/>
                    </a:lnTo>
                    <a:lnTo>
                      <a:pt x="100" y="200"/>
                    </a:lnTo>
                    <a:lnTo>
                      <a:pt x="95" y="210"/>
                    </a:lnTo>
                    <a:lnTo>
                      <a:pt x="100" y="214"/>
                    </a:lnTo>
                    <a:lnTo>
                      <a:pt x="100" y="214"/>
                    </a:lnTo>
                    <a:lnTo>
                      <a:pt x="110" y="232"/>
                    </a:lnTo>
                    <a:lnTo>
                      <a:pt x="110" y="232"/>
                    </a:lnTo>
                    <a:lnTo>
                      <a:pt x="110" y="236"/>
                    </a:lnTo>
                    <a:lnTo>
                      <a:pt x="107" y="239"/>
                    </a:lnTo>
                    <a:lnTo>
                      <a:pt x="103" y="243"/>
                    </a:lnTo>
                    <a:lnTo>
                      <a:pt x="95" y="254"/>
                    </a:lnTo>
                    <a:lnTo>
                      <a:pt x="92" y="268"/>
                    </a:lnTo>
                    <a:lnTo>
                      <a:pt x="95" y="268"/>
                    </a:lnTo>
                    <a:lnTo>
                      <a:pt x="95" y="288"/>
                    </a:lnTo>
                    <a:lnTo>
                      <a:pt x="91" y="297"/>
                    </a:lnTo>
                    <a:lnTo>
                      <a:pt x="87" y="304"/>
                    </a:lnTo>
                    <a:lnTo>
                      <a:pt x="74" y="320"/>
                    </a:lnTo>
                    <a:lnTo>
                      <a:pt x="63" y="324"/>
                    </a:lnTo>
                    <a:lnTo>
                      <a:pt x="62" y="347"/>
                    </a:lnTo>
                    <a:lnTo>
                      <a:pt x="59" y="358"/>
                    </a:lnTo>
                    <a:lnTo>
                      <a:pt x="57" y="365"/>
                    </a:lnTo>
                    <a:lnTo>
                      <a:pt x="38" y="379"/>
                    </a:lnTo>
                    <a:lnTo>
                      <a:pt x="23" y="401"/>
                    </a:lnTo>
                    <a:lnTo>
                      <a:pt x="21" y="428"/>
                    </a:lnTo>
                    <a:lnTo>
                      <a:pt x="23" y="461"/>
                    </a:lnTo>
                    <a:lnTo>
                      <a:pt x="9" y="485"/>
                    </a:lnTo>
                    <a:lnTo>
                      <a:pt x="0" y="496"/>
                    </a:lnTo>
                    <a:lnTo>
                      <a:pt x="0" y="497"/>
                    </a:lnTo>
                    <a:lnTo>
                      <a:pt x="1083" y="414"/>
                    </a:lnTo>
                    <a:lnTo>
                      <a:pt x="1083" y="411"/>
                    </a:lnTo>
                    <a:lnTo>
                      <a:pt x="1083" y="407"/>
                    </a:lnTo>
                    <a:lnTo>
                      <a:pt x="1084" y="379"/>
                    </a:lnTo>
                    <a:lnTo>
                      <a:pt x="1086" y="367"/>
                    </a:lnTo>
                    <a:lnTo>
                      <a:pt x="1105" y="347"/>
                    </a:lnTo>
                    <a:lnTo>
                      <a:pt x="1120" y="347"/>
                    </a:lnTo>
                    <a:lnTo>
                      <a:pt x="1136" y="333"/>
                    </a:lnTo>
                    <a:lnTo>
                      <a:pt x="1133" y="317"/>
                    </a:lnTo>
                    <a:lnTo>
                      <a:pt x="1147" y="297"/>
                    </a:lnTo>
                    <a:lnTo>
                      <a:pt x="1304" y="203"/>
                    </a:lnTo>
                    <a:lnTo>
                      <a:pt x="1327" y="189"/>
                    </a:lnTo>
                    <a:lnTo>
                      <a:pt x="1337" y="172"/>
                    </a:lnTo>
                    <a:lnTo>
                      <a:pt x="1355" y="143"/>
                    </a:lnTo>
                    <a:lnTo>
                      <a:pt x="1367" y="142"/>
                    </a:lnTo>
                    <a:lnTo>
                      <a:pt x="1381" y="163"/>
                    </a:lnTo>
                    <a:lnTo>
                      <a:pt x="1402" y="143"/>
                    </a:lnTo>
                    <a:lnTo>
                      <a:pt x="1427" y="115"/>
                    </a:lnTo>
                    <a:lnTo>
                      <a:pt x="1478" y="106"/>
                    </a:lnTo>
                    <a:lnTo>
                      <a:pt x="1481" y="86"/>
                    </a:lnTo>
                    <a:lnTo>
                      <a:pt x="1496" y="63"/>
                    </a:lnTo>
                    <a:lnTo>
                      <a:pt x="1513" y="53"/>
                    </a:lnTo>
                    <a:lnTo>
                      <a:pt x="1520" y="56"/>
                    </a:lnTo>
                    <a:lnTo>
                      <a:pt x="1520" y="0"/>
                    </a:lnTo>
                    <a:lnTo>
                      <a:pt x="898" y="66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 sz="3200"/>
              </a:p>
            </p:txBody>
          </p:sp>
          <p:sp>
            <p:nvSpPr>
              <p:cNvPr id="127" name="Freeform 126"/>
              <p:cNvSpPr>
                <a:spLocks/>
              </p:cNvSpPr>
              <p:nvPr/>
            </p:nvSpPr>
            <p:spPr bwMode="auto">
              <a:xfrm>
                <a:off x="6132513" y="2268538"/>
                <a:ext cx="801687" cy="354012"/>
              </a:xfrm>
              <a:custGeom>
                <a:avLst/>
                <a:gdLst/>
                <a:ahLst/>
                <a:cxnLst>
                  <a:cxn ang="0">
                    <a:pos x="1485" y="130"/>
                  </a:cxn>
                  <a:cxn ang="0">
                    <a:pos x="1465" y="176"/>
                  </a:cxn>
                  <a:cxn ang="0">
                    <a:pos x="1443" y="148"/>
                  </a:cxn>
                  <a:cxn ang="0">
                    <a:pos x="1393" y="140"/>
                  </a:cxn>
                  <a:cxn ang="0">
                    <a:pos x="1340" y="162"/>
                  </a:cxn>
                  <a:cxn ang="0">
                    <a:pos x="1324" y="149"/>
                  </a:cxn>
                  <a:cxn ang="0">
                    <a:pos x="1311" y="117"/>
                  </a:cxn>
                  <a:cxn ang="0">
                    <a:pos x="1307" y="83"/>
                  </a:cxn>
                  <a:cxn ang="0">
                    <a:pos x="1321" y="94"/>
                  </a:cxn>
                  <a:cxn ang="0">
                    <a:pos x="1346" y="134"/>
                  </a:cxn>
                  <a:cxn ang="0">
                    <a:pos x="1372" y="117"/>
                  </a:cxn>
                  <a:cxn ang="0">
                    <a:pos x="1415" y="99"/>
                  </a:cxn>
                  <a:cxn ang="0">
                    <a:pos x="1428" y="81"/>
                  </a:cxn>
                  <a:cxn ang="0">
                    <a:pos x="1420" y="73"/>
                  </a:cxn>
                  <a:cxn ang="0">
                    <a:pos x="1413" y="56"/>
                  </a:cxn>
                  <a:cxn ang="0">
                    <a:pos x="1451" y="52"/>
                  </a:cxn>
                  <a:cxn ang="0">
                    <a:pos x="1420" y="0"/>
                  </a:cxn>
                  <a:cxn ang="0">
                    <a:pos x="437" y="163"/>
                  </a:cxn>
                  <a:cxn ang="0">
                    <a:pos x="413" y="226"/>
                  </a:cxn>
                  <a:cxn ang="0">
                    <a:pos x="344" y="278"/>
                  </a:cxn>
                  <a:cxn ang="0">
                    <a:pos x="284" y="305"/>
                  </a:cxn>
                  <a:cxn ang="0">
                    <a:pos x="244" y="352"/>
                  </a:cxn>
                  <a:cxn ang="0">
                    <a:pos x="50" y="480"/>
                  </a:cxn>
                  <a:cxn ang="0">
                    <a:pos x="22" y="510"/>
                  </a:cxn>
                  <a:cxn ang="0">
                    <a:pos x="0" y="570"/>
                  </a:cxn>
                  <a:cxn ang="0">
                    <a:pos x="259" y="549"/>
                  </a:cxn>
                  <a:cxn ang="0">
                    <a:pos x="419" y="484"/>
                  </a:cxn>
                  <a:cxn ang="0">
                    <a:pos x="516" y="484"/>
                  </a:cxn>
                  <a:cxn ang="0">
                    <a:pos x="610" y="470"/>
                  </a:cxn>
                  <a:cxn ang="0">
                    <a:pos x="844" y="492"/>
                  </a:cxn>
                  <a:cxn ang="0">
                    <a:pos x="1141" y="650"/>
                  </a:cxn>
                  <a:cxn ang="0">
                    <a:pos x="1204" y="620"/>
                  </a:cxn>
                  <a:cxn ang="0">
                    <a:pos x="1243" y="517"/>
                  </a:cxn>
                  <a:cxn ang="0">
                    <a:pos x="1254" y="478"/>
                  </a:cxn>
                  <a:cxn ang="0">
                    <a:pos x="1256" y="458"/>
                  </a:cxn>
                  <a:cxn ang="0">
                    <a:pos x="1268" y="455"/>
                  </a:cxn>
                  <a:cxn ang="0">
                    <a:pos x="1307" y="459"/>
                  </a:cxn>
                  <a:cxn ang="0">
                    <a:pos x="1313" y="434"/>
                  </a:cxn>
                  <a:cxn ang="0">
                    <a:pos x="1350" y="431"/>
                  </a:cxn>
                  <a:cxn ang="0">
                    <a:pos x="1388" y="415"/>
                  </a:cxn>
                  <a:cxn ang="0">
                    <a:pos x="1418" y="416"/>
                  </a:cxn>
                  <a:cxn ang="0">
                    <a:pos x="1438" y="365"/>
                  </a:cxn>
                  <a:cxn ang="0">
                    <a:pos x="1440" y="351"/>
                  </a:cxn>
                  <a:cxn ang="0">
                    <a:pos x="1433" y="346"/>
                  </a:cxn>
                  <a:cxn ang="0">
                    <a:pos x="1414" y="353"/>
                  </a:cxn>
                  <a:cxn ang="0">
                    <a:pos x="1388" y="370"/>
                  </a:cxn>
                  <a:cxn ang="0">
                    <a:pos x="1317" y="376"/>
                  </a:cxn>
                  <a:cxn ang="0">
                    <a:pos x="1318" y="353"/>
                  </a:cxn>
                  <a:cxn ang="0">
                    <a:pos x="1363" y="359"/>
                  </a:cxn>
                  <a:cxn ang="0">
                    <a:pos x="1374" y="331"/>
                  </a:cxn>
                  <a:cxn ang="0">
                    <a:pos x="1389" y="306"/>
                  </a:cxn>
                  <a:cxn ang="0">
                    <a:pos x="1346" y="284"/>
                  </a:cxn>
                  <a:cxn ang="0">
                    <a:pos x="1302" y="262"/>
                  </a:cxn>
                  <a:cxn ang="0">
                    <a:pos x="1368" y="273"/>
                  </a:cxn>
                  <a:cxn ang="0">
                    <a:pos x="1360" y="251"/>
                  </a:cxn>
                  <a:cxn ang="0">
                    <a:pos x="1382" y="238"/>
                  </a:cxn>
                  <a:cxn ang="0">
                    <a:pos x="1407" y="267"/>
                  </a:cxn>
                  <a:cxn ang="0">
                    <a:pos x="1443" y="270"/>
                  </a:cxn>
                  <a:cxn ang="0">
                    <a:pos x="1471" y="245"/>
                  </a:cxn>
                  <a:cxn ang="0">
                    <a:pos x="1482" y="212"/>
                  </a:cxn>
                  <a:cxn ang="0">
                    <a:pos x="1501" y="204"/>
                  </a:cxn>
                  <a:cxn ang="0">
                    <a:pos x="1515" y="170"/>
                  </a:cxn>
                </a:cxnLst>
                <a:rect l="0" t="0" r="r" b="b"/>
                <a:pathLst>
                  <a:path w="1515" h="670">
                    <a:moveTo>
                      <a:pt x="1507" y="155"/>
                    </a:moveTo>
                    <a:lnTo>
                      <a:pt x="1499" y="144"/>
                    </a:lnTo>
                    <a:lnTo>
                      <a:pt x="1485" y="130"/>
                    </a:lnTo>
                    <a:lnTo>
                      <a:pt x="1475" y="130"/>
                    </a:lnTo>
                    <a:lnTo>
                      <a:pt x="1467" y="136"/>
                    </a:lnTo>
                    <a:lnTo>
                      <a:pt x="1465" y="176"/>
                    </a:lnTo>
                    <a:lnTo>
                      <a:pt x="1463" y="184"/>
                    </a:lnTo>
                    <a:lnTo>
                      <a:pt x="1451" y="174"/>
                    </a:lnTo>
                    <a:lnTo>
                      <a:pt x="1443" y="148"/>
                    </a:lnTo>
                    <a:lnTo>
                      <a:pt x="1438" y="130"/>
                    </a:lnTo>
                    <a:lnTo>
                      <a:pt x="1421" y="126"/>
                    </a:lnTo>
                    <a:lnTo>
                      <a:pt x="1393" y="140"/>
                    </a:lnTo>
                    <a:lnTo>
                      <a:pt x="1385" y="140"/>
                    </a:lnTo>
                    <a:lnTo>
                      <a:pt x="1358" y="147"/>
                    </a:lnTo>
                    <a:lnTo>
                      <a:pt x="1340" y="162"/>
                    </a:lnTo>
                    <a:lnTo>
                      <a:pt x="1327" y="179"/>
                    </a:lnTo>
                    <a:lnTo>
                      <a:pt x="1324" y="170"/>
                    </a:lnTo>
                    <a:lnTo>
                      <a:pt x="1324" y="149"/>
                    </a:lnTo>
                    <a:lnTo>
                      <a:pt x="1327" y="140"/>
                    </a:lnTo>
                    <a:lnTo>
                      <a:pt x="1315" y="126"/>
                    </a:lnTo>
                    <a:lnTo>
                      <a:pt x="1311" y="117"/>
                    </a:lnTo>
                    <a:lnTo>
                      <a:pt x="1307" y="104"/>
                    </a:lnTo>
                    <a:lnTo>
                      <a:pt x="1307" y="93"/>
                    </a:lnTo>
                    <a:lnTo>
                      <a:pt x="1307" y="83"/>
                    </a:lnTo>
                    <a:lnTo>
                      <a:pt x="1313" y="74"/>
                    </a:lnTo>
                    <a:lnTo>
                      <a:pt x="1317" y="74"/>
                    </a:lnTo>
                    <a:lnTo>
                      <a:pt x="1321" y="94"/>
                    </a:lnTo>
                    <a:lnTo>
                      <a:pt x="1327" y="119"/>
                    </a:lnTo>
                    <a:lnTo>
                      <a:pt x="1335" y="142"/>
                    </a:lnTo>
                    <a:lnTo>
                      <a:pt x="1346" y="134"/>
                    </a:lnTo>
                    <a:lnTo>
                      <a:pt x="1354" y="130"/>
                    </a:lnTo>
                    <a:lnTo>
                      <a:pt x="1367" y="122"/>
                    </a:lnTo>
                    <a:lnTo>
                      <a:pt x="1372" y="117"/>
                    </a:lnTo>
                    <a:lnTo>
                      <a:pt x="1390" y="109"/>
                    </a:lnTo>
                    <a:lnTo>
                      <a:pt x="1395" y="99"/>
                    </a:lnTo>
                    <a:lnTo>
                      <a:pt x="1415" y="99"/>
                    </a:lnTo>
                    <a:lnTo>
                      <a:pt x="1421" y="88"/>
                    </a:lnTo>
                    <a:lnTo>
                      <a:pt x="1428" y="81"/>
                    </a:lnTo>
                    <a:lnTo>
                      <a:pt x="1428" y="81"/>
                    </a:lnTo>
                    <a:lnTo>
                      <a:pt x="1421" y="74"/>
                    </a:lnTo>
                    <a:lnTo>
                      <a:pt x="1421" y="74"/>
                    </a:lnTo>
                    <a:lnTo>
                      <a:pt x="1420" y="73"/>
                    </a:lnTo>
                    <a:lnTo>
                      <a:pt x="1407" y="62"/>
                    </a:lnTo>
                    <a:lnTo>
                      <a:pt x="1407" y="56"/>
                    </a:lnTo>
                    <a:lnTo>
                      <a:pt x="1413" y="56"/>
                    </a:lnTo>
                    <a:lnTo>
                      <a:pt x="1436" y="65"/>
                    </a:lnTo>
                    <a:lnTo>
                      <a:pt x="1449" y="62"/>
                    </a:lnTo>
                    <a:lnTo>
                      <a:pt x="1451" y="52"/>
                    </a:lnTo>
                    <a:lnTo>
                      <a:pt x="1438" y="31"/>
                    </a:lnTo>
                    <a:lnTo>
                      <a:pt x="1431" y="18"/>
                    </a:lnTo>
                    <a:lnTo>
                      <a:pt x="1420" y="0"/>
                    </a:lnTo>
                    <a:lnTo>
                      <a:pt x="1014" y="81"/>
                    </a:lnTo>
                    <a:lnTo>
                      <a:pt x="722" y="127"/>
                    </a:lnTo>
                    <a:lnTo>
                      <a:pt x="437" y="163"/>
                    </a:lnTo>
                    <a:lnTo>
                      <a:pt x="437" y="219"/>
                    </a:lnTo>
                    <a:lnTo>
                      <a:pt x="430" y="216"/>
                    </a:lnTo>
                    <a:lnTo>
                      <a:pt x="413" y="226"/>
                    </a:lnTo>
                    <a:lnTo>
                      <a:pt x="398" y="249"/>
                    </a:lnTo>
                    <a:lnTo>
                      <a:pt x="395" y="269"/>
                    </a:lnTo>
                    <a:lnTo>
                      <a:pt x="344" y="278"/>
                    </a:lnTo>
                    <a:lnTo>
                      <a:pt x="319" y="306"/>
                    </a:lnTo>
                    <a:lnTo>
                      <a:pt x="298" y="326"/>
                    </a:lnTo>
                    <a:lnTo>
                      <a:pt x="284" y="305"/>
                    </a:lnTo>
                    <a:lnTo>
                      <a:pt x="272" y="306"/>
                    </a:lnTo>
                    <a:lnTo>
                      <a:pt x="254" y="335"/>
                    </a:lnTo>
                    <a:lnTo>
                      <a:pt x="244" y="352"/>
                    </a:lnTo>
                    <a:lnTo>
                      <a:pt x="221" y="366"/>
                    </a:lnTo>
                    <a:lnTo>
                      <a:pt x="64" y="460"/>
                    </a:lnTo>
                    <a:lnTo>
                      <a:pt x="50" y="480"/>
                    </a:lnTo>
                    <a:lnTo>
                      <a:pt x="53" y="496"/>
                    </a:lnTo>
                    <a:lnTo>
                      <a:pt x="37" y="510"/>
                    </a:lnTo>
                    <a:lnTo>
                      <a:pt x="22" y="510"/>
                    </a:lnTo>
                    <a:lnTo>
                      <a:pt x="3" y="530"/>
                    </a:lnTo>
                    <a:lnTo>
                      <a:pt x="1" y="542"/>
                    </a:lnTo>
                    <a:lnTo>
                      <a:pt x="0" y="570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259" y="549"/>
                    </a:lnTo>
                    <a:lnTo>
                      <a:pt x="336" y="489"/>
                    </a:lnTo>
                    <a:lnTo>
                      <a:pt x="383" y="484"/>
                    </a:lnTo>
                    <a:lnTo>
                      <a:pt x="419" y="484"/>
                    </a:lnTo>
                    <a:lnTo>
                      <a:pt x="472" y="492"/>
                    </a:lnTo>
                    <a:lnTo>
                      <a:pt x="499" y="489"/>
                    </a:lnTo>
                    <a:lnTo>
                      <a:pt x="516" y="484"/>
                    </a:lnTo>
                    <a:lnTo>
                      <a:pt x="538" y="470"/>
                    </a:lnTo>
                    <a:lnTo>
                      <a:pt x="572" y="464"/>
                    </a:lnTo>
                    <a:lnTo>
                      <a:pt x="610" y="470"/>
                    </a:lnTo>
                    <a:lnTo>
                      <a:pt x="638" y="484"/>
                    </a:lnTo>
                    <a:lnTo>
                      <a:pt x="660" y="528"/>
                    </a:lnTo>
                    <a:lnTo>
                      <a:pt x="844" y="492"/>
                    </a:lnTo>
                    <a:lnTo>
                      <a:pt x="1086" y="670"/>
                    </a:lnTo>
                    <a:lnTo>
                      <a:pt x="1130" y="652"/>
                    </a:lnTo>
                    <a:lnTo>
                      <a:pt x="1141" y="650"/>
                    </a:lnTo>
                    <a:lnTo>
                      <a:pt x="1179" y="645"/>
                    </a:lnTo>
                    <a:lnTo>
                      <a:pt x="1189" y="632"/>
                    </a:lnTo>
                    <a:lnTo>
                      <a:pt x="1204" y="620"/>
                    </a:lnTo>
                    <a:lnTo>
                      <a:pt x="1210" y="576"/>
                    </a:lnTo>
                    <a:lnTo>
                      <a:pt x="1221" y="545"/>
                    </a:lnTo>
                    <a:lnTo>
                      <a:pt x="1243" y="517"/>
                    </a:lnTo>
                    <a:lnTo>
                      <a:pt x="1260" y="501"/>
                    </a:lnTo>
                    <a:lnTo>
                      <a:pt x="1260" y="491"/>
                    </a:lnTo>
                    <a:lnTo>
                      <a:pt x="1254" y="478"/>
                    </a:lnTo>
                    <a:lnTo>
                      <a:pt x="1252" y="471"/>
                    </a:lnTo>
                    <a:lnTo>
                      <a:pt x="1256" y="464"/>
                    </a:lnTo>
                    <a:lnTo>
                      <a:pt x="1256" y="458"/>
                    </a:lnTo>
                    <a:lnTo>
                      <a:pt x="1260" y="451"/>
                    </a:lnTo>
                    <a:lnTo>
                      <a:pt x="1264" y="451"/>
                    </a:lnTo>
                    <a:lnTo>
                      <a:pt x="1268" y="455"/>
                    </a:lnTo>
                    <a:lnTo>
                      <a:pt x="1274" y="476"/>
                    </a:lnTo>
                    <a:lnTo>
                      <a:pt x="1293" y="467"/>
                    </a:lnTo>
                    <a:lnTo>
                      <a:pt x="1307" y="459"/>
                    </a:lnTo>
                    <a:lnTo>
                      <a:pt x="1307" y="451"/>
                    </a:lnTo>
                    <a:lnTo>
                      <a:pt x="1307" y="441"/>
                    </a:lnTo>
                    <a:lnTo>
                      <a:pt x="1313" y="434"/>
                    </a:lnTo>
                    <a:lnTo>
                      <a:pt x="1317" y="431"/>
                    </a:lnTo>
                    <a:lnTo>
                      <a:pt x="1324" y="439"/>
                    </a:lnTo>
                    <a:lnTo>
                      <a:pt x="1350" y="431"/>
                    </a:lnTo>
                    <a:lnTo>
                      <a:pt x="1367" y="421"/>
                    </a:lnTo>
                    <a:lnTo>
                      <a:pt x="1374" y="421"/>
                    </a:lnTo>
                    <a:lnTo>
                      <a:pt x="1388" y="415"/>
                    </a:lnTo>
                    <a:lnTo>
                      <a:pt x="1399" y="408"/>
                    </a:lnTo>
                    <a:lnTo>
                      <a:pt x="1399" y="403"/>
                    </a:lnTo>
                    <a:lnTo>
                      <a:pt x="1418" y="416"/>
                    </a:lnTo>
                    <a:lnTo>
                      <a:pt x="1426" y="398"/>
                    </a:lnTo>
                    <a:lnTo>
                      <a:pt x="1432" y="376"/>
                    </a:lnTo>
                    <a:lnTo>
                      <a:pt x="1438" y="365"/>
                    </a:lnTo>
                    <a:lnTo>
                      <a:pt x="1443" y="356"/>
                    </a:lnTo>
                    <a:lnTo>
                      <a:pt x="1443" y="356"/>
                    </a:lnTo>
                    <a:lnTo>
                      <a:pt x="1440" y="351"/>
                    </a:lnTo>
                    <a:lnTo>
                      <a:pt x="1436" y="348"/>
                    </a:lnTo>
                    <a:lnTo>
                      <a:pt x="1435" y="346"/>
                    </a:lnTo>
                    <a:lnTo>
                      <a:pt x="1433" y="346"/>
                    </a:lnTo>
                    <a:lnTo>
                      <a:pt x="1433" y="346"/>
                    </a:lnTo>
                    <a:lnTo>
                      <a:pt x="1422" y="351"/>
                    </a:lnTo>
                    <a:lnTo>
                      <a:pt x="1414" y="353"/>
                    </a:lnTo>
                    <a:lnTo>
                      <a:pt x="1410" y="360"/>
                    </a:lnTo>
                    <a:lnTo>
                      <a:pt x="1399" y="365"/>
                    </a:lnTo>
                    <a:lnTo>
                      <a:pt x="1388" y="370"/>
                    </a:lnTo>
                    <a:lnTo>
                      <a:pt x="1368" y="387"/>
                    </a:lnTo>
                    <a:lnTo>
                      <a:pt x="1354" y="387"/>
                    </a:lnTo>
                    <a:lnTo>
                      <a:pt x="1317" y="376"/>
                    </a:lnTo>
                    <a:lnTo>
                      <a:pt x="1313" y="367"/>
                    </a:lnTo>
                    <a:lnTo>
                      <a:pt x="1314" y="356"/>
                    </a:lnTo>
                    <a:lnTo>
                      <a:pt x="1318" y="353"/>
                    </a:lnTo>
                    <a:lnTo>
                      <a:pt x="1329" y="355"/>
                    </a:lnTo>
                    <a:lnTo>
                      <a:pt x="1339" y="356"/>
                    </a:lnTo>
                    <a:lnTo>
                      <a:pt x="1363" y="359"/>
                    </a:lnTo>
                    <a:lnTo>
                      <a:pt x="1374" y="351"/>
                    </a:lnTo>
                    <a:lnTo>
                      <a:pt x="1378" y="340"/>
                    </a:lnTo>
                    <a:lnTo>
                      <a:pt x="1374" y="331"/>
                    </a:lnTo>
                    <a:lnTo>
                      <a:pt x="1375" y="316"/>
                    </a:lnTo>
                    <a:lnTo>
                      <a:pt x="1379" y="316"/>
                    </a:lnTo>
                    <a:lnTo>
                      <a:pt x="1389" y="306"/>
                    </a:lnTo>
                    <a:lnTo>
                      <a:pt x="1388" y="295"/>
                    </a:lnTo>
                    <a:lnTo>
                      <a:pt x="1374" y="295"/>
                    </a:lnTo>
                    <a:lnTo>
                      <a:pt x="1346" y="284"/>
                    </a:lnTo>
                    <a:lnTo>
                      <a:pt x="1314" y="277"/>
                    </a:lnTo>
                    <a:lnTo>
                      <a:pt x="1302" y="270"/>
                    </a:lnTo>
                    <a:lnTo>
                      <a:pt x="1302" y="262"/>
                    </a:lnTo>
                    <a:lnTo>
                      <a:pt x="1321" y="262"/>
                    </a:lnTo>
                    <a:lnTo>
                      <a:pt x="1346" y="262"/>
                    </a:lnTo>
                    <a:lnTo>
                      <a:pt x="1368" y="273"/>
                    </a:lnTo>
                    <a:lnTo>
                      <a:pt x="1374" y="266"/>
                    </a:lnTo>
                    <a:lnTo>
                      <a:pt x="1367" y="256"/>
                    </a:lnTo>
                    <a:lnTo>
                      <a:pt x="1360" y="251"/>
                    </a:lnTo>
                    <a:lnTo>
                      <a:pt x="1357" y="242"/>
                    </a:lnTo>
                    <a:lnTo>
                      <a:pt x="1368" y="238"/>
                    </a:lnTo>
                    <a:lnTo>
                      <a:pt x="1382" y="238"/>
                    </a:lnTo>
                    <a:lnTo>
                      <a:pt x="1386" y="259"/>
                    </a:lnTo>
                    <a:lnTo>
                      <a:pt x="1395" y="267"/>
                    </a:lnTo>
                    <a:lnTo>
                      <a:pt x="1407" y="267"/>
                    </a:lnTo>
                    <a:lnTo>
                      <a:pt x="1411" y="262"/>
                    </a:lnTo>
                    <a:lnTo>
                      <a:pt x="1422" y="267"/>
                    </a:lnTo>
                    <a:lnTo>
                      <a:pt x="1443" y="270"/>
                    </a:lnTo>
                    <a:lnTo>
                      <a:pt x="1467" y="270"/>
                    </a:lnTo>
                    <a:lnTo>
                      <a:pt x="1471" y="263"/>
                    </a:lnTo>
                    <a:lnTo>
                      <a:pt x="1471" y="245"/>
                    </a:lnTo>
                    <a:lnTo>
                      <a:pt x="1476" y="238"/>
                    </a:lnTo>
                    <a:lnTo>
                      <a:pt x="1482" y="220"/>
                    </a:lnTo>
                    <a:lnTo>
                      <a:pt x="1482" y="212"/>
                    </a:lnTo>
                    <a:lnTo>
                      <a:pt x="1486" y="195"/>
                    </a:lnTo>
                    <a:lnTo>
                      <a:pt x="1496" y="195"/>
                    </a:lnTo>
                    <a:lnTo>
                      <a:pt x="1501" y="204"/>
                    </a:lnTo>
                    <a:lnTo>
                      <a:pt x="1513" y="195"/>
                    </a:lnTo>
                    <a:lnTo>
                      <a:pt x="1513" y="179"/>
                    </a:lnTo>
                    <a:lnTo>
                      <a:pt x="1515" y="170"/>
                    </a:lnTo>
                    <a:lnTo>
                      <a:pt x="1507" y="155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 sz="3200"/>
              </a:p>
            </p:txBody>
          </p:sp>
          <p:sp>
            <p:nvSpPr>
              <p:cNvPr id="128" name="Freeform 127"/>
              <p:cNvSpPr>
                <a:spLocks/>
              </p:cNvSpPr>
              <p:nvPr/>
            </p:nvSpPr>
            <p:spPr bwMode="auto">
              <a:xfrm>
                <a:off x="6011863" y="2559050"/>
                <a:ext cx="495300" cy="531812"/>
              </a:xfrm>
              <a:custGeom>
                <a:avLst/>
                <a:gdLst/>
                <a:ahLst/>
                <a:cxnLst>
                  <a:cxn ang="0">
                    <a:pos x="906" y="578"/>
                  </a:cxn>
                  <a:cxn ang="0">
                    <a:pos x="892" y="533"/>
                  </a:cxn>
                  <a:cxn ang="0">
                    <a:pos x="882" y="508"/>
                  </a:cxn>
                  <a:cxn ang="0">
                    <a:pos x="852" y="490"/>
                  </a:cxn>
                  <a:cxn ang="0">
                    <a:pos x="842" y="460"/>
                  </a:cxn>
                  <a:cxn ang="0">
                    <a:pos x="810" y="414"/>
                  </a:cxn>
                  <a:cxn ang="0">
                    <a:pos x="767" y="376"/>
                  </a:cxn>
                  <a:cxn ang="0">
                    <a:pos x="684" y="292"/>
                  </a:cxn>
                  <a:cxn ang="0">
                    <a:pos x="563" y="186"/>
                  </a:cxn>
                  <a:cxn ang="0">
                    <a:pos x="519" y="126"/>
                  </a:cxn>
                  <a:cxn ang="0">
                    <a:pos x="437" y="75"/>
                  </a:cxn>
                  <a:cxn ang="0">
                    <a:pos x="452" y="39"/>
                  </a:cxn>
                  <a:cxn ang="0">
                    <a:pos x="481" y="8"/>
                  </a:cxn>
                  <a:cxn ang="0">
                    <a:pos x="226" y="28"/>
                  </a:cxn>
                  <a:cxn ang="0">
                    <a:pos x="14" y="111"/>
                  </a:cxn>
                  <a:cxn ang="0">
                    <a:pos x="119" y="500"/>
                  </a:cxn>
                  <a:cxn ang="0">
                    <a:pos x="179" y="614"/>
                  </a:cxn>
                  <a:cxn ang="0">
                    <a:pos x="187" y="669"/>
                  </a:cxn>
                  <a:cxn ang="0">
                    <a:pos x="177" y="722"/>
                  </a:cxn>
                  <a:cxn ang="0">
                    <a:pos x="175" y="802"/>
                  </a:cxn>
                  <a:cxn ang="0">
                    <a:pos x="177" y="855"/>
                  </a:cxn>
                  <a:cxn ang="0">
                    <a:pos x="194" y="898"/>
                  </a:cxn>
                  <a:cxn ang="0">
                    <a:pos x="241" y="993"/>
                  </a:cxn>
                  <a:cxn ang="0">
                    <a:pos x="785" y="1006"/>
                  </a:cxn>
                  <a:cxn ang="0">
                    <a:pos x="807" y="902"/>
                  </a:cxn>
                  <a:cxn ang="0">
                    <a:pos x="857" y="897"/>
                  </a:cxn>
                  <a:cxn ang="0">
                    <a:pos x="860" y="876"/>
                  </a:cxn>
                  <a:cxn ang="0">
                    <a:pos x="848" y="868"/>
                  </a:cxn>
                  <a:cxn ang="0">
                    <a:pos x="843" y="863"/>
                  </a:cxn>
                  <a:cxn ang="0">
                    <a:pos x="836" y="855"/>
                  </a:cxn>
                  <a:cxn ang="0">
                    <a:pos x="849" y="852"/>
                  </a:cxn>
                  <a:cxn ang="0">
                    <a:pos x="856" y="833"/>
                  </a:cxn>
                  <a:cxn ang="0">
                    <a:pos x="850" y="825"/>
                  </a:cxn>
                  <a:cxn ang="0">
                    <a:pos x="884" y="786"/>
                  </a:cxn>
                  <a:cxn ang="0">
                    <a:pos x="873" y="775"/>
                  </a:cxn>
                  <a:cxn ang="0">
                    <a:pos x="875" y="770"/>
                  </a:cxn>
                  <a:cxn ang="0">
                    <a:pos x="880" y="762"/>
                  </a:cxn>
                  <a:cxn ang="0">
                    <a:pos x="880" y="702"/>
                  </a:cxn>
                  <a:cxn ang="0">
                    <a:pos x="893" y="704"/>
                  </a:cxn>
                  <a:cxn ang="0">
                    <a:pos x="906" y="700"/>
                  </a:cxn>
                  <a:cxn ang="0">
                    <a:pos x="900" y="693"/>
                  </a:cxn>
                  <a:cxn ang="0">
                    <a:pos x="886" y="682"/>
                  </a:cxn>
                  <a:cxn ang="0">
                    <a:pos x="911" y="671"/>
                  </a:cxn>
                  <a:cxn ang="0">
                    <a:pos x="899" y="655"/>
                  </a:cxn>
                  <a:cxn ang="0">
                    <a:pos x="895" y="639"/>
                  </a:cxn>
                  <a:cxn ang="0">
                    <a:pos x="925" y="636"/>
                  </a:cxn>
                  <a:cxn ang="0">
                    <a:pos x="934" y="604"/>
                  </a:cxn>
                </a:cxnLst>
                <a:rect l="0" t="0" r="r" b="b"/>
                <a:pathLst>
                  <a:path w="934" h="1006">
                    <a:moveTo>
                      <a:pt x="924" y="596"/>
                    </a:moveTo>
                    <a:lnTo>
                      <a:pt x="911" y="589"/>
                    </a:lnTo>
                    <a:lnTo>
                      <a:pt x="906" y="578"/>
                    </a:lnTo>
                    <a:lnTo>
                      <a:pt x="906" y="559"/>
                    </a:lnTo>
                    <a:lnTo>
                      <a:pt x="906" y="551"/>
                    </a:lnTo>
                    <a:lnTo>
                      <a:pt x="892" y="533"/>
                    </a:lnTo>
                    <a:lnTo>
                      <a:pt x="882" y="522"/>
                    </a:lnTo>
                    <a:lnTo>
                      <a:pt x="882" y="514"/>
                    </a:lnTo>
                    <a:lnTo>
                      <a:pt x="882" y="508"/>
                    </a:lnTo>
                    <a:lnTo>
                      <a:pt x="868" y="500"/>
                    </a:lnTo>
                    <a:lnTo>
                      <a:pt x="859" y="490"/>
                    </a:lnTo>
                    <a:lnTo>
                      <a:pt x="852" y="490"/>
                    </a:lnTo>
                    <a:lnTo>
                      <a:pt x="848" y="485"/>
                    </a:lnTo>
                    <a:lnTo>
                      <a:pt x="842" y="471"/>
                    </a:lnTo>
                    <a:lnTo>
                      <a:pt x="842" y="460"/>
                    </a:lnTo>
                    <a:lnTo>
                      <a:pt x="834" y="446"/>
                    </a:lnTo>
                    <a:lnTo>
                      <a:pt x="817" y="423"/>
                    </a:lnTo>
                    <a:lnTo>
                      <a:pt x="810" y="414"/>
                    </a:lnTo>
                    <a:lnTo>
                      <a:pt x="798" y="403"/>
                    </a:lnTo>
                    <a:lnTo>
                      <a:pt x="784" y="390"/>
                    </a:lnTo>
                    <a:lnTo>
                      <a:pt x="767" y="376"/>
                    </a:lnTo>
                    <a:lnTo>
                      <a:pt x="738" y="360"/>
                    </a:lnTo>
                    <a:lnTo>
                      <a:pt x="712" y="328"/>
                    </a:lnTo>
                    <a:lnTo>
                      <a:pt x="684" y="292"/>
                    </a:lnTo>
                    <a:lnTo>
                      <a:pt x="663" y="272"/>
                    </a:lnTo>
                    <a:lnTo>
                      <a:pt x="585" y="214"/>
                    </a:lnTo>
                    <a:lnTo>
                      <a:pt x="563" y="186"/>
                    </a:lnTo>
                    <a:lnTo>
                      <a:pt x="540" y="163"/>
                    </a:lnTo>
                    <a:lnTo>
                      <a:pt x="530" y="142"/>
                    </a:lnTo>
                    <a:lnTo>
                      <a:pt x="519" y="126"/>
                    </a:lnTo>
                    <a:lnTo>
                      <a:pt x="502" y="111"/>
                    </a:lnTo>
                    <a:lnTo>
                      <a:pt x="448" y="89"/>
                    </a:lnTo>
                    <a:lnTo>
                      <a:pt x="437" y="75"/>
                    </a:lnTo>
                    <a:lnTo>
                      <a:pt x="429" y="63"/>
                    </a:lnTo>
                    <a:lnTo>
                      <a:pt x="429" y="51"/>
                    </a:lnTo>
                    <a:lnTo>
                      <a:pt x="452" y="39"/>
                    </a:lnTo>
                    <a:lnTo>
                      <a:pt x="469" y="24"/>
                    </a:lnTo>
                    <a:lnTo>
                      <a:pt x="478" y="17"/>
                    </a:lnTo>
                    <a:lnTo>
                      <a:pt x="481" y="8"/>
                    </a:lnTo>
                    <a:lnTo>
                      <a:pt x="483" y="0"/>
                    </a:lnTo>
                    <a:lnTo>
                      <a:pt x="485" y="0"/>
                    </a:lnTo>
                    <a:lnTo>
                      <a:pt x="226" y="28"/>
                    </a:lnTo>
                    <a:lnTo>
                      <a:pt x="226" y="28"/>
                    </a:lnTo>
                    <a:lnTo>
                      <a:pt x="0" y="46"/>
                    </a:lnTo>
                    <a:lnTo>
                      <a:pt x="14" y="111"/>
                    </a:lnTo>
                    <a:lnTo>
                      <a:pt x="54" y="271"/>
                    </a:lnTo>
                    <a:lnTo>
                      <a:pt x="107" y="458"/>
                    </a:lnTo>
                    <a:lnTo>
                      <a:pt x="119" y="500"/>
                    </a:lnTo>
                    <a:lnTo>
                      <a:pt x="154" y="566"/>
                    </a:lnTo>
                    <a:lnTo>
                      <a:pt x="176" y="596"/>
                    </a:lnTo>
                    <a:lnTo>
                      <a:pt x="179" y="614"/>
                    </a:lnTo>
                    <a:lnTo>
                      <a:pt x="183" y="639"/>
                    </a:lnTo>
                    <a:lnTo>
                      <a:pt x="195" y="648"/>
                    </a:lnTo>
                    <a:lnTo>
                      <a:pt x="187" y="669"/>
                    </a:lnTo>
                    <a:lnTo>
                      <a:pt x="166" y="684"/>
                    </a:lnTo>
                    <a:lnTo>
                      <a:pt x="180" y="697"/>
                    </a:lnTo>
                    <a:lnTo>
                      <a:pt x="177" y="722"/>
                    </a:lnTo>
                    <a:lnTo>
                      <a:pt x="166" y="729"/>
                    </a:lnTo>
                    <a:lnTo>
                      <a:pt x="166" y="759"/>
                    </a:lnTo>
                    <a:lnTo>
                      <a:pt x="175" y="802"/>
                    </a:lnTo>
                    <a:lnTo>
                      <a:pt x="183" y="819"/>
                    </a:lnTo>
                    <a:lnTo>
                      <a:pt x="188" y="847"/>
                    </a:lnTo>
                    <a:lnTo>
                      <a:pt x="177" y="855"/>
                    </a:lnTo>
                    <a:lnTo>
                      <a:pt x="175" y="863"/>
                    </a:lnTo>
                    <a:lnTo>
                      <a:pt x="180" y="884"/>
                    </a:lnTo>
                    <a:lnTo>
                      <a:pt x="194" y="898"/>
                    </a:lnTo>
                    <a:lnTo>
                      <a:pt x="209" y="925"/>
                    </a:lnTo>
                    <a:lnTo>
                      <a:pt x="213" y="933"/>
                    </a:lnTo>
                    <a:lnTo>
                      <a:pt x="241" y="993"/>
                    </a:lnTo>
                    <a:lnTo>
                      <a:pt x="744" y="962"/>
                    </a:lnTo>
                    <a:lnTo>
                      <a:pt x="750" y="1006"/>
                    </a:lnTo>
                    <a:lnTo>
                      <a:pt x="785" y="1006"/>
                    </a:lnTo>
                    <a:lnTo>
                      <a:pt x="774" y="898"/>
                    </a:lnTo>
                    <a:lnTo>
                      <a:pt x="771" y="898"/>
                    </a:lnTo>
                    <a:lnTo>
                      <a:pt x="807" y="902"/>
                    </a:lnTo>
                    <a:lnTo>
                      <a:pt x="850" y="911"/>
                    </a:lnTo>
                    <a:lnTo>
                      <a:pt x="857" y="897"/>
                    </a:lnTo>
                    <a:lnTo>
                      <a:pt x="857" y="897"/>
                    </a:lnTo>
                    <a:lnTo>
                      <a:pt x="861" y="877"/>
                    </a:lnTo>
                    <a:lnTo>
                      <a:pt x="861" y="877"/>
                    </a:lnTo>
                    <a:lnTo>
                      <a:pt x="860" y="876"/>
                    </a:lnTo>
                    <a:lnTo>
                      <a:pt x="859" y="875"/>
                    </a:lnTo>
                    <a:lnTo>
                      <a:pt x="859" y="875"/>
                    </a:lnTo>
                    <a:lnTo>
                      <a:pt x="848" y="868"/>
                    </a:lnTo>
                    <a:lnTo>
                      <a:pt x="848" y="868"/>
                    </a:lnTo>
                    <a:lnTo>
                      <a:pt x="845" y="866"/>
                    </a:lnTo>
                    <a:lnTo>
                      <a:pt x="843" y="863"/>
                    </a:lnTo>
                    <a:lnTo>
                      <a:pt x="838" y="858"/>
                    </a:lnTo>
                    <a:lnTo>
                      <a:pt x="838" y="858"/>
                    </a:lnTo>
                    <a:lnTo>
                      <a:pt x="836" y="855"/>
                    </a:lnTo>
                    <a:lnTo>
                      <a:pt x="836" y="854"/>
                    </a:lnTo>
                    <a:lnTo>
                      <a:pt x="838" y="852"/>
                    </a:lnTo>
                    <a:lnTo>
                      <a:pt x="849" y="852"/>
                    </a:lnTo>
                    <a:lnTo>
                      <a:pt x="863" y="852"/>
                    </a:lnTo>
                    <a:lnTo>
                      <a:pt x="863" y="852"/>
                    </a:lnTo>
                    <a:lnTo>
                      <a:pt x="856" y="833"/>
                    </a:lnTo>
                    <a:lnTo>
                      <a:pt x="856" y="833"/>
                    </a:lnTo>
                    <a:lnTo>
                      <a:pt x="852" y="826"/>
                    </a:lnTo>
                    <a:lnTo>
                      <a:pt x="850" y="825"/>
                    </a:lnTo>
                    <a:lnTo>
                      <a:pt x="867" y="820"/>
                    </a:lnTo>
                    <a:lnTo>
                      <a:pt x="875" y="811"/>
                    </a:lnTo>
                    <a:lnTo>
                      <a:pt x="884" y="786"/>
                    </a:lnTo>
                    <a:lnTo>
                      <a:pt x="873" y="780"/>
                    </a:lnTo>
                    <a:lnTo>
                      <a:pt x="873" y="780"/>
                    </a:lnTo>
                    <a:lnTo>
                      <a:pt x="873" y="775"/>
                    </a:lnTo>
                    <a:lnTo>
                      <a:pt x="873" y="775"/>
                    </a:lnTo>
                    <a:lnTo>
                      <a:pt x="873" y="772"/>
                    </a:lnTo>
                    <a:lnTo>
                      <a:pt x="875" y="770"/>
                    </a:lnTo>
                    <a:lnTo>
                      <a:pt x="875" y="770"/>
                    </a:lnTo>
                    <a:lnTo>
                      <a:pt x="878" y="766"/>
                    </a:lnTo>
                    <a:lnTo>
                      <a:pt x="880" y="762"/>
                    </a:lnTo>
                    <a:lnTo>
                      <a:pt x="881" y="748"/>
                    </a:lnTo>
                    <a:lnTo>
                      <a:pt x="882" y="719"/>
                    </a:lnTo>
                    <a:lnTo>
                      <a:pt x="880" y="702"/>
                    </a:lnTo>
                    <a:lnTo>
                      <a:pt x="880" y="702"/>
                    </a:lnTo>
                    <a:lnTo>
                      <a:pt x="893" y="704"/>
                    </a:lnTo>
                    <a:lnTo>
                      <a:pt x="893" y="704"/>
                    </a:lnTo>
                    <a:lnTo>
                      <a:pt x="903" y="707"/>
                    </a:lnTo>
                    <a:lnTo>
                      <a:pt x="903" y="707"/>
                    </a:lnTo>
                    <a:lnTo>
                      <a:pt x="906" y="700"/>
                    </a:lnTo>
                    <a:lnTo>
                      <a:pt x="906" y="700"/>
                    </a:lnTo>
                    <a:lnTo>
                      <a:pt x="906" y="697"/>
                    </a:lnTo>
                    <a:lnTo>
                      <a:pt x="900" y="693"/>
                    </a:lnTo>
                    <a:lnTo>
                      <a:pt x="900" y="693"/>
                    </a:lnTo>
                    <a:lnTo>
                      <a:pt x="886" y="682"/>
                    </a:lnTo>
                    <a:lnTo>
                      <a:pt x="886" y="682"/>
                    </a:lnTo>
                    <a:lnTo>
                      <a:pt x="880" y="671"/>
                    </a:lnTo>
                    <a:lnTo>
                      <a:pt x="889" y="671"/>
                    </a:lnTo>
                    <a:lnTo>
                      <a:pt x="911" y="671"/>
                    </a:lnTo>
                    <a:lnTo>
                      <a:pt x="916" y="658"/>
                    </a:lnTo>
                    <a:lnTo>
                      <a:pt x="916" y="658"/>
                    </a:lnTo>
                    <a:lnTo>
                      <a:pt x="899" y="655"/>
                    </a:lnTo>
                    <a:lnTo>
                      <a:pt x="899" y="655"/>
                    </a:lnTo>
                    <a:lnTo>
                      <a:pt x="889" y="647"/>
                    </a:lnTo>
                    <a:lnTo>
                      <a:pt x="895" y="639"/>
                    </a:lnTo>
                    <a:lnTo>
                      <a:pt x="899" y="641"/>
                    </a:lnTo>
                    <a:lnTo>
                      <a:pt x="918" y="641"/>
                    </a:lnTo>
                    <a:lnTo>
                      <a:pt x="925" y="636"/>
                    </a:lnTo>
                    <a:lnTo>
                      <a:pt x="925" y="623"/>
                    </a:lnTo>
                    <a:lnTo>
                      <a:pt x="925" y="614"/>
                    </a:lnTo>
                    <a:lnTo>
                      <a:pt x="934" y="604"/>
                    </a:lnTo>
                    <a:lnTo>
                      <a:pt x="934" y="601"/>
                    </a:lnTo>
                    <a:lnTo>
                      <a:pt x="924" y="596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 sz="3200"/>
              </a:p>
            </p:txBody>
          </p:sp>
          <p:sp>
            <p:nvSpPr>
              <p:cNvPr id="129" name="Freeform 128"/>
              <p:cNvSpPr>
                <a:spLocks/>
              </p:cNvSpPr>
              <p:nvPr/>
            </p:nvSpPr>
            <p:spPr bwMode="auto">
              <a:xfrm>
                <a:off x="6175375" y="1966913"/>
                <a:ext cx="723900" cy="407987"/>
              </a:xfrm>
              <a:custGeom>
                <a:avLst/>
                <a:gdLst/>
                <a:ahLst/>
                <a:cxnLst>
                  <a:cxn ang="0">
                    <a:pos x="931" y="652"/>
                  </a:cxn>
                  <a:cxn ang="0">
                    <a:pos x="1368" y="562"/>
                  </a:cxn>
                  <a:cxn ang="0">
                    <a:pos x="1352" y="515"/>
                  </a:cxn>
                  <a:cxn ang="0">
                    <a:pos x="1317" y="479"/>
                  </a:cxn>
                  <a:cxn ang="0">
                    <a:pos x="1278" y="461"/>
                  </a:cxn>
                  <a:cxn ang="0">
                    <a:pos x="1255" y="434"/>
                  </a:cxn>
                  <a:cxn ang="0">
                    <a:pos x="1234" y="400"/>
                  </a:cxn>
                  <a:cxn ang="0">
                    <a:pos x="1239" y="379"/>
                  </a:cxn>
                  <a:cxn ang="0">
                    <a:pos x="1257" y="369"/>
                  </a:cxn>
                  <a:cxn ang="0">
                    <a:pos x="1231" y="350"/>
                  </a:cxn>
                  <a:cxn ang="0">
                    <a:pos x="1164" y="301"/>
                  </a:cxn>
                  <a:cxn ang="0">
                    <a:pos x="1182" y="303"/>
                  </a:cxn>
                  <a:cxn ang="0">
                    <a:pos x="1220" y="328"/>
                  </a:cxn>
                  <a:cxn ang="0">
                    <a:pos x="1238" y="314"/>
                  </a:cxn>
                  <a:cxn ang="0">
                    <a:pos x="1238" y="269"/>
                  </a:cxn>
                  <a:cxn ang="0">
                    <a:pos x="1181" y="249"/>
                  </a:cxn>
                  <a:cxn ang="0">
                    <a:pos x="1160" y="230"/>
                  </a:cxn>
                  <a:cxn ang="0">
                    <a:pos x="1138" y="237"/>
                  </a:cxn>
                  <a:cxn ang="0">
                    <a:pos x="1094" y="210"/>
                  </a:cxn>
                  <a:cxn ang="0">
                    <a:pos x="1058" y="208"/>
                  </a:cxn>
                  <a:cxn ang="0">
                    <a:pos x="1035" y="201"/>
                  </a:cxn>
                  <a:cxn ang="0">
                    <a:pos x="1051" y="137"/>
                  </a:cxn>
                  <a:cxn ang="0">
                    <a:pos x="1056" y="97"/>
                  </a:cxn>
                  <a:cxn ang="0">
                    <a:pos x="1008" y="57"/>
                  </a:cxn>
                  <a:cxn ang="0">
                    <a:pos x="940" y="29"/>
                  </a:cxn>
                  <a:cxn ang="0">
                    <a:pos x="909" y="46"/>
                  </a:cxn>
                  <a:cxn ang="0">
                    <a:pos x="833" y="0"/>
                  </a:cxn>
                  <a:cxn ang="0">
                    <a:pos x="822" y="85"/>
                  </a:cxn>
                  <a:cxn ang="0">
                    <a:pos x="794" y="119"/>
                  </a:cxn>
                  <a:cxn ang="0">
                    <a:pos x="758" y="162"/>
                  </a:cxn>
                  <a:cxn ang="0">
                    <a:pos x="741" y="156"/>
                  </a:cxn>
                  <a:cxn ang="0">
                    <a:pos x="722" y="201"/>
                  </a:cxn>
                  <a:cxn ang="0">
                    <a:pos x="700" y="255"/>
                  </a:cxn>
                  <a:cxn ang="0">
                    <a:pos x="661" y="242"/>
                  </a:cxn>
                  <a:cxn ang="0">
                    <a:pos x="633" y="267"/>
                  </a:cxn>
                  <a:cxn ang="0">
                    <a:pos x="597" y="379"/>
                  </a:cxn>
                  <a:cxn ang="0">
                    <a:pos x="566" y="436"/>
                  </a:cxn>
                  <a:cxn ang="0">
                    <a:pos x="551" y="489"/>
                  </a:cxn>
                  <a:cxn ang="0">
                    <a:pos x="448" y="559"/>
                  </a:cxn>
                  <a:cxn ang="0">
                    <a:pos x="382" y="558"/>
                  </a:cxn>
                  <a:cxn ang="0">
                    <a:pos x="337" y="595"/>
                  </a:cxn>
                  <a:cxn ang="0">
                    <a:pos x="275" y="554"/>
                  </a:cxn>
                  <a:cxn ang="0">
                    <a:pos x="257" y="539"/>
                  </a:cxn>
                  <a:cxn ang="0">
                    <a:pos x="237" y="571"/>
                  </a:cxn>
                  <a:cxn ang="0">
                    <a:pos x="156" y="626"/>
                  </a:cxn>
                  <a:cxn ang="0">
                    <a:pos x="118" y="700"/>
                  </a:cxn>
                  <a:cxn ang="0">
                    <a:pos x="85" y="718"/>
                  </a:cxn>
                  <a:cxn ang="0">
                    <a:pos x="33" y="754"/>
                  </a:cxn>
                  <a:cxn ang="0">
                    <a:pos x="354" y="734"/>
                  </a:cxn>
                </a:cxnLst>
                <a:rect l="0" t="0" r="r" b="b"/>
                <a:pathLst>
                  <a:path w="1368" h="772">
                    <a:moveTo>
                      <a:pt x="639" y="698"/>
                    </a:moveTo>
                    <a:lnTo>
                      <a:pt x="931" y="652"/>
                    </a:lnTo>
                    <a:lnTo>
                      <a:pt x="1337" y="571"/>
                    </a:lnTo>
                    <a:lnTo>
                      <a:pt x="1368" y="562"/>
                    </a:lnTo>
                    <a:lnTo>
                      <a:pt x="1363" y="541"/>
                    </a:lnTo>
                    <a:lnTo>
                      <a:pt x="1352" y="515"/>
                    </a:lnTo>
                    <a:lnTo>
                      <a:pt x="1337" y="494"/>
                    </a:lnTo>
                    <a:lnTo>
                      <a:pt x="1317" y="479"/>
                    </a:lnTo>
                    <a:lnTo>
                      <a:pt x="1302" y="476"/>
                    </a:lnTo>
                    <a:lnTo>
                      <a:pt x="1278" y="461"/>
                    </a:lnTo>
                    <a:lnTo>
                      <a:pt x="1269" y="446"/>
                    </a:lnTo>
                    <a:lnTo>
                      <a:pt x="1255" y="434"/>
                    </a:lnTo>
                    <a:lnTo>
                      <a:pt x="1241" y="412"/>
                    </a:lnTo>
                    <a:lnTo>
                      <a:pt x="1234" y="400"/>
                    </a:lnTo>
                    <a:lnTo>
                      <a:pt x="1231" y="386"/>
                    </a:lnTo>
                    <a:lnTo>
                      <a:pt x="1239" y="379"/>
                    </a:lnTo>
                    <a:lnTo>
                      <a:pt x="1263" y="386"/>
                    </a:lnTo>
                    <a:lnTo>
                      <a:pt x="1257" y="369"/>
                    </a:lnTo>
                    <a:lnTo>
                      <a:pt x="1248" y="357"/>
                    </a:lnTo>
                    <a:lnTo>
                      <a:pt x="1231" y="350"/>
                    </a:lnTo>
                    <a:lnTo>
                      <a:pt x="1187" y="333"/>
                    </a:lnTo>
                    <a:lnTo>
                      <a:pt x="1164" y="301"/>
                    </a:lnTo>
                    <a:lnTo>
                      <a:pt x="1164" y="296"/>
                    </a:lnTo>
                    <a:lnTo>
                      <a:pt x="1182" y="303"/>
                    </a:lnTo>
                    <a:lnTo>
                      <a:pt x="1207" y="314"/>
                    </a:lnTo>
                    <a:lnTo>
                      <a:pt x="1220" y="328"/>
                    </a:lnTo>
                    <a:lnTo>
                      <a:pt x="1253" y="330"/>
                    </a:lnTo>
                    <a:lnTo>
                      <a:pt x="1238" y="314"/>
                    </a:lnTo>
                    <a:lnTo>
                      <a:pt x="1235" y="287"/>
                    </a:lnTo>
                    <a:lnTo>
                      <a:pt x="1238" y="269"/>
                    </a:lnTo>
                    <a:lnTo>
                      <a:pt x="1220" y="271"/>
                    </a:lnTo>
                    <a:lnTo>
                      <a:pt x="1181" y="249"/>
                    </a:lnTo>
                    <a:lnTo>
                      <a:pt x="1169" y="232"/>
                    </a:lnTo>
                    <a:lnTo>
                      <a:pt x="1160" y="230"/>
                    </a:lnTo>
                    <a:lnTo>
                      <a:pt x="1156" y="240"/>
                    </a:lnTo>
                    <a:lnTo>
                      <a:pt x="1138" y="237"/>
                    </a:lnTo>
                    <a:lnTo>
                      <a:pt x="1114" y="222"/>
                    </a:lnTo>
                    <a:lnTo>
                      <a:pt x="1094" y="210"/>
                    </a:lnTo>
                    <a:lnTo>
                      <a:pt x="1076" y="204"/>
                    </a:lnTo>
                    <a:lnTo>
                      <a:pt x="1058" y="208"/>
                    </a:lnTo>
                    <a:lnTo>
                      <a:pt x="1047" y="210"/>
                    </a:lnTo>
                    <a:lnTo>
                      <a:pt x="1035" y="201"/>
                    </a:lnTo>
                    <a:lnTo>
                      <a:pt x="1031" y="142"/>
                    </a:lnTo>
                    <a:lnTo>
                      <a:pt x="1051" y="137"/>
                    </a:lnTo>
                    <a:lnTo>
                      <a:pt x="1062" y="117"/>
                    </a:lnTo>
                    <a:lnTo>
                      <a:pt x="1056" y="97"/>
                    </a:lnTo>
                    <a:lnTo>
                      <a:pt x="1033" y="81"/>
                    </a:lnTo>
                    <a:lnTo>
                      <a:pt x="1008" y="57"/>
                    </a:lnTo>
                    <a:lnTo>
                      <a:pt x="951" y="25"/>
                    </a:lnTo>
                    <a:lnTo>
                      <a:pt x="940" y="29"/>
                    </a:lnTo>
                    <a:lnTo>
                      <a:pt x="926" y="46"/>
                    </a:lnTo>
                    <a:lnTo>
                      <a:pt x="909" y="46"/>
                    </a:lnTo>
                    <a:lnTo>
                      <a:pt x="884" y="31"/>
                    </a:lnTo>
                    <a:lnTo>
                      <a:pt x="833" y="0"/>
                    </a:lnTo>
                    <a:lnTo>
                      <a:pt x="830" y="47"/>
                    </a:lnTo>
                    <a:lnTo>
                      <a:pt x="822" y="85"/>
                    </a:lnTo>
                    <a:lnTo>
                      <a:pt x="811" y="104"/>
                    </a:lnTo>
                    <a:lnTo>
                      <a:pt x="794" y="119"/>
                    </a:lnTo>
                    <a:lnTo>
                      <a:pt x="766" y="168"/>
                    </a:lnTo>
                    <a:lnTo>
                      <a:pt x="758" y="162"/>
                    </a:lnTo>
                    <a:lnTo>
                      <a:pt x="745" y="156"/>
                    </a:lnTo>
                    <a:lnTo>
                      <a:pt x="741" y="156"/>
                    </a:lnTo>
                    <a:lnTo>
                      <a:pt x="733" y="179"/>
                    </a:lnTo>
                    <a:lnTo>
                      <a:pt x="722" y="201"/>
                    </a:lnTo>
                    <a:lnTo>
                      <a:pt x="708" y="243"/>
                    </a:lnTo>
                    <a:lnTo>
                      <a:pt x="700" y="255"/>
                    </a:lnTo>
                    <a:lnTo>
                      <a:pt x="688" y="253"/>
                    </a:lnTo>
                    <a:lnTo>
                      <a:pt x="661" y="242"/>
                    </a:lnTo>
                    <a:lnTo>
                      <a:pt x="637" y="228"/>
                    </a:lnTo>
                    <a:lnTo>
                      <a:pt x="633" y="267"/>
                    </a:lnTo>
                    <a:lnTo>
                      <a:pt x="618" y="332"/>
                    </a:lnTo>
                    <a:lnTo>
                      <a:pt x="597" y="379"/>
                    </a:lnTo>
                    <a:lnTo>
                      <a:pt x="571" y="407"/>
                    </a:lnTo>
                    <a:lnTo>
                      <a:pt x="566" y="436"/>
                    </a:lnTo>
                    <a:lnTo>
                      <a:pt x="571" y="475"/>
                    </a:lnTo>
                    <a:lnTo>
                      <a:pt x="551" y="489"/>
                    </a:lnTo>
                    <a:lnTo>
                      <a:pt x="494" y="530"/>
                    </a:lnTo>
                    <a:lnTo>
                      <a:pt x="448" y="559"/>
                    </a:lnTo>
                    <a:lnTo>
                      <a:pt x="403" y="571"/>
                    </a:lnTo>
                    <a:lnTo>
                      <a:pt x="382" y="558"/>
                    </a:lnTo>
                    <a:lnTo>
                      <a:pt x="347" y="594"/>
                    </a:lnTo>
                    <a:lnTo>
                      <a:pt x="337" y="595"/>
                    </a:lnTo>
                    <a:lnTo>
                      <a:pt x="311" y="579"/>
                    </a:lnTo>
                    <a:lnTo>
                      <a:pt x="275" y="554"/>
                    </a:lnTo>
                    <a:lnTo>
                      <a:pt x="268" y="539"/>
                    </a:lnTo>
                    <a:lnTo>
                      <a:pt x="257" y="539"/>
                    </a:lnTo>
                    <a:lnTo>
                      <a:pt x="249" y="546"/>
                    </a:lnTo>
                    <a:lnTo>
                      <a:pt x="237" y="571"/>
                    </a:lnTo>
                    <a:lnTo>
                      <a:pt x="211" y="602"/>
                    </a:lnTo>
                    <a:lnTo>
                      <a:pt x="156" y="626"/>
                    </a:lnTo>
                    <a:lnTo>
                      <a:pt x="139" y="652"/>
                    </a:lnTo>
                    <a:lnTo>
                      <a:pt x="118" y="700"/>
                    </a:lnTo>
                    <a:lnTo>
                      <a:pt x="100" y="704"/>
                    </a:lnTo>
                    <a:lnTo>
                      <a:pt x="85" y="718"/>
                    </a:lnTo>
                    <a:lnTo>
                      <a:pt x="54" y="740"/>
                    </a:lnTo>
                    <a:lnTo>
                      <a:pt x="33" y="754"/>
                    </a:lnTo>
                    <a:lnTo>
                      <a:pt x="0" y="772"/>
                    </a:lnTo>
                    <a:lnTo>
                      <a:pt x="354" y="734"/>
                    </a:lnTo>
                    <a:lnTo>
                      <a:pt x="639" y="698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 sz="3200"/>
              </a:p>
            </p:txBody>
          </p:sp>
          <p:sp>
            <p:nvSpPr>
              <p:cNvPr id="130" name="Freeform 129"/>
              <p:cNvSpPr>
                <a:spLocks/>
              </p:cNvSpPr>
              <p:nvPr/>
            </p:nvSpPr>
            <p:spPr bwMode="auto">
              <a:xfrm>
                <a:off x="5759450" y="2581275"/>
                <a:ext cx="365125" cy="587375"/>
              </a:xfrm>
              <a:custGeom>
                <a:avLst/>
                <a:gdLst/>
                <a:ahLst/>
                <a:cxnLst>
                  <a:cxn ang="0">
                    <a:pos x="216" y="1008"/>
                  </a:cxn>
                  <a:cxn ang="0">
                    <a:pos x="187" y="969"/>
                  </a:cxn>
                  <a:cxn ang="0">
                    <a:pos x="200" y="947"/>
                  </a:cxn>
                  <a:cxn ang="0">
                    <a:pos x="286" y="927"/>
                  </a:cxn>
                  <a:cxn ang="0">
                    <a:pos x="688" y="882"/>
                  </a:cxn>
                  <a:cxn ang="0">
                    <a:pos x="659" y="841"/>
                  </a:cxn>
                  <a:cxn ang="0">
                    <a:pos x="656" y="812"/>
                  </a:cxn>
                  <a:cxn ang="0">
                    <a:pos x="662" y="776"/>
                  </a:cxn>
                  <a:cxn ang="0">
                    <a:pos x="645" y="716"/>
                  </a:cxn>
                  <a:cxn ang="0">
                    <a:pos x="656" y="679"/>
                  </a:cxn>
                  <a:cxn ang="0">
                    <a:pos x="645" y="641"/>
                  </a:cxn>
                  <a:cxn ang="0">
                    <a:pos x="674" y="605"/>
                  </a:cxn>
                  <a:cxn ang="0">
                    <a:pos x="658" y="571"/>
                  </a:cxn>
                  <a:cxn ang="0">
                    <a:pos x="633" y="523"/>
                  </a:cxn>
                  <a:cxn ang="0">
                    <a:pos x="586" y="415"/>
                  </a:cxn>
                  <a:cxn ang="0">
                    <a:pos x="493" y="68"/>
                  </a:cxn>
                  <a:cxn ang="0">
                    <a:pos x="515" y="0"/>
                  </a:cxn>
                  <a:cxn ang="0">
                    <a:pos x="8" y="39"/>
                  </a:cxn>
                  <a:cxn ang="0">
                    <a:pos x="0" y="586"/>
                  </a:cxn>
                  <a:cxn ang="0">
                    <a:pos x="36" y="1079"/>
                  </a:cxn>
                  <a:cxn ang="0">
                    <a:pos x="64" y="1083"/>
                  </a:cxn>
                  <a:cxn ang="0">
                    <a:pos x="89" y="1073"/>
                  </a:cxn>
                  <a:cxn ang="0">
                    <a:pos x="92" y="1026"/>
                  </a:cxn>
                  <a:cxn ang="0">
                    <a:pos x="118" y="1015"/>
                  </a:cxn>
                  <a:cxn ang="0">
                    <a:pos x="125" y="1038"/>
                  </a:cxn>
                  <a:cxn ang="0">
                    <a:pos x="125" y="1061"/>
                  </a:cxn>
                  <a:cxn ang="0">
                    <a:pos x="140" y="1072"/>
                  </a:cxn>
                  <a:cxn ang="0">
                    <a:pos x="151" y="1094"/>
                  </a:cxn>
                  <a:cxn ang="0">
                    <a:pos x="140" y="1109"/>
                  </a:cxn>
                  <a:cxn ang="0">
                    <a:pos x="173" y="1101"/>
                  </a:cxn>
                  <a:cxn ang="0">
                    <a:pos x="209" y="1084"/>
                  </a:cxn>
                  <a:cxn ang="0">
                    <a:pos x="237" y="1079"/>
                  </a:cxn>
                  <a:cxn ang="0">
                    <a:pos x="243" y="1073"/>
                  </a:cxn>
                </a:cxnLst>
                <a:rect l="0" t="0" r="r" b="b"/>
                <a:pathLst>
                  <a:path w="692" h="1109">
                    <a:moveTo>
                      <a:pt x="225" y="1030"/>
                    </a:moveTo>
                    <a:lnTo>
                      <a:pt x="216" y="1008"/>
                    </a:lnTo>
                    <a:lnTo>
                      <a:pt x="197" y="980"/>
                    </a:lnTo>
                    <a:lnTo>
                      <a:pt x="187" y="969"/>
                    </a:lnTo>
                    <a:lnTo>
                      <a:pt x="187" y="952"/>
                    </a:lnTo>
                    <a:lnTo>
                      <a:pt x="200" y="947"/>
                    </a:lnTo>
                    <a:lnTo>
                      <a:pt x="236" y="936"/>
                    </a:lnTo>
                    <a:lnTo>
                      <a:pt x="286" y="927"/>
                    </a:lnTo>
                    <a:lnTo>
                      <a:pt x="692" y="890"/>
                    </a:lnTo>
                    <a:lnTo>
                      <a:pt x="688" y="882"/>
                    </a:lnTo>
                    <a:lnTo>
                      <a:pt x="673" y="855"/>
                    </a:lnTo>
                    <a:lnTo>
                      <a:pt x="659" y="841"/>
                    </a:lnTo>
                    <a:lnTo>
                      <a:pt x="654" y="820"/>
                    </a:lnTo>
                    <a:lnTo>
                      <a:pt x="656" y="812"/>
                    </a:lnTo>
                    <a:lnTo>
                      <a:pt x="667" y="804"/>
                    </a:lnTo>
                    <a:lnTo>
                      <a:pt x="662" y="776"/>
                    </a:lnTo>
                    <a:lnTo>
                      <a:pt x="654" y="759"/>
                    </a:lnTo>
                    <a:lnTo>
                      <a:pt x="645" y="716"/>
                    </a:lnTo>
                    <a:lnTo>
                      <a:pt x="645" y="686"/>
                    </a:lnTo>
                    <a:lnTo>
                      <a:pt x="656" y="679"/>
                    </a:lnTo>
                    <a:lnTo>
                      <a:pt x="659" y="654"/>
                    </a:lnTo>
                    <a:lnTo>
                      <a:pt x="645" y="641"/>
                    </a:lnTo>
                    <a:lnTo>
                      <a:pt x="666" y="626"/>
                    </a:lnTo>
                    <a:lnTo>
                      <a:pt x="674" y="605"/>
                    </a:lnTo>
                    <a:lnTo>
                      <a:pt x="662" y="596"/>
                    </a:lnTo>
                    <a:lnTo>
                      <a:pt x="658" y="571"/>
                    </a:lnTo>
                    <a:lnTo>
                      <a:pt x="655" y="553"/>
                    </a:lnTo>
                    <a:lnTo>
                      <a:pt x="633" y="523"/>
                    </a:lnTo>
                    <a:lnTo>
                      <a:pt x="598" y="457"/>
                    </a:lnTo>
                    <a:lnTo>
                      <a:pt x="586" y="415"/>
                    </a:lnTo>
                    <a:lnTo>
                      <a:pt x="533" y="228"/>
                    </a:lnTo>
                    <a:lnTo>
                      <a:pt x="493" y="68"/>
                    </a:lnTo>
                    <a:lnTo>
                      <a:pt x="479" y="3"/>
                    </a:lnTo>
                    <a:lnTo>
                      <a:pt x="515" y="0"/>
                    </a:lnTo>
                    <a:lnTo>
                      <a:pt x="515" y="0"/>
                    </a:lnTo>
                    <a:lnTo>
                      <a:pt x="8" y="39"/>
                    </a:lnTo>
                    <a:lnTo>
                      <a:pt x="10" y="78"/>
                    </a:lnTo>
                    <a:lnTo>
                      <a:pt x="0" y="586"/>
                    </a:lnTo>
                    <a:lnTo>
                      <a:pt x="4" y="850"/>
                    </a:lnTo>
                    <a:lnTo>
                      <a:pt x="36" y="1079"/>
                    </a:lnTo>
                    <a:lnTo>
                      <a:pt x="49" y="1077"/>
                    </a:lnTo>
                    <a:lnTo>
                      <a:pt x="64" y="1083"/>
                    </a:lnTo>
                    <a:lnTo>
                      <a:pt x="86" y="1086"/>
                    </a:lnTo>
                    <a:lnTo>
                      <a:pt x="89" y="1073"/>
                    </a:lnTo>
                    <a:lnTo>
                      <a:pt x="86" y="1051"/>
                    </a:lnTo>
                    <a:lnTo>
                      <a:pt x="92" y="1026"/>
                    </a:lnTo>
                    <a:lnTo>
                      <a:pt x="101" y="1019"/>
                    </a:lnTo>
                    <a:lnTo>
                      <a:pt x="118" y="1015"/>
                    </a:lnTo>
                    <a:lnTo>
                      <a:pt x="125" y="1023"/>
                    </a:lnTo>
                    <a:lnTo>
                      <a:pt x="125" y="1038"/>
                    </a:lnTo>
                    <a:lnTo>
                      <a:pt x="118" y="1049"/>
                    </a:lnTo>
                    <a:lnTo>
                      <a:pt x="125" y="1061"/>
                    </a:lnTo>
                    <a:lnTo>
                      <a:pt x="129" y="1066"/>
                    </a:lnTo>
                    <a:lnTo>
                      <a:pt x="140" y="1072"/>
                    </a:lnTo>
                    <a:lnTo>
                      <a:pt x="150" y="1084"/>
                    </a:lnTo>
                    <a:lnTo>
                      <a:pt x="151" y="1094"/>
                    </a:lnTo>
                    <a:lnTo>
                      <a:pt x="147" y="1099"/>
                    </a:lnTo>
                    <a:lnTo>
                      <a:pt x="140" y="1109"/>
                    </a:lnTo>
                    <a:lnTo>
                      <a:pt x="148" y="1108"/>
                    </a:lnTo>
                    <a:lnTo>
                      <a:pt x="173" y="1101"/>
                    </a:lnTo>
                    <a:lnTo>
                      <a:pt x="198" y="1092"/>
                    </a:lnTo>
                    <a:lnTo>
                      <a:pt x="209" y="1084"/>
                    </a:lnTo>
                    <a:lnTo>
                      <a:pt x="219" y="1081"/>
                    </a:lnTo>
                    <a:lnTo>
                      <a:pt x="237" y="1079"/>
                    </a:lnTo>
                    <a:lnTo>
                      <a:pt x="246" y="1072"/>
                    </a:lnTo>
                    <a:lnTo>
                      <a:pt x="243" y="1073"/>
                    </a:lnTo>
                    <a:lnTo>
                      <a:pt x="225" y="1030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 sz="3200"/>
              </a:p>
            </p:txBody>
          </p:sp>
          <p:sp>
            <p:nvSpPr>
              <p:cNvPr id="131" name="Freeform 130"/>
              <p:cNvSpPr>
                <a:spLocks/>
              </p:cNvSpPr>
              <p:nvPr/>
            </p:nvSpPr>
            <p:spPr bwMode="auto">
              <a:xfrm>
                <a:off x="5440363" y="2601913"/>
                <a:ext cx="338137" cy="590550"/>
              </a:xfrm>
              <a:custGeom>
                <a:avLst/>
                <a:gdLst/>
                <a:ahLst/>
                <a:cxnLst>
                  <a:cxn ang="0">
                    <a:pos x="601" y="547"/>
                  </a:cxn>
                  <a:cxn ang="0">
                    <a:pos x="609" y="0"/>
                  </a:cxn>
                  <a:cxn ang="0">
                    <a:pos x="223" y="28"/>
                  </a:cxn>
                  <a:cxn ang="0">
                    <a:pos x="212" y="56"/>
                  </a:cxn>
                  <a:cxn ang="0">
                    <a:pos x="190" y="83"/>
                  </a:cxn>
                  <a:cxn ang="0">
                    <a:pos x="172" y="93"/>
                  </a:cxn>
                  <a:cxn ang="0">
                    <a:pos x="165" y="146"/>
                  </a:cxn>
                  <a:cxn ang="0">
                    <a:pos x="122" y="203"/>
                  </a:cxn>
                  <a:cxn ang="0">
                    <a:pos x="100" y="243"/>
                  </a:cxn>
                  <a:cxn ang="0">
                    <a:pos x="96" y="262"/>
                  </a:cxn>
                  <a:cxn ang="0">
                    <a:pos x="92" y="300"/>
                  </a:cxn>
                  <a:cxn ang="0">
                    <a:pos x="68" y="316"/>
                  </a:cxn>
                  <a:cxn ang="0">
                    <a:pos x="65" y="343"/>
                  </a:cxn>
                  <a:cxn ang="0">
                    <a:pos x="58" y="364"/>
                  </a:cxn>
                  <a:cxn ang="0">
                    <a:pos x="76" y="384"/>
                  </a:cxn>
                  <a:cxn ang="0">
                    <a:pos x="72" y="430"/>
                  </a:cxn>
                  <a:cxn ang="0">
                    <a:pos x="76" y="462"/>
                  </a:cxn>
                  <a:cxn ang="0">
                    <a:pos x="62" y="490"/>
                  </a:cxn>
                  <a:cxn ang="0">
                    <a:pos x="82" y="516"/>
                  </a:cxn>
                  <a:cxn ang="0">
                    <a:pos x="62" y="539"/>
                  </a:cxn>
                  <a:cxn ang="0">
                    <a:pos x="82" y="558"/>
                  </a:cxn>
                  <a:cxn ang="0">
                    <a:pos x="83" y="594"/>
                  </a:cxn>
                  <a:cxn ang="0">
                    <a:pos x="106" y="618"/>
                  </a:cxn>
                  <a:cxn ang="0">
                    <a:pos x="106" y="675"/>
                  </a:cxn>
                  <a:cxn ang="0">
                    <a:pos x="78" y="688"/>
                  </a:cxn>
                  <a:cxn ang="0">
                    <a:pos x="76" y="723"/>
                  </a:cxn>
                  <a:cxn ang="0">
                    <a:pos x="40" y="768"/>
                  </a:cxn>
                  <a:cxn ang="0">
                    <a:pos x="32" y="816"/>
                  </a:cxn>
                  <a:cxn ang="0">
                    <a:pos x="19" y="837"/>
                  </a:cxn>
                  <a:cxn ang="0">
                    <a:pos x="19" y="877"/>
                  </a:cxn>
                  <a:cxn ang="0">
                    <a:pos x="1" y="902"/>
                  </a:cxn>
                  <a:cxn ang="0">
                    <a:pos x="7" y="940"/>
                  </a:cxn>
                  <a:cxn ang="0">
                    <a:pos x="354" y="1010"/>
                  </a:cxn>
                  <a:cxn ang="0">
                    <a:pos x="384" y="1053"/>
                  </a:cxn>
                  <a:cxn ang="0">
                    <a:pos x="394" y="1113"/>
                  </a:cxn>
                  <a:cxn ang="0">
                    <a:pos x="398" y="1115"/>
                  </a:cxn>
                  <a:cxn ang="0">
                    <a:pos x="432" y="1094"/>
                  </a:cxn>
                  <a:cxn ang="0">
                    <a:pos x="451" y="1065"/>
                  </a:cxn>
                  <a:cxn ang="0">
                    <a:pos x="490" y="1060"/>
                  </a:cxn>
                  <a:cxn ang="0">
                    <a:pos x="536" y="1045"/>
                  </a:cxn>
                  <a:cxn ang="0">
                    <a:pos x="575" y="1045"/>
                  </a:cxn>
                  <a:cxn ang="0">
                    <a:pos x="598" y="1045"/>
                  </a:cxn>
                  <a:cxn ang="0">
                    <a:pos x="627" y="1044"/>
                  </a:cxn>
                  <a:cxn ang="0">
                    <a:pos x="638" y="1040"/>
                  </a:cxn>
                  <a:cxn ang="0">
                    <a:pos x="605" y="811"/>
                  </a:cxn>
                </a:cxnLst>
                <a:rect l="0" t="0" r="r" b="b"/>
                <a:pathLst>
                  <a:path w="638" h="1116">
                    <a:moveTo>
                      <a:pt x="605" y="811"/>
                    </a:moveTo>
                    <a:lnTo>
                      <a:pt x="601" y="547"/>
                    </a:lnTo>
                    <a:lnTo>
                      <a:pt x="611" y="39"/>
                    </a:lnTo>
                    <a:lnTo>
                      <a:pt x="609" y="0"/>
                    </a:lnTo>
                    <a:lnTo>
                      <a:pt x="223" y="29"/>
                    </a:lnTo>
                    <a:lnTo>
                      <a:pt x="223" y="28"/>
                    </a:lnTo>
                    <a:lnTo>
                      <a:pt x="226" y="43"/>
                    </a:lnTo>
                    <a:lnTo>
                      <a:pt x="212" y="56"/>
                    </a:lnTo>
                    <a:lnTo>
                      <a:pt x="196" y="67"/>
                    </a:lnTo>
                    <a:lnTo>
                      <a:pt x="190" y="83"/>
                    </a:lnTo>
                    <a:lnTo>
                      <a:pt x="183" y="93"/>
                    </a:lnTo>
                    <a:lnTo>
                      <a:pt x="172" y="93"/>
                    </a:lnTo>
                    <a:lnTo>
                      <a:pt x="162" y="124"/>
                    </a:lnTo>
                    <a:lnTo>
                      <a:pt x="165" y="146"/>
                    </a:lnTo>
                    <a:lnTo>
                      <a:pt x="150" y="169"/>
                    </a:lnTo>
                    <a:lnTo>
                      <a:pt x="122" y="203"/>
                    </a:lnTo>
                    <a:lnTo>
                      <a:pt x="103" y="219"/>
                    </a:lnTo>
                    <a:lnTo>
                      <a:pt x="100" y="243"/>
                    </a:lnTo>
                    <a:lnTo>
                      <a:pt x="106" y="248"/>
                    </a:lnTo>
                    <a:lnTo>
                      <a:pt x="96" y="262"/>
                    </a:lnTo>
                    <a:lnTo>
                      <a:pt x="90" y="283"/>
                    </a:lnTo>
                    <a:lnTo>
                      <a:pt x="92" y="300"/>
                    </a:lnTo>
                    <a:lnTo>
                      <a:pt x="86" y="300"/>
                    </a:lnTo>
                    <a:lnTo>
                      <a:pt x="68" y="316"/>
                    </a:lnTo>
                    <a:lnTo>
                      <a:pt x="62" y="335"/>
                    </a:lnTo>
                    <a:lnTo>
                      <a:pt x="65" y="343"/>
                    </a:lnTo>
                    <a:lnTo>
                      <a:pt x="58" y="350"/>
                    </a:lnTo>
                    <a:lnTo>
                      <a:pt x="58" y="364"/>
                    </a:lnTo>
                    <a:lnTo>
                      <a:pt x="67" y="369"/>
                    </a:lnTo>
                    <a:lnTo>
                      <a:pt x="76" y="384"/>
                    </a:lnTo>
                    <a:lnTo>
                      <a:pt x="74" y="398"/>
                    </a:lnTo>
                    <a:lnTo>
                      <a:pt x="72" y="430"/>
                    </a:lnTo>
                    <a:lnTo>
                      <a:pt x="81" y="446"/>
                    </a:lnTo>
                    <a:lnTo>
                      <a:pt x="76" y="462"/>
                    </a:lnTo>
                    <a:lnTo>
                      <a:pt x="64" y="491"/>
                    </a:lnTo>
                    <a:lnTo>
                      <a:pt x="62" y="490"/>
                    </a:lnTo>
                    <a:lnTo>
                      <a:pt x="76" y="501"/>
                    </a:lnTo>
                    <a:lnTo>
                      <a:pt x="82" y="516"/>
                    </a:lnTo>
                    <a:lnTo>
                      <a:pt x="78" y="529"/>
                    </a:lnTo>
                    <a:lnTo>
                      <a:pt x="62" y="539"/>
                    </a:lnTo>
                    <a:lnTo>
                      <a:pt x="76" y="551"/>
                    </a:lnTo>
                    <a:lnTo>
                      <a:pt x="82" y="558"/>
                    </a:lnTo>
                    <a:lnTo>
                      <a:pt x="78" y="566"/>
                    </a:lnTo>
                    <a:lnTo>
                      <a:pt x="83" y="594"/>
                    </a:lnTo>
                    <a:lnTo>
                      <a:pt x="83" y="605"/>
                    </a:lnTo>
                    <a:lnTo>
                      <a:pt x="106" y="618"/>
                    </a:lnTo>
                    <a:lnTo>
                      <a:pt x="110" y="637"/>
                    </a:lnTo>
                    <a:lnTo>
                      <a:pt x="106" y="675"/>
                    </a:lnTo>
                    <a:lnTo>
                      <a:pt x="90" y="688"/>
                    </a:lnTo>
                    <a:lnTo>
                      <a:pt x="78" y="688"/>
                    </a:lnTo>
                    <a:lnTo>
                      <a:pt x="82" y="712"/>
                    </a:lnTo>
                    <a:lnTo>
                      <a:pt x="76" y="723"/>
                    </a:lnTo>
                    <a:lnTo>
                      <a:pt x="53" y="759"/>
                    </a:lnTo>
                    <a:lnTo>
                      <a:pt x="40" y="768"/>
                    </a:lnTo>
                    <a:lnTo>
                      <a:pt x="38" y="809"/>
                    </a:lnTo>
                    <a:lnTo>
                      <a:pt x="32" y="816"/>
                    </a:lnTo>
                    <a:lnTo>
                      <a:pt x="24" y="826"/>
                    </a:lnTo>
                    <a:lnTo>
                      <a:pt x="19" y="837"/>
                    </a:lnTo>
                    <a:lnTo>
                      <a:pt x="19" y="851"/>
                    </a:lnTo>
                    <a:lnTo>
                      <a:pt x="19" y="877"/>
                    </a:lnTo>
                    <a:lnTo>
                      <a:pt x="7" y="892"/>
                    </a:lnTo>
                    <a:lnTo>
                      <a:pt x="1" y="902"/>
                    </a:lnTo>
                    <a:lnTo>
                      <a:pt x="0" y="919"/>
                    </a:lnTo>
                    <a:lnTo>
                      <a:pt x="7" y="940"/>
                    </a:lnTo>
                    <a:lnTo>
                      <a:pt x="359" y="926"/>
                    </a:lnTo>
                    <a:lnTo>
                      <a:pt x="354" y="1010"/>
                    </a:lnTo>
                    <a:lnTo>
                      <a:pt x="368" y="1034"/>
                    </a:lnTo>
                    <a:lnTo>
                      <a:pt x="384" y="1053"/>
                    </a:lnTo>
                    <a:lnTo>
                      <a:pt x="394" y="1095"/>
                    </a:lnTo>
                    <a:lnTo>
                      <a:pt x="394" y="1113"/>
                    </a:lnTo>
                    <a:lnTo>
                      <a:pt x="393" y="1116"/>
                    </a:lnTo>
                    <a:lnTo>
                      <a:pt x="398" y="1115"/>
                    </a:lnTo>
                    <a:lnTo>
                      <a:pt x="421" y="1102"/>
                    </a:lnTo>
                    <a:lnTo>
                      <a:pt x="432" y="1094"/>
                    </a:lnTo>
                    <a:lnTo>
                      <a:pt x="447" y="1084"/>
                    </a:lnTo>
                    <a:lnTo>
                      <a:pt x="451" y="1065"/>
                    </a:lnTo>
                    <a:lnTo>
                      <a:pt x="469" y="1060"/>
                    </a:lnTo>
                    <a:lnTo>
                      <a:pt x="490" y="1060"/>
                    </a:lnTo>
                    <a:lnTo>
                      <a:pt x="507" y="1052"/>
                    </a:lnTo>
                    <a:lnTo>
                      <a:pt x="536" y="1045"/>
                    </a:lnTo>
                    <a:lnTo>
                      <a:pt x="558" y="1045"/>
                    </a:lnTo>
                    <a:lnTo>
                      <a:pt x="575" y="1045"/>
                    </a:lnTo>
                    <a:lnTo>
                      <a:pt x="586" y="1044"/>
                    </a:lnTo>
                    <a:lnTo>
                      <a:pt x="598" y="1045"/>
                    </a:lnTo>
                    <a:lnTo>
                      <a:pt x="620" y="1052"/>
                    </a:lnTo>
                    <a:lnTo>
                      <a:pt x="627" y="1044"/>
                    </a:lnTo>
                    <a:lnTo>
                      <a:pt x="638" y="1040"/>
                    </a:lnTo>
                    <a:lnTo>
                      <a:pt x="638" y="1040"/>
                    </a:lnTo>
                    <a:lnTo>
                      <a:pt x="637" y="1040"/>
                    </a:lnTo>
                    <a:lnTo>
                      <a:pt x="605" y="811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 sz="3200"/>
              </a:p>
            </p:txBody>
          </p:sp>
          <p:sp>
            <p:nvSpPr>
              <p:cNvPr id="132" name="Freeform 131"/>
              <p:cNvSpPr>
                <a:spLocks/>
              </p:cNvSpPr>
              <p:nvPr/>
            </p:nvSpPr>
            <p:spPr bwMode="auto">
              <a:xfrm>
                <a:off x="6507163" y="1890713"/>
                <a:ext cx="417512" cy="303212"/>
              </a:xfrm>
              <a:custGeom>
                <a:avLst/>
                <a:gdLst/>
                <a:ahLst/>
                <a:cxnLst>
                  <a:cxn ang="0">
                    <a:pos x="0" y="113"/>
                  </a:cxn>
                  <a:cxn ang="0">
                    <a:pos x="11" y="206"/>
                  </a:cxn>
                  <a:cxn ang="0">
                    <a:pos x="72" y="156"/>
                  </a:cxn>
                  <a:cxn ang="0">
                    <a:pos x="126" y="118"/>
                  </a:cxn>
                  <a:cxn ang="0">
                    <a:pos x="144" y="126"/>
                  </a:cxn>
                  <a:cxn ang="0">
                    <a:pos x="190" y="103"/>
                  </a:cxn>
                  <a:cxn ang="0">
                    <a:pos x="290" y="103"/>
                  </a:cxn>
                  <a:cxn ang="0">
                    <a:pos x="326" y="168"/>
                  </a:cxn>
                  <a:cxn ang="0">
                    <a:pos x="383" y="200"/>
                  </a:cxn>
                  <a:cxn ang="0">
                    <a:pos x="431" y="240"/>
                  </a:cxn>
                  <a:cxn ang="0">
                    <a:pos x="426" y="280"/>
                  </a:cxn>
                  <a:cxn ang="0">
                    <a:pos x="410" y="344"/>
                  </a:cxn>
                  <a:cxn ang="0">
                    <a:pos x="433" y="351"/>
                  </a:cxn>
                  <a:cxn ang="0">
                    <a:pos x="469" y="353"/>
                  </a:cxn>
                  <a:cxn ang="0">
                    <a:pos x="492" y="347"/>
                  </a:cxn>
                  <a:cxn ang="0">
                    <a:pos x="567" y="364"/>
                  </a:cxn>
                  <a:cxn ang="0">
                    <a:pos x="598" y="368"/>
                  </a:cxn>
                  <a:cxn ang="0">
                    <a:pos x="576" y="337"/>
                  </a:cxn>
                  <a:cxn ang="0">
                    <a:pos x="576" y="317"/>
                  </a:cxn>
                  <a:cxn ang="0">
                    <a:pos x="539" y="267"/>
                  </a:cxn>
                  <a:cxn ang="0">
                    <a:pos x="535" y="200"/>
                  </a:cxn>
                  <a:cxn ang="0">
                    <a:pos x="526" y="143"/>
                  </a:cxn>
                  <a:cxn ang="0">
                    <a:pos x="533" y="132"/>
                  </a:cxn>
                  <a:cxn ang="0">
                    <a:pos x="573" y="85"/>
                  </a:cxn>
                  <a:cxn ang="0">
                    <a:pos x="596" y="60"/>
                  </a:cxn>
                  <a:cxn ang="0">
                    <a:pos x="577" y="99"/>
                  </a:cxn>
                  <a:cxn ang="0">
                    <a:pos x="570" y="143"/>
                  </a:cxn>
                  <a:cxn ang="0">
                    <a:pos x="567" y="169"/>
                  </a:cxn>
                  <a:cxn ang="0">
                    <a:pos x="584" y="193"/>
                  </a:cxn>
                  <a:cxn ang="0">
                    <a:pos x="606" y="215"/>
                  </a:cxn>
                  <a:cxn ang="0">
                    <a:pos x="623" y="240"/>
                  </a:cxn>
                  <a:cxn ang="0">
                    <a:pos x="605" y="267"/>
                  </a:cxn>
                  <a:cxn ang="0">
                    <a:pos x="592" y="283"/>
                  </a:cxn>
                  <a:cxn ang="0">
                    <a:pos x="599" y="301"/>
                  </a:cxn>
                  <a:cxn ang="0">
                    <a:pos x="645" y="310"/>
                  </a:cxn>
                  <a:cxn ang="0">
                    <a:pos x="680" y="351"/>
                  </a:cxn>
                  <a:cxn ang="0">
                    <a:pos x="681" y="379"/>
                  </a:cxn>
                  <a:cxn ang="0">
                    <a:pos x="703" y="416"/>
                  </a:cxn>
                  <a:cxn ang="0">
                    <a:pos x="685" y="486"/>
                  </a:cxn>
                  <a:cxn ang="0">
                    <a:pos x="692" y="561"/>
                  </a:cxn>
                  <a:cxn ang="0">
                    <a:pos x="710" y="540"/>
                  </a:cxn>
                  <a:cxn ang="0">
                    <a:pos x="730" y="478"/>
                  </a:cxn>
                  <a:cxn ang="0">
                    <a:pos x="730" y="453"/>
                  </a:cxn>
                  <a:cxn ang="0">
                    <a:pos x="755" y="425"/>
                  </a:cxn>
                  <a:cxn ang="0">
                    <a:pos x="755" y="368"/>
                  </a:cxn>
                  <a:cxn ang="0">
                    <a:pos x="774" y="330"/>
                  </a:cxn>
                  <a:cxn ang="0">
                    <a:pos x="774" y="361"/>
                  </a:cxn>
                  <a:cxn ang="0">
                    <a:pos x="770" y="367"/>
                  </a:cxn>
                  <a:cxn ang="0">
                    <a:pos x="767" y="373"/>
                  </a:cxn>
                  <a:cxn ang="0">
                    <a:pos x="770" y="376"/>
                  </a:cxn>
                  <a:cxn ang="0">
                    <a:pos x="780" y="382"/>
                  </a:cxn>
                  <a:cxn ang="0">
                    <a:pos x="789" y="315"/>
                  </a:cxn>
                  <a:cxn ang="0">
                    <a:pos x="785" y="253"/>
                  </a:cxn>
                  <a:cxn ang="0">
                    <a:pos x="623" y="0"/>
                  </a:cxn>
                </a:cxnLst>
                <a:rect l="0" t="0" r="r" b="b"/>
                <a:pathLst>
                  <a:path w="789" h="572">
                    <a:moveTo>
                      <a:pt x="623" y="0"/>
                    </a:moveTo>
                    <a:lnTo>
                      <a:pt x="0" y="113"/>
                    </a:lnTo>
                    <a:lnTo>
                      <a:pt x="0" y="113"/>
                    </a:lnTo>
                    <a:lnTo>
                      <a:pt x="11" y="206"/>
                    </a:lnTo>
                    <a:lnTo>
                      <a:pt x="32" y="206"/>
                    </a:lnTo>
                    <a:lnTo>
                      <a:pt x="72" y="156"/>
                    </a:lnTo>
                    <a:lnTo>
                      <a:pt x="100" y="153"/>
                    </a:lnTo>
                    <a:lnTo>
                      <a:pt x="126" y="118"/>
                    </a:lnTo>
                    <a:lnTo>
                      <a:pt x="137" y="118"/>
                    </a:lnTo>
                    <a:lnTo>
                      <a:pt x="144" y="126"/>
                    </a:lnTo>
                    <a:lnTo>
                      <a:pt x="172" y="104"/>
                    </a:lnTo>
                    <a:lnTo>
                      <a:pt x="190" y="103"/>
                    </a:lnTo>
                    <a:lnTo>
                      <a:pt x="226" y="86"/>
                    </a:lnTo>
                    <a:lnTo>
                      <a:pt x="290" y="103"/>
                    </a:lnTo>
                    <a:lnTo>
                      <a:pt x="312" y="132"/>
                    </a:lnTo>
                    <a:lnTo>
                      <a:pt x="326" y="168"/>
                    </a:lnTo>
                    <a:lnTo>
                      <a:pt x="326" y="168"/>
                    </a:lnTo>
                    <a:lnTo>
                      <a:pt x="383" y="200"/>
                    </a:lnTo>
                    <a:lnTo>
                      <a:pt x="408" y="224"/>
                    </a:lnTo>
                    <a:lnTo>
                      <a:pt x="431" y="240"/>
                    </a:lnTo>
                    <a:lnTo>
                      <a:pt x="437" y="260"/>
                    </a:lnTo>
                    <a:lnTo>
                      <a:pt x="426" y="280"/>
                    </a:lnTo>
                    <a:lnTo>
                      <a:pt x="406" y="285"/>
                    </a:lnTo>
                    <a:lnTo>
                      <a:pt x="410" y="344"/>
                    </a:lnTo>
                    <a:lnTo>
                      <a:pt x="422" y="353"/>
                    </a:lnTo>
                    <a:lnTo>
                      <a:pt x="433" y="351"/>
                    </a:lnTo>
                    <a:lnTo>
                      <a:pt x="451" y="347"/>
                    </a:lnTo>
                    <a:lnTo>
                      <a:pt x="469" y="353"/>
                    </a:lnTo>
                    <a:lnTo>
                      <a:pt x="473" y="354"/>
                    </a:lnTo>
                    <a:lnTo>
                      <a:pt x="492" y="347"/>
                    </a:lnTo>
                    <a:lnTo>
                      <a:pt x="553" y="355"/>
                    </a:lnTo>
                    <a:lnTo>
                      <a:pt x="567" y="364"/>
                    </a:lnTo>
                    <a:lnTo>
                      <a:pt x="582" y="372"/>
                    </a:lnTo>
                    <a:lnTo>
                      <a:pt x="598" y="368"/>
                    </a:lnTo>
                    <a:lnTo>
                      <a:pt x="588" y="350"/>
                    </a:lnTo>
                    <a:lnTo>
                      <a:pt x="576" y="337"/>
                    </a:lnTo>
                    <a:lnTo>
                      <a:pt x="576" y="322"/>
                    </a:lnTo>
                    <a:lnTo>
                      <a:pt x="576" y="317"/>
                    </a:lnTo>
                    <a:lnTo>
                      <a:pt x="545" y="280"/>
                    </a:lnTo>
                    <a:lnTo>
                      <a:pt x="539" y="267"/>
                    </a:lnTo>
                    <a:lnTo>
                      <a:pt x="539" y="233"/>
                    </a:lnTo>
                    <a:lnTo>
                      <a:pt x="535" y="200"/>
                    </a:lnTo>
                    <a:lnTo>
                      <a:pt x="538" y="167"/>
                    </a:lnTo>
                    <a:lnTo>
                      <a:pt x="526" y="143"/>
                    </a:lnTo>
                    <a:lnTo>
                      <a:pt x="514" y="132"/>
                    </a:lnTo>
                    <a:lnTo>
                      <a:pt x="533" y="132"/>
                    </a:lnTo>
                    <a:lnTo>
                      <a:pt x="546" y="104"/>
                    </a:lnTo>
                    <a:lnTo>
                      <a:pt x="573" y="85"/>
                    </a:lnTo>
                    <a:lnTo>
                      <a:pt x="587" y="58"/>
                    </a:lnTo>
                    <a:lnTo>
                      <a:pt x="596" y="60"/>
                    </a:lnTo>
                    <a:lnTo>
                      <a:pt x="594" y="92"/>
                    </a:lnTo>
                    <a:lnTo>
                      <a:pt x="577" y="99"/>
                    </a:lnTo>
                    <a:lnTo>
                      <a:pt x="570" y="126"/>
                    </a:lnTo>
                    <a:lnTo>
                      <a:pt x="570" y="143"/>
                    </a:lnTo>
                    <a:lnTo>
                      <a:pt x="591" y="143"/>
                    </a:lnTo>
                    <a:lnTo>
                      <a:pt x="567" y="169"/>
                    </a:lnTo>
                    <a:lnTo>
                      <a:pt x="557" y="183"/>
                    </a:lnTo>
                    <a:lnTo>
                      <a:pt x="584" y="193"/>
                    </a:lnTo>
                    <a:lnTo>
                      <a:pt x="592" y="194"/>
                    </a:lnTo>
                    <a:lnTo>
                      <a:pt x="606" y="215"/>
                    </a:lnTo>
                    <a:lnTo>
                      <a:pt x="602" y="221"/>
                    </a:lnTo>
                    <a:lnTo>
                      <a:pt x="623" y="240"/>
                    </a:lnTo>
                    <a:lnTo>
                      <a:pt x="623" y="249"/>
                    </a:lnTo>
                    <a:lnTo>
                      <a:pt x="605" y="267"/>
                    </a:lnTo>
                    <a:lnTo>
                      <a:pt x="588" y="267"/>
                    </a:lnTo>
                    <a:lnTo>
                      <a:pt x="592" y="283"/>
                    </a:lnTo>
                    <a:lnTo>
                      <a:pt x="588" y="293"/>
                    </a:lnTo>
                    <a:lnTo>
                      <a:pt x="599" y="301"/>
                    </a:lnTo>
                    <a:lnTo>
                      <a:pt x="617" y="310"/>
                    </a:lnTo>
                    <a:lnTo>
                      <a:pt x="645" y="310"/>
                    </a:lnTo>
                    <a:lnTo>
                      <a:pt x="666" y="322"/>
                    </a:lnTo>
                    <a:lnTo>
                      <a:pt x="680" y="351"/>
                    </a:lnTo>
                    <a:lnTo>
                      <a:pt x="688" y="371"/>
                    </a:lnTo>
                    <a:lnTo>
                      <a:pt x="681" y="379"/>
                    </a:lnTo>
                    <a:lnTo>
                      <a:pt x="698" y="392"/>
                    </a:lnTo>
                    <a:lnTo>
                      <a:pt x="703" y="416"/>
                    </a:lnTo>
                    <a:lnTo>
                      <a:pt x="693" y="455"/>
                    </a:lnTo>
                    <a:lnTo>
                      <a:pt x="685" y="486"/>
                    </a:lnTo>
                    <a:lnTo>
                      <a:pt x="685" y="529"/>
                    </a:lnTo>
                    <a:lnTo>
                      <a:pt x="692" y="561"/>
                    </a:lnTo>
                    <a:lnTo>
                      <a:pt x="703" y="572"/>
                    </a:lnTo>
                    <a:lnTo>
                      <a:pt x="710" y="540"/>
                    </a:lnTo>
                    <a:lnTo>
                      <a:pt x="716" y="491"/>
                    </a:lnTo>
                    <a:lnTo>
                      <a:pt x="730" y="478"/>
                    </a:lnTo>
                    <a:lnTo>
                      <a:pt x="730" y="460"/>
                    </a:lnTo>
                    <a:lnTo>
                      <a:pt x="730" y="453"/>
                    </a:lnTo>
                    <a:lnTo>
                      <a:pt x="743" y="443"/>
                    </a:lnTo>
                    <a:lnTo>
                      <a:pt x="755" y="425"/>
                    </a:lnTo>
                    <a:lnTo>
                      <a:pt x="755" y="385"/>
                    </a:lnTo>
                    <a:lnTo>
                      <a:pt x="755" y="368"/>
                    </a:lnTo>
                    <a:lnTo>
                      <a:pt x="755" y="347"/>
                    </a:lnTo>
                    <a:lnTo>
                      <a:pt x="774" y="330"/>
                    </a:lnTo>
                    <a:lnTo>
                      <a:pt x="780" y="343"/>
                    </a:lnTo>
                    <a:lnTo>
                      <a:pt x="774" y="361"/>
                    </a:lnTo>
                    <a:lnTo>
                      <a:pt x="774" y="361"/>
                    </a:lnTo>
                    <a:lnTo>
                      <a:pt x="770" y="367"/>
                    </a:lnTo>
                    <a:lnTo>
                      <a:pt x="767" y="371"/>
                    </a:lnTo>
                    <a:lnTo>
                      <a:pt x="767" y="373"/>
                    </a:lnTo>
                    <a:lnTo>
                      <a:pt x="767" y="373"/>
                    </a:lnTo>
                    <a:lnTo>
                      <a:pt x="770" y="376"/>
                    </a:lnTo>
                    <a:lnTo>
                      <a:pt x="774" y="379"/>
                    </a:lnTo>
                    <a:lnTo>
                      <a:pt x="780" y="382"/>
                    </a:lnTo>
                    <a:lnTo>
                      <a:pt x="789" y="360"/>
                    </a:lnTo>
                    <a:lnTo>
                      <a:pt x="789" y="315"/>
                    </a:lnTo>
                    <a:lnTo>
                      <a:pt x="785" y="253"/>
                    </a:lnTo>
                    <a:lnTo>
                      <a:pt x="785" y="253"/>
                    </a:lnTo>
                    <a:lnTo>
                      <a:pt x="687" y="267"/>
                    </a:lnTo>
                    <a:lnTo>
                      <a:pt x="623" y="0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 sz="3200"/>
              </a:p>
            </p:txBody>
          </p:sp>
          <p:sp>
            <p:nvSpPr>
              <p:cNvPr id="133" name="Freeform 132"/>
              <p:cNvSpPr>
                <a:spLocks/>
              </p:cNvSpPr>
              <p:nvPr/>
            </p:nvSpPr>
            <p:spPr bwMode="auto">
              <a:xfrm>
                <a:off x="6249988" y="1852613"/>
                <a:ext cx="428625" cy="428625"/>
              </a:xfrm>
              <a:custGeom>
                <a:avLst/>
                <a:gdLst/>
                <a:ahLst/>
                <a:cxnLst>
                  <a:cxn ang="0">
                    <a:pos x="128" y="753"/>
                  </a:cxn>
                  <a:cxn ang="0">
                    <a:pos x="171" y="793"/>
                  </a:cxn>
                  <a:cxn ang="0">
                    <a:pos x="207" y="808"/>
                  </a:cxn>
                  <a:cxn ang="0">
                    <a:pos x="263" y="785"/>
                  </a:cxn>
                  <a:cxn ang="0">
                    <a:pos x="354" y="744"/>
                  </a:cxn>
                  <a:cxn ang="0">
                    <a:pos x="431" y="689"/>
                  </a:cxn>
                  <a:cxn ang="0">
                    <a:pos x="431" y="621"/>
                  </a:cxn>
                  <a:cxn ang="0">
                    <a:pos x="478" y="546"/>
                  </a:cxn>
                  <a:cxn ang="0">
                    <a:pos x="497" y="442"/>
                  </a:cxn>
                  <a:cxn ang="0">
                    <a:pos x="548" y="467"/>
                  </a:cxn>
                  <a:cxn ang="0">
                    <a:pos x="568" y="457"/>
                  </a:cxn>
                  <a:cxn ang="0">
                    <a:pos x="593" y="393"/>
                  </a:cxn>
                  <a:cxn ang="0">
                    <a:pos x="605" y="370"/>
                  </a:cxn>
                  <a:cxn ang="0">
                    <a:pos x="626" y="382"/>
                  </a:cxn>
                  <a:cxn ang="0">
                    <a:pos x="671" y="318"/>
                  </a:cxn>
                  <a:cxn ang="0">
                    <a:pos x="690" y="261"/>
                  </a:cxn>
                  <a:cxn ang="0">
                    <a:pos x="744" y="245"/>
                  </a:cxn>
                  <a:cxn ang="0">
                    <a:pos x="786" y="260"/>
                  </a:cxn>
                  <a:cxn ang="0">
                    <a:pos x="811" y="239"/>
                  </a:cxn>
                  <a:cxn ang="0">
                    <a:pos x="797" y="203"/>
                  </a:cxn>
                  <a:cxn ang="0">
                    <a:pos x="711" y="157"/>
                  </a:cxn>
                  <a:cxn ang="0">
                    <a:pos x="657" y="175"/>
                  </a:cxn>
                  <a:cxn ang="0">
                    <a:pos x="622" y="189"/>
                  </a:cxn>
                  <a:cxn ang="0">
                    <a:pos x="585" y="224"/>
                  </a:cxn>
                  <a:cxn ang="0">
                    <a:pos x="517" y="277"/>
                  </a:cxn>
                  <a:cxn ang="0">
                    <a:pos x="485" y="184"/>
                  </a:cxn>
                  <a:cxn ang="0">
                    <a:pos x="276" y="0"/>
                  </a:cxn>
                  <a:cxn ang="0">
                    <a:pos x="254" y="20"/>
                  </a:cxn>
                  <a:cxn ang="0">
                    <a:pos x="265" y="46"/>
                  </a:cxn>
                  <a:cxn ang="0">
                    <a:pos x="265" y="111"/>
                  </a:cxn>
                  <a:cxn ang="0">
                    <a:pos x="254" y="160"/>
                  </a:cxn>
                  <a:cxn ang="0">
                    <a:pos x="250" y="221"/>
                  </a:cxn>
                  <a:cxn ang="0">
                    <a:pos x="200" y="286"/>
                  </a:cxn>
                  <a:cxn ang="0">
                    <a:pos x="152" y="307"/>
                  </a:cxn>
                  <a:cxn ang="0">
                    <a:pos x="114" y="363"/>
                  </a:cxn>
                  <a:cxn ang="0">
                    <a:pos x="99" y="421"/>
                  </a:cxn>
                  <a:cxn ang="0">
                    <a:pos x="61" y="421"/>
                  </a:cxn>
                  <a:cxn ang="0">
                    <a:pos x="52" y="503"/>
                  </a:cxn>
                  <a:cxn ang="0">
                    <a:pos x="16" y="544"/>
                  </a:cxn>
                  <a:cxn ang="0">
                    <a:pos x="11" y="632"/>
                  </a:cxn>
                  <a:cxn ang="0">
                    <a:pos x="54" y="700"/>
                  </a:cxn>
                  <a:cxn ang="0">
                    <a:pos x="107" y="761"/>
                  </a:cxn>
                  <a:cxn ang="0">
                    <a:pos x="117" y="753"/>
                  </a:cxn>
                </a:cxnLst>
                <a:rect l="0" t="0" r="r" b="b"/>
                <a:pathLst>
                  <a:path w="811" h="809">
                    <a:moveTo>
                      <a:pt x="117" y="753"/>
                    </a:moveTo>
                    <a:lnTo>
                      <a:pt x="128" y="753"/>
                    </a:lnTo>
                    <a:lnTo>
                      <a:pt x="135" y="768"/>
                    </a:lnTo>
                    <a:lnTo>
                      <a:pt x="171" y="793"/>
                    </a:lnTo>
                    <a:lnTo>
                      <a:pt x="197" y="809"/>
                    </a:lnTo>
                    <a:lnTo>
                      <a:pt x="207" y="808"/>
                    </a:lnTo>
                    <a:lnTo>
                      <a:pt x="242" y="772"/>
                    </a:lnTo>
                    <a:lnTo>
                      <a:pt x="263" y="785"/>
                    </a:lnTo>
                    <a:lnTo>
                      <a:pt x="308" y="773"/>
                    </a:lnTo>
                    <a:lnTo>
                      <a:pt x="354" y="744"/>
                    </a:lnTo>
                    <a:lnTo>
                      <a:pt x="411" y="703"/>
                    </a:lnTo>
                    <a:lnTo>
                      <a:pt x="431" y="689"/>
                    </a:lnTo>
                    <a:lnTo>
                      <a:pt x="426" y="650"/>
                    </a:lnTo>
                    <a:lnTo>
                      <a:pt x="431" y="621"/>
                    </a:lnTo>
                    <a:lnTo>
                      <a:pt x="457" y="593"/>
                    </a:lnTo>
                    <a:lnTo>
                      <a:pt x="478" y="546"/>
                    </a:lnTo>
                    <a:lnTo>
                      <a:pt x="493" y="481"/>
                    </a:lnTo>
                    <a:lnTo>
                      <a:pt x="497" y="442"/>
                    </a:lnTo>
                    <a:lnTo>
                      <a:pt x="521" y="456"/>
                    </a:lnTo>
                    <a:lnTo>
                      <a:pt x="548" y="467"/>
                    </a:lnTo>
                    <a:lnTo>
                      <a:pt x="560" y="469"/>
                    </a:lnTo>
                    <a:lnTo>
                      <a:pt x="568" y="457"/>
                    </a:lnTo>
                    <a:lnTo>
                      <a:pt x="582" y="415"/>
                    </a:lnTo>
                    <a:lnTo>
                      <a:pt x="593" y="393"/>
                    </a:lnTo>
                    <a:lnTo>
                      <a:pt x="601" y="370"/>
                    </a:lnTo>
                    <a:lnTo>
                      <a:pt x="605" y="370"/>
                    </a:lnTo>
                    <a:lnTo>
                      <a:pt x="618" y="376"/>
                    </a:lnTo>
                    <a:lnTo>
                      <a:pt x="626" y="382"/>
                    </a:lnTo>
                    <a:lnTo>
                      <a:pt x="654" y="333"/>
                    </a:lnTo>
                    <a:lnTo>
                      <a:pt x="671" y="318"/>
                    </a:lnTo>
                    <a:lnTo>
                      <a:pt x="682" y="299"/>
                    </a:lnTo>
                    <a:lnTo>
                      <a:pt x="690" y="261"/>
                    </a:lnTo>
                    <a:lnTo>
                      <a:pt x="693" y="214"/>
                    </a:lnTo>
                    <a:lnTo>
                      <a:pt x="744" y="245"/>
                    </a:lnTo>
                    <a:lnTo>
                      <a:pt x="769" y="260"/>
                    </a:lnTo>
                    <a:lnTo>
                      <a:pt x="786" y="260"/>
                    </a:lnTo>
                    <a:lnTo>
                      <a:pt x="800" y="243"/>
                    </a:lnTo>
                    <a:lnTo>
                      <a:pt x="811" y="239"/>
                    </a:lnTo>
                    <a:lnTo>
                      <a:pt x="811" y="239"/>
                    </a:lnTo>
                    <a:lnTo>
                      <a:pt x="797" y="203"/>
                    </a:lnTo>
                    <a:lnTo>
                      <a:pt x="775" y="174"/>
                    </a:lnTo>
                    <a:lnTo>
                      <a:pt x="711" y="157"/>
                    </a:lnTo>
                    <a:lnTo>
                      <a:pt x="675" y="174"/>
                    </a:lnTo>
                    <a:lnTo>
                      <a:pt x="657" y="175"/>
                    </a:lnTo>
                    <a:lnTo>
                      <a:pt x="629" y="197"/>
                    </a:lnTo>
                    <a:lnTo>
                      <a:pt x="622" y="189"/>
                    </a:lnTo>
                    <a:lnTo>
                      <a:pt x="611" y="189"/>
                    </a:lnTo>
                    <a:lnTo>
                      <a:pt x="585" y="224"/>
                    </a:lnTo>
                    <a:lnTo>
                      <a:pt x="557" y="227"/>
                    </a:lnTo>
                    <a:lnTo>
                      <a:pt x="517" y="277"/>
                    </a:lnTo>
                    <a:lnTo>
                      <a:pt x="496" y="277"/>
                    </a:lnTo>
                    <a:lnTo>
                      <a:pt x="485" y="184"/>
                    </a:lnTo>
                    <a:lnTo>
                      <a:pt x="311" y="214"/>
                    </a:lnTo>
                    <a:lnTo>
                      <a:pt x="276" y="0"/>
                    </a:lnTo>
                    <a:lnTo>
                      <a:pt x="265" y="7"/>
                    </a:lnTo>
                    <a:lnTo>
                      <a:pt x="254" y="20"/>
                    </a:lnTo>
                    <a:lnTo>
                      <a:pt x="265" y="36"/>
                    </a:lnTo>
                    <a:lnTo>
                      <a:pt x="265" y="46"/>
                    </a:lnTo>
                    <a:lnTo>
                      <a:pt x="265" y="86"/>
                    </a:lnTo>
                    <a:lnTo>
                      <a:pt x="265" y="111"/>
                    </a:lnTo>
                    <a:lnTo>
                      <a:pt x="254" y="129"/>
                    </a:lnTo>
                    <a:lnTo>
                      <a:pt x="254" y="160"/>
                    </a:lnTo>
                    <a:lnTo>
                      <a:pt x="250" y="200"/>
                    </a:lnTo>
                    <a:lnTo>
                      <a:pt x="250" y="221"/>
                    </a:lnTo>
                    <a:lnTo>
                      <a:pt x="240" y="245"/>
                    </a:lnTo>
                    <a:lnTo>
                      <a:pt x="200" y="286"/>
                    </a:lnTo>
                    <a:lnTo>
                      <a:pt x="181" y="307"/>
                    </a:lnTo>
                    <a:lnTo>
                      <a:pt x="152" y="307"/>
                    </a:lnTo>
                    <a:lnTo>
                      <a:pt x="127" y="340"/>
                    </a:lnTo>
                    <a:lnTo>
                      <a:pt x="114" y="363"/>
                    </a:lnTo>
                    <a:lnTo>
                      <a:pt x="107" y="414"/>
                    </a:lnTo>
                    <a:lnTo>
                      <a:pt x="99" y="421"/>
                    </a:lnTo>
                    <a:lnTo>
                      <a:pt x="82" y="410"/>
                    </a:lnTo>
                    <a:lnTo>
                      <a:pt x="61" y="421"/>
                    </a:lnTo>
                    <a:lnTo>
                      <a:pt x="52" y="481"/>
                    </a:lnTo>
                    <a:lnTo>
                      <a:pt x="52" y="503"/>
                    </a:lnTo>
                    <a:lnTo>
                      <a:pt x="38" y="518"/>
                    </a:lnTo>
                    <a:lnTo>
                      <a:pt x="16" y="544"/>
                    </a:lnTo>
                    <a:lnTo>
                      <a:pt x="0" y="561"/>
                    </a:lnTo>
                    <a:lnTo>
                      <a:pt x="11" y="632"/>
                    </a:lnTo>
                    <a:lnTo>
                      <a:pt x="28" y="664"/>
                    </a:lnTo>
                    <a:lnTo>
                      <a:pt x="54" y="700"/>
                    </a:lnTo>
                    <a:lnTo>
                      <a:pt x="81" y="729"/>
                    </a:lnTo>
                    <a:lnTo>
                      <a:pt x="107" y="761"/>
                    </a:lnTo>
                    <a:lnTo>
                      <a:pt x="109" y="760"/>
                    </a:lnTo>
                    <a:lnTo>
                      <a:pt x="117" y="753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 sz="3200"/>
              </a:p>
            </p:txBody>
          </p:sp>
          <p:sp>
            <p:nvSpPr>
              <p:cNvPr id="134" name="Freeform 133"/>
              <p:cNvSpPr>
                <a:spLocks/>
              </p:cNvSpPr>
              <p:nvPr/>
            </p:nvSpPr>
            <p:spPr bwMode="auto">
              <a:xfrm>
                <a:off x="5616575" y="2081213"/>
                <a:ext cx="690562" cy="354012"/>
              </a:xfrm>
              <a:custGeom>
                <a:avLst/>
                <a:gdLst/>
                <a:ahLst/>
                <a:cxnLst>
                  <a:cxn ang="0">
                    <a:pos x="1141" y="501"/>
                  </a:cxn>
                  <a:cxn ang="0">
                    <a:pos x="1174" y="483"/>
                  </a:cxn>
                  <a:cxn ang="0">
                    <a:pos x="1212" y="409"/>
                  </a:cxn>
                  <a:cxn ang="0">
                    <a:pos x="1293" y="354"/>
                  </a:cxn>
                  <a:cxn ang="0">
                    <a:pos x="1277" y="298"/>
                  </a:cxn>
                  <a:cxn ang="0">
                    <a:pos x="1224" y="233"/>
                  </a:cxn>
                  <a:cxn ang="0">
                    <a:pos x="1196" y="130"/>
                  </a:cxn>
                  <a:cxn ang="0">
                    <a:pos x="1185" y="119"/>
                  </a:cxn>
                  <a:cxn ang="0">
                    <a:pos x="1137" y="75"/>
                  </a:cxn>
                  <a:cxn ang="0">
                    <a:pos x="1117" y="58"/>
                  </a:cxn>
                  <a:cxn ang="0">
                    <a:pos x="1096" y="80"/>
                  </a:cxn>
                  <a:cxn ang="0">
                    <a:pos x="1056" y="95"/>
                  </a:cxn>
                  <a:cxn ang="0">
                    <a:pos x="1013" y="76"/>
                  </a:cxn>
                  <a:cxn ang="0">
                    <a:pos x="999" y="90"/>
                  </a:cxn>
                  <a:cxn ang="0">
                    <a:pos x="980" y="104"/>
                  </a:cxn>
                  <a:cxn ang="0">
                    <a:pos x="959" y="81"/>
                  </a:cxn>
                  <a:cxn ang="0">
                    <a:pos x="915" y="75"/>
                  </a:cxn>
                  <a:cxn ang="0">
                    <a:pos x="895" y="43"/>
                  </a:cxn>
                  <a:cxn ang="0">
                    <a:pos x="848" y="0"/>
                  </a:cxn>
                  <a:cxn ang="0">
                    <a:pos x="817" y="16"/>
                  </a:cxn>
                  <a:cxn ang="0">
                    <a:pos x="773" y="12"/>
                  </a:cxn>
                  <a:cxn ang="0">
                    <a:pos x="792" y="43"/>
                  </a:cxn>
                  <a:cxn ang="0">
                    <a:pos x="792" y="84"/>
                  </a:cxn>
                  <a:cxn ang="0">
                    <a:pos x="759" y="93"/>
                  </a:cxn>
                  <a:cxn ang="0">
                    <a:pos x="690" y="111"/>
                  </a:cxn>
                  <a:cxn ang="0">
                    <a:pos x="687" y="129"/>
                  </a:cxn>
                  <a:cxn ang="0">
                    <a:pos x="683" y="161"/>
                  </a:cxn>
                  <a:cxn ang="0">
                    <a:pos x="661" y="202"/>
                  </a:cxn>
                  <a:cxn ang="0">
                    <a:pos x="634" y="219"/>
                  </a:cxn>
                  <a:cxn ang="0">
                    <a:pos x="616" y="262"/>
                  </a:cxn>
                  <a:cxn ang="0">
                    <a:pos x="575" y="286"/>
                  </a:cxn>
                  <a:cxn ang="0">
                    <a:pos x="551" y="265"/>
                  </a:cxn>
                  <a:cxn ang="0">
                    <a:pos x="533" y="247"/>
                  </a:cxn>
                  <a:cxn ang="0">
                    <a:pos x="516" y="284"/>
                  </a:cxn>
                  <a:cxn ang="0">
                    <a:pos x="507" y="320"/>
                  </a:cxn>
                  <a:cxn ang="0">
                    <a:pos x="472" y="301"/>
                  </a:cxn>
                  <a:cxn ang="0">
                    <a:pos x="440" y="312"/>
                  </a:cxn>
                  <a:cxn ang="0">
                    <a:pos x="422" y="338"/>
                  </a:cxn>
                  <a:cxn ang="0">
                    <a:pos x="394" y="329"/>
                  </a:cxn>
                  <a:cxn ang="0">
                    <a:pos x="348" y="316"/>
                  </a:cxn>
                  <a:cxn ang="0">
                    <a:pos x="315" y="334"/>
                  </a:cxn>
                  <a:cxn ang="0">
                    <a:pos x="269" y="362"/>
                  </a:cxn>
                  <a:cxn ang="0">
                    <a:pos x="237" y="372"/>
                  </a:cxn>
                  <a:cxn ang="0">
                    <a:pos x="236" y="401"/>
                  </a:cxn>
                  <a:cxn ang="0">
                    <a:pos x="247" y="427"/>
                  </a:cxn>
                  <a:cxn ang="0">
                    <a:pos x="197" y="448"/>
                  </a:cxn>
                  <a:cxn ang="0">
                    <a:pos x="186" y="485"/>
                  </a:cxn>
                  <a:cxn ang="0">
                    <a:pos x="185" y="517"/>
                  </a:cxn>
                  <a:cxn ang="0">
                    <a:pos x="153" y="517"/>
                  </a:cxn>
                  <a:cxn ang="0">
                    <a:pos x="104" y="494"/>
                  </a:cxn>
                  <a:cxn ang="0">
                    <a:pos x="78" y="509"/>
                  </a:cxn>
                  <a:cxn ang="0">
                    <a:pos x="57" y="537"/>
                  </a:cxn>
                  <a:cxn ang="0">
                    <a:pos x="78" y="564"/>
                  </a:cxn>
                  <a:cxn ang="0">
                    <a:pos x="78" y="592"/>
                  </a:cxn>
                  <a:cxn ang="0">
                    <a:pos x="68" y="631"/>
                  </a:cxn>
                  <a:cxn ang="0">
                    <a:pos x="39" y="635"/>
                  </a:cxn>
                  <a:cxn ang="0">
                    <a:pos x="25" y="646"/>
                  </a:cxn>
                  <a:cxn ang="0">
                    <a:pos x="4" y="646"/>
                  </a:cxn>
                  <a:cxn ang="0">
                    <a:pos x="0" y="664"/>
                  </a:cxn>
                  <a:cxn ang="0">
                    <a:pos x="13" y="664"/>
                  </a:cxn>
                  <a:cxn ang="0">
                    <a:pos x="278" y="613"/>
                  </a:cxn>
                  <a:cxn ang="0">
                    <a:pos x="1056" y="555"/>
                  </a:cxn>
                  <a:cxn ang="0">
                    <a:pos x="1110" y="523"/>
                  </a:cxn>
                </a:cxnLst>
                <a:rect l="0" t="0" r="r" b="b"/>
                <a:pathLst>
                  <a:path w="1303" h="670">
                    <a:moveTo>
                      <a:pt x="1110" y="523"/>
                    </a:moveTo>
                    <a:lnTo>
                      <a:pt x="1141" y="501"/>
                    </a:lnTo>
                    <a:lnTo>
                      <a:pt x="1156" y="487"/>
                    </a:lnTo>
                    <a:lnTo>
                      <a:pt x="1174" y="483"/>
                    </a:lnTo>
                    <a:lnTo>
                      <a:pt x="1195" y="435"/>
                    </a:lnTo>
                    <a:lnTo>
                      <a:pt x="1212" y="409"/>
                    </a:lnTo>
                    <a:lnTo>
                      <a:pt x="1267" y="385"/>
                    </a:lnTo>
                    <a:lnTo>
                      <a:pt x="1293" y="354"/>
                    </a:lnTo>
                    <a:lnTo>
                      <a:pt x="1303" y="330"/>
                    </a:lnTo>
                    <a:lnTo>
                      <a:pt x="1277" y="298"/>
                    </a:lnTo>
                    <a:lnTo>
                      <a:pt x="1250" y="269"/>
                    </a:lnTo>
                    <a:lnTo>
                      <a:pt x="1224" y="233"/>
                    </a:lnTo>
                    <a:lnTo>
                      <a:pt x="1207" y="201"/>
                    </a:lnTo>
                    <a:lnTo>
                      <a:pt x="1196" y="130"/>
                    </a:lnTo>
                    <a:lnTo>
                      <a:pt x="1199" y="127"/>
                    </a:lnTo>
                    <a:lnTo>
                      <a:pt x="1185" y="119"/>
                    </a:lnTo>
                    <a:lnTo>
                      <a:pt x="1159" y="101"/>
                    </a:lnTo>
                    <a:lnTo>
                      <a:pt x="1137" y="75"/>
                    </a:lnTo>
                    <a:lnTo>
                      <a:pt x="1124" y="55"/>
                    </a:lnTo>
                    <a:lnTo>
                      <a:pt x="1117" y="58"/>
                    </a:lnTo>
                    <a:lnTo>
                      <a:pt x="1105" y="68"/>
                    </a:lnTo>
                    <a:lnTo>
                      <a:pt x="1096" y="80"/>
                    </a:lnTo>
                    <a:lnTo>
                      <a:pt x="1087" y="87"/>
                    </a:lnTo>
                    <a:lnTo>
                      <a:pt x="1056" y="95"/>
                    </a:lnTo>
                    <a:lnTo>
                      <a:pt x="1030" y="83"/>
                    </a:lnTo>
                    <a:lnTo>
                      <a:pt x="1013" y="76"/>
                    </a:lnTo>
                    <a:lnTo>
                      <a:pt x="1008" y="77"/>
                    </a:lnTo>
                    <a:lnTo>
                      <a:pt x="999" y="90"/>
                    </a:lnTo>
                    <a:lnTo>
                      <a:pt x="992" y="97"/>
                    </a:lnTo>
                    <a:lnTo>
                      <a:pt x="980" y="104"/>
                    </a:lnTo>
                    <a:lnTo>
                      <a:pt x="973" y="88"/>
                    </a:lnTo>
                    <a:lnTo>
                      <a:pt x="959" y="81"/>
                    </a:lnTo>
                    <a:lnTo>
                      <a:pt x="942" y="77"/>
                    </a:lnTo>
                    <a:lnTo>
                      <a:pt x="915" y="75"/>
                    </a:lnTo>
                    <a:lnTo>
                      <a:pt x="904" y="62"/>
                    </a:lnTo>
                    <a:lnTo>
                      <a:pt x="895" y="43"/>
                    </a:lnTo>
                    <a:lnTo>
                      <a:pt x="872" y="22"/>
                    </a:lnTo>
                    <a:lnTo>
                      <a:pt x="848" y="0"/>
                    </a:lnTo>
                    <a:lnTo>
                      <a:pt x="841" y="7"/>
                    </a:lnTo>
                    <a:lnTo>
                      <a:pt x="817" y="16"/>
                    </a:lnTo>
                    <a:lnTo>
                      <a:pt x="788" y="7"/>
                    </a:lnTo>
                    <a:lnTo>
                      <a:pt x="773" y="12"/>
                    </a:lnTo>
                    <a:lnTo>
                      <a:pt x="781" y="30"/>
                    </a:lnTo>
                    <a:lnTo>
                      <a:pt x="792" y="43"/>
                    </a:lnTo>
                    <a:lnTo>
                      <a:pt x="786" y="52"/>
                    </a:lnTo>
                    <a:lnTo>
                      <a:pt x="792" y="84"/>
                    </a:lnTo>
                    <a:lnTo>
                      <a:pt x="783" y="93"/>
                    </a:lnTo>
                    <a:lnTo>
                      <a:pt x="759" y="93"/>
                    </a:lnTo>
                    <a:lnTo>
                      <a:pt x="740" y="105"/>
                    </a:lnTo>
                    <a:lnTo>
                      <a:pt x="690" y="111"/>
                    </a:lnTo>
                    <a:lnTo>
                      <a:pt x="687" y="118"/>
                    </a:lnTo>
                    <a:lnTo>
                      <a:pt x="687" y="129"/>
                    </a:lnTo>
                    <a:lnTo>
                      <a:pt x="683" y="140"/>
                    </a:lnTo>
                    <a:lnTo>
                      <a:pt x="683" y="161"/>
                    </a:lnTo>
                    <a:lnTo>
                      <a:pt x="673" y="180"/>
                    </a:lnTo>
                    <a:lnTo>
                      <a:pt x="661" y="202"/>
                    </a:lnTo>
                    <a:lnTo>
                      <a:pt x="651" y="215"/>
                    </a:lnTo>
                    <a:lnTo>
                      <a:pt x="634" y="219"/>
                    </a:lnTo>
                    <a:lnTo>
                      <a:pt x="619" y="242"/>
                    </a:lnTo>
                    <a:lnTo>
                      <a:pt x="616" y="262"/>
                    </a:lnTo>
                    <a:lnTo>
                      <a:pt x="608" y="281"/>
                    </a:lnTo>
                    <a:lnTo>
                      <a:pt x="575" y="286"/>
                    </a:lnTo>
                    <a:lnTo>
                      <a:pt x="564" y="284"/>
                    </a:lnTo>
                    <a:lnTo>
                      <a:pt x="551" y="265"/>
                    </a:lnTo>
                    <a:lnTo>
                      <a:pt x="541" y="247"/>
                    </a:lnTo>
                    <a:lnTo>
                      <a:pt x="533" y="247"/>
                    </a:lnTo>
                    <a:lnTo>
                      <a:pt x="527" y="265"/>
                    </a:lnTo>
                    <a:lnTo>
                      <a:pt x="516" y="284"/>
                    </a:lnTo>
                    <a:lnTo>
                      <a:pt x="511" y="301"/>
                    </a:lnTo>
                    <a:lnTo>
                      <a:pt x="507" y="320"/>
                    </a:lnTo>
                    <a:lnTo>
                      <a:pt x="487" y="317"/>
                    </a:lnTo>
                    <a:lnTo>
                      <a:pt x="472" y="301"/>
                    </a:lnTo>
                    <a:lnTo>
                      <a:pt x="454" y="301"/>
                    </a:lnTo>
                    <a:lnTo>
                      <a:pt x="440" y="312"/>
                    </a:lnTo>
                    <a:lnTo>
                      <a:pt x="422" y="316"/>
                    </a:lnTo>
                    <a:lnTo>
                      <a:pt x="422" y="338"/>
                    </a:lnTo>
                    <a:lnTo>
                      <a:pt x="411" y="345"/>
                    </a:lnTo>
                    <a:lnTo>
                      <a:pt x="394" y="329"/>
                    </a:lnTo>
                    <a:lnTo>
                      <a:pt x="373" y="316"/>
                    </a:lnTo>
                    <a:lnTo>
                      <a:pt x="348" y="316"/>
                    </a:lnTo>
                    <a:lnTo>
                      <a:pt x="330" y="316"/>
                    </a:lnTo>
                    <a:lnTo>
                      <a:pt x="315" y="334"/>
                    </a:lnTo>
                    <a:lnTo>
                      <a:pt x="273" y="337"/>
                    </a:lnTo>
                    <a:lnTo>
                      <a:pt x="269" y="362"/>
                    </a:lnTo>
                    <a:lnTo>
                      <a:pt x="253" y="362"/>
                    </a:lnTo>
                    <a:lnTo>
                      <a:pt x="237" y="372"/>
                    </a:lnTo>
                    <a:lnTo>
                      <a:pt x="233" y="388"/>
                    </a:lnTo>
                    <a:lnTo>
                      <a:pt x="236" y="401"/>
                    </a:lnTo>
                    <a:lnTo>
                      <a:pt x="242" y="413"/>
                    </a:lnTo>
                    <a:lnTo>
                      <a:pt x="247" y="427"/>
                    </a:lnTo>
                    <a:lnTo>
                      <a:pt x="230" y="435"/>
                    </a:lnTo>
                    <a:lnTo>
                      <a:pt x="197" y="448"/>
                    </a:lnTo>
                    <a:lnTo>
                      <a:pt x="183" y="462"/>
                    </a:lnTo>
                    <a:lnTo>
                      <a:pt x="186" y="485"/>
                    </a:lnTo>
                    <a:lnTo>
                      <a:pt x="193" y="510"/>
                    </a:lnTo>
                    <a:lnTo>
                      <a:pt x="185" y="517"/>
                    </a:lnTo>
                    <a:lnTo>
                      <a:pt x="167" y="517"/>
                    </a:lnTo>
                    <a:lnTo>
                      <a:pt x="153" y="517"/>
                    </a:lnTo>
                    <a:lnTo>
                      <a:pt x="129" y="502"/>
                    </a:lnTo>
                    <a:lnTo>
                      <a:pt x="104" y="494"/>
                    </a:lnTo>
                    <a:lnTo>
                      <a:pt x="94" y="498"/>
                    </a:lnTo>
                    <a:lnTo>
                      <a:pt x="78" y="509"/>
                    </a:lnTo>
                    <a:lnTo>
                      <a:pt x="65" y="517"/>
                    </a:lnTo>
                    <a:lnTo>
                      <a:pt x="57" y="537"/>
                    </a:lnTo>
                    <a:lnTo>
                      <a:pt x="58" y="548"/>
                    </a:lnTo>
                    <a:lnTo>
                      <a:pt x="78" y="564"/>
                    </a:lnTo>
                    <a:lnTo>
                      <a:pt x="78" y="571"/>
                    </a:lnTo>
                    <a:lnTo>
                      <a:pt x="78" y="592"/>
                    </a:lnTo>
                    <a:lnTo>
                      <a:pt x="78" y="620"/>
                    </a:lnTo>
                    <a:lnTo>
                      <a:pt x="68" y="631"/>
                    </a:lnTo>
                    <a:lnTo>
                      <a:pt x="56" y="635"/>
                    </a:lnTo>
                    <a:lnTo>
                      <a:pt x="39" y="635"/>
                    </a:lnTo>
                    <a:lnTo>
                      <a:pt x="32" y="641"/>
                    </a:lnTo>
                    <a:lnTo>
                      <a:pt x="25" y="646"/>
                    </a:lnTo>
                    <a:lnTo>
                      <a:pt x="21" y="646"/>
                    </a:lnTo>
                    <a:lnTo>
                      <a:pt x="4" y="646"/>
                    </a:lnTo>
                    <a:lnTo>
                      <a:pt x="0" y="653"/>
                    </a:lnTo>
                    <a:lnTo>
                      <a:pt x="0" y="664"/>
                    </a:lnTo>
                    <a:lnTo>
                      <a:pt x="4" y="670"/>
                    </a:lnTo>
                    <a:lnTo>
                      <a:pt x="13" y="664"/>
                    </a:lnTo>
                    <a:lnTo>
                      <a:pt x="285" y="660"/>
                    </a:lnTo>
                    <a:lnTo>
                      <a:pt x="278" y="613"/>
                    </a:lnTo>
                    <a:lnTo>
                      <a:pt x="788" y="583"/>
                    </a:lnTo>
                    <a:lnTo>
                      <a:pt x="1056" y="555"/>
                    </a:lnTo>
                    <a:lnTo>
                      <a:pt x="1089" y="537"/>
                    </a:lnTo>
                    <a:lnTo>
                      <a:pt x="1110" y="523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 sz="3200"/>
              </a:p>
            </p:txBody>
          </p:sp>
          <p:sp>
            <p:nvSpPr>
              <p:cNvPr id="135" name="Freeform 134"/>
              <p:cNvSpPr>
                <a:spLocks/>
              </p:cNvSpPr>
              <p:nvPr/>
            </p:nvSpPr>
            <p:spPr bwMode="auto">
              <a:xfrm>
                <a:off x="5032375" y="1957388"/>
                <a:ext cx="625475" cy="544512"/>
              </a:xfrm>
              <a:custGeom>
                <a:avLst/>
                <a:gdLst/>
                <a:ahLst/>
                <a:cxnLst>
                  <a:cxn ang="0">
                    <a:pos x="1106" y="888"/>
                  </a:cxn>
                  <a:cxn ang="0">
                    <a:pos x="1127" y="881"/>
                  </a:cxn>
                  <a:cxn ang="0">
                    <a:pos x="1138" y="876"/>
                  </a:cxn>
                  <a:cxn ang="0">
                    <a:pos x="1162" y="870"/>
                  </a:cxn>
                  <a:cxn ang="0">
                    <a:pos x="1184" y="855"/>
                  </a:cxn>
                  <a:cxn ang="0">
                    <a:pos x="1184" y="806"/>
                  </a:cxn>
                  <a:cxn ang="0">
                    <a:pos x="1164" y="783"/>
                  </a:cxn>
                  <a:cxn ang="0">
                    <a:pos x="1171" y="752"/>
                  </a:cxn>
                  <a:cxn ang="0">
                    <a:pos x="1134" y="774"/>
                  </a:cxn>
                  <a:cxn ang="0">
                    <a:pos x="1106" y="726"/>
                  </a:cxn>
                  <a:cxn ang="0">
                    <a:pos x="1116" y="680"/>
                  </a:cxn>
                  <a:cxn ang="0">
                    <a:pos x="1080" y="609"/>
                  </a:cxn>
                  <a:cxn ang="0">
                    <a:pos x="1006" y="577"/>
                  </a:cxn>
                  <a:cxn ang="0">
                    <a:pos x="942" y="523"/>
                  </a:cxn>
                  <a:cxn ang="0">
                    <a:pos x="949" y="468"/>
                  </a:cxn>
                  <a:cxn ang="0">
                    <a:pos x="960" y="423"/>
                  </a:cxn>
                  <a:cxn ang="0">
                    <a:pos x="960" y="372"/>
                  </a:cxn>
                  <a:cxn ang="0">
                    <a:pos x="912" y="354"/>
                  </a:cxn>
                  <a:cxn ang="0">
                    <a:pos x="888" y="380"/>
                  </a:cxn>
                  <a:cxn ang="0">
                    <a:pos x="869" y="311"/>
                  </a:cxn>
                  <a:cxn ang="0">
                    <a:pos x="758" y="211"/>
                  </a:cxn>
                  <a:cxn ang="0">
                    <a:pos x="729" y="106"/>
                  </a:cxn>
                  <a:cxn ang="0">
                    <a:pos x="734" y="50"/>
                  </a:cxn>
                  <a:cxn ang="0">
                    <a:pos x="0" y="10"/>
                  </a:cxn>
                  <a:cxn ang="0">
                    <a:pos x="18" y="29"/>
                  </a:cxn>
                  <a:cxn ang="0">
                    <a:pos x="17" y="64"/>
                  </a:cxn>
                  <a:cxn ang="0">
                    <a:pos x="22" y="76"/>
                  </a:cxn>
                  <a:cxn ang="0">
                    <a:pos x="25" y="79"/>
                  </a:cxn>
                  <a:cxn ang="0">
                    <a:pos x="40" y="86"/>
                  </a:cxn>
                  <a:cxn ang="0">
                    <a:pos x="58" y="117"/>
                  </a:cxn>
                  <a:cxn ang="0">
                    <a:pos x="65" y="135"/>
                  </a:cxn>
                  <a:cxn ang="0">
                    <a:pos x="94" y="182"/>
                  </a:cxn>
                  <a:cxn ang="0">
                    <a:pos x="146" y="182"/>
                  </a:cxn>
                  <a:cxn ang="0">
                    <a:pos x="129" y="233"/>
                  </a:cxn>
                  <a:cxn ang="0">
                    <a:pos x="146" y="283"/>
                  </a:cxn>
                  <a:cxn ang="0">
                    <a:pos x="168" y="323"/>
                  </a:cxn>
                  <a:cxn ang="0">
                    <a:pos x="196" y="823"/>
                  </a:cxn>
                  <a:cxn ang="0">
                    <a:pos x="1002" y="917"/>
                  </a:cxn>
                  <a:cxn ang="0">
                    <a:pos x="955" y="1030"/>
                  </a:cxn>
                  <a:cxn ang="0">
                    <a:pos x="1091" y="1006"/>
                  </a:cxn>
                  <a:cxn ang="0">
                    <a:pos x="1099" y="995"/>
                  </a:cxn>
                  <a:cxn ang="0">
                    <a:pos x="1106" y="988"/>
                  </a:cxn>
                  <a:cxn ang="0">
                    <a:pos x="1106" y="984"/>
                  </a:cxn>
                  <a:cxn ang="0">
                    <a:pos x="1091" y="962"/>
                  </a:cxn>
                  <a:cxn ang="0">
                    <a:pos x="1106" y="947"/>
                  </a:cxn>
                  <a:cxn ang="0">
                    <a:pos x="1107" y="917"/>
                  </a:cxn>
                  <a:cxn ang="0">
                    <a:pos x="1106" y="899"/>
                  </a:cxn>
                </a:cxnLst>
                <a:rect l="0" t="0" r="r" b="b"/>
                <a:pathLst>
                  <a:path w="1184" h="1030">
                    <a:moveTo>
                      <a:pt x="1106" y="899"/>
                    </a:moveTo>
                    <a:lnTo>
                      <a:pt x="1106" y="888"/>
                    </a:lnTo>
                    <a:lnTo>
                      <a:pt x="1110" y="881"/>
                    </a:lnTo>
                    <a:lnTo>
                      <a:pt x="1127" y="881"/>
                    </a:lnTo>
                    <a:lnTo>
                      <a:pt x="1131" y="881"/>
                    </a:lnTo>
                    <a:lnTo>
                      <a:pt x="1138" y="876"/>
                    </a:lnTo>
                    <a:lnTo>
                      <a:pt x="1145" y="870"/>
                    </a:lnTo>
                    <a:lnTo>
                      <a:pt x="1162" y="870"/>
                    </a:lnTo>
                    <a:lnTo>
                      <a:pt x="1174" y="866"/>
                    </a:lnTo>
                    <a:lnTo>
                      <a:pt x="1184" y="855"/>
                    </a:lnTo>
                    <a:lnTo>
                      <a:pt x="1184" y="827"/>
                    </a:lnTo>
                    <a:lnTo>
                      <a:pt x="1184" y="806"/>
                    </a:lnTo>
                    <a:lnTo>
                      <a:pt x="1184" y="799"/>
                    </a:lnTo>
                    <a:lnTo>
                      <a:pt x="1164" y="783"/>
                    </a:lnTo>
                    <a:lnTo>
                      <a:pt x="1163" y="772"/>
                    </a:lnTo>
                    <a:lnTo>
                      <a:pt x="1171" y="752"/>
                    </a:lnTo>
                    <a:lnTo>
                      <a:pt x="1146" y="752"/>
                    </a:lnTo>
                    <a:lnTo>
                      <a:pt x="1134" y="774"/>
                    </a:lnTo>
                    <a:lnTo>
                      <a:pt x="1134" y="752"/>
                    </a:lnTo>
                    <a:lnTo>
                      <a:pt x="1106" y="726"/>
                    </a:lnTo>
                    <a:lnTo>
                      <a:pt x="1114" y="708"/>
                    </a:lnTo>
                    <a:lnTo>
                      <a:pt x="1116" y="680"/>
                    </a:lnTo>
                    <a:lnTo>
                      <a:pt x="1098" y="632"/>
                    </a:lnTo>
                    <a:lnTo>
                      <a:pt x="1080" y="609"/>
                    </a:lnTo>
                    <a:lnTo>
                      <a:pt x="1021" y="570"/>
                    </a:lnTo>
                    <a:lnTo>
                      <a:pt x="1006" y="577"/>
                    </a:lnTo>
                    <a:lnTo>
                      <a:pt x="971" y="552"/>
                    </a:lnTo>
                    <a:lnTo>
                      <a:pt x="942" y="523"/>
                    </a:lnTo>
                    <a:lnTo>
                      <a:pt x="942" y="497"/>
                    </a:lnTo>
                    <a:lnTo>
                      <a:pt x="949" y="468"/>
                    </a:lnTo>
                    <a:lnTo>
                      <a:pt x="955" y="448"/>
                    </a:lnTo>
                    <a:lnTo>
                      <a:pt x="960" y="423"/>
                    </a:lnTo>
                    <a:lnTo>
                      <a:pt x="973" y="390"/>
                    </a:lnTo>
                    <a:lnTo>
                      <a:pt x="960" y="372"/>
                    </a:lnTo>
                    <a:lnTo>
                      <a:pt x="942" y="354"/>
                    </a:lnTo>
                    <a:lnTo>
                      <a:pt x="912" y="354"/>
                    </a:lnTo>
                    <a:lnTo>
                      <a:pt x="901" y="365"/>
                    </a:lnTo>
                    <a:lnTo>
                      <a:pt x="888" y="380"/>
                    </a:lnTo>
                    <a:lnTo>
                      <a:pt x="869" y="354"/>
                    </a:lnTo>
                    <a:lnTo>
                      <a:pt x="869" y="311"/>
                    </a:lnTo>
                    <a:lnTo>
                      <a:pt x="842" y="280"/>
                    </a:lnTo>
                    <a:lnTo>
                      <a:pt x="758" y="211"/>
                    </a:lnTo>
                    <a:lnTo>
                      <a:pt x="729" y="157"/>
                    </a:lnTo>
                    <a:lnTo>
                      <a:pt x="729" y="106"/>
                    </a:lnTo>
                    <a:lnTo>
                      <a:pt x="729" y="54"/>
                    </a:lnTo>
                    <a:lnTo>
                      <a:pt x="734" y="50"/>
                    </a:lnTo>
                    <a:lnTo>
                      <a:pt x="680" y="0"/>
                    </a:lnTo>
                    <a:lnTo>
                      <a:pt x="0" y="10"/>
                    </a:lnTo>
                    <a:lnTo>
                      <a:pt x="6" y="19"/>
                    </a:lnTo>
                    <a:lnTo>
                      <a:pt x="18" y="29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22" y="76"/>
                    </a:lnTo>
                    <a:lnTo>
                      <a:pt x="22" y="76"/>
                    </a:lnTo>
                    <a:lnTo>
                      <a:pt x="25" y="79"/>
                    </a:lnTo>
                    <a:lnTo>
                      <a:pt x="25" y="79"/>
                    </a:lnTo>
                    <a:lnTo>
                      <a:pt x="32" y="83"/>
                    </a:lnTo>
                    <a:lnTo>
                      <a:pt x="40" y="86"/>
                    </a:lnTo>
                    <a:lnTo>
                      <a:pt x="51" y="90"/>
                    </a:lnTo>
                    <a:lnTo>
                      <a:pt x="58" y="117"/>
                    </a:lnTo>
                    <a:lnTo>
                      <a:pt x="67" y="137"/>
                    </a:lnTo>
                    <a:lnTo>
                      <a:pt x="65" y="135"/>
                    </a:lnTo>
                    <a:lnTo>
                      <a:pt x="86" y="162"/>
                    </a:lnTo>
                    <a:lnTo>
                      <a:pt x="94" y="182"/>
                    </a:lnTo>
                    <a:lnTo>
                      <a:pt x="133" y="182"/>
                    </a:lnTo>
                    <a:lnTo>
                      <a:pt x="146" y="182"/>
                    </a:lnTo>
                    <a:lnTo>
                      <a:pt x="146" y="207"/>
                    </a:lnTo>
                    <a:lnTo>
                      <a:pt x="129" y="233"/>
                    </a:lnTo>
                    <a:lnTo>
                      <a:pt x="115" y="258"/>
                    </a:lnTo>
                    <a:lnTo>
                      <a:pt x="146" y="283"/>
                    </a:lnTo>
                    <a:lnTo>
                      <a:pt x="156" y="314"/>
                    </a:lnTo>
                    <a:lnTo>
                      <a:pt x="168" y="323"/>
                    </a:lnTo>
                    <a:lnTo>
                      <a:pt x="199" y="339"/>
                    </a:lnTo>
                    <a:lnTo>
                      <a:pt x="196" y="823"/>
                    </a:lnTo>
                    <a:lnTo>
                      <a:pt x="196" y="937"/>
                    </a:lnTo>
                    <a:lnTo>
                      <a:pt x="1002" y="917"/>
                    </a:lnTo>
                    <a:lnTo>
                      <a:pt x="1008" y="949"/>
                    </a:lnTo>
                    <a:lnTo>
                      <a:pt x="955" y="1030"/>
                    </a:lnTo>
                    <a:lnTo>
                      <a:pt x="1088" y="1020"/>
                    </a:lnTo>
                    <a:lnTo>
                      <a:pt x="1091" y="1006"/>
                    </a:lnTo>
                    <a:lnTo>
                      <a:pt x="1099" y="995"/>
                    </a:lnTo>
                    <a:lnTo>
                      <a:pt x="1099" y="995"/>
                    </a:lnTo>
                    <a:lnTo>
                      <a:pt x="1103" y="991"/>
                    </a:lnTo>
                    <a:lnTo>
                      <a:pt x="1106" y="988"/>
                    </a:lnTo>
                    <a:lnTo>
                      <a:pt x="1106" y="984"/>
                    </a:lnTo>
                    <a:lnTo>
                      <a:pt x="1106" y="984"/>
                    </a:lnTo>
                    <a:lnTo>
                      <a:pt x="1096" y="966"/>
                    </a:lnTo>
                    <a:lnTo>
                      <a:pt x="1091" y="962"/>
                    </a:lnTo>
                    <a:lnTo>
                      <a:pt x="1096" y="952"/>
                    </a:lnTo>
                    <a:lnTo>
                      <a:pt x="1106" y="947"/>
                    </a:lnTo>
                    <a:lnTo>
                      <a:pt x="1110" y="931"/>
                    </a:lnTo>
                    <a:lnTo>
                      <a:pt x="1107" y="917"/>
                    </a:lnTo>
                    <a:lnTo>
                      <a:pt x="1110" y="905"/>
                    </a:lnTo>
                    <a:lnTo>
                      <a:pt x="1106" y="899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 sz="3200"/>
              </a:p>
            </p:txBody>
          </p:sp>
          <p:sp>
            <p:nvSpPr>
              <p:cNvPr id="136" name="Freeform 135"/>
              <p:cNvSpPr>
                <a:spLocks/>
              </p:cNvSpPr>
              <p:nvPr/>
            </p:nvSpPr>
            <p:spPr bwMode="auto">
              <a:xfrm>
                <a:off x="4922838" y="914400"/>
                <a:ext cx="603250" cy="703262"/>
              </a:xfrm>
              <a:custGeom>
                <a:avLst/>
                <a:gdLst/>
                <a:ahLst/>
                <a:cxnLst>
                  <a:cxn ang="0">
                    <a:pos x="764" y="737"/>
                  </a:cxn>
                  <a:cxn ang="0">
                    <a:pos x="789" y="584"/>
                  </a:cxn>
                  <a:cxn ang="0">
                    <a:pos x="930" y="440"/>
                  </a:cxn>
                  <a:cxn ang="0">
                    <a:pos x="1142" y="303"/>
                  </a:cxn>
                  <a:cxn ang="0">
                    <a:pos x="1008" y="281"/>
                  </a:cxn>
                  <a:cxn ang="0">
                    <a:pos x="912" y="285"/>
                  </a:cxn>
                  <a:cxn ang="0">
                    <a:pos x="847" y="303"/>
                  </a:cxn>
                  <a:cxn ang="0">
                    <a:pos x="808" y="262"/>
                  </a:cxn>
                  <a:cxn ang="0">
                    <a:pos x="729" y="244"/>
                  </a:cxn>
                  <a:cxn ang="0">
                    <a:pos x="703" y="231"/>
                  </a:cxn>
                  <a:cxn ang="0">
                    <a:pos x="625" y="199"/>
                  </a:cxn>
                  <a:cxn ang="0">
                    <a:pos x="678" y="200"/>
                  </a:cxn>
                  <a:cxn ang="0">
                    <a:pos x="628" y="190"/>
                  </a:cxn>
                  <a:cxn ang="0">
                    <a:pos x="576" y="190"/>
                  </a:cxn>
                  <a:cxn ang="0">
                    <a:pos x="536" y="210"/>
                  </a:cxn>
                  <a:cxn ang="0">
                    <a:pos x="476" y="185"/>
                  </a:cxn>
                  <a:cxn ang="0">
                    <a:pos x="442" y="185"/>
                  </a:cxn>
                  <a:cxn ang="0">
                    <a:pos x="376" y="133"/>
                  </a:cxn>
                  <a:cxn ang="0">
                    <a:pos x="361" y="108"/>
                  </a:cxn>
                  <a:cxn ang="0">
                    <a:pos x="318" y="108"/>
                  </a:cxn>
                  <a:cxn ang="0">
                    <a:pos x="297" y="89"/>
                  </a:cxn>
                  <a:cxn ang="0">
                    <a:pos x="321" y="45"/>
                  </a:cxn>
                  <a:cxn ang="0">
                    <a:pos x="326" y="14"/>
                  </a:cxn>
                  <a:cxn ang="0">
                    <a:pos x="308" y="0"/>
                  </a:cxn>
                  <a:cxn ang="0">
                    <a:pos x="296" y="63"/>
                  </a:cxn>
                  <a:cxn ang="0">
                    <a:pos x="0" y="89"/>
                  </a:cxn>
                  <a:cxn ang="0">
                    <a:pos x="10" y="124"/>
                  </a:cxn>
                  <a:cxn ang="0">
                    <a:pos x="20" y="143"/>
                  </a:cxn>
                  <a:cxn ang="0">
                    <a:pos x="18" y="171"/>
                  </a:cxn>
                  <a:cxn ang="0">
                    <a:pos x="10" y="185"/>
                  </a:cxn>
                  <a:cxn ang="0">
                    <a:pos x="14" y="219"/>
                  </a:cxn>
                  <a:cxn ang="0">
                    <a:pos x="10" y="276"/>
                  </a:cxn>
                  <a:cxn ang="0">
                    <a:pos x="32" y="353"/>
                  </a:cxn>
                  <a:cxn ang="0">
                    <a:pos x="50" y="426"/>
                  </a:cxn>
                  <a:cxn ang="0">
                    <a:pos x="54" y="573"/>
                  </a:cxn>
                  <a:cxn ang="0">
                    <a:pos x="64" y="629"/>
                  </a:cxn>
                  <a:cxn ang="0">
                    <a:pos x="71" y="668"/>
                  </a:cxn>
                  <a:cxn ang="0">
                    <a:pos x="92" y="698"/>
                  </a:cxn>
                  <a:cxn ang="0">
                    <a:pos x="97" y="747"/>
                  </a:cxn>
                  <a:cxn ang="0">
                    <a:pos x="88" y="782"/>
                  </a:cxn>
                  <a:cxn ang="0">
                    <a:pos x="89" y="790"/>
                  </a:cxn>
                  <a:cxn ang="0">
                    <a:pos x="57" y="820"/>
                  </a:cxn>
                  <a:cxn ang="0">
                    <a:pos x="45" y="844"/>
                  </a:cxn>
                  <a:cxn ang="0">
                    <a:pos x="52" y="866"/>
                  </a:cxn>
                  <a:cxn ang="0">
                    <a:pos x="68" y="893"/>
                  </a:cxn>
                  <a:cxn ang="0">
                    <a:pos x="100" y="915"/>
                  </a:cxn>
                  <a:cxn ang="0">
                    <a:pos x="100" y="1330"/>
                  </a:cxn>
                  <a:cxn ang="0">
                    <a:pos x="952" y="1280"/>
                  </a:cxn>
                  <a:cxn ang="0">
                    <a:pos x="911" y="1209"/>
                  </a:cxn>
                  <a:cxn ang="0">
                    <a:pos x="863" y="1166"/>
                  </a:cxn>
                  <a:cxn ang="0">
                    <a:pos x="759" y="1083"/>
                  </a:cxn>
                  <a:cxn ang="0">
                    <a:pos x="689" y="1037"/>
                  </a:cxn>
                  <a:cxn ang="0">
                    <a:pos x="703" y="872"/>
                  </a:cxn>
                  <a:cxn ang="0">
                    <a:pos x="669" y="847"/>
                  </a:cxn>
                  <a:cxn ang="0">
                    <a:pos x="700" y="777"/>
                  </a:cxn>
                </a:cxnLst>
                <a:rect l="0" t="0" r="r" b="b"/>
                <a:pathLst>
                  <a:path w="1142" h="1330">
                    <a:moveTo>
                      <a:pt x="700" y="777"/>
                    </a:moveTo>
                    <a:lnTo>
                      <a:pt x="764" y="737"/>
                    </a:lnTo>
                    <a:lnTo>
                      <a:pt x="765" y="608"/>
                    </a:lnTo>
                    <a:lnTo>
                      <a:pt x="789" y="584"/>
                    </a:lnTo>
                    <a:lnTo>
                      <a:pt x="883" y="496"/>
                    </a:lnTo>
                    <a:lnTo>
                      <a:pt x="930" y="440"/>
                    </a:lnTo>
                    <a:lnTo>
                      <a:pt x="1019" y="378"/>
                    </a:lnTo>
                    <a:lnTo>
                      <a:pt x="1142" y="303"/>
                    </a:lnTo>
                    <a:lnTo>
                      <a:pt x="1101" y="293"/>
                    </a:lnTo>
                    <a:lnTo>
                      <a:pt x="1008" y="281"/>
                    </a:lnTo>
                    <a:lnTo>
                      <a:pt x="930" y="269"/>
                    </a:lnTo>
                    <a:lnTo>
                      <a:pt x="912" y="285"/>
                    </a:lnTo>
                    <a:lnTo>
                      <a:pt x="891" y="303"/>
                    </a:lnTo>
                    <a:lnTo>
                      <a:pt x="847" y="303"/>
                    </a:lnTo>
                    <a:lnTo>
                      <a:pt x="833" y="278"/>
                    </a:lnTo>
                    <a:lnTo>
                      <a:pt x="808" y="262"/>
                    </a:lnTo>
                    <a:lnTo>
                      <a:pt x="748" y="244"/>
                    </a:lnTo>
                    <a:lnTo>
                      <a:pt x="729" y="244"/>
                    </a:lnTo>
                    <a:lnTo>
                      <a:pt x="711" y="236"/>
                    </a:lnTo>
                    <a:lnTo>
                      <a:pt x="703" y="231"/>
                    </a:lnTo>
                    <a:lnTo>
                      <a:pt x="654" y="222"/>
                    </a:lnTo>
                    <a:lnTo>
                      <a:pt x="625" y="199"/>
                    </a:lnTo>
                    <a:lnTo>
                      <a:pt x="658" y="210"/>
                    </a:lnTo>
                    <a:lnTo>
                      <a:pt x="678" y="200"/>
                    </a:lnTo>
                    <a:lnTo>
                      <a:pt x="657" y="190"/>
                    </a:lnTo>
                    <a:lnTo>
                      <a:pt x="628" y="190"/>
                    </a:lnTo>
                    <a:lnTo>
                      <a:pt x="600" y="190"/>
                    </a:lnTo>
                    <a:lnTo>
                      <a:pt x="576" y="190"/>
                    </a:lnTo>
                    <a:lnTo>
                      <a:pt x="547" y="196"/>
                    </a:lnTo>
                    <a:lnTo>
                      <a:pt x="536" y="210"/>
                    </a:lnTo>
                    <a:lnTo>
                      <a:pt x="511" y="210"/>
                    </a:lnTo>
                    <a:lnTo>
                      <a:pt x="476" y="185"/>
                    </a:lnTo>
                    <a:lnTo>
                      <a:pt x="461" y="185"/>
                    </a:lnTo>
                    <a:lnTo>
                      <a:pt x="442" y="185"/>
                    </a:lnTo>
                    <a:lnTo>
                      <a:pt x="399" y="176"/>
                    </a:lnTo>
                    <a:lnTo>
                      <a:pt x="376" y="133"/>
                    </a:lnTo>
                    <a:lnTo>
                      <a:pt x="376" y="126"/>
                    </a:lnTo>
                    <a:lnTo>
                      <a:pt x="361" y="108"/>
                    </a:lnTo>
                    <a:lnTo>
                      <a:pt x="340" y="108"/>
                    </a:lnTo>
                    <a:lnTo>
                      <a:pt x="318" y="108"/>
                    </a:lnTo>
                    <a:lnTo>
                      <a:pt x="303" y="108"/>
                    </a:lnTo>
                    <a:lnTo>
                      <a:pt x="297" y="89"/>
                    </a:lnTo>
                    <a:lnTo>
                      <a:pt x="315" y="64"/>
                    </a:lnTo>
                    <a:lnTo>
                      <a:pt x="321" y="45"/>
                    </a:lnTo>
                    <a:lnTo>
                      <a:pt x="340" y="27"/>
                    </a:lnTo>
                    <a:lnTo>
                      <a:pt x="326" y="14"/>
                    </a:lnTo>
                    <a:lnTo>
                      <a:pt x="326" y="7"/>
                    </a:lnTo>
                    <a:lnTo>
                      <a:pt x="308" y="0"/>
                    </a:lnTo>
                    <a:lnTo>
                      <a:pt x="308" y="56"/>
                    </a:lnTo>
                    <a:lnTo>
                      <a:pt x="296" y="63"/>
                    </a:lnTo>
                    <a:lnTo>
                      <a:pt x="288" y="89"/>
                    </a:lnTo>
                    <a:lnTo>
                      <a:pt x="0" y="89"/>
                    </a:lnTo>
                    <a:lnTo>
                      <a:pt x="6" y="108"/>
                    </a:lnTo>
                    <a:lnTo>
                      <a:pt x="10" y="124"/>
                    </a:lnTo>
                    <a:lnTo>
                      <a:pt x="10" y="131"/>
                    </a:lnTo>
                    <a:lnTo>
                      <a:pt x="20" y="143"/>
                    </a:lnTo>
                    <a:lnTo>
                      <a:pt x="23" y="160"/>
                    </a:lnTo>
                    <a:lnTo>
                      <a:pt x="18" y="171"/>
                    </a:lnTo>
                    <a:lnTo>
                      <a:pt x="10" y="181"/>
                    </a:lnTo>
                    <a:lnTo>
                      <a:pt x="10" y="185"/>
                    </a:lnTo>
                    <a:lnTo>
                      <a:pt x="10" y="207"/>
                    </a:lnTo>
                    <a:lnTo>
                      <a:pt x="14" y="219"/>
                    </a:lnTo>
                    <a:lnTo>
                      <a:pt x="16" y="246"/>
                    </a:lnTo>
                    <a:lnTo>
                      <a:pt x="10" y="276"/>
                    </a:lnTo>
                    <a:lnTo>
                      <a:pt x="20" y="304"/>
                    </a:lnTo>
                    <a:lnTo>
                      <a:pt x="32" y="353"/>
                    </a:lnTo>
                    <a:lnTo>
                      <a:pt x="50" y="383"/>
                    </a:lnTo>
                    <a:lnTo>
                      <a:pt x="50" y="426"/>
                    </a:lnTo>
                    <a:lnTo>
                      <a:pt x="54" y="507"/>
                    </a:lnTo>
                    <a:lnTo>
                      <a:pt x="54" y="573"/>
                    </a:lnTo>
                    <a:lnTo>
                      <a:pt x="54" y="615"/>
                    </a:lnTo>
                    <a:lnTo>
                      <a:pt x="64" y="629"/>
                    </a:lnTo>
                    <a:lnTo>
                      <a:pt x="71" y="639"/>
                    </a:lnTo>
                    <a:lnTo>
                      <a:pt x="71" y="668"/>
                    </a:lnTo>
                    <a:lnTo>
                      <a:pt x="82" y="683"/>
                    </a:lnTo>
                    <a:lnTo>
                      <a:pt x="92" y="698"/>
                    </a:lnTo>
                    <a:lnTo>
                      <a:pt x="97" y="726"/>
                    </a:lnTo>
                    <a:lnTo>
                      <a:pt x="97" y="747"/>
                    </a:lnTo>
                    <a:lnTo>
                      <a:pt x="97" y="770"/>
                    </a:lnTo>
                    <a:lnTo>
                      <a:pt x="88" y="782"/>
                    </a:lnTo>
                    <a:lnTo>
                      <a:pt x="88" y="780"/>
                    </a:lnTo>
                    <a:lnTo>
                      <a:pt x="89" y="790"/>
                    </a:lnTo>
                    <a:lnTo>
                      <a:pt x="72" y="807"/>
                    </a:lnTo>
                    <a:lnTo>
                      <a:pt x="57" y="820"/>
                    </a:lnTo>
                    <a:lnTo>
                      <a:pt x="45" y="836"/>
                    </a:lnTo>
                    <a:lnTo>
                      <a:pt x="45" y="844"/>
                    </a:lnTo>
                    <a:lnTo>
                      <a:pt x="45" y="855"/>
                    </a:lnTo>
                    <a:lnTo>
                      <a:pt x="52" y="866"/>
                    </a:lnTo>
                    <a:lnTo>
                      <a:pt x="63" y="880"/>
                    </a:lnTo>
                    <a:lnTo>
                      <a:pt x="68" y="893"/>
                    </a:lnTo>
                    <a:lnTo>
                      <a:pt x="92" y="902"/>
                    </a:lnTo>
                    <a:lnTo>
                      <a:pt x="100" y="915"/>
                    </a:lnTo>
                    <a:lnTo>
                      <a:pt x="114" y="931"/>
                    </a:lnTo>
                    <a:lnTo>
                      <a:pt x="100" y="1330"/>
                    </a:lnTo>
                    <a:lnTo>
                      <a:pt x="950" y="1313"/>
                    </a:lnTo>
                    <a:lnTo>
                      <a:pt x="952" y="1280"/>
                    </a:lnTo>
                    <a:lnTo>
                      <a:pt x="950" y="1247"/>
                    </a:lnTo>
                    <a:lnTo>
                      <a:pt x="911" y="1209"/>
                    </a:lnTo>
                    <a:lnTo>
                      <a:pt x="879" y="1187"/>
                    </a:lnTo>
                    <a:lnTo>
                      <a:pt x="863" y="1166"/>
                    </a:lnTo>
                    <a:lnTo>
                      <a:pt x="820" y="1119"/>
                    </a:lnTo>
                    <a:lnTo>
                      <a:pt x="759" y="1083"/>
                    </a:lnTo>
                    <a:lnTo>
                      <a:pt x="716" y="1061"/>
                    </a:lnTo>
                    <a:lnTo>
                      <a:pt x="689" y="1037"/>
                    </a:lnTo>
                    <a:lnTo>
                      <a:pt x="691" y="951"/>
                    </a:lnTo>
                    <a:lnTo>
                      <a:pt x="703" y="872"/>
                    </a:lnTo>
                    <a:lnTo>
                      <a:pt x="690" y="872"/>
                    </a:lnTo>
                    <a:lnTo>
                      <a:pt x="669" y="847"/>
                    </a:lnTo>
                    <a:lnTo>
                      <a:pt x="690" y="795"/>
                    </a:lnTo>
                    <a:lnTo>
                      <a:pt x="700" y="777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 sz="3200"/>
              </a:p>
            </p:txBody>
          </p:sp>
          <p:sp>
            <p:nvSpPr>
              <p:cNvPr id="137" name="Line 48"/>
              <p:cNvSpPr>
                <a:spLocks noChangeShapeType="1"/>
              </p:cNvSpPr>
              <p:nvPr/>
            </p:nvSpPr>
            <p:spPr bwMode="auto">
              <a:xfrm>
                <a:off x="5335588" y="1246188"/>
                <a:ext cx="1587" cy="1587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 sz="3200"/>
              </a:p>
            </p:txBody>
          </p:sp>
          <p:sp>
            <p:nvSpPr>
              <p:cNvPr id="138" name="Line 49"/>
              <p:cNvSpPr>
                <a:spLocks noChangeShapeType="1"/>
              </p:cNvSpPr>
              <p:nvPr/>
            </p:nvSpPr>
            <p:spPr bwMode="auto">
              <a:xfrm>
                <a:off x="5335588" y="1246188"/>
                <a:ext cx="1587" cy="1587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 sz="3200"/>
              </a:p>
            </p:txBody>
          </p:sp>
          <p:sp>
            <p:nvSpPr>
              <p:cNvPr id="139" name="Freeform 138"/>
              <p:cNvSpPr>
                <a:spLocks/>
              </p:cNvSpPr>
              <p:nvPr/>
            </p:nvSpPr>
            <p:spPr bwMode="auto">
              <a:xfrm>
                <a:off x="5476875" y="1120775"/>
                <a:ext cx="708025" cy="663575"/>
              </a:xfrm>
              <a:custGeom>
                <a:avLst/>
                <a:gdLst/>
                <a:ahLst/>
                <a:cxnLst>
                  <a:cxn ang="0">
                    <a:pos x="64" y="185"/>
                  </a:cxn>
                  <a:cxn ang="0">
                    <a:pos x="196" y="126"/>
                  </a:cxn>
                  <a:cxn ang="0">
                    <a:pos x="303" y="20"/>
                  </a:cxn>
                  <a:cxn ang="0">
                    <a:pos x="368" y="21"/>
                  </a:cxn>
                  <a:cxn ang="0">
                    <a:pos x="318" y="67"/>
                  </a:cxn>
                  <a:cxn ang="0">
                    <a:pos x="304" y="88"/>
                  </a:cxn>
                  <a:cxn ang="0">
                    <a:pos x="317" y="133"/>
                  </a:cxn>
                  <a:cxn ang="0">
                    <a:pos x="428" y="158"/>
                  </a:cxn>
                  <a:cxn ang="0">
                    <a:pos x="594" y="221"/>
                  </a:cxn>
                  <a:cxn ang="0">
                    <a:pos x="747" y="146"/>
                  </a:cxn>
                  <a:cxn ang="0">
                    <a:pos x="922" y="174"/>
                  </a:cxn>
                  <a:cxn ang="0">
                    <a:pos x="1009" y="257"/>
                  </a:cxn>
                  <a:cxn ang="0">
                    <a:pos x="1048" y="269"/>
                  </a:cxn>
                  <a:cxn ang="0">
                    <a:pos x="1073" y="251"/>
                  </a:cxn>
                  <a:cxn ang="0">
                    <a:pos x="1083" y="268"/>
                  </a:cxn>
                  <a:cxn ang="0">
                    <a:pos x="1050" y="279"/>
                  </a:cxn>
                  <a:cxn ang="0">
                    <a:pos x="919" y="275"/>
                  </a:cxn>
                  <a:cxn ang="0">
                    <a:pos x="907" y="328"/>
                  </a:cxn>
                  <a:cxn ang="0">
                    <a:pos x="944" y="336"/>
                  </a:cxn>
                  <a:cxn ang="0">
                    <a:pos x="937" y="325"/>
                  </a:cxn>
                  <a:cxn ang="0">
                    <a:pos x="955" y="346"/>
                  </a:cxn>
                  <a:cxn ang="0">
                    <a:pos x="966" y="354"/>
                  </a:cxn>
                  <a:cxn ang="0">
                    <a:pos x="1022" y="383"/>
                  </a:cxn>
                  <a:cxn ang="0">
                    <a:pos x="1137" y="482"/>
                  </a:cxn>
                  <a:cxn ang="0">
                    <a:pos x="1145" y="504"/>
                  </a:cxn>
                  <a:cxn ang="0">
                    <a:pos x="1152" y="525"/>
                  </a:cxn>
                  <a:cxn ang="0">
                    <a:pos x="1127" y="686"/>
                  </a:cxn>
                  <a:cxn ang="0">
                    <a:pos x="1094" y="725"/>
                  </a:cxn>
                  <a:cxn ang="0">
                    <a:pos x="1120" y="800"/>
                  </a:cxn>
                  <a:cxn ang="0">
                    <a:pos x="1147" y="775"/>
                  </a:cxn>
                  <a:cxn ang="0">
                    <a:pos x="1161" y="750"/>
                  </a:cxn>
                  <a:cxn ang="0">
                    <a:pos x="1174" y="725"/>
                  </a:cxn>
                  <a:cxn ang="0">
                    <a:pos x="1208" y="698"/>
                  </a:cxn>
                  <a:cxn ang="0">
                    <a:pos x="1283" y="716"/>
                  </a:cxn>
                  <a:cxn ang="0">
                    <a:pos x="1338" y="918"/>
                  </a:cxn>
                  <a:cxn ang="0">
                    <a:pos x="1298" y="990"/>
                  </a:cxn>
                  <a:cxn ang="0">
                    <a:pos x="1240" y="1130"/>
                  </a:cxn>
                  <a:cxn ang="0">
                    <a:pos x="657" y="1255"/>
                  </a:cxn>
                  <a:cxn ang="0">
                    <a:pos x="733" y="1012"/>
                  </a:cxn>
                  <a:cxn ang="0">
                    <a:pos x="669" y="834"/>
                  </a:cxn>
                  <a:cxn ang="0">
                    <a:pos x="676" y="723"/>
                  </a:cxn>
                  <a:cxn ang="0">
                    <a:pos x="704" y="586"/>
                  </a:cxn>
                  <a:cxn ang="0">
                    <a:pos x="775" y="491"/>
                  </a:cxn>
                  <a:cxn ang="0">
                    <a:pos x="783" y="565"/>
                  </a:cxn>
                  <a:cxn ang="0">
                    <a:pos x="797" y="566"/>
                  </a:cxn>
                  <a:cxn ang="0">
                    <a:pos x="818" y="516"/>
                  </a:cxn>
                  <a:cxn ang="0">
                    <a:pos x="864" y="432"/>
                  </a:cxn>
                  <a:cxn ang="0">
                    <a:pos x="875" y="358"/>
                  </a:cxn>
                  <a:cxn ang="0">
                    <a:pos x="901" y="342"/>
                  </a:cxn>
                  <a:cxn ang="0">
                    <a:pos x="836" y="283"/>
                  </a:cxn>
                  <a:cxn ang="0">
                    <a:pos x="653" y="336"/>
                  </a:cxn>
                  <a:cxn ang="0">
                    <a:pos x="611" y="342"/>
                  </a:cxn>
                  <a:cxn ang="0">
                    <a:pos x="553" y="350"/>
                  </a:cxn>
                  <a:cxn ang="0">
                    <a:pos x="490" y="497"/>
                  </a:cxn>
                  <a:cxn ang="0">
                    <a:pos x="436" y="437"/>
                  </a:cxn>
                  <a:cxn ang="0">
                    <a:pos x="309" y="353"/>
                  </a:cxn>
                  <a:cxn ang="0">
                    <a:pos x="170" y="310"/>
                  </a:cxn>
                  <a:cxn ang="0">
                    <a:pos x="42" y="265"/>
                  </a:cxn>
                </a:cxnLst>
                <a:rect l="0" t="0" r="r" b="b"/>
                <a:pathLst>
                  <a:path w="1338" h="1255">
                    <a:moveTo>
                      <a:pt x="0" y="237"/>
                    </a:moveTo>
                    <a:lnTo>
                      <a:pt x="10" y="226"/>
                    </a:lnTo>
                    <a:lnTo>
                      <a:pt x="28" y="226"/>
                    </a:lnTo>
                    <a:lnTo>
                      <a:pt x="50" y="215"/>
                    </a:lnTo>
                    <a:lnTo>
                      <a:pt x="59" y="203"/>
                    </a:lnTo>
                    <a:lnTo>
                      <a:pt x="64" y="185"/>
                    </a:lnTo>
                    <a:lnTo>
                      <a:pt x="82" y="172"/>
                    </a:lnTo>
                    <a:lnTo>
                      <a:pt x="93" y="167"/>
                    </a:lnTo>
                    <a:lnTo>
                      <a:pt x="110" y="167"/>
                    </a:lnTo>
                    <a:lnTo>
                      <a:pt x="136" y="167"/>
                    </a:lnTo>
                    <a:lnTo>
                      <a:pt x="152" y="157"/>
                    </a:lnTo>
                    <a:lnTo>
                      <a:pt x="196" y="126"/>
                    </a:lnTo>
                    <a:lnTo>
                      <a:pt x="213" y="122"/>
                    </a:lnTo>
                    <a:lnTo>
                      <a:pt x="227" y="101"/>
                    </a:lnTo>
                    <a:lnTo>
                      <a:pt x="245" y="81"/>
                    </a:lnTo>
                    <a:lnTo>
                      <a:pt x="263" y="67"/>
                    </a:lnTo>
                    <a:lnTo>
                      <a:pt x="286" y="40"/>
                    </a:lnTo>
                    <a:lnTo>
                      <a:pt x="303" y="20"/>
                    </a:lnTo>
                    <a:lnTo>
                      <a:pt x="329" y="4"/>
                    </a:lnTo>
                    <a:lnTo>
                      <a:pt x="358" y="0"/>
                    </a:lnTo>
                    <a:lnTo>
                      <a:pt x="371" y="0"/>
                    </a:lnTo>
                    <a:lnTo>
                      <a:pt x="396" y="10"/>
                    </a:lnTo>
                    <a:lnTo>
                      <a:pt x="388" y="15"/>
                    </a:lnTo>
                    <a:lnTo>
                      <a:pt x="368" y="21"/>
                    </a:lnTo>
                    <a:lnTo>
                      <a:pt x="353" y="28"/>
                    </a:lnTo>
                    <a:lnTo>
                      <a:pt x="356" y="35"/>
                    </a:lnTo>
                    <a:lnTo>
                      <a:pt x="328" y="65"/>
                    </a:lnTo>
                    <a:lnTo>
                      <a:pt x="328" y="65"/>
                    </a:lnTo>
                    <a:lnTo>
                      <a:pt x="322" y="67"/>
                    </a:lnTo>
                    <a:lnTo>
                      <a:pt x="318" y="67"/>
                    </a:lnTo>
                    <a:lnTo>
                      <a:pt x="317" y="68"/>
                    </a:lnTo>
                    <a:lnTo>
                      <a:pt x="317" y="70"/>
                    </a:lnTo>
                    <a:lnTo>
                      <a:pt x="317" y="70"/>
                    </a:lnTo>
                    <a:lnTo>
                      <a:pt x="311" y="89"/>
                    </a:lnTo>
                    <a:lnTo>
                      <a:pt x="304" y="107"/>
                    </a:lnTo>
                    <a:lnTo>
                      <a:pt x="304" y="88"/>
                    </a:lnTo>
                    <a:lnTo>
                      <a:pt x="296" y="81"/>
                    </a:lnTo>
                    <a:lnTo>
                      <a:pt x="292" y="125"/>
                    </a:lnTo>
                    <a:lnTo>
                      <a:pt x="290" y="154"/>
                    </a:lnTo>
                    <a:lnTo>
                      <a:pt x="303" y="145"/>
                    </a:lnTo>
                    <a:lnTo>
                      <a:pt x="313" y="133"/>
                    </a:lnTo>
                    <a:lnTo>
                      <a:pt x="317" y="133"/>
                    </a:lnTo>
                    <a:lnTo>
                      <a:pt x="322" y="145"/>
                    </a:lnTo>
                    <a:lnTo>
                      <a:pt x="338" y="146"/>
                    </a:lnTo>
                    <a:lnTo>
                      <a:pt x="346" y="136"/>
                    </a:lnTo>
                    <a:lnTo>
                      <a:pt x="358" y="131"/>
                    </a:lnTo>
                    <a:lnTo>
                      <a:pt x="383" y="132"/>
                    </a:lnTo>
                    <a:lnTo>
                      <a:pt x="428" y="158"/>
                    </a:lnTo>
                    <a:lnTo>
                      <a:pt x="458" y="189"/>
                    </a:lnTo>
                    <a:lnTo>
                      <a:pt x="478" y="206"/>
                    </a:lnTo>
                    <a:lnTo>
                      <a:pt x="518" y="211"/>
                    </a:lnTo>
                    <a:lnTo>
                      <a:pt x="532" y="203"/>
                    </a:lnTo>
                    <a:lnTo>
                      <a:pt x="564" y="214"/>
                    </a:lnTo>
                    <a:lnTo>
                      <a:pt x="594" y="221"/>
                    </a:lnTo>
                    <a:lnTo>
                      <a:pt x="607" y="204"/>
                    </a:lnTo>
                    <a:lnTo>
                      <a:pt x="632" y="179"/>
                    </a:lnTo>
                    <a:lnTo>
                      <a:pt x="650" y="164"/>
                    </a:lnTo>
                    <a:lnTo>
                      <a:pt x="690" y="154"/>
                    </a:lnTo>
                    <a:lnTo>
                      <a:pt x="716" y="146"/>
                    </a:lnTo>
                    <a:lnTo>
                      <a:pt x="747" y="146"/>
                    </a:lnTo>
                    <a:lnTo>
                      <a:pt x="787" y="131"/>
                    </a:lnTo>
                    <a:lnTo>
                      <a:pt x="818" y="118"/>
                    </a:lnTo>
                    <a:lnTo>
                      <a:pt x="832" y="128"/>
                    </a:lnTo>
                    <a:lnTo>
                      <a:pt x="837" y="168"/>
                    </a:lnTo>
                    <a:lnTo>
                      <a:pt x="893" y="176"/>
                    </a:lnTo>
                    <a:lnTo>
                      <a:pt x="922" y="174"/>
                    </a:lnTo>
                    <a:lnTo>
                      <a:pt x="947" y="183"/>
                    </a:lnTo>
                    <a:lnTo>
                      <a:pt x="966" y="203"/>
                    </a:lnTo>
                    <a:lnTo>
                      <a:pt x="993" y="237"/>
                    </a:lnTo>
                    <a:lnTo>
                      <a:pt x="1002" y="249"/>
                    </a:lnTo>
                    <a:lnTo>
                      <a:pt x="1002" y="249"/>
                    </a:lnTo>
                    <a:lnTo>
                      <a:pt x="1009" y="257"/>
                    </a:lnTo>
                    <a:lnTo>
                      <a:pt x="1009" y="257"/>
                    </a:lnTo>
                    <a:lnTo>
                      <a:pt x="1018" y="264"/>
                    </a:lnTo>
                    <a:lnTo>
                      <a:pt x="1022" y="268"/>
                    </a:lnTo>
                    <a:lnTo>
                      <a:pt x="1044" y="272"/>
                    </a:lnTo>
                    <a:lnTo>
                      <a:pt x="1044" y="272"/>
                    </a:lnTo>
                    <a:lnTo>
                      <a:pt x="1048" y="269"/>
                    </a:lnTo>
                    <a:lnTo>
                      <a:pt x="1051" y="265"/>
                    </a:lnTo>
                    <a:lnTo>
                      <a:pt x="1052" y="262"/>
                    </a:lnTo>
                    <a:lnTo>
                      <a:pt x="1052" y="262"/>
                    </a:lnTo>
                    <a:lnTo>
                      <a:pt x="1056" y="260"/>
                    </a:lnTo>
                    <a:lnTo>
                      <a:pt x="1063" y="256"/>
                    </a:lnTo>
                    <a:lnTo>
                      <a:pt x="1073" y="251"/>
                    </a:lnTo>
                    <a:lnTo>
                      <a:pt x="1083" y="262"/>
                    </a:lnTo>
                    <a:lnTo>
                      <a:pt x="1083" y="262"/>
                    </a:lnTo>
                    <a:lnTo>
                      <a:pt x="1086" y="264"/>
                    </a:lnTo>
                    <a:lnTo>
                      <a:pt x="1086" y="267"/>
                    </a:lnTo>
                    <a:lnTo>
                      <a:pt x="1083" y="268"/>
                    </a:lnTo>
                    <a:lnTo>
                      <a:pt x="1083" y="268"/>
                    </a:lnTo>
                    <a:lnTo>
                      <a:pt x="1079" y="271"/>
                    </a:lnTo>
                    <a:lnTo>
                      <a:pt x="1075" y="275"/>
                    </a:lnTo>
                    <a:lnTo>
                      <a:pt x="1070" y="278"/>
                    </a:lnTo>
                    <a:lnTo>
                      <a:pt x="1066" y="279"/>
                    </a:lnTo>
                    <a:lnTo>
                      <a:pt x="1066" y="279"/>
                    </a:lnTo>
                    <a:lnTo>
                      <a:pt x="1050" y="279"/>
                    </a:lnTo>
                    <a:lnTo>
                      <a:pt x="1029" y="279"/>
                    </a:lnTo>
                    <a:lnTo>
                      <a:pt x="1020" y="286"/>
                    </a:lnTo>
                    <a:lnTo>
                      <a:pt x="969" y="286"/>
                    </a:lnTo>
                    <a:lnTo>
                      <a:pt x="958" y="293"/>
                    </a:lnTo>
                    <a:lnTo>
                      <a:pt x="939" y="282"/>
                    </a:lnTo>
                    <a:lnTo>
                      <a:pt x="919" y="275"/>
                    </a:lnTo>
                    <a:lnTo>
                      <a:pt x="901" y="297"/>
                    </a:lnTo>
                    <a:lnTo>
                      <a:pt x="902" y="312"/>
                    </a:lnTo>
                    <a:lnTo>
                      <a:pt x="905" y="319"/>
                    </a:lnTo>
                    <a:lnTo>
                      <a:pt x="905" y="319"/>
                    </a:lnTo>
                    <a:lnTo>
                      <a:pt x="905" y="325"/>
                    </a:lnTo>
                    <a:lnTo>
                      <a:pt x="907" y="328"/>
                    </a:lnTo>
                    <a:lnTo>
                      <a:pt x="908" y="330"/>
                    </a:lnTo>
                    <a:lnTo>
                      <a:pt x="908" y="330"/>
                    </a:lnTo>
                    <a:lnTo>
                      <a:pt x="911" y="335"/>
                    </a:lnTo>
                    <a:lnTo>
                      <a:pt x="912" y="337"/>
                    </a:lnTo>
                    <a:lnTo>
                      <a:pt x="936" y="346"/>
                    </a:lnTo>
                    <a:lnTo>
                      <a:pt x="944" y="336"/>
                    </a:lnTo>
                    <a:lnTo>
                      <a:pt x="944" y="336"/>
                    </a:lnTo>
                    <a:lnTo>
                      <a:pt x="940" y="330"/>
                    </a:lnTo>
                    <a:lnTo>
                      <a:pt x="937" y="326"/>
                    </a:lnTo>
                    <a:lnTo>
                      <a:pt x="937" y="325"/>
                    </a:lnTo>
                    <a:lnTo>
                      <a:pt x="937" y="325"/>
                    </a:lnTo>
                    <a:lnTo>
                      <a:pt x="937" y="325"/>
                    </a:lnTo>
                    <a:lnTo>
                      <a:pt x="950" y="329"/>
                    </a:lnTo>
                    <a:lnTo>
                      <a:pt x="959" y="333"/>
                    </a:lnTo>
                    <a:lnTo>
                      <a:pt x="959" y="333"/>
                    </a:lnTo>
                    <a:lnTo>
                      <a:pt x="958" y="339"/>
                    </a:lnTo>
                    <a:lnTo>
                      <a:pt x="957" y="343"/>
                    </a:lnTo>
                    <a:lnTo>
                      <a:pt x="955" y="346"/>
                    </a:lnTo>
                    <a:lnTo>
                      <a:pt x="955" y="346"/>
                    </a:lnTo>
                    <a:lnTo>
                      <a:pt x="952" y="349"/>
                    </a:lnTo>
                    <a:lnTo>
                      <a:pt x="952" y="350"/>
                    </a:lnTo>
                    <a:lnTo>
                      <a:pt x="954" y="351"/>
                    </a:lnTo>
                    <a:lnTo>
                      <a:pt x="954" y="351"/>
                    </a:lnTo>
                    <a:lnTo>
                      <a:pt x="966" y="354"/>
                    </a:lnTo>
                    <a:lnTo>
                      <a:pt x="982" y="358"/>
                    </a:lnTo>
                    <a:lnTo>
                      <a:pt x="982" y="358"/>
                    </a:lnTo>
                    <a:lnTo>
                      <a:pt x="986" y="358"/>
                    </a:lnTo>
                    <a:lnTo>
                      <a:pt x="991" y="361"/>
                    </a:lnTo>
                    <a:lnTo>
                      <a:pt x="1000" y="365"/>
                    </a:lnTo>
                    <a:lnTo>
                      <a:pt x="1022" y="383"/>
                    </a:lnTo>
                    <a:lnTo>
                      <a:pt x="1054" y="396"/>
                    </a:lnTo>
                    <a:lnTo>
                      <a:pt x="1090" y="410"/>
                    </a:lnTo>
                    <a:lnTo>
                      <a:pt x="1127" y="446"/>
                    </a:lnTo>
                    <a:lnTo>
                      <a:pt x="1147" y="469"/>
                    </a:lnTo>
                    <a:lnTo>
                      <a:pt x="1137" y="482"/>
                    </a:lnTo>
                    <a:lnTo>
                      <a:pt x="1137" y="482"/>
                    </a:lnTo>
                    <a:lnTo>
                      <a:pt x="1134" y="482"/>
                    </a:lnTo>
                    <a:lnTo>
                      <a:pt x="1133" y="482"/>
                    </a:lnTo>
                    <a:lnTo>
                      <a:pt x="1134" y="485"/>
                    </a:lnTo>
                    <a:lnTo>
                      <a:pt x="1134" y="485"/>
                    </a:lnTo>
                    <a:lnTo>
                      <a:pt x="1141" y="497"/>
                    </a:lnTo>
                    <a:lnTo>
                      <a:pt x="1145" y="504"/>
                    </a:lnTo>
                    <a:lnTo>
                      <a:pt x="1147" y="505"/>
                    </a:lnTo>
                    <a:lnTo>
                      <a:pt x="1147" y="508"/>
                    </a:lnTo>
                    <a:lnTo>
                      <a:pt x="1147" y="508"/>
                    </a:lnTo>
                    <a:lnTo>
                      <a:pt x="1145" y="511"/>
                    </a:lnTo>
                    <a:lnTo>
                      <a:pt x="1148" y="516"/>
                    </a:lnTo>
                    <a:lnTo>
                      <a:pt x="1152" y="525"/>
                    </a:lnTo>
                    <a:lnTo>
                      <a:pt x="1159" y="576"/>
                    </a:lnTo>
                    <a:lnTo>
                      <a:pt x="1165" y="605"/>
                    </a:lnTo>
                    <a:lnTo>
                      <a:pt x="1159" y="632"/>
                    </a:lnTo>
                    <a:lnTo>
                      <a:pt x="1141" y="654"/>
                    </a:lnTo>
                    <a:lnTo>
                      <a:pt x="1127" y="686"/>
                    </a:lnTo>
                    <a:lnTo>
                      <a:pt x="1127" y="686"/>
                    </a:lnTo>
                    <a:lnTo>
                      <a:pt x="1116" y="707"/>
                    </a:lnTo>
                    <a:lnTo>
                      <a:pt x="1116" y="707"/>
                    </a:lnTo>
                    <a:lnTo>
                      <a:pt x="1104" y="715"/>
                    </a:lnTo>
                    <a:lnTo>
                      <a:pt x="1097" y="721"/>
                    </a:lnTo>
                    <a:lnTo>
                      <a:pt x="1094" y="725"/>
                    </a:lnTo>
                    <a:lnTo>
                      <a:pt x="1094" y="725"/>
                    </a:lnTo>
                    <a:lnTo>
                      <a:pt x="1093" y="729"/>
                    </a:lnTo>
                    <a:lnTo>
                      <a:pt x="1091" y="736"/>
                    </a:lnTo>
                    <a:lnTo>
                      <a:pt x="1087" y="747"/>
                    </a:lnTo>
                    <a:lnTo>
                      <a:pt x="1088" y="780"/>
                    </a:lnTo>
                    <a:lnTo>
                      <a:pt x="1095" y="793"/>
                    </a:lnTo>
                    <a:lnTo>
                      <a:pt x="1120" y="800"/>
                    </a:lnTo>
                    <a:lnTo>
                      <a:pt x="1130" y="791"/>
                    </a:lnTo>
                    <a:lnTo>
                      <a:pt x="1130" y="791"/>
                    </a:lnTo>
                    <a:lnTo>
                      <a:pt x="1133" y="787"/>
                    </a:lnTo>
                    <a:lnTo>
                      <a:pt x="1138" y="783"/>
                    </a:lnTo>
                    <a:lnTo>
                      <a:pt x="1138" y="783"/>
                    </a:lnTo>
                    <a:lnTo>
                      <a:pt x="1147" y="775"/>
                    </a:lnTo>
                    <a:lnTo>
                      <a:pt x="1147" y="775"/>
                    </a:lnTo>
                    <a:lnTo>
                      <a:pt x="1152" y="769"/>
                    </a:lnTo>
                    <a:lnTo>
                      <a:pt x="1156" y="765"/>
                    </a:lnTo>
                    <a:lnTo>
                      <a:pt x="1159" y="764"/>
                    </a:lnTo>
                    <a:lnTo>
                      <a:pt x="1159" y="764"/>
                    </a:lnTo>
                    <a:lnTo>
                      <a:pt x="1161" y="750"/>
                    </a:lnTo>
                    <a:lnTo>
                      <a:pt x="1161" y="750"/>
                    </a:lnTo>
                    <a:lnTo>
                      <a:pt x="1165" y="733"/>
                    </a:lnTo>
                    <a:lnTo>
                      <a:pt x="1165" y="733"/>
                    </a:lnTo>
                    <a:lnTo>
                      <a:pt x="1169" y="730"/>
                    </a:lnTo>
                    <a:lnTo>
                      <a:pt x="1174" y="725"/>
                    </a:lnTo>
                    <a:lnTo>
                      <a:pt x="1174" y="725"/>
                    </a:lnTo>
                    <a:lnTo>
                      <a:pt x="1181" y="716"/>
                    </a:lnTo>
                    <a:lnTo>
                      <a:pt x="1190" y="711"/>
                    </a:lnTo>
                    <a:lnTo>
                      <a:pt x="1190" y="711"/>
                    </a:lnTo>
                    <a:lnTo>
                      <a:pt x="1198" y="704"/>
                    </a:lnTo>
                    <a:lnTo>
                      <a:pt x="1208" y="698"/>
                    </a:lnTo>
                    <a:lnTo>
                      <a:pt x="1208" y="698"/>
                    </a:lnTo>
                    <a:lnTo>
                      <a:pt x="1211" y="696"/>
                    </a:lnTo>
                    <a:lnTo>
                      <a:pt x="1216" y="691"/>
                    </a:lnTo>
                    <a:lnTo>
                      <a:pt x="1223" y="686"/>
                    </a:lnTo>
                    <a:lnTo>
                      <a:pt x="1237" y="682"/>
                    </a:lnTo>
                    <a:lnTo>
                      <a:pt x="1255" y="689"/>
                    </a:lnTo>
                    <a:lnTo>
                      <a:pt x="1283" y="716"/>
                    </a:lnTo>
                    <a:lnTo>
                      <a:pt x="1301" y="757"/>
                    </a:lnTo>
                    <a:lnTo>
                      <a:pt x="1319" y="857"/>
                    </a:lnTo>
                    <a:lnTo>
                      <a:pt x="1335" y="877"/>
                    </a:lnTo>
                    <a:lnTo>
                      <a:pt x="1335" y="897"/>
                    </a:lnTo>
                    <a:lnTo>
                      <a:pt x="1335" y="897"/>
                    </a:lnTo>
                    <a:lnTo>
                      <a:pt x="1338" y="918"/>
                    </a:lnTo>
                    <a:lnTo>
                      <a:pt x="1338" y="918"/>
                    </a:lnTo>
                    <a:lnTo>
                      <a:pt x="1338" y="931"/>
                    </a:lnTo>
                    <a:lnTo>
                      <a:pt x="1338" y="955"/>
                    </a:lnTo>
                    <a:lnTo>
                      <a:pt x="1338" y="990"/>
                    </a:lnTo>
                    <a:lnTo>
                      <a:pt x="1305" y="990"/>
                    </a:lnTo>
                    <a:lnTo>
                      <a:pt x="1298" y="990"/>
                    </a:lnTo>
                    <a:lnTo>
                      <a:pt x="1297" y="1002"/>
                    </a:lnTo>
                    <a:lnTo>
                      <a:pt x="1281" y="1026"/>
                    </a:lnTo>
                    <a:lnTo>
                      <a:pt x="1279" y="1047"/>
                    </a:lnTo>
                    <a:lnTo>
                      <a:pt x="1269" y="1063"/>
                    </a:lnTo>
                    <a:lnTo>
                      <a:pt x="1251" y="1084"/>
                    </a:lnTo>
                    <a:lnTo>
                      <a:pt x="1240" y="1130"/>
                    </a:lnTo>
                    <a:lnTo>
                      <a:pt x="1240" y="1158"/>
                    </a:lnTo>
                    <a:lnTo>
                      <a:pt x="1223" y="1180"/>
                    </a:lnTo>
                    <a:lnTo>
                      <a:pt x="1208" y="1208"/>
                    </a:lnTo>
                    <a:lnTo>
                      <a:pt x="994" y="1244"/>
                    </a:lnTo>
                    <a:lnTo>
                      <a:pt x="988" y="1233"/>
                    </a:lnTo>
                    <a:lnTo>
                      <a:pt x="657" y="1255"/>
                    </a:lnTo>
                    <a:lnTo>
                      <a:pt x="679" y="1234"/>
                    </a:lnTo>
                    <a:lnTo>
                      <a:pt x="690" y="1215"/>
                    </a:lnTo>
                    <a:lnTo>
                      <a:pt x="708" y="1180"/>
                    </a:lnTo>
                    <a:lnTo>
                      <a:pt x="728" y="1140"/>
                    </a:lnTo>
                    <a:lnTo>
                      <a:pt x="739" y="1095"/>
                    </a:lnTo>
                    <a:lnTo>
                      <a:pt x="733" y="1012"/>
                    </a:lnTo>
                    <a:lnTo>
                      <a:pt x="730" y="974"/>
                    </a:lnTo>
                    <a:lnTo>
                      <a:pt x="715" y="944"/>
                    </a:lnTo>
                    <a:lnTo>
                      <a:pt x="694" y="908"/>
                    </a:lnTo>
                    <a:lnTo>
                      <a:pt x="676" y="887"/>
                    </a:lnTo>
                    <a:lnTo>
                      <a:pt x="662" y="857"/>
                    </a:lnTo>
                    <a:lnTo>
                      <a:pt x="669" y="834"/>
                    </a:lnTo>
                    <a:lnTo>
                      <a:pt x="682" y="822"/>
                    </a:lnTo>
                    <a:lnTo>
                      <a:pt x="682" y="802"/>
                    </a:lnTo>
                    <a:lnTo>
                      <a:pt x="669" y="766"/>
                    </a:lnTo>
                    <a:lnTo>
                      <a:pt x="658" y="754"/>
                    </a:lnTo>
                    <a:lnTo>
                      <a:pt x="669" y="744"/>
                    </a:lnTo>
                    <a:lnTo>
                      <a:pt x="676" y="723"/>
                    </a:lnTo>
                    <a:lnTo>
                      <a:pt x="682" y="700"/>
                    </a:lnTo>
                    <a:lnTo>
                      <a:pt x="689" y="684"/>
                    </a:lnTo>
                    <a:lnTo>
                      <a:pt x="690" y="644"/>
                    </a:lnTo>
                    <a:lnTo>
                      <a:pt x="683" y="628"/>
                    </a:lnTo>
                    <a:lnTo>
                      <a:pt x="690" y="604"/>
                    </a:lnTo>
                    <a:lnTo>
                      <a:pt x="704" y="586"/>
                    </a:lnTo>
                    <a:lnTo>
                      <a:pt x="711" y="566"/>
                    </a:lnTo>
                    <a:lnTo>
                      <a:pt x="712" y="543"/>
                    </a:lnTo>
                    <a:lnTo>
                      <a:pt x="733" y="540"/>
                    </a:lnTo>
                    <a:lnTo>
                      <a:pt x="761" y="541"/>
                    </a:lnTo>
                    <a:lnTo>
                      <a:pt x="771" y="504"/>
                    </a:lnTo>
                    <a:lnTo>
                      <a:pt x="775" y="491"/>
                    </a:lnTo>
                    <a:lnTo>
                      <a:pt x="786" y="489"/>
                    </a:lnTo>
                    <a:lnTo>
                      <a:pt x="796" y="532"/>
                    </a:lnTo>
                    <a:lnTo>
                      <a:pt x="776" y="554"/>
                    </a:lnTo>
                    <a:lnTo>
                      <a:pt x="780" y="562"/>
                    </a:lnTo>
                    <a:lnTo>
                      <a:pt x="780" y="562"/>
                    </a:lnTo>
                    <a:lnTo>
                      <a:pt x="783" y="565"/>
                    </a:lnTo>
                    <a:lnTo>
                      <a:pt x="786" y="568"/>
                    </a:lnTo>
                    <a:lnTo>
                      <a:pt x="789" y="569"/>
                    </a:lnTo>
                    <a:lnTo>
                      <a:pt x="789" y="569"/>
                    </a:lnTo>
                    <a:lnTo>
                      <a:pt x="793" y="569"/>
                    </a:lnTo>
                    <a:lnTo>
                      <a:pt x="793" y="569"/>
                    </a:lnTo>
                    <a:lnTo>
                      <a:pt x="797" y="566"/>
                    </a:lnTo>
                    <a:lnTo>
                      <a:pt x="801" y="564"/>
                    </a:lnTo>
                    <a:lnTo>
                      <a:pt x="803" y="561"/>
                    </a:lnTo>
                    <a:lnTo>
                      <a:pt x="803" y="561"/>
                    </a:lnTo>
                    <a:lnTo>
                      <a:pt x="807" y="546"/>
                    </a:lnTo>
                    <a:lnTo>
                      <a:pt x="812" y="539"/>
                    </a:lnTo>
                    <a:lnTo>
                      <a:pt x="818" y="516"/>
                    </a:lnTo>
                    <a:lnTo>
                      <a:pt x="814" y="501"/>
                    </a:lnTo>
                    <a:lnTo>
                      <a:pt x="816" y="485"/>
                    </a:lnTo>
                    <a:lnTo>
                      <a:pt x="816" y="464"/>
                    </a:lnTo>
                    <a:lnTo>
                      <a:pt x="832" y="444"/>
                    </a:lnTo>
                    <a:lnTo>
                      <a:pt x="840" y="436"/>
                    </a:lnTo>
                    <a:lnTo>
                      <a:pt x="864" y="432"/>
                    </a:lnTo>
                    <a:lnTo>
                      <a:pt x="872" y="421"/>
                    </a:lnTo>
                    <a:lnTo>
                      <a:pt x="854" y="405"/>
                    </a:lnTo>
                    <a:lnTo>
                      <a:pt x="848" y="393"/>
                    </a:lnTo>
                    <a:lnTo>
                      <a:pt x="858" y="378"/>
                    </a:lnTo>
                    <a:lnTo>
                      <a:pt x="869" y="364"/>
                    </a:lnTo>
                    <a:lnTo>
                      <a:pt x="875" y="358"/>
                    </a:lnTo>
                    <a:lnTo>
                      <a:pt x="872" y="349"/>
                    </a:lnTo>
                    <a:lnTo>
                      <a:pt x="875" y="346"/>
                    </a:lnTo>
                    <a:lnTo>
                      <a:pt x="875" y="346"/>
                    </a:lnTo>
                    <a:lnTo>
                      <a:pt x="880" y="344"/>
                    </a:lnTo>
                    <a:lnTo>
                      <a:pt x="880" y="344"/>
                    </a:lnTo>
                    <a:lnTo>
                      <a:pt x="901" y="342"/>
                    </a:lnTo>
                    <a:lnTo>
                      <a:pt x="909" y="339"/>
                    </a:lnTo>
                    <a:lnTo>
                      <a:pt x="900" y="324"/>
                    </a:lnTo>
                    <a:lnTo>
                      <a:pt x="883" y="314"/>
                    </a:lnTo>
                    <a:lnTo>
                      <a:pt x="871" y="303"/>
                    </a:lnTo>
                    <a:lnTo>
                      <a:pt x="857" y="293"/>
                    </a:lnTo>
                    <a:lnTo>
                      <a:pt x="836" y="283"/>
                    </a:lnTo>
                    <a:lnTo>
                      <a:pt x="793" y="281"/>
                    </a:lnTo>
                    <a:lnTo>
                      <a:pt x="762" y="300"/>
                    </a:lnTo>
                    <a:lnTo>
                      <a:pt x="741" y="314"/>
                    </a:lnTo>
                    <a:lnTo>
                      <a:pt x="711" y="319"/>
                    </a:lnTo>
                    <a:lnTo>
                      <a:pt x="669" y="322"/>
                    </a:lnTo>
                    <a:lnTo>
                      <a:pt x="653" y="336"/>
                    </a:lnTo>
                    <a:lnTo>
                      <a:pt x="630" y="374"/>
                    </a:lnTo>
                    <a:lnTo>
                      <a:pt x="603" y="394"/>
                    </a:lnTo>
                    <a:lnTo>
                      <a:pt x="597" y="390"/>
                    </a:lnTo>
                    <a:lnTo>
                      <a:pt x="605" y="374"/>
                    </a:lnTo>
                    <a:lnTo>
                      <a:pt x="619" y="355"/>
                    </a:lnTo>
                    <a:lnTo>
                      <a:pt x="611" y="342"/>
                    </a:lnTo>
                    <a:lnTo>
                      <a:pt x="594" y="354"/>
                    </a:lnTo>
                    <a:lnTo>
                      <a:pt x="586" y="357"/>
                    </a:lnTo>
                    <a:lnTo>
                      <a:pt x="575" y="374"/>
                    </a:lnTo>
                    <a:lnTo>
                      <a:pt x="565" y="383"/>
                    </a:lnTo>
                    <a:lnTo>
                      <a:pt x="561" y="383"/>
                    </a:lnTo>
                    <a:lnTo>
                      <a:pt x="553" y="350"/>
                    </a:lnTo>
                    <a:lnTo>
                      <a:pt x="547" y="349"/>
                    </a:lnTo>
                    <a:lnTo>
                      <a:pt x="535" y="376"/>
                    </a:lnTo>
                    <a:lnTo>
                      <a:pt x="532" y="396"/>
                    </a:lnTo>
                    <a:lnTo>
                      <a:pt x="513" y="421"/>
                    </a:lnTo>
                    <a:lnTo>
                      <a:pt x="499" y="471"/>
                    </a:lnTo>
                    <a:lnTo>
                      <a:pt x="490" y="497"/>
                    </a:lnTo>
                    <a:lnTo>
                      <a:pt x="461" y="521"/>
                    </a:lnTo>
                    <a:lnTo>
                      <a:pt x="453" y="504"/>
                    </a:lnTo>
                    <a:lnTo>
                      <a:pt x="450" y="471"/>
                    </a:lnTo>
                    <a:lnTo>
                      <a:pt x="445" y="464"/>
                    </a:lnTo>
                    <a:lnTo>
                      <a:pt x="435" y="450"/>
                    </a:lnTo>
                    <a:lnTo>
                      <a:pt x="436" y="437"/>
                    </a:lnTo>
                    <a:lnTo>
                      <a:pt x="433" y="410"/>
                    </a:lnTo>
                    <a:lnTo>
                      <a:pt x="421" y="396"/>
                    </a:lnTo>
                    <a:lnTo>
                      <a:pt x="393" y="376"/>
                    </a:lnTo>
                    <a:lnTo>
                      <a:pt x="381" y="358"/>
                    </a:lnTo>
                    <a:lnTo>
                      <a:pt x="352" y="353"/>
                    </a:lnTo>
                    <a:lnTo>
                      <a:pt x="309" y="353"/>
                    </a:lnTo>
                    <a:lnTo>
                      <a:pt x="297" y="346"/>
                    </a:lnTo>
                    <a:lnTo>
                      <a:pt x="271" y="344"/>
                    </a:lnTo>
                    <a:lnTo>
                      <a:pt x="235" y="339"/>
                    </a:lnTo>
                    <a:lnTo>
                      <a:pt x="229" y="329"/>
                    </a:lnTo>
                    <a:lnTo>
                      <a:pt x="202" y="318"/>
                    </a:lnTo>
                    <a:lnTo>
                      <a:pt x="170" y="310"/>
                    </a:lnTo>
                    <a:lnTo>
                      <a:pt x="138" y="301"/>
                    </a:lnTo>
                    <a:lnTo>
                      <a:pt x="102" y="287"/>
                    </a:lnTo>
                    <a:lnTo>
                      <a:pt x="75" y="275"/>
                    </a:lnTo>
                    <a:lnTo>
                      <a:pt x="60" y="275"/>
                    </a:lnTo>
                    <a:lnTo>
                      <a:pt x="50" y="275"/>
                    </a:lnTo>
                    <a:lnTo>
                      <a:pt x="42" y="265"/>
                    </a:lnTo>
                    <a:lnTo>
                      <a:pt x="35" y="253"/>
                    </a:lnTo>
                    <a:lnTo>
                      <a:pt x="0" y="243"/>
                    </a:lnTo>
                    <a:lnTo>
                      <a:pt x="0" y="237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 sz="3200"/>
              </a:p>
            </p:txBody>
          </p:sp>
          <p:sp>
            <p:nvSpPr>
              <p:cNvPr id="140" name="Freeform 139"/>
              <p:cNvSpPr>
                <a:spLocks/>
              </p:cNvSpPr>
              <p:nvPr/>
            </p:nvSpPr>
            <p:spPr bwMode="auto">
              <a:xfrm>
                <a:off x="5276850" y="1200150"/>
                <a:ext cx="493712" cy="522287"/>
              </a:xfrm>
              <a:custGeom>
                <a:avLst/>
                <a:gdLst/>
                <a:ahLst/>
                <a:cxnLst>
                  <a:cxn ang="0">
                    <a:pos x="815" y="300"/>
                  </a:cxn>
                  <a:cxn ang="0">
                    <a:pos x="801" y="246"/>
                  </a:cxn>
                  <a:cxn ang="0">
                    <a:pos x="732" y="203"/>
                  </a:cxn>
                  <a:cxn ang="0">
                    <a:pos x="651" y="194"/>
                  </a:cxn>
                  <a:cxn ang="0">
                    <a:pos x="582" y="168"/>
                  </a:cxn>
                  <a:cxn ang="0">
                    <a:pos x="482" y="137"/>
                  </a:cxn>
                  <a:cxn ang="0">
                    <a:pos x="430" y="125"/>
                  </a:cxn>
                  <a:cxn ang="0">
                    <a:pos x="380" y="93"/>
                  </a:cxn>
                  <a:cxn ang="0">
                    <a:pos x="361" y="83"/>
                  </a:cxn>
                  <a:cxn ang="0">
                    <a:pos x="324" y="79"/>
                  </a:cxn>
                  <a:cxn ang="0">
                    <a:pos x="312" y="67"/>
                  </a:cxn>
                  <a:cxn ang="0">
                    <a:pos x="326" y="10"/>
                  </a:cxn>
                  <a:cxn ang="0">
                    <a:pos x="283" y="15"/>
                  </a:cxn>
                  <a:cxn ang="0">
                    <a:pos x="217" y="42"/>
                  </a:cxn>
                  <a:cxn ang="0">
                    <a:pos x="153" y="72"/>
                  </a:cxn>
                  <a:cxn ang="0">
                    <a:pos x="96" y="68"/>
                  </a:cxn>
                  <a:cxn ang="0">
                    <a:pos x="21" y="255"/>
                  </a:cxn>
                  <a:cxn ang="0">
                    <a:pos x="34" y="332"/>
                  </a:cxn>
                  <a:cxn ang="0">
                    <a:pos x="47" y="521"/>
                  </a:cxn>
                  <a:cxn ang="0">
                    <a:pos x="194" y="626"/>
                  </a:cxn>
                  <a:cxn ang="0">
                    <a:pos x="281" y="707"/>
                  </a:cxn>
                  <a:cxn ang="0">
                    <a:pos x="292" y="804"/>
                  </a:cxn>
                  <a:cxn ang="0">
                    <a:pos x="303" y="869"/>
                  </a:cxn>
                  <a:cxn ang="0">
                    <a:pos x="312" y="944"/>
                  </a:cxn>
                  <a:cxn ang="0">
                    <a:pos x="346" y="952"/>
                  </a:cxn>
                  <a:cxn ang="0">
                    <a:pos x="360" y="959"/>
                  </a:cxn>
                  <a:cxn ang="0">
                    <a:pos x="380" y="972"/>
                  </a:cxn>
                  <a:cxn ang="0">
                    <a:pos x="856" y="906"/>
                  </a:cxn>
                  <a:cxn ang="0">
                    <a:pos x="829" y="797"/>
                  </a:cxn>
                  <a:cxn ang="0">
                    <a:pos x="849" y="722"/>
                  </a:cxn>
                  <a:cxn ang="0">
                    <a:pos x="845" y="651"/>
                  </a:cxn>
                  <a:cxn ang="0">
                    <a:pos x="856" y="608"/>
                  </a:cxn>
                  <a:cxn ang="0">
                    <a:pos x="863" y="562"/>
                  </a:cxn>
                  <a:cxn ang="0">
                    <a:pos x="876" y="489"/>
                  </a:cxn>
                  <a:cxn ang="0">
                    <a:pos x="919" y="394"/>
                  </a:cxn>
                  <a:cxn ang="0">
                    <a:pos x="934" y="366"/>
                  </a:cxn>
                  <a:cxn ang="0">
                    <a:pos x="934" y="340"/>
                  </a:cxn>
                  <a:cxn ang="0">
                    <a:pos x="904" y="368"/>
                  </a:cxn>
                  <a:cxn ang="0">
                    <a:pos x="870" y="428"/>
                  </a:cxn>
                  <a:cxn ang="0">
                    <a:pos x="822" y="469"/>
                  </a:cxn>
                  <a:cxn ang="0">
                    <a:pos x="780" y="496"/>
                  </a:cxn>
                  <a:cxn ang="0">
                    <a:pos x="811" y="433"/>
                  </a:cxn>
                  <a:cxn ang="0">
                    <a:pos x="834" y="403"/>
                  </a:cxn>
                  <a:cxn ang="0">
                    <a:pos x="836" y="361"/>
                  </a:cxn>
                </a:cxnLst>
                <a:rect l="0" t="0" r="r" b="b"/>
                <a:pathLst>
                  <a:path w="934" h="988">
                    <a:moveTo>
                      <a:pt x="830" y="321"/>
                    </a:moveTo>
                    <a:lnTo>
                      <a:pt x="825" y="314"/>
                    </a:lnTo>
                    <a:lnTo>
                      <a:pt x="815" y="300"/>
                    </a:lnTo>
                    <a:lnTo>
                      <a:pt x="816" y="287"/>
                    </a:lnTo>
                    <a:lnTo>
                      <a:pt x="813" y="260"/>
                    </a:lnTo>
                    <a:lnTo>
                      <a:pt x="801" y="246"/>
                    </a:lnTo>
                    <a:lnTo>
                      <a:pt x="773" y="226"/>
                    </a:lnTo>
                    <a:lnTo>
                      <a:pt x="761" y="208"/>
                    </a:lnTo>
                    <a:lnTo>
                      <a:pt x="732" y="203"/>
                    </a:lnTo>
                    <a:lnTo>
                      <a:pt x="689" y="203"/>
                    </a:lnTo>
                    <a:lnTo>
                      <a:pt x="677" y="196"/>
                    </a:lnTo>
                    <a:lnTo>
                      <a:pt x="651" y="194"/>
                    </a:lnTo>
                    <a:lnTo>
                      <a:pt x="615" y="189"/>
                    </a:lnTo>
                    <a:lnTo>
                      <a:pt x="609" y="179"/>
                    </a:lnTo>
                    <a:lnTo>
                      <a:pt x="582" y="168"/>
                    </a:lnTo>
                    <a:lnTo>
                      <a:pt x="550" y="160"/>
                    </a:lnTo>
                    <a:lnTo>
                      <a:pt x="518" y="151"/>
                    </a:lnTo>
                    <a:lnTo>
                      <a:pt x="482" y="137"/>
                    </a:lnTo>
                    <a:lnTo>
                      <a:pt x="455" y="125"/>
                    </a:lnTo>
                    <a:lnTo>
                      <a:pt x="440" y="125"/>
                    </a:lnTo>
                    <a:lnTo>
                      <a:pt x="430" y="125"/>
                    </a:lnTo>
                    <a:lnTo>
                      <a:pt x="422" y="115"/>
                    </a:lnTo>
                    <a:lnTo>
                      <a:pt x="415" y="103"/>
                    </a:lnTo>
                    <a:lnTo>
                      <a:pt x="380" y="93"/>
                    </a:lnTo>
                    <a:lnTo>
                      <a:pt x="380" y="89"/>
                    </a:lnTo>
                    <a:lnTo>
                      <a:pt x="378" y="89"/>
                    </a:lnTo>
                    <a:lnTo>
                      <a:pt x="361" y="83"/>
                    </a:lnTo>
                    <a:lnTo>
                      <a:pt x="347" y="72"/>
                    </a:lnTo>
                    <a:lnTo>
                      <a:pt x="336" y="67"/>
                    </a:lnTo>
                    <a:lnTo>
                      <a:pt x="324" y="79"/>
                    </a:lnTo>
                    <a:lnTo>
                      <a:pt x="311" y="82"/>
                    </a:lnTo>
                    <a:lnTo>
                      <a:pt x="305" y="75"/>
                    </a:lnTo>
                    <a:lnTo>
                      <a:pt x="312" y="67"/>
                    </a:lnTo>
                    <a:lnTo>
                      <a:pt x="314" y="38"/>
                    </a:lnTo>
                    <a:lnTo>
                      <a:pt x="319" y="29"/>
                    </a:lnTo>
                    <a:lnTo>
                      <a:pt x="326" y="10"/>
                    </a:lnTo>
                    <a:lnTo>
                      <a:pt x="312" y="0"/>
                    </a:lnTo>
                    <a:lnTo>
                      <a:pt x="300" y="4"/>
                    </a:lnTo>
                    <a:lnTo>
                      <a:pt x="283" y="15"/>
                    </a:lnTo>
                    <a:lnTo>
                      <a:pt x="262" y="18"/>
                    </a:lnTo>
                    <a:lnTo>
                      <a:pt x="242" y="28"/>
                    </a:lnTo>
                    <a:lnTo>
                      <a:pt x="217" y="42"/>
                    </a:lnTo>
                    <a:lnTo>
                      <a:pt x="181" y="58"/>
                    </a:lnTo>
                    <a:lnTo>
                      <a:pt x="169" y="74"/>
                    </a:lnTo>
                    <a:lnTo>
                      <a:pt x="153" y="72"/>
                    </a:lnTo>
                    <a:lnTo>
                      <a:pt x="128" y="63"/>
                    </a:lnTo>
                    <a:lnTo>
                      <a:pt x="114" y="49"/>
                    </a:lnTo>
                    <a:lnTo>
                      <a:pt x="96" y="68"/>
                    </a:lnTo>
                    <a:lnTo>
                      <a:pt x="95" y="197"/>
                    </a:lnTo>
                    <a:lnTo>
                      <a:pt x="31" y="237"/>
                    </a:lnTo>
                    <a:lnTo>
                      <a:pt x="21" y="255"/>
                    </a:lnTo>
                    <a:lnTo>
                      <a:pt x="0" y="307"/>
                    </a:lnTo>
                    <a:lnTo>
                      <a:pt x="21" y="332"/>
                    </a:lnTo>
                    <a:lnTo>
                      <a:pt x="34" y="332"/>
                    </a:lnTo>
                    <a:lnTo>
                      <a:pt x="22" y="411"/>
                    </a:lnTo>
                    <a:lnTo>
                      <a:pt x="20" y="497"/>
                    </a:lnTo>
                    <a:lnTo>
                      <a:pt x="47" y="521"/>
                    </a:lnTo>
                    <a:lnTo>
                      <a:pt x="90" y="543"/>
                    </a:lnTo>
                    <a:lnTo>
                      <a:pt x="151" y="579"/>
                    </a:lnTo>
                    <a:lnTo>
                      <a:pt x="194" y="626"/>
                    </a:lnTo>
                    <a:lnTo>
                      <a:pt x="210" y="647"/>
                    </a:lnTo>
                    <a:lnTo>
                      <a:pt x="242" y="669"/>
                    </a:lnTo>
                    <a:lnTo>
                      <a:pt x="281" y="707"/>
                    </a:lnTo>
                    <a:lnTo>
                      <a:pt x="283" y="740"/>
                    </a:lnTo>
                    <a:lnTo>
                      <a:pt x="281" y="773"/>
                    </a:lnTo>
                    <a:lnTo>
                      <a:pt x="292" y="804"/>
                    </a:lnTo>
                    <a:lnTo>
                      <a:pt x="303" y="820"/>
                    </a:lnTo>
                    <a:lnTo>
                      <a:pt x="303" y="852"/>
                    </a:lnTo>
                    <a:lnTo>
                      <a:pt x="303" y="869"/>
                    </a:lnTo>
                    <a:lnTo>
                      <a:pt x="303" y="895"/>
                    </a:lnTo>
                    <a:lnTo>
                      <a:pt x="312" y="923"/>
                    </a:lnTo>
                    <a:lnTo>
                      <a:pt x="312" y="944"/>
                    </a:lnTo>
                    <a:lnTo>
                      <a:pt x="336" y="944"/>
                    </a:lnTo>
                    <a:lnTo>
                      <a:pt x="336" y="944"/>
                    </a:lnTo>
                    <a:lnTo>
                      <a:pt x="346" y="952"/>
                    </a:lnTo>
                    <a:lnTo>
                      <a:pt x="354" y="958"/>
                    </a:lnTo>
                    <a:lnTo>
                      <a:pt x="360" y="959"/>
                    </a:lnTo>
                    <a:lnTo>
                      <a:pt x="360" y="959"/>
                    </a:lnTo>
                    <a:lnTo>
                      <a:pt x="365" y="962"/>
                    </a:lnTo>
                    <a:lnTo>
                      <a:pt x="372" y="966"/>
                    </a:lnTo>
                    <a:lnTo>
                      <a:pt x="380" y="972"/>
                    </a:lnTo>
                    <a:lnTo>
                      <a:pt x="394" y="988"/>
                    </a:lnTo>
                    <a:lnTo>
                      <a:pt x="856" y="962"/>
                    </a:lnTo>
                    <a:lnTo>
                      <a:pt x="856" y="906"/>
                    </a:lnTo>
                    <a:lnTo>
                      <a:pt x="856" y="890"/>
                    </a:lnTo>
                    <a:lnTo>
                      <a:pt x="831" y="831"/>
                    </a:lnTo>
                    <a:lnTo>
                      <a:pt x="829" y="797"/>
                    </a:lnTo>
                    <a:lnTo>
                      <a:pt x="831" y="762"/>
                    </a:lnTo>
                    <a:lnTo>
                      <a:pt x="843" y="734"/>
                    </a:lnTo>
                    <a:lnTo>
                      <a:pt x="849" y="722"/>
                    </a:lnTo>
                    <a:lnTo>
                      <a:pt x="856" y="707"/>
                    </a:lnTo>
                    <a:lnTo>
                      <a:pt x="845" y="682"/>
                    </a:lnTo>
                    <a:lnTo>
                      <a:pt x="845" y="651"/>
                    </a:lnTo>
                    <a:lnTo>
                      <a:pt x="848" y="630"/>
                    </a:lnTo>
                    <a:lnTo>
                      <a:pt x="856" y="618"/>
                    </a:lnTo>
                    <a:lnTo>
                      <a:pt x="856" y="608"/>
                    </a:lnTo>
                    <a:lnTo>
                      <a:pt x="876" y="591"/>
                    </a:lnTo>
                    <a:lnTo>
                      <a:pt x="876" y="582"/>
                    </a:lnTo>
                    <a:lnTo>
                      <a:pt x="863" y="562"/>
                    </a:lnTo>
                    <a:lnTo>
                      <a:pt x="865" y="547"/>
                    </a:lnTo>
                    <a:lnTo>
                      <a:pt x="869" y="512"/>
                    </a:lnTo>
                    <a:lnTo>
                      <a:pt x="876" y="489"/>
                    </a:lnTo>
                    <a:lnTo>
                      <a:pt x="891" y="459"/>
                    </a:lnTo>
                    <a:lnTo>
                      <a:pt x="911" y="412"/>
                    </a:lnTo>
                    <a:lnTo>
                      <a:pt x="919" y="394"/>
                    </a:lnTo>
                    <a:lnTo>
                      <a:pt x="919" y="382"/>
                    </a:lnTo>
                    <a:lnTo>
                      <a:pt x="934" y="373"/>
                    </a:lnTo>
                    <a:lnTo>
                      <a:pt x="934" y="366"/>
                    </a:lnTo>
                    <a:lnTo>
                      <a:pt x="934" y="358"/>
                    </a:lnTo>
                    <a:lnTo>
                      <a:pt x="934" y="348"/>
                    </a:lnTo>
                    <a:lnTo>
                      <a:pt x="934" y="340"/>
                    </a:lnTo>
                    <a:lnTo>
                      <a:pt x="934" y="328"/>
                    </a:lnTo>
                    <a:lnTo>
                      <a:pt x="917" y="347"/>
                    </a:lnTo>
                    <a:lnTo>
                      <a:pt x="904" y="368"/>
                    </a:lnTo>
                    <a:lnTo>
                      <a:pt x="897" y="387"/>
                    </a:lnTo>
                    <a:lnTo>
                      <a:pt x="886" y="416"/>
                    </a:lnTo>
                    <a:lnTo>
                      <a:pt x="870" y="428"/>
                    </a:lnTo>
                    <a:lnTo>
                      <a:pt x="841" y="440"/>
                    </a:lnTo>
                    <a:lnTo>
                      <a:pt x="830" y="459"/>
                    </a:lnTo>
                    <a:lnTo>
                      <a:pt x="822" y="469"/>
                    </a:lnTo>
                    <a:lnTo>
                      <a:pt x="815" y="489"/>
                    </a:lnTo>
                    <a:lnTo>
                      <a:pt x="794" y="511"/>
                    </a:lnTo>
                    <a:lnTo>
                      <a:pt x="780" y="496"/>
                    </a:lnTo>
                    <a:lnTo>
                      <a:pt x="795" y="478"/>
                    </a:lnTo>
                    <a:lnTo>
                      <a:pt x="808" y="446"/>
                    </a:lnTo>
                    <a:lnTo>
                      <a:pt x="811" y="433"/>
                    </a:lnTo>
                    <a:lnTo>
                      <a:pt x="813" y="421"/>
                    </a:lnTo>
                    <a:lnTo>
                      <a:pt x="825" y="411"/>
                    </a:lnTo>
                    <a:lnTo>
                      <a:pt x="834" y="403"/>
                    </a:lnTo>
                    <a:lnTo>
                      <a:pt x="837" y="393"/>
                    </a:lnTo>
                    <a:lnTo>
                      <a:pt x="831" y="369"/>
                    </a:lnTo>
                    <a:lnTo>
                      <a:pt x="836" y="361"/>
                    </a:lnTo>
                    <a:lnTo>
                      <a:pt x="833" y="354"/>
                    </a:lnTo>
                    <a:lnTo>
                      <a:pt x="830" y="321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 sz="3200"/>
              </a:p>
            </p:txBody>
          </p:sp>
          <p:sp>
            <p:nvSpPr>
              <p:cNvPr id="141" name="Freeform 140"/>
              <p:cNvSpPr>
                <a:spLocks/>
              </p:cNvSpPr>
              <p:nvPr/>
            </p:nvSpPr>
            <p:spPr bwMode="auto">
              <a:xfrm>
                <a:off x="5745163" y="1773238"/>
                <a:ext cx="290512" cy="500062"/>
              </a:xfrm>
              <a:custGeom>
                <a:avLst/>
                <a:gdLst/>
                <a:ahLst/>
                <a:cxnLst>
                  <a:cxn ang="0">
                    <a:pos x="30" y="920"/>
                  </a:cxn>
                  <a:cxn ang="0">
                    <a:pos x="87" y="899"/>
                  </a:cxn>
                  <a:cxn ang="0">
                    <a:pos x="130" y="899"/>
                  </a:cxn>
                  <a:cxn ang="0">
                    <a:pos x="168" y="928"/>
                  </a:cxn>
                  <a:cxn ang="0">
                    <a:pos x="179" y="899"/>
                  </a:cxn>
                  <a:cxn ang="0">
                    <a:pos x="211" y="884"/>
                  </a:cxn>
                  <a:cxn ang="0">
                    <a:pos x="244" y="900"/>
                  </a:cxn>
                  <a:cxn ang="0">
                    <a:pos x="268" y="884"/>
                  </a:cxn>
                  <a:cxn ang="0">
                    <a:pos x="284" y="848"/>
                  </a:cxn>
                  <a:cxn ang="0">
                    <a:pos x="298" y="830"/>
                  </a:cxn>
                  <a:cxn ang="0">
                    <a:pos x="321" y="867"/>
                  </a:cxn>
                  <a:cxn ang="0">
                    <a:pos x="365" y="864"/>
                  </a:cxn>
                  <a:cxn ang="0">
                    <a:pos x="376" y="825"/>
                  </a:cxn>
                  <a:cxn ang="0">
                    <a:pos x="408" y="798"/>
                  </a:cxn>
                  <a:cxn ang="0">
                    <a:pos x="430" y="763"/>
                  </a:cxn>
                  <a:cxn ang="0">
                    <a:pos x="440" y="723"/>
                  </a:cxn>
                  <a:cxn ang="0">
                    <a:pos x="444" y="701"/>
                  </a:cxn>
                  <a:cxn ang="0">
                    <a:pos x="497" y="688"/>
                  </a:cxn>
                  <a:cxn ang="0">
                    <a:pos x="540" y="676"/>
                  </a:cxn>
                  <a:cxn ang="0">
                    <a:pos x="543" y="635"/>
                  </a:cxn>
                  <a:cxn ang="0">
                    <a:pos x="538" y="613"/>
                  </a:cxn>
                  <a:cxn ang="0">
                    <a:pos x="545" y="590"/>
                  </a:cxn>
                  <a:cxn ang="0">
                    <a:pos x="481" y="0"/>
                  </a:cxn>
                  <a:cxn ang="0">
                    <a:pos x="144" y="27"/>
                  </a:cxn>
                  <a:cxn ang="0">
                    <a:pos x="83" y="68"/>
                  </a:cxn>
                  <a:cxn ang="0">
                    <a:pos x="44" y="68"/>
                  </a:cxn>
                  <a:cxn ang="0">
                    <a:pos x="58" y="583"/>
                  </a:cxn>
                  <a:cxn ang="0">
                    <a:pos x="58" y="624"/>
                  </a:cxn>
                  <a:cxn ang="0">
                    <a:pos x="82" y="683"/>
                  </a:cxn>
                  <a:cxn ang="0">
                    <a:pos x="85" y="735"/>
                  </a:cxn>
                  <a:cxn ang="0">
                    <a:pos x="62" y="773"/>
                  </a:cxn>
                  <a:cxn ang="0">
                    <a:pos x="46" y="809"/>
                  </a:cxn>
                  <a:cxn ang="0">
                    <a:pos x="21" y="859"/>
                  </a:cxn>
                  <a:cxn ang="0">
                    <a:pos x="0" y="887"/>
                  </a:cxn>
                  <a:cxn ang="0">
                    <a:pos x="8" y="941"/>
                  </a:cxn>
                  <a:cxn ang="0">
                    <a:pos x="10" y="945"/>
                  </a:cxn>
                </a:cxnLst>
                <a:rect l="0" t="0" r="r" b="b"/>
                <a:pathLst>
                  <a:path w="549" h="945">
                    <a:moveTo>
                      <a:pt x="26" y="945"/>
                    </a:moveTo>
                    <a:lnTo>
                      <a:pt x="30" y="920"/>
                    </a:lnTo>
                    <a:lnTo>
                      <a:pt x="72" y="917"/>
                    </a:lnTo>
                    <a:lnTo>
                      <a:pt x="87" y="899"/>
                    </a:lnTo>
                    <a:lnTo>
                      <a:pt x="105" y="899"/>
                    </a:lnTo>
                    <a:lnTo>
                      <a:pt x="130" y="899"/>
                    </a:lnTo>
                    <a:lnTo>
                      <a:pt x="151" y="912"/>
                    </a:lnTo>
                    <a:lnTo>
                      <a:pt x="168" y="928"/>
                    </a:lnTo>
                    <a:lnTo>
                      <a:pt x="179" y="921"/>
                    </a:lnTo>
                    <a:lnTo>
                      <a:pt x="179" y="899"/>
                    </a:lnTo>
                    <a:lnTo>
                      <a:pt x="197" y="895"/>
                    </a:lnTo>
                    <a:lnTo>
                      <a:pt x="211" y="884"/>
                    </a:lnTo>
                    <a:lnTo>
                      <a:pt x="229" y="884"/>
                    </a:lnTo>
                    <a:lnTo>
                      <a:pt x="244" y="900"/>
                    </a:lnTo>
                    <a:lnTo>
                      <a:pt x="264" y="903"/>
                    </a:lnTo>
                    <a:lnTo>
                      <a:pt x="268" y="884"/>
                    </a:lnTo>
                    <a:lnTo>
                      <a:pt x="273" y="867"/>
                    </a:lnTo>
                    <a:lnTo>
                      <a:pt x="284" y="848"/>
                    </a:lnTo>
                    <a:lnTo>
                      <a:pt x="290" y="830"/>
                    </a:lnTo>
                    <a:lnTo>
                      <a:pt x="298" y="830"/>
                    </a:lnTo>
                    <a:lnTo>
                      <a:pt x="308" y="848"/>
                    </a:lnTo>
                    <a:lnTo>
                      <a:pt x="321" y="867"/>
                    </a:lnTo>
                    <a:lnTo>
                      <a:pt x="332" y="869"/>
                    </a:lnTo>
                    <a:lnTo>
                      <a:pt x="365" y="864"/>
                    </a:lnTo>
                    <a:lnTo>
                      <a:pt x="373" y="845"/>
                    </a:lnTo>
                    <a:lnTo>
                      <a:pt x="376" y="825"/>
                    </a:lnTo>
                    <a:lnTo>
                      <a:pt x="391" y="802"/>
                    </a:lnTo>
                    <a:lnTo>
                      <a:pt x="408" y="798"/>
                    </a:lnTo>
                    <a:lnTo>
                      <a:pt x="418" y="785"/>
                    </a:lnTo>
                    <a:lnTo>
                      <a:pt x="430" y="763"/>
                    </a:lnTo>
                    <a:lnTo>
                      <a:pt x="440" y="744"/>
                    </a:lnTo>
                    <a:lnTo>
                      <a:pt x="440" y="723"/>
                    </a:lnTo>
                    <a:lnTo>
                      <a:pt x="444" y="712"/>
                    </a:lnTo>
                    <a:lnTo>
                      <a:pt x="444" y="701"/>
                    </a:lnTo>
                    <a:lnTo>
                      <a:pt x="447" y="694"/>
                    </a:lnTo>
                    <a:lnTo>
                      <a:pt x="497" y="688"/>
                    </a:lnTo>
                    <a:lnTo>
                      <a:pt x="516" y="676"/>
                    </a:lnTo>
                    <a:lnTo>
                      <a:pt x="540" y="676"/>
                    </a:lnTo>
                    <a:lnTo>
                      <a:pt x="549" y="667"/>
                    </a:lnTo>
                    <a:lnTo>
                      <a:pt x="543" y="635"/>
                    </a:lnTo>
                    <a:lnTo>
                      <a:pt x="549" y="626"/>
                    </a:lnTo>
                    <a:lnTo>
                      <a:pt x="538" y="613"/>
                    </a:lnTo>
                    <a:lnTo>
                      <a:pt x="530" y="595"/>
                    </a:lnTo>
                    <a:lnTo>
                      <a:pt x="545" y="590"/>
                    </a:lnTo>
                    <a:lnTo>
                      <a:pt x="487" y="11"/>
                    </a:lnTo>
                    <a:lnTo>
                      <a:pt x="481" y="0"/>
                    </a:lnTo>
                    <a:lnTo>
                      <a:pt x="150" y="22"/>
                    </a:lnTo>
                    <a:lnTo>
                      <a:pt x="144" y="27"/>
                    </a:lnTo>
                    <a:lnTo>
                      <a:pt x="110" y="51"/>
                    </a:lnTo>
                    <a:lnTo>
                      <a:pt x="83" y="68"/>
                    </a:lnTo>
                    <a:lnTo>
                      <a:pt x="69" y="76"/>
                    </a:lnTo>
                    <a:lnTo>
                      <a:pt x="44" y="68"/>
                    </a:lnTo>
                    <a:lnTo>
                      <a:pt x="64" y="569"/>
                    </a:lnTo>
                    <a:lnTo>
                      <a:pt x="58" y="583"/>
                    </a:lnTo>
                    <a:lnTo>
                      <a:pt x="55" y="601"/>
                    </a:lnTo>
                    <a:lnTo>
                      <a:pt x="58" y="624"/>
                    </a:lnTo>
                    <a:lnTo>
                      <a:pt x="62" y="646"/>
                    </a:lnTo>
                    <a:lnTo>
                      <a:pt x="82" y="683"/>
                    </a:lnTo>
                    <a:lnTo>
                      <a:pt x="90" y="719"/>
                    </a:lnTo>
                    <a:lnTo>
                      <a:pt x="85" y="735"/>
                    </a:lnTo>
                    <a:lnTo>
                      <a:pt x="72" y="751"/>
                    </a:lnTo>
                    <a:lnTo>
                      <a:pt x="62" y="773"/>
                    </a:lnTo>
                    <a:lnTo>
                      <a:pt x="58" y="798"/>
                    </a:lnTo>
                    <a:lnTo>
                      <a:pt x="46" y="809"/>
                    </a:lnTo>
                    <a:lnTo>
                      <a:pt x="24" y="828"/>
                    </a:lnTo>
                    <a:lnTo>
                      <a:pt x="21" y="859"/>
                    </a:lnTo>
                    <a:lnTo>
                      <a:pt x="11" y="869"/>
                    </a:lnTo>
                    <a:lnTo>
                      <a:pt x="0" y="887"/>
                    </a:lnTo>
                    <a:lnTo>
                      <a:pt x="4" y="916"/>
                    </a:lnTo>
                    <a:lnTo>
                      <a:pt x="8" y="941"/>
                    </a:lnTo>
                    <a:lnTo>
                      <a:pt x="10" y="945"/>
                    </a:lnTo>
                    <a:lnTo>
                      <a:pt x="10" y="945"/>
                    </a:lnTo>
                    <a:lnTo>
                      <a:pt x="26" y="945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 sz="3200"/>
              </a:p>
            </p:txBody>
          </p:sp>
          <p:sp>
            <p:nvSpPr>
              <p:cNvPr id="142" name="Freeform 141"/>
              <p:cNvSpPr>
                <a:spLocks/>
              </p:cNvSpPr>
              <p:nvPr/>
            </p:nvSpPr>
            <p:spPr bwMode="auto">
              <a:xfrm>
                <a:off x="5418138" y="1708150"/>
                <a:ext cx="374650" cy="658812"/>
              </a:xfrm>
              <a:custGeom>
                <a:avLst/>
                <a:gdLst/>
                <a:ahLst/>
                <a:cxnLst>
                  <a:cxn ang="0">
                    <a:pos x="481" y="1198"/>
                  </a:cxn>
                  <a:cxn ang="0">
                    <a:pos x="530" y="1221"/>
                  </a:cxn>
                  <a:cxn ang="0">
                    <a:pos x="562" y="1221"/>
                  </a:cxn>
                  <a:cxn ang="0">
                    <a:pos x="563" y="1189"/>
                  </a:cxn>
                  <a:cxn ang="0">
                    <a:pos x="574" y="1152"/>
                  </a:cxn>
                  <a:cxn ang="0">
                    <a:pos x="624" y="1131"/>
                  </a:cxn>
                  <a:cxn ang="0">
                    <a:pos x="613" y="1105"/>
                  </a:cxn>
                  <a:cxn ang="0">
                    <a:pos x="614" y="1076"/>
                  </a:cxn>
                  <a:cxn ang="0">
                    <a:pos x="630" y="1066"/>
                  </a:cxn>
                  <a:cxn ang="0">
                    <a:pos x="624" y="1037"/>
                  </a:cxn>
                  <a:cxn ang="0">
                    <a:pos x="631" y="990"/>
                  </a:cxn>
                  <a:cxn ang="0">
                    <a:pos x="644" y="949"/>
                  </a:cxn>
                  <a:cxn ang="0">
                    <a:pos x="678" y="919"/>
                  </a:cxn>
                  <a:cxn ang="0">
                    <a:pos x="692" y="872"/>
                  </a:cxn>
                  <a:cxn ang="0">
                    <a:pos x="710" y="840"/>
                  </a:cxn>
                  <a:cxn ang="0">
                    <a:pos x="682" y="767"/>
                  </a:cxn>
                  <a:cxn ang="0">
                    <a:pos x="675" y="722"/>
                  </a:cxn>
                  <a:cxn ang="0">
                    <a:pos x="684" y="690"/>
                  </a:cxn>
                  <a:cxn ang="0">
                    <a:pos x="667" y="189"/>
                  </a:cxn>
                  <a:cxn ang="0">
                    <a:pos x="637" y="143"/>
                  </a:cxn>
                  <a:cxn ang="0">
                    <a:pos x="620" y="94"/>
                  </a:cxn>
                  <a:cxn ang="0">
                    <a:pos x="589" y="18"/>
                  </a:cxn>
                  <a:cxn ang="0">
                    <a:pos x="127" y="26"/>
                  </a:cxn>
                  <a:cxn ang="0">
                    <a:pos x="120" y="18"/>
                  </a:cxn>
                  <a:cxn ang="0">
                    <a:pos x="113" y="46"/>
                  </a:cxn>
                  <a:cxn ang="0">
                    <a:pos x="154" y="80"/>
                  </a:cxn>
                  <a:cxn ang="0">
                    <a:pos x="206" y="130"/>
                  </a:cxn>
                  <a:cxn ang="0">
                    <a:pos x="201" y="176"/>
                  </a:cxn>
                  <a:cxn ang="0">
                    <a:pos x="172" y="237"/>
                  </a:cxn>
                  <a:cxn ang="0">
                    <a:pos x="145" y="259"/>
                  </a:cxn>
                  <a:cxn ang="0">
                    <a:pos x="84" y="273"/>
                  </a:cxn>
                  <a:cxn ang="0">
                    <a:pos x="62" y="302"/>
                  </a:cxn>
                  <a:cxn ang="0">
                    <a:pos x="84" y="357"/>
                  </a:cxn>
                  <a:cxn ang="0">
                    <a:pos x="73" y="387"/>
                  </a:cxn>
                  <a:cxn ang="0">
                    <a:pos x="59" y="422"/>
                  </a:cxn>
                  <a:cxn ang="0">
                    <a:pos x="12" y="473"/>
                  </a:cxn>
                  <a:cxn ang="0">
                    <a:pos x="0" y="523"/>
                  </a:cxn>
                  <a:cxn ang="0">
                    <a:pos x="0" y="626"/>
                  </a:cxn>
                  <a:cxn ang="0">
                    <a:pos x="113" y="749"/>
                  </a:cxn>
                  <a:cxn ang="0">
                    <a:pos x="140" y="823"/>
                  </a:cxn>
                  <a:cxn ang="0">
                    <a:pos x="172" y="834"/>
                  </a:cxn>
                  <a:cxn ang="0">
                    <a:pos x="213" y="823"/>
                  </a:cxn>
                  <a:cxn ang="0">
                    <a:pos x="244" y="859"/>
                  </a:cxn>
                  <a:cxn ang="0">
                    <a:pos x="226" y="917"/>
                  </a:cxn>
                  <a:cxn ang="0">
                    <a:pos x="213" y="966"/>
                  </a:cxn>
                  <a:cxn ang="0">
                    <a:pos x="242" y="1021"/>
                  </a:cxn>
                  <a:cxn ang="0">
                    <a:pos x="292" y="1039"/>
                  </a:cxn>
                  <a:cxn ang="0">
                    <a:pos x="369" y="1101"/>
                  </a:cxn>
                  <a:cxn ang="0">
                    <a:pos x="385" y="1177"/>
                  </a:cxn>
                  <a:cxn ang="0">
                    <a:pos x="405" y="1221"/>
                  </a:cxn>
                  <a:cxn ang="0">
                    <a:pos x="417" y="1221"/>
                  </a:cxn>
                  <a:cxn ang="0">
                    <a:pos x="455" y="1213"/>
                  </a:cxn>
                </a:cxnLst>
                <a:rect l="0" t="0" r="r" b="b"/>
                <a:pathLst>
                  <a:path w="710" h="1243">
                    <a:moveTo>
                      <a:pt x="471" y="1202"/>
                    </a:moveTo>
                    <a:lnTo>
                      <a:pt x="481" y="1198"/>
                    </a:lnTo>
                    <a:lnTo>
                      <a:pt x="506" y="1206"/>
                    </a:lnTo>
                    <a:lnTo>
                      <a:pt x="530" y="1221"/>
                    </a:lnTo>
                    <a:lnTo>
                      <a:pt x="544" y="1221"/>
                    </a:lnTo>
                    <a:lnTo>
                      <a:pt x="562" y="1221"/>
                    </a:lnTo>
                    <a:lnTo>
                      <a:pt x="570" y="1214"/>
                    </a:lnTo>
                    <a:lnTo>
                      <a:pt x="563" y="1189"/>
                    </a:lnTo>
                    <a:lnTo>
                      <a:pt x="560" y="1166"/>
                    </a:lnTo>
                    <a:lnTo>
                      <a:pt x="574" y="1152"/>
                    </a:lnTo>
                    <a:lnTo>
                      <a:pt x="607" y="1139"/>
                    </a:lnTo>
                    <a:lnTo>
                      <a:pt x="624" y="1131"/>
                    </a:lnTo>
                    <a:lnTo>
                      <a:pt x="619" y="1117"/>
                    </a:lnTo>
                    <a:lnTo>
                      <a:pt x="613" y="1105"/>
                    </a:lnTo>
                    <a:lnTo>
                      <a:pt x="610" y="1092"/>
                    </a:lnTo>
                    <a:lnTo>
                      <a:pt x="614" y="1076"/>
                    </a:lnTo>
                    <a:lnTo>
                      <a:pt x="630" y="1066"/>
                    </a:lnTo>
                    <a:lnTo>
                      <a:pt x="630" y="1066"/>
                    </a:lnTo>
                    <a:lnTo>
                      <a:pt x="628" y="1062"/>
                    </a:lnTo>
                    <a:lnTo>
                      <a:pt x="624" y="1037"/>
                    </a:lnTo>
                    <a:lnTo>
                      <a:pt x="620" y="1008"/>
                    </a:lnTo>
                    <a:lnTo>
                      <a:pt x="631" y="990"/>
                    </a:lnTo>
                    <a:lnTo>
                      <a:pt x="641" y="980"/>
                    </a:lnTo>
                    <a:lnTo>
                      <a:pt x="644" y="949"/>
                    </a:lnTo>
                    <a:lnTo>
                      <a:pt x="666" y="930"/>
                    </a:lnTo>
                    <a:lnTo>
                      <a:pt x="678" y="919"/>
                    </a:lnTo>
                    <a:lnTo>
                      <a:pt x="682" y="894"/>
                    </a:lnTo>
                    <a:lnTo>
                      <a:pt x="692" y="872"/>
                    </a:lnTo>
                    <a:lnTo>
                      <a:pt x="705" y="856"/>
                    </a:lnTo>
                    <a:lnTo>
                      <a:pt x="710" y="840"/>
                    </a:lnTo>
                    <a:lnTo>
                      <a:pt x="702" y="804"/>
                    </a:lnTo>
                    <a:lnTo>
                      <a:pt x="682" y="767"/>
                    </a:lnTo>
                    <a:lnTo>
                      <a:pt x="678" y="745"/>
                    </a:lnTo>
                    <a:lnTo>
                      <a:pt x="675" y="722"/>
                    </a:lnTo>
                    <a:lnTo>
                      <a:pt x="678" y="704"/>
                    </a:lnTo>
                    <a:lnTo>
                      <a:pt x="684" y="690"/>
                    </a:lnTo>
                    <a:lnTo>
                      <a:pt x="664" y="189"/>
                    </a:lnTo>
                    <a:lnTo>
                      <a:pt x="667" y="189"/>
                    </a:lnTo>
                    <a:lnTo>
                      <a:pt x="650" y="172"/>
                    </a:lnTo>
                    <a:lnTo>
                      <a:pt x="637" y="143"/>
                    </a:lnTo>
                    <a:lnTo>
                      <a:pt x="628" y="129"/>
                    </a:lnTo>
                    <a:lnTo>
                      <a:pt x="620" y="94"/>
                    </a:lnTo>
                    <a:lnTo>
                      <a:pt x="599" y="75"/>
                    </a:lnTo>
                    <a:lnTo>
                      <a:pt x="589" y="18"/>
                    </a:lnTo>
                    <a:lnTo>
                      <a:pt x="584" y="0"/>
                    </a:lnTo>
                    <a:lnTo>
                      <a:pt x="127" y="26"/>
                    </a:lnTo>
                    <a:lnTo>
                      <a:pt x="120" y="18"/>
                    </a:lnTo>
                    <a:lnTo>
                      <a:pt x="120" y="18"/>
                    </a:lnTo>
                    <a:lnTo>
                      <a:pt x="113" y="33"/>
                    </a:lnTo>
                    <a:lnTo>
                      <a:pt x="113" y="46"/>
                    </a:lnTo>
                    <a:lnTo>
                      <a:pt x="133" y="61"/>
                    </a:lnTo>
                    <a:lnTo>
                      <a:pt x="154" y="80"/>
                    </a:lnTo>
                    <a:lnTo>
                      <a:pt x="181" y="103"/>
                    </a:lnTo>
                    <a:lnTo>
                      <a:pt x="206" y="130"/>
                    </a:lnTo>
                    <a:lnTo>
                      <a:pt x="206" y="143"/>
                    </a:lnTo>
                    <a:lnTo>
                      <a:pt x="201" y="176"/>
                    </a:lnTo>
                    <a:lnTo>
                      <a:pt x="183" y="196"/>
                    </a:lnTo>
                    <a:lnTo>
                      <a:pt x="172" y="237"/>
                    </a:lnTo>
                    <a:lnTo>
                      <a:pt x="155" y="251"/>
                    </a:lnTo>
                    <a:lnTo>
                      <a:pt x="145" y="259"/>
                    </a:lnTo>
                    <a:lnTo>
                      <a:pt x="113" y="273"/>
                    </a:lnTo>
                    <a:lnTo>
                      <a:pt x="84" y="273"/>
                    </a:lnTo>
                    <a:lnTo>
                      <a:pt x="63" y="283"/>
                    </a:lnTo>
                    <a:lnTo>
                      <a:pt x="62" y="302"/>
                    </a:lnTo>
                    <a:lnTo>
                      <a:pt x="62" y="321"/>
                    </a:lnTo>
                    <a:lnTo>
                      <a:pt x="84" y="357"/>
                    </a:lnTo>
                    <a:lnTo>
                      <a:pt x="91" y="372"/>
                    </a:lnTo>
                    <a:lnTo>
                      <a:pt x="73" y="387"/>
                    </a:lnTo>
                    <a:lnTo>
                      <a:pt x="68" y="422"/>
                    </a:lnTo>
                    <a:lnTo>
                      <a:pt x="59" y="422"/>
                    </a:lnTo>
                    <a:lnTo>
                      <a:pt x="43" y="443"/>
                    </a:lnTo>
                    <a:lnTo>
                      <a:pt x="12" y="473"/>
                    </a:lnTo>
                    <a:lnTo>
                      <a:pt x="16" y="509"/>
                    </a:lnTo>
                    <a:lnTo>
                      <a:pt x="0" y="523"/>
                    </a:lnTo>
                    <a:lnTo>
                      <a:pt x="0" y="575"/>
                    </a:lnTo>
                    <a:lnTo>
                      <a:pt x="0" y="626"/>
                    </a:lnTo>
                    <a:lnTo>
                      <a:pt x="29" y="680"/>
                    </a:lnTo>
                    <a:lnTo>
                      <a:pt x="113" y="749"/>
                    </a:lnTo>
                    <a:lnTo>
                      <a:pt x="140" y="780"/>
                    </a:lnTo>
                    <a:lnTo>
                      <a:pt x="140" y="823"/>
                    </a:lnTo>
                    <a:lnTo>
                      <a:pt x="159" y="849"/>
                    </a:lnTo>
                    <a:lnTo>
                      <a:pt x="172" y="834"/>
                    </a:lnTo>
                    <a:lnTo>
                      <a:pt x="183" y="823"/>
                    </a:lnTo>
                    <a:lnTo>
                      <a:pt x="213" y="823"/>
                    </a:lnTo>
                    <a:lnTo>
                      <a:pt x="231" y="841"/>
                    </a:lnTo>
                    <a:lnTo>
                      <a:pt x="244" y="859"/>
                    </a:lnTo>
                    <a:lnTo>
                      <a:pt x="231" y="892"/>
                    </a:lnTo>
                    <a:lnTo>
                      <a:pt x="226" y="917"/>
                    </a:lnTo>
                    <a:lnTo>
                      <a:pt x="220" y="937"/>
                    </a:lnTo>
                    <a:lnTo>
                      <a:pt x="213" y="966"/>
                    </a:lnTo>
                    <a:lnTo>
                      <a:pt x="213" y="992"/>
                    </a:lnTo>
                    <a:lnTo>
                      <a:pt x="242" y="1021"/>
                    </a:lnTo>
                    <a:lnTo>
                      <a:pt x="277" y="1046"/>
                    </a:lnTo>
                    <a:lnTo>
                      <a:pt x="292" y="1039"/>
                    </a:lnTo>
                    <a:lnTo>
                      <a:pt x="351" y="1078"/>
                    </a:lnTo>
                    <a:lnTo>
                      <a:pt x="369" y="1101"/>
                    </a:lnTo>
                    <a:lnTo>
                      <a:pt x="387" y="1149"/>
                    </a:lnTo>
                    <a:lnTo>
                      <a:pt x="385" y="1177"/>
                    </a:lnTo>
                    <a:lnTo>
                      <a:pt x="377" y="1195"/>
                    </a:lnTo>
                    <a:lnTo>
                      <a:pt x="405" y="1221"/>
                    </a:lnTo>
                    <a:lnTo>
                      <a:pt x="405" y="1243"/>
                    </a:lnTo>
                    <a:lnTo>
                      <a:pt x="417" y="1221"/>
                    </a:lnTo>
                    <a:lnTo>
                      <a:pt x="442" y="1221"/>
                    </a:lnTo>
                    <a:lnTo>
                      <a:pt x="455" y="1213"/>
                    </a:lnTo>
                    <a:lnTo>
                      <a:pt x="471" y="1202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 sz="3200"/>
              </a:p>
            </p:txBody>
          </p:sp>
          <p:sp>
            <p:nvSpPr>
              <p:cNvPr id="143" name="Freeform 142"/>
              <p:cNvSpPr>
                <a:spLocks/>
              </p:cNvSpPr>
              <p:nvPr/>
            </p:nvSpPr>
            <p:spPr bwMode="auto">
              <a:xfrm>
                <a:off x="4957763" y="1563688"/>
                <a:ext cx="568325" cy="419100"/>
              </a:xfrm>
              <a:custGeom>
                <a:avLst/>
                <a:gdLst/>
                <a:ahLst/>
                <a:cxnLst>
                  <a:cxn ang="0">
                    <a:pos x="911" y="717"/>
                  </a:cxn>
                  <a:cxn ang="0">
                    <a:pos x="936" y="696"/>
                  </a:cxn>
                  <a:cxn ang="0">
                    <a:pos x="959" y="646"/>
                  </a:cxn>
                  <a:cxn ang="0">
                    <a:pos x="930" y="595"/>
                  </a:cxn>
                  <a:cxn ang="0">
                    <a:pos x="931" y="557"/>
                  </a:cxn>
                  <a:cxn ang="0">
                    <a:pos x="981" y="547"/>
                  </a:cxn>
                  <a:cxn ang="0">
                    <a:pos x="1023" y="525"/>
                  </a:cxn>
                  <a:cxn ang="0">
                    <a:pos x="1051" y="470"/>
                  </a:cxn>
                  <a:cxn ang="0">
                    <a:pos x="1074" y="417"/>
                  </a:cxn>
                  <a:cxn ang="0">
                    <a:pos x="1049" y="377"/>
                  </a:cxn>
                  <a:cxn ang="0">
                    <a:pos x="1001" y="335"/>
                  </a:cxn>
                  <a:cxn ang="0">
                    <a:pos x="981" y="307"/>
                  </a:cxn>
                  <a:cxn ang="0">
                    <a:pos x="995" y="300"/>
                  </a:cxn>
                  <a:cxn ang="0">
                    <a:pos x="981" y="284"/>
                  </a:cxn>
                  <a:cxn ang="0">
                    <a:pos x="966" y="274"/>
                  </a:cxn>
                  <a:cxn ang="0">
                    <a:pos x="961" y="271"/>
                  </a:cxn>
                  <a:cxn ang="0">
                    <a:pos x="947" y="264"/>
                  </a:cxn>
                  <a:cxn ang="0">
                    <a:pos x="913" y="256"/>
                  </a:cxn>
                  <a:cxn ang="0">
                    <a:pos x="904" y="207"/>
                  </a:cxn>
                  <a:cxn ang="0">
                    <a:pos x="904" y="164"/>
                  </a:cxn>
                  <a:cxn ang="0">
                    <a:pos x="893" y="116"/>
                  </a:cxn>
                  <a:cxn ang="0">
                    <a:pos x="32" y="102"/>
                  </a:cxn>
                  <a:cxn ang="0">
                    <a:pos x="36" y="0"/>
                  </a:cxn>
                  <a:cxn ang="0">
                    <a:pos x="17" y="105"/>
                  </a:cxn>
                  <a:cxn ang="0">
                    <a:pos x="13" y="142"/>
                  </a:cxn>
                  <a:cxn ang="0">
                    <a:pos x="32" y="171"/>
                  </a:cxn>
                  <a:cxn ang="0">
                    <a:pos x="23" y="193"/>
                  </a:cxn>
                  <a:cxn ang="0">
                    <a:pos x="20" y="242"/>
                  </a:cxn>
                  <a:cxn ang="0">
                    <a:pos x="0" y="260"/>
                  </a:cxn>
                  <a:cxn ang="0">
                    <a:pos x="20" y="288"/>
                  </a:cxn>
                  <a:cxn ang="0">
                    <a:pos x="20" y="320"/>
                  </a:cxn>
                  <a:cxn ang="0">
                    <a:pos x="27" y="328"/>
                  </a:cxn>
                  <a:cxn ang="0">
                    <a:pos x="54" y="397"/>
                  </a:cxn>
                  <a:cxn ang="0">
                    <a:pos x="75" y="446"/>
                  </a:cxn>
                  <a:cxn ang="0">
                    <a:pos x="86" y="474"/>
                  </a:cxn>
                  <a:cxn ang="0">
                    <a:pos x="93" y="486"/>
                  </a:cxn>
                  <a:cxn ang="0">
                    <a:pos x="85" y="506"/>
                  </a:cxn>
                  <a:cxn ang="0">
                    <a:pos x="93" y="540"/>
                  </a:cxn>
                  <a:cxn ang="0">
                    <a:pos x="114" y="550"/>
                  </a:cxn>
                  <a:cxn ang="0">
                    <a:pos x="121" y="626"/>
                  </a:cxn>
                  <a:cxn ang="0">
                    <a:pos x="125" y="660"/>
                  </a:cxn>
                  <a:cxn ang="0">
                    <a:pos x="132" y="718"/>
                  </a:cxn>
                  <a:cxn ang="0">
                    <a:pos x="139" y="753"/>
                  </a:cxn>
                  <a:cxn ang="0">
                    <a:pos x="873" y="793"/>
                  </a:cxn>
                  <a:cxn ang="0">
                    <a:pos x="880" y="747"/>
                  </a:cxn>
                </a:cxnLst>
                <a:rect l="0" t="0" r="r" b="b"/>
                <a:pathLst>
                  <a:path w="1074" h="793">
                    <a:moveTo>
                      <a:pt x="880" y="747"/>
                    </a:moveTo>
                    <a:lnTo>
                      <a:pt x="911" y="717"/>
                    </a:lnTo>
                    <a:lnTo>
                      <a:pt x="927" y="696"/>
                    </a:lnTo>
                    <a:lnTo>
                      <a:pt x="936" y="696"/>
                    </a:lnTo>
                    <a:lnTo>
                      <a:pt x="941" y="661"/>
                    </a:lnTo>
                    <a:lnTo>
                      <a:pt x="959" y="646"/>
                    </a:lnTo>
                    <a:lnTo>
                      <a:pt x="952" y="631"/>
                    </a:lnTo>
                    <a:lnTo>
                      <a:pt x="930" y="595"/>
                    </a:lnTo>
                    <a:lnTo>
                      <a:pt x="930" y="576"/>
                    </a:lnTo>
                    <a:lnTo>
                      <a:pt x="931" y="557"/>
                    </a:lnTo>
                    <a:lnTo>
                      <a:pt x="952" y="547"/>
                    </a:lnTo>
                    <a:lnTo>
                      <a:pt x="981" y="547"/>
                    </a:lnTo>
                    <a:lnTo>
                      <a:pt x="1013" y="533"/>
                    </a:lnTo>
                    <a:lnTo>
                      <a:pt x="1023" y="525"/>
                    </a:lnTo>
                    <a:lnTo>
                      <a:pt x="1040" y="511"/>
                    </a:lnTo>
                    <a:lnTo>
                      <a:pt x="1051" y="470"/>
                    </a:lnTo>
                    <a:lnTo>
                      <a:pt x="1069" y="450"/>
                    </a:lnTo>
                    <a:lnTo>
                      <a:pt x="1074" y="417"/>
                    </a:lnTo>
                    <a:lnTo>
                      <a:pt x="1074" y="404"/>
                    </a:lnTo>
                    <a:lnTo>
                      <a:pt x="1049" y="377"/>
                    </a:lnTo>
                    <a:lnTo>
                      <a:pt x="1022" y="354"/>
                    </a:lnTo>
                    <a:lnTo>
                      <a:pt x="1001" y="335"/>
                    </a:lnTo>
                    <a:lnTo>
                      <a:pt x="981" y="320"/>
                    </a:lnTo>
                    <a:lnTo>
                      <a:pt x="981" y="307"/>
                    </a:lnTo>
                    <a:lnTo>
                      <a:pt x="988" y="292"/>
                    </a:lnTo>
                    <a:lnTo>
                      <a:pt x="995" y="300"/>
                    </a:lnTo>
                    <a:lnTo>
                      <a:pt x="981" y="284"/>
                    </a:lnTo>
                    <a:lnTo>
                      <a:pt x="981" y="284"/>
                    </a:lnTo>
                    <a:lnTo>
                      <a:pt x="973" y="278"/>
                    </a:lnTo>
                    <a:lnTo>
                      <a:pt x="966" y="274"/>
                    </a:lnTo>
                    <a:lnTo>
                      <a:pt x="961" y="271"/>
                    </a:lnTo>
                    <a:lnTo>
                      <a:pt x="961" y="271"/>
                    </a:lnTo>
                    <a:lnTo>
                      <a:pt x="955" y="270"/>
                    </a:lnTo>
                    <a:lnTo>
                      <a:pt x="947" y="264"/>
                    </a:lnTo>
                    <a:lnTo>
                      <a:pt x="937" y="256"/>
                    </a:lnTo>
                    <a:lnTo>
                      <a:pt x="913" y="256"/>
                    </a:lnTo>
                    <a:lnTo>
                      <a:pt x="913" y="235"/>
                    </a:lnTo>
                    <a:lnTo>
                      <a:pt x="904" y="207"/>
                    </a:lnTo>
                    <a:lnTo>
                      <a:pt x="904" y="181"/>
                    </a:lnTo>
                    <a:lnTo>
                      <a:pt x="904" y="164"/>
                    </a:lnTo>
                    <a:lnTo>
                      <a:pt x="904" y="132"/>
                    </a:lnTo>
                    <a:lnTo>
                      <a:pt x="893" y="116"/>
                    </a:lnTo>
                    <a:lnTo>
                      <a:pt x="882" y="85"/>
                    </a:lnTo>
                    <a:lnTo>
                      <a:pt x="32" y="102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2" y="105"/>
                    </a:lnTo>
                    <a:lnTo>
                      <a:pt x="17" y="105"/>
                    </a:lnTo>
                    <a:lnTo>
                      <a:pt x="17" y="118"/>
                    </a:lnTo>
                    <a:lnTo>
                      <a:pt x="13" y="142"/>
                    </a:lnTo>
                    <a:lnTo>
                      <a:pt x="21" y="148"/>
                    </a:lnTo>
                    <a:lnTo>
                      <a:pt x="32" y="171"/>
                    </a:lnTo>
                    <a:lnTo>
                      <a:pt x="32" y="189"/>
                    </a:lnTo>
                    <a:lnTo>
                      <a:pt x="23" y="193"/>
                    </a:lnTo>
                    <a:lnTo>
                      <a:pt x="20" y="210"/>
                    </a:lnTo>
                    <a:lnTo>
                      <a:pt x="20" y="242"/>
                    </a:lnTo>
                    <a:lnTo>
                      <a:pt x="7" y="246"/>
                    </a:lnTo>
                    <a:lnTo>
                      <a:pt x="0" y="260"/>
                    </a:lnTo>
                    <a:lnTo>
                      <a:pt x="0" y="275"/>
                    </a:lnTo>
                    <a:lnTo>
                      <a:pt x="20" y="288"/>
                    </a:lnTo>
                    <a:lnTo>
                      <a:pt x="20" y="309"/>
                    </a:lnTo>
                    <a:lnTo>
                      <a:pt x="20" y="320"/>
                    </a:lnTo>
                    <a:lnTo>
                      <a:pt x="13" y="311"/>
                    </a:lnTo>
                    <a:lnTo>
                      <a:pt x="27" y="328"/>
                    </a:lnTo>
                    <a:lnTo>
                      <a:pt x="42" y="370"/>
                    </a:lnTo>
                    <a:lnTo>
                      <a:pt x="54" y="397"/>
                    </a:lnTo>
                    <a:lnTo>
                      <a:pt x="66" y="425"/>
                    </a:lnTo>
                    <a:lnTo>
                      <a:pt x="75" y="446"/>
                    </a:lnTo>
                    <a:lnTo>
                      <a:pt x="82" y="460"/>
                    </a:lnTo>
                    <a:lnTo>
                      <a:pt x="86" y="474"/>
                    </a:lnTo>
                    <a:lnTo>
                      <a:pt x="93" y="479"/>
                    </a:lnTo>
                    <a:lnTo>
                      <a:pt x="93" y="486"/>
                    </a:lnTo>
                    <a:lnTo>
                      <a:pt x="81" y="489"/>
                    </a:lnTo>
                    <a:lnTo>
                      <a:pt x="85" y="506"/>
                    </a:lnTo>
                    <a:lnTo>
                      <a:pt x="89" y="528"/>
                    </a:lnTo>
                    <a:lnTo>
                      <a:pt x="93" y="540"/>
                    </a:lnTo>
                    <a:lnTo>
                      <a:pt x="102" y="540"/>
                    </a:lnTo>
                    <a:lnTo>
                      <a:pt x="114" y="550"/>
                    </a:lnTo>
                    <a:lnTo>
                      <a:pt x="121" y="581"/>
                    </a:lnTo>
                    <a:lnTo>
                      <a:pt x="121" y="626"/>
                    </a:lnTo>
                    <a:lnTo>
                      <a:pt x="118" y="644"/>
                    </a:lnTo>
                    <a:lnTo>
                      <a:pt x="125" y="660"/>
                    </a:lnTo>
                    <a:lnTo>
                      <a:pt x="132" y="669"/>
                    </a:lnTo>
                    <a:lnTo>
                      <a:pt x="132" y="718"/>
                    </a:lnTo>
                    <a:lnTo>
                      <a:pt x="138" y="750"/>
                    </a:lnTo>
                    <a:lnTo>
                      <a:pt x="139" y="753"/>
                    </a:lnTo>
                    <a:lnTo>
                      <a:pt x="819" y="743"/>
                    </a:lnTo>
                    <a:lnTo>
                      <a:pt x="873" y="793"/>
                    </a:lnTo>
                    <a:lnTo>
                      <a:pt x="884" y="783"/>
                    </a:lnTo>
                    <a:lnTo>
                      <a:pt x="880" y="747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 sz="3200"/>
              </a:p>
            </p:txBody>
          </p:sp>
          <p:sp>
            <p:nvSpPr>
              <p:cNvPr id="144" name="Freeform 143"/>
              <p:cNvSpPr>
                <a:spLocks/>
              </p:cNvSpPr>
              <p:nvPr/>
            </p:nvSpPr>
            <p:spPr bwMode="auto">
              <a:xfrm>
                <a:off x="2413000" y="2967038"/>
                <a:ext cx="1217612" cy="987425"/>
              </a:xfrm>
              <a:custGeom>
                <a:avLst/>
                <a:gdLst/>
                <a:ahLst/>
                <a:cxnLst>
                  <a:cxn ang="0">
                    <a:pos x="1213" y="159"/>
                  </a:cxn>
                  <a:cxn ang="0">
                    <a:pos x="1074" y="134"/>
                  </a:cxn>
                  <a:cxn ang="0">
                    <a:pos x="913" y="80"/>
                  </a:cxn>
                  <a:cxn ang="0">
                    <a:pos x="799" y="58"/>
                  </a:cxn>
                  <a:cxn ang="0">
                    <a:pos x="644" y="39"/>
                  </a:cxn>
                  <a:cxn ang="0">
                    <a:pos x="484" y="169"/>
                  </a:cxn>
                  <a:cxn ang="0">
                    <a:pos x="335" y="208"/>
                  </a:cxn>
                  <a:cxn ang="0">
                    <a:pos x="396" y="437"/>
                  </a:cxn>
                  <a:cxn ang="0">
                    <a:pos x="500" y="518"/>
                  </a:cxn>
                  <a:cxn ang="0">
                    <a:pos x="376" y="551"/>
                  </a:cxn>
                  <a:cxn ang="0">
                    <a:pos x="280" y="515"/>
                  </a:cxn>
                  <a:cxn ang="0">
                    <a:pos x="182" y="583"/>
                  </a:cxn>
                  <a:cxn ang="0">
                    <a:pos x="285" y="722"/>
                  </a:cxn>
                  <a:cxn ang="0">
                    <a:pos x="447" y="716"/>
                  </a:cxn>
                  <a:cxn ang="0">
                    <a:pos x="440" y="860"/>
                  </a:cxn>
                  <a:cxn ang="0">
                    <a:pos x="354" y="883"/>
                  </a:cxn>
                  <a:cxn ang="0">
                    <a:pos x="232" y="902"/>
                  </a:cxn>
                  <a:cxn ang="0">
                    <a:pos x="142" y="1064"/>
                  </a:cxn>
                  <a:cxn ang="0">
                    <a:pos x="233" y="1159"/>
                  </a:cxn>
                  <a:cxn ang="0">
                    <a:pos x="190" y="1231"/>
                  </a:cxn>
                  <a:cxn ang="0">
                    <a:pos x="301" y="1227"/>
                  </a:cxn>
                  <a:cxn ang="0">
                    <a:pos x="339" y="1427"/>
                  </a:cxn>
                  <a:cxn ang="0">
                    <a:pos x="480" y="1436"/>
                  </a:cxn>
                  <a:cxn ang="0">
                    <a:pos x="577" y="1449"/>
                  </a:cxn>
                  <a:cxn ang="0">
                    <a:pos x="457" y="1650"/>
                  </a:cxn>
                  <a:cxn ang="0">
                    <a:pos x="262" y="1738"/>
                  </a:cxn>
                  <a:cxn ang="0">
                    <a:pos x="28" y="1812"/>
                  </a:cxn>
                  <a:cxn ang="0">
                    <a:pos x="168" y="1836"/>
                  </a:cxn>
                  <a:cxn ang="0">
                    <a:pos x="235" y="1832"/>
                  </a:cxn>
                  <a:cxn ang="0">
                    <a:pos x="339" y="1786"/>
                  </a:cxn>
                  <a:cxn ang="0">
                    <a:pos x="498" y="1699"/>
                  </a:cxn>
                  <a:cxn ang="0">
                    <a:pos x="786" y="1496"/>
                  </a:cxn>
                  <a:cxn ang="0">
                    <a:pos x="854" y="1343"/>
                  </a:cxn>
                  <a:cxn ang="0">
                    <a:pos x="945" y="1203"/>
                  </a:cxn>
                  <a:cxn ang="0">
                    <a:pos x="923" y="1325"/>
                  </a:cxn>
                  <a:cxn ang="0">
                    <a:pos x="924" y="1422"/>
                  </a:cxn>
                  <a:cxn ang="0">
                    <a:pos x="1116" y="1314"/>
                  </a:cxn>
                  <a:cxn ang="0">
                    <a:pos x="1212" y="1199"/>
                  </a:cxn>
                  <a:cxn ang="0">
                    <a:pos x="1178" y="1328"/>
                  </a:cxn>
                  <a:cxn ang="0">
                    <a:pos x="1324" y="1295"/>
                  </a:cxn>
                  <a:cxn ang="0">
                    <a:pos x="1610" y="1318"/>
                  </a:cxn>
                  <a:cxn ang="0">
                    <a:pos x="1817" y="1468"/>
                  </a:cxn>
                  <a:cxn ang="0">
                    <a:pos x="1958" y="1602"/>
                  </a:cxn>
                  <a:cxn ang="0">
                    <a:pos x="2025" y="1510"/>
                  </a:cxn>
                  <a:cxn ang="0">
                    <a:pos x="2022" y="1567"/>
                  </a:cxn>
                  <a:cxn ang="0">
                    <a:pos x="2015" y="1607"/>
                  </a:cxn>
                  <a:cxn ang="0">
                    <a:pos x="2025" y="1651"/>
                  </a:cxn>
                  <a:cxn ang="0">
                    <a:pos x="2048" y="1628"/>
                  </a:cxn>
                  <a:cxn ang="0">
                    <a:pos x="2073" y="1711"/>
                  </a:cxn>
                  <a:cxn ang="0">
                    <a:pos x="2158" y="1803"/>
                  </a:cxn>
                  <a:cxn ang="0">
                    <a:pos x="2186" y="1726"/>
                  </a:cxn>
                  <a:cxn ang="0">
                    <a:pos x="2172" y="1664"/>
                  </a:cxn>
                  <a:cxn ang="0">
                    <a:pos x="2241" y="1722"/>
                  </a:cxn>
                  <a:cxn ang="0">
                    <a:pos x="2294" y="1618"/>
                  </a:cxn>
                  <a:cxn ang="0">
                    <a:pos x="1996" y="1377"/>
                  </a:cxn>
                  <a:cxn ang="0">
                    <a:pos x="1707" y="1323"/>
                  </a:cxn>
                  <a:cxn ang="0">
                    <a:pos x="1461" y="755"/>
                  </a:cxn>
                </a:cxnLst>
                <a:rect l="0" t="0" r="r" b="b"/>
                <a:pathLst>
                  <a:path w="2302" h="1865">
                    <a:moveTo>
                      <a:pt x="1384" y="183"/>
                    </a:moveTo>
                    <a:lnTo>
                      <a:pt x="1343" y="177"/>
                    </a:lnTo>
                    <a:lnTo>
                      <a:pt x="1321" y="158"/>
                    </a:lnTo>
                    <a:lnTo>
                      <a:pt x="1296" y="134"/>
                    </a:lnTo>
                    <a:lnTo>
                      <a:pt x="1288" y="134"/>
                    </a:lnTo>
                    <a:lnTo>
                      <a:pt x="1268" y="134"/>
                    </a:lnTo>
                    <a:lnTo>
                      <a:pt x="1248" y="151"/>
                    </a:lnTo>
                    <a:lnTo>
                      <a:pt x="1213" y="159"/>
                    </a:lnTo>
                    <a:lnTo>
                      <a:pt x="1178" y="148"/>
                    </a:lnTo>
                    <a:lnTo>
                      <a:pt x="1144" y="134"/>
                    </a:lnTo>
                    <a:lnTo>
                      <a:pt x="1123" y="134"/>
                    </a:lnTo>
                    <a:lnTo>
                      <a:pt x="1095" y="143"/>
                    </a:lnTo>
                    <a:lnTo>
                      <a:pt x="1074" y="159"/>
                    </a:lnTo>
                    <a:lnTo>
                      <a:pt x="1074" y="169"/>
                    </a:lnTo>
                    <a:lnTo>
                      <a:pt x="1074" y="147"/>
                    </a:lnTo>
                    <a:lnTo>
                      <a:pt x="1074" y="134"/>
                    </a:lnTo>
                    <a:lnTo>
                      <a:pt x="1067" y="121"/>
                    </a:lnTo>
                    <a:lnTo>
                      <a:pt x="1044" y="108"/>
                    </a:lnTo>
                    <a:lnTo>
                      <a:pt x="1027" y="108"/>
                    </a:lnTo>
                    <a:lnTo>
                      <a:pt x="1010" y="116"/>
                    </a:lnTo>
                    <a:lnTo>
                      <a:pt x="999" y="116"/>
                    </a:lnTo>
                    <a:lnTo>
                      <a:pt x="948" y="116"/>
                    </a:lnTo>
                    <a:lnTo>
                      <a:pt x="924" y="97"/>
                    </a:lnTo>
                    <a:lnTo>
                      <a:pt x="913" y="80"/>
                    </a:lnTo>
                    <a:lnTo>
                      <a:pt x="913" y="64"/>
                    </a:lnTo>
                    <a:lnTo>
                      <a:pt x="876" y="54"/>
                    </a:lnTo>
                    <a:lnTo>
                      <a:pt x="852" y="62"/>
                    </a:lnTo>
                    <a:lnTo>
                      <a:pt x="834" y="41"/>
                    </a:lnTo>
                    <a:lnTo>
                      <a:pt x="826" y="33"/>
                    </a:lnTo>
                    <a:lnTo>
                      <a:pt x="816" y="43"/>
                    </a:lnTo>
                    <a:lnTo>
                      <a:pt x="816" y="55"/>
                    </a:lnTo>
                    <a:lnTo>
                      <a:pt x="799" y="58"/>
                    </a:lnTo>
                    <a:lnTo>
                      <a:pt x="786" y="44"/>
                    </a:lnTo>
                    <a:lnTo>
                      <a:pt x="786" y="33"/>
                    </a:lnTo>
                    <a:lnTo>
                      <a:pt x="794" y="33"/>
                    </a:lnTo>
                    <a:lnTo>
                      <a:pt x="786" y="18"/>
                    </a:lnTo>
                    <a:lnTo>
                      <a:pt x="765" y="0"/>
                    </a:lnTo>
                    <a:lnTo>
                      <a:pt x="730" y="18"/>
                    </a:lnTo>
                    <a:lnTo>
                      <a:pt x="720" y="43"/>
                    </a:lnTo>
                    <a:lnTo>
                      <a:pt x="644" y="39"/>
                    </a:lnTo>
                    <a:lnTo>
                      <a:pt x="630" y="51"/>
                    </a:lnTo>
                    <a:lnTo>
                      <a:pt x="613" y="62"/>
                    </a:lnTo>
                    <a:lnTo>
                      <a:pt x="593" y="84"/>
                    </a:lnTo>
                    <a:lnTo>
                      <a:pt x="544" y="93"/>
                    </a:lnTo>
                    <a:lnTo>
                      <a:pt x="515" y="118"/>
                    </a:lnTo>
                    <a:lnTo>
                      <a:pt x="500" y="129"/>
                    </a:lnTo>
                    <a:lnTo>
                      <a:pt x="484" y="133"/>
                    </a:lnTo>
                    <a:lnTo>
                      <a:pt x="484" y="169"/>
                    </a:lnTo>
                    <a:lnTo>
                      <a:pt x="473" y="193"/>
                    </a:lnTo>
                    <a:lnTo>
                      <a:pt x="459" y="205"/>
                    </a:lnTo>
                    <a:lnTo>
                      <a:pt x="418" y="219"/>
                    </a:lnTo>
                    <a:lnTo>
                      <a:pt x="396" y="219"/>
                    </a:lnTo>
                    <a:lnTo>
                      <a:pt x="382" y="219"/>
                    </a:lnTo>
                    <a:lnTo>
                      <a:pt x="364" y="219"/>
                    </a:lnTo>
                    <a:lnTo>
                      <a:pt x="346" y="209"/>
                    </a:lnTo>
                    <a:lnTo>
                      <a:pt x="335" y="208"/>
                    </a:lnTo>
                    <a:lnTo>
                      <a:pt x="326" y="232"/>
                    </a:lnTo>
                    <a:lnTo>
                      <a:pt x="326" y="252"/>
                    </a:lnTo>
                    <a:lnTo>
                      <a:pt x="305" y="252"/>
                    </a:lnTo>
                    <a:lnTo>
                      <a:pt x="305" y="264"/>
                    </a:lnTo>
                    <a:lnTo>
                      <a:pt x="294" y="264"/>
                    </a:lnTo>
                    <a:lnTo>
                      <a:pt x="359" y="334"/>
                    </a:lnTo>
                    <a:lnTo>
                      <a:pt x="394" y="369"/>
                    </a:lnTo>
                    <a:lnTo>
                      <a:pt x="396" y="437"/>
                    </a:lnTo>
                    <a:lnTo>
                      <a:pt x="462" y="458"/>
                    </a:lnTo>
                    <a:lnTo>
                      <a:pt x="468" y="479"/>
                    </a:lnTo>
                    <a:lnTo>
                      <a:pt x="468" y="497"/>
                    </a:lnTo>
                    <a:lnTo>
                      <a:pt x="480" y="509"/>
                    </a:lnTo>
                    <a:lnTo>
                      <a:pt x="480" y="509"/>
                    </a:lnTo>
                    <a:lnTo>
                      <a:pt x="487" y="513"/>
                    </a:lnTo>
                    <a:lnTo>
                      <a:pt x="500" y="518"/>
                    </a:lnTo>
                    <a:lnTo>
                      <a:pt x="500" y="518"/>
                    </a:lnTo>
                    <a:lnTo>
                      <a:pt x="514" y="523"/>
                    </a:lnTo>
                    <a:lnTo>
                      <a:pt x="522" y="527"/>
                    </a:lnTo>
                    <a:lnTo>
                      <a:pt x="500" y="541"/>
                    </a:lnTo>
                    <a:lnTo>
                      <a:pt x="480" y="559"/>
                    </a:lnTo>
                    <a:lnTo>
                      <a:pt x="452" y="572"/>
                    </a:lnTo>
                    <a:lnTo>
                      <a:pt x="418" y="562"/>
                    </a:lnTo>
                    <a:lnTo>
                      <a:pt x="389" y="563"/>
                    </a:lnTo>
                    <a:lnTo>
                      <a:pt x="376" y="551"/>
                    </a:lnTo>
                    <a:lnTo>
                      <a:pt x="361" y="538"/>
                    </a:lnTo>
                    <a:lnTo>
                      <a:pt x="364" y="530"/>
                    </a:lnTo>
                    <a:lnTo>
                      <a:pt x="369" y="509"/>
                    </a:lnTo>
                    <a:lnTo>
                      <a:pt x="355" y="498"/>
                    </a:lnTo>
                    <a:lnTo>
                      <a:pt x="323" y="499"/>
                    </a:lnTo>
                    <a:lnTo>
                      <a:pt x="294" y="501"/>
                    </a:lnTo>
                    <a:lnTo>
                      <a:pt x="280" y="506"/>
                    </a:lnTo>
                    <a:lnTo>
                      <a:pt x="280" y="515"/>
                    </a:lnTo>
                    <a:lnTo>
                      <a:pt x="261" y="520"/>
                    </a:lnTo>
                    <a:lnTo>
                      <a:pt x="253" y="515"/>
                    </a:lnTo>
                    <a:lnTo>
                      <a:pt x="215" y="537"/>
                    </a:lnTo>
                    <a:lnTo>
                      <a:pt x="190" y="541"/>
                    </a:lnTo>
                    <a:lnTo>
                      <a:pt x="172" y="541"/>
                    </a:lnTo>
                    <a:lnTo>
                      <a:pt x="156" y="554"/>
                    </a:lnTo>
                    <a:lnTo>
                      <a:pt x="162" y="563"/>
                    </a:lnTo>
                    <a:lnTo>
                      <a:pt x="182" y="583"/>
                    </a:lnTo>
                    <a:lnTo>
                      <a:pt x="204" y="597"/>
                    </a:lnTo>
                    <a:lnTo>
                      <a:pt x="235" y="611"/>
                    </a:lnTo>
                    <a:lnTo>
                      <a:pt x="222" y="619"/>
                    </a:lnTo>
                    <a:lnTo>
                      <a:pt x="197" y="630"/>
                    </a:lnTo>
                    <a:lnTo>
                      <a:pt x="204" y="676"/>
                    </a:lnTo>
                    <a:lnTo>
                      <a:pt x="221" y="698"/>
                    </a:lnTo>
                    <a:lnTo>
                      <a:pt x="253" y="713"/>
                    </a:lnTo>
                    <a:lnTo>
                      <a:pt x="285" y="722"/>
                    </a:lnTo>
                    <a:lnTo>
                      <a:pt x="326" y="722"/>
                    </a:lnTo>
                    <a:lnTo>
                      <a:pt x="366" y="722"/>
                    </a:lnTo>
                    <a:lnTo>
                      <a:pt x="380" y="748"/>
                    </a:lnTo>
                    <a:lnTo>
                      <a:pt x="394" y="748"/>
                    </a:lnTo>
                    <a:lnTo>
                      <a:pt x="405" y="731"/>
                    </a:lnTo>
                    <a:lnTo>
                      <a:pt x="416" y="722"/>
                    </a:lnTo>
                    <a:lnTo>
                      <a:pt x="432" y="716"/>
                    </a:lnTo>
                    <a:lnTo>
                      <a:pt x="447" y="716"/>
                    </a:lnTo>
                    <a:lnTo>
                      <a:pt x="473" y="723"/>
                    </a:lnTo>
                    <a:lnTo>
                      <a:pt x="479" y="748"/>
                    </a:lnTo>
                    <a:lnTo>
                      <a:pt x="459" y="769"/>
                    </a:lnTo>
                    <a:lnTo>
                      <a:pt x="440" y="769"/>
                    </a:lnTo>
                    <a:lnTo>
                      <a:pt x="451" y="805"/>
                    </a:lnTo>
                    <a:lnTo>
                      <a:pt x="461" y="830"/>
                    </a:lnTo>
                    <a:lnTo>
                      <a:pt x="452" y="860"/>
                    </a:lnTo>
                    <a:lnTo>
                      <a:pt x="440" y="860"/>
                    </a:lnTo>
                    <a:lnTo>
                      <a:pt x="426" y="873"/>
                    </a:lnTo>
                    <a:lnTo>
                      <a:pt x="408" y="873"/>
                    </a:lnTo>
                    <a:lnTo>
                      <a:pt x="400" y="873"/>
                    </a:lnTo>
                    <a:lnTo>
                      <a:pt x="384" y="873"/>
                    </a:lnTo>
                    <a:lnTo>
                      <a:pt x="379" y="862"/>
                    </a:lnTo>
                    <a:lnTo>
                      <a:pt x="369" y="873"/>
                    </a:lnTo>
                    <a:lnTo>
                      <a:pt x="365" y="883"/>
                    </a:lnTo>
                    <a:lnTo>
                      <a:pt x="354" y="883"/>
                    </a:lnTo>
                    <a:lnTo>
                      <a:pt x="337" y="902"/>
                    </a:lnTo>
                    <a:lnTo>
                      <a:pt x="328" y="902"/>
                    </a:lnTo>
                    <a:lnTo>
                      <a:pt x="312" y="902"/>
                    </a:lnTo>
                    <a:lnTo>
                      <a:pt x="301" y="902"/>
                    </a:lnTo>
                    <a:lnTo>
                      <a:pt x="287" y="883"/>
                    </a:lnTo>
                    <a:lnTo>
                      <a:pt x="271" y="877"/>
                    </a:lnTo>
                    <a:lnTo>
                      <a:pt x="255" y="880"/>
                    </a:lnTo>
                    <a:lnTo>
                      <a:pt x="232" y="902"/>
                    </a:lnTo>
                    <a:lnTo>
                      <a:pt x="225" y="926"/>
                    </a:lnTo>
                    <a:lnTo>
                      <a:pt x="208" y="952"/>
                    </a:lnTo>
                    <a:lnTo>
                      <a:pt x="180" y="967"/>
                    </a:lnTo>
                    <a:lnTo>
                      <a:pt x="156" y="995"/>
                    </a:lnTo>
                    <a:lnTo>
                      <a:pt x="143" y="1019"/>
                    </a:lnTo>
                    <a:lnTo>
                      <a:pt x="131" y="1028"/>
                    </a:lnTo>
                    <a:lnTo>
                      <a:pt x="131" y="1037"/>
                    </a:lnTo>
                    <a:lnTo>
                      <a:pt x="142" y="1064"/>
                    </a:lnTo>
                    <a:lnTo>
                      <a:pt x="150" y="1087"/>
                    </a:lnTo>
                    <a:lnTo>
                      <a:pt x="161" y="1105"/>
                    </a:lnTo>
                    <a:lnTo>
                      <a:pt x="187" y="1121"/>
                    </a:lnTo>
                    <a:lnTo>
                      <a:pt x="203" y="1121"/>
                    </a:lnTo>
                    <a:lnTo>
                      <a:pt x="224" y="1121"/>
                    </a:lnTo>
                    <a:lnTo>
                      <a:pt x="232" y="1121"/>
                    </a:lnTo>
                    <a:lnTo>
                      <a:pt x="244" y="1138"/>
                    </a:lnTo>
                    <a:lnTo>
                      <a:pt x="233" y="1159"/>
                    </a:lnTo>
                    <a:lnTo>
                      <a:pt x="211" y="1143"/>
                    </a:lnTo>
                    <a:lnTo>
                      <a:pt x="190" y="1143"/>
                    </a:lnTo>
                    <a:lnTo>
                      <a:pt x="171" y="1143"/>
                    </a:lnTo>
                    <a:lnTo>
                      <a:pt x="153" y="1159"/>
                    </a:lnTo>
                    <a:lnTo>
                      <a:pt x="157" y="1191"/>
                    </a:lnTo>
                    <a:lnTo>
                      <a:pt x="161" y="1205"/>
                    </a:lnTo>
                    <a:lnTo>
                      <a:pt x="172" y="1218"/>
                    </a:lnTo>
                    <a:lnTo>
                      <a:pt x="190" y="1231"/>
                    </a:lnTo>
                    <a:lnTo>
                      <a:pt x="203" y="1243"/>
                    </a:lnTo>
                    <a:lnTo>
                      <a:pt x="222" y="1255"/>
                    </a:lnTo>
                    <a:lnTo>
                      <a:pt x="229" y="1255"/>
                    </a:lnTo>
                    <a:lnTo>
                      <a:pt x="243" y="1266"/>
                    </a:lnTo>
                    <a:lnTo>
                      <a:pt x="260" y="1266"/>
                    </a:lnTo>
                    <a:lnTo>
                      <a:pt x="271" y="1257"/>
                    </a:lnTo>
                    <a:lnTo>
                      <a:pt x="290" y="1236"/>
                    </a:lnTo>
                    <a:lnTo>
                      <a:pt x="301" y="1227"/>
                    </a:lnTo>
                    <a:lnTo>
                      <a:pt x="308" y="1266"/>
                    </a:lnTo>
                    <a:lnTo>
                      <a:pt x="315" y="1304"/>
                    </a:lnTo>
                    <a:lnTo>
                      <a:pt x="316" y="1327"/>
                    </a:lnTo>
                    <a:lnTo>
                      <a:pt x="301" y="1348"/>
                    </a:lnTo>
                    <a:lnTo>
                      <a:pt x="297" y="1366"/>
                    </a:lnTo>
                    <a:lnTo>
                      <a:pt x="292" y="1427"/>
                    </a:lnTo>
                    <a:lnTo>
                      <a:pt x="319" y="1427"/>
                    </a:lnTo>
                    <a:lnTo>
                      <a:pt x="339" y="1427"/>
                    </a:lnTo>
                    <a:lnTo>
                      <a:pt x="371" y="1400"/>
                    </a:lnTo>
                    <a:lnTo>
                      <a:pt x="380" y="1400"/>
                    </a:lnTo>
                    <a:lnTo>
                      <a:pt x="418" y="1427"/>
                    </a:lnTo>
                    <a:lnTo>
                      <a:pt x="441" y="1447"/>
                    </a:lnTo>
                    <a:lnTo>
                      <a:pt x="457" y="1467"/>
                    </a:lnTo>
                    <a:lnTo>
                      <a:pt x="461" y="1479"/>
                    </a:lnTo>
                    <a:lnTo>
                      <a:pt x="473" y="1464"/>
                    </a:lnTo>
                    <a:lnTo>
                      <a:pt x="480" y="1436"/>
                    </a:lnTo>
                    <a:lnTo>
                      <a:pt x="498" y="1420"/>
                    </a:lnTo>
                    <a:lnTo>
                      <a:pt x="519" y="1417"/>
                    </a:lnTo>
                    <a:lnTo>
                      <a:pt x="498" y="1441"/>
                    </a:lnTo>
                    <a:lnTo>
                      <a:pt x="505" y="1450"/>
                    </a:lnTo>
                    <a:lnTo>
                      <a:pt x="530" y="1452"/>
                    </a:lnTo>
                    <a:lnTo>
                      <a:pt x="544" y="1452"/>
                    </a:lnTo>
                    <a:lnTo>
                      <a:pt x="566" y="1449"/>
                    </a:lnTo>
                    <a:lnTo>
                      <a:pt x="577" y="1449"/>
                    </a:lnTo>
                    <a:lnTo>
                      <a:pt x="555" y="1479"/>
                    </a:lnTo>
                    <a:lnTo>
                      <a:pt x="552" y="1492"/>
                    </a:lnTo>
                    <a:lnTo>
                      <a:pt x="543" y="1520"/>
                    </a:lnTo>
                    <a:lnTo>
                      <a:pt x="536" y="1557"/>
                    </a:lnTo>
                    <a:lnTo>
                      <a:pt x="530" y="1589"/>
                    </a:lnTo>
                    <a:lnTo>
                      <a:pt x="508" y="1602"/>
                    </a:lnTo>
                    <a:lnTo>
                      <a:pt x="475" y="1625"/>
                    </a:lnTo>
                    <a:lnTo>
                      <a:pt x="457" y="1650"/>
                    </a:lnTo>
                    <a:lnTo>
                      <a:pt x="437" y="1667"/>
                    </a:lnTo>
                    <a:lnTo>
                      <a:pt x="389" y="1676"/>
                    </a:lnTo>
                    <a:lnTo>
                      <a:pt x="366" y="1689"/>
                    </a:lnTo>
                    <a:lnTo>
                      <a:pt x="343" y="1711"/>
                    </a:lnTo>
                    <a:lnTo>
                      <a:pt x="322" y="1740"/>
                    </a:lnTo>
                    <a:lnTo>
                      <a:pt x="305" y="1754"/>
                    </a:lnTo>
                    <a:lnTo>
                      <a:pt x="286" y="1738"/>
                    </a:lnTo>
                    <a:lnTo>
                      <a:pt x="262" y="1738"/>
                    </a:lnTo>
                    <a:lnTo>
                      <a:pt x="221" y="1740"/>
                    </a:lnTo>
                    <a:lnTo>
                      <a:pt x="193" y="1754"/>
                    </a:lnTo>
                    <a:lnTo>
                      <a:pt x="180" y="1778"/>
                    </a:lnTo>
                    <a:lnTo>
                      <a:pt x="164" y="1790"/>
                    </a:lnTo>
                    <a:lnTo>
                      <a:pt x="131" y="1800"/>
                    </a:lnTo>
                    <a:lnTo>
                      <a:pt x="111" y="1812"/>
                    </a:lnTo>
                    <a:lnTo>
                      <a:pt x="86" y="1812"/>
                    </a:lnTo>
                    <a:lnTo>
                      <a:pt x="28" y="1812"/>
                    </a:lnTo>
                    <a:lnTo>
                      <a:pt x="0" y="1847"/>
                    </a:lnTo>
                    <a:lnTo>
                      <a:pt x="0" y="1865"/>
                    </a:lnTo>
                    <a:lnTo>
                      <a:pt x="46" y="1865"/>
                    </a:lnTo>
                    <a:lnTo>
                      <a:pt x="97" y="1865"/>
                    </a:lnTo>
                    <a:lnTo>
                      <a:pt x="125" y="1840"/>
                    </a:lnTo>
                    <a:lnTo>
                      <a:pt x="149" y="1833"/>
                    </a:lnTo>
                    <a:lnTo>
                      <a:pt x="168" y="1836"/>
                    </a:lnTo>
                    <a:lnTo>
                      <a:pt x="168" y="1836"/>
                    </a:lnTo>
                    <a:lnTo>
                      <a:pt x="172" y="1836"/>
                    </a:lnTo>
                    <a:lnTo>
                      <a:pt x="176" y="1837"/>
                    </a:lnTo>
                    <a:lnTo>
                      <a:pt x="179" y="1840"/>
                    </a:lnTo>
                    <a:lnTo>
                      <a:pt x="179" y="1840"/>
                    </a:lnTo>
                    <a:lnTo>
                      <a:pt x="180" y="1844"/>
                    </a:lnTo>
                    <a:lnTo>
                      <a:pt x="205" y="1846"/>
                    </a:lnTo>
                    <a:lnTo>
                      <a:pt x="208" y="1832"/>
                    </a:lnTo>
                    <a:lnTo>
                      <a:pt x="235" y="1832"/>
                    </a:lnTo>
                    <a:lnTo>
                      <a:pt x="233" y="1793"/>
                    </a:lnTo>
                    <a:lnTo>
                      <a:pt x="240" y="1782"/>
                    </a:lnTo>
                    <a:lnTo>
                      <a:pt x="257" y="1812"/>
                    </a:lnTo>
                    <a:lnTo>
                      <a:pt x="280" y="1821"/>
                    </a:lnTo>
                    <a:lnTo>
                      <a:pt x="305" y="1835"/>
                    </a:lnTo>
                    <a:lnTo>
                      <a:pt x="314" y="1832"/>
                    </a:lnTo>
                    <a:lnTo>
                      <a:pt x="307" y="1804"/>
                    </a:lnTo>
                    <a:lnTo>
                      <a:pt x="339" y="1786"/>
                    </a:lnTo>
                    <a:lnTo>
                      <a:pt x="364" y="1779"/>
                    </a:lnTo>
                    <a:lnTo>
                      <a:pt x="386" y="1779"/>
                    </a:lnTo>
                    <a:lnTo>
                      <a:pt x="416" y="1771"/>
                    </a:lnTo>
                    <a:lnTo>
                      <a:pt x="439" y="1763"/>
                    </a:lnTo>
                    <a:lnTo>
                      <a:pt x="448" y="1738"/>
                    </a:lnTo>
                    <a:lnTo>
                      <a:pt x="462" y="1724"/>
                    </a:lnTo>
                    <a:lnTo>
                      <a:pt x="482" y="1708"/>
                    </a:lnTo>
                    <a:lnTo>
                      <a:pt x="498" y="1699"/>
                    </a:lnTo>
                    <a:lnTo>
                      <a:pt x="540" y="1688"/>
                    </a:lnTo>
                    <a:lnTo>
                      <a:pt x="570" y="1665"/>
                    </a:lnTo>
                    <a:lnTo>
                      <a:pt x="604" y="1654"/>
                    </a:lnTo>
                    <a:lnTo>
                      <a:pt x="609" y="1615"/>
                    </a:lnTo>
                    <a:lnTo>
                      <a:pt x="694" y="1574"/>
                    </a:lnTo>
                    <a:lnTo>
                      <a:pt x="736" y="1545"/>
                    </a:lnTo>
                    <a:lnTo>
                      <a:pt x="761" y="1510"/>
                    </a:lnTo>
                    <a:lnTo>
                      <a:pt x="786" y="1496"/>
                    </a:lnTo>
                    <a:lnTo>
                      <a:pt x="801" y="1474"/>
                    </a:lnTo>
                    <a:lnTo>
                      <a:pt x="795" y="1446"/>
                    </a:lnTo>
                    <a:lnTo>
                      <a:pt x="762" y="1436"/>
                    </a:lnTo>
                    <a:lnTo>
                      <a:pt x="767" y="1411"/>
                    </a:lnTo>
                    <a:lnTo>
                      <a:pt x="788" y="1388"/>
                    </a:lnTo>
                    <a:lnTo>
                      <a:pt x="809" y="1371"/>
                    </a:lnTo>
                    <a:lnTo>
                      <a:pt x="840" y="1356"/>
                    </a:lnTo>
                    <a:lnTo>
                      <a:pt x="854" y="1343"/>
                    </a:lnTo>
                    <a:lnTo>
                      <a:pt x="856" y="1328"/>
                    </a:lnTo>
                    <a:lnTo>
                      <a:pt x="849" y="1307"/>
                    </a:lnTo>
                    <a:lnTo>
                      <a:pt x="852" y="1299"/>
                    </a:lnTo>
                    <a:lnTo>
                      <a:pt x="867" y="1299"/>
                    </a:lnTo>
                    <a:lnTo>
                      <a:pt x="874" y="1274"/>
                    </a:lnTo>
                    <a:lnTo>
                      <a:pt x="885" y="1250"/>
                    </a:lnTo>
                    <a:lnTo>
                      <a:pt x="915" y="1224"/>
                    </a:lnTo>
                    <a:lnTo>
                      <a:pt x="945" y="1203"/>
                    </a:lnTo>
                    <a:lnTo>
                      <a:pt x="977" y="1189"/>
                    </a:lnTo>
                    <a:lnTo>
                      <a:pt x="1019" y="1205"/>
                    </a:lnTo>
                    <a:lnTo>
                      <a:pt x="1041" y="1210"/>
                    </a:lnTo>
                    <a:lnTo>
                      <a:pt x="1053" y="1230"/>
                    </a:lnTo>
                    <a:lnTo>
                      <a:pt x="971" y="1218"/>
                    </a:lnTo>
                    <a:lnTo>
                      <a:pt x="947" y="1248"/>
                    </a:lnTo>
                    <a:lnTo>
                      <a:pt x="934" y="1296"/>
                    </a:lnTo>
                    <a:lnTo>
                      <a:pt x="923" y="1325"/>
                    </a:lnTo>
                    <a:lnTo>
                      <a:pt x="903" y="1360"/>
                    </a:lnTo>
                    <a:lnTo>
                      <a:pt x="908" y="1374"/>
                    </a:lnTo>
                    <a:lnTo>
                      <a:pt x="934" y="1374"/>
                    </a:lnTo>
                    <a:lnTo>
                      <a:pt x="915" y="1396"/>
                    </a:lnTo>
                    <a:lnTo>
                      <a:pt x="892" y="1406"/>
                    </a:lnTo>
                    <a:lnTo>
                      <a:pt x="895" y="1417"/>
                    </a:lnTo>
                    <a:lnTo>
                      <a:pt x="905" y="1429"/>
                    </a:lnTo>
                    <a:lnTo>
                      <a:pt x="924" y="1422"/>
                    </a:lnTo>
                    <a:lnTo>
                      <a:pt x="956" y="1416"/>
                    </a:lnTo>
                    <a:lnTo>
                      <a:pt x="990" y="1391"/>
                    </a:lnTo>
                    <a:lnTo>
                      <a:pt x="995" y="1381"/>
                    </a:lnTo>
                    <a:lnTo>
                      <a:pt x="1031" y="1367"/>
                    </a:lnTo>
                    <a:lnTo>
                      <a:pt x="1039" y="1335"/>
                    </a:lnTo>
                    <a:lnTo>
                      <a:pt x="1070" y="1336"/>
                    </a:lnTo>
                    <a:lnTo>
                      <a:pt x="1091" y="1335"/>
                    </a:lnTo>
                    <a:lnTo>
                      <a:pt x="1116" y="1314"/>
                    </a:lnTo>
                    <a:lnTo>
                      <a:pt x="1123" y="1274"/>
                    </a:lnTo>
                    <a:lnTo>
                      <a:pt x="1105" y="1255"/>
                    </a:lnTo>
                    <a:lnTo>
                      <a:pt x="1114" y="1223"/>
                    </a:lnTo>
                    <a:lnTo>
                      <a:pt x="1127" y="1210"/>
                    </a:lnTo>
                    <a:lnTo>
                      <a:pt x="1155" y="1214"/>
                    </a:lnTo>
                    <a:lnTo>
                      <a:pt x="1188" y="1214"/>
                    </a:lnTo>
                    <a:lnTo>
                      <a:pt x="1195" y="1210"/>
                    </a:lnTo>
                    <a:lnTo>
                      <a:pt x="1212" y="1199"/>
                    </a:lnTo>
                    <a:lnTo>
                      <a:pt x="1213" y="1231"/>
                    </a:lnTo>
                    <a:lnTo>
                      <a:pt x="1230" y="1241"/>
                    </a:lnTo>
                    <a:lnTo>
                      <a:pt x="1241" y="1241"/>
                    </a:lnTo>
                    <a:lnTo>
                      <a:pt x="1225" y="1256"/>
                    </a:lnTo>
                    <a:lnTo>
                      <a:pt x="1207" y="1277"/>
                    </a:lnTo>
                    <a:lnTo>
                      <a:pt x="1178" y="1306"/>
                    </a:lnTo>
                    <a:lnTo>
                      <a:pt x="1155" y="1320"/>
                    </a:lnTo>
                    <a:lnTo>
                      <a:pt x="1178" y="1328"/>
                    </a:lnTo>
                    <a:lnTo>
                      <a:pt x="1188" y="1317"/>
                    </a:lnTo>
                    <a:lnTo>
                      <a:pt x="1207" y="1296"/>
                    </a:lnTo>
                    <a:lnTo>
                      <a:pt x="1225" y="1286"/>
                    </a:lnTo>
                    <a:lnTo>
                      <a:pt x="1248" y="1270"/>
                    </a:lnTo>
                    <a:lnTo>
                      <a:pt x="1262" y="1270"/>
                    </a:lnTo>
                    <a:lnTo>
                      <a:pt x="1282" y="1270"/>
                    </a:lnTo>
                    <a:lnTo>
                      <a:pt x="1302" y="1278"/>
                    </a:lnTo>
                    <a:lnTo>
                      <a:pt x="1324" y="1295"/>
                    </a:lnTo>
                    <a:lnTo>
                      <a:pt x="1339" y="1286"/>
                    </a:lnTo>
                    <a:lnTo>
                      <a:pt x="1331" y="1324"/>
                    </a:lnTo>
                    <a:lnTo>
                      <a:pt x="1370" y="1313"/>
                    </a:lnTo>
                    <a:lnTo>
                      <a:pt x="1434" y="1299"/>
                    </a:lnTo>
                    <a:lnTo>
                      <a:pt x="1492" y="1304"/>
                    </a:lnTo>
                    <a:lnTo>
                      <a:pt x="1525" y="1314"/>
                    </a:lnTo>
                    <a:lnTo>
                      <a:pt x="1554" y="1317"/>
                    </a:lnTo>
                    <a:lnTo>
                      <a:pt x="1610" y="1318"/>
                    </a:lnTo>
                    <a:lnTo>
                      <a:pt x="1622" y="1307"/>
                    </a:lnTo>
                    <a:lnTo>
                      <a:pt x="1622" y="1341"/>
                    </a:lnTo>
                    <a:lnTo>
                      <a:pt x="1649" y="1370"/>
                    </a:lnTo>
                    <a:lnTo>
                      <a:pt x="1693" y="1377"/>
                    </a:lnTo>
                    <a:lnTo>
                      <a:pt x="1710" y="1371"/>
                    </a:lnTo>
                    <a:lnTo>
                      <a:pt x="1742" y="1411"/>
                    </a:lnTo>
                    <a:lnTo>
                      <a:pt x="1793" y="1459"/>
                    </a:lnTo>
                    <a:lnTo>
                      <a:pt x="1817" y="1468"/>
                    </a:lnTo>
                    <a:lnTo>
                      <a:pt x="1829" y="1447"/>
                    </a:lnTo>
                    <a:lnTo>
                      <a:pt x="1829" y="1479"/>
                    </a:lnTo>
                    <a:lnTo>
                      <a:pt x="1872" y="1532"/>
                    </a:lnTo>
                    <a:lnTo>
                      <a:pt x="1892" y="1547"/>
                    </a:lnTo>
                    <a:lnTo>
                      <a:pt x="1904" y="1581"/>
                    </a:lnTo>
                    <a:lnTo>
                      <a:pt x="1914" y="1585"/>
                    </a:lnTo>
                    <a:lnTo>
                      <a:pt x="1923" y="1554"/>
                    </a:lnTo>
                    <a:lnTo>
                      <a:pt x="1958" y="1602"/>
                    </a:lnTo>
                    <a:lnTo>
                      <a:pt x="1985" y="1658"/>
                    </a:lnTo>
                    <a:lnTo>
                      <a:pt x="2004" y="1660"/>
                    </a:lnTo>
                    <a:lnTo>
                      <a:pt x="1985" y="1613"/>
                    </a:lnTo>
                    <a:lnTo>
                      <a:pt x="1979" y="1575"/>
                    </a:lnTo>
                    <a:lnTo>
                      <a:pt x="1982" y="1564"/>
                    </a:lnTo>
                    <a:lnTo>
                      <a:pt x="1994" y="1554"/>
                    </a:lnTo>
                    <a:lnTo>
                      <a:pt x="2014" y="1532"/>
                    </a:lnTo>
                    <a:lnTo>
                      <a:pt x="2025" y="1510"/>
                    </a:lnTo>
                    <a:lnTo>
                      <a:pt x="2033" y="1503"/>
                    </a:lnTo>
                    <a:lnTo>
                      <a:pt x="2048" y="1535"/>
                    </a:lnTo>
                    <a:lnTo>
                      <a:pt x="2033" y="1554"/>
                    </a:lnTo>
                    <a:lnTo>
                      <a:pt x="2033" y="1554"/>
                    </a:lnTo>
                    <a:lnTo>
                      <a:pt x="2030" y="1560"/>
                    </a:lnTo>
                    <a:lnTo>
                      <a:pt x="2026" y="1564"/>
                    </a:lnTo>
                    <a:lnTo>
                      <a:pt x="2022" y="1567"/>
                    </a:lnTo>
                    <a:lnTo>
                      <a:pt x="2022" y="1567"/>
                    </a:lnTo>
                    <a:lnTo>
                      <a:pt x="2012" y="1574"/>
                    </a:lnTo>
                    <a:lnTo>
                      <a:pt x="2007" y="1577"/>
                    </a:lnTo>
                    <a:lnTo>
                      <a:pt x="2007" y="1577"/>
                    </a:lnTo>
                    <a:lnTo>
                      <a:pt x="2008" y="1581"/>
                    </a:lnTo>
                    <a:lnTo>
                      <a:pt x="2010" y="1592"/>
                    </a:lnTo>
                    <a:lnTo>
                      <a:pt x="2010" y="1592"/>
                    </a:lnTo>
                    <a:lnTo>
                      <a:pt x="2012" y="1603"/>
                    </a:lnTo>
                    <a:lnTo>
                      <a:pt x="2015" y="1607"/>
                    </a:lnTo>
                    <a:lnTo>
                      <a:pt x="2015" y="1607"/>
                    </a:lnTo>
                    <a:lnTo>
                      <a:pt x="2018" y="1611"/>
                    </a:lnTo>
                    <a:lnTo>
                      <a:pt x="2019" y="1615"/>
                    </a:lnTo>
                    <a:lnTo>
                      <a:pt x="2021" y="1622"/>
                    </a:lnTo>
                    <a:lnTo>
                      <a:pt x="2021" y="1622"/>
                    </a:lnTo>
                    <a:lnTo>
                      <a:pt x="2022" y="1646"/>
                    </a:lnTo>
                    <a:lnTo>
                      <a:pt x="2022" y="1646"/>
                    </a:lnTo>
                    <a:lnTo>
                      <a:pt x="2025" y="1651"/>
                    </a:lnTo>
                    <a:lnTo>
                      <a:pt x="2026" y="1657"/>
                    </a:lnTo>
                    <a:lnTo>
                      <a:pt x="2026" y="1661"/>
                    </a:lnTo>
                    <a:lnTo>
                      <a:pt x="2026" y="1661"/>
                    </a:lnTo>
                    <a:lnTo>
                      <a:pt x="2028" y="1671"/>
                    </a:lnTo>
                    <a:lnTo>
                      <a:pt x="2028" y="1676"/>
                    </a:lnTo>
                    <a:lnTo>
                      <a:pt x="2036" y="1667"/>
                    </a:lnTo>
                    <a:lnTo>
                      <a:pt x="2048" y="1656"/>
                    </a:lnTo>
                    <a:lnTo>
                      <a:pt x="2048" y="1628"/>
                    </a:lnTo>
                    <a:lnTo>
                      <a:pt x="2048" y="1618"/>
                    </a:lnTo>
                    <a:lnTo>
                      <a:pt x="2058" y="1608"/>
                    </a:lnTo>
                    <a:lnTo>
                      <a:pt x="2084" y="1613"/>
                    </a:lnTo>
                    <a:lnTo>
                      <a:pt x="2066" y="1640"/>
                    </a:lnTo>
                    <a:lnTo>
                      <a:pt x="2064" y="1654"/>
                    </a:lnTo>
                    <a:lnTo>
                      <a:pt x="2068" y="1665"/>
                    </a:lnTo>
                    <a:lnTo>
                      <a:pt x="2084" y="1685"/>
                    </a:lnTo>
                    <a:lnTo>
                      <a:pt x="2073" y="1711"/>
                    </a:lnTo>
                    <a:lnTo>
                      <a:pt x="2104" y="1701"/>
                    </a:lnTo>
                    <a:lnTo>
                      <a:pt x="2114" y="1726"/>
                    </a:lnTo>
                    <a:lnTo>
                      <a:pt x="2087" y="1733"/>
                    </a:lnTo>
                    <a:lnTo>
                      <a:pt x="2079" y="1758"/>
                    </a:lnTo>
                    <a:lnTo>
                      <a:pt x="2094" y="1758"/>
                    </a:lnTo>
                    <a:lnTo>
                      <a:pt x="2114" y="1751"/>
                    </a:lnTo>
                    <a:lnTo>
                      <a:pt x="2132" y="1778"/>
                    </a:lnTo>
                    <a:lnTo>
                      <a:pt x="2158" y="1803"/>
                    </a:lnTo>
                    <a:lnTo>
                      <a:pt x="2172" y="1804"/>
                    </a:lnTo>
                    <a:lnTo>
                      <a:pt x="2180" y="1789"/>
                    </a:lnTo>
                    <a:lnTo>
                      <a:pt x="2180" y="1764"/>
                    </a:lnTo>
                    <a:lnTo>
                      <a:pt x="2189" y="1789"/>
                    </a:lnTo>
                    <a:lnTo>
                      <a:pt x="2204" y="1785"/>
                    </a:lnTo>
                    <a:lnTo>
                      <a:pt x="2204" y="1772"/>
                    </a:lnTo>
                    <a:lnTo>
                      <a:pt x="2195" y="1740"/>
                    </a:lnTo>
                    <a:lnTo>
                      <a:pt x="2186" y="1726"/>
                    </a:lnTo>
                    <a:lnTo>
                      <a:pt x="2173" y="1713"/>
                    </a:lnTo>
                    <a:lnTo>
                      <a:pt x="2170" y="1701"/>
                    </a:lnTo>
                    <a:lnTo>
                      <a:pt x="2152" y="1682"/>
                    </a:lnTo>
                    <a:lnTo>
                      <a:pt x="2121" y="1660"/>
                    </a:lnTo>
                    <a:lnTo>
                      <a:pt x="2114" y="1654"/>
                    </a:lnTo>
                    <a:lnTo>
                      <a:pt x="2100" y="1638"/>
                    </a:lnTo>
                    <a:lnTo>
                      <a:pt x="2134" y="1636"/>
                    </a:lnTo>
                    <a:lnTo>
                      <a:pt x="2172" y="1664"/>
                    </a:lnTo>
                    <a:lnTo>
                      <a:pt x="2182" y="1679"/>
                    </a:lnTo>
                    <a:lnTo>
                      <a:pt x="2193" y="1692"/>
                    </a:lnTo>
                    <a:lnTo>
                      <a:pt x="2204" y="1715"/>
                    </a:lnTo>
                    <a:lnTo>
                      <a:pt x="2204" y="1733"/>
                    </a:lnTo>
                    <a:lnTo>
                      <a:pt x="2233" y="1740"/>
                    </a:lnTo>
                    <a:lnTo>
                      <a:pt x="2245" y="1750"/>
                    </a:lnTo>
                    <a:lnTo>
                      <a:pt x="2255" y="1749"/>
                    </a:lnTo>
                    <a:lnTo>
                      <a:pt x="2241" y="1722"/>
                    </a:lnTo>
                    <a:lnTo>
                      <a:pt x="2255" y="1715"/>
                    </a:lnTo>
                    <a:lnTo>
                      <a:pt x="2270" y="1739"/>
                    </a:lnTo>
                    <a:lnTo>
                      <a:pt x="2281" y="1753"/>
                    </a:lnTo>
                    <a:lnTo>
                      <a:pt x="2302" y="1740"/>
                    </a:lnTo>
                    <a:lnTo>
                      <a:pt x="2302" y="1701"/>
                    </a:lnTo>
                    <a:lnTo>
                      <a:pt x="2302" y="1679"/>
                    </a:lnTo>
                    <a:lnTo>
                      <a:pt x="2302" y="1661"/>
                    </a:lnTo>
                    <a:lnTo>
                      <a:pt x="2294" y="1618"/>
                    </a:lnTo>
                    <a:lnTo>
                      <a:pt x="2294" y="1604"/>
                    </a:lnTo>
                    <a:lnTo>
                      <a:pt x="2269" y="1588"/>
                    </a:lnTo>
                    <a:lnTo>
                      <a:pt x="2212" y="1567"/>
                    </a:lnTo>
                    <a:lnTo>
                      <a:pt x="2182" y="1564"/>
                    </a:lnTo>
                    <a:lnTo>
                      <a:pt x="2152" y="1561"/>
                    </a:lnTo>
                    <a:lnTo>
                      <a:pt x="2107" y="1495"/>
                    </a:lnTo>
                    <a:lnTo>
                      <a:pt x="2033" y="1420"/>
                    </a:lnTo>
                    <a:lnTo>
                      <a:pt x="1996" y="1377"/>
                    </a:lnTo>
                    <a:lnTo>
                      <a:pt x="1944" y="1327"/>
                    </a:lnTo>
                    <a:lnTo>
                      <a:pt x="1893" y="1288"/>
                    </a:lnTo>
                    <a:lnTo>
                      <a:pt x="1851" y="1271"/>
                    </a:lnTo>
                    <a:lnTo>
                      <a:pt x="1826" y="1285"/>
                    </a:lnTo>
                    <a:lnTo>
                      <a:pt x="1806" y="1307"/>
                    </a:lnTo>
                    <a:lnTo>
                      <a:pt x="1786" y="1354"/>
                    </a:lnTo>
                    <a:lnTo>
                      <a:pt x="1758" y="1379"/>
                    </a:lnTo>
                    <a:lnTo>
                      <a:pt x="1707" y="1323"/>
                    </a:lnTo>
                    <a:lnTo>
                      <a:pt x="1645" y="1282"/>
                    </a:lnTo>
                    <a:lnTo>
                      <a:pt x="1631" y="1263"/>
                    </a:lnTo>
                    <a:lnTo>
                      <a:pt x="1631" y="1246"/>
                    </a:lnTo>
                    <a:lnTo>
                      <a:pt x="1593" y="1248"/>
                    </a:lnTo>
                    <a:lnTo>
                      <a:pt x="1585" y="1274"/>
                    </a:lnTo>
                    <a:lnTo>
                      <a:pt x="1540" y="1274"/>
                    </a:lnTo>
                    <a:lnTo>
                      <a:pt x="1524" y="1248"/>
                    </a:lnTo>
                    <a:lnTo>
                      <a:pt x="1461" y="755"/>
                    </a:lnTo>
                    <a:lnTo>
                      <a:pt x="1404" y="343"/>
                    </a:lnTo>
                    <a:lnTo>
                      <a:pt x="1384" y="183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 sz="3200"/>
              </a:p>
            </p:txBody>
          </p:sp>
          <p:sp>
            <p:nvSpPr>
              <p:cNvPr id="145" name="Freeform 144"/>
              <p:cNvSpPr>
                <a:spLocks/>
              </p:cNvSpPr>
              <p:nvPr/>
            </p:nvSpPr>
            <p:spPr bwMode="auto">
              <a:xfrm>
                <a:off x="2782888" y="3762375"/>
                <a:ext cx="101600" cy="125412"/>
              </a:xfrm>
              <a:custGeom>
                <a:avLst/>
                <a:gdLst/>
                <a:ahLst/>
                <a:cxnLst>
                  <a:cxn ang="0">
                    <a:pos x="0" y="236"/>
                  </a:cxn>
                  <a:cxn ang="0">
                    <a:pos x="44" y="236"/>
                  </a:cxn>
                  <a:cxn ang="0">
                    <a:pos x="51" y="215"/>
                  </a:cxn>
                  <a:cxn ang="0">
                    <a:pos x="51" y="207"/>
                  </a:cxn>
                  <a:cxn ang="0">
                    <a:pos x="61" y="189"/>
                  </a:cxn>
                  <a:cxn ang="0">
                    <a:pos x="76" y="169"/>
                  </a:cxn>
                  <a:cxn ang="0">
                    <a:pos x="82" y="160"/>
                  </a:cxn>
                  <a:cxn ang="0">
                    <a:pos x="85" y="155"/>
                  </a:cxn>
                  <a:cxn ang="0">
                    <a:pos x="98" y="176"/>
                  </a:cxn>
                  <a:cxn ang="0">
                    <a:pos x="112" y="165"/>
                  </a:cxn>
                  <a:cxn ang="0">
                    <a:pos x="112" y="160"/>
                  </a:cxn>
                  <a:cxn ang="0">
                    <a:pos x="112" y="143"/>
                  </a:cxn>
                  <a:cxn ang="0">
                    <a:pos x="125" y="132"/>
                  </a:cxn>
                  <a:cxn ang="0">
                    <a:pos x="129" y="132"/>
                  </a:cxn>
                  <a:cxn ang="0">
                    <a:pos x="146" y="125"/>
                  </a:cxn>
                  <a:cxn ang="0">
                    <a:pos x="154" y="125"/>
                  </a:cxn>
                  <a:cxn ang="0">
                    <a:pos x="165" y="117"/>
                  </a:cxn>
                  <a:cxn ang="0">
                    <a:pos x="165" y="108"/>
                  </a:cxn>
                  <a:cxn ang="0">
                    <a:pos x="147" y="79"/>
                  </a:cxn>
                  <a:cxn ang="0">
                    <a:pos x="140" y="79"/>
                  </a:cxn>
                  <a:cxn ang="0">
                    <a:pos x="136" y="79"/>
                  </a:cxn>
                  <a:cxn ang="0">
                    <a:pos x="136" y="64"/>
                  </a:cxn>
                  <a:cxn ang="0">
                    <a:pos x="137" y="58"/>
                  </a:cxn>
                  <a:cxn ang="0">
                    <a:pos x="157" y="44"/>
                  </a:cxn>
                  <a:cxn ang="0">
                    <a:pos x="165" y="44"/>
                  </a:cxn>
                  <a:cxn ang="0">
                    <a:pos x="191" y="39"/>
                  </a:cxn>
                  <a:cxn ang="0">
                    <a:pos x="161" y="14"/>
                  </a:cxn>
                  <a:cxn ang="0">
                    <a:pos x="143" y="0"/>
                  </a:cxn>
                  <a:cxn ang="0">
                    <a:pos x="123" y="14"/>
                  </a:cxn>
                  <a:cxn ang="0">
                    <a:pos x="104" y="35"/>
                  </a:cxn>
                  <a:cxn ang="0">
                    <a:pos x="105" y="44"/>
                  </a:cxn>
                  <a:cxn ang="0">
                    <a:pos x="111" y="60"/>
                  </a:cxn>
                  <a:cxn ang="0">
                    <a:pos x="112" y="69"/>
                  </a:cxn>
                  <a:cxn ang="0">
                    <a:pos x="112" y="76"/>
                  </a:cxn>
                  <a:cxn ang="0">
                    <a:pos x="105" y="83"/>
                  </a:cxn>
                  <a:cxn ang="0">
                    <a:pos x="96" y="87"/>
                  </a:cxn>
                  <a:cxn ang="0">
                    <a:pos x="78" y="76"/>
                  </a:cxn>
                  <a:cxn ang="0">
                    <a:pos x="61" y="79"/>
                  </a:cxn>
                  <a:cxn ang="0">
                    <a:pos x="72" y="99"/>
                  </a:cxn>
                  <a:cxn ang="0">
                    <a:pos x="76" y="118"/>
                  </a:cxn>
                  <a:cxn ang="0">
                    <a:pos x="75" y="139"/>
                  </a:cxn>
                  <a:cxn ang="0">
                    <a:pos x="65" y="118"/>
                  </a:cxn>
                  <a:cxn ang="0">
                    <a:pos x="51" y="103"/>
                  </a:cxn>
                  <a:cxn ang="0">
                    <a:pos x="43" y="99"/>
                  </a:cxn>
                  <a:cxn ang="0">
                    <a:pos x="28" y="110"/>
                  </a:cxn>
                  <a:cxn ang="0">
                    <a:pos x="25" y="118"/>
                  </a:cxn>
                  <a:cxn ang="0">
                    <a:pos x="11" y="129"/>
                  </a:cxn>
                  <a:cxn ang="0">
                    <a:pos x="14" y="164"/>
                  </a:cxn>
                  <a:cxn ang="0">
                    <a:pos x="19" y="169"/>
                  </a:cxn>
                  <a:cxn ang="0">
                    <a:pos x="26" y="176"/>
                  </a:cxn>
                  <a:cxn ang="0">
                    <a:pos x="33" y="182"/>
                  </a:cxn>
                  <a:cxn ang="0">
                    <a:pos x="43" y="186"/>
                  </a:cxn>
                  <a:cxn ang="0">
                    <a:pos x="44" y="200"/>
                  </a:cxn>
                  <a:cxn ang="0">
                    <a:pos x="42" y="214"/>
                  </a:cxn>
                  <a:cxn ang="0">
                    <a:pos x="35" y="223"/>
                  </a:cxn>
                  <a:cxn ang="0">
                    <a:pos x="0" y="236"/>
                  </a:cxn>
                </a:cxnLst>
                <a:rect l="0" t="0" r="r" b="b"/>
                <a:pathLst>
                  <a:path w="191" h="236">
                    <a:moveTo>
                      <a:pt x="0" y="236"/>
                    </a:moveTo>
                    <a:lnTo>
                      <a:pt x="44" y="236"/>
                    </a:lnTo>
                    <a:lnTo>
                      <a:pt x="51" y="215"/>
                    </a:lnTo>
                    <a:lnTo>
                      <a:pt x="51" y="207"/>
                    </a:lnTo>
                    <a:lnTo>
                      <a:pt x="61" y="189"/>
                    </a:lnTo>
                    <a:lnTo>
                      <a:pt x="76" y="169"/>
                    </a:lnTo>
                    <a:lnTo>
                      <a:pt x="82" y="160"/>
                    </a:lnTo>
                    <a:lnTo>
                      <a:pt x="85" y="155"/>
                    </a:lnTo>
                    <a:lnTo>
                      <a:pt x="98" y="176"/>
                    </a:lnTo>
                    <a:lnTo>
                      <a:pt x="112" y="165"/>
                    </a:lnTo>
                    <a:lnTo>
                      <a:pt x="112" y="160"/>
                    </a:lnTo>
                    <a:lnTo>
                      <a:pt x="112" y="143"/>
                    </a:lnTo>
                    <a:lnTo>
                      <a:pt x="125" y="132"/>
                    </a:lnTo>
                    <a:lnTo>
                      <a:pt x="129" y="132"/>
                    </a:lnTo>
                    <a:lnTo>
                      <a:pt x="146" y="125"/>
                    </a:lnTo>
                    <a:lnTo>
                      <a:pt x="154" y="125"/>
                    </a:lnTo>
                    <a:lnTo>
                      <a:pt x="165" y="117"/>
                    </a:lnTo>
                    <a:lnTo>
                      <a:pt x="165" y="108"/>
                    </a:lnTo>
                    <a:lnTo>
                      <a:pt x="147" y="79"/>
                    </a:lnTo>
                    <a:lnTo>
                      <a:pt x="140" y="79"/>
                    </a:lnTo>
                    <a:lnTo>
                      <a:pt x="136" y="79"/>
                    </a:lnTo>
                    <a:lnTo>
                      <a:pt x="136" y="64"/>
                    </a:lnTo>
                    <a:lnTo>
                      <a:pt x="137" y="58"/>
                    </a:lnTo>
                    <a:lnTo>
                      <a:pt x="157" y="44"/>
                    </a:lnTo>
                    <a:lnTo>
                      <a:pt x="165" y="44"/>
                    </a:lnTo>
                    <a:lnTo>
                      <a:pt x="191" y="39"/>
                    </a:lnTo>
                    <a:lnTo>
                      <a:pt x="161" y="14"/>
                    </a:lnTo>
                    <a:lnTo>
                      <a:pt x="143" y="0"/>
                    </a:lnTo>
                    <a:lnTo>
                      <a:pt x="123" y="14"/>
                    </a:lnTo>
                    <a:lnTo>
                      <a:pt x="104" y="35"/>
                    </a:lnTo>
                    <a:lnTo>
                      <a:pt x="105" y="44"/>
                    </a:lnTo>
                    <a:lnTo>
                      <a:pt x="111" y="60"/>
                    </a:lnTo>
                    <a:lnTo>
                      <a:pt x="112" y="69"/>
                    </a:lnTo>
                    <a:lnTo>
                      <a:pt x="112" y="76"/>
                    </a:lnTo>
                    <a:lnTo>
                      <a:pt x="105" y="83"/>
                    </a:lnTo>
                    <a:lnTo>
                      <a:pt x="96" y="87"/>
                    </a:lnTo>
                    <a:lnTo>
                      <a:pt x="78" y="76"/>
                    </a:lnTo>
                    <a:lnTo>
                      <a:pt x="61" y="79"/>
                    </a:lnTo>
                    <a:lnTo>
                      <a:pt x="72" y="99"/>
                    </a:lnTo>
                    <a:lnTo>
                      <a:pt x="76" y="118"/>
                    </a:lnTo>
                    <a:lnTo>
                      <a:pt x="75" y="139"/>
                    </a:lnTo>
                    <a:lnTo>
                      <a:pt x="65" y="118"/>
                    </a:lnTo>
                    <a:lnTo>
                      <a:pt x="51" y="103"/>
                    </a:lnTo>
                    <a:lnTo>
                      <a:pt x="43" y="99"/>
                    </a:lnTo>
                    <a:lnTo>
                      <a:pt x="28" y="110"/>
                    </a:lnTo>
                    <a:lnTo>
                      <a:pt x="25" y="118"/>
                    </a:lnTo>
                    <a:lnTo>
                      <a:pt x="11" y="129"/>
                    </a:lnTo>
                    <a:lnTo>
                      <a:pt x="14" y="164"/>
                    </a:lnTo>
                    <a:lnTo>
                      <a:pt x="19" y="169"/>
                    </a:lnTo>
                    <a:lnTo>
                      <a:pt x="26" y="176"/>
                    </a:lnTo>
                    <a:lnTo>
                      <a:pt x="33" y="182"/>
                    </a:lnTo>
                    <a:lnTo>
                      <a:pt x="43" y="186"/>
                    </a:lnTo>
                    <a:lnTo>
                      <a:pt x="44" y="200"/>
                    </a:lnTo>
                    <a:lnTo>
                      <a:pt x="42" y="214"/>
                    </a:lnTo>
                    <a:lnTo>
                      <a:pt x="35" y="223"/>
                    </a:lnTo>
                    <a:lnTo>
                      <a:pt x="0" y="236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 sz="3200"/>
              </a:p>
            </p:txBody>
          </p:sp>
          <p:sp>
            <p:nvSpPr>
              <p:cNvPr id="146" name="Freeform 145"/>
              <p:cNvSpPr>
                <a:spLocks/>
              </p:cNvSpPr>
              <p:nvPr/>
            </p:nvSpPr>
            <p:spPr bwMode="auto">
              <a:xfrm>
                <a:off x="2419350" y="3582988"/>
                <a:ext cx="46037" cy="38100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24" y="52"/>
                  </a:cxn>
                  <a:cxn ang="0">
                    <a:pos x="49" y="70"/>
                  </a:cxn>
                  <a:cxn ang="0">
                    <a:pos x="64" y="70"/>
                  </a:cxn>
                  <a:cxn ang="0">
                    <a:pos x="78" y="70"/>
                  </a:cxn>
                  <a:cxn ang="0">
                    <a:pos x="86" y="50"/>
                  </a:cxn>
                  <a:cxn ang="0">
                    <a:pos x="86" y="39"/>
                  </a:cxn>
                  <a:cxn ang="0">
                    <a:pos x="67" y="0"/>
                  </a:cxn>
                  <a:cxn ang="0">
                    <a:pos x="57" y="0"/>
                  </a:cxn>
                  <a:cxn ang="0">
                    <a:pos x="43" y="11"/>
                  </a:cxn>
                  <a:cxn ang="0">
                    <a:pos x="24" y="11"/>
                  </a:cxn>
                  <a:cxn ang="0">
                    <a:pos x="0" y="29"/>
                  </a:cxn>
                </a:cxnLst>
                <a:rect l="0" t="0" r="r" b="b"/>
                <a:pathLst>
                  <a:path w="86" h="70">
                    <a:moveTo>
                      <a:pt x="0" y="29"/>
                    </a:moveTo>
                    <a:lnTo>
                      <a:pt x="24" y="52"/>
                    </a:lnTo>
                    <a:lnTo>
                      <a:pt x="49" y="70"/>
                    </a:lnTo>
                    <a:lnTo>
                      <a:pt x="64" y="70"/>
                    </a:lnTo>
                    <a:lnTo>
                      <a:pt x="78" y="70"/>
                    </a:lnTo>
                    <a:lnTo>
                      <a:pt x="86" y="50"/>
                    </a:lnTo>
                    <a:lnTo>
                      <a:pt x="86" y="39"/>
                    </a:lnTo>
                    <a:lnTo>
                      <a:pt x="67" y="0"/>
                    </a:lnTo>
                    <a:lnTo>
                      <a:pt x="57" y="0"/>
                    </a:lnTo>
                    <a:lnTo>
                      <a:pt x="43" y="11"/>
                    </a:lnTo>
                    <a:lnTo>
                      <a:pt x="24" y="11"/>
                    </a:lnTo>
                    <a:lnTo>
                      <a:pt x="0" y="29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 sz="3200"/>
              </a:p>
            </p:txBody>
          </p:sp>
          <p:sp>
            <p:nvSpPr>
              <p:cNvPr id="147" name="Freeform 146"/>
              <p:cNvSpPr>
                <a:spLocks/>
              </p:cNvSpPr>
              <p:nvPr/>
            </p:nvSpPr>
            <p:spPr bwMode="auto">
              <a:xfrm>
                <a:off x="2359025" y="3336925"/>
                <a:ext cx="73025" cy="68262"/>
              </a:xfrm>
              <a:custGeom>
                <a:avLst/>
                <a:gdLst/>
                <a:ahLst/>
                <a:cxnLst>
                  <a:cxn ang="0">
                    <a:pos x="101" y="118"/>
                  </a:cxn>
                  <a:cxn ang="0">
                    <a:pos x="126" y="118"/>
                  </a:cxn>
                  <a:cxn ang="0">
                    <a:pos x="139" y="118"/>
                  </a:cxn>
                  <a:cxn ang="0">
                    <a:pos x="119" y="85"/>
                  </a:cxn>
                  <a:cxn ang="0">
                    <a:pos x="101" y="67"/>
                  </a:cxn>
                  <a:cxn ang="0">
                    <a:pos x="87" y="55"/>
                  </a:cxn>
                  <a:cxn ang="0">
                    <a:pos x="87" y="43"/>
                  </a:cxn>
                  <a:cxn ang="0">
                    <a:pos x="77" y="35"/>
                  </a:cxn>
                  <a:cxn ang="0">
                    <a:pos x="51" y="35"/>
                  </a:cxn>
                  <a:cxn ang="0">
                    <a:pos x="26" y="26"/>
                  </a:cxn>
                  <a:cxn ang="0">
                    <a:pos x="19" y="17"/>
                  </a:cxn>
                  <a:cxn ang="0">
                    <a:pos x="14" y="0"/>
                  </a:cxn>
                  <a:cxn ang="0">
                    <a:pos x="1" y="18"/>
                  </a:cxn>
                  <a:cxn ang="0">
                    <a:pos x="1" y="18"/>
                  </a:cxn>
                  <a:cxn ang="0">
                    <a:pos x="0" y="26"/>
                  </a:cxn>
                  <a:cxn ang="0">
                    <a:pos x="0" y="32"/>
                  </a:cxn>
                  <a:cxn ang="0">
                    <a:pos x="1" y="35"/>
                  </a:cxn>
                  <a:cxn ang="0">
                    <a:pos x="1" y="35"/>
                  </a:cxn>
                  <a:cxn ang="0">
                    <a:pos x="4" y="40"/>
                  </a:cxn>
                  <a:cxn ang="0">
                    <a:pos x="5" y="47"/>
                  </a:cxn>
                  <a:cxn ang="0">
                    <a:pos x="5" y="47"/>
                  </a:cxn>
                  <a:cxn ang="0">
                    <a:pos x="8" y="54"/>
                  </a:cxn>
                  <a:cxn ang="0">
                    <a:pos x="8" y="54"/>
                  </a:cxn>
                  <a:cxn ang="0">
                    <a:pos x="9" y="57"/>
                  </a:cxn>
                  <a:cxn ang="0">
                    <a:pos x="9" y="57"/>
                  </a:cxn>
                  <a:cxn ang="0">
                    <a:pos x="5" y="58"/>
                  </a:cxn>
                  <a:cxn ang="0">
                    <a:pos x="5" y="58"/>
                  </a:cxn>
                  <a:cxn ang="0">
                    <a:pos x="7" y="58"/>
                  </a:cxn>
                  <a:cxn ang="0">
                    <a:pos x="14" y="60"/>
                  </a:cxn>
                  <a:cxn ang="0">
                    <a:pos x="14" y="60"/>
                  </a:cxn>
                  <a:cxn ang="0">
                    <a:pos x="29" y="61"/>
                  </a:cxn>
                  <a:cxn ang="0">
                    <a:pos x="29" y="61"/>
                  </a:cxn>
                  <a:cxn ang="0">
                    <a:pos x="30" y="60"/>
                  </a:cxn>
                  <a:cxn ang="0">
                    <a:pos x="30" y="60"/>
                  </a:cxn>
                  <a:cxn ang="0">
                    <a:pos x="33" y="60"/>
                  </a:cxn>
                  <a:cxn ang="0">
                    <a:pos x="33" y="60"/>
                  </a:cxn>
                  <a:cxn ang="0">
                    <a:pos x="44" y="62"/>
                  </a:cxn>
                  <a:cxn ang="0">
                    <a:pos x="50" y="62"/>
                  </a:cxn>
                  <a:cxn ang="0">
                    <a:pos x="53" y="62"/>
                  </a:cxn>
                  <a:cxn ang="0">
                    <a:pos x="61" y="69"/>
                  </a:cxn>
                  <a:cxn ang="0">
                    <a:pos x="66" y="79"/>
                  </a:cxn>
                  <a:cxn ang="0">
                    <a:pos x="75" y="108"/>
                  </a:cxn>
                  <a:cxn ang="0">
                    <a:pos x="93" y="128"/>
                  </a:cxn>
                  <a:cxn ang="0">
                    <a:pos x="101" y="118"/>
                  </a:cxn>
                </a:cxnLst>
                <a:rect l="0" t="0" r="r" b="b"/>
                <a:pathLst>
                  <a:path w="139" h="128">
                    <a:moveTo>
                      <a:pt x="101" y="118"/>
                    </a:moveTo>
                    <a:lnTo>
                      <a:pt x="126" y="118"/>
                    </a:lnTo>
                    <a:lnTo>
                      <a:pt x="139" y="118"/>
                    </a:lnTo>
                    <a:lnTo>
                      <a:pt x="119" y="85"/>
                    </a:lnTo>
                    <a:lnTo>
                      <a:pt x="101" y="67"/>
                    </a:lnTo>
                    <a:lnTo>
                      <a:pt x="87" y="55"/>
                    </a:lnTo>
                    <a:lnTo>
                      <a:pt x="87" y="43"/>
                    </a:lnTo>
                    <a:lnTo>
                      <a:pt x="77" y="35"/>
                    </a:lnTo>
                    <a:lnTo>
                      <a:pt x="51" y="35"/>
                    </a:lnTo>
                    <a:lnTo>
                      <a:pt x="26" y="26"/>
                    </a:lnTo>
                    <a:lnTo>
                      <a:pt x="19" y="17"/>
                    </a:lnTo>
                    <a:lnTo>
                      <a:pt x="14" y="0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1" y="35"/>
                    </a:lnTo>
                    <a:lnTo>
                      <a:pt x="1" y="35"/>
                    </a:lnTo>
                    <a:lnTo>
                      <a:pt x="4" y="40"/>
                    </a:lnTo>
                    <a:lnTo>
                      <a:pt x="5" y="47"/>
                    </a:lnTo>
                    <a:lnTo>
                      <a:pt x="5" y="47"/>
                    </a:lnTo>
                    <a:lnTo>
                      <a:pt x="8" y="54"/>
                    </a:lnTo>
                    <a:lnTo>
                      <a:pt x="8" y="54"/>
                    </a:lnTo>
                    <a:lnTo>
                      <a:pt x="9" y="57"/>
                    </a:lnTo>
                    <a:lnTo>
                      <a:pt x="9" y="57"/>
                    </a:lnTo>
                    <a:lnTo>
                      <a:pt x="5" y="58"/>
                    </a:lnTo>
                    <a:lnTo>
                      <a:pt x="5" y="58"/>
                    </a:lnTo>
                    <a:lnTo>
                      <a:pt x="7" y="58"/>
                    </a:lnTo>
                    <a:lnTo>
                      <a:pt x="14" y="60"/>
                    </a:lnTo>
                    <a:lnTo>
                      <a:pt x="14" y="60"/>
                    </a:lnTo>
                    <a:lnTo>
                      <a:pt x="29" y="61"/>
                    </a:lnTo>
                    <a:lnTo>
                      <a:pt x="29" y="61"/>
                    </a:lnTo>
                    <a:lnTo>
                      <a:pt x="30" y="60"/>
                    </a:lnTo>
                    <a:lnTo>
                      <a:pt x="30" y="60"/>
                    </a:lnTo>
                    <a:lnTo>
                      <a:pt x="33" y="60"/>
                    </a:lnTo>
                    <a:lnTo>
                      <a:pt x="33" y="60"/>
                    </a:lnTo>
                    <a:lnTo>
                      <a:pt x="44" y="62"/>
                    </a:lnTo>
                    <a:lnTo>
                      <a:pt x="50" y="62"/>
                    </a:lnTo>
                    <a:lnTo>
                      <a:pt x="53" y="62"/>
                    </a:lnTo>
                    <a:lnTo>
                      <a:pt x="61" y="69"/>
                    </a:lnTo>
                    <a:lnTo>
                      <a:pt x="66" y="79"/>
                    </a:lnTo>
                    <a:lnTo>
                      <a:pt x="75" y="108"/>
                    </a:lnTo>
                    <a:lnTo>
                      <a:pt x="93" y="128"/>
                    </a:lnTo>
                    <a:lnTo>
                      <a:pt x="101" y="118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 sz="3200"/>
              </a:p>
            </p:txBody>
          </p:sp>
          <p:sp>
            <p:nvSpPr>
              <p:cNvPr id="148" name="Freeform 147"/>
              <p:cNvSpPr>
                <a:spLocks/>
              </p:cNvSpPr>
              <p:nvPr/>
            </p:nvSpPr>
            <p:spPr bwMode="auto">
              <a:xfrm>
                <a:off x="3822700" y="3432175"/>
                <a:ext cx="63500" cy="49212"/>
              </a:xfrm>
              <a:custGeom>
                <a:avLst/>
                <a:gdLst/>
                <a:ahLst/>
                <a:cxnLst>
                  <a:cxn ang="0">
                    <a:pos x="0" y="56"/>
                  </a:cxn>
                  <a:cxn ang="0">
                    <a:pos x="26" y="73"/>
                  </a:cxn>
                  <a:cxn ang="0">
                    <a:pos x="34" y="73"/>
                  </a:cxn>
                  <a:cxn ang="0">
                    <a:pos x="59" y="92"/>
                  </a:cxn>
                  <a:cxn ang="0">
                    <a:pos x="70" y="92"/>
                  </a:cxn>
                  <a:cxn ang="0">
                    <a:pos x="83" y="92"/>
                  </a:cxn>
                  <a:cxn ang="0">
                    <a:pos x="98" y="92"/>
                  </a:cxn>
                  <a:cxn ang="0">
                    <a:pos x="109" y="74"/>
                  </a:cxn>
                  <a:cxn ang="0">
                    <a:pos x="109" y="66"/>
                  </a:cxn>
                  <a:cxn ang="0">
                    <a:pos x="120" y="56"/>
                  </a:cxn>
                  <a:cxn ang="0">
                    <a:pos x="120" y="36"/>
                  </a:cxn>
                  <a:cxn ang="0">
                    <a:pos x="120" y="30"/>
                  </a:cxn>
                  <a:cxn ang="0">
                    <a:pos x="102" y="0"/>
                  </a:cxn>
                  <a:cxn ang="0">
                    <a:pos x="83" y="0"/>
                  </a:cxn>
                  <a:cxn ang="0">
                    <a:pos x="44" y="0"/>
                  </a:cxn>
                  <a:cxn ang="0">
                    <a:pos x="29" y="0"/>
                  </a:cxn>
                  <a:cxn ang="0">
                    <a:pos x="0" y="14"/>
                  </a:cxn>
                  <a:cxn ang="0">
                    <a:pos x="0" y="25"/>
                  </a:cxn>
                  <a:cxn ang="0">
                    <a:pos x="0" y="56"/>
                  </a:cxn>
                </a:cxnLst>
                <a:rect l="0" t="0" r="r" b="b"/>
                <a:pathLst>
                  <a:path w="120" h="92">
                    <a:moveTo>
                      <a:pt x="0" y="56"/>
                    </a:moveTo>
                    <a:lnTo>
                      <a:pt x="26" y="73"/>
                    </a:lnTo>
                    <a:lnTo>
                      <a:pt x="34" y="73"/>
                    </a:lnTo>
                    <a:lnTo>
                      <a:pt x="59" y="92"/>
                    </a:lnTo>
                    <a:lnTo>
                      <a:pt x="70" y="92"/>
                    </a:lnTo>
                    <a:lnTo>
                      <a:pt x="83" y="92"/>
                    </a:lnTo>
                    <a:lnTo>
                      <a:pt x="98" y="92"/>
                    </a:lnTo>
                    <a:lnTo>
                      <a:pt x="109" y="74"/>
                    </a:lnTo>
                    <a:lnTo>
                      <a:pt x="109" y="66"/>
                    </a:lnTo>
                    <a:lnTo>
                      <a:pt x="120" y="56"/>
                    </a:lnTo>
                    <a:lnTo>
                      <a:pt x="120" y="36"/>
                    </a:lnTo>
                    <a:lnTo>
                      <a:pt x="120" y="30"/>
                    </a:lnTo>
                    <a:lnTo>
                      <a:pt x="102" y="0"/>
                    </a:lnTo>
                    <a:lnTo>
                      <a:pt x="83" y="0"/>
                    </a:lnTo>
                    <a:lnTo>
                      <a:pt x="44" y="0"/>
                    </a:lnTo>
                    <a:lnTo>
                      <a:pt x="29" y="0"/>
                    </a:lnTo>
                    <a:lnTo>
                      <a:pt x="0" y="14"/>
                    </a:lnTo>
                    <a:lnTo>
                      <a:pt x="0" y="25"/>
                    </a:lnTo>
                    <a:lnTo>
                      <a:pt x="0" y="56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 sz="3200"/>
              </a:p>
            </p:txBody>
          </p:sp>
          <p:sp>
            <p:nvSpPr>
              <p:cNvPr id="149" name="Freeform 148"/>
              <p:cNvSpPr>
                <a:spLocks/>
              </p:cNvSpPr>
              <p:nvPr/>
            </p:nvSpPr>
            <p:spPr bwMode="auto">
              <a:xfrm>
                <a:off x="3738563" y="3460750"/>
                <a:ext cx="22225" cy="34925"/>
              </a:xfrm>
              <a:custGeom>
                <a:avLst/>
                <a:gdLst/>
                <a:ahLst/>
                <a:cxnLst>
                  <a:cxn ang="0">
                    <a:pos x="25" y="68"/>
                  </a:cxn>
                  <a:cxn ang="0">
                    <a:pos x="25" y="51"/>
                  </a:cxn>
                  <a:cxn ang="0">
                    <a:pos x="33" y="39"/>
                  </a:cxn>
                  <a:cxn ang="0">
                    <a:pos x="44" y="27"/>
                  </a:cxn>
                  <a:cxn ang="0">
                    <a:pos x="44" y="13"/>
                  </a:cxn>
                  <a:cxn ang="0">
                    <a:pos x="44" y="0"/>
                  </a:cxn>
                  <a:cxn ang="0">
                    <a:pos x="25" y="14"/>
                  </a:cxn>
                  <a:cxn ang="0">
                    <a:pos x="0" y="39"/>
                  </a:cxn>
                  <a:cxn ang="0">
                    <a:pos x="0" y="51"/>
                  </a:cxn>
                  <a:cxn ang="0">
                    <a:pos x="0" y="63"/>
                  </a:cxn>
                  <a:cxn ang="0">
                    <a:pos x="25" y="68"/>
                  </a:cxn>
                </a:cxnLst>
                <a:rect l="0" t="0" r="r" b="b"/>
                <a:pathLst>
                  <a:path w="44" h="68">
                    <a:moveTo>
                      <a:pt x="25" y="68"/>
                    </a:moveTo>
                    <a:lnTo>
                      <a:pt x="25" y="51"/>
                    </a:lnTo>
                    <a:lnTo>
                      <a:pt x="33" y="39"/>
                    </a:lnTo>
                    <a:lnTo>
                      <a:pt x="44" y="27"/>
                    </a:lnTo>
                    <a:lnTo>
                      <a:pt x="44" y="13"/>
                    </a:lnTo>
                    <a:lnTo>
                      <a:pt x="44" y="0"/>
                    </a:lnTo>
                    <a:lnTo>
                      <a:pt x="25" y="14"/>
                    </a:lnTo>
                    <a:lnTo>
                      <a:pt x="0" y="39"/>
                    </a:lnTo>
                    <a:lnTo>
                      <a:pt x="0" y="51"/>
                    </a:lnTo>
                    <a:lnTo>
                      <a:pt x="0" y="63"/>
                    </a:lnTo>
                    <a:lnTo>
                      <a:pt x="25" y="68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 sz="3200"/>
              </a:p>
            </p:txBody>
          </p:sp>
          <p:sp>
            <p:nvSpPr>
              <p:cNvPr id="150" name="Freeform 149"/>
              <p:cNvSpPr>
                <a:spLocks/>
              </p:cNvSpPr>
              <p:nvPr/>
            </p:nvSpPr>
            <p:spPr bwMode="auto">
              <a:xfrm>
                <a:off x="4021138" y="3516313"/>
                <a:ext cx="77787" cy="58737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17" y="21"/>
                  </a:cxn>
                  <a:cxn ang="0">
                    <a:pos x="32" y="21"/>
                  </a:cxn>
                  <a:cxn ang="0">
                    <a:pos x="32" y="8"/>
                  </a:cxn>
                  <a:cxn ang="0">
                    <a:pos x="54" y="0"/>
                  </a:cxn>
                  <a:cxn ang="0">
                    <a:pos x="74" y="0"/>
                  </a:cxn>
                  <a:cxn ang="0">
                    <a:pos x="85" y="0"/>
                  </a:cxn>
                  <a:cxn ang="0">
                    <a:pos x="96" y="10"/>
                  </a:cxn>
                  <a:cxn ang="0">
                    <a:pos x="106" y="21"/>
                  </a:cxn>
                  <a:cxn ang="0">
                    <a:pos x="118" y="44"/>
                  </a:cxn>
                  <a:cxn ang="0">
                    <a:pos x="136" y="44"/>
                  </a:cxn>
                  <a:cxn ang="0">
                    <a:pos x="149" y="74"/>
                  </a:cxn>
                  <a:cxn ang="0">
                    <a:pos x="149" y="96"/>
                  </a:cxn>
                  <a:cxn ang="0">
                    <a:pos x="149" y="111"/>
                  </a:cxn>
                  <a:cxn ang="0">
                    <a:pos x="131" y="111"/>
                  </a:cxn>
                  <a:cxn ang="0">
                    <a:pos x="115" y="94"/>
                  </a:cxn>
                  <a:cxn ang="0">
                    <a:pos x="101" y="82"/>
                  </a:cxn>
                  <a:cxn ang="0">
                    <a:pos x="74" y="94"/>
                  </a:cxn>
                  <a:cxn ang="0">
                    <a:pos x="57" y="103"/>
                  </a:cxn>
                  <a:cxn ang="0">
                    <a:pos x="38" y="89"/>
                  </a:cxn>
                  <a:cxn ang="0">
                    <a:pos x="27" y="76"/>
                  </a:cxn>
                  <a:cxn ang="0">
                    <a:pos x="0" y="56"/>
                  </a:cxn>
                  <a:cxn ang="0">
                    <a:pos x="0" y="43"/>
                  </a:cxn>
                  <a:cxn ang="0">
                    <a:pos x="0" y="21"/>
                  </a:cxn>
                </a:cxnLst>
                <a:rect l="0" t="0" r="r" b="b"/>
                <a:pathLst>
                  <a:path w="149" h="111">
                    <a:moveTo>
                      <a:pt x="0" y="21"/>
                    </a:moveTo>
                    <a:lnTo>
                      <a:pt x="17" y="21"/>
                    </a:lnTo>
                    <a:lnTo>
                      <a:pt x="32" y="21"/>
                    </a:lnTo>
                    <a:lnTo>
                      <a:pt x="32" y="8"/>
                    </a:lnTo>
                    <a:lnTo>
                      <a:pt x="54" y="0"/>
                    </a:lnTo>
                    <a:lnTo>
                      <a:pt x="74" y="0"/>
                    </a:lnTo>
                    <a:lnTo>
                      <a:pt x="85" y="0"/>
                    </a:lnTo>
                    <a:lnTo>
                      <a:pt x="96" y="10"/>
                    </a:lnTo>
                    <a:lnTo>
                      <a:pt x="106" y="21"/>
                    </a:lnTo>
                    <a:lnTo>
                      <a:pt x="118" y="44"/>
                    </a:lnTo>
                    <a:lnTo>
                      <a:pt x="136" y="44"/>
                    </a:lnTo>
                    <a:lnTo>
                      <a:pt x="149" y="74"/>
                    </a:lnTo>
                    <a:lnTo>
                      <a:pt x="149" y="96"/>
                    </a:lnTo>
                    <a:lnTo>
                      <a:pt x="149" y="111"/>
                    </a:lnTo>
                    <a:lnTo>
                      <a:pt x="131" y="111"/>
                    </a:lnTo>
                    <a:lnTo>
                      <a:pt x="115" y="94"/>
                    </a:lnTo>
                    <a:lnTo>
                      <a:pt x="101" y="82"/>
                    </a:lnTo>
                    <a:lnTo>
                      <a:pt x="74" y="94"/>
                    </a:lnTo>
                    <a:lnTo>
                      <a:pt x="57" y="103"/>
                    </a:lnTo>
                    <a:lnTo>
                      <a:pt x="38" y="89"/>
                    </a:lnTo>
                    <a:lnTo>
                      <a:pt x="27" y="76"/>
                    </a:lnTo>
                    <a:lnTo>
                      <a:pt x="0" y="56"/>
                    </a:lnTo>
                    <a:lnTo>
                      <a:pt x="0" y="43"/>
                    </a:lnTo>
                    <a:lnTo>
                      <a:pt x="0" y="21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 sz="3200"/>
              </a:p>
            </p:txBody>
          </p:sp>
          <p:sp>
            <p:nvSpPr>
              <p:cNvPr id="151" name="Freeform 150"/>
              <p:cNvSpPr>
                <a:spLocks/>
              </p:cNvSpPr>
              <p:nvPr/>
            </p:nvSpPr>
            <p:spPr bwMode="auto">
              <a:xfrm>
                <a:off x="4165600" y="3589338"/>
                <a:ext cx="74612" cy="22225"/>
              </a:xfrm>
              <a:custGeom>
                <a:avLst/>
                <a:gdLst/>
                <a:ahLst/>
                <a:cxnLst>
                  <a:cxn ang="0">
                    <a:pos x="22" y="33"/>
                  </a:cxn>
                  <a:cxn ang="0">
                    <a:pos x="36" y="33"/>
                  </a:cxn>
                  <a:cxn ang="0">
                    <a:pos x="52" y="33"/>
                  </a:cxn>
                  <a:cxn ang="0">
                    <a:pos x="62" y="33"/>
                  </a:cxn>
                  <a:cxn ang="0">
                    <a:pos x="77" y="33"/>
                  </a:cxn>
                  <a:cxn ang="0">
                    <a:pos x="88" y="33"/>
                  </a:cxn>
                  <a:cxn ang="0">
                    <a:pos x="99" y="33"/>
                  </a:cxn>
                  <a:cxn ang="0">
                    <a:pos x="99" y="43"/>
                  </a:cxn>
                  <a:cxn ang="0">
                    <a:pos x="111" y="38"/>
                  </a:cxn>
                  <a:cxn ang="0">
                    <a:pos x="140" y="19"/>
                  </a:cxn>
                  <a:cxn ang="0">
                    <a:pos x="80" y="19"/>
                  </a:cxn>
                  <a:cxn ang="0">
                    <a:pos x="68" y="0"/>
                  </a:cxn>
                  <a:cxn ang="0">
                    <a:pos x="47" y="0"/>
                  </a:cxn>
                  <a:cxn ang="0">
                    <a:pos x="7" y="0"/>
                  </a:cxn>
                  <a:cxn ang="0">
                    <a:pos x="0" y="0"/>
                  </a:cxn>
                  <a:cxn ang="0">
                    <a:pos x="0" y="11"/>
                  </a:cxn>
                  <a:cxn ang="0">
                    <a:pos x="0" y="21"/>
                  </a:cxn>
                  <a:cxn ang="0">
                    <a:pos x="0" y="29"/>
                  </a:cxn>
                  <a:cxn ang="0">
                    <a:pos x="22" y="33"/>
                  </a:cxn>
                </a:cxnLst>
                <a:rect l="0" t="0" r="r" b="b"/>
                <a:pathLst>
                  <a:path w="140" h="43">
                    <a:moveTo>
                      <a:pt x="22" y="33"/>
                    </a:moveTo>
                    <a:lnTo>
                      <a:pt x="36" y="33"/>
                    </a:lnTo>
                    <a:lnTo>
                      <a:pt x="52" y="33"/>
                    </a:lnTo>
                    <a:lnTo>
                      <a:pt x="62" y="33"/>
                    </a:lnTo>
                    <a:lnTo>
                      <a:pt x="77" y="33"/>
                    </a:lnTo>
                    <a:lnTo>
                      <a:pt x="88" y="33"/>
                    </a:lnTo>
                    <a:lnTo>
                      <a:pt x="99" y="33"/>
                    </a:lnTo>
                    <a:lnTo>
                      <a:pt x="99" y="43"/>
                    </a:lnTo>
                    <a:lnTo>
                      <a:pt x="111" y="38"/>
                    </a:lnTo>
                    <a:lnTo>
                      <a:pt x="140" y="19"/>
                    </a:lnTo>
                    <a:lnTo>
                      <a:pt x="80" y="19"/>
                    </a:lnTo>
                    <a:lnTo>
                      <a:pt x="68" y="0"/>
                    </a:lnTo>
                    <a:lnTo>
                      <a:pt x="47" y="0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11"/>
                    </a:lnTo>
                    <a:lnTo>
                      <a:pt x="0" y="21"/>
                    </a:lnTo>
                    <a:lnTo>
                      <a:pt x="0" y="29"/>
                    </a:lnTo>
                    <a:lnTo>
                      <a:pt x="22" y="33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 sz="3200"/>
              </a:p>
            </p:txBody>
          </p:sp>
          <p:sp>
            <p:nvSpPr>
              <p:cNvPr id="152" name="Freeform 151"/>
              <p:cNvSpPr>
                <a:spLocks/>
              </p:cNvSpPr>
              <p:nvPr/>
            </p:nvSpPr>
            <p:spPr bwMode="auto">
              <a:xfrm>
                <a:off x="4195763" y="3625850"/>
                <a:ext cx="25400" cy="30162"/>
              </a:xfrm>
              <a:custGeom>
                <a:avLst/>
                <a:gdLst/>
                <a:ahLst/>
                <a:cxnLst>
                  <a:cxn ang="0">
                    <a:pos x="28" y="57"/>
                  </a:cxn>
                  <a:cxn ang="0">
                    <a:pos x="48" y="43"/>
                  </a:cxn>
                  <a:cxn ang="0">
                    <a:pos x="48" y="31"/>
                  </a:cxn>
                  <a:cxn ang="0">
                    <a:pos x="38" y="16"/>
                  </a:cxn>
                  <a:cxn ang="0">
                    <a:pos x="28" y="0"/>
                  </a:cxn>
                  <a:cxn ang="0">
                    <a:pos x="13" y="0"/>
                  </a:cxn>
                  <a:cxn ang="0">
                    <a:pos x="0" y="0"/>
                  </a:cxn>
                  <a:cxn ang="0">
                    <a:pos x="0" y="7"/>
                  </a:cxn>
                  <a:cxn ang="0">
                    <a:pos x="0" y="17"/>
                  </a:cxn>
                  <a:cxn ang="0">
                    <a:pos x="13" y="28"/>
                  </a:cxn>
                  <a:cxn ang="0">
                    <a:pos x="13" y="48"/>
                  </a:cxn>
                  <a:cxn ang="0">
                    <a:pos x="28" y="57"/>
                  </a:cxn>
                </a:cxnLst>
                <a:rect l="0" t="0" r="r" b="b"/>
                <a:pathLst>
                  <a:path w="48" h="57">
                    <a:moveTo>
                      <a:pt x="28" y="57"/>
                    </a:moveTo>
                    <a:lnTo>
                      <a:pt x="48" y="43"/>
                    </a:lnTo>
                    <a:lnTo>
                      <a:pt x="48" y="31"/>
                    </a:lnTo>
                    <a:lnTo>
                      <a:pt x="38" y="16"/>
                    </a:lnTo>
                    <a:lnTo>
                      <a:pt x="28" y="0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0" y="17"/>
                    </a:lnTo>
                    <a:lnTo>
                      <a:pt x="13" y="28"/>
                    </a:lnTo>
                    <a:lnTo>
                      <a:pt x="13" y="48"/>
                    </a:lnTo>
                    <a:lnTo>
                      <a:pt x="28" y="57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 sz="3200"/>
              </a:p>
            </p:txBody>
          </p:sp>
          <p:sp>
            <p:nvSpPr>
              <p:cNvPr id="153" name="Freeform 152"/>
              <p:cNvSpPr>
                <a:spLocks/>
              </p:cNvSpPr>
              <p:nvPr/>
            </p:nvSpPr>
            <p:spPr bwMode="auto">
              <a:xfrm>
                <a:off x="4248150" y="3611563"/>
                <a:ext cx="92075" cy="63500"/>
              </a:xfrm>
              <a:custGeom>
                <a:avLst/>
                <a:gdLst/>
                <a:ahLst/>
                <a:cxnLst>
                  <a:cxn ang="0">
                    <a:pos x="68" y="121"/>
                  </a:cxn>
                  <a:cxn ang="0">
                    <a:pos x="84" y="121"/>
                  </a:cxn>
                  <a:cxn ang="0">
                    <a:pos x="123" y="121"/>
                  </a:cxn>
                  <a:cxn ang="0">
                    <a:pos x="123" y="112"/>
                  </a:cxn>
                  <a:cxn ang="0">
                    <a:pos x="142" y="112"/>
                  </a:cxn>
                  <a:cxn ang="0">
                    <a:pos x="157" y="112"/>
                  </a:cxn>
                  <a:cxn ang="0">
                    <a:pos x="175" y="94"/>
                  </a:cxn>
                  <a:cxn ang="0">
                    <a:pos x="175" y="65"/>
                  </a:cxn>
                  <a:cxn ang="0">
                    <a:pos x="136" y="43"/>
                  </a:cxn>
                  <a:cxn ang="0">
                    <a:pos x="111" y="26"/>
                  </a:cxn>
                  <a:cxn ang="0">
                    <a:pos x="95" y="26"/>
                  </a:cxn>
                  <a:cxn ang="0">
                    <a:pos x="68" y="26"/>
                  </a:cxn>
                  <a:cxn ang="0">
                    <a:pos x="68" y="33"/>
                  </a:cxn>
                  <a:cxn ang="0">
                    <a:pos x="49" y="26"/>
                  </a:cxn>
                  <a:cxn ang="0">
                    <a:pos x="36" y="17"/>
                  </a:cxn>
                  <a:cxn ang="0">
                    <a:pos x="18" y="0"/>
                  </a:cxn>
                  <a:cxn ang="0">
                    <a:pos x="0" y="0"/>
                  </a:cxn>
                  <a:cxn ang="0">
                    <a:pos x="0" y="13"/>
                  </a:cxn>
                  <a:cxn ang="0">
                    <a:pos x="0" y="26"/>
                  </a:cxn>
                  <a:cxn ang="0">
                    <a:pos x="0" y="39"/>
                  </a:cxn>
                  <a:cxn ang="0">
                    <a:pos x="0" y="54"/>
                  </a:cxn>
                  <a:cxn ang="0">
                    <a:pos x="23" y="60"/>
                  </a:cxn>
                  <a:cxn ang="0">
                    <a:pos x="53" y="60"/>
                  </a:cxn>
                  <a:cxn ang="0">
                    <a:pos x="49" y="83"/>
                  </a:cxn>
                  <a:cxn ang="0">
                    <a:pos x="52" y="107"/>
                  </a:cxn>
                  <a:cxn ang="0">
                    <a:pos x="60" y="121"/>
                  </a:cxn>
                  <a:cxn ang="0">
                    <a:pos x="68" y="121"/>
                  </a:cxn>
                </a:cxnLst>
                <a:rect l="0" t="0" r="r" b="b"/>
                <a:pathLst>
                  <a:path w="175" h="121">
                    <a:moveTo>
                      <a:pt x="68" y="121"/>
                    </a:moveTo>
                    <a:lnTo>
                      <a:pt x="84" y="121"/>
                    </a:lnTo>
                    <a:lnTo>
                      <a:pt x="123" y="121"/>
                    </a:lnTo>
                    <a:lnTo>
                      <a:pt x="123" y="112"/>
                    </a:lnTo>
                    <a:lnTo>
                      <a:pt x="142" y="112"/>
                    </a:lnTo>
                    <a:lnTo>
                      <a:pt x="157" y="112"/>
                    </a:lnTo>
                    <a:lnTo>
                      <a:pt x="175" y="94"/>
                    </a:lnTo>
                    <a:lnTo>
                      <a:pt x="175" y="65"/>
                    </a:lnTo>
                    <a:lnTo>
                      <a:pt x="136" y="43"/>
                    </a:lnTo>
                    <a:lnTo>
                      <a:pt x="111" y="26"/>
                    </a:lnTo>
                    <a:lnTo>
                      <a:pt x="95" y="26"/>
                    </a:lnTo>
                    <a:lnTo>
                      <a:pt x="68" y="26"/>
                    </a:lnTo>
                    <a:lnTo>
                      <a:pt x="68" y="33"/>
                    </a:lnTo>
                    <a:lnTo>
                      <a:pt x="49" y="26"/>
                    </a:lnTo>
                    <a:lnTo>
                      <a:pt x="36" y="17"/>
                    </a:lnTo>
                    <a:lnTo>
                      <a:pt x="18" y="0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0" y="26"/>
                    </a:lnTo>
                    <a:lnTo>
                      <a:pt x="0" y="39"/>
                    </a:lnTo>
                    <a:lnTo>
                      <a:pt x="0" y="54"/>
                    </a:lnTo>
                    <a:lnTo>
                      <a:pt x="23" y="60"/>
                    </a:lnTo>
                    <a:lnTo>
                      <a:pt x="53" y="60"/>
                    </a:lnTo>
                    <a:lnTo>
                      <a:pt x="49" y="83"/>
                    </a:lnTo>
                    <a:lnTo>
                      <a:pt x="52" y="107"/>
                    </a:lnTo>
                    <a:lnTo>
                      <a:pt x="60" y="121"/>
                    </a:lnTo>
                    <a:lnTo>
                      <a:pt x="68" y="121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 sz="3200"/>
              </a:p>
            </p:txBody>
          </p:sp>
          <p:sp>
            <p:nvSpPr>
              <p:cNvPr id="154" name="Freeform 153"/>
              <p:cNvSpPr>
                <a:spLocks/>
              </p:cNvSpPr>
              <p:nvPr/>
            </p:nvSpPr>
            <p:spPr bwMode="auto">
              <a:xfrm>
                <a:off x="4332288" y="3727450"/>
                <a:ext cx="184150" cy="198437"/>
              </a:xfrm>
              <a:custGeom>
                <a:avLst/>
                <a:gdLst/>
                <a:ahLst/>
                <a:cxnLst>
                  <a:cxn ang="0">
                    <a:pos x="57" y="61"/>
                  </a:cxn>
                  <a:cxn ang="0">
                    <a:pos x="47" y="23"/>
                  </a:cxn>
                  <a:cxn ang="0">
                    <a:pos x="47" y="11"/>
                  </a:cxn>
                  <a:cxn ang="0">
                    <a:pos x="47" y="0"/>
                  </a:cxn>
                  <a:cxn ang="0">
                    <a:pos x="57" y="0"/>
                  </a:cxn>
                  <a:cxn ang="0">
                    <a:pos x="76" y="0"/>
                  </a:cxn>
                  <a:cxn ang="0">
                    <a:pos x="104" y="18"/>
                  </a:cxn>
                  <a:cxn ang="0">
                    <a:pos x="128" y="41"/>
                  </a:cxn>
                  <a:cxn ang="0">
                    <a:pos x="128" y="41"/>
                  </a:cxn>
                  <a:cxn ang="0">
                    <a:pos x="133" y="42"/>
                  </a:cxn>
                  <a:cxn ang="0">
                    <a:pos x="144" y="43"/>
                  </a:cxn>
                  <a:cxn ang="0">
                    <a:pos x="144" y="43"/>
                  </a:cxn>
                  <a:cxn ang="0">
                    <a:pos x="160" y="43"/>
                  </a:cxn>
                  <a:cxn ang="0">
                    <a:pos x="160" y="43"/>
                  </a:cxn>
                  <a:cxn ang="0">
                    <a:pos x="183" y="43"/>
                  </a:cxn>
                  <a:cxn ang="0">
                    <a:pos x="229" y="61"/>
                  </a:cxn>
                  <a:cxn ang="0">
                    <a:pos x="255" y="88"/>
                  </a:cxn>
                  <a:cxn ang="0">
                    <a:pos x="255" y="107"/>
                  </a:cxn>
                  <a:cxn ang="0">
                    <a:pos x="265" y="149"/>
                  </a:cxn>
                  <a:cxn ang="0">
                    <a:pos x="278" y="149"/>
                  </a:cxn>
                  <a:cxn ang="0">
                    <a:pos x="287" y="149"/>
                  </a:cxn>
                  <a:cxn ang="0">
                    <a:pos x="287" y="174"/>
                  </a:cxn>
                  <a:cxn ang="0">
                    <a:pos x="301" y="174"/>
                  </a:cxn>
                  <a:cxn ang="0">
                    <a:pos x="319" y="192"/>
                  </a:cxn>
                  <a:cxn ang="0">
                    <a:pos x="346" y="192"/>
                  </a:cxn>
                  <a:cxn ang="0">
                    <a:pos x="319" y="227"/>
                  </a:cxn>
                  <a:cxn ang="0">
                    <a:pos x="302" y="238"/>
                  </a:cxn>
                  <a:cxn ang="0">
                    <a:pos x="278" y="275"/>
                  </a:cxn>
                  <a:cxn ang="0">
                    <a:pos x="250" y="286"/>
                  </a:cxn>
                  <a:cxn ang="0">
                    <a:pos x="197" y="286"/>
                  </a:cxn>
                  <a:cxn ang="0">
                    <a:pos x="186" y="302"/>
                  </a:cxn>
                  <a:cxn ang="0">
                    <a:pos x="150" y="302"/>
                  </a:cxn>
                  <a:cxn ang="0">
                    <a:pos x="139" y="333"/>
                  </a:cxn>
                  <a:cxn ang="0">
                    <a:pos x="133" y="354"/>
                  </a:cxn>
                  <a:cxn ang="0">
                    <a:pos x="123" y="365"/>
                  </a:cxn>
                  <a:cxn ang="0">
                    <a:pos x="115" y="375"/>
                  </a:cxn>
                  <a:cxn ang="0">
                    <a:pos x="100" y="375"/>
                  </a:cxn>
                  <a:cxn ang="0">
                    <a:pos x="87" y="353"/>
                  </a:cxn>
                  <a:cxn ang="0">
                    <a:pos x="55" y="336"/>
                  </a:cxn>
                  <a:cxn ang="0">
                    <a:pos x="36" y="321"/>
                  </a:cxn>
                  <a:cxn ang="0">
                    <a:pos x="36" y="310"/>
                  </a:cxn>
                  <a:cxn ang="0">
                    <a:pos x="36" y="296"/>
                  </a:cxn>
                  <a:cxn ang="0">
                    <a:pos x="36" y="279"/>
                  </a:cxn>
                  <a:cxn ang="0">
                    <a:pos x="36" y="265"/>
                  </a:cxn>
                  <a:cxn ang="0">
                    <a:pos x="36" y="231"/>
                  </a:cxn>
                  <a:cxn ang="0">
                    <a:pos x="36" y="221"/>
                  </a:cxn>
                  <a:cxn ang="0">
                    <a:pos x="36" y="200"/>
                  </a:cxn>
                  <a:cxn ang="0">
                    <a:pos x="15" y="164"/>
                  </a:cxn>
                  <a:cxn ang="0">
                    <a:pos x="0" y="153"/>
                  </a:cxn>
                  <a:cxn ang="0">
                    <a:pos x="0" y="135"/>
                  </a:cxn>
                  <a:cxn ang="0">
                    <a:pos x="0" y="127"/>
                  </a:cxn>
                  <a:cxn ang="0">
                    <a:pos x="15" y="111"/>
                  </a:cxn>
                  <a:cxn ang="0">
                    <a:pos x="36" y="103"/>
                  </a:cxn>
                  <a:cxn ang="0">
                    <a:pos x="57" y="88"/>
                  </a:cxn>
                  <a:cxn ang="0">
                    <a:pos x="57" y="61"/>
                  </a:cxn>
                </a:cxnLst>
                <a:rect l="0" t="0" r="r" b="b"/>
                <a:pathLst>
                  <a:path w="346" h="375">
                    <a:moveTo>
                      <a:pt x="57" y="61"/>
                    </a:moveTo>
                    <a:lnTo>
                      <a:pt x="47" y="23"/>
                    </a:lnTo>
                    <a:lnTo>
                      <a:pt x="47" y="11"/>
                    </a:lnTo>
                    <a:lnTo>
                      <a:pt x="47" y="0"/>
                    </a:lnTo>
                    <a:lnTo>
                      <a:pt x="57" y="0"/>
                    </a:lnTo>
                    <a:lnTo>
                      <a:pt x="76" y="0"/>
                    </a:lnTo>
                    <a:lnTo>
                      <a:pt x="104" y="18"/>
                    </a:lnTo>
                    <a:lnTo>
                      <a:pt x="128" y="41"/>
                    </a:lnTo>
                    <a:lnTo>
                      <a:pt x="128" y="41"/>
                    </a:lnTo>
                    <a:lnTo>
                      <a:pt x="133" y="42"/>
                    </a:lnTo>
                    <a:lnTo>
                      <a:pt x="144" y="43"/>
                    </a:lnTo>
                    <a:lnTo>
                      <a:pt x="144" y="43"/>
                    </a:lnTo>
                    <a:lnTo>
                      <a:pt x="160" y="43"/>
                    </a:lnTo>
                    <a:lnTo>
                      <a:pt x="160" y="43"/>
                    </a:lnTo>
                    <a:lnTo>
                      <a:pt x="183" y="43"/>
                    </a:lnTo>
                    <a:lnTo>
                      <a:pt x="229" y="61"/>
                    </a:lnTo>
                    <a:lnTo>
                      <a:pt x="255" y="88"/>
                    </a:lnTo>
                    <a:lnTo>
                      <a:pt x="255" y="107"/>
                    </a:lnTo>
                    <a:lnTo>
                      <a:pt x="265" y="149"/>
                    </a:lnTo>
                    <a:lnTo>
                      <a:pt x="278" y="149"/>
                    </a:lnTo>
                    <a:lnTo>
                      <a:pt x="287" y="149"/>
                    </a:lnTo>
                    <a:lnTo>
                      <a:pt x="287" y="174"/>
                    </a:lnTo>
                    <a:lnTo>
                      <a:pt x="301" y="174"/>
                    </a:lnTo>
                    <a:lnTo>
                      <a:pt x="319" y="192"/>
                    </a:lnTo>
                    <a:lnTo>
                      <a:pt x="346" y="192"/>
                    </a:lnTo>
                    <a:lnTo>
                      <a:pt x="319" y="227"/>
                    </a:lnTo>
                    <a:lnTo>
                      <a:pt x="302" y="238"/>
                    </a:lnTo>
                    <a:lnTo>
                      <a:pt x="278" y="275"/>
                    </a:lnTo>
                    <a:lnTo>
                      <a:pt x="250" y="286"/>
                    </a:lnTo>
                    <a:lnTo>
                      <a:pt x="197" y="286"/>
                    </a:lnTo>
                    <a:lnTo>
                      <a:pt x="186" y="302"/>
                    </a:lnTo>
                    <a:lnTo>
                      <a:pt x="150" y="302"/>
                    </a:lnTo>
                    <a:lnTo>
                      <a:pt x="139" y="333"/>
                    </a:lnTo>
                    <a:lnTo>
                      <a:pt x="133" y="354"/>
                    </a:lnTo>
                    <a:lnTo>
                      <a:pt x="123" y="365"/>
                    </a:lnTo>
                    <a:lnTo>
                      <a:pt x="115" y="375"/>
                    </a:lnTo>
                    <a:lnTo>
                      <a:pt x="100" y="375"/>
                    </a:lnTo>
                    <a:lnTo>
                      <a:pt x="87" y="353"/>
                    </a:lnTo>
                    <a:lnTo>
                      <a:pt x="55" y="336"/>
                    </a:lnTo>
                    <a:lnTo>
                      <a:pt x="36" y="321"/>
                    </a:lnTo>
                    <a:lnTo>
                      <a:pt x="36" y="310"/>
                    </a:lnTo>
                    <a:lnTo>
                      <a:pt x="36" y="296"/>
                    </a:lnTo>
                    <a:lnTo>
                      <a:pt x="36" y="279"/>
                    </a:lnTo>
                    <a:lnTo>
                      <a:pt x="36" y="265"/>
                    </a:lnTo>
                    <a:lnTo>
                      <a:pt x="36" y="231"/>
                    </a:lnTo>
                    <a:lnTo>
                      <a:pt x="36" y="221"/>
                    </a:lnTo>
                    <a:lnTo>
                      <a:pt x="36" y="200"/>
                    </a:lnTo>
                    <a:lnTo>
                      <a:pt x="15" y="164"/>
                    </a:lnTo>
                    <a:lnTo>
                      <a:pt x="0" y="153"/>
                    </a:lnTo>
                    <a:lnTo>
                      <a:pt x="0" y="135"/>
                    </a:lnTo>
                    <a:lnTo>
                      <a:pt x="0" y="127"/>
                    </a:lnTo>
                    <a:lnTo>
                      <a:pt x="15" y="111"/>
                    </a:lnTo>
                    <a:lnTo>
                      <a:pt x="36" y="103"/>
                    </a:lnTo>
                    <a:lnTo>
                      <a:pt x="57" y="88"/>
                    </a:lnTo>
                    <a:lnTo>
                      <a:pt x="57" y="61"/>
                    </a:lnTo>
                    <a:close/>
                  </a:path>
                </a:pathLst>
              </a:custGeom>
              <a:grpFill/>
              <a:ln w="6350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 sz="3200"/>
              </a:p>
            </p:txBody>
          </p:sp>
        </p:grpSp>
        <p:sp>
          <p:nvSpPr>
            <p:cNvPr id="93" name="Freeform 92"/>
            <p:cNvSpPr>
              <a:spLocks/>
            </p:cNvSpPr>
            <p:nvPr/>
          </p:nvSpPr>
          <p:spPr bwMode="auto">
            <a:xfrm>
              <a:off x="8342832" y="2788241"/>
              <a:ext cx="795118" cy="411301"/>
            </a:xfrm>
            <a:custGeom>
              <a:avLst/>
              <a:gdLst/>
              <a:ahLst/>
              <a:cxnLst>
                <a:cxn ang="0">
                  <a:pos x="1454" y="736"/>
                </a:cxn>
                <a:cxn ang="0">
                  <a:pos x="1456" y="738"/>
                </a:cxn>
                <a:cxn ang="0">
                  <a:pos x="1456" y="738"/>
                </a:cxn>
                <a:cxn ang="0">
                  <a:pos x="1447" y="718"/>
                </a:cxn>
                <a:cxn ang="0">
                  <a:pos x="1440" y="691"/>
                </a:cxn>
                <a:cxn ang="0">
                  <a:pos x="1440" y="691"/>
                </a:cxn>
                <a:cxn ang="0">
                  <a:pos x="1429" y="687"/>
                </a:cxn>
                <a:cxn ang="0">
                  <a:pos x="1421" y="684"/>
                </a:cxn>
                <a:cxn ang="0">
                  <a:pos x="1414" y="680"/>
                </a:cxn>
                <a:cxn ang="0">
                  <a:pos x="1414" y="680"/>
                </a:cxn>
                <a:cxn ang="0">
                  <a:pos x="1411" y="677"/>
                </a:cxn>
                <a:cxn ang="0">
                  <a:pos x="1406" y="665"/>
                </a:cxn>
                <a:cxn ang="0">
                  <a:pos x="1411" y="655"/>
                </a:cxn>
                <a:cxn ang="0">
                  <a:pos x="1407" y="630"/>
                </a:cxn>
                <a:cxn ang="0">
                  <a:pos x="1395" y="620"/>
                </a:cxn>
                <a:cxn ang="0">
                  <a:pos x="1388" y="608"/>
                </a:cxn>
                <a:cxn ang="0">
                  <a:pos x="1382" y="576"/>
                </a:cxn>
                <a:cxn ang="0">
                  <a:pos x="1382" y="527"/>
                </a:cxn>
                <a:cxn ang="0">
                  <a:pos x="1375" y="518"/>
                </a:cxn>
                <a:cxn ang="0">
                  <a:pos x="1368" y="502"/>
                </a:cxn>
                <a:cxn ang="0">
                  <a:pos x="1371" y="484"/>
                </a:cxn>
                <a:cxn ang="0">
                  <a:pos x="1371" y="439"/>
                </a:cxn>
                <a:cxn ang="0">
                  <a:pos x="1364" y="408"/>
                </a:cxn>
                <a:cxn ang="0">
                  <a:pos x="1352" y="398"/>
                </a:cxn>
                <a:cxn ang="0">
                  <a:pos x="1343" y="398"/>
                </a:cxn>
                <a:cxn ang="0">
                  <a:pos x="1339" y="386"/>
                </a:cxn>
                <a:cxn ang="0">
                  <a:pos x="1335" y="364"/>
                </a:cxn>
                <a:cxn ang="0">
                  <a:pos x="1331" y="347"/>
                </a:cxn>
                <a:cxn ang="0">
                  <a:pos x="1343" y="344"/>
                </a:cxn>
                <a:cxn ang="0">
                  <a:pos x="1343" y="337"/>
                </a:cxn>
                <a:cxn ang="0">
                  <a:pos x="1336" y="332"/>
                </a:cxn>
                <a:cxn ang="0">
                  <a:pos x="1332" y="318"/>
                </a:cxn>
                <a:cxn ang="0">
                  <a:pos x="1325" y="304"/>
                </a:cxn>
                <a:cxn ang="0">
                  <a:pos x="1316" y="283"/>
                </a:cxn>
                <a:cxn ang="0">
                  <a:pos x="1304" y="255"/>
                </a:cxn>
                <a:cxn ang="0">
                  <a:pos x="1292" y="228"/>
                </a:cxn>
                <a:cxn ang="0">
                  <a:pos x="1277" y="186"/>
                </a:cxn>
                <a:cxn ang="0">
                  <a:pos x="1263" y="169"/>
                </a:cxn>
                <a:cxn ang="0">
                  <a:pos x="1260" y="165"/>
                </a:cxn>
                <a:cxn ang="0">
                  <a:pos x="1241" y="149"/>
                </a:cxn>
                <a:cxn ang="0">
                  <a:pos x="1207" y="126"/>
                </a:cxn>
                <a:cxn ang="0">
                  <a:pos x="1185" y="118"/>
                </a:cxn>
                <a:cxn ang="0">
                  <a:pos x="1163" y="108"/>
                </a:cxn>
                <a:cxn ang="0">
                  <a:pos x="1143" y="90"/>
                </a:cxn>
                <a:cxn ang="0">
                  <a:pos x="1109" y="86"/>
                </a:cxn>
                <a:cxn ang="0">
                  <a:pos x="1067" y="89"/>
                </a:cxn>
                <a:cxn ang="0">
                  <a:pos x="1056" y="89"/>
                </a:cxn>
                <a:cxn ang="0">
                  <a:pos x="1039" y="96"/>
                </a:cxn>
                <a:cxn ang="0">
                  <a:pos x="1032" y="104"/>
                </a:cxn>
                <a:cxn ang="0">
                  <a:pos x="1019" y="100"/>
                </a:cxn>
                <a:cxn ang="0">
                  <a:pos x="1002" y="89"/>
                </a:cxn>
                <a:cxn ang="0">
                  <a:pos x="974" y="75"/>
                </a:cxn>
                <a:cxn ang="0">
                  <a:pos x="939" y="57"/>
                </a:cxn>
                <a:cxn ang="0">
                  <a:pos x="46" y="0"/>
                </a:cxn>
                <a:cxn ang="0">
                  <a:pos x="0" y="444"/>
                </a:cxn>
                <a:cxn ang="0">
                  <a:pos x="337" y="476"/>
                </a:cxn>
                <a:cxn ang="0">
                  <a:pos x="321" y="697"/>
                </a:cxn>
                <a:cxn ang="0">
                  <a:pos x="321" y="697"/>
                </a:cxn>
                <a:cxn ang="0">
                  <a:pos x="321" y="697"/>
                </a:cxn>
                <a:cxn ang="0">
                  <a:pos x="1039" y="723"/>
                </a:cxn>
                <a:cxn ang="0">
                  <a:pos x="1039" y="723"/>
                </a:cxn>
                <a:cxn ang="0">
                  <a:pos x="1454" y="736"/>
                </a:cxn>
                <a:cxn ang="0">
                  <a:pos x="1454" y="736"/>
                </a:cxn>
              </a:cxnLst>
              <a:rect l="0" t="0" r="r" b="b"/>
              <a:pathLst>
                <a:path w="1456" h="738">
                  <a:moveTo>
                    <a:pt x="1454" y="736"/>
                  </a:moveTo>
                  <a:lnTo>
                    <a:pt x="1456" y="738"/>
                  </a:lnTo>
                  <a:lnTo>
                    <a:pt x="1456" y="738"/>
                  </a:lnTo>
                  <a:lnTo>
                    <a:pt x="1447" y="718"/>
                  </a:lnTo>
                  <a:lnTo>
                    <a:pt x="1440" y="691"/>
                  </a:lnTo>
                  <a:lnTo>
                    <a:pt x="1440" y="691"/>
                  </a:lnTo>
                  <a:lnTo>
                    <a:pt x="1429" y="687"/>
                  </a:lnTo>
                  <a:lnTo>
                    <a:pt x="1421" y="684"/>
                  </a:lnTo>
                  <a:lnTo>
                    <a:pt x="1414" y="680"/>
                  </a:lnTo>
                  <a:lnTo>
                    <a:pt x="1414" y="680"/>
                  </a:lnTo>
                  <a:lnTo>
                    <a:pt x="1411" y="677"/>
                  </a:lnTo>
                  <a:lnTo>
                    <a:pt x="1406" y="665"/>
                  </a:lnTo>
                  <a:lnTo>
                    <a:pt x="1411" y="655"/>
                  </a:lnTo>
                  <a:lnTo>
                    <a:pt x="1407" y="630"/>
                  </a:lnTo>
                  <a:lnTo>
                    <a:pt x="1395" y="620"/>
                  </a:lnTo>
                  <a:lnTo>
                    <a:pt x="1388" y="608"/>
                  </a:lnTo>
                  <a:lnTo>
                    <a:pt x="1382" y="576"/>
                  </a:lnTo>
                  <a:lnTo>
                    <a:pt x="1382" y="527"/>
                  </a:lnTo>
                  <a:lnTo>
                    <a:pt x="1375" y="518"/>
                  </a:lnTo>
                  <a:lnTo>
                    <a:pt x="1368" y="502"/>
                  </a:lnTo>
                  <a:lnTo>
                    <a:pt x="1371" y="484"/>
                  </a:lnTo>
                  <a:lnTo>
                    <a:pt x="1371" y="439"/>
                  </a:lnTo>
                  <a:lnTo>
                    <a:pt x="1364" y="408"/>
                  </a:lnTo>
                  <a:lnTo>
                    <a:pt x="1352" y="398"/>
                  </a:lnTo>
                  <a:lnTo>
                    <a:pt x="1343" y="398"/>
                  </a:lnTo>
                  <a:lnTo>
                    <a:pt x="1339" y="386"/>
                  </a:lnTo>
                  <a:lnTo>
                    <a:pt x="1335" y="364"/>
                  </a:lnTo>
                  <a:lnTo>
                    <a:pt x="1331" y="347"/>
                  </a:lnTo>
                  <a:lnTo>
                    <a:pt x="1343" y="344"/>
                  </a:lnTo>
                  <a:lnTo>
                    <a:pt x="1343" y="337"/>
                  </a:lnTo>
                  <a:lnTo>
                    <a:pt x="1336" y="332"/>
                  </a:lnTo>
                  <a:lnTo>
                    <a:pt x="1332" y="318"/>
                  </a:lnTo>
                  <a:lnTo>
                    <a:pt x="1325" y="304"/>
                  </a:lnTo>
                  <a:lnTo>
                    <a:pt x="1316" y="283"/>
                  </a:lnTo>
                  <a:lnTo>
                    <a:pt x="1304" y="255"/>
                  </a:lnTo>
                  <a:lnTo>
                    <a:pt x="1292" y="228"/>
                  </a:lnTo>
                  <a:lnTo>
                    <a:pt x="1277" y="186"/>
                  </a:lnTo>
                  <a:lnTo>
                    <a:pt x="1263" y="169"/>
                  </a:lnTo>
                  <a:lnTo>
                    <a:pt x="1260" y="165"/>
                  </a:lnTo>
                  <a:lnTo>
                    <a:pt x="1241" y="149"/>
                  </a:lnTo>
                  <a:lnTo>
                    <a:pt x="1207" y="126"/>
                  </a:lnTo>
                  <a:lnTo>
                    <a:pt x="1185" y="118"/>
                  </a:lnTo>
                  <a:lnTo>
                    <a:pt x="1163" y="108"/>
                  </a:lnTo>
                  <a:lnTo>
                    <a:pt x="1143" y="90"/>
                  </a:lnTo>
                  <a:lnTo>
                    <a:pt x="1109" y="86"/>
                  </a:lnTo>
                  <a:lnTo>
                    <a:pt x="1067" y="89"/>
                  </a:lnTo>
                  <a:lnTo>
                    <a:pt x="1056" y="89"/>
                  </a:lnTo>
                  <a:lnTo>
                    <a:pt x="1039" y="96"/>
                  </a:lnTo>
                  <a:lnTo>
                    <a:pt x="1032" y="104"/>
                  </a:lnTo>
                  <a:lnTo>
                    <a:pt x="1019" y="100"/>
                  </a:lnTo>
                  <a:lnTo>
                    <a:pt x="1002" y="89"/>
                  </a:lnTo>
                  <a:lnTo>
                    <a:pt x="974" y="75"/>
                  </a:lnTo>
                  <a:lnTo>
                    <a:pt x="939" y="57"/>
                  </a:lnTo>
                  <a:lnTo>
                    <a:pt x="46" y="0"/>
                  </a:lnTo>
                  <a:lnTo>
                    <a:pt x="0" y="444"/>
                  </a:lnTo>
                  <a:lnTo>
                    <a:pt x="337" y="476"/>
                  </a:lnTo>
                  <a:lnTo>
                    <a:pt x="321" y="697"/>
                  </a:lnTo>
                  <a:lnTo>
                    <a:pt x="321" y="697"/>
                  </a:lnTo>
                  <a:lnTo>
                    <a:pt x="321" y="697"/>
                  </a:lnTo>
                  <a:lnTo>
                    <a:pt x="1039" y="723"/>
                  </a:lnTo>
                  <a:lnTo>
                    <a:pt x="1039" y="723"/>
                  </a:lnTo>
                  <a:lnTo>
                    <a:pt x="1454" y="736"/>
                  </a:lnTo>
                  <a:lnTo>
                    <a:pt x="1454" y="736"/>
                  </a:ln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94" name="Freeform 93"/>
            <p:cNvSpPr>
              <a:spLocks/>
            </p:cNvSpPr>
            <p:nvPr/>
          </p:nvSpPr>
          <p:spPr bwMode="auto">
            <a:xfrm>
              <a:off x="6826368" y="2651141"/>
              <a:ext cx="629537" cy="973078"/>
            </a:xfrm>
            <a:custGeom>
              <a:avLst/>
              <a:gdLst/>
              <a:ahLst/>
              <a:cxnLst>
                <a:cxn ang="0">
                  <a:pos x="20" y="606"/>
                </a:cxn>
                <a:cxn ang="0">
                  <a:pos x="4" y="613"/>
                </a:cxn>
                <a:cxn ang="0">
                  <a:pos x="0" y="628"/>
                </a:cxn>
                <a:cxn ang="0">
                  <a:pos x="5" y="645"/>
                </a:cxn>
                <a:cxn ang="0">
                  <a:pos x="8" y="660"/>
                </a:cxn>
                <a:cxn ang="0">
                  <a:pos x="15" y="666"/>
                </a:cxn>
                <a:cxn ang="0">
                  <a:pos x="30" y="671"/>
                </a:cxn>
                <a:cxn ang="0">
                  <a:pos x="745" y="1746"/>
                </a:cxn>
                <a:cxn ang="0">
                  <a:pos x="759" y="1728"/>
                </a:cxn>
                <a:cxn ang="0">
                  <a:pos x="763" y="1705"/>
                </a:cxn>
                <a:cxn ang="0">
                  <a:pos x="763" y="1647"/>
                </a:cxn>
                <a:cxn ang="0">
                  <a:pos x="764" y="1580"/>
                </a:cxn>
                <a:cxn ang="0">
                  <a:pos x="763" y="1532"/>
                </a:cxn>
                <a:cxn ang="0">
                  <a:pos x="777" y="1517"/>
                </a:cxn>
                <a:cxn ang="0">
                  <a:pos x="807" y="1508"/>
                </a:cxn>
                <a:cxn ang="0">
                  <a:pos x="818" y="1528"/>
                </a:cxn>
                <a:cxn ang="0">
                  <a:pos x="838" y="1518"/>
                </a:cxn>
                <a:cxn ang="0">
                  <a:pos x="860" y="1536"/>
                </a:cxn>
                <a:cxn ang="0">
                  <a:pos x="872" y="1543"/>
                </a:cxn>
                <a:cxn ang="0">
                  <a:pos x="889" y="1533"/>
                </a:cxn>
                <a:cxn ang="0">
                  <a:pos x="889" y="1533"/>
                </a:cxn>
                <a:cxn ang="0">
                  <a:pos x="899" y="1500"/>
                </a:cxn>
                <a:cxn ang="0">
                  <a:pos x="914" y="1451"/>
                </a:cxn>
                <a:cxn ang="0">
                  <a:pos x="914" y="1451"/>
                </a:cxn>
                <a:cxn ang="0">
                  <a:pos x="928" y="1382"/>
                </a:cxn>
                <a:cxn ang="0">
                  <a:pos x="938" y="1335"/>
                </a:cxn>
                <a:cxn ang="0">
                  <a:pos x="1154" y="229"/>
                </a:cxn>
                <a:cxn ang="0">
                  <a:pos x="1154" y="229"/>
                </a:cxn>
                <a:cxn ang="0">
                  <a:pos x="938" y="181"/>
                </a:cxn>
                <a:cxn ang="0">
                  <a:pos x="761" y="141"/>
                </a:cxn>
                <a:cxn ang="0">
                  <a:pos x="623" y="111"/>
                </a:cxn>
                <a:cxn ang="0">
                  <a:pos x="623" y="111"/>
                </a:cxn>
                <a:cxn ang="0">
                  <a:pos x="510" y="81"/>
                </a:cxn>
                <a:cxn ang="0">
                  <a:pos x="367" y="45"/>
                </a:cxn>
                <a:cxn ang="0">
                  <a:pos x="194" y="0"/>
                </a:cxn>
                <a:cxn ang="0">
                  <a:pos x="36" y="602"/>
                </a:cxn>
                <a:cxn ang="0">
                  <a:pos x="20" y="606"/>
                </a:cxn>
              </a:cxnLst>
              <a:rect l="0" t="0" r="r" b="b"/>
              <a:pathLst>
                <a:path w="1154" h="1746">
                  <a:moveTo>
                    <a:pt x="20" y="606"/>
                  </a:moveTo>
                  <a:lnTo>
                    <a:pt x="4" y="613"/>
                  </a:lnTo>
                  <a:lnTo>
                    <a:pt x="0" y="628"/>
                  </a:lnTo>
                  <a:lnTo>
                    <a:pt x="5" y="645"/>
                  </a:lnTo>
                  <a:lnTo>
                    <a:pt x="8" y="660"/>
                  </a:lnTo>
                  <a:lnTo>
                    <a:pt x="15" y="666"/>
                  </a:lnTo>
                  <a:lnTo>
                    <a:pt x="30" y="671"/>
                  </a:lnTo>
                  <a:lnTo>
                    <a:pt x="745" y="1746"/>
                  </a:lnTo>
                  <a:lnTo>
                    <a:pt x="759" y="1728"/>
                  </a:lnTo>
                  <a:lnTo>
                    <a:pt x="763" y="1705"/>
                  </a:lnTo>
                  <a:lnTo>
                    <a:pt x="763" y="1647"/>
                  </a:lnTo>
                  <a:lnTo>
                    <a:pt x="764" y="1580"/>
                  </a:lnTo>
                  <a:lnTo>
                    <a:pt x="763" y="1532"/>
                  </a:lnTo>
                  <a:lnTo>
                    <a:pt x="777" y="1517"/>
                  </a:lnTo>
                  <a:lnTo>
                    <a:pt x="807" y="1508"/>
                  </a:lnTo>
                  <a:lnTo>
                    <a:pt x="818" y="1528"/>
                  </a:lnTo>
                  <a:lnTo>
                    <a:pt x="838" y="1518"/>
                  </a:lnTo>
                  <a:lnTo>
                    <a:pt x="860" y="1536"/>
                  </a:lnTo>
                  <a:lnTo>
                    <a:pt x="872" y="1543"/>
                  </a:lnTo>
                  <a:lnTo>
                    <a:pt x="889" y="1533"/>
                  </a:lnTo>
                  <a:lnTo>
                    <a:pt x="889" y="1533"/>
                  </a:lnTo>
                  <a:lnTo>
                    <a:pt x="899" y="1500"/>
                  </a:lnTo>
                  <a:lnTo>
                    <a:pt x="914" y="1451"/>
                  </a:lnTo>
                  <a:lnTo>
                    <a:pt x="914" y="1451"/>
                  </a:lnTo>
                  <a:lnTo>
                    <a:pt x="928" y="1382"/>
                  </a:lnTo>
                  <a:lnTo>
                    <a:pt x="938" y="1335"/>
                  </a:lnTo>
                  <a:lnTo>
                    <a:pt x="1154" y="229"/>
                  </a:lnTo>
                  <a:lnTo>
                    <a:pt x="1154" y="229"/>
                  </a:lnTo>
                  <a:lnTo>
                    <a:pt x="938" y="181"/>
                  </a:lnTo>
                  <a:lnTo>
                    <a:pt x="761" y="141"/>
                  </a:lnTo>
                  <a:lnTo>
                    <a:pt x="623" y="111"/>
                  </a:lnTo>
                  <a:lnTo>
                    <a:pt x="623" y="111"/>
                  </a:lnTo>
                  <a:lnTo>
                    <a:pt x="510" y="81"/>
                  </a:lnTo>
                  <a:lnTo>
                    <a:pt x="367" y="45"/>
                  </a:lnTo>
                  <a:lnTo>
                    <a:pt x="194" y="0"/>
                  </a:lnTo>
                  <a:lnTo>
                    <a:pt x="36" y="602"/>
                  </a:lnTo>
                  <a:lnTo>
                    <a:pt x="20" y="606"/>
                  </a:ln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10988856" y="2838400"/>
              <a:ext cx="124596" cy="289248"/>
            </a:xfrm>
            <a:custGeom>
              <a:avLst/>
              <a:gdLst/>
              <a:ahLst/>
              <a:cxnLst>
                <a:cxn ang="0">
                  <a:pos x="198" y="71"/>
                </a:cxn>
                <a:cxn ang="0">
                  <a:pos x="198" y="52"/>
                </a:cxn>
                <a:cxn ang="0">
                  <a:pos x="186" y="36"/>
                </a:cxn>
                <a:cxn ang="0">
                  <a:pos x="115" y="14"/>
                </a:cxn>
                <a:cxn ang="0">
                  <a:pos x="41" y="0"/>
                </a:cxn>
                <a:cxn ang="0">
                  <a:pos x="37" y="14"/>
                </a:cxn>
                <a:cxn ang="0">
                  <a:pos x="32" y="36"/>
                </a:cxn>
                <a:cxn ang="0">
                  <a:pos x="18" y="50"/>
                </a:cxn>
                <a:cxn ang="0">
                  <a:pos x="7" y="77"/>
                </a:cxn>
                <a:cxn ang="0">
                  <a:pos x="9" y="110"/>
                </a:cxn>
                <a:cxn ang="0">
                  <a:pos x="11" y="138"/>
                </a:cxn>
                <a:cxn ang="0">
                  <a:pos x="8" y="167"/>
                </a:cxn>
                <a:cxn ang="0">
                  <a:pos x="26" y="177"/>
                </a:cxn>
                <a:cxn ang="0">
                  <a:pos x="43" y="188"/>
                </a:cxn>
                <a:cxn ang="0">
                  <a:pos x="57" y="211"/>
                </a:cxn>
                <a:cxn ang="0">
                  <a:pos x="79" y="231"/>
                </a:cxn>
                <a:cxn ang="0">
                  <a:pos x="108" y="250"/>
                </a:cxn>
                <a:cxn ang="0">
                  <a:pos x="108" y="260"/>
                </a:cxn>
                <a:cxn ang="0">
                  <a:pos x="93" y="292"/>
                </a:cxn>
                <a:cxn ang="0">
                  <a:pos x="55" y="321"/>
                </a:cxn>
                <a:cxn ang="0">
                  <a:pos x="15" y="351"/>
                </a:cxn>
                <a:cxn ang="0">
                  <a:pos x="5" y="369"/>
                </a:cxn>
                <a:cxn ang="0">
                  <a:pos x="0" y="397"/>
                </a:cxn>
                <a:cxn ang="0">
                  <a:pos x="3" y="414"/>
                </a:cxn>
                <a:cxn ang="0">
                  <a:pos x="14" y="435"/>
                </a:cxn>
                <a:cxn ang="0">
                  <a:pos x="40" y="456"/>
                </a:cxn>
                <a:cxn ang="0">
                  <a:pos x="62" y="465"/>
                </a:cxn>
                <a:cxn ang="0">
                  <a:pos x="83" y="475"/>
                </a:cxn>
                <a:cxn ang="0">
                  <a:pos x="102" y="469"/>
                </a:cxn>
                <a:cxn ang="0">
                  <a:pos x="127" y="475"/>
                </a:cxn>
                <a:cxn ang="0">
                  <a:pos x="136" y="475"/>
                </a:cxn>
                <a:cxn ang="0">
                  <a:pos x="129" y="493"/>
                </a:cxn>
                <a:cxn ang="0">
                  <a:pos x="130" y="512"/>
                </a:cxn>
                <a:cxn ang="0">
                  <a:pos x="136" y="518"/>
                </a:cxn>
                <a:cxn ang="0">
                  <a:pos x="144" y="518"/>
                </a:cxn>
                <a:cxn ang="0">
                  <a:pos x="148" y="482"/>
                </a:cxn>
                <a:cxn ang="0">
                  <a:pos x="152" y="469"/>
                </a:cxn>
                <a:cxn ang="0">
                  <a:pos x="166" y="453"/>
                </a:cxn>
                <a:cxn ang="0">
                  <a:pos x="191" y="426"/>
                </a:cxn>
                <a:cxn ang="0">
                  <a:pos x="200" y="383"/>
                </a:cxn>
                <a:cxn ang="0">
                  <a:pos x="200" y="358"/>
                </a:cxn>
                <a:cxn ang="0">
                  <a:pos x="218" y="338"/>
                </a:cxn>
                <a:cxn ang="0">
                  <a:pos x="222" y="292"/>
                </a:cxn>
                <a:cxn ang="0">
                  <a:pos x="229" y="264"/>
                </a:cxn>
                <a:cxn ang="0">
                  <a:pos x="229" y="221"/>
                </a:cxn>
                <a:cxn ang="0">
                  <a:pos x="229" y="196"/>
                </a:cxn>
                <a:cxn ang="0">
                  <a:pos x="218" y="167"/>
                </a:cxn>
                <a:cxn ang="0">
                  <a:pos x="195" y="161"/>
                </a:cxn>
                <a:cxn ang="0">
                  <a:pos x="184" y="161"/>
                </a:cxn>
                <a:cxn ang="0">
                  <a:pos x="186" y="136"/>
                </a:cxn>
                <a:cxn ang="0">
                  <a:pos x="202" y="110"/>
                </a:cxn>
                <a:cxn ang="0">
                  <a:pos x="211" y="97"/>
                </a:cxn>
                <a:cxn ang="0">
                  <a:pos x="205" y="95"/>
                </a:cxn>
                <a:cxn ang="0">
                  <a:pos x="198" y="71"/>
                </a:cxn>
              </a:cxnLst>
              <a:rect l="0" t="0" r="r" b="b"/>
              <a:pathLst>
                <a:path w="229" h="518">
                  <a:moveTo>
                    <a:pt x="198" y="71"/>
                  </a:moveTo>
                  <a:lnTo>
                    <a:pt x="198" y="52"/>
                  </a:lnTo>
                  <a:lnTo>
                    <a:pt x="186" y="36"/>
                  </a:lnTo>
                  <a:lnTo>
                    <a:pt x="115" y="14"/>
                  </a:lnTo>
                  <a:lnTo>
                    <a:pt x="41" y="0"/>
                  </a:lnTo>
                  <a:lnTo>
                    <a:pt x="37" y="14"/>
                  </a:lnTo>
                  <a:lnTo>
                    <a:pt x="32" y="36"/>
                  </a:lnTo>
                  <a:lnTo>
                    <a:pt x="18" y="50"/>
                  </a:lnTo>
                  <a:lnTo>
                    <a:pt x="7" y="77"/>
                  </a:lnTo>
                  <a:lnTo>
                    <a:pt x="9" y="110"/>
                  </a:lnTo>
                  <a:lnTo>
                    <a:pt x="11" y="138"/>
                  </a:lnTo>
                  <a:lnTo>
                    <a:pt x="8" y="167"/>
                  </a:lnTo>
                  <a:lnTo>
                    <a:pt x="26" y="177"/>
                  </a:lnTo>
                  <a:lnTo>
                    <a:pt x="43" y="188"/>
                  </a:lnTo>
                  <a:lnTo>
                    <a:pt x="57" y="211"/>
                  </a:lnTo>
                  <a:lnTo>
                    <a:pt x="79" y="231"/>
                  </a:lnTo>
                  <a:lnTo>
                    <a:pt x="108" y="250"/>
                  </a:lnTo>
                  <a:lnTo>
                    <a:pt x="108" y="260"/>
                  </a:lnTo>
                  <a:lnTo>
                    <a:pt x="93" y="292"/>
                  </a:lnTo>
                  <a:lnTo>
                    <a:pt x="55" y="321"/>
                  </a:lnTo>
                  <a:lnTo>
                    <a:pt x="15" y="351"/>
                  </a:lnTo>
                  <a:lnTo>
                    <a:pt x="5" y="369"/>
                  </a:lnTo>
                  <a:lnTo>
                    <a:pt x="0" y="397"/>
                  </a:lnTo>
                  <a:lnTo>
                    <a:pt x="3" y="414"/>
                  </a:lnTo>
                  <a:lnTo>
                    <a:pt x="14" y="435"/>
                  </a:lnTo>
                  <a:lnTo>
                    <a:pt x="40" y="456"/>
                  </a:lnTo>
                  <a:lnTo>
                    <a:pt x="62" y="465"/>
                  </a:lnTo>
                  <a:lnTo>
                    <a:pt x="83" y="475"/>
                  </a:lnTo>
                  <a:lnTo>
                    <a:pt x="102" y="469"/>
                  </a:lnTo>
                  <a:lnTo>
                    <a:pt x="127" y="475"/>
                  </a:lnTo>
                  <a:lnTo>
                    <a:pt x="136" y="475"/>
                  </a:lnTo>
                  <a:lnTo>
                    <a:pt x="129" y="493"/>
                  </a:lnTo>
                  <a:lnTo>
                    <a:pt x="130" y="512"/>
                  </a:lnTo>
                  <a:lnTo>
                    <a:pt x="136" y="518"/>
                  </a:lnTo>
                  <a:lnTo>
                    <a:pt x="144" y="518"/>
                  </a:lnTo>
                  <a:lnTo>
                    <a:pt x="148" y="482"/>
                  </a:lnTo>
                  <a:lnTo>
                    <a:pt x="152" y="469"/>
                  </a:lnTo>
                  <a:lnTo>
                    <a:pt x="166" y="453"/>
                  </a:lnTo>
                  <a:lnTo>
                    <a:pt x="191" y="426"/>
                  </a:lnTo>
                  <a:lnTo>
                    <a:pt x="200" y="383"/>
                  </a:lnTo>
                  <a:lnTo>
                    <a:pt x="200" y="358"/>
                  </a:lnTo>
                  <a:lnTo>
                    <a:pt x="218" y="338"/>
                  </a:lnTo>
                  <a:lnTo>
                    <a:pt x="222" y="292"/>
                  </a:lnTo>
                  <a:lnTo>
                    <a:pt x="229" y="264"/>
                  </a:lnTo>
                  <a:lnTo>
                    <a:pt x="229" y="221"/>
                  </a:lnTo>
                  <a:lnTo>
                    <a:pt x="229" y="196"/>
                  </a:lnTo>
                  <a:lnTo>
                    <a:pt x="218" y="167"/>
                  </a:lnTo>
                  <a:lnTo>
                    <a:pt x="195" y="161"/>
                  </a:lnTo>
                  <a:lnTo>
                    <a:pt x="184" y="161"/>
                  </a:lnTo>
                  <a:lnTo>
                    <a:pt x="186" y="136"/>
                  </a:lnTo>
                  <a:lnTo>
                    <a:pt x="202" y="110"/>
                  </a:lnTo>
                  <a:lnTo>
                    <a:pt x="211" y="97"/>
                  </a:lnTo>
                  <a:lnTo>
                    <a:pt x="205" y="95"/>
                  </a:lnTo>
                  <a:lnTo>
                    <a:pt x="198" y="71"/>
                  </a:ln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96" name="Freeform 95"/>
            <p:cNvSpPr>
              <a:spLocks/>
            </p:cNvSpPr>
            <p:nvPr/>
          </p:nvSpPr>
          <p:spPr bwMode="auto">
            <a:xfrm>
              <a:off x="9208446" y="3634250"/>
              <a:ext cx="488547" cy="449755"/>
            </a:xfrm>
            <a:custGeom>
              <a:avLst/>
              <a:gdLst/>
              <a:ahLst/>
              <a:cxnLst>
                <a:cxn ang="0">
                  <a:pos x="34" y="678"/>
                </a:cxn>
                <a:cxn ang="0">
                  <a:pos x="19" y="665"/>
                </a:cxn>
                <a:cxn ang="0">
                  <a:pos x="37" y="679"/>
                </a:cxn>
                <a:cxn ang="0">
                  <a:pos x="51" y="685"/>
                </a:cxn>
                <a:cxn ang="0">
                  <a:pos x="64" y="676"/>
                </a:cxn>
                <a:cxn ang="0">
                  <a:pos x="120" y="682"/>
                </a:cxn>
                <a:cxn ang="0">
                  <a:pos x="120" y="807"/>
                </a:cxn>
                <a:cxn ang="0">
                  <a:pos x="639" y="793"/>
                </a:cxn>
                <a:cxn ang="0">
                  <a:pos x="641" y="794"/>
                </a:cxn>
                <a:cxn ang="0">
                  <a:pos x="653" y="765"/>
                </a:cxn>
                <a:cxn ang="0">
                  <a:pos x="658" y="749"/>
                </a:cxn>
                <a:cxn ang="0">
                  <a:pos x="649" y="733"/>
                </a:cxn>
                <a:cxn ang="0">
                  <a:pos x="651" y="701"/>
                </a:cxn>
                <a:cxn ang="0">
                  <a:pos x="653" y="687"/>
                </a:cxn>
                <a:cxn ang="0">
                  <a:pos x="644" y="672"/>
                </a:cxn>
                <a:cxn ang="0">
                  <a:pos x="635" y="667"/>
                </a:cxn>
                <a:cxn ang="0">
                  <a:pos x="635" y="653"/>
                </a:cxn>
                <a:cxn ang="0">
                  <a:pos x="642" y="646"/>
                </a:cxn>
                <a:cxn ang="0">
                  <a:pos x="639" y="638"/>
                </a:cxn>
                <a:cxn ang="0">
                  <a:pos x="645" y="619"/>
                </a:cxn>
                <a:cxn ang="0">
                  <a:pos x="663" y="603"/>
                </a:cxn>
                <a:cxn ang="0">
                  <a:pos x="669" y="603"/>
                </a:cxn>
                <a:cxn ang="0">
                  <a:pos x="667" y="586"/>
                </a:cxn>
                <a:cxn ang="0">
                  <a:pos x="673" y="565"/>
                </a:cxn>
                <a:cxn ang="0">
                  <a:pos x="683" y="551"/>
                </a:cxn>
                <a:cxn ang="0">
                  <a:pos x="677" y="546"/>
                </a:cxn>
                <a:cxn ang="0">
                  <a:pos x="680" y="522"/>
                </a:cxn>
                <a:cxn ang="0">
                  <a:pos x="699" y="506"/>
                </a:cxn>
                <a:cxn ang="0">
                  <a:pos x="727" y="472"/>
                </a:cxn>
                <a:cxn ang="0">
                  <a:pos x="742" y="449"/>
                </a:cxn>
                <a:cxn ang="0">
                  <a:pos x="739" y="427"/>
                </a:cxn>
                <a:cxn ang="0">
                  <a:pos x="749" y="396"/>
                </a:cxn>
                <a:cxn ang="0">
                  <a:pos x="760" y="396"/>
                </a:cxn>
                <a:cxn ang="0">
                  <a:pos x="767" y="386"/>
                </a:cxn>
                <a:cxn ang="0">
                  <a:pos x="773" y="370"/>
                </a:cxn>
                <a:cxn ang="0">
                  <a:pos x="789" y="359"/>
                </a:cxn>
                <a:cxn ang="0">
                  <a:pos x="803" y="346"/>
                </a:cxn>
                <a:cxn ang="0">
                  <a:pos x="800" y="331"/>
                </a:cxn>
                <a:cxn ang="0">
                  <a:pos x="809" y="320"/>
                </a:cxn>
                <a:cxn ang="0">
                  <a:pos x="823" y="296"/>
                </a:cxn>
                <a:cxn ang="0">
                  <a:pos x="821" y="263"/>
                </a:cxn>
                <a:cxn ang="0">
                  <a:pos x="823" y="236"/>
                </a:cxn>
                <a:cxn ang="0">
                  <a:pos x="838" y="214"/>
                </a:cxn>
                <a:cxn ang="0">
                  <a:pos x="857" y="200"/>
                </a:cxn>
                <a:cxn ang="0">
                  <a:pos x="859" y="193"/>
                </a:cxn>
                <a:cxn ang="0">
                  <a:pos x="862" y="182"/>
                </a:cxn>
                <a:cxn ang="0">
                  <a:pos x="863" y="159"/>
                </a:cxn>
                <a:cxn ang="0">
                  <a:pos x="874" y="155"/>
                </a:cxn>
                <a:cxn ang="0">
                  <a:pos x="887" y="139"/>
                </a:cxn>
                <a:cxn ang="0">
                  <a:pos x="891" y="132"/>
                </a:cxn>
                <a:cxn ang="0">
                  <a:pos x="895" y="123"/>
                </a:cxn>
                <a:cxn ang="0">
                  <a:pos x="895" y="103"/>
                </a:cxn>
                <a:cxn ang="0">
                  <a:pos x="759" y="113"/>
                </a:cxn>
                <a:cxn ang="0">
                  <a:pos x="812" y="32"/>
                </a:cxn>
                <a:cxn ang="0">
                  <a:pos x="806" y="0"/>
                </a:cxn>
                <a:cxn ang="0">
                  <a:pos x="0" y="20"/>
                </a:cxn>
                <a:cxn ang="0">
                  <a:pos x="39" y="257"/>
                </a:cxn>
                <a:cxn ang="0">
                  <a:pos x="34" y="678"/>
                </a:cxn>
              </a:cxnLst>
              <a:rect l="0" t="0" r="r" b="b"/>
              <a:pathLst>
                <a:path w="895" h="807">
                  <a:moveTo>
                    <a:pt x="34" y="678"/>
                  </a:moveTo>
                  <a:lnTo>
                    <a:pt x="19" y="665"/>
                  </a:lnTo>
                  <a:lnTo>
                    <a:pt x="37" y="679"/>
                  </a:lnTo>
                  <a:lnTo>
                    <a:pt x="51" y="685"/>
                  </a:lnTo>
                  <a:lnTo>
                    <a:pt x="64" y="676"/>
                  </a:lnTo>
                  <a:lnTo>
                    <a:pt x="120" y="682"/>
                  </a:lnTo>
                  <a:lnTo>
                    <a:pt x="120" y="807"/>
                  </a:lnTo>
                  <a:lnTo>
                    <a:pt x="639" y="793"/>
                  </a:lnTo>
                  <a:lnTo>
                    <a:pt x="641" y="794"/>
                  </a:lnTo>
                  <a:lnTo>
                    <a:pt x="653" y="765"/>
                  </a:lnTo>
                  <a:lnTo>
                    <a:pt x="658" y="749"/>
                  </a:lnTo>
                  <a:lnTo>
                    <a:pt x="649" y="733"/>
                  </a:lnTo>
                  <a:lnTo>
                    <a:pt x="651" y="701"/>
                  </a:lnTo>
                  <a:lnTo>
                    <a:pt x="653" y="687"/>
                  </a:lnTo>
                  <a:lnTo>
                    <a:pt x="644" y="672"/>
                  </a:lnTo>
                  <a:lnTo>
                    <a:pt x="635" y="667"/>
                  </a:lnTo>
                  <a:lnTo>
                    <a:pt x="635" y="653"/>
                  </a:lnTo>
                  <a:lnTo>
                    <a:pt x="642" y="646"/>
                  </a:lnTo>
                  <a:lnTo>
                    <a:pt x="639" y="638"/>
                  </a:lnTo>
                  <a:lnTo>
                    <a:pt x="645" y="619"/>
                  </a:lnTo>
                  <a:lnTo>
                    <a:pt x="663" y="603"/>
                  </a:lnTo>
                  <a:lnTo>
                    <a:pt x="669" y="603"/>
                  </a:lnTo>
                  <a:lnTo>
                    <a:pt x="667" y="586"/>
                  </a:lnTo>
                  <a:lnTo>
                    <a:pt x="673" y="565"/>
                  </a:lnTo>
                  <a:lnTo>
                    <a:pt x="683" y="551"/>
                  </a:lnTo>
                  <a:lnTo>
                    <a:pt x="677" y="546"/>
                  </a:lnTo>
                  <a:lnTo>
                    <a:pt x="680" y="522"/>
                  </a:lnTo>
                  <a:lnTo>
                    <a:pt x="699" y="506"/>
                  </a:lnTo>
                  <a:lnTo>
                    <a:pt x="727" y="472"/>
                  </a:lnTo>
                  <a:lnTo>
                    <a:pt x="742" y="449"/>
                  </a:lnTo>
                  <a:lnTo>
                    <a:pt x="739" y="427"/>
                  </a:lnTo>
                  <a:lnTo>
                    <a:pt x="749" y="396"/>
                  </a:lnTo>
                  <a:lnTo>
                    <a:pt x="760" y="396"/>
                  </a:lnTo>
                  <a:lnTo>
                    <a:pt x="767" y="386"/>
                  </a:lnTo>
                  <a:lnTo>
                    <a:pt x="773" y="370"/>
                  </a:lnTo>
                  <a:lnTo>
                    <a:pt x="789" y="359"/>
                  </a:lnTo>
                  <a:lnTo>
                    <a:pt x="803" y="346"/>
                  </a:lnTo>
                  <a:lnTo>
                    <a:pt x="800" y="331"/>
                  </a:lnTo>
                  <a:lnTo>
                    <a:pt x="809" y="320"/>
                  </a:lnTo>
                  <a:lnTo>
                    <a:pt x="823" y="296"/>
                  </a:lnTo>
                  <a:lnTo>
                    <a:pt x="821" y="263"/>
                  </a:lnTo>
                  <a:lnTo>
                    <a:pt x="823" y="236"/>
                  </a:lnTo>
                  <a:lnTo>
                    <a:pt x="838" y="214"/>
                  </a:lnTo>
                  <a:lnTo>
                    <a:pt x="857" y="200"/>
                  </a:lnTo>
                  <a:lnTo>
                    <a:pt x="859" y="193"/>
                  </a:lnTo>
                  <a:lnTo>
                    <a:pt x="862" y="182"/>
                  </a:lnTo>
                  <a:lnTo>
                    <a:pt x="863" y="159"/>
                  </a:lnTo>
                  <a:lnTo>
                    <a:pt x="874" y="155"/>
                  </a:lnTo>
                  <a:lnTo>
                    <a:pt x="887" y="139"/>
                  </a:lnTo>
                  <a:lnTo>
                    <a:pt x="891" y="132"/>
                  </a:lnTo>
                  <a:lnTo>
                    <a:pt x="895" y="123"/>
                  </a:lnTo>
                  <a:lnTo>
                    <a:pt x="895" y="103"/>
                  </a:lnTo>
                  <a:lnTo>
                    <a:pt x="759" y="113"/>
                  </a:lnTo>
                  <a:lnTo>
                    <a:pt x="812" y="32"/>
                  </a:lnTo>
                  <a:lnTo>
                    <a:pt x="806" y="0"/>
                  </a:lnTo>
                  <a:lnTo>
                    <a:pt x="0" y="20"/>
                  </a:lnTo>
                  <a:lnTo>
                    <a:pt x="39" y="257"/>
                  </a:lnTo>
                  <a:lnTo>
                    <a:pt x="34" y="678"/>
                  </a:ln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97" name="Freeform 96"/>
            <p:cNvSpPr>
              <a:spLocks/>
            </p:cNvSpPr>
            <p:nvPr/>
          </p:nvSpPr>
          <p:spPr bwMode="auto">
            <a:xfrm>
              <a:off x="10347842" y="3711160"/>
              <a:ext cx="481989" cy="382877"/>
            </a:xfrm>
            <a:custGeom>
              <a:avLst/>
              <a:gdLst/>
              <a:ahLst/>
              <a:cxnLst>
                <a:cxn ang="0">
                  <a:pos x="435" y="20"/>
                </a:cxn>
                <a:cxn ang="0">
                  <a:pos x="369" y="0"/>
                </a:cxn>
                <a:cxn ang="0">
                  <a:pos x="313" y="20"/>
                </a:cxn>
                <a:cxn ang="0">
                  <a:pos x="269" y="28"/>
                </a:cxn>
                <a:cxn ang="0">
                  <a:pos x="180" y="20"/>
                </a:cxn>
                <a:cxn ang="0">
                  <a:pos x="123" y="34"/>
                </a:cxn>
                <a:cxn ang="0">
                  <a:pos x="54" y="85"/>
                </a:cxn>
                <a:cxn ang="0">
                  <a:pos x="49" y="102"/>
                </a:cxn>
                <a:cxn ang="0">
                  <a:pos x="23" y="124"/>
                </a:cxn>
                <a:cxn ang="0">
                  <a:pos x="0" y="148"/>
                </a:cxn>
                <a:cxn ang="0">
                  <a:pos x="19" y="174"/>
                </a:cxn>
                <a:cxn ang="0">
                  <a:pos x="90" y="211"/>
                </a:cxn>
                <a:cxn ang="0">
                  <a:pos x="111" y="248"/>
                </a:cxn>
                <a:cxn ang="0">
                  <a:pos x="156" y="299"/>
                </a:cxn>
                <a:cxn ang="0">
                  <a:pos x="255" y="377"/>
                </a:cxn>
                <a:cxn ang="0">
                  <a:pos x="309" y="445"/>
                </a:cxn>
                <a:cxn ang="0">
                  <a:pos x="355" y="475"/>
                </a:cxn>
                <a:cxn ang="0">
                  <a:pos x="381" y="499"/>
                </a:cxn>
                <a:cxn ang="0">
                  <a:pos x="405" y="531"/>
                </a:cxn>
                <a:cxn ang="0">
                  <a:pos x="413" y="556"/>
                </a:cxn>
                <a:cxn ang="0">
                  <a:pos x="423" y="575"/>
                </a:cxn>
                <a:cxn ang="0">
                  <a:pos x="439" y="585"/>
                </a:cxn>
                <a:cxn ang="0">
                  <a:pos x="453" y="599"/>
                </a:cxn>
                <a:cxn ang="0">
                  <a:pos x="463" y="618"/>
                </a:cxn>
                <a:cxn ang="0">
                  <a:pos x="477" y="644"/>
                </a:cxn>
                <a:cxn ang="0">
                  <a:pos x="482" y="674"/>
                </a:cxn>
                <a:cxn ang="0">
                  <a:pos x="505" y="688"/>
                </a:cxn>
                <a:cxn ang="0">
                  <a:pos x="512" y="654"/>
                </a:cxn>
                <a:cxn ang="0">
                  <a:pos x="541" y="654"/>
                </a:cxn>
                <a:cxn ang="0">
                  <a:pos x="545" y="651"/>
                </a:cxn>
                <a:cxn ang="0">
                  <a:pos x="550" y="646"/>
                </a:cxn>
                <a:cxn ang="0">
                  <a:pos x="548" y="642"/>
                </a:cxn>
                <a:cxn ang="0">
                  <a:pos x="541" y="640"/>
                </a:cxn>
                <a:cxn ang="0">
                  <a:pos x="520" y="633"/>
                </a:cxn>
                <a:cxn ang="0">
                  <a:pos x="517" y="632"/>
                </a:cxn>
                <a:cxn ang="0">
                  <a:pos x="512" y="626"/>
                </a:cxn>
                <a:cxn ang="0">
                  <a:pos x="516" y="600"/>
                </a:cxn>
                <a:cxn ang="0">
                  <a:pos x="542" y="619"/>
                </a:cxn>
                <a:cxn ang="0">
                  <a:pos x="574" y="622"/>
                </a:cxn>
                <a:cxn ang="0">
                  <a:pos x="577" y="590"/>
                </a:cxn>
                <a:cxn ang="0">
                  <a:pos x="585" y="575"/>
                </a:cxn>
                <a:cxn ang="0">
                  <a:pos x="627" y="561"/>
                </a:cxn>
                <a:cxn ang="0">
                  <a:pos x="618" y="549"/>
                </a:cxn>
                <a:cxn ang="0">
                  <a:pos x="602" y="543"/>
                </a:cxn>
                <a:cxn ang="0">
                  <a:pos x="614" y="533"/>
                </a:cxn>
                <a:cxn ang="0">
                  <a:pos x="632" y="543"/>
                </a:cxn>
                <a:cxn ang="0">
                  <a:pos x="660" y="533"/>
                </a:cxn>
                <a:cxn ang="0">
                  <a:pos x="670" y="499"/>
                </a:cxn>
                <a:cxn ang="0">
                  <a:pos x="655" y="483"/>
                </a:cxn>
                <a:cxn ang="0">
                  <a:pos x="685" y="489"/>
                </a:cxn>
                <a:cxn ang="0">
                  <a:pos x="704" y="468"/>
                </a:cxn>
                <a:cxn ang="0">
                  <a:pos x="742" y="422"/>
                </a:cxn>
                <a:cxn ang="0">
                  <a:pos x="778" y="390"/>
                </a:cxn>
                <a:cxn ang="0">
                  <a:pos x="777" y="367"/>
                </a:cxn>
                <a:cxn ang="0">
                  <a:pos x="775" y="347"/>
                </a:cxn>
                <a:cxn ang="0">
                  <a:pos x="786" y="336"/>
                </a:cxn>
                <a:cxn ang="0">
                  <a:pos x="806" y="306"/>
                </a:cxn>
                <a:cxn ang="0">
                  <a:pos x="822" y="263"/>
                </a:cxn>
                <a:cxn ang="0">
                  <a:pos x="836" y="242"/>
                </a:cxn>
                <a:cxn ang="0">
                  <a:pos x="881" y="203"/>
                </a:cxn>
                <a:cxn ang="0">
                  <a:pos x="457" y="64"/>
                </a:cxn>
              </a:cxnLst>
              <a:rect l="0" t="0" r="r" b="b"/>
              <a:pathLst>
                <a:path w="881" h="688">
                  <a:moveTo>
                    <a:pt x="457" y="64"/>
                  </a:moveTo>
                  <a:lnTo>
                    <a:pt x="435" y="20"/>
                  </a:lnTo>
                  <a:lnTo>
                    <a:pt x="407" y="6"/>
                  </a:lnTo>
                  <a:lnTo>
                    <a:pt x="369" y="0"/>
                  </a:lnTo>
                  <a:lnTo>
                    <a:pt x="335" y="6"/>
                  </a:lnTo>
                  <a:lnTo>
                    <a:pt x="313" y="20"/>
                  </a:lnTo>
                  <a:lnTo>
                    <a:pt x="296" y="25"/>
                  </a:lnTo>
                  <a:lnTo>
                    <a:pt x="269" y="28"/>
                  </a:lnTo>
                  <a:lnTo>
                    <a:pt x="216" y="20"/>
                  </a:lnTo>
                  <a:lnTo>
                    <a:pt x="180" y="20"/>
                  </a:lnTo>
                  <a:lnTo>
                    <a:pt x="142" y="25"/>
                  </a:lnTo>
                  <a:lnTo>
                    <a:pt x="123" y="34"/>
                  </a:lnTo>
                  <a:lnTo>
                    <a:pt x="56" y="85"/>
                  </a:lnTo>
                  <a:lnTo>
                    <a:pt x="54" y="85"/>
                  </a:lnTo>
                  <a:lnTo>
                    <a:pt x="52" y="93"/>
                  </a:lnTo>
                  <a:lnTo>
                    <a:pt x="49" y="102"/>
                  </a:lnTo>
                  <a:lnTo>
                    <a:pt x="40" y="109"/>
                  </a:lnTo>
                  <a:lnTo>
                    <a:pt x="23" y="124"/>
                  </a:lnTo>
                  <a:lnTo>
                    <a:pt x="0" y="136"/>
                  </a:lnTo>
                  <a:lnTo>
                    <a:pt x="0" y="148"/>
                  </a:lnTo>
                  <a:lnTo>
                    <a:pt x="8" y="160"/>
                  </a:lnTo>
                  <a:lnTo>
                    <a:pt x="19" y="174"/>
                  </a:lnTo>
                  <a:lnTo>
                    <a:pt x="73" y="196"/>
                  </a:lnTo>
                  <a:lnTo>
                    <a:pt x="90" y="211"/>
                  </a:lnTo>
                  <a:lnTo>
                    <a:pt x="101" y="227"/>
                  </a:lnTo>
                  <a:lnTo>
                    <a:pt x="111" y="248"/>
                  </a:lnTo>
                  <a:lnTo>
                    <a:pt x="134" y="271"/>
                  </a:lnTo>
                  <a:lnTo>
                    <a:pt x="156" y="299"/>
                  </a:lnTo>
                  <a:lnTo>
                    <a:pt x="234" y="357"/>
                  </a:lnTo>
                  <a:lnTo>
                    <a:pt x="255" y="377"/>
                  </a:lnTo>
                  <a:lnTo>
                    <a:pt x="283" y="413"/>
                  </a:lnTo>
                  <a:lnTo>
                    <a:pt x="309" y="445"/>
                  </a:lnTo>
                  <a:lnTo>
                    <a:pt x="338" y="461"/>
                  </a:lnTo>
                  <a:lnTo>
                    <a:pt x="355" y="475"/>
                  </a:lnTo>
                  <a:lnTo>
                    <a:pt x="369" y="488"/>
                  </a:lnTo>
                  <a:lnTo>
                    <a:pt x="381" y="499"/>
                  </a:lnTo>
                  <a:lnTo>
                    <a:pt x="388" y="508"/>
                  </a:lnTo>
                  <a:lnTo>
                    <a:pt x="405" y="531"/>
                  </a:lnTo>
                  <a:lnTo>
                    <a:pt x="413" y="545"/>
                  </a:lnTo>
                  <a:lnTo>
                    <a:pt x="413" y="556"/>
                  </a:lnTo>
                  <a:lnTo>
                    <a:pt x="419" y="570"/>
                  </a:lnTo>
                  <a:lnTo>
                    <a:pt x="423" y="575"/>
                  </a:lnTo>
                  <a:lnTo>
                    <a:pt x="430" y="575"/>
                  </a:lnTo>
                  <a:lnTo>
                    <a:pt x="439" y="585"/>
                  </a:lnTo>
                  <a:lnTo>
                    <a:pt x="453" y="593"/>
                  </a:lnTo>
                  <a:lnTo>
                    <a:pt x="453" y="599"/>
                  </a:lnTo>
                  <a:lnTo>
                    <a:pt x="453" y="607"/>
                  </a:lnTo>
                  <a:lnTo>
                    <a:pt x="463" y="618"/>
                  </a:lnTo>
                  <a:lnTo>
                    <a:pt x="477" y="636"/>
                  </a:lnTo>
                  <a:lnTo>
                    <a:pt x="477" y="644"/>
                  </a:lnTo>
                  <a:lnTo>
                    <a:pt x="477" y="663"/>
                  </a:lnTo>
                  <a:lnTo>
                    <a:pt x="482" y="674"/>
                  </a:lnTo>
                  <a:lnTo>
                    <a:pt x="495" y="681"/>
                  </a:lnTo>
                  <a:lnTo>
                    <a:pt x="505" y="688"/>
                  </a:lnTo>
                  <a:lnTo>
                    <a:pt x="505" y="660"/>
                  </a:lnTo>
                  <a:lnTo>
                    <a:pt x="512" y="654"/>
                  </a:lnTo>
                  <a:lnTo>
                    <a:pt x="534" y="654"/>
                  </a:lnTo>
                  <a:lnTo>
                    <a:pt x="541" y="654"/>
                  </a:lnTo>
                  <a:lnTo>
                    <a:pt x="541" y="654"/>
                  </a:lnTo>
                  <a:lnTo>
                    <a:pt x="545" y="651"/>
                  </a:lnTo>
                  <a:lnTo>
                    <a:pt x="550" y="646"/>
                  </a:lnTo>
                  <a:lnTo>
                    <a:pt x="550" y="646"/>
                  </a:lnTo>
                  <a:lnTo>
                    <a:pt x="550" y="644"/>
                  </a:lnTo>
                  <a:lnTo>
                    <a:pt x="548" y="642"/>
                  </a:lnTo>
                  <a:lnTo>
                    <a:pt x="545" y="640"/>
                  </a:lnTo>
                  <a:lnTo>
                    <a:pt x="541" y="640"/>
                  </a:lnTo>
                  <a:lnTo>
                    <a:pt x="541" y="640"/>
                  </a:lnTo>
                  <a:lnTo>
                    <a:pt x="520" y="633"/>
                  </a:lnTo>
                  <a:lnTo>
                    <a:pt x="520" y="633"/>
                  </a:lnTo>
                  <a:lnTo>
                    <a:pt x="517" y="632"/>
                  </a:lnTo>
                  <a:lnTo>
                    <a:pt x="514" y="629"/>
                  </a:lnTo>
                  <a:lnTo>
                    <a:pt x="512" y="626"/>
                  </a:lnTo>
                  <a:lnTo>
                    <a:pt x="512" y="621"/>
                  </a:lnTo>
                  <a:lnTo>
                    <a:pt x="516" y="600"/>
                  </a:lnTo>
                  <a:lnTo>
                    <a:pt x="535" y="617"/>
                  </a:lnTo>
                  <a:lnTo>
                    <a:pt x="542" y="619"/>
                  </a:lnTo>
                  <a:lnTo>
                    <a:pt x="556" y="631"/>
                  </a:lnTo>
                  <a:lnTo>
                    <a:pt x="574" y="622"/>
                  </a:lnTo>
                  <a:lnTo>
                    <a:pt x="577" y="597"/>
                  </a:lnTo>
                  <a:lnTo>
                    <a:pt x="577" y="590"/>
                  </a:lnTo>
                  <a:lnTo>
                    <a:pt x="574" y="575"/>
                  </a:lnTo>
                  <a:lnTo>
                    <a:pt x="585" y="575"/>
                  </a:lnTo>
                  <a:lnTo>
                    <a:pt x="607" y="575"/>
                  </a:lnTo>
                  <a:lnTo>
                    <a:pt x="627" y="561"/>
                  </a:lnTo>
                  <a:lnTo>
                    <a:pt x="627" y="554"/>
                  </a:lnTo>
                  <a:lnTo>
                    <a:pt x="618" y="549"/>
                  </a:lnTo>
                  <a:lnTo>
                    <a:pt x="607" y="549"/>
                  </a:lnTo>
                  <a:lnTo>
                    <a:pt x="602" y="543"/>
                  </a:lnTo>
                  <a:lnTo>
                    <a:pt x="602" y="538"/>
                  </a:lnTo>
                  <a:lnTo>
                    <a:pt x="614" y="533"/>
                  </a:lnTo>
                  <a:lnTo>
                    <a:pt x="621" y="538"/>
                  </a:lnTo>
                  <a:lnTo>
                    <a:pt x="632" y="543"/>
                  </a:lnTo>
                  <a:lnTo>
                    <a:pt x="643" y="543"/>
                  </a:lnTo>
                  <a:lnTo>
                    <a:pt x="660" y="533"/>
                  </a:lnTo>
                  <a:lnTo>
                    <a:pt x="677" y="511"/>
                  </a:lnTo>
                  <a:lnTo>
                    <a:pt x="670" y="499"/>
                  </a:lnTo>
                  <a:lnTo>
                    <a:pt x="659" y="489"/>
                  </a:lnTo>
                  <a:lnTo>
                    <a:pt x="655" y="483"/>
                  </a:lnTo>
                  <a:lnTo>
                    <a:pt x="664" y="479"/>
                  </a:lnTo>
                  <a:lnTo>
                    <a:pt x="685" y="489"/>
                  </a:lnTo>
                  <a:lnTo>
                    <a:pt x="696" y="482"/>
                  </a:lnTo>
                  <a:lnTo>
                    <a:pt x="704" y="468"/>
                  </a:lnTo>
                  <a:lnTo>
                    <a:pt x="721" y="434"/>
                  </a:lnTo>
                  <a:lnTo>
                    <a:pt x="742" y="422"/>
                  </a:lnTo>
                  <a:lnTo>
                    <a:pt x="761" y="413"/>
                  </a:lnTo>
                  <a:lnTo>
                    <a:pt x="778" y="390"/>
                  </a:lnTo>
                  <a:lnTo>
                    <a:pt x="785" y="378"/>
                  </a:lnTo>
                  <a:lnTo>
                    <a:pt x="777" y="367"/>
                  </a:lnTo>
                  <a:lnTo>
                    <a:pt x="770" y="352"/>
                  </a:lnTo>
                  <a:lnTo>
                    <a:pt x="775" y="347"/>
                  </a:lnTo>
                  <a:lnTo>
                    <a:pt x="786" y="352"/>
                  </a:lnTo>
                  <a:lnTo>
                    <a:pt x="786" y="336"/>
                  </a:lnTo>
                  <a:lnTo>
                    <a:pt x="792" y="325"/>
                  </a:lnTo>
                  <a:lnTo>
                    <a:pt x="806" y="306"/>
                  </a:lnTo>
                  <a:lnTo>
                    <a:pt x="813" y="278"/>
                  </a:lnTo>
                  <a:lnTo>
                    <a:pt x="822" y="263"/>
                  </a:lnTo>
                  <a:lnTo>
                    <a:pt x="831" y="252"/>
                  </a:lnTo>
                  <a:lnTo>
                    <a:pt x="836" y="242"/>
                  </a:lnTo>
                  <a:lnTo>
                    <a:pt x="868" y="216"/>
                  </a:lnTo>
                  <a:lnTo>
                    <a:pt x="881" y="203"/>
                  </a:lnTo>
                  <a:lnTo>
                    <a:pt x="641" y="28"/>
                  </a:lnTo>
                  <a:lnTo>
                    <a:pt x="457" y="64"/>
                  </a:ln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98" name="Freeform 97"/>
            <p:cNvSpPr>
              <a:spLocks/>
            </p:cNvSpPr>
            <p:nvPr/>
          </p:nvSpPr>
          <p:spPr bwMode="auto">
            <a:xfrm>
              <a:off x="10105208" y="2848431"/>
              <a:ext cx="404936" cy="478179"/>
            </a:xfrm>
            <a:custGeom>
              <a:avLst/>
              <a:gdLst/>
              <a:ahLst/>
              <a:cxnLst>
                <a:cxn ang="0">
                  <a:pos x="623" y="43"/>
                </a:cxn>
                <a:cxn ang="0">
                  <a:pos x="554" y="93"/>
                </a:cxn>
                <a:cxn ang="0">
                  <a:pos x="512" y="125"/>
                </a:cxn>
                <a:cxn ang="0">
                  <a:pos x="482" y="144"/>
                </a:cxn>
                <a:cxn ang="0">
                  <a:pos x="451" y="144"/>
                </a:cxn>
                <a:cxn ang="0">
                  <a:pos x="402" y="178"/>
                </a:cxn>
                <a:cxn ang="0">
                  <a:pos x="376" y="178"/>
                </a:cxn>
                <a:cxn ang="0">
                  <a:pos x="353" y="168"/>
                </a:cxn>
                <a:cxn ang="0">
                  <a:pos x="326" y="158"/>
                </a:cxn>
                <a:cxn ang="0">
                  <a:pos x="297" y="147"/>
                </a:cxn>
                <a:cxn ang="0">
                  <a:pos x="253" y="129"/>
                </a:cxn>
                <a:cxn ang="0">
                  <a:pos x="0" y="157"/>
                </a:cxn>
                <a:cxn ang="0">
                  <a:pos x="87" y="745"/>
                </a:cxn>
                <a:cxn ang="0">
                  <a:pos x="118" y="729"/>
                </a:cxn>
                <a:cxn ang="0">
                  <a:pos x="165" y="772"/>
                </a:cxn>
                <a:cxn ang="0">
                  <a:pos x="185" y="804"/>
                </a:cxn>
                <a:cxn ang="0">
                  <a:pos x="229" y="810"/>
                </a:cxn>
                <a:cxn ang="0">
                  <a:pos x="250" y="833"/>
                </a:cxn>
                <a:cxn ang="0">
                  <a:pos x="269" y="819"/>
                </a:cxn>
                <a:cxn ang="0">
                  <a:pos x="283" y="805"/>
                </a:cxn>
                <a:cxn ang="0">
                  <a:pos x="326" y="824"/>
                </a:cxn>
                <a:cxn ang="0">
                  <a:pos x="366" y="809"/>
                </a:cxn>
                <a:cxn ang="0">
                  <a:pos x="387" y="787"/>
                </a:cxn>
                <a:cxn ang="0">
                  <a:pos x="407" y="804"/>
                </a:cxn>
                <a:cxn ang="0">
                  <a:pos x="455" y="848"/>
                </a:cxn>
                <a:cxn ang="0">
                  <a:pos x="466" y="859"/>
                </a:cxn>
                <a:cxn ang="0">
                  <a:pos x="504" y="816"/>
                </a:cxn>
                <a:cxn ang="0">
                  <a:pos x="518" y="779"/>
                </a:cxn>
                <a:cxn ang="0">
                  <a:pos x="548" y="708"/>
                </a:cxn>
                <a:cxn ang="0">
                  <a:pos x="573" y="712"/>
                </a:cxn>
                <a:cxn ang="0">
                  <a:pos x="593" y="638"/>
                </a:cxn>
                <a:cxn ang="0">
                  <a:pos x="647" y="605"/>
                </a:cxn>
                <a:cxn ang="0">
                  <a:pos x="706" y="543"/>
                </a:cxn>
                <a:cxn ang="0">
                  <a:pos x="716" y="498"/>
                </a:cxn>
                <a:cxn ang="0">
                  <a:pos x="720" y="427"/>
                </a:cxn>
                <a:cxn ang="0">
                  <a:pos x="731" y="384"/>
                </a:cxn>
                <a:cxn ang="0">
                  <a:pos x="731" y="334"/>
                </a:cxn>
                <a:cxn ang="0">
                  <a:pos x="731" y="305"/>
                </a:cxn>
                <a:cxn ang="0">
                  <a:pos x="694" y="0"/>
                </a:cxn>
              </a:cxnLst>
              <a:rect l="0" t="0" r="r" b="b"/>
              <a:pathLst>
                <a:path w="742" h="859">
                  <a:moveTo>
                    <a:pt x="662" y="25"/>
                  </a:moveTo>
                  <a:lnTo>
                    <a:pt x="623" y="43"/>
                  </a:lnTo>
                  <a:lnTo>
                    <a:pt x="591" y="72"/>
                  </a:lnTo>
                  <a:lnTo>
                    <a:pt x="554" y="93"/>
                  </a:lnTo>
                  <a:lnTo>
                    <a:pt x="526" y="115"/>
                  </a:lnTo>
                  <a:lnTo>
                    <a:pt x="512" y="125"/>
                  </a:lnTo>
                  <a:lnTo>
                    <a:pt x="495" y="133"/>
                  </a:lnTo>
                  <a:lnTo>
                    <a:pt x="482" y="144"/>
                  </a:lnTo>
                  <a:lnTo>
                    <a:pt x="466" y="144"/>
                  </a:lnTo>
                  <a:lnTo>
                    <a:pt x="451" y="144"/>
                  </a:lnTo>
                  <a:lnTo>
                    <a:pt x="425" y="161"/>
                  </a:lnTo>
                  <a:lnTo>
                    <a:pt x="402" y="178"/>
                  </a:lnTo>
                  <a:lnTo>
                    <a:pt x="387" y="178"/>
                  </a:lnTo>
                  <a:lnTo>
                    <a:pt x="376" y="178"/>
                  </a:lnTo>
                  <a:lnTo>
                    <a:pt x="371" y="178"/>
                  </a:lnTo>
                  <a:lnTo>
                    <a:pt x="353" y="168"/>
                  </a:lnTo>
                  <a:lnTo>
                    <a:pt x="337" y="157"/>
                  </a:lnTo>
                  <a:lnTo>
                    <a:pt x="326" y="158"/>
                  </a:lnTo>
                  <a:lnTo>
                    <a:pt x="308" y="154"/>
                  </a:lnTo>
                  <a:lnTo>
                    <a:pt x="297" y="147"/>
                  </a:lnTo>
                  <a:lnTo>
                    <a:pt x="276" y="133"/>
                  </a:lnTo>
                  <a:lnTo>
                    <a:pt x="253" y="129"/>
                  </a:lnTo>
                  <a:lnTo>
                    <a:pt x="214" y="121"/>
                  </a:lnTo>
                  <a:lnTo>
                    <a:pt x="0" y="157"/>
                  </a:lnTo>
                  <a:lnTo>
                    <a:pt x="58" y="736"/>
                  </a:lnTo>
                  <a:lnTo>
                    <a:pt x="87" y="745"/>
                  </a:lnTo>
                  <a:lnTo>
                    <a:pt x="111" y="736"/>
                  </a:lnTo>
                  <a:lnTo>
                    <a:pt x="118" y="729"/>
                  </a:lnTo>
                  <a:lnTo>
                    <a:pt x="142" y="751"/>
                  </a:lnTo>
                  <a:lnTo>
                    <a:pt x="165" y="772"/>
                  </a:lnTo>
                  <a:lnTo>
                    <a:pt x="174" y="791"/>
                  </a:lnTo>
                  <a:lnTo>
                    <a:pt x="185" y="804"/>
                  </a:lnTo>
                  <a:lnTo>
                    <a:pt x="212" y="806"/>
                  </a:lnTo>
                  <a:lnTo>
                    <a:pt x="229" y="810"/>
                  </a:lnTo>
                  <a:lnTo>
                    <a:pt x="243" y="817"/>
                  </a:lnTo>
                  <a:lnTo>
                    <a:pt x="250" y="833"/>
                  </a:lnTo>
                  <a:lnTo>
                    <a:pt x="262" y="826"/>
                  </a:lnTo>
                  <a:lnTo>
                    <a:pt x="269" y="819"/>
                  </a:lnTo>
                  <a:lnTo>
                    <a:pt x="278" y="806"/>
                  </a:lnTo>
                  <a:lnTo>
                    <a:pt x="283" y="805"/>
                  </a:lnTo>
                  <a:lnTo>
                    <a:pt x="300" y="812"/>
                  </a:lnTo>
                  <a:lnTo>
                    <a:pt x="326" y="824"/>
                  </a:lnTo>
                  <a:lnTo>
                    <a:pt x="357" y="816"/>
                  </a:lnTo>
                  <a:lnTo>
                    <a:pt x="366" y="809"/>
                  </a:lnTo>
                  <a:lnTo>
                    <a:pt x="375" y="797"/>
                  </a:lnTo>
                  <a:lnTo>
                    <a:pt x="387" y="787"/>
                  </a:lnTo>
                  <a:lnTo>
                    <a:pt x="394" y="784"/>
                  </a:lnTo>
                  <a:lnTo>
                    <a:pt x="407" y="804"/>
                  </a:lnTo>
                  <a:lnTo>
                    <a:pt x="429" y="830"/>
                  </a:lnTo>
                  <a:lnTo>
                    <a:pt x="455" y="848"/>
                  </a:lnTo>
                  <a:lnTo>
                    <a:pt x="469" y="856"/>
                  </a:lnTo>
                  <a:lnTo>
                    <a:pt x="466" y="859"/>
                  </a:lnTo>
                  <a:lnTo>
                    <a:pt x="482" y="842"/>
                  </a:lnTo>
                  <a:lnTo>
                    <a:pt x="504" y="816"/>
                  </a:lnTo>
                  <a:lnTo>
                    <a:pt x="518" y="801"/>
                  </a:lnTo>
                  <a:lnTo>
                    <a:pt x="518" y="779"/>
                  </a:lnTo>
                  <a:lnTo>
                    <a:pt x="527" y="719"/>
                  </a:lnTo>
                  <a:lnTo>
                    <a:pt x="548" y="708"/>
                  </a:lnTo>
                  <a:lnTo>
                    <a:pt x="565" y="719"/>
                  </a:lnTo>
                  <a:lnTo>
                    <a:pt x="573" y="712"/>
                  </a:lnTo>
                  <a:lnTo>
                    <a:pt x="580" y="661"/>
                  </a:lnTo>
                  <a:lnTo>
                    <a:pt x="593" y="638"/>
                  </a:lnTo>
                  <a:lnTo>
                    <a:pt x="618" y="605"/>
                  </a:lnTo>
                  <a:lnTo>
                    <a:pt x="647" y="605"/>
                  </a:lnTo>
                  <a:lnTo>
                    <a:pt x="666" y="584"/>
                  </a:lnTo>
                  <a:lnTo>
                    <a:pt x="706" y="543"/>
                  </a:lnTo>
                  <a:lnTo>
                    <a:pt x="716" y="519"/>
                  </a:lnTo>
                  <a:lnTo>
                    <a:pt x="716" y="498"/>
                  </a:lnTo>
                  <a:lnTo>
                    <a:pt x="720" y="458"/>
                  </a:lnTo>
                  <a:lnTo>
                    <a:pt x="720" y="427"/>
                  </a:lnTo>
                  <a:lnTo>
                    <a:pt x="731" y="409"/>
                  </a:lnTo>
                  <a:lnTo>
                    <a:pt x="731" y="384"/>
                  </a:lnTo>
                  <a:lnTo>
                    <a:pt x="731" y="344"/>
                  </a:lnTo>
                  <a:lnTo>
                    <a:pt x="731" y="334"/>
                  </a:lnTo>
                  <a:lnTo>
                    <a:pt x="720" y="318"/>
                  </a:lnTo>
                  <a:lnTo>
                    <a:pt x="731" y="305"/>
                  </a:lnTo>
                  <a:lnTo>
                    <a:pt x="742" y="298"/>
                  </a:lnTo>
                  <a:lnTo>
                    <a:pt x="694" y="0"/>
                  </a:lnTo>
                  <a:lnTo>
                    <a:pt x="662" y="25"/>
                  </a:ln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</p:grpSp>
      <p:sp>
        <p:nvSpPr>
          <p:cNvPr id="155" name="TextBox 154"/>
          <p:cNvSpPr txBox="1"/>
          <p:nvPr/>
        </p:nvSpPr>
        <p:spPr>
          <a:xfrm>
            <a:off x="602553" y="2326726"/>
            <a:ext cx="4988807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I’m a </a:t>
            </a:r>
            <a:r>
              <a:rPr lang="en-US" sz="2400" b="1" dirty="0">
                <a:latin typeface="Source Sans Pro" panose="020B0503030403020204" pitchFamily="34" charset="0"/>
              </a:rPr>
              <a:t>big fan </a:t>
            </a:r>
            <a:r>
              <a:rPr lang="en-US" sz="2400" dirty="0">
                <a:latin typeface="Source Sans Pro" panose="020B0503030403020204" pitchFamily="34" charset="0"/>
              </a:rPr>
              <a:t>of doing what you are </a:t>
            </a:r>
            <a:r>
              <a:rPr lang="en-US" sz="2400" i="1" dirty="0">
                <a:latin typeface="Source Sans Pro" panose="020B0503030403020204" pitchFamily="34" charset="0"/>
              </a:rPr>
              <a:t>really</a:t>
            </a:r>
            <a:r>
              <a:rPr lang="en-US" sz="2400" dirty="0">
                <a:latin typeface="Source Sans Pro" panose="020B0503030403020204" pitchFamily="34" charset="0"/>
              </a:rPr>
              <a:t> bad at. A </a:t>
            </a:r>
            <a:r>
              <a:rPr lang="en-US" sz="2400" b="1" dirty="0">
                <a:latin typeface="Source Sans Pro" panose="020B0503030403020204" pitchFamily="34" charset="0"/>
              </a:rPr>
              <a:t>lot</a:t>
            </a:r>
            <a:r>
              <a:rPr lang="en-US" sz="24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156" name="Rectangle 155"/>
          <p:cNvSpPr/>
          <p:nvPr/>
        </p:nvSpPr>
        <p:spPr>
          <a:xfrm>
            <a:off x="602553" y="3209195"/>
            <a:ext cx="4864539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</a:t>
            </a:r>
            <a:r>
              <a:rPr lang="en-US" sz="1200" dirty="0" smtClean="0">
                <a:latin typeface="Source Sans Pro Light" panose="020B0403030403020204" pitchFamily="34" charset="0"/>
              </a:rPr>
              <a:t>offal.</a:t>
            </a:r>
            <a:endParaRPr lang="en-US" sz="1200" dirty="0">
              <a:latin typeface="Source Sans Pro Light" panose="020B0403030403020204" pitchFamily="34" charset="0"/>
            </a:endParaRPr>
          </a:p>
        </p:txBody>
      </p:sp>
      <p:grpSp>
        <p:nvGrpSpPr>
          <p:cNvPr id="157" name="Group 156"/>
          <p:cNvGrpSpPr/>
          <p:nvPr/>
        </p:nvGrpSpPr>
        <p:grpSpPr>
          <a:xfrm>
            <a:off x="608298" y="4318817"/>
            <a:ext cx="5485811" cy="769649"/>
            <a:chOff x="6101350" y="4500002"/>
            <a:chExt cx="5485811" cy="769649"/>
          </a:xfrm>
        </p:grpSpPr>
        <p:sp>
          <p:nvSpPr>
            <p:cNvPr id="158" name="Donut 157"/>
            <p:cNvSpPr/>
            <p:nvPr/>
          </p:nvSpPr>
          <p:spPr>
            <a:xfrm>
              <a:off x="10317804" y="4500002"/>
              <a:ext cx="708704" cy="731273"/>
            </a:xfrm>
            <a:prstGeom prst="donut">
              <a:avLst/>
            </a:prstGeom>
            <a:solidFill>
              <a:srgbClr val="D8DAD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2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159" name="Block Arc 158"/>
            <p:cNvSpPr/>
            <p:nvPr/>
          </p:nvSpPr>
          <p:spPr>
            <a:xfrm>
              <a:off x="10317804" y="4508846"/>
              <a:ext cx="708704" cy="731273"/>
            </a:xfrm>
            <a:prstGeom prst="blockArc">
              <a:avLst>
                <a:gd name="adj1" fmla="val 15313566"/>
                <a:gd name="adj2" fmla="val 9303865"/>
                <a:gd name="adj3" fmla="val 25694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2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160" name="Text Placeholder 33"/>
            <p:cNvSpPr txBox="1">
              <a:spLocks/>
            </p:cNvSpPr>
            <p:nvPr/>
          </p:nvSpPr>
          <p:spPr>
            <a:xfrm flipH="1">
              <a:off x="11136838" y="4654843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rgbClr val="4892C3"/>
                  </a:solidFill>
                  <a:latin typeface="Source Sans Pro" panose="020B0503030403020204" pitchFamily="34" charset="0"/>
                  <a:ea typeface="Roboto Black" panose="02000000000000000000" pitchFamily="2" charset="0"/>
                  <a:cs typeface="Roboto Black" panose="02000000000000000000" pitchFamily="2" charset="0"/>
                </a:rPr>
                <a:t>60%</a:t>
              </a:r>
              <a:endParaRPr lang="en-AU" sz="1600" b="1" dirty="0">
                <a:solidFill>
                  <a:srgbClr val="4892C3"/>
                </a:solidFill>
                <a:latin typeface="Source Sans Pro" panose="020B0503030403020204" pitchFamily="34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61" name="Text Placeholder 32"/>
            <p:cNvSpPr txBox="1">
              <a:spLocks/>
            </p:cNvSpPr>
            <p:nvPr/>
          </p:nvSpPr>
          <p:spPr>
            <a:xfrm flipH="1">
              <a:off x="11136838" y="4928506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D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162" name="Group 161"/>
            <p:cNvGrpSpPr/>
            <p:nvPr/>
          </p:nvGrpSpPr>
          <p:grpSpPr>
            <a:xfrm>
              <a:off x="6101350" y="4535203"/>
              <a:ext cx="708704" cy="731856"/>
              <a:chOff x="6815964" y="4544568"/>
              <a:chExt cx="802117" cy="779299"/>
            </a:xfrm>
          </p:grpSpPr>
          <p:sp>
            <p:nvSpPr>
              <p:cNvPr id="174" name="Donut 173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D8DAD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2"/>
                  </a:solidFill>
                  <a:latin typeface="Source Sans Pro" panose="020B0503030403020204" pitchFamily="34" charset="0"/>
                </a:endParaRPr>
              </a:p>
            </p:txBody>
          </p:sp>
          <p:sp>
            <p:nvSpPr>
              <p:cNvPr id="175" name="Block Arc 174"/>
              <p:cNvSpPr/>
              <p:nvPr/>
            </p:nvSpPr>
            <p:spPr>
              <a:xfrm>
                <a:off x="6815964" y="4544568"/>
                <a:ext cx="802117" cy="778678"/>
              </a:xfrm>
              <a:prstGeom prst="blockArc">
                <a:avLst>
                  <a:gd name="adj1" fmla="val 16263629"/>
                  <a:gd name="adj2" fmla="val 4832971"/>
                  <a:gd name="adj3" fmla="val 2422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2"/>
                  </a:solidFill>
                  <a:latin typeface="Source Sans Pro" panose="020B0503030403020204" pitchFamily="34" charset="0"/>
                </a:endParaRPr>
              </a:p>
            </p:txBody>
          </p:sp>
        </p:grpSp>
        <p:sp>
          <p:nvSpPr>
            <p:cNvPr id="163" name="Text Placeholder 33"/>
            <p:cNvSpPr txBox="1">
              <a:spLocks/>
            </p:cNvSpPr>
            <p:nvPr/>
          </p:nvSpPr>
          <p:spPr>
            <a:xfrm flipH="1">
              <a:off x="6888806" y="4674586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rgbClr val="0FC2BE"/>
                  </a:solidFill>
                  <a:latin typeface="Source Sans Pro" panose="020B0503030403020204" pitchFamily="34" charset="0"/>
                  <a:ea typeface="Roboto Black" panose="02000000000000000000" pitchFamily="2" charset="0"/>
                  <a:cs typeface="Roboto Black" panose="02000000000000000000" pitchFamily="2" charset="0"/>
                </a:rPr>
                <a:t>20%</a:t>
              </a:r>
              <a:endParaRPr lang="en-AU" sz="1600" b="1" dirty="0">
                <a:solidFill>
                  <a:srgbClr val="0FC2BE"/>
                </a:solidFill>
                <a:latin typeface="Source Sans Pro" panose="020B0503030403020204" pitchFamily="34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64" name="Text Placeholder 32"/>
            <p:cNvSpPr txBox="1">
              <a:spLocks/>
            </p:cNvSpPr>
            <p:nvPr/>
          </p:nvSpPr>
          <p:spPr>
            <a:xfrm flipH="1">
              <a:off x="6888806" y="4948249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A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165" name="Group 164"/>
            <p:cNvGrpSpPr/>
            <p:nvPr/>
          </p:nvGrpSpPr>
          <p:grpSpPr>
            <a:xfrm>
              <a:off x="7451303" y="4537743"/>
              <a:ext cx="708704" cy="731857"/>
              <a:chOff x="6815964" y="4544567"/>
              <a:chExt cx="802117" cy="779300"/>
            </a:xfrm>
          </p:grpSpPr>
          <p:sp>
            <p:nvSpPr>
              <p:cNvPr id="172" name="Donut 171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D8DAD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2"/>
                  </a:solidFill>
                  <a:latin typeface="Source Sans Pro" panose="020B0503030403020204" pitchFamily="34" charset="0"/>
                </a:endParaRPr>
              </a:p>
            </p:txBody>
          </p:sp>
          <p:sp>
            <p:nvSpPr>
              <p:cNvPr id="173" name="Block Arc 172"/>
              <p:cNvSpPr/>
              <p:nvPr/>
            </p:nvSpPr>
            <p:spPr>
              <a:xfrm>
                <a:off x="6815964" y="4544567"/>
                <a:ext cx="802117" cy="778678"/>
              </a:xfrm>
              <a:prstGeom prst="blockArc">
                <a:avLst>
                  <a:gd name="adj1" fmla="val 16263629"/>
                  <a:gd name="adj2" fmla="val 5366597"/>
                  <a:gd name="adj3" fmla="val 23937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2"/>
                  </a:solidFill>
                  <a:latin typeface="Source Sans Pro" panose="020B0503030403020204" pitchFamily="34" charset="0"/>
                </a:endParaRPr>
              </a:p>
            </p:txBody>
          </p:sp>
        </p:grpSp>
        <p:sp>
          <p:nvSpPr>
            <p:cNvPr id="166" name="Text Placeholder 33"/>
            <p:cNvSpPr txBox="1">
              <a:spLocks/>
            </p:cNvSpPr>
            <p:nvPr/>
          </p:nvSpPr>
          <p:spPr>
            <a:xfrm flipH="1">
              <a:off x="8253796" y="4677711"/>
              <a:ext cx="450323" cy="26200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rgbClr val="23B2C0"/>
                  </a:solidFill>
                  <a:latin typeface="Source Sans Pro" panose="020B0503030403020204" pitchFamily="34" charset="0"/>
                  <a:ea typeface="Roboto Black" panose="02000000000000000000" pitchFamily="2" charset="0"/>
                  <a:cs typeface="Roboto Black" panose="02000000000000000000" pitchFamily="2" charset="0"/>
                </a:rPr>
                <a:t>50%</a:t>
              </a:r>
              <a:endParaRPr lang="en-AU" sz="1600" b="1" dirty="0">
                <a:solidFill>
                  <a:srgbClr val="23B2C0"/>
                </a:solidFill>
                <a:latin typeface="Source Sans Pro" panose="020B0503030403020204" pitchFamily="34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67" name="Text Placeholder 32"/>
            <p:cNvSpPr txBox="1">
              <a:spLocks/>
            </p:cNvSpPr>
            <p:nvPr/>
          </p:nvSpPr>
          <p:spPr>
            <a:xfrm flipH="1">
              <a:off x="8253797" y="4951374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B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68" name="Donut 167"/>
            <p:cNvSpPr/>
            <p:nvPr/>
          </p:nvSpPr>
          <p:spPr>
            <a:xfrm>
              <a:off x="8928167" y="4538326"/>
              <a:ext cx="708704" cy="731273"/>
            </a:xfrm>
            <a:prstGeom prst="donut">
              <a:avLst/>
            </a:prstGeom>
            <a:solidFill>
              <a:srgbClr val="D8DAD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2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169" name="Block Arc 168"/>
            <p:cNvSpPr/>
            <p:nvPr/>
          </p:nvSpPr>
          <p:spPr>
            <a:xfrm>
              <a:off x="8928167" y="4538378"/>
              <a:ext cx="708704" cy="731273"/>
            </a:xfrm>
            <a:prstGeom prst="blockArc">
              <a:avLst>
                <a:gd name="adj1" fmla="val 15313566"/>
                <a:gd name="adj2" fmla="val 11272707"/>
                <a:gd name="adj3" fmla="val 24966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2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170" name="Text Placeholder 33"/>
            <p:cNvSpPr txBox="1">
              <a:spLocks/>
            </p:cNvSpPr>
            <p:nvPr/>
          </p:nvSpPr>
          <p:spPr>
            <a:xfrm flipH="1">
              <a:off x="9715623" y="4677126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rgbClr val="34A3C1"/>
                  </a:solidFill>
                  <a:latin typeface="Source Sans Pro" panose="020B0503030403020204" pitchFamily="34" charset="0"/>
                  <a:ea typeface="Roboto Black" panose="02000000000000000000" pitchFamily="2" charset="0"/>
                  <a:cs typeface="Roboto Black" panose="02000000000000000000" pitchFamily="2" charset="0"/>
                </a:rPr>
                <a:t>80%</a:t>
              </a:r>
              <a:endParaRPr lang="en-AU" sz="1600" b="1" dirty="0">
                <a:solidFill>
                  <a:srgbClr val="34A3C1"/>
                </a:solidFill>
                <a:latin typeface="Source Sans Pro" panose="020B0503030403020204" pitchFamily="34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71" name="Text Placeholder 32"/>
            <p:cNvSpPr txBox="1">
              <a:spLocks/>
            </p:cNvSpPr>
            <p:nvPr/>
          </p:nvSpPr>
          <p:spPr>
            <a:xfrm flipH="1">
              <a:off x="9715623" y="4950789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C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653011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155" grpId="0"/>
      <p:bldP spid="156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3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4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5" name="TextBox 4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Hungary Map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628650" y="2035175"/>
            <a:ext cx="5475288" cy="3403600"/>
            <a:chOff x="396" y="1282"/>
            <a:chExt cx="3449" cy="2144"/>
          </a:xfrm>
          <a:solidFill>
            <a:schemeClr val="tx2">
              <a:lumMod val="20000"/>
              <a:lumOff val="80000"/>
            </a:schemeClr>
          </a:solidFill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1830" y="2027"/>
              <a:ext cx="211" cy="187"/>
            </a:xfrm>
            <a:custGeom>
              <a:avLst/>
              <a:gdLst>
                <a:gd name="T0" fmla="*/ 89 w 89"/>
                <a:gd name="T1" fmla="*/ 41 h 79"/>
                <a:gd name="T2" fmla="*/ 89 w 89"/>
                <a:gd name="T3" fmla="*/ 47 h 79"/>
                <a:gd name="T4" fmla="*/ 87 w 89"/>
                <a:gd name="T5" fmla="*/ 51 h 79"/>
                <a:gd name="T6" fmla="*/ 84 w 89"/>
                <a:gd name="T7" fmla="*/ 53 h 79"/>
                <a:gd name="T8" fmla="*/ 78 w 89"/>
                <a:gd name="T9" fmla="*/ 53 h 79"/>
                <a:gd name="T10" fmla="*/ 71 w 89"/>
                <a:gd name="T11" fmla="*/ 58 h 79"/>
                <a:gd name="T12" fmla="*/ 67 w 89"/>
                <a:gd name="T13" fmla="*/ 64 h 79"/>
                <a:gd name="T14" fmla="*/ 64 w 89"/>
                <a:gd name="T15" fmla="*/ 71 h 79"/>
                <a:gd name="T16" fmla="*/ 58 w 89"/>
                <a:gd name="T17" fmla="*/ 76 h 79"/>
                <a:gd name="T18" fmla="*/ 53 w 89"/>
                <a:gd name="T19" fmla="*/ 79 h 79"/>
                <a:gd name="T20" fmla="*/ 45 w 89"/>
                <a:gd name="T21" fmla="*/ 77 h 79"/>
                <a:gd name="T22" fmla="*/ 42 w 89"/>
                <a:gd name="T23" fmla="*/ 73 h 79"/>
                <a:gd name="T24" fmla="*/ 39 w 89"/>
                <a:gd name="T25" fmla="*/ 71 h 79"/>
                <a:gd name="T26" fmla="*/ 31 w 89"/>
                <a:gd name="T27" fmla="*/ 69 h 79"/>
                <a:gd name="T28" fmla="*/ 23 w 89"/>
                <a:gd name="T29" fmla="*/ 70 h 79"/>
                <a:gd name="T30" fmla="*/ 13 w 89"/>
                <a:gd name="T31" fmla="*/ 68 h 79"/>
                <a:gd name="T32" fmla="*/ 10 w 89"/>
                <a:gd name="T33" fmla="*/ 63 h 79"/>
                <a:gd name="T34" fmla="*/ 11 w 89"/>
                <a:gd name="T35" fmla="*/ 53 h 79"/>
                <a:gd name="T36" fmla="*/ 10 w 89"/>
                <a:gd name="T37" fmla="*/ 44 h 79"/>
                <a:gd name="T38" fmla="*/ 7 w 89"/>
                <a:gd name="T39" fmla="*/ 37 h 79"/>
                <a:gd name="T40" fmla="*/ 9 w 89"/>
                <a:gd name="T41" fmla="*/ 31 h 79"/>
                <a:gd name="T42" fmla="*/ 9 w 89"/>
                <a:gd name="T43" fmla="*/ 24 h 79"/>
                <a:gd name="T44" fmla="*/ 5 w 89"/>
                <a:gd name="T45" fmla="*/ 17 h 79"/>
                <a:gd name="T46" fmla="*/ 1 w 89"/>
                <a:gd name="T47" fmla="*/ 12 h 79"/>
                <a:gd name="T48" fmla="*/ 1 w 89"/>
                <a:gd name="T49" fmla="*/ 7 h 79"/>
                <a:gd name="T50" fmla="*/ 5 w 89"/>
                <a:gd name="T51" fmla="*/ 4 h 79"/>
                <a:gd name="T52" fmla="*/ 14 w 89"/>
                <a:gd name="T53" fmla="*/ 2 h 79"/>
                <a:gd name="T54" fmla="*/ 22 w 89"/>
                <a:gd name="T55" fmla="*/ 4 h 79"/>
                <a:gd name="T56" fmla="*/ 31 w 89"/>
                <a:gd name="T57" fmla="*/ 4 h 79"/>
                <a:gd name="T58" fmla="*/ 37 w 89"/>
                <a:gd name="T59" fmla="*/ 2 h 79"/>
                <a:gd name="T60" fmla="*/ 40 w 89"/>
                <a:gd name="T61" fmla="*/ 0 h 79"/>
                <a:gd name="T62" fmla="*/ 46 w 89"/>
                <a:gd name="T63" fmla="*/ 0 h 79"/>
                <a:gd name="T64" fmla="*/ 50 w 89"/>
                <a:gd name="T65" fmla="*/ 5 h 79"/>
                <a:gd name="T66" fmla="*/ 55 w 89"/>
                <a:gd name="T67" fmla="*/ 13 h 79"/>
                <a:gd name="T68" fmla="*/ 56 w 89"/>
                <a:gd name="T69" fmla="*/ 18 h 79"/>
                <a:gd name="T70" fmla="*/ 60 w 89"/>
                <a:gd name="T71" fmla="*/ 25 h 79"/>
                <a:gd name="T72" fmla="*/ 67 w 89"/>
                <a:gd name="T73" fmla="*/ 28 h 79"/>
                <a:gd name="T74" fmla="*/ 77 w 89"/>
                <a:gd name="T75" fmla="*/ 31 h 79"/>
                <a:gd name="T76" fmla="*/ 86 w 89"/>
                <a:gd name="T77" fmla="*/ 35 h 79"/>
                <a:gd name="T78" fmla="*/ 89 w 89"/>
                <a:gd name="T79" fmla="*/ 4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9" h="79">
                  <a:moveTo>
                    <a:pt x="89" y="41"/>
                  </a:moveTo>
                  <a:cubicBezTo>
                    <a:pt x="89" y="43"/>
                    <a:pt x="89" y="46"/>
                    <a:pt x="89" y="47"/>
                  </a:cubicBezTo>
                  <a:cubicBezTo>
                    <a:pt x="89" y="48"/>
                    <a:pt x="88" y="50"/>
                    <a:pt x="87" y="51"/>
                  </a:cubicBezTo>
                  <a:cubicBezTo>
                    <a:pt x="87" y="51"/>
                    <a:pt x="85" y="52"/>
                    <a:pt x="84" y="53"/>
                  </a:cubicBezTo>
                  <a:cubicBezTo>
                    <a:pt x="82" y="53"/>
                    <a:pt x="79" y="53"/>
                    <a:pt x="78" y="53"/>
                  </a:cubicBezTo>
                  <a:cubicBezTo>
                    <a:pt x="76" y="54"/>
                    <a:pt x="73" y="56"/>
                    <a:pt x="71" y="58"/>
                  </a:cubicBezTo>
                  <a:cubicBezTo>
                    <a:pt x="70" y="59"/>
                    <a:pt x="68" y="62"/>
                    <a:pt x="67" y="64"/>
                  </a:cubicBezTo>
                  <a:cubicBezTo>
                    <a:pt x="66" y="66"/>
                    <a:pt x="65" y="70"/>
                    <a:pt x="64" y="71"/>
                  </a:cubicBezTo>
                  <a:cubicBezTo>
                    <a:pt x="63" y="72"/>
                    <a:pt x="60" y="75"/>
                    <a:pt x="58" y="76"/>
                  </a:cubicBezTo>
                  <a:cubicBezTo>
                    <a:pt x="57" y="77"/>
                    <a:pt x="54" y="79"/>
                    <a:pt x="53" y="79"/>
                  </a:cubicBezTo>
                  <a:cubicBezTo>
                    <a:pt x="51" y="79"/>
                    <a:pt x="47" y="78"/>
                    <a:pt x="45" y="77"/>
                  </a:cubicBezTo>
                  <a:cubicBezTo>
                    <a:pt x="45" y="76"/>
                    <a:pt x="43" y="74"/>
                    <a:pt x="42" y="73"/>
                  </a:cubicBezTo>
                  <a:cubicBezTo>
                    <a:pt x="41" y="72"/>
                    <a:pt x="39" y="72"/>
                    <a:pt x="39" y="71"/>
                  </a:cubicBezTo>
                  <a:cubicBezTo>
                    <a:pt x="37" y="71"/>
                    <a:pt x="33" y="69"/>
                    <a:pt x="31" y="69"/>
                  </a:cubicBezTo>
                  <a:cubicBezTo>
                    <a:pt x="29" y="69"/>
                    <a:pt x="25" y="70"/>
                    <a:pt x="23" y="70"/>
                  </a:cubicBezTo>
                  <a:cubicBezTo>
                    <a:pt x="21" y="70"/>
                    <a:pt x="15" y="70"/>
                    <a:pt x="13" y="68"/>
                  </a:cubicBezTo>
                  <a:cubicBezTo>
                    <a:pt x="12" y="68"/>
                    <a:pt x="11" y="64"/>
                    <a:pt x="10" y="63"/>
                  </a:cubicBezTo>
                  <a:cubicBezTo>
                    <a:pt x="10" y="60"/>
                    <a:pt x="11" y="56"/>
                    <a:pt x="11" y="53"/>
                  </a:cubicBezTo>
                  <a:cubicBezTo>
                    <a:pt x="11" y="51"/>
                    <a:pt x="10" y="46"/>
                    <a:pt x="10" y="44"/>
                  </a:cubicBezTo>
                  <a:cubicBezTo>
                    <a:pt x="9" y="42"/>
                    <a:pt x="7" y="39"/>
                    <a:pt x="7" y="37"/>
                  </a:cubicBezTo>
                  <a:cubicBezTo>
                    <a:pt x="7" y="36"/>
                    <a:pt x="9" y="33"/>
                    <a:pt x="9" y="31"/>
                  </a:cubicBezTo>
                  <a:cubicBezTo>
                    <a:pt x="9" y="29"/>
                    <a:pt x="9" y="26"/>
                    <a:pt x="9" y="24"/>
                  </a:cubicBezTo>
                  <a:cubicBezTo>
                    <a:pt x="8" y="22"/>
                    <a:pt x="6" y="19"/>
                    <a:pt x="5" y="17"/>
                  </a:cubicBezTo>
                  <a:cubicBezTo>
                    <a:pt x="4" y="16"/>
                    <a:pt x="2" y="13"/>
                    <a:pt x="1" y="12"/>
                  </a:cubicBezTo>
                  <a:cubicBezTo>
                    <a:pt x="1" y="10"/>
                    <a:pt x="0" y="8"/>
                    <a:pt x="1" y="7"/>
                  </a:cubicBezTo>
                  <a:cubicBezTo>
                    <a:pt x="1" y="6"/>
                    <a:pt x="4" y="4"/>
                    <a:pt x="5" y="4"/>
                  </a:cubicBezTo>
                  <a:cubicBezTo>
                    <a:pt x="7" y="2"/>
                    <a:pt x="11" y="2"/>
                    <a:pt x="14" y="2"/>
                  </a:cubicBezTo>
                  <a:cubicBezTo>
                    <a:pt x="16" y="2"/>
                    <a:pt x="20" y="4"/>
                    <a:pt x="22" y="4"/>
                  </a:cubicBezTo>
                  <a:cubicBezTo>
                    <a:pt x="24" y="4"/>
                    <a:pt x="29" y="4"/>
                    <a:pt x="31" y="4"/>
                  </a:cubicBezTo>
                  <a:cubicBezTo>
                    <a:pt x="32" y="4"/>
                    <a:pt x="35" y="3"/>
                    <a:pt x="37" y="2"/>
                  </a:cubicBezTo>
                  <a:cubicBezTo>
                    <a:pt x="37" y="2"/>
                    <a:pt x="39" y="0"/>
                    <a:pt x="40" y="0"/>
                  </a:cubicBezTo>
                  <a:cubicBezTo>
                    <a:pt x="42" y="0"/>
                    <a:pt x="45" y="0"/>
                    <a:pt x="46" y="0"/>
                  </a:cubicBezTo>
                  <a:cubicBezTo>
                    <a:pt x="47" y="1"/>
                    <a:pt x="49" y="4"/>
                    <a:pt x="50" y="5"/>
                  </a:cubicBezTo>
                  <a:cubicBezTo>
                    <a:pt x="51" y="7"/>
                    <a:pt x="54" y="11"/>
                    <a:pt x="55" y="13"/>
                  </a:cubicBezTo>
                  <a:cubicBezTo>
                    <a:pt x="55" y="14"/>
                    <a:pt x="56" y="17"/>
                    <a:pt x="56" y="18"/>
                  </a:cubicBezTo>
                  <a:cubicBezTo>
                    <a:pt x="57" y="20"/>
                    <a:pt x="59" y="23"/>
                    <a:pt x="60" y="25"/>
                  </a:cubicBezTo>
                  <a:cubicBezTo>
                    <a:pt x="61" y="26"/>
                    <a:pt x="65" y="27"/>
                    <a:pt x="67" y="28"/>
                  </a:cubicBezTo>
                  <a:cubicBezTo>
                    <a:pt x="69" y="29"/>
                    <a:pt x="75" y="30"/>
                    <a:pt x="77" y="31"/>
                  </a:cubicBezTo>
                  <a:cubicBezTo>
                    <a:pt x="79" y="32"/>
                    <a:pt x="84" y="34"/>
                    <a:pt x="86" y="35"/>
                  </a:cubicBezTo>
                  <a:cubicBezTo>
                    <a:pt x="87" y="37"/>
                    <a:pt x="89" y="40"/>
                    <a:pt x="89" y="4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6"/>
            <p:cNvSpPr>
              <a:spLocks/>
            </p:cNvSpPr>
            <p:nvPr/>
          </p:nvSpPr>
          <p:spPr bwMode="auto">
            <a:xfrm>
              <a:off x="1830" y="2027"/>
              <a:ext cx="211" cy="187"/>
            </a:xfrm>
            <a:custGeom>
              <a:avLst/>
              <a:gdLst>
                <a:gd name="T0" fmla="*/ 89 w 89"/>
                <a:gd name="T1" fmla="*/ 41 h 79"/>
                <a:gd name="T2" fmla="*/ 89 w 89"/>
                <a:gd name="T3" fmla="*/ 47 h 79"/>
                <a:gd name="T4" fmla="*/ 87 w 89"/>
                <a:gd name="T5" fmla="*/ 51 h 79"/>
                <a:gd name="T6" fmla="*/ 84 w 89"/>
                <a:gd name="T7" fmla="*/ 53 h 79"/>
                <a:gd name="T8" fmla="*/ 78 w 89"/>
                <a:gd name="T9" fmla="*/ 53 h 79"/>
                <a:gd name="T10" fmla="*/ 71 w 89"/>
                <a:gd name="T11" fmla="*/ 58 h 79"/>
                <a:gd name="T12" fmla="*/ 67 w 89"/>
                <a:gd name="T13" fmla="*/ 64 h 79"/>
                <a:gd name="T14" fmla="*/ 64 w 89"/>
                <a:gd name="T15" fmla="*/ 71 h 79"/>
                <a:gd name="T16" fmla="*/ 58 w 89"/>
                <a:gd name="T17" fmla="*/ 76 h 79"/>
                <a:gd name="T18" fmla="*/ 53 w 89"/>
                <a:gd name="T19" fmla="*/ 79 h 79"/>
                <a:gd name="T20" fmla="*/ 45 w 89"/>
                <a:gd name="T21" fmla="*/ 77 h 79"/>
                <a:gd name="T22" fmla="*/ 42 w 89"/>
                <a:gd name="T23" fmla="*/ 73 h 79"/>
                <a:gd name="T24" fmla="*/ 39 w 89"/>
                <a:gd name="T25" fmla="*/ 71 h 79"/>
                <a:gd name="T26" fmla="*/ 31 w 89"/>
                <a:gd name="T27" fmla="*/ 69 h 79"/>
                <a:gd name="T28" fmla="*/ 23 w 89"/>
                <a:gd name="T29" fmla="*/ 70 h 79"/>
                <a:gd name="T30" fmla="*/ 13 w 89"/>
                <a:gd name="T31" fmla="*/ 68 h 79"/>
                <a:gd name="T32" fmla="*/ 10 w 89"/>
                <a:gd name="T33" fmla="*/ 63 h 79"/>
                <a:gd name="T34" fmla="*/ 11 w 89"/>
                <a:gd name="T35" fmla="*/ 53 h 79"/>
                <a:gd name="T36" fmla="*/ 10 w 89"/>
                <a:gd name="T37" fmla="*/ 44 h 79"/>
                <a:gd name="T38" fmla="*/ 7 w 89"/>
                <a:gd name="T39" fmla="*/ 37 h 79"/>
                <a:gd name="T40" fmla="*/ 9 w 89"/>
                <a:gd name="T41" fmla="*/ 31 h 79"/>
                <a:gd name="T42" fmla="*/ 9 w 89"/>
                <a:gd name="T43" fmla="*/ 24 h 79"/>
                <a:gd name="T44" fmla="*/ 5 w 89"/>
                <a:gd name="T45" fmla="*/ 17 h 79"/>
                <a:gd name="T46" fmla="*/ 1 w 89"/>
                <a:gd name="T47" fmla="*/ 12 h 79"/>
                <a:gd name="T48" fmla="*/ 1 w 89"/>
                <a:gd name="T49" fmla="*/ 7 h 79"/>
                <a:gd name="T50" fmla="*/ 5 w 89"/>
                <a:gd name="T51" fmla="*/ 4 h 79"/>
                <a:gd name="T52" fmla="*/ 14 w 89"/>
                <a:gd name="T53" fmla="*/ 2 h 79"/>
                <a:gd name="T54" fmla="*/ 22 w 89"/>
                <a:gd name="T55" fmla="*/ 4 h 79"/>
                <a:gd name="T56" fmla="*/ 31 w 89"/>
                <a:gd name="T57" fmla="*/ 4 h 79"/>
                <a:gd name="T58" fmla="*/ 37 w 89"/>
                <a:gd name="T59" fmla="*/ 2 h 79"/>
                <a:gd name="T60" fmla="*/ 40 w 89"/>
                <a:gd name="T61" fmla="*/ 0 h 79"/>
                <a:gd name="T62" fmla="*/ 46 w 89"/>
                <a:gd name="T63" fmla="*/ 0 h 79"/>
                <a:gd name="T64" fmla="*/ 50 w 89"/>
                <a:gd name="T65" fmla="*/ 5 h 79"/>
                <a:gd name="T66" fmla="*/ 55 w 89"/>
                <a:gd name="T67" fmla="*/ 13 h 79"/>
                <a:gd name="T68" fmla="*/ 56 w 89"/>
                <a:gd name="T69" fmla="*/ 18 h 79"/>
                <a:gd name="T70" fmla="*/ 60 w 89"/>
                <a:gd name="T71" fmla="*/ 25 h 79"/>
                <a:gd name="T72" fmla="*/ 67 w 89"/>
                <a:gd name="T73" fmla="*/ 28 h 79"/>
                <a:gd name="T74" fmla="*/ 77 w 89"/>
                <a:gd name="T75" fmla="*/ 31 h 79"/>
                <a:gd name="T76" fmla="*/ 86 w 89"/>
                <a:gd name="T77" fmla="*/ 35 h 79"/>
                <a:gd name="T78" fmla="*/ 89 w 89"/>
                <a:gd name="T79" fmla="*/ 4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9" h="79">
                  <a:moveTo>
                    <a:pt x="89" y="41"/>
                  </a:moveTo>
                  <a:cubicBezTo>
                    <a:pt x="89" y="43"/>
                    <a:pt x="89" y="46"/>
                    <a:pt x="89" y="47"/>
                  </a:cubicBezTo>
                  <a:cubicBezTo>
                    <a:pt x="89" y="48"/>
                    <a:pt x="88" y="50"/>
                    <a:pt x="87" y="51"/>
                  </a:cubicBezTo>
                  <a:cubicBezTo>
                    <a:pt x="87" y="51"/>
                    <a:pt x="85" y="52"/>
                    <a:pt x="84" y="53"/>
                  </a:cubicBezTo>
                  <a:cubicBezTo>
                    <a:pt x="82" y="53"/>
                    <a:pt x="79" y="53"/>
                    <a:pt x="78" y="53"/>
                  </a:cubicBezTo>
                  <a:cubicBezTo>
                    <a:pt x="76" y="54"/>
                    <a:pt x="73" y="56"/>
                    <a:pt x="71" y="58"/>
                  </a:cubicBezTo>
                  <a:cubicBezTo>
                    <a:pt x="70" y="59"/>
                    <a:pt x="68" y="62"/>
                    <a:pt x="67" y="64"/>
                  </a:cubicBezTo>
                  <a:cubicBezTo>
                    <a:pt x="66" y="66"/>
                    <a:pt x="65" y="70"/>
                    <a:pt x="64" y="71"/>
                  </a:cubicBezTo>
                  <a:cubicBezTo>
                    <a:pt x="63" y="72"/>
                    <a:pt x="60" y="75"/>
                    <a:pt x="58" y="76"/>
                  </a:cubicBezTo>
                  <a:cubicBezTo>
                    <a:pt x="57" y="77"/>
                    <a:pt x="54" y="79"/>
                    <a:pt x="53" y="79"/>
                  </a:cubicBezTo>
                  <a:cubicBezTo>
                    <a:pt x="51" y="79"/>
                    <a:pt x="47" y="78"/>
                    <a:pt x="45" y="77"/>
                  </a:cubicBezTo>
                  <a:cubicBezTo>
                    <a:pt x="45" y="76"/>
                    <a:pt x="43" y="74"/>
                    <a:pt x="42" y="73"/>
                  </a:cubicBezTo>
                  <a:cubicBezTo>
                    <a:pt x="41" y="72"/>
                    <a:pt x="39" y="72"/>
                    <a:pt x="39" y="71"/>
                  </a:cubicBezTo>
                  <a:cubicBezTo>
                    <a:pt x="37" y="71"/>
                    <a:pt x="33" y="69"/>
                    <a:pt x="31" y="69"/>
                  </a:cubicBezTo>
                  <a:cubicBezTo>
                    <a:pt x="29" y="69"/>
                    <a:pt x="25" y="70"/>
                    <a:pt x="23" y="70"/>
                  </a:cubicBezTo>
                  <a:cubicBezTo>
                    <a:pt x="21" y="70"/>
                    <a:pt x="15" y="70"/>
                    <a:pt x="13" y="68"/>
                  </a:cubicBezTo>
                  <a:cubicBezTo>
                    <a:pt x="12" y="68"/>
                    <a:pt x="11" y="64"/>
                    <a:pt x="10" y="63"/>
                  </a:cubicBezTo>
                  <a:cubicBezTo>
                    <a:pt x="10" y="60"/>
                    <a:pt x="11" y="56"/>
                    <a:pt x="11" y="53"/>
                  </a:cubicBezTo>
                  <a:cubicBezTo>
                    <a:pt x="11" y="51"/>
                    <a:pt x="10" y="46"/>
                    <a:pt x="10" y="44"/>
                  </a:cubicBezTo>
                  <a:cubicBezTo>
                    <a:pt x="9" y="42"/>
                    <a:pt x="7" y="39"/>
                    <a:pt x="7" y="37"/>
                  </a:cubicBezTo>
                  <a:cubicBezTo>
                    <a:pt x="7" y="36"/>
                    <a:pt x="9" y="33"/>
                    <a:pt x="9" y="31"/>
                  </a:cubicBezTo>
                  <a:cubicBezTo>
                    <a:pt x="9" y="29"/>
                    <a:pt x="9" y="26"/>
                    <a:pt x="9" y="24"/>
                  </a:cubicBezTo>
                  <a:cubicBezTo>
                    <a:pt x="8" y="22"/>
                    <a:pt x="6" y="19"/>
                    <a:pt x="5" y="17"/>
                  </a:cubicBezTo>
                  <a:cubicBezTo>
                    <a:pt x="4" y="16"/>
                    <a:pt x="2" y="13"/>
                    <a:pt x="1" y="12"/>
                  </a:cubicBezTo>
                  <a:cubicBezTo>
                    <a:pt x="1" y="10"/>
                    <a:pt x="0" y="8"/>
                    <a:pt x="1" y="7"/>
                  </a:cubicBezTo>
                  <a:cubicBezTo>
                    <a:pt x="1" y="6"/>
                    <a:pt x="4" y="4"/>
                    <a:pt x="5" y="4"/>
                  </a:cubicBezTo>
                  <a:cubicBezTo>
                    <a:pt x="7" y="2"/>
                    <a:pt x="11" y="2"/>
                    <a:pt x="14" y="2"/>
                  </a:cubicBezTo>
                  <a:cubicBezTo>
                    <a:pt x="16" y="2"/>
                    <a:pt x="20" y="4"/>
                    <a:pt x="22" y="4"/>
                  </a:cubicBezTo>
                  <a:cubicBezTo>
                    <a:pt x="24" y="4"/>
                    <a:pt x="29" y="4"/>
                    <a:pt x="31" y="4"/>
                  </a:cubicBezTo>
                  <a:cubicBezTo>
                    <a:pt x="32" y="4"/>
                    <a:pt x="35" y="3"/>
                    <a:pt x="37" y="2"/>
                  </a:cubicBezTo>
                  <a:cubicBezTo>
                    <a:pt x="37" y="2"/>
                    <a:pt x="39" y="0"/>
                    <a:pt x="40" y="0"/>
                  </a:cubicBezTo>
                  <a:cubicBezTo>
                    <a:pt x="42" y="0"/>
                    <a:pt x="45" y="0"/>
                    <a:pt x="46" y="0"/>
                  </a:cubicBezTo>
                  <a:cubicBezTo>
                    <a:pt x="47" y="1"/>
                    <a:pt x="49" y="4"/>
                    <a:pt x="50" y="5"/>
                  </a:cubicBezTo>
                  <a:cubicBezTo>
                    <a:pt x="51" y="7"/>
                    <a:pt x="54" y="11"/>
                    <a:pt x="55" y="13"/>
                  </a:cubicBezTo>
                  <a:cubicBezTo>
                    <a:pt x="55" y="14"/>
                    <a:pt x="56" y="17"/>
                    <a:pt x="56" y="18"/>
                  </a:cubicBezTo>
                  <a:cubicBezTo>
                    <a:pt x="57" y="20"/>
                    <a:pt x="59" y="23"/>
                    <a:pt x="60" y="25"/>
                  </a:cubicBezTo>
                  <a:cubicBezTo>
                    <a:pt x="61" y="26"/>
                    <a:pt x="65" y="27"/>
                    <a:pt x="67" y="28"/>
                  </a:cubicBezTo>
                  <a:cubicBezTo>
                    <a:pt x="69" y="29"/>
                    <a:pt x="75" y="30"/>
                    <a:pt x="77" y="31"/>
                  </a:cubicBezTo>
                  <a:cubicBezTo>
                    <a:pt x="79" y="32"/>
                    <a:pt x="84" y="34"/>
                    <a:pt x="86" y="35"/>
                  </a:cubicBezTo>
                  <a:cubicBezTo>
                    <a:pt x="87" y="37"/>
                    <a:pt x="89" y="40"/>
                    <a:pt x="89" y="4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7"/>
            <p:cNvSpPr>
              <a:spLocks/>
            </p:cNvSpPr>
            <p:nvPr/>
          </p:nvSpPr>
          <p:spPr bwMode="auto">
            <a:xfrm>
              <a:off x="1352" y="2598"/>
              <a:ext cx="514" cy="553"/>
            </a:xfrm>
            <a:custGeom>
              <a:avLst/>
              <a:gdLst>
                <a:gd name="T0" fmla="*/ 208 w 217"/>
                <a:gd name="T1" fmla="*/ 60 h 233"/>
                <a:gd name="T2" fmla="*/ 188 w 217"/>
                <a:gd name="T3" fmla="*/ 67 h 233"/>
                <a:gd name="T4" fmla="*/ 194 w 217"/>
                <a:gd name="T5" fmla="*/ 95 h 233"/>
                <a:gd name="T6" fmla="*/ 192 w 217"/>
                <a:gd name="T7" fmla="*/ 129 h 233"/>
                <a:gd name="T8" fmla="*/ 190 w 217"/>
                <a:gd name="T9" fmla="*/ 160 h 233"/>
                <a:gd name="T10" fmla="*/ 194 w 217"/>
                <a:gd name="T11" fmla="*/ 184 h 233"/>
                <a:gd name="T12" fmla="*/ 177 w 217"/>
                <a:gd name="T13" fmla="*/ 199 h 233"/>
                <a:gd name="T14" fmla="*/ 178 w 217"/>
                <a:gd name="T15" fmla="*/ 206 h 233"/>
                <a:gd name="T16" fmla="*/ 190 w 217"/>
                <a:gd name="T17" fmla="*/ 202 h 233"/>
                <a:gd name="T18" fmla="*/ 181 w 217"/>
                <a:gd name="T19" fmla="*/ 216 h 233"/>
                <a:gd name="T20" fmla="*/ 171 w 217"/>
                <a:gd name="T21" fmla="*/ 229 h 233"/>
                <a:gd name="T22" fmla="*/ 155 w 217"/>
                <a:gd name="T23" fmla="*/ 233 h 233"/>
                <a:gd name="T24" fmla="*/ 134 w 217"/>
                <a:gd name="T25" fmla="*/ 212 h 233"/>
                <a:gd name="T26" fmla="*/ 117 w 217"/>
                <a:gd name="T27" fmla="*/ 191 h 233"/>
                <a:gd name="T28" fmla="*/ 103 w 217"/>
                <a:gd name="T29" fmla="*/ 176 h 233"/>
                <a:gd name="T30" fmla="*/ 84 w 217"/>
                <a:gd name="T31" fmla="*/ 194 h 233"/>
                <a:gd name="T32" fmla="*/ 78 w 217"/>
                <a:gd name="T33" fmla="*/ 183 h 233"/>
                <a:gd name="T34" fmla="*/ 70 w 217"/>
                <a:gd name="T35" fmla="*/ 167 h 233"/>
                <a:gd name="T36" fmla="*/ 71 w 217"/>
                <a:gd name="T37" fmla="*/ 152 h 233"/>
                <a:gd name="T38" fmla="*/ 51 w 217"/>
                <a:gd name="T39" fmla="*/ 139 h 233"/>
                <a:gd name="T40" fmla="*/ 36 w 217"/>
                <a:gd name="T41" fmla="*/ 154 h 233"/>
                <a:gd name="T42" fmla="*/ 24 w 217"/>
                <a:gd name="T43" fmla="*/ 162 h 233"/>
                <a:gd name="T44" fmla="*/ 18 w 217"/>
                <a:gd name="T45" fmla="*/ 171 h 233"/>
                <a:gd name="T46" fmla="*/ 10 w 217"/>
                <a:gd name="T47" fmla="*/ 162 h 233"/>
                <a:gd name="T48" fmla="*/ 15 w 217"/>
                <a:gd name="T49" fmla="*/ 144 h 233"/>
                <a:gd name="T50" fmla="*/ 1 w 217"/>
                <a:gd name="T51" fmla="*/ 139 h 233"/>
                <a:gd name="T52" fmla="*/ 10 w 217"/>
                <a:gd name="T53" fmla="*/ 120 h 233"/>
                <a:gd name="T54" fmla="*/ 6 w 217"/>
                <a:gd name="T55" fmla="*/ 91 h 233"/>
                <a:gd name="T56" fmla="*/ 16 w 217"/>
                <a:gd name="T57" fmla="*/ 82 h 233"/>
                <a:gd name="T58" fmla="*/ 19 w 217"/>
                <a:gd name="T59" fmla="*/ 63 h 233"/>
                <a:gd name="T60" fmla="*/ 27 w 217"/>
                <a:gd name="T61" fmla="*/ 51 h 233"/>
                <a:gd name="T62" fmla="*/ 35 w 217"/>
                <a:gd name="T63" fmla="*/ 43 h 233"/>
                <a:gd name="T64" fmla="*/ 37 w 217"/>
                <a:gd name="T65" fmla="*/ 30 h 233"/>
                <a:gd name="T66" fmla="*/ 37 w 217"/>
                <a:gd name="T67" fmla="*/ 17 h 233"/>
                <a:gd name="T68" fmla="*/ 47 w 217"/>
                <a:gd name="T69" fmla="*/ 15 h 233"/>
                <a:gd name="T70" fmla="*/ 58 w 217"/>
                <a:gd name="T71" fmla="*/ 3 h 233"/>
                <a:gd name="T72" fmla="*/ 68 w 217"/>
                <a:gd name="T73" fmla="*/ 12 h 233"/>
                <a:gd name="T74" fmla="*/ 80 w 217"/>
                <a:gd name="T75" fmla="*/ 14 h 233"/>
                <a:gd name="T76" fmla="*/ 92 w 217"/>
                <a:gd name="T77" fmla="*/ 21 h 233"/>
                <a:gd name="T78" fmla="*/ 106 w 217"/>
                <a:gd name="T79" fmla="*/ 21 h 233"/>
                <a:gd name="T80" fmla="*/ 115 w 217"/>
                <a:gd name="T81" fmla="*/ 15 h 233"/>
                <a:gd name="T82" fmla="*/ 129 w 217"/>
                <a:gd name="T83" fmla="*/ 29 h 233"/>
                <a:gd name="T84" fmla="*/ 141 w 217"/>
                <a:gd name="T85" fmla="*/ 44 h 233"/>
                <a:gd name="T86" fmla="*/ 149 w 217"/>
                <a:gd name="T87" fmla="*/ 28 h 233"/>
                <a:gd name="T88" fmla="*/ 163 w 217"/>
                <a:gd name="T89" fmla="*/ 23 h 233"/>
                <a:gd name="T90" fmla="*/ 187 w 217"/>
                <a:gd name="T91" fmla="*/ 8 h 233"/>
                <a:gd name="T92" fmla="*/ 200 w 217"/>
                <a:gd name="T93" fmla="*/ 2 h 233"/>
                <a:gd name="T94" fmla="*/ 214 w 217"/>
                <a:gd name="T95" fmla="*/ 27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17" h="233">
                  <a:moveTo>
                    <a:pt x="217" y="37"/>
                  </a:moveTo>
                  <a:cubicBezTo>
                    <a:pt x="217" y="38"/>
                    <a:pt x="217" y="42"/>
                    <a:pt x="217" y="44"/>
                  </a:cubicBezTo>
                  <a:cubicBezTo>
                    <a:pt x="216" y="46"/>
                    <a:pt x="214" y="51"/>
                    <a:pt x="213" y="53"/>
                  </a:cubicBezTo>
                  <a:cubicBezTo>
                    <a:pt x="212" y="55"/>
                    <a:pt x="209" y="58"/>
                    <a:pt x="208" y="60"/>
                  </a:cubicBezTo>
                  <a:cubicBezTo>
                    <a:pt x="207" y="61"/>
                    <a:pt x="204" y="62"/>
                    <a:pt x="202" y="63"/>
                  </a:cubicBezTo>
                  <a:cubicBezTo>
                    <a:pt x="202" y="63"/>
                    <a:pt x="199" y="63"/>
                    <a:pt x="198" y="63"/>
                  </a:cubicBezTo>
                  <a:cubicBezTo>
                    <a:pt x="196" y="63"/>
                    <a:pt x="194" y="64"/>
                    <a:pt x="192" y="64"/>
                  </a:cubicBezTo>
                  <a:cubicBezTo>
                    <a:pt x="192" y="65"/>
                    <a:pt x="189" y="66"/>
                    <a:pt x="188" y="67"/>
                  </a:cubicBezTo>
                  <a:cubicBezTo>
                    <a:pt x="188" y="68"/>
                    <a:pt x="186" y="70"/>
                    <a:pt x="186" y="72"/>
                  </a:cubicBezTo>
                  <a:cubicBezTo>
                    <a:pt x="186" y="73"/>
                    <a:pt x="186" y="77"/>
                    <a:pt x="186" y="79"/>
                  </a:cubicBezTo>
                  <a:cubicBezTo>
                    <a:pt x="187" y="81"/>
                    <a:pt x="190" y="85"/>
                    <a:pt x="191" y="87"/>
                  </a:cubicBezTo>
                  <a:cubicBezTo>
                    <a:pt x="192" y="89"/>
                    <a:pt x="193" y="93"/>
                    <a:pt x="194" y="95"/>
                  </a:cubicBezTo>
                  <a:cubicBezTo>
                    <a:pt x="195" y="97"/>
                    <a:pt x="196" y="100"/>
                    <a:pt x="196" y="102"/>
                  </a:cubicBezTo>
                  <a:cubicBezTo>
                    <a:pt x="196" y="104"/>
                    <a:pt x="197" y="108"/>
                    <a:pt x="197" y="111"/>
                  </a:cubicBezTo>
                  <a:cubicBezTo>
                    <a:pt x="197" y="113"/>
                    <a:pt x="197" y="118"/>
                    <a:pt x="196" y="121"/>
                  </a:cubicBezTo>
                  <a:cubicBezTo>
                    <a:pt x="196" y="123"/>
                    <a:pt x="193" y="128"/>
                    <a:pt x="192" y="129"/>
                  </a:cubicBezTo>
                  <a:cubicBezTo>
                    <a:pt x="192" y="131"/>
                    <a:pt x="191" y="135"/>
                    <a:pt x="191" y="137"/>
                  </a:cubicBezTo>
                  <a:cubicBezTo>
                    <a:pt x="190" y="139"/>
                    <a:pt x="190" y="143"/>
                    <a:pt x="190" y="145"/>
                  </a:cubicBezTo>
                  <a:cubicBezTo>
                    <a:pt x="189" y="147"/>
                    <a:pt x="188" y="151"/>
                    <a:pt x="189" y="152"/>
                  </a:cubicBezTo>
                  <a:cubicBezTo>
                    <a:pt x="189" y="154"/>
                    <a:pt x="190" y="158"/>
                    <a:pt x="190" y="160"/>
                  </a:cubicBezTo>
                  <a:cubicBezTo>
                    <a:pt x="191" y="162"/>
                    <a:pt x="193" y="164"/>
                    <a:pt x="194" y="166"/>
                  </a:cubicBezTo>
                  <a:cubicBezTo>
                    <a:pt x="194" y="167"/>
                    <a:pt x="195" y="171"/>
                    <a:pt x="196" y="172"/>
                  </a:cubicBezTo>
                  <a:cubicBezTo>
                    <a:pt x="196" y="175"/>
                    <a:pt x="197" y="180"/>
                    <a:pt x="196" y="182"/>
                  </a:cubicBezTo>
                  <a:cubicBezTo>
                    <a:pt x="196" y="182"/>
                    <a:pt x="195" y="184"/>
                    <a:pt x="194" y="184"/>
                  </a:cubicBezTo>
                  <a:cubicBezTo>
                    <a:pt x="193" y="185"/>
                    <a:pt x="190" y="186"/>
                    <a:pt x="189" y="187"/>
                  </a:cubicBezTo>
                  <a:cubicBezTo>
                    <a:pt x="188" y="188"/>
                    <a:pt x="184" y="190"/>
                    <a:pt x="183" y="191"/>
                  </a:cubicBezTo>
                  <a:cubicBezTo>
                    <a:pt x="182" y="192"/>
                    <a:pt x="180" y="194"/>
                    <a:pt x="179" y="195"/>
                  </a:cubicBezTo>
                  <a:cubicBezTo>
                    <a:pt x="178" y="196"/>
                    <a:pt x="178" y="198"/>
                    <a:pt x="177" y="199"/>
                  </a:cubicBezTo>
                  <a:cubicBezTo>
                    <a:pt x="177" y="200"/>
                    <a:pt x="175" y="201"/>
                    <a:pt x="175" y="201"/>
                  </a:cubicBezTo>
                  <a:cubicBezTo>
                    <a:pt x="174" y="202"/>
                    <a:pt x="173" y="203"/>
                    <a:pt x="173" y="204"/>
                  </a:cubicBezTo>
                  <a:cubicBezTo>
                    <a:pt x="173" y="205"/>
                    <a:pt x="173" y="206"/>
                    <a:pt x="174" y="206"/>
                  </a:cubicBezTo>
                  <a:cubicBezTo>
                    <a:pt x="175" y="207"/>
                    <a:pt x="177" y="207"/>
                    <a:pt x="178" y="206"/>
                  </a:cubicBezTo>
                  <a:cubicBezTo>
                    <a:pt x="178" y="206"/>
                    <a:pt x="180" y="205"/>
                    <a:pt x="181" y="204"/>
                  </a:cubicBezTo>
                  <a:cubicBezTo>
                    <a:pt x="182" y="203"/>
                    <a:pt x="184" y="201"/>
                    <a:pt x="185" y="201"/>
                  </a:cubicBezTo>
                  <a:cubicBezTo>
                    <a:pt x="186" y="201"/>
                    <a:pt x="187" y="201"/>
                    <a:pt x="188" y="201"/>
                  </a:cubicBezTo>
                  <a:cubicBezTo>
                    <a:pt x="189" y="201"/>
                    <a:pt x="190" y="202"/>
                    <a:pt x="190" y="202"/>
                  </a:cubicBezTo>
                  <a:cubicBezTo>
                    <a:pt x="190" y="203"/>
                    <a:pt x="190" y="205"/>
                    <a:pt x="190" y="205"/>
                  </a:cubicBezTo>
                  <a:cubicBezTo>
                    <a:pt x="190" y="206"/>
                    <a:pt x="189" y="208"/>
                    <a:pt x="188" y="209"/>
                  </a:cubicBezTo>
                  <a:cubicBezTo>
                    <a:pt x="188" y="210"/>
                    <a:pt x="186" y="213"/>
                    <a:pt x="185" y="213"/>
                  </a:cubicBezTo>
                  <a:cubicBezTo>
                    <a:pt x="184" y="214"/>
                    <a:pt x="182" y="215"/>
                    <a:pt x="181" y="216"/>
                  </a:cubicBezTo>
                  <a:cubicBezTo>
                    <a:pt x="180" y="217"/>
                    <a:pt x="179" y="219"/>
                    <a:pt x="178" y="220"/>
                  </a:cubicBezTo>
                  <a:cubicBezTo>
                    <a:pt x="178" y="221"/>
                    <a:pt x="178" y="223"/>
                    <a:pt x="177" y="224"/>
                  </a:cubicBezTo>
                  <a:cubicBezTo>
                    <a:pt x="177" y="224"/>
                    <a:pt x="176" y="226"/>
                    <a:pt x="175" y="226"/>
                  </a:cubicBezTo>
                  <a:cubicBezTo>
                    <a:pt x="174" y="227"/>
                    <a:pt x="172" y="228"/>
                    <a:pt x="171" y="229"/>
                  </a:cubicBezTo>
                  <a:cubicBezTo>
                    <a:pt x="171" y="230"/>
                    <a:pt x="171" y="230"/>
                    <a:pt x="171" y="230"/>
                  </a:cubicBezTo>
                  <a:cubicBezTo>
                    <a:pt x="170" y="230"/>
                    <a:pt x="168" y="230"/>
                    <a:pt x="167" y="230"/>
                  </a:cubicBezTo>
                  <a:cubicBezTo>
                    <a:pt x="166" y="230"/>
                    <a:pt x="163" y="231"/>
                    <a:pt x="162" y="232"/>
                  </a:cubicBezTo>
                  <a:cubicBezTo>
                    <a:pt x="161" y="232"/>
                    <a:pt x="157" y="233"/>
                    <a:pt x="155" y="233"/>
                  </a:cubicBezTo>
                  <a:cubicBezTo>
                    <a:pt x="155" y="233"/>
                    <a:pt x="152" y="233"/>
                    <a:pt x="151" y="232"/>
                  </a:cubicBezTo>
                  <a:cubicBezTo>
                    <a:pt x="149" y="232"/>
                    <a:pt x="147" y="228"/>
                    <a:pt x="145" y="227"/>
                  </a:cubicBezTo>
                  <a:cubicBezTo>
                    <a:pt x="144" y="225"/>
                    <a:pt x="142" y="221"/>
                    <a:pt x="140" y="219"/>
                  </a:cubicBezTo>
                  <a:cubicBezTo>
                    <a:pt x="139" y="217"/>
                    <a:pt x="135" y="214"/>
                    <a:pt x="134" y="212"/>
                  </a:cubicBezTo>
                  <a:cubicBezTo>
                    <a:pt x="132" y="211"/>
                    <a:pt x="130" y="209"/>
                    <a:pt x="128" y="208"/>
                  </a:cubicBezTo>
                  <a:cubicBezTo>
                    <a:pt x="126" y="207"/>
                    <a:pt x="119" y="207"/>
                    <a:pt x="117" y="205"/>
                  </a:cubicBezTo>
                  <a:cubicBezTo>
                    <a:pt x="115" y="203"/>
                    <a:pt x="114" y="199"/>
                    <a:pt x="114" y="197"/>
                  </a:cubicBezTo>
                  <a:cubicBezTo>
                    <a:pt x="114" y="195"/>
                    <a:pt x="116" y="192"/>
                    <a:pt x="117" y="191"/>
                  </a:cubicBezTo>
                  <a:cubicBezTo>
                    <a:pt x="117" y="189"/>
                    <a:pt x="118" y="186"/>
                    <a:pt x="118" y="184"/>
                  </a:cubicBezTo>
                  <a:cubicBezTo>
                    <a:pt x="118" y="183"/>
                    <a:pt x="115" y="180"/>
                    <a:pt x="114" y="179"/>
                  </a:cubicBezTo>
                  <a:cubicBezTo>
                    <a:pt x="113" y="178"/>
                    <a:pt x="110" y="176"/>
                    <a:pt x="108" y="176"/>
                  </a:cubicBezTo>
                  <a:cubicBezTo>
                    <a:pt x="107" y="175"/>
                    <a:pt x="104" y="175"/>
                    <a:pt x="103" y="176"/>
                  </a:cubicBezTo>
                  <a:cubicBezTo>
                    <a:pt x="101" y="176"/>
                    <a:pt x="99" y="178"/>
                    <a:pt x="99" y="179"/>
                  </a:cubicBezTo>
                  <a:cubicBezTo>
                    <a:pt x="98" y="180"/>
                    <a:pt x="98" y="183"/>
                    <a:pt x="97" y="184"/>
                  </a:cubicBezTo>
                  <a:cubicBezTo>
                    <a:pt x="96" y="186"/>
                    <a:pt x="93" y="188"/>
                    <a:pt x="92" y="189"/>
                  </a:cubicBezTo>
                  <a:cubicBezTo>
                    <a:pt x="90" y="190"/>
                    <a:pt x="86" y="193"/>
                    <a:pt x="84" y="194"/>
                  </a:cubicBezTo>
                  <a:cubicBezTo>
                    <a:pt x="83" y="195"/>
                    <a:pt x="80" y="197"/>
                    <a:pt x="78" y="196"/>
                  </a:cubicBezTo>
                  <a:cubicBezTo>
                    <a:pt x="77" y="196"/>
                    <a:pt x="75" y="195"/>
                    <a:pt x="74" y="193"/>
                  </a:cubicBezTo>
                  <a:cubicBezTo>
                    <a:pt x="74" y="192"/>
                    <a:pt x="74" y="190"/>
                    <a:pt x="74" y="188"/>
                  </a:cubicBezTo>
                  <a:cubicBezTo>
                    <a:pt x="75" y="187"/>
                    <a:pt x="78" y="184"/>
                    <a:pt x="78" y="183"/>
                  </a:cubicBezTo>
                  <a:cubicBezTo>
                    <a:pt x="79" y="182"/>
                    <a:pt x="80" y="179"/>
                    <a:pt x="79" y="178"/>
                  </a:cubicBezTo>
                  <a:cubicBezTo>
                    <a:pt x="79" y="176"/>
                    <a:pt x="76" y="175"/>
                    <a:pt x="75" y="174"/>
                  </a:cubicBezTo>
                  <a:cubicBezTo>
                    <a:pt x="74" y="173"/>
                    <a:pt x="70" y="173"/>
                    <a:pt x="70" y="172"/>
                  </a:cubicBezTo>
                  <a:cubicBezTo>
                    <a:pt x="69" y="171"/>
                    <a:pt x="69" y="168"/>
                    <a:pt x="70" y="167"/>
                  </a:cubicBezTo>
                  <a:cubicBezTo>
                    <a:pt x="70" y="166"/>
                    <a:pt x="72" y="165"/>
                    <a:pt x="73" y="164"/>
                  </a:cubicBezTo>
                  <a:cubicBezTo>
                    <a:pt x="74" y="163"/>
                    <a:pt x="75" y="161"/>
                    <a:pt x="75" y="160"/>
                  </a:cubicBezTo>
                  <a:cubicBezTo>
                    <a:pt x="75" y="159"/>
                    <a:pt x="74" y="157"/>
                    <a:pt x="74" y="156"/>
                  </a:cubicBezTo>
                  <a:cubicBezTo>
                    <a:pt x="73" y="155"/>
                    <a:pt x="71" y="153"/>
                    <a:pt x="71" y="152"/>
                  </a:cubicBezTo>
                  <a:cubicBezTo>
                    <a:pt x="70" y="151"/>
                    <a:pt x="71" y="149"/>
                    <a:pt x="71" y="147"/>
                  </a:cubicBezTo>
                  <a:cubicBezTo>
                    <a:pt x="70" y="146"/>
                    <a:pt x="70" y="143"/>
                    <a:pt x="68" y="142"/>
                  </a:cubicBezTo>
                  <a:cubicBezTo>
                    <a:pt x="68" y="141"/>
                    <a:pt x="65" y="140"/>
                    <a:pt x="64" y="140"/>
                  </a:cubicBezTo>
                  <a:cubicBezTo>
                    <a:pt x="60" y="139"/>
                    <a:pt x="54" y="139"/>
                    <a:pt x="51" y="139"/>
                  </a:cubicBezTo>
                  <a:cubicBezTo>
                    <a:pt x="49" y="139"/>
                    <a:pt x="45" y="140"/>
                    <a:pt x="43" y="140"/>
                  </a:cubicBezTo>
                  <a:cubicBezTo>
                    <a:pt x="41" y="141"/>
                    <a:pt x="38" y="142"/>
                    <a:pt x="37" y="143"/>
                  </a:cubicBezTo>
                  <a:cubicBezTo>
                    <a:pt x="37" y="144"/>
                    <a:pt x="36" y="147"/>
                    <a:pt x="35" y="148"/>
                  </a:cubicBezTo>
                  <a:cubicBezTo>
                    <a:pt x="35" y="149"/>
                    <a:pt x="37" y="153"/>
                    <a:pt x="36" y="154"/>
                  </a:cubicBezTo>
                  <a:cubicBezTo>
                    <a:pt x="36" y="155"/>
                    <a:pt x="35" y="157"/>
                    <a:pt x="34" y="158"/>
                  </a:cubicBezTo>
                  <a:cubicBezTo>
                    <a:pt x="34" y="159"/>
                    <a:pt x="33" y="159"/>
                    <a:pt x="32" y="159"/>
                  </a:cubicBezTo>
                  <a:cubicBezTo>
                    <a:pt x="31" y="160"/>
                    <a:pt x="29" y="161"/>
                    <a:pt x="28" y="161"/>
                  </a:cubicBezTo>
                  <a:cubicBezTo>
                    <a:pt x="27" y="162"/>
                    <a:pt x="25" y="162"/>
                    <a:pt x="24" y="162"/>
                  </a:cubicBezTo>
                  <a:cubicBezTo>
                    <a:pt x="23" y="163"/>
                    <a:pt x="22" y="164"/>
                    <a:pt x="22" y="164"/>
                  </a:cubicBezTo>
                  <a:cubicBezTo>
                    <a:pt x="22" y="165"/>
                    <a:pt x="23" y="166"/>
                    <a:pt x="23" y="167"/>
                  </a:cubicBezTo>
                  <a:cubicBezTo>
                    <a:pt x="23" y="168"/>
                    <a:pt x="22" y="169"/>
                    <a:pt x="22" y="170"/>
                  </a:cubicBezTo>
                  <a:cubicBezTo>
                    <a:pt x="21" y="170"/>
                    <a:pt x="20" y="171"/>
                    <a:pt x="18" y="171"/>
                  </a:cubicBezTo>
                  <a:cubicBezTo>
                    <a:pt x="17" y="171"/>
                    <a:pt x="13" y="170"/>
                    <a:pt x="12" y="169"/>
                  </a:cubicBezTo>
                  <a:cubicBezTo>
                    <a:pt x="10" y="168"/>
                    <a:pt x="9" y="166"/>
                    <a:pt x="8" y="164"/>
                  </a:cubicBezTo>
                  <a:cubicBezTo>
                    <a:pt x="8" y="164"/>
                    <a:pt x="8" y="163"/>
                    <a:pt x="8" y="162"/>
                  </a:cubicBezTo>
                  <a:cubicBezTo>
                    <a:pt x="9" y="162"/>
                    <a:pt x="10" y="162"/>
                    <a:pt x="10" y="162"/>
                  </a:cubicBezTo>
                  <a:cubicBezTo>
                    <a:pt x="11" y="162"/>
                    <a:pt x="12" y="160"/>
                    <a:pt x="13" y="159"/>
                  </a:cubicBezTo>
                  <a:cubicBezTo>
                    <a:pt x="14" y="157"/>
                    <a:pt x="14" y="155"/>
                    <a:pt x="15" y="154"/>
                  </a:cubicBezTo>
                  <a:cubicBezTo>
                    <a:pt x="15" y="152"/>
                    <a:pt x="16" y="149"/>
                    <a:pt x="16" y="148"/>
                  </a:cubicBezTo>
                  <a:cubicBezTo>
                    <a:pt x="16" y="147"/>
                    <a:pt x="15" y="145"/>
                    <a:pt x="15" y="144"/>
                  </a:cubicBezTo>
                  <a:cubicBezTo>
                    <a:pt x="14" y="143"/>
                    <a:pt x="13" y="142"/>
                    <a:pt x="12" y="142"/>
                  </a:cubicBezTo>
                  <a:cubicBezTo>
                    <a:pt x="11" y="141"/>
                    <a:pt x="9" y="141"/>
                    <a:pt x="8" y="141"/>
                  </a:cubicBezTo>
                  <a:cubicBezTo>
                    <a:pt x="6" y="141"/>
                    <a:pt x="4" y="141"/>
                    <a:pt x="4" y="141"/>
                  </a:cubicBezTo>
                  <a:cubicBezTo>
                    <a:pt x="3" y="141"/>
                    <a:pt x="1" y="140"/>
                    <a:pt x="1" y="139"/>
                  </a:cubicBezTo>
                  <a:cubicBezTo>
                    <a:pt x="0" y="138"/>
                    <a:pt x="0" y="135"/>
                    <a:pt x="0" y="134"/>
                  </a:cubicBezTo>
                  <a:cubicBezTo>
                    <a:pt x="1" y="133"/>
                    <a:pt x="4" y="130"/>
                    <a:pt x="5" y="129"/>
                  </a:cubicBezTo>
                  <a:cubicBezTo>
                    <a:pt x="6" y="128"/>
                    <a:pt x="8" y="126"/>
                    <a:pt x="8" y="124"/>
                  </a:cubicBezTo>
                  <a:cubicBezTo>
                    <a:pt x="9" y="123"/>
                    <a:pt x="10" y="121"/>
                    <a:pt x="10" y="120"/>
                  </a:cubicBezTo>
                  <a:cubicBezTo>
                    <a:pt x="10" y="118"/>
                    <a:pt x="10" y="113"/>
                    <a:pt x="10" y="110"/>
                  </a:cubicBezTo>
                  <a:cubicBezTo>
                    <a:pt x="9" y="109"/>
                    <a:pt x="7" y="106"/>
                    <a:pt x="6" y="104"/>
                  </a:cubicBezTo>
                  <a:cubicBezTo>
                    <a:pt x="6" y="102"/>
                    <a:pt x="6" y="98"/>
                    <a:pt x="6" y="96"/>
                  </a:cubicBezTo>
                  <a:cubicBezTo>
                    <a:pt x="6" y="95"/>
                    <a:pt x="6" y="92"/>
                    <a:pt x="6" y="91"/>
                  </a:cubicBezTo>
                  <a:cubicBezTo>
                    <a:pt x="6" y="90"/>
                    <a:pt x="7" y="87"/>
                    <a:pt x="8" y="86"/>
                  </a:cubicBezTo>
                  <a:cubicBezTo>
                    <a:pt x="8" y="85"/>
                    <a:pt x="10" y="85"/>
                    <a:pt x="11" y="84"/>
                  </a:cubicBezTo>
                  <a:cubicBezTo>
                    <a:pt x="12" y="84"/>
                    <a:pt x="13" y="83"/>
                    <a:pt x="14" y="83"/>
                  </a:cubicBezTo>
                  <a:cubicBezTo>
                    <a:pt x="14" y="83"/>
                    <a:pt x="16" y="82"/>
                    <a:pt x="16" y="82"/>
                  </a:cubicBezTo>
                  <a:cubicBezTo>
                    <a:pt x="17" y="81"/>
                    <a:pt x="17" y="78"/>
                    <a:pt x="18" y="76"/>
                  </a:cubicBezTo>
                  <a:cubicBezTo>
                    <a:pt x="18" y="75"/>
                    <a:pt x="20" y="71"/>
                    <a:pt x="20" y="70"/>
                  </a:cubicBezTo>
                  <a:cubicBezTo>
                    <a:pt x="20" y="69"/>
                    <a:pt x="21" y="67"/>
                    <a:pt x="21" y="66"/>
                  </a:cubicBezTo>
                  <a:cubicBezTo>
                    <a:pt x="20" y="66"/>
                    <a:pt x="20" y="64"/>
                    <a:pt x="19" y="63"/>
                  </a:cubicBezTo>
                  <a:cubicBezTo>
                    <a:pt x="19" y="62"/>
                    <a:pt x="18" y="61"/>
                    <a:pt x="18" y="60"/>
                  </a:cubicBezTo>
                  <a:cubicBezTo>
                    <a:pt x="17" y="59"/>
                    <a:pt x="18" y="56"/>
                    <a:pt x="18" y="55"/>
                  </a:cubicBezTo>
                  <a:cubicBezTo>
                    <a:pt x="19" y="54"/>
                    <a:pt x="21" y="53"/>
                    <a:pt x="22" y="52"/>
                  </a:cubicBezTo>
                  <a:cubicBezTo>
                    <a:pt x="24" y="52"/>
                    <a:pt x="26" y="51"/>
                    <a:pt x="27" y="51"/>
                  </a:cubicBezTo>
                  <a:cubicBezTo>
                    <a:pt x="28" y="51"/>
                    <a:pt x="29" y="51"/>
                    <a:pt x="30" y="51"/>
                  </a:cubicBezTo>
                  <a:cubicBezTo>
                    <a:pt x="31" y="51"/>
                    <a:pt x="33" y="50"/>
                    <a:pt x="33" y="50"/>
                  </a:cubicBezTo>
                  <a:cubicBezTo>
                    <a:pt x="34" y="50"/>
                    <a:pt x="35" y="48"/>
                    <a:pt x="35" y="47"/>
                  </a:cubicBezTo>
                  <a:cubicBezTo>
                    <a:pt x="36" y="46"/>
                    <a:pt x="35" y="44"/>
                    <a:pt x="35" y="43"/>
                  </a:cubicBezTo>
                  <a:cubicBezTo>
                    <a:pt x="34" y="42"/>
                    <a:pt x="33" y="42"/>
                    <a:pt x="32" y="41"/>
                  </a:cubicBezTo>
                  <a:cubicBezTo>
                    <a:pt x="32" y="40"/>
                    <a:pt x="32" y="37"/>
                    <a:pt x="33" y="36"/>
                  </a:cubicBezTo>
                  <a:cubicBezTo>
                    <a:pt x="33" y="35"/>
                    <a:pt x="35" y="35"/>
                    <a:pt x="36" y="34"/>
                  </a:cubicBezTo>
                  <a:cubicBezTo>
                    <a:pt x="36" y="33"/>
                    <a:pt x="37" y="31"/>
                    <a:pt x="37" y="30"/>
                  </a:cubicBezTo>
                  <a:cubicBezTo>
                    <a:pt x="37" y="29"/>
                    <a:pt x="36" y="28"/>
                    <a:pt x="36" y="27"/>
                  </a:cubicBezTo>
                  <a:cubicBezTo>
                    <a:pt x="35" y="26"/>
                    <a:pt x="33" y="25"/>
                    <a:pt x="33" y="24"/>
                  </a:cubicBezTo>
                  <a:cubicBezTo>
                    <a:pt x="33" y="23"/>
                    <a:pt x="33" y="21"/>
                    <a:pt x="34" y="20"/>
                  </a:cubicBezTo>
                  <a:cubicBezTo>
                    <a:pt x="34" y="19"/>
                    <a:pt x="36" y="18"/>
                    <a:pt x="37" y="17"/>
                  </a:cubicBezTo>
                  <a:cubicBezTo>
                    <a:pt x="37" y="17"/>
                    <a:pt x="39" y="16"/>
                    <a:pt x="39" y="15"/>
                  </a:cubicBezTo>
                  <a:cubicBezTo>
                    <a:pt x="40" y="15"/>
                    <a:pt x="40" y="14"/>
                    <a:pt x="41" y="13"/>
                  </a:cubicBezTo>
                  <a:cubicBezTo>
                    <a:pt x="41" y="14"/>
                    <a:pt x="43" y="15"/>
                    <a:pt x="44" y="15"/>
                  </a:cubicBezTo>
                  <a:cubicBezTo>
                    <a:pt x="45" y="15"/>
                    <a:pt x="46" y="15"/>
                    <a:pt x="47" y="15"/>
                  </a:cubicBezTo>
                  <a:cubicBezTo>
                    <a:pt x="48" y="15"/>
                    <a:pt x="49" y="13"/>
                    <a:pt x="50" y="13"/>
                  </a:cubicBezTo>
                  <a:cubicBezTo>
                    <a:pt x="51" y="12"/>
                    <a:pt x="53" y="10"/>
                    <a:pt x="54" y="9"/>
                  </a:cubicBezTo>
                  <a:cubicBezTo>
                    <a:pt x="55" y="8"/>
                    <a:pt x="56" y="6"/>
                    <a:pt x="56" y="5"/>
                  </a:cubicBezTo>
                  <a:cubicBezTo>
                    <a:pt x="57" y="4"/>
                    <a:pt x="58" y="4"/>
                    <a:pt x="58" y="3"/>
                  </a:cubicBezTo>
                  <a:cubicBezTo>
                    <a:pt x="59" y="3"/>
                    <a:pt x="60" y="4"/>
                    <a:pt x="61" y="4"/>
                  </a:cubicBezTo>
                  <a:cubicBezTo>
                    <a:pt x="62" y="4"/>
                    <a:pt x="63" y="6"/>
                    <a:pt x="64" y="6"/>
                  </a:cubicBezTo>
                  <a:cubicBezTo>
                    <a:pt x="64" y="7"/>
                    <a:pt x="66" y="9"/>
                    <a:pt x="66" y="9"/>
                  </a:cubicBezTo>
                  <a:cubicBezTo>
                    <a:pt x="67" y="10"/>
                    <a:pt x="68" y="11"/>
                    <a:pt x="68" y="12"/>
                  </a:cubicBezTo>
                  <a:cubicBezTo>
                    <a:pt x="69" y="12"/>
                    <a:pt x="71" y="13"/>
                    <a:pt x="72" y="13"/>
                  </a:cubicBezTo>
                  <a:cubicBezTo>
                    <a:pt x="72" y="13"/>
                    <a:pt x="73" y="15"/>
                    <a:pt x="74" y="15"/>
                  </a:cubicBezTo>
                  <a:cubicBezTo>
                    <a:pt x="74" y="15"/>
                    <a:pt x="76" y="14"/>
                    <a:pt x="77" y="13"/>
                  </a:cubicBezTo>
                  <a:cubicBezTo>
                    <a:pt x="78" y="13"/>
                    <a:pt x="80" y="14"/>
                    <a:pt x="80" y="14"/>
                  </a:cubicBezTo>
                  <a:cubicBezTo>
                    <a:pt x="81" y="14"/>
                    <a:pt x="82" y="12"/>
                    <a:pt x="83" y="11"/>
                  </a:cubicBezTo>
                  <a:cubicBezTo>
                    <a:pt x="84" y="11"/>
                    <a:pt x="85" y="10"/>
                    <a:pt x="86" y="10"/>
                  </a:cubicBezTo>
                  <a:cubicBezTo>
                    <a:pt x="87" y="10"/>
                    <a:pt x="88" y="12"/>
                    <a:pt x="89" y="13"/>
                  </a:cubicBezTo>
                  <a:cubicBezTo>
                    <a:pt x="90" y="15"/>
                    <a:pt x="91" y="19"/>
                    <a:pt x="92" y="21"/>
                  </a:cubicBezTo>
                  <a:cubicBezTo>
                    <a:pt x="93" y="22"/>
                    <a:pt x="95" y="25"/>
                    <a:pt x="95" y="26"/>
                  </a:cubicBezTo>
                  <a:cubicBezTo>
                    <a:pt x="97" y="27"/>
                    <a:pt x="98" y="30"/>
                    <a:pt x="100" y="30"/>
                  </a:cubicBezTo>
                  <a:cubicBezTo>
                    <a:pt x="101" y="30"/>
                    <a:pt x="102" y="28"/>
                    <a:pt x="103" y="27"/>
                  </a:cubicBezTo>
                  <a:cubicBezTo>
                    <a:pt x="104" y="25"/>
                    <a:pt x="105" y="22"/>
                    <a:pt x="106" y="21"/>
                  </a:cubicBezTo>
                  <a:cubicBezTo>
                    <a:pt x="106" y="19"/>
                    <a:pt x="106" y="17"/>
                    <a:pt x="107" y="16"/>
                  </a:cubicBezTo>
                  <a:cubicBezTo>
                    <a:pt x="107" y="15"/>
                    <a:pt x="108" y="14"/>
                    <a:pt x="108" y="14"/>
                  </a:cubicBezTo>
                  <a:cubicBezTo>
                    <a:pt x="109" y="13"/>
                    <a:pt x="110" y="13"/>
                    <a:pt x="111" y="13"/>
                  </a:cubicBezTo>
                  <a:cubicBezTo>
                    <a:pt x="112" y="13"/>
                    <a:pt x="114" y="14"/>
                    <a:pt x="115" y="15"/>
                  </a:cubicBezTo>
                  <a:cubicBezTo>
                    <a:pt x="116" y="16"/>
                    <a:pt x="117" y="19"/>
                    <a:pt x="117" y="20"/>
                  </a:cubicBezTo>
                  <a:cubicBezTo>
                    <a:pt x="118" y="21"/>
                    <a:pt x="119" y="23"/>
                    <a:pt x="119" y="23"/>
                  </a:cubicBezTo>
                  <a:cubicBezTo>
                    <a:pt x="120" y="25"/>
                    <a:pt x="122" y="26"/>
                    <a:pt x="123" y="27"/>
                  </a:cubicBezTo>
                  <a:cubicBezTo>
                    <a:pt x="124" y="28"/>
                    <a:pt x="128" y="28"/>
                    <a:pt x="129" y="29"/>
                  </a:cubicBezTo>
                  <a:cubicBezTo>
                    <a:pt x="130" y="29"/>
                    <a:pt x="132" y="31"/>
                    <a:pt x="133" y="33"/>
                  </a:cubicBezTo>
                  <a:cubicBezTo>
                    <a:pt x="134" y="34"/>
                    <a:pt x="135" y="36"/>
                    <a:pt x="136" y="38"/>
                  </a:cubicBezTo>
                  <a:cubicBezTo>
                    <a:pt x="136" y="38"/>
                    <a:pt x="136" y="41"/>
                    <a:pt x="137" y="42"/>
                  </a:cubicBezTo>
                  <a:cubicBezTo>
                    <a:pt x="138" y="43"/>
                    <a:pt x="140" y="44"/>
                    <a:pt x="141" y="44"/>
                  </a:cubicBezTo>
                  <a:cubicBezTo>
                    <a:pt x="142" y="44"/>
                    <a:pt x="143" y="43"/>
                    <a:pt x="144" y="43"/>
                  </a:cubicBezTo>
                  <a:cubicBezTo>
                    <a:pt x="145" y="42"/>
                    <a:pt x="147" y="40"/>
                    <a:pt x="149" y="38"/>
                  </a:cubicBezTo>
                  <a:cubicBezTo>
                    <a:pt x="149" y="37"/>
                    <a:pt x="151" y="34"/>
                    <a:pt x="151" y="33"/>
                  </a:cubicBezTo>
                  <a:cubicBezTo>
                    <a:pt x="151" y="31"/>
                    <a:pt x="149" y="29"/>
                    <a:pt x="149" y="28"/>
                  </a:cubicBezTo>
                  <a:cubicBezTo>
                    <a:pt x="149" y="27"/>
                    <a:pt x="150" y="25"/>
                    <a:pt x="151" y="24"/>
                  </a:cubicBezTo>
                  <a:cubicBezTo>
                    <a:pt x="151" y="23"/>
                    <a:pt x="153" y="22"/>
                    <a:pt x="155" y="22"/>
                  </a:cubicBezTo>
                  <a:cubicBezTo>
                    <a:pt x="156" y="22"/>
                    <a:pt x="158" y="22"/>
                    <a:pt x="159" y="22"/>
                  </a:cubicBezTo>
                  <a:cubicBezTo>
                    <a:pt x="160" y="22"/>
                    <a:pt x="162" y="23"/>
                    <a:pt x="163" y="23"/>
                  </a:cubicBezTo>
                  <a:cubicBezTo>
                    <a:pt x="164" y="23"/>
                    <a:pt x="167" y="24"/>
                    <a:pt x="169" y="24"/>
                  </a:cubicBezTo>
                  <a:cubicBezTo>
                    <a:pt x="171" y="24"/>
                    <a:pt x="174" y="23"/>
                    <a:pt x="175" y="22"/>
                  </a:cubicBezTo>
                  <a:cubicBezTo>
                    <a:pt x="177" y="21"/>
                    <a:pt x="180" y="17"/>
                    <a:pt x="182" y="16"/>
                  </a:cubicBezTo>
                  <a:cubicBezTo>
                    <a:pt x="183" y="14"/>
                    <a:pt x="185" y="10"/>
                    <a:pt x="187" y="8"/>
                  </a:cubicBezTo>
                  <a:cubicBezTo>
                    <a:pt x="188" y="7"/>
                    <a:pt x="191" y="4"/>
                    <a:pt x="192" y="3"/>
                  </a:cubicBezTo>
                  <a:cubicBezTo>
                    <a:pt x="194" y="2"/>
                    <a:pt x="196" y="2"/>
                    <a:pt x="196" y="1"/>
                  </a:cubicBezTo>
                  <a:cubicBezTo>
                    <a:pt x="197" y="1"/>
                    <a:pt x="199" y="0"/>
                    <a:pt x="200" y="0"/>
                  </a:cubicBezTo>
                  <a:cubicBezTo>
                    <a:pt x="200" y="1"/>
                    <a:pt x="200" y="1"/>
                    <a:pt x="200" y="2"/>
                  </a:cubicBezTo>
                  <a:cubicBezTo>
                    <a:pt x="200" y="3"/>
                    <a:pt x="200" y="7"/>
                    <a:pt x="201" y="8"/>
                  </a:cubicBezTo>
                  <a:cubicBezTo>
                    <a:pt x="202" y="10"/>
                    <a:pt x="204" y="13"/>
                    <a:pt x="205" y="14"/>
                  </a:cubicBezTo>
                  <a:cubicBezTo>
                    <a:pt x="206" y="15"/>
                    <a:pt x="210" y="18"/>
                    <a:pt x="211" y="20"/>
                  </a:cubicBezTo>
                  <a:cubicBezTo>
                    <a:pt x="212" y="21"/>
                    <a:pt x="213" y="25"/>
                    <a:pt x="214" y="27"/>
                  </a:cubicBezTo>
                  <a:cubicBezTo>
                    <a:pt x="215" y="29"/>
                    <a:pt x="217" y="34"/>
                    <a:pt x="217" y="3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8"/>
            <p:cNvSpPr>
              <a:spLocks/>
            </p:cNvSpPr>
            <p:nvPr/>
          </p:nvSpPr>
          <p:spPr bwMode="auto">
            <a:xfrm>
              <a:off x="1352" y="2598"/>
              <a:ext cx="514" cy="553"/>
            </a:xfrm>
            <a:custGeom>
              <a:avLst/>
              <a:gdLst>
                <a:gd name="T0" fmla="*/ 208 w 217"/>
                <a:gd name="T1" fmla="*/ 60 h 233"/>
                <a:gd name="T2" fmla="*/ 188 w 217"/>
                <a:gd name="T3" fmla="*/ 67 h 233"/>
                <a:gd name="T4" fmla="*/ 194 w 217"/>
                <a:gd name="T5" fmla="*/ 95 h 233"/>
                <a:gd name="T6" fmla="*/ 192 w 217"/>
                <a:gd name="T7" fmla="*/ 129 h 233"/>
                <a:gd name="T8" fmla="*/ 190 w 217"/>
                <a:gd name="T9" fmla="*/ 160 h 233"/>
                <a:gd name="T10" fmla="*/ 194 w 217"/>
                <a:gd name="T11" fmla="*/ 184 h 233"/>
                <a:gd name="T12" fmla="*/ 177 w 217"/>
                <a:gd name="T13" fmla="*/ 199 h 233"/>
                <a:gd name="T14" fmla="*/ 178 w 217"/>
                <a:gd name="T15" fmla="*/ 206 h 233"/>
                <a:gd name="T16" fmla="*/ 190 w 217"/>
                <a:gd name="T17" fmla="*/ 202 h 233"/>
                <a:gd name="T18" fmla="*/ 181 w 217"/>
                <a:gd name="T19" fmla="*/ 216 h 233"/>
                <a:gd name="T20" fmla="*/ 171 w 217"/>
                <a:gd name="T21" fmla="*/ 229 h 233"/>
                <a:gd name="T22" fmla="*/ 155 w 217"/>
                <a:gd name="T23" fmla="*/ 233 h 233"/>
                <a:gd name="T24" fmla="*/ 134 w 217"/>
                <a:gd name="T25" fmla="*/ 212 h 233"/>
                <a:gd name="T26" fmla="*/ 117 w 217"/>
                <a:gd name="T27" fmla="*/ 191 h 233"/>
                <a:gd name="T28" fmla="*/ 103 w 217"/>
                <a:gd name="T29" fmla="*/ 176 h 233"/>
                <a:gd name="T30" fmla="*/ 84 w 217"/>
                <a:gd name="T31" fmla="*/ 194 h 233"/>
                <a:gd name="T32" fmla="*/ 78 w 217"/>
                <a:gd name="T33" fmla="*/ 183 h 233"/>
                <a:gd name="T34" fmla="*/ 70 w 217"/>
                <a:gd name="T35" fmla="*/ 167 h 233"/>
                <a:gd name="T36" fmla="*/ 71 w 217"/>
                <a:gd name="T37" fmla="*/ 152 h 233"/>
                <a:gd name="T38" fmla="*/ 51 w 217"/>
                <a:gd name="T39" fmla="*/ 139 h 233"/>
                <a:gd name="T40" fmla="*/ 36 w 217"/>
                <a:gd name="T41" fmla="*/ 154 h 233"/>
                <a:gd name="T42" fmla="*/ 24 w 217"/>
                <a:gd name="T43" fmla="*/ 162 h 233"/>
                <a:gd name="T44" fmla="*/ 18 w 217"/>
                <a:gd name="T45" fmla="*/ 171 h 233"/>
                <a:gd name="T46" fmla="*/ 10 w 217"/>
                <a:gd name="T47" fmla="*/ 162 h 233"/>
                <a:gd name="T48" fmla="*/ 15 w 217"/>
                <a:gd name="T49" fmla="*/ 144 h 233"/>
                <a:gd name="T50" fmla="*/ 1 w 217"/>
                <a:gd name="T51" fmla="*/ 139 h 233"/>
                <a:gd name="T52" fmla="*/ 10 w 217"/>
                <a:gd name="T53" fmla="*/ 120 h 233"/>
                <a:gd name="T54" fmla="*/ 6 w 217"/>
                <a:gd name="T55" fmla="*/ 91 h 233"/>
                <a:gd name="T56" fmla="*/ 16 w 217"/>
                <a:gd name="T57" fmla="*/ 82 h 233"/>
                <a:gd name="T58" fmla="*/ 19 w 217"/>
                <a:gd name="T59" fmla="*/ 63 h 233"/>
                <a:gd name="T60" fmla="*/ 27 w 217"/>
                <a:gd name="T61" fmla="*/ 51 h 233"/>
                <a:gd name="T62" fmla="*/ 35 w 217"/>
                <a:gd name="T63" fmla="*/ 43 h 233"/>
                <a:gd name="T64" fmla="*/ 37 w 217"/>
                <a:gd name="T65" fmla="*/ 30 h 233"/>
                <a:gd name="T66" fmla="*/ 37 w 217"/>
                <a:gd name="T67" fmla="*/ 17 h 233"/>
                <a:gd name="T68" fmla="*/ 47 w 217"/>
                <a:gd name="T69" fmla="*/ 15 h 233"/>
                <a:gd name="T70" fmla="*/ 58 w 217"/>
                <a:gd name="T71" fmla="*/ 3 h 233"/>
                <a:gd name="T72" fmla="*/ 68 w 217"/>
                <a:gd name="T73" fmla="*/ 12 h 233"/>
                <a:gd name="T74" fmla="*/ 80 w 217"/>
                <a:gd name="T75" fmla="*/ 14 h 233"/>
                <a:gd name="T76" fmla="*/ 92 w 217"/>
                <a:gd name="T77" fmla="*/ 21 h 233"/>
                <a:gd name="T78" fmla="*/ 106 w 217"/>
                <a:gd name="T79" fmla="*/ 21 h 233"/>
                <a:gd name="T80" fmla="*/ 115 w 217"/>
                <a:gd name="T81" fmla="*/ 15 h 233"/>
                <a:gd name="T82" fmla="*/ 129 w 217"/>
                <a:gd name="T83" fmla="*/ 29 h 233"/>
                <a:gd name="T84" fmla="*/ 141 w 217"/>
                <a:gd name="T85" fmla="*/ 44 h 233"/>
                <a:gd name="T86" fmla="*/ 149 w 217"/>
                <a:gd name="T87" fmla="*/ 28 h 233"/>
                <a:gd name="T88" fmla="*/ 163 w 217"/>
                <a:gd name="T89" fmla="*/ 23 h 233"/>
                <a:gd name="T90" fmla="*/ 187 w 217"/>
                <a:gd name="T91" fmla="*/ 8 h 233"/>
                <a:gd name="T92" fmla="*/ 200 w 217"/>
                <a:gd name="T93" fmla="*/ 2 h 233"/>
                <a:gd name="T94" fmla="*/ 214 w 217"/>
                <a:gd name="T95" fmla="*/ 27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17" h="233">
                  <a:moveTo>
                    <a:pt x="217" y="37"/>
                  </a:moveTo>
                  <a:cubicBezTo>
                    <a:pt x="217" y="38"/>
                    <a:pt x="217" y="42"/>
                    <a:pt x="217" y="44"/>
                  </a:cubicBezTo>
                  <a:cubicBezTo>
                    <a:pt x="216" y="46"/>
                    <a:pt x="214" y="51"/>
                    <a:pt x="213" y="53"/>
                  </a:cubicBezTo>
                  <a:cubicBezTo>
                    <a:pt x="212" y="55"/>
                    <a:pt x="209" y="58"/>
                    <a:pt x="208" y="60"/>
                  </a:cubicBezTo>
                  <a:cubicBezTo>
                    <a:pt x="207" y="61"/>
                    <a:pt x="204" y="62"/>
                    <a:pt x="202" y="63"/>
                  </a:cubicBezTo>
                  <a:cubicBezTo>
                    <a:pt x="202" y="63"/>
                    <a:pt x="199" y="63"/>
                    <a:pt x="198" y="63"/>
                  </a:cubicBezTo>
                  <a:cubicBezTo>
                    <a:pt x="196" y="63"/>
                    <a:pt x="194" y="64"/>
                    <a:pt x="192" y="64"/>
                  </a:cubicBezTo>
                  <a:cubicBezTo>
                    <a:pt x="192" y="65"/>
                    <a:pt x="189" y="66"/>
                    <a:pt x="188" y="67"/>
                  </a:cubicBezTo>
                  <a:cubicBezTo>
                    <a:pt x="188" y="68"/>
                    <a:pt x="186" y="70"/>
                    <a:pt x="186" y="72"/>
                  </a:cubicBezTo>
                  <a:cubicBezTo>
                    <a:pt x="186" y="73"/>
                    <a:pt x="186" y="77"/>
                    <a:pt x="186" y="79"/>
                  </a:cubicBezTo>
                  <a:cubicBezTo>
                    <a:pt x="187" y="81"/>
                    <a:pt x="190" y="85"/>
                    <a:pt x="191" y="87"/>
                  </a:cubicBezTo>
                  <a:cubicBezTo>
                    <a:pt x="192" y="89"/>
                    <a:pt x="193" y="93"/>
                    <a:pt x="194" y="95"/>
                  </a:cubicBezTo>
                  <a:cubicBezTo>
                    <a:pt x="195" y="97"/>
                    <a:pt x="196" y="100"/>
                    <a:pt x="196" y="102"/>
                  </a:cubicBezTo>
                  <a:cubicBezTo>
                    <a:pt x="196" y="104"/>
                    <a:pt x="197" y="108"/>
                    <a:pt x="197" y="111"/>
                  </a:cubicBezTo>
                  <a:cubicBezTo>
                    <a:pt x="197" y="113"/>
                    <a:pt x="197" y="118"/>
                    <a:pt x="196" y="121"/>
                  </a:cubicBezTo>
                  <a:cubicBezTo>
                    <a:pt x="196" y="123"/>
                    <a:pt x="193" y="128"/>
                    <a:pt x="192" y="129"/>
                  </a:cubicBezTo>
                  <a:cubicBezTo>
                    <a:pt x="192" y="131"/>
                    <a:pt x="191" y="135"/>
                    <a:pt x="191" y="137"/>
                  </a:cubicBezTo>
                  <a:cubicBezTo>
                    <a:pt x="190" y="139"/>
                    <a:pt x="190" y="143"/>
                    <a:pt x="190" y="145"/>
                  </a:cubicBezTo>
                  <a:cubicBezTo>
                    <a:pt x="189" y="147"/>
                    <a:pt x="188" y="151"/>
                    <a:pt x="189" y="152"/>
                  </a:cubicBezTo>
                  <a:cubicBezTo>
                    <a:pt x="189" y="154"/>
                    <a:pt x="190" y="158"/>
                    <a:pt x="190" y="160"/>
                  </a:cubicBezTo>
                  <a:cubicBezTo>
                    <a:pt x="191" y="162"/>
                    <a:pt x="193" y="164"/>
                    <a:pt x="194" y="166"/>
                  </a:cubicBezTo>
                  <a:cubicBezTo>
                    <a:pt x="194" y="167"/>
                    <a:pt x="195" y="171"/>
                    <a:pt x="196" y="172"/>
                  </a:cubicBezTo>
                  <a:cubicBezTo>
                    <a:pt x="196" y="175"/>
                    <a:pt x="197" y="180"/>
                    <a:pt x="196" y="182"/>
                  </a:cubicBezTo>
                  <a:cubicBezTo>
                    <a:pt x="196" y="182"/>
                    <a:pt x="195" y="184"/>
                    <a:pt x="194" y="184"/>
                  </a:cubicBezTo>
                  <a:cubicBezTo>
                    <a:pt x="193" y="185"/>
                    <a:pt x="190" y="186"/>
                    <a:pt x="189" y="187"/>
                  </a:cubicBezTo>
                  <a:cubicBezTo>
                    <a:pt x="188" y="188"/>
                    <a:pt x="184" y="190"/>
                    <a:pt x="183" y="191"/>
                  </a:cubicBezTo>
                  <a:cubicBezTo>
                    <a:pt x="182" y="192"/>
                    <a:pt x="180" y="194"/>
                    <a:pt x="179" y="195"/>
                  </a:cubicBezTo>
                  <a:cubicBezTo>
                    <a:pt x="178" y="196"/>
                    <a:pt x="178" y="198"/>
                    <a:pt x="177" y="199"/>
                  </a:cubicBezTo>
                  <a:cubicBezTo>
                    <a:pt x="177" y="200"/>
                    <a:pt x="175" y="201"/>
                    <a:pt x="175" y="201"/>
                  </a:cubicBezTo>
                  <a:cubicBezTo>
                    <a:pt x="174" y="202"/>
                    <a:pt x="173" y="203"/>
                    <a:pt x="173" y="204"/>
                  </a:cubicBezTo>
                  <a:cubicBezTo>
                    <a:pt x="173" y="205"/>
                    <a:pt x="173" y="206"/>
                    <a:pt x="174" y="206"/>
                  </a:cubicBezTo>
                  <a:cubicBezTo>
                    <a:pt x="175" y="207"/>
                    <a:pt x="177" y="207"/>
                    <a:pt x="178" y="206"/>
                  </a:cubicBezTo>
                  <a:cubicBezTo>
                    <a:pt x="178" y="206"/>
                    <a:pt x="180" y="205"/>
                    <a:pt x="181" y="204"/>
                  </a:cubicBezTo>
                  <a:cubicBezTo>
                    <a:pt x="182" y="203"/>
                    <a:pt x="184" y="201"/>
                    <a:pt x="185" y="201"/>
                  </a:cubicBezTo>
                  <a:cubicBezTo>
                    <a:pt x="186" y="201"/>
                    <a:pt x="187" y="201"/>
                    <a:pt x="188" y="201"/>
                  </a:cubicBezTo>
                  <a:cubicBezTo>
                    <a:pt x="189" y="201"/>
                    <a:pt x="190" y="202"/>
                    <a:pt x="190" y="202"/>
                  </a:cubicBezTo>
                  <a:cubicBezTo>
                    <a:pt x="190" y="203"/>
                    <a:pt x="190" y="205"/>
                    <a:pt x="190" y="205"/>
                  </a:cubicBezTo>
                  <a:cubicBezTo>
                    <a:pt x="190" y="206"/>
                    <a:pt x="189" y="208"/>
                    <a:pt x="188" y="209"/>
                  </a:cubicBezTo>
                  <a:cubicBezTo>
                    <a:pt x="188" y="210"/>
                    <a:pt x="186" y="213"/>
                    <a:pt x="185" y="213"/>
                  </a:cubicBezTo>
                  <a:cubicBezTo>
                    <a:pt x="184" y="214"/>
                    <a:pt x="182" y="215"/>
                    <a:pt x="181" y="216"/>
                  </a:cubicBezTo>
                  <a:cubicBezTo>
                    <a:pt x="180" y="217"/>
                    <a:pt x="179" y="219"/>
                    <a:pt x="178" y="220"/>
                  </a:cubicBezTo>
                  <a:cubicBezTo>
                    <a:pt x="178" y="221"/>
                    <a:pt x="178" y="223"/>
                    <a:pt x="177" y="224"/>
                  </a:cubicBezTo>
                  <a:cubicBezTo>
                    <a:pt x="177" y="224"/>
                    <a:pt x="176" y="226"/>
                    <a:pt x="175" y="226"/>
                  </a:cubicBezTo>
                  <a:cubicBezTo>
                    <a:pt x="174" y="227"/>
                    <a:pt x="172" y="228"/>
                    <a:pt x="171" y="229"/>
                  </a:cubicBezTo>
                  <a:cubicBezTo>
                    <a:pt x="171" y="230"/>
                    <a:pt x="171" y="230"/>
                    <a:pt x="171" y="230"/>
                  </a:cubicBezTo>
                  <a:cubicBezTo>
                    <a:pt x="170" y="230"/>
                    <a:pt x="168" y="230"/>
                    <a:pt x="167" y="230"/>
                  </a:cubicBezTo>
                  <a:cubicBezTo>
                    <a:pt x="166" y="230"/>
                    <a:pt x="163" y="231"/>
                    <a:pt x="162" y="232"/>
                  </a:cubicBezTo>
                  <a:cubicBezTo>
                    <a:pt x="161" y="232"/>
                    <a:pt x="157" y="233"/>
                    <a:pt x="155" y="233"/>
                  </a:cubicBezTo>
                  <a:cubicBezTo>
                    <a:pt x="155" y="233"/>
                    <a:pt x="152" y="233"/>
                    <a:pt x="151" y="232"/>
                  </a:cubicBezTo>
                  <a:cubicBezTo>
                    <a:pt x="149" y="232"/>
                    <a:pt x="147" y="228"/>
                    <a:pt x="145" y="227"/>
                  </a:cubicBezTo>
                  <a:cubicBezTo>
                    <a:pt x="144" y="225"/>
                    <a:pt x="142" y="221"/>
                    <a:pt x="140" y="219"/>
                  </a:cubicBezTo>
                  <a:cubicBezTo>
                    <a:pt x="139" y="217"/>
                    <a:pt x="135" y="214"/>
                    <a:pt x="134" y="212"/>
                  </a:cubicBezTo>
                  <a:cubicBezTo>
                    <a:pt x="132" y="211"/>
                    <a:pt x="130" y="209"/>
                    <a:pt x="128" y="208"/>
                  </a:cubicBezTo>
                  <a:cubicBezTo>
                    <a:pt x="126" y="207"/>
                    <a:pt x="119" y="207"/>
                    <a:pt x="117" y="205"/>
                  </a:cubicBezTo>
                  <a:cubicBezTo>
                    <a:pt x="115" y="203"/>
                    <a:pt x="114" y="199"/>
                    <a:pt x="114" y="197"/>
                  </a:cubicBezTo>
                  <a:cubicBezTo>
                    <a:pt x="114" y="195"/>
                    <a:pt x="116" y="192"/>
                    <a:pt x="117" y="191"/>
                  </a:cubicBezTo>
                  <a:cubicBezTo>
                    <a:pt x="117" y="189"/>
                    <a:pt x="118" y="186"/>
                    <a:pt x="118" y="184"/>
                  </a:cubicBezTo>
                  <a:cubicBezTo>
                    <a:pt x="118" y="183"/>
                    <a:pt x="115" y="180"/>
                    <a:pt x="114" y="179"/>
                  </a:cubicBezTo>
                  <a:cubicBezTo>
                    <a:pt x="113" y="178"/>
                    <a:pt x="110" y="176"/>
                    <a:pt x="108" y="176"/>
                  </a:cubicBezTo>
                  <a:cubicBezTo>
                    <a:pt x="107" y="175"/>
                    <a:pt x="104" y="175"/>
                    <a:pt x="103" y="176"/>
                  </a:cubicBezTo>
                  <a:cubicBezTo>
                    <a:pt x="101" y="176"/>
                    <a:pt x="99" y="178"/>
                    <a:pt x="99" y="179"/>
                  </a:cubicBezTo>
                  <a:cubicBezTo>
                    <a:pt x="98" y="180"/>
                    <a:pt x="98" y="183"/>
                    <a:pt x="97" y="184"/>
                  </a:cubicBezTo>
                  <a:cubicBezTo>
                    <a:pt x="96" y="186"/>
                    <a:pt x="93" y="188"/>
                    <a:pt x="92" y="189"/>
                  </a:cubicBezTo>
                  <a:cubicBezTo>
                    <a:pt x="90" y="190"/>
                    <a:pt x="86" y="193"/>
                    <a:pt x="84" y="194"/>
                  </a:cubicBezTo>
                  <a:cubicBezTo>
                    <a:pt x="83" y="195"/>
                    <a:pt x="80" y="197"/>
                    <a:pt x="78" y="196"/>
                  </a:cubicBezTo>
                  <a:cubicBezTo>
                    <a:pt x="77" y="196"/>
                    <a:pt x="75" y="195"/>
                    <a:pt x="74" y="193"/>
                  </a:cubicBezTo>
                  <a:cubicBezTo>
                    <a:pt x="74" y="192"/>
                    <a:pt x="74" y="190"/>
                    <a:pt x="74" y="188"/>
                  </a:cubicBezTo>
                  <a:cubicBezTo>
                    <a:pt x="75" y="187"/>
                    <a:pt x="78" y="184"/>
                    <a:pt x="78" y="183"/>
                  </a:cubicBezTo>
                  <a:cubicBezTo>
                    <a:pt x="79" y="182"/>
                    <a:pt x="80" y="179"/>
                    <a:pt x="79" y="178"/>
                  </a:cubicBezTo>
                  <a:cubicBezTo>
                    <a:pt x="79" y="176"/>
                    <a:pt x="76" y="175"/>
                    <a:pt x="75" y="174"/>
                  </a:cubicBezTo>
                  <a:cubicBezTo>
                    <a:pt x="74" y="173"/>
                    <a:pt x="70" y="173"/>
                    <a:pt x="70" y="172"/>
                  </a:cubicBezTo>
                  <a:cubicBezTo>
                    <a:pt x="69" y="171"/>
                    <a:pt x="69" y="168"/>
                    <a:pt x="70" y="167"/>
                  </a:cubicBezTo>
                  <a:cubicBezTo>
                    <a:pt x="70" y="166"/>
                    <a:pt x="72" y="165"/>
                    <a:pt x="73" y="164"/>
                  </a:cubicBezTo>
                  <a:cubicBezTo>
                    <a:pt x="74" y="163"/>
                    <a:pt x="75" y="161"/>
                    <a:pt x="75" y="160"/>
                  </a:cubicBezTo>
                  <a:cubicBezTo>
                    <a:pt x="75" y="159"/>
                    <a:pt x="74" y="157"/>
                    <a:pt x="74" y="156"/>
                  </a:cubicBezTo>
                  <a:cubicBezTo>
                    <a:pt x="73" y="155"/>
                    <a:pt x="71" y="153"/>
                    <a:pt x="71" y="152"/>
                  </a:cubicBezTo>
                  <a:cubicBezTo>
                    <a:pt x="70" y="151"/>
                    <a:pt x="71" y="149"/>
                    <a:pt x="71" y="147"/>
                  </a:cubicBezTo>
                  <a:cubicBezTo>
                    <a:pt x="70" y="146"/>
                    <a:pt x="70" y="143"/>
                    <a:pt x="68" y="142"/>
                  </a:cubicBezTo>
                  <a:cubicBezTo>
                    <a:pt x="68" y="141"/>
                    <a:pt x="65" y="140"/>
                    <a:pt x="64" y="140"/>
                  </a:cubicBezTo>
                  <a:cubicBezTo>
                    <a:pt x="60" y="139"/>
                    <a:pt x="54" y="139"/>
                    <a:pt x="51" y="139"/>
                  </a:cubicBezTo>
                  <a:cubicBezTo>
                    <a:pt x="49" y="139"/>
                    <a:pt x="45" y="140"/>
                    <a:pt x="43" y="140"/>
                  </a:cubicBezTo>
                  <a:cubicBezTo>
                    <a:pt x="41" y="141"/>
                    <a:pt x="38" y="142"/>
                    <a:pt x="37" y="143"/>
                  </a:cubicBezTo>
                  <a:cubicBezTo>
                    <a:pt x="37" y="144"/>
                    <a:pt x="36" y="147"/>
                    <a:pt x="35" y="148"/>
                  </a:cubicBezTo>
                  <a:cubicBezTo>
                    <a:pt x="35" y="149"/>
                    <a:pt x="37" y="153"/>
                    <a:pt x="36" y="154"/>
                  </a:cubicBezTo>
                  <a:cubicBezTo>
                    <a:pt x="36" y="155"/>
                    <a:pt x="35" y="157"/>
                    <a:pt x="34" y="158"/>
                  </a:cubicBezTo>
                  <a:cubicBezTo>
                    <a:pt x="34" y="159"/>
                    <a:pt x="33" y="159"/>
                    <a:pt x="32" y="159"/>
                  </a:cubicBezTo>
                  <a:cubicBezTo>
                    <a:pt x="31" y="160"/>
                    <a:pt x="29" y="161"/>
                    <a:pt x="28" y="161"/>
                  </a:cubicBezTo>
                  <a:cubicBezTo>
                    <a:pt x="27" y="162"/>
                    <a:pt x="25" y="162"/>
                    <a:pt x="24" y="162"/>
                  </a:cubicBezTo>
                  <a:cubicBezTo>
                    <a:pt x="23" y="163"/>
                    <a:pt x="22" y="164"/>
                    <a:pt x="22" y="164"/>
                  </a:cubicBezTo>
                  <a:cubicBezTo>
                    <a:pt x="22" y="165"/>
                    <a:pt x="23" y="166"/>
                    <a:pt x="23" y="167"/>
                  </a:cubicBezTo>
                  <a:cubicBezTo>
                    <a:pt x="23" y="168"/>
                    <a:pt x="22" y="169"/>
                    <a:pt x="22" y="170"/>
                  </a:cubicBezTo>
                  <a:cubicBezTo>
                    <a:pt x="21" y="170"/>
                    <a:pt x="20" y="171"/>
                    <a:pt x="18" y="171"/>
                  </a:cubicBezTo>
                  <a:cubicBezTo>
                    <a:pt x="17" y="171"/>
                    <a:pt x="13" y="170"/>
                    <a:pt x="12" y="169"/>
                  </a:cubicBezTo>
                  <a:cubicBezTo>
                    <a:pt x="10" y="168"/>
                    <a:pt x="9" y="166"/>
                    <a:pt x="8" y="164"/>
                  </a:cubicBezTo>
                  <a:cubicBezTo>
                    <a:pt x="8" y="164"/>
                    <a:pt x="8" y="163"/>
                    <a:pt x="8" y="162"/>
                  </a:cubicBezTo>
                  <a:cubicBezTo>
                    <a:pt x="9" y="162"/>
                    <a:pt x="10" y="162"/>
                    <a:pt x="10" y="162"/>
                  </a:cubicBezTo>
                  <a:cubicBezTo>
                    <a:pt x="11" y="162"/>
                    <a:pt x="12" y="160"/>
                    <a:pt x="13" y="159"/>
                  </a:cubicBezTo>
                  <a:cubicBezTo>
                    <a:pt x="14" y="157"/>
                    <a:pt x="14" y="155"/>
                    <a:pt x="15" y="154"/>
                  </a:cubicBezTo>
                  <a:cubicBezTo>
                    <a:pt x="15" y="152"/>
                    <a:pt x="16" y="149"/>
                    <a:pt x="16" y="148"/>
                  </a:cubicBezTo>
                  <a:cubicBezTo>
                    <a:pt x="16" y="147"/>
                    <a:pt x="15" y="145"/>
                    <a:pt x="15" y="144"/>
                  </a:cubicBezTo>
                  <a:cubicBezTo>
                    <a:pt x="14" y="143"/>
                    <a:pt x="13" y="142"/>
                    <a:pt x="12" y="142"/>
                  </a:cubicBezTo>
                  <a:cubicBezTo>
                    <a:pt x="11" y="141"/>
                    <a:pt x="9" y="141"/>
                    <a:pt x="8" y="141"/>
                  </a:cubicBezTo>
                  <a:cubicBezTo>
                    <a:pt x="6" y="141"/>
                    <a:pt x="4" y="141"/>
                    <a:pt x="4" y="141"/>
                  </a:cubicBezTo>
                  <a:cubicBezTo>
                    <a:pt x="3" y="141"/>
                    <a:pt x="1" y="140"/>
                    <a:pt x="1" y="139"/>
                  </a:cubicBezTo>
                  <a:cubicBezTo>
                    <a:pt x="0" y="138"/>
                    <a:pt x="0" y="135"/>
                    <a:pt x="0" y="134"/>
                  </a:cubicBezTo>
                  <a:cubicBezTo>
                    <a:pt x="1" y="133"/>
                    <a:pt x="4" y="130"/>
                    <a:pt x="5" y="129"/>
                  </a:cubicBezTo>
                  <a:cubicBezTo>
                    <a:pt x="6" y="128"/>
                    <a:pt x="8" y="126"/>
                    <a:pt x="8" y="124"/>
                  </a:cubicBezTo>
                  <a:cubicBezTo>
                    <a:pt x="9" y="123"/>
                    <a:pt x="10" y="121"/>
                    <a:pt x="10" y="120"/>
                  </a:cubicBezTo>
                  <a:cubicBezTo>
                    <a:pt x="10" y="118"/>
                    <a:pt x="10" y="113"/>
                    <a:pt x="10" y="110"/>
                  </a:cubicBezTo>
                  <a:cubicBezTo>
                    <a:pt x="9" y="109"/>
                    <a:pt x="7" y="106"/>
                    <a:pt x="6" y="104"/>
                  </a:cubicBezTo>
                  <a:cubicBezTo>
                    <a:pt x="6" y="102"/>
                    <a:pt x="6" y="98"/>
                    <a:pt x="6" y="96"/>
                  </a:cubicBezTo>
                  <a:cubicBezTo>
                    <a:pt x="6" y="95"/>
                    <a:pt x="6" y="92"/>
                    <a:pt x="6" y="91"/>
                  </a:cubicBezTo>
                  <a:cubicBezTo>
                    <a:pt x="6" y="90"/>
                    <a:pt x="7" y="87"/>
                    <a:pt x="8" y="86"/>
                  </a:cubicBezTo>
                  <a:cubicBezTo>
                    <a:pt x="8" y="85"/>
                    <a:pt x="10" y="85"/>
                    <a:pt x="11" y="84"/>
                  </a:cubicBezTo>
                  <a:cubicBezTo>
                    <a:pt x="12" y="84"/>
                    <a:pt x="13" y="83"/>
                    <a:pt x="14" y="83"/>
                  </a:cubicBezTo>
                  <a:cubicBezTo>
                    <a:pt x="14" y="83"/>
                    <a:pt x="16" y="82"/>
                    <a:pt x="16" y="82"/>
                  </a:cubicBezTo>
                  <a:cubicBezTo>
                    <a:pt x="17" y="81"/>
                    <a:pt x="17" y="78"/>
                    <a:pt x="18" y="76"/>
                  </a:cubicBezTo>
                  <a:cubicBezTo>
                    <a:pt x="18" y="75"/>
                    <a:pt x="20" y="71"/>
                    <a:pt x="20" y="70"/>
                  </a:cubicBezTo>
                  <a:cubicBezTo>
                    <a:pt x="20" y="69"/>
                    <a:pt x="21" y="67"/>
                    <a:pt x="21" y="66"/>
                  </a:cubicBezTo>
                  <a:cubicBezTo>
                    <a:pt x="20" y="66"/>
                    <a:pt x="20" y="64"/>
                    <a:pt x="19" y="63"/>
                  </a:cubicBezTo>
                  <a:cubicBezTo>
                    <a:pt x="19" y="62"/>
                    <a:pt x="18" y="61"/>
                    <a:pt x="18" y="60"/>
                  </a:cubicBezTo>
                  <a:cubicBezTo>
                    <a:pt x="17" y="59"/>
                    <a:pt x="18" y="56"/>
                    <a:pt x="18" y="55"/>
                  </a:cubicBezTo>
                  <a:cubicBezTo>
                    <a:pt x="19" y="54"/>
                    <a:pt x="21" y="53"/>
                    <a:pt x="22" y="52"/>
                  </a:cubicBezTo>
                  <a:cubicBezTo>
                    <a:pt x="24" y="52"/>
                    <a:pt x="26" y="51"/>
                    <a:pt x="27" y="51"/>
                  </a:cubicBezTo>
                  <a:cubicBezTo>
                    <a:pt x="28" y="51"/>
                    <a:pt x="29" y="51"/>
                    <a:pt x="30" y="51"/>
                  </a:cubicBezTo>
                  <a:cubicBezTo>
                    <a:pt x="31" y="51"/>
                    <a:pt x="33" y="50"/>
                    <a:pt x="33" y="50"/>
                  </a:cubicBezTo>
                  <a:cubicBezTo>
                    <a:pt x="34" y="50"/>
                    <a:pt x="35" y="48"/>
                    <a:pt x="35" y="47"/>
                  </a:cubicBezTo>
                  <a:cubicBezTo>
                    <a:pt x="36" y="46"/>
                    <a:pt x="35" y="44"/>
                    <a:pt x="35" y="43"/>
                  </a:cubicBezTo>
                  <a:cubicBezTo>
                    <a:pt x="34" y="42"/>
                    <a:pt x="33" y="42"/>
                    <a:pt x="32" y="41"/>
                  </a:cubicBezTo>
                  <a:cubicBezTo>
                    <a:pt x="32" y="40"/>
                    <a:pt x="32" y="37"/>
                    <a:pt x="33" y="36"/>
                  </a:cubicBezTo>
                  <a:cubicBezTo>
                    <a:pt x="33" y="35"/>
                    <a:pt x="35" y="35"/>
                    <a:pt x="36" y="34"/>
                  </a:cubicBezTo>
                  <a:cubicBezTo>
                    <a:pt x="36" y="33"/>
                    <a:pt x="37" y="31"/>
                    <a:pt x="37" y="30"/>
                  </a:cubicBezTo>
                  <a:cubicBezTo>
                    <a:pt x="37" y="29"/>
                    <a:pt x="36" y="28"/>
                    <a:pt x="36" y="27"/>
                  </a:cubicBezTo>
                  <a:cubicBezTo>
                    <a:pt x="35" y="26"/>
                    <a:pt x="33" y="25"/>
                    <a:pt x="33" y="24"/>
                  </a:cubicBezTo>
                  <a:cubicBezTo>
                    <a:pt x="33" y="23"/>
                    <a:pt x="33" y="21"/>
                    <a:pt x="34" y="20"/>
                  </a:cubicBezTo>
                  <a:cubicBezTo>
                    <a:pt x="34" y="19"/>
                    <a:pt x="36" y="18"/>
                    <a:pt x="37" y="17"/>
                  </a:cubicBezTo>
                  <a:cubicBezTo>
                    <a:pt x="37" y="17"/>
                    <a:pt x="39" y="16"/>
                    <a:pt x="39" y="15"/>
                  </a:cubicBezTo>
                  <a:cubicBezTo>
                    <a:pt x="40" y="15"/>
                    <a:pt x="40" y="14"/>
                    <a:pt x="41" y="13"/>
                  </a:cubicBezTo>
                  <a:cubicBezTo>
                    <a:pt x="41" y="14"/>
                    <a:pt x="43" y="15"/>
                    <a:pt x="44" y="15"/>
                  </a:cubicBezTo>
                  <a:cubicBezTo>
                    <a:pt x="45" y="15"/>
                    <a:pt x="46" y="15"/>
                    <a:pt x="47" y="15"/>
                  </a:cubicBezTo>
                  <a:cubicBezTo>
                    <a:pt x="48" y="15"/>
                    <a:pt x="49" y="13"/>
                    <a:pt x="50" y="13"/>
                  </a:cubicBezTo>
                  <a:cubicBezTo>
                    <a:pt x="51" y="12"/>
                    <a:pt x="53" y="10"/>
                    <a:pt x="54" y="9"/>
                  </a:cubicBezTo>
                  <a:cubicBezTo>
                    <a:pt x="55" y="8"/>
                    <a:pt x="56" y="6"/>
                    <a:pt x="56" y="5"/>
                  </a:cubicBezTo>
                  <a:cubicBezTo>
                    <a:pt x="57" y="4"/>
                    <a:pt x="58" y="4"/>
                    <a:pt x="58" y="3"/>
                  </a:cubicBezTo>
                  <a:cubicBezTo>
                    <a:pt x="59" y="3"/>
                    <a:pt x="60" y="4"/>
                    <a:pt x="61" y="4"/>
                  </a:cubicBezTo>
                  <a:cubicBezTo>
                    <a:pt x="62" y="4"/>
                    <a:pt x="63" y="6"/>
                    <a:pt x="64" y="6"/>
                  </a:cubicBezTo>
                  <a:cubicBezTo>
                    <a:pt x="64" y="7"/>
                    <a:pt x="66" y="9"/>
                    <a:pt x="66" y="9"/>
                  </a:cubicBezTo>
                  <a:cubicBezTo>
                    <a:pt x="67" y="10"/>
                    <a:pt x="68" y="11"/>
                    <a:pt x="68" y="12"/>
                  </a:cubicBezTo>
                  <a:cubicBezTo>
                    <a:pt x="69" y="12"/>
                    <a:pt x="71" y="13"/>
                    <a:pt x="72" y="13"/>
                  </a:cubicBezTo>
                  <a:cubicBezTo>
                    <a:pt x="72" y="13"/>
                    <a:pt x="73" y="15"/>
                    <a:pt x="74" y="15"/>
                  </a:cubicBezTo>
                  <a:cubicBezTo>
                    <a:pt x="74" y="15"/>
                    <a:pt x="76" y="14"/>
                    <a:pt x="77" y="13"/>
                  </a:cubicBezTo>
                  <a:cubicBezTo>
                    <a:pt x="78" y="13"/>
                    <a:pt x="80" y="14"/>
                    <a:pt x="80" y="14"/>
                  </a:cubicBezTo>
                  <a:cubicBezTo>
                    <a:pt x="81" y="14"/>
                    <a:pt x="82" y="12"/>
                    <a:pt x="83" y="11"/>
                  </a:cubicBezTo>
                  <a:cubicBezTo>
                    <a:pt x="84" y="11"/>
                    <a:pt x="85" y="10"/>
                    <a:pt x="86" y="10"/>
                  </a:cubicBezTo>
                  <a:cubicBezTo>
                    <a:pt x="87" y="10"/>
                    <a:pt x="88" y="12"/>
                    <a:pt x="89" y="13"/>
                  </a:cubicBezTo>
                  <a:cubicBezTo>
                    <a:pt x="90" y="15"/>
                    <a:pt x="91" y="19"/>
                    <a:pt x="92" y="21"/>
                  </a:cubicBezTo>
                  <a:cubicBezTo>
                    <a:pt x="93" y="22"/>
                    <a:pt x="95" y="25"/>
                    <a:pt x="95" y="26"/>
                  </a:cubicBezTo>
                  <a:cubicBezTo>
                    <a:pt x="97" y="27"/>
                    <a:pt x="98" y="30"/>
                    <a:pt x="100" y="30"/>
                  </a:cubicBezTo>
                  <a:cubicBezTo>
                    <a:pt x="101" y="30"/>
                    <a:pt x="102" y="28"/>
                    <a:pt x="103" y="27"/>
                  </a:cubicBezTo>
                  <a:cubicBezTo>
                    <a:pt x="104" y="25"/>
                    <a:pt x="105" y="22"/>
                    <a:pt x="106" y="21"/>
                  </a:cubicBezTo>
                  <a:cubicBezTo>
                    <a:pt x="106" y="19"/>
                    <a:pt x="106" y="17"/>
                    <a:pt x="107" y="16"/>
                  </a:cubicBezTo>
                  <a:cubicBezTo>
                    <a:pt x="107" y="15"/>
                    <a:pt x="108" y="14"/>
                    <a:pt x="108" y="14"/>
                  </a:cubicBezTo>
                  <a:cubicBezTo>
                    <a:pt x="109" y="13"/>
                    <a:pt x="110" y="13"/>
                    <a:pt x="111" y="13"/>
                  </a:cubicBezTo>
                  <a:cubicBezTo>
                    <a:pt x="112" y="13"/>
                    <a:pt x="114" y="14"/>
                    <a:pt x="115" y="15"/>
                  </a:cubicBezTo>
                  <a:cubicBezTo>
                    <a:pt x="116" y="16"/>
                    <a:pt x="117" y="19"/>
                    <a:pt x="117" y="20"/>
                  </a:cubicBezTo>
                  <a:cubicBezTo>
                    <a:pt x="118" y="21"/>
                    <a:pt x="119" y="23"/>
                    <a:pt x="119" y="23"/>
                  </a:cubicBezTo>
                  <a:cubicBezTo>
                    <a:pt x="120" y="25"/>
                    <a:pt x="122" y="26"/>
                    <a:pt x="123" y="27"/>
                  </a:cubicBezTo>
                  <a:cubicBezTo>
                    <a:pt x="124" y="28"/>
                    <a:pt x="128" y="28"/>
                    <a:pt x="129" y="29"/>
                  </a:cubicBezTo>
                  <a:cubicBezTo>
                    <a:pt x="130" y="29"/>
                    <a:pt x="132" y="31"/>
                    <a:pt x="133" y="33"/>
                  </a:cubicBezTo>
                  <a:cubicBezTo>
                    <a:pt x="134" y="34"/>
                    <a:pt x="135" y="36"/>
                    <a:pt x="136" y="38"/>
                  </a:cubicBezTo>
                  <a:cubicBezTo>
                    <a:pt x="136" y="38"/>
                    <a:pt x="136" y="41"/>
                    <a:pt x="137" y="42"/>
                  </a:cubicBezTo>
                  <a:cubicBezTo>
                    <a:pt x="138" y="43"/>
                    <a:pt x="140" y="44"/>
                    <a:pt x="141" y="44"/>
                  </a:cubicBezTo>
                  <a:cubicBezTo>
                    <a:pt x="142" y="44"/>
                    <a:pt x="143" y="43"/>
                    <a:pt x="144" y="43"/>
                  </a:cubicBezTo>
                  <a:cubicBezTo>
                    <a:pt x="145" y="42"/>
                    <a:pt x="147" y="40"/>
                    <a:pt x="149" y="38"/>
                  </a:cubicBezTo>
                  <a:cubicBezTo>
                    <a:pt x="149" y="37"/>
                    <a:pt x="151" y="34"/>
                    <a:pt x="151" y="33"/>
                  </a:cubicBezTo>
                  <a:cubicBezTo>
                    <a:pt x="151" y="31"/>
                    <a:pt x="149" y="29"/>
                    <a:pt x="149" y="28"/>
                  </a:cubicBezTo>
                  <a:cubicBezTo>
                    <a:pt x="149" y="27"/>
                    <a:pt x="150" y="25"/>
                    <a:pt x="151" y="24"/>
                  </a:cubicBezTo>
                  <a:cubicBezTo>
                    <a:pt x="151" y="23"/>
                    <a:pt x="153" y="22"/>
                    <a:pt x="155" y="22"/>
                  </a:cubicBezTo>
                  <a:cubicBezTo>
                    <a:pt x="156" y="22"/>
                    <a:pt x="158" y="22"/>
                    <a:pt x="159" y="22"/>
                  </a:cubicBezTo>
                  <a:cubicBezTo>
                    <a:pt x="160" y="22"/>
                    <a:pt x="162" y="23"/>
                    <a:pt x="163" y="23"/>
                  </a:cubicBezTo>
                  <a:cubicBezTo>
                    <a:pt x="164" y="23"/>
                    <a:pt x="167" y="24"/>
                    <a:pt x="169" y="24"/>
                  </a:cubicBezTo>
                  <a:cubicBezTo>
                    <a:pt x="171" y="24"/>
                    <a:pt x="174" y="23"/>
                    <a:pt x="175" y="22"/>
                  </a:cubicBezTo>
                  <a:cubicBezTo>
                    <a:pt x="177" y="21"/>
                    <a:pt x="180" y="17"/>
                    <a:pt x="182" y="16"/>
                  </a:cubicBezTo>
                  <a:cubicBezTo>
                    <a:pt x="183" y="14"/>
                    <a:pt x="185" y="10"/>
                    <a:pt x="187" y="8"/>
                  </a:cubicBezTo>
                  <a:cubicBezTo>
                    <a:pt x="188" y="7"/>
                    <a:pt x="191" y="4"/>
                    <a:pt x="192" y="3"/>
                  </a:cubicBezTo>
                  <a:cubicBezTo>
                    <a:pt x="194" y="2"/>
                    <a:pt x="196" y="2"/>
                    <a:pt x="196" y="1"/>
                  </a:cubicBezTo>
                  <a:cubicBezTo>
                    <a:pt x="197" y="1"/>
                    <a:pt x="199" y="0"/>
                    <a:pt x="200" y="0"/>
                  </a:cubicBezTo>
                  <a:cubicBezTo>
                    <a:pt x="200" y="1"/>
                    <a:pt x="200" y="1"/>
                    <a:pt x="200" y="2"/>
                  </a:cubicBezTo>
                  <a:cubicBezTo>
                    <a:pt x="200" y="3"/>
                    <a:pt x="200" y="7"/>
                    <a:pt x="201" y="8"/>
                  </a:cubicBezTo>
                  <a:cubicBezTo>
                    <a:pt x="202" y="10"/>
                    <a:pt x="204" y="13"/>
                    <a:pt x="205" y="14"/>
                  </a:cubicBezTo>
                  <a:cubicBezTo>
                    <a:pt x="206" y="15"/>
                    <a:pt x="210" y="18"/>
                    <a:pt x="211" y="20"/>
                  </a:cubicBezTo>
                  <a:cubicBezTo>
                    <a:pt x="212" y="21"/>
                    <a:pt x="213" y="25"/>
                    <a:pt x="214" y="27"/>
                  </a:cubicBezTo>
                  <a:cubicBezTo>
                    <a:pt x="215" y="29"/>
                    <a:pt x="217" y="34"/>
                    <a:pt x="217" y="37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9"/>
            <p:cNvSpPr>
              <a:spLocks/>
            </p:cNvSpPr>
            <p:nvPr/>
          </p:nvSpPr>
          <p:spPr bwMode="auto">
            <a:xfrm>
              <a:off x="1137" y="2928"/>
              <a:ext cx="641" cy="498"/>
            </a:xfrm>
            <a:custGeom>
              <a:avLst/>
              <a:gdLst>
                <a:gd name="T0" fmla="*/ 269 w 271"/>
                <a:gd name="T1" fmla="*/ 122 h 210"/>
                <a:gd name="T2" fmla="*/ 264 w 271"/>
                <a:gd name="T3" fmla="*/ 137 h 210"/>
                <a:gd name="T4" fmla="*/ 262 w 271"/>
                <a:gd name="T5" fmla="*/ 145 h 210"/>
                <a:gd name="T6" fmla="*/ 260 w 271"/>
                <a:gd name="T7" fmla="*/ 152 h 210"/>
                <a:gd name="T8" fmla="*/ 264 w 271"/>
                <a:gd name="T9" fmla="*/ 165 h 210"/>
                <a:gd name="T10" fmla="*/ 246 w 271"/>
                <a:gd name="T11" fmla="*/ 158 h 210"/>
                <a:gd name="T12" fmla="*/ 227 w 271"/>
                <a:gd name="T13" fmla="*/ 160 h 210"/>
                <a:gd name="T14" fmla="*/ 215 w 271"/>
                <a:gd name="T15" fmla="*/ 182 h 210"/>
                <a:gd name="T16" fmla="*/ 194 w 271"/>
                <a:gd name="T17" fmla="*/ 195 h 210"/>
                <a:gd name="T18" fmla="*/ 177 w 271"/>
                <a:gd name="T19" fmla="*/ 210 h 210"/>
                <a:gd name="T20" fmla="*/ 164 w 271"/>
                <a:gd name="T21" fmla="*/ 201 h 210"/>
                <a:gd name="T22" fmla="*/ 153 w 271"/>
                <a:gd name="T23" fmla="*/ 208 h 210"/>
                <a:gd name="T24" fmla="*/ 133 w 271"/>
                <a:gd name="T25" fmla="*/ 199 h 210"/>
                <a:gd name="T26" fmla="*/ 109 w 271"/>
                <a:gd name="T27" fmla="*/ 197 h 210"/>
                <a:gd name="T28" fmla="*/ 86 w 271"/>
                <a:gd name="T29" fmla="*/ 198 h 210"/>
                <a:gd name="T30" fmla="*/ 56 w 271"/>
                <a:gd name="T31" fmla="*/ 196 h 210"/>
                <a:gd name="T32" fmla="*/ 46 w 271"/>
                <a:gd name="T33" fmla="*/ 194 h 210"/>
                <a:gd name="T34" fmla="*/ 28 w 271"/>
                <a:gd name="T35" fmla="*/ 184 h 210"/>
                <a:gd name="T36" fmla="*/ 5 w 271"/>
                <a:gd name="T37" fmla="*/ 173 h 210"/>
                <a:gd name="T38" fmla="*/ 8 w 271"/>
                <a:gd name="T39" fmla="*/ 166 h 210"/>
                <a:gd name="T40" fmla="*/ 13 w 271"/>
                <a:gd name="T41" fmla="*/ 165 h 210"/>
                <a:gd name="T42" fmla="*/ 20 w 271"/>
                <a:gd name="T43" fmla="*/ 170 h 210"/>
                <a:gd name="T44" fmla="*/ 24 w 271"/>
                <a:gd name="T45" fmla="*/ 162 h 210"/>
                <a:gd name="T46" fmla="*/ 15 w 271"/>
                <a:gd name="T47" fmla="*/ 150 h 210"/>
                <a:gd name="T48" fmla="*/ 5 w 271"/>
                <a:gd name="T49" fmla="*/ 145 h 210"/>
                <a:gd name="T50" fmla="*/ 1 w 271"/>
                <a:gd name="T51" fmla="*/ 132 h 210"/>
                <a:gd name="T52" fmla="*/ 3 w 271"/>
                <a:gd name="T53" fmla="*/ 117 h 210"/>
                <a:gd name="T54" fmla="*/ 3 w 271"/>
                <a:gd name="T55" fmla="*/ 105 h 210"/>
                <a:gd name="T56" fmla="*/ 11 w 271"/>
                <a:gd name="T57" fmla="*/ 99 h 210"/>
                <a:gd name="T58" fmla="*/ 13 w 271"/>
                <a:gd name="T59" fmla="*/ 84 h 210"/>
                <a:gd name="T60" fmla="*/ 20 w 271"/>
                <a:gd name="T61" fmla="*/ 68 h 210"/>
                <a:gd name="T62" fmla="*/ 23 w 271"/>
                <a:gd name="T63" fmla="*/ 54 h 210"/>
                <a:gd name="T64" fmla="*/ 29 w 271"/>
                <a:gd name="T65" fmla="*/ 54 h 210"/>
                <a:gd name="T66" fmla="*/ 39 w 271"/>
                <a:gd name="T67" fmla="*/ 58 h 210"/>
                <a:gd name="T68" fmla="*/ 51 w 271"/>
                <a:gd name="T69" fmla="*/ 58 h 210"/>
                <a:gd name="T70" fmla="*/ 67 w 271"/>
                <a:gd name="T71" fmla="*/ 53 h 210"/>
                <a:gd name="T72" fmla="*/ 73 w 271"/>
                <a:gd name="T73" fmla="*/ 40 h 210"/>
                <a:gd name="T74" fmla="*/ 73 w 271"/>
                <a:gd name="T75" fmla="*/ 29 h 210"/>
                <a:gd name="T76" fmla="*/ 83 w 271"/>
                <a:gd name="T77" fmla="*/ 26 h 210"/>
                <a:gd name="T78" fmla="*/ 92 w 271"/>
                <a:gd name="T79" fmla="*/ 26 h 210"/>
                <a:gd name="T80" fmla="*/ 99 w 271"/>
                <a:gd name="T81" fmla="*/ 23 h 210"/>
                <a:gd name="T82" fmla="*/ 110 w 271"/>
                <a:gd name="T83" fmla="*/ 32 h 210"/>
                <a:gd name="T84" fmla="*/ 113 w 271"/>
                <a:gd name="T85" fmla="*/ 25 h 210"/>
                <a:gd name="T86" fmla="*/ 123 w 271"/>
                <a:gd name="T87" fmla="*/ 20 h 210"/>
                <a:gd name="T88" fmla="*/ 127 w 271"/>
                <a:gd name="T89" fmla="*/ 9 h 210"/>
                <a:gd name="T90" fmla="*/ 142 w 271"/>
                <a:gd name="T91" fmla="*/ 0 h 210"/>
                <a:gd name="T92" fmla="*/ 162 w 271"/>
                <a:gd name="T93" fmla="*/ 8 h 210"/>
                <a:gd name="T94" fmla="*/ 166 w 271"/>
                <a:gd name="T95" fmla="*/ 20 h 210"/>
                <a:gd name="T96" fmla="*/ 161 w 271"/>
                <a:gd name="T97" fmla="*/ 33 h 210"/>
                <a:gd name="T98" fmla="*/ 169 w 271"/>
                <a:gd name="T99" fmla="*/ 44 h 210"/>
                <a:gd name="T100" fmla="*/ 170 w 271"/>
                <a:gd name="T101" fmla="*/ 57 h 210"/>
                <a:gd name="T102" fmla="*/ 188 w 271"/>
                <a:gd name="T103" fmla="*/ 45 h 210"/>
                <a:gd name="T104" fmla="*/ 199 w 271"/>
                <a:gd name="T105" fmla="*/ 36 h 210"/>
                <a:gd name="T106" fmla="*/ 208 w 271"/>
                <a:gd name="T107" fmla="*/ 52 h 210"/>
                <a:gd name="T108" fmla="*/ 219 w 271"/>
                <a:gd name="T109" fmla="*/ 69 h 210"/>
                <a:gd name="T110" fmla="*/ 236 w 271"/>
                <a:gd name="T111" fmla="*/ 88 h 210"/>
                <a:gd name="T112" fmla="*/ 254 w 271"/>
                <a:gd name="T113" fmla="*/ 93 h 210"/>
                <a:gd name="T114" fmla="*/ 262 w 271"/>
                <a:gd name="T115" fmla="*/ 94 h 210"/>
                <a:gd name="T116" fmla="*/ 269 w 271"/>
                <a:gd name="T117" fmla="*/ 111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71" h="210">
                  <a:moveTo>
                    <a:pt x="271" y="115"/>
                  </a:moveTo>
                  <a:cubicBezTo>
                    <a:pt x="271" y="116"/>
                    <a:pt x="271" y="118"/>
                    <a:pt x="271" y="119"/>
                  </a:cubicBezTo>
                  <a:cubicBezTo>
                    <a:pt x="271" y="120"/>
                    <a:pt x="269" y="121"/>
                    <a:pt x="269" y="122"/>
                  </a:cubicBezTo>
                  <a:cubicBezTo>
                    <a:pt x="268" y="123"/>
                    <a:pt x="267" y="126"/>
                    <a:pt x="267" y="128"/>
                  </a:cubicBezTo>
                  <a:cubicBezTo>
                    <a:pt x="266" y="129"/>
                    <a:pt x="265" y="132"/>
                    <a:pt x="265" y="133"/>
                  </a:cubicBezTo>
                  <a:cubicBezTo>
                    <a:pt x="265" y="134"/>
                    <a:pt x="264" y="136"/>
                    <a:pt x="264" y="137"/>
                  </a:cubicBezTo>
                  <a:cubicBezTo>
                    <a:pt x="264" y="137"/>
                    <a:pt x="264" y="139"/>
                    <a:pt x="264" y="140"/>
                  </a:cubicBezTo>
                  <a:cubicBezTo>
                    <a:pt x="264" y="141"/>
                    <a:pt x="264" y="142"/>
                    <a:pt x="264" y="143"/>
                  </a:cubicBezTo>
                  <a:cubicBezTo>
                    <a:pt x="264" y="143"/>
                    <a:pt x="262" y="144"/>
                    <a:pt x="262" y="145"/>
                  </a:cubicBezTo>
                  <a:cubicBezTo>
                    <a:pt x="261" y="145"/>
                    <a:pt x="259" y="145"/>
                    <a:pt x="259" y="146"/>
                  </a:cubicBezTo>
                  <a:cubicBezTo>
                    <a:pt x="258" y="147"/>
                    <a:pt x="258" y="148"/>
                    <a:pt x="258" y="148"/>
                  </a:cubicBezTo>
                  <a:cubicBezTo>
                    <a:pt x="258" y="149"/>
                    <a:pt x="260" y="151"/>
                    <a:pt x="260" y="152"/>
                  </a:cubicBezTo>
                  <a:cubicBezTo>
                    <a:pt x="261" y="153"/>
                    <a:pt x="263" y="155"/>
                    <a:pt x="264" y="157"/>
                  </a:cubicBezTo>
                  <a:cubicBezTo>
                    <a:pt x="264" y="157"/>
                    <a:pt x="265" y="159"/>
                    <a:pt x="265" y="160"/>
                  </a:cubicBezTo>
                  <a:cubicBezTo>
                    <a:pt x="265" y="161"/>
                    <a:pt x="265" y="164"/>
                    <a:pt x="264" y="165"/>
                  </a:cubicBezTo>
                  <a:cubicBezTo>
                    <a:pt x="263" y="166"/>
                    <a:pt x="261" y="166"/>
                    <a:pt x="260" y="166"/>
                  </a:cubicBezTo>
                  <a:cubicBezTo>
                    <a:pt x="259" y="167"/>
                    <a:pt x="256" y="166"/>
                    <a:pt x="255" y="165"/>
                  </a:cubicBezTo>
                  <a:cubicBezTo>
                    <a:pt x="253" y="164"/>
                    <a:pt x="248" y="160"/>
                    <a:pt x="246" y="158"/>
                  </a:cubicBezTo>
                  <a:cubicBezTo>
                    <a:pt x="244" y="157"/>
                    <a:pt x="241" y="155"/>
                    <a:pt x="239" y="155"/>
                  </a:cubicBezTo>
                  <a:cubicBezTo>
                    <a:pt x="238" y="155"/>
                    <a:pt x="234" y="155"/>
                    <a:pt x="232" y="155"/>
                  </a:cubicBezTo>
                  <a:cubicBezTo>
                    <a:pt x="231" y="156"/>
                    <a:pt x="228" y="158"/>
                    <a:pt x="227" y="160"/>
                  </a:cubicBezTo>
                  <a:cubicBezTo>
                    <a:pt x="227" y="161"/>
                    <a:pt x="227" y="165"/>
                    <a:pt x="226" y="166"/>
                  </a:cubicBezTo>
                  <a:cubicBezTo>
                    <a:pt x="225" y="168"/>
                    <a:pt x="223" y="171"/>
                    <a:pt x="222" y="173"/>
                  </a:cubicBezTo>
                  <a:cubicBezTo>
                    <a:pt x="221" y="176"/>
                    <a:pt x="217" y="180"/>
                    <a:pt x="215" y="182"/>
                  </a:cubicBezTo>
                  <a:cubicBezTo>
                    <a:pt x="213" y="185"/>
                    <a:pt x="210" y="192"/>
                    <a:pt x="207" y="194"/>
                  </a:cubicBezTo>
                  <a:cubicBezTo>
                    <a:pt x="206" y="195"/>
                    <a:pt x="202" y="196"/>
                    <a:pt x="200" y="196"/>
                  </a:cubicBezTo>
                  <a:cubicBezTo>
                    <a:pt x="199" y="197"/>
                    <a:pt x="195" y="195"/>
                    <a:pt x="194" y="195"/>
                  </a:cubicBezTo>
                  <a:cubicBezTo>
                    <a:pt x="192" y="196"/>
                    <a:pt x="189" y="198"/>
                    <a:pt x="188" y="198"/>
                  </a:cubicBezTo>
                  <a:cubicBezTo>
                    <a:pt x="186" y="200"/>
                    <a:pt x="184" y="204"/>
                    <a:pt x="182" y="206"/>
                  </a:cubicBezTo>
                  <a:cubicBezTo>
                    <a:pt x="181" y="207"/>
                    <a:pt x="178" y="210"/>
                    <a:pt x="177" y="210"/>
                  </a:cubicBezTo>
                  <a:cubicBezTo>
                    <a:pt x="176" y="210"/>
                    <a:pt x="173" y="210"/>
                    <a:pt x="172" y="209"/>
                  </a:cubicBezTo>
                  <a:cubicBezTo>
                    <a:pt x="171" y="208"/>
                    <a:pt x="170" y="205"/>
                    <a:pt x="168" y="204"/>
                  </a:cubicBezTo>
                  <a:cubicBezTo>
                    <a:pt x="168" y="203"/>
                    <a:pt x="166" y="201"/>
                    <a:pt x="164" y="201"/>
                  </a:cubicBezTo>
                  <a:cubicBezTo>
                    <a:pt x="164" y="201"/>
                    <a:pt x="162" y="201"/>
                    <a:pt x="161" y="202"/>
                  </a:cubicBezTo>
                  <a:cubicBezTo>
                    <a:pt x="161" y="202"/>
                    <a:pt x="160" y="205"/>
                    <a:pt x="159" y="206"/>
                  </a:cubicBezTo>
                  <a:cubicBezTo>
                    <a:pt x="158" y="207"/>
                    <a:pt x="155" y="208"/>
                    <a:pt x="153" y="208"/>
                  </a:cubicBezTo>
                  <a:cubicBezTo>
                    <a:pt x="151" y="208"/>
                    <a:pt x="148" y="207"/>
                    <a:pt x="146" y="207"/>
                  </a:cubicBezTo>
                  <a:cubicBezTo>
                    <a:pt x="145" y="206"/>
                    <a:pt x="141" y="204"/>
                    <a:pt x="139" y="204"/>
                  </a:cubicBezTo>
                  <a:cubicBezTo>
                    <a:pt x="138" y="202"/>
                    <a:pt x="134" y="200"/>
                    <a:pt x="133" y="199"/>
                  </a:cubicBezTo>
                  <a:cubicBezTo>
                    <a:pt x="131" y="198"/>
                    <a:pt x="128" y="197"/>
                    <a:pt x="127" y="196"/>
                  </a:cubicBezTo>
                  <a:cubicBezTo>
                    <a:pt x="124" y="196"/>
                    <a:pt x="118" y="196"/>
                    <a:pt x="115" y="196"/>
                  </a:cubicBezTo>
                  <a:cubicBezTo>
                    <a:pt x="113" y="196"/>
                    <a:pt x="110" y="197"/>
                    <a:pt x="109" y="197"/>
                  </a:cubicBezTo>
                  <a:cubicBezTo>
                    <a:pt x="107" y="198"/>
                    <a:pt x="104" y="200"/>
                    <a:pt x="102" y="201"/>
                  </a:cubicBezTo>
                  <a:cubicBezTo>
                    <a:pt x="100" y="202"/>
                    <a:pt x="97" y="202"/>
                    <a:pt x="96" y="202"/>
                  </a:cubicBezTo>
                  <a:cubicBezTo>
                    <a:pt x="93" y="201"/>
                    <a:pt x="88" y="199"/>
                    <a:pt x="86" y="198"/>
                  </a:cubicBezTo>
                  <a:cubicBezTo>
                    <a:pt x="83" y="197"/>
                    <a:pt x="76" y="194"/>
                    <a:pt x="73" y="194"/>
                  </a:cubicBezTo>
                  <a:cubicBezTo>
                    <a:pt x="71" y="193"/>
                    <a:pt x="66" y="192"/>
                    <a:pt x="64" y="193"/>
                  </a:cubicBezTo>
                  <a:cubicBezTo>
                    <a:pt x="62" y="193"/>
                    <a:pt x="58" y="194"/>
                    <a:pt x="56" y="196"/>
                  </a:cubicBezTo>
                  <a:cubicBezTo>
                    <a:pt x="55" y="196"/>
                    <a:pt x="54" y="200"/>
                    <a:pt x="53" y="201"/>
                  </a:cubicBezTo>
                  <a:cubicBezTo>
                    <a:pt x="52" y="201"/>
                    <a:pt x="50" y="201"/>
                    <a:pt x="50" y="200"/>
                  </a:cubicBezTo>
                  <a:cubicBezTo>
                    <a:pt x="48" y="200"/>
                    <a:pt x="48" y="196"/>
                    <a:pt x="46" y="194"/>
                  </a:cubicBezTo>
                  <a:cubicBezTo>
                    <a:pt x="46" y="193"/>
                    <a:pt x="43" y="190"/>
                    <a:pt x="42" y="189"/>
                  </a:cubicBezTo>
                  <a:cubicBezTo>
                    <a:pt x="40" y="188"/>
                    <a:pt x="38" y="185"/>
                    <a:pt x="36" y="184"/>
                  </a:cubicBezTo>
                  <a:cubicBezTo>
                    <a:pt x="34" y="184"/>
                    <a:pt x="30" y="184"/>
                    <a:pt x="28" y="184"/>
                  </a:cubicBezTo>
                  <a:cubicBezTo>
                    <a:pt x="26" y="184"/>
                    <a:pt x="21" y="184"/>
                    <a:pt x="19" y="183"/>
                  </a:cubicBezTo>
                  <a:cubicBezTo>
                    <a:pt x="16" y="183"/>
                    <a:pt x="12" y="180"/>
                    <a:pt x="10" y="178"/>
                  </a:cubicBezTo>
                  <a:cubicBezTo>
                    <a:pt x="9" y="177"/>
                    <a:pt x="6" y="175"/>
                    <a:pt x="5" y="173"/>
                  </a:cubicBezTo>
                  <a:cubicBezTo>
                    <a:pt x="5" y="172"/>
                    <a:pt x="5" y="171"/>
                    <a:pt x="4" y="170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6" y="169"/>
                    <a:pt x="7" y="167"/>
                    <a:pt x="8" y="166"/>
                  </a:cubicBezTo>
                  <a:cubicBezTo>
                    <a:pt x="8" y="166"/>
                    <a:pt x="9" y="165"/>
                    <a:pt x="9" y="165"/>
                  </a:cubicBezTo>
                  <a:cubicBezTo>
                    <a:pt x="9" y="164"/>
                    <a:pt x="11" y="163"/>
                    <a:pt x="12" y="163"/>
                  </a:cubicBezTo>
                  <a:cubicBezTo>
                    <a:pt x="12" y="163"/>
                    <a:pt x="13" y="164"/>
                    <a:pt x="13" y="165"/>
                  </a:cubicBezTo>
                  <a:cubicBezTo>
                    <a:pt x="14" y="166"/>
                    <a:pt x="13" y="168"/>
                    <a:pt x="14" y="168"/>
                  </a:cubicBezTo>
                  <a:cubicBezTo>
                    <a:pt x="14" y="169"/>
                    <a:pt x="16" y="170"/>
                    <a:pt x="16" y="170"/>
                  </a:cubicBezTo>
                  <a:cubicBezTo>
                    <a:pt x="17" y="170"/>
                    <a:pt x="19" y="170"/>
                    <a:pt x="20" y="170"/>
                  </a:cubicBezTo>
                  <a:cubicBezTo>
                    <a:pt x="21" y="170"/>
                    <a:pt x="22" y="169"/>
                    <a:pt x="23" y="169"/>
                  </a:cubicBezTo>
                  <a:cubicBezTo>
                    <a:pt x="23" y="168"/>
                    <a:pt x="24" y="166"/>
                    <a:pt x="24" y="166"/>
                  </a:cubicBezTo>
                  <a:cubicBezTo>
                    <a:pt x="24" y="165"/>
                    <a:pt x="24" y="163"/>
                    <a:pt x="24" y="162"/>
                  </a:cubicBezTo>
                  <a:cubicBezTo>
                    <a:pt x="23" y="160"/>
                    <a:pt x="19" y="159"/>
                    <a:pt x="18" y="159"/>
                  </a:cubicBezTo>
                  <a:cubicBezTo>
                    <a:pt x="17" y="157"/>
                    <a:pt x="14" y="155"/>
                    <a:pt x="13" y="154"/>
                  </a:cubicBezTo>
                  <a:cubicBezTo>
                    <a:pt x="13" y="153"/>
                    <a:pt x="15" y="151"/>
                    <a:pt x="15" y="150"/>
                  </a:cubicBezTo>
                  <a:cubicBezTo>
                    <a:pt x="15" y="149"/>
                    <a:pt x="13" y="147"/>
                    <a:pt x="12" y="146"/>
                  </a:cubicBezTo>
                  <a:cubicBezTo>
                    <a:pt x="12" y="145"/>
                    <a:pt x="10" y="145"/>
                    <a:pt x="9" y="145"/>
                  </a:cubicBezTo>
                  <a:cubicBezTo>
                    <a:pt x="8" y="144"/>
                    <a:pt x="6" y="145"/>
                    <a:pt x="5" y="145"/>
                  </a:cubicBezTo>
                  <a:cubicBezTo>
                    <a:pt x="4" y="144"/>
                    <a:pt x="2" y="142"/>
                    <a:pt x="1" y="141"/>
                  </a:cubicBezTo>
                  <a:cubicBezTo>
                    <a:pt x="1" y="140"/>
                    <a:pt x="1" y="139"/>
                    <a:pt x="1" y="138"/>
                  </a:cubicBezTo>
                  <a:cubicBezTo>
                    <a:pt x="0" y="136"/>
                    <a:pt x="1" y="133"/>
                    <a:pt x="1" y="132"/>
                  </a:cubicBezTo>
                  <a:cubicBezTo>
                    <a:pt x="1" y="131"/>
                    <a:pt x="3" y="129"/>
                    <a:pt x="3" y="128"/>
                  </a:cubicBezTo>
                  <a:cubicBezTo>
                    <a:pt x="4" y="127"/>
                    <a:pt x="5" y="125"/>
                    <a:pt x="5" y="123"/>
                  </a:cubicBezTo>
                  <a:cubicBezTo>
                    <a:pt x="5" y="121"/>
                    <a:pt x="3" y="119"/>
                    <a:pt x="3" y="117"/>
                  </a:cubicBezTo>
                  <a:cubicBezTo>
                    <a:pt x="2" y="116"/>
                    <a:pt x="1" y="113"/>
                    <a:pt x="1" y="111"/>
                  </a:cubicBezTo>
                  <a:cubicBezTo>
                    <a:pt x="0" y="110"/>
                    <a:pt x="0" y="108"/>
                    <a:pt x="0" y="107"/>
                  </a:cubicBezTo>
                  <a:cubicBezTo>
                    <a:pt x="1" y="106"/>
                    <a:pt x="2" y="105"/>
                    <a:pt x="3" y="105"/>
                  </a:cubicBezTo>
                  <a:cubicBezTo>
                    <a:pt x="3" y="105"/>
                    <a:pt x="5" y="105"/>
                    <a:pt x="6" y="105"/>
                  </a:cubicBezTo>
                  <a:cubicBezTo>
                    <a:pt x="7" y="104"/>
                    <a:pt x="9" y="103"/>
                    <a:pt x="9" y="103"/>
                  </a:cubicBezTo>
                  <a:cubicBezTo>
                    <a:pt x="10" y="102"/>
                    <a:pt x="11" y="100"/>
                    <a:pt x="11" y="99"/>
                  </a:cubicBezTo>
                  <a:cubicBezTo>
                    <a:pt x="11" y="97"/>
                    <a:pt x="11" y="94"/>
                    <a:pt x="11" y="92"/>
                  </a:cubicBezTo>
                  <a:cubicBezTo>
                    <a:pt x="11" y="91"/>
                    <a:pt x="11" y="90"/>
                    <a:pt x="11" y="89"/>
                  </a:cubicBezTo>
                  <a:cubicBezTo>
                    <a:pt x="11" y="88"/>
                    <a:pt x="13" y="86"/>
                    <a:pt x="13" y="84"/>
                  </a:cubicBezTo>
                  <a:cubicBezTo>
                    <a:pt x="14" y="83"/>
                    <a:pt x="15" y="79"/>
                    <a:pt x="16" y="77"/>
                  </a:cubicBezTo>
                  <a:cubicBezTo>
                    <a:pt x="16" y="76"/>
                    <a:pt x="17" y="74"/>
                    <a:pt x="18" y="72"/>
                  </a:cubicBezTo>
                  <a:cubicBezTo>
                    <a:pt x="18" y="71"/>
                    <a:pt x="19" y="69"/>
                    <a:pt x="20" y="68"/>
                  </a:cubicBezTo>
                  <a:cubicBezTo>
                    <a:pt x="20" y="66"/>
                    <a:pt x="21" y="64"/>
                    <a:pt x="21" y="63"/>
                  </a:cubicBezTo>
                  <a:cubicBezTo>
                    <a:pt x="21" y="62"/>
                    <a:pt x="23" y="59"/>
                    <a:pt x="23" y="58"/>
                  </a:cubicBezTo>
                  <a:cubicBezTo>
                    <a:pt x="23" y="57"/>
                    <a:pt x="23" y="55"/>
                    <a:pt x="23" y="54"/>
                  </a:cubicBezTo>
                  <a:cubicBezTo>
                    <a:pt x="23" y="54"/>
                    <a:pt x="24" y="52"/>
                    <a:pt x="25" y="52"/>
                  </a:cubicBezTo>
                  <a:cubicBezTo>
                    <a:pt x="25" y="52"/>
                    <a:pt x="27" y="52"/>
                    <a:pt x="27" y="52"/>
                  </a:cubicBezTo>
                  <a:cubicBezTo>
                    <a:pt x="27" y="52"/>
                    <a:pt x="28" y="53"/>
                    <a:pt x="29" y="54"/>
                  </a:cubicBezTo>
                  <a:cubicBezTo>
                    <a:pt x="30" y="54"/>
                    <a:pt x="31" y="56"/>
                    <a:pt x="32" y="56"/>
                  </a:cubicBezTo>
                  <a:cubicBezTo>
                    <a:pt x="33" y="57"/>
                    <a:pt x="35" y="57"/>
                    <a:pt x="36" y="58"/>
                  </a:cubicBezTo>
                  <a:cubicBezTo>
                    <a:pt x="37" y="58"/>
                    <a:pt x="38" y="58"/>
                    <a:pt x="39" y="58"/>
                  </a:cubicBezTo>
                  <a:cubicBezTo>
                    <a:pt x="40" y="58"/>
                    <a:pt x="42" y="58"/>
                    <a:pt x="44" y="59"/>
                  </a:cubicBezTo>
                  <a:cubicBezTo>
                    <a:pt x="44" y="59"/>
                    <a:pt x="46" y="60"/>
                    <a:pt x="47" y="60"/>
                  </a:cubicBezTo>
                  <a:cubicBezTo>
                    <a:pt x="48" y="59"/>
                    <a:pt x="50" y="58"/>
                    <a:pt x="51" y="58"/>
                  </a:cubicBezTo>
                  <a:cubicBezTo>
                    <a:pt x="52" y="58"/>
                    <a:pt x="55" y="56"/>
                    <a:pt x="57" y="56"/>
                  </a:cubicBezTo>
                  <a:cubicBezTo>
                    <a:pt x="58" y="55"/>
                    <a:pt x="61" y="54"/>
                    <a:pt x="62" y="54"/>
                  </a:cubicBezTo>
                  <a:cubicBezTo>
                    <a:pt x="63" y="53"/>
                    <a:pt x="66" y="53"/>
                    <a:pt x="67" y="53"/>
                  </a:cubicBezTo>
                  <a:cubicBezTo>
                    <a:pt x="68" y="52"/>
                    <a:pt x="69" y="49"/>
                    <a:pt x="70" y="48"/>
                  </a:cubicBezTo>
                  <a:cubicBezTo>
                    <a:pt x="71" y="47"/>
                    <a:pt x="72" y="45"/>
                    <a:pt x="72" y="44"/>
                  </a:cubicBezTo>
                  <a:cubicBezTo>
                    <a:pt x="73" y="43"/>
                    <a:pt x="73" y="41"/>
                    <a:pt x="73" y="40"/>
                  </a:cubicBezTo>
                  <a:cubicBezTo>
                    <a:pt x="73" y="39"/>
                    <a:pt x="74" y="37"/>
                    <a:pt x="74" y="36"/>
                  </a:cubicBezTo>
                  <a:cubicBezTo>
                    <a:pt x="74" y="35"/>
                    <a:pt x="73" y="33"/>
                    <a:pt x="73" y="32"/>
                  </a:cubicBezTo>
                  <a:cubicBezTo>
                    <a:pt x="73" y="32"/>
                    <a:pt x="73" y="30"/>
                    <a:pt x="73" y="29"/>
                  </a:cubicBezTo>
                  <a:cubicBezTo>
                    <a:pt x="74" y="28"/>
                    <a:pt x="75" y="26"/>
                    <a:pt x="75" y="26"/>
                  </a:cubicBezTo>
                  <a:cubicBezTo>
                    <a:pt x="76" y="25"/>
                    <a:pt x="78" y="25"/>
                    <a:pt x="79" y="25"/>
                  </a:cubicBezTo>
                  <a:cubicBezTo>
                    <a:pt x="80" y="25"/>
                    <a:pt x="82" y="26"/>
                    <a:pt x="83" y="26"/>
                  </a:cubicBezTo>
                  <a:cubicBezTo>
                    <a:pt x="83" y="26"/>
                    <a:pt x="85" y="27"/>
                    <a:pt x="86" y="28"/>
                  </a:cubicBezTo>
                  <a:cubicBezTo>
                    <a:pt x="87" y="28"/>
                    <a:pt x="88" y="28"/>
                    <a:pt x="89" y="27"/>
                  </a:cubicBezTo>
                  <a:cubicBezTo>
                    <a:pt x="90" y="27"/>
                    <a:pt x="91" y="26"/>
                    <a:pt x="92" y="26"/>
                  </a:cubicBezTo>
                  <a:cubicBezTo>
                    <a:pt x="92" y="25"/>
                    <a:pt x="93" y="24"/>
                    <a:pt x="94" y="23"/>
                  </a:cubicBezTo>
                  <a:cubicBezTo>
                    <a:pt x="94" y="23"/>
                    <a:pt x="96" y="23"/>
                    <a:pt x="96" y="23"/>
                  </a:cubicBezTo>
                  <a:cubicBezTo>
                    <a:pt x="97" y="23"/>
                    <a:pt x="98" y="23"/>
                    <a:pt x="99" y="23"/>
                  </a:cubicBezTo>
                  <a:cubicBezTo>
                    <a:pt x="99" y="24"/>
                    <a:pt x="100" y="25"/>
                    <a:pt x="100" y="25"/>
                  </a:cubicBezTo>
                  <a:cubicBezTo>
                    <a:pt x="100" y="27"/>
                    <a:pt x="102" y="29"/>
                    <a:pt x="103" y="30"/>
                  </a:cubicBezTo>
                  <a:cubicBezTo>
                    <a:pt x="104" y="31"/>
                    <a:pt x="108" y="32"/>
                    <a:pt x="110" y="32"/>
                  </a:cubicBezTo>
                  <a:cubicBezTo>
                    <a:pt x="111" y="32"/>
                    <a:pt x="112" y="31"/>
                    <a:pt x="113" y="30"/>
                  </a:cubicBezTo>
                  <a:cubicBezTo>
                    <a:pt x="114" y="30"/>
                    <a:pt x="114" y="29"/>
                    <a:pt x="114" y="28"/>
                  </a:cubicBezTo>
                  <a:cubicBezTo>
                    <a:pt x="114" y="27"/>
                    <a:pt x="113" y="26"/>
                    <a:pt x="113" y="25"/>
                  </a:cubicBezTo>
                  <a:cubicBezTo>
                    <a:pt x="113" y="24"/>
                    <a:pt x="114" y="24"/>
                    <a:pt x="115" y="23"/>
                  </a:cubicBezTo>
                  <a:cubicBezTo>
                    <a:pt x="116" y="23"/>
                    <a:pt x="118" y="22"/>
                    <a:pt x="120" y="22"/>
                  </a:cubicBezTo>
                  <a:cubicBezTo>
                    <a:pt x="121" y="22"/>
                    <a:pt x="122" y="20"/>
                    <a:pt x="123" y="20"/>
                  </a:cubicBezTo>
                  <a:cubicBezTo>
                    <a:pt x="124" y="20"/>
                    <a:pt x="125" y="19"/>
                    <a:pt x="126" y="19"/>
                  </a:cubicBezTo>
                  <a:cubicBezTo>
                    <a:pt x="126" y="18"/>
                    <a:pt x="128" y="16"/>
                    <a:pt x="128" y="15"/>
                  </a:cubicBezTo>
                  <a:cubicBezTo>
                    <a:pt x="128" y="13"/>
                    <a:pt x="127" y="10"/>
                    <a:pt x="127" y="9"/>
                  </a:cubicBezTo>
                  <a:cubicBezTo>
                    <a:pt x="127" y="7"/>
                    <a:pt x="128" y="5"/>
                    <a:pt x="129" y="4"/>
                  </a:cubicBezTo>
                  <a:cubicBezTo>
                    <a:pt x="129" y="3"/>
                    <a:pt x="133" y="1"/>
                    <a:pt x="134" y="1"/>
                  </a:cubicBezTo>
                  <a:cubicBezTo>
                    <a:pt x="136" y="1"/>
                    <a:pt x="140" y="0"/>
                    <a:pt x="142" y="0"/>
                  </a:cubicBezTo>
                  <a:cubicBezTo>
                    <a:pt x="145" y="0"/>
                    <a:pt x="152" y="0"/>
                    <a:pt x="155" y="1"/>
                  </a:cubicBezTo>
                  <a:cubicBezTo>
                    <a:pt x="156" y="1"/>
                    <a:pt x="159" y="2"/>
                    <a:pt x="160" y="3"/>
                  </a:cubicBezTo>
                  <a:cubicBezTo>
                    <a:pt x="161" y="4"/>
                    <a:pt x="162" y="7"/>
                    <a:pt x="162" y="8"/>
                  </a:cubicBezTo>
                  <a:cubicBezTo>
                    <a:pt x="162" y="9"/>
                    <a:pt x="162" y="12"/>
                    <a:pt x="162" y="13"/>
                  </a:cubicBezTo>
                  <a:cubicBezTo>
                    <a:pt x="163" y="14"/>
                    <a:pt x="164" y="16"/>
                    <a:pt x="165" y="16"/>
                  </a:cubicBezTo>
                  <a:cubicBezTo>
                    <a:pt x="165" y="18"/>
                    <a:pt x="166" y="20"/>
                    <a:pt x="166" y="20"/>
                  </a:cubicBezTo>
                  <a:cubicBezTo>
                    <a:pt x="166" y="22"/>
                    <a:pt x="165" y="24"/>
                    <a:pt x="164" y="25"/>
                  </a:cubicBezTo>
                  <a:cubicBezTo>
                    <a:pt x="164" y="26"/>
                    <a:pt x="161" y="26"/>
                    <a:pt x="161" y="28"/>
                  </a:cubicBezTo>
                  <a:cubicBezTo>
                    <a:pt x="161" y="29"/>
                    <a:pt x="160" y="32"/>
                    <a:pt x="161" y="33"/>
                  </a:cubicBezTo>
                  <a:cubicBezTo>
                    <a:pt x="162" y="34"/>
                    <a:pt x="165" y="34"/>
                    <a:pt x="166" y="35"/>
                  </a:cubicBezTo>
                  <a:cubicBezTo>
                    <a:pt x="168" y="36"/>
                    <a:pt x="170" y="37"/>
                    <a:pt x="170" y="38"/>
                  </a:cubicBezTo>
                  <a:cubicBezTo>
                    <a:pt x="171" y="40"/>
                    <a:pt x="170" y="42"/>
                    <a:pt x="169" y="44"/>
                  </a:cubicBezTo>
                  <a:cubicBezTo>
                    <a:pt x="169" y="45"/>
                    <a:pt x="166" y="48"/>
                    <a:pt x="166" y="49"/>
                  </a:cubicBezTo>
                  <a:cubicBezTo>
                    <a:pt x="165" y="50"/>
                    <a:pt x="165" y="53"/>
                    <a:pt x="166" y="54"/>
                  </a:cubicBezTo>
                  <a:cubicBezTo>
                    <a:pt x="166" y="56"/>
                    <a:pt x="168" y="57"/>
                    <a:pt x="170" y="57"/>
                  </a:cubicBezTo>
                  <a:cubicBezTo>
                    <a:pt x="171" y="58"/>
                    <a:pt x="174" y="56"/>
                    <a:pt x="175" y="55"/>
                  </a:cubicBezTo>
                  <a:cubicBezTo>
                    <a:pt x="178" y="54"/>
                    <a:pt x="182" y="51"/>
                    <a:pt x="183" y="50"/>
                  </a:cubicBezTo>
                  <a:cubicBezTo>
                    <a:pt x="185" y="49"/>
                    <a:pt x="188" y="46"/>
                    <a:pt x="188" y="45"/>
                  </a:cubicBezTo>
                  <a:cubicBezTo>
                    <a:pt x="189" y="44"/>
                    <a:pt x="189" y="41"/>
                    <a:pt x="190" y="40"/>
                  </a:cubicBezTo>
                  <a:cubicBezTo>
                    <a:pt x="191" y="39"/>
                    <a:pt x="193" y="37"/>
                    <a:pt x="194" y="36"/>
                  </a:cubicBezTo>
                  <a:cubicBezTo>
                    <a:pt x="196" y="36"/>
                    <a:pt x="198" y="36"/>
                    <a:pt x="199" y="36"/>
                  </a:cubicBezTo>
                  <a:cubicBezTo>
                    <a:pt x="201" y="37"/>
                    <a:pt x="204" y="38"/>
                    <a:pt x="205" y="40"/>
                  </a:cubicBezTo>
                  <a:cubicBezTo>
                    <a:pt x="207" y="41"/>
                    <a:pt x="209" y="44"/>
                    <a:pt x="209" y="45"/>
                  </a:cubicBezTo>
                  <a:cubicBezTo>
                    <a:pt x="210" y="47"/>
                    <a:pt x="209" y="50"/>
                    <a:pt x="208" y="52"/>
                  </a:cubicBezTo>
                  <a:cubicBezTo>
                    <a:pt x="208" y="53"/>
                    <a:pt x="205" y="56"/>
                    <a:pt x="205" y="58"/>
                  </a:cubicBezTo>
                  <a:cubicBezTo>
                    <a:pt x="205" y="60"/>
                    <a:pt x="207" y="64"/>
                    <a:pt x="208" y="66"/>
                  </a:cubicBezTo>
                  <a:cubicBezTo>
                    <a:pt x="210" y="68"/>
                    <a:pt x="217" y="68"/>
                    <a:pt x="219" y="69"/>
                  </a:cubicBezTo>
                  <a:cubicBezTo>
                    <a:pt x="221" y="70"/>
                    <a:pt x="223" y="72"/>
                    <a:pt x="225" y="73"/>
                  </a:cubicBezTo>
                  <a:cubicBezTo>
                    <a:pt x="227" y="75"/>
                    <a:pt x="230" y="78"/>
                    <a:pt x="232" y="80"/>
                  </a:cubicBezTo>
                  <a:cubicBezTo>
                    <a:pt x="233" y="82"/>
                    <a:pt x="235" y="86"/>
                    <a:pt x="236" y="88"/>
                  </a:cubicBezTo>
                  <a:cubicBezTo>
                    <a:pt x="238" y="90"/>
                    <a:pt x="241" y="93"/>
                    <a:pt x="243" y="93"/>
                  </a:cubicBezTo>
                  <a:cubicBezTo>
                    <a:pt x="244" y="94"/>
                    <a:pt x="246" y="94"/>
                    <a:pt x="247" y="94"/>
                  </a:cubicBezTo>
                  <a:cubicBezTo>
                    <a:pt x="249" y="94"/>
                    <a:pt x="252" y="93"/>
                    <a:pt x="254" y="93"/>
                  </a:cubicBezTo>
                  <a:cubicBezTo>
                    <a:pt x="255" y="92"/>
                    <a:pt x="258" y="91"/>
                    <a:pt x="259" y="91"/>
                  </a:cubicBezTo>
                  <a:cubicBezTo>
                    <a:pt x="260" y="91"/>
                    <a:pt x="261" y="91"/>
                    <a:pt x="262" y="91"/>
                  </a:cubicBezTo>
                  <a:cubicBezTo>
                    <a:pt x="262" y="92"/>
                    <a:pt x="262" y="93"/>
                    <a:pt x="262" y="94"/>
                  </a:cubicBezTo>
                  <a:cubicBezTo>
                    <a:pt x="262" y="95"/>
                    <a:pt x="265" y="98"/>
                    <a:pt x="265" y="99"/>
                  </a:cubicBezTo>
                  <a:cubicBezTo>
                    <a:pt x="266" y="101"/>
                    <a:pt x="268" y="104"/>
                    <a:pt x="268" y="105"/>
                  </a:cubicBezTo>
                  <a:cubicBezTo>
                    <a:pt x="269" y="107"/>
                    <a:pt x="269" y="110"/>
                    <a:pt x="269" y="111"/>
                  </a:cubicBezTo>
                  <a:cubicBezTo>
                    <a:pt x="269" y="112"/>
                    <a:pt x="271" y="114"/>
                    <a:pt x="271" y="11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0"/>
            <p:cNvSpPr>
              <a:spLocks/>
            </p:cNvSpPr>
            <p:nvPr/>
          </p:nvSpPr>
          <p:spPr bwMode="auto">
            <a:xfrm>
              <a:off x="1137" y="2928"/>
              <a:ext cx="641" cy="498"/>
            </a:xfrm>
            <a:custGeom>
              <a:avLst/>
              <a:gdLst>
                <a:gd name="T0" fmla="*/ 269 w 271"/>
                <a:gd name="T1" fmla="*/ 122 h 210"/>
                <a:gd name="T2" fmla="*/ 264 w 271"/>
                <a:gd name="T3" fmla="*/ 137 h 210"/>
                <a:gd name="T4" fmla="*/ 262 w 271"/>
                <a:gd name="T5" fmla="*/ 145 h 210"/>
                <a:gd name="T6" fmla="*/ 260 w 271"/>
                <a:gd name="T7" fmla="*/ 152 h 210"/>
                <a:gd name="T8" fmla="*/ 264 w 271"/>
                <a:gd name="T9" fmla="*/ 165 h 210"/>
                <a:gd name="T10" fmla="*/ 246 w 271"/>
                <a:gd name="T11" fmla="*/ 158 h 210"/>
                <a:gd name="T12" fmla="*/ 227 w 271"/>
                <a:gd name="T13" fmla="*/ 160 h 210"/>
                <a:gd name="T14" fmla="*/ 215 w 271"/>
                <a:gd name="T15" fmla="*/ 182 h 210"/>
                <a:gd name="T16" fmla="*/ 194 w 271"/>
                <a:gd name="T17" fmla="*/ 195 h 210"/>
                <a:gd name="T18" fmla="*/ 177 w 271"/>
                <a:gd name="T19" fmla="*/ 210 h 210"/>
                <a:gd name="T20" fmla="*/ 164 w 271"/>
                <a:gd name="T21" fmla="*/ 201 h 210"/>
                <a:gd name="T22" fmla="*/ 153 w 271"/>
                <a:gd name="T23" fmla="*/ 208 h 210"/>
                <a:gd name="T24" fmla="*/ 133 w 271"/>
                <a:gd name="T25" fmla="*/ 199 h 210"/>
                <a:gd name="T26" fmla="*/ 109 w 271"/>
                <a:gd name="T27" fmla="*/ 197 h 210"/>
                <a:gd name="T28" fmla="*/ 86 w 271"/>
                <a:gd name="T29" fmla="*/ 198 h 210"/>
                <a:gd name="T30" fmla="*/ 56 w 271"/>
                <a:gd name="T31" fmla="*/ 196 h 210"/>
                <a:gd name="T32" fmla="*/ 46 w 271"/>
                <a:gd name="T33" fmla="*/ 194 h 210"/>
                <a:gd name="T34" fmla="*/ 28 w 271"/>
                <a:gd name="T35" fmla="*/ 184 h 210"/>
                <a:gd name="T36" fmla="*/ 5 w 271"/>
                <a:gd name="T37" fmla="*/ 173 h 210"/>
                <a:gd name="T38" fmla="*/ 8 w 271"/>
                <a:gd name="T39" fmla="*/ 166 h 210"/>
                <a:gd name="T40" fmla="*/ 13 w 271"/>
                <a:gd name="T41" fmla="*/ 165 h 210"/>
                <a:gd name="T42" fmla="*/ 20 w 271"/>
                <a:gd name="T43" fmla="*/ 170 h 210"/>
                <a:gd name="T44" fmla="*/ 24 w 271"/>
                <a:gd name="T45" fmla="*/ 162 h 210"/>
                <a:gd name="T46" fmla="*/ 15 w 271"/>
                <a:gd name="T47" fmla="*/ 150 h 210"/>
                <a:gd name="T48" fmla="*/ 5 w 271"/>
                <a:gd name="T49" fmla="*/ 145 h 210"/>
                <a:gd name="T50" fmla="*/ 1 w 271"/>
                <a:gd name="T51" fmla="*/ 132 h 210"/>
                <a:gd name="T52" fmla="*/ 3 w 271"/>
                <a:gd name="T53" fmla="*/ 117 h 210"/>
                <a:gd name="T54" fmla="*/ 3 w 271"/>
                <a:gd name="T55" fmla="*/ 105 h 210"/>
                <a:gd name="T56" fmla="*/ 11 w 271"/>
                <a:gd name="T57" fmla="*/ 99 h 210"/>
                <a:gd name="T58" fmla="*/ 13 w 271"/>
                <a:gd name="T59" fmla="*/ 84 h 210"/>
                <a:gd name="T60" fmla="*/ 20 w 271"/>
                <a:gd name="T61" fmla="*/ 68 h 210"/>
                <a:gd name="T62" fmla="*/ 23 w 271"/>
                <a:gd name="T63" fmla="*/ 54 h 210"/>
                <a:gd name="T64" fmla="*/ 29 w 271"/>
                <a:gd name="T65" fmla="*/ 54 h 210"/>
                <a:gd name="T66" fmla="*/ 39 w 271"/>
                <a:gd name="T67" fmla="*/ 58 h 210"/>
                <a:gd name="T68" fmla="*/ 51 w 271"/>
                <a:gd name="T69" fmla="*/ 58 h 210"/>
                <a:gd name="T70" fmla="*/ 67 w 271"/>
                <a:gd name="T71" fmla="*/ 53 h 210"/>
                <a:gd name="T72" fmla="*/ 73 w 271"/>
                <a:gd name="T73" fmla="*/ 40 h 210"/>
                <a:gd name="T74" fmla="*/ 73 w 271"/>
                <a:gd name="T75" fmla="*/ 29 h 210"/>
                <a:gd name="T76" fmla="*/ 83 w 271"/>
                <a:gd name="T77" fmla="*/ 26 h 210"/>
                <a:gd name="T78" fmla="*/ 92 w 271"/>
                <a:gd name="T79" fmla="*/ 26 h 210"/>
                <a:gd name="T80" fmla="*/ 99 w 271"/>
                <a:gd name="T81" fmla="*/ 23 h 210"/>
                <a:gd name="T82" fmla="*/ 110 w 271"/>
                <a:gd name="T83" fmla="*/ 32 h 210"/>
                <a:gd name="T84" fmla="*/ 113 w 271"/>
                <a:gd name="T85" fmla="*/ 25 h 210"/>
                <a:gd name="T86" fmla="*/ 123 w 271"/>
                <a:gd name="T87" fmla="*/ 20 h 210"/>
                <a:gd name="T88" fmla="*/ 127 w 271"/>
                <a:gd name="T89" fmla="*/ 9 h 210"/>
                <a:gd name="T90" fmla="*/ 142 w 271"/>
                <a:gd name="T91" fmla="*/ 0 h 210"/>
                <a:gd name="T92" fmla="*/ 162 w 271"/>
                <a:gd name="T93" fmla="*/ 8 h 210"/>
                <a:gd name="T94" fmla="*/ 166 w 271"/>
                <a:gd name="T95" fmla="*/ 20 h 210"/>
                <a:gd name="T96" fmla="*/ 161 w 271"/>
                <a:gd name="T97" fmla="*/ 33 h 210"/>
                <a:gd name="T98" fmla="*/ 169 w 271"/>
                <a:gd name="T99" fmla="*/ 44 h 210"/>
                <a:gd name="T100" fmla="*/ 170 w 271"/>
                <a:gd name="T101" fmla="*/ 57 h 210"/>
                <a:gd name="T102" fmla="*/ 188 w 271"/>
                <a:gd name="T103" fmla="*/ 45 h 210"/>
                <a:gd name="T104" fmla="*/ 199 w 271"/>
                <a:gd name="T105" fmla="*/ 36 h 210"/>
                <a:gd name="T106" fmla="*/ 208 w 271"/>
                <a:gd name="T107" fmla="*/ 52 h 210"/>
                <a:gd name="T108" fmla="*/ 219 w 271"/>
                <a:gd name="T109" fmla="*/ 69 h 210"/>
                <a:gd name="T110" fmla="*/ 236 w 271"/>
                <a:gd name="T111" fmla="*/ 88 h 210"/>
                <a:gd name="T112" fmla="*/ 254 w 271"/>
                <a:gd name="T113" fmla="*/ 93 h 210"/>
                <a:gd name="T114" fmla="*/ 262 w 271"/>
                <a:gd name="T115" fmla="*/ 94 h 210"/>
                <a:gd name="T116" fmla="*/ 269 w 271"/>
                <a:gd name="T117" fmla="*/ 111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71" h="210">
                  <a:moveTo>
                    <a:pt x="271" y="115"/>
                  </a:moveTo>
                  <a:cubicBezTo>
                    <a:pt x="271" y="116"/>
                    <a:pt x="271" y="118"/>
                    <a:pt x="271" y="119"/>
                  </a:cubicBezTo>
                  <a:cubicBezTo>
                    <a:pt x="271" y="120"/>
                    <a:pt x="269" y="121"/>
                    <a:pt x="269" y="122"/>
                  </a:cubicBezTo>
                  <a:cubicBezTo>
                    <a:pt x="268" y="123"/>
                    <a:pt x="267" y="126"/>
                    <a:pt x="267" y="128"/>
                  </a:cubicBezTo>
                  <a:cubicBezTo>
                    <a:pt x="266" y="129"/>
                    <a:pt x="265" y="132"/>
                    <a:pt x="265" y="133"/>
                  </a:cubicBezTo>
                  <a:cubicBezTo>
                    <a:pt x="265" y="134"/>
                    <a:pt x="264" y="136"/>
                    <a:pt x="264" y="137"/>
                  </a:cubicBezTo>
                  <a:cubicBezTo>
                    <a:pt x="264" y="137"/>
                    <a:pt x="264" y="139"/>
                    <a:pt x="264" y="140"/>
                  </a:cubicBezTo>
                  <a:cubicBezTo>
                    <a:pt x="264" y="141"/>
                    <a:pt x="264" y="142"/>
                    <a:pt x="264" y="143"/>
                  </a:cubicBezTo>
                  <a:cubicBezTo>
                    <a:pt x="264" y="143"/>
                    <a:pt x="262" y="144"/>
                    <a:pt x="262" y="145"/>
                  </a:cubicBezTo>
                  <a:cubicBezTo>
                    <a:pt x="261" y="145"/>
                    <a:pt x="259" y="145"/>
                    <a:pt x="259" y="146"/>
                  </a:cubicBezTo>
                  <a:cubicBezTo>
                    <a:pt x="258" y="147"/>
                    <a:pt x="258" y="148"/>
                    <a:pt x="258" y="148"/>
                  </a:cubicBezTo>
                  <a:cubicBezTo>
                    <a:pt x="258" y="149"/>
                    <a:pt x="260" y="151"/>
                    <a:pt x="260" y="152"/>
                  </a:cubicBezTo>
                  <a:cubicBezTo>
                    <a:pt x="261" y="153"/>
                    <a:pt x="263" y="155"/>
                    <a:pt x="264" y="157"/>
                  </a:cubicBezTo>
                  <a:cubicBezTo>
                    <a:pt x="264" y="157"/>
                    <a:pt x="265" y="159"/>
                    <a:pt x="265" y="160"/>
                  </a:cubicBezTo>
                  <a:cubicBezTo>
                    <a:pt x="265" y="161"/>
                    <a:pt x="265" y="164"/>
                    <a:pt x="264" y="165"/>
                  </a:cubicBezTo>
                  <a:cubicBezTo>
                    <a:pt x="263" y="166"/>
                    <a:pt x="261" y="166"/>
                    <a:pt x="260" y="166"/>
                  </a:cubicBezTo>
                  <a:cubicBezTo>
                    <a:pt x="259" y="167"/>
                    <a:pt x="256" y="166"/>
                    <a:pt x="255" y="165"/>
                  </a:cubicBezTo>
                  <a:cubicBezTo>
                    <a:pt x="253" y="164"/>
                    <a:pt x="248" y="160"/>
                    <a:pt x="246" y="158"/>
                  </a:cubicBezTo>
                  <a:cubicBezTo>
                    <a:pt x="244" y="157"/>
                    <a:pt x="241" y="155"/>
                    <a:pt x="239" y="155"/>
                  </a:cubicBezTo>
                  <a:cubicBezTo>
                    <a:pt x="238" y="155"/>
                    <a:pt x="234" y="155"/>
                    <a:pt x="232" y="155"/>
                  </a:cubicBezTo>
                  <a:cubicBezTo>
                    <a:pt x="231" y="156"/>
                    <a:pt x="228" y="158"/>
                    <a:pt x="227" y="160"/>
                  </a:cubicBezTo>
                  <a:cubicBezTo>
                    <a:pt x="227" y="161"/>
                    <a:pt x="227" y="165"/>
                    <a:pt x="226" y="166"/>
                  </a:cubicBezTo>
                  <a:cubicBezTo>
                    <a:pt x="225" y="168"/>
                    <a:pt x="223" y="171"/>
                    <a:pt x="222" y="173"/>
                  </a:cubicBezTo>
                  <a:cubicBezTo>
                    <a:pt x="221" y="176"/>
                    <a:pt x="217" y="180"/>
                    <a:pt x="215" y="182"/>
                  </a:cubicBezTo>
                  <a:cubicBezTo>
                    <a:pt x="213" y="185"/>
                    <a:pt x="210" y="192"/>
                    <a:pt x="207" y="194"/>
                  </a:cubicBezTo>
                  <a:cubicBezTo>
                    <a:pt x="206" y="195"/>
                    <a:pt x="202" y="196"/>
                    <a:pt x="200" y="196"/>
                  </a:cubicBezTo>
                  <a:cubicBezTo>
                    <a:pt x="199" y="197"/>
                    <a:pt x="195" y="195"/>
                    <a:pt x="194" y="195"/>
                  </a:cubicBezTo>
                  <a:cubicBezTo>
                    <a:pt x="192" y="196"/>
                    <a:pt x="189" y="198"/>
                    <a:pt x="188" y="198"/>
                  </a:cubicBezTo>
                  <a:cubicBezTo>
                    <a:pt x="186" y="200"/>
                    <a:pt x="184" y="204"/>
                    <a:pt x="182" y="206"/>
                  </a:cubicBezTo>
                  <a:cubicBezTo>
                    <a:pt x="181" y="207"/>
                    <a:pt x="178" y="210"/>
                    <a:pt x="177" y="210"/>
                  </a:cubicBezTo>
                  <a:cubicBezTo>
                    <a:pt x="176" y="210"/>
                    <a:pt x="173" y="210"/>
                    <a:pt x="172" y="209"/>
                  </a:cubicBezTo>
                  <a:cubicBezTo>
                    <a:pt x="171" y="208"/>
                    <a:pt x="170" y="205"/>
                    <a:pt x="168" y="204"/>
                  </a:cubicBezTo>
                  <a:cubicBezTo>
                    <a:pt x="168" y="203"/>
                    <a:pt x="166" y="201"/>
                    <a:pt x="164" y="201"/>
                  </a:cubicBezTo>
                  <a:cubicBezTo>
                    <a:pt x="164" y="201"/>
                    <a:pt x="162" y="201"/>
                    <a:pt x="161" y="202"/>
                  </a:cubicBezTo>
                  <a:cubicBezTo>
                    <a:pt x="161" y="202"/>
                    <a:pt x="160" y="205"/>
                    <a:pt x="159" y="206"/>
                  </a:cubicBezTo>
                  <a:cubicBezTo>
                    <a:pt x="158" y="207"/>
                    <a:pt x="155" y="208"/>
                    <a:pt x="153" y="208"/>
                  </a:cubicBezTo>
                  <a:cubicBezTo>
                    <a:pt x="151" y="208"/>
                    <a:pt x="148" y="207"/>
                    <a:pt x="146" y="207"/>
                  </a:cubicBezTo>
                  <a:cubicBezTo>
                    <a:pt x="145" y="206"/>
                    <a:pt x="141" y="204"/>
                    <a:pt x="139" y="204"/>
                  </a:cubicBezTo>
                  <a:cubicBezTo>
                    <a:pt x="138" y="202"/>
                    <a:pt x="134" y="200"/>
                    <a:pt x="133" y="199"/>
                  </a:cubicBezTo>
                  <a:cubicBezTo>
                    <a:pt x="131" y="198"/>
                    <a:pt x="128" y="197"/>
                    <a:pt x="127" y="196"/>
                  </a:cubicBezTo>
                  <a:cubicBezTo>
                    <a:pt x="124" y="196"/>
                    <a:pt x="118" y="196"/>
                    <a:pt x="115" y="196"/>
                  </a:cubicBezTo>
                  <a:cubicBezTo>
                    <a:pt x="113" y="196"/>
                    <a:pt x="110" y="197"/>
                    <a:pt x="109" y="197"/>
                  </a:cubicBezTo>
                  <a:cubicBezTo>
                    <a:pt x="107" y="198"/>
                    <a:pt x="104" y="200"/>
                    <a:pt x="102" y="201"/>
                  </a:cubicBezTo>
                  <a:cubicBezTo>
                    <a:pt x="100" y="202"/>
                    <a:pt x="97" y="202"/>
                    <a:pt x="96" y="202"/>
                  </a:cubicBezTo>
                  <a:cubicBezTo>
                    <a:pt x="93" y="201"/>
                    <a:pt x="88" y="199"/>
                    <a:pt x="86" y="198"/>
                  </a:cubicBezTo>
                  <a:cubicBezTo>
                    <a:pt x="83" y="197"/>
                    <a:pt x="76" y="194"/>
                    <a:pt x="73" y="194"/>
                  </a:cubicBezTo>
                  <a:cubicBezTo>
                    <a:pt x="71" y="193"/>
                    <a:pt x="66" y="192"/>
                    <a:pt x="64" y="193"/>
                  </a:cubicBezTo>
                  <a:cubicBezTo>
                    <a:pt x="62" y="193"/>
                    <a:pt x="58" y="194"/>
                    <a:pt x="56" y="196"/>
                  </a:cubicBezTo>
                  <a:cubicBezTo>
                    <a:pt x="55" y="196"/>
                    <a:pt x="54" y="200"/>
                    <a:pt x="53" y="201"/>
                  </a:cubicBezTo>
                  <a:cubicBezTo>
                    <a:pt x="52" y="201"/>
                    <a:pt x="50" y="201"/>
                    <a:pt x="50" y="200"/>
                  </a:cubicBezTo>
                  <a:cubicBezTo>
                    <a:pt x="48" y="200"/>
                    <a:pt x="48" y="196"/>
                    <a:pt x="46" y="194"/>
                  </a:cubicBezTo>
                  <a:cubicBezTo>
                    <a:pt x="46" y="193"/>
                    <a:pt x="43" y="190"/>
                    <a:pt x="42" y="189"/>
                  </a:cubicBezTo>
                  <a:cubicBezTo>
                    <a:pt x="40" y="188"/>
                    <a:pt x="38" y="185"/>
                    <a:pt x="36" y="184"/>
                  </a:cubicBezTo>
                  <a:cubicBezTo>
                    <a:pt x="34" y="184"/>
                    <a:pt x="30" y="184"/>
                    <a:pt x="28" y="184"/>
                  </a:cubicBezTo>
                  <a:cubicBezTo>
                    <a:pt x="26" y="184"/>
                    <a:pt x="21" y="184"/>
                    <a:pt x="19" y="183"/>
                  </a:cubicBezTo>
                  <a:cubicBezTo>
                    <a:pt x="16" y="183"/>
                    <a:pt x="12" y="180"/>
                    <a:pt x="10" y="178"/>
                  </a:cubicBezTo>
                  <a:cubicBezTo>
                    <a:pt x="9" y="177"/>
                    <a:pt x="6" y="175"/>
                    <a:pt x="5" y="173"/>
                  </a:cubicBezTo>
                  <a:cubicBezTo>
                    <a:pt x="5" y="172"/>
                    <a:pt x="5" y="171"/>
                    <a:pt x="4" y="170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6" y="169"/>
                    <a:pt x="7" y="167"/>
                    <a:pt x="8" y="166"/>
                  </a:cubicBezTo>
                  <a:cubicBezTo>
                    <a:pt x="8" y="166"/>
                    <a:pt x="9" y="165"/>
                    <a:pt x="9" y="165"/>
                  </a:cubicBezTo>
                  <a:cubicBezTo>
                    <a:pt x="9" y="164"/>
                    <a:pt x="11" y="163"/>
                    <a:pt x="12" y="163"/>
                  </a:cubicBezTo>
                  <a:cubicBezTo>
                    <a:pt x="12" y="163"/>
                    <a:pt x="13" y="164"/>
                    <a:pt x="13" y="165"/>
                  </a:cubicBezTo>
                  <a:cubicBezTo>
                    <a:pt x="14" y="166"/>
                    <a:pt x="13" y="168"/>
                    <a:pt x="14" y="168"/>
                  </a:cubicBezTo>
                  <a:cubicBezTo>
                    <a:pt x="14" y="169"/>
                    <a:pt x="16" y="170"/>
                    <a:pt x="16" y="170"/>
                  </a:cubicBezTo>
                  <a:cubicBezTo>
                    <a:pt x="17" y="170"/>
                    <a:pt x="19" y="170"/>
                    <a:pt x="20" y="170"/>
                  </a:cubicBezTo>
                  <a:cubicBezTo>
                    <a:pt x="21" y="170"/>
                    <a:pt x="22" y="169"/>
                    <a:pt x="23" y="169"/>
                  </a:cubicBezTo>
                  <a:cubicBezTo>
                    <a:pt x="23" y="168"/>
                    <a:pt x="24" y="166"/>
                    <a:pt x="24" y="166"/>
                  </a:cubicBezTo>
                  <a:cubicBezTo>
                    <a:pt x="24" y="165"/>
                    <a:pt x="24" y="163"/>
                    <a:pt x="24" y="162"/>
                  </a:cubicBezTo>
                  <a:cubicBezTo>
                    <a:pt x="23" y="160"/>
                    <a:pt x="19" y="159"/>
                    <a:pt x="18" y="159"/>
                  </a:cubicBezTo>
                  <a:cubicBezTo>
                    <a:pt x="17" y="157"/>
                    <a:pt x="14" y="155"/>
                    <a:pt x="13" y="154"/>
                  </a:cubicBezTo>
                  <a:cubicBezTo>
                    <a:pt x="13" y="153"/>
                    <a:pt x="15" y="151"/>
                    <a:pt x="15" y="150"/>
                  </a:cubicBezTo>
                  <a:cubicBezTo>
                    <a:pt x="15" y="149"/>
                    <a:pt x="13" y="147"/>
                    <a:pt x="12" y="146"/>
                  </a:cubicBezTo>
                  <a:cubicBezTo>
                    <a:pt x="12" y="145"/>
                    <a:pt x="10" y="145"/>
                    <a:pt x="9" y="145"/>
                  </a:cubicBezTo>
                  <a:cubicBezTo>
                    <a:pt x="8" y="144"/>
                    <a:pt x="6" y="145"/>
                    <a:pt x="5" y="145"/>
                  </a:cubicBezTo>
                  <a:cubicBezTo>
                    <a:pt x="4" y="144"/>
                    <a:pt x="2" y="142"/>
                    <a:pt x="1" y="141"/>
                  </a:cubicBezTo>
                  <a:cubicBezTo>
                    <a:pt x="1" y="140"/>
                    <a:pt x="1" y="139"/>
                    <a:pt x="1" y="138"/>
                  </a:cubicBezTo>
                  <a:cubicBezTo>
                    <a:pt x="0" y="136"/>
                    <a:pt x="1" y="133"/>
                    <a:pt x="1" y="132"/>
                  </a:cubicBezTo>
                  <a:cubicBezTo>
                    <a:pt x="1" y="131"/>
                    <a:pt x="3" y="129"/>
                    <a:pt x="3" y="128"/>
                  </a:cubicBezTo>
                  <a:cubicBezTo>
                    <a:pt x="4" y="127"/>
                    <a:pt x="5" y="125"/>
                    <a:pt x="5" y="123"/>
                  </a:cubicBezTo>
                  <a:cubicBezTo>
                    <a:pt x="5" y="121"/>
                    <a:pt x="3" y="119"/>
                    <a:pt x="3" y="117"/>
                  </a:cubicBezTo>
                  <a:cubicBezTo>
                    <a:pt x="2" y="116"/>
                    <a:pt x="1" y="113"/>
                    <a:pt x="1" y="111"/>
                  </a:cubicBezTo>
                  <a:cubicBezTo>
                    <a:pt x="0" y="110"/>
                    <a:pt x="0" y="108"/>
                    <a:pt x="0" y="107"/>
                  </a:cubicBezTo>
                  <a:cubicBezTo>
                    <a:pt x="1" y="106"/>
                    <a:pt x="2" y="105"/>
                    <a:pt x="3" y="105"/>
                  </a:cubicBezTo>
                  <a:cubicBezTo>
                    <a:pt x="3" y="105"/>
                    <a:pt x="5" y="105"/>
                    <a:pt x="6" y="105"/>
                  </a:cubicBezTo>
                  <a:cubicBezTo>
                    <a:pt x="7" y="104"/>
                    <a:pt x="9" y="103"/>
                    <a:pt x="9" y="103"/>
                  </a:cubicBezTo>
                  <a:cubicBezTo>
                    <a:pt x="10" y="102"/>
                    <a:pt x="11" y="100"/>
                    <a:pt x="11" y="99"/>
                  </a:cubicBezTo>
                  <a:cubicBezTo>
                    <a:pt x="11" y="97"/>
                    <a:pt x="11" y="94"/>
                    <a:pt x="11" y="92"/>
                  </a:cubicBezTo>
                  <a:cubicBezTo>
                    <a:pt x="11" y="91"/>
                    <a:pt x="11" y="90"/>
                    <a:pt x="11" y="89"/>
                  </a:cubicBezTo>
                  <a:cubicBezTo>
                    <a:pt x="11" y="88"/>
                    <a:pt x="13" y="86"/>
                    <a:pt x="13" y="84"/>
                  </a:cubicBezTo>
                  <a:cubicBezTo>
                    <a:pt x="14" y="83"/>
                    <a:pt x="15" y="79"/>
                    <a:pt x="16" y="77"/>
                  </a:cubicBezTo>
                  <a:cubicBezTo>
                    <a:pt x="16" y="76"/>
                    <a:pt x="17" y="74"/>
                    <a:pt x="18" y="72"/>
                  </a:cubicBezTo>
                  <a:cubicBezTo>
                    <a:pt x="18" y="71"/>
                    <a:pt x="19" y="69"/>
                    <a:pt x="20" y="68"/>
                  </a:cubicBezTo>
                  <a:cubicBezTo>
                    <a:pt x="20" y="66"/>
                    <a:pt x="21" y="64"/>
                    <a:pt x="21" y="63"/>
                  </a:cubicBezTo>
                  <a:cubicBezTo>
                    <a:pt x="21" y="62"/>
                    <a:pt x="23" y="59"/>
                    <a:pt x="23" y="58"/>
                  </a:cubicBezTo>
                  <a:cubicBezTo>
                    <a:pt x="23" y="57"/>
                    <a:pt x="23" y="55"/>
                    <a:pt x="23" y="54"/>
                  </a:cubicBezTo>
                  <a:cubicBezTo>
                    <a:pt x="23" y="54"/>
                    <a:pt x="24" y="52"/>
                    <a:pt x="25" y="52"/>
                  </a:cubicBezTo>
                  <a:cubicBezTo>
                    <a:pt x="25" y="52"/>
                    <a:pt x="27" y="52"/>
                    <a:pt x="27" y="52"/>
                  </a:cubicBezTo>
                  <a:cubicBezTo>
                    <a:pt x="27" y="52"/>
                    <a:pt x="28" y="53"/>
                    <a:pt x="29" y="54"/>
                  </a:cubicBezTo>
                  <a:cubicBezTo>
                    <a:pt x="30" y="54"/>
                    <a:pt x="31" y="56"/>
                    <a:pt x="32" y="56"/>
                  </a:cubicBezTo>
                  <a:cubicBezTo>
                    <a:pt x="33" y="57"/>
                    <a:pt x="35" y="57"/>
                    <a:pt x="36" y="58"/>
                  </a:cubicBezTo>
                  <a:cubicBezTo>
                    <a:pt x="37" y="58"/>
                    <a:pt x="38" y="58"/>
                    <a:pt x="39" y="58"/>
                  </a:cubicBezTo>
                  <a:cubicBezTo>
                    <a:pt x="40" y="58"/>
                    <a:pt x="42" y="58"/>
                    <a:pt x="44" y="59"/>
                  </a:cubicBezTo>
                  <a:cubicBezTo>
                    <a:pt x="44" y="59"/>
                    <a:pt x="46" y="60"/>
                    <a:pt x="47" y="60"/>
                  </a:cubicBezTo>
                  <a:cubicBezTo>
                    <a:pt x="48" y="59"/>
                    <a:pt x="50" y="58"/>
                    <a:pt x="51" y="58"/>
                  </a:cubicBezTo>
                  <a:cubicBezTo>
                    <a:pt x="52" y="58"/>
                    <a:pt x="55" y="56"/>
                    <a:pt x="57" y="56"/>
                  </a:cubicBezTo>
                  <a:cubicBezTo>
                    <a:pt x="58" y="55"/>
                    <a:pt x="61" y="54"/>
                    <a:pt x="62" y="54"/>
                  </a:cubicBezTo>
                  <a:cubicBezTo>
                    <a:pt x="63" y="53"/>
                    <a:pt x="66" y="53"/>
                    <a:pt x="67" y="53"/>
                  </a:cubicBezTo>
                  <a:cubicBezTo>
                    <a:pt x="68" y="52"/>
                    <a:pt x="69" y="49"/>
                    <a:pt x="70" y="48"/>
                  </a:cubicBezTo>
                  <a:cubicBezTo>
                    <a:pt x="71" y="47"/>
                    <a:pt x="72" y="45"/>
                    <a:pt x="72" y="44"/>
                  </a:cubicBezTo>
                  <a:cubicBezTo>
                    <a:pt x="73" y="43"/>
                    <a:pt x="73" y="41"/>
                    <a:pt x="73" y="40"/>
                  </a:cubicBezTo>
                  <a:cubicBezTo>
                    <a:pt x="73" y="39"/>
                    <a:pt x="74" y="37"/>
                    <a:pt x="74" y="36"/>
                  </a:cubicBezTo>
                  <a:cubicBezTo>
                    <a:pt x="74" y="35"/>
                    <a:pt x="73" y="33"/>
                    <a:pt x="73" y="32"/>
                  </a:cubicBezTo>
                  <a:cubicBezTo>
                    <a:pt x="73" y="32"/>
                    <a:pt x="73" y="30"/>
                    <a:pt x="73" y="29"/>
                  </a:cubicBezTo>
                  <a:cubicBezTo>
                    <a:pt x="74" y="28"/>
                    <a:pt x="75" y="26"/>
                    <a:pt x="75" y="26"/>
                  </a:cubicBezTo>
                  <a:cubicBezTo>
                    <a:pt x="76" y="25"/>
                    <a:pt x="78" y="25"/>
                    <a:pt x="79" y="25"/>
                  </a:cubicBezTo>
                  <a:cubicBezTo>
                    <a:pt x="80" y="25"/>
                    <a:pt x="82" y="26"/>
                    <a:pt x="83" y="26"/>
                  </a:cubicBezTo>
                  <a:cubicBezTo>
                    <a:pt x="83" y="26"/>
                    <a:pt x="85" y="27"/>
                    <a:pt x="86" y="28"/>
                  </a:cubicBezTo>
                  <a:cubicBezTo>
                    <a:pt x="87" y="28"/>
                    <a:pt x="88" y="28"/>
                    <a:pt x="89" y="27"/>
                  </a:cubicBezTo>
                  <a:cubicBezTo>
                    <a:pt x="90" y="27"/>
                    <a:pt x="91" y="26"/>
                    <a:pt x="92" y="26"/>
                  </a:cubicBezTo>
                  <a:cubicBezTo>
                    <a:pt x="92" y="25"/>
                    <a:pt x="93" y="24"/>
                    <a:pt x="94" y="23"/>
                  </a:cubicBezTo>
                  <a:cubicBezTo>
                    <a:pt x="94" y="23"/>
                    <a:pt x="96" y="23"/>
                    <a:pt x="96" y="23"/>
                  </a:cubicBezTo>
                  <a:cubicBezTo>
                    <a:pt x="97" y="23"/>
                    <a:pt x="98" y="23"/>
                    <a:pt x="99" y="23"/>
                  </a:cubicBezTo>
                  <a:cubicBezTo>
                    <a:pt x="99" y="24"/>
                    <a:pt x="100" y="25"/>
                    <a:pt x="100" y="25"/>
                  </a:cubicBezTo>
                  <a:cubicBezTo>
                    <a:pt x="100" y="27"/>
                    <a:pt x="102" y="29"/>
                    <a:pt x="103" y="30"/>
                  </a:cubicBezTo>
                  <a:cubicBezTo>
                    <a:pt x="104" y="31"/>
                    <a:pt x="108" y="32"/>
                    <a:pt x="110" y="32"/>
                  </a:cubicBezTo>
                  <a:cubicBezTo>
                    <a:pt x="111" y="32"/>
                    <a:pt x="112" y="31"/>
                    <a:pt x="113" y="30"/>
                  </a:cubicBezTo>
                  <a:cubicBezTo>
                    <a:pt x="114" y="30"/>
                    <a:pt x="114" y="29"/>
                    <a:pt x="114" y="28"/>
                  </a:cubicBezTo>
                  <a:cubicBezTo>
                    <a:pt x="114" y="27"/>
                    <a:pt x="113" y="26"/>
                    <a:pt x="113" y="25"/>
                  </a:cubicBezTo>
                  <a:cubicBezTo>
                    <a:pt x="113" y="24"/>
                    <a:pt x="114" y="24"/>
                    <a:pt x="115" y="23"/>
                  </a:cubicBezTo>
                  <a:cubicBezTo>
                    <a:pt x="116" y="23"/>
                    <a:pt x="118" y="22"/>
                    <a:pt x="120" y="22"/>
                  </a:cubicBezTo>
                  <a:cubicBezTo>
                    <a:pt x="121" y="22"/>
                    <a:pt x="122" y="20"/>
                    <a:pt x="123" y="20"/>
                  </a:cubicBezTo>
                  <a:cubicBezTo>
                    <a:pt x="124" y="20"/>
                    <a:pt x="125" y="19"/>
                    <a:pt x="126" y="19"/>
                  </a:cubicBezTo>
                  <a:cubicBezTo>
                    <a:pt x="126" y="18"/>
                    <a:pt x="128" y="16"/>
                    <a:pt x="128" y="15"/>
                  </a:cubicBezTo>
                  <a:cubicBezTo>
                    <a:pt x="128" y="13"/>
                    <a:pt x="127" y="10"/>
                    <a:pt x="127" y="9"/>
                  </a:cubicBezTo>
                  <a:cubicBezTo>
                    <a:pt x="127" y="7"/>
                    <a:pt x="128" y="5"/>
                    <a:pt x="129" y="4"/>
                  </a:cubicBezTo>
                  <a:cubicBezTo>
                    <a:pt x="129" y="3"/>
                    <a:pt x="133" y="1"/>
                    <a:pt x="134" y="1"/>
                  </a:cubicBezTo>
                  <a:cubicBezTo>
                    <a:pt x="136" y="1"/>
                    <a:pt x="140" y="0"/>
                    <a:pt x="142" y="0"/>
                  </a:cubicBezTo>
                  <a:cubicBezTo>
                    <a:pt x="145" y="0"/>
                    <a:pt x="152" y="0"/>
                    <a:pt x="155" y="1"/>
                  </a:cubicBezTo>
                  <a:cubicBezTo>
                    <a:pt x="156" y="1"/>
                    <a:pt x="159" y="2"/>
                    <a:pt x="160" y="3"/>
                  </a:cubicBezTo>
                  <a:cubicBezTo>
                    <a:pt x="161" y="4"/>
                    <a:pt x="162" y="7"/>
                    <a:pt x="162" y="8"/>
                  </a:cubicBezTo>
                  <a:cubicBezTo>
                    <a:pt x="162" y="9"/>
                    <a:pt x="162" y="12"/>
                    <a:pt x="162" y="13"/>
                  </a:cubicBezTo>
                  <a:cubicBezTo>
                    <a:pt x="163" y="14"/>
                    <a:pt x="164" y="16"/>
                    <a:pt x="165" y="16"/>
                  </a:cubicBezTo>
                  <a:cubicBezTo>
                    <a:pt x="165" y="18"/>
                    <a:pt x="166" y="20"/>
                    <a:pt x="166" y="20"/>
                  </a:cubicBezTo>
                  <a:cubicBezTo>
                    <a:pt x="166" y="22"/>
                    <a:pt x="165" y="24"/>
                    <a:pt x="164" y="25"/>
                  </a:cubicBezTo>
                  <a:cubicBezTo>
                    <a:pt x="164" y="26"/>
                    <a:pt x="161" y="26"/>
                    <a:pt x="161" y="28"/>
                  </a:cubicBezTo>
                  <a:cubicBezTo>
                    <a:pt x="161" y="29"/>
                    <a:pt x="160" y="32"/>
                    <a:pt x="161" y="33"/>
                  </a:cubicBezTo>
                  <a:cubicBezTo>
                    <a:pt x="162" y="34"/>
                    <a:pt x="165" y="34"/>
                    <a:pt x="166" y="35"/>
                  </a:cubicBezTo>
                  <a:cubicBezTo>
                    <a:pt x="168" y="36"/>
                    <a:pt x="170" y="37"/>
                    <a:pt x="170" y="38"/>
                  </a:cubicBezTo>
                  <a:cubicBezTo>
                    <a:pt x="171" y="40"/>
                    <a:pt x="170" y="42"/>
                    <a:pt x="169" y="44"/>
                  </a:cubicBezTo>
                  <a:cubicBezTo>
                    <a:pt x="169" y="45"/>
                    <a:pt x="166" y="48"/>
                    <a:pt x="166" y="49"/>
                  </a:cubicBezTo>
                  <a:cubicBezTo>
                    <a:pt x="165" y="50"/>
                    <a:pt x="165" y="53"/>
                    <a:pt x="166" y="54"/>
                  </a:cubicBezTo>
                  <a:cubicBezTo>
                    <a:pt x="166" y="56"/>
                    <a:pt x="168" y="57"/>
                    <a:pt x="170" y="57"/>
                  </a:cubicBezTo>
                  <a:cubicBezTo>
                    <a:pt x="171" y="58"/>
                    <a:pt x="174" y="56"/>
                    <a:pt x="175" y="55"/>
                  </a:cubicBezTo>
                  <a:cubicBezTo>
                    <a:pt x="178" y="54"/>
                    <a:pt x="182" y="51"/>
                    <a:pt x="183" y="50"/>
                  </a:cubicBezTo>
                  <a:cubicBezTo>
                    <a:pt x="185" y="49"/>
                    <a:pt x="188" y="46"/>
                    <a:pt x="188" y="45"/>
                  </a:cubicBezTo>
                  <a:cubicBezTo>
                    <a:pt x="189" y="44"/>
                    <a:pt x="189" y="41"/>
                    <a:pt x="190" y="40"/>
                  </a:cubicBezTo>
                  <a:cubicBezTo>
                    <a:pt x="191" y="39"/>
                    <a:pt x="193" y="37"/>
                    <a:pt x="194" y="36"/>
                  </a:cubicBezTo>
                  <a:cubicBezTo>
                    <a:pt x="196" y="36"/>
                    <a:pt x="198" y="36"/>
                    <a:pt x="199" y="36"/>
                  </a:cubicBezTo>
                  <a:cubicBezTo>
                    <a:pt x="201" y="37"/>
                    <a:pt x="204" y="38"/>
                    <a:pt x="205" y="40"/>
                  </a:cubicBezTo>
                  <a:cubicBezTo>
                    <a:pt x="207" y="41"/>
                    <a:pt x="209" y="44"/>
                    <a:pt x="209" y="45"/>
                  </a:cubicBezTo>
                  <a:cubicBezTo>
                    <a:pt x="210" y="47"/>
                    <a:pt x="209" y="50"/>
                    <a:pt x="208" y="52"/>
                  </a:cubicBezTo>
                  <a:cubicBezTo>
                    <a:pt x="208" y="53"/>
                    <a:pt x="205" y="56"/>
                    <a:pt x="205" y="58"/>
                  </a:cubicBezTo>
                  <a:cubicBezTo>
                    <a:pt x="205" y="60"/>
                    <a:pt x="207" y="64"/>
                    <a:pt x="208" y="66"/>
                  </a:cubicBezTo>
                  <a:cubicBezTo>
                    <a:pt x="210" y="68"/>
                    <a:pt x="217" y="68"/>
                    <a:pt x="219" y="69"/>
                  </a:cubicBezTo>
                  <a:cubicBezTo>
                    <a:pt x="221" y="70"/>
                    <a:pt x="223" y="72"/>
                    <a:pt x="225" y="73"/>
                  </a:cubicBezTo>
                  <a:cubicBezTo>
                    <a:pt x="227" y="75"/>
                    <a:pt x="230" y="78"/>
                    <a:pt x="232" y="80"/>
                  </a:cubicBezTo>
                  <a:cubicBezTo>
                    <a:pt x="233" y="82"/>
                    <a:pt x="235" y="86"/>
                    <a:pt x="236" y="88"/>
                  </a:cubicBezTo>
                  <a:cubicBezTo>
                    <a:pt x="238" y="90"/>
                    <a:pt x="241" y="93"/>
                    <a:pt x="243" y="93"/>
                  </a:cubicBezTo>
                  <a:cubicBezTo>
                    <a:pt x="244" y="94"/>
                    <a:pt x="246" y="94"/>
                    <a:pt x="247" y="94"/>
                  </a:cubicBezTo>
                  <a:cubicBezTo>
                    <a:pt x="249" y="94"/>
                    <a:pt x="252" y="93"/>
                    <a:pt x="254" y="93"/>
                  </a:cubicBezTo>
                  <a:cubicBezTo>
                    <a:pt x="255" y="92"/>
                    <a:pt x="258" y="91"/>
                    <a:pt x="259" y="91"/>
                  </a:cubicBezTo>
                  <a:cubicBezTo>
                    <a:pt x="260" y="91"/>
                    <a:pt x="261" y="91"/>
                    <a:pt x="262" y="91"/>
                  </a:cubicBezTo>
                  <a:cubicBezTo>
                    <a:pt x="262" y="92"/>
                    <a:pt x="262" y="93"/>
                    <a:pt x="262" y="94"/>
                  </a:cubicBezTo>
                  <a:cubicBezTo>
                    <a:pt x="262" y="95"/>
                    <a:pt x="265" y="98"/>
                    <a:pt x="265" y="99"/>
                  </a:cubicBezTo>
                  <a:cubicBezTo>
                    <a:pt x="266" y="101"/>
                    <a:pt x="268" y="104"/>
                    <a:pt x="268" y="105"/>
                  </a:cubicBezTo>
                  <a:cubicBezTo>
                    <a:pt x="269" y="107"/>
                    <a:pt x="269" y="110"/>
                    <a:pt x="269" y="111"/>
                  </a:cubicBezTo>
                  <a:cubicBezTo>
                    <a:pt x="269" y="112"/>
                    <a:pt x="271" y="114"/>
                    <a:pt x="271" y="11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1"/>
            <p:cNvSpPr>
              <a:spLocks/>
            </p:cNvSpPr>
            <p:nvPr/>
          </p:nvSpPr>
          <p:spPr bwMode="auto">
            <a:xfrm>
              <a:off x="758" y="2496"/>
              <a:ext cx="691" cy="837"/>
            </a:xfrm>
            <a:custGeom>
              <a:avLst/>
              <a:gdLst>
                <a:gd name="T0" fmla="*/ 252 w 292"/>
                <a:gd name="T1" fmla="*/ 208 h 353"/>
                <a:gd name="T2" fmla="*/ 238 w 292"/>
                <a:gd name="T3" fmla="*/ 207 h 353"/>
                <a:gd name="T4" fmla="*/ 234 w 292"/>
                <a:gd name="T5" fmla="*/ 219 h 353"/>
                <a:gd name="T6" fmla="*/ 227 w 292"/>
                <a:gd name="T7" fmla="*/ 235 h 353"/>
                <a:gd name="T8" fmla="*/ 207 w 292"/>
                <a:gd name="T9" fmla="*/ 242 h 353"/>
                <a:gd name="T10" fmla="*/ 192 w 292"/>
                <a:gd name="T11" fmla="*/ 239 h 353"/>
                <a:gd name="T12" fmla="*/ 182 w 292"/>
                <a:gd name="T13" fmla="*/ 237 h 353"/>
                <a:gd name="T14" fmla="*/ 178 w 292"/>
                <a:gd name="T15" fmla="*/ 255 h 353"/>
                <a:gd name="T16" fmla="*/ 171 w 292"/>
                <a:gd name="T17" fmla="*/ 275 h 353"/>
                <a:gd name="T18" fmla="*/ 162 w 292"/>
                <a:gd name="T19" fmla="*/ 287 h 353"/>
                <a:gd name="T20" fmla="*/ 165 w 292"/>
                <a:gd name="T21" fmla="*/ 305 h 353"/>
                <a:gd name="T22" fmla="*/ 161 w 292"/>
                <a:gd name="T23" fmla="*/ 323 h 353"/>
                <a:gd name="T24" fmla="*/ 174 w 292"/>
                <a:gd name="T25" fmla="*/ 332 h 353"/>
                <a:gd name="T26" fmla="*/ 184 w 292"/>
                <a:gd name="T27" fmla="*/ 348 h 353"/>
                <a:gd name="T28" fmla="*/ 174 w 292"/>
                <a:gd name="T29" fmla="*/ 351 h 353"/>
                <a:gd name="T30" fmla="*/ 168 w 292"/>
                <a:gd name="T31" fmla="*/ 349 h 353"/>
                <a:gd name="T32" fmla="*/ 159 w 292"/>
                <a:gd name="T33" fmla="*/ 338 h 353"/>
                <a:gd name="T34" fmla="*/ 128 w 292"/>
                <a:gd name="T35" fmla="*/ 323 h 353"/>
                <a:gd name="T36" fmla="*/ 114 w 292"/>
                <a:gd name="T37" fmla="*/ 321 h 353"/>
                <a:gd name="T38" fmla="*/ 106 w 292"/>
                <a:gd name="T39" fmla="*/ 323 h 353"/>
                <a:gd name="T40" fmla="*/ 99 w 292"/>
                <a:gd name="T41" fmla="*/ 317 h 353"/>
                <a:gd name="T42" fmla="*/ 89 w 292"/>
                <a:gd name="T43" fmla="*/ 309 h 353"/>
                <a:gd name="T44" fmla="*/ 84 w 292"/>
                <a:gd name="T45" fmla="*/ 301 h 353"/>
                <a:gd name="T46" fmla="*/ 79 w 292"/>
                <a:gd name="T47" fmla="*/ 292 h 353"/>
                <a:gd name="T48" fmla="*/ 78 w 292"/>
                <a:gd name="T49" fmla="*/ 284 h 353"/>
                <a:gd name="T50" fmla="*/ 72 w 292"/>
                <a:gd name="T51" fmla="*/ 278 h 353"/>
                <a:gd name="T52" fmla="*/ 72 w 292"/>
                <a:gd name="T53" fmla="*/ 268 h 353"/>
                <a:gd name="T54" fmla="*/ 63 w 292"/>
                <a:gd name="T55" fmla="*/ 258 h 353"/>
                <a:gd name="T56" fmla="*/ 19 w 292"/>
                <a:gd name="T57" fmla="*/ 229 h 353"/>
                <a:gd name="T58" fmla="*/ 1 w 292"/>
                <a:gd name="T59" fmla="*/ 203 h 353"/>
                <a:gd name="T60" fmla="*/ 25 w 292"/>
                <a:gd name="T61" fmla="*/ 206 h 353"/>
                <a:gd name="T62" fmla="*/ 39 w 292"/>
                <a:gd name="T63" fmla="*/ 188 h 353"/>
                <a:gd name="T64" fmla="*/ 36 w 292"/>
                <a:gd name="T65" fmla="*/ 171 h 353"/>
                <a:gd name="T66" fmla="*/ 48 w 292"/>
                <a:gd name="T67" fmla="*/ 173 h 353"/>
                <a:gd name="T68" fmla="*/ 60 w 292"/>
                <a:gd name="T69" fmla="*/ 167 h 353"/>
                <a:gd name="T70" fmla="*/ 72 w 292"/>
                <a:gd name="T71" fmla="*/ 167 h 353"/>
                <a:gd name="T72" fmla="*/ 78 w 292"/>
                <a:gd name="T73" fmla="*/ 143 h 353"/>
                <a:gd name="T74" fmla="*/ 78 w 292"/>
                <a:gd name="T75" fmla="*/ 111 h 353"/>
                <a:gd name="T76" fmla="*/ 79 w 292"/>
                <a:gd name="T77" fmla="*/ 83 h 353"/>
                <a:gd name="T78" fmla="*/ 87 w 292"/>
                <a:gd name="T79" fmla="*/ 76 h 353"/>
                <a:gd name="T80" fmla="*/ 107 w 292"/>
                <a:gd name="T81" fmla="*/ 77 h 353"/>
                <a:gd name="T82" fmla="*/ 136 w 292"/>
                <a:gd name="T83" fmla="*/ 76 h 353"/>
                <a:gd name="T84" fmla="*/ 166 w 292"/>
                <a:gd name="T85" fmla="*/ 60 h 353"/>
                <a:gd name="T86" fmla="*/ 217 w 292"/>
                <a:gd name="T87" fmla="*/ 37 h 353"/>
                <a:gd name="T88" fmla="*/ 235 w 292"/>
                <a:gd name="T89" fmla="*/ 25 h 353"/>
                <a:gd name="T90" fmla="*/ 270 w 292"/>
                <a:gd name="T91" fmla="*/ 12 h 353"/>
                <a:gd name="T92" fmla="*/ 283 w 292"/>
                <a:gd name="T93" fmla="*/ 0 h 353"/>
                <a:gd name="T94" fmla="*/ 289 w 292"/>
                <a:gd name="T95" fmla="*/ 7 h 353"/>
                <a:gd name="T96" fmla="*/ 289 w 292"/>
                <a:gd name="T97" fmla="*/ 29 h 353"/>
                <a:gd name="T98" fmla="*/ 292 w 292"/>
                <a:gd name="T99" fmla="*/ 56 h 353"/>
                <a:gd name="T100" fmla="*/ 284 w 292"/>
                <a:gd name="T101" fmla="*/ 67 h 353"/>
                <a:gd name="T102" fmla="*/ 284 w 292"/>
                <a:gd name="T103" fmla="*/ 79 h 353"/>
                <a:gd name="T104" fmla="*/ 285 w 292"/>
                <a:gd name="T105" fmla="*/ 93 h 353"/>
                <a:gd name="T106" fmla="*/ 270 w 292"/>
                <a:gd name="T107" fmla="*/ 98 h 353"/>
                <a:gd name="T108" fmla="*/ 271 w 292"/>
                <a:gd name="T109" fmla="*/ 113 h 353"/>
                <a:gd name="T110" fmla="*/ 262 w 292"/>
                <a:gd name="T111" fmla="*/ 127 h 353"/>
                <a:gd name="T112" fmla="*/ 258 w 292"/>
                <a:gd name="T113" fmla="*/ 147 h 353"/>
                <a:gd name="T114" fmla="*/ 256 w 292"/>
                <a:gd name="T115" fmla="*/ 172 h 353"/>
                <a:gd name="T116" fmla="*/ 259 w 292"/>
                <a:gd name="T117" fmla="*/ 184 h 353"/>
                <a:gd name="T118" fmla="*/ 266 w 292"/>
                <a:gd name="T119" fmla="*/ 197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2" h="353">
                  <a:moveTo>
                    <a:pt x="259" y="206"/>
                  </a:moveTo>
                  <a:cubicBezTo>
                    <a:pt x="258" y="206"/>
                    <a:pt x="257" y="205"/>
                    <a:pt x="256" y="205"/>
                  </a:cubicBezTo>
                  <a:cubicBezTo>
                    <a:pt x="256" y="205"/>
                    <a:pt x="254" y="205"/>
                    <a:pt x="254" y="206"/>
                  </a:cubicBezTo>
                  <a:cubicBezTo>
                    <a:pt x="253" y="206"/>
                    <a:pt x="252" y="208"/>
                    <a:pt x="252" y="208"/>
                  </a:cubicBezTo>
                  <a:cubicBezTo>
                    <a:pt x="251" y="208"/>
                    <a:pt x="250" y="209"/>
                    <a:pt x="249" y="210"/>
                  </a:cubicBezTo>
                  <a:cubicBezTo>
                    <a:pt x="248" y="210"/>
                    <a:pt x="246" y="210"/>
                    <a:pt x="246" y="210"/>
                  </a:cubicBezTo>
                  <a:cubicBezTo>
                    <a:pt x="245" y="210"/>
                    <a:pt x="243" y="209"/>
                    <a:pt x="242" y="208"/>
                  </a:cubicBezTo>
                  <a:cubicBezTo>
                    <a:pt x="242" y="208"/>
                    <a:pt x="240" y="207"/>
                    <a:pt x="238" y="207"/>
                  </a:cubicBezTo>
                  <a:cubicBezTo>
                    <a:pt x="238" y="207"/>
                    <a:pt x="236" y="208"/>
                    <a:pt x="235" y="208"/>
                  </a:cubicBezTo>
                  <a:cubicBezTo>
                    <a:pt x="235" y="209"/>
                    <a:pt x="234" y="210"/>
                    <a:pt x="233" y="211"/>
                  </a:cubicBezTo>
                  <a:cubicBezTo>
                    <a:pt x="233" y="212"/>
                    <a:pt x="233" y="214"/>
                    <a:pt x="233" y="215"/>
                  </a:cubicBezTo>
                  <a:cubicBezTo>
                    <a:pt x="233" y="216"/>
                    <a:pt x="234" y="218"/>
                    <a:pt x="234" y="219"/>
                  </a:cubicBezTo>
                  <a:cubicBezTo>
                    <a:pt x="234" y="220"/>
                    <a:pt x="233" y="221"/>
                    <a:pt x="233" y="222"/>
                  </a:cubicBezTo>
                  <a:cubicBezTo>
                    <a:pt x="233" y="223"/>
                    <a:pt x="233" y="226"/>
                    <a:pt x="232" y="227"/>
                  </a:cubicBezTo>
                  <a:cubicBezTo>
                    <a:pt x="232" y="228"/>
                    <a:pt x="231" y="229"/>
                    <a:pt x="230" y="230"/>
                  </a:cubicBezTo>
                  <a:cubicBezTo>
                    <a:pt x="229" y="231"/>
                    <a:pt x="228" y="234"/>
                    <a:pt x="227" y="235"/>
                  </a:cubicBezTo>
                  <a:cubicBezTo>
                    <a:pt x="226" y="236"/>
                    <a:pt x="223" y="236"/>
                    <a:pt x="222" y="236"/>
                  </a:cubicBezTo>
                  <a:cubicBezTo>
                    <a:pt x="221" y="236"/>
                    <a:pt x="218" y="238"/>
                    <a:pt x="217" y="238"/>
                  </a:cubicBezTo>
                  <a:cubicBezTo>
                    <a:pt x="215" y="239"/>
                    <a:pt x="212" y="240"/>
                    <a:pt x="211" y="240"/>
                  </a:cubicBezTo>
                  <a:cubicBezTo>
                    <a:pt x="210" y="241"/>
                    <a:pt x="208" y="242"/>
                    <a:pt x="207" y="242"/>
                  </a:cubicBezTo>
                  <a:cubicBezTo>
                    <a:pt x="206" y="242"/>
                    <a:pt x="204" y="241"/>
                    <a:pt x="203" y="241"/>
                  </a:cubicBezTo>
                  <a:cubicBezTo>
                    <a:pt x="202" y="241"/>
                    <a:pt x="200" y="241"/>
                    <a:pt x="199" y="241"/>
                  </a:cubicBezTo>
                  <a:cubicBezTo>
                    <a:pt x="198" y="241"/>
                    <a:pt x="197" y="240"/>
                    <a:pt x="196" y="240"/>
                  </a:cubicBezTo>
                  <a:cubicBezTo>
                    <a:pt x="195" y="240"/>
                    <a:pt x="193" y="239"/>
                    <a:pt x="192" y="239"/>
                  </a:cubicBezTo>
                  <a:cubicBezTo>
                    <a:pt x="191" y="238"/>
                    <a:pt x="190" y="236"/>
                    <a:pt x="189" y="236"/>
                  </a:cubicBezTo>
                  <a:cubicBezTo>
                    <a:pt x="188" y="236"/>
                    <a:pt x="187" y="235"/>
                    <a:pt x="187" y="235"/>
                  </a:cubicBezTo>
                  <a:cubicBezTo>
                    <a:pt x="186" y="234"/>
                    <a:pt x="185" y="234"/>
                    <a:pt x="184" y="234"/>
                  </a:cubicBezTo>
                  <a:cubicBezTo>
                    <a:pt x="184" y="235"/>
                    <a:pt x="183" y="236"/>
                    <a:pt x="182" y="237"/>
                  </a:cubicBezTo>
                  <a:cubicBezTo>
                    <a:pt x="182" y="238"/>
                    <a:pt x="183" y="240"/>
                    <a:pt x="183" y="240"/>
                  </a:cubicBezTo>
                  <a:cubicBezTo>
                    <a:pt x="182" y="242"/>
                    <a:pt x="181" y="244"/>
                    <a:pt x="181" y="245"/>
                  </a:cubicBezTo>
                  <a:cubicBezTo>
                    <a:pt x="180" y="246"/>
                    <a:pt x="180" y="249"/>
                    <a:pt x="180" y="250"/>
                  </a:cubicBezTo>
                  <a:cubicBezTo>
                    <a:pt x="179" y="251"/>
                    <a:pt x="178" y="254"/>
                    <a:pt x="178" y="255"/>
                  </a:cubicBezTo>
                  <a:cubicBezTo>
                    <a:pt x="177" y="256"/>
                    <a:pt x="176" y="258"/>
                    <a:pt x="176" y="260"/>
                  </a:cubicBezTo>
                  <a:cubicBezTo>
                    <a:pt x="175" y="262"/>
                    <a:pt x="174" y="265"/>
                    <a:pt x="173" y="267"/>
                  </a:cubicBezTo>
                  <a:cubicBezTo>
                    <a:pt x="173" y="268"/>
                    <a:pt x="171" y="270"/>
                    <a:pt x="171" y="271"/>
                  </a:cubicBezTo>
                  <a:cubicBezTo>
                    <a:pt x="171" y="272"/>
                    <a:pt x="171" y="274"/>
                    <a:pt x="171" y="275"/>
                  </a:cubicBezTo>
                  <a:cubicBezTo>
                    <a:pt x="171" y="276"/>
                    <a:pt x="171" y="280"/>
                    <a:pt x="171" y="282"/>
                  </a:cubicBezTo>
                  <a:cubicBezTo>
                    <a:pt x="170" y="282"/>
                    <a:pt x="170" y="284"/>
                    <a:pt x="169" y="285"/>
                  </a:cubicBezTo>
                  <a:cubicBezTo>
                    <a:pt x="168" y="286"/>
                    <a:pt x="167" y="287"/>
                    <a:pt x="166" y="287"/>
                  </a:cubicBezTo>
                  <a:cubicBezTo>
                    <a:pt x="165" y="287"/>
                    <a:pt x="163" y="287"/>
                    <a:pt x="162" y="287"/>
                  </a:cubicBezTo>
                  <a:cubicBezTo>
                    <a:pt x="162" y="288"/>
                    <a:pt x="160" y="289"/>
                    <a:pt x="160" y="289"/>
                  </a:cubicBezTo>
                  <a:cubicBezTo>
                    <a:pt x="160" y="291"/>
                    <a:pt x="160" y="293"/>
                    <a:pt x="160" y="294"/>
                  </a:cubicBezTo>
                  <a:cubicBezTo>
                    <a:pt x="161" y="295"/>
                    <a:pt x="162" y="298"/>
                    <a:pt x="162" y="300"/>
                  </a:cubicBezTo>
                  <a:cubicBezTo>
                    <a:pt x="163" y="301"/>
                    <a:pt x="165" y="304"/>
                    <a:pt x="165" y="305"/>
                  </a:cubicBezTo>
                  <a:cubicBezTo>
                    <a:pt x="165" y="307"/>
                    <a:pt x="164" y="309"/>
                    <a:pt x="163" y="311"/>
                  </a:cubicBezTo>
                  <a:cubicBezTo>
                    <a:pt x="163" y="312"/>
                    <a:pt x="161" y="313"/>
                    <a:pt x="161" y="314"/>
                  </a:cubicBezTo>
                  <a:cubicBezTo>
                    <a:pt x="160" y="315"/>
                    <a:pt x="160" y="319"/>
                    <a:pt x="160" y="320"/>
                  </a:cubicBezTo>
                  <a:cubicBezTo>
                    <a:pt x="160" y="321"/>
                    <a:pt x="161" y="323"/>
                    <a:pt x="161" y="323"/>
                  </a:cubicBezTo>
                  <a:cubicBezTo>
                    <a:pt x="162" y="325"/>
                    <a:pt x="164" y="326"/>
                    <a:pt x="165" y="327"/>
                  </a:cubicBezTo>
                  <a:cubicBezTo>
                    <a:pt x="166" y="327"/>
                    <a:pt x="168" y="327"/>
                    <a:pt x="169" y="327"/>
                  </a:cubicBezTo>
                  <a:cubicBezTo>
                    <a:pt x="170" y="327"/>
                    <a:pt x="172" y="327"/>
                    <a:pt x="172" y="328"/>
                  </a:cubicBezTo>
                  <a:cubicBezTo>
                    <a:pt x="173" y="329"/>
                    <a:pt x="174" y="331"/>
                    <a:pt x="174" y="332"/>
                  </a:cubicBezTo>
                  <a:cubicBezTo>
                    <a:pt x="174" y="333"/>
                    <a:pt x="173" y="335"/>
                    <a:pt x="173" y="336"/>
                  </a:cubicBezTo>
                  <a:cubicBezTo>
                    <a:pt x="174" y="338"/>
                    <a:pt x="176" y="340"/>
                    <a:pt x="178" y="341"/>
                  </a:cubicBezTo>
                  <a:cubicBezTo>
                    <a:pt x="179" y="342"/>
                    <a:pt x="182" y="343"/>
                    <a:pt x="184" y="344"/>
                  </a:cubicBezTo>
                  <a:cubicBezTo>
                    <a:pt x="184" y="345"/>
                    <a:pt x="184" y="347"/>
                    <a:pt x="184" y="348"/>
                  </a:cubicBezTo>
                  <a:cubicBezTo>
                    <a:pt x="184" y="349"/>
                    <a:pt x="183" y="351"/>
                    <a:pt x="182" y="351"/>
                  </a:cubicBezTo>
                  <a:cubicBezTo>
                    <a:pt x="182" y="352"/>
                    <a:pt x="180" y="352"/>
                    <a:pt x="180" y="352"/>
                  </a:cubicBezTo>
                  <a:cubicBezTo>
                    <a:pt x="179" y="353"/>
                    <a:pt x="177" y="353"/>
                    <a:pt x="176" y="352"/>
                  </a:cubicBezTo>
                  <a:cubicBezTo>
                    <a:pt x="176" y="352"/>
                    <a:pt x="174" y="351"/>
                    <a:pt x="174" y="351"/>
                  </a:cubicBezTo>
                  <a:cubicBezTo>
                    <a:pt x="173" y="350"/>
                    <a:pt x="174" y="348"/>
                    <a:pt x="173" y="347"/>
                  </a:cubicBezTo>
                  <a:cubicBezTo>
                    <a:pt x="173" y="347"/>
                    <a:pt x="172" y="346"/>
                    <a:pt x="172" y="346"/>
                  </a:cubicBezTo>
                  <a:cubicBezTo>
                    <a:pt x="171" y="346"/>
                    <a:pt x="169" y="347"/>
                    <a:pt x="169" y="347"/>
                  </a:cubicBezTo>
                  <a:cubicBezTo>
                    <a:pt x="168" y="348"/>
                    <a:pt x="168" y="349"/>
                    <a:pt x="168" y="349"/>
                  </a:cubicBezTo>
                  <a:cubicBezTo>
                    <a:pt x="167" y="350"/>
                    <a:pt x="166" y="351"/>
                    <a:pt x="165" y="352"/>
                  </a:cubicBezTo>
                  <a:cubicBezTo>
                    <a:pt x="165" y="352"/>
                    <a:pt x="164" y="353"/>
                    <a:pt x="164" y="353"/>
                  </a:cubicBezTo>
                  <a:cubicBezTo>
                    <a:pt x="163" y="351"/>
                    <a:pt x="162" y="348"/>
                    <a:pt x="162" y="347"/>
                  </a:cubicBezTo>
                  <a:cubicBezTo>
                    <a:pt x="161" y="345"/>
                    <a:pt x="160" y="340"/>
                    <a:pt x="159" y="338"/>
                  </a:cubicBezTo>
                  <a:cubicBezTo>
                    <a:pt x="157" y="336"/>
                    <a:pt x="154" y="332"/>
                    <a:pt x="152" y="330"/>
                  </a:cubicBezTo>
                  <a:cubicBezTo>
                    <a:pt x="150" y="329"/>
                    <a:pt x="147" y="327"/>
                    <a:pt x="145" y="327"/>
                  </a:cubicBezTo>
                  <a:cubicBezTo>
                    <a:pt x="143" y="326"/>
                    <a:pt x="137" y="325"/>
                    <a:pt x="135" y="325"/>
                  </a:cubicBezTo>
                  <a:cubicBezTo>
                    <a:pt x="133" y="324"/>
                    <a:pt x="130" y="323"/>
                    <a:pt x="128" y="323"/>
                  </a:cubicBezTo>
                  <a:cubicBezTo>
                    <a:pt x="127" y="322"/>
                    <a:pt x="124" y="323"/>
                    <a:pt x="123" y="322"/>
                  </a:cubicBezTo>
                  <a:cubicBezTo>
                    <a:pt x="122" y="321"/>
                    <a:pt x="121" y="320"/>
                    <a:pt x="121" y="319"/>
                  </a:cubicBezTo>
                  <a:cubicBezTo>
                    <a:pt x="120" y="319"/>
                    <a:pt x="118" y="318"/>
                    <a:pt x="117" y="318"/>
                  </a:cubicBezTo>
                  <a:cubicBezTo>
                    <a:pt x="116" y="318"/>
                    <a:pt x="115" y="320"/>
                    <a:pt x="114" y="321"/>
                  </a:cubicBezTo>
                  <a:cubicBezTo>
                    <a:pt x="114" y="322"/>
                    <a:pt x="115" y="325"/>
                    <a:pt x="115" y="326"/>
                  </a:cubicBezTo>
                  <a:cubicBezTo>
                    <a:pt x="115" y="327"/>
                    <a:pt x="113" y="329"/>
                    <a:pt x="112" y="329"/>
                  </a:cubicBezTo>
                  <a:cubicBezTo>
                    <a:pt x="111" y="329"/>
                    <a:pt x="108" y="328"/>
                    <a:pt x="107" y="327"/>
                  </a:cubicBezTo>
                  <a:cubicBezTo>
                    <a:pt x="107" y="327"/>
                    <a:pt x="106" y="324"/>
                    <a:pt x="106" y="323"/>
                  </a:cubicBezTo>
                  <a:cubicBezTo>
                    <a:pt x="106" y="322"/>
                    <a:pt x="108" y="321"/>
                    <a:pt x="108" y="320"/>
                  </a:cubicBezTo>
                  <a:cubicBezTo>
                    <a:pt x="108" y="319"/>
                    <a:pt x="107" y="318"/>
                    <a:pt x="107" y="318"/>
                  </a:cubicBezTo>
                  <a:cubicBezTo>
                    <a:pt x="106" y="317"/>
                    <a:pt x="104" y="319"/>
                    <a:pt x="103" y="319"/>
                  </a:cubicBezTo>
                  <a:cubicBezTo>
                    <a:pt x="102" y="319"/>
                    <a:pt x="99" y="318"/>
                    <a:pt x="99" y="317"/>
                  </a:cubicBezTo>
                  <a:cubicBezTo>
                    <a:pt x="98" y="316"/>
                    <a:pt x="100" y="314"/>
                    <a:pt x="100" y="313"/>
                  </a:cubicBezTo>
                  <a:cubicBezTo>
                    <a:pt x="100" y="312"/>
                    <a:pt x="100" y="310"/>
                    <a:pt x="100" y="309"/>
                  </a:cubicBezTo>
                  <a:cubicBezTo>
                    <a:pt x="98" y="309"/>
                    <a:pt x="95" y="311"/>
                    <a:pt x="94" y="311"/>
                  </a:cubicBezTo>
                  <a:cubicBezTo>
                    <a:pt x="92" y="311"/>
                    <a:pt x="90" y="311"/>
                    <a:pt x="89" y="309"/>
                  </a:cubicBezTo>
                  <a:cubicBezTo>
                    <a:pt x="88" y="309"/>
                    <a:pt x="90" y="307"/>
                    <a:pt x="90" y="306"/>
                  </a:cubicBezTo>
                  <a:cubicBezTo>
                    <a:pt x="90" y="305"/>
                    <a:pt x="92" y="303"/>
                    <a:pt x="91" y="302"/>
                  </a:cubicBezTo>
                  <a:cubicBezTo>
                    <a:pt x="91" y="301"/>
                    <a:pt x="89" y="301"/>
                    <a:pt x="88" y="301"/>
                  </a:cubicBezTo>
                  <a:cubicBezTo>
                    <a:pt x="87" y="300"/>
                    <a:pt x="85" y="301"/>
                    <a:pt x="84" y="301"/>
                  </a:cubicBezTo>
                  <a:cubicBezTo>
                    <a:pt x="84" y="300"/>
                    <a:pt x="86" y="299"/>
                    <a:pt x="86" y="298"/>
                  </a:cubicBezTo>
                  <a:cubicBezTo>
                    <a:pt x="86" y="297"/>
                    <a:pt x="87" y="296"/>
                    <a:pt x="86" y="296"/>
                  </a:cubicBezTo>
                  <a:cubicBezTo>
                    <a:pt x="86" y="295"/>
                    <a:pt x="83" y="294"/>
                    <a:pt x="82" y="293"/>
                  </a:cubicBezTo>
                  <a:cubicBezTo>
                    <a:pt x="81" y="293"/>
                    <a:pt x="79" y="292"/>
                    <a:pt x="79" y="292"/>
                  </a:cubicBezTo>
                  <a:cubicBezTo>
                    <a:pt x="79" y="291"/>
                    <a:pt x="81" y="290"/>
                    <a:pt x="82" y="289"/>
                  </a:cubicBezTo>
                  <a:cubicBezTo>
                    <a:pt x="82" y="288"/>
                    <a:pt x="83" y="287"/>
                    <a:pt x="83" y="286"/>
                  </a:cubicBezTo>
                  <a:cubicBezTo>
                    <a:pt x="83" y="285"/>
                    <a:pt x="82" y="284"/>
                    <a:pt x="82" y="284"/>
                  </a:cubicBezTo>
                  <a:cubicBezTo>
                    <a:pt x="81" y="283"/>
                    <a:pt x="78" y="284"/>
                    <a:pt x="78" y="284"/>
                  </a:cubicBezTo>
                  <a:cubicBezTo>
                    <a:pt x="77" y="283"/>
                    <a:pt x="76" y="283"/>
                    <a:pt x="76" y="282"/>
                  </a:cubicBezTo>
                  <a:cubicBezTo>
                    <a:pt x="76" y="281"/>
                    <a:pt x="77" y="280"/>
                    <a:pt x="77" y="279"/>
                  </a:cubicBezTo>
                  <a:cubicBezTo>
                    <a:pt x="77" y="278"/>
                    <a:pt x="76" y="277"/>
                    <a:pt x="76" y="276"/>
                  </a:cubicBezTo>
                  <a:cubicBezTo>
                    <a:pt x="75" y="276"/>
                    <a:pt x="73" y="278"/>
                    <a:pt x="72" y="278"/>
                  </a:cubicBezTo>
                  <a:cubicBezTo>
                    <a:pt x="72" y="278"/>
                    <a:pt x="70" y="277"/>
                    <a:pt x="70" y="277"/>
                  </a:cubicBezTo>
                  <a:cubicBezTo>
                    <a:pt x="69" y="276"/>
                    <a:pt x="69" y="274"/>
                    <a:pt x="69" y="274"/>
                  </a:cubicBezTo>
                  <a:cubicBezTo>
                    <a:pt x="69" y="273"/>
                    <a:pt x="72" y="272"/>
                    <a:pt x="73" y="271"/>
                  </a:cubicBezTo>
                  <a:cubicBezTo>
                    <a:pt x="73" y="270"/>
                    <a:pt x="73" y="269"/>
                    <a:pt x="72" y="268"/>
                  </a:cubicBezTo>
                  <a:cubicBezTo>
                    <a:pt x="72" y="267"/>
                    <a:pt x="69" y="267"/>
                    <a:pt x="68" y="267"/>
                  </a:cubicBezTo>
                  <a:cubicBezTo>
                    <a:pt x="67" y="266"/>
                    <a:pt x="64" y="267"/>
                    <a:pt x="63" y="266"/>
                  </a:cubicBezTo>
                  <a:cubicBezTo>
                    <a:pt x="62" y="266"/>
                    <a:pt x="62" y="264"/>
                    <a:pt x="62" y="263"/>
                  </a:cubicBezTo>
                  <a:cubicBezTo>
                    <a:pt x="62" y="262"/>
                    <a:pt x="63" y="259"/>
                    <a:pt x="63" y="258"/>
                  </a:cubicBezTo>
                  <a:cubicBezTo>
                    <a:pt x="63" y="256"/>
                    <a:pt x="62" y="252"/>
                    <a:pt x="61" y="251"/>
                  </a:cubicBezTo>
                  <a:cubicBezTo>
                    <a:pt x="59" y="248"/>
                    <a:pt x="52" y="245"/>
                    <a:pt x="49" y="244"/>
                  </a:cubicBezTo>
                  <a:cubicBezTo>
                    <a:pt x="46" y="242"/>
                    <a:pt x="39" y="238"/>
                    <a:pt x="35" y="236"/>
                  </a:cubicBezTo>
                  <a:cubicBezTo>
                    <a:pt x="31" y="234"/>
                    <a:pt x="23" y="231"/>
                    <a:pt x="19" y="229"/>
                  </a:cubicBezTo>
                  <a:cubicBezTo>
                    <a:pt x="15" y="226"/>
                    <a:pt x="6" y="220"/>
                    <a:pt x="2" y="215"/>
                  </a:cubicBezTo>
                  <a:cubicBezTo>
                    <a:pt x="1" y="213"/>
                    <a:pt x="0" y="207"/>
                    <a:pt x="0" y="204"/>
                  </a:cubicBezTo>
                  <a:cubicBezTo>
                    <a:pt x="0" y="204"/>
                    <a:pt x="0" y="203"/>
                    <a:pt x="0" y="203"/>
                  </a:cubicBezTo>
                  <a:cubicBezTo>
                    <a:pt x="0" y="203"/>
                    <a:pt x="1" y="203"/>
                    <a:pt x="1" y="203"/>
                  </a:cubicBezTo>
                  <a:cubicBezTo>
                    <a:pt x="3" y="202"/>
                    <a:pt x="6" y="202"/>
                    <a:pt x="8" y="202"/>
                  </a:cubicBezTo>
                  <a:cubicBezTo>
                    <a:pt x="9" y="202"/>
                    <a:pt x="12" y="202"/>
                    <a:pt x="14" y="203"/>
                  </a:cubicBezTo>
                  <a:cubicBezTo>
                    <a:pt x="15" y="203"/>
                    <a:pt x="16" y="205"/>
                    <a:pt x="17" y="206"/>
                  </a:cubicBezTo>
                  <a:cubicBezTo>
                    <a:pt x="19" y="206"/>
                    <a:pt x="23" y="206"/>
                    <a:pt x="25" y="206"/>
                  </a:cubicBezTo>
                  <a:cubicBezTo>
                    <a:pt x="26" y="206"/>
                    <a:pt x="29" y="205"/>
                    <a:pt x="31" y="204"/>
                  </a:cubicBezTo>
                  <a:cubicBezTo>
                    <a:pt x="32" y="204"/>
                    <a:pt x="34" y="202"/>
                    <a:pt x="35" y="200"/>
                  </a:cubicBezTo>
                  <a:cubicBezTo>
                    <a:pt x="36" y="199"/>
                    <a:pt x="38" y="197"/>
                    <a:pt x="38" y="195"/>
                  </a:cubicBezTo>
                  <a:cubicBezTo>
                    <a:pt x="39" y="193"/>
                    <a:pt x="39" y="190"/>
                    <a:pt x="39" y="188"/>
                  </a:cubicBezTo>
                  <a:cubicBezTo>
                    <a:pt x="39" y="187"/>
                    <a:pt x="39" y="185"/>
                    <a:pt x="38" y="184"/>
                  </a:cubicBezTo>
                  <a:cubicBezTo>
                    <a:pt x="38" y="183"/>
                    <a:pt x="37" y="182"/>
                    <a:pt x="36" y="181"/>
                  </a:cubicBezTo>
                  <a:cubicBezTo>
                    <a:pt x="36" y="180"/>
                    <a:pt x="35" y="177"/>
                    <a:pt x="35" y="176"/>
                  </a:cubicBezTo>
                  <a:cubicBezTo>
                    <a:pt x="35" y="175"/>
                    <a:pt x="35" y="173"/>
                    <a:pt x="36" y="171"/>
                  </a:cubicBezTo>
                  <a:cubicBezTo>
                    <a:pt x="36" y="171"/>
                    <a:pt x="37" y="169"/>
                    <a:pt x="37" y="169"/>
                  </a:cubicBezTo>
                  <a:cubicBezTo>
                    <a:pt x="38" y="168"/>
                    <a:pt x="41" y="168"/>
                    <a:pt x="42" y="168"/>
                  </a:cubicBezTo>
                  <a:cubicBezTo>
                    <a:pt x="43" y="168"/>
                    <a:pt x="45" y="169"/>
                    <a:pt x="45" y="170"/>
                  </a:cubicBezTo>
                  <a:cubicBezTo>
                    <a:pt x="46" y="171"/>
                    <a:pt x="47" y="172"/>
                    <a:pt x="48" y="173"/>
                  </a:cubicBezTo>
                  <a:cubicBezTo>
                    <a:pt x="49" y="173"/>
                    <a:pt x="51" y="173"/>
                    <a:pt x="52" y="173"/>
                  </a:cubicBezTo>
                  <a:cubicBezTo>
                    <a:pt x="53" y="173"/>
                    <a:pt x="55" y="172"/>
                    <a:pt x="56" y="171"/>
                  </a:cubicBezTo>
                  <a:cubicBezTo>
                    <a:pt x="56" y="171"/>
                    <a:pt x="56" y="169"/>
                    <a:pt x="57" y="169"/>
                  </a:cubicBezTo>
                  <a:cubicBezTo>
                    <a:pt x="58" y="168"/>
                    <a:pt x="59" y="167"/>
                    <a:pt x="60" y="167"/>
                  </a:cubicBezTo>
                  <a:cubicBezTo>
                    <a:pt x="60" y="167"/>
                    <a:pt x="62" y="168"/>
                    <a:pt x="62" y="168"/>
                  </a:cubicBezTo>
                  <a:cubicBezTo>
                    <a:pt x="63" y="168"/>
                    <a:pt x="64" y="169"/>
                    <a:pt x="65" y="169"/>
                  </a:cubicBezTo>
                  <a:cubicBezTo>
                    <a:pt x="66" y="169"/>
                    <a:pt x="68" y="169"/>
                    <a:pt x="69" y="169"/>
                  </a:cubicBezTo>
                  <a:cubicBezTo>
                    <a:pt x="70" y="168"/>
                    <a:pt x="71" y="167"/>
                    <a:pt x="72" y="167"/>
                  </a:cubicBezTo>
                  <a:cubicBezTo>
                    <a:pt x="72" y="166"/>
                    <a:pt x="73" y="163"/>
                    <a:pt x="73" y="162"/>
                  </a:cubicBezTo>
                  <a:cubicBezTo>
                    <a:pt x="73" y="161"/>
                    <a:pt x="73" y="157"/>
                    <a:pt x="73" y="156"/>
                  </a:cubicBezTo>
                  <a:cubicBezTo>
                    <a:pt x="73" y="154"/>
                    <a:pt x="74" y="151"/>
                    <a:pt x="74" y="149"/>
                  </a:cubicBezTo>
                  <a:cubicBezTo>
                    <a:pt x="75" y="148"/>
                    <a:pt x="77" y="145"/>
                    <a:pt x="78" y="143"/>
                  </a:cubicBezTo>
                  <a:cubicBezTo>
                    <a:pt x="78" y="141"/>
                    <a:pt x="80" y="138"/>
                    <a:pt x="80" y="136"/>
                  </a:cubicBezTo>
                  <a:cubicBezTo>
                    <a:pt x="80" y="135"/>
                    <a:pt x="79" y="131"/>
                    <a:pt x="79" y="130"/>
                  </a:cubicBezTo>
                  <a:cubicBezTo>
                    <a:pt x="78" y="128"/>
                    <a:pt x="78" y="124"/>
                    <a:pt x="78" y="122"/>
                  </a:cubicBezTo>
                  <a:cubicBezTo>
                    <a:pt x="78" y="119"/>
                    <a:pt x="78" y="114"/>
                    <a:pt x="78" y="111"/>
                  </a:cubicBezTo>
                  <a:cubicBezTo>
                    <a:pt x="78" y="109"/>
                    <a:pt x="77" y="106"/>
                    <a:pt x="77" y="104"/>
                  </a:cubicBezTo>
                  <a:cubicBezTo>
                    <a:pt x="77" y="102"/>
                    <a:pt x="77" y="97"/>
                    <a:pt x="77" y="94"/>
                  </a:cubicBezTo>
                  <a:cubicBezTo>
                    <a:pt x="77" y="92"/>
                    <a:pt x="77" y="88"/>
                    <a:pt x="78" y="86"/>
                  </a:cubicBezTo>
                  <a:cubicBezTo>
                    <a:pt x="78" y="85"/>
                    <a:pt x="78" y="84"/>
                    <a:pt x="79" y="83"/>
                  </a:cubicBezTo>
                  <a:cubicBezTo>
                    <a:pt x="80" y="82"/>
                    <a:pt x="82" y="82"/>
                    <a:pt x="82" y="81"/>
                  </a:cubicBezTo>
                  <a:cubicBezTo>
                    <a:pt x="83" y="80"/>
                    <a:pt x="83" y="79"/>
                    <a:pt x="84" y="78"/>
                  </a:cubicBezTo>
                  <a:cubicBezTo>
                    <a:pt x="84" y="78"/>
                    <a:pt x="84" y="77"/>
                    <a:pt x="85" y="76"/>
                  </a:cubicBezTo>
                  <a:cubicBezTo>
                    <a:pt x="86" y="76"/>
                    <a:pt x="86" y="76"/>
                    <a:pt x="87" y="76"/>
                  </a:cubicBezTo>
                  <a:cubicBezTo>
                    <a:pt x="88" y="76"/>
                    <a:pt x="91" y="75"/>
                    <a:pt x="92" y="75"/>
                  </a:cubicBezTo>
                  <a:cubicBezTo>
                    <a:pt x="94" y="75"/>
                    <a:pt x="96" y="74"/>
                    <a:pt x="98" y="74"/>
                  </a:cubicBezTo>
                  <a:cubicBezTo>
                    <a:pt x="99" y="74"/>
                    <a:pt x="101" y="74"/>
                    <a:pt x="103" y="74"/>
                  </a:cubicBezTo>
                  <a:cubicBezTo>
                    <a:pt x="104" y="75"/>
                    <a:pt x="106" y="76"/>
                    <a:pt x="107" y="77"/>
                  </a:cubicBezTo>
                  <a:cubicBezTo>
                    <a:pt x="109" y="78"/>
                    <a:pt x="111" y="79"/>
                    <a:pt x="113" y="79"/>
                  </a:cubicBezTo>
                  <a:cubicBezTo>
                    <a:pt x="115" y="79"/>
                    <a:pt x="117" y="79"/>
                    <a:pt x="119" y="79"/>
                  </a:cubicBezTo>
                  <a:cubicBezTo>
                    <a:pt x="121" y="79"/>
                    <a:pt x="124" y="78"/>
                    <a:pt x="126" y="78"/>
                  </a:cubicBezTo>
                  <a:cubicBezTo>
                    <a:pt x="129" y="78"/>
                    <a:pt x="134" y="77"/>
                    <a:pt x="136" y="76"/>
                  </a:cubicBezTo>
                  <a:cubicBezTo>
                    <a:pt x="138" y="75"/>
                    <a:pt x="141" y="72"/>
                    <a:pt x="142" y="72"/>
                  </a:cubicBezTo>
                  <a:cubicBezTo>
                    <a:pt x="144" y="70"/>
                    <a:pt x="147" y="67"/>
                    <a:pt x="149" y="66"/>
                  </a:cubicBezTo>
                  <a:cubicBezTo>
                    <a:pt x="151" y="64"/>
                    <a:pt x="155" y="62"/>
                    <a:pt x="157" y="62"/>
                  </a:cubicBezTo>
                  <a:cubicBezTo>
                    <a:pt x="159" y="61"/>
                    <a:pt x="164" y="61"/>
                    <a:pt x="166" y="60"/>
                  </a:cubicBezTo>
                  <a:cubicBezTo>
                    <a:pt x="168" y="60"/>
                    <a:pt x="173" y="58"/>
                    <a:pt x="176" y="56"/>
                  </a:cubicBezTo>
                  <a:cubicBezTo>
                    <a:pt x="179" y="55"/>
                    <a:pt x="186" y="51"/>
                    <a:pt x="189" y="50"/>
                  </a:cubicBezTo>
                  <a:cubicBezTo>
                    <a:pt x="193" y="48"/>
                    <a:pt x="201" y="45"/>
                    <a:pt x="204" y="44"/>
                  </a:cubicBezTo>
                  <a:cubicBezTo>
                    <a:pt x="207" y="42"/>
                    <a:pt x="214" y="38"/>
                    <a:pt x="217" y="37"/>
                  </a:cubicBezTo>
                  <a:cubicBezTo>
                    <a:pt x="219" y="35"/>
                    <a:pt x="224" y="33"/>
                    <a:pt x="225" y="31"/>
                  </a:cubicBezTo>
                  <a:cubicBezTo>
                    <a:pt x="226" y="30"/>
                    <a:pt x="227" y="28"/>
                    <a:pt x="227" y="27"/>
                  </a:cubicBezTo>
                  <a:cubicBezTo>
                    <a:pt x="228" y="26"/>
                    <a:pt x="230" y="25"/>
                    <a:pt x="231" y="25"/>
                  </a:cubicBezTo>
                  <a:cubicBezTo>
                    <a:pt x="232" y="25"/>
                    <a:pt x="234" y="25"/>
                    <a:pt x="235" y="25"/>
                  </a:cubicBezTo>
                  <a:cubicBezTo>
                    <a:pt x="236" y="25"/>
                    <a:pt x="240" y="24"/>
                    <a:pt x="242" y="24"/>
                  </a:cubicBezTo>
                  <a:cubicBezTo>
                    <a:pt x="244" y="23"/>
                    <a:pt x="248" y="22"/>
                    <a:pt x="250" y="20"/>
                  </a:cubicBezTo>
                  <a:cubicBezTo>
                    <a:pt x="253" y="19"/>
                    <a:pt x="259" y="16"/>
                    <a:pt x="262" y="15"/>
                  </a:cubicBezTo>
                  <a:cubicBezTo>
                    <a:pt x="264" y="14"/>
                    <a:pt x="268" y="13"/>
                    <a:pt x="270" y="12"/>
                  </a:cubicBezTo>
                  <a:cubicBezTo>
                    <a:pt x="272" y="11"/>
                    <a:pt x="276" y="9"/>
                    <a:pt x="278" y="8"/>
                  </a:cubicBezTo>
                  <a:cubicBezTo>
                    <a:pt x="279" y="7"/>
                    <a:pt x="281" y="5"/>
                    <a:pt x="282" y="4"/>
                  </a:cubicBezTo>
                  <a:cubicBezTo>
                    <a:pt x="282" y="3"/>
                    <a:pt x="283" y="1"/>
                    <a:pt x="283" y="1"/>
                  </a:cubicBezTo>
                  <a:cubicBezTo>
                    <a:pt x="283" y="0"/>
                    <a:pt x="283" y="0"/>
                    <a:pt x="283" y="0"/>
                  </a:cubicBezTo>
                  <a:cubicBezTo>
                    <a:pt x="284" y="0"/>
                    <a:pt x="285" y="0"/>
                    <a:pt x="285" y="0"/>
                  </a:cubicBezTo>
                  <a:cubicBezTo>
                    <a:pt x="285" y="1"/>
                    <a:pt x="286" y="2"/>
                    <a:pt x="287" y="2"/>
                  </a:cubicBezTo>
                  <a:cubicBezTo>
                    <a:pt x="287" y="3"/>
                    <a:pt x="289" y="3"/>
                    <a:pt x="289" y="3"/>
                  </a:cubicBezTo>
                  <a:cubicBezTo>
                    <a:pt x="289" y="5"/>
                    <a:pt x="289" y="6"/>
                    <a:pt x="289" y="7"/>
                  </a:cubicBezTo>
                  <a:cubicBezTo>
                    <a:pt x="288" y="8"/>
                    <a:pt x="289" y="11"/>
                    <a:pt x="289" y="13"/>
                  </a:cubicBezTo>
                  <a:cubicBezTo>
                    <a:pt x="289" y="14"/>
                    <a:pt x="290" y="15"/>
                    <a:pt x="290" y="17"/>
                  </a:cubicBezTo>
                  <a:cubicBezTo>
                    <a:pt x="290" y="18"/>
                    <a:pt x="290" y="20"/>
                    <a:pt x="290" y="22"/>
                  </a:cubicBezTo>
                  <a:cubicBezTo>
                    <a:pt x="290" y="23"/>
                    <a:pt x="289" y="27"/>
                    <a:pt x="289" y="29"/>
                  </a:cubicBezTo>
                  <a:cubicBezTo>
                    <a:pt x="289" y="32"/>
                    <a:pt x="290" y="38"/>
                    <a:pt x="290" y="41"/>
                  </a:cubicBezTo>
                  <a:cubicBezTo>
                    <a:pt x="290" y="43"/>
                    <a:pt x="291" y="48"/>
                    <a:pt x="291" y="50"/>
                  </a:cubicBezTo>
                  <a:cubicBezTo>
                    <a:pt x="291" y="52"/>
                    <a:pt x="291" y="54"/>
                    <a:pt x="292" y="55"/>
                  </a:cubicBezTo>
                  <a:cubicBezTo>
                    <a:pt x="292" y="55"/>
                    <a:pt x="292" y="55"/>
                    <a:pt x="292" y="56"/>
                  </a:cubicBezTo>
                  <a:cubicBezTo>
                    <a:pt x="291" y="56"/>
                    <a:pt x="291" y="58"/>
                    <a:pt x="291" y="58"/>
                  </a:cubicBezTo>
                  <a:cubicBezTo>
                    <a:pt x="290" y="59"/>
                    <a:pt x="289" y="60"/>
                    <a:pt x="288" y="60"/>
                  </a:cubicBezTo>
                  <a:cubicBezTo>
                    <a:pt x="287" y="61"/>
                    <a:pt x="285" y="62"/>
                    <a:pt x="285" y="62"/>
                  </a:cubicBezTo>
                  <a:cubicBezTo>
                    <a:pt x="285" y="64"/>
                    <a:pt x="284" y="66"/>
                    <a:pt x="284" y="67"/>
                  </a:cubicBezTo>
                  <a:cubicBezTo>
                    <a:pt x="285" y="68"/>
                    <a:pt x="286" y="69"/>
                    <a:pt x="287" y="70"/>
                  </a:cubicBezTo>
                  <a:cubicBezTo>
                    <a:pt x="287" y="70"/>
                    <a:pt x="288" y="72"/>
                    <a:pt x="288" y="72"/>
                  </a:cubicBezTo>
                  <a:cubicBezTo>
                    <a:pt x="288" y="74"/>
                    <a:pt x="287" y="76"/>
                    <a:pt x="287" y="76"/>
                  </a:cubicBezTo>
                  <a:cubicBezTo>
                    <a:pt x="286" y="77"/>
                    <a:pt x="284" y="78"/>
                    <a:pt x="284" y="79"/>
                  </a:cubicBezTo>
                  <a:cubicBezTo>
                    <a:pt x="283" y="80"/>
                    <a:pt x="283" y="82"/>
                    <a:pt x="283" y="84"/>
                  </a:cubicBezTo>
                  <a:cubicBezTo>
                    <a:pt x="284" y="84"/>
                    <a:pt x="285" y="85"/>
                    <a:pt x="286" y="86"/>
                  </a:cubicBezTo>
                  <a:cubicBezTo>
                    <a:pt x="286" y="87"/>
                    <a:pt x="287" y="89"/>
                    <a:pt x="287" y="90"/>
                  </a:cubicBezTo>
                  <a:cubicBezTo>
                    <a:pt x="287" y="91"/>
                    <a:pt x="285" y="92"/>
                    <a:pt x="285" y="93"/>
                  </a:cubicBezTo>
                  <a:cubicBezTo>
                    <a:pt x="284" y="93"/>
                    <a:pt x="282" y="94"/>
                    <a:pt x="282" y="94"/>
                  </a:cubicBezTo>
                  <a:cubicBezTo>
                    <a:pt x="281" y="94"/>
                    <a:pt x="279" y="94"/>
                    <a:pt x="278" y="94"/>
                  </a:cubicBezTo>
                  <a:cubicBezTo>
                    <a:pt x="277" y="94"/>
                    <a:pt x="275" y="94"/>
                    <a:pt x="274" y="95"/>
                  </a:cubicBezTo>
                  <a:cubicBezTo>
                    <a:pt x="272" y="96"/>
                    <a:pt x="270" y="97"/>
                    <a:pt x="270" y="98"/>
                  </a:cubicBezTo>
                  <a:cubicBezTo>
                    <a:pt x="269" y="99"/>
                    <a:pt x="268" y="102"/>
                    <a:pt x="269" y="103"/>
                  </a:cubicBezTo>
                  <a:cubicBezTo>
                    <a:pt x="269" y="104"/>
                    <a:pt x="270" y="105"/>
                    <a:pt x="270" y="105"/>
                  </a:cubicBezTo>
                  <a:cubicBezTo>
                    <a:pt x="271" y="106"/>
                    <a:pt x="272" y="108"/>
                    <a:pt x="272" y="109"/>
                  </a:cubicBezTo>
                  <a:cubicBezTo>
                    <a:pt x="272" y="110"/>
                    <a:pt x="272" y="112"/>
                    <a:pt x="271" y="113"/>
                  </a:cubicBezTo>
                  <a:cubicBezTo>
                    <a:pt x="271" y="114"/>
                    <a:pt x="270" y="117"/>
                    <a:pt x="269" y="119"/>
                  </a:cubicBezTo>
                  <a:cubicBezTo>
                    <a:pt x="268" y="121"/>
                    <a:pt x="268" y="123"/>
                    <a:pt x="267" y="125"/>
                  </a:cubicBezTo>
                  <a:cubicBezTo>
                    <a:pt x="267" y="125"/>
                    <a:pt x="266" y="125"/>
                    <a:pt x="265" y="126"/>
                  </a:cubicBezTo>
                  <a:cubicBezTo>
                    <a:pt x="264" y="126"/>
                    <a:pt x="263" y="127"/>
                    <a:pt x="262" y="127"/>
                  </a:cubicBezTo>
                  <a:cubicBezTo>
                    <a:pt x="261" y="127"/>
                    <a:pt x="260" y="128"/>
                    <a:pt x="259" y="129"/>
                  </a:cubicBezTo>
                  <a:cubicBezTo>
                    <a:pt x="258" y="130"/>
                    <a:pt x="257" y="133"/>
                    <a:pt x="257" y="134"/>
                  </a:cubicBezTo>
                  <a:cubicBezTo>
                    <a:pt x="257" y="135"/>
                    <a:pt x="257" y="137"/>
                    <a:pt x="257" y="139"/>
                  </a:cubicBezTo>
                  <a:cubicBezTo>
                    <a:pt x="257" y="141"/>
                    <a:pt x="257" y="145"/>
                    <a:pt x="258" y="147"/>
                  </a:cubicBezTo>
                  <a:cubicBezTo>
                    <a:pt x="258" y="149"/>
                    <a:pt x="260" y="152"/>
                    <a:pt x="261" y="153"/>
                  </a:cubicBezTo>
                  <a:cubicBezTo>
                    <a:pt x="261" y="156"/>
                    <a:pt x="262" y="161"/>
                    <a:pt x="261" y="163"/>
                  </a:cubicBezTo>
                  <a:cubicBezTo>
                    <a:pt x="261" y="164"/>
                    <a:pt x="260" y="166"/>
                    <a:pt x="260" y="167"/>
                  </a:cubicBezTo>
                  <a:cubicBezTo>
                    <a:pt x="259" y="169"/>
                    <a:pt x="257" y="171"/>
                    <a:pt x="256" y="172"/>
                  </a:cubicBezTo>
                  <a:cubicBezTo>
                    <a:pt x="255" y="173"/>
                    <a:pt x="252" y="176"/>
                    <a:pt x="252" y="177"/>
                  </a:cubicBezTo>
                  <a:cubicBezTo>
                    <a:pt x="251" y="179"/>
                    <a:pt x="252" y="181"/>
                    <a:pt x="252" y="182"/>
                  </a:cubicBezTo>
                  <a:cubicBezTo>
                    <a:pt x="252" y="183"/>
                    <a:pt x="254" y="184"/>
                    <a:pt x="255" y="184"/>
                  </a:cubicBezTo>
                  <a:cubicBezTo>
                    <a:pt x="256" y="184"/>
                    <a:pt x="258" y="184"/>
                    <a:pt x="259" y="184"/>
                  </a:cubicBezTo>
                  <a:cubicBezTo>
                    <a:pt x="260" y="184"/>
                    <a:pt x="262" y="185"/>
                    <a:pt x="264" y="185"/>
                  </a:cubicBezTo>
                  <a:cubicBezTo>
                    <a:pt x="264" y="185"/>
                    <a:pt x="266" y="187"/>
                    <a:pt x="266" y="187"/>
                  </a:cubicBezTo>
                  <a:cubicBezTo>
                    <a:pt x="266" y="188"/>
                    <a:pt x="267" y="190"/>
                    <a:pt x="267" y="191"/>
                  </a:cubicBezTo>
                  <a:cubicBezTo>
                    <a:pt x="267" y="193"/>
                    <a:pt x="266" y="195"/>
                    <a:pt x="266" y="197"/>
                  </a:cubicBezTo>
                  <a:cubicBezTo>
                    <a:pt x="266" y="198"/>
                    <a:pt x="265" y="200"/>
                    <a:pt x="264" y="202"/>
                  </a:cubicBezTo>
                  <a:cubicBezTo>
                    <a:pt x="264" y="203"/>
                    <a:pt x="262" y="205"/>
                    <a:pt x="261" y="206"/>
                  </a:cubicBezTo>
                  <a:cubicBezTo>
                    <a:pt x="261" y="206"/>
                    <a:pt x="260" y="206"/>
                    <a:pt x="259" y="20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2"/>
            <p:cNvSpPr>
              <a:spLocks/>
            </p:cNvSpPr>
            <p:nvPr/>
          </p:nvSpPr>
          <p:spPr bwMode="auto">
            <a:xfrm>
              <a:off x="758" y="2496"/>
              <a:ext cx="691" cy="837"/>
            </a:xfrm>
            <a:custGeom>
              <a:avLst/>
              <a:gdLst>
                <a:gd name="T0" fmla="*/ 252 w 292"/>
                <a:gd name="T1" fmla="*/ 208 h 353"/>
                <a:gd name="T2" fmla="*/ 238 w 292"/>
                <a:gd name="T3" fmla="*/ 207 h 353"/>
                <a:gd name="T4" fmla="*/ 234 w 292"/>
                <a:gd name="T5" fmla="*/ 219 h 353"/>
                <a:gd name="T6" fmla="*/ 227 w 292"/>
                <a:gd name="T7" fmla="*/ 235 h 353"/>
                <a:gd name="T8" fmla="*/ 207 w 292"/>
                <a:gd name="T9" fmla="*/ 242 h 353"/>
                <a:gd name="T10" fmla="*/ 192 w 292"/>
                <a:gd name="T11" fmla="*/ 239 h 353"/>
                <a:gd name="T12" fmla="*/ 182 w 292"/>
                <a:gd name="T13" fmla="*/ 237 h 353"/>
                <a:gd name="T14" fmla="*/ 178 w 292"/>
                <a:gd name="T15" fmla="*/ 255 h 353"/>
                <a:gd name="T16" fmla="*/ 171 w 292"/>
                <a:gd name="T17" fmla="*/ 275 h 353"/>
                <a:gd name="T18" fmla="*/ 162 w 292"/>
                <a:gd name="T19" fmla="*/ 287 h 353"/>
                <a:gd name="T20" fmla="*/ 165 w 292"/>
                <a:gd name="T21" fmla="*/ 305 h 353"/>
                <a:gd name="T22" fmla="*/ 161 w 292"/>
                <a:gd name="T23" fmla="*/ 323 h 353"/>
                <a:gd name="T24" fmla="*/ 174 w 292"/>
                <a:gd name="T25" fmla="*/ 332 h 353"/>
                <a:gd name="T26" fmla="*/ 184 w 292"/>
                <a:gd name="T27" fmla="*/ 348 h 353"/>
                <a:gd name="T28" fmla="*/ 174 w 292"/>
                <a:gd name="T29" fmla="*/ 351 h 353"/>
                <a:gd name="T30" fmla="*/ 168 w 292"/>
                <a:gd name="T31" fmla="*/ 349 h 353"/>
                <a:gd name="T32" fmla="*/ 159 w 292"/>
                <a:gd name="T33" fmla="*/ 338 h 353"/>
                <a:gd name="T34" fmla="*/ 128 w 292"/>
                <a:gd name="T35" fmla="*/ 323 h 353"/>
                <a:gd name="T36" fmla="*/ 114 w 292"/>
                <a:gd name="T37" fmla="*/ 321 h 353"/>
                <a:gd name="T38" fmla="*/ 106 w 292"/>
                <a:gd name="T39" fmla="*/ 323 h 353"/>
                <a:gd name="T40" fmla="*/ 99 w 292"/>
                <a:gd name="T41" fmla="*/ 317 h 353"/>
                <a:gd name="T42" fmla="*/ 89 w 292"/>
                <a:gd name="T43" fmla="*/ 309 h 353"/>
                <a:gd name="T44" fmla="*/ 84 w 292"/>
                <a:gd name="T45" fmla="*/ 301 h 353"/>
                <a:gd name="T46" fmla="*/ 79 w 292"/>
                <a:gd name="T47" fmla="*/ 292 h 353"/>
                <a:gd name="T48" fmla="*/ 78 w 292"/>
                <a:gd name="T49" fmla="*/ 284 h 353"/>
                <a:gd name="T50" fmla="*/ 72 w 292"/>
                <a:gd name="T51" fmla="*/ 278 h 353"/>
                <a:gd name="T52" fmla="*/ 72 w 292"/>
                <a:gd name="T53" fmla="*/ 268 h 353"/>
                <a:gd name="T54" fmla="*/ 63 w 292"/>
                <a:gd name="T55" fmla="*/ 258 h 353"/>
                <a:gd name="T56" fmla="*/ 19 w 292"/>
                <a:gd name="T57" fmla="*/ 229 h 353"/>
                <a:gd name="T58" fmla="*/ 1 w 292"/>
                <a:gd name="T59" fmla="*/ 203 h 353"/>
                <a:gd name="T60" fmla="*/ 25 w 292"/>
                <a:gd name="T61" fmla="*/ 206 h 353"/>
                <a:gd name="T62" fmla="*/ 39 w 292"/>
                <a:gd name="T63" fmla="*/ 188 h 353"/>
                <a:gd name="T64" fmla="*/ 36 w 292"/>
                <a:gd name="T65" fmla="*/ 171 h 353"/>
                <a:gd name="T66" fmla="*/ 48 w 292"/>
                <a:gd name="T67" fmla="*/ 173 h 353"/>
                <a:gd name="T68" fmla="*/ 60 w 292"/>
                <a:gd name="T69" fmla="*/ 167 h 353"/>
                <a:gd name="T70" fmla="*/ 72 w 292"/>
                <a:gd name="T71" fmla="*/ 167 h 353"/>
                <a:gd name="T72" fmla="*/ 78 w 292"/>
                <a:gd name="T73" fmla="*/ 143 h 353"/>
                <a:gd name="T74" fmla="*/ 78 w 292"/>
                <a:gd name="T75" fmla="*/ 111 h 353"/>
                <a:gd name="T76" fmla="*/ 79 w 292"/>
                <a:gd name="T77" fmla="*/ 83 h 353"/>
                <a:gd name="T78" fmla="*/ 87 w 292"/>
                <a:gd name="T79" fmla="*/ 76 h 353"/>
                <a:gd name="T80" fmla="*/ 107 w 292"/>
                <a:gd name="T81" fmla="*/ 77 h 353"/>
                <a:gd name="T82" fmla="*/ 136 w 292"/>
                <a:gd name="T83" fmla="*/ 76 h 353"/>
                <a:gd name="T84" fmla="*/ 166 w 292"/>
                <a:gd name="T85" fmla="*/ 60 h 353"/>
                <a:gd name="T86" fmla="*/ 217 w 292"/>
                <a:gd name="T87" fmla="*/ 37 h 353"/>
                <a:gd name="T88" fmla="*/ 235 w 292"/>
                <a:gd name="T89" fmla="*/ 25 h 353"/>
                <a:gd name="T90" fmla="*/ 270 w 292"/>
                <a:gd name="T91" fmla="*/ 12 h 353"/>
                <a:gd name="T92" fmla="*/ 283 w 292"/>
                <a:gd name="T93" fmla="*/ 0 h 353"/>
                <a:gd name="T94" fmla="*/ 289 w 292"/>
                <a:gd name="T95" fmla="*/ 7 h 353"/>
                <a:gd name="T96" fmla="*/ 289 w 292"/>
                <a:gd name="T97" fmla="*/ 29 h 353"/>
                <a:gd name="T98" fmla="*/ 292 w 292"/>
                <a:gd name="T99" fmla="*/ 56 h 353"/>
                <a:gd name="T100" fmla="*/ 284 w 292"/>
                <a:gd name="T101" fmla="*/ 67 h 353"/>
                <a:gd name="T102" fmla="*/ 284 w 292"/>
                <a:gd name="T103" fmla="*/ 79 h 353"/>
                <a:gd name="T104" fmla="*/ 285 w 292"/>
                <a:gd name="T105" fmla="*/ 93 h 353"/>
                <a:gd name="T106" fmla="*/ 270 w 292"/>
                <a:gd name="T107" fmla="*/ 98 h 353"/>
                <a:gd name="T108" fmla="*/ 271 w 292"/>
                <a:gd name="T109" fmla="*/ 113 h 353"/>
                <a:gd name="T110" fmla="*/ 262 w 292"/>
                <a:gd name="T111" fmla="*/ 127 h 353"/>
                <a:gd name="T112" fmla="*/ 258 w 292"/>
                <a:gd name="T113" fmla="*/ 147 h 353"/>
                <a:gd name="T114" fmla="*/ 256 w 292"/>
                <a:gd name="T115" fmla="*/ 172 h 353"/>
                <a:gd name="T116" fmla="*/ 259 w 292"/>
                <a:gd name="T117" fmla="*/ 184 h 353"/>
                <a:gd name="T118" fmla="*/ 266 w 292"/>
                <a:gd name="T119" fmla="*/ 197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2" h="353">
                  <a:moveTo>
                    <a:pt x="259" y="206"/>
                  </a:moveTo>
                  <a:cubicBezTo>
                    <a:pt x="258" y="206"/>
                    <a:pt x="257" y="205"/>
                    <a:pt x="256" y="205"/>
                  </a:cubicBezTo>
                  <a:cubicBezTo>
                    <a:pt x="256" y="205"/>
                    <a:pt x="254" y="205"/>
                    <a:pt x="254" y="206"/>
                  </a:cubicBezTo>
                  <a:cubicBezTo>
                    <a:pt x="253" y="206"/>
                    <a:pt x="252" y="208"/>
                    <a:pt x="252" y="208"/>
                  </a:cubicBezTo>
                  <a:cubicBezTo>
                    <a:pt x="251" y="208"/>
                    <a:pt x="250" y="209"/>
                    <a:pt x="249" y="210"/>
                  </a:cubicBezTo>
                  <a:cubicBezTo>
                    <a:pt x="248" y="210"/>
                    <a:pt x="246" y="210"/>
                    <a:pt x="246" y="210"/>
                  </a:cubicBezTo>
                  <a:cubicBezTo>
                    <a:pt x="245" y="210"/>
                    <a:pt x="243" y="209"/>
                    <a:pt x="242" y="208"/>
                  </a:cubicBezTo>
                  <a:cubicBezTo>
                    <a:pt x="242" y="208"/>
                    <a:pt x="240" y="207"/>
                    <a:pt x="238" y="207"/>
                  </a:cubicBezTo>
                  <a:cubicBezTo>
                    <a:pt x="238" y="207"/>
                    <a:pt x="236" y="208"/>
                    <a:pt x="235" y="208"/>
                  </a:cubicBezTo>
                  <a:cubicBezTo>
                    <a:pt x="235" y="209"/>
                    <a:pt x="234" y="210"/>
                    <a:pt x="233" y="211"/>
                  </a:cubicBezTo>
                  <a:cubicBezTo>
                    <a:pt x="233" y="212"/>
                    <a:pt x="233" y="214"/>
                    <a:pt x="233" y="215"/>
                  </a:cubicBezTo>
                  <a:cubicBezTo>
                    <a:pt x="233" y="216"/>
                    <a:pt x="234" y="218"/>
                    <a:pt x="234" y="219"/>
                  </a:cubicBezTo>
                  <a:cubicBezTo>
                    <a:pt x="234" y="220"/>
                    <a:pt x="233" y="221"/>
                    <a:pt x="233" y="222"/>
                  </a:cubicBezTo>
                  <a:cubicBezTo>
                    <a:pt x="233" y="223"/>
                    <a:pt x="233" y="226"/>
                    <a:pt x="232" y="227"/>
                  </a:cubicBezTo>
                  <a:cubicBezTo>
                    <a:pt x="232" y="228"/>
                    <a:pt x="231" y="229"/>
                    <a:pt x="230" y="230"/>
                  </a:cubicBezTo>
                  <a:cubicBezTo>
                    <a:pt x="229" y="231"/>
                    <a:pt x="228" y="234"/>
                    <a:pt x="227" y="235"/>
                  </a:cubicBezTo>
                  <a:cubicBezTo>
                    <a:pt x="226" y="236"/>
                    <a:pt x="223" y="236"/>
                    <a:pt x="222" y="236"/>
                  </a:cubicBezTo>
                  <a:cubicBezTo>
                    <a:pt x="221" y="236"/>
                    <a:pt x="218" y="238"/>
                    <a:pt x="217" y="238"/>
                  </a:cubicBezTo>
                  <a:cubicBezTo>
                    <a:pt x="215" y="239"/>
                    <a:pt x="212" y="240"/>
                    <a:pt x="211" y="240"/>
                  </a:cubicBezTo>
                  <a:cubicBezTo>
                    <a:pt x="210" y="241"/>
                    <a:pt x="208" y="242"/>
                    <a:pt x="207" y="242"/>
                  </a:cubicBezTo>
                  <a:cubicBezTo>
                    <a:pt x="206" y="242"/>
                    <a:pt x="204" y="241"/>
                    <a:pt x="203" y="241"/>
                  </a:cubicBezTo>
                  <a:cubicBezTo>
                    <a:pt x="202" y="241"/>
                    <a:pt x="200" y="241"/>
                    <a:pt x="199" y="241"/>
                  </a:cubicBezTo>
                  <a:cubicBezTo>
                    <a:pt x="198" y="241"/>
                    <a:pt x="197" y="240"/>
                    <a:pt x="196" y="240"/>
                  </a:cubicBezTo>
                  <a:cubicBezTo>
                    <a:pt x="195" y="240"/>
                    <a:pt x="193" y="239"/>
                    <a:pt x="192" y="239"/>
                  </a:cubicBezTo>
                  <a:cubicBezTo>
                    <a:pt x="191" y="238"/>
                    <a:pt x="190" y="236"/>
                    <a:pt x="189" y="236"/>
                  </a:cubicBezTo>
                  <a:cubicBezTo>
                    <a:pt x="188" y="236"/>
                    <a:pt x="187" y="235"/>
                    <a:pt x="187" y="235"/>
                  </a:cubicBezTo>
                  <a:cubicBezTo>
                    <a:pt x="186" y="234"/>
                    <a:pt x="185" y="234"/>
                    <a:pt x="184" y="234"/>
                  </a:cubicBezTo>
                  <a:cubicBezTo>
                    <a:pt x="184" y="235"/>
                    <a:pt x="183" y="236"/>
                    <a:pt x="182" y="237"/>
                  </a:cubicBezTo>
                  <a:cubicBezTo>
                    <a:pt x="182" y="238"/>
                    <a:pt x="183" y="240"/>
                    <a:pt x="183" y="240"/>
                  </a:cubicBezTo>
                  <a:cubicBezTo>
                    <a:pt x="182" y="242"/>
                    <a:pt x="181" y="244"/>
                    <a:pt x="181" y="245"/>
                  </a:cubicBezTo>
                  <a:cubicBezTo>
                    <a:pt x="180" y="246"/>
                    <a:pt x="180" y="249"/>
                    <a:pt x="180" y="250"/>
                  </a:cubicBezTo>
                  <a:cubicBezTo>
                    <a:pt x="179" y="251"/>
                    <a:pt x="178" y="254"/>
                    <a:pt x="178" y="255"/>
                  </a:cubicBezTo>
                  <a:cubicBezTo>
                    <a:pt x="177" y="256"/>
                    <a:pt x="176" y="258"/>
                    <a:pt x="176" y="260"/>
                  </a:cubicBezTo>
                  <a:cubicBezTo>
                    <a:pt x="175" y="262"/>
                    <a:pt x="174" y="265"/>
                    <a:pt x="173" y="267"/>
                  </a:cubicBezTo>
                  <a:cubicBezTo>
                    <a:pt x="173" y="268"/>
                    <a:pt x="171" y="270"/>
                    <a:pt x="171" y="271"/>
                  </a:cubicBezTo>
                  <a:cubicBezTo>
                    <a:pt x="171" y="272"/>
                    <a:pt x="171" y="274"/>
                    <a:pt x="171" y="275"/>
                  </a:cubicBezTo>
                  <a:cubicBezTo>
                    <a:pt x="171" y="276"/>
                    <a:pt x="171" y="280"/>
                    <a:pt x="171" y="282"/>
                  </a:cubicBezTo>
                  <a:cubicBezTo>
                    <a:pt x="170" y="282"/>
                    <a:pt x="170" y="284"/>
                    <a:pt x="169" y="285"/>
                  </a:cubicBezTo>
                  <a:cubicBezTo>
                    <a:pt x="168" y="286"/>
                    <a:pt x="167" y="287"/>
                    <a:pt x="166" y="287"/>
                  </a:cubicBezTo>
                  <a:cubicBezTo>
                    <a:pt x="165" y="287"/>
                    <a:pt x="163" y="287"/>
                    <a:pt x="162" y="287"/>
                  </a:cubicBezTo>
                  <a:cubicBezTo>
                    <a:pt x="162" y="288"/>
                    <a:pt x="160" y="289"/>
                    <a:pt x="160" y="289"/>
                  </a:cubicBezTo>
                  <a:cubicBezTo>
                    <a:pt x="160" y="291"/>
                    <a:pt x="160" y="293"/>
                    <a:pt x="160" y="294"/>
                  </a:cubicBezTo>
                  <a:cubicBezTo>
                    <a:pt x="161" y="295"/>
                    <a:pt x="162" y="298"/>
                    <a:pt x="162" y="300"/>
                  </a:cubicBezTo>
                  <a:cubicBezTo>
                    <a:pt x="163" y="301"/>
                    <a:pt x="165" y="304"/>
                    <a:pt x="165" y="305"/>
                  </a:cubicBezTo>
                  <a:cubicBezTo>
                    <a:pt x="165" y="307"/>
                    <a:pt x="164" y="309"/>
                    <a:pt x="163" y="311"/>
                  </a:cubicBezTo>
                  <a:cubicBezTo>
                    <a:pt x="163" y="312"/>
                    <a:pt x="161" y="313"/>
                    <a:pt x="161" y="314"/>
                  </a:cubicBezTo>
                  <a:cubicBezTo>
                    <a:pt x="160" y="315"/>
                    <a:pt x="160" y="319"/>
                    <a:pt x="160" y="320"/>
                  </a:cubicBezTo>
                  <a:cubicBezTo>
                    <a:pt x="160" y="321"/>
                    <a:pt x="161" y="323"/>
                    <a:pt x="161" y="323"/>
                  </a:cubicBezTo>
                  <a:cubicBezTo>
                    <a:pt x="162" y="325"/>
                    <a:pt x="164" y="326"/>
                    <a:pt x="165" y="327"/>
                  </a:cubicBezTo>
                  <a:cubicBezTo>
                    <a:pt x="166" y="327"/>
                    <a:pt x="168" y="327"/>
                    <a:pt x="169" y="327"/>
                  </a:cubicBezTo>
                  <a:cubicBezTo>
                    <a:pt x="170" y="327"/>
                    <a:pt x="172" y="327"/>
                    <a:pt x="172" y="328"/>
                  </a:cubicBezTo>
                  <a:cubicBezTo>
                    <a:pt x="173" y="329"/>
                    <a:pt x="174" y="331"/>
                    <a:pt x="174" y="332"/>
                  </a:cubicBezTo>
                  <a:cubicBezTo>
                    <a:pt x="174" y="333"/>
                    <a:pt x="173" y="335"/>
                    <a:pt x="173" y="336"/>
                  </a:cubicBezTo>
                  <a:cubicBezTo>
                    <a:pt x="174" y="338"/>
                    <a:pt x="176" y="340"/>
                    <a:pt x="178" y="341"/>
                  </a:cubicBezTo>
                  <a:cubicBezTo>
                    <a:pt x="179" y="342"/>
                    <a:pt x="182" y="343"/>
                    <a:pt x="184" y="344"/>
                  </a:cubicBezTo>
                  <a:cubicBezTo>
                    <a:pt x="184" y="345"/>
                    <a:pt x="184" y="347"/>
                    <a:pt x="184" y="348"/>
                  </a:cubicBezTo>
                  <a:cubicBezTo>
                    <a:pt x="184" y="349"/>
                    <a:pt x="183" y="351"/>
                    <a:pt x="182" y="351"/>
                  </a:cubicBezTo>
                  <a:cubicBezTo>
                    <a:pt x="182" y="352"/>
                    <a:pt x="180" y="352"/>
                    <a:pt x="180" y="352"/>
                  </a:cubicBezTo>
                  <a:cubicBezTo>
                    <a:pt x="179" y="353"/>
                    <a:pt x="177" y="353"/>
                    <a:pt x="176" y="352"/>
                  </a:cubicBezTo>
                  <a:cubicBezTo>
                    <a:pt x="176" y="352"/>
                    <a:pt x="174" y="351"/>
                    <a:pt x="174" y="351"/>
                  </a:cubicBezTo>
                  <a:cubicBezTo>
                    <a:pt x="173" y="350"/>
                    <a:pt x="174" y="348"/>
                    <a:pt x="173" y="347"/>
                  </a:cubicBezTo>
                  <a:cubicBezTo>
                    <a:pt x="173" y="347"/>
                    <a:pt x="172" y="346"/>
                    <a:pt x="172" y="346"/>
                  </a:cubicBezTo>
                  <a:cubicBezTo>
                    <a:pt x="171" y="346"/>
                    <a:pt x="169" y="347"/>
                    <a:pt x="169" y="347"/>
                  </a:cubicBezTo>
                  <a:cubicBezTo>
                    <a:pt x="168" y="348"/>
                    <a:pt x="168" y="349"/>
                    <a:pt x="168" y="349"/>
                  </a:cubicBezTo>
                  <a:cubicBezTo>
                    <a:pt x="167" y="350"/>
                    <a:pt x="166" y="351"/>
                    <a:pt x="165" y="352"/>
                  </a:cubicBezTo>
                  <a:cubicBezTo>
                    <a:pt x="165" y="352"/>
                    <a:pt x="164" y="353"/>
                    <a:pt x="164" y="353"/>
                  </a:cubicBezTo>
                  <a:cubicBezTo>
                    <a:pt x="163" y="351"/>
                    <a:pt x="162" y="348"/>
                    <a:pt x="162" y="347"/>
                  </a:cubicBezTo>
                  <a:cubicBezTo>
                    <a:pt x="161" y="345"/>
                    <a:pt x="160" y="340"/>
                    <a:pt x="159" y="338"/>
                  </a:cubicBezTo>
                  <a:cubicBezTo>
                    <a:pt x="157" y="336"/>
                    <a:pt x="154" y="332"/>
                    <a:pt x="152" y="330"/>
                  </a:cubicBezTo>
                  <a:cubicBezTo>
                    <a:pt x="150" y="329"/>
                    <a:pt x="147" y="327"/>
                    <a:pt x="145" y="327"/>
                  </a:cubicBezTo>
                  <a:cubicBezTo>
                    <a:pt x="143" y="326"/>
                    <a:pt x="137" y="325"/>
                    <a:pt x="135" y="325"/>
                  </a:cubicBezTo>
                  <a:cubicBezTo>
                    <a:pt x="133" y="324"/>
                    <a:pt x="130" y="323"/>
                    <a:pt x="128" y="323"/>
                  </a:cubicBezTo>
                  <a:cubicBezTo>
                    <a:pt x="127" y="322"/>
                    <a:pt x="124" y="323"/>
                    <a:pt x="123" y="322"/>
                  </a:cubicBezTo>
                  <a:cubicBezTo>
                    <a:pt x="122" y="321"/>
                    <a:pt x="121" y="320"/>
                    <a:pt x="121" y="319"/>
                  </a:cubicBezTo>
                  <a:cubicBezTo>
                    <a:pt x="120" y="319"/>
                    <a:pt x="118" y="318"/>
                    <a:pt x="117" y="318"/>
                  </a:cubicBezTo>
                  <a:cubicBezTo>
                    <a:pt x="116" y="318"/>
                    <a:pt x="115" y="320"/>
                    <a:pt x="114" y="321"/>
                  </a:cubicBezTo>
                  <a:cubicBezTo>
                    <a:pt x="114" y="322"/>
                    <a:pt x="115" y="325"/>
                    <a:pt x="115" y="326"/>
                  </a:cubicBezTo>
                  <a:cubicBezTo>
                    <a:pt x="115" y="327"/>
                    <a:pt x="113" y="329"/>
                    <a:pt x="112" y="329"/>
                  </a:cubicBezTo>
                  <a:cubicBezTo>
                    <a:pt x="111" y="329"/>
                    <a:pt x="108" y="328"/>
                    <a:pt x="107" y="327"/>
                  </a:cubicBezTo>
                  <a:cubicBezTo>
                    <a:pt x="107" y="327"/>
                    <a:pt x="106" y="324"/>
                    <a:pt x="106" y="323"/>
                  </a:cubicBezTo>
                  <a:cubicBezTo>
                    <a:pt x="106" y="322"/>
                    <a:pt x="108" y="321"/>
                    <a:pt x="108" y="320"/>
                  </a:cubicBezTo>
                  <a:cubicBezTo>
                    <a:pt x="108" y="319"/>
                    <a:pt x="107" y="318"/>
                    <a:pt x="107" y="318"/>
                  </a:cubicBezTo>
                  <a:cubicBezTo>
                    <a:pt x="106" y="317"/>
                    <a:pt x="104" y="319"/>
                    <a:pt x="103" y="319"/>
                  </a:cubicBezTo>
                  <a:cubicBezTo>
                    <a:pt x="102" y="319"/>
                    <a:pt x="99" y="318"/>
                    <a:pt x="99" y="317"/>
                  </a:cubicBezTo>
                  <a:cubicBezTo>
                    <a:pt x="98" y="316"/>
                    <a:pt x="100" y="314"/>
                    <a:pt x="100" y="313"/>
                  </a:cubicBezTo>
                  <a:cubicBezTo>
                    <a:pt x="100" y="312"/>
                    <a:pt x="100" y="310"/>
                    <a:pt x="100" y="309"/>
                  </a:cubicBezTo>
                  <a:cubicBezTo>
                    <a:pt x="98" y="309"/>
                    <a:pt x="95" y="311"/>
                    <a:pt x="94" y="311"/>
                  </a:cubicBezTo>
                  <a:cubicBezTo>
                    <a:pt x="92" y="311"/>
                    <a:pt x="90" y="311"/>
                    <a:pt x="89" y="309"/>
                  </a:cubicBezTo>
                  <a:cubicBezTo>
                    <a:pt x="88" y="309"/>
                    <a:pt x="90" y="307"/>
                    <a:pt x="90" y="306"/>
                  </a:cubicBezTo>
                  <a:cubicBezTo>
                    <a:pt x="90" y="305"/>
                    <a:pt x="92" y="303"/>
                    <a:pt x="91" y="302"/>
                  </a:cubicBezTo>
                  <a:cubicBezTo>
                    <a:pt x="91" y="301"/>
                    <a:pt x="89" y="301"/>
                    <a:pt x="88" y="301"/>
                  </a:cubicBezTo>
                  <a:cubicBezTo>
                    <a:pt x="87" y="300"/>
                    <a:pt x="85" y="301"/>
                    <a:pt x="84" y="301"/>
                  </a:cubicBezTo>
                  <a:cubicBezTo>
                    <a:pt x="84" y="300"/>
                    <a:pt x="86" y="299"/>
                    <a:pt x="86" y="298"/>
                  </a:cubicBezTo>
                  <a:cubicBezTo>
                    <a:pt x="86" y="297"/>
                    <a:pt x="87" y="296"/>
                    <a:pt x="86" y="296"/>
                  </a:cubicBezTo>
                  <a:cubicBezTo>
                    <a:pt x="86" y="295"/>
                    <a:pt x="83" y="294"/>
                    <a:pt x="82" y="293"/>
                  </a:cubicBezTo>
                  <a:cubicBezTo>
                    <a:pt x="81" y="293"/>
                    <a:pt x="79" y="292"/>
                    <a:pt x="79" y="292"/>
                  </a:cubicBezTo>
                  <a:cubicBezTo>
                    <a:pt x="79" y="291"/>
                    <a:pt x="81" y="290"/>
                    <a:pt x="82" y="289"/>
                  </a:cubicBezTo>
                  <a:cubicBezTo>
                    <a:pt x="82" y="288"/>
                    <a:pt x="83" y="287"/>
                    <a:pt x="83" y="286"/>
                  </a:cubicBezTo>
                  <a:cubicBezTo>
                    <a:pt x="83" y="285"/>
                    <a:pt x="82" y="284"/>
                    <a:pt x="82" y="284"/>
                  </a:cubicBezTo>
                  <a:cubicBezTo>
                    <a:pt x="81" y="283"/>
                    <a:pt x="78" y="284"/>
                    <a:pt x="78" y="284"/>
                  </a:cubicBezTo>
                  <a:cubicBezTo>
                    <a:pt x="77" y="283"/>
                    <a:pt x="76" y="283"/>
                    <a:pt x="76" y="282"/>
                  </a:cubicBezTo>
                  <a:cubicBezTo>
                    <a:pt x="76" y="281"/>
                    <a:pt x="77" y="280"/>
                    <a:pt x="77" y="279"/>
                  </a:cubicBezTo>
                  <a:cubicBezTo>
                    <a:pt x="77" y="278"/>
                    <a:pt x="76" y="277"/>
                    <a:pt x="76" y="276"/>
                  </a:cubicBezTo>
                  <a:cubicBezTo>
                    <a:pt x="75" y="276"/>
                    <a:pt x="73" y="278"/>
                    <a:pt x="72" y="278"/>
                  </a:cubicBezTo>
                  <a:cubicBezTo>
                    <a:pt x="72" y="278"/>
                    <a:pt x="70" y="277"/>
                    <a:pt x="70" y="277"/>
                  </a:cubicBezTo>
                  <a:cubicBezTo>
                    <a:pt x="69" y="276"/>
                    <a:pt x="69" y="274"/>
                    <a:pt x="69" y="274"/>
                  </a:cubicBezTo>
                  <a:cubicBezTo>
                    <a:pt x="69" y="273"/>
                    <a:pt x="72" y="272"/>
                    <a:pt x="73" y="271"/>
                  </a:cubicBezTo>
                  <a:cubicBezTo>
                    <a:pt x="73" y="270"/>
                    <a:pt x="73" y="269"/>
                    <a:pt x="72" y="268"/>
                  </a:cubicBezTo>
                  <a:cubicBezTo>
                    <a:pt x="72" y="267"/>
                    <a:pt x="69" y="267"/>
                    <a:pt x="68" y="267"/>
                  </a:cubicBezTo>
                  <a:cubicBezTo>
                    <a:pt x="67" y="266"/>
                    <a:pt x="64" y="267"/>
                    <a:pt x="63" y="266"/>
                  </a:cubicBezTo>
                  <a:cubicBezTo>
                    <a:pt x="62" y="266"/>
                    <a:pt x="62" y="264"/>
                    <a:pt x="62" y="263"/>
                  </a:cubicBezTo>
                  <a:cubicBezTo>
                    <a:pt x="62" y="262"/>
                    <a:pt x="63" y="259"/>
                    <a:pt x="63" y="258"/>
                  </a:cubicBezTo>
                  <a:cubicBezTo>
                    <a:pt x="63" y="256"/>
                    <a:pt x="62" y="252"/>
                    <a:pt x="61" y="251"/>
                  </a:cubicBezTo>
                  <a:cubicBezTo>
                    <a:pt x="59" y="248"/>
                    <a:pt x="52" y="245"/>
                    <a:pt x="49" y="244"/>
                  </a:cubicBezTo>
                  <a:cubicBezTo>
                    <a:pt x="46" y="242"/>
                    <a:pt x="39" y="238"/>
                    <a:pt x="35" y="236"/>
                  </a:cubicBezTo>
                  <a:cubicBezTo>
                    <a:pt x="31" y="234"/>
                    <a:pt x="23" y="231"/>
                    <a:pt x="19" y="229"/>
                  </a:cubicBezTo>
                  <a:cubicBezTo>
                    <a:pt x="15" y="226"/>
                    <a:pt x="6" y="220"/>
                    <a:pt x="2" y="215"/>
                  </a:cubicBezTo>
                  <a:cubicBezTo>
                    <a:pt x="1" y="213"/>
                    <a:pt x="0" y="207"/>
                    <a:pt x="0" y="204"/>
                  </a:cubicBezTo>
                  <a:cubicBezTo>
                    <a:pt x="0" y="204"/>
                    <a:pt x="0" y="203"/>
                    <a:pt x="0" y="203"/>
                  </a:cubicBezTo>
                  <a:cubicBezTo>
                    <a:pt x="0" y="203"/>
                    <a:pt x="1" y="203"/>
                    <a:pt x="1" y="203"/>
                  </a:cubicBezTo>
                  <a:cubicBezTo>
                    <a:pt x="3" y="202"/>
                    <a:pt x="6" y="202"/>
                    <a:pt x="8" y="202"/>
                  </a:cubicBezTo>
                  <a:cubicBezTo>
                    <a:pt x="9" y="202"/>
                    <a:pt x="12" y="202"/>
                    <a:pt x="14" y="203"/>
                  </a:cubicBezTo>
                  <a:cubicBezTo>
                    <a:pt x="15" y="203"/>
                    <a:pt x="16" y="205"/>
                    <a:pt x="17" y="206"/>
                  </a:cubicBezTo>
                  <a:cubicBezTo>
                    <a:pt x="19" y="206"/>
                    <a:pt x="23" y="206"/>
                    <a:pt x="25" y="206"/>
                  </a:cubicBezTo>
                  <a:cubicBezTo>
                    <a:pt x="26" y="206"/>
                    <a:pt x="29" y="205"/>
                    <a:pt x="31" y="204"/>
                  </a:cubicBezTo>
                  <a:cubicBezTo>
                    <a:pt x="32" y="204"/>
                    <a:pt x="34" y="202"/>
                    <a:pt x="35" y="200"/>
                  </a:cubicBezTo>
                  <a:cubicBezTo>
                    <a:pt x="36" y="199"/>
                    <a:pt x="38" y="197"/>
                    <a:pt x="38" y="195"/>
                  </a:cubicBezTo>
                  <a:cubicBezTo>
                    <a:pt x="39" y="193"/>
                    <a:pt x="39" y="190"/>
                    <a:pt x="39" y="188"/>
                  </a:cubicBezTo>
                  <a:cubicBezTo>
                    <a:pt x="39" y="187"/>
                    <a:pt x="39" y="185"/>
                    <a:pt x="38" y="184"/>
                  </a:cubicBezTo>
                  <a:cubicBezTo>
                    <a:pt x="38" y="183"/>
                    <a:pt x="37" y="182"/>
                    <a:pt x="36" y="181"/>
                  </a:cubicBezTo>
                  <a:cubicBezTo>
                    <a:pt x="36" y="180"/>
                    <a:pt x="35" y="177"/>
                    <a:pt x="35" y="176"/>
                  </a:cubicBezTo>
                  <a:cubicBezTo>
                    <a:pt x="35" y="175"/>
                    <a:pt x="35" y="173"/>
                    <a:pt x="36" y="171"/>
                  </a:cubicBezTo>
                  <a:cubicBezTo>
                    <a:pt x="36" y="171"/>
                    <a:pt x="37" y="169"/>
                    <a:pt x="37" y="169"/>
                  </a:cubicBezTo>
                  <a:cubicBezTo>
                    <a:pt x="38" y="168"/>
                    <a:pt x="41" y="168"/>
                    <a:pt x="42" y="168"/>
                  </a:cubicBezTo>
                  <a:cubicBezTo>
                    <a:pt x="43" y="168"/>
                    <a:pt x="45" y="169"/>
                    <a:pt x="45" y="170"/>
                  </a:cubicBezTo>
                  <a:cubicBezTo>
                    <a:pt x="46" y="171"/>
                    <a:pt x="47" y="172"/>
                    <a:pt x="48" y="173"/>
                  </a:cubicBezTo>
                  <a:cubicBezTo>
                    <a:pt x="49" y="173"/>
                    <a:pt x="51" y="173"/>
                    <a:pt x="52" y="173"/>
                  </a:cubicBezTo>
                  <a:cubicBezTo>
                    <a:pt x="53" y="173"/>
                    <a:pt x="55" y="172"/>
                    <a:pt x="56" y="171"/>
                  </a:cubicBezTo>
                  <a:cubicBezTo>
                    <a:pt x="56" y="171"/>
                    <a:pt x="56" y="169"/>
                    <a:pt x="57" y="169"/>
                  </a:cubicBezTo>
                  <a:cubicBezTo>
                    <a:pt x="58" y="168"/>
                    <a:pt x="59" y="167"/>
                    <a:pt x="60" y="167"/>
                  </a:cubicBezTo>
                  <a:cubicBezTo>
                    <a:pt x="60" y="167"/>
                    <a:pt x="62" y="168"/>
                    <a:pt x="62" y="168"/>
                  </a:cubicBezTo>
                  <a:cubicBezTo>
                    <a:pt x="63" y="168"/>
                    <a:pt x="64" y="169"/>
                    <a:pt x="65" y="169"/>
                  </a:cubicBezTo>
                  <a:cubicBezTo>
                    <a:pt x="66" y="169"/>
                    <a:pt x="68" y="169"/>
                    <a:pt x="69" y="169"/>
                  </a:cubicBezTo>
                  <a:cubicBezTo>
                    <a:pt x="70" y="168"/>
                    <a:pt x="71" y="167"/>
                    <a:pt x="72" y="167"/>
                  </a:cubicBezTo>
                  <a:cubicBezTo>
                    <a:pt x="72" y="166"/>
                    <a:pt x="73" y="163"/>
                    <a:pt x="73" y="162"/>
                  </a:cubicBezTo>
                  <a:cubicBezTo>
                    <a:pt x="73" y="161"/>
                    <a:pt x="73" y="157"/>
                    <a:pt x="73" y="156"/>
                  </a:cubicBezTo>
                  <a:cubicBezTo>
                    <a:pt x="73" y="154"/>
                    <a:pt x="74" y="151"/>
                    <a:pt x="74" y="149"/>
                  </a:cubicBezTo>
                  <a:cubicBezTo>
                    <a:pt x="75" y="148"/>
                    <a:pt x="77" y="145"/>
                    <a:pt x="78" y="143"/>
                  </a:cubicBezTo>
                  <a:cubicBezTo>
                    <a:pt x="78" y="141"/>
                    <a:pt x="80" y="138"/>
                    <a:pt x="80" y="136"/>
                  </a:cubicBezTo>
                  <a:cubicBezTo>
                    <a:pt x="80" y="135"/>
                    <a:pt x="79" y="131"/>
                    <a:pt x="79" y="130"/>
                  </a:cubicBezTo>
                  <a:cubicBezTo>
                    <a:pt x="78" y="128"/>
                    <a:pt x="78" y="124"/>
                    <a:pt x="78" y="122"/>
                  </a:cubicBezTo>
                  <a:cubicBezTo>
                    <a:pt x="78" y="119"/>
                    <a:pt x="78" y="114"/>
                    <a:pt x="78" y="111"/>
                  </a:cubicBezTo>
                  <a:cubicBezTo>
                    <a:pt x="78" y="109"/>
                    <a:pt x="77" y="106"/>
                    <a:pt x="77" y="104"/>
                  </a:cubicBezTo>
                  <a:cubicBezTo>
                    <a:pt x="77" y="102"/>
                    <a:pt x="77" y="97"/>
                    <a:pt x="77" y="94"/>
                  </a:cubicBezTo>
                  <a:cubicBezTo>
                    <a:pt x="77" y="92"/>
                    <a:pt x="77" y="88"/>
                    <a:pt x="78" y="86"/>
                  </a:cubicBezTo>
                  <a:cubicBezTo>
                    <a:pt x="78" y="85"/>
                    <a:pt x="78" y="84"/>
                    <a:pt x="79" y="83"/>
                  </a:cubicBezTo>
                  <a:cubicBezTo>
                    <a:pt x="80" y="82"/>
                    <a:pt x="82" y="82"/>
                    <a:pt x="82" y="81"/>
                  </a:cubicBezTo>
                  <a:cubicBezTo>
                    <a:pt x="83" y="80"/>
                    <a:pt x="83" y="79"/>
                    <a:pt x="84" y="78"/>
                  </a:cubicBezTo>
                  <a:cubicBezTo>
                    <a:pt x="84" y="78"/>
                    <a:pt x="84" y="77"/>
                    <a:pt x="85" y="76"/>
                  </a:cubicBezTo>
                  <a:cubicBezTo>
                    <a:pt x="86" y="76"/>
                    <a:pt x="86" y="76"/>
                    <a:pt x="87" y="76"/>
                  </a:cubicBezTo>
                  <a:cubicBezTo>
                    <a:pt x="88" y="76"/>
                    <a:pt x="91" y="75"/>
                    <a:pt x="92" y="75"/>
                  </a:cubicBezTo>
                  <a:cubicBezTo>
                    <a:pt x="94" y="75"/>
                    <a:pt x="96" y="74"/>
                    <a:pt x="98" y="74"/>
                  </a:cubicBezTo>
                  <a:cubicBezTo>
                    <a:pt x="99" y="74"/>
                    <a:pt x="101" y="74"/>
                    <a:pt x="103" y="74"/>
                  </a:cubicBezTo>
                  <a:cubicBezTo>
                    <a:pt x="104" y="75"/>
                    <a:pt x="106" y="76"/>
                    <a:pt x="107" y="77"/>
                  </a:cubicBezTo>
                  <a:cubicBezTo>
                    <a:pt x="109" y="78"/>
                    <a:pt x="111" y="79"/>
                    <a:pt x="113" y="79"/>
                  </a:cubicBezTo>
                  <a:cubicBezTo>
                    <a:pt x="115" y="79"/>
                    <a:pt x="117" y="79"/>
                    <a:pt x="119" y="79"/>
                  </a:cubicBezTo>
                  <a:cubicBezTo>
                    <a:pt x="121" y="79"/>
                    <a:pt x="124" y="78"/>
                    <a:pt x="126" y="78"/>
                  </a:cubicBezTo>
                  <a:cubicBezTo>
                    <a:pt x="129" y="78"/>
                    <a:pt x="134" y="77"/>
                    <a:pt x="136" y="76"/>
                  </a:cubicBezTo>
                  <a:cubicBezTo>
                    <a:pt x="138" y="75"/>
                    <a:pt x="141" y="72"/>
                    <a:pt x="142" y="72"/>
                  </a:cubicBezTo>
                  <a:cubicBezTo>
                    <a:pt x="144" y="70"/>
                    <a:pt x="147" y="67"/>
                    <a:pt x="149" y="66"/>
                  </a:cubicBezTo>
                  <a:cubicBezTo>
                    <a:pt x="151" y="64"/>
                    <a:pt x="155" y="62"/>
                    <a:pt x="157" y="62"/>
                  </a:cubicBezTo>
                  <a:cubicBezTo>
                    <a:pt x="159" y="61"/>
                    <a:pt x="164" y="61"/>
                    <a:pt x="166" y="60"/>
                  </a:cubicBezTo>
                  <a:cubicBezTo>
                    <a:pt x="168" y="60"/>
                    <a:pt x="173" y="58"/>
                    <a:pt x="176" y="56"/>
                  </a:cubicBezTo>
                  <a:cubicBezTo>
                    <a:pt x="179" y="55"/>
                    <a:pt x="186" y="51"/>
                    <a:pt x="189" y="50"/>
                  </a:cubicBezTo>
                  <a:cubicBezTo>
                    <a:pt x="193" y="48"/>
                    <a:pt x="201" y="45"/>
                    <a:pt x="204" y="44"/>
                  </a:cubicBezTo>
                  <a:cubicBezTo>
                    <a:pt x="207" y="42"/>
                    <a:pt x="214" y="38"/>
                    <a:pt x="217" y="37"/>
                  </a:cubicBezTo>
                  <a:cubicBezTo>
                    <a:pt x="219" y="35"/>
                    <a:pt x="224" y="33"/>
                    <a:pt x="225" y="31"/>
                  </a:cubicBezTo>
                  <a:cubicBezTo>
                    <a:pt x="226" y="30"/>
                    <a:pt x="227" y="28"/>
                    <a:pt x="227" y="27"/>
                  </a:cubicBezTo>
                  <a:cubicBezTo>
                    <a:pt x="228" y="26"/>
                    <a:pt x="230" y="25"/>
                    <a:pt x="231" y="25"/>
                  </a:cubicBezTo>
                  <a:cubicBezTo>
                    <a:pt x="232" y="25"/>
                    <a:pt x="234" y="25"/>
                    <a:pt x="235" y="25"/>
                  </a:cubicBezTo>
                  <a:cubicBezTo>
                    <a:pt x="236" y="25"/>
                    <a:pt x="240" y="24"/>
                    <a:pt x="242" y="24"/>
                  </a:cubicBezTo>
                  <a:cubicBezTo>
                    <a:pt x="244" y="23"/>
                    <a:pt x="248" y="22"/>
                    <a:pt x="250" y="20"/>
                  </a:cubicBezTo>
                  <a:cubicBezTo>
                    <a:pt x="253" y="19"/>
                    <a:pt x="259" y="16"/>
                    <a:pt x="262" y="15"/>
                  </a:cubicBezTo>
                  <a:cubicBezTo>
                    <a:pt x="264" y="14"/>
                    <a:pt x="268" y="13"/>
                    <a:pt x="270" y="12"/>
                  </a:cubicBezTo>
                  <a:cubicBezTo>
                    <a:pt x="272" y="11"/>
                    <a:pt x="276" y="9"/>
                    <a:pt x="278" y="8"/>
                  </a:cubicBezTo>
                  <a:cubicBezTo>
                    <a:pt x="279" y="7"/>
                    <a:pt x="281" y="5"/>
                    <a:pt x="282" y="4"/>
                  </a:cubicBezTo>
                  <a:cubicBezTo>
                    <a:pt x="282" y="3"/>
                    <a:pt x="283" y="1"/>
                    <a:pt x="283" y="1"/>
                  </a:cubicBezTo>
                  <a:cubicBezTo>
                    <a:pt x="283" y="0"/>
                    <a:pt x="283" y="0"/>
                    <a:pt x="283" y="0"/>
                  </a:cubicBezTo>
                  <a:cubicBezTo>
                    <a:pt x="284" y="0"/>
                    <a:pt x="285" y="0"/>
                    <a:pt x="285" y="0"/>
                  </a:cubicBezTo>
                  <a:cubicBezTo>
                    <a:pt x="285" y="1"/>
                    <a:pt x="286" y="2"/>
                    <a:pt x="287" y="2"/>
                  </a:cubicBezTo>
                  <a:cubicBezTo>
                    <a:pt x="287" y="3"/>
                    <a:pt x="289" y="3"/>
                    <a:pt x="289" y="3"/>
                  </a:cubicBezTo>
                  <a:cubicBezTo>
                    <a:pt x="289" y="5"/>
                    <a:pt x="289" y="6"/>
                    <a:pt x="289" y="7"/>
                  </a:cubicBezTo>
                  <a:cubicBezTo>
                    <a:pt x="288" y="8"/>
                    <a:pt x="289" y="11"/>
                    <a:pt x="289" y="13"/>
                  </a:cubicBezTo>
                  <a:cubicBezTo>
                    <a:pt x="289" y="14"/>
                    <a:pt x="290" y="15"/>
                    <a:pt x="290" y="17"/>
                  </a:cubicBezTo>
                  <a:cubicBezTo>
                    <a:pt x="290" y="18"/>
                    <a:pt x="290" y="20"/>
                    <a:pt x="290" y="22"/>
                  </a:cubicBezTo>
                  <a:cubicBezTo>
                    <a:pt x="290" y="23"/>
                    <a:pt x="289" y="27"/>
                    <a:pt x="289" y="29"/>
                  </a:cubicBezTo>
                  <a:cubicBezTo>
                    <a:pt x="289" y="32"/>
                    <a:pt x="290" y="38"/>
                    <a:pt x="290" y="41"/>
                  </a:cubicBezTo>
                  <a:cubicBezTo>
                    <a:pt x="290" y="43"/>
                    <a:pt x="291" y="48"/>
                    <a:pt x="291" y="50"/>
                  </a:cubicBezTo>
                  <a:cubicBezTo>
                    <a:pt x="291" y="52"/>
                    <a:pt x="291" y="54"/>
                    <a:pt x="292" y="55"/>
                  </a:cubicBezTo>
                  <a:cubicBezTo>
                    <a:pt x="292" y="55"/>
                    <a:pt x="292" y="55"/>
                    <a:pt x="292" y="56"/>
                  </a:cubicBezTo>
                  <a:cubicBezTo>
                    <a:pt x="291" y="56"/>
                    <a:pt x="291" y="58"/>
                    <a:pt x="291" y="58"/>
                  </a:cubicBezTo>
                  <a:cubicBezTo>
                    <a:pt x="290" y="59"/>
                    <a:pt x="289" y="60"/>
                    <a:pt x="288" y="60"/>
                  </a:cubicBezTo>
                  <a:cubicBezTo>
                    <a:pt x="287" y="61"/>
                    <a:pt x="285" y="62"/>
                    <a:pt x="285" y="62"/>
                  </a:cubicBezTo>
                  <a:cubicBezTo>
                    <a:pt x="285" y="64"/>
                    <a:pt x="284" y="66"/>
                    <a:pt x="284" y="67"/>
                  </a:cubicBezTo>
                  <a:cubicBezTo>
                    <a:pt x="285" y="68"/>
                    <a:pt x="286" y="69"/>
                    <a:pt x="287" y="70"/>
                  </a:cubicBezTo>
                  <a:cubicBezTo>
                    <a:pt x="287" y="70"/>
                    <a:pt x="288" y="72"/>
                    <a:pt x="288" y="72"/>
                  </a:cubicBezTo>
                  <a:cubicBezTo>
                    <a:pt x="288" y="74"/>
                    <a:pt x="287" y="76"/>
                    <a:pt x="287" y="76"/>
                  </a:cubicBezTo>
                  <a:cubicBezTo>
                    <a:pt x="286" y="77"/>
                    <a:pt x="284" y="78"/>
                    <a:pt x="284" y="79"/>
                  </a:cubicBezTo>
                  <a:cubicBezTo>
                    <a:pt x="283" y="80"/>
                    <a:pt x="283" y="82"/>
                    <a:pt x="283" y="84"/>
                  </a:cubicBezTo>
                  <a:cubicBezTo>
                    <a:pt x="284" y="84"/>
                    <a:pt x="285" y="85"/>
                    <a:pt x="286" y="86"/>
                  </a:cubicBezTo>
                  <a:cubicBezTo>
                    <a:pt x="286" y="87"/>
                    <a:pt x="287" y="89"/>
                    <a:pt x="287" y="90"/>
                  </a:cubicBezTo>
                  <a:cubicBezTo>
                    <a:pt x="287" y="91"/>
                    <a:pt x="285" y="92"/>
                    <a:pt x="285" y="93"/>
                  </a:cubicBezTo>
                  <a:cubicBezTo>
                    <a:pt x="284" y="93"/>
                    <a:pt x="282" y="94"/>
                    <a:pt x="282" y="94"/>
                  </a:cubicBezTo>
                  <a:cubicBezTo>
                    <a:pt x="281" y="94"/>
                    <a:pt x="279" y="94"/>
                    <a:pt x="278" y="94"/>
                  </a:cubicBezTo>
                  <a:cubicBezTo>
                    <a:pt x="277" y="94"/>
                    <a:pt x="275" y="94"/>
                    <a:pt x="274" y="95"/>
                  </a:cubicBezTo>
                  <a:cubicBezTo>
                    <a:pt x="272" y="96"/>
                    <a:pt x="270" y="97"/>
                    <a:pt x="270" y="98"/>
                  </a:cubicBezTo>
                  <a:cubicBezTo>
                    <a:pt x="269" y="99"/>
                    <a:pt x="268" y="102"/>
                    <a:pt x="269" y="103"/>
                  </a:cubicBezTo>
                  <a:cubicBezTo>
                    <a:pt x="269" y="104"/>
                    <a:pt x="270" y="105"/>
                    <a:pt x="270" y="105"/>
                  </a:cubicBezTo>
                  <a:cubicBezTo>
                    <a:pt x="271" y="106"/>
                    <a:pt x="272" y="108"/>
                    <a:pt x="272" y="109"/>
                  </a:cubicBezTo>
                  <a:cubicBezTo>
                    <a:pt x="272" y="110"/>
                    <a:pt x="272" y="112"/>
                    <a:pt x="271" y="113"/>
                  </a:cubicBezTo>
                  <a:cubicBezTo>
                    <a:pt x="271" y="114"/>
                    <a:pt x="270" y="117"/>
                    <a:pt x="269" y="119"/>
                  </a:cubicBezTo>
                  <a:cubicBezTo>
                    <a:pt x="268" y="121"/>
                    <a:pt x="268" y="123"/>
                    <a:pt x="267" y="125"/>
                  </a:cubicBezTo>
                  <a:cubicBezTo>
                    <a:pt x="267" y="125"/>
                    <a:pt x="266" y="125"/>
                    <a:pt x="265" y="126"/>
                  </a:cubicBezTo>
                  <a:cubicBezTo>
                    <a:pt x="264" y="126"/>
                    <a:pt x="263" y="127"/>
                    <a:pt x="262" y="127"/>
                  </a:cubicBezTo>
                  <a:cubicBezTo>
                    <a:pt x="261" y="127"/>
                    <a:pt x="260" y="128"/>
                    <a:pt x="259" y="129"/>
                  </a:cubicBezTo>
                  <a:cubicBezTo>
                    <a:pt x="258" y="130"/>
                    <a:pt x="257" y="133"/>
                    <a:pt x="257" y="134"/>
                  </a:cubicBezTo>
                  <a:cubicBezTo>
                    <a:pt x="257" y="135"/>
                    <a:pt x="257" y="137"/>
                    <a:pt x="257" y="139"/>
                  </a:cubicBezTo>
                  <a:cubicBezTo>
                    <a:pt x="257" y="141"/>
                    <a:pt x="257" y="145"/>
                    <a:pt x="258" y="147"/>
                  </a:cubicBezTo>
                  <a:cubicBezTo>
                    <a:pt x="258" y="149"/>
                    <a:pt x="260" y="152"/>
                    <a:pt x="261" y="153"/>
                  </a:cubicBezTo>
                  <a:cubicBezTo>
                    <a:pt x="261" y="156"/>
                    <a:pt x="262" y="161"/>
                    <a:pt x="261" y="163"/>
                  </a:cubicBezTo>
                  <a:cubicBezTo>
                    <a:pt x="261" y="164"/>
                    <a:pt x="260" y="166"/>
                    <a:pt x="260" y="167"/>
                  </a:cubicBezTo>
                  <a:cubicBezTo>
                    <a:pt x="259" y="169"/>
                    <a:pt x="257" y="171"/>
                    <a:pt x="256" y="172"/>
                  </a:cubicBezTo>
                  <a:cubicBezTo>
                    <a:pt x="255" y="173"/>
                    <a:pt x="252" y="176"/>
                    <a:pt x="252" y="177"/>
                  </a:cubicBezTo>
                  <a:cubicBezTo>
                    <a:pt x="251" y="179"/>
                    <a:pt x="252" y="181"/>
                    <a:pt x="252" y="182"/>
                  </a:cubicBezTo>
                  <a:cubicBezTo>
                    <a:pt x="252" y="183"/>
                    <a:pt x="254" y="184"/>
                    <a:pt x="255" y="184"/>
                  </a:cubicBezTo>
                  <a:cubicBezTo>
                    <a:pt x="256" y="184"/>
                    <a:pt x="258" y="184"/>
                    <a:pt x="259" y="184"/>
                  </a:cubicBezTo>
                  <a:cubicBezTo>
                    <a:pt x="260" y="184"/>
                    <a:pt x="262" y="185"/>
                    <a:pt x="264" y="185"/>
                  </a:cubicBezTo>
                  <a:cubicBezTo>
                    <a:pt x="264" y="185"/>
                    <a:pt x="266" y="187"/>
                    <a:pt x="266" y="187"/>
                  </a:cubicBezTo>
                  <a:cubicBezTo>
                    <a:pt x="266" y="188"/>
                    <a:pt x="267" y="190"/>
                    <a:pt x="267" y="191"/>
                  </a:cubicBezTo>
                  <a:cubicBezTo>
                    <a:pt x="267" y="193"/>
                    <a:pt x="266" y="195"/>
                    <a:pt x="266" y="197"/>
                  </a:cubicBezTo>
                  <a:cubicBezTo>
                    <a:pt x="266" y="198"/>
                    <a:pt x="265" y="200"/>
                    <a:pt x="264" y="202"/>
                  </a:cubicBezTo>
                  <a:cubicBezTo>
                    <a:pt x="264" y="203"/>
                    <a:pt x="262" y="205"/>
                    <a:pt x="261" y="206"/>
                  </a:cubicBezTo>
                  <a:cubicBezTo>
                    <a:pt x="261" y="206"/>
                    <a:pt x="260" y="206"/>
                    <a:pt x="259" y="206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3"/>
            <p:cNvSpPr>
              <a:spLocks/>
            </p:cNvSpPr>
            <p:nvPr/>
          </p:nvSpPr>
          <p:spPr bwMode="auto">
            <a:xfrm>
              <a:off x="1748" y="2375"/>
              <a:ext cx="712" cy="932"/>
            </a:xfrm>
            <a:custGeom>
              <a:avLst/>
              <a:gdLst>
                <a:gd name="T0" fmla="*/ 12 w 301"/>
                <a:gd name="T1" fmla="*/ 314 h 393"/>
                <a:gd name="T2" fmla="*/ 23 w 301"/>
                <a:gd name="T3" fmla="*/ 297 h 393"/>
                <a:gd name="T4" fmla="*/ 7 w 301"/>
                <a:gd name="T5" fmla="*/ 301 h 393"/>
                <a:gd name="T6" fmla="*/ 16 w 301"/>
                <a:gd name="T7" fmla="*/ 285 h 393"/>
                <a:gd name="T8" fmla="*/ 27 w 301"/>
                <a:gd name="T9" fmla="*/ 260 h 393"/>
                <a:gd name="T10" fmla="*/ 26 w 301"/>
                <a:gd name="T11" fmla="*/ 224 h 393"/>
                <a:gd name="T12" fmla="*/ 24 w 301"/>
                <a:gd name="T13" fmla="*/ 181 h 393"/>
                <a:gd name="T14" fmla="*/ 31 w 301"/>
                <a:gd name="T15" fmla="*/ 157 h 393"/>
                <a:gd name="T16" fmla="*/ 51 w 301"/>
                <a:gd name="T17" fmla="*/ 131 h 393"/>
                <a:gd name="T18" fmla="*/ 33 w 301"/>
                <a:gd name="T19" fmla="*/ 95 h 393"/>
                <a:gd name="T20" fmla="*/ 41 w 301"/>
                <a:gd name="T21" fmla="*/ 72 h 393"/>
                <a:gd name="T22" fmla="*/ 42 w 301"/>
                <a:gd name="T23" fmla="*/ 40 h 393"/>
                <a:gd name="T24" fmla="*/ 56 w 301"/>
                <a:gd name="T25" fmla="*/ 34 h 393"/>
                <a:gd name="T26" fmla="*/ 78 w 301"/>
                <a:gd name="T27" fmla="*/ 19 h 393"/>
                <a:gd name="T28" fmla="*/ 103 w 301"/>
                <a:gd name="T29" fmla="*/ 1 h 393"/>
                <a:gd name="T30" fmla="*/ 122 w 301"/>
                <a:gd name="T31" fmla="*/ 11 h 393"/>
                <a:gd name="T32" fmla="*/ 117 w 301"/>
                <a:gd name="T33" fmla="*/ 34 h 393"/>
                <a:gd name="T34" fmla="*/ 134 w 301"/>
                <a:gd name="T35" fmla="*/ 33 h 393"/>
                <a:gd name="T36" fmla="*/ 159 w 301"/>
                <a:gd name="T37" fmla="*/ 9 h 393"/>
                <a:gd name="T38" fmla="*/ 187 w 301"/>
                <a:gd name="T39" fmla="*/ 26 h 393"/>
                <a:gd name="T40" fmla="*/ 204 w 301"/>
                <a:gd name="T41" fmla="*/ 56 h 393"/>
                <a:gd name="T42" fmla="*/ 238 w 301"/>
                <a:gd name="T43" fmla="*/ 59 h 393"/>
                <a:gd name="T44" fmla="*/ 265 w 301"/>
                <a:gd name="T45" fmla="*/ 58 h 393"/>
                <a:gd name="T46" fmla="*/ 287 w 301"/>
                <a:gd name="T47" fmla="*/ 46 h 393"/>
                <a:gd name="T48" fmla="*/ 294 w 301"/>
                <a:gd name="T49" fmla="*/ 63 h 393"/>
                <a:gd name="T50" fmla="*/ 292 w 301"/>
                <a:gd name="T51" fmla="*/ 82 h 393"/>
                <a:gd name="T52" fmla="*/ 274 w 301"/>
                <a:gd name="T53" fmla="*/ 95 h 393"/>
                <a:gd name="T54" fmla="*/ 280 w 301"/>
                <a:gd name="T55" fmla="*/ 115 h 393"/>
                <a:gd name="T56" fmla="*/ 268 w 301"/>
                <a:gd name="T57" fmla="*/ 127 h 393"/>
                <a:gd name="T58" fmla="*/ 267 w 301"/>
                <a:gd name="T59" fmla="*/ 143 h 393"/>
                <a:gd name="T60" fmla="*/ 264 w 301"/>
                <a:gd name="T61" fmla="*/ 160 h 393"/>
                <a:gd name="T62" fmla="*/ 260 w 301"/>
                <a:gd name="T63" fmla="*/ 178 h 393"/>
                <a:gd name="T64" fmla="*/ 237 w 301"/>
                <a:gd name="T65" fmla="*/ 178 h 393"/>
                <a:gd name="T66" fmla="*/ 219 w 301"/>
                <a:gd name="T67" fmla="*/ 189 h 393"/>
                <a:gd name="T68" fmla="*/ 225 w 301"/>
                <a:gd name="T69" fmla="*/ 195 h 393"/>
                <a:gd name="T70" fmla="*/ 240 w 301"/>
                <a:gd name="T71" fmla="*/ 205 h 393"/>
                <a:gd name="T72" fmla="*/ 247 w 301"/>
                <a:gd name="T73" fmla="*/ 226 h 393"/>
                <a:gd name="T74" fmla="*/ 245 w 301"/>
                <a:gd name="T75" fmla="*/ 241 h 393"/>
                <a:gd name="T76" fmla="*/ 228 w 301"/>
                <a:gd name="T77" fmla="*/ 243 h 393"/>
                <a:gd name="T78" fmla="*/ 214 w 301"/>
                <a:gd name="T79" fmla="*/ 253 h 393"/>
                <a:gd name="T80" fmla="*/ 199 w 301"/>
                <a:gd name="T81" fmla="*/ 251 h 393"/>
                <a:gd name="T82" fmla="*/ 198 w 301"/>
                <a:gd name="T83" fmla="*/ 268 h 393"/>
                <a:gd name="T84" fmla="*/ 194 w 301"/>
                <a:gd name="T85" fmla="*/ 286 h 393"/>
                <a:gd name="T86" fmla="*/ 191 w 301"/>
                <a:gd name="T87" fmla="*/ 307 h 393"/>
                <a:gd name="T88" fmla="*/ 160 w 301"/>
                <a:gd name="T89" fmla="*/ 322 h 393"/>
                <a:gd name="T90" fmla="*/ 154 w 301"/>
                <a:gd name="T91" fmla="*/ 336 h 393"/>
                <a:gd name="T92" fmla="*/ 141 w 301"/>
                <a:gd name="T93" fmla="*/ 348 h 393"/>
                <a:gd name="T94" fmla="*/ 113 w 301"/>
                <a:gd name="T95" fmla="*/ 356 h 393"/>
                <a:gd name="T96" fmla="*/ 90 w 301"/>
                <a:gd name="T97" fmla="*/ 369 h 393"/>
                <a:gd name="T98" fmla="*/ 73 w 301"/>
                <a:gd name="T99" fmla="*/ 355 h 393"/>
                <a:gd name="T100" fmla="*/ 59 w 301"/>
                <a:gd name="T101" fmla="*/ 376 h 393"/>
                <a:gd name="T102" fmla="*/ 47 w 301"/>
                <a:gd name="T103" fmla="*/ 384 h 393"/>
                <a:gd name="T104" fmla="*/ 20 w 301"/>
                <a:gd name="T105" fmla="*/ 388 h 393"/>
                <a:gd name="T106" fmla="*/ 2 w 301"/>
                <a:gd name="T107" fmla="*/ 385 h 393"/>
                <a:gd name="T108" fmla="*/ 6 w 301"/>
                <a:gd name="T109" fmla="*/ 373 h 393"/>
                <a:gd name="T110" fmla="*/ 13 w 301"/>
                <a:gd name="T111" fmla="*/ 352 h 393"/>
                <a:gd name="T112" fmla="*/ 4 w 301"/>
                <a:gd name="T113" fmla="*/ 327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1" h="393">
                  <a:moveTo>
                    <a:pt x="4" y="325"/>
                  </a:moveTo>
                  <a:cubicBezTo>
                    <a:pt x="4" y="325"/>
                    <a:pt x="5" y="324"/>
                    <a:pt x="5" y="324"/>
                  </a:cubicBezTo>
                  <a:cubicBezTo>
                    <a:pt x="6" y="323"/>
                    <a:pt x="8" y="321"/>
                    <a:pt x="8" y="321"/>
                  </a:cubicBezTo>
                  <a:cubicBezTo>
                    <a:pt x="9" y="320"/>
                    <a:pt x="10" y="319"/>
                    <a:pt x="11" y="318"/>
                  </a:cubicBezTo>
                  <a:cubicBezTo>
                    <a:pt x="11" y="317"/>
                    <a:pt x="12" y="315"/>
                    <a:pt x="12" y="314"/>
                  </a:cubicBezTo>
                  <a:cubicBezTo>
                    <a:pt x="13" y="313"/>
                    <a:pt x="14" y="311"/>
                    <a:pt x="15" y="310"/>
                  </a:cubicBezTo>
                  <a:cubicBezTo>
                    <a:pt x="16" y="309"/>
                    <a:pt x="18" y="309"/>
                    <a:pt x="19" y="308"/>
                  </a:cubicBezTo>
                  <a:cubicBezTo>
                    <a:pt x="20" y="307"/>
                    <a:pt x="21" y="304"/>
                    <a:pt x="22" y="303"/>
                  </a:cubicBezTo>
                  <a:cubicBezTo>
                    <a:pt x="22" y="302"/>
                    <a:pt x="23" y="301"/>
                    <a:pt x="23" y="300"/>
                  </a:cubicBezTo>
                  <a:cubicBezTo>
                    <a:pt x="23" y="299"/>
                    <a:pt x="23" y="297"/>
                    <a:pt x="23" y="297"/>
                  </a:cubicBezTo>
                  <a:cubicBezTo>
                    <a:pt x="23" y="296"/>
                    <a:pt x="22" y="295"/>
                    <a:pt x="21" y="295"/>
                  </a:cubicBezTo>
                  <a:cubicBezTo>
                    <a:pt x="21" y="295"/>
                    <a:pt x="19" y="295"/>
                    <a:pt x="18" y="295"/>
                  </a:cubicBezTo>
                  <a:cubicBezTo>
                    <a:pt x="17" y="296"/>
                    <a:pt x="16" y="297"/>
                    <a:pt x="15" y="298"/>
                  </a:cubicBezTo>
                  <a:cubicBezTo>
                    <a:pt x="14" y="299"/>
                    <a:pt x="12" y="300"/>
                    <a:pt x="11" y="301"/>
                  </a:cubicBezTo>
                  <a:cubicBezTo>
                    <a:pt x="10" y="301"/>
                    <a:pt x="8" y="301"/>
                    <a:pt x="7" y="301"/>
                  </a:cubicBezTo>
                  <a:cubicBezTo>
                    <a:pt x="7" y="300"/>
                    <a:pt x="7" y="299"/>
                    <a:pt x="7" y="299"/>
                  </a:cubicBezTo>
                  <a:cubicBezTo>
                    <a:pt x="7" y="298"/>
                    <a:pt x="8" y="297"/>
                    <a:pt x="8" y="296"/>
                  </a:cubicBezTo>
                  <a:cubicBezTo>
                    <a:pt x="9" y="295"/>
                    <a:pt x="10" y="294"/>
                    <a:pt x="11" y="293"/>
                  </a:cubicBezTo>
                  <a:cubicBezTo>
                    <a:pt x="11" y="293"/>
                    <a:pt x="12" y="291"/>
                    <a:pt x="12" y="290"/>
                  </a:cubicBezTo>
                  <a:cubicBezTo>
                    <a:pt x="13" y="289"/>
                    <a:pt x="15" y="286"/>
                    <a:pt x="16" y="285"/>
                  </a:cubicBezTo>
                  <a:cubicBezTo>
                    <a:pt x="18" y="284"/>
                    <a:pt x="21" y="282"/>
                    <a:pt x="23" y="282"/>
                  </a:cubicBezTo>
                  <a:cubicBezTo>
                    <a:pt x="24" y="281"/>
                    <a:pt x="27" y="280"/>
                    <a:pt x="28" y="278"/>
                  </a:cubicBezTo>
                  <a:cubicBezTo>
                    <a:pt x="28" y="278"/>
                    <a:pt x="29" y="277"/>
                    <a:pt x="30" y="276"/>
                  </a:cubicBezTo>
                  <a:cubicBezTo>
                    <a:pt x="31" y="274"/>
                    <a:pt x="29" y="269"/>
                    <a:pt x="29" y="267"/>
                  </a:cubicBezTo>
                  <a:cubicBezTo>
                    <a:pt x="29" y="265"/>
                    <a:pt x="28" y="262"/>
                    <a:pt x="27" y="260"/>
                  </a:cubicBezTo>
                  <a:cubicBezTo>
                    <a:pt x="27" y="258"/>
                    <a:pt x="25" y="256"/>
                    <a:pt x="24" y="254"/>
                  </a:cubicBezTo>
                  <a:cubicBezTo>
                    <a:pt x="23" y="252"/>
                    <a:pt x="22" y="248"/>
                    <a:pt x="22" y="246"/>
                  </a:cubicBezTo>
                  <a:cubicBezTo>
                    <a:pt x="22" y="245"/>
                    <a:pt x="23" y="241"/>
                    <a:pt x="23" y="240"/>
                  </a:cubicBezTo>
                  <a:cubicBezTo>
                    <a:pt x="23" y="238"/>
                    <a:pt x="24" y="233"/>
                    <a:pt x="24" y="231"/>
                  </a:cubicBezTo>
                  <a:cubicBezTo>
                    <a:pt x="25" y="230"/>
                    <a:pt x="25" y="226"/>
                    <a:pt x="26" y="224"/>
                  </a:cubicBezTo>
                  <a:cubicBezTo>
                    <a:pt x="27" y="222"/>
                    <a:pt x="29" y="217"/>
                    <a:pt x="29" y="215"/>
                  </a:cubicBezTo>
                  <a:cubicBezTo>
                    <a:pt x="30" y="213"/>
                    <a:pt x="31" y="207"/>
                    <a:pt x="31" y="205"/>
                  </a:cubicBezTo>
                  <a:cubicBezTo>
                    <a:pt x="31" y="203"/>
                    <a:pt x="30" y="199"/>
                    <a:pt x="29" y="196"/>
                  </a:cubicBezTo>
                  <a:cubicBezTo>
                    <a:pt x="29" y="194"/>
                    <a:pt x="28" y="191"/>
                    <a:pt x="27" y="189"/>
                  </a:cubicBezTo>
                  <a:cubicBezTo>
                    <a:pt x="27" y="187"/>
                    <a:pt x="25" y="183"/>
                    <a:pt x="24" y="181"/>
                  </a:cubicBezTo>
                  <a:cubicBezTo>
                    <a:pt x="23" y="179"/>
                    <a:pt x="21" y="175"/>
                    <a:pt x="20" y="173"/>
                  </a:cubicBezTo>
                  <a:cubicBezTo>
                    <a:pt x="20" y="171"/>
                    <a:pt x="19" y="168"/>
                    <a:pt x="20" y="166"/>
                  </a:cubicBezTo>
                  <a:cubicBezTo>
                    <a:pt x="20" y="164"/>
                    <a:pt x="21" y="162"/>
                    <a:pt x="22" y="161"/>
                  </a:cubicBezTo>
                  <a:cubicBezTo>
                    <a:pt x="23" y="160"/>
                    <a:pt x="25" y="159"/>
                    <a:pt x="26" y="158"/>
                  </a:cubicBezTo>
                  <a:cubicBezTo>
                    <a:pt x="27" y="158"/>
                    <a:pt x="30" y="157"/>
                    <a:pt x="31" y="157"/>
                  </a:cubicBezTo>
                  <a:cubicBezTo>
                    <a:pt x="33" y="157"/>
                    <a:pt x="35" y="157"/>
                    <a:pt x="36" y="157"/>
                  </a:cubicBezTo>
                  <a:cubicBezTo>
                    <a:pt x="37" y="156"/>
                    <a:pt x="40" y="155"/>
                    <a:pt x="41" y="154"/>
                  </a:cubicBezTo>
                  <a:cubicBezTo>
                    <a:pt x="43" y="152"/>
                    <a:pt x="45" y="149"/>
                    <a:pt x="47" y="147"/>
                  </a:cubicBezTo>
                  <a:cubicBezTo>
                    <a:pt x="47" y="145"/>
                    <a:pt x="49" y="140"/>
                    <a:pt x="50" y="138"/>
                  </a:cubicBezTo>
                  <a:cubicBezTo>
                    <a:pt x="51" y="137"/>
                    <a:pt x="51" y="133"/>
                    <a:pt x="51" y="131"/>
                  </a:cubicBezTo>
                  <a:cubicBezTo>
                    <a:pt x="50" y="128"/>
                    <a:pt x="49" y="123"/>
                    <a:pt x="48" y="121"/>
                  </a:cubicBezTo>
                  <a:cubicBezTo>
                    <a:pt x="47" y="119"/>
                    <a:pt x="46" y="115"/>
                    <a:pt x="45" y="114"/>
                  </a:cubicBezTo>
                  <a:cubicBezTo>
                    <a:pt x="43" y="112"/>
                    <a:pt x="40" y="109"/>
                    <a:pt x="39" y="108"/>
                  </a:cubicBezTo>
                  <a:cubicBezTo>
                    <a:pt x="37" y="107"/>
                    <a:pt x="35" y="104"/>
                    <a:pt x="35" y="102"/>
                  </a:cubicBezTo>
                  <a:cubicBezTo>
                    <a:pt x="34" y="101"/>
                    <a:pt x="33" y="97"/>
                    <a:pt x="33" y="95"/>
                  </a:cubicBezTo>
                  <a:cubicBezTo>
                    <a:pt x="33" y="95"/>
                    <a:pt x="33" y="95"/>
                    <a:pt x="33" y="94"/>
                  </a:cubicBezTo>
                  <a:cubicBezTo>
                    <a:pt x="33" y="93"/>
                    <a:pt x="33" y="92"/>
                    <a:pt x="33" y="91"/>
                  </a:cubicBezTo>
                  <a:cubicBezTo>
                    <a:pt x="34" y="89"/>
                    <a:pt x="33" y="86"/>
                    <a:pt x="34" y="84"/>
                  </a:cubicBezTo>
                  <a:cubicBezTo>
                    <a:pt x="34" y="83"/>
                    <a:pt x="36" y="80"/>
                    <a:pt x="37" y="78"/>
                  </a:cubicBezTo>
                  <a:cubicBezTo>
                    <a:pt x="38" y="76"/>
                    <a:pt x="41" y="74"/>
                    <a:pt x="41" y="72"/>
                  </a:cubicBezTo>
                  <a:cubicBezTo>
                    <a:pt x="42" y="70"/>
                    <a:pt x="42" y="67"/>
                    <a:pt x="42" y="66"/>
                  </a:cubicBezTo>
                  <a:cubicBezTo>
                    <a:pt x="42" y="64"/>
                    <a:pt x="41" y="60"/>
                    <a:pt x="40" y="58"/>
                  </a:cubicBezTo>
                  <a:cubicBezTo>
                    <a:pt x="40" y="56"/>
                    <a:pt x="39" y="52"/>
                    <a:pt x="39" y="50"/>
                  </a:cubicBezTo>
                  <a:cubicBezTo>
                    <a:pt x="39" y="49"/>
                    <a:pt x="40" y="46"/>
                    <a:pt x="40" y="45"/>
                  </a:cubicBezTo>
                  <a:cubicBezTo>
                    <a:pt x="41" y="44"/>
                    <a:pt x="41" y="41"/>
                    <a:pt x="42" y="40"/>
                  </a:cubicBezTo>
                  <a:cubicBezTo>
                    <a:pt x="42" y="38"/>
                    <a:pt x="41" y="34"/>
                    <a:pt x="41" y="33"/>
                  </a:cubicBezTo>
                  <a:cubicBezTo>
                    <a:pt x="41" y="32"/>
                    <a:pt x="40" y="32"/>
                    <a:pt x="39" y="31"/>
                  </a:cubicBezTo>
                  <a:cubicBezTo>
                    <a:pt x="41" y="31"/>
                    <a:pt x="42" y="30"/>
                    <a:pt x="43" y="30"/>
                  </a:cubicBezTo>
                  <a:cubicBezTo>
                    <a:pt x="44" y="30"/>
                    <a:pt x="47" y="31"/>
                    <a:pt x="49" y="31"/>
                  </a:cubicBezTo>
                  <a:cubicBezTo>
                    <a:pt x="51" y="31"/>
                    <a:pt x="54" y="33"/>
                    <a:pt x="56" y="34"/>
                  </a:cubicBezTo>
                  <a:cubicBezTo>
                    <a:pt x="57" y="34"/>
                    <a:pt x="61" y="34"/>
                    <a:pt x="63" y="33"/>
                  </a:cubicBezTo>
                  <a:cubicBezTo>
                    <a:pt x="64" y="33"/>
                    <a:pt x="67" y="31"/>
                    <a:pt x="68" y="31"/>
                  </a:cubicBezTo>
                  <a:cubicBezTo>
                    <a:pt x="69" y="30"/>
                    <a:pt x="70" y="28"/>
                    <a:pt x="70" y="27"/>
                  </a:cubicBezTo>
                  <a:cubicBezTo>
                    <a:pt x="71" y="26"/>
                    <a:pt x="72" y="24"/>
                    <a:pt x="73" y="23"/>
                  </a:cubicBezTo>
                  <a:cubicBezTo>
                    <a:pt x="74" y="22"/>
                    <a:pt x="77" y="21"/>
                    <a:pt x="78" y="19"/>
                  </a:cubicBezTo>
                  <a:cubicBezTo>
                    <a:pt x="79" y="19"/>
                    <a:pt x="80" y="17"/>
                    <a:pt x="81" y="17"/>
                  </a:cubicBezTo>
                  <a:cubicBezTo>
                    <a:pt x="82" y="16"/>
                    <a:pt x="85" y="14"/>
                    <a:pt x="86" y="13"/>
                  </a:cubicBezTo>
                  <a:cubicBezTo>
                    <a:pt x="88" y="12"/>
                    <a:pt x="91" y="10"/>
                    <a:pt x="92" y="9"/>
                  </a:cubicBezTo>
                  <a:cubicBezTo>
                    <a:pt x="94" y="7"/>
                    <a:pt x="97" y="4"/>
                    <a:pt x="99" y="3"/>
                  </a:cubicBezTo>
                  <a:cubicBezTo>
                    <a:pt x="99" y="2"/>
                    <a:pt x="101" y="1"/>
                    <a:pt x="103" y="1"/>
                  </a:cubicBezTo>
                  <a:cubicBezTo>
                    <a:pt x="104" y="0"/>
                    <a:pt x="106" y="0"/>
                    <a:pt x="107" y="0"/>
                  </a:cubicBezTo>
                  <a:cubicBezTo>
                    <a:pt x="108" y="0"/>
                    <a:pt x="111" y="0"/>
                    <a:pt x="113" y="0"/>
                  </a:cubicBezTo>
                  <a:cubicBezTo>
                    <a:pt x="114" y="0"/>
                    <a:pt x="117" y="2"/>
                    <a:pt x="118" y="3"/>
                  </a:cubicBezTo>
                  <a:cubicBezTo>
                    <a:pt x="119" y="3"/>
                    <a:pt x="120" y="5"/>
                    <a:pt x="121" y="6"/>
                  </a:cubicBezTo>
                  <a:cubicBezTo>
                    <a:pt x="122" y="7"/>
                    <a:pt x="122" y="10"/>
                    <a:pt x="122" y="11"/>
                  </a:cubicBezTo>
                  <a:cubicBezTo>
                    <a:pt x="122" y="12"/>
                    <a:pt x="121" y="14"/>
                    <a:pt x="120" y="15"/>
                  </a:cubicBezTo>
                  <a:cubicBezTo>
                    <a:pt x="120" y="16"/>
                    <a:pt x="117" y="16"/>
                    <a:pt x="117" y="17"/>
                  </a:cubicBezTo>
                  <a:cubicBezTo>
                    <a:pt x="115" y="18"/>
                    <a:pt x="114" y="21"/>
                    <a:pt x="114" y="22"/>
                  </a:cubicBezTo>
                  <a:cubicBezTo>
                    <a:pt x="114" y="24"/>
                    <a:pt x="115" y="28"/>
                    <a:pt x="115" y="29"/>
                  </a:cubicBezTo>
                  <a:cubicBezTo>
                    <a:pt x="116" y="31"/>
                    <a:pt x="116" y="33"/>
                    <a:pt x="117" y="34"/>
                  </a:cubicBezTo>
                  <a:cubicBezTo>
                    <a:pt x="117" y="35"/>
                    <a:pt x="118" y="37"/>
                    <a:pt x="119" y="38"/>
                  </a:cubicBezTo>
                  <a:cubicBezTo>
                    <a:pt x="120" y="39"/>
                    <a:pt x="123" y="40"/>
                    <a:pt x="125" y="39"/>
                  </a:cubicBezTo>
                  <a:cubicBezTo>
                    <a:pt x="125" y="39"/>
                    <a:pt x="127" y="39"/>
                    <a:pt x="128" y="38"/>
                  </a:cubicBezTo>
                  <a:cubicBezTo>
                    <a:pt x="128" y="38"/>
                    <a:pt x="129" y="36"/>
                    <a:pt x="130" y="35"/>
                  </a:cubicBezTo>
                  <a:cubicBezTo>
                    <a:pt x="130" y="34"/>
                    <a:pt x="133" y="33"/>
                    <a:pt x="134" y="33"/>
                  </a:cubicBezTo>
                  <a:cubicBezTo>
                    <a:pt x="136" y="33"/>
                    <a:pt x="139" y="32"/>
                    <a:pt x="140" y="31"/>
                  </a:cubicBezTo>
                  <a:cubicBezTo>
                    <a:pt x="142" y="31"/>
                    <a:pt x="144" y="29"/>
                    <a:pt x="146" y="27"/>
                  </a:cubicBezTo>
                  <a:cubicBezTo>
                    <a:pt x="147" y="26"/>
                    <a:pt x="150" y="23"/>
                    <a:pt x="151" y="22"/>
                  </a:cubicBezTo>
                  <a:cubicBezTo>
                    <a:pt x="152" y="20"/>
                    <a:pt x="153" y="16"/>
                    <a:pt x="155" y="14"/>
                  </a:cubicBezTo>
                  <a:cubicBezTo>
                    <a:pt x="156" y="13"/>
                    <a:pt x="157" y="10"/>
                    <a:pt x="159" y="9"/>
                  </a:cubicBezTo>
                  <a:cubicBezTo>
                    <a:pt x="160" y="9"/>
                    <a:pt x="162" y="9"/>
                    <a:pt x="163" y="9"/>
                  </a:cubicBezTo>
                  <a:cubicBezTo>
                    <a:pt x="165" y="8"/>
                    <a:pt x="168" y="8"/>
                    <a:pt x="170" y="9"/>
                  </a:cubicBezTo>
                  <a:cubicBezTo>
                    <a:pt x="171" y="9"/>
                    <a:pt x="174" y="9"/>
                    <a:pt x="176" y="10"/>
                  </a:cubicBezTo>
                  <a:cubicBezTo>
                    <a:pt x="178" y="11"/>
                    <a:pt x="181" y="14"/>
                    <a:pt x="182" y="15"/>
                  </a:cubicBezTo>
                  <a:cubicBezTo>
                    <a:pt x="184" y="18"/>
                    <a:pt x="186" y="23"/>
                    <a:pt x="187" y="26"/>
                  </a:cubicBezTo>
                  <a:cubicBezTo>
                    <a:pt x="188" y="29"/>
                    <a:pt x="189" y="34"/>
                    <a:pt x="190" y="37"/>
                  </a:cubicBezTo>
                  <a:cubicBezTo>
                    <a:pt x="190" y="39"/>
                    <a:pt x="191" y="44"/>
                    <a:pt x="192" y="46"/>
                  </a:cubicBezTo>
                  <a:cubicBezTo>
                    <a:pt x="192" y="47"/>
                    <a:pt x="194" y="50"/>
                    <a:pt x="195" y="51"/>
                  </a:cubicBezTo>
                  <a:cubicBezTo>
                    <a:pt x="196" y="52"/>
                    <a:pt x="198" y="53"/>
                    <a:pt x="199" y="53"/>
                  </a:cubicBezTo>
                  <a:cubicBezTo>
                    <a:pt x="200" y="54"/>
                    <a:pt x="202" y="55"/>
                    <a:pt x="204" y="56"/>
                  </a:cubicBezTo>
                  <a:cubicBezTo>
                    <a:pt x="206" y="57"/>
                    <a:pt x="209" y="59"/>
                    <a:pt x="211" y="60"/>
                  </a:cubicBezTo>
                  <a:cubicBezTo>
                    <a:pt x="213" y="61"/>
                    <a:pt x="217" y="62"/>
                    <a:pt x="220" y="63"/>
                  </a:cubicBezTo>
                  <a:cubicBezTo>
                    <a:pt x="222" y="63"/>
                    <a:pt x="226" y="64"/>
                    <a:pt x="229" y="64"/>
                  </a:cubicBezTo>
                  <a:cubicBezTo>
                    <a:pt x="230" y="64"/>
                    <a:pt x="232" y="62"/>
                    <a:pt x="233" y="62"/>
                  </a:cubicBezTo>
                  <a:cubicBezTo>
                    <a:pt x="235" y="61"/>
                    <a:pt x="237" y="60"/>
                    <a:pt x="238" y="59"/>
                  </a:cubicBezTo>
                  <a:cubicBezTo>
                    <a:pt x="239" y="58"/>
                    <a:pt x="241" y="56"/>
                    <a:pt x="242" y="56"/>
                  </a:cubicBezTo>
                  <a:cubicBezTo>
                    <a:pt x="243" y="55"/>
                    <a:pt x="245" y="54"/>
                    <a:pt x="247" y="54"/>
                  </a:cubicBezTo>
                  <a:cubicBezTo>
                    <a:pt x="248" y="54"/>
                    <a:pt x="251" y="54"/>
                    <a:pt x="252" y="55"/>
                  </a:cubicBezTo>
                  <a:cubicBezTo>
                    <a:pt x="254" y="55"/>
                    <a:pt x="257" y="58"/>
                    <a:pt x="258" y="58"/>
                  </a:cubicBezTo>
                  <a:cubicBezTo>
                    <a:pt x="260" y="58"/>
                    <a:pt x="264" y="58"/>
                    <a:pt x="265" y="58"/>
                  </a:cubicBezTo>
                  <a:cubicBezTo>
                    <a:pt x="267" y="57"/>
                    <a:pt x="270" y="56"/>
                    <a:pt x="271" y="55"/>
                  </a:cubicBezTo>
                  <a:cubicBezTo>
                    <a:pt x="272" y="54"/>
                    <a:pt x="274" y="52"/>
                    <a:pt x="275" y="51"/>
                  </a:cubicBezTo>
                  <a:cubicBezTo>
                    <a:pt x="277" y="50"/>
                    <a:pt x="281" y="48"/>
                    <a:pt x="283" y="47"/>
                  </a:cubicBezTo>
                  <a:cubicBezTo>
                    <a:pt x="283" y="46"/>
                    <a:pt x="285" y="46"/>
                    <a:pt x="286" y="46"/>
                  </a:cubicBezTo>
                  <a:cubicBezTo>
                    <a:pt x="287" y="46"/>
                    <a:pt x="287" y="46"/>
                    <a:pt x="287" y="46"/>
                  </a:cubicBezTo>
                  <a:cubicBezTo>
                    <a:pt x="287" y="46"/>
                    <a:pt x="289" y="47"/>
                    <a:pt x="291" y="47"/>
                  </a:cubicBezTo>
                  <a:cubicBezTo>
                    <a:pt x="291" y="48"/>
                    <a:pt x="294" y="50"/>
                    <a:pt x="294" y="51"/>
                  </a:cubicBezTo>
                  <a:cubicBezTo>
                    <a:pt x="295" y="52"/>
                    <a:pt x="295" y="55"/>
                    <a:pt x="294" y="56"/>
                  </a:cubicBezTo>
                  <a:cubicBezTo>
                    <a:pt x="294" y="57"/>
                    <a:pt x="293" y="58"/>
                    <a:pt x="293" y="60"/>
                  </a:cubicBezTo>
                  <a:cubicBezTo>
                    <a:pt x="293" y="60"/>
                    <a:pt x="293" y="62"/>
                    <a:pt x="294" y="63"/>
                  </a:cubicBezTo>
                  <a:cubicBezTo>
                    <a:pt x="295" y="64"/>
                    <a:pt x="297" y="64"/>
                    <a:pt x="298" y="64"/>
                  </a:cubicBezTo>
                  <a:cubicBezTo>
                    <a:pt x="299" y="65"/>
                    <a:pt x="301" y="67"/>
                    <a:pt x="301" y="68"/>
                  </a:cubicBezTo>
                  <a:cubicBezTo>
                    <a:pt x="301" y="69"/>
                    <a:pt x="299" y="71"/>
                    <a:pt x="298" y="72"/>
                  </a:cubicBezTo>
                  <a:cubicBezTo>
                    <a:pt x="298" y="73"/>
                    <a:pt x="297" y="76"/>
                    <a:pt x="296" y="77"/>
                  </a:cubicBezTo>
                  <a:cubicBezTo>
                    <a:pt x="295" y="79"/>
                    <a:pt x="293" y="81"/>
                    <a:pt x="292" y="82"/>
                  </a:cubicBezTo>
                  <a:cubicBezTo>
                    <a:pt x="291" y="83"/>
                    <a:pt x="288" y="84"/>
                    <a:pt x="287" y="85"/>
                  </a:cubicBezTo>
                  <a:cubicBezTo>
                    <a:pt x="285" y="86"/>
                    <a:pt x="282" y="86"/>
                    <a:pt x="281" y="86"/>
                  </a:cubicBezTo>
                  <a:cubicBezTo>
                    <a:pt x="280" y="86"/>
                    <a:pt x="277" y="86"/>
                    <a:pt x="276" y="87"/>
                  </a:cubicBezTo>
                  <a:cubicBezTo>
                    <a:pt x="275" y="87"/>
                    <a:pt x="274" y="89"/>
                    <a:pt x="274" y="89"/>
                  </a:cubicBezTo>
                  <a:cubicBezTo>
                    <a:pt x="273" y="91"/>
                    <a:pt x="273" y="93"/>
                    <a:pt x="274" y="95"/>
                  </a:cubicBezTo>
                  <a:cubicBezTo>
                    <a:pt x="274" y="96"/>
                    <a:pt x="274" y="98"/>
                    <a:pt x="275" y="99"/>
                  </a:cubicBezTo>
                  <a:cubicBezTo>
                    <a:pt x="276" y="100"/>
                    <a:pt x="278" y="101"/>
                    <a:pt x="279" y="102"/>
                  </a:cubicBezTo>
                  <a:cubicBezTo>
                    <a:pt x="280" y="103"/>
                    <a:pt x="280" y="107"/>
                    <a:pt x="280" y="108"/>
                  </a:cubicBezTo>
                  <a:cubicBezTo>
                    <a:pt x="280" y="109"/>
                    <a:pt x="279" y="111"/>
                    <a:pt x="279" y="111"/>
                  </a:cubicBezTo>
                  <a:cubicBezTo>
                    <a:pt x="279" y="112"/>
                    <a:pt x="280" y="114"/>
                    <a:pt x="280" y="115"/>
                  </a:cubicBezTo>
                  <a:cubicBezTo>
                    <a:pt x="281" y="115"/>
                    <a:pt x="281" y="115"/>
                    <a:pt x="281" y="115"/>
                  </a:cubicBezTo>
                  <a:cubicBezTo>
                    <a:pt x="280" y="116"/>
                    <a:pt x="279" y="117"/>
                    <a:pt x="278" y="118"/>
                  </a:cubicBezTo>
                  <a:cubicBezTo>
                    <a:pt x="278" y="119"/>
                    <a:pt x="276" y="121"/>
                    <a:pt x="275" y="122"/>
                  </a:cubicBezTo>
                  <a:cubicBezTo>
                    <a:pt x="274" y="123"/>
                    <a:pt x="273" y="124"/>
                    <a:pt x="272" y="125"/>
                  </a:cubicBezTo>
                  <a:cubicBezTo>
                    <a:pt x="271" y="125"/>
                    <a:pt x="269" y="127"/>
                    <a:pt x="268" y="127"/>
                  </a:cubicBezTo>
                  <a:cubicBezTo>
                    <a:pt x="268" y="127"/>
                    <a:pt x="266" y="129"/>
                    <a:pt x="266" y="129"/>
                  </a:cubicBezTo>
                  <a:cubicBezTo>
                    <a:pt x="265" y="130"/>
                    <a:pt x="264" y="131"/>
                    <a:pt x="264" y="132"/>
                  </a:cubicBezTo>
                  <a:cubicBezTo>
                    <a:pt x="264" y="133"/>
                    <a:pt x="264" y="135"/>
                    <a:pt x="264" y="137"/>
                  </a:cubicBezTo>
                  <a:cubicBezTo>
                    <a:pt x="264" y="137"/>
                    <a:pt x="264" y="138"/>
                    <a:pt x="264" y="138"/>
                  </a:cubicBezTo>
                  <a:cubicBezTo>
                    <a:pt x="265" y="140"/>
                    <a:pt x="266" y="142"/>
                    <a:pt x="267" y="143"/>
                  </a:cubicBezTo>
                  <a:cubicBezTo>
                    <a:pt x="267" y="144"/>
                    <a:pt x="268" y="146"/>
                    <a:pt x="268" y="148"/>
                  </a:cubicBezTo>
                  <a:cubicBezTo>
                    <a:pt x="268" y="148"/>
                    <a:pt x="266" y="151"/>
                    <a:pt x="266" y="152"/>
                  </a:cubicBezTo>
                  <a:cubicBezTo>
                    <a:pt x="266" y="152"/>
                    <a:pt x="264" y="154"/>
                    <a:pt x="264" y="155"/>
                  </a:cubicBezTo>
                  <a:cubicBezTo>
                    <a:pt x="264" y="156"/>
                    <a:pt x="263" y="158"/>
                    <a:pt x="263" y="158"/>
                  </a:cubicBezTo>
                  <a:cubicBezTo>
                    <a:pt x="263" y="159"/>
                    <a:pt x="264" y="160"/>
                    <a:pt x="264" y="160"/>
                  </a:cubicBezTo>
                  <a:cubicBezTo>
                    <a:pt x="265" y="161"/>
                    <a:pt x="266" y="162"/>
                    <a:pt x="266" y="163"/>
                  </a:cubicBezTo>
                  <a:cubicBezTo>
                    <a:pt x="267" y="164"/>
                    <a:pt x="267" y="167"/>
                    <a:pt x="266" y="168"/>
                  </a:cubicBezTo>
                  <a:cubicBezTo>
                    <a:pt x="266" y="169"/>
                    <a:pt x="266" y="171"/>
                    <a:pt x="265" y="172"/>
                  </a:cubicBezTo>
                  <a:cubicBezTo>
                    <a:pt x="265" y="173"/>
                    <a:pt x="264" y="175"/>
                    <a:pt x="263" y="176"/>
                  </a:cubicBezTo>
                  <a:cubicBezTo>
                    <a:pt x="263" y="176"/>
                    <a:pt x="261" y="178"/>
                    <a:pt x="260" y="178"/>
                  </a:cubicBezTo>
                  <a:cubicBezTo>
                    <a:pt x="259" y="178"/>
                    <a:pt x="257" y="179"/>
                    <a:pt x="256" y="179"/>
                  </a:cubicBezTo>
                  <a:cubicBezTo>
                    <a:pt x="255" y="180"/>
                    <a:pt x="252" y="180"/>
                    <a:pt x="251" y="180"/>
                  </a:cubicBezTo>
                  <a:cubicBezTo>
                    <a:pt x="250" y="179"/>
                    <a:pt x="248" y="178"/>
                    <a:pt x="247" y="178"/>
                  </a:cubicBezTo>
                  <a:cubicBezTo>
                    <a:pt x="245" y="178"/>
                    <a:pt x="243" y="177"/>
                    <a:pt x="243" y="177"/>
                  </a:cubicBezTo>
                  <a:cubicBezTo>
                    <a:pt x="241" y="177"/>
                    <a:pt x="239" y="178"/>
                    <a:pt x="237" y="178"/>
                  </a:cubicBezTo>
                  <a:cubicBezTo>
                    <a:pt x="237" y="178"/>
                    <a:pt x="235" y="179"/>
                    <a:pt x="234" y="180"/>
                  </a:cubicBezTo>
                  <a:cubicBezTo>
                    <a:pt x="233" y="180"/>
                    <a:pt x="231" y="181"/>
                    <a:pt x="230" y="182"/>
                  </a:cubicBezTo>
                  <a:cubicBezTo>
                    <a:pt x="229" y="183"/>
                    <a:pt x="227" y="185"/>
                    <a:pt x="227" y="186"/>
                  </a:cubicBezTo>
                  <a:cubicBezTo>
                    <a:pt x="225" y="187"/>
                    <a:pt x="223" y="188"/>
                    <a:pt x="222" y="189"/>
                  </a:cubicBezTo>
                  <a:cubicBezTo>
                    <a:pt x="221" y="189"/>
                    <a:pt x="219" y="189"/>
                    <a:pt x="219" y="189"/>
                  </a:cubicBezTo>
                  <a:cubicBezTo>
                    <a:pt x="218" y="190"/>
                    <a:pt x="216" y="191"/>
                    <a:pt x="216" y="191"/>
                  </a:cubicBezTo>
                  <a:cubicBezTo>
                    <a:pt x="216" y="192"/>
                    <a:pt x="215" y="193"/>
                    <a:pt x="216" y="194"/>
                  </a:cubicBezTo>
                  <a:cubicBezTo>
                    <a:pt x="216" y="195"/>
                    <a:pt x="217" y="195"/>
                    <a:pt x="217" y="195"/>
                  </a:cubicBezTo>
                  <a:cubicBezTo>
                    <a:pt x="218" y="195"/>
                    <a:pt x="220" y="195"/>
                    <a:pt x="221" y="195"/>
                  </a:cubicBezTo>
                  <a:cubicBezTo>
                    <a:pt x="222" y="195"/>
                    <a:pt x="224" y="195"/>
                    <a:pt x="225" y="195"/>
                  </a:cubicBezTo>
                  <a:cubicBezTo>
                    <a:pt x="226" y="195"/>
                    <a:pt x="228" y="195"/>
                    <a:pt x="229" y="195"/>
                  </a:cubicBezTo>
                  <a:cubicBezTo>
                    <a:pt x="230" y="196"/>
                    <a:pt x="232" y="197"/>
                    <a:pt x="233" y="197"/>
                  </a:cubicBezTo>
                  <a:cubicBezTo>
                    <a:pt x="233" y="198"/>
                    <a:pt x="235" y="199"/>
                    <a:pt x="235" y="199"/>
                  </a:cubicBezTo>
                  <a:cubicBezTo>
                    <a:pt x="236" y="200"/>
                    <a:pt x="237" y="201"/>
                    <a:pt x="238" y="201"/>
                  </a:cubicBezTo>
                  <a:cubicBezTo>
                    <a:pt x="239" y="202"/>
                    <a:pt x="240" y="204"/>
                    <a:pt x="240" y="205"/>
                  </a:cubicBezTo>
                  <a:cubicBezTo>
                    <a:pt x="241" y="206"/>
                    <a:pt x="241" y="209"/>
                    <a:pt x="242" y="209"/>
                  </a:cubicBezTo>
                  <a:cubicBezTo>
                    <a:pt x="243" y="210"/>
                    <a:pt x="244" y="212"/>
                    <a:pt x="245" y="212"/>
                  </a:cubicBezTo>
                  <a:cubicBezTo>
                    <a:pt x="245" y="213"/>
                    <a:pt x="247" y="216"/>
                    <a:pt x="247" y="217"/>
                  </a:cubicBezTo>
                  <a:cubicBezTo>
                    <a:pt x="248" y="218"/>
                    <a:pt x="248" y="220"/>
                    <a:pt x="248" y="221"/>
                  </a:cubicBezTo>
                  <a:cubicBezTo>
                    <a:pt x="248" y="222"/>
                    <a:pt x="248" y="225"/>
                    <a:pt x="247" y="226"/>
                  </a:cubicBezTo>
                  <a:cubicBezTo>
                    <a:pt x="247" y="227"/>
                    <a:pt x="247" y="228"/>
                    <a:pt x="247" y="229"/>
                  </a:cubicBezTo>
                  <a:cubicBezTo>
                    <a:pt x="247" y="229"/>
                    <a:pt x="247" y="231"/>
                    <a:pt x="247" y="232"/>
                  </a:cubicBezTo>
                  <a:cubicBezTo>
                    <a:pt x="247" y="233"/>
                    <a:pt x="248" y="233"/>
                    <a:pt x="248" y="234"/>
                  </a:cubicBezTo>
                  <a:cubicBezTo>
                    <a:pt x="248" y="235"/>
                    <a:pt x="248" y="237"/>
                    <a:pt x="247" y="238"/>
                  </a:cubicBezTo>
                  <a:cubicBezTo>
                    <a:pt x="247" y="239"/>
                    <a:pt x="246" y="241"/>
                    <a:pt x="245" y="241"/>
                  </a:cubicBezTo>
                  <a:cubicBezTo>
                    <a:pt x="244" y="242"/>
                    <a:pt x="243" y="242"/>
                    <a:pt x="242" y="242"/>
                  </a:cubicBezTo>
                  <a:cubicBezTo>
                    <a:pt x="241" y="242"/>
                    <a:pt x="239" y="242"/>
                    <a:pt x="238" y="242"/>
                  </a:cubicBezTo>
                  <a:cubicBezTo>
                    <a:pt x="237" y="242"/>
                    <a:pt x="236" y="241"/>
                    <a:pt x="235" y="241"/>
                  </a:cubicBezTo>
                  <a:cubicBezTo>
                    <a:pt x="234" y="241"/>
                    <a:pt x="233" y="242"/>
                    <a:pt x="233" y="242"/>
                  </a:cubicBezTo>
                  <a:cubicBezTo>
                    <a:pt x="231" y="242"/>
                    <a:pt x="229" y="243"/>
                    <a:pt x="228" y="243"/>
                  </a:cubicBezTo>
                  <a:cubicBezTo>
                    <a:pt x="227" y="243"/>
                    <a:pt x="226" y="242"/>
                    <a:pt x="226" y="242"/>
                  </a:cubicBezTo>
                  <a:cubicBezTo>
                    <a:pt x="225" y="242"/>
                    <a:pt x="223" y="243"/>
                    <a:pt x="223" y="244"/>
                  </a:cubicBezTo>
                  <a:cubicBezTo>
                    <a:pt x="221" y="244"/>
                    <a:pt x="220" y="246"/>
                    <a:pt x="219" y="247"/>
                  </a:cubicBezTo>
                  <a:cubicBezTo>
                    <a:pt x="218" y="248"/>
                    <a:pt x="217" y="250"/>
                    <a:pt x="216" y="252"/>
                  </a:cubicBezTo>
                  <a:cubicBezTo>
                    <a:pt x="216" y="252"/>
                    <a:pt x="214" y="253"/>
                    <a:pt x="214" y="253"/>
                  </a:cubicBezTo>
                  <a:cubicBezTo>
                    <a:pt x="213" y="254"/>
                    <a:pt x="211" y="253"/>
                    <a:pt x="210" y="253"/>
                  </a:cubicBezTo>
                  <a:cubicBezTo>
                    <a:pt x="210" y="252"/>
                    <a:pt x="209" y="251"/>
                    <a:pt x="209" y="250"/>
                  </a:cubicBezTo>
                  <a:cubicBezTo>
                    <a:pt x="208" y="250"/>
                    <a:pt x="206" y="249"/>
                    <a:pt x="206" y="249"/>
                  </a:cubicBezTo>
                  <a:cubicBezTo>
                    <a:pt x="204" y="248"/>
                    <a:pt x="202" y="249"/>
                    <a:pt x="201" y="249"/>
                  </a:cubicBezTo>
                  <a:cubicBezTo>
                    <a:pt x="201" y="249"/>
                    <a:pt x="200" y="250"/>
                    <a:pt x="199" y="251"/>
                  </a:cubicBezTo>
                  <a:cubicBezTo>
                    <a:pt x="198" y="252"/>
                    <a:pt x="198" y="254"/>
                    <a:pt x="198" y="255"/>
                  </a:cubicBezTo>
                  <a:cubicBezTo>
                    <a:pt x="198" y="256"/>
                    <a:pt x="196" y="258"/>
                    <a:pt x="196" y="258"/>
                  </a:cubicBezTo>
                  <a:cubicBezTo>
                    <a:pt x="196" y="259"/>
                    <a:pt x="194" y="260"/>
                    <a:pt x="194" y="261"/>
                  </a:cubicBezTo>
                  <a:cubicBezTo>
                    <a:pt x="194" y="262"/>
                    <a:pt x="196" y="264"/>
                    <a:pt x="196" y="264"/>
                  </a:cubicBezTo>
                  <a:cubicBezTo>
                    <a:pt x="196" y="265"/>
                    <a:pt x="198" y="267"/>
                    <a:pt x="198" y="268"/>
                  </a:cubicBezTo>
                  <a:cubicBezTo>
                    <a:pt x="198" y="269"/>
                    <a:pt x="196" y="272"/>
                    <a:pt x="196" y="273"/>
                  </a:cubicBezTo>
                  <a:cubicBezTo>
                    <a:pt x="195" y="274"/>
                    <a:pt x="194" y="274"/>
                    <a:pt x="194" y="275"/>
                  </a:cubicBezTo>
                  <a:cubicBezTo>
                    <a:pt x="193" y="276"/>
                    <a:pt x="192" y="277"/>
                    <a:pt x="192" y="278"/>
                  </a:cubicBezTo>
                  <a:cubicBezTo>
                    <a:pt x="192" y="279"/>
                    <a:pt x="192" y="281"/>
                    <a:pt x="192" y="282"/>
                  </a:cubicBezTo>
                  <a:cubicBezTo>
                    <a:pt x="192" y="283"/>
                    <a:pt x="194" y="285"/>
                    <a:pt x="194" y="286"/>
                  </a:cubicBezTo>
                  <a:cubicBezTo>
                    <a:pt x="194" y="287"/>
                    <a:pt x="196" y="289"/>
                    <a:pt x="196" y="290"/>
                  </a:cubicBezTo>
                  <a:cubicBezTo>
                    <a:pt x="197" y="292"/>
                    <a:pt x="200" y="296"/>
                    <a:pt x="200" y="299"/>
                  </a:cubicBezTo>
                  <a:cubicBezTo>
                    <a:pt x="201" y="301"/>
                    <a:pt x="201" y="305"/>
                    <a:pt x="201" y="307"/>
                  </a:cubicBezTo>
                  <a:cubicBezTo>
                    <a:pt x="201" y="307"/>
                    <a:pt x="201" y="307"/>
                    <a:pt x="201" y="307"/>
                  </a:cubicBezTo>
                  <a:cubicBezTo>
                    <a:pt x="198" y="307"/>
                    <a:pt x="194" y="307"/>
                    <a:pt x="191" y="307"/>
                  </a:cubicBezTo>
                  <a:cubicBezTo>
                    <a:pt x="188" y="308"/>
                    <a:pt x="181" y="308"/>
                    <a:pt x="177" y="309"/>
                  </a:cubicBezTo>
                  <a:cubicBezTo>
                    <a:pt x="176" y="309"/>
                    <a:pt x="174" y="310"/>
                    <a:pt x="173" y="311"/>
                  </a:cubicBezTo>
                  <a:cubicBezTo>
                    <a:pt x="172" y="311"/>
                    <a:pt x="171" y="314"/>
                    <a:pt x="169" y="315"/>
                  </a:cubicBezTo>
                  <a:cubicBezTo>
                    <a:pt x="168" y="316"/>
                    <a:pt x="165" y="318"/>
                    <a:pt x="163" y="319"/>
                  </a:cubicBezTo>
                  <a:cubicBezTo>
                    <a:pt x="162" y="319"/>
                    <a:pt x="160" y="321"/>
                    <a:pt x="160" y="322"/>
                  </a:cubicBezTo>
                  <a:cubicBezTo>
                    <a:pt x="159" y="323"/>
                    <a:pt x="161" y="324"/>
                    <a:pt x="162" y="325"/>
                  </a:cubicBezTo>
                  <a:cubicBezTo>
                    <a:pt x="162" y="326"/>
                    <a:pt x="163" y="327"/>
                    <a:pt x="163" y="328"/>
                  </a:cubicBezTo>
                  <a:cubicBezTo>
                    <a:pt x="163" y="329"/>
                    <a:pt x="161" y="329"/>
                    <a:pt x="160" y="330"/>
                  </a:cubicBezTo>
                  <a:cubicBezTo>
                    <a:pt x="159" y="330"/>
                    <a:pt x="157" y="331"/>
                    <a:pt x="156" y="332"/>
                  </a:cubicBezTo>
                  <a:cubicBezTo>
                    <a:pt x="155" y="333"/>
                    <a:pt x="155" y="335"/>
                    <a:pt x="154" y="336"/>
                  </a:cubicBezTo>
                  <a:cubicBezTo>
                    <a:pt x="154" y="337"/>
                    <a:pt x="153" y="339"/>
                    <a:pt x="152" y="340"/>
                  </a:cubicBezTo>
                  <a:cubicBezTo>
                    <a:pt x="152" y="340"/>
                    <a:pt x="150" y="341"/>
                    <a:pt x="149" y="341"/>
                  </a:cubicBezTo>
                  <a:cubicBezTo>
                    <a:pt x="148" y="341"/>
                    <a:pt x="147" y="340"/>
                    <a:pt x="146" y="340"/>
                  </a:cubicBezTo>
                  <a:cubicBezTo>
                    <a:pt x="145" y="340"/>
                    <a:pt x="143" y="342"/>
                    <a:pt x="142" y="342"/>
                  </a:cubicBezTo>
                  <a:cubicBezTo>
                    <a:pt x="142" y="344"/>
                    <a:pt x="142" y="347"/>
                    <a:pt x="141" y="348"/>
                  </a:cubicBezTo>
                  <a:cubicBezTo>
                    <a:pt x="140" y="349"/>
                    <a:pt x="139" y="352"/>
                    <a:pt x="138" y="352"/>
                  </a:cubicBezTo>
                  <a:cubicBezTo>
                    <a:pt x="136" y="353"/>
                    <a:pt x="132" y="353"/>
                    <a:pt x="130" y="353"/>
                  </a:cubicBezTo>
                  <a:cubicBezTo>
                    <a:pt x="129" y="353"/>
                    <a:pt x="126" y="352"/>
                    <a:pt x="124" y="352"/>
                  </a:cubicBezTo>
                  <a:cubicBezTo>
                    <a:pt x="122" y="352"/>
                    <a:pt x="119" y="352"/>
                    <a:pt x="118" y="353"/>
                  </a:cubicBezTo>
                  <a:cubicBezTo>
                    <a:pt x="117" y="354"/>
                    <a:pt x="114" y="355"/>
                    <a:pt x="113" y="356"/>
                  </a:cubicBezTo>
                  <a:cubicBezTo>
                    <a:pt x="113" y="357"/>
                    <a:pt x="115" y="359"/>
                    <a:pt x="115" y="360"/>
                  </a:cubicBezTo>
                  <a:cubicBezTo>
                    <a:pt x="115" y="362"/>
                    <a:pt x="115" y="366"/>
                    <a:pt x="114" y="367"/>
                  </a:cubicBezTo>
                  <a:cubicBezTo>
                    <a:pt x="113" y="368"/>
                    <a:pt x="111" y="368"/>
                    <a:pt x="109" y="369"/>
                  </a:cubicBezTo>
                  <a:cubicBezTo>
                    <a:pt x="108" y="369"/>
                    <a:pt x="104" y="369"/>
                    <a:pt x="103" y="369"/>
                  </a:cubicBezTo>
                  <a:cubicBezTo>
                    <a:pt x="99" y="369"/>
                    <a:pt x="93" y="368"/>
                    <a:pt x="90" y="369"/>
                  </a:cubicBezTo>
                  <a:cubicBezTo>
                    <a:pt x="89" y="370"/>
                    <a:pt x="86" y="372"/>
                    <a:pt x="85" y="371"/>
                  </a:cubicBezTo>
                  <a:cubicBezTo>
                    <a:pt x="83" y="371"/>
                    <a:pt x="81" y="369"/>
                    <a:pt x="80" y="368"/>
                  </a:cubicBezTo>
                  <a:cubicBezTo>
                    <a:pt x="79" y="366"/>
                    <a:pt x="78" y="363"/>
                    <a:pt x="78" y="362"/>
                  </a:cubicBezTo>
                  <a:cubicBezTo>
                    <a:pt x="78" y="360"/>
                    <a:pt x="78" y="358"/>
                    <a:pt x="77" y="357"/>
                  </a:cubicBezTo>
                  <a:cubicBezTo>
                    <a:pt x="76" y="356"/>
                    <a:pt x="74" y="355"/>
                    <a:pt x="73" y="355"/>
                  </a:cubicBezTo>
                  <a:cubicBezTo>
                    <a:pt x="71" y="355"/>
                    <a:pt x="69" y="356"/>
                    <a:pt x="68" y="357"/>
                  </a:cubicBezTo>
                  <a:cubicBezTo>
                    <a:pt x="67" y="358"/>
                    <a:pt x="65" y="360"/>
                    <a:pt x="65" y="362"/>
                  </a:cubicBezTo>
                  <a:cubicBezTo>
                    <a:pt x="65" y="363"/>
                    <a:pt x="66" y="366"/>
                    <a:pt x="66" y="368"/>
                  </a:cubicBezTo>
                  <a:cubicBezTo>
                    <a:pt x="66" y="370"/>
                    <a:pt x="65" y="373"/>
                    <a:pt x="64" y="374"/>
                  </a:cubicBezTo>
                  <a:cubicBezTo>
                    <a:pt x="63" y="376"/>
                    <a:pt x="60" y="376"/>
                    <a:pt x="59" y="376"/>
                  </a:cubicBezTo>
                  <a:cubicBezTo>
                    <a:pt x="58" y="376"/>
                    <a:pt x="56" y="374"/>
                    <a:pt x="56" y="374"/>
                  </a:cubicBezTo>
                  <a:cubicBezTo>
                    <a:pt x="54" y="374"/>
                    <a:pt x="51" y="373"/>
                    <a:pt x="50" y="373"/>
                  </a:cubicBezTo>
                  <a:cubicBezTo>
                    <a:pt x="49" y="373"/>
                    <a:pt x="47" y="375"/>
                    <a:pt x="46" y="376"/>
                  </a:cubicBezTo>
                  <a:cubicBezTo>
                    <a:pt x="46" y="377"/>
                    <a:pt x="47" y="378"/>
                    <a:pt x="47" y="379"/>
                  </a:cubicBezTo>
                  <a:cubicBezTo>
                    <a:pt x="48" y="380"/>
                    <a:pt x="48" y="383"/>
                    <a:pt x="47" y="384"/>
                  </a:cubicBezTo>
                  <a:cubicBezTo>
                    <a:pt x="47" y="385"/>
                    <a:pt x="46" y="387"/>
                    <a:pt x="45" y="387"/>
                  </a:cubicBezTo>
                  <a:cubicBezTo>
                    <a:pt x="44" y="387"/>
                    <a:pt x="43" y="385"/>
                    <a:pt x="42" y="385"/>
                  </a:cubicBezTo>
                  <a:cubicBezTo>
                    <a:pt x="41" y="385"/>
                    <a:pt x="37" y="384"/>
                    <a:pt x="36" y="384"/>
                  </a:cubicBezTo>
                  <a:cubicBezTo>
                    <a:pt x="34" y="384"/>
                    <a:pt x="29" y="384"/>
                    <a:pt x="27" y="385"/>
                  </a:cubicBezTo>
                  <a:cubicBezTo>
                    <a:pt x="25" y="385"/>
                    <a:pt x="22" y="387"/>
                    <a:pt x="20" y="388"/>
                  </a:cubicBezTo>
                  <a:cubicBezTo>
                    <a:pt x="19" y="389"/>
                    <a:pt x="16" y="390"/>
                    <a:pt x="14" y="391"/>
                  </a:cubicBezTo>
                  <a:cubicBezTo>
                    <a:pt x="13" y="391"/>
                    <a:pt x="9" y="391"/>
                    <a:pt x="8" y="392"/>
                  </a:cubicBezTo>
                  <a:cubicBezTo>
                    <a:pt x="8" y="392"/>
                    <a:pt x="8" y="393"/>
                    <a:pt x="7" y="393"/>
                  </a:cubicBezTo>
                  <a:cubicBezTo>
                    <a:pt x="7" y="392"/>
                    <a:pt x="6" y="391"/>
                    <a:pt x="6" y="390"/>
                  </a:cubicBezTo>
                  <a:cubicBezTo>
                    <a:pt x="5" y="389"/>
                    <a:pt x="3" y="387"/>
                    <a:pt x="2" y="385"/>
                  </a:cubicBezTo>
                  <a:cubicBezTo>
                    <a:pt x="2" y="385"/>
                    <a:pt x="0" y="383"/>
                    <a:pt x="0" y="382"/>
                  </a:cubicBezTo>
                  <a:cubicBezTo>
                    <a:pt x="0" y="381"/>
                    <a:pt x="0" y="380"/>
                    <a:pt x="1" y="380"/>
                  </a:cubicBezTo>
                  <a:cubicBezTo>
                    <a:pt x="1" y="379"/>
                    <a:pt x="3" y="378"/>
                    <a:pt x="4" y="378"/>
                  </a:cubicBezTo>
                  <a:cubicBezTo>
                    <a:pt x="4" y="378"/>
                    <a:pt x="6" y="377"/>
                    <a:pt x="6" y="376"/>
                  </a:cubicBezTo>
                  <a:cubicBezTo>
                    <a:pt x="6" y="376"/>
                    <a:pt x="6" y="374"/>
                    <a:pt x="6" y="373"/>
                  </a:cubicBezTo>
                  <a:cubicBezTo>
                    <a:pt x="6" y="372"/>
                    <a:pt x="6" y="371"/>
                    <a:pt x="6" y="370"/>
                  </a:cubicBezTo>
                  <a:cubicBezTo>
                    <a:pt x="6" y="369"/>
                    <a:pt x="7" y="367"/>
                    <a:pt x="7" y="366"/>
                  </a:cubicBezTo>
                  <a:cubicBezTo>
                    <a:pt x="8" y="365"/>
                    <a:pt x="8" y="362"/>
                    <a:pt x="9" y="361"/>
                  </a:cubicBezTo>
                  <a:cubicBezTo>
                    <a:pt x="9" y="360"/>
                    <a:pt x="10" y="357"/>
                    <a:pt x="11" y="356"/>
                  </a:cubicBezTo>
                  <a:cubicBezTo>
                    <a:pt x="11" y="355"/>
                    <a:pt x="13" y="353"/>
                    <a:pt x="13" y="352"/>
                  </a:cubicBezTo>
                  <a:cubicBezTo>
                    <a:pt x="13" y="352"/>
                    <a:pt x="13" y="350"/>
                    <a:pt x="13" y="348"/>
                  </a:cubicBezTo>
                  <a:cubicBezTo>
                    <a:pt x="13" y="348"/>
                    <a:pt x="12" y="346"/>
                    <a:pt x="11" y="345"/>
                  </a:cubicBezTo>
                  <a:cubicBezTo>
                    <a:pt x="11" y="343"/>
                    <a:pt x="11" y="340"/>
                    <a:pt x="10" y="339"/>
                  </a:cubicBezTo>
                  <a:cubicBezTo>
                    <a:pt x="10" y="337"/>
                    <a:pt x="8" y="334"/>
                    <a:pt x="8" y="333"/>
                  </a:cubicBezTo>
                  <a:cubicBezTo>
                    <a:pt x="7" y="331"/>
                    <a:pt x="4" y="329"/>
                    <a:pt x="4" y="327"/>
                  </a:cubicBezTo>
                  <a:cubicBezTo>
                    <a:pt x="4" y="327"/>
                    <a:pt x="4" y="326"/>
                    <a:pt x="4" y="32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4"/>
            <p:cNvSpPr>
              <a:spLocks/>
            </p:cNvSpPr>
            <p:nvPr/>
          </p:nvSpPr>
          <p:spPr bwMode="auto">
            <a:xfrm>
              <a:off x="1748" y="2375"/>
              <a:ext cx="712" cy="932"/>
            </a:xfrm>
            <a:custGeom>
              <a:avLst/>
              <a:gdLst>
                <a:gd name="T0" fmla="*/ 12 w 301"/>
                <a:gd name="T1" fmla="*/ 314 h 393"/>
                <a:gd name="T2" fmla="*/ 23 w 301"/>
                <a:gd name="T3" fmla="*/ 297 h 393"/>
                <a:gd name="T4" fmla="*/ 7 w 301"/>
                <a:gd name="T5" fmla="*/ 301 h 393"/>
                <a:gd name="T6" fmla="*/ 16 w 301"/>
                <a:gd name="T7" fmla="*/ 285 h 393"/>
                <a:gd name="T8" fmla="*/ 27 w 301"/>
                <a:gd name="T9" fmla="*/ 260 h 393"/>
                <a:gd name="T10" fmla="*/ 26 w 301"/>
                <a:gd name="T11" fmla="*/ 224 h 393"/>
                <a:gd name="T12" fmla="*/ 24 w 301"/>
                <a:gd name="T13" fmla="*/ 181 h 393"/>
                <a:gd name="T14" fmla="*/ 31 w 301"/>
                <a:gd name="T15" fmla="*/ 157 h 393"/>
                <a:gd name="T16" fmla="*/ 51 w 301"/>
                <a:gd name="T17" fmla="*/ 131 h 393"/>
                <a:gd name="T18" fmla="*/ 33 w 301"/>
                <a:gd name="T19" fmla="*/ 95 h 393"/>
                <a:gd name="T20" fmla="*/ 41 w 301"/>
                <a:gd name="T21" fmla="*/ 72 h 393"/>
                <a:gd name="T22" fmla="*/ 42 w 301"/>
                <a:gd name="T23" fmla="*/ 40 h 393"/>
                <a:gd name="T24" fmla="*/ 56 w 301"/>
                <a:gd name="T25" fmla="*/ 34 h 393"/>
                <a:gd name="T26" fmla="*/ 78 w 301"/>
                <a:gd name="T27" fmla="*/ 19 h 393"/>
                <a:gd name="T28" fmla="*/ 103 w 301"/>
                <a:gd name="T29" fmla="*/ 1 h 393"/>
                <a:gd name="T30" fmla="*/ 122 w 301"/>
                <a:gd name="T31" fmla="*/ 11 h 393"/>
                <a:gd name="T32" fmla="*/ 117 w 301"/>
                <a:gd name="T33" fmla="*/ 34 h 393"/>
                <a:gd name="T34" fmla="*/ 134 w 301"/>
                <a:gd name="T35" fmla="*/ 33 h 393"/>
                <a:gd name="T36" fmla="*/ 159 w 301"/>
                <a:gd name="T37" fmla="*/ 9 h 393"/>
                <a:gd name="T38" fmla="*/ 187 w 301"/>
                <a:gd name="T39" fmla="*/ 26 h 393"/>
                <a:gd name="T40" fmla="*/ 204 w 301"/>
                <a:gd name="T41" fmla="*/ 56 h 393"/>
                <a:gd name="T42" fmla="*/ 238 w 301"/>
                <a:gd name="T43" fmla="*/ 59 h 393"/>
                <a:gd name="T44" fmla="*/ 265 w 301"/>
                <a:gd name="T45" fmla="*/ 58 h 393"/>
                <a:gd name="T46" fmla="*/ 287 w 301"/>
                <a:gd name="T47" fmla="*/ 46 h 393"/>
                <a:gd name="T48" fmla="*/ 294 w 301"/>
                <a:gd name="T49" fmla="*/ 63 h 393"/>
                <a:gd name="T50" fmla="*/ 292 w 301"/>
                <a:gd name="T51" fmla="*/ 82 h 393"/>
                <a:gd name="T52" fmla="*/ 274 w 301"/>
                <a:gd name="T53" fmla="*/ 95 h 393"/>
                <a:gd name="T54" fmla="*/ 280 w 301"/>
                <a:gd name="T55" fmla="*/ 115 h 393"/>
                <a:gd name="T56" fmla="*/ 268 w 301"/>
                <a:gd name="T57" fmla="*/ 127 h 393"/>
                <a:gd name="T58" fmla="*/ 267 w 301"/>
                <a:gd name="T59" fmla="*/ 143 h 393"/>
                <a:gd name="T60" fmla="*/ 264 w 301"/>
                <a:gd name="T61" fmla="*/ 160 h 393"/>
                <a:gd name="T62" fmla="*/ 260 w 301"/>
                <a:gd name="T63" fmla="*/ 178 h 393"/>
                <a:gd name="T64" fmla="*/ 237 w 301"/>
                <a:gd name="T65" fmla="*/ 178 h 393"/>
                <a:gd name="T66" fmla="*/ 219 w 301"/>
                <a:gd name="T67" fmla="*/ 189 h 393"/>
                <a:gd name="T68" fmla="*/ 225 w 301"/>
                <a:gd name="T69" fmla="*/ 195 h 393"/>
                <a:gd name="T70" fmla="*/ 240 w 301"/>
                <a:gd name="T71" fmla="*/ 205 h 393"/>
                <a:gd name="T72" fmla="*/ 247 w 301"/>
                <a:gd name="T73" fmla="*/ 226 h 393"/>
                <a:gd name="T74" fmla="*/ 245 w 301"/>
                <a:gd name="T75" fmla="*/ 241 h 393"/>
                <a:gd name="T76" fmla="*/ 228 w 301"/>
                <a:gd name="T77" fmla="*/ 243 h 393"/>
                <a:gd name="T78" fmla="*/ 214 w 301"/>
                <a:gd name="T79" fmla="*/ 253 h 393"/>
                <a:gd name="T80" fmla="*/ 199 w 301"/>
                <a:gd name="T81" fmla="*/ 251 h 393"/>
                <a:gd name="T82" fmla="*/ 198 w 301"/>
                <a:gd name="T83" fmla="*/ 268 h 393"/>
                <a:gd name="T84" fmla="*/ 194 w 301"/>
                <a:gd name="T85" fmla="*/ 286 h 393"/>
                <a:gd name="T86" fmla="*/ 191 w 301"/>
                <a:gd name="T87" fmla="*/ 307 h 393"/>
                <a:gd name="T88" fmla="*/ 160 w 301"/>
                <a:gd name="T89" fmla="*/ 322 h 393"/>
                <a:gd name="T90" fmla="*/ 154 w 301"/>
                <a:gd name="T91" fmla="*/ 336 h 393"/>
                <a:gd name="T92" fmla="*/ 141 w 301"/>
                <a:gd name="T93" fmla="*/ 348 h 393"/>
                <a:gd name="T94" fmla="*/ 113 w 301"/>
                <a:gd name="T95" fmla="*/ 356 h 393"/>
                <a:gd name="T96" fmla="*/ 90 w 301"/>
                <a:gd name="T97" fmla="*/ 369 h 393"/>
                <a:gd name="T98" fmla="*/ 73 w 301"/>
                <a:gd name="T99" fmla="*/ 355 h 393"/>
                <a:gd name="T100" fmla="*/ 59 w 301"/>
                <a:gd name="T101" fmla="*/ 376 h 393"/>
                <a:gd name="T102" fmla="*/ 47 w 301"/>
                <a:gd name="T103" fmla="*/ 384 h 393"/>
                <a:gd name="T104" fmla="*/ 20 w 301"/>
                <a:gd name="T105" fmla="*/ 388 h 393"/>
                <a:gd name="T106" fmla="*/ 2 w 301"/>
                <a:gd name="T107" fmla="*/ 385 h 393"/>
                <a:gd name="T108" fmla="*/ 6 w 301"/>
                <a:gd name="T109" fmla="*/ 373 h 393"/>
                <a:gd name="T110" fmla="*/ 13 w 301"/>
                <a:gd name="T111" fmla="*/ 352 h 393"/>
                <a:gd name="T112" fmla="*/ 4 w 301"/>
                <a:gd name="T113" fmla="*/ 327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1" h="393">
                  <a:moveTo>
                    <a:pt x="4" y="325"/>
                  </a:moveTo>
                  <a:cubicBezTo>
                    <a:pt x="4" y="325"/>
                    <a:pt x="5" y="324"/>
                    <a:pt x="5" y="324"/>
                  </a:cubicBezTo>
                  <a:cubicBezTo>
                    <a:pt x="6" y="323"/>
                    <a:pt x="8" y="321"/>
                    <a:pt x="8" y="321"/>
                  </a:cubicBezTo>
                  <a:cubicBezTo>
                    <a:pt x="9" y="320"/>
                    <a:pt x="10" y="319"/>
                    <a:pt x="11" y="318"/>
                  </a:cubicBezTo>
                  <a:cubicBezTo>
                    <a:pt x="11" y="317"/>
                    <a:pt x="12" y="315"/>
                    <a:pt x="12" y="314"/>
                  </a:cubicBezTo>
                  <a:cubicBezTo>
                    <a:pt x="13" y="313"/>
                    <a:pt x="14" y="311"/>
                    <a:pt x="15" y="310"/>
                  </a:cubicBezTo>
                  <a:cubicBezTo>
                    <a:pt x="16" y="309"/>
                    <a:pt x="18" y="309"/>
                    <a:pt x="19" y="308"/>
                  </a:cubicBezTo>
                  <a:cubicBezTo>
                    <a:pt x="20" y="307"/>
                    <a:pt x="21" y="304"/>
                    <a:pt x="22" y="303"/>
                  </a:cubicBezTo>
                  <a:cubicBezTo>
                    <a:pt x="22" y="302"/>
                    <a:pt x="23" y="301"/>
                    <a:pt x="23" y="300"/>
                  </a:cubicBezTo>
                  <a:cubicBezTo>
                    <a:pt x="23" y="299"/>
                    <a:pt x="23" y="297"/>
                    <a:pt x="23" y="297"/>
                  </a:cubicBezTo>
                  <a:cubicBezTo>
                    <a:pt x="23" y="296"/>
                    <a:pt x="22" y="295"/>
                    <a:pt x="21" y="295"/>
                  </a:cubicBezTo>
                  <a:cubicBezTo>
                    <a:pt x="21" y="295"/>
                    <a:pt x="19" y="295"/>
                    <a:pt x="18" y="295"/>
                  </a:cubicBezTo>
                  <a:cubicBezTo>
                    <a:pt x="17" y="296"/>
                    <a:pt x="16" y="297"/>
                    <a:pt x="15" y="298"/>
                  </a:cubicBezTo>
                  <a:cubicBezTo>
                    <a:pt x="14" y="299"/>
                    <a:pt x="12" y="300"/>
                    <a:pt x="11" y="301"/>
                  </a:cubicBezTo>
                  <a:cubicBezTo>
                    <a:pt x="10" y="301"/>
                    <a:pt x="8" y="301"/>
                    <a:pt x="7" y="301"/>
                  </a:cubicBezTo>
                  <a:cubicBezTo>
                    <a:pt x="7" y="300"/>
                    <a:pt x="7" y="299"/>
                    <a:pt x="7" y="299"/>
                  </a:cubicBezTo>
                  <a:cubicBezTo>
                    <a:pt x="7" y="298"/>
                    <a:pt x="8" y="297"/>
                    <a:pt x="8" y="296"/>
                  </a:cubicBezTo>
                  <a:cubicBezTo>
                    <a:pt x="9" y="295"/>
                    <a:pt x="10" y="294"/>
                    <a:pt x="11" y="293"/>
                  </a:cubicBezTo>
                  <a:cubicBezTo>
                    <a:pt x="11" y="293"/>
                    <a:pt x="12" y="291"/>
                    <a:pt x="12" y="290"/>
                  </a:cubicBezTo>
                  <a:cubicBezTo>
                    <a:pt x="13" y="289"/>
                    <a:pt x="15" y="286"/>
                    <a:pt x="16" y="285"/>
                  </a:cubicBezTo>
                  <a:cubicBezTo>
                    <a:pt x="18" y="284"/>
                    <a:pt x="21" y="282"/>
                    <a:pt x="23" y="282"/>
                  </a:cubicBezTo>
                  <a:cubicBezTo>
                    <a:pt x="24" y="281"/>
                    <a:pt x="27" y="280"/>
                    <a:pt x="28" y="278"/>
                  </a:cubicBezTo>
                  <a:cubicBezTo>
                    <a:pt x="28" y="278"/>
                    <a:pt x="29" y="277"/>
                    <a:pt x="30" y="276"/>
                  </a:cubicBezTo>
                  <a:cubicBezTo>
                    <a:pt x="31" y="274"/>
                    <a:pt x="29" y="269"/>
                    <a:pt x="29" y="267"/>
                  </a:cubicBezTo>
                  <a:cubicBezTo>
                    <a:pt x="29" y="265"/>
                    <a:pt x="28" y="262"/>
                    <a:pt x="27" y="260"/>
                  </a:cubicBezTo>
                  <a:cubicBezTo>
                    <a:pt x="27" y="258"/>
                    <a:pt x="25" y="256"/>
                    <a:pt x="24" y="254"/>
                  </a:cubicBezTo>
                  <a:cubicBezTo>
                    <a:pt x="23" y="252"/>
                    <a:pt x="22" y="248"/>
                    <a:pt x="22" y="246"/>
                  </a:cubicBezTo>
                  <a:cubicBezTo>
                    <a:pt x="22" y="245"/>
                    <a:pt x="23" y="241"/>
                    <a:pt x="23" y="240"/>
                  </a:cubicBezTo>
                  <a:cubicBezTo>
                    <a:pt x="23" y="238"/>
                    <a:pt x="24" y="233"/>
                    <a:pt x="24" y="231"/>
                  </a:cubicBezTo>
                  <a:cubicBezTo>
                    <a:pt x="25" y="230"/>
                    <a:pt x="25" y="226"/>
                    <a:pt x="26" y="224"/>
                  </a:cubicBezTo>
                  <a:cubicBezTo>
                    <a:pt x="27" y="222"/>
                    <a:pt x="29" y="217"/>
                    <a:pt x="29" y="215"/>
                  </a:cubicBezTo>
                  <a:cubicBezTo>
                    <a:pt x="30" y="213"/>
                    <a:pt x="31" y="207"/>
                    <a:pt x="31" y="205"/>
                  </a:cubicBezTo>
                  <a:cubicBezTo>
                    <a:pt x="31" y="203"/>
                    <a:pt x="30" y="199"/>
                    <a:pt x="29" y="196"/>
                  </a:cubicBezTo>
                  <a:cubicBezTo>
                    <a:pt x="29" y="194"/>
                    <a:pt x="28" y="191"/>
                    <a:pt x="27" y="189"/>
                  </a:cubicBezTo>
                  <a:cubicBezTo>
                    <a:pt x="27" y="187"/>
                    <a:pt x="25" y="183"/>
                    <a:pt x="24" y="181"/>
                  </a:cubicBezTo>
                  <a:cubicBezTo>
                    <a:pt x="23" y="179"/>
                    <a:pt x="21" y="175"/>
                    <a:pt x="20" y="173"/>
                  </a:cubicBezTo>
                  <a:cubicBezTo>
                    <a:pt x="20" y="171"/>
                    <a:pt x="19" y="168"/>
                    <a:pt x="20" y="166"/>
                  </a:cubicBezTo>
                  <a:cubicBezTo>
                    <a:pt x="20" y="164"/>
                    <a:pt x="21" y="162"/>
                    <a:pt x="22" y="161"/>
                  </a:cubicBezTo>
                  <a:cubicBezTo>
                    <a:pt x="23" y="160"/>
                    <a:pt x="25" y="159"/>
                    <a:pt x="26" y="158"/>
                  </a:cubicBezTo>
                  <a:cubicBezTo>
                    <a:pt x="27" y="158"/>
                    <a:pt x="30" y="157"/>
                    <a:pt x="31" y="157"/>
                  </a:cubicBezTo>
                  <a:cubicBezTo>
                    <a:pt x="33" y="157"/>
                    <a:pt x="35" y="157"/>
                    <a:pt x="36" y="157"/>
                  </a:cubicBezTo>
                  <a:cubicBezTo>
                    <a:pt x="37" y="156"/>
                    <a:pt x="40" y="155"/>
                    <a:pt x="41" y="154"/>
                  </a:cubicBezTo>
                  <a:cubicBezTo>
                    <a:pt x="43" y="152"/>
                    <a:pt x="45" y="149"/>
                    <a:pt x="47" y="147"/>
                  </a:cubicBezTo>
                  <a:cubicBezTo>
                    <a:pt x="47" y="145"/>
                    <a:pt x="49" y="140"/>
                    <a:pt x="50" y="138"/>
                  </a:cubicBezTo>
                  <a:cubicBezTo>
                    <a:pt x="51" y="137"/>
                    <a:pt x="51" y="133"/>
                    <a:pt x="51" y="131"/>
                  </a:cubicBezTo>
                  <a:cubicBezTo>
                    <a:pt x="50" y="128"/>
                    <a:pt x="49" y="123"/>
                    <a:pt x="48" y="121"/>
                  </a:cubicBezTo>
                  <a:cubicBezTo>
                    <a:pt x="47" y="119"/>
                    <a:pt x="46" y="115"/>
                    <a:pt x="45" y="114"/>
                  </a:cubicBezTo>
                  <a:cubicBezTo>
                    <a:pt x="43" y="112"/>
                    <a:pt x="40" y="109"/>
                    <a:pt x="39" y="108"/>
                  </a:cubicBezTo>
                  <a:cubicBezTo>
                    <a:pt x="37" y="107"/>
                    <a:pt x="35" y="104"/>
                    <a:pt x="35" y="102"/>
                  </a:cubicBezTo>
                  <a:cubicBezTo>
                    <a:pt x="34" y="101"/>
                    <a:pt x="33" y="97"/>
                    <a:pt x="33" y="95"/>
                  </a:cubicBezTo>
                  <a:cubicBezTo>
                    <a:pt x="33" y="95"/>
                    <a:pt x="33" y="95"/>
                    <a:pt x="33" y="94"/>
                  </a:cubicBezTo>
                  <a:cubicBezTo>
                    <a:pt x="33" y="93"/>
                    <a:pt x="33" y="92"/>
                    <a:pt x="33" y="91"/>
                  </a:cubicBezTo>
                  <a:cubicBezTo>
                    <a:pt x="34" y="89"/>
                    <a:pt x="33" y="86"/>
                    <a:pt x="34" y="84"/>
                  </a:cubicBezTo>
                  <a:cubicBezTo>
                    <a:pt x="34" y="83"/>
                    <a:pt x="36" y="80"/>
                    <a:pt x="37" y="78"/>
                  </a:cubicBezTo>
                  <a:cubicBezTo>
                    <a:pt x="38" y="76"/>
                    <a:pt x="41" y="74"/>
                    <a:pt x="41" y="72"/>
                  </a:cubicBezTo>
                  <a:cubicBezTo>
                    <a:pt x="42" y="70"/>
                    <a:pt x="42" y="67"/>
                    <a:pt x="42" y="66"/>
                  </a:cubicBezTo>
                  <a:cubicBezTo>
                    <a:pt x="42" y="64"/>
                    <a:pt x="41" y="60"/>
                    <a:pt x="40" y="58"/>
                  </a:cubicBezTo>
                  <a:cubicBezTo>
                    <a:pt x="40" y="56"/>
                    <a:pt x="39" y="52"/>
                    <a:pt x="39" y="50"/>
                  </a:cubicBezTo>
                  <a:cubicBezTo>
                    <a:pt x="39" y="49"/>
                    <a:pt x="40" y="46"/>
                    <a:pt x="40" y="45"/>
                  </a:cubicBezTo>
                  <a:cubicBezTo>
                    <a:pt x="41" y="44"/>
                    <a:pt x="41" y="41"/>
                    <a:pt x="42" y="40"/>
                  </a:cubicBezTo>
                  <a:cubicBezTo>
                    <a:pt x="42" y="38"/>
                    <a:pt x="41" y="34"/>
                    <a:pt x="41" y="33"/>
                  </a:cubicBezTo>
                  <a:cubicBezTo>
                    <a:pt x="41" y="32"/>
                    <a:pt x="40" y="32"/>
                    <a:pt x="39" y="31"/>
                  </a:cubicBezTo>
                  <a:cubicBezTo>
                    <a:pt x="41" y="31"/>
                    <a:pt x="42" y="30"/>
                    <a:pt x="43" y="30"/>
                  </a:cubicBezTo>
                  <a:cubicBezTo>
                    <a:pt x="44" y="30"/>
                    <a:pt x="47" y="31"/>
                    <a:pt x="49" y="31"/>
                  </a:cubicBezTo>
                  <a:cubicBezTo>
                    <a:pt x="51" y="31"/>
                    <a:pt x="54" y="33"/>
                    <a:pt x="56" y="34"/>
                  </a:cubicBezTo>
                  <a:cubicBezTo>
                    <a:pt x="57" y="34"/>
                    <a:pt x="61" y="34"/>
                    <a:pt x="63" y="33"/>
                  </a:cubicBezTo>
                  <a:cubicBezTo>
                    <a:pt x="64" y="33"/>
                    <a:pt x="67" y="31"/>
                    <a:pt x="68" y="31"/>
                  </a:cubicBezTo>
                  <a:cubicBezTo>
                    <a:pt x="69" y="30"/>
                    <a:pt x="70" y="28"/>
                    <a:pt x="70" y="27"/>
                  </a:cubicBezTo>
                  <a:cubicBezTo>
                    <a:pt x="71" y="26"/>
                    <a:pt x="72" y="24"/>
                    <a:pt x="73" y="23"/>
                  </a:cubicBezTo>
                  <a:cubicBezTo>
                    <a:pt x="74" y="22"/>
                    <a:pt x="77" y="21"/>
                    <a:pt x="78" y="19"/>
                  </a:cubicBezTo>
                  <a:cubicBezTo>
                    <a:pt x="79" y="19"/>
                    <a:pt x="80" y="17"/>
                    <a:pt x="81" y="17"/>
                  </a:cubicBezTo>
                  <a:cubicBezTo>
                    <a:pt x="82" y="16"/>
                    <a:pt x="85" y="14"/>
                    <a:pt x="86" y="13"/>
                  </a:cubicBezTo>
                  <a:cubicBezTo>
                    <a:pt x="88" y="12"/>
                    <a:pt x="91" y="10"/>
                    <a:pt x="92" y="9"/>
                  </a:cubicBezTo>
                  <a:cubicBezTo>
                    <a:pt x="94" y="7"/>
                    <a:pt x="97" y="4"/>
                    <a:pt x="99" y="3"/>
                  </a:cubicBezTo>
                  <a:cubicBezTo>
                    <a:pt x="99" y="2"/>
                    <a:pt x="101" y="1"/>
                    <a:pt x="103" y="1"/>
                  </a:cubicBezTo>
                  <a:cubicBezTo>
                    <a:pt x="104" y="0"/>
                    <a:pt x="106" y="0"/>
                    <a:pt x="107" y="0"/>
                  </a:cubicBezTo>
                  <a:cubicBezTo>
                    <a:pt x="108" y="0"/>
                    <a:pt x="111" y="0"/>
                    <a:pt x="113" y="0"/>
                  </a:cubicBezTo>
                  <a:cubicBezTo>
                    <a:pt x="114" y="0"/>
                    <a:pt x="117" y="2"/>
                    <a:pt x="118" y="3"/>
                  </a:cubicBezTo>
                  <a:cubicBezTo>
                    <a:pt x="119" y="3"/>
                    <a:pt x="120" y="5"/>
                    <a:pt x="121" y="6"/>
                  </a:cubicBezTo>
                  <a:cubicBezTo>
                    <a:pt x="122" y="7"/>
                    <a:pt x="122" y="10"/>
                    <a:pt x="122" y="11"/>
                  </a:cubicBezTo>
                  <a:cubicBezTo>
                    <a:pt x="122" y="12"/>
                    <a:pt x="121" y="14"/>
                    <a:pt x="120" y="15"/>
                  </a:cubicBezTo>
                  <a:cubicBezTo>
                    <a:pt x="120" y="16"/>
                    <a:pt x="117" y="16"/>
                    <a:pt x="117" y="17"/>
                  </a:cubicBezTo>
                  <a:cubicBezTo>
                    <a:pt x="115" y="18"/>
                    <a:pt x="114" y="21"/>
                    <a:pt x="114" y="22"/>
                  </a:cubicBezTo>
                  <a:cubicBezTo>
                    <a:pt x="114" y="24"/>
                    <a:pt x="115" y="28"/>
                    <a:pt x="115" y="29"/>
                  </a:cubicBezTo>
                  <a:cubicBezTo>
                    <a:pt x="116" y="31"/>
                    <a:pt x="116" y="33"/>
                    <a:pt x="117" y="34"/>
                  </a:cubicBezTo>
                  <a:cubicBezTo>
                    <a:pt x="117" y="35"/>
                    <a:pt x="118" y="37"/>
                    <a:pt x="119" y="38"/>
                  </a:cubicBezTo>
                  <a:cubicBezTo>
                    <a:pt x="120" y="39"/>
                    <a:pt x="123" y="40"/>
                    <a:pt x="125" y="39"/>
                  </a:cubicBezTo>
                  <a:cubicBezTo>
                    <a:pt x="125" y="39"/>
                    <a:pt x="127" y="39"/>
                    <a:pt x="128" y="38"/>
                  </a:cubicBezTo>
                  <a:cubicBezTo>
                    <a:pt x="128" y="38"/>
                    <a:pt x="129" y="36"/>
                    <a:pt x="130" y="35"/>
                  </a:cubicBezTo>
                  <a:cubicBezTo>
                    <a:pt x="130" y="34"/>
                    <a:pt x="133" y="33"/>
                    <a:pt x="134" y="33"/>
                  </a:cubicBezTo>
                  <a:cubicBezTo>
                    <a:pt x="136" y="33"/>
                    <a:pt x="139" y="32"/>
                    <a:pt x="140" y="31"/>
                  </a:cubicBezTo>
                  <a:cubicBezTo>
                    <a:pt x="142" y="31"/>
                    <a:pt x="144" y="29"/>
                    <a:pt x="146" y="27"/>
                  </a:cubicBezTo>
                  <a:cubicBezTo>
                    <a:pt x="147" y="26"/>
                    <a:pt x="150" y="23"/>
                    <a:pt x="151" y="22"/>
                  </a:cubicBezTo>
                  <a:cubicBezTo>
                    <a:pt x="152" y="20"/>
                    <a:pt x="153" y="16"/>
                    <a:pt x="155" y="14"/>
                  </a:cubicBezTo>
                  <a:cubicBezTo>
                    <a:pt x="156" y="13"/>
                    <a:pt x="157" y="10"/>
                    <a:pt x="159" y="9"/>
                  </a:cubicBezTo>
                  <a:cubicBezTo>
                    <a:pt x="160" y="9"/>
                    <a:pt x="162" y="9"/>
                    <a:pt x="163" y="9"/>
                  </a:cubicBezTo>
                  <a:cubicBezTo>
                    <a:pt x="165" y="8"/>
                    <a:pt x="168" y="8"/>
                    <a:pt x="170" y="9"/>
                  </a:cubicBezTo>
                  <a:cubicBezTo>
                    <a:pt x="171" y="9"/>
                    <a:pt x="174" y="9"/>
                    <a:pt x="176" y="10"/>
                  </a:cubicBezTo>
                  <a:cubicBezTo>
                    <a:pt x="178" y="11"/>
                    <a:pt x="181" y="14"/>
                    <a:pt x="182" y="15"/>
                  </a:cubicBezTo>
                  <a:cubicBezTo>
                    <a:pt x="184" y="18"/>
                    <a:pt x="186" y="23"/>
                    <a:pt x="187" y="26"/>
                  </a:cubicBezTo>
                  <a:cubicBezTo>
                    <a:pt x="188" y="29"/>
                    <a:pt x="189" y="34"/>
                    <a:pt x="190" y="37"/>
                  </a:cubicBezTo>
                  <a:cubicBezTo>
                    <a:pt x="190" y="39"/>
                    <a:pt x="191" y="44"/>
                    <a:pt x="192" y="46"/>
                  </a:cubicBezTo>
                  <a:cubicBezTo>
                    <a:pt x="192" y="47"/>
                    <a:pt x="194" y="50"/>
                    <a:pt x="195" y="51"/>
                  </a:cubicBezTo>
                  <a:cubicBezTo>
                    <a:pt x="196" y="52"/>
                    <a:pt x="198" y="53"/>
                    <a:pt x="199" y="53"/>
                  </a:cubicBezTo>
                  <a:cubicBezTo>
                    <a:pt x="200" y="54"/>
                    <a:pt x="202" y="55"/>
                    <a:pt x="204" y="56"/>
                  </a:cubicBezTo>
                  <a:cubicBezTo>
                    <a:pt x="206" y="57"/>
                    <a:pt x="209" y="59"/>
                    <a:pt x="211" y="60"/>
                  </a:cubicBezTo>
                  <a:cubicBezTo>
                    <a:pt x="213" y="61"/>
                    <a:pt x="217" y="62"/>
                    <a:pt x="220" y="63"/>
                  </a:cubicBezTo>
                  <a:cubicBezTo>
                    <a:pt x="222" y="63"/>
                    <a:pt x="226" y="64"/>
                    <a:pt x="229" y="64"/>
                  </a:cubicBezTo>
                  <a:cubicBezTo>
                    <a:pt x="230" y="64"/>
                    <a:pt x="232" y="62"/>
                    <a:pt x="233" y="62"/>
                  </a:cubicBezTo>
                  <a:cubicBezTo>
                    <a:pt x="235" y="61"/>
                    <a:pt x="237" y="60"/>
                    <a:pt x="238" y="59"/>
                  </a:cubicBezTo>
                  <a:cubicBezTo>
                    <a:pt x="239" y="58"/>
                    <a:pt x="241" y="56"/>
                    <a:pt x="242" y="56"/>
                  </a:cubicBezTo>
                  <a:cubicBezTo>
                    <a:pt x="243" y="55"/>
                    <a:pt x="245" y="54"/>
                    <a:pt x="247" y="54"/>
                  </a:cubicBezTo>
                  <a:cubicBezTo>
                    <a:pt x="248" y="54"/>
                    <a:pt x="251" y="54"/>
                    <a:pt x="252" y="55"/>
                  </a:cubicBezTo>
                  <a:cubicBezTo>
                    <a:pt x="254" y="55"/>
                    <a:pt x="257" y="58"/>
                    <a:pt x="258" y="58"/>
                  </a:cubicBezTo>
                  <a:cubicBezTo>
                    <a:pt x="260" y="58"/>
                    <a:pt x="264" y="58"/>
                    <a:pt x="265" y="58"/>
                  </a:cubicBezTo>
                  <a:cubicBezTo>
                    <a:pt x="267" y="57"/>
                    <a:pt x="270" y="56"/>
                    <a:pt x="271" y="55"/>
                  </a:cubicBezTo>
                  <a:cubicBezTo>
                    <a:pt x="272" y="54"/>
                    <a:pt x="274" y="52"/>
                    <a:pt x="275" y="51"/>
                  </a:cubicBezTo>
                  <a:cubicBezTo>
                    <a:pt x="277" y="50"/>
                    <a:pt x="281" y="48"/>
                    <a:pt x="283" y="47"/>
                  </a:cubicBezTo>
                  <a:cubicBezTo>
                    <a:pt x="283" y="46"/>
                    <a:pt x="285" y="46"/>
                    <a:pt x="286" y="46"/>
                  </a:cubicBezTo>
                  <a:cubicBezTo>
                    <a:pt x="287" y="46"/>
                    <a:pt x="287" y="46"/>
                    <a:pt x="287" y="46"/>
                  </a:cubicBezTo>
                  <a:cubicBezTo>
                    <a:pt x="287" y="46"/>
                    <a:pt x="289" y="47"/>
                    <a:pt x="291" y="47"/>
                  </a:cubicBezTo>
                  <a:cubicBezTo>
                    <a:pt x="291" y="48"/>
                    <a:pt x="294" y="50"/>
                    <a:pt x="294" y="51"/>
                  </a:cubicBezTo>
                  <a:cubicBezTo>
                    <a:pt x="295" y="52"/>
                    <a:pt x="295" y="55"/>
                    <a:pt x="294" y="56"/>
                  </a:cubicBezTo>
                  <a:cubicBezTo>
                    <a:pt x="294" y="57"/>
                    <a:pt x="293" y="58"/>
                    <a:pt x="293" y="60"/>
                  </a:cubicBezTo>
                  <a:cubicBezTo>
                    <a:pt x="293" y="60"/>
                    <a:pt x="293" y="62"/>
                    <a:pt x="294" y="63"/>
                  </a:cubicBezTo>
                  <a:cubicBezTo>
                    <a:pt x="295" y="64"/>
                    <a:pt x="297" y="64"/>
                    <a:pt x="298" y="64"/>
                  </a:cubicBezTo>
                  <a:cubicBezTo>
                    <a:pt x="299" y="65"/>
                    <a:pt x="301" y="67"/>
                    <a:pt x="301" y="68"/>
                  </a:cubicBezTo>
                  <a:cubicBezTo>
                    <a:pt x="301" y="69"/>
                    <a:pt x="299" y="71"/>
                    <a:pt x="298" y="72"/>
                  </a:cubicBezTo>
                  <a:cubicBezTo>
                    <a:pt x="298" y="73"/>
                    <a:pt x="297" y="76"/>
                    <a:pt x="296" y="77"/>
                  </a:cubicBezTo>
                  <a:cubicBezTo>
                    <a:pt x="295" y="79"/>
                    <a:pt x="293" y="81"/>
                    <a:pt x="292" y="82"/>
                  </a:cubicBezTo>
                  <a:cubicBezTo>
                    <a:pt x="291" y="83"/>
                    <a:pt x="288" y="84"/>
                    <a:pt x="287" y="85"/>
                  </a:cubicBezTo>
                  <a:cubicBezTo>
                    <a:pt x="285" y="86"/>
                    <a:pt x="282" y="86"/>
                    <a:pt x="281" y="86"/>
                  </a:cubicBezTo>
                  <a:cubicBezTo>
                    <a:pt x="280" y="86"/>
                    <a:pt x="277" y="86"/>
                    <a:pt x="276" y="87"/>
                  </a:cubicBezTo>
                  <a:cubicBezTo>
                    <a:pt x="275" y="87"/>
                    <a:pt x="274" y="89"/>
                    <a:pt x="274" y="89"/>
                  </a:cubicBezTo>
                  <a:cubicBezTo>
                    <a:pt x="273" y="91"/>
                    <a:pt x="273" y="93"/>
                    <a:pt x="274" y="95"/>
                  </a:cubicBezTo>
                  <a:cubicBezTo>
                    <a:pt x="274" y="96"/>
                    <a:pt x="274" y="98"/>
                    <a:pt x="275" y="99"/>
                  </a:cubicBezTo>
                  <a:cubicBezTo>
                    <a:pt x="276" y="100"/>
                    <a:pt x="278" y="101"/>
                    <a:pt x="279" y="102"/>
                  </a:cubicBezTo>
                  <a:cubicBezTo>
                    <a:pt x="280" y="103"/>
                    <a:pt x="280" y="107"/>
                    <a:pt x="280" y="108"/>
                  </a:cubicBezTo>
                  <a:cubicBezTo>
                    <a:pt x="280" y="109"/>
                    <a:pt x="279" y="111"/>
                    <a:pt x="279" y="111"/>
                  </a:cubicBezTo>
                  <a:cubicBezTo>
                    <a:pt x="279" y="112"/>
                    <a:pt x="280" y="114"/>
                    <a:pt x="280" y="115"/>
                  </a:cubicBezTo>
                  <a:cubicBezTo>
                    <a:pt x="281" y="115"/>
                    <a:pt x="281" y="115"/>
                    <a:pt x="281" y="115"/>
                  </a:cubicBezTo>
                  <a:cubicBezTo>
                    <a:pt x="280" y="116"/>
                    <a:pt x="279" y="117"/>
                    <a:pt x="278" y="118"/>
                  </a:cubicBezTo>
                  <a:cubicBezTo>
                    <a:pt x="278" y="119"/>
                    <a:pt x="276" y="121"/>
                    <a:pt x="275" y="122"/>
                  </a:cubicBezTo>
                  <a:cubicBezTo>
                    <a:pt x="274" y="123"/>
                    <a:pt x="273" y="124"/>
                    <a:pt x="272" y="125"/>
                  </a:cubicBezTo>
                  <a:cubicBezTo>
                    <a:pt x="271" y="125"/>
                    <a:pt x="269" y="127"/>
                    <a:pt x="268" y="127"/>
                  </a:cubicBezTo>
                  <a:cubicBezTo>
                    <a:pt x="268" y="127"/>
                    <a:pt x="266" y="129"/>
                    <a:pt x="266" y="129"/>
                  </a:cubicBezTo>
                  <a:cubicBezTo>
                    <a:pt x="265" y="130"/>
                    <a:pt x="264" y="131"/>
                    <a:pt x="264" y="132"/>
                  </a:cubicBezTo>
                  <a:cubicBezTo>
                    <a:pt x="264" y="133"/>
                    <a:pt x="264" y="135"/>
                    <a:pt x="264" y="137"/>
                  </a:cubicBezTo>
                  <a:cubicBezTo>
                    <a:pt x="264" y="137"/>
                    <a:pt x="264" y="138"/>
                    <a:pt x="264" y="138"/>
                  </a:cubicBezTo>
                  <a:cubicBezTo>
                    <a:pt x="265" y="140"/>
                    <a:pt x="266" y="142"/>
                    <a:pt x="267" y="143"/>
                  </a:cubicBezTo>
                  <a:cubicBezTo>
                    <a:pt x="267" y="144"/>
                    <a:pt x="268" y="146"/>
                    <a:pt x="268" y="148"/>
                  </a:cubicBezTo>
                  <a:cubicBezTo>
                    <a:pt x="268" y="148"/>
                    <a:pt x="266" y="151"/>
                    <a:pt x="266" y="152"/>
                  </a:cubicBezTo>
                  <a:cubicBezTo>
                    <a:pt x="266" y="152"/>
                    <a:pt x="264" y="154"/>
                    <a:pt x="264" y="155"/>
                  </a:cubicBezTo>
                  <a:cubicBezTo>
                    <a:pt x="264" y="156"/>
                    <a:pt x="263" y="158"/>
                    <a:pt x="263" y="158"/>
                  </a:cubicBezTo>
                  <a:cubicBezTo>
                    <a:pt x="263" y="159"/>
                    <a:pt x="264" y="160"/>
                    <a:pt x="264" y="160"/>
                  </a:cubicBezTo>
                  <a:cubicBezTo>
                    <a:pt x="265" y="161"/>
                    <a:pt x="266" y="162"/>
                    <a:pt x="266" y="163"/>
                  </a:cubicBezTo>
                  <a:cubicBezTo>
                    <a:pt x="267" y="164"/>
                    <a:pt x="267" y="167"/>
                    <a:pt x="266" y="168"/>
                  </a:cubicBezTo>
                  <a:cubicBezTo>
                    <a:pt x="266" y="169"/>
                    <a:pt x="266" y="171"/>
                    <a:pt x="265" y="172"/>
                  </a:cubicBezTo>
                  <a:cubicBezTo>
                    <a:pt x="265" y="173"/>
                    <a:pt x="264" y="175"/>
                    <a:pt x="263" y="176"/>
                  </a:cubicBezTo>
                  <a:cubicBezTo>
                    <a:pt x="263" y="176"/>
                    <a:pt x="261" y="178"/>
                    <a:pt x="260" y="178"/>
                  </a:cubicBezTo>
                  <a:cubicBezTo>
                    <a:pt x="259" y="178"/>
                    <a:pt x="257" y="179"/>
                    <a:pt x="256" y="179"/>
                  </a:cubicBezTo>
                  <a:cubicBezTo>
                    <a:pt x="255" y="180"/>
                    <a:pt x="252" y="180"/>
                    <a:pt x="251" y="180"/>
                  </a:cubicBezTo>
                  <a:cubicBezTo>
                    <a:pt x="250" y="179"/>
                    <a:pt x="248" y="178"/>
                    <a:pt x="247" y="178"/>
                  </a:cubicBezTo>
                  <a:cubicBezTo>
                    <a:pt x="245" y="178"/>
                    <a:pt x="243" y="177"/>
                    <a:pt x="243" y="177"/>
                  </a:cubicBezTo>
                  <a:cubicBezTo>
                    <a:pt x="241" y="177"/>
                    <a:pt x="239" y="178"/>
                    <a:pt x="237" y="178"/>
                  </a:cubicBezTo>
                  <a:cubicBezTo>
                    <a:pt x="237" y="178"/>
                    <a:pt x="235" y="179"/>
                    <a:pt x="234" y="180"/>
                  </a:cubicBezTo>
                  <a:cubicBezTo>
                    <a:pt x="233" y="180"/>
                    <a:pt x="231" y="181"/>
                    <a:pt x="230" y="182"/>
                  </a:cubicBezTo>
                  <a:cubicBezTo>
                    <a:pt x="229" y="183"/>
                    <a:pt x="227" y="185"/>
                    <a:pt x="227" y="186"/>
                  </a:cubicBezTo>
                  <a:cubicBezTo>
                    <a:pt x="225" y="187"/>
                    <a:pt x="223" y="188"/>
                    <a:pt x="222" y="189"/>
                  </a:cubicBezTo>
                  <a:cubicBezTo>
                    <a:pt x="221" y="189"/>
                    <a:pt x="219" y="189"/>
                    <a:pt x="219" y="189"/>
                  </a:cubicBezTo>
                  <a:cubicBezTo>
                    <a:pt x="218" y="190"/>
                    <a:pt x="216" y="191"/>
                    <a:pt x="216" y="191"/>
                  </a:cubicBezTo>
                  <a:cubicBezTo>
                    <a:pt x="216" y="192"/>
                    <a:pt x="215" y="193"/>
                    <a:pt x="216" y="194"/>
                  </a:cubicBezTo>
                  <a:cubicBezTo>
                    <a:pt x="216" y="195"/>
                    <a:pt x="217" y="195"/>
                    <a:pt x="217" y="195"/>
                  </a:cubicBezTo>
                  <a:cubicBezTo>
                    <a:pt x="218" y="195"/>
                    <a:pt x="220" y="195"/>
                    <a:pt x="221" y="195"/>
                  </a:cubicBezTo>
                  <a:cubicBezTo>
                    <a:pt x="222" y="195"/>
                    <a:pt x="224" y="195"/>
                    <a:pt x="225" y="195"/>
                  </a:cubicBezTo>
                  <a:cubicBezTo>
                    <a:pt x="226" y="195"/>
                    <a:pt x="228" y="195"/>
                    <a:pt x="229" y="195"/>
                  </a:cubicBezTo>
                  <a:cubicBezTo>
                    <a:pt x="230" y="196"/>
                    <a:pt x="232" y="197"/>
                    <a:pt x="233" y="197"/>
                  </a:cubicBezTo>
                  <a:cubicBezTo>
                    <a:pt x="233" y="198"/>
                    <a:pt x="235" y="199"/>
                    <a:pt x="235" y="199"/>
                  </a:cubicBezTo>
                  <a:cubicBezTo>
                    <a:pt x="236" y="200"/>
                    <a:pt x="237" y="201"/>
                    <a:pt x="238" y="201"/>
                  </a:cubicBezTo>
                  <a:cubicBezTo>
                    <a:pt x="239" y="202"/>
                    <a:pt x="240" y="204"/>
                    <a:pt x="240" y="205"/>
                  </a:cubicBezTo>
                  <a:cubicBezTo>
                    <a:pt x="241" y="206"/>
                    <a:pt x="241" y="209"/>
                    <a:pt x="242" y="209"/>
                  </a:cubicBezTo>
                  <a:cubicBezTo>
                    <a:pt x="243" y="210"/>
                    <a:pt x="244" y="212"/>
                    <a:pt x="245" y="212"/>
                  </a:cubicBezTo>
                  <a:cubicBezTo>
                    <a:pt x="245" y="213"/>
                    <a:pt x="247" y="216"/>
                    <a:pt x="247" y="217"/>
                  </a:cubicBezTo>
                  <a:cubicBezTo>
                    <a:pt x="248" y="218"/>
                    <a:pt x="248" y="220"/>
                    <a:pt x="248" y="221"/>
                  </a:cubicBezTo>
                  <a:cubicBezTo>
                    <a:pt x="248" y="222"/>
                    <a:pt x="248" y="225"/>
                    <a:pt x="247" y="226"/>
                  </a:cubicBezTo>
                  <a:cubicBezTo>
                    <a:pt x="247" y="227"/>
                    <a:pt x="247" y="228"/>
                    <a:pt x="247" y="229"/>
                  </a:cubicBezTo>
                  <a:cubicBezTo>
                    <a:pt x="247" y="229"/>
                    <a:pt x="247" y="231"/>
                    <a:pt x="247" y="232"/>
                  </a:cubicBezTo>
                  <a:cubicBezTo>
                    <a:pt x="247" y="233"/>
                    <a:pt x="248" y="233"/>
                    <a:pt x="248" y="234"/>
                  </a:cubicBezTo>
                  <a:cubicBezTo>
                    <a:pt x="248" y="235"/>
                    <a:pt x="248" y="237"/>
                    <a:pt x="247" y="238"/>
                  </a:cubicBezTo>
                  <a:cubicBezTo>
                    <a:pt x="247" y="239"/>
                    <a:pt x="246" y="241"/>
                    <a:pt x="245" y="241"/>
                  </a:cubicBezTo>
                  <a:cubicBezTo>
                    <a:pt x="244" y="242"/>
                    <a:pt x="243" y="242"/>
                    <a:pt x="242" y="242"/>
                  </a:cubicBezTo>
                  <a:cubicBezTo>
                    <a:pt x="241" y="242"/>
                    <a:pt x="239" y="242"/>
                    <a:pt x="238" y="242"/>
                  </a:cubicBezTo>
                  <a:cubicBezTo>
                    <a:pt x="237" y="242"/>
                    <a:pt x="236" y="241"/>
                    <a:pt x="235" y="241"/>
                  </a:cubicBezTo>
                  <a:cubicBezTo>
                    <a:pt x="234" y="241"/>
                    <a:pt x="233" y="242"/>
                    <a:pt x="233" y="242"/>
                  </a:cubicBezTo>
                  <a:cubicBezTo>
                    <a:pt x="231" y="242"/>
                    <a:pt x="229" y="243"/>
                    <a:pt x="228" y="243"/>
                  </a:cubicBezTo>
                  <a:cubicBezTo>
                    <a:pt x="227" y="243"/>
                    <a:pt x="226" y="242"/>
                    <a:pt x="226" y="242"/>
                  </a:cubicBezTo>
                  <a:cubicBezTo>
                    <a:pt x="225" y="242"/>
                    <a:pt x="223" y="243"/>
                    <a:pt x="223" y="244"/>
                  </a:cubicBezTo>
                  <a:cubicBezTo>
                    <a:pt x="221" y="244"/>
                    <a:pt x="220" y="246"/>
                    <a:pt x="219" y="247"/>
                  </a:cubicBezTo>
                  <a:cubicBezTo>
                    <a:pt x="218" y="248"/>
                    <a:pt x="217" y="250"/>
                    <a:pt x="216" y="252"/>
                  </a:cubicBezTo>
                  <a:cubicBezTo>
                    <a:pt x="216" y="252"/>
                    <a:pt x="214" y="253"/>
                    <a:pt x="214" y="253"/>
                  </a:cubicBezTo>
                  <a:cubicBezTo>
                    <a:pt x="213" y="254"/>
                    <a:pt x="211" y="253"/>
                    <a:pt x="210" y="253"/>
                  </a:cubicBezTo>
                  <a:cubicBezTo>
                    <a:pt x="210" y="252"/>
                    <a:pt x="209" y="251"/>
                    <a:pt x="209" y="250"/>
                  </a:cubicBezTo>
                  <a:cubicBezTo>
                    <a:pt x="208" y="250"/>
                    <a:pt x="206" y="249"/>
                    <a:pt x="206" y="249"/>
                  </a:cubicBezTo>
                  <a:cubicBezTo>
                    <a:pt x="204" y="248"/>
                    <a:pt x="202" y="249"/>
                    <a:pt x="201" y="249"/>
                  </a:cubicBezTo>
                  <a:cubicBezTo>
                    <a:pt x="201" y="249"/>
                    <a:pt x="200" y="250"/>
                    <a:pt x="199" y="251"/>
                  </a:cubicBezTo>
                  <a:cubicBezTo>
                    <a:pt x="198" y="252"/>
                    <a:pt x="198" y="254"/>
                    <a:pt x="198" y="255"/>
                  </a:cubicBezTo>
                  <a:cubicBezTo>
                    <a:pt x="198" y="256"/>
                    <a:pt x="196" y="258"/>
                    <a:pt x="196" y="258"/>
                  </a:cubicBezTo>
                  <a:cubicBezTo>
                    <a:pt x="196" y="259"/>
                    <a:pt x="194" y="260"/>
                    <a:pt x="194" y="261"/>
                  </a:cubicBezTo>
                  <a:cubicBezTo>
                    <a:pt x="194" y="262"/>
                    <a:pt x="196" y="264"/>
                    <a:pt x="196" y="264"/>
                  </a:cubicBezTo>
                  <a:cubicBezTo>
                    <a:pt x="196" y="265"/>
                    <a:pt x="198" y="267"/>
                    <a:pt x="198" y="268"/>
                  </a:cubicBezTo>
                  <a:cubicBezTo>
                    <a:pt x="198" y="269"/>
                    <a:pt x="196" y="272"/>
                    <a:pt x="196" y="273"/>
                  </a:cubicBezTo>
                  <a:cubicBezTo>
                    <a:pt x="195" y="274"/>
                    <a:pt x="194" y="274"/>
                    <a:pt x="194" y="275"/>
                  </a:cubicBezTo>
                  <a:cubicBezTo>
                    <a:pt x="193" y="276"/>
                    <a:pt x="192" y="277"/>
                    <a:pt x="192" y="278"/>
                  </a:cubicBezTo>
                  <a:cubicBezTo>
                    <a:pt x="192" y="279"/>
                    <a:pt x="192" y="281"/>
                    <a:pt x="192" y="282"/>
                  </a:cubicBezTo>
                  <a:cubicBezTo>
                    <a:pt x="192" y="283"/>
                    <a:pt x="194" y="285"/>
                    <a:pt x="194" y="286"/>
                  </a:cubicBezTo>
                  <a:cubicBezTo>
                    <a:pt x="194" y="287"/>
                    <a:pt x="196" y="289"/>
                    <a:pt x="196" y="290"/>
                  </a:cubicBezTo>
                  <a:cubicBezTo>
                    <a:pt x="197" y="292"/>
                    <a:pt x="200" y="296"/>
                    <a:pt x="200" y="299"/>
                  </a:cubicBezTo>
                  <a:cubicBezTo>
                    <a:pt x="201" y="301"/>
                    <a:pt x="201" y="305"/>
                    <a:pt x="201" y="307"/>
                  </a:cubicBezTo>
                  <a:cubicBezTo>
                    <a:pt x="201" y="307"/>
                    <a:pt x="201" y="307"/>
                    <a:pt x="201" y="307"/>
                  </a:cubicBezTo>
                  <a:cubicBezTo>
                    <a:pt x="198" y="307"/>
                    <a:pt x="194" y="307"/>
                    <a:pt x="191" y="307"/>
                  </a:cubicBezTo>
                  <a:cubicBezTo>
                    <a:pt x="188" y="308"/>
                    <a:pt x="181" y="308"/>
                    <a:pt x="177" y="309"/>
                  </a:cubicBezTo>
                  <a:cubicBezTo>
                    <a:pt x="176" y="309"/>
                    <a:pt x="174" y="310"/>
                    <a:pt x="173" y="311"/>
                  </a:cubicBezTo>
                  <a:cubicBezTo>
                    <a:pt x="172" y="311"/>
                    <a:pt x="171" y="314"/>
                    <a:pt x="169" y="315"/>
                  </a:cubicBezTo>
                  <a:cubicBezTo>
                    <a:pt x="168" y="316"/>
                    <a:pt x="165" y="318"/>
                    <a:pt x="163" y="319"/>
                  </a:cubicBezTo>
                  <a:cubicBezTo>
                    <a:pt x="162" y="319"/>
                    <a:pt x="160" y="321"/>
                    <a:pt x="160" y="322"/>
                  </a:cubicBezTo>
                  <a:cubicBezTo>
                    <a:pt x="159" y="323"/>
                    <a:pt x="161" y="324"/>
                    <a:pt x="162" y="325"/>
                  </a:cubicBezTo>
                  <a:cubicBezTo>
                    <a:pt x="162" y="326"/>
                    <a:pt x="163" y="327"/>
                    <a:pt x="163" y="328"/>
                  </a:cubicBezTo>
                  <a:cubicBezTo>
                    <a:pt x="163" y="329"/>
                    <a:pt x="161" y="329"/>
                    <a:pt x="160" y="330"/>
                  </a:cubicBezTo>
                  <a:cubicBezTo>
                    <a:pt x="159" y="330"/>
                    <a:pt x="157" y="331"/>
                    <a:pt x="156" y="332"/>
                  </a:cubicBezTo>
                  <a:cubicBezTo>
                    <a:pt x="155" y="333"/>
                    <a:pt x="155" y="335"/>
                    <a:pt x="154" y="336"/>
                  </a:cubicBezTo>
                  <a:cubicBezTo>
                    <a:pt x="154" y="337"/>
                    <a:pt x="153" y="339"/>
                    <a:pt x="152" y="340"/>
                  </a:cubicBezTo>
                  <a:cubicBezTo>
                    <a:pt x="152" y="340"/>
                    <a:pt x="150" y="341"/>
                    <a:pt x="149" y="341"/>
                  </a:cubicBezTo>
                  <a:cubicBezTo>
                    <a:pt x="148" y="341"/>
                    <a:pt x="147" y="340"/>
                    <a:pt x="146" y="340"/>
                  </a:cubicBezTo>
                  <a:cubicBezTo>
                    <a:pt x="145" y="340"/>
                    <a:pt x="143" y="342"/>
                    <a:pt x="142" y="342"/>
                  </a:cubicBezTo>
                  <a:cubicBezTo>
                    <a:pt x="142" y="344"/>
                    <a:pt x="142" y="347"/>
                    <a:pt x="141" y="348"/>
                  </a:cubicBezTo>
                  <a:cubicBezTo>
                    <a:pt x="140" y="349"/>
                    <a:pt x="139" y="352"/>
                    <a:pt x="138" y="352"/>
                  </a:cubicBezTo>
                  <a:cubicBezTo>
                    <a:pt x="136" y="353"/>
                    <a:pt x="132" y="353"/>
                    <a:pt x="130" y="353"/>
                  </a:cubicBezTo>
                  <a:cubicBezTo>
                    <a:pt x="129" y="353"/>
                    <a:pt x="126" y="352"/>
                    <a:pt x="124" y="352"/>
                  </a:cubicBezTo>
                  <a:cubicBezTo>
                    <a:pt x="122" y="352"/>
                    <a:pt x="119" y="352"/>
                    <a:pt x="118" y="353"/>
                  </a:cubicBezTo>
                  <a:cubicBezTo>
                    <a:pt x="117" y="354"/>
                    <a:pt x="114" y="355"/>
                    <a:pt x="113" y="356"/>
                  </a:cubicBezTo>
                  <a:cubicBezTo>
                    <a:pt x="113" y="357"/>
                    <a:pt x="115" y="359"/>
                    <a:pt x="115" y="360"/>
                  </a:cubicBezTo>
                  <a:cubicBezTo>
                    <a:pt x="115" y="362"/>
                    <a:pt x="115" y="366"/>
                    <a:pt x="114" y="367"/>
                  </a:cubicBezTo>
                  <a:cubicBezTo>
                    <a:pt x="113" y="368"/>
                    <a:pt x="111" y="368"/>
                    <a:pt x="109" y="369"/>
                  </a:cubicBezTo>
                  <a:cubicBezTo>
                    <a:pt x="108" y="369"/>
                    <a:pt x="104" y="369"/>
                    <a:pt x="103" y="369"/>
                  </a:cubicBezTo>
                  <a:cubicBezTo>
                    <a:pt x="99" y="369"/>
                    <a:pt x="93" y="368"/>
                    <a:pt x="90" y="369"/>
                  </a:cubicBezTo>
                  <a:cubicBezTo>
                    <a:pt x="89" y="370"/>
                    <a:pt x="86" y="372"/>
                    <a:pt x="85" y="371"/>
                  </a:cubicBezTo>
                  <a:cubicBezTo>
                    <a:pt x="83" y="371"/>
                    <a:pt x="81" y="369"/>
                    <a:pt x="80" y="368"/>
                  </a:cubicBezTo>
                  <a:cubicBezTo>
                    <a:pt x="79" y="366"/>
                    <a:pt x="78" y="363"/>
                    <a:pt x="78" y="362"/>
                  </a:cubicBezTo>
                  <a:cubicBezTo>
                    <a:pt x="78" y="360"/>
                    <a:pt x="78" y="358"/>
                    <a:pt x="77" y="357"/>
                  </a:cubicBezTo>
                  <a:cubicBezTo>
                    <a:pt x="76" y="356"/>
                    <a:pt x="74" y="355"/>
                    <a:pt x="73" y="355"/>
                  </a:cubicBezTo>
                  <a:cubicBezTo>
                    <a:pt x="71" y="355"/>
                    <a:pt x="69" y="356"/>
                    <a:pt x="68" y="357"/>
                  </a:cubicBezTo>
                  <a:cubicBezTo>
                    <a:pt x="67" y="358"/>
                    <a:pt x="65" y="360"/>
                    <a:pt x="65" y="362"/>
                  </a:cubicBezTo>
                  <a:cubicBezTo>
                    <a:pt x="65" y="363"/>
                    <a:pt x="66" y="366"/>
                    <a:pt x="66" y="368"/>
                  </a:cubicBezTo>
                  <a:cubicBezTo>
                    <a:pt x="66" y="370"/>
                    <a:pt x="65" y="373"/>
                    <a:pt x="64" y="374"/>
                  </a:cubicBezTo>
                  <a:cubicBezTo>
                    <a:pt x="63" y="376"/>
                    <a:pt x="60" y="376"/>
                    <a:pt x="59" y="376"/>
                  </a:cubicBezTo>
                  <a:cubicBezTo>
                    <a:pt x="58" y="376"/>
                    <a:pt x="56" y="374"/>
                    <a:pt x="56" y="374"/>
                  </a:cubicBezTo>
                  <a:cubicBezTo>
                    <a:pt x="54" y="374"/>
                    <a:pt x="51" y="373"/>
                    <a:pt x="50" y="373"/>
                  </a:cubicBezTo>
                  <a:cubicBezTo>
                    <a:pt x="49" y="373"/>
                    <a:pt x="47" y="375"/>
                    <a:pt x="46" y="376"/>
                  </a:cubicBezTo>
                  <a:cubicBezTo>
                    <a:pt x="46" y="377"/>
                    <a:pt x="47" y="378"/>
                    <a:pt x="47" y="379"/>
                  </a:cubicBezTo>
                  <a:cubicBezTo>
                    <a:pt x="48" y="380"/>
                    <a:pt x="48" y="383"/>
                    <a:pt x="47" y="384"/>
                  </a:cubicBezTo>
                  <a:cubicBezTo>
                    <a:pt x="47" y="385"/>
                    <a:pt x="46" y="387"/>
                    <a:pt x="45" y="387"/>
                  </a:cubicBezTo>
                  <a:cubicBezTo>
                    <a:pt x="44" y="387"/>
                    <a:pt x="43" y="385"/>
                    <a:pt x="42" y="385"/>
                  </a:cubicBezTo>
                  <a:cubicBezTo>
                    <a:pt x="41" y="385"/>
                    <a:pt x="37" y="384"/>
                    <a:pt x="36" y="384"/>
                  </a:cubicBezTo>
                  <a:cubicBezTo>
                    <a:pt x="34" y="384"/>
                    <a:pt x="29" y="384"/>
                    <a:pt x="27" y="385"/>
                  </a:cubicBezTo>
                  <a:cubicBezTo>
                    <a:pt x="25" y="385"/>
                    <a:pt x="22" y="387"/>
                    <a:pt x="20" y="388"/>
                  </a:cubicBezTo>
                  <a:cubicBezTo>
                    <a:pt x="19" y="389"/>
                    <a:pt x="16" y="390"/>
                    <a:pt x="14" y="391"/>
                  </a:cubicBezTo>
                  <a:cubicBezTo>
                    <a:pt x="13" y="391"/>
                    <a:pt x="9" y="391"/>
                    <a:pt x="8" y="392"/>
                  </a:cubicBezTo>
                  <a:cubicBezTo>
                    <a:pt x="8" y="392"/>
                    <a:pt x="8" y="393"/>
                    <a:pt x="7" y="393"/>
                  </a:cubicBezTo>
                  <a:cubicBezTo>
                    <a:pt x="7" y="392"/>
                    <a:pt x="6" y="391"/>
                    <a:pt x="6" y="390"/>
                  </a:cubicBezTo>
                  <a:cubicBezTo>
                    <a:pt x="5" y="389"/>
                    <a:pt x="3" y="387"/>
                    <a:pt x="2" y="385"/>
                  </a:cubicBezTo>
                  <a:cubicBezTo>
                    <a:pt x="2" y="385"/>
                    <a:pt x="0" y="383"/>
                    <a:pt x="0" y="382"/>
                  </a:cubicBezTo>
                  <a:cubicBezTo>
                    <a:pt x="0" y="381"/>
                    <a:pt x="0" y="380"/>
                    <a:pt x="1" y="380"/>
                  </a:cubicBezTo>
                  <a:cubicBezTo>
                    <a:pt x="1" y="379"/>
                    <a:pt x="3" y="378"/>
                    <a:pt x="4" y="378"/>
                  </a:cubicBezTo>
                  <a:cubicBezTo>
                    <a:pt x="4" y="378"/>
                    <a:pt x="6" y="377"/>
                    <a:pt x="6" y="376"/>
                  </a:cubicBezTo>
                  <a:cubicBezTo>
                    <a:pt x="6" y="376"/>
                    <a:pt x="6" y="374"/>
                    <a:pt x="6" y="373"/>
                  </a:cubicBezTo>
                  <a:cubicBezTo>
                    <a:pt x="6" y="372"/>
                    <a:pt x="6" y="371"/>
                    <a:pt x="6" y="370"/>
                  </a:cubicBezTo>
                  <a:cubicBezTo>
                    <a:pt x="6" y="369"/>
                    <a:pt x="7" y="367"/>
                    <a:pt x="7" y="366"/>
                  </a:cubicBezTo>
                  <a:cubicBezTo>
                    <a:pt x="8" y="365"/>
                    <a:pt x="8" y="362"/>
                    <a:pt x="9" y="361"/>
                  </a:cubicBezTo>
                  <a:cubicBezTo>
                    <a:pt x="9" y="360"/>
                    <a:pt x="10" y="357"/>
                    <a:pt x="11" y="356"/>
                  </a:cubicBezTo>
                  <a:cubicBezTo>
                    <a:pt x="11" y="355"/>
                    <a:pt x="13" y="353"/>
                    <a:pt x="13" y="352"/>
                  </a:cubicBezTo>
                  <a:cubicBezTo>
                    <a:pt x="13" y="352"/>
                    <a:pt x="13" y="350"/>
                    <a:pt x="13" y="348"/>
                  </a:cubicBezTo>
                  <a:cubicBezTo>
                    <a:pt x="13" y="348"/>
                    <a:pt x="12" y="346"/>
                    <a:pt x="11" y="345"/>
                  </a:cubicBezTo>
                  <a:cubicBezTo>
                    <a:pt x="11" y="343"/>
                    <a:pt x="11" y="340"/>
                    <a:pt x="10" y="339"/>
                  </a:cubicBezTo>
                  <a:cubicBezTo>
                    <a:pt x="10" y="337"/>
                    <a:pt x="8" y="334"/>
                    <a:pt x="8" y="333"/>
                  </a:cubicBezTo>
                  <a:cubicBezTo>
                    <a:pt x="7" y="331"/>
                    <a:pt x="4" y="329"/>
                    <a:pt x="4" y="327"/>
                  </a:cubicBezTo>
                  <a:cubicBezTo>
                    <a:pt x="4" y="327"/>
                    <a:pt x="4" y="326"/>
                    <a:pt x="4" y="32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5"/>
            <p:cNvSpPr>
              <a:spLocks/>
            </p:cNvSpPr>
            <p:nvPr/>
          </p:nvSpPr>
          <p:spPr bwMode="auto">
            <a:xfrm>
              <a:off x="2197" y="1968"/>
              <a:ext cx="708" cy="711"/>
            </a:xfrm>
            <a:custGeom>
              <a:avLst/>
              <a:gdLst>
                <a:gd name="T0" fmla="*/ 11 w 299"/>
                <a:gd name="T1" fmla="*/ 34 h 300"/>
                <a:gd name="T2" fmla="*/ 16 w 299"/>
                <a:gd name="T3" fmla="*/ 21 h 300"/>
                <a:gd name="T4" fmla="*/ 34 w 299"/>
                <a:gd name="T5" fmla="*/ 23 h 300"/>
                <a:gd name="T6" fmla="*/ 48 w 299"/>
                <a:gd name="T7" fmla="*/ 10 h 300"/>
                <a:gd name="T8" fmla="*/ 62 w 299"/>
                <a:gd name="T9" fmla="*/ 9 h 300"/>
                <a:gd name="T10" fmla="*/ 75 w 299"/>
                <a:gd name="T11" fmla="*/ 0 h 300"/>
                <a:gd name="T12" fmla="*/ 80 w 299"/>
                <a:gd name="T13" fmla="*/ 16 h 300"/>
                <a:gd name="T14" fmla="*/ 94 w 299"/>
                <a:gd name="T15" fmla="*/ 41 h 300"/>
                <a:gd name="T16" fmla="*/ 105 w 299"/>
                <a:gd name="T17" fmla="*/ 38 h 300"/>
                <a:gd name="T18" fmla="*/ 102 w 299"/>
                <a:gd name="T19" fmla="*/ 25 h 300"/>
                <a:gd name="T20" fmla="*/ 125 w 299"/>
                <a:gd name="T21" fmla="*/ 30 h 300"/>
                <a:gd name="T22" fmla="*/ 147 w 299"/>
                <a:gd name="T23" fmla="*/ 57 h 300"/>
                <a:gd name="T24" fmla="*/ 159 w 299"/>
                <a:gd name="T25" fmla="*/ 77 h 300"/>
                <a:gd name="T26" fmla="*/ 176 w 299"/>
                <a:gd name="T27" fmla="*/ 74 h 300"/>
                <a:gd name="T28" fmla="*/ 186 w 299"/>
                <a:gd name="T29" fmla="*/ 64 h 300"/>
                <a:gd name="T30" fmla="*/ 208 w 299"/>
                <a:gd name="T31" fmla="*/ 45 h 300"/>
                <a:gd name="T32" fmla="*/ 229 w 299"/>
                <a:gd name="T33" fmla="*/ 29 h 300"/>
                <a:gd name="T34" fmla="*/ 238 w 299"/>
                <a:gd name="T35" fmla="*/ 11 h 300"/>
                <a:gd name="T36" fmla="*/ 243 w 299"/>
                <a:gd name="T37" fmla="*/ 1 h 300"/>
                <a:gd name="T38" fmla="*/ 256 w 299"/>
                <a:gd name="T39" fmla="*/ 3 h 300"/>
                <a:gd name="T40" fmla="*/ 257 w 299"/>
                <a:gd name="T41" fmla="*/ 25 h 300"/>
                <a:gd name="T42" fmla="*/ 280 w 299"/>
                <a:gd name="T43" fmla="*/ 29 h 300"/>
                <a:gd name="T44" fmla="*/ 298 w 299"/>
                <a:gd name="T45" fmla="*/ 57 h 300"/>
                <a:gd name="T46" fmla="*/ 291 w 299"/>
                <a:gd name="T47" fmla="*/ 78 h 300"/>
                <a:gd name="T48" fmla="*/ 299 w 299"/>
                <a:gd name="T49" fmla="*/ 118 h 300"/>
                <a:gd name="T50" fmla="*/ 288 w 299"/>
                <a:gd name="T51" fmla="*/ 150 h 300"/>
                <a:gd name="T52" fmla="*/ 266 w 299"/>
                <a:gd name="T53" fmla="*/ 172 h 300"/>
                <a:gd name="T54" fmla="*/ 261 w 299"/>
                <a:gd name="T55" fmla="*/ 191 h 300"/>
                <a:gd name="T56" fmla="*/ 247 w 299"/>
                <a:gd name="T57" fmla="*/ 204 h 300"/>
                <a:gd name="T58" fmla="*/ 234 w 299"/>
                <a:gd name="T59" fmla="*/ 210 h 300"/>
                <a:gd name="T60" fmla="*/ 235 w 299"/>
                <a:gd name="T61" fmla="*/ 238 h 300"/>
                <a:gd name="T62" fmla="*/ 208 w 299"/>
                <a:gd name="T63" fmla="*/ 252 h 300"/>
                <a:gd name="T64" fmla="*/ 199 w 299"/>
                <a:gd name="T65" fmla="*/ 250 h 300"/>
                <a:gd name="T66" fmla="*/ 188 w 299"/>
                <a:gd name="T67" fmla="*/ 252 h 300"/>
                <a:gd name="T68" fmla="*/ 176 w 299"/>
                <a:gd name="T69" fmla="*/ 261 h 300"/>
                <a:gd name="T70" fmla="*/ 171 w 299"/>
                <a:gd name="T71" fmla="*/ 274 h 300"/>
                <a:gd name="T72" fmla="*/ 167 w 299"/>
                <a:gd name="T73" fmla="*/ 289 h 300"/>
                <a:gd name="T74" fmla="*/ 149 w 299"/>
                <a:gd name="T75" fmla="*/ 297 h 300"/>
                <a:gd name="T76" fmla="*/ 138 w 299"/>
                <a:gd name="T77" fmla="*/ 295 h 300"/>
                <a:gd name="T78" fmla="*/ 122 w 299"/>
                <a:gd name="T79" fmla="*/ 300 h 300"/>
                <a:gd name="T80" fmla="*/ 102 w 299"/>
                <a:gd name="T81" fmla="*/ 294 h 300"/>
                <a:gd name="T82" fmla="*/ 91 w 299"/>
                <a:gd name="T83" fmla="*/ 287 h 300"/>
                <a:gd name="T84" fmla="*/ 85 w 299"/>
                <a:gd name="T85" fmla="*/ 271 h 300"/>
                <a:gd name="T86" fmla="*/ 91 w 299"/>
                <a:gd name="T87" fmla="*/ 258 h 300"/>
                <a:gd name="T88" fmla="*/ 108 w 299"/>
                <a:gd name="T89" fmla="*/ 243 h 300"/>
                <a:gd name="T90" fmla="*/ 103 w 299"/>
                <a:gd name="T91" fmla="*/ 232 h 300"/>
                <a:gd name="T92" fmla="*/ 97 w 299"/>
                <a:gd name="T93" fmla="*/ 218 h 300"/>
                <a:gd name="T94" fmla="*/ 99 w 299"/>
                <a:gd name="T95" fmla="*/ 208 h 300"/>
                <a:gd name="T96" fmla="*/ 94 w 299"/>
                <a:gd name="T97" fmla="*/ 185 h 300"/>
                <a:gd name="T98" fmla="*/ 104 w 299"/>
                <a:gd name="T99" fmla="*/ 167 h 300"/>
                <a:gd name="T100" fmla="*/ 84 w 299"/>
                <a:gd name="T101" fmla="*/ 145 h 300"/>
                <a:gd name="T102" fmla="*/ 86 w 299"/>
                <a:gd name="T103" fmla="*/ 123 h 300"/>
                <a:gd name="T104" fmla="*/ 71 w 299"/>
                <a:gd name="T105" fmla="*/ 106 h 300"/>
                <a:gd name="T106" fmla="*/ 56 w 299"/>
                <a:gd name="T107" fmla="*/ 95 h 300"/>
                <a:gd name="T108" fmla="*/ 43 w 299"/>
                <a:gd name="T109" fmla="*/ 89 h 300"/>
                <a:gd name="T110" fmla="*/ 32 w 299"/>
                <a:gd name="T111" fmla="*/ 71 h 300"/>
                <a:gd name="T112" fmla="*/ 26 w 299"/>
                <a:gd name="T113" fmla="*/ 55 h 300"/>
                <a:gd name="T114" fmla="*/ 22 w 299"/>
                <a:gd name="T115" fmla="*/ 42 h 300"/>
                <a:gd name="T116" fmla="*/ 5 w 299"/>
                <a:gd name="T117" fmla="*/ 50 h 300"/>
                <a:gd name="T118" fmla="*/ 5 w 299"/>
                <a:gd name="T119" fmla="*/ 37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9" h="300">
                  <a:moveTo>
                    <a:pt x="7" y="35"/>
                  </a:moveTo>
                  <a:cubicBezTo>
                    <a:pt x="7" y="35"/>
                    <a:pt x="7" y="35"/>
                    <a:pt x="7" y="35"/>
                  </a:cubicBezTo>
                  <a:cubicBezTo>
                    <a:pt x="8" y="35"/>
                    <a:pt x="9" y="35"/>
                    <a:pt x="9" y="35"/>
                  </a:cubicBezTo>
                  <a:cubicBezTo>
                    <a:pt x="10" y="35"/>
                    <a:pt x="11" y="34"/>
                    <a:pt x="11" y="34"/>
                  </a:cubicBezTo>
                  <a:cubicBezTo>
                    <a:pt x="12" y="33"/>
                    <a:pt x="13" y="32"/>
                    <a:pt x="13" y="31"/>
                  </a:cubicBezTo>
                  <a:cubicBezTo>
                    <a:pt x="14" y="31"/>
                    <a:pt x="15" y="29"/>
                    <a:pt x="15" y="28"/>
                  </a:cubicBezTo>
                  <a:cubicBezTo>
                    <a:pt x="15" y="27"/>
                    <a:pt x="15" y="25"/>
                    <a:pt x="15" y="25"/>
                  </a:cubicBezTo>
                  <a:cubicBezTo>
                    <a:pt x="15" y="23"/>
                    <a:pt x="16" y="22"/>
                    <a:pt x="16" y="21"/>
                  </a:cubicBezTo>
                  <a:cubicBezTo>
                    <a:pt x="17" y="21"/>
                    <a:pt x="20" y="20"/>
                    <a:pt x="21" y="20"/>
                  </a:cubicBezTo>
                  <a:cubicBezTo>
                    <a:pt x="22" y="20"/>
                    <a:pt x="25" y="20"/>
                    <a:pt x="26" y="21"/>
                  </a:cubicBezTo>
                  <a:cubicBezTo>
                    <a:pt x="27" y="21"/>
                    <a:pt x="28" y="22"/>
                    <a:pt x="29" y="23"/>
                  </a:cubicBezTo>
                  <a:cubicBezTo>
                    <a:pt x="30" y="23"/>
                    <a:pt x="33" y="23"/>
                    <a:pt x="34" y="23"/>
                  </a:cubicBezTo>
                  <a:cubicBezTo>
                    <a:pt x="36" y="23"/>
                    <a:pt x="40" y="24"/>
                    <a:pt x="41" y="23"/>
                  </a:cubicBezTo>
                  <a:cubicBezTo>
                    <a:pt x="42" y="23"/>
                    <a:pt x="45" y="21"/>
                    <a:pt x="46" y="20"/>
                  </a:cubicBezTo>
                  <a:cubicBezTo>
                    <a:pt x="46" y="19"/>
                    <a:pt x="47" y="16"/>
                    <a:pt x="47" y="15"/>
                  </a:cubicBezTo>
                  <a:cubicBezTo>
                    <a:pt x="48" y="13"/>
                    <a:pt x="48" y="11"/>
                    <a:pt x="48" y="10"/>
                  </a:cubicBezTo>
                  <a:cubicBezTo>
                    <a:pt x="48" y="8"/>
                    <a:pt x="50" y="7"/>
                    <a:pt x="50" y="6"/>
                  </a:cubicBezTo>
                  <a:cubicBezTo>
                    <a:pt x="52" y="6"/>
                    <a:pt x="55" y="6"/>
                    <a:pt x="56" y="7"/>
                  </a:cubicBezTo>
                  <a:cubicBezTo>
                    <a:pt x="57" y="7"/>
                    <a:pt x="58" y="9"/>
                    <a:pt x="59" y="9"/>
                  </a:cubicBezTo>
                  <a:cubicBezTo>
                    <a:pt x="59" y="10"/>
                    <a:pt x="61" y="10"/>
                    <a:pt x="62" y="9"/>
                  </a:cubicBezTo>
                  <a:cubicBezTo>
                    <a:pt x="63" y="9"/>
                    <a:pt x="64" y="6"/>
                    <a:pt x="65" y="6"/>
                  </a:cubicBezTo>
                  <a:cubicBezTo>
                    <a:pt x="66" y="5"/>
                    <a:pt x="67" y="3"/>
                    <a:pt x="68" y="2"/>
                  </a:cubicBezTo>
                  <a:cubicBezTo>
                    <a:pt x="69" y="2"/>
                    <a:pt x="71" y="0"/>
                    <a:pt x="73" y="0"/>
                  </a:cubicBezTo>
                  <a:cubicBezTo>
                    <a:pt x="73" y="0"/>
                    <a:pt x="75" y="0"/>
                    <a:pt x="75" y="0"/>
                  </a:cubicBezTo>
                  <a:cubicBezTo>
                    <a:pt x="77" y="0"/>
                    <a:pt x="79" y="0"/>
                    <a:pt x="79" y="1"/>
                  </a:cubicBezTo>
                  <a:cubicBezTo>
                    <a:pt x="81" y="2"/>
                    <a:pt x="81" y="4"/>
                    <a:pt x="81" y="5"/>
                  </a:cubicBezTo>
                  <a:cubicBezTo>
                    <a:pt x="81" y="6"/>
                    <a:pt x="81" y="9"/>
                    <a:pt x="81" y="10"/>
                  </a:cubicBezTo>
                  <a:cubicBezTo>
                    <a:pt x="81" y="11"/>
                    <a:pt x="80" y="14"/>
                    <a:pt x="80" y="16"/>
                  </a:cubicBezTo>
                  <a:cubicBezTo>
                    <a:pt x="80" y="17"/>
                    <a:pt x="81" y="19"/>
                    <a:pt x="82" y="21"/>
                  </a:cubicBezTo>
                  <a:cubicBezTo>
                    <a:pt x="83" y="23"/>
                    <a:pt x="85" y="29"/>
                    <a:pt x="87" y="32"/>
                  </a:cubicBezTo>
                  <a:cubicBezTo>
                    <a:pt x="87" y="33"/>
                    <a:pt x="89" y="37"/>
                    <a:pt x="90" y="39"/>
                  </a:cubicBezTo>
                  <a:cubicBezTo>
                    <a:pt x="91" y="40"/>
                    <a:pt x="93" y="41"/>
                    <a:pt x="94" y="41"/>
                  </a:cubicBezTo>
                  <a:cubicBezTo>
                    <a:pt x="95" y="42"/>
                    <a:pt x="97" y="42"/>
                    <a:pt x="99" y="43"/>
                  </a:cubicBezTo>
                  <a:cubicBezTo>
                    <a:pt x="99" y="43"/>
                    <a:pt x="101" y="43"/>
                    <a:pt x="102" y="43"/>
                  </a:cubicBezTo>
                  <a:cubicBezTo>
                    <a:pt x="103" y="42"/>
                    <a:pt x="105" y="41"/>
                    <a:pt x="105" y="41"/>
                  </a:cubicBezTo>
                  <a:cubicBezTo>
                    <a:pt x="106" y="40"/>
                    <a:pt x="105" y="39"/>
                    <a:pt x="105" y="38"/>
                  </a:cubicBezTo>
                  <a:cubicBezTo>
                    <a:pt x="104" y="37"/>
                    <a:pt x="103" y="35"/>
                    <a:pt x="103" y="35"/>
                  </a:cubicBezTo>
                  <a:cubicBezTo>
                    <a:pt x="102" y="34"/>
                    <a:pt x="101" y="33"/>
                    <a:pt x="100" y="33"/>
                  </a:cubicBezTo>
                  <a:cubicBezTo>
                    <a:pt x="100" y="32"/>
                    <a:pt x="99" y="30"/>
                    <a:pt x="100" y="29"/>
                  </a:cubicBezTo>
                  <a:cubicBezTo>
                    <a:pt x="100" y="27"/>
                    <a:pt x="101" y="25"/>
                    <a:pt x="102" y="25"/>
                  </a:cubicBezTo>
                  <a:cubicBezTo>
                    <a:pt x="103" y="24"/>
                    <a:pt x="106" y="23"/>
                    <a:pt x="107" y="22"/>
                  </a:cubicBezTo>
                  <a:cubicBezTo>
                    <a:pt x="108" y="22"/>
                    <a:pt x="111" y="22"/>
                    <a:pt x="113" y="22"/>
                  </a:cubicBezTo>
                  <a:cubicBezTo>
                    <a:pt x="114" y="22"/>
                    <a:pt x="118" y="23"/>
                    <a:pt x="120" y="24"/>
                  </a:cubicBezTo>
                  <a:cubicBezTo>
                    <a:pt x="121" y="25"/>
                    <a:pt x="124" y="28"/>
                    <a:pt x="125" y="30"/>
                  </a:cubicBezTo>
                  <a:cubicBezTo>
                    <a:pt x="126" y="32"/>
                    <a:pt x="129" y="36"/>
                    <a:pt x="130" y="38"/>
                  </a:cubicBezTo>
                  <a:cubicBezTo>
                    <a:pt x="132" y="40"/>
                    <a:pt x="134" y="43"/>
                    <a:pt x="136" y="45"/>
                  </a:cubicBezTo>
                  <a:cubicBezTo>
                    <a:pt x="138" y="47"/>
                    <a:pt x="142" y="49"/>
                    <a:pt x="143" y="51"/>
                  </a:cubicBezTo>
                  <a:cubicBezTo>
                    <a:pt x="145" y="53"/>
                    <a:pt x="147" y="56"/>
                    <a:pt x="147" y="57"/>
                  </a:cubicBezTo>
                  <a:cubicBezTo>
                    <a:pt x="148" y="59"/>
                    <a:pt x="148" y="63"/>
                    <a:pt x="149" y="65"/>
                  </a:cubicBezTo>
                  <a:cubicBezTo>
                    <a:pt x="149" y="66"/>
                    <a:pt x="149" y="68"/>
                    <a:pt x="150" y="69"/>
                  </a:cubicBezTo>
                  <a:cubicBezTo>
                    <a:pt x="151" y="70"/>
                    <a:pt x="153" y="73"/>
                    <a:pt x="155" y="74"/>
                  </a:cubicBezTo>
                  <a:cubicBezTo>
                    <a:pt x="156" y="75"/>
                    <a:pt x="158" y="77"/>
                    <a:pt x="159" y="77"/>
                  </a:cubicBezTo>
                  <a:cubicBezTo>
                    <a:pt x="160" y="78"/>
                    <a:pt x="162" y="78"/>
                    <a:pt x="163" y="78"/>
                  </a:cubicBezTo>
                  <a:cubicBezTo>
                    <a:pt x="163" y="78"/>
                    <a:pt x="165" y="78"/>
                    <a:pt x="166" y="78"/>
                  </a:cubicBezTo>
                  <a:cubicBezTo>
                    <a:pt x="167" y="79"/>
                    <a:pt x="169" y="79"/>
                    <a:pt x="170" y="78"/>
                  </a:cubicBezTo>
                  <a:cubicBezTo>
                    <a:pt x="172" y="78"/>
                    <a:pt x="175" y="76"/>
                    <a:pt x="176" y="74"/>
                  </a:cubicBezTo>
                  <a:cubicBezTo>
                    <a:pt x="177" y="74"/>
                    <a:pt x="177" y="72"/>
                    <a:pt x="177" y="72"/>
                  </a:cubicBezTo>
                  <a:cubicBezTo>
                    <a:pt x="178" y="71"/>
                    <a:pt x="179" y="71"/>
                    <a:pt x="180" y="70"/>
                  </a:cubicBezTo>
                  <a:cubicBezTo>
                    <a:pt x="181" y="70"/>
                    <a:pt x="182" y="69"/>
                    <a:pt x="182" y="69"/>
                  </a:cubicBezTo>
                  <a:cubicBezTo>
                    <a:pt x="183" y="68"/>
                    <a:pt x="185" y="65"/>
                    <a:pt x="186" y="64"/>
                  </a:cubicBezTo>
                  <a:cubicBezTo>
                    <a:pt x="186" y="63"/>
                    <a:pt x="187" y="59"/>
                    <a:pt x="188" y="58"/>
                  </a:cubicBezTo>
                  <a:cubicBezTo>
                    <a:pt x="189" y="56"/>
                    <a:pt x="192" y="54"/>
                    <a:pt x="194" y="53"/>
                  </a:cubicBezTo>
                  <a:cubicBezTo>
                    <a:pt x="196" y="52"/>
                    <a:pt x="200" y="51"/>
                    <a:pt x="202" y="49"/>
                  </a:cubicBezTo>
                  <a:cubicBezTo>
                    <a:pt x="204" y="49"/>
                    <a:pt x="206" y="46"/>
                    <a:pt x="208" y="45"/>
                  </a:cubicBezTo>
                  <a:cubicBezTo>
                    <a:pt x="210" y="45"/>
                    <a:pt x="212" y="43"/>
                    <a:pt x="214" y="43"/>
                  </a:cubicBezTo>
                  <a:cubicBezTo>
                    <a:pt x="215" y="42"/>
                    <a:pt x="218" y="41"/>
                    <a:pt x="219" y="40"/>
                  </a:cubicBezTo>
                  <a:cubicBezTo>
                    <a:pt x="221" y="39"/>
                    <a:pt x="224" y="36"/>
                    <a:pt x="225" y="34"/>
                  </a:cubicBezTo>
                  <a:cubicBezTo>
                    <a:pt x="227" y="33"/>
                    <a:pt x="229" y="30"/>
                    <a:pt x="229" y="29"/>
                  </a:cubicBezTo>
                  <a:cubicBezTo>
                    <a:pt x="230" y="27"/>
                    <a:pt x="230" y="24"/>
                    <a:pt x="230" y="23"/>
                  </a:cubicBezTo>
                  <a:cubicBezTo>
                    <a:pt x="230" y="21"/>
                    <a:pt x="230" y="18"/>
                    <a:pt x="230" y="17"/>
                  </a:cubicBezTo>
                  <a:cubicBezTo>
                    <a:pt x="231" y="15"/>
                    <a:pt x="233" y="13"/>
                    <a:pt x="234" y="13"/>
                  </a:cubicBezTo>
                  <a:cubicBezTo>
                    <a:pt x="235" y="12"/>
                    <a:pt x="237" y="12"/>
                    <a:pt x="238" y="11"/>
                  </a:cubicBezTo>
                  <a:cubicBezTo>
                    <a:pt x="239" y="11"/>
                    <a:pt x="241" y="10"/>
                    <a:pt x="242" y="8"/>
                  </a:cubicBezTo>
                  <a:cubicBezTo>
                    <a:pt x="242" y="8"/>
                    <a:pt x="241" y="5"/>
                    <a:pt x="242" y="4"/>
                  </a:cubicBezTo>
                  <a:cubicBezTo>
                    <a:pt x="242" y="4"/>
                    <a:pt x="242" y="3"/>
                    <a:pt x="242" y="3"/>
                  </a:cubicBezTo>
                  <a:cubicBezTo>
                    <a:pt x="243" y="2"/>
                    <a:pt x="243" y="1"/>
                    <a:pt x="243" y="1"/>
                  </a:cubicBezTo>
                  <a:cubicBezTo>
                    <a:pt x="244" y="0"/>
                    <a:pt x="245" y="0"/>
                    <a:pt x="246" y="0"/>
                  </a:cubicBezTo>
                  <a:cubicBezTo>
                    <a:pt x="248" y="0"/>
                    <a:pt x="251" y="0"/>
                    <a:pt x="253" y="0"/>
                  </a:cubicBezTo>
                  <a:cubicBezTo>
                    <a:pt x="253" y="1"/>
                    <a:pt x="254" y="1"/>
                    <a:pt x="255" y="2"/>
                  </a:cubicBezTo>
                  <a:cubicBezTo>
                    <a:pt x="255" y="2"/>
                    <a:pt x="256" y="2"/>
                    <a:pt x="256" y="3"/>
                  </a:cubicBezTo>
                  <a:cubicBezTo>
                    <a:pt x="257" y="4"/>
                    <a:pt x="257" y="8"/>
                    <a:pt x="257" y="10"/>
                  </a:cubicBezTo>
                  <a:cubicBezTo>
                    <a:pt x="256" y="11"/>
                    <a:pt x="255" y="13"/>
                    <a:pt x="255" y="15"/>
                  </a:cubicBezTo>
                  <a:cubicBezTo>
                    <a:pt x="255" y="16"/>
                    <a:pt x="254" y="19"/>
                    <a:pt x="254" y="21"/>
                  </a:cubicBezTo>
                  <a:cubicBezTo>
                    <a:pt x="255" y="22"/>
                    <a:pt x="256" y="24"/>
                    <a:pt x="257" y="25"/>
                  </a:cubicBezTo>
                  <a:cubicBezTo>
                    <a:pt x="258" y="26"/>
                    <a:pt x="261" y="27"/>
                    <a:pt x="263" y="28"/>
                  </a:cubicBezTo>
                  <a:cubicBezTo>
                    <a:pt x="264" y="29"/>
                    <a:pt x="268" y="29"/>
                    <a:pt x="269" y="29"/>
                  </a:cubicBezTo>
                  <a:cubicBezTo>
                    <a:pt x="270" y="29"/>
                    <a:pt x="273" y="29"/>
                    <a:pt x="274" y="29"/>
                  </a:cubicBezTo>
                  <a:cubicBezTo>
                    <a:pt x="276" y="29"/>
                    <a:pt x="279" y="29"/>
                    <a:pt x="280" y="29"/>
                  </a:cubicBezTo>
                  <a:cubicBezTo>
                    <a:pt x="282" y="29"/>
                    <a:pt x="285" y="31"/>
                    <a:pt x="287" y="32"/>
                  </a:cubicBezTo>
                  <a:cubicBezTo>
                    <a:pt x="288" y="33"/>
                    <a:pt x="291" y="37"/>
                    <a:pt x="292" y="39"/>
                  </a:cubicBezTo>
                  <a:cubicBezTo>
                    <a:pt x="293" y="41"/>
                    <a:pt x="295" y="45"/>
                    <a:pt x="296" y="48"/>
                  </a:cubicBezTo>
                  <a:cubicBezTo>
                    <a:pt x="296" y="50"/>
                    <a:pt x="299" y="55"/>
                    <a:pt x="298" y="57"/>
                  </a:cubicBezTo>
                  <a:cubicBezTo>
                    <a:pt x="298" y="59"/>
                    <a:pt x="296" y="61"/>
                    <a:pt x="296" y="62"/>
                  </a:cubicBezTo>
                  <a:cubicBezTo>
                    <a:pt x="295" y="63"/>
                    <a:pt x="292" y="65"/>
                    <a:pt x="292" y="67"/>
                  </a:cubicBezTo>
                  <a:cubicBezTo>
                    <a:pt x="291" y="68"/>
                    <a:pt x="290" y="70"/>
                    <a:pt x="290" y="72"/>
                  </a:cubicBezTo>
                  <a:cubicBezTo>
                    <a:pt x="290" y="73"/>
                    <a:pt x="290" y="76"/>
                    <a:pt x="291" y="78"/>
                  </a:cubicBezTo>
                  <a:cubicBezTo>
                    <a:pt x="291" y="80"/>
                    <a:pt x="293" y="85"/>
                    <a:pt x="294" y="87"/>
                  </a:cubicBezTo>
                  <a:cubicBezTo>
                    <a:pt x="294" y="89"/>
                    <a:pt x="296" y="94"/>
                    <a:pt x="297" y="96"/>
                  </a:cubicBezTo>
                  <a:cubicBezTo>
                    <a:pt x="298" y="99"/>
                    <a:pt x="298" y="105"/>
                    <a:pt x="298" y="108"/>
                  </a:cubicBezTo>
                  <a:cubicBezTo>
                    <a:pt x="299" y="110"/>
                    <a:pt x="299" y="116"/>
                    <a:pt x="299" y="118"/>
                  </a:cubicBezTo>
                  <a:cubicBezTo>
                    <a:pt x="298" y="120"/>
                    <a:pt x="298" y="124"/>
                    <a:pt x="298" y="127"/>
                  </a:cubicBezTo>
                  <a:cubicBezTo>
                    <a:pt x="297" y="129"/>
                    <a:pt x="296" y="135"/>
                    <a:pt x="294" y="139"/>
                  </a:cubicBezTo>
                  <a:cubicBezTo>
                    <a:pt x="294" y="140"/>
                    <a:pt x="293" y="141"/>
                    <a:pt x="292" y="143"/>
                  </a:cubicBezTo>
                  <a:cubicBezTo>
                    <a:pt x="291" y="145"/>
                    <a:pt x="289" y="148"/>
                    <a:pt x="288" y="150"/>
                  </a:cubicBezTo>
                  <a:cubicBezTo>
                    <a:pt x="287" y="152"/>
                    <a:pt x="283" y="156"/>
                    <a:pt x="281" y="158"/>
                  </a:cubicBezTo>
                  <a:cubicBezTo>
                    <a:pt x="279" y="161"/>
                    <a:pt x="275" y="166"/>
                    <a:pt x="272" y="168"/>
                  </a:cubicBezTo>
                  <a:cubicBezTo>
                    <a:pt x="272" y="169"/>
                    <a:pt x="270" y="170"/>
                    <a:pt x="269" y="170"/>
                  </a:cubicBezTo>
                  <a:cubicBezTo>
                    <a:pt x="268" y="171"/>
                    <a:pt x="266" y="171"/>
                    <a:pt x="266" y="172"/>
                  </a:cubicBezTo>
                  <a:cubicBezTo>
                    <a:pt x="265" y="173"/>
                    <a:pt x="264" y="176"/>
                    <a:pt x="263" y="177"/>
                  </a:cubicBezTo>
                  <a:cubicBezTo>
                    <a:pt x="263" y="178"/>
                    <a:pt x="263" y="181"/>
                    <a:pt x="263" y="182"/>
                  </a:cubicBezTo>
                  <a:cubicBezTo>
                    <a:pt x="263" y="183"/>
                    <a:pt x="261" y="185"/>
                    <a:pt x="261" y="186"/>
                  </a:cubicBezTo>
                  <a:cubicBezTo>
                    <a:pt x="261" y="187"/>
                    <a:pt x="261" y="190"/>
                    <a:pt x="261" y="191"/>
                  </a:cubicBezTo>
                  <a:cubicBezTo>
                    <a:pt x="261" y="193"/>
                    <a:pt x="260" y="196"/>
                    <a:pt x="259" y="197"/>
                  </a:cubicBezTo>
                  <a:cubicBezTo>
                    <a:pt x="258" y="198"/>
                    <a:pt x="257" y="200"/>
                    <a:pt x="256" y="200"/>
                  </a:cubicBezTo>
                  <a:cubicBezTo>
                    <a:pt x="255" y="202"/>
                    <a:pt x="253" y="203"/>
                    <a:pt x="251" y="204"/>
                  </a:cubicBezTo>
                  <a:cubicBezTo>
                    <a:pt x="250" y="204"/>
                    <a:pt x="248" y="204"/>
                    <a:pt x="247" y="204"/>
                  </a:cubicBezTo>
                  <a:cubicBezTo>
                    <a:pt x="245" y="204"/>
                    <a:pt x="242" y="204"/>
                    <a:pt x="241" y="204"/>
                  </a:cubicBezTo>
                  <a:cubicBezTo>
                    <a:pt x="240" y="204"/>
                    <a:pt x="238" y="204"/>
                    <a:pt x="237" y="204"/>
                  </a:cubicBezTo>
                  <a:cubicBezTo>
                    <a:pt x="237" y="205"/>
                    <a:pt x="235" y="206"/>
                    <a:pt x="235" y="207"/>
                  </a:cubicBezTo>
                  <a:cubicBezTo>
                    <a:pt x="234" y="207"/>
                    <a:pt x="234" y="209"/>
                    <a:pt x="234" y="210"/>
                  </a:cubicBezTo>
                  <a:cubicBezTo>
                    <a:pt x="234" y="211"/>
                    <a:pt x="235" y="214"/>
                    <a:pt x="236" y="215"/>
                  </a:cubicBezTo>
                  <a:cubicBezTo>
                    <a:pt x="236" y="216"/>
                    <a:pt x="237" y="219"/>
                    <a:pt x="237" y="221"/>
                  </a:cubicBezTo>
                  <a:cubicBezTo>
                    <a:pt x="237" y="222"/>
                    <a:pt x="237" y="226"/>
                    <a:pt x="237" y="227"/>
                  </a:cubicBezTo>
                  <a:cubicBezTo>
                    <a:pt x="236" y="230"/>
                    <a:pt x="235" y="235"/>
                    <a:pt x="235" y="238"/>
                  </a:cubicBezTo>
                  <a:cubicBezTo>
                    <a:pt x="234" y="240"/>
                    <a:pt x="232" y="243"/>
                    <a:pt x="230" y="245"/>
                  </a:cubicBezTo>
                  <a:cubicBezTo>
                    <a:pt x="229" y="246"/>
                    <a:pt x="225" y="247"/>
                    <a:pt x="223" y="247"/>
                  </a:cubicBezTo>
                  <a:cubicBezTo>
                    <a:pt x="221" y="248"/>
                    <a:pt x="217" y="250"/>
                    <a:pt x="215" y="251"/>
                  </a:cubicBezTo>
                  <a:cubicBezTo>
                    <a:pt x="214" y="251"/>
                    <a:pt x="210" y="252"/>
                    <a:pt x="208" y="252"/>
                  </a:cubicBezTo>
                  <a:cubicBezTo>
                    <a:pt x="208" y="251"/>
                    <a:pt x="206" y="251"/>
                    <a:pt x="204" y="250"/>
                  </a:cubicBezTo>
                  <a:cubicBezTo>
                    <a:pt x="204" y="250"/>
                    <a:pt x="203" y="248"/>
                    <a:pt x="202" y="247"/>
                  </a:cubicBezTo>
                  <a:cubicBezTo>
                    <a:pt x="202" y="247"/>
                    <a:pt x="201" y="247"/>
                    <a:pt x="201" y="247"/>
                  </a:cubicBezTo>
                  <a:cubicBezTo>
                    <a:pt x="200" y="247"/>
                    <a:pt x="200" y="249"/>
                    <a:pt x="199" y="250"/>
                  </a:cubicBezTo>
                  <a:cubicBezTo>
                    <a:pt x="199" y="250"/>
                    <a:pt x="198" y="251"/>
                    <a:pt x="197" y="252"/>
                  </a:cubicBezTo>
                  <a:cubicBezTo>
                    <a:pt x="196" y="252"/>
                    <a:pt x="194" y="253"/>
                    <a:pt x="193" y="253"/>
                  </a:cubicBezTo>
                  <a:cubicBezTo>
                    <a:pt x="192" y="253"/>
                    <a:pt x="191" y="253"/>
                    <a:pt x="190" y="253"/>
                  </a:cubicBezTo>
                  <a:cubicBezTo>
                    <a:pt x="190" y="253"/>
                    <a:pt x="189" y="252"/>
                    <a:pt x="188" y="252"/>
                  </a:cubicBezTo>
                  <a:cubicBezTo>
                    <a:pt x="188" y="253"/>
                    <a:pt x="186" y="253"/>
                    <a:pt x="186" y="253"/>
                  </a:cubicBezTo>
                  <a:cubicBezTo>
                    <a:pt x="185" y="254"/>
                    <a:pt x="184" y="255"/>
                    <a:pt x="184" y="256"/>
                  </a:cubicBezTo>
                  <a:cubicBezTo>
                    <a:pt x="183" y="257"/>
                    <a:pt x="181" y="259"/>
                    <a:pt x="180" y="260"/>
                  </a:cubicBezTo>
                  <a:cubicBezTo>
                    <a:pt x="179" y="260"/>
                    <a:pt x="177" y="261"/>
                    <a:pt x="176" y="261"/>
                  </a:cubicBezTo>
                  <a:cubicBezTo>
                    <a:pt x="174" y="261"/>
                    <a:pt x="171" y="262"/>
                    <a:pt x="171" y="263"/>
                  </a:cubicBezTo>
                  <a:cubicBezTo>
                    <a:pt x="169" y="263"/>
                    <a:pt x="168" y="266"/>
                    <a:pt x="168" y="267"/>
                  </a:cubicBezTo>
                  <a:cubicBezTo>
                    <a:pt x="168" y="269"/>
                    <a:pt x="169" y="270"/>
                    <a:pt x="169" y="271"/>
                  </a:cubicBezTo>
                  <a:cubicBezTo>
                    <a:pt x="170" y="272"/>
                    <a:pt x="171" y="273"/>
                    <a:pt x="171" y="274"/>
                  </a:cubicBezTo>
                  <a:cubicBezTo>
                    <a:pt x="172" y="275"/>
                    <a:pt x="172" y="277"/>
                    <a:pt x="172" y="278"/>
                  </a:cubicBezTo>
                  <a:cubicBezTo>
                    <a:pt x="172" y="279"/>
                    <a:pt x="172" y="279"/>
                    <a:pt x="172" y="279"/>
                  </a:cubicBezTo>
                  <a:cubicBezTo>
                    <a:pt x="171" y="280"/>
                    <a:pt x="171" y="283"/>
                    <a:pt x="170" y="284"/>
                  </a:cubicBezTo>
                  <a:cubicBezTo>
                    <a:pt x="169" y="285"/>
                    <a:pt x="168" y="288"/>
                    <a:pt x="167" y="289"/>
                  </a:cubicBezTo>
                  <a:cubicBezTo>
                    <a:pt x="166" y="289"/>
                    <a:pt x="165" y="290"/>
                    <a:pt x="164" y="291"/>
                  </a:cubicBezTo>
                  <a:cubicBezTo>
                    <a:pt x="163" y="291"/>
                    <a:pt x="161" y="291"/>
                    <a:pt x="160" y="291"/>
                  </a:cubicBezTo>
                  <a:cubicBezTo>
                    <a:pt x="159" y="292"/>
                    <a:pt x="156" y="293"/>
                    <a:pt x="155" y="293"/>
                  </a:cubicBezTo>
                  <a:cubicBezTo>
                    <a:pt x="153" y="294"/>
                    <a:pt x="151" y="296"/>
                    <a:pt x="149" y="297"/>
                  </a:cubicBezTo>
                  <a:cubicBezTo>
                    <a:pt x="149" y="297"/>
                    <a:pt x="147" y="299"/>
                    <a:pt x="146" y="300"/>
                  </a:cubicBezTo>
                  <a:cubicBezTo>
                    <a:pt x="146" y="300"/>
                    <a:pt x="144" y="300"/>
                    <a:pt x="144" y="300"/>
                  </a:cubicBezTo>
                  <a:cubicBezTo>
                    <a:pt x="143" y="300"/>
                    <a:pt x="142" y="299"/>
                    <a:pt x="141" y="299"/>
                  </a:cubicBezTo>
                  <a:cubicBezTo>
                    <a:pt x="140" y="298"/>
                    <a:pt x="139" y="296"/>
                    <a:pt x="138" y="295"/>
                  </a:cubicBezTo>
                  <a:cubicBezTo>
                    <a:pt x="137" y="294"/>
                    <a:pt x="135" y="293"/>
                    <a:pt x="134" y="293"/>
                  </a:cubicBezTo>
                  <a:cubicBezTo>
                    <a:pt x="133" y="293"/>
                    <a:pt x="130" y="293"/>
                    <a:pt x="129" y="293"/>
                  </a:cubicBezTo>
                  <a:cubicBezTo>
                    <a:pt x="128" y="294"/>
                    <a:pt x="126" y="295"/>
                    <a:pt x="125" y="296"/>
                  </a:cubicBezTo>
                  <a:cubicBezTo>
                    <a:pt x="124" y="297"/>
                    <a:pt x="123" y="299"/>
                    <a:pt x="122" y="300"/>
                  </a:cubicBezTo>
                  <a:cubicBezTo>
                    <a:pt x="121" y="300"/>
                    <a:pt x="118" y="300"/>
                    <a:pt x="117" y="300"/>
                  </a:cubicBezTo>
                  <a:cubicBezTo>
                    <a:pt x="116" y="300"/>
                    <a:pt x="114" y="297"/>
                    <a:pt x="112" y="297"/>
                  </a:cubicBezTo>
                  <a:cubicBezTo>
                    <a:pt x="111" y="296"/>
                    <a:pt x="108" y="296"/>
                    <a:pt x="107" y="295"/>
                  </a:cubicBezTo>
                  <a:cubicBezTo>
                    <a:pt x="106" y="295"/>
                    <a:pt x="103" y="295"/>
                    <a:pt x="102" y="294"/>
                  </a:cubicBezTo>
                  <a:cubicBezTo>
                    <a:pt x="101" y="294"/>
                    <a:pt x="100" y="292"/>
                    <a:pt x="99" y="291"/>
                  </a:cubicBezTo>
                  <a:cubicBezTo>
                    <a:pt x="98" y="291"/>
                    <a:pt x="96" y="290"/>
                    <a:pt x="95" y="289"/>
                  </a:cubicBezTo>
                  <a:cubicBezTo>
                    <a:pt x="94" y="289"/>
                    <a:pt x="92" y="288"/>
                    <a:pt x="91" y="287"/>
                  </a:cubicBezTo>
                  <a:cubicBezTo>
                    <a:pt x="91" y="287"/>
                    <a:pt x="91" y="287"/>
                    <a:pt x="91" y="287"/>
                  </a:cubicBezTo>
                  <a:cubicBezTo>
                    <a:pt x="90" y="286"/>
                    <a:pt x="89" y="284"/>
                    <a:pt x="89" y="283"/>
                  </a:cubicBezTo>
                  <a:cubicBezTo>
                    <a:pt x="89" y="283"/>
                    <a:pt x="90" y="281"/>
                    <a:pt x="90" y="280"/>
                  </a:cubicBezTo>
                  <a:cubicBezTo>
                    <a:pt x="90" y="279"/>
                    <a:pt x="90" y="275"/>
                    <a:pt x="89" y="274"/>
                  </a:cubicBezTo>
                  <a:cubicBezTo>
                    <a:pt x="88" y="273"/>
                    <a:pt x="86" y="272"/>
                    <a:pt x="85" y="271"/>
                  </a:cubicBezTo>
                  <a:cubicBezTo>
                    <a:pt x="85" y="270"/>
                    <a:pt x="84" y="268"/>
                    <a:pt x="84" y="267"/>
                  </a:cubicBezTo>
                  <a:cubicBezTo>
                    <a:pt x="83" y="265"/>
                    <a:pt x="83" y="263"/>
                    <a:pt x="84" y="261"/>
                  </a:cubicBezTo>
                  <a:cubicBezTo>
                    <a:pt x="84" y="261"/>
                    <a:pt x="85" y="259"/>
                    <a:pt x="86" y="259"/>
                  </a:cubicBezTo>
                  <a:cubicBezTo>
                    <a:pt x="87" y="258"/>
                    <a:pt x="90" y="258"/>
                    <a:pt x="91" y="258"/>
                  </a:cubicBezTo>
                  <a:cubicBezTo>
                    <a:pt x="93" y="257"/>
                    <a:pt x="96" y="257"/>
                    <a:pt x="97" y="257"/>
                  </a:cubicBezTo>
                  <a:cubicBezTo>
                    <a:pt x="99" y="256"/>
                    <a:pt x="101" y="255"/>
                    <a:pt x="102" y="253"/>
                  </a:cubicBezTo>
                  <a:cubicBezTo>
                    <a:pt x="104" y="253"/>
                    <a:pt x="106" y="251"/>
                    <a:pt x="106" y="249"/>
                  </a:cubicBezTo>
                  <a:cubicBezTo>
                    <a:pt x="107" y="248"/>
                    <a:pt x="108" y="245"/>
                    <a:pt x="108" y="243"/>
                  </a:cubicBezTo>
                  <a:cubicBezTo>
                    <a:pt x="109" y="243"/>
                    <a:pt x="111" y="241"/>
                    <a:pt x="111" y="240"/>
                  </a:cubicBezTo>
                  <a:cubicBezTo>
                    <a:pt x="111" y="239"/>
                    <a:pt x="109" y="237"/>
                    <a:pt x="108" y="236"/>
                  </a:cubicBezTo>
                  <a:cubicBezTo>
                    <a:pt x="108" y="236"/>
                    <a:pt x="105" y="236"/>
                    <a:pt x="104" y="235"/>
                  </a:cubicBezTo>
                  <a:cubicBezTo>
                    <a:pt x="104" y="234"/>
                    <a:pt x="103" y="232"/>
                    <a:pt x="103" y="232"/>
                  </a:cubicBezTo>
                  <a:cubicBezTo>
                    <a:pt x="103" y="230"/>
                    <a:pt x="104" y="229"/>
                    <a:pt x="104" y="228"/>
                  </a:cubicBezTo>
                  <a:cubicBezTo>
                    <a:pt x="105" y="227"/>
                    <a:pt x="105" y="224"/>
                    <a:pt x="104" y="223"/>
                  </a:cubicBezTo>
                  <a:cubicBezTo>
                    <a:pt x="104" y="222"/>
                    <a:pt x="102" y="220"/>
                    <a:pt x="101" y="219"/>
                  </a:cubicBezTo>
                  <a:cubicBezTo>
                    <a:pt x="100" y="219"/>
                    <a:pt x="98" y="218"/>
                    <a:pt x="97" y="218"/>
                  </a:cubicBezTo>
                  <a:cubicBezTo>
                    <a:pt x="97" y="218"/>
                    <a:pt x="97" y="218"/>
                    <a:pt x="97" y="218"/>
                  </a:cubicBezTo>
                  <a:cubicBezTo>
                    <a:pt x="96" y="217"/>
                    <a:pt x="96" y="216"/>
                    <a:pt x="96" y="216"/>
                  </a:cubicBezTo>
                  <a:cubicBezTo>
                    <a:pt x="96" y="215"/>
                    <a:pt x="97" y="213"/>
                    <a:pt x="98" y="213"/>
                  </a:cubicBezTo>
                  <a:cubicBezTo>
                    <a:pt x="98" y="212"/>
                    <a:pt x="99" y="209"/>
                    <a:pt x="99" y="208"/>
                  </a:cubicBezTo>
                  <a:cubicBezTo>
                    <a:pt x="100" y="206"/>
                    <a:pt x="100" y="202"/>
                    <a:pt x="100" y="200"/>
                  </a:cubicBezTo>
                  <a:cubicBezTo>
                    <a:pt x="99" y="198"/>
                    <a:pt x="98" y="196"/>
                    <a:pt x="98" y="194"/>
                  </a:cubicBezTo>
                  <a:cubicBezTo>
                    <a:pt x="97" y="193"/>
                    <a:pt x="97" y="190"/>
                    <a:pt x="96" y="189"/>
                  </a:cubicBezTo>
                  <a:cubicBezTo>
                    <a:pt x="96" y="188"/>
                    <a:pt x="94" y="186"/>
                    <a:pt x="94" y="185"/>
                  </a:cubicBezTo>
                  <a:cubicBezTo>
                    <a:pt x="94" y="184"/>
                    <a:pt x="96" y="181"/>
                    <a:pt x="96" y="180"/>
                  </a:cubicBezTo>
                  <a:cubicBezTo>
                    <a:pt x="97" y="179"/>
                    <a:pt x="98" y="176"/>
                    <a:pt x="99" y="175"/>
                  </a:cubicBezTo>
                  <a:cubicBezTo>
                    <a:pt x="100" y="174"/>
                    <a:pt x="101" y="172"/>
                    <a:pt x="102" y="171"/>
                  </a:cubicBezTo>
                  <a:cubicBezTo>
                    <a:pt x="102" y="170"/>
                    <a:pt x="103" y="169"/>
                    <a:pt x="104" y="167"/>
                  </a:cubicBezTo>
                  <a:cubicBezTo>
                    <a:pt x="104" y="167"/>
                    <a:pt x="104" y="165"/>
                    <a:pt x="103" y="164"/>
                  </a:cubicBezTo>
                  <a:cubicBezTo>
                    <a:pt x="102" y="162"/>
                    <a:pt x="99" y="159"/>
                    <a:pt x="98" y="157"/>
                  </a:cubicBezTo>
                  <a:cubicBezTo>
                    <a:pt x="96" y="155"/>
                    <a:pt x="93" y="151"/>
                    <a:pt x="91" y="150"/>
                  </a:cubicBezTo>
                  <a:cubicBezTo>
                    <a:pt x="89" y="149"/>
                    <a:pt x="85" y="147"/>
                    <a:pt x="84" y="145"/>
                  </a:cubicBezTo>
                  <a:cubicBezTo>
                    <a:pt x="83" y="145"/>
                    <a:pt x="83" y="142"/>
                    <a:pt x="83" y="141"/>
                  </a:cubicBezTo>
                  <a:cubicBezTo>
                    <a:pt x="83" y="139"/>
                    <a:pt x="83" y="136"/>
                    <a:pt x="84" y="134"/>
                  </a:cubicBezTo>
                  <a:cubicBezTo>
                    <a:pt x="84" y="133"/>
                    <a:pt x="86" y="131"/>
                    <a:pt x="87" y="130"/>
                  </a:cubicBezTo>
                  <a:cubicBezTo>
                    <a:pt x="87" y="128"/>
                    <a:pt x="87" y="124"/>
                    <a:pt x="86" y="123"/>
                  </a:cubicBezTo>
                  <a:cubicBezTo>
                    <a:pt x="86" y="121"/>
                    <a:pt x="85" y="118"/>
                    <a:pt x="84" y="116"/>
                  </a:cubicBezTo>
                  <a:cubicBezTo>
                    <a:pt x="83" y="114"/>
                    <a:pt x="81" y="112"/>
                    <a:pt x="79" y="110"/>
                  </a:cubicBezTo>
                  <a:cubicBezTo>
                    <a:pt x="79" y="110"/>
                    <a:pt x="77" y="108"/>
                    <a:pt x="77" y="108"/>
                  </a:cubicBezTo>
                  <a:cubicBezTo>
                    <a:pt x="75" y="107"/>
                    <a:pt x="72" y="106"/>
                    <a:pt x="71" y="106"/>
                  </a:cubicBezTo>
                  <a:cubicBezTo>
                    <a:pt x="70" y="105"/>
                    <a:pt x="67" y="103"/>
                    <a:pt x="65" y="102"/>
                  </a:cubicBezTo>
                  <a:cubicBezTo>
                    <a:pt x="65" y="101"/>
                    <a:pt x="63" y="99"/>
                    <a:pt x="63" y="98"/>
                  </a:cubicBezTo>
                  <a:cubicBezTo>
                    <a:pt x="62" y="97"/>
                    <a:pt x="60" y="95"/>
                    <a:pt x="59" y="94"/>
                  </a:cubicBezTo>
                  <a:cubicBezTo>
                    <a:pt x="58" y="94"/>
                    <a:pt x="57" y="95"/>
                    <a:pt x="56" y="95"/>
                  </a:cubicBezTo>
                  <a:cubicBezTo>
                    <a:pt x="55" y="95"/>
                    <a:pt x="54" y="94"/>
                    <a:pt x="53" y="93"/>
                  </a:cubicBezTo>
                  <a:cubicBezTo>
                    <a:pt x="52" y="93"/>
                    <a:pt x="51" y="91"/>
                    <a:pt x="50" y="91"/>
                  </a:cubicBezTo>
                  <a:cubicBezTo>
                    <a:pt x="50" y="90"/>
                    <a:pt x="48" y="91"/>
                    <a:pt x="47" y="91"/>
                  </a:cubicBezTo>
                  <a:cubicBezTo>
                    <a:pt x="46" y="91"/>
                    <a:pt x="44" y="90"/>
                    <a:pt x="43" y="89"/>
                  </a:cubicBezTo>
                  <a:cubicBezTo>
                    <a:pt x="42" y="88"/>
                    <a:pt x="42" y="86"/>
                    <a:pt x="42" y="85"/>
                  </a:cubicBezTo>
                  <a:cubicBezTo>
                    <a:pt x="42" y="84"/>
                    <a:pt x="42" y="82"/>
                    <a:pt x="41" y="81"/>
                  </a:cubicBezTo>
                  <a:cubicBezTo>
                    <a:pt x="40" y="79"/>
                    <a:pt x="38" y="76"/>
                    <a:pt x="36" y="74"/>
                  </a:cubicBezTo>
                  <a:cubicBezTo>
                    <a:pt x="36" y="74"/>
                    <a:pt x="34" y="72"/>
                    <a:pt x="32" y="71"/>
                  </a:cubicBezTo>
                  <a:cubicBezTo>
                    <a:pt x="31" y="70"/>
                    <a:pt x="29" y="69"/>
                    <a:pt x="28" y="68"/>
                  </a:cubicBezTo>
                  <a:cubicBezTo>
                    <a:pt x="27" y="67"/>
                    <a:pt x="26" y="66"/>
                    <a:pt x="26" y="65"/>
                  </a:cubicBezTo>
                  <a:cubicBezTo>
                    <a:pt x="25" y="63"/>
                    <a:pt x="24" y="61"/>
                    <a:pt x="25" y="59"/>
                  </a:cubicBezTo>
                  <a:cubicBezTo>
                    <a:pt x="25" y="58"/>
                    <a:pt x="26" y="56"/>
                    <a:pt x="26" y="55"/>
                  </a:cubicBezTo>
                  <a:cubicBezTo>
                    <a:pt x="27" y="54"/>
                    <a:pt x="28" y="51"/>
                    <a:pt x="28" y="50"/>
                  </a:cubicBezTo>
                  <a:cubicBezTo>
                    <a:pt x="28" y="49"/>
                    <a:pt x="28" y="47"/>
                    <a:pt x="27" y="45"/>
                  </a:cubicBezTo>
                  <a:cubicBezTo>
                    <a:pt x="27" y="45"/>
                    <a:pt x="26" y="43"/>
                    <a:pt x="26" y="43"/>
                  </a:cubicBezTo>
                  <a:cubicBezTo>
                    <a:pt x="25" y="42"/>
                    <a:pt x="23" y="42"/>
                    <a:pt x="22" y="42"/>
                  </a:cubicBezTo>
                  <a:cubicBezTo>
                    <a:pt x="20" y="43"/>
                    <a:pt x="17" y="44"/>
                    <a:pt x="16" y="45"/>
                  </a:cubicBezTo>
                  <a:cubicBezTo>
                    <a:pt x="15" y="46"/>
                    <a:pt x="13" y="48"/>
                    <a:pt x="12" y="49"/>
                  </a:cubicBezTo>
                  <a:cubicBezTo>
                    <a:pt x="12" y="49"/>
                    <a:pt x="10" y="50"/>
                    <a:pt x="9" y="50"/>
                  </a:cubicBezTo>
                  <a:cubicBezTo>
                    <a:pt x="9" y="51"/>
                    <a:pt x="6" y="51"/>
                    <a:pt x="5" y="50"/>
                  </a:cubicBezTo>
                  <a:cubicBezTo>
                    <a:pt x="4" y="50"/>
                    <a:pt x="1" y="50"/>
                    <a:pt x="1" y="49"/>
                  </a:cubicBezTo>
                  <a:cubicBezTo>
                    <a:pt x="0" y="48"/>
                    <a:pt x="1" y="46"/>
                    <a:pt x="1" y="45"/>
                  </a:cubicBezTo>
                  <a:cubicBezTo>
                    <a:pt x="1" y="43"/>
                    <a:pt x="1" y="41"/>
                    <a:pt x="2" y="40"/>
                  </a:cubicBezTo>
                  <a:cubicBezTo>
                    <a:pt x="2" y="39"/>
                    <a:pt x="4" y="38"/>
                    <a:pt x="5" y="37"/>
                  </a:cubicBezTo>
                  <a:cubicBezTo>
                    <a:pt x="5" y="36"/>
                    <a:pt x="5" y="35"/>
                    <a:pt x="6" y="35"/>
                  </a:cubicBezTo>
                  <a:cubicBezTo>
                    <a:pt x="6" y="35"/>
                    <a:pt x="6" y="35"/>
                    <a:pt x="7" y="3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6"/>
            <p:cNvSpPr>
              <a:spLocks/>
            </p:cNvSpPr>
            <p:nvPr/>
          </p:nvSpPr>
          <p:spPr bwMode="auto">
            <a:xfrm>
              <a:off x="2197" y="1968"/>
              <a:ext cx="708" cy="711"/>
            </a:xfrm>
            <a:custGeom>
              <a:avLst/>
              <a:gdLst>
                <a:gd name="T0" fmla="*/ 11 w 299"/>
                <a:gd name="T1" fmla="*/ 34 h 300"/>
                <a:gd name="T2" fmla="*/ 16 w 299"/>
                <a:gd name="T3" fmla="*/ 21 h 300"/>
                <a:gd name="T4" fmla="*/ 34 w 299"/>
                <a:gd name="T5" fmla="*/ 23 h 300"/>
                <a:gd name="T6" fmla="*/ 48 w 299"/>
                <a:gd name="T7" fmla="*/ 10 h 300"/>
                <a:gd name="T8" fmla="*/ 62 w 299"/>
                <a:gd name="T9" fmla="*/ 9 h 300"/>
                <a:gd name="T10" fmla="*/ 75 w 299"/>
                <a:gd name="T11" fmla="*/ 0 h 300"/>
                <a:gd name="T12" fmla="*/ 80 w 299"/>
                <a:gd name="T13" fmla="*/ 16 h 300"/>
                <a:gd name="T14" fmla="*/ 94 w 299"/>
                <a:gd name="T15" fmla="*/ 41 h 300"/>
                <a:gd name="T16" fmla="*/ 105 w 299"/>
                <a:gd name="T17" fmla="*/ 38 h 300"/>
                <a:gd name="T18" fmla="*/ 102 w 299"/>
                <a:gd name="T19" fmla="*/ 25 h 300"/>
                <a:gd name="T20" fmla="*/ 125 w 299"/>
                <a:gd name="T21" fmla="*/ 30 h 300"/>
                <a:gd name="T22" fmla="*/ 147 w 299"/>
                <a:gd name="T23" fmla="*/ 57 h 300"/>
                <a:gd name="T24" fmla="*/ 159 w 299"/>
                <a:gd name="T25" fmla="*/ 77 h 300"/>
                <a:gd name="T26" fmla="*/ 176 w 299"/>
                <a:gd name="T27" fmla="*/ 74 h 300"/>
                <a:gd name="T28" fmla="*/ 186 w 299"/>
                <a:gd name="T29" fmla="*/ 64 h 300"/>
                <a:gd name="T30" fmla="*/ 208 w 299"/>
                <a:gd name="T31" fmla="*/ 45 h 300"/>
                <a:gd name="T32" fmla="*/ 229 w 299"/>
                <a:gd name="T33" fmla="*/ 29 h 300"/>
                <a:gd name="T34" fmla="*/ 238 w 299"/>
                <a:gd name="T35" fmla="*/ 11 h 300"/>
                <a:gd name="T36" fmla="*/ 243 w 299"/>
                <a:gd name="T37" fmla="*/ 1 h 300"/>
                <a:gd name="T38" fmla="*/ 256 w 299"/>
                <a:gd name="T39" fmla="*/ 3 h 300"/>
                <a:gd name="T40" fmla="*/ 257 w 299"/>
                <a:gd name="T41" fmla="*/ 25 h 300"/>
                <a:gd name="T42" fmla="*/ 280 w 299"/>
                <a:gd name="T43" fmla="*/ 29 h 300"/>
                <a:gd name="T44" fmla="*/ 298 w 299"/>
                <a:gd name="T45" fmla="*/ 57 h 300"/>
                <a:gd name="T46" fmla="*/ 291 w 299"/>
                <a:gd name="T47" fmla="*/ 78 h 300"/>
                <a:gd name="T48" fmla="*/ 299 w 299"/>
                <a:gd name="T49" fmla="*/ 118 h 300"/>
                <a:gd name="T50" fmla="*/ 288 w 299"/>
                <a:gd name="T51" fmla="*/ 150 h 300"/>
                <a:gd name="T52" fmla="*/ 266 w 299"/>
                <a:gd name="T53" fmla="*/ 172 h 300"/>
                <a:gd name="T54" fmla="*/ 261 w 299"/>
                <a:gd name="T55" fmla="*/ 191 h 300"/>
                <a:gd name="T56" fmla="*/ 247 w 299"/>
                <a:gd name="T57" fmla="*/ 204 h 300"/>
                <a:gd name="T58" fmla="*/ 234 w 299"/>
                <a:gd name="T59" fmla="*/ 210 h 300"/>
                <a:gd name="T60" fmla="*/ 235 w 299"/>
                <a:gd name="T61" fmla="*/ 238 h 300"/>
                <a:gd name="T62" fmla="*/ 208 w 299"/>
                <a:gd name="T63" fmla="*/ 252 h 300"/>
                <a:gd name="T64" fmla="*/ 199 w 299"/>
                <a:gd name="T65" fmla="*/ 250 h 300"/>
                <a:gd name="T66" fmla="*/ 188 w 299"/>
                <a:gd name="T67" fmla="*/ 252 h 300"/>
                <a:gd name="T68" fmla="*/ 176 w 299"/>
                <a:gd name="T69" fmla="*/ 261 h 300"/>
                <a:gd name="T70" fmla="*/ 171 w 299"/>
                <a:gd name="T71" fmla="*/ 274 h 300"/>
                <a:gd name="T72" fmla="*/ 167 w 299"/>
                <a:gd name="T73" fmla="*/ 289 h 300"/>
                <a:gd name="T74" fmla="*/ 149 w 299"/>
                <a:gd name="T75" fmla="*/ 297 h 300"/>
                <a:gd name="T76" fmla="*/ 138 w 299"/>
                <a:gd name="T77" fmla="*/ 295 h 300"/>
                <a:gd name="T78" fmla="*/ 122 w 299"/>
                <a:gd name="T79" fmla="*/ 300 h 300"/>
                <a:gd name="T80" fmla="*/ 102 w 299"/>
                <a:gd name="T81" fmla="*/ 294 h 300"/>
                <a:gd name="T82" fmla="*/ 91 w 299"/>
                <a:gd name="T83" fmla="*/ 287 h 300"/>
                <a:gd name="T84" fmla="*/ 85 w 299"/>
                <a:gd name="T85" fmla="*/ 271 h 300"/>
                <a:gd name="T86" fmla="*/ 91 w 299"/>
                <a:gd name="T87" fmla="*/ 258 h 300"/>
                <a:gd name="T88" fmla="*/ 108 w 299"/>
                <a:gd name="T89" fmla="*/ 243 h 300"/>
                <a:gd name="T90" fmla="*/ 103 w 299"/>
                <a:gd name="T91" fmla="*/ 232 h 300"/>
                <a:gd name="T92" fmla="*/ 97 w 299"/>
                <a:gd name="T93" fmla="*/ 218 h 300"/>
                <a:gd name="T94" fmla="*/ 99 w 299"/>
                <a:gd name="T95" fmla="*/ 208 h 300"/>
                <a:gd name="T96" fmla="*/ 94 w 299"/>
                <a:gd name="T97" fmla="*/ 185 h 300"/>
                <a:gd name="T98" fmla="*/ 104 w 299"/>
                <a:gd name="T99" fmla="*/ 167 h 300"/>
                <a:gd name="T100" fmla="*/ 84 w 299"/>
                <a:gd name="T101" fmla="*/ 145 h 300"/>
                <a:gd name="T102" fmla="*/ 86 w 299"/>
                <a:gd name="T103" fmla="*/ 123 h 300"/>
                <a:gd name="T104" fmla="*/ 71 w 299"/>
                <a:gd name="T105" fmla="*/ 106 h 300"/>
                <a:gd name="T106" fmla="*/ 56 w 299"/>
                <a:gd name="T107" fmla="*/ 95 h 300"/>
                <a:gd name="T108" fmla="*/ 43 w 299"/>
                <a:gd name="T109" fmla="*/ 89 h 300"/>
                <a:gd name="T110" fmla="*/ 32 w 299"/>
                <a:gd name="T111" fmla="*/ 71 h 300"/>
                <a:gd name="T112" fmla="*/ 26 w 299"/>
                <a:gd name="T113" fmla="*/ 55 h 300"/>
                <a:gd name="T114" fmla="*/ 22 w 299"/>
                <a:gd name="T115" fmla="*/ 42 h 300"/>
                <a:gd name="T116" fmla="*/ 5 w 299"/>
                <a:gd name="T117" fmla="*/ 50 h 300"/>
                <a:gd name="T118" fmla="*/ 5 w 299"/>
                <a:gd name="T119" fmla="*/ 37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9" h="300">
                  <a:moveTo>
                    <a:pt x="7" y="35"/>
                  </a:moveTo>
                  <a:cubicBezTo>
                    <a:pt x="7" y="35"/>
                    <a:pt x="7" y="35"/>
                    <a:pt x="7" y="35"/>
                  </a:cubicBezTo>
                  <a:cubicBezTo>
                    <a:pt x="8" y="35"/>
                    <a:pt x="9" y="35"/>
                    <a:pt x="9" y="35"/>
                  </a:cubicBezTo>
                  <a:cubicBezTo>
                    <a:pt x="10" y="35"/>
                    <a:pt x="11" y="34"/>
                    <a:pt x="11" y="34"/>
                  </a:cubicBezTo>
                  <a:cubicBezTo>
                    <a:pt x="12" y="33"/>
                    <a:pt x="13" y="32"/>
                    <a:pt x="13" y="31"/>
                  </a:cubicBezTo>
                  <a:cubicBezTo>
                    <a:pt x="14" y="31"/>
                    <a:pt x="15" y="29"/>
                    <a:pt x="15" y="28"/>
                  </a:cubicBezTo>
                  <a:cubicBezTo>
                    <a:pt x="15" y="27"/>
                    <a:pt x="15" y="25"/>
                    <a:pt x="15" y="25"/>
                  </a:cubicBezTo>
                  <a:cubicBezTo>
                    <a:pt x="15" y="23"/>
                    <a:pt x="16" y="22"/>
                    <a:pt x="16" y="21"/>
                  </a:cubicBezTo>
                  <a:cubicBezTo>
                    <a:pt x="17" y="21"/>
                    <a:pt x="20" y="20"/>
                    <a:pt x="21" y="20"/>
                  </a:cubicBezTo>
                  <a:cubicBezTo>
                    <a:pt x="22" y="20"/>
                    <a:pt x="25" y="20"/>
                    <a:pt x="26" y="21"/>
                  </a:cubicBezTo>
                  <a:cubicBezTo>
                    <a:pt x="27" y="21"/>
                    <a:pt x="28" y="22"/>
                    <a:pt x="29" y="23"/>
                  </a:cubicBezTo>
                  <a:cubicBezTo>
                    <a:pt x="30" y="23"/>
                    <a:pt x="33" y="23"/>
                    <a:pt x="34" y="23"/>
                  </a:cubicBezTo>
                  <a:cubicBezTo>
                    <a:pt x="36" y="23"/>
                    <a:pt x="40" y="24"/>
                    <a:pt x="41" y="23"/>
                  </a:cubicBezTo>
                  <a:cubicBezTo>
                    <a:pt x="42" y="23"/>
                    <a:pt x="45" y="21"/>
                    <a:pt x="46" y="20"/>
                  </a:cubicBezTo>
                  <a:cubicBezTo>
                    <a:pt x="46" y="19"/>
                    <a:pt x="47" y="16"/>
                    <a:pt x="47" y="15"/>
                  </a:cubicBezTo>
                  <a:cubicBezTo>
                    <a:pt x="48" y="13"/>
                    <a:pt x="48" y="11"/>
                    <a:pt x="48" y="10"/>
                  </a:cubicBezTo>
                  <a:cubicBezTo>
                    <a:pt x="48" y="8"/>
                    <a:pt x="50" y="7"/>
                    <a:pt x="50" y="6"/>
                  </a:cubicBezTo>
                  <a:cubicBezTo>
                    <a:pt x="52" y="6"/>
                    <a:pt x="55" y="6"/>
                    <a:pt x="56" y="7"/>
                  </a:cubicBezTo>
                  <a:cubicBezTo>
                    <a:pt x="57" y="7"/>
                    <a:pt x="58" y="9"/>
                    <a:pt x="59" y="9"/>
                  </a:cubicBezTo>
                  <a:cubicBezTo>
                    <a:pt x="59" y="10"/>
                    <a:pt x="61" y="10"/>
                    <a:pt x="62" y="9"/>
                  </a:cubicBezTo>
                  <a:cubicBezTo>
                    <a:pt x="63" y="9"/>
                    <a:pt x="64" y="6"/>
                    <a:pt x="65" y="6"/>
                  </a:cubicBezTo>
                  <a:cubicBezTo>
                    <a:pt x="66" y="5"/>
                    <a:pt x="67" y="3"/>
                    <a:pt x="68" y="2"/>
                  </a:cubicBezTo>
                  <a:cubicBezTo>
                    <a:pt x="69" y="2"/>
                    <a:pt x="71" y="0"/>
                    <a:pt x="73" y="0"/>
                  </a:cubicBezTo>
                  <a:cubicBezTo>
                    <a:pt x="73" y="0"/>
                    <a:pt x="75" y="0"/>
                    <a:pt x="75" y="0"/>
                  </a:cubicBezTo>
                  <a:cubicBezTo>
                    <a:pt x="77" y="0"/>
                    <a:pt x="79" y="0"/>
                    <a:pt x="79" y="1"/>
                  </a:cubicBezTo>
                  <a:cubicBezTo>
                    <a:pt x="81" y="2"/>
                    <a:pt x="81" y="4"/>
                    <a:pt x="81" y="5"/>
                  </a:cubicBezTo>
                  <a:cubicBezTo>
                    <a:pt x="81" y="6"/>
                    <a:pt x="81" y="9"/>
                    <a:pt x="81" y="10"/>
                  </a:cubicBezTo>
                  <a:cubicBezTo>
                    <a:pt x="81" y="11"/>
                    <a:pt x="80" y="14"/>
                    <a:pt x="80" y="16"/>
                  </a:cubicBezTo>
                  <a:cubicBezTo>
                    <a:pt x="80" y="17"/>
                    <a:pt x="81" y="19"/>
                    <a:pt x="82" y="21"/>
                  </a:cubicBezTo>
                  <a:cubicBezTo>
                    <a:pt x="83" y="23"/>
                    <a:pt x="85" y="29"/>
                    <a:pt x="87" y="32"/>
                  </a:cubicBezTo>
                  <a:cubicBezTo>
                    <a:pt x="87" y="33"/>
                    <a:pt x="89" y="37"/>
                    <a:pt x="90" y="39"/>
                  </a:cubicBezTo>
                  <a:cubicBezTo>
                    <a:pt x="91" y="40"/>
                    <a:pt x="93" y="41"/>
                    <a:pt x="94" y="41"/>
                  </a:cubicBezTo>
                  <a:cubicBezTo>
                    <a:pt x="95" y="42"/>
                    <a:pt x="97" y="42"/>
                    <a:pt x="99" y="43"/>
                  </a:cubicBezTo>
                  <a:cubicBezTo>
                    <a:pt x="99" y="43"/>
                    <a:pt x="101" y="43"/>
                    <a:pt x="102" y="43"/>
                  </a:cubicBezTo>
                  <a:cubicBezTo>
                    <a:pt x="103" y="42"/>
                    <a:pt x="105" y="41"/>
                    <a:pt x="105" y="41"/>
                  </a:cubicBezTo>
                  <a:cubicBezTo>
                    <a:pt x="106" y="40"/>
                    <a:pt x="105" y="39"/>
                    <a:pt x="105" y="38"/>
                  </a:cubicBezTo>
                  <a:cubicBezTo>
                    <a:pt x="104" y="37"/>
                    <a:pt x="103" y="35"/>
                    <a:pt x="103" y="35"/>
                  </a:cubicBezTo>
                  <a:cubicBezTo>
                    <a:pt x="102" y="34"/>
                    <a:pt x="101" y="33"/>
                    <a:pt x="100" y="33"/>
                  </a:cubicBezTo>
                  <a:cubicBezTo>
                    <a:pt x="100" y="32"/>
                    <a:pt x="99" y="30"/>
                    <a:pt x="100" y="29"/>
                  </a:cubicBezTo>
                  <a:cubicBezTo>
                    <a:pt x="100" y="27"/>
                    <a:pt x="101" y="25"/>
                    <a:pt x="102" y="25"/>
                  </a:cubicBezTo>
                  <a:cubicBezTo>
                    <a:pt x="103" y="24"/>
                    <a:pt x="106" y="23"/>
                    <a:pt x="107" y="22"/>
                  </a:cubicBezTo>
                  <a:cubicBezTo>
                    <a:pt x="108" y="22"/>
                    <a:pt x="111" y="22"/>
                    <a:pt x="113" y="22"/>
                  </a:cubicBezTo>
                  <a:cubicBezTo>
                    <a:pt x="114" y="22"/>
                    <a:pt x="118" y="23"/>
                    <a:pt x="120" y="24"/>
                  </a:cubicBezTo>
                  <a:cubicBezTo>
                    <a:pt x="121" y="25"/>
                    <a:pt x="124" y="28"/>
                    <a:pt x="125" y="30"/>
                  </a:cubicBezTo>
                  <a:cubicBezTo>
                    <a:pt x="126" y="32"/>
                    <a:pt x="129" y="36"/>
                    <a:pt x="130" y="38"/>
                  </a:cubicBezTo>
                  <a:cubicBezTo>
                    <a:pt x="132" y="40"/>
                    <a:pt x="134" y="43"/>
                    <a:pt x="136" y="45"/>
                  </a:cubicBezTo>
                  <a:cubicBezTo>
                    <a:pt x="138" y="47"/>
                    <a:pt x="142" y="49"/>
                    <a:pt x="143" y="51"/>
                  </a:cubicBezTo>
                  <a:cubicBezTo>
                    <a:pt x="145" y="53"/>
                    <a:pt x="147" y="56"/>
                    <a:pt x="147" y="57"/>
                  </a:cubicBezTo>
                  <a:cubicBezTo>
                    <a:pt x="148" y="59"/>
                    <a:pt x="148" y="63"/>
                    <a:pt x="149" y="65"/>
                  </a:cubicBezTo>
                  <a:cubicBezTo>
                    <a:pt x="149" y="66"/>
                    <a:pt x="149" y="68"/>
                    <a:pt x="150" y="69"/>
                  </a:cubicBezTo>
                  <a:cubicBezTo>
                    <a:pt x="151" y="70"/>
                    <a:pt x="153" y="73"/>
                    <a:pt x="155" y="74"/>
                  </a:cubicBezTo>
                  <a:cubicBezTo>
                    <a:pt x="156" y="75"/>
                    <a:pt x="158" y="77"/>
                    <a:pt x="159" y="77"/>
                  </a:cubicBezTo>
                  <a:cubicBezTo>
                    <a:pt x="160" y="78"/>
                    <a:pt x="162" y="78"/>
                    <a:pt x="163" y="78"/>
                  </a:cubicBezTo>
                  <a:cubicBezTo>
                    <a:pt x="163" y="78"/>
                    <a:pt x="165" y="78"/>
                    <a:pt x="166" y="78"/>
                  </a:cubicBezTo>
                  <a:cubicBezTo>
                    <a:pt x="167" y="79"/>
                    <a:pt x="169" y="79"/>
                    <a:pt x="170" y="78"/>
                  </a:cubicBezTo>
                  <a:cubicBezTo>
                    <a:pt x="172" y="78"/>
                    <a:pt x="175" y="76"/>
                    <a:pt x="176" y="74"/>
                  </a:cubicBezTo>
                  <a:cubicBezTo>
                    <a:pt x="177" y="74"/>
                    <a:pt x="177" y="72"/>
                    <a:pt x="177" y="72"/>
                  </a:cubicBezTo>
                  <a:cubicBezTo>
                    <a:pt x="178" y="71"/>
                    <a:pt x="179" y="71"/>
                    <a:pt x="180" y="70"/>
                  </a:cubicBezTo>
                  <a:cubicBezTo>
                    <a:pt x="181" y="70"/>
                    <a:pt x="182" y="69"/>
                    <a:pt x="182" y="69"/>
                  </a:cubicBezTo>
                  <a:cubicBezTo>
                    <a:pt x="183" y="68"/>
                    <a:pt x="185" y="65"/>
                    <a:pt x="186" y="64"/>
                  </a:cubicBezTo>
                  <a:cubicBezTo>
                    <a:pt x="186" y="63"/>
                    <a:pt x="187" y="59"/>
                    <a:pt x="188" y="58"/>
                  </a:cubicBezTo>
                  <a:cubicBezTo>
                    <a:pt x="189" y="56"/>
                    <a:pt x="192" y="54"/>
                    <a:pt x="194" y="53"/>
                  </a:cubicBezTo>
                  <a:cubicBezTo>
                    <a:pt x="196" y="52"/>
                    <a:pt x="200" y="51"/>
                    <a:pt x="202" y="49"/>
                  </a:cubicBezTo>
                  <a:cubicBezTo>
                    <a:pt x="204" y="49"/>
                    <a:pt x="206" y="46"/>
                    <a:pt x="208" y="45"/>
                  </a:cubicBezTo>
                  <a:cubicBezTo>
                    <a:pt x="210" y="45"/>
                    <a:pt x="212" y="43"/>
                    <a:pt x="214" y="43"/>
                  </a:cubicBezTo>
                  <a:cubicBezTo>
                    <a:pt x="215" y="42"/>
                    <a:pt x="218" y="41"/>
                    <a:pt x="219" y="40"/>
                  </a:cubicBezTo>
                  <a:cubicBezTo>
                    <a:pt x="221" y="39"/>
                    <a:pt x="224" y="36"/>
                    <a:pt x="225" y="34"/>
                  </a:cubicBezTo>
                  <a:cubicBezTo>
                    <a:pt x="227" y="33"/>
                    <a:pt x="229" y="30"/>
                    <a:pt x="229" y="29"/>
                  </a:cubicBezTo>
                  <a:cubicBezTo>
                    <a:pt x="230" y="27"/>
                    <a:pt x="230" y="24"/>
                    <a:pt x="230" y="23"/>
                  </a:cubicBezTo>
                  <a:cubicBezTo>
                    <a:pt x="230" y="21"/>
                    <a:pt x="230" y="18"/>
                    <a:pt x="230" y="17"/>
                  </a:cubicBezTo>
                  <a:cubicBezTo>
                    <a:pt x="231" y="15"/>
                    <a:pt x="233" y="13"/>
                    <a:pt x="234" y="13"/>
                  </a:cubicBezTo>
                  <a:cubicBezTo>
                    <a:pt x="235" y="12"/>
                    <a:pt x="237" y="12"/>
                    <a:pt x="238" y="11"/>
                  </a:cubicBezTo>
                  <a:cubicBezTo>
                    <a:pt x="239" y="11"/>
                    <a:pt x="241" y="10"/>
                    <a:pt x="242" y="8"/>
                  </a:cubicBezTo>
                  <a:cubicBezTo>
                    <a:pt x="242" y="8"/>
                    <a:pt x="241" y="5"/>
                    <a:pt x="242" y="4"/>
                  </a:cubicBezTo>
                  <a:cubicBezTo>
                    <a:pt x="242" y="4"/>
                    <a:pt x="242" y="3"/>
                    <a:pt x="242" y="3"/>
                  </a:cubicBezTo>
                  <a:cubicBezTo>
                    <a:pt x="243" y="2"/>
                    <a:pt x="243" y="1"/>
                    <a:pt x="243" y="1"/>
                  </a:cubicBezTo>
                  <a:cubicBezTo>
                    <a:pt x="244" y="0"/>
                    <a:pt x="245" y="0"/>
                    <a:pt x="246" y="0"/>
                  </a:cubicBezTo>
                  <a:cubicBezTo>
                    <a:pt x="248" y="0"/>
                    <a:pt x="251" y="0"/>
                    <a:pt x="253" y="0"/>
                  </a:cubicBezTo>
                  <a:cubicBezTo>
                    <a:pt x="253" y="1"/>
                    <a:pt x="254" y="1"/>
                    <a:pt x="255" y="2"/>
                  </a:cubicBezTo>
                  <a:cubicBezTo>
                    <a:pt x="255" y="2"/>
                    <a:pt x="256" y="2"/>
                    <a:pt x="256" y="3"/>
                  </a:cubicBezTo>
                  <a:cubicBezTo>
                    <a:pt x="257" y="4"/>
                    <a:pt x="257" y="8"/>
                    <a:pt x="257" y="10"/>
                  </a:cubicBezTo>
                  <a:cubicBezTo>
                    <a:pt x="256" y="11"/>
                    <a:pt x="255" y="13"/>
                    <a:pt x="255" y="15"/>
                  </a:cubicBezTo>
                  <a:cubicBezTo>
                    <a:pt x="255" y="16"/>
                    <a:pt x="254" y="19"/>
                    <a:pt x="254" y="21"/>
                  </a:cubicBezTo>
                  <a:cubicBezTo>
                    <a:pt x="255" y="22"/>
                    <a:pt x="256" y="24"/>
                    <a:pt x="257" y="25"/>
                  </a:cubicBezTo>
                  <a:cubicBezTo>
                    <a:pt x="258" y="26"/>
                    <a:pt x="261" y="27"/>
                    <a:pt x="263" y="28"/>
                  </a:cubicBezTo>
                  <a:cubicBezTo>
                    <a:pt x="264" y="29"/>
                    <a:pt x="268" y="29"/>
                    <a:pt x="269" y="29"/>
                  </a:cubicBezTo>
                  <a:cubicBezTo>
                    <a:pt x="270" y="29"/>
                    <a:pt x="273" y="29"/>
                    <a:pt x="274" y="29"/>
                  </a:cubicBezTo>
                  <a:cubicBezTo>
                    <a:pt x="276" y="29"/>
                    <a:pt x="279" y="29"/>
                    <a:pt x="280" y="29"/>
                  </a:cubicBezTo>
                  <a:cubicBezTo>
                    <a:pt x="282" y="29"/>
                    <a:pt x="285" y="31"/>
                    <a:pt x="287" y="32"/>
                  </a:cubicBezTo>
                  <a:cubicBezTo>
                    <a:pt x="288" y="33"/>
                    <a:pt x="291" y="37"/>
                    <a:pt x="292" y="39"/>
                  </a:cubicBezTo>
                  <a:cubicBezTo>
                    <a:pt x="293" y="41"/>
                    <a:pt x="295" y="45"/>
                    <a:pt x="296" y="48"/>
                  </a:cubicBezTo>
                  <a:cubicBezTo>
                    <a:pt x="296" y="50"/>
                    <a:pt x="299" y="55"/>
                    <a:pt x="298" y="57"/>
                  </a:cubicBezTo>
                  <a:cubicBezTo>
                    <a:pt x="298" y="59"/>
                    <a:pt x="296" y="61"/>
                    <a:pt x="296" y="62"/>
                  </a:cubicBezTo>
                  <a:cubicBezTo>
                    <a:pt x="295" y="63"/>
                    <a:pt x="292" y="65"/>
                    <a:pt x="292" y="67"/>
                  </a:cubicBezTo>
                  <a:cubicBezTo>
                    <a:pt x="291" y="68"/>
                    <a:pt x="290" y="70"/>
                    <a:pt x="290" y="72"/>
                  </a:cubicBezTo>
                  <a:cubicBezTo>
                    <a:pt x="290" y="73"/>
                    <a:pt x="290" y="76"/>
                    <a:pt x="291" y="78"/>
                  </a:cubicBezTo>
                  <a:cubicBezTo>
                    <a:pt x="291" y="80"/>
                    <a:pt x="293" y="85"/>
                    <a:pt x="294" y="87"/>
                  </a:cubicBezTo>
                  <a:cubicBezTo>
                    <a:pt x="294" y="89"/>
                    <a:pt x="296" y="94"/>
                    <a:pt x="297" y="96"/>
                  </a:cubicBezTo>
                  <a:cubicBezTo>
                    <a:pt x="298" y="99"/>
                    <a:pt x="298" y="105"/>
                    <a:pt x="298" y="108"/>
                  </a:cubicBezTo>
                  <a:cubicBezTo>
                    <a:pt x="299" y="110"/>
                    <a:pt x="299" y="116"/>
                    <a:pt x="299" y="118"/>
                  </a:cubicBezTo>
                  <a:cubicBezTo>
                    <a:pt x="298" y="120"/>
                    <a:pt x="298" y="124"/>
                    <a:pt x="298" y="127"/>
                  </a:cubicBezTo>
                  <a:cubicBezTo>
                    <a:pt x="297" y="129"/>
                    <a:pt x="296" y="135"/>
                    <a:pt x="294" y="139"/>
                  </a:cubicBezTo>
                  <a:cubicBezTo>
                    <a:pt x="294" y="140"/>
                    <a:pt x="293" y="141"/>
                    <a:pt x="292" y="143"/>
                  </a:cubicBezTo>
                  <a:cubicBezTo>
                    <a:pt x="291" y="145"/>
                    <a:pt x="289" y="148"/>
                    <a:pt x="288" y="150"/>
                  </a:cubicBezTo>
                  <a:cubicBezTo>
                    <a:pt x="287" y="152"/>
                    <a:pt x="283" y="156"/>
                    <a:pt x="281" y="158"/>
                  </a:cubicBezTo>
                  <a:cubicBezTo>
                    <a:pt x="279" y="161"/>
                    <a:pt x="275" y="166"/>
                    <a:pt x="272" y="168"/>
                  </a:cubicBezTo>
                  <a:cubicBezTo>
                    <a:pt x="272" y="169"/>
                    <a:pt x="270" y="170"/>
                    <a:pt x="269" y="170"/>
                  </a:cubicBezTo>
                  <a:cubicBezTo>
                    <a:pt x="268" y="171"/>
                    <a:pt x="266" y="171"/>
                    <a:pt x="266" y="172"/>
                  </a:cubicBezTo>
                  <a:cubicBezTo>
                    <a:pt x="265" y="173"/>
                    <a:pt x="264" y="176"/>
                    <a:pt x="263" y="177"/>
                  </a:cubicBezTo>
                  <a:cubicBezTo>
                    <a:pt x="263" y="178"/>
                    <a:pt x="263" y="181"/>
                    <a:pt x="263" y="182"/>
                  </a:cubicBezTo>
                  <a:cubicBezTo>
                    <a:pt x="263" y="183"/>
                    <a:pt x="261" y="185"/>
                    <a:pt x="261" y="186"/>
                  </a:cubicBezTo>
                  <a:cubicBezTo>
                    <a:pt x="261" y="187"/>
                    <a:pt x="261" y="190"/>
                    <a:pt x="261" y="191"/>
                  </a:cubicBezTo>
                  <a:cubicBezTo>
                    <a:pt x="261" y="193"/>
                    <a:pt x="260" y="196"/>
                    <a:pt x="259" y="197"/>
                  </a:cubicBezTo>
                  <a:cubicBezTo>
                    <a:pt x="258" y="198"/>
                    <a:pt x="257" y="200"/>
                    <a:pt x="256" y="200"/>
                  </a:cubicBezTo>
                  <a:cubicBezTo>
                    <a:pt x="255" y="202"/>
                    <a:pt x="253" y="203"/>
                    <a:pt x="251" y="204"/>
                  </a:cubicBezTo>
                  <a:cubicBezTo>
                    <a:pt x="250" y="204"/>
                    <a:pt x="248" y="204"/>
                    <a:pt x="247" y="204"/>
                  </a:cubicBezTo>
                  <a:cubicBezTo>
                    <a:pt x="245" y="204"/>
                    <a:pt x="242" y="204"/>
                    <a:pt x="241" y="204"/>
                  </a:cubicBezTo>
                  <a:cubicBezTo>
                    <a:pt x="240" y="204"/>
                    <a:pt x="238" y="204"/>
                    <a:pt x="237" y="204"/>
                  </a:cubicBezTo>
                  <a:cubicBezTo>
                    <a:pt x="237" y="205"/>
                    <a:pt x="235" y="206"/>
                    <a:pt x="235" y="207"/>
                  </a:cubicBezTo>
                  <a:cubicBezTo>
                    <a:pt x="234" y="207"/>
                    <a:pt x="234" y="209"/>
                    <a:pt x="234" y="210"/>
                  </a:cubicBezTo>
                  <a:cubicBezTo>
                    <a:pt x="234" y="211"/>
                    <a:pt x="235" y="214"/>
                    <a:pt x="236" y="215"/>
                  </a:cubicBezTo>
                  <a:cubicBezTo>
                    <a:pt x="236" y="216"/>
                    <a:pt x="237" y="219"/>
                    <a:pt x="237" y="221"/>
                  </a:cubicBezTo>
                  <a:cubicBezTo>
                    <a:pt x="237" y="222"/>
                    <a:pt x="237" y="226"/>
                    <a:pt x="237" y="227"/>
                  </a:cubicBezTo>
                  <a:cubicBezTo>
                    <a:pt x="236" y="230"/>
                    <a:pt x="235" y="235"/>
                    <a:pt x="235" y="238"/>
                  </a:cubicBezTo>
                  <a:cubicBezTo>
                    <a:pt x="234" y="240"/>
                    <a:pt x="232" y="243"/>
                    <a:pt x="230" y="245"/>
                  </a:cubicBezTo>
                  <a:cubicBezTo>
                    <a:pt x="229" y="246"/>
                    <a:pt x="225" y="247"/>
                    <a:pt x="223" y="247"/>
                  </a:cubicBezTo>
                  <a:cubicBezTo>
                    <a:pt x="221" y="248"/>
                    <a:pt x="217" y="250"/>
                    <a:pt x="215" y="251"/>
                  </a:cubicBezTo>
                  <a:cubicBezTo>
                    <a:pt x="214" y="251"/>
                    <a:pt x="210" y="252"/>
                    <a:pt x="208" y="252"/>
                  </a:cubicBezTo>
                  <a:cubicBezTo>
                    <a:pt x="208" y="251"/>
                    <a:pt x="206" y="251"/>
                    <a:pt x="204" y="250"/>
                  </a:cubicBezTo>
                  <a:cubicBezTo>
                    <a:pt x="204" y="250"/>
                    <a:pt x="203" y="248"/>
                    <a:pt x="202" y="247"/>
                  </a:cubicBezTo>
                  <a:cubicBezTo>
                    <a:pt x="202" y="247"/>
                    <a:pt x="201" y="247"/>
                    <a:pt x="201" y="247"/>
                  </a:cubicBezTo>
                  <a:cubicBezTo>
                    <a:pt x="200" y="247"/>
                    <a:pt x="200" y="249"/>
                    <a:pt x="199" y="250"/>
                  </a:cubicBezTo>
                  <a:cubicBezTo>
                    <a:pt x="199" y="250"/>
                    <a:pt x="198" y="251"/>
                    <a:pt x="197" y="252"/>
                  </a:cubicBezTo>
                  <a:cubicBezTo>
                    <a:pt x="196" y="252"/>
                    <a:pt x="194" y="253"/>
                    <a:pt x="193" y="253"/>
                  </a:cubicBezTo>
                  <a:cubicBezTo>
                    <a:pt x="192" y="253"/>
                    <a:pt x="191" y="253"/>
                    <a:pt x="190" y="253"/>
                  </a:cubicBezTo>
                  <a:cubicBezTo>
                    <a:pt x="190" y="253"/>
                    <a:pt x="189" y="252"/>
                    <a:pt x="188" y="252"/>
                  </a:cubicBezTo>
                  <a:cubicBezTo>
                    <a:pt x="188" y="253"/>
                    <a:pt x="186" y="253"/>
                    <a:pt x="186" y="253"/>
                  </a:cubicBezTo>
                  <a:cubicBezTo>
                    <a:pt x="185" y="254"/>
                    <a:pt x="184" y="255"/>
                    <a:pt x="184" y="256"/>
                  </a:cubicBezTo>
                  <a:cubicBezTo>
                    <a:pt x="183" y="257"/>
                    <a:pt x="181" y="259"/>
                    <a:pt x="180" y="260"/>
                  </a:cubicBezTo>
                  <a:cubicBezTo>
                    <a:pt x="179" y="260"/>
                    <a:pt x="177" y="261"/>
                    <a:pt x="176" y="261"/>
                  </a:cubicBezTo>
                  <a:cubicBezTo>
                    <a:pt x="174" y="261"/>
                    <a:pt x="171" y="262"/>
                    <a:pt x="171" y="263"/>
                  </a:cubicBezTo>
                  <a:cubicBezTo>
                    <a:pt x="169" y="263"/>
                    <a:pt x="168" y="266"/>
                    <a:pt x="168" y="267"/>
                  </a:cubicBezTo>
                  <a:cubicBezTo>
                    <a:pt x="168" y="269"/>
                    <a:pt x="169" y="270"/>
                    <a:pt x="169" y="271"/>
                  </a:cubicBezTo>
                  <a:cubicBezTo>
                    <a:pt x="170" y="272"/>
                    <a:pt x="171" y="273"/>
                    <a:pt x="171" y="274"/>
                  </a:cubicBezTo>
                  <a:cubicBezTo>
                    <a:pt x="172" y="275"/>
                    <a:pt x="172" y="277"/>
                    <a:pt x="172" y="278"/>
                  </a:cubicBezTo>
                  <a:cubicBezTo>
                    <a:pt x="172" y="279"/>
                    <a:pt x="172" y="279"/>
                    <a:pt x="172" y="279"/>
                  </a:cubicBezTo>
                  <a:cubicBezTo>
                    <a:pt x="171" y="280"/>
                    <a:pt x="171" y="283"/>
                    <a:pt x="170" y="284"/>
                  </a:cubicBezTo>
                  <a:cubicBezTo>
                    <a:pt x="169" y="285"/>
                    <a:pt x="168" y="288"/>
                    <a:pt x="167" y="289"/>
                  </a:cubicBezTo>
                  <a:cubicBezTo>
                    <a:pt x="166" y="289"/>
                    <a:pt x="165" y="290"/>
                    <a:pt x="164" y="291"/>
                  </a:cubicBezTo>
                  <a:cubicBezTo>
                    <a:pt x="163" y="291"/>
                    <a:pt x="161" y="291"/>
                    <a:pt x="160" y="291"/>
                  </a:cubicBezTo>
                  <a:cubicBezTo>
                    <a:pt x="159" y="292"/>
                    <a:pt x="156" y="293"/>
                    <a:pt x="155" y="293"/>
                  </a:cubicBezTo>
                  <a:cubicBezTo>
                    <a:pt x="153" y="294"/>
                    <a:pt x="151" y="296"/>
                    <a:pt x="149" y="297"/>
                  </a:cubicBezTo>
                  <a:cubicBezTo>
                    <a:pt x="149" y="297"/>
                    <a:pt x="147" y="299"/>
                    <a:pt x="146" y="300"/>
                  </a:cubicBezTo>
                  <a:cubicBezTo>
                    <a:pt x="146" y="300"/>
                    <a:pt x="144" y="300"/>
                    <a:pt x="144" y="300"/>
                  </a:cubicBezTo>
                  <a:cubicBezTo>
                    <a:pt x="143" y="300"/>
                    <a:pt x="142" y="299"/>
                    <a:pt x="141" y="299"/>
                  </a:cubicBezTo>
                  <a:cubicBezTo>
                    <a:pt x="140" y="298"/>
                    <a:pt x="139" y="296"/>
                    <a:pt x="138" y="295"/>
                  </a:cubicBezTo>
                  <a:cubicBezTo>
                    <a:pt x="137" y="294"/>
                    <a:pt x="135" y="293"/>
                    <a:pt x="134" y="293"/>
                  </a:cubicBezTo>
                  <a:cubicBezTo>
                    <a:pt x="133" y="293"/>
                    <a:pt x="130" y="293"/>
                    <a:pt x="129" y="293"/>
                  </a:cubicBezTo>
                  <a:cubicBezTo>
                    <a:pt x="128" y="294"/>
                    <a:pt x="126" y="295"/>
                    <a:pt x="125" y="296"/>
                  </a:cubicBezTo>
                  <a:cubicBezTo>
                    <a:pt x="124" y="297"/>
                    <a:pt x="123" y="299"/>
                    <a:pt x="122" y="300"/>
                  </a:cubicBezTo>
                  <a:cubicBezTo>
                    <a:pt x="121" y="300"/>
                    <a:pt x="118" y="300"/>
                    <a:pt x="117" y="300"/>
                  </a:cubicBezTo>
                  <a:cubicBezTo>
                    <a:pt x="116" y="300"/>
                    <a:pt x="114" y="297"/>
                    <a:pt x="112" y="297"/>
                  </a:cubicBezTo>
                  <a:cubicBezTo>
                    <a:pt x="111" y="296"/>
                    <a:pt x="108" y="296"/>
                    <a:pt x="107" y="295"/>
                  </a:cubicBezTo>
                  <a:cubicBezTo>
                    <a:pt x="106" y="295"/>
                    <a:pt x="103" y="295"/>
                    <a:pt x="102" y="294"/>
                  </a:cubicBezTo>
                  <a:cubicBezTo>
                    <a:pt x="101" y="294"/>
                    <a:pt x="100" y="292"/>
                    <a:pt x="99" y="291"/>
                  </a:cubicBezTo>
                  <a:cubicBezTo>
                    <a:pt x="98" y="291"/>
                    <a:pt x="96" y="290"/>
                    <a:pt x="95" y="289"/>
                  </a:cubicBezTo>
                  <a:cubicBezTo>
                    <a:pt x="94" y="289"/>
                    <a:pt x="92" y="288"/>
                    <a:pt x="91" y="287"/>
                  </a:cubicBezTo>
                  <a:cubicBezTo>
                    <a:pt x="91" y="287"/>
                    <a:pt x="91" y="287"/>
                    <a:pt x="91" y="287"/>
                  </a:cubicBezTo>
                  <a:cubicBezTo>
                    <a:pt x="90" y="286"/>
                    <a:pt x="89" y="284"/>
                    <a:pt x="89" y="283"/>
                  </a:cubicBezTo>
                  <a:cubicBezTo>
                    <a:pt x="89" y="283"/>
                    <a:pt x="90" y="281"/>
                    <a:pt x="90" y="280"/>
                  </a:cubicBezTo>
                  <a:cubicBezTo>
                    <a:pt x="90" y="279"/>
                    <a:pt x="90" y="275"/>
                    <a:pt x="89" y="274"/>
                  </a:cubicBezTo>
                  <a:cubicBezTo>
                    <a:pt x="88" y="273"/>
                    <a:pt x="86" y="272"/>
                    <a:pt x="85" y="271"/>
                  </a:cubicBezTo>
                  <a:cubicBezTo>
                    <a:pt x="85" y="270"/>
                    <a:pt x="84" y="268"/>
                    <a:pt x="84" y="267"/>
                  </a:cubicBezTo>
                  <a:cubicBezTo>
                    <a:pt x="83" y="265"/>
                    <a:pt x="83" y="263"/>
                    <a:pt x="84" y="261"/>
                  </a:cubicBezTo>
                  <a:cubicBezTo>
                    <a:pt x="84" y="261"/>
                    <a:pt x="85" y="259"/>
                    <a:pt x="86" y="259"/>
                  </a:cubicBezTo>
                  <a:cubicBezTo>
                    <a:pt x="87" y="258"/>
                    <a:pt x="90" y="258"/>
                    <a:pt x="91" y="258"/>
                  </a:cubicBezTo>
                  <a:cubicBezTo>
                    <a:pt x="93" y="257"/>
                    <a:pt x="96" y="257"/>
                    <a:pt x="97" y="257"/>
                  </a:cubicBezTo>
                  <a:cubicBezTo>
                    <a:pt x="99" y="256"/>
                    <a:pt x="101" y="255"/>
                    <a:pt x="102" y="253"/>
                  </a:cubicBezTo>
                  <a:cubicBezTo>
                    <a:pt x="104" y="253"/>
                    <a:pt x="106" y="251"/>
                    <a:pt x="106" y="249"/>
                  </a:cubicBezTo>
                  <a:cubicBezTo>
                    <a:pt x="107" y="248"/>
                    <a:pt x="108" y="245"/>
                    <a:pt x="108" y="243"/>
                  </a:cubicBezTo>
                  <a:cubicBezTo>
                    <a:pt x="109" y="243"/>
                    <a:pt x="111" y="241"/>
                    <a:pt x="111" y="240"/>
                  </a:cubicBezTo>
                  <a:cubicBezTo>
                    <a:pt x="111" y="239"/>
                    <a:pt x="109" y="237"/>
                    <a:pt x="108" y="236"/>
                  </a:cubicBezTo>
                  <a:cubicBezTo>
                    <a:pt x="108" y="236"/>
                    <a:pt x="105" y="236"/>
                    <a:pt x="104" y="235"/>
                  </a:cubicBezTo>
                  <a:cubicBezTo>
                    <a:pt x="104" y="234"/>
                    <a:pt x="103" y="232"/>
                    <a:pt x="103" y="232"/>
                  </a:cubicBezTo>
                  <a:cubicBezTo>
                    <a:pt x="103" y="230"/>
                    <a:pt x="104" y="229"/>
                    <a:pt x="104" y="228"/>
                  </a:cubicBezTo>
                  <a:cubicBezTo>
                    <a:pt x="105" y="227"/>
                    <a:pt x="105" y="224"/>
                    <a:pt x="104" y="223"/>
                  </a:cubicBezTo>
                  <a:cubicBezTo>
                    <a:pt x="104" y="222"/>
                    <a:pt x="102" y="220"/>
                    <a:pt x="101" y="219"/>
                  </a:cubicBezTo>
                  <a:cubicBezTo>
                    <a:pt x="100" y="219"/>
                    <a:pt x="98" y="218"/>
                    <a:pt x="97" y="218"/>
                  </a:cubicBezTo>
                  <a:cubicBezTo>
                    <a:pt x="97" y="218"/>
                    <a:pt x="97" y="218"/>
                    <a:pt x="97" y="218"/>
                  </a:cubicBezTo>
                  <a:cubicBezTo>
                    <a:pt x="96" y="217"/>
                    <a:pt x="96" y="216"/>
                    <a:pt x="96" y="216"/>
                  </a:cubicBezTo>
                  <a:cubicBezTo>
                    <a:pt x="96" y="215"/>
                    <a:pt x="97" y="213"/>
                    <a:pt x="98" y="213"/>
                  </a:cubicBezTo>
                  <a:cubicBezTo>
                    <a:pt x="98" y="212"/>
                    <a:pt x="99" y="209"/>
                    <a:pt x="99" y="208"/>
                  </a:cubicBezTo>
                  <a:cubicBezTo>
                    <a:pt x="100" y="206"/>
                    <a:pt x="100" y="202"/>
                    <a:pt x="100" y="200"/>
                  </a:cubicBezTo>
                  <a:cubicBezTo>
                    <a:pt x="99" y="198"/>
                    <a:pt x="98" y="196"/>
                    <a:pt x="98" y="194"/>
                  </a:cubicBezTo>
                  <a:cubicBezTo>
                    <a:pt x="97" y="193"/>
                    <a:pt x="97" y="190"/>
                    <a:pt x="96" y="189"/>
                  </a:cubicBezTo>
                  <a:cubicBezTo>
                    <a:pt x="96" y="188"/>
                    <a:pt x="94" y="186"/>
                    <a:pt x="94" y="185"/>
                  </a:cubicBezTo>
                  <a:cubicBezTo>
                    <a:pt x="94" y="184"/>
                    <a:pt x="96" y="181"/>
                    <a:pt x="96" y="180"/>
                  </a:cubicBezTo>
                  <a:cubicBezTo>
                    <a:pt x="97" y="179"/>
                    <a:pt x="98" y="176"/>
                    <a:pt x="99" y="175"/>
                  </a:cubicBezTo>
                  <a:cubicBezTo>
                    <a:pt x="100" y="174"/>
                    <a:pt x="101" y="172"/>
                    <a:pt x="102" y="171"/>
                  </a:cubicBezTo>
                  <a:cubicBezTo>
                    <a:pt x="102" y="170"/>
                    <a:pt x="103" y="169"/>
                    <a:pt x="104" y="167"/>
                  </a:cubicBezTo>
                  <a:cubicBezTo>
                    <a:pt x="104" y="167"/>
                    <a:pt x="104" y="165"/>
                    <a:pt x="103" y="164"/>
                  </a:cubicBezTo>
                  <a:cubicBezTo>
                    <a:pt x="102" y="162"/>
                    <a:pt x="99" y="159"/>
                    <a:pt x="98" y="157"/>
                  </a:cubicBezTo>
                  <a:cubicBezTo>
                    <a:pt x="96" y="155"/>
                    <a:pt x="93" y="151"/>
                    <a:pt x="91" y="150"/>
                  </a:cubicBezTo>
                  <a:cubicBezTo>
                    <a:pt x="89" y="149"/>
                    <a:pt x="85" y="147"/>
                    <a:pt x="84" y="145"/>
                  </a:cubicBezTo>
                  <a:cubicBezTo>
                    <a:pt x="83" y="145"/>
                    <a:pt x="83" y="142"/>
                    <a:pt x="83" y="141"/>
                  </a:cubicBezTo>
                  <a:cubicBezTo>
                    <a:pt x="83" y="139"/>
                    <a:pt x="83" y="136"/>
                    <a:pt x="84" y="134"/>
                  </a:cubicBezTo>
                  <a:cubicBezTo>
                    <a:pt x="84" y="133"/>
                    <a:pt x="86" y="131"/>
                    <a:pt x="87" y="130"/>
                  </a:cubicBezTo>
                  <a:cubicBezTo>
                    <a:pt x="87" y="128"/>
                    <a:pt x="87" y="124"/>
                    <a:pt x="86" y="123"/>
                  </a:cubicBezTo>
                  <a:cubicBezTo>
                    <a:pt x="86" y="121"/>
                    <a:pt x="85" y="118"/>
                    <a:pt x="84" y="116"/>
                  </a:cubicBezTo>
                  <a:cubicBezTo>
                    <a:pt x="83" y="114"/>
                    <a:pt x="81" y="112"/>
                    <a:pt x="79" y="110"/>
                  </a:cubicBezTo>
                  <a:cubicBezTo>
                    <a:pt x="79" y="110"/>
                    <a:pt x="77" y="108"/>
                    <a:pt x="77" y="108"/>
                  </a:cubicBezTo>
                  <a:cubicBezTo>
                    <a:pt x="75" y="107"/>
                    <a:pt x="72" y="106"/>
                    <a:pt x="71" y="106"/>
                  </a:cubicBezTo>
                  <a:cubicBezTo>
                    <a:pt x="70" y="105"/>
                    <a:pt x="67" y="103"/>
                    <a:pt x="65" y="102"/>
                  </a:cubicBezTo>
                  <a:cubicBezTo>
                    <a:pt x="65" y="101"/>
                    <a:pt x="63" y="99"/>
                    <a:pt x="63" y="98"/>
                  </a:cubicBezTo>
                  <a:cubicBezTo>
                    <a:pt x="62" y="97"/>
                    <a:pt x="60" y="95"/>
                    <a:pt x="59" y="94"/>
                  </a:cubicBezTo>
                  <a:cubicBezTo>
                    <a:pt x="58" y="94"/>
                    <a:pt x="57" y="95"/>
                    <a:pt x="56" y="95"/>
                  </a:cubicBezTo>
                  <a:cubicBezTo>
                    <a:pt x="55" y="95"/>
                    <a:pt x="54" y="94"/>
                    <a:pt x="53" y="93"/>
                  </a:cubicBezTo>
                  <a:cubicBezTo>
                    <a:pt x="52" y="93"/>
                    <a:pt x="51" y="91"/>
                    <a:pt x="50" y="91"/>
                  </a:cubicBezTo>
                  <a:cubicBezTo>
                    <a:pt x="50" y="90"/>
                    <a:pt x="48" y="91"/>
                    <a:pt x="47" y="91"/>
                  </a:cubicBezTo>
                  <a:cubicBezTo>
                    <a:pt x="46" y="91"/>
                    <a:pt x="44" y="90"/>
                    <a:pt x="43" y="89"/>
                  </a:cubicBezTo>
                  <a:cubicBezTo>
                    <a:pt x="42" y="88"/>
                    <a:pt x="42" y="86"/>
                    <a:pt x="42" y="85"/>
                  </a:cubicBezTo>
                  <a:cubicBezTo>
                    <a:pt x="42" y="84"/>
                    <a:pt x="42" y="82"/>
                    <a:pt x="41" y="81"/>
                  </a:cubicBezTo>
                  <a:cubicBezTo>
                    <a:pt x="40" y="79"/>
                    <a:pt x="38" y="76"/>
                    <a:pt x="36" y="74"/>
                  </a:cubicBezTo>
                  <a:cubicBezTo>
                    <a:pt x="36" y="74"/>
                    <a:pt x="34" y="72"/>
                    <a:pt x="32" y="71"/>
                  </a:cubicBezTo>
                  <a:cubicBezTo>
                    <a:pt x="31" y="70"/>
                    <a:pt x="29" y="69"/>
                    <a:pt x="28" y="68"/>
                  </a:cubicBezTo>
                  <a:cubicBezTo>
                    <a:pt x="27" y="67"/>
                    <a:pt x="26" y="66"/>
                    <a:pt x="26" y="65"/>
                  </a:cubicBezTo>
                  <a:cubicBezTo>
                    <a:pt x="25" y="63"/>
                    <a:pt x="24" y="61"/>
                    <a:pt x="25" y="59"/>
                  </a:cubicBezTo>
                  <a:cubicBezTo>
                    <a:pt x="25" y="58"/>
                    <a:pt x="26" y="56"/>
                    <a:pt x="26" y="55"/>
                  </a:cubicBezTo>
                  <a:cubicBezTo>
                    <a:pt x="27" y="54"/>
                    <a:pt x="28" y="51"/>
                    <a:pt x="28" y="50"/>
                  </a:cubicBezTo>
                  <a:cubicBezTo>
                    <a:pt x="28" y="49"/>
                    <a:pt x="28" y="47"/>
                    <a:pt x="27" y="45"/>
                  </a:cubicBezTo>
                  <a:cubicBezTo>
                    <a:pt x="27" y="45"/>
                    <a:pt x="26" y="43"/>
                    <a:pt x="26" y="43"/>
                  </a:cubicBezTo>
                  <a:cubicBezTo>
                    <a:pt x="25" y="42"/>
                    <a:pt x="23" y="42"/>
                    <a:pt x="22" y="42"/>
                  </a:cubicBezTo>
                  <a:cubicBezTo>
                    <a:pt x="20" y="43"/>
                    <a:pt x="17" y="44"/>
                    <a:pt x="16" y="45"/>
                  </a:cubicBezTo>
                  <a:cubicBezTo>
                    <a:pt x="15" y="46"/>
                    <a:pt x="13" y="48"/>
                    <a:pt x="12" y="49"/>
                  </a:cubicBezTo>
                  <a:cubicBezTo>
                    <a:pt x="12" y="49"/>
                    <a:pt x="10" y="50"/>
                    <a:pt x="9" y="50"/>
                  </a:cubicBezTo>
                  <a:cubicBezTo>
                    <a:pt x="9" y="51"/>
                    <a:pt x="6" y="51"/>
                    <a:pt x="5" y="50"/>
                  </a:cubicBezTo>
                  <a:cubicBezTo>
                    <a:pt x="4" y="50"/>
                    <a:pt x="1" y="50"/>
                    <a:pt x="1" y="49"/>
                  </a:cubicBezTo>
                  <a:cubicBezTo>
                    <a:pt x="0" y="48"/>
                    <a:pt x="1" y="46"/>
                    <a:pt x="1" y="45"/>
                  </a:cubicBezTo>
                  <a:cubicBezTo>
                    <a:pt x="1" y="43"/>
                    <a:pt x="1" y="41"/>
                    <a:pt x="2" y="40"/>
                  </a:cubicBezTo>
                  <a:cubicBezTo>
                    <a:pt x="2" y="39"/>
                    <a:pt x="4" y="38"/>
                    <a:pt x="5" y="37"/>
                  </a:cubicBezTo>
                  <a:cubicBezTo>
                    <a:pt x="5" y="36"/>
                    <a:pt x="5" y="35"/>
                    <a:pt x="6" y="35"/>
                  </a:cubicBezTo>
                  <a:cubicBezTo>
                    <a:pt x="6" y="35"/>
                    <a:pt x="6" y="35"/>
                    <a:pt x="7" y="3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7"/>
            <p:cNvSpPr>
              <a:spLocks/>
            </p:cNvSpPr>
            <p:nvPr/>
          </p:nvSpPr>
          <p:spPr bwMode="auto">
            <a:xfrm>
              <a:off x="2595" y="2307"/>
              <a:ext cx="670" cy="751"/>
            </a:xfrm>
            <a:custGeom>
              <a:avLst/>
              <a:gdLst>
                <a:gd name="T0" fmla="*/ 276 w 283"/>
                <a:gd name="T1" fmla="*/ 77 h 317"/>
                <a:gd name="T2" fmla="*/ 265 w 283"/>
                <a:gd name="T3" fmla="*/ 95 h 317"/>
                <a:gd name="T4" fmla="*/ 258 w 283"/>
                <a:gd name="T5" fmla="*/ 119 h 317"/>
                <a:gd name="T6" fmla="*/ 241 w 283"/>
                <a:gd name="T7" fmla="*/ 143 h 317"/>
                <a:gd name="T8" fmla="*/ 248 w 283"/>
                <a:gd name="T9" fmla="*/ 157 h 317"/>
                <a:gd name="T10" fmla="*/ 239 w 283"/>
                <a:gd name="T11" fmla="*/ 172 h 317"/>
                <a:gd name="T12" fmla="*/ 231 w 283"/>
                <a:gd name="T13" fmla="*/ 179 h 317"/>
                <a:gd name="T14" fmla="*/ 214 w 283"/>
                <a:gd name="T15" fmla="*/ 192 h 317"/>
                <a:gd name="T16" fmla="*/ 199 w 283"/>
                <a:gd name="T17" fmla="*/ 207 h 317"/>
                <a:gd name="T18" fmla="*/ 189 w 283"/>
                <a:gd name="T19" fmla="*/ 236 h 317"/>
                <a:gd name="T20" fmla="*/ 198 w 283"/>
                <a:gd name="T21" fmla="*/ 255 h 317"/>
                <a:gd name="T22" fmla="*/ 177 w 283"/>
                <a:gd name="T23" fmla="*/ 265 h 317"/>
                <a:gd name="T24" fmla="*/ 175 w 283"/>
                <a:gd name="T25" fmla="*/ 285 h 317"/>
                <a:gd name="T26" fmla="*/ 168 w 283"/>
                <a:gd name="T27" fmla="*/ 301 h 317"/>
                <a:gd name="T28" fmla="*/ 150 w 283"/>
                <a:gd name="T29" fmla="*/ 314 h 317"/>
                <a:gd name="T30" fmla="*/ 137 w 283"/>
                <a:gd name="T31" fmla="*/ 308 h 317"/>
                <a:gd name="T32" fmla="*/ 124 w 283"/>
                <a:gd name="T33" fmla="*/ 306 h 317"/>
                <a:gd name="T34" fmla="*/ 109 w 283"/>
                <a:gd name="T35" fmla="*/ 309 h 317"/>
                <a:gd name="T36" fmla="*/ 86 w 283"/>
                <a:gd name="T37" fmla="*/ 308 h 317"/>
                <a:gd name="T38" fmla="*/ 79 w 283"/>
                <a:gd name="T39" fmla="*/ 297 h 317"/>
                <a:gd name="T40" fmla="*/ 76 w 283"/>
                <a:gd name="T41" fmla="*/ 279 h 317"/>
                <a:gd name="T42" fmla="*/ 61 w 283"/>
                <a:gd name="T43" fmla="*/ 279 h 317"/>
                <a:gd name="T44" fmla="*/ 44 w 283"/>
                <a:gd name="T45" fmla="*/ 279 h 317"/>
                <a:gd name="T46" fmla="*/ 30 w 283"/>
                <a:gd name="T47" fmla="*/ 266 h 317"/>
                <a:gd name="T48" fmla="*/ 39 w 283"/>
                <a:gd name="T49" fmla="*/ 248 h 317"/>
                <a:gd name="T50" fmla="*/ 43 w 283"/>
                <a:gd name="T51" fmla="*/ 222 h 317"/>
                <a:gd name="T52" fmla="*/ 33 w 283"/>
                <a:gd name="T53" fmla="*/ 198 h 317"/>
                <a:gd name="T54" fmla="*/ 38 w 283"/>
                <a:gd name="T55" fmla="*/ 175 h 317"/>
                <a:gd name="T56" fmla="*/ 41 w 283"/>
                <a:gd name="T57" fmla="*/ 157 h 317"/>
                <a:gd name="T58" fmla="*/ 29 w 283"/>
                <a:gd name="T59" fmla="*/ 144 h 317"/>
                <a:gd name="T60" fmla="*/ 17 w 283"/>
                <a:gd name="T61" fmla="*/ 139 h 317"/>
                <a:gd name="T62" fmla="*/ 4 w 283"/>
                <a:gd name="T63" fmla="*/ 135 h 317"/>
                <a:gd name="T64" fmla="*/ 2 w 283"/>
                <a:gd name="T65" fmla="*/ 120 h 317"/>
                <a:gd name="T66" fmla="*/ 18 w 283"/>
                <a:gd name="T67" fmla="*/ 110 h 317"/>
                <a:gd name="T68" fmla="*/ 29 w 283"/>
                <a:gd name="T69" fmla="*/ 109 h 317"/>
                <a:gd name="T70" fmla="*/ 36 w 283"/>
                <a:gd name="T71" fmla="*/ 107 h 317"/>
                <a:gd name="T72" fmla="*/ 62 w 283"/>
                <a:gd name="T73" fmla="*/ 102 h 317"/>
                <a:gd name="T74" fmla="*/ 68 w 283"/>
                <a:gd name="T75" fmla="*/ 72 h 317"/>
                <a:gd name="T76" fmla="*/ 73 w 283"/>
                <a:gd name="T77" fmla="*/ 61 h 317"/>
                <a:gd name="T78" fmla="*/ 91 w 283"/>
                <a:gd name="T79" fmla="*/ 54 h 317"/>
                <a:gd name="T80" fmla="*/ 95 w 283"/>
                <a:gd name="T81" fmla="*/ 34 h 317"/>
                <a:gd name="T82" fmla="*/ 113 w 283"/>
                <a:gd name="T83" fmla="*/ 15 h 317"/>
                <a:gd name="T84" fmla="*/ 130 w 283"/>
                <a:gd name="T85" fmla="*/ 5 h 317"/>
                <a:gd name="T86" fmla="*/ 151 w 283"/>
                <a:gd name="T87" fmla="*/ 10 h 317"/>
                <a:gd name="T88" fmla="*/ 167 w 283"/>
                <a:gd name="T89" fmla="*/ 20 h 317"/>
                <a:gd name="T90" fmla="*/ 187 w 283"/>
                <a:gd name="T91" fmla="*/ 26 h 317"/>
                <a:gd name="T92" fmla="*/ 191 w 283"/>
                <a:gd name="T93" fmla="*/ 46 h 317"/>
                <a:gd name="T94" fmla="*/ 185 w 283"/>
                <a:gd name="T95" fmla="*/ 72 h 317"/>
                <a:gd name="T96" fmla="*/ 207 w 283"/>
                <a:gd name="T97" fmla="*/ 79 h 317"/>
                <a:gd name="T98" fmla="*/ 215 w 283"/>
                <a:gd name="T99" fmla="*/ 91 h 317"/>
                <a:gd name="T100" fmla="*/ 228 w 283"/>
                <a:gd name="T101" fmla="*/ 88 h 317"/>
                <a:gd name="T102" fmla="*/ 249 w 283"/>
                <a:gd name="T103" fmla="*/ 85 h 317"/>
                <a:gd name="T104" fmla="*/ 264 w 283"/>
                <a:gd name="T105" fmla="*/ 69 h 317"/>
                <a:gd name="T106" fmla="*/ 279 w 283"/>
                <a:gd name="T107" fmla="*/ 65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83" h="317">
                  <a:moveTo>
                    <a:pt x="279" y="65"/>
                  </a:moveTo>
                  <a:cubicBezTo>
                    <a:pt x="281" y="65"/>
                    <a:pt x="283" y="68"/>
                    <a:pt x="283" y="69"/>
                  </a:cubicBezTo>
                  <a:cubicBezTo>
                    <a:pt x="283" y="71"/>
                    <a:pt x="281" y="72"/>
                    <a:pt x="280" y="73"/>
                  </a:cubicBezTo>
                  <a:cubicBezTo>
                    <a:pt x="279" y="74"/>
                    <a:pt x="276" y="76"/>
                    <a:pt x="276" y="77"/>
                  </a:cubicBezTo>
                  <a:cubicBezTo>
                    <a:pt x="275" y="79"/>
                    <a:pt x="274" y="81"/>
                    <a:pt x="274" y="83"/>
                  </a:cubicBezTo>
                  <a:cubicBezTo>
                    <a:pt x="275" y="84"/>
                    <a:pt x="277" y="86"/>
                    <a:pt x="277" y="87"/>
                  </a:cubicBezTo>
                  <a:cubicBezTo>
                    <a:pt x="276" y="89"/>
                    <a:pt x="272" y="90"/>
                    <a:pt x="271" y="91"/>
                  </a:cubicBezTo>
                  <a:cubicBezTo>
                    <a:pt x="269" y="92"/>
                    <a:pt x="265" y="94"/>
                    <a:pt x="265" y="95"/>
                  </a:cubicBezTo>
                  <a:cubicBezTo>
                    <a:pt x="264" y="96"/>
                    <a:pt x="263" y="100"/>
                    <a:pt x="263" y="101"/>
                  </a:cubicBezTo>
                  <a:cubicBezTo>
                    <a:pt x="264" y="103"/>
                    <a:pt x="266" y="106"/>
                    <a:pt x="266" y="107"/>
                  </a:cubicBezTo>
                  <a:cubicBezTo>
                    <a:pt x="267" y="109"/>
                    <a:pt x="266" y="114"/>
                    <a:pt x="265" y="115"/>
                  </a:cubicBezTo>
                  <a:cubicBezTo>
                    <a:pt x="263" y="117"/>
                    <a:pt x="260" y="118"/>
                    <a:pt x="258" y="119"/>
                  </a:cubicBezTo>
                  <a:cubicBezTo>
                    <a:pt x="256" y="120"/>
                    <a:pt x="252" y="122"/>
                    <a:pt x="250" y="123"/>
                  </a:cubicBezTo>
                  <a:cubicBezTo>
                    <a:pt x="248" y="124"/>
                    <a:pt x="247" y="128"/>
                    <a:pt x="246" y="130"/>
                  </a:cubicBezTo>
                  <a:cubicBezTo>
                    <a:pt x="245" y="132"/>
                    <a:pt x="245" y="135"/>
                    <a:pt x="244" y="137"/>
                  </a:cubicBezTo>
                  <a:cubicBezTo>
                    <a:pt x="243" y="139"/>
                    <a:pt x="242" y="142"/>
                    <a:pt x="241" y="143"/>
                  </a:cubicBezTo>
                  <a:cubicBezTo>
                    <a:pt x="241" y="144"/>
                    <a:pt x="239" y="147"/>
                    <a:pt x="239" y="148"/>
                  </a:cubicBezTo>
                  <a:cubicBezTo>
                    <a:pt x="239" y="149"/>
                    <a:pt x="239" y="151"/>
                    <a:pt x="240" y="151"/>
                  </a:cubicBezTo>
                  <a:cubicBezTo>
                    <a:pt x="241" y="152"/>
                    <a:pt x="244" y="151"/>
                    <a:pt x="245" y="152"/>
                  </a:cubicBezTo>
                  <a:cubicBezTo>
                    <a:pt x="246" y="153"/>
                    <a:pt x="247" y="155"/>
                    <a:pt x="248" y="157"/>
                  </a:cubicBezTo>
                  <a:cubicBezTo>
                    <a:pt x="248" y="158"/>
                    <a:pt x="247" y="160"/>
                    <a:pt x="247" y="161"/>
                  </a:cubicBezTo>
                  <a:cubicBezTo>
                    <a:pt x="246" y="162"/>
                    <a:pt x="245" y="163"/>
                    <a:pt x="244" y="164"/>
                  </a:cubicBezTo>
                  <a:cubicBezTo>
                    <a:pt x="243" y="165"/>
                    <a:pt x="243" y="169"/>
                    <a:pt x="242" y="170"/>
                  </a:cubicBezTo>
                  <a:cubicBezTo>
                    <a:pt x="241" y="170"/>
                    <a:pt x="240" y="172"/>
                    <a:pt x="239" y="172"/>
                  </a:cubicBezTo>
                  <a:cubicBezTo>
                    <a:pt x="238" y="172"/>
                    <a:pt x="237" y="170"/>
                    <a:pt x="236" y="170"/>
                  </a:cubicBezTo>
                  <a:cubicBezTo>
                    <a:pt x="234" y="170"/>
                    <a:pt x="233" y="171"/>
                    <a:pt x="232" y="171"/>
                  </a:cubicBezTo>
                  <a:cubicBezTo>
                    <a:pt x="231" y="172"/>
                    <a:pt x="229" y="174"/>
                    <a:pt x="229" y="175"/>
                  </a:cubicBezTo>
                  <a:cubicBezTo>
                    <a:pt x="229" y="176"/>
                    <a:pt x="231" y="178"/>
                    <a:pt x="231" y="179"/>
                  </a:cubicBezTo>
                  <a:cubicBezTo>
                    <a:pt x="231" y="180"/>
                    <a:pt x="230" y="182"/>
                    <a:pt x="229" y="183"/>
                  </a:cubicBezTo>
                  <a:cubicBezTo>
                    <a:pt x="228" y="185"/>
                    <a:pt x="226" y="187"/>
                    <a:pt x="225" y="189"/>
                  </a:cubicBezTo>
                  <a:cubicBezTo>
                    <a:pt x="224" y="190"/>
                    <a:pt x="221" y="192"/>
                    <a:pt x="220" y="192"/>
                  </a:cubicBezTo>
                  <a:cubicBezTo>
                    <a:pt x="218" y="193"/>
                    <a:pt x="216" y="192"/>
                    <a:pt x="214" y="192"/>
                  </a:cubicBezTo>
                  <a:cubicBezTo>
                    <a:pt x="213" y="192"/>
                    <a:pt x="211" y="190"/>
                    <a:pt x="209" y="190"/>
                  </a:cubicBezTo>
                  <a:cubicBezTo>
                    <a:pt x="208" y="190"/>
                    <a:pt x="206" y="190"/>
                    <a:pt x="205" y="191"/>
                  </a:cubicBezTo>
                  <a:cubicBezTo>
                    <a:pt x="203" y="192"/>
                    <a:pt x="202" y="197"/>
                    <a:pt x="202" y="200"/>
                  </a:cubicBezTo>
                  <a:cubicBezTo>
                    <a:pt x="201" y="202"/>
                    <a:pt x="200" y="205"/>
                    <a:pt x="199" y="207"/>
                  </a:cubicBezTo>
                  <a:cubicBezTo>
                    <a:pt x="199" y="210"/>
                    <a:pt x="200" y="216"/>
                    <a:pt x="199" y="218"/>
                  </a:cubicBezTo>
                  <a:cubicBezTo>
                    <a:pt x="198" y="220"/>
                    <a:pt x="195" y="225"/>
                    <a:pt x="194" y="227"/>
                  </a:cubicBezTo>
                  <a:cubicBezTo>
                    <a:pt x="193" y="228"/>
                    <a:pt x="190" y="230"/>
                    <a:pt x="190" y="231"/>
                  </a:cubicBezTo>
                  <a:cubicBezTo>
                    <a:pt x="189" y="232"/>
                    <a:pt x="189" y="235"/>
                    <a:pt x="189" y="236"/>
                  </a:cubicBezTo>
                  <a:cubicBezTo>
                    <a:pt x="189" y="238"/>
                    <a:pt x="189" y="240"/>
                    <a:pt x="190" y="240"/>
                  </a:cubicBezTo>
                  <a:cubicBezTo>
                    <a:pt x="190" y="241"/>
                    <a:pt x="193" y="242"/>
                    <a:pt x="194" y="242"/>
                  </a:cubicBezTo>
                  <a:cubicBezTo>
                    <a:pt x="195" y="244"/>
                    <a:pt x="197" y="246"/>
                    <a:pt x="198" y="248"/>
                  </a:cubicBezTo>
                  <a:cubicBezTo>
                    <a:pt x="199" y="249"/>
                    <a:pt x="199" y="253"/>
                    <a:pt x="198" y="255"/>
                  </a:cubicBezTo>
                  <a:cubicBezTo>
                    <a:pt x="198" y="256"/>
                    <a:pt x="196" y="258"/>
                    <a:pt x="196" y="259"/>
                  </a:cubicBezTo>
                  <a:cubicBezTo>
                    <a:pt x="194" y="259"/>
                    <a:pt x="191" y="259"/>
                    <a:pt x="190" y="259"/>
                  </a:cubicBezTo>
                  <a:cubicBezTo>
                    <a:pt x="188" y="259"/>
                    <a:pt x="185" y="259"/>
                    <a:pt x="183" y="260"/>
                  </a:cubicBezTo>
                  <a:cubicBezTo>
                    <a:pt x="181" y="261"/>
                    <a:pt x="179" y="263"/>
                    <a:pt x="177" y="265"/>
                  </a:cubicBezTo>
                  <a:cubicBezTo>
                    <a:pt x="176" y="267"/>
                    <a:pt x="175" y="271"/>
                    <a:pt x="175" y="273"/>
                  </a:cubicBezTo>
                  <a:cubicBezTo>
                    <a:pt x="175" y="273"/>
                    <a:pt x="175" y="275"/>
                    <a:pt x="175" y="277"/>
                  </a:cubicBezTo>
                  <a:cubicBezTo>
                    <a:pt x="175" y="278"/>
                    <a:pt x="177" y="280"/>
                    <a:pt x="177" y="281"/>
                  </a:cubicBezTo>
                  <a:cubicBezTo>
                    <a:pt x="177" y="282"/>
                    <a:pt x="176" y="285"/>
                    <a:pt x="175" y="285"/>
                  </a:cubicBezTo>
                  <a:cubicBezTo>
                    <a:pt x="174" y="287"/>
                    <a:pt x="172" y="288"/>
                    <a:pt x="172" y="289"/>
                  </a:cubicBezTo>
                  <a:cubicBezTo>
                    <a:pt x="172" y="290"/>
                    <a:pt x="173" y="293"/>
                    <a:pt x="174" y="294"/>
                  </a:cubicBezTo>
                  <a:cubicBezTo>
                    <a:pt x="174" y="295"/>
                    <a:pt x="173" y="298"/>
                    <a:pt x="173" y="299"/>
                  </a:cubicBezTo>
                  <a:cubicBezTo>
                    <a:pt x="172" y="300"/>
                    <a:pt x="169" y="301"/>
                    <a:pt x="168" y="301"/>
                  </a:cubicBezTo>
                  <a:cubicBezTo>
                    <a:pt x="167" y="301"/>
                    <a:pt x="165" y="299"/>
                    <a:pt x="163" y="299"/>
                  </a:cubicBezTo>
                  <a:cubicBezTo>
                    <a:pt x="163" y="299"/>
                    <a:pt x="161" y="300"/>
                    <a:pt x="161" y="301"/>
                  </a:cubicBezTo>
                  <a:cubicBezTo>
                    <a:pt x="159" y="302"/>
                    <a:pt x="158" y="306"/>
                    <a:pt x="157" y="308"/>
                  </a:cubicBezTo>
                  <a:cubicBezTo>
                    <a:pt x="155" y="310"/>
                    <a:pt x="152" y="313"/>
                    <a:pt x="150" y="314"/>
                  </a:cubicBezTo>
                  <a:cubicBezTo>
                    <a:pt x="149" y="315"/>
                    <a:pt x="146" y="317"/>
                    <a:pt x="145" y="316"/>
                  </a:cubicBezTo>
                  <a:cubicBezTo>
                    <a:pt x="144" y="316"/>
                    <a:pt x="144" y="312"/>
                    <a:pt x="143" y="311"/>
                  </a:cubicBezTo>
                  <a:cubicBezTo>
                    <a:pt x="143" y="310"/>
                    <a:pt x="142" y="309"/>
                    <a:pt x="141" y="308"/>
                  </a:cubicBezTo>
                  <a:cubicBezTo>
                    <a:pt x="140" y="308"/>
                    <a:pt x="138" y="308"/>
                    <a:pt x="137" y="308"/>
                  </a:cubicBezTo>
                  <a:cubicBezTo>
                    <a:pt x="136" y="309"/>
                    <a:pt x="136" y="311"/>
                    <a:pt x="135" y="311"/>
                  </a:cubicBezTo>
                  <a:cubicBezTo>
                    <a:pt x="134" y="312"/>
                    <a:pt x="132" y="312"/>
                    <a:pt x="131" y="312"/>
                  </a:cubicBezTo>
                  <a:cubicBezTo>
                    <a:pt x="130" y="312"/>
                    <a:pt x="129" y="310"/>
                    <a:pt x="128" y="309"/>
                  </a:cubicBezTo>
                  <a:cubicBezTo>
                    <a:pt x="127" y="308"/>
                    <a:pt x="125" y="307"/>
                    <a:pt x="124" y="306"/>
                  </a:cubicBezTo>
                  <a:cubicBezTo>
                    <a:pt x="123" y="306"/>
                    <a:pt x="121" y="305"/>
                    <a:pt x="120" y="305"/>
                  </a:cubicBezTo>
                  <a:cubicBezTo>
                    <a:pt x="119" y="305"/>
                    <a:pt x="117" y="305"/>
                    <a:pt x="116" y="305"/>
                  </a:cubicBezTo>
                  <a:cubicBezTo>
                    <a:pt x="115" y="306"/>
                    <a:pt x="115" y="309"/>
                    <a:pt x="114" y="309"/>
                  </a:cubicBezTo>
                  <a:cubicBezTo>
                    <a:pt x="113" y="310"/>
                    <a:pt x="110" y="309"/>
                    <a:pt x="109" y="309"/>
                  </a:cubicBezTo>
                  <a:cubicBezTo>
                    <a:pt x="108" y="308"/>
                    <a:pt x="106" y="306"/>
                    <a:pt x="105" y="305"/>
                  </a:cubicBezTo>
                  <a:cubicBezTo>
                    <a:pt x="103" y="304"/>
                    <a:pt x="100" y="304"/>
                    <a:pt x="98" y="304"/>
                  </a:cubicBezTo>
                  <a:cubicBezTo>
                    <a:pt x="96" y="304"/>
                    <a:pt x="91" y="304"/>
                    <a:pt x="89" y="305"/>
                  </a:cubicBezTo>
                  <a:cubicBezTo>
                    <a:pt x="88" y="306"/>
                    <a:pt x="87" y="307"/>
                    <a:pt x="86" y="308"/>
                  </a:cubicBezTo>
                  <a:cubicBezTo>
                    <a:pt x="85" y="307"/>
                    <a:pt x="83" y="305"/>
                    <a:pt x="82" y="304"/>
                  </a:cubicBezTo>
                  <a:cubicBezTo>
                    <a:pt x="81" y="304"/>
                    <a:pt x="79" y="303"/>
                    <a:pt x="79" y="303"/>
                  </a:cubicBezTo>
                  <a:cubicBezTo>
                    <a:pt x="78" y="302"/>
                    <a:pt x="77" y="301"/>
                    <a:pt x="77" y="300"/>
                  </a:cubicBezTo>
                  <a:cubicBezTo>
                    <a:pt x="77" y="299"/>
                    <a:pt x="78" y="298"/>
                    <a:pt x="79" y="297"/>
                  </a:cubicBezTo>
                  <a:cubicBezTo>
                    <a:pt x="79" y="296"/>
                    <a:pt x="80" y="294"/>
                    <a:pt x="80" y="293"/>
                  </a:cubicBezTo>
                  <a:cubicBezTo>
                    <a:pt x="81" y="292"/>
                    <a:pt x="81" y="291"/>
                    <a:pt x="81" y="290"/>
                  </a:cubicBezTo>
                  <a:cubicBezTo>
                    <a:pt x="80" y="289"/>
                    <a:pt x="78" y="286"/>
                    <a:pt x="77" y="285"/>
                  </a:cubicBezTo>
                  <a:cubicBezTo>
                    <a:pt x="77" y="283"/>
                    <a:pt x="76" y="281"/>
                    <a:pt x="76" y="279"/>
                  </a:cubicBezTo>
                  <a:cubicBezTo>
                    <a:pt x="75" y="279"/>
                    <a:pt x="74" y="277"/>
                    <a:pt x="73" y="276"/>
                  </a:cubicBezTo>
                  <a:cubicBezTo>
                    <a:pt x="73" y="275"/>
                    <a:pt x="70" y="275"/>
                    <a:pt x="69" y="275"/>
                  </a:cubicBezTo>
                  <a:cubicBezTo>
                    <a:pt x="68" y="275"/>
                    <a:pt x="66" y="277"/>
                    <a:pt x="65" y="278"/>
                  </a:cubicBezTo>
                  <a:cubicBezTo>
                    <a:pt x="65" y="278"/>
                    <a:pt x="63" y="279"/>
                    <a:pt x="61" y="279"/>
                  </a:cubicBezTo>
                  <a:cubicBezTo>
                    <a:pt x="60" y="279"/>
                    <a:pt x="58" y="278"/>
                    <a:pt x="57" y="279"/>
                  </a:cubicBezTo>
                  <a:cubicBezTo>
                    <a:pt x="56" y="279"/>
                    <a:pt x="53" y="280"/>
                    <a:pt x="53" y="280"/>
                  </a:cubicBezTo>
                  <a:cubicBezTo>
                    <a:pt x="51" y="281"/>
                    <a:pt x="48" y="281"/>
                    <a:pt x="47" y="281"/>
                  </a:cubicBezTo>
                  <a:cubicBezTo>
                    <a:pt x="46" y="281"/>
                    <a:pt x="44" y="279"/>
                    <a:pt x="44" y="279"/>
                  </a:cubicBezTo>
                  <a:cubicBezTo>
                    <a:pt x="42" y="278"/>
                    <a:pt x="40" y="277"/>
                    <a:pt x="39" y="277"/>
                  </a:cubicBezTo>
                  <a:cubicBezTo>
                    <a:pt x="38" y="277"/>
                    <a:pt x="37" y="276"/>
                    <a:pt x="36" y="276"/>
                  </a:cubicBezTo>
                  <a:cubicBezTo>
                    <a:pt x="35" y="274"/>
                    <a:pt x="34" y="270"/>
                    <a:pt x="32" y="269"/>
                  </a:cubicBezTo>
                  <a:cubicBezTo>
                    <a:pt x="32" y="268"/>
                    <a:pt x="30" y="267"/>
                    <a:pt x="30" y="266"/>
                  </a:cubicBezTo>
                  <a:cubicBezTo>
                    <a:pt x="30" y="265"/>
                    <a:pt x="30" y="263"/>
                    <a:pt x="30" y="262"/>
                  </a:cubicBezTo>
                  <a:cubicBezTo>
                    <a:pt x="30" y="261"/>
                    <a:pt x="32" y="259"/>
                    <a:pt x="33" y="258"/>
                  </a:cubicBezTo>
                  <a:cubicBezTo>
                    <a:pt x="34" y="257"/>
                    <a:pt x="36" y="255"/>
                    <a:pt x="36" y="254"/>
                  </a:cubicBezTo>
                  <a:cubicBezTo>
                    <a:pt x="37" y="253"/>
                    <a:pt x="38" y="250"/>
                    <a:pt x="39" y="248"/>
                  </a:cubicBezTo>
                  <a:cubicBezTo>
                    <a:pt x="39" y="246"/>
                    <a:pt x="39" y="242"/>
                    <a:pt x="39" y="241"/>
                  </a:cubicBezTo>
                  <a:cubicBezTo>
                    <a:pt x="39" y="239"/>
                    <a:pt x="41" y="236"/>
                    <a:pt x="42" y="235"/>
                  </a:cubicBezTo>
                  <a:cubicBezTo>
                    <a:pt x="42" y="233"/>
                    <a:pt x="43" y="230"/>
                    <a:pt x="43" y="228"/>
                  </a:cubicBezTo>
                  <a:cubicBezTo>
                    <a:pt x="43" y="226"/>
                    <a:pt x="43" y="223"/>
                    <a:pt x="43" y="222"/>
                  </a:cubicBezTo>
                  <a:cubicBezTo>
                    <a:pt x="42" y="221"/>
                    <a:pt x="41" y="220"/>
                    <a:pt x="40" y="219"/>
                  </a:cubicBezTo>
                  <a:cubicBezTo>
                    <a:pt x="39" y="218"/>
                    <a:pt x="36" y="217"/>
                    <a:pt x="35" y="216"/>
                  </a:cubicBezTo>
                  <a:cubicBezTo>
                    <a:pt x="34" y="214"/>
                    <a:pt x="34" y="209"/>
                    <a:pt x="34" y="207"/>
                  </a:cubicBezTo>
                  <a:cubicBezTo>
                    <a:pt x="34" y="205"/>
                    <a:pt x="33" y="200"/>
                    <a:pt x="33" y="198"/>
                  </a:cubicBezTo>
                  <a:cubicBezTo>
                    <a:pt x="33" y="196"/>
                    <a:pt x="34" y="192"/>
                    <a:pt x="34" y="189"/>
                  </a:cubicBezTo>
                  <a:cubicBezTo>
                    <a:pt x="34" y="187"/>
                    <a:pt x="32" y="184"/>
                    <a:pt x="32" y="182"/>
                  </a:cubicBezTo>
                  <a:cubicBezTo>
                    <a:pt x="33" y="181"/>
                    <a:pt x="34" y="179"/>
                    <a:pt x="35" y="178"/>
                  </a:cubicBezTo>
                  <a:cubicBezTo>
                    <a:pt x="36" y="177"/>
                    <a:pt x="38" y="175"/>
                    <a:pt x="38" y="175"/>
                  </a:cubicBezTo>
                  <a:cubicBezTo>
                    <a:pt x="38" y="174"/>
                    <a:pt x="38" y="173"/>
                    <a:pt x="38" y="172"/>
                  </a:cubicBezTo>
                  <a:cubicBezTo>
                    <a:pt x="38" y="171"/>
                    <a:pt x="37" y="169"/>
                    <a:pt x="37" y="168"/>
                  </a:cubicBezTo>
                  <a:cubicBezTo>
                    <a:pt x="38" y="167"/>
                    <a:pt x="39" y="165"/>
                    <a:pt x="40" y="163"/>
                  </a:cubicBezTo>
                  <a:cubicBezTo>
                    <a:pt x="40" y="162"/>
                    <a:pt x="40" y="159"/>
                    <a:pt x="41" y="157"/>
                  </a:cubicBezTo>
                  <a:cubicBezTo>
                    <a:pt x="41" y="156"/>
                    <a:pt x="42" y="152"/>
                    <a:pt x="42" y="150"/>
                  </a:cubicBezTo>
                  <a:cubicBezTo>
                    <a:pt x="41" y="148"/>
                    <a:pt x="40" y="146"/>
                    <a:pt x="39" y="145"/>
                  </a:cubicBezTo>
                  <a:cubicBezTo>
                    <a:pt x="38" y="144"/>
                    <a:pt x="35" y="144"/>
                    <a:pt x="34" y="143"/>
                  </a:cubicBezTo>
                  <a:cubicBezTo>
                    <a:pt x="33" y="143"/>
                    <a:pt x="30" y="144"/>
                    <a:pt x="29" y="144"/>
                  </a:cubicBezTo>
                  <a:cubicBezTo>
                    <a:pt x="29" y="144"/>
                    <a:pt x="28" y="146"/>
                    <a:pt x="27" y="146"/>
                  </a:cubicBezTo>
                  <a:cubicBezTo>
                    <a:pt x="26" y="146"/>
                    <a:pt x="24" y="147"/>
                    <a:pt x="24" y="147"/>
                  </a:cubicBezTo>
                  <a:cubicBezTo>
                    <a:pt x="23" y="147"/>
                    <a:pt x="22" y="145"/>
                    <a:pt x="21" y="144"/>
                  </a:cubicBezTo>
                  <a:cubicBezTo>
                    <a:pt x="20" y="143"/>
                    <a:pt x="18" y="140"/>
                    <a:pt x="17" y="139"/>
                  </a:cubicBezTo>
                  <a:cubicBezTo>
                    <a:pt x="16" y="138"/>
                    <a:pt x="14" y="136"/>
                    <a:pt x="13" y="135"/>
                  </a:cubicBezTo>
                  <a:cubicBezTo>
                    <a:pt x="12" y="134"/>
                    <a:pt x="10" y="134"/>
                    <a:pt x="9" y="134"/>
                  </a:cubicBezTo>
                  <a:cubicBezTo>
                    <a:pt x="8" y="134"/>
                    <a:pt x="6" y="134"/>
                    <a:pt x="6" y="134"/>
                  </a:cubicBezTo>
                  <a:cubicBezTo>
                    <a:pt x="5" y="134"/>
                    <a:pt x="4" y="135"/>
                    <a:pt x="4" y="135"/>
                  </a:cubicBezTo>
                  <a:cubicBezTo>
                    <a:pt x="4" y="134"/>
                    <a:pt x="4" y="132"/>
                    <a:pt x="3" y="131"/>
                  </a:cubicBezTo>
                  <a:cubicBezTo>
                    <a:pt x="3" y="130"/>
                    <a:pt x="2" y="129"/>
                    <a:pt x="1" y="128"/>
                  </a:cubicBezTo>
                  <a:cubicBezTo>
                    <a:pt x="1" y="127"/>
                    <a:pt x="0" y="126"/>
                    <a:pt x="0" y="124"/>
                  </a:cubicBezTo>
                  <a:cubicBezTo>
                    <a:pt x="0" y="123"/>
                    <a:pt x="1" y="120"/>
                    <a:pt x="2" y="120"/>
                  </a:cubicBezTo>
                  <a:cubicBezTo>
                    <a:pt x="3" y="119"/>
                    <a:pt x="6" y="118"/>
                    <a:pt x="8" y="118"/>
                  </a:cubicBezTo>
                  <a:cubicBezTo>
                    <a:pt x="9" y="118"/>
                    <a:pt x="11" y="117"/>
                    <a:pt x="12" y="117"/>
                  </a:cubicBezTo>
                  <a:cubicBezTo>
                    <a:pt x="13" y="116"/>
                    <a:pt x="15" y="114"/>
                    <a:pt x="16" y="113"/>
                  </a:cubicBezTo>
                  <a:cubicBezTo>
                    <a:pt x="16" y="112"/>
                    <a:pt x="17" y="111"/>
                    <a:pt x="18" y="110"/>
                  </a:cubicBezTo>
                  <a:cubicBezTo>
                    <a:pt x="18" y="110"/>
                    <a:pt x="20" y="110"/>
                    <a:pt x="20" y="109"/>
                  </a:cubicBezTo>
                  <a:cubicBezTo>
                    <a:pt x="21" y="109"/>
                    <a:pt x="22" y="110"/>
                    <a:pt x="22" y="110"/>
                  </a:cubicBezTo>
                  <a:cubicBezTo>
                    <a:pt x="23" y="110"/>
                    <a:pt x="24" y="110"/>
                    <a:pt x="25" y="110"/>
                  </a:cubicBezTo>
                  <a:cubicBezTo>
                    <a:pt x="26" y="110"/>
                    <a:pt x="28" y="109"/>
                    <a:pt x="29" y="109"/>
                  </a:cubicBezTo>
                  <a:cubicBezTo>
                    <a:pt x="30" y="108"/>
                    <a:pt x="31" y="107"/>
                    <a:pt x="31" y="107"/>
                  </a:cubicBezTo>
                  <a:cubicBezTo>
                    <a:pt x="32" y="106"/>
                    <a:pt x="32" y="104"/>
                    <a:pt x="33" y="104"/>
                  </a:cubicBezTo>
                  <a:cubicBezTo>
                    <a:pt x="33" y="104"/>
                    <a:pt x="34" y="104"/>
                    <a:pt x="34" y="104"/>
                  </a:cubicBezTo>
                  <a:cubicBezTo>
                    <a:pt x="35" y="105"/>
                    <a:pt x="36" y="107"/>
                    <a:pt x="36" y="107"/>
                  </a:cubicBezTo>
                  <a:cubicBezTo>
                    <a:pt x="38" y="108"/>
                    <a:pt x="40" y="108"/>
                    <a:pt x="40" y="109"/>
                  </a:cubicBezTo>
                  <a:cubicBezTo>
                    <a:pt x="42" y="109"/>
                    <a:pt x="46" y="108"/>
                    <a:pt x="47" y="108"/>
                  </a:cubicBezTo>
                  <a:cubicBezTo>
                    <a:pt x="49" y="107"/>
                    <a:pt x="53" y="105"/>
                    <a:pt x="55" y="104"/>
                  </a:cubicBezTo>
                  <a:cubicBezTo>
                    <a:pt x="57" y="104"/>
                    <a:pt x="61" y="103"/>
                    <a:pt x="62" y="102"/>
                  </a:cubicBezTo>
                  <a:cubicBezTo>
                    <a:pt x="64" y="100"/>
                    <a:pt x="66" y="96"/>
                    <a:pt x="67" y="95"/>
                  </a:cubicBezTo>
                  <a:cubicBezTo>
                    <a:pt x="67" y="92"/>
                    <a:pt x="68" y="87"/>
                    <a:pt x="69" y="84"/>
                  </a:cubicBezTo>
                  <a:cubicBezTo>
                    <a:pt x="69" y="83"/>
                    <a:pt x="69" y="79"/>
                    <a:pt x="69" y="78"/>
                  </a:cubicBezTo>
                  <a:cubicBezTo>
                    <a:pt x="69" y="76"/>
                    <a:pt x="68" y="73"/>
                    <a:pt x="68" y="72"/>
                  </a:cubicBezTo>
                  <a:cubicBezTo>
                    <a:pt x="67" y="71"/>
                    <a:pt x="66" y="68"/>
                    <a:pt x="66" y="67"/>
                  </a:cubicBezTo>
                  <a:cubicBezTo>
                    <a:pt x="66" y="66"/>
                    <a:pt x="66" y="64"/>
                    <a:pt x="67" y="64"/>
                  </a:cubicBezTo>
                  <a:cubicBezTo>
                    <a:pt x="67" y="63"/>
                    <a:pt x="69" y="62"/>
                    <a:pt x="69" y="61"/>
                  </a:cubicBezTo>
                  <a:cubicBezTo>
                    <a:pt x="70" y="61"/>
                    <a:pt x="72" y="61"/>
                    <a:pt x="73" y="61"/>
                  </a:cubicBezTo>
                  <a:cubicBezTo>
                    <a:pt x="74" y="61"/>
                    <a:pt x="77" y="61"/>
                    <a:pt x="79" y="61"/>
                  </a:cubicBezTo>
                  <a:cubicBezTo>
                    <a:pt x="80" y="61"/>
                    <a:pt x="82" y="61"/>
                    <a:pt x="83" y="61"/>
                  </a:cubicBezTo>
                  <a:cubicBezTo>
                    <a:pt x="85" y="60"/>
                    <a:pt x="87" y="59"/>
                    <a:pt x="88" y="57"/>
                  </a:cubicBezTo>
                  <a:cubicBezTo>
                    <a:pt x="89" y="57"/>
                    <a:pt x="90" y="55"/>
                    <a:pt x="91" y="54"/>
                  </a:cubicBezTo>
                  <a:cubicBezTo>
                    <a:pt x="92" y="53"/>
                    <a:pt x="93" y="50"/>
                    <a:pt x="93" y="48"/>
                  </a:cubicBezTo>
                  <a:cubicBezTo>
                    <a:pt x="93" y="47"/>
                    <a:pt x="93" y="44"/>
                    <a:pt x="93" y="43"/>
                  </a:cubicBezTo>
                  <a:cubicBezTo>
                    <a:pt x="93" y="42"/>
                    <a:pt x="94" y="40"/>
                    <a:pt x="94" y="39"/>
                  </a:cubicBezTo>
                  <a:cubicBezTo>
                    <a:pt x="95" y="38"/>
                    <a:pt x="95" y="35"/>
                    <a:pt x="95" y="34"/>
                  </a:cubicBezTo>
                  <a:cubicBezTo>
                    <a:pt x="96" y="33"/>
                    <a:pt x="97" y="30"/>
                    <a:pt x="98" y="29"/>
                  </a:cubicBezTo>
                  <a:cubicBezTo>
                    <a:pt x="98" y="28"/>
                    <a:pt x="100" y="28"/>
                    <a:pt x="101" y="27"/>
                  </a:cubicBezTo>
                  <a:cubicBezTo>
                    <a:pt x="102" y="27"/>
                    <a:pt x="104" y="26"/>
                    <a:pt x="104" y="25"/>
                  </a:cubicBezTo>
                  <a:cubicBezTo>
                    <a:pt x="107" y="23"/>
                    <a:pt x="111" y="18"/>
                    <a:pt x="113" y="15"/>
                  </a:cubicBezTo>
                  <a:cubicBezTo>
                    <a:pt x="115" y="13"/>
                    <a:pt x="119" y="9"/>
                    <a:pt x="120" y="7"/>
                  </a:cubicBezTo>
                  <a:cubicBezTo>
                    <a:pt x="121" y="5"/>
                    <a:pt x="123" y="2"/>
                    <a:pt x="124" y="0"/>
                  </a:cubicBezTo>
                  <a:cubicBezTo>
                    <a:pt x="125" y="1"/>
                    <a:pt x="126" y="3"/>
                    <a:pt x="126" y="4"/>
                  </a:cubicBezTo>
                  <a:cubicBezTo>
                    <a:pt x="127" y="4"/>
                    <a:pt x="129" y="4"/>
                    <a:pt x="130" y="5"/>
                  </a:cubicBezTo>
                  <a:cubicBezTo>
                    <a:pt x="132" y="6"/>
                    <a:pt x="134" y="8"/>
                    <a:pt x="136" y="9"/>
                  </a:cubicBezTo>
                  <a:cubicBezTo>
                    <a:pt x="138" y="9"/>
                    <a:pt x="141" y="9"/>
                    <a:pt x="143" y="9"/>
                  </a:cubicBezTo>
                  <a:cubicBezTo>
                    <a:pt x="144" y="9"/>
                    <a:pt x="146" y="8"/>
                    <a:pt x="147" y="9"/>
                  </a:cubicBezTo>
                  <a:cubicBezTo>
                    <a:pt x="148" y="9"/>
                    <a:pt x="150" y="10"/>
                    <a:pt x="151" y="10"/>
                  </a:cubicBezTo>
                  <a:cubicBezTo>
                    <a:pt x="152" y="10"/>
                    <a:pt x="154" y="12"/>
                    <a:pt x="155" y="12"/>
                  </a:cubicBezTo>
                  <a:cubicBezTo>
                    <a:pt x="156" y="13"/>
                    <a:pt x="158" y="15"/>
                    <a:pt x="159" y="16"/>
                  </a:cubicBezTo>
                  <a:cubicBezTo>
                    <a:pt x="160" y="16"/>
                    <a:pt x="162" y="18"/>
                    <a:pt x="163" y="18"/>
                  </a:cubicBezTo>
                  <a:cubicBezTo>
                    <a:pt x="164" y="19"/>
                    <a:pt x="166" y="20"/>
                    <a:pt x="167" y="20"/>
                  </a:cubicBezTo>
                  <a:cubicBezTo>
                    <a:pt x="168" y="21"/>
                    <a:pt x="170" y="22"/>
                    <a:pt x="171" y="22"/>
                  </a:cubicBezTo>
                  <a:cubicBezTo>
                    <a:pt x="173" y="23"/>
                    <a:pt x="175" y="24"/>
                    <a:pt x="177" y="24"/>
                  </a:cubicBezTo>
                  <a:cubicBezTo>
                    <a:pt x="177" y="24"/>
                    <a:pt x="179" y="23"/>
                    <a:pt x="180" y="23"/>
                  </a:cubicBezTo>
                  <a:cubicBezTo>
                    <a:pt x="182" y="23"/>
                    <a:pt x="186" y="24"/>
                    <a:pt x="187" y="26"/>
                  </a:cubicBezTo>
                  <a:cubicBezTo>
                    <a:pt x="188" y="26"/>
                    <a:pt x="190" y="28"/>
                    <a:pt x="191" y="30"/>
                  </a:cubicBezTo>
                  <a:cubicBezTo>
                    <a:pt x="191" y="31"/>
                    <a:pt x="192" y="33"/>
                    <a:pt x="192" y="34"/>
                  </a:cubicBezTo>
                  <a:cubicBezTo>
                    <a:pt x="192" y="35"/>
                    <a:pt x="191" y="37"/>
                    <a:pt x="191" y="38"/>
                  </a:cubicBezTo>
                  <a:cubicBezTo>
                    <a:pt x="190" y="40"/>
                    <a:pt x="191" y="44"/>
                    <a:pt x="191" y="46"/>
                  </a:cubicBezTo>
                  <a:cubicBezTo>
                    <a:pt x="190" y="48"/>
                    <a:pt x="188" y="51"/>
                    <a:pt x="187" y="52"/>
                  </a:cubicBezTo>
                  <a:cubicBezTo>
                    <a:pt x="186" y="54"/>
                    <a:pt x="183" y="57"/>
                    <a:pt x="182" y="59"/>
                  </a:cubicBezTo>
                  <a:cubicBezTo>
                    <a:pt x="182" y="60"/>
                    <a:pt x="181" y="63"/>
                    <a:pt x="181" y="64"/>
                  </a:cubicBezTo>
                  <a:cubicBezTo>
                    <a:pt x="181" y="66"/>
                    <a:pt x="184" y="70"/>
                    <a:pt x="185" y="72"/>
                  </a:cubicBezTo>
                  <a:cubicBezTo>
                    <a:pt x="186" y="72"/>
                    <a:pt x="189" y="72"/>
                    <a:pt x="190" y="73"/>
                  </a:cubicBezTo>
                  <a:cubicBezTo>
                    <a:pt x="191" y="73"/>
                    <a:pt x="192" y="74"/>
                    <a:pt x="194" y="75"/>
                  </a:cubicBezTo>
                  <a:cubicBezTo>
                    <a:pt x="195" y="75"/>
                    <a:pt x="198" y="77"/>
                    <a:pt x="200" y="77"/>
                  </a:cubicBezTo>
                  <a:cubicBezTo>
                    <a:pt x="201" y="77"/>
                    <a:pt x="205" y="78"/>
                    <a:pt x="207" y="79"/>
                  </a:cubicBezTo>
                  <a:cubicBezTo>
                    <a:pt x="208" y="80"/>
                    <a:pt x="210" y="82"/>
                    <a:pt x="210" y="83"/>
                  </a:cubicBezTo>
                  <a:cubicBezTo>
                    <a:pt x="211" y="84"/>
                    <a:pt x="210" y="86"/>
                    <a:pt x="210" y="87"/>
                  </a:cubicBezTo>
                  <a:cubicBezTo>
                    <a:pt x="210" y="88"/>
                    <a:pt x="211" y="89"/>
                    <a:pt x="211" y="90"/>
                  </a:cubicBezTo>
                  <a:cubicBezTo>
                    <a:pt x="212" y="91"/>
                    <a:pt x="214" y="91"/>
                    <a:pt x="215" y="91"/>
                  </a:cubicBezTo>
                  <a:cubicBezTo>
                    <a:pt x="216" y="92"/>
                    <a:pt x="218" y="91"/>
                    <a:pt x="218" y="91"/>
                  </a:cubicBezTo>
                  <a:cubicBezTo>
                    <a:pt x="219" y="91"/>
                    <a:pt x="220" y="89"/>
                    <a:pt x="221" y="89"/>
                  </a:cubicBezTo>
                  <a:cubicBezTo>
                    <a:pt x="222" y="89"/>
                    <a:pt x="224" y="88"/>
                    <a:pt x="224" y="88"/>
                  </a:cubicBezTo>
                  <a:cubicBezTo>
                    <a:pt x="226" y="88"/>
                    <a:pt x="227" y="88"/>
                    <a:pt x="228" y="88"/>
                  </a:cubicBezTo>
                  <a:cubicBezTo>
                    <a:pt x="229" y="89"/>
                    <a:pt x="230" y="90"/>
                    <a:pt x="232" y="91"/>
                  </a:cubicBezTo>
                  <a:cubicBezTo>
                    <a:pt x="233" y="91"/>
                    <a:pt x="236" y="91"/>
                    <a:pt x="238" y="91"/>
                  </a:cubicBezTo>
                  <a:cubicBezTo>
                    <a:pt x="239" y="90"/>
                    <a:pt x="242" y="90"/>
                    <a:pt x="244" y="89"/>
                  </a:cubicBezTo>
                  <a:cubicBezTo>
                    <a:pt x="245" y="89"/>
                    <a:pt x="248" y="87"/>
                    <a:pt x="249" y="85"/>
                  </a:cubicBezTo>
                  <a:cubicBezTo>
                    <a:pt x="250" y="84"/>
                    <a:pt x="251" y="81"/>
                    <a:pt x="251" y="80"/>
                  </a:cubicBezTo>
                  <a:cubicBezTo>
                    <a:pt x="251" y="79"/>
                    <a:pt x="252" y="76"/>
                    <a:pt x="253" y="75"/>
                  </a:cubicBezTo>
                  <a:cubicBezTo>
                    <a:pt x="254" y="74"/>
                    <a:pt x="257" y="73"/>
                    <a:pt x="258" y="73"/>
                  </a:cubicBezTo>
                  <a:cubicBezTo>
                    <a:pt x="259" y="72"/>
                    <a:pt x="263" y="70"/>
                    <a:pt x="264" y="69"/>
                  </a:cubicBezTo>
                  <a:cubicBezTo>
                    <a:pt x="266" y="68"/>
                    <a:pt x="269" y="66"/>
                    <a:pt x="271" y="65"/>
                  </a:cubicBezTo>
                  <a:cubicBezTo>
                    <a:pt x="271" y="64"/>
                    <a:pt x="272" y="63"/>
                    <a:pt x="273" y="63"/>
                  </a:cubicBezTo>
                  <a:cubicBezTo>
                    <a:pt x="273" y="63"/>
                    <a:pt x="274" y="63"/>
                    <a:pt x="274" y="63"/>
                  </a:cubicBezTo>
                  <a:cubicBezTo>
                    <a:pt x="275" y="64"/>
                    <a:pt x="278" y="64"/>
                    <a:pt x="279" y="6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8"/>
            <p:cNvSpPr>
              <a:spLocks/>
            </p:cNvSpPr>
            <p:nvPr/>
          </p:nvSpPr>
          <p:spPr bwMode="auto">
            <a:xfrm>
              <a:off x="2595" y="2307"/>
              <a:ext cx="670" cy="751"/>
            </a:xfrm>
            <a:custGeom>
              <a:avLst/>
              <a:gdLst>
                <a:gd name="T0" fmla="*/ 276 w 283"/>
                <a:gd name="T1" fmla="*/ 77 h 317"/>
                <a:gd name="T2" fmla="*/ 265 w 283"/>
                <a:gd name="T3" fmla="*/ 95 h 317"/>
                <a:gd name="T4" fmla="*/ 258 w 283"/>
                <a:gd name="T5" fmla="*/ 119 h 317"/>
                <a:gd name="T6" fmla="*/ 241 w 283"/>
                <a:gd name="T7" fmla="*/ 143 h 317"/>
                <a:gd name="T8" fmla="*/ 248 w 283"/>
                <a:gd name="T9" fmla="*/ 157 h 317"/>
                <a:gd name="T10" fmla="*/ 239 w 283"/>
                <a:gd name="T11" fmla="*/ 172 h 317"/>
                <a:gd name="T12" fmla="*/ 231 w 283"/>
                <a:gd name="T13" fmla="*/ 179 h 317"/>
                <a:gd name="T14" fmla="*/ 214 w 283"/>
                <a:gd name="T15" fmla="*/ 192 h 317"/>
                <a:gd name="T16" fmla="*/ 199 w 283"/>
                <a:gd name="T17" fmla="*/ 207 h 317"/>
                <a:gd name="T18" fmla="*/ 189 w 283"/>
                <a:gd name="T19" fmla="*/ 236 h 317"/>
                <a:gd name="T20" fmla="*/ 198 w 283"/>
                <a:gd name="T21" fmla="*/ 255 h 317"/>
                <a:gd name="T22" fmla="*/ 177 w 283"/>
                <a:gd name="T23" fmla="*/ 265 h 317"/>
                <a:gd name="T24" fmla="*/ 175 w 283"/>
                <a:gd name="T25" fmla="*/ 285 h 317"/>
                <a:gd name="T26" fmla="*/ 168 w 283"/>
                <a:gd name="T27" fmla="*/ 301 h 317"/>
                <a:gd name="T28" fmla="*/ 150 w 283"/>
                <a:gd name="T29" fmla="*/ 314 h 317"/>
                <a:gd name="T30" fmla="*/ 137 w 283"/>
                <a:gd name="T31" fmla="*/ 308 h 317"/>
                <a:gd name="T32" fmla="*/ 124 w 283"/>
                <a:gd name="T33" fmla="*/ 306 h 317"/>
                <a:gd name="T34" fmla="*/ 109 w 283"/>
                <a:gd name="T35" fmla="*/ 309 h 317"/>
                <a:gd name="T36" fmla="*/ 86 w 283"/>
                <a:gd name="T37" fmla="*/ 308 h 317"/>
                <a:gd name="T38" fmla="*/ 79 w 283"/>
                <a:gd name="T39" fmla="*/ 297 h 317"/>
                <a:gd name="T40" fmla="*/ 76 w 283"/>
                <a:gd name="T41" fmla="*/ 279 h 317"/>
                <a:gd name="T42" fmla="*/ 61 w 283"/>
                <a:gd name="T43" fmla="*/ 279 h 317"/>
                <a:gd name="T44" fmla="*/ 44 w 283"/>
                <a:gd name="T45" fmla="*/ 279 h 317"/>
                <a:gd name="T46" fmla="*/ 30 w 283"/>
                <a:gd name="T47" fmla="*/ 266 h 317"/>
                <a:gd name="T48" fmla="*/ 39 w 283"/>
                <a:gd name="T49" fmla="*/ 248 h 317"/>
                <a:gd name="T50" fmla="*/ 43 w 283"/>
                <a:gd name="T51" fmla="*/ 222 h 317"/>
                <a:gd name="T52" fmla="*/ 33 w 283"/>
                <a:gd name="T53" fmla="*/ 198 h 317"/>
                <a:gd name="T54" fmla="*/ 38 w 283"/>
                <a:gd name="T55" fmla="*/ 175 h 317"/>
                <a:gd name="T56" fmla="*/ 41 w 283"/>
                <a:gd name="T57" fmla="*/ 157 h 317"/>
                <a:gd name="T58" fmla="*/ 29 w 283"/>
                <a:gd name="T59" fmla="*/ 144 h 317"/>
                <a:gd name="T60" fmla="*/ 17 w 283"/>
                <a:gd name="T61" fmla="*/ 139 h 317"/>
                <a:gd name="T62" fmla="*/ 4 w 283"/>
                <a:gd name="T63" fmla="*/ 135 h 317"/>
                <a:gd name="T64" fmla="*/ 2 w 283"/>
                <a:gd name="T65" fmla="*/ 120 h 317"/>
                <a:gd name="T66" fmla="*/ 18 w 283"/>
                <a:gd name="T67" fmla="*/ 110 h 317"/>
                <a:gd name="T68" fmla="*/ 29 w 283"/>
                <a:gd name="T69" fmla="*/ 109 h 317"/>
                <a:gd name="T70" fmla="*/ 36 w 283"/>
                <a:gd name="T71" fmla="*/ 107 h 317"/>
                <a:gd name="T72" fmla="*/ 62 w 283"/>
                <a:gd name="T73" fmla="*/ 102 h 317"/>
                <a:gd name="T74" fmla="*/ 68 w 283"/>
                <a:gd name="T75" fmla="*/ 72 h 317"/>
                <a:gd name="T76" fmla="*/ 73 w 283"/>
                <a:gd name="T77" fmla="*/ 61 h 317"/>
                <a:gd name="T78" fmla="*/ 91 w 283"/>
                <a:gd name="T79" fmla="*/ 54 h 317"/>
                <a:gd name="T80" fmla="*/ 95 w 283"/>
                <a:gd name="T81" fmla="*/ 34 h 317"/>
                <a:gd name="T82" fmla="*/ 113 w 283"/>
                <a:gd name="T83" fmla="*/ 15 h 317"/>
                <a:gd name="T84" fmla="*/ 130 w 283"/>
                <a:gd name="T85" fmla="*/ 5 h 317"/>
                <a:gd name="T86" fmla="*/ 151 w 283"/>
                <a:gd name="T87" fmla="*/ 10 h 317"/>
                <a:gd name="T88" fmla="*/ 167 w 283"/>
                <a:gd name="T89" fmla="*/ 20 h 317"/>
                <a:gd name="T90" fmla="*/ 187 w 283"/>
                <a:gd name="T91" fmla="*/ 26 h 317"/>
                <a:gd name="T92" fmla="*/ 191 w 283"/>
                <a:gd name="T93" fmla="*/ 46 h 317"/>
                <a:gd name="T94" fmla="*/ 185 w 283"/>
                <a:gd name="T95" fmla="*/ 72 h 317"/>
                <a:gd name="T96" fmla="*/ 207 w 283"/>
                <a:gd name="T97" fmla="*/ 79 h 317"/>
                <a:gd name="T98" fmla="*/ 215 w 283"/>
                <a:gd name="T99" fmla="*/ 91 h 317"/>
                <a:gd name="T100" fmla="*/ 228 w 283"/>
                <a:gd name="T101" fmla="*/ 88 h 317"/>
                <a:gd name="T102" fmla="*/ 249 w 283"/>
                <a:gd name="T103" fmla="*/ 85 h 317"/>
                <a:gd name="T104" fmla="*/ 264 w 283"/>
                <a:gd name="T105" fmla="*/ 69 h 317"/>
                <a:gd name="T106" fmla="*/ 279 w 283"/>
                <a:gd name="T107" fmla="*/ 65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83" h="317">
                  <a:moveTo>
                    <a:pt x="279" y="65"/>
                  </a:moveTo>
                  <a:cubicBezTo>
                    <a:pt x="281" y="65"/>
                    <a:pt x="283" y="68"/>
                    <a:pt x="283" y="69"/>
                  </a:cubicBezTo>
                  <a:cubicBezTo>
                    <a:pt x="283" y="71"/>
                    <a:pt x="281" y="72"/>
                    <a:pt x="280" y="73"/>
                  </a:cubicBezTo>
                  <a:cubicBezTo>
                    <a:pt x="279" y="74"/>
                    <a:pt x="276" y="76"/>
                    <a:pt x="276" y="77"/>
                  </a:cubicBezTo>
                  <a:cubicBezTo>
                    <a:pt x="275" y="79"/>
                    <a:pt x="274" y="81"/>
                    <a:pt x="274" y="83"/>
                  </a:cubicBezTo>
                  <a:cubicBezTo>
                    <a:pt x="275" y="84"/>
                    <a:pt x="277" y="86"/>
                    <a:pt x="277" y="87"/>
                  </a:cubicBezTo>
                  <a:cubicBezTo>
                    <a:pt x="276" y="89"/>
                    <a:pt x="272" y="90"/>
                    <a:pt x="271" y="91"/>
                  </a:cubicBezTo>
                  <a:cubicBezTo>
                    <a:pt x="269" y="92"/>
                    <a:pt x="265" y="94"/>
                    <a:pt x="265" y="95"/>
                  </a:cubicBezTo>
                  <a:cubicBezTo>
                    <a:pt x="264" y="96"/>
                    <a:pt x="263" y="100"/>
                    <a:pt x="263" y="101"/>
                  </a:cubicBezTo>
                  <a:cubicBezTo>
                    <a:pt x="264" y="103"/>
                    <a:pt x="266" y="106"/>
                    <a:pt x="266" y="107"/>
                  </a:cubicBezTo>
                  <a:cubicBezTo>
                    <a:pt x="267" y="109"/>
                    <a:pt x="266" y="114"/>
                    <a:pt x="265" y="115"/>
                  </a:cubicBezTo>
                  <a:cubicBezTo>
                    <a:pt x="263" y="117"/>
                    <a:pt x="260" y="118"/>
                    <a:pt x="258" y="119"/>
                  </a:cubicBezTo>
                  <a:cubicBezTo>
                    <a:pt x="256" y="120"/>
                    <a:pt x="252" y="122"/>
                    <a:pt x="250" y="123"/>
                  </a:cubicBezTo>
                  <a:cubicBezTo>
                    <a:pt x="248" y="124"/>
                    <a:pt x="247" y="128"/>
                    <a:pt x="246" y="130"/>
                  </a:cubicBezTo>
                  <a:cubicBezTo>
                    <a:pt x="245" y="132"/>
                    <a:pt x="245" y="135"/>
                    <a:pt x="244" y="137"/>
                  </a:cubicBezTo>
                  <a:cubicBezTo>
                    <a:pt x="243" y="139"/>
                    <a:pt x="242" y="142"/>
                    <a:pt x="241" y="143"/>
                  </a:cubicBezTo>
                  <a:cubicBezTo>
                    <a:pt x="241" y="144"/>
                    <a:pt x="239" y="147"/>
                    <a:pt x="239" y="148"/>
                  </a:cubicBezTo>
                  <a:cubicBezTo>
                    <a:pt x="239" y="149"/>
                    <a:pt x="239" y="151"/>
                    <a:pt x="240" y="151"/>
                  </a:cubicBezTo>
                  <a:cubicBezTo>
                    <a:pt x="241" y="152"/>
                    <a:pt x="244" y="151"/>
                    <a:pt x="245" y="152"/>
                  </a:cubicBezTo>
                  <a:cubicBezTo>
                    <a:pt x="246" y="153"/>
                    <a:pt x="247" y="155"/>
                    <a:pt x="248" y="157"/>
                  </a:cubicBezTo>
                  <a:cubicBezTo>
                    <a:pt x="248" y="158"/>
                    <a:pt x="247" y="160"/>
                    <a:pt x="247" y="161"/>
                  </a:cubicBezTo>
                  <a:cubicBezTo>
                    <a:pt x="246" y="162"/>
                    <a:pt x="245" y="163"/>
                    <a:pt x="244" y="164"/>
                  </a:cubicBezTo>
                  <a:cubicBezTo>
                    <a:pt x="243" y="165"/>
                    <a:pt x="243" y="169"/>
                    <a:pt x="242" y="170"/>
                  </a:cubicBezTo>
                  <a:cubicBezTo>
                    <a:pt x="241" y="170"/>
                    <a:pt x="240" y="172"/>
                    <a:pt x="239" y="172"/>
                  </a:cubicBezTo>
                  <a:cubicBezTo>
                    <a:pt x="238" y="172"/>
                    <a:pt x="237" y="170"/>
                    <a:pt x="236" y="170"/>
                  </a:cubicBezTo>
                  <a:cubicBezTo>
                    <a:pt x="234" y="170"/>
                    <a:pt x="233" y="171"/>
                    <a:pt x="232" y="171"/>
                  </a:cubicBezTo>
                  <a:cubicBezTo>
                    <a:pt x="231" y="172"/>
                    <a:pt x="229" y="174"/>
                    <a:pt x="229" y="175"/>
                  </a:cubicBezTo>
                  <a:cubicBezTo>
                    <a:pt x="229" y="176"/>
                    <a:pt x="231" y="178"/>
                    <a:pt x="231" y="179"/>
                  </a:cubicBezTo>
                  <a:cubicBezTo>
                    <a:pt x="231" y="180"/>
                    <a:pt x="230" y="182"/>
                    <a:pt x="229" y="183"/>
                  </a:cubicBezTo>
                  <a:cubicBezTo>
                    <a:pt x="228" y="185"/>
                    <a:pt x="226" y="187"/>
                    <a:pt x="225" y="189"/>
                  </a:cubicBezTo>
                  <a:cubicBezTo>
                    <a:pt x="224" y="190"/>
                    <a:pt x="221" y="192"/>
                    <a:pt x="220" y="192"/>
                  </a:cubicBezTo>
                  <a:cubicBezTo>
                    <a:pt x="218" y="193"/>
                    <a:pt x="216" y="192"/>
                    <a:pt x="214" y="192"/>
                  </a:cubicBezTo>
                  <a:cubicBezTo>
                    <a:pt x="213" y="192"/>
                    <a:pt x="211" y="190"/>
                    <a:pt x="209" y="190"/>
                  </a:cubicBezTo>
                  <a:cubicBezTo>
                    <a:pt x="208" y="190"/>
                    <a:pt x="206" y="190"/>
                    <a:pt x="205" y="191"/>
                  </a:cubicBezTo>
                  <a:cubicBezTo>
                    <a:pt x="203" y="192"/>
                    <a:pt x="202" y="197"/>
                    <a:pt x="202" y="200"/>
                  </a:cubicBezTo>
                  <a:cubicBezTo>
                    <a:pt x="201" y="202"/>
                    <a:pt x="200" y="205"/>
                    <a:pt x="199" y="207"/>
                  </a:cubicBezTo>
                  <a:cubicBezTo>
                    <a:pt x="199" y="210"/>
                    <a:pt x="200" y="216"/>
                    <a:pt x="199" y="218"/>
                  </a:cubicBezTo>
                  <a:cubicBezTo>
                    <a:pt x="198" y="220"/>
                    <a:pt x="195" y="225"/>
                    <a:pt x="194" y="227"/>
                  </a:cubicBezTo>
                  <a:cubicBezTo>
                    <a:pt x="193" y="228"/>
                    <a:pt x="190" y="230"/>
                    <a:pt x="190" y="231"/>
                  </a:cubicBezTo>
                  <a:cubicBezTo>
                    <a:pt x="189" y="232"/>
                    <a:pt x="189" y="235"/>
                    <a:pt x="189" y="236"/>
                  </a:cubicBezTo>
                  <a:cubicBezTo>
                    <a:pt x="189" y="238"/>
                    <a:pt x="189" y="240"/>
                    <a:pt x="190" y="240"/>
                  </a:cubicBezTo>
                  <a:cubicBezTo>
                    <a:pt x="190" y="241"/>
                    <a:pt x="193" y="242"/>
                    <a:pt x="194" y="242"/>
                  </a:cubicBezTo>
                  <a:cubicBezTo>
                    <a:pt x="195" y="244"/>
                    <a:pt x="197" y="246"/>
                    <a:pt x="198" y="248"/>
                  </a:cubicBezTo>
                  <a:cubicBezTo>
                    <a:pt x="199" y="249"/>
                    <a:pt x="199" y="253"/>
                    <a:pt x="198" y="255"/>
                  </a:cubicBezTo>
                  <a:cubicBezTo>
                    <a:pt x="198" y="256"/>
                    <a:pt x="196" y="258"/>
                    <a:pt x="196" y="259"/>
                  </a:cubicBezTo>
                  <a:cubicBezTo>
                    <a:pt x="194" y="259"/>
                    <a:pt x="191" y="259"/>
                    <a:pt x="190" y="259"/>
                  </a:cubicBezTo>
                  <a:cubicBezTo>
                    <a:pt x="188" y="259"/>
                    <a:pt x="185" y="259"/>
                    <a:pt x="183" y="260"/>
                  </a:cubicBezTo>
                  <a:cubicBezTo>
                    <a:pt x="181" y="261"/>
                    <a:pt x="179" y="263"/>
                    <a:pt x="177" y="265"/>
                  </a:cubicBezTo>
                  <a:cubicBezTo>
                    <a:pt x="176" y="267"/>
                    <a:pt x="175" y="271"/>
                    <a:pt x="175" y="273"/>
                  </a:cubicBezTo>
                  <a:cubicBezTo>
                    <a:pt x="175" y="273"/>
                    <a:pt x="175" y="275"/>
                    <a:pt x="175" y="277"/>
                  </a:cubicBezTo>
                  <a:cubicBezTo>
                    <a:pt x="175" y="278"/>
                    <a:pt x="177" y="280"/>
                    <a:pt x="177" y="281"/>
                  </a:cubicBezTo>
                  <a:cubicBezTo>
                    <a:pt x="177" y="282"/>
                    <a:pt x="176" y="285"/>
                    <a:pt x="175" y="285"/>
                  </a:cubicBezTo>
                  <a:cubicBezTo>
                    <a:pt x="174" y="287"/>
                    <a:pt x="172" y="288"/>
                    <a:pt x="172" y="289"/>
                  </a:cubicBezTo>
                  <a:cubicBezTo>
                    <a:pt x="172" y="290"/>
                    <a:pt x="173" y="293"/>
                    <a:pt x="174" y="294"/>
                  </a:cubicBezTo>
                  <a:cubicBezTo>
                    <a:pt x="174" y="295"/>
                    <a:pt x="173" y="298"/>
                    <a:pt x="173" y="299"/>
                  </a:cubicBezTo>
                  <a:cubicBezTo>
                    <a:pt x="172" y="300"/>
                    <a:pt x="169" y="301"/>
                    <a:pt x="168" y="301"/>
                  </a:cubicBezTo>
                  <a:cubicBezTo>
                    <a:pt x="167" y="301"/>
                    <a:pt x="165" y="299"/>
                    <a:pt x="163" y="299"/>
                  </a:cubicBezTo>
                  <a:cubicBezTo>
                    <a:pt x="163" y="299"/>
                    <a:pt x="161" y="300"/>
                    <a:pt x="161" y="301"/>
                  </a:cubicBezTo>
                  <a:cubicBezTo>
                    <a:pt x="159" y="302"/>
                    <a:pt x="158" y="306"/>
                    <a:pt x="157" y="308"/>
                  </a:cubicBezTo>
                  <a:cubicBezTo>
                    <a:pt x="155" y="310"/>
                    <a:pt x="152" y="313"/>
                    <a:pt x="150" y="314"/>
                  </a:cubicBezTo>
                  <a:cubicBezTo>
                    <a:pt x="149" y="315"/>
                    <a:pt x="146" y="317"/>
                    <a:pt x="145" y="316"/>
                  </a:cubicBezTo>
                  <a:cubicBezTo>
                    <a:pt x="144" y="316"/>
                    <a:pt x="144" y="312"/>
                    <a:pt x="143" y="311"/>
                  </a:cubicBezTo>
                  <a:cubicBezTo>
                    <a:pt x="143" y="310"/>
                    <a:pt x="142" y="309"/>
                    <a:pt x="141" y="308"/>
                  </a:cubicBezTo>
                  <a:cubicBezTo>
                    <a:pt x="140" y="308"/>
                    <a:pt x="138" y="308"/>
                    <a:pt x="137" y="308"/>
                  </a:cubicBezTo>
                  <a:cubicBezTo>
                    <a:pt x="136" y="309"/>
                    <a:pt x="136" y="311"/>
                    <a:pt x="135" y="311"/>
                  </a:cubicBezTo>
                  <a:cubicBezTo>
                    <a:pt x="134" y="312"/>
                    <a:pt x="132" y="312"/>
                    <a:pt x="131" y="312"/>
                  </a:cubicBezTo>
                  <a:cubicBezTo>
                    <a:pt x="130" y="312"/>
                    <a:pt x="129" y="310"/>
                    <a:pt x="128" y="309"/>
                  </a:cubicBezTo>
                  <a:cubicBezTo>
                    <a:pt x="127" y="308"/>
                    <a:pt x="125" y="307"/>
                    <a:pt x="124" y="306"/>
                  </a:cubicBezTo>
                  <a:cubicBezTo>
                    <a:pt x="123" y="306"/>
                    <a:pt x="121" y="305"/>
                    <a:pt x="120" y="305"/>
                  </a:cubicBezTo>
                  <a:cubicBezTo>
                    <a:pt x="119" y="305"/>
                    <a:pt x="117" y="305"/>
                    <a:pt x="116" y="305"/>
                  </a:cubicBezTo>
                  <a:cubicBezTo>
                    <a:pt x="115" y="306"/>
                    <a:pt x="115" y="309"/>
                    <a:pt x="114" y="309"/>
                  </a:cubicBezTo>
                  <a:cubicBezTo>
                    <a:pt x="113" y="310"/>
                    <a:pt x="110" y="309"/>
                    <a:pt x="109" y="309"/>
                  </a:cubicBezTo>
                  <a:cubicBezTo>
                    <a:pt x="108" y="308"/>
                    <a:pt x="106" y="306"/>
                    <a:pt x="105" y="305"/>
                  </a:cubicBezTo>
                  <a:cubicBezTo>
                    <a:pt x="103" y="304"/>
                    <a:pt x="100" y="304"/>
                    <a:pt x="98" y="304"/>
                  </a:cubicBezTo>
                  <a:cubicBezTo>
                    <a:pt x="96" y="304"/>
                    <a:pt x="91" y="304"/>
                    <a:pt x="89" y="305"/>
                  </a:cubicBezTo>
                  <a:cubicBezTo>
                    <a:pt x="88" y="306"/>
                    <a:pt x="87" y="307"/>
                    <a:pt x="86" y="308"/>
                  </a:cubicBezTo>
                  <a:cubicBezTo>
                    <a:pt x="85" y="307"/>
                    <a:pt x="83" y="305"/>
                    <a:pt x="82" y="304"/>
                  </a:cubicBezTo>
                  <a:cubicBezTo>
                    <a:pt x="81" y="304"/>
                    <a:pt x="79" y="303"/>
                    <a:pt x="79" y="303"/>
                  </a:cubicBezTo>
                  <a:cubicBezTo>
                    <a:pt x="78" y="302"/>
                    <a:pt x="77" y="301"/>
                    <a:pt x="77" y="300"/>
                  </a:cubicBezTo>
                  <a:cubicBezTo>
                    <a:pt x="77" y="299"/>
                    <a:pt x="78" y="298"/>
                    <a:pt x="79" y="297"/>
                  </a:cubicBezTo>
                  <a:cubicBezTo>
                    <a:pt x="79" y="296"/>
                    <a:pt x="80" y="294"/>
                    <a:pt x="80" y="293"/>
                  </a:cubicBezTo>
                  <a:cubicBezTo>
                    <a:pt x="81" y="292"/>
                    <a:pt x="81" y="291"/>
                    <a:pt x="81" y="290"/>
                  </a:cubicBezTo>
                  <a:cubicBezTo>
                    <a:pt x="80" y="289"/>
                    <a:pt x="78" y="286"/>
                    <a:pt x="77" y="285"/>
                  </a:cubicBezTo>
                  <a:cubicBezTo>
                    <a:pt x="77" y="283"/>
                    <a:pt x="76" y="281"/>
                    <a:pt x="76" y="279"/>
                  </a:cubicBezTo>
                  <a:cubicBezTo>
                    <a:pt x="75" y="279"/>
                    <a:pt x="74" y="277"/>
                    <a:pt x="73" y="276"/>
                  </a:cubicBezTo>
                  <a:cubicBezTo>
                    <a:pt x="73" y="275"/>
                    <a:pt x="70" y="275"/>
                    <a:pt x="69" y="275"/>
                  </a:cubicBezTo>
                  <a:cubicBezTo>
                    <a:pt x="68" y="275"/>
                    <a:pt x="66" y="277"/>
                    <a:pt x="65" y="278"/>
                  </a:cubicBezTo>
                  <a:cubicBezTo>
                    <a:pt x="65" y="278"/>
                    <a:pt x="63" y="279"/>
                    <a:pt x="61" y="279"/>
                  </a:cubicBezTo>
                  <a:cubicBezTo>
                    <a:pt x="60" y="279"/>
                    <a:pt x="58" y="278"/>
                    <a:pt x="57" y="279"/>
                  </a:cubicBezTo>
                  <a:cubicBezTo>
                    <a:pt x="56" y="279"/>
                    <a:pt x="53" y="280"/>
                    <a:pt x="53" y="280"/>
                  </a:cubicBezTo>
                  <a:cubicBezTo>
                    <a:pt x="51" y="281"/>
                    <a:pt x="48" y="281"/>
                    <a:pt x="47" y="281"/>
                  </a:cubicBezTo>
                  <a:cubicBezTo>
                    <a:pt x="46" y="281"/>
                    <a:pt x="44" y="279"/>
                    <a:pt x="44" y="279"/>
                  </a:cubicBezTo>
                  <a:cubicBezTo>
                    <a:pt x="42" y="278"/>
                    <a:pt x="40" y="277"/>
                    <a:pt x="39" y="277"/>
                  </a:cubicBezTo>
                  <a:cubicBezTo>
                    <a:pt x="38" y="277"/>
                    <a:pt x="37" y="276"/>
                    <a:pt x="36" y="276"/>
                  </a:cubicBezTo>
                  <a:cubicBezTo>
                    <a:pt x="35" y="274"/>
                    <a:pt x="34" y="270"/>
                    <a:pt x="32" y="269"/>
                  </a:cubicBezTo>
                  <a:cubicBezTo>
                    <a:pt x="32" y="268"/>
                    <a:pt x="30" y="267"/>
                    <a:pt x="30" y="266"/>
                  </a:cubicBezTo>
                  <a:cubicBezTo>
                    <a:pt x="30" y="265"/>
                    <a:pt x="30" y="263"/>
                    <a:pt x="30" y="262"/>
                  </a:cubicBezTo>
                  <a:cubicBezTo>
                    <a:pt x="30" y="261"/>
                    <a:pt x="32" y="259"/>
                    <a:pt x="33" y="258"/>
                  </a:cubicBezTo>
                  <a:cubicBezTo>
                    <a:pt x="34" y="257"/>
                    <a:pt x="36" y="255"/>
                    <a:pt x="36" y="254"/>
                  </a:cubicBezTo>
                  <a:cubicBezTo>
                    <a:pt x="37" y="253"/>
                    <a:pt x="38" y="250"/>
                    <a:pt x="39" y="248"/>
                  </a:cubicBezTo>
                  <a:cubicBezTo>
                    <a:pt x="39" y="246"/>
                    <a:pt x="39" y="242"/>
                    <a:pt x="39" y="241"/>
                  </a:cubicBezTo>
                  <a:cubicBezTo>
                    <a:pt x="39" y="239"/>
                    <a:pt x="41" y="236"/>
                    <a:pt x="42" y="235"/>
                  </a:cubicBezTo>
                  <a:cubicBezTo>
                    <a:pt x="42" y="233"/>
                    <a:pt x="43" y="230"/>
                    <a:pt x="43" y="228"/>
                  </a:cubicBezTo>
                  <a:cubicBezTo>
                    <a:pt x="43" y="226"/>
                    <a:pt x="43" y="223"/>
                    <a:pt x="43" y="222"/>
                  </a:cubicBezTo>
                  <a:cubicBezTo>
                    <a:pt x="42" y="221"/>
                    <a:pt x="41" y="220"/>
                    <a:pt x="40" y="219"/>
                  </a:cubicBezTo>
                  <a:cubicBezTo>
                    <a:pt x="39" y="218"/>
                    <a:pt x="36" y="217"/>
                    <a:pt x="35" y="216"/>
                  </a:cubicBezTo>
                  <a:cubicBezTo>
                    <a:pt x="34" y="214"/>
                    <a:pt x="34" y="209"/>
                    <a:pt x="34" y="207"/>
                  </a:cubicBezTo>
                  <a:cubicBezTo>
                    <a:pt x="34" y="205"/>
                    <a:pt x="33" y="200"/>
                    <a:pt x="33" y="198"/>
                  </a:cubicBezTo>
                  <a:cubicBezTo>
                    <a:pt x="33" y="196"/>
                    <a:pt x="34" y="192"/>
                    <a:pt x="34" y="189"/>
                  </a:cubicBezTo>
                  <a:cubicBezTo>
                    <a:pt x="34" y="187"/>
                    <a:pt x="32" y="184"/>
                    <a:pt x="32" y="182"/>
                  </a:cubicBezTo>
                  <a:cubicBezTo>
                    <a:pt x="33" y="181"/>
                    <a:pt x="34" y="179"/>
                    <a:pt x="35" y="178"/>
                  </a:cubicBezTo>
                  <a:cubicBezTo>
                    <a:pt x="36" y="177"/>
                    <a:pt x="38" y="175"/>
                    <a:pt x="38" y="175"/>
                  </a:cubicBezTo>
                  <a:cubicBezTo>
                    <a:pt x="38" y="174"/>
                    <a:pt x="38" y="173"/>
                    <a:pt x="38" y="172"/>
                  </a:cubicBezTo>
                  <a:cubicBezTo>
                    <a:pt x="38" y="171"/>
                    <a:pt x="37" y="169"/>
                    <a:pt x="37" y="168"/>
                  </a:cubicBezTo>
                  <a:cubicBezTo>
                    <a:pt x="38" y="167"/>
                    <a:pt x="39" y="165"/>
                    <a:pt x="40" y="163"/>
                  </a:cubicBezTo>
                  <a:cubicBezTo>
                    <a:pt x="40" y="162"/>
                    <a:pt x="40" y="159"/>
                    <a:pt x="41" y="157"/>
                  </a:cubicBezTo>
                  <a:cubicBezTo>
                    <a:pt x="41" y="156"/>
                    <a:pt x="42" y="152"/>
                    <a:pt x="42" y="150"/>
                  </a:cubicBezTo>
                  <a:cubicBezTo>
                    <a:pt x="41" y="148"/>
                    <a:pt x="40" y="146"/>
                    <a:pt x="39" y="145"/>
                  </a:cubicBezTo>
                  <a:cubicBezTo>
                    <a:pt x="38" y="144"/>
                    <a:pt x="35" y="144"/>
                    <a:pt x="34" y="143"/>
                  </a:cubicBezTo>
                  <a:cubicBezTo>
                    <a:pt x="33" y="143"/>
                    <a:pt x="30" y="144"/>
                    <a:pt x="29" y="144"/>
                  </a:cubicBezTo>
                  <a:cubicBezTo>
                    <a:pt x="29" y="144"/>
                    <a:pt x="28" y="146"/>
                    <a:pt x="27" y="146"/>
                  </a:cubicBezTo>
                  <a:cubicBezTo>
                    <a:pt x="26" y="146"/>
                    <a:pt x="24" y="147"/>
                    <a:pt x="24" y="147"/>
                  </a:cubicBezTo>
                  <a:cubicBezTo>
                    <a:pt x="23" y="147"/>
                    <a:pt x="22" y="145"/>
                    <a:pt x="21" y="144"/>
                  </a:cubicBezTo>
                  <a:cubicBezTo>
                    <a:pt x="20" y="143"/>
                    <a:pt x="18" y="140"/>
                    <a:pt x="17" y="139"/>
                  </a:cubicBezTo>
                  <a:cubicBezTo>
                    <a:pt x="16" y="138"/>
                    <a:pt x="14" y="136"/>
                    <a:pt x="13" y="135"/>
                  </a:cubicBezTo>
                  <a:cubicBezTo>
                    <a:pt x="12" y="134"/>
                    <a:pt x="10" y="134"/>
                    <a:pt x="9" y="134"/>
                  </a:cubicBezTo>
                  <a:cubicBezTo>
                    <a:pt x="8" y="134"/>
                    <a:pt x="6" y="134"/>
                    <a:pt x="6" y="134"/>
                  </a:cubicBezTo>
                  <a:cubicBezTo>
                    <a:pt x="5" y="134"/>
                    <a:pt x="4" y="135"/>
                    <a:pt x="4" y="135"/>
                  </a:cubicBezTo>
                  <a:cubicBezTo>
                    <a:pt x="4" y="134"/>
                    <a:pt x="4" y="132"/>
                    <a:pt x="3" y="131"/>
                  </a:cubicBezTo>
                  <a:cubicBezTo>
                    <a:pt x="3" y="130"/>
                    <a:pt x="2" y="129"/>
                    <a:pt x="1" y="128"/>
                  </a:cubicBezTo>
                  <a:cubicBezTo>
                    <a:pt x="1" y="127"/>
                    <a:pt x="0" y="126"/>
                    <a:pt x="0" y="124"/>
                  </a:cubicBezTo>
                  <a:cubicBezTo>
                    <a:pt x="0" y="123"/>
                    <a:pt x="1" y="120"/>
                    <a:pt x="2" y="120"/>
                  </a:cubicBezTo>
                  <a:cubicBezTo>
                    <a:pt x="3" y="119"/>
                    <a:pt x="6" y="118"/>
                    <a:pt x="8" y="118"/>
                  </a:cubicBezTo>
                  <a:cubicBezTo>
                    <a:pt x="9" y="118"/>
                    <a:pt x="11" y="117"/>
                    <a:pt x="12" y="117"/>
                  </a:cubicBezTo>
                  <a:cubicBezTo>
                    <a:pt x="13" y="116"/>
                    <a:pt x="15" y="114"/>
                    <a:pt x="16" y="113"/>
                  </a:cubicBezTo>
                  <a:cubicBezTo>
                    <a:pt x="16" y="112"/>
                    <a:pt x="17" y="111"/>
                    <a:pt x="18" y="110"/>
                  </a:cubicBezTo>
                  <a:cubicBezTo>
                    <a:pt x="18" y="110"/>
                    <a:pt x="20" y="110"/>
                    <a:pt x="20" y="109"/>
                  </a:cubicBezTo>
                  <a:cubicBezTo>
                    <a:pt x="21" y="109"/>
                    <a:pt x="22" y="110"/>
                    <a:pt x="22" y="110"/>
                  </a:cubicBezTo>
                  <a:cubicBezTo>
                    <a:pt x="23" y="110"/>
                    <a:pt x="24" y="110"/>
                    <a:pt x="25" y="110"/>
                  </a:cubicBezTo>
                  <a:cubicBezTo>
                    <a:pt x="26" y="110"/>
                    <a:pt x="28" y="109"/>
                    <a:pt x="29" y="109"/>
                  </a:cubicBezTo>
                  <a:cubicBezTo>
                    <a:pt x="30" y="108"/>
                    <a:pt x="31" y="107"/>
                    <a:pt x="31" y="107"/>
                  </a:cubicBezTo>
                  <a:cubicBezTo>
                    <a:pt x="32" y="106"/>
                    <a:pt x="32" y="104"/>
                    <a:pt x="33" y="104"/>
                  </a:cubicBezTo>
                  <a:cubicBezTo>
                    <a:pt x="33" y="104"/>
                    <a:pt x="34" y="104"/>
                    <a:pt x="34" y="104"/>
                  </a:cubicBezTo>
                  <a:cubicBezTo>
                    <a:pt x="35" y="105"/>
                    <a:pt x="36" y="107"/>
                    <a:pt x="36" y="107"/>
                  </a:cubicBezTo>
                  <a:cubicBezTo>
                    <a:pt x="38" y="108"/>
                    <a:pt x="40" y="108"/>
                    <a:pt x="40" y="109"/>
                  </a:cubicBezTo>
                  <a:cubicBezTo>
                    <a:pt x="42" y="109"/>
                    <a:pt x="46" y="108"/>
                    <a:pt x="47" y="108"/>
                  </a:cubicBezTo>
                  <a:cubicBezTo>
                    <a:pt x="49" y="107"/>
                    <a:pt x="53" y="105"/>
                    <a:pt x="55" y="104"/>
                  </a:cubicBezTo>
                  <a:cubicBezTo>
                    <a:pt x="57" y="104"/>
                    <a:pt x="61" y="103"/>
                    <a:pt x="62" y="102"/>
                  </a:cubicBezTo>
                  <a:cubicBezTo>
                    <a:pt x="64" y="100"/>
                    <a:pt x="66" y="96"/>
                    <a:pt x="67" y="95"/>
                  </a:cubicBezTo>
                  <a:cubicBezTo>
                    <a:pt x="67" y="92"/>
                    <a:pt x="68" y="87"/>
                    <a:pt x="69" y="84"/>
                  </a:cubicBezTo>
                  <a:cubicBezTo>
                    <a:pt x="69" y="83"/>
                    <a:pt x="69" y="79"/>
                    <a:pt x="69" y="78"/>
                  </a:cubicBezTo>
                  <a:cubicBezTo>
                    <a:pt x="69" y="76"/>
                    <a:pt x="68" y="73"/>
                    <a:pt x="68" y="72"/>
                  </a:cubicBezTo>
                  <a:cubicBezTo>
                    <a:pt x="67" y="71"/>
                    <a:pt x="66" y="68"/>
                    <a:pt x="66" y="67"/>
                  </a:cubicBezTo>
                  <a:cubicBezTo>
                    <a:pt x="66" y="66"/>
                    <a:pt x="66" y="64"/>
                    <a:pt x="67" y="64"/>
                  </a:cubicBezTo>
                  <a:cubicBezTo>
                    <a:pt x="67" y="63"/>
                    <a:pt x="69" y="62"/>
                    <a:pt x="69" y="61"/>
                  </a:cubicBezTo>
                  <a:cubicBezTo>
                    <a:pt x="70" y="61"/>
                    <a:pt x="72" y="61"/>
                    <a:pt x="73" y="61"/>
                  </a:cubicBezTo>
                  <a:cubicBezTo>
                    <a:pt x="74" y="61"/>
                    <a:pt x="77" y="61"/>
                    <a:pt x="79" y="61"/>
                  </a:cubicBezTo>
                  <a:cubicBezTo>
                    <a:pt x="80" y="61"/>
                    <a:pt x="82" y="61"/>
                    <a:pt x="83" y="61"/>
                  </a:cubicBezTo>
                  <a:cubicBezTo>
                    <a:pt x="85" y="60"/>
                    <a:pt x="87" y="59"/>
                    <a:pt x="88" y="57"/>
                  </a:cubicBezTo>
                  <a:cubicBezTo>
                    <a:pt x="89" y="57"/>
                    <a:pt x="90" y="55"/>
                    <a:pt x="91" y="54"/>
                  </a:cubicBezTo>
                  <a:cubicBezTo>
                    <a:pt x="92" y="53"/>
                    <a:pt x="93" y="50"/>
                    <a:pt x="93" y="48"/>
                  </a:cubicBezTo>
                  <a:cubicBezTo>
                    <a:pt x="93" y="47"/>
                    <a:pt x="93" y="44"/>
                    <a:pt x="93" y="43"/>
                  </a:cubicBezTo>
                  <a:cubicBezTo>
                    <a:pt x="93" y="42"/>
                    <a:pt x="94" y="40"/>
                    <a:pt x="94" y="39"/>
                  </a:cubicBezTo>
                  <a:cubicBezTo>
                    <a:pt x="95" y="38"/>
                    <a:pt x="95" y="35"/>
                    <a:pt x="95" y="34"/>
                  </a:cubicBezTo>
                  <a:cubicBezTo>
                    <a:pt x="96" y="33"/>
                    <a:pt x="97" y="30"/>
                    <a:pt x="98" y="29"/>
                  </a:cubicBezTo>
                  <a:cubicBezTo>
                    <a:pt x="98" y="28"/>
                    <a:pt x="100" y="28"/>
                    <a:pt x="101" y="27"/>
                  </a:cubicBezTo>
                  <a:cubicBezTo>
                    <a:pt x="102" y="27"/>
                    <a:pt x="104" y="26"/>
                    <a:pt x="104" y="25"/>
                  </a:cubicBezTo>
                  <a:cubicBezTo>
                    <a:pt x="107" y="23"/>
                    <a:pt x="111" y="18"/>
                    <a:pt x="113" y="15"/>
                  </a:cubicBezTo>
                  <a:cubicBezTo>
                    <a:pt x="115" y="13"/>
                    <a:pt x="119" y="9"/>
                    <a:pt x="120" y="7"/>
                  </a:cubicBezTo>
                  <a:cubicBezTo>
                    <a:pt x="121" y="5"/>
                    <a:pt x="123" y="2"/>
                    <a:pt x="124" y="0"/>
                  </a:cubicBezTo>
                  <a:cubicBezTo>
                    <a:pt x="125" y="1"/>
                    <a:pt x="126" y="3"/>
                    <a:pt x="126" y="4"/>
                  </a:cubicBezTo>
                  <a:cubicBezTo>
                    <a:pt x="127" y="4"/>
                    <a:pt x="129" y="4"/>
                    <a:pt x="130" y="5"/>
                  </a:cubicBezTo>
                  <a:cubicBezTo>
                    <a:pt x="132" y="6"/>
                    <a:pt x="134" y="8"/>
                    <a:pt x="136" y="9"/>
                  </a:cubicBezTo>
                  <a:cubicBezTo>
                    <a:pt x="138" y="9"/>
                    <a:pt x="141" y="9"/>
                    <a:pt x="143" y="9"/>
                  </a:cubicBezTo>
                  <a:cubicBezTo>
                    <a:pt x="144" y="9"/>
                    <a:pt x="146" y="8"/>
                    <a:pt x="147" y="9"/>
                  </a:cubicBezTo>
                  <a:cubicBezTo>
                    <a:pt x="148" y="9"/>
                    <a:pt x="150" y="10"/>
                    <a:pt x="151" y="10"/>
                  </a:cubicBezTo>
                  <a:cubicBezTo>
                    <a:pt x="152" y="10"/>
                    <a:pt x="154" y="12"/>
                    <a:pt x="155" y="12"/>
                  </a:cubicBezTo>
                  <a:cubicBezTo>
                    <a:pt x="156" y="13"/>
                    <a:pt x="158" y="15"/>
                    <a:pt x="159" y="16"/>
                  </a:cubicBezTo>
                  <a:cubicBezTo>
                    <a:pt x="160" y="16"/>
                    <a:pt x="162" y="18"/>
                    <a:pt x="163" y="18"/>
                  </a:cubicBezTo>
                  <a:cubicBezTo>
                    <a:pt x="164" y="19"/>
                    <a:pt x="166" y="20"/>
                    <a:pt x="167" y="20"/>
                  </a:cubicBezTo>
                  <a:cubicBezTo>
                    <a:pt x="168" y="21"/>
                    <a:pt x="170" y="22"/>
                    <a:pt x="171" y="22"/>
                  </a:cubicBezTo>
                  <a:cubicBezTo>
                    <a:pt x="173" y="23"/>
                    <a:pt x="175" y="24"/>
                    <a:pt x="177" y="24"/>
                  </a:cubicBezTo>
                  <a:cubicBezTo>
                    <a:pt x="177" y="24"/>
                    <a:pt x="179" y="23"/>
                    <a:pt x="180" y="23"/>
                  </a:cubicBezTo>
                  <a:cubicBezTo>
                    <a:pt x="182" y="23"/>
                    <a:pt x="186" y="24"/>
                    <a:pt x="187" y="26"/>
                  </a:cubicBezTo>
                  <a:cubicBezTo>
                    <a:pt x="188" y="26"/>
                    <a:pt x="190" y="28"/>
                    <a:pt x="191" y="30"/>
                  </a:cubicBezTo>
                  <a:cubicBezTo>
                    <a:pt x="191" y="31"/>
                    <a:pt x="192" y="33"/>
                    <a:pt x="192" y="34"/>
                  </a:cubicBezTo>
                  <a:cubicBezTo>
                    <a:pt x="192" y="35"/>
                    <a:pt x="191" y="37"/>
                    <a:pt x="191" y="38"/>
                  </a:cubicBezTo>
                  <a:cubicBezTo>
                    <a:pt x="190" y="40"/>
                    <a:pt x="191" y="44"/>
                    <a:pt x="191" y="46"/>
                  </a:cubicBezTo>
                  <a:cubicBezTo>
                    <a:pt x="190" y="48"/>
                    <a:pt x="188" y="51"/>
                    <a:pt x="187" y="52"/>
                  </a:cubicBezTo>
                  <a:cubicBezTo>
                    <a:pt x="186" y="54"/>
                    <a:pt x="183" y="57"/>
                    <a:pt x="182" y="59"/>
                  </a:cubicBezTo>
                  <a:cubicBezTo>
                    <a:pt x="182" y="60"/>
                    <a:pt x="181" y="63"/>
                    <a:pt x="181" y="64"/>
                  </a:cubicBezTo>
                  <a:cubicBezTo>
                    <a:pt x="181" y="66"/>
                    <a:pt x="184" y="70"/>
                    <a:pt x="185" y="72"/>
                  </a:cubicBezTo>
                  <a:cubicBezTo>
                    <a:pt x="186" y="72"/>
                    <a:pt x="189" y="72"/>
                    <a:pt x="190" y="73"/>
                  </a:cubicBezTo>
                  <a:cubicBezTo>
                    <a:pt x="191" y="73"/>
                    <a:pt x="192" y="74"/>
                    <a:pt x="194" y="75"/>
                  </a:cubicBezTo>
                  <a:cubicBezTo>
                    <a:pt x="195" y="75"/>
                    <a:pt x="198" y="77"/>
                    <a:pt x="200" y="77"/>
                  </a:cubicBezTo>
                  <a:cubicBezTo>
                    <a:pt x="201" y="77"/>
                    <a:pt x="205" y="78"/>
                    <a:pt x="207" y="79"/>
                  </a:cubicBezTo>
                  <a:cubicBezTo>
                    <a:pt x="208" y="80"/>
                    <a:pt x="210" y="82"/>
                    <a:pt x="210" y="83"/>
                  </a:cubicBezTo>
                  <a:cubicBezTo>
                    <a:pt x="211" y="84"/>
                    <a:pt x="210" y="86"/>
                    <a:pt x="210" y="87"/>
                  </a:cubicBezTo>
                  <a:cubicBezTo>
                    <a:pt x="210" y="88"/>
                    <a:pt x="211" y="89"/>
                    <a:pt x="211" y="90"/>
                  </a:cubicBezTo>
                  <a:cubicBezTo>
                    <a:pt x="212" y="91"/>
                    <a:pt x="214" y="91"/>
                    <a:pt x="215" y="91"/>
                  </a:cubicBezTo>
                  <a:cubicBezTo>
                    <a:pt x="216" y="92"/>
                    <a:pt x="218" y="91"/>
                    <a:pt x="218" y="91"/>
                  </a:cubicBezTo>
                  <a:cubicBezTo>
                    <a:pt x="219" y="91"/>
                    <a:pt x="220" y="89"/>
                    <a:pt x="221" y="89"/>
                  </a:cubicBezTo>
                  <a:cubicBezTo>
                    <a:pt x="222" y="89"/>
                    <a:pt x="224" y="88"/>
                    <a:pt x="224" y="88"/>
                  </a:cubicBezTo>
                  <a:cubicBezTo>
                    <a:pt x="226" y="88"/>
                    <a:pt x="227" y="88"/>
                    <a:pt x="228" y="88"/>
                  </a:cubicBezTo>
                  <a:cubicBezTo>
                    <a:pt x="229" y="89"/>
                    <a:pt x="230" y="90"/>
                    <a:pt x="232" y="91"/>
                  </a:cubicBezTo>
                  <a:cubicBezTo>
                    <a:pt x="233" y="91"/>
                    <a:pt x="236" y="91"/>
                    <a:pt x="238" y="91"/>
                  </a:cubicBezTo>
                  <a:cubicBezTo>
                    <a:pt x="239" y="90"/>
                    <a:pt x="242" y="90"/>
                    <a:pt x="244" y="89"/>
                  </a:cubicBezTo>
                  <a:cubicBezTo>
                    <a:pt x="245" y="89"/>
                    <a:pt x="248" y="87"/>
                    <a:pt x="249" y="85"/>
                  </a:cubicBezTo>
                  <a:cubicBezTo>
                    <a:pt x="250" y="84"/>
                    <a:pt x="251" y="81"/>
                    <a:pt x="251" y="80"/>
                  </a:cubicBezTo>
                  <a:cubicBezTo>
                    <a:pt x="251" y="79"/>
                    <a:pt x="252" y="76"/>
                    <a:pt x="253" y="75"/>
                  </a:cubicBezTo>
                  <a:cubicBezTo>
                    <a:pt x="254" y="74"/>
                    <a:pt x="257" y="73"/>
                    <a:pt x="258" y="73"/>
                  </a:cubicBezTo>
                  <a:cubicBezTo>
                    <a:pt x="259" y="72"/>
                    <a:pt x="263" y="70"/>
                    <a:pt x="264" y="69"/>
                  </a:cubicBezTo>
                  <a:cubicBezTo>
                    <a:pt x="266" y="68"/>
                    <a:pt x="269" y="66"/>
                    <a:pt x="271" y="65"/>
                  </a:cubicBezTo>
                  <a:cubicBezTo>
                    <a:pt x="271" y="64"/>
                    <a:pt x="272" y="63"/>
                    <a:pt x="273" y="63"/>
                  </a:cubicBezTo>
                  <a:cubicBezTo>
                    <a:pt x="273" y="63"/>
                    <a:pt x="274" y="63"/>
                    <a:pt x="274" y="63"/>
                  </a:cubicBezTo>
                  <a:cubicBezTo>
                    <a:pt x="275" y="64"/>
                    <a:pt x="278" y="64"/>
                    <a:pt x="279" y="6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9"/>
            <p:cNvSpPr>
              <a:spLocks/>
            </p:cNvSpPr>
            <p:nvPr/>
          </p:nvSpPr>
          <p:spPr bwMode="auto">
            <a:xfrm>
              <a:off x="2202" y="2622"/>
              <a:ext cx="596" cy="524"/>
            </a:xfrm>
            <a:custGeom>
              <a:avLst/>
              <a:gdLst>
                <a:gd name="T0" fmla="*/ 246 w 252"/>
                <a:gd name="T1" fmla="*/ 191 h 221"/>
                <a:gd name="T2" fmla="*/ 238 w 252"/>
                <a:gd name="T3" fmla="*/ 201 h 221"/>
                <a:gd name="T4" fmla="*/ 225 w 252"/>
                <a:gd name="T5" fmla="*/ 213 h 221"/>
                <a:gd name="T6" fmla="*/ 213 w 252"/>
                <a:gd name="T7" fmla="*/ 215 h 221"/>
                <a:gd name="T8" fmla="*/ 192 w 252"/>
                <a:gd name="T9" fmla="*/ 203 h 221"/>
                <a:gd name="T10" fmla="*/ 179 w 252"/>
                <a:gd name="T11" fmla="*/ 213 h 221"/>
                <a:gd name="T12" fmla="*/ 149 w 252"/>
                <a:gd name="T13" fmla="*/ 212 h 221"/>
                <a:gd name="T14" fmla="*/ 138 w 252"/>
                <a:gd name="T15" fmla="*/ 217 h 221"/>
                <a:gd name="T16" fmla="*/ 126 w 252"/>
                <a:gd name="T17" fmla="*/ 213 h 221"/>
                <a:gd name="T18" fmla="*/ 110 w 252"/>
                <a:gd name="T19" fmla="*/ 214 h 221"/>
                <a:gd name="T20" fmla="*/ 96 w 252"/>
                <a:gd name="T21" fmla="*/ 211 h 221"/>
                <a:gd name="T22" fmla="*/ 77 w 252"/>
                <a:gd name="T23" fmla="*/ 205 h 221"/>
                <a:gd name="T24" fmla="*/ 44 w 252"/>
                <a:gd name="T25" fmla="*/ 213 h 221"/>
                <a:gd name="T26" fmla="*/ 25 w 252"/>
                <a:gd name="T27" fmla="*/ 212 h 221"/>
                <a:gd name="T28" fmla="*/ 9 w 252"/>
                <a:gd name="T29" fmla="*/ 202 h 221"/>
                <a:gd name="T30" fmla="*/ 0 w 252"/>
                <a:gd name="T31" fmla="*/ 178 h 221"/>
                <a:gd name="T32" fmla="*/ 6 w 252"/>
                <a:gd name="T33" fmla="*/ 164 h 221"/>
                <a:gd name="T34" fmla="*/ 6 w 252"/>
                <a:gd name="T35" fmla="*/ 150 h 221"/>
                <a:gd name="T36" fmla="*/ 17 w 252"/>
                <a:gd name="T37" fmla="*/ 146 h 221"/>
                <a:gd name="T38" fmla="*/ 27 w 252"/>
                <a:gd name="T39" fmla="*/ 143 h 221"/>
                <a:gd name="T40" fmla="*/ 41 w 252"/>
                <a:gd name="T41" fmla="*/ 138 h 221"/>
                <a:gd name="T42" fmla="*/ 53 w 252"/>
                <a:gd name="T43" fmla="*/ 137 h 221"/>
                <a:gd name="T44" fmla="*/ 55 w 252"/>
                <a:gd name="T45" fmla="*/ 124 h 221"/>
                <a:gd name="T46" fmla="*/ 53 w 252"/>
                <a:gd name="T47" fmla="*/ 108 h 221"/>
                <a:gd name="T48" fmla="*/ 43 w 252"/>
                <a:gd name="T49" fmla="*/ 95 h 221"/>
                <a:gd name="T50" fmla="*/ 29 w 252"/>
                <a:gd name="T51" fmla="*/ 91 h 221"/>
                <a:gd name="T52" fmla="*/ 27 w 252"/>
                <a:gd name="T53" fmla="*/ 85 h 221"/>
                <a:gd name="T54" fmla="*/ 42 w 252"/>
                <a:gd name="T55" fmla="*/ 75 h 221"/>
                <a:gd name="T56" fmla="*/ 59 w 252"/>
                <a:gd name="T57" fmla="*/ 75 h 221"/>
                <a:gd name="T58" fmla="*/ 73 w 252"/>
                <a:gd name="T59" fmla="*/ 68 h 221"/>
                <a:gd name="T60" fmla="*/ 71 w 252"/>
                <a:gd name="T61" fmla="*/ 54 h 221"/>
                <a:gd name="T62" fmla="*/ 75 w 252"/>
                <a:gd name="T63" fmla="*/ 39 h 221"/>
                <a:gd name="T64" fmla="*/ 74 w 252"/>
                <a:gd name="T65" fmla="*/ 25 h 221"/>
                <a:gd name="T66" fmla="*/ 86 w 252"/>
                <a:gd name="T67" fmla="*/ 14 h 221"/>
                <a:gd name="T68" fmla="*/ 100 w 252"/>
                <a:gd name="T69" fmla="*/ 18 h 221"/>
                <a:gd name="T70" fmla="*/ 120 w 252"/>
                <a:gd name="T71" fmla="*/ 24 h 221"/>
                <a:gd name="T72" fmla="*/ 136 w 252"/>
                <a:gd name="T73" fmla="*/ 19 h 221"/>
                <a:gd name="T74" fmla="*/ 147 w 252"/>
                <a:gd name="T75" fmla="*/ 21 h 221"/>
                <a:gd name="T76" fmla="*/ 164 w 252"/>
                <a:gd name="T77" fmla="*/ 13 h 221"/>
                <a:gd name="T78" fmla="*/ 172 w 252"/>
                <a:gd name="T79" fmla="*/ 1 h 221"/>
                <a:gd name="T80" fmla="*/ 187 w 252"/>
                <a:gd name="T81" fmla="*/ 11 h 221"/>
                <a:gd name="T82" fmla="*/ 200 w 252"/>
                <a:gd name="T83" fmla="*/ 10 h 221"/>
                <a:gd name="T84" fmla="*/ 205 w 252"/>
                <a:gd name="T85" fmla="*/ 30 h 221"/>
                <a:gd name="T86" fmla="*/ 201 w 252"/>
                <a:gd name="T87" fmla="*/ 45 h 221"/>
                <a:gd name="T88" fmla="*/ 200 w 252"/>
                <a:gd name="T89" fmla="*/ 74 h 221"/>
                <a:gd name="T90" fmla="*/ 209 w 252"/>
                <a:gd name="T91" fmla="*/ 94 h 221"/>
                <a:gd name="T92" fmla="*/ 202 w 252"/>
                <a:gd name="T93" fmla="*/ 121 h 221"/>
                <a:gd name="T94" fmla="*/ 198 w 252"/>
                <a:gd name="T95" fmla="*/ 135 h 221"/>
                <a:gd name="T96" fmla="*/ 213 w 252"/>
                <a:gd name="T97" fmla="*/ 148 h 221"/>
                <a:gd name="T98" fmla="*/ 231 w 252"/>
                <a:gd name="T99" fmla="*/ 145 h 221"/>
                <a:gd name="T100" fmla="*/ 243 w 252"/>
                <a:gd name="T101" fmla="*/ 151 h 221"/>
                <a:gd name="T102" fmla="*/ 243 w 252"/>
                <a:gd name="T103" fmla="*/ 167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2" h="221">
                  <a:moveTo>
                    <a:pt x="252" y="175"/>
                  </a:moveTo>
                  <a:cubicBezTo>
                    <a:pt x="250" y="176"/>
                    <a:pt x="250" y="177"/>
                    <a:pt x="249" y="178"/>
                  </a:cubicBezTo>
                  <a:cubicBezTo>
                    <a:pt x="248" y="179"/>
                    <a:pt x="246" y="182"/>
                    <a:pt x="245" y="184"/>
                  </a:cubicBezTo>
                  <a:cubicBezTo>
                    <a:pt x="245" y="185"/>
                    <a:pt x="246" y="189"/>
                    <a:pt x="246" y="191"/>
                  </a:cubicBezTo>
                  <a:cubicBezTo>
                    <a:pt x="246" y="192"/>
                    <a:pt x="247" y="196"/>
                    <a:pt x="246" y="197"/>
                  </a:cubicBezTo>
                  <a:cubicBezTo>
                    <a:pt x="246" y="198"/>
                    <a:pt x="244" y="199"/>
                    <a:pt x="244" y="199"/>
                  </a:cubicBezTo>
                  <a:cubicBezTo>
                    <a:pt x="242" y="199"/>
                    <a:pt x="241" y="198"/>
                    <a:pt x="240" y="198"/>
                  </a:cubicBezTo>
                  <a:cubicBezTo>
                    <a:pt x="239" y="198"/>
                    <a:pt x="238" y="200"/>
                    <a:pt x="238" y="201"/>
                  </a:cubicBezTo>
                  <a:cubicBezTo>
                    <a:pt x="237" y="202"/>
                    <a:pt x="238" y="204"/>
                    <a:pt x="238" y="205"/>
                  </a:cubicBezTo>
                  <a:cubicBezTo>
                    <a:pt x="238" y="207"/>
                    <a:pt x="236" y="210"/>
                    <a:pt x="235" y="211"/>
                  </a:cubicBezTo>
                  <a:cubicBezTo>
                    <a:pt x="233" y="212"/>
                    <a:pt x="230" y="214"/>
                    <a:pt x="229" y="214"/>
                  </a:cubicBezTo>
                  <a:cubicBezTo>
                    <a:pt x="227" y="214"/>
                    <a:pt x="226" y="213"/>
                    <a:pt x="225" y="213"/>
                  </a:cubicBezTo>
                  <a:cubicBezTo>
                    <a:pt x="224" y="213"/>
                    <a:pt x="223" y="213"/>
                    <a:pt x="223" y="214"/>
                  </a:cubicBezTo>
                  <a:cubicBezTo>
                    <a:pt x="222" y="215"/>
                    <a:pt x="222" y="217"/>
                    <a:pt x="221" y="217"/>
                  </a:cubicBezTo>
                  <a:cubicBezTo>
                    <a:pt x="221" y="217"/>
                    <a:pt x="218" y="217"/>
                    <a:pt x="217" y="217"/>
                  </a:cubicBezTo>
                  <a:cubicBezTo>
                    <a:pt x="216" y="217"/>
                    <a:pt x="214" y="216"/>
                    <a:pt x="213" y="215"/>
                  </a:cubicBezTo>
                  <a:cubicBezTo>
                    <a:pt x="212" y="215"/>
                    <a:pt x="210" y="212"/>
                    <a:pt x="209" y="211"/>
                  </a:cubicBezTo>
                  <a:cubicBezTo>
                    <a:pt x="207" y="210"/>
                    <a:pt x="203" y="209"/>
                    <a:pt x="201" y="208"/>
                  </a:cubicBezTo>
                  <a:cubicBezTo>
                    <a:pt x="200" y="207"/>
                    <a:pt x="198" y="205"/>
                    <a:pt x="197" y="205"/>
                  </a:cubicBezTo>
                  <a:cubicBezTo>
                    <a:pt x="195" y="204"/>
                    <a:pt x="193" y="203"/>
                    <a:pt x="192" y="203"/>
                  </a:cubicBezTo>
                  <a:cubicBezTo>
                    <a:pt x="190" y="203"/>
                    <a:pt x="188" y="204"/>
                    <a:pt x="188" y="205"/>
                  </a:cubicBezTo>
                  <a:cubicBezTo>
                    <a:pt x="187" y="205"/>
                    <a:pt x="188" y="207"/>
                    <a:pt x="188" y="208"/>
                  </a:cubicBezTo>
                  <a:cubicBezTo>
                    <a:pt x="188" y="209"/>
                    <a:pt x="186" y="212"/>
                    <a:pt x="185" y="213"/>
                  </a:cubicBezTo>
                  <a:cubicBezTo>
                    <a:pt x="184" y="213"/>
                    <a:pt x="181" y="213"/>
                    <a:pt x="179" y="213"/>
                  </a:cubicBezTo>
                  <a:cubicBezTo>
                    <a:pt x="177" y="212"/>
                    <a:pt x="173" y="211"/>
                    <a:pt x="170" y="210"/>
                  </a:cubicBezTo>
                  <a:cubicBezTo>
                    <a:pt x="168" y="209"/>
                    <a:pt x="163" y="209"/>
                    <a:pt x="160" y="209"/>
                  </a:cubicBezTo>
                  <a:cubicBezTo>
                    <a:pt x="158" y="209"/>
                    <a:pt x="155" y="209"/>
                    <a:pt x="153" y="210"/>
                  </a:cubicBezTo>
                  <a:cubicBezTo>
                    <a:pt x="152" y="210"/>
                    <a:pt x="150" y="211"/>
                    <a:pt x="149" y="212"/>
                  </a:cubicBezTo>
                  <a:cubicBezTo>
                    <a:pt x="148" y="212"/>
                    <a:pt x="145" y="213"/>
                    <a:pt x="145" y="212"/>
                  </a:cubicBezTo>
                  <a:cubicBezTo>
                    <a:pt x="144" y="212"/>
                    <a:pt x="142" y="211"/>
                    <a:pt x="141" y="211"/>
                  </a:cubicBezTo>
                  <a:cubicBezTo>
                    <a:pt x="141" y="211"/>
                    <a:pt x="139" y="212"/>
                    <a:pt x="138" y="213"/>
                  </a:cubicBezTo>
                  <a:cubicBezTo>
                    <a:pt x="137" y="214"/>
                    <a:pt x="138" y="216"/>
                    <a:pt x="138" y="217"/>
                  </a:cubicBezTo>
                  <a:cubicBezTo>
                    <a:pt x="137" y="219"/>
                    <a:pt x="136" y="220"/>
                    <a:pt x="135" y="221"/>
                  </a:cubicBezTo>
                  <a:cubicBezTo>
                    <a:pt x="135" y="221"/>
                    <a:pt x="133" y="221"/>
                    <a:pt x="132" y="221"/>
                  </a:cubicBezTo>
                  <a:cubicBezTo>
                    <a:pt x="131" y="221"/>
                    <a:pt x="129" y="219"/>
                    <a:pt x="128" y="218"/>
                  </a:cubicBezTo>
                  <a:cubicBezTo>
                    <a:pt x="127" y="217"/>
                    <a:pt x="127" y="214"/>
                    <a:pt x="126" y="213"/>
                  </a:cubicBezTo>
                  <a:cubicBezTo>
                    <a:pt x="125" y="212"/>
                    <a:pt x="122" y="211"/>
                    <a:pt x="121" y="211"/>
                  </a:cubicBezTo>
                  <a:cubicBezTo>
                    <a:pt x="120" y="211"/>
                    <a:pt x="117" y="211"/>
                    <a:pt x="116" y="211"/>
                  </a:cubicBezTo>
                  <a:cubicBezTo>
                    <a:pt x="115" y="211"/>
                    <a:pt x="115" y="214"/>
                    <a:pt x="113" y="214"/>
                  </a:cubicBezTo>
                  <a:cubicBezTo>
                    <a:pt x="113" y="215"/>
                    <a:pt x="111" y="215"/>
                    <a:pt x="110" y="214"/>
                  </a:cubicBezTo>
                  <a:cubicBezTo>
                    <a:pt x="109" y="213"/>
                    <a:pt x="110" y="211"/>
                    <a:pt x="110" y="211"/>
                  </a:cubicBezTo>
                  <a:cubicBezTo>
                    <a:pt x="109" y="210"/>
                    <a:pt x="106" y="209"/>
                    <a:pt x="105" y="209"/>
                  </a:cubicBezTo>
                  <a:cubicBezTo>
                    <a:pt x="104" y="209"/>
                    <a:pt x="102" y="209"/>
                    <a:pt x="101" y="209"/>
                  </a:cubicBezTo>
                  <a:cubicBezTo>
                    <a:pt x="99" y="209"/>
                    <a:pt x="97" y="211"/>
                    <a:pt x="96" y="211"/>
                  </a:cubicBezTo>
                  <a:cubicBezTo>
                    <a:pt x="95" y="212"/>
                    <a:pt x="94" y="214"/>
                    <a:pt x="93" y="215"/>
                  </a:cubicBezTo>
                  <a:cubicBezTo>
                    <a:pt x="92" y="215"/>
                    <a:pt x="89" y="215"/>
                    <a:pt x="88" y="214"/>
                  </a:cubicBezTo>
                  <a:cubicBezTo>
                    <a:pt x="86" y="213"/>
                    <a:pt x="85" y="210"/>
                    <a:pt x="84" y="209"/>
                  </a:cubicBezTo>
                  <a:cubicBezTo>
                    <a:pt x="82" y="207"/>
                    <a:pt x="79" y="206"/>
                    <a:pt x="77" y="205"/>
                  </a:cubicBezTo>
                  <a:cubicBezTo>
                    <a:pt x="75" y="205"/>
                    <a:pt x="72" y="205"/>
                    <a:pt x="70" y="205"/>
                  </a:cubicBezTo>
                  <a:cubicBezTo>
                    <a:pt x="68" y="206"/>
                    <a:pt x="64" y="207"/>
                    <a:pt x="62" y="207"/>
                  </a:cubicBezTo>
                  <a:cubicBezTo>
                    <a:pt x="59" y="208"/>
                    <a:pt x="54" y="210"/>
                    <a:pt x="51" y="211"/>
                  </a:cubicBezTo>
                  <a:cubicBezTo>
                    <a:pt x="49" y="211"/>
                    <a:pt x="46" y="213"/>
                    <a:pt x="44" y="213"/>
                  </a:cubicBezTo>
                  <a:cubicBezTo>
                    <a:pt x="43" y="214"/>
                    <a:pt x="41" y="216"/>
                    <a:pt x="39" y="217"/>
                  </a:cubicBezTo>
                  <a:cubicBezTo>
                    <a:pt x="38" y="218"/>
                    <a:pt x="36" y="219"/>
                    <a:pt x="35" y="219"/>
                  </a:cubicBezTo>
                  <a:cubicBezTo>
                    <a:pt x="33" y="219"/>
                    <a:pt x="31" y="217"/>
                    <a:pt x="30" y="217"/>
                  </a:cubicBezTo>
                  <a:cubicBezTo>
                    <a:pt x="29" y="215"/>
                    <a:pt x="27" y="213"/>
                    <a:pt x="25" y="212"/>
                  </a:cubicBezTo>
                  <a:cubicBezTo>
                    <a:pt x="24" y="210"/>
                    <a:pt x="21" y="207"/>
                    <a:pt x="20" y="206"/>
                  </a:cubicBezTo>
                  <a:cubicBezTo>
                    <a:pt x="18" y="205"/>
                    <a:pt x="14" y="203"/>
                    <a:pt x="12" y="203"/>
                  </a:cubicBezTo>
                  <a:cubicBezTo>
                    <a:pt x="11" y="203"/>
                    <a:pt x="10" y="203"/>
                    <a:pt x="9" y="203"/>
                  </a:cubicBezTo>
                  <a:cubicBezTo>
                    <a:pt x="9" y="202"/>
                    <a:pt x="9" y="202"/>
                    <a:pt x="9" y="202"/>
                  </a:cubicBezTo>
                  <a:cubicBezTo>
                    <a:pt x="9" y="200"/>
                    <a:pt x="9" y="196"/>
                    <a:pt x="8" y="194"/>
                  </a:cubicBezTo>
                  <a:cubicBezTo>
                    <a:pt x="8" y="192"/>
                    <a:pt x="5" y="188"/>
                    <a:pt x="4" y="186"/>
                  </a:cubicBezTo>
                  <a:cubicBezTo>
                    <a:pt x="4" y="185"/>
                    <a:pt x="2" y="182"/>
                    <a:pt x="2" y="182"/>
                  </a:cubicBezTo>
                  <a:cubicBezTo>
                    <a:pt x="2" y="180"/>
                    <a:pt x="0" y="179"/>
                    <a:pt x="0" y="178"/>
                  </a:cubicBezTo>
                  <a:cubicBezTo>
                    <a:pt x="0" y="177"/>
                    <a:pt x="0" y="174"/>
                    <a:pt x="0" y="173"/>
                  </a:cubicBezTo>
                  <a:cubicBezTo>
                    <a:pt x="0" y="173"/>
                    <a:pt x="1" y="171"/>
                    <a:pt x="2" y="171"/>
                  </a:cubicBezTo>
                  <a:cubicBezTo>
                    <a:pt x="2" y="170"/>
                    <a:pt x="3" y="169"/>
                    <a:pt x="4" y="168"/>
                  </a:cubicBezTo>
                  <a:cubicBezTo>
                    <a:pt x="4" y="167"/>
                    <a:pt x="6" y="165"/>
                    <a:pt x="6" y="164"/>
                  </a:cubicBezTo>
                  <a:cubicBezTo>
                    <a:pt x="6" y="162"/>
                    <a:pt x="4" y="161"/>
                    <a:pt x="4" y="160"/>
                  </a:cubicBezTo>
                  <a:cubicBezTo>
                    <a:pt x="4" y="159"/>
                    <a:pt x="2" y="158"/>
                    <a:pt x="2" y="157"/>
                  </a:cubicBezTo>
                  <a:cubicBezTo>
                    <a:pt x="2" y="156"/>
                    <a:pt x="4" y="155"/>
                    <a:pt x="4" y="154"/>
                  </a:cubicBezTo>
                  <a:cubicBezTo>
                    <a:pt x="4" y="153"/>
                    <a:pt x="6" y="151"/>
                    <a:pt x="6" y="150"/>
                  </a:cubicBezTo>
                  <a:cubicBezTo>
                    <a:pt x="6" y="150"/>
                    <a:pt x="6" y="147"/>
                    <a:pt x="7" y="147"/>
                  </a:cubicBezTo>
                  <a:cubicBezTo>
                    <a:pt x="8" y="146"/>
                    <a:pt x="9" y="145"/>
                    <a:pt x="9" y="145"/>
                  </a:cubicBezTo>
                  <a:cubicBezTo>
                    <a:pt x="10" y="145"/>
                    <a:pt x="12" y="144"/>
                    <a:pt x="14" y="145"/>
                  </a:cubicBezTo>
                  <a:cubicBezTo>
                    <a:pt x="14" y="145"/>
                    <a:pt x="16" y="145"/>
                    <a:pt x="17" y="146"/>
                  </a:cubicBezTo>
                  <a:cubicBezTo>
                    <a:pt x="17" y="147"/>
                    <a:pt x="18" y="148"/>
                    <a:pt x="18" y="148"/>
                  </a:cubicBezTo>
                  <a:cubicBezTo>
                    <a:pt x="19" y="149"/>
                    <a:pt x="21" y="149"/>
                    <a:pt x="22" y="149"/>
                  </a:cubicBezTo>
                  <a:cubicBezTo>
                    <a:pt x="22" y="148"/>
                    <a:pt x="24" y="148"/>
                    <a:pt x="24" y="147"/>
                  </a:cubicBezTo>
                  <a:cubicBezTo>
                    <a:pt x="25" y="146"/>
                    <a:pt x="26" y="144"/>
                    <a:pt x="27" y="143"/>
                  </a:cubicBezTo>
                  <a:cubicBezTo>
                    <a:pt x="28" y="142"/>
                    <a:pt x="29" y="140"/>
                    <a:pt x="31" y="140"/>
                  </a:cubicBezTo>
                  <a:cubicBezTo>
                    <a:pt x="31" y="139"/>
                    <a:pt x="33" y="138"/>
                    <a:pt x="34" y="138"/>
                  </a:cubicBezTo>
                  <a:cubicBezTo>
                    <a:pt x="34" y="138"/>
                    <a:pt x="35" y="139"/>
                    <a:pt x="36" y="139"/>
                  </a:cubicBezTo>
                  <a:cubicBezTo>
                    <a:pt x="37" y="139"/>
                    <a:pt x="39" y="138"/>
                    <a:pt x="41" y="138"/>
                  </a:cubicBezTo>
                  <a:cubicBezTo>
                    <a:pt x="41" y="138"/>
                    <a:pt x="42" y="137"/>
                    <a:pt x="43" y="137"/>
                  </a:cubicBezTo>
                  <a:cubicBezTo>
                    <a:pt x="44" y="137"/>
                    <a:pt x="45" y="138"/>
                    <a:pt x="46" y="138"/>
                  </a:cubicBezTo>
                  <a:cubicBezTo>
                    <a:pt x="47" y="138"/>
                    <a:pt x="49" y="138"/>
                    <a:pt x="50" y="138"/>
                  </a:cubicBezTo>
                  <a:cubicBezTo>
                    <a:pt x="51" y="138"/>
                    <a:pt x="52" y="137"/>
                    <a:pt x="53" y="137"/>
                  </a:cubicBezTo>
                  <a:cubicBezTo>
                    <a:pt x="54" y="137"/>
                    <a:pt x="55" y="135"/>
                    <a:pt x="55" y="134"/>
                  </a:cubicBezTo>
                  <a:cubicBezTo>
                    <a:pt x="56" y="133"/>
                    <a:pt x="56" y="131"/>
                    <a:pt x="56" y="130"/>
                  </a:cubicBezTo>
                  <a:cubicBezTo>
                    <a:pt x="56" y="129"/>
                    <a:pt x="55" y="128"/>
                    <a:pt x="55" y="127"/>
                  </a:cubicBezTo>
                  <a:cubicBezTo>
                    <a:pt x="55" y="127"/>
                    <a:pt x="55" y="125"/>
                    <a:pt x="55" y="124"/>
                  </a:cubicBezTo>
                  <a:cubicBezTo>
                    <a:pt x="55" y="124"/>
                    <a:pt x="55" y="123"/>
                    <a:pt x="55" y="122"/>
                  </a:cubicBezTo>
                  <a:cubicBezTo>
                    <a:pt x="56" y="121"/>
                    <a:pt x="57" y="118"/>
                    <a:pt x="57" y="117"/>
                  </a:cubicBezTo>
                  <a:cubicBezTo>
                    <a:pt x="57" y="115"/>
                    <a:pt x="56" y="113"/>
                    <a:pt x="55" y="113"/>
                  </a:cubicBezTo>
                  <a:cubicBezTo>
                    <a:pt x="55" y="111"/>
                    <a:pt x="53" y="109"/>
                    <a:pt x="53" y="108"/>
                  </a:cubicBezTo>
                  <a:cubicBezTo>
                    <a:pt x="52" y="108"/>
                    <a:pt x="51" y="106"/>
                    <a:pt x="50" y="105"/>
                  </a:cubicBezTo>
                  <a:cubicBezTo>
                    <a:pt x="49" y="104"/>
                    <a:pt x="49" y="102"/>
                    <a:pt x="48" y="101"/>
                  </a:cubicBezTo>
                  <a:cubicBezTo>
                    <a:pt x="48" y="100"/>
                    <a:pt x="47" y="98"/>
                    <a:pt x="46" y="97"/>
                  </a:cubicBezTo>
                  <a:cubicBezTo>
                    <a:pt x="45" y="96"/>
                    <a:pt x="44" y="96"/>
                    <a:pt x="43" y="95"/>
                  </a:cubicBezTo>
                  <a:cubicBezTo>
                    <a:pt x="43" y="95"/>
                    <a:pt x="41" y="94"/>
                    <a:pt x="41" y="93"/>
                  </a:cubicBezTo>
                  <a:cubicBezTo>
                    <a:pt x="40" y="93"/>
                    <a:pt x="38" y="92"/>
                    <a:pt x="37" y="91"/>
                  </a:cubicBezTo>
                  <a:cubicBezTo>
                    <a:pt x="36" y="91"/>
                    <a:pt x="34" y="90"/>
                    <a:pt x="33" y="90"/>
                  </a:cubicBezTo>
                  <a:cubicBezTo>
                    <a:pt x="32" y="90"/>
                    <a:pt x="30" y="91"/>
                    <a:pt x="29" y="91"/>
                  </a:cubicBezTo>
                  <a:cubicBezTo>
                    <a:pt x="28" y="91"/>
                    <a:pt x="26" y="91"/>
                    <a:pt x="25" y="91"/>
                  </a:cubicBezTo>
                  <a:cubicBezTo>
                    <a:pt x="25" y="91"/>
                    <a:pt x="24" y="90"/>
                    <a:pt x="24" y="90"/>
                  </a:cubicBezTo>
                  <a:cubicBezTo>
                    <a:pt x="23" y="89"/>
                    <a:pt x="24" y="88"/>
                    <a:pt x="24" y="87"/>
                  </a:cubicBezTo>
                  <a:cubicBezTo>
                    <a:pt x="24" y="86"/>
                    <a:pt x="26" y="86"/>
                    <a:pt x="27" y="85"/>
                  </a:cubicBezTo>
                  <a:cubicBezTo>
                    <a:pt x="27" y="85"/>
                    <a:pt x="29" y="85"/>
                    <a:pt x="30" y="84"/>
                  </a:cubicBezTo>
                  <a:cubicBezTo>
                    <a:pt x="31" y="84"/>
                    <a:pt x="33" y="82"/>
                    <a:pt x="35" y="82"/>
                  </a:cubicBezTo>
                  <a:cubicBezTo>
                    <a:pt x="35" y="81"/>
                    <a:pt x="37" y="78"/>
                    <a:pt x="38" y="78"/>
                  </a:cubicBezTo>
                  <a:cubicBezTo>
                    <a:pt x="39" y="77"/>
                    <a:pt x="41" y="76"/>
                    <a:pt x="42" y="75"/>
                  </a:cubicBezTo>
                  <a:cubicBezTo>
                    <a:pt x="43" y="75"/>
                    <a:pt x="45" y="74"/>
                    <a:pt x="45" y="74"/>
                  </a:cubicBezTo>
                  <a:cubicBezTo>
                    <a:pt x="47" y="73"/>
                    <a:pt x="49" y="73"/>
                    <a:pt x="51" y="73"/>
                  </a:cubicBezTo>
                  <a:cubicBezTo>
                    <a:pt x="51" y="73"/>
                    <a:pt x="53" y="74"/>
                    <a:pt x="55" y="74"/>
                  </a:cubicBezTo>
                  <a:cubicBezTo>
                    <a:pt x="56" y="74"/>
                    <a:pt x="58" y="75"/>
                    <a:pt x="59" y="75"/>
                  </a:cubicBezTo>
                  <a:cubicBezTo>
                    <a:pt x="61" y="75"/>
                    <a:pt x="63" y="75"/>
                    <a:pt x="64" y="75"/>
                  </a:cubicBezTo>
                  <a:cubicBezTo>
                    <a:pt x="65" y="75"/>
                    <a:pt x="67" y="74"/>
                    <a:pt x="68" y="74"/>
                  </a:cubicBezTo>
                  <a:cubicBezTo>
                    <a:pt x="69" y="73"/>
                    <a:pt x="71" y="72"/>
                    <a:pt x="71" y="71"/>
                  </a:cubicBezTo>
                  <a:cubicBezTo>
                    <a:pt x="72" y="71"/>
                    <a:pt x="73" y="69"/>
                    <a:pt x="73" y="68"/>
                  </a:cubicBezTo>
                  <a:cubicBezTo>
                    <a:pt x="74" y="67"/>
                    <a:pt x="74" y="65"/>
                    <a:pt x="74" y="63"/>
                  </a:cubicBezTo>
                  <a:cubicBezTo>
                    <a:pt x="75" y="63"/>
                    <a:pt x="75" y="60"/>
                    <a:pt x="74" y="59"/>
                  </a:cubicBezTo>
                  <a:cubicBezTo>
                    <a:pt x="74" y="58"/>
                    <a:pt x="73" y="57"/>
                    <a:pt x="72" y="56"/>
                  </a:cubicBezTo>
                  <a:cubicBezTo>
                    <a:pt x="72" y="56"/>
                    <a:pt x="71" y="55"/>
                    <a:pt x="71" y="54"/>
                  </a:cubicBezTo>
                  <a:cubicBezTo>
                    <a:pt x="71" y="53"/>
                    <a:pt x="72" y="52"/>
                    <a:pt x="72" y="51"/>
                  </a:cubicBezTo>
                  <a:cubicBezTo>
                    <a:pt x="72" y="50"/>
                    <a:pt x="74" y="48"/>
                    <a:pt x="74" y="47"/>
                  </a:cubicBezTo>
                  <a:cubicBezTo>
                    <a:pt x="74" y="47"/>
                    <a:pt x="76" y="44"/>
                    <a:pt x="76" y="43"/>
                  </a:cubicBezTo>
                  <a:cubicBezTo>
                    <a:pt x="76" y="42"/>
                    <a:pt x="75" y="39"/>
                    <a:pt x="75" y="39"/>
                  </a:cubicBezTo>
                  <a:cubicBezTo>
                    <a:pt x="74" y="37"/>
                    <a:pt x="73" y="36"/>
                    <a:pt x="72" y="34"/>
                  </a:cubicBezTo>
                  <a:cubicBezTo>
                    <a:pt x="72" y="34"/>
                    <a:pt x="72" y="33"/>
                    <a:pt x="72" y="32"/>
                  </a:cubicBezTo>
                  <a:cubicBezTo>
                    <a:pt x="72" y="31"/>
                    <a:pt x="72" y="29"/>
                    <a:pt x="72" y="28"/>
                  </a:cubicBezTo>
                  <a:cubicBezTo>
                    <a:pt x="72" y="27"/>
                    <a:pt x="73" y="26"/>
                    <a:pt x="74" y="25"/>
                  </a:cubicBezTo>
                  <a:cubicBezTo>
                    <a:pt x="74" y="24"/>
                    <a:pt x="76" y="23"/>
                    <a:pt x="76" y="23"/>
                  </a:cubicBezTo>
                  <a:cubicBezTo>
                    <a:pt x="77" y="22"/>
                    <a:pt x="79" y="21"/>
                    <a:pt x="80" y="21"/>
                  </a:cubicBezTo>
                  <a:cubicBezTo>
                    <a:pt x="81" y="20"/>
                    <a:pt x="82" y="19"/>
                    <a:pt x="83" y="18"/>
                  </a:cubicBezTo>
                  <a:cubicBezTo>
                    <a:pt x="84" y="17"/>
                    <a:pt x="86" y="14"/>
                    <a:pt x="86" y="14"/>
                  </a:cubicBezTo>
                  <a:cubicBezTo>
                    <a:pt x="87" y="13"/>
                    <a:pt x="88" y="12"/>
                    <a:pt x="89" y="11"/>
                  </a:cubicBezTo>
                  <a:cubicBezTo>
                    <a:pt x="90" y="12"/>
                    <a:pt x="92" y="12"/>
                    <a:pt x="93" y="13"/>
                  </a:cubicBezTo>
                  <a:cubicBezTo>
                    <a:pt x="94" y="14"/>
                    <a:pt x="96" y="14"/>
                    <a:pt x="97" y="15"/>
                  </a:cubicBezTo>
                  <a:cubicBezTo>
                    <a:pt x="98" y="16"/>
                    <a:pt x="99" y="18"/>
                    <a:pt x="100" y="18"/>
                  </a:cubicBezTo>
                  <a:cubicBezTo>
                    <a:pt x="101" y="18"/>
                    <a:pt x="104" y="19"/>
                    <a:pt x="105" y="19"/>
                  </a:cubicBezTo>
                  <a:cubicBezTo>
                    <a:pt x="106" y="20"/>
                    <a:pt x="109" y="20"/>
                    <a:pt x="110" y="20"/>
                  </a:cubicBezTo>
                  <a:cubicBezTo>
                    <a:pt x="111" y="21"/>
                    <a:pt x="113" y="24"/>
                    <a:pt x="115" y="24"/>
                  </a:cubicBezTo>
                  <a:cubicBezTo>
                    <a:pt x="116" y="24"/>
                    <a:pt x="119" y="24"/>
                    <a:pt x="120" y="24"/>
                  </a:cubicBezTo>
                  <a:cubicBezTo>
                    <a:pt x="121" y="23"/>
                    <a:pt x="122" y="20"/>
                    <a:pt x="123" y="20"/>
                  </a:cubicBezTo>
                  <a:cubicBezTo>
                    <a:pt x="124" y="19"/>
                    <a:pt x="126" y="18"/>
                    <a:pt x="127" y="17"/>
                  </a:cubicBezTo>
                  <a:cubicBezTo>
                    <a:pt x="128" y="17"/>
                    <a:pt x="131" y="16"/>
                    <a:pt x="132" y="16"/>
                  </a:cubicBezTo>
                  <a:cubicBezTo>
                    <a:pt x="133" y="17"/>
                    <a:pt x="135" y="18"/>
                    <a:pt x="136" y="19"/>
                  </a:cubicBezTo>
                  <a:cubicBezTo>
                    <a:pt x="137" y="20"/>
                    <a:pt x="138" y="22"/>
                    <a:pt x="139" y="22"/>
                  </a:cubicBezTo>
                  <a:cubicBezTo>
                    <a:pt x="140" y="23"/>
                    <a:pt x="141" y="24"/>
                    <a:pt x="142" y="24"/>
                  </a:cubicBezTo>
                  <a:cubicBezTo>
                    <a:pt x="142" y="24"/>
                    <a:pt x="144" y="24"/>
                    <a:pt x="144" y="24"/>
                  </a:cubicBezTo>
                  <a:cubicBezTo>
                    <a:pt x="145" y="23"/>
                    <a:pt x="147" y="21"/>
                    <a:pt x="147" y="21"/>
                  </a:cubicBezTo>
                  <a:cubicBezTo>
                    <a:pt x="149" y="20"/>
                    <a:pt x="151" y="18"/>
                    <a:pt x="152" y="17"/>
                  </a:cubicBezTo>
                  <a:cubicBezTo>
                    <a:pt x="154" y="17"/>
                    <a:pt x="156" y="16"/>
                    <a:pt x="158" y="15"/>
                  </a:cubicBezTo>
                  <a:cubicBezTo>
                    <a:pt x="159" y="15"/>
                    <a:pt x="160" y="15"/>
                    <a:pt x="162" y="14"/>
                  </a:cubicBezTo>
                  <a:cubicBezTo>
                    <a:pt x="162" y="14"/>
                    <a:pt x="164" y="13"/>
                    <a:pt x="164" y="13"/>
                  </a:cubicBezTo>
                  <a:cubicBezTo>
                    <a:pt x="166" y="12"/>
                    <a:pt x="167" y="9"/>
                    <a:pt x="168" y="8"/>
                  </a:cubicBezTo>
                  <a:cubicBezTo>
                    <a:pt x="168" y="6"/>
                    <a:pt x="169" y="4"/>
                    <a:pt x="170" y="2"/>
                  </a:cubicBezTo>
                  <a:cubicBezTo>
                    <a:pt x="170" y="2"/>
                    <a:pt x="170" y="2"/>
                    <a:pt x="170" y="2"/>
                  </a:cubicBezTo>
                  <a:cubicBezTo>
                    <a:pt x="170" y="2"/>
                    <a:pt x="171" y="1"/>
                    <a:pt x="172" y="1"/>
                  </a:cubicBezTo>
                  <a:cubicBezTo>
                    <a:pt x="172" y="0"/>
                    <a:pt x="174" y="0"/>
                    <a:pt x="175" y="0"/>
                  </a:cubicBezTo>
                  <a:cubicBezTo>
                    <a:pt x="176" y="0"/>
                    <a:pt x="178" y="1"/>
                    <a:pt x="179" y="2"/>
                  </a:cubicBezTo>
                  <a:cubicBezTo>
                    <a:pt x="180" y="2"/>
                    <a:pt x="182" y="4"/>
                    <a:pt x="183" y="6"/>
                  </a:cubicBezTo>
                  <a:cubicBezTo>
                    <a:pt x="184" y="7"/>
                    <a:pt x="186" y="10"/>
                    <a:pt x="187" y="11"/>
                  </a:cubicBezTo>
                  <a:cubicBezTo>
                    <a:pt x="188" y="12"/>
                    <a:pt x="189" y="14"/>
                    <a:pt x="190" y="14"/>
                  </a:cubicBezTo>
                  <a:cubicBezTo>
                    <a:pt x="190" y="14"/>
                    <a:pt x="192" y="13"/>
                    <a:pt x="193" y="13"/>
                  </a:cubicBezTo>
                  <a:cubicBezTo>
                    <a:pt x="193" y="12"/>
                    <a:pt x="195" y="11"/>
                    <a:pt x="195" y="11"/>
                  </a:cubicBezTo>
                  <a:cubicBezTo>
                    <a:pt x="196" y="10"/>
                    <a:pt x="199" y="10"/>
                    <a:pt x="200" y="10"/>
                  </a:cubicBezTo>
                  <a:cubicBezTo>
                    <a:pt x="201" y="10"/>
                    <a:pt x="204" y="11"/>
                    <a:pt x="205" y="12"/>
                  </a:cubicBezTo>
                  <a:cubicBezTo>
                    <a:pt x="206" y="12"/>
                    <a:pt x="207" y="15"/>
                    <a:pt x="207" y="17"/>
                  </a:cubicBezTo>
                  <a:cubicBezTo>
                    <a:pt x="208" y="19"/>
                    <a:pt x="207" y="23"/>
                    <a:pt x="207" y="24"/>
                  </a:cubicBezTo>
                  <a:cubicBezTo>
                    <a:pt x="206" y="26"/>
                    <a:pt x="206" y="29"/>
                    <a:pt x="205" y="30"/>
                  </a:cubicBezTo>
                  <a:cubicBezTo>
                    <a:pt x="205" y="32"/>
                    <a:pt x="203" y="34"/>
                    <a:pt x="203" y="35"/>
                  </a:cubicBezTo>
                  <a:cubicBezTo>
                    <a:pt x="203" y="36"/>
                    <a:pt x="204" y="38"/>
                    <a:pt x="204" y="39"/>
                  </a:cubicBezTo>
                  <a:cubicBezTo>
                    <a:pt x="204" y="39"/>
                    <a:pt x="204" y="41"/>
                    <a:pt x="204" y="41"/>
                  </a:cubicBezTo>
                  <a:cubicBezTo>
                    <a:pt x="204" y="42"/>
                    <a:pt x="201" y="44"/>
                    <a:pt x="201" y="45"/>
                  </a:cubicBezTo>
                  <a:cubicBezTo>
                    <a:pt x="200" y="45"/>
                    <a:pt x="199" y="47"/>
                    <a:pt x="198" y="49"/>
                  </a:cubicBezTo>
                  <a:cubicBezTo>
                    <a:pt x="198" y="51"/>
                    <a:pt x="200" y="54"/>
                    <a:pt x="200" y="56"/>
                  </a:cubicBezTo>
                  <a:cubicBezTo>
                    <a:pt x="200" y="59"/>
                    <a:pt x="199" y="63"/>
                    <a:pt x="199" y="65"/>
                  </a:cubicBezTo>
                  <a:cubicBezTo>
                    <a:pt x="199" y="67"/>
                    <a:pt x="199" y="72"/>
                    <a:pt x="200" y="74"/>
                  </a:cubicBezTo>
                  <a:cubicBezTo>
                    <a:pt x="200" y="76"/>
                    <a:pt x="199" y="80"/>
                    <a:pt x="201" y="82"/>
                  </a:cubicBezTo>
                  <a:cubicBezTo>
                    <a:pt x="201" y="84"/>
                    <a:pt x="205" y="84"/>
                    <a:pt x="206" y="86"/>
                  </a:cubicBezTo>
                  <a:cubicBezTo>
                    <a:pt x="207" y="86"/>
                    <a:pt x="208" y="88"/>
                    <a:pt x="209" y="89"/>
                  </a:cubicBezTo>
                  <a:cubicBezTo>
                    <a:pt x="209" y="90"/>
                    <a:pt x="209" y="93"/>
                    <a:pt x="209" y="94"/>
                  </a:cubicBezTo>
                  <a:cubicBezTo>
                    <a:pt x="209" y="96"/>
                    <a:pt x="208" y="100"/>
                    <a:pt x="207" y="102"/>
                  </a:cubicBezTo>
                  <a:cubicBezTo>
                    <a:pt x="207" y="103"/>
                    <a:pt x="205" y="106"/>
                    <a:pt x="205" y="108"/>
                  </a:cubicBezTo>
                  <a:cubicBezTo>
                    <a:pt x="205" y="109"/>
                    <a:pt x="205" y="113"/>
                    <a:pt x="205" y="115"/>
                  </a:cubicBezTo>
                  <a:cubicBezTo>
                    <a:pt x="204" y="116"/>
                    <a:pt x="203" y="120"/>
                    <a:pt x="202" y="121"/>
                  </a:cubicBezTo>
                  <a:cubicBezTo>
                    <a:pt x="201" y="122"/>
                    <a:pt x="199" y="124"/>
                    <a:pt x="199" y="125"/>
                  </a:cubicBezTo>
                  <a:cubicBezTo>
                    <a:pt x="198" y="126"/>
                    <a:pt x="196" y="127"/>
                    <a:pt x="196" y="129"/>
                  </a:cubicBezTo>
                  <a:cubicBezTo>
                    <a:pt x="195" y="129"/>
                    <a:pt x="195" y="132"/>
                    <a:pt x="196" y="133"/>
                  </a:cubicBezTo>
                  <a:cubicBezTo>
                    <a:pt x="196" y="133"/>
                    <a:pt x="198" y="135"/>
                    <a:pt x="198" y="135"/>
                  </a:cubicBezTo>
                  <a:cubicBezTo>
                    <a:pt x="199" y="137"/>
                    <a:pt x="201" y="141"/>
                    <a:pt x="202" y="143"/>
                  </a:cubicBezTo>
                  <a:cubicBezTo>
                    <a:pt x="203" y="143"/>
                    <a:pt x="204" y="143"/>
                    <a:pt x="205" y="144"/>
                  </a:cubicBezTo>
                  <a:cubicBezTo>
                    <a:pt x="206" y="144"/>
                    <a:pt x="208" y="145"/>
                    <a:pt x="209" y="145"/>
                  </a:cubicBezTo>
                  <a:cubicBezTo>
                    <a:pt x="210" y="146"/>
                    <a:pt x="212" y="147"/>
                    <a:pt x="213" y="148"/>
                  </a:cubicBezTo>
                  <a:cubicBezTo>
                    <a:pt x="214" y="148"/>
                    <a:pt x="217" y="147"/>
                    <a:pt x="219" y="147"/>
                  </a:cubicBezTo>
                  <a:cubicBezTo>
                    <a:pt x="219" y="147"/>
                    <a:pt x="222" y="145"/>
                    <a:pt x="223" y="145"/>
                  </a:cubicBezTo>
                  <a:cubicBezTo>
                    <a:pt x="224" y="145"/>
                    <a:pt x="226" y="145"/>
                    <a:pt x="227" y="145"/>
                  </a:cubicBezTo>
                  <a:cubicBezTo>
                    <a:pt x="229" y="145"/>
                    <a:pt x="231" y="145"/>
                    <a:pt x="231" y="145"/>
                  </a:cubicBezTo>
                  <a:cubicBezTo>
                    <a:pt x="232" y="144"/>
                    <a:pt x="234" y="142"/>
                    <a:pt x="235" y="142"/>
                  </a:cubicBezTo>
                  <a:cubicBezTo>
                    <a:pt x="236" y="141"/>
                    <a:pt x="238" y="142"/>
                    <a:pt x="239" y="143"/>
                  </a:cubicBezTo>
                  <a:cubicBezTo>
                    <a:pt x="240" y="143"/>
                    <a:pt x="241" y="145"/>
                    <a:pt x="242" y="146"/>
                  </a:cubicBezTo>
                  <a:cubicBezTo>
                    <a:pt x="242" y="147"/>
                    <a:pt x="243" y="150"/>
                    <a:pt x="243" y="151"/>
                  </a:cubicBezTo>
                  <a:cubicBezTo>
                    <a:pt x="244" y="152"/>
                    <a:pt x="246" y="155"/>
                    <a:pt x="246" y="156"/>
                  </a:cubicBezTo>
                  <a:cubicBezTo>
                    <a:pt x="246" y="157"/>
                    <a:pt x="246" y="159"/>
                    <a:pt x="246" y="160"/>
                  </a:cubicBezTo>
                  <a:cubicBezTo>
                    <a:pt x="246" y="161"/>
                    <a:pt x="245" y="162"/>
                    <a:pt x="244" y="164"/>
                  </a:cubicBezTo>
                  <a:cubicBezTo>
                    <a:pt x="244" y="164"/>
                    <a:pt x="243" y="166"/>
                    <a:pt x="243" y="167"/>
                  </a:cubicBezTo>
                  <a:cubicBezTo>
                    <a:pt x="243" y="167"/>
                    <a:pt x="244" y="169"/>
                    <a:pt x="244" y="169"/>
                  </a:cubicBezTo>
                  <a:cubicBezTo>
                    <a:pt x="245" y="170"/>
                    <a:pt x="247" y="170"/>
                    <a:pt x="248" y="171"/>
                  </a:cubicBezTo>
                  <a:cubicBezTo>
                    <a:pt x="249" y="172"/>
                    <a:pt x="251" y="174"/>
                    <a:pt x="252" y="17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0"/>
            <p:cNvSpPr>
              <a:spLocks/>
            </p:cNvSpPr>
            <p:nvPr/>
          </p:nvSpPr>
          <p:spPr bwMode="auto">
            <a:xfrm>
              <a:off x="2202" y="2622"/>
              <a:ext cx="596" cy="524"/>
            </a:xfrm>
            <a:custGeom>
              <a:avLst/>
              <a:gdLst>
                <a:gd name="T0" fmla="*/ 246 w 252"/>
                <a:gd name="T1" fmla="*/ 191 h 221"/>
                <a:gd name="T2" fmla="*/ 238 w 252"/>
                <a:gd name="T3" fmla="*/ 201 h 221"/>
                <a:gd name="T4" fmla="*/ 225 w 252"/>
                <a:gd name="T5" fmla="*/ 213 h 221"/>
                <a:gd name="T6" fmla="*/ 213 w 252"/>
                <a:gd name="T7" fmla="*/ 215 h 221"/>
                <a:gd name="T8" fmla="*/ 192 w 252"/>
                <a:gd name="T9" fmla="*/ 203 h 221"/>
                <a:gd name="T10" fmla="*/ 179 w 252"/>
                <a:gd name="T11" fmla="*/ 213 h 221"/>
                <a:gd name="T12" fmla="*/ 149 w 252"/>
                <a:gd name="T13" fmla="*/ 212 h 221"/>
                <a:gd name="T14" fmla="*/ 138 w 252"/>
                <a:gd name="T15" fmla="*/ 217 h 221"/>
                <a:gd name="T16" fmla="*/ 126 w 252"/>
                <a:gd name="T17" fmla="*/ 213 h 221"/>
                <a:gd name="T18" fmla="*/ 110 w 252"/>
                <a:gd name="T19" fmla="*/ 214 h 221"/>
                <a:gd name="T20" fmla="*/ 96 w 252"/>
                <a:gd name="T21" fmla="*/ 211 h 221"/>
                <a:gd name="T22" fmla="*/ 77 w 252"/>
                <a:gd name="T23" fmla="*/ 205 h 221"/>
                <a:gd name="T24" fmla="*/ 44 w 252"/>
                <a:gd name="T25" fmla="*/ 213 h 221"/>
                <a:gd name="T26" fmla="*/ 25 w 252"/>
                <a:gd name="T27" fmla="*/ 212 h 221"/>
                <a:gd name="T28" fmla="*/ 9 w 252"/>
                <a:gd name="T29" fmla="*/ 202 h 221"/>
                <a:gd name="T30" fmla="*/ 0 w 252"/>
                <a:gd name="T31" fmla="*/ 178 h 221"/>
                <a:gd name="T32" fmla="*/ 6 w 252"/>
                <a:gd name="T33" fmla="*/ 164 h 221"/>
                <a:gd name="T34" fmla="*/ 6 w 252"/>
                <a:gd name="T35" fmla="*/ 150 h 221"/>
                <a:gd name="T36" fmla="*/ 17 w 252"/>
                <a:gd name="T37" fmla="*/ 146 h 221"/>
                <a:gd name="T38" fmla="*/ 27 w 252"/>
                <a:gd name="T39" fmla="*/ 143 h 221"/>
                <a:gd name="T40" fmla="*/ 41 w 252"/>
                <a:gd name="T41" fmla="*/ 138 h 221"/>
                <a:gd name="T42" fmla="*/ 53 w 252"/>
                <a:gd name="T43" fmla="*/ 137 h 221"/>
                <a:gd name="T44" fmla="*/ 55 w 252"/>
                <a:gd name="T45" fmla="*/ 124 h 221"/>
                <a:gd name="T46" fmla="*/ 53 w 252"/>
                <a:gd name="T47" fmla="*/ 108 h 221"/>
                <a:gd name="T48" fmla="*/ 43 w 252"/>
                <a:gd name="T49" fmla="*/ 95 h 221"/>
                <a:gd name="T50" fmla="*/ 29 w 252"/>
                <a:gd name="T51" fmla="*/ 91 h 221"/>
                <a:gd name="T52" fmla="*/ 27 w 252"/>
                <a:gd name="T53" fmla="*/ 85 h 221"/>
                <a:gd name="T54" fmla="*/ 42 w 252"/>
                <a:gd name="T55" fmla="*/ 75 h 221"/>
                <a:gd name="T56" fmla="*/ 59 w 252"/>
                <a:gd name="T57" fmla="*/ 75 h 221"/>
                <a:gd name="T58" fmla="*/ 73 w 252"/>
                <a:gd name="T59" fmla="*/ 68 h 221"/>
                <a:gd name="T60" fmla="*/ 71 w 252"/>
                <a:gd name="T61" fmla="*/ 54 h 221"/>
                <a:gd name="T62" fmla="*/ 75 w 252"/>
                <a:gd name="T63" fmla="*/ 39 h 221"/>
                <a:gd name="T64" fmla="*/ 74 w 252"/>
                <a:gd name="T65" fmla="*/ 25 h 221"/>
                <a:gd name="T66" fmla="*/ 86 w 252"/>
                <a:gd name="T67" fmla="*/ 14 h 221"/>
                <a:gd name="T68" fmla="*/ 100 w 252"/>
                <a:gd name="T69" fmla="*/ 18 h 221"/>
                <a:gd name="T70" fmla="*/ 120 w 252"/>
                <a:gd name="T71" fmla="*/ 24 h 221"/>
                <a:gd name="T72" fmla="*/ 136 w 252"/>
                <a:gd name="T73" fmla="*/ 19 h 221"/>
                <a:gd name="T74" fmla="*/ 147 w 252"/>
                <a:gd name="T75" fmla="*/ 21 h 221"/>
                <a:gd name="T76" fmla="*/ 164 w 252"/>
                <a:gd name="T77" fmla="*/ 13 h 221"/>
                <a:gd name="T78" fmla="*/ 172 w 252"/>
                <a:gd name="T79" fmla="*/ 1 h 221"/>
                <a:gd name="T80" fmla="*/ 187 w 252"/>
                <a:gd name="T81" fmla="*/ 11 h 221"/>
                <a:gd name="T82" fmla="*/ 200 w 252"/>
                <a:gd name="T83" fmla="*/ 10 h 221"/>
                <a:gd name="T84" fmla="*/ 205 w 252"/>
                <a:gd name="T85" fmla="*/ 30 h 221"/>
                <a:gd name="T86" fmla="*/ 201 w 252"/>
                <a:gd name="T87" fmla="*/ 45 h 221"/>
                <a:gd name="T88" fmla="*/ 200 w 252"/>
                <a:gd name="T89" fmla="*/ 74 h 221"/>
                <a:gd name="T90" fmla="*/ 209 w 252"/>
                <a:gd name="T91" fmla="*/ 94 h 221"/>
                <a:gd name="T92" fmla="*/ 202 w 252"/>
                <a:gd name="T93" fmla="*/ 121 h 221"/>
                <a:gd name="T94" fmla="*/ 198 w 252"/>
                <a:gd name="T95" fmla="*/ 135 h 221"/>
                <a:gd name="T96" fmla="*/ 213 w 252"/>
                <a:gd name="T97" fmla="*/ 148 h 221"/>
                <a:gd name="T98" fmla="*/ 231 w 252"/>
                <a:gd name="T99" fmla="*/ 145 h 221"/>
                <a:gd name="T100" fmla="*/ 243 w 252"/>
                <a:gd name="T101" fmla="*/ 151 h 221"/>
                <a:gd name="T102" fmla="*/ 243 w 252"/>
                <a:gd name="T103" fmla="*/ 167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2" h="221">
                  <a:moveTo>
                    <a:pt x="252" y="175"/>
                  </a:moveTo>
                  <a:cubicBezTo>
                    <a:pt x="250" y="176"/>
                    <a:pt x="250" y="177"/>
                    <a:pt x="249" y="178"/>
                  </a:cubicBezTo>
                  <a:cubicBezTo>
                    <a:pt x="248" y="179"/>
                    <a:pt x="246" y="182"/>
                    <a:pt x="245" y="184"/>
                  </a:cubicBezTo>
                  <a:cubicBezTo>
                    <a:pt x="245" y="185"/>
                    <a:pt x="246" y="189"/>
                    <a:pt x="246" y="191"/>
                  </a:cubicBezTo>
                  <a:cubicBezTo>
                    <a:pt x="246" y="192"/>
                    <a:pt x="247" y="196"/>
                    <a:pt x="246" y="197"/>
                  </a:cubicBezTo>
                  <a:cubicBezTo>
                    <a:pt x="246" y="198"/>
                    <a:pt x="244" y="199"/>
                    <a:pt x="244" y="199"/>
                  </a:cubicBezTo>
                  <a:cubicBezTo>
                    <a:pt x="242" y="199"/>
                    <a:pt x="241" y="198"/>
                    <a:pt x="240" y="198"/>
                  </a:cubicBezTo>
                  <a:cubicBezTo>
                    <a:pt x="239" y="198"/>
                    <a:pt x="238" y="200"/>
                    <a:pt x="238" y="201"/>
                  </a:cubicBezTo>
                  <a:cubicBezTo>
                    <a:pt x="237" y="202"/>
                    <a:pt x="238" y="204"/>
                    <a:pt x="238" y="205"/>
                  </a:cubicBezTo>
                  <a:cubicBezTo>
                    <a:pt x="238" y="207"/>
                    <a:pt x="236" y="210"/>
                    <a:pt x="235" y="211"/>
                  </a:cubicBezTo>
                  <a:cubicBezTo>
                    <a:pt x="233" y="212"/>
                    <a:pt x="230" y="214"/>
                    <a:pt x="229" y="214"/>
                  </a:cubicBezTo>
                  <a:cubicBezTo>
                    <a:pt x="227" y="214"/>
                    <a:pt x="226" y="213"/>
                    <a:pt x="225" y="213"/>
                  </a:cubicBezTo>
                  <a:cubicBezTo>
                    <a:pt x="224" y="213"/>
                    <a:pt x="223" y="213"/>
                    <a:pt x="223" y="214"/>
                  </a:cubicBezTo>
                  <a:cubicBezTo>
                    <a:pt x="222" y="215"/>
                    <a:pt x="222" y="217"/>
                    <a:pt x="221" y="217"/>
                  </a:cubicBezTo>
                  <a:cubicBezTo>
                    <a:pt x="221" y="217"/>
                    <a:pt x="218" y="217"/>
                    <a:pt x="217" y="217"/>
                  </a:cubicBezTo>
                  <a:cubicBezTo>
                    <a:pt x="216" y="217"/>
                    <a:pt x="214" y="216"/>
                    <a:pt x="213" y="215"/>
                  </a:cubicBezTo>
                  <a:cubicBezTo>
                    <a:pt x="212" y="215"/>
                    <a:pt x="210" y="212"/>
                    <a:pt x="209" y="211"/>
                  </a:cubicBezTo>
                  <a:cubicBezTo>
                    <a:pt x="207" y="210"/>
                    <a:pt x="203" y="209"/>
                    <a:pt x="201" y="208"/>
                  </a:cubicBezTo>
                  <a:cubicBezTo>
                    <a:pt x="200" y="207"/>
                    <a:pt x="198" y="205"/>
                    <a:pt x="197" y="205"/>
                  </a:cubicBezTo>
                  <a:cubicBezTo>
                    <a:pt x="195" y="204"/>
                    <a:pt x="193" y="203"/>
                    <a:pt x="192" y="203"/>
                  </a:cubicBezTo>
                  <a:cubicBezTo>
                    <a:pt x="190" y="203"/>
                    <a:pt x="188" y="204"/>
                    <a:pt x="188" y="205"/>
                  </a:cubicBezTo>
                  <a:cubicBezTo>
                    <a:pt x="187" y="205"/>
                    <a:pt x="188" y="207"/>
                    <a:pt x="188" y="208"/>
                  </a:cubicBezTo>
                  <a:cubicBezTo>
                    <a:pt x="188" y="209"/>
                    <a:pt x="186" y="212"/>
                    <a:pt x="185" y="213"/>
                  </a:cubicBezTo>
                  <a:cubicBezTo>
                    <a:pt x="184" y="213"/>
                    <a:pt x="181" y="213"/>
                    <a:pt x="179" y="213"/>
                  </a:cubicBezTo>
                  <a:cubicBezTo>
                    <a:pt x="177" y="212"/>
                    <a:pt x="173" y="211"/>
                    <a:pt x="170" y="210"/>
                  </a:cubicBezTo>
                  <a:cubicBezTo>
                    <a:pt x="168" y="209"/>
                    <a:pt x="163" y="209"/>
                    <a:pt x="160" y="209"/>
                  </a:cubicBezTo>
                  <a:cubicBezTo>
                    <a:pt x="158" y="209"/>
                    <a:pt x="155" y="209"/>
                    <a:pt x="153" y="210"/>
                  </a:cubicBezTo>
                  <a:cubicBezTo>
                    <a:pt x="152" y="210"/>
                    <a:pt x="150" y="211"/>
                    <a:pt x="149" y="212"/>
                  </a:cubicBezTo>
                  <a:cubicBezTo>
                    <a:pt x="148" y="212"/>
                    <a:pt x="145" y="213"/>
                    <a:pt x="145" y="212"/>
                  </a:cubicBezTo>
                  <a:cubicBezTo>
                    <a:pt x="144" y="212"/>
                    <a:pt x="142" y="211"/>
                    <a:pt x="141" y="211"/>
                  </a:cubicBezTo>
                  <a:cubicBezTo>
                    <a:pt x="141" y="211"/>
                    <a:pt x="139" y="212"/>
                    <a:pt x="138" y="213"/>
                  </a:cubicBezTo>
                  <a:cubicBezTo>
                    <a:pt x="137" y="214"/>
                    <a:pt x="138" y="216"/>
                    <a:pt x="138" y="217"/>
                  </a:cubicBezTo>
                  <a:cubicBezTo>
                    <a:pt x="137" y="219"/>
                    <a:pt x="136" y="220"/>
                    <a:pt x="135" y="221"/>
                  </a:cubicBezTo>
                  <a:cubicBezTo>
                    <a:pt x="135" y="221"/>
                    <a:pt x="133" y="221"/>
                    <a:pt x="132" y="221"/>
                  </a:cubicBezTo>
                  <a:cubicBezTo>
                    <a:pt x="131" y="221"/>
                    <a:pt x="129" y="219"/>
                    <a:pt x="128" y="218"/>
                  </a:cubicBezTo>
                  <a:cubicBezTo>
                    <a:pt x="127" y="217"/>
                    <a:pt x="127" y="214"/>
                    <a:pt x="126" y="213"/>
                  </a:cubicBezTo>
                  <a:cubicBezTo>
                    <a:pt x="125" y="212"/>
                    <a:pt x="122" y="211"/>
                    <a:pt x="121" y="211"/>
                  </a:cubicBezTo>
                  <a:cubicBezTo>
                    <a:pt x="120" y="211"/>
                    <a:pt x="117" y="211"/>
                    <a:pt x="116" y="211"/>
                  </a:cubicBezTo>
                  <a:cubicBezTo>
                    <a:pt x="115" y="211"/>
                    <a:pt x="115" y="214"/>
                    <a:pt x="113" y="214"/>
                  </a:cubicBezTo>
                  <a:cubicBezTo>
                    <a:pt x="113" y="215"/>
                    <a:pt x="111" y="215"/>
                    <a:pt x="110" y="214"/>
                  </a:cubicBezTo>
                  <a:cubicBezTo>
                    <a:pt x="109" y="213"/>
                    <a:pt x="110" y="211"/>
                    <a:pt x="110" y="211"/>
                  </a:cubicBezTo>
                  <a:cubicBezTo>
                    <a:pt x="109" y="210"/>
                    <a:pt x="106" y="209"/>
                    <a:pt x="105" y="209"/>
                  </a:cubicBezTo>
                  <a:cubicBezTo>
                    <a:pt x="104" y="209"/>
                    <a:pt x="102" y="209"/>
                    <a:pt x="101" y="209"/>
                  </a:cubicBezTo>
                  <a:cubicBezTo>
                    <a:pt x="99" y="209"/>
                    <a:pt x="97" y="211"/>
                    <a:pt x="96" y="211"/>
                  </a:cubicBezTo>
                  <a:cubicBezTo>
                    <a:pt x="95" y="212"/>
                    <a:pt x="94" y="214"/>
                    <a:pt x="93" y="215"/>
                  </a:cubicBezTo>
                  <a:cubicBezTo>
                    <a:pt x="92" y="215"/>
                    <a:pt x="89" y="215"/>
                    <a:pt x="88" y="214"/>
                  </a:cubicBezTo>
                  <a:cubicBezTo>
                    <a:pt x="86" y="213"/>
                    <a:pt x="85" y="210"/>
                    <a:pt x="84" y="209"/>
                  </a:cubicBezTo>
                  <a:cubicBezTo>
                    <a:pt x="82" y="207"/>
                    <a:pt x="79" y="206"/>
                    <a:pt x="77" y="205"/>
                  </a:cubicBezTo>
                  <a:cubicBezTo>
                    <a:pt x="75" y="205"/>
                    <a:pt x="72" y="205"/>
                    <a:pt x="70" y="205"/>
                  </a:cubicBezTo>
                  <a:cubicBezTo>
                    <a:pt x="68" y="206"/>
                    <a:pt x="64" y="207"/>
                    <a:pt x="62" y="207"/>
                  </a:cubicBezTo>
                  <a:cubicBezTo>
                    <a:pt x="59" y="208"/>
                    <a:pt x="54" y="210"/>
                    <a:pt x="51" y="211"/>
                  </a:cubicBezTo>
                  <a:cubicBezTo>
                    <a:pt x="49" y="211"/>
                    <a:pt x="46" y="213"/>
                    <a:pt x="44" y="213"/>
                  </a:cubicBezTo>
                  <a:cubicBezTo>
                    <a:pt x="43" y="214"/>
                    <a:pt x="41" y="216"/>
                    <a:pt x="39" y="217"/>
                  </a:cubicBezTo>
                  <a:cubicBezTo>
                    <a:pt x="38" y="218"/>
                    <a:pt x="36" y="219"/>
                    <a:pt x="35" y="219"/>
                  </a:cubicBezTo>
                  <a:cubicBezTo>
                    <a:pt x="33" y="219"/>
                    <a:pt x="31" y="217"/>
                    <a:pt x="30" y="217"/>
                  </a:cubicBezTo>
                  <a:cubicBezTo>
                    <a:pt x="29" y="215"/>
                    <a:pt x="27" y="213"/>
                    <a:pt x="25" y="212"/>
                  </a:cubicBezTo>
                  <a:cubicBezTo>
                    <a:pt x="24" y="210"/>
                    <a:pt x="21" y="207"/>
                    <a:pt x="20" y="206"/>
                  </a:cubicBezTo>
                  <a:cubicBezTo>
                    <a:pt x="18" y="205"/>
                    <a:pt x="14" y="203"/>
                    <a:pt x="12" y="203"/>
                  </a:cubicBezTo>
                  <a:cubicBezTo>
                    <a:pt x="11" y="203"/>
                    <a:pt x="10" y="203"/>
                    <a:pt x="9" y="203"/>
                  </a:cubicBezTo>
                  <a:cubicBezTo>
                    <a:pt x="9" y="202"/>
                    <a:pt x="9" y="202"/>
                    <a:pt x="9" y="202"/>
                  </a:cubicBezTo>
                  <a:cubicBezTo>
                    <a:pt x="9" y="200"/>
                    <a:pt x="9" y="196"/>
                    <a:pt x="8" y="194"/>
                  </a:cubicBezTo>
                  <a:cubicBezTo>
                    <a:pt x="8" y="192"/>
                    <a:pt x="5" y="188"/>
                    <a:pt x="4" y="186"/>
                  </a:cubicBezTo>
                  <a:cubicBezTo>
                    <a:pt x="4" y="185"/>
                    <a:pt x="2" y="182"/>
                    <a:pt x="2" y="182"/>
                  </a:cubicBezTo>
                  <a:cubicBezTo>
                    <a:pt x="2" y="180"/>
                    <a:pt x="0" y="179"/>
                    <a:pt x="0" y="178"/>
                  </a:cubicBezTo>
                  <a:cubicBezTo>
                    <a:pt x="0" y="177"/>
                    <a:pt x="0" y="174"/>
                    <a:pt x="0" y="173"/>
                  </a:cubicBezTo>
                  <a:cubicBezTo>
                    <a:pt x="0" y="173"/>
                    <a:pt x="1" y="171"/>
                    <a:pt x="2" y="171"/>
                  </a:cubicBezTo>
                  <a:cubicBezTo>
                    <a:pt x="2" y="170"/>
                    <a:pt x="3" y="169"/>
                    <a:pt x="4" y="168"/>
                  </a:cubicBezTo>
                  <a:cubicBezTo>
                    <a:pt x="4" y="167"/>
                    <a:pt x="6" y="165"/>
                    <a:pt x="6" y="164"/>
                  </a:cubicBezTo>
                  <a:cubicBezTo>
                    <a:pt x="6" y="162"/>
                    <a:pt x="4" y="161"/>
                    <a:pt x="4" y="160"/>
                  </a:cubicBezTo>
                  <a:cubicBezTo>
                    <a:pt x="4" y="159"/>
                    <a:pt x="2" y="158"/>
                    <a:pt x="2" y="157"/>
                  </a:cubicBezTo>
                  <a:cubicBezTo>
                    <a:pt x="2" y="156"/>
                    <a:pt x="4" y="155"/>
                    <a:pt x="4" y="154"/>
                  </a:cubicBezTo>
                  <a:cubicBezTo>
                    <a:pt x="4" y="153"/>
                    <a:pt x="6" y="151"/>
                    <a:pt x="6" y="150"/>
                  </a:cubicBezTo>
                  <a:cubicBezTo>
                    <a:pt x="6" y="150"/>
                    <a:pt x="6" y="147"/>
                    <a:pt x="7" y="147"/>
                  </a:cubicBezTo>
                  <a:cubicBezTo>
                    <a:pt x="8" y="146"/>
                    <a:pt x="9" y="145"/>
                    <a:pt x="9" y="145"/>
                  </a:cubicBezTo>
                  <a:cubicBezTo>
                    <a:pt x="10" y="145"/>
                    <a:pt x="12" y="144"/>
                    <a:pt x="14" y="145"/>
                  </a:cubicBezTo>
                  <a:cubicBezTo>
                    <a:pt x="14" y="145"/>
                    <a:pt x="16" y="145"/>
                    <a:pt x="17" y="146"/>
                  </a:cubicBezTo>
                  <a:cubicBezTo>
                    <a:pt x="17" y="147"/>
                    <a:pt x="18" y="148"/>
                    <a:pt x="18" y="148"/>
                  </a:cubicBezTo>
                  <a:cubicBezTo>
                    <a:pt x="19" y="149"/>
                    <a:pt x="21" y="149"/>
                    <a:pt x="22" y="149"/>
                  </a:cubicBezTo>
                  <a:cubicBezTo>
                    <a:pt x="22" y="148"/>
                    <a:pt x="24" y="148"/>
                    <a:pt x="24" y="147"/>
                  </a:cubicBezTo>
                  <a:cubicBezTo>
                    <a:pt x="25" y="146"/>
                    <a:pt x="26" y="144"/>
                    <a:pt x="27" y="143"/>
                  </a:cubicBezTo>
                  <a:cubicBezTo>
                    <a:pt x="28" y="142"/>
                    <a:pt x="29" y="140"/>
                    <a:pt x="31" y="140"/>
                  </a:cubicBezTo>
                  <a:cubicBezTo>
                    <a:pt x="31" y="139"/>
                    <a:pt x="33" y="138"/>
                    <a:pt x="34" y="138"/>
                  </a:cubicBezTo>
                  <a:cubicBezTo>
                    <a:pt x="34" y="138"/>
                    <a:pt x="35" y="139"/>
                    <a:pt x="36" y="139"/>
                  </a:cubicBezTo>
                  <a:cubicBezTo>
                    <a:pt x="37" y="139"/>
                    <a:pt x="39" y="138"/>
                    <a:pt x="41" y="138"/>
                  </a:cubicBezTo>
                  <a:cubicBezTo>
                    <a:pt x="41" y="138"/>
                    <a:pt x="42" y="137"/>
                    <a:pt x="43" y="137"/>
                  </a:cubicBezTo>
                  <a:cubicBezTo>
                    <a:pt x="44" y="137"/>
                    <a:pt x="45" y="138"/>
                    <a:pt x="46" y="138"/>
                  </a:cubicBezTo>
                  <a:cubicBezTo>
                    <a:pt x="47" y="138"/>
                    <a:pt x="49" y="138"/>
                    <a:pt x="50" y="138"/>
                  </a:cubicBezTo>
                  <a:cubicBezTo>
                    <a:pt x="51" y="138"/>
                    <a:pt x="52" y="137"/>
                    <a:pt x="53" y="137"/>
                  </a:cubicBezTo>
                  <a:cubicBezTo>
                    <a:pt x="54" y="137"/>
                    <a:pt x="55" y="135"/>
                    <a:pt x="55" y="134"/>
                  </a:cubicBezTo>
                  <a:cubicBezTo>
                    <a:pt x="56" y="133"/>
                    <a:pt x="56" y="131"/>
                    <a:pt x="56" y="130"/>
                  </a:cubicBezTo>
                  <a:cubicBezTo>
                    <a:pt x="56" y="129"/>
                    <a:pt x="55" y="128"/>
                    <a:pt x="55" y="127"/>
                  </a:cubicBezTo>
                  <a:cubicBezTo>
                    <a:pt x="55" y="127"/>
                    <a:pt x="55" y="125"/>
                    <a:pt x="55" y="124"/>
                  </a:cubicBezTo>
                  <a:cubicBezTo>
                    <a:pt x="55" y="124"/>
                    <a:pt x="55" y="123"/>
                    <a:pt x="55" y="122"/>
                  </a:cubicBezTo>
                  <a:cubicBezTo>
                    <a:pt x="56" y="121"/>
                    <a:pt x="57" y="118"/>
                    <a:pt x="57" y="117"/>
                  </a:cubicBezTo>
                  <a:cubicBezTo>
                    <a:pt x="57" y="115"/>
                    <a:pt x="56" y="113"/>
                    <a:pt x="55" y="113"/>
                  </a:cubicBezTo>
                  <a:cubicBezTo>
                    <a:pt x="55" y="111"/>
                    <a:pt x="53" y="109"/>
                    <a:pt x="53" y="108"/>
                  </a:cubicBezTo>
                  <a:cubicBezTo>
                    <a:pt x="52" y="108"/>
                    <a:pt x="51" y="106"/>
                    <a:pt x="50" y="105"/>
                  </a:cubicBezTo>
                  <a:cubicBezTo>
                    <a:pt x="49" y="104"/>
                    <a:pt x="49" y="102"/>
                    <a:pt x="48" y="101"/>
                  </a:cubicBezTo>
                  <a:cubicBezTo>
                    <a:pt x="48" y="100"/>
                    <a:pt x="47" y="98"/>
                    <a:pt x="46" y="97"/>
                  </a:cubicBezTo>
                  <a:cubicBezTo>
                    <a:pt x="45" y="96"/>
                    <a:pt x="44" y="96"/>
                    <a:pt x="43" y="95"/>
                  </a:cubicBezTo>
                  <a:cubicBezTo>
                    <a:pt x="43" y="95"/>
                    <a:pt x="41" y="94"/>
                    <a:pt x="41" y="93"/>
                  </a:cubicBezTo>
                  <a:cubicBezTo>
                    <a:pt x="40" y="93"/>
                    <a:pt x="38" y="92"/>
                    <a:pt x="37" y="91"/>
                  </a:cubicBezTo>
                  <a:cubicBezTo>
                    <a:pt x="36" y="91"/>
                    <a:pt x="34" y="90"/>
                    <a:pt x="33" y="90"/>
                  </a:cubicBezTo>
                  <a:cubicBezTo>
                    <a:pt x="32" y="90"/>
                    <a:pt x="30" y="91"/>
                    <a:pt x="29" y="91"/>
                  </a:cubicBezTo>
                  <a:cubicBezTo>
                    <a:pt x="28" y="91"/>
                    <a:pt x="26" y="91"/>
                    <a:pt x="25" y="91"/>
                  </a:cubicBezTo>
                  <a:cubicBezTo>
                    <a:pt x="25" y="91"/>
                    <a:pt x="24" y="90"/>
                    <a:pt x="24" y="90"/>
                  </a:cubicBezTo>
                  <a:cubicBezTo>
                    <a:pt x="23" y="89"/>
                    <a:pt x="24" y="88"/>
                    <a:pt x="24" y="87"/>
                  </a:cubicBezTo>
                  <a:cubicBezTo>
                    <a:pt x="24" y="86"/>
                    <a:pt x="26" y="86"/>
                    <a:pt x="27" y="85"/>
                  </a:cubicBezTo>
                  <a:cubicBezTo>
                    <a:pt x="27" y="85"/>
                    <a:pt x="29" y="85"/>
                    <a:pt x="30" y="84"/>
                  </a:cubicBezTo>
                  <a:cubicBezTo>
                    <a:pt x="31" y="84"/>
                    <a:pt x="33" y="82"/>
                    <a:pt x="35" y="82"/>
                  </a:cubicBezTo>
                  <a:cubicBezTo>
                    <a:pt x="35" y="81"/>
                    <a:pt x="37" y="78"/>
                    <a:pt x="38" y="78"/>
                  </a:cubicBezTo>
                  <a:cubicBezTo>
                    <a:pt x="39" y="77"/>
                    <a:pt x="41" y="76"/>
                    <a:pt x="42" y="75"/>
                  </a:cubicBezTo>
                  <a:cubicBezTo>
                    <a:pt x="43" y="75"/>
                    <a:pt x="45" y="74"/>
                    <a:pt x="45" y="74"/>
                  </a:cubicBezTo>
                  <a:cubicBezTo>
                    <a:pt x="47" y="73"/>
                    <a:pt x="49" y="73"/>
                    <a:pt x="51" y="73"/>
                  </a:cubicBezTo>
                  <a:cubicBezTo>
                    <a:pt x="51" y="73"/>
                    <a:pt x="53" y="74"/>
                    <a:pt x="55" y="74"/>
                  </a:cubicBezTo>
                  <a:cubicBezTo>
                    <a:pt x="56" y="74"/>
                    <a:pt x="58" y="75"/>
                    <a:pt x="59" y="75"/>
                  </a:cubicBezTo>
                  <a:cubicBezTo>
                    <a:pt x="61" y="75"/>
                    <a:pt x="63" y="75"/>
                    <a:pt x="64" y="75"/>
                  </a:cubicBezTo>
                  <a:cubicBezTo>
                    <a:pt x="65" y="75"/>
                    <a:pt x="67" y="74"/>
                    <a:pt x="68" y="74"/>
                  </a:cubicBezTo>
                  <a:cubicBezTo>
                    <a:pt x="69" y="73"/>
                    <a:pt x="71" y="72"/>
                    <a:pt x="71" y="71"/>
                  </a:cubicBezTo>
                  <a:cubicBezTo>
                    <a:pt x="72" y="71"/>
                    <a:pt x="73" y="69"/>
                    <a:pt x="73" y="68"/>
                  </a:cubicBezTo>
                  <a:cubicBezTo>
                    <a:pt x="74" y="67"/>
                    <a:pt x="74" y="65"/>
                    <a:pt x="74" y="63"/>
                  </a:cubicBezTo>
                  <a:cubicBezTo>
                    <a:pt x="75" y="63"/>
                    <a:pt x="75" y="60"/>
                    <a:pt x="74" y="59"/>
                  </a:cubicBezTo>
                  <a:cubicBezTo>
                    <a:pt x="74" y="58"/>
                    <a:pt x="73" y="57"/>
                    <a:pt x="72" y="56"/>
                  </a:cubicBezTo>
                  <a:cubicBezTo>
                    <a:pt x="72" y="56"/>
                    <a:pt x="71" y="55"/>
                    <a:pt x="71" y="54"/>
                  </a:cubicBezTo>
                  <a:cubicBezTo>
                    <a:pt x="71" y="53"/>
                    <a:pt x="72" y="52"/>
                    <a:pt x="72" y="51"/>
                  </a:cubicBezTo>
                  <a:cubicBezTo>
                    <a:pt x="72" y="50"/>
                    <a:pt x="74" y="48"/>
                    <a:pt x="74" y="47"/>
                  </a:cubicBezTo>
                  <a:cubicBezTo>
                    <a:pt x="74" y="47"/>
                    <a:pt x="76" y="44"/>
                    <a:pt x="76" y="43"/>
                  </a:cubicBezTo>
                  <a:cubicBezTo>
                    <a:pt x="76" y="42"/>
                    <a:pt x="75" y="39"/>
                    <a:pt x="75" y="39"/>
                  </a:cubicBezTo>
                  <a:cubicBezTo>
                    <a:pt x="74" y="37"/>
                    <a:pt x="73" y="36"/>
                    <a:pt x="72" y="34"/>
                  </a:cubicBezTo>
                  <a:cubicBezTo>
                    <a:pt x="72" y="34"/>
                    <a:pt x="72" y="33"/>
                    <a:pt x="72" y="32"/>
                  </a:cubicBezTo>
                  <a:cubicBezTo>
                    <a:pt x="72" y="31"/>
                    <a:pt x="72" y="29"/>
                    <a:pt x="72" y="28"/>
                  </a:cubicBezTo>
                  <a:cubicBezTo>
                    <a:pt x="72" y="27"/>
                    <a:pt x="73" y="26"/>
                    <a:pt x="74" y="25"/>
                  </a:cubicBezTo>
                  <a:cubicBezTo>
                    <a:pt x="74" y="24"/>
                    <a:pt x="76" y="23"/>
                    <a:pt x="76" y="23"/>
                  </a:cubicBezTo>
                  <a:cubicBezTo>
                    <a:pt x="77" y="22"/>
                    <a:pt x="79" y="21"/>
                    <a:pt x="80" y="21"/>
                  </a:cubicBezTo>
                  <a:cubicBezTo>
                    <a:pt x="81" y="20"/>
                    <a:pt x="82" y="19"/>
                    <a:pt x="83" y="18"/>
                  </a:cubicBezTo>
                  <a:cubicBezTo>
                    <a:pt x="84" y="17"/>
                    <a:pt x="86" y="14"/>
                    <a:pt x="86" y="14"/>
                  </a:cubicBezTo>
                  <a:cubicBezTo>
                    <a:pt x="87" y="13"/>
                    <a:pt x="88" y="12"/>
                    <a:pt x="89" y="11"/>
                  </a:cubicBezTo>
                  <a:cubicBezTo>
                    <a:pt x="90" y="12"/>
                    <a:pt x="92" y="12"/>
                    <a:pt x="93" y="13"/>
                  </a:cubicBezTo>
                  <a:cubicBezTo>
                    <a:pt x="94" y="14"/>
                    <a:pt x="96" y="14"/>
                    <a:pt x="97" y="15"/>
                  </a:cubicBezTo>
                  <a:cubicBezTo>
                    <a:pt x="98" y="16"/>
                    <a:pt x="99" y="18"/>
                    <a:pt x="100" y="18"/>
                  </a:cubicBezTo>
                  <a:cubicBezTo>
                    <a:pt x="101" y="18"/>
                    <a:pt x="104" y="19"/>
                    <a:pt x="105" y="19"/>
                  </a:cubicBezTo>
                  <a:cubicBezTo>
                    <a:pt x="106" y="20"/>
                    <a:pt x="109" y="20"/>
                    <a:pt x="110" y="20"/>
                  </a:cubicBezTo>
                  <a:cubicBezTo>
                    <a:pt x="111" y="21"/>
                    <a:pt x="113" y="24"/>
                    <a:pt x="115" y="24"/>
                  </a:cubicBezTo>
                  <a:cubicBezTo>
                    <a:pt x="116" y="24"/>
                    <a:pt x="119" y="24"/>
                    <a:pt x="120" y="24"/>
                  </a:cubicBezTo>
                  <a:cubicBezTo>
                    <a:pt x="121" y="23"/>
                    <a:pt x="122" y="20"/>
                    <a:pt x="123" y="20"/>
                  </a:cubicBezTo>
                  <a:cubicBezTo>
                    <a:pt x="124" y="19"/>
                    <a:pt x="126" y="18"/>
                    <a:pt x="127" y="17"/>
                  </a:cubicBezTo>
                  <a:cubicBezTo>
                    <a:pt x="128" y="17"/>
                    <a:pt x="131" y="16"/>
                    <a:pt x="132" y="16"/>
                  </a:cubicBezTo>
                  <a:cubicBezTo>
                    <a:pt x="133" y="17"/>
                    <a:pt x="135" y="18"/>
                    <a:pt x="136" y="19"/>
                  </a:cubicBezTo>
                  <a:cubicBezTo>
                    <a:pt x="137" y="20"/>
                    <a:pt x="138" y="22"/>
                    <a:pt x="139" y="22"/>
                  </a:cubicBezTo>
                  <a:cubicBezTo>
                    <a:pt x="140" y="23"/>
                    <a:pt x="141" y="24"/>
                    <a:pt x="142" y="24"/>
                  </a:cubicBezTo>
                  <a:cubicBezTo>
                    <a:pt x="142" y="24"/>
                    <a:pt x="144" y="24"/>
                    <a:pt x="144" y="24"/>
                  </a:cubicBezTo>
                  <a:cubicBezTo>
                    <a:pt x="145" y="23"/>
                    <a:pt x="147" y="21"/>
                    <a:pt x="147" y="21"/>
                  </a:cubicBezTo>
                  <a:cubicBezTo>
                    <a:pt x="149" y="20"/>
                    <a:pt x="151" y="18"/>
                    <a:pt x="152" y="17"/>
                  </a:cubicBezTo>
                  <a:cubicBezTo>
                    <a:pt x="154" y="17"/>
                    <a:pt x="156" y="16"/>
                    <a:pt x="158" y="15"/>
                  </a:cubicBezTo>
                  <a:cubicBezTo>
                    <a:pt x="159" y="15"/>
                    <a:pt x="160" y="15"/>
                    <a:pt x="162" y="14"/>
                  </a:cubicBezTo>
                  <a:cubicBezTo>
                    <a:pt x="162" y="14"/>
                    <a:pt x="164" y="13"/>
                    <a:pt x="164" y="13"/>
                  </a:cubicBezTo>
                  <a:cubicBezTo>
                    <a:pt x="166" y="12"/>
                    <a:pt x="167" y="9"/>
                    <a:pt x="168" y="8"/>
                  </a:cubicBezTo>
                  <a:cubicBezTo>
                    <a:pt x="168" y="6"/>
                    <a:pt x="169" y="4"/>
                    <a:pt x="170" y="2"/>
                  </a:cubicBezTo>
                  <a:cubicBezTo>
                    <a:pt x="170" y="2"/>
                    <a:pt x="170" y="2"/>
                    <a:pt x="170" y="2"/>
                  </a:cubicBezTo>
                  <a:cubicBezTo>
                    <a:pt x="170" y="2"/>
                    <a:pt x="171" y="1"/>
                    <a:pt x="172" y="1"/>
                  </a:cubicBezTo>
                  <a:cubicBezTo>
                    <a:pt x="172" y="0"/>
                    <a:pt x="174" y="0"/>
                    <a:pt x="175" y="0"/>
                  </a:cubicBezTo>
                  <a:cubicBezTo>
                    <a:pt x="176" y="0"/>
                    <a:pt x="178" y="1"/>
                    <a:pt x="179" y="2"/>
                  </a:cubicBezTo>
                  <a:cubicBezTo>
                    <a:pt x="180" y="2"/>
                    <a:pt x="182" y="4"/>
                    <a:pt x="183" y="6"/>
                  </a:cubicBezTo>
                  <a:cubicBezTo>
                    <a:pt x="184" y="7"/>
                    <a:pt x="186" y="10"/>
                    <a:pt x="187" y="11"/>
                  </a:cubicBezTo>
                  <a:cubicBezTo>
                    <a:pt x="188" y="12"/>
                    <a:pt x="189" y="14"/>
                    <a:pt x="190" y="14"/>
                  </a:cubicBezTo>
                  <a:cubicBezTo>
                    <a:pt x="190" y="14"/>
                    <a:pt x="192" y="13"/>
                    <a:pt x="193" y="13"/>
                  </a:cubicBezTo>
                  <a:cubicBezTo>
                    <a:pt x="193" y="12"/>
                    <a:pt x="195" y="11"/>
                    <a:pt x="195" y="11"/>
                  </a:cubicBezTo>
                  <a:cubicBezTo>
                    <a:pt x="196" y="10"/>
                    <a:pt x="199" y="10"/>
                    <a:pt x="200" y="10"/>
                  </a:cubicBezTo>
                  <a:cubicBezTo>
                    <a:pt x="201" y="10"/>
                    <a:pt x="204" y="11"/>
                    <a:pt x="205" y="12"/>
                  </a:cubicBezTo>
                  <a:cubicBezTo>
                    <a:pt x="206" y="12"/>
                    <a:pt x="207" y="15"/>
                    <a:pt x="207" y="17"/>
                  </a:cubicBezTo>
                  <a:cubicBezTo>
                    <a:pt x="208" y="19"/>
                    <a:pt x="207" y="23"/>
                    <a:pt x="207" y="24"/>
                  </a:cubicBezTo>
                  <a:cubicBezTo>
                    <a:pt x="206" y="26"/>
                    <a:pt x="206" y="29"/>
                    <a:pt x="205" y="30"/>
                  </a:cubicBezTo>
                  <a:cubicBezTo>
                    <a:pt x="205" y="32"/>
                    <a:pt x="203" y="34"/>
                    <a:pt x="203" y="35"/>
                  </a:cubicBezTo>
                  <a:cubicBezTo>
                    <a:pt x="203" y="36"/>
                    <a:pt x="204" y="38"/>
                    <a:pt x="204" y="39"/>
                  </a:cubicBezTo>
                  <a:cubicBezTo>
                    <a:pt x="204" y="39"/>
                    <a:pt x="204" y="41"/>
                    <a:pt x="204" y="41"/>
                  </a:cubicBezTo>
                  <a:cubicBezTo>
                    <a:pt x="204" y="42"/>
                    <a:pt x="201" y="44"/>
                    <a:pt x="201" y="45"/>
                  </a:cubicBezTo>
                  <a:cubicBezTo>
                    <a:pt x="200" y="45"/>
                    <a:pt x="199" y="47"/>
                    <a:pt x="198" y="49"/>
                  </a:cubicBezTo>
                  <a:cubicBezTo>
                    <a:pt x="198" y="51"/>
                    <a:pt x="200" y="54"/>
                    <a:pt x="200" y="56"/>
                  </a:cubicBezTo>
                  <a:cubicBezTo>
                    <a:pt x="200" y="59"/>
                    <a:pt x="199" y="63"/>
                    <a:pt x="199" y="65"/>
                  </a:cubicBezTo>
                  <a:cubicBezTo>
                    <a:pt x="199" y="67"/>
                    <a:pt x="199" y="72"/>
                    <a:pt x="200" y="74"/>
                  </a:cubicBezTo>
                  <a:cubicBezTo>
                    <a:pt x="200" y="76"/>
                    <a:pt x="199" y="80"/>
                    <a:pt x="201" y="82"/>
                  </a:cubicBezTo>
                  <a:cubicBezTo>
                    <a:pt x="201" y="84"/>
                    <a:pt x="205" y="84"/>
                    <a:pt x="206" y="86"/>
                  </a:cubicBezTo>
                  <a:cubicBezTo>
                    <a:pt x="207" y="86"/>
                    <a:pt x="208" y="88"/>
                    <a:pt x="209" y="89"/>
                  </a:cubicBezTo>
                  <a:cubicBezTo>
                    <a:pt x="209" y="90"/>
                    <a:pt x="209" y="93"/>
                    <a:pt x="209" y="94"/>
                  </a:cubicBezTo>
                  <a:cubicBezTo>
                    <a:pt x="209" y="96"/>
                    <a:pt x="208" y="100"/>
                    <a:pt x="207" y="102"/>
                  </a:cubicBezTo>
                  <a:cubicBezTo>
                    <a:pt x="207" y="103"/>
                    <a:pt x="205" y="106"/>
                    <a:pt x="205" y="108"/>
                  </a:cubicBezTo>
                  <a:cubicBezTo>
                    <a:pt x="205" y="109"/>
                    <a:pt x="205" y="113"/>
                    <a:pt x="205" y="115"/>
                  </a:cubicBezTo>
                  <a:cubicBezTo>
                    <a:pt x="204" y="116"/>
                    <a:pt x="203" y="120"/>
                    <a:pt x="202" y="121"/>
                  </a:cubicBezTo>
                  <a:cubicBezTo>
                    <a:pt x="201" y="122"/>
                    <a:pt x="199" y="124"/>
                    <a:pt x="199" y="125"/>
                  </a:cubicBezTo>
                  <a:cubicBezTo>
                    <a:pt x="198" y="126"/>
                    <a:pt x="196" y="127"/>
                    <a:pt x="196" y="129"/>
                  </a:cubicBezTo>
                  <a:cubicBezTo>
                    <a:pt x="195" y="129"/>
                    <a:pt x="195" y="132"/>
                    <a:pt x="196" y="133"/>
                  </a:cubicBezTo>
                  <a:cubicBezTo>
                    <a:pt x="196" y="133"/>
                    <a:pt x="198" y="135"/>
                    <a:pt x="198" y="135"/>
                  </a:cubicBezTo>
                  <a:cubicBezTo>
                    <a:pt x="199" y="137"/>
                    <a:pt x="201" y="141"/>
                    <a:pt x="202" y="143"/>
                  </a:cubicBezTo>
                  <a:cubicBezTo>
                    <a:pt x="203" y="143"/>
                    <a:pt x="204" y="143"/>
                    <a:pt x="205" y="144"/>
                  </a:cubicBezTo>
                  <a:cubicBezTo>
                    <a:pt x="206" y="144"/>
                    <a:pt x="208" y="145"/>
                    <a:pt x="209" y="145"/>
                  </a:cubicBezTo>
                  <a:cubicBezTo>
                    <a:pt x="210" y="146"/>
                    <a:pt x="212" y="147"/>
                    <a:pt x="213" y="148"/>
                  </a:cubicBezTo>
                  <a:cubicBezTo>
                    <a:pt x="214" y="148"/>
                    <a:pt x="217" y="147"/>
                    <a:pt x="219" y="147"/>
                  </a:cubicBezTo>
                  <a:cubicBezTo>
                    <a:pt x="219" y="147"/>
                    <a:pt x="222" y="145"/>
                    <a:pt x="223" y="145"/>
                  </a:cubicBezTo>
                  <a:cubicBezTo>
                    <a:pt x="224" y="145"/>
                    <a:pt x="226" y="145"/>
                    <a:pt x="227" y="145"/>
                  </a:cubicBezTo>
                  <a:cubicBezTo>
                    <a:pt x="229" y="145"/>
                    <a:pt x="231" y="145"/>
                    <a:pt x="231" y="145"/>
                  </a:cubicBezTo>
                  <a:cubicBezTo>
                    <a:pt x="232" y="144"/>
                    <a:pt x="234" y="142"/>
                    <a:pt x="235" y="142"/>
                  </a:cubicBezTo>
                  <a:cubicBezTo>
                    <a:pt x="236" y="141"/>
                    <a:pt x="238" y="142"/>
                    <a:pt x="239" y="143"/>
                  </a:cubicBezTo>
                  <a:cubicBezTo>
                    <a:pt x="240" y="143"/>
                    <a:pt x="241" y="145"/>
                    <a:pt x="242" y="146"/>
                  </a:cubicBezTo>
                  <a:cubicBezTo>
                    <a:pt x="242" y="147"/>
                    <a:pt x="243" y="150"/>
                    <a:pt x="243" y="151"/>
                  </a:cubicBezTo>
                  <a:cubicBezTo>
                    <a:pt x="244" y="152"/>
                    <a:pt x="246" y="155"/>
                    <a:pt x="246" y="156"/>
                  </a:cubicBezTo>
                  <a:cubicBezTo>
                    <a:pt x="246" y="157"/>
                    <a:pt x="246" y="159"/>
                    <a:pt x="246" y="160"/>
                  </a:cubicBezTo>
                  <a:cubicBezTo>
                    <a:pt x="246" y="161"/>
                    <a:pt x="245" y="162"/>
                    <a:pt x="244" y="164"/>
                  </a:cubicBezTo>
                  <a:cubicBezTo>
                    <a:pt x="244" y="164"/>
                    <a:pt x="243" y="166"/>
                    <a:pt x="243" y="167"/>
                  </a:cubicBezTo>
                  <a:cubicBezTo>
                    <a:pt x="243" y="167"/>
                    <a:pt x="244" y="169"/>
                    <a:pt x="244" y="169"/>
                  </a:cubicBezTo>
                  <a:cubicBezTo>
                    <a:pt x="245" y="170"/>
                    <a:pt x="247" y="170"/>
                    <a:pt x="248" y="171"/>
                  </a:cubicBezTo>
                  <a:cubicBezTo>
                    <a:pt x="249" y="172"/>
                    <a:pt x="251" y="174"/>
                    <a:pt x="252" y="175"/>
                  </a:cubicBezTo>
                  <a:close/>
                </a:path>
              </a:pathLst>
            </a:custGeom>
            <a:gradFill>
              <a:gsLst>
                <a:gs pos="0">
                  <a:srgbClr val="31548F">
                    <a:lumMod val="67000"/>
                  </a:srgbClr>
                </a:gs>
                <a:gs pos="48000">
                  <a:srgbClr val="34A3C1"/>
                </a:gs>
                <a:gs pos="100000">
                  <a:srgbClr val="6B71C7"/>
                </a:gs>
              </a:gsLst>
              <a:path path="circle">
                <a:fillToRect l="100000" t="100000"/>
              </a:path>
            </a:gra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1"/>
            <p:cNvSpPr>
              <a:spLocks/>
            </p:cNvSpPr>
            <p:nvPr/>
          </p:nvSpPr>
          <p:spPr bwMode="auto">
            <a:xfrm>
              <a:off x="512" y="2425"/>
              <a:ext cx="514" cy="560"/>
            </a:xfrm>
            <a:custGeom>
              <a:avLst/>
              <a:gdLst>
                <a:gd name="T0" fmla="*/ 214 w 217"/>
                <a:gd name="T1" fmla="*/ 89 h 236"/>
                <a:gd name="T2" fmla="*/ 204 w 217"/>
                <a:gd name="T3" fmla="*/ 93 h 236"/>
                <a:gd name="T4" fmla="*/ 189 w 217"/>
                <a:gd name="T5" fmla="*/ 93 h 236"/>
                <a:gd name="T6" fmla="*/ 188 w 217"/>
                <a:gd name="T7" fmla="*/ 106 h 236"/>
                <a:gd name="T8" fmla="*/ 186 w 217"/>
                <a:gd name="T9" fmla="*/ 111 h 236"/>
                <a:gd name="T10" fmla="*/ 181 w 217"/>
                <a:gd name="T11" fmla="*/ 124 h 236"/>
                <a:gd name="T12" fmla="*/ 182 w 217"/>
                <a:gd name="T13" fmla="*/ 152 h 236"/>
                <a:gd name="T14" fmla="*/ 182 w 217"/>
                <a:gd name="T15" fmla="*/ 172 h 236"/>
                <a:gd name="T16" fmla="*/ 177 w 217"/>
                <a:gd name="T17" fmla="*/ 192 h 236"/>
                <a:gd name="T18" fmla="*/ 170 w 217"/>
                <a:gd name="T19" fmla="*/ 199 h 236"/>
                <a:gd name="T20" fmla="*/ 162 w 217"/>
                <a:gd name="T21" fmla="*/ 198 h 236"/>
                <a:gd name="T22" fmla="*/ 152 w 217"/>
                <a:gd name="T23" fmla="*/ 202 h 236"/>
                <a:gd name="T24" fmla="*/ 142 w 217"/>
                <a:gd name="T25" fmla="*/ 199 h 236"/>
                <a:gd name="T26" fmla="*/ 140 w 217"/>
                <a:gd name="T27" fmla="*/ 211 h 236"/>
                <a:gd name="T28" fmla="*/ 142 w 217"/>
                <a:gd name="T29" fmla="*/ 225 h 236"/>
                <a:gd name="T30" fmla="*/ 129 w 217"/>
                <a:gd name="T31" fmla="*/ 236 h 236"/>
                <a:gd name="T32" fmla="*/ 112 w 217"/>
                <a:gd name="T33" fmla="*/ 232 h 236"/>
                <a:gd name="T34" fmla="*/ 103 w 217"/>
                <a:gd name="T35" fmla="*/ 221 h 236"/>
                <a:gd name="T36" fmla="*/ 81 w 217"/>
                <a:gd name="T37" fmla="*/ 208 h 236"/>
                <a:gd name="T38" fmla="*/ 64 w 217"/>
                <a:gd name="T39" fmla="*/ 189 h 236"/>
                <a:gd name="T40" fmla="*/ 38 w 217"/>
                <a:gd name="T41" fmla="*/ 173 h 236"/>
                <a:gd name="T42" fmla="*/ 31 w 217"/>
                <a:gd name="T43" fmla="*/ 159 h 236"/>
                <a:gd name="T44" fmla="*/ 23 w 217"/>
                <a:gd name="T45" fmla="*/ 147 h 236"/>
                <a:gd name="T46" fmla="*/ 13 w 217"/>
                <a:gd name="T47" fmla="*/ 133 h 236"/>
                <a:gd name="T48" fmla="*/ 2 w 217"/>
                <a:gd name="T49" fmla="*/ 118 h 236"/>
                <a:gd name="T50" fmla="*/ 12 w 217"/>
                <a:gd name="T51" fmla="*/ 108 h 236"/>
                <a:gd name="T52" fmla="*/ 2 w 217"/>
                <a:gd name="T53" fmla="*/ 99 h 236"/>
                <a:gd name="T54" fmla="*/ 5 w 217"/>
                <a:gd name="T55" fmla="*/ 92 h 236"/>
                <a:gd name="T56" fmla="*/ 5 w 217"/>
                <a:gd name="T57" fmla="*/ 84 h 236"/>
                <a:gd name="T58" fmla="*/ 2 w 217"/>
                <a:gd name="T59" fmla="*/ 75 h 236"/>
                <a:gd name="T60" fmla="*/ 13 w 217"/>
                <a:gd name="T61" fmla="*/ 76 h 236"/>
                <a:gd name="T62" fmla="*/ 26 w 217"/>
                <a:gd name="T63" fmla="*/ 70 h 236"/>
                <a:gd name="T64" fmla="*/ 31 w 217"/>
                <a:gd name="T65" fmla="*/ 61 h 236"/>
                <a:gd name="T66" fmla="*/ 44 w 217"/>
                <a:gd name="T67" fmla="*/ 56 h 236"/>
                <a:gd name="T68" fmla="*/ 54 w 217"/>
                <a:gd name="T69" fmla="*/ 36 h 236"/>
                <a:gd name="T70" fmla="*/ 79 w 217"/>
                <a:gd name="T71" fmla="*/ 31 h 236"/>
                <a:gd name="T72" fmla="*/ 93 w 217"/>
                <a:gd name="T73" fmla="*/ 33 h 236"/>
                <a:gd name="T74" fmla="*/ 99 w 217"/>
                <a:gd name="T75" fmla="*/ 24 h 236"/>
                <a:gd name="T76" fmla="*/ 108 w 217"/>
                <a:gd name="T77" fmla="*/ 22 h 236"/>
                <a:gd name="T78" fmla="*/ 117 w 217"/>
                <a:gd name="T79" fmla="*/ 18 h 236"/>
                <a:gd name="T80" fmla="*/ 130 w 217"/>
                <a:gd name="T81" fmla="*/ 22 h 236"/>
                <a:gd name="T82" fmla="*/ 139 w 217"/>
                <a:gd name="T83" fmla="*/ 12 h 236"/>
                <a:gd name="T84" fmla="*/ 144 w 217"/>
                <a:gd name="T85" fmla="*/ 2 h 236"/>
                <a:gd name="T86" fmla="*/ 149 w 217"/>
                <a:gd name="T87" fmla="*/ 5 h 236"/>
                <a:gd name="T88" fmla="*/ 158 w 217"/>
                <a:gd name="T89" fmla="*/ 3 h 236"/>
                <a:gd name="T90" fmla="*/ 166 w 217"/>
                <a:gd name="T91" fmla="*/ 7 h 236"/>
                <a:gd name="T92" fmla="*/ 184 w 217"/>
                <a:gd name="T93" fmla="*/ 15 h 236"/>
                <a:gd name="T94" fmla="*/ 190 w 217"/>
                <a:gd name="T95" fmla="*/ 29 h 236"/>
                <a:gd name="T96" fmla="*/ 193 w 217"/>
                <a:gd name="T97" fmla="*/ 42 h 236"/>
                <a:gd name="T98" fmla="*/ 203 w 217"/>
                <a:gd name="T99" fmla="*/ 46 h 236"/>
                <a:gd name="T100" fmla="*/ 210 w 217"/>
                <a:gd name="T101" fmla="*/ 64 h 236"/>
                <a:gd name="T102" fmla="*/ 217 w 217"/>
                <a:gd name="T103" fmla="*/ 83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7" h="236">
                  <a:moveTo>
                    <a:pt x="217" y="83"/>
                  </a:moveTo>
                  <a:cubicBezTo>
                    <a:pt x="217" y="83"/>
                    <a:pt x="217" y="84"/>
                    <a:pt x="216" y="85"/>
                  </a:cubicBezTo>
                  <a:cubicBezTo>
                    <a:pt x="215" y="86"/>
                    <a:pt x="214" y="88"/>
                    <a:pt x="214" y="89"/>
                  </a:cubicBezTo>
                  <a:cubicBezTo>
                    <a:pt x="213" y="90"/>
                    <a:pt x="214" y="92"/>
                    <a:pt x="214" y="93"/>
                  </a:cubicBezTo>
                  <a:cubicBezTo>
                    <a:pt x="213" y="94"/>
                    <a:pt x="210" y="95"/>
                    <a:pt x="208" y="95"/>
                  </a:cubicBezTo>
                  <a:cubicBezTo>
                    <a:pt x="207" y="95"/>
                    <a:pt x="205" y="93"/>
                    <a:pt x="204" y="93"/>
                  </a:cubicBezTo>
                  <a:cubicBezTo>
                    <a:pt x="202" y="92"/>
                    <a:pt x="200" y="91"/>
                    <a:pt x="198" y="91"/>
                  </a:cubicBezTo>
                  <a:cubicBezTo>
                    <a:pt x="197" y="90"/>
                    <a:pt x="194" y="90"/>
                    <a:pt x="193" y="91"/>
                  </a:cubicBezTo>
                  <a:cubicBezTo>
                    <a:pt x="192" y="91"/>
                    <a:pt x="190" y="92"/>
                    <a:pt x="189" y="93"/>
                  </a:cubicBezTo>
                  <a:cubicBezTo>
                    <a:pt x="188" y="93"/>
                    <a:pt x="187" y="95"/>
                    <a:pt x="187" y="96"/>
                  </a:cubicBezTo>
                  <a:cubicBezTo>
                    <a:pt x="186" y="97"/>
                    <a:pt x="185" y="99"/>
                    <a:pt x="186" y="101"/>
                  </a:cubicBezTo>
                  <a:cubicBezTo>
                    <a:pt x="186" y="102"/>
                    <a:pt x="187" y="105"/>
                    <a:pt x="188" y="106"/>
                  </a:cubicBezTo>
                  <a:cubicBezTo>
                    <a:pt x="188" y="106"/>
                    <a:pt x="189" y="106"/>
                    <a:pt x="189" y="106"/>
                  </a:cubicBezTo>
                  <a:cubicBezTo>
                    <a:pt x="189" y="107"/>
                    <a:pt x="188" y="108"/>
                    <a:pt x="188" y="108"/>
                  </a:cubicBezTo>
                  <a:cubicBezTo>
                    <a:pt x="187" y="109"/>
                    <a:pt x="187" y="111"/>
                    <a:pt x="186" y="111"/>
                  </a:cubicBezTo>
                  <a:cubicBezTo>
                    <a:pt x="186" y="112"/>
                    <a:pt x="184" y="112"/>
                    <a:pt x="183" y="113"/>
                  </a:cubicBezTo>
                  <a:cubicBezTo>
                    <a:pt x="183" y="114"/>
                    <a:pt x="182" y="115"/>
                    <a:pt x="182" y="116"/>
                  </a:cubicBezTo>
                  <a:cubicBezTo>
                    <a:pt x="181" y="118"/>
                    <a:pt x="181" y="122"/>
                    <a:pt x="181" y="124"/>
                  </a:cubicBezTo>
                  <a:cubicBezTo>
                    <a:pt x="181" y="127"/>
                    <a:pt x="181" y="132"/>
                    <a:pt x="181" y="134"/>
                  </a:cubicBezTo>
                  <a:cubicBezTo>
                    <a:pt x="181" y="136"/>
                    <a:pt x="182" y="139"/>
                    <a:pt x="183" y="141"/>
                  </a:cubicBezTo>
                  <a:cubicBezTo>
                    <a:pt x="183" y="144"/>
                    <a:pt x="182" y="149"/>
                    <a:pt x="182" y="152"/>
                  </a:cubicBezTo>
                  <a:cubicBezTo>
                    <a:pt x="182" y="154"/>
                    <a:pt x="183" y="158"/>
                    <a:pt x="183" y="160"/>
                  </a:cubicBezTo>
                  <a:cubicBezTo>
                    <a:pt x="183" y="161"/>
                    <a:pt x="185" y="165"/>
                    <a:pt x="185" y="166"/>
                  </a:cubicBezTo>
                  <a:cubicBezTo>
                    <a:pt x="184" y="168"/>
                    <a:pt x="183" y="171"/>
                    <a:pt x="182" y="172"/>
                  </a:cubicBezTo>
                  <a:cubicBezTo>
                    <a:pt x="181" y="174"/>
                    <a:pt x="179" y="178"/>
                    <a:pt x="179" y="179"/>
                  </a:cubicBezTo>
                  <a:cubicBezTo>
                    <a:pt x="178" y="181"/>
                    <a:pt x="177" y="184"/>
                    <a:pt x="177" y="186"/>
                  </a:cubicBezTo>
                  <a:cubicBezTo>
                    <a:pt x="177" y="187"/>
                    <a:pt x="177" y="190"/>
                    <a:pt x="177" y="192"/>
                  </a:cubicBezTo>
                  <a:cubicBezTo>
                    <a:pt x="177" y="193"/>
                    <a:pt x="177" y="196"/>
                    <a:pt x="176" y="196"/>
                  </a:cubicBezTo>
                  <a:cubicBezTo>
                    <a:pt x="176" y="197"/>
                    <a:pt x="174" y="198"/>
                    <a:pt x="174" y="198"/>
                  </a:cubicBezTo>
                  <a:cubicBezTo>
                    <a:pt x="173" y="199"/>
                    <a:pt x="171" y="199"/>
                    <a:pt x="170" y="199"/>
                  </a:cubicBezTo>
                  <a:cubicBezTo>
                    <a:pt x="169" y="199"/>
                    <a:pt x="167" y="198"/>
                    <a:pt x="166" y="198"/>
                  </a:cubicBezTo>
                  <a:cubicBezTo>
                    <a:pt x="166" y="198"/>
                    <a:pt x="165" y="197"/>
                    <a:pt x="164" y="197"/>
                  </a:cubicBezTo>
                  <a:cubicBezTo>
                    <a:pt x="164" y="197"/>
                    <a:pt x="162" y="198"/>
                    <a:pt x="162" y="198"/>
                  </a:cubicBezTo>
                  <a:cubicBezTo>
                    <a:pt x="161" y="199"/>
                    <a:pt x="160" y="200"/>
                    <a:pt x="160" y="201"/>
                  </a:cubicBezTo>
                  <a:cubicBezTo>
                    <a:pt x="159" y="201"/>
                    <a:pt x="157" y="202"/>
                    <a:pt x="156" y="202"/>
                  </a:cubicBezTo>
                  <a:cubicBezTo>
                    <a:pt x="155" y="203"/>
                    <a:pt x="153" y="203"/>
                    <a:pt x="152" y="202"/>
                  </a:cubicBezTo>
                  <a:cubicBezTo>
                    <a:pt x="151" y="202"/>
                    <a:pt x="150" y="200"/>
                    <a:pt x="150" y="200"/>
                  </a:cubicBezTo>
                  <a:cubicBezTo>
                    <a:pt x="149" y="199"/>
                    <a:pt x="147" y="198"/>
                    <a:pt x="146" y="198"/>
                  </a:cubicBezTo>
                  <a:cubicBezTo>
                    <a:pt x="145" y="198"/>
                    <a:pt x="142" y="198"/>
                    <a:pt x="142" y="199"/>
                  </a:cubicBezTo>
                  <a:cubicBezTo>
                    <a:pt x="141" y="199"/>
                    <a:pt x="140" y="201"/>
                    <a:pt x="140" y="201"/>
                  </a:cubicBezTo>
                  <a:cubicBezTo>
                    <a:pt x="140" y="202"/>
                    <a:pt x="139" y="205"/>
                    <a:pt x="139" y="206"/>
                  </a:cubicBezTo>
                  <a:cubicBezTo>
                    <a:pt x="139" y="207"/>
                    <a:pt x="140" y="209"/>
                    <a:pt x="140" y="211"/>
                  </a:cubicBezTo>
                  <a:cubicBezTo>
                    <a:pt x="141" y="211"/>
                    <a:pt x="142" y="213"/>
                    <a:pt x="142" y="213"/>
                  </a:cubicBezTo>
                  <a:cubicBezTo>
                    <a:pt x="143" y="215"/>
                    <a:pt x="143" y="217"/>
                    <a:pt x="143" y="217"/>
                  </a:cubicBezTo>
                  <a:cubicBezTo>
                    <a:pt x="143" y="219"/>
                    <a:pt x="143" y="223"/>
                    <a:pt x="142" y="225"/>
                  </a:cubicBezTo>
                  <a:cubicBezTo>
                    <a:pt x="142" y="227"/>
                    <a:pt x="140" y="229"/>
                    <a:pt x="140" y="230"/>
                  </a:cubicBezTo>
                  <a:cubicBezTo>
                    <a:pt x="138" y="231"/>
                    <a:pt x="136" y="234"/>
                    <a:pt x="135" y="234"/>
                  </a:cubicBezTo>
                  <a:cubicBezTo>
                    <a:pt x="133" y="235"/>
                    <a:pt x="131" y="235"/>
                    <a:pt x="129" y="236"/>
                  </a:cubicBezTo>
                  <a:cubicBezTo>
                    <a:pt x="127" y="236"/>
                    <a:pt x="123" y="236"/>
                    <a:pt x="121" y="235"/>
                  </a:cubicBezTo>
                  <a:cubicBezTo>
                    <a:pt x="120" y="235"/>
                    <a:pt x="119" y="233"/>
                    <a:pt x="118" y="233"/>
                  </a:cubicBezTo>
                  <a:cubicBezTo>
                    <a:pt x="117" y="232"/>
                    <a:pt x="113" y="232"/>
                    <a:pt x="112" y="232"/>
                  </a:cubicBezTo>
                  <a:cubicBezTo>
                    <a:pt x="110" y="232"/>
                    <a:pt x="107" y="232"/>
                    <a:pt x="105" y="232"/>
                  </a:cubicBezTo>
                  <a:cubicBezTo>
                    <a:pt x="105" y="232"/>
                    <a:pt x="104" y="232"/>
                    <a:pt x="104" y="232"/>
                  </a:cubicBezTo>
                  <a:cubicBezTo>
                    <a:pt x="103" y="229"/>
                    <a:pt x="103" y="224"/>
                    <a:pt x="103" y="221"/>
                  </a:cubicBezTo>
                  <a:cubicBezTo>
                    <a:pt x="102" y="219"/>
                    <a:pt x="103" y="216"/>
                    <a:pt x="101" y="215"/>
                  </a:cubicBezTo>
                  <a:cubicBezTo>
                    <a:pt x="100" y="212"/>
                    <a:pt x="95" y="211"/>
                    <a:pt x="92" y="209"/>
                  </a:cubicBezTo>
                  <a:cubicBezTo>
                    <a:pt x="90" y="209"/>
                    <a:pt x="84" y="208"/>
                    <a:pt x="81" y="208"/>
                  </a:cubicBezTo>
                  <a:cubicBezTo>
                    <a:pt x="78" y="207"/>
                    <a:pt x="73" y="205"/>
                    <a:pt x="71" y="203"/>
                  </a:cubicBezTo>
                  <a:cubicBezTo>
                    <a:pt x="69" y="202"/>
                    <a:pt x="67" y="198"/>
                    <a:pt x="66" y="196"/>
                  </a:cubicBezTo>
                  <a:cubicBezTo>
                    <a:pt x="65" y="194"/>
                    <a:pt x="65" y="190"/>
                    <a:pt x="64" y="189"/>
                  </a:cubicBezTo>
                  <a:cubicBezTo>
                    <a:pt x="64" y="187"/>
                    <a:pt x="61" y="185"/>
                    <a:pt x="60" y="184"/>
                  </a:cubicBezTo>
                  <a:cubicBezTo>
                    <a:pt x="58" y="182"/>
                    <a:pt x="53" y="180"/>
                    <a:pt x="51" y="179"/>
                  </a:cubicBezTo>
                  <a:cubicBezTo>
                    <a:pt x="47" y="178"/>
                    <a:pt x="41" y="174"/>
                    <a:pt x="38" y="173"/>
                  </a:cubicBezTo>
                  <a:cubicBezTo>
                    <a:pt x="36" y="172"/>
                    <a:pt x="31" y="171"/>
                    <a:pt x="30" y="169"/>
                  </a:cubicBezTo>
                  <a:cubicBezTo>
                    <a:pt x="29" y="167"/>
                    <a:pt x="30" y="164"/>
                    <a:pt x="30" y="163"/>
                  </a:cubicBezTo>
                  <a:cubicBezTo>
                    <a:pt x="30" y="162"/>
                    <a:pt x="31" y="160"/>
                    <a:pt x="31" y="159"/>
                  </a:cubicBezTo>
                  <a:cubicBezTo>
                    <a:pt x="31" y="157"/>
                    <a:pt x="30" y="153"/>
                    <a:pt x="29" y="152"/>
                  </a:cubicBezTo>
                  <a:cubicBezTo>
                    <a:pt x="29" y="151"/>
                    <a:pt x="28" y="149"/>
                    <a:pt x="27" y="148"/>
                  </a:cubicBezTo>
                  <a:cubicBezTo>
                    <a:pt x="27" y="147"/>
                    <a:pt x="24" y="147"/>
                    <a:pt x="23" y="147"/>
                  </a:cubicBezTo>
                  <a:cubicBezTo>
                    <a:pt x="22" y="147"/>
                    <a:pt x="20" y="146"/>
                    <a:pt x="19" y="145"/>
                  </a:cubicBezTo>
                  <a:cubicBezTo>
                    <a:pt x="18" y="144"/>
                    <a:pt x="17" y="140"/>
                    <a:pt x="16" y="139"/>
                  </a:cubicBezTo>
                  <a:cubicBezTo>
                    <a:pt x="15" y="138"/>
                    <a:pt x="14" y="134"/>
                    <a:pt x="13" y="133"/>
                  </a:cubicBezTo>
                  <a:cubicBezTo>
                    <a:pt x="12" y="132"/>
                    <a:pt x="9" y="130"/>
                    <a:pt x="8" y="129"/>
                  </a:cubicBezTo>
                  <a:cubicBezTo>
                    <a:pt x="6" y="128"/>
                    <a:pt x="4" y="126"/>
                    <a:pt x="3" y="125"/>
                  </a:cubicBezTo>
                  <a:cubicBezTo>
                    <a:pt x="2" y="123"/>
                    <a:pt x="1" y="120"/>
                    <a:pt x="2" y="118"/>
                  </a:cubicBezTo>
                  <a:cubicBezTo>
                    <a:pt x="3" y="117"/>
                    <a:pt x="6" y="115"/>
                    <a:pt x="8" y="114"/>
                  </a:cubicBezTo>
                  <a:cubicBezTo>
                    <a:pt x="9" y="114"/>
                    <a:pt x="11" y="112"/>
                    <a:pt x="12" y="111"/>
                  </a:cubicBezTo>
                  <a:cubicBezTo>
                    <a:pt x="13" y="111"/>
                    <a:pt x="12" y="109"/>
                    <a:pt x="12" y="108"/>
                  </a:cubicBezTo>
                  <a:cubicBezTo>
                    <a:pt x="11" y="107"/>
                    <a:pt x="10" y="106"/>
                    <a:pt x="9" y="106"/>
                  </a:cubicBezTo>
                  <a:cubicBezTo>
                    <a:pt x="8" y="105"/>
                    <a:pt x="6" y="105"/>
                    <a:pt x="5" y="104"/>
                  </a:cubicBezTo>
                  <a:cubicBezTo>
                    <a:pt x="4" y="103"/>
                    <a:pt x="2" y="101"/>
                    <a:pt x="2" y="99"/>
                  </a:cubicBezTo>
                  <a:cubicBezTo>
                    <a:pt x="1" y="99"/>
                    <a:pt x="1" y="99"/>
                    <a:pt x="1" y="98"/>
                  </a:cubicBezTo>
                  <a:cubicBezTo>
                    <a:pt x="2" y="97"/>
                    <a:pt x="2" y="96"/>
                    <a:pt x="2" y="95"/>
                  </a:cubicBezTo>
                  <a:cubicBezTo>
                    <a:pt x="3" y="95"/>
                    <a:pt x="4" y="93"/>
                    <a:pt x="5" y="92"/>
                  </a:cubicBezTo>
                  <a:cubicBezTo>
                    <a:pt x="6" y="91"/>
                    <a:pt x="6" y="90"/>
                    <a:pt x="7" y="89"/>
                  </a:cubicBezTo>
                  <a:cubicBezTo>
                    <a:pt x="7" y="88"/>
                    <a:pt x="8" y="87"/>
                    <a:pt x="7" y="86"/>
                  </a:cubicBezTo>
                  <a:cubicBezTo>
                    <a:pt x="7" y="85"/>
                    <a:pt x="6" y="84"/>
                    <a:pt x="5" y="84"/>
                  </a:cubicBezTo>
                  <a:cubicBezTo>
                    <a:pt x="4" y="83"/>
                    <a:pt x="2" y="82"/>
                    <a:pt x="2" y="81"/>
                  </a:cubicBezTo>
                  <a:cubicBezTo>
                    <a:pt x="1" y="80"/>
                    <a:pt x="0" y="78"/>
                    <a:pt x="0" y="78"/>
                  </a:cubicBezTo>
                  <a:cubicBezTo>
                    <a:pt x="1" y="77"/>
                    <a:pt x="2" y="76"/>
                    <a:pt x="2" y="75"/>
                  </a:cubicBezTo>
                  <a:cubicBezTo>
                    <a:pt x="2" y="75"/>
                    <a:pt x="4" y="75"/>
                    <a:pt x="4" y="75"/>
                  </a:cubicBezTo>
                  <a:cubicBezTo>
                    <a:pt x="6" y="75"/>
                    <a:pt x="8" y="75"/>
                    <a:pt x="8" y="75"/>
                  </a:cubicBezTo>
                  <a:cubicBezTo>
                    <a:pt x="9" y="76"/>
                    <a:pt x="11" y="76"/>
                    <a:pt x="13" y="76"/>
                  </a:cubicBezTo>
                  <a:cubicBezTo>
                    <a:pt x="15" y="76"/>
                    <a:pt x="18" y="76"/>
                    <a:pt x="19" y="75"/>
                  </a:cubicBezTo>
                  <a:cubicBezTo>
                    <a:pt x="21" y="75"/>
                    <a:pt x="23" y="73"/>
                    <a:pt x="24" y="72"/>
                  </a:cubicBezTo>
                  <a:cubicBezTo>
                    <a:pt x="24" y="72"/>
                    <a:pt x="25" y="71"/>
                    <a:pt x="26" y="70"/>
                  </a:cubicBezTo>
                  <a:cubicBezTo>
                    <a:pt x="27" y="69"/>
                    <a:pt x="27" y="67"/>
                    <a:pt x="27" y="66"/>
                  </a:cubicBezTo>
                  <a:cubicBezTo>
                    <a:pt x="28" y="64"/>
                    <a:pt x="28" y="62"/>
                    <a:pt x="29" y="62"/>
                  </a:cubicBezTo>
                  <a:cubicBezTo>
                    <a:pt x="29" y="61"/>
                    <a:pt x="31" y="61"/>
                    <a:pt x="31" y="61"/>
                  </a:cubicBezTo>
                  <a:cubicBezTo>
                    <a:pt x="33" y="61"/>
                    <a:pt x="35" y="61"/>
                    <a:pt x="35" y="61"/>
                  </a:cubicBezTo>
                  <a:cubicBezTo>
                    <a:pt x="37" y="61"/>
                    <a:pt x="40" y="61"/>
                    <a:pt x="41" y="60"/>
                  </a:cubicBezTo>
                  <a:cubicBezTo>
                    <a:pt x="42" y="60"/>
                    <a:pt x="43" y="58"/>
                    <a:pt x="44" y="56"/>
                  </a:cubicBezTo>
                  <a:cubicBezTo>
                    <a:pt x="45" y="55"/>
                    <a:pt x="46" y="53"/>
                    <a:pt x="46" y="52"/>
                  </a:cubicBezTo>
                  <a:cubicBezTo>
                    <a:pt x="47" y="50"/>
                    <a:pt x="49" y="45"/>
                    <a:pt x="49" y="43"/>
                  </a:cubicBezTo>
                  <a:cubicBezTo>
                    <a:pt x="51" y="42"/>
                    <a:pt x="53" y="38"/>
                    <a:pt x="54" y="36"/>
                  </a:cubicBezTo>
                  <a:cubicBezTo>
                    <a:pt x="56" y="34"/>
                    <a:pt x="61" y="31"/>
                    <a:pt x="64" y="30"/>
                  </a:cubicBezTo>
                  <a:cubicBezTo>
                    <a:pt x="66" y="30"/>
                    <a:pt x="70" y="30"/>
                    <a:pt x="72" y="30"/>
                  </a:cubicBezTo>
                  <a:cubicBezTo>
                    <a:pt x="74" y="30"/>
                    <a:pt x="77" y="31"/>
                    <a:pt x="79" y="31"/>
                  </a:cubicBezTo>
                  <a:cubicBezTo>
                    <a:pt x="80" y="32"/>
                    <a:pt x="84" y="33"/>
                    <a:pt x="85" y="34"/>
                  </a:cubicBezTo>
                  <a:cubicBezTo>
                    <a:pt x="86" y="34"/>
                    <a:pt x="88" y="35"/>
                    <a:pt x="89" y="35"/>
                  </a:cubicBezTo>
                  <a:cubicBezTo>
                    <a:pt x="90" y="35"/>
                    <a:pt x="93" y="34"/>
                    <a:pt x="93" y="33"/>
                  </a:cubicBezTo>
                  <a:cubicBezTo>
                    <a:pt x="94" y="32"/>
                    <a:pt x="94" y="30"/>
                    <a:pt x="95" y="29"/>
                  </a:cubicBezTo>
                  <a:cubicBezTo>
                    <a:pt x="95" y="28"/>
                    <a:pt x="96" y="27"/>
                    <a:pt x="96" y="26"/>
                  </a:cubicBezTo>
                  <a:cubicBezTo>
                    <a:pt x="97" y="25"/>
                    <a:pt x="98" y="24"/>
                    <a:pt x="99" y="24"/>
                  </a:cubicBezTo>
                  <a:cubicBezTo>
                    <a:pt x="99" y="24"/>
                    <a:pt x="100" y="25"/>
                    <a:pt x="100" y="25"/>
                  </a:cubicBezTo>
                  <a:cubicBezTo>
                    <a:pt x="101" y="25"/>
                    <a:pt x="103" y="24"/>
                    <a:pt x="105" y="24"/>
                  </a:cubicBezTo>
                  <a:cubicBezTo>
                    <a:pt x="105" y="23"/>
                    <a:pt x="107" y="22"/>
                    <a:pt x="108" y="22"/>
                  </a:cubicBezTo>
                  <a:cubicBezTo>
                    <a:pt x="108" y="21"/>
                    <a:pt x="109" y="19"/>
                    <a:pt x="110" y="19"/>
                  </a:cubicBezTo>
                  <a:cubicBezTo>
                    <a:pt x="111" y="18"/>
                    <a:pt x="113" y="17"/>
                    <a:pt x="114" y="16"/>
                  </a:cubicBezTo>
                  <a:cubicBezTo>
                    <a:pt x="115" y="16"/>
                    <a:pt x="117" y="17"/>
                    <a:pt x="117" y="18"/>
                  </a:cubicBezTo>
                  <a:cubicBezTo>
                    <a:pt x="119" y="18"/>
                    <a:pt x="120" y="21"/>
                    <a:pt x="121" y="22"/>
                  </a:cubicBezTo>
                  <a:cubicBezTo>
                    <a:pt x="122" y="22"/>
                    <a:pt x="124" y="24"/>
                    <a:pt x="125" y="24"/>
                  </a:cubicBezTo>
                  <a:cubicBezTo>
                    <a:pt x="126" y="24"/>
                    <a:pt x="129" y="23"/>
                    <a:pt x="130" y="22"/>
                  </a:cubicBezTo>
                  <a:cubicBezTo>
                    <a:pt x="131" y="22"/>
                    <a:pt x="134" y="21"/>
                    <a:pt x="135" y="20"/>
                  </a:cubicBezTo>
                  <a:cubicBezTo>
                    <a:pt x="136" y="20"/>
                    <a:pt x="137" y="17"/>
                    <a:pt x="138" y="16"/>
                  </a:cubicBezTo>
                  <a:cubicBezTo>
                    <a:pt x="138" y="15"/>
                    <a:pt x="138" y="13"/>
                    <a:pt x="139" y="12"/>
                  </a:cubicBezTo>
                  <a:cubicBezTo>
                    <a:pt x="139" y="11"/>
                    <a:pt x="140" y="9"/>
                    <a:pt x="140" y="8"/>
                  </a:cubicBezTo>
                  <a:cubicBezTo>
                    <a:pt x="140" y="8"/>
                    <a:pt x="142" y="6"/>
                    <a:pt x="142" y="6"/>
                  </a:cubicBezTo>
                  <a:cubicBezTo>
                    <a:pt x="142" y="5"/>
                    <a:pt x="143" y="2"/>
                    <a:pt x="144" y="2"/>
                  </a:cubicBezTo>
                  <a:cubicBezTo>
                    <a:pt x="144" y="1"/>
                    <a:pt x="146" y="0"/>
                    <a:pt x="146" y="0"/>
                  </a:cubicBezTo>
                  <a:cubicBezTo>
                    <a:pt x="147" y="0"/>
                    <a:pt x="148" y="1"/>
                    <a:pt x="148" y="2"/>
                  </a:cubicBezTo>
                  <a:cubicBezTo>
                    <a:pt x="149" y="2"/>
                    <a:pt x="148" y="4"/>
                    <a:pt x="149" y="5"/>
                  </a:cubicBezTo>
                  <a:cubicBezTo>
                    <a:pt x="150" y="6"/>
                    <a:pt x="152" y="6"/>
                    <a:pt x="152" y="6"/>
                  </a:cubicBezTo>
                  <a:cubicBezTo>
                    <a:pt x="154" y="6"/>
                    <a:pt x="156" y="5"/>
                    <a:pt x="156" y="5"/>
                  </a:cubicBezTo>
                  <a:cubicBezTo>
                    <a:pt x="157" y="4"/>
                    <a:pt x="157" y="4"/>
                    <a:pt x="158" y="3"/>
                  </a:cubicBezTo>
                  <a:cubicBezTo>
                    <a:pt x="158" y="3"/>
                    <a:pt x="158" y="3"/>
                    <a:pt x="158" y="3"/>
                  </a:cubicBezTo>
                  <a:cubicBezTo>
                    <a:pt x="159" y="4"/>
                    <a:pt x="162" y="4"/>
                    <a:pt x="163" y="5"/>
                  </a:cubicBezTo>
                  <a:cubicBezTo>
                    <a:pt x="164" y="6"/>
                    <a:pt x="166" y="7"/>
                    <a:pt x="166" y="7"/>
                  </a:cubicBezTo>
                  <a:cubicBezTo>
                    <a:pt x="168" y="8"/>
                    <a:pt x="170" y="10"/>
                    <a:pt x="171" y="10"/>
                  </a:cubicBezTo>
                  <a:cubicBezTo>
                    <a:pt x="172" y="11"/>
                    <a:pt x="175" y="12"/>
                    <a:pt x="177" y="13"/>
                  </a:cubicBezTo>
                  <a:cubicBezTo>
                    <a:pt x="179" y="14"/>
                    <a:pt x="182" y="14"/>
                    <a:pt x="184" y="15"/>
                  </a:cubicBezTo>
                  <a:cubicBezTo>
                    <a:pt x="185" y="16"/>
                    <a:pt x="187" y="17"/>
                    <a:pt x="188" y="18"/>
                  </a:cubicBezTo>
                  <a:cubicBezTo>
                    <a:pt x="189" y="19"/>
                    <a:pt x="190" y="21"/>
                    <a:pt x="190" y="22"/>
                  </a:cubicBezTo>
                  <a:cubicBezTo>
                    <a:pt x="190" y="24"/>
                    <a:pt x="190" y="27"/>
                    <a:pt x="190" y="29"/>
                  </a:cubicBezTo>
                  <a:cubicBezTo>
                    <a:pt x="189" y="30"/>
                    <a:pt x="189" y="32"/>
                    <a:pt x="189" y="33"/>
                  </a:cubicBezTo>
                  <a:cubicBezTo>
                    <a:pt x="189" y="35"/>
                    <a:pt x="190" y="37"/>
                    <a:pt x="191" y="38"/>
                  </a:cubicBezTo>
                  <a:cubicBezTo>
                    <a:pt x="191" y="39"/>
                    <a:pt x="192" y="41"/>
                    <a:pt x="193" y="42"/>
                  </a:cubicBezTo>
                  <a:cubicBezTo>
                    <a:pt x="193" y="43"/>
                    <a:pt x="195" y="44"/>
                    <a:pt x="196" y="45"/>
                  </a:cubicBezTo>
                  <a:cubicBezTo>
                    <a:pt x="197" y="45"/>
                    <a:pt x="199" y="44"/>
                    <a:pt x="199" y="45"/>
                  </a:cubicBezTo>
                  <a:cubicBezTo>
                    <a:pt x="201" y="45"/>
                    <a:pt x="203" y="45"/>
                    <a:pt x="203" y="46"/>
                  </a:cubicBezTo>
                  <a:cubicBezTo>
                    <a:pt x="204" y="47"/>
                    <a:pt x="206" y="49"/>
                    <a:pt x="207" y="51"/>
                  </a:cubicBezTo>
                  <a:cubicBezTo>
                    <a:pt x="207" y="52"/>
                    <a:pt x="209" y="56"/>
                    <a:pt x="209" y="57"/>
                  </a:cubicBezTo>
                  <a:cubicBezTo>
                    <a:pt x="209" y="59"/>
                    <a:pt x="209" y="63"/>
                    <a:pt x="210" y="64"/>
                  </a:cubicBezTo>
                  <a:cubicBezTo>
                    <a:pt x="210" y="67"/>
                    <a:pt x="211" y="71"/>
                    <a:pt x="212" y="73"/>
                  </a:cubicBezTo>
                  <a:cubicBezTo>
                    <a:pt x="213" y="74"/>
                    <a:pt x="215" y="77"/>
                    <a:pt x="215" y="78"/>
                  </a:cubicBezTo>
                  <a:cubicBezTo>
                    <a:pt x="216" y="79"/>
                    <a:pt x="217" y="82"/>
                    <a:pt x="217" y="8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2"/>
            <p:cNvSpPr>
              <a:spLocks/>
            </p:cNvSpPr>
            <p:nvPr/>
          </p:nvSpPr>
          <p:spPr bwMode="auto">
            <a:xfrm>
              <a:off x="512" y="2425"/>
              <a:ext cx="514" cy="560"/>
            </a:xfrm>
            <a:custGeom>
              <a:avLst/>
              <a:gdLst>
                <a:gd name="T0" fmla="*/ 214 w 217"/>
                <a:gd name="T1" fmla="*/ 89 h 236"/>
                <a:gd name="T2" fmla="*/ 204 w 217"/>
                <a:gd name="T3" fmla="*/ 93 h 236"/>
                <a:gd name="T4" fmla="*/ 189 w 217"/>
                <a:gd name="T5" fmla="*/ 93 h 236"/>
                <a:gd name="T6" fmla="*/ 188 w 217"/>
                <a:gd name="T7" fmla="*/ 106 h 236"/>
                <a:gd name="T8" fmla="*/ 186 w 217"/>
                <a:gd name="T9" fmla="*/ 111 h 236"/>
                <a:gd name="T10" fmla="*/ 181 w 217"/>
                <a:gd name="T11" fmla="*/ 124 h 236"/>
                <a:gd name="T12" fmla="*/ 182 w 217"/>
                <a:gd name="T13" fmla="*/ 152 h 236"/>
                <a:gd name="T14" fmla="*/ 182 w 217"/>
                <a:gd name="T15" fmla="*/ 172 h 236"/>
                <a:gd name="T16" fmla="*/ 177 w 217"/>
                <a:gd name="T17" fmla="*/ 192 h 236"/>
                <a:gd name="T18" fmla="*/ 170 w 217"/>
                <a:gd name="T19" fmla="*/ 199 h 236"/>
                <a:gd name="T20" fmla="*/ 162 w 217"/>
                <a:gd name="T21" fmla="*/ 198 h 236"/>
                <a:gd name="T22" fmla="*/ 152 w 217"/>
                <a:gd name="T23" fmla="*/ 202 h 236"/>
                <a:gd name="T24" fmla="*/ 142 w 217"/>
                <a:gd name="T25" fmla="*/ 199 h 236"/>
                <a:gd name="T26" fmla="*/ 140 w 217"/>
                <a:gd name="T27" fmla="*/ 211 h 236"/>
                <a:gd name="T28" fmla="*/ 142 w 217"/>
                <a:gd name="T29" fmla="*/ 225 h 236"/>
                <a:gd name="T30" fmla="*/ 129 w 217"/>
                <a:gd name="T31" fmla="*/ 236 h 236"/>
                <a:gd name="T32" fmla="*/ 112 w 217"/>
                <a:gd name="T33" fmla="*/ 232 h 236"/>
                <a:gd name="T34" fmla="*/ 103 w 217"/>
                <a:gd name="T35" fmla="*/ 221 h 236"/>
                <a:gd name="T36" fmla="*/ 81 w 217"/>
                <a:gd name="T37" fmla="*/ 208 h 236"/>
                <a:gd name="T38" fmla="*/ 64 w 217"/>
                <a:gd name="T39" fmla="*/ 189 h 236"/>
                <a:gd name="T40" fmla="*/ 38 w 217"/>
                <a:gd name="T41" fmla="*/ 173 h 236"/>
                <a:gd name="T42" fmla="*/ 31 w 217"/>
                <a:gd name="T43" fmla="*/ 159 h 236"/>
                <a:gd name="T44" fmla="*/ 23 w 217"/>
                <a:gd name="T45" fmla="*/ 147 h 236"/>
                <a:gd name="T46" fmla="*/ 13 w 217"/>
                <a:gd name="T47" fmla="*/ 133 h 236"/>
                <a:gd name="T48" fmla="*/ 2 w 217"/>
                <a:gd name="T49" fmla="*/ 118 h 236"/>
                <a:gd name="T50" fmla="*/ 12 w 217"/>
                <a:gd name="T51" fmla="*/ 108 h 236"/>
                <a:gd name="T52" fmla="*/ 2 w 217"/>
                <a:gd name="T53" fmla="*/ 99 h 236"/>
                <a:gd name="T54" fmla="*/ 5 w 217"/>
                <a:gd name="T55" fmla="*/ 92 h 236"/>
                <a:gd name="T56" fmla="*/ 5 w 217"/>
                <a:gd name="T57" fmla="*/ 84 h 236"/>
                <a:gd name="T58" fmla="*/ 2 w 217"/>
                <a:gd name="T59" fmla="*/ 75 h 236"/>
                <a:gd name="T60" fmla="*/ 13 w 217"/>
                <a:gd name="T61" fmla="*/ 76 h 236"/>
                <a:gd name="T62" fmla="*/ 26 w 217"/>
                <a:gd name="T63" fmla="*/ 70 h 236"/>
                <a:gd name="T64" fmla="*/ 31 w 217"/>
                <a:gd name="T65" fmla="*/ 61 h 236"/>
                <a:gd name="T66" fmla="*/ 44 w 217"/>
                <a:gd name="T67" fmla="*/ 56 h 236"/>
                <a:gd name="T68" fmla="*/ 54 w 217"/>
                <a:gd name="T69" fmla="*/ 36 h 236"/>
                <a:gd name="T70" fmla="*/ 79 w 217"/>
                <a:gd name="T71" fmla="*/ 31 h 236"/>
                <a:gd name="T72" fmla="*/ 93 w 217"/>
                <a:gd name="T73" fmla="*/ 33 h 236"/>
                <a:gd name="T74" fmla="*/ 99 w 217"/>
                <a:gd name="T75" fmla="*/ 24 h 236"/>
                <a:gd name="T76" fmla="*/ 108 w 217"/>
                <a:gd name="T77" fmla="*/ 22 h 236"/>
                <a:gd name="T78" fmla="*/ 117 w 217"/>
                <a:gd name="T79" fmla="*/ 18 h 236"/>
                <a:gd name="T80" fmla="*/ 130 w 217"/>
                <a:gd name="T81" fmla="*/ 22 h 236"/>
                <a:gd name="T82" fmla="*/ 139 w 217"/>
                <a:gd name="T83" fmla="*/ 12 h 236"/>
                <a:gd name="T84" fmla="*/ 144 w 217"/>
                <a:gd name="T85" fmla="*/ 2 h 236"/>
                <a:gd name="T86" fmla="*/ 149 w 217"/>
                <a:gd name="T87" fmla="*/ 5 h 236"/>
                <a:gd name="T88" fmla="*/ 158 w 217"/>
                <a:gd name="T89" fmla="*/ 3 h 236"/>
                <a:gd name="T90" fmla="*/ 166 w 217"/>
                <a:gd name="T91" fmla="*/ 7 h 236"/>
                <a:gd name="T92" fmla="*/ 184 w 217"/>
                <a:gd name="T93" fmla="*/ 15 h 236"/>
                <a:gd name="T94" fmla="*/ 190 w 217"/>
                <a:gd name="T95" fmla="*/ 29 h 236"/>
                <a:gd name="T96" fmla="*/ 193 w 217"/>
                <a:gd name="T97" fmla="*/ 42 h 236"/>
                <a:gd name="T98" fmla="*/ 203 w 217"/>
                <a:gd name="T99" fmla="*/ 46 h 236"/>
                <a:gd name="T100" fmla="*/ 210 w 217"/>
                <a:gd name="T101" fmla="*/ 64 h 236"/>
                <a:gd name="T102" fmla="*/ 217 w 217"/>
                <a:gd name="T103" fmla="*/ 83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7" h="236">
                  <a:moveTo>
                    <a:pt x="217" y="83"/>
                  </a:moveTo>
                  <a:cubicBezTo>
                    <a:pt x="217" y="83"/>
                    <a:pt x="217" y="84"/>
                    <a:pt x="216" y="85"/>
                  </a:cubicBezTo>
                  <a:cubicBezTo>
                    <a:pt x="215" y="86"/>
                    <a:pt x="214" y="88"/>
                    <a:pt x="214" y="89"/>
                  </a:cubicBezTo>
                  <a:cubicBezTo>
                    <a:pt x="213" y="90"/>
                    <a:pt x="214" y="92"/>
                    <a:pt x="214" y="93"/>
                  </a:cubicBezTo>
                  <a:cubicBezTo>
                    <a:pt x="213" y="94"/>
                    <a:pt x="210" y="95"/>
                    <a:pt x="208" y="95"/>
                  </a:cubicBezTo>
                  <a:cubicBezTo>
                    <a:pt x="207" y="95"/>
                    <a:pt x="205" y="93"/>
                    <a:pt x="204" y="93"/>
                  </a:cubicBezTo>
                  <a:cubicBezTo>
                    <a:pt x="202" y="92"/>
                    <a:pt x="200" y="91"/>
                    <a:pt x="198" y="91"/>
                  </a:cubicBezTo>
                  <a:cubicBezTo>
                    <a:pt x="197" y="90"/>
                    <a:pt x="194" y="90"/>
                    <a:pt x="193" y="91"/>
                  </a:cubicBezTo>
                  <a:cubicBezTo>
                    <a:pt x="192" y="91"/>
                    <a:pt x="190" y="92"/>
                    <a:pt x="189" y="93"/>
                  </a:cubicBezTo>
                  <a:cubicBezTo>
                    <a:pt x="188" y="93"/>
                    <a:pt x="187" y="95"/>
                    <a:pt x="187" y="96"/>
                  </a:cubicBezTo>
                  <a:cubicBezTo>
                    <a:pt x="186" y="97"/>
                    <a:pt x="185" y="99"/>
                    <a:pt x="186" y="101"/>
                  </a:cubicBezTo>
                  <a:cubicBezTo>
                    <a:pt x="186" y="102"/>
                    <a:pt x="187" y="105"/>
                    <a:pt x="188" y="106"/>
                  </a:cubicBezTo>
                  <a:cubicBezTo>
                    <a:pt x="188" y="106"/>
                    <a:pt x="189" y="106"/>
                    <a:pt x="189" y="106"/>
                  </a:cubicBezTo>
                  <a:cubicBezTo>
                    <a:pt x="189" y="107"/>
                    <a:pt x="188" y="108"/>
                    <a:pt x="188" y="108"/>
                  </a:cubicBezTo>
                  <a:cubicBezTo>
                    <a:pt x="187" y="109"/>
                    <a:pt x="187" y="111"/>
                    <a:pt x="186" y="111"/>
                  </a:cubicBezTo>
                  <a:cubicBezTo>
                    <a:pt x="186" y="112"/>
                    <a:pt x="184" y="112"/>
                    <a:pt x="183" y="113"/>
                  </a:cubicBezTo>
                  <a:cubicBezTo>
                    <a:pt x="183" y="114"/>
                    <a:pt x="182" y="115"/>
                    <a:pt x="182" y="116"/>
                  </a:cubicBezTo>
                  <a:cubicBezTo>
                    <a:pt x="181" y="118"/>
                    <a:pt x="181" y="122"/>
                    <a:pt x="181" y="124"/>
                  </a:cubicBezTo>
                  <a:cubicBezTo>
                    <a:pt x="181" y="127"/>
                    <a:pt x="181" y="132"/>
                    <a:pt x="181" y="134"/>
                  </a:cubicBezTo>
                  <a:cubicBezTo>
                    <a:pt x="181" y="136"/>
                    <a:pt x="182" y="139"/>
                    <a:pt x="183" y="141"/>
                  </a:cubicBezTo>
                  <a:cubicBezTo>
                    <a:pt x="183" y="144"/>
                    <a:pt x="182" y="149"/>
                    <a:pt x="182" y="152"/>
                  </a:cubicBezTo>
                  <a:cubicBezTo>
                    <a:pt x="182" y="154"/>
                    <a:pt x="183" y="158"/>
                    <a:pt x="183" y="160"/>
                  </a:cubicBezTo>
                  <a:cubicBezTo>
                    <a:pt x="183" y="161"/>
                    <a:pt x="185" y="165"/>
                    <a:pt x="185" y="166"/>
                  </a:cubicBezTo>
                  <a:cubicBezTo>
                    <a:pt x="184" y="168"/>
                    <a:pt x="183" y="171"/>
                    <a:pt x="182" y="172"/>
                  </a:cubicBezTo>
                  <a:cubicBezTo>
                    <a:pt x="181" y="174"/>
                    <a:pt x="179" y="178"/>
                    <a:pt x="179" y="179"/>
                  </a:cubicBezTo>
                  <a:cubicBezTo>
                    <a:pt x="178" y="181"/>
                    <a:pt x="177" y="184"/>
                    <a:pt x="177" y="186"/>
                  </a:cubicBezTo>
                  <a:cubicBezTo>
                    <a:pt x="177" y="187"/>
                    <a:pt x="177" y="190"/>
                    <a:pt x="177" y="192"/>
                  </a:cubicBezTo>
                  <a:cubicBezTo>
                    <a:pt x="177" y="193"/>
                    <a:pt x="177" y="196"/>
                    <a:pt x="176" y="196"/>
                  </a:cubicBezTo>
                  <a:cubicBezTo>
                    <a:pt x="176" y="197"/>
                    <a:pt x="174" y="198"/>
                    <a:pt x="174" y="198"/>
                  </a:cubicBezTo>
                  <a:cubicBezTo>
                    <a:pt x="173" y="199"/>
                    <a:pt x="171" y="199"/>
                    <a:pt x="170" y="199"/>
                  </a:cubicBezTo>
                  <a:cubicBezTo>
                    <a:pt x="169" y="199"/>
                    <a:pt x="167" y="198"/>
                    <a:pt x="166" y="198"/>
                  </a:cubicBezTo>
                  <a:cubicBezTo>
                    <a:pt x="166" y="198"/>
                    <a:pt x="165" y="197"/>
                    <a:pt x="164" y="197"/>
                  </a:cubicBezTo>
                  <a:cubicBezTo>
                    <a:pt x="164" y="197"/>
                    <a:pt x="162" y="198"/>
                    <a:pt x="162" y="198"/>
                  </a:cubicBezTo>
                  <a:cubicBezTo>
                    <a:pt x="161" y="199"/>
                    <a:pt x="160" y="200"/>
                    <a:pt x="160" y="201"/>
                  </a:cubicBezTo>
                  <a:cubicBezTo>
                    <a:pt x="159" y="201"/>
                    <a:pt x="157" y="202"/>
                    <a:pt x="156" y="202"/>
                  </a:cubicBezTo>
                  <a:cubicBezTo>
                    <a:pt x="155" y="203"/>
                    <a:pt x="153" y="203"/>
                    <a:pt x="152" y="202"/>
                  </a:cubicBezTo>
                  <a:cubicBezTo>
                    <a:pt x="151" y="202"/>
                    <a:pt x="150" y="200"/>
                    <a:pt x="150" y="200"/>
                  </a:cubicBezTo>
                  <a:cubicBezTo>
                    <a:pt x="149" y="199"/>
                    <a:pt x="147" y="198"/>
                    <a:pt x="146" y="198"/>
                  </a:cubicBezTo>
                  <a:cubicBezTo>
                    <a:pt x="145" y="198"/>
                    <a:pt x="142" y="198"/>
                    <a:pt x="142" y="199"/>
                  </a:cubicBezTo>
                  <a:cubicBezTo>
                    <a:pt x="141" y="199"/>
                    <a:pt x="140" y="201"/>
                    <a:pt x="140" y="201"/>
                  </a:cubicBezTo>
                  <a:cubicBezTo>
                    <a:pt x="140" y="202"/>
                    <a:pt x="139" y="205"/>
                    <a:pt x="139" y="206"/>
                  </a:cubicBezTo>
                  <a:cubicBezTo>
                    <a:pt x="139" y="207"/>
                    <a:pt x="140" y="209"/>
                    <a:pt x="140" y="211"/>
                  </a:cubicBezTo>
                  <a:cubicBezTo>
                    <a:pt x="141" y="211"/>
                    <a:pt x="142" y="213"/>
                    <a:pt x="142" y="213"/>
                  </a:cubicBezTo>
                  <a:cubicBezTo>
                    <a:pt x="143" y="215"/>
                    <a:pt x="143" y="217"/>
                    <a:pt x="143" y="217"/>
                  </a:cubicBezTo>
                  <a:cubicBezTo>
                    <a:pt x="143" y="219"/>
                    <a:pt x="143" y="223"/>
                    <a:pt x="142" y="225"/>
                  </a:cubicBezTo>
                  <a:cubicBezTo>
                    <a:pt x="142" y="227"/>
                    <a:pt x="140" y="229"/>
                    <a:pt x="140" y="230"/>
                  </a:cubicBezTo>
                  <a:cubicBezTo>
                    <a:pt x="138" y="231"/>
                    <a:pt x="136" y="234"/>
                    <a:pt x="135" y="234"/>
                  </a:cubicBezTo>
                  <a:cubicBezTo>
                    <a:pt x="133" y="235"/>
                    <a:pt x="131" y="235"/>
                    <a:pt x="129" y="236"/>
                  </a:cubicBezTo>
                  <a:cubicBezTo>
                    <a:pt x="127" y="236"/>
                    <a:pt x="123" y="236"/>
                    <a:pt x="121" y="235"/>
                  </a:cubicBezTo>
                  <a:cubicBezTo>
                    <a:pt x="120" y="235"/>
                    <a:pt x="119" y="233"/>
                    <a:pt x="118" y="233"/>
                  </a:cubicBezTo>
                  <a:cubicBezTo>
                    <a:pt x="117" y="232"/>
                    <a:pt x="113" y="232"/>
                    <a:pt x="112" y="232"/>
                  </a:cubicBezTo>
                  <a:cubicBezTo>
                    <a:pt x="110" y="232"/>
                    <a:pt x="107" y="232"/>
                    <a:pt x="105" y="232"/>
                  </a:cubicBezTo>
                  <a:cubicBezTo>
                    <a:pt x="105" y="232"/>
                    <a:pt x="104" y="232"/>
                    <a:pt x="104" y="232"/>
                  </a:cubicBezTo>
                  <a:cubicBezTo>
                    <a:pt x="103" y="229"/>
                    <a:pt x="103" y="224"/>
                    <a:pt x="103" y="221"/>
                  </a:cubicBezTo>
                  <a:cubicBezTo>
                    <a:pt x="102" y="219"/>
                    <a:pt x="103" y="216"/>
                    <a:pt x="101" y="215"/>
                  </a:cubicBezTo>
                  <a:cubicBezTo>
                    <a:pt x="100" y="212"/>
                    <a:pt x="95" y="211"/>
                    <a:pt x="92" y="209"/>
                  </a:cubicBezTo>
                  <a:cubicBezTo>
                    <a:pt x="90" y="209"/>
                    <a:pt x="84" y="208"/>
                    <a:pt x="81" y="208"/>
                  </a:cubicBezTo>
                  <a:cubicBezTo>
                    <a:pt x="78" y="207"/>
                    <a:pt x="73" y="205"/>
                    <a:pt x="71" y="203"/>
                  </a:cubicBezTo>
                  <a:cubicBezTo>
                    <a:pt x="69" y="202"/>
                    <a:pt x="67" y="198"/>
                    <a:pt x="66" y="196"/>
                  </a:cubicBezTo>
                  <a:cubicBezTo>
                    <a:pt x="65" y="194"/>
                    <a:pt x="65" y="190"/>
                    <a:pt x="64" y="189"/>
                  </a:cubicBezTo>
                  <a:cubicBezTo>
                    <a:pt x="64" y="187"/>
                    <a:pt x="61" y="185"/>
                    <a:pt x="60" y="184"/>
                  </a:cubicBezTo>
                  <a:cubicBezTo>
                    <a:pt x="58" y="182"/>
                    <a:pt x="53" y="180"/>
                    <a:pt x="51" y="179"/>
                  </a:cubicBezTo>
                  <a:cubicBezTo>
                    <a:pt x="47" y="178"/>
                    <a:pt x="41" y="174"/>
                    <a:pt x="38" y="173"/>
                  </a:cubicBezTo>
                  <a:cubicBezTo>
                    <a:pt x="36" y="172"/>
                    <a:pt x="31" y="171"/>
                    <a:pt x="30" y="169"/>
                  </a:cubicBezTo>
                  <a:cubicBezTo>
                    <a:pt x="29" y="167"/>
                    <a:pt x="30" y="164"/>
                    <a:pt x="30" y="163"/>
                  </a:cubicBezTo>
                  <a:cubicBezTo>
                    <a:pt x="30" y="162"/>
                    <a:pt x="31" y="160"/>
                    <a:pt x="31" y="159"/>
                  </a:cubicBezTo>
                  <a:cubicBezTo>
                    <a:pt x="31" y="157"/>
                    <a:pt x="30" y="153"/>
                    <a:pt x="29" y="152"/>
                  </a:cubicBezTo>
                  <a:cubicBezTo>
                    <a:pt x="29" y="151"/>
                    <a:pt x="28" y="149"/>
                    <a:pt x="27" y="148"/>
                  </a:cubicBezTo>
                  <a:cubicBezTo>
                    <a:pt x="27" y="147"/>
                    <a:pt x="24" y="147"/>
                    <a:pt x="23" y="147"/>
                  </a:cubicBezTo>
                  <a:cubicBezTo>
                    <a:pt x="22" y="147"/>
                    <a:pt x="20" y="146"/>
                    <a:pt x="19" y="145"/>
                  </a:cubicBezTo>
                  <a:cubicBezTo>
                    <a:pt x="18" y="144"/>
                    <a:pt x="17" y="140"/>
                    <a:pt x="16" y="139"/>
                  </a:cubicBezTo>
                  <a:cubicBezTo>
                    <a:pt x="15" y="138"/>
                    <a:pt x="14" y="134"/>
                    <a:pt x="13" y="133"/>
                  </a:cubicBezTo>
                  <a:cubicBezTo>
                    <a:pt x="12" y="132"/>
                    <a:pt x="9" y="130"/>
                    <a:pt x="8" y="129"/>
                  </a:cubicBezTo>
                  <a:cubicBezTo>
                    <a:pt x="6" y="128"/>
                    <a:pt x="4" y="126"/>
                    <a:pt x="3" y="125"/>
                  </a:cubicBezTo>
                  <a:cubicBezTo>
                    <a:pt x="2" y="123"/>
                    <a:pt x="1" y="120"/>
                    <a:pt x="2" y="118"/>
                  </a:cubicBezTo>
                  <a:cubicBezTo>
                    <a:pt x="3" y="117"/>
                    <a:pt x="6" y="115"/>
                    <a:pt x="8" y="114"/>
                  </a:cubicBezTo>
                  <a:cubicBezTo>
                    <a:pt x="9" y="114"/>
                    <a:pt x="11" y="112"/>
                    <a:pt x="12" y="111"/>
                  </a:cubicBezTo>
                  <a:cubicBezTo>
                    <a:pt x="13" y="111"/>
                    <a:pt x="12" y="109"/>
                    <a:pt x="12" y="108"/>
                  </a:cubicBezTo>
                  <a:cubicBezTo>
                    <a:pt x="11" y="107"/>
                    <a:pt x="10" y="106"/>
                    <a:pt x="9" y="106"/>
                  </a:cubicBezTo>
                  <a:cubicBezTo>
                    <a:pt x="8" y="105"/>
                    <a:pt x="6" y="105"/>
                    <a:pt x="5" y="104"/>
                  </a:cubicBezTo>
                  <a:cubicBezTo>
                    <a:pt x="4" y="103"/>
                    <a:pt x="2" y="101"/>
                    <a:pt x="2" y="99"/>
                  </a:cubicBezTo>
                  <a:cubicBezTo>
                    <a:pt x="1" y="99"/>
                    <a:pt x="1" y="99"/>
                    <a:pt x="1" y="98"/>
                  </a:cubicBezTo>
                  <a:cubicBezTo>
                    <a:pt x="2" y="97"/>
                    <a:pt x="2" y="96"/>
                    <a:pt x="2" y="95"/>
                  </a:cubicBezTo>
                  <a:cubicBezTo>
                    <a:pt x="3" y="95"/>
                    <a:pt x="4" y="93"/>
                    <a:pt x="5" y="92"/>
                  </a:cubicBezTo>
                  <a:cubicBezTo>
                    <a:pt x="6" y="91"/>
                    <a:pt x="6" y="90"/>
                    <a:pt x="7" y="89"/>
                  </a:cubicBezTo>
                  <a:cubicBezTo>
                    <a:pt x="7" y="88"/>
                    <a:pt x="8" y="87"/>
                    <a:pt x="7" y="86"/>
                  </a:cubicBezTo>
                  <a:cubicBezTo>
                    <a:pt x="7" y="85"/>
                    <a:pt x="6" y="84"/>
                    <a:pt x="5" y="84"/>
                  </a:cubicBezTo>
                  <a:cubicBezTo>
                    <a:pt x="4" y="83"/>
                    <a:pt x="2" y="82"/>
                    <a:pt x="2" y="81"/>
                  </a:cubicBezTo>
                  <a:cubicBezTo>
                    <a:pt x="1" y="80"/>
                    <a:pt x="0" y="78"/>
                    <a:pt x="0" y="78"/>
                  </a:cubicBezTo>
                  <a:cubicBezTo>
                    <a:pt x="1" y="77"/>
                    <a:pt x="2" y="76"/>
                    <a:pt x="2" y="75"/>
                  </a:cubicBezTo>
                  <a:cubicBezTo>
                    <a:pt x="2" y="75"/>
                    <a:pt x="4" y="75"/>
                    <a:pt x="4" y="75"/>
                  </a:cubicBezTo>
                  <a:cubicBezTo>
                    <a:pt x="6" y="75"/>
                    <a:pt x="8" y="75"/>
                    <a:pt x="8" y="75"/>
                  </a:cubicBezTo>
                  <a:cubicBezTo>
                    <a:pt x="9" y="76"/>
                    <a:pt x="11" y="76"/>
                    <a:pt x="13" y="76"/>
                  </a:cubicBezTo>
                  <a:cubicBezTo>
                    <a:pt x="15" y="76"/>
                    <a:pt x="18" y="76"/>
                    <a:pt x="19" y="75"/>
                  </a:cubicBezTo>
                  <a:cubicBezTo>
                    <a:pt x="21" y="75"/>
                    <a:pt x="23" y="73"/>
                    <a:pt x="24" y="72"/>
                  </a:cubicBezTo>
                  <a:cubicBezTo>
                    <a:pt x="24" y="72"/>
                    <a:pt x="25" y="71"/>
                    <a:pt x="26" y="70"/>
                  </a:cubicBezTo>
                  <a:cubicBezTo>
                    <a:pt x="27" y="69"/>
                    <a:pt x="27" y="67"/>
                    <a:pt x="27" y="66"/>
                  </a:cubicBezTo>
                  <a:cubicBezTo>
                    <a:pt x="28" y="64"/>
                    <a:pt x="28" y="62"/>
                    <a:pt x="29" y="62"/>
                  </a:cubicBezTo>
                  <a:cubicBezTo>
                    <a:pt x="29" y="61"/>
                    <a:pt x="31" y="61"/>
                    <a:pt x="31" y="61"/>
                  </a:cubicBezTo>
                  <a:cubicBezTo>
                    <a:pt x="33" y="61"/>
                    <a:pt x="35" y="61"/>
                    <a:pt x="35" y="61"/>
                  </a:cubicBezTo>
                  <a:cubicBezTo>
                    <a:pt x="37" y="61"/>
                    <a:pt x="40" y="61"/>
                    <a:pt x="41" y="60"/>
                  </a:cubicBezTo>
                  <a:cubicBezTo>
                    <a:pt x="42" y="60"/>
                    <a:pt x="43" y="58"/>
                    <a:pt x="44" y="56"/>
                  </a:cubicBezTo>
                  <a:cubicBezTo>
                    <a:pt x="45" y="55"/>
                    <a:pt x="46" y="53"/>
                    <a:pt x="46" y="52"/>
                  </a:cubicBezTo>
                  <a:cubicBezTo>
                    <a:pt x="47" y="50"/>
                    <a:pt x="49" y="45"/>
                    <a:pt x="49" y="43"/>
                  </a:cubicBezTo>
                  <a:cubicBezTo>
                    <a:pt x="51" y="42"/>
                    <a:pt x="53" y="38"/>
                    <a:pt x="54" y="36"/>
                  </a:cubicBezTo>
                  <a:cubicBezTo>
                    <a:pt x="56" y="34"/>
                    <a:pt x="61" y="31"/>
                    <a:pt x="64" y="30"/>
                  </a:cubicBezTo>
                  <a:cubicBezTo>
                    <a:pt x="66" y="30"/>
                    <a:pt x="70" y="30"/>
                    <a:pt x="72" y="30"/>
                  </a:cubicBezTo>
                  <a:cubicBezTo>
                    <a:pt x="74" y="30"/>
                    <a:pt x="77" y="31"/>
                    <a:pt x="79" y="31"/>
                  </a:cubicBezTo>
                  <a:cubicBezTo>
                    <a:pt x="80" y="32"/>
                    <a:pt x="84" y="33"/>
                    <a:pt x="85" y="34"/>
                  </a:cubicBezTo>
                  <a:cubicBezTo>
                    <a:pt x="86" y="34"/>
                    <a:pt x="88" y="35"/>
                    <a:pt x="89" y="35"/>
                  </a:cubicBezTo>
                  <a:cubicBezTo>
                    <a:pt x="90" y="35"/>
                    <a:pt x="93" y="34"/>
                    <a:pt x="93" y="33"/>
                  </a:cubicBezTo>
                  <a:cubicBezTo>
                    <a:pt x="94" y="32"/>
                    <a:pt x="94" y="30"/>
                    <a:pt x="95" y="29"/>
                  </a:cubicBezTo>
                  <a:cubicBezTo>
                    <a:pt x="95" y="28"/>
                    <a:pt x="96" y="27"/>
                    <a:pt x="96" y="26"/>
                  </a:cubicBezTo>
                  <a:cubicBezTo>
                    <a:pt x="97" y="25"/>
                    <a:pt x="98" y="24"/>
                    <a:pt x="99" y="24"/>
                  </a:cubicBezTo>
                  <a:cubicBezTo>
                    <a:pt x="99" y="24"/>
                    <a:pt x="100" y="25"/>
                    <a:pt x="100" y="25"/>
                  </a:cubicBezTo>
                  <a:cubicBezTo>
                    <a:pt x="101" y="25"/>
                    <a:pt x="103" y="24"/>
                    <a:pt x="105" y="24"/>
                  </a:cubicBezTo>
                  <a:cubicBezTo>
                    <a:pt x="105" y="23"/>
                    <a:pt x="107" y="22"/>
                    <a:pt x="108" y="22"/>
                  </a:cubicBezTo>
                  <a:cubicBezTo>
                    <a:pt x="108" y="21"/>
                    <a:pt x="109" y="19"/>
                    <a:pt x="110" y="19"/>
                  </a:cubicBezTo>
                  <a:cubicBezTo>
                    <a:pt x="111" y="18"/>
                    <a:pt x="113" y="17"/>
                    <a:pt x="114" y="16"/>
                  </a:cubicBezTo>
                  <a:cubicBezTo>
                    <a:pt x="115" y="16"/>
                    <a:pt x="117" y="17"/>
                    <a:pt x="117" y="18"/>
                  </a:cubicBezTo>
                  <a:cubicBezTo>
                    <a:pt x="119" y="18"/>
                    <a:pt x="120" y="21"/>
                    <a:pt x="121" y="22"/>
                  </a:cubicBezTo>
                  <a:cubicBezTo>
                    <a:pt x="122" y="22"/>
                    <a:pt x="124" y="24"/>
                    <a:pt x="125" y="24"/>
                  </a:cubicBezTo>
                  <a:cubicBezTo>
                    <a:pt x="126" y="24"/>
                    <a:pt x="129" y="23"/>
                    <a:pt x="130" y="22"/>
                  </a:cubicBezTo>
                  <a:cubicBezTo>
                    <a:pt x="131" y="22"/>
                    <a:pt x="134" y="21"/>
                    <a:pt x="135" y="20"/>
                  </a:cubicBezTo>
                  <a:cubicBezTo>
                    <a:pt x="136" y="20"/>
                    <a:pt x="137" y="17"/>
                    <a:pt x="138" y="16"/>
                  </a:cubicBezTo>
                  <a:cubicBezTo>
                    <a:pt x="138" y="15"/>
                    <a:pt x="138" y="13"/>
                    <a:pt x="139" y="12"/>
                  </a:cubicBezTo>
                  <a:cubicBezTo>
                    <a:pt x="139" y="11"/>
                    <a:pt x="140" y="9"/>
                    <a:pt x="140" y="8"/>
                  </a:cubicBezTo>
                  <a:cubicBezTo>
                    <a:pt x="140" y="8"/>
                    <a:pt x="142" y="6"/>
                    <a:pt x="142" y="6"/>
                  </a:cubicBezTo>
                  <a:cubicBezTo>
                    <a:pt x="142" y="5"/>
                    <a:pt x="143" y="2"/>
                    <a:pt x="144" y="2"/>
                  </a:cubicBezTo>
                  <a:cubicBezTo>
                    <a:pt x="144" y="1"/>
                    <a:pt x="146" y="0"/>
                    <a:pt x="146" y="0"/>
                  </a:cubicBezTo>
                  <a:cubicBezTo>
                    <a:pt x="147" y="0"/>
                    <a:pt x="148" y="1"/>
                    <a:pt x="148" y="2"/>
                  </a:cubicBezTo>
                  <a:cubicBezTo>
                    <a:pt x="149" y="2"/>
                    <a:pt x="148" y="4"/>
                    <a:pt x="149" y="5"/>
                  </a:cubicBezTo>
                  <a:cubicBezTo>
                    <a:pt x="150" y="6"/>
                    <a:pt x="152" y="6"/>
                    <a:pt x="152" y="6"/>
                  </a:cubicBezTo>
                  <a:cubicBezTo>
                    <a:pt x="154" y="6"/>
                    <a:pt x="156" y="5"/>
                    <a:pt x="156" y="5"/>
                  </a:cubicBezTo>
                  <a:cubicBezTo>
                    <a:pt x="157" y="4"/>
                    <a:pt x="157" y="4"/>
                    <a:pt x="158" y="3"/>
                  </a:cubicBezTo>
                  <a:cubicBezTo>
                    <a:pt x="158" y="3"/>
                    <a:pt x="158" y="3"/>
                    <a:pt x="158" y="3"/>
                  </a:cubicBezTo>
                  <a:cubicBezTo>
                    <a:pt x="159" y="4"/>
                    <a:pt x="162" y="4"/>
                    <a:pt x="163" y="5"/>
                  </a:cubicBezTo>
                  <a:cubicBezTo>
                    <a:pt x="164" y="6"/>
                    <a:pt x="166" y="7"/>
                    <a:pt x="166" y="7"/>
                  </a:cubicBezTo>
                  <a:cubicBezTo>
                    <a:pt x="168" y="8"/>
                    <a:pt x="170" y="10"/>
                    <a:pt x="171" y="10"/>
                  </a:cubicBezTo>
                  <a:cubicBezTo>
                    <a:pt x="172" y="11"/>
                    <a:pt x="175" y="12"/>
                    <a:pt x="177" y="13"/>
                  </a:cubicBezTo>
                  <a:cubicBezTo>
                    <a:pt x="179" y="14"/>
                    <a:pt x="182" y="14"/>
                    <a:pt x="184" y="15"/>
                  </a:cubicBezTo>
                  <a:cubicBezTo>
                    <a:pt x="185" y="16"/>
                    <a:pt x="187" y="17"/>
                    <a:pt x="188" y="18"/>
                  </a:cubicBezTo>
                  <a:cubicBezTo>
                    <a:pt x="189" y="19"/>
                    <a:pt x="190" y="21"/>
                    <a:pt x="190" y="22"/>
                  </a:cubicBezTo>
                  <a:cubicBezTo>
                    <a:pt x="190" y="24"/>
                    <a:pt x="190" y="27"/>
                    <a:pt x="190" y="29"/>
                  </a:cubicBezTo>
                  <a:cubicBezTo>
                    <a:pt x="189" y="30"/>
                    <a:pt x="189" y="32"/>
                    <a:pt x="189" y="33"/>
                  </a:cubicBezTo>
                  <a:cubicBezTo>
                    <a:pt x="189" y="35"/>
                    <a:pt x="190" y="37"/>
                    <a:pt x="191" y="38"/>
                  </a:cubicBezTo>
                  <a:cubicBezTo>
                    <a:pt x="191" y="39"/>
                    <a:pt x="192" y="41"/>
                    <a:pt x="193" y="42"/>
                  </a:cubicBezTo>
                  <a:cubicBezTo>
                    <a:pt x="193" y="43"/>
                    <a:pt x="195" y="44"/>
                    <a:pt x="196" y="45"/>
                  </a:cubicBezTo>
                  <a:cubicBezTo>
                    <a:pt x="197" y="45"/>
                    <a:pt x="199" y="44"/>
                    <a:pt x="199" y="45"/>
                  </a:cubicBezTo>
                  <a:cubicBezTo>
                    <a:pt x="201" y="45"/>
                    <a:pt x="203" y="45"/>
                    <a:pt x="203" y="46"/>
                  </a:cubicBezTo>
                  <a:cubicBezTo>
                    <a:pt x="204" y="47"/>
                    <a:pt x="206" y="49"/>
                    <a:pt x="207" y="51"/>
                  </a:cubicBezTo>
                  <a:cubicBezTo>
                    <a:pt x="207" y="52"/>
                    <a:pt x="209" y="56"/>
                    <a:pt x="209" y="57"/>
                  </a:cubicBezTo>
                  <a:cubicBezTo>
                    <a:pt x="209" y="59"/>
                    <a:pt x="209" y="63"/>
                    <a:pt x="210" y="64"/>
                  </a:cubicBezTo>
                  <a:cubicBezTo>
                    <a:pt x="210" y="67"/>
                    <a:pt x="211" y="71"/>
                    <a:pt x="212" y="73"/>
                  </a:cubicBezTo>
                  <a:cubicBezTo>
                    <a:pt x="213" y="74"/>
                    <a:pt x="215" y="77"/>
                    <a:pt x="215" y="78"/>
                  </a:cubicBezTo>
                  <a:cubicBezTo>
                    <a:pt x="216" y="79"/>
                    <a:pt x="217" y="82"/>
                    <a:pt x="217" y="8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3"/>
            <p:cNvSpPr>
              <a:spLocks/>
            </p:cNvSpPr>
            <p:nvPr/>
          </p:nvSpPr>
          <p:spPr bwMode="auto">
            <a:xfrm>
              <a:off x="396" y="2110"/>
              <a:ext cx="599" cy="547"/>
            </a:xfrm>
            <a:custGeom>
              <a:avLst/>
              <a:gdLst>
                <a:gd name="T0" fmla="*/ 245 w 253"/>
                <a:gd name="T1" fmla="*/ 45 h 231"/>
                <a:gd name="T2" fmla="*/ 232 w 253"/>
                <a:gd name="T3" fmla="*/ 64 h 231"/>
                <a:gd name="T4" fmla="*/ 232 w 253"/>
                <a:gd name="T5" fmla="*/ 84 h 231"/>
                <a:gd name="T6" fmla="*/ 232 w 253"/>
                <a:gd name="T7" fmla="*/ 104 h 231"/>
                <a:gd name="T8" fmla="*/ 231 w 253"/>
                <a:gd name="T9" fmla="*/ 119 h 231"/>
                <a:gd name="T10" fmla="*/ 214 w 253"/>
                <a:gd name="T11" fmla="*/ 122 h 231"/>
                <a:gd name="T12" fmla="*/ 207 w 253"/>
                <a:gd name="T13" fmla="*/ 136 h 231"/>
                <a:gd name="T14" fmla="*/ 197 w 253"/>
                <a:gd name="T15" fmla="*/ 135 h 231"/>
                <a:gd name="T16" fmla="*/ 189 w 253"/>
                <a:gd name="T17" fmla="*/ 141 h 231"/>
                <a:gd name="T18" fmla="*/ 179 w 253"/>
                <a:gd name="T19" fmla="*/ 155 h 231"/>
                <a:gd name="T20" fmla="*/ 163 w 253"/>
                <a:gd name="T21" fmla="*/ 149 h 231"/>
                <a:gd name="T22" fmla="*/ 149 w 253"/>
                <a:gd name="T23" fmla="*/ 158 h 231"/>
                <a:gd name="T24" fmla="*/ 142 w 253"/>
                <a:gd name="T25" fmla="*/ 166 h 231"/>
                <a:gd name="T26" fmla="*/ 121 w 253"/>
                <a:gd name="T27" fmla="*/ 163 h 231"/>
                <a:gd name="T28" fmla="*/ 95 w 253"/>
                <a:gd name="T29" fmla="*/ 185 h 231"/>
                <a:gd name="T30" fmla="*/ 80 w 253"/>
                <a:gd name="T31" fmla="*/ 194 h 231"/>
                <a:gd name="T32" fmla="*/ 73 w 253"/>
                <a:gd name="T33" fmla="*/ 205 h 231"/>
                <a:gd name="T34" fmla="*/ 53 w 253"/>
                <a:gd name="T35" fmla="*/ 208 h 231"/>
                <a:gd name="T36" fmla="*/ 54 w 253"/>
                <a:gd name="T37" fmla="*/ 217 h 231"/>
                <a:gd name="T38" fmla="*/ 51 w 253"/>
                <a:gd name="T39" fmla="*/ 228 h 231"/>
                <a:gd name="T40" fmla="*/ 38 w 253"/>
                <a:gd name="T41" fmla="*/ 217 h 231"/>
                <a:gd name="T42" fmla="*/ 47 w 253"/>
                <a:gd name="T43" fmla="*/ 195 h 231"/>
                <a:gd name="T44" fmla="*/ 35 w 253"/>
                <a:gd name="T45" fmla="*/ 182 h 231"/>
                <a:gd name="T46" fmla="*/ 11 w 253"/>
                <a:gd name="T47" fmla="*/ 183 h 231"/>
                <a:gd name="T48" fmla="*/ 5 w 253"/>
                <a:gd name="T49" fmla="*/ 175 h 231"/>
                <a:gd name="T50" fmla="*/ 23 w 253"/>
                <a:gd name="T51" fmla="*/ 158 h 231"/>
                <a:gd name="T52" fmla="*/ 32 w 253"/>
                <a:gd name="T53" fmla="*/ 142 h 231"/>
                <a:gd name="T54" fmla="*/ 54 w 253"/>
                <a:gd name="T55" fmla="*/ 140 h 231"/>
                <a:gd name="T56" fmla="*/ 80 w 253"/>
                <a:gd name="T57" fmla="*/ 140 h 231"/>
                <a:gd name="T58" fmla="*/ 75 w 253"/>
                <a:gd name="T59" fmla="*/ 129 h 231"/>
                <a:gd name="T60" fmla="*/ 77 w 253"/>
                <a:gd name="T61" fmla="*/ 117 h 231"/>
                <a:gd name="T62" fmla="*/ 86 w 253"/>
                <a:gd name="T63" fmla="*/ 101 h 231"/>
                <a:gd name="T64" fmla="*/ 77 w 253"/>
                <a:gd name="T65" fmla="*/ 96 h 231"/>
                <a:gd name="T66" fmla="*/ 77 w 253"/>
                <a:gd name="T67" fmla="*/ 82 h 231"/>
                <a:gd name="T68" fmla="*/ 66 w 253"/>
                <a:gd name="T69" fmla="*/ 77 h 231"/>
                <a:gd name="T70" fmla="*/ 74 w 253"/>
                <a:gd name="T71" fmla="*/ 61 h 231"/>
                <a:gd name="T72" fmla="*/ 79 w 253"/>
                <a:gd name="T73" fmla="*/ 39 h 231"/>
                <a:gd name="T74" fmla="*/ 77 w 253"/>
                <a:gd name="T75" fmla="*/ 11 h 231"/>
                <a:gd name="T76" fmla="*/ 91 w 253"/>
                <a:gd name="T77" fmla="*/ 12 h 231"/>
                <a:gd name="T78" fmla="*/ 116 w 253"/>
                <a:gd name="T79" fmla="*/ 0 h 231"/>
                <a:gd name="T80" fmla="*/ 129 w 253"/>
                <a:gd name="T81" fmla="*/ 13 h 231"/>
                <a:gd name="T82" fmla="*/ 142 w 253"/>
                <a:gd name="T83" fmla="*/ 5 h 231"/>
                <a:gd name="T84" fmla="*/ 162 w 253"/>
                <a:gd name="T85" fmla="*/ 4 h 231"/>
                <a:gd name="T86" fmla="*/ 186 w 253"/>
                <a:gd name="T87" fmla="*/ 13 h 231"/>
                <a:gd name="T88" fmla="*/ 196 w 253"/>
                <a:gd name="T89" fmla="*/ 1 h 231"/>
                <a:gd name="T90" fmla="*/ 204 w 253"/>
                <a:gd name="T91" fmla="*/ 6 h 231"/>
                <a:gd name="T92" fmla="*/ 205 w 253"/>
                <a:gd name="T93" fmla="*/ 18 h 231"/>
                <a:gd name="T94" fmla="*/ 221 w 253"/>
                <a:gd name="T95" fmla="*/ 10 h 231"/>
                <a:gd name="T96" fmla="*/ 235 w 253"/>
                <a:gd name="T97" fmla="*/ 10 h 231"/>
                <a:gd name="T98" fmla="*/ 234 w 253"/>
                <a:gd name="T99" fmla="*/ 27 h 231"/>
                <a:gd name="T100" fmla="*/ 247 w 253"/>
                <a:gd name="T101" fmla="*/ 35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3" h="231">
                  <a:moveTo>
                    <a:pt x="250" y="37"/>
                  </a:moveTo>
                  <a:cubicBezTo>
                    <a:pt x="251" y="38"/>
                    <a:pt x="253" y="40"/>
                    <a:pt x="252" y="41"/>
                  </a:cubicBezTo>
                  <a:cubicBezTo>
                    <a:pt x="252" y="42"/>
                    <a:pt x="250" y="43"/>
                    <a:pt x="249" y="43"/>
                  </a:cubicBezTo>
                  <a:cubicBezTo>
                    <a:pt x="248" y="44"/>
                    <a:pt x="246" y="45"/>
                    <a:pt x="245" y="45"/>
                  </a:cubicBezTo>
                  <a:cubicBezTo>
                    <a:pt x="244" y="46"/>
                    <a:pt x="242" y="47"/>
                    <a:pt x="241" y="48"/>
                  </a:cubicBezTo>
                  <a:cubicBezTo>
                    <a:pt x="239" y="49"/>
                    <a:pt x="237" y="51"/>
                    <a:pt x="236" y="52"/>
                  </a:cubicBezTo>
                  <a:cubicBezTo>
                    <a:pt x="235" y="54"/>
                    <a:pt x="233" y="57"/>
                    <a:pt x="233" y="59"/>
                  </a:cubicBezTo>
                  <a:cubicBezTo>
                    <a:pt x="233" y="60"/>
                    <a:pt x="232" y="63"/>
                    <a:pt x="232" y="64"/>
                  </a:cubicBezTo>
                  <a:cubicBezTo>
                    <a:pt x="233" y="65"/>
                    <a:pt x="234" y="66"/>
                    <a:pt x="234" y="67"/>
                  </a:cubicBezTo>
                  <a:cubicBezTo>
                    <a:pt x="235" y="68"/>
                    <a:pt x="235" y="71"/>
                    <a:pt x="234" y="72"/>
                  </a:cubicBezTo>
                  <a:cubicBezTo>
                    <a:pt x="234" y="73"/>
                    <a:pt x="233" y="75"/>
                    <a:pt x="233" y="76"/>
                  </a:cubicBezTo>
                  <a:cubicBezTo>
                    <a:pt x="232" y="78"/>
                    <a:pt x="232" y="82"/>
                    <a:pt x="232" y="84"/>
                  </a:cubicBezTo>
                  <a:cubicBezTo>
                    <a:pt x="232" y="85"/>
                    <a:pt x="232" y="87"/>
                    <a:pt x="232" y="88"/>
                  </a:cubicBezTo>
                  <a:cubicBezTo>
                    <a:pt x="232" y="90"/>
                    <a:pt x="232" y="92"/>
                    <a:pt x="232" y="93"/>
                  </a:cubicBezTo>
                  <a:cubicBezTo>
                    <a:pt x="231" y="94"/>
                    <a:pt x="232" y="98"/>
                    <a:pt x="232" y="99"/>
                  </a:cubicBezTo>
                  <a:cubicBezTo>
                    <a:pt x="232" y="100"/>
                    <a:pt x="232" y="103"/>
                    <a:pt x="232" y="104"/>
                  </a:cubicBezTo>
                  <a:cubicBezTo>
                    <a:pt x="233" y="106"/>
                    <a:pt x="233" y="107"/>
                    <a:pt x="233" y="108"/>
                  </a:cubicBezTo>
                  <a:cubicBezTo>
                    <a:pt x="233" y="108"/>
                    <a:pt x="232" y="109"/>
                    <a:pt x="232" y="110"/>
                  </a:cubicBezTo>
                  <a:cubicBezTo>
                    <a:pt x="231" y="111"/>
                    <a:pt x="232" y="113"/>
                    <a:pt x="231" y="115"/>
                  </a:cubicBezTo>
                  <a:cubicBezTo>
                    <a:pt x="231" y="116"/>
                    <a:pt x="231" y="118"/>
                    <a:pt x="231" y="119"/>
                  </a:cubicBezTo>
                  <a:cubicBezTo>
                    <a:pt x="231" y="120"/>
                    <a:pt x="229" y="122"/>
                    <a:pt x="229" y="122"/>
                  </a:cubicBezTo>
                  <a:cubicBezTo>
                    <a:pt x="228" y="123"/>
                    <a:pt x="226" y="123"/>
                    <a:pt x="225" y="123"/>
                  </a:cubicBezTo>
                  <a:cubicBezTo>
                    <a:pt x="224" y="123"/>
                    <a:pt x="222" y="122"/>
                    <a:pt x="221" y="122"/>
                  </a:cubicBezTo>
                  <a:cubicBezTo>
                    <a:pt x="219" y="121"/>
                    <a:pt x="216" y="122"/>
                    <a:pt x="214" y="122"/>
                  </a:cubicBezTo>
                  <a:cubicBezTo>
                    <a:pt x="213" y="123"/>
                    <a:pt x="210" y="124"/>
                    <a:pt x="208" y="125"/>
                  </a:cubicBezTo>
                  <a:cubicBezTo>
                    <a:pt x="207" y="126"/>
                    <a:pt x="206" y="127"/>
                    <a:pt x="205" y="129"/>
                  </a:cubicBezTo>
                  <a:cubicBezTo>
                    <a:pt x="205" y="129"/>
                    <a:pt x="205" y="131"/>
                    <a:pt x="205" y="133"/>
                  </a:cubicBezTo>
                  <a:cubicBezTo>
                    <a:pt x="205" y="133"/>
                    <a:pt x="206" y="135"/>
                    <a:pt x="207" y="136"/>
                  </a:cubicBezTo>
                  <a:cubicBezTo>
                    <a:pt x="206" y="137"/>
                    <a:pt x="206" y="137"/>
                    <a:pt x="205" y="138"/>
                  </a:cubicBezTo>
                  <a:cubicBezTo>
                    <a:pt x="204" y="138"/>
                    <a:pt x="202" y="139"/>
                    <a:pt x="201" y="139"/>
                  </a:cubicBezTo>
                  <a:cubicBezTo>
                    <a:pt x="200" y="139"/>
                    <a:pt x="198" y="139"/>
                    <a:pt x="198" y="138"/>
                  </a:cubicBezTo>
                  <a:cubicBezTo>
                    <a:pt x="197" y="137"/>
                    <a:pt x="198" y="135"/>
                    <a:pt x="197" y="135"/>
                  </a:cubicBezTo>
                  <a:cubicBezTo>
                    <a:pt x="197" y="134"/>
                    <a:pt x="196" y="133"/>
                    <a:pt x="195" y="133"/>
                  </a:cubicBezTo>
                  <a:cubicBezTo>
                    <a:pt x="194" y="133"/>
                    <a:pt x="193" y="134"/>
                    <a:pt x="193" y="135"/>
                  </a:cubicBezTo>
                  <a:cubicBezTo>
                    <a:pt x="192" y="135"/>
                    <a:pt x="191" y="138"/>
                    <a:pt x="191" y="139"/>
                  </a:cubicBezTo>
                  <a:cubicBezTo>
                    <a:pt x="190" y="139"/>
                    <a:pt x="189" y="141"/>
                    <a:pt x="189" y="141"/>
                  </a:cubicBezTo>
                  <a:cubicBezTo>
                    <a:pt x="188" y="142"/>
                    <a:pt x="188" y="144"/>
                    <a:pt x="188" y="145"/>
                  </a:cubicBezTo>
                  <a:cubicBezTo>
                    <a:pt x="187" y="146"/>
                    <a:pt x="187" y="148"/>
                    <a:pt x="186" y="149"/>
                  </a:cubicBezTo>
                  <a:cubicBezTo>
                    <a:pt x="186" y="150"/>
                    <a:pt x="184" y="152"/>
                    <a:pt x="184" y="153"/>
                  </a:cubicBezTo>
                  <a:cubicBezTo>
                    <a:pt x="182" y="154"/>
                    <a:pt x="180" y="155"/>
                    <a:pt x="179" y="155"/>
                  </a:cubicBezTo>
                  <a:cubicBezTo>
                    <a:pt x="177" y="156"/>
                    <a:pt x="175" y="156"/>
                    <a:pt x="173" y="156"/>
                  </a:cubicBezTo>
                  <a:cubicBezTo>
                    <a:pt x="173" y="156"/>
                    <a:pt x="171" y="155"/>
                    <a:pt x="170" y="154"/>
                  </a:cubicBezTo>
                  <a:cubicBezTo>
                    <a:pt x="169" y="154"/>
                    <a:pt x="167" y="151"/>
                    <a:pt x="166" y="150"/>
                  </a:cubicBezTo>
                  <a:cubicBezTo>
                    <a:pt x="165" y="150"/>
                    <a:pt x="164" y="149"/>
                    <a:pt x="163" y="149"/>
                  </a:cubicBezTo>
                  <a:cubicBezTo>
                    <a:pt x="161" y="150"/>
                    <a:pt x="159" y="151"/>
                    <a:pt x="159" y="152"/>
                  </a:cubicBezTo>
                  <a:cubicBezTo>
                    <a:pt x="158" y="152"/>
                    <a:pt x="157" y="154"/>
                    <a:pt x="157" y="154"/>
                  </a:cubicBezTo>
                  <a:cubicBezTo>
                    <a:pt x="156" y="155"/>
                    <a:pt x="154" y="156"/>
                    <a:pt x="153" y="156"/>
                  </a:cubicBezTo>
                  <a:cubicBezTo>
                    <a:pt x="152" y="157"/>
                    <a:pt x="150" y="158"/>
                    <a:pt x="149" y="158"/>
                  </a:cubicBezTo>
                  <a:cubicBezTo>
                    <a:pt x="149" y="158"/>
                    <a:pt x="148" y="157"/>
                    <a:pt x="147" y="157"/>
                  </a:cubicBezTo>
                  <a:cubicBezTo>
                    <a:pt x="147" y="157"/>
                    <a:pt x="145" y="158"/>
                    <a:pt x="145" y="159"/>
                  </a:cubicBezTo>
                  <a:cubicBezTo>
                    <a:pt x="145" y="160"/>
                    <a:pt x="144" y="161"/>
                    <a:pt x="143" y="162"/>
                  </a:cubicBezTo>
                  <a:cubicBezTo>
                    <a:pt x="143" y="163"/>
                    <a:pt x="143" y="165"/>
                    <a:pt x="142" y="166"/>
                  </a:cubicBezTo>
                  <a:cubicBezTo>
                    <a:pt x="141" y="167"/>
                    <a:pt x="139" y="168"/>
                    <a:pt x="138" y="168"/>
                  </a:cubicBezTo>
                  <a:cubicBezTo>
                    <a:pt x="137" y="168"/>
                    <a:pt x="135" y="167"/>
                    <a:pt x="134" y="167"/>
                  </a:cubicBezTo>
                  <a:cubicBezTo>
                    <a:pt x="132" y="166"/>
                    <a:pt x="129" y="165"/>
                    <a:pt x="128" y="164"/>
                  </a:cubicBezTo>
                  <a:cubicBezTo>
                    <a:pt x="126" y="164"/>
                    <a:pt x="122" y="163"/>
                    <a:pt x="121" y="163"/>
                  </a:cubicBezTo>
                  <a:cubicBezTo>
                    <a:pt x="119" y="163"/>
                    <a:pt x="114" y="163"/>
                    <a:pt x="113" y="163"/>
                  </a:cubicBezTo>
                  <a:cubicBezTo>
                    <a:pt x="110" y="164"/>
                    <a:pt x="105" y="167"/>
                    <a:pt x="103" y="169"/>
                  </a:cubicBezTo>
                  <a:cubicBezTo>
                    <a:pt x="102" y="171"/>
                    <a:pt x="99" y="175"/>
                    <a:pt x="98" y="176"/>
                  </a:cubicBezTo>
                  <a:cubicBezTo>
                    <a:pt x="97" y="178"/>
                    <a:pt x="96" y="183"/>
                    <a:pt x="95" y="185"/>
                  </a:cubicBezTo>
                  <a:cubicBezTo>
                    <a:pt x="95" y="186"/>
                    <a:pt x="93" y="188"/>
                    <a:pt x="93" y="190"/>
                  </a:cubicBezTo>
                  <a:cubicBezTo>
                    <a:pt x="92" y="191"/>
                    <a:pt x="91" y="193"/>
                    <a:pt x="90" y="193"/>
                  </a:cubicBezTo>
                  <a:cubicBezTo>
                    <a:pt x="89" y="194"/>
                    <a:pt x="85" y="194"/>
                    <a:pt x="84" y="194"/>
                  </a:cubicBezTo>
                  <a:cubicBezTo>
                    <a:pt x="83" y="194"/>
                    <a:pt x="81" y="194"/>
                    <a:pt x="80" y="194"/>
                  </a:cubicBezTo>
                  <a:cubicBezTo>
                    <a:pt x="79" y="194"/>
                    <a:pt x="78" y="194"/>
                    <a:pt x="77" y="195"/>
                  </a:cubicBezTo>
                  <a:cubicBezTo>
                    <a:pt x="77" y="195"/>
                    <a:pt x="77" y="197"/>
                    <a:pt x="76" y="199"/>
                  </a:cubicBezTo>
                  <a:cubicBezTo>
                    <a:pt x="76" y="200"/>
                    <a:pt x="75" y="202"/>
                    <a:pt x="75" y="203"/>
                  </a:cubicBezTo>
                  <a:cubicBezTo>
                    <a:pt x="74" y="204"/>
                    <a:pt x="73" y="205"/>
                    <a:pt x="73" y="205"/>
                  </a:cubicBezTo>
                  <a:cubicBezTo>
                    <a:pt x="71" y="206"/>
                    <a:pt x="70" y="208"/>
                    <a:pt x="68" y="208"/>
                  </a:cubicBezTo>
                  <a:cubicBezTo>
                    <a:pt x="67" y="209"/>
                    <a:pt x="64" y="209"/>
                    <a:pt x="62" y="209"/>
                  </a:cubicBezTo>
                  <a:cubicBezTo>
                    <a:pt x="60" y="209"/>
                    <a:pt x="58" y="209"/>
                    <a:pt x="57" y="208"/>
                  </a:cubicBezTo>
                  <a:cubicBezTo>
                    <a:pt x="56" y="208"/>
                    <a:pt x="54" y="208"/>
                    <a:pt x="53" y="208"/>
                  </a:cubicBezTo>
                  <a:cubicBezTo>
                    <a:pt x="53" y="208"/>
                    <a:pt x="51" y="208"/>
                    <a:pt x="51" y="208"/>
                  </a:cubicBezTo>
                  <a:cubicBezTo>
                    <a:pt x="50" y="209"/>
                    <a:pt x="50" y="210"/>
                    <a:pt x="49" y="211"/>
                  </a:cubicBezTo>
                  <a:cubicBezTo>
                    <a:pt x="49" y="211"/>
                    <a:pt x="50" y="213"/>
                    <a:pt x="51" y="214"/>
                  </a:cubicBezTo>
                  <a:cubicBezTo>
                    <a:pt x="51" y="215"/>
                    <a:pt x="53" y="216"/>
                    <a:pt x="54" y="217"/>
                  </a:cubicBezTo>
                  <a:cubicBezTo>
                    <a:pt x="54" y="217"/>
                    <a:pt x="56" y="219"/>
                    <a:pt x="56" y="219"/>
                  </a:cubicBezTo>
                  <a:cubicBezTo>
                    <a:pt x="56" y="220"/>
                    <a:pt x="56" y="221"/>
                    <a:pt x="56" y="222"/>
                  </a:cubicBezTo>
                  <a:cubicBezTo>
                    <a:pt x="55" y="223"/>
                    <a:pt x="54" y="225"/>
                    <a:pt x="54" y="225"/>
                  </a:cubicBezTo>
                  <a:cubicBezTo>
                    <a:pt x="53" y="226"/>
                    <a:pt x="52" y="228"/>
                    <a:pt x="51" y="228"/>
                  </a:cubicBezTo>
                  <a:cubicBezTo>
                    <a:pt x="51" y="229"/>
                    <a:pt x="50" y="230"/>
                    <a:pt x="50" y="231"/>
                  </a:cubicBezTo>
                  <a:cubicBezTo>
                    <a:pt x="50" y="230"/>
                    <a:pt x="49" y="229"/>
                    <a:pt x="48" y="228"/>
                  </a:cubicBezTo>
                  <a:cubicBezTo>
                    <a:pt x="48" y="227"/>
                    <a:pt x="44" y="225"/>
                    <a:pt x="43" y="224"/>
                  </a:cubicBezTo>
                  <a:cubicBezTo>
                    <a:pt x="41" y="223"/>
                    <a:pt x="39" y="219"/>
                    <a:pt x="38" y="217"/>
                  </a:cubicBezTo>
                  <a:cubicBezTo>
                    <a:pt x="37" y="215"/>
                    <a:pt x="36" y="211"/>
                    <a:pt x="36" y="209"/>
                  </a:cubicBezTo>
                  <a:cubicBezTo>
                    <a:pt x="36" y="207"/>
                    <a:pt x="38" y="204"/>
                    <a:pt x="40" y="203"/>
                  </a:cubicBezTo>
                  <a:cubicBezTo>
                    <a:pt x="40" y="202"/>
                    <a:pt x="43" y="201"/>
                    <a:pt x="44" y="199"/>
                  </a:cubicBezTo>
                  <a:cubicBezTo>
                    <a:pt x="45" y="198"/>
                    <a:pt x="46" y="196"/>
                    <a:pt x="47" y="195"/>
                  </a:cubicBezTo>
                  <a:cubicBezTo>
                    <a:pt x="47" y="193"/>
                    <a:pt x="47" y="191"/>
                    <a:pt x="47" y="190"/>
                  </a:cubicBezTo>
                  <a:cubicBezTo>
                    <a:pt x="46" y="189"/>
                    <a:pt x="44" y="187"/>
                    <a:pt x="42" y="186"/>
                  </a:cubicBezTo>
                  <a:cubicBezTo>
                    <a:pt x="41" y="186"/>
                    <a:pt x="39" y="186"/>
                    <a:pt x="38" y="186"/>
                  </a:cubicBezTo>
                  <a:cubicBezTo>
                    <a:pt x="37" y="186"/>
                    <a:pt x="35" y="183"/>
                    <a:pt x="35" y="182"/>
                  </a:cubicBezTo>
                  <a:cubicBezTo>
                    <a:pt x="34" y="181"/>
                    <a:pt x="32" y="180"/>
                    <a:pt x="31" y="179"/>
                  </a:cubicBezTo>
                  <a:cubicBezTo>
                    <a:pt x="30" y="178"/>
                    <a:pt x="27" y="178"/>
                    <a:pt x="26" y="178"/>
                  </a:cubicBezTo>
                  <a:cubicBezTo>
                    <a:pt x="24" y="178"/>
                    <a:pt x="20" y="180"/>
                    <a:pt x="18" y="180"/>
                  </a:cubicBezTo>
                  <a:cubicBezTo>
                    <a:pt x="17" y="181"/>
                    <a:pt x="13" y="182"/>
                    <a:pt x="11" y="183"/>
                  </a:cubicBezTo>
                  <a:cubicBezTo>
                    <a:pt x="10" y="184"/>
                    <a:pt x="7" y="185"/>
                    <a:pt x="6" y="185"/>
                  </a:cubicBezTo>
                  <a:cubicBezTo>
                    <a:pt x="5" y="185"/>
                    <a:pt x="2" y="184"/>
                    <a:pt x="1" y="183"/>
                  </a:cubicBezTo>
                  <a:cubicBezTo>
                    <a:pt x="0" y="182"/>
                    <a:pt x="0" y="180"/>
                    <a:pt x="0" y="179"/>
                  </a:cubicBezTo>
                  <a:cubicBezTo>
                    <a:pt x="1" y="177"/>
                    <a:pt x="4" y="176"/>
                    <a:pt x="5" y="175"/>
                  </a:cubicBezTo>
                  <a:cubicBezTo>
                    <a:pt x="5" y="174"/>
                    <a:pt x="6" y="170"/>
                    <a:pt x="7" y="168"/>
                  </a:cubicBezTo>
                  <a:cubicBezTo>
                    <a:pt x="9" y="166"/>
                    <a:pt x="13" y="163"/>
                    <a:pt x="15" y="162"/>
                  </a:cubicBezTo>
                  <a:cubicBezTo>
                    <a:pt x="16" y="162"/>
                    <a:pt x="19" y="161"/>
                    <a:pt x="20" y="160"/>
                  </a:cubicBezTo>
                  <a:cubicBezTo>
                    <a:pt x="21" y="160"/>
                    <a:pt x="22" y="159"/>
                    <a:pt x="23" y="158"/>
                  </a:cubicBezTo>
                  <a:cubicBezTo>
                    <a:pt x="23" y="157"/>
                    <a:pt x="24" y="155"/>
                    <a:pt x="25" y="154"/>
                  </a:cubicBezTo>
                  <a:cubicBezTo>
                    <a:pt x="25" y="152"/>
                    <a:pt x="27" y="151"/>
                    <a:pt x="28" y="150"/>
                  </a:cubicBezTo>
                  <a:cubicBezTo>
                    <a:pt x="29" y="149"/>
                    <a:pt x="31" y="148"/>
                    <a:pt x="32" y="147"/>
                  </a:cubicBezTo>
                  <a:cubicBezTo>
                    <a:pt x="32" y="146"/>
                    <a:pt x="31" y="143"/>
                    <a:pt x="32" y="142"/>
                  </a:cubicBezTo>
                  <a:cubicBezTo>
                    <a:pt x="32" y="141"/>
                    <a:pt x="33" y="138"/>
                    <a:pt x="34" y="137"/>
                  </a:cubicBezTo>
                  <a:cubicBezTo>
                    <a:pt x="35" y="137"/>
                    <a:pt x="36" y="135"/>
                    <a:pt x="38" y="136"/>
                  </a:cubicBezTo>
                  <a:cubicBezTo>
                    <a:pt x="39" y="136"/>
                    <a:pt x="42" y="138"/>
                    <a:pt x="44" y="139"/>
                  </a:cubicBezTo>
                  <a:cubicBezTo>
                    <a:pt x="46" y="139"/>
                    <a:pt x="52" y="139"/>
                    <a:pt x="54" y="140"/>
                  </a:cubicBezTo>
                  <a:cubicBezTo>
                    <a:pt x="56" y="141"/>
                    <a:pt x="59" y="143"/>
                    <a:pt x="61" y="143"/>
                  </a:cubicBezTo>
                  <a:cubicBezTo>
                    <a:pt x="64" y="144"/>
                    <a:pt x="70" y="145"/>
                    <a:pt x="72" y="144"/>
                  </a:cubicBezTo>
                  <a:cubicBezTo>
                    <a:pt x="74" y="144"/>
                    <a:pt x="78" y="144"/>
                    <a:pt x="79" y="143"/>
                  </a:cubicBezTo>
                  <a:cubicBezTo>
                    <a:pt x="80" y="142"/>
                    <a:pt x="81" y="141"/>
                    <a:pt x="80" y="140"/>
                  </a:cubicBezTo>
                  <a:cubicBezTo>
                    <a:pt x="80" y="139"/>
                    <a:pt x="78" y="136"/>
                    <a:pt x="77" y="136"/>
                  </a:cubicBezTo>
                  <a:cubicBezTo>
                    <a:pt x="76" y="135"/>
                    <a:pt x="73" y="135"/>
                    <a:pt x="72" y="134"/>
                  </a:cubicBezTo>
                  <a:cubicBezTo>
                    <a:pt x="72" y="133"/>
                    <a:pt x="71" y="131"/>
                    <a:pt x="71" y="131"/>
                  </a:cubicBezTo>
                  <a:cubicBezTo>
                    <a:pt x="72" y="130"/>
                    <a:pt x="75" y="129"/>
                    <a:pt x="75" y="129"/>
                  </a:cubicBezTo>
                  <a:cubicBezTo>
                    <a:pt x="77" y="128"/>
                    <a:pt x="80" y="128"/>
                    <a:pt x="81" y="127"/>
                  </a:cubicBezTo>
                  <a:cubicBezTo>
                    <a:pt x="83" y="127"/>
                    <a:pt x="86" y="125"/>
                    <a:pt x="86" y="123"/>
                  </a:cubicBezTo>
                  <a:cubicBezTo>
                    <a:pt x="86" y="121"/>
                    <a:pt x="83" y="120"/>
                    <a:pt x="82" y="119"/>
                  </a:cubicBezTo>
                  <a:cubicBezTo>
                    <a:pt x="81" y="118"/>
                    <a:pt x="78" y="118"/>
                    <a:pt x="77" y="117"/>
                  </a:cubicBezTo>
                  <a:cubicBezTo>
                    <a:pt x="77" y="116"/>
                    <a:pt x="75" y="113"/>
                    <a:pt x="76" y="113"/>
                  </a:cubicBezTo>
                  <a:cubicBezTo>
                    <a:pt x="76" y="111"/>
                    <a:pt x="78" y="110"/>
                    <a:pt x="79" y="109"/>
                  </a:cubicBezTo>
                  <a:cubicBezTo>
                    <a:pt x="80" y="108"/>
                    <a:pt x="83" y="107"/>
                    <a:pt x="83" y="106"/>
                  </a:cubicBezTo>
                  <a:cubicBezTo>
                    <a:pt x="84" y="105"/>
                    <a:pt x="85" y="102"/>
                    <a:pt x="86" y="101"/>
                  </a:cubicBezTo>
                  <a:cubicBezTo>
                    <a:pt x="86" y="100"/>
                    <a:pt x="86" y="97"/>
                    <a:pt x="86" y="96"/>
                  </a:cubicBezTo>
                  <a:cubicBezTo>
                    <a:pt x="86" y="95"/>
                    <a:pt x="85" y="94"/>
                    <a:pt x="84" y="93"/>
                  </a:cubicBezTo>
                  <a:cubicBezTo>
                    <a:pt x="83" y="93"/>
                    <a:pt x="81" y="93"/>
                    <a:pt x="81" y="93"/>
                  </a:cubicBezTo>
                  <a:cubicBezTo>
                    <a:pt x="80" y="93"/>
                    <a:pt x="78" y="96"/>
                    <a:pt x="77" y="96"/>
                  </a:cubicBezTo>
                  <a:cubicBezTo>
                    <a:pt x="76" y="96"/>
                    <a:pt x="74" y="95"/>
                    <a:pt x="73" y="95"/>
                  </a:cubicBezTo>
                  <a:cubicBezTo>
                    <a:pt x="72" y="94"/>
                    <a:pt x="71" y="92"/>
                    <a:pt x="71" y="90"/>
                  </a:cubicBezTo>
                  <a:cubicBezTo>
                    <a:pt x="71" y="89"/>
                    <a:pt x="75" y="88"/>
                    <a:pt x="75" y="87"/>
                  </a:cubicBezTo>
                  <a:cubicBezTo>
                    <a:pt x="76" y="86"/>
                    <a:pt x="76" y="83"/>
                    <a:pt x="77" y="82"/>
                  </a:cubicBezTo>
                  <a:cubicBezTo>
                    <a:pt x="77" y="81"/>
                    <a:pt x="77" y="79"/>
                    <a:pt x="76" y="79"/>
                  </a:cubicBezTo>
                  <a:cubicBezTo>
                    <a:pt x="75" y="78"/>
                    <a:pt x="72" y="80"/>
                    <a:pt x="71" y="80"/>
                  </a:cubicBezTo>
                  <a:cubicBezTo>
                    <a:pt x="70" y="80"/>
                    <a:pt x="67" y="80"/>
                    <a:pt x="66" y="80"/>
                  </a:cubicBezTo>
                  <a:cubicBezTo>
                    <a:pt x="66" y="79"/>
                    <a:pt x="66" y="77"/>
                    <a:pt x="66" y="77"/>
                  </a:cubicBezTo>
                  <a:cubicBezTo>
                    <a:pt x="66" y="76"/>
                    <a:pt x="69" y="74"/>
                    <a:pt x="70" y="74"/>
                  </a:cubicBezTo>
                  <a:cubicBezTo>
                    <a:pt x="70" y="72"/>
                    <a:pt x="70" y="69"/>
                    <a:pt x="70" y="68"/>
                  </a:cubicBezTo>
                  <a:cubicBezTo>
                    <a:pt x="70" y="66"/>
                    <a:pt x="70" y="64"/>
                    <a:pt x="70" y="63"/>
                  </a:cubicBezTo>
                  <a:cubicBezTo>
                    <a:pt x="71" y="62"/>
                    <a:pt x="73" y="62"/>
                    <a:pt x="74" y="61"/>
                  </a:cubicBezTo>
                  <a:cubicBezTo>
                    <a:pt x="75" y="61"/>
                    <a:pt x="76" y="59"/>
                    <a:pt x="76" y="57"/>
                  </a:cubicBezTo>
                  <a:cubicBezTo>
                    <a:pt x="76" y="56"/>
                    <a:pt x="76" y="52"/>
                    <a:pt x="77" y="51"/>
                  </a:cubicBezTo>
                  <a:cubicBezTo>
                    <a:pt x="77" y="49"/>
                    <a:pt x="79" y="46"/>
                    <a:pt x="79" y="44"/>
                  </a:cubicBezTo>
                  <a:cubicBezTo>
                    <a:pt x="80" y="43"/>
                    <a:pt x="80" y="40"/>
                    <a:pt x="79" y="39"/>
                  </a:cubicBezTo>
                  <a:cubicBezTo>
                    <a:pt x="79" y="38"/>
                    <a:pt x="76" y="36"/>
                    <a:pt x="75" y="35"/>
                  </a:cubicBezTo>
                  <a:cubicBezTo>
                    <a:pt x="74" y="33"/>
                    <a:pt x="73" y="28"/>
                    <a:pt x="73" y="26"/>
                  </a:cubicBezTo>
                  <a:cubicBezTo>
                    <a:pt x="73" y="24"/>
                    <a:pt x="74" y="18"/>
                    <a:pt x="75" y="16"/>
                  </a:cubicBezTo>
                  <a:cubicBezTo>
                    <a:pt x="75" y="15"/>
                    <a:pt x="76" y="12"/>
                    <a:pt x="77" y="11"/>
                  </a:cubicBezTo>
                  <a:cubicBezTo>
                    <a:pt x="79" y="10"/>
                    <a:pt x="81" y="11"/>
                    <a:pt x="82" y="12"/>
                  </a:cubicBezTo>
                  <a:cubicBezTo>
                    <a:pt x="83" y="13"/>
                    <a:pt x="83" y="16"/>
                    <a:pt x="85" y="16"/>
                  </a:cubicBezTo>
                  <a:cubicBezTo>
                    <a:pt x="85" y="17"/>
                    <a:pt x="88" y="16"/>
                    <a:pt x="89" y="16"/>
                  </a:cubicBezTo>
                  <a:cubicBezTo>
                    <a:pt x="89" y="15"/>
                    <a:pt x="90" y="13"/>
                    <a:pt x="91" y="12"/>
                  </a:cubicBezTo>
                  <a:cubicBezTo>
                    <a:pt x="92" y="12"/>
                    <a:pt x="93" y="10"/>
                    <a:pt x="94" y="10"/>
                  </a:cubicBezTo>
                  <a:cubicBezTo>
                    <a:pt x="97" y="9"/>
                    <a:pt x="103" y="10"/>
                    <a:pt x="106" y="8"/>
                  </a:cubicBezTo>
                  <a:cubicBezTo>
                    <a:pt x="108" y="8"/>
                    <a:pt x="112" y="5"/>
                    <a:pt x="114" y="3"/>
                  </a:cubicBezTo>
                  <a:cubicBezTo>
                    <a:pt x="114" y="2"/>
                    <a:pt x="116" y="2"/>
                    <a:pt x="116" y="0"/>
                  </a:cubicBezTo>
                  <a:cubicBezTo>
                    <a:pt x="117" y="1"/>
                    <a:pt x="118" y="2"/>
                    <a:pt x="118" y="2"/>
                  </a:cubicBezTo>
                  <a:cubicBezTo>
                    <a:pt x="119" y="3"/>
                    <a:pt x="120" y="4"/>
                    <a:pt x="120" y="5"/>
                  </a:cubicBezTo>
                  <a:cubicBezTo>
                    <a:pt x="121" y="6"/>
                    <a:pt x="122" y="8"/>
                    <a:pt x="124" y="9"/>
                  </a:cubicBezTo>
                  <a:cubicBezTo>
                    <a:pt x="125" y="10"/>
                    <a:pt x="128" y="12"/>
                    <a:pt x="129" y="13"/>
                  </a:cubicBezTo>
                  <a:cubicBezTo>
                    <a:pt x="130" y="13"/>
                    <a:pt x="134" y="13"/>
                    <a:pt x="135" y="12"/>
                  </a:cubicBezTo>
                  <a:cubicBezTo>
                    <a:pt x="136" y="12"/>
                    <a:pt x="137" y="12"/>
                    <a:pt x="138" y="11"/>
                  </a:cubicBezTo>
                  <a:cubicBezTo>
                    <a:pt x="138" y="11"/>
                    <a:pt x="140" y="9"/>
                    <a:pt x="140" y="8"/>
                  </a:cubicBezTo>
                  <a:cubicBezTo>
                    <a:pt x="141" y="7"/>
                    <a:pt x="141" y="6"/>
                    <a:pt x="142" y="5"/>
                  </a:cubicBezTo>
                  <a:cubicBezTo>
                    <a:pt x="143" y="4"/>
                    <a:pt x="144" y="2"/>
                    <a:pt x="145" y="1"/>
                  </a:cubicBezTo>
                  <a:cubicBezTo>
                    <a:pt x="147" y="0"/>
                    <a:pt x="150" y="0"/>
                    <a:pt x="152" y="0"/>
                  </a:cubicBezTo>
                  <a:cubicBezTo>
                    <a:pt x="153" y="0"/>
                    <a:pt x="155" y="1"/>
                    <a:pt x="156" y="2"/>
                  </a:cubicBezTo>
                  <a:cubicBezTo>
                    <a:pt x="158" y="2"/>
                    <a:pt x="160" y="4"/>
                    <a:pt x="162" y="4"/>
                  </a:cubicBezTo>
                  <a:cubicBezTo>
                    <a:pt x="163" y="5"/>
                    <a:pt x="167" y="8"/>
                    <a:pt x="169" y="8"/>
                  </a:cubicBezTo>
                  <a:cubicBezTo>
                    <a:pt x="171" y="9"/>
                    <a:pt x="175" y="11"/>
                    <a:pt x="176" y="12"/>
                  </a:cubicBezTo>
                  <a:cubicBezTo>
                    <a:pt x="178" y="12"/>
                    <a:pt x="182" y="13"/>
                    <a:pt x="184" y="13"/>
                  </a:cubicBezTo>
                  <a:cubicBezTo>
                    <a:pt x="185" y="13"/>
                    <a:pt x="186" y="13"/>
                    <a:pt x="186" y="13"/>
                  </a:cubicBezTo>
                  <a:cubicBezTo>
                    <a:pt x="187" y="12"/>
                    <a:pt x="187" y="11"/>
                    <a:pt x="188" y="10"/>
                  </a:cubicBezTo>
                  <a:cubicBezTo>
                    <a:pt x="188" y="10"/>
                    <a:pt x="189" y="8"/>
                    <a:pt x="190" y="6"/>
                  </a:cubicBezTo>
                  <a:cubicBezTo>
                    <a:pt x="190" y="6"/>
                    <a:pt x="192" y="3"/>
                    <a:pt x="193" y="3"/>
                  </a:cubicBezTo>
                  <a:cubicBezTo>
                    <a:pt x="194" y="2"/>
                    <a:pt x="196" y="1"/>
                    <a:pt x="196" y="1"/>
                  </a:cubicBezTo>
                  <a:cubicBezTo>
                    <a:pt x="197" y="1"/>
                    <a:pt x="199" y="1"/>
                    <a:pt x="200" y="1"/>
                  </a:cubicBezTo>
                  <a:cubicBezTo>
                    <a:pt x="200" y="1"/>
                    <a:pt x="202" y="0"/>
                    <a:pt x="202" y="0"/>
                  </a:cubicBezTo>
                  <a:cubicBezTo>
                    <a:pt x="202" y="0"/>
                    <a:pt x="203" y="2"/>
                    <a:pt x="203" y="3"/>
                  </a:cubicBezTo>
                  <a:cubicBezTo>
                    <a:pt x="203" y="4"/>
                    <a:pt x="204" y="5"/>
                    <a:pt x="204" y="6"/>
                  </a:cubicBezTo>
                  <a:cubicBezTo>
                    <a:pt x="204" y="7"/>
                    <a:pt x="203" y="10"/>
                    <a:pt x="202" y="11"/>
                  </a:cubicBezTo>
                  <a:cubicBezTo>
                    <a:pt x="202" y="12"/>
                    <a:pt x="201" y="14"/>
                    <a:pt x="201" y="15"/>
                  </a:cubicBezTo>
                  <a:cubicBezTo>
                    <a:pt x="201" y="16"/>
                    <a:pt x="201" y="17"/>
                    <a:pt x="201" y="18"/>
                  </a:cubicBezTo>
                  <a:cubicBezTo>
                    <a:pt x="202" y="18"/>
                    <a:pt x="204" y="18"/>
                    <a:pt x="205" y="18"/>
                  </a:cubicBezTo>
                  <a:cubicBezTo>
                    <a:pt x="206" y="18"/>
                    <a:pt x="207" y="16"/>
                    <a:pt x="208" y="15"/>
                  </a:cubicBezTo>
                  <a:cubicBezTo>
                    <a:pt x="209" y="15"/>
                    <a:pt x="211" y="14"/>
                    <a:pt x="212" y="14"/>
                  </a:cubicBezTo>
                  <a:cubicBezTo>
                    <a:pt x="213" y="14"/>
                    <a:pt x="215" y="14"/>
                    <a:pt x="216" y="14"/>
                  </a:cubicBezTo>
                  <a:cubicBezTo>
                    <a:pt x="217" y="13"/>
                    <a:pt x="219" y="10"/>
                    <a:pt x="221" y="10"/>
                  </a:cubicBezTo>
                  <a:cubicBezTo>
                    <a:pt x="222" y="9"/>
                    <a:pt x="225" y="8"/>
                    <a:pt x="227" y="7"/>
                  </a:cubicBezTo>
                  <a:cubicBezTo>
                    <a:pt x="229" y="6"/>
                    <a:pt x="232" y="6"/>
                    <a:pt x="234" y="6"/>
                  </a:cubicBezTo>
                  <a:cubicBezTo>
                    <a:pt x="234" y="6"/>
                    <a:pt x="235" y="6"/>
                    <a:pt x="235" y="6"/>
                  </a:cubicBezTo>
                  <a:cubicBezTo>
                    <a:pt x="235" y="7"/>
                    <a:pt x="235" y="9"/>
                    <a:pt x="235" y="10"/>
                  </a:cubicBezTo>
                  <a:cubicBezTo>
                    <a:pt x="235" y="11"/>
                    <a:pt x="234" y="14"/>
                    <a:pt x="234" y="15"/>
                  </a:cubicBezTo>
                  <a:cubicBezTo>
                    <a:pt x="234" y="16"/>
                    <a:pt x="235" y="19"/>
                    <a:pt x="234" y="20"/>
                  </a:cubicBezTo>
                  <a:cubicBezTo>
                    <a:pt x="234" y="21"/>
                    <a:pt x="234" y="22"/>
                    <a:pt x="234" y="23"/>
                  </a:cubicBezTo>
                  <a:cubicBezTo>
                    <a:pt x="233" y="24"/>
                    <a:pt x="233" y="26"/>
                    <a:pt x="234" y="27"/>
                  </a:cubicBezTo>
                  <a:cubicBezTo>
                    <a:pt x="234" y="28"/>
                    <a:pt x="235" y="30"/>
                    <a:pt x="235" y="31"/>
                  </a:cubicBezTo>
                  <a:cubicBezTo>
                    <a:pt x="236" y="31"/>
                    <a:pt x="238" y="32"/>
                    <a:pt x="239" y="32"/>
                  </a:cubicBezTo>
                  <a:cubicBezTo>
                    <a:pt x="240" y="32"/>
                    <a:pt x="242" y="32"/>
                    <a:pt x="243" y="33"/>
                  </a:cubicBezTo>
                  <a:cubicBezTo>
                    <a:pt x="244" y="33"/>
                    <a:pt x="246" y="35"/>
                    <a:pt x="247" y="35"/>
                  </a:cubicBezTo>
                  <a:cubicBezTo>
                    <a:pt x="248" y="36"/>
                    <a:pt x="250" y="37"/>
                    <a:pt x="250" y="3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4"/>
            <p:cNvSpPr>
              <a:spLocks/>
            </p:cNvSpPr>
            <p:nvPr/>
          </p:nvSpPr>
          <p:spPr bwMode="auto">
            <a:xfrm>
              <a:off x="396" y="2110"/>
              <a:ext cx="599" cy="547"/>
            </a:xfrm>
            <a:custGeom>
              <a:avLst/>
              <a:gdLst>
                <a:gd name="T0" fmla="*/ 245 w 253"/>
                <a:gd name="T1" fmla="*/ 45 h 231"/>
                <a:gd name="T2" fmla="*/ 232 w 253"/>
                <a:gd name="T3" fmla="*/ 64 h 231"/>
                <a:gd name="T4" fmla="*/ 232 w 253"/>
                <a:gd name="T5" fmla="*/ 84 h 231"/>
                <a:gd name="T6" fmla="*/ 232 w 253"/>
                <a:gd name="T7" fmla="*/ 104 h 231"/>
                <a:gd name="T8" fmla="*/ 231 w 253"/>
                <a:gd name="T9" fmla="*/ 119 h 231"/>
                <a:gd name="T10" fmla="*/ 214 w 253"/>
                <a:gd name="T11" fmla="*/ 122 h 231"/>
                <a:gd name="T12" fmla="*/ 207 w 253"/>
                <a:gd name="T13" fmla="*/ 136 h 231"/>
                <a:gd name="T14" fmla="*/ 197 w 253"/>
                <a:gd name="T15" fmla="*/ 135 h 231"/>
                <a:gd name="T16" fmla="*/ 189 w 253"/>
                <a:gd name="T17" fmla="*/ 141 h 231"/>
                <a:gd name="T18" fmla="*/ 179 w 253"/>
                <a:gd name="T19" fmla="*/ 155 h 231"/>
                <a:gd name="T20" fmla="*/ 163 w 253"/>
                <a:gd name="T21" fmla="*/ 149 h 231"/>
                <a:gd name="T22" fmla="*/ 149 w 253"/>
                <a:gd name="T23" fmla="*/ 158 h 231"/>
                <a:gd name="T24" fmla="*/ 142 w 253"/>
                <a:gd name="T25" fmla="*/ 166 h 231"/>
                <a:gd name="T26" fmla="*/ 121 w 253"/>
                <a:gd name="T27" fmla="*/ 163 h 231"/>
                <a:gd name="T28" fmla="*/ 95 w 253"/>
                <a:gd name="T29" fmla="*/ 185 h 231"/>
                <a:gd name="T30" fmla="*/ 80 w 253"/>
                <a:gd name="T31" fmla="*/ 194 h 231"/>
                <a:gd name="T32" fmla="*/ 73 w 253"/>
                <a:gd name="T33" fmla="*/ 205 h 231"/>
                <a:gd name="T34" fmla="*/ 53 w 253"/>
                <a:gd name="T35" fmla="*/ 208 h 231"/>
                <a:gd name="T36" fmla="*/ 54 w 253"/>
                <a:gd name="T37" fmla="*/ 217 h 231"/>
                <a:gd name="T38" fmla="*/ 51 w 253"/>
                <a:gd name="T39" fmla="*/ 228 h 231"/>
                <a:gd name="T40" fmla="*/ 38 w 253"/>
                <a:gd name="T41" fmla="*/ 217 h 231"/>
                <a:gd name="T42" fmla="*/ 47 w 253"/>
                <a:gd name="T43" fmla="*/ 195 h 231"/>
                <a:gd name="T44" fmla="*/ 35 w 253"/>
                <a:gd name="T45" fmla="*/ 182 h 231"/>
                <a:gd name="T46" fmla="*/ 11 w 253"/>
                <a:gd name="T47" fmla="*/ 183 h 231"/>
                <a:gd name="T48" fmla="*/ 5 w 253"/>
                <a:gd name="T49" fmla="*/ 175 h 231"/>
                <a:gd name="T50" fmla="*/ 23 w 253"/>
                <a:gd name="T51" fmla="*/ 158 h 231"/>
                <a:gd name="T52" fmla="*/ 32 w 253"/>
                <a:gd name="T53" fmla="*/ 142 h 231"/>
                <a:gd name="T54" fmla="*/ 54 w 253"/>
                <a:gd name="T55" fmla="*/ 140 h 231"/>
                <a:gd name="T56" fmla="*/ 80 w 253"/>
                <a:gd name="T57" fmla="*/ 140 h 231"/>
                <a:gd name="T58" fmla="*/ 75 w 253"/>
                <a:gd name="T59" fmla="*/ 129 h 231"/>
                <a:gd name="T60" fmla="*/ 77 w 253"/>
                <a:gd name="T61" fmla="*/ 117 h 231"/>
                <a:gd name="T62" fmla="*/ 86 w 253"/>
                <a:gd name="T63" fmla="*/ 101 h 231"/>
                <a:gd name="T64" fmla="*/ 77 w 253"/>
                <a:gd name="T65" fmla="*/ 96 h 231"/>
                <a:gd name="T66" fmla="*/ 77 w 253"/>
                <a:gd name="T67" fmla="*/ 82 h 231"/>
                <a:gd name="T68" fmla="*/ 66 w 253"/>
                <a:gd name="T69" fmla="*/ 77 h 231"/>
                <a:gd name="T70" fmla="*/ 74 w 253"/>
                <a:gd name="T71" fmla="*/ 61 h 231"/>
                <a:gd name="T72" fmla="*/ 79 w 253"/>
                <a:gd name="T73" fmla="*/ 39 h 231"/>
                <a:gd name="T74" fmla="*/ 77 w 253"/>
                <a:gd name="T75" fmla="*/ 11 h 231"/>
                <a:gd name="T76" fmla="*/ 91 w 253"/>
                <a:gd name="T77" fmla="*/ 12 h 231"/>
                <a:gd name="T78" fmla="*/ 116 w 253"/>
                <a:gd name="T79" fmla="*/ 0 h 231"/>
                <a:gd name="T80" fmla="*/ 129 w 253"/>
                <a:gd name="T81" fmla="*/ 13 h 231"/>
                <a:gd name="T82" fmla="*/ 142 w 253"/>
                <a:gd name="T83" fmla="*/ 5 h 231"/>
                <a:gd name="T84" fmla="*/ 162 w 253"/>
                <a:gd name="T85" fmla="*/ 4 h 231"/>
                <a:gd name="T86" fmla="*/ 186 w 253"/>
                <a:gd name="T87" fmla="*/ 13 h 231"/>
                <a:gd name="T88" fmla="*/ 196 w 253"/>
                <a:gd name="T89" fmla="*/ 1 h 231"/>
                <a:gd name="T90" fmla="*/ 204 w 253"/>
                <a:gd name="T91" fmla="*/ 6 h 231"/>
                <a:gd name="T92" fmla="*/ 205 w 253"/>
                <a:gd name="T93" fmla="*/ 18 h 231"/>
                <a:gd name="T94" fmla="*/ 221 w 253"/>
                <a:gd name="T95" fmla="*/ 10 h 231"/>
                <a:gd name="T96" fmla="*/ 235 w 253"/>
                <a:gd name="T97" fmla="*/ 10 h 231"/>
                <a:gd name="T98" fmla="*/ 234 w 253"/>
                <a:gd name="T99" fmla="*/ 27 h 231"/>
                <a:gd name="T100" fmla="*/ 247 w 253"/>
                <a:gd name="T101" fmla="*/ 35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3" h="231">
                  <a:moveTo>
                    <a:pt x="250" y="37"/>
                  </a:moveTo>
                  <a:cubicBezTo>
                    <a:pt x="251" y="38"/>
                    <a:pt x="253" y="40"/>
                    <a:pt x="252" y="41"/>
                  </a:cubicBezTo>
                  <a:cubicBezTo>
                    <a:pt x="252" y="42"/>
                    <a:pt x="250" y="43"/>
                    <a:pt x="249" y="43"/>
                  </a:cubicBezTo>
                  <a:cubicBezTo>
                    <a:pt x="248" y="44"/>
                    <a:pt x="246" y="45"/>
                    <a:pt x="245" y="45"/>
                  </a:cubicBezTo>
                  <a:cubicBezTo>
                    <a:pt x="244" y="46"/>
                    <a:pt x="242" y="47"/>
                    <a:pt x="241" y="48"/>
                  </a:cubicBezTo>
                  <a:cubicBezTo>
                    <a:pt x="239" y="49"/>
                    <a:pt x="237" y="51"/>
                    <a:pt x="236" y="52"/>
                  </a:cubicBezTo>
                  <a:cubicBezTo>
                    <a:pt x="235" y="54"/>
                    <a:pt x="233" y="57"/>
                    <a:pt x="233" y="59"/>
                  </a:cubicBezTo>
                  <a:cubicBezTo>
                    <a:pt x="233" y="60"/>
                    <a:pt x="232" y="63"/>
                    <a:pt x="232" y="64"/>
                  </a:cubicBezTo>
                  <a:cubicBezTo>
                    <a:pt x="233" y="65"/>
                    <a:pt x="234" y="66"/>
                    <a:pt x="234" y="67"/>
                  </a:cubicBezTo>
                  <a:cubicBezTo>
                    <a:pt x="235" y="68"/>
                    <a:pt x="235" y="71"/>
                    <a:pt x="234" y="72"/>
                  </a:cubicBezTo>
                  <a:cubicBezTo>
                    <a:pt x="234" y="73"/>
                    <a:pt x="233" y="75"/>
                    <a:pt x="233" y="76"/>
                  </a:cubicBezTo>
                  <a:cubicBezTo>
                    <a:pt x="232" y="78"/>
                    <a:pt x="232" y="82"/>
                    <a:pt x="232" y="84"/>
                  </a:cubicBezTo>
                  <a:cubicBezTo>
                    <a:pt x="232" y="85"/>
                    <a:pt x="232" y="87"/>
                    <a:pt x="232" y="88"/>
                  </a:cubicBezTo>
                  <a:cubicBezTo>
                    <a:pt x="232" y="90"/>
                    <a:pt x="232" y="92"/>
                    <a:pt x="232" y="93"/>
                  </a:cubicBezTo>
                  <a:cubicBezTo>
                    <a:pt x="231" y="94"/>
                    <a:pt x="232" y="98"/>
                    <a:pt x="232" y="99"/>
                  </a:cubicBezTo>
                  <a:cubicBezTo>
                    <a:pt x="232" y="100"/>
                    <a:pt x="232" y="103"/>
                    <a:pt x="232" y="104"/>
                  </a:cubicBezTo>
                  <a:cubicBezTo>
                    <a:pt x="233" y="106"/>
                    <a:pt x="233" y="107"/>
                    <a:pt x="233" y="108"/>
                  </a:cubicBezTo>
                  <a:cubicBezTo>
                    <a:pt x="233" y="108"/>
                    <a:pt x="232" y="109"/>
                    <a:pt x="232" y="110"/>
                  </a:cubicBezTo>
                  <a:cubicBezTo>
                    <a:pt x="231" y="111"/>
                    <a:pt x="232" y="113"/>
                    <a:pt x="231" y="115"/>
                  </a:cubicBezTo>
                  <a:cubicBezTo>
                    <a:pt x="231" y="116"/>
                    <a:pt x="231" y="118"/>
                    <a:pt x="231" y="119"/>
                  </a:cubicBezTo>
                  <a:cubicBezTo>
                    <a:pt x="231" y="120"/>
                    <a:pt x="229" y="122"/>
                    <a:pt x="229" y="122"/>
                  </a:cubicBezTo>
                  <a:cubicBezTo>
                    <a:pt x="228" y="123"/>
                    <a:pt x="226" y="123"/>
                    <a:pt x="225" y="123"/>
                  </a:cubicBezTo>
                  <a:cubicBezTo>
                    <a:pt x="224" y="123"/>
                    <a:pt x="222" y="122"/>
                    <a:pt x="221" y="122"/>
                  </a:cubicBezTo>
                  <a:cubicBezTo>
                    <a:pt x="219" y="121"/>
                    <a:pt x="216" y="122"/>
                    <a:pt x="214" y="122"/>
                  </a:cubicBezTo>
                  <a:cubicBezTo>
                    <a:pt x="213" y="123"/>
                    <a:pt x="210" y="124"/>
                    <a:pt x="208" y="125"/>
                  </a:cubicBezTo>
                  <a:cubicBezTo>
                    <a:pt x="207" y="126"/>
                    <a:pt x="206" y="127"/>
                    <a:pt x="205" y="129"/>
                  </a:cubicBezTo>
                  <a:cubicBezTo>
                    <a:pt x="205" y="129"/>
                    <a:pt x="205" y="131"/>
                    <a:pt x="205" y="133"/>
                  </a:cubicBezTo>
                  <a:cubicBezTo>
                    <a:pt x="205" y="133"/>
                    <a:pt x="206" y="135"/>
                    <a:pt x="207" y="136"/>
                  </a:cubicBezTo>
                  <a:cubicBezTo>
                    <a:pt x="206" y="137"/>
                    <a:pt x="206" y="137"/>
                    <a:pt x="205" y="138"/>
                  </a:cubicBezTo>
                  <a:cubicBezTo>
                    <a:pt x="204" y="138"/>
                    <a:pt x="202" y="139"/>
                    <a:pt x="201" y="139"/>
                  </a:cubicBezTo>
                  <a:cubicBezTo>
                    <a:pt x="200" y="139"/>
                    <a:pt x="198" y="139"/>
                    <a:pt x="198" y="138"/>
                  </a:cubicBezTo>
                  <a:cubicBezTo>
                    <a:pt x="197" y="137"/>
                    <a:pt x="198" y="135"/>
                    <a:pt x="197" y="135"/>
                  </a:cubicBezTo>
                  <a:cubicBezTo>
                    <a:pt x="197" y="134"/>
                    <a:pt x="196" y="133"/>
                    <a:pt x="195" y="133"/>
                  </a:cubicBezTo>
                  <a:cubicBezTo>
                    <a:pt x="194" y="133"/>
                    <a:pt x="193" y="134"/>
                    <a:pt x="193" y="135"/>
                  </a:cubicBezTo>
                  <a:cubicBezTo>
                    <a:pt x="192" y="135"/>
                    <a:pt x="191" y="138"/>
                    <a:pt x="191" y="139"/>
                  </a:cubicBezTo>
                  <a:cubicBezTo>
                    <a:pt x="190" y="139"/>
                    <a:pt x="189" y="141"/>
                    <a:pt x="189" y="141"/>
                  </a:cubicBezTo>
                  <a:cubicBezTo>
                    <a:pt x="188" y="142"/>
                    <a:pt x="188" y="144"/>
                    <a:pt x="188" y="145"/>
                  </a:cubicBezTo>
                  <a:cubicBezTo>
                    <a:pt x="187" y="146"/>
                    <a:pt x="187" y="148"/>
                    <a:pt x="186" y="149"/>
                  </a:cubicBezTo>
                  <a:cubicBezTo>
                    <a:pt x="186" y="150"/>
                    <a:pt x="184" y="152"/>
                    <a:pt x="184" y="153"/>
                  </a:cubicBezTo>
                  <a:cubicBezTo>
                    <a:pt x="182" y="154"/>
                    <a:pt x="180" y="155"/>
                    <a:pt x="179" y="155"/>
                  </a:cubicBezTo>
                  <a:cubicBezTo>
                    <a:pt x="177" y="156"/>
                    <a:pt x="175" y="156"/>
                    <a:pt x="173" y="156"/>
                  </a:cubicBezTo>
                  <a:cubicBezTo>
                    <a:pt x="173" y="156"/>
                    <a:pt x="171" y="155"/>
                    <a:pt x="170" y="154"/>
                  </a:cubicBezTo>
                  <a:cubicBezTo>
                    <a:pt x="169" y="154"/>
                    <a:pt x="167" y="151"/>
                    <a:pt x="166" y="150"/>
                  </a:cubicBezTo>
                  <a:cubicBezTo>
                    <a:pt x="165" y="150"/>
                    <a:pt x="164" y="149"/>
                    <a:pt x="163" y="149"/>
                  </a:cubicBezTo>
                  <a:cubicBezTo>
                    <a:pt x="161" y="150"/>
                    <a:pt x="159" y="151"/>
                    <a:pt x="159" y="152"/>
                  </a:cubicBezTo>
                  <a:cubicBezTo>
                    <a:pt x="158" y="152"/>
                    <a:pt x="157" y="154"/>
                    <a:pt x="157" y="154"/>
                  </a:cubicBezTo>
                  <a:cubicBezTo>
                    <a:pt x="156" y="155"/>
                    <a:pt x="154" y="156"/>
                    <a:pt x="153" y="156"/>
                  </a:cubicBezTo>
                  <a:cubicBezTo>
                    <a:pt x="152" y="157"/>
                    <a:pt x="150" y="158"/>
                    <a:pt x="149" y="158"/>
                  </a:cubicBezTo>
                  <a:cubicBezTo>
                    <a:pt x="149" y="158"/>
                    <a:pt x="148" y="157"/>
                    <a:pt x="147" y="157"/>
                  </a:cubicBezTo>
                  <a:cubicBezTo>
                    <a:pt x="147" y="157"/>
                    <a:pt x="145" y="158"/>
                    <a:pt x="145" y="159"/>
                  </a:cubicBezTo>
                  <a:cubicBezTo>
                    <a:pt x="145" y="160"/>
                    <a:pt x="144" y="161"/>
                    <a:pt x="143" y="162"/>
                  </a:cubicBezTo>
                  <a:cubicBezTo>
                    <a:pt x="143" y="163"/>
                    <a:pt x="143" y="165"/>
                    <a:pt x="142" y="166"/>
                  </a:cubicBezTo>
                  <a:cubicBezTo>
                    <a:pt x="141" y="167"/>
                    <a:pt x="139" y="168"/>
                    <a:pt x="138" y="168"/>
                  </a:cubicBezTo>
                  <a:cubicBezTo>
                    <a:pt x="137" y="168"/>
                    <a:pt x="135" y="167"/>
                    <a:pt x="134" y="167"/>
                  </a:cubicBezTo>
                  <a:cubicBezTo>
                    <a:pt x="132" y="166"/>
                    <a:pt x="129" y="165"/>
                    <a:pt x="128" y="164"/>
                  </a:cubicBezTo>
                  <a:cubicBezTo>
                    <a:pt x="126" y="164"/>
                    <a:pt x="122" y="163"/>
                    <a:pt x="121" y="163"/>
                  </a:cubicBezTo>
                  <a:cubicBezTo>
                    <a:pt x="119" y="163"/>
                    <a:pt x="114" y="163"/>
                    <a:pt x="113" y="163"/>
                  </a:cubicBezTo>
                  <a:cubicBezTo>
                    <a:pt x="110" y="164"/>
                    <a:pt x="105" y="167"/>
                    <a:pt x="103" y="169"/>
                  </a:cubicBezTo>
                  <a:cubicBezTo>
                    <a:pt x="102" y="171"/>
                    <a:pt x="99" y="175"/>
                    <a:pt x="98" y="176"/>
                  </a:cubicBezTo>
                  <a:cubicBezTo>
                    <a:pt x="97" y="178"/>
                    <a:pt x="96" y="183"/>
                    <a:pt x="95" y="185"/>
                  </a:cubicBezTo>
                  <a:cubicBezTo>
                    <a:pt x="95" y="186"/>
                    <a:pt x="93" y="188"/>
                    <a:pt x="93" y="190"/>
                  </a:cubicBezTo>
                  <a:cubicBezTo>
                    <a:pt x="92" y="191"/>
                    <a:pt x="91" y="193"/>
                    <a:pt x="90" y="193"/>
                  </a:cubicBezTo>
                  <a:cubicBezTo>
                    <a:pt x="89" y="194"/>
                    <a:pt x="85" y="194"/>
                    <a:pt x="84" y="194"/>
                  </a:cubicBezTo>
                  <a:cubicBezTo>
                    <a:pt x="83" y="194"/>
                    <a:pt x="81" y="194"/>
                    <a:pt x="80" y="194"/>
                  </a:cubicBezTo>
                  <a:cubicBezTo>
                    <a:pt x="79" y="194"/>
                    <a:pt x="78" y="194"/>
                    <a:pt x="77" y="195"/>
                  </a:cubicBezTo>
                  <a:cubicBezTo>
                    <a:pt x="77" y="195"/>
                    <a:pt x="77" y="197"/>
                    <a:pt x="76" y="199"/>
                  </a:cubicBezTo>
                  <a:cubicBezTo>
                    <a:pt x="76" y="200"/>
                    <a:pt x="75" y="202"/>
                    <a:pt x="75" y="203"/>
                  </a:cubicBezTo>
                  <a:cubicBezTo>
                    <a:pt x="74" y="204"/>
                    <a:pt x="73" y="205"/>
                    <a:pt x="73" y="205"/>
                  </a:cubicBezTo>
                  <a:cubicBezTo>
                    <a:pt x="71" y="206"/>
                    <a:pt x="70" y="208"/>
                    <a:pt x="68" y="208"/>
                  </a:cubicBezTo>
                  <a:cubicBezTo>
                    <a:pt x="67" y="209"/>
                    <a:pt x="64" y="209"/>
                    <a:pt x="62" y="209"/>
                  </a:cubicBezTo>
                  <a:cubicBezTo>
                    <a:pt x="60" y="209"/>
                    <a:pt x="58" y="209"/>
                    <a:pt x="57" y="208"/>
                  </a:cubicBezTo>
                  <a:cubicBezTo>
                    <a:pt x="56" y="208"/>
                    <a:pt x="54" y="208"/>
                    <a:pt x="53" y="208"/>
                  </a:cubicBezTo>
                  <a:cubicBezTo>
                    <a:pt x="53" y="208"/>
                    <a:pt x="51" y="208"/>
                    <a:pt x="51" y="208"/>
                  </a:cubicBezTo>
                  <a:cubicBezTo>
                    <a:pt x="50" y="209"/>
                    <a:pt x="50" y="210"/>
                    <a:pt x="49" y="211"/>
                  </a:cubicBezTo>
                  <a:cubicBezTo>
                    <a:pt x="49" y="211"/>
                    <a:pt x="50" y="213"/>
                    <a:pt x="51" y="214"/>
                  </a:cubicBezTo>
                  <a:cubicBezTo>
                    <a:pt x="51" y="215"/>
                    <a:pt x="53" y="216"/>
                    <a:pt x="54" y="217"/>
                  </a:cubicBezTo>
                  <a:cubicBezTo>
                    <a:pt x="54" y="217"/>
                    <a:pt x="56" y="219"/>
                    <a:pt x="56" y="219"/>
                  </a:cubicBezTo>
                  <a:cubicBezTo>
                    <a:pt x="56" y="220"/>
                    <a:pt x="56" y="221"/>
                    <a:pt x="56" y="222"/>
                  </a:cubicBezTo>
                  <a:cubicBezTo>
                    <a:pt x="55" y="223"/>
                    <a:pt x="54" y="225"/>
                    <a:pt x="54" y="225"/>
                  </a:cubicBezTo>
                  <a:cubicBezTo>
                    <a:pt x="53" y="226"/>
                    <a:pt x="52" y="228"/>
                    <a:pt x="51" y="228"/>
                  </a:cubicBezTo>
                  <a:cubicBezTo>
                    <a:pt x="51" y="229"/>
                    <a:pt x="50" y="230"/>
                    <a:pt x="50" y="231"/>
                  </a:cubicBezTo>
                  <a:cubicBezTo>
                    <a:pt x="50" y="230"/>
                    <a:pt x="49" y="229"/>
                    <a:pt x="48" y="228"/>
                  </a:cubicBezTo>
                  <a:cubicBezTo>
                    <a:pt x="48" y="227"/>
                    <a:pt x="44" y="225"/>
                    <a:pt x="43" y="224"/>
                  </a:cubicBezTo>
                  <a:cubicBezTo>
                    <a:pt x="41" y="223"/>
                    <a:pt x="39" y="219"/>
                    <a:pt x="38" y="217"/>
                  </a:cubicBezTo>
                  <a:cubicBezTo>
                    <a:pt x="37" y="215"/>
                    <a:pt x="36" y="211"/>
                    <a:pt x="36" y="209"/>
                  </a:cubicBezTo>
                  <a:cubicBezTo>
                    <a:pt x="36" y="207"/>
                    <a:pt x="38" y="204"/>
                    <a:pt x="40" y="203"/>
                  </a:cubicBezTo>
                  <a:cubicBezTo>
                    <a:pt x="40" y="202"/>
                    <a:pt x="43" y="201"/>
                    <a:pt x="44" y="199"/>
                  </a:cubicBezTo>
                  <a:cubicBezTo>
                    <a:pt x="45" y="198"/>
                    <a:pt x="46" y="196"/>
                    <a:pt x="47" y="195"/>
                  </a:cubicBezTo>
                  <a:cubicBezTo>
                    <a:pt x="47" y="193"/>
                    <a:pt x="47" y="191"/>
                    <a:pt x="47" y="190"/>
                  </a:cubicBezTo>
                  <a:cubicBezTo>
                    <a:pt x="46" y="189"/>
                    <a:pt x="44" y="187"/>
                    <a:pt x="42" y="186"/>
                  </a:cubicBezTo>
                  <a:cubicBezTo>
                    <a:pt x="41" y="186"/>
                    <a:pt x="39" y="186"/>
                    <a:pt x="38" y="186"/>
                  </a:cubicBezTo>
                  <a:cubicBezTo>
                    <a:pt x="37" y="186"/>
                    <a:pt x="35" y="183"/>
                    <a:pt x="35" y="182"/>
                  </a:cubicBezTo>
                  <a:cubicBezTo>
                    <a:pt x="34" y="181"/>
                    <a:pt x="32" y="180"/>
                    <a:pt x="31" y="179"/>
                  </a:cubicBezTo>
                  <a:cubicBezTo>
                    <a:pt x="30" y="178"/>
                    <a:pt x="27" y="178"/>
                    <a:pt x="26" y="178"/>
                  </a:cubicBezTo>
                  <a:cubicBezTo>
                    <a:pt x="24" y="178"/>
                    <a:pt x="20" y="180"/>
                    <a:pt x="18" y="180"/>
                  </a:cubicBezTo>
                  <a:cubicBezTo>
                    <a:pt x="17" y="181"/>
                    <a:pt x="13" y="182"/>
                    <a:pt x="11" y="183"/>
                  </a:cubicBezTo>
                  <a:cubicBezTo>
                    <a:pt x="10" y="184"/>
                    <a:pt x="7" y="185"/>
                    <a:pt x="6" y="185"/>
                  </a:cubicBezTo>
                  <a:cubicBezTo>
                    <a:pt x="5" y="185"/>
                    <a:pt x="2" y="184"/>
                    <a:pt x="1" y="183"/>
                  </a:cubicBezTo>
                  <a:cubicBezTo>
                    <a:pt x="0" y="182"/>
                    <a:pt x="0" y="180"/>
                    <a:pt x="0" y="179"/>
                  </a:cubicBezTo>
                  <a:cubicBezTo>
                    <a:pt x="1" y="177"/>
                    <a:pt x="4" y="176"/>
                    <a:pt x="5" y="175"/>
                  </a:cubicBezTo>
                  <a:cubicBezTo>
                    <a:pt x="5" y="174"/>
                    <a:pt x="6" y="170"/>
                    <a:pt x="7" y="168"/>
                  </a:cubicBezTo>
                  <a:cubicBezTo>
                    <a:pt x="9" y="166"/>
                    <a:pt x="13" y="163"/>
                    <a:pt x="15" y="162"/>
                  </a:cubicBezTo>
                  <a:cubicBezTo>
                    <a:pt x="16" y="162"/>
                    <a:pt x="19" y="161"/>
                    <a:pt x="20" y="160"/>
                  </a:cubicBezTo>
                  <a:cubicBezTo>
                    <a:pt x="21" y="160"/>
                    <a:pt x="22" y="159"/>
                    <a:pt x="23" y="158"/>
                  </a:cubicBezTo>
                  <a:cubicBezTo>
                    <a:pt x="23" y="157"/>
                    <a:pt x="24" y="155"/>
                    <a:pt x="25" y="154"/>
                  </a:cubicBezTo>
                  <a:cubicBezTo>
                    <a:pt x="25" y="152"/>
                    <a:pt x="27" y="151"/>
                    <a:pt x="28" y="150"/>
                  </a:cubicBezTo>
                  <a:cubicBezTo>
                    <a:pt x="29" y="149"/>
                    <a:pt x="31" y="148"/>
                    <a:pt x="32" y="147"/>
                  </a:cubicBezTo>
                  <a:cubicBezTo>
                    <a:pt x="32" y="146"/>
                    <a:pt x="31" y="143"/>
                    <a:pt x="32" y="142"/>
                  </a:cubicBezTo>
                  <a:cubicBezTo>
                    <a:pt x="32" y="141"/>
                    <a:pt x="33" y="138"/>
                    <a:pt x="34" y="137"/>
                  </a:cubicBezTo>
                  <a:cubicBezTo>
                    <a:pt x="35" y="137"/>
                    <a:pt x="36" y="135"/>
                    <a:pt x="38" y="136"/>
                  </a:cubicBezTo>
                  <a:cubicBezTo>
                    <a:pt x="39" y="136"/>
                    <a:pt x="42" y="138"/>
                    <a:pt x="44" y="139"/>
                  </a:cubicBezTo>
                  <a:cubicBezTo>
                    <a:pt x="46" y="139"/>
                    <a:pt x="52" y="139"/>
                    <a:pt x="54" y="140"/>
                  </a:cubicBezTo>
                  <a:cubicBezTo>
                    <a:pt x="56" y="141"/>
                    <a:pt x="59" y="143"/>
                    <a:pt x="61" y="143"/>
                  </a:cubicBezTo>
                  <a:cubicBezTo>
                    <a:pt x="64" y="144"/>
                    <a:pt x="70" y="145"/>
                    <a:pt x="72" y="144"/>
                  </a:cubicBezTo>
                  <a:cubicBezTo>
                    <a:pt x="74" y="144"/>
                    <a:pt x="78" y="144"/>
                    <a:pt x="79" y="143"/>
                  </a:cubicBezTo>
                  <a:cubicBezTo>
                    <a:pt x="80" y="142"/>
                    <a:pt x="81" y="141"/>
                    <a:pt x="80" y="140"/>
                  </a:cubicBezTo>
                  <a:cubicBezTo>
                    <a:pt x="80" y="139"/>
                    <a:pt x="78" y="136"/>
                    <a:pt x="77" y="136"/>
                  </a:cubicBezTo>
                  <a:cubicBezTo>
                    <a:pt x="76" y="135"/>
                    <a:pt x="73" y="135"/>
                    <a:pt x="72" y="134"/>
                  </a:cubicBezTo>
                  <a:cubicBezTo>
                    <a:pt x="72" y="133"/>
                    <a:pt x="71" y="131"/>
                    <a:pt x="71" y="131"/>
                  </a:cubicBezTo>
                  <a:cubicBezTo>
                    <a:pt x="72" y="130"/>
                    <a:pt x="75" y="129"/>
                    <a:pt x="75" y="129"/>
                  </a:cubicBezTo>
                  <a:cubicBezTo>
                    <a:pt x="77" y="128"/>
                    <a:pt x="80" y="128"/>
                    <a:pt x="81" y="127"/>
                  </a:cubicBezTo>
                  <a:cubicBezTo>
                    <a:pt x="83" y="127"/>
                    <a:pt x="86" y="125"/>
                    <a:pt x="86" y="123"/>
                  </a:cubicBezTo>
                  <a:cubicBezTo>
                    <a:pt x="86" y="121"/>
                    <a:pt x="83" y="120"/>
                    <a:pt x="82" y="119"/>
                  </a:cubicBezTo>
                  <a:cubicBezTo>
                    <a:pt x="81" y="118"/>
                    <a:pt x="78" y="118"/>
                    <a:pt x="77" y="117"/>
                  </a:cubicBezTo>
                  <a:cubicBezTo>
                    <a:pt x="77" y="116"/>
                    <a:pt x="75" y="113"/>
                    <a:pt x="76" y="113"/>
                  </a:cubicBezTo>
                  <a:cubicBezTo>
                    <a:pt x="76" y="111"/>
                    <a:pt x="78" y="110"/>
                    <a:pt x="79" y="109"/>
                  </a:cubicBezTo>
                  <a:cubicBezTo>
                    <a:pt x="80" y="108"/>
                    <a:pt x="83" y="107"/>
                    <a:pt x="83" y="106"/>
                  </a:cubicBezTo>
                  <a:cubicBezTo>
                    <a:pt x="84" y="105"/>
                    <a:pt x="85" y="102"/>
                    <a:pt x="86" y="101"/>
                  </a:cubicBezTo>
                  <a:cubicBezTo>
                    <a:pt x="86" y="100"/>
                    <a:pt x="86" y="97"/>
                    <a:pt x="86" y="96"/>
                  </a:cubicBezTo>
                  <a:cubicBezTo>
                    <a:pt x="86" y="95"/>
                    <a:pt x="85" y="94"/>
                    <a:pt x="84" y="93"/>
                  </a:cubicBezTo>
                  <a:cubicBezTo>
                    <a:pt x="83" y="93"/>
                    <a:pt x="81" y="93"/>
                    <a:pt x="81" y="93"/>
                  </a:cubicBezTo>
                  <a:cubicBezTo>
                    <a:pt x="80" y="93"/>
                    <a:pt x="78" y="96"/>
                    <a:pt x="77" y="96"/>
                  </a:cubicBezTo>
                  <a:cubicBezTo>
                    <a:pt x="76" y="96"/>
                    <a:pt x="74" y="95"/>
                    <a:pt x="73" y="95"/>
                  </a:cubicBezTo>
                  <a:cubicBezTo>
                    <a:pt x="72" y="94"/>
                    <a:pt x="71" y="92"/>
                    <a:pt x="71" y="90"/>
                  </a:cubicBezTo>
                  <a:cubicBezTo>
                    <a:pt x="71" y="89"/>
                    <a:pt x="75" y="88"/>
                    <a:pt x="75" y="87"/>
                  </a:cubicBezTo>
                  <a:cubicBezTo>
                    <a:pt x="76" y="86"/>
                    <a:pt x="76" y="83"/>
                    <a:pt x="77" y="82"/>
                  </a:cubicBezTo>
                  <a:cubicBezTo>
                    <a:pt x="77" y="81"/>
                    <a:pt x="77" y="79"/>
                    <a:pt x="76" y="79"/>
                  </a:cubicBezTo>
                  <a:cubicBezTo>
                    <a:pt x="75" y="78"/>
                    <a:pt x="72" y="80"/>
                    <a:pt x="71" y="80"/>
                  </a:cubicBezTo>
                  <a:cubicBezTo>
                    <a:pt x="70" y="80"/>
                    <a:pt x="67" y="80"/>
                    <a:pt x="66" y="80"/>
                  </a:cubicBezTo>
                  <a:cubicBezTo>
                    <a:pt x="66" y="79"/>
                    <a:pt x="66" y="77"/>
                    <a:pt x="66" y="77"/>
                  </a:cubicBezTo>
                  <a:cubicBezTo>
                    <a:pt x="66" y="76"/>
                    <a:pt x="69" y="74"/>
                    <a:pt x="70" y="74"/>
                  </a:cubicBezTo>
                  <a:cubicBezTo>
                    <a:pt x="70" y="72"/>
                    <a:pt x="70" y="69"/>
                    <a:pt x="70" y="68"/>
                  </a:cubicBezTo>
                  <a:cubicBezTo>
                    <a:pt x="70" y="66"/>
                    <a:pt x="70" y="64"/>
                    <a:pt x="70" y="63"/>
                  </a:cubicBezTo>
                  <a:cubicBezTo>
                    <a:pt x="71" y="62"/>
                    <a:pt x="73" y="62"/>
                    <a:pt x="74" y="61"/>
                  </a:cubicBezTo>
                  <a:cubicBezTo>
                    <a:pt x="75" y="61"/>
                    <a:pt x="76" y="59"/>
                    <a:pt x="76" y="57"/>
                  </a:cubicBezTo>
                  <a:cubicBezTo>
                    <a:pt x="76" y="56"/>
                    <a:pt x="76" y="52"/>
                    <a:pt x="77" y="51"/>
                  </a:cubicBezTo>
                  <a:cubicBezTo>
                    <a:pt x="77" y="49"/>
                    <a:pt x="79" y="46"/>
                    <a:pt x="79" y="44"/>
                  </a:cubicBezTo>
                  <a:cubicBezTo>
                    <a:pt x="80" y="43"/>
                    <a:pt x="80" y="40"/>
                    <a:pt x="79" y="39"/>
                  </a:cubicBezTo>
                  <a:cubicBezTo>
                    <a:pt x="79" y="38"/>
                    <a:pt x="76" y="36"/>
                    <a:pt x="75" y="35"/>
                  </a:cubicBezTo>
                  <a:cubicBezTo>
                    <a:pt x="74" y="33"/>
                    <a:pt x="73" y="28"/>
                    <a:pt x="73" y="26"/>
                  </a:cubicBezTo>
                  <a:cubicBezTo>
                    <a:pt x="73" y="24"/>
                    <a:pt x="74" y="18"/>
                    <a:pt x="75" y="16"/>
                  </a:cubicBezTo>
                  <a:cubicBezTo>
                    <a:pt x="75" y="15"/>
                    <a:pt x="76" y="12"/>
                    <a:pt x="77" y="11"/>
                  </a:cubicBezTo>
                  <a:cubicBezTo>
                    <a:pt x="79" y="10"/>
                    <a:pt x="81" y="11"/>
                    <a:pt x="82" y="12"/>
                  </a:cubicBezTo>
                  <a:cubicBezTo>
                    <a:pt x="83" y="13"/>
                    <a:pt x="83" y="16"/>
                    <a:pt x="85" y="16"/>
                  </a:cubicBezTo>
                  <a:cubicBezTo>
                    <a:pt x="85" y="17"/>
                    <a:pt x="88" y="16"/>
                    <a:pt x="89" y="16"/>
                  </a:cubicBezTo>
                  <a:cubicBezTo>
                    <a:pt x="89" y="15"/>
                    <a:pt x="90" y="13"/>
                    <a:pt x="91" y="12"/>
                  </a:cubicBezTo>
                  <a:cubicBezTo>
                    <a:pt x="92" y="12"/>
                    <a:pt x="93" y="10"/>
                    <a:pt x="94" y="10"/>
                  </a:cubicBezTo>
                  <a:cubicBezTo>
                    <a:pt x="97" y="9"/>
                    <a:pt x="103" y="10"/>
                    <a:pt x="106" y="8"/>
                  </a:cubicBezTo>
                  <a:cubicBezTo>
                    <a:pt x="108" y="8"/>
                    <a:pt x="112" y="5"/>
                    <a:pt x="114" y="3"/>
                  </a:cubicBezTo>
                  <a:cubicBezTo>
                    <a:pt x="114" y="2"/>
                    <a:pt x="116" y="2"/>
                    <a:pt x="116" y="0"/>
                  </a:cubicBezTo>
                  <a:cubicBezTo>
                    <a:pt x="117" y="1"/>
                    <a:pt x="118" y="2"/>
                    <a:pt x="118" y="2"/>
                  </a:cubicBezTo>
                  <a:cubicBezTo>
                    <a:pt x="119" y="3"/>
                    <a:pt x="120" y="4"/>
                    <a:pt x="120" y="5"/>
                  </a:cubicBezTo>
                  <a:cubicBezTo>
                    <a:pt x="121" y="6"/>
                    <a:pt x="122" y="8"/>
                    <a:pt x="124" y="9"/>
                  </a:cubicBezTo>
                  <a:cubicBezTo>
                    <a:pt x="125" y="10"/>
                    <a:pt x="128" y="12"/>
                    <a:pt x="129" y="13"/>
                  </a:cubicBezTo>
                  <a:cubicBezTo>
                    <a:pt x="130" y="13"/>
                    <a:pt x="134" y="13"/>
                    <a:pt x="135" y="12"/>
                  </a:cubicBezTo>
                  <a:cubicBezTo>
                    <a:pt x="136" y="12"/>
                    <a:pt x="137" y="12"/>
                    <a:pt x="138" y="11"/>
                  </a:cubicBezTo>
                  <a:cubicBezTo>
                    <a:pt x="138" y="11"/>
                    <a:pt x="140" y="9"/>
                    <a:pt x="140" y="8"/>
                  </a:cubicBezTo>
                  <a:cubicBezTo>
                    <a:pt x="141" y="7"/>
                    <a:pt x="141" y="6"/>
                    <a:pt x="142" y="5"/>
                  </a:cubicBezTo>
                  <a:cubicBezTo>
                    <a:pt x="143" y="4"/>
                    <a:pt x="144" y="2"/>
                    <a:pt x="145" y="1"/>
                  </a:cubicBezTo>
                  <a:cubicBezTo>
                    <a:pt x="147" y="0"/>
                    <a:pt x="150" y="0"/>
                    <a:pt x="152" y="0"/>
                  </a:cubicBezTo>
                  <a:cubicBezTo>
                    <a:pt x="153" y="0"/>
                    <a:pt x="155" y="1"/>
                    <a:pt x="156" y="2"/>
                  </a:cubicBezTo>
                  <a:cubicBezTo>
                    <a:pt x="158" y="2"/>
                    <a:pt x="160" y="4"/>
                    <a:pt x="162" y="4"/>
                  </a:cubicBezTo>
                  <a:cubicBezTo>
                    <a:pt x="163" y="5"/>
                    <a:pt x="167" y="8"/>
                    <a:pt x="169" y="8"/>
                  </a:cubicBezTo>
                  <a:cubicBezTo>
                    <a:pt x="171" y="9"/>
                    <a:pt x="175" y="11"/>
                    <a:pt x="176" y="12"/>
                  </a:cubicBezTo>
                  <a:cubicBezTo>
                    <a:pt x="178" y="12"/>
                    <a:pt x="182" y="13"/>
                    <a:pt x="184" y="13"/>
                  </a:cubicBezTo>
                  <a:cubicBezTo>
                    <a:pt x="185" y="13"/>
                    <a:pt x="186" y="13"/>
                    <a:pt x="186" y="13"/>
                  </a:cubicBezTo>
                  <a:cubicBezTo>
                    <a:pt x="187" y="12"/>
                    <a:pt x="187" y="11"/>
                    <a:pt x="188" y="10"/>
                  </a:cubicBezTo>
                  <a:cubicBezTo>
                    <a:pt x="188" y="10"/>
                    <a:pt x="189" y="8"/>
                    <a:pt x="190" y="6"/>
                  </a:cubicBezTo>
                  <a:cubicBezTo>
                    <a:pt x="190" y="6"/>
                    <a:pt x="192" y="3"/>
                    <a:pt x="193" y="3"/>
                  </a:cubicBezTo>
                  <a:cubicBezTo>
                    <a:pt x="194" y="2"/>
                    <a:pt x="196" y="1"/>
                    <a:pt x="196" y="1"/>
                  </a:cubicBezTo>
                  <a:cubicBezTo>
                    <a:pt x="197" y="1"/>
                    <a:pt x="199" y="1"/>
                    <a:pt x="200" y="1"/>
                  </a:cubicBezTo>
                  <a:cubicBezTo>
                    <a:pt x="200" y="1"/>
                    <a:pt x="202" y="0"/>
                    <a:pt x="202" y="0"/>
                  </a:cubicBezTo>
                  <a:cubicBezTo>
                    <a:pt x="202" y="0"/>
                    <a:pt x="203" y="2"/>
                    <a:pt x="203" y="3"/>
                  </a:cubicBezTo>
                  <a:cubicBezTo>
                    <a:pt x="203" y="4"/>
                    <a:pt x="204" y="5"/>
                    <a:pt x="204" y="6"/>
                  </a:cubicBezTo>
                  <a:cubicBezTo>
                    <a:pt x="204" y="7"/>
                    <a:pt x="203" y="10"/>
                    <a:pt x="202" y="11"/>
                  </a:cubicBezTo>
                  <a:cubicBezTo>
                    <a:pt x="202" y="12"/>
                    <a:pt x="201" y="14"/>
                    <a:pt x="201" y="15"/>
                  </a:cubicBezTo>
                  <a:cubicBezTo>
                    <a:pt x="201" y="16"/>
                    <a:pt x="201" y="17"/>
                    <a:pt x="201" y="18"/>
                  </a:cubicBezTo>
                  <a:cubicBezTo>
                    <a:pt x="202" y="18"/>
                    <a:pt x="204" y="18"/>
                    <a:pt x="205" y="18"/>
                  </a:cubicBezTo>
                  <a:cubicBezTo>
                    <a:pt x="206" y="18"/>
                    <a:pt x="207" y="16"/>
                    <a:pt x="208" y="15"/>
                  </a:cubicBezTo>
                  <a:cubicBezTo>
                    <a:pt x="209" y="15"/>
                    <a:pt x="211" y="14"/>
                    <a:pt x="212" y="14"/>
                  </a:cubicBezTo>
                  <a:cubicBezTo>
                    <a:pt x="213" y="14"/>
                    <a:pt x="215" y="14"/>
                    <a:pt x="216" y="14"/>
                  </a:cubicBezTo>
                  <a:cubicBezTo>
                    <a:pt x="217" y="13"/>
                    <a:pt x="219" y="10"/>
                    <a:pt x="221" y="10"/>
                  </a:cubicBezTo>
                  <a:cubicBezTo>
                    <a:pt x="222" y="9"/>
                    <a:pt x="225" y="8"/>
                    <a:pt x="227" y="7"/>
                  </a:cubicBezTo>
                  <a:cubicBezTo>
                    <a:pt x="229" y="6"/>
                    <a:pt x="232" y="6"/>
                    <a:pt x="234" y="6"/>
                  </a:cubicBezTo>
                  <a:cubicBezTo>
                    <a:pt x="234" y="6"/>
                    <a:pt x="235" y="6"/>
                    <a:pt x="235" y="6"/>
                  </a:cubicBezTo>
                  <a:cubicBezTo>
                    <a:pt x="235" y="7"/>
                    <a:pt x="235" y="9"/>
                    <a:pt x="235" y="10"/>
                  </a:cubicBezTo>
                  <a:cubicBezTo>
                    <a:pt x="235" y="11"/>
                    <a:pt x="234" y="14"/>
                    <a:pt x="234" y="15"/>
                  </a:cubicBezTo>
                  <a:cubicBezTo>
                    <a:pt x="234" y="16"/>
                    <a:pt x="235" y="19"/>
                    <a:pt x="234" y="20"/>
                  </a:cubicBezTo>
                  <a:cubicBezTo>
                    <a:pt x="234" y="21"/>
                    <a:pt x="234" y="22"/>
                    <a:pt x="234" y="23"/>
                  </a:cubicBezTo>
                  <a:cubicBezTo>
                    <a:pt x="233" y="24"/>
                    <a:pt x="233" y="26"/>
                    <a:pt x="234" y="27"/>
                  </a:cubicBezTo>
                  <a:cubicBezTo>
                    <a:pt x="234" y="28"/>
                    <a:pt x="235" y="30"/>
                    <a:pt x="235" y="31"/>
                  </a:cubicBezTo>
                  <a:cubicBezTo>
                    <a:pt x="236" y="31"/>
                    <a:pt x="238" y="32"/>
                    <a:pt x="239" y="32"/>
                  </a:cubicBezTo>
                  <a:cubicBezTo>
                    <a:pt x="240" y="32"/>
                    <a:pt x="242" y="32"/>
                    <a:pt x="243" y="33"/>
                  </a:cubicBezTo>
                  <a:cubicBezTo>
                    <a:pt x="244" y="33"/>
                    <a:pt x="246" y="35"/>
                    <a:pt x="247" y="35"/>
                  </a:cubicBezTo>
                  <a:cubicBezTo>
                    <a:pt x="248" y="36"/>
                    <a:pt x="250" y="37"/>
                    <a:pt x="250" y="37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5"/>
            <p:cNvSpPr>
              <a:spLocks/>
            </p:cNvSpPr>
            <p:nvPr/>
          </p:nvSpPr>
          <p:spPr bwMode="auto">
            <a:xfrm>
              <a:off x="571" y="1688"/>
              <a:ext cx="758" cy="464"/>
            </a:xfrm>
            <a:custGeom>
              <a:avLst/>
              <a:gdLst>
                <a:gd name="T0" fmla="*/ 147 w 320"/>
                <a:gd name="T1" fmla="*/ 187 h 196"/>
                <a:gd name="T2" fmla="*/ 131 w 320"/>
                <a:gd name="T3" fmla="*/ 195 h 196"/>
                <a:gd name="T4" fmla="*/ 130 w 320"/>
                <a:gd name="T5" fmla="*/ 183 h 196"/>
                <a:gd name="T6" fmla="*/ 122 w 320"/>
                <a:gd name="T7" fmla="*/ 179 h 196"/>
                <a:gd name="T8" fmla="*/ 112 w 320"/>
                <a:gd name="T9" fmla="*/ 190 h 196"/>
                <a:gd name="T10" fmla="*/ 88 w 320"/>
                <a:gd name="T11" fmla="*/ 182 h 196"/>
                <a:gd name="T12" fmla="*/ 68 w 320"/>
                <a:gd name="T13" fmla="*/ 182 h 196"/>
                <a:gd name="T14" fmla="*/ 55 w 320"/>
                <a:gd name="T15" fmla="*/ 190 h 196"/>
                <a:gd name="T16" fmla="*/ 42 w 320"/>
                <a:gd name="T17" fmla="*/ 178 h 196"/>
                <a:gd name="T18" fmla="*/ 46 w 320"/>
                <a:gd name="T19" fmla="*/ 160 h 196"/>
                <a:gd name="T20" fmla="*/ 57 w 320"/>
                <a:gd name="T21" fmla="*/ 147 h 196"/>
                <a:gd name="T22" fmla="*/ 50 w 320"/>
                <a:gd name="T23" fmla="*/ 125 h 196"/>
                <a:gd name="T24" fmla="*/ 26 w 320"/>
                <a:gd name="T25" fmla="*/ 120 h 196"/>
                <a:gd name="T26" fmla="*/ 14 w 320"/>
                <a:gd name="T27" fmla="*/ 114 h 196"/>
                <a:gd name="T28" fmla="*/ 1 w 320"/>
                <a:gd name="T29" fmla="*/ 108 h 196"/>
                <a:gd name="T30" fmla="*/ 12 w 320"/>
                <a:gd name="T31" fmla="*/ 99 h 196"/>
                <a:gd name="T32" fmla="*/ 27 w 320"/>
                <a:gd name="T33" fmla="*/ 84 h 196"/>
                <a:gd name="T34" fmla="*/ 48 w 320"/>
                <a:gd name="T35" fmla="*/ 82 h 196"/>
                <a:gd name="T36" fmla="*/ 65 w 320"/>
                <a:gd name="T37" fmla="*/ 100 h 196"/>
                <a:gd name="T38" fmla="*/ 87 w 320"/>
                <a:gd name="T39" fmla="*/ 103 h 196"/>
                <a:gd name="T40" fmla="*/ 96 w 320"/>
                <a:gd name="T41" fmla="*/ 103 h 196"/>
                <a:gd name="T42" fmla="*/ 126 w 320"/>
                <a:gd name="T43" fmla="*/ 101 h 196"/>
                <a:gd name="T44" fmla="*/ 136 w 320"/>
                <a:gd name="T45" fmla="*/ 88 h 196"/>
                <a:gd name="T46" fmla="*/ 136 w 320"/>
                <a:gd name="T47" fmla="*/ 68 h 196"/>
                <a:gd name="T48" fmla="*/ 136 w 320"/>
                <a:gd name="T49" fmla="*/ 55 h 196"/>
                <a:gd name="T50" fmla="*/ 127 w 320"/>
                <a:gd name="T51" fmla="*/ 47 h 196"/>
                <a:gd name="T52" fmla="*/ 145 w 320"/>
                <a:gd name="T53" fmla="*/ 33 h 196"/>
                <a:gd name="T54" fmla="*/ 147 w 320"/>
                <a:gd name="T55" fmla="*/ 14 h 196"/>
                <a:gd name="T56" fmla="*/ 175 w 320"/>
                <a:gd name="T57" fmla="*/ 1 h 196"/>
                <a:gd name="T58" fmla="*/ 190 w 320"/>
                <a:gd name="T59" fmla="*/ 8 h 196"/>
                <a:gd name="T60" fmla="*/ 205 w 320"/>
                <a:gd name="T61" fmla="*/ 23 h 196"/>
                <a:gd name="T62" fmla="*/ 226 w 320"/>
                <a:gd name="T63" fmla="*/ 51 h 196"/>
                <a:gd name="T64" fmla="*/ 239 w 320"/>
                <a:gd name="T65" fmla="*/ 60 h 196"/>
                <a:gd name="T66" fmla="*/ 263 w 320"/>
                <a:gd name="T67" fmla="*/ 73 h 196"/>
                <a:gd name="T68" fmla="*/ 300 w 320"/>
                <a:gd name="T69" fmla="*/ 94 h 196"/>
                <a:gd name="T70" fmla="*/ 314 w 320"/>
                <a:gd name="T71" fmla="*/ 100 h 196"/>
                <a:gd name="T72" fmla="*/ 319 w 320"/>
                <a:gd name="T73" fmla="*/ 121 h 196"/>
                <a:gd name="T74" fmla="*/ 314 w 320"/>
                <a:gd name="T75" fmla="*/ 132 h 196"/>
                <a:gd name="T76" fmla="*/ 318 w 320"/>
                <a:gd name="T77" fmla="*/ 153 h 196"/>
                <a:gd name="T78" fmla="*/ 312 w 320"/>
                <a:gd name="T79" fmla="*/ 162 h 196"/>
                <a:gd name="T80" fmla="*/ 307 w 320"/>
                <a:gd name="T81" fmla="*/ 173 h 196"/>
                <a:gd name="T82" fmla="*/ 296 w 320"/>
                <a:gd name="T83" fmla="*/ 178 h 196"/>
                <a:gd name="T84" fmla="*/ 282 w 320"/>
                <a:gd name="T85" fmla="*/ 177 h 196"/>
                <a:gd name="T86" fmla="*/ 268 w 320"/>
                <a:gd name="T87" fmla="*/ 179 h 196"/>
                <a:gd name="T88" fmla="*/ 259 w 320"/>
                <a:gd name="T89" fmla="*/ 180 h 196"/>
                <a:gd name="T90" fmla="*/ 244 w 320"/>
                <a:gd name="T91" fmla="*/ 175 h 196"/>
                <a:gd name="T92" fmla="*/ 231 w 320"/>
                <a:gd name="T93" fmla="*/ 174 h 196"/>
                <a:gd name="T94" fmla="*/ 220 w 320"/>
                <a:gd name="T95" fmla="*/ 167 h 196"/>
                <a:gd name="T96" fmla="*/ 207 w 320"/>
                <a:gd name="T97" fmla="*/ 168 h 196"/>
                <a:gd name="T98" fmla="*/ 198 w 320"/>
                <a:gd name="T99" fmla="*/ 175 h 196"/>
                <a:gd name="T100" fmla="*/ 190 w 320"/>
                <a:gd name="T101" fmla="*/ 186 h 196"/>
                <a:gd name="T102" fmla="*/ 173 w 320"/>
                <a:gd name="T103" fmla="*/ 188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20" h="196">
                  <a:moveTo>
                    <a:pt x="161" y="183"/>
                  </a:moveTo>
                  <a:cubicBezTo>
                    <a:pt x="160" y="183"/>
                    <a:pt x="160" y="183"/>
                    <a:pt x="160" y="183"/>
                  </a:cubicBezTo>
                  <a:cubicBezTo>
                    <a:pt x="158" y="183"/>
                    <a:pt x="154" y="184"/>
                    <a:pt x="153" y="184"/>
                  </a:cubicBezTo>
                  <a:cubicBezTo>
                    <a:pt x="151" y="185"/>
                    <a:pt x="148" y="186"/>
                    <a:pt x="147" y="187"/>
                  </a:cubicBezTo>
                  <a:cubicBezTo>
                    <a:pt x="145" y="188"/>
                    <a:pt x="143" y="191"/>
                    <a:pt x="142" y="191"/>
                  </a:cubicBezTo>
                  <a:cubicBezTo>
                    <a:pt x="141" y="192"/>
                    <a:pt x="139" y="191"/>
                    <a:pt x="138" y="191"/>
                  </a:cubicBezTo>
                  <a:cubicBezTo>
                    <a:pt x="137" y="191"/>
                    <a:pt x="135" y="192"/>
                    <a:pt x="134" y="193"/>
                  </a:cubicBezTo>
                  <a:cubicBezTo>
                    <a:pt x="133" y="193"/>
                    <a:pt x="131" y="195"/>
                    <a:pt x="131" y="195"/>
                  </a:cubicBezTo>
                  <a:cubicBezTo>
                    <a:pt x="130" y="195"/>
                    <a:pt x="128" y="196"/>
                    <a:pt x="127" y="195"/>
                  </a:cubicBezTo>
                  <a:cubicBezTo>
                    <a:pt x="127" y="195"/>
                    <a:pt x="127" y="193"/>
                    <a:pt x="127" y="192"/>
                  </a:cubicBezTo>
                  <a:cubicBezTo>
                    <a:pt x="127" y="191"/>
                    <a:pt x="128" y="189"/>
                    <a:pt x="128" y="189"/>
                  </a:cubicBezTo>
                  <a:cubicBezTo>
                    <a:pt x="129" y="187"/>
                    <a:pt x="129" y="185"/>
                    <a:pt x="130" y="183"/>
                  </a:cubicBezTo>
                  <a:cubicBezTo>
                    <a:pt x="130" y="183"/>
                    <a:pt x="129" y="181"/>
                    <a:pt x="129" y="180"/>
                  </a:cubicBezTo>
                  <a:cubicBezTo>
                    <a:pt x="129" y="179"/>
                    <a:pt x="128" y="178"/>
                    <a:pt x="128" y="178"/>
                  </a:cubicBezTo>
                  <a:cubicBezTo>
                    <a:pt x="127" y="177"/>
                    <a:pt x="126" y="178"/>
                    <a:pt x="126" y="178"/>
                  </a:cubicBezTo>
                  <a:cubicBezTo>
                    <a:pt x="125" y="178"/>
                    <a:pt x="123" y="178"/>
                    <a:pt x="122" y="179"/>
                  </a:cubicBezTo>
                  <a:cubicBezTo>
                    <a:pt x="121" y="179"/>
                    <a:pt x="120" y="179"/>
                    <a:pt x="119" y="180"/>
                  </a:cubicBezTo>
                  <a:cubicBezTo>
                    <a:pt x="118" y="181"/>
                    <a:pt x="116" y="183"/>
                    <a:pt x="116" y="184"/>
                  </a:cubicBezTo>
                  <a:cubicBezTo>
                    <a:pt x="115" y="185"/>
                    <a:pt x="114" y="187"/>
                    <a:pt x="114" y="188"/>
                  </a:cubicBezTo>
                  <a:cubicBezTo>
                    <a:pt x="113" y="188"/>
                    <a:pt x="113" y="190"/>
                    <a:pt x="112" y="190"/>
                  </a:cubicBezTo>
                  <a:cubicBezTo>
                    <a:pt x="112" y="191"/>
                    <a:pt x="111" y="191"/>
                    <a:pt x="110" y="191"/>
                  </a:cubicBezTo>
                  <a:cubicBezTo>
                    <a:pt x="108" y="191"/>
                    <a:pt x="104" y="189"/>
                    <a:pt x="102" y="189"/>
                  </a:cubicBezTo>
                  <a:cubicBezTo>
                    <a:pt x="101" y="188"/>
                    <a:pt x="97" y="187"/>
                    <a:pt x="95" y="186"/>
                  </a:cubicBezTo>
                  <a:cubicBezTo>
                    <a:pt x="93" y="185"/>
                    <a:pt x="89" y="183"/>
                    <a:pt x="88" y="182"/>
                  </a:cubicBezTo>
                  <a:cubicBezTo>
                    <a:pt x="86" y="181"/>
                    <a:pt x="84" y="179"/>
                    <a:pt x="82" y="179"/>
                  </a:cubicBezTo>
                  <a:cubicBezTo>
                    <a:pt x="81" y="179"/>
                    <a:pt x="79" y="177"/>
                    <a:pt x="78" y="177"/>
                  </a:cubicBezTo>
                  <a:cubicBezTo>
                    <a:pt x="76" y="177"/>
                    <a:pt x="73" y="178"/>
                    <a:pt x="71" y="179"/>
                  </a:cubicBezTo>
                  <a:cubicBezTo>
                    <a:pt x="70" y="179"/>
                    <a:pt x="69" y="181"/>
                    <a:pt x="68" y="182"/>
                  </a:cubicBezTo>
                  <a:cubicBezTo>
                    <a:pt x="67" y="183"/>
                    <a:pt x="67" y="185"/>
                    <a:pt x="66" y="185"/>
                  </a:cubicBezTo>
                  <a:cubicBezTo>
                    <a:pt x="65" y="186"/>
                    <a:pt x="64" y="188"/>
                    <a:pt x="63" y="189"/>
                  </a:cubicBezTo>
                  <a:cubicBezTo>
                    <a:pt x="63" y="189"/>
                    <a:pt x="61" y="190"/>
                    <a:pt x="61" y="190"/>
                  </a:cubicBezTo>
                  <a:cubicBezTo>
                    <a:pt x="59" y="190"/>
                    <a:pt x="56" y="191"/>
                    <a:pt x="55" y="190"/>
                  </a:cubicBezTo>
                  <a:cubicBezTo>
                    <a:pt x="53" y="190"/>
                    <a:pt x="51" y="187"/>
                    <a:pt x="50" y="187"/>
                  </a:cubicBezTo>
                  <a:cubicBezTo>
                    <a:pt x="48" y="186"/>
                    <a:pt x="47" y="183"/>
                    <a:pt x="46" y="183"/>
                  </a:cubicBezTo>
                  <a:cubicBezTo>
                    <a:pt x="46" y="182"/>
                    <a:pt x="45" y="180"/>
                    <a:pt x="44" y="179"/>
                  </a:cubicBezTo>
                  <a:cubicBezTo>
                    <a:pt x="44" y="179"/>
                    <a:pt x="43" y="179"/>
                    <a:pt x="42" y="178"/>
                  </a:cubicBezTo>
                  <a:cubicBezTo>
                    <a:pt x="44" y="177"/>
                    <a:pt x="45" y="176"/>
                    <a:pt x="45" y="175"/>
                  </a:cubicBezTo>
                  <a:cubicBezTo>
                    <a:pt x="46" y="174"/>
                    <a:pt x="46" y="172"/>
                    <a:pt x="46" y="170"/>
                  </a:cubicBezTo>
                  <a:cubicBezTo>
                    <a:pt x="46" y="169"/>
                    <a:pt x="46" y="167"/>
                    <a:pt x="46" y="166"/>
                  </a:cubicBezTo>
                  <a:cubicBezTo>
                    <a:pt x="45" y="164"/>
                    <a:pt x="45" y="161"/>
                    <a:pt x="46" y="160"/>
                  </a:cubicBezTo>
                  <a:cubicBezTo>
                    <a:pt x="46" y="159"/>
                    <a:pt x="50" y="160"/>
                    <a:pt x="51" y="159"/>
                  </a:cubicBezTo>
                  <a:cubicBezTo>
                    <a:pt x="52" y="158"/>
                    <a:pt x="54" y="156"/>
                    <a:pt x="55" y="156"/>
                  </a:cubicBezTo>
                  <a:cubicBezTo>
                    <a:pt x="56" y="155"/>
                    <a:pt x="57" y="153"/>
                    <a:pt x="57" y="152"/>
                  </a:cubicBezTo>
                  <a:cubicBezTo>
                    <a:pt x="58" y="151"/>
                    <a:pt x="58" y="148"/>
                    <a:pt x="57" y="147"/>
                  </a:cubicBezTo>
                  <a:cubicBezTo>
                    <a:pt x="57" y="145"/>
                    <a:pt x="52" y="144"/>
                    <a:pt x="51" y="142"/>
                  </a:cubicBezTo>
                  <a:cubicBezTo>
                    <a:pt x="50" y="140"/>
                    <a:pt x="49" y="137"/>
                    <a:pt x="49" y="135"/>
                  </a:cubicBezTo>
                  <a:cubicBezTo>
                    <a:pt x="49" y="133"/>
                    <a:pt x="50" y="131"/>
                    <a:pt x="50" y="130"/>
                  </a:cubicBezTo>
                  <a:cubicBezTo>
                    <a:pt x="50" y="128"/>
                    <a:pt x="50" y="126"/>
                    <a:pt x="50" y="125"/>
                  </a:cubicBezTo>
                  <a:cubicBezTo>
                    <a:pt x="50" y="123"/>
                    <a:pt x="48" y="120"/>
                    <a:pt x="46" y="119"/>
                  </a:cubicBezTo>
                  <a:cubicBezTo>
                    <a:pt x="45" y="119"/>
                    <a:pt x="42" y="119"/>
                    <a:pt x="40" y="119"/>
                  </a:cubicBezTo>
                  <a:cubicBezTo>
                    <a:pt x="38" y="119"/>
                    <a:pt x="34" y="120"/>
                    <a:pt x="32" y="120"/>
                  </a:cubicBezTo>
                  <a:cubicBezTo>
                    <a:pt x="31" y="120"/>
                    <a:pt x="28" y="121"/>
                    <a:pt x="26" y="120"/>
                  </a:cubicBezTo>
                  <a:cubicBezTo>
                    <a:pt x="25" y="120"/>
                    <a:pt x="22" y="118"/>
                    <a:pt x="22" y="117"/>
                  </a:cubicBezTo>
                  <a:cubicBezTo>
                    <a:pt x="21" y="116"/>
                    <a:pt x="20" y="113"/>
                    <a:pt x="19" y="113"/>
                  </a:cubicBezTo>
                  <a:cubicBezTo>
                    <a:pt x="19" y="112"/>
                    <a:pt x="17" y="112"/>
                    <a:pt x="16" y="112"/>
                  </a:cubicBezTo>
                  <a:cubicBezTo>
                    <a:pt x="15" y="113"/>
                    <a:pt x="15" y="114"/>
                    <a:pt x="14" y="114"/>
                  </a:cubicBezTo>
                  <a:cubicBezTo>
                    <a:pt x="13" y="115"/>
                    <a:pt x="11" y="114"/>
                    <a:pt x="11" y="114"/>
                  </a:cubicBezTo>
                  <a:cubicBezTo>
                    <a:pt x="10" y="113"/>
                    <a:pt x="9" y="112"/>
                    <a:pt x="9" y="111"/>
                  </a:cubicBezTo>
                  <a:cubicBezTo>
                    <a:pt x="8" y="111"/>
                    <a:pt x="6" y="109"/>
                    <a:pt x="5" y="109"/>
                  </a:cubicBezTo>
                  <a:cubicBezTo>
                    <a:pt x="4" y="108"/>
                    <a:pt x="1" y="109"/>
                    <a:pt x="1" y="108"/>
                  </a:cubicBezTo>
                  <a:cubicBezTo>
                    <a:pt x="0" y="107"/>
                    <a:pt x="0" y="105"/>
                    <a:pt x="0" y="103"/>
                  </a:cubicBezTo>
                  <a:cubicBezTo>
                    <a:pt x="1" y="102"/>
                    <a:pt x="2" y="99"/>
                    <a:pt x="3" y="99"/>
                  </a:cubicBezTo>
                  <a:cubicBezTo>
                    <a:pt x="5" y="98"/>
                    <a:pt x="7" y="98"/>
                    <a:pt x="8" y="98"/>
                  </a:cubicBezTo>
                  <a:cubicBezTo>
                    <a:pt x="9" y="98"/>
                    <a:pt x="11" y="99"/>
                    <a:pt x="12" y="99"/>
                  </a:cubicBezTo>
                  <a:cubicBezTo>
                    <a:pt x="13" y="99"/>
                    <a:pt x="15" y="97"/>
                    <a:pt x="16" y="96"/>
                  </a:cubicBezTo>
                  <a:cubicBezTo>
                    <a:pt x="17" y="96"/>
                    <a:pt x="20" y="94"/>
                    <a:pt x="21" y="94"/>
                  </a:cubicBezTo>
                  <a:cubicBezTo>
                    <a:pt x="22" y="92"/>
                    <a:pt x="25" y="91"/>
                    <a:pt x="26" y="89"/>
                  </a:cubicBezTo>
                  <a:cubicBezTo>
                    <a:pt x="26" y="88"/>
                    <a:pt x="26" y="85"/>
                    <a:pt x="27" y="84"/>
                  </a:cubicBezTo>
                  <a:cubicBezTo>
                    <a:pt x="28" y="83"/>
                    <a:pt x="29" y="81"/>
                    <a:pt x="30" y="81"/>
                  </a:cubicBezTo>
                  <a:cubicBezTo>
                    <a:pt x="31" y="80"/>
                    <a:pt x="35" y="80"/>
                    <a:pt x="37" y="80"/>
                  </a:cubicBezTo>
                  <a:cubicBezTo>
                    <a:pt x="39" y="80"/>
                    <a:pt x="42" y="79"/>
                    <a:pt x="44" y="80"/>
                  </a:cubicBezTo>
                  <a:cubicBezTo>
                    <a:pt x="45" y="80"/>
                    <a:pt x="47" y="82"/>
                    <a:pt x="48" y="82"/>
                  </a:cubicBezTo>
                  <a:cubicBezTo>
                    <a:pt x="49" y="83"/>
                    <a:pt x="51" y="85"/>
                    <a:pt x="52" y="86"/>
                  </a:cubicBezTo>
                  <a:cubicBezTo>
                    <a:pt x="53" y="87"/>
                    <a:pt x="57" y="87"/>
                    <a:pt x="58" y="88"/>
                  </a:cubicBezTo>
                  <a:cubicBezTo>
                    <a:pt x="59" y="89"/>
                    <a:pt x="62" y="91"/>
                    <a:pt x="63" y="93"/>
                  </a:cubicBezTo>
                  <a:cubicBezTo>
                    <a:pt x="63" y="94"/>
                    <a:pt x="64" y="98"/>
                    <a:pt x="65" y="100"/>
                  </a:cubicBezTo>
                  <a:cubicBezTo>
                    <a:pt x="65" y="101"/>
                    <a:pt x="67" y="104"/>
                    <a:pt x="68" y="105"/>
                  </a:cubicBezTo>
                  <a:cubicBezTo>
                    <a:pt x="69" y="106"/>
                    <a:pt x="73" y="107"/>
                    <a:pt x="74" y="107"/>
                  </a:cubicBezTo>
                  <a:cubicBezTo>
                    <a:pt x="76" y="107"/>
                    <a:pt x="80" y="107"/>
                    <a:pt x="81" y="107"/>
                  </a:cubicBezTo>
                  <a:cubicBezTo>
                    <a:pt x="83" y="107"/>
                    <a:pt x="86" y="105"/>
                    <a:pt x="87" y="103"/>
                  </a:cubicBezTo>
                  <a:cubicBezTo>
                    <a:pt x="88" y="103"/>
                    <a:pt x="88" y="99"/>
                    <a:pt x="89" y="98"/>
                  </a:cubicBezTo>
                  <a:cubicBezTo>
                    <a:pt x="90" y="97"/>
                    <a:pt x="91" y="96"/>
                    <a:pt x="92" y="96"/>
                  </a:cubicBezTo>
                  <a:cubicBezTo>
                    <a:pt x="93" y="96"/>
                    <a:pt x="94" y="98"/>
                    <a:pt x="95" y="99"/>
                  </a:cubicBezTo>
                  <a:cubicBezTo>
                    <a:pt x="96" y="100"/>
                    <a:pt x="95" y="102"/>
                    <a:pt x="96" y="103"/>
                  </a:cubicBezTo>
                  <a:cubicBezTo>
                    <a:pt x="96" y="103"/>
                    <a:pt x="97" y="105"/>
                    <a:pt x="98" y="105"/>
                  </a:cubicBezTo>
                  <a:cubicBezTo>
                    <a:pt x="100" y="106"/>
                    <a:pt x="103" y="105"/>
                    <a:pt x="105" y="105"/>
                  </a:cubicBezTo>
                  <a:cubicBezTo>
                    <a:pt x="107" y="105"/>
                    <a:pt x="112" y="103"/>
                    <a:pt x="114" y="103"/>
                  </a:cubicBezTo>
                  <a:cubicBezTo>
                    <a:pt x="117" y="102"/>
                    <a:pt x="123" y="101"/>
                    <a:pt x="126" y="101"/>
                  </a:cubicBezTo>
                  <a:cubicBezTo>
                    <a:pt x="129" y="101"/>
                    <a:pt x="135" y="100"/>
                    <a:pt x="137" y="99"/>
                  </a:cubicBezTo>
                  <a:cubicBezTo>
                    <a:pt x="138" y="98"/>
                    <a:pt x="140" y="97"/>
                    <a:pt x="140" y="96"/>
                  </a:cubicBezTo>
                  <a:cubicBezTo>
                    <a:pt x="140" y="95"/>
                    <a:pt x="138" y="94"/>
                    <a:pt x="137" y="93"/>
                  </a:cubicBezTo>
                  <a:cubicBezTo>
                    <a:pt x="137" y="92"/>
                    <a:pt x="136" y="89"/>
                    <a:pt x="136" y="88"/>
                  </a:cubicBezTo>
                  <a:cubicBezTo>
                    <a:pt x="136" y="86"/>
                    <a:pt x="137" y="83"/>
                    <a:pt x="137" y="82"/>
                  </a:cubicBezTo>
                  <a:cubicBezTo>
                    <a:pt x="137" y="80"/>
                    <a:pt x="135" y="78"/>
                    <a:pt x="135" y="77"/>
                  </a:cubicBezTo>
                  <a:cubicBezTo>
                    <a:pt x="135" y="76"/>
                    <a:pt x="133" y="73"/>
                    <a:pt x="133" y="72"/>
                  </a:cubicBezTo>
                  <a:cubicBezTo>
                    <a:pt x="133" y="70"/>
                    <a:pt x="135" y="69"/>
                    <a:pt x="136" y="68"/>
                  </a:cubicBezTo>
                  <a:cubicBezTo>
                    <a:pt x="137" y="67"/>
                    <a:pt x="137" y="64"/>
                    <a:pt x="137" y="63"/>
                  </a:cubicBezTo>
                  <a:cubicBezTo>
                    <a:pt x="137" y="62"/>
                    <a:pt x="134" y="61"/>
                    <a:pt x="134" y="60"/>
                  </a:cubicBezTo>
                  <a:cubicBezTo>
                    <a:pt x="134" y="59"/>
                    <a:pt x="135" y="58"/>
                    <a:pt x="135" y="57"/>
                  </a:cubicBezTo>
                  <a:cubicBezTo>
                    <a:pt x="136" y="57"/>
                    <a:pt x="136" y="55"/>
                    <a:pt x="136" y="55"/>
                  </a:cubicBezTo>
                  <a:cubicBezTo>
                    <a:pt x="135" y="54"/>
                    <a:pt x="133" y="54"/>
                    <a:pt x="132" y="54"/>
                  </a:cubicBezTo>
                  <a:cubicBezTo>
                    <a:pt x="131" y="54"/>
                    <a:pt x="129" y="53"/>
                    <a:pt x="129" y="53"/>
                  </a:cubicBezTo>
                  <a:cubicBezTo>
                    <a:pt x="128" y="53"/>
                    <a:pt x="126" y="52"/>
                    <a:pt x="125" y="51"/>
                  </a:cubicBezTo>
                  <a:cubicBezTo>
                    <a:pt x="125" y="50"/>
                    <a:pt x="126" y="47"/>
                    <a:pt x="127" y="47"/>
                  </a:cubicBezTo>
                  <a:cubicBezTo>
                    <a:pt x="128" y="45"/>
                    <a:pt x="132" y="45"/>
                    <a:pt x="134" y="45"/>
                  </a:cubicBezTo>
                  <a:cubicBezTo>
                    <a:pt x="135" y="45"/>
                    <a:pt x="138" y="45"/>
                    <a:pt x="139" y="44"/>
                  </a:cubicBezTo>
                  <a:cubicBezTo>
                    <a:pt x="141" y="43"/>
                    <a:pt x="143" y="41"/>
                    <a:pt x="143" y="39"/>
                  </a:cubicBezTo>
                  <a:cubicBezTo>
                    <a:pt x="144" y="37"/>
                    <a:pt x="145" y="35"/>
                    <a:pt x="145" y="33"/>
                  </a:cubicBezTo>
                  <a:cubicBezTo>
                    <a:pt x="145" y="31"/>
                    <a:pt x="142" y="28"/>
                    <a:pt x="143" y="27"/>
                  </a:cubicBezTo>
                  <a:cubicBezTo>
                    <a:pt x="143" y="25"/>
                    <a:pt x="145" y="24"/>
                    <a:pt x="145" y="23"/>
                  </a:cubicBezTo>
                  <a:cubicBezTo>
                    <a:pt x="146" y="22"/>
                    <a:pt x="147" y="21"/>
                    <a:pt x="148" y="20"/>
                  </a:cubicBezTo>
                  <a:cubicBezTo>
                    <a:pt x="148" y="18"/>
                    <a:pt x="147" y="15"/>
                    <a:pt x="147" y="14"/>
                  </a:cubicBezTo>
                  <a:cubicBezTo>
                    <a:pt x="148" y="12"/>
                    <a:pt x="151" y="9"/>
                    <a:pt x="153" y="8"/>
                  </a:cubicBezTo>
                  <a:cubicBezTo>
                    <a:pt x="156" y="6"/>
                    <a:pt x="162" y="2"/>
                    <a:pt x="165" y="1"/>
                  </a:cubicBezTo>
                  <a:cubicBezTo>
                    <a:pt x="167" y="0"/>
                    <a:pt x="170" y="0"/>
                    <a:pt x="171" y="0"/>
                  </a:cubicBezTo>
                  <a:cubicBezTo>
                    <a:pt x="172" y="0"/>
                    <a:pt x="174" y="0"/>
                    <a:pt x="175" y="1"/>
                  </a:cubicBezTo>
                  <a:cubicBezTo>
                    <a:pt x="176" y="2"/>
                    <a:pt x="177" y="6"/>
                    <a:pt x="178" y="7"/>
                  </a:cubicBezTo>
                  <a:cubicBezTo>
                    <a:pt x="179" y="8"/>
                    <a:pt x="182" y="9"/>
                    <a:pt x="183" y="9"/>
                  </a:cubicBezTo>
                  <a:cubicBezTo>
                    <a:pt x="184" y="10"/>
                    <a:pt x="187" y="9"/>
                    <a:pt x="187" y="9"/>
                  </a:cubicBezTo>
                  <a:cubicBezTo>
                    <a:pt x="188" y="9"/>
                    <a:pt x="189" y="8"/>
                    <a:pt x="190" y="8"/>
                  </a:cubicBezTo>
                  <a:cubicBezTo>
                    <a:pt x="191" y="8"/>
                    <a:pt x="193" y="8"/>
                    <a:pt x="193" y="8"/>
                  </a:cubicBezTo>
                  <a:cubicBezTo>
                    <a:pt x="195" y="8"/>
                    <a:pt x="197" y="10"/>
                    <a:pt x="198" y="10"/>
                  </a:cubicBezTo>
                  <a:cubicBezTo>
                    <a:pt x="199" y="12"/>
                    <a:pt x="199" y="16"/>
                    <a:pt x="200" y="18"/>
                  </a:cubicBezTo>
                  <a:cubicBezTo>
                    <a:pt x="201" y="19"/>
                    <a:pt x="203" y="22"/>
                    <a:pt x="205" y="23"/>
                  </a:cubicBezTo>
                  <a:cubicBezTo>
                    <a:pt x="206" y="25"/>
                    <a:pt x="209" y="28"/>
                    <a:pt x="211" y="30"/>
                  </a:cubicBezTo>
                  <a:cubicBezTo>
                    <a:pt x="213" y="32"/>
                    <a:pt x="217" y="36"/>
                    <a:pt x="218" y="39"/>
                  </a:cubicBezTo>
                  <a:cubicBezTo>
                    <a:pt x="220" y="41"/>
                    <a:pt x="222" y="45"/>
                    <a:pt x="223" y="47"/>
                  </a:cubicBezTo>
                  <a:cubicBezTo>
                    <a:pt x="224" y="48"/>
                    <a:pt x="225" y="50"/>
                    <a:pt x="226" y="51"/>
                  </a:cubicBezTo>
                  <a:cubicBezTo>
                    <a:pt x="227" y="52"/>
                    <a:pt x="230" y="52"/>
                    <a:pt x="232" y="52"/>
                  </a:cubicBezTo>
                  <a:cubicBezTo>
                    <a:pt x="233" y="52"/>
                    <a:pt x="235" y="51"/>
                    <a:pt x="236" y="52"/>
                  </a:cubicBezTo>
                  <a:cubicBezTo>
                    <a:pt x="237" y="52"/>
                    <a:pt x="239" y="54"/>
                    <a:pt x="240" y="56"/>
                  </a:cubicBezTo>
                  <a:cubicBezTo>
                    <a:pt x="240" y="57"/>
                    <a:pt x="239" y="59"/>
                    <a:pt x="239" y="60"/>
                  </a:cubicBezTo>
                  <a:cubicBezTo>
                    <a:pt x="240" y="62"/>
                    <a:pt x="241" y="64"/>
                    <a:pt x="242" y="64"/>
                  </a:cubicBezTo>
                  <a:cubicBezTo>
                    <a:pt x="243" y="65"/>
                    <a:pt x="245" y="66"/>
                    <a:pt x="247" y="67"/>
                  </a:cubicBezTo>
                  <a:cubicBezTo>
                    <a:pt x="248" y="67"/>
                    <a:pt x="252" y="67"/>
                    <a:pt x="254" y="67"/>
                  </a:cubicBezTo>
                  <a:cubicBezTo>
                    <a:pt x="256" y="68"/>
                    <a:pt x="261" y="72"/>
                    <a:pt x="263" y="73"/>
                  </a:cubicBezTo>
                  <a:cubicBezTo>
                    <a:pt x="265" y="75"/>
                    <a:pt x="269" y="80"/>
                    <a:pt x="271" y="81"/>
                  </a:cubicBezTo>
                  <a:cubicBezTo>
                    <a:pt x="274" y="83"/>
                    <a:pt x="279" y="87"/>
                    <a:pt x="281" y="88"/>
                  </a:cubicBezTo>
                  <a:cubicBezTo>
                    <a:pt x="283" y="90"/>
                    <a:pt x="287" y="93"/>
                    <a:pt x="290" y="94"/>
                  </a:cubicBezTo>
                  <a:cubicBezTo>
                    <a:pt x="292" y="94"/>
                    <a:pt x="298" y="94"/>
                    <a:pt x="300" y="94"/>
                  </a:cubicBezTo>
                  <a:cubicBezTo>
                    <a:pt x="302" y="94"/>
                    <a:pt x="306" y="92"/>
                    <a:pt x="308" y="92"/>
                  </a:cubicBezTo>
                  <a:cubicBezTo>
                    <a:pt x="308" y="92"/>
                    <a:pt x="309" y="92"/>
                    <a:pt x="310" y="92"/>
                  </a:cubicBezTo>
                  <a:cubicBezTo>
                    <a:pt x="310" y="93"/>
                    <a:pt x="311" y="95"/>
                    <a:pt x="311" y="96"/>
                  </a:cubicBezTo>
                  <a:cubicBezTo>
                    <a:pt x="312" y="97"/>
                    <a:pt x="313" y="99"/>
                    <a:pt x="314" y="100"/>
                  </a:cubicBezTo>
                  <a:cubicBezTo>
                    <a:pt x="314" y="101"/>
                    <a:pt x="314" y="104"/>
                    <a:pt x="314" y="105"/>
                  </a:cubicBezTo>
                  <a:cubicBezTo>
                    <a:pt x="315" y="106"/>
                    <a:pt x="316" y="109"/>
                    <a:pt x="317" y="110"/>
                  </a:cubicBezTo>
                  <a:cubicBezTo>
                    <a:pt x="318" y="111"/>
                    <a:pt x="319" y="114"/>
                    <a:pt x="320" y="115"/>
                  </a:cubicBezTo>
                  <a:cubicBezTo>
                    <a:pt x="320" y="117"/>
                    <a:pt x="320" y="119"/>
                    <a:pt x="319" y="121"/>
                  </a:cubicBezTo>
                  <a:cubicBezTo>
                    <a:pt x="318" y="121"/>
                    <a:pt x="316" y="122"/>
                    <a:pt x="316" y="123"/>
                  </a:cubicBezTo>
                  <a:cubicBezTo>
                    <a:pt x="315" y="123"/>
                    <a:pt x="314" y="124"/>
                    <a:pt x="313" y="125"/>
                  </a:cubicBezTo>
                  <a:cubicBezTo>
                    <a:pt x="313" y="126"/>
                    <a:pt x="312" y="127"/>
                    <a:pt x="312" y="128"/>
                  </a:cubicBezTo>
                  <a:cubicBezTo>
                    <a:pt x="312" y="129"/>
                    <a:pt x="314" y="131"/>
                    <a:pt x="314" y="132"/>
                  </a:cubicBezTo>
                  <a:cubicBezTo>
                    <a:pt x="315" y="134"/>
                    <a:pt x="317" y="137"/>
                    <a:pt x="318" y="139"/>
                  </a:cubicBezTo>
                  <a:cubicBezTo>
                    <a:pt x="318" y="140"/>
                    <a:pt x="320" y="143"/>
                    <a:pt x="320" y="145"/>
                  </a:cubicBezTo>
                  <a:cubicBezTo>
                    <a:pt x="320" y="146"/>
                    <a:pt x="319" y="148"/>
                    <a:pt x="319" y="150"/>
                  </a:cubicBezTo>
                  <a:cubicBezTo>
                    <a:pt x="319" y="151"/>
                    <a:pt x="319" y="152"/>
                    <a:pt x="318" y="153"/>
                  </a:cubicBezTo>
                  <a:cubicBezTo>
                    <a:pt x="317" y="154"/>
                    <a:pt x="314" y="154"/>
                    <a:pt x="313" y="154"/>
                  </a:cubicBezTo>
                  <a:cubicBezTo>
                    <a:pt x="312" y="154"/>
                    <a:pt x="310" y="155"/>
                    <a:pt x="310" y="156"/>
                  </a:cubicBezTo>
                  <a:cubicBezTo>
                    <a:pt x="309" y="157"/>
                    <a:pt x="310" y="159"/>
                    <a:pt x="310" y="160"/>
                  </a:cubicBezTo>
                  <a:cubicBezTo>
                    <a:pt x="310" y="160"/>
                    <a:pt x="312" y="162"/>
                    <a:pt x="312" y="162"/>
                  </a:cubicBezTo>
                  <a:cubicBezTo>
                    <a:pt x="312" y="164"/>
                    <a:pt x="312" y="167"/>
                    <a:pt x="312" y="168"/>
                  </a:cubicBezTo>
                  <a:cubicBezTo>
                    <a:pt x="312" y="169"/>
                    <a:pt x="312" y="172"/>
                    <a:pt x="311" y="173"/>
                  </a:cubicBezTo>
                  <a:cubicBezTo>
                    <a:pt x="311" y="173"/>
                    <a:pt x="310" y="174"/>
                    <a:pt x="309" y="174"/>
                  </a:cubicBezTo>
                  <a:cubicBezTo>
                    <a:pt x="308" y="173"/>
                    <a:pt x="307" y="173"/>
                    <a:pt x="307" y="173"/>
                  </a:cubicBezTo>
                  <a:cubicBezTo>
                    <a:pt x="306" y="172"/>
                    <a:pt x="304" y="171"/>
                    <a:pt x="302" y="172"/>
                  </a:cubicBezTo>
                  <a:cubicBezTo>
                    <a:pt x="302" y="172"/>
                    <a:pt x="301" y="173"/>
                    <a:pt x="300" y="173"/>
                  </a:cubicBezTo>
                  <a:cubicBezTo>
                    <a:pt x="300" y="174"/>
                    <a:pt x="298" y="176"/>
                    <a:pt x="297" y="177"/>
                  </a:cubicBezTo>
                  <a:cubicBezTo>
                    <a:pt x="297" y="177"/>
                    <a:pt x="296" y="178"/>
                    <a:pt x="296" y="178"/>
                  </a:cubicBezTo>
                  <a:cubicBezTo>
                    <a:pt x="295" y="178"/>
                    <a:pt x="294" y="177"/>
                    <a:pt x="293" y="177"/>
                  </a:cubicBezTo>
                  <a:cubicBezTo>
                    <a:pt x="293" y="177"/>
                    <a:pt x="292" y="178"/>
                    <a:pt x="291" y="178"/>
                  </a:cubicBezTo>
                  <a:cubicBezTo>
                    <a:pt x="290" y="179"/>
                    <a:pt x="286" y="179"/>
                    <a:pt x="285" y="178"/>
                  </a:cubicBezTo>
                  <a:cubicBezTo>
                    <a:pt x="284" y="178"/>
                    <a:pt x="283" y="177"/>
                    <a:pt x="282" y="177"/>
                  </a:cubicBezTo>
                  <a:cubicBezTo>
                    <a:pt x="281" y="177"/>
                    <a:pt x="279" y="176"/>
                    <a:pt x="279" y="175"/>
                  </a:cubicBezTo>
                  <a:cubicBezTo>
                    <a:pt x="278" y="175"/>
                    <a:pt x="277" y="175"/>
                    <a:pt x="276" y="175"/>
                  </a:cubicBezTo>
                  <a:cubicBezTo>
                    <a:pt x="275" y="175"/>
                    <a:pt x="272" y="175"/>
                    <a:pt x="271" y="176"/>
                  </a:cubicBezTo>
                  <a:cubicBezTo>
                    <a:pt x="270" y="176"/>
                    <a:pt x="269" y="178"/>
                    <a:pt x="268" y="179"/>
                  </a:cubicBezTo>
                  <a:cubicBezTo>
                    <a:pt x="268" y="179"/>
                    <a:pt x="266" y="180"/>
                    <a:pt x="265" y="181"/>
                  </a:cubicBezTo>
                  <a:cubicBezTo>
                    <a:pt x="265" y="182"/>
                    <a:pt x="264" y="183"/>
                    <a:pt x="263" y="183"/>
                  </a:cubicBezTo>
                  <a:cubicBezTo>
                    <a:pt x="262" y="183"/>
                    <a:pt x="261" y="183"/>
                    <a:pt x="261" y="183"/>
                  </a:cubicBezTo>
                  <a:cubicBezTo>
                    <a:pt x="260" y="182"/>
                    <a:pt x="259" y="181"/>
                    <a:pt x="259" y="180"/>
                  </a:cubicBezTo>
                  <a:cubicBezTo>
                    <a:pt x="258" y="179"/>
                    <a:pt x="257" y="177"/>
                    <a:pt x="256" y="177"/>
                  </a:cubicBezTo>
                  <a:cubicBezTo>
                    <a:pt x="256" y="176"/>
                    <a:pt x="255" y="176"/>
                    <a:pt x="254" y="176"/>
                  </a:cubicBezTo>
                  <a:cubicBezTo>
                    <a:pt x="253" y="175"/>
                    <a:pt x="250" y="175"/>
                    <a:pt x="249" y="175"/>
                  </a:cubicBezTo>
                  <a:cubicBezTo>
                    <a:pt x="248" y="175"/>
                    <a:pt x="246" y="175"/>
                    <a:pt x="244" y="175"/>
                  </a:cubicBezTo>
                  <a:cubicBezTo>
                    <a:pt x="244" y="175"/>
                    <a:pt x="242" y="177"/>
                    <a:pt x="241" y="177"/>
                  </a:cubicBezTo>
                  <a:cubicBezTo>
                    <a:pt x="240" y="177"/>
                    <a:pt x="238" y="177"/>
                    <a:pt x="237" y="177"/>
                  </a:cubicBezTo>
                  <a:cubicBezTo>
                    <a:pt x="236" y="177"/>
                    <a:pt x="235" y="177"/>
                    <a:pt x="234" y="177"/>
                  </a:cubicBezTo>
                  <a:cubicBezTo>
                    <a:pt x="233" y="177"/>
                    <a:pt x="231" y="175"/>
                    <a:pt x="231" y="174"/>
                  </a:cubicBezTo>
                  <a:cubicBezTo>
                    <a:pt x="230" y="173"/>
                    <a:pt x="229" y="172"/>
                    <a:pt x="228" y="171"/>
                  </a:cubicBezTo>
                  <a:cubicBezTo>
                    <a:pt x="228" y="170"/>
                    <a:pt x="227" y="168"/>
                    <a:pt x="226" y="168"/>
                  </a:cubicBezTo>
                  <a:cubicBezTo>
                    <a:pt x="226" y="168"/>
                    <a:pt x="224" y="168"/>
                    <a:pt x="223" y="168"/>
                  </a:cubicBezTo>
                  <a:cubicBezTo>
                    <a:pt x="222" y="168"/>
                    <a:pt x="220" y="168"/>
                    <a:pt x="220" y="167"/>
                  </a:cubicBezTo>
                  <a:cubicBezTo>
                    <a:pt x="219" y="167"/>
                    <a:pt x="218" y="166"/>
                    <a:pt x="218" y="166"/>
                  </a:cubicBezTo>
                  <a:cubicBezTo>
                    <a:pt x="217" y="166"/>
                    <a:pt x="216" y="167"/>
                    <a:pt x="215" y="167"/>
                  </a:cubicBezTo>
                  <a:cubicBezTo>
                    <a:pt x="215" y="168"/>
                    <a:pt x="213" y="168"/>
                    <a:pt x="213" y="168"/>
                  </a:cubicBezTo>
                  <a:cubicBezTo>
                    <a:pt x="211" y="168"/>
                    <a:pt x="208" y="168"/>
                    <a:pt x="207" y="168"/>
                  </a:cubicBezTo>
                  <a:cubicBezTo>
                    <a:pt x="206" y="168"/>
                    <a:pt x="204" y="168"/>
                    <a:pt x="203" y="168"/>
                  </a:cubicBezTo>
                  <a:cubicBezTo>
                    <a:pt x="202" y="168"/>
                    <a:pt x="200" y="169"/>
                    <a:pt x="199" y="170"/>
                  </a:cubicBezTo>
                  <a:cubicBezTo>
                    <a:pt x="199" y="170"/>
                    <a:pt x="198" y="171"/>
                    <a:pt x="197" y="172"/>
                  </a:cubicBezTo>
                  <a:cubicBezTo>
                    <a:pt x="197" y="173"/>
                    <a:pt x="198" y="175"/>
                    <a:pt x="198" y="175"/>
                  </a:cubicBezTo>
                  <a:cubicBezTo>
                    <a:pt x="199" y="176"/>
                    <a:pt x="199" y="177"/>
                    <a:pt x="199" y="178"/>
                  </a:cubicBezTo>
                  <a:cubicBezTo>
                    <a:pt x="199" y="179"/>
                    <a:pt x="198" y="180"/>
                    <a:pt x="197" y="181"/>
                  </a:cubicBezTo>
                  <a:cubicBezTo>
                    <a:pt x="197" y="182"/>
                    <a:pt x="194" y="183"/>
                    <a:pt x="193" y="184"/>
                  </a:cubicBezTo>
                  <a:cubicBezTo>
                    <a:pt x="192" y="185"/>
                    <a:pt x="191" y="186"/>
                    <a:pt x="190" y="186"/>
                  </a:cubicBezTo>
                  <a:cubicBezTo>
                    <a:pt x="189" y="187"/>
                    <a:pt x="186" y="187"/>
                    <a:pt x="185" y="187"/>
                  </a:cubicBezTo>
                  <a:cubicBezTo>
                    <a:pt x="184" y="187"/>
                    <a:pt x="182" y="187"/>
                    <a:pt x="182" y="188"/>
                  </a:cubicBezTo>
                  <a:cubicBezTo>
                    <a:pt x="180" y="188"/>
                    <a:pt x="178" y="189"/>
                    <a:pt x="178" y="189"/>
                  </a:cubicBezTo>
                  <a:cubicBezTo>
                    <a:pt x="176" y="189"/>
                    <a:pt x="174" y="189"/>
                    <a:pt x="173" y="188"/>
                  </a:cubicBezTo>
                  <a:cubicBezTo>
                    <a:pt x="172" y="188"/>
                    <a:pt x="170" y="187"/>
                    <a:pt x="170" y="186"/>
                  </a:cubicBezTo>
                  <a:cubicBezTo>
                    <a:pt x="169" y="186"/>
                    <a:pt x="167" y="185"/>
                    <a:pt x="166" y="184"/>
                  </a:cubicBezTo>
                  <a:cubicBezTo>
                    <a:pt x="164" y="184"/>
                    <a:pt x="162" y="183"/>
                    <a:pt x="161" y="18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6"/>
            <p:cNvSpPr>
              <a:spLocks/>
            </p:cNvSpPr>
            <p:nvPr/>
          </p:nvSpPr>
          <p:spPr bwMode="auto">
            <a:xfrm>
              <a:off x="571" y="1688"/>
              <a:ext cx="758" cy="464"/>
            </a:xfrm>
            <a:custGeom>
              <a:avLst/>
              <a:gdLst>
                <a:gd name="T0" fmla="*/ 147 w 320"/>
                <a:gd name="T1" fmla="*/ 187 h 196"/>
                <a:gd name="T2" fmla="*/ 131 w 320"/>
                <a:gd name="T3" fmla="*/ 195 h 196"/>
                <a:gd name="T4" fmla="*/ 130 w 320"/>
                <a:gd name="T5" fmla="*/ 183 h 196"/>
                <a:gd name="T6" fmla="*/ 122 w 320"/>
                <a:gd name="T7" fmla="*/ 179 h 196"/>
                <a:gd name="T8" fmla="*/ 112 w 320"/>
                <a:gd name="T9" fmla="*/ 190 h 196"/>
                <a:gd name="T10" fmla="*/ 88 w 320"/>
                <a:gd name="T11" fmla="*/ 182 h 196"/>
                <a:gd name="T12" fmla="*/ 68 w 320"/>
                <a:gd name="T13" fmla="*/ 182 h 196"/>
                <a:gd name="T14" fmla="*/ 55 w 320"/>
                <a:gd name="T15" fmla="*/ 190 h 196"/>
                <a:gd name="T16" fmla="*/ 42 w 320"/>
                <a:gd name="T17" fmla="*/ 178 h 196"/>
                <a:gd name="T18" fmla="*/ 46 w 320"/>
                <a:gd name="T19" fmla="*/ 160 h 196"/>
                <a:gd name="T20" fmla="*/ 57 w 320"/>
                <a:gd name="T21" fmla="*/ 147 h 196"/>
                <a:gd name="T22" fmla="*/ 50 w 320"/>
                <a:gd name="T23" fmla="*/ 125 h 196"/>
                <a:gd name="T24" fmla="*/ 26 w 320"/>
                <a:gd name="T25" fmla="*/ 120 h 196"/>
                <a:gd name="T26" fmla="*/ 14 w 320"/>
                <a:gd name="T27" fmla="*/ 114 h 196"/>
                <a:gd name="T28" fmla="*/ 1 w 320"/>
                <a:gd name="T29" fmla="*/ 108 h 196"/>
                <a:gd name="T30" fmla="*/ 12 w 320"/>
                <a:gd name="T31" fmla="*/ 99 h 196"/>
                <a:gd name="T32" fmla="*/ 27 w 320"/>
                <a:gd name="T33" fmla="*/ 84 h 196"/>
                <a:gd name="T34" fmla="*/ 48 w 320"/>
                <a:gd name="T35" fmla="*/ 82 h 196"/>
                <a:gd name="T36" fmla="*/ 65 w 320"/>
                <a:gd name="T37" fmla="*/ 100 h 196"/>
                <a:gd name="T38" fmla="*/ 87 w 320"/>
                <a:gd name="T39" fmla="*/ 103 h 196"/>
                <a:gd name="T40" fmla="*/ 96 w 320"/>
                <a:gd name="T41" fmla="*/ 103 h 196"/>
                <a:gd name="T42" fmla="*/ 126 w 320"/>
                <a:gd name="T43" fmla="*/ 101 h 196"/>
                <a:gd name="T44" fmla="*/ 136 w 320"/>
                <a:gd name="T45" fmla="*/ 88 h 196"/>
                <a:gd name="T46" fmla="*/ 136 w 320"/>
                <a:gd name="T47" fmla="*/ 68 h 196"/>
                <a:gd name="T48" fmla="*/ 136 w 320"/>
                <a:gd name="T49" fmla="*/ 55 h 196"/>
                <a:gd name="T50" fmla="*/ 127 w 320"/>
                <a:gd name="T51" fmla="*/ 47 h 196"/>
                <a:gd name="T52" fmla="*/ 145 w 320"/>
                <a:gd name="T53" fmla="*/ 33 h 196"/>
                <a:gd name="T54" fmla="*/ 147 w 320"/>
                <a:gd name="T55" fmla="*/ 14 h 196"/>
                <a:gd name="T56" fmla="*/ 175 w 320"/>
                <a:gd name="T57" fmla="*/ 1 h 196"/>
                <a:gd name="T58" fmla="*/ 190 w 320"/>
                <a:gd name="T59" fmla="*/ 8 h 196"/>
                <a:gd name="T60" fmla="*/ 205 w 320"/>
                <a:gd name="T61" fmla="*/ 23 h 196"/>
                <a:gd name="T62" fmla="*/ 226 w 320"/>
                <a:gd name="T63" fmla="*/ 51 h 196"/>
                <a:gd name="T64" fmla="*/ 239 w 320"/>
                <a:gd name="T65" fmla="*/ 60 h 196"/>
                <a:gd name="T66" fmla="*/ 263 w 320"/>
                <a:gd name="T67" fmla="*/ 73 h 196"/>
                <a:gd name="T68" fmla="*/ 300 w 320"/>
                <a:gd name="T69" fmla="*/ 94 h 196"/>
                <a:gd name="T70" fmla="*/ 314 w 320"/>
                <a:gd name="T71" fmla="*/ 100 h 196"/>
                <a:gd name="T72" fmla="*/ 319 w 320"/>
                <a:gd name="T73" fmla="*/ 121 h 196"/>
                <a:gd name="T74" fmla="*/ 314 w 320"/>
                <a:gd name="T75" fmla="*/ 132 h 196"/>
                <a:gd name="T76" fmla="*/ 318 w 320"/>
                <a:gd name="T77" fmla="*/ 153 h 196"/>
                <a:gd name="T78" fmla="*/ 312 w 320"/>
                <a:gd name="T79" fmla="*/ 162 h 196"/>
                <a:gd name="T80" fmla="*/ 307 w 320"/>
                <a:gd name="T81" fmla="*/ 173 h 196"/>
                <a:gd name="T82" fmla="*/ 296 w 320"/>
                <a:gd name="T83" fmla="*/ 178 h 196"/>
                <a:gd name="T84" fmla="*/ 282 w 320"/>
                <a:gd name="T85" fmla="*/ 177 h 196"/>
                <a:gd name="T86" fmla="*/ 268 w 320"/>
                <a:gd name="T87" fmla="*/ 179 h 196"/>
                <a:gd name="T88" fmla="*/ 259 w 320"/>
                <a:gd name="T89" fmla="*/ 180 h 196"/>
                <a:gd name="T90" fmla="*/ 244 w 320"/>
                <a:gd name="T91" fmla="*/ 175 h 196"/>
                <a:gd name="T92" fmla="*/ 231 w 320"/>
                <a:gd name="T93" fmla="*/ 174 h 196"/>
                <a:gd name="T94" fmla="*/ 220 w 320"/>
                <a:gd name="T95" fmla="*/ 167 h 196"/>
                <a:gd name="T96" fmla="*/ 207 w 320"/>
                <a:gd name="T97" fmla="*/ 168 h 196"/>
                <a:gd name="T98" fmla="*/ 198 w 320"/>
                <a:gd name="T99" fmla="*/ 175 h 196"/>
                <a:gd name="T100" fmla="*/ 190 w 320"/>
                <a:gd name="T101" fmla="*/ 186 h 196"/>
                <a:gd name="T102" fmla="*/ 173 w 320"/>
                <a:gd name="T103" fmla="*/ 188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20" h="196">
                  <a:moveTo>
                    <a:pt x="161" y="183"/>
                  </a:moveTo>
                  <a:cubicBezTo>
                    <a:pt x="160" y="183"/>
                    <a:pt x="160" y="183"/>
                    <a:pt x="160" y="183"/>
                  </a:cubicBezTo>
                  <a:cubicBezTo>
                    <a:pt x="158" y="183"/>
                    <a:pt x="154" y="184"/>
                    <a:pt x="153" y="184"/>
                  </a:cubicBezTo>
                  <a:cubicBezTo>
                    <a:pt x="151" y="185"/>
                    <a:pt x="148" y="186"/>
                    <a:pt x="147" y="187"/>
                  </a:cubicBezTo>
                  <a:cubicBezTo>
                    <a:pt x="145" y="188"/>
                    <a:pt x="143" y="191"/>
                    <a:pt x="142" y="191"/>
                  </a:cubicBezTo>
                  <a:cubicBezTo>
                    <a:pt x="141" y="192"/>
                    <a:pt x="139" y="191"/>
                    <a:pt x="138" y="191"/>
                  </a:cubicBezTo>
                  <a:cubicBezTo>
                    <a:pt x="137" y="191"/>
                    <a:pt x="135" y="192"/>
                    <a:pt x="134" y="193"/>
                  </a:cubicBezTo>
                  <a:cubicBezTo>
                    <a:pt x="133" y="193"/>
                    <a:pt x="131" y="195"/>
                    <a:pt x="131" y="195"/>
                  </a:cubicBezTo>
                  <a:cubicBezTo>
                    <a:pt x="130" y="195"/>
                    <a:pt x="128" y="196"/>
                    <a:pt x="127" y="195"/>
                  </a:cubicBezTo>
                  <a:cubicBezTo>
                    <a:pt x="127" y="195"/>
                    <a:pt x="127" y="193"/>
                    <a:pt x="127" y="192"/>
                  </a:cubicBezTo>
                  <a:cubicBezTo>
                    <a:pt x="127" y="191"/>
                    <a:pt x="128" y="189"/>
                    <a:pt x="128" y="189"/>
                  </a:cubicBezTo>
                  <a:cubicBezTo>
                    <a:pt x="129" y="187"/>
                    <a:pt x="129" y="185"/>
                    <a:pt x="130" y="183"/>
                  </a:cubicBezTo>
                  <a:cubicBezTo>
                    <a:pt x="130" y="183"/>
                    <a:pt x="129" y="181"/>
                    <a:pt x="129" y="180"/>
                  </a:cubicBezTo>
                  <a:cubicBezTo>
                    <a:pt x="129" y="179"/>
                    <a:pt x="128" y="178"/>
                    <a:pt x="128" y="178"/>
                  </a:cubicBezTo>
                  <a:cubicBezTo>
                    <a:pt x="127" y="177"/>
                    <a:pt x="126" y="178"/>
                    <a:pt x="126" y="178"/>
                  </a:cubicBezTo>
                  <a:cubicBezTo>
                    <a:pt x="125" y="178"/>
                    <a:pt x="123" y="178"/>
                    <a:pt x="122" y="179"/>
                  </a:cubicBezTo>
                  <a:cubicBezTo>
                    <a:pt x="121" y="179"/>
                    <a:pt x="120" y="179"/>
                    <a:pt x="119" y="180"/>
                  </a:cubicBezTo>
                  <a:cubicBezTo>
                    <a:pt x="118" y="181"/>
                    <a:pt x="116" y="183"/>
                    <a:pt x="116" y="184"/>
                  </a:cubicBezTo>
                  <a:cubicBezTo>
                    <a:pt x="115" y="185"/>
                    <a:pt x="114" y="187"/>
                    <a:pt x="114" y="188"/>
                  </a:cubicBezTo>
                  <a:cubicBezTo>
                    <a:pt x="113" y="188"/>
                    <a:pt x="113" y="190"/>
                    <a:pt x="112" y="190"/>
                  </a:cubicBezTo>
                  <a:cubicBezTo>
                    <a:pt x="112" y="191"/>
                    <a:pt x="111" y="191"/>
                    <a:pt x="110" y="191"/>
                  </a:cubicBezTo>
                  <a:cubicBezTo>
                    <a:pt x="108" y="191"/>
                    <a:pt x="104" y="189"/>
                    <a:pt x="102" y="189"/>
                  </a:cubicBezTo>
                  <a:cubicBezTo>
                    <a:pt x="101" y="188"/>
                    <a:pt x="97" y="187"/>
                    <a:pt x="95" y="186"/>
                  </a:cubicBezTo>
                  <a:cubicBezTo>
                    <a:pt x="93" y="185"/>
                    <a:pt x="89" y="183"/>
                    <a:pt x="88" y="182"/>
                  </a:cubicBezTo>
                  <a:cubicBezTo>
                    <a:pt x="86" y="181"/>
                    <a:pt x="84" y="179"/>
                    <a:pt x="82" y="179"/>
                  </a:cubicBezTo>
                  <a:cubicBezTo>
                    <a:pt x="81" y="179"/>
                    <a:pt x="79" y="177"/>
                    <a:pt x="78" y="177"/>
                  </a:cubicBezTo>
                  <a:cubicBezTo>
                    <a:pt x="76" y="177"/>
                    <a:pt x="73" y="178"/>
                    <a:pt x="71" y="179"/>
                  </a:cubicBezTo>
                  <a:cubicBezTo>
                    <a:pt x="70" y="179"/>
                    <a:pt x="69" y="181"/>
                    <a:pt x="68" y="182"/>
                  </a:cubicBezTo>
                  <a:cubicBezTo>
                    <a:pt x="67" y="183"/>
                    <a:pt x="67" y="185"/>
                    <a:pt x="66" y="185"/>
                  </a:cubicBezTo>
                  <a:cubicBezTo>
                    <a:pt x="65" y="186"/>
                    <a:pt x="64" y="188"/>
                    <a:pt x="63" y="189"/>
                  </a:cubicBezTo>
                  <a:cubicBezTo>
                    <a:pt x="63" y="189"/>
                    <a:pt x="61" y="190"/>
                    <a:pt x="61" y="190"/>
                  </a:cubicBezTo>
                  <a:cubicBezTo>
                    <a:pt x="59" y="190"/>
                    <a:pt x="56" y="191"/>
                    <a:pt x="55" y="190"/>
                  </a:cubicBezTo>
                  <a:cubicBezTo>
                    <a:pt x="53" y="190"/>
                    <a:pt x="51" y="187"/>
                    <a:pt x="50" y="187"/>
                  </a:cubicBezTo>
                  <a:cubicBezTo>
                    <a:pt x="48" y="186"/>
                    <a:pt x="47" y="183"/>
                    <a:pt x="46" y="183"/>
                  </a:cubicBezTo>
                  <a:cubicBezTo>
                    <a:pt x="46" y="182"/>
                    <a:pt x="45" y="180"/>
                    <a:pt x="44" y="179"/>
                  </a:cubicBezTo>
                  <a:cubicBezTo>
                    <a:pt x="44" y="179"/>
                    <a:pt x="43" y="179"/>
                    <a:pt x="42" y="178"/>
                  </a:cubicBezTo>
                  <a:cubicBezTo>
                    <a:pt x="44" y="177"/>
                    <a:pt x="45" y="176"/>
                    <a:pt x="45" y="175"/>
                  </a:cubicBezTo>
                  <a:cubicBezTo>
                    <a:pt x="46" y="174"/>
                    <a:pt x="46" y="172"/>
                    <a:pt x="46" y="170"/>
                  </a:cubicBezTo>
                  <a:cubicBezTo>
                    <a:pt x="46" y="169"/>
                    <a:pt x="46" y="167"/>
                    <a:pt x="46" y="166"/>
                  </a:cubicBezTo>
                  <a:cubicBezTo>
                    <a:pt x="45" y="164"/>
                    <a:pt x="45" y="161"/>
                    <a:pt x="46" y="160"/>
                  </a:cubicBezTo>
                  <a:cubicBezTo>
                    <a:pt x="46" y="159"/>
                    <a:pt x="50" y="160"/>
                    <a:pt x="51" y="159"/>
                  </a:cubicBezTo>
                  <a:cubicBezTo>
                    <a:pt x="52" y="158"/>
                    <a:pt x="54" y="156"/>
                    <a:pt x="55" y="156"/>
                  </a:cubicBezTo>
                  <a:cubicBezTo>
                    <a:pt x="56" y="155"/>
                    <a:pt x="57" y="153"/>
                    <a:pt x="57" y="152"/>
                  </a:cubicBezTo>
                  <a:cubicBezTo>
                    <a:pt x="58" y="151"/>
                    <a:pt x="58" y="148"/>
                    <a:pt x="57" y="147"/>
                  </a:cubicBezTo>
                  <a:cubicBezTo>
                    <a:pt x="57" y="145"/>
                    <a:pt x="52" y="144"/>
                    <a:pt x="51" y="142"/>
                  </a:cubicBezTo>
                  <a:cubicBezTo>
                    <a:pt x="50" y="140"/>
                    <a:pt x="49" y="137"/>
                    <a:pt x="49" y="135"/>
                  </a:cubicBezTo>
                  <a:cubicBezTo>
                    <a:pt x="49" y="133"/>
                    <a:pt x="50" y="131"/>
                    <a:pt x="50" y="130"/>
                  </a:cubicBezTo>
                  <a:cubicBezTo>
                    <a:pt x="50" y="128"/>
                    <a:pt x="50" y="126"/>
                    <a:pt x="50" y="125"/>
                  </a:cubicBezTo>
                  <a:cubicBezTo>
                    <a:pt x="50" y="123"/>
                    <a:pt x="48" y="120"/>
                    <a:pt x="46" y="119"/>
                  </a:cubicBezTo>
                  <a:cubicBezTo>
                    <a:pt x="45" y="119"/>
                    <a:pt x="42" y="119"/>
                    <a:pt x="40" y="119"/>
                  </a:cubicBezTo>
                  <a:cubicBezTo>
                    <a:pt x="38" y="119"/>
                    <a:pt x="34" y="120"/>
                    <a:pt x="32" y="120"/>
                  </a:cubicBezTo>
                  <a:cubicBezTo>
                    <a:pt x="31" y="120"/>
                    <a:pt x="28" y="121"/>
                    <a:pt x="26" y="120"/>
                  </a:cubicBezTo>
                  <a:cubicBezTo>
                    <a:pt x="25" y="120"/>
                    <a:pt x="22" y="118"/>
                    <a:pt x="22" y="117"/>
                  </a:cubicBezTo>
                  <a:cubicBezTo>
                    <a:pt x="21" y="116"/>
                    <a:pt x="20" y="113"/>
                    <a:pt x="19" y="113"/>
                  </a:cubicBezTo>
                  <a:cubicBezTo>
                    <a:pt x="19" y="112"/>
                    <a:pt x="17" y="112"/>
                    <a:pt x="16" y="112"/>
                  </a:cubicBezTo>
                  <a:cubicBezTo>
                    <a:pt x="15" y="113"/>
                    <a:pt x="15" y="114"/>
                    <a:pt x="14" y="114"/>
                  </a:cubicBezTo>
                  <a:cubicBezTo>
                    <a:pt x="13" y="115"/>
                    <a:pt x="11" y="114"/>
                    <a:pt x="11" y="114"/>
                  </a:cubicBezTo>
                  <a:cubicBezTo>
                    <a:pt x="10" y="113"/>
                    <a:pt x="9" y="112"/>
                    <a:pt x="9" y="111"/>
                  </a:cubicBezTo>
                  <a:cubicBezTo>
                    <a:pt x="8" y="111"/>
                    <a:pt x="6" y="109"/>
                    <a:pt x="5" y="109"/>
                  </a:cubicBezTo>
                  <a:cubicBezTo>
                    <a:pt x="4" y="108"/>
                    <a:pt x="1" y="109"/>
                    <a:pt x="1" y="108"/>
                  </a:cubicBezTo>
                  <a:cubicBezTo>
                    <a:pt x="0" y="107"/>
                    <a:pt x="0" y="105"/>
                    <a:pt x="0" y="103"/>
                  </a:cubicBezTo>
                  <a:cubicBezTo>
                    <a:pt x="1" y="102"/>
                    <a:pt x="2" y="99"/>
                    <a:pt x="3" y="99"/>
                  </a:cubicBezTo>
                  <a:cubicBezTo>
                    <a:pt x="5" y="98"/>
                    <a:pt x="7" y="98"/>
                    <a:pt x="8" y="98"/>
                  </a:cubicBezTo>
                  <a:cubicBezTo>
                    <a:pt x="9" y="98"/>
                    <a:pt x="11" y="99"/>
                    <a:pt x="12" y="99"/>
                  </a:cubicBezTo>
                  <a:cubicBezTo>
                    <a:pt x="13" y="99"/>
                    <a:pt x="15" y="97"/>
                    <a:pt x="16" y="96"/>
                  </a:cubicBezTo>
                  <a:cubicBezTo>
                    <a:pt x="17" y="96"/>
                    <a:pt x="20" y="94"/>
                    <a:pt x="21" y="94"/>
                  </a:cubicBezTo>
                  <a:cubicBezTo>
                    <a:pt x="22" y="92"/>
                    <a:pt x="25" y="91"/>
                    <a:pt x="26" y="89"/>
                  </a:cubicBezTo>
                  <a:cubicBezTo>
                    <a:pt x="26" y="88"/>
                    <a:pt x="26" y="85"/>
                    <a:pt x="27" y="84"/>
                  </a:cubicBezTo>
                  <a:cubicBezTo>
                    <a:pt x="28" y="83"/>
                    <a:pt x="29" y="81"/>
                    <a:pt x="30" y="81"/>
                  </a:cubicBezTo>
                  <a:cubicBezTo>
                    <a:pt x="31" y="80"/>
                    <a:pt x="35" y="80"/>
                    <a:pt x="37" y="80"/>
                  </a:cubicBezTo>
                  <a:cubicBezTo>
                    <a:pt x="39" y="80"/>
                    <a:pt x="42" y="79"/>
                    <a:pt x="44" y="80"/>
                  </a:cubicBezTo>
                  <a:cubicBezTo>
                    <a:pt x="45" y="80"/>
                    <a:pt x="47" y="82"/>
                    <a:pt x="48" y="82"/>
                  </a:cubicBezTo>
                  <a:cubicBezTo>
                    <a:pt x="49" y="83"/>
                    <a:pt x="51" y="85"/>
                    <a:pt x="52" y="86"/>
                  </a:cubicBezTo>
                  <a:cubicBezTo>
                    <a:pt x="53" y="87"/>
                    <a:pt x="57" y="87"/>
                    <a:pt x="58" y="88"/>
                  </a:cubicBezTo>
                  <a:cubicBezTo>
                    <a:pt x="59" y="89"/>
                    <a:pt x="62" y="91"/>
                    <a:pt x="63" y="93"/>
                  </a:cubicBezTo>
                  <a:cubicBezTo>
                    <a:pt x="63" y="94"/>
                    <a:pt x="64" y="98"/>
                    <a:pt x="65" y="100"/>
                  </a:cubicBezTo>
                  <a:cubicBezTo>
                    <a:pt x="65" y="101"/>
                    <a:pt x="67" y="104"/>
                    <a:pt x="68" y="105"/>
                  </a:cubicBezTo>
                  <a:cubicBezTo>
                    <a:pt x="69" y="106"/>
                    <a:pt x="73" y="107"/>
                    <a:pt x="74" y="107"/>
                  </a:cubicBezTo>
                  <a:cubicBezTo>
                    <a:pt x="76" y="107"/>
                    <a:pt x="80" y="107"/>
                    <a:pt x="81" y="107"/>
                  </a:cubicBezTo>
                  <a:cubicBezTo>
                    <a:pt x="83" y="107"/>
                    <a:pt x="86" y="105"/>
                    <a:pt x="87" y="103"/>
                  </a:cubicBezTo>
                  <a:cubicBezTo>
                    <a:pt x="88" y="103"/>
                    <a:pt x="88" y="99"/>
                    <a:pt x="89" y="98"/>
                  </a:cubicBezTo>
                  <a:cubicBezTo>
                    <a:pt x="90" y="97"/>
                    <a:pt x="91" y="96"/>
                    <a:pt x="92" y="96"/>
                  </a:cubicBezTo>
                  <a:cubicBezTo>
                    <a:pt x="93" y="96"/>
                    <a:pt x="94" y="98"/>
                    <a:pt x="95" y="99"/>
                  </a:cubicBezTo>
                  <a:cubicBezTo>
                    <a:pt x="96" y="100"/>
                    <a:pt x="95" y="102"/>
                    <a:pt x="96" y="103"/>
                  </a:cubicBezTo>
                  <a:cubicBezTo>
                    <a:pt x="96" y="103"/>
                    <a:pt x="97" y="105"/>
                    <a:pt x="98" y="105"/>
                  </a:cubicBezTo>
                  <a:cubicBezTo>
                    <a:pt x="100" y="106"/>
                    <a:pt x="103" y="105"/>
                    <a:pt x="105" y="105"/>
                  </a:cubicBezTo>
                  <a:cubicBezTo>
                    <a:pt x="107" y="105"/>
                    <a:pt x="112" y="103"/>
                    <a:pt x="114" y="103"/>
                  </a:cubicBezTo>
                  <a:cubicBezTo>
                    <a:pt x="117" y="102"/>
                    <a:pt x="123" y="101"/>
                    <a:pt x="126" y="101"/>
                  </a:cubicBezTo>
                  <a:cubicBezTo>
                    <a:pt x="129" y="101"/>
                    <a:pt x="135" y="100"/>
                    <a:pt x="137" y="99"/>
                  </a:cubicBezTo>
                  <a:cubicBezTo>
                    <a:pt x="138" y="98"/>
                    <a:pt x="140" y="97"/>
                    <a:pt x="140" y="96"/>
                  </a:cubicBezTo>
                  <a:cubicBezTo>
                    <a:pt x="140" y="95"/>
                    <a:pt x="138" y="94"/>
                    <a:pt x="137" y="93"/>
                  </a:cubicBezTo>
                  <a:cubicBezTo>
                    <a:pt x="137" y="92"/>
                    <a:pt x="136" y="89"/>
                    <a:pt x="136" y="88"/>
                  </a:cubicBezTo>
                  <a:cubicBezTo>
                    <a:pt x="136" y="86"/>
                    <a:pt x="137" y="83"/>
                    <a:pt x="137" y="82"/>
                  </a:cubicBezTo>
                  <a:cubicBezTo>
                    <a:pt x="137" y="80"/>
                    <a:pt x="135" y="78"/>
                    <a:pt x="135" y="77"/>
                  </a:cubicBezTo>
                  <a:cubicBezTo>
                    <a:pt x="135" y="76"/>
                    <a:pt x="133" y="73"/>
                    <a:pt x="133" y="72"/>
                  </a:cubicBezTo>
                  <a:cubicBezTo>
                    <a:pt x="133" y="70"/>
                    <a:pt x="135" y="69"/>
                    <a:pt x="136" y="68"/>
                  </a:cubicBezTo>
                  <a:cubicBezTo>
                    <a:pt x="137" y="67"/>
                    <a:pt x="137" y="64"/>
                    <a:pt x="137" y="63"/>
                  </a:cubicBezTo>
                  <a:cubicBezTo>
                    <a:pt x="137" y="62"/>
                    <a:pt x="134" y="61"/>
                    <a:pt x="134" y="60"/>
                  </a:cubicBezTo>
                  <a:cubicBezTo>
                    <a:pt x="134" y="59"/>
                    <a:pt x="135" y="58"/>
                    <a:pt x="135" y="57"/>
                  </a:cubicBezTo>
                  <a:cubicBezTo>
                    <a:pt x="136" y="57"/>
                    <a:pt x="136" y="55"/>
                    <a:pt x="136" y="55"/>
                  </a:cubicBezTo>
                  <a:cubicBezTo>
                    <a:pt x="135" y="54"/>
                    <a:pt x="133" y="54"/>
                    <a:pt x="132" y="54"/>
                  </a:cubicBezTo>
                  <a:cubicBezTo>
                    <a:pt x="131" y="54"/>
                    <a:pt x="129" y="53"/>
                    <a:pt x="129" y="53"/>
                  </a:cubicBezTo>
                  <a:cubicBezTo>
                    <a:pt x="128" y="53"/>
                    <a:pt x="126" y="52"/>
                    <a:pt x="125" y="51"/>
                  </a:cubicBezTo>
                  <a:cubicBezTo>
                    <a:pt x="125" y="50"/>
                    <a:pt x="126" y="47"/>
                    <a:pt x="127" y="47"/>
                  </a:cubicBezTo>
                  <a:cubicBezTo>
                    <a:pt x="128" y="45"/>
                    <a:pt x="132" y="45"/>
                    <a:pt x="134" y="45"/>
                  </a:cubicBezTo>
                  <a:cubicBezTo>
                    <a:pt x="135" y="45"/>
                    <a:pt x="138" y="45"/>
                    <a:pt x="139" y="44"/>
                  </a:cubicBezTo>
                  <a:cubicBezTo>
                    <a:pt x="141" y="43"/>
                    <a:pt x="143" y="41"/>
                    <a:pt x="143" y="39"/>
                  </a:cubicBezTo>
                  <a:cubicBezTo>
                    <a:pt x="144" y="37"/>
                    <a:pt x="145" y="35"/>
                    <a:pt x="145" y="33"/>
                  </a:cubicBezTo>
                  <a:cubicBezTo>
                    <a:pt x="145" y="31"/>
                    <a:pt x="142" y="28"/>
                    <a:pt x="143" y="27"/>
                  </a:cubicBezTo>
                  <a:cubicBezTo>
                    <a:pt x="143" y="25"/>
                    <a:pt x="145" y="24"/>
                    <a:pt x="145" y="23"/>
                  </a:cubicBezTo>
                  <a:cubicBezTo>
                    <a:pt x="146" y="22"/>
                    <a:pt x="147" y="21"/>
                    <a:pt x="148" y="20"/>
                  </a:cubicBezTo>
                  <a:cubicBezTo>
                    <a:pt x="148" y="18"/>
                    <a:pt x="147" y="15"/>
                    <a:pt x="147" y="14"/>
                  </a:cubicBezTo>
                  <a:cubicBezTo>
                    <a:pt x="148" y="12"/>
                    <a:pt x="151" y="9"/>
                    <a:pt x="153" y="8"/>
                  </a:cubicBezTo>
                  <a:cubicBezTo>
                    <a:pt x="156" y="6"/>
                    <a:pt x="162" y="2"/>
                    <a:pt x="165" y="1"/>
                  </a:cubicBezTo>
                  <a:cubicBezTo>
                    <a:pt x="167" y="0"/>
                    <a:pt x="170" y="0"/>
                    <a:pt x="171" y="0"/>
                  </a:cubicBezTo>
                  <a:cubicBezTo>
                    <a:pt x="172" y="0"/>
                    <a:pt x="174" y="0"/>
                    <a:pt x="175" y="1"/>
                  </a:cubicBezTo>
                  <a:cubicBezTo>
                    <a:pt x="176" y="2"/>
                    <a:pt x="177" y="6"/>
                    <a:pt x="178" y="7"/>
                  </a:cubicBezTo>
                  <a:cubicBezTo>
                    <a:pt x="179" y="8"/>
                    <a:pt x="182" y="9"/>
                    <a:pt x="183" y="9"/>
                  </a:cubicBezTo>
                  <a:cubicBezTo>
                    <a:pt x="184" y="10"/>
                    <a:pt x="187" y="9"/>
                    <a:pt x="187" y="9"/>
                  </a:cubicBezTo>
                  <a:cubicBezTo>
                    <a:pt x="188" y="9"/>
                    <a:pt x="189" y="8"/>
                    <a:pt x="190" y="8"/>
                  </a:cubicBezTo>
                  <a:cubicBezTo>
                    <a:pt x="191" y="8"/>
                    <a:pt x="193" y="8"/>
                    <a:pt x="193" y="8"/>
                  </a:cubicBezTo>
                  <a:cubicBezTo>
                    <a:pt x="195" y="8"/>
                    <a:pt x="197" y="10"/>
                    <a:pt x="198" y="10"/>
                  </a:cubicBezTo>
                  <a:cubicBezTo>
                    <a:pt x="199" y="12"/>
                    <a:pt x="199" y="16"/>
                    <a:pt x="200" y="18"/>
                  </a:cubicBezTo>
                  <a:cubicBezTo>
                    <a:pt x="201" y="19"/>
                    <a:pt x="203" y="22"/>
                    <a:pt x="205" y="23"/>
                  </a:cubicBezTo>
                  <a:cubicBezTo>
                    <a:pt x="206" y="25"/>
                    <a:pt x="209" y="28"/>
                    <a:pt x="211" y="30"/>
                  </a:cubicBezTo>
                  <a:cubicBezTo>
                    <a:pt x="213" y="32"/>
                    <a:pt x="217" y="36"/>
                    <a:pt x="218" y="39"/>
                  </a:cubicBezTo>
                  <a:cubicBezTo>
                    <a:pt x="220" y="41"/>
                    <a:pt x="222" y="45"/>
                    <a:pt x="223" y="47"/>
                  </a:cubicBezTo>
                  <a:cubicBezTo>
                    <a:pt x="224" y="48"/>
                    <a:pt x="225" y="50"/>
                    <a:pt x="226" y="51"/>
                  </a:cubicBezTo>
                  <a:cubicBezTo>
                    <a:pt x="227" y="52"/>
                    <a:pt x="230" y="52"/>
                    <a:pt x="232" y="52"/>
                  </a:cubicBezTo>
                  <a:cubicBezTo>
                    <a:pt x="233" y="52"/>
                    <a:pt x="235" y="51"/>
                    <a:pt x="236" y="52"/>
                  </a:cubicBezTo>
                  <a:cubicBezTo>
                    <a:pt x="237" y="52"/>
                    <a:pt x="239" y="54"/>
                    <a:pt x="240" y="56"/>
                  </a:cubicBezTo>
                  <a:cubicBezTo>
                    <a:pt x="240" y="57"/>
                    <a:pt x="239" y="59"/>
                    <a:pt x="239" y="60"/>
                  </a:cubicBezTo>
                  <a:cubicBezTo>
                    <a:pt x="240" y="62"/>
                    <a:pt x="241" y="64"/>
                    <a:pt x="242" y="64"/>
                  </a:cubicBezTo>
                  <a:cubicBezTo>
                    <a:pt x="243" y="65"/>
                    <a:pt x="245" y="66"/>
                    <a:pt x="247" y="67"/>
                  </a:cubicBezTo>
                  <a:cubicBezTo>
                    <a:pt x="248" y="67"/>
                    <a:pt x="252" y="67"/>
                    <a:pt x="254" y="67"/>
                  </a:cubicBezTo>
                  <a:cubicBezTo>
                    <a:pt x="256" y="68"/>
                    <a:pt x="261" y="72"/>
                    <a:pt x="263" y="73"/>
                  </a:cubicBezTo>
                  <a:cubicBezTo>
                    <a:pt x="265" y="75"/>
                    <a:pt x="269" y="80"/>
                    <a:pt x="271" y="81"/>
                  </a:cubicBezTo>
                  <a:cubicBezTo>
                    <a:pt x="274" y="83"/>
                    <a:pt x="279" y="87"/>
                    <a:pt x="281" y="88"/>
                  </a:cubicBezTo>
                  <a:cubicBezTo>
                    <a:pt x="283" y="90"/>
                    <a:pt x="287" y="93"/>
                    <a:pt x="290" y="94"/>
                  </a:cubicBezTo>
                  <a:cubicBezTo>
                    <a:pt x="292" y="94"/>
                    <a:pt x="298" y="94"/>
                    <a:pt x="300" y="94"/>
                  </a:cubicBezTo>
                  <a:cubicBezTo>
                    <a:pt x="302" y="94"/>
                    <a:pt x="306" y="92"/>
                    <a:pt x="308" y="92"/>
                  </a:cubicBezTo>
                  <a:cubicBezTo>
                    <a:pt x="308" y="92"/>
                    <a:pt x="309" y="92"/>
                    <a:pt x="310" y="92"/>
                  </a:cubicBezTo>
                  <a:cubicBezTo>
                    <a:pt x="310" y="93"/>
                    <a:pt x="311" y="95"/>
                    <a:pt x="311" y="96"/>
                  </a:cubicBezTo>
                  <a:cubicBezTo>
                    <a:pt x="312" y="97"/>
                    <a:pt x="313" y="99"/>
                    <a:pt x="314" y="100"/>
                  </a:cubicBezTo>
                  <a:cubicBezTo>
                    <a:pt x="314" y="101"/>
                    <a:pt x="314" y="104"/>
                    <a:pt x="314" y="105"/>
                  </a:cubicBezTo>
                  <a:cubicBezTo>
                    <a:pt x="315" y="106"/>
                    <a:pt x="316" y="109"/>
                    <a:pt x="317" y="110"/>
                  </a:cubicBezTo>
                  <a:cubicBezTo>
                    <a:pt x="318" y="111"/>
                    <a:pt x="319" y="114"/>
                    <a:pt x="320" y="115"/>
                  </a:cubicBezTo>
                  <a:cubicBezTo>
                    <a:pt x="320" y="117"/>
                    <a:pt x="320" y="119"/>
                    <a:pt x="319" y="121"/>
                  </a:cubicBezTo>
                  <a:cubicBezTo>
                    <a:pt x="318" y="121"/>
                    <a:pt x="316" y="122"/>
                    <a:pt x="316" y="123"/>
                  </a:cubicBezTo>
                  <a:cubicBezTo>
                    <a:pt x="315" y="123"/>
                    <a:pt x="314" y="124"/>
                    <a:pt x="313" y="125"/>
                  </a:cubicBezTo>
                  <a:cubicBezTo>
                    <a:pt x="313" y="126"/>
                    <a:pt x="312" y="127"/>
                    <a:pt x="312" y="128"/>
                  </a:cubicBezTo>
                  <a:cubicBezTo>
                    <a:pt x="312" y="129"/>
                    <a:pt x="314" y="131"/>
                    <a:pt x="314" y="132"/>
                  </a:cubicBezTo>
                  <a:cubicBezTo>
                    <a:pt x="315" y="134"/>
                    <a:pt x="317" y="137"/>
                    <a:pt x="318" y="139"/>
                  </a:cubicBezTo>
                  <a:cubicBezTo>
                    <a:pt x="318" y="140"/>
                    <a:pt x="320" y="143"/>
                    <a:pt x="320" y="145"/>
                  </a:cubicBezTo>
                  <a:cubicBezTo>
                    <a:pt x="320" y="146"/>
                    <a:pt x="319" y="148"/>
                    <a:pt x="319" y="150"/>
                  </a:cubicBezTo>
                  <a:cubicBezTo>
                    <a:pt x="319" y="151"/>
                    <a:pt x="319" y="152"/>
                    <a:pt x="318" y="153"/>
                  </a:cubicBezTo>
                  <a:cubicBezTo>
                    <a:pt x="317" y="154"/>
                    <a:pt x="314" y="154"/>
                    <a:pt x="313" y="154"/>
                  </a:cubicBezTo>
                  <a:cubicBezTo>
                    <a:pt x="312" y="154"/>
                    <a:pt x="310" y="155"/>
                    <a:pt x="310" y="156"/>
                  </a:cubicBezTo>
                  <a:cubicBezTo>
                    <a:pt x="309" y="157"/>
                    <a:pt x="310" y="159"/>
                    <a:pt x="310" y="160"/>
                  </a:cubicBezTo>
                  <a:cubicBezTo>
                    <a:pt x="310" y="160"/>
                    <a:pt x="312" y="162"/>
                    <a:pt x="312" y="162"/>
                  </a:cubicBezTo>
                  <a:cubicBezTo>
                    <a:pt x="312" y="164"/>
                    <a:pt x="312" y="167"/>
                    <a:pt x="312" y="168"/>
                  </a:cubicBezTo>
                  <a:cubicBezTo>
                    <a:pt x="312" y="169"/>
                    <a:pt x="312" y="172"/>
                    <a:pt x="311" y="173"/>
                  </a:cubicBezTo>
                  <a:cubicBezTo>
                    <a:pt x="311" y="173"/>
                    <a:pt x="310" y="174"/>
                    <a:pt x="309" y="174"/>
                  </a:cubicBezTo>
                  <a:cubicBezTo>
                    <a:pt x="308" y="173"/>
                    <a:pt x="307" y="173"/>
                    <a:pt x="307" y="173"/>
                  </a:cubicBezTo>
                  <a:cubicBezTo>
                    <a:pt x="306" y="172"/>
                    <a:pt x="304" y="171"/>
                    <a:pt x="302" y="172"/>
                  </a:cubicBezTo>
                  <a:cubicBezTo>
                    <a:pt x="302" y="172"/>
                    <a:pt x="301" y="173"/>
                    <a:pt x="300" y="173"/>
                  </a:cubicBezTo>
                  <a:cubicBezTo>
                    <a:pt x="300" y="174"/>
                    <a:pt x="298" y="176"/>
                    <a:pt x="297" y="177"/>
                  </a:cubicBezTo>
                  <a:cubicBezTo>
                    <a:pt x="297" y="177"/>
                    <a:pt x="296" y="178"/>
                    <a:pt x="296" y="178"/>
                  </a:cubicBezTo>
                  <a:cubicBezTo>
                    <a:pt x="295" y="178"/>
                    <a:pt x="294" y="177"/>
                    <a:pt x="293" y="177"/>
                  </a:cubicBezTo>
                  <a:cubicBezTo>
                    <a:pt x="293" y="177"/>
                    <a:pt x="292" y="178"/>
                    <a:pt x="291" y="178"/>
                  </a:cubicBezTo>
                  <a:cubicBezTo>
                    <a:pt x="290" y="179"/>
                    <a:pt x="286" y="179"/>
                    <a:pt x="285" y="178"/>
                  </a:cubicBezTo>
                  <a:cubicBezTo>
                    <a:pt x="284" y="178"/>
                    <a:pt x="283" y="177"/>
                    <a:pt x="282" y="177"/>
                  </a:cubicBezTo>
                  <a:cubicBezTo>
                    <a:pt x="281" y="177"/>
                    <a:pt x="279" y="176"/>
                    <a:pt x="279" y="175"/>
                  </a:cubicBezTo>
                  <a:cubicBezTo>
                    <a:pt x="278" y="175"/>
                    <a:pt x="277" y="175"/>
                    <a:pt x="276" y="175"/>
                  </a:cubicBezTo>
                  <a:cubicBezTo>
                    <a:pt x="275" y="175"/>
                    <a:pt x="272" y="175"/>
                    <a:pt x="271" y="176"/>
                  </a:cubicBezTo>
                  <a:cubicBezTo>
                    <a:pt x="270" y="176"/>
                    <a:pt x="269" y="178"/>
                    <a:pt x="268" y="179"/>
                  </a:cubicBezTo>
                  <a:cubicBezTo>
                    <a:pt x="268" y="179"/>
                    <a:pt x="266" y="180"/>
                    <a:pt x="265" y="181"/>
                  </a:cubicBezTo>
                  <a:cubicBezTo>
                    <a:pt x="265" y="182"/>
                    <a:pt x="264" y="183"/>
                    <a:pt x="263" y="183"/>
                  </a:cubicBezTo>
                  <a:cubicBezTo>
                    <a:pt x="262" y="183"/>
                    <a:pt x="261" y="183"/>
                    <a:pt x="261" y="183"/>
                  </a:cubicBezTo>
                  <a:cubicBezTo>
                    <a:pt x="260" y="182"/>
                    <a:pt x="259" y="181"/>
                    <a:pt x="259" y="180"/>
                  </a:cubicBezTo>
                  <a:cubicBezTo>
                    <a:pt x="258" y="179"/>
                    <a:pt x="257" y="177"/>
                    <a:pt x="256" y="177"/>
                  </a:cubicBezTo>
                  <a:cubicBezTo>
                    <a:pt x="256" y="176"/>
                    <a:pt x="255" y="176"/>
                    <a:pt x="254" y="176"/>
                  </a:cubicBezTo>
                  <a:cubicBezTo>
                    <a:pt x="253" y="175"/>
                    <a:pt x="250" y="175"/>
                    <a:pt x="249" y="175"/>
                  </a:cubicBezTo>
                  <a:cubicBezTo>
                    <a:pt x="248" y="175"/>
                    <a:pt x="246" y="175"/>
                    <a:pt x="244" y="175"/>
                  </a:cubicBezTo>
                  <a:cubicBezTo>
                    <a:pt x="244" y="175"/>
                    <a:pt x="242" y="177"/>
                    <a:pt x="241" y="177"/>
                  </a:cubicBezTo>
                  <a:cubicBezTo>
                    <a:pt x="240" y="177"/>
                    <a:pt x="238" y="177"/>
                    <a:pt x="237" y="177"/>
                  </a:cubicBezTo>
                  <a:cubicBezTo>
                    <a:pt x="236" y="177"/>
                    <a:pt x="235" y="177"/>
                    <a:pt x="234" y="177"/>
                  </a:cubicBezTo>
                  <a:cubicBezTo>
                    <a:pt x="233" y="177"/>
                    <a:pt x="231" y="175"/>
                    <a:pt x="231" y="174"/>
                  </a:cubicBezTo>
                  <a:cubicBezTo>
                    <a:pt x="230" y="173"/>
                    <a:pt x="229" y="172"/>
                    <a:pt x="228" y="171"/>
                  </a:cubicBezTo>
                  <a:cubicBezTo>
                    <a:pt x="228" y="170"/>
                    <a:pt x="227" y="168"/>
                    <a:pt x="226" y="168"/>
                  </a:cubicBezTo>
                  <a:cubicBezTo>
                    <a:pt x="226" y="168"/>
                    <a:pt x="224" y="168"/>
                    <a:pt x="223" y="168"/>
                  </a:cubicBezTo>
                  <a:cubicBezTo>
                    <a:pt x="222" y="168"/>
                    <a:pt x="220" y="168"/>
                    <a:pt x="220" y="167"/>
                  </a:cubicBezTo>
                  <a:cubicBezTo>
                    <a:pt x="219" y="167"/>
                    <a:pt x="218" y="166"/>
                    <a:pt x="218" y="166"/>
                  </a:cubicBezTo>
                  <a:cubicBezTo>
                    <a:pt x="217" y="166"/>
                    <a:pt x="216" y="167"/>
                    <a:pt x="215" y="167"/>
                  </a:cubicBezTo>
                  <a:cubicBezTo>
                    <a:pt x="215" y="168"/>
                    <a:pt x="213" y="168"/>
                    <a:pt x="213" y="168"/>
                  </a:cubicBezTo>
                  <a:cubicBezTo>
                    <a:pt x="211" y="168"/>
                    <a:pt x="208" y="168"/>
                    <a:pt x="207" y="168"/>
                  </a:cubicBezTo>
                  <a:cubicBezTo>
                    <a:pt x="206" y="168"/>
                    <a:pt x="204" y="168"/>
                    <a:pt x="203" y="168"/>
                  </a:cubicBezTo>
                  <a:cubicBezTo>
                    <a:pt x="202" y="168"/>
                    <a:pt x="200" y="169"/>
                    <a:pt x="199" y="170"/>
                  </a:cubicBezTo>
                  <a:cubicBezTo>
                    <a:pt x="199" y="170"/>
                    <a:pt x="198" y="171"/>
                    <a:pt x="197" y="172"/>
                  </a:cubicBezTo>
                  <a:cubicBezTo>
                    <a:pt x="197" y="173"/>
                    <a:pt x="198" y="175"/>
                    <a:pt x="198" y="175"/>
                  </a:cubicBezTo>
                  <a:cubicBezTo>
                    <a:pt x="199" y="176"/>
                    <a:pt x="199" y="177"/>
                    <a:pt x="199" y="178"/>
                  </a:cubicBezTo>
                  <a:cubicBezTo>
                    <a:pt x="199" y="179"/>
                    <a:pt x="198" y="180"/>
                    <a:pt x="197" y="181"/>
                  </a:cubicBezTo>
                  <a:cubicBezTo>
                    <a:pt x="197" y="182"/>
                    <a:pt x="194" y="183"/>
                    <a:pt x="193" y="184"/>
                  </a:cubicBezTo>
                  <a:cubicBezTo>
                    <a:pt x="192" y="185"/>
                    <a:pt x="191" y="186"/>
                    <a:pt x="190" y="186"/>
                  </a:cubicBezTo>
                  <a:cubicBezTo>
                    <a:pt x="189" y="187"/>
                    <a:pt x="186" y="187"/>
                    <a:pt x="185" y="187"/>
                  </a:cubicBezTo>
                  <a:cubicBezTo>
                    <a:pt x="184" y="187"/>
                    <a:pt x="182" y="187"/>
                    <a:pt x="182" y="188"/>
                  </a:cubicBezTo>
                  <a:cubicBezTo>
                    <a:pt x="180" y="188"/>
                    <a:pt x="178" y="189"/>
                    <a:pt x="178" y="189"/>
                  </a:cubicBezTo>
                  <a:cubicBezTo>
                    <a:pt x="176" y="189"/>
                    <a:pt x="174" y="189"/>
                    <a:pt x="173" y="188"/>
                  </a:cubicBezTo>
                  <a:cubicBezTo>
                    <a:pt x="172" y="188"/>
                    <a:pt x="170" y="187"/>
                    <a:pt x="170" y="186"/>
                  </a:cubicBezTo>
                  <a:cubicBezTo>
                    <a:pt x="169" y="186"/>
                    <a:pt x="167" y="185"/>
                    <a:pt x="166" y="184"/>
                  </a:cubicBezTo>
                  <a:cubicBezTo>
                    <a:pt x="164" y="184"/>
                    <a:pt x="162" y="183"/>
                    <a:pt x="161" y="18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7"/>
            <p:cNvSpPr>
              <a:spLocks/>
            </p:cNvSpPr>
            <p:nvPr/>
          </p:nvSpPr>
          <p:spPr bwMode="auto">
            <a:xfrm>
              <a:off x="881" y="2081"/>
              <a:ext cx="590" cy="546"/>
            </a:xfrm>
            <a:custGeom>
              <a:avLst/>
              <a:gdLst>
                <a:gd name="T0" fmla="*/ 3 w 249"/>
                <a:gd name="T1" fmla="*/ 137 h 230"/>
                <a:gd name="T2" fmla="*/ 24 w 249"/>
                <a:gd name="T3" fmla="*/ 134 h 230"/>
                <a:gd name="T4" fmla="*/ 28 w 249"/>
                <a:gd name="T5" fmla="*/ 120 h 230"/>
                <a:gd name="T6" fmla="*/ 27 w 249"/>
                <a:gd name="T7" fmla="*/ 100 h 230"/>
                <a:gd name="T8" fmla="*/ 29 w 249"/>
                <a:gd name="T9" fmla="*/ 79 h 230"/>
                <a:gd name="T10" fmla="*/ 36 w 249"/>
                <a:gd name="T11" fmla="*/ 59 h 230"/>
                <a:gd name="T12" fmla="*/ 46 w 249"/>
                <a:gd name="T13" fmla="*/ 49 h 230"/>
                <a:gd name="T14" fmla="*/ 30 w 249"/>
                <a:gd name="T15" fmla="*/ 42 h 230"/>
                <a:gd name="T16" fmla="*/ 29 w 249"/>
                <a:gd name="T17" fmla="*/ 26 h 230"/>
                <a:gd name="T18" fmla="*/ 39 w 249"/>
                <a:gd name="T19" fmla="*/ 20 h 230"/>
                <a:gd name="T20" fmla="*/ 54 w 249"/>
                <a:gd name="T21" fmla="*/ 21 h 230"/>
                <a:gd name="T22" fmla="*/ 68 w 249"/>
                <a:gd name="T23" fmla="*/ 12 h 230"/>
                <a:gd name="T24" fmla="*/ 73 w 249"/>
                <a:gd name="T25" fmla="*/ 2 h 230"/>
                <a:gd name="T26" fmla="*/ 87 w 249"/>
                <a:gd name="T27" fmla="*/ 0 h 230"/>
                <a:gd name="T28" fmla="*/ 98 w 249"/>
                <a:gd name="T29" fmla="*/ 5 h 230"/>
                <a:gd name="T30" fmla="*/ 110 w 249"/>
                <a:gd name="T31" fmla="*/ 11 h 230"/>
                <a:gd name="T32" fmla="*/ 125 w 249"/>
                <a:gd name="T33" fmla="*/ 11 h 230"/>
                <a:gd name="T34" fmla="*/ 134 w 249"/>
                <a:gd name="T35" fmla="*/ 15 h 230"/>
                <a:gd name="T36" fmla="*/ 148 w 249"/>
                <a:gd name="T37" fmla="*/ 10 h 230"/>
                <a:gd name="T38" fmla="*/ 162 w 249"/>
                <a:gd name="T39" fmla="*/ 11 h 230"/>
                <a:gd name="T40" fmla="*/ 172 w 249"/>
                <a:gd name="T41" fmla="*/ 6 h 230"/>
                <a:gd name="T42" fmla="*/ 174 w 249"/>
                <a:gd name="T43" fmla="*/ 13 h 230"/>
                <a:gd name="T44" fmla="*/ 181 w 249"/>
                <a:gd name="T45" fmla="*/ 38 h 230"/>
                <a:gd name="T46" fmla="*/ 186 w 249"/>
                <a:gd name="T47" fmla="*/ 53 h 230"/>
                <a:gd name="T48" fmla="*/ 206 w 249"/>
                <a:gd name="T49" fmla="*/ 56 h 230"/>
                <a:gd name="T50" fmla="*/ 209 w 249"/>
                <a:gd name="T51" fmla="*/ 70 h 230"/>
                <a:gd name="T52" fmla="*/ 224 w 249"/>
                <a:gd name="T53" fmla="*/ 80 h 230"/>
                <a:gd name="T54" fmla="*/ 243 w 249"/>
                <a:gd name="T55" fmla="*/ 89 h 230"/>
                <a:gd name="T56" fmla="*/ 247 w 249"/>
                <a:gd name="T57" fmla="*/ 111 h 230"/>
                <a:gd name="T58" fmla="*/ 242 w 249"/>
                <a:gd name="T59" fmla="*/ 120 h 230"/>
                <a:gd name="T60" fmla="*/ 243 w 249"/>
                <a:gd name="T61" fmla="*/ 138 h 230"/>
                <a:gd name="T62" fmla="*/ 249 w 249"/>
                <a:gd name="T63" fmla="*/ 153 h 230"/>
                <a:gd name="T64" fmla="*/ 242 w 249"/>
                <a:gd name="T65" fmla="*/ 169 h 230"/>
                <a:gd name="T66" fmla="*/ 233 w 249"/>
                <a:gd name="T67" fmla="*/ 175 h 230"/>
                <a:gd name="T68" fmla="*/ 232 w 249"/>
                <a:gd name="T69" fmla="*/ 159 h 230"/>
                <a:gd name="T70" fmla="*/ 216 w 249"/>
                <a:gd name="T71" fmla="*/ 150 h 230"/>
                <a:gd name="T72" fmla="*/ 201 w 249"/>
                <a:gd name="T73" fmla="*/ 159 h 230"/>
                <a:gd name="T74" fmla="*/ 175 w 249"/>
                <a:gd name="T75" fmla="*/ 178 h 230"/>
                <a:gd name="T76" fmla="*/ 173 w 249"/>
                <a:gd name="T77" fmla="*/ 189 h 230"/>
                <a:gd name="T78" fmla="*/ 169 w 249"/>
                <a:gd name="T79" fmla="*/ 197 h 230"/>
                <a:gd name="T80" fmla="*/ 158 w 249"/>
                <a:gd name="T81" fmla="*/ 194 h 230"/>
                <a:gd name="T82" fmla="*/ 127 w 249"/>
                <a:gd name="T83" fmla="*/ 204 h 230"/>
                <a:gd name="T84" fmla="*/ 116 w 249"/>
                <a:gd name="T85" fmla="*/ 217 h 230"/>
                <a:gd name="T86" fmla="*/ 97 w 249"/>
                <a:gd name="T87" fmla="*/ 224 h 230"/>
                <a:gd name="T88" fmla="*/ 85 w 249"/>
                <a:gd name="T89" fmla="*/ 230 h 230"/>
                <a:gd name="T90" fmla="*/ 71 w 249"/>
                <a:gd name="T91" fmla="*/ 226 h 230"/>
                <a:gd name="T92" fmla="*/ 59 w 249"/>
                <a:gd name="T93" fmla="*/ 223 h 230"/>
                <a:gd name="T94" fmla="*/ 50 w 249"/>
                <a:gd name="T95" fmla="*/ 195 h 230"/>
                <a:gd name="T96" fmla="*/ 37 w 249"/>
                <a:gd name="T97" fmla="*/ 187 h 230"/>
                <a:gd name="T98" fmla="*/ 34 w 249"/>
                <a:gd name="T99" fmla="*/ 167 h 230"/>
                <a:gd name="T100" fmla="*/ 15 w 249"/>
                <a:gd name="T101" fmla="*/ 155 h 230"/>
                <a:gd name="T102" fmla="*/ 2 w 249"/>
                <a:gd name="T103" fmla="*/ 148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49" h="230">
                  <a:moveTo>
                    <a:pt x="2" y="148"/>
                  </a:moveTo>
                  <a:cubicBezTo>
                    <a:pt x="1" y="147"/>
                    <a:pt x="0" y="145"/>
                    <a:pt x="0" y="144"/>
                  </a:cubicBezTo>
                  <a:cubicBezTo>
                    <a:pt x="0" y="143"/>
                    <a:pt x="0" y="141"/>
                    <a:pt x="0" y="140"/>
                  </a:cubicBezTo>
                  <a:cubicBezTo>
                    <a:pt x="1" y="139"/>
                    <a:pt x="2" y="138"/>
                    <a:pt x="3" y="137"/>
                  </a:cubicBezTo>
                  <a:cubicBezTo>
                    <a:pt x="5" y="136"/>
                    <a:pt x="8" y="135"/>
                    <a:pt x="9" y="134"/>
                  </a:cubicBezTo>
                  <a:cubicBezTo>
                    <a:pt x="11" y="134"/>
                    <a:pt x="14" y="133"/>
                    <a:pt x="16" y="134"/>
                  </a:cubicBezTo>
                  <a:cubicBezTo>
                    <a:pt x="17" y="134"/>
                    <a:pt x="19" y="134"/>
                    <a:pt x="21" y="134"/>
                  </a:cubicBezTo>
                  <a:cubicBezTo>
                    <a:pt x="21" y="134"/>
                    <a:pt x="23" y="134"/>
                    <a:pt x="24" y="134"/>
                  </a:cubicBezTo>
                  <a:cubicBezTo>
                    <a:pt x="25" y="134"/>
                    <a:pt x="26" y="132"/>
                    <a:pt x="26" y="131"/>
                  </a:cubicBezTo>
                  <a:cubicBezTo>
                    <a:pt x="26" y="130"/>
                    <a:pt x="26" y="128"/>
                    <a:pt x="26" y="126"/>
                  </a:cubicBezTo>
                  <a:cubicBezTo>
                    <a:pt x="27" y="125"/>
                    <a:pt x="26" y="123"/>
                    <a:pt x="27" y="122"/>
                  </a:cubicBezTo>
                  <a:cubicBezTo>
                    <a:pt x="27" y="121"/>
                    <a:pt x="28" y="120"/>
                    <a:pt x="28" y="120"/>
                  </a:cubicBezTo>
                  <a:cubicBezTo>
                    <a:pt x="28" y="118"/>
                    <a:pt x="28" y="117"/>
                    <a:pt x="27" y="116"/>
                  </a:cubicBezTo>
                  <a:cubicBezTo>
                    <a:pt x="27" y="115"/>
                    <a:pt x="27" y="112"/>
                    <a:pt x="27" y="111"/>
                  </a:cubicBezTo>
                  <a:cubicBezTo>
                    <a:pt x="27" y="109"/>
                    <a:pt x="26" y="106"/>
                    <a:pt x="27" y="105"/>
                  </a:cubicBezTo>
                  <a:cubicBezTo>
                    <a:pt x="27" y="104"/>
                    <a:pt x="27" y="101"/>
                    <a:pt x="27" y="100"/>
                  </a:cubicBezTo>
                  <a:cubicBezTo>
                    <a:pt x="27" y="99"/>
                    <a:pt x="27" y="97"/>
                    <a:pt x="27" y="95"/>
                  </a:cubicBezTo>
                  <a:cubicBezTo>
                    <a:pt x="27" y="94"/>
                    <a:pt x="27" y="90"/>
                    <a:pt x="28" y="88"/>
                  </a:cubicBezTo>
                  <a:cubicBezTo>
                    <a:pt x="28" y="87"/>
                    <a:pt x="29" y="85"/>
                    <a:pt x="29" y="84"/>
                  </a:cubicBezTo>
                  <a:cubicBezTo>
                    <a:pt x="30" y="83"/>
                    <a:pt x="30" y="80"/>
                    <a:pt x="29" y="79"/>
                  </a:cubicBezTo>
                  <a:cubicBezTo>
                    <a:pt x="29" y="78"/>
                    <a:pt x="28" y="77"/>
                    <a:pt x="27" y="76"/>
                  </a:cubicBezTo>
                  <a:cubicBezTo>
                    <a:pt x="27" y="75"/>
                    <a:pt x="28" y="72"/>
                    <a:pt x="28" y="71"/>
                  </a:cubicBezTo>
                  <a:cubicBezTo>
                    <a:pt x="28" y="69"/>
                    <a:pt x="30" y="65"/>
                    <a:pt x="31" y="64"/>
                  </a:cubicBezTo>
                  <a:cubicBezTo>
                    <a:pt x="32" y="62"/>
                    <a:pt x="34" y="60"/>
                    <a:pt x="36" y="59"/>
                  </a:cubicBezTo>
                  <a:cubicBezTo>
                    <a:pt x="37" y="59"/>
                    <a:pt x="39" y="57"/>
                    <a:pt x="40" y="57"/>
                  </a:cubicBezTo>
                  <a:cubicBezTo>
                    <a:pt x="41" y="56"/>
                    <a:pt x="43" y="55"/>
                    <a:pt x="44" y="55"/>
                  </a:cubicBezTo>
                  <a:cubicBezTo>
                    <a:pt x="45" y="54"/>
                    <a:pt x="48" y="54"/>
                    <a:pt x="48" y="53"/>
                  </a:cubicBezTo>
                  <a:cubicBezTo>
                    <a:pt x="48" y="52"/>
                    <a:pt x="46" y="50"/>
                    <a:pt x="46" y="49"/>
                  </a:cubicBezTo>
                  <a:cubicBezTo>
                    <a:pt x="45" y="48"/>
                    <a:pt x="43" y="48"/>
                    <a:pt x="42" y="47"/>
                  </a:cubicBezTo>
                  <a:cubicBezTo>
                    <a:pt x="41" y="46"/>
                    <a:pt x="39" y="45"/>
                    <a:pt x="38" y="44"/>
                  </a:cubicBezTo>
                  <a:cubicBezTo>
                    <a:pt x="37" y="44"/>
                    <a:pt x="35" y="44"/>
                    <a:pt x="34" y="44"/>
                  </a:cubicBezTo>
                  <a:cubicBezTo>
                    <a:pt x="33" y="44"/>
                    <a:pt x="31" y="43"/>
                    <a:pt x="30" y="42"/>
                  </a:cubicBezTo>
                  <a:cubicBezTo>
                    <a:pt x="30" y="42"/>
                    <a:pt x="29" y="40"/>
                    <a:pt x="29" y="39"/>
                  </a:cubicBezTo>
                  <a:cubicBezTo>
                    <a:pt x="28" y="38"/>
                    <a:pt x="28" y="36"/>
                    <a:pt x="29" y="34"/>
                  </a:cubicBezTo>
                  <a:cubicBezTo>
                    <a:pt x="29" y="34"/>
                    <a:pt x="29" y="32"/>
                    <a:pt x="29" y="32"/>
                  </a:cubicBezTo>
                  <a:cubicBezTo>
                    <a:pt x="30" y="30"/>
                    <a:pt x="29" y="28"/>
                    <a:pt x="29" y="26"/>
                  </a:cubicBezTo>
                  <a:cubicBezTo>
                    <a:pt x="29" y="25"/>
                    <a:pt x="30" y="22"/>
                    <a:pt x="30" y="21"/>
                  </a:cubicBezTo>
                  <a:cubicBezTo>
                    <a:pt x="30" y="20"/>
                    <a:pt x="30" y="18"/>
                    <a:pt x="30" y="17"/>
                  </a:cubicBezTo>
                  <a:cubicBezTo>
                    <a:pt x="32" y="18"/>
                    <a:pt x="34" y="18"/>
                    <a:pt x="35" y="18"/>
                  </a:cubicBezTo>
                  <a:cubicBezTo>
                    <a:pt x="36" y="19"/>
                    <a:pt x="38" y="20"/>
                    <a:pt x="39" y="20"/>
                  </a:cubicBezTo>
                  <a:cubicBezTo>
                    <a:pt x="40" y="21"/>
                    <a:pt x="41" y="22"/>
                    <a:pt x="42" y="22"/>
                  </a:cubicBezTo>
                  <a:cubicBezTo>
                    <a:pt x="43" y="23"/>
                    <a:pt x="46" y="23"/>
                    <a:pt x="47" y="23"/>
                  </a:cubicBezTo>
                  <a:cubicBezTo>
                    <a:pt x="48" y="23"/>
                    <a:pt x="50" y="22"/>
                    <a:pt x="51" y="22"/>
                  </a:cubicBezTo>
                  <a:cubicBezTo>
                    <a:pt x="52" y="22"/>
                    <a:pt x="53" y="21"/>
                    <a:pt x="54" y="21"/>
                  </a:cubicBezTo>
                  <a:cubicBezTo>
                    <a:pt x="55" y="21"/>
                    <a:pt x="58" y="21"/>
                    <a:pt x="59" y="20"/>
                  </a:cubicBezTo>
                  <a:cubicBezTo>
                    <a:pt x="60" y="20"/>
                    <a:pt x="61" y="19"/>
                    <a:pt x="63" y="18"/>
                  </a:cubicBezTo>
                  <a:cubicBezTo>
                    <a:pt x="63" y="17"/>
                    <a:pt x="66" y="16"/>
                    <a:pt x="67" y="15"/>
                  </a:cubicBezTo>
                  <a:cubicBezTo>
                    <a:pt x="67" y="14"/>
                    <a:pt x="68" y="13"/>
                    <a:pt x="68" y="12"/>
                  </a:cubicBezTo>
                  <a:cubicBezTo>
                    <a:pt x="68" y="12"/>
                    <a:pt x="68" y="10"/>
                    <a:pt x="67" y="10"/>
                  </a:cubicBezTo>
                  <a:cubicBezTo>
                    <a:pt x="67" y="9"/>
                    <a:pt x="67" y="7"/>
                    <a:pt x="67" y="6"/>
                  </a:cubicBezTo>
                  <a:cubicBezTo>
                    <a:pt x="67" y="5"/>
                    <a:pt x="68" y="4"/>
                    <a:pt x="69" y="4"/>
                  </a:cubicBezTo>
                  <a:cubicBezTo>
                    <a:pt x="69" y="3"/>
                    <a:pt x="71" y="2"/>
                    <a:pt x="73" y="2"/>
                  </a:cubicBezTo>
                  <a:cubicBezTo>
                    <a:pt x="73" y="2"/>
                    <a:pt x="75" y="2"/>
                    <a:pt x="76" y="2"/>
                  </a:cubicBezTo>
                  <a:cubicBezTo>
                    <a:pt x="77" y="2"/>
                    <a:pt x="80" y="2"/>
                    <a:pt x="82" y="2"/>
                  </a:cubicBezTo>
                  <a:cubicBezTo>
                    <a:pt x="83" y="2"/>
                    <a:pt x="84" y="2"/>
                    <a:pt x="85" y="1"/>
                  </a:cubicBezTo>
                  <a:cubicBezTo>
                    <a:pt x="85" y="1"/>
                    <a:pt x="86" y="0"/>
                    <a:pt x="87" y="0"/>
                  </a:cubicBezTo>
                  <a:cubicBezTo>
                    <a:pt x="87" y="0"/>
                    <a:pt x="88" y="1"/>
                    <a:pt x="89" y="1"/>
                  </a:cubicBezTo>
                  <a:cubicBezTo>
                    <a:pt x="90" y="2"/>
                    <a:pt x="91" y="2"/>
                    <a:pt x="92" y="2"/>
                  </a:cubicBezTo>
                  <a:cubicBezTo>
                    <a:pt x="93" y="2"/>
                    <a:pt x="95" y="2"/>
                    <a:pt x="96" y="2"/>
                  </a:cubicBezTo>
                  <a:cubicBezTo>
                    <a:pt x="96" y="2"/>
                    <a:pt x="97" y="4"/>
                    <a:pt x="98" y="5"/>
                  </a:cubicBezTo>
                  <a:cubicBezTo>
                    <a:pt x="98" y="6"/>
                    <a:pt x="99" y="8"/>
                    <a:pt x="100" y="8"/>
                  </a:cubicBezTo>
                  <a:cubicBezTo>
                    <a:pt x="100" y="9"/>
                    <a:pt x="102" y="11"/>
                    <a:pt x="103" y="11"/>
                  </a:cubicBezTo>
                  <a:cubicBezTo>
                    <a:pt x="104" y="12"/>
                    <a:pt x="106" y="12"/>
                    <a:pt x="106" y="12"/>
                  </a:cubicBezTo>
                  <a:cubicBezTo>
                    <a:pt x="108" y="12"/>
                    <a:pt x="110" y="12"/>
                    <a:pt x="110" y="11"/>
                  </a:cubicBezTo>
                  <a:cubicBezTo>
                    <a:pt x="111" y="11"/>
                    <a:pt x="113" y="10"/>
                    <a:pt x="114" y="9"/>
                  </a:cubicBezTo>
                  <a:cubicBezTo>
                    <a:pt x="115" y="9"/>
                    <a:pt x="117" y="9"/>
                    <a:pt x="118" y="9"/>
                  </a:cubicBezTo>
                  <a:cubicBezTo>
                    <a:pt x="119" y="9"/>
                    <a:pt x="122" y="10"/>
                    <a:pt x="123" y="10"/>
                  </a:cubicBezTo>
                  <a:cubicBezTo>
                    <a:pt x="124" y="10"/>
                    <a:pt x="125" y="10"/>
                    <a:pt x="125" y="11"/>
                  </a:cubicBezTo>
                  <a:cubicBezTo>
                    <a:pt x="126" y="12"/>
                    <a:pt x="127" y="13"/>
                    <a:pt x="128" y="14"/>
                  </a:cubicBezTo>
                  <a:cubicBezTo>
                    <a:pt x="128" y="15"/>
                    <a:pt x="129" y="16"/>
                    <a:pt x="130" y="17"/>
                  </a:cubicBezTo>
                  <a:cubicBezTo>
                    <a:pt x="130" y="17"/>
                    <a:pt x="131" y="18"/>
                    <a:pt x="132" y="18"/>
                  </a:cubicBezTo>
                  <a:cubicBezTo>
                    <a:pt x="133" y="18"/>
                    <a:pt x="134" y="16"/>
                    <a:pt x="134" y="15"/>
                  </a:cubicBezTo>
                  <a:cubicBezTo>
                    <a:pt x="135" y="14"/>
                    <a:pt x="137" y="13"/>
                    <a:pt x="137" y="13"/>
                  </a:cubicBezTo>
                  <a:cubicBezTo>
                    <a:pt x="138" y="12"/>
                    <a:pt x="139" y="10"/>
                    <a:pt x="140" y="10"/>
                  </a:cubicBezTo>
                  <a:cubicBezTo>
                    <a:pt x="141" y="10"/>
                    <a:pt x="144" y="10"/>
                    <a:pt x="145" y="10"/>
                  </a:cubicBezTo>
                  <a:cubicBezTo>
                    <a:pt x="146" y="10"/>
                    <a:pt x="147" y="10"/>
                    <a:pt x="148" y="10"/>
                  </a:cubicBezTo>
                  <a:cubicBezTo>
                    <a:pt x="149" y="10"/>
                    <a:pt x="150" y="11"/>
                    <a:pt x="151" y="11"/>
                  </a:cubicBezTo>
                  <a:cubicBezTo>
                    <a:pt x="152" y="12"/>
                    <a:pt x="153" y="12"/>
                    <a:pt x="154" y="12"/>
                  </a:cubicBezTo>
                  <a:cubicBezTo>
                    <a:pt x="156" y="13"/>
                    <a:pt x="159" y="13"/>
                    <a:pt x="160" y="12"/>
                  </a:cubicBezTo>
                  <a:cubicBezTo>
                    <a:pt x="161" y="12"/>
                    <a:pt x="162" y="11"/>
                    <a:pt x="162" y="11"/>
                  </a:cubicBezTo>
                  <a:cubicBezTo>
                    <a:pt x="163" y="11"/>
                    <a:pt x="164" y="12"/>
                    <a:pt x="165" y="12"/>
                  </a:cubicBezTo>
                  <a:cubicBezTo>
                    <a:pt x="165" y="12"/>
                    <a:pt x="166" y="11"/>
                    <a:pt x="166" y="11"/>
                  </a:cubicBezTo>
                  <a:cubicBezTo>
                    <a:pt x="168" y="10"/>
                    <a:pt x="169" y="8"/>
                    <a:pt x="170" y="7"/>
                  </a:cubicBezTo>
                  <a:cubicBezTo>
                    <a:pt x="170" y="7"/>
                    <a:pt x="171" y="6"/>
                    <a:pt x="172" y="6"/>
                  </a:cubicBezTo>
                  <a:cubicBezTo>
                    <a:pt x="173" y="5"/>
                    <a:pt x="175" y="6"/>
                    <a:pt x="176" y="7"/>
                  </a:cubicBezTo>
                  <a:cubicBezTo>
                    <a:pt x="176" y="7"/>
                    <a:pt x="177" y="8"/>
                    <a:pt x="178" y="8"/>
                  </a:cubicBezTo>
                  <a:cubicBezTo>
                    <a:pt x="178" y="9"/>
                    <a:pt x="177" y="9"/>
                    <a:pt x="177" y="9"/>
                  </a:cubicBezTo>
                  <a:cubicBezTo>
                    <a:pt x="176" y="10"/>
                    <a:pt x="175" y="12"/>
                    <a:pt x="174" y="13"/>
                  </a:cubicBezTo>
                  <a:cubicBezTo>
                    <a:pt x="174" y="15"/>
                    <a:pt x="174" y="19"/>
                    <a:pt x="174" y="21"/>
                  </a:cubicBezTo>
                  <a:cubicBezTo>
                    <a:pt x="174" y="23"/>
                    <a:pt x="174" y="27"/>
                    <a:pt x="175" y="29"/>
                  </a:cubicBezTo>
                  <a:cubicBezTo>
                    <a:pt x="175" y="31"/>
                    <a:pt x="177" y="33"/>
                    <a:pt x="178" y="34"/>
                  </a:cubicBezTo>
                  <a:cubicBezTo>
                    <a:pt x="178" y="36"/>
                    <a:pt x="180" y="37"/>
                    <a:pt x="181" y="38"/>
                  </a:cubicBezTo>
                  <a:cubicBezTo>
                    <a:pt x="182" y="39"/>
                    <a:pt x="185" y="40"/>
                    <a:pt x="185" y="41"/>
                  </a:cubicBezTo>
                  <a:cubicBezTo>
                    <a:pt x="186" y="42"/>
                    <a:pt x="186" y="44"/>
                    <a:pt x="187" y="45"/>
                  </a:cubicBezTo>
                  <a:cubicBezTo>
                    <a:pt x="187" y="46"/>
                    <a:pt x="187" y="48"/>
                    <a:pt x="187" y="49"/>
                  </a:cubicBezTo>
                  <a:cubicBezTo>
                    <a:pt x="187" y="50"/>
                    <a:pt x="186" y="52"/>
                    <a:pt x="186" y="53"/>
                  </a:cubicBezTo>
                  <a:cubicBezTo>
                    <a:pt x="187" y="54"/>
                    <a:pt x="189" y="55"/>
                    <a:pt x="189" y="56"/>
                  </a:cubicBezTo>
                  <a:cubicBezTo>
                    <a:pt x="191" y="57"/>
                    <a:pt x="195" y="59"/>
                    <a:pt x="197" y="59"/>
                  </a:cubicBezTo>
                  <a:cubicBezTo>
                    <a:pt x="199" y="59"/>
                    <a:pt x="201" y="59"/>
                    <a:pt x="203" y="59"/>
                  </a:cubicBezTo>
                  <a:cubicBezTo>
                    <a:pt x="203" y="58"/>
                    <a:pt x="205" y="57"/>
                    <a:pt x="206" y="56"/>
                  </a:cubicBezTo>
                  <a:cubicBezTo>
                    <a:pt x="207" y="56"/>
                    <a:pt x="207" y="57"/>
                    <a:pt x="208" y="58"/>
                  </a:cubicBezTo>
                  <a:cubicBezTo>
                    <a:pt x="209" y="59"/>
                    <a:pt x="210" y="61"/>
                    <a:pt x="210" y="62"/>
                  </a:cubicBezTo>
                  <a:cubicBezTo>
                    <a:pt x="210" y="63"/>
                    <a:pt x="208" y="65"/>
                    <a:pt x="208" y="66"/>
                  </a:cubicBezTo>
                  <a:cubicBezTo>
                    <a:pt x="208" y="67"/>
                    <a:pt x="208" y="69"/>
                    <a:pt x="209" y="70"/>
                  </a:cubicBezTo>
                  <a:cubicBezTo>
                    <a:pt x="209" y="71"/>
                    <a:pt x="210" y="74"/>
                    <a:pt x="211" y="75"/>
                  </a:cubicBezTo>
                  <a:cubicBezTo>
                    <a:pt x="212" y="76"/>
                    <a:pt x="213" y="78"/>
                    <a:pt x="214" y="79"/>
                  </a:cubicBezTo>
                  <a:cubicBezTo>
                    <a:pt x="216" y="79"/>
                    <a:pt x="218" y="80"/>
                    <a:pt x="219" y="80"/>
                  </a:cubicBezTo>
                  <a:cubicBezTo>
                    <a:pt x="220" y="80"/>
                    <a:pt x="223" y="80"/>
                    <a:pt x="224" y="80"/>
                  </a:cubicBezTo>
                  <a:cubicBezTo>
                    <a:pt x="226" y="80"/>
                    <a:pt x="228" y="79"/>
                    <a:pt x="230" y="80"/>
                  </a:cubicBezTo>
                  <a:cubicBezTo>
                    <a:pt x="231" y="80"/>
                    <a:pt x="232" y="82"/>
                    <a:pt x="233" y="82"/>
                  </a:cubicBezTo>
                  <a:cubicBezTo>
                    <a:pt x="234" y="83"/>
                    <a:pt x="237" y="84"/>
                    <a:pt x="238" y="84"/>
                  </a:cubicBezTo>
                  <a:cubicBezTo>
                    <a:pt x="239" y="85"/>
                    <a:pt x="242" y="87"/>
                    <a:pt x="243" y="89"/>
                  </a:cubicBezTo>
                  <a:cubicBezTo>
                    <a:pt x="244" y="90"/>
                    <a:pt x="247" y="92"/>
                    <a:pt x="248" y="94"/>
                  </a:cubicBezTo>
                  <a:cubicBezTo>
                    <a:pt x="249" y="95"/>
                    <a:pt x="249" y="99"/>
                    <a:pt x="249" y="101"/>
                  </a:cubicBezTo>
                  <a:cubicBezTo>
                    <a:pt x="248" y="102"/>
                    <a:pt x="247" y="105"/>
                    <a:pt x="247" y="106"/>
                  </a:cubicBezTo>
                  <a:cubicBezTo>
                    <a:pt x="247" y="107"/>
                    <a:pt x="247" y="110"/>
                    <a:pt x="247" y="111"/>
                  </a:cubicBezTo>
                  <a:cubicBezTo>
                    <a:pt x="247" y="112"/>
                    <a:pt x="247" y="114"/>
                    <a:pt x="247" y="114"/>
                  </a:cubicBezTo>
                  <a:cubicBezTo>
                    <a:pt x="247" y="115"/>
                    <a:pt x="246" y="116"/>
                    <a:pt x="245" y="117"/>
                  </a:cubicBezTo>
                  <a:cubicBezTo>
                    <a:pt x="244" y="117"/>
                    <a:pt x="243" y="117"/>
                    <a:pt x="242" y="118"/>
                  </a:cubicBezTo>
                  <a:cubicBezTo>
                    <a:pt x="242" y="118"/>
                    <a:pt x="242" y="120"/>
                    <a:pt x="242" y="120"/>
                  </a:cubicBezTo>
                  <a:cubicBezTo>
                    <a:pt x="242" y="122"/>
                    <a:pt x="243" y="124"/>
                    <a:pt x="244" y="125"/>
                  </a:cubicBezTo>
                  <a:cubicBezTo>
                    <a:pt x="245" y="126"/>
                    <a:pt x="246" y="128"/>
                    <a:pt x="246" y="129"/>
                  </a:cubicBezTo>
                  <a:cubicBezTo>
                    <a:pt x="246" y="130"/>
                    <a:pt x="245" y="132"/>
                    <a:pt x="245" y="133"/>
                  </a:cubicBezTo>
                  <a:cubicBezTo>
                    <a:pt x="245" y="134"/>
                    <a:pt x="244" y="136"/>
                    <a:pt x="243" y="138"/>
                  </a:cubicBezTo>
                  <a:cubicBezTo>
                    <a:pt x="243" y="138"/>
                    <a:pt x="243" y="140"/>
                    <a:pt x="243" y="141"/>
                  </a:cubicBezTo>
                  <a:cubicBezTo>
                    <a:pt x="243" y="142"/>
                    <a:pt x="243" y="144"/>
                    <a:pt x="243" y="144"/>
                  </a:cubicBezTo>
                  <a:cubicBezTo>
                    <a:pt x="244" y="146"/>
                    <a:pt x="245" y="149"/>
                    <a:pt x="246" y="151"/>
                  </a:cubicBezTo>
                  <a:cubicBezTo>
                    <a:pt x="247" y="151"/>
                    <a:pt x="249" y="152"/>
                    <a:pt x="249" y="153"/>
                  </a:cubicBezTo>
                  <a:cubicBezTo>
                    <a:pt x="249" y="154"/>
                    <a:pt x="249" y="156"/>
                    <a:pt x="248" y="156"/>
                  </a:cubicBezTo>
                  <a:cubicBezTo>
                    <a:pt x="248" y="158"/>
                    <a:pt x="247" y="160"/>
                    <a:pt x="246" y="161"/>
                  </a:cubicBezTo>
                  <a:cubicBezTo>
                    <a:pt x="246" y="163"/>
                    <a:pt x="245" y="164"/>
                    <a:pt x="244" y="165"/>
                  </a:cubicBezTo>
                  <a:cubicBezTo>
                    <a:pt x="243" y="166"/>
                    <a:pt x="242" y="168"/>
                    <a:pt x="242" y="169"/>
                  </a:cubicBezTo>
                  <a:cubicBezTo>
                    <a:pt x="241" y="170"/>
                    <a:pt x="240" y="172"/>
                    <a:pt x="240" y="173"/>
                  </a:cubicBezTo>
                  <a:cubicBezTo>
                    <a:pt x="239" y="174"/>
                    <a:pt x="238" y="176"/>
                    <a:pt x="237" y="178"/>
                  </a:cubicBezTo>
                  <a:cubicBezTo>
                    <a:pt x="237" y="178"/>
                    <a:pt x="235" y="178"/>
                    <a:pt x="235" y="177"/>
                  </a:cubicBezTo>
                  <a:cubicBezTo>
                    <a:pt x="234" y="177"/>
                    <a:pt x="233" y="176"/>
                    <a:pt x="233" y="175"/>
                  </a:cubicBezTo>
                  <a:cubicBezTo>
                    <a:pt x="232" y="175"/>
                    <a:pt x="232" y="175"/>
                    <a:pt x="231" y="175"/>
                  </a:cubicBezTo>
                  <a:cubicBezTo>
                    <a:pt x="232" y="173"/>
                    <a:pt x="233" y="171"/>
                    <a:pt x="233" y="171"/>
                  </a:cubicBezTo>
                  <a:cubicBezTo>
                    <a:pt x="234" y="169"/>
                    <a:pt x="234" y="166"/>
                    <a:pt x="234" y="164"/>
                  </a:cubicBezTo>
                  <a:cubicBezTo>
                    <a:pt x="234" y="163"/>
                    <a:pt x="233" y="161"/>
                    <a:pt x="232" y="159"/>
                  </a:cubicBezTo>
                  <a:cubicBezTo>
                    <a:pt x="231" y="158"/>
                    <a:pt x="229" y="157"/>
                    <a:pt x="228" y="156"/>
                  </a:cubicBezTo>
                  <a:cubicBezTo>
                    <a:pt x="227" y="156"/>
                    <a:pt x="225" y="156"/>
                    <a:pt x="224" y="155"/>
                  </a:cubicBezTo>
                  <a:cubicBezTo>
                    <a:pt x="223" y="154"/>
                    <a:pt x="220" y="153"/>
                    <a:pt x="219" y="152"/>
                  </a:cubicBezTo>
                  <a:cubicBezTo>
                    <a:pt x="218" y="152"/>
                    <a:pt x="216" y="151"/>
                    <a:pt x="216" y="150"/>
                  </a:cubicBezTo>
                  <a:cubicBezTo>
                    <a:pt x="215" y="150"/>
                    <a:pt x="213" y="150"/>
                    <a:pt x="212" y="150"/>
                  </a:cubicBezTo>
                  <a:cubicBezTo>
                    <a:pt x="211" y="150"/>
                    <a:pt x="208" y="151"/>
                    <a:pt x="207" y="152"/>
                  </a:cubicBezTo>
                  <a:cubicBezTo>
                    <a:pt x="206" y="152"/>
                    <a:pt x="204" y="154"/>
                    <a:pt x="203" y="155"/>
                  </a:cubicBezTo>
                  <a:cubicBezTo>
                    <a:pt x="203" y="156"/>
                    <a:pt x="201" y="158"/>
                    <a:pt x="201" y="159"/>
                  </a:cubicBezTo>
                  <a:cubicBezTo>
                    <a:pt x="200" y="160"/>
                    <a:pt x="200" y="164"/>
                    <a:pt x="199" y="165"/>
                  </a:cubicBezTo>
                  <a:cubicBezTo>
                    <a:pt x="197" y="167"/>
                    <a:pt x="192" y="168"/>
                    <a:pt x="190" y="169"/>
                  </a:cubicBezTo>
                  <a:cubicBezTo>
                    <a:pt x="188" y="170"/>
                    <a:pt x="186" y="173"/>
                    <a:pt x="184" y="174"/>
                  </a:cubicBezTo>
                  <a:cubicBezTo>
                    <a:pt x="182" y="175"/>
                    <a:pt x="177" y="177"/>
                    <a:pt x="175" y="178"/>
                  </a:cubicBezTo>
                  <a:cubicBezTo>
                    <a:pt x="174" y="179"/>
                    <a:pt x="171" y="179"/>
                    <a:pt x="170" y="181"/>
                  </a:cubicBezTo>
                  <a:cubicBezTo>
                    <a:pt x="169" y="181"/>
                    <a:pt x="168" y="184"/>
                    <a:pt x="168" y="186"/>
                  </a:cubicBezTo>
                  <a:cubicBezTo>
                    <a:pt x="168" y="187"/>
                    <a:pt x="170" y="188"/>
                    <a:pt x="171" y="189"/>
                  </a:cubicBezTo>
                  <a:cubicBezTo>
                    <a:pt x="171" y="189"/>
                    <a:pt x="172" y="189"/>
                    <a:pt x="173" y="189"/>
                  </a:cubicBezTo>
                  <a:cubicBezTo>
                    <a:pt x="174" y="189"/>
                    <a:pt x="175" y="191"/>
                    <a:pt x="175" y="192"/>
                  </a:cubicBezTo>
                  <a:cubicBezTo>
                    <a:pt x="175" y="193"/>
                    <a:pt x="174" y="195"/>
                    <a:pt x="174" y="195"/>
                  </a:cubicBezTo>
                  <a:cubicBezTo>
                    <a:pt x="174" y="196"/>
                    <a:pt x="173" y="198"/>
                    <a:pt x="172" y="198"/>
                  </a:cubicBezTo>
                  <a:cubicBezTo>
                    <a:pt x="171" y="199"/>
                    <a:pt x="170" y="198"/>
                    <a:pt x="169" y="197"/>
                  </a:cubicBezTo>
                  <a:cubicBezTo>
                    <a:pt x="168" y="197"/>
                    <a:pt x="167" y="195"/>
                    <a:pt x="166" y="194"/>
                  </a:cubicBezTo>
                  <a:cubicBezTo>
                    <a:pt x="165" y="193"/>
                    <a:pt x="164" y="190"/>
                    <a:pt x="163" y="190"/>
                  </a:cubicBezTo>
                  <a:cubicBezTo>
                    <a:pt x="162" y="190"/>
                    <a:pt x="160" y="191"/>
                    <a:pt x="160" y="191"/>
                  </a:cubicBezTo>
                  <a:cubicBezTo>
                    <a:pt x="159" y="192"/>
                    <a:pt x="158" y="193"/>
                    <a:pt x="158" y="194"/>
                  </a:cubicBezTo>
                  <a:cubicBezTo>
                    <a:pt x="156" y="195"/>
                    <a:pt x="152" y="198"/>
                    <a:pt x="150" y="199"/>
                  </a:cubicBezTo>
                  <a:cubicBezTo>
                    <a:pt x="148" y="200"/>
                    <a:pt x="143" y="201"/>
                    <a:pt x="141" y="202"/>
                  </a:cubicBezTo>
                  <a:cubicBezTo>
                    <a:pt x="139" y="202"/>
                    <a:pt x="135" y="202"/>
                    <a:pt x="134" y="202"/>
                  </a:cubicBezTo>
                  <a:cubicBezTo>
                    <a:pt x="132" y="203"/>
                    <a:pt x="128" y="203"/>
                    <a:pt x="127" y="204"/>
                  </a:cubicBezTo>
                  <a:cubicBezTo>
                    <a:pt x="125" y="205"/>
                    <a:pt x="124" y="207"/>
                    <a:pt x="124" y="208"/>
                  </a:cubicBezTo>
                  <a:cubicBezTo>
                    <a:pt x="123" y="209"/>
                    <a:pt x="122" y="211"/>
                    <a:pt x="121" y="212"/>
                  </a:cubicBezTo>
                  <a:cubicBezTo>
                    <a:pt x="121" y="214"/>
                    <a:pt x="120" y="216"/>
                    <a:pt x="119" y="216"/>
                  </a:cubicBezTo>
                  <a:cubicBezTo>
                    <a:pt x="119" y="217"/>
                    <a:pt x="117" y="217"/>
                    <a:pt x="116" y="217"/>
                  </a:cubicBezTo>
                  <a:cubicBezTo>
                    <a:pt x="114" y="217"/>
                    <a:pt x="112" y="217"/>
                    <a:pt x="111" y="218"/>
                  </a:cubicBezTo>
                  <a:cubicBezTo>
                    <a:pt x="109" y="218"/>
                    <a:pt x="106" y="218"/>
                    <a:pt x="105" y="218"/>
                  </a:cubicBezTo>
                  <a:cubicBezTo>
                    <a:pt x="104" y="219"/>
                    <a:pt x="102" y="222"/>
                    <a:pt x="101" y="223"/>
                  </a:cubicBezTo>
                  <a:cubicBezTo>
                    <a:pt x="100" y="223"/>
                    <a:pt x="98" y="224"/>
                    <a:pt x="97" y="224"/>
                  </a:cubicBezTo>
                  <a:cubicBezTo>
                    <a:pt x="96" y="224"/>
                    <a:pt x="94" y="223"/>
                    <a:pt x="94" y="224"/>
                  </a:cubicBezTo>
                  <a:cubicBezTo>
                    <a:pt x="93" y="224"/>
                    <a:pt x="92" y="226"/>
                    <a:pt x="91" y="226"/>
                  </a:cubicBezTo>
                  <a:cubicBezTo>
                    <a:pt x="90" y="227"/>
                    <a:pt x="90" y="230"/>
                    <a:pt x="88" y="230"/>
                  </a:cubicBezTo>
                  <a:cubicBezTo>
                    <a:pt x="88" y="230"/>
                    <a:pt x="85" y="230"/>
                    <a:pt x="85" y="230"/>
                  </a:cubicBezTo>
                  <a:cubicBezTo>
                    <a:pt x="84" y="230"/>
                    <a:pt x="82" y="228"/>
                    <a:pt x="81" y="228"/>
                  </a:cubicBezTo>
                  <a:cubicBezTo>
                    <a:pt x="81" y="227"/>
                    <a:pt x="78" y="226"/>
                    <a:pt x="77" y="226"/>
                  </a:cubicBezTo>
                  <a:cubicBezTo>
                    <a:pt x="76" y="226"/>
                    <a:pt x="75" y="228"/>
                    <a:pt x="75" y="228"/>
                  </a:cubicBezTo>
                  <a:cubicBezTo>
                    <a:pt x="73" y="228"/>
                    <a:pt x="72" y="227"/>
                    <a:pt x="71" y="226"/>
                  </a:cubicBezTo>
                  <a:cubicBezTo>
                    <a:pt x="69" y="226"/>
                    <a:pt x="66" y="226"/>
                    <a:pt x="65" y="226"/>
                  </a:cubicBezTo>
                  <a:cubicBezTo>
                    <a:pt x="64" y="226"/>
                    <a:pt x="63" y="226"/>
                    <a:pt x="62" y="226"/>
                  </a:cubicBezTo>
                  <a:cubicBezTo>
                    <a:pt x="62" y="227"/>
                    <a:pt x="61" y="227"/>
                    <a:pt x="61" y="228"/>
                  </a:cubicBezTo>
                  <a:cubicBezTo>
                    <a:pt x="61" y="226"/>
                    <a:pt x="60" y="224"/>
                    <a:pt x="59" y="223"/>
                  </a:cubicBezTo>
                  <a:cubicBezTo>
                    <a:pt x="59" y="222"/>
                    <a:pt x="57" y="219"/>
                    <a:pt x="56" y="218"/>
                  </a:cubicBezTo>
                  <a:cubicBezTo>
                    <a:pt x="55" y="216"/>
                    <a:pt x="54" y="212"/>
                    <a:pt x="54" y="209"/>
                  </a:cubicBezTo>
                  <a:cubicBezTo>
                    <a:pt x="53" y="208"/>
                    <a:pt x="53" y="204"/>
                    <a:pt x="53" y="202"/>
                  </a:cubicBezTo>
                  <a:cubicBezTo>
                    <a:pt x="52" y="201"/>
                    <a:pt x="51" y="197"/>
                    <a:pt x="50" y="195"/>
                  </a:cubicBezTo>
                  <a:cubicBezTo>
                    <a:pt x="50" y="194"/>
                    <a:pt x="48" y="192"/>
                    <a:pt x="47" y="191"/>
                  </a:cubicBezTo>
                  <a:cubicBezTo>
                    <a:pt x="46" y="190"/>
                    <a:pt x="44" y="189"/>
                    <a:pt x="43" y="189"/>
                  </a:cubicBezTo>
                  <a:cubicBezTo>
                    <a:pt x="42" y="189"/>
                    <a:pt x="40" y="190"/>
                    <a:pt x="40" y="189"/>
                  </a:cubicBezTo>
                  <a:cubicBezTo>
                    <a:pt x="39" y="189"/>
                    <a:pt x="37" y="188"/>
                    <a:pt x="37" y="187"/>
                  </a:cubicBezTo>
                  <a:cubicBezTo>
                    <a:pt x="36" y="186"/>
                    <a:pt x="35" y="184"/>
                    <a:pt x="34" y="183"/>
                  </a:cubicBezTo>
                  <a:cubicBezTo>
                    <a:pt x="34" y="182"/>
                    <a:pt x="33" y="179"/>
                    <a:pt x="33" y="178"/>
                  </a:cubicBezTo>
                  <a:cubicBezTo>
                    <a:pt x="33" y="177"/>
                    <a:pt x="33" y="175"/>
                    <a:pt x="34" y="174"/>
                  </a:cubicBezTo>
                  <a:cubicBezTo>
                    <a:pt x="34" y="172"/>
                    <a:pt x="34" y="168"/>
                    <a:pt x="34" y="167"/>
                  </a:cubicBezTo>
                  <a:cubicBezTo>
                    <a:pt x="34" y="165"/>
                    <a:pt x="33" y="163"/>
                    <a:pt x="32" y="163"/>
                  </a:cubicBezTo>
                  <a:cubicBezTo>
                    <a:pt x="31" y="161"/>
                    <a:pt x="29" y="160"/>
                    <a:pt x="28" y="160"/>
                  </a:cubicBezTo>
                  <a:cubicBezTo>
                    <a:pt x="26" y="159"/>
                    <a:pt x="23" y="159"/>
                    <a:pt x="21" y="158"/>
                  </a:cubicBezTo>
                  <a:cubicBezTo>
                    <a:pt x="19" y="157"/>
                    <a:pt x="16" y="156"/>
                    <a:pt x="15" y="155"/>
                  </a:cubicBezTo>
                  <a:cubicBezTo>
                    <a:pt x="14" y="154"/>
                    <a:pt x="11" y="153"/>
                    <a:pt x="10" y="152"/>
                  </a:cubicBezTo>
                  <a:cubicBezTo>
                    <a:pt x="9" y="152"/>
                    <a:pt x="7" y="150"/>
                    <a:pt x="7" y="150"/>
                  </a:cubicBezTo>
                  <a:cubicBezTo>
                    <a:pt x="5" y="149"/>
                    <a:pt x="3" y="149"/>
                    <a:pt x="2" y="148"/>
                  </a:cubicBezTo>
                  <a:cubicBezTo>
                    <a:pt x="2" y="148"/>
                    <a:pt x="2" y="148"/>
                    <a:pt x="2" y="14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8"/>
            <p:cNvSpPr>
              <a:spLocks/>
            </p:cNvSpPr>
            <p:nvPr/>
          </p:nvSpPr>
          <p:spPr bwMode="auto">
            <a:xfrm>
              <a:off x="881" y="2081"/>
              <a:ext cx="590" cy="546"/>
            </a:xfrm>
            <a:custGeom>
              <a:avLst/>
              <a:gdLst>
                <a:gd name="T0" fmla="*/ 3 w 249"/>
                <a:gd name="T1" fmla="*/ 137 h 230"/>
                <a:gd name="T2" fmla="*/ 24 w 249"/>
                <a:gd name="T3" fmla="*/ 134 h 230"/>
                <a:gd name="T4" fmla="*/ 28 w 249"/>
                <a:gd name="T5" fmla="*/ 120 h 230"/>
                <a:gd name="T6" fmla="*/ 27 w 249"/>
                <a:gd name="T7" fmla="*/ 100 h 230"/>
                <a:gd name="T8" fmla="*/ 29 w 249"/>
                <a:gd name="T9" fmla="*/ 79 h 230"/>
                <a:gd name="T10" fmla="*/ 36 w 249"/>
                <a:gd name="T11" fmla="*/ 59 h 230"/>
                <a:gd name="T12" fmla="*/ 46 w 249"/>
                <a:gd name="T13" fmla="*/ 49 h 230"/>
                <a:gd name="T14" fmla="*/ 30 w 249"/>
                <a:gd name="T15" fmla="*/ 42 h 230"/>
                <a:gd name="T16" fmla="*/ 29 w 249"/>
                <a:gd name="T17" fmla="*/ 26 h 230"/>
                <a:gd name="T18" fmla="*/ 39 w 249"/>
                <a:gd name="T19" fmla="*/ 20 h 230"/>
                <a:gd name="T20" fmla="*/ 54 w 249"/>
                <a:gd name="T21" fmla="*/ 21 h 230"/>
                <a:gd name="T22" fmla="*/ 68 w 249"/>
                <a:gd name="T23" fmla="*/ 12 h 230"/>
                <a:gd name="T24" fmla="*/ 73 w 249"/>
                <a:gd name="T25" fmla="*/ 2 h 230"/>
                <a:gd name="T26" fmla="*/ 87 w 249"/>
                <a:gd name="T27" fmla="*/ 0 h 230"/>
                <a:gd name="T28" fmla="*/ 98 w 249"/>
                <a:gd name="T29" fmla="*/ 5 h 230"/>
                <a:gd name="T30" fmla="*/ 110 w 249"/>
                <a:gd name="T31" fmla="*/ 11 h 230"/>
                <a:gd name="T32" fmla="*/ 125 w 249"/>
                <a:gd name="T33" fmla="*/ 11 h 230"/>
                <a:gd name="T34" fmla="*/ 134 w 249"/>
                <a:gd name="T35" fmla="*/ 15 h 230"/>
                <a:gd name="T36" fmla="*/ 148 w 249"/>
                <a:gd name="T37" fmla="*/ 10 h 230"/>
                <a:gd name="T38" fmla="*/ 162 w 249"/>
                <a:gd name="T39" fmla="*/ 11 h 230"/>
                <a:gd name="T40" fmla="*/ 172 w 249"/>
                <a:gd name="T41" fmla="*/ 6 h 230"/>
                <a:gd name="T42" fmla="*/ 174 w 249"/>
                <a:gd name="T43" fmla="*/ 13 h 230"/>
                <a:gd name="T44" fmla="*/ 181 w 249"/>
                <a:gd name="T45" fmla="*/ 38 h 230"/>
                <a:gd name="T46" fmla="*/ 186 w 249"/>
                <a:gd name="T47" fmla="*/ 53 h 230"/>
                <a:gd name="T48" fmla="*/ 206 w 249"/>
                <a:gd name="T49" fmla="*/ 56 h 230"/>
                <a:gd name="T50" fmla="*/ 209 w 249"/>
                <a:gd name="T51" fmla="*/ 70 h 230"/>
                <a:gd name="T52" fmla="*/ 224 w 249"/>
                <a:gd name="T53" fmla="*/ 80 h 230"/>
                <a:gd name="T54" fmla="*/ 243 w 249"/>
                <a:gd name="T55" fmla="*/ 89 h 230"/>
                <a:gd name="T56" fmla="*/ 247 w 249"/>
                <a:gd name="T57" fmla="*/ 111 h 230"/>
                <a:gd name="T58" fmla="*/ 242 w 249"/>
                <a:gd name="T59" fmla="*/ 120 h 230"/>
                <a:gd name="T60" fmla="*/ 243 w 249"/>
                <a:gd name="T61" fmla="*/ 138 h 230"/>
                <a:gd name="T62" fmla="*/ 249 w 249"/>
                <a:gd name="T63" fmla="*/ 153 h 230"/>
                <a:gd name="T64" fmla="*/ 242 w 249"/>
                <a:gd name="T65" fmla="*/ 169 h 230"/>
                <a:gd name="T66" fmla="*/ 233 w 249"/>
                <a:gd name="T67" fmla="*/ 175 h 230"/>
                <a:gd name="T68" fmla="*/ 232 w 249"/>
                <a:gd name="T69" fmla="*/ 159 h 230"/>
                <a:gd name="T70" fmla="*/ 216 w 249"/>
                <a:gd name="T71" fmla="*/ 150 h 230"/>
                <a:gd name="T72" fmla="*/ 201 w 249"/>
                <a:gd name="T73" fmla="*/ 159 h 230"/>
                <a:gd name="T74" fmla="*/ 175 w 249"/>
                <a:gd name="T75" fmla="*/ 178 h 230"/>
                <a:gd name="T76" fmla="*/ 173 w 249"/>
                <a:gd name="T77" fmla="*/ 189 h 230"/>
                <a:gd name="T78" fmla="*/ 169 w 249"/>
                <a:gd name="T79" fmla="*/ 197 h 230"/>
                <a:gd name="T80" fmla="*/ 158 w 249"/>
                <a:gd name="T81" fmla="*/ 194 h 230"/>
                <a:gd name="T82" fmla="*/ 127 w 249"/>
                <a:gd name="T83" fmla="*/ 204 h 230"/>
                <a:gd name="T84" fmla="*/ 116 w 249"/>
                <a:gd name="T85" fmla="*/ 217 h 230"/>
                <a:gd name="T86" fmla="*/ 97 w 249"/>
                <a:gd name="T87" fmla="*/ 224 h 230"/>
                <a:gd name="T88" fmla="*/ 85 w 249"/>
                <a:gd name="T89" fmla="*/ 230 h 230"/>
                <a:gd name="T90" fmla="*/ 71 w 249"/>
                <a:gd name="T91" fmla="*/ 226 h 230"/>
                <a:gd name="T92" fmla="*/ 59 w 249"/>
                <a:gd name="T93" fmla="*/ 223 h 230"/>
                <a:gd name="T94" fmla="*/ 50 w 249"/>
                <a:gd name="T95" fmla="*/ 195 h 230"/>
                <a:gd name="T96" fmla="*/ 37 w 249"/>
                <a:gd name="T97" fmla="*/ 187 h 230"/>
                <a:gd name="T98" fmla="*/ 34 w 249"/>
                <a:gd name="T99" fmla="*/ 167 h 230"/>
                <a:gd name="T100" fmla="*/ 15 w 249"/>
                <a:gd name="T101" fmla="*/ 155 h 230"/>
                <a:gd name="T102" fmla="*/ 2 w 249"/>
                <a:gd name="T103" fmla="*/ 148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49" h="230">
                  <a:moveTo>
                    <a:pt x="2" y="148"/>
                  </a:moveTo>
                  <a:cubicBezTo>
                    <a:pt x="1" y="147"/>
                    <a:pt x="0" y="145"/>
                    <a:pt x="0" y="144"/>
                  </a:cubicBezTo>
                  <a:cubicBezTo>
                    <a:pt x="0" y="143"/>
                    <a:pt x="0" y="141"/>
                    <a:pt x="0" y="140"/>
                  </a:cubicBezTo>
                  <a:cubicBezTo>
                    <a:pt x="1" y="139"/>
                    <a:pt x="2" y="138"/>
                    <a:pt x="3" y="137"/>
                  </a:cubicBezTo>
                  <a:cubicBezTo>
                    <a:pt x="5" y="136"/>
                    <a:pt x="8" y="135"/>
                    <a:pt x="9" y="134"/>
                  </a:cubicBezTo>
                  <a:cubicBezTo>
                    <a:pt x="11" y="134"/>
                    <a:pt x="14" y="133"/>
                    <a:pt x="16" y="134"/>
                  </a:cubicBezTo>
                  <a:cubicBezTo>
                    <a:pt x="17" y="134"/>
                    <a:pt x="19" y="134"/>
                    <a:pt x="21" y="134"/>
                  </a:cubicBezTo>
                  <a:cubicBezTo>
                    <a:pt x="21" y="134"/>
                    <a:pt x="23" y="134"/>
                    <a:pt x="24" y="134"/>
                  </a:cubicBezTo>
                  <a:cubicBezTo>
                    <a:pt x="25" y="134"/>
                    <a:pt x="26" y="132"/>
                    <a:pt x="26" y="131"/>
                  </a:cubicBezTo>
                  <a:cubicBezTo>
                    <a:pt x="26" y="130"/>
                    <a:pt x="26" y="128"/>
                    <a:pt x="26" y="126"/>
                  </a:cubicBezTo>
                  <a:cubicBezTo>
                    <a:pt x="27" y="125"/>
                    <a:pt x="26" y="123"/>
                    <a:pt x="27" y="122"/>
                  </a:cubicBezTo>
                  <a:cubicBezTo>
                    <a:pt x="27" y="121"/>
                    <a:pt x="28" y="120"/>
                    <a:pt x="28" y="120"/>
                  </a:cubicBezTo>
                  <a:cubicBezTo>
                    <a:pt x="28" y="118"/>
                    <a:pt x="28" y="117"/>
                    <a:pt x="27" y="116"/>
                  </a:cubicBezTo>
                  <a:cubicBezTo>
                    <a:pt x="27" y="115"/>
                    <a:pt x="27" y="112"/>
                    <a:pt x="27" y="111"/>
                  </a:cubicBezTo>
                  <a:cubicBezTo>
                    <a:pt x="27" y="109"/>
                    <a:pt x="26" y="106"/>
                    <a:pt x="27" y="105"/>
                  </a:cubicBezTo>
                  <a:cubicBezTo>
                    <a:pt x="27" y="104"/>
                    <a:pt x="27" y="101"/>
                    <a:pt x="27" y="100"/>
                  </a:cubicBezTo>
                  <a:cubicBezTo>
                    <a:pt x="27" y="99"/>
                    <a:pt x="27" y="97"/>
                    <a:pt x="27" y="95"/>
                  </a:cubicBezTo>
                  <a:cubicBezTo>
                    <a:pt x="27" y="94"/>
                    <a:pt x="27" y="90"/>
                    <a:pt x="28" y="88"/>
                  </a:cubicBezTo>
                  <a:cubicBezTo>
                    <a:pt x="28" y="87"/>
                    <a:pt x="29" y="85"/>
                    <a:pt x="29" y="84"/>
                  </a:cubicBezTo>
                  <a:cubicBezTo>
                    <a:pt x="30" y="83"/>
                    <a:pt x="30" y="80"/>
                    <a:pt x="29" y="79"/>
                  </a:cubicBezTo>
                  <a:cubicBezTo>
                    <a:pt x="29" y="78"/>
                    <a:pt x="28" y="77"/>
                    <a:pt x="27" y="76"/>
                  </a:cubicBezTo>
                  <a:cubicBezTo>
                    <a:pt x="27" y="75"/>
                    <a:pt x="28" y="72"/>
                    <a:pt x="28" y="71"/>
                  </a:cubicBezTo>
                  <a:cubicBezTo>
                    <a:pt x="28" y="69"/>
                    <a:pt x="30" y="65"/>
                    <a:pt x="31" y="64"/>
                  </a:cubicBezTo>
                  <a:cubicBezTo>
                    <a:pt x="32" y="62"/>
                    <a:pt x="34" y="60"/>
                    <a:pt x="36" y="59"/>
                  </a:cubicBezTo>
                  <a:cubicBezTo>
                    <a:pt x="37" y="59"/>
                    <a:pt x="39" y="57"/>
                    <a:pt x="40" y="57"/>
                  </a:cubicBezTo>
                  <a:cubicBezTo>
                    <a:pt x="41" y="56"/>
                    <a:pt x="43" y="55"/>
                    <a:pt x="44" y="55"/>
                  </a:cubicBezTo>
                  <a:cubicBezTo>
                    <a:pt x="45" y="54"/>
                    <a:pt x="48" y="54"/>
                    <a:pt x="48" y="53"/>
                  </a:cubicBezTo>
                  <a:cubicBezTo>
                    <a:pt x="48" y="52"/>
                    <a:pt x="46" y="50"/>
                    <a:pt x="46" y="49"/>
                  </a:cubicBezTo>
                  <a:cubicBezTo>
                    <a:pt x="45" y="48"/>
                    <a:pt x="43" y="48"/>
                    <a:pt x="42" y="47"/>
                  </a:cubicBezTo>
                  <a:cubicBezTo>
                    <a:pt x="41" y="46"/>
                    <a:pt x="39" y="45"/>
                    <a:pt x="38" y="44"/>
                  </a:cubicBezTo>
                  <a:cubicBezTo>
                    <a:pt x="37" y="44"/>
                    <a:pt x="35" y="44"/>
                    <a:pt x="34" y="44"/>
                  </a:cubicBezTo>
                  <a:cubicBezTo>
                    <a:pt x="33" y="44"/>
                    <a:pt x="31" y="43"/>
                    <a:pt x="30" y="42"/>
                  </a:cubicBezTo>
                  <a:cubicBezTo>
                    <a:pt x="30" y="42"/>
                    <a:pt x="29" y="40"/>
                    <a:pt x="29" y="39"/>
                  </a:cubicBezTo>
                  <a:cubicBezTo>
                    <a:pt x="28" y="38"/>
                    <a:pt x="28" y="36"/>
                    <a:pt x="29" y="34"/>
                  </a:cubicBezTo>
                  <a:cubicBezTo>
                    <a:pt x="29" y="34"/>
                    <a:pt x="29" y="32"/>
                    <a:pt x="29" y="32"/>
                  </a:cubicBezTo>
                  <a:cubicBezTo>
                    <a:pt x="30" y="30"/>
                    <a:pt x="29" y="28"/>
                    <a:pt x="29" y="26"/>
                  </a:cubicBezTo>
                  <a:cubicBezTo>
                    <a:pt x="29" y="25"/>
                    <a:pt x="30" y="22"/>
                    <a:pt x="30" y="21"/>
                  </a:cubicBezTo>
                  <a:cubicBezTo>
                    <a:pt x="30" y="20"/>
                    <a:pt x="30" y="18"/>
                    <a:pt x="30" y="17"/>
                  </a:cubicBezTo>
                  <a:cubicBezTo>
                    <a:pt x="32" y="18"/>
                    <a:pt x="34" y="18"/>
                    <a:pt x="35" y="18"/>
                  </a:cubicBezTo>
                  <a:cubicBezTo>
                    <a:pt x="36" y="19"/>
                    <a:pt x="38" y="20"/>
                    <a:pt x="39" y="20"/>
                  </a:cubicBezTo>
                  <a:cubicBezTo>
                    <a:pt x="40" y="21"/>
                    <a:pt x="41" y="22"/>
                    <a:pt x="42" y="22"/>
                  </a:cubicBezTo>
                  <a:cubicBezTo>
                    <a:pt x="43" y="23"/>
                    <a:pt x="46" y="23"/>
                    <a:pt x="47" y="23"/>
                  </a:cubicBezTo>
                  <a:cubicBezTo>
                    <a:pt x="48" y="23"/>
                    <a:pt x="50" y="22"/>
                    <a:pt x="51" y="22"/>
                  </a:cubicBezTo>
                  <a:cubicBezTo>
                    <a:pt x="52" y="22"/>
                    <a:pt x="53" y="21"/>
                    <a:pt x="54" y="21"/>
                  </a:cubicBezTo>
                  <a:cubicBezTo>
                    <a:pt x="55" y="21"/>
                    <a:pt x="58" y="21"/>
                    <a:pt x="59" y="20"/>
                  </a:cubicBezTo>
                  <a:cubicBezTo>
                    <a:pt x="60" y="20"/>
                    <a:pt x="61" y="19"/>
                    <a:pt x="63" y="18"/>
                  </a:cubicBezTo>
                  <a:cubicBezTo>
                    <a:pt x="63" y="17"/>
                    <a:pt x="66" y="16"/>
                    <a:pt x="67" y="15"/>
                  </a:cubicBezTo>
                  <a:cubicBezTo>
                    <a:pt x="67" y="14"/>
                    <a:pt x="68" y="13"/>
                    <a:pt x="68" y="12"/>
                  </a:cubicBezTo>
                  <a:cubicBezTo>
                    <a:pt x="68" y="12"/>
                    <a:pt x="68" y="10"/>
                    <a:pt x="67" y="10"/>
                  </a:cubicBezTo>
                  <a:cubicBezTo>
                    <a:pt x="67" y="9"/>
                    <a:pt x="67" y="7"/>
                    <a:pt x="67" y="6"/>
                  </a:cubicBezTo>
                  <a:cubicBezTo>
                    <a:pt x="67" y="5"/>
                    <a:pt x="68" y="4"/>
                    <a:pt x="69" y="4"/>
                  </a:cubicBezTo>
                  <a:cubicBezTo>
                    <a:pt x="69" y="3"/>
                    <a:pt x="71" y="2"/>
                    <a:pt x="73" y="2"/>
                  </a:cubicBezTo>
                  <a:cubicBezTo>
                    <a:pt x="73" y="2"/>
                    <a:pt x="75" y="2"/>
                    <a:pt x="76" y="2"/>
                  </a:cubicBezTo>
                  <a:cubicBezTo>
                    <a:pt x="77" y="2"/>
                    <a:pt x="80" y="2"/>
                    <a:pt x="82" y="2"/>
                  </a:cubicBezTo>
                  <a:cubicBezTo>
                    <a:pt x="83" y="2"/>
                    <a:pt x="84" y="2"/>
                    <a:pt x="85" y="1"/>
                  </a:cubicBezTo>
                  <a:cubicBezTo>
                    <a:pt x="85" y="1"/>
                    <a:pt x="86" y="0"/>
                    <a:pt x="87" y="0"/>
                  </a:cubicBezTo>
                  <a:cubicBezTo>
                    <a:pt x="87" y="0"/>
                    <a:pt x="88" y="1"/>
                    <a:pt x="89" y="1"/>
                  </a:cubicBezTo>
                  <a:cubicBezTo>
                    <a:pt x="90" y="2"/>
                    <a:pt x="91" y="2"/>
                    <a:pt x="92" y="2"/>
                  </a:cubicBezTo>
                  <a:cubicBezTo>
                    <a:pt x="93" y="2"/>
                    <a:pt x="95" y="2"/>
                    <a:pt x="96" y="2"/>
                  </a:cubicBezTo>
                  <a:cubicBezTo>
                    <a:pt x="96" y="2"/>
                    <a:pt x="97" y="4"/>
                    <a:pt x="98" y="5"/>
                  </a:cubicBezTo>
                  <a:cubicBezTo>
                    <a:pt x="98" y="6"/>
                    <a:pt x="99" y="8"/>
                    <a:pt x="100" y="8"/>
                  </a:cubicBezTo>
                  <a:cubicBezTo>
                    <a:pt x="100" y="9"/>
                    <a:pt x="102" y="11"/>
                    <a:pt x="103" y="11"/>
                  </a:cubicBezTo>
                  <a:cubicBezTo>
                    <a:pt x="104" y="12"/>
                    <a:pt x="106" y="12"/>
                    <a:pt x="106" y="12"/>
                  </a:cubicBezTo>
                  <a:cubicBezTo>
                    <a:pt x="108" y="12"/>
                    <a:pt x="110" y="12"/>
                    <a:pt x="110" y="11"/>
                  </a:cubicBezTo>
                  <a:cubicBezTo>
                    <a:pt x="111" y="11"/>
                    <a:pt x="113" y="10"/>
                    <a:pt x="114" y="9"/>
                  </a:cubicBezTo>
                  <a:cubicBezTo>
                    <a:pt x="115" y="9"/>
                    <a:pt x="117" y="9"/>
                    <a:pt x="118" y="9"/>
                  </a:cubicBezTo>
                  <a:cubicBezTo>
                    <a:pt x="119" y="9"/>
                    <a:pt x="122" y="10"/>
                    <a:pt x="123" y="10"/>
                  </a:cubicBezTo>
                  <a:cubicBezTo>
                    <a:pt x="124" y="10"/>
                    <a:pt x="125" y="10"/>
                    <a:pt x="125" y="11"/>
                  </a:cubicBezTo>
                  <a:cubicBezTo>
                    <a:pt x="126" y="12"/>
                    <a:pt x="127" y="13"/>
                    <a:pt x="128" y="14"/>
                  </a:cubicBezTo>
                  <a:cubicBezTo>
                    <a:pt x="128" y="15"/>
                    <a:pt x="129" y="16"/>
                    <a:pt x="130" y="17"/>
                  </a:cubicBezTo>
                  <a:cubicBezTo>
                    <a:pt x="130" y="17"/>
                    <a:pt x="131" y="18"/>
                    <a:pt x="132" y="18"/>
                  </a:cubicBezTo>
                  <a:cubicBezTo>
                    <a:pt x="133" y="18"/>
                    <a:pt x="134" y="16"/>
                    <a:pt x="134" y="15"/>
                  </a:cubicBezTo>
                  <a:cubicBezTo>
                    <a:pt x="135" y="14"/>
                    <a:pt x="137" y="13"/>
                    <a:pt x="137" y="13"/>
                  </a:cubicBezTo>
                  <a:cubicBezTo>
                    <a:pt x="138" y="12"/>
                    <a:pt x="139" y="10"/>
                    <a:pt x="140" y="10"/>
                  </a:cubicBezTo>
                  <a:cubicBezTo>
                    <a:pt x="141" y="10"/>
                    <a:pt x="144" y="10"/>
                    <a:pt x="145" y="10"/>
                  </a:cubicBezTo>
                  <a:cubicBezTo>
                    <a:pt x="146" y="10"/>
                    <a:pt x="147" y="10"/>
                    <a:pt x="148" y="10"/>
                  </a:cubicBezTo>
                  <a:cubicBezTo>
                    <a:pt x="149" y="10"/>
                    <a:pt x="150" y="11"/>
                    <a:pt x="151" y="11"/>
                  </a:cubicBezTo>
                  <a:cubicBezTo>
                    <a:pt x="152" y="12"/>
                    <a:pt x="153" y="12"/>
                    <a:pt x="154" y="12"/>
                  </a:cubicBezTo>
                  <a:cubicBezTo>
                    <a:pt x="156" y="13"/>
                    <a:pt x="159" y="13"/>
                    <a:pt x="160" y="12"/>
                  </a:cubicBezTo>
                  <a:cubicBezTo>
                    <a:pt x="161" y="12"/>
                    <a:pt x="162" y="11"/>
                    <a:pt x="162" y="11"/>
                  </a:cubicBezTo>
                  <a:cubicBezTo>
                    <a:pt x="163" y="11"/>
                    <a:pt x="164" y="12"/>
                    <a:pt x="165" y="12"/>
                  </a:cubicBezTo>
                  <a:cubicBezTo>
                    <a:pt x="165" y="12"/>
                    <a:pt x="166" y="11"/>
                    <a:pt x="166" y="11"/>
                  </a:cubicBezTo>
                  <a:cubicBezTo>
                    <a:pt x="168" y="10"/>
                    <a:pt x="169" y="8"/>
                    <a:pt x="170" y="7"/>
                  </a:cubicBezTo>
                  <a:cubicBezTo>
                    <a:pt x="170" y="7"/>
                    <a:pt x="171" y="6"/>
                    <a:pt x="172" y="6"/>
                  </a:cubicBezTo>
                  <a:cubicBezTo>
                    <a:pt x="173" y="5"/>
                    <a:pt x="175" y="6"/>
                    <a:pt x="176" y="7"/>
                  </a:cubicBezTo>
                  <a:cubicBezTo>
                    <a:pt x="176" y="7"/>
                    <a:pt x="177" y="8"/>
                    <a:pt x="178" y="8"/>
                  </a:cubicBezTo>
                  <a:cubicBezTo>
                    <a:pt x="178" y="9"/>
                    <a:pt x="177" y="9"/>
                    <a:pt x="177" y="9"/>
                  </a:cubicBezTo>
                  <a:cubicBezTo>
                    <a:pt x="176" y="10"/>
                    <a:pt x="175" y="12"/>
                    <a:pt x="174" y="13"/>
                  </a:cubicBezTo>
                  <a:cubicBezTo>
                    <a:pt x="174" y="15"/>
                    <a:pt x="174" y="19"/>
                    <a:pt x="174" y="21"/>
                  </a:cubicBezTo>
                  <a:cubicBezTo>
                    <a:pt x="174" y="23"/>
                    <a:pt x="174" y="27"/>
                    <a:pt x="175" y="29"/>
                  </a:cubicBezTo>
                  <a:cubicBezTo>
                    <a:pt x="175" y="31"/>
                    <a:pt x="177" y="33"/>
                    <a:pt x="178" y="34"/>
                  </a:cubicBezTo>
                  <a:cubicBezTo>
                    <a:pt x="178" y="36"/>
                    <a:pt x="180" y="37"/>
                    <a:pt x="181" y="38"/>
                  </a:cubicBezTo>
                  <a:cubicBezTo>
                    <a:pt x="182" y="39"/>
                    <a:pt x="185" y="40"/>
                    <a:pt x="185" y="41"/>
                  </a:cubicBezTo>
                  <a:cubicBezTo>
                    <a:pt x="186" y="42"/>
                    <a:pt x="186" y="44"/>
                    <a:pt x="187" y="45"/>
                  </a:cubicBezTo>
                  <a:cubicBezTo>
                    <a:pt x="187" y="46"/>
                    <a:pt x="187" y="48"/>
                    <a:pt x="187" y="49"/>
                  </a:cubicBezTo>
                  <a:cubicBezTo>
                    <a:pt x="187" y="50"/>
                    <a:pt x="186" y="52"/>
                    <a:pt x="186" y="53"/>
                  </a:cubicBezTo>
                  <a:cubicBezTo>
                    <a:pt x="187" y="54"/>
                    <a:pt x="189" y="55"/>
                    <a:pt x="189" y="56"/>
                  </a:cubicBezTo>
                  <a:cubicBezTo>
                    <a:pt x="191" y="57"/>
                    <a:pt x="195" y="59"/>
                    <a:pt x="197" y="59"/>
                  </a:cubicBezTo>
                  <a:cubicBezTo>
                    <a:pt x="199" y="59"/>
                    <a:pt x="201" y="59"/>
                    <a:pt x="203" y="59"/>
                  </a:cubicBezTo>
                  <a:cubicBezTo>
                    <a:pt x="203" y="58"/>
                    <a:pt x="205" y="57"/>
                    <a:pt x="206" y="56"/>
                  </a:cubicBezTo>
                  <a:cubicBezTo>
                    <a:pt x="207" y="56"/>
                    <a:pt x="207" y="57"/>
                    <a:pt x="208" y="58"/>
                  </a:cubicBezTo>
                  <a:cubicBezTo>
                    <a:pt x="209" y="59"/>
                    <a:pt x="210" y="61"/>
                    <a:pt x="210" y="62"/>
                  </a:cubicBezTo>
                  <a:cubicBezTo>
                    <a:pt x="210" y="63"/>
                    <a:pt x="208" y="65"/>
                    <a:pt x="208" y="66"/>
                  </a:cubicBezTo>
                  <a:cubicBezTo>
                    <a:pt x="208" y="67"/>
                    <a:pt x="208" y="69"/>
                    <a:pt x="209" y="70"/>
                  </a:cubicBezTo>
                  <a:cubicBezTo>
                    <a:pt x="209" y="71"/>
                    <a:pt x="210" y="74"/>
                    <a:pt x="211" y="75"/>
                  </a:cubicBezTo>
                  <a:cubicBezTo>
                    <a:pt x="212" y="76"/>
                    <a:pt x="213" y="78"/>
                    <a:pt x="214" y="79"/>
                  </a:cubicBezTo>
                  <a:cubicBezTo>
                    <a:pt x="216" y="79"/>
                    <a:pt x="218" y="80"/>
                    <a:pt x="219" y="80"/>
                  </a:cubicBezTo>
                  <a:cubicBezTo>
                    <a:pt x="220" y="80"/>
                    <a:pt x="223" y="80"/>
                    <a:pt x="224" y="80"/>
                  </a:cubicBezTo>
                  <a:cubicBezTo>
                    <a:pt x="226" y="80"/>
                    <a:pt x="228" y="79"/>
                    <a:pt x="230" y="80"/>
                  </a:cubicBezTo>
                  <a:cubicBezTo>
                    <a:pt x="231" y="80"/>
                    <a:pt x="232" y="82"/>
                    <a:pt x="233" y="82"/>
                  </a:cubicBezTo>
                  <a:cubicBezTo>
                    <a:pt x="234" y="83"/>
                    <a:pt x="237" y="84"/>
                    <a:pt x="238" y="84"/>
                  </a:cubicBezTo>
                  <a:cubicBezTo>
                    <a:pt x="239" y="85"/>
                    <a:pt x="242" y="87"/>
                    <a:pt x="243" y="89"/>
                  </a:cubicBezTo>
                  <a:cubicBezTo>
                    <a:pt x="244" y="90"/>
                    <a:pt x="247" y="92"/>
                    <a:pt x="248" y="94"/>
                  </a:cubicBezTo>
                  <a:cubicBezTo>
                    <a:pt x="249" y="95"/>
                    <a:pt x="249" y="99"/>
                    <a:pt x="249" y="101"/>
                  </a:cubicBezTo>
                  <a:cubicBezTo>
                    <a:pt x="248" y="102"/>
                    <a:pt x="247" y="105"/>
                    <a:pt x="247" y="106"/>
                  </a:cubicBezTo>
                  <a:cubicBezTo>
                    <a:pt x="247" y="107"/>
                    <a:pt x="247" y="110"/>
                    <a:pt x="247" y="111"/>
                  </a:cubicBezTo>
                  <a:cubicBezTo>
                    <a:pt x="247" y="112"/>
                    <a:pt x="247" y="114"/>
                    <a:pt x="247" y="114"/>
                  </a:cubicBezTo>
                  <a:cubicBezTo>
                    <a:pt x="247" y="115"/>
                    <a:pt x="246" y="116"/>
                    <a:pt x="245" y="117"/>
                  </a:cubicBezTo>
                  <a:cubicBezTo>
                    <a:pt x="244" y="117"/>
                    <a:pt x="243" y="117"/>
                    <a:pt x="242" y="118"/>
                  </a:cubicBezTo>
                  <a:cubicBezTo>
                    <a:pt x="242" y="118"/>
                    <a:pt x="242" y="120"/>
                    <a:pt x="242" y="120"/>
                  </a:cubicBezTo>
                  <a:cubicBezTo>
                    <a:pt x="242" y="122"/>
                    <a:pt x="243" y="124"/>
                    <a:pt x="244" y="125"/>
                  </a:cubicBezTo>
                  <a:cubicBezTo>
                    <a:pt x="245" y="126"/>
                    <a:pt x="246" y="128"/>
                    <a:pt x="246" y="129"/>
                  </a:cubicBezTo>
                  <a:cubicBezTo>
                    <a:pt x="246" y="130"/>
                    <a:pt x="245" y="132"/>
                    <a:pt x="245" y="133"/>
                  </a:cubicBezTo>
                  <a:cubicBezTo>
                    <a:pt x="245" y="134"/>
                    <a:pt x="244" y="136"/>
                    <a:pt x="243" y="138"/>
                  </a:cubicBezTo>
                  <a:cubicBezTo>
                    <a:pt x="243" y="138"/>
                    <a:pt x="243" y="140"/>
                    <a:pt x="243" y="141"/>
                  </a:cubicBezTo>
                  <a:cubicBezTo>
                    <a:pt x="243" y="142"/>
                    <a:pt x="243" y="144"/>
                    <a:pt x="243" y="144"/>
                  </a:cubicBezTo>
                  <a:cubicBezTo>
                    <a:pt x="244" y="146"/>
                    <a:pt x="245" y="149"/>
                    <a:pt x="246" y="151"/>
                  </a:cubicBezTo>
                  <a:cubicBezTo>
                    <a:pt x="247" y="151"/>
                    <a:pt x="249" y="152"/>
                    <a:pt x="249" y="153"/>
                  </a:cubicBezTo>
                  <a:cubicBezTo>
                    <a:pt x="249" y="154"/>
                    <a:pt x="249" y="156"/>
                    <a:pt x="248" y="156"/>
                  </a:cubicBezTo>
                  <a:cubicBezTo>
                    <a:pt x="248" y="158"/>
                    <a:pt x="247" y="160"/>
                    <a:pt x="246" y="161"/>
                  </a:cubicBezTo>
                  <a:cubicBezTo>
                    <a:pt x="246" y="163"/>
                    <a:pt x="245" y="164"/>
                    <a:pt x="244" y="165"/>
                  </a:cubicBezTo>
                  <a:cubicBezTo>
                    <a:pt x="243" y="166"/>
                    <a:pt x="242" y="168"/>
                    <a:pt x="242" y="169"/>
                  </a:cubicBezTo>
                  <a:cubicBezTo>
                    <a:pt x="241" y="170"/>
                    <a:pt x="240" y="172"/>
                    <a:pt x="240" y="173"/>
                  </a:cubicBezTo>
                  <a:cubicBezTo>
                    <a:pt x="239" y="174"/>
                    <a:pt x="238" y="176"/>
                    <a:pt x="237" y="178"/>
                  </a:cubicBezTo>
                  <a:cubicBezTo>
                    <a:pt x="237" y="178"/>
                    <a:pt x="235" y="178"/>
                    <a:pt x="235" y="177"/>
                  </a:cubicBezTo>
                  <a:cubicBezTo>
                    <a:pt x="234" y="177"/>
                    <a:pt x="233" y="176"/>
                    <a:pt x="233" y="175"/>
                  </a:cubicBezTo>
                  <a:cubicBezTo>
                    <a:pt x="232" y="175"/>
                    <a:pt x="232" y="175"/>
                    <a:pt x="231" y="175"/>
                  </a:cubicBezTo>
                  <a:cubicBezTo>
                    <a:pt x="232" y="173"/>
                    <a:pt x="233" y="171"/>
                    <a:pt x="233" y="171"/>
                  </a:cubicBezTo>
                  <a:cubicBezTo>
                    <a:pt x="234" y="169"/>
                    <a:pt x="234" y="166"/>
                    <a:pt x="234" y="164"/>
                  </a:cubicBezTo>
                  <a:cubicBezTo>
                    <a:pt x="234" y="163"/>
                    <a:pt x="233" y="161"/>
                    <a:pt x="232" y="159"/>
                  </a:cubicBezTo>
                  <a:cubicBezTo>
                    <a:pt x="231" y="158"/>
                    <a:pt x="229" y="157"/>
                    <a:pt x="228" y="156"/>
                  </a:cubicBezTo>
                  <a:cubicBezTo>
                    <a:pt x="227" y="156"/>
                    <a:pt x="225" y="156"/>
                    <a:pt x="224" y="155"/>
                  </a:cubicBezTo>
                  <a:cubicBezTo>
                    <a:pt x="223" y="154"/>
                    <a:pt x="220" y="153"/>
                    <a:pt x="219" y="152"/>
                  </a:cubicBezTo>
                  <a:cubicBezTo>
                    <a:pt x="218" y="152"/>
                    <a:pt x="216" y="151"/>
                    <a:pt x="216" y="150"/>
                  </a:cubicBezTo>
                  <a:cubicBezTo>
                    <a:pt x="215" y="150"/>
                    <a:pt x="213" y="150"/>
                    <a:pt x="212" y="150"/>
                  </a:cubicBezTo>
                  <a:cubicBezTo>
                    <a:pt x="211" y="150"/>
                    <a:pt x="208" y="151"/>
                    <a:pt x="207" y="152"/>
                  </a:cubicBezTo>
                  <a:cubicBezTo>
                    <a:pt x="206" y="152"/>
                    <a:pt x="204" y="154"/>
                    <a:pt x="203" y="155"/>
                  </a:cubicBezTo>
                  <a:cubicBezTo>
                    <a:pt x="203" y="156"/>
                    <a:pt x="201" y="158"/>
                    <a:pt x="201" y="159"/>
                  </a:cubicBezTo>
                  <a:cubicBezTo>
                    <a:pt x="200" y="160"/>
                    <a:pt x="200" y="164"/>
                    <a:pt x="199" y="165"/>
                  </a:cubicBezTo>
                  <a:cubicBezTo>
                    <a:pt x="197" y="167"/>
                    <a:pt x="192" y="168"/>
                    <a:pt x="190" y="169"/>
                  </a:cubicBezTo>
                  <a:cubicBezTo>
                    <a:pt x="188" y="170"/>
                    <a:pt x="186" y="173"/>
                    <a:pt x="184" y="174"/>
                  </a:cubicBezTo>
                  <a:cubicBezTo>
                    <a:pt x="182" y="175"/>
                    <a:pt x="177" y="177"/>
                    <a:pt x="175" y="178"/>
                  </a:cubicBezTo>
                  <a:cubicBezTo>
                    <a:pt x="174" y="179"/>
                    <a:pt x="171" y="179"/>
                    <a:pt x="170" y="181"/>
                  </a:cubicBezTo>
                  <a:cubicBezTo>
                    <a:pt x="169" y="181"/>
                    <a:pt x="168" y="184"/>
                    <a:pt x="168" y="186"/>
                  </a:cubicBezTo>
                  <a:cubicBezTo>
                    <a:pt x="168" y="187"/>
                    <a:pt x="170" y="188"/>
                    <a:pt x="171" y="189"/>
                  </a:cubicBezTo>
                  <a:cubicBezTo>
                    <a:pt x="171" y="189"/>
                    <a:pt x="172" y="189"/>
                    <a:pt x="173" y="189"/>
                  </a:cubicBezTo>
                  <a:cubicBezTo>
                    <a:pt x="174" y="189"/>
                    <a:pt x="175" y="191"/>
                    <a:pt x="175" y="192"/>
                  </a:cubicBezTo>
                  <a:cubicBezTo>
                    <a:pt x="175" y="193"/>
                    <a:pt x="174" y="195"/>
                    <a:pt x="174" y="195"/>
                  </a:cubicBezTo>
                  <a:cubicBezTo>
                    <a:pt x="174" y="196"/>
                    <a:pt x="173" y="198"/>
                    <a:pt x="172" y="198"/>
                  </a:cubicBezTo>
                  <a:cubicBezTo>
                    <a:pt x="171" y="199"/>
                    <a:pt x="170" y="198"/>
                    <a:pt x="169" y="197"/>
                  </a:cubicBezTo>
                  <a:cubicBezTo>
                    <a:pt x="168" y="197"/>
                    <a:pt x="167" y="195"/>
                    <a:pt x="166" y="194"/>
                  </a:cubicBezTo>
                  <a:cubicBezTo>
                    <a:pt x="165" y="193"/>
                    <a:pt x="164" y="190"/>
                    <a:pt x="163" y="190"/>
                  </a:cubicBezTo>
                  <a:cubicBezTo>
                    <a:pt x="162" y="190"/>
                    <a:pt x="160" y="191"/>
                    <a:pt x="160" y="191"/>
                  </a:cubicBezTo>
                  <a:cubicBezTo>
                    <a:pt x="159" y="192"/>
                    <a:pt x="158" y="193"/>
                    <a:pt x="158" y="194"/>
                  </a:cubicBezTo>
                  <a:cubicBezTo>
                    <a:pt x="156" y="195"/>
                    <a:pt x="152" y="198"/>
                    <a:pt x="150" y="199"/>
                  </a:cubicBezTo>
                  <a:cubicBezTo>
                    <a:pt x="148" y="200"/>
                    <a:pt x="143" y="201"/>
                    <a:pt x="141" y="202"/>
                  </a:cubicBezTo>
                  <a:cubicBezTo>
                    <a:pt x="139" y="202"/>
                    <a:pt x="135" y="202"/>
                    <a:pt x="134" y="202"/>
                  </a:cubicBezTo>
                  <a:cubicBezTo>
                    <a:pt x="132" y="203"/>
                    <a:pt x="128" y="203"/>
                    <a:pt x="127" y="204"/>
                  </a:cubicBezTo>
                  <a:cubicBezTo>
                    <a:pt x="125" y="205"/>
                    <a:pt x="124" y="207"/>
                    <a:pt x="124" y="208"/>
                  </a:cubicBezTo>
                  <a:cubicBezTo>
                    <a:pt x="123" y="209"/>
                    <a:pt x="122" y="211"/>
                    <a:pt x="121" y="212"/>
                  </a:cubicBezTo>
                  <a:cubicBezTo>
                    <a:pt x="121" y="214"/>
                    <a:pt x="120" y="216"/>
                    <a:pt x="119" y="216"/>
                  </a:cubicBezTo>
                  <a:cubicBezTo>
                    <a:pt x="119" y="217"/>
                    <a:pt x="117" y="217"/>
                    <a:pt x="116" y="217"/>
                  </a:cubicBezTo>
                  <a:cubicBezTo>
                    <a:pt x="114" y="217"/>
                    <a:pt x="112" y="217"/>
                    <a:pt x="111" y="218"/>
                  </a:cubicBezTo>
                  <a:cubicBezTo>
                    <a:pt x="109" y="218"/>
                    <a:pt x="106" y="218"/>
                    <a:pt x="105" y="218"/>
                  </a:cubicBezTo>
                  <a:cubicBezTo>
                    <a:pt x="104" y="219"/>
                    <a:pt x="102" y="222"/>
                    <a:pt x="101" y="223"/>
                  </a:cubicBezTo>
                  <a:cubicBezTo>
                    <a:pt x="100" y="223"/>
                    <a:pt x="98" y="224"/>
                    <a:pt x="97" y="224"/>
                  </a:cubicBezTo>
                  <a:cubicBezTo>
                    <a:pt x="96" y="224"/>
                    <a:pt x="94" y="223"/>
                    <a:pt x="94" y="224"/>
                  </a:cubicBezTo>
                  <a:cubicBezTo>
                    <a:pt x="93" y="224"/>
                    <a:pt x="92" y="226"/>
                    <a:pt x="91" y="226"/>
                  </a:cubicBezTo>
                  <a:cubicBezTo>
                    <a:pt x="90" y="227"/>
                    <a:pt x="90" y="230"/>
                    <a:pt x="88" y="230"/>
                  </a:cubicBezTo>
                  <a:cubicBezTo>
                    <a:pt x="88" y="230"/>
                    <a:pt x="85" y="230"/>
                    <a:pt x="85" y="230"/>
                  </a:cubicBezTo>
                  <a:cubicBezTo>
                    <a:pt x="84" y="230"/>
                    <a:pt x="82" y="228"/>
                    <a:pt x="81" y="228"/>
                  </a:cubicBezTo>
                  <a:cubicBezTo>
                    <a:pt x="81" y="227"/>
                    <a:pt x="78" y="226"/>
                    <a:pt x="77" y="226"/>
                  </a:cubicBezTo>
                  <a:cubicBezTo>
                    <a:pt x="76" y="226"/>
                    <a:pt x="75" y="228"/>
                    <a:pt x="75" y="228"/>
                  </a:cubicBezTo>
                  <a:cubicBezTo>
                    <a:pt x="73" y="228"/>
                    <a:pt x="72" y="227"/>
                    <a:pt x="71" y="226"/>
                  </a:cubicBezTo>
                  <a:cubicBezTo>
                    <a:pt x="69" y="226"/>
                    <a:pt x="66" y="226"/>
                    <a:pt x="65" y="226"/>
                  </a:cubicBezTo>
                  <a:cubicBezTo>
                    <a:pt x="64" y="226"/>
                    <a:pt x="63" y="226"/>
                    <a:pt x="62" y="226"/>
                  </a:cubicBezTo>
                  <a:cubicBezTo>
                    <a:pt x="62" y="227"/>
                    <a:pt x="61" y="227"/>
                    <a:pt x="61" y="228"/>
                  </a:cubicBezTo>
                  <a:cubicBezTo>
                    <a:pt x="61" y="226"/>
                    <a:pt x="60" y="224"/>
                    <a:pt x="59" y="223"/>
                  </a:cubicBezTo>
                  <a:cubicBezTo>
                    <a:pt x="59" y="222"/>
                    <a:pt x="57" y="219"/>
                    <a:pt x="56" y="218"/>
                  </a:cubicBezTo>
                  <a:cubicBezTo>
                    <a:pt x="55" y="216"/>
                    <a:pt x="54" y="212"/>
                    <a:pt x="54" y="209"/>
                  </a:cubicBezTo>
                  <a:cubicBezTo>
                    <a:pt x="53" y="208"/>
                    <a:pt x="53" y="204"/>
                    <a:pt x="53" y="202"/>
                  </a:cubicBezTo>
                  <a:cubicBezTo>
                    <a:pt x="52" y="201"/>
                    <a:pt x="51" y="197"/>
                    <a:pt x="50" y="195"/>
                  </a:cubicBezTo>
                  <a:cubicBezTo>
                    <a:pt x="50" y="194"/>
                    <a:pt x="48" y="192"/>
                    <a:pt x="47" y="191"/>
                  </a:cubicBezTo>
                  <a:cubicBezTo>
                    <a:pt x="46" y="190"/>
                    <a:pt x="44" y="189"/>
                    <a:pt x="43" y="189"/>
                  </a:cubicBezTo>
                  <a:cubicBezTo>
                    <a:pt x="42" y="189"/>
                    <a:pt x="40" y="190"/>
                    <a:pt x="40" y="189"/>
                  </a:cubicBezTo>
                  <a:cubicBezTo>
                    <a:pt x="39" y="189"/>
                    <a:pt x="37" y="188"/>
                    <a:pt x="37" y="187"/>
                  </a:cubicBezTo>
                  <a:cubicBezTo>
                    <a:pt x="36" y="186"/>
                    <a:pt x="35" y="184"/>
                    <a:pt x="34" y="183"/>
                  </a:cubicBezTo>
                  <a:cubicBezTo>
                    <a:pt x="34" y="182"/>
                    <a:pt x="33" y="179"/>
                    <a:pt x="33" y="178"/>
                  </a:cubicBezTo>
                  <a:cubicBezTo>
                    <a:pt x="33" y="177"/>
                    <a:pt x="33" y="175"/>
                    <a:pt x="34" y="174"/>
                  </a:cubicBezTo>
                  <a:cubicBezTo>
                    <a:pt x="34" y="172"/>
                    <a:pt x="34" y="168"/>
                    <a:pt x="34" y="167"/>
                  </a:cubicBezTo>
                  <a:cubicBezTo>
                    <a:pt x="34" y="165"/>
                    <a:pt x="33" y="163"/>
                    <a:pt x="32" y="163"/>
                  </a:cubicBezTo>
                  <a:cubicBezTo>
                    <a:pt x="31" y="161"/>
                    <a:pt x="29" y="160"/>
                    <a:pt x="28" y="160"/>
                  </a:cubicBezTo>
                  <a:cubicBezTo>
                    <a:pt x="26" y="159"/>
                    <a:pt x="23" y="159"/>
                    <a:pt x="21" y="158"/>
                  </a:cubicBezTo>
                  <a:cubicBezTo>
                    <a:pt x="19" y="157"/>
                    <a:pt x="16" y="156"/>
                    <a:pt x="15" y="155"/>
                  </a:cubicBezTo>
                  <a:cubicBezTo>
                    <a:pt x="14" y="154"/>
                    <a:pt x="11" y="153"/>
                    <a:pt x="10" y="152"/>
                  </a:cubicBezTo>
                  <a:cubicBezTo>
                    <a:pt x="9" y="152"/>
                    <a:pt x="7" y="150"/>
                    <a:pt x="7" y="150"/>
                  </a:cubicBezTo>
                  <a:cubicBezTo>
                    <a:pt x="5" y="149"/>
                    <a:pt x="3" y="149"/>
                    <a:pt x="2" y="148"/>
                  </a:cubicBezTo>
                  <a:cubicBezTo>
                    <a:pt x="2" y="148"/>
                    <a:pt x="2" y="148"/>
                    <a:pt x="2" y="148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9"/>
            <p:cNvSpPr>
              <a:spLocks/>
            </p:cNvSpPr>
            <p:nvPr/>
          </p:nvSpPr>
          <p:spPr bwMode="auto">
            <a:xfrm>
              <a:off x="1369" y="2015"/>
              <a:ext cx="478" cy="687"/>
            </a:xfrm>
            <a:custGeom>
              <a:avLst/>
              <a:gdLst>
                <a:gd name="T0" fmla="*/ 32 w 202"/>
                <a:gd name="T1" fmla="*/ 253 h 290"/>
                <a:gd name="T2" fmla="*/ 32 w 202"/>
                <a:gd name="T3" fmla="*/ 225 h 290"/>
                <a:gd name="T4" fmla="*/ 30 w 202"/>
                <a:gd name="T5" fmla="*/ 210 h 290"/>
                <a:gd name="T6" fmla="*/ 36 w 202"/>
                <a:gd name="T7" fmla="*/ 197 h 290"/>
                <a:gd name="T8" fmla="*/ 42 w 202"/>
                <a:gd name="T9" fmla="*/ 184 h 290"/>
                <a:gd name="T10" fmla="*/ 38 w 202"/>
                <a:gd name="T11" fmla="*/ 172 h 290"/>
                <a:gd name="T12" fmla="*/ 40 w 202"/>
                <a:gd name="T13" fmla="*/ 161 h 290"/>
                <a:gd name="T14" fmla="*/ 36 w 202"/>
                <a:gd name="T15" fmla="*/ 148 h 290"/>
                <a:gd name="T16" fmla="*/ 41 w 202"/>
                <a:gd name="T17" fmla="*/ 142 h 290"/>
                <a:gd name="T18" fmla="*/ 43 w 202"/>
                <a:gd name="T19" fmla="*/ 129 h 290"/>
                <a:gd name="T20" fmla="*/ 32 w 202"/>
                <a:gd name="T21" fmla="*/ 112 h 290"/>
                <a:gd name="T22" fmla="*/ 19 w 202"/>
                <a:gd name="T23" fmla="*/ 108 h 290"/>
                <a:gd name="T24" fmla="*/ 5 w 202"/>
                <a:gd name="T25" fmla="*/ 103 h 290"/>
                <a:gd name="T26" fmla="*/ 4 w 202"/>
                <a:gd name="T27" fmla="*/ 90 h 290"/>
                <a:gd name="T28" fmla="*/ 0 w 202"/>
                <a:gd name="T29" fmla="*/ 83 h 290"/>
                <a:gd name="T30" fmla="*/ 11 w 202"/>
                <a:gd name="T31" fmla="*/ 78 h 290"/>
                <a:gd name="T32" fmla="*/ 15 w 202"/>
                <a:gd name="T33" fmla="*/ 62 h 290"/>
                <a:gd name="T34" fmla="*/ 24 w 202"/>
                <a:gd name="T35" fmla="*/ 50 h 290"/>
                <a:gd name="T36" fmla="*/ 34 w 202"/>
                <a:gd name="T37" fmla="*/ 51 h 290"/>
                <a:gd name="T38" fmla="*/ 40 w 202"/>
                <a:gd name="T39" fmla="*/ 42 h 290"/>
                <a:gd name="T40" fmla="*/ 49 w 202"/>
                <a:gd name="T41" fmla="*/ 48 h 290"/>
                <a:gd name="T42" fmla="*/ 64 w 202"/>
                <a:gd name="T43" fmla="*/ 62 h 290"/>
                <a:gd name="T44" fmla="*/ 83 w 202"/>
                <a:gd name="T45" fmla="*/ 50 h 290"/>
                <a:gd name="T46" fmla="*/ 91 w 202"/>
                <a:gd name="T47" fmla="*/ 40 h 290"/>
                <a:gd name="T48" fmla="*/ 98 w 202"/>
                <a:gd name="T49" fmla="*/ 31 h 290"/>
                <a:gd name="T50" fmla="*/ 98 w 202"/>
                <a:gd name="T51" fmla="*/ 20 h 290"/>
                <a:gd name="T52" fmla="*/ 107 w 202"/>
                <a:gd name="T53" fmla="*/ 12 h 290"/>
                <a:gd name="T54" fmla="*/ 123 w 202"/>
                <a:gd name="T55" fmla="*/ 10 h 290"/>
                <a:gd name="T56" fmla="*/ 150 w 202"/>
                <a:gd name="T57" fmla="*/ 4 h 290"/>
                <a:gd name="T58" fmla="*/ 154 w 202"/>
                <a:gd name="T59" fmla="*/ 8 h 290"/>
                <a:gd name="T60" fmla="*/ 150 w 202"/>
                <a:gd name="T61" fmla="*/ 26 h 290"/>
                <a:gd name="T62" fmla="*/ 158 w 202"/>
                <a:gd name="T63" fmla="*/ 40 h 290"/>
                <a:gd name="T64" fmla="*/ 169 w 202"/>
                <a:gd name="T65" fmla="*/ 56 h 290"/>
                <a:gd name="T66" fmla="*/ 170 w 202"/>
                <a:gd name="T67" fmla="*/ 75 h 290"/>
                <a:gd name="T68" fmla="*/ 184 w 202"/>
                <a:gd name="T69" fmla="*/ 84 h 290"/>
                <a:gd name="T70" fmla="*/ 195 w 202"/>
                <a:gd name="T71" fmla="*/ 103 h 290"/>
                <a:gd name="T72" fmla="*/ 187 w 202"/>
                <a:gd name="T73" fmla="*/ 134 h 290"/>
                <a:gd name="T74" fmla="*/ 186 w 202"/>
                <a:gd name="T75" fmla="*/ 151 h 290"/>
                <a:gd name="T76" fmla="*/ 191 w 202"/>
                <a:gd name="T77" fmla="*/ 172 h 290"/>
                <a:gd name="T78" fmla="*/ 199 w 202"/>
                <a:gd name="T79" fmla="*/ 183 h 290"/>
                <a:gd name="T80" fmla="*/ 200 w 202"/>
                <a:gd name="T81" fmla="*/ 197 h 290"/>
                <a:gd name="T82" fmla="*/ 202 w 202"/>
                <a:gd name="T83" fmla="*/ 217 h 290"/>
                <a:gd name="T84" fmla="*/ 194 w 202"/>
                <a:gd name="T85" fmla="*/ 236 h 290"/>
                <a:gd name="T86" fmla="*/ 190 w 202"/>
                <a:gd name="T87" fmla="*/ 247 h 290"/>
                <a:gd name="T88" fmla="*/ 175 w 202"/>
                <a:gd name="T89" fmla="*/ 261 h 290"/>
                <a:gd name="T90" fmla="*/ 156 w 202"/>
                <a:gd name="T91" fmla="*/ 268 h 290"/>
                <a:gd name="T92" fmla="*/ 144 w 202"/>
                <a:gd name="T93" fmla="*/ 269 h 290"/>
                <a:gd name="T94" fmla="*/ 142 w 202"/>
                <a:gd name="T95" fmla="*/ 284 h 290"/>
                <a:gd name="T96" fmla="*/ 131 w 202"/>
                <a:gd name="T97" fmla="*/ 287 h 290"/>
                <a:gd name="T98" fmla="*/ 123 w 202"/>
                <a:gd name="T99" fmla="*/ 275 h 290"/>
                <a:gd name="T100" fmla="*/ 111 w 202"/>
                <a:gd name="T101" fmla="*/ 265 h 290"/>
                <a:gd name="T102" fmla="*/ 101 w 202"/>
                <a:gd name="T103" fmla="*/ 259 h 290"/>
                <a:gd name="T104" fmla="*/ 96 w 202"/>
                <a:gd name="T105" fmla="*/ 273 h 290"/>
                <a:gd name="T106" fmla="*/ 85 w 202"/>
                <a:gd name="T107" fmla="*/ 267 h 290"/>
                <a:gd name="T108" fmla="*/ 76 w 202"/>
                <a:gd name="T109" fmla="*/ 257 h 290"/>
                <a:gd name="T110" fmla="*/ 67 w 202"/>
                <a:gd name="T111" fmla="*/ 261 h 290"/>
                <a:gd name="T112" fmla="*/ 60 w 202"/>
                <a:gd name="T113" fmla="*/ 255 h 290"/>
                <a:gd name="T114" fmla="*/ 52 w 202"/>
                <a:gd name="T115" fmla="*/ 249 h 290"/>
                <a:gd name="T116" fmla="*/ 43 w 202"/>
                <a:gd name="T117" fmla="*/ 259 h 290"/>
                <a:gd name="T118" fmla="*/ 34 w 202"/>
                <a:gd name="T119" fmla="*/ 259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2" h="290">
                  <a:moveTo>
                    <a:pt x="34" y="259"/>
                  </a:moveTo>
                  <a:cubicBezTo>
                    <a:pt x="34" y="258"/>
                    <a:pt x="34" y="258"/>
                    <a:pt x="34" y="258"/>
                  </a:cubicBezTo>
                  <a:cubicBezTo>
                    <a:pt x="33" y="257"/>
                    <a:pt x="33" y="255"/>
                    <a:pt x="32" y="253"/>
                  </a:cubicBezTo>
                  <a:cubicBezTo>
                    <a:pt x="32" y="251"/>
                    <a:pt x="32" y="246"/>
                    <a:pt x="32" y="244"/>
                  </a:cubicBezTo>
                  <a:cubicBezTo>
                    <a:pt x="32" y="241"/>
                    <a:pt x="31" y="235"/>
                    <a:pt x="31" y="232"/>
                  </a:cubicBezTo>
                  <a:cubicBezTo>
                    <a:pt x="31" y="230"/>
                    <a:pt x="32" y="226"/>
                    <a:pt x="32" y="225"/>
                  </a:cubicBezTo>
                  <a:cubicBezTo>
                    <a:pt x="32" y="223"/>
                    <a:pt x="32" y="221"/>
                    <a:pt x="32" y="220"/>
                  </a:cubicBezTo>
                  <a:cubicBezTo>
                    <a:pt x="32" y="218"/>
                    <a:pt x="31" y="217"/>
                    <a:pt x="30" y="216"/>
                  </a:cubicBezTo>
                  <a:cubicBezTo>
                    <a:pt x="30" y="214"/>
                    <a:pt x="30" y="211"/>
                    <a:pt x="30" y="210"/>
                  </a:cubicBezTo>
                  <a:cubicBezTo>
                    <a:pt x="30" y="209"/>
                    <a:pt x="31" y="208"/>
                    <a:pt x="31" y="206"/>
                  </a:cubicBezTo>
                  <a:cubicBezTo>
                    <a:pt x="32" y="204"/>
                    <a:pt x="33" y="202"/>
                    <a:pt x="34" y="200"/>
                  </a:cubicBezTo>
                  <a:cubicBezTo>
                    <a:pt x="34" y="200"/>
                    <a:pt x="35" y="198"/>
                    <a:pt x="36" y="197"/>
                  </a:cubicBezTo>
                  <a:cubicBezTo>
                    <a:pt x="36" y="196"/>
                    <a:pt x="38" y="194"/>
                    <a:pt x="38" y="193"/>
                  </a:cubicBezTo>
                  <a:cubicBezTo>
                    <a:pt x="39" y="192"/>
                    <a:pt x="40" y="191"/>
                    <a:pt x="40" y="189"/>
                  </a:cubicBezTo>
                  <a:cubicBezTo>
                    <a:pt x="41" y="188"/>
                    <a:pt x="42" y="186"/>
                    <a:pt x="42" y="184"/>
                  </a:cubicBezTo>
                  <a:cubicBezTo>
                    <a:pt x="43" y="183"/>
                    <a:pt x="44" y="181"/>
                    <a:pt x="43" y="181"/>
                  </a:cubicBezTo>
                  <a:cubicBezTo>
                    <a:pt x="43" y="180"/>
                    <a:pt x="41" y="179"/>
                    <a:pt x="40" y="179"/>
                  </a:cubicBezTo>
                  <a:cubicBezTo>
                    <a:pt x="39" y="177"/>
                    <a:pt x="38" y="174"/>
                    <a:pt x="38" y="172"/>
                  </a:cubicBezTo>
                  <a:cubicBezTo>
                    <a:pt x="38" y="171"/>
                    <a:pt x="37" y="170"/>
                    <a:pt x="37" y="169"/>
                  </a:cubicBezTo>
                  <a:cubicBezTo>
                    <a:pt x="37" y="168"/>
                    <a:pt x="38" y="166"/>
                    <a:pt x="38" y="165"/>
                  </a:cubicBezTo>
                  <a:cubicBezTo>
                    <a:pt x="38" y="164"/>
                    <a:pt x="39" y="162"/>
                    <a:pt x="40" y="161"/>
                  </a:cubicBezTo>
                  <a:cubicBezTo>
                    <a:pt x="40" y="160"/>
                    <a:pt x="40" y="157"/>
                    <a:pt x="40" y="157"/>
                  </a:cubicBezTo>
                  <a:cubicBezTo>
                    <a:pt x="40" y="155"/>
                    <a:pt x="39" y="154"/>
                    <a:pt x="38" y="153"/>
                  </a:cubicBezTo>
                  <a:cubicBezTo>
                    <a:pt x="38" y="152"/>
                    <a:pt x="36" y="150"/>
                    <a:pt x="36" y="148"/>
                  </a:cubicBezTo>
                  <a:cubicBezTo>
                    <a:pt x="36" y="148"/>
                    <a:pt x="36" y="146"/>
                    <a:pt x="36" y="146"/>
                  </a:cubicBezTo>
                  <a:cubicBezTo>
                    <a:pt x="37" y="145"/>
                    <a:pt x="38" y="145"/>
                    <a:pt x="39" y="145"/>
                  </a:cubicBezTo>
                  <a:cubicBezTo>
                    <a:pt x="40" y="144"/>
                    <a:pt x="41" y="143"/>
                    <a:pt x="41" y="142"/>
                  </a:cubicBezTo>
                  <a:cubicBezTo>
                    <a:pt x="42" y="142"/>
                    <a:pt x="42" y="140"/>
                    <a:pt x="42" y="139"/>
                  </a:cubicBezTo>
                  <a:cubicBezTo>
                    <a:pt x="42" y="138"/>
                    <a:pt x="41" y="135"/>
                    <a:pt x="41" y="134"/>
                  </a:cubicBezTo>
                  <a:cubicBezTo>
                    <a:pt x="42" y="132"/>
                    <a:pt x="42" y="130"/>
                    <a:pt x="43" y="129"/>
                  </a:cubicBezTo>
                  <a:cubicBezTo>
                    <a:pt x="43" y="127"/>
                    <a:pt x="43" y="123"/>
                    <a:pt x="42" y="122"/>
                  </a:cubicBezTo>
                  <a:cubicBezTo>
                    <a:pt x="42" y="120"/>
                    <a:pt x="38" y="118"/>
                    <a:pt x="37" y="116"/>
                  </a:cubicBezTo>
                  <a:cubicBezTo>
                    <a:pt x="36" y="115"/>
                    <a:pt x="33" y="113"/>
                    <a:pt x="32" y="112"/>
                  </a:cubicBezTo>
                  <a:cubicBezTo>
                    <a:pt x="31" y="112"/>
                    <a:pt x="28" y="111"/>
                    <a:pt x="27" y="110"/>
                  </a:cubicBezTo>
                  <a:cubicBezTo>
                    <a:pt x="26" y="110"/>
                    <a:pt x="25" y="108"/>
                    <a:pt x="24" y="108"/>
                  </a:cubicBezTo>
                  <a:cubicBezTo>
                    <a:pt x="23" y="107"/>
                    <a:pt x="20" y="108"/>
                    <a:pt x="19" y="108"/>
                  </a:cubicBezTo>
                  <a:cubicBezTo>
                    <a:pt x="17" y="108"/>
                    <a:pt x="15" y="108"/>
                    <a:pt x="13" y="108"/>
                  </a:cubicBezTo>
                  <a:cubicBezTo>
                    <a:pt x="12" y="108"/>
                    <a:pt x="10" y="107"/>
                    <a:pt x="9" y="107"/>
                  </a:cubicBezTo>
                  <a:cubicBezTo>
                    <a:pt x="7" y="106"/>
                    <a:pt x="6" y="104"/>
                    <a:pt x="5" y="103"/>
                  </a:cubicBezTo>
                  <a:cubicBezTo>
                    <a:pt x="4" y="102"/>
                    <a:pt x="3" y="99"/>
                    <a:pt x="3" y="98"/>
                  </a:cubicBezTo>
                  <a:cubicBezTo>
                    <a:pt x="2" y="97"/>
                    <a:pt x="2" y="95"/>
                    <a:pt x="2" y="94"/>
                  </a:cubicBezTo>
                  <a:cubicBezTo>
                    <a:pt x="2" y="93"/>
                    <a:pt x="4" y="91"/>
                    <a:pt x="4" y="90"/>
                  </a:cubicBezTo>
                  <a:cubicBezTo>
                    <a:pt x="4" y="89"/>
                    <a:pt x="3" y="87"/>
                    <a:pt x="2" y="86"/>
                  </a:cubicBezTo>
                  <a:cubicBezTo>
                    <a:pt x="1" y="85"/>
                    <a:pt x="1" y="84"/>
                    <a:pt x="0" y="84"/>
                  </a:cubicBezTo>
                  <a:cubicBezTo>
                    <a:pt x="0" y="84"/>
                    <a:pt x="0" y="84"/>
                    <a:pt x="0" y="83"/>
                  </a:cubicBezTo>
                  <a:cubicBezTo>
                    <a:pt x="1" y="83"/>
                    <a:pt x="1" y="80"/>
                    <a:pt x="2" y="79"/>
                  </a:cubicBezTo>
                  <a:cubicBezTo>
                    <a:pt x="3" y="79"/>
                    <a:pt x="6" y="79"/>
                    <a:pt x="7" y="78"/>
                  </a:cubicBezTo>
                  <a:cubicBezTo>
                    <a:pt x="8" y="78"/>
                    <a:pt x="10" y="78"/>
                    <a:pt x="11" y="78"/>
                  </a:cubicBezTo>
                  <a:cubicBezTo>
                    <a:pt x="12" y="77"/>
                    <a:pt x="14" y="76"/>
                    <a:pt x="14" y="75"/>
                  </a:cubicBezTo>
                  <a:cubicBezTo>
                    <a:pt x="15" y="74"/>
                    <a:pt x="15" y="71"/>
                    <a:pt x="15" y="69"/>
                  </a:cubicBezTo>
                  <a:cubicBezTo>
                    <a:pt x="15" y="67"/>
                    <a:pt x="14" y="63"/>
                    <a:pt x="15" y="62"/>
                  </a:cubicBezTo>
                  <a:cubicBezTo>
                    <a:pt x="15" y="60"/>
                    <a:pt x="15" y="56"/>
                    <a:pt x="16" y="54"/>
                  </a:cubicBezTo>
                  <a:cubicBezTo>
                    <a:pt x="16" y="53"/>
                    <a:pt x="18" y="51"/>
                    <a:pt x="19" y="50"/>
                  </a:cubicBezTo>
                  <a:cubicBezTo>
                    <a:pt x="20" y="50"/>
                    <a:pt x="23" y="50"/>
                    <a:pt x="24" y="50"/>
                  </a:cubicBezTo>
                  <a:cubicBezTo>
                    <a:pt x="25" y="50"/>
                    <a:pt x="27" y="49"/>
                    <a:pt x="28" y="50"/>
                  </a:cubicBezTo>
                  <a:cubicBezTo>
                    <a:pt x="29" y="50"/>
                    <a:pt x="30" y="51"/>
                    <a:pt x="31" y="51"/>
                  </a:cubicBezTo>
                  <a:cubicBezTo>
                    <a:pt x="32" y="51"/>
                    <a:pt x="33" y="51"/>
                    <a:pt x="34" y="51"/>
                  </a:cubicBezTo>
                  <a:cubicBezTo>
                    <a:pt x="34" y="50"/>
                    <a:pt x="35" y="49"/>
                    <a:pt x="36" y="48"/>
                  </a:cubicBezTo>
                  <a:cubicBezTo>
                    <a:pt x="36" y="48"/>
                    <a:pt x="36" y="46"/>
                    <a:pt x="37" y="45"/>
                  </a:cubicBezTo>
                  <a:cubicBezTo>
                    <a:pt x="38" y="44"/>
                    <a:pt x="39" y="42"/>
                    <a:pt x="40" y="42"/>
                  </a:cubicBezTo>
                  <a:cubicBezTo>
                    <a:pt x="40" y="42"/>
                    <a:pt x="42" y="44"/>
                    <a:pt x="42" y="44"/>
                  </a:cubicBezTo>
                  <a:cubicBezTo>
                    <a:pt x="43" y="45"/>
                    <a:pt x="44" y="46"/>
                    <a:pt x="45" y="46"/>
                  </a:cubicBezTo>
                  <a:cubicBezTo>
                    <a:pt x="46" y="47"/>
                    <a:pt x="48" y="47"/>
                    <a:pt x="49" y="48"/>
                  </a:cubicBezTo>
                  <a:cubicBezTo>
                    <a:pt x="50" y="49"/>
                    <a:pt x="52" y="52"/>
                    <a:pt x="53" y="53"/>
                  </a:cubicBezTo>
                  <a:cubicBezTo>
                    <a:pt x="54" y="55"/>
                    <a:pt x="55" y="58"/>
                    <a:pt x="56" y="59"/>
                  </a:cubicBezTo>
                  <a:cubicBezTo>
                    <a:pt x="58" y="60"/>
                    <a:pt x="62" y="62"/>
                    <a:pt x="64" y="62"/>
                  </a:cubicBezTo>
                  <a:cubicBezTo>
                    <a:pt x="66" y="62"/>
                    <a:pt x="70" y="62"/>
                    <a:pt x="72" y="61"/>
                  </a:cubicBezTo>
                  <a:cubicBezTo>
                    <a:pt x="74" y="61"/>
                    <a:pt x="78" y="58"/>
                    <a:pt x="79" y="57"/>
                  </a:cubicBezTo>
                  <a:cubicBezTo>
                    <a:pt x="80" y="56"/>
                    <a:pt x="82" y="52"/>
                    <a:pt x="83" y="50"/>
                  </a:cubicBezTo>
                  <a:cubicBezTo>
                    <a:pt x="83" y="49"/>
                    <a:pt x="85" y="47"/>
                    <a:pt x="85" y="46"/>
                  </a:cubicBezTo>
                  <a:cubicBezTo>
                    <a:pt x="86" y="45"/>
                    <a:pt x="87" y="44"/>
                    <a:pt x="87" y="43"/>
                  </a:cubicBezTo>
                  <a:cubicBezTo>
                    <a:pt x="88" y="42"/>
                    <a:pt x="90" y="41"/>
                    <a:pt x="91" y="40"/>
                  </a:cubicBezTo>
                  <a:cubicBezTo>
                    <a:pt x="92" y="40"/>
                    <a:pt x="94" y="40"/>
                    <a:pt x="95" y="40"/>
                  </a:cubicBezTo>
                  <a:cubicBezTo>
                    <a:pt x="96" y="39"/>
                    <a:pt x="97" y="37"/>
                    <a:pt x="98" y="36"/>
                  </a:cubicBezTo>
                  <a:cubicBezTo>
                    <a:pt x="98" y="35"/>
                    <a:pt x="98" y="32"/>
                    <a:pt x="98" y="31"/>
                  </a:cubicBezTo>
                  <a:cubicBezTo>
                    <a:pt x="99" y="30"/>
                    <a:pt x="99" y="28"/>
                    <a:pt x="99" y="26"/>
                  </a:cubicBezTo>
                  <a:cubicBezTo>
                    <a:pt x="99" y="25"/>
                    <a:pt x="97" y="24"/>
                    <a:pt x="97" y="22"/>
                  </a:cubicBezTo>
                  <a:cubicBezTo>
                    <a:pt x="97" y="22"/>
                    <a:pt x="98" y="20"/>
                    <a:pt x="98" y="20"/>
                  </a:cubicBezTo>
                  <a:cubicBezTo>
                    <a:pt x="99" y="19"/>
                    <a:pt x="101" y="18"/>
                    <a:pt x="101" y="17"/>
                  </a:cubicBezTo>
                  <a:cubicBezTo>
                    <a:pt x="102" y="17"/>
                    <a:pt x="104" y="16"/>
                    <a:pt x="105" y="15"/>
                  </a:cubicBezTo>
                  <a:cubicBezTo>
                    <a:pt x="105" y="15"/>
                    <a:pt x="106" y="13"/>
                    <a:pt x="107" y="12"/>
                  </a:cubicBezTo>
                  <a:cubicBezTo>
                    <a:pt x="108" y="11"/>
                    <a:pt x="110" y="9"/>
                    <a:pt x="112" y="9"/>
                  </a:cubicBezTo>
                  <a:cubicBezTo>
                    <a:pt x="113" y="9"/>
                    <a:pt x="117" y="8"/>
                    <a:pt x="118" y="8"/>
                  </a:cubicBezTo>
                  <a:cubicBezTo>
                    <a:pt x="119" y="9"/>
                    <a:pt x="121" y="10"/>
                    <a:pt x="123" y="10"/>
                  </a:cubicBezTo>
                  <a:cubicBezTo>
                    <a:pt x="125" y="11"/>
                    <a:pt x="130" y="10"/>
                    <a:pt x="132" y="10"/>
                  </a:cubicBezTo>
                  <a:cubicBezTo>
                    <a:pt x="135" y="10"/>
                    <a:pt x="140" y="9"/>
                    <a:pt x="142" y="8"/>
                  </a:cubicBezTo>
                  <a:cubicBezTo>
                    <a:pt x="144" y="7"/>
                    <a:pt x="148" y="5"/>
                    <a:pt x="150" y="4"/>
                  </a:cubicBezTo>
                  <a:cubicBezTo>
                    <a:pt x="152" y="3"/>
                    <a:pt x="153" y="1"/>
                    <a:pt x="154" y="0"/>
                  </a:cubicBezTo>
                  <a:cubicBezTo>
                    <a:pt x="153" y="1"/>
                    <a:pt x="153" y="3"/>
                    <a:pt x="153" y="3"/>
                  </a:cubicBezTo>
                  <a:cubicBezTo>
                    <a:pt x="153" y="5"/>
                    <a:pt x="154" y="7"/>
                    <a:pt x="154" y="8"/>
                  </a:cubicBezTo>
                  <a:cubicBezTo>
                    <a:pt x="154" y="9"/>
                    <a:pt x="152" y="12"/>
                    <a:pt x="152" y="13"/>
                  </a:cubicBezTo>
                  <a:cubicBezTo>
                    <a:pt x="152" y="15"/>
                    <a:pt x="150" y="18"/>
                    <a:pt x="150" y="20"/>
                  </a:cubicBezTo>
                  <a:cubicBezTo>
                    <a:pt x="150" y="22"/>
                    <a:pt x="150" y="24"/>
                    <a:pt x="150" y="26"/>
                  </a:cubicBezTo>
                  <a:cubicBezTo>
                    <a:pt x="150" y="28"/>
                    <a:pt x="150" y="31"/>
                    <a:pt x="150" y="33"/>
                  </a:cubicBezTo>
                  <a:cubicBezTo>
                    <a:pt x="151" y="34"/>
                    <a:pt x="152" y="37"/>
                    <a:pt x="154" y="38"/>
                  </a:cubicBezTo>
                  <a:cubicBezTo>
                    <a:pt x="155" y="39"/>
                    <a:pt x="157" y="40"/>
                    <a:pt x="158" y="40"/>
                  </a:cubicBezTo>
                  <a:cubicBezTo>
                    <a:pt x="160" y="41"/>
                    <a:pt x="163" y="42"/>
                    <a:pt x="164" y="43"/>
                  </a:cubicBezTo>
                  <a:cubicBezTo>
                    <a:pt x="165" y="44"/>
                    <a:pt x="168" y="47"/>
                    <a:pt x="168" y="48"/>
                  </a:cubicBezTo>
                  <a:cubicBezTo>
                    <a:pt x="169" y="50"/>
                    <a:pt x="169" y="54"/>
                    <a:pt x="169" y="56"/>
                  </a:cubicBezTo>
                  <a:cubicBezTo>
                    <a:pt x="169" y="58"/>
                    <a:pt x="168" y="62"/>
                    <a:pt x="168" y="63"/>
                  </a:cubicBezTo>
                  <a:cubicBezTo>
                    <a:pt x="168" y="65"/>
                    <a:pt x="168" y="69"/>
                    <a:pt x="168" y="71"/>
                  </a:cubicBezTo>
                  <a:cubicBezTo>
                    <a:pt x="168" y="72"/>
                    <a:pt x="169" y="75"/>
                    <a:pt x="170" y="75"/>
                  </a:cubicBezTo>
                  <a:cubicBezTo>
                    <a:pt x="170" y="76"/>
                    <a:pt x="172" y="77"/>
                    <a:pt x="172" y="78"/>
                  </a:cubicBezTo>
                  <a:cubicBezTo>
                    <a:pt x="173" y="78"/>
                    <a:pt x="176" y="79"/>
                    <a:pt x="176" y="79"/>
                  </a:cubicBezTo>
                  <a:cubicBezTo>
                    <a:pt x="178" y="80"/>
                    <a:pt x="182" y="83"/>
                    <a:pt x="184" y="84"/>
                  </a:cubicBezTo>
                  <a:cubicBezTo>
                    <a:pt x="186" y="85"/>
                    <a:pt x="190" y="87"/>
                    <a:pt x="191" y="89"/>
                  </a:cubicBezTo>
                  <a:cubicBezTo>
                    <a:pt x="192" y="91"/>
                    <a:pt x="195" y="94"/>
                    <a:pt x="195" y="95"/>
                  </a:cubicBezTo>
                  <a:cubicBezTo>
                    <a:pt x="196" y="97"/>
                    <a:pt x="196" y="101"/>
                    <a:pt x="195" y="103"/>
                  </a:cubicBezTo>
                  <a:cubicBezTo>
                    <a:pt x="195" y="105"/>
                    <a:pt x="194" y="110"/>
                    <a:pt x="193" y="112"/>
                  </a:cubicBezTo>
                  <a:cubicBezTo>
                    <a:pt x="192" y="115"/>
                    <a:pt x="190" y="122"/>
                    <a:pt x="190" y="125"/>
                  </a:cubicBezTo>
                  <a:cubicBezTo>
                    <a:pt x="189" y="127"/>
                    <a:pt x="188" y="131"/>
                    <a:pt x="187" y="134"/>
                  </a:cubicBezTo>
                  <a:cubicBezTo>
                    <a:pt x="187" y="136"/>
                    <a:pt x="185" y="139"/>
                    <a:pt x="185" y="141"/>
                  </a:cubicBezTo>
                  <a:cubicBezTo>
                    <a:pt x="184" y="142"/>
                    <a:pt x="184" y="145"/>
                    <a:pt x="184" y="147"/>
                  </a:cubicBezTo>
                  <a:cubicBezTo>
                    <a:pt x="184" y="148"/>
                    <a:pt x="186" y="150"/>
                    <a:pt x="186" y="151"/>
                  </a:cubicBezTo>
                  <a:cubicBezTo>
                    <a:pt x="186" y="152"/>
                    <a:pt x="186" y="155"/>
                    <a:pt x="187" y="157"/>
                  </a:cubicBezTo>
                  <a:cubicBezTo>
                    <a:pt x="187" y="159"/>
                    <a:pt x="188" y="163"/>
                    <a:pt x="188" y="165"/>
                  </a:cubicBezTo>
                  <a:cubicBezTo>
                    <a:pt x="189" y="167"/>
                    <a:pt x="191" y="171"/>
                    <a:pt x="191" y="172"/>
                  </a:cubicBezTo>
                  <a:cubicBezTo>
                    <a:pt x="192" y="173"/>
                    <a:pt x="194" y="175"/>
                    <a:pt x="195" y="176"/>
                  </a:cubicBezTo>
                  <a:cubicBezTo>
                    <a:pt x="196" y="177"/>
                    <a:pt x="197" y="180"/>
                    <a:pt x="198" y="181"/>
                  </a:cubicBezTo>
                  <a:cubicBezTo>
                    <a:pt x="199" y="181"/>
                    <a:pt x="199" y="182"/>
                    <a:pt x="199" y="183"/>
                  </a:cubicBezTo>
                  <a:cubicBezTo>
                    <a:pt x="200" y="183"/>
                    <a:pt x="201" y="184"/>
                    <a:pt x="201" y="184"/>
                  </a:cubicBezTo>
                  <a:cubicBezTo>
                    <a:pt x="201" y="186"/>
                    <a:pt x="202" y="189"/>
                    <a:pt x="202" y="191"/>
                  </a:cubicBezTo>
                  <a:cubicBezTo>
                    <a:pt x="201" y="193"/>
                    <a:pt x="201" y="196"/>
                    <a:pt x="200" y="197"/>
                  </a:cubicBezTo>
                  <a:cubicBezTo>
                    <a:pt x="200" y="198"/>
                    <a:pt x="199" y="200"/>
                    <a:pt x="199" y="202"/>
                  </a:cubicBezTo>
                  <a:cubicBezTo>
                    <a:pt x="199" y="204"/>
                    <a:pt x="200" y="208"/>
                    <a:pt x="200" y="210"/>
                  </a:cubicBezTo>
                  <a:cubicBezTo>
                    <a:pt x="201" y="212"/>
                    <a:pt x="202" y="215"/>
                    <a:pt x="202" y="217"/>
                  </a:cubicBezTo>
                  <a:cubicBezTo>
                    <a:pt x="202" y="219"/>
                    <a:pt x="202" y="222"/>
                    <a:pt x="201" y="223"/>
                  </a:cubicBezTo>
                  <a:cubicBezTo>
                    <a:pt x="201" y="225"/>
                    <a:pt x="198" y="228"/>
                    <a:pt x="197" y="230"/>
                  </a:cubicBezTo>
                  <a:cubicBezTo>
                    <a:pt x="196" y="231"/>
                    <a:pt x="194" y="234"/>
                    <a:pt x="194" y="236"/>
                  </a:cubicBezTo>
                  <a:cubicBezTo>
                    <a:pt x="193" y="238"/>
                    <a:pt x="194" y="241"/>
                    <a:pt x="193" y="243"/>
                  </a:cubicBezTo>
                  <a:cubicBezTo>
                    <a:pt x="193" y="244"/>
                    <a:pt x="193" y="245"/>
                    <a:pt x="193" y="245"/>
                  </a:cubicBezTo>
                  <a:cubicBezTo>
                    <a:pt x="192" y="246"/>
                    <a:pt x="191" y="246"/>
                    <a:pt x="190" y="247"/>
                  </a:cubicBezTo>
                  <a:cubicBezTo>
                    <a:pt x="189" y="247"/>
                    <a:pt x="187" y="247"/>
                    <a:pt x="186" y="248"/>
                  </a:cubicBezTo>
                  <a:cubicBezTo>
                    <a:pt x="184" y="249"/>
                    <a:pt x="182" y="252"/>
                    <a:pt x="180" y="254"/>
                  </a:cubicBezTo>
                  <a:cubicBezTo>
                    <a:pt x="179" y="255"/>
                    <a:pt x="177" y="260"/>
                    <a:pt x="175" y="261"/>
                  </a:cubicBezTo>
                  <a:cubicBezTo>
                    <a:pt x="174" y="263"/>
                    <a:pt x="171" y="267"/>
                    <a:pt x="169" y="268"/>
                  </a:cubicBezTo>
                  <a:cubicBezTo>
                    <a:pt x="167" y="269"/>
                    <a:pt x="164" y="269"/>
                    <a:pt x="162" y="269"/>
                  </a:cubicBezTo>
                  <a:cubicBezTo>
                    <a:pt x="161" y="269"/>
                    <a:pt x="158" y="269"/>
                    <a:pt x="156" y="268"/>
                  </a:cubicBezTo>
                  <a:cubicBezTo>
                    <a:pt x="155" y="268"/>
                    <a:pt x="154" y="268"/>
                    <a:pt x="153" y="267"/>
                  </a:cubicBezTo>
                  <a:cubicBezTo>
                    <a:pt x="152" y="267"/>
                    <a:pt x="149" y="267"/>
                    <a:pt x="148" y="268"/>
                  </a:cubicBezTo>
                  <a:cubicBezTo>
                    <a:pt x="147" y="268"/>
                    <a:pt x="145" y="269"/>
                    <a:pt x="144" y="269"/>
                  </a:cubicBezTo>
                  <a:cubicBezTo>
                    <a:pt x="143" y="271"/>
                    <a:pt x="143" y="273"/>
                    <a:pt x="143" y="274"/>
                  </a:cubicBezTo>
                  <a:cubicBezTo>
                    <a:pt x="143" y="275"/>
                    <a:pt x="144" y="277"/>
                    <a:pt x="144" y="278"/>
                  </a:cubicBezTo>
                  <a:cubicBezTo>
                    <a:pt x="144" y="280"/>
                    <a:pt x="143" y="283"/>
                    <a:pt x="142" y="284"/>
                  </a:cubicBezTo>
                  <a:cubicBezTo>
                    <a:pt x="141" y="285"/>
                    <a:pt x="138" y="288"/>
                    <a:pt x="137" y="289"/>
                  </a:cubicBezTo>
                  <a:cubicBezTo>
                    <a:pt x="136" y="289"/>
                    <a:pt x="135" y="290"/>
                    <a:pt x="134" y="290"/>
                  </a:cubicBezTo>
                  <a:cubicBezTo>
                    <a:pt x="133" y="290"/>
                    <a:pt x="131" y="289"/>
                    <a:pt x="131" y="287"/>
                  </a:cubicBezTo>
                  <a:cubicBezTo>
                    <a:pt x="130" y="287"/>
                    <a:pt x="130" y="284"/>
                    <a:pt x="129" y="283"/>
                  </a:cubicBezTo>
                  <a:cubicBezTo>
                    <a:pt x="129" y="282"/>
                    <a:pt x="127" y="279"/>
                    <a:pt x="126" y="278"/>
                  </a:cubicBezTo>
                  <a:cubicBezTo>
                    <a:pt x="125" y="277"/>
                    <a:pt x="124" y="275"/>
                    <a:pt x="123" y="275"/>
                  </a:cubicBezTo>
                  <a:cubicBezTo>
                    <a:pt x="121" y="274"/>
                    <a:pt x="118" y="273"/>
                    <a:pt x="117" y="273"/>
                  </a:cubicBezTo>
                  <a:cubicBezTo>
                    <a:pt x="115" y="272"/>
                    <a:pt x="113" y="270"/>
                    <a:pt x="113" y="269"/>
                  </a:cubicBezTo>
                  <a:cubicBezTo>
                    <a:pt x="112" y="268"/>
                    <a:pt x="111" y="267"/>
                    <a:pt x="111" y="265"/>
                  </a:cubicBezTo>
                  <a:cubicBezTo>
                    <a:pt x="110" y="264"/>
                    <a:pt x="109" y="261"/>
                    <a:pt x="108" y="261"/>
                  </a:cubicBezTo>
                  <a:cubicBezTo>
                    <a:pt x="107" y="260"/>
                    <a:pt x="105" y="259"/>
                    <a:pt x="104" y="259"/>
                  </a:cubicBezTo>
                  <a:cubicBezTo>
                    <a:pt x="103" y="259"/>
                    <a:pt x="102" y="259"/>
                    <a:pt x="101" y="259"/>
                  </a:cubicBezTo>
                  <a:cubicBezTo>
                    <a:pt x="101" y="260"/>
                    <a:pt x="100" y="261"/>
                    <a:pt x="100" y="261"/>
                  </a:cubicBezTo>
                  <a:cubicBezTo>
                    <a:pt x="99" y="263"/>
                    <a:pt x="99" y="265"/>
                    <a:pt x="99" y="266"/>
                  </a:cubicBezTo>
                  <a:cubicBezTo>
                    <a:pt x="99" y="268"/>
                    <a:pt x="97" y="271"/>
                    <a:pt x="96" y="273"/>
                  </a:cubicBezTo>
                  <a:cubicBezTo>
                    <a:pt x="95" y="273"/>
                    <a:pt x="94" y="275"/>
                    <a:pt x="93" y="275"/>
                  </a:cubicBezTo>
                  <a:cubicBezTo>
                    <a:pt x="91" y="275"/>
                    <a:pt x="90" y="273"/>
                    <a:pt x="89" y="272"/>
                  </a:cubicBezTo>
                  <a:cubicBezTo>
                    <a:pt x="88" y="271"/>
                    <a:pt x="86" y="268"/>
                    <a:pt x="85" y="267"/>
                  </a:cubicBezTo>
                  <a:cubicBezTo>
                    <a:pt x="84" y="265"/>
                    <a:pt x="83" y="260"/>
                    <a:pt x="82" y="259"/>
                  </a:cubicBezTo>
                  <a:cubicBezTo>
                    <a:pt x="81" y="257"/>
                    <a:pt x="80" y="255"/>
                    <a:pt x="79" y="255"/>
                  </a:cubicBezTo>
                  <a:cubicBezTo>
                    <a:pt x="78" y="255"/>
                    <a:pt x="77" y="256"/>
                    <a:pt x="76" y="257"/>
                  </a:cubicBezTo>
                  <a:cubicBezTo>
                    <a:pt x="75" y="257"/>
                    <a:pt x="74" y="259"/>
                    <a:pt x="74" y="259"/>
                  </a:cubicBezTo>
                  <a:cubicBezTo>
                    <a:pt x="73" y="260"/>
                    <a:pt x="71" y="259"/>
                    <a:pt x="70" y="259"/>
                  </a:cubicBezTo>
                  <a:cubicBezTo>
                    <a:pt x="69" y="259"/>
                    <a:pt x="68" y="261"/>
                    <a:pt x="67" y="261"/>
                  </a:cubicBezTo>
                  <a:cubicBezTo>
                    <a:pt x="66" y="261"/>
                    <a:pt x="66" y="259"/>
                    <a:pt x="65" y="259"/>
                  </a:cubicBezTo>
                  <a:cubicBezTo>
                    <a:pt x="64" y="258"/>
                    <a:pt x="62" y="258"/>
                    <a:pt x="62" y="257"/>
                  </a:cubicBezTo>
                  <a:cubicBezTo>
                    <a:pt x="61" y="257"/>
                    <a:pt x="60" y="256"/>
                    <a:pt x="60" y="255"/>
                  </a:cubicBezTo>
                  <a:cubicBezTo>
                    <a:pt x="59" y="254"/>
                    <a:pt x="58" y="252"/>
                    <a:pt x="57" y="251"/>
                  </a:cubicBezTo>
                  <a:cubicBezTo>
                    <a:pt x="56" y="251"/>
                    <a:pt x="55" y="250"/>
                    <a:pt x="54" y="249"/>
                  </a:cubicBezTo>
                  <a:cubicBezTo>
                    <a:pt x="53" y="249"/>
                    <a:pt x="52" y="249"/>
                    <a:pt x="52" y="249"/>
                  </a:cubicBezTo>
                  <a:cubicBezTo>
                    <a:pt x="51" y="249"/>
                    <a:pt x="50" y="250"/>
                    <a:pt x="50" y="251"/>
                  </a:cubicBezTo>
                  <a:cubicBezTo>
                    <a:pt x="49" y="251"/>
                    <a:pt x="48" y="253"/>
                    <a:pt x="47" y="254"/>
                  </a:cubicBezTo>
                  <a:cubicBezTo>
                    <a:pt x="46" y="255"/>
                    <a:pt x="44" y="257"/>
                    <a:pt x="43" y="259"/>
                  </a:cubicBezTo>
                  <a:cubicBezTo>
                    <a:pt x="42" y="259"/>
                    <a:pt x="41" y="261"/>
                    <a:pt x="40" y="261"/>
                  </a:cubicBezTo>
                  <a:cubicBezTo>
                    <a:pt x="39" y="261"/>
                    <a:pt x="38" y="261"/>
                    <a:pt x="37" y="261"/>
                  </a:cubicBezTo>
                  <a:cubicBezTo>
                    <a:pt x="36" y="260"/>
                    <a:pt x="34" y="259"/>
                    <a:pt x="34" y="25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0"/>
            <p:cNvSpPr>
              <a:spLocks/>
            </p:cNvSpPr>
            <p:nvPr/>
          </p:nvSpPr>
          <p:spPr bwMode="auto">
            <a:xfrm>
              <a:off x="1369" y="2015"/>
              <a:ext cx="478" cy="687"/>
            </a:xfrm>
            <a:custGeom>
              <a:avLst/>
              <a:gdLst>
                <a:gd name="T0" fmla="*/ 32 w 202"/>
                <a:gd name="T1" fmla="*/ 253 h 290"/>
                <a:gd name="T2" fmla="*/ 32 w 202"/>
                <a:gd name="T3" fmla="*/ 225 h 290"/>
                <a:gd name="T4" fmla="*/ 30 w 202"/>
                <a:gd name="T5" fmla="*/ 210 h 290"/>
                <a:gd name="T6" fmla="*/ 36 w 202"/>
                <a:gd name="T7" fmla="*/ 197 h 290"/>
                <a:gd name="T8" fmla="*/ 42 w 202"/>
                <a:gd name="T9" fmla="*/ 184 h 290"/>
                <a:gd name="T10" fmla="*/ 38 w 202"/>
                <a:gd name="T11" fmla="*/ 172 h 290"/>
                <a:gd name="T12" fmla="*/ 40 w 202"/>
                <a:gd name="T13" fmla="*/ 161 h 290"/>
                <a:gd name="T14" fmla="*/ 36 w 202"/>
                <a:gd name="T15" fmla="*/ 148 h 290"/>
                <a:gd name="T16" fmla="*/ 41 w 202"/>
                <a:gd name="T17" fmla="*/ 142 h 290"/>
                <a:gd name="T18" fmla="*/ 43 w 202"/>
                <a:gd name="T19" fmla="*/ 129 h 290"/>
                <a:gd name="T20" fmla="*/ 32 w 202"/>
                <a:gd name="T21" fmla="*/ 112 h 290"/>
                <a:gd name="T22" fmla="*/ 19 w 202"/>
                <a:gd name="T23" fmla="*/ 108 h 290"/>
                <a:gd name="T24" fmla="*/ 5 w 202"/>
                <a:gd name="T25" fmla="*/ 103 h 290"/>
                <a:gd name="T26" fmla="*/ 4 w 202"/>
                <a:gd name="T27" fmla="*/ 90 h 290"/>
                <a:gd name="T28" fmla="*/ 0 w 202"/>
                <a:gd name="T29" fmla="*/ 83 h 290"/>
                <a:gd name="T30" fmla="*/ 11 w 202"/>
                <a:gd name="T31" fmla="*/ 78 h 290"/>
                <a:gd name="T32" fmla="*/ 15 w 202"/>
                <a:gd name="T33" fmla="*/ 62 h 290"/>
                <a:gd name="T34" fmla="*/ 24 w 202"/>
                <a:gd name="T35" fmla="*/ 50 h 290"/>
                <a:gd name="T36" fmla="*/ 34 w 202"/>
                <a:gd name="T37" fmla="*/ 51 h 290"/>
                <a:gd name="T38" fmla="*/ 40 w 202"/>
                <a:gd name="T39" fmla="*/ 42 h 290"/>
                <a:gd name="T40" fmla="*/ 49 w 202"/>
                <a:gd name="T41" fmla="*/ 48 h 290"/>
                <a:gd name="T42" fmla="*/ 64 w 202"/>
                <a:gd name="T43" fmla="*/ 62 h 290"/>
                <a:gd name="T44" fmla="*/ 83 w 202"/>
                <a:gd name="T45" fmla="*/ 50 h 290"/>
                <a:gd name="T46" fmla="*/ 91 w 202"/>
                <a:gd name="T47" fmla="*/ 40 h 290"/>
                <a:gd name="T48" fmla="*/ 98 w 202"/>
                <a:gd name="T49" fmla="*/ 31 h 290"/>
                <a:gd name="T50" fmla="*/ 98 w 202"/>
                <a:gd name="T51" fmla="*/ 20 h 290"/>
                <a:gd name="T52" fmla="*/ 107 w 202"/>
                <a:gd name="T53" fmla="*/ 12 h 290"/>
                <a:gd name="T54" fmla="*/ 123 w 202"/>
                <a:gd name="T55" fmla="*/ 10 h 290"/>
                <a:gd name="T56" fmla="*/ 150 w 202"/>
                <a:gd name="T57" fmla="*/ 4 h 290"/>
                <a:gd name="T58" fmla="*/ 154 w 202"/>
                <a:gd name="T59" fmla="*/ 8 h 290"/>
                <a:gd name="T60" fmla="*/ 150 w 202"/>
                <a:gd name="T61" fmla="*/ 26 h 290"/>
                <a:gd name="T62" fmla="*/ 158 w 202"/>
                <a:gd name="T63" fmla="*/ 40 h 290"/>
                <a:gd name="T64" fmla="*/ 169 w 202"/>
                <a:gd name="T65" fmla="*/ 56 h 290"/>
                <a:gd name="T66" fmla="*/ 170 w 202"/>
                <a:gd name="T67" fmla="*/ 75 h 290"/>
                <a:gd name="T68" fmla="*/ 184 w 202"/>
                <a:gd name="T69" fmla="*/ 84 h 290"/>
                <a:gd name="T70" fmla="*/ 195 w 202"/>
                <a:gd name="T71" fmla="*/ 103 h 290"/>
                <a:gd name="T72" fmla="*/ 187 w 202"/>
                <a:gd name="T73" fmla="*/ 134 h 290"/>
                <a:gd name="T74" fmla="*/ 186 w 202"/>
                <a:gd name="T75" fmla="*/ 151 h 290"/>
                <a:gd name="T76" fmla="*/ 191 w 202"/>
                <a:gd name="T77" fmla="*/ 172 h 290"/>
                <a:gd name="T78" fmla="*/ 199 w 202"/>
                <a:gd name="T79" fmla="*/ 183 h 290"/>
                <a:gd name="T80" fmla="*/ 200 w 202"/>
                <a:gd name="T81" fmla="*/ 197 h 290"/>
                <a:gd name="T82" fmla="*/ 202 w 202"/>
                <a:gd name="T83" fmla="*/ 217 h 290"/>
                <a:gd name="T84" fmla="*/ 194 w 202"/>
                <a:gd name="T85" fmla="*/ 236 h 290"/>
                <a:gd name="T86" fmla="*/ 190 w 202"/>
                <a:gd name="T87" fmla="*/ 247 h 290"/>
                <a:gd name="T88" fmla="*/ 175 w 202"/>
                <a:gd name="T89" fmla="*/ 261 h 290"/>
                <a:gd name="T90" fmla="*/ 156 w 202"/>
                <a:gd name="T91" fmla="*/ 268 h 290"/>
                <a:gd name="T92" fmla="*/ 144 w 202"/>
                <a:gd name="T93" fmla="*/ 269 h 290"/>
                <a:gd name="T94" fmla="*/ 142 w 202"/>
                <a:gd name="T95" fmla="*/ 284 h 290"/>
                <a:gd name="T96" fmla="*/ 131 w 202"/>
                <a:gd name="T97" fmla="*/ 287 h 290"/>
                <a:gd name="T98" fmla="*/ 123 w 202"/>
                <a:gd name="T99" fmla="*/ 275 h 290"/>
                <a:gd name="T100" fmla="*/ 111 w 202"/>
                <a:gd name="T101" fmla="*/ 265 h 290"/>
                <a:gd name="T102" fmla="*/ 101 w 202"/>
                <a:gd name="T103" fmla="*/ 259 h 290"/>
                <a:gd name="T104" fmla="*/ 96 w 202"/>
                <a:gd name="T105" fmla="*/ 273 h 290"/>
                <a:gd name="T106" fmla="*/ 85 w 202"/>
                <a:gd name="T107" fmla="*/ 267 h 290"/>
                <a:gd name="T108" fmla="*/ 76 w 202"/>
                <a:gd name="T109" fmla="*/ 257 h 290"/>
                <a:gd name="T110" fmla="*/ 67 w 202"/>
                <a:gd name="T111" fmla="*/ 261 h 290"/>
                <a:gd name="T112" fmla="*/ 60 w 202"/>
                <a:gd name="T113" fmla="*/ 255 h 290"/>
                <a:gd name="T114" fmla="*/ 52 w 202"/>
                <a:gd name="T115" fmla="*/ 249 h 290"/>
                <a:gd name="T116" fmla="*/ 43 w 202"/>
                <a:gd name="T117" fmla="*/ 259 h 290"/>
                <a:gd name="T118" fmla="*/ 34 w 202"/>
                <a:gd name="T119" fmla="*/ 259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2" h="290">
                  <a:moveTo>
                    <a:pt x="34" y="259"/>
                  </a:moveTo>
                  <a:cubicBezTo>
                    <a:pt x="34" y="258"/>
                    <a:pt x="34" y="258"/>
                    <a:pt x="34" y="258"/>
                  </a:cubicBezTo>
                  <a:cubicBezTo>
                    <a:pt x="33" y="257"/>
                    <a:pt x="33" y="255"/>
                    <a:pt x="32" y="253"/>
                  </a:cubicBezTo>
                  <a:cubicBezTo>
                    <a:pt x="32" y="251"/>
                    <a:pt x="32" y="246"/>
                    <a:pt x="32" y="244"/>
                  </a:cubicBezTo>
                  <a:cubicBezTo>
                    <a:pt x="32" y="241"/>
                    <a:pt x="31" y="235"/>
                    <a:pt x="31" y="232"/>
                  </a:cubicBezTo>
                  <a:cubicBezTo>
                    <a:pt x="31" y="230"/>
                    <a:pt x="32" y="226"/>
                    <a:pt x="32" y="225"/>
                  </a:cubicBezTo>
                  <a:cubicBezTo>
                    <a:pt x="32" y="223"/>
                    <a:pt x="32" y="221"/>
                    <a:pt x="32" y="220"/>
                  </a:cubicBezTo>
                  <a:cubicBezTo>
                    <a:pt x="32" y="218"/>
                    <a:pt x="31" y="217"/>
                    <a:pt x="30" y="216"/>
                  </a:cubicBezTo>
                  <a:cubicBezTo>
                    <a:pt x="30" y="214"/>
                    <a:pt x="30" y="211"/>
                    <a:pt x="30" y="210"/>
                  </a:cubicBezTo>
                  <a:cubicBezTo>
                    <a:pt x="30" y="209"/>
                    <a:pt x="31" y="208"/>
                    <a:pt x="31" y="206"/>
                  </a:cubicBezTo>
                  <a:cubicBezTo>
                    <a:pt x="32" y="204"/>
                    <a:pt x="33" y="202"/>
                    <a:pt x="34" y="200"/>
                  </a:cubicBezTo>
                  <a:cubicBezTo>
                    <a:pt x="34" y="200"/>
                    <a:pt x="35" y="198"/>
                    <a:pt x="36" y="197"/>
                  </a:cubicBezTo>
                  <a:cubicBezTo>
                    <a:pt x="36" y="196"/>
                    <a:pt x="38" y="194"/>
                    <a:pt x="38" y="193"/>
                  </a:cubicBezTo>
                  <a:cubicBezTo>
                    <a:pt x="39" y="192"/>
                    <a:pt x="40" y="191"/>
                    <a:pt x="40" y="189"/>
                  </a:cubicBezTo>
                  <a:cubicBezTo>
                    <a:pt x="41" y="188"/>
                    <a:pt x="42" y="186"/>
                    <a:pt x="42" y="184"/>
                  </a:cubicBezTo>
                  <a:cubicBezTo>
                    <a:pt x="43" y="183"/>
                    <a:pt x="44" y="181"/>
                    <a:pt x="43" y="181"/>
                  </a:cubicBezTo>
                  <a:cubicBezTo>
                    <a:pt x="43" y="180"/>
                    <a:pt x="41" y="179"/>
                    <a:pt x="40" y="179"/>
                  </a:cubicBezTo>
                  <a:cubicBezTo>
                    <a:pt x="39" y="177"/>
                    <a:pt x="38" y="174"/>
                    <a:pt x="38" y="172"/>
                  </a:cubicBezTo>
                  <a:cubicBezTo>
                    <a:pt x="38" y="171"/>
                    <a:pt x="37" y="170"/>
                    <a:pt x="37" y="169"/>
                  </a:cubicBezTo>
                  <a:cubicBezTo>
                    <a:pt x="37" y="168"/>
                    <a:pt x="38" y="166"/>
                    <a:pt x="38" y="165"/>
                  </a:cubicBezTo>
                  <a:cubicBezTo>
                    <a:pt x="38" y="164"/>
                    <a:pt x="39" y="162"/>
                    <a:pt x="40" y="161"/>
                  </a:cubicBezTo>
                  <a:cubicBezTo>
                    <a:pt x="40" y="160"/>
                    <a:pt x="40" y="157"/>
                    <a:pt x="40" y="157"/>
                  </a:cubicBezTo>
                  <a:cubicBezTo>
                    <a:pt x="40" y="155"/>
                    <a:pt x="39" y="154"/>
                    <a:pt x="38" y="153"/>
                  </a:cubicBezTo>
                  <a:cubicBezTo>
                    <a:pt x="38" y="152"/>
                    <a:pt x="36" y="150"/>
                    <a:pt x="36" y="148"/>
                  </a:cubicBezTo>
                  <a:cubicBezTo>
                    <a:pt x="36" y="148"/>
                    <a:pt x="36" y="146"/>
                    <a:pt x="36" y="146"/>
                  </a:cubicBezTo>
                  <a:cubicBezTo>
                    <a:pt x="37" y="145"/>
                    <a:pt x="38" y="145"/>
                    <a:pt x="39" y="145"/>
                  </a:cubicBezTo>
                  <a:cubicBezTo>
                    <a:pt x="40" y="144"/>
                    <a:pt x="41" y="143"/>
                    <a:pt x="41" y="142"/>
                  </a:cubicBezTo>
                  <a:cubicBezTo>
                    <a:pt x="42" y="142"/>
                    <a:pt x="42" y="140"/>
                    <a:pt x="42" y="139"/>
                  </a:cubicBezTo>
                  <a:cubicBezTo>
                    <a:pt x="42" y="138"/>
                    <a:pt x="41" y="135"/>
                    <a:pt x="41" y="134"/>
                  </a:cubicBezTo>
                  <a:cubicBezTo>
                    <a:pt x="42" y="132"/>
                    <a:pt x="42" y="130"/>
                    <a:pt x="43" y="129"/>
                  </a:cubicBezTo>
                  <a:cubicBezTo>
                    <a:pt x="43" y="127"/>
                    <a:pt x="43" y="123"/>
                    <a:pt x="42" y="122"/>
                  </a:cubicBezTo>
                  <a:cubicBezTo>
                    <a:pt x="42" y="120"/>
                    <a:pt x="38" y="118"/>
                    <a:pt x="37" y="116"/>
                  </a:cubicBezTo>
                  <a:cubicBezTo>
                    <a:pt x="36" y="115"/>
                    <a:pt x="33" y="113"/>
                    <a:pt x="32" y="112"/>
                  </a:cubicBezTo>
                  <a:cubicBezTo>
                    <a:pt x="31" y="112"/>
                    <a:pt x="28" y="111"/>
                    <a:pt x="27" y="110"/>
                  </a:cubicBezTo>
                  <a:cubicBezTo>
                    <a:pt x="26" y="110"/>
                    <a:pt x="25" y="108"/>
                    <a:pt x="24" y="108"/>
                  </a:cubicBezTo>
                  <a:cubicBezTo>
                    <a:pt x="23" y="107"/>
                    <a:pt x="20" y="108"/>
                    <a:pt x="19" y="108"/>
                  </a:cubicBezTo>
                  <a:cubicBezTo>
                    <a:pt x="17" y="108"/>
                    <a:pt x="15" y="108"/>
                    <a:pt x="13" y="108"/>
                  </a:cubicBezTo>
                  <a:cubicBezTo>
                    <a:pt x="12" y="108"/>
                    <a:pt x="10" y="107"/>
                    <a:pt x="9" y="107"/>
                  </a:cubicBezTo>
                  <a:cubicBezTo>
                    <a:pt x="7" y="106"/>
                    <a:pt x="6" y="104"/>
                    <a:pt x="5" y="103"/>
                  </a:cubicBezTo>
                  <a:cubicBezTo>
                    <a:pt x="4" y="102"/>
                    <a:pt x="3" y="99"/>
                    <a:pt x="3" y="98"/>
                  </a:cubicBezTo>
                  <a:cubicBezTo>
                    <a:pt x="2" y="97"/>
                    <a:pt x="2" y="95"/>
                    <a:pt x="2" y="94"/>
                  </a:cubicBezTo>
                  <a:cubicBezTo>
                    <a:pt x="2" y="93"/>
                    <a:pt x="4" y="91"/>
                    <a:pt x="4" y="90"/>
                  </a:cubicBezTo>
                  <a:cubicBezTo>
                    <a:pt x="4" y="89"/>
                    <a:pt x="3" y="87"/>
                    <a:pt x="2" y="86"/>
                  </a:cubicBezTo>
                  <a:cubicBezTo>
                    <a:pt x="1" y="85"/>
                    <a:pt x="1" y="84"/>
                    <a:pt x="0" y="84"/>
                  </a:cubicBezTo>
                  <a:cubicBezTo>
                    <a:pt x="0" y="84"/>
                    <a:pt x="0" y="84"/>
                    <a:pt x="0" y="83"/>
                  </a:cubicBezTo>
                  <a:cubicBezTo>
                    <a:pt x="1" y="83"/>
                    <a:pt x="1" y="80"/>
                    <a:pt x="2" y="79"/>
                  </a:cubicBezTo>
                  <a:cubicBezTo>
                    <a:pt x="3" y="79"/>
                    <a:pt x="6" y="79"/>
                    <a:pt x="7" y="78"/>
                  </a:cubicBezTo>
                  <a:cubicBezTo>
                    <a:pt x="8" y="78"/>
                    <a:pt x="10" y="78"/>
                    <a:pt x="11" y="78"/>
                  </a:cubicBezTo>
                  <a:cubicBezTo>
                    <a:pt x="12" y="77"/>
                    <a:pt x="14" y="76"/>
                    <a:pt x="14" y="75"/>
                  </a:cubicBezTo>
                  <a:cubicBezTo>
                    <a:pt x="15" y="74"/>
                    <a:pt x="15" y="71"/>
                    <a:pt x="15" y="69"/>
                  </a:cubicBezTo>
                  <a:cubicBezTo>
                    <a:pt x="15" y="67"/>
                    <a:pt x="14" y="63"/>
                    <a:pt x="15" y="62"/>
                  </a:cubicBezTo>
                  <a:cubicBezTo>
                    <a:pt x="15" y="60"/>
                    <a:pt x="15" y="56"/>
                    <a:pt x="16" y="54"/>
                  </a:cubicBezTo>
                  <a:cubicBezTo>
                    <a:pt x="16" y="53"/>
                    <a:pt x="18" y="51"/>
                    <a:pt x="19" y="50"/>
                  </a:cubicBezTo>
                  <a:cubicBezTo>
                    <a:pt x="20" y="50"/>
                    <a:pt x="23" y="50"/>
                    <a:pt x="24" y="50"/>
                  </a:cubicBezTo>
                  <a:cubicBezTo>
                    <a:pt x="25" y="50"/>
                    <a:pt x="27" y="49"/>
                    <a:pt x="28" y="50"/>
                  </a:cubicBezTo>
                  <a:cubicBezTo>
                    <a:pt x="29" y="50"/>
                    <a:pt x="30" y="51"/>
                    <a:pt x="31" y="51"/>
                  </a:cubicBezTo>
                  <a:cubicBezTo>
                    <a:pt x="32" y="51"/>
                    <a:pt x="33" y="51"/>
                    <a:pt x="34" y="51"/>
                  </a:cubicBezTo>
                  <a:cubicBezTo>
                    <a:pt x="34" y="50"/>
                    <a:pt x="35" y="49"/>
                    <a:pt x="36" y="48"/>
                  </a:cubicBezTo>
                  <a:cubicBezTo>
                    <a:pt x="36" y="48"/>
                    <a:pt x="36" y="46"/>
                    <a:pt x="37" y="45"/>
                  </a:cubicBezTo>
                  <a:cubicBezTo>
                    <a:pt x="38" y="44"/>
                    <a:pt x="39" y="42"/>
                    <a:pt x="40" y="42"/>
                  </a:cubicBezTo>
                  <a:cubicBezTo>
                    <a:pt x="40" y="42"/>
                    <a:pt x="42" y="44"/>
                    <a:pt x="42" y="44"/>
                  </a:cubicBezTo>
                  <a:cubicBezTo>
                    <a:pt x="43" y="45"/>
                    <a:pt x="44" y="46"/>
                    <a:pt x="45" y="46"/>
                  </a:cubicBezTo>
                  <a:cubicBezTo>
                    <a:pt x="46" y="47"/>
                    <a:pt x="48" y="47"/>
                    <a:pt x="49" y="48"/>
                  </a:cubicBezTo>
                  <a:cubicBezTo>
                    <a:pt x="50" y="49"/>
                    <a:pt x="52" y="52"/>
                    <a:pt x="53" y="53"/>
                  </a:cubicBezTo>
                  <a:cubicBezTo>
                    <a:pt x="54" y="55"/>
                    <a:pt x="55" y="58"/>
                    <a:pt x="56" y="59"/>
                  </a:cubicBezTo>
                  <a:cubicBezTo>
                    <a:pt x="58" y="60"/>
                    <a:pt x="62" y="62"/>
                    <a:pt x="64" y="62"/>
                  </a:cubicBezTo>
                  <a:cubicBezTo>
                    <a:pt x="66" y="62"/>
                    <a:pt x="70" y="62"/>
                    <a:pt x="72" y="61"/>
                  </a:cubicBezTo>
                  <a:cubicBezTo>
                    <a:pt x="74" y="61"/>
                    <a:pt x="78" y="58"/>
                    <a:pt x="79" y="57"/>
                  </a:cubicBezTo>
                  <a:cubicBezTo>
                    <a:pt x="80" y="56"/>
                    <a:pt x="82" y="52"/>
                    <a:pt x="83" y="50"/>
                  </a:cubicBezTo>
                  <a:cubicBezTo>
                    <a:pt x="83" y="49"/>
                    <a:pt x="85" y="47"/>
                    <a:pt x="85" y="46"/>
                  </a:cubicBezTo>
                  <a:cubicBezTo>
                    <a:pt x="86" y="45"/>
                    <a:pt x="87" y="44"/>
                    <a:pt x="87" y="43"/>
                  </a:cubicBezTo>
                  <a:cubicBezTo>
                    <a:pt x="88" y="42"/>
                    <a:pt x="90" y="41"/>
                    <a:pt x="91" y="40"/>
                  </a:cubicBezTo>
                  <a:cubicBezTo>
                    <a:pt x="92" y="40"/>
                    <a:pt x="94" y="40"/>
                    <a:pt x="95" y="40"/>
                  </a:cubicBezTo>
                  <a:cubicBezTo>
                    <a:pt x="96" y="39"/>
                    <a:pt x="97" y="37"/>
                    <a:pt x="98" y="36"/>
                  </a:cubicBezTo>
                  <a:cubicBezTo>
                    <a:pt x="98" y="35"/>
                    <a:pt x="98" y="32"/>
                    <a:pt x="98" y="31"/>
                  </a:cubicBezTo>
                  <a:cubicBezTo>
                    <a:pt x="99" y="30"/>
                    <a:pt x="99" y="28"/>
                    <a:pt x="99" y="26"/>
                  </a:cubicBezTo>
                  <a:cubicBezTo>
                    <a:pt x="99" y="25"/>
                    <a:pt x="97" y="24"/>
                    <a:pt x="97" y="22"/>
                  </a:cubicBezTo>
                  <a:cubicBezTo>
                    <a:pt x="97" y="22"/>
                    <a:pt x="98" y="20"/>
                    <a:pt x="98" y="20"/>
                  </a:cubicBezTo>
                  <a:cubicBezTo>
                    <a:pt x="99" y="19"/>
                    <a:pt x="101" y="18"/>
                    <a:pt x="101" y="17"/>
                  </a:cubicBezTo>
                  <a:cubicBezTo>
                    <a:pt x="102" y="17"/>
                    <a:pt x="104" y="16"/>
                    <a:pt x="105" y="15"/>
                  </a:cubicBezTo>
                  <a:cubicBezTo>
                    <a:pt x="105" y="15"/>
                    <a:pt x="106" y="13"/>
                    <a:pt x="107" y="12"/>
                  </a:cubicBezTo>
                  <a:cubicBezTo>
                    <a:pt x="108" y="11"/>
                    <a:pt x="110" y="9"/>
                    <a:pt x="112" y="9"/>
                  </a:cubicBezTo>
                  <a:cubicBezTo>
                    <a:pt x="113" y="9"/>
                    <a:pt x="117" y="8"/>
                    <a:pt x="118" y="8"/>
                  </a:cubicBezTo>
                  <a:cubicBezTo>
                    <a:pt x="119" y="9"/>
                    <a:pt x="121" y="10"/>
                    <a:pt x="123" y="10"/>
                  </a:cubicBezTo>
                  <a:cubicBezTo>
                    <a:pt x="125" y="11"/>
                    <a:pt x="130" y="10"/>
                    <a:pt x="132" y="10"/>
                  </a:cubicBezTo>
                  <a:cubicBezTo>
                    <a:pt x="135" y="10"/>
                    <a:pt x="140" y="9"/>
                    <a:pt x="142" y="8"/>
                  </a:cubicBezTo>
                  <a:cubicBezTo>
                    <a:pt x="144" y="7"/>
                    <a:pt x="148" y="5"/>
                    <a:pt x="150" y="4"/>
                  </a:cubicBezTo>
                  <a:cubicBezTo>
                    <a:pt x="152" y="3"/>
                    <a:pt x="153" y="1"/>
                    <a:pt x="154" y="0"/>
                  </a:cubicBezTo>
                  <a:cubicBezTo>
                    <a:pt x="153" y="1"/>
                    <a:pt x="153" y="3"/>
                    <a:pt x="153" y="3"/>
                  </a:cubicBezTo>
                  <a:cubicBezTo>
                    <a:pt x="153" y="5"/>
                    <a:pt x="154" y="7"/>
                    <a:pt x="154" y="8"/>
                  </a:cubicBezTo>
                  <a:cubicBezTo>
                    <a:pt x="154" y="9"/>
                    <a:pt x="152" y="12"/>
                    <a:pt x="152" y="13"/>
                  </a:cubicBezTo>
                  <a:cubicBezTo>
                    <a:pt x="152" y="15"/>
                    <a:pt x="150" y="18"/>
                    <a:pt x="150" y="20"/>
                  </a:cubicBezTo>
                  <a:cubicBezTo>
                    <a:pt x="150" y="22"/>
                    <a:pt x="150" y="24"/>
                    <a:pt x="150" y="26"/>
                  </a:cubicBezTo>
                  <a:cubicBezTo>
                    <a:pt x="150" y="28"/>
                    <a:pt x="150" y="31"/>
                    <a:pt x="150" y="33"/>
                  </a:cubicBezTo>
                  <a:cubicBezTo>
                    <a:pt x="151" y="34"/>
                    <a:pt x="152" y="37"/>
                    <a:pt x="154" y="38"/>
                  </a:cubicBezTo>
                  <a:cubicBezTo>
                    <a:pt x="155" y="39"/>
                    <a:pt x="157" y="40"/>
                    <a:pt x="158" y="40"/>
                  </a:cubicBezTo>
                  <a:cubicBezTo>
                    <a:pt x="160" y="41"/>
                    <a:pt x="163" y="42"/>
                    <a:pt x="164" y="43"/>
                  </a:cubicBezTo>
                  <a:cubicBezTo>
                    <a:pt x="165" y="44"/>
                    <a:pt x="168" y="47"/>
                    <a:pt x="168" y="48"/>
                  </a:cubicBezTo>
                  <a:cubicBezTo>
                    <a:pt x="169" y="50"/>
                    <a:pt x="169" y="54"/>
                    <a:pt x="169" y="56"/>
                  </a:cubicBezTo>
                  <a:cubicBezTo>
                    <a:pt x="169" y="58"/>
                    <a:pt x="168" y="62"/>
                    <a:pt x="168" y="63"/>
                  </a:cubicBezTo>
                  <a:cubicBezTo>
                    <a:pt x="168" y="65"/>
                    <a:pt x="168" y="69"/>
                    <a:pt x="168" y="71"/>
                  </a:cubicBezTo>
                  <a:cubicBezTo>
                    <a:pt x="168" y="72"/>
                    <a:pt x="169" y="75"/>
                    <a:pt x="170" y="75"/>
                  </a:cubicBezTo>
                  <a:cubicBezTo>
                    <a:pt x="170" y="76"/>
                    <a:pt x="172" y="77"/>
                    <a:pt x="172" y="78"/>
                  </a:cubicBezTo>
                  <a:cubicBezTo>
                    <a:pt x="173" y="78"/>
                    <a:pt x="176" y="79"/>
                    <a:pt x="176" y="79"/>
                  </a:cubicBezTo>
                  <a:cubicBezTo>
                    <a:pt x="178" y="80"/>
                    <a:pt x="182" y="83"/>
                    <a:pt x="184" y="84"/>
                  </a:cubicBezTo>
                  <a:cubicBezTo>
                    <a:pt x="186" y="85"/>
                    <a:pt x="190" y="87"/>
                    <a:pt x="191" y="89"/>
                  </a:cubicBezTo>
                  <a:cubicBezTo>
                    <a:pt x="192" y="91"/>
                    <a:pt x="195" y="94"/>
                    <a:pt x="195" y="95"/>
                  </a:cubicBezTo>
                  <a:cubicBezTo>
                    <a:pt x="196" y="97"/>
                    <a:pt x="196" y="101"/>
                    <a:pt x="195" y="103"/>
                  </a:cubicBezTo>
                  <a:cubicBezTo>
                    <a:pt x="195" y="105"/>
                    <a:pt x="194" y="110"/>
                    <a:pt x="193" y="112"/>
                  </a:cubicBezTo>
                  <a:cubicBezTo>
                    <a:pt x="192" y="115"/>
                    <a:pt x="190" y="122"/>
                    <a:pt x="190" y="125"/>
                  </a:cubicBezTo>
                  <a:cubicBezTo>
                    <a:pt x="189" y="127"/>
                    <a:pt x="188" y="131"/>
                    <a:pt x="187" y="134"/>
                  </a:cubicBezTo>
                  <a:cubicBezTo>
                    <a:pt x="187" y="136"/>
                    <a:pt x="185" y="139"/>
                    <a:pt x="185" y="141"/>
                  </a:cubicBezTo>
                  <a:cubicBezTo>
                    <a:pt x="184" y="142"/>
                    <a:pt x="184" y="145"/>
                    <a:pt x="184" y="147"/>
                  </a:cubicBezTo>
                  <a:cubicBezTo>
                    <a:pt x="184" y="148"/>
                    <a:pt x="186" y="150"/>
                    <a:pt x="186" y="151"/>
                  </a:cubicBezTo>
                  <a:cubicBezTo>
                    <a:pt x="186" y="152"/>
                    <a:pt x="186" y="155"/>
                    <a:pt x="187" y="157"/>
                  </a:cubicBezTo>
                  <a:cubicBezTo>
                    <a:pt x="187" y="159"/>
                    <a:pt x="188" y="163"/>
                    <a:pt x="188" y="165"/>
                  </a:cubicBezTo>
                  <a:cubicBezTo>
                    <a:pt x="189" y="167"/>
                    <a:pt x="191" y="171"/>
                    <a:pt x="191" y="172"/>
                  </a:cubicBezTo>
                  <a:cubicBezTo>
                    <a:pt x="192" y="173"/>
                    <a:pt x="194" y="175"/>
                    <a:pt x="195" y="176"/>
                  </a:cubicBezTo>
                  <a:cubicBezTo>
                    <a:pt x="196" y="177"/>
                    <a:pt x="197" y="180"/>
                    <a:pt x="198" y="181"/>
                  </a:cubicBezTo>
                  <a:cubicBezTo>
                    <a:pt x="199" y="181"/>
                    <a:pt x="199" y="182"/>
                    <a:pt x="199" y="183"/>
                  </a:cubicBezTo>
                  <a:cubicBezTo>
                    <a:pt x="200" y="183"/>
                    <a:pt x="201" y="184"/>
                    <a:pt x="201" y="184"/>
                  </a:cubicBezTo>
                  <a:cubicBezTo>
                    <a:pt x="201" y="186"/>
                    <a:pt x="202" y="189"/>
                    <a:pt x="202" y="191"/>
                  </a:cubicBezTo>
                  <a:cubicBezTo>
                    <a:pt x="201" y="193"/>
                    <a:pt x="201" y="196"/>
                    <a:pt x="200" y="197"/>
                  </a:cubicBezTo>
                  <a:cubicBezTo>
                    <a:pt x="200" y="198"/>
                    <a:pt x="199" y="200"/>
                    <a:pt x="199" y="202"/>
                  </a:cubicBezTo>
                  <a:cubicBezTo>
                    <a:pt x="199" y="204"/>
                    <a:pt x="200" y="208"/>
                    <a:pt x="200" y="210"/>
                  </a:cubicBezTo>
                  <a:cubicBezTo>
                    <a:pt x="201" y="212"/>
                    <a:pt x="202" y="215"/>
                    <a:pt x="202" y="217"/>
                  </a:cubicBezTo>
                  <a:cubicBezTo>
                    <a:pt x="202" y="219"/>
                    <a:pt x="202" y="222"/>
                    <a:pt x="201" y="223"/>
                  </a:cubicBezTo>
                  <a:cubicBezTo>
                    <a:pt x="201" y="225"/>
                    <a:pt x="198" y="228"/>
                    <a:pt x="197" y="230"/>
                  </a:cubicBezTo>
                  <a:cubicBezTo>
                    <a:pt x="196" y="231"/>
                    <a:pt x="194" y="234"/>
                    <a:pt x="194" y="236"/>
                  </a:cubicBezTo>
                  <a:cubicBezTo>
                    <a:pt x="193" y="238"/>
                    <a:pt x="194" y="241"/>
                    <a:pt x="193" y="243"/>
                  </a:cubicBezTo>
                  <a:cubicBezTo>
                    <a:pt x="193" y="244"/>
                    <a:pt x="193" y="245"/>
                    <a:pt x="193" y="245"/>
                  </a:cubicBezTo>
                  <a:cubicBezTo>
                    <a:pt x="192" y="246"/>
                    <a:pt x="191" y="246"/>
                    <a:pt x="190" y="247"/>
                  </a:cubicBezTo>
                  <a:cubicBezTo>
                    <a:pt x="189" y="247"/>
                    <a:pt x="187" y="247"/>
                    <a:pt x="186" y="248"/>
                  </a:cubicBezTo>
                  <a:cubicBezTo>
                    <a:pt x="184" y="249"/>
                    <a:pt x="182" y="252"/>
                    <a:pt x="180" y="254"/>
                  </a:cubicBezTo>
                  <a:cubicBezTo>
                    <a:pt x="179" y="255"/>
                    <a:pt x="177" y="260"/>
                    <a:pt x="175" y="261"/>
                  </a:cubicBezTo>
                  <a:cubicBezTo>
                    <a:pt x="174" y="263"/>
                    <a:pt x="171" y="267"/>
                    <a:pt x="169" y="268"/>
                  </a:cubicBezTo>
                  <a:cubicBezTo>
                    <a:pt x="167" y="269"/>
                    <a:pt x="164" y="269"/>
                    <a:pt x="162" y="269"/>
                  </a:cubicBezTo>
                  <a:cubicBezTo>
                    <a:pt x="161" y="269"/>
                    <a:pt x="158" y="269"/>
                    <a:pt x="156" y="268"/>
                  </a:cubicBezTo>
                  <a:cubicBezTo>
                    <a:pt x="155" y="268"/>
                    <a:pt x="154" y="268"/>
                    <a:pt x="153" y="267"/>
                  </a:cubicBezTo>
                  <a:cubicBezTo>
                    <a:pt x="152" y="267"/>
                    <a:pt x="149" y="267"/>
                    <a:pt x="148" y="268"/>
                  </a:cubicBezTo>
                  <a:cubicBezTo>
                    <a:pt x="147" y="268"/>
                    <a:pt x="145" y="269"/>
                    <a:pt x="144" y="269"/>
                  </a:cubicBezTo>
                  <a:cubicBezTo>
                    <a:pt x="143" y="271"/>
                    <a:pt x="143" y="273"/>
                    <a:pt x="143" y="274"/>
                  </a:cubicBezTo>
                  <a:cubicBezTo>
                    <a:pt x="143" y="275"/>
                    <a:pt x="144" y="277"/>
                    <a:pt x="144" y="278"/>
                  </a:cubicBezTo>
                  <a:cubicBezTo>
                    <a:pt x="144" y="280"/>
                    <a:pt x="143" y="283"/>
                    <a:pt x="142" y="284"/>
                  </a:cubicBezTo>
                  <a:cubicBezTo>
                    <a:pt x="141" y="285"/>
                    <a:pt x="138" y="288"/>
                    <a:pt x="137" y="289"/>
                  </a:cubicBezTo>
                  <a:cubicBezTo>
                    <a:pt x="136" y="289"/>
                    <a:pt x="135" y="290"/>
                    <a:pt x="134" y="290"/>
                  </a:cubicBezTo>
                  <a:cubicBezTo>
                    <a:pt x="133" y="290"/>
                    <a:pt x="131" y="289"/>
                    <a:pt x="131" y="287"/>
                  </a:cubicBezTo>
                  <a:cubicBezTo>
                    <a:pt x="130" y="287"/>
                    <a:pt x="130" y="284"/>
                    <a:pt x="129" y="283"/>
                  </a:cubicBezTo>
                  <a:cubicBezTo>
                    <a:pt x="129" y="282"/>
                    <a:pt x="127" y="279"/>
                    <a:pt x="126" y="278"/>
                  </a:cubicBezTo>
                  <a:cubicBezTo>
                    <a:pt x="125" y="277"/>
                    <a:pt x="124" y="275"/>
                    <a:pt x="123" y="275"/>
                  </a:cubicBezTo>
                  <a:cubicBezTo>
                    <a:pt x="121" y="274"/>
                    <a:pt x="118" y="273"/>
                    <a:pt x="117" y="273"/>
                  </a:cubicBezTo>
                  <a:cubicBezTo>
                    <a:pt x="115" y="272"/>
                    <a:pt x="113" y="270"/>
                    <a:pt x="113" y="269"/>
                  </a:cubicBezTo>
                  <a:cubicBezTo>
                    <a:pt x="112" y="268"/>
                    <a:pt x="111" y="267"/>
                    <a:pt x="111" y="265"/>
                  </a:cubicBezTo>
                  <a:cubicBezTo>
                    <a:pt x="110" y="264"/>
                    <a:pt x="109" y="261"/>
                    <a:pt x="108" y="261"/>
                  </a:cubicBezTo>
                  <a:cubicBezTo>
                    <a:pt x="107" y="260"/>
                    <a:pt x="105" y="259"/>
                    <a:pt x="104" y="259"/>
                  </a:cubicBezTo>
                  <a:cubicBezTo>
                    <a:pt x="103" y="259"/>
                    <a:pt x="102" y="259"/>
                    <a:pt x="101" y="259"/>
                  </a:cubicBezTo>
                  <a:cubicBezTo>
                    <a:pt x="101" y="260"/>
                    <a:pt x="100" y="261"/>
                    <a:pt x="100" y="261"/>
                  </a:cubicBezTo>
                  <a:cubicBezTo>
                    <a:pt x="99" y="263"/>
                    <a:pt x="99" y="265"/>
                    <a:pt x="99" y="266"/>
                  </a:cubicBezTo>
                  <a:cubicBezTo>
                    <a:pt x="99" y="268"/>
                    <a:pt x="97" y="271"/>
                    <a:pt x="96" y="273"/>
                  </a:cubicBezTo>
                  <a:cubicBezTo>
                    <a:pt x="95" y="273"/>
                    <a:pt x="94" y="275"/>
                    <a:pt x="93" y="275"/>
                  </a:cubicBezTo>
                  <a:cubicBezTo>
                    <a:pt x="91" y="275"/>
                    <a:pt x="90" y="273"/>
                    <a:pt x="89" y="272"/>
                  </a:cubicBezTo>
                  <a:cubicBezTo>
                    <a:pt x="88" y="271"/>
                    <a:pt x="86" y="268"/>
                    <a:pt x="85" y="267"/>
                  </a:cubicBezTo>
                  <a:cubicBezTo>
                    <a:pt x="84" y="265"/>
                    <a:pt x="83" y="260"/>
                    <a:pt x="82" y="259"/>
                  </a:cubicBezTo>
                  <a:cubicBezTo>
                    <a:pt x="81" y="257"/>
                    <a:pt x="80" y="255"/>
                    <a:pt x="79" y="255"/>
                  </a:cubicBezTo>
                  <a:cubicBezTo>
                    <a:pt x="78" y="255"/>
                    <a:pt x="77" y="256"/>
                    <a:pt x="76" y="257"/>
                  </a:cubicBezTo>
                  <a:cubicBezTo>
                    <a:pt x="75" y="257"/>
                    <a:pt x="74" y="259"/>
                    <a:pt x="74" y="259"/>
                  </a:cubicBezTo>
                  <a:cubicBezTo>
                    <a:pt x="73" y="260"/>
                    <a:pt x="71" y="259"/>
                    <a:pt x="70" y="259"/>
                  </a:cubicBezTo>
                  <a:cubicBezTo>
                    <a:pt x="69" y="259"/>
                    <a:pt x="68" y="261"/>
                    <a:pt x="67" y="261"/>
                  </a:cubicBezTo>
                  <a:cubicBezTo>
                    <a:pt x="66" y="261"/>
                    <a:pt x="66" y="259"/>
                    <a:pt x="65" y="259"/>
                  </a:cubicBezTo>
                  <a:cubicBezTo>
                    <a:pt x="64" y="258"/>
                    <a:pt x="62" y="258"/>
                    <a:pt x="62" y="257"/>
                  </a:cubicBezTo>
                  <a:cubicBezTo>
                    <a:pt x="61" y="257"/>
                    <a:pt x="60" y="256"/>
                    <a:pt x="60" y="255"/>
                  </a:cubicBezTo>
                  <a:cubicBezTo>
                    <a:pt x="59" y="254"/>
                    <a:pt x="58" y="252"/>
                    <a:pt x="57" y="251"/>
                  </a:cubicBezTo>
                  <a:cubicBezTo>
                    <a:pt x="56" y="251"/>
                    <a:pt x="55" y="250"/>
                    <a:pt x="54" y="249"/>
                  </a:cubicBezTo>
                  <a:cubicBezTo>
                    <a:pt x="53" y="249"/>
                    <a:pt x="52" y="249"/>
                    <a:pt x="52" y="249"/>
                  </a:cubicBezTo>
                  <a:cubicBezTo>
                    <a:pt x="51" y="249"/>
                    <a:pt x="50" y="250"/>
                    <a:pt x="50" y="251"/>
                  </a:cubicBezTo>
                  <a:cubicBezTo>
                    <a:pt x="49" y="251"/>
                    <a:pt x="48" y="253"/>
                    <a:pt x="47" y="254"/>
                  </a:cubicBezTo>
                  <a:cubicBezTo>
                    <a:pt x="46" y="255"/>
                    <a:pt x="44" y="257"/>
                    <a:pt x="43" y="259"/>
                  </a:cubicBezTo>
                  <a:cubicBezTo>
                    <a:pt x="42" y="259"/>
                    <a:pt x="41" y="261"/>
                    <a:pt x="40" y="261"/>
                  </a:cubicBezTo>
                  <a:cubicBezTo>
                    <a:pt x="39" y="261"/>
                    <a:pt x="38" y="261"/>
                    <a:pt x="37" y="261"/>
                  </a:cubicBezTo>
                  <a:cubicBezTo>
                    <a:pt x="36" y="260"/>
                    <a:pt x="34" y="259"/>
                    <a:pt x="34" y="259"/>
                  </a:cubicBezTo>
                  <a:close/>
                </a:path>
              </a:pathLst>
            </a:custGeom>
            <a:gradFill>
              <a:gsLst>
                <a:gs pos="0">
                  <a:srgbClr val="31548F">
                    <a:lumMod val="67000"/>
                  </a:srgbClr>
                </a:gs>
                <a:gs pos="48000">
                  <a:srgbClr val="34A3C1"/>
                </a:gs>
                <a:gs pos="100000">
                  <a:srgbClr val="6B71C7"/>
                </a:gs>
              </a:gsLst>
              <a:path path="circle">
                <a:fillToRect l="100000" t="100000"/>
              </a:path>
            </a:gra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1"/>
            <p:cNvSpPr>
              <a:spLocks/>
            </p:cNvSpPr>
            <p:nvPr/>
          </p:nvSpPr>
          <p:spPr bwMode="auto">
            <a:xfrm>
              <a:off x="1293" y="1858"/>
              <a:ext cx="573" cy="366"/>
            </a:xfrm>
            <a:custGeom>
              <a:avLst/>
              <a:gdLst>
                <a:gd name="T0" fmla="*/ 23 w 242"/>
                <a:gd name="T1" fmla="*/ 154 h 154"/>
                <a:gd name="T2" fmla="*/ 13 w 242"/>
                <a:gd name="T3" fmla="*/ 144 h 154"/>
                <a:gd name="T4" fmla="*/ 8 w 242"/>
                <a:gd name="T5" fmla="*/ 132 h 154"/>
                <a:gd name="T6" fmla="*/ 0 w 242"/>
                <a:gd name="T7" fmla="*/ 115 h 154"/>
                <a:gd name="T8" fmla="*/ 4 w 242"/>
                <a:gd name="T9" fmla="*/ 103 h 154"/>
                <a:gd name="T10" fmla="*/ 7 w 242"/>
                <a:gd name="T11" fmla="*/ 91 h 154"/>
                <a:gd name="T12" fmla="*/ 8 w 242"/>
                <a:gd name="T13" fmla="*/ 83 h 154"/>
                <a:gd name="T14" fmla="*/ 15 w 242"/>
                <a:gd name="T15" fmla="*/ 73 h 154"/>
                <a:gd name="T16" fmla="*/ 8 w 242"/>
                <a:gd name="T17" fmla="*/ 57 h 154"/>
                <a:gd name="T18" fmla="*/ 14 w 242"/>
                <a:gd name="T19" fmla="*/ 49 h 154"/>
                <a:gd name="T20" fmla="*/ 9 w 242"/>
                <a:gd name="T21" fmla="*/ 33 h 154"/>
                <a:gd name="T22" fmla="*/ 5 w 242"/>
                <a:gd name="T23" fmla="*/ 20 h 154"/>
                <a:gd name="T24" fmla="*/ 48 w 242"/>
                <a:gd name="T25" fmla="*/ 17 h 154"/>
                <a:gd name="T26" fmla="*/ 92 w 242"/>
                <a:gd name="T27" fmla="*/ 27 h 154"/>
                <a:gd name="T28" fmla="*/ 125 w 242"/>
                <a:gd name="T29" fmla="*/ 18 h 154"/>
                <a:gd name="T30" fmla="*/ 142 w 242"/>
                <a:gd name="T31" fmla="*/ 21 h 154"/>
                <a:gd name="T32" fmla="*/ 157 w 242"/>
                <a:gd name="T33" fmla="*/ 14 h 154"/>
                <a:gd name="T34" fmla="*/ 178 w 242"/>
                <a:gd name="T35" fmla="*/ 19 h 154"/>
                <a:gd name="T36" fmla="*/ 197 w 242"/>
                <a:gd name="T37" fmla="*/ 2 h 154"/>
                <a:gd name="T38" fmla="*/ 214 w 242"/>
                <a:gd name="T39" fmla="*/ 0 h 154"/>
                <a:gd name="T40" fmla="*/ 223 w 242"/>
                <a:gd name="T41" fmla="*/ 9 h 154"/>
                <a:gd name="T42" fmla="*/ 230 w 242"/>
                <a:gd name="T43" fmla="*/ 19 h 154"/>
                <a:gd name="T44" fmla="*/ 239 w 242"/>
                <a:gd name="T45" fmla="*/ 21 h 154"/>
                <a:gd name="T46" fmla="*/ 239 w 242"/>
                <a:gd name="T47" fmla="*/ 33 h 154"/>
                <a:gd name="T48" fmla="*/ 225 w 242"/>
                <a:gd name="T49" fmla="*/ 33 h 154"/>
                <a:gd name="T50" fmla="*/ 219 w 242"/>
                <a:gd name="T51" fmla="*/ 45 h 154"/>
                <a:gd name="T52" fmla="*/ 217 w 242"/>
                <a:gd name="T53" fmla="*/ 59 h 154"/>
                <a:gd name="T54" fmla="*/ 209 w 242"/>
                <a:gd name="T55" fmla="*/ 53 h 154"/>
                <a:gd name="T56" fmla="*/ 201 w 242"/>
                <a:gd name="T57" fmla="*/ 45 h 154"/>
                <a:gd name="T58" fmla="*/ 197 w 242"/>
                <a:gd name="T59" fmla="*/ 56 h 154"/>
                <a:gd name="T60" fmla="*/ 192 w 242"/>
                <a:gd name="T61" fmla="*/ 65 h 154"/>
                <a:gd name="T62" fmla="*/ 186 w 242"/>
                <a:gd name="T63" fmla="*/ 66 h 154"/>
                <a:gd name="T64" fmla="*/ 174 w 242"/>
                <a:gd name="T65" fmla="*/ 74 h 154"/>
                <a:gd name="T66" fmla="*/ 150 w 242"/>
                <a:gd name="T67" fmla="*/ 75 h 154"/>
                <a:gd name="T68" fmla="*/ 136 w 242"/>
                <a:gd name="T69" fmla="*/ 82 h 154"/>
                <a:gd name="T70" fmla="*/ 129 w 242"/>
                <a:gd name="T71" fmla="*/ 89 h 154"/>
                <a:gd name="T72" fmla="*/ 130 w 242"/>
                <a:gd name="T73" fmla="*/ 102 h 154"/>
                <a:gd name="T74" fmla="*/ 119 w 242"/>
                <a:gd name="T75" fmla="*/ 109 h 154"/>
                <a:gd name="T76" fmla="*/ 111 w 242"/>
                <a:gd name="T77" fmla="*/ 123 h 154"/>
                <a:gd name="T78" fmla="*/ 88 w 242"/>
                <a:gd name="T79" fmla="*/ 126 h 154"/>
                <a:gd name="T80" fmla="*/ 77 w 242"/>
                <a:gd name="T81" fmla="*/ 113 h 154"/>
                <a:gd name="T82" fmla="*/ 69 w 242"/>
                <a:gd name="T83" fmla="*/ 111 h 154"/>
                <a:gd name="T84" fmla="*/ 63 w 242"/>
                <a:gd name="T85" fmla="*/ 117 h 154"/>
                <a:gd name="T86" fmla="*/ 51 w 242"/>
                <a:gd name="T87" fmla="*/ 117 h 154"/>
                <a:gd name="T88" fmla="*/ 47 w 242"/>
                <a:gd name="T89" fmla="*/ 136 h 154"/>
                <a:gd name="T90" fmla="*/ 39 w 242"/>
                <a:gd name="T91" fmla="*/ 145 h 154"/>
                <a:gd name="T92" fmla="*/ 32 w 242"/>
                <a:gd name="T93" fmla="*/ 15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2" h="154">
                  <a:moveTo>
                    <a:pt x="32" y="150"/>
                  </a:moveTo>
                  <a:cubicBezTo>
                    <a:pt x="31" y="151"/>
                    <a:pt x="29" y="153"/>
                    <a:pt x="29" y="153"/>
                  </a:cubicBezTo>
                  <a:cubicBezTo>
                    <a:pt x="27" y="154"/>
                    <a:pt x="25" y="154"/>
                    <a:pt x="23" y="154"/>
                  </a:cubicBezTo>
                  <a:cubicBezTo>
                    <a:pt x="22" y="153"/>
                    <a:pt x="17" y="152"/>
                    <a:pt x="16" y="150"/>
                  </a:cubicBezTo>
                  <a:cubicBezTo>
                    <a:pt x="15" y="150"/>
                    <a:pt x="13" y="149"/>
                    <a:pt x="12" y="148"/>
                  </a:cubicBezTo>
                  <a:cubicBezTo>
                    <a:pt x="12" y="147"/>
                    <a:pt x="13" y="144"/>
                    <a:pt x="13" y="144"/>
                  </a:cubicBezTo>
                  <a:cubicBezTo>
                    <a:pt x="13" y="142"/>
                    <a:pt x="13" y="140"/>
                    <a:pt x="13" y="139"/>
                  </a:cubicBezTo>
                  <a:cubicBezTo>
                    <a:pt x="12" y="138"/>
                    <a:pt x="12" y="136"/>
                    <a:pt x="11" y="136"/>
                  </a:cubicBezTo>
                  <a:cubicBezTo>
                    <a:pt x="11" y="135"/>
                    <a:pt x="8" y="133"/>
                    <a:pt x="8" y="132"/>
                  </a:cubicBezTo>
                  <a:cubicBezTo>
                    <a:pt x="6" y="132"/>
                    <a:pt x="4" y="130"/>
                    <a:pt x="4" y="129"/>
                  </a:cubicBezTo>
                  <a:cubicBezTo>
                    <a:pt x="3" y="128"/>
                    <a:pt x="1" y="125"/>
                    <a:pt x="1" y="124"/>
                  </a:cubicBezTo>
                  <a:cubicBezTo>
                    <a:pt x="0" y="122"/>
                    <a:pt x="0" y="117"/>
                    <a:pt x="0" y="115"/>
                  </a:cubicBezTo>
                  <a:cubicBezTo>
                    <a:pt x="0" y="113"/>
                    <a:pt x="0" y="110"/>
                    <a:pt x="0" y="108"/>
                  </a:cubicBezTo>
                  <a:cubicBezTo>
                    <a:pt x="1" y="106"/>
                    <a:pt x="2" y="105"/>
                    <a:pt x="3" y="104"/>
                  </a:cubicBezTo>
                  <a:cubicBezTo>
                    <a:pt x="3" y="104"/>
                    <a:pt x="4" y="103"/>
                    <a:pt x="4" y="103"/>
                  </a:cubicBezTo>
                  <a:cubicBezTo>
                    <a:pt x="5" y="102"/>
                    <a:pt x="6" y="102"/>
                    <a:pt x="6" y="101"/>
                  </a:cubicBezTo>
                  <a:cubicBezTo>
                    <a:pt x="7" y="100"/>
                    <a:pt x="7" y="98"/>
                    <a:pt x="8" y="96"/>
                  </a:cubicBezTo>
                  <a:cubicBezTo>
                    <a:pt x="8" y="95"/>
                    <a:pt x="8" y="92"/>
                    <a:pt x="7" y="91"/>
                  </a:cubicBezTo>
                  <a:cubicBezTo>
                    <a:pt x="7" y="90"/>
                    <a:pt x="5" y="89"/>
                    <a:pt x="5" y="88"/>
                  </a:cubicBezTo>
                  <a:cubicBezTo>
                    <a:pt x="5" y="87"/>
                    <a:pt x="4" y="85"/>
                    <a:pt x="5" y="85"/>
                  </a:cubicBezTo>
                  <a:cubicBezTo>
                    <a:pt x="5" y="84"/>
                    <a:pt x="8" y="83"/>
                    <a:pt x="8" y="83"/>
                  </a:cubicBezTo>
                  <a:cubicBezTo>
                    <a:pt x="10" y="82"/>
                    <a:pt x="12" y="83"/>
                    <a:pt x="13" y="82"/>
                  </a:cubicBezTo>
                  <a:cubicBezTo>
                    <a:pt x="14" y="81"/>
                    <a:pt x="14" y="79"/>
                    <a:pt x="14" y="78"/>
                  </a:cubicBezTo>
                  <a:cubicBezTo>
                    <a:pt x="14" y="77"/>
                    <a:pt x="15" y="75"/>
                    <a:pt x="15" y="73"/>
                  </a:cubicBezTo>
                  <a:cubicBezTo>
                    <a:pt x="15" y="72"/>
                    <a:pt x="14" y="69"/>
                    <a:pt x="13" y="67"/>
                  </a:cubicBezTo>
                  <a:cubicBezTo>
                    <a:pt x="12" y="65"/>
                    <a:pt x="10" y="62"/>
                    <a:pt x="10" y="61"/>
                  </a:cubicBezTo>
                  <a:cubicBezTo>
                    <a:pt x="9" y="60"/>
                    <a:pt x="8" y="58"/>
                    <a:pt x="8" y="57"/>
                  </a:cubicBezTo>
                  <a:cubicBezTo>
                    <a:pt x="7" y="56"/>
                    <a:pt x="8" y="54"/>
                    <a:pt x="8" y="53"/>
                  </a:cubicBezTo>
                  <a:cubicBezTo>
                    <a:pt x="9" y="53"/>
                    <a:pt x="10" y="52"/>
                    <a:pt x="11" y="51"/>
                  </a:cubicBezTo>
                  <a:cubicBezTo>
                    <a:pt x="12" y="51"/>
                    <a:pt x="14" y="50"/>
                    <a:pt x="14" y="49"/>
                  </a:cubicBezTo>
                  <a:cubicBezTo>
                    <a:pt x="15" y="48"/>
                    <a:pt x="15" y="45"/>
                    <a:pt x="15" y="44"/>
                  </a:cubicBezTo>
                  <a:cubicBezTo>
                    <a:pt x="14" y="43"/>
                    <a:pt x="13" y="40"/>
                    <a:pt x="12" y="38"/>
                  </a:cubicBezTo>
                  <a:cubicBezTo>
                    <a:pt x="12" y="37"/>
                    <a:pt x="10" y="35"/>
                    <a:pt x="9" y="33"/>
                  </a:cubicBezTo>
                  <a:cubicBezTo>
                    <a:pt x="9" y="32"/>
                    <a:pt x="9" y="30"/>
                    <a:pt x="9" y="29"/>
                  </a:cubicBezTo>
                  <a:cubicBezTo>
                    <a:pt x="8" y="27"/>
                    <a:pt x="7" y="25"/>
                    <a:pt x="6" y="24"/>
                  </a:cubicBezTo>
                  <a:cubicBezTo>
                    <a:pt x="6" y="23"/>
                    <a:pt x="6" y="21"/>
                    <a:pt x="5" y="20"/>
                  </a:cubicBezTo>
                  <a:cubicBezTo>
                    <a:pt x="8" y="19"/>
                    <a:pt x="12" y="18"/>
                    <a:pt x="15" y="17"/>
                  </a:cubicBezTo>
                  <a:cubicBezTo>
                    <a:pt x="19" y="17"/>
                    <a:pt x="27" y="17"/>
                    <a:pt x="32" y="17"/>
                  </a:cubicBezTo>
                  <a:cubicBezTo>
                    <a:pt x="36" y="17"/>
                    <a:pt x="44" y="16"/>
                    <a:pt x="48" y="17"/>
                  </a:cubicBezTo>
                  <a:cubicBezTo>
                    <a:pt x="52" y="17"/>
                    <a:pt x="60" y="19"/>
                    <a:pt x="63" y="20"/>
                  </a:cubicBezTo>
                  <a:cubicBezTo>
                    <a:pt x="68" y="21"/>
                    <a:pt x="76" y="24"/>
                    <a:pt x="80" y="25"/>
                  </a:cubicBezTo>
                  <a:cubicBezTo>
                    <a:pt x="83" y="25"/>
                    <a:pt x="89" y="27"/>
                    <a:pt x="92" y="27"/>
                  </a:cubicBezTo>
                  <a:cubicBezTo>
                    <a:pt x="94" y="27"/>
                    <a:pt x="100" y="26"/>
                    <a:pt x="103" y="25"/>
                  </a:cubicBezTo>
                  <a:cubicBezTo>
                    <a:pt x="106" y="25"/>
                    <a:pt x="112" y="23"/>
                    <a:pt x="115" y="22"/>
                  </a:cubicBezTo>
                  <a:cubicBezTo>
                    <a:pt x="117" y="21"/>
                    <a:pt x="123" y="19"/>
                    <a:pt x="125" y="18"/>
                  </a:cubicBezTo>
                  <a:cubicBezTo>
                    <a:pt x="127" y="17"/>
                    <a:pt x="129" y="17"/>
                    <a:pt x="130" y="17"/>
                  </a:cubicBezTo>
                  <a:cubicBezTo>
                    <a:pt x="131" y="17"/>
                    <a:pt x="134" y="19"/>
                    <a:pt x="135" y="19"/>
                  </a:cubicBezTo>
                  <a:cubicBezTo>
                    <a:pt x="137" y="19"/>
                    <a:pt x="140" y="21"/>
                    <a:pt x="142" y="21"/>
                  </a:cubicBezTo>
                  <a:cubicBezTo>
                    <a:pt x="144" y="21"/>
                    <a:pt x="146" y="20"/>
                    <a:pt x="148" y="19"/>
                  </a:cubicBezTo>
                  <a:cubicBezTo>
                    <a:pt x="149" y="19"/>
                    <a:pt x="151" y="16"/>
                    <a:pt x="152" y="15"/>
                  </a:cubicBezTo>
                  <a:cubicBezTo>
                    <a:pt x="153" y="15"/>
                    <a:pt x="156" y="14"/>
                    <a:pt x="157" y="14"/>
                  </a:cubicBezTo>
                  <a:cubicBezTo>
                    <a:pt x="158" y="14"/>
                    <a:pt x="160" y="18"/>
                    <a:pt x="162" y="19"/>
                  </a:cubicBezTo>
                  <a:cubicBezTo>
                    <a:pt x="164" y="20"/>
                    <a:pt x="168" y="21"/>
                    <a:pt x="170" y="21"/>
                  </a:cubicBezTo>
                  <a:cubicBezTo>
                    <a:pt x="172" y="21"/>
                    <a:pt x="176" y="20"/>
                    <a:pt x="178" y="19"/>
                  </a:cubicBezTo>
                  <a:cubicBezTo>
                    <a:pt x="180" y="18"/>
                    <a:pt x="182" y="14"/>
                    <a:pt x="183" y="13"/>
                  </a:cubicBezTo>
                  <a:cubicBezTo>
                    <a:pt x="185" y="11"/>
                    <a:pt x="187" y="6"/>
                    <a:pt x="189" y="5"/>
                  </a:cubicBezTo>
                  <a:cubicBezTo>
                    <a:pt x="190" y="4"/>
                    <a:pt x="194" y="2"/>
                    <a:pt x="197" y="2"/>
                  </a:cubicBezTo>
                  <a:cubicBezTo>
                    <a:pt x="198" y="2"/>
                    <a:pt x="201" y="1"/>
                    <a:pt x="203" y="1"/>
                  </a:cubicBezTo>
                  <a:cubicBezTo>
                    <a:pt x="205" y="1"/>
                    <a:pt x="210" y="3"/>
                    <a:pt x="212" y="2"/>
                  </a:cubicBezTo>
                  <a:cubicBezTo>
                    <a:pt x="213" y="2"/>
                    <a:pt x="213" y="1"/>
                    <a:pt x="214" y="0"/>
                  </a:cubicBezTo>
                  <a:cubicBezTo>
                    <a:pt x="215" y="0"/>
                    <a:pt x="216" y="1"/>
                    <a:pt x="216" y="1"/>
                  </a:cubicBezTo>
                  <a:cubicBezTo>
                    <a:pt x="218" y="2"/>
                    <a:pt x="220" y="4"/>
                    <a:pt x="220" y="5"/>
                  </a:cubicBezTo>
                  <a:cubicBezTo>
                    <a:pt x="221" y="6"/>
                    <a:pt x="222" y="8"/>
                    <a:pt x="223" y="9"/>
                  </a:cubicBezTo>
                  <a:cubicBezTo>
                    <a:pt x="223" y="10"/>
                    <a:pt x="225" y="12"/>
                    <a:pt x="226" y="14"/>
                  </a:cubicBezTo>
                  <a:cubicBezTo>
                    <a:pt x="226" y="15"/>
                    <a:pt x="226" y="17"/>
                    <a:pt x="226" y="18"/>
                  </a:cubicBezTo>
                  <a:cubicBezTo>
                    <a:pt x="227" y="19"/>
                    <a:pt x="229" y="19"/>
                    <a:pt x="230" y="19"/>
                  </a:cubicBezTo>
                  <a:cubicBezTo>
                    <a:pt x="231" y="19"/>
                    <a:pt x="232" y="18"/>
                    <a:pt x="233" y="18"/>
                  </a:cubicBezTo>
                  <a:cubicBezTo>
                    <a:pt x="234" y="18"/>
                    <a:pt x="236" y="17"/>
                    <a:pt x="236" y="18"/>
                  </a:cubicBezTo>
                  <a:cubicBezTo>
                    <a:pt x="237" y="18"/>
                    <a:pt x="238" y="20"/>
                    <a:pt x="239" y="21"/>
                  </a:cubicBezTo>
                  <a:cubicBezTo>
                    <a:pt x="240" y="21"/>
                    <a:pt x="241" y="23"/>
                    <a:pt x="241" y="25"/>
                  </a:cubicBezTo>
                  <a:cubicBezTo>
                    <a:pt x="242" y="26"/>
                    <a:pt x="241" y="28"/>
                    <a:pt x="241" y="29"/>
                  </a:cubicBezTo>
                  <a:cubicBezTo>
                    <a:pt x="241" y="30"/>
                    <a:pt x="240" y="32"/>
                    <a:pt x="239" y="33"/>
                  </a:cubicBezTo>
                  <a:cubicBezTo>
                    <a:pt x="238" y="33"/>
                    <a:pt x="235" y="35"/>
                    <a:pt x="234" y="35"/>
                  </a:cubicBezTo>
                  <a:cubicBezTo>
                    <a:pt x="233" y="35"/>
                    <a:pt x="231" y="33"/>
                    <a:pt x="230" y="33"/>
                  </a:cubicBezTo>
                  <a:cubicBezTo>
                    <a:pt x="228" y="33"/>
                    <a:pt x="226" y="33"/>
                    <a:pt x="225" y="33"/>
                  </a:cubicBezTo>
                  <a:cubicBezTo>
                    <a:pt x="224" y="34"/>
                    <a:pt x="223" y="35"/>
                    <a:pt x="222" y="36"/>
                  </a:cubicBezTo>
                  <a:cubicBezTo>
                    <a:pt x="222" y="37"/>
                    <a:pt x="221" y="39"/>
                    <a:pt x="220" y="39"/>
                  </a:cubicBezTo>
                  <a:cubicBezTo>
                    <a:pt x="220" y="41"/>
                    <a:pt x="219" y="43"/>
                    <a:pt x="219" y="45"/>
                  </a:cubicBezTo>
                  <a:cubicBezTo>
                    <a:pt x="219" y="46"/>
                    <a:pt x="220" y="49"/>
                    <a:pt x="220" y="50"/>
                  </a:cubicBezTo>
                  <a:cubicBezTo>
                    <a:pt x="220" y="51"/>
                    <a:pt x="220" y="54"/>
                    <a:pt x="219" y="55"/>
                  </a:cubicBezTo>
                  <a:cubicBezTo>
                    <a:pt x="219" y="56"/>
                    <a:pt x="218" y="58"/>
                    <a:pt x="217" y="59"/>
                  </a:cubicBezTo>
                  <a:cubicBezTo>
                    <a:pt x="216" y="59"/>
                    <a:pt x="214" y="59"/>
                    <a:pt x="214" y="59"/>
                  </a:cubicBezTo>
                  <a:cubicBezTo>
                    <a:pt x="213" y="59"/>
                    <a:pt x="211" y="58"/>
                    <a:pt x="211" y="58"/>
                  </a:cubicBezTo>
                  <a:cubicBezTo>
                    <a:pt x="210" y="57"/>
                    <a:pt x="210" y="54"/>
                    <a:pt x="209" y="53"/>
                  </a:cubicBezTo>
                  <a:cubicBezTo>
                    <a:pt x="209" y="52"/>
                    <a:pt x="208" y="50"/>
                    <a:pt x="207" y="49"/>
                  </a:cubicBezTo>
                  <a:cubicBezTo>
                    <a:pt x="207" y="48"/>
                    <a:pt x="206" y="47"/>
                    <a:pt x="205" y="47"/>
                  </a:cubicBezTo>
                  <a:cubicBezTo>
                    <a:pt x="204" y="46"/>
                    <a:pt x="202" y="45"/>
                    <a:pt x="201" y="45"/>
                  </a:cubicBezTo>
                  <a:cubicBezTo>
                    <a:pt x="200" y="45"/>
                    <a:pt x="198" y="47"/>
                    <a:pt x="197" y="47"/>
                  </a:cubicBezTo>
                  <a:cubicBezTo>
                    <a:pt x="197" y="48"/>
                    <a:pt x="197" y="50"/>
                    <a:pt x="197" y="51"/>
                  </a:cubicBezTo>
                  <a:cubicBezTo>
                    <a:pt x="197" y="52"/>
                    <a:pt x="197" y="55"/>
                    <a:pt x="197" y="56"/>
                  </a:cubicBezTo>
                  <a:cubicBezTo>
                    <a:pt x="197" y="57"/>
                    <a:pt x="198" y="59"/>
                    <a:pt x="197" y="60"/>
                  </a:cubicBezTo>
                  <a:cubicBezTo>
                    <a:pt x="197" y="61"/>
                    <a:pt x="196" y="63"/>
                    <a:pt x="195" y="64"/>
                  </a:cubicBezTo>
                  <a:cubicBezTo>
                    <a:pt x="195" y="64"/>
                    <a:pt x="193" y="65"/>
                    <a:pt x="192" y="65"/>
                  </a:cubicBezTo>
                  <a:cubicBezTo>
                    <a:pt x="192" y="65"/>
                    <a:pt x="191" y="64"/>
                    <a:pt x="190" y="64"/>
                  </a:cubicBezTo>
                  <a:cubicBezTo>
                    <a:pt x="189" y="64"/>
                    <a:pt x="188" y="63"/>
                    <a:pt x="187" y="64"/>
                  </a:cubicBezTo>
                  <a:cubicBezTo>
                    <a:pt x="187" y="64"/>
                    <a:pt x="186" y="65"/>
                    <a:pt x="186" y="66"/>
                  </a:cubicBezTo>
                  <a:cubicBezTo>
                    <a:pt x="185" y="67"/>
                    <a:pt x="185" y="67"/>
                    <a:pt x="185" y="67"/>
                  </a:cubicBezTo>
                  <a:cubicBezTo>
                    <a:pt x="185" y="67"/>
                    <a:pt x="184" y="69"/>
                    <a:pt x="181" y="70"/>
                  </a:cubicBezTo>
                  <a:cubicBezTo>
                    <a:pt x="180" y="71"/>
                    <a:pt x="176" y="73"/>
                    <a:pt x="174" y="74"/>
                  </a:cubicBezTo>
                  <a:cubicBezTo>
                    <a:pt x="172" y="75"/>
                    <a:pt x="166" y="76"/>
                    <a:pt x="164" y="77"/>
                  </a:cubicBezTo>
                  <a:cubicBezTo>
                    <a:pt x="162" y="77"/>
                    <a:pt x="157" y="77"/>
                    <a:pt x="155" y="77"/>
                  </a:cubicBezTo>
                  <a:cubicBezTo>
                    <a:pt x="153" y="77"/>
                    <a:pt x="151" y="75"/>
                    <a:pt x="150" y="75"/>
                  </a:cubicBezTo>
                  <a:cubicBezTo>
                    <a:pt x="148" y="75"/>
                    <a:pt x="145" y="75"/>
                    <a:pt x="144" y="75"/>
                  </a:cubicBezTo>
                  <a:cubicBezTo>
                    <a:pt x="142" y="76"/>
                    <a:pt x="140" y="78"/>
                    <a:pt x="139" y="79"/>
                  </a:cubicBezTo>
                  <a:cubicBezTo>
                    <a:pt x="138" y="79"/>
                    <a:pt x="137" y="81"/>
                    <a:pt x="136" y="82"/>
                  </a:cubicBezTo>
                  <a:cubicBezTo>
                    <a:pt x="136" y="82"/>
                    <a:pt x="134" y="83"/>
                    <a:pt x="133" y="84"/>
                  </a:cubicBezTo>
                  <a:cubicBezTo>
                    <a:pt x="133" y="85"/>
                    <a:pt x="131" y="85"/>
                    <a:pt x="130" y="86"/>
                  </a:cubicBezTo>
                  <a:cubicBezTo>
                    <a:pt x="130" y="87"/>
                    <a:pt x="129" y="88"/>
                    <a:pt x="129" y="89"/>
                  </a:cubicBezTo>
                  <a:cubicBezTo>
                    <a:pt x="129" y="90"/>
                    <a:pt x="131" y="92"/>
                    <a:pt x="131" y="92"/>
                  </a:cubicBezTo>
                  <a:cubicBezTo>
                    <a:pt x="131" y="94"/>
                    <a:pt x="131" y="96"/>
                    <a:pt x="130" y="98"/>
                  </a:cubicBezTo>
                  <a:cubicBezTo>
                    <a:pt x="130" y="99"/>
                    <a:pt x="130" y="101"/>
                    <a:pt x="130" y="102"/>
                  </a:cubicBezTo>
                  <a:cubicBezTo>
                    <a:pt x="129" y="104"/>
                    <a:pt x="128" y="106"/>
                    <a:pt x="127" y="106"/>
                  </a:cubicBezTo>
                  <a:cubicBezTo>
                    <a:pt x="126" y="107"/>
                    <a:pt x="124" y="106"/>
                    <a:pt x="123" y="107"/>
                  </a:cubicBezTo>
                  <a:cubicBezTo>
                    <a:pt x="122" y="107"/>
                    <a:pt x="120" y="108"/>
                    <a:pt x="119" y="109"/>
                  </a:cubicBezTo>
                  <a:cubicBezTo>
                    <a:pt x="119" y="110"/>
                    <a:pt x="118" y="112"/>
                    <a:pt x="117" y="112"/>
                  </a:cubicBezTo>
                  <a:cubicBezTo>
                    <a:pt x="117" y="114"/>
                    <a:pt x="115" y="116"/>
                    <a:pt x="115" y="117"/>
                  </a:cubicBezTo>
                  <a:cubicBezTo>
                    <a:pt x="114" y="118"/>
                    <a:pt x="112" y="122"/>
                    <a:pt x="111" y="123"/>
                  </a:cubicBezTo>
                  <a:cubicBezTo>
                    <a:pt x="109" y="125"/>
                    <a:pt x="106" y="127"/>
                    <a:pt x="104" y="128"/>
                  </a:cubicBezTo>
                  <a:cubicBezTo>
                    <a:pt x="102" y="128"/>
                    <a:pt x="98" y="128"/>
                    <a:pt x="96" y="128"/>
                  </a:cubicBezTo>
                  <a:cubicBezTo>
                    <a:pt x="94" y="128"/>
                    <a:pt x="90" y="127"/>
                    <a:pt x="88" y="126"/>
                  </a:cubicBezTo>
                  <a:cubicBezTo>
                    <a:pt x="87" y="124"/>
                    <a:pt x="86" y="121"/>
                    <a:pt x="85" y="120"/>
                  </a:cubicBezTo>
                  <a:cubicBezTo>
                    <a:pt x="84" y="118"/>
                    <a:pt x="82" y="115"/>
                    <a:pt x="81" y="114"/>
                  </a:cubicBezTo>
                  <a:cubicBezTo>
                    <a:pt x="80" y="114"/>
                    <a:pt x="78" y="113"/>
                    <a:pt x="77" y="113"/>
                  </a:cubicBezTo>
                  <a:cubicBezTo>
                    <a:pt x="76" y="112"/>
                    <a:pt x="75" y="111"/>
                    <a:pt x="74" y="110"/>
                  </a:cubicBezTo>
                  <a:cubicBezTo>
                    <a:pt x="74" y="110"/>
                    <a:pt x="72" y="108"/>
                    <a:pt x="72" y="108"/>
                  </a:cubicBezTo>
                  <a:cubicBezTo>
                    <a:pt x="71" y="108"/>
                    <a:pt x="70" y="110"/>
                    <a:pt x="69" y="111"/>
                  </a:cubicBezTo>
                  <a:cubicBezTo>
                    <a:pt x="68" y="112"/>
                    <a:pt x="68" y="114"/>
                    <a:pt x="68" y="115"/>
                  </a:cubicBezTo>
                  <a:cubicBezTo>
                    <a:pt x="67" y="116"/>
                    <a:pt x="66" y="117"/>
                    <a:pt x="66" y="117"/>
                  </a:cubicBezTo>
                  <a:cubicBezTo>
                    <a:pt x="65" y="118"/>
                    <a:pt x="64" y="118"/>
                    <a:pt x="63" y="117"/>
                  </a:cubicBezTo>
                  <a:cubicBezTo>
                    <a:pt x="62" y="117"/>
                    <a:pt x="61" y="116"/>
                    <a:pt x="60" y="116"/>
                  </a:cubicBezTo>
                  <a:cubicBezTo>
                    <a:pt x="59" y="116"/>
                    <a:pt x="57" y="116"/>
                    <a:pt x="56" y="116"/>
                  </a:cubicBezTo>
                  <a:cubicBezTo>
                    <a:pt x="55" y="116"/>
                    <a:pt x="52" y="116"/>
                    <a:pt x="51" y="117"/>
                  </a:cubicBezTo>
                  <a:cubicBezTo>
                    <a:pt x="50" y="118"/>
                    <a:pt x="48" y="120"/>
                    <a:pt x="48" y="120"/>
                  </a:cubicBezTo>
                  <a:cubicBezTo>
                    <a:pt x="47" y="122"/>
                    <a:pt x="47" y="126"/>
                    <a:pt x="47" y="128"/>
                  </a:cubicBezTo>
                  <a:cubicBezTo>
                    <a:pt x="46" y="130"/>
                    <a:pt x="47" y="134"/>
                    <a:pt x="47" y="136"/>
                  </a:cubicBezTo>
                  <a:cubicBezTo>
                    <a:pt x="47" y="138"/>
                    <a:pt x="47" y="140"/>
                    <a:pt x="46" y="142"/>
                  </a:cubicBezTo>
                  <a:cubicBezTo>
                    <a:pt x="46" y="142"/>
                    <a:pt x="44" y="144"/>
                    <a:pt x="43" y="144"/>
                  </a:cubicBezTo>
                  <a:cubicBezTo>
                    <a:pt x="42" y="145"/>
                    <a:pt x="40" y="145"/>
                    <a:pt x="39" y="145"/>
                  </a:cubicBezTo>
                  <a:cubicBezTo>
                    <a:pt x="38" y="145"/>
                    <a:pt x="35" y="145"/>
                    <a:pt x="34" y="146"/>
                  </a:cubicBezTo>
                  <a:cubicBezTo>
                    <a:pt x="33" y="146"/>
                    <a:pt x="33" y="149"/>
                    <a:pt x="32" y="150"/>
                  </a:cubicBezTo>
                  <a:cubicBezTo>
                    <a:pt x="32" y="150"/>
                    <a:pt x="32" y="150"/>
                    <a:pt x="32" y="15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2"/>
            <p:cNvSpPr>
              <a:spLocks/>
            </p:cNvSpPr>
            <p:nvPr/>
          </p:nvSpPr>
          <p:spPr bwMode="auto">
            <a:xfrm>
              <a:off x="1293" y="1858"/>
              <a:ext cx="573" cy="366"/>
            </a:xfrm>
            <a:custGeom>
              <a:avLst/>
              <a:gdLst>
                <a:gd name="T0" fmla="*/ 23 w 242"/>
                <a:gd name="T1" fmla="*/ 154 h 154"/>
                <a:gd name="T2" fmla="*/ 13 w 242"/>
                <a:gd name="T3" fmla="*/ 144 h 154"/>
                <a:gd name="T4" fmla="*/ 8 w 242"/>
                <a:gd name="T5" fmla="*/ 132 h 154"/>
                <a:gd name="T6" fmla="*/ 0 w 242"/>
                <a:gd name="T7" fmla="*/ 115 h 154"/>
                <a:gd name="T8" fmla="*/ 4 w 242"/>
                <a:gd name="T9" fmla="*/ 103 h 154"/>
                <a:gd name="T10" fmla="*/ 7 w 242"/>
                <a:gd name="T11" fmla="*/ 91 h 154"/>
                <a:gd name="T12" fmla="*/ 8 w 242"/>
                <a:gd name="T13" fmla="*/ 83 h 154"/>
                <a:gd name="T14" fmla="*/ 15 w 242"/>
                <a:gd name="T15" fmla="*/ 73 h 154"/>
                <a:gd name="T16" fmla="*/ 8 w 242"/>
                <a:gd name="T17" fmla="*/ 57 h 154"/>
                <a:gd name="T18" fmla="*/ 14 w 242"/>
                <a:gd name="T19" fmla="*/ 49 h 154"/>
                <a:gd name="T20" fmla="*/ 9 w 242"/>
                <a:gd name="T21" fmla="*/ 33 h 154"/>
                <a:gd name="T22" fmla="*/ 5 w 242"/>
                <a:gd name="T23" fmla="*/ 20 h 154"/>
                <a:gd name="T24" fmla="*/ 48 w 242"/>
                <a:gd name="T25" fmla="*/ 17 h 154"/>
                <a:gd name="T26" fmla="*/ 92 w 242"/>
                <a:gd name="T27" fmla="*/ 27 h 154"/>
                <a:gd name="T28" fmla="*/ 125 w 242"/>
                <a:gd name="T29" fmla="*/ 18 h 154"/>
                <a:gd name="T30" fmla="*/ 142 w 242"/>
                <a:gd name="T31" fmla="*/ 21 h 154"/>
                <a:gd name="T32" fmla="*/ 157 w 242"/>
                <a:gd name="T33" fmla="*/ 14 h 154"/>
                <a:gd name="T34" fmla="*/ 178 w 242"/>
                <a:gd name="T35" fmla="*/ 19 h 154"/>
                <a:gd name="T36" fmla="*/ 197 w 242"/>
                <a:gd name="T37" fmla="*/ 2 h 154"/>
                <a:gd name="T38" fmla="*/ 214 w 242"/>
                <a:gd name="T39" fmla="*/ 0 h 154"/>
                <a:gd name="T40" fmla="*/ 223 w 242"/>
                <a:gd name="T41" fmla="*/ 9 h 154"/>
                <a:gd name="T42" fmla="*/ 230 w 242"/>
                <a:gd name="T43" fmla="*/ 19 h 154"/>
                <a:gd name="T44" fmla="*/ 239 w 242"/>
                <a:gd name="T45" fmla="*/ 21 h 154"/>
                <a:gd name="T46" fmla="*/ 239 w 242"/>
                <a:gd name="T47" fmla="*/ 33 h 154"/>
                <a:gd name="T48" fmla="*/ 225 w 242"/>
                <a:gd name="T49" fmla="*/ 33 h 154"/>
                <a:gd name="T50" fmla="*/ 219 w 242"/>
                <a:gd name="T51" fmla="*/ 45 h 154"/>
                <a:gd name="T52" fmla="*/ 217 w 242"/>
                <a:gd name="T53" fmla="*/ 59 h 154"/>
                <a:gd name="T54" fmla="*/ 209 w 242"/>
                <a:gd name="T55" fmla="*/ 53 h 154"/>
                <a:gd name="T56" fmla="*/ 201 w 242"/>
                <a:gd name="T57" fmla="*/ 45 h 154"/>
                <a:gd name="T58" fmla="*/ 197 w 242"/>
                <a:gd name="T59" fmla="*/ 56 h 154"/>
                <a:gd name="T60" fmla="*/ 192 w 242"/>
                <a:gd name="T61" fmla="*/ 65 h 154"/>
                <a:gd name="T62" fmla="*/ 186 w 242"/>
                <a:gd name="T63" fmla="*/ 66 h 154"/>
                <a:gd name="T64" fmla="*/ 174 w 242"/>
                <a:gd name="T65" fmla="*/ 74 h 154"/>
                <a:gd name="T66" fmla="*/ 150 w 242"/>
                <a:gd name="T67" fmla="*/ 75 h 154"/>
                <a:gd name="T68" fmla="*/ 136 w 242"/>
                <a:gd name="T69" fmla="*/ 82 h 154"/>
                <a:gd name="T70" fmla="*/ 129 w 242"/>
                <a:gd name="T71" fmla="*/ 89 h 154"/>
                <a:gd name="T72" fmla="*/ 130 w 242"/>
                <a:gd name="T73" fmla="*/ 102 h 154"/>
                <a:gd name="T74" fmla="*/ 119 w 242"/>
                <a:gd name="T75" fmla="*/ 109 h 154"/>
                <a:gd name="T76" fmla="*/ 111 w 242"/>
                <a:gd name="T77" fmla="*/ 123 h 154"/>
                <a:gd name="T78" fmla="*/ 88 w 242"/>
                <a:gd name="T79" fmla="*/ 126 h 154"/>
                <a:gd name="T80" fmla="*/ 77 w 242"/>
                <a:gd name="T81" fmla="*/ 113 h 154"/>
                <a:gd name="T82" fmla="*/ 69 w 242"/>
                <a:gd name="T83" fmla="*/ 111 h 154"/>
                <a:gd name="T84" fmla="*/ 63 w 242"/>
                <a:gd name="T85" fmla="*/ 117 h 154"/>
                <a:gd name="T86" fmla="*/ 51 w 242"/>
                <a:gd name="T87" fmla="*/ 117 h 154"/>
                <a:gd name="T88" fmla="*/ 47 w 242"/>
                <a:gd name="T89" fmla="*/ 136 h 154"/>
                <a:gd name="T90" fmla="*/ 39 w 242"/>
                <a:gd name="T91" fmla="*/ 145 h 154"/>
                <a:gd name="T92" fmla="*/ 32 w 242"/>
                <a:gd name="T93" fmla="*/ 15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2" h="154">
                  <a:moveTo>
                    <a:pt x="32" y="150"/>
                  </a:moveTo>
                  <a:cubicBezTo>
                    <a:pt x="31" y="151"/>
                    <a:pt x="29" y="153"/>
                    <a:pt x="29" y="153"/>
                  </a:cubicBezTo>
                  <a:cubicBezTo>
                    <a:pt x="27" y="154"/>
                    <a:pt x="25" y="154"/>
                    <a:pt x="23" y="154"/>
                  </a:cubicBezTo>
                  <a:cubicBezTo>
                    <a:pt x="22" y="153"/>
                    <a:pt x="17" y="152"/>
                    <a:pt x="16" y="150"/>
                  </a:cubicBezTo>
                  <a:cubicBezTo>
                    <a:pt x="15" y="150"/>
                    <a:pt x="13" y="149"/>
                    <a:pt x="12" y="148"/>
                  </a:cubicBezTo>
                  <a:cubicBezTo>
                    <a:pt x="12" y="147"/>
                    <a:pt x="13" y="144"/>
                    <a:pt x="13" y="144"/>
                  </a:cubicBezTo>
                  <a:cubicBezTo>
                    <a:pt x="13" y="142"/>
                    <a:pt x="13" y="140"/>
                    <a:pt x="13" y="139"/>
                  </a:cubicBezTo>
                  <a:cubicBezTo>
                    <a:pt x="12" y="138"/>
                    <a:pt x="12" y="136"/>
                    <a:pt x="11" y="136"/>
                  </a:cubicBezTo>
                  <a:cubicBezTo>
                    <a:pt x="11" y="135"/>
                    <a:pt x="8" y="133"/>
                    <a:pt x="8" y="132"/>
                  </a:cubicBezTo>
                  <a:cubicBezTo>
                    <a:pt x="6" y="132"/>
                    <a:pt x="4" y="130"/>
                    <a:pt x="4" y="129"/>
                  </a:cubicBezTo>
                  <a:cubicBezTo>
                    <a:pt x="3" y="128"/>
                    <a:pt x="1" y="125"/>
                    <a:pt x="1" y="124"/>
                  </a:cubicBezTo>
                  <a:cubicBezTo>
                    <a:pt x="0" y="122"/>
                    <a:pt x="0" y="117"/>
                    <a:pt x="0" y="115"/>
                  </a:cubicBezTo>
                  <a:cubicBezTo>
                    <a:pt x="0" y="113"/>
                    <a:pt x="0" y="110"/>
                    <a:pt x="0" y="108"/>
                  </a:cubicBezTo>
                  <a:cubicBezTo>
                    <a:pt x="1" y="106"/>
                    <a:pt x="2" y="105"/>
                    <a:pt x="3" y="104"/>
                  </a:cubicBezTo>
                  <a:cubicBezTo>
                    <a:pt x="3" y="104"/>
                    <a:pt x="4" y="103"/>
                    <a:pt x="4" y="103"/>
                  </a:cubicBezTo>
                  <a:cubicBezTo>
                    <a:pt x="5" y="102"/>
                    <a:pt x="6" y="102"/>
                    <a:pt x="6" y="101"/>
                  </a:cubicBezTo>
                  <a:cubicBezTo>
                    <a:pt x="7" y="100"/>
                    <a:pt x="7" y="98"/>
                    <a:pt x="8" y="96"/>
                  </a:cubicBezTo>
                  <a:cubicBezTo>
                    <a:pt x="8" y="95"/>
                    <a:pt x="8" y="92"/>
                    <a:pt x="7" y="91"/>
                  </a:cubicBezTo>
                  <a:cubicBezTo>
                    <a:pt x="7" y="90"/>
                    <a:pt x="5" y="89"/>
                    <a:pt x="5" y="88"/>
                  </a:cubicBezTo>
                  <a:cubicBezTo>
                    <a:pt x="5" y="87"/>
                    <a:pt x="4" y="85"/>
                    <a:pt x="5" y="85"/>
                  </a:cubicBezTo>
                  <a:cubicBezTo>
                    <a:pt x="5" y="84"/>
                    <a:pt x="8" y="83"/>
                    <a:pt x="8" y="83"/>
                  </a:cubicBezTo>
                  <a:cubicBezTo>
                    <a:pt x="10" y="82"/>
                    <a:pt x="12" y="83"/>
                    <a:pt x="13" y="82"/>
                  </a:cubicBezTo>
                  <a:cubicBezTo>
                    <a:pt x="14" y="81"/>
                    <a:pt x="14" y="79"/>
                    <a:pt x="14" y="78"/>
                  </a:cubicBezTo>
                  <a:cubicBezTo>
                    <a:pt x="14" y="77"/>
                    <a:pt x="15" y="75"/>
                    <a:pt x="15" y="73"/>
                  </a:cubicBezTo>
                  <a:cubicBezTo>
                    <a:pt x="15" y="72"/>
                    <a:pt x="14" y="69"/>
                    <a:pt x="13" y="67"/>
                  </a:cubicBezTo>
                  <a:cubicBezTo>
                    <a:pt x="12" y="65"/>
                    <a:pt x="10" y="62"/>
                    <a:pt x="10" y="61"/>
                  </a:cubicBezTo>
                  <a:cubicBezTo>
                    <a:pt x="9" y="60"/>
                    <a:pt x="8" y="58"/>
                    <a:pt x="8" y="57"/>
                  </a:cubicBezTo>
                  <a:cubicBezTo>
                    <a:pt x="7" y="56"/>
                    <a:pt x="8" y="54"/>
                    <a:pt x="8" y="53"/>
                  </a:cubicBezTo>
                  <a:cubicBezTo>
                    <a:pt x="9" y="53"/>
                    <a:pt x="10" y="52"/>
                    <a:pt x="11" y="51"/>
                  </a:cubicBezTo>
                  <a:cubicBezTo>
                    <a:pt x="12" y="51"/>
                    <a:pt x="14" y="50"/>
                    <a:pt x="14" y="49"/>
                  </a:cubicBezTo>
                  <a:cubicBezTo>
                    <a:pt x="15" y="48"/>
                    <a:pt x="15" y="45"/>
                    <a:pt x="15" y="44"/>
                  </a:cubicBezTo>
                  <a:cubicBezTo>
                    <a:pt x="14" y="43"/>
                    <a:pt x="13" y="40"/>
                    <a:pt x="12" y="38"/>
                  </a:cubicBezTo>
                  <a:cubicBezTo>
                    <a:pt x="12" y="37"/>
                    <a:pt x="10" y="35"/>
                    <a:pt x="9" y="33"/>
                  </a:cubicBezTo>
                  <a:cubicBezTo>
                    <a:pt x="9" y="32"/>
                    <a:pt x="9" y="30"/>
                    <a:pt x="9" y="29"/>
                  </a:cubicBezTo>
                  <a:cubicBezTo>
                    <a:pt x="8" y="27"/>
                    <a:pt x="7" y="25"/>
                    <a:pt x="6" y="24"/>
                  </a:cubicBezTo>
                  <a:cubicBezTo>
                    <a:pt x="6" y="23"/>
                    <a:pt x="6" y="21"/>
                    <a:pt x="5" y="20"/>
                  </a:cubicBezTo>
                  <a:cubicBezTo>
                    <a:pt x="8" y="19"/>
                    <a:pt x="12" y="18"/>
                    <a:pt x="15" y="17"/>
                  </a:cubicBezTo>
                  <a:cubicBezTo>
                    <a:pt x="19" y="17"/>
                    <a:pt x="27" y="17"/>
                    <a:pt x="32" y="17"/>
                  </a:cubicBezTo>
                  <a:cubicBezTo>
                    <a:pt x="36" y="17"/>
                    <a:pt x="44" y="16"/>
                    <a:pt x="48" y="17"/>
                  </a:cubicBezTo>
                  <a:cubicBezTo>
                    <a:pt x="52" y="17"/>
                    <a:pt x="60" y="19"/>
                    <a:pt x="63" y="20"/>
                  </a:cubicBezTo>
                  <a:cubicBezTo>
                    <a:pt x="68" y="21"/>
                    <a:pt x="76" y="24"/>
                    <a:pt x="80" y="25"/>
                  </a:cubicBezTo>
                  <a:cubicBezTo>
                    <a:pt x="83" y="25"/>
                    <a:pt x="89" y="27"/>
                    <a:pt x="92" y="27"/>
                  </a:cubicBezTo>
                  <a:cubicBezTo>
                    <a:pt x="94" y="27"/>
                    <a:pt x="100" y="26"/>
                    <a:pt x="103" y="25"/>
                  </a:cubicBezTo>
                  <a:cubicBezTo>
                    <a:pt x="106" y="25"/>
                    <a:pt x="112" y="23"/>
                    <a:pt x="115" y="22"/>
                  </a:cubicBezTo>
                  <a:cubicBezTo>
                    <a:pt x="117" y="21"/>
                    <a:pt x="123" y="19"/>
                    <a:pt x="125" y="18"/>
                  </a:cubicBezTo>
                  <a:cubicBezTo>
                    <a:pt x="127" y="17"/>
                    <a:pt x="129" y="17"/>
                    <a:pt x="130" y="17"/>
                  </a:cubicBezTo>
                  <a:cubicBezTo>
                    <a:pt x="131" y="17"/>
                    <a:pt x="134" y="19"/>
                    <a:pt x="135" y="19"/>
                  </a:cubicBezTo>
                  <a:cubicBezTo>
                    <a:pt x="137" y="19"/>
                    <a:pt x="140" y="21"/>
                    <a:pt x="142" y="21"/>
                  </a:cubicBezTo>
                  <a:cubicBezTo>
                    <a:pt x="144" y="21"/>
                    <a:pt x="146" y="20"/>
                    <a:pt x="148" y="19"/>
                  </a:cubicBezTo>
                  <a:cubicBezTo>
                    <a:pt x="149" y="19"/>
                    <a:pt x="151" y="16"/>
                    <a:pt x="152" y="15"/>
                  </a:cubicBezTo>
                  <a:cubicBezTo>
                    <a:pt x="153" y="15"/>
                    <a:pt x="156" y="14"/>
                    <a:pt x="157" y="14"/>
                  </a:cubicBezTo>
                  <a:cubicBezTo>
                    <a:pt x="158" y="14"/>
                    <a:pt x="160" y="18"/>
                    <a:pt x="162" y="19"/>
                  </a:cubicBezTo>
                  <a:cubicBezTo>
                    <a:pt x="164" y="20"/>
                    <a:pt x="168" y="21"/>
                    <a:pt x="170" y="21"/>
                  </a:cubicBezTo>
                  <a:cubicBezTo>
                    <a:pt x="172" y="21"/>
                    <a:pt x="176" y="20"/>
                    <a:pt x="178" y="19"/>
                  </a:cubicBezTo>
                  <a:cubicBezTo>
                    <a:pt x="180" y="18"/>
                    <a:pt x="182" y="14"/>
                    <a:pt x="183" y="13"/>
                  </a:cubicBezTo>
                  <a:cubicBezTo>
                    <a:pt x="185" y="11"/>
                    <a:pt x="187" y="6"/>
                    <a:pt x="189" y="5"/>
                  </a:cubicBezTo>
                  <a:cubicBezTo>
                    <a:pt x="190" y="4"/>
                    <a:pt x="194" y="2"/>
                    <a:pt x="197" y="2"/>
                  </a:cubicBezTo>
                  <a:cubicBezTo>
                    <a:pt x="198" y="2"/>
                    <a:pt x="201" y="1"/>
                    <a:pt x="203" y="1"/>
                  </a:cubicBezTo>
                  <a:cubicBezTo>
                    <a:pt x="205" y="1"/>
                    <a:pt x="210" y="3"/>
                    <a:pt x="212" y="2"/>
                  </a:cubicBezTo>
                  <a:cubicBezTo>
                    <a:pt x="213" y="2"/>
                    <a:pt x="213" y="1"/>
                    <a:pt x="214" y="0"/>
                  </a:cubicBezTo>
                  <a:cubicBezTo>
                    <a:pt x="215" y="0"/>
                    <a:pt x="216" y="1"/>
                    <a:pt x="216" y="1"/>
                  </a:cubicBezTo>
                  <a:cubicBezTo>
                    <a:pt x="218" y="2"/>
                    <a:pt x="220" y="4"/>
                    <a:pt x="220" y="5"/>
                  </a:cubicBezTo>
                  <a:cubicBezTo>
                    <a:pt x="221" y="6"/>
                    <a:pt x="222" y="8"/>
                    <a:pt x="223" y="9"/>
                  </a:cubicBezTo>
                  <a:cubicBezTo>
                    <a:pt x="223" y="10"/>
                    <a:pt x="225" y="12"/>
                    <a:pt x="226" y="14"/>
                  </a:cubicBezTo>
                  <a:cubicBezTo>
                    <a:pt x="226" y="15"/>
                    <a:pt x="226" y="17"/>
                    <a:pt x="226" y="18"/>
                  </a:cubicBezTo>
                  <a:cubicBezTo>
                    <a:pt x="227" y="19"/>
                    <a:pt x="229" y="19"/>
                    <a:pt x="230" y="19"/>
                  </a:cubicBezTo>
                  <a:cubicBezTo>
                    <a:pt x="231" y="19"/>
                    <a:pt x="232" y="18"/>
                    <a:pt x="233" y="18"/>
                  </a:cubicBezTo>
                  <a:cubicBezTo>
                    <a:pt x="234" y="18"/>
                    <a:pt x="236" y="17"/>
                    <a:pt x="236" y="18"/>
                  </a:cubicBezTo>
                  <a:cubicBezTo>
                    <a:pt x="237" y="18"/>
                    <a:pt x="238" y="20"/>
                    <a:pt x="239" y="21"/>
                  </a:cubicBezTo>
                  <a:cubicBezTo>
                    <a:pt x="240" y="21"/>
                    <a:pt x="241" y="23"/>
                    <a:pt x="241" y="25"/>
                  </a:cubicBezTo>
                  <a:cubicBezTo>
                    <a:pt x="242" y="26"/>
                    <a:pt x="241" y="28"/>
                    <a:pt x="241" y="29"/>
                  </a:cubicBezTo>
                  <a:cubicBezTo>
                    <a:pt x="241" y="30"/>
                    <a:pt x="240" y="32"/>
                    <a:pt x="239" y="33"/>
                  </a:cubicBezTo>
                  <a:cubicBezTo>
                    <a:pt x="238" y="33"/>
                    <a:pt x="235" y="35"/>
                    <a:pt x="234" y="35"/>
                  </a:cubicBezTo>
                  <a:cubicBezTo>
                    <a:pt x="233" y="35"/>
                    <a:pt x="231" y="33"/>
                    <a:pt x="230" y="33"/>
                  </a:cubicBezTo>
                  <a:cubicBezTo>
                    <a:pt x="228" y="33"/>
                    <a:pt x="226" y="33"/>
                    <a:pt x="225" y="33"/>
                  </a:cubicBezTo>
                  <a:cubicBezTo>
                    <a:pt x="224" y="34"/>
                    <a:pt x="223" y="35"/>
                    <a:pt x="222" y="36"/>
                  </a:cubicBezTo>
                  <a:cubicBezTo>
                    <a:pt x="222" y="37"/>
                    <a:pt x="221" y="39"/>
                    <a:pt x="220" y="39"/>
                  </a:cubicBezTo>
                  <a:cubicBezTo>
                    <a:pt x="220" y="41"/>
                    <a:pt x="219" y="43"/>
                    <a:pt x="219" y="45"/>
                  </a:cubicBezTo>
                  <a:cubicBezTo>
                    <a:pt x="219" y="46"/>
                    <a:pt x="220" y="49"/>
                    <a:pt x="220" y="50"/>
                  </a:cubicBezTo>
                  <a:cubicBezTo>
                    <a:pt x="220" y="51"/>
                    <a:pt x="220" y="54"/>
                    <a:pt x="219" y="55"/>
                  </a:cubicBezTo>
                  <a:cubicBezTo>
                    <a:pt x="219" y="56"/>
                    <a:pt x="218" y="58"/>
                    <a:pt x="217" y="59"/>
                  </a:cubicBezTo>
                  <a:cubicBezTo>
                    <a:pt x="216" y="59"/>
                    <a:pt x="214" y="59"/>
                    <a:pt x="214" y="59"/>
                  </a:cubicBezTo>
                  <a:cubicBezTo>
                    <a:pt x="213" y="59"/>
                    <a:pt x="211" y="58"/>
                    <a:pt x="211" y="58"/>
                  </a:cubicBezTo>
                  <a:cubicBezTo>
                    <a:pt x="210" y="57"/>
                    <a:pt x="210" y="54"/>
                    <a:pt x="209" y="53"/>
                  </a:cubicBezTo>
                  <a:cubicBezTo>
                    <a:pt x="209" y="52"/>
                    <a:pt x="208" y="50"/>
                    <a:pt x="207" y="49"/>
                  </a:cubicBezTo>
                  <a:cubicBezTo>
                    <a:pt x="207" y="48"/>
                    <a:pt x="206" y="47"/>
                    <a:pt x="205" y="47"/>
                  </a:cubicBezTo>
                  <a:cubicBezTo>
                    <a:pt x="204" y="46"/>
                    <a:pt x="202" y="45"/>
                    <a:pt x="201" y="45"/>
                  </a:cubicBezTo>
                  <a:cubicBezTo>
                    <a:pt x="200" y="45"/>
                    <a:pt x="198" y="47"/>
                    <a:pt x="197" y="47"/>
                  </a:cubicBezTo>
                  <a:cubicBezTo>
                    <a:pt x="197" y="48"/>
                    <a:pt x="197" y="50"/>
                    <a:pt x="197" y="51"/>
                  </a:cubicBezTo>
                  <a:cubicBezTo>
                    <a:pt x="197" y="52"/>
                    <a:pt x="197" y="55"/>
                    <a:pt x="197" y="56"/>
                  </a:cubicBezTo>
                  <a:cubicBezTo>
                    <a:pt x="197" y="57"/>
                    <a:pt x="198" y="59"/>
                    <a:pt x="197" y="60"/>
                  </a:cubicBezTo>
                  <a:cubicBezTo>
                    <a:pt x="197" y="61"/>
                    <a:pt x="196" y="63"/>
                    <a:pt x="195" y="64"/>
                  </a:cubicBezTo>
                  <a:cubicBezTo>
                    <a:pt x="195" y="64"/>
                    <a:pt x="193" y="65"/>
                    <a:pt x="192" y="65"/>
                  </a:cubicBezTo>
                  <a:cubicBezTo>
                    <a:pt x="192" y="65"/>
                    <a:pt x="191" y="64"/>
                    <a:pt x="190" y="64"/>
                  </a:cubicBezTo>
                  <a:cubicBezTo>
                    <a:pt x="189" y="64"/>
                    <a:pt x="188" y="63"/>
                    <a:pt x="187" y="64"/>
                  </a:cubicBezTo>
                  <a:cubicBezTo>
                    <a:pt x="187" y="64"/>
                    <a:pt x="186" y="65"/>
                    <a:pt x="186" y="66"/>
                  </a:cubicBezTo>
                  <a:cubicBezTo>
                    <a:pt x="185" y="67"/>
                    <a:pt x="185" y="67"/>
                    <a:pt x="185" y="67"/>
                  </a:cubicBezTo>
                  <a:cubicBezTo>
                    <a:pt x="185" y="67"/>
                    <a:pt x="184" y="69"/>
                    <a:pt x="181" y="70"/>
                  </a:cubicBezTo>
                  <a:cubicBezTo>
                    <a:pt x="180" y="71"/>
                    <a:pt x="176" y="73"/>
                    <a:pt x="174" y="74"/>
                  </a:cubicBezTo>
                  <a:cubicBezTo>
                    <a:pt x="172" y="75"/>
                    <a:pt x="166" y="76"/>
                    <a:pt x="164" y="77"/>
                  </a:cubicBezTo>
                  <a:cubicBezTo>
                    <a:pt x="162" y="77"/>
                    <a:pt x="157" y="77"/>
                    <a:pt x="155" y="77"/>
                  </a:cubicBezTo>
                  <a:cubicBezTo>
                    <a:pt x="153" y="77"/>
                    <a:pt x="151" y="75"/>
                    <a:pt x="150" y="75"/>
                  </a:cubicBezTo>
                  <a:cubicBezTo>
                    <a:pt x="148" y="75"/>
                    <a:pt x="145" y="75"/>
                    <a:pt x="144" y="75"/>
                  </a:cubicBezTo>
                  <a:cubicBezTo>
                    <a:pt x="142" y="76"/>
                    <a:pt x="140" y="78"/>
                    <a:pt x="139" y="79"/>
                  </a:cubicBezTo>
                  <a:cubicBezTo>
                    <a:pt x="138" y="79"/>
                    <a:pt x="137" y="81"/>
                    <a:pt x="136" y="82"/>
                  </a:cubicBezTo>
                  <a:cubicBezTo>
                    <a:pt x="136" y="82"/>
                    <a:pt x="134" y="83"/>
                    <a:pt x="133" y="84"/>
                  </a:cubicBezTo>
                  <a:cubicBezTo>
                    <a:pt x="133" y="85"/>
                    <a:pt x="131" y="85"/>
                    <a:pt x="130" y="86"/>
                  </a:cubicBezTo>
                  <a:cubicBezTo>
                    <a:pt x="130" y="87"/>
                    <a:pt x="129" y="88"/>
                    <a:pt x="129" y="89"/>
                  </a:cubicBezTo>
                  <a:cubicBezTo>
                    <a:pt x="129" y="90"/>
                    <a:pt x="131" y="92"/>
                    <a:pt x="131" y="92"/>
                  </a:cubicBezTo>
                  <a:cubicBezTo>
                    <a:pt x="131" y="94"/>
                    <a:pt x="131" y="96"/>
                    <a:pt x="130" y="98"/>
                  </a:cubicBezTo>
                  <a:cubicBezTo>
                    <a:pt x="130" y="99"/>
                    <a:pt x="130" y="101"/>
                    <a:pt x="130" y="102"/>
                  </a:cubicBezTo>
                  <a:cubicBezTo>
                    <a:pt x="129" y="104"/>
                    <a:pt x="128" y="106"/>
                    <a:pt x="127" y="106"/>
                  </a:cubicBezTo>
                  <a:cubicBezTo>
                    <a:pt x="126" y="107"/>
                    <a:pt x="124" y="106"/>
                    <a:pt x="123" y="107"/>
                  </a:cubicBezTo>
                  <a:cubicBezTo>
                    <a:pt x="122" y="107"/>
                    <a:pt x="120" y="108"/>
                    <a:pt x="119" y="109"/>
                  </a:cubicBezTo>
                  <a:cubicBezTo>
                    <a:pt x="119" y="110"/>
                    <a:pt x="118" y="112"/>
                    <a:pt x="117" y="112"/>
                  </a:cubicBezTo>
                  <a:cubicBezTo>
                    <a:pt x="117" y="114"/>
                    <a:pt x="115" y="116"/>
                    <a:pt x="115" y="117"/>
                  </a:cubicBezTo>
                  <a:cubicBezTo>
                    <a:pt x="114" y="118"/>
                    <a:pt x="112" y="122"/>
                    <a:pt x="111" y="123"/>
                  </a:cubicBezTo>
                  <a:cubicBezTo>
                    <a:pt x="109" y="125"/>
                    <a:pt x="106" y="127"/>
                    <a:pt x="104" y="128"/>
                  </a:cubicBezTo>
                  <a:cubicBezTo>
                    <a:pt x="102" y="128"/>
                    <a:pt x="98" y="128"/>
                    <a:pt x="96" y="128"/>
                  </a:cubicBezTo>
                  <a:cubicBezTo>
                    <a:pt x="94" y="128"/>
                    <a:pt x="90" y="127"/>
                    <a:pt x="88" y="126"/>
                  </a:cubicBezTo>
                  <a:cubicBezTo>
                    <a:pt x="87" y="124"/>
                    <a:pt x="86" y="121"/>
                    <a:pt x="85" y="120"/>
                  </a:cubicBezTo>
                  <a:cubicBezTo>
                    <a:pt x="84" y="118"/>
                    <a:pt x="82" y="115"/>
                    <a:pt x="81" y="114"/>
                  </a:cubicBezTo>
                  <a:cubicBezTo>
                    <a:pt x="80" y="114"/>
                    <a:pt x="78" y="113"/>
                    <a:pt x="77" y="113"/>
                  </a:cubicBezTo>
                  <a:cubicBezTo>
                    <a:pt x="76" y="112"/>
                    <a:pt x="75" y="111"/>
                    <a:pt x="74" y="110"/>
                  </a:cubicBezTo>
                  <a:cubicBezTo>
                    <a:pt x="74" y="110"/>
                    <a:pt x="72" y="108"/>
                    <a:pt x="72" y="108"/>
                  </a:cubicBezTo>
                  <a:cubicBezTo>
                    <a:pt x="71" y="108"/>
                    <a:pt x="70" y="110"/>
                    <a:pt x="69" y="111"/>
                  </a:cubicBezTo>
                  <a:cubicBezTo>
                    <a:pt x="68" y="112"/>
                    <a:pt x="68" y="114"/>
                    <a:pt x="68" y="115"/>
                  </a:cubicBezTo>
                  <a:cubicBezTo>
                    <a:pt x="67" y="116"/>
                    <a:pt x="66" y="117"/>
                    <a:pt x="66" y="117"/>
                  </a:cubicBezTo>
                  <a:cubicBezTo>
                    <a:pt x="65" y="118"/>
                    <a:pt x="64" y="118"/>
                    <a:pt x="63" y="117"/>
                  </a:cubicBezTo>
                  <a:cubicBezTo>
                    <a:pt x="62" y="117"/>
                    <a:pt x="61" y="116"/>
                    <a:pt x="60" y="116"/>
                  </a:cubicBezTo>
                  <a:cubicBezTo>
                    <a:pt x="59" y="116"/>
                    <a:pt x="57" y="116"/>
                    <a:pt x="56" y="116"/>
                  </a:cubicBezTo>
                  <a:cubicBezTo>
                    <a:pt x="55" y="116"/>
                    <a:pt x="52" y="116"/>
                    <a:pt x="51" y="117"/>
                  </a:cubicBezTo>
                  <a:cubicBezTo>
                    <a:pt x="50" y="118"/>
                    <a:pt x="48" y="120"/>
                    <a:pt x="48" y="120"/>
                  </a:cubicBezTo>
                  <a:cubicBezTo>
                    <a:pt x="47" y="122"/>
                    <a:pt x="47" y="126"/>
                    <a:pt x="47" y="128"/>
                  </a:cubicBezTo>
                  <a:cubicBezTo>
                    <a:pt x="46" y="130"/>
                    <a:pt x="47" y="134"/>
                    <a:pt x="47" y="136"/>
                  </a:cubicBezTo>
                  <a:cubicBezTo>
                    <a:pt x="47" y="138"/>
                    <a:pt x="47" y="140"/>
                    <a:pt x="46" y="142"/>
                  </a:cubicBezTo>
                  <a:cubicBezTo>
                    <a:pt x="46" y="142"/>
                    <a:pt x="44" y="144"/>
                    <a:pt x="43" y="144"/>
                  </a:cubicBezTo>
                  <a:cubicBezTo>
                    <a:pt x="42" y="145"/>
                    <a:pt x="40" y="145"/>
                    <a:pt x="39" y="145"/>
                  </a:cubicBezTo>
                  <a:cubicBezTo>
                    <a:pt x="38" y="145"/>
                    <a:pt x="35" y="145"/>
                    <a:pt x="34" y="146"/>
                  </a:cubicBezTo>
                  <a:cubicBezTo>
                    <a:pt x="33" y="146"/>
                    <a:pt x="33" y="149"/>
                    <a:pt x="32" y="150"/>
                  </a:cubicBezTo>
                  <a:cubicBezTo>
                    <a:pt x="32" y="150"/>
                    <a:pt x="32" y="150"/>
                    <a:pt x="32" y="15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33"/>
            <p:cNvSpPr>
              <a:spLocks noEditPoints="1"/>
            </p:cNvSpPr>
            <p:nvPr/>
          </p:nvSpPr>
          <p:spPr bwMode="auto">
            <a:xfrm>
              <a:off x="1724" y="1683"/>
              <a:ext cx="719" cy="844"/>
            </a:xfrm>
            <a:custGeom>
              <a:avLst/>
              <a:gdLst>
                <a:gd name="T0" fmla="*/ 10 w 304"/>
                <a:gd name="T1" fmla="*/ 139 h 356"/>
                <a:gd name="T2" fmla="*/ 15 w 304"/>
                <a:gd name="T3" fmla="*/ 121 h 356"/>
                <a:gd name="T4" fmla="*/ 29 w 304"/>
                <a:gd name="T5" fmla="*/ 132 h 356"/>
                <a:gd name="T6" fmla="*/ 37 w 304"/>
                <a:gd name="T7" fmla="*/ 119 h 356"/>
                <a:gd name="T8" fmla="*/ 52 w 304"/>
                <a:gd name="T9" fmla="*/ 109 h 356"/>
                <a:gd name="T10" fmla="*/ 55 w 304"/>
                <a:gd name="T11" fmla="*/ 92 h 356"/>
                <a:gd name="T12" fmla="*/ 41 w 304"/>
                <a:gd name="T13" fmla="*/ 83 h 356"/>
                <a:gd name="T14" fmla="*/ 31 w 304"/>
                <a:gd name="T15" fmla="*/ 66 h 356"/>
                <a:gd name="T16" fmla="*/ 18 w 304"/>
                <a:gd name="T17" fmla="*/ 39 h 356"/>
                <a:gd name="T18" fmla="*/ 23 w 304"/>
                <a:gd name="T19" fmla="*/ 21 h 356"/>
                <a:gd name="T20" fmla="*/ 39 w 304"/>
                <a:gd name="T21" fmla="*/ 1 h 356"/>
                <a:gd name="T22" fmla="*/ 58 w 304"/>
                <a:gd name="T23" fmla="*/ 7 h 356"/>
                <a:gd name="T24" fmla="*/ 68 w 304"/>
                <a:gd name="T25" fmla="*/ 25 h 356"/>
                <a:gd name="T26" fmla="*/ 61 w 304"/>
                <a:gd name="T27" fmla="*/ 45 h 356"/>
                <a:gd name="T28" fmla="*/ 107 w 304"/>
                <a:gd name="T29" fmla="*/ 69 h 356"/>
                <a:gd name="T30" fmla="*/ 149 w 304"/>
                <a:gd name="T31" fmla="*/ 70 h 356"/>
                <a:gd name="T32" fmla="*/ 160 w 304"/>
                <a:gd name="T33" fmla="*/ 82 h 356"/>
                <a:gd name="T34" fmla="*/ 167 w 304"/>
                <a:gd name="T35" fmla="*/ 97 h 356"/>
                <a:gd name="T36" fmla="*/ 167 w 304"/>
                <a:gd name="T37" fmla="*/ 110 h 356"/>
                <a:gd name="T38" fmla="*/ 182 w 304"/>
                <a:gd name="T39" fmla="*/ 102 h 356"/>
                <a:gd name="T40" fmla="*/ 195 w 304"/>
                <a:gd name="T41" fmla="*/ 108 h 356"/>
                <a:gd name="T42" fmla="*/ 197 w 304"/>
                <a:gd name="T43" fmla="*/ 132 h 356"/>
                <a:gd name="T44" fmla="*/ 207 w 304"/>
                <a:gd name="T45" fmla="*/ 148 h 356"/>
                <a:gd name="T46" fmla="*/ 205 w 304"/>
                <a:gd name="T47" fmla="*/ 157 h 356"/>
                <a:gd name="T48" fmla="*/ 209 w 304"/>
                <a:gd name="T49" fmla="*/ 170 h 356"/>
                <a:gd name="T50" fmla="*/ 227 w 304"/>
                <a:gd name="T51" fmla="*/ 166 h 356"/>
                <a:gd name="T52" fmla="*/ 228 w 304"/>
                <a:gd name="T53" fmla="*/ 188 h 356"/>
                <a:gd name="T54" fmla="*/ 243 w 304"/>
                <a:gd name="T55" fmla="*/ 209 h 356"/>
                <a:gd name="T56" fmla="*/ 259 w 304"/>
                <a:gd name="T57" fmla="*/ 215 h 356"/>
                <a:gd name="T58" fmla="*/ 280 w 304"/>
                <a:gd name="T59" fmla="*/ 230 h 356"/>
                <a:gd name="T60" fmla="*/ 283 w 304"/>
                <a:gd name="T61" fmla="*/ 261 h 356"/>
                <a:gd name="T62" fmla="*/ 304 w 304"/>
                <a:gd name="T63" fmla="*/ 287 h 356"/>
                <a:gd name="T64" fmla="*/ 296 w 304"/>
                <a:gd name="T65" fmla="*/ 309 h 356"/>
                <a:gd name="T66" fmla="*/ 296 w 304"/>
                <a:gd name="T67" fmla="*/ 335 h 356"/>
                <a:gd name="T68" fmla="*/ 276 w 304"/>
                <a:gd name="T69" fmla="*/ 349 h 356"/>
                <a:gd name="T70" fmla="*/ 248 w 304"/>
                <a:gd name="T71" fmla="*/ 351 h 356"/>
                <a:gd name="T72" fmla="*/ 214 w 304"/>
                <a:gd name="T73" fmla="*/ 348 h 356"/>
                <a:gd name="T74" fmla="*/ 197 w 304"/>
                <a:gd name="T75" fmla="*/ 318 h 356"/>
                <a:gd name="T76" fmla="*/ 169 w 304"/>
                <a:gd name="T77" fmla="*/ 301 h 356"/>
                <a:gd name="T78" fmla="*/ 145 w 304"/>
                <a:gd name="T79" fmla="*/ 325 h 356"/>
                <a:gd name="T80" fmla="*/ 127 w 304"/>
                <a:gd name="T81" fmla="*/ 326 h 356"/>
                <a:gd name="T82" fmla="*/ 132 w 304"/>
                <a:gd name="T83" fmla="*/ 303 h 356"/>
                <a:gd name="T84" fmla="*/ 113 w 304"/>
                <a:gd name="T85" fmla="*/ 293 h 356"/>
                <a:gd name="T86" fmla="*/ 88 w 304"/>
                <a:gd name="T87" fmla="*/ 311 h 356"/>
                <a:gd name="T88" fmla="*/ 66 w 304"/>
                <a:gd name="T89" fmla="*/ 326 h 356"/>
                <a:gd name="T90" fmla="*/ 45 w 304"/>
                <a:gd name="T91" fmla="*/ 316 h 356"/>
                <a:gd name="T92" fmla="*/ 34 w 304"/>
                <a:gd name="T93" fmla="*/ 287 h 356"/>
                <a:gd name="T94" fmla="*/ 45 w 304"/>
                <a:gd name="T95" fmla="*/ 244 h 356"/>
                <a:gd name="T96" fmla="*/ 22 w 304"/>
                <a:gd name="T97" fmla="*/ 218 h 356"/>
                <a:gd name="T98" fmla="*/ 18 w 304"/>
                <a:gd name="T99" fmla="*/ 189 h 356"/>
                <a:gd name="T100" fmla="*/ 0 w 304"/>
                <a:gd name="T101" fmla="*/ 166 h 356"/>
                <a:gd name="T102" fmla="*/ 4 w 304"/>
                <a:gd name="T103" fmla="*/ 141 h 356"/>
                <a:gd name="T104" fmla="*/ 112 w 304"/>
                <a:gd name="T105" fmla="*/ 173 h 356"/>
                <a:gd name="T106" fmla="*/ 91 w 304"/>
                <a:gd name="T107" fmla="*/ 146 h 356"/>
                <a:gd name="T108" fmla="*/ 59 w 304"/>
                <a:gd name="T109" fmla="*/ 148 h 356"/>
                <a:gd name="T110" fmla="*/ 54 w 304"/>
                <a:gd name="T111" fmla="*/ 170 h 356"/>
                <a:gd name="T112" fmla="*/ 55 w 304"/>
                <a:gd name="T113" fmla="*/ 208 h 356"/>
                <a:gd name="T114" fmla="*/ 87 w 304"/>
                <a:gd name="T115" fmla="*/ 219 h 356"/>
                <a:gd name="T116" fmla="*/ 112 w 304"/>
                <a:gd name="T117" fmla="*/ 210 h 356"/>
                <a:gd name="T118" fmla="*/ 134 w 304"/>
                <a:gd name="T119" fmla="*/ 192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4" h="356">
                  <a:moveTo>
                    <a:pt x="4" y="141"/>
                  </a:moveTo>
                  <a:cubicBezTo>
                    <a:pt x="4" y="140"/>
                    <a:pt x="4" y="140"/>
                    <a:pt x="4" y="140"/>
                  </a:cubicBezTo>
                  <a:cubicBezTo>
                    <a:pt x="4" y="139"/>
                    <a:pt x="5" y="138"/>
                    <a:pt x="6" y="138"/>
                  </a:cubicBezTo>
                  <a:cubicBezTo>
                    <a:pt x="6" y="137"/>
                    <a:pt x="8" y="138"/>
                    <a:pt x="8" y="138"/>
                  </a:cubicBezTo>
                  <a:cubicBezTo>
                    <a:pt x="9" y="138"/>
                    <a:pt x="10" y="139"/>
                    <a:pt x="10" y="139"/>
                  </a:cubicBezTo>
                  <a:cubicBezTo>
                    <a:pt x="11" y="139"/>
                    <a:pt x="13" y="138"/>
                    <a:pt x="13" y="138"/>
                  </a:cubicBezTo>
                  <a:cubicBezTo>
                    <a:pt x="14" y="137"/>
                    <a:pt x="15" y="135"/>
                    <a:pt x="15" y="134"/>
                  </a:cubicBezTo>
                  <a:cubicBezTo>
                    <a:pt x="16" y="133"/>
                    <a:pt x="15" y="131"/>
                    <a:pt x="15" y="130"/>
                  </a:cubicBezTo>
                  <a:cubicBezTo>
                    <a:pt x="15" y="129"/>
                    <a:pt x="15" y="126"/>
                    <a:pt x="15" y="125"/>
                  </a:cubicBezTo>
                  <a:cubicBezTo>
                    <a:pt x="15" y="124"/>
                    <a:pt x="15" y="122"/>
                    <a:pt x="15" y="121"/>
                  </a:cubicBezTo>
                  <a:cubicBezTo>
                    <a:pt x="16" y="121"/>
                    <a:pt x="18" y="119"/>
                    <a:pt x="19" y="119"/>
                  </a:cubicBezTo>
                  <a:cubicBezTo>
                    <a:pt x="20" y="119"/>
                    <a:pt x="22" y="120"/>
                    <a:pt x="23" y="121"/>
                  </a:cubicBezTo>
                  <a:cubicBezTo>
                    <a:pt x="24" y="121"/>
                    <a:pt x="25" y="122"/>
                    <a:pt x="25" y="123"/>
                  </a:cubicBezTo>
                  <a:cubicBezTo>
                    <a:pt x="26" y="124"/>
                    <a:pt x="27" y="126"/>
                    <a:pt x="27" y="127"/>
                  </a:cubicBezTo>
                  <a:cubicBezTo>
                    <a:pt x="28" y="128"/>
                    <a:pt x="28" y="131"/>
                    <a:pt x="29" y="132"/>
                  </a:cubicBezTo>
                  <a:cubicBezTo>
                    <a:pt x="29" y="132"/>
                    <a:pt x="31" y="133"/>
                    <a:pt x="32" y="133"/>
                  </a:cubicBezTo>
                  <a:cubicBezTo>
                    <a:pt x="33" y="133"/>
                    <a:pt x="35" y="133"/>
                    <a:pt x="35" y="133"/>
                  </a:cubicBezTo>
                  <a:cubicBezTo>
                    <a:pt x="36" y="132"/>
                    <a:pt x="37" y="130"/>
                    <a:pt x="37" y="129"/>
                  </a:cubicBezTo>
                  <a:cubicBezTo>
                    <a:pt x="38" y="128"/>
                    <a:pt x="38" y="125"/>
                    <a:pt x="38" y="124"/>
                  </a:cubicBezTo>
                  <a:cubicBezTo>
                    <a:pt x="38" y="123"/>
                    <a:pt x="37" y="120"/>
                    <a:pt x="37" y="119"/>
                  </a:cubicBezTo>
                  <a:cubicBezTo>
                    <a:pt x="37" y="117"/>
                    <a:pt x="38" y="115"/>
                    <a:pt x="39" y="113"/>
                  </a:cubicBezTo>
                  <a:cubicBezTo>
                    <a:pt x="39" y="113"/>
                    <a:pt x="40" y="111"/>
                    <a:pt x="40" y="110"/>
                  </a:cubicBezTo>
                  <a:cubicBezTo>
                    <a:pt x="41" y="109"/>
                    <a:pt x="42" y="108"/>
                    <a:pt x="43" y="108"/>
                  </a:cubicBezTo>
                  <a:cubicBezTo>
                    <a:pt x="44" y="107"/>
                    <a:pt x="47" y="107"/>
                    <a:pt x="48" y="107"/>
                  </a:cubicBezTo>
                  <a:cubicBezTo>
                    <a:pt x="49" y="107"/>
                    <a:pt x="51" y="109"/>
                    <a:pt x="52" y="109"/>
                  </a:cubicBezTo>
                  <a:cubicBezTo>
                    <a:pt x="53" y="109"/>
                    <a:pt x="56" y="108"/>
                    <a:pt x="57" y="107"/>
                  </a:cubicBezTo>
                  <a:cubicBezTo>
                    <a:pt x="58" y="106"/>
                    <a:pt x="59" y="104"/>
                    <a:pt x="59" y="103"/>
                  </a:cubicBezTo>
                  <a:cubicBezTo>
                    <a:pt x="59" y="102"/>
                    <a:pt x="60" y="100"/>
                    <a:pt x="59" y="99"/>
                  </a:cubicBezTo>
                  <a:cubicBezTo>
                    <a:pt x="59" y="98"/>
                    <a:pt x="58" y="96"/>
                    <a:pt x="57" y="95"/>
                  </a:cubicBezTo>
                  <a:cubicBezTo>
                    <a:pt x="57" y="94"/>
                    <a:pt x="55" y="92"/>
                    <a:pt x="55" y="92"/>
                  </a:cubicBezTo>
                  <a:cubicBezTo>
                    <a:pt x="54" y="92"/>
                    <a:pt x="52" y="92"/>
                    <a:pt x="51" y="92"/>
                  </a:cubicBezTo>
                  <a:cubicBezTo>
                    <a:pt x="51" y="92"/>
                    <a:pt x="49" y="93"/>
                    <a:pt x="48" y="93"/>
                  </a:cubicBezTo>
                  <a:cubicBezTo>
                    <a:pt x="47" y="93"/>
                    <a:pt x="45" y="93"/>
                    <a:pt x="45" y="92"/>
                  </a:cubicBezTo>
                  <a:cubicBezTo>
                    <a:pt x="44" y="91"/>
                    <a:pt x="44" y="89"/>
                    <a:pt x="44" y="88"/>
                  </a:cubicBezTo>
                  <a:cubicBezTo>
                    <a:pt x="43" y="86"/>
                    <a:pt x="41" y="84"/>
                    <a:pt x="41" y="83"/>
                  </a:cubicBezTo>
                  <a:cubicBezTo>
                    <a:pt x="40" y="82"/>
                    <a:pt x="39" y="80"/>
                    <a:pt x="39" y="79"/>
                  </a:cubicBezTo>
                  <a:cubicBezTo>
                    <a:pt x="38" y="78"/>
                    <a:pt x="36" y="76"/>
                    <a:pt x="35" y="75"/>
                  </a:cubicBezTo>
                  <a:cubicBezTo>
                    <a:pt x="34" y="75"/>
                    <a:pt x="33" y="74"/>
                    <a:pt x="32" y="74"/>
                  </a:cubicBezTo>
                  <a:cubicBezTo>
                    <a:pt x="33" y="73"/>
                    <a:pt x="33" y="71"/>
                    <a:pt x="33" y="71"/>
                  </a:cubicBezTo>
                  <a:cubicBezTo>
                    <a:pt x="33" y="69"/>
                    <a:pt x="32" y="67"/>
                    <a:pt x="31" y="66"/>
                  </a:cubicBezTo>
                  <a:cubicBezTo>
                    <a:pt x="29" y="64"/>
                    <a:pt x="23" y="62"/>
                    <a:pt x="21" y="61"/>
                  </a:cubicBezTo>
                  <a:cubicBezTo>
                    <a:pt x="20" y="60"/>
                    <a:pt x="17" y="57"/>
                    <a:pt x="16" y="56"/>
                  </a:cubicBezTo>
                  <a:cubicBezTo>
                    <a:pt x="15" y="55"/>
                    <a:pt x="14" y="52"/>
                    <a:pt x="14" y="51"/>
                  </a:cubicBezTo>
                  <a:cubicBezTo>
                    <a:pt x="13" y="49"/>
                    <a:pt x="15" y="46"/>
                    <a:pt x="15" y="45"/>
                  </a:cubicBezTo>
                  <a:cubicBezTo>
                    <a:pt x="16" y="43"/>
                    <a:pt x="18" y="41"/>
                    <a:pt x="18" y="39"/>
                  </a:cubicBezTo>
                  <a:cubicBezTo>
                    <a:pt x="19" y="37"/>
                    <a:pt x="19" y="34"/>
                    <a:pt x="18" y="32"/>
                  </a:cubicBezTo>
                  <a:cubicBezTo>
                    <a:pt x="18" y="31"/>
                    <a:pt x="16" y="29"/>
                    <a:pt x="15" y="28"/>
                  </a:cubicBezTo>
                  <a:cubicBezTo>
                    <a:pt x="15" y="26"/>
                    <a:pt x="13" y="24"/>
                    <a:pt x="14" y="23"/>
                  </a:cubicBezTo>
                  <a:cubicBezTo>
                    <a:pt x="14" y="22"/>
                    <a:pt x="17" y="22"/>
                    <a:pt x="18" y="21"/>
                  </a:cubicBezTo>
                  <a:cubicBezTo>
                    <a:pt x="19" y="21"/>
                    <a:pt x="22" y="21"/>
                    <a:pt x="23" y="21"/>
                  </a:cubicBezTo>
                  <a:cubicBezTo>
                    <a:pt x="25" y="20"/>
                    <a:pt x="27" y="19"/>
                    <a:pt x="27" y="18"/>
                  </a:cubicBezTo>
                  <a:cubicBezTo>
                    <a:pt x="28" y="18"/>
                    <a:pt x="28" y="15"/>
                    <a:pt x="28" y="14"/>
                  </a:cubicBezTo>
                  <a:cubicBezTo>
                    <a:pt x="29" y="12"/>
                    <a:pt x="29" y="9"/>
                    <a:pt x="29" y="7"/>
                  </a:cubicBezTo>
                  <a:cubicBezTo>
                    <a:pt x="30" y="6"/>
                    <a:pt x="31" y="4"/>
                    <a:pt x="32" y="4"/>
                  </a:cubicBezTo>
                  <a:cubicBezTo>
                    <a:pt x="33" y="2"/>
                    <a:pt x="37" y="2"/>
                    <a:pt x="39" y="1"/>
                  </a:cubicBezTo>
                  <a:cubicBezTo>
                    <a:pt x="41" y="0"/>
                    <a:pt x="44" y="0"/>
                    <a:pt x="46" y="0"/>
                  </a:cubicBezTo>
                  <a:cubicBezTo>
                    <a:pt x="49" y="0"/>
                    <a:pt x="53" y="2"/>
                    <a:pt x="55" y="2"/>
                  </a:cubicBezTo>
                  <a:cubicBezTo>
                    <a:pt x="55" y="2"/>
                    <a:pt x="56" y="2"/>
                    <a:pt x="57" y="2"/>
                  </a:cubicBezTo>
                  <a:cubicBezTo>
                    <a:pt x="57" y="2"/>
                    <a:pt x="57" y="3"/>
                    <a:pt x="57" y="4"/>
                  </a:cubicBezTo>
                  <a:cubicBezTo>
                    <a:pt x="57" y="4"/>
                    <a:pt x="57" y="6"/>
                    <a:pt x="58" y="7"/>
                  </a:cubicBezTo>
                  <a:cubicBezTo>
                    <a:pt x="58" y="8"/>
                    <a:pt x="60" y="10"/>
                    <a:pt x="60" y="11"/>
                  </a:cubicBezTo>
                  <a:cubicBezTo>
                    <a:pt x="61" y="12"/>
                    <a:pt x="63" y="14"/>
                    <a:pt x="64" y="15"/>
                  </a:cubicBezTo>
                  <a:cubicBezTo>
                    <a:pt x="65" y="16"/>
                    <a:pt x="67" y="18"/>
                    <a:pt x="68" y="19"/>
                  </a:cubicBezTo>
                  <a:cubicBezTo>
                    <a:pt x="68" y="20"/>
                    <a:pt x="69" y="21"/>
                    <a:pt x="69" y="22"/>
                  </a:cubicBezTo>
                  <a:cubicBezTo>
                    <a:pt x="69" y="22"/>
                    <a:pt x="68" y="24"/>
                    <a:pt x="68" y="25"/>
                  </a:cubicBezTo>
                  <a:cubicBezTo>
                    <a:pt x="67" y="26"/>
                    <a:pt x="66" y="27"/>
                    <a:pt x="65" y="27"/>
                  </a:cubicBezTo>
                  <a:cubicBezTo>
                    <a:pt x="64" y="28"/>
                    <a:pt x="61" y="30"/>
                    <a:pt x="60" y="31"/>
                  </a:cubicBezTo>
                  <a:cubicBezTo>
                    <a:pt x="60" y="32"/>
                    <a:pt x="59" y="33"/>
                    <a:pt x="58" y="34"/>
                  </a:cubicBezTo>
                  <a:cubicBezTo>
                    <a:pt x="58" y="35"/>
                    <a:pt x="58" y="38"/>
                    <a:pt x="58" y="39"/>
                  </a:cubicBezTo>
                  <a:cubicBezTo>
                    <a:pt x="59" y="41"/>
                    <a:pt x="60" y="44"/>
                    <a:pt x="61" y="45"/>
                  </a:cubicBezTo>
                  <a:cubicBezTo>
                    <a:pt x="62" y="47"/>
                    <a:pt x="66" y="49"/>
                    <a:pt x="67" y="51"/>
                  </a:cubicBezTo>
                  <a:cubicBezTo>
                    <a:pt x="70" y="53"/>
                    <a:pt x="74" y="56"/>
                    <a:pt x="77" y="57"/>
                  </a:cubicBezTo>
                  <a:cubicBezTo>
                    <a:pt x="80" y="59"/>
                    <a:pt x="85" y="62"/>
                    <a:pt x="87" y="63"/>
                  </a:cubicBezTo>
                  <a:cubicBezTo>
                    <a:pt x="90" y="64"/>
                    <a:pt x="95" y="66"/>
                    <a:pt x="98" y="67"/>
                  </a:cubicBezTo>
                  <a:cubicBezTo>
                    <a:pt x="100" y="67"/>
                    <a:pt x="105" y="68"/>
                    <a:pt x="107" y="69"/>
                  </a:cubicBezTo>
                  <a:cubicBezTo>
                    <a:pt x="109" y="69"/>
                    <a:pt x="112" y="71"/>
                    <a:pt x="114" y="72"/>
                  </a:cubicBezTo>
                  <a:cubicBezTo>
                    <a:pt x="117" y="72"/>
                    <a:pt x="123" y="72"/>
                    <a:pt x="125" y="72"/>
                  </a:cubicBezTo>
                  <a:cubicBezTo>
                    <a:pt x="127" y="72"/>
                    <a:pt x="131" y="73"/>
                    <a:pt x="133" y="73"/>
                  </a:cubicBezTo>
                  <a:cubicBezTo>
                    <a:pt x="136" y="72"/>
                    <a:pt x="141" y="71"/>
                    <a:pt x="143" y="71"/>
                  </a:cubicBezTo>
                  <a:cubicBezTo>
                    <a:pt x="145" y="71"/>
                    <a:pt x="147" y="70"/>
                    <a:pt x="149" y="70"/>
                  </a:cubicBezTo>
                  <a:cubicBezTo>
                    <a:pt x="150" y="70"/>
                    <a:pt x="153" y="69"/>
                    <a:pt x="154" y="70"/>
                  </a:cubicBezTo>
                  <a:cubicBezTo>
                    <a:pt x="155" y="70"/>
                    <a:pt x="157" y="71"/>
                    <a:pt x="158" y="71"/>
                  </a:cubicBezTo>
                  <a:cubicBezTo>
                    <a:pt x="158" y="72"/>
                    <a:pt x="160" y="74"/>
                    <a:pt x="160" y="75"/>
                  </a:cubicBezTo>
                  <a:cubicBezTo>
                    <a:pt x="160" y="76"/>
                    <a:pt x="161" y="78"/>
                    <a:pt x="161" y="80"/>
                  </a:cubicBezTo>
                  <a:cubicBezTo>
                    <a:pt x="161" y="80"/>
                    <a:pt x="160" y="82"/>
                    <a:pt x="160" y="82"/>
                  </a:cubicBezTo>
                  <a:cubicBezTo>
                    <a:pt x="160" y="84"/>
                    <a:pt x="160" y="86"/>
                    <a:pt x="160" y="87"/>
                  </a:cubicBezTo>
                  <a:cubicBezTo>
                    <a:pt x="161" y="88"/>
                    <a:pt x="161" y="89"/>
                    <a:pt x="162" y="90"/>
                  </a:cubicBezTo>
                  <a:cubicBezTo>
                    <a:pt x="162" y="90"/>
                    <a:pt x="164" y="91"/>
                    <a:pt x="164" y="91"/>
                  </a:cubicBezTo>
                  <a:cubicBezTo>
                    <a:pt x="165" y="92"/>
                    <a:pt x="166" y="93"/>
                    <a:pt x="167" y="94"/>
                  </a:cubicBezTo>
                  <a:cubicBezTo>
                    <a:pt x="167" y="94"/>
                    <a:pt x="167" y="96"/>
                    <a:pt x="167" y="97"/>
                  </a:cubicBezTo>
                  <a:cubicBezTo>
                    <a:pt x="167" y="98"/>
                    <a:pt x="165" y="98"/>
                    <a:pt x="165" y="98"/>
                  </a:cubicBezTo>
                  <a:cubicBezTo>
                    <a:pt x="164" y="99"/>
                    <a:pt x="163" y="100"/>
                    <a:pt x="163" y="101"/>
                  </a:cubicBezTo>
                  <a:cubicBezTo>
                    <a:pt x="162" y="102"/>
                    <a:pt x="162" y="104"/>
                    <a:pt x="162" y="105"/>
                  </a:cubicBezTo>
                  <a:cubicBezTo>
                    <a:pt x="163" y="106"/>
                    <a:pt x="163" y="108"/>
                    <a:pt x="164" y="109"/>
                  </a:cubicBezTo>
                  <a:cubicBezTo>
                    <a:pt x="164" y="110"/>
                    <a:pt x="166" y="110"/>
                    <a:pt x="167" y="110"/>
                  </a:cubicBezTo>
                  <a:cubicBezTo>
                    <a:pt x="168" y="111"/>
                    <a:pt x="170" y="110"/>
                    <a:pt x="172" y="110"/>
                  </a:cubicBezTo>
                  <a:cubicBezTo>
                    <a:pt x="172" y="110"/>
                    <a:pt x="174" y="109"/>
                    <a:pt x="174" y="109"/>
                  </a:cubicBezTo>
                  <a:cubicBezTo>
                    <a:pt x="175" y="108"/>
                    <a:pt x="176" y="107"/>
                    <a:pt x="177" y="106"/>
                  </a:cubicBezTo>
                  <a:cubicBezTo>
                    <a:pt x="178" y="106"/>
                    <a:pt x="178" y="105"/>
                    <a:pt x="178" y="104"/>
                  </a:cubicBezTo>
                  <a:cubicBezTo>
                    <a:pt x="179" y="104"/>
                    <a:pt x="182" y="103"/>
                    <a:pt x="182" y="102"/>
                  </a:cubicBezTo>
                  <a:cubicBezTo>
                    <a:pt x="184" y="102"/>
                    <a:pt x="185" y="100"/>
                    <a:pt x="186" y="100"/>
                  </a:cubicBezTo>
                  <a:cubicBezTo>
                    <a:pt x="186" y="100"/>
                    <a:pt x="186" y="100"/>
                    <a:pt x="186" y="100"/>
                  </a:cubicBezTo>
                  <a:cubicBezTo>
                    <a:pt x="187" y="100"/>
                    <a:pt x="188" y="101"/>
                    <a:pt x="189" y="102"/>
                  </a:cubicBezTo>
                  <a:cubicBezTo>
                    <a:pt x="190" y="102"/>
                    <a:pt x="192" y="105"/>
                    <a:pt x="193" y="106"/>
                  </a:cubicBezTo>
                  <a:cubicBezTo>
                    <a:pt x="193" y="106"/>
                    <a:pt x="195" y="108"/>
                    <a:pt x="195" y="108"/>
                  </a:cubicBezTo>
                  <a:cubicBezTo>
                    <a:pt x="196" y="110"/>
                    <a:pt x="196" y="112"/>
                    <a:pt x="196" y="113"/>
                  </a:cubicBezTo>
                  <a:cubicBezTo>
                    <a:pt x="197" y="115"/>
                    <a:pt x="196" y="117"/>
                    <a:pt x="196" y="119"/>
                  </a:cubicBezTo>
                  <a:cubicBezTo>
                    <a:pt x="196" y="120"/>
                    <a:pt x="194" y="123"/>
                    <a:pt x="194" y="124"/>
                  </a:cubicBezTo>
                  <a:cubicBezTo>
                    <a:pt x="194" y="125"/>
                    <a:pt x="194" y="128"/>
                    <a:pt x="195" y="129"/>
                  </a:cubicBezTo>
                  <a:cubicBezTo>
                    <a:pt x="195" y="130"/>
                    <a:pt x="197" y="131"/>
                    <a:pt x="197" y="132"/>
                  </a:cubicBezTo>
                  <a:cubicBezTo>
                    <a:pt x="198" y="133"/>
                    <a:pt x="198" y="135"/>
                    <a:pt x="198" y="137"/>
                  </a:cubicBezTo>
                  <a:cubicBezTo>
                    <a:pt x="198" y="137"/>
                    <a:pt x="199" y="139"/>
                    <a:pt x="200" y="139"/>
                  </a:cubicBezTo>
                  <a:cubicBezTo>
                    <a:pt x="201" y="140"/>
                    <a:pt x="203" y="141"/>
                    <a:pt x="203" y="142"/>
                  </a:cubicBezTo>
                  <a:cubicBezTo>
                    <a:pt x="204" y="143"/>
                    <a:pt x="205" y="144"/>
                    <a:pt x="206" y="145"/>
                  </a:cubicBezTo>
                  <a:cubicBezTo>
                    <a:pt x="206" y="145"/>
                    <a:pt x="207" y="147"/>
                    <a:pt x="207" y="148"/>
                  </a:cubicBezTo>
                  <a:cubicBezTo>
                    <a:pt x="206" y="149"/>
                    <a:pt x="206" y="150"/>
                    <a:pt x="206" y="150"/>
                  </a:cubicBezTo>
                  <a:cubicBezTo>
                    <a:pt x="206" y="151"/>
                    <a:pt x="205" y="153"/>
                    <a:pt x="206" y="154"/>
                  </a:cubicBezTo>
                  <a:cubicBezTo>
                    <a:pt x="206" y="154"/>
                    <a:pt x="206" y="154"/>
                    <a:pt x="207" y="155"/>
                  </a:cubicBezTo>
                  <a:cubicBezTo>
                    <a:pt x="206" y="155"/>
                    <a:pt x="206" y="155"/>
                    <a:pt x="206" y="155"/>
                  </a:cubicBezTo>
                  <a:cubicBezTo>
                    <a:pt x="205" y="155"/>
                    <a:pt x="205" y="156"/>
                    <a:pt x="205" y="157"/>
                  </a:cubicBezTo>
                  <a:cubicBezTo>
                    <a:pt x="204" y="158"/>
                    <a:pt x="202" y="159"/>
                    <a:pt x="202" y="160"/>
                  </a:cubicBezTo>
                  <a:cubicBezTo>
                    <a:pt x="201" y="161"/>
                    <a:pt x="201" y="164"/>
                    <a:pt x="201" y="165"/>
                  </a:cubicBezTo>
                  <a:cubicBezTo>
                    <a:pt x="201" y="166"/>
                    <a:pt x="200" y="168"/>
                    <a:pt x="201" y="169"/>
                  </a:cubicBezTo>
                  <a:cubicBezTo>
                    <a:pt x="201" y="170"/>
                    <a:pt x="204" y="170"/>
                    <a:pt x="205" y="170"/>
                  </a:cubicBezTo>
                  <a:cubicBezTo>
                    <a:pt x="206" y="171"/>
                    <a:pt x="209" y="171"/>
                    <a:pt x="209" y="170"/>
                  </a:cubicBezTo>
                  <a:cubicBezTo>
                    <a:pt x="210" y="170"/>
                    <a:pt x="212" y="170"/>
                    <a:pt x="212" y="169"/>
                  </a:cubicBezTo>
                  <a:cubicBezTo>
                    <a:pt x="213" y="168"/>
                    <a:pt x="215" y="166"/>
                    <a:pt x="216" y="165"/>
                  </a:cubicBezTo>
                  <a:cubicBezTo>
                    <a:pt x="217" y="164"/>
                    <a:pt x="221" y="163"/>
                    <a:pt x="222" y="162"/>
                  </a:cubicBezTo>
                  <a:cubicBezTo>
                    <a:pt x="223" y="162"/>
                    <a:pt x="225" y="162"/>
                    <a:pt x="226" y="163"/>
                  </a:cubicBezTo>
                  <a:cubicBezTo>
                    <a:pt x="227" y="163"/>
                    <a:pt x="227" y="165"/>
                    <a:pt x="227" y="166"/>
                  </a:cubicBezTo>
                  <a:cubicBezTo>
                    <a:pt x="228" y="167"/>
                    <a:pt x="228" y="169"/>
                    <a:pt x="228" y="170"/>
                  </a:cubicBezTo>
                  <a:cubicBezTo>
                    <a:pt x="228" y="172"/>
                    <a:pt x="227" y="174"/>
                    <a:pt x="227" y="176"/>
                  </a:cubicBezTo>
                  <a:cubicBezTo>
                    <a:pt x="226" y="176"/>
                    <a:pt x="225" y="178"/>
                    <a:pt x="225" y="180"/>
                  </a:cubicBezTo>
                  <a:cubicBezTo>
                    <a:pt x="225" y="181"/>
                    <a:pt x="225" y="184"/>
                    <a:pt x="226" y="185"/>
                  </a:cubicBezTo>
                  <a:cubicBezTo>
                    <a:pt x="226" y="186"/>
                    <a:pt x="227" y="187"/>
                    <a:pt x="228" y="188"/>
                  </a:cubicBezTo>
                  <a:cubicBezTo>
                    <a:pt x="229" y="189"/>
                    <a:pt x="231" y="190"/>
                    <a:pt x="233" y="191"/>
                  </a:cubicBezTo>
                  <a:cubicBezTo>
                    <a:pt x="234" y="192"/>
                    <a:pt x="236" y="194"/>
                    <a:pt x="237" y="195"/>
                  </a:cubicBezTo>
                  <a:cubicBezTo>
                    <a:pt x="238" y="196"/>
                    <a:pt x="241" y="199"/>
                    <a:pt x="241" y="201"/>
                  </a:cubicBezTo>
                  <a:cubicBezTo>
                    <a:pt x="242" y="202"/>
                    <a:pt x="242" y="205"/>
                    <a:pt x="242" y="205"/>
                  </a:cubicBezTo>
                  <a:cubicBezTo>
                    <a:pt x="242" y="207"/>
                    <a:pt x="243" y="209"/>
                    <a:pt x="243" y="209"/>
                  </a:cubicBezTo>
                  <a:cubicBezTo>
                    <a:pt x="244" y="210"/>
                    <a:pt x="246" y="211"/>
                    <a:pt x="247" y="211"/>
                  </a:cubicBezTo>
                  <a:cubicBezTo>
                    <a:pt x="248" y="211"/>
                    <a:pt x="250" y="211"/>
                    <a:pt x="250" y="211"/>
                  </a:cubicBezTo>
                  <a:cubicBezTo>
                    <a:pt x="251" y="211"/>
                    <a:pt x="252" y="213"/>
                    <a:pt x="253" y="213"/>
                  </a:cubicBezTo>
                  <a:cubicBezTo>
                    <a:pt x="254" y="214"/>
                    <a:pt x="255" y="215"/>
                    <a:pt x="256" y="215"/>
                  </a:cubicBezTo>
                  <a:cubicBezTo>
                    <a:pt x="257" y="215"/>
                    <a:pt x="258" y="214"/>
                    <a:pt x="259" y="215"/>
                  </a:cubicBezTo>
                  <a:cubicBezTo>
                    <a:pt x="260" y="215"/>
                    <a:pt x="262" y="217"/>
                    <a:pt x="263" y="218"/>
                  </a:cubicBezTo>
                  <a:cubicBezTo>
                    <a:pt x="264" y="219"/>
                    <a:pt x="265" y="221"/>
                    <a:pt x="266" y="222"/>
                  </a:cubicBezTo>
                  <a:cubicBezTo>
                    <a:pt x="267" y="223"/>
                    <a:pt x="270" y="225"/>
                    <a:pt x="271" y="226"/>
                  </a:cubicBezTo>
                  <a:cubicBezTo>
                    <a:pt x="272" y="226"/>
                    <a:pt x="275" y="227"/>
                    <a:pt x="277" y="228"/>
                  </a:cubicBezTo>
                  <a:cubicBezTo>
                    <a:pt x="278" y="228"/>
                    <a:pt x="279" y="230"/>
                    <a:pt x="280" y="230"/>
                  </a:cubicBezTo>
                  <a:cubicBezTo>
                    <a:pt x="281" y="232"/>
                    <a:pt x="284" y="234"/>
                    <a:pt x="284" y="236"/>
                  </a:cubicBezTo>
                  <a:cubicBezTo>
                    <a:pt x="285" y="238"/>
                    <a:pt x="286" y="241"/>
                    <a:pt x="286" y="243"/>
                  </a:cubicBezTo>
                  <a:cubicBezTo>
                    <a:pt x="287" y="244"/>
                    <a:pt x="287" y="248"/>
                    <a:pt x="287" y="250"/>
                  </a:cubicBezTo>
                  <a:cubicBezTo>
                    <a:pt x="286" y="251"/>
                    <a:pt x="284" y="253"/>
                    <a:pt x="284" y="254"/>
                  </a:cubicBezTo>
                  <a:cubicBezTo>
                    <a:pt x="284" y="256"/>
                    <a:pt x="283" y="259"/>
                    <a:pt x="283" y="261"/>
                  </a:cubicBezTo>
                  <a:cubicBezTo>
                    <a:pt x="283" y="262"/>
                    <a:pt x="284" y="265"/>
                    <a:pt x="284" y="265"/>
                  </a:cubicBezTo>
                  <a:cubicBezTo>
                    <a:pt x="286" y="267"/>
                    <a:pt x="289" y="269"/>
                    <a:pt x="291" y="270"/>
                  </a:cubicBezTo>
                  <a:cubicBezTo>
                    <a:pt x="293" y="271"/>
                    <a:pt x="296" y="275"/>
                    <a:pt x="298" y="277"/>
                  </a:cubicBezTo>
                  <a:cubicBezTo>
                    <a:pt x="299" y="279"/>
                    <a:pt x="303" y="282"/>
                    <a:pt x="303" y="284"/>
                  </a:cubicBezTo>
                  <a:cubicBezTo>
                    <a:pt x="304" y="285"/>
                    <a:pt x="304" y="287"/>
                    <a:pt x="304" y="287"/>
                  </a:cubicBezTo>
                  <a:cubicBezTo>
                    <a:pt x="303" y="289"/>
                    <a:pt x="303" y="290"/>
                    <a:pt x="302" y="291"/>
                  </a:cubicBezTo>
                  <a:cubicBezTo>
                    <a:pt x="301" y="292"/>
                    <a:pt x="300" y="294"/>
                    <a:pt x="299" y="295"/>
                  </a:cubicBezTo>
                  <a:cubicBezTo>
                    <a:pt x="298" y="296"/>
                    <a:pt x="297" y="298"/>
                    <a:pt x="296" y="300"/>
                  </a:cubicBezTo>
                  <a:cubicBezTo>
                    <a:pt x="296" y="301"/>
                    <a:pt x="294" y="304"/>
                    <a:pt x="294" y="305"/>
                  </a:cubicBezTo>
                  <a:cubicBezTo>
                    <a:pt x="294" y="306"/>
                    <a:pt x="296" y="308"/>
                    <a:pt x="296" y="309"/>
                  </a:cubicBezTo>
                  <a:cubicBezTo>
                    <a:pt x="297" y="310"/>
                    <a:pt x="297" y="313"/>
                    <a:pt x="298" y="314"/>
                  </a:cubicBezTo>
                  <a:cubicBezTo>
                    <a:pt x="298" y="316"/>
                    <a:pt x="299" y="318"/>
                    <a:pt x="300" y="320"/>
                  </a:cubicBezTo>
                  <a:cubicBezTo>
                    <a:pt x="300" y="322"/>
                    <a:pt x="300" y="326"/>
                    <a:pt x="299" y="328"/>
                  </a:cubicBezTo>
                  <a:cubicBezTo>
                    <a:pt x="299" y="329"/>
                    <a:pt x="298" y="332"/>
                    <a:pt x="298" y="333"/>
                  </a:cubicBezTo>
                  <a:cubicBezTo>
                    <a:pt x="297" y="333"/>
                    <a:pt x="296" y="335"/>
                    <a:pt x="296" y="335"/>
                  </a:cubicBezTo>
                  <a:cubicBezTo>
                    <a:pt x="296" y="336"/>
                    <a:pt x="296" y="337"/>
                    <a:pt x="297" y="337"/>
                  </a:cubicBezTo>
                  <a:cubicBezTo>
                    <a:pt x="295" y="338"/>
                    <a:pt x="294" y="338"/>
                    <a:pt x="293" y="339"/>
                  </a:cubicBezTo>
                  <a:cubicBezTo>
                    <a:pt x="291" y="339"/>
                    <a:pt x="287" y="341"/>
                    <a:pt x="286" y="343"/>
                  </a:cubicBezTo>
                  <a:cubicBezTo>
                    <a:pt x="284" y="343"/>
                    <a:pt x="282" y="346"/>
                    <a:pt x="281" y="347"/>
                  </a:cubicBezTo>
                  <a:cubicBezTo>
                    <a:pt x="280" y="347"/>
                    <a:pt x="277" y="349"/>
                    <a:pt x="276" y="349"/>
                  </a:cubicBezTo>
                  <a:cubicBezTo>
                    <a:pt x="274" y="350"/>
                    <a:pt x="270" y="350"/>
                    <a:pt x="269" y="349"/>
                  </a:cubicBezTo>
                  <a:cubicBezTo>
                    <a:pt x="267" y="349"/>
                    <a:pt x="264" y="347"/>
                    <a:pt x="263" y="347"/>
                  </a:cubicBezTo>
                  <a:cubicBezTo>
                    <a:pt x="261" y="346"/>
                    <a:pt x="258" y="346"/>
                    <a:pt x="257" y="346"/>
                  </a:cubicBezTo>
                  <a:cubicBezTo>
                    <a:pt x="256" y="346"/>
                    <a:pt x="253" y="347"/>
                    <a:pt x="252" y="347"/>
                  </a:cubicBezTo>
                  <a:cubicBezTo>
                    <a:pt x="251" y="348"/>
                    <a:pt x="250" y="350"/>
                    <a:pt x="248" y="351"/>
                  </a:cubicBezTo>
                  <a:cubicBezTo>
                    <a:pt x="247" y="351"/>
                    <a:pt x="245" y="353"/>
                    <a:pt x="244" y="353"/>
                  </a:cubicBezTo>
                  <a:cubicBezTo>
                    <a:pt x="243" y="354"/>
                    <a:pt x="240" y="355"/>
                    <a:pt x="239" y="356"/>
                  </a:cubicBezTo>
                  <a:cubicBezTo>
                    <a:pt x="237" y="356"/>
                    <a:pt x="232" y="355"/>
                    <a:pt x="230" y="355"/>
                  </a:cubicBezTo>
                  <a:cubicBezTo>
                    <a:pt x="228" y="354"/>
                    <a:pt x="223" y="353"/>
                    <a:pt x="221" y="352"/>
                  </a:cubicBezTo>
                  <a:cubicBezTo>
                    <a:pt x="219" y="351"/>
                    <a:pt x="216" y="349"/>
                    <a:pt x="214" y="348"/>
                  </a:cubicBezTo>
                  <a:cubicBezTo>
                    <a:pt x="213" y="347"/>
                    <a:pt x="210" y="346"/>
                    <a:pt x="209" y="345"/>
                  </a:cubicBezTo>
                  <a:cubicBezTo>
                    <a:pt x="208" y="345"/>
                    <a:pt x="206" y="344"/>
                    <a:pt x="205" y="343"/>
                  </a:cubicBezTo>
                  <a:cubicBezTo>
                    <a:pt x="204" y="342"/>
                    <a:pt x="203" y="339"/>
                    <a:pt x="202" y="338"/>
                  </a:cubicBezTo>
                  <a:cubicBezTo>
                    <a:pt x="201" y="335"/>
                    <a:pt x="201" y="331"/>
                    <a:pt x="200" y="329"/>
                  </a:cubicBezTo>
                  <a:cubicBezTo>
                    <a:pt x="200" y="326"/>
                    <a:pt x="198" y="320"/>
                    <a:pt x="197" y="318"/>
                  </a:cubicBezTo>
                  <a:cubicBezTo>
                    <a:pt x="196" y="315"/>
                    <a:pt x="194" y="310"/>
                    <a:pt x="192" y="307"/>
                  </a:cubicBezTo>
                  <a:cubicBezTo>
                    <a:pt x="191" y="306"/>
                    <a:pt x="188" y="302"/>
                    <a:pt x="186" y="302"/>
                  </a:cubicBezTo>
                  <a:cubicBezTo>
                    <a:pt x="184" y="301"/>
                    <a:pt x="182" y="300"/>
                    <a:pt x="180" y="300"/>
                  </a:cubicBezTo>
                  <a:cubicBezTo>
                    <a:pt x="178" y="300"/>
                    <a:pt x="175" y="300"/>
                    <a:pt x="173" y="300"/>
                  </a:cubicBezTo>
                  <a:cubicBezTo>
                    <a:pt x="172" y="300"/>
                    <a:pt x="170" y="300"/>
                    <a:pt x="169" y="301"/>
                  </a:cubicBezTo>
                  <a:cubicBezTo>
                    <a:pt x="168" y="302"/>
                    <a:pt x="166" y="304"/>
                    <a:pt x="165" y="306"/>
                  </a:cubicBezTo>
                  <a:cubicBezTo>
                    <a:pt x="164" y="308"/>
                    <a:pt x="162" y="312"/>
                    <a:pt x="161" y="314"/>
                  </a:cubicBezTo>
                  <a:cubicBezTo>
                    <a:pt x="160" y="315"/>
                    <a:pt x="157" y="318"/>
                    <a:pt x="156" y="319"/>
                  </a:cubicBezTo>
                  <a:cubicBezTo>
                    <a:pt x="154" y="320"/>
                    <a:pt x="152" y="323"/>
                    <a:pt x="151" y="323"/>
                  </a:cubicBezTo>
                  <a:cubicBezTo>
                    <a:pt x="149" y="324"/>
                    <a:pt x="146" y="324"/>
                    <a:pt x="145" y="325"/>
                  </a:cubicBezTo>
                  <a:cubicBezTo>
                    <a:pt x="143" y="325"/>
                    <a:pt x="141" y="326"/>
                    <a:pt x="140" y="327"/>
                  </a:cubicBezTo>
                  <a:cubicBezTo>
                    <a:pt x="139" y="328"/>
                    <a:pt x="139" y="330"/>
                    <a:pt x="138" y="330"/>
                  </a:cubicBezTo>
                  <a:cubicBezTo>
                    <a:pt x="137" y="331"/>
                    <a:pt x="135" y="331"/>
                    <a:pt x="135" y="331"/>
                  </a:cubicBezTo>
                  <a:cubicBezTo>
                    <a:pt x="133" y="332"/>
                    <a:pt x="131" y="331"/>
                    <a:pt x="129" y="330"/>
                  </a:cubicBezTo>
                  <a:cubicBezTo>
                    <a:pt x="129" y="329"/>
                    <a:pt x="127" y="327"/>
                    <a:pt x="127" y="326"/>
                  </a:cubicBezTo>
                  <a:cubicBezTo>
                    <a:pt x="126" y="325"/>
                    <a:pt x="126" y="322"/>
                    <a:pt x="125" y="321"/>
                  </a:cubicBezTo>
                  <a:cubicBezTo>
                    <a:pt x="125" y="320"/>
                    <a:pt x="124" y="316"/>
                    <a:pt x="124" y="314"/>
                  </a:cubicBezTo>
                  <a:cubicBezTo>
                    <a:pt x="124" y="312"/>
                    <a:pt x="125" y="310"/>
                    <a:pt x="127" y="309"/>
                  </a:cubicBezTo>
                  <a:cubicBezTo>
                    <a:pt x="127" y="308"/>
                    <a:pt x="130" y="308"/>
                    <a:pt x="131" y="307"/>
                  </a:cubicBezTo>
                  <a:cubicBezTo>
                    <a:pt x="131" y="306"/>
                    <a:pt x="132" y="304"/>
                    <a:pt x="132" y="303"/>
                  </a:cubicBezTo>
                  <a:cubicBezTo>
                    <a:pt x="132" y="302"/>
                    <a:pt x="132" y="299"/>
                    <a:pt x="131" y="298"/>
                  </a:cubicBezTo>
                  <a:cubicBezTo>
                    <a:pt x="131" y="297"/>
                    <a:pt x="129" y="295"/>
                    <a:pt x="128" y="295"/>
                  </a:cubicBezTo>
                  <a:cubicBezTo>
                    <a:pt x="127" y="294"/>
                    <a:pt x="124" y="292"/>
                    <a:pt x="123" y="292"/>
                  </a:cubicBezTo>
                  <a:cubicBezTo>
                    <a:pt x="121" y="292"/>
                    <a:pt x="118" y="292"/>
                    <a:pt x="117" y="292"/>
                  </a:cubicBezTo>
                  <a:cubicBezTo>
                    <a:pt x="116" y="292"/>
                    <a:pt x="114" y="292"/>
                    <a:pt x="113" y="293"/>
                  </a:cubicBezTo>
                  <a:cubicBezTo>
                    <a:pt x="111" y="293"/>
                    <a:pt x="109" y="294"/>
                    <a:pt x="109" y="295"/>
                  </a:cubicBezTo>
                  <a:cubicBezTo>
                    <a:pt x="107" y="296"/>
                    <a:pt x="104" y="299"/>
                    <a:pt x="102" y="301"/>
                  </a:cubicBezTo>
                  <a:cubicBezTo>
                    <a:pt x="101" y="302"/>
                    <a:pt x="98" y="304"/>
                    <a:pt x="96" y="305"/>
                  </a:cubicBezTo>
                  <a:cubicBezTo>
                    <a:pt x="95" y="306"/>
                    <a:pt x="92" y="308"/>
                    <a:pt x="91" y="308"/>
                  </a:cubicBezTo>
                  <a:cubicBezTo>
                    <a:pt x="90" y="309"/>
                    <a:pt x="89" y="311"/>
                    <a:pt x="88" y="311"/>
                  </a:cubicBezTo>
                  <a:cubicBezTo>
                    <a:pt x="87" y="312"/>
                    <a:pt x="84" y="314"/>
                    <a:pt x="83" y="315"/>
                  </a:cubicBezTo>
                  <a:cubicBezTo>
                    <a:pt x="82" y="316"/>
                    <a:pt x="81" y="318"/>
                    <a:pt x="80" y="319"/>
                  </a:cubicBezTo>
                  <a:cubicBezTo>
                    <a:pt x="80" y="320"/>
                    <a:pt x="79" y="322"/>
                    <a:pt x="78" y="322"/>
                  </a:cubicBezTo>
                  <a:cubicBezTo>
                    <a:pt x="77" y="323"/>
                    <a:pt x="74" y="325"/>
                    <a:pt x="73" y="325"/>
                  </a:cubicBezTo>
                  <a:cubicBezTo>
                    <a:pt x="71" y="326"/>
                    <a:pt x="67" y="326"/>
                    <a:pt x="66" y="326"/>
                  </a:cubicBezTo>
                  <a:cubicBezTo>
                    <a:pt x="64" y="325"/>
                    <a:pt x="60" y="323"/>
                    <a:pt x="59" y="323"/>
                  </a:cubicBezTo>
                  <a:cubicBezTo>
                    <a:pt x="57" y="322"/>
                    <a:pt x="54" y="322"/>
                    <a:pt x="53" y="322"/>
                  </a:cubicBezTo>
                  <a:cubicBezTo>
                    <a:pt x="52" y="322"/>
                    <a:pt x="51" y="322"/>
                    <a:pt x="49" y="323"/>
                  </a:cubicBezTo>
                  <a:cubicBezTo>
                    <a:pt x="49" y="322"/>
                    <a:pt x="49" y="322"/>
                    <a:pt x="48" y="321"/>
                  </a:cubicBezTo>
                  <a:cubicBezTo>
                    <a:pt x="47" y="320"/>
                    <a:pt x="46" y="318"/>
                    <a:pt x="45" y="316"/>
                  </a:cubicBezTo>
                  <a:cubicBezTo>
                    <a:pt x="44" y="316"/>
                    <a:pt x="42" y="314"/>
                    <a:pt x="41" y="312"/>
                  </a:cubicBezTo>
                  <a:cubicBezTo>
                    <a:pt x="41" y="311"/>
                    <a:pt x="39" y="307"/>
                    <a:pt x="38" y="306"/>
                  </a:cubicBezTo>
                  <a:cubicBezTo>
                    <a:pt x="37" y="304"/>
                    <a:pt x="37" y="299"/>
                    <a:pt x="37" y="297"/>
                  </a:cubicBezTo>
                  <a:cubicBezTo>
                    <a:pt x="36" y="296"/>
                    <a:pt x="36" y="293"/>
                    <a:pt x="35" y="291"/>
                  </a:cubicBezTo>
                  <a:cubicBezTo>
                    <a:pt x="35" y="290"/>
                    <a:pt x="34" y="288"/>
                    <a:pt x="34" y="287"/>
                  </a:cubicBezTo>
                  <a:cubicBezTo>
                    <a:pt x="34" y="285"/>
                    <a:pt x="34" y="283"/>
                    <a:pt x="35" y="281"/>
                  </a:cubicBezTo>
                  <a:cubicBezTo>
                    <a:pt x="35" y="279"/>
                    <a:pt x="37" y="276"/>
                    <a:pt x="37" y="274"/>
                  </a:cubicBezTo>
                  <a:cubicBezTo>
                    <a:pt x="38" y="271"/>
                    <a:pt x="39" y="267"/>
                    <a:pt x="39" y="265"/>
                  </a:cubicBezTo>
                  <a:cubicBezTo>
                    <a:pt x="40" y="262"/>
                    <a:pt x="42" y="256"/>
                    <a:pt x="43" y="252"/>
                  </a:cubicBezTo>
                  <a:cubicBezTo>
                    <a:pt x="44" y="250"/>
                    <a:pt x="45" y="246"/>
                    <a:pt x="45" y="244"/>
                  </a:cubicBezTo>
                  <a:cubicBezTo>
                    <a:pt x="46" y="242"/>
                    <a:pt x="46" y="238"/>
                    <a:pt x="45" y="236"/>
                  </a:cubicBezTo>
                  <a:cubicBezTo>
                    <a:pt x="45" y="234"/>
                    <a:pt x="42" y="231"/>
                    <a:pt x="41" y="230"/>
                  </a:cubicBezTo>
                  <a:cubicBezTo>
                    <a:pt x="39" y="228"/>
                    <a:pt x="36" y="225"/>
                    <a:pt x="34" y="224"/>
                  </a:cubicBezTo>
                  <a:cubicBezTo>
                    <a:pt x="32" y="223"/>
                    <a:pt x="28" y="220"/>
                    <a:pt x="26" y="219"/>
                  </a:cubicBezTo>
                  <a:cubicBezTo>
                    <a:pt x="25" y="219"/>
                    <a:pt x="23" y="219"/>
                    <a:pt x="22" y="218"/>
                  </a:cubicBezTo>
                  <a:cubicBezTo>
                    <a:pt x="21" y="218"/>
                    <a:pt x="20" y="217"/>
                    <a:pt x="20" y="216"/>
                  </a:cubicBezTo>
                  <a:cubicBezTo>
                    <a:pt x="19" y="215"/>
                    <a:pt x="18" y="212"/>
                    <a:pt x="18" y="211"/>
                  </a:cubicBezTo>
                  <a:cubicBezTo>
                    <a:pt x="17" y="209"/>
                    <a:pt x="18" y="206"/>
                    <a:pt x="18" y="204"/>
                  </a:cubicBezTo>
                  <a:cubicBezTo>
                    <a:pt x="18" y="202"/>
                    <a:pt x="19" y="198"/>
                    <a:pt x="19" y="196"/>
                  </a:cubicBezTo>
                  <a:cubicBezTo>
                    <a:pt x="19" y="194"/>
                    <a:pt x="19" y="190"/>
                    <a:pt x="18" y="189"/>
                  </a:cubicBezTo>
                  <a:cubicBezTo>
                    <a:pt x="17" y="187"/>
                    <a:pt x="15" y="184"/>
                    <a:pt x="14" y="183"/>
                  </a:cubicBezTo>
                  <a:cubicBezTo>
                    <a:pt x="13" y="182"/>
                    <a:pt x="10" y="182"/>
                    <a:pt x="8" y="181"/>
                  </a:cubicBezTo>
                  <a:cubicBezTo>
                    <a:pt x="7" y="180"/>
                    <a:pt x="5" y="179"/>
                    <a:pt x="4" y="178"/>
                  </a:cubicBezTo>
                  <a:cubicBezTo>
                    <a:pt x="2" y="178"/>
                    <a:pt x="1" y="174"/>
                    <a:pt x="0" y="173"/>
                  </a:cubicBezTo>
                  <a:cubicBezTo>
                    <a:pt x="0" y="171"/>
                    <a:pt x="0" y="168"/>
                    <a:pt x="0" y="166"/>
                  </a:cubicBezTo>
                  <a:cubicBezTo>
                    <a:pt x="0" y="165"/>
                    <a:pt x="0" y="162"/>
                    <a:pt x="0" y="160"/>
                  </a:cubicBezTo>
                  <a:cubicBezTo>
                    <a:pt x="0" y="159"/>
                    <a:pt x="2" y="155"/>
                    <a:pt x="2" y="153"/>
                  </a:cubicBezTo>
                  <a:cubicBezTo>
                    <a:pt x="2" y="152"/>
                    <a:pt x="4" y="150"/>
                    <a:pt x="4" y="149"/>
                  </a:cubicBezTo>
                  <a:cubicBezTo>
                    <a:pt x="4" y="147"/>
                    <a:pt x="3" y="145"/>
                    <a:pt x="3" y="144"/>
                  </a:cubicBezTo>
                  <a:cubicBezTo>
                    <a:pt x="3" y="143"/>
                    <a:pt x="3" y="142"/>
                    <a:pt x="4" y="141"/>
                  </a:cubicBezTo>
                  <a:close/>
                  <a:moveTo>
                    <a:pt x="134" y="192"/>
                  </a:moveTo>
                  <a:cubicBezTo>
                    <a:pt x="134" y="191"/>
                    <a:pt x="134" y="188"/>
                    <a:pt x="134" y="187"/>
                  </a:cubicBezTo>
                  <a:cubicBezTo>
                    <a:pt x="133" y="185"/>
                    <a:pt x="132" y="182"/>
                    <a:pt x="131" y="181"/>
                  </a:cubicBezTo>
                  <a:cubicBezTo>
                    <a:pt x="129" y="179"/>
                    <a:pt x="124" y="178"/>
                    <a:pt x="122" y="177"/>
                  </a:cubicBezTo>
                  <a:cubicBezTo>
                    <a:pt x="119" y="176"/>
                    <a:pt x="114" y="174"/>
                    <a:pt x="112" y="173"/>
                  </a:cubicBezTo>
                  <a:cubicBezTo>
                    <a:pt x="110" y="173"/>
                    <a:pt x="106" y="171"/>
                    <a:pt x="105" y="170"/>
                  </a:cubicBezTo>
                  <a:cubicBezTo>
                    <a:pt x="104" y="169"/>
                    <a:pt x="102" y="165"/>
                    <a:pt x="101" y="164"/>
                  </a:cubicBezTo>
                  <a:cubicBezTo>
                    <a:pt x="101" y="162"/>
                    <a:pt x="100" y="160"/>
                    <a:pt x="100" y="158"/>
                  </a:cubicBezTo>
                  <a:cubicBezTo>
                    <a:pt x="99" y="156"/>
                    <a:pt x="96" y="152"/>
                    <a:pt x="95" y="150"/>
                  </a:cubicBezTo>
                  <a:cubicBezTo>
                    <a:pt x="94" y="149"/>
                    <a:pt x="92" y="147"/>
                    <a:pt x="91" y="146"/>
                  </a:cubicBezTo>
                  <a:cubicBezTo>
                    <a:pt x="90" y="145"/>
                    <a:pt x="87" y="145"/>
                    <a:pt x="85" y="146"/>
                  </a:cubicBezTo>
                  <a:cubicBezTo>
                    <a:pt x="84" y="146"/>
                    <a:pt x="82" y="147"/>
                    <a:pt x="82" y="147"/>
                  </a:cubicBezTo>
                  <a:cubicBezTo>
                    <a:pt x="80" y="148"/>
                    <a:pt x="77" y="149"/>
                    <a:pt x="76" y="149"/>
                  </a:cubicBezTo>
                  <a:cubicBezTo>
                    <a:pt x="74" y="149"/>
                    <a:pt x="69" y="149"/>
                    <a:pt x="67" y="149"/>
                  </a:cubicBezTo>
                  <a:cubicBezTo>
                    <a:pt x="65" y="149"/>
                    <a:pt x="61" y="148"/>
                    <a:pt x="59" y="148"/>
                  </a:cubicBezTo>
                  <a:cubicBezTo>
                    <a:pt x="57" y="148"/>
                    <a:pt x="52" y="148"/>
                    <a:pt x="50" y="149"/>
                  </a:cubicBezTo>
                  <a:cubicBezTo>
                    <a:pt x="49" y="149"/>
                    <a:pt x="47" y="151"/>
                    <a:pt x="46" y="152"/>
                  </a:cubicBezTo>
                  <a:cubicBezTo>
                    <a:pt x="45" y="153"/>
                    <a:pt x="46" y="156"/>
                    <a:pt x="47" y="157"/>
                  </a:cubicBezTo>
                  <a:cubicBezTo>
                    <a:pt x="47" y="158"/>
                    <a:pt x="49" y="161"/>
                    <a:pt x="50" y="162"/>
                  </a:cubicBezTo>
                  <a:cubicBezTo>
                    <a:pt x="51" y="164"/>
                    <a:pt x="53" y="168"/>
                    <a:pt x="54" y="170"/>
                  </a:cubicBezTo>
                  <a:cubicBezTo>
                    <a:pt x="54" y="171"/>
                    <a:pt x="54" y="174"/>
                    <a:pt x="54" y="176"/>
                  </a:cubicBezTo>
                  <a:cubicBezTo>
                    <a:pt x="54" y="178"/>
                    <a:pt x="52" y="181"/>
                    <a:pt x="52" y="183"/>
                  </a:cubicBezTo>
                  <a:cubicBezTo>
                    <a:pt x="52" y="185"/>
                    <a:pt x="55" y="187"/>
                    <a:pt x="55" y="189"/>
                  </a:cubicBezTo>
                  <a:cubicBezTo>
                    <a:pt x="55" y="191"/>
                    <a:pt x="56" y="196"/>
                    <a:pt x="56" y="199"/>
                  </a:cubicBezTo>
                  <a:cubicBezTo>
                    <a:pt x="56" y="201"/>
                    <a:pt x="55" y="206"/>
                    <a:pt x="55" y="208"/>
                  </a:cubicBezTo>
                  <a:cubicBezTo>
                    <a:pt x="56" y="210"/>
                    <a:pt x="57" y="213"/>
                    <a:pt x="58" y="214"/>
                  </a:cubicBezTo>
                  <a:cubicBezTo>
                    <a:pt x="60" y="215"/>
                    <a:pt x="66" y="215"/>
                    <a:pt x="68" y="215"/>
                  </a:cubicBezTo>
                  <a:cubicBezTo>
                    <a:pt x="70" y="215"/>
                    <a:pt x="74" y="214"/>
                    <a:pt x="76" y="214"/>
                  </a:cubicBezTo>
                  <a:cubicBezTo>
                    <a:pt x="78" y="215"/>
                    <a:pt x="82" y="216"/>
                    <a:pt x="84" y="217"/>
                  </a:cubicBezTo>
                  <a:cubicBezTo>
                    <a:pt x="84" y="217"/>
                    <a:pt x="86" y="218"/>
                    <a:pt x="87" y="219"/>
                  </a:cubicBezTo>
                  <a:cubicBezTo>
                    <a:pt x="88" y="219"/>
                    <a:pt x="90" y="221"/>
                    <a:pt x="90" y="222"/>
                  </a:cubicBezTo>
                  <a:cubicBezTo>
                    <a:pt x="92" y="223"/>
                    <a:pt x="96" y="224"/>
                    <a:pt x="98" y="224"/>
                  </a:cubicBezTo>
                  <a:cubicBezTo>
                    <a:pt x="99" y="224"/>
                    <a:pt x="102" y="222"/>
                    <a:pt x="103" y="221"/>
                  </a:cubicBezTo>
                  <a:cubicBezTo>
                    <a:pt x="105" y="220"/>
                    <a:pt x="108" y="218"/>
                    <a:pt x="109" y="216"/>
                  </a:cubicBezTo>
                  <a:cubicBezTo>
                    <a:pt x="110" y="215"/>
                    <a:pt x="111" y="211"/>
                    <a:pt x="112" y="210"/>
                  </a:cubicBezTo>
                  <a:cubicBezTo>
                    <a:pt x="113" y="208"/>
                    <a:pt x="115" y="205"/>
                    <a:pt x="116" y="203"/>
                  </a:cubicBezTo>
                  <a:cubicBezTo>
                    <a:pt x="117" y="202"/>
                    <a:pt x="121" y="199"/>
                    <a:pt x="123" y="199"/>
                  </a:cubicBezTo>
                  <a:cubicBezTo>
                    <a:pt x="124" y="198"/>
                    <a:pt x="127" y="198"/>
                    <a:pt x="129" y="198"/>
                  </a:cubicBezTo>
                  <a:cubicBezTo>
                    <a:pt x="129" y="197"/>
                    <a:pt x="131" y="197"/>
                    <a:pt x="132" y="196"/>
                  </a:cubicBezTo>
                  <a:cubicBezTo>
                    <a:pt x="133" y="195"/>
                    <a:pt x="134" y="193"/>
                    <a:pt x="134" y="19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4"/>
            <p:cNvSpPr>
              <a:spLocks noEditPoints="1"/>
            </p:cNvSpPr>
            <p:nvPr/>
          </p:nvSpPr>
          <p:spPr bwMode="auto">
            <a:xfrm>
              <a:off x="1724" y="1683"/>
              <a:ext cx="719" cy="844"/>
            </a:xfrm>
            <a:custGeom>
              <a:avLst/>
              <a:gdLst>
                <a:gd name="T0" fmla="*/ 10 w 304"/>
                <a:gd name="T1" fmla="*/ 139 h 356"/>
                <a:gd name="T2" fmla="*/ 15 w 304"/>
                <a:gd name="T3" fmla="*/ 121 h 356"/>
                <a:gd name="T4" fmla="*/ 29 w 304"/>
                <a:gd name="T5" fmla="*/ 132 h 356"/>
                <a:gd name="T6" fmla="*/ 37 w 304"/>
                <a:gd name="T7" fmla="*/ 119 h 356"/>
                <a:gd name="T8" fmla="*/ 52 w 304"/>
                <a:gd name="T9" fmla="*/ 109 h 356"/>
                <a:gd name="T10" fmla="*/ 55 w 304"/>
                <a:gd name="T11" fmla="*/ 92 h 356"/>
                <a:gd name="T12" fmla="*/ 41 w 304"/>
                <a:gd name="T13" fmla="*/ 83 h 356"/>
                <a:gd name="T14" fmla="*/ 31 w 304"/>
                <a:gd name="T15" fmla="*/ 66 h 356"/>
                <a:gd name="T16" fmla="*/ 18 w 304"/>
                <a:gd name="T17" fmla="*/ 39 h 356"/>
                <a:gd name="T18" fmla="*/ 23 w 304"/>
                <a:gd name="T19" fmla="*/ 21 h 356"/>
                <a:gd name="T20" fmla="*/ 39 w 304"/>
                <a:gd name="T21" fmla="*/ 1 h 356"/>
                <a:gd name="T22" fmla="*/ 58 w 304"/>
                <a:gd name="T23" fmla="*/ 7 h 356"/>
                <a:gd name="T24" fmla="*/ 68 w 304"/>
                <a:gd name="T25" fmla="*/ 25 h 356"/>
                <a:gd name="T26" fmla="*/ 61 w 304"/>
                <a:gd name="T27" fmla="*/ 45 h 356"/>
                <a:gd name="T28" fmla="*/ 107 w 304"/>
                <a:gd name="T29" fmla="*/ 69 h 356"/>
                <a:gd name="T30" fmla="*/ 149 w 304"/>
                <a:gd name="T31" fmla="*/ 70 h 356"/>
                <a:gd name="T32" fmla="*/ 160 w 304"/>
                <a:gd name="T33" fmla="*/ 82 h 356"/>
                <a:gd name="T34" fmla="*/ 167 w 304"/>
                <a:gd name="T35" fmla="*/ 97 h 356"/>
                <a:gd name="T36" fmla="*/ 167 w 304"/>
                <a:gd name="T37" fmla="*/ 110 h 356"/>
                <a:gd name="T38" fmla="*/ 182 w 304"/>
                <a:gd name="T39" fmla="*/ 102 h 356"/>
                <a:gd name="T40" fmla="*/ 195 w 304"/>
                <a:gd name="T41" fmla="*/ 108 h 356"/>
                <a:gd name="T42" fmla="*/ 197 w 304"/>
                <a:gd name="T43" fmla="*/ 132 h 356"/>
                <a:gd name="T44" fmla="*/ 207 w 304"/>
                <a:gd name="T45" fmla="*/ 148 h 356"/>
                <a:gd name="T46" fmla="*/ 205 w 304"/>
                <a:gd name="T47" fmla="*/ 157 h 356"/>
                <a:gd name="T48" fmla="*/ 209 w 304"/>
                <a:gd name="T49" fmla="*/ 170 h 356"/>
                <a:gd name="T50" fmla="*/ 227 w 304"/>
                <a:gd name="T51" fmla="*/ 166 h 356"/>
                <a:gd name="T52" fmla="*/ 228 w 304"/>
                <a:gd name="T53" fmla="*/ 188 h 356"/>
                <a:gd name="T54" fmla="*/ 243 w 304"/>
                <a:gd name="T55" fmla="*/ 209 h 356"/>
                <a:gd name="T56" fmla="*/ 259 w 304"/>
                <a:gd name="T57" fmla="*/ 215 h 356"/>
                <a:gd name="T58" fmla="*/ 280 w 304"/>
                <a:gd name="T59" fmla="*/ 230 h 356"/>
                <a:gd name="T60" fmla="*/ 283 w 304"/>
                <a:gd name="T61" fmla="*/ 261 h 356"/>
                <a:gd name="T62" fmla="*/ 304 w 304"/>
                <a:gd name="T63" fmla="*/ 287 h 356"/>
                <a:gd name="T64" fmla="*/ 296 w 304"/>
                <a:gd name="T65" fmla="*/ 309 h 356"/>
                <a:gd name="T66" fmla="*/ 296 w 304"/>
                <a:gd name="T67" fmla="*/ 335 h 356"/>
                <a:gd name="T68" fmla="*/ 276 w 304"/>
                <a:gd name="T69" fmla="*/ 349 h 356"/>
                <a:gd name="T70" fmla="*/ 248 w 304"/>
                <a:gd name="T71" fmla="*/ 351 h 356"/>
                <a:gd name="T72" fmla="*/ 214 w 304"/>
                <a:gd name="T73" fmla="*/ 348 h 356"/>
                <a:gd name="T74" fmla="*/ 197 w 304"/>
                <a:gd name="T75" fmla="*/ 318 h 356"/>
                <a:gd name="T76" fmla="*/ 169 w 304"/>
                <a:gd name="T77" fmla="*/ 301 h 356"/>
                <a:gd name="T78" fmla="*/ 145 w 304"/>
                <a:gd name="T79" fmla="*/ 325 h 356"/>
                <a:gd name="T80" fmla="*/ 127 w 304"/>
                <a:gd name="T81" fmla="*/ 326 h 356"/>
                <a:gd name="T82" fmla="*/ 132 w 304"/>
                <a:gd name="T83" fmla="*/ 303 h 356"/>
                <a:gd name="T84" fmla="*/ 113 w 304"/>
                <a:gd name="T85" fmla="*/ 293 h 356"/>
                <a:gd name="T86" fmla="*/ 88 w 304"/>
                <a:gd name="T87" fmla="*/ 311 h 356"/>
                <a:gd name="T88" fmla="*/ 66 w 304"/>
                <a:gd name="T89" fmla="*/ 326 h 356"/>
                <a:gd name="T90" fmla="*/ 45 w 304"/>
                <a:gd name="T91" fmla="*/ 316 h 356"/>
                <a:gd name="T92" fmla="*/ 34 w 304"/>
                <a:gd name="T93" fmla="*/ 287 h 356"/>
                <a:gd name="T94" fmla="*/ 45 w 304"/>
                <a:gd name="T95" fmla="*/ 244 h 356"/>
                <a:gd name="T96" fmla="*/ 22 w 304"/>
                <a:gd name="T97" fmla="*/ 218 h 356"/>
                <a:gd name="T98" fmla="*/ 18 w 304"/>
                <a:gd name="T99" fmla="*/ 189 h 356"/>
                <a:gd name="T100" fmla="*/ 0 w 304"/>
                <a:gd name="T101" fmla="*/ 166 h 356"/>
                <a:gd name="T102" fmla="*/ 4 w 304"/>
                <a:gd name="T103" fmla="*/ 141 h 356"/>
                <a:gd name="T104" fmla="*/ 112 w 304"/>
                <a:gd name="T105" fmla="*/ 173 h 356"/>
                <a:gd name="T106" fmla="*/ 91 w 304"/>
                <a:gd name="T107" fmla="*/ 146 h 356"/>
                <a:gd name="T108" fmla="*/ 59 w 304"/>
                <a:gd name="T109" fmla="*/ 148 h 356"/>
                <a:gd name="T110" fmla="*/ 54 w 304"/>
                <a:gd name="T111" fmla="*/ 170 h 356"/>
                <a:gd name="T112" fmla="*/ 55 w 304"/>
                <a:gd name="T113" fmla="*/ 208 h 356"/>
                <a:gd name="T114" fmla="*/ 87 w 304"/>
                <a:gd name="T115" fmla="*/ 219 h 356"/>
                <a:gd name="T116" fmla="*/ 112 w 304"/>
                <a:gd name="T117" fmla="*/ 210 h 356"/>
                <a:gd name="T118" fmla="*/ 134 w 304"/>
                <a:gd name="T119" fmla="*/ 192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4" h="356">
                  <a:moveTo>
                    <a:pt x="4" y="141"/>
                  </a:moveTo>
                  <a:cubicBezTo>
                    <a:pt x="4" y="140"/>
                    <a:pt x="4" y="140"/>
                    <a:pt x="4" y="140"/>
                  </a:cubicBezTo>
                  <a:cubicBezTo>
                    <a:pt x="4" y="139"/>
                    <a:pt x="5" y="138"/>
                    <a:pt x="6" y="138"/>
                  </a:cubicBezTo>
                  <a:cubicBezTo>
                    <a:pt x="6" y="137"/>
                    <a:pt x="8" y="138"/>
                    <a:pt x="8" y="138"/>
                  </a:cubicBezTo>
                  <a:cubicBezTo>
                    <a:pt x="9" y="138"/>
                    <a:pt x="10" y="139"/>
                    <a:pt x="10" y="139"/>
                  </a:cubicBezTo>
                  <a:cubicBezTo>
                    <a:pt x="11" y="139"/>
                    <a:pt x="13" y="138"/>
                    <a:pt x="13" y="138"/>
                  </a:cubicBezTo>
                  <a:cubicBezTo>
                    <a:pt x="14" y="137"/>
                    <a:pt x="15" y="135"/>
                    <a:pt x="15" y="134"/>
                  </a:cubicBezTo>
                  <a:cubicBezTo>
                    <a:pt x="16" y="133"/>
                    <a:pt x="15" y="131"/>
                    <a:pt x="15" y="130"/>
                  </a:cubicBezTo>
                  <a:cubicBezTo>
                    <a:pt x="15" y="129"/>
                    <a:pt x="15" y="126"/>
                    <a:pt x="15" y="125"/>
                  </a:cubicBezTo>
                  <a:cubicBezTo>
                    <a:pt x="15" y="124"/>
                    <a:pt x="15" y="122"/>
                    <a:pt x="15" y="121"/>
                  </a:cubicBezTo>
                  <a:cubicBezTo>
                    <a:pt x="16" y="121"/>
                    <a:pt x="18" y="119"/>
                    <a:pt x="19" y="119"/>
                  </a:cubicBezTo>
                  <a:cubicBezTo>
                    <a:pt x="20" y="119"/>
                    <a:pt x="22" y="120"/>
                    <a:pt x="23" y="121"/>
                  </a:cubicBezTo>
                  <a:cubicBezTo>
                    <a:pt x="24" y="121"/>
                    <a:pt x="25" y="122"/>
                    <a:pt x="25" y="123"/>
                  </a:cubicBezTo>
                  <a:cubicBezTo>
                    <a:pt x="26" y="124"/>
                    <a:pt x="27" y="126"/>
                    <a:pt x="27" y="127"/>
                  </a:cubicBezTo>
                  <a:cubicBezTo>
                    <a:pt x="28" y="128"/>
                    <a:pt x="28" y="131"/>
                    <a:pt x="29" y="132"/>
                  </a:cubicBezTo>
                  <a:cubicBezTo>
                    <a:pt x="29" y="132"/>
                    <a:pt x="31" y="133"/>
                    <a:pt x="32" y="133"/>
                  </a:cubicBezTo>
                  <a:cubicBezTo>
                    <a:pt x="33" y="133"/>
                    <a:pt x="35" y="133"/>
                    <a:pt x="35" y="133"/>
                  </a:cubicBezTo>
                  <a:cubicBezTo>
                    <a:pt x="36" y="132"/>
                    <a:pt x="37" y="130"/>
                    <a:pt x="37" y="129"/>
                  </a:cubicBezTo>
                  <a:cubicBezTo>
                    <a:pt x="38" y="128"/>
                    <a:pt x="38" y="125"/>
                    <a:pt x="38" y="124"/>
                  </a:cubicBezTo>
                  <a:cubicBezTo>
                    <a:pt x="38" y="123"/>
                    <a:pt x="37" y="120"/>
                    <a:pt x="37" y="119"/>
                  </a:cubicBezTo>
                  <a:cubicBezTo>
                    <a:pt x="37" y="117"/>
                    <a:pt x="38" y="115"/>
                    <a:pt x="39" y="113"/>
                  </a:cubicBezTo>
                  <a:cubicBezTo>
                    <a:pt x="39" y="113"/>
                    <a:pt x="40" y="111"/>
                    <a:pt x="40" y="110"/>
                  </a:cubicBezTo>
                  <a:cubicBezTo>
                    <a:pt x="41" y="109"/>
                    <a:pt x="42" y="108"/>
                    <a:pt x="43" y="108"/>
                  </a:cubicBezTo>
                  <a:cubicBezTo>
                    <a:pt x="44" y="107"/>
                    <a:pt x="47" y="107"/>
                    <a:pt x="48" y="107"/>
                  </a:cubicBezTo>
                  <a:cubicBezTo>
                    <a:pt x="49" y="107"/>
                    <a:pt x="51" y="109"/>
                    <a:pt x="52" y="109"/>
                  </a:cubicBezTo>
                  <a:cubicBezTo>
                    <a:pt x="53" y="109"/>
                    <a:pt x="56" y="108"/>
                    <a:pt x="57" y="107"/>
                  </a:cubicBezTo>
                  <a:cubicBezTo>
                    <a:pt x="58" y="106"/>
                    <a:pt x="59" y="104"/>
                    <a:pt x="59" y="103"/>
                  </a:cubicBezTo>
                  <a:cubicBezTo>
                    <a:pt x="59" y="102"/>
                    <a:pt x="60" y="100"/>
                    <a:pt x="59" y="99"/>
                  </a:cubicBezTo>
                  <a:cubicBezTo>
                    <a:pt x="59" y="98"/>
                    <a:pt x="58" y="96"/>
                    <a:pt x="57" y="95"/>
                  </a:cubicBezTo>
                  <a:cubicBezTo>
                    <a:pt x="57" y="94"/>
                    <a:pt x="55" y="92"/>
                    <a:pt x="55" y="92"/>
                  </a:cubicBezTo>
                  <a:cubicBezTo>
                    <a:pt x="54" y="92"/>
                    <a:pt x="52" y="92"/>
                    <a:pt x="51" y="92"/>
                  </a:cubicBezTo>
                  <a:cubicBezTo>
                    <a:pt x="51" y="92"/>
                    <a:pt x="49" y="93"/>
                    <a:pt x="48" y="93"/>
                  </a:cubicBezTo>
                  <a:cubicBezTo>
                    <a:pt x="47" y="93"/>
                    <a:pt x="45" y="93"/>
                    <a:pt x="45" y="92"/>
                  </a:cubicBezTo>
                  <a:cubicBezTo>
                    <a:pt x="44" y="91"/>
                    <a:pt x="44" y="89"/>
                    <a:pt x="44" y="88"/>
                  </a:cubicBezTo>
                  <a:cubicBezTo>
                    <a:pt x="43" y="86"/>
                    <a:pt x="41" y="84"/>
                    <a:pt x="41" y="83"/>
                  </a:cubicBezTo>
                  <a:cubicBezTo>
                    <a:pt x="40" y="82"/>
                    <a:pt x="39" y="80"/>
                    <a:pt x="39" y="79"/>
                  </a:cubicBezTo>
                  <a:cubicBezTo>
                    <a:pt x="38" y="78"/>
                    <a:pt x="36" y="76"/>
                    <a:pt x="35" y="75"/>
                  </a:cubicBezTo>
                  <a:cubicBezTo>
                    <a:pt x="34" y="75"/>
                    <a:pt x="33" y="74"/>
                    <a:pt x="32" y="74"/>
                  </a:cubicBezTo>
                  <a:cubicBezTo>
                    <a:pt x="33" y="73"/>
                    <a:pt x="33" y="71"/>
                    <a:pt x="33" y="71"/>
                  </a:cubicBezTo>
                  <a:cubicBezTo>
                    <a:pt x="33" y="69"/>
                    <a:pt x="32" y="67"/>
                    <a:pt x="31" y="66"/>
                  </a:cubicBezTo>
                  <a:cubicBezTo>
                    <a:pt x="29" y="64"/>
                    <a:pt x="23" y="62"/>
                    <a:pt x="21" y="61"/>
                  </a:cubicBezTo>
                  <a:cubicBezTo>
                    <a:pt x="20" y="60"/>
                    <a:pt x="17" y="57"/>
                    <a:pt x="16" y="56"/>
                  </a:cubicBezTo>
                  <a:cubicBezTo>
                    <a:pt x="15" y="55"/>
                    <a:pt x="14" y="52"/>
                    <a:pt x="14" y="51"/>
                  </a:cubicBezTo>
                  <a:cubicBezTo>
                    <a:pt x="13" y="49"/>
                    <a:pt x="15" y="46"/>
                    <a:pt x="15" y="45"/>
                  </a:cubicBezTo>
                  <a:cubicBezTo>
                    <a:pt x="16" y="43"/>
                    <a:pt x="18" y="41"/>
                    <a:pt x="18" y="39"/>
                  </a:cubicBezTo>
                  <a:cubicBezTo>
                    <a:pt x="19" y="37"/>
                    <a:pt x="19" y="34"/>
                    <a:pt x="18" y="32"/>
                  </a:cubicBezTo>
                  <a:cubicBezTo>
                    <a:pt x="18" y="31"/>
                    <a:pt x="16" y="29"/>
                    <a:pt x="15" y="28"/>
                  </a:cubicBezTo>
                  <a:cubicBezTo>
                    <a:pt x="15" y="26"/>
                    <a:pt x="13" y="24"/>
                    <a:pt x="14" y="23"/>
                  </a:cubicBezTo>
                  <a:cubicBezTo>
                    <a:pt x="14" y="22"/>
                    <a:pt x="17" y="22"/>
                    <a:pt x="18" y="21"/>
                  </a:cubicBezTo>
                  <a:cubicBezTo>
                    <a:pt x="19" y="21"/>
                    <a:pt x="22" y="21"/>
                    <a:pt x="23" y="21"/>
                  </a:cubicBezTo>
                  <a:cubicBezTo>
                    <a:pt x="25" y="20"/>
                    <a:pt x="27" y="19"/>
                    <a:pt x="27" y="18"/>
                  </a:cubicBezTo>
                  <a:cubicBezTo>
                    <a:pt x="28" y="18"/>
                    <a:pt x="28" y="15"/>
                    <a:pt x="28" y="14"/>
                  </a:cubicBezTo>
                  <a:cubicBezTo>
                    <a:pt x="29" y="12"/>
                    <a:pt x="29" y="9"/>
                    <a:pt x="29" y="7"/>
                  </a:cubicBezTo>
                  <a:cubicBezTo>
                    <a:pt x="30" y="6"/>
                    <a:pt x="31" y="4"/>
                    <a:pt x="32" y="4"/>
                  </a:cubicBezTo>
                  <a:cubicBezTo>
                    <a:pt x="33" y="2"/>
                    <a:pt x="37" y="2"/>
                    <a:pt x="39" y="1"/>
                  </a:cubicBezTo>
                  <a:cubicBezTo>
                    <a:pt x="41" y="0"/>
                    <a:pt x="44" y="0"/>
                    <a:pt x="46" y="0"/>
                  </a:cubicBezTo>
                  <a:cubicBezTo>
                    <a:pt x="49" y="0"/>
                    <a:pt x="53" y="2"/>
                    <a:pt x="55" y="2"/>
                  </a:cubicBezTo>
                  <a:cubicBezTo>
                    <a:pt x="55" y="2"/>
                    <a:pt x="56" y="2"/>
                    <a:pt x="57" y="2"/>
                  </a:cubicBezTo>
                  <a:cubicBezTo>
                    <a:pt x="57" y="2"/>
                    <a:pt x="57" y="3"/>
                    <a:pt x="57" y="4"/>
                  </a:cubicBezTo>
                  <a:cubicBezTo>
                    <a:pt x="57" y="4"/>
                    <a:pt x="57" y="6"/>
                    <a:pt x="58" y="7"/>
                  </a:cubicBezTo>
                  <a:cubicBezTo>
                    <a:pt x="58" y="8"/>
                    <a:pt x="60" y="10"/>
                    <a:pt x="60" y="11"/>
                  </a:cubicBezTo>
                  <a:cubicBezTo>
                    <a:pt x="61" y="12"/>
                    <a:pt x="63" y="14"/>
                    <a:pt x="64" y="15"/>
                  </a:cubicBezTo>
                  <a:cubicBezTo>
                    <a:pt x="65" y="16"/>
                    <a:pt x="67" y="18"/>
                    <a:pt x="68" y="19"/>
                  </a:cubicBezTo>
                  <a:cubicBezTo>
                    <a:pt x="68" y="20"/>
                    <a:pt x="69" y="21"/>
                    <a:pt x="69" y="22"/>
                  </a:cubicBezTo>
                  <a:cubicBezTo>
                    <a:pt x="69" y="22"/>
                    <a:pt x="68" y="24"/>
                    <a:pt x="68" y="25"/>
                  </a:cubicBezTo>
                  <a:cubicBezTo>
                    <a:pt x="67" y="26"/>
                    <a:pt x="66" y="27"/>
                    <a:pt x="65" y="27"/>
                  </a:cubicBezTo>
                  <a:cubicBezTo>
                    <a:pt x="64" y="28"/>
                    <a:pt x="61" y="30"/>
                    <a:pt x="60" y="31"/>
                  </a:cubicBezTo>
                  <a:cubicBezTo>
                    <a:pt x="60" y="32"/>
                    <a:pt x="59" y="33"/>
                    <a:pt x="58" y="34"/>
                  </a:cubicBezTo>
                  <a:cubicBezTo>
                    <a:pt x="58" y="35"/>
                    <a:pt x="58" y="38"/>
                    <a:pt x="58" y="39"/>
                  </a:cubicBezTo>
                  <a:cubicBezTo>
                    <a:pt x="59" y="41"/>
                    <a:pt x="60" y="44"/>
                    <a:pt x="61" y="45"/>
                  </a:cubicBezTo>
                  <a:cubicBezTo>
                    <a:pt x="62" y="47"/>
                    <a:pt x="66" y="49"/>
                    <a:pt x="67" y="51"/>
                  </a:cubicBezTo>
                  <a:cubicBezTo>
                    <a:pt x="70" y="53"/>
                    <a:pt x="74" y="56"/>
                    <a:pt x="77" y="57"/>
                  </a:cubicBezTo>
                  <a:cubicBezTo>
                    <a:pt x="80" y="59"/>
                    <a:pt x="85" y="62"/>
                    <a:pt x="87" y="63"/>
                  </a:cubicBezTo>
                  <a:cubicBezTo>
                    <a:pt x="90" y="64"/>
                    <a:pt x="95" y="66"/>
                    <a:pt x="98" y="67"/>
                  </a:cubicBezTo>
                  <a:cubicBezTo>
                    <a:pt x="100" y="67"/>
                    <a:pt x="105" y="68"/>
                    <a:pt x="107" y="69"/>
                  </a:cubicBezTo>
                  <a:cubicBezTo>
                    <a:pt x="109" y="69"/>
                    <a:pt x="112" y="71"/>
                    <a:pt x="114" y="72"/>
                  </a:cubicBezTo>
                  <a:cubicBezTo>
                    <a:pt x="117" y="72"/>
                    <a:pt x="123" y="72"/>
                    <a:pt x="125" y="72"/>
                  </a:cubicBezTo>
                  <a:cubicBezTo>
                    <a:pt x="127" y="72"/>
                    <a:pt x="131" y="73"/>
                    <a:pt x="133" y="73"/>
                  </a:cubicBezTo>
                  <a:cubicBezTo>
                    <a:pt x="136" y="72"/>
                    <a:pt x="141" y="71"/>
                    <a:pt x="143" y="71"/>
                  </a:cubicBezTo>
                  <a:cubicBezTo>
                    <a:pt x="145" y="71"/>
                    <a:pt x="147" y="70"/>
                    <a:pt x="149" y="70"/>
                  </a:cubicBezTo>
                  <a:cubicBezTo>
                    <a:pt x="150" y="70"/>
                    <a:pt x="153" y="69"/>
                    <a:pt x="154" y="70"/>
                  </a:cubicBezTo>
                  <a:cubicBezTo>
                    <a:pt x="155" y="70"/>
                    <a:pt x="157" y="71"/>
                    <a:pt x="158" y="71"/>
                  </a:cubicBezTo>
                  <a:cubicBezTo>
                    <a:pt x="158" y="72"/>
                    <a:pt x="160" y="74"/>
                    <a:pt x="160" y="75"/>
                  </a:cubicBezTo>
                  <a:cubicBezTo>
                    <a:pt x="160" y="76"/>
                    <a:pt x="161" y="78"/>
                    <a:pt x="161" y="80"/>
                  </a:cubicBezTo>
                  <a:cubicBezTo>
                    <a:pt x="161" y="80"/>
                    <a:pt x="160" y="82"/>
                    <a:pt x="160" y="82"/>
                  </a:cubicBezTo>
                  <a:cubicBezTo>
                    <a:pt x="160" y="84"/>
                    <a:pt x="160" y="86"/>
                    <a:pt x="160" y="87"/>
                  </a:cubicBezTo>
                  <a:cubicBezTo>
                    <a:pt x="161" y="88"/>
                    <a:pt x="161" y="89"/>
                    <a:pt x="162" y="90"/>
                  </a:cubicBezTo>
                  <a:cubicBezTo>
                    <a:pt x="162" y="90"/>
                    <a:pt x="164" y="91"/>
                    <a:pt x="164" y="91"/>
                  </a:cubicBezTo>
                  <a:cubicBezTo>
                    <a:pt x="165" y="92"/>
                    <a:pt x="166" y="93"/>
                    <a:pt x="167" y="94"/>
                  </a:cubicBezTo>
                  <a:cubicBezTo>
                    <a:pt x="167" y="94"/>
                    <a:pt x="167" y="96"/>
                    <a:pt x="167" y="97"/>
                  </a:cubicBezTo>
                  <a:cubicBezTo>
                    <a:pt x="167" y="98"/>
                    <a:pt x="165" y="98"/>
                    <a:pt x="165" y="98"/>
                  </a:cubicBezTo>
                  <a:cubicBezTo>
                    <a:pt x="164" y="99"/>
                    <a:pt x="163" y="100"/>
                    <a:pt x="163" y="101"/>
                  </a:cubicBezTo>
                  <a:cubicBezTo>
                    <a:pt x="162" y="102"/>
                    <a:pt x="162" y="104"/>
                    <a:pt x="162" y="105"/>
                  </a:cubicBezTo>
                  <a:cubicBezTo>
                    <a:pt x="163" y="106"/>
                    <a:pt x="163" y="108"/>
                    <a:pt x="164" y="109"/>
                  </a:cubicBezTo>
                  <a:cubicBezTo>
                    <a:pt x="164" y="110"/>
                    <a:pt x="166" y="110"/>
                    <a:pt x="167" y="110"/>
                  </a:cubicBezTo>
                  <a:cubicBezTo>
                    <a:pt x="168" y="111"/>
                    <a:pt x="170" y="110"/>
                    <a:pt x="172" y="110"/>
                  </a:cubicBezTo>
                  <a:cubicBezTo>
                    <a:pt x="172" y="110"/>
                    <a:pt x="174" y="109"/>
                    <a:pt x="174" y="109"/>
                  </a:cubicBezTo>
                  <a:cubicBezTo>
                    <a:pt x="175" y="108"/>
                    <a:pt x="176" y="107"/>
                    <a:pt x="177" y="106"/>
                  </a:cubicBezTo>
                  <a:cubicBezTo>
                    <a:pt x="178" y="106"/>
                    <a:pt x="178" y="105"/>
                    <a:pt x="178" y="104"/>
                  </a:cubicBezTo>
                  <a:cubicBezTo>
                    <a:pt x="179" y="104"/>
                    <a:pt x="182" y="103"/>
                    <a:pt x="182" y="102"/>
                  </a:cubicBezTo>
                  <a:cubicBezTo>
                    <a:pt x="184" y="102"/>
                    <a:pt x="185" y="100"/>
                    <a:pt x="186" y="100"/>
                  </a:cubicBezTo>
                  <a:cubicBezTo>
                    <a:pt x="186" y="100"/>
                    <a:pt x="186" y="100"/>
                    <a:pt x="186" y="100"/>
                  </a:cubicBezTo>
                  <a:cubicBezTo>
                    <a:pt x="187" y="100"/>
                    <a:pt x="188" y="101"/>
                    <a:pt x="189" y="102"/>
                  </a:cubicBezTo>
                  <a:cubicBezTo>
                    <a:pt x="190" y="102"/>
                    <a:pt x="192" y="105"/>
                    <a:pt x="193" y="106"/>
                  </a:cubicBezTo>
                  <a:cubicBezTo>
                    <a:pt x="193" y="106"/>
                    <a:pt x="195" y="108"/>
                    <a:pt x="195" y="108"/>
                  </a:cubicBezTo>
                  <a:cubicBezTo>
                    <a:pt x="196" y="110"/>
                    <a:pt x="196" y="112"/>
                    <a:pt x="196" y="113"/>
                  </a:cubicBezTo>
                  <a:cubicBezTo>
                    <a:pt x="197" y="115"/>
                    <a:pt x="196" y="117"/>
                    <a:pt x="196" y="119"/>
                  </a:cubicBezTo>
                  <a:cubicBezTo>
                    <a:pt x="196" y="120"/>
                    <a:pt x="194" y="123"/>
                    <a:pt x="194" y="124"/>
                  </a:cubicBezTo>
                  <a:cubicBezTo>
                    <a:pt x="194" y="125"/>
                    <a:pt x="194" y="128"/>
                    <a:pt x="195" y="129"/>
                  </a:cubicBezTo>
                  <a:cubicBezTo>
                    <a:pt x="195" y="130"/>
                    <a:pt x="197" y="131"/>
                    <a:pt x="197" y="132"/>
                  </a:cubicBezTo>
                  <a:cubicBezTo>
                    <a:pt x="198" y="133"/>
                    <a:pt x="198" y="135"/>
                    <a:pt x="198" y="137"/>
                  </a:cubicBezTo>
                  <a:cubicBezTo>
                    <a:pt x="198" y="137"/>
                    <a:pt x="199" y="139"/>
                    <a:pt x="200" y="139"/>
                  </a:cubicBezTo>
                  <a:cubicBezTo>
                    <a:pt x="201" y="140"/>
                    <a:pt x="203" y="141"/>
                    <a:pt x="203" y="142"/>
                  </a:cubicBezTo>
                  <a:cubicBezTo>
                    <a:pt x="204" y="143"/>
                    <a:pt x="205" y="144"/>
                    <a:pt x="206" y="145"/>
                  </a:cubicBezTo>
                  <a:cubicBezTo>
                    <a:pt x="206" y="145"/>
                    <a:pt x="207" y="147"/>
                    <a:pt x="207" y="148"/>
                  </a:cubicBezTo>
                  <a:cubicBezTo>
                    <a:pt x="206" y="149"/>
                    <a:pt x="206" y="150"/>
                    <a:pt x="206" y="150"/>
                  </a:cubicBezTo>
                  <a:cubicBezTo>
                    <a:pt x="206" y="151"/>
                    <a:pt x="205" y="153"/>
                    <a:pt x="206" y="154"/>
                  </a:cubicBezTo>
                  <a:cubicBezTo>
                    <a:pt x="206" y="154"/>
                    <a:pt x="206" y="154"/>
                    <a:pt x="207" y="155"/>
                  </a:cubicBezTo>
                  <a:cubicBezTo>
                    <a:pt x="206" y="155"/>
                    <a:pt x="206" y="155"/>
                    <a:pt x="206" y="155"/>
                  </a:cubicBezTo>
                  <a:cubicBezTo>
                    <a:pt x="205" y="155"/>
                    <a:pt x="205" y="156"/>
                    <a:pt x="205" y="157"/>
                  </a:cubicBezTo>
                  <a:cubicBezTo>
                    <a:pt x="204" y="158"/>
                    <a:pt x="202" y="159"/>
                    <a:pt x="202" y="160"/>
                  </a:cubicBezTo>
                  <a:cubicBezTo>
                    <a:pt x="201" y="161"/>
                    <a:pt x="201" y="164"/>
                    <a:pt x="201" y="165"/>
                  </a:cubicBezTo>
                  <a:cubicBezTo>
                    <a:pt x="201" y="166"/>
                    <a:pt x="200" y="168"/>
                    <a:pt x="201" y="169"/>
                  </a:cubicBezTo>
                  <a:cubicBezTo>
                    <a:pt x="201" y="170"/>
                    <a:pt x="204" y="170"/>
                    <a:pt x="205" y="170"/>
                  </a:cubicBezTo>
                  <a:cubicBezTo>
                    <a:pt x="206" y="171"/>
                    <a:pt x="209" y="171"/>
                    <a:pt x="209" y="170"/>
                  </a:cubicBezTo>
                  <a:cubicBezTo>
                    <a:pt x="210" y="170"/>
                    <a:pt x="212" y="170"/>
                    <a:pt x="212" y="169"/>
                  </a:cubicBezTo>
                  <a:cubicBezTo>
                    <a:pt x="213" y="168"/>
                    <a:pt x="215" y="166"/>
                    <a:pt x="216" y="165"/>
                  </a:cubicBezTo>
                  <a:cubicBezTo>
                    <a:pt x="217" y="164"/>
                    <a:pt x="221" y="163"/>
                    <a:pt x="222" y="162"/>
                  </a:cubicBezTo>
                  <a:cubicBezTo>
                    <a:pt x="223" y="162"/>
                    <a:pt x="225" y="162"/>
                    <a:pt x="226" y="163"/>
                  </a:cubicBezTo>
                  <a:cubicBezTo>
                    <a:pt x="227" y="163"/>
                    <a:pt x="227" y="165"/>
                    <a:pt x="227" y="166"/>
                  </a:cubicBezTo>
                  <a:cubicBezTo>
                    <a:pt x="228" y="167"/>
                    <a:pt x="228" y="169"/>
                    <a:pt x="228" y="170"/>
                  </a:cubicBezTo>
                  <a:cubicBezTo>
                    <a:pt x="228" y="172"/>
                    <a:pt x="227" y="174"/>
                    <a:pt x="227" y="176"/>
                  </a:cubicBezTo>
                  <a:cubicBezTo>
                    <a:pt x="226" y="176"/>
                    <a:pt x="225" y="178"/>
                    <a:pt x="225" y="180"/>
                  </a:cubicBezTo>
                  <a:cubicBezTo>
                    <a:pt x="225" y="181"/>
                    <a:pt x="225" y="184"/>
                    <a:pt x="226" y="185"/>
                  </a:cubicBezTo>
                  <a:cubicBezTo>
                    <a:pt x="226" y="186"/>
                    <a:pt x="227" y="187"/>
                    <a:pt x="228" y="188"/>
                  </a:cubicBezTo>
                  <a:cubicBezTo>
                    <a:pt x="229" y="189"/>
                    <a:pt x="231" y="190"/>
                    <a:pt x="233" y="191"/>
                  </a:cubicBezTo>
                  <a:cubicBezTo>
                    <a:pt x="234" y="192"/>
                    <a:pt x="236" y="194"/>
                    <a:pt x="237" y="195"/>
                  </a:cubicBezTo>
                  <a:cubicBezTo>
                    <a:pt x="238" y="196"/>
                    <a:pt x="241" y="199"/>
                    <a:pt x="241" y="201"/>
                  </a:cubicBezTo>
                  <a:cubicBezTo>
                    <a:pt x="242" y="202"/>
                    <a:pt x="242" y="205"/>
                    <a:pt x="242" y="205"/>
                  </a:cubicBezTo>
                  <a:cubicBezTo>
                    <a:pt x="242" y="207"/>
                    <a:pt x="243" y="209"/>
                    <a:pt x="243" y="209"/>
                  </a:cubicBezTo>
                  <a:cubicBezTo>
                    <a:pt x="244" y="210"/>
                    <a:pt x="246" y="211"/>
                    <a:pt x="247" y="211"/>
                  </a:cubicBezTo>
                  <a:cubicBezTo>
                    <a:pt x="248" y="211"/>
                    <a:pt x="250" y="211"/>
                    <a:pt x="250" y="211"/>
                  </a:cubicBezTo>
                  <a:cubicBezTo>
                    <a:pt x="251" y="211"/>
                    <a:pt x="252" y="213"/>
                    <a:pt x="253" y="213"/>
                  </a:cubicBezTo>
                  <a:cubicBezTo>
                    <a:pt x="254" y="214"/>
                    <a:pt x="255" y="215"/>
                    <a:pt x="256" y="215"/>
                  </a:cubicBezTo>
                  <a:cubicBezTo>
                    <a:pt x="257" y="215"/>
                    <a:pt x="258" y="214"/>
                    <a:pt x="259" y="215"/>
                  </a:cubicBezTo>
                  <a:cubicBezTo>
                    <a:pt x="260" y="215"/>
                    <a:pt x="262" y="217"/>
                    <a:pt x="263" y="218"/>
                  </a:cubicBezTo>
                  <a:cubicBezTo>
                    <a:pt x="264" y="219"/>
                    <a:pt x="265" y="221"/>
                    <a:pt x="266" y="222"/>
                  </a:cubicBezTo>
                  <a:cubicBezTo>
                    <a:pt x="267" y="223"/>
                    <a:pt x="270" y="225"/>
                    <a:pt x="271" y="226"/>
                  </a:cubicBezTo>
                  <a:cubicBezTo>
                    <a:pt x="272" y="226"/>
                    <a:pt x="275" y="227"/>
                    <a:pt x="277" y="228"/>
                  </a:cubicBezTo>
                  <a:cubicBezTo>
                    <a:pt x="278" y="228"/>
                    <a:pt x="279" y="230"/>
                    <a:pt x="280" y="230"/>
                  </a:cubicBezTo>
                  <a:cubicBezTo>
                    <a:pt x="281" y="232"/>
                    <a:pt x="284" y="234"/>
                    <a:pt x="284" y="236"/>
                  </a:cubicBezTo>
                  <a:cubicBezTo>
                    <a:pt x="285" y="238"/>
                    <a:pt x="286" y="241"/>
                    <a:pt x="286" y="243"/>
                  </a:cubicBezTo>
                  <a:cubicBezTo>
                    <a:pt x="287" y="244"/>
                    <a:pt x="287" y="248"/>
                    <a:pt x="287" y="250"/>
                  </a:cubicBezTo>
                  <a:cubicBezTo>
                    <a:pt x="286" y="251"/>
                    <a:pt x="284" y="253"/>
                    <a:pt x="284" y="254"/>
                  </a:cubicBezTo>
                  <a:cubicBezTo>
                    <a:pt x="284" y="256"/>
                    <a:pt x="283" y="259"/>
                    <a:pt x="283" y="261"/>
                  </a:cubicBezTo>
                  <a:cubicBezTo>
                    <a:pt x="283" y="262"/>
                    <a:pt x="284" y="265"/>
                    <a:pt x="284" y="265"/>
                  </a:cubicBezTo>
                  <a:cubicBezTo>
                    <a:pt x="286" y="267"/>
                    <a:pt x="289" y="269"/>
                    <a:pt x="291" y="270"/>
                  </a:cubicBezTo>
                  <a:cubicBezTo>
                    <a:pt x="293" y="271"/>
                    <a:pt x="296" y="275"/>
                    <a:pt x="298" y="277"/>
                  </a:cubicBezTo>
                  <a:cubicBezTo>
                    <a:pt x="299" y="279"/>
                    <a:pt x="303" y="282"/>
                    <a:pt x="303" y="284"/>
                  </a:cubicBezTo>
                  <a:cubicBezTo>
                    <a:pt x="304" y="285"/>
                    <a:pt x="304" y="287"/>
                    <a:pt x="304" y="287"/>
                  </a:cubicBezTo>
                  <a:cubicBezTo>
                    <a:pt x="303" y="289"/>
                    <a:pt x="303" y="290"/>
                    <a:pt x="302" y="291"/>
                  </a:cubicBezTo>
                  <a:cubicBezTo>
                    <a:pt x="301" y="292"/>
                    <a:pt x="300" y="294"/>
                    <a:pt x="299" y="295"/>
                  </a:cubicBezTo>
                  <a:cubicBezTo>
                    <a:pt x="298" y="296"/>
                    <a:pt x="297" y="298"/>
                    <a:pt x="296" y="300"/>
                  </a:cubicBezTo>
                  <a:cubicBezTo>
                    <a:pt x="296" y="301"/>
                    <a:pt x="294" y="304"/>
                    <a:pt x="294" y="305"/>
                  </a:cubicBezTo>
                  <a:cubicBezTo>
                    <a:pt x="294" y="306"/>
                    <a:pt x="296" y="308"/>
                    <a:pt x="296" y="309"/>
                  </a:cubicBezTo>
                  <a:cubicBezTo>
                    <a:pt x="297" y="310"/>
                    <a:pt x="297" y="313"/>
                    <a:pt x="298" y="314"/>
                  </a:cubicBezTo>
                  <a:cubicBezTo>
                    <a:pt x="298" y="316"/>
                    <a:pt x="299" y="318"/>
                    <a:pt x="300" y="320"/>
                  </a:cubicBezTo>
                  <a:cubicBezTo>
                    <a:pt x="300" y="322"/>
                    <a:pt x="300" y="326"/>
                    <a:pt x="299" y="328"/>
                  </a:cubicBezTo>
                  <a:cubicBezTo>
                    <a:pt x="299" y="329"/>
                    <a:pt x="298" y="332"/>
                    <a:pt x="298" y="333"/>
                  </a:cubicBezTo>
                  <a:cubicBezTo>
                    <a:pt x="297" y="333"/>
                    <a:pt x="296" y="335"/>
                    <a:pt x="296" y="335"/>
                  </a:cubicBezTo>
                  <a:cubicBezTo>
                    <a:pt x="296" y="336"/>
                    <a:pt x="296" y="337"/>
                    <a:pt x="297" y="337"/>
                  </a:cubicBezTo>
                  <a:cubicBezTo>
                    <a:pt x="295" y="338"/>
                    <a:pt x="294" y="338"/>
                    <a:pt x="293" y="339"/>
                  </a:cubicBezTo>
                  <a:cubicBezTo>
                    <a:pt x="291" y="339"/>
                    <a:pt x="287" y="341"/>
                    <a:pt x="286" y="343"/>
                  </a:cubicBezTo>
                  <a:cubicBezTo>
                    <a:pt x="284" y="343"/>
                    <a:pt x="282" y="346"/>
                    <a:pt x="281" y="347"/>
                  </a:cubicBezTo>
                  <a:cubicBezTo>
                    <a:pt x="280" y="347"/>
                    <a:pt x="277" y="349"/>
                    <a:pt x="276" y="349"/>
                  </a:cubicBezTo>
                  <a:cubicBezTo>
                    <a:pt x="274" y="350"/>
                    <a:pt x="270" y="350"/>
                    <a:pt x="269" y="349"/>
                  </a:cubicBezTo>
                  <a:cubicBezTo>
                    <a:pt x="267" y="349"/>
                    <a:pt x="264" y="347"/>
                    <a:pt x="263" y="347"/>
                  </a:cubicBezTo>
                  <a:cubicBezTo>
                    <a:pt x="261" y="346"/>
                    <a:pt x="258" y="346"/>
                    <a:pt x="257" y="346"/>
                  </a:cubicBezTo>
                  <a:cubicBezTo>
                    <a:pt x="256" y="346"/>
                    <a:pt x="253" y="347"/>
                    <a:pt x="252" y="347"/>
                  </a:cubicBezTo>
                  <a:cubicBezTo>
                    <a:pt x="251" y="348"/>
                    <a:pt x="250" y="350"/>
                    <a:pt x="248" y="351"/>
                  </a:cubicBezTo>
                  <a:cubicBezTo>
                    <a:pt x="247" y="351"/>
                    <a:pt x="245" y="353"/>
                    <a:pt x="244" y="353"/>
                  </a:cubicBezTo>
                  <a:cubicBezTo>
                    <a:pt x="243" y="354"/>
                    <a:pt x="240" y="355"/>
                    <a:pt x="239" y="356"/>
                  </a:cubicBezTo>
                  <a:cubicBezTo>
                    <a:pt x="237" y="356"/>
                    <a:pt x="232" y="355"/>
                    <a:pt x="230" y="355"/>
                  </a:cubicBezTo>
                  <a:cubicBezTo>
                    <a:pt x="228" y="354"/>
                    <a:pt x="223" y="353"/>
                    <a:pt x="221" y="352"/>
                  </a:cubicBezTo>
                  <a:cubicBezTo>
                    <a:pt x="219" y="351"/>
                    <a:pt x="216" y="349"/>
                    <a:pt x="214" y="348"/>
                  </a:cubicBezTo>
                  <a:cubicBezTo>
                    <a:pt x="213" y="347"/>
                    <a:pt x="210" y="346"/>
                    <a:pt x="209" y="345"/>
                  </a:cubicBezTo>
                  <a:cubicBezTo>
                    <a:pt x="208" y="345"/>
                    <a:pt x="206" y="344"/>
                    <a:pt x="205" y="343"/>
                  </a:cubicBezTo>
                  <a:cubicBezTo>
                    <a:pt x="204" y="342"/>
                    <a:pt x="203" y="339"/>
                    <a:pt x="202" y="338"/>
                  </a:cubicBezTo>
                  <a:cubicBezTo>
                    <a:pt x="201" y="335"/>
                    <a:pt x="201" y="331"/>
                    <a:pt x="200" y="329"/>
                  </a:cubicBezTo>
                  <a:cubicBezTo>
                    <a:pt x="200" y="326"/>
                    <a:pt x="198" y="320"/>
                    <a:pt x="197" y="318"/>
                  </a:cubicBezTo>
                  <a:cubicBezTo>
                    <a:pt x="196" y="315"/>
                    <a:pt x="194" y="310"/>
                    <a:pt x="192" y="307"/>
                  </a:cubicBezTo>
                  <a:cubicBezTo>
                    <a:pt x="191" y="306"/>
                    <a:pt x="188" y="302"/>
                    <a:pt x="186" y="302"/>
                  </a:cubicBezTo>
                  <a:cubicBezTo>
                    <a:pt x="184" y="301"/>
                    <a:pt x="182" y="300"/>
                    <a:pt x="180" y="300"/>
                  </a:cubicBezTo>
                  <a:cubicBezTo>
                    <a:pt x="178" y="300"/>
                    <a:pt x="175" y="300"/>
                    <a:pt x="173" y="300"/>
                  </a:cubicBezTo>
                  <a:cubicBezTo>
                    <a:pt x="172" y="300"/>
                    <a:pt x="170" y="300"/>
                    <a:pt x="169" y="301"/>
                  </a:cubicBezTo>
                  <a:cubicBezTo>
                    <a:pt x="168" y="302"/>
                    <a:pt x="166" y="304"/>
                    <a:pt x="165" y="306"/>
                  </a:cubicBezTo>
                  <a:cubicBezTo>
                    <a:pt x="164" y="308"/>
                    <a:pt x="162" y="312"/>
                    <a:pt x="161" y="314"/>
                  </a:cubicBezTo>
                  <a:cubicBezTo>
                    <a:pt x="160" y="315"/>
                    <a:pt x="157" y="318"/>
                    <a:pt x="156" y="319"/>
                  </a:cubicBezTo>
                  <a:cubicBezTo>
                    <a:pt x="154" y="320"/>
                    <a:pt x="152" y="323"/>
                    <a:pt x="151" y="323"/>
                  </a:cubicBezTo>
                  <a:cubicBezTo>
                    <a:pt x="149" y="324"/>
                    <a:pt x="146" y="324"/>
                    <a:pt x="145" y="325"/>
                  </a:cubicBezTo>
                  <a:cubicBezTo>
                    <a:pt x="143" y="325"/>
                    <a:pt x="141" y="326"/>
                    <a:pt x="140" y="327"/>
                  </a:cubicBezTo>
                  <a:cubicBezTo>
                    <a:pt x="139" y="328"/>
                    <a:pt x="139" y="330"/>
                    <a:pt x="138" y="330"/>
                  </a:cubicBezTo>
                  <a:cubicBezTo>
                    <a:pt x="137" y="331"/>
                    <a:pt x="135" y="331"/>
                    <a:pt x="135" y="331"/>
                  </a:cubicBezTo>
                  <a:cubicBezTo>
                    <a:pt x="133" y="332"/>
                    <a:pt x="131" y="331"/>
                    <a:pt x="129" y="330"/>
                  </a:cubicBezTo>
                  <a:cubicBezTo>
                    <a:pt x="129" y="329"/>
                    <a:pt x="127" y="327"/>
                    <a:pt x="127" y="326"/>
                  </a:cubicBezTo>
                  <a:cubicBezTo>
                    <a:pt x="126" y="325"/>
                    <a:pt x="126" y="322"/>
                    <a:pt x="125" y="321"/>
                  </a:cubicBezTo>
                  <a:cubicBezTo>
                    <a:pt x="125" y="320"/>
                    <a:pt x="124" y="316"/>
                    <a:pt x="124" y="314"/>
                  </a:cubicBezTo>
                  <a:cubicBezTo>
                    <a:pt x="124" y="312"/>
                    <a:pt x="125" y="310"/>
                    <a:pt x="127" y="309"/>
                  </a:cubicBezTo>
                  <a:cubicBezTo>
                    <a:pt x="127" y="308"/>
                    <a:pt x="130" y="308"/>
                    <a:pt x="131" y="307"/>
                  </a:cubicBezTo>
                  <a:cubicBezTo>
                    <a:pt x="131" y="306"/>
                    <a:pt x="132" y="304"/>
                    <a:pt x="132" y="303"/>
                  </a:cubicBezTo>
                  <a:cubicBezTo>
                    <a:pt x="132" y="302"/>
                    <a:pt x="132" y="299"/>
                    <a:pt x="131" y="298"/>
                  </a:cubicBezTo>
                  <a:cubicBezTo>
                    <a:pt x="131" y="297"/>
                    <a:pt x="129" y="295"/>
                    <a:pt x="128" y="295"/>
                  </a:cubicBezTo>
                  <a:cubicBezTo>
                    <a:pt x="127" y="294"/>
                    <a:pt x="124" y="292"/>
                    <a:pt x="123" y="292"/>
                  </a:cubicBezTo>
                  <a:cubicBezTo>
                    <a:pt x="121" y="292"/>
                    <a:pt x="118" y="292"/>
                    <a:pt x="117" y="292"/>
                  </a:cubicBezTo>
                  <a:cubicBezTo>
                    <a:pt x="116" y="292"/>
                    <a:pt x="114" y="292"/>
                    <a:pt x="113" y="293"/>
                  </a:cubicBezTo>
                  <a:cubicBezTo>
                    <a:pt x="111" y="293"/>
                    <a:pt x="109" y="294"/>
                    <a:pt x="109" y="295"/>
                  </a:cubicBezTo>
                  <a:cubicBezTo>
                    <a:pt x="107" y="296"/>
                    <a:pt x="104" y="299"/>
                    <a:pt x="102" y="301"/>
                  </a:cubicBezTo>
                  <a:cubicBezTo>
                    <a:pt x="101" y="302"/>
                    <a:pt x="98" y="304"/>
                    <a:pt x="96" y="305"/>
                  </a:cubicBezTo>
                  <a:cubicBezTo>
                    <a:pt x="95" y="306"/>
                    <a:pt x="92" y="308"/>
                    <a:pt x="91" y="308"/>
                  </a:cubicBezTo>
                  <a:cubicBezTo>
                    <a:pt x="90" y="309"/>
                    <a:pt x="89" y="311"/>
                    <a:pt x="88" y="311"/>
                  </a:cubicBezTo>
                  <a:cubicBezTo>
                    <a:pt x="87" y="312"/>
                    <a:pt x="84" y="314"/>
                    <a:pt x="83" y="315"/>
                  </a:cubicBezTo>
                  <a:cubicBezTo>
                    <a:pt x="82" y="316"/>
                    <a:pt x="81" y="318"/>
                    <a:pt x="80" y="319"/>
                  </a:cubicBezTo>
                  <a:cubicBezTo>
                    <a:pt x="80" y="320"/>
                    <a:pt x="79" y="322"/>
                    <a:pt x="78" y="322"/>
                  </a:cubicBezTo>
                  <a:cubicBezTo>
                    <a:pt x="77" y="323"/>
                    <a:pt x="74" y="325"/>
                    <a:pt x="73" y="325"/>
                  </a:cubicBezTo>
                  <a:cubicBezTo>
                    <a:pt x="71" y="326"/>
                    <a:pt x="67" y="326"/>
                    <a:pt x="66" y="326"/>
                  </a:cubicBezTo>
                  <a:cubicBezTo>
                    <a:pt x="64" y="325"/>
                    <a:pt x="60" y="323"/>
                    <a:pt x="59" y="323"/>
                  </a:cubicBezTo>
                  <a:cubicBezTo>
                    <a:pt x="57" y="322"/>
                    <a:pt x="54" y="322"/>
                    <a:pt x="53" y="322"/>
                  </a:cubicBezTo>
                  <a:cubicBezTo>
                    <a:pt x="52" y="322"/>
                    <a:pt x="51" y="322"/>
                    <a:pt x="49" y="323"/>
                  </a:cubicBezTo>
                  <a:cubicBezTo>
                    <a:pt x="49" y="322"/>
                    <a:pt x="49" y="322"/>
                    <a:pt x="48" y="321"/>
                  </a:cubicBezTo>
                  <a:cubicBezTo>
                    <a:pt x="47" y="320"/>
                    <a:pt x="46" y="318"/>
                    <a:pt x="45" y="316"/>
                  </a:cubicBezTo>
                  <a:cubicBezTo>
                    <a:pt x="44" y="316"/>
                    <a:pt x="42" y="314"/>
                    <a:pt x="41" y="312"/>
                  </a:cubicBezTo>
                  <a:cubicBezTo>
                    <a:pt x="41" y="311"/>
                    <a:pt x="39" y="307"/>
                    <a:pt x="38" y="306"/>
                  </a:cubicBezTo>
                  <a:cubicBezTo>
                    <a:pt x="37" y="304"/>
                    <a:pt x="37" y="299"/>
                    <a:pt x="37" y="297"/>
                  </a:cubicBezTo>
                  <a:cubicBezTo>
                    <a:pt x="36" y="296"/>
                    <a:pt x="36" y="293"/>
                    <a:pt x="35" y="291"/>
                  </a:cubicBezTo>
                  <a:cubicBezTo>
                    <a:pt x="35" y="290"/>
                    <a:pt x="34" y="288"/>
                    <a:pt x="34" y="287"/>
                  </a:cubicBezTo>
                  <a:cubicBezTo>
                    <a:pt x="34" y="285"/>
                    <a:pt x="34" y="283"/>
                    <a:pt x="35" y="281"/>
                  </a:cubicBezTo>
                  <a:cubicBezTo>
                    <a:pt x="35" y="279"/>
                    <a:pt x="37" y="276"/>
                    <a:pt x="37" y="274"/>
                  </a:cubicBezTo>
                  <a:cubicBezTo>
                    <a:pt x="38" y="271"/>
                    <a:pt x="39" y="267"/>
                    <a:pt x="39" y="265"/>
                  </a:cubicBezTo>
                  <a:cubicBezTo>
                    <a:pt x="40" y="262"/>
                    <a:pt x="42" y="256"/>
                    <a:pt x="43" y="252"/>
                  </a:cubicBezTo>
                  <a:cubicBezTo>
                    <a:pt x="44" y="250"/>
                    <a:pt x="45" y="246"/>
                    <a:pt x="45" y="244"/>
                  </a:cubicBezTo>
                  <a:cubicBezTo>
                    <a:pt x="46" y="242"/>
                    <a:pt x="46" y="238"/>
                    <a:pt x="45" y="236"/>
                  </a:cubicBezTo>
                  <a:cubicBezTo>
                    <a:pt x="45" y="234"/>
                    <a:pt x="42" y="231"/>
                    <a:pt x="41" y="230"/>
                  </a:cubicBezTo>
                  <a:cubicBezTo>
                    <a:pt x="39" y="228"/>
                    <a:pt x="36" y="225"/>
                    <a:pt x="34" y="224"/>
                  </a:cubicBezTo>
                  <a:cubicBezTo>
                    <a:pt x="32" y="223"/>
                    <a:pt x="28" y="220"/>
                    <a:pt x="26" y="219"/>
                  </a:cubicBezTo>
                  <a:cubicBezTo>
                    <a:pt x="25" y="219"/>
                    <a:pt x="23" y="219"/>
                    <a:pt x="22" y="218"/>
                  </a:cubicBezTo>
                  <a:cubicBezTo>
                    <a:pt x="21" y="218"/>
                    <a:pt x="20" y="217"/>
                    <a:pt x="20" y="216"/>
                  </a:cubicBezTo>
                  <a:cubicBezTo>
                    <a:pt x="19" y="215"/>
                    <a:pt x="18" y="212"/>
                    <a:pt x="18" y="211"/>
                  </a:cubicBezTo>
                  <a:cubicBezTo>
                    <a:pt x="17" y="209"/>
                    <a:pt x="18" y="206"/>
                    <a:pt x="18" y="204"/>
                  </a:cubicBezTo>
                  <a:cubicBezTo>
                    <a:pt x="18" y="202"/>
                    <a:pt x="19" y="198"/>
                    <a:pt x="19" y="196"/>
                  </a:cubicBezTo>
                  <a:cubicBezTo>
                    <a:pt x="19" y="194"/>
                    <a:pt x="19" y="190"/>
                    <a:pt x="18" y="189"/>
                  </a:cubicBezTo>
                  <a:cubicBezTo>
                    <a:pt x="17" y="187"/>
                    <a:pt x="15" y="184"/>
                    <a:pt x="14" y="183"/>
                  </a:cubicBezTo>
                  <a:cubicBezTo>
                    <a:pt x="13" y="182"/>
                    <a:pt x="10" y="182"/>
                    <a:pt x="8" y="181"/>
                  </a:cubicBezTo>
                  <a:cubicBezTo>
                    <a:pt x="7" y="180"/>
                    <a:pt x="5" y="179"/>
                    <a:pt x="4" y="178"/>
                  </a:cubicBezTo>
                  <a:cubicBezTo>
                    <a:pt x="2" y="178"/>
                    <a:pt x="1" y="174"/>
                    <a:pt x="0" y="173"/>
                  </a:cubicBezTo>
                  <a:cubicBezTo>
                    <a:pt x="0" y="171"/>
                    <a:pt x="0" y="168"/>
                    <a:pt x="0" y="166"/>
                  </a:cubicBezTo>
                  <a:cubicBezTo>
                    <a:pt x="0" y="165"/>
                    <a:pt x="0" y="162"/>
                    <a:pt x="0" y="160"/>
                  </a:cubicBezTo>
                  <a:cubicBezTo>
                    <a:pt x="0" y="159"/>
                    <a:pt x="2" y="155"/>
                    <a:pt x="2" y="153"/>
                  </a:cubicBezTo>
                  <a:cubicBezTo>
                    <a:pt x="2" y="152"/>
                    <a:pt x="4" y="150"/>
                    <a:pt x="4" y="149"/>
                  </a:cubicBezTo>
                  <a:cubicBezTo>
                    <a:pt x="4" y="147"/>
                    <a:pt x="3" y="145"/>
                    <a:pt x="3" y="144"/>
                  </a:cubicBezTo>
                  <a:cubicBezTo>
                    <a:pt x="3" y="143"/>
                    <a:pt x="3" y="142"/>
                    <a:pt x="4" y="141"/>
                  </a:cubicBezTo>
                  <a:close/>
                  <a:moveTo>
                    <a:pt x="134" y="192"/>
                  </a:moveTo>
                  <a:cubicBezTo>
                    <a:pt x="134" y="191"/>
                    <a:pt x="134" y="188"/>
                    <a:pt x="134" y="187"/>
                  </a:cubicBezTo>
                  <a:cubicBezTo>
                    <a:pt x="133" y="185"/>
                    <a:pt x="132" y="182"/>
                    <a:pt x="131" y="181"/>
                  </a:cubicBezTo>
                  <a:cubicBezTo>
                    <a:pt x="129" y="179"/>
                    <a:pt x="124" y="178"/>
                    <a:pt x="122" y="177"/>
                  </a:cubicBezTo>
                  <a:cubicBezTo>
                    <a:pt x="119" y="176"/>
                    <a:pt x="114" y="174"/>
                    <a:pt x="112" y="173"/>
                  </a:cubicBezTo>
                  <a:cubicBezTo>
                    <a:pt x="110" y="173"/>
                    <a:pt x="106" y="171"/>
                    <a:pt x="105" y="170"/>
                  </a:cubicBezTo>
                  <a:cubicBezTo>
                    <a:pt x="104" y="169"/>
                    <a:pt x="102" y="165"/>
                    <a:pt x="101" y="164"/>
                  </a:cubicBezTo>
                  <a:cubicBezTo>
                    <a:pt x="101" y="162"/>
                    <a:pt x="100" y="160"/>
                    <a:pt x="100" y="158"/>
                  </a:cubicBezTo>
                  <a:cubicBezTo>
                    <a:pt x="99" y="156"/>
                    <a:pt x="96" y="152"/>
                    <a:pt x="95" y="150"/>
                  </a:cubicBezTo>
                  <a:cubicBezTo>
                    <a:pt x="94" y="149"/>
                    <a:pt x="92" y="147"/>
                    <a:pt x="91" y="146"/>
                  </a:cubicBezTo>
                  <a:cubicBezTo>
                    <a:pt x="90" y="145"/>
                    <a:pt x="87" y="145"/>
                    <a:pt x="85" y="146"/>
                  </a:cubicBezTo>
                  <a:cubicBezTo>
                    <a:pt x="84" y="146"/>
                    <a:pt x="82" y="147"/>
                    <a:pt x="82" y="147"/>
                  </a:cubicBezTo>
                  <a:cubicBezTo>
                    <a:pt x="80" y="148"/>
                    <a:pt x="77" y="149"/>
                    <a:pt x="76" y="149"/>
                  </a:cubicBezTo>
                  <a:cubicBezTo>
                    <a:pt x="74" y="149"/>
                    <a:pt x="69" y="149"/>
                    <a:pt x="67" y="149"/>
                  </a:cubicBezTo>
                  <a:cubicBezTo>
                    <a:pt x="65" y="149"/>
                    <a:pt x="61" y="148"/>
                    <a:pt x="59" y="148"/>
                  </a:cubicBezTo>
                  <a:cubicBezTo>
                    <a:pt x="57" y="148"/>
                    <a:pt x="52" y="148"/>
                    <a:pt x="50" y="149"/>
                  </a:cubicBezTo>
                  <a:cubicBezTo>
                    <a:pt x="49" y="149"/>
                    <a:pt x="47" y="151"/>
                    <a:pt x="46" y="152"/>
                  </a:cubicBezTo>
                  <a:cubicBezTo>
                    <a:pt x="45" y="153"/>
                    <a:pt x="46" y="156"/>
                    <a:pt x="47" y="157"/>
                  </a:cubicBezTo>
                  <a:cubicBezTo>
                    <a:pt x="47" y="158"/>
                    <a:pt x="49" y="161"/>
                    <a:pt x="50" y="162"/>
                  </a:cubicBezTo>
                  <a:cubicBezTo>
                    <a:pt x="51" y="164"/>
                    <a:pt x="53" y="168"/>
                    <a:pt x="54" y="170"/>
                  </a:cubicBezTo>
                  <a:cubicBezTo>
                    <a:pt x="54" y="171"/>
                    <a:pt x="54" y="174"/>
                    <a:pt x="54" y="176"/>
                  </a:cubicBezTo>
                  <a:cubicBezTo>
                    <a:pt x="54" y="178"/>
                    <a:pt x="52" y="181"/>
                    <a:pt x="52" y="183"/>
                  </a:cubicBezTo>
                  <a:cubicBezTo>
                    <a:pt x="52" y="185"/>
                    <a:pt x="55" y="187"/>
                    <a:pt x="55" y="189"/>
                  </a:cubicBezTo>
                  <a:cubicBezTo>
                    <a:pt x="55" y="191"/>
                    <a:pt x="56" y="196"/>
                    <a:pt x="56" y="199"/>
                  </a:cubicBezTo>
                  <a:cubicBezTo>
                    <a:pt x="56" y="201"/>
                    <a:pt x="55" y="206"/>
                    <a:pt x="55" y="208"/>
                  </a:cubicBezTo>
                  <a:cubicBezTo>
                    <a:pt x="56" y="210"/>
                    <a:pt x="57" y="213"/>
                    <a:pt x="58" y="214"/>
                  </a:cubicBezTo>
                  <a:cubicBezTo>
                    <a:pt x="60" y="215"/>
                    <a:pt x="66" y="215"/>
                    <a:pt x="68" y="215"/>
                  </a:cubicBezTo>
                  <a:cubicBezTo>
                    <a:pt x="70" y="215"/>
                    <a:pt x="74" y="214"/>
                    <a:pt x="76" y="214"/>
                  </a:cubicBezTo>
                  <a:cubicBezTo>
                    <a:pt x="78" y="215"/>
                    <a:pt x="82" y="216"/>
                    <a:pt x="84" y="217"/>
                  </a:cubicBezTo>
                  <a:cubicBezTo>
                    <a:pt x="84" y="217"/>
                    <a:pt x="86" y="218"/>
                    <a:pt x="87" y="219"/>
                  </a:cubicBezTo>
                  <a:cubicBezTo>
                    <a:pt x="88" y="219"/>
                    <a:pt x="90" y="221"/>
                    <a:pt x="90" y="222"/>
                  </a:cubicBezTo>
                  <a:cubicBezTo>
                    <a:pt x="92" y="223"/>
                    <a:pt x="96" y="224"/>
                    <a:pt x="98" y="224"/>
                  </a:cubicBezTo>
                  <a:cubicBezTo>
                    <a:pt x="99" y="224"/>
                    <a:pt x="102" y="222"/>
                    <a:pt x="103" y="221"/>
                  </a:cubicBezTo>
                  <a:cubicBezTo>
                    <a:pt x="105" y="220"/>
                    <a:pt x="108" y="218"/>
                    <a:pt x="109" y="216"/>
                  </a:cubicBezTo>
                  <a:cubicBezTo>
                    <a:pt x="110" y="215"/>
                    <a:pt x="111" y="211"/>
                    <a:pt x="112" y="210"/>
                  </a:cubicBezTo>
                  <a:cubicBezTo>
                    <a:pt x="113" y="208"/>
                    <a:pt x="115" y="205"/>
                    <a:pt x="116" y="203"/>
                  </a:cubicBezTo>
                  <a:cubicBezTo>
                    <a:pt x="117" y="202"/>
                    <a:pt x="121" y="199"/>
                    <a:pt x="123" y="199"/>
                  </a:cubicBezTo>
                  <a:cubicBezTo>
                    <a:pt x="124" y="198"/>
                    <a:pt x="127" y="198"/>
                    <a:pt x="129" y="198"/>
                  </a:cubicBezTo>
                  <a:cubicBezTo>
                    <a:pt x="129" y="197"/>
                    <a:pt x="131" y="197"/>
                    <a:pt x="132" y="196"/>
                  </a:cubicBezTo>
                  <a:cubicBezTo>
                    <a:pt x="133" y="195"/>
                    <a:pt x="134" y="193"/>
                    <a:pt x="134" y="19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5"/>
            <p:cNvSpPr>
              <a:spLocks/>
            </p:cNvSpPr>
            <p:nvPr/>
          </p:nvSpPr>
          <p:spPr bwMode="auto">
            <a:xfrm>
              <a:off x="1859" y="1550"/>
              <a:ext cx="565" cy="394"/>
            </a:xfrm>
            <a:custGeom>
              <a:avLst/>
              <a:gdLst>
                <a:gd name="T0" fmla="*/ 125 w 239"/>
                <a:gd name="T1" fmla="*/ 158 h 166"/>
                <a:gd name="T2" fmla="*/ 117 w 239"/>
                <a:gd name="T3" fmla="*/ 164 h 166"/>
                <a:gd name="T4" fmla="*/ 106 w 239"/>
                <a:gd name="T5" fmla="*/ 164 h 166"/>
                <a:gd name="T6" fmla="*/ 108 w 239"/>
                <a:gd name="T7" fmla="*/ 154 h 166"/>
                <a:gd name="T8" fmla="*/ 107 w 239"/>
                <a:gd name="T9" fmla="*/ 147 h 166"/>
                <a:gd name="T10" fmla="*/ 102 w 239"/>
                <a:gd name="T11" fmla="*/ 138 h 166"/>
                <a:gd name="T12" fmla="*/ 100 w 239"/>
                <a:gd name="T13" fmla="*/ 127 h 166"/>
                <a:gd name="T14" fmla="*/ 86 w 239"/>
                <a:gd name="T15" fmla="*/ 127 h 166"/>
                <a:gd name="T16" fmla="*/ 57 w 239"/>
                <a:gd name="T17" fmla="*/ 127 h 166"/>
                <a:gd name="T18" fmla="*/ 30 w 239"/>
                <a:gd name="T19" fmla="*/ 119 h 166"/>
                <a:gd name="T20" fmla="*/ 4 w 239"/>
                <a:gd name="T21" fmla="*/ 101 h 166"/>
                <a:gd name="T22" fmla="*/ 3 w 239"/>
                <a:gd name="T23" fmla="*/ 86 h 166"/>
                <a:gd name="T24" fmla="*/ 12 w 239"/>
                <a:gd name="T25" fmla="*/ 77 h 166"/>
                <a:gd name="T26" fmla="*/ 3 w 239"/>
                <a:gd name="T27" fmla="*/ 67 h 166"/>
                <a:gd name="T28" fmla="*/ 0 w 239"/>
                <a:gd name="T29" fmla="*/ 57 h 166"/>
                <a:gd name="T30" fmla="*/ 14 w 239"/>
                <a:gd name="T31" fmla="*/ 51 h 166"/>
                <a:gd name="T32" fmla="*/ 34 w 239"/>
                <a:gd name="T33" fmla="*/ 49 h 166"/>
                <a:gd name="T34" fmla="*/ 59 w 239"/>
                <a:gd name="T35" fmla="*/ 54 h 166"/>
                <a:gd name="T36" fmla="*/ 75 w 239"/>
                <a:gd name="T37" fmla="*/ 44 h 166"/>
                <a:gd name="T38" fmla="*/ 102 w 239"/>
                <a:gd name="T39" fmla="*/ 45 h 166"/>
                <a:gd name="T40" fmla="*/ 116 w 239"/>
                <a:gd name="T41" fmla="*/ 34 h 166"/>
                <a:gd name="T42" fmla="*/ 125 w 239"/>
                <a:gd name="T43" fmla="*/ 9 h 166"/>
                <a:gd name="T44" fmla="*/ 151 w 239"/>
                <a:gd name="T45" fmla="*/ 1 h 166"/>
                <a:gd name="T46" fmla="*/ 164 w 239"/>
                <a:gd name="T47" fmla="*/ 11 h 166"/>
                <a:gd name="T48" fmla="*/ 176 w 239"/>
                <a:gd name="T49" fmla="*/ 11 h 166"/>
                <a:gd name="T50" fmla="*/ 179 w 239"/>
                <a:gd name="T51" fmla="*/ 24 h 166"/>
                <a:gd name="T52" fmla="*/ 195 w 239"/>
                <a:gd name="T53" fmla="*/ 23 h 166"/>
                <a:gd name="T54" fmla="*/ 205 w 239"/>
                <a:gd name="T55" fmla="*/ 35 h 166"/>
                <a:gd name="T56" fmla="*/ 217 w 239"/>
                <a:gd name="T57" fmla="*/ 25 h 166"/>
                <a:gd name="T58" fmla="*/ 228 w 239"/>
                <a:gd name="T59" fmla="*/ 19 h 166"/>
                <a:gd name="T60" fmla="*/ 235 w 239"/>
                <a:gd name="T61" fmla="*/ 25 h 166"/>
                <a:gd name="T62" fmla="*/ 238 w 239"/>
                <a:gd name="T63" fmla="*/ 31 h 166"/>
                <a:gd name="T64" fmla="*/ 220 w 239"/>
                <a:gd name="T65" fmla="*/ 44 h 166"/>
                <a:gd name="T66" fmla="*/ 219 w 239"/>
                <a:gd name="T67" fmla="*/ 54 h 166"/>
                <a:gd name="T68" fmla="*/ 227 w 239"/>
                <a:gd name="T69" fmla="*/ 67 h 166"/>
                <a:gd name="T70" fmla="*/ 218 w 239"/>
                <a:gd name="T71" fmla="*/ 77 h 166"/>
                <a:gd name="T72" fmla="*/ 214 w 239"/>
                <a:gd name="T73" fmla="*/ 92 h 166"/>
                <a:gd name="T74" fmla="*/ 202 w 239"/>
                <a:gd name="T75" fmla="*/ 96 h 166"/>
                <a:gd name="T76" fmla="*/ 186 w 239"/>
                <a:gd name="T77" fmla="*/ 98 h 166"/>
                <a:gd name="T78" fmla="*/ 187 w 239"/>
                <a:gd name="T79" fmla="*/ 106 h 166"/>
                <a:gd name="T80" fmla="*/ 180 w 239"/>
                <a:gd name="T81" fmla="*/ 113 h 166"/>
                <a:gd name="T82" fmla="*/ 172 w 239"/>
                <a:gd name="T83" fmla="*/ 111 h 166"/>
                <a:gd name="T84" fmla="*/ 165 w 239"/>
                <a:gd name="T85" fmla="*/ 125 h 166"/>
                <a:gd name="T86" fmla="*/ 148 w 239"/>
                <a:gd name="T87" fmla="*/ 136 h 166"/>
                <a:gd name="T88" fmla="*/ 139 w 239"/>
                <a:gd name="T89" fmla="*/ 136 h 166"/>
                <a:gd name="T90" fmla="*/ 139 w 239"/>
                <a:gd name="T91" fmla="*/ 146 h 166"/>
                <a:gd name="T92" fmla="*/ 129 w 239"/>
                <a:gd name="T93" fmla="*/ 15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39" h="166">
                  <a:moveTo>
                    <a:pt x="129" y="156"/>
                  </a:moveTo>
                  <a:cubicBezTo>
                    <a:pt x="129" y="156"/>
                    <a:pt x="129" y="156"/>
                    <a:pt x="129" y="156"/>
                  </a:cubicBezTo>
                  <a:cubicBezTo>
                    <a:pt x="128" y="156"/>
                    <a:pt x="126" y="157"/>
                    <a:pt x="125" y="158"/>
                  </a:cubicBezTo>
                  <a:cubicBezTo>
                    <a:pt x="124" y="158"/>
                    <a:pt x="122" y="160"/>
                    <a:pt x="121" y="160"/>
                  </a:cubicBezTo>
                  <a:cubicBezTo>
                    <a:pt x="121" y="160"/>
                    <a:pt x="120" y="162"/>
                    <a:pt x="120" y="162"/>
                  </a:cubicBezTo>
                  <a:cubicBezTo>
                    <a:pt x="119" y="163"/>
                    <a:pt x="118" y="164"/>
                    <a:pt x="117" y="164"/>
                  </a:cubicBezTo>
                  <a:cubicBezTo>
                    <a:pt x="116" y="165"/>
                    <a:pt x="115" y="165"/>
                    <a:pt x="114" y="165"/>
                  </a:cubicBezTo>
                  <a:cubicBezTo>
                    <a:pt x="113" y="166"/>
                    <a:pt x="111" y="166"/>
                    <a:pt x="110" y="166"/>
                  </a:cubicBezTo>
                  <a:cubicBezTo>
                    <a:pt x="109" y="166"/>
                    <a:pt x="107" y="165"/>
                    <a:pt x="106" y="164"/>
                  </a:cubicBezTo>
                  <a:cubicBezTo>
                    <a:pt x="106" y="164"/>
                    <a:pt x="106" y="162"/>
                    <a:pt x="105" y="161"/>
                  </a:cubicBezTo>
                  <a:cubicBezTo>
                    <a:pt x="105" y="160"/>
                    <a:pt x="105" y="157"/>
                    <a:pt x="106" y="156"/>
                  </a:cubicBezTo>
                  <a:cubicBezTo>
                    <a:pt x="106" y="156"/>
                    <a:pt x="107" y="155"/>
                    <a:pt x="108" y="154"/>
                  </a:cubicBezTo>
                  <a:cubicBezTo>
                    <a:pt x="108" y="154"/>
                    <a:pt x="110" y="153"/>
                    <a:pt x="110" y="152"/>
                  </a:cubicBezTo>
                  <a:cubicBezTo>
                    <a:pt x="110" y="152"/>
                    <a:pt x="110" y="150"/>
                    <a:pt x="110" y="149"/>
                  </a:cubicBezTo>
                  <a:cubicBezTo>
                    <a:pt x="109" y="148"/>
                    <a:pt x="108" y="147"/>
                    <a:pt x="107" y="147"/>
                  </a:cubicBezTo>
                  <a:cubicBezTo>
                    <a:pt x="106" y="146"/>
                    <a:pt x="105" y="146"/>
                    <a:pt x="104" y="145"/>
                  </a:cubicBezTo>
                  <a:cubicBezTo>
                    <a:pt x="104" y="145"/>
                    <a:pt x="104" y="143"/>
                    <a:pt x="103" y="143"/>
                  </a:cubicBezTo>
                  <a:cubicBezTo>
                    <a:pt x="103" y="142"/>
                    <a:pt x="102" y="139"/>
                    <a:pt x="102" y="138"/>
                  </a:cubicBezTo>
                  <a:cubicBezTo>
                    <a:pt x="102" y="138"/>
                    <a:pt x="104" y="136"/>
                    <a:pt x="104" y="135"/>
                  </a:cubicBezTo>
                  <a:cubicBezTo>
                    <a:pt x="104" y="134"/>
                    <a:pt x="103" y="132"/>
                    <a:pt x="103" y="131"/>
                  </a:cubicBezTo>
                  <a:cubicBezTo>
                    <a:pt x="102" y="130"/>
                    <a:pt x="101" y="128"/>
                    <a:pt x="100" y="127"/>
                  </a:cubicBezTo>
                  <a:cubicBezTo>
                    <a:pt x="100" y="126"/>
                    <a:pt x="98" y="125"/>
                    <a:pt x="97" y="125"/>
                  </a:cubicBezTo>
                  <a:cubicBezTo>
                    <a:pt x="96" y="125"/>
                    <a:pt x="93" y="125"/>
                    <a:pt x="91" y="125"/>
                  </a:cubicBezTo>
                  <a:cubicBezTo>
                    <a:pt x="90" y="125"/>
                    <a:pt x="88" y="126"/>
                    <a:pt x="86" y="127"/>
                  </a:cubicBezTo>
                  <a:cubicBezTo>
                    <a:pt x="84" y="127"/>
                    <a:pt x="79" y="128"/>
                    <a:pt x="76" y="128"/>
                  </a:cubicBezTo>
                  <a:cubicBezTo>
                    <a:pt x="74" y="128"/>
                    <a:pt x="70" y="127"/>
                    <a:pt x="68" y="127"/>
                  </a:cubicBezTo>
                  <a:cubicBezTo>
                    <a:pt x="65" y="127"/>
                    <a:pt x="60" y="128"/>
                    <a:pt x="57" y="127"/>
                  </a:cubicBezTo>
                  <a:cubicBezTo>
                    <a:pt x="55" y="127"/>
                    <a:pt x="51" y="125"/>
                    <a:pt x="49" y="124"/>
                  </a:cubicBezTo>
                  <a:cubicBezTo>
                    <a:pt x="47" y="123"/>
                    <a:pt x="43" y="123"/>
                    <a:pt x="41" y="123"/>
                  </a:cubicBezTo>
                  <a:cubicBezTo>
                    <a:pt x="38" y="122"/>
                    <a:pt x="33" y="120"/>
                    <a:pt x="30" y="119"/>
                  </a:cubicBezTo>
                  <a:cubicBezTo>
                    <a:pt x="28" y="118"/>
                    <a:pt x="22" y="115"/>
                    <a:pt x="20" y="113"/>
                  </a:cubicBezTo>
                  <a:cubicBezTo>
                    <a:pt x="17" y="111"/>
                    <a:pt x="12" y="108"/>
                    <a:pt x="10" y="106"/>
                  </a:cubicBezTo>
                  <a:cubicBezTo>
                    <a:pt x="8" y="105"/>
                    <a:pt x="5" y="103"/>
                    <a:pt x="4" y="101"/>
                  </a:cubicBezTo>
                  <a:cubicBezTo>
                    <a:pt x="3" y="99"/>
                    <a:pt x="2" y="96"/>
                    <a:pt x="1" y="95"/>
                  </a:cubicBezTo>
                  <a:cubicBezTo>
                    <a:pt x="1" y="93"/>
                    <a:pt x="1" y="91"/>
                    <a:pt x="1" y="90"/>
                  </a:cubicBezTo>
                  <a:cubicBezTo>
                    <a:pt x="2" y="89"/>
                    <a:pt x="2" y="87"/>
                    <a:pt x="3" y="86"/>
                  </a:cubicBezTo>
                  <a:cubicBezTo>
                    <a:pt x="4" y="85"/>
                    <a:pt x="6" y="84"/>
                    <a:pt x="8" y="83"/>
                  </a:cubicBezTo>
                  <a:cubicBezTo>
                    <a:pt x="8" y="82"/>
                    <a:pt x="10" y="81"/>
                    <a:pt x="10" y="80"/>
                  </a:cubicBezTo>
                  <a:cubicBezTo>
                    <a:pt x="11" y="80"/>
                    <a:pt x="12" y="78"/>
                    <a:pt x="12" y="77"/>
                  </a:cubicBezTo>
                  <a:cubicBezTo>
                    <a:pt x="12" y="76"/>
                    <a:pt x="11" y="75"/>
                    <a:pt x="10" y="74"/>
                  </a:cubicBezTo>
                  <a:cubicBezTo>
                    <a:pt x="10" y="73"/>
                    <a:pt x="8" y="72"/>
                    <a:pt x="6" y="70"/>
                  </a:cubicBezTo>
                  <a:cubicBezTo>
                    <a:pt x="6" y="70"/>
                    <a:pt x="4" y="68"/>
                    <a:pt x="3" y="67"/>
                  </a:cubicBezTo>
                  <a:cubicBezTo>
                    <a:pt x="2" y="66"/>
                    <a:pt x="1" y="64"/>
                    <a:pt x="0" y="63"/>
                  </a:cubicBezTo>
                  <a:cubicBezTo>
                    <a:pt x="0" y="62"/>
                    <a:pt x="0" y="60"/>
                    <a:pt x="0" y="59"/>
                  </a:cubicBezTo>
                  <a:cubicBezTo>
                    <a:pt x="0" y="59"/>
                    <a:pt x="0" y="58"/>
                    <a:pt x="0" y="57"/>
                  </a:cubicBezTo>
                  <a:cubicBezTo>
                    <a:pt x="2" y="57"/>
                    <a:pt x="5" y="56"/>
                    <a:pt x="6" y="55"/>
                  </a:cubicBezTo>
                  <a:cubicBezTo>
                    <a:pt x="8" y="54"/>
                    <a:pt x="10" y="52"/>
                    <a:pt x="11" y="51"/>
                  </a:cubicBezTo>
                  <a:cubicBezTo>
                    <a:pt x="12" y="51"/>
                    <a:pt x="14" y="51"/>
                    <a:pt x="14" y="51"/>
                  </a:cubicBezTo>
                  <a:cubicBezTo>
                    <a:pt x="16" y="51"/>
                    <a:pt x="20" y="52"/>
                    <a:pt x="22" y="52"/>
                  </a:cubicBezTo>
                  <a:cubicBezTo>
                    <a:pt x="24" y="52"/>
                    <a:pt x="26" y="52"/>
                    <a:pt x="28" y="52"/>
                  </a:cubicBezTo>
                  <a:cubicBezTo>
                    <a:pt x="30" y="52"/>
                    <a:pt x="32" y="50"/>
                    <a:pt x="34" y="49"/>
                  </a:cubicBezTo>
                  <a:cubicBezTo>
                    <a:pt x="37" y="49"/>
                    <a:pt x="42" y="49"/>
                    <a:pt x="44" y="50"/>
                  </a:cubicBezTo>
                  <a:cubicBezTo>
                    <a:pt x="46" y="50"/>
                    <a:pt x="49" y="52"/>
                    <a:pt x="51" y="52"/>
                  </a:cubicBezTo>
                  <a:cubicBezTo>
                    <a:pt x="53" y="53"/>
                    <a:pt x="57" y="54"/>
                    <a:pt x="59" y="54"/>
                  </a:cubicBezTo>
                  <a:cubicBezTo>
                    <a:pt x="60" y="53"/>
                    <a:pt x="63" y="52"/>
                    <a:pt x="65" y="51"/>
                  </a:cubicBezTo>
                  <a:cubicBezTo>
                    <a:pt x="66" y="50"/>
                    <a:pt x="69" y="48"/>
                    <a:pt x="71" y="46"/>
                  </a:cubicBezTo>
                  <a:cubicBezTo>
                    <a:pt x="72" y="46"/>
                    <a:pt x="74" y="44"/>
                    <a:pt x="75" y="44"/>
                  </a:cubicBezTo>
                  <a:cubicBezTo>
                    <a:pt x="78" y="44"/>
                    <a:pt x="82" y="44"/>
                    <a:pt x="85" y="44"/>
                  </a:cubicBezTo>
                  <a:cubicBezTo>
                    <a:pt x="87" y="44"/>
                    <a:pt x="91" y="45"/>
                    <a:pt x="94" y="46"/>
                  </a:cubicBezTo>
                  <a:cubicBezTo>
                    <a:pt x="96" y="46"/>
                    <a:pt x="100" y="46"/>
                    <a:pt x="102" y="45"/>
                  </a:cubicBezTo>
                  <a:cubicBezTo>
                    <a:pt x="104" y="45"/>
                    <a:pt x="108" y="45"/>
                    <a:pt x="110" y="44"/>
                  </a:cubicBezTo>
                  <a:cubicBezTo>
                    <a:pt x="112" y="44"/>
                    <a:pt x="114" y="42"/>
                    <a:pt x="114" y="42"/>
                  </a:cubicBezTo>
                  <a:cubicBezTo>
                    <a:pt x="116" y="40"/>
                    <a:pt x="116" y="36"/>
                    <a:pt x="116" y="34"/>
                  </a:cubicBezTo>
                  <a:cubicBezTo>
                    <a:pt x="117" y="31"/>
                    <a:pt x="118" y="27"/>
                    <a:pt x="118" y="24"/>
                  </a:cubicBezTo>
                  <a:cubicBezTo>
                    <a:pt x="118" y="22"/>
                    <a:pt x="118" y="17"/>
                    <a:pt x="119" y="15"/>
                  </a:cubicBezTo>
                  <a:cubicBezTo>
                    <a:pt x="120" y="13"/>
                    <a:pt x="123" y="10"/>
                    <a:pt x="125" y="9"/>
                  </a:cubicBezTo>
                  <a:cubicBezTo>
                    <a:pt x="127" y="7"/>
                    <a:pt x="132" y="5"/>
                    <a:pt x="134" y="5"/>
                  </a:cubicBezTo>
                  <a:cubicBezTo>
                    <a:pt x="137" y="4"/>
                    <a:pt x="142" y="2"/>
                    <a:pt x="145" y="1"/>
                  </a:cubicBezTo>
                  <a:cubicBezTo>
                    <a:pt x="146" y="1"/>
                    <a:pt x="149" y="0"/>
                    <a:pt x="151" y="1"/>
                  </a:cubicBezTo>
                  <a:cubicBezTo>
                    <a:pt x="153" y="1"/>
                    <a:pt x="154" y="5"/>
                    <a:pt x="155" y="7"/>
                  </a:cubicBezTo>
                  <a:cubicBezTo>
                    <a:pt x="156" y="8"/>
                    <a:pt x="157" y="11"/>
                    <a:pt x="158" y="11"/>
                  </a:cubicBezTo>
                  <a:cubicBezTo>
                    <a:pt x="160" y="12"/>
                    <a:pt x="163" y="11"/>
                    <a:pt x="164" y="11"/>
                  </a:cubicBezTo>
                  <a:cubicBezTo>
                    <a:pt x="165" y="10"/>
                    <a:pt x="167" y="9"/>
                    <a:pt x="168" y="9"/>
                  </a:cubicBezTo>
                  <a:cubicBezTo>
                    <a:pt x="169" y="8"/>
                    <a:pt x="171" y="7"/>
                    <a:pt x="173" y="8"/>
                  </a:cubicBezTo>
                  <a:cubicBezTo>
                    <a:pt x="174" y="8"/>
                    <a:pt x="176" y="10"/>
                    <a:pt x="176" y="11"/>
                  </a:cubicBezTo>
                  <a:cubicBezTo>
                    <a:pt x="177" y="13"/>
                    <a:pt x="178" y="16"/>
                    <a:pt x="178" y="17"/>
                  </a:cubicBezTo>
                  <a:cubicBezTo>
                    <a:pt x="178" y="19"/>
                    <a:pt x="176" y="21"/>
                    <a:pt x="176" y="22"/>
                  </a:cubicBezTo>
                  <a:cubicBezTo>
                    <a:pt x="176" y="23"/>
                    <a:pt x="178" y="24"/>
                    <a:pt x="179" y="24"/>
                  </a:cubicBezTo>
                  <a:cubicBezTo>
                    <a:pt x="180" y="25"/>
                    <a:pt x="182" y="25"/>
                    <a:pt x="183" y="25"/>
                  </a:cubicBezTo>
                  <a:cubicBezTo>
                    <a:pt x="185" y="25"/>
                    <a:pt x="187" y="23"/>
                    <a:pt x="189" y="23"/>
                  </a:cubicBezTo>
                  <a:cubicBezTo>
                    <a:pt x="190" y="23"/>
                    <a:pt x="194" y="23"/>
                    <a:pt x="195" y="23"/>
                  </a:cubicBezTo>
                  <a:cubicBezTo>
                    <a:pt x="196" y="25"/>
                    <a:pt x="198" y="28"/>
                    <a:pt x="200" y="30"/>
                  </a:cubicBezTo>
                  <a:cubicBezTo>
                    <a:pt x="200" y="31"/>
                    <a:pt x="200" y="33"/>
                    <a:pt x="201" y="34"/>
                  </a:cubicBezTo>
                  <a:cubicBezTo>
                    <a:pt x="202" y="34"/>
                    <a:pt x="204" y="35"/>
                    <a:pt x="205" y="35"/>
                  </a:cubicBezTo>
                  <a:cubicBezTo>
                    <a:pt x="206" y="35"/>
                    <a:pt x="208" y="33"/>
                    <a:pt x="210" y="32"/>
                  </a:cubicBezTo>
                  <a:cubicBezTo>
                    <a:pt x="211" y="31"/>
                    <a:pt x="212" y="28"/>
                    <a:pt x="214" y="27"/>
                  </a:cubicBezTo>
                  <a:cubicBezTo>
                    <a:pt x="214" y="26"/>
                    <a:pt x="216" y="25"/>
                    <a:pt x="217" y="25"/>
                  </a:cubicBezTo>
                  <a:cubicBezTo>
                    <a:pt x="218" y="24"/>
                    <a:pt x="220" y="21"/>
                    <a:pt x="220" y="21"/>
                  </a:cubicBezTo>
                  <a:cubicBezTo>
                    <a:pt x="221" y="20"/>
                    <a:pt x="223" y="19"/>
                    <a:pt x="224" y="19"/>
                  </a:cubicBezTo>
                  <a:cubicBezTo>
                    <a:pt x="226" y="19"/>
                    <a:pt x="227" y="19"/>
                    <a:pt x="228" y="19"/>
                  </a:cubicBezTo>
                  <a:cubicBezTo>
                    <a:pt x="229" y="19"/>
                    <a:pt x="230" y="19"/>
                    <a:pt x="230" y="18"/>
                  </a:cubicBezTo>
                  <a:cubicBezTo>
                    <a:pt x="231" y="19"/>
                    <a:pt x="232" y="20"/>
                    <a:pt x="232" y="21"/>
                  </a:cubicBezTo>
                  <a:cubicBezTo>
                    <a:pt x="233" y="21"/>
                    <a:pt x="234" y="24"/>
                    <a:pt x="235" y="25"/>
                  </a:cubicBezTo>
                  <a:cubicBezTo>
                    <a:pt x="236" y="25"/>
                    <a:pt x="238" y="26"/>
                    <a:pt x="239" y="27"/>
                  </a:cubicBezTo>
                  <a:cubicBezTo>
                    <a:pt x="239" y="27"/>
                    <a:pt x="239" y="27"/>
                    <a:pt x="239" y="27"/>
                  </a:cubicBezTo>
                  <a:cubicBezTo>
                    <a:pt x="238" y="28"/>
                    <a:pt x="238" y="30"/>
                    <a:pt x="238" y="31"/>
                  </a:cubicBezTo>
                  <a:cubicBezTo>
                    <a:pt x="238" y="32"/>
                    <a:pt x="236" y="36"/>
                    <a:pt x="235" y="37"/>
                  </a:cubicBezTo>
                  <a:cubicBezTo>
                    <a:pt x="234" y="39"/>
                    <a:pt x="230" y="41"/>
                    <a:pt x="228" y="42"/>
                  </a:cubicBezTo>
                  <a:cubicBezTo>
                    <a:pt x="226" y="42"/>
                    <a:pt x="222" y="43"/>
                    <a:pt x="220" y="44"/>
                  </a:cubicBezTo>
                  <a:cubicBezTo>
                    <a:pt x="220" y="44"/>
                    <a:pt x="218" y="46"/>
                    <a:pt x="217" y="46"/>
                  </a:cubicBezTo>
                  <a:cubicBezTo>
                    <a:pt x="217" y="47"/>
                    <a:pt x="216" y="49"/>
                    <a:pt x="216" y="50"/>
                  </a:cubicBezTo>
                  <a:cubicBezTo>
                    <a:pt x="217" y="52"/>
                    <a:pt x="218" y="53"/>
                    <a:pt x="219" y="54"/>
                  </a:cubicBezTo>
                  <a:cubicBezTo>
                    <a:pt x="220" y="55"/>
                    <a:pt x="222" y="56"/>
                    <a:pt x="222" y="57"/>
                  </a:cubicBezTo>
                  <a:cubicBezTo>
                    <a:pt x="223" y="58"/>
                    <a:pt x="224" y="60"/>
                    <a:pt x="225" y="62"/>
                  </a:cubicBezTo>
                  <a:cubicBezTo>
                    <a:pt x="226" y="63"/>
                    <a:pt x="226" y="66"/>
                    <a:pt x="227" y="67"/>
                  </a:cubicBezTo>
                  <a:cubicBezTo>
                    <a:pt x="227" y="68"/>
                    <a:pt x="227" y="70"/>
                    <a:pt x="226" y="71"/>
                  </a:cubicBezTo>
                  <a:cubicBezTo>
                    <a:pt x="226" y="72"/>
                    <a:pt x="223" y="72"/>
                    <a:pt x="222" y="73"/>
                  </a:cubicBezTo>
                  <a:cubicBezTo>
                    <a:pt x="221" y="74"/>
                    <a:pt x="219" y="76"/>
                    <a:pt x="218" y="77"/>
                  </a:cubicBezTo>
                  <a:cubicBezTo>
                    <a:pt x="217" y="78"/>
                    <a:pt x="216" y="80"/>
                    <a:pt x="215" y="81"/>
                  </a:cubicBezTo>
                  <a:cubicBezTo>
                    <a:pt x="215" y="82"/>
                    <a:pt x="214" y="84"/>
                    <a:pt x="214" y="86"/>
                  </a:cubicBezTo>
                  <a:cubicBezTo>
                    <a:pt x="214" y="87"/>
                    <a:pt x="214" y="90"/>
                    <a:pt x="214" y="92"/>
                  </a:cubicBezTo>
                  <a:cubicBezTo>
                    <a:pt x="214" y="93"/>
                    <a:pt x="213" y="95"/>
                    <a:pt x="212" y="95"/>
                  </a:cubicBezTo>
                  <a:cubicBezTo>
                    <a:pt x="211" y="96"/>
                    <a:pt x="208" y="97"/>
                    <a:pt x="206" y="97"/>
                  </a:cubicBezTo>
                  <a:cubicBezTo>
                    <a:pt x="205" y="97"/>
                    <a:pt x="203" y="96"/>
                    <a:pt x="202" y="96"/>
                  </a:cubicBezTo>
                  <a:cubicBezTo>
                    <a:pt x="200" y="95"/>
                    <a:pt x="198" y="95"/>
                    <a:pt x="197" y="95"/>
                  </a:cubicBezTo>
                  <a:cubicBezTo>
                    <a:pt x="195" y="95"/>
                    <a:pt x="192" y="95"/>
                    <a:pt x="190" y="95"/>
                  </a:cubicBezTo>
                  <a:cubicBezTo>
                    <a:pt x="189" y="95"/>
                    <a:pt x="187" y="97"/>
                    <a:pt x="186" y="98"/>
                  </a:cubicBezTo>
                  <a:cubicBezTo>
                    <a:pt x="186" y="98"/>
                    <a:pt x="185" y="99"/>
                    <a:pt x="185" y="100"/>
                  </a:cubicBezTo>
                  <a:cubicBezTo>
                    <a:pt x="185" y="101"/>
                    <a:pt x="187" y="101"/>
                    <a:pt x="187" y="102"/>
                  </a:cubicBezTo>
                  <a:cubicBezTo>
                    <a:pt x="187" y="103"/>
                    <a:pt x="187" y="105"/>
                    <a:pt x="187" y="106"/>
                  </a:cubicBezTo>
                  <a:cubicBezTo>
                    <a:pt x="187" y="107"/>
                    <a:pt x="187" y="109"/>
                    <a:pt x="187" y="110"/>
                  </a:cubicBezTo>
                  <a:cubicBezTo>
                    <a:pt x="186" y="111"/>
                    <a:pt x="185" y="113"/>
                    <a:pt x="184" y="113"/>
                  </a:cubicBezTo>
                  <a:cubicBezTo>
                    <a:pt x="183" y="114"/>
                    <a:pt x="181" y="113"/>
                    <a:pt x="180" y="113"/>
                  </a:cubicBezTo>
                  <a:cubicBezTo>
                    <a:pt x="179" y="113"/>
                    <a:pt x="177" y="111"/>
                    <a:pt x="177" y="111"/>
                  </a:cubicBezTo>
                  <a:cubicBezTo>
                    <a:pt x="176" y="110"/>
                    <a:pt x="175" y="109"/>
                    <a:pt x="174" y="109"/>
                  </a:cubicBezTo>
                  <a:cubicBezTo>
                    <a:pt x="173" y="109"/>
                    <a:pt x="172" y="110"/>
                    <a:pt x="172" y="111"/>
                  </a:cubicBezTo>
                  <a:cubicBezTo>
                    <a:pt x="172" y="111"/>
                    <a:pt x="172" y="114"/>
                    <a:pt x="172" y="115"/>
                  </a:cubicBezTo>
                  <a:cubicBezTo>
                    <a:pt x="172" y="116"/>
                    <a:pt x="171" y="118"/>
                    <a:pt x="170" y="119"/>
                  </a:cubicBezTo>
                  <a:cubicBezTo>
                    <a:pt x="169" y="121"/>
                    <a:pt x="166" y="124"/>
                    <a:pt x="165" y="125"/>
                  </a:cubicBezTo>
                  <a:cubicBezTo>
                    <a:pt x="164" y="127"/>
                    <a:pt x="162" y="130"/>
                    <a:pt x="161" y="131"/>
                  </a:cubicBezTo>
                  <a:cubicBezTo>
                    <a:pt x="160" y="132"/>
                    <a:pt x="157" y="134"/>
                    <a:pt x="155" y="135"/>
                  </a:cubicBezTo>
                  <a:cubicBezTo>
                    <a:pt x="154" y="135"/>
                    <a:pt x="150" y="136"/>
                    <a:pt x="148" y="136"/>
                  </a:cubicBezTo>
                  <a:cubicBezTo>
                    <a:pt x="147" y="136"/>
                    <a:pt x="145" y="134"/>
                    <a:pt x="144" y="134"/>
                  </a:cubicBezTo>
                  <a:cubicBezTo>
                    <a:pt x="143" y="134"/>
                    <a:pt x="141" y="133"/>
                    <a:pt x="140" y="134"/>
                  </a:cubicBezTo>
                  <a:cubicBezTo>
                    <a:pt x="140" y="134"/>
                    <a:pt x="139" y="135"/>
                    <a:pt x="139" y="136"/>
                  </a:cubicBezTo>
                  <a:cubicBezTo>
                    <a:pt x="138" y="137"/>
                    <a:pt x="138" y="139"/>
                    <a:pt x="138" y="140"/>
                  </a:cubicBezTo>
                  <a:cubicBezTo>
                    <a:pt x="138" y="141"/>
                    <a:pt x="138" y="143"/>
                    <a:pt x="138" y="144"/>
                  </a:cubicBezTo>
                  <a:cubicBezTo>
                    <a:pt x="138" y="145"/>
                    <a:pt x="139" y="145"/>
                    <a:pt x="139" y="146"/>
                  </a:cubicBezTo>
                  <a:cubicBezTo>
                    <a:pt x="138" y="146"/>
                    <a:pt x="138" y="148"/>
                    <a:pt x="138" y="149"/>
                  </a:cubicBezTo>
                  <a:cubicBezTo>
                    <a:pt x="137" y="150"/>
                    <a:pt x="135" y="151"/>
                    <a:pt x="134" y="152"/>
                  </a:cubicBezTo>
                  <a:cubicBezTo>
                    <a:pt x="133" y="153"/>
                    <a:pt x="131" y="154"/>
                    <a:pt x="129" y="15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6"/>
            <p:cNvSpPr>
              <a:spLocks/>
            </p:cNvSpPr>
            <p:nvPr/>
          </p:nvSpPr>
          <p:spPr bwMode="auto">
            <a:xfrm>
              <a:off x="1859" y="1550"/>
              <a:ext cx="565" cy="394"/>
            </a:xfrm>
            <a:custGeom>
              <a:avLst/>
              <a:gdLst>
                <a:gd name="T0" fmla="*/ 125 w 239"/>
                <a:gd name="T1" fmla="*/ 158 h 166"/>
                <a:gd name="T2" fmla="*/ 117 w 239"/>
                <a:gd name="T3" fmla="*/ 164 h 166"/>
                <a:gd name="T4" fmla="*/ 106 w 239"/>
                <a:gd name="T5" fmla="*/ 164 h 166"/>
                <a:gd name="T6" fmla="*/ 108 w 239"/>
                <a:gd name="T7" fmla="*/ 154 h 166"/>
                <a:gd name="T8" fmla="*/ 107 w 239"/>
                <a:gd name="T9" fmla="*/ 147 h 166"/>
                <a:gd name="T10" fmla="*/ 102 w 239"/>
                <a:gd name="T11" fmla="*/ 138 h 166"/>
                <a:gd name="T12" fmla="*/ 100 w 239"/>
                <a:gd name="T13" fmla="*/ 127 h 166"/>
                <a:gd name="T14" fmla="*/ 86 w 239"/>
                <a:gd name="T15" fmla="*/ 127 h 166"/>
                <a:gd name="T16" fmla="*/ 57 w 239"/>
                <a:gd name="T17" fmla="*/ 127 h 166"/>
                <a:gd name="T18" fmla="*/ 30 w 239"/>
                <a:gd name="T19" fmla="*/ 119 h 166"/>
                <a:gd name="T20" fmla="*/ 4 w 239"/>
                <a:gd name="T21" fmla="*/ 101 h 166"/>
                <a:gd name="T22" fmla="*/ 3 w 239"/>
                <a:gd name="T23" fmla="*/ 86 h 166"/>
                <a:gd name="T24" fmla="*/ 12 w 239"/>
                <a:gd name="T25" fmla="*/ 77 h 166"/>
                <a:gd name="T26" fmla="*/ 3 w 239"/>
                <a:gd name="T27" fmla="*/ 67 h 166"/>
                <a:gd name="T28" fmla="*/ 0 w 239"/>
                <a:gd name="T29" fmla="*/ 57 h 166"/>
                <a:gd name="T30" fmla="*/ 14 w 239"/>
                <a:gd name="T31" fmla="*/ 51 h 166"/>
                <a:gd name="T32" fmla="*/ 34 w 239"/>
                <a:gd name="T33" fmla="*/ 49 h 166"/>
                <a:gd name="T34" fmla="*/ 59 w 239"/>
                <a:gd name="T35" fmla="*/ 54 h 166"/>
                <a:gd name="T36" fmla="*/ 75 w 239"/>
                <a:gd name="T37" fmla="*/ 44 h 166"/>
                <a:gd name="T38" fmla="*/ 102 w 239"/>
                <a:gd name="T39" fmla="*/ 45 h 166"/>
                <a:gd name="T40" fmla="*/ 116 w 239"/>
                <a:gd name="T41" fmla="*/ 34 h 166"/>
                <a:gd name="T42" fmla="*/ 125 w 239"/>
                <a:gd name="T43" fmla="*/ 9 h 166"/>
                <a:gd name="T44" fmla="*/ 151 w 239"/>
                <a:gd name="T45" fmla="*/ 1 h 166"/>
                <a:gd name="T46" fmla="*/ 164 w 239"/>
                <a:gd name="T47" fmla="*/ 11 h 166"/>
                <a:gd name="T48" fmla="*/ 176 w 239"/>
                <a:gd name="T49" fmla="*/ 11 h 166"/>
                <a:gd name="T50" fmla="*/ 179 w 239"/>
                <a:gd name="T51" fmla="*/ 24 h 166"/>
                <a:gd name="T52" fmla="*/ 195 w 239"/>
                <a:gd name="T53" fmla="*/ 23 h 166"/>
                <a:gd name="T54" fmla="*/ 205 w 239"/>
                <a:gd name="T55" fmla="*/ 35 h 166"/>
                <a:gd name="T56" fmla="*/ 217 w 239"/>
                <a:gd name="T57" fmla="*/ 25 h 166"/>
                <a:gd name="T58" fmla="*/ 228 w 239"/>
                <a:gd name="T59" fmla="*/ 19 h 166"/>
                <a:gd name="T60" fmla="*/ 235 w 239"/>
                <a:gd name="T61" fmla="*/ 25 h 166"/>
                <a:gd name="T62" fmla="*/ 238 w 239"/>
                <a:gd name="T63" fmla="*/ 31 h 166"/>
                <a:gd name="T64" fmla="*/ 220 w 239"/>
                <a:gd name="T65" fmla="*/ 44 h 166"/>
                <a:gd name="T66" fmla="*/ 219 w 239"/>
                <a:gd name="T67" fmla="*/ 54 h 166"/>
                <a:gd name="T68" fmla="*/ 227 w 239"/>
                <a:gd name="T69" fmla="*/ 67 h 166"/>
                <a:gd name="T70" fmla="*/ 218 w 239"/>
                <a:gd name="T71" fmla="*/ 77 h 166"/>
                <a:gd name="T72" fmla="*/ 214 w 239"/>
                <a:gd name="T73" fmla="*/ 92 h 166"/>
                <a:gd name="T74" fmla="*/ 202 w 239"/>
                <a:gd name="T75" fmla="*/ 96 h 166"/>
                <a:gd name="T76" fmla="*/ 186 w 239"/>
                <a:gd name="T77" fmla="*/ 98 h 166"/>
                <a:gd name="T78" fmla="*/ 187 w 239"/>
                <a:gd name="T79" fmla="*/ 106 h 166"/>
                <a:gd name="T80" fmla="*/ 180 w 239"/>
                <a:gd name="T81" fmla="*/ 113 h 166"/>
                <a:gd name="T82" fmla="*/ 172 w 239"/>
                <a:gd name="T83" fmla="*/ 111 h 166"/>
                <a:gd name="T84" fmla="*/ 165 w 239"/>
                <a:gd name="T85" fmla="*/ 125 h 166"/>
                <a:gd name="T86" fmla="*/ 148 w 239"/>
                <a:gd name="T87" fmla="*/ 136 h 166"/>
                <a:gd name="T88" fmla="*/ 139 w 239"/>
                <a:gd name="T89" fmla="*/ 136 h 166"/>
                <a:gd name="T90" fmla="*/ 139 w 239"/>
                <a:gd name="T91" fmla="*/ 146 h 166"/>
                <a:gd name="T92" fmla="*/ 129 w 239"/>
                <a:gd name="T93" fmla="*/ 15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39" h="166">
                  <a:moveTo>
                    <a:pt x="129" y="156"/>
                  </a:moveTo>
                  <a:cubicBezTo>
                    <a:pt x="129" y="156"/>
                    <a:pt x="129" y="156"/>
                    <a:pt x="129" y="156"/>
                  </a:cubicBezTo>
                  <a:cubicBezTo>
                    <a:pt x="128" y="156"/>
                    <a:pt x="126" y="157"/>
                    <a:pt x="125" y="158"/>
                  </a:cubicBezTo>
                  <a:cubicBezTo>
                    <a:pt x="124" y="158"/>
                    <a:pt x="122" y="160"/>
                    <a:pt x="121" y="160"/>
                  </a:cubicBezTo>
                  <a:cubicBezTo>
                    <a:pt x="121" y="160"/>
                    <a:pt x="120" y="162"/>
                    <a:pt x="120" y="162"/>
                  </a:cubicBezTo>
                  <a:cubicBezTo>
                    <a:pt x="119" y="163"/>
                    <a:pt x="118" y="164"/>
                    <a:pt x="117" y="164"/>
                  </a:cubicBezTo>
                  <a:cubicBezTo>
                    <a:pt x="116" y="165"/>
                    <a:pt x="115" y="165"/>
                    <a:pt x="114" y="165"/>
                  </a:cubicBezTo>
                  <a:cubicBezTo>
                    <a:pt x="113" y="166"/>
                    <a:pt x="111" y="166"/>
                    <a:pt x="110" y="166"/>
                  </a:cubicBezTo>
                  <a:cubicBezTo>
                    <a:pt x="109" y="166"/>
                    <a:pt x="107" y="165"/>
                    <a:pt x="106" y="164"/>
                  </a:cubicBezTo>
                  <a:cubicBezTo>
                    <a:pt x="106" y="164"/>
                    <a:pt x="106" y="162"/>
                    <a:pt x="105" y="161"/>
                  </a:cubicBezTo>
                  <a:cubicBezTo>
                    <a:pt x="105" y="160"/>
                    <a:pt x="105" y="157"/>
                    <a:pt x="106" y="156"/>
                  </a:cubicBezTo>
                  <a:cubicBezTo>
                    <a:pt x="106" y="156"/>
                    <a:pt x="107" y="155"/>
                    <a:pt x="108" y="154"/>
                  </a:cubicBezTo>
                  <a:cubicBezTo>
                    <a:pt x="108" y="154"/>
                    <a:pt x="110" y="153"/>
                    <a:pt x="110" y="152"/>
                  </a:cubicBezTo>
                  <a:cubicBezTo>
                    <a:pt x="110" y="152"/>
                    <a:pt x="110" y="150"/>
                    <a:pt x="110" y="149"/>
                  </a:cubicBezTo>
                  <a:cubicBezTo>
                    <a:pt x="109" y="148"/>
                    <a:pt x="108" y="147"/>
                    <a:pt x="107" y="147"/>
                  </a:cubicBezTo>
                  <a:cubicBezTo>
                    <a:pt x="106" y="146"/>
                    <a:pt x="105" y="146"/>
                    <a:pt x="104" y="145"/>
                  </a:cubicBezTo>
                  <a:cubicBezTo>
                    <a:pt x="104" y="145"/>
                    <a:pt x="104" y="143"/>
                    <a:pt x="103" y="143"/>
                  </a:cubicBezTo>
                  <a:cubicBezTo>
                    <a:pt x="103" y="142"/>
                    <a:pt x="102" y="139"/>
                    <a:pt x="102" y="138"/>
                  </a:cubicBezTo>
                  <a:cubicBezTo>
                    <a:pt x="102" y="138"/>
                    <a:pt x="104" y="136"/>
                    <a:pt x="104" y="135"/>
                  </a:cubicBezTo>
                  <a:cubicBezTo>
                    <a:pt x="104" y="134"/>
                    <a:pt x="103" y="132"/>
                    <a:pt x="103" y="131"/>
                  </a:cubicBezTo>
                  <a:cubicBezTo>
                    <a:pt x="102" y="130"/>
                    <a:pt x="101" y="128"/>
                    <a:pt x="100" y="127"/>
                  </a:cubicBezTo>
                  <a:cubicBezTo>
                    <a:pt x="100" y="126"/>
                    <a:pt x="98" y="125"/>
                    <a:pt x="97" y="125"/>
                  </a:cubicBezTo>
                  <a:cubicBezTo>
                    <a:pt x="96" y="125"/>
                    <a:pt x="93" y="125"/>
                    <a:pt x="91" y="125"/>
                  </a:cubicBezTo>
                  <a:cubicBezTo>
                    <a:pt x="90" y="125"/>
                    <a:pt x="88" y="126"/>
                    <a:pt x="86" y="127"/>
                  </a:cubicBezTo>
                  <a:cubicBezTo>
                    <a:pt x="84" y="127"/>
                    <a:pt x="79" y="128"/>
                    <a:pt x="76" y="128"/>
                  </a:cubicBezTo>
                  <a:cubicBezTo>
                    <a:pt x="74" y="128"/>
                    <a:pt x="70" y="127"/>
                    <a:pt x="68" y="127"/>
                  </a:cubicBezTo>
                  <a:cubicBezTo>
                    <a:pt x="65" y="127"/>
                    <a:pt x="60" y="128"/>
                    <a:pt x="57" y="127"/>
                  </a:cubicBezTo>
                  <a:cubicBezTo>
                    <a:pt x="55" y="127"/>
                    <a:pt x="51" y="125"/>
                    <a:pt x="49" y="124"/>
                  </a:cubicBezTo>
                  <a:cubicBezTo>
                    <a:pt x="47" y="123"/>
                    <a:pt x="43" y="123"/>
                    <a:pt x="41" y="123"/>
                  </a:cubicBezTo>
                  <a:cubicBezTo>
                    <a:pt x="38" y="122"/>
                    <a:pt x="33" y="120"/>
                    <a:pt x="30" y="119"/>
                  </a:cubicBezTo>
                  <a:cubicBezTo>
                    <a:pt x="28" y="118"/>
                    <a:pt x="22" y="115"/>
                    <a:pt x="20" y="113"/>
                  </a:cubicBezTo>
                  <a:cubicBezTo>
                    <a:pt x="17" y="111"/>
                    <a:pt x="12" y="108"/>
                    <a:pt x="10" y="106"/>
                  </a:cubicBezTo>
                  <a:cubicBezTo>
                    <a:pt x="8" y="105"/>
                    <a:pt x="5" y="103"/>
                    <a:pt x="4" y="101"/>
                  </a:cubicBezTo>
                  <a:cubicBezTo>
                    <a:pt x="3" y="99"/>
                    <a:pt x="2" y="96"/>
                    <a:pt x="1" y="95"/>
                  </a:cubicBezTo>
                  <a:cubicBezTo>
                    <a:pt x="1" y="93"/>
                    <a:pt x="1" y="91"/>
                    <a:pt x="1" y="90"/>
                  </a:cubicBezTo>
                  <a:cubicBezTo>
                    <a:pt x="2" y="89"/>
                    <a:pt x="2" y="87"/>
                    <a:pt x="3" y="86"/>
                  </a:cubicBezTo>
                  <a:cubicBezTo>
                    <a:pt x="4" y="85"/>
                    <a:pt x="6" y="84"/>
                    <a:pt x="8" y="83"/>
                  </a:cubicBezTo>
                  <a:cubicBezTo>
                    <a:pt x="8" y="82"/>
                    <a:pt x="10" y="81"/>
                    <a:pt x="10" y="80"/>
                  </a:cubicBezTo>
                  <a:cubicBezTo>
                    <a:pt x="11" y="80"/>
                    <a:pt x="12" y="78"/>
                    <a:pt x="12" y="77"/>
                  </a:cubicBezTo>
                  <a:cubicBezTo>
                    <a:pt x="12" y="76"/>
                    <a:pt x="11" y="75"/>
                    <a:pt x="10" y="74"/>
                  </a:cubicBezTo>
                  <a:cubicBezTo>
                    <a:pt x="10" y="73"/>
                    <a:pt x="8" y="72"/>
                    <a:pt x="6" y="70"/>
                  </a:cubicBezTo>
                  <a:cubicBezTo>
                    <a:pt x="6" y="70"/>
                    <a:pt x="4" y="68"/>
                    <a:pt x="3" y="67"/>
                  </a:cubicBezTo>
                  <a:cubicBezTo>
                    <a:pt x="2" y="66"/>
                    <a:pt x="1" y="64"/>
                    <a:pt x="0" y="63"/>
                  </a:cubicBezTo>
                  <a:cubicBezTo>
                    <a:pt x="0" y="62"/>
                    <a:pt x="0" y="60"/>
                    <a:pt x="0" y="59"/>
                  </a:cubicBezTo>
                  <a:cubicBezTo>
                    <a:pt x="0" y="59"/>
                    <a:pt x="0" y="58"/>
                    <a:pt x="0" y="57"/>
                  </a:cubicBezTo>
                  <a:cubicBezTo>
                    <a:pt x="2" y="57"/>
                    <a:pt x="5" y="56"/>
                    <a:pt x="6" y="55"/>
                  </a:cubicBezTo>
                  <a:cubicBezTo>
                    <a:pt x="8" y="54"/>
                    <a:pt x="10" y="52"/>
                    <a:pt x="11" y="51"/>
                  </a:cubicBezTo>
                  <a:cubicBezTo>
                    <a:pt x="12" y="51"/>
                    <a:pt x="14" y="51"/>
                    <a:pt x="14" y="51"/>
                  </a:cubicBezTo>
                  <a:cubicBezTo>
                    <a:pt x="16" y="51"/>
                    <a:pt x="20" y="52"/>
                    <a:pt x="22" y="52"/>
                  </a:cubicBezTo>
                  <a:cubicBezTo>
                    <a:pt x="24" y="52"/>
                    <a:pt x="26" y="52"/>
                    <a:pt x="28" y="52"/>
                  </a:cubicBezTo>
                  <a:cubicBezTo>
                    <a:pt x="30" y="52"/>
                    <a:pt x="32" y="50"/>
                    <a:pt x="34" y="49"/>
                  </a:cubicBezTo>
                  <a:cubicBezTo>
                    <a:pt x="37" y="49"/>
                    <a:pt x="42" y="49"/>
                    <a:pt x="44" y="50"/>
                  </a:cubicBezTo>
                  <a:cubicBezTo>
                    <a:pt x="46" y="50"/>
                    <a:pt x="49" y="52"/>
                    <a:pt x="51" y="52"/>
                  </a:cubicBezTo>
                  <a:cubicBezTo>
                    <a:pt x="53" y="53"/>
                    <a:pt x="57" y="54"/>
                    <a:pt x="59" y="54"/>
                  </a:cubicBezTo>
                  <a:cubicBezTo>
                    <a:pt x="60" y="53"/>
                    <a:pt x="63" y="52"/>
                    <a:pt x="65" y="51"/>
                  </a:cubicBezTo>
                  <a:cubicBezTo>
                    <a:pt x="66" y="50"/>
                    <a:pt x="69" y="48"/>
                    <a:pt x="71" y="46"/>
                  </a:cubicBezTo>
                  <a:cubicBezTo>
                    <a:pt x="72" y="46"/>
                    <a:pt x="74" y="44"/>
                    <a:pt x="75" y="44"/>
                  </a:cubicBezTo>
                  <a:cubicBezTo>
                    <a:pt x="78" y="44"/>
                    <a:pt x="82" y="44"/>
                    <a:pt x="85" y="44"/>
                  </a:cubicBezTo>
                  <a:cubicBezTo>
                    <a:pt x="87" y="44"/>
                    <a:pt x="91" y="45"/>
                    <a:pt x="94" y="46"/>
                  </a:cubicBezTo>
                  <a:cubicBezTo>
                    <a:pt x="96" y="46"/>
                    <a:pt x="100" y="46"/>
                    <a:pt x="102" y="45"/>
                  </a:cubicBezTo>
                  <a:cubicBezTo>
                    <a:pt x="104" y="45"/>
                    <a:pt x="108" y="45"/>
                    <a:pt x="110" y="44"/>
                  </a:cubicBezTo>
                  <a:cubicBezTo>
                    <a:pt x="112" y="44"/>
                    <a:pt x="114" y="42"/>
                    <a:pt x="114" y="42"/>
                  </a:cubicBezTo>
                  <a:cubicBezTo>
                    <a:pt x="116" y="40"/>
                    <a:pt x="116" y="36"/>
                    <a:pt x="116" y="34"/>
                  </a:cubicBezTo>
                  <a:cubicBezTo>
                    <a:pt x="117" y="31"/>
                    <a:pt x="118" y="27"/>
                    <a:pt x="118" y="24"/>
                  </a:cubicBezTo>
                  <a:cubicBezTo>
                    <a:pt x="118" y="22"/>
                    <a:pt x="118" y="17"/>
                    <a:pt x="119" y="15"/>
                  </a:cubicBezTo>
                  <a:cubicBezTo>
                    <a:pt x="120" y="13"/>
                    <a:pt x="123" y="10"/>
                    <a:pt x="125" y="9"/>
                  </a:cubicBezTo>
                  <a:cubicBezTo>
                    <a:pt x="127" y="7"/>
                    <a:pt x="132" y="5"/>
                    <a:pt x="134" y="5"/>
                  </a:cubicBezTo>
                  <a:cubicBezTo>
                    <a:pt x="137" y="4"/>
                    <a:pt x="142" y="2"/>
                    <a:pt x="145" y="1"/>
                  </a:cubicBezTo>
                  <a:cubicBezTo>
                    <a:pt x="146" y="1"/>
                    <a:pt x="149" y="0"/>
                    <a:pt x="151" y="1"/>
                  </a:cubicBezTo>
                  <a:cubicBezTo>
                    <a:pt x="153" y="1"/>
                    <a:pt x="154" y="5"/>
                    <a:pt x="155" y="7"/>
                  </a:cubicBezTo>
                  <a:cubicBezTo>
                    <a:pt x="156" y="8"/>
                    <a:pt x="157" y="11"/>
                    <a:pt x="158" y="11"/>
                  </a:cubicBezTo>
                  <a:cubicBezTo>
                    <a:pt x="160" y="12"/>
                    <a:pt x="163" y="11"/>
                    <a:pt x="164" y="11"/>
                  </a:cubicBezTo>
                  <a:cubicBezTo>
                    <a:pt x="165" y="10"/>
                    <a:pt x="167" y="9"/>
                    <a:pt x="168" y="9"/>
                  </a:cubicBezTo>
                  <a:cubicBezTo>
                    <a:pt x="169" y="8"/>
                    <a:pt x="171" y="7"/>
                    <a:pt x="173" y="8"/>
                  </a:cubicBezTo>
                  <a:cubicBezTo>
                    <a:pt x="174" y="8"/>
                    <a:pt x="176" y="10"/>
                    <a:pt x="176" y="11"/>
                  </a:cubicBezTo>
                  <a:cubicBezTo>
                    <a:pt x="177" y="13"/>
                    <a:pt x="178" y="16"/>
                    <a:pt x="178" y="17"/>
                  </a:cubicBezTo>
                  <a:cubicBezTo>
                    <a:pt x="178" y="19"/>
                    <a:pt x="176" y="21"/>
                    <a:pt x="176" y="22"/>
                  </a:cubicBezTo>
                  <a:cubicBezTo>
                    <a:pt x="176" y="23"/>
                    <a:pt x="178" y="24"/>
                    <a:pt x="179" y="24"/>
                  </a:cubicBezTo>
                  <a:cubicBezTo>
                    <a:pt x="180" y="25"/>
                    <a:pt x="182" y="25"/>
                    <a:pt x="183" y="25"/>
                  </a:cubicBezTo>
                  <a:cubicBezTo>
                    <a:pt x="185" y="25"/>
                    <a:pt x="187" y="23"/>
                    <a:pt x="189" y="23"/>
                  </a:cubicBezTo>
                  <a:cubicBezTo>
                    <a:pt x="190" y="23"/>
                    <a:pt x="194" y="23"/>
                    <a:pt x="195" y="23"/>
                  </a:cubicBezTo>
                  <a:cubicBezTo>
                    <a:pt x="196" y="25"/>
                    <a:pt x="198" y="28"/>
                    <a:pt x="200" y="30"/>
                  </a:cubicBezTo>
                  <a:cubicBezTo>
                    <a:pt x="200" y="31"/>
                    <a:pt x="200" y="33"/>
                    <a:pt x="201" y="34"/>
                  </a:cubicBezTo>
                  <a:cubicBezTo>
                    <a:pt x="202" y="34"/>
                    <a:pt x="204" y="35"/>
                    <a:pt x="205" y="35"/>
                  </a:cubicBezTo>
                  <a:cubicBezTo>
                    <a:pt x="206" y="35"/>
                    <a:pt x="208" y="33"/>
                    <a:pt x="210" y="32"/>
                  </a:cubicBezTo>
                  <a:cubicBezTo>
                    <a:pt x="211" y="31"/>
                    <a:pt x="212" y="28"/>
                    <a:pt x="214" y="27"/>
                  </a:cubicBezTo>
                  <a:cubicBezTo>
                    <a:pt x="214" y="26"/>
                    <a:pt x="216" y="25"/>
                    <a:pt x="217" y="25"/>
                  </a:cubicBezTo>
                  <a:cubicBezTo>
                    <a:pt x="218" y="24"/>
                    <a:pt x="220" y="21"/>
                    <a:pt x="220" y="21"/>
                  </a:cubicBezTo>
                  <a:cubicBezTo>
                    <a:pt x="221" y="20"/>
                    <a:pt x="223" y="19"/>
                    <a:pt x="224" y="19"/>
                  </a:cubicBezTo>
                  <a:cubicBezTo>
                    <a:pt x="226" y="19"/>
                    <a:pt x="227" y="19"/>
                    <a:pt x="228" y="19"/>
                  </a:cubicBezTo>
                  <a:cubicBezTo>
                    <a:pt x="229" y="19"/>
                    <a:pt x="230" y="19"/>
                    <a:pt x="230" y="18"/>
                  </a:cubicBezTo>
                  <a:cubicBezTo>
                    <a:pt x="231" y="19"/>
                    <a:pt x="232" y="20"/>
                    <a:pt x="232" y="21"/>
                  </a:cubicBezTo>
                  <a:cubicBezTo>
                    <a:pt x="233" y="21"/>
                    <a:pt x="234" y="24"/>
                    <a:pt x="235" y="25"/>
                  </a:cubicBezTo>
                  <a:cubicBezTo>
                    <a:pt x="236" y="25"/>
                    <a:pt x="238" y="26"/>
                    <a:pt x="239" y="27"/>
                  </a:cubicBezTo>
                  <a:cubicBezTo>
                    <a:pt x="239" y="27"/>
                    <a:pt x="239" y="27"/>
                    <a:pt x="239" y="27"/>
                  </a:cubicBezTo>
                  <a:cubicBezTo>
                    <a:pt x="238" y="28"/>
                    <a:pt x="238" y="30"/>
                    <a:pt x="238" y="31"/>
                  </a:cubicBezTo>
                  <a:cubicBezTo>
                    <a:pt x="238" y="32"/>
                    <a:pt x="236" y="36"/>
                    <a:pt x="235" y="37"/>
                  </a:cubicBezTo>
                  <a:cubicBezTo>
                    <a:pt x="234" y="39"/>
                    <a:pt x="230" y="41"/>
                    <a:pt x="228" y="42"/>
                  </a:cubicBezTo>
                  <a:cubicBezTo>
                    <a:pt x="226" y="42"/>
                    <a:pt x="222" y="43"/>
                    <a:pt x="220" y="44"/>
                  </a:cubicBezTo>
                  <a:cubicBezTo>
                    <a:pt x="220" y="44"/>
                    <a:pt x="218" y="46"/>
                    <a:pt x="217" y="46"/>
                  </a:cubicBezTo>
                  <a:cubicBezTo>
                    <a:pt x="217" y="47"/>
                    <a:pt x="216" y="49"/>
                    <a:pt x="216" y="50"/>
                  </a:cubicBezTo>
                  <a:cubicBezTo>
                    <a:pt x="217" y="52"/>
                    <a:pt x="218" y="53"/>
                    <a:pt x="219" y="54"/>
                  </a:cubicBezTo>
                  <a:cubicBezTo>
                    <a:pt x="220" y="55"/>
                    <a:pt x="222" y="56"/>
                    <a:pt x="222" y="57"/>
                  </a:cubicBezTo>
                  <a:cubicBezTo>
                    <a:pt x="223" y="58"/>
                    <a:pt x="224" y="60"/>
                    <a:pt x="225" y="62"/>
                  </a:cubicBezTo>
                  <a:cubicBezTo>
                    <a:pt x="226" y="63"/>
                    <a:pt x="226" y="66"/>
                    <a:pt x="227" y="67"/>
                  </a:cubicBezTo>
                  <a:cubicBezTo>
                    <a:pt x="227" y="68"/>
                    <a:pt x="227" y="70"/>
                    <a:pt x="226" y="71"/>
                  </a:cubicBezTo>
                  <a:cubicBezTo>
                    <a:pt x="226" y="72"/>
                    <a:pt x="223" y="72"/>
                    <a:pt x="222" y="73"/>
                  </a:cubicBezTo>
                  <a:cubicBezTo>
                    <a:pt x="221" y="74"/>
                    <a:pt x="219" y="76"/>
                    <a:pt x="218" y="77"/>
                  </a:cubicBezTo>
                  <a:cubicBezTo>
                    <a:pt x="217" y="78"/>
                    <a:pt x="216" y="80"/>
                    <a:pt x="215" y="81"/>
                  </a:cubicBezTo>
                  <a:cubicBezTo>
                    <a:pt x="215" y="82"/>
                    <a:pt x="214" y="84"/>
                    <a:pt x="214" y="86"/>
                  </a:cubicBezTo>
                  <a:cubicBezTo>
                    <a:pt x="214" y="87"/>
                    <a:pt x="214" y="90"/>
                    <a:pt x="214" y="92"/>
                  </a:cubicBezTo>
                  <a:cubicBezTo>
                    <a:pt x="214" y="93"/>
                    <a:pt x="213" y="95"/>
                    <a:pt x="212" y="95"/>
                  </a:cubicBezTo>
                  <a:cubicBezTo>
                    <a:pt x="211" y="96"/>
                    <a:pt x="208" y="97"/>
                    <a:pt x="206" y="97"/>
                  </a:cubicBezTo>
                  <a:cubicBezTo>
                    <a:pt x="205" y="97"/>
                    <a:pt x="203" y="96"/>
                    <a:pt x="202" y="96"/>
                  </a:cubicBezTo>
                  <a:cubicBezTo>
                    <a:pt x="200" y="95"/>
                    <a:pt x="198" y="95"/>
                    <a:pt x="197" y="95"/>
                  </a:cubicBezTo>
                  <a:cubicBezTo>
                    <a:pt x="195" y="95"/>
                    <a:pt x="192" y="95"/>
                    <a:pt x="190" y="95"/>
                  </a:cubicBezTo>
                  <a:cubicBezTo>
                    <a:pt x="189" y="95"/>
                    <a:pt x="187" y="97"/>
                    <a:pt x="186" y="98"/>
                  </a:cubicBezTo>
                  <a:cubicBezTo>
                    <a:pt x="186" y="98"/>
                    <a:pt x="185" y="99"/>
                    <a:pt x="185" y="100"/>
                  </a:cubicBezTo>
                  <a:cubicBezTo>
                    <a:pt x="185" y="101"/>
                    <a:pt x="187" y="101"/>
                    <a:pt x="187" y="102"/>
                  </a:cubicBezTo>
                  <a:cubicBezTo>
                    <a:pt x="187" y="103"/>
                    <a:pt x="187" y="105"/>
                    <a:pt x="187" y="106"/>
                  </a:cubicBezTo>
                  <a:cubicBezTo>
                    <a:pt x="187" y="107"/>
                    <a:pt x="187" y="109"/>
                    <a:pt x="187" y="110"/>
                  </a:cubicBezTo>
                  <a:cubicBezTo>
                    <a:pt x="186" y="111"/>
                    <a:pt x="185" y="113"/>
                    <a:pt x="184" y="113"/>
                  </a:cubicBezTo>
                  <a:cubicBezTo>
                    <a:pt x="183" y="114"/>
                    <a:pt x="181" y="113"/>
                    <a:pt x="180" y="113"/>
                  </a:cubicBezTo>
                  <a:cubicBezTo>
                    <a:pt x="179" y="113"/>
                    <a:pt x="177" y="111"/>
                    <a:pt x="177" y="111"/>
                  </a:cubicBezTo>
                  <a:cubicBezTo>
                    <a:pt x="176" y="110"/>
                    <a:pt x="175" y="109"/>
                    <a:pt x="174" y="109"/>
                  </a:cubicBezTo>
                  <a:cubicBezTo>
                    <a:pt x="173" y="109"/>
                    <a:pt x="172" y="110"/>
                    <a:pt x="172" y="111"/>
                  </a:cubicBezTo>
                  <a:cubicBezTo>
                    <a:pt x="172" y="111"/>
                    <a:pt x="172" y="114"/>
                    <a:pt x="172" y="115"/>
                  </a:cubicBezTo>
                  <a:cubicBezTo>
                    <a:pt x="172" y="116"/>
                    <a:pt x="171" y="118"/>
                    <a:pt x="170" y="119"/>
                  </a:cubicBezTo>
                  <a:cubicBezTo>
                    <a:pt x="169" y="121"/>
                    <a:pt x="166" y="124"/>
                    <a:pt x="165" y="125"/>
                  </a:cubicBezTo>
                  <a:cubicBezTo>
                    <a:pt x="164" y="127"/>
                    <a:pt x="162" y="130"/>
                    <a:pt x="161" y="131"/>
                  </a:cubicBezTo>
                  <a:cubicBezTo>
                    <a:pt x="160" y="132"/>
                    <a:pt x="157" y="134"/>
                    <a:pt x="155" y="135"/>
                  </a:cubicBezTo>
                  <a:cubicBezTo>
                    <a:pt x="154" y="135"/>
                    <a:pt x="150" y="136"/>
                    <a:pt x="148" y="136"/>
                  </a:cubicBezTo>
                  <a:cubicBezTo>
                    <a:pt x="147" y="136"/>
                    <a:pt x="145" y="134"/>
                    <a:pt x="144" y="134"/>
                  </a:cubicBezTo>
                  <a:cubicBezTo>
                    <a:pt x="143" y="134"/>
                    <a:pt x="141" y="133"/>
                    <a:pt x="140" y="134"/>
                  </a:cubicBezTo>
                  <a:cubicBezTo>
                    <a:pt x="140" y="134"/>
                    <a:pt x="139" y="135"/>
                    <a:pt x="139" y="136"/>
                  </a:cubicBezTo>
                  <a:cubicBezTo>
                    <a:pt x="138" y="137"/>
                    <a:pt x="138" y="139"/>
                    <a:pt x="138" y="140"/>
                  </a:cubicBezTo>
                  <a:cubicBezTo>
                    <a:pt x="138" y="141"/>
                    <a:pt x="138" y="143"/>
                    <a:pt x="138" y="144"/>
                  </a:cubicBezTo>
                  <a:cubicBezTo>
                    <a:pt x="138" y="145"/>
                    <a:pt x="139" y="145"/>
                    <a:pt x="139" y="146"/>
                  </a:cubicBezTo>
                  <a:cubicBezTo>
                    <a:pt x="138" y="146"/>
                    <a:pt x="138" y="148"/>
                    <a:pt x="138" y="149"/>
                  </a:cubicBezTo>
                  <a:cubicBezTo>
                    <a:pt x="137" y="150"/>
                    <a:pt x="135" y="151"/>
                    <a:pt x="134" y="152"/>
                  </a:cubicBezTo>
                  <a:cubicBezTo>
                    <a:pt x="133" y="153"/>
                    <a:pt x="131" y="154"/>
                    <a:pt x="129" y="156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7"/>
            <p:cNvSpPr>
              <a:spLocks/>
            </p:cNvSpPr>
            <p:nvPr/>
          </p:nvSpPr>
          <p:spPr bwMode="auto">
            <a:xfrm>
              <a:off x="2164" y="1614"/>
              <a:ext cx="606" cy="541"/>
            </a:xfrm>
            <a:custGeom>
              <a:avLst/>
              <a:gdLst>
                <a:gd name="T0" fmla="*/ 256 w 256"/>
                <a:gd name="T1" fmla="*/ 157 h 228"/>
                <a:gd name="T2" fmla="*/ 244 w 256"/>
                <a:gd name="T3" fmla="*/ 172 h 228"/>
                <a:gd name="T4" fmla="*/ 227 w 256"/>
                <a:gd name="T5" fmla="*/ 192 h 228"/>
                <a:gd name="T6" fmla="*/ 202 w 256"/>
                <a:gd name="T7" fmla="*/ 207 h 228"/>
                <a:gd name="T8" fmla="*/ 191 w 256"/>
                <a:gd name="T9" fmla="*/ 221 h 228"/>
                <a:gd name="T10" fmla="*/ 177 w 256"/>
                <a:gd name="T11" fmla="*/ 227 h 228"/>
                <a:gd name="T12" fmla="*/ 163 w 256"/>
                <a:gd name="T13" fmla="*/ 213 h 228"/>
                <a:gd name="T14" fmla="*/ 144 w 256"/>
                <a:gd name="T15" fmla="*/ 187 h 228"/>
                <a:gd name="T16" fmla="*/ 121 w 256"/>
                <a:gd name="T17" fmla="*/ 171 h 228"/>
                <a:gd name="T18" fmla="*/ 117 w 256"/>
                <a:gd name="T19" fmla="*/ 184 h 228"/>
                <a:gd name="T20" fmla="*/ 112 w 256"/>
                <a:gd name="T21" fmla="*/ 192 h 228"/>
                <a:gd name="T22" fmla="*/ 96 w 256"/>
                <a:gd name="T23" fmla="*/ 170 h 228"/>
                <a:gd name="T24" fmla="*/ 93 w 256"/>
                <a:gd name="T25" fmla="*/ 150 h 228"/>
                <a:gd name="T26" fmla="*/ 79 w 256"/>
                <a:gd name="T27" fmla="*/ 155 h 228"/>
                <a:gd name="T28" fmla="*/ 64 w 256"/>
                <a:gd name="T29" fmla="*/ 155 h 228"/>
                <a:gd name="T30" fmla="*/ 55 w 256"/>
                <a:gd name="T31" fmla="*/ 172 h 228"/>
                <a:gd name="T32" fmla="*/ 35 w 256"/>
                <a:gd name="T33" fmla="*/ 169 h 228"/>
                <a:gd name="T34" fmla="*/ 27 w 256"/>
                <a:gd name="T35" fmla="*/ 180 h 228"/>
                <a:gd name="T36" fmla="*/ 21 w 256"/>
                <a:gd name="T37" fmla="*/ 184 h 228"/>
                <a:gd name="T38" fmla="*/ 20 w 256"/>
                <a:gd name="T39" fmla="*/ 173 h 228"/>
                <a:gd name="T40" fmla="*/ 11 w 256"/>
                <a:gd name="T41" fmla="*/ 161 h 228"/>
                <a:gd name="T42" fmla="*/ 10 w 256"/>
                <a:gd name="T43" fmla="*/ 142 h 228"/>
                <a:gd name="T44" fmla="*/ 0 w 256"/>
                <a:gd name="T45" fmla="*/ 129 h 228"/>
                <a:gd name="T46" fmla="*/ 9 w 256"/>
                <a:gd name="T47" fmla="*/ 117 h 228"/>
                <a:gd name="T48" fmla="*/ 15 w 256"/>
                <a:gd name="T49" fmla="*/ 107 h 228"/>
                <a:gd name="T50" fmla="*/ 36 w 256"/>
                <a:gd name="T51" fmla="*/ 98 h 228"/>
                <a:gd name="T52" fmla="*/ 45 w 256"/>
                <a:gd name="T53" fmla="*/ 82 h 228"/>
                <a:gd name="T54" fmla="*/ 58 w 256"/>
                <a:gd name="T55" fmla="*/ 83 h 228"/>
                <a:gd name="T56" fmla="*/ 57 w 256"/>
                <a:gd name="T57" fmla="*/ 71 h 228"/>
                <a:gd name="T58" fmla="*/ 77 w 256"/>
                <a:gd name="T59" fmla="*/ 71 h 228"/>
                <a:gd name="T60" fmla="*/ 86 w 256"/>
                <a:gd name="T61" fmla="*/ 54 h 228"/>
                <a:gd name="T62" fmla="*/ 98 w 256"/>
                <a:gd name="T63" fmla="*/ 40 h 228"/>
                <a:gd name="T64" fmla="*/ 87 w 256"/>
                <a:gd name="T65" fmla="*/ 24 h 228"/>
                <a:gd name="T66" fmla="*/ 106 w 256"/>
                <a:gd name="T67" fmla="*/ 10 h 228"/>
                <a:gd name="T68" fmla="*/ 121 w 256"/>
                <a:gd name="T69" fmla="*/ 3 h 228"/>
                <a:gd name="T70" fmla="*/ 135 w 256"/>
                <a:gd name="T71" fmla="*/ 14 h 228"/>
                <a:gd name="T72" fmla="*/ 144 w 256"/>
                <a:gd name="T73" fmla="*/ 23 h 228"/>
                <a:gd name="T74" fmla="*/ 158 w 256"/>
                <a:gd name="T75" fmla="*/ 18 h 228"/>
                <a:gd name="T76" fmla="*/ 167 w 256"/>
                <a:gd name="T77" fmla="*/ 22 h 228"/>
                <a:gd name="T78" fmla="*/ 172 w 256"/>
                <a:gd name="T79" fmla="*/ 7 h 228"/>
                <a:gd name="T80" fmla="*/ 185 w 256"/>
                <a:gd name="T81" fmla="*/ 4 h 228"/>
                <a:gd name="T82" fmla="*/ 193 w 256"/>
                <a:gd name="T83" fmla="*/ 10 h 228"/>
                <a:gd name="T84" fmla="*/ 201 w 256"/>
                <a:gd name="T85" fmla="*/ 20 h 228"/>
                <a:gd name="T86" fmla="*/ 198 w 256"/>
                <a:gd name="T87" fmla="*/ 39 h 228"/>
                <a:gd name="T88" fmla="*/ 192 w 256"/>
                <a:gd name="T89" fmla="*/ 58 h 228"/>
                <a:gd name="T90" fmla="*/ 203 w 256"/>
                <a:gd name="T91" fmla="*/ 74 h 228"/>
                <a:gd name="T92" fmla="*/ 190 w 256"/>
                <a:gd name="T93" fmla="*/ 81 h 228"/>
                <a:gd name="T94" fmla="*/ 192 w 256"/>
                <a:gd name="T95" fmla="*/ 90 h 228"/>
                <a:gd name="T96" fmla="*/ 203 w 256"/>
                <a:gd name="T97" fmla="*/ 102 h 228"/>
                <a:gd name="T98" fmla="*/ 212 w 256"/>
                <a:gd name="T99" fmla="*/ 122 h 228"/>
                <a:gd name="T100" fmla="*/ 227 w 256"/>
                <a:gd name="T101" fmla="*/ 137 h 228"/>
                <a:gd name="T102" fmla="*/ 245 w 256"/>
                <a:gd name="T103" fmla="*/ 143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6" h="228">
                  <a:moveTo>
                    <a:pt x="254" y="150"/>
                  </a:moveTo>
                  <a:cubicBezTo>
                    <a:pt x="254" y="150"/>
                    <a:pt x="255" y="151"/>
                    <a:pt x="256" y="152"/>
                  </a:cubicBezTo>
                  <a:cubicBezTo>
                    <a:pt x="256" y="152"/>
                    <a:pt x="256" y="153"/>
                    <a:pt x="256" y="153"/>
                  </a:cubicBezTo>
                  <a:cubicBezTo>
                    <a:pt x="255" y="154"/>
                    <a:pt x="256" y="157"/>
                    <a:pt x="256" y="157"/>
                  </a:cubicBezTo>
                  <a:cubicBezTo>
                    <a:pt x="255" y="159"/>
                    <a:pt x="253" y="160"/>
                    <a:pt x="252" y="160"/>
                  </a:cubicBezTo>
                  <a:cubicBezTo>
                    <a:pt x="251" y="161"/>
                    <a:pt x="249" y="161"/>
                    <a:pt x="248" y="162"/>
                  </a:cubicBezTo>
                  <a:cubicBezTo>
                    <a:pt x="247" y="162"/>
                    <a:pt x="245" y="164"/>
                    <a:pt x="244" y="166"/>
                  </a:cubicBezTo>
                  <a:cubicBezTo>
                    <a:pt x="244" y="167"/>
                    <a:pt x="244" y="170"/>
                    <a:pt x="244" y="172"/>
                  </a:cubicBezTo>
                  <a:cubicBezTo>
                    <a:pt x="244" y="173"/>
                    <a:pt x="244" y="176"/>
                    <a:pt x="243" y="178"/>
                  </a:cubicBezTo>
                  <a:cubicBezTo>
                    <a:pt x="243" y="179"/>
                    <a:pt x="241" y="182"/>
                    <a:pt x="239" y="183"/>
                  </a:cubicBezTo>
                  <a:cubicBezTo>
                    <a:pt x="238" y="185"/>
                    <a:pt x="235" y="188"/>
                    <a:pt x="233" y="189"/>
                  </a:cubicBezTo>
                  <a:cubicBezTo>
                    <a:pt x="232" y="190"/>
                    <a:pt x="229" y="191"/>
                    <a:pt x="227" y="192"/>
                  </a:cubicBezTo>
                  <a:cubicBezTo>
                    <a:pt x="226" y="192"/>
                    <a:pt x="223" y="194"/>
                    <a:pt x="222" y="194"/>
                  </a:cubicBezTo>
                  <a:cubicBezTo>
                    <a:pt x="220" y="195"/>
                    <a:pt x="218" y="197"/>
                    <a:pt x="216" y="198"/>
                  </a:cubicBezTo>
                  <a:cubicBezTo>
                    <a:pt x="214" y="199"/>
                    <a:pt x="210" y="201"/>
                    <a:pt x="208" y="202"/>
                  </a:cubicBezTo>
                  <a:cubicBezTo>
                    <a:pt x="206" y="203"/>
                    <a:pt x="203" y="205"/>
                    <a:pt x="202" y="207"/>
                  </a:cubicBezTo>
                  <a:cubicBezTo>
                    <a:pt x="201" y="208"/>
                    <a:pt x="200" y="211"/>
                    <a:pt x="200" y="213"/>
                  </a:cubicBezTo>
                  <a:cubicBezTo>
                    <a:pt x="199" y="214"/>
                    <a:pt x="197" y="217"/>
                    <a:pt x="196" y="218"/>
                  </a:cubicBezTo>
                  <a:cubicBezTo>
                    <a:pt x="196" y="218"/>
                    <a:pt x="194" y="219"/>
                    <a:pt x="194" y="219"/>
                  </a:cubicBezTo>
                  <a:cubicBezTo>
                    <a:pt x="193" y="220"/>
                    <a:pt x="192" y="220"/>
                    <a:pt x="191" y="221"/>
                  </a:cubicBezTo>
                  <a:cubicBezTo>
                    <a:pt x="190" y="221"/>
                    <a:pt x="190" y="223"/>
                    <a:pt x="190" y="223"/>
                  </a:cubicBezTo>
                  <a:cubicBezTo>
                    <a:pt x="189" y="225"/>
                    <a:pt x="186" y="227"/>
                    <a:pt x="184" y="227"/>
                  </a:cubicBezTo>
                  <a:cubicBezTo>
                    <a:pt x="183" y="228"/>
                    <a:pt x="181" y="228"/>
                    <a:pt x="180" y="227"/>
                  </a:cubicBezTo>
                  <a:cubicBezTo>
                    <a:pt x="179" y="227"/>
                    <a:pt x="177" y="227"/>
                    <a:pt x="177" y="227"/>
                  </a:cubicBezTo>
                  <a:cubicBezTo>
                    <a:pt x="176" y="227"/>
                    <a:pt x="174" y="227"/>
                    <a:pt x="173" y="226"/>
                  </a:cubicBezTo>
                  <a:cubicBezTo>
                    <a:pt x="172" y="226"/>
                    <a:pt x="170" y="224"/>
                    <a:pt x="169" y="223"/>
                  </a:cubicBezTo>
                  <a:cubicBezTo>
                    <a:pt x="167" y="222"/>
                    <a:pt x="165" y="219"/>
                    <a:pt x="164" y="218"/>
                  </a:cubicBezTo>
                  <a:cubicBezTo>
                    <a:pt x="163" y="217"/>
                    <a:pt x="163" y="215"/>
                    <a:pt x="163" y="213"/>
                  </a:cubicBezTo>
                  <a:cubicBezTo>
                    <a:pt x="162" y="211"/>
                    <a:pt x="162" y="208"/>
                    <a:pt x="161" y="206"/>
                  </a:cubicBezTo>
                  <a:cubicBezTo>
                    <a:pt x="161" y="205"/>
                    <a:pt x="159" y="202"/>
                    <a:pt x="157" y="200"/>
                  </a:cubicBezTo>
                  <a:cubicBezTo>
                    <a:pt x="156" y="198"/>
                    <a:pt x="151" y="196"/>
                    <a:pt x="149" y="194"/>
                  </a:cubicBezTo>
                  <a:cubicBezTo>
                    <a:pt x="148" y="192"/>
                    <a:pt x="145" y="189"/>
                    <a:pt x="144" y="187"/>
                  </a:cubicBezTo>
                  <a:cubicBezTo>
                    <a:pt x="143" y="185"/>
                    <a:pt x="140" y="181"/>
                    <a:pt x="139" y="179"/>
                  </a:cubicBezTo>
                  <a:cubicBezTo>
                    <a:pt x="138" y="177"/>
                    <a:pt x="135" y="174"/>
                    <a:pt x="134" y="173"/>
                  </a:cubicBezTo>
                  <a:cubicBezTo>
                    <a:pt x="132" y="172"/>
                    <a:pt x="128" y="171"/>
                    <a:pt x="127" y="171"/>
                  </a:cubicBezTo>
                  <a:cubicBezTo>
                    <a:pt x="125" y="171"/>
                    <a:pt x="122" y="171"/>
                    <a:pt x="121" y="171"/>
                  </a:cubicBezTo>
                  <a:cubicBezTo>
                    <a:pt x="120" y="172"/>
                    <a:pt x="117" y="173"/>
                    <a:pt x="116" y="174"/>
                  </a:cubicBezTo>
                  <a:cubicBezTo>
                    <a:pt x="115" y="174"/>
                    <a:pt x="114" y="176"/>
                    <a:pt x="114" y="178"/>
                  </a:cubicBezTo>
                  <a:cubicBezTo>
                    <a:pt x="113" y="179"/>
                    <a:pt x="114" y="181"/>
                    <a:pt x="114" y="182"/>
                  </a:cubicBezTo>
                  <a:cubicBezTo>
                    <a:pt x="115" y="182"/>
                    <a:pt x="116" y="183"/>
                    <a:pt x="117" y="184"/>
                  </a:cubicBezTo>
                  <a:cubicBezTo>
                    <a:pt x="117" y="184"/>
                    <a:pt x="118" y="186"/>
                    <a:pt x="119" y="187"/>
                  </a:cubicBezTo>
                  <a:cubicBezTo>
                    <a:pt x="119" y="188"/>
                    <a:pt x="120" y="189"/>
                    <a:pt x="119" y="190"/>
                  </a:cubicBezTo>
                  <a:cubicBezTo>
                    <a:pt x="119" y="190"/>
                    <a:pt x="117" y="191"/>
                    <a:pt x="116" y="192"/>
                  </a:cubicBezTo>
                  <a:cubicBezTo>
                    <a:pt x="115" y="192"/>
                    <a:pt x="113" y="192"/>
                    <a:pt x="112" y="192"/>
                  </a:cubicBezTo>
                  <a:cubicBezTo>
                    <a:pt x="111" y="191"/>
                    <a:pt x="109" y="191"/>
                    <a:pt x="108" y="190"/>
                  </a:cubicBezTo>
                  <a:cubicBezTo>
                    <a:pt x="107" y="190"/>
                    <a:pt x="105" y="189"/>
                    <a:pt x="104" y="188"/>
                  </a:cubicBezTo>
                  <a:cubicBezTo>
                    <a:pt x="103" y="186"/>
                    <a:pt x="101" y="182"/>
                    <a:pt x="101" y="181"/>
                  </a:cubicBezTo>
                  <a:cubicBezTo>
                    <a:pt x="99" y="178"/>
                    <a:pt x="97" y="172"/>
                    <a:pt x="96" y="170"/>
                  </a:cubicBezTo>
                  <a:cubicBezTo>
                    <a:pt x="95" y="168"/>
                    <a:pt x="94" y="166"/>
                    <a:pt x="94" y="165"/>
                  </a:cubicBezTo>
                  <a:cubicBezTo>
                    <a:pt x="94" y="163"/>
                    <a:pt x="95" y="160"/>
                    <a:pt x="95" y="159"/>
                  </a:cubicBezTo>
                  <a:cubicBezTo>
                    <a:pt x="95" y="158"/>
                    <a:pt x="95" y="155"/>
                    <a:pt x="95" y="154"/>
                  </a:cubicBezTo>
                  <a:cubicBezTo>
                    <a:pt x="95" y="153"/>
                    <a:pt x="95" y="151"/>
                    <a:pt x="93" y="150"/>
                  </a:cubicBezTo>
                  <a:cubicBezTo>
                    <a:pt x="93" y="149"/>
                    <a:pt x="91" y="149"/>
                    <a:pt x="89" y="149"/>
                  </a:cubicBezTo>
                  <a:cubicBezTo>
                    <a:pt x="89" y="149"/>
                    <a:pt x="87" y="149"/>
                    <a:pt x="87" y="149"/>
                  </a:cubicBezTo>
                  <a:cubicBezTo>
                    <a:pt x="85" y="149"/>
                    <a:pt x="83" y="151"/>
                    <a:pt x="82" y="151"/>
                  </a:cubicBezTo>
                  <a:cubicBezTo>
                    <a:pt x="81" y="152"/>
                    <a:pt x="80" y="154"/>
                    <a:pt x="79" y="155"/>
                  </a:cubicBezTo>
                  <a:cubicBezTo>
                    <a:pt x="78" y="155"/>
                    <a:pt x="77" y="158"/>
                    <a:pt x="76" y="158"/>
                  </a:cubicBezTo>
                  <a:cubicBezTo>
                    <a:pt x="75" y="159"/>
                    <a:pt x="73" y="159"/>
                    <a:pt x="73" y="158"/>
                  </a:cubicBezTo>
                  <a:cubicBezTo>
                    <a:pt x="72" y="158"/>
                    <a:pt x="71" y="156"/>
                    <a:pt x="70" y="156"/>
                  </a:cubicBezTo>
                  <a:cubicBezTo>
                    <a:pt x="69" y="155"/>
                    <a:pt x="66" y="155"/>
                    <a:pt x="64" y="155"/>
                  </a:cubicBezTo>
                  <a:cubicBezTo>
                    <a:pt x="64" y="156"/>
                    <a:pt x="62" y="157"/>
                    <a:pt x="62" y="159"/>
                  </a:cubicBezTo>
                  <a:cubicBezTo>
                    <a:pt x="62" y="160"/>
                    <a:pt x="62" y="162"/>
                    <a:pt x="61" y="164"/>
                  </a:cubicBezTo>
                  <a:cubicBezTo>
                    <a:pt x="61" y="165"/>
                    <a:pt x="60" y="168"/>
                    <a:pt x="60" y="169"/>
                  </a:cubicBezTo>
                  <a:cubicBezTo>
                    <a:pt x="59" y="170"/>
                    <a:pt x="56" y="172"/>
                    <a:pt x="55" y="172"/>
                  </a:cubicBezTo>
                  <a:cubicBezTo>
                    <a:pt x="54" y="173"/>
                    <a:pt x="50" y="172"/>
                    <a:pt x="48" y="172"/>
                  </a:cubicBezTo>
                  <a:cubicBezTo>
                    <a:pt x="47" y="172"/>
                    <a:pt x="44" y="172"/>
                    <a:pt x="43" y="172"/>
                  </a:cubicBezTo>
                  <a:cubicBezTo>
                    <a:pt x="42" y="171"/>
                    <a:pt x="41" y="170"/>
                    <a:pt x="40" y="170"/>
                  </a:cubicBezTo>
                  <a:cubicBezTo>
                    <a:pt x="39" y="169"/>
                    <a:pt x="36" y="169"/>
                    <a:pt x="35" y="169"/>
                  </a:cubicBezTo>
                  <a:cubicBezTo>
                    <a:pt x="34" y="169"/>
                    <a:pt x="31" y="170"/>
                    <a:pt x="30" y="170"/>
                  </a:cubicBezTo>
                  <a:cubicBezTo>
                    <a:pt x="30" y="171"/>
                    <a:pt x="29" y="172"/>
                    <a:pt x="29" y="174"/>
                  </a:cubicBezTo>
                  <a:cubicBezTo>
                    <a:pt x="29" y="174"/>
                    <a:pt x="29" y="176"/>
                    <a:pt x="29" y="177"/>
                  </a:cubicBezTo>
                  <a:cubicBezTo>
                    <a:pt x="29" y="178"/>
                    <a:pt x="28" y="180"/>
                    <a:pt x="27" y="180"/>
                  </a:cubicBezTo>
                  <a:cubicBezTo>
                    <a:pt x="27" y="181"/>
                    <a:pt x="26" y="182"/>
                    <a:pt x="25" y="183"/>
                  </a:cubicBezTo>
                  <a:cubicBezTo>
                    <a:pt x="25" y="183"/>
                    <a:pt x="24" y="184"/>
                    <a:pt x="23" y="184"/>
                  </a:cubicBezTo>
                  <a:cubicBezTo>
                    <a:pt x="23" y="184"/>
                    <a:pt x="22" y="184"/>
                    <a:pt x="21" y="184"/>
                  </a:cubicBezTo>
                  <a:cubicBezTo>
                    <a:pt x="21" y="184"/>
                    <a:pt x="21" y="184"/>
                    <a:pt x="21" y="184"/>
                  </a:cubicBezTo>
                  <a:cubicBezTo>
                    <a:pt x="20" y="183"/>
                    <a:pt x="20" y="183"/>
                    <a:pt x="20" y="182"/>
                  </a:cubicBezTo>
                  <a:cubicBezTo>
                    <a:pt x="19" y="182"/>
                    <a:pt x="20" y="180"/>
                    <a:pt x="20" y="179"/>
                  </a:cubicBezTo>
                  <a:cubicBezTo>
                    <a:pt x="20" y="178"/>
                    <a:pt x="20" y="177"/>
                    <a:pt x="21" y="177"/>
                  </a:cubicBezTo>
                  <a:cubicBezTo>
                    <a:pt x="21" y="176"/>
                    <a:pt x="20" y="174"/>
                    <a:pt x="20" y="173"/>
                  </a:cubicBezTo>
                  <a:cubicBezTo>
                    <a:pt x="19" y="172"/>
                    <a:pt x="18" y="171"/>
                    <a:pt x="17" y="170"/>
                  </a:cubicBezTo>
                  <a:cubicBezTo>
                    <a:pt x="17" y="170"/>
                    <a:pt x="15" y="169"/>
                    <a:pt x="14" y="168"/>
                  </a:cubicBezTo>
                  <a:cubicBezTo>
                    <a:pt x="13" y="167"/>
                    <a:pt x="12" y="166"/>
                    <a:pt x="12" y="165"/>
                  </a:cubicBezTo>
                  <a:cubicBezTo>
                    <a:pt x="11" y="164"/>
                    <a:pt x="11" y="162"/>
                    <a:pt x="11" y="161"/>
                  </a:cubicBezTo>
                  <a:cubicBezTo>
                    <a:pt x="11" y="160"/>
                    <a:pt x="9" y="159"/>
                    <a:pt x="9" y="158"/>
                  </a:cubicBezTo>
                  <a:cubicBezTo>
                    <a:pt x="8" y="157"/>
                    <a:pt x="8" y="154"/>
                    <a:pt x="8" y="153"/>
                  </a:cubicBezTo>
                  <a:cubicBezTo>
                    <a:pt x="8" y="151"/>
                    <a:pt x="9" y="149"/>
                    <a:pt x="10" y="148"/>
                  </a:cubicBezTo>
                  <a:cubicBezTo>
                    <a:pt x="10" y="146"/>
                    <a:pt x="11" y="143"/>
                    <a:pt x="10" y="142"/>
                  </a:cubicBezTo>
                  <a:cubicBezTo>
                    <a:pt x="10" y="141"/>
                    <a:pt x="10" y="138"/>
                    <a:pt x="9" y="137"/>
                  </a:cubicBezTo>
                  <a:cubicBezTo>
                    <a:pt x="9" y="136"/>
                    <a:pt x="7" y="135"/>
                    <a:pt x="7" y="135"/>
                  </a:cubicBezTo>
                  <a:cubicBezTo>
                    <a:pt x="5" y="133"/>
                    <a:pt x="3" y="131"/>
                    <a:pt x="3" y="130"/>
                  </a:cubicBezTo>
                  <a:cubicBezTo>
                    <a:pt x="2" y="130"/>
                    <a:pt x="1" y="129"/>
                    <a:pt x="0" y="129"/>
                  </a:cubicBezTo>
                  <a:cubicBezTo>
                    <a:pt x="2" y="127"/>
                    <a:pt x="4" y="126"/>
                    <a:pt x="5" y="125"/>
                  </a:cubicBezTo>
                  <a:cubicBezTo>
                    <a:pt x="6" y="124"/>
                    <a:pt x="8" y="123"/>
                    <a:pt x="9" y="122"/>
                  </a:cubicBezTo>
                  <a:cubicBezTo>
                    <a:pt x="9" y="121"/>
                    <a:pt x="9" y="120"/>
                    <a:pt x="10" y="119"/>
                  </a:cubicBezTo>
                  <a:cubicBezTo>
                    <a:pt x="10" y="118"/>
                    <a:pt x="9" y="118"/>
                    <a:pt x="9" y="117"/>
                  </a:cubicBezTo>
                  <a:cubicBezTo>
                    <a:pt x="9" y="116"/>
                    <a:pt x="9" y="114"/>
                    <a:pt x="9" y="113"/>
                  </a:cubicBezTo>
                  <a:cubicBezTo>
                    <a:pt x="9" y="112"/>
                    <a:pt x="9" y="110"/>
                    <a:pt x="10" y="109"/>
                  </a:cubicBezTo>
                  <a:cubicBezTo>
                    <a:pt x="10" y="108"/>
                    <a:pt x="11" y="107"/>
                    <a:pt x="11" y="107"/>
                  </a:cubicBezTo>
                  <a:cubicBezTo>
                    <a:pt x="13" y="106"/>
                    <a:pt x="15" y="107"/>
                    <a:pt x="15" y="107"/>
                  </a:cubicBezTo>
                  <a:cubicBezTo>
                    <a:pt x="17" y="107"/>
                    <a:pt x="18" y="109"/>
                    <a:pt x="19" y="109"/>
                  </a:cubicBezTo>
                  <a:cubicBezTo>
                    <a:pt x="21" y="109"/>
                    <a:pt x="25" y="108"/>
                    <a:pt x="27" y="108"/>
                  </a:cubicBezTo>
                  <a:cubicBezTo>
                    <a:pt x="28" y="107"/>
                    <a:pt x="31" y="105"/>
                    <a:pt x="32" y="104"/>
                  </a:cubicBezTo>
                  <a:cubicBezTo>
                    <a:pt x="33" y="103"/>
                    <a:pt x="35" y="100"/>
                    <a:pt x="36" y="98"/>
                  </a:cubicBezTo>
                  <a:cubicBezTo>
                    <a:pt x="37" y="97"/>
                    <a:pt x="40" y="94"/>
                    <a:pt x="41" y="92"/>
                  </a:cubicBezTo>
                  <a:cubicBezTo>
                    <a:pt x="42" y="91"/>
                    <a:pt x="43" y="89"/>
                    <a:pt x="43" y="88"/>
                  </a:cubicBezTo>
                  <a:cubicBezTo>
                    <a:pt x="43" y="87"/>
                    <a:pt x="43" y="84"/>
                    <a:pt x="43" y="84"/>
                  </a:cubicBezTo>
                  <a:cubicBezTo>
                    <a:pt x="43" y="83"/>
                    <a:pt x="44" y="82"/>
                    <a:pt x="45" y="82"/>
                  </a:cubicBezTo>
                  <a:cubicBezTo>
                    <a:pt x="46" y="82"/>
                    <a:pt x="47" y="83"/>
                    <a:pt x="48" y="84"/>
                  </a:cubicBezTo>
                  <a:cubicBezTo>
                    <a:pt x="48" y="84"/>
                    <a:pt x="50" y="86"/>
                    <a:pt x="51" y="86"/>
                  </a:cubicBezTo>
                  <a:cubicBezTo>
                    <a:pt x="52" y="86"/>
                    <a:pt x="54" y="87"/>
                    <a:pt x="55" y="86"/>
                  </a:cubicBezTo>
                  <a:cubicBezTo>
                    <a:pt x="56" y="86"/>
                    <a:pt x="57" y="84"/>
                    <a:pt x="58" y="83"/>
                  </a:cubicBezTo>
                  <a:cubicBezTo>
                    <a:pt x="58" y="83"/>
                    <a:pt x="58" y="80"/>
                    <a:pt x="58" y="79"/>
                  </a:cubicBezTo>
                  <a:cubicBezTo>
                    <a:pt x="58" y="78"/>
                    <a:pt x="58" y="76"/>
                    <a:pt x="58" y="75"/>
                  </a:cubicBezTo>
                  <a:cubicBezTo>
                    <a:pt x="58" y="75"/>
                    <a:pt x="56" y="74"/>
                    <a:pt x="56" y="73"/>
                  </a:cubicBezTo>
                  <a:cubicBezTo>
                    <a:pt x="56" y="73"/>
                    <a:pt x="57" y="71"/>
                    <a:pt x="57" y="71"/>
                  </a:cubicBezTo>
                  <a:cubicBezTo>
                    <a:pt x="58" y="70"/>
                    <a:pt x="60" y="69"/>
                    <a:pt x="61" y="68"/>
                  </a:cubicBezTo>
                  <a:cubicBezTo>
                    <a:pt x="63" y="68"/>
                    <a:pt x="66" y="68"/>
                    <a:pt x="68" y="68"/>
                  </a:cubicBezTo>
                  <a:cubicBezTo>
                    <a:pt x="69" y="68"/>
                    <a:pt x="71" y="69"/>
                    <a:pt x="73" y="69"/>
                  </a:cubicBezTo>
                  <a:cubicBezTo>
                    <a:pt x="74" y="69"/>
                    <a:pt x="76" y="71"/>
                    <a:pt x="77" y="71"/>
                  </a:cubicBezTo>
                  <a:cubicBezTo>
                    <a:pt x="79" y="71"/>
                    <a:pt x="82" y="69"/>
                    <a:pt x="83" y="68"/>
                  </a:cubicBezTo>
                  <a:cubicBezTo>
                    <a:pt x="84" y="68"/>
                    <a:pt x="85" y="66"/>
                    <a:pt x="85" y="65"/>
                  </a:cubicBezTo>
                  <a:cubicBezTo>
                    <a:pt x="85" y="63"/>
                    <a:pt x="85" y="60"/>
                    <a:pt x="85" y="59"/>
                  </a:cubicBezTo>
                  <a:cubicBezTo>
                    <a:pt x="85" y="57"/>
                    <a:pt x="86" y="55"/>
                    <a:pt x="86" y="54"/>
                  </a:cubicBezTo>
                  <a:cubicBezTo>
                    <a:pt x="87" y="53"/>
                    <a:pt x="88" y="51"/>
                    <a:pt x="89" y="50"/>
                  </a:cubicBezTo>
                  <a:cubicBezTo>
                    <a:pt x="90" y="49"/>
                    <a:pt x="92" y="47"/>
                    <a:pt x="93" y="46"/>
                  </a:cubicBezTo>
                  <a:cubicBezTo>
                    <a:pt x="94" y="45"/>
                    <a:pt x="97" y="45"/>
                    <a:pt x="97" y="44"/>
                  </a:cubicBezTo>
                  <a:cubicBezTo>
                    <a:pt x="98" y="43"/>
                    <a:pt x="98" y="41"/>
                    <a:pt x="98" y="40"/>
                  </a:cubicBezTo>
                  <a:cubicBezTo>
                    <a:pt x="97" y="39"/>
                    <a:pt x="97" y="36"/>
                    <a:pt x="96" y="35"/>
                  </a:cubicBezTo>
                  <a:cubicBezTo>
                    <a:pt x="95" y="34"/>
                    <a:pt x="94" y="31"/>
                    <a:pt x="93" y="30"/>
                  </a:cubicBezTo>
                  <a:cubicBezTo>
                    <a:pt x="93" y="29"/>
                    <a:pt x="91" y="28"/>
                    <a:pt x="90" y="27"/>
                  </a:cubicBezTo>
                  <a:cubicBezTo>
                    <a:pt x="89" y="26"/>
                    <a:pt x="88" y="25"/>
                    <a:pt x="87" y="24"/>
                  </a:cubicBezTo>
                  <a:cubicBezTo>
                    <a:pt x="87" y="22"/>
                    <a:pt x="88" y="20"/>
                    <a:pt x="88" y="20"/>
                  </a:cubicBezTo>
                  <a:cubicBezTo>
                    <a:pt x="89" y="19"/>
                    <a:pt x="91" y="18"/>
                    <a:pt x="91" y="17"/>
                  </a:cubicBezTo>
                  <a:cubicBezTo>
                    <a:pt x="93" y="16"/>
                    <a:pt x="97" y="16"/>
                    <a:pt x="99" y="15"/>
                  </a:cubicBezTo>
                  <a:cubicBezTo>
                    <a:pt x="101" y="14"/>
                    <a:pt x="105" y="12"/>
                    <a:pt x="106" y="10"/>
                  </a:cubicBezTo>
                  <a:cubicBezTo>
                    <a:pt x="107" y="9"/>
                    <a:pt x="108" y="5"/>
                    <a:pt x="109" y="4"/>
                  </a:cubicBezTo>
                  <a:cubicBezTo>
                    <a:pt x="109" y="3"/>
                    <a:pt x="109" y="1"/>
                    <a:pt x="110" y="0"/>
                  </a:cubicBezTo>
                  <a:cubicBezTo>
                    <a:pt x="111" y="0"/>
                    <a:pt x="113" y="1"/>
                    <a:pt x="115" y="1"/>
                  </a:cubicBezTo>
                  <a:cubicBezTo>
                    <a:pt x="116" y="1"/>
                    <a:pt x="120" y="3"/>
                    <a:pt x="121" y="3"/>
                  </a:cubicBezTo>
                  <a:cubicBezTo>
                    <a:pt x="122" y="4"/>
                    <a:pt x="125" y="5"/>
                    <a:pt x="126" y="6"/>
                  </a:cubicBezTo>
                  <a:cubicBezTo>
                    <a:pt x="127" y="6"/>
                    <a:pt x="129" y="6"/>
                    <a:pt x="130" y="6"/>
                  </a:cubicBezTo>
                  <a:cubicBezTo>
                    <a:pt x="131" y="6"/>
                    <a:pt x="133" y="8"/>
                    <a:pt x="134" y="9"/>
                  </a:cubicBezTo>
                  <a:cubicBezTo>
                    <a:pt x="134" y="10"/>
                    <a:pt x="135" y="12"/>
                    <a:pt x="135" y="14"/>
                  </a:cubicBezTo>
                  <a:cubicBezTo>
                    <a:pt x="136" y="14"/>
                    <a:pt x="136" y="16"/>
                    <a:pt x="137" y="17"/>
                  </a:cubicBezTo>
                  <a:cubicBezTo>
                    <a:pt x="137" y="18"/>
                    <a:pt x="136" y="20"/>
                    <a:pt x="137" y="21"/>
                  </a:cubicBezTo>
                  <a:cubicBezTo>
                    <a:pt x="137" y="22"/>
                    <a:pt x="139" y="22"/>
                    <a:pt x="139" y="23"/>
                  </a:cubicBezTo>
                  <a:cubicBezTo>
                    <a:pt x="140" y="23"/>
                    <a:pt x="143" y="24"/>
                    <a:pt x="144" y="23"/>
                  </a:cubicBezTo>
                  <a:cubicBezTo>
                    <a:pt x="145" y="23"/>
                    <a:pt x="147" y="22"/>
                    <a:pt x="148" y="22"/>
                  </a:cubicBezTo>
                  <a:cubicBezTo>
                    <a:pt x="149" y="22"/>
                    <a:pt x="151" y="20"/>
                    <a:pt x="151" y="19"/>
                  </a:cubicBezTo>
                  <a:cubicBezTo>
                    <a:pt x="152" y="19"/>
                    <a:pt x="153" y="18"/>
                    <a:pt x="154" y="18"/>
                  </a:cubicBezTo>
                  <a:cubicBezTo>
                    <a:pt x="155" y="17"/>
                    <a:pt x="157" y="18"/>
                    <a:pt x="158" y="18"/>
                  </a:cubicBezTo>
                  <a:cubicBezTo>
                    <a:pt x="158" y="18"/>
                    <a:pt x="159" y="18"/>
                    <a:pt x="159" y="18"/>
                  </a:cubicBezTo>
                  <a:cubicBezTo>
                    <a:pt x="160" y="19"/>
                    <a:pt x="160" y="20"/>
                    <a:pt x="161" y="21"/>
                  </a:cubicBezTo>
                  <a:cubicBezTo>
                    <a:pt x="161" y="22"/>
                    <a:pt x="163" y="22"/>
                    <a:pt x="163" y="22"/>
                  </a:cubicBezTo>
                  <a:cubicBezTo>
                    <a:pt x="164" y="22"/>
                    <a:pt x="166" y="22"/>
                    <a:pt x="167" y="22"/>
                  </a:cubicBezTo>
                  <a:cubicBezTo>
                    <a:pt x="167" y="22"/>
                    <a:pt x="169" y="20"/>
                    <a:pt x="169" y="19"/>
                  </a:cubicBezTo>
                  <a:cubicBezTo>
                    <a:pt x="170" y="18"/>
                    <a:pt x="171" y="16"/>
                    <a:pt x="171" y="16"/>
                  </a:cubicBezTo>
                  <a:cubicBezTo>
                    <a:pt x="171" y="15"/>
                    <a:pt x="171" y="12"/>
                    <a:pt x="171" y="11"/>
                  </a:cubicBezTo>
                  <a:cubicBezTo>
                    <a:pt x="171" y="10"/>
                    <a:pt x="172" y="8"/>
                    <a:pt x="172" y="7"/>
                  </a:cubicBezTo>
                  <a:cubicBezTo>
                    <a:pt x="173" y="6"/>
                    <a:pt x="175" y="3"/>
                    <a:pt x="176" y="3"/>
                  </a:cubicBezTo>
                  <a:cubicBezTo>
                    <a:pt x="177" y="2"/>
                    <a:pt x="179" y="2"/>
                    <a:pt x="180" y="2"/>
                  </a:cubicBezTo>
                  <a:cubicBezTo>
                    <a:pt x="180" y="2"/>
                    <a:pt x="181" y="3"/>
                    <a:pt x="182" y="3"/>
                  </a:cubicBezTo>
                  <a:cubicBezTo>
                    <a:pt x="183" y="3"/>
                    <a:pt x="184" y="3"/>
                    <a:pt x="185" y="4"/>
                  </a:cubicBezTo>
                  <a:cubicBezTo>
                    <a:pt x="186" y="4"/>
                    <a:pt x="188" y="4"/>
                    <a:pt x="188" y="4"/>
                  </a:cubicBezTo>
                  <a:cubicBezTo>
                    <a:pt x="189" y="5"/>
                    <a:pt x="189" y="6"/>
                    <a:pt x="190" y="6"/>
                  </a:cubicBezTo>
                  <a:cubicBezTo>
                    <a:pt x="190" y="7"/>
                    <a:pt x="192" y="7"/>
                    <a:pt x="192" y="7"/>
                  </a:cubicBezTo>
                  <a:cubicBezTo>
                    <a:pt x="193" y="8"/>
                    <a:pt x="193" y="9"/>
                    <a:pt x="193" y="10"/>
                  </a:cubicBezTo>
                  <a:cubicBezTo>
                    <a:pt x="194" y="10"/>
                    <a:pt x="193" y="12"/>
                    <a:pt x="193" y="13"/>
                  </a:cubicBezTo>
                  <a:cubicBezTo>
                    <a:pt x="194" y="14"/>
                    <a:pt x="195" y="16"/>
                    <a:pt x="196" y="16"/>
                  </a:cubicBezTo>
                  <a:cubicBezTo>
                    <a:pt x="196" y="17"/>
                    <a:pt x="198" y="19"/>
                    <a:pt x="198" y="20"/>
                  </a:cubicBezTo>
                  <a:cubicBezTo>
                    <a:pt x="199" y="20"/>
                    <a:pt x="200" y="20"/>
                    <a:pt x="201" y="20"/>
                  </a:cubicBezTo>
                  <a:cubicBezTo>
                    <a:pt x="202" y="21"/>
                    <a:pt x="202" y="25"/>
                    <a:pt x="202" y="26"/>
                  </a:cubicBezTo>
                  <a:cubicBezTo>
                    <a:pt x="202" y="27"/>
                    <a:pt x="200" y="29"/>
                    <a:pt x="200" y="30"/>
                  </a:cubicBezTo>
                  <a:cubicBezTo>
                    <a:pt x="200" y="31"/>
                    <a:pt x="199" y="32"/>
                    <a:pt x="198" y="34"/>
                  </a:cubicBezTo>
                  <a:cubicBezTo>
                    <a:pt x="198" y="35"/>
                    <a:pt x="198" y="38"/>
                    <a:pt x="198" y="39"/>
                  </a:cubicBezTo>
                  <a:cubicBezTo>
                    <a:pt x="197" y="41"/>
                    <a:pt x="197" y="44"/>
                    <a:pt x="197" y="45"/>
                  </a:cubicBezTo>
                  <a:cubicBezTo>
                    <a:pt x="196" y="47"/>
                    <a:pt x="195" y="50"/>
                    <a:pt x="194" y="51"/>
                  </a:cubicBezTo>
                  <a:cubicBezTo>
                    <a:pt x="194" y="52"/>
                    <a:pt x="193" y="55"/>
                    <a:pt x="193" y="56"/>
                  </a:cubicBezTo>
                  <a:cubicBezTo>
                    <a:pt x="192" y="56"/>
                    <a:pt x="192" y="57"/>
                    <a:pt x="192" y="58"/>
                  </a:cubicBezTo>
                  <a:cubicBezTo>
                    <a:pt x="192" y="59"/>
                    <a:pt x="194" y="60"/>
                    <a:pt x="194" y="60"/>
                  </a:cubicBezTo>
                  <a:cubicBezTo>
                    <a:pt x="195" y="61"/>
                    <a:pt x="197" y="64"/>
                    <a:pt x="198" y="65"/>
                  </a:cubicBezTo>
                  <a:cubicBezTo>
                    <a:pt x="199" y="66"/>
                    <a:pt x="202" y="68"/>
                    <a:pt x="202" y="69"/>
                  </a:cubicBezTo>
                  <a:cubicBezTo>
                    <a:pt x="203" y="70"/>
                    <a:pt x="203" y="73"/>
                    <a:pt x="203" y="74"/>
                  </a:cubicBezTo>
                  <a:cubicBezTo>
                    <a:pt x="203" y="75"/>
                    <a:pt x="203" y="77"/>
                    <a:pt x="202" y="78"/>
                  </a:cubicBezTo>
                  <a:cubicBezTo>
                    <a:pt x="202" y="79"/>
                    <a:pt x="200" y="79"/>
                    <a:pt x="199" y="79"/>
                  </a:cubicBezTo>
                  <a:cubicBezTo>
                    <a:pt x="198" y="80"/>
                    <a:pt x="196" y="80"/>
                    <a:pt x="194" y="81"/>
                  </a:cubicBezTo>
                  <a:cubicBezTo>
                    <a:pt x="193" y="81"/>
                    <a:pt x="191" y="81"/>
                    <a:pt x="190" y="81"/>
                  </a:cubicBezTo>
                  <a:cubicBezTo>
                    <a:pt x="189" y="81"/>
                    <a:pt x="188" y="83"/>
                    <a:pt x="187" y="83"/>
                  </a:cubicBezTo>
                  <a:cubicBezTo>
                    <a:pt x="186" y="84"/>
                    <a:pt x="186" y="85"/>
                    <a:pt x="186" y="86"/>
                  </a:cubicBezTo>
                  <a:cubicBezTo>
                    <a:pt x="186" y="86"/>
                    <a:pt x="187" y="88"/>
                    <a:pt x="188" y="88"/>
                  </a:cubicBezTo>
                  <a:cubicBezTo>
                    <a:pt x="189" y="89"/>
                    <a:pt x="191" y="90"/>
                    <a:pt x="192" y="90"/>
                  </a:cubicBezTo>
                  <a:cubicBezTo>
                    <a:pt x="193" y="90"/>
                    <a:pt x="196" y="92"/>
                    <a:pt x="197" y="92"/>
                  </a:cubicBezTo>
                  <a:cubicBezTo>
                    <a:pt x="198" y="92"/>
                    <a:pt x="200" y="93"/>
                    <a:pt x="201" y="94"/>
                  </a:cubicBezTo>
                  <a:cubicBezTo>
                    <a:pt x="202" y="95"/>
                    <a:pt x="203" y="97"/>
                    <a:pt x="203" y="98"/>
                  </a:cubicBezTo>
                  <a:cubicBezTo>
                    <a:pt x="203" y="99"/>
                    <a:pt x="203" y="102"/>
                    <a:pt x="203" y="102"/>
                  </a:cubicBezTo>
                  <a:cubicBezTo>
                    <a:pt x="203" y="104"/>
                    <a:pt x="205" y="106"/>
                    <a:pt x="206" y="108"/>
                  </a:cubicBezTo>
                  <a:cubicBezTo>
                    <a:pt x="206" y="108"/>
                    <a:pt x="208" y="110"/>
                    <a:pt x="208" y="111"/>
                  </a:cubicBezTo>
                  <a:cubicBezTo>
                    <a:pt x="209" y="112"/>
                    <a:pt x="208" y="115"/>
                    <a:pt x="209" y="116"/>
                  </a:cubicBezTo>
                  <a:cubicBezTo>
                    <a:pt x="210" y="118"/>
                    <a:pt x="211" y="121"/>
                    <a:pt x="212" y="122"/>
                  </a:cubicBezTo>
                  <a:cubicBezTo>
                    <a:pt x="213" y="124"/>
                    <a:pt x="213" y="127"/>
                    <a:pt x="214" y="128"/>
                  </a:cubicBezTo>
                  <a:cubicBezTo>
                    <a:pt x="215" y="129"/>
                    <a:pt x="217" y="131"/>
                    <a:pt x="218" y="132"/>
                  </a:cubicBezTo>
                  <a:cubicBezTo>
                    <a:pt x="218" y="133"/>
                    <a:pt x="219" y="136"/>
                    <a:pt x="221" y="137"/>
                  </a:cubicBezTo>
                  <a:cubicBezTo>
                    <a:pt x="222" y="138"/>
                    <a:pt x="226" y="137"/>
                    <a:pt x="227" y="137"/>
                  </a:cubicBezTo>
                  <a:cubicBezTo>
                    <a:pt x="229" y="137"/>
                    <a:pt x="230" y="138"/>
                    <a:pt x="231" y="139"/>
                  </a:cubicBezTo>
                  <a:cubicBezTo>
                    <a:pt x="232" y="139"/>
                    <a:pt x="233" y="140"/>
                    <a:pt x="235" y="140"/>
                  </a:cubicBezTo>
                  <a:cubicBezTo>
                    <a:pt x="236" y="140"/>
                    <a:pt x="238" y="140"/>
                    <a:pt x="239" y="140"/>
                  </a:cubicBezTo>
                  <a:cubicBezTo>
                    <a:pt x="241" y="141"/>
                    <a:pt x="244" y="143"/>
                    <a:pt x="245" y="143"/>
                  </a:cubicBezTo>
                  <a:cubicBezTo>
                    <a:pt x="247" y="145"/>
                    <a:pt x="249" y="148"/>
                    <a:pt x="251" y="149"/>
                  </a:cubicBezTo>
                  <a:cubicBezTo>
                    <a:pt x="252" y="149"/>
                    <a:pt x="253" y="150"/>
                    <a:pt x="254" y="15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8"/>
            <p:cNvSpPr>
              <a:spLocks/>
            </p:cNvSpPr>
            <p:nvPr/>
          </p:nvSpPr>
          <p:spPr bwMode="auto">
            <a:xfrm>
              <a:off x="2164" y="1614"/>
              <a:ext cx="606" cy="541"/>
            </a:xfrm>
            <a:custGeom>
              <a:avLst/>
              <a:gdLst>
                <a:gd name="T0" fmla="*/ 256 w 256"/>
                <a:gd name="T1" fmla="*/ 157 h 228"/>
                <a:gd name="T2" fmla="*/ 244 w 256"/>
                <a:gd name="T3" fmla="*/ 172 h 228"/>
                <a:gd name="T4" fmla="*/ 227 w 256"/>
                <a:gd name="T5" fmla="*/ 192 h 228"/>
                <a:gd name="T6" fmla="*/ 202 w 256"/>
                <a:gd name="T7" fmla="*/ 207 h 228"/>
                <a:gd name="T8" fmla="*/ 191 w 256"/>
                <a:gd name="T9" fmla="*/ 221 h 228"/>
                <a:gd name="T10" fmla="*/ 177 w 256"/>
                <a:gd name="T11" fmla="*/ 227 h 228"/>
                <a:gd name="T12" fmla="*/ 163 w 256"/>
                <a:gd name="T13" fmla="*/ 213 h 228"/>
                <a:gd name="T14" fmla="*/ 144 w 256"/>
                <a:gd name="T15" fmla="*/ 187 h 228"/>
                <a:gd name="T16" fmla="*/ 121 w 256"/>
                <a:gd name="T17" fmla="*/ 171 h 228"/>
                <a:gd name="T18" fmla="*/ 117 w 256"/>
                <a:gd name="T19" fmla="*/ 184 h 228"/>
                <a:gd name="T20" fmla="*/ 112 w 256"/>
                <a:gd name="T21" fmla="*/ 192 h 228"/>
                <a:gd name="T22" fmla="*/ 96 w 256"/>
                <a:gd name="T23" fmla="*/ 170 h 228"/>
                <a:gd name="T24" fmla="*/ 93 w 256"/>
                <a:gd name="T25" fmla="*/ 150 h 228"/>
                <a:gd name="T26" fmla="*/ 79 w 256"/>
                <a:gd name="T27" fmla="*/ 155 h 228"/>
                <a:gd name="T28" fmla="*/ 64 w 256"/>
                <a:gd name="T29" fmla="*/ 155 h 228"/>
                <a:gd name="T30" fmla="*/ 55 w 256"/>
                <a:gd name="T31" fmla="*/ 172 h 228"/>
                <a:gd name="T32" fmla="*/ 35 w 256"/>
                <a:gd name="T33" fmla="*/ 169 h 228"/>
                <a:gd name="T34" fmla="*/ 27 w 256"/>
                <a:gd name="T35" fmla="*/ 180 h 228"/>
                <a:gd name="T36" fmla="*/ 21 w 256"/>
                <a:gd name="T37" fmla="*/ 184 h 228"/>
                <a:gd name="T38" fmla="*/ 20 w 256"/>
                <a:gd name="T39" fmla="*/ 173 h 228"/>
                <a:gd name="T40" fmla="*/ 11 w 256"/>
                <a:gd name="T41" fmla="*/ 161 h 228"/>
                <a:gd name="T42" fmla="*/ 10 w 256"/>
                <a:gd name="T43" fmla="*/ 142 h 228"/>
                <a:gd name="T44" fmla="*/ 0 w 256"/>
                <a:gd name="T45" fmla="*/ 129 h 228"/>
                <a:gd name="T46" fmla="*/ 9 w 256"/>
                <a:gd name="T47" fmla="*/ 117 h 228"/>
                <a:gd name="T48" fmla="*/ 15 w 256"/>
                <a:gd name="T49" fmla="*/ 107 h 228"/>
                <a:gd name="T50" fmla="*/ 36 w 256"/>
                <a:gd name="T51" fmla="*/ 98 h 228"/>
                <a:gd name="T52" fmla="*/ 45 w 256"/>
                <a:gd name="T53" fmla="*/ 82 h 228"/>
                <a:gd name="T54" fmla="*/ 58 w 256"/>
                <a:gd name="T55" fmla="*/ 83 h 228"/>
                <a:gd name="T56" fmla="*/ 57 w 256"/>
                <a:gd name="T57" fmla="*/ 71 h 228"/>
                <a:gd name="T58" fmla="*/ 77 w 256"/>
                <a:gd name="T59" fmla="*/ 71 h 228"/>
                <a:gd name="T60" fmla="*/ 86 w 256"/>
                <a:gd name="T61" fmla="*/ 54 h 228"/>
                <a:gd name="T62" fmla="*/ 98 w 256"/>
                <a:gd name="T63" fmla="*/ 40 h 228"/>
                <a:gd name="T64" fmla="*/ 87 w 256"/>
                <a:gd name="T65" fmla="*/ 24 h 228"/>
                <a:gd name="T66" fmla="*/ 106 w 256"/>
                <a:gd name="T67" fmla="*/ 10 h 228"/>
                <a:gd name="T68" fmla="*/ 121 w 256"/>
                <a:gd name="T69" fmla="*/ 3 h 228"/>
                <a:gd name="T70" fmla="*/ 135 w 256"/>
                <a:gd name="T71" fmla="*/ 14 h 228"/>
                <a:gd name="T72" fmla="*/ 144 w 256"/>
                <a:gd name="T73" fmla="*/ 23 h 228"/>
                <a:gd name="T74" fmla="*/ 158 w 256"/>
                <a:gd name="T75" fmla="*/ 18 h 228"/>
                <a:gd name="T76" fmla="*/ 167 w 256"/>
                <a:gd name="T77" fmla="*/ 22 h 228"/>
                <a:gd name="T78" fmla="*/ 172 w 256"/>
                <a:gd name="T79" fmla="*/ 7 h 228"/>
                <a:gd name="T80" fmla="*/ 185 w 256"/>
                <a:gd name="T81" fmla="*/ 4 h 228"/>
                <a:gd name="T82" fmla="*/ 193 w 256"/>
                <a:gd name="T83" fmla="*/ 10 h 228"/>
                <a:gd name="T84" fmla="*/ 201 w 256"/>
                <a:gd name="T85" fmla="*/ 20 h 228"/>
                <a:gd name="T86" fmla="*/ 198 w 256"/>
                <a:gd name="T87" fmla="*/ 39 h 228"/>
                <a:gd name="T88" fmla="*/ 192 w 256"/>
                <a:gd name="T89" fmla="*/ 58 h 228"/>
                <a:gd name="T90" fmla="*/ 203 w 256"/>
                <a:gd name="T91" fmla="*/ 74 h 228"/>
                <a:gd name="T92" fmla="*/ 190 w 256"/>
                <a:gd name="T93" fmla="*/ 81 h 228"/>
                <a:gd name="T94" fmla="*/ 192 w 256"/>
                <a:gd name="T95" fmla="*/ 90 h 228"/>
                <a:gd name="T96" fmla="*/ 203 w 256"/>
                <a:gd name="T97" fmla="*/ 102 h 228"/>
                <a:gd name="T98" fmla="*/ 212 w 256"/>
                <a:gd name="T99" fmla="*/ 122 h 228"/>
                <a:gd name="T100" fmla="*/ 227 w 256"/>
                <a:gd name="T101" fmla="*/ 137 h 228"/>
                <a:gd name="T102" fmla="*/ 245 w 256"/>
                <a:gd name="T103" fmla="*/ 143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6" h="228">
                  <a:moveTo>
                    <a:pt x="254" y="150"/>
                  </a:moveTo>
                  <a:cubicBezTo>
                    <a:pt x="254" y="150"/>
                    <a:pt x="255" y="151"/>
                    <a:pt x="256" y="152"/>
                  </a:cubicBezTo>
                  <a:cubicBezTo>
                    <a:pt x="256" y="152"/>
                    <a:pt x="256" y="153"/>
                    <a:pt x="256" y="153"/>
                  </a:cubicBezTo>
                  <a:cubicBezTo>
                    <a:pt x="255" y="154"/>
                    <a:pt x="256" y="157"/>
                    <a:pt x="256" y="157"/>
                  </a:cubicBezTo>
                  <a:cubicBezTo>
                    <a:pt x="255" y="159"/>
                    <a:pt x="253" y="160"/>
                    <a:pt x="252" y="160"/>
                  </a:cubicBezTo>
                  <a:cubicBezTo>
                    <a:pt x="251" y="161"/>
                    <a:pt x="249" y="161"/>
                    <a:pt x="248" y="162"/>
                  </a:cubicBezTo>
                  <a:cubicBezTo>
                    <a:pt x="247" y="162"/>
                    <a:pt x="245" y="164"/>
                    <a:pt x="244" y="166"/>
                  </a:cubicBezTo>
                  <a:cubicBezTo>
                    <a:pt x="244" y="167"/>
                    <a:pt x="244" y="170"/>
                    <a:pt x="244" y="172"/>
                  </a:cubicBezTo>
                  <a:cubicBezTo>
                    <a:pt x="244" y="173"/>
                    <a:pt x="244" y="176"/>
                    <a:pt x="243" y="178"/>
                  </a:cubicBezTo>
                  <a:cubicBezTo>
                    <a:pt x="243" y="179"/>
                    <a:pt x="241" y="182"/>
                    <a:pt x="239" y="183"/>
                  </a:cubicBezTo>
                  <a:cubicBezTo>
                    <a:pt x="238" y="185"/>
                    <a:pt x="235" y="188"/>
                    <a:pt x="233" y="189"/>
                  </a:cubicBezTo>
                  <a:cubicBezTo>
                    <a:pt x="232" y="190"/>
                    <a:pt x="229" y="191"/>
                    <a:pt x="227" y="192"/>
                  </a:cubicBezTo>
                  <a:cubicBezTo>
                    <a:pt x="226" y="192"/>
                    <a:pt x="223" y="194"/>
                    <a:pt x="222" y="194"/>
                  </a:cubicBezTo>
                  <a:cubicBezTo>
                    <a:pt x="220" y="195"/>
                    <a:pt x="218" y="197"/>
                    <a:pt x="216" y="198"/>
                  </a:cubicBezTo>
                  <a:cubicBezTo>
                    <a:pt x="214" y="199"/>
                    <a:pt x="210" y="201"/>
                    <a:pt x="208" y="202"/>
                  </a:cubicBezTo>
                  <a:cubicBezTo>
                    <a:pt x="206" y="203"/>
                    <a:pt x="203" y="205"/>
                    <a:pt x="202" y="207"/>
                  </a:cubicBezTo>
                  <a:cubicBezTo>
                    <a:pt x="201" y="208"/>
                    <a:pt x="200" y="211"/>
                    <a:pt x="200" y="213"/>
                  </a:cubicBezTo>
                  <a:cubicBezTo>
                    <a:pt x="199" y="214"/>
                    <a:pt x="197" y="217"/>
                    <a:pt x="196" y="218"/>
                  </a:cubicBezTo>
                  <a:cubicBezTo>
                    <a:pt x="196" y="218"/>
                    <a:pt x="194" y="219"/>
                    <a:pt x="194" y="219"/>
                  </a:cubicBezTo>
                  <a:cubicBezTo>
                    <a:pt x="193" y="220"/>
                    <a:pt x="192" y="220"/>
                    <a:pt x="191" y="221"/>
                  </a:cubicBezTo>
                  <a:cubicBezTo>
                    <a:pt x="190" y="221"/>
                    <a:pt x="190" y="223"/>
                    <a:pt x="190" y="223"/>
                  </a:cubicBezTo>
                  <a:cubicBezTo>
                    <a:pt x="189" y="225"/>
                    <a:pt x="186" y="227"/>
                    <a:pt x="184" y="227"/>
                  </a:cubicBezTo>
                  <a:cubicBezTo>
                    <a:pt x="183" y="228"/>
                    <a:pt x="181" y="228"/>
                    <a:pt x="180" y="227"/>
                  </a:cubicBezTo>
                  <a:cubicBezTo>
                    <a:pt x="179" y="227"/>
                    <a:pt x="177" y="227"/>
                    <a:pt x="177" y="227"/>
                  </a:cubicBezTo>
                  <a:cubicBezTo>
                    <a:pt x="176" y="227"/>
                    <a:pt x="174" y="227"/>
                    <a:pt x="173" y="226"/>
                  </a:cubicBezTo>
                  <a:cubicBezTo>
                    <a:pt x="172" y="226"/>
                    <a:pt x="170" y="224"/>
                    <a:pt x="169" y="223"/>
                  </a:cubicBezTo>
                  <a:cubicBezTo>
                    <a:pt x="167" y="222"/>
                    <a:pt x="165" y="219"/>
                    <a:pt x="164" y="218"/>
                  </a:cubicBezTo>
                  <a:cubicBezTo>
                    <a:pt x="163" y="217"/>
                    <a:pt x="163" y="215"/>
                    <a:pt x="163" y="213"/>
                  </a:cubicBezTo>
                  <a:cubicBezTo>
                    <a:pt x="162" y="211"/>
                    <a:pt x="162" y="208"/>
                    <a:pt x="161" y="206"/>
                  </a:cubicBezTo>
                  <a:cubicBezTo>
                    <a:pt x="161" y="205"/>
                    <a:pt x="159" y="202"/>
                    <a:pt x="157" y="200"/>
                  </a:cubicBezTo>
                  <a:cubicBezTo>
                    <a:pt x="156" y="198"/>
                    <a:pt x="151" y="196"/>
                    <a:pt x="149" y="194"/>
                  </a:cubicBezTo>
                  <a:cubicBezTo>
                    <a:pt x="148" y="192"/>
                    <a:pt x="145" y="189"/>
                    <a:pt x="144" y="187"/>
                  </a:cubicBezTo>
                  <a:cubicBezTo>
                    <a:pt x="143" y="185"/>
                    <a:pt x="140" y="181"/>
                    <a:pt x="139" y="179"/>
                  </a:cubicBezTo>
                  <a:cubicBezTo>
                    <a:pt x="138" y="177"/>
                    <a:pt x="135" y="174"/>
                    <a:pt x="134" y="173"/>
                  </a:cubicBezTo>
                  <a:cubicBezTo>
                    <a:pt x="132" y="172"/>
                    <a:pt x="128" y="171"/>
                    <a:pt x="127" y="171"/>
                  </a:cubicBezTo>
                  <a:cubicBezTo>
                    <a:pt x="125" y="171"/>
                    <a:pt x="122" y="171"/>
                    <a:pt x="121" y="171"/>
                  </a:cubicBezTo>
                  <a:cubicBezTo>
                    <a:pt x="120" y="172"/>
                    <a:pt x="117" y="173"/>
                    <a:pt x="116" y="174"/>
                  </a:cubicBezTo>
                  <a:cubicBezTo>
                    <a:pt x="115" y="174"/>
                    <a:pt x="114" y="176"/>
                    <a:pt x="114" y="178"/>
                  </a:cubicBezTo>
                  <a:cubicBezTo>
                    <a:pt x="113" y="179"/>
                    <a:pt x="114" y="181"/>
                    <a:pt x="114" y="182"/>
                  </a:cubicBezTo>
                  <a:cubicBezTo>
                    <a:pt x="115" y="182"/>
                    <a:pt x="116" y="183"/>
                    <a:pt x="117" y="184"/>
                  </a:cubicBezTo>
                  <a:cubicBezTo>
                    <a:pt x="117" y="184"/>
                    <a:pt x="118" y="186"/>
                    <a:pt x="119" y="187"/>
                  </a:cubicBezTo>
                  <a:cubicBezTo>
                    <a:pt x="119" y="188"/>
                    <a:pt x="120" y="189"/>
                    <a:pt x="119" y="190"/>
                  </a:cubicBezTo>
                  <a:cubicBezTo>
                    <a:pt x="119" y="190"/>
                    <a:pt x="117" y="191"/>
                    <a:pt x="116" y="192"/>
                  </a:cubicBezTo>
                  <a:cubicBezTo>
                    <a:pt x="115" y="192"/>
                    <a:pt x="113" y="192"/>
                    <a:pt x="112" y="192"/>
                  </a:cubicBezTo>
                  <a:cubicBezTo>
                    <a:pt x="111" y="191"/>
                    <a:pt x="109" y="191"/>
                    <a:pt x="108" y="190"/>
                  </a:cubicBezTo>
                  <a:cubicBezTo>
                    <a:pt x="107" y="190"/>
                    <a:pt x="105" y="189"/>
                    <a:pt x="104" y="188"/>
                  </a:cubicBezTo>
                  <a:cubicBezTo>
                    <a:pt x="103" y="186"/>
                    <a:pt x="101" y="182"/>
                    <a:pt x="101" y="181"/>
                  </a:cubicBezTo>
                  <a:cubicBezTo>
                    <a:pt x="99" y="178"/>
                    <a:pt x="97" y="172"/>
                    <a:pt x="96" y="170"/>
                  </a:cubicBezTo>
                  <a:cubicBezTo>
                    <a:pt x="95" y="168"/>
                    <a:pt x="94" y="166"/>
                    <a:pt x="94" y="165"/>
                  </a:cubicBezTo>
                  <a:cubicBezTo>
                    <a:pt x="94" y="163"/>
                    <a:pt x="95" y="160"/>
                    <a:pt x="95" y="159"/>
                  </a:cubicBezTo>
                  <a:cubicBezTo>
                    <a:pt x="95" y="158"/>
                    <a:pt x="95" y="155"/>
                    <a:pt x="95" y="154"/>
                  </a:cubicBezTo>
                  <a:cubicBezTo>
                    <a:pt x="95" y="153"/>
                    <a:pt x="95" y="151"/>
                    <a:pt x="93" y="150"/>
                  </a:cubicBezTo>
                  <a:cubicBezTo>
                    <a:pt x="93" y="149"/>
                    <a:pt x="91" y="149"/>
                    <a:pt x="89" y="149"/>
                  </a:cubicBezTo>
                  <a:cubicBezTo>
                    <a:pt x="89" y="149"/>
                    <a:pt x="87" y="149"/>
                    <a:pt x="87" y="149"/>
                  </a:cubicBezTo>
                  <a:cubicBezTo>
                    <a:pt x="85" y="149"/>
                    <a:pt x="83" y="151"/>
                    <a:pt x="82" y="151"/>
                  </a:cubicBezTo>
                  <a:cubicBezTo>
                    <a:pt x="81" y="152"/>
                    <a:pt x="80" y="154"/>
                    <a:pt x="79" y="155"/>
                  </a:cubicBezTo>
                  <a:cubicBezTo>
                    <a:pt x="78" y="155"/>
                    <a:pt x="77" y="158"/>
                    <a:pt x="76" y="158"/>
                  </a:cubicBezTo>
                  <a:cubicBezTo>
                    <a:pt x="75" y="159"/>
                    <a:pt x="73" y="159"/>
                    <a:pt x="73" y="158"/>
                  </a:cubicBezTo>
                  <a:cubicBezTo>
                    <a:pt x="72" y="158"/>
                    <a:pt x="71" y="156"/>
                    <a:pt x="70" y="156"/>
                  </a:cubicBezTo>
                  <a:cubicBezTo>
                    <a:pt x="69" y="155"/>
                    <a:pt x="66" y="155"/>
                    <a:pt x="64" y="155"/>
                  </a:cubicBezTo>
                  <a:cubicBezTo>
                    <a:pt x="64" y="156"/>
                    <a:pt x="62" y="157"/>
                    <a:pt x="62" y="159"/>
                  </a:cubicBezTo>
                  <a:cubicBezTo>
                    <a:pt x="62" y="160"/>
                    <a:pt x="62" y="162"/>
                    <a:pt x="61" y="164"/>
                  </a:cubicBezTo>
                  <a:cubicBezTo>
                    <a:pt x="61" y="165"/>
                    <a:pt x="60" y="168"/>
                    <a:pt x="60" y="169"/>
                  </a:cubicBezTo>
                  <a:cubicBezTo>
                    <a:pt x="59" y="170"/>
                    <a:pt x="56" y="172"/>
                    <a:pt x="55" y="172"/>
                  </a:cubicBezTo>
                  <a:cubicBezTo>
                    <a:pt x="54" y="173"/>
                    <a:pt x="50" y="172"/>
                    <a:pt x="48" y="172"/>
                  </a:cubicBezTo>
                  <a:cubicBezTo>
                    <a:pt x="47" y="172"/>
                    <a:pt x="44" y="172"/>
                    <a:pt x="43" y="172"/>
                  </a:cubicBezTo>
                  <a:cubicBezTo>
                    <a:pt x="42" y="171"/>
                    <a:pt x="41" y="170"/>
                    <a:pt x="40" y="170"/>
                  </a:cubicBezTo>
                  <a:cubicBezTo>
                    <a:pt x="39" y="169"/>
                    <a:pt x="36" y="169"/>
                    <a:pt x="35" y="169"/>
                  </a:cubicBezTo>
                  <a:cubicBezTo>
                    <a:pt x="34" y="169"/>
                    <a:pt x="31" y="170"/>
                    <a:pt x="30" y="170"/>
                  </a:cubicBezTo>
                  <a:cubicBezTo>
                    <a:pt x="30" y="171"/>
                    <a:pt x="29" y="172"/>
                    <a:pt x="29" y="174"/>
                  </a:cubicBezTo>
                  <a:cubicBezTo>
                    <a:pt x="29" y="174"/>
                    <a:pt x="29" y="176"/>
                    <a:pt x="29" y="177"/>
                  </a:cubicBezTo>
                  <a:cubicBezTo>
                    <a:pt x="29" y="178"/>
                    <a:pt x="28" y="180"/>
                    <a:pt x="27" y="180"/>
                  </a:cubicBezTo>
                  <a:cubicBezTo>
                    <a:pt x="27" y="181"/>
                    <a:pt x="26" y="182"/>
                    <a:pt x="25" y="183"/>
                  </a:cubicBezTo>
                  <a:cubicBezTo>
                    <a:pt x="25" y="183"/>
                    <a:pt x="24" y="184"/>
                    <a:pt x="23" y="184"/>
                  </a:cubicBezTo>
                  <a:cubicBezTo>
                    <a:pt x="23" y="184"/>
                    <a:pt x="22" y="184"/>
                    <a:pt x="21" y="184"/>
                  </a:cubicBezTo>
                  <a:cubicBezTo>
                    <a:pt x="21" y="184"/>
                    <a:pt x="21" y="184"/>
                    <a:pt x="21" y="184"/>
                  </a:cubicBezTo>
                  <a:cubicBezTo>
                    <a:pt x="20" y="183"/>
                    <a:pt x="20" y="183"/>
                    <a:pt x="20" y="182"/>
                  </a:cubicBezTo>
                  <a:cubicBezTo>
                    <a:pt x="19" y="182"/>
                    <a:pt x="20" y="180"/>
                    <a:pt x="20" y="179"/>
                  </a:cubicBezTo>
                  <a:cubicBezTo>
                    <a:pt x="20" y="178"/>
                    <a:pt x="20" y="177"/>
                    <a:pt x="21" y="177"/>
                  </a:cubicBezTo>
                  <a:cubicBezTo>
                    <a:pt x="21" y="176"/>
                    <a:pt x="20" y="174"/>
                    <a:pt x="20" y="173"/>
                  </a:cubicBezTo>
                  <a:cubicBezTo>
                    <a:pt x="19" y="172"/>
                    <a:pt x="18" y="171"/>
                    <a:pt x="17" y="170"/>
                  </a:cubicBezTo>
                  <a:cubicBezTo>
                    <a:pt x="17" y="170"/>
                    <a:pt x="15" y="169"/>
                    <a:pt x="14" y="168"/>
                  </a:cubicBezTo>
                  <a:cubicBezTo>
                    <a:pt x="13" y="167"/>
                    <a:pt x="12" y="166"/>
                    <a:pt x="12" y="165"/>
                  </a:cubicBezTo>
                  <a:cubicBezTo>
                    <a:pt x="11" y="164"/>
                    <a:pt x="11" y="162"/>
                    <a:pt x="11" y="161"/>
                  </a:cubicBezTo>
                  <a:cubicBezTo>
                    <a:pt x="11" y="160"/>
                    <a:pt x="9" y="159"/>
                    <a:pt x="9" y="158"/>
                  </a:cubicBezTo>
                  <a:cubicBezTo>
                    <a:pt x="8" y="157"/>
                    <a:pt x="8" y="154"/>
                    <a:pt x="8" y="153"/>
                  </a:cubicBezTo>
                  <a:cubicBezTo>
                    <a:pt x="8" y="151"/>
                    <a:pt x="9" y="149"/>
                    <a:pt x="10" y="148"/>
                  </a:cubicBezTo>
                  <a:cubicBezTo>
                    <a:pt x="10" y="146"/>
                    <a:pt x="11" y="143"/>
                    <a:pt x="10" y="142"/>
                  </a:cubicBezTo>
                  <a:cubicBezTo>
                    <a:pt x="10" y="141"/>
                    <a:pt x="10" y="138"/>
                    <a:pt x="9" y="137"/>
                  </a:cubicBezTo>
                  <a:cubicBezTo>
                    <a:pt x="9" y="136"/>
                    <a:pt x="7" y="135"/>
                    <a:pt x="7" y="135"/>
                  </a:cubicBezTo>
                  <a:cubicBezTo>
                    <a:pt x="5" y="133"/>
                    <a:pt x="3" y="131"/>
                    <a:pt x="3" y="130"/>
                  </a:cubicBezTo>
                  <a:cubicBezTo>
                    <a:pt x="2" y="130"/>
                    <a:pt x="1" y="129"/>
                    <a:pt x="0" y="129"/>
                  </a:cubicBezTo>
                  <a:cubicBezTo>
                    <a:pt x="2" y="127"/>
                    <a:pt x="4" y="126"/>
                    <a:pt x="5" y="125"/>
                  </a:cubicBezTo>
                  <a:cubicBezTo>
                    <a:pt x="6" y="124"/>
                    <a:pt x="8" y="123"/>
                    <a:pt x="9" y="122"/>
                  </a:cubicBezTo>
                  <a:cubicBezTo>
                    <a:pt x="9" y="121"/>
                    <a:pt x="9" y="120"/>
                    <a:pt x="10" y="119"/>
                  </a:cubicBezTo>
                  <a:cubicBezTo>
                    <a:pt x="10" y="118"/>
                    <a:pt x="9" y="118"/>
                    <a:pt x="9" y="117"/>
                  </a:cubicBezTo>
                  <a:cubicBezTo>
                    <a:pt x="9" y="116"/>
                    <a:pt x="9" y="114"/>
                    <a:pt x="9" y="113"/>
                  </a:cubicBezTo>
                  <a:cubicBezTo>
                    <a:pt x="9" y="112"/>
                    <a:pt x="9" y="110"/>
                    <a:pt x="10" y="109"/>
                  </a:cubicBezTo>
                  <a:cubicBezTo>
                    <a:pt x="10" y="108"/>
                    <a:pt x="11" y="107"/>
                    <a:pt x="11" y="107"/>
                  </a:cubicBezTo>
                  <a:cubicBezTo>
                    <a:pt x="13" y="106"/>
                    <a:pt x="15" y="107"/>
                    <a:pt x="15" y="107"/>
                  </a:cubicBezTo>
                  <a:cubicBezTo>
                    <a:pt x="17" y="107"/>
                    <a:pt x="18" y="109"/>
                    <a:pt x="19" y="109"/>
                  </a:cubicBezTo>
                  <a:cubicBezTo>
                    <a:pt x="21" y="109"/>
                    <a:pt x="25" y="108"/>
                    <a:pt x="27" y="108"/>
                  </a:cubicBezTo>
                  <a:cubicBezTo>
                    <a:pt x="28" y="107"/>
                    <a:pt x="31" y="105"/>
                    <a:pt x="32" y="104"/>
                  </a:cubicBezTo>
                  <a:cubicBezTo>
                    <a:pt x="33" y="103"/>
                    <a:pt x="35" y="100"/>
                    <a:pt x="36" y="98"/>
                  </a:cubicBezTo>
                  <a:cubicBezTo>
                    <a:pt x="37" y="97"/>
                    <a:pt x="40" y="94"/>
                    <a:pt x="41" y="92"/>
                  </a:cubicBezTo>
                  <a:cubicBezTo>
                    <a:pt x="42" y="91"/>
                    <a:pt x="43" y="89"/>
                    <a:pt x="43" y="88"/>
                  </a:cubicBezTo>
                  <a:cubicBezTo>
                    <a:pt x="43" y="87"/>
                    <a:pt x="43" y="84"/>
                    <a:pt x="43" y="84"/>
                  </a:cubicBezTo>
                  <a:cubicBezTo>
                    <a:pt x="43" y="83"/>
                    <a:pt x="44" y="82"/>
                    <a:pt x="45" y="82"/>
                  </a:cubicBezTo>
                  <a:cubicBezTo>
                    <a:pt x="46" y="82"/>
                    <a:pt x="47" y="83"/>
                    <a:pt x="48" y="84"/>
                  </a:cubicBezTo>
                  <a:cubicBezTo>
                    <a:pt x="48" y="84"/>
                    <a:pt x="50" y="86"/>
                    <a:pt x="51" y="86"/>
                  </a:cubicBezTo>
                  <a:cubicBezTo>
                    <a:pt x="52" y="86"/>
                    <a:pt x="54" y="87"/>
                    <a:pt x="55" y="86"/>
                  </a:cubicBezTo>
                  <a:cubicBezTo>
                    <a:pt x="56" y="86"/>
                    <a:pt x="57" y="84"/>
                    <a:pt x="58" y="83"/>
                  </a:cubicBezTo>
                  <a:cubicBezTo>
                    <a:pt x="58" y="83"/>
                    <a:pt x="58" y="80"/>
                    <a:pt x="58" y="79"/>
                  </a:cubicBezTo>
                  <a:cubicBezTo>
                    <a:pt x="58" y="78"/>
                    <a:pt x="58" y="76"/>
                    <a:pt x="58" y="75"/>
                  </a:cubicBezTo>
                  <a:cubicBezTo>
                    <a:pt x="58" y="75"/>
                    <a:pt x="56" y="74"/>
                    <a:pt x="56" y="73"/>
                  </a:cubicBezTo>
                  <a:cubicBezTo>
                    <a:pt x="56" y="73"/>
                    <a:pt x="57" y="71"/>
                    <a:pt x="57" y="71"/>
                  </a:cubicBezTo>
                  <a:cubicBezTo>
                    <a:pt x="58" y="70"/>
                    <a:pt x="60" y="69"/>
                    <a:pt x="61" y="68"/>
                  </a:cubicBezTo>
                  <a:cubicBezTo>
                    <a:pt x="63" y="68"/>
                    <a:pt x="66" y="68"/>
                    <a:pt x="68" y="68"/>
                  </a:cubicBezTo>
                  <a:cubicBezTo>
                    <a:pt x="69" y="68"/>
                    <a:pt x="71" y="69"/>
                    <a:pt x="73" y="69"/>
                  </a:cubicBezTo>
                  <a:cubicBezTo>
                    <a:pt x="74" y="69"/>
                    <a:pt x="76" y="71"/>
                    <a:pt x="77" y="71"/>
                  </a:cubicBezTo>
                  <a:cubicBezTo>
                    <a:pt x="79" y="71"/>
                    <a:pt x="82" y="69"/>
                    <a:pt x="83" y="68"/>
                  </a:cubicBezTo>
                  <a:cubicBezTo>
                    <a:pt x="84" y="68"/>
                    <a:pt x="85" y="66"/>
                    <a:pt x="85" y="65"/>
                  </a:cubicBezTo>
                  <a:cubicBezTo>
                    <a:pt x="85" y="63"/>
                    <a:pt x="85" y="60"/>
                    <a:pt x="85" y="59"/>
                  </a:cubicBezTo>
                  <a:cubicBezTo>
                    <a:pt x="85" y="57"/>
                    <a:pt x="86" y="55"/>
                    <a:pt x="86" y="54"/>
                  </a:cubicBezTo>
                  <a:cubicBezTo>
                    <a:pt x="87" y="53"/>
                    <a:pt x="88" y="51"/>
                    <a:pt x="89" y="50"/>
                  </a:cubicBezTo>
                  <a:cubicBezTo>
                    <a:pt x="90" y="49"/>
                    <a:pt x="92" y="47"/>
                    <a:pt x="93" y="46"/>
                  </a:cubicBezTo>
                  <a:cubicBezTo>
                    <a:pt x="94" y="45"/>
                    <a:pt x="97" y="45"/>
                    <a:pt x="97" y="44"/>
                  </a:cubicBezTo>
                  <a:cubicBezTo>
                    <a:pt x="98" y="43"/>
                    <a:pt x="98" y="41"/>
                    <a:pt x="98" y="40"/>
                  </a:cubicBezTo>
                  <a:cubicBezTo>
                    <a:pt x="97" y="39"/>
                    <a:pt x="97" y="36"/>
                    <a:pt x="96" y="35"/>
                  </a:cubicBezTo>
                  <a:cubicBezTo>
                    <a:pt x="95" y="34"/>
                    <a:pt x="94" y="31"/>
                    <a:pt x="93" y="30"/>
                  </a:cubicBezTo>
                  <a:cubicBezTo>
                    <a:pt x="93" y="29"/>
                    <a:pt x="91" y="28"/>
                    <a:pt x="90" y="27"/>
                  </a:cubicBezTo>
                  <a:cubicBezTo>
                    <a:pt x="89" y="26"/>
                    <a:pt x="88" y="25"/>
                    <a:pt x="87" y="24"/>
                  </a:cubicBezTo>
                  <a:cubicBezTo>
                    <a:pt x="87" y="22"/>
                    <a:pt x="88" y="20"/>
                    <a:pt x="88" y="20"/>
                  </a:cubicBezTo>
                  <a:cubicBezTo>
                    <a:pt x="89" y="19"/>
                    <a:pt x="91" y="18"/>
                    <a:pt x="91" y="17"/>
                  </a:cubicBezTo>
                  <a:cubicBezTo>
                    <a:pt x="93" y="16"/>
                    <a:pt x="97" y="16"/>
                    <a:pt x="99" y="15"/>
                  </a:cubicBezTo>
                  <a:cubicBezTo>
                    <a:pt x="101" y="14"/>
                    <a:pt x="105" y="12"/>
                    <a:pt x="106" y="10"/>
                  </a:cubicBezTo>
                  <a:cubicBezTo>
                    <a:pt x="107" y="9"/>
                    <a:pt x="108" y="5"/>
                    <a:pt x="109" y="4"/>
                  </a:cubicBezTo>
                  <a:cubicBezTo>
                    <a:pt x="109" y="3"/>
                    <a:pt x="109" y="1"/>
                    <a:pt x="110" y="0"/>
                  </a:cubicBezTo>
                  <a:cubicBezTo>
                    <a:pt x="111" y="0"/>
                    <a:pt x="113" y="1"/>
                    <a:pt x="115" y="1"/>
                  </a:cubicBezTo>
                  <a:cubicBezTo>
                    <a:pt x="116" y="1"/>
                    <a:pt x="120" y="3"/>
                    <a:pt x="121" y="3"/>
                  </a:cubicBezTo>
                  <a:cubicBezTo>
                    <a:pt x="122" y="4"/>
                    <a:pt x="125" y="5"/>
                    <a:pt x="126" y="6"/>
                  </a:cubicBezTo>
                  <a:cubicBezTo>
                    <a:pt x="127" y="6"/>
                    <a:pt x="129" y="6"/>
                    <a:pt x="130" y="6"/>
                  </a:cubicBezTo>
                  <a:cubicBezTo>
                    <a:pt x="131" y="6"/>
                    <a:pt x="133" y="8"/>
                    <a:pt x="134" y="9"/>
                  </a:cubicBezTo>
                  <a:cubicBezTo>
                    <a:pt x="134" y="10"/>
                    <a:pt x="135" y="12"/>
                    <a:pt x="135" y="14"/>
                  </a:cubicBezTo>
                  <a:cubicBezTo>
                    <a:pt x="136" y="14"/>
                    <a:pt x="136" y="16"/>
                    <a:pt x="137" y="17"/>
                  </a:cubicBezTo>
                  <a:cubicBezTo>
                    <a:pt x="137" y="18"/>
                    <a:pt x="136" y="20"/>
                    <a:pt x="137" y="21"/>
                  </a:cubicBezTo>
                  <a:cubicBezTo>
                    <a:pt x="137" y="22"/>
                    <a:pt x="139" y="22"/>
                    <a:pt x="139" y="23"/>
                  </a:cubicBezTo>
                  <a:cubicBezTo>
                    <a:pt x="140" y="23"/>
                    <a:pt x="143" y="24"/>
                    <a:pt x="144" y="23"/>
                  </a:cubicBezTo>
                  <a:cubicBezTo>
                    <a:pt x="145" y="23"/>
                    <a:pt x="147" y="22"/>
                    <a:pt x="148" y="22"/>
                  </a:cubicBezTo>
                  <a:cubicBezTo>
                    <a:pt x="149" y="22"/>
                    <a:pt x="151" y="20"/>
                    <a:pt x="151" y="19"/>
                  </a:cubicBezTo>
                  <a:cubicBezTo>
                    <a:pt x="152" y="19"/>
                    <a:pt x="153" y="18"/>
                    <a:pt x="154" y="18"/>
                  </a:cubicBezTo>
                  <a:cubicBezTo>
                    <a:pt x="155" y="17"/>
                    <a:pt x="157" y="18"/>
                    <a:pt x="158" y="18"/>
                  </a:cubicBezTo>
                  <a:cubicBezTo>
                    <a:pt x="158" y="18"/>
                    <a:pt x="159" y="18"/>
                    <a:pt x="159" y="18"/>
                  </a:cubicBezTo>
                  <a:cubicBezTo>
                    <a:pt x="160" y="19"/>
                    <a:pt x="160" y="20"/>
                    <a:pt x="161" y="21"/>
                  </a:cubicBezTo>
                  <a:cubicBezTo>
                    <a:pt x="161" y="22"/>
                    <a:pt x="163" y="22"/>
                    <a:pt x="163" y="22"/>
                  </a:cubicBezTo>
                  <a:cubicBezTo>
                    <a:pt x="164" y="22"/>
                    <a:pt x="166" y="22"/>
                    <a:pt x="167" y="22"/>
                  </a:cubicBezTo>
                  <a:cubicBezTo>
                    <a:pt x="167" y="22"/>
                    <a:pt x="169" y="20"/>
                    <a:pt x="169" y="19"/>
                  </a:cubicBezTo>
                  <a:cubicBezTo>
                    <a:pt x="170" y="18"/>
                    <a:pt x="171" y="16"/>
                    <a:pt x="171" y="16"/>
                  </a:cubicBezTo>
                  <a:cubicBezTo>
                    <a:pt x="171" y="15"/>
                    <a:pt x="171" y="12"/>
                    <a:pt x="171" y="11"/>
                  </a:cubicBezTo>
                  <a:cubicBezTo>
                    <a:pt x="171" y="10"/>
                    <a:pt x="172" y="8"/>
                    <a:pt x="172" y="7"/>
                  </a:cubicBezTo>
                  <a:cubicBezTo>
                    <a:pt x="173" y="6"/>
                    <a:pt x="175" y="3"/>
                    <a:pt x="176" y="3"/>
                  </a:cubicBezTo>
                  <a:cubicBezTo>
                    <a:pt x="177" y="2"/>
                    <a:pt x="179" y="2"/>
                    <a:pt x="180" y="2"/>
                  </a:cubicBezTo>
                  <a:cubicBezTo>
                    <a:pt x="180" y="2"/>
                    <a:pt x="181" y="3"/>
                    <a:pt x="182" y="3"/>
                  </a:cubicBezTo>
                  <a:cubicBezTo>
                    <a:pt x="183" y="3"/>
                    <a:pt x="184" y="3"/>
                    <a:pt x="185" y="4"/>
                  </a:cubicBezTo>
                  <a:cubicBezTo>
                    <a:pt x="186" y="4"/>
                    <a:pt x="188" y="4"/>
                    <a:pt x="188" y="4"/>
                  </a:cubicBezTo>
                  <a:cubicBezTo>
                    <a:pt x="189" y="5"/>
                    <a:pt x="189" y="6"/>
                    <a:pt x="190" y="6"/>
                  </a:cubicBezTo>
                  <a:cubicBezTo>
                    <a:pt x="190" y="7"/>
                    <a:pt x="192" y="7"/>
                    <a:pt x="192" y="7"/>
                  </a:cubicBezTo>
                  <a:cubicBezTo>
                    <a:pt x="193" y="8"/>
                    <a:pt x="193" y="9"/>
                    <a:pt x="193" y="10"/>
                  </a:cubicBezTo>
                  <a:cubicBezTo>
                    <a:pt x="194" y="10"/>
                    <a:pt x="193" y="12"/>
                    <a:pt x="193" y="13"/>
                  </a:cubicBezTo>
                  <a:cubicBezTo>
                    <a:pt x="194" y="14"/>
                    <a:pt x="195" y="16"/>
                    <a:pt x="196" y="16"/>
                  </a:cubicBezTo>
                  <a:cubicBezTo>
                    <a:pt x="196" y="17"/>
                    <a:pt x="198" y="19"/>
                    <a:pt x="198" y="20"/>
                  </a:cubicBezTo>
                  <a:cubicBezTo>
                    <a:pt x="199" y="20"/>
                    <a:pt x="200" y="20"/>
                    <a:pt x="201" y="20"/>
                  </a:cubicBezTo>
                  <a:cubicBezTo>
                    <a:pt x="202" y="21"/>
                    <a:pt x="202" y="25"/>
                    <a:pt x="202" y="26"/>
                  </a:cubicBezTo>
                  <a:cubicBezTo>
                    <a:pt x="202" y="27"/>
                    <a:pt x="200" y="29"/>
                    <a:pt x="200" y="30"/>
                  </a:cubicBezTo>
                  <a:cubicBezTo>
                    <a:pt x="200" y="31"/>
                    <a:pt x="199" y="32"/>
                    <a:pt x="198" y="34"/>
                  </a:cubicBezTo>
                  <a:cubicBezTo>
                    <a:pt x="198" y="35"/>
                    <a:pt x="198" y="38"/>
                    <a:pt x="198" y="39"/>
                  </a:cubicBezTo>
                  <a:cubicBezTo>
                    <a:pt x="197" y="41"/>
                    <a:pt x="197" y="44"/>
                    <a:pt x="197" y="45"/>
                  </a:cubicBezTo>
                  <a:cubicBezTo>
                    <a:pt x="196" y="47"/>
                    <a:pt x="195" y="50"/>
                    <a:pt x="194" y="51"/>
                  </a:cubicBezTo>
                  <a:cubicBezTo>
                    <a:pt x="194" y="52"/>
                    <a:pt x="193" y="55"/>
                    <a:pt x="193" y="56"/>
                  </a:cubicBezTo>
                  <a:cubicBezTo>
                    <a:pt x="192" y="56"/>
                    <a:pt x="192" y="57"/>
                    <a:pt x="192" y="58"/>
                  </a:cubicBezTo>
                  <a:cubicBezTo>
                    <a:pt x="192" y="59"/>
                    <a:pt x="194" y="60"/>
                    <a:pt x="194" y="60"/>
                  </a:cubicBezTo>
                  <a:cubicBezTo>
                    <a:pt x="195" y="61"/>
                    <a:pt x="197" y="64"/>
                    <a:pt x="198" y="65"/>
                  </a:cubicBezTo>
                  <a:cubicBezTo>
                    <a:pt x="199" y="66"/>
                    <a:pt x="202" y="68"/>
                    <a:pt x="202" y="69"/>
                  </a:cubicBezTo>
                  <a:cubicBezTo>
                    <a:pt x="203" y="70"/>
                    <a:pt x="203" y="73"/>
                    <a:pt x="203" y="74"/>
                  </a:cubicBezTo>
                  <a:cubicBezTo>
                    <a:pt x="203" y="75"/>
                    <a:pt x="203" y="77"/>
                    <a:pt x="202" y="78"/>
                  </a:cubicBezTo>
                  <a:cubicBezTo>
                    <a:pt x="202" y="79"/>
                    <a:pt x="200" y="79"/>
                    <a:pt x="199" y="79"/>
                  </a:cubicBezTo>
                  <a:cubicBezTo>
                    <a:pt x="198" y="80"/>
                    <a:pt x="196" y="80"/>
                    <a:pt x="194" y="81"/>
                  </a:cubicBezTo>
                  <a:cubicBezTo>
                    <a:pt x="193" y="81"/>
                    <a:pt x="191" y="81"/>
                    <a:pt x="190" y="81"/>
                  </a:cubicBezTo>
                  <a:cubicBezTo>
                    <a:pt x="189" y="81"/>
                    <a:pt x="188" y="83"/>
                    <a:pt x="187" y="83"/>
                  </a:cubicBezTo>
                  <a:cubicBezTo>
                    <a:pt x="186" y="84"/>
                    <a:pt x="186" y="85"/>
                    <a:pt x="186" y="86"/>
                  </a:cubicBezTo>
                  <a:cubicBezTo>
                    <a:pt x="186" y="86"/>
                    <a:pt x="187" y="88"/>
                    <a:pt x="188" y="88"/>
                  </a:cubicBezTo>
                  <a:cubicBezTo>
                    <a:pt x="189" y="89"/>
                    <a:pt x="191" y="90"/>
                    <a:pt x="192" y="90"/>
                  </a:cubicBezTo>
                  <a:cubicBezTo>
                    <a:pt x="193" y="90"/>
                    <a:pt x="196" y="92"/>
                    <a:pt x="197" y="92"/>
                  </a:cubicBezTo>
                  <a:cubicBezTo>
                    <a:pt x="198" y="92"/>
                    <a:pt x="200" y="93"/>
                    <a:pt x="201" y="94"/>
                  </a:cubicBezTo>
                  <a:cubicBezTo>
                    <a:pt x="202" y="95"/>
                    <a:pt x="203" y="97"/>
                    <a:pt x="203" y="98"/>
                  </a:cubicBezTo>
                  <a:cubicBezTo>
                    <a:pt x="203" y="99"/>
                    <a:pt x="203" y="102"/>
                    <a:pt x="203" y="102"/>
                  </a:cubicBezTo>
                  <a:cubicBezTo>
                    <a:pt x="203" y="104"/>
                    <a:pt x="205" y="106"/>
                    <a:pt x="206" y="108"/>
                  </a:cubicBezTo>
                  <a:cubicBezTo>
                    <a:pt x="206" y="108"/>
                    <a:pt x="208" y="110"/>
                    <a:pt x="208" y="111"/>
                  </a:cubicBezTo>
                  <a:cubicBezTo>
                    <a:pt x="209" y="112"/>
                    <a:pt x="208" y="115"/>
                    <a:pt x="209" y="116"/>
                  </a:cubicBezTo>
                  <a:cubicBezTo>
                    <a:pt x="210" y="118"/>
                    <a:pt x="211" y="121"/>
                    <a:pt x="212" y="122"/>
                  </a:cubicBezTo>
                  <a:cubicBezTo>
                    <a:pt x="213" y="124"/>
                    <a:pt x="213" y="127"/>
                    <a:pt x="214" y="128"/>
                  </a:cubicBezTo>
                  <a:cubicBezTo>
                    <a:pt x="215" y="129"/>
                    <a:pt x="217" y="131"/>
                    <a:pt x="218" y="132"/>
                  </a:cubicBezTo>
                  <a:cubicBezTo>
                    <a:pt x="218" y="133"/>
                    <a:pt x="219" y="136"/>
                    <a:pt x="221" y="137"/>
                  </a:cubicBezTo>
                  <a:cubicBezTo>
                    <a:pt x="222" y="138"/>
                    <a:pt x="226" y="137"/>
                    <a:pt x="227" y="137"/>
                  </a:cubicBezTo>
                  <a:cubicBezTo>
                    <a:pt x="229" y="137"/>
                    <a:pt x="230" y="138"/>
                    <a:pt x="231" y="139"/>
                  </a:cubicBezTo>
                  <a:cubicBezTo>
                    <a:pt x="232" y="139"/>
                    <a:pt x="233" y="140"/>
                    <a:pt x="235" y="140"/>
                  </a:cubicBezTo>
                  <a:cubicBezTo>
                    <a:pt x="236" y="140"/>
                    <a:pt x="238" y="140"/>
                    <a:pt x="239" y="140"/>
                  </a:cubicBezTo>
                  <a:cubicBezTo>
                    <a:pt x="241" y="141"/>
                    <a:pt x="244" y="143"/>
                    <a:pt x="245" y="143"/>
                  </a:cubicBezTo>
                  <a:cubicBezTo>
                    <a:pt x="247" y="145"/>
                    <a:pt x="249" y="148"/>
                    <a:pt x="251" y="149"/>
                  </a:cubicBezTo>
                  <a:cubicBezTo>
                    <a:pt x="252" y="149"/>
                    <a:pt x="253" y="150"/>
                    <a:pt x="254" y="15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39"/>
            <p:cNvSpPr>
              <a:spLocks/>
            </p:cNvSpPr>
            <p:nvPr/>
          </p:nvSpPr>
          <p:spPr bwMode="auto">
            <a:xfrm>
              <a:off x="2403" y="1282"/>
              <a:ext cx="1044" cy="693"/>
            </a:xfrm>
            <a:custGeom>
              <a:avLst/>
              <a:gdLst>
                <a:gd name="T0" fmla="*/ 0 w 441"/>
                <a:gd name="T1" fmla="*/ 131 h 292"/>
                <a:gd name="T2" fmla="*/ 21 w 441"/>
                <a:gd name="T3" fmla="*/ 119 h 292"/>
                <a:gd name="T4" fmla="*/ 34 w 441"/>
                <a:gd name="T5" fmla="*/ 109 h 292"/>
                <a:gd name="T6" fmla="*/ 48 w 441"/>
                <a:gd name="T7" fmla="*/ 101 h 292"/>
                <a:gd name="T8" fmla="*/ 65 w 441"/>
                <a:gd name="T9" fmla="*/ 96 h 292"/>
                <a:gd name="T10" fmla="*/ 79 w 441"/>
                <a:gd name="T11" fmla="*/ 73 h 292"/>
                <a:gd name="T12" fmla="*/ 87 w 441"/>
                <a:gd name="T13" fmla="*/ 43 h 292"/>
                <a:gd name="T14" fmla="*/ 96 w 441"/>
                <a:gd name="T15" fmla="*/ 20 h 292"/>
                <a:gd name="T16" fmla="*/ 122 w 441"/>
                <a:gd name="T17" fmla="*/ 12 h 292"/>
                <a:gd name="T18" fmla="*/ 155 w 441"/>
                <a:gd name="T19" fmla="*/ 7 h 292"/>
                <a:gd name="T20" fmla="*/ 176 w 441"/>
                <a:gd name="T21" fmla="*/ 11 h 292"/>
                <a:gd name="T22" fmla="*/ 193 w 441"/>
                <a:gd name="T23" fmla="*/ 19 h 292"/>
                <a:gd name="T24" fmla="*/ 222 w 441"/>
                <a:gd name="T25" fmla="*/ 24 h 292"/>
                <a:gd name="T26" fmla="*/ 246 w 441"/>
                <a:gd name="T27" fmla="*/ 19 h 292"/>
                <a:gd name="T28" fmla="*/ 270 w 441"/>
                <a:gd name="T29" fmla="*/ 13 h 292"/>
                <a:gd name="T30" fmla="*/ 292 w 441"/>
                <a:gd name="T31" fmla="*/ 5 h 292"/>
                <a:gd name="T32" fmla="*/ 304 w 441"/>
                <a:gd name="T33" fmla="*/ 10 h 292"/>
                <a:gd name="T34" fmla="*/ 320 w 441"/>
                <a:gd name="T35" fmla="*/ 22 h 292"/>
                <a:gd name="T36" fmla="*/ 344 w 441"/>
                <a:gd name="T37" fmla="*/ 50 h 292"/>
                <a:gd name="T38" fmla="*/ 378 w 441"/>
                <a:gd name="T39" fmla="*/ 76 h 292"/>
                <a:gd name="T40" fmla="*/ 396 w 441"/>
                <a:gd name="T41" fmla="*/ 67 h 292"/>
                <a:gd name="T42" fmla="*/ 417 w 441"/>
                <a:gd name="T43" fmla="*/ 63 h 292"/>
                <a:gd name="T44" fmla="*/ 440 w 441"/>
                <a:gd name="T45" fmla="*/ 63 h 292"/>
                <a:gd name="T46" fmla="*/ 434 w 441"/>
                <a:gd name="T47" fmla="*/ 81 h 292"/>
                <a:gd name="T48" fmla="*/ 410 w 441"/>
                <a:gd name="T49" fmla="*/ 92 h 292"/>
                <a:gd name="T50" fmla="*/ 385 w 441"/>
                <a:gd name="T51" fmla="*/ 109 h 292"/>
                <a:gd name="T52" fmla="*/ 340 w 441"/>
                <a:gd name="T53" fmla="*/ 128 h 292"/>
                <a:gd name="T54" fmla="*/ 311 w 441"/>
                <a:gd name="T55" fmla="*/ 129 h 292"/>
                <a:gd name="T56" fmla="*/ 294 w 441"/>
                <a:gd name="T57" fmla="*/ 150 h 292"/>
                <a:gd name="T58" fmla="*/ 285 w 441"/>
                <a:gd name="T59" fmla="*/ 176 h 292"/>
                <a:gd name="T60" fmla="*/ 255 w 441"/>
                <a:gd name="T61" fmla="*/ 171 h 292"/>
                <a:gd name="T62" fmla="*/ 231 w 441"/>
                <a:gd name="T63" fmla="*/ 181 h 292"/>
                <a:gd name="T64" fmla="*/ 226 w 441"/>
                <a:gd name="T65" fmla="*/ 202 h 292"/>
                <a:gd name="T66" fmla="*/ 216 w 441"/>
                <a:gd name="T67" fmla="*/ 220 h 292"/>
                <a:gd name="T68" fmla="*/ 216 w 441"/>
                <a:gd name="T69" fmla="*/ 240 h 292"/>
                <a:gd name="T70" fmla="*/ 214 w 441"/>
                <a:gd name="T71" fmla="*/ 254 h 292"/>
                <a:gd name="T72" fmla="*/ 200 w 441"/>
                <a:gd name="T73" fmla="*/ 265 h 292"/>
                <a:gd name="T74" fmla="*/ 180 w 441"/>
                <a:gd name="T75" fmla="*/ 290 h 292"/>
                <a:gd name="T76" fmla="*/ 156 w 441"/>
                <a:gd name="T77" fmla="*/ 290 h 292"/>
                <a:gd name="T78" fmla="*/ 138 w 441"/>
                <a:gd name="T79" fmla="*/ 280 h 292"/>
                <a:gd name="T80" fmla="*/ 116 w 441"/>
                <a:gd name="T81" fmla="*/ 272 h 292"/>
                <a:gd name="T82" fmla="*/ 104 w 441"/>
                <a:gd name="T83" fmla="*/ 248 h 292"/>
                <a:gd name="T84" fmla="*/ 91 w 441"/>
                <a:gd name="T85" fmla="*/ 230 h 292"/>
                <a:gd name="T86" fmla="*/ 93 w 441"/>
                <a:gd name="T87" fmla="*/ 221 h 292"/>
                <a:gd name="T88" fmla="*/ 97 w 441"/>
                <a:gd name="T89" fmla="*/ 205 h 292"/>
                <a:gd name="T90" fmla="*/ 96 w 441"/>
                <a:gd name="T91" fmla="*/ 185 h 292"/>
                <a:gd name="T92" fmla="*/ 100 w 441"/>
                <a:gd name="T93" fmla="*/ 160 h 292"/>
                <a:gd name="T94" fmla="*/ 91 w 441"/>
                <a:gd name="T95" fmla="*/ 147 h 292"/>
                <a:gd name="T96" fmla="*/ 79 w 441"/>
                <a:gd name="T97" fmla="*/ 142 h 292"/>
                <a:gd name="T98" fmla="*/ 68 w 441"/>
                <a:gd name="T99" fmla="*/ 159 h 292"/>
                <a:gd name="T100" fmla="*/ 57 w 441"/>
                <a:gd name="T101" fmla="*/ 158 h 292"/>
                <a:gd name="T102" fmla="*/ 38 w 441"/>
                <a:gd name="T103" fmla="*/ 163 h 292"/>
                <a:gd name="T104" fmla="*/ 29 w 441"/>
                <a:gd name="T105" fmla="*/ 146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41" h="292">
                  <a:moveTo>
                    <a:pt x="8" y="140"/>
                  </a:moveTo>
                  <a:cubicBezTo>
                    <a:pt x="8" y="140"/>
                    <a:pt x="8" y="140"/>
                    <a:pt x="8" y="140"/>
                  </a:cubicBezTo>
                  <a:cubicBezTo>
                    <a:pt x="7" y="139"/>
                    <a:pt x="5" y="139"/>
                    <a:pt x="4" y="138"/>
                  </a:cubicBezTo>
                  <a:cubicBezTo>
                    <a:pt x="4" y="137"/>
                    <a:pt x="3" y="135"/>
                    <a:pt x="2" y="134"/>
                  </a:cubicBezTo>
                  <a:cubicBezTo>
                    <a:pt x="2" y="133"/>
                    <a:pt x="1" y="132"/>
                    <a:pt x="0" y="131"/>
                  </a:cubicBezTo>
                  <a:cubicBezTo>
                    <a:pt x="1" y="131"/>
                    <a:pt x="2" y="130"/>
                    <a:pt x="2" y="130"/>
                  </a:cubicBezTo>
                  <a:cubicBezTo>
                    <a:pt x="4" y="129"/>
                    <a:pt x="5" y="127"/>
                    <a:pt x="6" y="127"/>
                  </a:cubicBezTo>
                  <a:cubicBezTo>
                    <a:pt x="7" y="126"/>
                    <a:pt x="10" y="126"/>
                    <a:pt x="11" y="125"/>
                  </a:cubicBezTo>
                  <a:cubicBezTo>
                    <a:pt x="13" y="125"/>
                    <a:pt x="15" y="123"/>
                    <a:pt x="16" y="123"/>
                  </a:cubicBezTo>
                  <a:cubicBezTo>
                    <a:pt x="18" y="122"/>
                    <a:pt x="20" y="120"/>
                    <a:pt x="21" y="119"/>
                  </a:cubicBezTo>
                  <a:cubicBezTo>
                    <a:pt x="22" y="118"/>
                    <a:pt x="21" y="115"/>
                    <a:pt x="21" y="114"/>
                  </a:cubicBezTo>
                  <a:cubicBezTo>
                    <a:pt x="22" y="112"/>
                    <a:pt x="22" y="109"/>
                    <a:pt x="23" y="108"/>
                  </a:cubicBezTo>
                  <a:cubicBezTo>
                    <a:pt x="24" y="107"/>
                    <a:pt x="26" y="106"/>
                    <a:pt x="27" y="106"/>
                  </a:cubicBezTo>
                  <a:cubicBezTo>
                    <a:pt x="28" y="106"/>
                    <a:pt x="29" y="108"/>
                    <a:pt x="30" y="108"/>
                  </a:cubicBezTo>
                  <a:cubicBezTo>
                    <a:pt x="31" y="109"/>
                    <a:pt x="33" y="110"/>
                    <a:pt x="34" y="109"/>
                  </a:cubicBezTo>
                  <a:cubicBezTo>
                    <a:pt x="35" y="109"/>
                    <a:pt x="36" y="107"/>
                    <a:pt x="37" y="106"/>
                  </a:cubicBezTo>
                  <a:cubicBezTo>
                    <a:pt x="37" y="106"/>
                    <a:pt x="39" y="107"/>
                    <a:pt x="40" y="106"/>
                  </a:cubicBezTo>
                  <a:cubicBezTo>
                    <a:pt x="41" y="106"/>
                    <a:pt x="41" y="104"/>
                    <a:pt x="42" y="103"/>
                  </a:cubicBezTo>
                  <a:cubicBezTo>
                    <a:pt x="43" y="102"/>
                    <a:pt x="44" y="100"/>
                    <a:pt x="45" y="100"/>
                  </a:cubicBezTo>
                  <a:cubicBezTo>
                    <a:pt x="46" y="100"/>
                    <a:pt x="47" y="100"/>
                    <a:pt x="48" y="101"/>
                  </a:cubicBezTo>
                  <a:cubicBezTo>
                    <a:pt x="49" y="102"/>
                    <a:pt x="49" y="104"/>
                    <a:pt x="50" y="104"/>
                  </a:cubicBezTo>
                  <a:cubicBezTo>
                    <a:pt x="51" y="106"/>
                    <a:pt x="54" y="107"/>
                    <a:pt x="55" y="107"/>
                  </a:cubicBezTo>
                  <a:cubicBezTo>
                    <a:pt x="56" y="107"/>
                    <a:pt x="58" y="106"/>
                    <a:pt x="59" y="105"/>
                  </a:cubicBezTo>
                  <a:cubicBezTo>
                    <a:pt x="60" y="104"/>
                    <a:pt x="61" y="102"/>
                    <a:pt x="62" y="101"/>
                  </a:cubicBezTo>
                  <a:cubicBezTo>
                    <a:pt x="63" y="100"/>
                    <a:pt x="64" y="98"/>
                    <a:pt x="65" y="96"/>
                  </a:cubicBezTo>
                  <a:cubicBezTo>
                    <a:pt x="66" y="95"/>
                    <a:pt x="68" y="93"/>
                    <a:pt x="69" y="92"/>
                  </a:cubicBezTo>
                  <a:cubicBezTo>
                    <a:pt x="69" y="91"/>
                    <a:pt x="71" y="88"/>
                    <a:pt x="71" y="87"/>
                  </a:cubicBezTo>
                  <a:cubicBezTo>
                    <a:pt x="71" y="86"/>
                    <a:pt x="71" y="83"/>
                    <a:pt x="72" y="82"/>
                  </a:cubicBezTo>
                  <a:cubicBezTo>
                    <a:pt x="72" y="81"/>
                    <a:pt x="74" y="78"/>
                    <a:pt x="75" y="78"/>
                  </a:cubicBezTo>
                  <a:cubicBezTo>
                    <a:pt x="76" y="77"/>
                    <a:pt x="78" y="75"/>
                    <a:pt x="79" y="73"/>
                  </a:cubicBezTo>
                  <a:cubicBezTo>
                    <a:pt x="80" y="72"/>
                    <a:pt x="81" y="70"/>
                    <a:pt x="81" y="69"/>
                  </a:cubicBezTo>
                  <a:cubicBezTo>
                    <a:pt x="82" y="67"/>
                    <a:pt x="81" y="64"/>
                    <a:pt x="80" y="62"/>
                  </a:cubicBezTo>
                  <a:cubicBezTo>
                    <a:pt x="80" y="60"/>
                    <a:pt x="80" y="57"/>
                    <a:pt x="81" y="55"/>
                  </a:cubicBezTo>
                  <a:cubicBezTo>
                    <a:pt x="81" y="53"/>
                    <a:pt x="82" y="51"/>
                    <a:pt x="83" y="49"/>
                  </a:cubicBezTo>
                  <a:cubicBezTo>
                    <a:pt x="83" y="48"/>
                    <a:pt x="86" y="45"/>
                    <a:pt x="87" y="43"/>
                  </a:cubicBezTo>
                  <a:cubicBezTo>
                    <a:pt x="89" y="42"/>
                    <a:pt x="91" y="40"/>
                    <a:pt x="92" y="39"/>
                  </a:cubicBezTo>
                  <a:cubicBezTo>
                    <a:pt x="93" y="38"/>
                    <a:pt x="96" y="36"/>
                    <a:pt x="96" y="35"/>
                  </a:cubicBezTo>
                  <a:cubicBezTo>
                    <a:pt x="97" y="34"/>
                    <a:pt x="98" y="31"/>
                    <a:pt x="98" y="30"/>
                  </a:cubicBezTo>
                  <a:cubicBezTo>
                    <a:pt x="98" y="29"/>
                    <a:pt x="97" y="26"/>
                    <a:pt x="97" y="25"/>
                  </a:cubicBezTo>
                  <a:cubicBezTo>
                    <a:pt x="96" y="24"/>
                    <a:pt x="96" y="21"/>
                    <a:pt x="96" y="20"/>
                  </a:cubicBezTo>
                  <a:cubicBezTo>
                    <a:pt x="96" y="19"/>
                    <a:pt x="98" y="17"/>
                    <a:pt x="98" y="16"/>
                  </a:cubicBezTo>
                  <a:cubicBezTo>
                    <a:pt x="100" y="15"/>
                    <a:pt x="103" y="13"/>
                    <a:pt x="104" y="13"/>
                  </a:cubicBezTo>
                  <a:cubicBezTo>
                    <a:pt x="104" y="13"/>
                    <a:pt x="108" y="14"/>
                    <a:pt x="110" y="14"/>
                  </a:cubicBezTo>
                  <a:cubicBezTo>
                    <a:pt x="111" y="14"/>
                    <a:pt x="114" y="15"/>
                    <a:pt x="116" y="15"/>
                  </a:cubicBezTo>
                  <a:cubicBezTo>
                    <a:pt x="118" y="15"/>
                    <a:pt x="121" y="13"/>
                    <a:pt x="122" y="12"/>
                  </a:cubicBezTo>
                  <a:cubicBezTo>
                    <a:pt x="124" y="12"/>
                    <a:pt x="126" y="9"/>
                    <a:pt x="128" y="8"/>
                  </a:cubicBezTo>
                  <a:cubicBezTo>
                    <a:pt x="130" y="7"/>
                    <a:pt x="133" y="6"/>
                    <a:pt x="135" y="6"/>
                  </a:cubicBezTo>
                  <a:cubicBezTo>
                    <a:pt x="136" y="6"/>
                    <a:pt x="138" y="6"/>
                    <a:pt x="140" y="6"/>
                  </a:cubicBezTo>
                  <a:cubicBezTo>
                    <a:pt x="141" y="6"/>
                    <a:pt x="145" y="8"/>
                    <a:pt x="147" y="8"/>
                  </a:cubicBezTo>
                  <a:cubicBezTo>
                    <a:pt x="149" y="8"/>
                    <a:pt x="153" y="7"/>
                    <a:pt x="155" y="7"/>
                  </a:cubicBezTo>
                  <a:cubicBezTo>
                    <a:pt x="157" y="6"/>
                    <a:pt x="160" y="5"/>
                    <a:pt x="161" y="4"/>
                  </a:cubicBezTo>
                  <a:cubicBezTo>
                    <a:pt x="163" y="4"/>
                    <a:pt x="165" y="2"/>
                    <a:pt x="166" y="2"/>
                  </a:cubicBezTo>
                  <a:cubicBezTo>
                    <a:pt x="167" y="2"/>
                    <a:pt x="168" y="3"/>
                    <a:pt x="169" y="4"/>
                  </a:cubicBezTo>
                  <a:cubicBezTo>
                    <a:pt x="170" y="4"/>
                    <a:pt x="171" y="7"/>
                    <a:pt x="173" y="8"/>
                  </a:cubicBezTo>
                  <a:cubicBezTo>
                    <a:pt x="173" y="8"/>
                    <a:pt x="175" y="10"/>
                    <a:pt x="176" y="11"/>
                  </a:cubicBezTo>
                  <a:cubicBezTo>
                    <a:pt x="177" y="11"/>
                    <a:pt x="179" y="11"/>
                    <a:pt x="181" y="11"/>
                  </a:cubicBezTo>
                  <a:cubicBezTo>
                    <a:pt x="181" y="10"/>
                    <a:pt x="182" y="9"/>
                    <a:pt x="183" y="9"/>
                  </a:cubicBezTo>
                  <a:cubicBezTo>
                    <a:pt x="184" y="8"/>
                    <a:pt x="186" y="8"/>
                    <a:pt x="187" y="9"/>
                  </a:cubicBezTo>
                  <a:cubicBezTo>
                    <a:pt x="188" y="9"/>
                    <a:pt x="190" y="12"/>
                    <a:pt x="191" y="13"/>
                  </a:cubicBezTo>
                  <a:cubicBezTo>
                    <a:pt x="191" y="14"/>
                    <a:pt x="192" y="18"/>
                    <a:pt x="193" y="19"/>
                  </a:cubicBezTo>
                  <a:cubicBezTo>
                    <a:pt x="194" y="20"/>
                    <a:pt x="196" y="21"/>
                    <a:pt x="197" y="21"/>
                  </a:cubicBezTo>
                  <a:cubicBezTo>
                    <a:pt x="198" y="21"/>
                    <a:pt x="201" y="20"/>
                    <a:pt x="203" y="19"/>
                  </a:cubicBezTo>
                  <a:cubicBezTo>
                    <a:pt x="205" y="19"/>
                    <a:pt x="208" y="18"/>
                    <a:pt x="210" y="18"/>
                  </a:cubicBezTo>
                  <a:cubicBezTo>
                    <a:pt x="212" y="18"/>
                    <a:pt x="216" y="19"/>
                    <a:pt x="217" y="20"/>
                  </a:cubicBezTo>
                  <a:cubicBezTo>
                    <a:pt x="218" y="20"/>
                    <a:pt x="221" y="23"/>
                    <a:pt x="222" y="24"/>
                  </a:cubicBezTo>
                  <a:cubicBezTo>
                    <a:pt x="223" y="25"/>
                    <a:pt x="226" y="28"/>
                    <a:pt x="228" y="29"/>
                  </a:cubicBezTo>
                  <a:cubicBezTo>
                    <a:pt x="229" y="30"/>
                    <a:pt x="232" y="30"/>
                    <a:pt x="233" y="30"/>
                  </a:cubicBezTo>
                  <a:cubicBezTo>
                    <a:pt x="234" y="30"/>
                    <a:pt x="236" y="28"/>
                    <a:pt x="237" y="27"/>
                  </a:cubicBezTo>
                  <a:cubicBezTo>
                    <a:pt x="238" y="26"/>
                    <a:pt x="239" y="24"/>
                    <a:pt x="240" y="22"/>
                  </a:cubicBezTo>
                  <a:cubicBezTo>
                    <a:pt x="241" y="21"/>
                    <a:pt x="245" y="19"/>
                    <a:pt x="246" y="19"/>
                  </a:cubicBezTo>
                  <a:cubicBezTo>
                    <a:pt x="248" y="18"/>
                    <a:pt x="252" y="17"/>
                    <a:pt x="254" y="17"/>
                  </a:cubicBezTo>
                  <a:cubicBezTo>
                    <a:pt x="256" y="18"/>
                    <a:pt x="259" y="20"/>
                    <a:pt x="261" y="20"/>
                  </a:cubicBezTo>
                  <a:cubicBezTo>
                    <a:pt x="262" y="21"/>
                    <a:pt x="265" y="23"/>
                    <a:pt x="266" y="22"/>
                  </a:cubicBezTo>
                  <a:cubicBezTo>
                    <a:pt x="267" y="22"/>
                    <a:pt x="269" y="19"/>
                    <a:pt x="270" y="18"/>
                  </a:cubicBezTo>
                  <a:cubicBezTo>
                    <a:pt x="271" y="17"/>
                    <a:pt x="270" y="14"/>
                    <a:pt x="270" y="13"/>
                  </a:cubicBezTo>
                  <a:cubicBezTo>
                    <a:pt x="270" y="12"/>
                    <a:pt x="271" y="11"/>
                    <a:pt x="272" y="10"/>
                  </a:cubicBezTo>
                  <a:cubicBezTo>
                    <a:pt x="272" y="10"/>
                    <a:pt x="274" y="8"/>
                    <a:pt x="275" y="8"/>
                  </a:cubicBezTo>
                  <a:cubicBezTo>
                    <a:pt x="277" y="8"/>
                    <a:pt x="281" y="9"/>
                    <a:pt x="283" y="9"/>
                  </a:cubicBezTo>
                  <a:cubicBezTo>
                    <a:pt x="284" y="9"/>
                    <a:pt x="286" y="9"/>
                    <a:pt x="287" y="9"/>
                  </a:cubicBezTo>
                  <a:cubicBezTo>
                    <a:pt x="289" y="8"/>
                    <a:pt x="291" y="6"/>
                    <a:pt x="292" y="5"/>
                  </a:cubicBezTo>
                  <a:cubicBezTo>
                    <a:pt x="292" y="5"/>
                    <a:pt x="293" y="3"/>
                    <a:pt x="294" y="2"/>
                  </a:cubicBezTo>
                  <a:cubicBezTo>
                    <a:pt x="295" y="2"/>
                    <a:pt x="297" y="0"/>
                    <a:pt x="298" y="0"/>
                  </a:cubicBezTo>
                  <a:cubicBezTo>
                    <a:pt x="298" y="0"/>
                    <a:pt x="300" y="1"/>
                    <a:pt x="301" y="2"/>
                  </a:cubicBezTo>
                  <a:cubicBezTo>
                    <a:pt x="302" y="3"/>
                    <a:pt x="302" y="6"/>
                    <a:pt x="302" y="8"/>
                  </a:cubicBezTo>
                  <a:cubicBezTo>
                    <a:pt x="303" y="8"/>
                    <a:pt x="304" y="10"/>
                    <a:pt x="304" y="10"/>
                  </a:cubicBezTo>
                  <a:cubicBezTo>
                    <a:pt x="305" y="11"/>
                    <a:pt x="308" y="10"/>
                    <a:pt x="310" y="11"/>
                  </a:cubicBezTo>
                  <a:cubicBezTo>
                    <a:pt x="311" y="11"/>
                    <a:pt x="312" y="12"/>
                    <a:pt x="313" y="12"/>
                  </a:cubicBezTo>
                  <a:cubicBezTo>
                    <a:pt x="314" y="13"/>
                    <a:pt x="316" y="14"/>
                    <a:pt x="317" y="15"/>
                  </a:cubicBezTo>
                  <a:cubicBezTo>
                    <a:pt x="318" y="16"/>
                    <a:pt x="317" y="19"/>
                    <a:pt x="318" y="20"/>
                  </a:cubicBezTo>
                  <a:cubicBezTo>
                    <a:pt x="318" y="21"/>
                    <a:pt x="320" y="22"/>
                    <a:pt x="320" y="22"/>
                  </a:cubicBezTo>
                  <a:cubicBezTo>
                    <a:pt x="322" y="23"/>
                    <a:pt x="325" y="22"/>
                    <a:pt x="326" y="22"/>
                  </a:cubicBezTo>
                  <a:cubicBezTo>
                    <a:pt x="328" y="22"/>
                    <a:pt x="331" y="22"/>
                    <a:pt x="332" y="23"/>
                  </a:cubicBezTo>
                  <a:cubicBezTo>
                    <a:pt x="334" y="24"/>
                    <a:pt x="334" y="28"/>
                    <a:pt x="335" y="30"/>
                  </a:cubicBezTo>
                  <a:cubicBezTo>
                    <a:pt x="336" y="32"/>
                    <a:pt x="338" y="37"/>
                    <a:pt x="340" y="39"/>
                  </a:cubicBezTo>
                  <a:cubicBezTo>
                    <a:pt x="341" y="41"/>
                    <a:pt x="343" y="47"/>
                    <a:pt x="344" y="50"/>
                  </a:cubicBezTo>
                  <a:cubicBezTo>
                    <a:pt x="346" y="53"/>
                    <a:pt x="350" y="61"/>
                    <a:pt x="352" y="63"/>
                  </a:cubicBezTo>
                  <a:cubicBezTo>
                    <a:pt x="354" y="65"/>
                    <a:pt x="357" y="69"/>
                    <a:pt x="359" y="70"/>
                  </a:cubicBezTo>
                  <a:cubicBezTo>
                    <a:pt x="361" y="71"/>
                    <a:pt x="363" y="73"/>
                    <a:pt x="365" y="73"/>
                  </a:cubicBezTo>
                  <a:cubicBezTo>
                    <a:pt x="366" y="73"/>
                    <a:pt x="369" y="73"/>
                    <a:pt x="370" y="73"/>
                  </a:cubicBezTo>
                  <a:cubicBezTo>
                    <a:pt x="372" y="74"/>
                    <a:pt x="376" y="76"/>
                    <a:pt x="378" y="76"/>
                  </a:cubicBezTo>
                  <a:cubicBezTo>
                    <a:pt x="379" y="76"/>
                    <a:pt x="381" y="75"/>
                    <a:pt x="382" y="74"/>
                  </a:cubicBezTo>
                  <a:cubicBezTo>
                    <a:pt x="383" y="73"/>
                    <a:pt x="383" y="70"/>
                    <a:pt x="384" y="69"/>
                  </a:cubicBezTo>
                  <a:cubicBezTo>
                    <a:pt x="384" y="68"/>
                    <a:pt x="386" y="67"/>
                    <a:pt x="387" y="66"/>
                  </a:cubicBezTo>
                  <a:cubicBezTo>
                    <a:pt x="388" y="66"/>
                    <a:pt x="390" y="67"/>
                    <a:pt x="391" y="67"/>
                  </a:cubicBezTo>
                  <a:cubicBezTo>
                    <a:pt x="392" y="67"/>
                    <a:pt x="394" y="67"/>
                    <a:pt x="396" y="67"/>
                  </a:cubicBezTo>
                  <a:cubicBezTo>
                    <a:pt x="397" y="67"/>
                    <a:pt x="399" y="66"/>
                    <a:pt x="400" y="65"/>
                  </a:cubicBezTo>
                  <a:cubicBezTo>
                    <a:pt x="400" y="65"/>
                    <a:pt x="401" y="63"/>
                    <a:pt x="402" y="62"/>
                  </a:cubicBezTo>
                  <a:cubicBezTo>
                    <a:pt x="403" y="61"/>
                    <a:pt x="406" y="61"/>
                    <a:pt x="407" y="61"/>
                  </a:cubicBezTo>
                  <a:cubicBezTo>
                    <a:pt x="409" y="61"/>
                    <a:pt x="411" y="63"/>
                    <a:pt x="412" y="63"/>
                  </a:cubicBezTo>
                  <a:cubicBezTo>
                    <a:pt x="413" y="63"/>
                    <a:pt x="416" y="63"/>
                    <a:pt x="417" y="63"/>
                  </a:cubicBezTo>
                  <a:cubicBezTo>
                    <a:pt x="418" y="62"/>
                    <a:pt x="420" y="60"/>
                    <a:pt x="422" y="60"/>
                  </a:cubicBezTo>
                  <a:cubicBezTo>
                    <a:pt x="423" y="59"/>
                    <a:pt x="425" y="58"/>
                    <a:pt x="427" y="58"/>
                  </a:cubicBezTo>
                  <a:cubicBezTo>
                    <a:pt x="428" y="57"/>
                    <a:pt x="431" y="58"/>
                    <a:pt x="432" y="59"/>
                  </a:cubicBezTo>
                  <a:cubicBezTo>
                    <a:pt x="434" y="59"/>
                    <a:pt x="436" y="59"/>
                    <a:pt x="436" y="60"/>
                  </a:cubicBezTo>
                  <a:cubicBezTo>
                    <a:pt x="438" y="60"/>
                    <a:pt x="439" y="62"/>
                    <a:pt x="440" y="63"/>
                  </a:cubicBezTo>
                  <a:cubicBezTo>
                    <a:pt x="441" y="63"/>
                    <a:pt x="441" y="63"/>
                    <a:pt x="441" y="63"/>
                  </a:cubicBezTo>
                  <a:cubicBezTo>
                    <a:pt x="441" y="63"/>
                    <a:pt x="441" y="64"/>
                    <a:pt x="441" y="65"/>
                  </a:cubicBezTo>
                  <a:cubicBezTo>
                    <a:pt x="441" y="66"/>
                    <a:pt x="440" y="68"/>
                    <a:pt x="440" y="69"/>
                  </a:cubicBezTo>
                  <a:cubicBezTo>
                    <a:pt x="439" y="71"/>
                    <a:pt x="438" y="75"/>
                    <a:pt x="437" y="76"/>
                  </a:cubicBezTo>
                  <a:cubicBezTo>
                    <a:pt x="436" y="77"/>
                    <a:pt x="436" y="80"/>
                    <a:pt x="434" y="81"/>
                  </a:cubicBezTo>
                  <a:cubicBezTo>
                    <a:pt x="434" y="82"/>
                    <a:pt x="431" y="83"/>
                    <a:pt x="430" y="83"/>
                  </a:cubicBezTo>
                  <a:cubicBezTo>
                    <a:pt x="428" y="84"/>
                    <a:pt x="426" y="84"/>
                    <a:pt x="424" y="84"/>
                  </a:cubicBezTo>
                  <a:cubicBezTo>
                    <a:pt x="423" y="84"/>
                    <a:pt x="421" y="84"/>
                    <a:pt x="420" y="84"/>
                  </a:cubicBezTo>
                  <a:cubicBezTo>
                    <a:pt x="419" y="84"/>
                    <a:pt x="416" y="85"/>
                    <a:pt x="414" y="86"/>
                  </a:cubicBezTo>
                  <a:cubicBezTo>
                    <a:pt x="413" y="87"/>
                    <a:pt x="411" y="90"/>
                    <a:pt x="410" y="92"/>
                  </a:cubicBezTo>
                  <a:cubicBezTo>
                    <a:pt x="409" y="94"/>
                    <a:pt x="408" y="98"/>
                    <a:pt x="407" y="99"/>
                  </a:cubicBezTo>
                  <a:cubicBezTo>
                    <a:pt x="406" y="100"/>
                    <a:pt x="404" y="102"/>
                    <a:pt x="402" y="103"/>
                  </a:cubicBezTo>
                  <a:cubicBezTo>
                    <a:pt x="401" y="104"/>
                    <a:pt x="398" y="104"/>
                    <a:pt x="397" y="104"/>
                  </a:cubicBezTo>
                  <a:cubicBezTo>
                    <a:pt x="396" y="104"/>
                    <a:pt x="394" y="104"/>
                    <a:pt x="392" y="104"/>
                  </a:cubicBezTo>
                  <a:cubicBezTo>
                    <a:pt x="391" y="105"/>
                    <a:pt x="387" y="108"/>
                    <a:pt x="385" y="109"/>
                  </a:cubicBezTo>
                  <a:cubicBezTo>
                    <a:pt x="383" y="110"/>
                    <a:pt x="379" y="113"/>
                    <a:pt x="377" y="114"/>
                  </a:cubicBezTo>
                  <a:cubicBezTo>
                    <a:pt x="374" y="116"/>
                    <a:pt x="367" y="119"/>
                    <a:pt x="365" y="120"/>
                  </a:cubicBezTo>
                  <a:cubicBezTo>
                    <a:pt x="362" y="122"/>
                    <a:pt x="357" y="126"/>
                    <a:pt x="354" y="127"/>
                  </a:cubicBezTo>
                  <a:cubicBezTo>
                    <a:pt x="352" y="128"/>
                    <a:pt x="348" y="129"/>
                    <a:pt x="346" y="129"/>
                  </a:cubicBezTo>
                  <a:cubicBezTo>
                    <a:pt x="345" y="129"/>
                    <a:pt x="341" y="128"/>
                    <a:pt x="340" y="128"/>
                  </a:cubicBezTo>
                  <a:cubicBezTo>
                    <a:pt x="338" y="127"/>
                    <a:pt x="336" y="125"/>
                    <a:pt x="334" y="124"/>
                  </a:cubicBezTo>
                  <a:cubicBezTo>
                    <a:pt x="333" y="123"/>
                    <a:pt x="331" y="123"/>
                    <a:pt x="330" y="123"/>
                  </a:cubicBezTo>
                  <a:cubicBezTo>
                    <a:pt x="328" y="123"/>
                    <a:pt x="324" y="126"/>
                    <a:pt x="321" y="127"/>
                  </a:cubicBezTo>
                  <a:cubicBezTo>
                    <a:pt x="320" y="127"/>
                    <a:pt x="318" y="128"/>
                    <a:pt x="316" y="129"/>
                  </a:cubicBezTo>
                  <a:cubicBezTo>
                    <a:pt x="315" y="129"/>
                    <a:pt x="312" y="129"/>
                    <a:pt x="311" y="129"/>
                  </a:cubicBezTo>
                  <a:cubicBezTo>
                    <a:pt x="310" y="129"/>
                    <a:pt x="307" y="128"/>
                    <a:pt x="306" y="129"/>
                  </a:cubicBezTo>
                  <a:cubicBezTo>
                    <a:pt x="304" y="129"/>
                    <a:pt x="302" y="131"/>
                    <a:pt x="301" y="133"/>
                  </a:cubicBezTo>
                  <a:cubicBezTo>
                    <a:pt x="300" y="134"/>
                    <a:pt x="298" y="136"/>
                    <a:pt x="296" y="138"/>
                  </a:cubicBezTo>
                  <a:cubicBezTo>
                    <a:pt x="296" y="139"/>
                    <a:pt x="295" y="143"/>
                    <a:pt x="294" y="144"/>
                  </a:cubicBezTo>
                  <a:cubicBezTo>
                    <a:pt x="294" y="145"/>
                    <a:pt x="294" y="149"/>
                    <a:pt x="294" y="150"/>
                  </a:cubicBezTo>
                  <a:cubicBezTo>
                    <a:pt x="294" y="152"/>
                    <a:pt x="295" y="154"/>
                    <a:pt x="296" y="156"/>
                  </a:cubicBezTo>
                  <a:cubicBezTo>
                    <a:pt x="296" y="157"/>
                    <a:pt x="298" y="159"/>
                    <a:pt x="298" y="161"/>
                  </a:cubicBezTo>
                  <a:cubicBezTo>
                    <a:pt x="299" y="162"/>
                    <a:pt x="299" y="166"/>
                    <a:pt x="298" y="168"/>
                  </a:cubicBezTo>
                  <a:cubicBezTo>
                    <a:pt x="297" y="170"/>
                    <a:pt x="294" y="172"/>
                    <a:pt x="292" y="173"/>
                  </a:cubicBezTo>
                  <a:cubicBezTo>
                    <a:pt x="291" y="174"/>
                    <a:pt x="287" y="176"/>
                    <a:pt x="285" y="176"/>
                  </a:cubicBezTo>
                  <a:cubicBezTo>
                    <a:pt x="282" y="176"/>
                    <a:pt x="276" y="177"/>
                    <a:pt x="273" y="177"/>
                  </a:cubicBezTo>
                  <a:cubicBezTo>
                    <a:pt x="271" y="177"/>
                    <a:pt x="268" y="176"/>
                    <a:pt x="267" y="176"/>
                  </a:cubicBezTo>
                  <a:cubicBezTo>
                    <a:pt x="266" y="175"/>
                    <a:pt x="264" y="172"/>
                    <a:pt x="263" y="172"/>
                  </a:cubicBezTo>
                  <a:cubicBezTo>
                    <a:pt x="262" y="171"/>
                    <a:pt x="259" y="171"/>
                    <a:pt x="258" y="171"/>
                  </a:cubicBezTo>
                  <a:cubicBezTo>
                    <a:pt x="257" y="170"/>
                    <a:pt x="256" y="170"/>
                    <a:pt x="255" y="171"/>
                  </a:cubicBezTo>
                  <a:cubicBezTo>
                    <a:pt x="254" y="171"/>
                    <a:pt x="253" y="173"/>
                    <a:pt x="253" y="174"/>
                  </a:cubicBezTo>
                  <a:cubicBezTo>
                    <a:pt x="252" y="175"/>
                    <a:pt x="251" y="178"/>
                    <a:pt x="250" y="178"/>
                  </a:cubicBezTo>
                  <a:cubicBezTo>
                    <a:pt x="249" y="180"/>
                    <a:pt x="245" y="181"/>
                    <a:pt x="243" y="182"/>
                  </a:cubicBezTo>
                  <a:cubicBezTo>
                    <a:pt x="241" y="182"/>
                    <a:pt x="238" y="182"/>
                    <a:pt x="237" y="182"/>
                  </a:cubicBezTo>
                  <a:cubicBezTo>
                    <a:pt x="236" y="182"/>
                    <a:pt x="233" y="181"/>
                    <a:pt x="231" y="181"/>
                  </a:cubicBezTo>
                  <a:cubicBezTo>
                    <a:pt x="230" y="180"/>
                    <a:pt x="227" y="180"/>
                    <a:pt x="226" y="181"/>
                  </a:cubicBezTo>
                  <a:cubicBezTo>
                    <a:pt x="224" y="182"/>
                    <a:pt x="224" y="184"/>
                    <a:pt x="224" y="186"/>
                  </a:cubicBezTo>
                  <a:cubicBezTo>
                    <a:pt x="223" y="187"/>
                    <a:pt x="222" y="190"/>
                    <a:pt x="222" y="191"/>
                  </a:cubicBezTo>
                  <a:cubicBezTo>
                    <a:pt x="222" y="193"/>
                    <a:pt x="224" y="196"/>
                    <a:pt x="225" y="198"/>
                  </a:cubicBezTo>
                  <a:cubicBezTo>
                    <a:pt x="225" y="199"/>
                    <a:pt x="226" y="202"/>
                    <a:pt x="226" y="202"/>
                  </a:cubicBezTo>
                  <a:cubicBezTo>
                    <a:pt x="227" y="203"/>
                    <a:pt x="227" y="203"/>
                    <a:pt x="228" y="203"/>
                  </a:cubicBezTo>
                  <a:cubicBezTo>
                    <a:pt x="228" y="204"/>
                    <a:pt x="227" y="205"/>
                    <a:pt x="226" y="206"/>
                  </a:cubicBezTo>
                  <a:cubicBezTo>
                    <a:pt x="226" y="207"/>
                    <a:pt x="224" y="209"/>
                    <a:pt x="224" y="209"/>
                  </a:cubicBezTo>
                  <a:cubicBezTo>
                    <a:pt x="223" y="211"/>
                    <a:pt x="221" y="214"/>
                    <a:pt x="220" y="215"/>
                  </a:cubicBezTo>
                  <a:cubicBezTo>
                    <a:pt x="219" y="217"/>
                    <a:pt x="217" y="219"/>
                    <a:pt x="216" y="220"/>
                  </a:cubicBezTo>
                  <a:cubicBezTo>
                    <a:pt x="216" y="221"/>
                    <a:pt x="215" y="224"/>
                    <a:pt x="215" y="225"/>
                  </a:cubicBezTo>
                  <a:cubicBezTo>
                    <a:pt x="215" y="226"/>
                    <a:pt x="216" y="228"/>
                    <a:pt x="217" y="229"/>
                  </a:cubicBezTo>
                  <a:cubicBezTo>
                    <a:pt x="217" y="230"/>
                    <a:pt x="218" y="231"/>
                    <a:pt x="219" y="232"/>
                  </a:cubicBezTo>
                  <a:cubicBezTo>
                    <a:pt x="219" y="233"/>
                    <a:pt x="220" y="235"/>
                    <a:pt x="219" y="237"/>
                  </a:cubicBezTo>
                  <a:cubicBezTo>
                    <a:pt x="219" y="238"/>
                    <a:pt x="217" y="239"/>
                    <a:pt x="216" y="240"/>
                  </a:cubicBezTo>
                  <a:cubicBezTo>
                    <a:pt x="215" y="240"/>
                    <a:pt x="213" y="240"/>
                    <a:pt x="212" y="241"/>
                  </a:cubicBezTo>
                  <a:cubicBezTo>
                    <a:pt x="212" y="241"/>
                    <a:pt x="210" y="242"/>
                    <a:pt x="210" y="243"/>
                  </a:cubicBezTo>
                  <a:cubicBezTo>
                    <a:pt x="210" y="244"/>
                    <a:pt x="210" y="246"/>
                    <a:pt x="210" y="247"/>
                  </a:cubicBezTo>
                  <a:cubicBezTo>
                    <a:pt x="210" y="248"/>
                    <a:pt x="212" y="249"/>
                    <a:pt x="212" y="250"/>
                  </a:cubicBezTo>
                  <a:cubicBezTo>
                    <a:pt x="213" y="251"/>
                    <a:pt x="214" y="252"/>
                    <a:pt x="214" y="254"/>
                  </a:cubicBezTo>
                  <a:cubicBezTo>
                    <a:pt x="214" y="254"/>
                    <a:pt x="215" y="257"/>
                    <a:pt x="215" y="258"/>
                  </a:cubicBezTo>
                  <a:cubicBezTo>
                    <a:pt x="214" y="259"/>
                    <a:pt x="211" y="259"/>
                    <a:pt x="209" y="259"/>
                  </a:cubicBezTo>
                  <a:cubicBezTo>
                    <a:pt x="208" y="259"/>
                    <a:pt x="205" y="257"/>
                    <a:pt x="203" y="258"/>
                  </a:cubicBezTo>
                  <a:cubicBezTo>
                    <a:pt x="202" y="258"/>
                    <a:pt x="200" y="260"/>
                    <a:pt x="200" y="261"/>
                  </a:cubicBezTo>
                  <a:cubicBezTo>
                    <a:pt x="200" y="262"/>
                    <a:pt x="200" y="264"/>
                    <a:pt x="200" y="265"/>
                  </a:cubicBezTo>
                  <a:cubicBezTo>
                    <a:pt x="200" y="267"/>
                    <a:pt x="198" y="269"/>
                    <a:pt x="196" y="270"/>
                  </a:cubicBezTo>
                  <a:cubicBezTo>
                    <a:pt x="196" y="270"/>
                    <a:pt x="194" y="271"/>
                    <a:pt x="193" y="272"/>
                  </a:cubicBezTo>
                  <a:cubicBezTo>
                    <a:pt x="192" y="274"/>
                    <a:pt x="193" y="278"/>
                    <a:pt x="192" y="280"/>
                  </a:cubicBezTo>
                  <a:cubicBezTo>
                    <a:pt x="191" y="282"/>
                    <a:pt x="187" y="285"/>
                    <a:pt x="186" y="286"/>
                  </a:cubicBezTo>
                  <a:cubicBezTo>
                    <a:pt x="184" y="287"/>
                    <a:pt x="181" y="289"/>
                    <a:pt x="180" y="290"/>
                  </a:cubicBezTo>
                  <a:cubicBezTo>
                    <a:pt x="178" y="290"/>
                    <a:pt x="174" y="290"/>
                    <a:pt x="172" y="290"/>
                  </a:cubicBezTo>
                  <a:cubicBezTo>
                    <a:pt x="171" y="290"/>
                    <a:pt x="169" y="290"/>
                    <a:pt x="167" y="291"/>
                  </a:cubicBezTo>
                  <a:cubicBezTo>
                    <a:pt x="167" y="290"/>
                    <a:pt x="166" y="290"/>
                    <a:pt x="165" y="290"/>
                  </a:cubicBezTo>
                  <a:cubicBezTo>
                    <a:pt x="164" y="289"/>
                    <a:pt x="161" y="289"/>
                    <a:pt x="159" y="289"/>
                  </a:cubicBezTo>
                  <a:cubicBezTo>
                    <a:pt x="158" y="290"/>
                    <a:pt x="157" y="290"/>
                    <a:pt x="156" y="290"/>
                  </a:cubicBezTo>
                  <a:cubicBezTo>
                    <a:pt x="156" y="290"/>
                    <a:pt x="155" y="291"/>
                    <a:pt x="155" y="292"/>
                  </a:cubicBezTo>
                  <a:cubicBezTo>
                    <a:pt x="154" y="291"/>
                    <a:pt x="153" y="290"/>
                    <a:pt x="153" y="290"/>
                  </a:cubicBezTo>
                  <a:cubicBezTo>
                    <a:pt x="152" y="290"/>
                    <a:pt x="151" y="290"/>
                    <a:pt x="150" y="289"/>
                  </a:cubicBezTo>
                  <a:cubicBezTo>
                    <a:pt x="148" y="288"/>
                    <a:pt x="146" y="285"/>
                    <a:pt x="144" y="284"/>
                  </a:cubicBezTo>
                  <a:cubicBezTo>
                    <a:pt x="143" y="283"/>
                    <a:pt x="140" y="281"/>
                    <a:pt x="138" y="280"/>
                  </a:cubicBezTo>
                  <a:cubicBezTo>
                    <a:pt x="137" y="280"/>
                    <a:pt x="135" y="280"/>
                    <a:pt x="134" y="280"/>
                  </a:cubicBezTo>
                  <a:cubicBezTo>
                    <a:pt x="132" y="280"/>
                    <a:pt x="131" y="279"/>
                    <a:pt x="130" y="279"/>
                  </a:cubicBezTo>
                  <a:cubicBezTo>
                    <a:pt x="129" y="278"/>
                    <a:pt x="128" y="278"/>
                    <a:pt x="126" y="277"/>
                  </a:cubicBezTo>
                  <a:cubicBezTo>
                    <a:pt x="125" y="277"/>
                    <a:pt x="121" y="278"/>
                    <a:pt x="120" y="277"/>
                  </a:cubicBezTo>
                  <a:cubicBezTo>
                    <a:pt x="118" y="276"/>
                    <a:pt x="117" y="274"/>
                    <a:pt x="116" y="272"/>
                  </a:cubicBezTo>
                  <a:cubicBezTo>
                    <a:pt x="116" y="271"/>
                    <a:pt x="114" y="269"/>
                    <a:pt x="113" y="268"/>
                  </a:cubicBezTo>
                  <a:cubicBezTo>
                    <a:pt x="112" y="267"/>
                    <a:pt x="112" y="264"/>
                    <a:pt x="111" y="262"/>
                  </a:cubicBezTo>
                  <a:cubicBezTo>
                    <a:pt x="110" y="261"/>
                    <a:pt x="108" y="258"/>
                    <a:pt x="108" y="256"/>
                  </a:cubicBezTo>
                  <a:cubicBezTo>
                    <a:pt x="107" y="255"/>
                    <a:pt x="108" y="252"/>
                    <a:pt x="107" y="251"/>
                  </a:cubicBezTo>
                  <a:cubicBezTo>
                    <a:pt x="107" y="250"/>
                    <a:pt x="105" y="249"/>
                    <a:pt x="104" y="248"/>
                  </a:cubicBezTo>
                  <a:cubicBezTo>
                    <a:pt x="104" y="247"/>
                    <a:pt x="102" y="244"/>
                    <a:pt x="102" y="243"/>
                  </a:cubicBezTo>
                  <a:cubicBezTo>
                    <a:pt x="102" y="242"/>
                    <a:pt x="102" y="239"/>
                    <a:pt x="102" y="238"/>
                  </a:cubicBezTo>
                  <a:cubicBezTo>
                    <a:pt x="102" y="237"/>
                    <a:pt x="100" y="235"/>
                    <a:pt x="100" y="234"/>
                  </a:cubicBezTo>
                  <a:cubicBezTo>
                    <a:pt x="99" y="233"/>
                    <a:pt x="96" y="233"/>
                    <a:pt x="96" y="232"/>
                  </a:cubicBezTo>
                  <a:cubicBezTo>
                    <a:pt x="94" y="232"/>
                    <a:pt x="92" y="231"/>
                    <a:pt x="91" y="230"/>
                  </a:cubicBezTo>
                  <a:cubicBezTo>
                    <a:pt x="90" y="230"/>
                    <a:pt x="88" y="229"/>
                    <a:pt x="87" y="229"/>
                  </a:cubicBezTo>
                  <a:cubicBezTo>
                    <a:pt x="86" y="228"/>
                    <a:pt x="85" y="227"/>
                    <a:pt x="85" y="226"/>
                  </a:cubicBezTo>
                  <a:cubicBezTo>
                    <a:pt x="85" y="225"/>
                    <a:pt x="85" y="224"/>
                    <a:pt x="86" y="223"/>
                  </a:cubicBezTo>
                  <a:cubicBezTo>
                    <a:pt x="87" y="223"/>
                    <a:pt x="88" y="221"/>
                    <a:pt x="89" y="221"/>
                  </a:cubicBezTo>
                  <a:cubicBezTo>
                    <a:pt x="90" y="221"/>
                    <a:pt x="92" y="221"/>
                    <a:pt x="93" y="221"/>
                  </a:cubicBezTo>
                  <a:cubicBezTo>
                    <a:pt x="94" y="220"/>
                    <a:pt x="97" y="220"/>
                    <a:pt x="98" y="219"/>
                  </a:cubicBezTo>
                  <a:cubicBezTo>
                    <a:pt x="99" y="219"/>
                    <a:pt x="100" y="219"/>
                    <a:pt x="101" y="218"/>
                  </a:cubicBezTo>
                  <a:cubicBezTo>
                    <a:pt x="102" y="217"/>
                    <a:pt x="102" y="215"/>
                    <a:pt x="102" y="214"/>
                  </a:cubicBezTo>
                  <a:cubicBezTo>
                    <a:pt x="102" y="213"/>
                    <a:pt x="102" y="210"/>
                    <a:pt x="101" y="209"/>
                  </a:cubicBezTo>
                  <a:cubicBezTo>
                    <a:pt x="100" y="208"/>
                    <a:pt x="98" y="206"/>
                    <a:pt x="97" y="205"/>
                  </a:cubicBezTo>
                  <a:cubicBezTo>
                    <a:pt x="96" y="204"/>
                    <a:pt x="94" y="202"/>
                    <a:pt x="93" y="200"/>
                  </a:cubicBezTo>
                  <a:cubicBezTo>
                    <a:pt x="92" y="200"/>
                    <a:pt x="91" y="199"/>
                    <a:pt x="91" y="198"/>
                  </a:cubicBezTo>
                  <a:cubicBezTo>
                    <a:pt x="91" y="198"/>
                    <a:pt x="91" y="196"/>
                    <a:pt x="92" y="196"/>
                  </a:cubicBezTo>
                  <a:cubicBezTo>
                    <a:pt x="92" y="195"/>
                    <a:pt x="93" y="192"/>
                    <a:pt x="93" y="192"/>
                  </a:cubicBezTo>
                  <a:cubicBezTo>
                    <a:pt x="94" y="190"/>
                    <a:pt x="95" y="187"/>
                    <a:pt x="96" y="185"/>
                  </a:cubicBezTo>
                  <a:cubicBezTo>
                    <a:pt x="96" y="184"/>
                    <a:pt x="96" y="181"/>
                    <a:pt x="96" y="179"/>
                  </a:cubicBezTo>
                  <a:cubicBezTo>
                    <a:pt x="96" y="178"/>
                    <a:pt x="97" y="175"/>
                    <a:pt x="97" y="174"/>
                  </a:cubicBezTo>
                  <a:cubicBezTo>
                    <a:pt x="98" y="172"/>
                    <a:pt x="98" y="171"/>
                    <a:pt x="99" y="170"/>
                  </a:cubicBezTo>
                  <a:cubicBezTo>
                    <a:pt x="99" y="169"/>
                    <a:pt x="100" y="167"/>
                    <a:pt x="100" y="166"/>
                  </a:cubicBezTo>
                  <a:cubicBezTo>
                    <a:pt x="100" y="165"/>
                    <a:pt x="101" y="161"/>
                    <a:pt x="100" y="160"/>
                  </a:cubicBezTo>
                  <a:cubicBezTo>
                    <a:pt x="99" y="160"/>
                    <a:pt x="98" y="160"/>
                    <a:pt x="97" y="160"/>
                  </a:cubicBezTo>
                  <a:cubicBezTo>
                    <a:pt x="96" y="159"/>
                    <a:pt x="95" y="157"/>
                    <a:pt x="95" y="157"/>
                  </a:cubicBezTo>
                  <a:cubicBezTo>
                    <a:pt x="94" y="156"/>
                    <a:pt x="92" y="154"/>
                    <a:pt x="92" y="153"/>
                  </a:cubicBezTo>
                  <a:cubicBezTo>
                    <a:pt x="92" y="153"/>
                    <a:pt x="92" y="151"/>
                    <a:pt x="92" y="150"/>
                  </a:cubicBezTo>
                  <a:cubicBezTo>
                    <a:pt x="92" y="149"/>
                    <a:pt x="92" y="148"/>
                    <a:pt x="91" y="147"/>
                  </a:cubicBezTo>
                  <a:cubicBezTo>
                    <a:pt x="91" y="147"/>
                    <a:pt x="89" y="147"/>
                    <a:pt x="89" y="146"/>
                  </a:cubicBezTo>
                  <a:cubicBezTo>
                    <a:pt x="88" y="146"/>
                    <a:pt x="88" y="145"/>
                    <a:pt x="87" y="144"/>
                  </a:cubicBezTo>
                  <a:cubicBezTo>
                    <a:pt x="87" y="144"/>
                    <a:pt x="85" y="144"/>
                    <a:pt x="84" y="144"/>
                  </a:cubicBezTo>
                  <a:cubicBezTo>
                    <a:pt x="83" y="143"/>
                    <a:pt x="82" y="143"/>
                    <a:pt x="81" y="143"/>
                  </a:cubicBezTo>
                  <a:cubicBezTo>
                    <a:pt x="80" y="143"/>
                    <a:pt x="79" y="142"/>
                    <a:pt x="79" y="142"/>
                  </a:cubicBezTo>
                  <a:cubicBezTo>
                    <a:pt x="78" y="142"/>
                    <a:pt x="76" y="142"/>
                    <a:pt x="75" y="143"/>
                  </a:cubicBezTo>
                  <a:cubicBezTo>
                    <a:pt x="74" y="143"/>
                    <a:pt x="72" y="146"/>
                    <a:pt x="71" y="147"/>
                  </a:cubicBezTo>
                  <a:cubicBezTo>
                    <a:pt x="71" y="148"/>
                    <a:pt x="69" y="150"/>
                    <a:pt x="69" y="151"/>
                  </a:cubicBezTo>
                  <a:cubicBezTo>
                    <a:pt x="69" y="153"/>
                    <a:pt x="70" y="155"/>
                    <a:pt x="70" y="156"/>
                  </a:cubicBezTo>
                  <a:cubicBezTo>
                    <a:pt x="70" y="157"/>
                    <a:pt x="69" y="159"/>
                    <a:pt x="68" y="159"/>
                  </a:cubicBezTo>
                  <a:cubicBezTo>
                    <a:pt x="67" y="160"/>
                    <a:pt x="66" y="162"/>
                    <a:pt x="65" y="163"/>
                  </a:cubicBezTo>
                  <a:cubicBezTo>
                    <a:pt x="65" y="163"/>
                    <a:pt x="63" y="163"/>
                    <a:pt x="62" y="163"/>
                  </a:cubicBezTo>
                  <a:cubicBezTo>
                    <a:pt x="61" y="163"/>
                    <a:pt x="60" y="162"/>
                    <a:pt x="59" y="161"/>
                  </a:cubicBezTo>
                  <a:cubicBezTo>
                    <a:pt x="59" y="161"/>
                    <a:pt x="59" y="159"/>
                    <a:pt x="58" y="159"/>
                  </a:cubicBezTo>
                  <a:cubicBezTo>
                    <a:pt x="58" y="159"/>
                    <a:pt x="57" y="158"/>
                    <a:pt x="57" y="158"/>
                  </a:cubicBezTo>
                  <a:cubicBezTo>
                    <a:pt x="56" y="158"/>
                    <a:pt x="54" y="157"/>
                    <a:pt x="53" y="158"/>
                  </a:cubicBezTo>
                  <a:cubicBezTo>
                    <a:pt x="52" y="158"/>
                    <a:pt x="51" y="159"/>
                    <a:pt x="50" y="159"/>
                  </a:cubicBezTo>
                  <a:cubicBezTo>
                    <a:pt x="49" y="160"/>
                    <a:pt x="48" y="162"/>
                    <a:pt x="47" y="162"/>
                  </a:cubicBezTo>
                  <a:cubicBezTo>
                    <a:pt x="46" y="163"/>
                    <a:pt x="44" y="163"/>
                    <a:pt x="43" y="163"/>
                  </a:cubicBezTo>
                  <a:cubicBezTo>
                    <a:pt x="41" y="164"/>
                    <a:pt x="39" y="163"/>
                    <a:pt x="38" y="163"/>
                  </a:cubicBezTo>
                  <a:cubicBezTo>
                    <a:pt x="38" y="163"/>
                    <a:pt x="36" y="162"/>
                    <a:pt x="36" y="161"/>
                  </a:cubicBezTo>
                  <a:cubicBezTo>
                    <a:pt x="35" y="160"/>
                    <a:pt x="36" y="159"/>
                    <a:pt x="36" y="157"/>
                  </a:cubicBezTo>
                  <a:cubicBezTo>
                    <a:pt x="35" y="157"/>
                    <a:pt x="34" y="155"/>
                    <a:pt x="34" y="154"/>
                  </a:cubicBezTo>
                  <a:cubicBezTo>
                    <a:pt x="34" y="153"/>
                    <a:pt x="33" y="150"/>
                    <a:pt x="33" y="149"/>
                  </a:cubicBezTo>
                  <a:cubicBezTo>
                    <a:pt x="32" y="148"/>
                    <a:pt x="30" y="146"/>
                    <a:pt x="29" y="146"/>
                  </a:cubicBezTo>
                  <a:cubicBezTo>
                    <a:pt x="28" y="146"/>
                    <a:pt x="26" y="146"/>
                    <a:pt x="25" y="146"/>
                  </a:cubicBezTo>
                  <a:cubicBezTo>
                    <a:pt x="24" y="145"/>
                    <a:pt x="21" y="144"/>
                    <a:pt x="20" y="143"/>
                  </a:cubicBezTo>
                  <a:cubicBezTo>
                    <a:pt x="18" y="143"/>
                    <a:pt x="15" y="141"/>
                    <a:pt x="14" y="141"/>
                  </a:cubicBezTo>
                  <a:cubicBezTo>
                    <a:pt x="12" y="141"/>
                    <a:pt x="10" y="140"/>
                    <a:pt x="8" y="14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0"/>
            <p:cNvSpPr>
              <a:spLocks/>
            </p:cNvSpPr>
            <p:nvPr/>
          </p:nvSpPr>
          <p:spPr bwMode="auto">
            <a:xfrm>
              <a:off x="2403" y="1282"/>
              <a:ext cx="1044" cy="693"/>
            </a:xfrm>
            <a:custGeom>
              <a:avLst/>
              <a:gdLst>
                <a:gd name="T0" fmla="*/ 0 w 441"/>
                <a:gd name="T1" fmla="*/ 131 h 292"/>
                <a:gd name="T2" fmla="*/ 21 w 441"/>
                <a:gd name="T3" fmla="*/ 119 h 292"/>
                <a:gd name="T4" fmla="*/ 34 w 441"/>
                <a:gd name="T5" fmla="*/ 109 h 292"/>
                <a:gd name="T6" fmla="*/ 48 w 441"/>
                <a:gd name="T7" fmla="*/ 101 h 292"/>
                <a:gd name="T8" fmla="*/ 65 w 441"/>
                <a:gd name="T9" fmla="*/ 96 h 292"/>
                <a:gd name="T10" fmla="*/ 79 w 441"/>
                <a:gd name="T11" fmla="*/ 73 h 292"/>
                <a:gd name="T12" fmla="*/ 87 w 441"/>
                <a:gd name="T13" fmla="*/ 43 h 292"/>
                <a:gd name="T14" fmla="*/ 96 w 441"/>
                <a:gd name="T15" fmla="*/ 20 h 292"/>
                <a:gd name="T16" fmla="*/ 122 w 441"/>
                <a:gd name="T17" fmla="*/ 12 h 292"/>
                <a:gd name="T18" fmla="*/ 155 w 441"/>
                <a:gd name="T19" fmla="*/ 7 h 292"/>
                <a:gd name="T20" fmla="*/ 176 w 441"/>
                <a:gd name="T21" fmla="*/ 11 h 292"/>
                <a:gd name="T22" fmla="*/ 193 w 441"/>
                <a:gd name="T23" fmla="*/ 19 h 292"/>
                <a:gd name="T24" fmla="*/ 222 w 441"/>
                <a:gd name="T25" fmla="*/ 24 h 292"/>
                <a:gd name="T26" fmla="*/ 246 w 441"/>
                <a:gd name="T27" fmla="*/ 19 h 292"/>
                <a:gd name="T28" fmla="*/ 270 w 441"/>
                <a:gd name="T29" fmla="*/ 13 h 292"/>
                <a:gd name="T30" fmla="*/ 292 w 441"/>
                <a:gd name="T31" fmla="*/ 5 h 292"/>
                <a:gd name="T32" fmla="*/ 304 w 441"/>
                <a:gd name="T33" fmla="*/ 10 h 292"/>
                <a:gd name="T34" fmla="*/ 320 w 441"/>
                <a:gd name="T35" fmla="*/ 22 h 292"/>
                <a:gd name="T36" fmla="*/ 344 w 441"/>
                <a:gd name="T37" fmla="*/ 50 h 292"/>
                <a:gd name="T38" fmla="*/ 378 w 441"/>
                <a:gd name="T39" fmla="*/ 76 h 292"/>
                <a:gd name="T40" fmla="*/ 396 w 441"/>
                <a:gd name="T41" fmla="*/ 67 h 292"/>
                <a:gd name="T42" fmla="*/ 417 w 441"/>
                <a:gd name="T43" fmla="*/ 63 h 292"/>
                <a:gd name="T44" fmla="*/ 440 w 441"/>
                <a:gd name="T45" fmla="*/ 63 h 292"/>
                <a:gd name="T46" fmla="*/ 434 w 441"/>
                <a:gd name="T47" fmla="*/ 81 h 292"/>
                <a:gd name="T48" fmla="*/ 410 w 441"/>
                <a:gd name="T49" fmla="*/ 92 h 292"/>
                <a:gd name="T50" fmla="*/ 385 w 441"/>
                <a:gd name="T51" fmla="*/ 109 h 292"/>
                <a:gd name="T52" fmla="*/ 340 w 441"/>
                <a:gd name="T53" fmla="*/ 128 h 292"/>
                <a:gd name="T54" fmla="*/ 311 w 441"/>
                <a:gd name="T55" fmla="*/ 129 h 292"/>
                <a:gd name="T56" fmla="*/ 294 w 441"/>
                <a:gd name="T57" fmla="*/ 150 h 292"/>
                <a:gd name="T58" fmla="*/ 285 w 441"/>
                <a:gd name="T59" fmla="*/ 176 h 292"/>
                <a:gd name="T60" fmla="*/ 255 w 441"/>
                <a:gd name="T61" fmla="*/ 171 h 292"/>
                <a:gd name="T62" fmla="*/ 231 w 441"/>
                <a:gd name="T63" fmla="*/ 181 h 292"/>
                <a:gd name="T64" fmla="*/ 226 w 441"/>
                <a:gd name="T65" fmla="*/ 202 h 292"/>
                <a:gd name="T66" fmla="*/ 216 w 441"/>
                <a:gd name="T67" fmla="*/ 220 h 292"/>
                <a:gd name="T68" fmla="*/ 216 w 441"/>
                <a:gd name="T69" fmla="*/ 240 h 292"/>
                <a:gd name="T70" fmla="*/ 214 w 441"/>
                <a:gd name="T71" fmla="*/ 254 h 292"/>
                <a:gd name="T72" fmla="*/ 200 w 441"/>
                <a:gd name="T73" fmla="*/ 265 h 292"/>
                <a:gd name="T74" fmla="*/ 180 w 441"/>
                <a:gd name="T75" fmla="*/ 290 h 292"/>
                <a:gd name="T76" fmla="*/ 156 w 441"/>
                <a:gd name="T77" fmla="*/ 290 h 292"/>
                <a:gd name="T78" fmla="*/ 138 w 441"/>
                <a:gd name="T79" fmla="*/ 280 h 292"/>
                <a:gd name="T80" fmla="*/ 116 w 441"/>
                <a:gd name="T81" fmla="*/ 272 h 292"/>
                <a:gd name="T82" fmla="*/ 104 w 441"/>
                <a:gd name="T83" fmla="*/ 248 h 292"/>
                <a:gd name="T84" fmla="*/ 91 w 441"/>
                <a:gd name="T85" fmla="*/ 230 h 292"/>
                <a:gd name="T86" fmla="*/ 93 w 441"/>
                <a:gd name="T87" fmla="*/ 221 h 292"/>
                <a:gd name="T88" fmla="*/ 97 w 441"/>
                <a:gd name="T89" fmla="*/ 205 h 292"/>
                <a:gd name="T90" fmla="*/ 96 w 441"/>
                <a:gd name="T91" fmla="*/ 185 h 292"/>
                <a:gd name="T92" fmla="*/ 100 w 441"/>
                <a:gd name="T93" fmla="*/ 160 h 292"/>
                <a:gd name="T94" fmla="*/ 91 w 441"/>
                <a:gd name="T95" fmla="*/ 147 h 292"/>
                <a:gd name="T96" fmla="*/ 79 w 441"/>
                <a:gd name="T97" fmla="*/ 142 h 292"/>
                <a:gd name="T98" fmla="*/ 68 w 441"/>
                <a:gd name="T99" fmla="*/ 159 h 292"/>
                <a:gd name="T100" fmla="*/ 57 w 441"/>
                <a:gd name="T101" fmla="*/ 158 h 292"/>
                <a:gd name="T102" fmla="*/ 38 w 441"/>
                <a:gd name="T103" fmla="*/ 163 h 292"/>
                <a:gd name="T104" fmla="*/ 29 w 441"/>
                <a:gd name="T105" fmla="*/ 146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41" h="292">
                  <a:moveTo>
                    <a:pt x="8" y="140"/>
                  </a:moveTo>
                  <a:cubicBezTo>
                    <a:pt x="8" y="140"/>
                    <a:pt x="8" y="140"/>
                    <a:pt x="8" y="140"/>
                  </a:cubicBezTo>
                  <a:cubicBezTo>
                    <a:pt x="7" y="139"/>
                    <a:pt x="5" y="139"/>
                    <a:pt x="4" y="138"/>
                  </a:cubicBezTo>
                  <a:cubicBezTo>
                    <a:pt x="4" y="137"/>
                    <a:pt x="3" y="135"/>
                    <a:pt x="2" y="134"/>
                  </a:cubicBezTo>
                  <a:cubicBezTo>
                    <a:pt x="2" y="133"/>
                    <a:pt x="1" y="132"/>
                    <a:pt x="0" y="131"/>
                  </a:cubicBezTo>
                  <a:cubicBezTo>
                    <a:pt x="1" y="131"/>
                    <a:pt x="2" y="130"/>
                    <a:pt x="2" y="130"/>
                  </a:cubicBezTo>
                  <a:cubicBezTo>
                    <a:pt x="4" y="129"/>
                    <a:pt x="5" y="127"/>
                    <a:pt x="6" y="127"/>
                  </a:cubicBezTo>
                  <a:cubicBezTo>
                    <a:pt x="7" y="126"/>
                    <a:pt x="10" y="126"/>
                    <a:pt x="11" y="125"/>
                  </a:cubicBezTo>
                  <a:cubicBezTo>
                    <a:pt x="13" y="125"/>
                    <a:pt x="15" y="123"/>
                    <a:pt x="16" y="123"/>
                  </a:cubicBezTo>
                  <a:cubicBezTo>
                    <a:pt x="18" y="122"/>
                    <a:pt x="20" y="120"/>
                    <a:pt x="21" y="119"/>
                  </a:cubicBezTo>
                  <a:cubicBezTo>
                    <a:pt x="22" y="118"/>
                    <a:pt x="21" y="115"/>
                    <a:pt x="21" y="114"/>
                  </a:cubicBezTo>
                  <a:cubicBezTo>
                    <a:pt x="22" y="112"/>
                    <a:pt x="22" y="109"/>
                    <a:pt x="23" y="108"/>
                  </a:cubicBezTo>
                  <a:cubicBezTo>
                    <a:pt x="24" y="107"/>
                    <a:pt x="26" y="106"/>
                    <a:pt x="27" y="106"/>
                  </a:cubicBezTo>
                  <a:cubicBezTo>
                    <a:pt x="28" y="106"/>
                    <a:pt x="29" y="108"/>
                    <a:pt x="30" y="108"/>
                  </a:cubicBezTo>
                  <a:cubicBezTo>
                    <a:pt x="31" y="109"/>
                    <a:pt x="33" y="110"/>
                    <a:pt x="34" y="109"/>
                  </a:cubicBezTo>
                  <a:cubicBezTo>
                    <a:pt x="35" y="109"/>
                    <a:pt x="36" y="107"/>
                    <a:pt x="37" y="106"/>
                  </a:cubicBezTo>
                  <a:cubicBezTo>
                    <a:pt x="37" y="106"/>
                    <a:pt x="39" y="107"/>
                    <a:pt x="40" y="106"/>
                  </a:cubicBezTo>
                  <a:cubicBezTo>
                    <a:pt x="41" y="106"/>
                    <a:pt x="41" y="104"/>
                    <a:pt x="42" y="103"/>
                  </a:cubicBezTo>
                  <a:cubicBezTo>
                    <a:pt x="43" y="102"/>
                    <a:pt x="44" y="100"/>
                    <a:pt x="45" y="100"/>
                  </a:cubicBezTo>
                  <a:cubicBezTo>
                    <a:pt x="46" y="100"/>
                    <a:pt x="47" y="100"/>
                    <a:pt x="48" y="101"/>
                  </a:cubicBezTo>
                  <a:cubicBezTo>
                    <a:pt x="49" y="102"/>
                    <a:pt x="49" y="104"/>
                    <a:pt x="50" y="104"/>
                  </a:cubicBezTo>
                  <a:cubicBezTo>
                    <a:pt x="51" y="106"/>
                    <a:pt x="54" y="107"/>
                    <a:pt x="55" y="107"/>
                  </a:cubicBezTo>
                  <a:cubicBezTo>
                    <a:pt x="56" y="107"/>
                    <a:pt x="58" y="106"/>
                    <a:pt x="59" y="105"/>
                  </a:cubicBezTo>
                  <a:cubicBezTo>
                    <a:pt x="60" y="104"/>
                    <a:pt x="61" y="102"/>
                    <a:pt x="62" y="101"/>
                  </a:cubicBezTo>
                  <a:cubicBezTo>
                    <a:pt x="63" y="100"/>
                    <a:pt x="64" y="98"/>
                    <a:pt x="65" y="96"/>
                  </a:cubicBezTo>
                  <a:cubicBezTo>
                    <a:pt x="66" y="95"/>
                    <a:pt x="68" y="93"/>
                    <a:pt x="69" y="92"/>
                  </a:cubicBezTo>
                  <a:cubicBezTo>
                    <a:pt x="69" y="91"/>
                    <a:pt x="71" y="88"/>
                    <a:pt x="71" y="87"/>
                  </a:cubicBezTo>
                  <a:cubicBezTo>
                    <a:pt x="71" y="86"/>
                    <a:pt x="71" y="83"/>
                    <a:pt x="72" y="82"/>
                  </a:cubicBezTo>
                  <a:cubicBezTo>
                    <a:pt x="72" y="81"/>
                    <a:pt x="74" y="78"/>
                    <a:pt x="75" y="78"/>
                  </a:cubicBezTo>
                  <a:cubicBezTo>
                    <a:pt x="76" y="77"/>
                    <a:pt x="78" y="75"/>
                    <a:pt x="79" y="73"/>
                  </a:cubicBezTo>
                  <a:cubicBezTo>
                    <a:pt x="80" y="72"/>
                    <a:pt x="81" y="70"/>
                    <a:pt x="81" y="69"/>
                  </a:cubicBezTo>
                  <a:cubicBezTo>
                    <a:pt x="82" y="67"/>
                    <a:pt x="81" y="64"/>
                    <a:pt x="80" y="62"/>
                  </a:cubicBezTo>
                  <a:cubicBezTo>
                    <a:pt x="80" y="60"/>
                    <a:pt x="80" y="57"/>
                    <a:pt x="81" y="55"/>
                  </a:cubicBezTo>
                  <a:cubicBezTo>
                    <a:pt x="81" y="53"/>
                    <a:pt x="82" y="51"/>
                    <a:pt x="83" y="49"/>
                  </a:cubicBezTo>
                  <a:cubicBezTo>
                    <a:pt x="83" y="48"/>
                    <a:pt x="86" y="45"/>
                    <a:pt x="87" y="43"/>
                  </a:cubicBezTo>
                  <a:cubicBezTo>
                    <a:pt x="89" y="42"/>
                    <a:pt x="91" y="40"/>
                    <a:pt x="92" y="39"/>
                  </a:cubicBezTo>
                  <a:cubicBezTo>
                    <a:pt x="93" y="38"/>
                    <a:pt x="96" y="36"/>
                    <a:pt x="96" y="35"/>
                  </a:cubicBezTo>
                  <a:cubicBezTo>
                    <a:pt x="97" y="34"/>
                    <a:pt x="98" y="31"/>
                    <a:pt x="98" y="30"/>
                  </a:cubicBezTo>
                  <a:cubicBezTo>
                    <a:pt x="98" y="29"/>
                    <a:pt x="97" y="26"/>
                    <a:pt x="97" y="25"/>
                  </a:cubicBezTo>
                  <a:cubicBezTo>
                    <a:pt x="96" y="24"/>
                    <a:pt x="96" y="21"/>
                    <a:pt x="96" y="20"/>
                  </a:cubicBezTo>
                  <a:cubicBezTo>
                    <a:pt x="96" y="19"/>
                    <a:pt x="98" y="17"/>
                    <a:pt x="98" y="16"/>
                  </a:cubicBezTo>
                  <a:cubicBezTo>
                    <a:pt x="100" y="15"/>
                    <a:pt x="103" y="13"/>
                    <a:pt x="104" y="13"/>
                  </a:cubicBezTo>
                  <a:cubicBezTo>
                    <a:pt x="104" y="13"/>
                    <a:pt x="108" y="14"/>
                    <a:pt x="110" y="14"/>
                  </a:cubicBezTo>
                  <a:cubicBezTo>
                    <a:pt x="111" y="14"/>
                    <a:pt x="114" y="15"/>
                    <a:pt x="116" y="15"/>
                  </a:cubicBezTo>
                  <a:cubicBezTo>
                    <a:pt x="118" y="15"/>
                    <a:pt x="121" y="13"/>
                    <a:pt x="122" y="12"/>
                  </a:cubicBezTo>
                  <a:cubicBezTo>
                    <a:pt x="124" y="12"/>
                    <a:pt x="126" y="9"/>
                    <a:pt x="128" y="8"/>
                  </a:cubicBezTo>
                  <a:cubicBezTo>
                    <a:pt x="130" y="7"/>
                    <a:pt x="133" y="6"/>
                    <a:pt x="135" y="6"/>
                  </a:cubicBezTo>
                  <a:cubicBezTo>
                    <a:pt x="136" y="6"/>
                    <a:pt x="138" y="6"/>
                    <a:pt x="140" y="6"/>
                  </a:cubicBezTo>
                  <a:cubicBezTo>
                    <a:pt x="141" y="6"/>
                    <a:pt x="145" y="8"/>
                    <a:pt x="147" y="8"/>
                  </a:cubicBezTo>
                  <a:cubicBezTo>
                    <a:pt x="149" y="8"/>
                    <a:pt x="153" y="7"/>
                    <a:pt x="155" y="7"/>
                  </a:cubicBezTo>
                  <a:cubicBezTo>
                    <a:pt x="157" y="6"/>
                    <a:pt x="160" y="5"/>
                    <a:pt x="161" y="4"/>
                  </a:cubicBezTo>
                  <a:cubicBezTo>
                    <a:pt x="163" y="4"/>
                    <a:pt x="165" y="2"/>
                    <a:pt x="166" y="2"/>
                  </a:cubicBezTo>
                  <a:cubicBezTo>
                    <a:pt x="167" y="2"/>
                    <a:pt x="168" y="3"/>
                    <a:pt x="169" y="4"/>
                  </a:cubicBezTo>
                  <a:cubicBezTo>
                    <a:pt x="170" y="4"/>
                    <a:pt x="171" y="7"/>
                    <a:pt x="173" y="8"/>
                  </a:cubicBezTo>
                  <a:cubicBezTo>
                    <a:pt x="173" y="8"/>
                    <a:pt x="175" y="10"/>
                    <a:pt x="176" y="11"/>
                  </a:cubicBezTo>
                  <a:cubicBezTo>
                    <a:pt x="177" y="11"/>
                    <a:pt x="179" y="11"/>
                    <a:pt x="181" y="11"/>
                  </a:cubicBezTo>
                  <a:cubicBezTo>
                    <a:pt x="181" y="10"/>
                    <a:pt x="182" y="9"/>
                    <a:pt x="183" y="9"/>
                  </a:cubicBezTo>
                  <a:cubicBezTo>
                    <a:pt x="184" y="8"/>
                    <a:pt x="186" y="8"/>
                    <a:pt x="187" y="9"/>
                  </a:cubicBezTo>
                  <a:cubicBezTo>
                    <a:pt x="188" y="9"/>
                    <a:pt x="190" y="12"/>
                    <a:pt x="191" y="13"/>
                  </a:cubicBezTo>
                  <a:cubicBezTo>
                    <a:pt x="191" y="14"/>
                    <a:pt x="192" y="18"/>
                    <a:pt x="193" y="19"/>
                  </a:cubicBezTo>
                  <a:cubicBezTo>
                    <a:pt x="194" y="20"/>
                    <a:pt x="196" y="21"/>
                    <a:pt x="197" y="21"/>
                  </a:cubicBezTo>
                  <a:cubicBezTo>
                    <a:pt x="198" y="21"/>
                    <a:pt x="201" y="20"/>
                    <a:pt x="203" y="19"/>
                  </a:cubicBezTo>
                  <a:cubicBezTo>
                    <a:pt x="205" y="19"/>
                    <a:pt x="208" y="18"/>
                    <a:pt x="210" y="18"/>
                  </a:cubicBezTo>
                  <a:cubicBezTo>
                    <a:pt x="212" y="18"/>
                    <a:pt x="216" y="19"/>
                    <a:pt x="217" y="20"/>
                  </a:cubicBezTo>
                  <a:cubicBezTo>
                    <a:pt x="218" y="20"/>
                    <a:pt x="221" y="23"/>
                    <a:pt x="222" y="24"/>
                  </a:cubicBezTo>
                  <a:cubicBezTo>
                    <a:pt x="223" y="25"/>
                    <a:pt x="226" y="28"/>
                    <a:pt x="228" y="29"/>
                  </a:cubicBezTo>
                  <a:cubicBezTo>
                    <a:pt x="229" y="30"/>
                    <a:pt x="232" y="30"/>
                    <a:pt x="233" y="30"/>
                  </a:cubicBezTo>
                  <a:cubicBezTo>
                    <a:pt x="234" y="30"/>
                    <a:pt x="236" y="28"/>
                    <a:pt x="237" y="27"/>
                  </a:cubicBezTo>
                  <a:cubicBezTo>
                    <a:pt x="238" y="26"/>
                    <a:pt x="239" y="24"/>
                    <a:pt x="240" y="22"/>
                  </a:cubicBezTo>
                  <a:cubicBezTo>
                    <a:pt x="241" y="21"/>
                    <a:pt x="245" y="19"/>
                    <a:pt x="246" y="19"/>
                  </a:cubicBezTo>
                  <a:cubicBezTo>
                    <a:pt x="248" y="18"/>
                    <a:pt x="252" y="17"/>
                    <a:pt x="254" y="17"/>
                  </a:cubicBezTo>
                  <a:cubicBezTo>
                    <a:pt x="256" y="18"/>
                    <a:pt x="259" y="20"/>
                    <a:pt x="261" y="20"/>
                  </a:cubicBezTo>
                  <a:cubicBezTo>
                    <a:pt x="262" y="21"/>
                    <a:pt x="265" y="23"/>
                    <a:pt x="266" y="22"/>
                  </a:cubicBezTo>
                  <a:cubicBezTo>
                    <a:pt x="267" y="22"/>
                    <a:pt x="269" y="19"/>
                    <a:pt x="270" y="18"/>
                  </a:cubicBezTo>
                  <a:cubicBezTo>
                    <a:pt x="271" y="17"/>
                    <a:pt x="270" y="14"/>
                    <a:pt x="270" y="13"/>
                  </a:cubicBezTo>
                  <a:cubicBezTo>
                    <a:pt x="270" y="12"/>
                    <a:pt x="271" y="11"/>
                    <a:pt x="272" y="10"/>
                  </a:cubicBezTo>
                  <a:cubicBezTo>
                    <a:pt x="272" y="10"/>
                    <a:pt x="274" y="8"/>
                    <a:pt x="275" y="8"/>
                  </a:cubicBezTo>
                  <a:cubicBezTo>
                    <a:pt x="277" y="8"/>
                    <a:pt x="281" y="9"/>
                    <a:pt x="283" y="9"/>
                  </a:cubicBezTo>
                  <a:cubicBezTo>
                    <a:pt x="284" y="9"/>
                    <a:pt x="286" y="9"/>
                    <a:pt x="287" y="9"/>
                  </a:cubicBezTo>
                  <a:cubicBezTo>
                    <a:pt x="289" y="8"/>
                    <a:pt x="291" y="6"/>
                    <a:pt x="292" y="5"/>
                  </a:cubicBezTo>
                  <a:cubicBezTo>
                    <a:pt x="292" y="5"/>
                    <a:pt x="293" y="3"/>
                    <a:pt x="294" y="2"/>
                  </a:cubicBezTo>
                  <a:cubicBezTo>
                    <a:pt x="295" y="2"/>
                    <a:pt x="297" y="0"/>
                    <a:pt x="298" y="0"/>
                  </a:cubicBezTo>
                  <a:cubicBezTo>
                    <a:pt x="298" y="0"/>
                    <a:pt x="300" y="1"/>
                    <a:pt x="301" y="2"/>
                  </a:cubicBezTo>
                  <a:cubicBezTo>
                    <a:pt x="302" y="3"/>
                    <a:pt x="302" y="6"/>
                    <a:pt x="302" y="8"/>
                  </a:cubicBezTo>
                  <a:cubicBezTo>
                    <a:pt x="303" y="8"/>
                    <a:pt x="304" y="10"/>
                    <a:pt x="304" y="10"/>
                  </a:cubicBezTo>
                  <a:cubicBezTo>
                    <a:pt x="305" y="11"/>
                    <a:pt x="308" y="10"/>
                    <a:pt x="310" y="11"/>
                  </a:cubicBezTo>
                  <a:cubicBezTo>
                    <a:pt x="311" y="11"/>
                    <a:pt x="312" y="12"/>
                    <a:pt x="313" y="12"/>
                  </a:cubicBezTo>
                  <a:cubicBezTo>
                    <a:pt x="314" y="13"/>
                    <a:pt x="316" y="14"/>
                    <a:pt x="317" y="15"/>
                  </a:cubicBezTo>
                  <a:cubicBezTo>
                    <a:pt x="318" y="16"/>
                    <a:pt x="317" y="19"/>
                    <a:pt x="318" y="20"/>
                  </a:cubicBezTo>
                  <a:cubicBezTo>
                    <a:pt x="318" y="21"/>
                    <a:pt x="320" y="22"/>
                    <a:pt x="320" y="22"/>
                  </a:cubicBezTo>
                  <a:cubicBezTo>
                    <a:pt x="322" y="23"/>
                    <a:pt x="325" y="22"/>
                    <a:pt x="326" y="22"/>
                  </a:cubicBezTo>
                  <a:cubicBezTo>
                    <a:pt x="328" y="22"/>
                    <a:pt x="331" y="22"/>
                    <a:pt x="332" y="23"/>
                  </a:cubicBezTo>
                  <a:cubicBezTo>
                    <a:pt x="334" y="24"/>
                    <a:pt x="334" y="28"/>
                    <a:pt x="335" y="30"/>
                  </a:cubicBezTo>
                  <a:cubicBezTo>
                    <a:pt x="336" y="32"/>
                    <a:pt x="338" y="37"/>
                    <a:pt x="340" y="39"/>
                  </a:cubicBezTo>
                  <a:cubicBezTo>
                    <a:pt x="341" y="41"/>
                    <a:pt x="343" y="47"/>
                    <a:pt x="344" y="50"/>
                  </a:cubicBezTo>
                  <a:cubicBezTo>
                    <a:pt x="346" y="53"/>
                    <a:pt x="350" y="61"/>
                    <a:pt x="352" y="63"/>
                  </a:cubicBezTo>
                  <a:cubicBezTo>
                    <a:pt x="354" y="65"/>
                    <a:pt x="357" y="69"/>
                    <a:pt x="359" y="70"/>
                  </a:cubicBezTo>
                  <a:cubicBezTo>
                    <a:pt x="361" y="71"/>
                    <a:pt x="363" y="73"/>
                    <a:pt x="365" y="73"/>
                  </a:cubicBezTo>
                  <a:cubicBezTo>
                    <a:pt x="366" y="73"/>
                    <a:pt x="369" y="73"/>
                    <a:pt x="370" y="73"/>
                  </a:cubicBezTo>
                  <a:cubicBezTo>
                    <a:pt x="372" y="74"/>
                    <a:pt x="376" y="76"/>
                    <a:pt x="378" y="76"/>
                  </a:cubicBezTo>
                  <a:cubicBezTo>
                    <a:pt x="379" y="76"/>
                    <a:pt x="381" y="75"/>
                    <a:pt x="382" y="74"/>
                  </a:cubicBezTo>
                  <a:cubicBezTo>
                    <a:pt x="383" y="73"/>
                    <a:pt x="383" y="70"/>
                    <a:pt x="384" y="69"/>
                  </a:cubicBezTo>
                  <a:cubicBezTo>
                    <a:pt x="384" y="68"/>
                    <a:pt x="386" y="67"/>
                    <a:pt x="387" y="66"/>
                  </a:cubicBezTo>
                  <a:cubicBezTo>
                    <a:pt x="388" y="66"/>
                    <a:pt x="390" y="67"/>
                    <a:pt x="391" y="67"/>
                  </a:cubicBezTo>
                  <a:cubicBezTo>
                    <a:pt x="392" y="67"/>
                    <a:pt x="394" y="67"/>
                    <a:pt x="396" y="67"/>
                  </a:cubicBezTo>
                  <a:cubicBezTo>
                    <a:pt x="397" y="67"/>
                    <a:pt x="399" y="66"/>
                    <a:pt x="400" y="65"/>
                  </a:cubicBezTo>
                  <a:cubicBezTo>
                    <a:pt x="400" y="65"/>
                    <a:pt x="401" y="63"/>
                    <a:pt x="402" y="62"/>
                  </a:cubicBezTo>
                  <a:cubicBezTo>
                    <a:pt x="403" y="61"/>
                    <a:pt x="406" y="61"/>
                    <a:pt x="407" y="61"/>
                  </a:cubicBezTo>
                  <a:cubicBezTo>
                    <a:pt x="409" y="61"/>
                    <a:pt x="411" y="63"/>
                    <a:pt x="412" y="63"/>
                  </a:cubicBezTo>
                  <a:cubicBezTo>
                    <a:pt x="413" y="63"/>
                    <a:pt x="416" y="63"/>
                    <a:pt x="417" y="63"/>
                  </a:cubicBezTo>
                  <a:cubicBezTo>
                    <a:pt x="418" y="62"/>
                    <a:pt x="420" y="60"/>
                    <a:pt x="422" y="60"/>
                  </a:cubicBezTo>
                  <a:cubicBezTo>
                    <a:pt x="423" y="59"/>
                    <a:pt x="425" y="58"/>
                    <a:pt x="427" y="58"/>
                  </a:cubicBezTo>
                  <a:cubicBezTo>
                    <a:pt x="428" y="57"/>
                    <a:pt x="431" y="58"/>
                    <a:pt x="432" y="59"/>
                  </a:cubicBezTo>
                  <a:cubicBezTo>
                    <a:pt x="434" y="59"/>
                    <a:pt x="436" y="59"/>
                    <a:pt x="436" y="60"/>
                  </a:cubicBezTo>
                  <a:cubicBezTo>
                    <a:pt x="438" y="60"/>
                    <a:pt x="439" y="62"/>
                    <a:pt x="440" y="63"/>
                  </a:cubicBezTo>
                  <a:cubicBezTo>
                    <a:pt x="441" y="63"/>
                    <a:pt x="441" y="63"/>
                    <a:pt x="441" y="63"/>
                  </a:cubicBezTo>
                  <a:cubicBezTo>
                    <a:pt x="441" y="63"/>
                    <a:pt x="441" y="64"/>
                    <a:pt x="441" y="65"/>
                  </a:cubicBezTo>
                  <a:cubicBezTo>
                    <a:pt x="441" y="66"/>
                    <a:pt x="440" y="68"/>
                    <a:pt x="440" y="69"/>
                  </a:cubicBezTo>
                  <a:cubicBezTo>
                    <a:pt x="439" y="71"/>
                    <a:pt x="438" y="75"/>
                    <a:pt x="437" y="76"/>
                  </a:cubicBezTo>
                  <a:cubicBezTo>
                    <a:pt x="436" y="77"/>
                    <a:pt x="436" y="80"/>
                    <a:pt x="434" y="81"/>
                  </a:cubicBezTo>
                  <a:cubicBezTo>
                    <a:pt x="434" y="82"/>
                    <a:pt x="431" y="83"/>
                    <a:pt x="430" y="83"/>
                  </a:cubicBezTo>
                  <a:cubicBezTo>
                    <a:pt x="428" y="84"/>
                    <a:pt x="426" y="84"/>
                    <a:pt x="424" y="84"/>
                  </a:cubicBezTo>
                  <a:cubicBezTo>
                    <a:pt x="423" y="84"/>
                    <a:pt x="421" y="84"/>
                    <a:pt x="420" y="84"/>
                  </a:cubicBezTo>
                  <a:cubicBezTo>
                    <a:pt x="419" y="84"/>
                    <a:pt x="416" y="85"/>
                    <a:pt x="414" y="86"/>
                  </a:cubicBezTo>
                  <a:cubicBezTo>
                    <a:pt x="413" y="87"/>
                    <a:pt x="411" y="90"/>
                    <a:pt x="410" y="92"/>
                  </a:cubicBezTo>
                  <a:cubicBezTo>
                    <a:pt x="409" y="94"/>
                    <a:pt x="408" y="98"/>
                    <a:pt x="407" y="99"/>
                  </a:cubicBezTo>
                  <a:cubicBezTo>
                    <a:pt x="406" y="100"/>
                    <a:pt x="404" y="102"/>
                    <a:pt x="402" y="103"/>
                  </a:cubicBezTo>
                  <a:cubicBezTo>
                    <a:pt x="401" y="104"/>
                    <a:pt x="398" y="104"/>
                    <a:pt x="397" y="104"/>
                  </a:cubicBezTo>
                  <a:cubicBezTo>
                    <a:pt x="396" y="104"/>
                    <a:pt x="394" y="104"/>
                    <a:pt x="392" y="104"/>
                  </a:cubicBezTo>
                  <a:cubicBezTo>
                    <a:pt x="391" y="105"/>
                    <a:pt x="387" y="108"/>
                    <a:pt x="385" y="109"/>
                  </a:cubicBezTo>
                  <a:cubicBezTo>
                    <a:pt x="383" y="110"/>
                    <a:pt x="379" y="113"/>
                    <a:pt x="377" y="114"/>
                  </a:cubicBezTo>
                  <a:cubicBezTo>
                    <a:pt x="374" y="116"/>
                    <a:pt x="367" y="119"/>
                    <a:pt x="365" y="120"/>
                  </a:cubicBezTo>
                  <a:cubicBezTo>
                    <a:pt x="362" y="122"/>
                    <a:pt x="357" y="126"/>
                    <a:pt x="354" y="127"/>
                  </a:cubicBezTo>
                  <a:cubicBezTo>
                    <a:pt x="352" y="128"/>
                    <a:pt x="348" y="129"/>
                    <a:pt x="346" y="129"/>
                  </a:cubicBezTo>
                  <a:cubicBezTo>
                    <a:pt x="345" y="129"/>
                    <a:pt x="341" y="128"/>
                    <a:pt x="340" y="128"/>
                  </a:cubicBezTo>
                  <a:cubicBezTo>
                    <a:pt x="338" y="127"/>
                    <a:pt x="336" y="125"/>
                    <a:pt x="334" y="124"/>
                  </a:cubicBezTo>
                  <a:cubicBezTo>
                    <a:pt x="333" y="123"/>
                    <a:pt x="331" y="123"/>
                    <a:pt x="330" y="123"/>
                  </a:cubicBezTo>
                  <a:cubicBezTo>
                    <a:pt x="328" y="123"/>
                    <a:pt x="324" y="126"/>
                    <a:pt x="321" y="127"/>
                  </a:cubicBezTo>
                  <a:cubicBezTo>
                    <a:pt x="320" y="127"/>
                    <a:pt x="318" y="128"/>
                    <a:pt x="316" y="129"/>
                  </a:cubicBezTo>
                  <a:cubicBezTo>
                    <a:pt x="315" y="129"/>
                    <a:pt x="312" y="129"/>
                    <a:pt x="311" y="129"/>
                  </a:cubicBezTo>
                  <a:cubicBezTo>
                    <a:pt x="310" y="129"/>
                    <a:pt x="307" y="128"/>
                    <a:pt x="306" y="129"/>
                  </a:cubicBezTo>
                  <a:cubicBezTo>
                    <a:pt x="304" y="129"/>
                    <a:pt x="302" y="131"/>
                    <a:pt x="301" y="133"/>
                  </a:cubicBezTo>
                  <a:cubicBezTo>
                    <a:pt x="300" y="134"/>
                    <a:pt x="298" y="136"/>
                    <a:pt x="296" y="138"/>
                  </a:cubicBezTo>
                  <a:cubicBezTo>
                    <a:pt x="296" y="139"/>
                    <a:pt x="295" y="143"/>
                    <a:pt x="294" y="144"/>
                  </a:cubicBezTo>
                  <a:cubicBezTo>
                    <a:pt x="294" y="145"/>
                    <a:pt x="294" y="149"/>
                    <a:pt x="294" y="150"/>
                  </a:cubicBezTo>
                  <a:cubicBezTo>
                    <a:pt x="294" y="152"/>
                    <a:pt x="295" y="154"/>
                    <a:pt x="296" y="156"/>
                  </a:cubicBezTo>
                  <a:cubicBezTo>
                    <a:pt x="296" y="157"/>
                    <a:pt x="298" y="159"/>
                    <a:pt x="298" y="161"/>
                  </a:cubicBezTo>
                  <a:cubicBezTo>
                    <a:pt x="299" y="162"/>
                    <a:pt x="299" y="166"/>
                    <a:pt x="298" y="168"/>
                  </a:cubicBezTo>
                  <a:cubicBezTo>
                    <a:pt x="297" y="170"/>
                    <a:pt x="294" y="172"/>
                    <a:pt x="292" y="173"/>
                  </a:cubicBezTo>
                  <a:cubicBezTo>
                    <a:pt x="291" y="174"/>
                    <a:pt x="287" y="176"/>
                    <a:pt x="285" y="176"/>
                  </a:cubicBezTo>
                  <a:cubicBezTo>
                    <a:pt x="282" y="176"/>
                    <a:pt x="276" y="177"/>
                    <a:pt x="273" y="177"/>
                  </a:cubicBezTo>
                  <a:cubicBezTo>
                    <a:pt x="271" y="177"/>
                    <a:pt x="268" y="176"/>
                    <a:pt x="267" y="176"/>
                  </a:cubicBezTo>
                  <a:cubicBezTo>
                    <a:pt x="266" y="175"/>
                    <a:pt x="264" y="172"/>
                    <a:pt x="263" y="172"/>
                  </a:cubicBezTo>
                  <a:cubicBezTo>
                    <a:pt x="262" y="171"/>
                    <a:pt x="259" y="171"/>
                    <a:pt x="258" y="171"/>
                  </a:cubicBezTo>
                  <a:cubicBezTo>
                    <a:pt x="257" y="170"/>
                    <a:pt x="256" y="170"/>
                    <a:pt x="255" y="171"/>
                  </a:cubicBezTo>
                  <a:cubicBezTo>
                    <a:pt x="254" y="171"/>
                    <a:pt x="253" y="173"/>
                    <a:pt x="253" y="174"/>
                  </a:cubicBezTo>
                  <a:cubicBezTo>
                    <a:pt x="252" y="175"/>
                    <a:pt x="251" y="178"/>
                    <a:pt x="250" y="178"/>
                  </a:cubicBezTo>
                  <a:cubicBezTo>
                    <a:pt x="249" y="180"/>
                    <a:pt x="245" y="181"/>
                    <a:pt x="243" y="182"/>
                  </a:cubicBezTo>
                  <a:cubicBezTo>
                    <a:pt x="241" y="182"/>
                    <a:pt x="238" y="182"/>
                    <a:pt x="237" y="182"/>
                  </a:cubicBezTo>
                  <a:cubicBezTo>
                    <a:pt x="236" y="182"/>
                    <a:pt x="233" y="181"/>
                    <a:pt x="231" y="181"/>
                  </a:cubicBezTo>
                  <a:cubicBezTo>
                    <a:pt x="230" y="180"/>
                    <a:pt x="227" y="180"/>
                    <a:pt x="226" y="181"/>
                  </a:cubicBezTo>
                  <a:cubicBezTo>
                    <a:pt x="224" y="182"/>
                    <a:pt x="224" y="184"/>
                    <a:pt x="224" y="186"/>
                  </a:cubicBezTo>
                  <a:cubicBezTo>
                    <a:pt x="223" y="187"/>
                    <a:pt x="222" y="190"/>
                    <a:pt x="222" y="191"/>
                  </a:cubicBezTo>
                  <a:cubicBezTo>
                    <a:pt x="222" y="193"/>
                    <a:pt x="224" y="196"/>
                    <a:pt x="225" y="198"/>
                  </a:cubicBezTo>
                  <a:cubicBezTo>
                    <a:pt x="225" y="199"/>
                    <a:pt x="226" y="202"/>
                    <a:pt x="226" y="202"/>
                  </a:cubicBezTo>
                  <a:cubicBezTo>
                    <a:pt x="227" y="203"/>
                    <a:pt x="227" y="203"/>
                    <a:pt x="228" y="203"/>
                  </a:cubicBezTo>
                  <a:cubicBezTo>
                    <a:pt x="228" y="204"/>
                    <a:pt x="227" y="205"/>
                    <a:pt x="226" y="206"/>
                  </a:cubicBezTo>
                  <a:cubicBezTo>
                    <a:pt x="226" y="207"/>
                    <a:pt x="224" y="209"/>
                    <a:pt x="224" y="209"/>
                  </a:cubicBezTo>
                  <a:cubicBezTo>
                    <a:pt x="223" y="211"/>
                    <a:pt x="221" y="214"/>
                    <a:pt x="220" y="215"/>
                  </a:cubicBezTo>
                  <a:cubicBezTo>
                    <a:pt x="219" y="217"/>
                    <a:pt x="217" y="219"/>
                    <a:pt x="216" y="220"/>
                  </a:cubicBezTo>
                  <a:cubicBezTo>
                    <a:pt x="216" y="221"/>
                    <a:pt x="215" y="224"/>
                    <a:pt x="215" y="225"/>
                  </a:cubicBezTo>
                  <a:cubicBezTo>
                    <a:pt x="215" y="226"/>
                    <a:pt x="216" y="228"/>
                    <a:pt x="217" y="229"/>
                  </a:cubicBezTo>
                  <a:cubicBezTo>
                    <a:pt x="217" y="230"/>
                    <a:pt x="218" y="231"/>
                    <a:pt x="219" y="232"/>
                  </a:cubicBezTo>
                  <a:cubicBezTo>
                    <a:pt x="219" y="233"/>
                    <a:pt x="220" y="235"/>
                    <a:pt x="219" y="237"/>
                  </a:cubicBezTo>
                  <a:cubicBezTo>
                    <a:pt x="219" y="238"/>
                    <a:pt x="217" y="239"/>
                    <a:pt x="216" y="240"/>
                  </a:cubicBezTo>
                  <a:cubicBezTo>
                    <a:pt x="215" y="240"/>
                    <a:pt x="213" y="240"/>
                    <a:pt x="212" y="241"/>
                  </a:cubicBezTo>
                  <a:cubicBezTo>
                    <a:pt x="212" y="241"/>
                    <a:pt x="210" y="242"/>
                    <a:pt x="210" y="243"/>
                  </a:cubicBezTo>
                  <a:cubicBezTo>
                    <a:pt x="210" y="244"/>
                    <a:pt x="210" y="246"/>
                    <a:pt x="210" y="247"/>
                  </a:cubicBezTo>
                  <a:cubicBezTo>
                    <a:pt x="210" y="248"/>
                    <a:pt x="212" y="249"/>
                    <a:pt x="212" y="250"/>
                  </a:cubicBezTo>
                  <a:cubicBezTo>
                    <a:pt x="213" y="251"/>
                    <a:pt x="214" y="252"/>
                    <a:pt x="214" y="254"/>
                  </a:cubicBezTo>
                  <a:cubicBezTo>
                    <a:pt x="214" y="254"/>
                    <a:pt x="215" y="257"/>
                    <a:pt x="215" y="258"/>
                  </a:cubicBezTo>
                  <a:cubicBezTo>
                    <a:pt x="214" y="259"/>
                    <a:pt x="211" y="259"/>
                    <a:pt x="209" y="259"/>
                  </a:cubicBezTo>
                  <a:cubicBezTo>
                    <a:pt x="208" y="259"/>
                    <a:pt x="205" y="257"/>
                    <a:pt x="203" y="258"/>
                  </a:cubicBezTo>
                  <a:cubicBezTo>
                    <a:pt x="202" y="258"/>
                    <a:pt x="200" y="260"/>
                    <a:pt x="200" y="261"/>
                  </a:cubicBezTo>
                  <a:cubicBezTo>
                    <a:pt x="200" y="262"/>
                    <a:pt x="200" y="264"/>
                    <a:pt x="200" y="265"/>
                  </a:cubicBezTo>
                  <a:cubicBezTo>
                    <a:pt x="200" y="267"/>
                    <a:pt x="198" y="269"/>
                    <a:pt x="196" y="270"/>
                  </a:cubicBezTo>
                  <a:cubicBezTo>
                    <a:pt x="196" y="270"/>
                    <a:pt x="194" y="271"/>
                    <a:pt x="193" y="272"/>
                  </a:cubicBezTo>
                  <a:cubicBezTo>
                    <a:pt x="192" y="274"/>
                    <a:pt x="193" y="278"/>
                    <a:pt x="192" y="280"/>
                  </a:cubicBezTo>
                  <a:cubicBezTo>
                    <a:pt x="191" y="282"/>
                    <a:pt x="187" y="285"/>
                    <a:pt x="186" y="286"/>
                  </a:cubicBezTo>
                  <a:cubicBezTo>
                    <a:pt x="184" y="287"/>
                    <a:pt x="181" y="289"/>
                    <a:pt x="180" y="290"/>
                  </a:cubicBezTo>
                  <a:cubicBezTo>
                    <a:pt x="178" y="290"/>
                    <a:pt x="174" y="290"/>
                    <a:pt x="172" y="290"/>
                  </a:cubicBezTo>
                  <a:cubicBezTo>
                    <a:pt x="171" y="290"/>
                    <a:pt x="169" y="290"/>
                    <a:pt x="167" y="291"/>
                  </a:cubicBezTo>
                  <a:cubicBezTo>
                    <a:pt x="167" y="290"/>
                    <a:pt x="166" y="290"/>
                    <a:pt x="165" y="290"/>
                  </a:cubicBezTo>
                  <a:cubicBezTo>
                    <a:pt x="164" y="289"/>
                    <a:pt x="161" y="289"/>
                    <a:pt x="159" y="289"/>
                  </a:cubicBezTo>
                  <a:cubicBezTo>
                    <a:pt x="158" y="290"/>
                    <a:pt x="157" y="290"/>
                    <a:pt x="156" y="290"/>
                  </a:cubicBezTo>
                  <a:cubicBezTo>
                    <a:pt x="156" y="290"/>
                    <a:pt x="155" y="291"/>
                    <a:pt x="155" y="292"/>
                  </a:cubicBezTo>
                  <a:cubicBezTo>
                    <a:pt x="154" y="291"/>
                    <a:pt x="153" y="290"/>
                    <a:pt x="153" y="290"/>
                  </a:cubicBezTo>
                  <a:cubicBezTo>
                    <a:pt x="152" y="290"/>
                    <a:pt x="151" y="290"/>
                    <a:pt x="150" y="289"/>
                  </a:cubicBezTo>
                  <a:cubicBezTo>
                    <a:pt x="148" y="288"/>
                    <a:pt x="146" y="285"/>
                    <a:pt x="144" y="284"/>
                  </a:cubicBezTo>
                  <a:cubicBezTo>
                    <a:pt x="143" y="283"/>
                    <a:pt x="140" y="281"/>
                    <a:pt x="138" y="280"/>
                  </a:cubicBezTo>
                  <a:cubicBezTo>
                    <a:pt x="137" y="280"/>
                    <a:pt x="135" y="280"/>
                    <a:pt x="134" y="280"/>
                  </a:cubicBezTo>
                  <a:cubicBezTo>
                    <a:pt x="132" y="280"/>
                    <a:pt x="131" y="279"/>
                    <a:pt x="130" y="279"/>
                  </a:cubicBezTo>
                  <a:cubicBezTo>
                    <a:pt x="129" y="278"/>
                    <a:pt x="128" y="278"/>
                    <a:pt x="126" y="277"/>
                  </a:cubicBezTo>
                  <a:cubicBezTo>
                    <a:pt x="125" y="277"/>
                    <a:pt x="121" y="278"/>
                    <a:pt x="120" y="277"/>
                  </a:cubicBezTo>
                  <a:cubicBezTo>
                    <a:pt x="118" y="276"/>
                    <a:pt x="117" y="274"/>
                    <a:pt x="116" y="272"/>
                  </a:cubicBezTo>
                  <a:cubicBezTo>
                    <a:pt x="116" y="271"/>
                    <a:pt x="114" y="269"/>
                    <a:pt x="113" y="268"/>
                  </a:cubicBezTo>
                  <a:cubicBezTo>
                    <a:pt x="112" y="267"/>
                    <a:pt x="112" y="264"/>
                    <a:pt x="111" y="262"/>
                  </a:cubicBezTo>
                  <a:cubicBezTo>
                    <a:pt x="110" y="261"/>
                    <a:pt x="108" y="258"/>
                    <a:pt x="108" y="256"/>
                  </a:cubicBezTo>
                  <a:cubicBezTo>
                    <a:pt x="107" y="255"/>
                    <a:pt x="108" y="252"/>
                    <a:pt x="107" y="251"/>
                  </a:cubicBezTo>
                  <a:cubicBezTo>
                    <a:pt x="107" y="250"/>
                    <a:pt x="105" y="249"/>
                    <a:pt x="104" y="248"/>
                  </a:cubicBezTo>
                  <a:cubicBezTo>
                    <a:pt x="104" y="247"/>
                    <a:pt x="102" y="244"/>
                    <a:pt x="102" y="243"/>
                  </a:cubicBezTo>
                  <a:cubicBezTo>
                    <a:pt x="102" y="242"/>
                    <a:pt x="102" y="239"/>
                    <a:pt x="102" y="238"/>
                  </a:cubicBezTo>
                  <a:cubicBezTo>
                    <a:pt x="102" y="237"/>
                    <a:pt x="100" y="235"/>
                    <a:pt x="100" y="234"/>
                  </a:cubicBezTo>
                  <a:cubicBezTo>
                    <a:pt x="99" y="233"/>
                    <a:pt x="96" y="233"/>
                    <a:pt x="96" y="232"/>
                  </a:cubicBezTo>
                  <a:cubicBezTo>
                    <a:pt x="94" y="232"/>
                    <a:pt x="92" y="231"/>
                    <a:pt x="91" y="230"/>
                  </a:cubicBezTo>
                  <a:cubicBezTo>
                    <a:pt x="90" y="230"/>
                    <a:pt x="88" y="229"/>
                    <a:pt x="87" y="229"/>
                  </a:cubicBezTo>
                  <a:cubicBezTo>
                    <a:pt x="86" y="228"/>
                    <a:pt x="85" y="227"/>
                    <a:pt x="85" y="226"/>
                  </a:cubicBezTo>
                  <a:cubicBezTo>
                    <a:pt x="85" y="225"/>
                    <a:pt x="85" y="224"/>
                    <a:pt x="86" y="223"/>
                  </a:cubicBezTo>
                  <a:cubicBezTo>
                    <a:pt x="87" y="223"/>
                    <a:pt x="88" y="221"/>
                    <a:pt x="89" y="221"/>
                  </a:cubicBezTo>
                  <a:cubicBezTo>
                    <a:pt x="90" y="221"/>
                    <a:pt x="92" y="221"/>
                    <a:pt x="93" y="221"/>
                  </a:cubicBezTo>
                  <a:cubicBezTo>
                    <a:pt x="94" y="220"/>
                    <a:pt x="97" y="220"/>
                    <a:pt x="98" y="219"/>
                  </a:cubicBezTo>
                  <a:cubicBezTo>
                    <a:pt x="99" y="219"/>
                    <a:pt x="100" y="219"/>
                    <a:pt x="101" y="218"/>
                  </a:cubicBezTo>
                  <a:cubicBezTo>
                    <a:pt x="102" y="217"/>
                    <a:pt x="102" y="215"/>
                    <a:pt x="102" y="214"/>
                  </a:cubicBezTo>
                  <a:cubicBezTo>
                    <a:pt x="102" y="213"/>
                    <a:pt x="102" y="210"/>
                    <a:pt x="101" y="209"/>
                  </a:cubicBezTo>
                  <a:cubicBezTo>
                    <a:pt x="100" y="208"/>
                    <a:pt x="98" y="206"/>
                    <a:pt x="97" y="205"/>
                  </a:cubicBezTo>
                  <a:cubicBezTo>
                    <a:pt x="96" y="204"/>
                    <a:pt x="94" y="202"/>
                    <a:pt x="93" y="200"/>
                  </a:cubicBezTo>
                  <a:cubicBezTo>
                    <a:pt x="92" y="200"/>
                    <a:pt x="91" y="199"/>
                    <a:pt x="91" y="198"/>
                  </a:cubicBezTo>
                  <a:cubicBezTo>
                    <a:pt x="91" y="198"/>
                    <a:pt x="91" y="196"/>
                    <a:pt x="92" y="196"/>
                  </a:cubicBezTo>
                  <a:cubicBezTo>
                    <a:pt x="92" y="195"/>
                    <a:pt x="93" y="192"/>
                    <a:pt x="93" y="192"/>
                  </a:cubicBezTo>
                  <a:cubicBezTo>
                    <a:pt x="94" y="190"/>
                    <a:pt x="95" y="187"/>
                    <a:pt x="96" y="185"/>
                  </a:cubicBezTo>
                  <a:cubicBezTo>
                    <a:pt x="96" y="184"/>
                    <a:pt x="96" y="181"/>
                    <a:pt x="96" y="179"/>
                  </a:cubicBezTo>
                  <a:cubicBezTo>
                    <a:pt x="96" y="178"/>
                    <a:pt x="97" y="175"/>
                    <a:pt x="97" y="174"/>
                  </a:cubicBezTo>
                  <a:cubicBezTo>
                    <a:pt x="98" y="172"/>
                    <a:pt x="98" y="171"/>
                    <a:pt x="99" y="170"/>
                  </a:cubicBezTo>
                  <a:cubicBezTo>
                    <a:pt x="99" y="169"/>
                    <a:pt x="100" y="167"/>
                    <a:pt x="100" y="166"/>
                  </a:cubicBezTo>
                  <a:cubicBezTo>
                    <a:pt x="100" y="165"/>
                    <a:pt x="101" y="161"/>
                    <a:pt x="100" y="160"/>
                  </a:cubicBezTo>
                  <a:cubicBezTo>
                    <a:pt x="99" y="160"/>
                    <a:pt x="98" y="160"/>
                    <a:pt x="97" y="160"/>
                  </a:cubicBezTo>
                  <a:cubicBezTo>
                    <a:pt x="96" y="159"/>
                    <a:pt x="95" y="157"/>
                    <a:pt x="95" y="157"/>
                  </a:cubicBezTo>
                  <a:cubicBezTo>
                    <a:pt x="94" y="156"/>
                    <a:pt x="92" y="154"/>
                    <a:pt x="92" y="153"/>
                  </a:cubicBezTo>
                  <a:cubicBezTo>
                    <a:pt x="92" y="153"/>
                    <a:pt x="92" y="151"/>
                    <a:pt x="92" y="150"/>
                  </a:cubicBezTo>
                  <a:cubicBezTo>
                    <a:pt x="92" y="149"/>
                    <a:pt x="92" y="148"/>
                    <a:pt x="91" y="147"/>
                  </a:cubicBezTo>
                  <a:cubicBezTo>
                    <a:pt x="91" y="147"/>
                    <a:pt x="89" y="147"/>
                    <a:pt x="89" y="146"/>
                  </a:cubicBezTo>
                  <a:cubicBezTo>
                    <a:pt x="88" y="146"/>
                    <a:pt x="88" y="145"/>
                    <a:pt x="87" y="144"/>
                  </a:cubicBezTo>
                  <a:cubicBezTo>
                    <a:pt x="87" y="144"/>
                    <a:pt x="85" y="144"/>
                    <a:pt x="84" y="144"/>
                  </a:cubicBezTo>
                  <a:cubicBezTo>
                    <a:pt x="83" y="143"/>
                    <a:pt x="82" y="143"/>
                    <a:pt x="81" y="143"/>
                  </a:cubicBezTo>
                  <a:cubicBezTo>
                    <a:pt x="80" y="143"/>
                    <a:pt x="79" y="142"/>
                    <a:pt x="79" y="142"/>
                  </a:cubicBezTo>
                  <a:cubicBezTo>
                    <a:pt x="78" y="142"/>
                    <a:pt x="76" y="142"/>
                    <a:pt x="75" y="143"/>
                  </a:cubicBezTo>
                  <a:cubicBezTo>
                    <a:pt x="74" y="143"/>
                    <a:pt x="72" y="146"/>
                    <a:pt x="71" y="147"/>
                  </a:cubicBezTo>
                  <a:cubicBezTo>
                    <a:pt x="71" y="148"/>
                    <a:pt x="69" y="150"/>
                    <a:pt x="69" y="151"/>
                  </a:cubicBezTo>
                  <a:cubicBezTo>
                    <a:pt x="69" y="153"/>
                    <a:pt x="70" y="155"/>
                    <a:pt x="70" y="156"/>
                  </a:cubicBezTo>
                  <a:cubicBezTo>
                    <a:pt x="70" y="157"/>
                    <a:pt x="69" y="159"/>
                    <a:pt x="68" y="159"/>
                  </a:cubicBezTo>
                  <a:cubicBezTo>
                    <a:pt x="67" y="160"/>
                    <a:pt x="66" y="162"/>
                    <a:pt x="65" y="163"/>
                  </a:cubicBezTo>
                  <a:cubicBezTo>
                    <a:pt x="65" y="163"/>
                    <a:pt x="63" y="163"/>
                    <a:pt x="62" y="163"/>
                  </a:cubicBezTo>
                  <a:cubicBezTo>
                    <a:pt x="61" y="163"/>
                    <a:pt x="60" y="162"/>
                    <a:pt x="59" y="161"/>
                  </a:cubicBezTo>
                  <a:cubicBezTo>
                    <a:pt x="59" y="161"/>
                    <a:pt x="59" y="159"/>
                    <a:pt x="58" y="159"/>
                  </a:cubicBezTo>
                  <a:cubicBezTo>
                    <a:pt x="58" y="159"/>
                    <a:pt x="57" y="158"/>
                    <a:pt x="57" y="158"/>
                  </a:cubicBezTo>
                  <a:cubicBezTo>
                    <a:pt x="56" y="158"/>
                    <a:pt x="54" y="157"/>
                    <a:pt x="53" y="158"/>
                  </a:cubicBezTo>
                  <a:cubicBezTo>
                    <a:pt x="52" y="158"/>
                    <a:pt x="51" y="159"/>
                    <a:pt x="50" y="159"/>
                  </a:cubicBezTo>
                  <a:cubicBezTo>
                    <a:pt x="49" y="160"/>
                    <a:pt x="48" y="162"/>
                    <a:pt x="47" y="162"/>
                  </a:cubicBezTo>
                  <a:cubicBezTo>
                    <a:pt x="46" y="163"/>
                    <a:pt x="44" y="163"/>
                    <a:pt x="43" y="163"/>
                  </a:cubicBezTo>
                  <a:cubicBezTo>
                    <a:pt x="41" y="164"/>
                    <a:pt x="39" y="163"/>
                    <a:pt x="38" y="163"/>
                  </a:cubicBezTo>
                  <a:cubicBezTo>
                    <a:pt x="38" y="163"/>
                    <a:pt x="36" y="162"/>
                    <a:pt x="36" y="161"/>
                  </a:cubicBezTo>
                  <a:cubicBezTo>
                    <a:pt x="35" y="160"/>
                    <a:pt x="36" y="159"/>
                    <a:pt x="36" y="157"/>
                  </a:cubicBezTo>
                  <a:cubicBezTo>
                    <a:pt x="35" y="157"/>
                    <a:pt x="34" y="155"/>
                    <a:pt x="34" y="154"/>
                  </a:cubicBezTo>
                  <a:cubicBezTo>
                    <a:pt x="34" y="153"/>
                    <a:pt x="33" y="150"/>
                    <a:pt x="33" y="149"/>
                  </a:cubicBezTo>
                  <a:cubicBezTo>
                    <a:pt x="32" y="148"/>
                    <a:pt x="30" y="146"/>
                    <a:pt x="29" y="146"/>
                  </a:cubicBezTo>
                  <a:cubicBezTo>
                    <a:pt x="28" y="146"/>
                    <a:pt x="26" y="146"/>
                    <a:pt x="25" y="146"/>
                  </a:cubicBezTo>
                  <a:cubicBezTo>
                    <a:pt x="24" y="145"/>
                    <a:pt x="21" y="144"/>
                    <a:pt x="20" y="143"/>
                  </a:cubicBezTo>
                  <a:cubicBezTo>
                    <a:pt x="18" y="143"/>
                    <a:pt x="15" y="141"/>
                    <a:pt x="14" y="141"/>
                  </a:cubicBezTo>
                  <a:cubicBezTo>
                    <a:pt x="12" y="141"/>
                    <a:pt x="10" y="140"/>
                    <a:pt x="8" y="140"/>
                  </a:cubicBezTo>
                  <a:close/>
                </a:path>
              </a:pathLst>
            </a:custGeom>
            <a:gradFill>
              <a:gsLst>
                <a:gs pos="0">
                  <a:srgbClr val="31548F">
                    <a:lumMod val="67000"/>
                  </a:srgbClr>
                </a:gs>
                <a:gs pos="48000">
                  <a:srgbClr val="34A3C1"/>
                </a:gs>
                <a:gs pos="100000">
                  <a:srgbClr val="6B71C7"/>
                </a:gs>
              </a:gsLst>
              <a:path path="circle">
                <a:fillToRect l="100000" t="100000"/>
              </a:path>
            </a:gra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41"/>
            <p:cNvSpPr>
              <a:spLocks/>
            </p:cNvSpPr>
            <p:nvPr/>
          </p:nvSpPr>
          <p:spPr bwMode="auto">
            <a:xfrm>
              <a:off x="2929" y="1391"/>
              <a:ext cx="916" cy="641"/>
            </a:xfrm>
            <a:custGeom>
              <a:avLst/>
              <a:gdLst>
                <a:gd name="T0" fmla="*/ 0 w 387"/>
                <a:gd name="T1" fmla="*/ 145 h 270"/>
                <a:gd name="T2" fmla="*/ 15 w 387"/>
                <a:gd name="T3" fmla="*/ 136 h 270"/>
                <a:gd name="T4" fmla="*/ 33 w 387"/>
                <a:gd name="T5" fmla="*/ 125 h 270"/>
                <a:gd name="T6" fmla="*/ 50 w 387"/>
                <a:gd name="T7" fmla="*/ 131 h 270"/>
                <a:gd name="T8" fmla="*/ 76 w 387"/>
                <a:gd name="T9" fmla="*/ 114 h 270"/>
                <a:gd name="T10" fmla="*/ 74 w 387"/>
                <a:gd name="T11" fmla="*/ 92 h 270"/>
                <a:gd name="T12" fmla="*/ 94 w 387"/>
                <a:gd name="T13" fmla="*/ 83 h 270"/>
                <a:gd name="T14" fmla="*/ 118 w 387"/>
                <a:gd name="T15" fmla="*/ 82 h 270"/>
                <a:gd name="T16" fmla="*/ 154 w 387"/>
                <a:gd name="T17" fmla="*/ 68 h 270"/>
                <a:gd name="T18" fmla="*/ 180 w 387"/>
                <a:gd name="T19" fmla="*/ 57 h 270"/>
                <a:gd name="T20" fmla="*/ 198 w 387"/>
                <a:gd name="T21" fmla="*/ 38 h 270"/>
                <a:gd name="T22" fmla="*/ 215 w 387"/>
                <a:gd name="T23" fmla="*/ 30 h 270"/>
                <a:gd name="T24" fmla="*/ 220 w 387"/>
                <a:gd name="T25" fmla="*/ 16 h 270"/>
                <a:gd name="T26" fmla="*/ 232 w 387"/>
                <a:gd name="T27" fmla="*/ 1 h 270"/>
                <a:gd name="T28" fmla="*/ 253 w 387"/>
                <a:gd name="T29" fmla="*/ 7 h 270"/>
                <a:gd name="T30" fmla="*/ 253 w 387"/>
                <a:gd name="T31" fmla="*/ 21 h 270"/>
                <a:gd name="T32" fmla="*/ 264 w 387"/>
                <a:gd name="T33" fmla="*/ 28 h 270"/>
                <a:gd name="T34" fmla="*/ 282 w 387"/>
                <a:gd name="T35" fmla="*/ 56 h 270"/>
                <a:gd name="T36" fmla="*/ 307 w 387"/>
                <a:gd name="T37" fmla="*/ 59 h 270"/>
                <a:gd name="T38" fmla="*/ 320 w 387"/>
                <a:gd name="T39" fmla="*/ 78 h 270"/>
                <a:gd name="T40" fmla="*/ 324 w 387"/>
                <a:gd name="T41" fmla="*/ 95 h 270"/>
                <a:gd name="T42" fmla="*/ 345 w 387"/>
                <a:gd name="T43" fmla="*/ 101 h 270"/>
                <a:gd name="T44" fmla="*/ 368 w 387"/>
                <a:gd name="T45" fmla="*/ 95 h 270"/>
                <a:gd name="T46" fmla="*/ 385 w 387"/>
                <a:gd name="T47" fmla="*/ 117 h 270"/>
                <a:gd name="T48" fmla="*/ 378 w 387"/>
                <a:gd name="T49" fmla="*/ 135 h 270"/>
                <a:gd name="T50" fmla="*/ 387 w 387"/>
                <a:gd name="T51" fmla="*/ 146 h 270"/>
                <a:gd name="T52" fmla="*/ 378 w 387"/>
                <a:gd name="T53" fmla="*/ 165 h 270"/>
                <a:gd name="T54" fmla="*/ 363 w 387"/>
                <a:gd name="T55" fmla="*/ 171 h 270"/>
                <a:gd name="T56" fmla="*/ 363 w 387"/>
                <a:gd name="T57" fmla="*/ 183 h 270"/>
                <a:gd name="T58" fmla="*/ 349 w 387"/>
                <a:gd name="T59" fmla="*/ 192 h 270"/>
                <a:gd name="T60" fmla="*/ 320 w 387"/>
                <a:gd name="T61" fmla="*/ 205 h 270"/>
                <a:gd name="T62" fmla="*/ 302 w 387"/>
                <a:gd name="T63" fmla="*/ 197 h 270"/>
                <a:gd name="T64" fmla="*/ 292 w 387"/>
                <a:gd name="T65" fmla="*/ 213 h 270"/>
                <a:gd name="T66" fmla="*/ 272 w 387"/>
                <a:gd name="T67" fmla="*/ 213 h 270"/>
                <a:gd name="T68" fmla="*/ 255 w 387"/>
                <a:gd name="T69" fmla="*/ 232 h 270"/>
                <a:gd name="T70" fmla="*/ 247 w 387"/>
                <a:gd name="T71" fmla="*/ 256 h 270"/>
                <a:gd name="T72" fmla="*/ 226 w 387"/>
                <a:gd name="T73" fmla="*/ 268 h 270"/>
                <a:gd name="T74" fmla="*/ 219 w 387"/>
                <a:gd name="T75" fmla="*/ 250 h 270"/>
                <a:gd name="T76" fmla="*/ 210 w 387"/>
                <a:gd name="T77" fmla="*/ 244 h 270"/>
                <a:gd name="T78" fmla="*/ 201 w 387"/>
                <a:gd name="T79" fmla="*/ 256 h 270"/>
                <a:gd name="T80" fmla="*/ 196 w 387"/>
                <a:gd name="T81" fmla="*/ 241 h 270"/>
                <a:gd name="T82" fmla="*/ 193 w 387"/>
                <a:gd name="T83" fmla="*/ 232 h 270"/>
                <a:gd name="T84" fmla="*/ 175 w 387"/>
                <a:gd name="T85" fmla="*/ 224 h 270"/>
                <a:gd name="T86" fmla="*/ 167 w 387"/>
                <a:gd name="T87" fmla="*/ 238 h 270"/>
                <a:gd name="T88" fmla="*/ 152 w 387"/>
                <a:gd name="T89" fmla="*/ 248 h 270"/>
                <a:gd name="T90" fmla="*/ 143 w 387"/>
                <a:gd name="T91" fmla="*/ 234 h 270"/>
                <a:gd name="T92" fmla="*/ 117 w 387"/>
                <a:gd name="T93" fmla="*/ 229 h 270"/>
                <a:gd name="T94" fmla="*/ 101 w 387"/>
                <a:gd name="T95" fmla="*/ 210 h 270"/>
                <a:gd name="T96" fmla="*/ 106 w 387"/>
                <a:gd name="T97" fmla="*/ 181 h 270"/>
                <a:gd name="T98" fmla="*/ 96 w 387"/>
                <a:gd name="T99" fmla="*/ 160 h 270"/>
                <a:gd name="T100" fmla="*/ 80 w 387"/>
                <a:gd name="T101" fmla="*/ 165 h 270"/>
                <a:gd name="T102" fmla="*/ 59 w 387"/>
                <a:gd name="T103" fmla="*/ 166 h 270"/>
                <a:gd name="T104" fmla="*/ 35 w 387"/>
                <a:gd name="T105" fmla="*/ 170 h 270"/>
                <a:gd name="T106" fmla="*/ 9 w 387"/>
                <a:gd name="T107" fmla="*/ 157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87" h="270">
                  <a:moveTo>
                    <a:pt x="6" y="157"/>
                  </a:moveTo>
                  <a:cubicBezTo>
                    <a:pt x="5" y="157"/>
                    <a:pt x="5" y="157"/>
                    <a:pt x="4" y="156"/>
                  </a:cubicBezTo>
                  <a:cubicBezTo>
                    <a:pt x="3" y="156"/>
                    <a:pt x="3" y="153"/>
                    <a:pt x="3" y="152"/>
                  </a:cubicBezTo>
                  <a:cubicBezTo>
                    <a:pt x="2" y="150"/>
                    <a:pt x="0" y="147"/>
                    <a:pt x="0" y="145"/>
                  </a:cubicBezTo>
                  <a:cubicBezTo>
                    <a:pt x="0" y="144"/>
                    <a:pt x="1" y="141"/>
                    <a:pt x="1" y="140"/>
                  </a:cubicBezTo>
                  <a:cubicBezTo>
                    <a:pt x="2" y="138"/>
                    <a:pt x="2" y="136"/>
                    <a:pt x="3" y="135"/>
                  </a:cubicBezTo>
                  <a:cubicBezTo>
                    <a:pt x="5" y="134"/>
                    <a:pt x="8" y="134"/>
                    <a:pt x="9" y="135"/>
                  </a:cubicBezTo>
                  <a:cubicBezTo>
                    <a:pt x="11" y="135"/>
                    <a:pt x="13" y="136"/>
                    <a:pt x="15" y="136"/>
                  </a:cubicBezTo>
                  <a:cubicBezTo>
                    <a:pt x="16" y="136"/>
                    <a:pt x="19" y="136"/>
                    <a:pt x="21" y="136"/>
                  </a:cubicBezTo>
                  <a:cubicBezTo>
                    <a:pt x="23" y="135"/>
                    <a:pt x="27" y="134"/>
                    <a:pt x="28" y="132"/>
                  </a:cubicBezTo>
                  <a:cubicBezTo>
                    <a:pt x="29" y="132"/>
                    <a:pt x="30" y="129"/>
                    <a:pt x="31" y="128"/>
                  </a:cubicBezTo>
                  <a:cubicBezTo>
                    <a:pt x="31" y="127"/>
                    <a:pt x="32" y="125"/>
                    <a:pt x="33" y="125"/>
                  </a:cubicBezTo>
                  <a:cubicBezTo>
                    <a:pt x="34" y="124"/>
                    <a:pt x="35" y="124"/>
                    <a:pt x="36" y="125"/>
                  </a:cubicBezTo>
                  <a:cubicBezTo>
                    <a:pt x="37" y="125"/>
                    <a:pt x="40" y="125"/>
                    <a:pt x="41" y="126"/>
                  </a:cubicBezTo>
                  <a:cubicBezTo>
                    <a:pt x="42" y="126"/>
                    <a:pt x="44" y="129"/>
                    <a:pt x="45" y="130"/>
                  </a:cubicBezTo>
                  <a:cubicBezTo>
                    <a:pt x="46" y="130"/>
                    <a:pt x="49" y="131"/>
                    <a:pt x="50" y="131"/>
                  </a:cubicBezTo>
                  <a:cubicBezTo>
                    <a:pt x="54" y="131"/>
                    <a:pt x="60" y="130"/>
                    <a:pt x="62" y="130"/>
                  </a:cubicBezTo>
                  <a:cubicBezTo>
                    <a:pt x="64" y="130"/>
                    <a:pt x="68" y="128"/>
                    <a:pt x="70" y="127"/>
                  </a:cubicBezTo>
                  <a:cubicBezTo>
                    <a:pt x="72" y="126"/>
                    <a:pt x="75" y="124"/>
                    <a:pt x="76" y="122"/>
                  </a:cubicBezTo>
                  <a:cubicBezTo>
                    <a:pt x="77" y="120"/>
                    <a:pt x="77" y="116"/>
                    <a:pt x="76" y="114"/>
                  </a:cubicBezTo>
                  <a:cubicBezTo>
                    <a:pt x="76" y="113"/>
                    <a:pt x="74" y="111"/>
                    <a:pt x="74" y="110"/>
                  </a:cubicBezTo>
                  <a:cubicBezTo>
                    <a:pt x="73" y="108"/>
                    <a:pt x="72" y="106"/>
                    <a:pt x="72" y="104"/>
                  </a:cubicBezTo>
                  <a:cubicBezTo>
                    <a:pt x="72" y="102"/>
                    <a:pt x="72" y="99"/>
                    <a:pt x="72" y="98"/>
                  </a:cubicBezTo>
                  <a:cubicBezTo>
                    <a:pt x="73" y="97"/>
                    <a:pt x="74" y="93"/>
                    <a:pt x="74" y="92"/>
                  </a:cubicBezTo>
                  <a:cubicBezTo>
                    <a:pt x="76" y="90"/>
                    <a:pt x="78" y="88"/>
                    <a:pt x="79" y="87"/>
                  </a:cubicBezTo>
                  <a:cubicBezTo>
                    <a:pt x="80" y="85"/>
                    <a:pt x="82" y="83"/>
                    <a:pt x="84" y="83"/>
                  </a:cubicBezTo>
                  <a:cubicBezTo>
                    <a:pt x="85" y="82"/>
                    <a:pt x="87" y="83"/>
                    <a:pt x="89" y="83"/>
                  </a:cubicBezTo>
                  <a:cubicBezTo>
                    <a:pt x="90" y="83"/>
                    <a:pt x="93" y="83"/>
                    <a:pt x="94" y="83"/>
                  </a:cubicBezTo>
                  <a:cubicBezTo>
                    <a:pt x="95" y="82"/>
                    <a:pt x="98" y="81"/>
                    <a:pt x="99" y="81"/>
                  </a:cubicBezTo>
                  <a:cubicBezTo>
                    <a:pt x="101" y="80"/>
                    <a:pt x="105" y="77"/>
                    <a:pt x="107" y="77"/>
                  </a:cubicBezTo>
                  <a:cubicBezTo>
                    <a:pt x="109" y="77"/>
                    <a:pt x="111" y="77"/>
                    <a:pt x="112" y="78"/>
                  </a:cubicBezTo>
                  <a:cubicBezTo>
                    <a:pt x="113" y="79"/>
                    <a:pt x="116" y="81"/>
                    <a:pt x="118" y="82"/>
                  </a:cubicBezTo>
                  <a:cubicBezTo>
                    <a:pt x="119" y="82"/>
                    <a:pt x="122" y="83"/>
                    <a:pt x="124" y="83"/>
                  </a:cubicBezTo>
                  <a:cubicBezTo>
                    <a:pt x="126" y="83"/>
                    <a:pt x="130" y="82"/>
                    <a:pt x="132" y="81"/>
                  </a:cubicBezTo>
                  <a:cubicBezTo>
                    <a:pt x="135" y="80"/>
                    <a:pt x="140" y="76"/>
                    <a:pt x="142" y="74"/>
                  </a:cubicBezTo>
                  <a:cubicBezTo>
                    <a:pt x="145" y="73"/>
                    <a:pt x="152" y="70"/>
                    <a:pt x="154" y="68"/>
                  </a:cubicBezTo>
                  <a:cubicBezTo>
                    <a:pt x="156" y="67"/>
                    <a:pt x="160" y="64"/>
                    <a:pt x="163" y="63"/>
                  </a:cubicBezTo>
                  <a:cubicBezTo>
                    <a:pt x="165" y="61"/>
                    <a:pt x="168" y="59"/>
                    <a:pt x="170" y="58"/>
                  </a:cubicBezTo>
                  <a:cubicBezTo>
                    <a:pt x="171" y="58"/>
                    <a:pt x="174" y="58"/>
                    <a:pt x="175" y="58"/>
                  </a:cubicBezTo>
                  <a:cubicBezTo>
                    <a:pt x="176" y="58"/>
                    <a:pt x="179" y="57"/>
                    <a:pt x="180" y="57"/>
                  </a:cubicBezTo>
                  <a:cubicBezTo>
                    <a:pt x="181" y="56"/>
                    <a:pt x="183" y="54"/>
                    <a:pt x="185" y="53"/>
                  </a:cubicBezTo>
                  <a:cubicBezTo>
                    <a:pt x="186" y="52"/>
                    <a:pt x="187" y="48"/>
                    <a:pt x="188" y="46"/>
                  </a:cubicBezTo>
                  <a:cubicBezTo>
                    <a:pt x="189" y="44"/>
                    <a:pt x="191" y="41"/>
                    <a:pt x="192" y="40"/>
                  </a:cubicBezTo>
                  <a:cubicBezTo>
                    <a:pt x="193" y="39"/>
                    <a:pt x="197" y="38"/>
                    <a:pt x="198" y="38"/>
                  </a:cubicBezTo>
                  <a:cubicBezTo>
                    <a:pt x="199" y="38"/>
                    <a:pt x="201" y="38"/>
                    <a:pt x="202" y="38"/>
                  </a:cubicBezTo>
                  <a:cubicBezTo>
                    <a:pt x="203" y="38"/>
                    <a:pt x="206" y="38"/>
                    <a:pt x="208" y="37"/>
                  </a:cubicBezTo>
                  <a:cubicBezTo>
                    <a:pt x="209" y="37"/>
                    <a:pt x="211" y="36"/>
                    <a:pt x="212" y="35"/>
                  </a:cubicBezTo>
                  <a:cubicBezTo>
                    <a:pt x="213" y="34"/>
                    <a:pt x="214" y="31"/>
                    <a:pt x="215" y="30"/>
                  </a:cubicBezTo>
                  <a:cubicBezTo>
                    <a:pt x="216" y="28"/>
                    <a:pt x="217" y="25"/>
                    <a:pt x="218" y="23"/>
                  </a:cubicBezTo>
                  <a:cubicBezTo>
                    <a:pt x="218" y="22"/>
                    <a:pt x="218" y="20"/>
                    <a:pt x="218" y="18"/>
                  </a:cubicBezTo>
                  <a:cubicBezTo>
                    <a:pt x="218" y="18"/>
                    <a:pt x="218" y="17"/>
                    <a:pt x="218" y="16"/>
                  </a:cubicBezTo>
                  <a:cubicBezTo>
                    <a:pt x="219" y="16"/>
                    <a:pt x="220" y="16"/>
                    <a:pt x="220" y="16"/>
                  </a:cubicBezTo>
                  <a:cubicBezTo>
                    <a:pt x="221" y="16"/>
                    <a:pt x="223" y="15"/>
                    <a:pt x="223" y="14"/>
                  </a:cubicBezTo>
                  <a:cubicBezTo>
                    <a:pt x="224" y="13"/>
                    <a:pt x="224" y="11"/>
                    <a:pt x="225" y="10"/>
                  </a:cubicBezTo>
                  <a:cubicBezTo>
                    <a:pt x="226" y="8"/>
                    <a:pt x="227" y="6"/>
                    <a:pt x="228" y="5"/>
                  </a:cubicBezTo>
                  <a:cubicBezTo>
                    <a:pt x="228" y="4"/>
                    <a:pt x="231" y="2"/>
                    <a:pt x="232" y="1"/>
                  </a:cubicBezTo>
                  <a:cubicBezTo>
                    <a:pt x="234" y="0"/>
                    <a:pt x="239" y="0"/>
                    <a:pt x="242" y="0"/>
                  </a:cubicBezTo>
                  <a:cubicBezTo>
                    <a:pt x="243" y="0"/>
                    <a:pt x="246" y="0"/>
                    <a:pt x="248" y="1"/>
                  </a:cubicBezTo>
                  <a:cubicBezTo>
                    <a:pt x="249" y="2"/>
                    <a:pt x="251" y="3"/>
                    <a:pt x="251" y="4"/>
                  </a:cubicBezTo>
                  <a:cubicBezTo>
                    <a:pt x="252" y="4"/>
                    <a:pt x="253" y="6"/>
                    <a:pt x="253" y="7"/>
                  </a:cubicBezTo>
                  <a:cubicBezTo>
                    <a:pt x="253" y="8"/>
                    <a:pt x="250" y="9"/>
                    <a:pt x="249" y="10"/>
                  </a:cubicBezTo>
                  <a:cubicBezTo>
                    <a:pt x="248" y="11"/>
                    <a:pt x="247" y="14"/>
                    <a:pt x="247" y="15"/>
                  </a:cubicBezTo>
                  <a:cubicBezTo>
                    <a:pt x="247" y="16"/>
                    <a:pt x="249" y="19"/>
                    <a:pt x="249" y="20"/>
                  </a:cubicBezTo>
                  <a:cubicBezTo>
                    <a:pt x="250" y="21"/>
                    <a:pt x="253" y="21"/>
                    <a:pt x="253" y="21"/>
                  </a:cubicBezTo>
                  <a:cubicBezTo>
                    <a:pt x="255" y="21"/>
                    <a:pt x="256" y="19"/>
                    <a:pt x="257" y="18"/>
                  </a:cubicBezTo>
                  <a:cubicBezTo>
                    <a:pt x="258" y="18"/>
                    <a:pt x="260" y="18"/>
                    <a:pt x="261" y="18"/>
                  </a:cubicBezTo>
                  <a:cubicBezTo>
                    <a:pt x="262" y="19"/>
                    <a:pt x="263" y="20"/>
                    <a:pt x="263" y="21"/>
                  </a:cubicBezTo>
                  <a:cubicBezTo>
                    <a:pt x="264" y="22"/>
                    <a:pt x="263" y="26"/>
                    <a:pt x="264" y="28"/>
                  </a:cubicBezTo>
                  <a:cubicBezTo>
                    <a:pt x="265" y="30"/>
                    <a:pt x="267" y="35"/>
                    <a:pt x="267" y="38"/>
                  </a:cubicBezTo>
                  <a:cubicBezTo>
                    <a:pt x="269" y="40"/>
                    <a:pt x="270" y="45"/>
                    <a:pt x="271" y="47"/>
                  </a:cubicBezTo>
                  <a:cubicBezTo>
                    <a:pt x="273" y="49"/>
                    <a:pt x="275" y="54"/>
                    <a:pt x="277" y="55"/>
                  </a:cubicBezTo>
                  <a:cubicBezTo>
                    <a:pt x="278" y="55"/>
                    <a:pt x="281" y="56"/>
                    <a:pt x="282" y="56"/>
                  </a:cubicBezTo>
                  <a:cubicBezTo>
                    <a:pt x="283" y="55"/>
                    <a:pt x="286" y="54"/>
                    <a:pt x="287" y="54"/>
                  </a:cubicBezTo>
                  <a:cubicBezTo>
                    <a:pt x="289" y="53"/>
                    <a:pt x="293" y="53"/>
                    <a:pt x="295" y="53"/>
                  </a:cubicBezTo>
                  <a:cubicBezTo>
                    <a:pt x="297" y="53"/>
                    <a:pt x="301" y="55"/>
                    <a:pt x="303" y="56"/>
                  </a:cubicBezTo>
                  <a:cubicBezTo>
                    <a:pt x="304" y="56"/>
                    <a:pt x="306" y="58"/>
                    <a:pt x="307" y="59"/>
                  </a:cubicBezTo>
                  <a:cubicBezTo>
                    <a:pt x="308" y="61"/>
                    <a:pt x="310" y="65"/>
                    <a:pt x="312" y="66"/>
                  </a:cubicBezTo>
                  <a:cubicBezTo>
                    <a:pt x="313" y="67"/>
                    <a:pt x="316" y="69"/>
                    <a:pt x="317" y="70"/>
                  </a:cubicBezTo>
                  <a:cubicBezTo>
                    <a:pt x="318" y="71"/>
                    <a:pt x="319" y="73"/>
                    <a:pt x="319" y="74"/>
                  </a:cubicBezTo>
                  <a:cubicBezTo>
                    <a:pt x="320" y="75"/>
                    <a:pt x="319" y="77"/>
                    <a:pt x="320" y="78"/>
                  </a:cubicBezTo>
                  <a:cubicBezTo>
                    <a:pt x="320" y="78"/>
                    <a:pt x="321" y="79"/>
                    <a:pt x="321" y="80"/>
                  </a:cubicBezTo>
                  <a:cubicBezTo>
                    <a:pt x="322" y="81"/>
                    <a:pt x="323" y="81"/>
                    <a:pt x="324" y="82"/>
                  </a:cubicBezTo>
                  <a:cubicBezTo>
                    <a:pt x="325" y="84"/>
                    <a:pt x="325" y="87"/>
                    <a:pt x="325" y="88"/>
                  </a:cubicBezTo>
                  <a:cubicBezTo>
                    <a:pt x="325" y="90"/>
                    <a:pt x="324" y="93"/>
                    <a:pt x="324" y="95"/>
                  </a:cubicBezTo>
                  <a:cubicBezTo>
                    <a:pt x="324" y="96"/>
                    <a:pt x="325" y="98"/>
                    <a:pt x="325" y="99"/>
                  </a:cubicBezTo>
                  <a:cubicBezTo>
                    <a:pt x="327" y="101"/>
                    <a:pt x="330" y="102"/>
                    <a:pt x="332" y="102"/>
                  </a:cubicBezTo>
                  <a:cubicBezTo>
                    <a:pt x="333" y="102"/>
                    <a:pt x="337" y="102"/>
                    <a:pt x="339" y="102"/>
                  </a:cubicBezTo>
                  <a:cubicBezTo>
                    <a:pt x="340" y="102"/>
                    <a:pt x="343" y="101"/>
                    <a:pt x="345" y="101"/>
                  </a:cubicBezTo>
                  <a:cubicBezTo>
                    <a:pt x="346" y="100"/>
                    <a:pt x="348" y="99"/>
                    <a:pt x="349" y="98"/>
                  </a:cubicBezTo>
                  <a:cubicBezTo>
                    <a:pt x="350" y="97"/>
                    <a:pt x="351" y="95"/>
                    <a:pt x="352" y="95"/>
                  </a:cubicBezTo>
                  <a:cubicBezTo>
                    <a:pt x="353" y="94"/>
                    <a:pt x="357" y="94"/>
                    <a:pt x="359" y="94"/>
                  </a:cubicBezTo>
                  <a:cubicBezTo>
                    <a:pt x="361" y="94"/>
                    <a:pt x="366" y="94"/>
                    <a:pt x="368" y="95"/>
                  </a:cubicBezTo>
                  <a:cubicBezTo>
                    <a:pt x="369" y="95"/>
                    <a:pt x="372" y="98"/>
                    <a:pt x="373" y="99"/>
                  </a:cubicBezTo>
                  <a:cubicBezTo>
                    <a:pt x="374" y="100"/>
                    <a:pt x="377" y="102"/>
                    <a:pt x="378" y="103"/>
                  </a:cubicBezTo>
                  <a:cubicBezTo>
                    <a:pt x="379" y="104"/>
                    <a:pt x="380" y="107"/>
                    <a:pt x="381" y="108"/>
                  </a:cubicBezTo>
                  <a:cubicBezTo>
                    <a:pt x="382" y="110"/>
                    <a:pt x="384" y="115"/>
                    <a:pt x="385" y="117"/>
                  </a:cubicBezTo>
                  <a:cubicBezTo>
                    <a:pt x="385" y="118"/>
                    <a:pt x="386" y="121"/>
                    <a:pt x="386" y="122"/>
                  </a:cubicBezTo>
                  <a:cubicBezTo>
                    <a:pt x="385" y="123"/>
                    <a:pt x="384" y="126"/>
                    <a:pt x="383" y="127"/>
                  </a:cubicBezTo>
                  <a:cubicBezTo>
                    <a:pt x="382" y="128"/>
                    <a:pt x="380" y="130"/>
                    <a:pt x="380" y="131"/>
                  </a:cubicBezTo>
                  <a:cubicBezTo>
                    <a:pt x="380" y="132"/>
                    <a:pt x="378" y="134"/>
                    <a:pt x="378" y="135"/>
                  </a:cubicBezTo>
                  <a:cubicBezTo>
                    <a:pt x="378" y="136"/>
                    <a:pt x="380" y="138"/>
                    <a:pt x="380" y="139"/>
                  </a:cubicBezTo>
                  <a:cubicBezTo>
                    <a:pt x="381" y="140"/>
                    <a:pt x="384" y="140"/>
                    <a:pt x="385" y="140"/>
                  </a:cubicBezTo>
                  <a:cubicBezTo>
                    <a:pt x="386" y="141"/>
                    <a:pt x="387" y="142"/>
                    <a:pt x="387" y="143"/>
                  </a:cubicBezTo>
                  <a:cubicBezTo>
                    <a:pt x="387" y="144"/>
                    <a:pt x="387" y="145"/>
                    <a:pt x="387" y="146"/>
                  </a:cubicBezTo>
                  <a:cubicBezTo>
                    <a:pt x="386" y="147"/>
                    <a:pt x="384" y="148"/>
                    <a:pt x="384" y="149"/>
                  </a:cubicBezTo>
                  <a:cubicBezTo>
                    <a:pt x="384" y="150"/>
                    <a:pt x="385" y="153"/>
                    <a:pt x="385" y="154"/>
                  </a:cubicBezTo>
                  <a:cubicBezTo>
                    <a:pt x="385" y="156"/>
                    <a:pt x="383" y="158"/>
                    <a:pt x="382" y="160"/>
                  </a:cubicBezTo>
                  <a:cubicBezTo>
                    <a:pt x="381" y="161"/>
                    <a:pt x="380" y="164"/>
                    <a:pt x="378" y="165"/>
                  </a:cubicBezTo>
                  <a:cubicBezTo>
                    <a:pt x="376" y="165"/>
                    <a:pt x="374" y="164"/>
                    <a:pt x="372" y="164"/>
                  </a:cubicBezTo>
                  <a:cubicBezTo>
                    <a:pt x="370" y="164"/>
                    <a:pt x="367" y="164"/>
                    <a:pt x="366" y="164"/>
                  </a:cubicBezTo>
                  <a:cubicBezTo>
                    <a:pt x="365" y="165"/>
                    <a:pt x="364" y="166"/>
                    <a:pt x="363" y="167"/>
                  </a:cubicBezTo>
                  <a:cubicBezTo>
                    <a:pt x="363" y="168"/>
                    <a:pt x="362" y="170"/>
                    <a:pt x="363" y="171"/>
                  </a:cubicBezTo>
                  <a:cubicBezTo>
                    <a:pt x="363" y="172"/>
                    <a:pt x="365" y="173"/>
                    <a:pt x="366" y="173"/>
                  </a:cubicBezTo>
                  <a:cubicBezTo>
                    <a:pt x="366" y="174"/>
                    <a:pt x="368" y="175"/>
                    <a:pt x="368" y="176"/>
                  </a:cubicBezTo>
                  <a:cubicBezTo>
                    <a:pt x="369" y="177"/>
                    <a:pt x="369" y="180"/>
                    <a:pt x="368" y="181"/>
                  </a:cubicBezTo>
                  <a:cubicBezTo>
                    <a:pt x="368" y="182"/>
                    <a:pt x="364" y="183"/>
                    <a:pt x="363" y="183"/>
                  </a:cubicBezTo>
                  <a:cubicBezTo>
                    <a:pt x="362" y="183"/>
                    <a:pt x="359" y="183"/>
                    <a:pt x="358" y="183"/>
                  </a:cubicBezTo>
                  <a:cubicBezTo>
                    <a:pt x="357" y="183"/>
                    <a:pt x="355" y="182"/>
                    <a:pt x="354" y="183"/>
                  </a:cubicBezTo>
                  <a:cubicBezTo>
                    <a:pt x="353" y="183"/>
                    <a:pt x="351" y="185"/>
                    <a:pt x="351" y="186"/>
                  </a:cubicBezTo>
                  <a:cubicBezTo>
                    <a:pt x="350" y="187"/>
                    <a:pt x="350" y="191"/>
                    <a:pt x="349" y="192"/>
                  </a:cubicBezTo>
                  <a:cubicBezTo>
                    <a:pt x="349" y="193"/>
                    <a:pt x="346" y="197"/>
                    <a:pt x="344" y="198"/>
                  </a:cubicBezTo>
                  <a:cubicBezTo>
                    <a:pt x="342" y="199"/>
                    <a:pt x="337" y="202"/>
                    <a:pt x="335" y="203"/>
                  </a:cubicBezTo>
                  <a:cubicBezTo>
                    <a:pt x="333" y="204"/>
                    <a:pt x="330" y="205"/>
                    <a:pt x="328" y="205"/>
                  </a:cubicBezTo>
                  <a:cubicBezTo>
                    <a:pt x="326" y="205"/>
                    <a:pt x="322" y="206"/>
                    <a:pt x="320" y="205"/>
                  </a:cubicBezTo>
                  <a:cubicBezTo>
                    <a:pt x="318" y="205"/>
                    <a:pt x="316" y="205"/>
                    <a:pt x="314" y="205"/>
                  </a:cubicBezTo>
                  <a:cubicBezTo>
                    <a:pt x="313" y="204"/>
                    <a:pt x="311" y="203"/>
                    <a:pt x="310" y="202"/>
                  </a:cubicBezTo>
                  <a:cubicBezTo>
                    <a:pt x="309" y="201"/>
                    <a:pt x="308" y="199"/>
                    <a:pt x="306" y="198"/>
                  </a:cubicBezTo>
                  <a:cubicBezTo>
                    <a:pt x="305" y="197"/>
                    <a:pt x="303" y="197"/>
                    <a:pt x="302" y="197"/>
                  </a:cubicBezTo>
                  <a:cubicBezTo>
                    <a:pt x="300" y="197"/>
                    <a:pt x="298" y="198"/>
                    <a:pt x="297" y="199"/>
                  </a:cubicBezTo>
                  <a:cubicBezTo>
                    <a:pt x="296" y="199"/>
                    <a:pt x="295" y="201"/>
                    <a:pt x="294" y="203"/>
                  </a:cubicBezTo>
                  <a:cubicBezTo>
                    <a:pt x="294" y="204"/>
                    <a:pt x="294" y="207"/>
                    <a:pt x="293" y="209"/>
                  </a:cubicBezTo>
                  <a:cubicBezTo>
                    <a:pt x="293" y="210"/>
                    <a:pt x="292" y="213"/>
                    <a:pt x="292" y="213"/>
                  </a:cubicBezTo>
                  <a:cubicBezTo>
                    <a:pt x="291" y="214"/>
                    <a:pt x="290" y="216"/>
                    <a:pt x="289" y="216"/>
                  </a:cubicBezTo>
                  <a:cubicBezTo>
                    <a:pt x="288" y="216"/>
                    <a:pt x="286" y="217"/>
                    <a:pt x="284" y="217"/>
                  </a:cubicBezTo>
                  <a:cubicBezTo>
                    <a:pt x="283" y="217"/>
                    <a:pt x="280" y="215"/>
                    <a:pt x="278" y="215"/>
                  </a:cubicBezTo>
                  <a:cubicBezTo>
                    <a:pt x="277" y="214"/>
                    <a:pt x="273" y="213"/>
                    <a:pt x="272" y="213"/>
                  </a:cubicBezTo>
                  <a:cubicBezTo>
                    <a:pt x="271" y="213"/>
                    <a:pt x="267" y="213"/>
                    <a:pt x="266" y="214"/>
                  </a:cubicBezTo>
                  <a:cubicBezTo>
                    <a:pt x="265" y="214"/>
                    <a:pt x="263" y="216"/>
                    <a:pt x="263" y="218"/>
                  </a:cubicBezTo>
                  <a:cubicBezTo>
                    <a:pt x="261" y="219"/>
                    <a:pt x="260" y="223"/>
                    <a:pt x="259" y="224"/>
                  </a:cubicBezTo>
                  <a:cubicBezTo>
                    <a:pt x="258" y="226"/>
                    <a:pt x="256" y="230"/>
                    <a:pt x="255" y="232"/>
                  </a:cubicBezTo>
                  <a:cubicBezTo>
                    <a:pt x="254" y="234"/>
                    <a:pt x="252" y="238"/>
                    <a:pt x="251" y="240"/>
                  </a:cubicBezTo>
                  <a:cubicBezTo>
                    <a:pt x="249" y="241"/>
                    <a:pt x="247" y="243"/>
                    <a:pt x="247" y="244"/>
                  </a:cubicBezTo>
                  <a:cubicBezTo>
                    <a:pt x="246" y="246"/>
                    <a:pt x="246" y="249"/>
                    <a:pt x="246" y="250"/>
                  </a:cubicBezTo>
                  <a:cubicBezTo>
                    <a:pt x="246" y="252"/>
                    <a:pt x="247" y="254"/>
                    <a:pt x="247" y="256"/>
                  </a:cubicBezTo>
                  <a:cubicBezTo>
                    <a:pt x="246" y="257"/>
                    <a:pt x="245" y="261"/>
                    <a:pt x="244" y="262"/>
                  </a:cubicBezTo>
                  <a:cubicBezTo>
                    <a:pt x="243" y="263"/>
                    <a:pt x="240" y="265"/>
                    <a:pt x="239" y="266"/>
                  </a:cubicBezTo>
                  <a:cubicBezTo>
                    <a:pt x="237" y="266"/>
                    <a:pt x="233" y="264"/>
                    <a:pt x="232" y="265"/>
                  </a:cubicBezTo>
                  <a:cubicBezTo>
                    <a:pt x="230" y="265"/>
                    <a:pt x="228" y="268"/>
                    <a:pt x="226" y="268"/>
                  </a:cubicBezTo>
                  <a:cubicBezTo>
                    <a:pt x="226" y="269"/>
                    <a:pt x="225" y="269"/>
                    <a:pt x="224" y="270"/>
                  </a:cubicBezTo>
                  <a:cubicBezTo>
                    <a:pt x="224" y="269"/>
                    <a:pt x="224" y="269"/>
                    <a:pt x="224" y="268"/>
                  </a:cubicBezTo>
                  <a:cubicBezTo>
                    <a:pt x="222" y="266"/>
                    <a:pt x="220" y="261"/>
                    <a:pt x="219" y="258"/>
                  </a:cubicBezTo>
                  <a:cubicBezTo>
                    <a:pt x="219" y="256"/>
                    <a:pt x="219" y="252"/>
                    <a:pt x="219" y="250"/>
                  </a:cubicBezTo>
                  <a:cubicBezTo>
                    <a:pt x="218" y="248"/>
                    <a:pt x="217" y="244"/>
                    <a:pt x="216" y="242"/>
                  </a:cubicBezTo>
                  <a:cubicBezTo>
                    <a:pt x="216" y="241"/>
                    <a:pt x="215" y="239"/>
                    <a:pt x="214" y="239"/>
                  </a:cubicBezTo>
                  <a:cubicBezTo>
                    <a:pt x="214" y="239"/>
                    <a:pt x="212" y="240"/>
                    <a:pt x="212" y="240"/>
                  </a:cubicBezTo>
                  <a:cubicBezTo>
                    <a:pt x="211" y="241"/>
                    <a:pt x="210" y="243"/>
                    <a:pt x="210" y="244"/>
                  </a:cubicBezTo>
                  <a:cubicBezTo>
                    <a:pt x="209" y="246"/>
                    <a:pt x="208" y="248"/>
                    <a:pt x="208" y="249"/>
                  </a:cubicBezTo>
                  <a:cubicBezTo>
                    <a:pt x="207" y="250"/>
                    <a:pt x="206" y="252"/>
                    <a:pt x="206" y="253"/>
                  </a:cubicBezTo>
                  <a:cubicBezTo>
                    <a:pt x="206" y="254"/>
                    <a:pt x="205" y="255"/>
                    <a:pt x="204" y="256"/>
                  </a:cubicBezTo>
                  <a:cubicBezTo>
                    <a:pt x="204" y="256"/>
                    <a:pt x="202" y="256"/>
                    <a:pt x="201" y="256"/>
                  </a:cubicBezTo>
                  <a:cubicBezTo>
                    <a:pt x="200" y="255"/>
                    <a:pt x="199" y="252"/>
                    <a:pt x="199" y="251"/>
                  </a:cubicBezTo>
                  <a:cubicBezTo>
                    <a:pt x="199" y="250"/>
                    <a:pt x="199" y="248"/>
                    <a:pt x="199" y="246"/>
                  </a:cubicBezTo>
                  <a:cubicBezTo>
                    <a:pt x="199" y="246"/>
                    <a:pt x="197" y="245"/>
                    <a:pt x="197" y="244"/>
                  </a:cubicBezTo>
                  <a:cubicBezTo>
                    <a:pt x="197" y="243"/>
                    <a:pt x="196" y="242"/>
                    <a:pt x="196" y="241"/>
                  </a:cubicBezTo>
                  <a:cubicBezTo>
                    <a:pt x="197" y="240"/>
                    <a:pt x="199" y="240"/>
                    <a:pt x="199" y="240"/>
                  </a:cubicBezTo>
                  <a:cubicBezTo>
                    <a:pt x="199" y="239"/>
                    <a:pt x="199" y="238"/>
                    <a:pt x="199" y="237"/>
                  </a:cubicBezTo>
                  <a:cubicBezTo>
                    <a:pt x="199" y="236"/>
                    <a:pt x="198" y="234"/>
                    <a:pt x="197" y="234"/>
                  </a:cubicBezTo>
                  <a:cubicBezTo>
                    <a:pt x="196" y="233"/>
                    <a:pt x="194" y="232"/>
                    <a:pt x="193" y="232"/>
                  </a:cubicBezTo>
                  <a:cubicBezTo>
                    <a:pt x="192" y="230"/>
                    <a:pt x="188" y="228"/>
                    <a:pt x="186" y="226"/>
                  </a:cubicBezTo>
                  <a:cubicBezTo>
                    <a:pt x="185" y="225"/>
                    <a:pt x="184" y="224"/>
                    <a:pt x="183" y="223"/>
                  </a:cubicBezTo>
                  <a:cubicBezTo>
                    <a:pt x="182" y="223"/>
                    <a:pt x="180" y="222"/>
                    <a:pt x="179" y="222"/>
                  </a:cubicBezTo>
                  <a:cubicBezTo>
                    <a:pt x="177" y="222"/>
                    <a:pt x="175" y="224"/>
                    <a:pt x="175" y="224"/>
                  </a:cubicBezTo>
                  <a:cubicBezTo>
                    <a:pt x="174" y="225"/>
                    <a:pt x="173" y="227"/>
                    <a:pt x="172" y="228"/>
                  </a:cubicBezTo>
                  <a:cubicBezTo>
                    <a:pt x="172" y="229"/>
                    <a:pt x="170" y="230"/>
                    <a:pt x="169" y="231"/>
                  </a:cubicBezTo>
                  <a:cubicBezTo>
                    <a:pt x="169" y="232"/>
                    <a:pt x="169" y="234"/>
                    <a:pt x="169" y="235"/>
                  </a:cubicBezTo>
                  <a:cubicBezTo>
                    <a:pt x="169" y="236"/>
                    <a:pt x="167" y="238"/>
                    <a:pt x="167" y="238"/>
                  </a:cubicBezTo>
                  <a:cubicBezTo>
                    <a:pt x="166" y="240"/>
                    <a:pt x="164" y="241"/>
                    <a:pt x="163" y="242"/>
                  </a:cubicBezTo>
                  <a:cubicBezTo>
                    <a:pt x="162" y="243"/>
                    <a:pt x="159" y="244"/>
                    <a:pt x="158" y="245"/>
                  </a:cubicBezTo>
                  <a:cubicBezTo>
                    <a:pt x="157" y="245"/>
                    <a:pt x="156" y="246"/>
                    <a:pt x="155" y="247"/>
                  </a:cubicBezTo>
                  <a:cubicBezTo>
                    <a:pt x="154" y="247"/>
                    <a:pt x="153" y="248"/>
                    <a:pt x="152" y="248"/>
                  </a:cubicBezTo>
                  <a:cubicBezTo>
                    <a:pt x="152" y="248"/>
                    <a:pt x="150" y="248"/>
                    <a:pt x="149" y="247"/>
                  </a:cubicBezTo>
                  <a:cubicBezTo>
                    <a:pt x="148" y="246"/>
                    <a:pt x="147" y="244"/>
                    <a:pt x="147" y="242"/>
                  </a:cubicBezTo>
                  <a:cubicBezTo>
                    <a:pt x="146" y="241"/>
                    <a:pt x="146" y="238"/>
                    <a:pt x="145" y="237"/>
                  </a:cubicBezTo>
                  <a:cubicBezTo>
                    <a:pt x="145" y="236"/>
                    <a:pt x="144" y="235"/>
                    <a:pt x="143" y="234"/>
                  </a:cubicBezTo>
                  <a:cubicBezTo>
                    <a:pt x="141" y="234"/>
                    <a:pt x="138" y="234"/>
                    <a:pt x="136" y="234"/>
                  </a:cubicBezTo>
                  <a:cubicBezTo>
                    <a:pt x="135" y="234"/>
                    <a:pt x="132" y="235"/>
                    <a:pt x="130" y="235"/>
                  </a:cubicBezTo>
                  <a:cubicBezTo>
                    <a:pt x="128" y="235"/>
                    <a:pt x="124" y="234"/>
                    <a:pt x="122" y="234"/>
                  </a:cubicBezTo>
                  <a:cubicBezTo>
                    <a:pt x="121" y="233"/>
                    <a:pt x="118" y="230"/>
                    <a:pt x="117" y="229"/>
                  </a:cubicBezTo>
                  <a:cubicBezTo>
                    <a:pt x="115" y="228"/>
                    <a:pt x="115" y="224"/>
                    <a:pt x="114" y="223"/>
                  </a:cubicBezTo>
                  <a:cubicBezTo>
                    <a:pt x="113" y="222"/>
                    <a:pt x="111" y="220"/>
                    <a:pt x="111" y="219"/>
                  </a:cubicBezTo>
                  <a:cubicBezTo>
                    <a:pt x="109" y="218"/>
                    <a:pt x="106" y="216"/>
                    <a:pt x="104" y="214"/>
                  </a:cubicBezTo>
                  <a:cubicBezTo>
                    <a:pt x="103" y="213"/>
                    <a:pt x="101" y="211"/>
                    <a:pt x="101" y="210"/>
                  </a:cubicBezTo>
                  <a:cubicBezTo>
                    <a:pt x="100" y="208"/>
                    <a:pt x="100" y="205"/>
                    <a:pt x="101" y="203"/>
                  </a:cubicBezTo>
                  <a:cubicBezTo>
                    <a:pt x="101" y="202"/>
                    <a:pt x="101" y="199"/>
                    <a:pt x="102" y="199"/>
                  </a:cubicBezTo>
                  <a:cubicBezTo>
                    <a:pt x="102" y="196"/>
                    <a:pt x="103" y="191"/>
                    <a:pt x="104" y="189"/>
                  </a:cubicBezTo>
                  <a:cubicBezTo>
                    <a:pt x="105" y="187"/>
                    <a:pt x="105" y="183"/>
                    <a:pt x="106" y="181"/>
                  </a:cubicBezTo>
                  <a:cubicBezTo>
                    <a:pt x="106" y="179"/>
                    <a:pt x="105" y="175"/>
                    <a:pt x="105" y="172"/>
                  </a:cubicBezTo>
                  <a:cubicBezTo>
                    <a:pt x="105" y="171"/>
                    <a:pt x="105" y="167"/>
                    <a:pt x="104" y="165"/>
                  </a:cubicBezTo>
                  <a:cubicBezTo>
                    <a:pt x="103" y="163"/>
                    <a:pt x="101" y="161"/>
                    <a:pt x="100" y="161"/>
                  </a:cubicBezTo>
                  <a:cubicBezTo>
                    <a:pt x="99" y="160"/>
                    <a:pt x="97" y="160"/>
                    <a:pt x="96" y="160"/>
                  </a:cubicBezTo>
                  <a:cubicBezTo>
                    <a:pt x="95" y="160"/>
                    <a:pt x="93" y="161"/>
                    <a:pt x="93" y="161"/>
                  </a:cubicBezTo>
                  <a:cubicBezTo>
                    <a:pt x="91" y="162"/>
                    <a:pt x="89" y="164"/>
                    <a:pt x="88" y="164"/>
                  </a:cubicBezTo>
                  <a:cubicBezTo>
                    <a:pt x="87" y="165"/>
                    <a:pt x="85" y="167"/>
                    <a:pt x="84" y="167"/>
                  </a:cubicBezTo>
                  <a:cubicBezTo>
                    <a:pt x="83" y="167"/>
                    <a:pt x="81" y="165"/>
                    <a:pt x="80" y="165"/>
                  </a:cubicBezTo>
                  <a:cubicBezTo>
                    <a:pt x="79" y="166"/>
                    <a:pt x="78" y="167"/>
                    <a:pt x="76" y="167"/>
                  </a:cubicBezTo>
                  <a:cubicBezTo>
                    <a:pt x="76" y="167"/>
                    <a:pt x="74" y="168"/>
                    <a:pt x="74" y="168"/>
                  </a:cubicBezTo>
                  <a:cubicBezTo>
                    <a:pt x="71" y="168"/>
                    <a:pt x="67" y="168"/>
                    <a:pt x="65" y="168"/>
                  </a:cubicBezTo>
                  <a:cubicBezTo>
                    <a:pt x="63" y="168"/>
                    <a:pt x="60" y="166"/>
                    <a:pt x="59" y="166"/>
                  </a:cubicBezTo>
                  <a:cubicBezTo>
                    <a:pt x="58" y="165"/>
                    <a:pt x="55" y="167"/>
                    <a:pt x="54" y="167"/>
                  </a:cubicBezTo>
                  <a:cubicBezTo>
                    <a:pt x="52" y="167"/>
                    <a:pt x="49" y="169"/>
                    <a:pt x="48" y="170"/>
                  </a:cubicBezTo>
                  <a:cubicBezTo>
                    <a:pt x="46" y="170"/>
                    <a:pt x="43" y="171"/>
                    <a:pt x="42" y="171"/>
                  </a:cubicBezTo>
                  <a:cubicBezTo>
                    <a:pt x="40" y="171"/>
                    <a:pt x="37" y="170"/>
                    <a:pt x="35" y="170"/>
                  </a:cubicBezTo>
                  <a:cubicBezTo>
                    <a:pt x="33" y="169"/>
                    <a:pt x="29" y="168"/>
                    <a:pt x="28" y="167"/>
                  </a:cubicBezTo>
                  <a:cubicBezTo>
                    <a:pt x="25" y="166"/>
                    <a:pt x="21" y="164"/>
                    <a:pt x="19" y="163"/>
                  </a:cubicBezTo>
                  <a:cubicBezTo>
                    <a:pt x="17" y="162"/>
                    <a:pt x="15" y="159"/>
                    <a:pt x="13" y="158"/>
                  </a:cubicBezTo>
                  <a:cubicBezTo>
                    <a:pt x="12" y="158"/>
                    <a:pt x="10" y="157"/>
                    <a:pt x="9" y="157"/>
                  </a:cubicBezTo>
                  <a:cubicBezTo>
                    <a:pt x="8" y="157"/>
                    <a:pt x="7" y="157"/>
                    <a:pt x="6" y="15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2"/>
            <p:cNvSpPr>
              <a:spLocks/>
            </p:cNvSpPr>
            <p:nvPr/>
          </p:nvSpPr>
          <p:spPr bwMode="auto">
            <a:xfrm>
              <a:off x="2929" y="1391"/>
              <a:ext cx="916" cy="641"/>
            </a:xfrm>
            <a:custGeom>
              <a:avLst/>
              <a:gdLst>
                <a:gd name="T0" fmla="*/ 0 w 387"/>
                <a:gd name="T1" fmla="*/ 145 h 270"/>
                <a:gd name="T2" fmla="*/ 15 w 387"/>
                <a:gd name="T3" fmla="*/ 136 h 270"/>
                <a:gd name="T4" fmla="*/ 33 w 387"/>
                <a:gd name="T5" fmla="*/ 125 h 270"/>
                <a:gd name="T6" fmla="*/ 50 w 387"/>
                <a:gd name="T7" fmla="*/ 131 h 270"/>
                <a:gd name="T8" fmla="*/ 76 w 387"/>
                <a:gd name="T9" fmla="*/ 114 h 270"/>
                <a:gd name="T10" fmla="*/ 74 w 387"/>
                <a:gd name="T11" fmla="*/ 92 h 270"/>
                <a:gd name="T12" fmla="*/ 94 w 387"/>
                <a:gd name="T13" fmla="*/ 83 h 270"/>
                <a:gd name="T14" fmla="*/ 118 w 387"/>
                <a:gd name="T15" fmla="*/ 82 h 270"/>
                <a:gd name="T16" fmla="*/ 154 w 387"/>
                <a:gd name="T17" fmla="*/ 68 h 270"/>
                <a:gd name="T18" fmla="*/ 180 w 387"/>
                <a:gd name="T19" fmla="*/ 57 h 270"/>
                <a:gd name="T20" fmla="*/ 198 w 387"/>
                <a:gd name="T21" fmla="*/ 38 h 270"/>
                <a:gd name="T22" fmla="*/ 215 w 387"/>
                <a:gd name="T23" fmla="*/ 30 h 270"/>
                <a:gd name="T24" fmla="*/ 220 w 387"/>
                <a:gd name="T25" fmla="*/ 16 h 270"/>
                <a:gd name="T26" fmla="*/ 232 w 387"/>
                <a:gd name="T27" fmla="*/ 1 h 270"/>
                <a:gd name="T28" fmla="*/ 253 w 387"/>
                <a:gd name="T29" fmla="*/ 7 h 270"/>
                <a:gd name="T30" fmla="*/ 253 w 387"/>
                <a:gd name="T31" fmla="*/ 21 h 270"/>
                <a:gd name="T32" fmla="*/ 264 w 387"/>
                <a:gd name="T33" fmla="*/ 28 h 270"/>
                <a:gd name="T34" fmla="*/ 282 w 387"/>
                <a:gd name="T35" fmla="*/ 56 h 270"/>
                <a:gd name="T36" fmla="*/ 307 w 387"/>
                <a:gd name="T37" fmla="*/ 59 h 270"/>
                <a:gd name="T38" fmla="*/ 320 w 387"/>
                <a:gd name="T39" fmla="*/ 78 h 270"/>
                <a:gd name="T40" fmla="*/ 324 w 387"/>
                <a:gd name="T41" fmla="*/ 95 h 270"/>
                <a:gd name="T42" fmla="*/ 345 w 387"/>
                <a:gd name="T43" fmla="*/ 101 h 270"/>
                <a:gd name="T44" fmla="*/ 368 w 387"/>
                <a:gd name="T45" fmla="*/ 95 h 270"/>
                <a:gd name="T46" fmla="*/ 385 w 387"/>
                <a:gd name="T47" fmla="*/ 117 h 270"/>
                <a:gd name="T48" fmla="*/ 378 w 387"/>
                <a:gd name="T49" fmla="*/ 135 h 270"/>
                <a:gd name="T50" fmla="*/ 387 w 387"/>
                <a:gd name="T51" fmla="*/ 146 h 270"/>
                <a:gd name="T52" fmla="*/ 378 w 387"/>
                <a:gd name="T53" fmla="*/ 165 h 270"/>
                <a:gd name="T54" fmla="*/ 363 w 387"/>
                <a:gd name="T55" fmla="*/ 171 h 270"/>
                <a:gd name="T56" fmla="*/ 363 w 387"/>
                <a:gd name="T57" fmla="*/ 183 h 270"/>
                <a:gd name="T58" fmla="*/ 349 w 387"/>
                <a:gd name="T59" fmla="*/ 192 h 270"/>
                <a:gd name="T60" fmla="*/ 320 w 387"/>
                <a:gd name="T61" fmla="*/ 205 h 270"/>
                <a:gd name="T62" fmla="*/ 302 w 387"/>
                <a:gd name="T63" fmla="*/ 197 h 270"/>
                <a:gd name="T64" fmla="*/ 292 w 387"/>
                <a:gd name="T65" fmla="*/ 213 h 270"/>
                <a:gd name="T66" fmla="*/ 272 w 387"/>
                <a:gd name="T67" fmla="*/ 213 h 270"/>
                <a:gd name="T68" fmla="*/ 255 w 387"/>
                <a:gd name="T69" fmla="*/ 232 h 270"/>
                <a:gd name="T70" fmla="*/ 247 w 387"/>
                <a:gd name="T71" fmla="*/ 256 h 270"/>
                <a:gd name="T72" fmla="*/ 226 w 387"/>
                <a:gd name="T73" fmla="*/ 268 h 270"/>
                <a:gd name="T74" fmla="*/ 219 w 387"/>
                <a:gd name="T75" fmla="*/ 250 h 270"/>
                <a:gd name="T76" fmla="*/ 210 w 387"/>
                <a:gd name="T77" fmla="*/ 244 h 270"/>
                <a:gd name="T78" fmla="*/ 201 w 387"/>
                <a:gd name="T79" fmla="*/ 256 h 270"/>
                <a:gd name="T80" fmla="*/ 196 w 387"/>
                <a:gd name="T81" fmla="*/ 241 h 270"/>
                <a:gd name="T82" fmla="*/ 193 w 387"/>
                <a:gd name="T83" fmla="*/ 232 h 270"/>
                <a:gd name="T84" fmla="*/ 175 w 387"/>
                <a:gd name="T85" fmla="*/ 224 h 270"/>
                <a:gd name="T86" fmla="*/ 167 w 387"/>
                <a:gd name="T87" fmla="*/ 238 h 270"/>
                <a:gd name="T88" fmla="*/ 152 w 387"/>
                <a:gd name="T89" fmla="*/ 248 h 270"/>
                <a:gd name="T90" fmla="*/ 143 w 387"/>
                <a:gd name="T91" fmla="*/ 234 h 270"/>
                <a:gd name="T92" fmla="*/ 117 w 387"/>
                <a:gd name="T93" fmla="*/ 229 h 270"/>
                <a:gd name="T94" fmla="*/ 101 w 387"/>
                <a:gd name="T95" fmla="*/ 210 h 270"/>
                <a:gd name="T96" fmla="*/ 106 w 387"/>
                <a:gd name="T97" fmla="*/ 181 h 270"/>
                <a:gd name="T98" fmla="*/ 96 w 387"/>
                <a:gd name="T99" fmla="*/ 160 h 270"/>
                <a:gd name="T100" fmla="*/ 80 w 387"/>
                <a:gd name="T101" fmla="*/ 165 h 270"/>
                <a:gd name="T102" fmla="*/ 59 w 387"/>
                <a:gd name="T103" fmla="*/ 166 h 270"/>
                <a:gd name="T104" fmla="*/ 35 w 387"/>
                <a:gd name="T105" fmla="*/ 170 h 270"/>
                <a:gd name="T106" fmla="*/ 9 w 387"/>
                <a:gd name="T107" fmla="*/ 157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87" h="270">
                  <a:moveTo>
                    <a:pt x="6" y="157"/>
                  </a:moveTo>
                  <a:cubicBezTo>
                    <a:pt x="5" y="157"/>
                    <a:pt x="5" y="157"/>
                    <a:pt x="4" y="156"/>
                  </a:cubicBezTo>
                  <a:cubicBezTo>
                    <a:pt x="3" y="156"/>
                    <a:pt x="3" y="153"/>
                    <a:pt x="3" y="152"/>
                  </a:cubicBezTo>
                  <a:cubicBezTo>
                    <a:pt x="2" y="150"/>
                    <a:pt x="0" y="147"/>
                    <a:pt x="0" y="145"/>
                  </a:cubicBezTo>
                  <a:cubicBezTo>
                    <a:pt x="0" y="144"/>
                    <a:pt x="1" y="141"/>
                    <a:pt x="1" y="140"/>
                  </a:cubicBezTo>
                  <a:cubicBezTo>
                    <a:pt x="2" y="138"/>
                    <a:pt x="2" y="136"/>
                    <a:pt x="3" y="135"/>
                  </a:cubicBezTo>
                  <a:cubicBezTo>
                    <a:pt x="5" y="134"/>
                    <a:pt x="8" y="134"/>
                    <a:pt x="9" y="135"/>
                  </a:cubicBezTo>
                  <a:cubicBezTo>
                    <a:pt x="11" y="135"/>
                    <a:pt x="13" y="136"/>
                    <a:pt x="15" y="136"/>
                  </a:cubicBezTo>
                  <a:cubicBezTo>
                    <a:pt x="16" y="136"/>
                    <a:pt x="19" y="136"/>
                    <a:pt x="21" y="136"/>
                  </a:cubicBezTo>
                  <a:cubicBezTo>
                    <a:pt x="23" y="135"/>
                    <a:pt x="27" y="134"/>
                    <a:pt x="28" y="132"/>
                  </a:cubicBezTo>
                  <a:cubicBezTo>
                    <a:pt x="29" y="132"/>
                    <a:pt x="30" y="129"/>
                    <a:pt x="31" y="128"/>
                  </a:cubicBezTo>
                  <a:cubicBezTo>
                    <a:pt x="31" y="127"/>
                    <a:pt x="32" y="125"/>
                    <a:pt x="33" y="125"/>
                  </a:cubicBezTo>
                  <a:cubicBezTo>
                    <a:pt x="34" y="124"/>
                    <a:pt x="35" y="124"/>
                    <a:pt x="36" y="125"/>
                  </a:cubicBezTo>
                  <a:cubicBezTo>
                    <a:pt x="37" y="125"/>
                    <a:pt x="40" y="125"/>
                    <a:pt x="41" y="126"/>
                  </a:cubicBezTo>
                  <a:cubicBezTo>
                    <a:pt x="42" y="126"/>
                    <a:pt x="44" y="129"/>
                    <a:pt x="45" y="130"/>
                  </a:cubicBezTo>
                  <a:cubicBezTo>
                    <a:pt x="46" y="130"/>
                    <a:pt x="49" y="131"/>
                    <a:pt x="50" y="131"/>
                  </a:cubicBezTo>
                  <a:cubicBezTo>
                    <a:pt x="54" y="131"/>
                    <a:pt x="60" y="130"/>
                    <a:pt x="62" y="130"/>
                  </a:cubicBezTo>
                  <a:cubicBezTo>
                    <a:pt x="64" y="130"/>
                    <a:pt x="68" y="128"/>
                    <a:pt x="70" y="127"/>
                  </a:cubicBezTo>
                  <a:cubicBezTo>
                    <a:pt x="72" y="126"/>
                    <a:pt x="75" y="124"/>
                    <a:pt x="76" y="122"/>
                  </a:cubicBezTo>
                  <a:cubicBezTo>
                    <a:pt x="77" y="120"/>
                    <a:pt x="77" y="116"/>
                    <a:pt x="76" y="114"/>
                  </a:cubicBezTo>
                  <a:cubicBezTo>
                    <a:pt x="76" y="113"/>
                    <a:pt x="74" y="111"/>
                    <a:pt x="74" y="110"/>
                  </a:cubicBezTo>
                  <a:cubicBezTo>
                    <a:pt x="73" y="108"/>
                    <a:pt x="72" y="106"/>
                    <a:pt x="72" y="104"/>
                  </a:cubicBezTo>
                  <a:cubicBezTo>
                    <a:pt x="72" y="102"/>
                    <a:pt x="72" y="99"/>
                    <a:pt x="72" y="98"/>
                  </a:cubicBezTo>
                  <a:cubicBezTo>
                    <a:pt x="73" y="97"/>
                    <a:pt x="74" y="93"/>
                    <a:pt x="74" y="92"/>
                  </a:cubicBezTo>
                  <a:cubicBezTo>
                    <a:pt x="76" y="90"/>
                    <a:pt x="78" y="88"/>
                    <a:pt x="79" y="87"/>
                  </a:cubicBezTo>
                  <a:cubicBezTo>
                    <a:pt x="80" y="85"/>
                    <a:pt x="82" y="83"/>
                    <a:pt x="84" y="83"/>
                  </a:cubicBezTo>
                  <a:cubicBezTo>
                    <a:pt x="85" y="82"/>
                    <a:pt x="87" y="83"/>
                    <a:pt x="89" y="83"/>
                  </a:cubicBezTo>
                  <a:cubicBezTo>
                    <a:pt x="90" y="83"/>
                    <a:pt x="93" y="83"/>
                    <a:pt x="94" y="83"/>
                  </a:cubicBezTo>
                  <a:cubicBezTo>
                    <a:pt x="95" y="82"/>
                    <a:pt x="98" y="81"/>
                    <a:pt x="99" y="81"/>
                  </a:cubicBezTo>
                  <a:cubicBezTo>
                    <a:pt x="101" y="80"/>
                    <a:pt x="105" y="77"/>
                    <a:pt x="107" y="77"/>
                  </a:cubicBezTo>
                  <a:cubicBezTo>
                    <a:pt x="109" y="77"/>
                    <a:pt x="111" y="77"/>
                    <a:pt x="112" y="78"/>
                  </a:cubicBezTo>
                  <a:cubicBezTo>
                    <a:pt x="113" y="79"/>
                    <a:pt x="116" y="81"/>
                    <a:pt x="118" y="82"/>
                  </a:cubicBezTo>
                  <a:cubicBezTo>
                    <a:pt x="119" y="82"/>
                    <a:pt x="122" y="83"/>
                    <a:pt x="124" y="83"/>
                  </a:cubicBezTo>
                  <a:cubicBezTo>
                    <a:pt x="126" y="83"/>
                    <a:pt x="130" y="82"/>
                    <a:pt x="132" y="81"/>
                  </a:cubicBezTo>
                  <a:cubicBezTo>
                    <a:pt x="135" y="80"/>
                    <a:pt x="140" y="76"/>
                    <a:pt x="142" y="74"/>
                  </a:cubicBezTo>
                  <a:cubicBezTo>
                    <a:pt x="145" y="73"/>
                    <a:pt x="152" y="70"/>
                    <a:pt x="154" y="68"/>
                  </a:cubicBezTo>
                  <a:cubicBezTo>
                    <a:pt x="156" y="67"/>
                    <a:pt x="160" y="64"/>
                    <a:pt x="163" y="63"/>
                  </a:cubicBezTo>
                  <a:cubicBezTo>
                    <a:pt x="165" y="61"/>
                    <a:pt x="168" y="59"/>
                    <a:pt x="170" y="58"/>
                  </a:cubicBezTo>
                  <a:cubicBezTo>
                    <a:pt x="171" y="58"/>
                    <a:pt x="174" y="58"/>
                    <a:pt x="175" y="58"/>
                  </a:cubicBezTo>
                  <a:cubicBezTo>
                    <a:pt x="176" y="58"/>
                    <a:pt x="179" y="57"/>
                    <a:pt x="180" y="57"/>
                  </a:cubicBezTo>
                  <a:cubicBezTo>
                    <a:pt x="181" y="56"/>
                    <a:pt x="183" y="54"/>
                    <a:pt x="185" y="53"/>
                  </a:cubicBezTo>
                  <a:cubicBezTo>
                    <a:pt x="186" y="52"/>
                    <a:pt x="187" y="48"/>
                    <a:pt x="188" y="46"/>
                  </a:cubicBezTo>
                  <a:cubicBezTo>
                    <a:pt x="189" y="44"/>
                    <a:pt x="191" y="41"/>
                    <a:pt x="192" y="40"/>
                  </a:cubicBezTo>
                  <a:cubicBezTo>
                    <a:pt x="193" y="39"/>
                    <a:pt x="197" y="38"/>
                    <a:pt x="198" y="38"/>
                  </a:cubicBezTo>
                  <a:cubicBezTo>
                    <a:pt x="199" y="38"/>
                    <a:pt x="201" y="38"/>
                    <a:pt x="202" y="38"/>
                  </a:cubicBezTo>
                  <a:cubicBezTo>
                    <a:pt x="203" y="38"/>
                    <a:pt x="206" y="38"/>
                    <a:pt x="208" y="37"/>
                  </a:cubicBezTo>
                  <a:cubicBezTo>
                    <a:pt x="209" y="37"/>
                    <a:pt x="211" y="36"/>
                    <a:pt x="212" y="35"/>
                  </a:cubicBezTo>
                  <a:cubicBezTo>
                    <a:pt x="213" y="34"/>
                    <a:pt x="214" y="31"/>
                    <a:pt x="215" y="30"/>
                  </a:cubicBezTo>
                  <a:cubicBezTo>
                    <a:pt x="216" y="28"/>
                    <a:pt x="217" y="25"/>
                    <a:pt x="218" y="23"/>
                  </a:cubicBezTo>
                  <a:cubicBezTo>
                    <a:pt x="218" y="22"/>
                    <a:pt x="218" y="20"/>
                    <a:pt x="218" y="18"/>
                  </a:cubicBezTo>
                  <a:cubicBezTo>
                    <a:pt x="218" y="18"/>
                    <a:pt x="218" y="17"/>
                    <a:pt x="218" y="16"/>
                  </a:cubicBezTo>
                  <a:cubicBezTo>
                    <a:pt x="219" y="16"/>
                    <a:pt x="220" y="16"/>
                    <a:pt x="220" y="16"/>
                  </a:cubicBezTo>
                  <a:cubicBezTo>
                    <a:pt x="221" y="16"/>
                    <a:pt x="223" y="15"/>
                    <a:pt x="223" y="14"/>
                  </a:cubicBezTo>
                  <a:cubicBezTo>
                    <a:pt x="224" y="13"/>
                    <a:pt x="224" y="11"/>
                    <a:pt x="225" y="10"/>
                  </a:cubicBezTo>
                  <a:cubicBezTo>
                    <a:pt x="226" y="8"/>
                    <a:pt x="227" y="6"/>
                    <a:pt x="228" y="5"/>
                  </a:cubicBezTo>
                  <a:cubicBezTo>
                    <a:pt x="228" y="4"/>
                    <a:pt x="231" y="2"/>
                    <a:pt x="232" y="1"/>
                  </a:cubicBezTo>
                  <a:cubicBezTo>
                    <a:pt x="234" y="0"/>
                    <a:pt x="239" y="0"/>
                    <a:pt x="242" y="0"/>
                  </a:cubicBezTo>
                  <a:cubicBezTo>
                    <a:pt x="243" y="0"/>
                    <a:pt x="246" y="0"/>
                    <a:pt x="248" y="1"/>
                  </a:cubicBezTo>
                  <a:cubicBezTo>
                    <a:pt x="249" y="2"/>
                    <a:pt x="251" y="3"/>
                    <a:pt x="251" y="4"/>
                  </a:cubicBezTo>
                  <a:cubicBezTo>
                    <a:pt x="252" y="4"/>
                    <a:pt x="253" y="6"/>
                    <a:pt x="253" y="7"/>
                  </a:cubicBezTo>
                  <a:cubicBezTo>
                    <a:pt x="253" y="8"/>
                    <a:pt x="250" y="9"/>
                    <a:pt x="249" y="10"/>
                  </a:cubicBezTo>
                  <a:cubicBezTo>
                    <a:pt x="248" y="11"/>
                    <a:pt x="247" y="14"/>
                    <a:pt x="247" y="15"/>
                  </a:cubicBezTo>
                  <a:cubicBezTo>
                    <a:pt x="247" y="16"/>
                    <a:pt x="249" y="19"/>
                    <a:pt x="249" y="20"/>
                  </a:cubicBezTo>
                  <a:cubicBezTo>
                    <a:pt x="250" y="21"/>
                    <a:pt x="253" y="21"/>
                    <a:pt x="253" y="21"/>
                  </a:cubicBezTo>
                  <a:cubicBezTo>
                    <a:pt x="255" y="21"/>
                    <a:pt x="256" y="19"/>
                    <a:pt x="257" y="18"/>
                  </a:cubicBezTo>
                  <a:cubicBezTo>
                    <a:pt x="258" y="18"/>
                    <a:pt x="260" y="18"/>
                    <a:pt x="261" y="18"/>
                  </a:cubicBezTo>
                  <a:cubicBezTo>
                    <a:pt x="262" y="19"/>
                    <a:pt x="263" y="20"/>
                    <a:pt x="263" y="21"/>
                  </a:cubicBezTo>
                  <a:cubicBezTo>
                    <a:pt x="264" y="22"/>
                    <a:pt x="263" y="26"/>
                    <a:pt x="264" y="28"/>
                  </a:cubicBezTo>
                  <a:cubicBezTo>
                    <a:pt x="265" y="30"/>
                    <a:pt x="267" y="35"/>
                    <a:pt x="267" y="38"/>
                  </a:cubicBezTo>
                  <a:cubicBezTo>
                    <a:pt x="269" y="40"/>
                    <a:pt x="270" y="45"/>
                    <a:pt x="271" y="47"/>
                  </a:cubicBezTo>
                  <a:cubicBezTo>
                    <a:pt x="273" y="49"/>
                    <a:pt x="275" y="54"/>
                    <a:pt x="277" y="55"/>
                  </a:cubicBezTo>
                  <a:cubicBezTo>
                    <a:pt x="278" y="55"/>
                    <a:pt x="281" y="56"/>
                    <a:pt x="282" y="56"/>
                  </a:cubicBezTo>
                  <a:cubicBezTo>
                    <a:pt x="283" y="55"/>
                    <a:pt x="286" y="54"/>
                    <a:pt x="287" y="54"/>
                  </a:cubicBezTo>
                  <a:cubicBezTo>
                    <a:pt x="289" y="53"/>
                    <a:pt x="293" y="53"/>
                    <a:pt x="295" y="53"/>
                  </a:cubicBezTo>
                  <a:cubicBezTo>
                    <a:pt x="297" y="53"/>
                    <a:pt x="301" y="55"/>
                    <a:pt x="303" y="56"/>
                  </a:cubicBezTo>
                  <a:cubicBezTo>
                    <a:pt x="304" y="56"/>
                    <a:pt x="306" y="58"/>
                    <a:pt x="307" y="59"/>
                  </a:cubicBezTo>
                  <a:cubicBezTo>
                    <a:pt x="308" y="61"/>
                    <a:pt x="310" y="65"/>
                    <a:pt x="312" y="66"/>
                  </a:cubicBezTo>
                  <a:cubicBezTo>
                    <a:pt x="313" y="67"/>
                    <a:pt x="316" y="69"/>
                    <a:pt x="317" y="70"/>
                  </a:cubicBezTo>
                  <a:cubicBezTo>
                    <a:pt x="318" y="71"/>
                    <a:pt x="319" y="73"/>
                    <a:pt x="319" y="74"/>
                  </a:cubicBezTo>
                  <a:cubicBezTo>
                    <a:pt x="320" y="75"/>
                    <a:pt x="319" y="77"/>
                    <a:pt x="320" y="78"/>
                  </a:cubicBezTo>
                  <a:cubicBezTo>
                    <a:pt x="320" y="78"/>
                    <a:pt x="321" y="79"/>
                    <a:pt x="321" y="80"/>
                  </a:cubicBezTo>
                  <a:cubicBezTo>
                    <a:pt x="322" y="81"/>
                    <a:pt x="323" y="81"/>
                    <a:pt x="324" y="82"/>
                  </a:cubicBezTo>
                  <a:cubicBezTo>
                    <a:pt x="325" y="84"/>
                    <a:pt x="325" y="87"/>
                    <a:pt x="325" y="88"/>
                  </a:cubicBezTo>
                  <a:cubicBezTo>
                    <a:pt x="325" y="90"/>
                    <a:pt x="324" y="93"/>
                    <a:pt x="324" y="95"/>
                  </a:cubicBezTo>
                  <a:cubicBezTo>
                    <a:pt x="324" y="96"/>
                    <a:pt x="325" y="98"/>
                    <a:pt x="325" y="99"/>
                  </a:cubicBezTo>
                  <a:cubicBezTo>
                    <a:pt x="327" y="101"/>
                    <a:pt x="330" y="102"/>
                    <a:pt x="332" y="102"/>
                  </a:cubicBezTo>
                  <a:cubicBezTo>
                    <a:pt x="333" y="102"/>
                    <a:pt x="337" y="102"/>
                    <a:pt x="339" y="102"/>
                  </a:cubicBezTo>
                  <a:cubicBezTo>
                    <a:pt x="340" y="102"/>
                    <a:pt x="343" y="101"/>
                    <a:pt x="345" y="101"/>
                  </a:cubicBezTo>
                  <a:cubicBezTo>
                    <a:pt x="346" y="100"/>
                    <a:pt x="348" y="99"/>
                    <a:pt x="349" y="98"/>
                  </a:cubicBezTo>
                  <a:cubicBezTo>
                    <a:pt x="350" y="97"/>
                    <a:pt x="351" y="95"/>
                    <a:pt x="352" y="95"/>
                  </a:cubicBezTo>
                  <a:cubicBezTo>
                    <a:pt x="353" y="94"/>
                    <a:pt x="357" y="94"/>
                    <a:pt x="359" y="94"/>
                  </a:cubicBezTo>
                  <a:cubicBezTo>
                    <a:pt x="361" y="94"/>
                    <a:pt x="366" y="94"/>
                    <a:pt x="368" y="95"/>
                  </a:cubicBezTo>
                  <a:cubicBezTo>
                    <a:pt x="369" y="95"/>
                    <a:pt x="372" y="98"/>
                    <a:pt x="373" y="99"/>
                  </a:cubicBezTo>
                  <a:cubicBezTo>
                    <a:pt x="374" y="100"/>
                    <a:pt x="377" y="102"/>
                    <a:pt x="378" y="103"/>
                  </a:cubicBezTo>
                  <a:cubicBezTo>
                    <a:pt x="379" y="104"/>
                    <a:pt x="380" y="107"/>
                    <a:pt x="381" y="108"/>
                  </a:cubicBezTo>
                  <a:cubicBezTo>
                    <a:pt x="382" y="110"/>
                    <a:pt x="384" y="115"/>
                    <a:pt x="385" y="117"/>
                  </a:cubicBezTo>
                  <a:cubicBezTo>
                    <a:pt x="385" y="118"/>
                    <a:pt x="386" y="121"/>
                    <a:pt x="386" y="122"/>
                  </a:cubicBezTo>
                  <a:cubicBezTo>
                    <a:pt x="385" y="123"/>
                    <a:pt x="384" y="126"/>
                    <a:pt x="383" y="127"/>
                  </a:cubicBezTo>
                  <a:cubicBezTo>
                    <a:pt x="382" y="128"/>
                    <a:pt x="380" y="130"/>
                    <a:pt x="380" y="131"/>
                  </a:cubicBezTo>
                  <a:cubicBezTo>
                    <a:pt x="380" y="132"/>
                    <a:pt x="378" y="134"/>
                    <a:pt x="378" y="135"/>
                  </a:cubicBezTo>
                  <a:cubicBezTo>
                    <a:pt x="378" y="136"/>
                    <a:pt x="380" y="138"/>
                    <a:pt x="380" y="139"/>
                  </a:cubicBezTo>
                  <a:cubicBezTo>
                    <a:pt x="381" y="140"/>
                    <a:pt x="384" y="140"/>
                    <a:pt x="385" y="140"/>
                  </a:cubicBezTo>
                  <a:cubicBezTo>
                    <a:pt x="386" y="141"/>
                    <a:pt x="387" y="142"/>
                    <a:pt x="387" y="143"/>
                  </a:cubicBezTo>
                  <a:cubicBezTo>
                    <a:pt x="387" y="144"/>
                    <a:pt x="387" y="145"/>
                    <a:pt x="387" y="146"/>
                  </a:cubicBezTo>
                  <a:cubicBezTo>
                    <a:pt x="386" y="147"/>
                    <a:pt x="384" y="148"/>
                    <a:pt x="384" y="149"/>
                  </a:cubicBezTo>
                  <a:cubicBezTo>
                    <a:pt x="384" y="150"/>
                    <a:pt x="385" y="153"/>
                    <a:pt x="385" y="154"/>
                  </a:cubicBezTo>
                  <a:cubicBezTo>
                    <a:pt x="385" y="156"/>
                    <a:pt x="383" y="158"/>
                    <a:pt x="382" y="160"/>
                  </a:cubicBezTo>
                  <a:cubicBezTo>
                    <a:pt x="381" y="161"/>
                    <a:pt x="380" y="164"/>
                    <a:pt x="378" y="165"/>
                  </a:cubicBezTo>
                  <a:cubicBezTo>
                    <a:pt x="376" y="165"/>
                    <a:pt x="374" y="164"/>
                    <a:pt x="372" y="164"/>
                  </a:cubicBezTo>
                  <a:cubicBezTo>
                    <a:pt x="370" y="164"/>
                    <a:pt x="367" y="164"/>
                    <a:pt x="366" y="164"/>
                  </a:cubicBezTo>
                  <a:cubicBezTo>
                    <a:pt x="365" y="165"/>
                    <a:pt x="364" y="166"/>
                    <a:pt x="363" y="167"/>
                  </a:cubicBezTo>
                  <a:cubicBezTo>
                    <a:pt x="363" y="168"/>
                    <a:pt x="362" y="170"/>
                    <a:pt x="363" y="171"/>
                  </a:cubicBezTo>
                  <a:cubicBezTo>
                    <a:pt x="363" y="172"/>
                    <a:pt x="365" y="173"/>
                    <a:pt x="366" y="173"/>
                  </a:cubicBezTo>
                  <a:cubicBezTo>
                    <a:pt x="366" y="174"/>
                    <a:pt x="368" y="175"/>
                    <a:pt x="368" y="176"/>
                  </a:cubicBezTo>
                  <a:cubicBezTo>
                    <a:pt x="369" y="177"/>
                    <a:pt x="369" y="180"/>
                    <a:pt x="368" y="181"/>
                  </a:cubicBezTo>
                  <a:cubicBezTo>
                    <a:pt x="368" y="182"/>
                    <a:pt x="364" y="183"/>
                    <a:pt x="363" y="183"/>
                  </a:cubicBezTo>
                  <a:cubicBezTo>
                    <a:pt x="362" y="183"/>
                    <a:pt x="359" y="183"/>
                    <a:pt x="358" y="183"/>
                  </a:cubicBezTo>
                  <a:cubicBezTo>
                    <a:pt x="357" y="183"/>
                    <a:pt x="355" y="182"/>
                    <a:pt x="354" y="183"/>
                  </a:cubicBezTo>
                  <a:cubicBezTo>
                    <a:pt x="353" y="183"/>
                    <a:pt x="351" y="185"/>
                    <a:pt x="351" y="186"/>
                  </a:cubicBezTo>
                  <a:cubicBezTo>
                    <a:pt x="350" y="187"/>
                    <a:pt x="350" y="191"/>
                    <a:pt x="349" y="192"/>
                  </a:cubicBezTo>
                  <a:cubicBezTo>
                    <a:pt x="349" y="193"/>
                    <a:pt x="346" y="197"/>
                    <a:pt x="344" y="198"/>
                  </a:cubicBezTo>
                  <a:cubicBezTo>
                    <a:pt x="342" y="199"/>
                    <a:pt x="337" y="202"/>
                    <a:pt x="335" y="203"/>
                  </a:cubicBezTo>
                  <a:cubicBezTo>
                    <a:pt x="333" y="204"/>
                    <a:pt x="330" y="205"/>
                    <a:pt x="328" y="205"/>
                  </a:cubicBezTo>
                  <a:cubicBezTo>
                    <a:pt x="326" y="205"/>
                    <a:pt x="322" y="206"/>
                    <a:pt x="320" y="205"/>
                  </a:cubicBezTo>
                  <a:cubicBezTo>
                    <a:pt x="318" y="205"/>
                    <a:pt x="316" y="205"/>
                    <a:pt x="314" y="205"/>
                  </a:cubicBezTo>
                  <a:cubicBezTo>
                    <a:pt x="313" y="204"/>
                    <a:pt x="311" y="203"/>
                    <a:pt x="310" y="202"/>
                  </a:cubicBezTo>
                  <a:cubicBezTo>
                    <a:pt x="309" y="201"/>
                    <a:pt x="308" y="199"/>
                    <a:pt x="306" y="198"/>
                  </a:cubicBezTo>
                  <a:cubicBezTo>
                    <a:pt x="305" y="197"/>
                    <a:pt x="303" y="197"/>
                    <a:pt x="302" y="197"/>
                  </a:cubicBezTo>
                  <a:cubicBezTo>
                    <a:pt x="300" y="197"/>
                    <a:pt x="298" y="198"/>
                    <a:pt x="297" y="199"/>
                  </a:cubicBezTo>
                  <a:cubicBezTo>
                    <a:pt x="296" y="199"/>
                    <a:pt x="295" y="201"/>
                    <a:pt x="294" y="203"/>
                  </a:cubicBezTo>
                  <a:cubicBezTo>
                    <a:pt x="294" y="204"/>
                    <a:pt x="294" y="207"/>
                    <a:pt x="293" y="209"/>
                  </a:cubicBezTo>
                  <a:cubicBezTo>
                    <a:pt x="293" y="210"/>
                    <a:pt x="292" y="213"/>
                    <a:pt x="292" y="213"/>
                  </a:cubicBezTo>
                  <a:cubicBezTo>
                    <a:pt x="291" y="214"/>
                    <a:pt x="290" y="216"/>
                    <a:pt x="289" y="216"/>
                  </a:cubicBezTo>
                  <a:cubicBezTo>
                    <a:pt x="288" y="216"/>
                    <a:pt x="286" y="217"/>
                    <a:pt x="284" y="217"/>
                  </a:cubicBezTo>
                  <a:cubicBezTo>
                    <a:pt x="283" y="217"/>
                    <a:pt x="280" y="215"/>
                    <a:pt x="278" y="215"/>
                  </a:cubicBezTo>
                  <a:cubicBezTo>
                    <a:pt x="277" y="214"/>
                    <a:pt x="273" y="213"/>
                    <a:pt x="272" y="213"/>
                  </a:cubicBezTo>
                  <a:cubicBezTo>
                    <a:pt x="271" y="213"/>
                    <a:pt x="267" y="213"/>
                    <a:pt x="266" y="214"/>
                  </a:cubicBezTo>
                  <a:cubicBezTo>
                    <a:pt x="265" y="214"/>
                    <a:pt x="263" y="216"/>
                    <a:pt x="263" y="218"/>
                  </a:cubicBezTo>
                  <a:cubicBezTo>
                    <a:pt x="261" y="219"/>
                    <a:pt x="260" y="223"/>
                    <a:pt x="259" y="224"/>
                  </a:cubicBezTo>
                  <a:cubicBezTo>
                    <a:pt x="258" y="226"/>
                    <a:pt x="256" y="230"/>
                    <a:pt x="255" y="232"/>
                  </a:cubicBezTo>
                  <a:cubicBezTo>
                    <a:pt x="254" y="234"/>
                    <a:pt x="252" y="238"/>
                    <a:pt x="251" y="240"/>
                  </a:cubicBezTo>
                  <a:cubicBezTo>
                    <a:pt x="249" y="241"/>
                    <a:pt x="247" y="243"/>
                    <a:pt x="247" y="244"/>
                  </a:cubicBezTo>
                  <a:cubicBezTo>
                    <a:pt x="246" y="246"/>
                    <a:pt x="246" y="249"/>
                    <a:pt x="246" y="250"/>
                  </a:cubicBezTo>
                  <a:cubicBezTo>
                    <a:pt x="246" y="252"/>
                    <a:pt x="247" y="254"/>
                    <a:pt x="247" y="256"/>
                  </a:cubicBezTo>
                  <a:cubicBezTo>
                    <a:pt x="246" y="257"/>
                    <a:pt x="245" y="261"/>
                    <a:pt x="244" y="262"/>
                  </a:cubicBezTo>
                  <a:cubicBezTo>
                    <a:pt x="243" y="263"/>
                    <a:pt x="240" y="265"/>
                    <a:pt x="239" y="266"/>
                  </a:cubicBezTo>
                  <a:cubicBezTo>
                    <a:pt x="237" y="266"/>
                    <a:pt x="233" y="264"/>
                    <a:pt x="232" y="265"/>
                  </a:cubicBezTo>
                  <a:cubicBezTo>
                    <a:pt x="230" y="265"/>
                    <a:pt x="228" y="268"/>
                    <a:pt x="226" y="268"/>
                  </a:cubicBezTo>
                  <a:cubicBezTo>
                    <a:pt x="226" y="269"/>
                    <a:pt x="225" y="269"/>
                    <a:pt x="224" y="270"/>
                  </a:cubicBezTo>
                  <a:cubicBezTo>
                    <a:pt x="224" y="269"/>
                    <a:pt x="224" y="269"/>
                    <a:pt x="224" y="268"/>
                  </a:cubicBezTo>
                  <a:cubicBezTo>
                    <a:pt x="222" y="266"/>
                    <a:pt x="220" y="261"/>
                    <a:pt x="219" y="258"/>
                  </a:cubicBezTo>
                  <a:cubicBezTo>
                    <a:pt x="219" y="256"/>
                    <a:pt x="219" y="252"/>
                    <a:pt x="219" y="250"/>
                  </a:cubicBezTo>
                  <a:cubicBezTo>
                    <a:pt x="218" y="248"/>
                    <a:pt x="217" y="244"/>
                    <a:pt x="216" y="242"/>
                  </a:cubicBezTo>
                  <a:cubicBezTo>
                    <a:pt x="216" y="241"/>
                    <a:pt x="215" y="239"/>
                    <a:pt x="214" y="239"/>
                  </a:cubicBezTo>
                  <a:cubicBezTo>
                    <a:pt x="214" y="239"/>
                    <a:pt x="212" y="240"/>
                    <a:pt x="212" y="240"/>
                  </a:cubicBezTo>
                  <a:cubicBezTo>
                    <a:pt x="211" y="241"/>
                    <a:pt x="210" y="243"/>
                    <a:pt x="210" y="244"/>
                  </a:cubicBezTo>
                  <a:cubicBezTo>
                    <a:pt x="209" y="246"/>
                    <a:pt x="208" y="248"/>
                    <a:pt x="208" y="249"/>
                  </a:cubicBezTo>
                  <a:cubicBezTo>
                    <a:pt x="207" y="250"/>
                    <a:pt x="206" y="252"/>
                    <a:pt x="206" y="253"/>
                  </a:cubicBezTo>
                  <a:cubicBezTo>
                    <a:pt x="206" y="254"/>
                    <a:pt x="205" y="255"/>
                    <a:pt x="204" y="256"/>
                  </a:cubicBezTo>
                  <a:cubicBezTo>
                    <a:pt x="204" y="256"/>
                    <a:pt x="202" y="256"/>
                    <a:pt x="201" y="256"/>
                  </a:cubicBezTo>
                  <a:cubicBezTo>
                    <a:pt x="200" y="255"/>
                    <a:pt x="199" y="252"/>
                    <a:pt x="199" y="251"/>
                  </a:cubicBezTo>
                  <a:cubicBezTo>
                    <a:pt x="199" y="250"/>
                    <a:pt x="199" y="248"/>
                    <a:pt x="199" y="246"/>
                  </a:cubicBezTo>
                  <a:cubicBezTo>
                    <a:pt x="199" y="246"/>
                    <a:pt x="197" y="245"/>
                    <a:pt x="197" y="244"/>
                  </a:cubicBezTo>
                  <a:cubicBezTo>
                    <a:pt x="197" y="243"/>
                    <a:pt x="196" y="242"/>
                    <a:pt x="196" y="241"/>
                  </a:cubicBezTo>
                  <a:cubicBezTo>
                    <a:pt x="197" y="240"/>
                    <a:pt x="199" y="240"/>
                    <a:pt x="199" y="240"/>
                  </a:cubicBezTo>
                  <a:cubicBezTo>
                    <a:pt x="199" y="239"/>
                    <a:pt x="199" y="238"/>
                    <a:pt x="199" y="237"/>
                  </a:cubicBezTo>
                  <a:cubicBezTo>
                    <a:pt x="199" y="236"/>
                    <a:pt x="198" y="234"/>
                    <a:pt x="197" y="234"/>
                  </a:cubicBezTo>
                  <a:cubicBezTo>
                    <a:pt x="196" y="233"/>
                    <a:pt x="194" y="232"/>
                    <a:pt x="193" y="232"/>
                  </a:cubicBezTo>
                  <a:cubicBezTo>
                    <a:pt x="192" y="230"/>
                    <a:pt x="188" y="228"/>
                    <a:pt x="186" y="226"/>
                  </a:cubicBezTo>
                  <a:cubicBezTo>
                    <a:pt x="185" y="225"/>
                    <a:pt x="184" y="224"/>
                    <a:pt x="183" y="223"/>
                  </a:cubicBezTo>
                  <a:cubicBezTo>
                    <a:pt x="182" y="223"/>
                    <a:pt x="180" y="222"/>
                    <a:pt x="179" y="222"/>
                  </a:cubicBezTo>
                  <a:cubicBezTo>
                    <a:pt x="177" y="222"/>
                    <a:pt x="175" y="224"/>
                    <a:pt x="175" y="224"/>
                  </a:cubicBezTo>
                  <a:cubicBezTo>
                    <a:pt x="174" y="225"/>
                    <a:pt x="173" y="227"/>
                    <a:pt x="172" y="228"/>
                  </a:cubicBezTo>
                  <a:cubicBezTo>
                    <a:pt x="172" y="229"/>
                    <a:pt x="170" y="230"/>
                    <a:pt x="169" y="231"/>
                  </a:cubicBezTo>
                  <a:cubicBezTo>
                    <a:pt x="169" y="232"/>
                    <a:pt x="169" y="234"/>
                    <a:pt x="169" y="235"/>
                  </a:cubicBezTo>
                  <a:cubicBezTo>
                    <a:pt x="169" y="236"/>
                    <a:pt x="167" y="238"/>
                    <a:pt x="167" y="238"/>
                  </a:cubicBezTo>
                  <a:cubicBezTo>
                    <a:pt x="166" y="240"/>
                    <a:pt x="164" y="241"/>
                    <a:pt x="163" y="242"/>
                  </a:cubicBezTo>
                  <a:cubicBezTo>
                    <a:pt x="162" y="243"/>
                    <a:pt x="159" y="244"/>
                    <a:pt x="158" y="245"/>
                  </a:cubicBezTo>
                  <a:cubicBezTo>
                    <a:pt x="157" y="245"/>
                    <a:pt x="156" y="246"/>
                    <a:pt x="155" y="247"/>
                  </a:cubicBezTo>
                  <a:cubicBezTo>
                    <a:pt x="154" y="247"/>
                    <a:pt x="153" y="248"/>
                    <a:pt x="152" y="248"/>
                  </a:cubicBezTo>
                  <a:cubicBezTo>
                    <a:pt x="152" y="248"/>
                    <a:pt x="150" y="248"/>
                    <a:pt x="149" y="247"/>
                  </a:cubicBezTo>
                  <a:cubicBezTo>
                    <a:pt x="148" y="246"/>
                    <a:pt x="147" y="244"/>
                    <a:pt x="147" y="242"/>
                  </a:cubicBezTo>
                  <a:cubicBezTo>
                    <a:pt x="146" y="241"/>
                    <a:pt x="146" y="238"/>
                    <a:pt x="145" y="237"/>
                  </a:cubicBezTo>
                  <a:cubicBezTo>
                    <a:pt x="145" y="236"/>
                    <a:pt x="144" y="235"/>
                    <a:pt x="143" y="234"/>
                  </a:cubicBezTo>
                  <a:cubicBezTo>
                    <a:pt x="141" y="234"/>
                    <a:pt x="138" y="234"/>
                    <a:pt x="136" y="234"/>
                  </a:cubicBezTo>
                  <a:cubicBezTo>
                    <a:pt x="135" y="234"/>
                    <a:pt x="132" y="235"/>
                    <a:pt x="130" y="235"/>
                  </a:cubicBezTo>
                  <a:cubicBezTo>
                    <a:pt x="128" y="235"/>
                    <a:pt x="124" y="234"/>
                    <a:pt x="122" y="234"/>
                  </a:cubicBezTo>
                  <a:cubicBezTo>
                    <a:pt x="121" y="233"/>
                    <a:pt x="118" y="230"/>
                    <a:pt x="117" y="229"/>
                  </a:cubicBezTo>
                  <a:cubicBezTo>
                    <a:pt x="115" y="228"/>
                    <a:pt x="115" y="224"/>
                    <a:pt x="114" y="223"/>
                  </a:cubicBezTo>
                  <a:cubicBezTo>
                    <a:pt x="113" y="222"/>
                    <a:pt x="111" y="220"/>
                    <a:pt x="111" y="219"/>
                  </a:cubicBezTo>
                  <a:cubicBezTo>
                    <a:pt x="109" y="218"/>
                    <a:pt x="106" y="216"/>
                    <a:pt x="104" y="214"/>
                  </a:cubicBezTo>
                  <a:cubicBezTo>
                    <a:pt x="103" y="213"/>
                    <a:pt x="101" y="211"/>
                    <a:pt x="101" y="210"/>
                  </a:cubicBezTo>
                  <a:cubicBezTo>
                    <a:pt x="100" y="208"/>
                    <a:pt x="100" y="205"/>
                    <a:pt x="101" y="203"/>
                  </a:cubicBezTo>
                  <a:cubicBezTo>
                    <a:pt x="101" y="202"/>
                    <a:pt x="101" y="199"/>
                    <a:pt x="102" y="199"/>
                  </a:cubicBezTo>
                  <a:cubicBezTo>
                    <a:pt x="102" y="196"/>
                    <a:pt x="103" y="191"/>
                    <a:pt x="104" y="189"/>
                  </a:cubicBezTo>
                  <a:cubicBezTo>
                    <a:pt x="105" y="187"/>
                    <a:pt x="105" y="183"/>
                    <a:pt x="106" y="181"/>
                  </a:cubicBezTo>
                  <a:cubicBezTo>
                    <a:pt x="106" y="179"/>
                    <a:pt x="105" y="175"/>
                    <a:pt x="105" y="172"/>
                  </a:cubicBezTo>
                  <a:cubicBezTo>
                    <a:pt x="105" y="171"/>
                    <a:pt x="105" y="167"/>
                    <a:pt x="104" y="165"/>
                  </a:cubicBezTo>
                  <a:cubicBezTo>
                    <a:pt x="103" y="163"/>
                    <a:pt x="101" y="161"/>
                    <a:pt x="100" y="161"/>
                  </a:cubicBezTo>
                  <a:cubicBezTo>
                    <a:pt x="99" y="160"/>
                    <a:pt x="97" y="160"/>
                    <a:pt x="96" y="160"/>
                  </a:cubicBezTo>
                  <a:cubicBezTo>
                    <a:pt x="95" y="160"/>
                    <a:pt x="93" y="161"/>
                    <a:pt x="93" y="161"/>
                  </a:cubicBezTo>
                  <a:cubicBezTo>
                    <a:pt x="91" y="162"/>
                    <a:pt x="89" y="164"/>
                    <a:pt x="88" y="164"/>
                  </a:cubicBezTo>
                  <a:cubicBezTo>
                    <a:pt x="87" y="165"/>
                    <a:pt x="85" y="167"/>
                    <a:pt x="84" y="167"/>
                  </a:cubicBezTo>
                  <a:cubicBezTo>
                    <a:pt x="83" y="167"/>
                    <a:pt x="81" y="165"/>
                    <a:pt x="80" y="165"/>
                  </a:cubicBezTo>
                  <a:cubicBezTo>
                    <a:pt x="79" y="166"/>
                    <a:pt x="78" y="167"/>
                    <a:pt x="76" y="167"/>
                  </a:cubicBezTo>
                  <a:cubicBezTo>
                    <a:pt x="76" y="167"/>
                    <a:pt x="74" y="168"/>
                    <a:pt x="74" y="168"/>
                  </a:cubicBezTo>
                  <a:cubicBezTo>
                    <a:pt x="71" y="168"/>
                    <a:pt x="67" y="168"/>
                    <a:pt x="65" y="168"/>
                  </a:cubicBezTo>
                  <a:cubicBezTo>
                    <a:pt x="63" y="168"/>
                    <a:pt x="60" y="166"/>
                    <a:pt x="59" y="166"/>
                  </a:cubicBezTo>
                  <a:cubicBezTo>
                    <a:pt x="58" y="165"/>
                    <a:pt x="55" y="167"/>
                    <a:pt x="54" y="167"/>
                  </a:cubicBezTo>
                  <a:cubicBezTo>
                    <a:pt x="52" y="167"/>
                    <a:pt x="49" y="169"/>
                    <a:pt x="48" y="170"/>
                  </a:cubicBezTo>
                  <a:cubicBezTo>
                    <a:pt x="46" y="170"/>
                    <a:pt x="43" y="171"/>
                    <a:pt x="42" y="171"/>
                  </a:cubicBezTo>
                  <a:cubicBezTo>
                    <a:pt x="40" y="171"/>
                    <a:pt x="37" y="170"/>
                    <a:pt x="35" y="170"/>
                  </a:cubicBezTo>
                  <a:cubicBezTo>
                    <a:pt x="33" y="169"/>
                    <a:pt x="29" y="168"/>
                    <a:pt x="28" y="167"/>
                  </a:cubicBezTo>
                  <a:cubicBezTo>
                    <a:pt x="25" y="166"/>
                    <a:pt x="21" y="164"/>
                    <a:pt x="19" y="163"/>
                  </a:cubicBezTo>
                  <a:cubicBezTo>
                    <a:pt x="17" y="162"/>
                    <a:pt x="15" y="159"/>
                    <a:pt x="13" y="158"/>
                  </a:cubicBezTo>
                  <a:cubicBezTo>
                    <a:pt x="12" y="158"/>
                    <a:pt x="10" y="157"/>
                    <a:pt x="9" y="157"/>
                  </a:cubicBezTo>
                  <a:cubicBezTo>
                    <a:pt x="8" y="157"/>
                    <a:pt x="7" y="157"/>
                    <a:pt x="6" y="157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43"/>
            <p:cNvSpPr>
              <a:spLocks/>
            </p:cNvSpPr>
            <p:nvPr/>
          </p:nvSpPr>
          <p:spPr bwMode="auto">
            <a:xfrm>
              <a:off x="2798" y="1761"/>
              <a:ext cx="661" cy="761"/>
            </a:xfrm>
            <a:custGeom>
              <a:avLst/>
              <a:gdLst>
                <a:gd name="T0" fmla="*/ 268 w 279"/>
                <a:gd name="T1" fmla="*/ 124 h 321"/>
                <a:gd name="T2" fmla="*/ 265 w 279"/>
                <a:gd name="T3" fmla="*/ 160 h 321"/>
                <a:gd name="T4" fmla="*/ 254 w 279"/>
                <a:gd name="T5" fmla="*/ 179 h 321"/>
                <a:gd name="T6" fmla="*/ 240 w 279"/>
                <a:gd name="T7" fmla="*/ 197 h 321"/>
                <a:gd name="T8" fmla="*/ 229 w 279"/>
                <a:gd name="T9" fmla="*/ 217 h 321"/>
                <a:gd name="T10" fmla="*/ 227 w 279"/>
                <a:gd name="T11" fmla="*/ 235 h 321"/>
                <a:gd name="T12" fmla="*/ 218 w 279"/>
                <a:gd name="T13" fmla="*/ 248 h 321"/>
                <a:gd name="T14" fmla="*/ 209 w 279"/>
                <a:gd name="T15" fmla="*/ 267 h 321"/>
                <a:gd name="T16" fmla="*/ 186 w 279"/>
                <a:gd name="T17" fmla="*/ 290 h 321"/>
                <a:gd name="T18" fmla="*/ 178 w 279"/>
                <a:gd name="T19" fmla="*/ 299 h 321"/>
                <a:gd name="T20" fmla="*/ 165 w 279"/>
                <a:gd name="T21" fmla="*/ 309 h 321"/>
                <a:gd name="T22" fmla="*/ 152 w 279"/>
                <a:gd name="T23" fmla="*/ 320 h 321"/>
                <a:gd name="T24" fmla="*/ 138 w 279"/>
                <a:gd name="T25" fmla="*/ 318 h 321"/>
                <a:gd name="T26" fmla="*/ 129 w 279"/>
                <a:gd name="T27" fmla="*/ 321 h 321"/>
                <a:gd name="T28" fmla="*/ 124 w 279"/>
                <a:gd name="T29" fmla="*/ 312 h 321"/>
                <a:gd name="T30" fmla="*/ 107 w 279"/>
                <a:gd name="T31" fmla="*/ 305 h 321"/>
                <a:gd name="T32" fmla="*/ 95 w 279"/>
                <a:gd name="T33" fmla="*/ 293 h 321"/>
                <a:gd name="T34" fmla="*/ 105 w 279"/>
                <a:gd name="T35" fmla="*/ 276 h 321"/>
                <a:gd name="T36" fmla="*/ 105 w 279"/>
                <a:gd name="T37" fmla="*/ 259 h 321"/>
                <a:gd name="T38" fmla="*/ 90 w 279"/>
                <a:gd name="T39" fmla="*/ 253 h 321"/>
                <a:gd name="T40" fmla="*/ 77 w 279"/>
                <a:gd name="T41" fmla="*/ 248 h 321"/>
                <a:gd name="T42" fmla="*/ 65 w 279"/>
                <a:gd name="T43" fmla="*/ 240 h 321"/>
                <a:gd name="T44" fmla="*/ 50 w 279"/>
                <a:gd name="T45" fmla="*/ 238 h 321"/>
                <a:gd name="T46" fmla="*/ 38 w 279"/>
                <a:gd name="T47" fmla="*/ 230 h 321"/>
                <a:gd name="T48" fmla="*/ 45 w 279"/>
                <a:gd name="T49" fmla="*/ 205 h 321"/>
                <a:gd name="T50" fmla="*/ 39 w 279"/>
                <a:gd name="T51" fmla="*/ 174 h 321"/>
                <a:gd name="T52" fmla="*/ 37 w 279"/>
                <a:gd name="T53" fmla="*/ 153 h 321"/>
                <a:gd name="T54" fmla="*/ 41 w 279"/>
                <a:gd name="T55" fmla="*/ 134 h 321"/>
                <a:gd name="T56" fmla="*/ 26 w 279"/>
                <a:gd name="T57" fmla="*/ 116 h 321"/>
                <a:gd name="T58" fmla="*/ 8 w 279"/>
                <a:gd name="T59" fmla="*/ 115 h 321"/>
                <a:gd name="T60" fmla="*/ 1 w 279"/>
                <a:gd name="T61" fmla="*/ 101 h 321"/>
                <a:gd name="T62" fmla="*/ 0 w 279"/>
                <a:gd name="T63" fmla="*/ 88 h 321"/>
                <a:gd name="T64" fmla="*/ 19 w 279"/>
                <a:gd name="T65" fmla="*/ 84 h 321"/>
                <a:gd name="T66" fmla="*/ 29 w 279"/>
                <a:gd name="T67" fmla="*/ 67 h 321"/>
                <a:gd name="T68" fmla="*/ 36 w 279"/>
                <a:gd name="T69" fmla="*/ 55 h 321"/>
                <a:gd name="T70" fmla="*/ 47 w 279"/>
                <a:gd name="T71" fmla="*/ 51 h 321"/>
                <a:gd name="T72" fmla="*/ 43 w 279"/>
                <a:gd name="T73" fmla="*/ 40 h 321"/>
                <a:gd name="T74" fmla="*/ 52 w 279"/>
                <a:gd name="T75" fmla="*/ 34 h 321"/>
                <a:gd name="T76" fmla="*/ 48 w 279"/>
                <a:gd name="T77" fmla="*/ 22 h 321"/>
                <a:gd name="T78" fmla="*/ 57 w 279"/>
                <a:gd name="T79" fmla="*/ 7 h 321"/>
                <a:gd name="T80" fmla="*/ 64 w 279"/>
                <a:gd name="T81" fmla="*/ 1 h 321"/>
                <a:gd name="T82" fmla="*/ 83 w 279"/>
                <a:gd name="T83" fmla="*/ 11 h 321"/>
                <a:gd name="T84" fmla="*/ 103 w 279"/>
                <a:gd name="T85" fmla="*/ 13 h 321"/>
                <a:gd name="T86" fmla="*/ 120 w 279"/>
                <a:gd name="T87" fmla="*/ 11 h 321"/>
                <a:gd name="T88" fmla="*/ 135 w 279"/>
                <a:gd name="T89" fmla="*/ 9 h 321"/>
                <a:gd name="T90" fmla="*/ 148 w 279"/>
                <a:gd name="T91" fmla="*/ 5 h 321"/>
                <a:gd name="T92" fmla="*/ 159 w 279"/>
                <a:gd name="T93" fmla="*/ 9 h 321"/>
                <a:gd name="T94" fmla="*/ 159 w 279"/>
                <a:gd name="T95" fmla="*/ 32 h 321"/>
                <a:gd name="T96" fmla="*/ 156 w 279"/>
                <a:gd name="T97" fmla="*/ 53 h 321"/>
                <a:gd name="T98" fmla="*/ 169 w 279"/>
                <a:gd name="T99" fmla="*/ 66 h 321"/>
                <a:gd name="T100" fmla="*/ 186 w 279"/>
                <a:gd name="T101" fmla="*/ 78 h 321"/>
                <a:gd name="T102" fmla="*/ 200 w 279"/>
                <a:gd name="T103" fmla="*/ 80 h 321"/>
                <a:gd name="T104" fmla="*/ 207 w 279"/>
                <a:gd name="T105" fmla="*/ 92 h 321"/>
                <a:gd name="T106" fmla="*/ 218 w 279"/>
                <a:gd name="T107" fmla="*/ 85 h 321"/>
                <a:gd name="T108" fmla="*/ 225 w 279"/>
                <a:gd name="T109" fmla="*/ 74 h 321"/>
                <a:gd name="T110" fmla="*/ 234 w 279"/>
                <a:gd name="T111" fmla="*/ 65 h 321"/>
                <a:gd name="T112" fmla="*/ 248 w 279"/>
                <a:gd name="T113" fmla="*/ 75 h 321"/>
                <a:gd name="T114" fmla="*/ 254 w 279"/>
                <a:gd name="T115" fmla="*/ 83 h 321"/>
                <a:gd name="T116" fmla="*/ 254 w 279"/>
                <a:gd name="T117" fmla="*/ 90 h 321"/>
                <a:gd name="T118" fmla="*/ 259 w 279"/>
                <a:gd name="T119" fmla="*/ 99 h 321"/>
                <a:gd name="T120" fmla="*/ 265 w 279"/>
                <a:gd name="T121" fmla="*/ 88 h 321"/>
                <a:gd name="T122" fmla="*/ 272 w 279"/>
                <a:gd name="T123" fmla="*/ 85 h 321"/>
                <a:gd name="T124" fmla="*/ 279 w 279"/>
                <a:gd name="T125" fmla="*/ 112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9" h="321">
                  <a:moveTo>
                    <a:pt x="279" y="113"/>
                  </a:moveTo>
                  <a:cubicBezTo>
                    <a:pt x="278" y="114"/>
                    <a:pt x="276" y="116"/>
                    <a:pt x="275" y="116"/>
                  </a:cubicBezTo>
                  <a:cubicBezTo>
                    <a:pt x="273" y="118"/>
                    <a:pt x="269" y="122"/>
                    <a:pt x="268" y="124"/>
                  </a:cubicBezTo>
                  <a:cubicBezTo>
                    <a:pt x="265" y="127"/>
                    <a:pt x="260" y="134"/>
                    <a:pt x="260" y="139"/>
                  </a:cubicBezTo>
                  <a:cubicBezTo>
                    <a:pt x="260" y="141"/>
                    <a:pt x="263" y="144"/>
                    <a:pt x="263" y="146"/>
                  </a:cubicBezTo>
                  <a:cubicBezTo>
                    <a:pt x="264" y="150"/>
                    <a:pt x="265" y="156"/>
                    <a:pt x="265" y="160"/>
                  </a:cubicBezTo>
                  <a:cubicBezTo>
                    <a:pt x="265" y="163"/>
                    <a:pt x="264" y="171"/>
                    <a:pt x="262" y="175"/>
                  </a:cubicBezTo>
                  <a:cubicBezTo>
                    <a:pt x="262" y="176"/>
                    <a:pt x="261" y="177"/>
                    <a:pt x="261" y="178"/>
                  </a:cubicBezTo>
                  <a:cubicBezTo>
                    <a:pt x="259" y="179"/>
                    <a:pt x="256" y="179"/>
                    <a:pt x="254" y="179"/>
                  </a:cubicBezTo>
                  <a:cubicBezTo>
                    <a:pt x="253" y="179"/>
                    <a:pt x="250" y="179"/>
                    <a:pt x="249" y="180"/>
                  </a:cubicBezTo>
                  <a:cubicBezTo>
                    <a:pt x="247" y="181"/>
                    <a:pt x="243" y="185"/>
                    <a:pt x="242" y="187"/>
                  </a:cubicBezTo>
                  <a:cubicBezTo>
                    <a:pt x="241" y="189"/>
                    <a:pt x="241" y="195"/>
                    <a:pt x="240" y="197"/>
                  </a:cubicBezTo>
                  <a:cubicBezTo>
                    <a:pt x="238" y="199"/>
                    <a:pt x="235" y="200"/>
                    <a:pt x="234" y="201"/>
                  </a:cubicBezTo>
                  <a:cubicBezTo>
                    <a:pt x="232" y="203"/>
                    <a:pt x="231" y="208"/>
                    <a:pt x="230" y="210"/>
                  </a:cubicBezTo>
                  <a:cubicBezTo>
                    <a:pt x="230" y="212"/>
                    <a:pt x="230" y="216"/>
                    <a:pt x="229" y="217"/>
                  </a:cubicBezTo>
                  <a:cubicBezTo>
                    <a:pt x="229" y="218"/>
                    <a:pt x="226" y="220"/>
                    <a:pt x="225" y="221"/>
                  </a:cubicBezTo>
                  <a:cubicBezTo>
                    <a:pt x="225" y="223"/>
                    <a:pt x="225" y="227"/>
                    <a:pt x="225" y="229"/>
                  </a:cubicBezTo>
                  <a:cubicBezTo>
                    <a:pt x="225" y="231"/>
                    <a:pt x="227" y="234"/>
                    <a:pt x="227" y="235"/>
                  </a:cubicBezTo>
                  <a:cubicBezTo>
                    <a:pt x="227" y="237"/>
                    <a:pt x="227" y="240"/>
                    <a:pt x="226" y="241"/>
                  </a:cubicBezTo>
                  <a:cubicBezTo>
                    <a:pt x="225" y="242"/>
                    <a:pt x="223" y="244"/>
                    <a:pt x="221" y="244"/>
                  </a:cubicBezTo>
                  <a:cubicBezTo>
                    <a:pt x="221" y="246"/>
                    <a:pt x="218" y="247"/>
                    <a:pt x="218" y="248"/>
                  </a:cubicBezTo>
                  <a:cubicBezTo>
                    <a:pt x="217" y="250"/>
                    <a:pt x="218" y="253"/>
                    <a:pt x="218" y="255"/>
                  </a:cubicBezTo>
                  <a:cubicBezTo>
                    <a:pt x="217" y="256"/>
                    <a:pt x="217" y="260"/>
                    <a:pt x="216" y="261"/>
                  </a:cubicBezTo>
                  <a:cubicBezTo>
                    <a:pt x="215" y="263"/>
                    <a:pt x="211" y="265"/>
                    <a:pt x="209" y="267"/>
                  </a:cubicBezTo>
                  <a:cubicBezTo>
                    <a:pt x="207" y="269"/>
                    <a:pt x="202" y="273"/>
                    <a:pt x="199" y="275"/>
                  </a:cubicBezTo>
                  <a:cubicBezTo>
                    <a:pt x="197" y="277"/>
                    <a:pt x="192" y="282"/>
                    <a:pt x="190" y="284"/>
                  </a:cubicBezTo>
                  <a:cubicBezTo>
                    <a:pt x="189" y="285"/>
                    <a:pt x="186" y="288"/>
                    <a:pt x="186" y="290"/>
                  </a:cubicBezTo>
                  <a:cubicBezTo>
                    <a:pt x="186" y="290"/>
                    <a:pt x="186" y="291"/>
                    <a:pt x="187" y="292"/>
                  </a:cubicBezTo>
                  <a:cubicBezTo>
                    <a:pt x="186" y="293"/>
                    <a:pt x="185" y="294"/>
                    <a:pt x="184" y="294"/>
                  </a:cubicBezTo>
                  <a:cubicBezTo>
                    <a:pt x="183" y="295"/>
                    <a:pt x="180" y="298"/>
                    <a:pt x="178" y="299"/>
                  </a:cubicBezTo>
                  <a:cubicBezTo>
                    <a:pt x="176" y="300"/>
                    <a:pt x="173" y="301"/>
                    <a:pt x="172" y="302"/>
                  </a:cubicBezTo>
                  <a:cubicBezTo>
                    <a:pt x="170" y="303"/>
                    <a:pt x="168" y="303"/>
                    <a:pt x="167" y="305"/>
                  </a:cubicBezTo>
                  <a:cubicBezTo>
                    <a:pt x="166" y="305"/>
                    <a:pt x="165" y="308"/>
                    <a:pt x="165" y="309"/>
                  </a:cubicBezTo>
                  <a:cubicBezTo>
                    <a:pt x="164" y="311"/>
                    <a:pt x="164" y="314"/>
                    <a:pt x="162" y="315"/>
                  </a:cubicBezTo>
                  <a:cubicBezTo>
                    <a:pt x="162" y="316"/>
                    <a:pt x="159" y="318"/>
                    <a:pt x="158" y="319"/>
                  </a:cubicBezTo>
                  <a:cubicBezTo>
                    <a:pt x="156" y="319"/>
                    <a:pt x="153" y="320"/>
                    <a:pt x="152" y="320"/>
                  </a:cubicBezTo>
                  <a:cubicBezTo>
                    <a:pt x="150" y="320"/>
                    <a:pt x="147" y="320"/>
                    <a:pt x="145" y="320"/>
                  </a:cubicBezTo>
                  <a:cubicBezTo>
                    <a:pt x="144" y="320"/>
                    <a:pt x="143" y="318"/>
                    <a:pt x="142" y="318"/>
                  </a:cubicBezTo>
                  <a:cubicBezTo>
                    <a:pt x="141" y="317"/>
                    <a:pt x="139" y="318"/>
                    <a:pt x="138" y="318"/>
                  </a:cubicBezTo>
                  <a:cubicBezTo>
                    <a:pt x="137" y="318"/>
                    <a:pt x="135" y="318"/>
                    <a:pt x="135" y="318"/>
                  </a:cubicBezTo>
                  <a:cubicBezTo>
                    <a:pt x="134" y="319"/>
                    <a:pt x="133" y="320"/>
                    <a:pt x="132" y="320"/>
                  </a:cubicBezTo>
                  <a:cubicBezTo>
                    <a:pt x="131" y="320"/>
                    <a:pt x="129" y="321"/>
                    <a:pt x="129" y="321"/>
                  </a:cubicBezTo>
                  <a:cubicBezTo>
                    <a:pt x="127" y="321"/>
                    <a:pt x="126" y="320"/>
                    <a:pt x="125" y="320"/>
                  </a:cubicBezTo>
                  <a:cubicBezTo>
                    <a:pt x="125" y="319"/>
                    <a:pt x="124" y="317"/>
                    <a:pt x="124" y="316"/>
                  </a:cubicBezTo>
                  <a:cubicBezTo>
                    <a:pt x="124" y="315"/>
                    <a:pt x="125" y="313"/>
                    <a:pt x="124" y="312"/>
                  </a:cubicBezTo>
                  <a:cubicBezTo>
                    <a:pt x="124" y="311"/>
                    <a:pt x="122" y="310"/>
                    <a:pt x="121" y="309"/>
                  </a:cubicBezTo>
                  <a:cubicBezTo>
                    <a:pt x="119" y="308"/>
                    <a:pt x="115" y="307"/>
                    <a:pt x="113" y="307"/>
                  </a:cubicBezTo>
                  <a:cubicBezTo>
                    <a:pt x="112" y="306"/>
                    <a:pt x="109" y="305"/>
                    <a:pt x="107" y="305"/>
                  </a:cubicBezTo>
                  <a:cubicBezTo>
                    <a:pt x="106" y="304"/>
                    <a:pt x="105" y="303"/>
                    <a:pt x="104" y="302"/>
                  </a:cubicBezTo>
                  <a:cubicBezTo>
                    <a:pt x="103" y="302"/>
                    <a:pt x="100" y="302"/>
                    <a:pt x="99" y="301"/>
                  </a:cubicBezTo>
                  <a:cubicBezTo>
                    <a:pt x="98" y="300"/>
                    <a:pt x="95" y="296"/>
                    <a:pt x="95" y="293"/>
                  </a:cubicBezTo>
                  <a:cubicBezTo>
                    <a:pt x="95" y="292"/>
                    <a:pt x="96" y="289"/>
                    <a:pt x="96" y="288"/>
                  </a:cubicBezTo>
                  <a:cubicBezTo>
                    <a:pt x="97" y="287"/>
                    <a:pt x="100" y="283"/>
                    <a:pt x="101" y="282"/>
                  </a:cubicBezTo>
                  <a:cubicBezTo>
                    <a:pt x="102" y="280"/>
                    <a:pt x="104" y="277"/>
                    <a:pt x="105" y="276"/>
                  </a:cubicBezTo>
                  <a:cubicBezTo>
                    <a:pt x="105" y="274"/>
                    <a:pt x="104" y="269"/>
                    <a:pt x="105" y="267"/>
                  </a:cubicBezTo>
                  <a:cubicBezTo>
                    <a:pt x="105" y="267"/>
                    <a:pt x="106" y="265"/>
                    <a:pt x="106" y="264"/>
                  </a:cubicBezTo>
                  <a:cubicBezTo>
                    <a:pt x="106" y="263"/>
                    <a:pt x="105" y="260"/>
                    <a:pt x="105" y="259"/>
                  </a:cubicBezTo>
                  <a:cubicBezTo>
                    <a:pt x="104" y="258"/>
                    <a:pt x="102" y="256"/>
                    <a:pt x="101" y="255"/>
                  </a:cubicBezTo>
                  <a:cubicBezTo>
                    <a:pt x="100" y="254"/>
                    <a:pt x="96" y="253"/>
                    <a:pt x="94" y="253"/>
                  </a:cubicBezTo>
                  <a:cubicBezTo>
                    <a:pt x="93" y="253"/>
                    <a:pt x="91" y="253"/>
                    <a:pt x="90" y="253"/>
                  </a:cubicBezTo>
                  <a:cubicBezTo>
                    <a:pt x="89" y="253"/>
                    <a:pt x="86" y="252"/>
                    <a:pt x="85" y="252"/>
                  </a:cubicBezTo>
                  <a:cubicBezTo>
                    <a:pt x="84" y="252"/>
                    <a:pt x="82" y="250"/>
                    <a:pt x="81" y="250"/>
                  </a:cubicBezTo>
                  <a:cubicBezTo>
                    <a:pt x="80" y="250"/>
                    <a:pt x="78" y="249"/>
                    <a:pt x="77" y="248"/>
                  </a:cubicBezTo>
                  <a:cubicBezTo>
                    <a:pt x="76" y="248"/>
                    <a:pt x="74" y="246"/>
                    <a:pt x="72" y="245"/>
                  </a:cubicBezTo>
                  <a:cubicBezTo>
                    <a:pt x="72" y="244"/>
                    <a:pt x="70" y="243"/>
                    <a:pt x="69" y="242"/>
                  </a:cubicBezTo>
                  <a:cubicBezTo>
                    <a:pt x="68" y="241"/>
                    <a:pt x="66" y="240"/>
                    <a:pt x="65" y="240"/>
                  </a:cubicBezTo>
                  <a:cubicBezTo>
                    <a:pt x="64" y="239"/>
                    <a:pt x="62" y="238"/>
                    <a:pt x="61" y="238"/>
                  </a:cubicBezTo>
                  <a:cubicBezTo>
                    <a:pt x="60" y="238"/>
                    <a:pt x="58" y="239"/>
                    <a:pt x="57" y="239"/>
                  </a:cubicBezTo>
                  <a:cubicBezTo>
                    <a:pt x="55" y="239"/>
                    <a:pt x="52" y="239"/>
                    <a:pt x="50" y="238"/>
                  </a:cubicBezTo>
                  <a:cubicBezTo>
                    <a:pt x="48" y="238"/>
                    <a:pt x="46" y="235"/>
                    <a:pt x="44" y="234"/>
                  </a:cubicBezTo>
                  <a:cubicBezTo>
                    <a:pt x="43" y="234"/>
                    <a:pt x="41" y="234"/>
                    <a:pt x="40" y="233"/>
                  </a:cubicBezTo>
                  <a:cubicBezTo>
                    <a:pt x="39" y="232"/>
                    <a:pt x="39" y="231"/>
                    <a:pt x="38" y="230"/>
                  </a:cubicBezTo>
                  <a:cubicBezTo>
                    <a:pt x="39" y="228"/>
                    <a:pt x="39" y="226"/>
                    <a:pt x="40" y="225"/>
                  </a:cubicBezTo>
                  <a:cubicBezTo>
                    <a:pt x="41" y="222"/>
                    <a:pt x="43" y="216"/>
                    <a:pt x="44" y="213"/>
                  </a:cubicBezTo>
                  <a:cubicBezTo>
                    <a:pt x="44" y="211"/>
                    <a:pt x="44" y="207"/>
                    <a:pt x="45" y="205"/>
                  </a:cubicBezTo>
                  <a:cubicBezTo>
                    <a:pt x="45" y="202"/>
                    <a:pt x="45" y="197"/>
                    <a:pt x="44" y="195"/>
                  </a:cubicBezTo>
                  <a:cubicBezTo>
                    <a:pt x="44" y="192"/>
                    <a:pt x="43" y="186"/>
                    <a:pt x="43" y="183"/>
                  </a:cubicBezTo>
                  <a:cubicBezTo>
                    <a:pt x="42" y="181"/>
                    <a:pt x="40" y="176"/>
                    <a:pt x="39" y="174"/>
                  </a:cubicBezTo>
                  <a:cubicBezTo>
                    <a:pt x="39" y="171"/>
                    <a:pt x="37" y="167"/>
                    <a:pt x="37" y="165"/>
                  </a:cubicBezTo>
                  <a:cubicBezTo>
                    <a:pt x="36" y="163"/>
                    <a:pt x="36" y="160"/>
                    <a:pt x="36" y="158"/>
                  </a:cubicBezTo>
                  <a:cubicBezTo>
                    <a:pt x="36" y="157"/>
                    <a:pt x="37" y="154"/>
                    <a:pt x="37" y="153"/>
                  </a:cubicBezTo>
                  <a:cubicBezTo>
                    <a:pt x="38" y="152"/>
                    <a:pt x="41" y="150"/>
                    <a:pt x="41" y="149"/>
                  </a:cubicBezTo>
                  <a:cubicBezTo>
                    <a:pt x="42" y="148"/>
                    <a:pt x="44" y="145"/>
                    <a:pt x="44" y="144"/>
                  </a:cubicBezTo>
                  <a:cubicBezTo>
                    <a:pt x="45" y="141"/>
                    <a:pt x="42" y="137"/>
                    <a:pt x="41" y="134"/>
                  </a:cubicBezTo>
                  <a:cubicBezTo>
                    <a:pt x="41" y="132"/>
                    <a:pt x="39" y="128"/>
                    <a:pt x="38" y="125"/>
                  </a:cubicBezTo>
                  <a:cubicBezTo>
                    <a:pt x="37" y="124"/>
                    <a:pt x="34" y="120"/>
                    <a:pt x="33" y="118"/>
                  </a:cubicBezTo>
                  <a:cubicBezTo>
                    <a:pt x="31" y="118"/>
                    <a:pt x="28" y="116"/>
                    <a:pt x="26" y="116"/>
                  </a:cubicBezTo>
                  <a:cubicBezTo>
                    <a:pt x="25" y="115"/>
                    <a:pt x="22" y="115"/>
                    <a:pt x="20" y="115"/>
                  </a:cubicBezTo>
                  <a:cubicBezTo>
                    <a:pt x="19" y="115"/>
                    <a:pt x="16" y="116"/>
                    <a:pt x="15" y="116"/>
                  </a:cubicBezTo>
                  <a:cubicBezTo>
                    <a:pt x="14" y="116"/>
                    <a:pt x="10" y="115"/>
                    <a:pt x="8" y="115"/>
                  </a:cubicBezTo>
                  <a:cubicBezTo>
                    <a:pt x="7" y="114"/>
                    <a:pt x="4" y="112"/>
                    <a:pt x="2" y="111"/>
                  </a:cubicBezTo>
                  <a:cubicBezTo>
                    <a:pt x="2" y="110"/>
                    <a:pt x="0" y="109"/>
                    <a:pt x="0" y="107"/>
                  </a:cubicBezTo>
                  <a:cubicBezTo>
                    <a:pt x="0" y="106"/>
                    <a:pt x="0" y="103"/>
                    <a:pt x="1" y="101"/>
                  </a:cubicBezTo>
                  <a:cubicBezTo>
                    <a:pt x="1" y="100"/>
                    <a:pt x="2" y="98"/>
                    <a:pt x="2" y="96"/>
                  </a:cubicBezTo>
                  <a:cubicBezTo>
                    <a:pt x="2" y="95"/>
                    <a:pt x="3" y="91"/>
                    <a:pt x="2" y="89"/>
                  </a:cubicBezTo>
                  <a:cubicBezTo>
                    <a:pt x="2" y="89"/>
                    <a:pt x="1" y="89"/>
                    <a:pt x="0" y="88"/>
                  </a:cubicBezTo>
                  <a:cubicBezTo>
                    <a:pt x="2" y="88"/>
                    <a:pt x="4" y="87"/>
                    <a:pt x="5" y="87"/>
                  </a:cubicBezTo>
                  <a:cubicBezTo>
                    <a:pt x="7" y="87"/>
                    <a:pt x="11" y="87"/>
                    <a:pt x="13" y="87"/>
                  </a:cubicBezTo>
                  <a:cubicBezTo>
                    <a:pt x="14" y="86"/>
                    <a:pt x="17" y="85"/>
                    <a:pt x="19" y="84"/>
                  </a:cubicBezTo>
                  <a:cubicBezTo>
                    <a:pt x="20" y="82"/>
                    <a:pt x="24" y="79"/>
                    <a:pt x="25" y="77"/>
                  </a:cubicBezTo>
                  <a:cubicBezTo>
                    <a:pt x="26" y="75"/>
                    <a:pt x="25" y="71"/>
                    <a:pt x="26" y="69"/>
                  </a:cubicBezTo>
                  <a:cubicBezTo>
                    <a:pt x="27" y="69"/>
                    <a:pt x="29" y="68"/>
                    <a:pt x="29" y="67"/>
                  </a:cubicBezTo>
                  <a:cubicBezTo>
                    <a:pt x="31" y="66"/>
                    <a:pt x="33" y="64"/>
                    <a:pt x="33" y="63"/>
                  </a:cubicBezTo>
                  <a:cubicBezTo>
                    <a:pt x="33" y="62"/>
                    <a:pt x="33" y="60"/>
                    <a:pt x="33" y="59"/>
                  </a:cubicBezTo>
                  <a:cubicBezTo>
                    <a:pt x="33" y="58"/>
                    <a:pt x="35" y="56"/>
                    <a:pt x="36" y="55"/>
                  </a:cubicBezTo>
                  <a:cubicBezTo>
                    <a:pt x="38" y="55"/>
                    <a:pt x="41" y="56"/>
                    <a:pt x="42" y="56"/>
                  </a:cubicBezTo>
                  <a:cubicBezTo>
                    <a:pt x="44" y="56"/>
                    <a:pt x="47" y="56"/>
                    <a:pt x="48" y="55"/>
                  </a:cubicBezTo>
                  <a:cubicBezTo>
                    <a:pt x="48" y="54"/>
                    <a:pt x="47" y="52"/>
                    <a:pt x="47" y="51"/>
                  </a:cubicBezTo>
                  <a:cubicBezTo>
                    <a:pt x="47" y="50"/>
                    <a:pt x="46" y="48"/>
                    <a:pt x="45" y="47"/>
                  </a:cubicBezTo>
                  <a:cubicBezTo>
                    <a:pt x="45" y="46"/>
                    <a:pt x="43" y="45"/>
                    <a:pt x="43" y="44"/>
                  </a:cubicBezTo>
                  <a:cubicBezTo>
                    <a:pt x="43" y="44"/>
                    <a:pt x="43" y="41"/>
                    <a:pt x="43" y="40"/>
                  </a:cubicBezTo>
                  <a:cubicBezTo>
                    <a:pt x="43" y="40"/>
                    <a:pt x="45" y="38"/>
                    <a:pt x="45" y="38"/>
                  </a:cubicBezTo>
                  <a:cubicBezTo>
                    <a:pt x="46" y="38"/>
                    <a:pt x="48" y="38"/>
                    <a:pt x="49" y="37"/>
                  </a:cubicBezTo>
                  <a:cubicBezTo>
                    <a:pt x="50" y="36"/>
                    <a:pt x="52" y="35"/>
                    <a:pt x="52" y="34"/>
                  </a:cubicBezTo>
                  <a:cubicBezTo>
                    <a:pt x="53" y="33"/>
                    <a:pt x="52" y="30"/>
                    <a:pt x="52" y="29"/>
                  </a:cubicBezTo>
                  <a:cubicBezTo>
                    <a:pt x="51" y="28"/>
                    <a:pt x="50" y="27"/>
                    <a:pt x="50" y="27"/>
                  </a:cubicBezTo>
                  <a:cubicBezTo>
                    <a:pt x="49" y="26"/>
                    <a:pt x="48" y="24"/>
                    <a:pt x="48" y="22"/>
                  </a:cubicBezTo>
                  <a:cubicBezTo>
                    <a:pt x="48" y="21"/>
                    <a:pt x="49" y="19"/>
                    <a:pt x="49" y="18"/>
                  </a:cubicBezTo>
                  <a:cubicBezTo>
                    <a:pt x="50" y="16"/>
                    <a:pt x="52" y="14"/>
                    <a:pt x="53" y="12"/>
                  </a:cubicBezTo>
                  <a:cubicBezTo>
                    <a:pt x="54" y="11"/>
                    <a:pt x="56" y="9"/>
                    <a:pt x="57" y="7"/>
                  </a:cubicBezTo>
                  <a:cubicBezTo>
                    <a:pt x="57" y="6"/>
                    <a:pt x="59" y="4"/>
                    <a:pt x="59" y="3"/>
                  </a:cubicBezTo>
                  <a:cubicBezTo>
                    <a:pt x="60" y="2"/>
                    <a:pt x="61" y="1"/>
                    <a:pt x="61" y="0"/>
                  </a:cubicBezTo>
                  <a:cubicBezTo>
                    <a:pt x="62" y="1"/>
                    <a:pt x="63" y="0"/>
                    <a:pt x="64" y="1"/>
                  </a:cubicBezTo>
                  <a:cubicBezTo>
                    <a:pt x="65" y="1"/>
                    <a:pt x="67" y="1"/>
                    <a:pt x="68" y="2"/>
                  </a:cubicBezTo>
                  <a:cubicBezTo>
                    <a:pt x="70" y="3"/>
                    <a:pt x="72" y="5"/>
                    <a:pt x="74" y="7"/>
                  </a:cubicBezTo>
                  <a:cubicBezTo>
                    <a:pt x="76" y="8"/>
                    <a:pt x="80" y="10"/>
                    <a:pt x="83" y="11"/>
                  </a:cubicBezTo>
                  <a:cubicBezTo>
                    <a:pt x="84" y="12"/>
                    <a:pt x="88" y="13"/>
                    <a:pt x="90" y="13"/>
                  </a:cubicBezTo>
                  <a:cubicBezTo>
                    <a:pt x="92" y="14"/>
                    <a:pt x="95" y="14"/>
                    <a:pt x="97" y="14"/>
                  </a:cubicBezTo>
                  <a:cubicBezTo>
                    <a:pt x="98" y="14"/>
                    <a:pt x="101" y="14"/>
                    <a:pt x="103" y="13"/>
                  </a:cubicBezTo>
                  <a:cubicBezTo>
                    <a:pt x="104" y="13"/>
                    <a:pt x="107" y="11"/>
                    <a:pt x="109" y="10"/>
                  </a:cubicBezTo>
                  <a:cubicBezTo>
                    <a:pt x="110" y="10"/>
                    <a:pt x="113" y="9"/>
                    <a:pt x="114" y="9"/>
                  </a:cubicBezTo>
                  <a:cubicBezTo>
                    <a:pt x="115" y="9"/>
                    <a:pt x="118" y="11"/>
                    <a:pt x="120" y="11"/>
                  </a:cubicBezTo>
                  <a:cubicBezTo>
                    <a:pt x="122" y="12"/>
                    <a:pt x="126" y="12"/>
                    <a:pt x="129" y="11"/>
                  </a:cubicBezTo>
                  <a:cubicBezTo>
                    <a:pt x="129" y="11"/>
                    <a:pt x="131" y="11"/>
                    <a:pt x="131" y="10"/>
                  </a:cubicBezTo>
                  <a:cubicBezTo>
                    <a:pt x="133" y="10"/>
                    <a:pt x="134" y="9"/>
                    <a:pt x="135" y="9"/>
                  </a:cubicBezTo>
                  <a:cubicBezTo>
                    <a:pt x="137" y="9"/>
                    <a:pt x="138" y="10"/>
                    <a:pt x="139" y="10"/>
                  </a:cubicBezTo>
                  <a:cubicBezTo>
                    <a:pt x="141" y="10"/>
                    <a:pt x="143" y="9"/>
                    <a:pt x="143" y="8"/>
                  </a:cubicBezTo>
                  <a:cubicBezTo>
                    <a:pt x="145" y="7"/>
                    <a:pt x="147" y="6"/>
                    <a:pt x="148" y="5"/>
                  </a:cubicBezTo>
                  <a:cubicBezTo>
                    <a:pt x="148" y="5"/>
                    <a:pt x="150" y="4"/>
                    <a:pt x="151" y="3"/>
                  </a:cubicBezTo>
                  <a:cubicBezTo>
                    <a:pt x="152" y="3"/>
                    <a:pt x="154" y="4"/>
                    <a:pt x="155" y="4"/>
                  </a:cubicBezTo>
                  <a:cubicBezTo>
                    <a:pt x="156" y="5"/>
                    <a:pt x="158" y="7"/>
                    <a:pt x="159" y="9"/>
                  </a:cubicBezTo>
                  <a:cubicBezTo>
                    <a:pt x="160" y="10"/>
                    <a:pt x="160" y="14"/>
                    <a:pt x="160" y="16"/>
                  </a:cubicBezTo>
                  <a:cubicBezTo>
                    <a:pt x="160" y="18"/>
                    <a:pt x="161" y="22"/>
                    <a:pt x="161" y="24"/>
                  </a:cubicBezTo>
                  <a:cubicBezTo>
                    <a:pt x="160" y="26"/>
                    <a:pt x="160" y="30"/>
                    <a:pt x="159" y="32"/>
                  </a:cubicBezTo>
                  <a:cubicBezTo>
                    <a:pt x="158" y="34"/>
                    <a:pt x="157" y="39"/>
                    <a:pt x="157" y="42"/>
                  </a:cubicBezTo>
                  <a:cubicBezTo>
                    <a:pt x="156" y="43"/>
                    <a:pt x="156" y="45"/>
                    <a:pt x="156" y="46"/>
                  </a:cubicBezTo>
                  <a:cubicBezTo>
                    <a:pt x="155" y="48"/>
                    <a:pt x="155" y="52"/>
                    <a:pt x="156" y="53"/>
                  </a:cubicBezTo>
                  <a:cubicBezTo>
                    <a:pt x="156" y="55"/>
                    <a:pt x="158" y="57"/>
                    <a:pt x="159" y="58"/>
                  </a:cubicBezTo>
                  <a:cubicBezTo>
                    <a:pt x="161" y="59"/>
                    <a:pt x="164" y="61"/>
                    <a:pt x="166" y="63"/>
                  </a:cubicBezTo>
                  <a:cubicBezTo>
                    <a:pt x="166" y="63"/>
                    <a:pt x="168" y="65"/>
                    <a:pt x="169" y="66"/>
                  </a:cubicBezTo>
                  <a:cubicBezTo>
                    <a:pt x="170" y="68"/>
                    <a:pt x="170" y="71"/>
                    <a:pt x="172" y="72"/>
                  </a:cubicBezTo>
                  <a:cubicBezTo>
                    <a:pt x="173" y="74"/>
                    <a:pt x="176" y="76"/>
                    <a:pt x="177" y="77"/>
                  </a:cubicBezTo>
                  <a:cubicBezTo>
                    <a:pt x="179" y="78"/>
                    <a:pt x="183" y="78"/>
                    <a:pt x="186" y="78"/>
                  </a:cubicBezTo>
                  <a:cubicBezTo>
                    <a:pt x="187" y="78"/>
                    <a:pt x="190" y="77"/>
                    <a:pt x="191" y="77"/>
                  </a:cubicBezTo>
                  <a:cubicBezTo>
                    <a:pt x="193" y="77"/>
                    <a:pt x="196" y="77"/>
                    <a:pt x="198" y="78"/>
                  </a:cubicBezTo>
                  <a:cubicBezTo>
                    <a:pt x="199" y="78"/>
                    <a:pt x="200" y="79"/>
                    <a:pt x="200" y="80"/>
                  </a:cubicBezTo>
                  <a:cubicBezTo>
                    <a:pt x="201" y="81"/>
                    <a:pt x="201" y="85"/>
                    <a:pt x="202" y="86"/>
                  </a:cubicBezTo>
                  <a:cubicBezTo>
                    <a:pt x="202" y="87"/>
                    <a:pt x="203" y="90"/>
                    <a:pt x="204" y="91"/>
                  </a:cubicBezTo>
                  <a:cubicBezTo>
                    <a:pt x="205" y="91"/>
                    <a:pt x="207" y="92"/>
                    <a:pt x="207" y="92"/>
                  </a:cubicBezTo>
                  <a:cubicBezTo>
                    <a:pt x="208" y="92"/>
                    <a:pt x="209" y="91"/>
                    <a:pt x="210" y="90"/>
                  </a:cubicBezTo>
                  <a:cubicBezTo>
                    <a:pt x="211" y="90"/>
                    <a:pt x="212" y="89"/>
                    <a:pt x="213" y="88"/>
                  </a:cubicBezTo>
                  <a:cubicBezTo>
                    <a:pt x="214" y="87"/>
                    <a:pt x="217" y="87"/>
                    <a:pt x="218" y="85"/>
                  </a:cubicBezTo>
                  <a:cubicBezTo>
                    <a:pt x="219" y="85"/>
                    <a:pt x="221" y="83"/>
                    <a:pt x="222" y="82"/>
                  </a:cubicBezTo>
                  <a:cubicBezTo>
                    <a:pt x="223" y="81"/>
                    <a:pt x="224" y="79"/>
                    <a:pt x="224" y="78"/>
                  </a:cubicBezTo>
                  <a:cubicBezTo>
                    <a:pt x="224" y="77"/>
                    <a:pt x="224" y="75"/>
                    <a:pt x="225" y="74"/>
                  </a:cubicBezTo>
                  <a:cubicBezTo>
                    <a:pt x="225" y="73"/>
                    <a:pt x="227" y="72"/>
                    <a:pt x="227" y="71"/>
                  </a:cubicBezTo>
                  <a:cubicBezTo>
                    <a:pt x="228" y="71"/>
                    <a:pt x="229" y="69"/>
                    <a:pt x="230" y="68"/>
                  </a:cubicBezTo>
                  <a:cubicBezTo>
                    <a:pt x="230" y="67"/>
                    <a:pt x="232" y="66"/>
                    <a:pt x="234" y="65"/>
                  </a:cubicBezTo>
                  <a:cubicBezTo>
                    <a:pt x="235" y="65"/>
                    <a:pt x="237" y="66"/>
                    <a:pt x="238" y="67"/>
                  </a:cubicBezTo>
                  <a:cubicBezTo>
                    <a:pt x="239" y="67"/>
                    <a:pt x="240" y="69"/>
                    <a:pt x="241" y="69"/>
                  </a:cubicBezTo>
                  <a:cubicBezTo>
                    <a:pt x="243" y="71"/>
                    <a:pt x="247" y="74"/>
                    <a:pt x="248" y="75"/>
                  </a:cubicBezTo>
                  <a:cubicBezTo>
                    <a:pt x="249" y="76"/>
                    <a:pt x="251" y="77"/>
                    <a:pt x="252" y="77"/>
                  </a:cubicBezTo>
                  <a:cubicBezTo>
                    <a:pt x="253" y="78"/>
                    <a:pt x="254" y="79"/>
                    <a:pt x="254" y="80"/>
                  </a:cubicBezTo>
                  <a:cubicBezTo>
                    <a:pt x="254" y="81"/>
                    <a:pt x="254" y="83"/>
                    <a:pt x="254" y="83"/>
                  </a:cubicBezTo>
                  <a:cubicBezTo>
                    <a:pt x="254" y="84"/>
                    <a:pt x="252" y="83"/>
                    <a:pt x="251" y="84"/>
                  </a:cubicBezTo>
                  <a:cubicBezTo>
                    <a:pt x="251" y="85"/>
                    <a:pt x="252" y="87"/>
                    <a:pt x="252" y="87"/>
                  </a:cubicBezTo>
                  <a:cubicBezTo>
                    <a:pt x="252" y="88"/>
                    <a:pt x="254" y="89"/>
                    <a:pt x="254" y="90"/>
                  </a:cubicBezTo>
                  <a:cubicBezTo>
                    <a:pt x="254" y="91"/>
                    <a:pt x="254" y="94"/>
                    <a:pt x="254" y="95"/>
                  </a:cubicBezTo>
                  <a:cubicBezTo>
                    <a:pt x="254" y="96"/>
                    <a:pt x="255" y="98"/>
                    <a:pt x="256" y="99"/>
                  </a:cubicBezTo>
                  <a:cubicBezTo>
                    <a:pt x="257" y="99"/>
                    <a:pt x="259" y="99"/>
                    <a:pt x="259" y="99"/>
                  </a:cubicBezTo>
                  <a:cubicBezTo>
                    <a:pt x="260" y="99"/>
                    <a:pt x="261" y="97"/>
                    <a:pt x="261" y="96"/>
                  </a:cubicBezTo>
                  <a:cubicBezTo>
                    <a:pt x="262" y="95"/>
                    <a:pt x="262" y="93"/>
                    <a:pt x="263" y="93"/>
                  </a:cubicBezTo>
                  <a:cubicBezTo>
                    <a:pt x="263" y="91"/>
                    <a:pt x="264" y="89"/>
                    <a:pt x="265" y="88"/>
                  </a:cubicBezTo>
                  <a:cubicBezTo>
                    <a:pt x="265" y="87"/>
                    <a:pt x="266" y="85"/>
                    <a:pt x="267" y="84"/>
                  </a:cubicBezTo>
                  <a:cubicBezTo>
                    <a:pt x="268" y="83"/>
                    <a:pt x="269" y="82"/>
                    <a:pt x="270" y="83"/>
                  </a:cubicBezTo>
                  <a:cubicBezTo>
                    <a:pt x="270" y="83"/>
                    <a:pt x="271" y="85"/>
                    <a:pt x="272" y="85"/>
                  </a:cubicBezTo>
                  <a:cubicBezTo>
                    <a:pt x="272" y="87"/>
                    <a:pt x="273" y="91"/>
                    <a:pt x="274" y="93"/>
                  </a:cubicBezTo>
                  <a:cubicBezTo>
                    <a:pt x="274" y="95"/>
                    <a:pt x="274" y="100"/>
                    <a:pt x="274" y="102"/>
                  </a:cubicBezTo>
                  <a:cubicBezTo>
                    <a:pt x="275" y="105"/>
                    <a:pt x="277" y="109"/>
                    <a:pt x="279" y="112"/>
                  </a:cubicBezTo>
                  <a:cubicBezTo>
                    <a:pt x="279" y="112"/>
                    <a:pt x="279" y="112"/>
                    <a:pt x="279" y="11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44"/>
            <p:cNvSpPr>
              <a:spLocks/>
            </p:cNvSpPr>
            <p:nvPr/>
          </p:nvSpPr>
          <p:spPr bwMode="auto">
            <a:xfrm>
              <a:off x="2798" y="1761"/>
              <a:ext cx="661" cy="761"/>
            </a:xfrm>
            <a:custGeom>
              <a:avLst/>
              <a:gdLst>
                <a:gd name="T0" fmla="*/ 268 w 279"/>
                <a:gd name="T1" fmla="*/ 124 h 321"/>
                <a:gd name="T2" fmla="*/ 265 w 279"/>
                <a:gd name="T3" fmla="*/ 160 h 321"/>
                <a:gd name="T4" fmla="*/ 254 w 279"/>
                <a:gd name="T5" fmla="*/ 179 h 321"/>
                <a:gd name="T6" fmla="*/ 240 w 279"/>
                <a:gd name="T7" fmla="*/ 197 h 321"/>
                <a:gd name="T8" fmla="*/ 229 w 279"/>
                <a:gd name="T9" fmla="*/ 217 h 321"/>
                <a:gd name="T10" fmla="*/ 227 w 279"/>
                <a:gd name="T11" fmla="*/ 235 h 321"/>
                <a:gd name="T12" fmla="*/ 218 w 279"/>
                <a:gd name="T13" fmla="*/ 248 h 321"/>
                <a:gd name="T14" fmla="*/ 209 w 279"/>
                <a:gd name="T15" fmla="*/ 267 h 321"/>
                <a:gd name="T16" fmla="*/ 186 w 279"/>
                <a:gd name="T17" fmla="*/ 290 h 321"/>
                <a:gd name="T18" fmla="*/ 178 w 279"/>
                <a:gd name="T19" fmla="*/ 299 h 321"/>
                <a:gd name="T20" fmla="*/ 165 w 279"/>
                <a:gd name="T21" fmla="*/ 309 h 321"/>
                <a:gd name="T22" fmla="*/ 152 w 279"/>
                <a:gd name="T23" fmla="*/ 320 h 321"/>
                <a:gd name="T24" fmla="*/ 138 w 279"/>
                <a:gd name="T25" fmla="*/ 318 h 321"/>
                <a:gd name="T26" fmla="*/ 129 w 279"/>
                <a:gd name="T27" fmla="*/ 321 h 321"/>
                <a:gd name="T28" fmla="*/ 124 w 279"/>
                <a:gd name="T29" fmla="*/ 312 h 321"/>
                <a:gd name="T30" fmla="*/ 107 w 279"/>
                <a:gd name="T31" fmla="*/ 305 h 321"/>
                <a:gd name="T32" fmla="*/ 95 w 279"/>
                <a:gd name="T33" fmla="*/ 293 h 321"/>
                <a:gd name="T34" fmla="*/ 105 w 279"/>
                <a:gd name="T35" fmla="*/ 276 h 321"/>
                <a:gd name="T36" fmla="*/ 105 w 279"/>
                <a:gd name="T37" fmla="*/ 259 h 321"/>
                <a:gd name="T38" fmla="*/ 90 w 279"/>
                <a:gd name="T39" fmla="*/ 253 h 321"/>
                <a:gd name="T40" fmla="*/ 77 w 279"/>
                <a:gd name="T41" fmla="*/ 248 h 321"/>
                <a:gd name="T42" fmla="*/ 65 w 279"/>
                <a:gd name="T43" fmla="*/ 240 h 321"/>
                <a:gd name="T44" fmla="*/ 50 w 279"/>
                <a:gd name="T45" fmla="*/ 238 h 321"/>
                <a:gd name="T46" fmla="*/ 38 w 279"/>
                <a:gd name="T47" fmla="*/ 230 h 321"/>
                <a:gd name="T48" fmla="*/ 45 w 279"/>
                <a:gd name="T49" fmla="*/ 205 h 321"/>
                <a:gd name="T50" fmla="*/ 39 w 279"/>
                <a:gd name="T51" fmla="*/ 174 h 321"/>
                <a:gd name="T52" fmla="*/ 37 w 279"/>
                <a:gd name="T53" fmla="*/ 153 h 321"/>
                <a:gd name="T54" fmla="*/ 41 w 279"/>
                <a:gd name="T55" fmla="*/ 134 h 321"/>
                <a:gd name="T56" fmla="*/ 26 w 279"/>
                <a:gd name="T57" fmla="*/ 116 h 321"/>
                <a:gd name="T58" fmla="*/ 8 w 279"/>
                <a:gd name="T59" fmla="*/ 115 h 321"/>
                <a:gd name="T60" fmla="*/ 1 w 279"/>
                <a:gd name="T61" fmla="*/ 101 h 321"/>
                <a:gd name="T62" fmla="*/ 0 w 279"/>
                <a:gd name="T63" fmla="*/ 88 h 321"/>
                <a:gd name="T64" fmla="*/ 19 w 279"/>
                <a:gd name="T65" fmla="*/ 84 h 321"/>
                <a:gd name="T66" fmla="*/ 29 w 279"/>
                <a:gd name="T67" fmla="*/ 67 h 321"/>
                <a:gd name="T68" fmla="*/ 36 w 279"/>
                <a:gd name="T69" fmla="*/ 55 h 321"/>
                <a:gd name="T70" fmla="*/ 47 w 279"/>
                <a:gd name="T71" fmla="*/ 51 h 321"/>
                <a:gd name="T72" fmla="*/ 43 w 279"/>
                <a:gd name="T73" fmla="*/ 40 h 321"/>
                <a:gd name="T74" fmla="*/ 52 w 279"/>
                <a:gd name="T75" fmla="*/ 34 h 321"/>
                <a:gd name="T76" fmla="*/ 48 w 279"/>
                <a:gd name="T77" fmla="*/ 22 h 321"/>
                <a:gd name="T78" fmla="*/ 57 w 279"/>
                <a:gd name="T79" fmla="*/ 7 h 321"/>
                <a:gd name="T80" fmla="*/ 64 w 279"/>
                <a:gd name="T81" fmla="*/ 1 h 321"/>
                <a:gd name="T82" fmla="*/ 83 w 279"/>
                <a:gd name="T83" fmla="*/ 11 h 321"/>
                <a:gd name="T84" fmla="*/ 103 w 279"/>
                <a:gd name="T85" fmla="*/ 13 h 321"/>
                <a:gd name="T86" fmla="*/ 120 w 279"/>
                <a:gd name="T87" fmla="*/ 11 h 321"/>
                <a:gd name="T88" fmla="*/ 135 w 279"/>
                <a:gd name="T89" fmla="*/ 9 h 321"/>
                <a:gd name="T90" fmla="*/ 148 w 279"/>
                <a:gd name="T91" fmla="*/ 5 h 321"/>
                <a:gd name="T92" fmla="*/ 159 w 279"/>
                <a:gd name="T93" fmla="*/ 9 h 321"/>
                <a:gd name="T94" fmla="*/ 159 w 279"/>
                <a:gd name="T95" fmla="*/ 32 h 321"/>
                <a:gd name="T96" fmla="*/ 156 w 279"/>
                <a:gd name="T97" fmla="*/ 53 h 321"/>
                <a:gd name="T98" fmla="*/ 169 w 279"/>
                <a:gd name="T99" fmla="*/ 66 h 321"/>
                <a:gd name="T100" fmla="*/ 186 w 279"/>
                <a:gd name="T101" fmla="*/ 78 h 321"/>
                <a:gd name="T102" fmla="*/ 200 w 279"/>
                <a:gd name="T103" fmla="*/ 80 h 321"/>
                <a:gd name="T104" fmla="*/ 207 w 279"/>
                <a:gd name="T105" fmla="*/ 92 h 321"/>
                <a:gd name="T106" fmla="*/ 218 w 279"/>
                <a:gd name="T107" fmla="*/ 85 h 321"/>
                <a:gd name="T108" fmla="*/ 225 w 279"/>
                <a:gd name="T109" fmla="*/ 74 h 321"/>
                <a:gd name="T110" fmla="*/ 234 w 279"/>
                <a:gd name="T111" fmla="*/ 65 h 321"/>
                <a:gd name="T112" fmla="*/ 248 w 279"/>
                <a:gd name="T113" fmla="*/ 75 h 321"/>
                <a:gd name="T114" fmla="*/ 254 w 279"/>
                <a:gd name="T115" fmla="*/ 83 h 321"/>
                <a:gd name="T116" fmla="*/ 254 w 279"/>
                <a:gd name="T117" fmla="*/ 90 h 321"/>
                <a:gd name="T118" fmla="*/ 259 w 279"/>
                <a:gd name="T119" fmla="*/ 99 h 321"/>
                <a:gd name="T120" fmla="*/ 265 w 279"/>
                <a:gd name="T121" fmla="*/ 88 h 321"/>
                <a:gd name="T122" fmla="*/ 272 w 279"/>
                <a:gd name="T123" fmla="*/ 85 h 321"/>
                <a:gd name="T124" fmla="*/ 279 w 279"/>
                <a:gd name="T125" fmla="*/ 112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9" h="321">
                  <a:moveTo>
                    <a:pt x="279" y="113"/>
                  </a:moveTo>
                  <a:cubicBezTo>
                    <a:pt x="278" y="114"/>
                    <a:pt x="276" y="116"/>
                    <a:pt x="275" y="116"/>
                  </a:cubicBezTo>
                  <a:cubicBezTo>
                    <a:pt x="273" y="118"/>
                    <a:pt x="269" y="122"/>
                    <a:pt x="268" y="124"/>
                  </a:cubicBezTo>
                  <a:cubicBezTo>
                    <a:pt x="265" y="127"/>
                    <a:pt x="260" y="134"/>
                    <a:pt x="260" y="139"/>
                  </a:cubicBezTo>
                  <a:cubicBezTo>
                    <a:pt x="260" y="141"/>
                    <a:pt x="263" y="144"/>
                    <a:pt x="263" y="146"/>
                  </a:cubicBezTo>
                  <a:cubicBezTo>
                    <a:pt x="264" y="150"/>
                    <a:pt x="265" y="156"/>
                    <a:pt x="265" y="160"/>
                  </a:cubicBezTo>
                  <a:cubicBezTo>
                    <a:pt x="265" y="163"/>
                    <a:pt x="264" y="171"/>
                    <a:pt x="262" y="175"/>
                  </a:cubicBezTo>
                  <a:cubicBezTo>
                    <a:pt x="262" y="176"/>
                    <a:pt x="261" y="177"/>
                    <a:pt x="261" y="178"/>
                  </a:cubicBezTo>
                  <a:cubicBezTo>
                    <a:pt x="259" y="179"/>
                    <a:pt x="256" y="179"/>
                    <a:pt x="254" y="179"/>
                  </a:cubicBezTo>
                  <a:cubicBezTo>
                    <a:pt x="253" y="179"/>
                    <a:pt x="250" y="179"/>
                    <a:pt x="249" y="180"/>
                  </a:cubicBezTo>
                  <a:cubicBezTo>
                    <a:pt x="247" y="181"/>
                    <a:pt x="243" y="185"/>
                    <a:pt x="242" y="187"/>
                  </a:cubicBezTo>
                  <a:cubicBezTo>
                    <a:pt x="241" y="189"/>
                    <a:pt x="241" y="195"/>
                    <a:pt x="240" y="197"/>
                  </a:cubicBezTo>
                  <a:cubicBezTo>
                    <a:pt x="238" y="199"/>
                    <a:pt x="235" y="200"/>
                    <a:pt x="234" y="201"/>
                  </a:cubicBezTo>
                  <a:cubicBezTo>
                    <a:pt x="232" y="203"/>
                    <a:pt x="231" y="208"/>
                    <a:pt x="230" y="210"/>
                  </a:cubicBezTo>
                  <a:cubicBezTo>
                    <a:pt x="230" y="212"/>
                    <a:pt x="230" y="216"/>
                    <a:pt x="229" y="217"/>
                  </a:cubicBezTo>
                  <a:cubicBezTo>
                    <a:pt x="229" y="218"/>
                    <a:pt x="226" y="220"/>
                    <a:pt x="225" y="221"/>
                  </a:cubicBezTo>
                  <a:cubicBezTo>
                    <a:pt x="225" y="223"/>
                    <a:pt x="225" y="227"/>
                    <a:pt x="225" y="229"/>
                  </a:cubicBezTo>
                  <a:cubicBezTo>
                    <a:pt x="225" y="231"/>
                    <a:pt x="227" y="234"/>
                    <a:pt x="227" y="235"/>
                  </a:cubicBezTo>
                  <a:cubicBezTo>
                    <a:pt x="227" y="237"/>
                    <a:pt x="227" y="240"/>
                    <a:pt x="226" y="241"/>
                  </a:cubicBezTo>
                  <a:cubicBezTo>
                    <a:pt x="225" y="242"/>
                    <a:pt x="223" y="244"/>
                    <a:pt x="221" y="244"/>
                  </a:cubicBezTo>
                  <a:cubicBezTo>
                    <a:pt x="221" y="246"/>
                    <a:pt x="218" y="247"/>
                    <a:pt x="218" y="248"/>
                  </a:cubicBezTo>
                  <a:cubicBezTo>
                    <a:pt x="217" y="250"/>
                    <a:pt x="218" y="253"/>
                    <a:pt x="218" y="255"/>
                  </a:cubicBezTo>
                  <a:cubicBezTo>
                    <a:pt x="217" y="256"/>
                    <a:pt x="217" y="260"/>
                    <a:pt x="216" y="261"/>
                  </a:cubicBezTo>
                  <a:cubicBezTo>
                    <a:pt x="215" y="263"/>
                    <a:pt x="211" y="265"/>
                    <a:pt x="209" y="267"/>
                  </a:cubicBezTo>
                  <a:cubicBezTo>
                    <a:pt x="207" y="269"/>
                    <a:pt x="202" y="273"/>
                    <a:pt x="199" y="275"/>
                  </a:cubicBezTo>
                  <a:cubicBezTo>
                    <a:pt x="197" y="277"/>
                    <a:pt x="192" y="282"/>
                    <a:pt x="190" y="284"/>
                  </a:cubicBezTo>
                  <a:cubicBezTo>
                    <a:pt x="189" y="285"/>
                    <a:pt x="186" y="288"/>
                    <a:pt x="186" y="290"/>
                  </a:cubicBezTo>
                  <a:cubicBezTo>
                    <a:pt x="186" y="290"/>
                    <a:pt x="186" y="291"/>
                    <a:pt x="187" y="292"/>
                  </a:cubicBezTo>
                  <a:cubicBezTo>
                    <a:pt x="186" y="293"/>
                    <a:pt x="185" y="294"/>
                    <a:pt x="184" y="294"/>
                  </a:cubicBezTo>
                  <a:cubicBezTo>
                    <a:pt x="183" y="295"/>
                    <a:pt x="180" y="298"/>
                    <a:pt x="178" y="299"/>
                  </a:cubicBezTo>
                  <a:cubicBezTo>
                    <a:pt x="176" y="300"/>
                    <a:pt x="173" y="301"/>
                    <a:pt x="172" y="302"/>
                  </a:cubicBezTo>
                  <a:cubicBezTo>
                    <a:pt x="170" y="303"/>
                    <a:pt x="168" y="303"/>
                    <a:pt x="167" y="305"/>
                  </a:cubicBezTo>
                  <a:cubicBezTo>
                    <a:pt x="166" y="305"/>
                    <a:pt x="165" y="308"/>
                    <a:pt x="165" y="309"/>
                  </a:cubicBezTo>
                  <a:cubicBezTo>
                    <a:pt x="164" y="311"/>
                    <a:pt x="164" y="314"/>
                    <a:pt x="162" y="315"/>
                  </a:cubicBezTo>
                  <a:cubicBezTo>
                    <a:pt x="162" y="316"/>
                    <a:pt x="159" y="318"/>
                    <a:pt x="158" y="319"/>
                  </a:cubicBezTo>
                  <a:cubicBezTo>
                    <a:pt x="156" y="319"/>
                    <a:pt x="153" y="320"/>
                    <a:pt x="152" y="320"/>
                  </a:cubicBezTo>
                  <a:cubicBezTo>
                    <a:pt x="150" y="320"/>
                    <a:pt x="147" y="320"/>
                    <a:pt x="145" y="320"/>
                  </a:cubicBezTo>
                  <a:cubicBezTo>
                    <a:pt x="144" y="320"/>
                    <a:pt x="143" y="318"/>
                    <a:pt x="142" y="318"/>
                  </a:cubicBezTo>
                  <a:cubicBezTo>
                    <a:pt x="141" y="317"/>
                    <a:pt x="139" y="318"/>
                    <a:pt x="138" y="318"/>
                  </a:cubicBezTo>
                  <a:cubicBezTo>
                    <a:pt x="137" y="318"/>
                    <a:pt x="135" y="318"/>
                    <a:pt x="135" y="318"/>
                  </a:cubicBezTo>
                  <a:cubicBezTo>
                    <a:pt x="134" y="319"/>
                    <a:pt x="133" y="320"/>
                    <a:pt x="132" y="320"/>
                  </a:cubicBezTo>
                  <a:cubicBezTo>
                    <a:pt x="131" y="320"/>
                    <a:pt x="129" y="321"/>
                    <a:pt x="129" y="321"/>
                  </a:cubicBezTo>
                  <a:cubicBezTo>
                    <a:pt x="127" y="321"/>
                    <a:pt x="126" y="320"/>
                    <a:pt x="125" y="320"/>
                  </a:cubicBezTo>
                  <a:cubicBezTo>
                    <a:pt x="125" y="319"/>
                    <a:pt x="124" y="317"/>
                    <a:pt x="124" y="316"/>
                  </a:cubicBezTo>
                  <a:cubicBezTo>
                    <a:pt x="124" y="315"/>
                    <a:pt x="125" y="313"/>
                    <a:pt x="124" y="312"/>
                  </a:cubicBezTo>
                  <a:cubicBezTo>
                    <a:pt x="124" y="311"/>
                    <a:pt x="122" y="310"/>
                    <a:pt x="121" y="309"/>
                  </a:cubicBezTo>
                  <a:cubicBezTo>
                    <a:pt x="119" y="308"/>
                    <a:pt x="115" y="307"/>
                    <a:pt x="113" y="307"/>
                  </a:cubicBezTo>
                  <a:cubicBezTo>
                    <a:pt x="112" y="306"/>
                    <a:pt x="109" y="305"/>
                    <a:pt x="107" y="305"/>
                  </a:cubicBezTo>
                  <a:cubicBezTo>
                    <a:pt x="106" y="304"/>
                    <a:pt x="105" y="303"/>
                    <a:pt x="104" y="302"/>
                  </a:cubicBezTo>
                  <a:cubicBezTo>
                    <a:pt x="103" y="302"/>
                    <a:pt x="100" y="302"/>
                    <a:pt x="99" y="301"/>
                  </a:cubicBezTo>
                  <a:cubicBezTo>
                    <a:pt x="98" y="300"/>
                    <a:pt x="95" y="296"/>
                    <a:pt x="95" y="293"/>
                  </a:cubicBezTo>
                  <a:cubicBezTo>
                    <a:pt x="95" y="292"/>
                    <a:pt x="96" y="289"/>
                    <a:pt x="96" y="288"/>
                  </a:cubicBezTo>
                  <a:cubicBezTo>
                    <a:pt x="97" y="287"/>
                    <a:pt x="100" y="283"/>
                    <a:pt x="101" y="282"/>
                  </a:cubicBezTo>
                  <a:cubicBezTo>
                    <a:pt x="102" y="280"/>
                    <a:pt x="104" y="277"/>
                    <a:pt x="105" y="276"/>
                  </a:cubicBezTo>
                  <a:cubicBezTo>
                    <a:pt x="105" y="274"/>
                    <a:pt x="104" y="269"/>
                    <a:pt x="105" y="267"/>
                  </a:cubicBezTo>
                  <a:cubicBezTo>
                    <a:pt x="105" y="267"/>
                    <a:pt x="106" y="265"/>
                    <a:pt x="106" y="264"/>
                  </a:cubicBezTo>
                  <a:cubicBezTo>
                    <a:pt x="106" y="263"/>
                    <a:pt x="105" y="260"/>
                    <a:pt x="105" y="259"/>
                  </a:cubicBezTo>
                  <a:cubicBezTo>
                    <a:pt x="104" y="258"/>
                    <a:pt x="102" y="256"/>
                    <a:pt x="101" y="255"/>
                  </a:cubicBezTo>
                  <a:cubicBezTo>
                    <a:pt x="100" y="254"/>
                    <a:pt x="96" y="253"/>
                    <a:pt x="94" y="253"/>
                  </a:cubicBezTo>
                  <a:cubicBezTo>
                    <a:pt x="93" y="253"/>
                    <a:pt x="91" y="253"/>
                    <a:pt x="90" y="253"/>
                  </a:cubicBezTo>
                  <a:cubicBezTo>
                    <a:pt x="89" y="253"/>
                    <a:pt x="86" y="252"/>
                    <a:pt x="85" y="252"/>
                  </a:cubicBezTo>
                  <a:cubicBezTo>
                    <a:pt x="84" y="252"/>
                    <a:pt x="82" y="250"/>
                    <a:pt x="81" y="250"/>
                  </a:cubicBezTo>
                  <a:cubicBezTo>
                    <a:pt x="80" y="250"/>
                    <a:pt x="78" y="249"/>
                    <a:pt x="77" y="248"/>
                  </a:cubicBezTo>
                  <a:cubicBezTo>
                    <a:pt x="76" y="248"/>
                    <a:pt x="74" y="246"/>
                    <a:pt x="72" y="245"/>
                  </a:cubicBezTo>
                  <a:cubicBezTo>
                    <a:pt x="72" y="244"/>
                    <a:pt x="70" y="243"/>
                    <a:pt x="69" y="242"/>
                  </a:cubicBezTo>
                  <a:cubicBezTo>
                    <a:pt x="68" y="241"/>
                    <a:pt x="66" y="240"/>
                    <a:pt x="65" y="240"/>
                  </a:cubicBezTo>
                  <a:cubicBezTo>
                    <a:pt x="64" y="239"/>
                    <a:pt x="62" y="238"/>
                    <a:pt x="61" y="238"/>
                  </a:cubicBezTo>
                  <a:cubicBezTo>
                    <a:pt x="60" y="238"/>
                    <a:pt x="58" y="239"/>
                    <a:pt x="57" y="239"/>
                  </a:cubicBezTo>
                  <a:cubicBezTo>
                    <a:pt x="55" y="239"/>
                    <a:pt x="52" y="239"/>
                    <a:pt x="50" y="238"/>
                  </a:cubicBezTo>
                  <a:cubicBezTo>
                    <a:pt x="48" y="238"/>
                    <a:pt x="46" y="235"/>
                    <a:pt x="44" y="234"/>
                  </a:cubicBezTo>
                  <a:cubicBezTo>
                    <a:pt x="43" y="234"/>
                    <a:pt x="41" y="234"/>
                    <a:pt x="40" y="233"/>
                  </a:cubicBezTo>
                  <a:cubicBezTo>
                    <a:pt x="39" y="232"/>
                    <a:pt x="39" y="231"/>
                    <a:pt x="38" y="230"/>
                  </a:cubicBezTo>
                  <a:cubicBezTo>
                    <a:pt x="39" y="228"/>
                    <a:pt x="39" y="226"/>
                    <a:pt x="40" y="225"/>
                  </a:cubicBezTo>
                  <a:cubicBezTo>
                    <a:pt x="41" y="222"/>
                    <a:pt x="43" y="216"/>
                    <a:pt x="44" y="213"/>
                  </a:cubicBezTo>
                  <a:cubicBezTo>
                    <a:pt x="44" y="211"/>
                    <a:pt x="44" y="207"/>
                    <a:pt x="45" y="205"/>
                  </a:cubicBezTo>
                  <a:cubicBezTo>
                    <a:pt x="45" y="202"/>
                    <a:pt x="45" y="197"/>
                    <a:pt x="44" y="195"/>
                  </a:cubicBezTo>
                  <a:cubicBezTo>
                    <a:pt x="44" y="192"/>
                    <a:pt x="43" y="186"/>
                    <a:pt x="43" y="183"/>
                  </a:cubicBezTo>
                  <a:cubicBezTo>
                    <a:pt x="42" y="181"/>
                    <a:pt x="40" y="176"/>
                    <a:pt x="39" y="174"/>
                  </a:cubicBezTo>
                  <a:cubicBezTo>
                    <a:pt x="39" y="171"/>
                    <a:pt x="37" y="167"/>
                    <a:pt x="37" y="165"/>
                  </a:cubicBezTo>
                  <a:cubicBezTo>
                    <a:pt x="36" y="163"/>
                    <a:pt x="36" y="160"/>
                    <a:pt x="36" y="158"/>
                  </a:cubicBezTo>
                  <a:cubicBezTo>
                    <a:pt x="36" y="157"/>
                    <a:pt x="37" y="154"/>
                    <a:pt x="37" y="153"/>
                  </a:cubicBezTo>
                  <a:cubicBezTo>
                    <a:pt x="38" y="152"/>
                    <a:pt x="41" y="150"/>
                    <a:pt x="41" y="149"/>
                  </a:cubicBezTo>
                  <a:cubicBezTo>
                    <a:pt x="42" y="148"/>
                    <a:pt x="44" y="145"/>
                    <a:pt x="44" y="144"/>
                  </a:cubicBezTo>
                  <a:cubicBezTo>
                    <a:pt x="45" y="141"/>
                    <a:pt x="42" y="137"/>
                    <a:pt x="41" y="134"/>
                  </a:cubicBezTo>
                  <a:cubicBezTo>
                    <a:pt x="41" y="132"/>
                    <a:pt x="39" y="128"/>
                    <a:pt x="38" y="125"/>
                  </a:cubicBezTo>
                  <a:cubicBezTo>
                    <a:pt x="37" y="124"/>
                    <a:pt x="34" y="120"/>
                    <a:pt x="33" y="118"/>
                  </a:cubicBezTo>
                  <a:cubicBezTo>
                    <a:pt x="31" y="118"/>
                    <a:pt x="28" y="116"/>
                    <a:pt x="26" y="116"/>
                  </a:cubicBezTo>
                  <a:cubicBezTo>
                    <a:pt x="25" y="115"/>
                    <a:pt x="22" y="115"/>
                    <a:pt x="20" y="115"/>
                  </a:cubicBezTo>
                  <a:cubicBezTo>
                    <a:pt x="19" y="115"/>
                    <a:pt x="16" y="116"/>
                    <a:pt x="15" y="116"/>
                  </a:cubicBezTo>
                  <a:cubicBezTo>
                    <a:pt x="14" y="116"/>
                    <a:pt x="10" y="115"/>
                    <a:pt x="8" y="115"/>
                  </a:cubicBezTo>
                  <a:cubicBezTo>
                    <a:pt x="7" y="114"/>
                    <a:pt x="4" y="112"/>
                    <a:pt x="2" y="111"/>
                  </a:cubicBezTo>
                  <a:cubicBezTo>
                    <a:pt x="2" y="110"/>
                    <a:pt x="0" y="109"/>
                    <a:pt x="0" y="107"/>
                  </a:cubicBezTo>
                  <a:cubicBezTo>
                    <a:pt x="0" y="106"/>
                    <a:pt x="0" y="103"/>
                    <a:pt x="1" y="101"/>
                  </a:cubicBezTo>
                  <a:cubicBezTo>
                    <a:pt x="1" y="100"/>
                    <a:pt x="2" y="98"/>
                    <a:pt x="2" y="96"/>
                  </a:cubicBezTo>
                  <a:cubicBezTo>
                    <a:pt x="2" y="95"/>
                    <a:pt x="3" y="91"/>
                    <a:pt x="2" y="89"/>
                  </a:cubicBezTo>
                  <a:cubicBezTo>
                    <a:pt x="2" y="89"/>
                    <a:pt x="1" y="89"/>
                    <a:pt x="0" y="88"/>
                  </a:cubicBezTo>
                  <a:cubicBezTo>
                    <a:pt x="2" y="88"/>
                    <a:pt x="4" y="87"/>
                    <a:pt x="5" y="87"/>
                  </a:cubicBezTo>
                  <a:cubicBezTo>
                    <a:pt x="7" y="87"/>
                    <a:pt x="11" y="87"/>
                    <a:pt x="13" y="87"/>
                  </a:cubicBezTo>
                  <a:cubicBezTo>
                    <a:pt x="14" y="86"/>
                    <a:pt x="17" y="85"/>
                    <a:pt x="19" y="84"/>
                  </a:cubicBezTo>
                  <a:cubicBezTo>
                    <a:pt x="20" y="82"/>
                    <a:pt x="24" y="79"/>
                    <a:pt x="25" y="77"/>
                  </a:cubicBezTo>
                  <a:cubicBezTo>
                    <a:pt x="26" y="75"/>
                    <a:pt x="25" y="71"/>
                    <a:pt x="26" y="69"/>
                  </a:cubicBezTo>
                  <a:cubicBezTo>
                    <a:pt x="27" y="69"/>
                    <a:pt x="29" y="68"/>
                    <a:pt x="29" y="67"/>
                  </a:cubicBezTo>
                  <a:cubicBezTo>
                    <a:pt x="31" y="66"/>
                    <a:pt x="33" y="64"/>
                    <a:pt x="33" y="63"/>
                  </a:cubicBezTo>
                  <a:cubicBezTo>
                    <a:pt x="33" y="62"/>
                    <a:pt x="33" y="60"/>
                    <a:pt x="33" y="59"/>
                  </a:cubicBezTo>
                  <a:cubicBezTo>
                    <a:pt x="33" y="58"/>
                    <a:pt x="35" y="56"/>
                    <a:pt x="36" y="55"/>
                  </a:cubicBezTo>
                  <a:cubicBezTo>
                    <a:pt x="38" y="55"/>
                    <a:pt x="41" y="56"/>
                    <a:pt x="42" y="56"/>
                  </a:cubicBezTo>
                  <a:cubicBezTo>
                    <a:pt x="44" y="56"/>
                    <a:pt x="47" y="56"/>
                    <a:pt x="48" y="55"/>
                  </a:cubicBezTo>
                  <a:cubicBezTo>
                    <a:pt x="48" y="54"/>
                    <a:pt x="47" y="52"/>
                    <a:pt x="47" y="51"/>
                  </a:cubicBezTo>
                  <a:cubicBezTo>
                    <a:pt x="47" y="50"/>
                    <a:pt x="46" y="48"/>
                    <a:pt x="45" y="47"/>
                  </a:cubicBezTo>
                  <a:cubicBezTo>
                    <a:pt x="45" y="46"/>
                    <a:pt x="43" y="45"/>
                    <a:pt x="43" y="44"/>
                  </a:cubicBezTo>
                  <a:cubicBezTo>
                    <a:pt x="43" y="44"/>
                    <a:pt x="43" y="41"/>
                    <a:pt x="43" y="40"/>
                  </a:cubicBezTo>
                  <a:cubicBezTo>
                    <a:pt x="43" y="40"/>
                    <a:pt x="45" y="38"/>
                    <a:pt x="45" y="38"/>
                  </a:cubicBezTo>
                  <a:cubicBezTo>
                    <a:pt x="46" y="38"/>
                    <a:pt x="48" y="38"/>
                    <a:pt x="49" y="37"/>
                  </a:cubicBezTo>
                  <a:cubicBezTo>
                    <a:pt x="50" y="36"/>
                    <a:pt x="52" y="35"/>
                    <a:pt x="52" y="34"/>
                  </a:cubicBezTo>
                  <a:cubicBezTo>
                    <a:pt x="53" y="33"/>
                    <a:pt x="52" y="30"/>
                    <a:pt x="52" y="29"/>
                  </a:cubicBezTo>
                  <a:cubicBezTo>
                    <a:pt x="51" y="28"/>
                    <a:pt x="50" y="27"/>
                    <a:pt x="50" y="27"/>
                  </a:cubicBezTo>
                  <a:cubicBezTo>
                    <a:pt x="49" y="26"/>
                    <a:pt x="48" y="24"/>
                    <a:pt x="48" y="22"/>
                  </a:cubicBezTo>
                  <a:cubicBezTo>
                    <a:pt x="48" y="21"/>
                    <a:pt x="49" y="19"/>
                    <a:pt x="49" y="18"/>
                  </a:cubicBezTo>
                  <a:cubicBezTo>
                    <a:pt x="50" y="16"/>
                    <a:pt x="52" y="14"/>
                    <a:pt x="53" y="12"/>
                  </a:cubicBezTo>
                  <a:cubicBezTo>
                    <a:pt x="54" y="11"/>
                    <a:pt x="56" y="9"/>
                    <a:pt x="57" y="7"/>
                  </a:cubicBezTo>
                  <a:cubicBezTo>
                    <a:pt x="57" y="6"/>
                    <a:pt x="59" y="4"/>
                    <a:pt x="59" y="3"/>
                  </a:cubicBezTo>
                  <a:cubicBezTo>
                    <a:pt x="60" y="2"/>
                    <a:pt x="61" y="1"/>
                    <a:pt x="61" y="0"/>
                  </a:cubicBezTo>
                  <a:cubicBezTo>
                    <a:pt x="62" y="1"/>
                    <a:pt x="63" y="0"/>
                    <a:pt x="64" y="1"/>
                  </a:cubicBezTo>
                  <a:cubicBezTo>
                    <a:pt x="65" y="1"/>
                    <a:pt x="67" y="1"/>
                    <a:pt x="68" y="2"/>
                  </a:cubicBezTo>
                  <a:cubicBezTo>
                    <a:pt x="70" y="3"/>
                    <a:pt x="72" y="5"/>
                    <a:pt x="74" y="7"/>
                  </a:cubicBezTo>
                  <a:cubicBezTo>
                    <a:pt x="76" y="8"/>
                    <a:pt x="80" y="10"/>
                    <a:pt x="83" y="11"/>
                  </a:cubicBezTo>
                  <a:cubicBezTo>
                    <a:pt x="84" y="12"/>
                    <a:pt x="88" y="13"/>
                    <a:pt x="90" y="13"/>
                  </a:cubicBezTo>
                  <a:cubicBezTo>
                    <a:pt x="92" y="14"/>
                    <a:pt x="95" y="14"/>
                    <a:pt x="97" y="14"/>
                  </a:cubicBezTo>
                  <a:cubicBezTo>
                    <a:pt x="98" y="14"/>
                    <a:pt x="101" y="14"/>
                    <a:pt x="103" y="13"/>
                  </a:cubicBezTo>
                  <a:cubicBezTo>
                    <a:pt x="104" y="13"/>
                    <a:pt x="107" y="11"/>
                    <a:pt x="109" y="10"/>
                  </a:cubicBezTo>
                  <a:cubicBezTo>
                    <a:pt x="110" y="10"/>
                    <a:pt x="113" y="9"/>
                    <a:pt x="114" y="9"/>
                  </a:cubicBezTo>
                  <a:cubicBezTo>
                    <a:pt x="115" y="9"/>
                    <a:pt x="118" y="11"/>
                    <a:pt x="120" y="11"/>
                  </a:cubicBezTo>
                  <a:cubicBezTo>
                    <a:pt x="122" y="12"/>
                    <a:pt x="126" y="12"/>
                    <a:pt x="129" y="11"/>
                  </a:cubicBezTo>
                  <a:cubicBezTo>
                    <a:pt x="129" y="11"/>
                    <a:pt x="131" y="11"/>
                    <a:pt x="131" y="10"/>
                  </a:cubicBezTo>
                  <a:cubicBezTo>
                    <a:pt x="133" y="10"/>
                    <a:pt x="134" y="9"/>
                    <a:pt x="135" y="9"/>
                  </a:cubicBezTo>
                  <a:cubicBezTo>
                    <a:pt x="137" y="9"/>
                    <a:pt x="138" y="10"/>
                    <a:pt x="139" y="10"/>
                  </a:cubicBezTo>
                  <a:cubicBezTo>
                    <a:pt x="141" y="10"/>
                    <a:pt x="143" y="9"/>
                    <a:pt x="143" y="8"/>
                  </a:cubicBezTo>
                  <a:cubicBezTo>
                    <a:pt x="145" y="7"/>
                    <a:pt x="147" y="6"/>
                    <a:pt x="148" y="5"/>
                  </a:cubicBezTo>
                  <a:cubicBezTo>
                    <a:pt x="148" y="5"/>
                    <a:pt x="150" y="4"/>
                    <a:pt x="151" y="3"/>
                  </a:cubicBezTo>
                  <a:cubicBezTo>
                    <a:pt x="152" y="3"/>
                    <a:pt x="154" y="4"/>
                    <a:pt x="155" y="4"/>
                  </a:cubicBezTo>
                  <a:cubicBezTo>
                    <a:pt x="156" y="5"/>
                    <a:pt x="158" y="7"/>
                    <a:pt x="159" y="9"/>
                  </a:cubicBezTo>
                  <a:cubicBezTo>
                    <a:pt x="160" y="10"/>
                    <a:pt x="160" y="14"/>
                    <a:pt x="160" y="16"/>
                  </a:cubicBezTo>
                  <a:cubicBezTo>
                    <a:pt x="160" y="18"/>
                    <a:pt x="161" y="22"/>
                    <a:pt x="161" y="24"/>
                  </a:cubicBezTo>
                  <a:cubicBezTo>
                    <a:pt x="160" y="26"/>
                    <a:pt x="160" y="30"/>
                    <a:pt x="159" y="32"/>
                  </a:cubicBezTo>
                  <a:cubicBezTo>
                    <a:pt x="158" y="34"/>
                    <a:pt x="157" y="39"/>
                    <a:pt x="157" y="42"/>
                  </a:cubicBezTo>
                  <a:cubicBezTo>
                    <a:pt x="156" y="43"/>
                    <a:pt x="156" y="45"/>
                    <a:pt x="156" y="46"/>
                  </a:cubicBezTo>
                  <a:cubicBezTo>
                    <a:pt x="155" y="48"/>
                    <a:pt x="155" y="52"/>
                    <a:pt x="156" y="53"/>
                  </a:cubicBezTo>
                  <a:cubicBezTo>
                    <a:pt x="156" y="55"/>
                    <a:pt x="158" y="57"/>
                    <a:pt x="159" y="58"/>
                  </a:cubicBezTo>
                  <a:cubicBezTo>
                    <a:pt x="161" y="59"/>
                    <a:pt x="164" y="61"/>
                    <a:pt x="166" y="63"/>
                  </a:cubicBezTo>
                  <a:cubicBezTo>
                    <a:pt x="166" y="63"/>
                    <a:pt x="168" y="65"/>
                    <a:pt x="169" y="66"/>
                  </a:cubicBezTo>
                  <a:cubicBezTo>
                    <a:pt x="170" y="68"/>
                    <a:pt x="170" y="71"/>
                    <a:pt x="172" y="72"/>
                  </a:cubicBezTo>
                  <a:cubicBezTo>
                    <a:pt x="173" y="74"/>
                    <a:pt x="176" y="76"/>
                    <a:pt x="177" y="77"/>
                  </a:cubicBezTo>
                  <a:cubicBezTo>
                    <a:pt x="179" y="78"/>
                    <a:pt x="183" y="78"/>
                    <a:pt x="186" y="78"/>
                  </a:cubicBezTo>
                  <a:cubicBezTo>
                    <a:pt x="187" y="78"/>
                    <a:pt x="190" y="77"/>
                    <a:pt x="191" y="77"/>
                  </a:cubicBezTo>
                  <a:cubicBezTo>
                    <a:pt x="193" y="77"/>
                    <a:pt x="196" y="77"/>
                    <a:pt x="198" y="78"/>
                  </a:cubicBezTo>
                  <a:cubicBezTo>
                    <a:pt x="199" y="78"/>
                    <a:pt x="200" y="79"/>
                    <a:pt x="200" y="80"/>
                  </a:cubicBezTo>
                  <a:cubicBezTo>
                    <a:pt x="201" y="81"/>
                    <a:pt x="201" y="85"/>
                    <a:pt x="202" y="86"/>
                  </a:cubicBezTo>
                  <a:cubicBezTo>
                    <a:pt x="202" y="87"/>
                    <a:pt x="203" y="90"/>
                    <a:pt x="204" y="91"/>
                  </a:cubicBezTo>
                  <a:cubicBezTo>
                    <a:pt x="205" y="91"/>
                    <a:pt x="207" y="92"/>
                    <a:pt x="207" y="92"/>
                  </a:cubicBezTo>
                  <a:cubicBezTo>
                    <a:pt x="208" y="92"/>
                    <a:pt x="209" y="91"/>
                    <a:pt x="210" y="90"/>
                  </a:cubicBezTo>
                  <a:cubicBezTo>
                    <a:pt x="211" y="90"/>
                    <a:pt x="212" y="89"/>
                    <a:pt x="213" y="88"/>
                  </a:cubicBezTo>
                  <a:cubicBezTo>
                    <a:pt x="214" y="87"/>
                    <a:pt x="217" y="87"/>
                    <a:pt x="218" y="85"/>
                  </a:cubicBezTo>
                  <a:cubicBezTo>
                    <a:pt x="219" y="85"/>
                    <a:pt x="221" y="83"/>
                    <a:pt x="222" y="82"/>
                  </a:cubicBezTo>
                  <a:cubicBezTo>
                    <a:pt x="223" y="81"/>
                    <a:pt x="224" y="79"/>
                    <a:pt x="224" y="78"/>
                  </a:cubicBezTo>
                  <a:cubicBezTo>
                    <a:pt x="224" y="77"/>
                    <a:pt x="224" y="75"/>
                    <a:pt x="225" y="74"/>
                  </a:cubicBezTo>
                  <a:cubicBezTo>
                    <a:pt x="225" y="73"/>
                    <a:pt x="227" y="72"/>
                    <a:pt x="227" y="71"/>
                  </a:cubicBezTo>
                  <a:cubicBezTo>
                    <a:pt x="228" y="71"/>
                    <a:pt x="229" y="69"/>
                    <a:pt x="230" y="68"/>
                  </a:cubicBezTo>
                  <a:cubicBezTo>
                    <a:pt x="230" y="67"/>
                    <a:pt x="232" y="66"/>
                    <a:pt x="234" y="65"/>
                  </a:cubicBezTo>
                  <a:cubicBezTo>
                    <a:pt x="235" y="65"/>
                    <a:pt x="237" y="66"/>
                    <a:pt x="238" y="67"/>
                  </a:cubicBezTo>
                  <a:cubicBezTo>
                    <a:pt x="239" y="67"/>
                    <a:pt x="240" y="69"/>
                    <a:pt x="241" y="69"/>
                  </a:cubicBezTo>
                  <a:cubicBezTo>
                    <a:pt x="243" y="71"/>
                    <a:pt x="247" y="74"/>
                    <a:pt x="248" y="75"/>
                  </a:cubicBezTo>
                  <a:cubicBezTo>
                    <a:pt x="249" y="76"/>
                    <a:pt x="251" y="77"/>
                    <a:pt x="252" y="77"/>
                  </a:cubicBezTo>
                  <a:cubicBezTo>
                    <a:pt x="253" y="78"/>
                    <a:pt x="254" y="79"/>
                    <a:pt x="254" y="80"/>
                  </a:cubicBezTo>
                  <a:cubicBezTo>
                    <a:pt x="254" y="81"/>
                    <a:pt x="254" y="83"/>
                    <a:pt x="254" y="83"/>
                  </a:cubicBezTo>
                  <a:cubicBezTo>
                    <a:pt x="254" y="84"/>
                    <a:pt x="252" y="83"/>
                    <a:pt x="251" y="84"/>
                  </a:cubicBezTo>
                  <a:cubicBezTo>
                    <a:pt x="251" y="85"/>
                    <a:pt x="252" y="87"/>
                    <a:pt x="252" y="87"/>
                  </a:cubicBezTo>
                  <a:cubicBezTo>
                    <a:pt x="252" y="88"/>
                    <a:pt x="254" y="89"/>
                    <a:pt x="254" y="90"/>
                  </a:cubicBezTo>
                  <a:cubicBezTo>
                    <a:pt x="254" y="91"/>
                    <a:pt x="254" y="94"/>
                    <a:pt x="254" y="95"/>
                  </a:cubicBezTo>
                  <a:cubicBezTo>
                    <a:pt x="254" y="96"/>
                    <a:pt x="255" y="98"/>
                    <a:pt x="256" y="99"/>
                  </a:cubicBezTo>
                  <a:cubicBezTo>
                    <a:pt x="257" y="99"/>
                    <a:pt x="259" y="99"/>
                    <a:pt x="259" y="99"/>
                  </a:cubicBezTo>
                  <a:cubicBezTo>
                    <a:pt x="260" y="99"/>
                    <a:pt x="261" y="97"/>
                    <a:pt x="261" y="96"/>
                  </a:cubicBezTo>
                  <a:cubicBezTo>
                    <a:pt x="262" y="95"/>
                    <a:pt x="262" y="93"/>
                    <a:pt x="263" y="93"/>
                  </a:cubicBezTo>
                  <a:cubicBezTo>
                    <a:pt x="263" y="91"/>
                    <a:pt x="264" y="89"/>
                    <a:pt x="265" y="88"/>
                  </a:cubicBezTo>
                  <a:cubicBezTo>
                    <a:pt x="265" y="87"/>
                    <a:pt x="266" y="85"/>
                    <a:pt x="267" y="84"/>
                  </a:cubicBezTo>
                  <a:cubicBezTo>
                    <a:pt x="268" y="83"/>
                    <a:pt x="269" y="82"/>
                    <a:pt x="270" y="83"/>
                  </a:cubicBezTo>
                  <a:cubicBezTo>
                    <a:pt x="270" y="83"/>
                    <a:pt x="271" y="85"/>
                    <a:pt x="272" y="85"/>
                  </a:cubicBezTo>
                  <a:cubicBezTo>
                    <a:pt x="272" y="87"/>
                    <a:pt x="273" y="91"/>
                    <a:pt x="274" y="93"/>
                  </a:cubicBezTo>
                  <a:cubicBezTo>
                    <a:pt x="274" y="95"/>
                    <a:pt x="274" y="100"/>
                    <a:pt x="274" y="102"/>
                  </a:cubicBezTo>
                  <a:cubicBezTo>
                    <a:pt x="275" y="105"/>
                    <a:pt x="277" y="109"/>
                    <a:pt x="279" y="112"/>
                  </a:cubicBezTo>
                  <a:cubicBezTo>
                    <a:pt x="279" y="112"/>
                    <a:pt x="279" y="112"/>
                    <a:pt x="279" y="11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4" name="TextBox 53"/>
          <p:cNvSpPr txBox="1"/>
          <p:nvPr/>
        </p:nvSpPr>
        <p:spPr>
          <a:xfrm>
            <a:off x="6539532" y="2119799"/>
            <a:ext cx="5055919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Good </a:t>
            </a:r>
            <a:r>
              <a:rPr lang="en-US" sz="2400" b="1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art</a:t>
            </a:r>
            <a:r>
              <a:rPr lang="en-US" sz="24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 is a taste. Good </a:t>
            </a:r>
            <a:r>
              <a:rPr lang="en-US" sz="2400" b="1" i="1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design</a:t>
            </a:r>
            <a:r>
              <a:rPr lang="en-US" sz="24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 is an opinion.</a:t>
            </a:r>
            <a:endParaRPr lang="en-US" sz="2400" dirty="0">
              <a:latin typeface="Source Sans Pro" panose="020B0503030403020204" pitchFamily="34" charset="0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6539532" y="2831395"/>
            <a:ext cx="431430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Bicycle rights +1 actually </a:t>
            </a:r>
            <a:r>
              <a:rPr lang="en-US" sz="1400" dirty="0" err="1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shoreditch</a:t>
            </a:r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, vinyl </a:t>
            </a:r>
            <a:r>
              <a:rPr lang="en-US" sz="1400" dirty="0" err="1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fixie</a:t>
            </a:r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 small batch pop-up</a:t>
            </a:r>
            <a:endParaRPr lang="en-US" sz="1400" dirty="0">
              <a:solidFill>
                <a:schemeClr val="accent1"/>
              </a:solidFill>
              <a:latin typeface="Source Sans Pro ExtraLight" panose="020B0303030403020204" pitchFamily="34" charset="0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6539532" y="3285109"/>
            <a:ext cx="2884123" cy="2849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050" dirty="0" smtClean="0">
                <a:latin typeface="Source Sans Pro Light" panose="020B0403030403020204" pitchFamily="34" charset="0"/>
              </a:rPr>
              <a:t>Synth chartreuse XOXO, tacos </a:t>
            </a:r>
            <a:r>
              <a:rPr lang="en-US" sz="1050" dirty="0" err="1" smtClean="0">
                <a:latin typeface="Source Sans Pro Light" panose="020B0403030403020204" pitchFamily="34" charset="0"/>
              </a:rPr>
              <a:t>brooklyn</a:t>
            </a:r>
            <a:r>
              <a:rPr lang="en-US" sz="1050" dirty="0" smtClean="0">
                <a:latin typeface="Source Sans Pro Light" panose="020B0403030403020204" pitchFamily="34" charset="0"/>
              </a:rPr>
              <a:t> VHS plaid.</a:t>
            </a:r>
            <a:endParaRPr lang="en-US" sz="105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7" name="Rectangle 56"/>
          <p:cNvSpPr/>
          <p:nvPr/>
        </p:nvSpPr>
        <p:spPr>
          <a:xfrm>
            <a:off x="6539534" y="3524524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0915719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54" grpId="0"/>
      <p:bldP spid="55" grpId="0"/>
      <p:bldP spid="56" grpId="0"/>
      <p:bldP spid="57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3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4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5" name="TextBox 4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Poland Map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6530975" y="1438275"/>
            <a:ext cx="4891088" cy="4640263"/>
            <a:chOff x="4114" y="906"/>
            <a:chExt cx="3081" cy="2923"/>
          </a:xfrm>
          <a:solidFill>
            <a:schemeClr val="tx2">
              <a:lumMod val="20000"/>
              <a:lumOff val="80000"/>
            </a:schemeClr>
          </a:solidFill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5605" y="3086"/>
              <a:ext cx="751" cy="679"/>
            </a:xfrm>
            <a:custGeom>
              <a:avLst/>
              <a:gdLst>
                <a:gd name="T0" fmla="*/ 96 w 257"/>
                <a:gd name="T1" fmla="*/ 2 h 232"/>
                <a:gd name="T2" fmla="*/ 113 w 257"/>
                <a:gd name="T3" fmla="*/ 5 h 232"/>
                <a:gd name="T4" fmla="*/ 124 w 257"/>
                <a:gd name="T5" fmla="*/ 9 h 232"/>
                <a:gd name="T6" fmla="*/ 130 w 257"/>
                <a:gd name="T7" fmla="*/ 22 h 232"/>
                <a:gd name="T8" fmla="*/ 128 w 257"/>
                <a:gd name="T9" fmla="*/ 34 h 232"/>
                <a:gd name="T10" fmla="*/ 135 w 257"/>
                <a:gd name="T11" fmla="*/ 43 h 232"/>
                <a:gd name="T12" fmla="*/ 138 w 257"/>
                <a:gd name="T13" fmla="*/ 50 h 232"/>
                <a:gd name="T14" fmla="*/ 140 w 257"/>
                <a:gd name="T15" fmla="*/ 56 h 232"/>
                <a:gd name="T16" fmla="*/ 153 w 257"/>
                <a:gd name="T17" fmla="*/ 57 h 232"/>
                <a:gd name="T18" fmla="*/ 166 w 257"/>
                <a:gd name="T19" fmla="*/ 53 h 232"/>
                <a:gd name="T20" fmla="*/ 180 w 257"/>
                <a:gd name="T21" fmla="*/ 52 h 232"/>
                <a:gd name="T22" fmla="*/ 194 w 257"/>
                <a:gd name="T23" fmla="*/ 42 h 232"/>
                <a:gd name="T24" fmla="*/ 212 w 257"/>
                <a:gd name="T25" fmla="*/ 38 h 232"/>
                <a:gd name="T26" fmla="*/ 228 w 257"/>
                <a:gd name="T27" fmla="*/ 32 h 232"/>
                <a:gd name="T28" fmla="*/ 231 w 257"/>
                <a:gd name="T29" fmla="*/ 34 h 232"/>
                <a:gd name="T30" fmla="*/ 229 w 257"/>
                <a:gd name="T31" fmla="*/ 50 h 232"/>
                <a:gd name="T32" fmla="*/ 230 w 257"/>
                <a:gd name="T33" fmla="*/ 67 h 232"/>
                <a:gd name="T34" fmla="*/ 230 w 257"/>
                <a:gd name="T35" fmla="*/ 81 h 232"/>
                <a:gd name="T36" fmla="*/ 231 w 257"/>
                <a:gd name="T37" fmla="*/ 98 h 232"/>
                <a:gd name="T38" fmla="*/ 238 w 257"/>
                <a:gd name="T39" fmla="*/ 106 h 232"/>
                <a:gd name="T40" fmla="*/ 225 w 257"/>
                <a:gd name="T41" fmla="*/ 111 h 232"/>
                <a:gd name="T42" fmla="*/ 228 w 257"/>
                <a:gd name="T43" fmla="*/ 124 h 232"/>
                <a:gd name="T44" fmla="*/ 245 w 257"/>
                <a:gd name="T45" fmla="*/ 131 h 232"/>
                <a:gd name="T46" fmla="*/ 250 w 257"/>
                <a:gd name="T47" fmla="*/ 150 h 232"/>
                <a:gd name="T48" fmla="*/ 250 w 257"/>
                <a:gd name="T49" fmla="*/ 165 h 232"/>
                <a:gd name="T50" fmla="*/ 255 w 257"/>
                <a:gd name="T51" fmla="*/ 178 h 232"/>
                <a:gd name="T52" fmla="*/ 243 w 257"/>
                <a:gd name="T53" fmla="*/ 185 h 232"/>
                <a:gd name="T54" fmla="*/ 222 w 257"/>
                <a:gd name="T55" fmla="*/ 187 h 232"/>
                <a:gd name="T56" fmla="*/ 213 w 257"/>
                <a:gd name="T57" fmla="*/ 206 h 232"/>
                <a:gd name="T58" fmla="*/ 191 w 257"/>
                <a:gd name="T59" fmla="*/ 208 h 232"/>
                <a:gd name="T60" fmla="*/ 169 w 257"/>
                <a:gd name="T61" fmla="*/ 196 h 232"/>
                <a:gd name="T62" fmla="*/ 144 w 257"/>
                <a:gd name="T63" fmla="*/ 199 h 232"/>
                <a:gd name="T64" fmla="*/ 134 w 257"/>
                <a:gd name="T65" fmla="*/ 207 h 232"/>
                <a:gd name="T66" fmla="*/ 113 w 257"/>
                <a:gd name="T67" fmla="*/ 220 h 232"/>
                <a:gd name="T68" fmla="*/ 100 w 257"/>
                <a:gd name="T69" fmla="*/ 226 h 232"/>
                <a:gd name="T70" fmla="*/ 75 w 257"/>
                <a:gd name="T71" fmla="*/ 223 h 232"/>
                <a:gd name="T72" fmla="*/ 78 w 257"/>
                <a:gd name="T73" fmla="*/ 198 h 232"/>
                <a:gd name="T74" fmla="*/ 53 w 257"/>
                <a:gd name="T75" fmla="*/ 183 h 232"/>
                <a:gd name="T76" fmla="*/ 45 w 257"/>
                <a:gd name="T77" fmla="*/ 159 h 232"/>
                <a:gd name="T78" fmla="*/ 39 w 257"/>
                <a:gd name="T79" fmla="*/ 148 h 232"/>
                <a:gd name="T80" fmla="*/ 26 w 257"/>
                <a:gd name="T81" fmla="*/ 136 h 232"/>
                <a:gd name="T82" fmla="*/ 20 w 257"/>
                <a:gd name="T83" fmla="*/ 123 h 232"/>
                <a:gd name="T84" fmla="*/ 10 w 257"/>
                <a:gd name="T85" fmla="*/ 116 h 232"/>
                <a:gd name="T86" fmla="*/ 5 w 257"/>
                <a:gd name="T87" fmla="*/ 105 h 232"/>
                <a:gd name="T88" fmla="*/ 2 w 257"/>
                <a:gd name="T89" fmla="*/ 91 h 232"/>
                <a:gd name="T90" fmla="*/ 11 w 257"/>
                <a:gd name="T91" fmla="*/ 78 h 232"/>
                <a:gd name="T92" fmla="*/ 22 w 257"/>
                <a:gd name="T93" fmla="*/ 67 h 232"/>
                <a:gd name="T94" fmla="*/ 30 w 257"/>
                <a:gd name="T95" fmla="*/ 55 h 232"/>
                <a:gd name="T96" fmla="*/ 27 w 257"/>
                <a:gd name="T97" fmla="*/ 48 h 232"/>
                <a:gd name="T98" fmla="*/ 35 w 257"/>
                <a:gd name="T99" fmla="*/ 39 h 232"/>
                <a:gd name="T100" fmla="*/ 40 w 257"/>
                <a:gd name="T101" fmla="*/ 34 h 232"/>
                <a:gd name="T102" fmla="*/ 39 w 257"/>
                <a:gd name="T103" fmla="*/ 27 h 232"/>
                <a:gd name="T104" fmla="*/ 42 w 257"/>
                <a:gd name="T105" fmla="*/ 22 h 232"/>
                <a:gd name="T106" fmla="*/ 57 w 257"/>
                <a:gd name="T107" fmla="*/ 21 h 232"/>
                <a:gd name="T108" fmla="*/ 73 w 257"/>
                <a:gd name="T109" fmla="*/ 16 h 232"/>
                <a:gd name="T110" fmla="*/ 83 w 257"/>
                <a:gd name="T111" fmla="*/ 12 h 232"/>
                <a:gd name="T112" fmla="*/ 88 w 257"/>
                <a:gd name="T113" fmla="*/ 9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7" h="232">
                  <a:moveTo>
                    <a:pt x="87" y="4"/>
                  </a:moveTo>
                  <a:cubicBezTo>
                    <a:pt x="87" y="4"/>
                    <a:pt x="87" y="4"/>
                    <a:pt x="87" y="4"/>
                  </a:cubicBezTo>
                  <a:cubicBezTo>
                    <a:pt x="87" y="4"/>
                    <a:pt x="87" y="2"/>
                    <a:pt x="88" y="1"/>
                  </a:cubicBezTo>
                  <a:cubicBezTo>
                    <a:pt x="89" y="1"/>
                    <a:pt x="90" y="0"/>
                    <a:pt x="91" y="0"/>
                  </a:cubicBezTo>
                  <a:cubicBezTo>
                    <a:pt x="91" y="0"/>
                    <a:pt x="93" y="1"/>
                    <a:pt x="93" y="1"/>
                  </a:cubicBezTo>
                  <a:cubicBezTo>
                    <a:pt x="94" y="1"/>
                    <a:pt x="95" y="2"/>
                    <a:pt x="96" y="2"/>
                  </a:cubicBezTo>
                  <a:cubicBezTo>
                    <a:pt x="96" y="3"/>
                    <a:pt x="97" y="2"/>
                    <a:pt x="98" y="2"/>
                  </a:cubicBezTo>
                  <a:cubicBezTo>
                    <a:pt x="99" y="2"/>
                    <a:pt x="101" y="2"/>
                    <a:pt x="102" y="3"/>
                  </a:cubicBezTo>
                  <a:cubicBezTo>
                    <a:pt x="102" y="3"/>
                    <a:pt x="103" y="4"/>
                    <a:pt x="103" y="4"/>
                  </a:cubicBezTo>
                  <a:cubicBezTo>
                    <a:pt x="104" y="5"/>
                    <a:pt x="105" y="6"/>
                    <a:pt x="106" y="6"/>
                  </a:cubicBezTo>
                  <a:cubicBezTo>
                    <a:pt x="107" y="7"/>
                    <a:pt x="109" y="7"/>
                    <a:pt x="110" y="6"/>
                  </a:cubicBezTo>
                  <a:cubicBezTo>
                    <a:pt x="111" y="6"/>
                    <a:pt x="112" y="5"/>
                    <a:pt x="113" y="5"/>
                  </a:cubicBezTo>
                  <a:cubicBezTo>
                    <a:pt x="113" y="5"/>
                    <a:pt x="114" y="4"/>
                    <a:pt x="115" y="4"/>
                  </a:cubicBezTo>
                  <a:cubicBezTo>
                    <a:pt x="115" y="4"/>
                    <a:pt x="116" y="6"/>
                    <a:pt x="117" y="6"/>
                  </a:cubicBezTo>
                  <a:cubicBezTo>
                    <a:pt x="117" y="7"/>
                    <a:pt x="119" y="7"/>
                    <a:pt x="119" y="7"/>
                  </a:cubicBezTo>
                  <a:cubicBezTo>
                    <a:pt x="120" y="7"/>
                    <a:pt x="120" y="7"/>
                    <a:pt x="121" y="7"/>
                  </a:cubicBezTo>
                  <a:cubicBezTo>
                    <a:pt x="121" y="7"/>
                    <a:pt x="122" y="8"/>
                    <a:pt x="122" y="8"/>
                  </a:cubicBezTo>
                  <a:cubicBezTo>
                    <a:pt x="122" y="9"/>
                    <a:pt x="124" y="8"/>
                    <a:pt x="124" y="9"/>
                  </a:cubicBezTo>
                  <a:cubicBezTo>
                    <a:pt x="125" y="9"/>
                    <a:pt x="125" y="11"/>
                    <a:pt x="125" y="12"/>
                  </a:cubicBezTo>
                  <a:cubicBezTo>
                    <a:pt x="126" y="12"/>
                    <a:pt x="125" y="14"/>
                    <a:pt x="125" y="15"/>
                  </a:cubicBezTo>
                  <a:cubicBezTo>
                    <a:pt x="125" y="15"/>
                    <a:pt x="125" y="15"/>
                    <a:pt x="125" y="16"/>
                  </a:cubicBezTo>
                  <a:cubicBezTo>
                    <a:pt x="126" y="16"/>
                    <a:pt x="126" y="16"/>
                    <a:pt x="127" y="17"/>
                  </a:cubicBezTo>
                  <a:cubicBezTo>
                    <a:pt x="127" y="18"/>
                    <a:pt x="128" y="19"/>
                    <a:pt x="129" y="19"/>
                  </a:cubicBezTo>
                  <a:cubicBezTo>
                    <a:pt x="129" y="20"/>
                    <a:pt x="130" y="21"/>
                    <a:pt x="130" y="22"/>
                  </a:cubicBezTo>
                  <a:cubicBezTo>
                    <a:pt x="131" y="23"/>
                    <a:pt x="131" y="24"/>
                    <a:pt x="132" y="25"/>
                  </a:cubicBezTo>
                  <a:cubicBezTo>
                    <a:pt x="132" y="25"/>
                    <a:pt x="133" y="27"/>
                    <a:pt x="133" y="27"/>
                  </a:cubicBezTo>
                  <a:cubicBezTo>
                    <a:pt x="133" y="28"/>
                    <a:pt x="132" y="29"/>
                    <a:pt x="132" y="30"/>
                  </a:cubicBezTo>
                  <a:cubicBezTo>
                    <a:pt x="131" y="30"/>
                    <a:pt x="130" y="30"/>
                    <a:pt x="129" y="30"/>
                  </a:cubicBezTo>
                  <a:cubicBezTo>
                    <a:pt x="129" y="30"/>
                    <a:pt x="129" y="31"/>
                    <a:pt x="129" y="32"/>
                  </a:cubicBezTo>
                  <a:cubicBezTo>
                    <a:pt x="128" y="33"/>
                    <a:pt x="128" y="34"/>
                    <a:pt x="128" y="34"/>
                  </a:cubicBezTo>
                  <a:cubicBezTo>
                    <a:pt x="128" y="35"/>
                    <a:pt x="130" y="36"/>
                    <a:pt x="130" y="36"/>
                  </a:cubicBezTo>
                  <a:cubicBezTo>
                    <a:pt x="130" y="36"/>
                    <a:pt x="131" y="36"/>
                    <a:pt x="131" y="36"/>
                  </a:cubicBezTo>
                  <a:cubicBezTo>
                    <a:pt x="132" y="36"/>
                    <a:pt x="133" y="37"/>
                    <a:pt x="133" y="37"/>
                  </a:cubicBezTo>
                  <a:cubicBezTo>
                    <a:pt x="133" y="37"/>
                    <a:pt x="134" y="38"/>
                    <a:pt x="134" y="39"/>
                  </a:cubicBezTo>
                  <a:cubicBezTo>
                    <a:pt x="134" y="39"/>
                    <a:pt x="135" y="40"/>
                    <a:pt x="135" y="41"/>
                  </a:cubicBezTo>
                  <a:cubicBezTo>
                    <a:pt x="135" y="41"/>
                    <a:pt x="135" y="42"/>
                    <a:pt x="135" y="43"/>
                  </a:cubicBezTo>
                  <a:cubicBezTo>
                    <a:pt x="135" y="43"/>
                    <a:pt x="134" y="44"/>
                    <a:pt x="134" y="44"/>
                  </a:cubicBezTo>
                  <a:cubicBezTo>
                    <a:pt x="134" y="45"/>
                    <a:pt x="134" y="45"/>
                    <a:pt x="134" y="46"/>
                  </a:cubicBezTo>
                  <a:cubicBezTo>
                    <a:pt x="135" y="47"/>
                    <a:pt x="135" y="47"/>
                    <a:pt x="135" y="47"/>
                  </a:cubicBezTo>
                  <a:cubicBezTo>
                    <a:pt x="135" y="47"/>
                    <a:pt x="135" y="48"/>
                    <a:pt x="135" y="48"/>
                  </a:cubicBezTo>
                  <a:cubicBezTo>
                    <a:pt x="136" y="49"/>
                    <a:pt x="137" y="49"/>
                    <a:pt x="137" y="49"/>
                  </a:cubicBezTo>
                  <a:cubicBezTo>
                    <a:pt x="137" y="49"/>
                    <a:pt x="138" y="50"/>
                    <a:pt x="138" y="50"/>
                  </a:cubicBezTo>
                  <a:cubicBezTo>
                    <a:pt x="138" y="51"/>
                    <a:pt x="137" y="52"/>
                    <a:pt x="137" y="52"/>
                  </a:cubicBezTo>
                  <a:cubicBezTo>
                    <a:pt x="137" y="52"/>
                    <a:pt x="136" y="53"/>
                    <a:pt x="136" y="53"/>
                  </a:cubicBezTo>
                  <a:cubicBezTo>
                    <a:pt x="136" y="53"/>
                    <a:pt x="137" y="54"/>
                    <a:pt x="137" y="54"/>
                  </a:cubicBezTo>
                  <a:cubicBezTo>
                    <a:pt x="137" y="55"/>
                    <a:pt x="137" y="55"/>
                    <a:pt x="137" y="55"/>
                  </a:cubicBezTo>
                  <a:cubicBezTo>
                    <a:pt x="138" y="55"/>
                    <a:pt x="139" y="54"/>
                    <a:pt x="139" y="55"/>
                  </a:cubicBezTo>
                  <a:cubicBezTo>
                    <a:pt x="139" y="55"/>
                    <a:pt x="140" y="56"/>
                    <a:pt x="140" y="56"/>
                  </a:cubicBezTo>
                  <a:cubicBezTo>
                    <a:pt x="140" y="57"/>
                    <a:pt x="141" y="57"/>
                    <a:pt x="141" y="57"/>
                  </a:cubicBezTo>
                  <a:cubicBezTo>
                    <a:pt x="141" y="57"/>
                    <a:pt x="142" y="58"/>
                    <a:pt x="143" y="58"/>
                  </a:cubicBezTo>
                  <a:cubicBezTo>
                    <a:pt x="144" y="58"/>
                    <a:pt x="145" y="59"/>
                    <a:pt x="145" y="59"/>
                  </a:cubicBezTo>
                  <a:cubicBezTo>
                    <a:pt x="146" y="59"/>
                    <a:pt x="147" y="58"/>
                    <a:pt x="148" y="58"/>
                  </a:cubicBezTo>
                  <a:cubicBezTo>
                    <a:pt x="148" y="58"/>
                    <a:pt x="149" y="58"/>
                    <a:pt x="150" y="58"/>
                  </a:cubicBezTo>
                  <a:cubicBezTo>
                    <a:pt x="151" y="58"/>
                    <a:pt x="152" y="57"/>
                    <a:pt x="153" y="57"/>
                  </a:cubicBezTo>
                  <a:cubicBezTo>
                    <a:pt x="153" y="57"/>
                    <a:pt x="154" y="55"/>
                    <a:pt x="155" y="55"/>
                  </a:cubicBezTo>
                  <a:cubicBezTo>
                    <a:pt x="155" y="55"/>
                    <a:pt x="156" y="54"/>
                    <a:pt x="157" y="54"/>
                  </a:cubicBezTo>
                  <a:cubicBezTo>
                    <a:pt x="157" y="54"/>
                    <a:pt x="159" y="54"/>
                    <a:pt x="160" y="54"/>
                  </a:cubicBezTo>
                  <a:cubicBezTo>
                    <a:pt x="160" y="54"/>
                    <a:pt x="161" y="55"/>
                    <a:pt x="162" y="55"/>
                  </a:cubicBezTo>
                  <a:cubicBezTo>
                    <a:pt x="162" y="55"/>
                    <a:pt x="163" y="54"/>
                    <a:pt x="164" y="54"/>
                  </a:cubicBezTo>
                  <a:cubicBezTo>
                    <a:pt x="164" y="53"/>
                    <a:pt x="166" y="53"/>
                    <a:pt x="166" y="53"/>
                  </a:cubicBezTo>
                  <a:cubicBezTo>
                    <a:pt x="167" y="53"/>
                    <a:pt x="168" y="51"/>
                    <a:pt x="168" y="51"/>
                  </a:cubicBezTo>
                  <a:cubicBezTo>
                    <a:pt x="169" y="50"/>
                    <a:pt x="170" y="50"/>
                    <a:pt x="171" y="50"/>
                  </a:cubicBezTo>
                  <a:cubicBezTo>
                    <a:pt x="172" y="50"/>
                    <a:pt x="173" y="50"/>
                    <a:pt x="173" y="51"/>
                  </a:cubicBezTo>
                  <a:cubicBezTo>
                    <a:pt x="174" y="51"/>
                    <a:pt x="174" y="53"/>
                    <a:pt x="175" y="53"/>
                  </a:cubicBezTo>
                  <a:cubicBezTo>
                    <a:pt x="175" y="54"/>
                    <a:pt x="177" y="53"/>
                    <a:pt x="177" y="53"/>
                  </a:cubicBezTo>
                  <a:cubicBezTo>
                    <a:pt x="178" y="53"/>
                    <a:pt x="179" y="53"/>
                    <a:pt x="180" y="52"/>
                  </a:cubicBezTo>
                  <a:cubicBezTo>
                    <a:pt x="181" y="51"/>
                    <a:pt x="181" y="49"/>
                    <a:pt x="182" y="49"/>
                  </a:cubicBezTo>
                  <a:cubicBezTo>
                    <a:pt x="182" y="48"/>
                    <a:pt x="183" y="46"/>
                    <a:pt x="184" y="45"/>
                  </a:cubicBezTo>
                  <a:cubicBezTo>
                    <a:pt x="184" y="45"/>
                    <a:pt x="186" y="44"/>
                    <a:pt x="186" y="44"/>
                  </a:cubicBezTo>
                  <a:cubicBezTo>
                    <a:pt x="188" y="44"/>
                    <a:pt x="189" y="45"/>
                    <a:pt x="190" y="45"/>
                  </a:cubicBezTo>
                  <a:cubicBezTo>
                    <a:pt x="191" y="45"/>
                    <a:pt x="192" y="44"/>
                    <a:pt x="193" y="44"/>
                  </a:cubicBezTo>
                  <a:cubicBezTo>
                    <a:pt x="193" y="43"/>
                    <a:pt x="193" y="42"/>
                    <a:pt x="194" y="42"/>
                  </a:cubicBezTo>
                  <a:cubicBezTo>
                    <a:pt x="194" y="41"/>
                    <a:pt x="195" y="41"/>
                    <a:pt x="196" y="41"/>
                  </a:cubicBezTo>
                  <a:cubicBezTo>
                    <a:pt x="197" y="41"/>
                    <a:pt x="198" y="42"/>
                    <a:pt x="199" y="42"/>
                  </a:cubicBezTo>
                  <a:cubicBezTo>
                    <a:pt x="200" y="42"/>
                    <a:pt x="202" y="41"/>
                    <a:pt x="202" y="41"/>
                  </a:cubicBezTo>
                  <a:cubicBezTo>
                    <a:pt x="203" y="41"/>
                    <a:pt x="205" y="40"/>
                    <a:pt x="206" y="40"/>
                  </a:cubicBezTo>
                  <a:cubicBezTo>
                    <a:pt x="206" y="40"/>
                    <a:pt x="208" y="39"/>
                    <a:pt x="208" y="39"/>
                  </a:cubicBezTo>
                  <a:cubicBezTo>
                    <a:pt x="209" y="38"/>
                    <a:pt x="211" y="39"/>
                    <a:pt x="212" y="38"/>
                  </a:cubicBezTo>
                  <a:cubicBezTo>
                    <a:pt x="213" y="38"/>
                    <a:pt x="214" y="38"/>
                    <a:pt x="215" y="38"/>
                  </a:cubicBezTo>
                  <a:cubicBezTo>
                    <a:pt x="216" y="38"/>
                    <a:pt x="217" y="37"/>
                    <a:pt x="217" y="37"/>
                  </a:cubicBezTo>
                  <a:cubicBezTo>
                    <a:pt x="218" y="37"/>
                    <a:pt x="219" y="36"/>
                    <a:pt x="220" y="36"/>
                  </a:cubicBezTo>
                  <a:cubicBezTo>
                    <a:pt x="221" y="35"/>
                    <a:pt x="223" y="34"/>
                    <a:pt x="224" y="34"/>
                  </a:cubicBezTo>
                  <a:cubicBezTo>
                    <a:pt x="224" y="33"/>
                    <a:pt x="225" y="32"/>
                    <a:pt x="225" y="32"/>
                  </a:cubicBezTo>
                  <a:cubicBezTo>
                    <a:pt x="226" y="32"/>
                    <a:pt x="228" y="33"/>
                    <a:pt x="228" y="32"/>
                  </a:cubicBezTo>
                  <a:cubicBezTo>
                    <a:pt x="229" y="32"/>
                    <a:pt x="230" y="30"/>
                    <a:pt x="231" y="30"/>
                  </a:cubicBezTo>
                  <a:cubicBezTo>
                    <a:pt x="231" y="29"/>
                    <a:pt x="231" y="28"/>
                    <a:pt x="231" y="28"/>
                  </a:cubicBezTo>
                  <a:cubicBezTo>
                    <a:pt x="231" y="28"/>
                    <a:pt x="231" y="28"/>
                    <a:pt x="231" y="28"/>
                  </a:cubicBezTo>
                  <a:cubicBezTo>
                    <a:pt x="231" y="29"/>
                    <a:pt x="233" y="29"/>
                    <a:pt x="233" y="30"/>
                  </a:cubicBezTo>
                  <a:cubicBezTo>
                    <a:pt x="234" y="30"/>
                    <a:pt x="233" y="32"/>
                    <a:pt x="233" y="33"/>
                  </a:cubicBezTo>
                  <a:cubicBezTo>
                    <a:pt x="232" y="34"/>
                    <a:pt x="232" y="34"/>
                    <a:pt x="231" y="34"/>
                  </a:cubicBezTo>
                  <a:cubicBezTo>
                    <a:pt x="231" y="35"/>
                    <a:pt x="229" y="37"/>
                    <a:pt x="229" y="38"/>
                  </a:cubicBezTo>
                  <a:cubicBezTo>
                    <a:pt x="228" y="38"/>
                    <a:pt x="228" y="38"/>
                    <a:pt x="227" y="39"/>
                  </a:cubicBezTo>
                  <a:cubicBezTo>
                    <a:pt x="227" y="40"/>
                    <a:pt x="226" y="42"/>
                    <a:pt x="226" y="43"/>
                  </a:cubicBezTo>
                  <a:cubicBezTo>
                    <a:pt x="227" y="44"/>
                    <a:pt x="229" y="44"/>
                    <a:pt x="229" y="45"/>
                  </a:cubicBezTo>
                  <a:cubicBezTo>
                    <a:pt x="229" y="45"/>
                    <a:pt x="227" y="47"/>
                    <a:pt x="228" y="48"/>
                  </a:cubicBezTo>
                  <a:cubicBezTo>
                    <a:pt x="228" y="49"/>
                    <a:pt x="229" y="49"/>
                    <a:pt x="229" y="50"/>
                  </a:cubicBezTo>
                  <a:cubicBezTo>
                    <a:pt x="229" y="51"/>
                    <a:pt x="229" y="52"/>
                    <a:pt x="229" y="53"/>
                  </a:cubicBezTo>
                  <a:cubicBezTo>
                    <a:pt x="229" y="54"/>
                    <a:pt x="228" y="57"/>
                    <a:pt x="228" y="58"/>
                  </a:cubicBezTo>
                  <a:cubicBezTo>
                    <a:pt x="228" y="58"/>
                    <a:pt x="227" y="59"/>
                    <a:pt x="227" y="60"/>
                  </a:cubicBezTo>
                  <a:cubicBezTo>
                    <a:pt x="227" y="60"/>
                    <a:pt x="227" y="62"/>
                    <a:pt x="227" y="63"/>
                  </a:cubicBezTo>
                  <a:cubicBezTo>
                    <a:pt x="227" y="64"/>
                    <a:pt x="228" y="64"/>
                    <a:pt x="229" y="65"/>
                  </a:cubicBezTo>
                  <a:cubicBezTo>
                    <a:pt x="229" y="66"/>
                    <a:pt x="230" y="66"/>
                    <a:pt x="230" y="67"/>
                  </a:cubicBezTo>
                  <a:cubicBezTo>
                    <a:pt x="231" y="67"/>
                    <a:pt x="232" y="69"/>
                    <a:pt x="232" y="70"/>
                  </a:cubicBezTo>
                  <a:cubicBezTo>
                    <a:pt x="232" y="71"/>
                    <a:pt x="232" y="73"/>
                    <a:pt x="231" y="74"/>
                  </a:cubicBezTo>
                  <a:cubicBezTo>
                    <a:pt x="231" y="74"/>
                    <a:pt x="229" y="75"/>
                    <a:pt x="229" y="75"/>
                  </a:cubicBezTo>
                  <a:cubicBezTo>
                    <a:pt x="229" y="75"/>
                    <a:pt x="228" y="77"/>
                    <a:pt x="228" y="77"/>
                  </a:cubicBezTo>
                  <a:cubicBezTo>
                    <a:pt x="228" y="78"/>
                    <a:pt x="228" y="79"/>
                    <a:pt x="228" y="80"/>
                  </a:cubicBezTo>
                  <a:cubicBezTo>
                    <a:pt x="229" y="80"/>
                    <a:pt x="230" y="80"/>
                    <a:pt x="230" y="81"/>
                  </a:cubicBezTo>
                  <a:cubicBezTo>
                    <a:pt x="231" y="81"/>
                    <a:pt x="231" y="82"/>
                    <a:pt x="231" y="82"/>
                  </a:cubicBezTo>
                  <a:cubicBezTo>
                    <a:pt x="232" y="83"/>
                    <a:pt x="230" y="84"/>
                    <a:pt x="230" y="85"/>
                  </a:cubicBezTo>
                  <a:cubicBezTo>
                    <a:pt x="229" y="85"/>
                    <a:pt x="228" y="86"/>
                    <a:pt x="228" y="86"/>
                  </a:cubicBezTo>
                  <a:cubicBezTo>
                    <a:pt x="227" y="87"/>
                    <a:pt x="227" y="88"/>
                    <a:pt x="227" y="89"/>
                  </a:cubicBezTo>
                  <a:cubicBezTo>
                    <a:pt x="227" y="90"/>
                    <a:pt x="228" y="94"/>
                    <a:pt x="228" y="95"/>
                  </a:cubicBezTo>
                  <a:cubicBezTo>
                    <a:pt x="228" y="96"/>
                    <a:pt x="230" y="98"/>
                    <a:pt x="231" y="98"/>
                  </a:cubicBezTo>
                  <a:cubicBezTo>
                    <a:pt x="232" y="99"/>
                    <a:pt x="234" y="99"/>
                    <a:pt x="235" y="99"/>
                  </a:cubicBezTo>
                  <a:cubicBezTo>
                    <a:pt x="236" y="99"/>
                    <a:pt x="238" y="98"/>
                    <a:pt x="239" y="98"/>
                  </a:cubicBezTo>
                  <a:cubicBezTo>
                    <a:pt x="239" y="98"/>
                    <a:pt x="241" y="100"/>
                    <a:pt x="242" y="100"/>
                  </a:cubicBezTo>
                  <a:cubicBezTo>
                    <a:pt x="243" y="101"/>
                    <a:pt x="243" y="103"/>
                    <a:pt x="243" y="104"/>
                  </a:cubicBezTo>
                  <a:cubicBezTo>
                    <a:pt x="243" y="105"/>
                    <a:pt x="241" y="106"/>
                    <a:pt x="240" y="106"/>
                  </a:cubicBezTo>
                  <a:cubicBezTo>
                    <a:pt x="240" y="106"/>
                    <a:pt x="239" y="106"/>
                    <a:pt x="238" y="106"/>
                  </a:cubicBezTo>
                  <a:cubicBezTo>
                    <a:pt x="237" y="106"/>
                    <a:pt x="235" y="106"/>
                    <a:pt x="235" y="106"/>
                  </a:cubicBezTo>
                  <a:cubicBezTo>
                    <a:pt x="234" y="107"/>
                    <a:pt x="234" y="109"/>
                    <a:pt x="234" y="109"/>
                  </a:cubicBezTo>
                  <a:cubicBezTo>
                    <a:pt x="234" y="109"/>
                    <a:pt x="233" y="110"/>
                    <a:pt x="232" y="110"/>
                  </a:cubicBezTo>
                  <a:cubicBezTo>
                    <a:pt x="232" y="111"/>
                    <a:pt x="229" y="110"/>
                    <a:pt x="228" y="110"/>
                  </a:cubicBezTo>
                  <a:cubicBezTo>
                    <a:pt x="228" y="111"/>
                    <a:pt x="228" y="111"/>
                    <a:pt x="228" y="111"/>
                  </a:cubicBezTo>
                  <a:cubicBezTo>
                    <a:pt x="227" y="112"/>
                    <a:pt x="226" y="111"/>
                    <a:pt x="225" y="111"/>
                  </a:cubicBezTo>
                  <a:cubicBezTo>
                    <a:pt x="224" y="112"/>
                    <a:pt x="224" y="112"/>
                    <a:pt x="224" y="112"/>
                  </a:cubicBezTo>
                  <a:cubicBezTo>
                    <a:pt x="224" y="112"/>
                    <a:pt x="223" y="114"/>
                    <a:pt x="224" y="114"/>
                  </a:cubicBezTo>
                  <a:cubicBezTo>
                    <a:pt x="224" y="115"/>
                    <a:pt x="225" y="116"/>
                    <a:pt x="226" y="116"/>
                  </a:cubicBezTo>
                  <a:cubicBezTo>
                    <a:pt x="226" y="117"/>
                    <a:pt x="226" y="119"/>
                    <a:pt x="227" y="120"/>
                  </a:cubicBezTo>
                  <a:cubicBezTo>
                    <a:pt x="227" y="120"/>
                    <a:pt x="227" y="123"/>
                    <a:pt x="227" y="123"/>
                  </a:cubicBezTo>
                  <a:cubicBezTo>
                    <a:pt x="228" y="124"/>
                    <a:pt x="228" y="124"/>
                    <a:pt x="228" y="124"/>
                  </a:cubicBezTo>
                  <a:cubicBezTo>
                    <a:pt x="230" y="125"/>
                    <a:pt x="232" y="124"/>
                    <a:pt x="234" y="124"/>
                  </a:cubicBezTo>
                  <a:cubicBezTo>
                    <a:pt x="235" y="124"/>
                    <a:pt x="236" y="124"/>
                    <a:pt x="237" y="124"/>
                  </a:cubicBezTo>
                  <a:cubicBezTo>
                    <a:pt x="237" y="125"/>
                    <a:pt x="238" y="126"/>
                    <a:pt x="238" y="127"/>
                  </a:cubicBezTo>
                  <a:cubicBezTo>
                    <a:pt x="239" y="127"/>
                    <a:pt x="241" y="127"/>
                    <a:pt x="241" y="128"/>
                  </a:cubicBezTo>
                  <a:cubicBezTo>
                    <a:pt x="242" y="128"/>
                    <a:pt x="243" y="128"/>
                    <a:pt x="243" y="129"/>
                  </a:cubicBezTo>
                  <a:cubicBezTo>
                    <a:pt x="244" y="129"/>
                    <a:pt x="245" y="130"/>
                    <a:pt x="245" y="131"/>
                  </a:cubicBezTo>
                  <a:cubicBezTo>
                    <a:pt x="245" y="131"/>
                    <a:pt x="246" y="132"/>
                    <a:pt x="246" y="133"/>
                  </a:cubicBezTo>
                  <a:cubicBezTo>
                    <a:pt x="246" y="134"/>
                    <a:pt x="247" y="136"/>
                    <a:pt x="247" y="137"/>
                  </a:cubicBezTo>
                  <a:cubicBezTo>
                    <a:pt x="247" y="138"/>
                    <a:pt x="248" y="138"/>
                    <a:pt x="248" y="139"/>
                  </a:cubicBezTo>
                  <a:cubicBezTo>
                    <a:pt x="249" y="140"/>
                    <a:pt x="249" y="142"/>
                    <a:pt x="249" y="143"/>
                  </a:cubicBezTo>
                  <a:cubicBezTo>
                    <a:pt x="249" y="144"/>
                    <a:pt x="250" y="145"/>
                    <a:pt x="250" y="146"/>
                  </a:cubicBezTo>
                  <a:cubicBezTo>
                    <a:pt x="250" y="146"/>
                    <a:pt x="251" y="149"/>
                    <a:pt x="250" y="150"/>
                  </a:cubicBezTo>
                  <a:cubicBezTo>
                    <a:pt x="250" y="151"/>
                    <a:pt x="248" y="153"/>
                    <a:pt x="247" y="154"/>
                  </a:cubicBezTo>
                  <a:cubicBezTo>
                    <a:pt x="246" y="155"/>
                    <a:pt x="246" y="157"/>
                    <a:pt x="246" y="158"/>
                  </a:cubicBezTo>
                  <a:cubicBezTo>
                    <a:pt x="246" y="159"/>
                    <a:pt x="248" y="160"/>
                    <a:pt x="248" y="161"/>
                  </a:cubicBezTo>
                  <a:cubicBezTo>
                    <a:pt x="249" y="161"/>
                    <a:pt x="250" y="161"/>
                    <a:pt x="251" y="161"/>
                  </a:cubicBezTo>
                  <a:cubicBezTo>
                    <a:pt x="251" y="162"/>
                    <a:pt x="252" y="162"/>
                    <a:pt x="252" y="163"/>
                  </a:cubicBezTo>
                  <a:cubicBezTo>
                    <a:pt x="252" y="163"/>
                    <a:pt x="250" y="164"/>
                    <a:pt x="250" y="165"/>
                  </a:cubicBezTo>
                  <a:cubicBezTo>
                    <a:pt x="250" y="165"/>
                    <a:pt x="250" y="166"/>
                    <a:pt x="250" y="166"/>
                  </a:cubicBezTo>
                  <a:cubicBezTo>
                    <a:pt x="250" y="167"/>
                    <a:pt x="252" y="167"/>
                    <a:pt x="252" y="168"/>
                  </a:cubicBezTo>
                  <a:cubicBezTo>
                    <a:pt x="252" y="168"/>
                    <a:pt x="252" y="171"/>
                    <a:pt x="253" y="171"/>
                  </a:cubicBezTo>
                  <a:cubicBezTo>
                    <a:pt x="253" y="172"/>
                    <a:pt x="255" y="172"/>
                    <a:pt x="255" y="172"/>
                  </a:cubicBezTo>
                  <a:cubicBezTo>
                    <a:pt x="256" y="173"/>
                    <a:pt x="257" y="174"/>
                    <a:pt x="257" y="175"/>
                  </a:cubicBezTo>
                  <a:cubicBezTo>
                    <a:pt x="257" y="176"/>
                    <a:pt x="255" y="177"/>
                    <a:pt x="255" y="178"/>
                  </a:cubicBezTo>
                  <a:cubicBezTo>
                    <a:pt x="255" y="179"/>
                    <a:pt x="256" y="179"/>
                    <a:pt x="256" y="180"/>
                  </a:cubicBezTo>
                  <a:cubicBezTo>
                    <a:pt x="256" y="181"/>
                    <a:pt x="255" y="182"/>
                    <a:pt x="255" y="183"/>
                  </a:cubicBezTo>
                  <a:cubicBezTo>
                    <a:pt x="255" y="183"/>
                    <a:pt x="255" y="184"/>
                    <a:pt x="255" y="185"/>
                  </a:cubicBezTo>
                  <a:cubicBezTo>
                    <a:pt x="255" y="186"/>
                    <a:pt x="255" y="187"/>
                    <a:pt x="255" y="187"/>
                  </a:cubicBezTo>
                  <a:cubicBezTo>
                    <a:pt x="253" y="187"/>
                    <a:pt x="251" y="186"/>
                    <a:pt x="250" y="186"/>
                  </a:cubicBezTo>
                  <a:cubicBezTo>
                    <a:pt x="248" y="186"/>
                    <a:pt x="245" y="185"/>
                    <a:pt x="243" y="185"/>
                  </a:cubicBezTo>
                  <a:cubicBezTo>
                    <a:pt x="242" y="185"/>
                    <a:pt x="239" y="187"/>
                    <a:pt x="238" y="187"/>
                  </a:cubicBezTo>
                  <a:cubicBezTo>
                    <a:pt x="237" y="188"/>
                    <a:pt x="238" y="191"/>
                    <a:pt x="237" y="191"/>
                  </a:cubicBezTo>
                  <a:cubicBezTo>
                    <a:pt x="236" y="192"/>
                    <a:pt x="234" y="193"/>
                    <a:pt x="233" y="192"/>
                  </a:cubicBezTo>
                  <a:cubicBezTo>
                    <a:pt x="232" y="192"/>
                    <a:pt x="232" y="191"/>
                    <a:pt x="232" y="190"/>
                  </a:cubicBezTo>
                  <a:cubicBezTo>
                    <a:pt x="231" y="189"/>
                    <a:pt x="229" y="188"/>
                    <a:pt x="228" y="188"/>
                  </a:cubicBezTo>
                  <a:cubicBezTo>
                    <a:pt x="227" y="187"/>
                    <a:pt x="224" y="187"/>
                    <a:pt x="222" y="187"/>
                  </a:cubicBezTo>
                  <a:cubicBezTo>
                    <a:pt x="221" y="187"/>
                    <a:pt x="221" y="188"/>
                    <a:pt x="220" y="188"/>
                  </a:cubicBezTo>
                  <a:cubicBezTo>
                    <a:pt x="219" y="189"/>
                    <a:pt x="219" y="191"/>
                    <a:pt x="219" y="192"/>
                  </a:cubicBezTo>
                  <a:cubicBezTo>
                    <a:pt x="219" y="193"/>
                    <a:pt x="221" y="194"/>
                    <a:pt x="221" y="195"/>
                  </a:cubicBezTo>
                  <a:cubicBezTo>
                    <a:pt x="221" y="196"/>
                    <a:pt x="222" y="199"/>
                    <a:pt x="221" y="200"/>
                  </a:cubicBezTo>
                  <a:cubicBezTo>
                    <a:pt x="220" y="201"/>
                    <a:pt x="216" y="199"/>
                    <a:pt x="214" y="200"/>
                  </a:cubicBezTo>
                  <a:cubicBezTo>
                    <a:pt x="213" y="201"/>
                    <a:pt x="214" y="205"/>
                    <a:pt x="213" y="206"/>
                  </a:cubicBezTo>
                  <a:cubicBezTo>
                    <a:pt x="213" y="208"/>
                    <a:pt x="210" y="209"/>
                    <a:pt x="209" y="209"/>
                  </a:cubicBezTo>
                  <a:cubicBezTo>
                    <a:pt x="207" y="210"/>
                    <a:pt x="205" y="209"/>
                    <a:pt x="203" y="209"/>
                  </a:cubicBezTo>
                  <a:cubicBezTo>
                    <a:pt x="202" y="209"/>
                    <a:pt x="201" y="210"/>
                    <a:pt x="200" y="210"/>
                  </a:cubicBezTo>
                  <a:cubicBezTo>
                    <a:pt x="199" y="209"/>
                    <a:pt x="199" y="207"/>
                    <a:pt x="198" y="207"/>
                  </a:cubicBezTo>
                  <a:cubicBezTo>
                    <a:pt x="197" y="206"/>
                    <a:pt x="195" y="209"/>
                    <a:pt x="194" y="209"/>
                  </a:cubicBezTo>
                  <a:cubicBezTo>
                    <a:pt x="193" y="209"/>
                    <a:pt x="192" y="209"/>
                    <a:pt x="191" y="208"/>
                  </a:cubicBezTo>
                  <a:cubicBezTo>
                    <a:pt x="190" y="207"/>
                    <a:pt x="188" y="204"/>
                    <a:pt x="187" y="202"/>
                  </a:cubicBezTo>
                  <a:cubicBezTo>
                    <a:pt x="186" y="201"/>
                    <a:pt x="184" y="197"/>
                    <a:pt x="184" y="197"/>
                  </a:cubicBezTo>
                  <a:cubicBezTo>
                    <a:pt x="184" y="196"/>
                    <a:pt x="183" y="193"/>
                    <a:pt x="182" y="192"/>
                  </a:cubicBezTo>
                  <a:cubicBezTo>
                    <a:pt x="181" y="192"/>
                    <a:pt x="179" y="194"/>
                    <a:pt x="178" y="194"/>
                  </a:cubicBezTo>
                  <a:cubicBezTo>
                    <a:pt x="177" y="194"/>
                    <a:pt x="174" y="195"/>
                    <a:pt x="173" y="195"/>
                  </a:cubicBezTo>
                  <a:cubicBezTo>
                    <a:pt x="172" y="196"/>
                    <a:pt x="170" y="196"/>
                    <a:pt x="169" y="196"/>
                  </a:cubicBezTo>
                  <a:cubicBezTo>
                    <a:pt x="167" y="197"/>
                    <a:pt x="167" y="200"/>
                    <a:pt x="166" y="201"/>
                  </a:cubicBezTo>
                  <a:cubicBezTo>
                    <a:pt x="164" y="201"/>
                    <a:pt x="162" y="198"/>
                    <a:pt x="160" y="198"/>
                  </a:cubicBezTo>
                  <a:cubicBezTo>
                    <a:pt x="159" y="197"/>
                    <a:pt x="157" y="194"/>
                    <a:pt x="155" y="194"/>
                  </a:cubicBezTo>
                  <a:cubicBezTo>
                    <a:pt x="154" y="194"/>
                    <a:pt x="152" y="192"/>
                    <a:pt x="151" y="193"/>
                  </a:cubicBezTo>
                  <a:cubicBezTo>
                    <a:pt x="150" y="194"/>
                    <a:pt x="151" y="197"/>
                    <a:pt x="151" y="198"/>
                  </a:cubicBezTo>
                  <a:cubicBezTo>
                    <a:pt x="149" y="199"/>
                    <a:pt x="145" y="199"/>
                    <a:pt x="144" y="199"/>
                  </a:cubicBezTo>
                  <a:cubicBezTo>
                    <a:pt x="143" y="199"/>
                    <a:pt x="141" y="198"/>
                    <a:pt x="139" y="198"/>
                  </a:cubicBezTo>
                  <a:cubicBezTo>
                    <a:pt x="139" y="198"/>
                    <a:pt x="137" y="198"/>
                    <a:pt x="137" y="198"/>
                  </a:cubicBezTo>
                  <a:cubicBezTo>
                    <a:pt x="136" y="199"/>
                    <a:pt x="137" y="201"/>
                    <a:pt x="137" y="202"/>
                  </a:cubicBezTo>
                  <a:cubicBezTo>
                    <a:pt x="137" y="203"/>
                    <a:pt x="139" y="204"/>
                    <a:pt x="139" y="204"/>
                  </a:cubicBezTo>
                  <a:cubicBezTo>
                    <a:pt x="139" y="205"/>
                    <a:pt x="139" y="206"/>
                    <a:pt x="139" y="207"/>
                  </a:cubicBezTo>
                  <a:cubicBezTo>
                    <a:pt x="138" y="208"/>
                    <a:pt x="135" y="207"/>
                    <a:pt x="134" y="207"/>
                  </a:cubicBezTo>
                  <a:cubicBezTo>
                    <a:pt x="133" y="207"/>
                    <a:pt x="131" y="206"/>
                    <a:pt x="130" y="206"/>
                  </a:cubicBezTo>
                  <a:cubicBezTo>
                    <a:pt x="128" y="206"/>
                    <a:pt x="125" y="206"/>
                    <a:pt x="123" y="206"/>
                  </a:cubicBezTo>
                  <a:cubicBezTo>
                    <a:pt x="122" y="206"/>
                    <a:pt x="120" y="208"/>
                    <a:pt x="119" y="209"/>
                  </a:cubicBezTo>
                  <a:cubicBezTo>
                    <a:pt x="119" y="210"/>
                    <a:pt x="119" y="213"/>
                    <a:pt x="119" y="215"/>
                  </a:cubicBezTo>
                  <a:cubicBezTo>
                    <a:pt x="119" y="215"/>
                    <a:pt x="118" y="217"/>
                    <a:pt x="118" y="217"/>
                  </a:cubicBezTo>
                  <a:cubicBezTo>
                    <a:pt x="117" y="218"/>
                    <a:pt x="114" y="219"/>
                    <a:pt x="113" y="220"/>
                  </a:cubicBezTo>
                  <a:cubicBezTo>
                    <a:pt x="113" y="221"/>
                    <a:pt x="114" y="224"/>
                    <a:pt x="114" y="225"/>
                  </a:cubicBezTo>
                  <a:cubicBezTo>
                    <a:pt x="114" y="226"/>
                    <a:pt x="114" y="230"/>
                    <a:pt x="113" y="231"/>
                  </a:cubicBezTo>
                  <a:cubicBezTo>
                    <a:pt x="112" y="232"/>
                    <a:pt x="111" y="232"/>
                    <a:pt x="110" y="232"/>
                  </a:cubicBezTo>
                  <a:cubicBezTo>
                    <a:pt x="109" y="232"/>
                    <a:pt x="107" y="232"/>
                    <a:pt x="106" y="231"/>
                  </a:cubicBezTo>
                  <a:cubicBezTo>
                    <a:pt x="105" y="231"/>
                    <a:pt x="104" y="230"/>
                    <a:pt x="103" y="229"/>
                  </a:cubicBezTo>
                  <a:cubicBezTo>
                    <a:pt x="102" y="228"/>
                    <a:pt x="101" y="226"/>
                    <a:pt x="100" y="226"/>
                  </a:cubicBezTo>
                  <a:cubicBezTo>
                    <a:pt x="99" y="225"/>
                    <a:pt x="95" y="225"/>
                    <a:pt x="93" y="226"/>
                  </a:cubicBezTo>
                  <a:cubicBezTo>
                    <a:pt x="92" y="227"/>
                    <a:pt x="90" y="229"/>
                    <a:pt x="89" y="230"/>
                  </a:cubicBezTo>
                  <a:cubicBezTo>
                    <a:pt x="87" y="230"/>
                    <a:pt x="85" y="231"/>
                    <a:pt x="83" y="231"/>
                  </a:cubicBezTo>
                  <a:cubicBezTo>
                    <a:pt x="82" y="231"/>
                    <a:pt x="78" y="230"/>
                    <a:pt x="76" y="229"/>
                  </a:cubicBezTo>
                  <a:cubicBezTo>
                    <a:pt x="76" y="228"/>
                    <a:pt x="75" y="227"/>
                    <a:pt x="75" y="226"/>
                  </a:cubicBezTo>
                  <a:cubicBezTo>
                    <a:pt x="75" y="225"/>
                    <a:pt x="75" y="224"/>
                    <a:pt x="75" y="223"/>
                  </a:cubicBezTo>
                  <a:cubicBezTo>
                    <a:pt x="75" y="222"/>
                    <a:pt x="77" y="221"/>
                    <a:pt x="78" y="220"/>
                  </a:cubicBezTo>
                  <a:cubicBezTo>
                    <a:pt x="79" y="220"/>
                    <a:pt x="81" y="218"/>
                    <a:pt x="82" y="217"/>
                  </a:cubicBezTo>
                  <a:cubicBezTo>
                    <a:pt x="82" y="216"/>
                    <a:pt x="82" y="214"/>
                    <a:pt x="82" y="213"/>
                  </a:cubicBezTo>
                  <a:cubicBezTo>
                    <a:pt x="82" y="212"/>
                    <a:pt x="79" y="210"/>
                    <a:pt x="78" y="209"/>
                  </a:cubicBezTo>
                  <a:cubicBezTo>
                    <a:pt x="77" y="208"/>
                    <a:pt x="78" y="204"/>
                    <a:pt x="78" y="202"/>
                  </a:cubicBezTo>
                  <a:cubicBezTo>
                    <a:pt x="78" y="201"/>
                    <a:pt x="78" y="199"/>
                    <a:pt x="78" y="198"/>
                  </a:cubicBezTo>
                  <a:cubicBezTo>
                    <a:pt x="77" y="196"/>
                    <a:pt x="75" y="194"/>
                    <a:pt x="74" y="194"/>
                  </a:cubicBezTo>
                  <a:cubicBezTo>
                    <a:pt x="73" y="194"/>
                    <a:pt x="71" y="196"/>
                    <a:pt x="70" y="196"/>
                  </a:cubicBezTo>
                  <a:cubicBezTo>
                    <a:pt x="68" y="196"/>
                    <a:pt x="66" y="197"/>
                    <a:pt x="64" y="196"/>
                  </a:cubicBezTo>
                  <a:cubicBezTo>
                    <a:pt x="63" y="196"/>
                    <a:pt x="62" y="194"/>
                    <a:pt x="61" y="193"/>
                  </a:cubicBezTo>
                  <a:cubicBezTo>
                    <a:pt x="60" y="191"/>
                    <a:pt x="58" y="188"/>
                    <a:pt x="57" y="187"/>
                  </a:cubicBezTo>
                  <a:cubicBezTo>
                    <a:pt x="57" y="186"/>
                    <a:pt x="53" y="185"/>
                    <a:pt x="53" y="183"/>
                  </a:cubicBezTo>
                  <a:cubicBezTo>
                    <a:pt x="52" y="183"/>
                    <a:pt x="53" y="180"/>
                    <a:pt x="53" y="179"/>
                  </a:cubicBezTo>
                  <a:cubicBezTo>
                    <a:pt x="52" y="178"/>
                    <a:pt x="50" y="175"/>
                    <a:pt x="50" y="173"/>
                  </a:cubicBezTo>
                  <a:cubicBezTo>
                    <a:pt x="49" y="172"/>
                    <a:pt x="50" y="169"/>
                    <a:pt x="50" y="168"/>
                  </a:cubicBezTo>
                  <a:cubicBezTo>
                    <a:pt x="49" y="166"/>
                    <a:pt x="47" y="163"/>
                    <a:pt x="46" y="162"/>
                  </a:cubicBezTo>
                  <a:cubicBezTo>
                    <a:pt x="46" y="161"/>
                    <a:pt x="45" y="161"/>
                    <a:pt x="44" y="161"/>
                  </a:cubicBezTo>
                  <a:cubicBezTo>
                    <a:pt x="44" y="160"/>
                    <a:pt x="44" y="160"/>
                    <a:pt x="45" y="159"/>
                  </a:cubicBezTo>
                  <a:cubicBezTo>
                    <a:pt x="45" y="159"/>
                    <a:pt x="46" y="158"/>
                    <a:pt x="46" y="157"/>
                  </a:cubicBezTo>
                  <a:cubicBezTo>
                    <a:pt x="46" y="157"/>
                    <a:pt x="45" y="155"/>
                    <a:pt x="45" y="155"/>
                  </a:cubicBezTo>
                  <a:cubicBezTo>
                    <a:pt x="44" y="154"/>
                    <a:pt x="41" y="153"/>
                    <a:pt x="40" y="153"/>
                  </a:cubicBezTo>
                  <a:cubicBezTo>
                    <a:pt x="39" y="153"/>
                    <a:pt x="37" y="153"/>
                    <a:pt x="37" y="153"/>
                  </a:cubicBezTo>
                  <a:cubicBezTo>
                    <a:pt x="36" y="152"/>
                    <a:pt x="37" y="151"/>
                    <a:pt x="37" y="150"/>
                  </a:cubicBezTo>
                  <a:cubicBezTo>
                    <a:pt x="37" y="150"/>
                    <a:pt x="38" y="149"/>
                    <a:pt x="39" y="148"/>
                  </a:cubicBezTo>
                  <a:cubicBezTo>
                    <a:pt x="39" y="148"/>
                    <a:pt x="40" y="146"/>
                    <a:pt x="41" y="146"/>
                  </a:cubicBezTo>
                  <a:cubicBezTo>
                    <a:pt x="41" y="145"/>
                    <a:pt x="42" y="143"/>
                    <a:pt x="42" y="142"/>
                  </a:cubicBezTo>
                  <a:cubicBezTo>
                    <a:pt x="42" y="141"/>
                    <a:pt x="41" y="139"/>
                    <a:pt x="40" y="139"/>
                  </a:cubicBezTo>
                  <a:cubicBezTo>
                    <a:pt x="39" y="138"/>
                    <a:pt x="37" y="138"/>
                    <a:pt x="36" y="138"/>
                  </a:cubicBezTo>
                  <a:cubicBezTo>
                    <a:pt x="35" y="138"/>
                    <a:pt x="31" y="137"/>
                    <a:pt x="29" y="136"/>
                  </a:cubicBezTo>
                  <a:cubicBezTo>
                    <a:pt x="28" y="136"/>
                    <a:pt x="27" y="137"/>
                    <a:pt x="26" y="136"/>
                  </a:cubicBezTo>
                  <a:cubicBezTo>
                    <a:pt x="25" y="136"/>
                    <a:pt x="24" y="135"/>
                    <a:pt x="23" y="134"/>
                  </a:cubicBezTo>
                  <a:cubicBezTo>
                    <a:pt x="23" y="133"/>
                    <a:pt x="21" y="132"/>
                    <a:pt x="21" y="131"/>
                  </a:cubicBezTo>
                  <a:cubicBezTo>
                    <a:pt x="21" y="131"/>
                    <a:pt x="21" y="130"/>
                    <a:pt x="21" y="129"/>
                  </a:cubicBezTo>
                  <a:cubicBezTo>
                    <a:pt x="21" y="128"/>
                    <a:pt x="22" y="127"/>
                    <a:pt x="22" y="127"/>
                  </a:cubicBezTo>
                  <a:cubicBezTo>
                    <a:pt x="22" y="127"/>
                    <a:pt x="22" y="125"/>
                    <a:pt x="22" y="125"/>
                  </a:cubicBezTo>
                  <a:cubicBezTo>
                    <a:pt x="22" y="124"/>
                    <a:pt x="21" y="124"/>
                    <a:pt x="20" y="123"/>
                  </a:cubicBezTo>
                  <a:cubicBezTo>
                    <a:pt x="19" y="123"/>
                    <a:pt x="17" y="123"/>
                    <a:pt x="17" y="123"/>
                  </a:cubicBezTo>
                  <a:cubicBezTo>
                    <a:pt x="16" y="123"/>
                    <a:pt x="14" y="124"/>
                    <a:pt x="13" y="124"/>
                  </a:cubicBezTo>
                  <a:cubicBezTo>
                    <a:pt x="12" y="124"/>
                    <a:pt x="11" y="124"/>
                    <a:pt x="10" y="123"/>
                  </a:cubicBezTo>
                  <a:cubicBezTo>
                    <a:pt x="9" y="123"/>
                    <a:pt x="9" y="121"/>
                    <a:pt x="9" y="120"/>
                  </a:cubicBezTo>
                  <a:cubicBezTo>
                    <a:pt x="9" y="120"/>
                    <a:pt x="9" y="118"/>
                    <a:pt x="9" y="118"/>
                  </a:cubicBezTo>
                  <a:cubicBezTo>
                    <a:pt x="9" y="117"/>
                    <a:pt x="10" y="116"/>
                    <a:pt x="10" y="116"/>
                  </a:cubicBezTo>
                  <a:cubicBezTo>
                    <a:pt x="10" y="115"/>
                    <a:pt x="10" y="113"/>
                    <a:pt x="10" y="113"/>
                  </a:cubicBezTo>
                  <a:cubicBezTo>
                    <a:pt x="10" y="112"/>
                    <a:pt x="10" y="110"/>
                    <a:pt x="10" y="109"/>
                  </a:cubicBezTo>
                  <a:cubicBezTo>
                    <a:pt x="10" y="108"/>
                    <a:pt x="10" y="107"/>
                    <a:pt x="10" y="106"/>
                  </a:cubicBezTo>
                  <a:cubicBezTo>
                    <a:pt x="10" y="105"/>
                    <a:pt x="9" y="104"/>
                    <a:pt x="9" y="103"/>
                  </a:cubicBezTo>
                  <a:cubicBezTo>
                    <a:pt x="9" y="103"/>
                    <a:pt x="8" y="103"/>
                    <a:pt x="7" y="103"/>
                  </a:cubicBezTo>
                  <a:cubicBezTo>
                    <a:pt x="6" y="103"/>
                    <a:pt x="6" y="105"/>
                    <a:pt x="5" y="105"/>
                  </a:cubicBezTo>
                  <a:cubicBezTo>
                    <a:pt x="4" y="105"/>
                    <a:pt x="2" y="105"/>
                    <a:pt x="2" y="105"/>
                  </a:cubicBezTo>
                  <a:cubicBezTo>
                    <a:pt x="1" y="105"/>
                    <a:pt x="1" y="104"/>
                    <a:pt x="0" y="103"/>
                  </a:cubicBezTo>
                  <a:cubicBezTo>
                    <a:pt x="0" y="103"/>
                    <a:pt x="0" y="101"/>
                    <a:pt x="0" y="101"/>
                  </a:cubicBezTo>
                  <a:cubicBezTo>
                    <a:pt x="1" y="101"/>
                    <a:pt x="1" y="100"/>
                    <a:pt x="2" y="99"/>
                  </a:cubicBezTo>
                  <a:cubicBezTo>
                    <a:pt x="2" y="98"/>
                    <a:pt x="2" y="97"/>
                    <a:pt x="2" y="96"/>
                  </a:cubicBezTo>
                  <a:cubicBezTo>
                    <a:pt x="2" y="95"/>
                    <a:pt x="1" y="92"/>
                    <a:pt x="2" y="91"/>
                  </a:cubicBezTo>
                  <a:cubicBezTo>
                    <a:pt x="2" y="90"/>
                    <a:pt x="3" y="88"/>
                    <a:pt x="3" y="87"/>
                  </a:cubicBezTo>
                  <a:cubicBezTo>
                    <a:pt x="4" y="86"/>
                    <a:pt x="5" y="85"/>
                    <a:pt x="6" y="84"/>
                  </a:cubicBezTo>
                  <a:cubicBezTo>
                    <a:pt x="6" y="84"/>
                    <a:pt x="7" y="84"/>
                    <a:pt x="8" y="83"/>
                  </a:cubicBezTo>
                  <a:cubicBezTo>
                    <a:pt x="8" y="83"/>
                    <a:pt x="9" y="83"/>
                    <a:pt x="9" y="83"/>
                  </a:cubicBezTo>
                  <a:cubicBezTo>
                    <a:pt x="10" y="82"/>
                    <a:pt x="10" y="80"/>
                    <a:pt x="10" y="80"/>
                  </a:cubicBezTo>
                  <a:cubicBezTo>
                    <a:pt x="11" y="79"/>
                    <a:pt x="11" y="78"/>
                    <a:pt x="11" y="78"/>
                  </a:cubicBezTo>
                  <a:cubicBezTo>
                    <a:pt x="12" y="77"/>
                    <a:pt x="14" y="75"/>
                    <a:pt x="14" y="75"/>
                  </a:cubicBezTo>
                  <a:cubicBezTo>
                    <a:pt x="15" y="74"/>
                    <a:pt x="15" y="72"/>
                    <a:pt x="16" y="71"/>
                  </a:cubicBezTo>
                  <a:cubicBezTo>
                    <a:pt x="17" y="71"/>
                    <a:pt x="18" y="71"/>
                    <a:pt x="18" y="70"/>
                  </a:cubicBezTo>
                  <a:cubicBezTo>
                    <a:pt x="18" y="69"/>
                    <a:pt x="18" y="68"/>
                    <a:pt x="18" y="68"/>
                  </a:cubicBezTo>
                  <a:cubicBezTo>
                    <a:pt x="19" y="67"/>
                    <a:pt x="19" y="67"/>
                    <a:pt x="20" y="67"/>
                  </a:cubicBezTo>
                  <a:cubicBezTo>
                    <a:pt x="20" y="66"/>
                    <a:pt x="21" y="66"/>
                    <a:pt x="22" y="67"/>
                  </a:cubicBezTo>
                  <a:cubicBezTo>
                    <a:pt x="23" y="67"/>
                    <a:pt x="24" y="67"/>
                    <a:pt x="25" y="67"/>
                  </a:cubicBezTo>
                  <a:cubicBezTo>
                    <a:pt x="25" y="67"/>
                    <a:pt x="26" y="66"/>
                    <a:pt x="26" y="65"/>
                  </a:cubicBezTo>
                  <a:cubicBezTo>
                    <a:pt x="27" y="64"/>
                    <a:pt x="27" y="62"/>
                    <a:pt x="27" y="61"/>
                  </a:cubicBezTo>
                  <a:cubicBezTo>
                    <a:pt x="27" y="61"/>
                    <a:pt x="28" y="60"/>
                    <a:pt x="28" y="59"/>
                  </a:cubicBezTo>
                  <a:cubicBezTo>
                    <a:pt x="28" y="59"/>
                    <a:pt x="28" y="58"/>
                    <a:pt x="28" y="57"/>
                  </a:cubicBezTo>
                  <a:cubicBezTo>
                    <a:pt x="29" y="57"/>
                    <a:pt x="30" y="56"/>
                    <a:pt x="30" y="55"/>
                  </a:cubicBezTo>
                  <a:cubicBezTo>
                    <a:pt x="31" y="55"/>
                    <a:pt x="31" y="54"/>
                    <a:pt x="32" y="54"/>
                  </a:cubicBezTo>
                  <a:cubicBezTo>
                    <a:pt x="33" y="53"/>
                    <a:pt x="34" y="54"/>
                    <a:pt x="34" y="54"/>
                  </a:cubicBezTo>
                  <a:cubicBezTo>
                    <a:pt x="35" y="53"/>
                    <a:pt x="35" y="52"/>
                    <a:pt x="35" y="51"/>
                  </a:cubicBezTo>
                  <a:cubicBezTo>
                    <a:pt x="34" y="51"/>
                    <a:pt x="33" y="50"/>
                    <a:pt x="32" y="49"/>
                  </a:cubicBezTo>
                  <a:cubicBezTo>
                    <a:pt x="31" y="49"/>
                    <a:pt x="30" y="48"/>
                    <a:pt x="30" y="48"/>
                  </a:cubicBezTo>
                  <a:cubicBezTo>
                    <a:pt x="29" y="48"/>
                    <a:pt x="28" y="48"/>
                    <a:pt x="27" y="48"/>
                  </a:cubicBezTo>
                  <a:cubicBezTo>
                    <a:pt x="27" y="47"/>
                    <a:pt x="26" y="46"/>
                    <a:pt x="26" y="46"/>
                  </a:cubicBezTo>
                  <a:cubicBezTo>
                    <a:pt x="26" y="45"/>
                    <a:pt x="25" y="45"/>
                    <a:pt x="25" y="44"/>
                  </a:cubicBezTo>
                  <a:cubicBezTo>
                    <a:pt x="26" y="44"/>
                    <a:pt x="27" y="44"/>
                    <a:pt x="27" y="44"/>
                  </a:cubicBezTo>
                  <a:cubicBezTo>
                    <a:pt x="28" y="43"/>
                    <a:pt x="31" y="43"/>
                    <a:pt x="32" y="42"/>
                  </a:cubicBezTo>
                  <a:cubicBezTo>
                    <a:pt x="32" y="42"/>
                    <a:pt x="32" y="41"/>
                    <a:pt x="32" y="40"/>
                  </a:cubicBezTo>
                  <a:cubicBezTo>
                    <a:pt x="33" y="40"/>
                    <a:pt x="34" y="40"/>
                    <a:pt x="35" y="39"/>
                  </a:cubicBezTo>
                  <a:cubicBezTo>
                    <a:pt x="35" y="39"/>
                    <a:pt x="35" y="38"/>
                    <a:pt x="35" y="38"/>
                  </a:cubicBezTo>
                  <a:cubicBezTo>
                    <a:pt x="35" y="38"/>
                    <a:pt x="35" y="37"/>
                    <a:pt x="35" y="36"/>
                  </a:cubicBezTo>
                  <a:cubicBezTo>
                    <a:pt x="35" y="35"/>
                    <a:pt x="35" y="34"/>
                    <a:pt x="35" y="33"/>
                  </a:cubicBezTo>
                  <a:cubicBezTo>
                    <a:pt x="35" y="33"/>
                    <a:pt x="36" y="32"/>
                    <a:pt x="36" y="32"/>
                  </a:cubicBezTo>
                  <a:cubicBezTo>
                    <a:pt x="37" y="32"/>
                    <a:pt x="37" y="34"/>
                    <a:pt x="38" y="34"/>
                  </a:cubicBezTo>
                  <a:cubicBezTo>
                    <a:pt x="39" y="34"/>
                    <a:pt x="39" y="34"/>
                    <a:pt x="40" y="34"/>
                  </a:cubicBezTo>
                  <a:cubicBezTo>
                    <a:pt x="41" y="34"/>
                    <a:pt x="42" y="33"/>
                    <a:pt x="42" y="32"/>
                  </a:cubicBezTo>
                  <a:cubicBezTo>
                    <a:pt x="42" y="32"/>
                    <a:pt x="42" y="31"/>
                    <a:pt x="42" y="30"/>
                  </a:cubicBezTo>
                  <a:cubicBezTo>
                    <a:pt x="42" y="30"/>
                    <a:pt x="41" y="29"/>
                    <a:pt x="41" y="29"/>
                  </a:cubicBezTo>
                  <a:cubicBezTo>
                    <a:pt x="40" y="29"/>
                    <a:pt x="39" y="30"/>
                    <a:pt x="39" y="30"/>
                  </a:cubicBezTo>
                  <a:cubicBezTo>
                    <a:pt x="38" y="29"/>
                    <a:pt x="38" y="28"/>
                    <a:pt x="38" y="28"/>
                  </a:cubicBezTo>
                  <a:cubicBezTo>
                    <a:pt x="38" y="27"/>
                    <a:pt x="39" y="27"/>
                    <a:pt x="39" y="27"/>
                  </a:cubicBezTo>
                  <a:cubicBezTo>
                    <a:pt x="39" y="26"/>
                    <a:pt x="40" y="26"/>
                    <a:pt x="40" y="26"/>
                  </a:cubicBezTo>
                  <a:cubicBezTo>
                    <a:pt x="41" y="26"/>
                    <a:pt x="41" y="27"/>
                    <a:pt x="41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3" y="27"/>
                    <a:pt x="43" y="27"/>
                    <a:pt x="43" y="26"/>
                  </a:cubicBezTo>
                  <a:cubicBezTo>
                    <a:pt x="43" y="25"/>
                    <a:pt x="42" y="24"/>
                    <a:pt x="42" y="24"/>
                  </a:cubicBezTo>
                  <a:cubicBezTo>
                    <a:pt x="42" y="23"/>
                    <a:pt x="42" y="22"/>
                    <a:pt x="42" y="22"/>
                  </a:cubicBezTo>
                  <a:cubicBezTo>
                    <a:pt x="42" y="21"/>
                    <a:pt x="43" y="21"/>
                    <a:pt x="44" y="20"/>
                  </a:cubicBezTo>
                  <a:cubicBezTo>
                    <a:pt x="44" y="20"/>
                    <a:pt x="45" y="19"/>
                    <a:pt x="46" y="19"/>
                  </a:cubicBezTo>
                  <a:cubicBezTo>
                    <a:pt x="46" y="19"/>
                    <a:pt x="48" y="20"/>
                    <a:pt x="49" y="20"/>
                  </a:cubicBezTo>
                  <a:cubicBezTo>
                    <a:pt x="49" y="21"/>
                    <a:pt x="50" y="22"/>
                    <a:pt x="50" y="22"/>
                  </a:cubicBezTo>
                  <a:cubicBezTo>
                    <a:pt x="51" y="22"/>
                    <a:pt x="53" y="21"/>
                    <a:pt x="54" y="21"/>
                  </a:cubicBezTo>
                  <a:cubicBezTo>
                    <a:pt x="55" y="21"/>
                    <a:pt x="57" y="21"/>
                    <a:pt x="57" y="21"/>
                  </a:cubicBezTo>
                  <a:cubicBezTo>
                    <a:pt x="58" y="20"/>
                    <a:pt x="59" y="20"/>
                    <a:pt x="60" y="19"/>
                  </a:cubicBezTo>
                  <a:cubicBezTo>
                    <a:pt x="60" y="19"/>
                    <a:pt x="62" y="18"/>
                    <a:pt x="63" y="18"/>
                  </a:cubicBezTo>
                  <a:cubicBezTo>
                    <a:pt x="64" y="18"/>
                    <a:pt x="65" y="19"/>
                    <a:pt x="66" y="18"/>
                  </a:cubicBezTo>
                  <a:cubicBezTo>
                    <a:pt x="67" y="18"/>
                    <a:pt x="69" y="18"/>
                    <a:pt x="70" y="18"/>
                  </a:cubicBezTo>
                  <a:cubicBezTo>
                    <a:pt x="70" y="17"/>
                    <a:pt x="71" y="16"/>
                    <a:pt x="72" y="16"/>
                  </a:cubicBezTo>
                  <a:cubicBezTo>
                    <a:pt x="72" y="16"/>
                    <a:pt x="73" y="16"/>
                    <a:pt x="73" y="16"/>
                  </a:cubicBezTo>
                  <a:cubicBezTo>
                    <a:pt x="74" y="16"/>
                    <a:pt x="74" y="18"/>
                    <a:pt x="75" y="18"/>
                  </a:cubicBezTo>
                  <a:cubicBezTo>
                    <a:pt x="75" y="18"/>
                    <a:pt x="77" y="18"/>
                    <a:pt x="78" y="18"/>
                  </a:cubicBezTo>
                  <a:cubicBezTo>
                    <a:pt x="79" y="18"/>
                    <a:pt x="79" y="17"/>
                    <a:pt x="79" y="16"/>
                  </a:cubicBezTo>
                  <a:cubicBezTo>
                    <a:pt x="80" y="16"/>
                    <a:pt x="82" y="17"/>
                    <a:pt x="82" y="16"/>
                  </a:cubicBezTo>
                  <a:cubicBezTo>
                    <a:pt x="82" y="16"/>
                    <a:pt x="83" y="15"/>
                    <a:pt x="83" y="15"/>
                  </a:cubicBezTo>
                  <a:cubicBezTo>
                    <a:pt x="83" y="14"/>
                    <a:pt x="83" y="13"/>
                    <a:pt x="83" y="12"/>
                  </a:cubicBezTo>
                  <a:cubicBezTo>
                    <a:pt x="84" y="12"/>
                    <a:pt x="85" y="12"/>
                    <a:pt x="86" y="12"/>
                  </a:cubicBezTo>
                  <a:cubicBezTo>
                    <a:pt x="86" y="12"/>
                    <a:pt x="87" y="12"/>
                    <a:pt x="88" y="12"/>
                  </a:cubicBezTo>
                  <a:cubicBezTo>
                    <a:pt x="89" y="12"/>
                    <a:pt x="90" y="13"/>
                    <a:pt x="90" y="12"/>
                  </a:cubicBezTo>
                  <a:cubicBezTo>
                    <a:pt x="91" y="12"/>
                    <a:pt x="91" y="11"/>
                    <a:pt x="91" y="11"/>
                  </a:cubicBezTo>
                  <a:cubicBezTo>
                    <a:pt x="90" y="10"/>
                    <a:pt x="90" y="9"/>
                    <a:pt x="90" y="9"/>
                  </a:cubicBezTo>
                  <a:cubicBezTo>
                    <a:pt x="89" y="9"/>
                    <a:pt x="88" y="9"/>
                    <a:pt x="88" y="9"/>
                  </a:cubicBezTo>
                  <a:cubicBezTo>
                    <a:pt x="88" y="8"/>
                    <a:pt x="87" y="7"/>
                    <a:pt x="87" y="7"/>
                  </a:cubicBezTo>
                  <a:cubicBezTo>
                    <a:pt x="87" y="6"/>
                    <a:pt x="87" y="5"/>
                    <a:pt x="87" y="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6"/>
            <p:cNvSpPr>
              <a:spLocks/>
            </p:cNvSpPr>
            <p:nvPr/>
          </p:nvSpPr>
          <p:spPr bwMode="auto">
            <a:xfrm>
              <a:off x="5605" y="3086"/>
              <a:ext cx="751" cy="679"/>
            </a:xfrm>
            <a:custGeom>
              <a:avLst/>
              <a:gdLst>
                <a:gd name="T0" fmla="*/ 96 w 257"/>
                <a:gd name="T1" fmla="*/ 2 h 232"/>
                <a:gd name="T2" fmla="*/ 113 w 257"/>
                <a:gd name="T3" fmla="*/ 5 h 232"/>
                <a:gd name="T4" fmla="*/ 124 w 257"/>
                <a:gd name="T5" fmla="*/ 9 h 232"/>
                <a:gd name="T6" fmla="*/ 130 w 257"/>
                <a:gd name="T7" fmla="*/ 22 h 232"/>
                <a:gd name="T8" fmla="*/ 128 w 257"/>
                <a:gd name="T9" fmla="*/ 34 h 232"/>
                <a:gd name="T10" fmla="*/ 135 w 257"/>
                <a:gd name="T11" fmla="*/ 43 h 232"/>
                <a:gd name="T12" fmla="*/ 138 w 257"/>
                <a:gd name="T13" fmla="*/ 50 h 232"/>
                <a:gd name="T14" fmla="*/ 140 w 257"/>
                <a:gd name="T15" fmla="*/ 56 h 232"/>
                <a:gd name="T16" fmla="*/ 153 w 257"/>
                <a:gd name="T17" fmla="*/ 57 h 232"/>
                <a:gd name="T18" fmla="*/ 166 w 257"/>
                <a:gd name="T19" fmla="*/ 53 h 232"/>
                <a:gd name="T20" fmla="*/ 180 w 257"/>
                <a:gd name="T21" fmla="*/ 52 h 232"/>
                <a:gd name="T22" fmla="*/ 194 w 257"/>
                <a:gd name="T23" fmla="*/ 42 h 232"/>
                <a:gd name="T24" fmla="*/ 212 w 257"/>
                <a:gd name="T25" fmla="*/ 38 h 232"/>
                <a:gd name="T26" fmla="*/ 228 w 257"/>
                <a:gd name="T27" fmla="*/ 32 h 232"/>
                <a:gd name="T28" fmla="*/ 231 w 257"/>
                <a:gd name="T29" fmla="*/ 34 h 232"/>
                <a:gd name="T30" fmla="*/ 229 w 257"/>
                <a:gd name="T31" fmla="*/ 50 h 232"/>
                <a:gd name="T32" fmla="*/ 230 w 257"/>
                <a:gd name="T33" fmla="*/ 67 h 232"/>
                <a:gd name="T34" fmla="*/ 230 w 257"/>
                <a:gd name="T35" fmla="*/ 81 h 232"/>
                <a:gd name="T36" fmla="*/ 231 w 257"/>
                <a:gd name="T37" fmla="*/ 98 h 232"/>
                <a:gd name="T38" fmla="*/ 238 w 257"/>
                <a:gd name="T39" fmla="*/ 106 h 232"/>
                <a:gd name="T40" fmla="*/ 225 w 257"/>
                <a:gd name="T41" fmla="*/ 111 h 232"/>
                <a:gd name="T42" fmla="*/ 228 w 257"/>
                <a:gd name="T43" fmla="*/ 124 h 232"/>
                <a:gd name="T44" fmla="*/ 245 w 257"/>
                <a:gd name="T45" fmla="*/ 131 h 232"/>
                <a:gd name="T46" fmla="*/ 250 w 257"/>
                <a:gd name="T47" fmla="*/ 150 h 232"/>
                <a:gd name="T48" fmla="*/ 250 w 257"/>
                <a:gd name="T49" fmla="*/ 165 h 232"/>
                <a:gd name="T50" fmla="*/ 255 w 257"/>
                <a:gd name="T51" fmla="*/ 178 h 232"/>
                <a:gd name="T52" fmla="*/ 243 w 257"/>
                <a:gd name="T53" fmla="*/ 185 h 232"/>
                <a:gd name="T54" fmla="*/ 222 w 257"/>
                <a:gd name="T55" fmla="*/ 187 h 232"/>
                <a:gd name="T56" fmla="*/ 213 w 257"/>
                <a:gd name="T57" fmla="*/ 206 h 232"/>
                <a:gd name="T58" fmla="*/ 191 w 257"/>
                <a:gd name="T59" fmla="*/ 208 h 232"/>
                <a:gd name="T60" fmla="*/ 169 w 257"/>
                <a:gd name="T61" fmla="*/ 196 h 232"/>
                <a:gd name="T62" fmla="*/ 144 w 257"/>
                <a:gd name="T63" fmla="*/ 199 h 232"/>
                <a:gd name="T64" fmla="*/ 134 w 257"/>
                <a:gd name="T65" fmla="*/ 207 h 232"/>
                <a:gd name="T66" fmla="*/ 113 w 257"/>
                <a:gd name="T67" fmla="*/ 220 h 232"/>
                <a:gd name="T68" fmla="*/ 100 w 257"/>
                <a:gd name="T69" fmla="*/ 226 h 232"/>
                <a:gd name="T70" fmla="*/ 75 w 257"/>
                <a:gd name="T71" fmla="*/ 223 h 232"/>
                <a:gd name="T72" fmla="*/ 78 w 257"/>
                <a:gd name="T73" fmla="*/ 198 h 232"/>
                <a:gd name="T74" fmla="*/ 53 w 257"/>
                <a:gd name="T75" fmla="*/ 183 h 232"/>
                <a:gd name="T76" fmla="*/ 45 w 257"/>
                <a:gd name="T77" fmla="*/ 159 h 232"/>
                <a:gd name="T78" fmla="*/ 39 w 257"/>
                <a:gd name="T79" fmla="*/ 148 h 232"/>
                <a:gd name="T80" fmla="*/ 26 w 257"/>
                <a:gd name="T81" fmla="*/ 136 h 232"/>
                <a:gd name="T82" fmla="*/ 20 w 257"/>
                <a:gd name="T83" fmla="*/ 123 h 232"/>
                <a:gd name="T84" fmla="*/ 10 w 257"/>
                <a:gd name="T85" fmla="*/ 116 h 232"/>
                <a:gd name="T86" fmla="*/ 5 w 257"/>
                <a:gd name="T87" fmla="*/ 105 h 232"/>
                <a:gd name="T88" fmla="*/ 2 w 257"/>
                <a:gd name="T89" fmla="*/ 91 h 232"/>
                <a:gd name="T90" fmla="*/ 11 w 257"/>
                <a:gd name="T91" fmla="*/ 78 h 232"/>
                <a:gd name="T92" fmla="*/ 22 w 257"/>
                <a:gd name="T93" fmla="*/ 67 h 232"/>
                <a:gd name="T94" fmla="*/ 30 w 257"/>
                <a:gd name="T95" fmla="*/ 55 h 232"/>
                <a:gd name="T96" fmla="*/ 27 w 257"/>
                <a:gd name="T97" fmla="*/ 48 h 232"/>
                <a:gd name="T98" fmla="*/ 35 w 257"/>
                <a:gd name="T99" fmla="*/ 39 h 232"/>
                <a:gd name="T100" fmla="*/ 40 w 257"/>
                <a:gd name="T101" fmla="*/ 34 h 232"/>
                <a:gd name="T102" fmla="*/ 39 w 257"/>
                <a:gd name="T103" fmla="*/ 27 h 232"/>
                <a:gd name="T104" fmla="*/ 42 w 257"/>
                <a:gd name="T105" fmla="*/ 22 h 232"/>
                <a:gd name="T106" fmla="*/ 57 w 257"/>
                <a:gd name="T107" fmla="*/ 21 h 232"/>
                <a:gd name="T108" fmla="*/ 73 w 257"/>
                <a:gd name="T109" fmla="*/ 16 h 232"/>
                <a:gd name="T110" fmla="*/ 83 w 257"/>
                <a:gd name="T111" fmla="*/ 12 h 232"/>
                <a:gd name="T112" fmla="*/ 88 w 257"/>
                <a:gd name="T113" fmla="*/ 9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7" h="232">
                  <a:moveTo>
                    <a:pt x="87" y="4"/>
                  </a:moveTo>
                  <a:cubicBezTo>
                    <a:pt x="87" y="4"/>
                    <a:pt x="87" y="4"/>
                    <a:pt x="87" y="4"/>
                  </a:cubicBezTo>
                  <a:cubicBezTo>
                    <a:pt x="87" y="4"/>
                    <a:pt x="87" y="2"/>
                    <a:pt x="88" y="1"/>
                  </a:cubicBezTo>
                  <a:cubicBezTo>
                    <a:pt x="89" y="1"/>
                    <a:pt x="90" y="0"/>
                    <a:pt x="91" y="0"/>
                  </a:cubicBezTo>
                  <a:cubicBezTo>
                    <a:pt x="91" y="0"/>
                    <a:pt x="93" y="1"/>
                    <a:pt x="93" y="1"/>
                  </a:cubicBezTo>
                  <a:cubicBezTo>
                    <a:pt x="94" y="1"/>
                    <a:pt x="95" y="2"/>
                    <a:pt x="96" y="2"/>
                  </a:cubicBezTo>
                  <a:cubicBezTo>
                    <a:pt x="96" y="3"/>
                    <a:pt x="97" y="2"/>
                    <a:pt x="98" y="2"/>
                  </a:cubicBezTo>
                  <a:cubicBezTo>
                    <a:pt x="99" y="2"/>
                    <a:pt x="101" y="2"/>
                    <a:pt x="102" y="3"/>
                  </a:cubicBezTo>
                  <a:cubicBezTo>
                    <a:pt x="102" y="3"/>
                    <a:pt x="103" y="4"/>
                    <a:pt x="103" y="4"/>
                  </a:cubicBezTo>
                  <a:cubicBezTo>
                    <a:pt x="104" y="5"/>
                    <a:pt x="105" y="6"/>
                    <a:pt x="106" y="6"/>
                  </a:cubicBezTo>
                  <a:cubicBezTo>
                    <a:pt x="107" y="7"/>
                    <a:pt x="109" y="7"/>
                    <a:pt x="110" y="6"/>
                  </a:cubicBezTo>
                  <a:cubicBezTo>
                    <a:pt x="111" y="6"/>
                    <a:pt x="112" y="5"/>
                    <a:pt x="113" y="5"/>
                  </a:cubicBezTo>
                  <a:cubicBezTo>
                    <a:pt x="113" y="5"/>
                    <a:pt x="114" y="4"/>
                    <a:pt x="115" y="4"/>
                  </a:cubicBezTo>
                  <a:cubicBezTo>
                    <a:pt x="115" y="4"/>
                    <a:pt x="116" y="6"/>
                    <a:pt x="117" y="6"/>
                  </a:cubicBezTo>
                  <a:cubicBezTo>
                    <a:pt x="117" y="7"/>
                    <a:pt x="119" y="7"/>
                    <a:pt x="119" y="7"/>
                  </a:cubicBezTo>
                  <a:cubicBezTo>
                    <a:pt x="120" y="7"/>
                    <a:pt x="120" y="7"/>
                    <a:pt x="121" y="7"/>
                  </a:cubicBezTo>
                  <a:cubicBezTo>
                    <a:pt x="121" y="7"/>
                    <a:pt x="122" y="8"/>
                    <a:pt x="122" y="8"/>
                  </a:cubicBezTo>
                  <a:cubicBezTo>
                    <a:pt x="122" y="9"/>
                    <a:pt x="124" y="8"/>
                    <a:pt x="124" y="9"/>
                  </a:cubicBezTo>
                  <a:cubicBezTo>
                    <a:pt x="125" y="9"/>
                    <a:pt x="125" y="11"/>
                    <a:pt x="125" y="12"/>
                  </a:cubicBezTo>
                  <a:cubicBezTo>
                    <a:pt x="126" y="12"/>
                    <a:pt x="125" y="14"/>
                    <a:pt x="125" y="15"/>
                  </a:cubicBezTo>
                  <a:cubicBezTo>
                    <a:pt x="125" y="15"/>
                    <a:pt x="125" y="15"/>
                    <a:pt x="125" y="16"/>
                  </a:cubicBezTo>
                  <a:cubicBezTo>
                    <a:pt x="126" y="16"/>
                    <a:pt x="126" y="16"/>
                    <a:pt x="127" y="17"/>
                  </a:cubicBezTo>
                  <a:cubicBezTo>
                    <a:pt x="127" y="18"/>
                    <a:pt x="128" y="19"/>
                    <a:pt x="129" y="19"/>
                  </a:cubicBezTo>
                  <a:cubicBezTo>
                    <a:pt x="129" y="20"/>
                    <a:pt x="130" y="21"/>
                    <a:pt x="130" y="22"/>
                  </a:cubicBezTo>
                  <a:cubicBezTo>
                    <a:pt x="131" y="23"/>
                    <a:pt x="131" y="24"/>
                    <a:pt x="132" y="25"/>
                  </a:cubicBezTo>
                  <a:cubicBezTo>
                    <a:pt x="132" y="25"/>
                    <a:pt x="133" y="27"/>
                    <a:pt x="133" y="27"/>
                  </a:cubicBezTo>
                  <a:cubicBezTo>
                    <a:pt x="133" y="28"/>
                    <a:pt x="132" y="29"/>
                    <a:pt x="132" y="30"/>
                  </a:cubicBezTo>
                  <a:cubicBezTo>
                    <a:pt x="131" y="30"/>
                    <a:pt x="130" y="30"/>
                    <a:pt x="129" y="30"/>
                  </a:cubicBezTo>
                  <a:cubicBezTo>
                    <a:pt x="129" y="30"/>
                    <a:pt x="129" y="31"/>
                    <a:pt x="129" y="32"/>
                  </a:cubicBezTo>
                  <a:cubicBezTo>
                    <a:pt x="128" y="33"/>
                    <a:pt x="128" y="34"/>
                    <a:pt x="128" y="34"/>
                  </a:cubicBezTo>
                  <a:cubicBezTo>
                    <a:pt x="128" y="35"/>
                    <a:pt x="130" y="36"/>
                    <a:pt x="130" y="36"/>
                  </a:cubicBezTo>
                  <a:cubicBezTo>
                    <a:pt x="130" y="36"/>
                    <a:pt x="131" y="36"/>
                    <a:pt x="131" y="36"/>
                  </a:cubicBezTo>
                  <a:cubicBezTo>
                    <a:pt x="132" y="36"/>
                    <a:pt x="133" y="37"/>
                    <a:pt x="133" y="37"/>
                  </a:cubicBezTo>
                  <a:cubicBezTo>
                    <a:pt x="133" y="37"/>
                    <a:pt x="134" y="38"/>
                    <a:pt x="134" y="39"/>
                  </a:cubicBezTo>
                  <a:cubicBezTo>
                    <a:pt x="134" y="39"/>
                    <a:pt x="135" y="40"/>
                    <a:pt x="135" y="41"/>
                  </a:cubicBezTo>
                  <a:cubicBezTo>
                    <a:pt x="135" y="41"/>
                    <a:pt x="135" y="42"/>
                    <a:pt x="135" y="43"/>
                  </a:cubicBezTo>
                  <a:cubicBezTo>
                    <a:pt x="135" y="43"/>
                    <a:pt x="134" y="44"/>
                    <a:pt x="134" y="44"/>
                  </a:cubicBezTo>
                  <a:cubicBezTo>
                    <a:pt x="134" y="45"/>
                    <a:pt x="134" y="45"/>
                    <a:pt x="134" y="46"/>
                  </a:cubicBezTo>
                  <a:cubicBezTo>
                    <a:pt x="135" y="47"/>
                    <a:pt x="135" y="47"/>
                    <a:pt x="135" y="47"/>
                  </a:cubicBezTo>
                  <a:cubicBezTo>
                    <a:pt x="135" y="47"/>
                    <a:pt x="135" y="48"/>
                    <a:pt x="135" y="48"/>
                  </a:cubicBezTo>
                  <a:cubicBezTo>
                    <a:pt x="136" y="49"/>
                    <a:pt x="137" y="49"/>
                    <a:pt x="137" y="49"/>
                  </a:cubicBezTo>
                  <a:cubicBezTo>
                    <a:pt x="137" y="49"/>
                    <a:pt x="138" y="50"/>
                    <a:pt x="138" y="50"/>
                  </a:cubicBezTo>
                  <a:cubicBezTo>
                    <a:pt x="138" y="51"/>
                    <a:pt x="137" y="52"/>
                    <a:pt x="137" y="52"/>
                  </a:cubicBezTo>
                  <a:cubicBezTo>
                    <a:pt x="137" y="52"/>
                    <a:pt x="136" y="53"/>
                    <a:pt x="136" y="53"/>
                  </a:cubicBezTo>
                  <a:cubicBezTo>
                    <a:pt x="136" y="53"/>
                    <a:pt x="137" y="54"/>
                    <a:pt x="137" y="54"/>
                  </a:cubicBezTo>
                  <a:cubicBezTo>
                    <a:pt x="137" y="55"/>
                    <a:pt x="137" y="55"/>
                    <a:pt x="137" y="55"/>
                  </a:cubicBezTo>
                  <a:cubicBezTo>
                    <a:pt x="138" y="55"/>
                    <a:pt x="139" y="54"/>
                    <a:pt x="139" y="55"/>
                  </a:cubicBezTo>
                  <a:cubicBezTo>
                    <a:pt x="139" y="55"/>
                    <a:pt x="140" y="56"/>
                    <a:pt x="140" y="56"/>
                  </a:cubicBezTo>
                  <a:cubicBezTo>
                    <a:pt x="140" y="57"/>
                    <a:pt x="141" y="57"/>
                    <a:pt x="141" y="57"/>
                  </a:cubicBezTo>
                  <a:cubicBezTo>
                    <a:pt x="141" y="57"/>
                    <a:pt x="142" y="58"/>
                    <a:pt x="143" y="58"/>
                  </a:cubicBezTo>
                  <a:cubicBezTo>
                    <a:pt x="144" y="58"/>
                    <a:pt x="145" y="59"/>
                    <a:pt x="145" y="59"/>
                  </a:cubicBezTo>
                  <a:cubicBezTo>
                    <a:pt x="146" y="59"/>
                    <a:pt x="147" y="58"/>
                    <a:pt x="148" y="58"/>
                  </a:cubicBezTo>
                  <a:cubicBezTo>
                    <a:pt x="148" y="58"/>
                    <a:pt x="149" y="58"/>
                    <a:pt x="150" y="58"/>
                  </a:cubicBezTo>
                  <a:cubicBezTo>
                    <a:pt x="151" y="58"/>
                    <a:pt x="152" y="57"/>
                    <a:pt x="153" y="57"/>
                  </a:cubicBezTo>
                  <a:cubicBezTo>
                    <a:pt x="153" y="57"/>
                    <a:pt x="154" y="55"/>
                    <a:pt x="155" y="55"/>
                  </a:cubicBezTo>
                  <a:cubicBezTo>
                    <a:pt x="155" y="55"/>
                    <a:pt x="156" y="54"/>
                    <a:pt x="157" y="54"/>
                  </a:cubicBezTo>
                  <a:cubicBezTo>
                    <a:pt x="157" y="54"/>
                    <a:pt x="159" y="54"/>
                    <a:pt x="160" y="54"/>
                  </a:cubicBezTo>
                  <a:cubicBezTo>
                    <a:pt x="160" y="54"/>
                    <a:pt x="161" y="55"/>
                    <a:pt x="162" y="55"/>
                  </a:cubicBezTo>
                  <a:cubicBezTo>
                    <a:pt x="162" y="55"/>
                    <a:pt x="163" y="54"/>
                    <a:pt x="164" y="54"/>
                  </a:cubicBezTo>
                  <a:cubicBezTo>
                    <a:pt x="164" y="53"/>
                    <a:pt x="166" y="53"/>
                    <a:pt x="166" y="53"/>
                  </a:cubicBezTo>
                  <a:cubicBezTo>
                    <a:pt x="167" y="53"/>
                    <a:pt x="168" y="51"/>
                    <a:pt x="168" y="51"/>
                  </a:cubicBezTo>
                  <a:cubicBezTo>
                    <a:pt x="169" y="50"/>
                    <a:pt x="170" y="50"/>
                    <a:pt x="171" y="50"/>
                  </a:cubicBezTo>
                  <a:cubicBezTo>
                    <a:pt x="172" y="50"/>
                    <a:pt x="173" y="50"/>
                    <a:pt x="173" y="51"/>
                  </a:cubicBezTo>
                  <a:cubicBezTo>
                    <a:pt x="174" y="51"/>
                    <a:pt x="174" y="53"/>
                    <a:pt x="175" y="53"/>
                  </a:cubicBezTo>
                  <a:cubicBezTo>
                    <a:pt x="175" y="54"/>
                    <a:pt x="177" y="53"/>
                    <a:pt x="177" y="53"/>
                  </a:cubicBezTo>
                  <a:cubicBezTo>
                    <a:pt x="178" y="53"/>
                    <a:pt x="179" y="53"/>
                    <a:pt x="180" y="52"/>
                  </a:cubicBezTo>
                  <a:cubicBezTo>
                    <a:pt x="181" y="51"/>
                    <a:pt x="181" y="49"/>
                    <a:pt x="182" y="49"/>
                  </a:cubicBezTo>
                  <a:cubicBezTo>
                    <a:pt x="182" y="48"/>
                    <a:pt x="183" y="46"/>
                    <a:pt x="184" y="45"/>
                  </a:cubicBezTo>
                  <a:cubicBezTo>
                    <a:pt x="184" y="45"/>
                    <a:pt x="186" y="44"/>
                    <a:pt x="186" y="44"/>
                  </a:cubicBezTo>
                  <a:cubicBezTo>
                    <a:pt x="188" y="44"/>
                    <a:pt x="189" y="45"/>
                    <a:pt x="190" y="45"/>
                  </a:cubicBezTo>
                  <a:cubicBezTo>
                    <a:pt x="191" y="45"/>
                    <a:pt x="192" y="44"/>
                    <a:pt x="193" y="44"/>
                  </a:cubicBezTo>
                  <a:cubicBezTo>
                    <a:pt x="193" y="43"/>
                    <a:pt x="193" y="42"/>
                    <a:pt x="194" y="42"/>
                  </a:cubicBezTo>
                  <a:cubicBezTo>
                    <a:pt x="194" y="41"/>
                    <a:pt x="195" y="41"/>
                    <a:pt x="196" y="41"/>
                  </a:cubicBezTo>
                  <a:cubicBezTo>
                    <a:pt x="197" y="41"/>
                    <a:pt x="198" y="42"/>
                    <a:pt x="199" y="42"/>
                  </a:cubicBezTo>
                  <a:cubicBezTo>
                    <a:pt x="200" y="42"/>
                    <a:pt x="202" y="41"/>
                    <a:pt x="202" y="41"/>
                  </a:cubicBezTo>
                  <a:cubicBezTo>
                    <a:pt x="203" y="41"/>
                    <a:pt x="205" y="40"/>
                    <a:pt x="206" y="40"/>
                  </a:cubicBezTo>
                  <a:cubicBezTo>
                    <a:pt x="206" y="40"/>
                    <a:pt x="208" y="39"/>
                    <a:pt x="208" y="39"/>
                  </a:cubicBezTo>
                  <a:cubicBezTo>
                    <a:pt x="209" y="38"/>
                    <a:pt x="211" y="39"/>
                    <a:pt x="212" y="38"/>
                  </a:cubicBezTo>
                  <a:cubicBezTo>
                    <a:pt x="213" y="38"/>
                    <a:pt x="214" y="38"/>
                    <a:pt x="215" y="38"/>
                  </a:cubicBezTo>
                  <a:cubicBezTo>
                    <a:pt x="216" y="38"/>
                    <a:pt x="217" y="37"/>
                    <a:pt x="217" y="37"/>
                  </a:cubicBezTo>
                  <a:cubicBezTo>
                    <a:pt x="218" y="37"/>
                    <a:pt x="219" y="36"/>
                    <a:pt x="220" y="36"/>
                  </a:cubicBezTo>
                  <a:cubicBezTo>
                    <a:pt x="221" y="35"/>
                    <a:pt x="223" y="34"/>
                    <a:pt x="224" y="34"/>
                  </a:cubicBezTo>
                  <a:cubicBezTo>
                    <a:pt x="224" y="33"/>
                    <a:pt x="225" y="32"/>
                    <a:pt x="225" y="32"/>
                  </a:cubicBezTo>
                  <a:cubicBezTo>
                    <a:pt x="226" y="32"/>
                    <a:pt x="228" y="33"/>
                    <a:pt x="228" y="32"/>
                  </a:cubicBezTo>
                  <a:cubicBezTo>
                    <a:pt x="229" y="32"/>
                    <a:pt x="230" y="30"/>
                    <a:pt x="231" y="30"/>
                  </a:cubicBezTo>
                  <a:cubicBezTo>
                    <a:pt x="231" y="29"/>
                    <a:pt x="231" y="28"/>
                    <a:pt x="231" y="28"/>
                  </a:cubicBezTo>
                  <a:cubicBezTo>
                    <a:pt x="231" y="28"/>
                    <a:pt x="231" y="28"/>
                    <a:pt x="231" y="28"/>
                  </a:cubicBezTo>
                  <a:cubicBezTo>
                    <a:pt x="231" y="29"/>
                    <a:pt x="233" y="29"/>
                    <a:pt x="233" y="30"/>
                  </a:cubicBezTo>
                  <a:cubicBezTo>
                    <a:pt x="234" y="30"/>
                    <a:pt x="233" y="32"/>
                    <a:pt x="233" y="33"/>
                  </a:cubicBezTo>
                  <a:cubicBezTo>
                    <a:pt x="232" y="34"/>
                    <a:pt x="232" y="34"/>
                    <a:pt x="231" y="34"/>
                  </a:cubicBezTo>
                  <a:cubicBezTo>
                    <a:pt x="231" y="35"/>
                    <a:pt x="229" y="37"/>
                    <a:pt x="229" y="38"/>
                  </a:cubicBezTo>
                  <a:cubicBezTo>
                    <a:pt x="228" y="38"/>
                    <a:pt x="228" y="38"/>
                    <a:pt x="227" y="39"/>
                  </a:cubicBezTo>
                  <a:cubicBezTo>
                    <a:pt x="227" y="40"/>
                    <a:pt x="226" y="42"/>
                    <a:pt x="226" y="43"/>
                  </a:cubicBezTo>
                  <a:cubicBezTo>
                    <a:pt x="227" y="44"/>
                    <a:pt x="229" y="44"/>
                    <a:pt x="229" y="45"/>
                  </a:cubicBezTo>
                  <a:cubicBezTo>
                    <a:pt x="229" y="45"/>
                    <a:pt x="227" y="47"/>
                    <a:pt x="228" y="48"/>
                  </a:cubicBezTo>
                  <a:cubicBezTo>
                    <a:pt x="228" y="49"/>
                    <a:pt x="229" y="49"/>
                    <a:pt x="229" y="50"/>
                  </a:cubicBezTo>
                  <a:cubicBezTo>
                    <a:pt x="229" y="51"/>
                    <a:pt x="229" y="52"/>
                    <a:pt x="229" y="53"/>
                  </a:cubicBezTo>
                  <a:cubicBezTo>
                    <a:pt x="229" y="54"/>
                    <a:pt x="228" y="57"/>
                    <a:pt x="228" y="58"/>
                  </a:cubicBezTo>
                  <a:cubicBezTo>
                    <a:pt x="228" y="58"/>
                    <a:pt x="227" y="59"/>
                    <a:pt x="227" y="60"/>
                  </a:cubicBezTo>
                  <a:cubicBezTo>
                    <a:pt x="227" y="60"/>
                    <a:pt x="227" y="62"/>
                    <a:pt x="227" y="63"/>
                  </a:cubicBezTo>
                  <a:cubicBezTo>
                    <a:pt x="227" y="64"/>
                    <a:pt x="228" y="64"/>
                    <a:pt x="229" y="65"/>
                  </a:cubicBezTo>
                  <a:cubicBezTo>
                    <a:pt x="229" y="66"/>
                    <a:pt x="230" y="66"/>
                    <a:pt x="230" y="67"/>
                  </a:cubicBezTo>
                  <a:cubicBezTo>
                    <a:pt x="231" y="67"/>
                    <a:pt x="232" y="69"/>
                    <a:pt x="232" y="70"/>
                  </a:cubicBezTo>
                  <a:cubicBezTo>
                    <a:pt x="232" y="71"/>
                    <a:pt x="232" y="73"/>
                    <a:pt x="231" y="74"/>
                  </a:cubicBezTo>
                  <a:cubicBezTo>
                    <a:pt x="231" y="74"/>
                    <a:pt x="229" y="75"/>
                    <a:pt x="229" y="75"/>
                  </a:cubicBezTo>
                  <a:cubicBezTo>
                    <a:pt x="229" y="75"/>
                    <a:pt x="228" y="77"/>
                    <a:pt x="228" y="77"/>
                  </a:cubicBezTo>
                  <a:cubicBezTo>
                    <a:pt x="228" y="78"/>
                    <a:pt x="228" y="79"/>
                    <a:pt x="228" y="80"/>
                  </a:cubicBezTo>
                  <a:cubicBezTo>
                    <a:pt x="229" y="80"/>
                    <a:pt x="230" y="80"/>
                    <a:pt x="230" y="81"/>
                  </a:cubicBezTo>
                  <a:cubicBezTo>
                    <a:pt x="231" y="81"/>
                    <a:pt x="231" y="82"/>
                    <a:pt x="231" y="82"/>
                  </a:cubicBezTo>
                  <a:cubicBezTo>
                    <a:pt x="232" y="83"/>
                    <a:pt x="230" y="84"/>
                    <a:pt x="230" y="85"/>
                  </a:cubicBezTo>
                  <a:cubicBezTo>
                    <a:pt x="229" y="85"/>
                    <a:pt x="228" y="86"/>
                    <a:pt x="228" y="86"/>
                  </a:cubicBezTo>
                  <a:cubicBezTo>
                    <a:pt x="227" y="87"/>
                    <a:pt x="227" y="88"/>
                    <a:pt x="227" y="89"/>
                  </a:cubicBezTo>
                  <a:cubicBezTo>
                    <a:pt x="227" y="90"/>
                    <a:pt x="228" y="94"/>
                    <a:pt x="228" y="95"/>
                  </a:cubicBezTo>
                  <a:cubicBezTo>
                    <a:pt x="228" y="96"/>
                    <a:pt x="230" y="98"/>
                    <a:pt x="231" y="98"/>
                  </a:cubicBezTo>
                  <a:cubicBezTo>
                    <a:pt x="232" y="99"/>
                    <a:pt x="234" y="99"/>
                    <a:pt x="235" y="99"/>
                  </a:cubicBezTo>
                  <a:cubicBezTo>
                    <a:pt x="236" y="99"/>
                    <a:pt x="238" y="98"/>
                    <a:pt x="239" y="98"/>
                  </a:cubicBezTo>
                  <a:cubicBezTo>
                    <a:pt x="239" y="98"/>
                    <a:pt x="241" y="100"/>
                    <a:pt x="242" y="100"/>
                  </a:cubicBezTo>
                  <a:cubicBezTo>
                    <a:pt x="243" y="101"/>
                    <a:pt x="243" y="103"/>
                    <a:pt x="243" y="104"/>
                  </a:cubicBezTo>
                  <a:cubicBezTo>
                    <a:pt x="243" y="105"/>
                    <a:pt x="241" y="106"/>
                    <a:pt x="240" y="106"/>
                  </a:cubicBezTo>
                  <a:cubicBezTo>
                    <a:pt x="240" y="106"/>
                    <a:pt x="239" y="106"/>
                    <a:pt x="238" y="106"/>
                  </a:cubicBezTo>
                  <a:cubicBezTo>
                    <a:pt x="237" y="106"/>
                    <a:pt x="235" y="106"/>
                    <a:pt x="235" y="106"/>
                  </a:cubicBezTo>
                  <a:cubicBezTo>
                    <a:pt x="234" y="107"/>
                    <a:pt x="234" y="109"/>
                    <a:pt x="234" y="109"/>
                  </a:cubicBezTo>
                  <a:cubicBezTo>
                    <a:pt x="234" y="109"/>
                    <a:pt x="233" y="110"/>
                    <a:pt x="232" y="110"/>
                  </a:cubicBezTo>
                  <a:cubicBezTo>
                    <a:pt x="232" y="111"/>
                    <a:pt x="229" y="110"/>
                    <a:pt x="228" y="110"/>
                  </a:cubicBezTo>
                  <a:cubicBezTo>
                    <a:pt x="228" y="111"/>
                    <a:pt x="228" y="111"/>
                    <a:pt x="228" y="111"/>
                  </a:cubicBezTo>
                  <a:cubicBezTo>
                    <a:pt x="227" y="112"/>
                    <a:pt x="226" y="111"/>
                    <a:pt x="225" y="111"/>
                  </a:cubicBezTo>
                  <a:cubicBezTo>
                    <a:pt x="224" y="112"/>
                    <a:pt x="224" y="112"/>
                    <a:pt x="224" y="112"/>
                  </a:cubicBezTo>
                  <a:cubicBezTo>
                    <a:pt x="224" y="112"/>
                    <a:pt x="223" y="114"/>
                    <a:pt x="224" y="114"/>
                  </a:cubicBezTo>
                  <a:cubicBezTo>
                    <a:pt x="224" y="115"/>
                    <a:pt x="225" y="116"/>
                    <a:pt x="226" y="116"/>
                  </a:cubicBezTo>
                  <a:cubicBezTo>
                    <a:pt x="226" y="117"/>
                    <a:pt x="226" y="119"/>
                    <a:pt x="227" y="120"/>
                  </a:cubicBezTo>
                  <a:cubicBezTo>
                    <a:pt x="227" y="120"/>
                    <a:pt x="227" y="123"/>
                    <a:pt x="227" y="123"/>
                  </a:cubicBezTo>
                  <a:cubicBezTo>
                    <a:pt x="228" y="124"/>
                    <a:pt x="228" y="124"/>
                    <a:pt x="228" y="124"/>
                  </a:cubicBezTo>
                  <a:cubicBezTo>
                    <a:pt x="230" y="125"/>
                    <a:pt x="232" y="124"/>
                    <a:pt x="234" y="124"/>
                  </a:cubicBezTo>
                  <a:cubicBezTo>
                    <a:pt x="235" y="124"/>
                    <a:pt x="236" y="124"/>
                    <a:pt x="237" y="124"/>
                  </a:cubicBezTo>
                  <a:cubicBezTo>
                    <a:pt x="237" y="125"/>
                    <a:pt x="238" y="126"/>
                    <a:pt x="238" y="127"/>
                  </a:cubicBezTo>
                  <a:cubicBezTo>
                    <a:pt x="239" y="127"/>
                    <a:pt x="241" y="127"/>
                    <a:pt x="241" y="128"/>
                  </a:cubicBezTo>
                  <a:cubicBezTo>
                    <a:pt x="242" y="128"/>
                    <a:pt x="243" y="128"/>
                    <a:pt x="243" y="129"/>
                  </a:cubicBezTo>
                  <a:cubicBezTo>
                    <a:pt x="244" y="129"/>
                    <a:pt x="245" y="130"/>
                    <a:pt x="245" y="131"/>
                  </a:cubicBezTo>
                  <a:cubicBezTo>
                    <a:pt x="245" y="131"/>
                    <a:pt x="246" y="132"/>
                    <a:pt x="246" y="133"/>
                  </a:cubicBezTo>
                  <a:cubicBezTo>
                    <a:pt x="246" y="134"/>
                    <a:pt x="247" y="136"/>
                    <a:pt x="247" y="137"/>
                  </a:cubicBezTo>
                  <a:cubicBezTo>
                    <a:pt x="247" y="138"/>
                    <a:pt x="248" y="138"/>
                    <a:pt x="248" y="139"/>
                  </a:cubicBezTo>
                  <a:cubicBezTo>
                    <a:pt x="249" y="140"/>
                    <a:pt x="249" y="142"/>
                    <a:pt x="249" y="143"/>
                  </a:cubicBezTo>
                  <a:cubicBezTo>
                    <a:pt x="249" y="144"/>
                    <a:pt x="250" y="145"/>
                    <a:pt x="250" y="146"/>
                  </a:cubicBezTo>
                  <a:cubicBezTo>
                    <a:pt x="250" y="146"/>
                    <a:pt x="251" y="149"/>
                    <a:pt x="250" y="150"/>
                  </a:cubicBezTo>
                  <a:cubicBezTo>
                    <a:pt x="250" y="151"/>
                    <a:pt x="248" y="153"/>
                    <a:pt x="247" y="154"/>
                  </a:cubicBezTo>
                  <a:cubicBezTo>
                    <a:pt x="246" y="155"/>
                    <a:pt x="246" y="157"/>
                    <a:pt x="246" y="158"/>
                  </a:cubicBezTo>
                  <a:cubicBezTo>
                    <a:pt x="246" y="159"/>
                    <a:pt x="248" y="160"/>
                    <a:pt x="248" y="161"/>
                  </a:cubicBezTo>
                  <a:cubicBezTo>
                    <a:pt x="249" y="161"/>
                    <a:pt x="250" y="161"/>
                    <a:pt x="251" y="161"/>
                  </a:cubicBezTo>
                  <a:cubicBezTo>
                    <a:pt x="251" y="162"/>
                    <a:pt x="252" y="162"/>
                    <a:pt x="252" y="163"/>
                  </a:cubicBezTo>
                  <a:cubicBezTo>
                    <a:pt x="252" y="163"/>
                    <a:pt x="250" y="164"/>
                    <a:pt x="250" y="165"/>
                  </a:cubicBezTo>
                  <a:cubicBezTo>
                    <a:pt x="250" y="165"/>
                    <a:pt x="250" y="166"/>
                    <a:pt x="250" y="166"/>
                  </a:cubicBezTo>
                  <a:cubicBezTo>
                    <a:pt x="250" y="167"/>
                    <a:pt x="252" y="167"/>
                    <a:pt x="252" y="168"/>
                  </a:cubicBezTo>
                  <a:cubicBezTo>
                    <a:pt x="252" y="168"/>
                    <a:pt x="252" y="171"/>
                    <a:pt x="253" y="171"/>
                  </a:cubicBezTo>
                  <a:cubicBezTo>
                    <a:pt x="253" y="172"/>
                    <a:pt x="255" y="172"/>
                    <a:pt x="255" y="172"/>
                  </a:cubicBezTo>
                  <a:cubicBezTo>
                    <a:pt x="256" y="173"/>
                    <a:pt x="257" y="174"/>
                    <a:pt x="257" y="175"/>
                  </a:cubicBezTo>
                  <a:cubicBezTo>
                    <a:pt x="257" y="176"/>
                    <a:pt x="255" y="177"/>
                    <a:pt x="255" y="178"/>
                  </a:cubicBezTo>
                  <a:cubicBezTo>
                    <a:pt x="255" y="179"/>
                    <a:pt x="256" y="179"/>
                    <a:pt x="256" y="180"/>
                  </a:cubicBezTo>
                  <a:cubicBezTo>
                    <a:pt x="256" y="181"/>
                    <a:pt x="255" y="182"/>
                    <a:pt x="255" y="183"/>
                  </a:cubicBezTo>
                  <a:cubicBezTo>
                    <a:pt x="255" y="183"/>
                    <a:pt x="255" y="184"/>
                    <a:pt x="255" y="185"/>
                  </a:cubicBezTo>
                  <a:cubicBezTo>
                    <a:pt x="255" y="186"/>
                    <a:pt x="255" y="187"/>
                    <a:pt x="255" y="187"/>
                  </a:cubicBezTo>
                  <a:cubicBezTo>
                    <a:pt x="253" y="187"/>
                    <a:pt x="251" y="186"/>
                    <a:pt x="250" y="186"/>
                  </a:cubicBezTo>
                  <a:cubicBezTo>
                    <a:pt x="248" y="186"/>
                    <a:pt x="245" y="185"/>
                    <a:pt x="243" y="185"/>
                  </a:cubicBezTo>
                  <a:cubicBezTo>
                    <a:pt x="242" y="185"/>
                    <a:pt x="239" y="187"/>
                    <a:pt x="238" y="187"/>
                  </a:cubicBezTo>
                  <a:cubicBezTo>
                    <a:pt x="237" y="188"/>
                    <a:pt x="238" y="191"/>
                    <a:pt x="237" y="191"/>
                  </a:cubicBezTo>
                  <a:cubicBezTo>
                    <a:pt x="236" y="192"/>
                    <a:pt x="234" y="193"/>
                    <a:pt x="233" y="192"/>
                  </a:cubicBezTo>
                  <a:cubicBezTo>
                    <a:pt x="232" y="192"/>
                    <a:pt x="232" y="191"/>
                    <a:pt x="232" y="190"/>
                  </a:cubicBezTo>
                  <a:cubicBezTo>
                    <a:pt x="231" y="189"/>
                    <a:pt x="229" y="188"/>
                    <a:pt x="228" y="188"/>
                  </a:cubicBezTo>
                  <a:cubicBezTo>
                    <a:pt x="227" y="187"/>
                    <a:pt x="224" y="187"/>
                    <a:pt x="222" y="187"/>
                  </a:cubicBezTo>
                  <a:cubicBezTo>
                    <a:pt x="221" y="187"/>
                    <a:pt x="221" y="188"/>
                    <a:pt x="220" y="188"/>
                  </a:cubicBezTo>
                  <a:cubicBezTo>
                    <a:pt x="219" y="189"/>
                    <a:pt x="219" y="191"/>
                    <a:pt x="219" y="192"/>
                  </a:cubicBezTo>
                  <a:cubicBezTo>
                    <a:pt x="219" y="193"/>
                    <a:pt x="221" y="194"/>
                    <a:pt x="221" y="195"/>
                  </a:cubicBezTo>
                  <a:cubicBezTo>
                    <a:pt x="221" y="196"/>
                    <a:pt x="222" y="199"/>
                    <a:pt x="221" y="200"/>
                  </a:cubicBezTo>
                  <a:cubicBezTo>
                    <a:pt x="220" y="201"/>
                    <a:pt x="216" y="199"/>
                    <a:pt x="214" y="200"/>
                  </a:cubicBezTo>
                  <a:cubicBezTo>
                    <a:pt x="213" y="201"/>
                    <a:pt x="214" y="205"/>
                    <a:pt x="213" y="206"/>
                  </a:cubicBezTo>
                  <a:cubicBezTo>
                    <a:pt x="213" y="208"/>
                    <a:pt x="210" y="209"/>
                    <a:pt x="209" y="209"/>
                  </a:cubicBezTo>
                  <a:cubicBezTo>
                    <a:pt x="207" y="210"/>
                    <a:pt x="205" y="209"/>
                    <a:pt x="203" y="209"/>
                  </a:cubicBezTo>
                  <a:cubicBezTo>
                    <a:pt x="202" y="209"/>
                    <a:pt x="201" y="210"/>
                    <a:pt x="200" y="210"/>
                  </a:cubicBezTo>
                  <a:cubicBezTo>
                    <a:pt x="199" y="209"/>
                    <a:pt x="199" y="207"/>
                    <a:pt x="198" y="207"/>
                  </a:cubicBezTo>
                  <a:cubicBezTo>
                    <a:pt x="197" y="206"/>
                    <a:pt x="195" y="209"/>
                    <a:pt x="194" y="209"/>
                  </a:cubicBezTo>
                  <a:cubicBezTo>
                    <a:pt x="193" y="209"/>
                    <a:pt x="192" y="209"/>
                    <a:pt x="191" y="208"/>
                  </a:cubicBezTo>
                  <a:cubicBezTo>
                    <a:pt x="190" y="207"/>
                    <a:pt x="188" y="204"/>
                    <a:pt x="187" y="202"/>
                  </a:cubicBezTo>
                  <a:cubicBezTo>
                    <a:pt x="186" y="201"/>
                    <a:pt x="184" y="197"/>
                    <a:pt x="184" y="197"/>
                  </a:cubicBezTo>
                  <a:cubicBezTo>
                    <a:pt x="184" y="196"/>
                    <a:pt x="183" y="193"/>
                    <a:pt x="182" y="192"/>
                  </a:cubicBezTo>
                  <a:cubicBezTo>
                    <a:pt x="181" y="192"/>
                    <a:pt x="179" y="194"/>
                    <a:pt x="178" y="194"/>
                  </a:cubicBezTo>
                  <a:cubicBezTo>
                    <a:pt x="177" y="194"/>
                    <a:pt x="174" y="195"/>
                    <a:pt x="173" y="195"/>
                  </a:cubicBezTo>
                  <a:cubicBezTo>
                    <a:pt x="172" y="196"/>
                    <a:pt x="170" y="196"/>
                    <a:pt x="169" y="196"/>
                  </a:cubicBezTo>
                  <a:cubicBezTo>
                    <a:pt x="167" y="197"/>
                    <a:pt x="167" y="200"/>
                    <a:pt x="166" y="201"/>
                  </a:cubicBezTo>
                  <a:cubicBezTo>
                    <a:pt x="164" y="201"/>
                    <a:pt x="162" y="198"/>
                    <a:pt x="160" y="198"/>
                  </a:cubicBezTo>
                  <a:cubicBezTo>
                    <a:pt x="159" y="197"/>
                    <a:pt x="157" y="194"/>
                    <a:pt x="155" y="194"/>
                  </a:cubicBezTo>
                  <a:cubicBezTo>
                    <a:pt x="154" y="194"/>
                    <a:pt x="152" y="192"/>
                    <a:pt x="151" y="193"/>
                  </a:cubicBezTo>
                  <a:cubicBezTo>
                    <a:pt x="150" y="194"/>
                    <a:pt x="151" y="197"/>
                    <a:pt x="151" y="198"/>
                  </a:cubicBezTo>
                  <a:cubicBezTo>
                    <a:pt x="149" y="199"/>
                    <a:pt x="145" y="199"/>
                    <a:pt x="144" y="199"/>
                  </a:cubicBezTo>
                  <a:cubicBezTo>
                    <a:pt x="143" y="199"/>
                    <a:pt x="141" y="198"/>
                    <a:pt x="139" y="198"/>
                  </a:cubicBezTo>
                  <a:cubicBezTo>
                    <a:pt x="139" y="198"/>
                    <a:pt x="137" y="198"/>
                    <a:pt x="137" y="198"/>
                  </a:cubicBezTo>
                  <a:cubicBezTo>
                    <a:pt x="136" y="199"/>
                    <a:pt x="137" y="201"/>
                    <a:pt x="137" y="202"/>
                  </a:cubicBezTo>
                  <a:cubicBezTo>
                    <a:pt x="137" y="203"/>
                    <a:pt x="139" y="204"/>
                    <a:pt x="139" y="204"/>
                  </a:cubicBezTo>
                  <a:cubicBezTo>
                    <a:pt x="139" y="205"/>
                    <a:pt x="139" y="206"/>
                    <a:pt x="139" y="207"/>
                  </a:cubicBezTo>
                  <a:cubicBezTo>
                    <a:pt x="138" y="208"/>
                    <a:pt x="135" y="207"/>
                    <a:pt x="134" y="207"/>
                  </a:cubicBezTo>
                  <a:cubicBezTo>
                    <a:pt x="133" y="207"/>
                    <a:pt x="131" y="206"/>
                    <a:pt x="130" y="206"/>
                  </a:cubicBezTo>
                  <a:cubicBezTo>
                    <a:pt x="128" y="206"/>
                    <a:pt x="125" y="206"/>
                    <a:pt x="123" y="206"/>
                  </a:cubicBezTo>
                  <a:cubicBezTo>
                    <a:pt x="122" y="206"/>
                    <a:pt x="120" y="208"/>
                    <a:pt x="119" y="209"/>
                  </a:cubicBezTo>
                  <a:cubicBezTo>
                    <a:pt x="119" y="210"/>
                    <a:pt x="119" y="213"/>
                    <a:pt x="119" y="215"/>
                  </a:cubicBezTo>
                  <a:cubicBezTo>
                    <a:pt x="119" y="215"/>
                    <a:pt x="118" y="217"/>
                    <a:pt x="118" y="217"/>
                  </a:cubicBezTo>
                  <a:cubicBezTo>
                    <a:pt x="117" y="218"/>
                    <a:pt x="114" y="219"/>
                    <a:pt x="113" y="220"/>
                  </a:cubicBezTo>
                  <a:cubicBezTo>
                    <a:pt x="113" y="221"/>
                    <a:pt x="114" y="224"/>
                    <a:pt x="114" y="225"/>
                  </a:cubicBezTo>
                  <a:cubicBezTo>
                    <a:pt x="114" y="226"/>
                    <a:pt x="114" y="230"/>
                    <a:pt x="113" y="231"/>
                  </a:cubicBezTo>
                  <a:cubicBezTo>
                    <a:pt x="112" y="232"/>
                    <a:pt x="111" y="232"/>
                    <a:pt x="110" y="232"/>
                  </a:cubicBezTo>
                  <a:cubicBezTo>
                    <a:pt x="109" y="232"/>
                    <a:pt x="107" y="232"/>
                    <a:pt x="106" y="231"/>
                  </a:cubicBezTo>
                  <a:cubicBezTo>
                    <a:pt x="105" y="231"/>
                    <a:pt x="104" y="230"/>
                    <a:pt x="103" y="229"/>
                  </a:cubicBezTo>
                  <a:cubicBezTo>
                    <a:pt x="102" y="228"/>
                    <a:pt x="101" y="226"/>
                    <a:pt x="100" y="226"/>
                  </a:cubicBezTo>
                  <a:cubicBezTo>
                    <a:pt x="99" y="225"/>
                    <a:pt x="95" y="225"/>
                    <a:pt x="93" y="226"/>
                  </a:cubicBezTo>
                  <a:cubicBezTo>
                    <a:pt x="92" y="227"/>
                    <a:pt x="90" y="229"/>
                    <a:pt x="89" y="230"/>
                  </a:cubicBezTo>
                  <a:cubicBezTo>
                    <a:pt x="87" y="230"/>
                    <a:pt x="85" y="231"/>
                    <a:pt x="83" y="231"/>
                  </a:cubicBezTo>
                  <a:cubicBezTo>
                    <a:pt x="82" y="231"/>
                    <a:pt x="78" y="230"/>
                    <a:pt x="76" y="229"/>
                  </a:cubicBezTo>
                  <a:cubicBezTo>
                    <a:pt x="76" y="228"/>
                    <a:pt x="75" y="227"/>
                    <a:pt x="75" y="226"/>
                  </a:cubicBezTo>
                  <a:cubicBezTo>
                    <a:pt x="75" y="225"/>
                    <a:pt x="75" y="224"/>
                    <a:pt x="75" y="223"/>
                  </a:cubicBezTo>
                  <a:cubicBezTo>
                    <a:pt x="75" y="222"/>
                    <a:pt x="77" y="221"/>
                    <a:pt x="78" y="220"/>
                  </a:cubicBezTo>
                  <a:cubicBezTo>
                    <a:pt x="79" y="220"/>
                    <a:pt x="81" y="218"/>
                    <a:pt x="82" y="217"/>
                  </a:cubicBezTo>
                  <a:cubicBezTo>
                    <a:pt x="82" y="216"/>
                    <a:pt x="82" y="214"/>
                    <a:pt x="82" y="213"/>
                  </a:cubicBezTo>
                  <a:cubicBezTo>
                    <a:pt x="82" y="212"/>
                    <a:pt x="79" y="210"/>
                    <a:pt x="78" y="209"/>
                  </a:cubicBezTo>
                  <a:cubicBezTo>
                    <a:pt x="77" y="208"/>
                    <a:pt x="78" y="204"/>
                    <a:pt x="78" y="202"/>
                  </a:cubicBezTo>
                  <a:cubicBezTo>
                    <a:pt x="78" y="201"/>
                    <a:pt x="78" y="199"/>
                    <a:pt x="78" y="198"/>
                  </a:cubicBezTo>
                  <a:cubicBezTo>
                    <a:pt x="77" y="196"/>
                    <a:pt x="75" y="194"/>
                    <a:pt x="74" y="194"/>
                  </a:cubicBezTo>
                  <a:cubicBezTo>
                    <a:pt x="73" y="194"/>
                    <a:pt x="71" y="196"/>
                    <a:pt x="70" y="196"/>
                  </a:cubicBezTo>
                  <a:cubicBezTo>
                    <a:pt x="68" y="196"/>
                    <a:pt x="66" y="197"/>
                    <a:pt x="64" y="196"/>
                  </a:cubicBezTo>
                  <a:cubicBezTo>
                    <a:pt x="63" y="196"/>
                    <a:pt x="62" y="194"/>
                    <a:pt x="61" y="193"/>
                  </a:cubicBezTo>
                  <a:cubicBezTo>
                    <a:pt x="60" y="191"/>
                    <a:pt x="58" y="188"/>
                    <a:pt x="57" y="187"/>
                  </a:cubicBezTo>
                  <a:cubicBezTo>
                    <a:pt x="57" y="186"/>
                    <a:pt x="53" y="185"/>
                    <a:pt x="53" y="183"/>
                  </a:cubicBezTo>
                  <a:cubicBezTo>
                    <a:pt x="52" y="183"/>
                    <a:pt x="53" y="180"/>
                    <a:pt x="53" y="179"/>
                  </a:cubicBezTo>
                  <a:cubicBezTo>
                    <a:pt x="52" y="178"/>
                    <a:pt x="50" y="175"/>
                    <a:pt x="50" y="173"/>
                  </a:cubicBezTo>
                  <a:cubicBezTo>
                    <a:pt x="49" y="172"/>
                    <a:pt x="50" y="169"/>
                    <a:pt x="50" y="168"/>
                  </a:cubicBezTo>
                  <a:cubicBezTo>
                    <a:pt x="49" y="166"/>
                    <a:pt x="47" y="163"/>
                    <a:pt x="46" y="162"/>
                  </a:cubicBezTo>
                  <a:cubicBezTo>
                    <a:pt x="46" y="161"/>
                    <a:pt x="45" y="161"/>
                    <a:pt x="44" y="161"/>
                  </a:cubicBezTo>
                  <a:cubicBezTo>
                    <a:pt x="44" y="160"/>
                    <a:pt x="44" y="160"/>
                    <a:pt x="45" y="159"/>
                  </a:cubicBezTo>
                  <a:cubicBezTo>
                    <a:pt x="45" y="159"/>
                    <a:pt x="46" y="158"/>
                    <a:pt x="46" y="157"/>
                  </a:cubicBezTo>
                  <a:cubicBezTo>
                    <a:pt x="46" y="157"/>
                    <a:pt x="45" y="155"/>
                    <a:pt x="45" y="155"/>
                  </a:cubicBezTo>
                  <a:cubicBezTo>
                    <a:pt x="44" y="154"/>
                    <a:pt x="41" y="153"/>
                    <a:pt x="40" y="153"/>
                  </a:cubicBezTo>
                  <a:cubicBezTo>
                    <a:pt x="39" y="153"/>
                    <a:pt x="37" y="153"/>
                    <a:pt x="37" y="153"/>
                  </a:cubicBezTo>
                  <a:cubicBezTo>
                    <a:pt x="36" y="152"/>
                    <a:pt x="37" y="151"/>
                    <a:pt x="37" y="150"/>
                  </a:cubicBezTo>
                  <a:cubicBezTo>
                    <a:pt x="37" y="150"/>
                    <a:pt x="38" y="149"/>
                    <a:pt x="39" y="148"/>
                  </a:cubicBezTo>
                  <a:cubicBezTo>
                    <a:pt x="39" y="148"/>
                    <a:pt x="40" y="146"/>
                    <a:pt x="41" y="146"/>
                  </a:cubicBezTo>
                  <a:cubicBezTo>
                    <a:pt x="41" y="145"/>
                    <a:pt x="42" y="143"/>
                    <a:pt x="42" y="142"/>
                  </a:cubicBezTo>
                  <a:cubicBezTo>
                    <a:pt x="42" y="141"/>
                    <a:pt x="41" y="139"/>
                    <a:pt x="40" y="139"/>
                  </a:cubicBezTo>
                  <a:cubicBezTo>
                    <a:pt x="39" y="138"/>
                    <a:pt x="37" y="138"/>
                    <a:pt x="36" y="138"/>
                  </a:cubicBezTo>
                  <a:cubicBezTo>
                    <a:pt x="35" y="138"/>
                    <a:pt x="31" y="137"/>
                    <a:pt x="29" y="136"/>
                  </a:cubicBezTo>
                  <a:cubicBezTo>
                    <a:pt x="28" y="136"/>
                    <a:pt x="27" y="137"/>
                    <a:pt x="26" y="136"/>
                  </a:cubicBezTo>
                  <a:cubicBezTo>
                    <a:pt x="25" y="136"/>
                    <a:pt x="24" y="135"/>
                    <a:pt x="23" y="134"/>
                  </a:cubicBezTo>
                  <a:cubicBezTo>
                    <a:pt x="23" y="133"/>
                    <a:pt x="21" y="132"/>
                    <a:pt x="21" y="131"/>
                  </a:cubicBezTo>
                  <a:cubicBezTo>
                    <a:pt x="21" y="131"/>
                    <a:pt x="21" y="130"/>
                    <a:pt x="21" y="129"/>
                  </a:cubicBezTo>
                  <a:cubicBezTo>
                    <a:pt x="21" y="128"/>
                    <a:pt x="22" y="127"/>
                    <a:pt x="22" y="127"/>
                  </a:cubicBezTo>
                  <a:cubicBezTo>
                    <a:pt x="22" y="127"/>
                    <a:pt x="22" y="125"/>
                    <a:pt x="22" y="125"/>
                  </a:cubicBezTo>
                  <a:cubicBezTo>
                    <a:pt x="22" y="124"/>
                    <a:pt x="21" y="124"/>
                    <a:pt x="20" y="123"/>
                  </a:cubicBezTo>
                  <a:cubicBezTo>
                    <a:pt x="19" y="123"/>
                    <a:pt x="17" y="123"/>
                    <a:pt x="17" y="123"/>
                  </a:cubicBezTo>
                  <a:cubicBezTo>
                    <a:pt x="16" y="123"/>
                    <a:pt x="14" y="124"/>
                    <a:pt x="13" y="124"/>
                  </a:cubicBezTo>
                  <a:cubicBezTo>
                    <a:pt x="12" y="124"/>
                    <a:pt x="11" y="124"/>
                    <a:pt x="10" y="123"/>
                  </a:cubicBezTo>
                  <a:cubicBezTo>
                    <a:pt x="9" y="123"/>
                    <a:pt x="9" y="121"/>
                    <a:pt x="9" y="120"/>
                  </a:cubicBezTo>
                  <a:cubicBezTo>
                    <a:pt x="9" y="120"/>
                    <a:pt x="9" y="118"/>
                    <a:pt x="9" y="118"/>
                  </a:cubicBezTo>
                  <a:cubicBezTo>
                    <a:pt x="9" y="117"/>
                    <a:pt x="10" y="116"/>
                    <a:pt x="10" y="116"/>
                  </a:cubicBezTo>
                  <a:cubicBezTo>
                    <a:pt x="10" y="115"/>
                    <a:pt x="10" y="113"/>
                    <a:pt x="10" y="113"/>
                  </a:cubicBezTo>
                  <a:cubicBezTo>
                    <a:pt x="10" y="112"/>
                    <a:pt x="10" y="110"/>
                    <a:pt x="10" y="109"/>
                  </a:cubicBezTo>
                  <a:cubicBezTo>
                    <a:pt x="10" y="108"/>
                    <a:pt x="10" y="107"/>
                    <a:pt x="10" y="106"/>
                  </a:cubicBezTo>
                  <a:cubicBezTo>
                    <a:pt x="10" y="105"/>
                    <a:pt x="9" y="104"/>
                    <a:pt x="9" y="103"/>
                  </a:cubicBezTo>
                  <a:cubicBezTo>
                    <a:pt x="9" y="103"/>
                    <a:pt x="8" y="103"/>
                    <a:pt x="7" y="103"/>
                  </a:cubicBezTo>
                  <a:cubicBezTo>
                    <a:pt x="6" y="103"/>
                    <a:pt x="6" y="105"/>
                    <a:pt x="5" y="105"/>
                  </a:cubicBezTo>
                  <a:cubicBezTo>
                    <a:pt x="4" y="105"/>
                    <a:pt x="2" y="105"/>
                    <a:pt x="2" y="105"/>
                  </a:cubicBezTo>
                  <a:cubicBezTo>
                    <a:pt x="1" y="105"/>
                    <a:pt x="1" y="104"/>
                    <a:pt x="0" y="103"/>
                  </a:cubicBezTo>
                  <a:cubicBezTo>
                    <a:pt x="0" y="103"/>
                    <a:pt x="0" y="101"/>
                    <a:pt x="0" y="101"/>
                  </a:cubicBezTo>
                  <a:cubicBezTo>
                    <a:pt x="1" y="101"/>
                    <a:pt x="1" y="100"/>
                    <a:pt x="2" y="99"/>
                  </a:cubicBezTo>
                  <a:cubicBezTo>
                    <a:pt x="2" y="98"/>
                    <a:pt x="2" y="97"/>
                    <a:pt x="2" y="96"/>
                  </a:cubicBezTo>
                  <a:cubicBezTo>
                    <a:pt x="2" y="95"/>
                    <a:pt x="1" y="92"/>
                    <a:pt x="2" y="91"/>
                  </a:cubicBezTo>
                  <a:cubicBezTo>
                    <a:pt x="2" y="90"/>
                    <a:pt x="3" y="88"/>
                    <a:pt x="3" y="87"/>
                  </a:cubicBezTo>
                  <a:cubicBezTo>
                    <a:pt x="4" y="86"/>
                    <a:pt x="5" y="85"/>
                    <a:pt x="6" y="84"/>
                  </a:cubicBezTo>
                  <a:cubicBezTo>
                    <a:pt x="6" y="84"/>
                    <a:pt x="7" y="84"/>
                    <a:pt x="8" y="83"/>
                  </a:cubicBezTo>
                  <a:cubicBezTo>
                    <a:pt x="8" y="83"/>
                    <a:pt x="9" y="83"/>
                    <a:pt x="9" y="83"/>
                  </a:cubicBezTo>
                  <a:cubicBezTo>
                    <a:pt x="10" y="82"/>
                    <a:pt x="10" y="80"/>
                    <a:pt x="10" y="80"/>
                  </a:cubicBezTo>
                  <a:cubicBezTo>
                    <a:pt x="11" y="79"/>
                    <a:pt x="11" y="78"/>
                    <a:pt x="11" y="78"/>
                  </a:cubicBezTo>
                  <a:cubicBezTo>
                    <a:pt x="12" y="77"/>
                    <a:pt x="14" y="75"/>
                    <a:pt x="14" y="75"/>
                  </a:cubicBezTo>
                  <a:cubicBezTo>
                    <a:pt x="15" y="74"/>
                    <a:pt x="15" y="72"/>
                    <a:pt x="16" y="71"/>
                  </a:cubicBezTo>
                  <a:cubicBezTo>
                    <a:pt x="17" y="71"/>
                    <a:pt x="18" y="71"/>
                    <a:pt x="18" y="70"/>
                  </a:cubicBezTo>
                  <a:cubicBezTo>
                    <a:pt x="18" y="69"/>
                    <a:pt x="18" y="68"/>
                    <a:pt x="18" y="68"/>
                  </a:cubicBezTo>
                  <a:cubicBezTo>
                    <a:pt x="19" y="67"/>
                    <a:pt x="19" y="67"/>
                    <a:pt x="20" y="67"/>
                  </a:cubicBezTo>
                  <a:cubicBezTo>
                    <a:pt x="20" y="66"/>
                    <a:pt x="21" y="66"/>
                    <a:pt x="22" y="67"/>
                  </a:cubicBezTo>
                  <a:cubicBezTo>
                    <a:pt x="23" y="67"/>
                    <a:pt x="24" y="67"/>
                    <a:pt x="25" y="67"/>
                  </a:cubicBezTo>
                  <a:cubicBezTo>
                    <a:pt x="25" y="67"/>
                    <a:pt x="26" y="66"/>
                    <a:pt x="26" y="65"/>
                  </a:cubicBezTo>
                  <a:cubicBezTo>
                    <a:pt x="27" y="64"/>
                    <a:pt x="27" y="62"/>
                    <a:pt x="27" y="61"/>
                  </a:cubicBezTo>
                  <a:cubicBezTo>
                    <a:pt x="27" y="61"/>
                    <a:pt x="28" y="60"/>
                    <a:pt x="28" y="59"/>
                  </a:cubicBezTo>
                  <a:cubicBezTo>
                    <a:pt x="28" y="59"/>
                    <a:pt x="28" y="58"/>
                    <a:pt x="28" y="57"/>
                  </a:cubicBezTo>
                  <a:cubicBezTo>
                    <a:pt x="29" y="57"/>
                    <a:pt x="30" y="56"/>
                    <a:pt x="30" y="55"/>
                  </a:cubicBezTo>
                  <a:cubicBezTo>
                    <a:pt x="31" y="55"/>
                    <a:pt x="31" y="54"/>
                    <a:pt x="32" y="54"/>
                  </a:cubicBezTo>
                  <a:cubicBezTo>
                    <a:pt x="33" y="53"/>
                    <a:pt x="34" y="54"/>
                    <a:pt x="34" y="54"/>
                  </a:cubicBezTo>
                  <a:cubicBezTo>
                    <a:pt x="35" y="53"/>
                    <a:pt x="35" y="52"/>
                    <a:pt x="35" y="51"/>
                  </a:cubicBezTo>
                  <a:cubicBezTo>
                    <a:pt x="34" y="51"/>
                    <a:pt x="33" y="50"/>
                    <a:pt x="32" y="49"/>
                  </a:cubicBezTo>
                  <a:cubicBezTo>
                    <a:pt x="31" y="49"/>
                    <a:pt x="30" y="48"/>
                    <a:pt x="30" y="48"/>
                  </a:cubicBezTo>
                  <a:cubicBezTo>
                    <a:pt x="29" y="48"/>
                    <a:pt x="28" y="48"/>
                    <a:pt x="27" y="48"/>
                  </a:cubicBezTo>
                  <a:cubicBezTo>
                    <a:pt x="27" y="47"/>
                    <a:pt x="26" y="46"/>
                    <a:pt x="26" y="46"/>
                  </a:cubicBezTo>
                  <a:cubicBezTo>
                    <a:pt x="26" y="45"/>
                    <a:pt x="25" y="45"/>
                    <a:pt x="25" y="44"/>
                  </a:cubicBezTo>
                  <a:cubicBezTo>
                    <a:pt x="26" y="44"/>
                    <a:pt x="27" y="44"/>
                    <a:pt x="27" y="44"/>
                  </a:cubicBezTo>
                  <a:cubicBezTo>
                    <a:pt x="28" y="43"/>
                    <a:pt x="31" y="43"/>
                    <a:pt x="32" y="42"/>
                  </a:cubicBezTo>
                  <a:cubicBezTo>
                    <a:pt x="32" y="42"/>
                    <a:pt x="32" y="41"/>
                    <a:pt x="32" y="40"/>
                  </a:cubicBezTo>
                  <a:cubicBezTo>
                    <a:pt x="33" y="40"/>
                    <a:pt x="34" y="40"/>
                    <a:pt x="35" y="39"/>
                  </a:cubicBezTo>
                  <a:cubicBezTo>
                    <a:pt x="35" y="39"/>
                    <a:pt x="35" y="38"/>
                    <a:pt x="35" y="38"/>
                  </a:cubicBezTo>
                  <a:cubicBezTo>
                    <a:pt x="35" y="38"/>
                    <a:pt x="35" y="37"/>
                    <a:pt x="35" y="36"/>
                  </a:cubicBezTo>
                  <a:cubicBezTo>
                    <a:pt x="35" y="35"/>
                    <a:pt x="35" y="34"/>
                    <a:pt x="35" y="33"/>
                  </a:cubicBezTo>
                  <a:cubicBezTo>
                    <a:pt x="35" y="33"/>
                    <a:pt x="36" y="32"/>
                    <a:pt x="36" y="32"/>
                  </a:cubicBezTo>
                  <a:cubicBezTo>
                    <a:pt x="37" y="32"/>
                    <a:pt x="37" y="34"/>
                    <a:pt x="38" y="34"/>
                  </a:cubicBezTo>
                  <a:cubicBezTo>
                    <a:pt x="39" y="34"/>
                    <a:pt x="39" y="34"/>
                    <a:pt x="40" y="34"/>
                  </a:cubicBezTo>
                  <a:cubicBezTo>
                    <a:pt x="41" y="34"/>
                    <a:pt x="42" y="33"/>
                    <a:pt x="42" y="32"/>
                  </a:cubicBezTo>
                  <a:cubicBezTo>
                    <a:pt x="42" y="32"/>
                    <a:pt x="42" y="31"/>
                    <a:pt x="42" y="30"/>
                  </a:cubicBezTo>
                  <a:cubicBezTo>
                    <a:pt x="42" y="30"/>
                    <a:pt x="41" y="29"/>
                    <a:pt x="41" y="29"/>
                  </a:cubicBezTo>
                  <a:cubicBezTo>
                    <a:pt x="40" y="29"/>
                    <a:pt x="39" y="30"/>
                    <a:pt x="39" y="30"/>
                  </a:cubicBezTo>
                  <a:cubicBezTo>
                    <a:pt x="38" y="29"/>
                    <a:pt x="38" y="28"/>
                    <a:pt x="38" y="28"/>
                  </a:cubicBezTo>
                  <a:cubicBezTo>
                    <a:pt x="38" y="27"/>
                    <a:pt x="39" y="27"/>
                    <a:pt x="39" y="27"/>
                  </a:cubicBezTo>
                  <a:cubicBezTo>
                    <a:pt x="39" y="26"/>
                    <a:pt x="40" y="26"/>
                    <a:pt x="40" y="26"/>
                  </a:cubicBezTo>
                  <a:cubicBezTo>
                    <a:pt x="41" y="26"/>
                    <a:pt x="41" y="27"/>
                    <a:pt x="41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3" y="27"/>
                    <a:pt x="43" y="27"/>
                    <a:pt x="43" y="26"/>
                  </a:cubicBezTo>
                  <a:cubicBezTo>
                    <a:pt x="43" y="25"/>
                    <a:pt x="42" y="24"/>
                    <a:pt x="42" y="24"/>
                  </a:cubicBezTo>
                  <a:cubicBezTo>
                    <a:pt x="42" y="23"/>
                    <a:pt x="42" y="22"/>
                    <a:pt x="42" y="22"/>
                  </a:cubicBezTo>
                  <a:cubicBezTo>
                    <a:pt x="42" y="21"/>
                    <a:pt x="43" y="21"/>
                    <a:pt x="44" y="20"/>
                  </a:cubicBezTo>
                  <a:cubicBezTo>
                    <a:pt x="44" y="20"/>
                    <a:pt x="45" y="19"/>
                    <a:pt x="46" y="19"/>
                  </a:cubicBezTo>
                  <a:cubicBezTo>
                    <a:pt x="46" y="19"/>
                    <a:pt x="48" y="20"/>
                    <a:pt x="49" y="20"/>
                  </a:cubicBezTo>
                  <a:cubicBezTo>
                    <a:pt x="49" y="21"/>
                    <a:pt x="50" y="22"/>
                    <a:pt x="50" y="22"/>
                  </a:cubicBezTo>
                  <a:cubicBezTo>
                    <a:pt x="51" y="22"/>
                    <a:pt x="53" y="21"/>
                    <a:pt x="54" y="21"/>
                  </a:cubicBezTo>
                  <a:cubicBezTo>
                    <a:pt x="55" y="21"/>
                    <a:pt x="57" y="21"/>
                    <a:pt x="57" y="21"/>
                  </a:cubicBezTo>
                  <a:cubicBezTo>
                    <a:pt x="58" y="20"/>
                    <a:pt x="59" y="20"/>
                    <a:pt x="60" y="19"/>
                  </a:cubicBezTo>
                  <a:cubicBezTo>
                    <a:pt x="60" y="19"/>
                    <a:pt x="62" y="18"/>
                    <a:pt x="63" y="18"/>
                  </a:cubicBezTo>
                  <a:cubicBezTo>
                    <a:pt x="64" y="18"/>
                    <a:pt x="65" y="19"/>
                    <a:pt x="66" y="18"/>
                  </a:cubicBezTo>
                  <a:cubicBezTo>
                    <a:pt x="67" y="18"/>
                    <a:pt x="69" y="18"/>
                    <a:pt x="70" y="18"/>
                  </a:cubicBezTo>
                  <a:cubicBezTo>
                    <a:pt x="70" y="17"/>
                    <a:pt x="71" y="16"/>
                    <a:pt x="72" y="16"/>
                  </a:cubicBezTo>
                  <a:cubicBezTo>
                    <a:pt x="72" y="16"/>
                    <a:pt x="73" y="16"/>
                    <a:pt x="73" y="16"/>
                  </a:cubicBezTo>
                  <a:cubicBezTo>
                    <a:pt x="74" y="16"/>
                    <a:pt x="74" y="18"/>
                    <a:pt x="75" y="18"/>
                  </a:cubicBezTo>
                  <a:cubicBezTo>
                    <a:pt x="75" y="18"/>
                    <a:pt x="77" y="18"/>
                    <a:pt x="78" y="18"/>
                  </a:cubicBezTo>
                  <a:cubicBezTo>
                    <a:pt x="79" y="18"/>
                    <a:pt x="79" y="17"/>
                    <a:pt x="79" y="16"/>
                  </a:cubicBezTo>
                  <a:cubicBezTo>
                    <a:pt x="80" y="16"/>
                    <a:pt x="82" y="17"/>
                    <a:pt x="82" y="16"/>
                  </a:cubicBezTo>
                  <a:cubicBezTo>
                    <a:pt x="82" y="16"/>
                    <a:pt x="83" y="15"/>
                    <a:pt x="83" y="15"/>
                  </a:cubicBezTo>
                  <a:cubicBezTo>
                    <a:pt x="83" y="14"/>
                    <a:pt x="83" y="13"/>
                    <a:pt x="83" y="12"/>
                  </a:cubicBezTo>
                  <a:cubicBezTo>
                    <a:pt x="84" y="12"/>
                    <a:pt x="85" y="12"/>
                    <a:pt x="86" y="12"/>
                  </a:cubicBezTo>
                  <a:cubicBezTo>
                    <a:pt x="86" y="12"/>
                    <a:pt x="87" y="12"/>
                    <a:pt x="88" y="12"/>
                  </a:cubicBezTo>
                  <a:cubicBezTo>
                    <a:pt x="89" y="12"/>
                    <a:pt x="90" y="13"/>
                    <a:pt x="90" y="12"/>
                  </a:cubicBezTo>
                  <a:cubicBezTo>
                    <a:pt x="91" y="12"/>
                    <a:pt x="91" y="11"/>
                    <a:pt x="91" y="11"/>
                  </a:cubicBezTo>
                  <a:cubicBezTo>
                    <a:pt x="90" y="10"/>
                    <a:pt x="90" y="9"/>
                    <a:pt x="90" y="9"/>
                  </a:cubicBezTo>
                  <a:cubicBezTo>
                    <a:pt x="89" y="9"/>
                    <a:pt x="88" y="9"/>
                    <a:pt x="88" y="9"/>
                  </a:cubicBezTo>
                  <a:cubicBezTo>
                    <a:pt x="88" y="8"/>
                    <a:pt x="87" y="7"/>
                    <a:pt x="87" y="7"/>
                  </a:cubicBezTo>
                  <a:cubicBezTo>
                    <a:pt x="87" y="6"/>
                    <a:pt x="87" y="5"/>
                    <a:pt x="87" y="4"/>
                  </a:cubicBezTo>
                  <a:close/>
                </a:path>
              </a:pathLst>
            </a:custGeom>
            <a:gradFill>
              <a:gsLst>
                <a:gs pos="0">
                  <a:srgbClr val="31548F">
                    <a:lumMod val="67000"/>
                  </a:srgbClr>
                </a:gs>
                <a:gs pos="48000">
                  <a:srgbClr val="34A3C1"/>
                </a:gs>
                <a:gs pos="100000">
                  <a:srgbClr val="6B71C7"/>
                </a:gs>
              </a:gsLst>
              <a:path path="circle">
                <a:fillToRect l="100000" t="100000"/>
              </a:path>
            </a:gra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7"/>
            <p:cNvSpPr>
              <a:spLocks/>
            </p:cNvSpPr>
            <p:nvPr/>
          </p:nvSpPr>
          <p:spPr bwMode="auto">
            <a:xfrm>
              <a:off x="4918" y="2745"/>
              <a:ext cx="561" cy="625"/>
            </a:xfrm>
            <a:custGeom>
              <a:avLst/>
              <a:gdLst>
                <a:gd name="T0" fmla="*/ 105 w 192"/>
                <a:gd name="T1" fmla="*/ 8 h 214"/>
                <a:gd name="T2" fmla="*/ 109 w 192"/>
                <a:gd name="T3" fmla="*/ 14 h 214"/>
                <a:gd name="T4" fmla="*/ 127 w 192"/>
                <a:gd name="T5" fmla="*/ 11 h 214"/>
                <a:gd name="T6" fmla="*/ 138 w 192"/>
                <a:gd name="T7" fmla="*/ 4 h 214"/>
                <a:gd name="T8" fmla="*/ 148 w 192"/>
                <a:gd name="T9" fmla="*/ 7 h 214"/>
                <a:gd name="T10" fmla="*/ 167 w 192"/>
                <a:gd name="T11" fmla="*/ 14 h 214"/>
                <a:gd name="T12" fmla="*/ 175 w 192"/>
                <a:gd name="T13" fmla="*/ 14 h 214"/>
                <a:gd name="T14" fmla="*/ 185 w 192"/>
                <a:gd name="T15" fmla="*/ 20 h 214"/>
                <a:gd name="T16" fmla="*/ 192 w 192"/>
                <a:gd name="T17" fmla="*/ 28 h 214"/>
                <a:gd name="T18" fmla="*/ 184 w 192"/>
                <a:gd name="T19" fmla="*/ 40 h 214"/>
                <a:gd name="T20" fmla="*/ 183 w 192"/>
                <a:gd name="T21" fmla="*/ 55 h 214"/>
                <a:gd name="T22" fmla="*/ 172 w 192"/>
                <a:gd name="T23" fmla="*/ 68 h 214"/>
                <a:gd name="T24" fmla="*/ 176 w 192"/>
                <a:gd name="T25" fmla="*/ 78 h 214"/>
                <a:gd name="T26" fmla="*/ 170 w 192"/>
                <a:gd name="T27" fmla="*/ 86 h 214"/>
                <a:gd name="T28" fmla="*/ 177 w 192"/>
                <a:gd name="T29" fmla="*/ 98 h 214"/>
                <a:gd name="T30" fmla="*/ 181 w 192"/>
                <a:gd name="T31" fmla="*/ 112 h 214"/>
                <a:gd name="T32" fmla="*/ 164 w 192"/>
                <a:gd name="T33" fmla="*/ 115 h 214"/>
                <a:gd name="T34" fmla="*/ 165 w 192"/>
                <a:gd name="T35" fmla="*/ 127 h 214"/>
                <a:gd name="T36" fmla="*/ 159 w 192"/>
                <a:gd name="T37" fmla="*/ 127 h 214"/>
                <a:gd name="T38" fmla="*/ 158 w 192"/>
                <a:gd name="T39" fmla="*/ 141 h 214"/>
                <a:gd name="T40" fmla="*/ 158 w 192"/>
                <a:gd name="T41" fmla="*/ 153 h 214"/>
                <a:gd name="T42" fmla="*/ 159 w 192"/>
                <a:gd name="T43" fmla="*/ 163 h 214"/>
                <a:gd name="T44" fmla="*/ 155 w 192"/>
                <a:gd name="T45" fmla="*/ 168 h 214"/>
                <a:gd name="T46" fmla="*/ 141 w 192"/>
                <a:gd name="T47" fmla="*/ 176 h 214"/>
                <a:gd name="T48" fmla="*/ 131 w 192"/>
                <a:gd name="T49" fmla="*/ 181 h 214"/>
                <a:gd name="T50" fmla="*/ 121 w 192"/>
                <a:gd name="T51" fmla="*/ 185 h 214"/>
                <a:gd name="T52" fmla="*/ 120 w 192"/>
                <a:gd name="T53" fmla="*/ 200 h 214"/>
                <a:gd name="T54" fmla="*/ 120 w 192"/>
                <a:gd name="T55" fmla="*/ 208 h 214"/>
                <a:gd name="T56" fmla="*/ 103 w 192"/>
                <a:gd name="T57" fmla="*/ 214 h 214"/>
                <a:gd name="T58" fmla="*/ 86 w 192"/>
                <a:gd name="T59" fmla="*/ 198 h 214"/>
                <a:gd name="T60" fmla="*/ 74 w 192"/>
                <a:gd name="T61" fmla="*/ 189 h 214"/>
                <a:gd name="T62" fmla="*/ 82 w 192"/>
                <a:gd name="T63" fmla="*/ 178 h 214"/>
                <a:gd name="T64" fmla="*/ 87 w 192"/>
                <a:gd name="T65" fmla="*/ 159 h 214"/>
                <a:gd name="T66" fmla="*/ 73 w 192"/>
                <a:gd name="T67" fmla="*/ 163 h 214"/>
                <a:gd name="T68" fmla="*/ 53 w 192"/>
                <a:gd name="T69" fmla="*/ 167 h 214"/>
                <a:gd name="T70" fmla="*/ 48 w 192"/>
                <a:gd name="T71" fmla="*/ 160 h 214"/>
                <a:gd name="T72" fmla="*/ 44 w 192"/>
                <a:gd name="T73" fmla="*/ 153 h 214"/>
                <a:gd name="T74" fmla="*/ 27 w 192"/>
                <a:gd name="T75" fmla="*/ 141 h 214"/>
                <a:gd name="T76" fmla="*/ 0 w 192"/>
                <a:gd name="T77" fmla="*/ 126 h 214"/>
                <a:gd name="T78" fmla="*/ 8 w 192"/>
                <a:gd name="T79" fmla="*/ 120 h 214"/>
                <a:gd name="T80" fmla="*/ 13 w 192"/>
                <a:gd name="T81" fmla="*/ 112 h 214"/>
                <a:gd name="T82" fmla="*/ 21 w 192"/>
                <a:gd name="T83" fmla="*/ 97 h 214"/>
                <a:gd name="T84" fmla="*/ 33 w 192"/>
                <a:gd name="T85" fmla="*/ 94 h 214"/>
                <a:gd name="T86" fmla="*/ 35 w 192"/>
                <a:gd name="T87" fmla="*/ 83 h 214"/>
                <a:gd name="T88" fmla="*/ 37 w 192"/>
                <a:gd name="T89" fmla="*/ 72 h 214"/>
                <a:gd name="T90" fmla="*/ 46 w 192"/>
                <a:gd name="T91" fmla="*/ 69 h 214"/>
                <a:gd name="T92" fmla="*/ 47 w 192"/>
                <a:gd name="T93" fmla="*/ 59 h 214"/>
                <a:gd name="T94" fmla="*/ 48 w 192"/>
                <a:gd name="T95" fmla="*/ 51 h 214"/>
                <a:gd name="T96" fmla="*/ 55 w 192"/>
                <a:gd name="T97" fmla="*/ 47 h 214"/>
                <a:gd name="T98" fmla="*/ 60 w 192"/>
                <a:gd name="T99" fmla="*/ 38 h 214"/>
                <a:gd name="T100" fmla="*/ 67 w 192"/>
                <a:gd name="T101" fmla="*/ 30 h 214"/>
                <a:gd name="T102" fmla="*/ 73 w 192"/>
                <a:gd name="T103" fmla="*/ 20 h 214"/>
                <a:gd name="T104" fmla="*/ 72 w 192"/>
                <a:gd name="T105" fmla="*/ 8 h 214"/>
                <a:gd name="T106" fmla="*/ 80 w 192"/>
                <a:gd name="T107" fmla="*/ 1 h 214"/>
                <a:gd name="T108" fmla="*/ 91 w 192"/>
                <a:gd name="T109" fmla="*/ 3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2" h="214">
                  <a:moveTo>
                    <a:pt x="100" y="0"/>
                  </a:moveTo>
                  <a:cubicBezTo>
                    <a:pt x="100" y="0"/>
                    <a:pt x="101" y="0"/>
                    <a:pt x="101" y="0"/>
                  </a:cubicBezTo>
                  <a:cubicBezTo>
                    <a:pt x="102" y="0"/>
                    <a:pt x="104" y="0"/>
                    <a:pt x="105" y="1"/>
                  </a:cubicBezTo>
                  <a:cubicBezTo>
                    <a:pt x="105" y="1"/>
                    <a:pt x="106" y="2"/>
                    <a:pt x="106" y="3"/>
                  </a:cubicBezTo>
                  <a:cubicBezTo>
                    <a:pt x="106" y="3"/>
                    <a:pt x="105" y="4"/>
                    <a:pt x="105" y="5"/>
                  </a:cubicBezTo>
                  <a:cubicBezTo>
                    <a:pt x="105" y="6"/>
                    <a:pt x="105" y="7"/>
                    <a:pt x="105" y="8"/>
                  </a:cubicBezTo>
                  <a:cubicBezTo>
                    <a:pt x="105" y="9"/>
                    <a:pt x="104" y="9"/>
                    <a:pt x="103" y="9"/>
                  </a:cubicBezTo>
                  <a:cubicBezTo>
                    <a:pt x="103" y="10"/>
                    <a:pt x="103" y="11"/>
                    <a:pt x="103" y="11"/>
                  </a:cubicBezTo>
                  <a:cubicBezTo>
                    <a:pt x="103" y="12"/>
                    <a:pt x="104" y="13"/>
                    <a:pt x="104" y="13"/>
                  </a:cubicBezTo>
                  <a:cubicBezTo>
                    <a:pt x="104" y="13"/>
                    <a:pt x="106" y="13"/>
                    <a:pt x="106" y="13"/>
                  </a:cubicBezTo>
                  <a:cubicBezTo>
                    <a:pt x="107" y="13"/>
                    <a:pt x="107" y="14"/>
                    <a:pt x="108" y="14"/>
                  </a:cubicBezTo>
                  <a:cubicBezTo>
                    <a:pt x="108" y="14"/>
                    <a:pt x="109" y="14"/>
                    <a:pt x="109" y="14"/>
                  </a:cubicBezTo>
                  <a:cubicBezTo>
                    <a:pt x="110" y="14"/>
                    <a:pt x="111" y="13"/>
                    <a:pt x="112" y="13"/>
                  </a:cubicBezTo>
                  <a:cubicBezTo>
                    <a:pt x="113" y="13"/>
                    <a:pt x="115" y="14"/>
                    <a:pt x="116" y="14"/>
                  </a:cubicBezTo>
                  <a:cubicBezTo>
                    <a:pt x="116" y="14"/>
                    <a:pt x="117" y="13"/>
                    <a:pt x="118" y="13"/>
                  </a:cubicBezTo>
                  <a:cubicBezTo>
                    <a:pt x="119" y="13"/>
                    <a:pt x="120" y="12"/>
                    <a:pt x="121" y="12"/>
                  </a:cubicBezTo>
                  <a:cubicBezTo>
                    <a:pt x="122" y="12"/>
                    <a:pt x="123" y="12"/>
                    <a:pt x="124" y="12"/>
                  </a:cubicBezTo>
                  <a:cubicBezTo>
                    <a:pt x="125" y="12"/>
                    <a:pt x="126" y="11"/>
                    <a:pt x="127" y="11"/>
                  </a:cubicBezTo>
                  <a:cubicBezTo>
                    <a:pt x="127" y="10"/>
                    <a:pt x="126" y="8"/>
                    <a:pt x="127" y="8"/>
                  </a:cubicBezTo>
                  <a:cubicBezTo>
                    <a:pt x="127" y="7"/>
                    <a:pt x="128" y="7"/>
                    <a:pt x="128" y="7"/>
                  </a:cubicBezTo>
                  <a:cubicBezTo>
                    <a:pt x="129" y="6"/>
                    <a:pt x="130" y="7"/>
                    <a:pt x="131" y="7"/>
                  </a:cubicBezTo>
                  <a:cubicBezTo>
                    <a:pt x="132" y="7"/>
                    <a:pt x="133" y="6"/>
                    <a:pt x="134" y="6"/>
                  </a:cubicBezTo>
                  <a:cubicBezTo>
                    <a:pt x="134" y="6"/>
                    <a:pt x="135" y="5"/>
                    <a:pt x="135" y="5"/>
                  </a:cubicBezTo>
                  <a:cubicBezTo>
                    <a:pt x="136" y="5"/>
                    <a:pt x="137" y="4"/>
                    <a:pt x="138" y="4"/>
                  </a:cubicBezTo>
                  <a:cubicBezTo>
                    <a:pt x="138" y="4"/>
                    <a:pt x="138" y="4"/>
                    <a:pt x="138" y="4"/>
                  </a:cubicBezTo>
                  <a:cubicBezTo>
                    <a:pt x="139" y="4"/>
                    <a:pt x="139" y="4"/>
                    <a:pt x="139" y="5"/>
                  </a:cubicBezTo>
                  <a:cubicBezTo>
                    <a:pt x="139" y="5"/>
                    <a:pt x="141" y="5"/>
                    <a:pt x="142" y="5"/>
                  </a:cubicBezTo>
                  <a:cubicBezTo>
                    <a:pt x="143" y="4"/>
                    <a:pt x="144" y="4"/>
                    <a:pt x="145" y="4"/>
                  </a:cubicBezTo>
                  <a:cubicBezTo>
                    <a:pt x="145" y="4"/>
                    <a:pt x="146" y="5"/>
                    <a:pt x="147" y="5"/>
                  </a:cubicBezTo>
                  <a:cubicBezTo>
                    <a:pt x="147" y="6"/>
                    <a:pt x="148" y="7"/>
                    <a:pt x="148" y="7"/>
                  </a:cubicBezTo>
                  <a:cubicBezTo>
                    <a:pt x="150" y="8"/>
                    <a:pt x="152" y="9"/>
                    <a:pt x="153" y="9"/>
                  </a:cubicBezTo>
                  <a:cubicBezTo>
                    <a:pt x="154" y="8"/>
                    <a:pt x="156" y="8"/>
                    <a:pt x="157" y="8"/>
                  </a:cubicBezTo>
                  <a:cubicBezTo>
                    <a:pt x="158" y="8"/>
                    <a:pt x="159" y="8"/>
                    <a:pt x="160" y="8"/>
                  </a:cubicBezTo>
                  <a:cubicBezTo>
                    <a:pt x="161" y="9"/>
                    <a:pt x="161" y="11"/>
                    <a:pt x="162" y="11"/>
                  </a:cubicBezTo>
                  <a:cubicBezTo>
                    <a:pt x="163" y="12"/>
                    <a:pt x="164" y="12"/>
                    <a:pt x="165" y="12"/>
                  </a:cubicBezTo>
                  <a:cubicBezTo>
                    <a:pt x="166" y="13"/>
                    <a:pt x="167" y="14"/>
                    <a:pt x="167" y="14"/>
                  </a:cubicBezTo>
                  <a:cubicBezTo>
                    <a:pt x="168" y="14"/>
                    <a:pt x="168" y="13"/>
                    <a:pt x="169" y="13"/>
                  </a:cubicBezTo>
                  <a:cubicBezTo>
                    <a:pt x="170" y="14"/>
                    <a:pt x="170" y="15"/>
                    <a:pt x="170" y="15"/>
                  </a:cubicBezTo>
                  <a:cubicBezTo>
                    <a:pt x="170" y="16"/>
                    <a:pt x="170" y="17"/>
                    <a:pt x="171" y="17"/>
                  </a:cubicBezTo>
                  <a:cubicBezTo>
                    <a:pt x="171" y="18"/>
                    <a:pt x="172" y="18"/>
                    <a:pt x="172" y="18"/>
                  </a:cubicBezTo>
                  <a:cubicBezTo>
                    <a:pt x="173" y="18"/>
                    <a:pt x="174" y="17"/>
                    <a:pt x="174" y="16"/>
                  </a:cubicBezTo>
                  <a:cubicBezTo>
                    <a:pt x="174" y="15"/>
                    <a:pt x="175" y="14"/>
                    <a:pt x="175" y="14"/>
                  </a:cubicBezTo>
                  <a:cubicBezTo>
                    <a:pt x="175" y="13"/>
                    <a:pt x="175" y="11"/>
                    <a:pt x="175" y="11"/>
                  </a:cubicBezTo>
                  <a:cubicBezTo>
                    <a:pt x="176" y="10"/>
                    <a:pt x="178" y="10"/>
                    <a:pt x="178" y="10"/>
                  </a:cubicBezTo>
                  <a:cubicBezTo>
                    <a:pt x="179" y="10"/>
                    <a:pt x="180" y="11"/>
                    <a:pt x="180" y="11"/>
                  </a:cubicBezTo>
                  <a:cubicBezTo>
                    <a:pt x="181" y="12"/>
                    <a:pt x="181" y="14"/>
                    <a:pt x="181" y="16"/>
                  </a:cubicBezTo>
                  <a:cubicBezTo>
                    <a:pt x="182" y="17"/>
                    <a:pt x="182" y="18"/>
                    <a:pt x="183" y="19"/>
                  </a:cubicBezTo>
                  <a:cubicBezTo>
                    <a:pt x="183" y="20"/>
                    <a:pt x="185" y="19"/>
                    <a:pt x="185" y="20"/>
                  </a:cubicBezTo>
                  <a:cubicBezTo>
                    <a:pt x="185" y="20"/>
                    <a:pt x="186" y="21"/>
                    <a:pt x="186" y="22"/>
                  </a:cubicBezTo>
                  <a:cubicBezTo>
                    <a:pt x="186" y="22"/>
                    <a:pt x="187" y="24"/>
                    <a:pt x="188" y="24"/>
                  </a:cubicBezTo>
                  <a:cubicBezTo>
                    <a:pt x="188" y="24"/>
                    <a:pt x="189" y="24"/>
                    <a:pt x="189" y="24"/>
                  </a:cubicBezTo>
                  <a:cubicBezTo>
                    <a:pt x="189" y="24"/>
                    <a:pt x="190" y="24"/>
                    <a:pt x="190" y="24"/>
                  </a:cubicBezTo>
                  <a:cubicBezTo>
                    <a:pt x="190" y="25"/>
                    <a:pt x="190" y="25"/>
                    <a:pt x="190" y="25"/>
                  </a:cubicBezTo>
                  <a:cubicBezTo>
                    <a:pt x="191" y="26"/>
                    <a:pt x="192" y="28"/>
                    <a:pt x="192" y="28"/>
                  </a:cubicBezTo>
                  <a:cubicBezTo>
                    <a:pt x="192" y="28"/>
                    <a:pt x="192" y="29"/>
                    <a:pt x="191" y="30"/>
                  </a:cubicBezTo>
                  <a:cubicBezTo>
                    <a:pt x="190" y="31"/>
                    <a:pt x="188" y="30"/>
                    <a:pt x="188" y="31"/>
                  </a:cubicBezTo>
                  <a:cubicBezTo>
                    <a:pt x="187" y="32"/>
                    <a:pt x="187" y="33"/>
                    <a:pt x="187" y="34"/>
                  </a:cubicBezTo>
                  <a:cubicBezTo>
                    <a:pt x="187" y="35"/>
                    <a:pt x="187" y="36"/>
                    <a:pt x="187" y="37"/>
                  </a:cubicBezTo>
                  <a:cubicBezTo>
                    <a:pt x="186" y="37"/>
                    <a:pt x="186" y="38"/>
                    <a:pt x="185" y="39"/>
                  </a:cubicBezTo>
                  <a:cubicBezTo>
                    <a:pt x="185" y="39"/>
                    <a:pt x="184" y="40"/>
                    <a:pt x="184" y="40"/>
                  </a:cubicBezTo>
                  <a:cubicBezTo>
                    <a:pt x="184" y="40"/>
                    <a:pt x="184" y="41"/>
                    <a:pt x="184" y="42"/>
                  </a:cubicBezTo>
                  <a:cubicBezTo>
                    <a:pt x="184" y="43"/>
                    <a:pt x="185" y="43"/>
                    <a:pt x="185" y="44"/>
                  </a:cubicBezTo>
                  <a:cubicBezTo>
                    <a:pt x="185" y="45"/>
                    <a:pt x="185" y="46"/>
                    <a:pt x="185" y="47"/>
                  </a:cubicBezTo>
                  <a:cubicBezTo>
                    <a:pt x="185" y="47"/>
                    <a:pt x="185" y="48"/>
                    <a:pt x="184" y="49"/>
                  </a:cubicBezTo>
                  <a:cubicBezTo>
                    <a:pt x="184" y="50"/>
                    <a:pt x="185" y="51"/>
                    <a:pt x="184" y="52"/>
                  </a:cubicBezTo>
                  <a:cubicBezTo>
                    <a:pt x="184" y="53"/>
                    <a:pt x="183" y="54"/>
                    <a:pt x="183" y="55"/>
                  </a:cubicBezTo>
                  <a:cubicBezTo>
                    <a:pt x="182" y="55"/>
                    <a:pt x="182" y="58"/>
                    <a:pt x="181" y="58"/>
                  </a:cubicBezTo>
                  <a:cubicBezTo>
                    <a:pt x="181" y="58"/>
                    <a:pt x="181" y="59"/>
                    <a:pt x="180" y="59"/>
                  </a:cubicBezTo>
                  <a:cubicBezTo>
                    <a:pt x="179" y="59"/>
                    <a:pt x="178" y="60"/>
                    <a:pt x="177" y="60"/>
                  </a:cubicBezTo>
                  <a:cubicBezTo>
                    <a:pt x="176" y="61"/>
                    <a:pt x="175" y="63"/>
                    <a:pt x="174" y="64"/>
                  </a:cubicBezTo>
                  <a:cubicBezTo>
                    <a:pt x="174" y="65"/>
                    <a:pt x="175" y="66"/>
                    <a:pt x="174" y="67"/>
                  </a:cubicBezTo>
                  <a:cubicBezTo>
                    <a:pt x="174" y="67"/>
                    <a:pt x="173" y="67"/>
                    <a:pt x="172" y="68"/>
                  </a:cubicBezTo>
                  <a:cubicBezTo>
                    <a:pt x="172" y="69"/>
                    <a:pt x="173" y="70"/>
                    <a:pt x="173" y="71"/>
                  </a:cubicBezTo>
                  <a:cubicBezTo>
                    <a:pt x="173" y="71"/>
                    <a:pt x="174" y="72"/>
                    <a:pt x="174" y="72"/>
                  </a:cubicBezTo>
                  <a:cubicBezTo>
                    <a:pt x="174" y="72"/>
                    <a:pt x="175" y="73"/>
                    <a:pt x="176" y="73"/>
                  </a:cubicBezTo>
                  <a:cubicBezTo>
                    <a:pt x="176" y="74"/>
                    <a:pt x="177" y="75"/>
                    <a:pt x="177" y="76"/>
                  </a:cubicBezTo>
                  <a:cubicBezTo>
                    <a:pt x="177" y="76"/>
                    <a:pt x="178" y="77"/>
                    <a:pt x="178" y="77"/>
                  </a:cubicBezTo>
                  <a:cubicBezTo>
                    <a:pt x="177" y="78"/>
                    <a:pt x="176" y="77"/>
                    <a:pt x="176" y="78"/>
                  </a:cubicBezTo>
                  <a:cubicBezTo>
                    <a:pt x="176" y="78"/>
                    <a:pt x="176" y="79"/>
                    <a:pt x="176" y="79"/>
                  </a:cubicBezTo>
                  <a:cubicBezTo>
                    <a:pt x="176" y="79"/>
                    <a:pt x="175" y="80"/>
                    <a:pt x="175" y="80"/>
                  </a:cubicBezTo>
                  <a:cubicBezTo>
                    <a:pt x="174" y="80"/>
                    <a:pt x="172" y="80"/>
                    <a:pt x="172" y="80"/>
                  </a:cubicBezTo>
                  <a:cubicBezTo>
                    <a:pt x="171" y="81"/>
                    <a:pt x="171" y="82"/>
                    <a:pt x="170" y="83"/>
                  </a:cubicBezTo>
                  <a:cubicBezTo>
                    <a:pt x="170" y="83"/>
                    <a:pt x="170" y="83"/>
                    <a:pt x="170" y="84"/>
                  </a:cubicBezTo>
                  <a:cubicBezTo>
                    <a:pt x="170" y="85"/>
                    <a:pt x="170" y="86"/>
                    <a:pt x="170" y="86"/>
                  </a:cubicBezTo>
                  <a:cubicBezTo>
                    <a:pt x="171" y="87"/>
                    <a:pt x="171" y="89"/>
                    <a:pt x="171" y="90"/>
                  </a:cubicBezTo>
                  <a:cubicBezTo>
                    <a:pt x="171" y="90"/>
                    <a:pt x="172" y="91"/>
                    <a:pt x="172" y="92"/>
                  </a:cubicBezTo>
                  <a:cubicBezTo>
                    <a:pt x="173" y="92"/>
                    <a:pt x="173" y="93"/>
                    <a:pt x="173" y="94"/>
                  </a:cubicBezTo>
                  <a:cubicBezTo>
                    <a:pt x="174" y="94"/>
                    <a:pt x="173" y="96"/>
                    <a:pt x="173" y="96"/>
                  </a:cubicBezTo>
                  <a:cubicBezTo>
                    <a:pt x="174" y="97"/>
                    <a:pt x="174" y="97"/>
                    <a:pt x="174" y="97"/>
                  </a:cubicBezTo>
                  <a:cubicBezTo>
                    <a:pt x="175" y="98"/>
                    <a:pt x="177" y="98"/>
                    <a:pt x="177" y="98"/>
                  </a:cubicBezTo>
                  <a:cubicBezTo>
                    <a:pt x="178" y="98"/>
                    <a:pt x="180" y="99"/>
                    <a:pt x="180" y="100"/>
                  </a:cubicBezTo>
                  <a:cubicBezTo>
                    <a:pt x="181" y="101"/>
                    <a:pt x="182" y="103"/>
                    <a:pt x="182" y="104"/>
                  </a:cubicBezTo>
                  <a:cubicBezTo>
                    <a:pt x="182" y="105"/>
                    <a:pt x="182" y="106"/>
                    <a:pt x="182" y="106"/>
                  </a:cubicBezTo>
                  <a:cubicBezTo>
                    <a:pt x="182" y="107"/>
                    <a:pt x="183" y="108"/>
                    <a:pt x="184" y="108"/>
                  </a:cubicBezTo>
                  <a:cubicBezTo>
                    <a:pt x="184" y="109"/>
                    <a:pt x="184" y="109"/>
                    <a:pt x="184" y="110"/>
                  </a:cubicBezTo>
                  <a:cubicBezTo>
                    <a:pt x="184" y="111"/>
                    <a:pt x="182" y="111"/>
                    <a:pt x="181" y="112"/>
                  </a:cubicBezTo>
                  <a:cubicBezTo>
                    <a:pt x="181" y="112"/>
                    <a:pt x="179" y="112"/>
                    <a:pt x="178" y="112"/>
                  </a:cubicBezTo>
                  <a:cubicBezTo>
                    <a:pt x="178" y="112"/>
                    <a:pt x="177" y="112"/>
                    <a:pt x="176" y="112"/>
                  </a:cubicBezTo>
                  <a:cubicBezTo>
                    <a:pt x="175" y="113"/>
                    <a:pt x="173" y="113"/>
                    <a:pt x="171" y="113"/>
                  </a:cubicBezTo>
                  <a:cubicBezTo>
                    <a:pt x="170" y="113"/>
                    <a:pt x="168" y="112"/>
                    <a:pt x="167" y="112"/>
                  </a:cubicBezTo>
                  <a:cubicBezTo>
                    <a:pt x="166" y="112"/>
                    <a:pt x="165" y="112"/>
                    <a:pt x="164" y="113"/>
                  </a:cubicBezTo>
                  <a:cubicBezTo>
                    <a:pt x="164" y="113"/>
                    <a:pt x="164" y="115"/>
                    <a:pt x="164" y="115"/>
                  </a:cubicBezTo>
                  <a:cubicBezTo>
                    <a:pt x="164" y="116"/>
                    <a:pt x="164" y="118"/>
                    <a:pt x="165" y="118"/>
                  </a:cubicBezTo>
                  <a:cubicBezTo>
                    <a:pt x="165" y="119"/>
                    <a:pt x="165" y="120"/>
                    <a:pt x="166" y="120"/>
                  </a:cubicBezTo>
                  <a:cubicBezTo>
                    <a:pt x="166" y="121"/>
                    <a:pt x="167" y="120"/>
                    <a:pt x="168" y="121"/>
                  </a:cubicBezTo>
                  <a:cubicBezTo>
                    <a:pt x="168" y="122"/>
                    <a:pt x="169" y="124"/>
                    <a:pt x="168" y="125"/>
                  </a:cubicBezTo>
                  <a:cubicBezTo>
                    <a:pt x="168" y="125"/>
                    <a:pt x="168" y="127"/>
                    <a:pt x="167" y="127"/>
                  </a:cubicBezTo>
                  <a:cubicBezTo>
                    <a:pt x="167" y="127"/>
                    <a:pt x="166" y="127"/>
                    <a:pt x="165" y="127"/>
                  </a:cubicBezTo>
                  <a:cubicBezTo>
                    <a:pt x="165" y="126"/>
                    <a:pt x="165" y="125"/>
                    <a:pt x="164" y="124"/>
                  </a:cubicBezTo>
                  <a:cubicBezTo>
                    <a:pt x="164" y="124"/>
                    <a:pt x="163" y="124"/>
                    <a:pt x="163" y="124"/>
                  </a:cubicBezTo>
                  <a:cubicBezTo>
                    <a:pt x="162" y="124"/>
                    <a:pt x="161" y="125"/>
                    <a:pt x="160" y="125"/>
                  </a:cubicBezTo>
                  <a:cubicBezTo>
                    <a:pt x="160" y="125"/>
                    <a:pt x="159" y="124"/>
                    <a:pt x="159" y="124"/>
                  </a:cubicBezTo>
                  <a:cubicBezTo>
                    <a:pt x="159" y="124"/>
                    <a:pt x="158" y="125"/>
                    <a:pt x="158" y="125"/>
                  </a:cubicBezTo>
                  <a:cubicBezTo>
                    <a:pt x="158" y="126"/>
                    <a:pt x="159" y="127"/>
                    <a:pt x="159" y="127"/>
                  </a:cubicBezTo>
                  <a:cubicBezTo>
                    <a:pt x="159" y="128"/>
                    <a:pt x="158" y="130"/>
                    <a:pt x="158" y="131"/>
                  </a:cubicBezTo>
                  <a:cubicBezTo>
                    <a:pt x="158" y="132"/>
                    <a:pt x="157" y="134"/>
                    <a:pt x="157" y="135"/>
                  </a:cubicBezTo>
                  <a:cubicBezTo>
                    <a:pt x="157" y="136"/>
                    <a:pt x="157" y="137"/>
                    <a:pt x="157" y="138"/>
                  </a:cubicBezTo>
                  <a:cubicBezTo>
                    <a:pt x="156" y="138"/>
                    <a:pt x="155" y="138"/>
                    <a:pt x="155" y="138"/>
                  </a:cubicBezTo>
                  <a:cubicBezTo>
                    <a:pt x="155" y="139"/>
                    <a:pt x="155" y="140"/>
                    <a:pt x="155" y="141"/>
                  </a:cubicBezTo>
                  <a:cubicBezTo>
                    <a:pt x="155" y="141"/>
                    <a:pt x="157" y="141"/>
                    <a:pt x="158" y="141"/>
                  </a:cubicBezTo>
                  <a:cubicBezTo>
                    <a:pt x="158" y="142"/>
                    <a:pt x="159" y="143"/>
                    <a:pt x="159" y="144"/>
                  </a:cubicBezTo>
                  <a:cubicBezTo>
                    <a:pt x="159" y="145"/>
                    <a:pt x="158" y="146"/>
                    <a:pt x="157" y="147"/>
                  </a:cubicBezTo>
                  <a:cubicBezTo>
                    <a:pt x="157" y="148"/>
                    <a:pt x="155" y="149"/>
                    <a:pt x="155" y="149"/>
                  </a:cubicBezTo>
                  <a:cubicBezTo>
                    <a:pt x="155" y="149"/>
                    <a:pt x="155" y="150"/>
                    <a:pt x="155" y="151"/>
                  </a:cubicBezTo>
                  <a:cubicBezTo>
                    <a:pt x="156" y="152"/>
                    <a:pt x="156" y="152"/>
                    <a:pt x="156" y="152"/>
                  </a:cubicBezTo>
                  <a:cubicBezTo>
                    <a:pt x="156" y="152"/>
                    <a:pt x="158" y="153"/>
                    <a:pt x="158" y="153"/>
                  </a:cubicBezTo>
                  <a:cubicBezTo>
                    <a:pt x="158" y="154"/>
                    <a:pt x="159" y="155"/>
                    <a:pt x="159" y="155"/>
                  </a:cubicBezTo>
                  <a:cubicBezTo>
                    <a:pt x="159" y="156"/>
                    <a:pt x="159" y="156"/>
                    <a:pt x="159" y="157"/>
                  </a:cubicBezTo>
                  <a:cubicBezTo>
                    <a:pt x="159" y="157"/>
                    <a:pt x="159" y="158"/>
                    <a:pt x="159" y="159"/>
                  </a:cubicBezTo>
                  <a:cubicBezTo>
                    <a:pt x="159" y="159"/>
                    <a:pt x="159" y="160"/>
                    <a:pt x="159" y="160"/>
                  </a:cubicBezTo>
                  <a:cubicBezTo>
                    <a:pt x="159" y="160"/>
                    <a:pt x="159" y="161"/>
                    <a:pt x="159" y="162"/>
                  </a:cubicBezTo>
                  <a:cubicBezTo>
                    <a:pt x="159" y="162"/>
                    <a:pt x="159" y="163"/>
                    <a:pt x="159" y="163"/>
                  </a:cubicBezTo>
                  <a:cubicBezTo>
                    <a:pt x="159" y="164"/>
                    <a:pt x="160" y="164"/>
                    <a:pt x="160" y="164"/>
                  </a:cubicBezTo>
                  <a:cubicBezTo>
                    <a:pt x="161" y="165"/>
                    <a:pt x="161" y="165"/>
                    <a:pt x="161" y="166"/>
                  </a:cubicBezTo>
                  <a:cubicBezTo>
                    <a:pt x="161" y="167"/>
                    <a:pt x="162" y="168"/>
                    <a:pt x="161" y="169"/>
                  </a:cubicBezTo>
                  <a:cubicBezTo>
                    <a:pt x="161" y="169"/>
                    <a:pt x="161" y="170"/>
                    <a:pt x="161" y="170"/>
                  </a:cubicBezTo>
                  <a:cubicBezTo>
                    <a:pt x="160" y="170"/>
                    <a:pt x="158" y="170"/>
                    <a:pt x="157" y="170"/>
                  </a:cubicBezTo>
                  <a:cubicBezTo>
                    <a:pt x="157" y="170"/>
                    <a:pt x="156" y="169"/>
                    <a:pt x="155" y="168"/>
                  </a:cubicBezTo>
                  <a:cubicBezTo>
                    <a:pt x="155" y="168"/>
                    <a:pt x="154" y="168"/>
                    <a:pt x="153" y="168"/>
                  </a:cubicBezTo>
                  <a:cubicBezTo>
                    <a:pt x="153" y="168"/>
                    <a:pt x="153" y="170"/>
                    <a:pt x="152" y="170"/>
                  </a:cubicBezTo>
                  <a:cubicBezTo>
                    <a:pt x="152" y="171"/>
                    <a:pt x="151" y="172"/>
                    <a:pt x="150" y="172"/>
                  </a:cubicBezTo>
                  <a:cubicBezTo>
                    <a:pt x="149" y="173"/>
                    <a:pt x="147" y="174"/>
                    <a:pt x="146" y="174"/>
                  </a:cubicBezTo>
                  <a:cubicBezTo>
                    <a:pt x="145" y="174"/>
                    <a:pt x="144" y="174"/>
                    <a:pt x="143" y="175"/>
                  </a:cubicBezTo>
                  <a:cubicBezTo>
                    <a:pt x="143" y="175"/>
                    <a:pt x="141" y="175"/>
                    <a:pt x="141" y="176"/>
                  </a:cubicBezTo>
                  <a:cubicBezTo>
                    <a:pt x="141" y="177"/>
                    <a:pt x="141" y="178"/>
                    <a:pt x="141" y="179"/>
                  </a:cubicBezTo>
                  <a:cubicBezTo>
                    <a:pt x="141" y="179"/>
                    <a:pt x="141" y="180"/>
                    <a:pt x="140" y="180"/>
                  </a:cubicBezTo>
                  <a:cubicBezTo>
                    <a:pt x="140" y="181"/>
                    <a:pt x="139" y="179"/>
                    <a:pt x="139" y="180"/>
                  </a:cubicBezTo>
                  <a:cubicBezTo>
                    <a:pt x="138" y="180"/>
                    <a:pt x="137" y="181"/>
                    <a:pt x="137" y="181"/>
                  </a:cubicBezTo>
                  <a:cubicBezTo>
                    <a:pt x="136" y="181"/>
                    <a:pt x="134" y="181"/>
                    <a:pt x="133" y="181"/>
                  </a:cubicBezTo>
                  <a:cubicBezTo>
                    <a:pt x="132" y="181"/>
                    <a:pt x="132" y="181"/>
                    <a:pt x="131" y="181"/>
                  </a:cubicBezTo>
                  <a:cubicBezTo>
                    <a:pt x="130" y="181"/>
                    <a:pt x="129" y="181"/>
                    <a:pt x="128" y="182"/>
                  </a:cubicBezTo>
                  <a:cubicBezTo>
                    <a:pt x="128" y="182"/>
                    <a:pt x="128" y="184"/>
                    <a:pt x="127" y="184"/>
                  </a:cubicBezTo>
                  <a:cubicBezTo>
                    <a:pt x="126" y="184"/>
                    <a:pt x="126" y="183"/>
                    <a:pt x="125" y="183"/>
                  </a:cubicBezTo>
                  <a:cubicBezTo>
                    <a:pt x="125" y="183"/>
                    <a:pt x="124" y="182"/>
                    <a:pt x="123" y="182"/>
                  </a:cubicBezTo>
                  <a:cubicBezTo>
                    <a:pt x="123" y="182"/>
                    <a:pt x="122" y="181"/>
                    <a:pt x="122" y="182"/>
                  </a:cubicBezTo>
                  <a:cubicBezTo>
                    <a:pt x="121" y="183"/>
                    <a:pt x="121" y="185"/>
                    <a:pt x="121" y="185"/>
                  </a:cubicBezTo>
                  <a:cubicBezTo>
                    <a:pt x="121" y="186"/>
                    <a:pt x="121" y="188"/>
                    <a:pt x="122" y="189"/>
                  </a:cubicBezTo>
                  <a:cubicBezTo>
                    <a:pt x="122" y="189"/>
                    <a:pt x="122" y="190"/>
                    <a:pt x="122" y="191"/>
                  </a:cubicBezTo>
                  <a:cubicBezTo>
                    <a:pt x="123" y="192"/>
                    <a:pt x="123" y="193"/>
                    <a:pt x="122" y="194"/>
                  </a:cubicBezTo>
                  <a:cubicBezTo>
                    <a:pt x="122" y="194"/>
                    <a:pt x="122" y="195"/>
                    <a:pt x="122" y="196"/>
                  </a:cubicBezTo>
                  <a:cubicBezTo>
                    <a:pt x="121" y="196"/>
                    <a:pt x="121" y="197"/>
                    <a:pt x="121" y="198"/>
                  </a:cubicBezTo>
                  <a:cubicBezTo>
                    <a:pt x="120" y="198"/>
                    <a:pt x="120" y="199"/>
                    <a:pt x="120" y="200"/>
                  </a:cubicBezTo>
                  <a:cubicBezTo>
                    <a:pt x="120" y="200"/>
                    <a:pt x="120" y="200"/>
                    <a:pt x="120" y="200"/>
                  </a:cubicBezTo>
                  <a:cubicBezTo>
                    <a:pt x="119" y="200"/>
                    <a:pt x="118" y="199"/>
                    <a:pt x="117" y="200"/>
                  </a:cubicBezTo>
                  <a:cubicBezTo>
                    <a:pt x="117" y="201"/>
                    <a:pt x="116" y="203"/>
                    <a:pt x="116" y="203"/>
                  </a:cubicBezTo>
                  <a:cubicBezTo>
                    <a:pt x="117" y="204"/>
                    <a:pt x="117" y="205"/>
                    <a:pt x="118" y="205"/>
                  </a:cubicBezTo>
                  <a:cubicBezTo>
                    <a:pt x="118" y="205"/>
                    <a:pt x="120" y="204"/>
                    <a:pt x="120" y="204"/>
                  </a:cubicBezTo>
                  <a:cubicBezTo>
                    <a:pt x="121" y="205"/>
                    <a:pt x="121" y="207"/>
                    <a:pt x="120" y="208"/>
                  </a:cubicBezTo>
                  <a:cubicBezTo>
                    <a:pt x="120" y="209"/>
                    <a:pt x="118" y="210"/>
                    <a:pt x="118" y="210"/>
                  </a:cubicBezTo>
                  <a:cubicBezTo>
                    <a:pt x="117" y="210"/>
                    <a:pt x="115" y="210"/>
                    <a:pt x="115" y="210"/>
                  </a:cubicBezTo>
                  <a:cubicBezTo>
                    <a:pt x="114" y="209"/>
                    <a:pt x="113" y="208"/>
                    <a:pt x="113" y="208"/>
                  </a:cubicBezTo>
                  <a:cubicBezTo>
                    <a:pt x="111" y="207"/>
                    <a:pt x="110" y="208"/>
                    <a:pt x="109" y="209"/>
                  </a:cubicBezTo>
                  <a:cubicBezTo>
                    <a:pt x="108" y="209"/>
                    <a:pt x="108" y="211"/>
                    <a:pt x="107" y="212"/>
                  </a:cubicBezTo>
                  <a:cubicBezTo>
                    <a:pt x="107" y="213"/>
                    <a:pt x="104" y="214"/>
                    <a:pt x="103" y="214"/>
                  </a:cubicBezTo>
                  <a:cubicBezTo>
                    <a:pt x="102" y="214"/>
                    <a:pt x="99" y="213"/>
                    <a:pt x="98" y="212"/>
                  </a:cubicBezTo>
                  <a:cubicBezTo>
                    <a:pt x="97" y="212"/>
                    <a:pt x="96" y="211"/>
                    <a:pt x="95" y="211"/>
                  </a:cubicBezTo>
                  <a:cubicBezTo>
                    <a:pt x="94" y="210"/>
                    <a:pt x="95" y="208"/>
                    <a:pt x="94" y="207"/>
                  </a:cubicBezTo>
                  <a:cubicBezTo>
                    <a:pt x="94" y="206"/>
                    <a:pt x="91" y="206"/>
                    <a:pt x="90" y="205"/>
                  </a:cubicBezTo>
                  <a:cubicBezTo>
                    <a:pt x="89" y="204"/>
                    <a:pt x="89" y="203"/>
                    <a:pt x="88" y="202"/>
                  </a:cubicBezTo>
                  <a:cubicBezTo>
                    <a:pt x="88" y="201"/>
                    <a:pt x="86" y="199"/>
                    <a:pt x="86" y="198"/>
                  </a:cubicBezTo>
                  <a:cubicBezTo>
                    <a:pt x="86" y="197"/>
                    <a:pt x="86" y="195"/>
                    <a:pt x="86" y="194"/>
                  </a:cubicBezTo>
                  <a:cubicBezTo>
                    <a:pt x="86" y="193"/>
                    <a:pt x="85" y="192"/>
                    <a:pt x="84" y="192"/>
                  </a:cubicBezTo>
                  <a:cubicBezTo>
                    <a:pt x="83" y="191"/>
                    <a:pt x="82" y="190"/>
                    <a:pt x="81" y="190"/>
                  </a:cubicBezTo>
                  <a:cubicBezTo>
                    <a:pt x="80" y="190"/>
                    <a:pt x="78" y="192"/>
                    <a:pt x="77" y="192"/>
                  </a:cubicBezTo>
                  <a:cubicBezTo>
                    <a:pt x="77" y="192"/>
                    <a:pt x="75" y="192"/>
                    <a:pt x="75" y="191"/>
                  </a:cubicBezTo>
                  <a:cubicBezTo>
                    <a:pt x="74" y="191"/>
                    <a:pt x="74" y="189"/>
                    <a:pt x="74" y="189"/>
                  </a:cubicBezTo>
                  <a:cubicBezTo>
                    <a:pt x="73" y="188"/>
                    <a:pt x="71" y="186"/>
                    <a:pt x="70" y="185"/>
                  </a:cubicBezTo>
                  <a:cubicBezTo>
                    <a:pt x="70" y="184"/>
                    <a:pt x="70" y="183"/>
                    <a:pt x="70" y="182"/>
                  </a:cubicBezTo>
                  <a:cubicBezTo>
                    <a:pt x="70" y="181"/>
                    <a:pt x="70" y="180"/>
                    <a:pt x="70" y="180"/>
                  </a:cubicBezTo>
                  <a:cubicBezTo>
                    <a:pt x="70" y="179"/>
                    <a:pt x="72" y="179"/>
                    <a:pt x="73" y="179"/>
                  </a:cubicBezTo>
                  <a:cubicBezTo>
                    <a:pt x="74" y="178"/>
                    <a:pt x="77" y="179"/>
                    <a:pt x="78" y="179"/>
                  </a:cubicBezTo>
                  <a:cubicBezTo>
                    <a:pt x="79" y="179"/>
                    <a:pt x="81" y="179"/>
                    <a:pt x="82" y="178"/>
                  </a:cubicBezTo>
                  <a:cubicBezTo>
                    <a:pt x="83" y="178"/>
                    <a:pt x="84" y="177"/>
                    <a:pt x="85" y="176"/>
                  </a:cubicBezTo>
                  <a:cubicBezTo>
                    <a:pt x="85" y="176"/>
                    <a:pt x="87" y="174"/>
                    <a:pt x="87" y="173"/>
                  </a:cubicBezTo>
                  <a:cubicBezTo>
                    <a:pt x="88" y="172"/>
                    <a:pt x="88" y="169"/>
                    <a:pt x="88" y="168"/>
                  </a:cubicBezTo>
                  <a:cubicBezTo>
                    <a:pt x="88" y="167"/>
                    <a:pt x="88" y="166"/>
                    <a:pt x="88" y="165"/>
                  </a:cubicBezTo>
                  <a:cubicBezTo>
                    <a:pt x="87" y="164"/>
                    <a:pt x="86" y="163"/>
                    <a:pt x="86" y="162"/>
                  </a:cubicBezTo>
                  <a:cubicBezTo>
                    <a:pt x="86" y="161"/>
                    <a:pt x="87" y="160"/>
                    <a:pt x="87" y="159"/>
                  </a:cubicBezTo>
                  <a:cubicBezTo>
                    <a:pt x="88" y="159"/>
                    <a:pt x="88" y="157"/>
                    <a:pt x="88" y="156"/>
                  </a:cubicBezTo>
                  <a:cubicBezTo>
                    <a:pt x="87" y="156"/>
                    <a:pt x="85" y="155"/>
                    <a:pt x="84" y="155"/>
                  </a:cubicBezTo>
                  <a:cubicBezTo>
                    <a:pt x="83" y="155"/>
                    <a:pt x="81" y="156"/>
                    <a:pt x="81" y="157"/>
                  </a:cubicBezTo>
                  <a:cubicBezTo>
                    <a:pt x="80" y="158"/>
                    <a:pt x="80" y="159"/>
                    <a:pt x="79" y="160"/>
                  </a:cubicBezTo>
                  <a:cubicBezTo>
                    <a:pt x="78" y="160"/>
                    <a:pt x="78" y="162"/>
                    <a:pt x="77" y="163"/>
                  </a:cubicBezTo>
                  <a:cubicBezTo>
                    <a:pt x="76" y="163"/>
                    <a:pt x="74" y="163"/>
                    <a:pt x="73" y="163"/>
                  </a:cubicBezTo>
                  <a:cubicBezTo>
                    <a:pt x="73" y="163"/>
                    <a:pt x="71" y="163"/>
                    <a:pt x="71" y="163"/>
                  </a:cubicBezTo>
                  <a:cubicBezTo>
                    <a:pt x="70" y="163"/>
                    <a:pt x="67" y="163"/>
                    <a:pt x="67" y="163"/>
                  </a:cubicBezTo>
                  <a:cubicBezTo>
                    <a:pt x="65" y="163"/>
                    <a:pt x="61" y="162"/>
                    <a:pt x="61" y="162"/>
                  </a:cubicBezTo>
                  <a:cubicBezTo>
                    <a:pt x="61" y="162"/>
                    <a:pt x="58" y="162"/>
                    <a:pt x="57" y="163"/>
                  </a:cubicBezTo>
                  <a:cubicBezTo>
                    <a:pt x="56" y="163"/>
                    <a:pt x="56" y="165"/>
                    <a:pt x="56" y="166"/>
                  </a:cubicBezTo>
                  <a:cubicBezTo>
                    <a:pt x="55" y="166"/>
                    <a:pt x="54" y="167"/>
                    <a:pt x="53" y="167"/>
                  </a:cubicBezTo>
                  <a:cubicBezTo>
                    <a:pt x="53" y="166"/>
                    <a:pt x="52" y="165"/>
                    <a:pt x="52" y="164"/>
                  </a:cubicBezTo>
                  <a:cubicBezTo>
                    <a:pt x="52" y="163"/>
                    <a:pt x="53" y="163"/>
                    <a:pt x="53" y="162"/>
                  </a:cubicBezTo>
                  <a:cubicBezTo>
                    <a:pt x="53" y="161"/>
                    <a:pt x="52" y="159"/>
                    <a:pt x="52" y="159"/>
                  </a:cubicBezTo>
                  <a:cubicBezTo>
                    <a:pt x="52" y="158"/>
                    <a:pt x="51" y="157"/>
                    <a:pt x="50" y="156"/>
                  </a:cubicBezTo>
                  <a:cubicBezTo>
                    <a:pt x="50" y="156"/>
                    <a:pt x="48" y="156"/>
                    <a:pt x="48" y="157"/>
                  </a:cubicBezTo>
                  <a:cubicBezTo>
                    <a:pt x="47" y="158"/>
                    <a:pt x="48" y="159"/>
                    <a:pt x="48" y="160"/>
                  </a:cubicBezTo>
                  <a:cubicBezTo>
                    <a:pt x="48" y="160"/>
                    <a:pt x="48" y="162"/>
                    <a:pt x="47" y="163"/>
                  </a:cubicBezTo>
                  <a:cubicBezTo>
                    <a:pt x="47" y="163"/>
                    <a:pt x="45" y="163"/>
                    <a:pt x="45" y="163"/>
                  </a:cubicBezTo>
                  <a:cubicBezTo>
                    <a:pt x="44" y="163"/>
                    <a:pt x="44" y="162"/>
                    <a:pt x="43" y="161"/>
                  </a:cubicBezTo>
                  <a:cubicBezTo>
                    <a:pt x="43" y="160"/>
                    <a:pt x="43" y="159"/>
                    <a:pt x="43" y="159"/>
                  </a:cubicBezTo>
                  <a:cubicBezTo>
                    <a:pt x="43" y="158"/>
                    <a:pt x="44" y="156"/>
                    <a:pt x="44" y="156"/>
                  </a:cubicBezTo>
                  <a:cubicBezTo>
                    <a:pt x="44" y="155"/>
                    <a:pt x="44" y="154"/>
                    <a:pt x="44" y="153"/>
                  </a:cubicBezTo>
                  <a:cubicBezTo>
                    <a:pt x="43" y="152"/>
                    <a:pt x="41" y="152"/>
                    <a:pt x="41" y="152"/>
                  </a:cubicBezTo>
                  <a:cubicBezTo>
                    <a:pt x="40" y="151"/>
                    <a:pt x="38" y="152"/>
                    <a:pt x="37" y="152"/>
                  </a:cubicBezTo>
                  <a:cubicBezTo>
                    <a:pt x="36" y="152"/>
                    <a:pt x="34" y="152"/>
                    <a:pt x="34" y="152"/>
                  </a:cubicBezTo>
                  <a:cubicBezTo>
                    <a:pt x="33" y="151"/>
                    <a:pt x="31" y="151"/>
                    <a:pt x="31" y="151"/>
                  </a:cubicBezTo>
                  <a:cubicBezTo>
                    <a:pt x="30" y="149"/>
                    <a:pt x="28" y="145"/>
                    <a:pt x="28" y="145"/>
                  </a:cubicBezTo>
                  <a:cubicBezTo>
                    <a:pt x="28" y="144"/>
                    <a:pt x="27" y="142"/>
                    <a:pt x="27" y="141"/>
                  </a:cubicBezTo>
                  <a:cubicBezTo>
                    <a:pt x="26" y="140"/>
                    <a:pt x="22" y="141"/>
                    <a:pt x="21" y="140"/>
                  </a:cubicBezTo>
                  <a:cubicBezTo>
                    <a:pt x="19" y="139"/>
                    <a:pt x="17" y="137"/>
                    <a:pt x="16" y="136"/>
                  </a:cubicBezTo>
                  <a:cubicBezTo>
                    <a:pt x="15" y="136"/>
                    <a:pt x="13" y="136"/>
                    <a:pt x="12" y="135"/>
                  </a:cubicBezTo>
                  <a:cubicBezTo>
                    <a:pt x="11" y="135"/>
                    <a:pt x="9" y="134"/>
                    <a:pt x="8" y="133"/>
                  </a:cubicBezTo>
                  <a:cubicBezTo>
                    <a:pt x="7" y="132"/>
                    <a:pt x="6" y="129"/>
                    <a:pt x="5" y="128"/>
                  </a:cubicBezTo>
                  <a:cubicBezTo>
                    <a:pt x="4" y="127"/>
                    <a:pt x="1" y="126"/>
                    <a:pt x="0" y="126"/>
                  </a:cubicBezTo>
                  <a:cubicBezTo>
                    <a:pt x="0" y="126"/>
                    <a:pt x="0" y="125"/>
                    <a:pt x="0" y="124"/>
                  </a:cubicBezTo>
                  <a:cubicBezTo>
                    <a:pt x="0" y="124"/>
                    <a:pt x="2" y="123"/>
                    <a:pt x="2" y="123"/>
                  </a:cubicBezTo>
                  <a:cubicBezTo>
                    <a:pt x="2" y="123"/>
                    <a:pt x="2" y="121"/>
                    <a:pt x="2" y="120"/>
                  </a:cubicBezTo>
                  <a:cubicBezTo>
                    <a:pt x="2" y="120"/>
                    <a:pt x="3" y="120"/>
                    <a:pt x="3" y="120"/>
                  </a:cubicBezTo>
                  <a:cubicBezTo>
                    <a:pt x="4" y="120"/>
                    <a:pt x="5" y="120"/>
                    <a:pt x="5" y="120"/>
                  </a:cubicBezTo>
                  <a:cubicBezTo>
                    <a:pt x="6" y="120"/>
                    <a:pt x="8" y="119"/>
                    <a:pt x="8" y="120"/>
                  </a:cubicBezTo>
                  <a:cubicBezTo>
                    <a:pt x="9" y="120"/>
                    <a:pt x="9" y="121"/>
                    <a:pt x="9" y="121"/>
                  </a:cubicBezTo>
                  <a:cubicBezTo>
                    <a:pt x="9" y="121"/>
                    <a:pt x="11" y="121"/>
                    <a:pt x="11" y="121"/>
                  </a:cubicBezTo>
                  <a:cubicBezTo>
                    <a:pt x="11" y="120"/>
                    <a:pt x="12" y="120"/>
                    <a:pt x="12" y="120"/>
                  </a:cubicBezTo>
                  <a:cubicBezTo>
                    <a:pt x="12" y="119"/>
                    <a:pt x="11" y="118"/>
                    <a:pt x="11" y="118"/>
                  </a:cubicBezTo>
                  <a:cubicBezTo>
                    <a:pt x="11" y="117"/>
                    <a:pt x="12" y="116"/>
                    <a:pt x="12" y="116"/>
                  </a:cubicBezTo>
                  <a:cubicBezTo>
                    <a:pt x="12" y="115"/>
                    <a:pt x="13" y="113"/>
                    <a:pt x="13" y="112"/>
                  </a:cubicBezTo>
                  <a:cubicBezTo>
                    <a:pt x="13" y="112"/>
                    <a:pt x="13" y="110"/>
                    <a:pt x="13" y="109"/>
                  </a:cubicBezTo>
                  <a:cubicBezTo>
                    <a:pt x="14" y="108"/>
                    <a:pt x="15" y="107"/>
                    <a:pt x="15" y="106"/>
                  </a:cubicBezTo>
                  <a:cubicBezTo>
                    <a:pt x="16" y="105"/>
                    <a:pt x="18" y="104"/>
                    <a:pt x="18" y="102"/>
                  </a:cubicBezTo>
                  <a:cubicBezTo>
                    <a:pt x="19" y="102"/>
                    <a:pt x="18" y="101"/>
                    <a:pt x="18" y="101"/>
                  </a:cubicBezTo>
                  <a:cubicBezTo>
                    <a:pt x="19" y="100"/>
                    <a:pt x="19" y="98"/>
                    <a:pt x="19" y="97"/>
                  </a:cubicBezTo>
                  <a:cubicBezTo>
                    <a:pt x="19" y="97"/>
                    <a:pt x="21" y="97"/>
                    <a:pt x="21" y="97"/>
                  </a:cubicBezTo>
                  <a:cubicBezTo>
                    <a:pt x="22" y="97"/>
                    <a:pt x="22" y="97"/>
                    <a:pt x="23" y="97"/>
                  </a:cubicBezTo>
                  <a:cubicBezTo>
                    <a:pt x="24" y="98"/>
                    <a:pt x="25" y="99"/>
                    <a:pt x="26" y="99"/>
                  </a:cubicBezTo>
                  <a:cubicBezTo>
                    <a:pt x="26" y="99"/>
                    <a:pt x="29" y="100"/>
                    <a:pt x="30" y="100"/>
                  </a:cubicBezTo>
                  <a:cubicBezTo>
                    <a:pt x="30" y="99"/>
                    <a:pt x="32" y="99"/>
                    <a:pt x="33" y="98"/>
                  </a:cubicBezTo>
                  <a:cubicBezTo>
                    <a:pt x="33" y="98"/>
                    <a:pt x="33" y="97"/>
                    <a:pt x="33" y="96"/>
                  </a:cubicBezTo>
                  <a:cubicBezTo>
                    <a:pt x="33" y="95"/>
                    <a:pt x="33" y="94"/>
                    <a:pt x="33" y="94"/>
                  </a:cubicBezTo>
                  <a:cubicBezTo>
                    <a:pt x="33" y="94"/>
                    <a:pt x="33" y="92"/>
                    <a:pt x="33" y="92"/>
                  </a:cubicBezTo>
                  <a:cubicBezTo>
                    <a:pt x="33" y="91"/>
                    <a:pt x="34" y="90"/>
                    <a:pt x="34" y="90"/>
                  </a:cubicBezTo>
                  <a:cubicBezTo>
                    <a:pt x="35" y="89"/>
                    <a:pt x="34" y="88"/>
                    <a:pt x="34" y="87"/>
                  </a:cubicBezTo>
                  <a:cubicBezTo>
                    <a:pt x="34" y="87"/>
                    <a:pt x="33" y="86"/>
                    <a:pt x="33" y="86"/>
                  </a:cubicBezTo>
                  <a:cubicBezTo>
                    <a:pt x="33" y="85"/>
                    <a:pt x="33" y="84"/>
                    <a:pt x="33" y="83"/>
                  </a:cubicBezTo>
                  <a:cubicBezTo>
                    <a:pt x="33" y="83"/>
                    <a:pt x="34" y="83"/>
                    <a:pt x="35" y="83"/>
                  </a:cubicBezTo>
                  <a:cubicBezTo>
                    <a:pt x="35" y="82"/>
                    <a:pt x="36" y="82"/>
                    <a:pt x="36" y="81"/>
                  </a:cubicBezTo>
                  <a:cubicBezTo>
                    <a:pt x="37" y="81"/>
                    <a:pt x="37" y="79"/>
                    <a:pt x="38" y="79"/>
                  </a:cubicBezTo>
                  <a:cubicBezTo>
                    <a:pt x="38" y="79"/>
                    <a:pt x="38" y="79"/>
                    <a:pt x="39" y="79"/>
                  </a:cubicBezTo>
                  <a:cubicBezTo>
                    <a:pt x="39" y="78"/>
                    <a:pt x="39" y="76"/>
                    <a:pt x="39" y="76"/>
                  </a:cubicBezTo>
                  <a:cubicBezTo>
                    <a:pt x="39" y="76"/>
                    <a:pt x="37" y="75"/>
                    <a:pt x="37" y="75"/>
                  </a:cubicBezTo>
                  <a:cubicBezTo>
                    <a:pt x="37" y="74"/>
                    <a:pt x="37" y="73"/>
                    <a:pt x="37" y="72"/>
                  </a:cubicBezTo>
                  <a:cubicBezTo>
                    <a:pt x="37" y="72"/>
                    <a:pt x="37" y="70"/>
                    <a:pt x="37" y="70"/>
                  </a:cubicBezTo>
                  <a:cubicBezTo>
                    <a:pt x="38" y="69"/>
                    <a:pt x="39" y="69"/>
                    <a:pt x="40" y="69"/>
                  </a:cubicBezTo>
                  <a:cubicBezTo>
                    <a:pt x="40" y="69"/>
                    <a:pt x="41" y="69"/>
                    <a:pt x="41" y="69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42" y="70"/>
                    <a:pt x="44" y="70"/>
                    <a:pt x="44" y="70"/>
                  </a:cubicBezTo>
                  <a:cubicBezTo>
                    <a:pt x="44" y="69"/>
                    <a:pt x="46" y="69"/>
                    <a:pt x="46" y="69"/>
                  </a:cubicBezTo>
                  <a:cubicBezTo>
                    <a:pt x="46" y="68"/>
                    <a:pt x="46" y="67"/>
                    <a:pt x="45" y="66"/>
                  </a:cubicBezTo>
                  <a:cubicBezTo>
                    <a:pt x="45" y="66"/>
                    <a:pt x="44" y="65"/>
                    <a:pt x="44" y="65"/>
                  </a:cubicBezTo>
                  <a:cubicBezTo>
                    <a:pt x="43" y="64"/>
                    <a:pt x="43" y="64"/>
                    <a:pt x="43" y="63"/>
                  </a:cubicBezTo>
                  <a:cubicBezTo>
                    <a:pt x="42" y="62"/>
                    <a:pt x="42" y="61"/>
                    <a:pt x="43" y="61"/>
                  </a:cubicBezTo>
                  <a:cubicBezTo>
                    <a:pt x="43" y="60"/>
                    <a:pt x="44" y="59"/>
                    <a:pt x="44" y="59"/>
                  </a:cubicBezTo>
                  <a:cubicBezTo>
                    <a:pt x="44" y="59"/>
                    <a:pt x="46" y="59"/>
                    <a:pt x="47" y="59"/>
                  </a:cubicBezTo>
                  <a:cubicBezTo>
                    <a:pt x="48" y="59"/>
                    <a:pt x="49" y="58"/>
                    <a:pt x="50" y="57"/>
                  </a:cubicBezTo>
                  <a:cubicBezTo>
                    <a:pt x="50" y="56"/>
                    <a:pt x="49" y="55"/>
                    <a:pt x="50" y="55"/>
                  </a:cubicBezTo>
                  <a:cubicBezTo>
                    <a:pt x="50" y="54"/>
                    <a:pt x="51" y="54"/>
                    <a:pt x="51" y="54"/>
                  </a:cubicBezTo>
                  <a:cubicBezTo>
                    <a:pt x="51" y="53"/>
                    <a:pt x="51" y="52"/>
                    <a:pt x="51" y="52"/>
                  </a:cubicBezTo>
                  <a:cubicBezTo>
                    <a:pt x="51" y="52"/>
                    <a:pt x="50" y="51"/>
                    <a:pt x="50" y="51"/>
                  </a:cubicBezTo>
                  <a:cubicBezTo>
                    <a:pt x="49" y="51"/>
                    <a:pt x="48" y="51"/>
                    <a:pt x="48" y="51"/>
                  </a:cubicBezTo>
                  <a:cubicBezTo>
                    <a:pt x="48" y="50"/>
                    <a:pt x="48" y="49"/>
                    <a:pt x="48" y="49"/>
                  </a:cubicBezTo>
                  <a:cubicBezTo>
                    <a:pt x="48" y="48"/>
                    <a:pt x="48" y="47"/>
                    <a:pt x="48" y="47"/>
                  </a:cubicBezTo>
                  <a:cubicBezTo>
                    <a:pt x="49" y="47"/>
                    <a:pt x="49" y="45"/>
                    <a:pt x="50" y="44"/>
                  </a:cubicBezTo>
                  <a:cubicBezTo>
                    <a:pt x="51" y="44"/>
                    <a:pt x="52" y="44"/>
                    <a:pt x="52" y="44"/>
                  </a:cubicBezTo>
                  <a:cubicBezTo>
                    <a:pt x="53" y="45"/>
                    <a:pt x="53" y="46"/>
                    <a:pt x="53" y="46"/>
                  </a:cubicBezTo>
                  <a:cubicBezTo>
                    <a:pt x="54" y="46"/>
                    <a:pt x="55" y="47"/>
                    <a:pt x="55" y="47"/>
                  </a:cubicBezTo>
                  <a:cubicBezTo>
                    <a:pt x="55" y="47"/>
                    <a:pt x="56" y="46"/>
                    <a:pt x="56" y="46"/>
                  </a:cubicBezTo>
                  <a:cubicBezTo>
                    <a:pt x="56" y="45"/>
                    <a:pt x="57" y="44"/>
                    <a:pt x="57" y="43"/>
                  </a:cubicBezTo>
                  <a:cubicBezTo>
                    <a:pt x="57" y="43"/>
                    <a:pt x="56" y="42"/>
                    <a:pt x="56" y="41"/>
                  </a:cubicBezTo>
                  <a:cubicBezTo>
                    <a:pt x="56" y="40"/>
                    <a:pt x="56" y="40"/>
                    <a:pt x="57" y="39"/>
                  </a:cubicBezTo>
                  <a:cubicBezTo>
                    <a:pt x="57" y="39"/>
                    <a:pt x="58" y="38"/>
                    <a:pt x="58" y="38"/>
                  </a:cubicBezTo>
                  <a:cubicBezTo>
                    <a:pt x="59" y="38"/>
                    <a:pt x="59" y="38"/>
                    <a:pt x="60" y="38"/>
                  </a:cubicBezTo>
                  <a:cubicBezTo>
                    <a:pt x="60" y="38"/>
                    <a:pt x="62" y="37"/>
                    <a:pt x="62" y="37"/>
                  </a:cubicBezTo>
                  <a:cubicBezTo>
                    <a:pt x="63" y="37"/>
                    <a:pt x="63" y="36"/>
                    <a:pt x="63" y="36"/>
                  </a:cubicBezTo>
                  <a:cubicBezTo>
                    <a:pt x="64" y="36"/>
                    <a:pt x="65" y="36"/>
                    <a:pt x="65" y="35"/>
                  </a:cubicBezTo>
                  <a:cubicBezTo>
                    <a:pt x="66" y="35"/>
                    <a:pt x="67" y="34"/>
                    <a:pt x="67" y="34"/>
                  </a:cubicBezTo>
                  <a:cubicBezTo>
                    <a:pt x="67" y="33"/>
                    <a:pt x="67" y="32"/>
                    <a:pt x="67" y="32"/>
                  </a:cubicBezTo>
                  <a:cubicBezTo>
                    <a:pt x="67" y="32"/>
                    <a:pt x="67" y="31"/>
                    <a:pt x="67" y="30"/>
                  </a:cubicBezTo>
                  <a:cubicBezTo>
                    <a:pt x="67" y="29"/>
                    <a:pt x="67" y="28"/>
                    <a:pt x="67" y="27"/>
                  </a:cubicBezTo>
                  <a:cubicBezTo>
                    <a:pt x="67" y="27"/>
                    <a:pt x="68" y="26"/>
                    <a:pt x="69" y="25"/>
                  </a:cubicBezTo>
                  <a:cubicBezTo>
                    <a:pt x="69" y="25"/>
                    <a:pt x="68" y="24"/>
                    <a:pt x="68" y="23"/>
                  </a:cubicBezTo>
                  <a:cubicBezTo>
                    <a:pt x="68" y="23"/>
                    <a:pt x="69" y="22"/>
                    <a:pt x="69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0"/>
                    <a:pt x="73" y="20"/>
                    <a:pt x="73" y="20"/>
                  </a:cubicBezTo>
                  <a:cubicBezTo>
                    <a:pt x="74" y="20"/>
                    <a:pt x="74" y="19"/>
                    <a:pt x="74" y="18"/>
                  </a:cubicBezTo>
                  <a:cubicBezTo>
                    <a:pt x="74" y="18"/>
                    <a:pt x="73" y="17"/>
                    <a:pt x="73" y="17"/>
                  </a:cubicBezTo>
                  <a:cubicBezTo>
                    <a:pt x="73" y="16"/>
                    <a:pt x="74" y="15"/>
                    <a:pt x="74" y="14"/>
                  </a:cubicBezTo>
                  <a:cubicBezTo>
                    <a:pt x="74" y="14"/>
                    <a:pt x="74" y="12"/>
                    <a:pt x="74" y="11"/>
                  </a:cubicBezTo>
                  <a:cubicBezTo>
                    <a:pt x="74" y="11"/>
                    <a:pt x="74" y="10"/>
                    <a:pt x="74" y="9"/>
                  </a:cubicBezTo>
                  <a:cubicBezTo>
                    <a:pt x="74" y="9"/>
                    <a:pt x="72" y="9"/>
                    <a:pt x="72" y="8"/>
                  </a:cubicBezTo>
                  <a:cubicBezTo>
                    <a:pt x="72" y="7"/>
                    <a:pt x="72" y="7"/>
                    <a:pt x="72" y="6"/>
                  </a:cubicBezTo>
                  <a:cubicBezTo>
                    <a:pt x="72" y="6"/>
                    <a:pt x="72" y="4"/>
                    <a:pt x="73" y="4"/>
                  </a:cubicBezTo>
                  <a:cubicBezTo>
                    <a:pt x="74" y="4"/>
                    <a:pt x="75" y="4"/>
                    <a:pt x="76" y="4"/>
                  </a:cubicBezTo>
                  <a:cubicBezTo>
                    <a:pt x="76" y="3"/>
                    <a:pt x="77" y="3"/>
                    <a:pt x="78" y="3"/>
                  </a:cubicBezTo>
                  <a:cubicBezTo>
                    <a:pt x="78" y="2"/>
                    <a:pt x="78" y="1"/>
                    <a:pt x="78" y="1"/>
                  </a:cubicBezTo>
                  <a:cubicBezTo>
                    <a:pt x="78" y="1"/>
                    <a:pt x="80" y="1"/>
                    <a:pt x="80" y="1"/>
                  </a:cubicBezTo>
                  <a:cubicBezTo>
                    <a:pt x="81" y="1"/>
                    <a:pt x="81" y="2"/>
                    <a:pt x="81" y="2"/>
                  </a:cubicBezTo>
                  <a:cubicBezTo>
                    <a:pt x="82" y="2"/>
                    <a:pt x="82" y="3"/>
                    <a:pt x="82" y="3"/>
                  </a:cubicBezTo>
                  <a:cubicBezTo>
                    <a:pt x="82" y="4"/>
                    <a:pt x="84" y="4"/>
                    <a:pt x="84" y="4"/>
                  </a:cubicBezTo>
                  <a:cubicBezTo>
                    <a:pt x="85" y="4"/>
                    <a:pt x="86" y="5"/>
                    <a:pt x="87" y="4"/>
                  </a:cubicBezTo>
                  <a:cubicBezTo>
                    <a:pt x="88" y="4"/>
                    <a:pt x="89" y="3"/>
                    <a:pt x="89" y="3"/>
                  </a:cubicBezTo>
                  <a:cubicBezTo>
                    <a:pt x="90" y="3"/>
                    <a:pt x="91" y="3"/>
                    <a:pt x="91" y="3"/>
                  </a:cubicBezTo>
                  <a:cubicBezTo>
                    <a:pt x="92" y="2"/>
                    <a:pt x="94" y="2"/>
                    <a:pt x="95" y="1"/>
                  </a:cubicBezTo>
                  <a:cubicBezTo>
                    <a:pt x="96" y="1"/>
                    <a:pt x="97" y="0"/>
                    <a:pt x="98" y="0"/>
                  </a:cubicBezTo>
                  <a:cubicBezTo>
                    <a:pt x="98" y="0"/>
                    <a:pt x="99" y="0"/>
                    <a:pt x="100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8"/>
            <p:cNvSpPr>
              <a:spLocks/>
            </p:cNvSpPr>
            <p:nvPr/>
          </p:nvSpPr>
          <p:spPr bwMode="auto">
            <a:xfrm>
              <a:off x="4918" y="2745"/>
              <a:ext cx="561" cy="625"/>
            </a:xfrm>
            <a:custGeom>
              <a:avLst/>
              <a:gdLst>
                <a:gd name="T0" fmla="*/ 105 w 192"/>
                <a:gd name="T1" fmla="*/ 8 h 214"/>
                <a:gd name="T2" fmla="*/ 109 w 192"/>
                <a:gd name="T3" fmla="*/ 14 h 214"/>
                <a:gd name="T4" fmla="*/ 127 w 192"/>
                <a:gd name="T5" fmla="*/ 11 h 214"/>
                <a:gd name="T6" fmla="*/ 138 w 192"/>
                <a:gd name="T7" fmla="*/ 4 h 214"/>
                <a:gd name="T8" fmla="*/ 148 w 192"/>
                <a:gd name="T9" fmla="*/ 7 h 214"/>
                <a:gd name="T10" fmla="*/ 167 w 192"/>
                <a:gd name="T11" fmla="*/ 14 h 214"/>
                <a:gd name="T12" fmla="*/ 175 w 192"/>
                <a:gd name="T13" fmla="*/ 14 h 214"/>
                <a:gd name="T14" fmla="*/ 185 w 192"/>
                <a:gd name="T15" fmla="*/ 20 h 214"/>
                <a:gd name="T16" fmla="*/ 192 w 192"/>
                <a:gd name="T17" fmla="*/ 28 h 214"/>
                <a:gd name="T18" fmla="*/ 184 w 192"/>
                <a:gd name="T19" fmla="*/ 40 h 214"/>
                <a:gd name="T20" fmla="*/ 183 w 192"/>
                <a:gd name="T21" fmla="*/ 55 h 214"/>
                <a:gd name="T22" fmla="*/ 172 w 192"/>
                <a:gd name="T23" fmla="*/ 68 h 214"/>
                <a:gd name="T24" fmla="*/ 176 w 192"/>
                <a:gd name="T25" fmla="*/ 78 h 214"/>
                <a:gd name="T26" fmla="*/ 170 w 192"/>
                <a:gd name="T27" fmla="*/ 86 h 214"/>
                <a:gd name="T28" fmla="*/ 177 w 192"/>
                <a:gd name="T29" fmla="*/ 98 h 214"/>
                <a:gd name="T30" fmla="*/ 181 w 192"/>
                <a:gd name="T31" fmla="*/ 112 h 214"/>
                <a:gd name="T32" fmla="*/ 164 w 192"/>
                <a:gd name="T33" fmla="*/ 115 h 214"/>
                <a:gd name="T34" fmla="*/ 165 w 192"/>
                <a:gd name="T35" fmla="*/ 127 h 214"/>
                <a:gd name="T36" fmla="*/ 159 w 192"/>
                <a:gd name="T37" fmla="*/ 127 h 214"/>
                <a:gd name="T38" fmla="*/ 158 w 192"/>
                <a:gd name="T39" fmla="*/ 141 h 214"/>
                <a:gd name="T40" fmla="*/ 158 w 192"/>
                <a:gd name="T41" fmla="*/ 153 h 214"/>
                <a:gd name="T42" fmla="*/ 159 w 192"/>
                <a:gd name="T43" fmla="*/ 163 h 214"/>
                <a:gd name="T44" fmla="*/ 155 w 192"/>
                <a:gd name="T45" fmla="*/ 168 h 214"/>
                <a:gd name="T46" fmla="*/ 141 w 192"/>
                <a:gd name="T47" fmla="*/ 176 h 214"/>
                <a:gd name="T48" fmla="*/ 131 w 192"/>
                <a:gd name="T49" fmla="*/ 181 h 214"/>
                <a:gd name="T50" fmla="*/ 121 w 192"/>
                <a:gd name="T51" fmla="*/ 185 h 214"/>
                <a:gd name="T52" fmla="*/ 120 w 192"/>
                <a:gd name="T53" fmla="*/ 200 h 214"/>
                <a:gd name="T54" fmla="*/ 120 w 192"/>
                <a:gd name="T55" fmla="*/ 208 h 214"/>
                <a:gd name="T56" fmla="*/ 103 w 192"/>
                <a:gd name="T57" fmla="*/ 214 h 214"/>
                <a:gd name="T58" fmla="*/ 86 w 192"/>
                <a:gd name="T59" fmla="*/ 198 h 214"/>
                <a:gd name="T60" fmla="*/ 74 w 192"/>
                <a:gd name="T61" fmla="*/ 189 h 214"/>
                <a:gd name="T62" fmla="*/ 82 w 192"/>
                <a:gd name="T63" fmla="*/ 178 h 214"/>
                <a:gd name="T64" fmla="*/ 87 w 192"/>
                <a:gd name="T65" fmla="*/ 159 h 214"/>
                <a:gd name="T66" fmla="*/ 73 w 192"/>
                <a:gd name="T67" fmla="*/ 163 h 214"/>
                <a:gd name="T68" fmla="*/ 53 w 192"/>
                <a:gd name="T69" fmla="*/ 167 h 214"/>
                <a:gd name="T70" fmla="*/ 48 w 192"/>
                <a:gd name="T71" fmla="*/ 160 h 214"/>
                <a:gd name="T72" fmla="*/ 44 w 192"/>
                <a:gd name="T73" fmla="*/ 153 h 214"/>
                <a:gd name="T74" fmla="*/ 27 w 192"/>
                <a:gd name="T75" fmla="*/ 141 h 214"/>
                <a:gd name="T76" fmla="*/ 0 w 192"/>
                <a:gd name="T77" fmla="*/ 126 h 214"/>
                <a:gd name="T78" fmla="*/ 8 w 192"/>
                <a:gd name="T79" fmla="*/ 120 h 214"/>
                <a:gd name="T80" fmla="*/ 13 w 192"/>
                <a:gd name="T81" fmla="*/ 112 h 214"/>
                <a:gd name="T82" fmla="*/ 21 w 192"/>
                <a:gd name="T83" fmla="*/ 97 h 214"/>
                <a:gd name="T84" fmla="*/ 33 w 192"/>
                <a:gd name="T85" fmla="*/ 94 h 214"/>
                <a:gd name="T86" fmla="*/ 35 w 192"/>
                <a:gd name="T87" fmla="*/ 83 h 214"/>
                <a:gd name="T88" fmla="*/ 37 w 192"/>
                <a:gd name="T89" fmla="*/ 72 h 214"/>
                <a:gd name="T90" fmla="*/ 46 w 192"/>
                <a:gd name="T91" fmla="*/ 69 h 214"/>
                <a:gd name="T92" fmla="*/ 47 w 192"/>
                <a:gd name="T93" fmla="*/ 59 h 214"/>
                <a:gd name="T94" fmla="*/ 48 w 192"/>
                <a:gd name="T95" fmla="*/ 51 h 214"/>
                <a:gd name="T96" fmla="*/ 55 w 192"/>
                <a:gd name="T97" fmla="*/ 47 h 214"/>
                <a:gd name="T98" fmla="*/ 60 w 192"/>
                <a:gd name="T99" fmla="*/ 38 h 214"/>
                <a:gd name="T100" fmla="*/ 67 w 192"/>
                <a:gd name="T101" fmla="*/ 30 h 214"/>
                <a:gd name="T102" fmla="*/ 73 w 192"/>
                <a:gd name="T103" fmla="*/ 20 h 214"/>
                <a:gd name="T104" fmla="*/ 72 w 192"/>
                <a:gd name="T105" fmla="*/ 8 h 214"/>
                <a:gd name="T106" fmla="*/ 80 w 192"/>
                <a:gd name="T107" fmla="*/ 1 h 214"/>
                <a:gd name="T108" fmla="*/ 91 w 192"/>
                <a:gd name="T109" fmla="*/ 3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2" h="214">
                  <a:moveTo>
                    <a:pt x="100" y="0"/>
                  </a:moveTo>
                  <a:cubicBezTo>
                    <a:pt x="100" y="0"/>
                    <a:pt x="101" y="0"/>
                    <a:pt x="101" y="0"/>
                  </a:cubicBezTo>
                  <a:cubicBezTo>
                    <a:pt x="102" y="0"/>
                    <a:pt x="104" y="0"/>
                    <a:pt x="105" y="1"/>
                  </a:cubicBezTo>
                  <a:cubicBezTo>
                    <a:pt x="105" y="1"/>
                    <a:pt x="106" y="2"/>
                    <a:pt x="106" y="3"/>
                  </a:cubicBezTo>
                  <a:cubicBezTo>
                    <a:pt x="106" y="3"/>
                    <a:pt x="105" y="4"/>
                    <a:pt x="105" y="5"/>
                  </a:cubicBezTo>
                  <a:cubicBezTo>
                    <a:pt x="105" y="6"/>
                    <a:pt x="105" y="7"/>
                    <a:pt x="105" y="8"/>
                  </a:cubicBezTo>
                  <a:cubicBezTo>
                    <a:pt x="105" y="9"/>
                    <a:pt x="104" y="9"/>
                    <a:pt x="103" y="9"/>
                  </a:cubicBezTo>
                  <a:cubicBezTo>
                    <a:pt x="103" y="10"/>
                    <a:pt x="103" y="11"/>
                    <a:pt x="103" y="11"/>
                  </a:cubicBezTo>
                  <a:cubicBezTo>
                    <a:pt x="103" y="12"/>
                    <a:pt x="104" y="13"/>
                    <a:pt x="104" y="13"/>
                  </a:cubicBezTo>
                  <a:cubicBezTo>
                    <a:pt x="104" y="13"/>
                    <a:pt x="106" y="13"/>
                    <a:pt x="106" y="13"/>
                  </a:cubicBezTo>
                  <a:cubicBezTo>
                    <a:pt x="107" y="13"/>
                    <a:pt x="107" y="14"/>
                    <a:pt x="108" y="14"/>
                  </a:cubicBezTo>
                  <a:cubicBezTo>
                    <a:pt x="108" y="14"/>
                    <a:pt x="109" y="14"/>
                    <a:pt x="109" y="14"/>
                  </a:cubicBezTo>
                  <a:cubicBezTo>
                    <a:pt x="110" y="14"/>
                    <a:pt x="111" y="13"/>
                    <a:pt x="112" y="13"/>
                  </a:cubicBezTo>
                  <a:cubicBezTo>
                    <a:pt x="113" y="13"/>
                    <a:pt x="115" y="14"/>
                    <a:pt x="116" y="14"/>
                  </a:cubicBezTo>
                  <a:cubicBezTo>
                    <a:pt x="116" y="14"/>
                    <a:pt x="117" y="13"/>
                    <a:pt x="118" y="13"/>
                  </a:cubicBezTo>
                  <a:cubicBezTo>
                    <a:pt x="119" y="13"/>
                    <a:pt x="120" y="12"/>
                    <a:pt x="121" y="12"/>
                  </a:cubicBezTo>
                  <a:cubicBezTo>
                    <a:pt x="122" y="12"/>
                    <a:pt x="123" y="12"/>
                    <a:pt x="124" y="12"/>
                  </a:cubicBezTo>
                  <a:cubicBezTo>
                    <a:pt x="125" y="12"/>
                    <a:pt x="126" y="11"/>
                    <a:pt x="127" y="11"/>
                  </a:cubicBezTo>
                  <a:cubicBezTo>
                    <a:pt x="127" y="10"/>
                    <a:pt x="126" y="8"/>
                    <a:pt x="127" y="8"/>
                  </a:cubicBezTo>
                  <a:cubicBezTo>
                    <a:pt x="127" y="7"/>
                    <a:pt x="128" y="7"/>
                    <a:pt x="128" y="7"/>
                  </a:cubicBezTo>
                  <a:cubicBezTo>
                    <a:pt x="129" y="6"/>
                    <a:pt x="130" y="7"/>
                    <a:pt x="131" y="7"/>
                  </a:cubicBezTo>
                  <a:cubicBezTo>
                    <a:pt x="132" y="7"/>
                    <a:pt x="133" y="6"/>
                    <a:pt x="134" y="6"/>
                  </a:cubicBezTo>
                  <a:cubicBezTo>
                    <a:pt x="134" y="6"/>
                    <a:pt x="135" y="5"/>
                    <a:pt x="135" y="5"/>
                  </a:cubicBezTo>
                  <a:cubicBezTo>
                    <a:pt x="136" y="5"/>
                    <a:pt x="137" y="4"/>
                    <a:pt x="138" y="4"/>
                  </a:cubicBezTo>
                  <a:cubicBezTo>
                    <a:pt x="138" y="4"/>
                    <a:pt x="138" y="4"/>
                    <a:pt x="138" y="4"/>
                  </a:cubicBezTo>
                  <a:cubicBezTo>
                    <a:pt x="139" y="4"/>
                    <a:pt x="139" y="4"/>
                    <a:pt x="139" y="5"/>
                  </a:cubicBezTo>
                  <a:cubicBezTo>
                    <a:pt x="139" y="5"/>
                    <a:pt x="141" y="5"/>
                    <a:pt x="142" y="5"/>
                  </a:cubicBezTo>
                  <a:cubicBezTo>
                    <a:pt x="143" y="4"/>
                    <a:pt x="144" y="4"/>
                    <a:pt x="145" y="4"/>
                  </a:cubicBezTo>
                  <a:cubicBezTo>
                    <a:pt x="145" y="4"/>
                    <a:pt x="146" y="5"/>
                    <a:pt x="147" y="5"/>
                  </a:cubicBezTo>
                  <a:cubicBezTo>
                    <a:pt x="147" y="6"/>
                    <a:pt x="148" y="7"/>
                    <a:pt x="148" y="7"/>
                  </a:cubicBezTo>
                  <a:cubicBezTo>
                    <a:pt x="150" y="8"/>
                    <a:pt x="152" y="9"/>
                    <a:pt x="153" y="9"/>
                  </a:cubicBezTo>
                  <a:cubicBezTo>
                    <a:pt x="154" y="8"/>
                    <a:pt x="156" y="8"/>
                    <a:pt x="157" y="8"/>
                  </a:cubicBezTo>
                  <a:cubicBezTo>
                    <a:pt x="158" y="8"/>
                    <a:pt x="159" y="8"/>
                    <a:pt x="160" y="8"/>
                  </a:cubicBezTo>
                  <a:cubicBezTo>
                    <a:pt x="161" y="9"/>
                    <a:pt x="161" y="11"/>
                    <a:pt x="162" y="11"/>
                  </a:cubicBezTo>
                  <a:cubicBezTo>
                    <a:pt x="163" y="12"/>
                    <a:pt x="164" y="12"/>
                    <a:pt x="165" y="12"/>
                  </a:cubicBezTo>
                  <a:cubicBezTo>
                    <a:pt x="166" y="13"/>
                    <a:pt x="167" y="14"/>
                    <a:pt x="167" y="14"/>
                  </a:cubicBezTo>
                  <a:cubicBezTo>
                    <a:pt x="168" y="14"/>
                    <a:pt x="168" y="13"/>
                    <a:pt x="169" y="13"/>
                  </a:cubicBezTo>
                  <a:cubicBezTo>
                    <a:pt x="170" y="14"/>
                    <a:pt x="170" y="15"/>
                    <a:pt x="170" y="15"/>
                  </a:cubicBezTo>
                  <a:cubicBezTo>
                    <a:pt x="170" y="16"/>
                    <a:pt x="170" y="17"/>
                    <a:pt x="171" y="17"/>
                  </a:cubicBezTo>
                  <a:cubicBezTo>
                    <a:pt x="171" y="18"/>
                    <a:pt x="172" y="18"/>
                    <a:pt x="172" y="18"/>
                  </a:cubicBezTo>
                  <a:cubicBezTo>
                    <a:pt x="173" y="18"/>
                    <a:pt x="174" y="17"/>
                    <a:pt x="174" y="16"/>
                  </a:cubicBezTo>
                  <a:cubicBezTo>
                    <a:pt x="174" y="15"/>
                    <a:pt x="175" y="14"/>
                    <a:pt x="175" y="14"/>
                  </a:cubicBezTo>
                  <a:cubicBezTo>
                    <a:pt x="175" y="13"/>
                    <a:pt x="175" y="11"/>
                    <a:pt x="175" y="11"/>
                  </a:cubicBezTo>
                  <a:cubicBezTo>
                    <a:pt x="176" y="10"/>
                    <a:pt x="178" y="10"/>
                    <a:pt x="178" y="10"/>
                  </a:cubicBezTo>
                  <a:cubicBezTo>
                    <a:pt x="179" y="10"/>
                    <a:pt x="180" y="11"/>
                    <a:pt x="180" y="11"/>
                  </a:cubicBezTo>
                  <a:cubicBezTo>
                    <a:pt x="181" y="12"/>
                    <a:pt x="181" y="14"/>
                    <a:pt x="181" y="16"/>
                  </a:cubicBezTo>
                  <a:cubicBezTo>
                    <a:pt x="182" y="17"/>
                    <a:pt x="182" y="18"/>
                    <a:pt x="183" y="19"/>
                  </a:cubicBezTo>
                  <a:cubicBezTo>
                    <a:pt x="183" y="20"/>
                    <a:pt x="185" y="19"/>
                    <a:pt x="185" y="20"/>
                  </a:cubicBezTo>
                  <a:cubicBezTo>
                    <a:pt x="185" y="20"/>
                    <a:pt x="186" y="21"/>
                    <a:pt x="186" y="22"/>
                  </a:cubicBezTo>
                  <a:cubicBezTo>
                    <a:pt x="186" y="22"/>
                    <a:pt x="187" y="24"/>
                    <a:pt x="188" y="24"/>
                  </a:cubicBezTo>
                  <a:cubicBezTo>
                    <a:pt x="188" y="24"/>
                    <a:pt x="189" y="24"/>
                    <a:pt x="189" y="24"/>
                  </a:cubicBezTo>
                  <a:cubicBezTo>
                    <a:pt x="189" y="24"/>
                    <a:pt x="190" y="24"/>
                    <a:pt x="190" y="24"/>
                  </a:cubicBezTo>
                  <a:cubicBezTo>
                    <a:pt x="190" y="25"/>
                    <a:pt x="190" y="25"/>
                    <a:pt x="190" y="25"/>
                  </a:cubicBezTo>
                  <a:cubicBezTo>
                    <a:pt x="191" y="26"/>
                    <a:pt x="192" y="28"/>
                    <a:pt x="192" y="28"/>
                  </a:cubicBezTo>
                  <a:cubicBezTo>
                    <a:pt x="192" y="28"/>
                    <a:pt x="192" y="29"/>
                    <a:pt x="191" y="30"/>
                  </a:cubicBezTo>
                  <a:cubicBezTo>
                    <a:pt x="190" y="31"/>
                    <a:pt x="188" y="30"/>
                    <a:pt x="188" y="31"/>
                  </a:cubicBezTo>
                  <a:cubicBezTo>
                    <a:pt x="187" y="32"/>
                    <a:pt x="187" y="33"/>
                    <a:pt x="187" y="34"/>
                  </a:cubicBezTo>
                  <a:cubicBezTo>
                    <a:pt x="187" y="35"/>
                    <a:pt x="187" y="36"/>
                    <a:pt x="187" y="37"/>
                  </a:cubicBezTo>
                  <a:cubicBezTo>
                    <a:pt x="186" y="37"/>
                    <a:pt x="186" y="38"/>
                    <a:pt x="185" y="39"/>
                  </a:cubicBezTo>
                  <a:cubicBezTo>
                    <a:pt x="185" y="39"/>
                    <a:pt x="184" y="40"/>
                    <a:pt x="184" y="40"/>
                  </a:cubicBezTo>
                  <a:cubicBezTo>
                    <a:pt x="184" y="40"/>
                    <a:pt x="184" y="41"/>
                    <a:pt x="184" y="42"/>
                  </a:cubicBezTo>
                  <a:cubicBezTo>
                    <a:pt x="184" y="43"/>
                    <a:pt x="185" y="43"/>
                    <a:pt x="185" y="44"/>
                  </a:cubicBezTo>
                  <a:cubicBezTo>
                    <a:pt x="185" y="45"/>
                    <a:pt x="185" y="46"/>
                    <a:pt x="185" y="47"/>
                  </a:cubicBezTo>
                  <a:cubicBezTo>
                    <a:pt x="185" y="47"/>
                    <a:pt x="185" y="48"/>
                    <a:pt x="184" y="49"/>
                  </a:cubicBezTo>
                  <a:cubicBezTo>
                    <a:pt x="184" y="50"/>
                    <a:pt x="185" y="51"/>
                    <a:pt x="184" y="52"/>
                  </a:cubicBezTo>
                  <a:cubicBezTo>
                    <a:pt x="184" y="53"/>
                    <a:pt x="183" y="54"/>
                    <a:pt x="183" y="55"/>
                  </a:cubicBezTo>
                  <a:cubicBezTo>
                    <a:pt x="182" y="55"/>
                    <a:pt x="182" y="58"/>
                    <a:pt x="181" y="58"/>
                  </a:cubicBezTo>
                  <a:cubicBezTo>
                    <a:pt x="181" y="58"/>
                    <a:pt x="181" y="59"/>
                    <a:pt x="180" y="59"/>
                  </a:cubicBezTo>
                  <a:cubicBezTo>
                    <a:pt x="179" y="59"/>
                    <a:pt x="178" y="60"/>
                    <a:pt x="177" y="60"/>
                  </a:cubicBezTo>
                  <a:cubicBezTo>
                    <a:pt x="176" y="61"/>
                    <a:pt x="175" y="63"/>
                    <a:pt x="174" y="64"/>
                  </a:cubicBezTo>
                  <a:cubicBezTo>
                    <a:pt x="174" y="65"/>
                    <a:pt x="175" y="66"/>
                    <a:pt x="174" y="67"/>
                  </a:cubicBezTo>
                  <a:cubicBezTo>
                    <a:pt x="174" y="67"/>
                    <a:pt x="173" y="67"/>
                    <a:pt x="172" y="68"/>
                  </a:cubicBezTo>
                  <a:cubicBezTo>
                    <a:pt x="172" y="69"/>
                    <a:pt x="173" y="70"/>
                    <a:pt x="173" y="71"/>
                  </a:cubicBezTo>
                  <a:cubicBezTo>
                    <a:pt x="173" y="71"/>
                    <a:pt x="174" y="72"/>
                    <a:pt x="174" y="72"/>
                  </a:cubicBezTo>
                  <a:cubicBezTo>
                    <a:pt x="174" y="72"/>
                    <a:pt x="175" y="73"/>
                    <a:pt x="176" y="73"/>
                  </a:cubicBezTo>
                  <a:cubicBezTo>
                    <a:pt x="176" y="74"/>
                    <a:pt x="177" y="75"/>
                    <a:pt x="177" y="76"/>
                  </a:cubicBezTo>
                  <a:cubicBezTo>
                    <a:pt x="177" y="76"/>
                    <a:pt x="178" y="77"/>
                    <a:pt x="178" y="77"/>
                  </a:cubicBezTo>
                  <a:cubicBezTo>
                    <a:pt x="177" y="78"/>
                    <a:pt x="176" y="77"/>
                    <a:pt x="176" y="78"/>
                  </a:cubicBezTo>
                  <a:cubicBezTo>
                    <a:pt x="176" y="78"/>
                    <a:pt x="176" y="79"/>
                    <a:pt x="176" y="79"/>
                  </a:cubicBezTo>
                  <a:cubicBezTo>
                    <a:pt x="176" y="79"/>
                    <a:pt x="175" y="80"/>
                    <a:pt x="175" y="80"/>
                  </a:cubicBezTo>
                  <a:cubicBezTo>
                    <a:pt x="174" y="80"/>
                    <a:pt x="172" y="80"/>
                    <a:pt x="172" y="80"/>
                  </a:cubicBezTo>
                  <a:cubicBezTo>
                    <a:pt x="171" y="81"/>
                    <a:pt x="171" y="82"/>
                    <a:pt x="170" y="83"/>
                  </a:cubicBezTo>
                  <a:cubicBezTo>
                    <a:pt x="170" y="83"/>
                    <a:pt x="170" y="83"/>
                    <a:pt x="170" y="84"/>
                  </a:cubicBezTo>
                  <a:cubicBezTo>
                    <a:pt x="170" y="85"/>
                    <a:pt x="170" y="86"/>
                    <a:pt x="170" y="86"/>
                  </a:cubicBezTo>
                  <a:cubicBezTo>
                    <a:pt x="171" y="87"/>
                    <a:pt x="171" y="89"/>
                    <a:pt x="171" y="90"/>
                  </a:cubicBezTo>
                  <a:cubicBezTo>
                    <a:pt x="171" y="90"/>
                    <a:pt x="172" y="91"/>
                    <a:pt x="172" y="92"/>
                  </a:cubicBezTo>
                  <a:cubicBezTo>
                    <a:pt x="173" y="92"/>
                    <a:pt x="173" y="93"/>
                    <a:pt x="173" y="94"/>
                  </a:cubicBezTo>
                  <a:cubicBezTo>
                    <a:pt x="174" y="94"/>
                    <a:pt x="173" y="96"/>
                    <a:pt x="173" y="96"/>
                  </a:cubicBezTo>
                  <a:cubicBezTo>
                    <a:pt x="174" y="97"/>
                    <a:pt x="174" y="97"/>
                    <a:pt x="174" y="97"/>
                  </a:cubicBezTo>
                  <a:cubicBezTo>
                    <a:pt x="175" y="98"/>
                    <a:pt x="177" y="98"/>
                    <a:pt x="177" y="98"/>
                  </a:cubicBezTo>
                  <a:cubicBezTo>
                    <a:pt x="178" y="98"/>
                    <a:pt x="180" y="99"/>
                    <a:pt x="180" y="100"/>
                  </a:cubicBezTo>
                  <a:cubicBezTo>
                    <a:pt x="181" y="101"/>
                    <a:pt x="182" y="103"/>
                    <a:pt x="182" y="104"/>
                  </a:cubicBezTo>
                  <a:cubicBezTo>
                    <a:pt x="182" y="105"/>
                    <a:pt x="182" y="106"/>
                    <a:pt x="182" y="106"/>
                  </a:cubicBezTo>
                  <a:cubicBezTo>
                    <a:pt x="182" y="107"/>
                    <a:pt x="183" y="108"/>
                    <a:pt x="184" y="108"/>
                  </a:cubicBezTo>
                  <a:cubicBezTo>
                    <a:pt x="184" y="109"/>
                    <a:pt x="184" y="109"/>
                    <a:pt x="184" y="110"/>
                  </a:cubicBezTo>
                  <a:cubicBezTo>
                    <a:pt x="184" y="111"/>
                    <a:pt x="182" y="111"/>
                    <a:pt x="181" y="112"/>
                  </a:cubicBezTo>
                  <a:cubicBezTo>
                    <a:pt x="181" y="112"/>
                    <a:pt x="179" y="112"/>
                    <a:pt x="178" y="112"/>
                  </a:cubicBezTo>
                  <a:cubicBezTo>
                    <a:pt x="178" y="112"/>
                    <a:pt x="177" y="112"/>
                    <a:pt x="176" y="112"/>
                  </a:cubicBezTo>
                  <a:cubicBezTo>
                    <a:pt x="175" y="113"/>
                    <a:pt x="173" y="113"/>
                    <a:pt x="171" y="113"/>
                  </a:cubicBezTo>
                  <a:cubicBezTo>
                    <a:pt x="170" y="113"/>
                    <a:pt x="168" y="112"/>
                    <a:pt x="167" y="112"/>
                  </a:cubicBezTo>
                  <a:cubicBezTo>
                    <a:pt x="166" y="112"/>
                    <a:pt x="165" y="112"/>
                    <a:pt x="164" y="113"/>
                  </a:cubicBezTo>
                  <a:cubicBezTo>
                    <a:pt x="164" y="113"/>
                    <a:pt x="164" y="115"/>
                    <a:pt x="164" y="115"/>
                  </a:cubicBezTo>
                  <a:cubicBezTo>
                    <a:pt x="164" y="116"/>
                    <a:pt x="164" y="118"/>
                    <a:pt x="165" y="118"/>
                  </a:cubicBezTo>
                  <a:cubicBezTo>
                    <a:pt x="165" y="119"/>
                    <a:pt x="165" y="120"/>
                    <a:pt x="166" y="120"/>
                  </a:cubicBezTo>
                  <a:cubicBezTo>
                    <a:pt x="166" y="121"/>
                    <a:pt x="167" y="120"/>
                    <a:pt x="168" y="121"/>
                  </a:cubicBezTo>
                  <a:cubicBezTo>
                    <a:pt x="168" y="122"/>
                    <a:pt x="169" y="124"/>
                    <a:pt x="168" y="125"/>
                  </a:cubicBezTo>
                  <a:cubicBezTo>
                    <a:pt x="168" y="125"/>
                    <a:pt x="168" y="127"/>
                    <a:pt x="167" y="127"/>
                  </a:cubicBezTo>
                  <a:cubicBezTo>
                    <a:pt x="167" y="127"/>
                    <a:pt x="166" y="127"/>
                    <a:pt x="165" y="127"/>
                  </a:cubicBezTo>
                  <a:cubicBezTo>
                    <a:pt x="165" y="126"/>
                    <a:pt x="165" y="125"/>
                    <a:pt x="164" y="124"/>
                  </a:cubicBezTo>
                  <a:cubicBezTo>
                    <a:pt x="164" y="124"/>
                    <a:pt x="163" y="124"/>
                    <a:pt x="163" y="124"/>
                  </a:cubicBezTo>
                  <a:cubicBezTo>
                    <a:pt x="162" y="124"/>
                    <a:pt x="161" y="125"/>
                    <a:pt x="160" y="125"/>
                  </a:cubicBezTo>
                  <a:cubicBezTo>
                    <a:pt x="160" y="125"/>
                    <a:pt x="159" y="124"/>
                    <a:pt x="159" y="124"/>
                  </a:cubicBezTo>
                  <a:cubicBezTo>
                    <a:pt x="159" y="124"/>
                    <a:pt x="158" y="125"/>
                    <a:pt x="158" y="125"/>
                  </a:cubicBezTo>
                  <a:cubicBezTo>
                    <a:pt x="158" y="126"/>
                    <a:pt x="159" y="127"/>
                    <a:pt x="159" y="127"/>
                  </a:cubicBezTo>
                  <a:cubicBezTo>
                    <a:pt x="159" y="128"/>
                    <a:pt x="158" y="130"/>
                    <a:pt x="158" y="131"/>
                  </a:cubicBezTo>
                  <a:cubicBezTo>
                    <a:pt x="158" y="132"/>
                    <a:pt x="157" y="134"/>
                    <a:pt x="157" y="135"/>
                  </a:cubicBezTo>
                  <a:cubicBezTo>
                    <a:pt x="157" y="136"/>
                    <a:pt x="157" y="137"/>
                    <a:pt x="157" y="138"/>
                  </a:cubicBezTo>
                  <a:cubicBezTo>
                    <a:pt x="156" y="138"/>
                    <a:pt x="155" y="138"/>
                    <a:pt x="155" y="138"/>
                  </a:cubicBezTo>
                  <a:cubicBezTo>
                    <a:pt x="155" y="139"/>
                    <a:pt x="155" y="140"/>
                    <a:pt x="155" y="141"/>
                  </a:cubicBezTo>
                  <a:cubicBezTo>
                    <a:pt x="155" y="141"/>
                    <a:pt x="157" y="141"/>
                    <a:pt x="158" y="141"/>
                  </a:cubicBezTo>
                  <a:cubicBezTo>
                    <a:pt x="158" y="142"/>
                    <a:pt x="159" y="143"/>
                    <a:pt x="159" y="144"/>
                  </a:cubicBezTo>
                  <a:cubicBezTo>
                    <a:pt x="159" y="145"/>
                    <a:pt x="158" y="146"/>
                    <a:pt x="157" y="147"/>
                  </a:cubicBezTo>
                  <a:cubicBezTo>
                    <a:pt x="157" y="148"/>
                    <a:pt x="155" y="149"/>
                    <a:pt x="155" y="149"/>
                  </a:cubicBezTo>
                  <a:cubicBezTo>
                    <a:pt x="155" y="149"/>
                    <a:pt x="155" y="150"/>
                    <a:pt x="155" y="151"/>
                  </a:cubicBezTo>
                  <a:cubicBezTo>
                    <a:pt x="156" y="152"/>
                    <a:pt x="156" y="152"/>
                    <a:pt x="156" y="152"/>
                  </a:cubicBezTo>
                  <a:cubicBezTo>
                    <a:pt x="156" y="152"/>
                    <a:pt x="158" y="153"/>
                    <a:pt x="158" y="153"/>
                  </a:cubicBezTo>
                  <a:cubicBezTo>
                    <a:pt x="158" y="154"/>
                    <a:pt x="159" y="155"/>
                    <a:pt x="159" y="155"/>
                  </a:cubicBezTo>
                  <a:cubicBezTo>
                    <a:pt x="159" y="156"/>
                    <a:pt x="159" y="156"/>
                    <a:pt x="159" y="157"/>
                  </a:cubicBezTo>
                  <a:cubicBezTo>
                    <a:pt x="159" y="157"/>
                    <a:pt x="159" y="158"/>
                    <a:pt x="159" y="159"/>
                  </a:cubicBezTo>
                  <a:cubicBezTo>
                    <a:pt x="159" y="159"/>
                    <a:pt x="159" y="160"/>
                    <a:pt x="159" y="160"/>
                  </a:cubicBezTo>
                  <a:cubicBezTo>
                    <a:pt x="159" y="160"/>
                    <a:pt x="159" y="161"/>
                    <a:pt x="159" y="162"/>
                  </a:cubicBezTo>
                  <a:cubicBezTo>
                    <a:pt x="159" y="162"/>
                    <a:pt x="159" y="163"/>
                    <a:pt x="159" y="163"/>
                  </a:cubicBezTo>
                  <a:cubicBezTo>
                    <a:pt x="159" y="164"/>
                    <a:pt x="160" y="164"/>
                    <a:pt x="160" y="164"/>
                  </a:cubicBezTo>
                  <a:cubicBezTo>
                    <a:pt x="161" y="165"/>
                    <a:pt x="161" y="165"/>
                    <a:pt x="161" y="166"/>
                  </a:cubicBezTo>
                  <a:cubicBezTo>
                    <a:pt x="161" y="167"/>
                    <a:pt x="162" y="168"/>
                    <a:pt x="161" y="169"/>
                  </a:cubicBezTo>
                  <a:cubicBezTo>
                    <a:pt x="161" y="169"/>
                    <a:pt x="161" y="170"/>
                    <a:pt x="161" y="170"/>
                  </a:cubicBezTo>
                  <a:cubicBezTo>
                    <a:pt x="160" y="170"/>
                    <a:pt x="158" y="170"/>
                    <a:pt x="157" y="170"/>
                  </a:cubicBezTo>
                  <a:cubicBezTo>
                    <a:pt x="157" y="170"/>
                    <a:pt x="156" y="169"/>
                    <a:pt x="155" y="168"/>
                  </a:cubicBezTo>
                  <a:cubicBezTo>
                    <a:pt x="155" y="168"/>
                    <a:pt x="154" y="168"/>
                    <a:pt x="153" y="168"/>
                  </a:cubicBezTo>
                  <a:cubicBezTo>
                    <a:pt x="153" y="168"/>
                    <a:pt x="153" y="170"/>
                    <a:pt x="152" y="170"/>
                  </a:cubicBezTo>
                  <a:cubicBezTo>
                    <a:pt x="152" y="171"/>
                    <a:pt x="151" y="172"/>
                    <a:pt x="150" y="172"/>
                  </a:cubicBezTo>
                  <a:cubicBezTo>
                    <a:pt x="149" y="173"/>
                    <a:pt x="147" y="174"/>
                    <a:pt x="146" y="174"/>
                  </a:cubicBezTo>
                  <a:cubicBezTo>
                    <a:pt x="145" y="174"/>
                    <a:pt x="144" y="174"/>
                    <a:pt x="143" y="175"/>
                  </a:cubicBezTo>
                  <a:cubicBezTo>
                    <a:pt x="143" y="175"/>
                    <a:pt x="141" y="175"/>
                    <a:pt x="141" y="176"/>
                  </a:cubicBezTo>
                  <a:cubicBezTo>
                    <a:pt x="141" y="177"/>
                    <a:pt x="141" y="178"/>
                    <a:pt x="141" y="179"/>
                  </a:cubicBezTo>
                  <a:cubicBezTo>
                    <a:pt x="141" y="179"/>
                    <a:pt x="141" y="180"/>
                    <a:pt x="140" y="180"/>
                  </a:cubicBezTo>
                  <a:cubicBezTo>
                    <a:pt x="140" y="181"/>
                    <a:pt x="139" y="179"/>
                    <a:pt x="139" y="180"/>
                  </a:cubicBezTo>
                  <a:cubicBezTo>
                    <a:pt x="138" y="180"/>
                    <a:pt x="137" y="181"/>
                    <a:pt x="137" y="181"/>
                  </a:cubicBezTo>
                  <a:cubicBezTo>
                    <a:pt x="136" y="181"/>
                    <a:pt x="134" y="181"/>
                    <a:pt x="133" y="181"/>
                  </a:cubicBezTo>
                  <a:cubicBezTo>
                    <a:pt x="132" y="181"/>
                    <a:pt x="132" y="181"/>
                    <a:pt x="131" y="181"/>
                  </a:cubicBezTo>
                  <a:cubicBezTo>
                    <a:pt x="130" y="181"/>
                    <a:pt x="129" y="181"/>
                    <a:pt x="128" y="182"/>
                  </a:cubicBezTo>
                  <a:cubicBezTo>
                    <a:pt x="128" y="182"/>
                    <a:pt x="128" y="184"/>
                    <a:pt x="127" y="184"/>
                  </a:cubicBezTo>
                  <a:cubicBezTo>
                    <a:pt x="126" y="184"/>
                    <a:pt x="126" y="183"/>
                    <a:pt x="125" y="183"/>
                  </a:cubicBezTo>
                  <a:cubicBezTo>
                    <a:pt x="125" y="183"/>
                    <a:pt x="124" y="182"/>
                    <a:pt x="123" y="182"/>
                  </a:cubicBezTo>
                  <a:cubicBezTo>
                    <a:pt x="123" y="182"/>
                    <a:pt x="122" y="181"/>
                    <a:pt x="122" y="182"/>
                  </a:cubicBezTo>
                  <a:cubicBezTo>
                    <a:pt x="121" y="183"/>
                    <a:pt x="121" y="185"/>
                    <a:pt x="121" y="185"/>
                  </a:cubicBezTo>
                  <a:cubicBezTo>
                    <a:pt x="121" y="186"/>
                    <a:pt x="121" y="188"/>
                    <a:pt x="122" y="189"/>
                  </a:cubicBezTo>
                  <a:cubicBezTo>
                    <a:pt x="122" y="189"/>
                    <a:pt x="122" y="190"/>
                    <a:pt x="122" y="191"/>
                  </a:cubicBezTo>
                  <a:cubicBezTo>
                    <a:pt x="123" y="192"/>
                    <a:pt x="123" y="193"/>
                    <a:pt x="122" y="194"/>
                  </a:cubicBezTo>
                  <a:cubicBezTo>
                    <a:pt x="122" y="194"/>
                    <a:pt x="122" y="195"/>
                    <a:pt x="122" y="196"/>
                  </a:cubicBezTo>
                  <a:cubicBezTo>
                    <a:pt x="121" y="196"/>
                    <a:pt x="121" y="197"/>
                    <a:pt x="121" y="198"/>
                  </a:cubicBezTo>
                  <a:cubicBezTo>
                    <a:pt x="120" y="198"/>
                    <a:pt x="120" y="199"/>
                    <a:pt x="120" y="200"/>
                  </a:cubicBezTo>
                  <a:cubicBezTo>
                    <a:pt x="120" y="200"/>
                    <a:pt x="120" y="200"/>
                    <a:pt x="120" y="200"/>
                  </a:cubicBezTo>
                  <a:cubicBezTo>
                    <a:pt x="119" y="200"/>
                    <a:pt x="118" y="199"/>
                    <a:pt x="117" y="200"/>
                  </a:cubicBezTo>
                  <a:cubicBezTo>
                    <a:pt x="117" y="201"/>
                    <a:pt x="116" y="203"/>
                    <a:pt x="116" y="203"/>
                  </a:cubicBezTo>
                  <a:cubicBezTo>
                    <a:pt x="117" y="204"/>
                    <a:pt x="117" y="205"/>
                    <a:pt x="118" y="205"/>
                  </a:cubicBezTo>
                  <a:cubicBezTo>
                    <a:pt x="118" y="205"/>
                    <a:pt x="120" y="204"/>
                    <a:pt x="120" y="204"/>
                  </a:cubicBezTo>
                  <a:cubicBezTo>
                    <a:pt x="121" y="205"/>
                    <a:pt x="121" y="207"/>
                    <a:pt x="120" y="208"/>
                  </a:cubicBezTo>
                  <a:cubicBezTo>
                    <a:pt x="120" y="209"/>
                    <a:pt x="118" y="210"/>
                    <a:pt x="118" y="210"/>
                  </a:cubicBezTo>
                  <a:cubicBezTo>
                    <a:pt x="117" y="210"/>
                    <a:pt x="115" y="210"/>
                    <a:pt x="115" y="210"/>
                  </a:cubicBezTo>
                  <a:cubicBezTo>
                    <a:pt x="114" y="209"/>
                    <a:pt x="113" y="208"/>
                    <a:pt x="113" y="208"/>
                  </a:cubicBezTo>
                  <a:cubicBezTo>
                    <a:pt x="111" y="207"/>
                    <a:pt x="110" y="208"/>
                    <a:pt x="109" y="209"/>
                  </a:cubicBezTo>
                  <a:cubicBezTo>
                    <a:pt x="108" y="209"/>
                    <a:pt x="108" y="211"/>
                    <a:pt x="107" y="212"/>
                  </a:cubicBezTo>
                  <a:cubicBezTo>
                    <a:pt x="107" y="213"/>
                    <a:pt x="104" y="214"/>
                    <a:pt x="103" y="214"/>
                  </a:cubicBezTo>
                  <a:cubicBezTo>
                    <a:pt x="102" y="214"/>
                    <a:pt x="99" y="213"/>
                    <a:pt x="98" y="212"/>
                  </a:cubicBezTo>
                  <a:cubicBezTo>
                    <a:pt x="97" y="212"/>
                    <a:pt x="96" y="211"/>
                    <a:pt x="95" y="211"/>
                  </a:cubicBezTo>
                  <a:cubicBezTo>
                    <a:pt x="94" y="210"/>
                    <a:pt x="95" y="208"/>
                    <a:pt x="94" y="207"/>
                  </a:cubicBezTo>
                  <a:cubicBezTo>
                    <a:pt x="94" y="206"/>
                    <a:pt x="91" y="206"/>
                    <a:pt x="90" y="205"/>
                  </a:cubicBezTo>
                  <a:cubicBezTo>
                    <a:pt x="89" y="204"/>
                    <a:pt x="89" y="203"/>
                    <a:pt x="88" y="202"/>
                  </a:cubicBezTo>
                  <a:cubicBezTo>
                    <a:pt x="88" y="201"/>
                    <a:pt x="86" y="199"/>
                    <a:pt x="86" y="198"/>
                  </a:cubicBezTo>
                  <a:cubicBezTo>
                    <a:pt x="86" y="197"/>
                    <a:pt x="86" y="195"/>
                    <a:pt x="86" y="194"/>
                  </a:cubicBezTo>
                  <a:cubicBezTo>
                    <a:pt x="86" y="193"/>
                    <a:pt x="85" y="192"/>
                    <a:pt x="84" y="192"/>
                  </a:cubicBezTo>
                  <a:cubicBezTo>
                    <a:pt x="83" y="191"/>
                    <a:pt x="82" y="190"/>
                    <a:pt x="81" y="190"/>
                  </a:cubicBezTo>
                  <a:cubicBezTo>
                    <a:pt x="80" y="190"/>
                    <a:pt x="78" y="192"/>
                    <a:pt x="77" y="192"/>
                  </a:cubicBezTo>
                  <a:cubicBezTo>
                    <a:pt x="77" y="192"/>
                    <a:pt x="75" y="192"/>
                    <a:pt x="75" y="191"/>
                  </a:cubicBezTo>
                  <a:cubicBezTo>
                    <a:pt x="74" y="191"/>
                    <a:pt x="74" y="189"/>
                    <a:pt x="74" y="189"/>
                  </a:cubicBezTo>
                  <a:cubicBezTo>
                    <a:pt x="73" y="188"/>
                    <a:pt x="71" y="186"/>
                    <a:pt x="70" y="185"/>
                  </a:cubicBezTo>
                  <a:cubicBezTo>
                    <a:pt x="70" y="184"/>
                    <a:pt x="70" y="183"/>
                    <a:pt x="70" y="182"/>
                  </a:cubicBezTo>
                  <a:cubicBezTo>
                    <a:pt x="70" y="181"/>
                    <a:pt x="70" y="180"/>
                    <a:pt x="70" y="180"/>
                  </a:cubicBezTo>
                  <a:cubicBezTo>
                    <a:pt x="70" y="179"/>
                    <a:pt x="72" y="179"/>
                    <a:pt x="73" y="179"/>
                  </a:cubicBezTo>
                  <a:cubicBezTo>
                    <a:pt x="74" y="178"/>
                    <a:pt x="77" y="179"/>
                    <a:pt x="78" y="179"/>
                  </a:cubicBezTo>
                  <a:cubicBezTo>
                    <a:pt x="79" y="179"/>
                    <a:pt x="81" y="179"/>
                    <a:pt x="82" y="178"/>
                  </a:cubicBezTo>
                  <a:cubicBezTo>
                    <a:pt x="83" y="178"/>
                    <a:pt x="84" y="177"/>
                    <a:pt x="85" y="176"/>
                  </a:cubicBezTo>
                  <a:cubicBezTo>
                    <a:pt x="85" y="176"/>
                    <a:pt x="87" y="174"/>
                    <a:pt x="87" y="173"/>
                  </a:cubicBezTo>
                  <a:cubicBezTo>
                    <a:pt x="88" y="172"/>
                    <a:pt x="88" y="169"/>
                    <a:pt x="88" y="168"/>
                  </a:cubicBezTo>
                  <a:cubicBezTo>
                    <a:pt x="88" y="167"/>
                    <a:pt x="88" y="166"/>
                    <a:pt x="88" y="165"/>
                  </a:cubicBezTo>
                  <a:cubicBezTo>
                    <a:pt x="87" y="164"/>
                    <a:pt x="86" y="163"/>
                    <a:pt x="86" y="162"/>
                  </a:cubicBezTo>
                  <a:cubicBezTo>
                    <a:pt x="86" y="161"/>
                    <a:pt x="87" y="160"/>
                    <a:pt x="87" y="159"/>
                  </a:cubicBezTo>
                  <a:cubicBezTo>
                    <a:pt x="88" y="159"/>
                    <a:pt x="88" y="157"/>
                    <a:pt x="88" y="156"/>
                  </a:cubicBezTo>
                  <a:cubicBezTo>
                    <a:pt x="87" y="156"/>
                    <a:pt x="85" y="155"/>
                    <a:pt x="84" y="155"/>
                  </a:cubicBezTo>
                  <a:cubicBezTo>
                    <a:pt x="83" y="155"/>
                    <a:pt x="81" y="156"/>
                    <a:pt x="81" y="157"/>
                  </a:cubicBezTo>
                  <a:cubicBezTo>
                    <a:pt x="80" y="158"/>
                    <a:pt x="80" y="159"/>
                    <a:pt x="79" y="160"/>
                  </a:cubicBezTo>
                  <a:cubicBezTo>
                    <a:pt x="78" y="160"/>
                    <a:pt x="78" y="162"/>
                    <a:pt x="77" y="163"/>
                  </a:cubicBezTo>
                  <a:cubicBezTo>
                    <a:pt x="76" y="163"/>
                    <a:pt x="74" y="163"/>
                    <a:pt x="73" y="163"/>
                  </a:cubicBezTo>
                  <a:cubicBezTo>
                    <a:pt x="73" y="163"/>
                    <a:pt x="71" y="163"/>
                    <a:pt x="71" y="163"/>
                  </a:cubicBezTo>
                  <a:cubicBezTo>
                    <a:pt x="70" y="163"/>
                    <a:pt x="67" y="163"/>
                    <a:pt x="67" y="163"/>
                  </a:cubicBezTo>
                  <a:cubicBezTo>
                    <a:pt x="65" y="163"/>
                    <a:pt x="61" y="162"/>
                    <a:pt x="61" y="162"/>
                  </a:cubicBezTo>
                  <a:cubicBezTo>
                    <a:pt x="61" y="162"/>
                    <a:pt x="58" y="162"/>
                    <a:pt x="57" y="163"/>
                  </a:cubicBezTo>
                  <a:cubicBezTo>
                    <a:pt x="56" y="163"/>
                    <a:pt x="56" y="165"/>
                    <a:pt x="56" y="166"/>
                  </a:cubicBezTo>
                  <a:cubicBezTo>
                    <a:pt x="55" y="166"/>
                    <a:pt x="54" y="167"/>
                    <a:pt x="53" y="167"/>
                  </a:cubicBezTo>
                  <a:cubicBezTo>
                    <a:pt x="53" y="166"/>
                    <a:pt x="52" y="165"/>
                    <a:pt x="52" y="164"/>
                  </a:cubicBezTo>
                  <a:cubicBezTo>
                    <a:pt x="52" y="163"/>
                    <a:pt x="53" y="163"/>
                    <a:pt x="53" y="162"/>
                  </a:cubicBezTo>
                  <a:cubicBezTo>
                    <a:pt x="53" y="161"/>
                    <a:pt x="52" y="159"/>
                    <a:pt x="52" y="159"/>
                  </a:cubicBezTo>
                  <a:cubicBezTo>
                    <a:pt x="52" y="158"/>
                    <a:pt x="51" y="157"/>
                    <a:pt x="50" y="156"/>
                  </a:cubicBezTo>
                  <a:cubicBezTo>
                    <a:pt x="50" y="156"/>
                    <a:pt x="48" y="156"/>
                    <a:pt x="48" y="157"/>
                  </a:cubicBezTo>
                  <a:cubicBezTo>
                    <a:pt x="47" y="158"/>
                    <a:pt x="48" y="159"/>
                    <a:pt x="48" y="160"/>
                  </a:cubicBezTo>
                  <a:cubicBezTo>
                    <a:pt x="48" y="160"/>
                    <a:pt x="48" y="162"/>
                    <a:pt x="47" y="163"/>
                  </a:cubicBezTo>
                  <a:cubicBezTo>
                    <a:pt x="47" y="163"/>
                    <a:pt x="45" y="163"/>
                    <a:pt x="45" y="163"/>
                  </a:cubicBezTo>
                  <a:cubicBezTo>
                    <a:pt x="44" y="163"/>
                    <a:pt x="44" y="162"/>
                    <a:pt x="43" y="161"/>
                  </a:cubicBezTo>
                  <a:cubicBezTo>
                    <a:pt x="43" y="160"/>
                    <a:pt x="43" y="159"/>
                    <a:pt x="43" y="159"/>
                  </a:cubicBezTo>
                  <a:cubicBezTo>
                    <a:pt x="43" y="158"/>
                    <a:pt x="44" y="156"/>
                    <a:pt x="44" y="156"/>
                  </a:cubicBezTo>
                  <a:cubicBezTo>
                    <a:pt x="44" y="155"/>
                    <a:pt x="44" y="154"/>
                    <a:pt x="44" y="153"/>
                  </a:cubicBezTo>
                  <a:cubicBezTo>
                    <a:pt x="43" y="152"/>
                    <a:pt x="41" y="152"/>
                    <a:pt x="41" y="152"/>
                  </a:cubicBezTo>
                  <a:cubicBezTo>
                    <a:pt x="40" y="151"/>
                    <a:pt x="38" y="152"/>
                    <a:pt x="37" y="152"/>
                  </a:cubicBezTo>
                  <a:cubicBezTo>
                    <a:pt x="36" y="152"/>
                    <a:pt x="34" y="152"/>
                    <a:pt x="34" y="152"/>
                  </a:cubicBezTo>
                  <a:cubicBezTo>
                    <a:pt x="33" y="151"/>
                    <a:pt x="31" y="151"/>
                    <a:pt x="31" y="151"/>
                  </a:cubicBezTo>
                  <a:cubicBezTo>
                    <a:pt x="30" y="149"/>
                    <a:pt x="28" y="145"/>
                    <a:pt x="28" y="145"/>
                  </a:cubicBezTo>
                  <a:cubicBezTo>
                    <a:pt x="28" y="144"/>
                    <a:pt x="27" y="142"/>
                    <a:pt x="27" y="141"/>
                  </a:cubicBezTo>
                  <a:cubicBezTo>
                    <a:pt x="26" y="140"/>
                    <a:pt x="22" y="141"/>
                    <a:pt x="21" y="140"/>
                  </a:cubicBezTo>
                  <a:cubicBezTo>
                    <a:pt x="19" y="139"/>
                    <a:pt x="17" y="137"/>
                    <a:pt x="16" y="136"/>
                  </a:cubicBezTo>
                  <a:cubicBezTo>
                    <a:pt x="15" y="136"/>
                    <a:pt x="13" y="136"/>
                    <a:pt x="12" y="135"/>
                  </a:cubicBezTo>
                  <a:cubicBezTo>
                    <a:pt x="11" y="135"/>
                    <a:pt x="9" y="134"/>
                    <a:pt x="8" y="133"/>
                  </a:cubicBezTo>
                  <a:cubicBezTo>
                    <a:pt x="7" y="132"/>
                    <a:pt x="6" y="129"/>
                    <a:pt x="5" y="128"/>
                  </a:cubicBezTo>
                  <a:cubicBezTo>
                    <a:pt x="4" y="127"/>
                    <a:pt x="1" y="126"/>
                    <a:pt x="0" y="126"/>
                  </a:cubicBezTo>
                  <a:cubicBezTo>
                    <a:pt x="0" y="126"/>
                    <a:pt x="0" y="125"/>
                    <a:pt x="0" y="124"/>
                  </a:cubicBezTo>
                  <a:cubicBezTo>
                    <a:pt x="0" y="124"/>
                    <a:pt x="2" y="123"/>
                    <a:pt x="2" y="123"/>
                  </a:cubicBezTo>
                  <a:cubicBezTo>
                    <a:pt x="2" y="123"/>
                    <a:pt x="2" y="121"/>
                    <a:pt x="2" y="120"/>
                  </a:cubicBezTo>
                  <a:cubicBezTo>
                    <a:pt x="2" y="120"/>
                    <a:pt x="3" y="120"/>
                    <a:pt x="3" y="120"/>
                  </a:cubicBezTo>
                  <a:cubicBezTo>
                    <a:pt x="4" y="120"/>
                    <a:pt x="5" y="120"/>
                    <a:pt x="5" y="120"/>
                  </a:cubicBezTo>
                  <a:cubicBezTo>
                    <a:pt x="6" y="120"/>
                    <a:pt x="8" y="119"/>
                    <a:pt x="8" y="120"/>
                  </a:cubicBezTo>
                  <a:cubicBezTo>
                    <a:pt x="9" y="120"/>
                    <a:pt x="9" y="121"/>
                    <a:pt x="9" y="121"/>
                  </a:cubicBezTo>
                  <a:cubicBezTo>
                    <a:pt x="9" y="121"/>
                    <a:pt x="11" y="121"/>
                    <a:pt x="11" y="121"/>
                  </a:cubicBezTo>
                  <a:cubicBezTo>
                    <a:pt x="11" y="120"/>
                    <a:pt x="12" y="120"/>
                    <a:pt x="12" y="120"/>
                  </a:cubicBezTo>
                  <a:cubicBezTo>
                    <a:pt x="12" y="119"/>
                    <a:pt x="11" y="118"/>
                    <a:pt x="11" y="118"/>
                  </a:cubicBezTo>
                  <a:cubicBezTo>
                    <a:pt x="11" y="117"/>
                    <a:pt x="12" y="116"/>
                    <a:pt x="12" y="116"/>
                  </a:cubicBezTo>
                  <a:cubicBezTo>
                    <a:pt x="12" y="115"/>
                    <a:pt x="13" y="113"/>
                    <a:pt x="13" y="112"/>
                  </a:cubicBezTo>
                  <a:cubicBezTo>
                    <a:pt x="13" y="112"/>
                    <a:pt x="13" y="110"/>
                    <a:pt x="13" y="109"/>
                  </a:cubicBezTo>
                  <a:cubicBezTo>
                    <a:pt x="14" y="108"/>
                    <a:pt x="15" y="107"/>
                    <a:pt x="15" y="106"/>
                  </a:cubicBezTo>
                  <a:cubicBezTo>
                    <a:pt x="16" y="105"/>
                    <a:pt x="18" y="104"/>
                    <a:pt x="18" y="102"/>
                  </a:cubicBezTo>
                  <a:cubicBezTo>
                    <a:pt x="19" y="102"/>
                    <a:pt x="18" y="101"/>
                    <a:pt x="18" y="101"/>
                  </a:cubicBezTo>
                  <a:cubicBezTo>
                    <a:pt x="19" y="100"/>
                    <a:pt x="19" y="98"/>
                    <a:pt x="19" y="97"/>
                  </a:cubicBezTo>
                  <a:cubicBezTo>
                    <a:pt x="19" y="97"/>
                    <a:pt x="21" y="97"/>
                    <a:pt x="21" y="97"/>
                  </a:cubicBezTo>
                  <a:cubicBezTo>
                    <a:pt x="22" y="97"/>
                    <a:pt x="22" y="97"/>
                    <a:pt x="23" y="97"/>
                  </a:cubicBezTo>
                  <a:cubicBezTo>
                    <a:pt x="24" y="98"/>
                    <a:pt x="25" y="99"/>
                    <a:pt x="26" y="99"/>
                  </a:cubicBezTo>
                  <a:cubicBezTo>
                    <a:pt x="26" y="99"/>
                    <a:pt x="29" y="100"/>
                    <a:pt x="30" y="100"/>
                  </a:cubicBezTo>
                  <a:cubicBezTo>
                    <a:pt x="30" y="99"/>
                    <a:pt x="32" y="99"/>
                    <a:pt x="33" y="98"/>
                  </a:cubicBezTo>
                  <a:cubicBezTo>
                    <a:pt x="33" y="98"/>
                    <a:pt x="33" y="97"/>
                    <a:pt x="33" y="96"/>
                  </a:cubicBezTo>
                  <a:cubicBezTo>
                    <a:pt x="33" y="95"/>
                    <a:pt x="33" y="94"/>
                    <a:pt x="33" y="94"/>
                  </a:cubicBezTo>
                  <a:cubicBezTo>
                    <a:pt x="33" y="94"/>
                    <a:pt x="33" y="92"/>
                    <a:pt x="33" y="92"/>
                  </a:cubicBezTo>
                  <a:cubicBezTo>
                    <a:pt x="33" y="91"/>
                    <a:pt x="34" y="90"/>
                    <a:pt x="34" y="90"/>
                  </a:cubicBezTo>
                  <a:cubicBezTo>
                    <a:pt x="35" y="89"/>
                    <a:pt x="34" y="88"/>
                    <a:pt x="34" y="87"/>
                  </a:cubicBezTo>
                  <a:cubicBezTo>
                    <a:pt x="34" y="87"/>
                    <a:pt x="33" y="86"/>
                    <a:pt x="33" y="86"/>
                  </a:cubicBezTo>
                  <a:cubicBezTo>
                    <a:pt x="33" y="85"/>
                    <a:pt x="33" y="84"/>
                    <a:pt x="33" y="83"/>
                  </a:cubicBezTo>
                  <a:cubicBezTo>
                    <a:pt x="33" y="83"/>
                    <a:pt x="34" y="83"/>
                    <a:pt x="35" y="83"/>
                  </a:cubicBezTo>
                  <a:cubicBezTo>
                    <a:pt x="35" y="82"/>
                    <a:pt x="36" y="82"/>
                    <a:pt x="36" y="81"/>
                  </a:cubicBezTo>
                  <a:cubicBezTo>
                    <a:pt x="37" y="81"/>
                    <a:pt x="37" y="79"/>
                    <a:pt x="38" y="79"/>
                  </a:cubicBezTo>
                  <a:cubicBezTo>
                    <a:pt x="38" y="79"/>
                    <a:pt x="38" y="79"/>
                    <a:pt x="39" y="79"/>
                  </a:cubicBezTo>
                  <a:cubicBezTo>
                    <a:pt x="39" y="78"/>
                    <a:pt x="39" y="76"/>
                    <a:pt x="39" y="76"/>
                  </a:cubicBezTo>
                  <a:cubicBezTo>
                    <a:pt x="39" y="76"/>
                    <a:pt x="37" y="75"/>
                    <a:pt x="37" y="75"/>
                  </a:cubicBezTo>
                  <a:cubicBezTo>
                    <a:pt x="37" y="74"/>
                    <a:pt x="37" y="73"/>
                    <a:pt x="37" y="72"/>
                  </a:cubicBezTo>
                  <a:cubicBezTo>
                    <a:pt x="37" y="72"/>
                    <a:pt x="37" y="70"/>
                    <a:pt x="37" y="70"/>
                  </a:cubicBezTo>
                  <a:cubicBezTo>
                    <a:pt x="38" y="69"/>
                    <a:pt x="39" y="69"/>
                    <a:pt x="40" y="69"/>
                  </a:cubicBezTo>
                  <a:cubicBezTo>
                    <a:pt x="40" y="69"/>
                    <a:pt x="41" y="69"/>
                    <a:pt x="41" y="69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42" y="70"/>
                    <a:pt x="44" y="70"/>
                    <a:pt x="44" y="70"/>
                  </a:cubicBezTo>
                  <a:cubicBezTo>
                    <a:pt x="44" y="69"/>
                    <a:pt x="46" y="69"/>
                    <a:pt x="46" y="69"/>
                  </a:cubicBezTo>
                  <a:cubicBezTo>
                    <a:pt x="46" y="68"/>
                    <a:pt x="46" y="67"/>
                    <a:pt x="45" y="66"/>
                  </a:cubicBezTo>
                  <a:cubicBezTo>
                    <a:pt x="45" y="66"/>
                    <a:pt x="44" y="65"/>
                    <a:pt x="44" y="65"/>
                  </a:cubicBezTo>
                  <a:cubicBezTo>
                    <a:pt x="43" y="64"/>
                    <a:pt x="43" y="64"/>
                    <a:pt x="43" y="63"/>
                  </a:cubicBezTo>
                  <a:cubicBezTo>
                    <a:pt x="42" y="62"/>
                    <a:pt x="42" y="61"/>
                    <a:pt x="43" y="61"/>
                  </a:cubicBezTo>
                  <a:cubicBezTo>
                    <a:pt x="43" y="60"/>
                    <a:pt x="44" y="59"/>
                    <a:pt x="44" y="59"/>
                  </a:cubicBezTo>
                  <a:cubicBezTo>
                    <a:pt x="44" y="59"/>
                    <a:pt x="46" y="59"/>
                    <a:pt x="47" y="59"/>
                  </a:cubicBezTo>
                  <a:cubicBezTo>
                    <a:pt x="48" y="59"/>
                    <a:pt x="49" y="58"/>
                    <a:pt x="50" y="57"/>
                  </a:cubicBezTo>
                  <a:cubicBezTo>
                    <a:pt x="50" y="56"/>
                    <a:pt x="49" y="55"/>
                    <a:pt x="50" y="55"/>
                  </a:cubicBezTo>
                  <a:cubicBezTo>
                    <a:pt x="50" y="54"/>
                    <a:pt x="51" y="54"/>
                    <a:pt x="51" y="54"/>
                  </a:cubicBezTo>
                  <a:cubicBezTo>
                    <a:pt x="51" y="53"/>
                    <a:pt x="51" y="52"/>
                    <a:pt x="51" y="52"/>
                  </a:cubicBezTo>
                  <a:cubicBezTo>
                    <a:pt x="51" y="52"/>
                    <a:pt x="50" y="51"/>
                    <a:pt x="50" y="51"/>
                  </a:cubicBezTo>
                  <a:cubicBezTo>
                    <a:pt x="49" y="51"/>
                    <a:pt x="48" y="51"/>
                    <a:pt x="48" y="51"/>
                  </a:cubicBezTo>
                  <a:cubicBezTo>
                    <a:pt x="48" y="50"/>
                    <a:pt x="48" y="49"/>
                    <a:pt x="48" y="49"/>
                  </a:cubicBezTo>
                  <a:cubicBezTo>
                    <a:pt x="48" y="48"/>
                    <a:pt x="48" y="47"/>
                    <a:pt x="48" y="47"/>
                  </a:cubicBezTo>
                  <a:cubicBezTo>
                    <a:pt x="49" y="47"/>
                    <a:pt x="49" y="45"/>
                    <a:pt x="50" y="44"/>
                  </a:cubicBezTo>
                  <a:cubicBezTo>
                    <a:pt x="51" y="44"/>
                    <a:pt x="52" y="44"/>
                    <a:pt x="52" y="44"/>
                  </a:cubicBezTo>
                  <a:cubicBezTo>
                    <a:pt x="53" y="45"/>
                    <a:pt x="53" y="46"/>
                    <a:pt x="53" y="46"/>
                  </a:cubicBezTo>
                  <a:cubicBezTo>
                    <a:pt x="54" y="46"/>
                    <a:pt x="55" y="47"/>
                    <a:pt x="55" y="47"/>
                  </a:cubicBezTo>
                  <a:cubicBezTo>
                    <a:pt x="55" y="47"/>
                    <a:pt x="56" y="46"/>
                    <a:pt x="56" y="46"/>
                  </a:cubicBezTo>
                  <a:cubicBezTo>
                    <a:pt x="56" y="45"/>
                    <a:pt x="57" y="44"/>
                    <a:pt x="57" y="43"/>
                  </a:cubicBezTo>
                  <a:cubicBezTo>
                    <a:pt x="57" y="43"/>
                    <a:pt x="56" y="42"/>
                    <a:pt x="56" y="41"/>
                  </a:cubicBezTo>
                  <a:cubicBezTo>
                    <a:pt x="56" y="40"/>
                    <a:pt x="56" y="40"/>
                    <a:pt x="57" y="39"/>
                  </a:cubicBezTo>
                  <a:cubicBezTo>
                    <a:pt x="57" y="39"/>
                    <a:pt x="58" y="38"/>
                    <a:pt x="58" y="38"/>
                  </a:cubicBezTo>
                  <a:cubicBezTo>
                    <a:pt x="59" y="38"/>
                    <a:pt x="59" y="38"/>
                    <a:pt x="60" y="38"/>
                  </a:cubicBezTo>
                  <a:cubicBezTo>
                    <a:pt x="60" y="38"/>
                    <a:pt x="62" y="37"/>
                    <a:pt x="62" y="37"/>
                  </a:cubicBezTo>
                  <a:cubicBezTo>
                    <a:pt x="63" y="37"/>
                    <a:pt x="63" y="36"/>
                    <a:pt x="63" y="36"/>
                  </a:cubicBezTo>
                  <a:cubicBezTo>
                    <a:pt x="64" y="36"/>
                    <a:pt x="65" y="36"/>
                    <a:pt x="65" y="35"/>
                  </a:cubicBezTo>
                  <a:cubicBezTo>
                    <a:pt x="66" y="35"/>
                    <a:pt x="67" y="34"/>
                    <a:pt x="67" y="34"/>
                  </a:cubicBezTo>
                  <a:cubicBezTo>
                    <a:pt x="67" y="33"/>
                    <a:pt x="67" y="32"/>
                    <a:pt x="67" y="32"/>
                  </a:cubicBezTo>
                  <a:cubicBezTo>
                    <a:pt x="67" y="32"/>
                    <a:pt x="67" y="31"/>
                    <a:pt x="67" y="30"/>
                  </a:cubicBezTo>
                  <a:cubicBezTo>
                    <a:pt x="67" y="29"/>
                    <a:pt x="67" y="28"/>
                    <a:pt x="67" y="27"/>
                  </a:cubicBezTo>
                  <a:cubicBezTo>
                    <a:pt x="67" y="27"/>
                    <a:pt x="68" y="26"/>
                    <a:pt x="69" y="25"/>
                  </a:cubicBezTo>
                  <a:cubicBezTo>
                    <a:pt x="69" y="25"/>
                    <a:pt x="68" y="24"/>
                    <a:pt x="68" y="23"/>
                  </a:cubicBezTo>
                  <a:cubicBezTo>
                    <a:pt x="68" y="23"/>
                    <a:pt x="69" y="22"/>
                    <a:pt x="69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0"/>
                    <a:pt x="73" y="20"/>
                    <a:pt x="73" y="20"/>
                  </a:cubicBezTo>
                  <a:cubicBezTo>
                    <a:pt x="74" y="20"/>
                    <a:pt x="74" y="19"/>
                    <a:pt x="74" y="18"/>
                  </a:cubicBezTo>
                  <a:cubicBezTo>
                    <a:pt x="74" y="18"/>
                    <a:pt x="73" y="17"/>
                    <a:pt x="73" y="17"/>
                  </a:cubicBezTo>
                  <a:cubicBezTo>
                    <a:pt x="73" y="16"/>
                    <a:pt x="74" y="15"/>
                    <a:pt x="74" y="14"/>
                  </a:cubicBezTo>
                  <a:cubicBezTo>
                    <a:pt x="74" y="14"/>
                    <a:pt x="74" y="12"/>
                    <a:pt x="74" y="11"/>
                  </a:cubicBezTo>
                  <a:cubicBezTo>
                    <a:pt x="74" y="11"/>
                    <a:pt x="74" y="10"/>
                    <a:pt x="74" y="9"/>
                  </a:cubicBezTo>
                  <a:cubicBezTo>
                    <a:pt x="74" y="9"/>
                    <a:pt x="72" y="9"/>
                    <a:pt x="72" y="8"/>
                  </a:cubicBezTo>
                  <a:cubicBezTo>
                    <a:pt x="72" y="7"/>
                    <a:pt x="72" y="7"/>
                    <a:pt x="72" y="6"/>
                  </a:cubicBezTo>
                  <a:cubicBezTo>
                    <a:pt x="72" y="6"/>
                    <a:pt x="72" y="4"/>
                    <a:pt x="73" y="4"/>
                  </a:cubicBezTo>
                  <a:cubicBezTo>
                    <a:pt x="74" y="4"/>
                    <a:pt x="75" y="4"/>
                    <a:pt x="76" y="4"/>
                  </a:cubicBezTo>
                  <a:cubicBezTo>
                    <a:pt x="76" y="3"/>
                    <a:pt x="77" y="3"/>
                    <a:pt x="78" y="3"/>
                  </a:cubicBezTo>
                  <a:cubicBezTo>
                    <a:pt x="78" y="2"/>
                    <a:pt x="78" y="1"/>
                    <a:pt x="78" y="1"/>
                  </a:cubicBezTo>
                  <a:cubicBezTo>
                    <a:pt x="78" y="1"/>
                    <a:pt x="80" y="1"/>
                    <a:pt x="80" y="1"/>
                  </a:cubicBezTo>
                  <a:cubicBezTo>
                    <a:pt x="81" y="1"/>
                    <a:pt x="81" y="2"/>
                    <a:pt x="81" y="2"/>
                  </a:cubicBezTo>
                  <a:cubicBezTo>
                    <a:pt x="82" y="2"/>
                    <a:pt x="82" y="3"/>
                    <a:pt x="82" y="3"/>
                  </a:cubicBezTo>
                  <a:cubicBezTo>
                    <a:pt x="82" y="4"/>
                    <a:pt x="84" y="4"/>
                    <a:pt x="84" y="4"/>
                  </a:cubicBezTo>
                  <a:cubicBezTo>
                    <a:pt x="85" y="4"/>
                    <a:pt x="86" y="5"/>
                    <a:pt x="87" y="4"/>
                  </a:cubicBezTo>
                  <a:cubicBezTo>
                    <a:pt x="88" y="4"/>
                    <a:pt x="89" y="3"/>
                    <a:pt x="89" y="3"/>
                  </a:cubicBezTo>
                  <a:cubicBezTo>
                    <a:pt x="90" y="3"/>
                    <a:pt x="91" y="3"/>
                    <a:pt x="91" y="3"/>
                  </a:cubicBezTo>
                  <a:cubicBezTo>
                    <a:pt x="92" y="2"/>
                    <a:pt x="94" y="2"/>
                    <a:pt x="95" y="1"/>
                  </a:cubicBezTo>
                  <a:cubicBezTo>
                    <a:pt x="96" y="1"/>
                    <a:pt x="97" y="0"/>
                    <a:pt x="98" y="0"/>
                  </a:cubicBezTo>
                  <a:cubicBezTo>
                    <a:pt x="98" y="0"/>
                    <a:pt x="99" y="0"/>
                    <a:pt x="100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9"/>
            <p:cNvSpPr>
              <a:spLocks/>
            </p:cNvSpPr>
            <p:nvPr/>
          </p:nvSpPr>
          <p:spPr bwMode="auto">
            <a:xfrm>
              <a:off x="5271" y="2785"/>
              <a:ext cx="597" cy="880"/>
            </a:xfrm>
            <a:custGeom>
              <a:avLst/>
              <a:gdLst>
                <a:gd name="T0" fmla="*/ 196 w 204"/>
                <a:gd name="T1" fmla="*/ 119 h 301"/>
                <a:gd name="T2" fmla="*/ 180 w 204"/>
                <a:gd name="T3" fmla="*/ 121 h 301"/>
                <a:gd name="T4" fmla="*/ 159 w 204"/>
                <a:gd name="T5" fmla="*/ 122 h 301"/>
                <a:gd name="T6" fmla="*/ 154 w 204"/>
                <a:gd name="T7" fmla="*/ 129 h 301"/>
                <a:gd name="T8" fmla="*/ 153 w 204"/>
                <a:gd name="T9" fmla="*/ 136 h 301"/>
                <a:gd name="T10" fmla="*/ 146 w 204"/>
                <a:gd name="T11" fmla="*/ 143 h 301"/>
                <a:gd name="T12" fmla="*/ 146 w 204"/>
                <a:gd name="T13" fmla="*/ 152 h 301"/>
                <a:gd name="T14" fmla="*/ 140 w 204"/>
                <a:gd name="T15" fmla="*/ 164 h 301"/>
                <a:gd name="T16" fmla="*/ 130 w 204"/>
                <a:gd name="T17" fmla="*/ 174 h 301"/>
                <a:gd name="T18" fmla="*/ 117 w 204"/>
                <a:gd name="T19" fmla="*/ 190 h 301"/>
                <a:gd name="T20" fmla="*/ 119 w 204"/>
                <a:gd name="T21" fmla="*/ 207 h 301"/>
                <a:gd name="T22" fmla="*/ 123 w 204"/>
                <a:gd name="T23" fmla="*/ 221 h 301"/>
                <a:gd name="T24" fmla="*/ 136 w 204"/>
                <a:gd name="T25" fmla="*/ 230 h 301"/>
                <a:gd name="T26" fmla="*/ 153 w 204"/>
                <a:gd name="T27" fmla="*/ 242 h 301"/>
                <a:gd name="T28" fmla="*/ 158 w 204"/>
                <a:gd name="T29" fmla="*/ 258 h 301"/>
                <a:gd name="T30" fmla="*/ 147 w 204"/>
                <a:gd name="T31" fmla="*/ 269 h 301"/>
                <a:gd name="T32" fmla="*/ 113 w 204"/>
                <a:gd name="T33" fmla="*/ 300 h 301"/>
                <a:gd name="T34" fmla="*/ 99 w 204"/>
                <a:gd name="T35" fmla="*/ 290 h 301"/>
                <a:gd name="T36" fmla="*/ 84 w 204"/>
                <a:gd name="T37" fmla="*/ 266 h 301"/>
                <a:gd name="T38" fmla="*/ 66 w 204"/>
                <a:gd name="T39" fmla="*/ 245 h 301"/>
                <a:gd name="T40" fmla="*/ 58 w 204"/>
                <a:gd name="T41" fmla="*/ 220 h 301"/>
                <a:gd name="T42" fmla="*/ 47 w 204"/>
                <a:gd name="T43" fmla="*/ 212 h 301"/>
                <a:gd name="T44" fmla="*/ 25 w 204"/>
                <a:gd name="T45" fmla="*/ 208 h 301"/>
                <a:gd name="T46" fmla="*/ 8 w 204"/>
                <a:gd name="T47" fmla="*/ 197 h 301"/>
                <a:gd name="T48" fmla="*/ 1 w 204"/>
                <a:gd name="T49" fmla="*/ 182 h 301"/>
                <a:gd name="T50" fmla="*/ 4 w 204"/>
                <a:gd name="T51" fmla="*/ 169 h 301"/>
                <a:gd name="T52" fmla="*/ 20 w 204"/>
                <a:gd name="T53" fmla="*/ 166 h 301"/>
                <a:gd name="T54" fmla="*/ 33 w 204"/>
                <a:gd name="T55" fmla="*/ 154 h 301"/>
                <a:gd name="T56" fmla="*/ 38 w 204"/>
                <a:gd name="T57" fmla="*/ 149 h 301"/>
                <a:gd name="T58" fmla="*/ 35 w 204"/>
                <a:gd name="T59" fmla="*/ 138 h 301"/>
                <a:gd name="T60" fmla="*/ 34 w 204"/>
                <a:gd name="T61" fmla="*/ 124 h 301"/>
                <a:gd name="T62" fmla="*/ 40 w 204"/>
                <a:gd name="T63" fmla="*/ 111 h 301"/>
                <a:gd name="T64" fmla="*/ 45 w 204"/>
                <a:gd name="T65" fmla="*/ 106 h 301"/>
                <a:gd name="T66" fmla="*/ 58 w 204"/>
                <a:gd name="T67" fmla="*/ 97 h 301"/>
                <a:gd name="T68" fmla="*/ 57 w 204"/>
                <a:gd name="T69" fmla="*/ 84 h 301"/>
                <a:gd name="T70" fmla="*/ 49 w 204"/>
                <a:gd name="T71" fmla="*/ 70 h 301"/>
                <a:gd name="T72" fmla="*/ 57 w 204"/>
                <a:gd name="T73" fmla="*/ 61 h 301"/>
                <a:gd name="T74" fmla="*/ 56 w 204"/>
                <a:gd name="T75" fmla="*/ 46 h 301"/>
                <a:gd name="T76" fmla="*/ 64 w 204"/>
                <a:gd name="T77" fmla="*/ 29 h 301"/>
                <a:gd name="T78" fmla="*/ 70 w 204"/>
                <a:gd name="T79" fmla="*/ 15 h 301"/>
                <a:gd name="T80" fmla="*/ 81 w 204"/>
                <a:gd name="T81" fmla="*/ 6 h 301"/>
                <a:gd name="T82" fmla="*/ 94 w 204"/>
                <a:gd name="T83" fmla="*/ 1 h 301"/>
                <a:gd name="T84" fmla="*/ 108 w 204"/>
                <a:gd name="T85" fmla="*/ 13 h 301"/>
                <a:gd name="T86" fmla="*/ 128 w 204"/>
                <a:gd name="T87" fmla="*/ 19 h 301"/>
                <a:gd name="T88" fmla="*/ 136 w 204"/>
                <a:gd name="T89" fmla="*/ 17 h 301"/>
                <a:gd name="T90" fmla="*/ 148 w 204"/>
                <a:gd name="T91" fmla="*/ 24 h 301"/>
                <a:gd name="T92" fmla="*/ 157 w 204"/>
                <a:gd name="T93" fmla="*/ 42 h 301"/>
                <a:gd name="T94" fmla="*/ 173 w 204"/>
                <a:gd name="T95" fmla="*/ 47 h 301"/>
                <a:gd name="T96" fmla="*/ 188 w 204"/>
                <a:gd name="T97" fmla="*/ 47 h 301"/>
                <a:gd name="T98" fmla="*/ 187 w 204"/>
                <a:gd name="T99" fmla="*/ 55 h 301"/>
                <a:gd name="T100" fmla="*/ 178 w 204"/>
                <a:gd name="T101" fmla="*/ 66 h 301"/>
                <a:gd name="T102" fmla="*/ 187 w 204"/>
                <a:gd name="T103" fmla="*/ 73 h 301"/>
                <a:gd name="T104" fmla="*/ 194 w 204"/>
                <a:gd name="T105" fmla="*/ 79 h 301"/>
                <a:gd name="T106" fmla="*/ 200 w 204"/>
                <a:gd name="T107" fmla="*/ 87 h 301"/>
                <a:gd name="T108" fmla="*/ 188 w 204"/>
                <a:gd name="T109" fmla="*/ 99 h 301"/>
                <a:gd name="T110" fmla="*/ 202 w 204"/>
                <a:gd name="T111" fmla="*/ 112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4" h="301">
                  <a:moveTo>
                    <a:pt x="204" y="114"/>
                  </a:moveTo>
                  <a:cubicBezTo>
                    <a:pt x="204" y="114"/>
                    <a:pt x="204" y="115"/>
                    <a:pt x="204" y="115"/>
                  </a:cubicBezTo>
                  <a:cubicBezTo>
                    <a:pt x="204" y="116"/>
                    <a:pt x="202" y="115"/>
                    <a:pt x="202" y="115"/>
                  </a:cubicBezTo>
                  <a:cubicBezTo>
                    <a:pt x="201" y="115"/>
                    <a:pt x="200" y="114"/>
                    <a:pt x="199" y="114"/>
                  </a:cubicBezTo>
                  <a:cubicBezTo>
                    <a:pt x="199" y="114"/>
                    <a:pt x="197" y="115"/>
                    <a:pt x="197" y="115"/>
                  </a:cubicBezTo>
                  <a:cubicBezTo>
                    <a:pt x="197" y="116"/>
                    <a:pt x="197" y="117"/>
                    <a:pt x="197" y="118"/>
                  </a:cubicBezTo>
                  <a:cubicBezTo>
                    <a:pt x="197" y="118"/>
                    <a:pt x="196" y="119"/>
                    <a:pt x="196" y="119"/>
                  </a:cubicBezTo>
                  <a:cubicBezTo>
                    <a:pt x="195" y="120"/>
                    <a:pt x="194" y="119"/>
                    <a:pt x="193" y="119"/>
                  </a:cubicBezTo>
                  <a:cubicBezTo>
                    <a:pt x="193" y="120"/>
                    <a:pt x="192" y="121"/>
                    <a:pt x="192" y="121"/>
                  </a:cubicBezTo>
                  <a:cubicBezTo>
                    <a:pt x="191" y="121"/>
                    <a:pt x="189" y="121"/>
                    <a:pt x="189" y="121"/>
                  </a:cubicBezTo>
                  <a:cubicBezTo>
                    <a:pt x="188" y="121"/>
                    <a:pt x="188" y="119"/>
                    <a:pt x="187" y="119"/>
                  </a:cubicBezTo>
                  <a:cubicBezTo>
                    <a:pt x="187" y="119"/>
                    <a:pt x="186" y="119"/>
                    <a:pt x="186" y="119"/>
                  </a:cubicBezTo>
                  <a:cubicBezTo>
                    <a:pt x="185" y="119"/>
                    <a:pt x="184" y="120"/>
                    <a:pt x="183" y="121"/>
                  </a:cubicBezTo>
                  <a:cubicBezTo>
                    <a:pt x="183" y="121"/>
                    <a:pt x="181" y="121"/>
                    <a:pt x="180" y="121"/>
                  </a:cubicBezTo>
                  <a:cubicBezTo>
                    <a:pt x="179" y="122"/>
                    <a:pt x="177" y="121"/>
                    <a:pt x="176" y="121"/>
                  </a:cubicBezTo>
                  <a:cubicBezTo>
                    <a:pt x="175" y="121"/>
                    <a:pt x="174" y="122"/>
                    <a:pt x="173" y="122"/>
                  </a:cubicBezTo>
                  <a:cubicBezTo>
                    <a:pt x="173" y="123"/>
                    <a:pt x="172" y="123"/>
                    <a:pt x="171" y="124"/>
                  </a:cubicBezTo>
                  <a:cubicBezTo>
                    <a:pt x="170" y="124"/>
                    <a:pt x="168" y="124"/>
                    <a:pt x="168" y="124"/>
                  </a:cubicBezTo>
                  <a:cubicBezTo>
                    <a:pt x="167" y="124"/>
                    <a:pt x="165" y="125"/>
                    <a:pt x="164" y="125"/>
                  </a:cubicBezTo>
                  <a:cubicBezTo>
                    <a:pt x="164" y="125"/>
                    <a:pt x="163" y="124"/>
                    <a:pt x="162" y="123"/>
                  </a:cubicBezTo>
                  <a:cubicBezTo>
                    <a:pt x="161" y="123"/>
                    <a:pt x="160" y="122"/>
                    <a:pt x="159" y="122"/>
                  </a:cubicBezTo>
                  <a:cubicBezTo>
                    <a:pt x="159" y="122"/>
                    <a:pt x="158" y="123"/>
                    <a:pt x="157" y="123"/>
                  </a:cubicBezTo>
                  <a:cubicBezTo>
                    <a:pt x="157" y="124"/>
                    <a:pt x="156" y="124"/>
                    <a:pt x="156" y="125"/>
                  </a:cubicBezTo>
                  <a:cubicBezTo>
                    <a:pt x="156" y="125"/>
                    <a:pt x="156" y="126"/>
                    <a:pt x="156" y="127"/>
                  </a:cubicBezTo>
                  <a:cubicBezTo>
                    <a:pt x="156" y="127"/>
                    <a:pt x="157" y="128"/>
                    <a:pt x="157" y="129"/>
                  </a:cubicBezTo>
                  <a:cubicBezTo>
                    <a:pt x="157" y="129"/>
                    <a:pt x="157" y="130"/>
                    <a:pt x="156" y="131"/>
                  </a:cubicBezTo>
                  <a:cubicBezTo>
                    <a:pt x="156" y="131"/>
                    <a:pt x="155" y="131"/>
                    <a:pt x="155" y="131"/>
                  </a:cubicBezTo>
                  <a:cubicBezTo>
                    <a:pt x="154" y="130"/>
                    <a:pt x="154" y="129"/>
                    <a:pt x="154" y="129"/>
                  </a:cubicBezTo>
                  <a:cubicBezTo>
                    <a:pt x="153" y="129"/>
                    <a:pt x="153" y="129"/>
                    <a:pt x="153" y="129"/>
                  </a:cubicBezTo>
                  <a:cubicBezTo>
                    <a:pt x="152" y="129"/>
                    <a:pt x="151" y="130"/>
                    <a:pt x="151" y="131"/>
                  </a:cubicBezTo>
                  <a:cubicBezTo>
                    <a:pt x="151" y="131"/>
                    <a:pt x="152" y="132"/>
                    <a:pt x="152" y="133"/>
                  </a:cubicBezTo>
                  <a:cubicBezTo>
                    <a:pt x="153" y="133"/>
                    <a:pt x="154" y="132"/>
                    <a:pt x="154" y="132"/>
                  </a:cubicBezTo>
                  <a:cubicBezTo>
                    <a:pt x="155" y="132"/>
                    <a:pt x="156" y="133"/>
                    <a:pt x="156" y="133"/>
                  </a:cubicBezTo>
                  <a:cubicBezTo>
                    <a:pt x="156" y="134"/>
                    <a:pt x="156" y="135"/>
                    <a:pt x="156" y="135"/>
                  </a:cubicBezTo>
                  <a:cubicBezTo>
                    <a:pt x="155" y="136"/>
                    <a:pt x="154" y="136"/>
                    <a:pt x="153" y="136"/>
                  </a:cubicBezTo>
                  <a:cubicBezTo>
                    <a:pt x="153" y="136"/>
                    <a:pt x="152" y="137"/>
                    <a:pt x="152" y="137"/>
                  </a:cubicBezTo>
                  <a:cubicBezTo>
                    <a:pt x="151" y="137"/>
                    <a:pt x="150" y="135"/>
                    <a:pt x="150" y="135"/>
                  </a:cubicBezTo>
                  <a:cubicBezTo>
                    <a:pt x="150" y="135"/>
                    <a:pt x="149" y="136"/>
                    <a:pt x="149" y="136"/>
                  </a:cubicBezTo>
                  <a:cubicBezTo>
                    <a:pt x="149" y="137"/>
                    <a:pt x="149" y="138"/>
                    <a:pt x="149" y="139"/>
                  </a:cubicBezTo>
                  <a:cubicBezTo>
                    <a:pt x="149" y="140"/>
                    <a:pt x="149" y="140"/>
                    <a:pt x="149" y="141"/>
                  </a:cubicBezTo>
                  <a:cubicBezTo>
                    <a:pt x="149" y="141"/>
                    <a:pt x="148" y="142"/>
                    <a:pt x="148" y="142"/>
                  </a:cubicBezTo>
                  <a:cubicBezTo>
                    <a:pt x="148" y="143"/>
                    <a:pt x="146" y="143"/>
                    <a:pt x="146" y="143"/>
                  </a:cubicBezTo>
                  <a:cubicBezTo>
                    <a:pt x="146" y="144"/>
                    <a:pt x="146" y="145"/>
                    <a:pt x="146" y="145"/>
                  </a:cubicBezTo>
                  <a:cubicBezTo>
                    <a:pt x="145" y="146"/>
                    <a:pt x="142" y="146"/>
                    <a:pt x="141" y="147"/>
                  </a:cubicBezTo>
                  <a:cubicBezTo>
                    <a:pt x="140" y="147"/>
                    <a:pt x="139" y="147"/>
                    <a:pt x="139" y="147"/>
                  </a:cubicBezTo>
                  <a:cubicBezTo>
                    <a:pt x="139" y="148"/>
                    <a:pt x="139" y="148"/>
                    <a:pt x="139" y="149"/>
                  </a:cubicBezTo>
                  <a:cubicBezTo>
                    <a:pt x="140" y="149"/>
                    <a:pt x="140" y="150"/>
                    <a:pt x="141" y="151"/>
                  </a:cubicBezTo>
                  <a:cubicBezTo>
                    <a:pt x="141" y="151"/>
                    <a:pt x="142" y="151"/>
                    <a:pt x="143" y="151"/>
                  </a:cubicBezTo>
                  <a:cubicBezTo>
                    <a:pt x="144" y="151"/>
                    <a:pt x="145" y="152"/>
                    <a:pt x="146" y="152"/>
                  </a:cubicBezTo>
                  <a:cubicBezTo>
                    <a:pt x="146" y="153"/>
                    <a:pt x="148" y="154"/>
                    <a:pt x="148" y="154"/>
                  </a:cubicBezTo>
                  <a:cubicBezTo>
                    <a:pt x="148" y="155"/>
                    <a:pt x="148" y="156"/>
                    <a:pt x="148" y="157"/>
                  </a:cubicBezTo>
                  <a:cubicBezTo>
                    <a:pt x="147" y="157"/>
                    <a:pt x="146" y="156"/>
                    <a:pt x="146" y="157"/>
                  </a:cubicBezTo>
                  <a:cubicBezTo>
                    <a:pt x="145" y="157"/>
                    <a:pt x="144" y="158"/>
                    <a:pt x="144" y="158"/>
                  </a:cubicBezTo>
                  <a:cubicBezTo>
                    <a:pt x="143" y="159"/>
                    <a:pt x="142" y="159"/>
                    <a:pt x="142" y="160"/>
                  </a:cubicBezTo>
                  <a:cubicBezTo>
                    <a:pt x="142" y="161"/>
                    <a:pt x="142" y="162"/>
                    <a:pt x="142" y="162"/>
                  </a:cubicBezTo>
                  <a:cubicBezTo>
                    <a:pt x="142" y="162"/>
                    <a:pt x="141" y="164"/>
                    <a:pt x="140" y="164"/>
                  </a:cubicBezTo>
                  <a:cubicBezTo>
                    <a:pt x="140" y="165"/>
                    <a:pt x="140" y="167"/>
                    <a:pt x="140" y="168"/>
                  </a:cubicBezTo>
                  <a:cubicBezTo>
                    <a:pt x="139" y="169"/>
                    <a:pt x="139" y="170"/>
                    <a:pt x="139" y="170"/>
                  </a:cubicBezTo>
                  <a:cubicBezTo>
                    <a:pt x="138" y="170"/>
                    <a:pt x="136" y="170"/>
                    <a:pt x="135" y="170"/>
                  </a:cubicBezTo>
                  <a:cubicBezTo>
                    <a:pt x="135" y="169"/>
                    <a:pt x="134" y="169"/>
                    <a:pt x="133" y="170"/>
                  </a:cubicBezTo>
                  <a:cubicBezTo>
                    <a:pt x="133" y="170"/>
                    <a:pt x="132" y="170"/>
                    <a:pt x="132" y="170"/>
                  </a:cubicBezTo>
                  <a:cubicBezTo>
                    <a:pt x="131" y="171"/>
                    <a:pt x="132" y="172"/>
                    <a:pt x="131" y="173"/>
                  </a:cubicBezTo>
                  <a:cubicBezTo>
                    <a:pt x="131" y="174"/>
                    <a:pt x="130" y="174"/>
                    <a:pt x="130" y="174"/>
                  </a:cubicBezTo>
                  <a:cubicBezTo>
                    <a:pt x="129" y="175"/>
                    <a:pt x="128" y="177"/>
                    <a:pt x="128" y="177"/>
                  </a:cubicBezTo>
                  <a:cubicBezTo>
                    <a:pt x="128" y="178"/>
                    <a:pt x="125" y="180"/>
                    <a:pt x="125" y="181"/>
                  </a:cubicBezTo>
                  <a:cubicBezTo>
                    <a:pt x="124" y="181"/>
                    <a:pt x="124" y="182"/>
                    <a:pt x="124" y="183"/>
                  </a:cubicBezTo>
                  <a:cubicBezTo>
                    <a:pt x="124" y="183"/>
                    <a:pt x="124" y="185"/>
                    <a:pt x="123" y="185"/>
                  </a:cubicBezTo>
                  <a:cubicBezTo>
                    <a:pt x="123" y="186"/>
                    <a:pt x="122" y="186"/>
                    <a:pt x="121" y="186"/>
                  </a:cubicBezTo>
                  <a:cubicBezTo>
                    <a:pt x="121" y="187"/>
                    <a:pt x="120" y="187"/>
                    <a:pt x="120" y="187"/>
                  </a:cubicBezTo>
                  <a:cubicBezTo>
                    <a:pt x="119" y="188"/>
                    <a:pt x="117" y="189"/>
                    <a:pt x="117" y="190"/>
                  </a:cubicBezTo>
                  <a:cubicBezTo>
                    <a:pt x="117" y="191"/>
                    <a:pt x="115" y="193"/>
                    <a:pt x="115" y="194"/>
                  </a:cubicBezTo>
                  <a:cubicBezTo>
                    <a:pt x="115" y="195"/>
                    <a:pt x="115" y="198"/>
                    <a:pt x="115" y="199"/>
                  </a:cubicBezTo>
                  <a:cubicBezTo>
                    <a:pt x="115" y="200"/>
                    <a:pt x="115" y="201"/>
                    <a:pt x="115" y="202"/>
                  </a:cubicBezTo>
                  <a:cubicBezTo>
                    <a:pt x="115" y="203"/>
                    <a:pt x="114" y="203"/>
                    <a:pt x="114" y="204"/>
                  </a:cubicBezTo>
                  <a:cubicBezTo>
                    <a:pt x="114" y="204"/>
                    <a:pt x="114" y="206"/>
                    <a:pt x="114" y="206"/>
                  </a:cubicBezTo>
                  <a:cubicBezTo>
                    <a:pt x="114" y="207"/>
                    <a:pt x="115" y="208"/>
                    <a:pt x="115" y="208"/>
                  </a:cubicBezTo>
                  <a:cubicBezTo>
                    <a:pt x="116" y="208"/>
                    <a:pt x="118" y="208"/>
                    <a:pt x="119" y="207"/>
                  </a:cubicBezTo>
                  <a:cubicBezTo>
                    <a:pt x="119" y="207"/>
                    <a:pt x="120" y="206"/>
                    <a:pt x="121" y="206"/>
                  </a:cubicBezTo>
                  <a:cubicBezTo>
                    <a:pt x="121" y="206"/>
                    <a:pt x="122" y="206"/>
                    <a:pt x="123" y="206"/>
                  </a:cubicBezTo>
                  <a:cubicBezTo>
                    <a:pt x="123" y="207"/>
                    <a:pt x="124" y="208"/>
                    <a:pt x="124" y="209"/>
                  </a:cubicBezTo>
                  <a:cubicBezTo>
                    <a:pt x="124" y="210"/>
                    <a:pt x="124" y="211"/>
                    <a:pt x="124" y="212"/>
                  </a:cubicBezTo>
                  <a:cubicBezTo>
                    <a:pt x="124" y="213"/>
                    <a:pt x="124" y="215"/>
                    <a:pt x="124" y="216"/>
                  </a:cubicBezTo>
                  <a:cubicBezTo>
                    <a:pt x="124" y="216"/>
                    <a:pt x="124" y="218"/>
                    <a:pt x="124" y="218"/>
                  </a:cubicBezTo>
                  <a:cubicBezTo>
                    <a:pt x="124" y="219"/>
                    <a:pt x="123" y="220"/>
                    <a:pt x="123" y="221"/>
                  </a:cubicBezTo>
                  <a:cubicBezTo>
                    <a:pt x="122" y="221"/>
                    <a:pt x="122" y="223"/>
                    <a:pt x="123" y="223"/>
                  </a:cubicBezTo>
                  <a:cubicBezTo>
                    <a:pt x="123" y="224"/>
                    <a:pt x="123" y="226"/>
                    <a:pt x="124" y="226"/>
                  </a:cubicBezTo>
                  <a:cubicBezTo>
                    <a:pt x="124" y="226"/>
                    <a:pt x="126" y="227"/>
                    <a:pt x="126" y="227"/>
                  </a:cubicBezTo>
                  <a:cubicBezTo>
                    <a:pt x="128" y="227"/>
                    <a:pt x="129" y="226"/>
                    <a:pt x="130" y="226"/>
                  </a:cubicBezTo>
                  <a:cubicBezTo>
                    <a:pt x="131" y="226"/>
                    <a:pt x="133" y="226"/>
                    <a:pt x="134" y="226"/>
                  </a:cubicBezTo>
                  <a:cubicBezTo>
                    <a:pt x="135" y="226"/>
                    <a:pt x="135" y="227"/>
                    <a:pt x="136" y="228"/>
                  </a:cubicBezTo>
                  <a:cubicBezTo>
                    <a:pt x="136" y="228"/>
                    <a:pt x="136" y="229"/>
                    <a:pt x="136" y="230"/>
                  </a:cubicBezTo>
                  <a:cubicBezTo>
                    <a:pt x="136" y="230"/>
                    <a:pt x="135" y="231"/>
                    <a:pt x="135" y="232"/>
                  </a:cubicBezTo>
                  <a:cubicBezTo>
                    <a:pt x="135" y="233"/>
                    <a:pt x="135" y="233"/>
                    <a:pt x="135" y="234"/>
                  </a:cubicBezTo>
                  <a:cubicBezTo>
                    <a:pt x="135" y="235"/>
                    <a:pt x="136" y="236"/>
                    <a:pt x="137" y="237"/>
                  </a:cubicBezTo>
                  <a:cubicBezTo>
                    <a:pt x="138" y="237"/>
                    <a:pt x="139" y="239"/>
                    <a:pt x="139" y="239"/>
                  </a:cubicBezTo>
                  <a:cubicBezTo>
                    <a:pt x="140" y="240"/>
                    <a:pt x="142" y="239"/>
                    <a:pt x="143" y="239"/>
                  </a:cubicBezTo>
                  <a:cubicBezTo>
                    <a:pt x="145" y="240"/>
                    <a:pt x="148" y="241"/>
                    <a:pt x="150" y="241"/>
                  </a:cubicBezTo>
                  <a:cubicBezTo>
                    <a:pt x="151" y="241"/>
                    <a:pt x="153" y="241"/>
                    <a:pt x="153" y="242"/>
                  </a:cubicBezTo>
                  <a:cubicBezTo>
                    <a:pt x="154" y="242"/>
                    <a:pt x="155" y="244"/>
                    <a:pt x="155" y="244"/>
                  </a:cubicBezTo>
                  <a:cubicBezTo>
                    <a:pt x="156" y="246"/>
                    <a:pt x="155" y="248"/>
                    <a:pt x="154" y="249"/>
                  </a:cubicBezTo>
                  <a:cubicBezTo>
                    <a:pt x="154" y="249"/>
                    <a:pt x="153" y="251"/>
                    <a:pt x="152" y="251"/>
                  </a:cubicBezTo>
                  <a:cubicBezTo>
                    <a:pt x="152" y="252"/>
                    <a:pt x="151" y="252"/>
                    <a:pt x="150" y="253"/>
                  </a:cubicBezTo>
                  <a:cubicBezTo>
                    <a:pt x="150" y="254"/>
                    <a:pt x="150" y="255"/>
                    <a:pt x="150" y="255"/>
                  </a:cubicBezTo>
                  <a:cubicBezTo>
                    <a:pt x="151" y="256"/>
                    <a:pt x="153" y="256"/>
                    <a:pt x="154" y="256"/>
                  </a:cubicBezTo>
                  <a:cubicBezTo>
                    <a:pt x="155" y="256"/>
                    <a:pt x="157" y="257"/>
                    <a:pt x="158" y="258"/>
                  </a:cubicBezTo>
                  <a:cubicBezTo>
                    <a:pt x="159" y="258"/>
                    <a:pt x="160" y="259"/>
                    <a:pt x="160" y="260"/>
                  </a:cubicBezTo>
                  <a:cubicBezTo>
                    <a:pt x="160" y="261"/>
                    <a:pt x="158" y="262"/>
                    <a:pt x="158" y="262"/>
                  </a:cubicBezTo>
                  <a:cubicBezTo>
                    <a:pt x="158" y="263"/>
                    <a:pt x="158" y="263"/>
                    <a:pt x="158" y="263"/>
                  </a:cubicBezTo>
                  <a:cubicBezTo>
                    <a:pt x="157" y="263"/>
                    <a:pt x="157" y="263"/>
                    <a:pt x="156" y="263"/>
                  </a:cubicBezTo>
                  <a:cubicBezTo>
                    <a:pt x="155" y="263"/>
                    <a:pt x="153" y="264"/>
                    <a:pt x="152" y="265"/>
                  </a:cubicBezTo>
                  <a:cubicBezTo>
                    <a:pt x="151" y="265"/>
                    <a:pt x="151" y="267"/>
                    <a:pt x="151" y="267"/>
                  </a:cubicBezTo>
                  <a:cubicBezTo>
                    <a:pt x="150" y="268"/>
                    <a:pt x="148" y="268"/>
                    <a:pt x="147" y="269"/>
                  </a:cubicBezTo>
                  <a:cubicBezTo>
                    <a:pt x="145" y="271"/>
                    <a:pt x="143" y="276"/>
                    <a:pt x="141" y="278"/>
                  </a:cubicBezTo>
                  <a:cubicBezTo>
                    <a:pt x="140" y="279"/>
                    <a:pt x="136" y="280"/>
                    <a:pt x="135" y="281"/>
                  </a:cubicBezTo>
                  <a:cubicBezTo>
                    <a:pt x="133" y="282"/>
                    <a:pt x="129" y="282"/>
                    <a:pt x="128" y="284"/>
                  </a:cubicBezTo>
                  <a:cubicBezTo>
                    <a:pt x="127" y="285"/>
                    <a:pt x="128" y="290"/>
                    <a:pt x="127" y="292"/>
                  </a:cubicBezTo>
                  <a:cubicBezTo>
                    <a:pt x="127" y="293"/>
                    <a:pt x="125" y="297"/>
                    <a:pt x="124" y="298"/>
                  </a:cubicBezTo>
                  <a:cubicBezTo>
                    <a:pt x="123" y="300"/>
                    <a:pt x="119" y="300"/>
                    <a:pt x="117" y="300"/>
                  </a:cubicBezTo>
                  <a:cubicBezTo>
                    <a:pt x="116" y="300"/>
                    <a:pt x="113" y="300"/>
                    <a:pt x="113" y="300"/>
                  </a:cubicBezTo>
                  <a:cubicBezTo>
                    <a:pt x="112" y="300"/>
                    <a:pt x="111" y="299"/>
                    <a:pt x="111" y="299"/>
                  </a:cubicBezTo>
                  <a:cubicBezTo>
                    <a:pt x="110" y="299"/>
                    <a:pt x="109" y="300"/>
                    <a:pt x="109" y="300"/>
                  </a:cubicBezTo>
                  <a:cubicBezTo>
                    <a:pt x="107" y="300"/>
                    <a:pt x="106" y="301"/>
                    <a:pt x="104" y="301"/>
                  </a:cubicBezTo>
                  <a:cubicBezTo>
                    <a:pt x="103" y="301"/>
                    <a:pt x="101" y="301"/>
                    <a:pt x="100" y="300"/>
                  </a:cubicBezTo>
                  <a:cubicBezTo>
                    <a:pt x="99" y="300"/>
                    <a:pt x="99" y="298"/>
                    <a:pt x="99" y="297"/>
                  </a:cubicBezTo>
                  <a:cubicBezTo>
                    <a:pt x="99" y="296"/>
                    <a:pt x="100" y="295"/>
                    <a:pt x="100" y="294"/>
                  </a:cubicBezTo>
                  <a:cubicBezTo>
                    <a:pt x="100" y="293"/>
                    <a:pt x="99" y="291"/>
                    <a:pt x="99" y="290"/>
                  </a:cubicBezTo>
                  <a:cubicBezTo>
                    <a:pt x="98" y="289"/>
                    <a:pt x="100" y="286"/>
                    <a:pt x="100" y="285"/>
                  </a:cubicBezTo>
                  <a:cubicBezTo>
                    <a:pt x="99" y="284"/>
                    <a:pt x="97" y="282"/>
                    <a:pt x="96" y="282"/>
                  </a:cubicBezTo>
                  <a:cubicBezTo>
                    <a:pt x="95" y="282"/>
                    <a:pt x="93" y="282"/>
                    <a:pt x="92" y="282"/>
                  </a:cubicBezTo>
                  <a:cubicBezTo>
                    <a:pt x="91" y="282"/>
                    <a:pt x="88" y="282"/>
                    <a:pt x="88" y="281"/>
                  </a:cubicBezTo>
                  <a:cubicBezTo>
                    <a:pt x="87" y="281"/>
                    <a:pt x="85" y="278"/>
                    <a:pt x="85" y="277"/>
                  </a:cubicBezTo>
                  <a:cubicBezTo>
                    <a:pt x="85" y="276"/>
                    <a:pt x="86" y="273"/>
                    <a:pt x="86" y="271"/>
                  </a:cubicBezTo>
                  <a:cubicBezTo>
                    <a:pt x="86" y="270"/>
                    <a:pt x="84" y="267"/>
                    <a:pt x="84" y="266"/>
                  </a:cubicBezTo>
                  <a:cubicBezTo>
                    <a:pt x="83" y="265"/>
                    <a:pt x="82" y="263"/>
                    <a:pt x="81" y="261"/>
                  </a:cubicBezTo>
                  <a:cubicBezTo>
                    <a:pt x="81" y="260"/>
                    <a:pt x="81" y="257"/>
                    <a:pt x="81" y="256"/>
                  </a:cubicBezTo>
                  <a:cubicBezTo>
                    <a:pt x="81" y="255"/>
                    <a:pt x="80" y="254"/>
                    <a:pt x="80" y="253"/>
                  </a:cubicBezTo>
                  <a:cubicBezTo>
                    <a:pt x="80" y="252"/>
                    <a:pt x="78" y="252"/>
                    <a:pt x="77" y="251"/>
                  </a:cubicBezTo>
                  <a:cubicBezTo>
                    <a:pt x="76" y="251"/>
                    <a:pt x="73" y="252"/>
                    <a:pt x="72" y="252"/>
                  </a:cubicBezTo>
                  <a:cubicBezTo>
                    <a:pt x="71" y="251"/>
                    <a:pt x="69" y="250"/>
                    <a:pt x="68" y="249"/>
                  </a:cubicBezTo>
                  <a:cubicBezTo>
                    <a:pt x="67" y="248"/>
                    <a:pt x="67" y="246"/>
                    <a:pt x="66" y="245"/>
                  </a:cubicBezTo>
                  <a:cubicBezTo>
                    <a:pt x="66" y="245"/>
                    <a:pt x="65" y="245"/>
                    <a:pt x="64" y="245"/>
                  </a:cubicBezTo>
                  <a:cubicBezTo>
                    <a:pt x="63" y="245"/>
                    <a:pt x="61" y="243"/>
                    <a:pt x="60" y="242"/>
                  </a:cubicBezTo>
                  <a:cubicBezTo>
                    <a:pt x="60" y="241"/>
                    <a:pt x="59" y="239"/>
                    <a:pt x="59" y="238"/>
                  </a:cubicBezTo>
                  <a:cubicBezTo>
                    <a:pt x="58" y="237"/>
                    <a:pt x="57" y="233"/>
                    <a:pt x="57" y="232"/>
                  </a:cubicBezTo>
                  <a:cubicBezTo>
                    <a:pt x="56" y="230"/>
                    <a:pt x="56" y="228"/>
                    <a:pt x="57" y="226"/>
                  </a:cubicBezTo>
                  <a:cubicBezTo>
                    <a:pt x="57" y="226"/>
                    <a:pt x="57" y="224"/>
                    <a:pt x="57" y="222"/>
                  </a:cubicBezTo>
                  <a:cubicBezTo>
                    <a:pt x="58" y="222"/>
                    <a:pt x="58" y="221"/>
                    <a:pt x="58" y="220"/>
                  </a:cubicBezTo>
                  <a:cubicBezTo>
                    <a:pt x="58" y="220"/>
                    <a:pt x="57" y="219"/>
                    <a:pt x="57" y="219"/>
                  </a:cubicBezTo>
                  <a:cubicBezTo>
                    <a:pt x="57" y="218"/>
                    <a:pt x="56" y="217"/>
                    <a:pt x="56" y="217"/>
                  </a:cubicBezTo>
                  <a:cubicBezTo>
                    <a:pt x="56" y="216"/>
                    <a:pt x="57" y="214"/>
                    <a:pt x="57" y="213"/>
                  </a:cubicBezTo>
                  <a:cubicBezTo>
                    <a:pt x="57" y="212"/>
                    <a:pt x="57" y="211"/>
                    <a:pt x="56" y="210"/>
                  </a:cubicBezTo>
                  <a:cubicBezTo>
                    <a:pt x="56" y="210"/>
                    <a:pt x="55" y="209"/>
                    <a:pt x="54" y="209"/>
                  </a:cubicBezTo>
                  <a:cubicBezTo>
                    <a:pt x="53" y="210"/>
                    <a:pt x="51" y="211"/>
                    <a:pt x="50" y="212"/>
                  </a:cubicBezTo>
                  <a:cubicBezTo>
                    <a:pt x="49" y="212"/>
                    <a:pt x="47" y="212"/>
                    <a:pt x="47" y="212"/>
                  </a:cubicBezTo>
                  <a:cubicBezTo>
                    <a:pt x="46" y="212"/>
                    <a:pt x="45" y="211"/>
                    <a:pt x="44" y="211"/>
                  </a:cubicBezTo>
                  <a:cubicBezTo>
                    <a:pt x="44" y="210"/>
                    <a:pt x="44" y="209"/>
                    <a:pt x="44" y="208"/>
                  </a:cubicBezTo>
                  <a:cubicBezTo>
                    <a:pt x="43" y="208"/>
                    <a:pt x="42" y="207"/>
                    <a:pt x="41" y="207"/>
                  </a:cubicBezTo>
                  <a:cubicBezTo>
                    <a:pt x="40" y="207"/>
                    <a:pt x="38" y="206"/>
                    <a:pt x="37" y="206"/>
                  </a:cubicBezTo>
                  <a:cubicBezTo>
                    <a:pt x="36" y="206"/>
                    <a:pt x="33" y="206"/>
                    <a:pt x="33" y="206"/>
                  </a:cubicBezTo>
                  <a:cubicBezTo>
                    <a:pt x="31" y="206"/>
                    <a:pt x="29" y="207"/>
                    <a:pt x="28" y="208"/>
                  </a:cubicBezTo>
                  <a:cubicBezTo>
                    <a:pt x="27" y="208"/>
                    <a:pt x="25" y="208"/>
                    <a:pt x="25" y="208"/>
                  </a:cubicBezTo>
                  <a:cubicBezTo>
                    <a:pt x="24" y="207"/>
                    <a:pt x="25" y="206"/>
                    <a:pt x="25" y="206"/>
                  </a:cubicBezTo>
                  <a:cubicBezTo>
                    <a:pt x="24" y="204"/>
                    <a:pt x="22" y="202"/>
                    <a:pt x="22" y="201"/>
                  </a:cubicBezTo>
                  <a:cubicBezTo>
                    <a:pt x="21" y="201"/>
                    <a:pt x="18" y="200"/>
                    <a:pt x="18" y="199"/>
                  </a:cubicBezTo>
                  <a:cubicBezTo>
                    <a:pt x="17" y="199"/>
                    <a:pt x="17" y="197"/>
                    <a:pt x="16" y="196"/>
                  </a:cubicBezTo>
                  <a:cubicBezTo>
                    <a:pt x="16" y="196"/>
                    <a:pt x="14" y="195"/>
                    <a:pt x="13" y="195"/>
                  </a:cubicBezTo>
                  <a:cubicBezTo>
                    <a:pt x="12" y="195"/>
                    <a:pt x="11" y="196"/>
                    <a:pt x="10" y="197"/>
                  </a:cubicBezTo>
                  <a:cubicBezTo>
                    <a:pt x="10" y="197"/>
                    <a:pt x="8" y="197"/>
                    <a:pt x="8" y="197"/>
                  </a:cubicBezTo>
                  <a:cubicBezTo>
                    <a:pt x="7" y="197"/>
                    <a:pt x="5" y="196"/>
                    <a:pt x="5" y="196"/>
                  </a:cubicBezTo>
                  <a:cubicBezTo>
                    <a:pt x="4" y="195"/>
                    <a:pt x="4" y="193"/>
                    <a:pt x="4" y="192"/>
                  </a:cubicBezTo>
                  <a:cubicBezTo>
                    <a:pt x="4" y="192"/>
                    <a:pt x="4" y="190"/>
                    <a:pt x="4" y="190"/>
                  </a:cubicBezTo>
                  <a:cubicBezTo>
                    <a:pt x="4" y="189"/>
                    <a:pt x="3" y="187"/>
                    <a:pt x="3" y="187"/>
                  </a:cubicBezTo>
                  <a:cubicBezTo>
                    <a:pt x="2" y="186"/>
                    <a:pt x="0" y="186"/>
                    <a:pt x="0" y="186"/>
                  </a:cubicBezTo>
                  <a:cubicBezTo>
                    <a:pt x="0" y="185"/>
                    <a:pt x="0" y="184"/>
                    <a:pt x="0" y="184"/>
                  </a:cubicBezTo>
                  <a:cubicBezTo>
                    <a:pt x="0" y="183"/>
                    <a:pt x="0" y="182"/>
                    <a:pt x="1" y="182"/>
                  </a:cubicBezTo>
                  <a:cubicBezTo>
                    <a:pt x="1" y="181"/>
                    <a:pt x="2" y="180"/>
                    <a:pt x="2" y="180"/>
                  </a:cubicBezTo>
                  <a:cubicBezTo>
                    <a:pt x="2" y="179"/>
                    <a:pt x="2" y="177"/>
                    <a:pt x="2" y="177"/>
                  </a:cubicBezTo>
                  <a:cubicBezTo>
                    <a:pt x="2" y="176"/>
                    <a:pt x="1" y="175"/>
                    <a:pt x="1" y="174"/>
                  </a:cubicBezTo>
                  <a:cubicBezTo>
                    <a:pt x="0" y="174"/>
                    <a:pt x="0" y="172"/>
                    <a:pt x="0" y="171"/>
                  </a:cubicBezTo>
                  <a:cubicBezTo>
                    <a:pt x="0" y="170"/>
                    <a:pt x="0" y="169"/>
                    <a:pt x="1" y="168"/>
                  </a:cubicBezTo>
                  <a:cubicBezTo>
                    <a:pt x="1" y="167"/>
                    <a:pt x="2" y="168"/>
                    <a:pt x="3" y="168"/>
                  </a:cubicBezTo>
                  <a:cubicBezTo>
                    <a:pt x="3" y="168"/>
                    <a:pt x="4" y="169"/>
                    <a:pt x="4" y="169"/>
                  </a:cubicBezTo>
                  <a:cubicBezTo>
                    <a:pt x="5" y="169"/>
                    <a:pt x="6" y="170"/>
                    <a:pt x="7" y="170"/>
                  </a:cubicBezTo>
                  <a:cubicBezTo>
                    <a:pt x="7" y="170"/>
                    <a:pt x="7" y="168"/>
                    <a:pt x="7" y="168"/>
                  </a:cubicBezTo>
                  <a:cubicBezTo>
                    <a:pt x="8" y="167"/>
                    <a:pt x="10" y="167"/>
                    <a:pt x="11" y="167"/>
                  </a:cubicBezTo>
                  <a:cubicBezTo>
                    <a:pt x="11" y="167"/>
                    <a:pt x="11" y="166"/>
                    <a:pt x="12" y="166"/>
                  </a:cubicBezTo>
                  <a:cubicBezTo>
                    <a:pt x="13" y="166"/>
                    <a:pt x="15" y="167"/>
                    <a:pt x="16" y="166"/>
                  </a:cubicBezTo>
                  <a:cubicBezTo>
                    <a:pt x="16" y="166"/>
                    <a:pt x="17" y="166"/>
                    <a:pt x="18" y="166"/>
                  </a:cubicBezTo>
                  <a:cubicBezTo>
                    <a:pt x="18" y="165"/>
                    <a:pt x="19" y="166"/>
                    <a:pt x="20" y="166"/>
                  </a:cubicBezTo>
                  <a:cubicBezTo>
                    <a:pt x="20" y="166"/>
                    <a:pt x="20" y="165"/>
                    <a:pt x="21" y="165"/>
                  </a:cubicBezTo>
                  <a:cubicBezTo>
                    <a:pt x="21" y="164"/>
                    <a:pt x="20" y="162"/>
                    <a:pt x="21" y="162"/>
                  </a:cubicBezTo>
                  <a:cubicBezTo>
                    <a:pt x="21" y="161"/>
                    <a:pt x="22" y="161"/>
                    <a:pt x="22" y="161"/>
                  </a:cubicBezTo>
                  <a:cubicBezTo>
                    <a:pt x="23" y="160"/>
                    <a:pt x="25" y="160"/>
                    <a:pt x="25" y="160"/>
                  </a:cubicBezTo>
                  <a:cubicBezTo>
                    <a:pt x="26" y="159"/>
                    <a:pt x="28" y="159"/>
                    <a:pt x="29" y="158"/>
                  </a:cubicBezTo>
                  <a:cubicBezTo>
                    <a:pt x="30" y="158"/>
                    <a:pt x="31" y="157"/>
                    <a:pt x="32" y="156"/>
                  </a:cubicBezTo>
                  <a:cubicBezTo>
                    <a:pt x="32" y="155"/>
                    <a:pt x="32" y="154"/>
                    <a:pt x="33" y="154"/>
                  </a:cubicBezTo>
                  <a:cubicBezTo>
                    <a:pt x="33" y="154"/>
                    <a:pt x="34" y="154"/>
                    <a:pt x="35" y="154"/>
                  </a:cubicBezTo>
                  <a:cubicBezTo>
                    <a:pt x="35" y="155"/>
                    <a:pt x="36" y="156"/>
                    <a:pt x="36" y="156"/>
                  </a:cubicBezTo>
                  <a:cubicBezTo>
                    <a:pt x="37" y="156"/>
                    <a:pt x="39" y="156"/>
                    <a:pt x="40" y="156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1" y="154"/>
                    <a:pt x="40" y="152"/>
                    <a:pt x="40" y="151"/>
                  </a:cubicBezTo>
                  <a:cubicBezTo>
                    <a:pt x="40" y="151"/>
                    <a:pt x="40" y="151"/>
                    <a:pt x="40" y="150"/>
                  </a:cubicBezTo>
                  <a:cubicBezTo>
                    <a:pt x="39" y="150"/>
                    <a:pt x="38" y="150"/>
                    <a:pt x="38" y="149"/>
                  </a:cubicBezTo>
                  <a:cubicBezTo>
                    <a:pt x="38" y="149"/>
                    <a:pt x="39" y="148"/>
                    <a:pt x="39" y="148"/>
                  </a:cubicBezTo>
                  <a:cubicBezTo>
                    <a:pt x="39" y="147"/>
                    <a:pt x="38" y="146"/>
                    <a:pt x="38" y="146"/>
                  </a:cubicBezTo>
                  <a:cubicBezTo>
                    <a:pt x="38" y="146"/>
                    <a:pt x="38" y="145"/>
                    <a:pt x="38" y="144"/>
                  </a:cubicBezTo>
                  <a:cubicBezTo>
                    <a:pt x="38" y="144"/>
                    <a:pt x="39" y="143"/>
                    <a:pt x="39" y="143"/>
                  </a:cubicBezTo>
                  <a:cubicBezTo>
                    <a:pt x="39" y="142"/>
                    <a:pt x="38" y="141"/>
                    <a:pt x="38" y="141"/>
                  </a:cubicBezTo>
                  <a:cubicBezTo>
                    <a:pt x="38" y="140"/>
                    <a:pt x="37" y="140"/>
                    <a:pt x="37" y="139"/>
                  </a:cubicBezTo>
                  <a:cubicBezTo>
                    <a:pt x="37" y="139"/>
                    <a:pt x="36" y="138"/>
                    <a:pt x="35" y="138"/>
                  </a:cubicBezTo>
                  <a:cubicBezTo>
                    <a:pt x="35" y="137"/>
                    <a:pt x="35" y="137"/>
                    <a:pt x="35" y="137"/>
                  </a:cubicBezTo>
                  <a:cubicBezTo>
                    <a:pt x="34" y="136"/>
                    <a:pt x="34" y="135"/>
                    <a:pt x="35" y="135"/>
                  </a:cubicBezTo>
                  <a:cubicBezTo>
                    <a:pt x="35" y="134"/>
                    <a:pt x="36" y="133"/>
                    <a:pt x="36" y="133"/>
                  </a:cubicBezTo>
                  <a:cubicBezTo>
                    <a:pt x="37" y="132"/>
                    <a:pt x="38" y="131"/>
                    <a:pt x="38" y="130"/>
                  </a:cubicBezTo>
                  <a:cubicBezTo>
                    <a:pt x="38" y="129"/>
                    <a:pt x="37" y="128"/>
                    <a:pt x="37" y="127"/>
                  </a:cubicBezTo>
                  <a:cubicBezTo>
                    <a:pt x="36" y="127"/>
                    <a:pt x="35" y="127"/>
                    <a:pt x="34" y="126"/>
                  </a:cubicBezTo>
                  <a:cubicBezTo>
                    <a:pt x="34" y="126"/>
                    <a:pt x="34" y="125"/>
                    <a:pt x="34" y="124"/>
                  </a:cubicBezTo>
                  <a:cubicBezTo>
                    <a:pt x="35" y="124"/>
                    <a:pt x="36" y="123"/>
                    <a:pt x="36" y="123"/>
                  </a:cubicBezTo>
                  <a:cubicBezTo>
                    <a:pt x="36" y="123"/>
                    <a:pt x="36" y="122"/>
                    <a:pt x="36" y="121"/>
                  </a:cubicBezTo>
                  <a:cubicBezTo>
                    <a:pt x="36" y="120"/>
                    <a:pt x="37" y="118"/>
                    <a:pt x="37" y="117"/>
                  </a:cubicBezTo>
                  <a:cubicBezTo>
                    <a:pt x="37" y="116"/>
                    <a:pt x="38" y="114"/>
                    <a:pt x="38" y="113"/>
                  </a:cubicBezTo>
                  <a:cubicBezTo>
                    <a:pt x="38" y="112"/>
                    <a:pt x="37" y="111"/>
                    <a:pt x="37" y="110"/>
                  </a:cubicBezTo>
                  <a:cubicBezTo>
                    <a:pt x="37" y="110"/>
                    <a:pt x="38" y="110"/>
                    <a:pt x="38" y="110"/>
                  </a:cubicBezTo>
                  <a:cubicBezTo>
                    <a:pt x="39" y="110"/>
                    <a:pt x="39" y="111"/>
                    <a:pt x="40" y="111"/>
                  </a:cubicBezTo>
                  <a:cubicBezTo>
                    <a:pt x="40" y="111"/>
                    <a:pt x="41" y="110"/>
                    <a:pt x="42" y="110"/>
                  </a:cubicBezTo>
                  <a:cubicBezTo>
                    <a:pt x="42" y="110"/>
                    <a:pt x="43" y="110"/>
                    <a:pt x="44" y="110"/>
                  </a:cubicBezTo>
                  <a:cubicBezTo>
                    <a:pt x="44" y="110"/>
                    <a:pt x="44" y="112"/>
                    <a:pt x="44" y="112"/>
                  </a:cubicBezTo>
                  <a:cubicBezTo>
                    <a:pt x="45" y="113"/>
                    <a:pt x="46" y="113"/>
                    <a:pt x="47" y="113"/>
                  </a:cubicBezTo>
                  <a:cubicBezTo>
                    <a:pt x="47" y="112"/>
                    <a:pt x="47" y="111"/>
                    <a:pt x="47" y="110"/>
                  </a:cubicBezTo>
                  <a:cubicBezTo>
                    <a:pt x="48" y="110"/>
                    <a:pt x="47" y="107"/>
                    <a:pt x="47" y="107"/>
                  </a:cubicBezTo>
                  <a:cubicBezTo>
                    <a:pt x="47" y="106"/>
                    <a:pt x="45" y="107"/>
                    <a:pt x="45" y="106"/>
                  </a:cubicBezTo>
                  <a:cubicBezTo>
                    <a:pt x="44" y="106"/>
                    <a:pt x="44" y="104"/>
                    <a:pt x="44" y="104"/>
                  </a:cubicBezTo>
                  <a:cubicBezTo>
                    <a:pt x="44" y="103"/>
                    <a:pt x="43" y="102"/>
                    <a:pt x="43" y="101"/>
                  </a:cubicBezTo>
                  <a:cubicBezTo>
                    <a:pt x="43" y="100"/>
                    <a:pt x="43" y="99"/>
                    <a:pt x="44" y="99"/>
                  </a:cubicBezTo>
                  <a:cubicBezTo>
                    <a:pt x="44" y="98"/>
                    <a:pt x="46" y="97"/>
                    <a:pt x="47" y="97"/>
                  </a:cubicBezTo>
                  <a:cubicBezTo>
                    <a:pt x="47" y="97"/>
                    <a:pt x="50" y="99"/>
                    <a:pt x="51" y="99"/>
                  </a:cubicBezTo>
                  <a:cubicBezTo>
                    <a:pt x="52" y="99"/>
                    <a:pt x="54" y="99"/>
                    <a:pt x="55" y="98"/>
                  </a:cubicBezTo>
                  <a:cubicBezTo>
                    <a:pt x="56" y="98"/>
                    <a:pt x="57" y="97"/>
                    <a:pt x="58" y="97"/>
                  </a:cubicBezTo>
                  <a:cubicBezTo>
                    <a:pt x="58" y="97"/>
                    <a:pt x="60" y="97"/>
                    <a:pt x="60" y="97"/>
                  </a:cubicBezTo>
                  <a:cubicBezTo>
                    <a:pt x="61" y="97"/>
                    <a:pt x="63" y="96"/>
                    <a:pt x="63" y="96"/>
                  </a:cubicBezTo>
                  <a:cubicBezTo>
                    <a:pt x="63" y="95"/>
                    <a:pt x="63" y="94"/>
                    <a:pt x="63" y="94"/>
                  </a:cubicBezTo>
                  <a:cubicBezTo>
                    <a:pt x="62" y="93"/>
                    <a:pt x="62" y="92"/>
                    <a:pt x="62" y="92"/>
                  </a:cubicBezTo>
                  <a:cubicBezTo>
                    <a:pt x="61" y="92"/>
                    <a:pt x="62" y="90"/>
                    <a:pt x="61" y="89"/>
                  </a:cubicBezTo>
                  <a:cubicBezTo>
                    <a:pt x="61" y="88"/>
                    <a:pt x="60" y="87"/>
                    <a:pt x="59" y="86"/>
                  </a:cubicBezTo>
                  <a:cubicBezTo>
                    <a:pt x="59" y="85"/>
                    <a:pt x="58" y="84"/>
                    <a:pt x="57" y="84"/>
                  </a:cubicBezTo>
                  <a:cubicBezTo>
                    <a:pt x="56" y="83"/>
                    <a:pt x="55" y="83"/>
                    <a:pt x="54" y="83"/>
                  </a:cubicBezTo>
                  <a:cubicBezTo>
                    <a:pt x="53" y="83"/>
                    <a:pt x="53" y="82"/>
                    <a:pt x="52" y="82"/>
                  </a:cubicBezTo>
                  <a:cubicBezTo>
                    <a:pt x="52" y="81"/>
                    <a:pt x="53" y="80"/>
                    <a:pt x="52" y="79"/>
                  </a:cubicBezTo>
                  <a:cubicBezTo>
                    <a:pt x="52" y="79"/>
                    <a:pt x="52" y="78"/>
                    <a:pt x="51" y="77"/>
                  </a:cubicBezTo>
                  <a:cubicBezTo>
                    <a:pt x="51" y="77"/>
                    <a:pt x="51" y="76"/>
                    <a:pt x="50" y="76"/>
                  </a:cubicBezTo>
                  <a:cubicBezTo>
                    <a:pt x="50" y="75"/>
                    <a:pt x="50" y="73"/>
                    <a:pt x="50" y="72"/>
                  </a:cubicBezTo>
                  <a:cubicBezTo>
                    <a:pt x="50" y="71"/>
                    <a:pt x="49" y="70"/>
                    <a:pt x="49" y="70"/>
                  </a:cubicBezTo>
                  <a:cubicBezTo>
                    <a:pt x="49" y="69"/>
                    <a:pt x="49" y="68"/>
                    <a:pt x="50" y="68"/>
                  </a:cubicBezTo>
                  <a:cubicBezTo>
                    <a:pt x="50" y="67"/>
                    <a:pt x="51" y="66"/>
                    <a:pt x="51" y="66"/>
                  </a:cubicBezTo>
                  <a:cubicBezTo>
                    <a:pt x="51" y="66"/>
                    <a:pt x="53" y="66"/>
                    <a:pt x="54" y="66"/>
                  </a:cubicBezTo>
                  <a:cubicBezTo>
                    <a:pt x="55" y="65"/>
                    <a:pt x="55" y="65"/>
                    <a:pt x="55" y="65"/>
                  </a:cubicBezTo>
                  <a:cubicBezTo>
                    <a:pt x="55" y="64"/>
                    <a:pt x="55" y="64"/>
                    <a:pt x="55" y="63"/>
                  </a:cubicBezTo>
                  <a:cubicBezTo>
                    <a:pt x="55" y="63"/>
                    <a:pt x="57" y="63"/>
                    <a:pt x="57" y="63"/>
                  </a:cubicBezTo>
                  <a:cubicBezTo>
                    <a:pt x="57" y="62"/>
                    <a:pt x="57" y="62"/>
                    <a:pt x="57" y="61"/>
                  </a:cubicBezTo>
                  <a:cubicBezTo>
                    <a:pt x="56" y="60"/>
                    <a:pt x="55" y="59"/>
                    <a:pt x="55" y="59"/>
                  </a:cubicBezTo>
                  <a:cubicBezTo>
                    <a:pt x="55" y="59"/>
                    <a:pt x="54" y="58"/>
                    <a:pt x="53" y="58"/>
                  </a:cubicBezTo>
                  <a:cubicBezTo>
                    <a:pt x="53" y="57"/>
                    <a:pt x="52" y="57"/>
                    <a:pt x="52" y="56"/>
                  </a:cubicBezTo>
                  <a:cubicBezTo>
                    <a:pt x="52" y="56"/>
                    <a:pt x="51" y="54"/>
                    <a:pt x="51" y="53"/>
                  </a:cubicBezTo>
                  <a:cubicBezTo>
                    <a:pt x="52" y="53"/>
                    <a:pt x="54" y="53"/>
                    <a:pt x="54" y="52"/>
                  </a:cubicBezTo>
                  <a:cubicBezTo>
                    <a:pt x="54" y="51"/>
                    <a:pt x="54" y="50"/>
                    <a:pt x="54" y="49"/>
                  </a:cubicBezTo>
                  <a:cubicBezTo>
                    <a:pt x="54" y="48"/>
                    <a:pt x="55" y="46"/>
                    <a:pt x="56" y="46"/>
                  </a:cubicBezTo>
                  <a:cubicBezTo>
                    <a:pt x="57" y="45"/>
                    <a:pt x="58" y="45"/>
                    <a:pt x="59" y="44"/>
                  </a:cubicBezTo>
                  <a:cubicBezTo>
                    <a:pt x="60" y="44"/>
                    <a:pt x="61" y="44"/>
                    <a:pt x="61" y="44"/>
                  </a:cubicBezTo>
                  <a:cubicBezTo>
                    <a:pt x="62" y="43"/>
                    <a:pt x="62" y="41"/>
                    <a:pt x="62" y="40"/>
                  </a:cubicBezTo>
                  <a:cubicBezTo>
                    <a:pt x="62" y="40"/>
                    <a:pt x="63" y="39"/>
                    <a:pt x="63" y="38"/>
                  </a:cubicBezTo>
                  <a:cubicBezTo>
                    <a:pt x="64" y="37"/>
                    <a:pt x="63" y="36"/>
                    <a:pt x="63" y="35"/>
                  </a:cubicBezTo>
                  <a:cubicBezTo>
                    <a:pt x="64" y="34"/>
                    <a:pt x="65" y="33"/>
                    <a:pt x="65" y="32"/>
                  </a:cubicBezTo>
                  <a:cubicBezTo>
                    <a:pt x="65" y="32"/>
                    <a:pt x="64" y="30"/>
                    <a:pt x="64" y="29"/>
                  </a:cubicBezTo>
                  <a:cubicBezTo>
                    <a:pt x="64" y="29"/>
                    <a:pt x="63" y="28"/>
                    <a:pt x="63" y="28"/>
                  </a:cubicBezTo>
                  <a:cubicBezTo>
                    <a:pt x="63" y="27"/>
                    <a:pt x="63" y="26"/>
                    <a:pt x="63" y="25"/>
                  </a:cubicBezTo>
                  <a:cubicBezTo>
                    <a:pt x="63" y="25"/>
                    <a:pt x="64" y="25"/>
                    <a:pt x="65" y="24"/>
                  </a:cubicBezTo>
                  <a:cubicBezTo>
                    <a:pt x="65" y="24"/>
                    <a:pt x="66" y="23"/>
                    <a:pt x="66" y="22"/>
                  </a:cubicBezTo>
                  <a:cubicBezTo>
                    <a:pt x="66" y="21"/>
                    <a:pt x="66" y="20"/>
                    <a:pt x="66" y="19"/>
                  </a:cubicBezTo>
                  <a:cubicBezTo>
                    <a:pt x="66" y="19"/>
                    <a:pt x="66" y="17"/>
                    <a:pt x="67" y="16"/>
                  </a:cubicBezTo>
                  <a:cubicBezTo>
                    <a:pt x="68" y="16"/>
                    <a:pt x="69" y="16"/>
                    <a:pt x="70" y="15"/>
                  </a:cubicBezTo>
                  <a:cubicBezTo>
                    <a:pt x="71" y="15"/>
                    <a:pt x="71" y="13"/>
                    <a:pt x="71" y="13"/>
                  </a:cubicBezTo>
                  <a:cubicBezTo>
                    <a:pt x="71" y="13"/>
                    <a:pt x="70" y="11"/>
                    <a:pt x="69" y="11"/>
                  </a:cubicBezTo>
                  <a:cubicBezTo>
                    <a:pt x="69" y="10"/>
                    <a:pt x="69" y="10"/>
                    <a:pt x="69" y="10"/>
                  </a:cubicBezTo>
                  <a:cubicBezTo>
                    <a:pt x="70" y="9"/>
                    <a:pt x="71" y="9"/>
                    <a:pt x="71" y="9"/>
                  </a:cubicBezTo>
                  <a:cubicBezTo>
                    <a:pt x="72" y="8"/>
                    <a:pt x="72" y="7"/>
                    <a:pt x="73" y="7"/>
                  </a:cubicBezTo>
                  <a:cubicBezTo>
                    <a:pt x="73" y="6"/>
                    <a:pt x="76" y="6"/>
                    <a:pt x="77" y="6"/>
                  </a:cubicBezTo>
                  <a:cubicBezTo>
                    <a:pt x="78" y="6"/>
                    <a:pt x="80" y="6"/>
                    <a:pt x="81" y="6"/>
                  </a:cubicBezTo>
                  <a:cubicBezTo>
                    <a:pt x="83" y="6"/>
                    <a:pt x="85" y="6"/>
                    <a:pt x="86" y="5"/>
                  </a:cubicBezTo>
                  <a:cubicBezTo>
                    <a:pt x="87" y="5"/>
                    <a:pt x="88" y="3"/>
                    <a:pt x="88" y="3"/>
                  </a:cubicBezTo>
                  <a:cubicBezTo>
                    <a:pt x="89" y="4"/>
                    <a:pt x="89" y="6"/>
                    <a:pt x="90" y="6"/>
                  </a:cubicBezTo>
                  <a:cubicBezTo>
                    <a:pt x="90" y="6"/>
                    <a:pt x="91" y="7"/>
                    <a:pt x="91" y="7"/>
                  </a:cubicBezTo>
                  <a:cubicBezTo>
                    <a:pt x="91" y="7"/>
                    <a:pt x="92" y="6"/>
                    <a:pt x="92" y="6"/>
                  </a:cubicBezTo>
                  <a:cubicBezTo>
                    <a:pt x="93" y="6"/>
                    <a:pt x="93" y="4"/>
                    <a:pt x="93" y="3"/>
                  </a:cubicBezTo>
                  <a:cubicBezTo>
                    <a:pt x="93" y="3"/>
                    <a:pt x="94" y="2"/>
                    <a:pt x="94" y="1"/>
                  </a:cubicBezTo>
                  <a:cubicBezTo>
                    <a:pt x="95" y="1"/>
                    <a:pt x="96" y="0"/>
                    <a:pt x="97" y="0"/>
                  </a:cubicBezTo>
                  <a:cubicBezTo>
                    <a:pt x="97" y="0"/>
                    <a:pt x="98" y="0"/>
                    <a:pt x="98" y="0"/>
                  </a:cubicBezTo>
                  <a:cubicBezTo>
                    <a:pt x="99" y="1"/>
                    <a:pt x="100" y="3"/>
                    <a:pt x="101" y="3"/>
                  </a:cubicBezTo>
                  <a:cubicBezTo>
                    <a:pt x="102" y="3"/>
                    <a:pt x="103" y="4"/>
                    <a:pt x="104" y="4"/>
                  </a:cubicBezTo>
                  <a:cubicBezTo>
                    <a:pt x="105" y="4"/>
                    <a:pt x="106" y="6"/>
                    <a:pt x="106" y="6"/>
                  </a:cubicBezTo>
                  <a:cubicBezTo>
                    <a:pt x="107" y="7"/>
                    <a:pt x="107" y="10"/>
                    <a:pt x="107" y="10"/>
                  </a:cubicBezTo>
                  <a:cubicBezTo>
                    <a:pt x="107" y="11"/>
                    <a:pt x="107" y="13"/>
                    <a:pt x="108" y="13"/>
                  </a:cubicBezTo>
                  <a:cubicBezTo>
                    <a:pt x="109" y="14"/>
                    <a:pt x="110" y="13"/>
                    <a:pt x="111" y="14"/>
                  </a:cubicBezTo>
                  <a:cubicBezTo>
                    <a:pt x="112" y="14"/>
                    <a:pt x="114" y="14"/>
                    <a:pt x="114" y="15"/>
                  </a:cubicBezTo>
                  <a:cubicBezTo>
                    <a:pt x="115" y="15"/>
                    <a:pt x="117" y="16"/>
                    <a:pt x="117" y="16"/>
                  </a:cubicBezTo>
                  <a:cubicBezTo>
                    <a:pt x="118" y="16"/>
                    <a:pt x="118" y="15"/>
                    <a:pt x="119" y="15"/>
                  </a:cubicBezTo>
                  <a:cubicBezTo>
                    <a:pt x="120" y="15"/>
                    <a:pt x="120" y="18"/>
                    <a:pt x="120" y="18"/>
                  </a:cubicBezTo>
                  <a:cubicBezTo>
                    <a:pt x="121" y="19"/>
                    <a:pt x="123" y="20"/>
                    <a:pt x="124" y="20"/>
                  </a:cubicBezTo>
                  <a:cubicBezTo>
                    <a:pt x="125" y="20"/>
                    <a:pt x="127" y="20"/>
                    <a:pt x="128" y="19"/>
                  </a:cubicBezTo>
                  <a:cubicBezTo>
                    <a:pt x="128" y="19"/>
                    <a:pt x="129" y="17"/>
                    <a:pt x="129" y="16"/>
                  </a:cubicBezTo>
                  <a:cubicBezTo>
                    <a:pt x="130" y="15"/>
                    <a:pt x="129" y="14"/>
                    <a:pt x="129" y="13"/>
                  </a:cubicBezTo>
                  <a:cubicBezTo>
                    <a:pt x="130" y="12"/>
                    <a:pt x="131" y="11"/>
                    <a:pt x="131" y="10"/>
                  </a:cubicBezTo>
                  <a:cubicBezTo>
                    <a:pt x="132" y="10"/>
                    <a:pt x="135" y="10"/>
                    <a:pt x="135" y="10"/>
                  </a:cubicBezTo>
                  <a:cubicBezTo>
                    <a:pt x="136" y="11"/>
                    <a:pt x="138" y="12"/>
                    <a:pt x="138" y="13"/>
                  </a:cubicBezTo>
                  <a:cubicBezTo>
                    <a:pt x="138" y="13"/>
                    <a:pt x="136" y="14"/>
                    <a:pt x="136" y="15"/>
                  </a:cubicBezTo>
                  <a:cubicBezTo>
                    <a:pt x="136" y="15"/>
                    <a:pt x="136" y="17"/>
                    <a:pt x="136" y="17"/>
                  </a:cubicBezTo>
                  <a:cubicBezTo>
                    <a:pt x="137" y="18"/>
                    <a:pt x="138" y="18"/>
                    <a:pt x="139" y="18"/>
                  </a:cubicBezTo>
                  <a:cubicBezTo>
                    <a:pt x="139" y="18"/>
                    <a:pt x="139" y="19"/>
                    <a:pt x="140" y="19"/>
                  </a:cubicBezTo>
                  <a:cubicBezTo>
                    <a:pt x="140" y="19"/>
                    <a:pt x="140" y="21"/>
                    <a:pt x="140" y="21"/>
                  </a:cubicBezTo>
                  <a:cubicBezTo>
                    <a:pt x="141" y="21"/>
                    <a:pt x="143" y="21"/>
                    <a:pt x="144" y="20"/>
                  </a:cubicBezTo>
                  <a:cubicBezTo>
                    <a:pt x="144" y="20"/>
                    <a:pt x="146" y="18"/>
                    <a:pt x="146" y="18"/>
                  </a:cubicBezTo>
                  <a:cubicBezTo>
                    <a:pt x="147" y="19"/>
                    <a:pt x="146" y="21"/>
                    <a:pt x="147" y="22"/>
                  </a:cubicBezTo>
                  <a:cubicBezTo>
                    <a:pt x="147" y="23"/>
                    <a:pt x="148" y="23"/>
                    <a:pt x="148" y="24"/>
                  </a:cubicBezTo>
                  <a:cubicBezTo>
                    <a:pt x="148" y="25"/>
                    <a:pt x="148" y="27"/>
                    <a:pt x="149" y="28"/>
                  </a:cubicBezTo>
                  <a:cubicBezTo>
                    <a:pt x="149" y="29"/>
                    <a:pt x="150" y="30"/>
                    <a:pt x="150" y="30"/>
                  </a:cubicBezTo>
                  <a:cubicBezTo>
                    <a:pt x="151" y="31"/>
                    <a:pt x="153" y="31"/>
                    <a:pt x="153" y="32"/>
                  </a:cubicBezTo>
                  <a:cubicBezTo>
                    <a:pt x="153" y="32"/>
                    <a:pt x="154" y="33"/>
                    <a:pt x="154" y="34"/>
                  </a:cubicBezTo>
                  <a:cubicBezTo>
                    <a:pt x="154" y="35"/>
                    <a:pt x="154" y="37"/>
                    <a:pt x="154" y="37"/>
                  </a:cubicBezTo>
                  <a:cubicBezTo>
                    <a:pt x="154" y="39"/>
                    <a:pt x="154" y="41"/>
                    <a:pt x="155" y="42"/>
                  </a:cubicBezTo>
                  <a:cubicBezTo>
                    <a:pt x="155" y="42"/>
                    <a:pt x="156" y="42"/>
                    <a:pt x="157" y="42"/>
                  </a:cubicBezTo>
                  <a:cubicBezTo>
                    <a:pt x="157" y="42"/>
                    <a:pt x="157" y="40"/>
                    <a:pt x="158" y="40"/>
                  </a:cubicBezTo>
                  <a:cubicBezTo>
                    <a:pt x="159" y="39"/>
                    <a:pt x="161" y="39"/>
                    <a:pt x="162" y="39"/>
                  </a:cubicBezTo>
                  <a:cubicBezTo>
                    <a:pt x="163" y="38"/>
                    <a:pt x="164" y="38"/>
                    <a:pt x="165" y="38"/>
                  </a:cubicBezTo>
                  <a:cubicBezTo>
                    <a:pt x="166" y="38"/>
                    <a:pt x="167" y="40"/>
                    <a:pt x="168" y="40"/>
                  </a:cubicBezTo>
                  <a:cubicBezTo>
                    <a:pt x="168" y="40"/>
                    <a:pt x="169" y="40"/>
                    <a:pt x="170" y="41"/>
                  </a:cubicBezTo>
                  <a:cubicBezTo>
                    <a:pt x="171" y="41"/>
                    <a:pt x="172" y="42"/>
                    <a:pt x="172" y="43"/>
                  </a:cubicBezTo>
                  <a:cubicBezTo>
                    <a:pt x="173" y="44"/>
                    <a:pt x="172" y="46"/>
                    <a:pt x="173" y="47"/>
                  </a:cubicBezTo>
                  <a:cubicBezTo>
                    <a:pt x="174" y="47"/>
                    <a:pt x="175" y="48"/>
                    <a:pt x="176" y="48"/>
                  </a:cubicBezTo>
                  <a:cubicBezTo>
                    <a:pt x="177" y="48"/>
                    <a:pt x="179" y="48"/>
                    <a:pt x="180" y="48"/>
                  </a:cubicBezTo>
                  <a:cubicBezTo>
                    <a:pt x="181" y="47"/>
                    <a:pt x="183" y="46"/>
                    <a:pt x="183" y="45"/>
                  </a:cubicBezTo>
                  <a:cubicBezTo>
                    <a:pt x="184" y="45"/>
                    <a:pt x="184" y="45"/>
                    <a:pt x="184" y="44"/>
                  </a:cubicBezTo>
                  <a:cubicBezTo>
                    <a:pt x="185" y="44"/>
                    <a:pt x="185" y="44"/>
                    <a:pt x="185" y="44"/>
                  </a:cubicBezTo>
                  <a:cubicBezTo>
                    <a:pt x="185" y="45"/>
                    <a:pt x="186" y="46"/>
                    <a:pt x="186" y="47"/>
                  </a:cubicBezTo>
                  <a:cubicBezTo>
                    <a:pt x="187" y="47"/>
                    <a:pt x="188" y="47"/>
                    <a:pt x="188" y="47"/>
                  </a:cubicBezTo>
                  <a:cubicBezTo>
                    <a:pt x="188" y="48"/>
                    <a:pt x="188" y="49"/>
                    <a:pt x="189" y="50"/>
                  </a:cubicBezTo>
                  <a:cubicBezTo>
                    <a:pt x="190" y="50"/>
                    <a:pt x="191" y="50"/>
                    <a:pt x="192" y="51"/>
                  </a:cubicBezTo>
                  <a:cubicBezTo>
                    <a:pt x="192" y="51"/>
                    <a:pt x="192" y="53"/>
                    <a:pt x="192" y="54"/>
                  </a:cubicBezTo>
                  <a:cubicBezTo>
                    <a:pt x="192" y="54"/>
                    <a:pt x="191" y="55"/>
                    <a:pt x="191" y="55"/>
                  </a:cubicBezTo>
                  <a:cubicBezTo>
                    <a:pt x="191" y="55"/>
                    <a:pt x="190" y="56"/>
                    <a:pt x="190" y="56"/>
                  </a:cubicBezTo>
                  <a:cubicBezTo>
                    <a:pt x="190" y="56"/>
                    <a:pt x="190" y="55"/>
                    <a:pt x="190" y="55"/>
                  </a:cubicBezTo>
                  <a:cubicBezTo>
                    <a:pt x="189" y="55"/>
                    <a:pt x="188" y="55"/>
                    <a:pt x="187" y="55"/>
                  </a:cubicBezTo>
                  <a:cubicBezTo>
                    <a:pt x="187" y="55"/>
                    <a:pt x="186" y="55"/>
                    <a:pt x="186" y="55"/>
                  </a:cubicBezTo>
                  <a:cubicBezTo>
                    <a:pt x="186" y="56"/>
                    <a:pt x="185" y="57"/>
                    <a:pt x="185" y="58"/>
                  </a:cubicBezTo>
                  <a:cubicBezTo>
                    <a:pt x="185" y="59"/>
                    <a:pt x="186" y="61"/>
                    <a:pt x="186" y="61"/>
                  </a:cubicBezTo>
                  <a:cubicBezTo>
                    <a:pt x="186" y="62"/>
                    <a:pt x="184" y="62"/>
                    <a:pt x="183" y="63"/>
                  </a:cubicBezTo>
                  <a:cubicBezTo>
                    <a:pt x="183" y="63"/>
                    <a:pt x="181" y="64"/>
                    <a:pt x="181" y="65"/>
                  </a:cubicBezTo>
                  <a:cubicBezTo>
                    <a:pt x="180" y="65"/>
                    <a:pt x="179" y="64"/>
                    <a:pt x="179" y="65"/>
                  </a:cubicBezTo>
                  <a:cubicBezTo>
                    <a:pt x="178" y="65"/>
                    <a:pt x="178" y="66"/>
                    <a:pt x="178" y="66"/>
                  </a:cubicBezTo>
                  <a:cubicBezTo>
                    <a:pt x="178" y="67"/>
                    <a:pt x="179" y="67"/>
                    <a:pt x="179" y="67"/>
                  </a:cubicBezTo>
                  <a:cubicBezTo>
                    <a:pt x="180" y="68"/>
                    <a:pt x="180" y="69"/>
                    <a:pt x="180" y="69"/>
                  </a:cubicBezTo>
                  <a:cubicBezTo>
                    <a:pt x="180" y="70"/>
                    <a:pt x="179" y="71"/>
                    <a:pt x="179" y="71"/>
                  </a:cubicBezTo>
                  <a:cubicBezTo>
                    <a:pt x="179" y="72"/>
                    <a:pt x="179" y="73"/>
                    <a:pt x="180" y="74"/>
                  </a:cubicBezTo>
                  <a:cubicBezTo>
                    <a:pt x="180" y="74"/>
                    <a:pt x="181" y="74"/>
                    <a:pt x="182" y="74"/>
                  </a:cubicBezTo>
                  <a:cubicBezTo>
                    <a:pt x="183" y="74"/>
                    <a:pt x="183" y="73"/>
                    <a:pt x="184" y="73"/>
                  </a:cubicBezTo>
                  <a:cubicBezTo>
                    <a:pt x="185" y="73"/>
                    <a:pt x="186" y="73"/>
                    <a:pt x="187" y="73"/>
                  </a:cubicBezTo>
                  <a:cubicBezTo>
                    <a:pt x="188" y="74"/>
                    <a:pt x="188" y="75"/>
                    <a:pt x="189" y="75"/>
                  </a:cubicBezTo>
                  <a:cubicBezTo>
                    <a:pt x="190" y="76"/>
                    <a:pt x="191" y="75"/>
                    <a:pt x="192" y="75"/>
                  </a:cubicBezTo>
                  <a:cubicBezTo>
                    <a:pt x="193" y="76"/>
                    <a:pt x="193" y="77"/>
                    <a:pt x="194" y="77"/>
                  </a:cubicBezTo>
                  <a:cubicBezTo>
                    <a:pt x="194" y="77"/>
                    <a:pt x="194" y="76"/>
                    <a:pt x="194" y="75"/>
                  </a:cubicBezTo>
                  <a:cubicBezTo>
                    <a:pt x="195" y="75"/>
                    <a:pt x="196" y="75"/>
                    <a:pt x="197" y="76"/>
                  </a:cubicBezTo>
                  <a:cubicBezTo>
                    <a:pt x="197" y="77"/>
                    <a:pt x="197" y="78"/>
                    <a:pt x="196" y="78"/>
                  </a:cubicBezTo>
                  <a:cubicBezTo>
                    <a:pt x="196" y="79"/>
                    <a:pt x="195" y="79"/>
                    <a:pt x="194" y="79"/>
                  </a:cubicBezTo>
                  <a:cubicBezTo>
                    <a:pt x="194" y="79"/>
                    <a:pt x="193" y="79"/>
                    <a:pt x="193" y="80"/>
                  </a:cubicBezTo>
                  <a:cubicBezTo>
                    <a:pt x="192" y="80"/>
                    <a:pt x="193" y="82"/>
                    <a:pt x="193" y="83"/>
                  </a:cubicBezTo>
                  <a:cubicBezTo>
                    <a:pt x="193" y="83"/>
                    <a:pt x="194" y="84"/>
                    <a:pt x="194" y="84"/>
                  </a:cubicBezTo>
                  <a:cubicBezTo>
                    <a:pt x="195" y="84"/>
                    <a:pt x="197" y="84"/>
                    <a:pt x="197" y="84"/>
                  </a:cubicBezTo>
                  <a:cubicBezTo>
                    <a:pt x="198" y="84"/>
                    <a:pt x="199" y="83"/>
                    <a:pt x="199" y="83"/>
                  </a:cubicBezTo>
                  <a:cubicBezTo>
                    <a:pt x="200" y="83"/>
                    <a:pt x="200" y="84"/>
                    <a:pt x="201" y="84"/>
                  </a:cubicBezTo>
                  <a:cubicBezTo>
                    <a:pt x="201" y="85"/>
                    <a:pt x="200" y="86"/>
                    <a:pt x="200" y="87"/>
                  </a:cubicBezTo>
                  <a:cubicBezTo>
                    <a:pt x="200" y="87"/>
                    <a:pt x="199" y="88"/>
                    <a:pt x="198" y="88"/>
                  </a:cubicBezTo>
                  <a:cubicBezTo>
                    <a:pt x="198" y="89"/>
                    <a:pt x="198" y="90"/>
                    <a:pt x="197" y="90"/>
                  </a:cubicBezTo>
                  <a:cubicBezTo>
                    <a:pt x="197" y="91"/>
                    <a:pt x="194" y="90"/>
                    <a:pt x="194" y="91"/>
                  </a:cubicBezTo>
                  <a:cubicBezTo>
                    <a:pt x="193" y="92"/>
                    <a:pt x="192" y="93"/>
                    <a:pt x="192" y="94"/>
                  </a:cubicBezTo>
                  <a:cubicBezTo>
                    <a:pt x="192" y="94"/>
                    <a:pt x="192" y="96"/>
                    <a:pt x="192" y="96"/>
                  </a:cubicBezTo>
                  <a:cubicBezTo>
                    <a:pt x="191" y="96"/>
                    <a:pt x="190" y="98"/>
                    <a:pt x="190" y="98"/>
                  </a:cubicBezTo>
                  <a:cubicBezTo>
                    <a:pt x="190" y="99"/>
                    <a:pt x="188" y="99"/>
                    <a:pt x="188" y="99"/>
                  </a:cubicBezTo>
                  <a:cubicBezTo>
                    <a:pt x="187" y="100"/>
                    <a:pt x="188" y="102"/>
                    <a:pt x="188" y="103"/>
                  </a:cubicBezTo>
                  <a:cubicBezTo>
                    <a:pt x="189" y="103"/>
                    <a:pt x="190" y="104"/>
                    <a:pt x="190" y="104"/>
                  </a:cubicBezTo>
                  <a:cubicBezTo>
                    <a:pt x="191" y="104"/>
                    <a:pt x="194" y="104"/>
                    <a:pt x="195" y="105"/>
                  </a:cubicBezTo>
                  <a:cubicBezTo>
                    <a:pt x="195" y="105"/>
                    <a:pt x="197" y="107"/>
                    <a:pt x="197" y="107"/>
                  </a:cubicBezTo>
                  <a:cubicBezTo>
                    <a:pt x="198" y="107"/>
                    <a:pt x="199" y="107"/>
                    <a:pt x="201" y="107"/>
                  </a:cubicBezTo>
                  <a:cubicBezTo>
                    <a:pt x="201" y="108"/>
                    <a:pt x="201" y="109"/>
                    <a:pt x="201" y="110"/>
                  </a:cubicBezTo>
                  <a:cubicBezTo>
                    <a:pt x="201" y="110"/>
                    <a:pt x="201" y="111"/>
                    <a:pt x="202" y="112"/>
                  </a:cubicBezTo>
                  <a:cubicBezTo>
                    <a:pt x="202" y="112"/>
                    <a:pt x="203" y="112"/>
                    <a:pt x="203" y="112"/>
                  </a:cubicBezTo>
                  <a:cubicBezTo>
                    <a:pt x="204" y="112"/>
                    <a:pt x="204" y="113"/>
                    <a:pt x="204" y="11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0"/>
            <p:cNvSpPr>
              <a:spLocks/>
            </p:cNvSpPr>
            <p:nvPr/>
          </p:nvSpPr>
          <p:spPr bwMode="auto">
            <a:xfrm>
              <a:off x="5271" y="2785"/>
              <a:ext cx="597" cy="880"/>
            </a:xfrm>
            <a:custGeom>
              <a:avLst/>
              <a:gdLst>
                <a:gd name="T0" fmla="*/ 196 w 204"/>
                <a:gd name="T1" fmla="*/ 119 h 301"/>
                <a:gd name="T2" fmla="*/ 180 w 204"/>
                <a:gd name="T3" fmla="*/ 121 h 301"/>
                <a:gd name="T4" fmla="*/ 159 w 204"/>
                <a:gd name="T5" fmla="*/ 122 h 301"/>
                <a:gd name="T6" fmla="*/ 154 w 204"/>
                <a:gd name="T7" fmla="*/ 129 h 301"/>
                <a:gd name="T8" fmla="*/ 153 w 204"/>
                <a:gd name="T9" fmla="*/ 136 h 301"/>
                <a:gd name="T10" fmla="*/ 146 w 204"/>
                <a:gd name="T11" fmla="*/ 143 h 301"/>
                <a:gd name="T12" fmla="*/ 146 w 204"/>
                <a:gd name="T13" fmla="*/ 152 h 301"/>
                <a:gd name="T14" fmla="*/ 140 w 204"/>
                <a:gd name="T15" fmla="*/ 164 h 301"/>
                <a:gd name="T16" fmla="*/ 130 w 204"/>
                <a:gd name="T17" fmla="*/ 174 h 301"/>
                <a:gd name="T18" fmla="*/ 117 w 204"/>
                <a:gd name="T19" fmla="*/ 190 h 301"/>
                <a:gd name="T20" fmla="*/ 119 w 204"/>
                <a:gd name="T21" fmla="*/ 207 h 301"/>
                <a:gd name="T22" fmla="*/ 123 w 204"/>
                <a:gd name="T23" fmla="*/ 221 h 301"/>
                <a:gd name="T24" fmla="*/ 136 w 204"/>
                <a:gd name="T25" fmla="*/ 230 h 301"/>
                <a:gd name="T26" fmla="*/ 153 w 204"/>
                <a:gd name="T27" fmla="*/ 242 h 301"/>
                <a:gd name="T28" fmla="*/ 158 w 204"/>
                <a:gd name="T29" fmla="*/ 258 h 301"/>
                <a:gd name="T30" fmla="*/ 147 w 204"/>
                <a:gd name="T31" fmla="*/ 269 h 301"/>
                <a:gd name="T32" fmla="*/ 113 w 204"/>
                <a:gd name="T33" fmla="*/ 300 h 301"/>
                <a:gd name="T34" fmla="*/ 99 w 204"/>
                <a:gd name="T35" fmla="*/ 290 h 301"/>
                <a:gd name="T36" fmla="*/ 84 w 204"/>
                <a:gd name="T37" fmla="*/ 266 h 301"/>
                <a:gd name="T38" fmla="*/ 66 w 204"/>
                <a:gd name="T39" fmla="*/ 245 h 301"/>
                <a:gd name="T40" fmla="*/ 58 w 204"/>
                <a:gd name="T41" fmla="*/ 220 h 301"/>
                <a:gd name="T42" fmla="*/ 47 w 204"/>
                <a:gd name="T43" fmla="*/ 212 h 301"/>
                <a:gd name="T44" fmla="*/ 25 w 204"/>
                <a:gd name="T45" fmla="*/ 208 h 301"/>
                <a:gd name="T46" fmla="*/ 8 w 204"/>
                <a:gd name="T47" fmla="*/ 197 h 301"/>
                <a:gd name="T48" fmla="*/ 1 w 204"/>
                <a:gd name="T49" fmla="*/ 182 h 301"/>
                <a:gd name="T50" fmla="*/ 4 w 204"/>
                <a:gd name="T51" fmla="*/ 169 h 301"/>
                <a:gd name="T52" fmla="*/ 20 w 204"/>
                <a:gd name="T53" fmla="*/ 166 h 301"/>
                <a:gd name="T54" fmla="*/ 33 w 204"/>
                <a:gd name="T55" fmla="*/ 154 h 301"/>
                <a:gd name="T56" fmla="*/ 38 w 204"/>
                <a:gd name="T57" fmla="*/ 149 h 301"/>
                <a:gd name="T58" fmla="*/ 35 w 204"/>
                <a:gd name="T59" fmla="*/ 138 h 301"/>
                <a:gd name="T60" fmla="*/ 34 w 204"/>
                <a:gd name="T61" fmla="*/ 124 h 301"/>
                <a:gd name="T62" fmla="*/ 40 w 204"/>
                <a:gd name="T63" fmla="*/ 111 h 301"/>
                <a:gd name="T64" fmla="*/ 45 w 204"/>
                <a:gd name="T65" fmla="*/ 106 h 301"/>
                <a:gd name="T66" fmla="*/ 58 w 204"/>
                <a:gd name="T67" fmla="*/ 97 h 301"/>
                <a:gd name="T68" fmla="*/ 57 w 204"/>
                <a:gd name="T69" fmla="*/ 84 h 301"/>
                <a:gd name="T70" fmla="*/ 49 w 204"/>
                <a:gd name="T71" fmla="*/ 70 h 301"/>
                <a:gd name="T72" fmla="*/ 57 w 204"/>
                <a:gd name="T73" fmla="*/ 61 h 301"/>
                <a:gd name="T74" fmla="*/ 56 w 204"/>
                <a:gd name="T75" fmla="*/ 46 h 301"/>
                <a:gd name="T76" fmla="*/ 64 w 204"/>
                <a:gd name="T77" fmla="*/ 29 h 301"/>
                <a:gd name="T78" fmla="*/ 70 w 204"/>
                <a:gd name="T79" fmla="*/ 15 h 301"/>
                <a:gd name="T80" fmla="*/ 81 w 204"/>
                <a:gd name="T81" fmla="*/ 6 h 301"/>
                <a:gd name="T82" fmla="*/ 94 w 204"/>
                <a:gd name="T83" fmla="*/ 1 h 301"/>
                <a:gd name="T84" fmla="*/ 108 w 204"/>
                <a:gd name="T85" fmla="*/ 13 h 301"/>
                <a:gd name="T86" fmla="*/ 128 w 204"/>
                <a:gd name="T87" fmla="*/ 19 h 301"/>
                <a:gd name="T88" fmla="*/ 136 w 204"/>
                <a:gd name="T89" fmla="*/ 17 h 301"/>
                <a:gd name="T90" fmla="*/ 148 w 204"/>
                <a:gd name="T91" fmla="*/ 24 h 301"/>
                <a:gd name="T92" fmla="*/ 157 w 204"/>
                <a:gd name="T93" fmla="*/ 42 h 301"/>
                <a:gd name="T94" fmla="*/ 173 w 204"/>
                <a:gd name="T95" fmla="*/ 47 h 301"/>
                <a:gd name="T96" fmla="*/ 188 w 204"/>
                <a:gd name="T97" fmla="*/ 47 h 301"/>
                <a:gd name="T98" fmla="*/ 187 w 204"/>
                <a:gd name="T99" fmla="*/ 55 h 301"/>
                <a:gd name="T100" fmla="*/ 178 w 204"/>
                <a:gd name="T101" fmla="*/ 66 h 301"/>
                <a:gd name="T102" fmla="*/ 187 w 204"/>
                <a:gd name="T103" fmla="*/ 73 h 301"/>
                <a:gd name="T104" fmla="*/ 194 w 204"/>
                <a:gd name="T105" fmla="*/ 79 h 301"/>
                <a:gd name="T106" fmla="*/ 200 w 204"/>
                <a:gd name="T107" fmla="*/ 87 h 301"/>
                <a:gd name="T108" fmla="*/ 188 w 204"/>
                <a:gd name="T109" fmla="*/ 99 h 301"/>
                <a:gd name="T110" fmla="*/ 202 w 204"/>
                <a:gd name="T111" fmla="*/ 112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4" h="301">
                  <a:moveTo>
                    <a:pt x="204" y="114"/>
                  </a:moveTo>
                  <a:cubicBezTo>
                    <a:pt x="204" y="114"/>
                    <a:pt x="204" y="115"/>
                    <a:pt x="204" y="115"/>
                  </a:cubicBezTo>
                  <a:cubicBezTo>
                    <a:pt x="204" y="116"/>
                    <a:pt x="202" y="115"/>
                    <a:pt x="202" y="115"/>
                  </a:cubicBezTo>
                  <a:cubicBezTo>
                    <a:pt x="201" y="115"/>
                    <a:pt x="200" y="114"/>
                    <a:pt x="199" y="114"/>
                  </a:cubicBezTo>
                  <a:cubicBezTo>
                    <a:pt x="199" y="114"/>
                    <a:pt x="197" y="115"/>
                    <a:pt x="197" y="115"/>
                  </a:cubicBezTo>
                  <a:cubicBezTo>
                    <a:pt x="197" y="116"/>
                    <a:pt x="197" y="117"/>
                    <a:pt x="197" y="118"/>
                  </a:cubicBezTo>
                  <a:cubicBezTo>
                    <a:pt x="197" y="118"/>
                    <a:pt x="196" y="119"/>
                    <a:pt x="196" y="119"/>
                  </a:cubicBezTo>
                  <a:cubicBezTo>
                    <a:pt x="195" y="120"/>
                    <a:pt x="194" y="119"/>
                    <a:pt x="193" y="119"/>
                  </a:cubicBezTo>
                  <a:cubicBezTo>
                    <a:pt x="193" y="120"/>
                    <a:pt x="192" y="121"/>
                    <a:pt x="192" y="121"/>
                  </a:cubicBezTo>
                  <a:cubicBezTo>
                    <a:pt x="191" y="121"/>
                    <a:pt x="189" y="121"/>
                    <a:pt x="189" y="121"/>
                  </a:cubicBezTo>
                  <a:cubicBezTo>
                    <a:pt x="188" y="121"/>
                    <a:pt x="188" y="119"/>
                    <a:pt x="187" y="119"/>
                  </a:cubicBezTo>
                  <a:cubicBezTo>
                    <a:pt x="187" y="119"/>
                    <a:pt x="186" y="119"/>
                    <a:pt x="186" y="119"/>
                  </a:cubicBezTo>
                  <a:cubicBezTo>
                    <a:pt x="185" y="119"/>
                    <a:pt x="184" y="120"/>
                    <a:pt x="183" y="121"/>
                  </a:cubicBezTo>
                  <a:cubicBezTo>
                    <a:pt x="183" y="121"/>
                    <a:pt x="181" y="121"/>
                    <a:pt x="180" y="121"/>
                  </a:cubicBezTo>
                  <a:cubicBezTo>
                    <a:pt x="179" y="122"/>
                    <a:pt x="177" y="121"/>
                    <a:pt x="176" y="121"/>
                  </a:cubicBezTo>
                  <a:cubicBezTo>
                    <a:pt x="175" y="121"/>
                    <a:pt x="174" y="122"/>
                    <a:pt x="173" y="122"/>
                  </a:cubicBezTo>
                  <a:cubicBezTo>
                    <a:pt x="173" y="123"/>
                    <a:pt x="172" y="123"/>
                    <a:pt x="171" y="124"/>
                  </a:cubicBezTo>
                  <a:cubicBezTo>
                    <a:pt x="170" y="124"/>
                    <a:pt x="168" y="124"/>
                    <a:pt x="168" y="124"/>
                  </a:cubicBezTo>
                  <a:cubicBezTo>
                    <a:pt x="167" y="124"/>
                    <a:pt x="165" y="125"/>
                    <a:pt x="164" y="125"/>
                  </a:cubicBezTo>
                  <a:cubicBezTo>
                    <a:pt x="164" y="125"/>
                    <a:pt x="163" y="124"/>
                    <a:pt x="162" y="123"/>
                  </a:cubicBezTo>
                  <a:cubicBezTo>
                    <a:pt x="161" y="123"/>
                    <a:pt x="160" y="122"/>
                    <a:pt x="159" y="122"/>
                  </a:cubicBezTo>
                  <a:cubicBezTo>
                    <a:pt x="159" y="122"/>
                    <a:pt x="158" y="123"/>
                    <a:pt x="157" y="123"/>
                  </a:cubicBezTo>
                  <a:cubicBezTo>
                    <a:pt x="157" y="124"/>
                    <a:pt x="156" y="124"/>
                    <a:pt x="156" y="125"/>
                  </a:cubicBezTo>
                  <a:cubicBezTo>
                    <a:pt x="156" y="125"/>
                    <a:pt x="156" y="126"/>
                    <a:pt x="156" y="127"/>
                  </a:cubicBezTo>
                  <a:cubicBezTo>
                    <a:pt x="156" y="127"/>
                    <a:pt x="157" y="128"/>
                    <a:pt x="157" y="129"/>
                  </a:cubicBezTo>
                  <a:cubicBezTo>
                    <a:pt x="157" y="129"/>
                    <a:pt x="157" y="130"/>
                    <a:pt x="156" y="131"/>
                  </a:cubicBezTo>
                  <a:cubicBezTo>
                    <a:pt x="156" y="131"/>
                    <a:pt x="155" y="131"/>
                    <a:pt x="155" y="131"/>
                  </a:cubicBezTo>
                  <a:cubicBezTo>
                    <a:pt x="154" y="130"/>
                    <a:pt x="154" y="129"/>
                    <a:pt x="154" y="129"/>
                  </a:cubicBezTo>
                  <a:cubicBezTo>
                    <a:pt x="153" y="129"/>
                    <a:pt x="153" y="129"/>
                    <a:pt x="153" y="129"/>
                  </a:cubicBezTo>
                  <a:cubicBezTo>
                    <a:pt x="152" y="129"/>
                    <a:pt x="151" y="130"/>
                    <a:pt x="151" y="131"/>
                  </a:cubicBezTo>
                  <a:cubicBezTo>
                    <a:pt x="151" y="131"/>
                    <a:pt x="152" y="132"/>
                    <a:pt x="152" y="133"/>
                  </a:cubicBezTo>
                  <a:cubicBezTo>
                    <a:pt x="153" y="133"/>
                    <a:pt x="154" y="132"/>
                    <a:pt x="154" y="132"/>
                  </a:cubicBezTo>
                  <a:cubicBezTo>
                    <a:pt x="155" y="132"/>
                    <a:pt x="156" y="133"/>
                    <a:pt x="156" y="133"/>
                  </a:cubicBezTo>
                  <a:cubicBezTo>
                    <a:pt x="156" y="134"/>
                    <a:pt x="156" y="135"/>
                    <a:pt x="156" y="135"/>
                  </a:cubicBezTo>
                  <a:cubicBezTo>
                    <a:pt x="155" y="136"/>
                    <a:pt x="154" y="136"/>
                    <a:pt x="153" y="136"/>
                  </a:cubicBezTo>
                  <a:cubicBezTo>
                    <a:pt x="153" y="136"/>
                    <a:pt x="152" y="137"/>
                    <a:pt x="152" y="137"/>
                  </a:cubicBezTo>
                  <a:cubicBezTo>
                    <a:pt x="151" y="137"/>
                    <a:pt x="150" y="135"/>
                    <a:pt x="150" y="135"/>
                  </a:cubicBezTo>
                  <a:cubicBezTo>
                    <a:pt x="150" y="135"/>
                    <a:pt x="149" y="136"/>
                    <a:pt x="149" y="136"/>
                  </a:cubicBezTo>
                  <a:cubicBezTo>
                    <a:pt x="149" y="137"/>
                    <a:pt x="149" y="138"/>
                    <a:pt x="149" y="139"/>
                  </a:cubicBezTo>
                  <a:cubicBezTo>
                    <a:pt x="149" y="140"/>
                    <a:pt x="149" y="140"/>
                    <a:pt x="149" y="141"/>
                  </a:cubicBezTo>
                  <a:cubicBezTo>
                    <a:pt x="149" y="141"/>
                    <a:pt x="148" y="142"/>
                    <a:pt x="148" y="142"/>
                  </a:cubicBezTo>
                  <a:cubicBezTo>
                    <a:pt x="148" y="143"/>
                    <a:pt x="146" y="143"/>
                    <a:pt x="146" y="143"/>
                  </a:cubicBezTo>
                  <a:cubicBezTo>
                    <a:pt x="146" y="144"/>
                    <a:pt x="146" y="145"/>
                    <a:pt x="146" y="145"/>
                  </a:cubicBezTo>
                  <a:cubicBezTo>
                    <a:pt x="145" y="146"/>
                    <a:pt x="142" y="146"/>
                    <a:pt x="141" y="147"/>
                  </a:cubicBezTo>
                  <a:cubicBezTo>
                    <a:pt x="140" y="147"/>
                    <a:pt x="139" y="147"/>
                    <a:pt x="139" y="147"/>
                  </a:cubicBezTo>
                  <a:cubicBezTo>
                    <a:pt x="139" y="148"/>
                    <a:pt x="139" y="148"/>
                    <a:pt x="139" y="149"/>
                  </a:cubicBezTo>
                  <a:cubicBezTo>
                    <a:pt x="140" y="149"/>
                    <a:pt x="140" y="150"/>
                    <a:pt x="141" y="151"/>
                  </a:cubicBezTo>
                  <a:cubicBezTo>
                    <a:pt x="141" y="151"/>
                    <a:pt x="142" y="151"/>
                    <a:pt x="143" y="151"/>
                  </a:cubicBezTo>
                  <a:cubicBezTo>
                    <a:pt x="144" y="151"/>
                    <a:pt x="145" y="152"/>
                    <a:pt x="146" y="152"/>
                  </a:cubicBezTo>
                  <a:cubicBezTo>
                    <a:pt x="146" y="153"/>
                    <a:pt x="148" y="154"/>
                    <a:pt x="148" y="154"/>
                  </a:cubicBezTo>
                  <a:cubicBezTo>
                    <a:pt x="148" y="155"/>
                    <a:pt x="148" y="156"/>
                    <a:pt x="148" y="157"/>
                  </a:cubicBezTo>
                  <a:cubicBezTo>
                    <a:pt x="147" y="157"/>
                    <a:pt x="146" y="156"/>
                    <a:pt x="146" y="157"/>
                  </a:cubicBezTo>
                  <a:cubicBezTo>
                    <a:pt x="145" y="157"/>
                    <a:pt x="144" y="158"/>
                    <a:pt x="144" y="158"/>
                  </a:cubicBezTo>
                  <a:cubicBezTo>
                    <a:pt x="143" y="159"/>
                    <a:pt x="142" y="159"/>
                    <a:pt x="142" y="160"/>
                  </a:cubicBezTo>
                  <a:cubicBezTo>
                    <a:pt x="142" y="161"/>
                    <a:pt x="142" y="162"/>
                    <a:pt x="142" y="162"/>
                  </a:cubicBezTo>
                  <a:cubicBezTo>
                    <a:pt x="142" y="162"/>
                    <a:pt x="141" y="164"/>
                    <a:pt x="140" y="164"/>
                  </a:cubicBezTo>
                  <a:cubicBezTo>
                    <a:pt x="140" y="165"/>
                    <a:pt x="140" y="167"/>
                    <a:pt x="140" y="168"/>
                  </a:cubicBezTo>
                  <a:cubicBezTo>
                    <a:pt x="139" y="169"/>
                    <a:pt x="139" y="170"/>
                    <a:pt x="139" y="170"/>
                  </a:cubicBezTo>
                  <a:cubicBezTo>
                    <a:pt x="138" y="170"/>
                    <a:pt x="136" y="170"/>
                    <a:pt x="135" y="170"/>
                  </a:cubicBezTo>
                  <a:cubicBezTo>
                    <a:pt x="135" y="169"/>
                    <a:pt x="134" y="169"/>
                    <a:pt x="133" y="170"/>
                  </a:cubicBezTo>
                  <a:cubicBezTo>
                    <a:pt x="133" y="170"/>
                    <a:pt x="132" y="170"/>
                    <a:pt x="132" y="170"/>
                  </a:cubicBezTo>
                  <a:cubicBezTo>
                    <a:pt x="131" y="171"/>
                    <a:pt x="132" y="172"/>
                    <a:pt x="131" y="173"/>
                  </a:cubicBezTo>
                  <a:cubicBezTo>
                    <a:pt x="131" y="174"/>
                    <a:pt x="130" y="174"/>
                    <a:pt x="130" y="174"/>
                  </a:cubicBezTo>
                  <a:cubicBezTo>
                    <a:pt x="129" y="175"/>
                    <a:pt x="128" y="177"/>
                    <a:pt x="128" y="177"/>
                  </a:cubicBezTo>
                  <a:cubicBezTo>
                    <a:pt x="128" y="178"/>
                    <a:pt x="125" y="180"/>
                    <a:pt x="125" y="181"/>
                  </a:cubicBezTo>
                  <a:cubicBezTo>
                    <a:pt x="124" y="181"/>
                    <a:pt x="124" y="182"/>
                    <a:pt x="124" y="183"/>
                  </a:cubicBezTo>
                  <a:cubicBezTo>
                    <a:pt x="124" y="183"/>
                    <a:pt x="124" y="185"/>
                    <a:pt x="123" y="185"/>
                  </a:cubicBezTo>
                  <a:cubicBezTo>
                    <a:pt x="123" y="186"/>
                    <a:pt x="122" y="186"/>
                    <a:pt x="121" y="186"/>
                  </a:cubicBezTo>
                  <a:cubicBezTo>
                    <a:pt x="121" y="187"/>
                    <a:pt x="120" y="187"/>
                    <a:pt x="120" y="187"/>
                  </a:cubicBezTo>
                  <a:cubicBezTo>
                    <a:pt x="119" y="188"/>
                    <a:pt x="117" y="189"/>
                    <a:pt x="117" y="190"/>
                  </a:cubicBezTo>
                  <a:cubicBezTo>
                    <a:pt x="117" y="191"/>
                    <a:pt x="115" y="193"/>
                    <a:pt x="115" y="194"/>
                  </a:cubicBezTo>
                  <a:cubicBezTo>
                    <a:pt x="115" y="195"/>
                    <a:pt x="115" y="198"/>
                    <a:pt x="115" y="199"/>
                  </a:cubicBezTo>
                  <a:cubicBezTo>
                    <a:pt x="115" y="200"/>
                    <a:pt x="115" y="201"/>
                    <a:pt x="115" y="202"/>
                  </a:cubicBezTo>
                  <a:cubicBezTo>
                    <a:pt x="115" y="203"/>
                    <a:pt x="114" y="203"/>
                    <a:pt x="114" y="204"/>
                  </a:cubicBezTo>
                  <a:cubicBezTo>
                    <a:pt x="114" y="204"/>
                    <a:pt x="114" y="206"/>
                    <a:pt x="114" y="206"/>
                  </a:cubicBezTo>
                  <a:cubicBezTo>
                    <a:pt x="114" y="207"/>
                    <a:pt x="115" y="208"/>
                    <a:pt x="115" y="208"/>
                  </a:cubicBezTo>
                  <a:cubicBezTo>
                    <a:pt x="116" y="208"/>
                    <a:pt x="118" y="208"/>
                    <a:pt x="119" y="207"/>
                  </a:cubicBezTo>
                  <a:cubicBezTo>
                    <a:pt x="119" y="207"/>
                    <a:pt x="120" y="206"/>
                    <a:pt x="121" y="206"/>
                  </a:cubicBezTo>
                  <a:cubicBezTo>
                    <a:pt x="121" y="206"/>
                    <a:pt x="122" y="206"/>
                    <a:pt x="123" y="206"/>
                  </a:cubicBezTo>
                  <a:cubicBezTo>
                    <a:pt x="123" y="207"/>
                    <a:pt x="124" y="208"/>
                    <a:pt x="124" y="209"/>
                  </a:cubicBezTo>
                  <a:cubicBezTo>
                    <a:pt x="124" y="210"/>
                    <a:pt x="124" y="211"/>
                    <a:pt x="124" y="212"/>
                  </a:cubicBezTo>
                  <a:cubicBezTo>
                    <a:pt x="124" y="213"/>
                    <a:pt x="124" y="215"/>
                    <a:pt x="124" y="216"/>
                  </a:cubicBezTo>
                  <a:cubicBezTo>
                    <a:pt x="124" y="216"/>
                    <a:pt x="124" y="218"/>
                    <a:pt x="124" y="218"/>
                  </a:cubicBezTo>
                  <a:cubicBezTo>
                    <a:pt x="124" y="219"/>
                    <a:pt x="123" y="220"/>
                    <a:pt x="123" y="221"/>
                  </a:cubicBezTo>
                  <a:cubicBezTo>
                    <a:pt x="122" y="221"/>
                    <a:pt x="122" y="223"/>
                    <a:pt x="123" y="223"/>
                  </a:cubicBezTo>
                  <a:cubicBezTo>
                    <a:pt x="123" y="224"/>
                    <a:pt x="123" y="226"/>
                    <a:pt x="124" y="226"/>
                  </a:cubicBezTo>
                  <a:cubicBezTo>
                    <a:pt x="124" y="226"/>
                    <a:pt x="126" y="227"/>
                    <a:pt x="126" y="227"/>
                  </a:cubicBezTo>
                  <a:cubicBezTo>
                    <a:pt x="128" y="227"/>
                    <a:pt x="129" y="226"/>
                    <a:pt x="130" y="226"/>
                  </a:cubicBezTo>
                  <a:cubicBezTo>
                    <a:pt x="131" y="226"/>
                    <a:pt x="133" y="226"/>
                    <a:pt x="134" y="226"/>
                  </a:cubicBezTo>
                  <a:cubicBezTo>
                    <a:pt x="135" y="226"/>
                    <a:pt x="135" y="227"/>
                    <a:pt x="136" y="228"/>
                  </a:cubicBezTo>
                  <a:cubicBezTo>
                    <a:pt x="136" y="228"/>
                    <a:pt x="136" y="229"/>
                    <a:pt x="136" y="230"/>
                  </a:cubicBezTo>
                  <a:cubicBezTo>
                    <a:pt x="136" y="230"/>
                    <a:pt x="135" y="231"/>
                    <a:pt x="135" y="232"/>
                  </a:cubicBezTo>
                  <a:cubicBezTo>
                    <a:pt x="135" y="233"/>
                    <a:pt x="135" y="233"/>
                    <a:pt x="135" y="234"/>
                  </a:cubicBezTo>
                  <a:cubicBezTo>
                    <a:pt x="135" y="235"/>
                    <a:pt x="136" y="236"/>
                    <a:pt x="137" y="237"/>
                  </a:cubicBezTo>
                  <a:cubicBezTo>
                    <a:pt x="138" y="237"/>
                    <a:pt x="139" y="239"/>
                    <a:pt x="139" y="239"/>
                  </a:cubicBezTo>
                  <a:cubicBezTo>
                    <a:pt x="140" y="240"/>
                    <a:pt x="142" y="239"/>
                    <a:pt x="143" y="239"/>
                  </a:cubicBezTo>
                  <a:cubicBezTo>
                    <a:pt x="145" y="240"/>
                    <a:pt x="148" y="241"/>
                    <a:pt x="150" y="241"/>
                  </a:cubicBezTo>
                  <a:cubicBezTo>
                    <a:pt x="151" y="241"/>
                    <a:pt x="153" y="241"/>
                    <a:pt x="153" y="242"/>
                  </a:cubicBezTo>
                  <a:cubicBezTo>
                    <a:pt x="154" y="242"/>
                    <a:pt x="155" y="244"/>
                    <a:pt x="155" y="244"/>
                  </a:cubicBezTo>
                  <a:cubicBezTo>
                    <a:pt x="156" y="246"/>
                    <a:pt x="155" y="248"/>
                    <a:pt x="154" y="249"/>
                  </a:cubicBezTo>
                  <a:cubicBezTo>
                    <a:pt x="154" y="249"/>
                    <a:pt x="153" y="251"/>
                    <a:pt x="152" y="251"/>
                  </a:cubicBezTo>
                  <a:cubicBezTo>
                    <a:pt x="152" y="252"/>
                    <a:pt x="151" y="252"/>
                    <a:pt x="150" y="253"/>
                  </a:cubicBezTo>
                  <a:cubicBezTo>
                    <a:pt x="150" y="254"/>
                    <a:pt x="150" y="255"/>
                    <a:pt x="150" y="255"/>
                  </a:cubicBezTo>
                  <a:cubicBezTo>
                    <a:pt x="151" y="256"/>
                    <a:pt x="153" y="256"/>
                    <a:pt x="154" y="256"/>
                  </a:cubicBezTo>
                  <a:cubicBezTo>
                    <a:pt x="155" y="256"/>
                    <a:pt x="157" y="257"/>
                    <a:pt x="158" y="258"/>
                  </a:cubicBezTo>
                  <a:cubicBezTo>
                    <a:pt x="159" y="258"/>
                    <a:pt x="160" y="259"/>
                    <a:pt x="160" y="260"/>
                  </a:cubicBezTo>
                  <a:cubicBezTo>
                    <a:pt x="160" y="261"/>
                    <a:pt x="158" y="262"/>
                    <a:pt x="158" y="262"/>
                  </a:cubicBezTo>
                  <a:cubicBezTo>
                    <a:pt x="158" y="263"/>
                    <a:pt x="158" y="263"/>
                    <a:pt x="158" y="263"/>
                  </a:cubicBezTo>
                  <a:cubicBezTo>
                    <a:pt x="157" y="263"/>
                    <a:pt x="157" y="263"/>
                    <a:pt x="156" y="263"/>
                  </a:cubicBezTo>
                  <a:cubicBezTo>
                    <a:pt x="155" y="263"/>
                    <a:pt x="153" y="264"/>
                    <a:pt x="152" y="265"/>
                  </a:cubicBezTo>
                  <a:cubicBezTo>
                    <a:pt x="151" y="265"/>
                    <a:pt x="151" y="267"/>
                    <a:pt x="151" y="267"/>
                  </a:cubicBezTo>
                  <a:cubicBezTo>
                    <a:pt x="150" y="268"/>
                    <a:pt x="148" y="268"/>
                    <a:pt x="147" y="269"/>
                  </a:cubicBezTo>
                  <a:cubicBezTo>
                    <a:pt x="145" y="271"/>
                    <a:pt x="143" y="276"/>
                    <a:pt x="141" y="278"/>
                  </a:cubicBezTo>
                  <a:cubicBezTo>
                    <a:pt x="140" y="279"/>
                    <a:pt x="136" y="280"/>
                    <a:pt x="135" y="281"/>
                  </a:cubicBezTo>
                  <a:cubicBezTo>
                    <a:pt x="133" y="282"/>
                    <a:pt x="129" y="282"/>
                    <a:pt x="128" y="284"/>
                  </a:cubicBezTo>
                  <a:cubicBezTo>
                    <a:pt x="127" y="285"/>
                    <a:pt x="128" y="290"/>
                    <a:pt x="127" y="292"/>
                  </a:cubicBezTo>
                  <a:cubicBezTo>
                    <a:pt x="127" y="293"/>
                    <a:pt x="125" y="297"/>
                    <a:pt x="124" y="298"/>
                  </a:cubicBezTo>
                  <a:cubicBezTo>
                    <a:pt x="123" y="300"/>
                    <a:pt x="119" y="300"/>
                    <a:pt x="117" y="300"/>
                  </a:cubicBezTo>
                  <a:cubicBezTo>
                    <a:pt x="116" y="300"/>
                    <a:pt x="113" y="300"/>
                    <a:pt x="113" y="300"/>
                  </a:cubicBezTo>
                  <a:cubicBezTo>
                    <a:pt x="112" y="300"/>
                    <a:pt x="111" y="299"/>
                    <a:pt x="111" y="299"/>
                  </a:cubicBezTo>
                  <a:cubicBezTo>
                    <a:pt x="110" y="299"/>
                    <a:pt x="109" y="300"/>
                    <a:pt x="109" y="300"/>
                  </a:cubicBezTo>
                  <a:cubicBezTo>
                    <a:pt x="107" y="300"/>
                    <a:pt x="106" y="301"/>
                    <a:pt x="104" y="301"/>
                  </a:cubicBezTo>
                  <a:cubicBezTo>
                    <a:pt x="103" y="301"/>
                    <a:pt x="101" y="301"/>
                    <a:pt x="100" y="300"/>
                  </a:cubicBezTo>
                  <a:cubicBezTo>
                    <a:pt x="99" y="300"/>
                    <a:pt x="99" y="298"/>
                    <a:pt x="99" y="297"/>
                  </a:cubicBezTo>
                  <a:cubicBezTo>
                    <a:pt x="99" y="296"/>
                    <a:pt x="100" y="295"/>
                    <a:pt x="100" y="294"/>
                  </a:cubicBezTo>
                  <a:cubicBezTo>
                    <a:pt x="100" y="293"/>
                    <a:pt x="99" y="291"/>
                    <a:pt x="99" y="290"/>
                  </a:cubicBezTo>
                  <a:cubicBezTo>
                    <a:pt x="98" y="289"/>
                    <a:pt x="100" y="286"/>
                    <a:pt x="100" y="285"/>
                  </a:cubicBezTo>
                  <a:cubicBezTo>
                    <a:pt x="99" y="284"/>
                    <a:pt x="97" y="282"/>
                    <a:pt x="96" y="282"/>
                  </a:cubicBezTo>
                  <a:cubicBezTo>
                    <a:pt x="95" y="282"/>
                    <a:pt x="93" y="282"/>
                    <a:pt x="92" y="282"/>
                  </a:cubicBezTo>
                  <a:cubicBezTo>
                    <a:pt x="91" y="282"/>
                    <a:pt x="88" y="282"/>
                    <a:pt x="88" y="281"/>
                  </a:cubicBezTo>
                  <a:cubicBezTo>
                    <a:pt x="87" y="281"/>
                    <a:pt x="85" y="278"/>
                    <a:pt x="85" y="277"/>
                  </a:cubicBezTo>
                  <a:cubicBezTo>
                    <a:pt x="85" y="276"/>
                    <a:pt x="86" y="273"/>
                    <a:pt x="86" y="271"/>
                  </a:cubicBezTo>
                  <a:cubicBezTo>
                    <a:pt x="86" y="270"/>
                    <a:pt x="84" y="267"/>
                    <a:pt x="84" y="266"/>
                  </a:cubicBezTo>
                  <a:cubicBezTo>
                    <a:pt x="83" y="265"/>
                    <a:pt x="82" y="263"/>
                    <a:pt x="81" y="261"/>
                  </a:cubicBezTo>
                  <a:cubicBezTo>
                    <a:pt x="81" y="260"/>
                    <a:pt x="81" y="257"/>
                    <a:pt x="81" y="256"/>
                  </a:cubicBezTo>
                  <a:cubicBezTo>
                    <a:pt x="81" y="255"/>
                    <a:pt x="80" y="254"/>
                    <a:pt x="80" y="253"/>
                  </a:cubicBezTo>
                  <a:cubicBezTo>
                    <a:pt x="80" y="252"/>
                    <a:pt x="78" y="252"/>
                    <a:pt x="77" y="251"/>
                  </a:cubicBezTo>
                  <a:cubicBezTo>
                    <a:pt x="76" y="251"/>
                    <a:pt x="73" y="252"/>
                    <a:pt x="72" y="252"/>
                  </a:cubicBezTo>
                  <a:cubicBezTo>
                    <a:pt x="71" y="251"/>
                    <a:pt x="69" y="250"/>
                    <a:pt x="68" y="249"/>
                  </a:cubicBezTo>
                  <a:cubicBezTo>
                    <a:pt x="67" y="248"/>
                    <a:pt x="67" y="246"/>
                    <a:pt x="66" y="245"/>
                  </a:cubicBezTo>
                  <a:cubicBezTo>
                    <a:pt x="66" y="245"/>
                    <a:pt x="65" y="245"/>
                    <a:pt x="64" y="245"/>
                  </a:cubicBezTo>
                  <a:cubicBezTo>
                    <a:pt x="63" y="245"/>
                    <a:pt x="61" y="243"/>
                    <a:pt x="60" y="242"/>
                  </a:cubicBezTo>
                  <a:cubicBezTo>
                    <a:pt x="60" y="241"/>
                    <a:pt x="59" y="239"/>
                    <a:pt x="59" y="238"/>
                  </a:cubicBezTo>
                  <a:cubicBezTo>
                    <a:pt x="58" y="237"/>
                    <a:pt x="57" y="233"/>
                    <a:pt x="57" y="232"/>
                  </a:cubicBezTo>
                  <a:cubicBezTo>
                    <a:pt x="56" y="230"/>
                    <a:pt x="56" y="228"/>
                    <a:pt x="57" y="226"/>
                  </a:cubicBezTo>
                  <a:cubicBezTo>
                    <a:pt x="57" y="226"/>
                    <a:pt x="57" y="224"/>
                    <a:pt x="57" y="222"/>
                  </a:cubicBezTo>
                  <a:cubicBezTo>
                    <a:pt x="58" y="222"/>
                    <a:pt x="58" y="221"/>
                    <a:pt x="58" y="220"/>
                  </a:cubicBezTo>
                  <a:cubicBezTo>
                    <a:pt x="58" y="220"/>
                    <a:pt x="57" y="219"/>
                    <a:pt x="57" y="219"/>
                  </a:cubicBezTo>
                  <a:cubicBezTo>
                    <a:pt x="57" y="218"/>
                    <a:pt x="56" y="217"/>
                    <a:pt x="56" y="217"/>
                  </a:cubicBezTo>
                  <a:cubicBezTo>
                    <a:pt x="56" y="216"/>
                    <a:pt x="57" y="214"/>
                    <a:pt x="57" y="213"/>
                  </a:cubicBezTo>
                  <a:cubicBezTo>
                    <a:pt x="57" y="212"/>
                    <a:pt x="57" y="211"/>
                    <a:pt x="56" y="210"/>
                  </a:cubicBezTo>
                  <a:cubicBezTo>
                    <a:pt x="56" y="210"/>
                    <a:pt x="55" y="209"/>
                    <a:pt x="54" y="209"/>
                  </a:cubicBezTo>
                  <a:cubicBezTo>
                    <a:pt x="53" y="210"/>
                    <a:pt x="51" y="211"/>
                    <a:pt x="50" y="212"/>
                  </a:cubicBezTo>
                  <a:cubicBezTo>
                    <a:pt x="49" y="212"/>
                    <a:pt x="47" y="212"/>
                    <a:pt x="47" y="212"/>
                  </a:cubicBezTo>
                  <a:cubicBezTo>
                    <a:pt x="46" y="212"/>
                    <a:pt x="45" y="211"/>
                    <a:pt x="44" y="211"/>
                  </a:cubicBezTo>
                  <a:cubicBezTo>
                    <a:pt x="44" y="210"/>
                    <a:pt x="44" y="209"/>
                    <a:pt x="44" y="208"/>
                  </a:cubicBezTo>
                  <a:cubicBezTo>
                    <a:pt x="43" y="208"/>
                    <a:pt x="42" y="207"/>
                    <a:pt x="41" y="207"/>
                  </a:cubicBezTo>
                  <a:cubicBezTo>
                    <a:pt x="40" y="207"/>
                    <a:pt x="38" y="206"/>
                    <a:pt x="37" y="206"/>
                  </a:cubicBezTo>
                  <a:cubicBezTo>
                    <a:pt x="36" y="206"/>
                    <a:pt x="33" y="206"/>
                    <a:pt x="33" y="206"/>
                  </a:cubicBezTo>
                  <a:cubicBezTo>
                    <a:pt x="31" y="206"/>
                    <a:pt x="29" y="207"/>
                    <a:pt x="28" y="208"/>
                  </a:cubicBezTo>
                  <a:cubicBezTo>
                    <a:pt x="27" y="208"/>
                    <a:pt x="25" y="208"/>
                    <a:pt x="25" y="208"/>
                  </a:cubicBezTo>
                  <a:cubicBezTo>
                    <a:pt x="24" y="207"/>
                    <a:pt x="25" y="206"/>
                    <a:pt x="25" y="206"/>
                  </a:cubicBezTo>
                  <a:cubicBezTo>
                    <a:pt x="24" y="204"/>
                    <a:pt x="22" y="202"/>
                    <a:pt x="22" y="201"/>
                  </a:cubicBezTo>
                  <a:cubicBezTo>
                    <a:pt x="21" y="201"/>
                    <a:pt x="18" y="200"/>
                    <a:pt x="18" y="199"/>
                  </a:cubicBezTo>
                  <a:cubicBezTo>
                    <a:pt x="17" y="199"/>
                    <a:pt x="17" y="197"/>
                    <a:pt x="16" y="196"/>
                  </a:cubicBezTo>
                  <a:cubicBezTo>
                    <a:pt x="16" y="196"/>
                    <a:pt x="14" y="195"/>
                    <a:pt x="13" y="195"/>
                  </a:cubicBezTo>
                  <a:cubicBezTo>
                    <a:pt x="12" y="195"/>
                    <a:pt x="11" y="196"/>
                    <a:pt x="10" y="197"/>
                  </a:cubicBezTo>
                  <a:cubicBezTo>
                    <a:pt x="10" y="197"/>
                    <a:pt x="8" y="197"/>
                    <a:pt x="8" y="197"/>
                  </a:cubicBezTo>
                  <a:cubicBezTo>
                    <a:pt x="7" y="197"/>
                    <a:pt x="5" y="196"/>
                    <a:pt x="5" y="196"/>
                  </a:cubicBezTo>
                  <a:cubicBezTo>
                    <a:pt x="4" y="195"/>
                    <a:pt x="4" y="193"/>
                    <a:pt x="4" y="192"/>
                  </a:cubicBezTo>
                  <a:cubicBezTo>
                    <a:pt x="4" y="192"/>
                    <a:pt x="4" y="190"/>
                    <a:pt x="4" y="190"/>
                  </a:cubicBezTo>
                  <a:cubicBezTo>
                    <a:pt x="4" y="189"/>
                    <a:pt x="3" y="187"/>
                    <a:pt x="3" y="187"/>
                  </a:cubicBezTo>
                  <a:cubicBezTo>
                    <a:pt x="2" y="186"/>
                    <a:pt x="0" y="186"/>
                    <a:pt x="0" y="186"/>
                  </a:cubicBezTo>
                  <a:cubicBezTo>
                    <a:pt x="0" y="185"/>
                    <a:pt x="0" y="184"/>
                    <a:pt x="0" y="184"/>
                  </a:cubicBezTo>
                  <a:cubicBezTo>
                    <a:pt x="0" y="183"/>
                    <a:pt x="0" y="182"/>
                    <a:pt x="1" y="182"/>
                  </a:cubicBezTo>
                  <a:cubicBezTo>
                    <a:pt x="1" y="181"/>
                    <a:pt x="2" y="180"/>
                    <a:pt x="2" y="180"/>
                  </a:cubicBezTo>
                  <a:cubicBezTo>
                    <a:pt x="2" y="179"/>
                    <a:pt x="2" y="177"/>
                    <a:pt x="2" y="177"/>
                  </a:cubicBezTo>
                  <a:cubicBezTo>
                    <a:pt x="2" y="176"/>
                    <a:pt x="1" y="175"/>
                    <a:pt x="1" y="174"/>
                  </a:cubicBezTo>
                  <a:cubicBezTo>
                    <a:pt x="0" y="174"/>
                    <a:pt x="0" y="172"/>
                    <a:pt x="0" y="171"/>
                  </a:cubicBezTo>
                  <a:cubicBezTo>
                    <a:pt x="0" y="170"/>
                    <a:pt x="0" y="169"/>
                    <a:pt x="1" y="168"/>
                  </a:cubicBezTo>
                  <a:cubicBezTo>
                    <a:pt x="1" y="167"/>
                    <a:pt x="2" y="168"/>
                    <a:pt x="3" y="168"/>
                  </a:cubicBezTo>
                  <a:cubicBezTo>
                    <a:pt x="3" y="168"/>
                    <a:pt x="4" y="169"/>
                    <a:pt x="4" y="169"/>
                  </a:cubicBezTo>
                  <a:cubicBezTo>
                    <a:pt x="5" y="169"/>
                    <a:pt x="6" y="170"/>
                    <a:pt x="7" y="170"/>
                  </a:cubicBezTo>
                  <a:cubicBezTo>
                    <a:pt x="7" y="170"/>
                    <a:pt x="7" y="168"/>
                    <a:pt x="7" y="168"/>
                  </a:cubicBezTo>
                  <a:cubicBezTo>
                    <a:pt x="8" y="167"/>
                    <a:pt x="10" y="167"/>
                    <a:pt x="11" y="167"/>
                  </a:cubicBezTo>
                  <a:cubicBezTo>
                    <a:pt x="11" y="167"/>
                    <a:pt x="11" y="166"/>
                    <a:pt x="12" y="166"/>
                  </a:cubicBezTo>
                  <a:cubicBezTo>
                    <a:pt x="13" y="166"/>
                    <a:pt x="15" y="167"/>
                    <a:pt x="16" y="166"/>
                  </a:cubicBezTo>
                  <a:cubicBezTo>
                    <a:pt x="16" y="166"/>
                    <a:pt x="17" y="166"/>
                    <a:pt x="18" y="166"/>
                  </a:cubicBezTo>
                  <a:cubicBezTo>
                    <a:pt x="18" y="165"/>
                    <a:pt x="19" y="166"/>
                    <a:pt x="20" y="166"/>
                  </a:cubicBezTo>
                  <a:cubicBezTo>
                    <a:pt x="20" y="166"/>
                    <a:pt x="20" y="165"/>
                    <a:pt x="21" y="165"/>
                  </a:cubicBezTo>
                  <a:cubicBezTo>
                    <a:pt x="21" y="164"/>
                    <a:pt x="20" y="162"/>
                    <a:pt x="21" y="162"/>
                  </a:cubicBezTo>
                  <a:cubicBezTo>
                    <a:pt x="21" y="161"/>
                    <a:pt x="22" y="161"/>
                    <a:pt x="22" y="161"/>
                  </a:cubicBezTo>
                  <a:cubicBezTo>
                    <a:pt x="23" y="160"/>
                    <a:pt x="25" y="160"/>
                    <a:pt x="25" y="160"/>
                  </a:cubicBezTo>
                  <a:cubicBezTo>
                    <a:pt x="26" y="159"/>
                    <a:pt x="28" y="159"/>
                    <a:pt x="29" y="158"/>
                  </a:cubicBezTo>
                  <a:cubicBezTo>
                    <a:pt x="30" y="158"/>
                    <a:pt x="31" y="157"/>
                    <a:pt x="32" y="156"/>
                  </a:cubicBezTo>
                  <a:cubicBezTo>
                    <a:pt x="32" y="155"/>
                    <a:pt x="32" y="154"/>
                    <a:pt x="33" y="154"/>
                  </a:cubicBezTo>
                  <a:cubicBezTo>
                    <a:pt x="33" y="154"/>
                    <a:pt x="34" y="154"/>
                    <a:pt x="35" y="154"/>
                  </a:cubicBezTo>
                  <a:cubicBezTo>
                    <a:pt x="35" y="155"/>
                    <a:pt x="36" y="156"/>
                    <a:pt x="36" y="156"/>
                  </a:cubicBezTo>
                  <a:cubicBezTo>
                    <a:pt x="37" y="156"/>
                    <a:pt x="39" y="156"/>
                    <a:pt x="40" y="156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1" y="154"/>
                    <a:pt x="40" y="152"/>
                    <a:pt x="40" y="151"/>
                  </a:cubicBezTo>
                  <a:cubicBezTo>
                    <a:pt x="40" y="151"/>
                    <a:pt x="40" y="151"/>
                    <a:pt x="40" y="150"/>
                  </a:cubicBezTo>
                  <a:cubicBezTo>
                    <a:pt x="39" y="150"/>
                    <a:pt x="38" y="150"/>
                    <a:pt x="38" y="149"/>
                  </a:cubicBezTo>
                  <a:cubicBezTo>
                    <a:pt x="38" y="149"/>
                    <a:pt x="39" y="148"/>
                    <a:pt x="39" y="148"/>
                  </a:cubicBezTo>
                  <a:cubicBezTo>
                    <a:pt x="39" y="147"/>
                    <a:pt x="38" y="146"/>
                    <a:pt x="38" y="146"/>
                  </a:cubicBezTo>
                  <a:cubicBezTo>
                    <a:pt x="38" y="146"/>
                    <a:pt x="38" y="145"/>
                    <a:pt x="38" y="144"/>
                  </a:cubicBezTo>
                  <a:cubicBezTo>
                    <a:pt x="38" y="144"/>
                    <a:pt x="39" y="143"/>
                    <a:pt x="39" y="143"/>
                  </a:cubicBezTo>
                  <a:cubicBezTo>
                    <a:pt x="39" y="142"/>
                    <a:pt x="38" y="141"/>
                    <a:pt x="38" y="141"/>
                  </a:cubicBezTo>
                  <a:cubicBezTo>
                    <a:pt x="38" y="140"/>
                    <a:pt x="37" y="140"/>
                    <a:pt x="37" y="139"/>
                  </a:cubicBezTo>
                  <a:cubicBezTo>
                    <a:pt x="37" y="139"/>
                    <a:pt x="36" y="138"/>
                    <a:pt x="35" y="138"/>
                  </a:cubicBezTo>
                  <a:cubicBezTo>
                    <a:pt x="35" y="137"/>
                    <a:pt x="35" y="137"/>
                    <a:pt x="35" y="137"/>
                  </a:cubicBezTo>
                  <a:cubicBezTo>
                    <a:pt x="34" y="136"/>
                    <a:pt x="34" y="135"/>
                    <a:pt x="35" y="135"/>
                  </a:cubicBezTo>
                  <a:cubicBezTo>
                    <a:pt x="35" y="134"/>
                    <a:pt x="36" y="133"/>
                    <a:pt x="36" y="133"/>
                  </a:cubicBezTo>
                  <a:cubicBezTo>
                    <a:pt x="37" y="132"/>
                    <a:pt x="38" y="131"/>
                    <a:pt x="38" y="130"/>
                  </a:cubicBezTo>
                  <a:cubicBezTo>
                    <a:pt x="38" y="129"/>
                    <a:pt x="37" y="128"/>
                    <a:pt x="37" y="127"/>
                  </a:cubicBezTo>
                  <a:cubicBezTo>
                    <a:pt x="36" y="127"/>
                    <a:pt x="35" y="127"/>
                    <a:pt x="34" y="126"/>
                  </a:cubicBezTo>
                  <a:cubicBezTo>
                    <a:pt x="34" y="126"/>
                    <a:pt x="34" y="125"/>
                    <a:pt x="34" y="124"/>
                  </a:cubicBezTo>
                  <a:cubicBezTo>
                    <a:pt x="35" y="124"/>
                    <a:pt x="36" y="123"/>
                    <a:pt x="36" y="123"/>
                  </a:cubicBezTo>
                  <a:cubicBezTo>
                    <a:pt x="36" y="123"/>
                    <a:pt x="36" y="122"/>
                    <a:pt x="36" y="121"/>
                  </a:cubicBezTo>
                  <a:cubicBezTo>
                    <a:pt x="36" y="120"/>
                    <a:pt x="37" y="118"/>
                    <a:pt x="37" y="117"/>
                  </a:cubicBezTo>
                  <a:cubicBezTo>
                    <a:pt x="37" y="116"/>
                    <a:pt x="38" y="114"/>
                    <a:pt x="38" y="113"/>
                  </a:cubicBezTo>
                  <a:cubicBezTo>
                    <a:pt x="38" y="112"/>
                    <a:pt x="37" y="111"/>
                    <a:pt x="37" y="110"/>
                  </a:cubicBezTo>
                  <a:cubicBezTo>
                    <a:pt x="37" y="110"/>
                    <a:pt x="38" y="110"/>
                    <a:pt x="38" y="110"/>
                  </a:cubicBezTo>
                  <a:cubicBezTo>
                    <a:pt x="39" y="110"/>
                    <a:pt x="39" y="111"/>
                    <a:pt x="40" y="111"/>
                  </a:cubicBezTo>
                  <a:cubicBezTo>
                    <a:pt x="40" y="111"/>
                    <a:pt x="41" y="110"/>
                    <a:pt x="42" y="110"/>
                  </a:cubicBezTo>
                  <a:cubicBezTo>
                    <a:pt x="42" y="110"/>
                    <a:pt x="43" y="110"/>
                    <a:pt x="44" y="110"/>
                  </a:cubicBezTo>
                  <a:cubicBezTo>
                    <a:pt x="44" y="110"/>
                    <a:pt x="44" y="112"/>
                    <a:pt x="44" y="112"/>
                  </a:cubicBezTo>
                  <a:cubicBezTo>
                    <a:pt x="45" y="113"/>
                    <a:pt x="46" y="113"/>
                    <a:pt x="47" y="113"/>
                  </a:cubicBezTo>
                  <a:cubicBezTo>
                    <a:pt x="47" y="112"/>
                    <a:pt x="47" y="111"/>
                    <a:pt x="47" y="110"/>
                  </a:cubicBezTo>
                  <a:cubicBezTo>
                    <a:pt x="48" y="110"/>
                    <a:pt x="47" y="107"/>
                    <a:pt x="47" y="107"/>
                  </a:cubicBezTo>
                  <a:cubicBezTo>
                    <a:pt x="47" y="106"/>
                    <a:pt x="45" y="107"/>
                    <a:pt x="45" y="106"/>
                  </a:cubicBezTo>
                  <a:cubicBezTo>
                    <a:pt x="44" y="106"/>
                    <a:pt x="44" y="104"/>
                    <a:pt x="44" y="104"/>
                  </a:cubicBezTo>
                  <a:cubicBezTo>
                    <a:pt x="44" y="103"/>
                    <a:pt x="43" y="102"/>
                    <a:pt x="43" y="101"/>
                  </a:cubicBezTo>
                  <a:cubicBezTo>
                    <a:pt x="43" y="100"/>
                    <a:pt x="43" y="99"/>
                    <a:pt x="44" y="99"/>
                  </a:cubicBezTo>
                  <a:cubicBezTo>
                    <a:pt x="44" y="98"/>
                    <a:pt x="46" y="97"/>
                    <a:pt x="47" y="97"/>
                  </a:cubicBezTo>
                  <a:cubicBezTo>
                    <a:pt x="47" y="97"/>
                    <a:pt x="50" y="99"/>
                    <a:pt x="51" y="99"/>
                  </a:cubicBezTo>
                  <a:cubicBezTo>
                    <a:pt x="52" y="99"/>
                    <a:pt x="54" y="99"/>
                    <a:pt x="55" y="98"/>
                  </a:cubicBezTo>
                  <a:cubicBezTo>
                    <a:pt x="56" y="98"/>
                    <a:pt x="57" y="97"/>
                    <a:pt x="58" y="97"/>
                  </a:cubicBezTo>
                  <a:cubicBezTo>
                    <a:pt x="58" y="97"/>
                    <a:pt x="60" y="97"/>
                    <a:pt x="60" y="97"/>
                  </a:cubicBezTo>
                  <a:cubicBezTo>
                    <a:pt x="61" y="97"/>
                    <a:pt x="63" y="96"/>
                    <a:pt x="63" y="96"/>
                  </a:cubicBezTo>
                  <a:cubicBezTo>
                    <a:pt x="63" y="95"/>
                    <a:pt x="63" y="94"/>
                    <a:pt x="63" y="94"/>
                  </a:cubicBezTo>
                  <a:cubicBezTo>
                    <a:pt x="62" y="93"/>
                    <a:pt x="62" y="92"/>
                    <a:pt x="62" y="92"/>
                  </a:cubicBezTo>
                  <a:cubicBezTo>
                    <a:pt x="61" y="92"/>
                    <a:pt x="62" y="90"/>
                    <a:pt x="61" y="89"/>
                  </a:cubicBezTo>
                  <a:cubicBezTo>
                    <a:pt x="61" y="88"/>
                    <a:pt x="60" y="87"/>
                    <a:pt x="59" y="86"/>
                  </a:cubicBezTo>
                  <a:cubicBezTo>
                    <a:pt x="59" y="85"/>
                    <a:pt x="58" y="84"/>
                    <a:pt x="57" y="84"/>
                  </a:cubicBezTo>
                  <a:cubicBezTo>
                    <a:pt x="56" y="83"/>
                    <a:pt x="55" y="83"/>
                    <a:pt x="54" y="83"/>
                  </a:cubicBezTo>
                  <a:cubicBezTo>
                    <a:pt x="53" y="83"/>
                    <a:pt x="53" y="82"/>
                    <a:pt x="52" y="82"/>
                  </a:cubicBezTo>
                  <a:cubicBezTo>
                    <a:pt x="52" y="81"/>
                    <a:pt x="53" y="80"/>
                    <a:pt x="52" y="79"/>
                  </a:cubicBezTo>
                  <a:cubicBezTo>
                    <a:pt x="52" y="79"/>
                    <a:pt x="52" y="78"/>
                    <a:pt x="51" y="77"/>
                  </a:cubicBezTo>
                  <a:cubicBezTo>
                    <a:pt x="51" y="77"/>
                    <a:pt x="51" y="76"/>
                    <a:pt x="50" y="76"/>
                  </a:cubicBezTo>
                  <a:cubicBezTo>
                    <a:pt x="50" y="75"/>
                    <a:pt x="50" y="73"/>
                    <a:pt x="50" y="72"/>
                  </a:cubicBezTo>
                  <a:cubicBezTo>
                    <a:pt x="50" y="71"/>
                    <a:pt x="49" y="70"/>
                    <a:pt x="49" y="70"/>
                  </a:cubicBezTo>
                  <a:cubicBezTo>
                    <a:pt x="49" y="69"/>
                    <a:pt x="49" y="68"/>
                    <a:pt x="50" y="68"/>
                  </a:cubicBezTo>
                  <a:cubicBezTo>
                    <a:pt x="50" y="67"/>
                    <a:pt x="51" y="66"/>
                    <a:pt x="51" y="66"/>
                  </a:cubicBezTo>
                  <a:cubicBezTo>
                    <a:pt x="51" y="66"/>
                    <a:pt x="53" y="66"/>
                    <a:pt x="54" y="66"/>
                  </a:cubicBezTo>
                  <a:cubicBezTo>
                    <a:pt x="55" y="65"/>
                    <a:pt x="55" y="65"/>
                    <a:pt x="55" y="65"/>
                  </a:cubicBezTo>
                  <a:cubicBezTo>
                    <a:pt x="55" y="64"/>
                    <a:pt x="55" y="64"/>
                    <a:pt x="55" y="63"/>
                  </a:cubicBezTo>
                  <a:cubicBezTo>
                    <a:pt x="55" y="63"/>
                    <a:pt x="57" y="63"/>
                    <a:pt x="57" y="63"/>
                  </a:cubicBezTo>
                  <a:cubicBezTo>
                    <a:pt x="57" y="62"/>
                    <a:pt x="57" y="62"/>
                    <a:pt x="57" y="61"/>
                  </a:cubicBezTo>
                  <a:cubicBezTo>
                    <a:pt x="56" y="60"/>
                    <a:pt x="55" y="59"/>
                    <a:pt x="55" y="59"/>
                  </a:cubicBezTo>
                  <a:cubicBezTo>
                    <a:pt x="55" y="59"/>
                    <a:pt x="54" y="58"/>
                    <a:pt x="53" y="58"/>
                  </a:cubicBezTo>
                  <a:cubicBezTo>
                    <a:pt x="53" y="57"/>
                    <a:pt x="52" y="57"/>
                    <a:pt x="52" y="56"/>
                  </a:cubicBezTo>
                  <a:cubicBezTo>
                    <a:pt x="52" y="56"/>
                    <a:pt x="51" y="54"/>
                    <a:pt x="51" y="53"/>
                  </a:cubicBezTo>
                  <a:cubicBezTo>
                    <a:pt x="52" y="53"/>
                    <a:pt x="54" y="53"/>
                    <a:pt x="54" y="52"/>
                  </a:cubicBezTo>
                  <a:cubicBezTo>
                    <a:pt x="54" y="51"/>
                    <a:pt x="54" y="50"/>
                    <a:pt x="54" y="49"/>
                  </a:cubicBezTo>
                  <a:cubicBezTo>
                    <a:pt x="54" y="48"/>
                    <a:pt x="55" y="46"/>
                    <a:pt x="56" y="46"/>
                  </a:cubicBezTo>
                  <a:cubicBezTo>
                    <a:pt x="57" y="45"/>
                    <a:pt x="58" y="45"/>
                    <a:pt x="59" y="44"/>
                  </a:cubicBezTo>
                  <a:cubicBezTo>
                    <a:pt x="60" y="44"/>
                    <a:pt x="61" y="44"/>
                    <a:pt x="61" y="44"/>
                  </a:cubicBezTo>
                  <a:cubicBezTo>
                    <a:pt x="62" y="43"/>
                    <a:pt x="62" y="41"/>
                    <a:pt x="62" y="40"/>
                  </a:cubicBezTo>
                  <a:cubicBezTo>
                    <a:pt x="62" y="40"/>
                    <a:pt x="63" y="39"/>
                    <a:pt x="63" y="38"/>
                  </a:cubicBezTo>
                  <a:cubicBezTo>
                    <a:pt x="64" y="37"/>
                    <a:pt x="63" y="36"/>
                    <a:pt x="63" y="35"/>
                  </a:cubicBezTo>
                  <a:cubicBezTo>
                    <a:pt x="64" y="34"/>
                    <a:pt x="65" y="33"/>
                    <a:pt x="65" y="32"/>
                  </a:cubicBezTo>
                  <a:cubicBezTo>
                    <a:pt x="65" y="32"/>
                    <a:pt x="64" y="30"/>
                    <a:pt x="64" y="29"/>
                  </a:cubicBezTo>
                  <a:cubicBezTo>
                    <a:pt x="64" y="29"/>
                    <a:pt x="63" y="28"/>
                    <a:pt x="63" y="28"/>
                  </a:cubicBezTo>
                  <a:cubicBezTo>
                    <a:pt x="63" y="27"/>
                    <a:pt x="63" y="26"/>
                    <a:pt x="63" y="25"/>
                  </a:cubicBezTo>
                  <a:cubicBezTo>
                    <a:pt x="63" y="25"/>
                    <a:pt x="64" y="25"/>
                    <a:pt x="65" y="24"/>
                  </a:cubicBezTo>
                  <a:cubicBezTo>
                    <a:pt x="65" y="24"/>
                    <a:pt x="66" y="23"/>
                    <a:pt x="66" y="22"/>
                  </a:cubicBezTo>
                  <a:cubicBezTo>
                    <a:pt x="66" y="21"/>
                    <a:pt x="66" y="20"/>
                    <a:pt x="66" y="19"/>
                  </a:cubicBezTo>
                  <a:cubicBezTo>
                    <a:pt x="66" y="19"/>
                    <a:pt x="66" y="17"/>
                    <a:pt x="67" y="16"/>
                  </a:cubicBezTo>
                  <a:cubicBezTo>
                    <a:pt x="68" y="16"/>
                    <a:pt x="69" y="16"/>
                    <a:pt x="70" y="15"/>
                  </a:cubicBezTo>
                  <a:cubicBezTo>
                    <a:pt x="71" y="15"/>
                    <a:pt x="71" y="13"/>
                    <a:pt x="71" y="13"/>
                  </a:cubicBezTo>
                  <a:cubicBezTo>
                    <a:pt x="71" y="13"/>
                    <a:pt x="70" y="11"/>
                    <a:pt x="69" y="11"/>
                  </a:cubicBezTo>
                  <a:cubicBezTo>
                    <a:pt x="69" y="10"/>
                    <a:pt x="69" y="10"/>
                    <a:pt x="69" y="10"/>
                  </a:cubicBezTo>
                  <a:cubicBezTo>
                    <a:pt x="70" y="9"/>
                    <a:pt x="71" y="9"/>
                    <a:pt x="71" y="9"/>
                  </a:cubicBezTo>
                  <a:cubicBezTo>
                    <a:pt x="72" y="8"/>
                    <a:pt x="72" y="7"/>
                    <a:pt x="73" y="7"/>
                  </a:cubicBezTo>
                  <a:cubicBezTo>
                    <a:pt x="73" y="6"/>
                    <a:pt x="76" y="6"/>
                    <a:pt x="77" y="6"/>
                  </a:cubicBezTo>
                  <a:cubicBezTo>
                    <a:pt x="78" y="6"/>
                    <a:pt x="80" y="6"/>
                    <a:pt x="81" y="6"/>
                  </a:cubicBezTo>
                  <a:cubicBezTo>
                    <a:pt x="83" y="6"/>
                    <a:pt x="85" y="6"/>
                    <a:pt x="86" y="5"/>
                  </a:cubicBezTo>
                  <a:cubicBezTo>
                    <a:pt x="87" y="5"/>
                    <a:pt x="88" y="3"/>
                    <a:pt x="88" y="3"/>
                  </a:cubicBezTo>
                  <a:cubicBezTo>
                    <a:pt x="89" y="4"/>
                    <a:pt x="89" y="6"/>
                    <a:pt x="90" y="6"/>
                  </a:cubicBezTo>
                  <a:cubicBezTo>
                    <a:pt x="90" y="6"/>
                    <a:pt x="91" y="7"/>
                    <a:pt x="91" y="7"/>
                  </a:cubicBezTo>
                  <a:cubicBezTo>
                    <a:pt x="91" y="7"/>
                    <a:pt x="92" y="6"/>
                    <a:pt x="92" y="6"/>
                  </a:cubicBezTo>
                  <a:cubicBezTo>
                    <a:pt x="93" y="6"/>
                    <a:pt x="93" y="4"/>
                    <a:pt x="93" y="3"/>
                  </a:cubicBezTo>
                  <a:cubicBezTo>
                    <a:pt x="93" y="3"/>
                    <a:pt x="94" y="2"/>
                    <a:pt x="94" y="1"/>
                  </a:cubicBezTo>
                  <a:cubicBezTo>
                    <a:pt x="95" y="1"/>
                    <a:pt x="96" y="0"/>
                    <a:pt x="97" y="0"/>
                  </a:cubicBezTo>
                  <a:cubicBezTo>
                    <a:pt x="97" y="0"/>
                    <a:pt x="98" y="0"/>
                    <a:pt x="98" y="0"/>
                  </a:cubicBezTo>
                  <a:cubicBezTo>
                    <a:pt x="99" y="1"/>
                    <a:pt x="100" y="3"/>
                    <a:pt x="101" y="3"/>
                  </a:cubicBezTo>
                  <a:cubicBezTo>
                    <a:pt x="102" y="3"/>
                    <a:pt x="103" y="4"/>
                    <a:pt x="104" y="4"/>
                  </a:cubicBezTo>
                  <a:cubicBezTo>
                    <a:pt x="105" y="4"/>
                    <a:pt x="106" y="6"/>
                    <a:pt x="106" y="6"/>
                  </a:cubicBezTo>
                  <a:cubicBezTo>
                    <a:pt x="107" y="7"/>
                    <a:pt x="107" y="10"/>
                    <a:pt x="107" y="10"/>
                  </a:cubicBezTo>
                  <a:cubicBezTo>
                    <a:pt x="107" y="11"/>
                    <a:pt x="107" y="13"/>
                    <a:pt x="108" y="13"/>
                  </a:cubicBezTo>
                  <a:cubicBezTo>
                    <a:pt x="109" y="14"/>
                    <a:pt x="110" y="13"/>
                    <a:pt x="111" y="14"/>
                  </a:cubicBezTo>
                  <a:cubicBezTo>
                    <a:pt x="112" y="14"/>
                    <a:pt x="114" y="14"/>
                    <a:pt x="114" y="15"/>
                  </a:cubicBezTo>
                  <a:cubicBezTo>
                    <a:pt x="115" y="15"/>
                    <a:pt x="117" y="16"/>
                    <a:pt x="117" y="16"/>
                  </a:cubicBezTo>
                  <a:cubicBezTo>
                    <a:pt x="118" y="16"/>
                    <a:pt x="118" y="15"/>
                    <a:pt x="119" y="15"/>
                  </a:cubicBezTo>
                  <a:cubicBezTo>
                    <a:pt x="120" y="15"/>
                    <a:pt x="120" y="18"/>
                    <a:pt x="120" y="18"/>
                  </a:cubicBezTo>
                  <a:cubicBezTo>
                    <a:pt x="121" y="19"/>
                    <a:pt x="123" y="20"/>
                    <a:pt x="124" y="20"/>
                  </a:cubicBezTo>
                  <a:cubicBezTo>
                    <a:pt x="125" y="20"/>
                    <a:pt x="127" y="20"/>
                    <a:pt x="128" y="19"/>
                  </a:cubicBezTo>
                  <a:cubicBezTo>
                    <a:pt x="128" y="19"/>
                    <a:pt x="129" y="17"/>
                    <a:pt x="129" y="16"/>
                  </a:cubicBezTo>
                  <a:cubicBezTo>
                    <a:pt x="130" y="15"/>
                    <a:pt x="129" y="14"/>
                    <a:pt x="129" y="13"/>
                  </a:cubicBezTo>
                  <a:cubicBezTo>
                    <a:pt x="130" y="12"/>
                    <a:pt x="131" y="11"/>
                    <a:pt x="131" y="10"/>
                  </a:cubicBezTo>
                  <a:cubicBezTo>
                    <a:pt x="132" y="10"/>
                    <a:pt x="135" y="10"/>
                    <a:pt x="135" y="10"/>
                  </a:cubicBezTo>
                  <a:cubicBezTo>
                    <a:pt x="136" y="11"/>
                    <a:pt x="138" y="12"/>
                    <a:pt x="138" y="13"/>
                  </a:cubicBezTo>
                  <a:cubicBezTo>
                    <a:pt x="138" y="13"/>
                    <a:pt x="136" y="14"/>
                    <a:pt x="136" y="15"/>
                  </a:cubicBezTo>
                  <a:cubicBezTo>
                    <a:pt x="136" y="15"/>
                    <a:pt x="136" y="17"/>
                    <a:pt x="136" y="17"/>
                  </a:cubicBezTo>
                  <a:cubicBezTo>
                    <a:pt x="137" y="18"/>
                    <a:pt x="138" y="18"/>
                    <a:pt x="139" y="18"/>
                  </a:cubicBezTo>
                  <a:cubicBezTo>
                    <a:pt x="139" y="18"/>
                    <a:pt x="139" y="19"/>
                    <a:pt x="140" y="19"/>
                  </a:cubicBezTo>
                  <a:cubicBezTo>
                    <a:pt x="140" y="19"/>
                    <a:pt x="140" y="21"/>
                    <a:pt x="140" y="21"/>
                  </a:cubicBezTo>
                  <a:cubicBezTo>
                    <a:pt x="141" y="21"/>
                    <a:pt x="143" y="21"/>
                    <a:pt x="144" y="20"/>
                  </a:cubicBezTo>
                  <a:cubicBezTo>
                    <a:pt x="144" y="20"/>
                    <a:pt x="146" y="18"/>
                    <a:pt x="146" y="18"/>
                  </a:cubicBezTo>
                  <a:cubicBezTo>
                    <a:pt x="147" y="19"/>
                    <a:pt x="146" y="21"/>
                    <a:pt x="147" y="22"/>
                  </a:cubicBezTo>
                  <a:cubicBezTo>
                    <a:pt x="147" y="23"/>
                    <a:pt x="148" y="23"/>
                    <a:pt x="148" y="24"/>
                  </a:cubicBezTo>
                  <a:cubicBezTo>
                    <a:pt x="148" y="25"/>
                    <a:pt x="148" y="27"/>
                    <a:pt x="149" y="28"/>
                  </a:cubicBezTo>
                  <a:cubicBezTo>
                    <a:pt x="149" y="29"/>
                    <a:pt x="150" y="30"/>
                    <a:pt x="150" y="30"/>
                  </a:cubicBezTo>
                  <a:cubicBezTo>
                    <a:pt x="151" y="31"/>
                    <a:pt x="153" y="31"/>
                    <a:pt x="153" y="32"/>
                  </a:cubicBezTo>
                  <a:cubicBezTo>
                    <a:pt x="153" y="32"/>
                    <a:pt x="154" y="33"/>
                    <a:pt x="154" y="34"/>
                  </a:cubicBezTo>
                  <a:cubicBezTo>
                    <a:pt x="154" y="35"/>
                    <a:pt x="154" y="37"/>
                    <a:pt x="154" y="37"/>
                  </a:cubicBezTo>
                  <a:cubicBezTo>
                    <a:pt x="154" y="39"/>
                    <a:pt x="154" y="41"/>
                    <a:pt x="155" y="42"/>
                  </a:cubicBezTo>
                  <a:cubicBezTo>
                    <a:pt x="155" y="42"/>
                    <a:pt x="156" y="42"/>
                    <a:pt x="157" y="42"/>
                  </a:cubicBezTo>
                  <a:cubicBezTo>
                    <a:pt x="157" y="42"/>
                    <a:pt x="157" y="40"/>
                    <a:pt x="158" y="40"/>
                  </a:cubicBezTo>
                  <a:cubicBezTo>
                    <a:pt x="159" y="39"/>
                    <a:pt x="161" y="39"/>
                    <a:pt x="162" y="39"/>
                  </a:cubicBezTo>
                  <a:cubicBezTo>
                    <a:pt x="163" y="38"/>
                    <a:pt x="164" y="38"/>
                    <a:pt x="165" y="38"/>
                  </a:cubicBezTo>
                  <a:cubicBezTo>
                    <a:pt x="166" y="38"/>
                    <a:pt x="167" y="40"/>
                    <a:pt x="168" y="40"/>
                  </a:cubicBezTo>
                  <a:cubicBezTo>
                    <a:pt x="168" y="40"/>
                    <a:pt x="169" y="40"/>
                    <a:pt x="170" y="41"/>
                  </a:cubicBezTo>
                  <a:cubicBezTo>
                    <a:pt x="171" y="41"/>
                    <a:pt x="172" y="42"/>
                    <a:pt x="172" y="43"/>
                  </a:cubicBezTo>
                  <a:cubicBezTo>
                    <a:pt x="173" y="44"/>
                    <a:pt x="172" y="46"/>
                    <a:pt x="173" y="47"/>
                  </a:cubicBezTo>
                  <a:cubicBezTo>
                    <a:pt x="174" y="47"/>
                    <a:pt x="175" y="48"/>
                    <a:pt x="176" y="48"/>
                  </a:cubicBezTo>
                  <a:cubicBezTo>
                    <a:pt x="177" y="48"/>
                    <a:pt x="179" y="48"/>
                    <a:pt x="180" y="48"/>
                  </a:cubicBezTo>
                  <a:cubicBezTo>
                    <a:pt x="181" y="47"/>
                    <a:pt x="183" y="46"/>
                    <a:pt x="183" y="45"/>
                  </a:cubicBezTo>
                  <a:cubicBezTo>
                    <a:pt x="184" y="45"/>
                    <a:pt x="184" y="45"/>
                    <a:pt x="184" y="44"/>
                  </a:cubicBezTo>
                  <a:cubicBezTo>
                    <a:pt x="185" y="44"/>
                    <a:pt x="185" y="44"/>
                    <a:pt x="185" y="44"/>
                  </a:cubicBezTo>
                  <a:cubicBezTo>
                    <a:pt x="185" y="45"/>
                    <a:pt x="186" y="46"/>
                    <a:pt x="186" y="47"/>
                  </a:cubicBezTo>
                  <a:cubicBezTo>
                    <a:pt x="187" y="47"/>
                    <a:pt x="188" y="47"/>
                    <a:pt x="188" y="47"/>
                  </a:cubicBezTo>
                  <a:cubicBezTo>
                    <a:pt x="188" y="48"/>
                    <a:pt x="188" y="49"/>
                    <a:pt x="189" y="50"/>
                  </a:cubicBezTo>
                  <a:cubicBezTo>
                    <a:pt x="190" y="50"/>
                    <a:pt x="191" y="50"/>
                    <a:pt x="192" y="51"/>
                  </a:cubicBezTo>
                  <a:cubicBezTo>
                    <a:pt x="192" y="51"/>
                    <a:pt x="192" y="53"/>
                    <a:pt x="192" y="54"/>
                  </a:cubicBezTo>
                  <a:cubicBezTo>
                    <a:pt x="192" y="54"/>
                    <a:pt x="191" y="55"/>
                    <a:pt x="191" y="55"/>
                  </a:cubicBezTo>
                  <a:cubicBezTo>
                    <a:pt x="191" y="55"/>
                    <a:pt x="190" y="56"/>
                    <a:pt x="190" y="56"/>
                  </a:cubicBezTo>
                  <a:cubicBezTo>
                    <a:pt x="190" y="56"/>
                    <a:pt x="190" y="55"/>
                    <a:pt x="190" y="55"/>
                  </a:cubicBezTo>
                  <a:cubicBezTo>
                    <a:pt x="189" y="55"/>
                    <a:pt x="188" y="55"/>
                    <a:pt x="187" y="55"/>
                  </a:cubicBezTo>
                  <a:cubicBezTo>
                    <a:pt x="187" y="55"/>
                    <a:pt x="186" y="55"/>
                    <a:pt x="186" y="55"/>
                  </a:cubicBezTo>
                  <a:cubicBezTo>
                    <a:pt x="186" y="56"/>
                    <a:pt x="185" y="57"/>
                    <a:pt x="185" y="58"/>
                  </a:cubicBezTo>
                  <a:cubicBezTo>
                    <a:pt x="185" y="59"/>
                    <a:pt x="186" y="61"/>
                    <a:pt x="186" y="61"/>
                  </a:cubicBezTo>
                  <a:cubicBezTo>
                    <a:pt x="186" y="62"/>
                    <a:pt x="184" y="62"/>
                    <a:pt x="183" y="63"/>
                  </a:cubicBezTo>
                  <a:cubicBezTo>
                    <a:pt x="183" y="63"/>
                    <a:pt x="181" y="64"/>
                    <a:pt x="181" y="65"/>
                  </a:cubicBezTo>
                  <a:cubicBezTo>
                    <a:pt x="180" y="65"/>
                    <a:pt x="179" y="64"/>
                    <a:pt x="179" y="65"/>
                  </a:cubicBezTo>
                  <a:cubicBezTo>
                    <a:pt x="178" y="65"/>
                    <a:pt x="178" y="66"/>
                    <a:pt x="178" y="66"/>
                  </a:cubicBezTo>
                  <a:cubicBezTo>
                    <a:pt x="178" y="67"/>
                    <a:pt x="179" y="67"/>
                    <a:pt x="179" y="67"/>
                  </a:cubicBezTo>
                  <a:cubicBezTo>
                    <a:pt x="180" y="68"/>
                    <a:pt x="180" y="69"/>
                    <a:pt x="180" y="69"/>
                  </a:cubicBezTo>
                  <a:cubicBezTo>
                    <a:pt x="180" y="70"/>
                    <a:pt x="179" y="71"/>
                    <a:pt x="179" y="71"/>
                  </a:cubicBezTo>
                  <a:cubicBezTo>
                    <a:pt x="179" y="72"/>
                    <a:pt x="179" y="73"/>
                    <a:pt x="180" y="74"/>
                  </a:cubicBezTo>
                  <a:cubicBezTo>
                    <a:pt x="180" y="74"/>
                    <a:pt x="181" y="74"/>
                    <a:pt x="182" y="74"/>
                  </a:cubicBezTo>
                  <a:cubicBezTo>
                    <a:pt x="183" y="74"/>
                    <a:pt x="183" y="73"/>
                    <a:pt x="184" y="73"/>
                  </a:cubicBezTo>
                  <a:cubicBezTo>
                    <a:pt x="185" y="73"/>
                    <a:pt x="186" y="73"/>
                    <a:pt x="187" y="73"/>
                  </a:cubicBezTo>
                  <a:cubicBezTo>
                    <a:pt x="188" y="74"/>
                    <a:pt x="188" y="75"/>
                    <a:pt x="189" y="75"/>
                  </a:cubicBezTo>
                  <a:cubicBezTo>
                    <a:pt x="190" y="76"/>
                    <a:pt x="191" y="75"/>
                    <a:pt x="192" y="75"/>
                  </a:cubicBezTo>
                  <a:cubicBezTo>
                    <a:pt x="193" y="76"/>
                    <a:pt x="193" y="77"/>
                    <a:pt x="194" y="77"/>
                  </a:cubicBezTo>
                  <a:cubicBezTo>
                    <a:pt x="194" y="77"/>
                    <a:pt x="194" y="76"/>
                    <a:pt x="194" y="75"/>
                  </a:cubicBezTo>
                  <a:cubicBezTo>
                    <a:pt x="195" y="75"/>
                    <a:pt x="196" y="75"/>
                    <a:pt x="197" y="76"/>
                  </a:cubicBezTo>
                  <a:cubicBezTo>
                    <a:pt x="197" y="77"/>
                    <a:pt x="197" y="78"/>
                    <a:pt x="196" y="78"/>
                  </a:cubicBezTo>
                  <a:cubicBezTo>
                    <a:pt x="196" y="79"/>
                    <a:pt x="195" y="79"/>
                    <a:pt x="194" y="79"/>
                  </a:cubicBezTo>
                  <a:cubicBezTo>
                    <a:pt x="194" y="79"/>
                    <a:pt x="193" y="79"/>
                    <a:pt x="193" y="80"/>
                  </a:cubicBezTo>
                  <a:cubicBezTo>
                    <a:pt x="192" y="80"/>
                    <a:pt x="193" y="82"/>
                    <a:pt x="193" y="83"/>
                  </a:cubicBezTo>
                  <a:cubicBezTo>
                    <a:pt x="193" y="83"/>
                    <a:pt x="194" y="84"/>
                    <a:pt x="194" y="84"/>
                  </a:cubicBezTo>
                  <a:cubicBezTo>
                    <a:pt x="195" y="84"/>
                    <a:pt x="197" y="84"/>
                    <a:pt x="197" y="84"/>
                  </a:cubicBezTo>
                  <a:cubicBezTo>
                    <a:pt x="198" y="84"/>
                    <a:pt x="199" y="83"/>
                    <a:pt x="199" y="83"/>
                  </a:cubicBezTo>
                  <a:cubicBezTo>
                    <a:pt x="200" y="83"/>
                    <a:pt x="200" y="84"/>
                    <a:pt x="201" y="84"/>
                  </a:cubicBezTo>
                  <a:cubicBezTo>
                    <a:pt x="201" y="85"/>
                    <a:pt x="200" y="86"/>
                    <a:pt x="200" y="87"/>
                  </a:cubicBezTo>
                  <a:cubicBezTo>
                    <a:pt x="200" y="87"/>
                    <a:pt x="199" y="88"/>
                    <a:pt x="198" y="88"/>
                  </a:cubicBezTo>
                  <a:cubicBezTo>
                    <a:pt x="198" y="89"/>
                    <a:pt x="198" y="90"/>
                    <a:pt x="197" y="90"/>
                  </a:cubicBezTo>
                  <a:cubicBezTo>
                    <a:pt x="197" y="91"/>
                    <a:pt x="194" y="90"/>
                    <a:pt x="194" y="91"/>
                  </a:cubicBezTo>
                  <a:cubicBezTo>
                    <a:pt x="193" y="92"/>
                    <a:pt x="192" y="93"/>
                    <a:pt x="192" y="94"/>
                  </a:cubicBezTo>
                  <a:cubicBezTo>
                    <a:pt x="192" y="94"/>
                    <a:pt x="192" y="96"/>
                    <a:pt x="192" y="96"/>
                  </a:cubicBezTo>
                  <a:cubicBezTo>
                    <a:pt x="191" y="96"/>
                    <a:pt x="190" y="98"/>
                    <a:pt x="190" y="98"/>
                  </a:cubicBezTo>
                  <a:cubicBezTo>
                    <a:pt x="190" y="99"/>
                    <a:pt x="188" y="99"/>
                    <a:pt x="188" y="99"/>
                  </a:cubicBezTo>
                  <a:cubicBezTo>
                    <a:pt x="187" y="100"/>
                    <a:pt x="188" y="102"/>
                    <a:pt x="188" y="103"/>
                  </a:cubicBezTo>
                  <a:cubicBezTo>
                    <a:pt x="189" y="103"/>
                    <a:pt x="190" y="104"/>
                    <a:pt x="190" y="104"/>
                  </a:cubicBezTo>
                  <a:cubicBezTo>
                    <a:pt x="191" y="104"/>
                    <a:pt x="194" y="104"/>
                    <a:pt x="195" y="105"/>
                  </a:cubicBezTo>
                  <a:cubicBezTo>
                    <a:pt x="195" y="105"/>
                    <a:pt x="197" y="107"/>
                    <a:pt x="197" y="107"/>
                  </a:cubicBezTo>
                  <a:cubicBezTo>
                    <a:pt x="198" y="107"/>
                    <a:pt x="199" y="107"/>
                    <a:pt x="201" y="107"/>
                  </a:cubicBezTo>
                  <a:cubicBezTo>
                    <a:pt x="201" y="108"/>
                    <a:pt x="201" y="109"/>
                    <a:pt x="201" y="110"/>
                  </a:cubicBezTo>
                  <a:cubicBezTo>
                    <a:pt x="201" y="110"/>
                    <a:pt x="201" y="111"/>
                    <a:pt x="202" y="112"/>
                  </a:cubicBezTo>
                  <a:cubicBezTo>
                    <a:pt x="202" y="112"/>
                    <a:pt x="203" y="112"/>
                    <a:pt x="203" y="112"/>
                  </a:cubicBezTo>
                  <a:cubicBezTo>
                    <a:pt x="204" y="112"/>
                    <a:pt x="204" y="113"/>
                    <a:pt x="204" y="11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1"/>
            <p:cNvSpPr>
              <a:spLocks/>
            </p:cNvSpPr>
            <p:nvPr/>
          </p:nvSpPr>
          <p:spPr bwMode="auto">
            <a:xfrm>
              <a:off x="6344" y="1105"/>
              <a:ext cx="725" cy="1067"/>
            </a:xfrm>
            <a:custGeom>
              <a:avLst/>
              <a:gdLst>
                <a:gd name="T0" fmla="*/ 160 w 248"/>
                <a:gd name="T1" fmla="*/ 362 h 365"/>
                <a:gd name="T2" fmla="*/ 148 w 248"/>
                <a:gd name="T3" fmla="*/ 353 h 365"/>
                <a:gd name="T4" fmla="*/ 125 w 248"/>
                <a:gd name="T5" fmla="*/ 351 h 365"/>
                <a:gd name="T6" fmla="*/ 110 w 248"/>
                <a:gd name="T7" fmla="*/ 345 h 365"/>
                <a:gd name="T8" fmla="*/ 104 w 248"/>
                <a:gd name="T9" fmla="*/ 329 h 365"/>
                <a:gd name="T10" fmla="*/ 91 w 248"/>
                <a:gd name="T11" fmla="*/ 318 h 365"/>
                <a:gd name="T12" fmla="*/ 90 w 248"/>
                <a:gd name="T13" fmla="*/ 304 h 365"/>
                <a:gd name="T14" fmla="*/ 88 w 248"/>
                <a:gd name="T15" fmla="*/ 284 h 365"/>
                <a:gd name="T16" fmla="*/ 74 w 248"/>
                <a:gd name="T17" fmla="*/ 284 h 365"/>
                <a:gd name="T18" fmla="*/ 75 w 248"/>
                <a:gd name="T19" fmla="*/ 276 h 365"/>
                <a:gd name="T20" fmla="*/ 69 w 248"/>
                <a:gd name="T21" fmla="*/ 267 h 365"/>
                <a:gd name="T22" fmla="*/ 55 w 248"/>
                <a:gd name="T23" fmla="*/ 275 h 365"/>
                <a:gd name="T24" fmla="*/ 44 w 248"/>
                <a:gd name="T25" fmla="*/ 270 h 365"/>
                <a:gd name="T26" fmla="*/ 46 w 248"/>
                <a:gd name="T27" fmla="*/ 259 h 365"/>
                <a:gd name="T28" fmla="*/ 35 w 248"/>
                <a:gd name="T29" fmla="*/ 249 h 365"/>
                <a:gd name="T30" fmla="*/ 38 w 248"/>
                <a:gd name="T31" fmla="*/ 242 h 365"/>
                <a:gd name="T32" fmla="*/ 34 w 248"/>
                <a:gd name="T33" fmla="*/ 236 h 365"/>
                <a:gd name="T34" fmla="*/ 25 w 248"/>
                <a:gd name="T35" fmla="*/ 229 h 365"/>
                <a:gd name="T36" fmla="*/ 11 w 248"/>
                <a:gd name="T37" fmla="*/ 225 h 365"/>
                <a:gd name="T38" fmla="*/ 9 w 248"/>
                <a:gd name="T39" fmla="*/ 210 h 365"/>
                <a:gd name="T40" fmla="*/ 6 w 248"/>
                <a:gd name="T41" fmla="*/ 200 h 365"/>
                <a:gd name="T42" fmla="*/ 10 w 248"/>
                <a:gd name="T43" fmla="*/ 196 h 365"/>
                <a:gd name="T44" fmla="*/ 8 w 248"/>
                <a:gd name="T45" fmla="*/ 191 h 365"/>
                <a:gd name="T46" fmla="*/ 4 w 248"/>
                <a:gd name="T47" fmla="*/ 180 h 365"/>
                <a:gd name="T48" fmla="*/ 2 w 248"/>
                <a:gd name="T49" fmla="*/ 170 h 365"/>
                <a:gd name="T50" fmla="*/ 21 w 248"/>
                <a:gd name="T51" fmla="*/ 167 h 365"/>
                <a:gd name="T52" fmla="*/ 32 w 248"/>
                <a:gd name="T53" fmla="*/ 163 h 365"/>
                <a:gd name="T54" fmla="*/ 45 w 248"/>
                <a:gd name="T55" fmla="*/ 161 h 365"/>
                <a:gd name="T56" fmla="*/ 65 w 248"/>
                <a:gd name="T57" fmla="*/ 144 h 365"/>
                <a:gd name="T58" fmla="*/ 80 w 248"/>
                <a:gd name="T59" fmla="*/ 130 h 365"/>
                <a:gd name="T60" fmla="*/ 88 w 248"/>
                <a:gd name="T61" fmla="*/ 128 h 365"/>
                <a:gd name="T62" fmla="*/ 93 w 248"/>
                <a:gd name="T63" fmla="*/ 118 h 365"/>
                <a:gd name="T64" fmla="*/ 100 w 248"/>
                <a:gd name="T65" fmla="*/ 113 h 365"/>
                <a:gd name="T66" fmla="*/ 111 w 248"/>
                <a:gd name="T67" fmla="*/ 106 h 365"/>
                <a:gd name="T68" fmla="*/ 115 w 248"/>
                <a:gd name="T69" fmla="*/ 93 h 365"/>
                <a:gd name="T70" fmla="*/ 110 w 248"/>
                <a:gd name="T71" fmla="*/ 72 h 365"/>
                <a:gd name="T72" fmla="*/ 102 w 248"/>
                <a:gd name="T73" fmla="*/ 58 h 365"/>
                <a:gd name="T74" fmla="*/ 101 w 248"/>
                <a:gd name="T75" fmla="*/ 53 h 365"/>
                <a:gd name="T76" fmla="*/ 93 w 248"/>
                <a:gd name="T77" fmla="*/ 43 h 365"/>
                <a:gd name="T78" fmla="*/ 87 w 248"/>
                <a:gd name="T79" fmla="*/ 33 h 365"/>
                <a:gd name="T80" fmla="*/ 97 w 248"/>
                <a:gd name="T81" fmla="*/ 25 h 365"/>
                <a:gd name="T82" fmla="*/ 110 w 248"/>
                <a:gd name="T83" fmla="*/ 21 h 365"/>
                <a:gd name="T84" fmla="*/ 116 w 248"/>
                <a:gd name="T85" fmla="*/ 14 h 365"/>
                <a:gd name="T86" fmla="*/ 116 w 248"/>
                <a:gd name="T87" fmla="*/ 4 h 365"/>
                <a:gd name="T88" fmla="*/ 136 w 248"/>
                <a:gd name="T89" fmla="*/ 9 h 365"/>
                <a:gd name="T90" fmla="*/ 151 w 248"/>
                <a:gd name="T91" fmla="*/ 15 h 365"/>
                <a:gd name="T92" fmla="*/ 173 w 248"/>
                <a:gd name="T93" fmla="*/ 26 h 365"/>
                <a:gd name="T94" fmla="*/ 189 w 248"/>
                <a:gd name="T95" fmla="*/ 50 h 365"/>
                <a:gd name="T96" fmla="*/ 189 w 248"/>
                <a:gd name="T97" fmla="*/ 75 h 365"/>
                <a:gd name="T98" fmla="*/ 198 w 248"/>
                <a:gd name="T99" fmla="*/ 92 h 365"/>
                <a:gd name="T100" fmla="*/ 204 w 248"/>
                <a:gd name="T101" fmla="*/ 131 h 365"/>
                <a:gd name="T102" fmla="*/ 236 w 248"/>
                <a:gd name="T103" fmla="*/ 203 h 365"/>
                <a:gd name="T104" fmla="*/ 239 w 248"/>
                <a:gd name="T105" fmla="*/ 222 h 365"/>
                <a:gd name="T106" fmla="*/ 245 w 248"/>
                <a:gd name="T107" fmla="*/ 251 h 365"/>
                <a:gd name="T108" fmla="*/ 239 w 248"/>
                <a:gd name="T109" fmla="*/ 298 h 365"/>
                <a:gd name="T110" fmla="*/ 199 w 248"/>
                <a:gd name="T111" fmla="*/ 324 h 365"/>
                <a:gd name="T112" fmla="*/ 185 w 248"/>
                <a:gd name="T113" fmla="*/ 348 h 365"/>
                <a:gd name="T114" fmla="*/ 173 w 248"/>
                <a:gd name="T115" fmla="*/ 365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8" h="365">
                  <a:moveTo>
                    <a:pt x="169" y="362"/>
                  </a:moveTo>
                  <a:cubicBezTo>
                    <a:pt x="169" y="362"/>
                    <a:pt x="169" y="362"/>
                    <a:pt x="168" y="362"/>
                  </a:cubicBezTo>
                  <a:cubicBezTo>
                    <a:pt x="167" y="363"/>
                    <a:pt x="166" y="364"/>
                    <a:pt x="165" y="365"/>
                  </a:cubicBezTo>
                  <a:cubicBezTo>
                    <a:pt x="164" y="365"/>
                    <a:pt x="162" y="365"/>
                    <a:pt x="162" y="365"/>
                  </a:cubicBezTo>
                  <a:cubicBezTo>
                    <a:pt x="161" y="364"/>
                    <a:pt x="160" y="363"/>
                    <a:pt x="160" y="362"/>
                  </a:cubicBezTo>
                  <a:cubicBezTo>
                    <a:pt x="160" y="362"/>
                    <a:pt x="160" y="361"/>
                    <a:pt x="160" y="361"/>
                  </a:cubicBezTo>
                  <a:cubicBezTo>
                    <a:pt x="159" y="360"/>
                    <a:pt x="158" y="359"/>
                    <a:pt x="157" y="358"/>
                  </a:cubicBezTo>
                  <a:cubicBezTo>
                    <a:pt x="156" y="358"/>
                    <a:pt x="154" y="358"/>
                    <a:pt x="154" y="357"/>
                  </a:cubicBezTo>
                  <a:cubicBezTo>
                    <a:pt x="153" y="357"/>
                    <a:pt x="151" y="355"/>
                    <a:pt x="151" y="354"/>
                  </a:cubicBezTo>
                  <a:cubicBezTo>
                    <a:pt x="150" y="354"/>
                    <a:pt x="149" y="353"/>
                    <a:pt x="148" y="353"/>
                  </a:cubicBezTo>
                  <a:cubicBezTo>
                    <a:pt x="147" y="353"/>
                    <a:pt x="146" y="353"/>
                    <a:pt x="146" y="353"/>
                  </a:cubicBezTo>
                  <a:cubicBezTo>
                    <a:pt x="144" y="353"/>
                    <a:pt x="142" y="354"/>
                    <a:pt x="140" y="354"/>
                  </a:cubicBezTo>
                  <a:cubicBezTo>
                    <a:pt x="139" y="354"/>
                    <a:pt x="134" y="354"/>
                    <a:pt x="132" y="354"/>
                  </a:cubicBezTo>
                  <a:cubicBezTo>
                    <a:pt x="131" y="353"/>
                    <a:pt x="130" y="351"/>
                    <a:pt x="129" y="351"/>
                  </a:cubicBezTo>
                  <a:cubicBezTo>
                    <a:pt x="128" y="350"/>
                    <a:pt x="126" y="351"/>
                    <a:pt x="125" y="351"/>
                  </a:cubicBezTo>
                  <a:cubicBezTo>
                    <a:pt x="124" y="351"/>
                    <a:pt x="122" y="352"/>
                    <a:pt x="121" y="352"/>
                  </a:cubicBezTo>
                  <a:cubicBezTo>
                    <a:pt x="120" y="353"/>
                    <a:pt x="117" y="353"/>
                    <a:pt x="116" y="352"/>
                  </a:cubicBezTo>
                  <a:cubicBezTo>
                    <a:pt x="115" y="351"/>
                    <a:pt x="115" y="349"/>
                    <a:pt x="114" y="348"/>
                  </a:cubicBezTo>
                  <a:cubicBezTo>
                    <a:pt x="113" y="347"/>
                    <a:pt x="112" y="348"/>
                    <a:pt x="111" y="347"/>
                  </a:cubicBezTo>
                  <a:cubicBezTo>
                    <a:pt x="111" y="347"/>
                    <a:pt x="111" y="346"/>
                    <a:pt x="110" y="345"/>
                  </a:cubicBezTo>
                  <a:cubicBezTo>
                    <a:pt x="110" y="344"/>
                    <a:pt x="110" y="343"/>
                    <a:pt x="109" y="342"/>
                  </a:cubicBezTo>
                  <a:cubicBezTo>
                    <a:pt x="109" y="340"/>
                    <a:pt x="110" y="337"/>
                    <a:pt x="109" y="336"/>
                  </a:cubicBezTo>
                  <a:cubicBezTo>
                    <a:pt x="109" y="336"/>
                    <a:pt x="106" y="336"/>
                    <a:pt x="106" y="335"/>
                  </a:cubicBezTo>
                  <a:cubicBezTo>
                    <a:pt x="105" y="334"/>
                    <a:pt x="105" y="332"/>
                    <a:pt x="105" y="331"/>
                  </a:cubicBezTo>
                  <a:cubicBezTo>
                    <a:pt x="105" y="331"/>
                    <a:pt x="104" y="329"/>
                    <a:pt x="104" y="329"/>
                  </a:cubicBezTo>
                  <a:cubicBezTo>
                    <a:pt x="103" y="328"/>
                    <a:pt x="100" y="328"/>
                    <a:pt x="99" y="328"/>
                  </a:cubicBezTo>
                  <a:cubicBezTo>
                    <a:pt x="99" y="327"/>
                    <a:pt x="98" y="325"/>
                    <a:pt x="97" y="325"/>
                  </a:cubicBezTo>
                  <a:cubicBezTo>
                    <a:pt x="97" y="324"/>
                    <a:pt x="96" y="322"/>
                    <a:pt x="96" y="321"/>
                  </a:cubicBezTo>
                  <a:cubicBezTo>
                    <a:pt x="95" y="320"/>
                    <a:pt x="93" y="319"/>
                    <a:pt x="93" y="319"/>
                  </a:cubicBezTo>
                  <a:cubicBezTo>
                    <a:pt x="92" y="318"/>
                    <a:pt x="91" y="318"/>
                    <a:pt x="91" y="318"/>
                  </a:cubicBezTo>
                  <a:cubicBezTo>
                    <a:pt x="91" y="317"/>
                    <a:pt x="91" y="316"/>
                    <a:pt x="91" y="316"/>
                  </a:cubicBezTo>
                  <a:cubicBezTo>
                    <a:pt x="91" y="315"/>
                    <a:pt x="89" y="314"/>
                    <a:pt x="89" y="314"/>
                  </a:cubicBezTo>
                  <a:cubicBezTo>
                    <a:pt x="89" y="313"/>
                    <a:pt x="89" y="311"/>
                    <a:pt x="89" y="310"/>
                  </a:cubicBezTo>
                  <a:cubicBezTo>
                    <a:pt x="89" y="310"/>
                    <a:pt x="91" y="308"/>
                    <a:pt x="91" y="307"/>
                  </a:cubicBezTo>
                  <a:cubicBezTo>
                    <a:pt x="91" y="306"/>
                    <a:pt x="91" y="305"/>
                    <a:pt x="90" y="304"/>
                  </a:cubicBezTo>
                  <a:cubicBezTo>
                    <a:pt x="90" y="302"/>
                    <a:pt x="90" y="299"/>
                    <a:pt x="90" y="297"/>
                  </a:cubicBezTo>
                  <a:cubicBezTo>
                    <a:pt x="91" y="296"/>
                    <a:pt x="92" y="294"/>
                    <a:pt x="92" y="292"/>
                  </a:cubicBezTo>
                  <a:cubicBezTo>
                    <a:pt x="92" y="292"/>
                    <a:pt x="92" y="289"/>
                    <a:pt x="92" y="288"/>
                  </a:cubicBezTo>
                  <a:cubicBezTo>
                    <a:pt x="92" y="288"/>
                    <a:pt x="91" y="286"/>
                    <a:pt x="91" y="285"/>
                  </a:cubicBezTo>
                  <a:cubicBezTo>
                    <a:pt x="90" y="284"/>
                    <a:pt x="88" y="284"/>
                    <a:pt x="88" y="284"/>
                  </a:cubicBezTo>
                  <a:cubicBezTo>
                    <a:pt x="87" y="284"/>
                    <a:pt x="86" y="282"/>
                    <a:pt x="86" y="283"/>
                  </a:cubicBezTo>
                  <a:cubicBezTo>
                    <a:pt x="85" y="283"/>
                    <a:pt x="84" y="284"/>
                    <a:pt x="83" y="285"/>
                  </a:cubicBezTo>
                  <a:cubicBezTo>
                    <a:pt x="83" y="286"/>
                    <a:pt x="82" y="288"/>
                    <a:pt x="81" y="288"/>
                  </a:cubicBezTo>
                  <a:cubicBezTo>
                    <a:pt x="80" y="288"/>
                    <a:pt x="79" y="287"/>
                    <a:pt x="78" y="287"/>
                  </a:cubicBezTo>
                  <a:cubicBezTo>
                    <a:pt x="77" y="286"/>
                    <a:pt x="74" y="286"/>
                    <a:pt x="74" y="284"/>
                  </a:cubicBezTo>
                  <a:cubicBezTo>
                    <a:pt x="73" y="284"/>
                    <a:pt x="75" y="281"/>
                    <a:pt x="74" y="280"/>
                  </a:cubicBezTo>
                  <a:cubicBezTo>
                    <a:pt x="73" y="279"/>
                    <a:pt x="71" y="278"/>
                    <a:pt x="71" y="278"/>
                  </a:cubicBezTo>
                  <a:cubicBezTo>
                    <a:pt x="71" y="277"/>
                    <a:pt x="71" y="276"/>
                    <a:pt x="71" y="276"/>
                  </a:cubicBezTo>
                  <a:cubicBezTo>
                    <a:pt x="71" y="275"/>
                    <a:pt x="72" y="275"/>
                    <a:pt x="73" y="275"/>
                  </a:cubicBezTo>
                  <a:cubicBezTo>
                    <a:pt x="73" y="275"/>
                    <a:pt x="74" y="276"/>
                    <a:pt x="75" y="276"/>
                  </a:cubicBezTo>
                  <a:cubicBezTo>
                    <a:pt x="76" y="276"/>
                    <a:pt x="76" y="274"/>
                    <a:pt x="76" y="274"/>
                  </a:cubicBezTo>
                  <a:cubicBezTo>
                    <a:pt x="77" y="273"/>
                    <a:pt x="77" y="273"/>
                    <a:pt x="77" y="272"/>
                  </a:cubicBezTo>
                  <a:cubicBezTo>
                    <a:pt x="77" y="271"/>
                    <a:pt x="75" y="271"/>
                    <a:pt x="75" y="271"/>
                  </a:cubicBezTo>
                  <a:cubicBezTo>
                    <a:pt x="74" y="270"/>
                    <a:pt x="73" y="269"/>
                    <a:pt x="73" y="268"/>
                  </a:cubicBezTo>
                  <a:cubicBezTo>
                    <a:pt x="72" y="268"/>
                    <a:pt x="70" y="268"/>
                    <a:pt x="69" y="267"/>
                  </a:cubicBezTo>
                  <a:cubicBezTo>
                    <a:pt x="68" y="267"/>
                    <a:pt x="66" y="267"/>
                    <a:pt x="65" y="267"/>
                  </a:cubicBezTo>
                  <a:cubicBezTo>
                    <a:pt x="64" y="268"/>
                    <a:pt x="63" y="270"/>
                    <a:pt x="62" y="271"/>
                  </a:cubicBezTo>
                  <a:cubicBezTo>
                    <a:pt x="62" y="271"/>
                    <a:pt x="62" y="272"/>
                    <a:pt x="62" y="273"/>
                  </a:cubicBezTo>
                  <a:cubicBezTo>
                    <a:pt x="61" y="273"/>
                    <a:pt x="60" y="273"/>
                    <a:pt x="60" y="273"/>
                  </a:cubicBezTo>
                  <a:cubicBezTo>
                    <a:pt x="58" y="273"/>
                    <a:pt x="56" y="275"/>
                    <a:pt x="55" y="275"/>
                  </a:cubicBezTo>
                  <a:cubicBezTo>
                    <a:pt x="54" y="275"/>
                    <a:pt x="54" y="273"/>
                    <a:pt x="53" y="273"/>
                  </a:cubicBezTo>
                  <a:cubicBezTo>
                    <a:pt x="52" y="273"/>
                    <a:pt x="50" y="275"/>
                    <a:pt x="50" y="275"/>
                  </a:cubicBezTo>
                  <a:cubicBezTo>
                    <a:pt x="49" y="274"/>
                    <a:pt x="48" y="273"/>
                    <a:pt x="48" y="273"/>
                  </a:cubicBezTo>
                  <a:cubicBezTo>
                    <a:pt x="47" y="272"/>
                    <a:pt x="46" y="272"/>
                    <a:pt x="46" y="271"/>
                  </a:cubicBezTo>
                  <a:cubicBezTo>
                    <a:pt x="46" y="271"/>
                    <a:pt x="44" y="271"/>
                    <a:pt x="44" y="270"/>
                  </a:cubicBezTo>
                  <a:cubicBezTo>
                    <a:pt x="44" y="270"/>
                    <a:pt x="45" y="268"/>
                    <a:pt x="45" y="267"/>
                  </a:cubicBezTo>
                  <a:cubicBezTo>
                    <a:pt x="44" y="266"/>
                    <a:pt x="43" y="265"/>
                    <a:pt x="43" y="264"/>
                  </a:cubicBezTo>
                  <a:cubicBezTo>
                    <a:pt x="43" y="264"/>
                    <a:pt x="43" y="263"/>
                    <a:pt x="43" y="262"/>
                  </a:cubicBezTo>
                  <a:cubicBezTo>
                    <a:pt x="44" y="262"/>
                    <a:pt x="45" y="262"/>
                    <a:pt x="46" y="262"/>
                  </a:cubicBezTo>
                  <a:cubicBezTo>
                    <a:pt x="46" y="261"/>
                    <a:pt x="46" y="260"/>
                    <a:pt x="46" y="259"/>
                  </a:cubicBezTo>
                  <a:cubicBezTo>
                    <a:pt x="46" y="259"/>
                    <a:pt x="44" y="258"/>
                    <a:pt x="44" y="257"/>
                  </a:cubicBezTo>
                  <a:cubicBezTo>
                    <a:pt x="43" y="257"/>
                    <a:pt x="44" y="255"/>
                    <a:pt x="44" y="255"/>
                  </a:cubicBezTo>
                  <a:cubicBezTo>
                    <a:pt x="43" y="254"/>
                    <a:pt x="43" y="252"/>
                    <a:pt x="42" y="251"/>
                  </a:cubicBezTo>
                  <a:cubicBezTo>
                    <a:pt x="41" y="251"/>
                    <a:pt x="39" y="251"/>
                    <a:pt x="38" y="251"/>
                  </a:cubicBezTo>
                  <a:cubicBezTo>
                    <a:pt x="37" y="251"/>
                    <a:pt x="35" y="250"/>
                    <a:pt x="35" y="249"/>
                  </a:cubicBezTo>
                  <a:cubicBezTo>
                    <a:pt x="35" y="248"/>
                    <a:pt x="34" y="246"/>
                    <a:pt x="34" y="245"/>
                  </a:cubicBezTo>
                  <a:cubicBezTo>
                    <a:pt x="34" y="244"/>
                    <a:pt x="34" y="243"/>
                    <a:pt x="34" y="243"/>
                  </a:cubicBezTo>
                  <a:cubicBezTo>
                    <a:pt x="34" y="242"/>
                    <a:pt x="34" y="241"/>
                    <a:pt x="35" y="241"/>
                  </a:cubicBezTo>
                  <a:cubicBezTo>
                    <a:pt x="35" y="241"/>
                    <a:pt x="36" y="242"/>
                    <a:pt x="37" y="242"/>
                  </a:cubicBezTo>
                  <a:cubicBezTo>
                    <a:pt x="37" y="242"/>
                    <a:pt x="38" y="242"/>
                    <a:pt x="38" y="242"/>
                  </a:cubicBezTo>
                  <a:cubicBezTo>
                    <a:pt x="38" y="241"/>
                    <a:pt x="38" y="240"/>
                    <a:pt x="38" y="239"/>
                  </a:cubicBezTo>
                  <a:cubicBezTo>
                    <a:pt x="38" y="239"/>
                    <a:pt x="37" y="238"/>
                    <a:pt x="37" y="238"/>
                  </a:cubicBezTo>
                  <a:cubicBezTo>
                    <a:pt x="37" y="237"/>
                    <a:pt x="38" y="236"/>
                    <a:pt x="37" y="236"/>
                  </a:cubicBezTo>
                  <a:cubicBezTo>
                    <a:pt x="37" y="236"/>
                    <a:pt x="36" y="235"/>
                    <a:pt x="35" y="235"/>
                  </a:cubicBezTo>
                  <a:cubicBezTo>
                    <a:pt x="35" y="235"/>
                    <a:pt x="34" y="236"/>
                    <a:pt x="34" y="236"/>
                  </a:cubicBezTo>
                  <a:cubicBezTo>
                    <a:pt x="33" y="236"/>
                    <a:pt x="33" y="238"/>
                    <a:pt x="32" y="238"/>
                  </a:cubicBezTo>
                  <a:cubicBezTo>
                    <a:pt x="32" y="238"/>
                    <a:pt x="32" y="238"/>
                    <a:pt x="31" y="238"/>
                  </a:cubicBezTo>
                  <a:cubicBezTo>
                    <a:pt x="31" y="237"/>
                    <a:pt x="30" y="236"/>
                    <a:pt x="30" y="235"/>
                  </a:cubicBezTo>
                  <a:cubicBezTo>
                    <a:pt x="29" y="234"/>
                    <a:pt x="28" y="233"/>
                    <a:pt x="27" y="232"/>
                  </a:cubicBezTo>
                  <a:cubicBezTo>
                    <a:pt x="26" y="231"/>
                    <a:pt x="26" y="230"/>
                    <a:pt x="25" y="229"/>
                  </a:cubicBezTo>
                  <a:cubicBezTo>
                    <a:pt x="24" y="229"/>
                    <a:pt x="22" y="229"/>
                    <a:pt x="21" y="229"/>
                  </a:cubicBezTo>
                  <a:cubicBezTo>
                    <a:pt x="20" y="229"/>
                    <a:pt x="19" y="231"/>
                    <a:pt x="18" y="231"/>
                  </a:cubicBezTo>
                  <a:cubicBezTo>
                    <a:pt x="17" y="231"/>
                    <a:pt x="16" y="230"/>
                    <a:pt x="16" y="229"/>
                  </a:cubicBezTo>
                  <a:cubicBezTo>
                    <a:pt x="15" y="229"/>
                    <a:pt x="14" y="228"/>
                    <a:pt x="13" y="227"/>
                  </a:cubicBezTo>
                  <a:cubicBezTo>
                    <a:pt x="13" y="227"/>
                    <a:pt x="11" y="225"/>
                    <a:pt x="11" y="225"/>
                  </a:cubicBezTo>
                  <a:cubicBezTo>
                    <a:pt x="10" y="224"/>
                    <a:pt x="11" y="222"/>
                    <a:pt x="11" y="221"/>
                  </a:cubicBezTo>
                  <a:cubicBezTo>
                    <a:pt x="11" y="221"/>
                    <a:pt x="11" y="218"/>
                    <a:pt x="11" y="218"/>
                  </a:cubicBezTo>
                  <a:cubicBezTo>
                    <a:pt x="10" y="217"/>
                    <a:pt x="9" y="216"/>
                    <a:pt x="9" y="215"/>
                  </a:cubicBezTo>
                  <a:cubicBezTo>
                    <a:pt x="8" y="214"/>
                    <a:pt x="9" y="214"/>
                    <a:pt x="9" y="213"/>
                  </a:cubicBezTo>
                  <a:cubicBezTo>
                    <a:pt x="9" y="213"/>
                    <a:pt x="9" y="211"/>
                    <a:pt x="9" y="210"/>
                  </a:cubicBezTo>
                  <a:cubicBezTo>
                    <a:pt x="8" y="210"/>
                    <a:pt x="7" y="209"/>
                    <a:pt x="6" y="208"/>
                  </a:cubicBezTo>
                  <a:cubicBezTo>
                    <a:pt x="6" y="208"/>
                    <a:pt x="6" y="207"/>
                    <a:pt x="6" y="207"/>
                  </a:cubicBezTo>
                  <a:cubicBezTo>
                    <a:pt x="5" y="207"/>
                    <a:pt x="4" y="206"/>
                    <a:pt x="4" y="205"/>
                  </a:cubicBezTo>
                  <a:cubicBezTo>
                    <a:pt x="4" y="204"/>
                    <a:pt x="6" y="203"/>
                    <a:pt x="6" y="203"/>
                  </a:cubicBezTo>
                  <a:cubicBezTo>
                    <a:pt x="6" y="202"/>
                    <a:pt x="6" y="201"/>
                    <a:pt x="6" y="200"/>
                  </a:cubicBezTo>
                  <a:cubicBezTo>
                    <a:pt x="6" y="199"/>
                    <a:pt x="4" y="199"/>
                    <a:pt x="3" y="199"/>
                  </a:cubicBezTo>
                  <a:cubicBezTo>
                    <a:pt x="3" y="198"/>
                    <a:pt x="3" y="197"/>
                    <a:pt x="3" y="196"/>
                  </a:cubicBezTo>
                  <a:cubicBezTo>
                    <a:pt x="3" y="196"/>
                    <a:pt x="3" y="195"/>
                    <a:pt x="4" y="195"/>
                  </a:cubicBezTo>
                  <a:cubicBezTo>
                    <a:pt x="4" y="195"/>
                    <a:pt x="6" y="194"/>
                    <a:pt x="7" y="195"/>
                  </a:cubicBezTo>
                  <a:cubicBezTo>
                    <a:pt x="8" y="195"/>
                    <a:pt x="9" y="196"/>
                    <a:pt x="10" y="196"/>
                  </a:cubicBezTo>
                  <a:cubicBezTo>
                    <a:pt x="10" y="196"/>
                    <a:pt x="12" y="196"/>
                    <a:pt x="13" y="196"/>
                  </a:cubicBezTo>
                  <a:cubicBezTo>
                    <a:pt x="13" y="196"/>
                    <a:pt x="14" y="195"/>
                    <a:pt x="14" y="194"/>
                  </a:cubicBezTo>
                  <a:cubicBezTo>
                    <a:pt x="14" y="193"/>
                    <a:pt x="13" y="192"/>
                    <a:pt x="13" y="192"/>
                  </a:cubicBezTo>
                  <a:cubicBezTo>
                    <a:pt x="12" y="191"/>
                    <a:pt x="11" y="190"/>
                    <a:pt x="10" y="190"/>
                  </a:cubicBezTo>
                  <a:cubicBezTo>
                    <a:pt x="9" y="190"/>
                    <a:pt x="9" y="192"/>
                    <a:pt x="8" y="191"/>
                  </a:cubicBezTo>
                  <a:cubicBezTo>
                    <a:pt x="7" y="191"/>
                    <a:pt x="7" y="189"/>
                    <a:pt x="7" y="188"/>
                  </a:cubicBezTo>
                  <a:cubicBezTo>
                    <a:pt x="7" y="188"/>
                    <a:pt x="8" y="188"/>
                    <a:pt x="8" y="187"/>
                  </a:cubicBezTo>
                  <a:cubicBezTo>
                    <a:pt x="9" y="187"/>
                    <a:pt x="9" y="185"/>
                    <a:pt x="8" y="184"/>
                  </a:cubicBezTo>
                  <a:cubicBezTo>
                    <a:pt x="8" y="184"/>
                    <a:pt x="7" y="182"/>
                    <a:pt x="6" y="181"/>
                  </a:cubicBezTo>
                  <a:cubicBezTo>
                    <a:pt x="6" y="181"/>
                    <a:pt x="4" y="180"/>
                    <a:pt x="4" y="180"/>
                  </a:cubicBezTo>
                  <a:cubicBezTo>
                    <a:pt x="3" y="179"/>
                    <a:pt x="4" y="177"/>
                    <a:pt x="4" y="177"/>
                  </a:cubicBezTo>
                  <a:cubicBezTo>
                    <a:pt x="3" y="176"/>
                    <a:pt x="3" y="174"/>
                    <a:pt x="2" y="174"/>
                  </a:cubicBezTo>
                  <a:cubicBezTo>
                    <a:pt x="2" y="173"/>
                    <a:pt x="1" y="173"/>
                    <a:pt x="1" y="172"/>
                  </a:cubicBezTo>
                  <a:cubicBezTo>
                    <a:pt x="0" y="172"/>
                    <a:pt x="0" y="170"/>
                    <a:pt x="1" y="170"/>
                  </a:cubicBezTo>
                  <a:cubicBezTo>
                    <a:pt x="1" y="170"/>
                    <a:pt x="2" y="170"/>
                    <a:pt x="2" y="170"/>
                  </a:cubicBezTo>
                  <a:cubicBezTo>
                    <a:pt x="3" y="170"/>
                    <a:pt x="6" y="170"/>
                    <a:pt x="7" y="169"/>
                  </a:cubicBezTo>
                  <a:cubicBezTo>
                    <a:pt x="8" y="169"/>
                    <a:pt x="8" y="167"/>
                    <a:pt x="9" y="167"/>
                  </a:cubicBezTo>
                  <a:cubicBezTo>
                    <a:pt x="9" y="166"/>
                    <a:pt x="10" y="166"/>
                    <a:pt x="11" y="166"/>
                  </a:cubicBezTo>
                  <a:cubicBezTo>
                    <a:pt x="12" y="166"/>
                    <a:pt x="15" y="166"/>
                    <a:pt x="17" y="166"/>
                  </a:cubicBezTo>
                  <a:cubicBezTo>
                    <a:pt x="18" y="166"/>
                    <a:pt x="20" y="167"/>
                    <a:pt x="21" y="167"/>
                  </a:cubicBezTo>
                  <a:cubicBezTo>
                    <a:pt x="22" y="167"/>
                    <a:pt x="24" y="168"/>
                    <a:pt x="24" y="168"/>
                  </a:cubicBezTo>
                  <a:cubicBezTo>
                    <a:pt x="25" y="169"/>
                    <a:pt x="25" y="170"/>
                    <a:pt x="26" y="170"/>
                  </a:cubicBezTo>
                  <a:cubicBezTo>
                    <a:pt x="27" y="170"/>
                    <a:pt x="28" y="170"/>
                    <a:pt x="28" y="170"/>
                  </a:cubicBezTo>
                  <a:cubicBezTo>
                    <a:pt x="29" y="170"/>
                    <a:pt x="31" y="168"/>
                    <a:pt x="31" y="167"/>
                  </a:cubicBezTo>
                  <a:cubicBezTo>
                    <a:pt x="32" y="166"/>
                    <a:pt x="32" y="164"/>
                    <a:pt x="32" y="163"/>
                  </a:cubicBezTo>
                  <a:cubicBezTo>
                    <a:pt x="33" y="162"/>
                    <a:pt x="35" y="160"/>
                    <a:pt x="35" y="160"/>
                  </a:cubicBezTo>
                  <a:cubicBezTo>
                    <a:pt x="36" y="160"/>
                    <a:pt x="38" y="160"/>
                    <a:pt x="38" y="160"/>
                  </a:cubicBezTo>
                  <a:cubicBezTo>
                    <a:pt x="39" y="160"/>
                    <a:pt x="40" y="160"/>
                    <a:pt x="40" y="161"/>
                  </a:cubicBezTo>
                  <a:cubicBezTo>
                    <a:pt x="41" y="161"/>
                    <a:pt x="41" y="163"/>
                    <a:pt x="42" y="163"/>
                  </a:cubicBezTo>
                  <a:cubicBezTo>
                    <a:pt x="43" y="163"/>
                    <a:pt x="44" y="162"/>
                    <a:pt x="45" y="161"/>
                  </a:cubicBezTo>
                  <a:cubicBezTo>
                    <a:pt x="45" y="161"/>
                    <a:pt x="45" y="158"/>
                    <a:pt x="45" y="158"/>
                  </a:cubicBezTo>
                  <a:cubicBezTo>
                    <a:pt x="46" y="157"/>
                    <a:pt x="46" y="156"/>
                    <a:pt x="46" y="156"/>
                  </a:cubicBezTo>
                  <a:cubicBezTo>
                    <a:pt x="48" y="155"/>
                    <a:pt x="51" y="156"/>
                    <a:pt x="52" y="155"/>
                  </a:cubicBezTo>
                  <a:cubicBezTo>
                    <a:pt x="54" y="155"/>
                    <a:pt x="56" y="153"/>
                    <a:pt x="58" y="152"/>
                  </a:cubicBezTo>
                  <a:cubicBezTo>
                    <a:pt x="60" y="151"/>
                    <a:pt x="63" y="146"/>
                    <a:pt x="65" y="144"/>
                  </a:cubicBezTo>
                  <a:cubicBezTo>
                    <a:pt x="66" y="142"/>
                    <a:pt x="68" y="140"/>
                    <a:pt x="69" y="139"/>
                  </a:cubicBezTo>
                  <a:cubicBezTo>
                    <a:pt x="70" y="138"/>
                    <a:pt x="72" y="138"/>
                    <a:pt x="73" y="137"/>
                  </a:cubicBezTo>
                  <a:cubicBezTo>
                    <a:pt x="73" y="136"/>
                    <a:pt x="75" y="135"/>
                    <a:pt x="76" y="134"/>
                  </a:cubicBezTo>
                  <a:cubicBezTo>
                    <a:pt x="76" y="133"/>
                    <a:pt x="76" y="132"/>
                    <a:pt x="77" y="132"/>
                  </a:cubicBezTo>
                  <a:cubicBezTo>
                    <a:pt x="77" y="131"/>
                    <a:pt x="79" y="131"/>
                    <a:pt x="80" y="130"/>
                  </a:cubicBezTo>
                  <a:cubicBezTo>
                    <a:pt x="80" y="129"/>
                    <a:pt x="80" y="128"/>
                    <a:pt x="81" y="128"/>
                  </a:cubicBezTo>
                  <a:cubicBezTo>
                    <a:pt x="82" y="128"/>
                    <a:pt x="84" y="127"/>
                    <a:pt x="84" y="128"/>
                  </a:cubicBezTo>
                  <a:cubicBezTo>
                    <a:pt x="85" y="128"/>
                    <a:pt x="85" y="130"/>
                    <a:pt x="85" y="130"/>
                  </a:cubicBezTo>
                  <a:cubicBezTo>
                    <a:pt x="86" y="130"/>
                    <a:pt x="87" y="130"/>
                    <a:pt x="88" y="130"/>
                  </a:cubicBezTo>
                  <a:cubicBezTo>
                    <a:pt x="88" y="130"/>
                    <a:pt x="88" y="129"/>
                    <a:pt x="88" y="128"/>
                  </a:cubicBezTo>
                  <a:cubicBezTo>
                    <a:pt x="88" y="127"/>
                    <a:pt x="87" y="125"/>
                    <a:pt x="87" y="125"/>
                  </a:cubicBezTo>
                  <a:cubicBezTo>
                    <a:pt x="87" y="124"/>
                    <a:pt x="87" y="123"/>
                    <a:pt x="87" y="122"/>
                  </a:cubicBezTo>
                  <a:cubicBezTo>
                    <a:pt x="87" y="122"/>
                    <a:pt x="88" y="121"/>
                    <a:pt x="88" y="121"/>
                  </a:cubicBezTo>
                  <a:cubicBezTo>
                    <a:pt x="89" y="121"/>
                    <a:pt x="91" y="122"/>
                    <a:pt x="92" y="121"/>
                  </a:cubicBezTo>
                  <a:cubicBezTo>
                    <a:pt x="93" y="121"/>
                    <a:pt x="92" y="119"/>
                    <a:pt x="93" y="118"/>
                  </a:cubicBezTo>
                  <a:cubicBezTo>
                    <a:pt x="93" y="118"/>
                    <a:pt x="95" y="115"/>
                    <a:pt x="95" y="115"/>
                  </a:cubicBezTo>
                  <a:cubicBezTo>
                    <a:pt x="96" y="115"/>
                    <a:pt x="96" y="117"/>
                    <a:pt x="97" y="118"/>
                  </a:cubicBezTo>
                  <a:cubicBezTo>
                    <a:pt x="98" y="118"/>
                    <a:pt x="99" y="118"/>
                    <a:pt x="99" y="118"/>
                  </a:cubicBezTo>
                  <a:cubicBezTo>
                    <a:pt x="99" y="118"/>
                    <a:pt x="99" y="116"/>
                    <a:pt x="99" y="115"/>
                  </a:cubicBezTo>
                  <a:cubicBezTo>
                    <a:pt x="100" y="115"/>
                    <a:pt x="100" y="113"/>
                    <a:pt x="100" y="113"/>
                  </a:cubicBezTo>
                  <a:cubicBezTo>
                    <a:pt x="101" y="112"/>
                    <a:pt x="103" y="112"/>
                    <a:pt x="103" y="111"/>
                  </a:cubicBezTo>
                  <a:cubicBezTo>
                    <a:pt x="104" y="111"/>
                    <a:pt x="105" y="110"/>
                    <a:pt x="106" y="109"/>
                  </a:cubicBezTo>
                  <a:cubicBezTo>
                    <a:pt x="106" y="108"/>
                    <a:pt x="106" y="107"/>
                    <a:pt x="106" y="106"/>
                  </a:cubicBezTo>
                  <a:cubicBezTo>
                    <a:pt x="107" y="106"/>
                    <a:pt x="108" y="106"/>
                    <a:pt x="108" y="105"/>
                  </a:cubicBezTo>
                  <a:cubicBezTo>
                    <a:pt x="109" y="105"/>
                    <a:pt x="110" y="106"/>
                    <a:pt x="111" y="106"/>
                  </a:cubicBezTo>
                  <a:cubicBezTo>
                    <a:pt x="111" y="106"/>
                    <a:pt x="111" y="104"/>
                    <a:pt x="111" y="103"/>
                  </a:cubicBezTo>
                  <a:cubicBezTo>
                    <a:pt x="111" y="103"/>
                    <a:pt x="111" y="102"/>
                    <a:pt x="110" y="101"/>
                  </a:cubicBezTo>
                  <a:cubicBezTo>
                    <a:pt x="110" y="100"/>
                    <a:pt x="110" y="98"/>
                    <a:pt x="110" y="97"/>
                  </a:cubicBezTo>
                  <a:cubicBezTo>
                    <a:pt x="111" y="96"/>
                    <a:pt x="113" y="96"/>
                    <a:pt x="114" y="96"/>
                  </a:cubicBezTo>
                  <a:cubicBezTo>
                    <a:pt x="114" y="95"/>
                    <a:pt x="115" y="94"/>
                    <a:pt x="115" y="93"/>
                  </a:cubicBezTo>
                  <a:cubicBezTo>
                    <a:pt x="116" y="92"/>
                    <a:pt x="117" y="89"/>
                    <a:pt x="117" y="88"/>
                  </a:cubicBezTo>
                  <a:cubicBezTo>
                    <a:pt x="117" y="86"/>
                    <a:pt x="117" y="84"/>
                    <a:pt x="117" y="83"/>
                  </a:cubicBezTo>
                  <a:cubicBezTo>
                    <a:pt x="117" y="82"/>
                    <a:pt x="116" y="80"/>
                    <a:pt x="115" y="79"/>
                  </a:cubicBezTo>
                  <a:cubicBezTo>
                    <a:pt x="115" y="78"/>
                    <a:pt x="113" y="77"/>
                    <a:pt x="112" y="76"/>
                  </a:cubicBezTo>
                  <a:cubicBezTo>
                    <a:pt x="112" y="75"/>
                    <a:pt x="110" y="73"/>
                    <a:pt x="110" y="72"/>
                  </a:cubicBezTo>
                  <a:cubicBezTo>
                    <a:pt x="109" y="71"/>
                    <a:pt x="109" y="69"/>
                    <a:pt x="109" y="68"/>
                  </a:cubicBezTo>
                  <a:cubicBezTo>
                    <a:pt x="108" y="67"/>
                    <a:pt x="107" y="66"/>
                    <a:pt x="106" y="66"/>
                  </a:cubicBezTo>
                  <a:cubicBezTo>
                    <a:pt x="106" y="65"/>
                    <a:pt x="105" y="63"/>
                    <a:pt x="105" y="62"/>
                  </a:cubicBezTo>
                  <a:cubicBezTo>
                    <a:pt x="105" y="62"/>
                    <a:pt x="105" y="60"/>
                    <a:pt x="104" y="59"/>
                  </a:cubicBezTo>
                  <a:cubicBezTo>
                    <a:pt x="104" y="59"/>
                    <a:pt x="103" y="58"/>
                    <a:pt x="102" y="58"/>
                  </a:cubicBezTo>
                  <a:cubicBezTo>
                    <a:pt x="102" y="59"/>
                    <a:pt x="102" y="60"/>
                    <a:pt x="102" y="60"/>
                  </a:cubicBezTo>
                  <a:cubicBezTo>
                    <a:pt x="102" y="60"/>
                    <a:pt x="101" y="59"/>
                    <a:pt x="100" y="59"/>
                  </a:cubicBezTo>
                  <a:cubicBezTo>
                    <a:pt x="100" y="59"/>
                    <a:pt x="99" y="58"/>
                    <a:pt x="99" y="57"/>
                  </a:cubicBezTo>
                  <a:cubicBezTo>
                    <a:pt x="99" y="56"/>
                    <a:pt x="99" y="54"/>
                    <a:pt x="99" y="54"/>
                  </a:cubicBezTo>
                  <a:cubicBezTo>
                    <a:pt x="100" y="53"/>
                    <a:pt x="101" y="53"/>
                    <a:pt x="101" y="53"/>
                  </a:cubicBezTo>
                  <a:cubicBezTo>
                    <a:pt x="102" y="51"/>
                    <a:pt x="100" y="48"/>
                    <a:pt x="100" y="47"/>
                  </a:cubicBezTo>
                  <a:cubicBezTo>
                    <a:pt x="99" y="46"/>
                    <a:pt x="99" y="44"/>
                    <a:pt x="99" y="43"/>
                  </a:cubicBezTo>
                  <a:cubicBezTo>
                    <a:pt x="99" y="43"/>
                    <a:pt x="97" y="43"/>
                    <a:pt x="97" y="43"/>
                  </a:cubicBezTo>
                  <a:cubicBezTo>
                    <a:pt x="96" y="43"/>
                    <a:pt x="95" y="44"/>
                    <a:pt x="95" y="43"/>
                  </a:cubicBezTo>
                  <a:cubicBezTo>
                    <a:pt x="94" y="43"/>
                    <a:pt x="93" y="43"/>
                    <a:pt x="93" y="43"/>
                  </a:cubicBezTo>
                  <a:cubicBezTo>
                    <a:pt x="93" y="42"/>
                    <a:pt x="92" y="40"/>
                    <a:pt x="92" y="40"/>
                  </a:cubicBezTo>
                  <a:cubicBezTo>
                    <a:pt x="91" y="39"/>
                    <a:pt x="90" y="39"/>
                    <a:pt x="90" y="38"/>
                  </a:cubicBezTo>
                  <a:cubicBezTo>
                    <a:pt x="90" y="38"/>
                    <a:pt x="90" y="37"/>
                    <a:pt x="89" y="37"/>
                  </a:cubicBezTo>
                  <a:cubicBezTo>
                    <a:pt x="89" y="36"/>
                    <a:pt x="88" y="36"/>
                    <a:pt x="87" y="36"/>
                  </a:cubicBezTo>
                  <a:cubicBezTo>
                    <a:pt x="87" y="35"/>
                    <a:pt x="87" y="34"/>
                    <a:pt x="87" y="33"/>
                  </a:cubicBezTo>
                  <a:cubicBezTo>
                    <a:pt x="88" y="33"/>
                    <a:pt x="90" y="32"/>
                    <a:pt x="90" y="32"/>
                  </a:cubicBezTo>
                  <a:cubicBezTo>
                    <a:pt x="91" y="31"/>
                    <a:pt x="90" y="29"/>
                    <a:pt x="90" y="29"/>
                  </a:cubicBezTo>
                  <a:cubicBezTo>
                    <a:pt x="91" y="28"/>
                    <a:pt x="91" y="27"/>
                    <a:pt x="92" y="27"/>
                  </a:cubicBezTo>
                  <a:cubicBezTo>
                    <a:pt x="92" y="26"/>
                    <a:pt x="94" y="26"/>
                    <a:pt x="95" y="25"/>
                  </a:cubicBezTo>
                  <a:cubicBezTo>
                    <a:pt x="95" y="25"/>
                    <a:pt x="96" y="25"/>
                    <a:pt x="97" y="25"/>
                  </a:cubicBezTo>
                  <a:cubicBezTo>
                    <a:pt x="98" y="25"/>
                    <a:pt x="100" y="25"/>
                    <a:pt x="101" y="24"/>
                  </a:cubicBezTo>
                  <a:cubicBezTo>
                    <a:pt x="101" y="24"/>
                    <a:pt x="101" y="22"/>
                    <a:pt x="101" y="22"/>
                  </a:cubicBezTo>
                  <a:cubicBezTo>
                    <a:pt x="102" y="22"/>
                    <a:pt x="102" y="21"/>
                    <a:pt x="103" y="21"/>
                  </a:cubicBezTo>
                  <a:cubicBezTo>
                    <a:pt x="104" y="21"/>
                    <a:pt x="105" y="22"/>
                    <a:pt x="106" y="22"/>
                  </a:cubicBezTo>
                  <a:cubicBezTo>
                    <a:pt x="106" y="22"/>
                    <a:pt x="109" y="22"/>
                    <a:pt x="110" y="21"/>
                  </a:cubicBezTo>
                  <a:cubicBezTo>
                    <a:pt x="110" y="21"/>
                    <a:pt x="110" y="20"/>
                    <a:pt x="111" y="20"/>
                  </a:cubicBezTo>
                  <a:cubicBezTo>
                    <a:pt x="111" y="19"/>
                    <a:pt x="113" y="20"/>
                    <a:pt x="113" y="20"/>
                  </a:cubicBezTo>
                  <a:cubicBezTo>
                    <a:pt x="114" y="19"/>
                    <a:pt x="115" y="19"/>
                    <a:pt x="116" y="18"/>
                  </a:cubicBezTo>
                  <a:cubicBezTo>
                    <a:pt x="116" y="18"/>
                    <a:pt x="117" y="17"/>
                    <a:pt x="117" y="16"/>
                  </a:cubicBezTo>
                  <a:cubicBezTo>
                    <a:pt x="117" y="15"/>
                    <a:pt x="116" y="14"/>
                    <a:pt x="116" y="14"/>
                  </a:cubicBezTo>
                  <a:cubicBezTo>
                    <a:pt x="116" y="13"/>
                    <a:pt x="117" y="11"/>
                    <a:pt x="117" y="10"/>
                  </a:cubicBezTo>
                  <a:cubicBezTo>
                    <a:pt x="117" y="10"/>
                    <a:pt x="117" y="8"/>
                    <a:pt x="117" y="7"/>
                  </a:cubicBezTo>
                  <a:cubicBezTo>
                    <a:pt x="117" y="7"/>
                    <a:pt x="117" y="6"/>
                    <a:pt x="116" y="6"/>
                  </a:cubicBezTo>
                  <a:cubicBezTo>
                    <a:pt x="116" y="6"/>
                    <a:pt x="115" y="6"/>
                    <a:pt x="115" y="5"/>
                  </a:cubicBezTo>
                  <a:cubicBezTo>
                    <a:pt x="115" y="5"/>
                    <a:pt x="116" y="4"/>
                    <a:pt x="116" y="4"/>
                  </a:cubicBezTo>
                  <a:cubicBezTo>
                    <a:pt x="117" y="3"/>
                    <a:pt x="118" y="3"/>
                    <a:pt x="119" y="2"/>
                  </a:cubicBezTo>
                  <a:cubicBezTo>
                    <a:pt x="120" y="2"/>
                    <a:pt x="121" y="0"/>
                    <a:pt x="122" y="0"/>
                  </a:cubicBezTo>
                  <a:cubicBezTo>
                    <a:pt x="124" y="0"/>
                    <a:pt x="128" y="4"/>
                    <a:pt x="130" y="4"/>
                  </a:cubicBezTo>
                  <a:cubicBezTo>
                    <a:pt x="132" y="5"/>
                    <a:pt x="134" y="4"/>
                    <a:pt x="135" y="5"/>
                  </a:cubicBezTo>
                  <a:cubicBezTo>
                    <a:pt x="136" y="6"/>
                    <a:pt x="135" y="8"/>
                    <a:pt x="136" y="9"/>
                  </a:cubicBezTo>
                  <a:cubicBezTo>
                    <a:pt x="137" y="10"/>
                    <a:pt x="140" y="9"/>
                    <a:pt x="140" y="10"/>
                  </a:cubicBezTo>
                  <a:cubicBezTo>
                    <a:pt x="141" y="10"/>
                    <a:pt x="142" y="10"/>
                    <a:pt x="143" y="11"/>
                  </a:cubicBezTo>
                  <a:cubicBezTo>
                    <a:pt x="143" y="11"/>
                    <a:pt x="144" y="14"/>
                    <a:pt x="144" y="14"/>
                  </a:cubicBezTo>
                  <a:cubicBezTo>
                    <a:pt x="145" y="15"/>
                    <a:pt x="147" y="17"/>
                    <a:pt x="148" y="17"/>
                  </a:cubicBezTo>
                  <a:cubicBezTo>
                    <a:pt x="149" y="17"/>
                    <a:pt x="150" y="15"/>
                    <a:pt x="151" y="15"/>
                  </a:cubicBezTo>
                  <a:cubicBezTo>
                    <a:pt x="151" y="16"/>
                    <a:pt x="151" y="18"/>
                    <a:pt x="152" y="18"/>
                  </a:cubicBezTo>
                  <a:cubicBezTo>
                    <a:pt x="153" y="19"/>
                    <a:pt x="157" y="18"/>
                    <a:pt x="158" y="19"/>
                  </a:cubicBezTo>
                  <a:cubicBezTo>
                    <a:pt x="159" y="20"/>
                    <a:pt x="159" y="22"/>
                    <a:pt x="160" y="23"/>
                  </a:cubicBezTo>
                  <a:cubicBezTo>
                    <a:pt x="161" y="24"/>
                    <a:pt x="165" y="24"/>
                    <a:pt x="167" y="25"/>
                  </a:cubicBezTo>
                  <a:cubicBezTo>
                    <a:pt x="169" y="25"/>
                    <a:pt x="172" y="25"/>
                    <a:pt x="173" y="26"/>
                  </a:cubicBezTo>
                  <a:cubicBezTo>
                    <a:pt x="175" y="27"/>
                    <a:pt x="177" y="30"/>
                    <a:pt x="177" y="32"/>
                  </a:cubicBezTo>
                  <a:cubicBezTo>
                    <a:pt x="178" y="32"/>
                    <a:pt x="178" y="35"/>
                    <a:pt x="179" y="36"/>
                  </a:cubicBezTo>
                  <a:cubicBezTo>
                    <a:pt x="179" y="37"/>
                    <a:pt x="181" y="38"/>
                    <a:pt x="182" y="39"/>
                  </a:cubicBezTo>
                  <a:cubicBezTo>
                    <a:pt x="184" y="40"/>
                    <a:pt x="185" y="43"/>
                    <a:pt x="186" y="44"/>
                  </a:cubicBezTo>
                  <a:cubicBezTo>
                    <a:pt x="187" y="45"/>
                    <a:pt x="188" y="48"/>
                    <a:pt x="189" y="50"/>
                  </a:cubicBezTo>
                  <a:cubicBezTo>
                    <a:pt x="189" y="52"/>
                    <a:pt x="191" y="55"/>
                    <a:pt x="191" y="57"/>
                  </a:cubicBezTo>
                  <a:cubicBezTo>
                    <a:pt x="191" y="58"/>
                    <a:pt x="189" y="61"/>
                    <a:pt x="189" y="63"/>
                  </a:cubicBezTo>
                  <a:cubicBezTo>
                    <a:pt x="188" y="64"/>
                    <a:pt x="187" y="68"/>
                    <a:pt x="187" y="69"/>
                  </a:cubicBezTo>
                  <a:cubicBezTo>
                    <a:pt x="187" y="70"/>
                    <a:pt x="187" y="71"/>
                    <a:pt x="188" y="72"/>
                  </a:cubicBezTo>
                  <a:cubicBezTo>
                    <a:pt x="188" y="73"/>
                    <a:pt x="188" y="74"/>
                    <a:pt x="189" y="75"/>
                  </a:cubicBezTo>
                  <a:cubicBezTo>
                    <a:pt x="190" y="76"/>
                    <a:pt x="192" y="79"/>
                    <a:pt x="192" y="79"/>
                  </a:cubicBezTo>
                  <a:cubicBezTo>
                    <a:pt x="192" y="80"/>
                    <a:pt x="192" y="83"/>
                    <a:pt x="192" y="84"/>
                  </a:cubicBezTo>
                  <a:cubicBezTo>
                    <a:pt x="192" y="84"/>
                    <a:pt x="193" y="86"/>
                    <a:pt x="193" y="87"/>
                  </a:cubicBezTo>
                  <a:cubicBezTo>
                    <a:pt x="194" y="88"/>
                    <a:pt x="195" y="88"/>
                    <a:pt x="196" y="89"/>
                  </a:cubicBezTo>
                  <a:cubicBezTo>
                    <a:pt x="197" y="90"/>
                    <a:pt x="198" y="91"/>
                    <a:pt x="198" y="92"/>
                  </a:cubicBezTo>
                  <a:cubicBezTo>
                    <a:pt x="198" y="93"/>
                    <a:pt x="196" y="96"/>
                    <a:pt x="196" y="97"/>
                  </a:cubicBezTo>
                  <a:cubicBezTo>
                    <a:pt x="196" y="99"/>
                    <a:pt x="195" y="101"/>
                    <a:pt x="195" y="102"/>
                  </a:cubicBezTo>
                  <a:cubicBezTo>
                    <a:pt x="195" y="103"/>
                    <a:pt x="197" y="106"/>
                    <a:pt x="197" y="107"/>
                  </a:cubicBezTo>
                  <a:cubicBezTo>
                    <a:pt x="198" y="109"/>
                    <a:pt x="199" y="112"/>
                    <a:pt x="199" y="114"/>
                  </a:cubicBezTo>
                  <a:cubicBezTo>
                    <a:pt x="201" y="118"/>
                    <a:pt x="203" y="127"/>
                    <a:pt x="204" y="131"/>
                  </a:cubicBezTo>
                  <a:cubicBezTo>
                    <a:pt x="206" y="136"/>
                    <a:pt x="208" y="145"/>
                    <a:pt x="210" y="150"/>
                  </a:cubicBezTo>
                  <a:cubicBezTo>
                    <a:pt x="211" y="154"/>
                    <a:pt x="216" y="163"/>
                    <a:pt x="218" y="168"/>
                  </a:cubicBezTo>
                  <a:cubicBezTo>
                    <a:pt x="219" y="170"/>
                    <a:pt x="221" y="175"/>
                    <a:pt x="222" y="177"/>
                  </a:cubicBezTo>
                  <a:cubicBezTo>
                    <a:pt x="224" y="181"/>
                    <a:pt x="228" y="188"/>
                    <a:pt x="230" y="192"/>
                  </a:cubicBezTo>
                  <a:cubicBezTo>
                    <a:pt x="232" y="195"/>
                    <a:pt x="234" y="201"/>
                    <a:pt x="236" y="203"/>
                  </a:cubicBezTo>
                  <a:cubicBezTo>
                    <a:pt x="237" y="204"/>
                    <a:pt x="239" y="206"/>
                    <a:pt x="239" y="206"/>
                  </a:cubicBezTo>
                  <a:cubicBezTo>
                    <a:pt x="240" y="207"/>
                    <a:pt x="241" y="208"/>
                    <a:pt x="241" y="209"/>
                  </a:cubicBezTo>
                  <a:cubicBezTo>
                    <a:pt x="242" y="210"/>
                    <a:pt x="241" y="212"/>
                    <a:pt x="241" y="213"/>
                  </a:cubicBezTo>
                  <a:cubicBezTo>
                    <a:pt x="241" y="214"/>
                    <a:pt x="241" y="216"/>
                    <a:pt x="241" y="217"/>
                  </a:cubicBezTo>
                  <a:cubicBezTo>
                    <a:pt x="241" y="218"/>
                    <a:pt x="239" y="221"/>
                    <a:pt x="239" y="222"/>
                  </a:cubicBezTo>
                  <a:cubicBezTo>
                    <a:pt x="239" y="223"/>
                    <a:pt x="240" y="225"/>
                    <a:pt x="240" y="226"/>
                  </a:cubicBezTo>
                  <a:cubicBezTo>
                    <a:pt x="240" y="227"/>
                    <a:pt x="243" y="229"/>
                    <a:pt x="243" y="230"/>
                  </a:cubicBezTo>
                  <a:cubicBezTo>
                    <a:pt x="244" y="233"/>
                    <a:pt x="245" y="237"/>
                    <a:pt x="245" y="240"/>
                  </a:cubicBezTo>
                  <a:cubicBezTo>
                    <a:pt x="246" y="241"/>
                    <a:pt x="247" y="244"/>
                    <a:pt x="247" y="246"/>
                  </a:cubicBezTo>
                  <a:cubicBezTo>
                    <a:pt x="247" y="247"/>
                    <a:pt x="245" y="250"/>
                    <a:pt x="245" y="251"/>
                  </a:cubicBezTo>
                  <a:cubicBezTo>
                    <a:pt x="244" y="254"/>
                    <a:pt x="244" y="259"/>
                    <a:pt x="244" y="262"/>
                  </a:cubicBezTo>
                  <a:cubicBezTo>
                    <a:pt x="245" y="264"/>
                    <a:pt x="247" y="268"/>
                    <a:pt x="247" y="270"/>
                  </a:cubicBezTo>
                  <a:cubicBezTo>
                    <a:pt x="248" y="273"/>
                    <a:pt x="248" y="280"/>
                    <a:pt x="248" y="283"/>
                  </a:cubicBezTo>
                  <a:cubicBezTo>
                    <a:pt x="248" y="285"/>
                    <a:pt x="248" y="288"/>
                    <a:pt x="247" y="290"/>
                  </a:cubicBezTo>
                  <a:cubicBezTo>
                    <a:pt x="246" y="292"/>
                    <a:pt x="241" y="296"/>
                    <a:pt x="239" y="298"/>
                  </a:cubicBezTo>
                  <a:cubicBezTo>
                    <a:pt x="237" y="300"/>
                    <a:pt x="233" y="304"/>
                    <a:pt x="230" y="306"/>
                  </a:cubicBezTo>
                  <a:cubicBezTo>
                    <a:pt x="228" y="307"/>
                    <a:pt x="223" y="309"/>
                    <a:pt x="221" y="310"/>
                  </a:cubicBezTo>
                  <a:cubicBezTo>
                    <a:pt x="218" y="311"/>
                    <a:pt x="214" y="313"/>
                    <a:pt x="211" y="314"/>
                  </a:cubicBezTo>
                  <a:cubicBezTo>
                    <a:pt x="209" y="315"/>
                    <a:pt x="205" y="317"/>
                    <a:pt x="203" y="319"/>
                  </a:cubicBezTo>
                  <a:cubicBezTo>
                    <a:pt x="202" y="320"/>
                    <a:pt x="200" y="322"/>
                    <a:pt x="199" y="324"/>
                  </a:cubicBezTo>
                  <a:cubicBezTo>
                    <a:pt x="198" y="325"/>
                    <a:pt x="197" y="327"/>
                    <a:pt x="196" y="328"/>
                  </a:cubicBezTo>
                  <a:cubicBezTo>
                    <a:pt x="195" y="330"/>
                    <a:pt x="192" y="332"/>
                    <a:pt x="191" y="334"/>
                  </a:cubicBezTo>
                  <a:cubicBezTo>
                    <a:pt x="190" y="335"/>
                    <a:pt x="188" y="338"/>
                    <a:pt x="188" y="340"/>
                  </a:cubicBezTo>
                  <a:cubicBezTo>
                    <a:pt x="187" y="341"/>
                    <a:pt x="188" y="343"/>
                    <a:pt x="188" y="344"/>
                  </a:cubicBezTo>
                  <a:cubicBezTo>
                    <a:pt x="187" y="345"/>
                    <a:pt x="185" y="347"/>
                    <a:pt x="185" y="348"/>
                  </a:cubicBezTo>
                  <a:cubicBezTo>
                    <a:pt x="184" y="349"/>
                    <a:pt x="182" y="351"/>
                    <a:pt x="181" y="353"/>
                  </a:cubicBezTo>
                  <a:cubicBezTo>
                    <a:pt x="180" y="354"/>
                    <a:pt x="180" y="356"/>
                    <a:pt x="179" y="357"/>
                  </a:cubicBezTo>
                  <a:cubicBezTo>
                    <a:pt x="178" y="359"/>
                    <a:pt x="177" y="361"/>
                    <a:pt x="176" y="362"/>
                  </a:cubicBezTo>
                  <a:cubicBezTo>
                    <a:pt x="176" y="363"/>
                    <a:pt x="174" y="364"/>
                    <a:pt x="174" y="365"/>
                  </a:cubicBezTo>
                  <a:cubicBezTo>
                    <a:pt x="173" y="365"/>
                    <a:pt x="173" y="365"/>
                    <a:pt x="173" y="365"/>
                  </a:cubicBezTo>
                  <a:cubicBezTo>
                    <a:pt x="172" y="364"/>
                    <a:pt x="171" y="362"/>
                    <a:pt x="170" y="362"/>
                  </a:cubicBezTo>
                  <a:cubicBezTo>
                    <a:pt x="169" y="362"/>
                    <a:pt x="169" y="362"/>
                    <a:pt x="169" y="36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2"/>
            <p:cNvSpPr>
              <a:spLocks/>
            </p:cNvSpPr>
            <p:nvPr/>
          </p:nvSpPr>
          <p:spPr bwMode="auto">
            <a:xfrm>
              <a:off x="6344" y="1105"/>
              <a:ext cx="725" cy="1067"/>
            </a:xfrm>
            <a:custGeom>
              <a:avLst/>
              <a:gdLst>
                <a:gd name="T0" fmla="*/ 160 w 248"/>
                <a:gd name="T1" fmla="*/ 362 h 365"/>
                <a:gd name="T2" fmla="*/ 148 w 248"/>
                <a:gd name="T3" fmla="*/ 353 h 365"/>
                <a:gd name="T4" fmla="*/ 125 w 248"/>
                <a:gd name="T5" fmla="*/ 351 h 365"/>
                <a:gd name="T6" fmla="*/ 110 w 248"/>
                <a:gd name="T7" fmla="*/ 345 h 365"/>
                <a:gd name="T8" fmla="*/ 104 w 248"/>
                <a:gd name="T9" fmla="*/ 329 h 365"/>
                <a:gd name="T10" fmla="*/ 91 w 248"/>
                <a:gd name="T11" fmla="*/ 318 h 365"/>
                <a:gd name="T12" fmla="*/ 90 w 248"/>
                <a:gd name="T13" fmla="*/ 304 h 365"/>
                <a:gd name="T14" fmla="*/ 88 w 248"/>
                <a:gd name="T15" fmla="*/ 284 h 365"/>
                <a:gd name="T16" fmla="*/ 74 w 248"/>
                <a:gd name="T17" fmla="*/ 284 h 365"/>
                <a:gd name="T18" fmla="*/ 75 w 248"/>
                <a:gd name="T19" fmla="*/ 276 h 365"/>
                <a:gd name="T20" fmla="*/ 69 w 248"/>
                <a:gd name="T21" fmla="*/ 267 h 365"/>
                <a:gd name="T22" fmla="*/ 55 w 248"/>
                <a:gd name="T23" fmla="*/ 275 h 365"/>
                <a:gd name="T24" fmla="*/ 44 w 248"/>
                <a:gd name="T25" fmla="*/ 270 h 365"/>
                <a:gd name="T26" fmla="*/ 46 w 248"/>
                <a:gd name="T27" fmla="*/ 259 h 365"/>
                <a:gd name="T28" fmla="*/ 35 w 248"/>
                <a:gd name="T29" fmla="*/ 249 h 365"/>
                <a:gd name="T30" fmla="*/ 38 w 248"/>
                <a:gd name="T31" fmla="*/ 242 h 365"/>
                <a:gd name="T32" fmla="*/ 34 w 248"/>
                <a:gd name="T33" fmla="*/ 236 h 365"/>
                <a:gd name="T34" fmla="*/ 25 w 248"/>
                <a:gd name="T35" fmla="*/ 229 h 365"/>
                <a:gd name="T36" fmla="*/ 11 w 248"/>
                <a:gd name="T37" fmla="*/ 225 h 365"/>
                <a:gd name="T38" fmla="*/ 9 w 248"/>
                <a:gd name="T39" fmla="*/ 210 h 365"/>
                <a:gd name="T40" fmla="*/ 6 w 248"/>
                <a:gd name="T41" fmla="*/ 200 h 365"/>
                <a:gd name="T42" fmla="*/ 10 w 248"/>
                <a:gd name="T43" fmla="*/ 196 h 365"/>
                <a:gd name="T44" fmla="*/ 8 w 248"/>
                <a:gd name="T45" fmla="*/ 191 h 365"/>
                <a:gd name="T46" fmla="*/ 4 w 248"/>
                <a:gd name="T47" fmla="*/ 180 h 365"/>
                <a:gd name="T48" fmla="*/ 2 w 248"/>
                <a:gd name="T49" fmla="*/ 170 h 365"/>
                <a:gd name="T50" fmla="*/ 21 w 248"/>
                <a:gd name="T51" fmla="*/ 167 h 365"/>
                <a:gd name="T52" fmla="*/ 32 w 248"/>
                <a:gd name="T53" fmla="*/ 163 h 365"/>
                <a:gd name="T54" fmla="*/ 45 w 248"/>
                <a:gd name="T55" fmla="*/ 161 h 365"/>
                <a:gd name="T56" fmla="*/ 65 w 248"/>
                <a:gd name="T57" fmla="*/ 144 h 365"/>
                <a:gd name="T58" fmla="*/ 80 w 248"/>
                <a:gd name="T59" fmla="*/ 130 h 365"/>
                <a:gd name="T60" fmla="*/ 88 w 248"/>
                <a:gd name="T61" fmla="*/ 128 h 365"/>
                <a:gd name="T62" fmla="*/ 93 w 248"/>
                <a:gd name="T63" fmla="*/ 118 h 365"/>
                <a:gd name="T64" fmla="*/ 100 w 248"/>
                <a:gd name="T65" fmla="*/ 113 h 365"/>
                <a:gd name="T66" fmla="*/ 111 w 248"/>
                <a:gd name="T67" fmla="*/ 106 h 365"/>
                <a:gd name="T68" fmla="*/ 115 w 248"/>
                <a:gd name="T69" fmla="*/ 93 h 365"/>
                <a:gd name="T70" fmla="*/ 110 w 248"/>
                <a:gd name="T71" fmla="*/ 72 h 365"/>
                <a:gd name="T72" fmla="*/ 102 w 248"/>
                <a:gd name="T73" fmla="*/ 58 h 365"/>
                <a:gd name="T74" fmla="*/ 101 w 248"/>
                <a:gd name="T75" fmla="*/ 53 h 365"/>
                <a:gd name="T76" fmla="*/ 93 w 248"/>
                <a:gd name="T77" fmla="*/ 43 h 365"/>
                <a:gd name="T78" fmla="*/ 87 w 248"/>
                <a:gd name="T79" fmla="*/ 33 h 365"/>
                <a:gd name="T80" fmla="*/ 97 w 248"/>
                <a:gd name="T81" fmla="*/ 25 h 365"/>
                <a:gd name="T82" fmla="*/ 110 w 248"/>
                <a:gd name="T83" fmla="*/ 21 h 365"/>
                <a:gd name="T84" fmla="*/ 116 w 248"/>
                <a:gd name="T85" fmla="*/ 14 h 365"/>
                <a:gd name="T86" fmla="*/ 116 w 248"/>
                <a:gd name="T87" fmla="*/ 4 h 365"/>
                <a:gd name="T88" fmla="*/ 136 w 248"/>
                <a:gd name="T89" fmla="*/ 9 h 365"/>
                <a:gd name="T90" fmla="*/ 151 w 248"/>
                <a:gd name="T91" fmla="*/ 15 h 365"/>
                <a:gd name="T92" fmla="*/ 173 w 248"/>
                <a:gd name="T93" fmla="*/ 26 h 365"/>
                <a:gd name="T94" fmla="*/ 189 w 248"/>
                <a:gd name="T95" fmla="*/ 50 h 365"/>
                <a:gd name="T96" fmla="*/ 189 w 248"/>
                <a:gd name="T97" fmla="*/ 75 h 365"/>
                <a:gd name="T98" fmla="*/ 198 w 248"/>
                <a:gd name="T99" fmla="*/ 92 h 365"/>
                <a:gd name="T100" fmla="*/ 204 w 248"/>
                <a:gd name="T101" fmla="*/ 131 h 365"/>
                <a:gd name="T102" fmla="*/ 236 w 248"/>
                <a:gd name="T103" fmla="*/ 203 h 365"/>
                <a:gd name="T104" fmla="*/ 239 w 248"/>
                <a:gd name="T105" fmla="*/ 222 h 365"/>
                <a:gd name="T106" fmla="*/ 245 w 248"/>
                <a:gd name="T107" fmla="*/ 251 h 365"/>
                <a:gd name="T108" fmla="*/ 239 w 248"/>
                <a:gd name="T109" fmla="*/ 298 h 365"/>
                <a:gd name="T110" fmla="*/ 199 w 248"/>
                <a:gd name="T111" fmla="*/ 324 h 365"/>
                <a:gd name="T112" fmla="*/ 185 w 248"/>
                <a:gd name="T113" fmla="*/ 348 h 365"/>
                <a:gd name="T114" fmla="*/ 173 w 248"/>
                <a:gd name="T115" fmla="*/ 365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8" h="365">
                  <a:moveTo>
                    <a:pt x="169" y="362"/>
                  </a:moveTo>
                  <a:cubicBezTo>
                    <a:pt x="169" y="362"/>
                    <a:pt x="169" y="362"/>
                    <a:pt x="168" y="362"/>
                  </a:cubicBezTo>
                  <a:cubicBezTo>
                    <a:pt x="167" y="363"/>
                    <a:pt x="166" y="364"/>
                    <a:pt x="165" y="365"/>
                  </a:cubicBezTo>
                  <a:cubicBezTo>
                    <a:pt x="164" y="365"/>
                    <a:pt x="162" y="365"/>
                    <a:pt x="162" y="365"/>
                  </a:cubicBezTo>
                  <a:cubicBezTo>
                    <a:pt x="161" y="364"/>
                    <a:pt x="160" y="363"/>
                    <a:pt x="160" y="362"/>
                  </a:cubicBezTo>
                  <a:cubicBezTo>
                    <a:pt x="160" y="362"/>
                    <a:pt x="160" y="361"/>
                    <a:pt x="160" y="361"/>
                  </a:cubicBezTo>
                  <a:cubicBezTo>
                    <a:pt x="159" y="360"/>
                    <a:pt x="158" y="359"/>
                    <a:pt x="157" y="358"/>
                  </a:cubicBezTo>
                  <a:cubicBezTo>
                    <a:pt x="156" y="358"/>
                    <a:pt x="154" y="358"/>
                    <a:pt x="154" y="357"/>
                  </a:cubicBezTo>
                  <a:cubicBezTo>
                    <a:pt x="153" y="357"/>
                    <a:pt x="151" y="355"/>
                    <a:pt x="151" y="354"/>
                  </a:cubicBezTo>
                  <a:cubicBezTo>
                    <a:pt x="150" y="354"/>
                    <a:pt x="149" y="353"/>
                    <a:pt x="148" y="353"/>
                  </a:cubicBezTo>
                  <a:cubicBezTo>
                    <a:pt x="147" y="353"/>
                    <a:pt x="146" y="353"/>
                    <a:pt x="146" y="353"/>
                  </a:cubicBezTo>
                  <a:cubicBezTo>
                    <a:pt x="144" y="353"/>
                    <a:pt x="142" y="354"/>
                    <a:pt x="140" y="354"/>
                  </a:cubicBezTo>
                  <a:cubicBezTo>
                    <a:pt x="139" y="354"/>
                    <a:pt x="134" y="354"/>
                    <a:pt x="132" y="354"/>
                  </a:cubicBezTo>
                  <a:cubicBezTo>
                    <a:pt x="131" y="353"/>
                    <a:pt x="130" y="351"/>
                    <a:pt x="129" y="351"/>
                  </a:cubicBezTo>
                  <a:cubicBezTo>
                    <a:pt x="128" y="350"/>
                    <a:pt x="126" y="351"/>
                    <a:pt x="125" y="351"/>
                  </a:cubicBezTo>
                  <a:cubicBezTo>
                    <a:pt x="124" y="351"/>
                    <a:pt x="122" y="352"/>
                    <a:pt x="121" y="352"/>
                  </a:cubicBezTo>
                  <a:cubicBezTo>
                    <a:pt x="120" y="353"/>
                    <a:pt x="117" y="353"/>
                    <a:pt x="116" y="352"/>
                  </a:cubicBezTo>
                  <a:cubicBezTo>
                    <a:pt x="115" y="351"/>
                    <a:pt x="115" y="349"/>
                    <a:pt x="114" y="348"/>
                  </a:cubicBezTo>
                  <a:cubicBezTo>
                    <a:pt x="113" y="347"/>
                    <a:pt x="112" y="348"/>
                    <a:pt x="111" y="347"/>
                  </a:cubicBezTo>
                  <a:cubicBezTo>
                    <a:pt x="111" y="347"/>
                    <a:pt x="111" y="346"/>
                    <a:pt x="110" y="345"/>
                  </a:cubicBezTo>
                  <a:cubicBezTo>
                    <a:pt x="110" y="344"/>
                    <a:pt x="110" y="343"/>
                    <a:pt x="109" y="342"/>
                  </a:cubicBezTo>
                  <a:cubicBezTo>
                    <a:pt x="109" y="340"/>
                    <a:pt x="110" y="337"/>
                    <a:pt x="109" y="336"/>
                  </a:cubicBezTo>
                  <a:cubicBezTo>
                    <a:pt x="109" y="336"/>
                    <a:pt x="106" y="336"/>
                    <a:pt x="106" y="335"/>
                  </a:cubicBezTo>
                  <a:cubicBezTo>
                    <a:pt x="105" y="334"/>
                    <a:pt x="105" y="332"/>
                    <a:pt x="105" y="331"/>
                  </a:cubicBezTo>
                  <a:cubicBezTo>
                    <a:pt x="105" y="331"/>
                    <a:pt x="104" y="329"/>
                    <a:pt x="104" y="329"/>
                  </a:cubicBezTo>
                  <a:cubicBezTo>
                    <a:pt x="103" y="328"/>
                    <a:pt x="100" y="328"/>
                    <a:pt x="99" y="328"/>
                  </a:cubicBezTo>
                  <a:cubicBezTo>
                    <a:pt x="99" y="327"/>
                    <a:pt x="98" y="325"/>
                    <a:pt x="97" y="325"/>
                  </a:cubicBezTo>
                  <a:cubicBezTo>
                    <a:pt x="97" y="324"/>
                    <a:pt x="96" y="322"/>
                    <a:pt x="96" y="321"/>
                  </a:cubicBezTo>
                  <a:cubicBezTo>
                    <a:pt x="95" y="320"/>
                    <a:pt x="93" y="319"/>
                    <a:pt x="93" y="319"/>
                  </a:cubicBezTo>
                  <a:cubicBezTo>
                    <a:pt x="92" y="318"/>
                    <a:pt x="91" y="318"/>
                    <a:pt x="91" y="318"/>
                  </a:cubicBezTo>
                  <a:cubicBezTo>
                    <a:pt x="91" y="317"/>
                    <a:pt x="91" y="316"/>
                    <a:pt x="91" y="316"/>
                  </a:cubicBezTo>
                  <a:cubicBezTo>
                    <a:pt x="91" y="315"/>
                    <a:pt x="89" y="314"/>
                    <a:pt x="89" y="314"/>
                  </a:cubicBezTo>
                  <a:cubicBezTo>
                    <a:pt x="89" y="313"/>
                    <a:pt x="89" y="311"/>
                    <a:pt x="89" y="310"/>
                  </a:cubicBezTo>
                  <a:cubicBezTo>
                    <a:pt x="89" y="310"/>
                    <a:pt x="91" y="308"/>
                    <a:pt x="91" y="307"/>
                  </a:cubicBezTo>
                  <a:cubicBezTo>
                    <a:pt x="91" y="306"/>
                    <a:pt x="91" y="305"/>
                    <a:pt x="90" y="304"/>
                  </a:cubicBezTo>
                  <a:cubicBezTo>
                    <a:pt x="90" y="302"/>
                    <a:pt x="90" y="299"/>
                    <a:pt x="90" y="297"/>
                  </a:cubicBezTo>
                  <a:cubicBezTo>
                    <a:pt x="91" y="296"/>
                    <a:pt x="92" y="294"/>
                    <a:pt x="92" y="292"/>
                  </a:cubicBezTo>
                  <a:cubicBezTo>
                    <a:pt x="92" y="292"/>
                    <a:pt x="92" y="289"/>
                    <a:pt x="92" y="288"/>
                  </a:cubicBezTo>
                  <a:cubicBezTo>
                    <a:pt x="92" y="288"/>
                    <a:pt x="91" y="286"/>
                    <a:pt x="91" y="285"/>
                  </a:cubicBezTo>
                  <a:cubicBezTo>
                    <a:pt x="90" y="284"/>
                    <a:pt x="88" y="284"/>
                    <a:pt x="88" y="284"/>
                  </a:cubicBezTo>
                  <a:cubicBezTo>
                    <a:pt x="87" y="284"/>
                    <a:pt x="86" y="282"/>
                    <a:pt x="86" y="283"/>
                  </a:cubicBezTo>
                  <a:cubicBezTo>
                    <a:pt x="85" y="283"/>
                    <a:pt x="84" y="284"/>
                    <a:pt x="83" y="285"/>
                  </a:cubicBezTo>
                  <a:cubicBezTo>
                    <a:pt x="83" y="286"/>
                    <a:pt x="82" y="288"/>
                    <a:pt x="81" y="288"/>
                  </a:cubicBezTo>
                  <a:cubicBezTo>
                    <a:pt x="80" y="288"/>
                    <a:pt x="79" y="287"/>
                    <a:pt x="78" y="287"/>
                  </a:cubicBezTo>
                  <a:cubicBezTo>
                    <a:pt x="77" y="286"/>
                    <a:pt x="74" y="286"/>
                    <a:pt x="74" y="284"/>
                  </a:cubicBezTo>
                  <a:cubicBezTo>
                    <a:pt x="73" y="284"/>
                    <a:pt x="75" y="281"/>
                    <a:pt x="74" y="280"/>
                  </a:cubicBezTo>
                  <a:cubicBezTo>
                    <a:pt x="73" y="279"/>
                    <a:pt x="71" y="278"/>
                    <a:pt x="71" y="278"/>
                  </a:cubicBezTo>
                  <a:cubicBezTo>
                    <a:pt x="71" y="277"/>
                    <a:pt x="71" y="276"/>
                    <a:pt x="71" y="276"/>
                  </a:cubicBezTo>
                  <a:cubicBezTo>
                    <a:pt x="71" y="275"/>
                    <a:pt x="72" y="275"/>
                    <a:pt x="73" y="275"/>
                  </a:cubicBezTo>
                  <a:cubicBezTo>
                    <a:pt x="73" y="275"/>
                    <a:pt x="74" y="276"/>
                    <a:pt x="75" y="276"/>
                  </a:cubicBezTo>
                  <a:cubicBezTo>
                    <a:pt x="76" y="276"/>
                    <a:pt x="76" y="274"/>
                    <a:pt x="76" y="274"/>
                  </a:cubicBezTo>
                  <a:cubicBezTo>
                    <a:pt x="77" y="273"/>
                    <a:pt x="77" y="273"/>
                    <a:pt x="77" y="272"/>
                  </a:cubicBezTo>
                  <a:cubicBezTo>
                    <a:pt x="77" y="271"/>
                    <a:pt x="75" y="271"/>
                    <a:pt x="75" y="271"/>
                  </a:cubicBezTo>
                  <a:cubicBezTo>
                    <a:pt x="74" y="270"/>
                    <a:pt x="73" y="269"/>
                    <a:pt x="73" y="268"/>
                  </a:cubicBezTo>
                  <a:cubicBezTo>
                    <a:pt x="72" y="268"/>
                    <a:pt x="70" y="268"/>
                    <a:pt x="69" y="267"/>
                  </a:cubicBezTo>
                  <a:cubicBezTo>
                    <a:pt x="68" y="267"/>
                    <a:pt x="66" y="267"/>
                    <a:pt x="65" y="267"/>
                  </a:cubicBezTo>
                  <a:cubicBezTo>
                    <a:pt x="64" y="268"/>
                    <a:pt x="63" y="270"/>
                    <a:pt x="62" y="271"/>
                  </a:cubicBezTo>
                  <a:cubicBezTo>
                    <a:pt x="62" y="271"/>
                    <a:pt x="62" y="272"/>
                    <a:pt x="62" y="273"/>
                  </a:cubicBezTo>
                  <a:cubicBezTo>
                    <a:pt x="61" y="273"/>
                    <a:pt x="60" y="273"/>
                    <a:pt x="60" y="273"/>
                  </a:cubicBezTo>
                  <a:cubicBezTo>
                    <a:pt x="58" y="273"/>
                    <a:pt x="56" y="275"/>
                    <a:pt x="55" y="275"/>
                  </a:cubicBezTo>
                  <a:cubicBezTo>
                    <a:pt x="54" y="275"/>
                    <a:pt x="54" y="273"/>
                    <a:pt x="53" y="273"/>
                  </a:cubicBezTo>
                  <a:cubicBezTo>
                    <a:pt x="52" y="273"/>
                    <a:pt x="50" y="275"/>
                    <a:pt x="50" y="275"/>
                  </a:cubicBezTo>
                  <a:cubicBezTo>
                    <a:pt x="49" y="274"/>
                    <a:pt x="48" y="273"/>
                    <a:pt x="48" y="273"/>
                  </a:cubicBezTo>
                  <a:cubicBezTo>
                    <a:pt x="47" y="272"/>
                    <a:pt x="46" y="272"/>
                    <a:pt x="46" y="271"/>
                  </a:cubicBezTo>
                  <a:cubicBezTo>
                    <a:pt x="46" y="271"/>
                    <a:pt x="44" y="271"/>
                    <a:pt x="44" y="270"/>
                  </a:cubicBezTo>
                  <a:cubicBezTo>
                    <a:pt x="44" y="270"/>
                    <a:pt x="45" y="268"/>
                    <a:pt x="45" y="267"/>
                  </a:cubicBezTo>
                  <a:cubicBezTo>
                    <a:pt x="44" y="266"/>
                    <a:pt x="43" y="265"/>
                    <a:pt x="43" y="264"/>
                  </a:cubicBezTo>
                  <a:cubicBezTo>
                    <a:pt x="43" y="264"/>
                    <a:pt x="43" y="263"/>
                    <a:pt x="43" y="262"/>
                  </a:cubicBezTo>
                  <a:cubicBezTo>
                    <a:pt x="44" y="262"/>
                    <a:pt x="45" y="262"/>
                    <a:pt x="46" y="262"/>
                  </a:cubicBezTo>
                  <a:cubicBezTo>
                    <a:pt x="46" y="261"/>
                    <a:pt x="46" y="260"/>
                    <a:pt x="46" y="259"/>
                  </a:cubicBezTo>
                  <a:cubicBezTo>
                    <a:pt x="46" y="259"/>
                    <a:pt x="44" y="258"/>
                    <a:pt x="44" y="257"/>
                  </a:cubicBezTo>
                  <a:cubicBezTo>
                    <a:pt x="43" y="257"/>
                    <a:pt x="44" y="255"/>
                    <a:pt x="44" y="255"/>
                  </a:cubicBezTo>
                  <a:cubicBezTo>
                    <a:pt x="43" y="254"/>
                    <a:pt x="43" y="252"/>
                    <a:pt x="42" y="251"/>
                  </a:cubicBezTo>
                  <a:cubicBezTo>
                    <a:pt x="41" y="251"/>
                    <a:pt x="39" y="251"/>
                    <a:pt x="38" y="251"/>
                  </a:cubicBezTo>
                  <a:cubicBezTo>
                    <a:pt x="37" y="251"/>
                    <a:pt x="35" y="250"/>
                    <a:pt x="35" y="249"/>
                  </a:cubicBezTo>
                  <a:cubicBezTo>
                    <a:pt x="35" y="248"/>
                    <a:pt x="34" y="246"/>
                    <a:pt x="34" y="245"/>
                  </a:cubicBezTo>
                  <a:cubicBezTo>
                    <a:pt x="34" y="244"/>
                    <a:pt x="34" y="243"/>
                    <a:pt x="34" y="243"/>
                  </a:cubicBezTo>
                  <a:cubicBezTo>
                    <a:pt x="34" y="242"/>
                    <a:pt x="34" y="241"/>
                    <a:pt x="35" y="241"/>
                  </a:cubicBezTo>
                  <a:cubicBezTo>
                    <a:pt x="35" y="241"/>
                    <a:pt x="36" y="242"/>
                    <a:pt x="37" y="242"/>
                  </a:cubicBezTo>
                  <a:cubicBezTo>
                    <a:pt x="37" y="242"/>
                    <a:pt x="38" y="242"/>
                    <a:pt x="38" y="242"/>
                  </a:cubicBezTo>
                  <a:cubicBezTo>
                    <a:pt x="38" y="241"/>
                    <a:pt x="38" y="240"/>
                    <a:pt x="38" y="239"/>
                  </a:cubicBezTo>
                  <a:cubicBezTo>
                    <a:pt x="38" y="239"/>
                    <a:pt x="37" y="238"/>
                    <a:pt x="37" y="238"/>
                  </a:cubicBezTo>
                  <a:cubicBezTo>
                    <a:pt x="37" y="237"/>
                    <a:pt x="38" y="236"/>
                    <a:pt x="37" y="236"/>
                  </a:cubicBezTo>
                  <a:cubicBezTo>
                    <a:pt x="37" y="236"/>
                    <a:pt x="36" y="235"/>
                    <a:pt x="35" y="235"/>
                  </a:cubicBezTo>
                  <a:cubicBezTo>
                    <a:pt x="35" y="235"/>
                    <a:pt x="34" y="236"/>
                    <a:pt x="34" y="236"/>
                  </a:cubicBezTo>
                  <a:cubicBezTo>
                    <a:pt x="33" y="236"/>
                    <a:pt x="33" y="238"/>
                    <a:pt x="32" y="238"/>
                  </a:cubicBezTo>
                  <a:cubicBezTo>
                    <a:pt x="32" y="238"/>
                    <a:pt x="32" y="238"/>
                    <a:pt x="31" y="238"/>
                  </a:cubicBezTo>
                  <a:cubicBezTo>
                    <a:pt x="31" y="237"/>
                    <a:pt x="30" y="236"/>
                    <a:pt x="30" y="235"/>
                  </a:cubicBezTo>
                  <a:cubicBezTo>
                    <a:pt x="29" y="234"/>
                    <a:pt x="28" y="233"/>
                    <a:pt x="27" y="232"/>
                  </a:cubicBezTo>
                  <a:cubicBezTo>
                    <a:pt x="26" y="231"/>
                    <a:pt x="26" y="230"/>
                    <a:pt x="25" y="229"/>
                  </a:cubicBezTo>
                  <a:cubicBezTo>
                    <a:pt x="24" y="229"/>
                    <a:pt x="22" y="229"/>
                    <a:pt x="21" y="229"/>
                  </a:cubicBezTo>
                  <a:cubicBezTo>
                    <a:pt x="20" y="229"/>
                    <a:pt x="19" y="231"/>
                    <a:pt x="18" y="231"/>
                  </a:cubicBezTo>
                  <a:cubicBezTo>
                    <a:pt x="17" y="231"/>
                    <a:pt x="16" y="230"/>
                    <a:pt x="16" y="229"/>
                  </a:cubicBezTo>
                  <a:cubicBezTo>
                    <a:pt x="15" y="229"/>
                    <a:pt x="14" y="228"/>
                    <a:pt x="13" y="227"/>
                  </a:cubicBezTo>
                  <a:cubicBezTo>
                    <a:pt x="13" y="227"/>
                    <a:pt x="11" y="225"/>
                    <a:pt x="11" y="225"/>
                  </a:cubicBezTo>
                  <a:cubicBezTo>
                    <a:pt x="10" y="224"/>
                    <a:pt x="11" y="222"/>
                    <a:pt x="11" y="221"/>
                  </a:cubicBezTo>
                  <a:cubicBezTo>
                    <a:pt x="11" y="221"/>
                    <a:pt x="11" y="218"/>
                    <a:pt x="11" y="218"/>
                  </a:cubicBezTo>
                  <a:cubicBezTo>
                    <a:pt x="10" y="217"/>
                    <a:pt x="9" y="216"/>
                    <a:pt x="9" y="215"/>
                  </a:cubicBezTo>
                  <a:cubicBezTo>
                    <a:pt x="8" y="214"/>
                    <a:pt x="9" y="214"/>
                    <a:pt x="9" y="213"/>
                  </a:cubicBezTo>
                  <a:cubicBezTo>
                    <a:pt x="9" y="213"/>
                    <a:pt x="9" y="211"/>
                    <a:pt x="9" y="210"/>
                  </a:cubicBezTo>
                  <a:cubicBezTo>
                    <a:pt x="8" y="210"/>
                    <a:pt x="7" y="209"/>
                    <a:pt x="6" y="208"/>
                  </a:cubicBezTo>
                  <a:cubicBezTo>
                    <a:pt x="6" y="208"/>
                    <a:pt x="6" y="207"/>
                    <a:pt x="6" y="207"/>
                  </a:cubicBezTo>
                  <a:cubicBezTo>
                    <a:pt x="5" y="207"/>
                    <a:pt x="4" y="206"/>
                    <a:pt x="4" y="205"/>
                  </a:cubicBezTo>
                  <a:cubicBezTo>
                    <a:pt x="4" y="204"/>
                    <a:pt x="6" y="203"/>
                    <a:pt x="6" y="203"/>
                  </a:cubicBezTo>
                  <a:cubicBezTo>
                    <a:pt x="6" y="202"/>
                    <a:pt x="6" y="201"/>
                    <a:pt x="6" y="200"/>
                  </a:cubicBezTo>
                  <a:cubicBezTo>
                    <a:pt x="6" y="199"/>
                    <a:pt x="4" y="199"/>
                    <a:pt x="3" y="199"/>
                  </a:cubicBezTo>
                  <a:cubicBezTo>
                    <a:pt x="3" y="198"/>
                    <a:pt x="3" y="197"/>
                    <a:pt x="3" y="196"/>
                  </a:cubicBezTo>
                  <a:cubicBezTo>
                    <a:pt x="3" y="196"/>
                    <a:pt x="3" y="195"/>
                    <a:pt x="4" y="195"/>
                  </a:cubicBezTo>
                  <a:cubicBezTo>
                    <a:pt x="4" y="195"/>
                    <a:pt x="6" y="194"/>
                    <a:pt x="7" y="195"/>
                  </a:cubicBezTo>
                  <a:cubicBezTo>
                    <a:pt x="8" y="195"/>
                    <a:pt x="9" y="196"/>
                    <a:pt x="10" y="196"/>
                  </a:cubicBezTo>
                  <a:cubicBezTo>
                    <a:pt x="10" y="196"/>
                    <a:pt x="12" y="196"/>
                    <a:pt x="13" y="196"/>
                  </a:cubicBezTo>
                  <a:cubicBezTo>
                    <a:pt x="13" y="196"/>
                    <a:pt x="14" y="195"/>
                    <a:pt x="14" y="194"/>
                  </a:cubicBezTo>
                  <a:cubicBezTo>
                    <a:pt x="14" y="193"/>
                    <a:pt x="13" y="192"/>
                    <a:pt x="13" y="192"/>
                  </a:cubicBezTo>
                  <a:cubicBezTo>
                    <a:pt x="12" y="191"/>
                    <a:pt x="11" y="190"/>
                    <a:pt x="10" y="190"/>
                  </a:cubicBezTo>
                  <a:cubicBezTo>
                    <a:pt x="9" y="190"/>
                    <a:pt x="9" y="192"/>
                    <a:pt x="8" y="191"/>
                  </a:cubicBezTo>
                  <a:cubicBezTo>
                    <a:pt x="7" y="191"/>
                    <a:pt x="7" y="189"/>
                    <a:pt x="7" y="188"/>
                  </a:cubicBezTo>
                  <a:cubicBezTo>
                    <a:pt x="7" y="188"/>
                    <a:pt x="8" y="188"/>
                    <a:pt x="8" y="187"/>
                  </a:cubicBezTo>
                  <a:cubicBezTo>
                    <a:pt x="9" y="187"/>
                    <a:pt x="9" y="185"/>
                    <a:pt x="8" y="184"/>
                  </a:cubicBezTo>
                  <a:cubicBezTo>
                    <a:pt x="8" y="184"/>
                    <a:pt x="7" y="182"/>
                    <a:pt x="6" y="181"/>
                  </a:cubicBezTo>
                  <a:cubicBezTo>
                    <a:pt x="6" y="181"/>
                    <a:pt x="4" y="180"/>
                    <a:pt x="4" y="180"/>
                  </a:cubicBezTo>
                  <a:cubicBezTo>
                    <a:pt x="3" y="179"/>
                    <a:pt x="4" y="177"/>
                    <a:pt x="4" y="177"/>
                  </a:cubicBezTo>
                  <a:cubicBezTo>
                    <a:pt x="3" y="176"/>
                    <a:pt x="3" y="174"/>
                    <a:pt x="2" y="174"/>
                  </a:cubicBezTo>
                  <a:cubicBezTo>
                    <a:pt x="2" y="173"/>
                    <a:pt x="1" y="173"/>
                    <a:pt x="1" y="172"/>
                  </a:cubicBezTo>
                  <a:cubicBezTo>
                    <a:pt x="0" y="172"/>
                    <a:pt x="0" y="170"/>
                    <a:pt x="1" y="170"/>
                  </a:cubicBezTo>
                  <a:cubicBezTo>
                    <a:pt x="1" y="170"/>
                    <a:pt x="2" y="170"/>
                    <a:pt x="2" y="170"/>
                  </a:cubicBezTo>
                  <a:cubicBezTo>
                    <a:pt x="3" y="170"/>
                    <a:pt x="6" y="170"/>
                    <a:pt x="7" y="169"/>
                  </a:cubicBezTo>
                  <a:cubicBezTo>
                    <a:pt x="8" y="169"/>
                    <a:pt x="8" y="167"/>
                    <a:pt x="9" y="167"/>
                  </a:cubicBezTo>
                  <a:cubicBezTo>
                    <a:pt x="9" y="166"/>
                    <a:pt x="10" y="166"/>
                    <a:pt x="11" y="166"/>
                  </a:cubicBezTo>
                  <a:cubicBezTo>
                    <a:pt x="12" y="166"/>
                    <a:pt x="15" y="166"/>
                    <a:pt x="17" y="166"/>
                  </a:cubicBezTo>
                  <a:cubicBezTo>
                    <a:pt x="18" y="166"/>
                    <a:pt x="20" y="167"/>
                    <a:pt x="21" y="167"/>
                  </a:cubicBezTo>
                  <a:cubicBezTo>
                    <a:pt x="22" y="167"/>
                    <a:pt x="24" y="168"/>
                    <a:pt x="24" y="168"/>
                  </a:cubicBezTo>
                  <a:cubicBezTo>
                    <a:pt x="25" y="169"/>
                    <a:pt x="25" y="170"/>
                    <a:pt x="26" y="170"/>
                  </a:cubicBezTo>
                  <a:cubicBezTo>
                    <a:pt x="27" y="170"/>
                    <a:pt x="28" y="170"/>
                    <a:pt x="28" y="170"/>
                  </a:cubicBezTo>
                  <a:cubicBezTo>
                    <a:pt x="29" y="170"/>
                    <a:pt x="31" y="168"/>
                    <a:pt x="31" y="167"/>
                  </a:cubicBezTo>
                  <a:cubicBezTo>
                    <a:pt x="32" y="166"/>
                    <a:pt x="32" y="164"/>
                    <a:pt x="32" y="163"/>
                  </a:cubicBezTo>
                  <a:cubicBezTo>
                    <a:pt x="33" y="162"/>
                    <a:pt x="35" y="160"/>
                    <a:pt x="35" y="160"/>
                  </a:cubicBezTo>
                  <a:cubicBezTo>
                    <a:pt x="36" y="160"/>
                    <a:pt x="38" y="160"/>
                    <a:pt x="38" y="160"/>
                  </a:cubicBezTo>
                  <a:cubicBezTo>
                    <a:pt x="39" y="160"/>
                    <a:pt x="40" y="160"/>
                    <a:pt x="40" y="161"/>
                  </a:cubicBezTo>
                  <a:cubicBezTo>
                    <a:pt x="41" y="161"/>
                    <a:pt x="41" y="163"/>
                    <a:pt x="42" y="163"/>
                  </a:cubicBezTo>
                  <a:cubicBezTo>
                    <a:pt x="43" y="163"/>
                    <a:pt x="44" y="162"/>
                    <a:pt x="45" y="161"/>
                  </a:cubicBezTo>
                  <a:cubicBezTo>
                    <a:pt x="45" y="161"/>
                    <a:pt x="45" y="158"/>
                    <a:pt x="45" y="158"/>
                  </a:cubicBezTo>
                  <a:cubicBezTo>
                    <a:pt x="46" y="157"/>
                    <a:pt x="46" y="156"/>
                    <a:pt x="46" y="156"/>
                  </a:cubicBezTo>
                  <a:cubicBezTo>
                    <a:pt x="48" y="155"/>
                    <a:pt x="51" y="156"/>
                    <a:pt x="52" y="155"/>
                  </a:cubicBezTo>
                  <a:cubicBezTo>
                    <a:pt x="54" y="155"/>
                    <a:pt x="56" y="153"/>
                    <a:pt x="58" y="152"/>
                  </a:cubicBezTo>
                  <a:cubicBezTo>
                    <a:pt x="60" y="151"/>
                    <a:pt x="63" y="146"/>
                    <a:pt x="65" y="144"/>
                  </a:cubicBezTo>
                  <a:cubicBezTo>
                    <a:pt x="66" y="142"/>
                    <a:pt x="68" y="140"/>
                    <a:pt x="69" y="139"/>
                  </a:cubicBezTo>
                  <a:cubicBezTo>
                    <a:pt x="70" y="138"/>
                    <a:pt x="72" y="138"/>
                    <a:pt x="73" y="137"/>
                  </a:cubicBezTo>
                  <a:cubicBezTo>
                    <a:pt x="73" y="136"/>
                    <a:pt x="75" y="135"/>
                    <a:pt x="76" y="134"/>
                  </a:cubicBezTo>
                  <a:cubicBezTo>
                    <a:pt x="76" y="133"/>
                    <a:pt x="76" y="132"/>
                    <a:pt x="77" y="132"/>
                  </a:cubicBezTo>
                  <a:cubicBezTo>
                    <a:pt x="77" y="131"/>
                    <a:pt x="79" y="131"/>
                    <a:pt x="80" y="130"/>
                  </a:cubicBezTo>
                  <a:cubicBezTo>
                    <a:pt x="80" y="129"/>
                    <a:pt x="80" y="128"/>
                    <a:pt x="81" y="128"/>
                  </a:cubicBezTo>
                  <a:cubicBezTo>
                    <a:pt x="82" y="128"/>
                    <a:pt x="84" y="127"/>
                    <a:pt x="84" y="128"/>
                  </a:cubicBezTo>
                  <a:cubicBezTo>
                    <a:pt x="85" y="128"/>
                    <a:pt x="85" y="130"/>
                    <a:pt x="85" y="130"/>
                  </a:cubicBezTo>
                  <a:cubicBezTo>
                    <a:pt x="86" y="130"/>
                    <a:pt x="87" y="130"/>
                    <a:pt x="88" y="130"/>
                  </a:cubicBezTo>
                  <a:cubicBezTo>
                    <a:pt x="88" y="130"/>
                    <a:pt x="88" y="129"/>
                    <a:pt x="88" y="128"/>
                  </a:cubicBezTo>
                  <a:cubicBezTo>
                    <a:pt x="88" y="127"/>
                    <a:pt x="87" y="125"/>
                    <a:pt x="87" y="125"/>
                  </a:cubicBezTo>
                  <a:cubicBezTo>
                    <a:pt x="87" y="124"/>
                    <a:pt x="87" y="123"/>
                    <a:pt x="87" y="122"/>
                  </a:cubicBezTo>
                  <a:cubicBezTo>
                    <a:pt x="87" y="122"/>
                    <a:pt x="88" y="121"/>
                    <a:pt x="88" y="121"/>
                  </a:cubicBezTo>
                  <a:cubicBezTo>
                    <a:pt x="89" y="121"/>
                    <a:pt x="91" y="122"/>
                    <a:pt x="92" y="121"/>
                  </a:cubicBezTo>
                  <a:cubicBezTo>
                    <a:pt x="93" y="121"/>
                    <a:pt x="92" y="119"/>
                    <a:pt x="93" y="118"/>
                  </a:cubicBezTo>
                  <a:cubicBezTo>
                    <a:pt x="93" y="118"/>
                    <a:pt x="95" y="115"/>
                    <a:pt x="95" y="115"/>
                  </a:cubicBezTo>
                  <a:cubicBezTo>
                    <a:pt x="96" y="115"/>
                    <a:pt x="96" y="117"/>
                    <a:pt x="97" y="118"/>
                  </a:cubicBezTo>
                  <a:cubicBezTo>
                    <a:pt x="98" y="118"/>
                    <a:pt x="99" y="118"/>
                    <a:pt x="99" y="118"/>
                  </a:cubicBezTo>
                  <a:cubicBezTo>
                    <a:pt x="99" y="118"/>
                    <a:pt x="99" y="116"/>
                    <a:pt x="99" y="115"/>
                  </a:cubicBezTo>
                  <a:cubicBezTo>
                    <a:pt x="100" y="115"/>
                    <a:pt x="100" y="113"/>
                    <a:pt x="100" y="113"/>
                  </a:cubicBezTo>
                  <a:cubicBezTo>
                    <a:pt x="101" y="112"/>
                    <a:pt x="103" y="112"/>
                    <a:pt x="103" y="111"/>
                  </a:cubicBezTo>
                  <a:cubicBezTo>
                    <a:pt x="104" y="111"/>
                    <a:pt x="105" y="110"/>
                    <a:pt x="106" y="109"/>
                  </a:cubicBezTo>
                  <a:cubicBezTo>
                    <a:pt x="106" y="108"/>
                    <a:pt x="106" y="107"/>
                    <a:pt x="106" y="106"/>
                  </a:cubicBezTo>
                  <a:cubicBezTo>
                    <a:pt x="107" y="106"/>
                    <a:pt x="108" y="106"/>
                    <a:pt x="108" y="105"/>
                  </a:cubicBezTo>
                  <a:cubicBezTo>
                    <a:pt x="109" y="105"/>
                    <a:pt x="110" y="106"/>
                    <a:pt x="111" y="106"/>
                  </a:cubicBezTo>
                  <a:cubicBezTo>
                    <a:pt x="111" y="106"/>
                    <a:pt x="111" y="104"/>
                    <a:pt x="111" y="103"/>
                  </a:cubicBezTo>
                  <a:cubicBezTo>
                    <a:pt x="111" y="103"/>
                    <a:pt x="111" y="102"/>
                    <a:pt x="110" y="101"/>
                  </a:cubicBezTo>
                  <a:cubicBezTo>
                    <a:pt x="110" y="100"/>
                    <a:pt x="110" y="98"/>
                    <a:pt x="110" y="97"/>
                  </a:cubicBezTo>
                  <a:cubicBezTo>
                    <a:pt x="111" y="96"/>
                    <a:pt x="113" y="96"/>
                    <a:pt x="114" y="96"/>
                  </a:cubicBezTo>
                  <a:cubicBezTo>
                    <a:pt x="114" y="95"/>
                    <a:pt x="115" y="94"/>
                    <a:pt x="115" y="93"/>
                  </a:cubicBezTo>
                  <a:cubicBezTo>
                    <a:pt x="116" y="92"/>
                    <a:pt x="117" y="89"/>
                    <a:pt x="117" y="88"/>
                  </a:cubicBezTo>
                  <a:cubicBezTo>
                    <a:pt x="117" y="86"/>
                    <a:pt x="117" y="84"/>
                    <a:pt x="117" y="83"/>
                  </a:cubicBezTo>
                  <a:cubicBezTo>
                    <a:pt x="117" y="82"/>
                    <a:pt x="116" y="80"/>
                    <a:pt x="115" y="79"/>
                  </a:cubicBezTo>
                  <a:cubicBezTo>
                    <a:pt x="115" y="78"/>
                    <a:pt x="113" y="77"/>
                    <a:pt x="112" y="76"/>
                  </a:cubicBezTo>
                  <a:cubicBezTo>
                    <a:pt x="112" y="75"/>
                    <a:pt x="110" y="73"/>
                    <a:pt x="110" y="72"/>
                  </a:cubicBezTo>
                  <a:cubicBezTo>
                    <a:pt x="109" y="71"/>
                    <a:pt x="109" y="69"/>
                    <a:pt x="109" y="68"/>
                  </a:cubicBezTo>
                  <a:cubicBezTo>
                    <a:pt x="108" y="67"/>
                    <a:pt x="107" y="66"/>
                    <a:pt x="106" y="66"/>
                  </a:cubicBezTo>
                  <a:cubicBezTo>
                    <a:pt x="106" y="65"/>
                    <a:pt x="105" y="63"/>
                    <a:pt x="105" y="62"/>
                  </a:cubicBezTo>
                  <a:cubicBezTo>
                    <a:pt x="105" y="62"/>
                    <a:pt x="105" y="60"/>
                    <a:pt x="104" y="59"/>
                  </a:cubicBezTo>
                  <a:cubicBezTo>
                    <a:pt x="104" y="59"/>
                    <a:pt x="103" y="58"/>
                    <a:pt x="102" y="58"/>
                  </a:cubicBezTo>
                  <a:cubicBezTo>
                    <a:pt x="102" y="59"/>
                    <a:pt x="102" y="60"/>
                    <a:pt x="102" y="60"/>
                  </a:cubicBezTo>
                  <a:cubicBezTo>
                    <a:pt x="102" y="60"/>
                    <a:pt x="101" y="59"/>
                    <a:pt x="100" y="59"/>
                  </a:cubicBezTo>
                  <a:cubicBezTo>
                    <a:pt x="100" y="59"/>
                    <a:pt x="99" y="58"/>
                    <a:pt x="99" y="57"/>
                  </a:cubicBezTo>
                  <a:cubicBezTo>
                    <a:pt x="99" y="56"/>
                    <a:pt x="99" y="54"/>
                    <a:pt x="99" y="54"/>
                  </a:cubicBezTo>
                  <a:cubicBezTo>
                    <a:pt x="100" y="53"/>
                    <a:pt x="101" y="53"/>
                    <a:pt x="101" y="53"/>
                  </a:cubicBezTo>
                  <a:cubicBezTo>
                    <a:pt x="102" y="51"/>
                    <a:pt x="100" y="48"/>
                    <a:pt x="100" y="47"/>
                  </a:cubicBezTo>
                  <a:cubicBezTo>
                    <a:pt x="99" y="46"/>
                    <a:pt x="99" y="44"/>
                    <a:pt x="99" y="43"/>
                  </a:cubicBezTo>
                  <a:cubicBezTo>
                    <a:pt x="99" y="43"/>
                    <a:pt x="97" y="43"/>
                    <a:pt x="97" y="43"/>
                  </a:cubicBezTo>
                  <a:cubicBezTo>
                    <a:pt x="96" y="43"/>
                    <a:pt x="95" y="44"/>
                    <a:pt x="95" y="43"/>
                  </a:cubicBezTo>
                  <a:cubicBezTo>
                    <a:pt x="94" y="43"/>
                    <a:pt x="93" y="43"/>
                    <a:pt x="93" y="43"/>
                  </a:cubicBezTo>
                  <a:cubicBezTo>
                    <a:pt x="93" y="42"/>
                    <a:pt x="92" y="40"/>
                    <a:pt x="92" y="40"/>
                  </a:cubicBezTo>
                  <a:cubicBezTo>
                    <a:pt x="91" y="39"/>
                    <a:pt x="90" y="39"/>
                    <a:pt x="90" y="38"/>
                  </a:cubicBezTo>
                  <a:cubicBezTo>
                    <a:pt x="90" y="38"/>
                    <a:pt x="90" y="37"/>
                    <a:pt x="89" y="37"/>
                  </a:cubicBezTo>
                  <a:cubicBezTo>
                    <a:pt x="89" y="36"/>
                    <a:pt x="88" y="36"/>
                    <a:pt x="87" y="36"/>
                  </a:cubicBezTo>
                  <a:cubicBezTo>
                    <a:pt x="87" y="35"/>
                    <a:pt x="87" y="34"/>
                    <a:pt x="87" y="33"/>
                  </a:cubicBezTo>
                  <a:cubicBezTo>
                    <a:pt x="88" y="33"/>
                    <a:pt x="90" y="32"/>
                    <a:pt x="90" y="32"/>
                  </a:cubicBezTo>
                  <a:cubicBezTo>
                    <a:pt x="91" y="31"/>
                    <a:pt x="90" y="29"/>
                    <a:pt x="90" y="29"/>
                  </a:cubicBezTo>
                  <a:cubicBezTo>
                    <a:pt x="91" y="28"/>
                    <a:pt x="91" y="27"/>
                    <a:pt x="92" y="27"/>
                  </a:cubicBezTo>
                  <a:cubicBezTo>
                    <a:pt x="92" y="26"/>
                    <a:pt x="94" y="26"/>
                    <a:pt x="95" y="25"/>
                  </a:cubicBezTo>
                  <a:cubicBezTo>
                    <a:pt x="95" y="25"/>
                    <a:pt x="96" y="25"/>
                    <a:pt x="97" y="25"/>
                  </a:cubicBezTo>
                  <a:cubicBezTo>
                    <a:pt x="98" y="25"/>
                    <a:pt x="100" y="25"/>
                    <a:pt x="101" y="24"/>
                  </a:cubicBezTo>
                  <a:cubicBezTo>
                    <a:pt x="101" y="24"/>
                    <a:pt x="101" y="22"/>
                    <a:pt x="101" y="22"/>
                  </a:cubicBezTo>
                  <a:cubicBezTo>
                    <a:pt x="102" y="22"/>
                    <a:pt x="102" y="21"/>
                    <a:pt x="103" y="21"/>
                  </a:cubicBezTo>
                  <a:cubicBezTo>
                    <a:pt x="104" y="21"/>
                    <a:pt x="105" y="22"/>
                    <a:pt x="106" y="22"/>
                  </a:cubicBezTo>
                  <a:cubicBezTo>
                    <a:pt x="106" y="22"/>
                    <a:pt x="109" y="22"/>
                    <a:pt x="110" y="21"/>
                  </a:cubicBezTo>
                  <a:cubicBezTo>
                    <a:pt x="110" y="21"/>
                    <a:pt x="110" y="20"/>
                    <a:pt x="111" y="20"/>
                  </a:cubicBezTo>
                  <a:cubicBezTo>
                    <a:pt x="111" y="19"/>
                    <a:pt x="113" y="20"/>
                    <a:pt x="113" y="20"/>
                  </a:cubicBezTo>
                  <a:cubicBezTo>
                    <a:pt x="114" y="19"/>
                    <a:pt x="115" y="19"/>
                    <a:pt x="116" y="18"/>
                  </a:cubicBezTo>
                  <a:cubicBezTo>
                    <a:pt x="116" y="18"/>
                    <a:pt x="117" y="17"/>
                    <a:pt x="117" y="16"/>
                  </a:cubicBezTo>
                  <a:cubicBezTo>
                    <a:pt x="117" y="15"/>
                    <a:pt x="116" y="14"/>
                    <a:pt x="116" y="14"/>
                  </a:cubicBezTo>
                  <a:cubicBezTo>
                    <a:pt x="116" y="13"/>
                    <a:pt x="117" y="11"/>
                    <a:pt x="117" y="10"/>
                  </a:cubicBezTo>
                  <a:cubicBezTo>
                    <a:pt x="117" y="10"/>
                    <a:pt x="117" y="8"/>
                    <a:pt x="117" y="7"/>
                  </a:cubicBezTo>
                  <a:cubicBezTo>
                    <a:pt x="117" y="7"/>
                    <a:pt x="117" y="6"/>
                    <a:pt x="116" y="6"/>
                  </a:cubicBezTo>
                  <a:cubicBezTo>
                    <a:pt x="116" y="6"/>
                    <a:pt x="115" y="6"/>
                    <a:pt x="115" y="5"/>
                  </a:cubicBezTo>
                  <a:cubicBezTo>
                    <a:pt x="115" y="5"/>
                    <a:pt x="116" y="4"/>
                    <a:pt x="116" y="4"/>
                  </a:cubicBezTo>
                  <a:cubicBezTo>
                    <a:pt x="117" y="3"/>
                    <a:pt x="118" y="3"/>
                    <a:pt x="119" y="2"/>
                  </a:cubicBezTo>
                  <a:cubicBezTo>
                    <a:pt x="120" y="2"/>
                    <a:pt x="121" y="0"/>
                    <a:pt x="122" y="0"/>
                  </a:cubicBezTo>
                  <a:cubicBezTo>
                    <a:pt x="124" y="0"/>
                    <a:pt x="128" y="4"/>
                    <a:pt x="130" y="4"/>
                  </a:cubicBezTo>
                  <a:cubicBezTo>
                    <a:pt x="132" y="5"/>
                    <a:pt x="134" y="4"/>
                    <a:pt x="135" y="5"/>
                  </a:cubicBezTo>
                  <a:cubicBezTo>
                    <a:pt x="136" y="6"/>
                    <a:pt x="135" y="8"/>
                    <a:pt x="136" y="9"/>
                  </a:cubicBezTo>
                  <a:cubicBezTo>
                    <a:pt x="137" y="10"/>
                    <a:pt x="140" y="9"/>
                    <a:pt x="140" y="10"/>
                  </a:cubicBezTo>
                  <a:cubicBezTo>
                    <a:pt x="141" y="10"/>
                    <a:pt x="142" y="10"/>
                    <a:pt x="143" y="11"/>
                  </a:cubicBezTo>
                  <a:cubicBezTo>
                    <a:pt x="143" y="11"/>
                    <a:pt x="144" y="14"/>
                    <a:pt x="144" y="14"/>
                  </a:cubicBezTo>
                  <a:cubicBezTo>
                    <a:pt x="145" y="15"/>
                    <a:pt x="147" y="17"/>
                    <a:pt x="148" y="17"/>
                  </a:cubicBezTo>
                  <a:cubicBezTo>
                    <a:pt x="149" y="17"/>
                    <a:pt x="150" y="15"/>
                    <a:pt x="151" y="15"/>
                  </a:cubicBezTo>
                  <a:cubicBezTo>
                    <a:pt x="151" y="16"/>
                    <a:pt x="151" y="18"/>
                    <a:pt x="152" y="18"/>
                  </a:cubicBezTo>
                  <a:cubicBezTo>
                    <a:pt x="153" y="19"/>
                    <a:pt x="157" y="18"/>
                    <a:pt x="158" y="19"/>
                  </a:cubicBezTo>
                  <a:cubicBezTo>
                    <a:pt x="159" y="20"/>
                    <a:pt x="159" y="22"/>
                    <a:pt x="160" y="23"/>
                  </a:cubicBezTo>
                  <a:cubicBezTo>
                    <a:pt x="161" y="24"/>
                    <a:pt x="165" y="24"/>
                    <a:pt x="167" y="25"/>
                  </a:cubicBezTo>
                  <a:cubicBezTo>
                    <a:pt x="169" y="25"/>
                    <a:pt x="172" y="25"/>
                    <a:pt x="173" y="26"/>
                  </a:cubicBezTo>
                  <a:cubicBezTo>
                    <a:pt x="175" y="27"/>
                    <a:pt x="177" y="30"/>
                    <a:pt x="177" y="32"/>
                  </a:cubicBezTo>
                  <a:cubicBezTo>
                    <a:pt x="178" y="32"/>
                    <a:pt x="178" y="35"/>
                    <a:pt x="179" y="36"/>
                  </a:cubicBezTo>
                  <a:cubicBezTo>
                    <a:pt x="179" y="37"/>
                    <a:pt x="181" y="38"/>
                    <a:pt x="182" y="39"/>
                  </a:cubicBezTo>
                  <a:cubicBezTo>
                    <a:pt x="184" y="40"/>
                    <a:pt x="185" y="43"/>
                    <a:pt x="186" y="44"/>
                  </a:cubicBezTo>
                  <a:cubicBezTo>
                    <a:pt x="187" y="45"/>
                    <a:pt x="188" y="48"/>
                    <a:pt x="189" y="50"/>
                  </a:cubicBezTo>
                  <a:cubicBezTo>
                    <a:pt x="189" y="52"/>
                    <a:pt x="191" y="55"/>
                    <a:pt x="191" y="57"/>
                  </a:cubicBezTo>
                  <a:cubicBezTo>
                    <a:pt x="191" y="58"/>
                    <a:pt x="189" y="61"/>
                    <a:pt x="189" y="63"/>
                  </a:cubicBezTo>
                  <a:cubicBezTo>
                    <a:pt x="188" y="64"/>
                    <a:pt x="187" y="68"/>
                    <a:pt x="187" y="69"/>
                  </a:cubicBezTo>
                  <a:cubicBezTo>
                    <a:pt x="187" y="70"/>
                    <a:pt x="187" y="71"/>
                    <a:pt x="188" y="72"/>
                  </a:cubicBezTo>
                  <a:cubicBezTo>
                    <a:pt x="188" y="73"/>
                    <a:pt x="188" y="74"/>
                    <a:pt x="189" y="75"/>
                  </a:cubicBezTo>
                  <a:cubicBezTo>
                    <a:pt x="190" y="76"/>
                    <a:pt x="192" y="79"/>
                    <a:pt x="192" y="79"/>
                  </a:cubicBezTo>
                  <a:cubicBezTo>
                    <a:pt x="192" y="80"/>
                    <a:pt x="192" y="83"/>
                    <a:pt x="192" y="84"/>
                  </a:cubicBezTo>
                  <a:cubicBezTo>
                    <a:pt x="192" y="84"/>
                    <a:pt x="193" y="86"/>
                    <a:pt x="193" y="87"/>
                  </a:cubicBezTo>
                  <a:cubicBezTo>
                    <a:pt x="194" y="88"/>
                    <a:pt x="195" y="88"/>
                    <a:pt x="196" y="89"/>
                  </a:cubicBezTo>
                  <a:cubicBezTo>
                    <a:pt x="197" y="90"/>
                    <a:pt x="198" y="91"/>
                    <a:pt x="198" y="92"/>
                  </a:cubicBezTo>
                  <a:cubicBezTo>
                    <a:pt x="198" y="93"/>
                    <a:pt x="196" y="96"/>
                    <a:pt x="196" y="97"/>
                  </a:cubicBezTo>
                  <a:cubicBezTo>
                    <a:pt x="196" y="99"/>
                    <a:pt x="195" y="101"/>
                    <a:pt x="195" y="102"/>
                  </a:cubicBezTo>
                  <a:cubicBezTo>
                    <a:pt x="195" y="103"/>
                    <a:pt x="197" y="106"/>
                    <a:pt x="197" y="107"/>
                  </a:cubicBezTo>
                  <a:cubicBezTo>
                    <a:pt x="198" y="109"/>
                    <a:pt x="199" y="112"/>
                    <a:pt x="199" y="114"/>
                  </a:cubicBezTo>
                  <a:cubicBezTo>
                    <a:pt x="201" y="118"/>
                    <a:pt x="203" y="127"/>
                    <a:pt x="204" y="131"/>
                  </a:cubicBezTo>
                  <a:cubicBezTo>
                    <a:pt x="206" y="136"/>
                    <a:pt x="208" y="145"/>
                    <a:pt x="210" y="150"/>
                  </a:cubicBezTo>
                  <a:cubicBezTo>
                    <a:pt x="211" y="154"/>
                    <a:pt x="216" y="163"/>
                    <a:pt x="218" y="168"/>
                  </a:cubicBezTo>
                  <a:cubicBezTo>
                    <a:pt x="219" y="170"/>
                    <a:pt x="221" y="175"/>
                    <a:pt x="222" y="177"/>
                  </a:cubicBezTo>
                  <a:cubicBezTo>
                    <a:pt x="224" y="181"/>
                    <a:pt x="228" y="188"/>
                    <a:pt x="230" y="192"/>
                  </a:cubicBezTo>
                  <a:cubicBezTo>
                    <a:pt x="232" y="195"/>
                    <a:pt x="234" y="201"/>
                    <a:pt x="236" y="203"/>
                  </a:cubicBezTo>
                  <a:cubicBezTo>
                    <a:pt x="237" y="204"/>
                    <a:pt x="239" y="206"/>
                    <a:pt x="239" y="206"/>
                  </a:cubicBezTo>
                  <a:cubicBezTo>
                    <a:pt x="240" y="207"/>
                    <a:pt x="241" y="208"/>
                    <a:pt x="241" y="209"/>
                  </a:cubicBezTo>
                  <a:cubicBezTo>
                    <a:pt x="242" y="210"/>
                    <a:pt x="241" y="212"/>
                    <a:pt x="241" y="213"/>
                  </a:cubicBezTo>
                  <a:cubicBezTo>
                    <a:pt x="241" y="214"/>
                    <a:pt x="241" y="216"/>
                    <a:pt x="241" y="217"/>
                  </a:cubicBezTo>
                  <a:cubicBezTo>
                    <a:pt x="241" y="218"/>
                    <a:pt x="239" y="221"/>
                    <a:pt x="239" y="222"/>
                  </a:cubicBezTo>
                  <a:cubicBezTo>
                    <a:pt x="239" y="223"/>
                    <a:pt x="240" y="225"/>
                    <a:pt x="240" y="226"/>
                  </a:cubicBezTo>
                  <a:cubicBezTo>
                    <a:pt x="240" y="227"/>
                    <a:pt x="243" y="229"/>
                    <a:pt x="243" y="230"/>
                  </a:cubicBezTo>
                  <a:cubicBezTo>
                    <a:pt x="244" y="233"/>
                    <a:pt x="245" y="237"/>
                    <a:pt x="245" y="240"/>
                  </a:cubicBezTo>
                  <a:cubicBezTo>
                    <a:pt x="246" y="241"/>
                    <a:pt x="247" y="244"/>
                    <a:pt x="247" y="246"/>
                  </a:cubicBezTo>
                  <a:cubicBezTo>
                    <a:pt x="247" y="247"/>
                    <a:pt x="245" y="250"/>
                    <a:pt x="245" y="251"/>
                  </a:cubicBezTo>
                  <a:cubicBezTo>
                    <a:pt x="244" y="254"/>
                    <a:pt x="244" y="259"/>
                    <a:pt x="244" y="262"/>
                  </a:cubicBezTo>
                  <a:cubicBezTo>
                    <a:pt x="245" y="264"/>
                    <a:pt x="247" y="268"/>
                    <a:pt x="247" y="270"/>
                  </a:cubicBezTo>
                  <a:cubicBezTo>
                    <a:pt x="248" y="273"/>
                    <a:pt x="248" y="280"/>
                    <a:pt x="248" y="283"/>
                  </a:cubicBezTo>
                  <a:cubicBezTo>
                    <a:pt x="248" y="285"/>
                    <a:pt x="248" y="288"/>
                    <a:pt x="247" y="290"/>
                  </a:cubicBezTo>
                  <a:cubicBezTo>
                    <a:pt x="246" y="292"/>
                    <a:pt x="241" y="296"/>
                    <a:pt x="239" y="298"/>
                  </a:cubicBezTo>
                  <a:cubicBezTo>
                    <a:pt x="237" y="300"/>
                    <a:pt x="233" y="304"/>
                    <a:pt x="230" y="306"/>
                  </a:cubicBezTo>
                  <a:cubicBezTo>
                    <a:pt x="228" y="307"/>
                    <a:pt x="223" y="309"/>
                    <a:pt x="221" y="310"/>
                  </a:cubicBezTo>
                  <a:cubicBezTo>
                    <a:pt x="218" y="311"/>
                    <a:pt x="214" y="313"/>
                    <a:pt x="211" y="314"/>
                  </a:cubicBezTo>
                  <a:cubicBezTo>
                    <a:pt x="209" y="315"/>
                    <a:pt x="205" y="317"/>
                    <a:pt x="203" y="319"/>
                  </a:cubicBezTo>
                  <a:cubicBezTo>
                    <a:pt x="202" y="320"/>
                    <a:pt x="200" y="322"/>
                    <a:pt x="199" y="324"/>
                  </a:cubicBezTo>
                  <a:cubicBezTo>
                    <a:pt x="198" y="325"/>
                    <a:pt x="197" y="327"/>
                    <a:pt x="196" y="328"/>
                  </a:cubicBezTo>
                  <a:cubicBezTo>
                    <a:pt x="195" y="330"/>
                    <a:pt x="192" y="332"/>
                    <a:pt x="191" y="334"/>
                  </a:cubicBezTo>
                  <a:cubicBezTo>
                    <a:pt x="190" y="335"/>
                    <a:pt x="188" y="338"/>
                    <a:pt x="188" y="340"/>
                  </a:cubicBezTo>
                  <a:cubicBezTo>
                    <a:pt x="187" y="341"/>
                    <a:pt x="188" y="343"/>
                    <a:pt x="188" y="344"/>
                  </a:cubicBezTo>
                  <a:cubicBezTo>
                    <a:pt x="187" y="345"/>
                    <a:pt x="185" y="347"/>
                    <a:pt x="185" y="348"/>
                  </a:cubicBezTo>
                  <a:cubicBezTo>
                    <a:pt x="184" y="349"/>
                    <a:pt x="182" y="351"/>
                    <a:pt x="181" y="353"/>
                  </a:cubicBezTo>
                  <a:cubicBezTo>
                    <a:pt x="180" y="354"/>
                    <a:pt x="180" y="356"/>
                    <a:pt x="179" y="357"/>
                  </a:cubicBezTo>
                  <a:cubicBezTo>
                    <a:pt x="178" y="359"/>
                    <a:pt x="177" y="361"/>
                    <a:pt x="176" y="362"/>
                  </a:cubicBezTo>
                  <a:cubicBezTo>
                    <a:pt x="176" y="363"/>
                    <a:pt x="174" y="364"/>
                    <a:pt x="174" y="365"/>
                  </a:cubicBezTo>
                  <a:cubicBezTo>
                    <a:pt x="173" y="365"/>
                    <a:pt x="173" y="365"/>
                    <a:pt x="173" y="365"/>
                  </a:cubicBezTo>
                  <a:cubicBezTo>
                    <a:pt x="172" y="364"/>
                    <a:pt x="171" y="362"/>
                    <a:pt x="170" y="362"/>
                  </a:cubicBezTo>
                  <a:cubicBezTo>
                    <a:pt x="169" y="362"/>
                    <a:pt x="169" y="362"/>
                    <a:pt x="169" y="362"/>
                  </a:cubicBezTo>
                  <a:close/>
                </a:path>
              </a:pathLst>
            </a:custGeom>
            <a:gradFill>
              <a:gsLst>
                <a:gs pos="0">
                  <a:srgbClr val="31548F">
                    <a:lumMod val="67000"/>
                  </a:srgbClr>
                </a:gs>
                <a:gs pos="48000">
                  <a:srgbClr val="34A3C1"/>
                </a:gs>
                <a:gs pos="100000">
                  <a:srgbClr val="6B71C7"/>
                </a:gs>
              </a:gsLst>
              <a:path path="circle">
                <a:fillToRect l="100000" t="100000"/>
              </a:path>
            </a:gra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3"/>
            <p:cNvSpPr>
              <a:spLocks/>
            </p:cNvSpPr>
            <p:nvPr/>
          </p:nvSpPr>
          <p:spPr bwMode="auto">
            <a:xfrm>
              <a:off x="5663" y="1599"/>
              <a:ext cx="1175" cy="1236"/>
            </a:xfrm>
            <a:custGeom>
              <a:avLst/>
              <a:gdLst>
                <a:gd name="T0" fmla="*/ 394 w 402"/>
                <a:gd name="T1" fmla="*/ 216 h 423"/>
                <a:gd name="T2" fmla="*/ 381 w 402"/>
                <a:gd name="T3" fmla="*/ 226 h 423"/>
                <a:gd name="T4" fmla="*/ 359 w 402"/>
                <a:gd name="T5" fmla="*/ 229 h 423"/>
                <a:gd name="T6" fmla="*/ 342 w 402"/>
                <a:gd name="T7" fmla="*/ 237 h 423"/>
                <a:gd name="T8" fmla="*/ 323 w 402"/>
                <a:gd name="T9" fmla="*/ 246 h 423"/>
                <a:gd name="T10" fmla="*/ 308 w 402"/>
                <a:gd name="T11" fmla="*/ 248 h 423"/>
                <a:gd name="T12" fmla="*/ 276 w 402"/>
                <a:gd name="T13" fmla="*/ 261 h 423"/>
                <a:gd name="T14" fmla="*/ 288 w 402"/>
                <a:gd name="T15" fmla="*/ 282 h 423"/>
                <a:gd name="T16" fmla="*/ 278 w 402"/>
                <a:gd name="T17" fmla="*/ 306 h 423"/>
                <a:gd name="T18" fmla="*/ 259 w 402"/>
                <a:gd name="T19" fmla="*/ 316 h 423"/>
                <a:gd name="T20" fmla="*/ 267 w 402"/>
                <a:gd name="T21" fmla="*/ 327 h 423"/>
                <a:gd name="T22" fmla="*/ 267 w 402"/>
                <a:gd name="T23" fmla="*/ 353 h 423"/>
                <a:gd name="T24" fmla="*/ 272 w 402"/>
                <a:gd name="T25" fmla="*/ 374 h 423"/>
                <a:gd name="T26" fmla="*/ 262 w 402"/>
                <a:gd name="T27" fmla="*/ 416 h 423"/>
                <a:gd name="T28" fmla="*/ 238 w 402"/>
                <a:gd name="T29" fmla="*/ 417 h 423"/>
                <a:gd name="T30" fmla="*/ 210 w 402"/>
                <a:gd name="T31" fmla="*/ 412 h 423"/>
                <a:gd name="T32" fmla="*/ 196 w 402"/>
                <a:gd name="T33" fmla="*/ 396 h 423"/>
                <a:gd name="T34" fmla="*/ 178 w 402"/>
                <a:gd name="T35" fmla="*/ 397 h 423"/>
                <a:gd name="T36" fmla="*/ 156 w 402"/>
                <a:gd name="T37" fmla="*/ 399 h 423"/>
                <a:gd name="T38" fmla="*/ 143 w 402"/>
                <a:gd name="T39" fmla="*/ 386 h 423"/>
                <a:gd name="T40" fmla="*/ 135 w 402"/>
                <a:gd name="T41" fmla="*/ 372 h 423"/>
                <a:gd name="T42" fmla="*/ 133 w 402"/>
                <a:gd name="T43" fmla="*/ 354 h 423"/>
                <a:gd name="T44" fmla="*/ 127 w 402"/>
                <a:gd name="T45" fmla="*/ 334 h 423"/>
                <a:gd name="T46" fmla="*/ 122 w 402"/>
                <a:gd name="T47" fmla="*/ 309 h 423"/>
                <a:gd name="T48" fmla="*/ 150 w 402"/>
                <a:gd name="T49" fmla="*/ 311 h 423"/>
                <a:gd name="T50" fmla="*/ 146 w 402"/>
                <a:gd name="T51" fmla="*/ 288 h 423"/>
                <a:gd name="T52" fmla="*/ 137 w 402"/>
                <a:gd name="T53" fmla="*/ 272 h 423"/>
                <a:gd name="T54" fmla="*/ 116 w 402"/>
                <a:gd name="T55" fmla="*/ 265 h 423"/>
                <a:gd name="T56" fmla="*/ 105 w 402"/>
                <a:gd name="T57" fmla="*/ 265 h 423"/>
                <a:gd name="T58" fmla="*/ 99 w 402"/>
                <a:gd name="T59" fmla="*/ 252 h 423"/>
                <a:gd name="T60" fmla="*/ 93 w 402"/>
                <a:gd name="T61" fmla="*/ 234 h 423"/>
                <a:gd name="T62" fmla="*/ 81 w 402"/>
                <a:gd name="T63" fmla="*/ 216 h 423"/>
                <a:gd name="T64" fmla="*/ 61 w 402"/>
                <a:gd name="T65" fmla="*/ 203 h 423"/>
                <a:gd name="T66" fmla="*/ 38 w 402"/>
                <a:gd name="T67" fmla="*/ 213 h 423"/>
                <a:gd name="T68" fmla="*/ 19 w 402"/>
                <a:gd name="T69" fmla="*/ 199 h 423"/>
                <a:gd name="T70" fmla="*/ 3 w 402"/>
                <a:gd name="T71" fmla="*/ 188 h 423"/>
                <a:gd name="T72" fmla="*/ 10 w 402"/>
                <a:gd name="T73" fmla="*/ 170 h 423"/>
                <a:gd name="T74" fmla="*/ 12 w 402"/>
                <a:gd name="T75" fmla="*/ 153 h 423"/>
                <a:gd name="T76" fmla="*/ 16 w 402"/>
                <a:gd name="T77" fmla="*/ 132 h 423"/>
                <a:gd name="T78" fmla="*/ 11 w 402"/>
                <a:gd name="T79" fmla="*/ 115 h 423"/>
                <a:gd name="T80" fmla="*/ 18 w 402"/>
                <a:gd name="T81" fmla="*/ 96 h 423"/>
                <a:gd name="T82" fmla="*/ 35 w 402"/>
                <a:gd name="T83" fmla="*/ 90 h 423"/>
                <a:gd name="T84" fmla="*/ 34 w 402"/>
                <a:gd name="T85" fmla="*/ 63 h 423"/>
                <a:gd name="T86" fmla="*/ 55 w 402"/>
                <a:gd name="T87" fmla="*/ 57 h 423"/>
                <a:gd name="T88" fmla="*/ 66 w 402"/>
                <a:gd name="T89" fmla="*/ 55 h 423"/>
                <a:gd name="T90" fmla="*/ 96 w 402"/>
                <a:gd name="T91" fmla="*/ 57 h 423"/>
                <a:gd name="T92" fmla="*/ 121 w 402"/>
                <a:gd name="T93" fmla="*/ 37 h 423"/>
                <a:gd name="T94" fmla="*/ 150 w 402"/>
                <a:gd name="T95" fmla="*/ 25 h 423"/>
                <a:gd name="T96" fmla="*/ 175 w 402"/>
                <a:gd name="T97" fmla="*/ 16 h 423"/>
                <a:gd name="T98" fmla="*/ 198 w 402"/>
                <a:gd name="T99" fmla="*/ 7 h 423"/>
                <a:gd name="T100" fmla="*/ 223 w 402"/>
                <a:gd name="T101" fmla="*/ 3 h 423"/>
                <a:gd name="T102" fmla="*/ 241 w 402"/>
                <a:gd name="T103" fmla="*/ 22 h 423"/>
                <a:gd name="T104" fmla="*/ 237 w 402"/>
                <a:gd name="T105" fmla="*/ 36 h 423"/>
                <a:gd name="T106" fmla="*/ 254 w 402"/>
                <a:gd name="T107" fmla="*/ 60 h 423"/>
                <a:gd name="T108" fmla="*/ 270 w 402"/>
                <a:gd name="T109" fmla="*/ 73 h 423"/>
                <a:gd name="T110" fmla="*/ 275 w 402"/>
                <a:gd name="T111" fmla="*/ 95 h 423"/>
                <a:gd name="T112" fmla="*/ 302 w 402"/>
                <a:gd name="T113" fmla="*/ 98 h 423"/>
                <a:gd name="T114" fmla="*/ 314 w 402"/>
                <a:gd name="T115" fmla="*/ 119 h 423"/>
                <a:gd name="T116" fmla="*/ 323 w 402"/>
                <a:gd name="T117" fmla="*/ 147 h 423"/>
                <a:gd name="T118" fmla="*/ 344 w 402"/>
                <a:gd name="T119" fmla="*/ 178 h 423"/>
                <a:gd name="T120" fmla="*/ 389 w 402"/>
                <a:gd name="T121" fmla="*/ 18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2" h="423">
                  <a:moveTo>
                    <a:pt x="402" y="193"/>
                  </a:moveTo>
                  <a:cubicBezTo>
                    <a:pt x="402" y="193"/>
                    <a:pt x="402" y="193"/>
                    <a:pt x="402" y="194"/>
                  </a:cubicBezTo>
                  <a:cubicBezTo>
                    <a:pt x="402" y="194"/>
                    <a:pt x="402" y="196"/>
                    <a:pt x="402" y="196"/>
                  </a:cubicBezTo>
                  <a:cubicBezTo>
                    <a:pt x="401" y="198"/>
                    <a:pt x="399" y="201"/>
                    <a:pt x="398" y="203"/>
                  </a:cubicBezTo>
                  <a:cubicBezTo>
                    <a:pt x="397" y="203"/>
                    <a:pt x="396" y="204"/>
                    <a:pt x="395" y="205"/>
                  </a:cubicBezTo>
                  <a:cubicBezTo>
                    <a:pt x="394" y="205"/>
                    <a:pt x="392" y="206"/>
                    <a:pt x="392" y="206"/>
                  </a:cubicBezTo>
                  <a:cubicBezTo>
                    <a:pt x="392" y="207"/>
                    <a:pt x="391" y="209"/>
                    <a:pt x="391" y="210"/>
                  </a:cubicBezTo>
                  <a:cubicBezTo>
                    <a:pt x="391" y="210"/>
                    <a:pt x="391" y="211"/>
                    <a:pt x="392" y="211"/>
                  </a:cubicBezTo>
                  <a:cubicBezTo>
                    <a:pt x="392" y="212"/>
                    <a:pt x="393" y="212"/>
                    <a:pt x="394" y="212"/>
                  </a:cubicBezTo>
                  <a:cubicBezTo>
                    <a:pt x="394" y="212"/>
                    <a:pt x="395" y="213"/>
                    <a:pt x="396" y="213"/>
                  </a:cubicBezTo>
                  <a:cubicBezTo>
                    <a:pt x="396" y="214"/>
                    <a:pt x="396" y="215"/>
                    <a:pt x="396" y="216"/>
                  </a:cubicBezTo>
                  <a:cubicBezTo>
                    <a:pt x="395" y="216"/>
                    <a:pt x="394" y="216"/>
                    <a:pt x="394" y="216"/>
                  </a:cubicBezTo>
                  <a:cubicBezTo>
                    <a:pt x="393" y="216"/>
                    <a:pt x="392" y="216"/>
                    <a:pt x="392" y="216"/>
                  </a:cubicBezTo>
                  <a:cubicBezTo>
                    <a:pt x="392" y="216"/>
                    <a:pt x="391" y="215"/>
                    <a:pt x="390" y="215"/>
                  </a:cubicBezTo>
                  <a:cubicBezTo>
                    <a:pt x="390" y="215"/>
                    <a:pt x="389" y="215"/>
                    <a:pt x="388" y="215"/>
                  </a:cubicBezTo>
                  <a:cubicBezTo>
                    <a:pt x="387" y="215"/>
                    <a:pt x="387" y="216"/>
                    <a:pt x="386" y="216"/>
                  </a:cubicBezTo>
                  <a:cubicBezTo>
                    <a:pt x="386" y="217"/>
                    <a:pt x="385" y="218"/>
                    <a:pt x="385" y="219"/>
                  </a:cubicBezTo>
                  <a:cubicBezTo>
                    <a:pt x="384" y="219"/>
                    <a:pt x="384" y="219"/>
                    <a:pt x="384" y="220"/>
                  </a:cubicBezTo>
                  <a:cubicBezTo>
                    <a:pt x="383" y="220"/>
                    <a:pt x="382" y="221"/>
                    <a:pt x="382" y="221"/>
                  </a:cubicBezTo>
                  <a:cubicBezTo>
                    <a:pt x="382" y="221"/>
                    <a:pt x="382" y="223"/>
                    <a:pt x="382" y="223"/>
                  </a:cubicBezTo>
                  <a:cubicBezTo>
                    <a:pt x="382" y="223"/>
                    <a:pt x="383" y="223"/>
                    <a:pt x="383" y="224"/>
                  </a:cubicBezTo>
                  <a:cubicBezTo>
                    <a:pt x="384" y="224"/>
                    <a:pt x="385" y="225"/>
                    <a:pt x="385" y="225"/>
                  </a:cubicBezTo>
                  <a:cubicBezTo>
                    <a:pt x="385" y="226"/>
                    <a:pt x="384" y="227"/>
                    <a:pt x="383" y="227"/>
                  </a:cubicBezTo>
                  <a:cubicBezTo>
                    <a:pt x="383" y="228"/>
                    <a:pt x="381" y="226"/>
                    <a:pt x="381" y="226"/>
                  </a:cubicBezTo>
                  <a:cubicBezTo>
                    <a:pt x="380" y="226"/>
                    <a:pt x="379" y="227"/>
                    <a:pt x="379" y="227"/>
                  </a:cubicBezTo>
                  <a:cubicBezTo>
                    <a:pt x="378" y="227"/>
                    <a:pt x="378" y="228"/>
                    <a:pt x="378" y="229"/>
                  </a:cubicBezTo>
                  <a:cubicBezTo>
                    <a:pt x="378" y="230"/>
                    <a:pt x="378" y="232"/>
                    <a:pt x="378" y="233"/>
                  </a:cubicBezTo>
                  <a:cubicBezTo>
                    <a:pt x="378" y="233"/>
                    <a:pt x="378" y="234"/>
                    <a:pt x="377" y="234"/>
                  </a:cubicBezTo>
                  <a:cubicBezTo>
                    <a:pt x="376" y="234"/>
                    <a:pt x="374" y="234"/>
                    <a:pt x="374" y="234"/>
                  </a:cubicBezTo>
                  <a:cubicBezTo>
                    <a:pt x="373" y="233"/>
                    <a:pt x="372" y="231"/>
                    <a:pt x="372" y="231"/>
                  </a:cubicBezTo>
                  <a:cubicBezTo>
                    <a:pt x="371" y="230"/>
                    <a:pt x="370" y="230"/>
                    <a:pt x="369" y="231"/>
                  </a:cubicBezTo>
                  <a:cubicBezTo>
                    <a:pt x="369" y="231"/>
                    <a:pt x="368" y="233"/>
                    <a:pt x="368" y="233"/>
                  </a:cubicBezTo>
                  <a:cubicBezTo>
                    <a:pt x="367" y="233"/>
                    <a:pt x="366" y="231"/>
                    <a:pt x="365" y="231"/>
                  </a:cubicBezTo>
                  <a:cubicBezTo>
                    <a:pt x="365" y="231"/>
                    <a:pt x="364" y="230"/>
                    <a:pt x="364" y="230"/>
                  </a:cubicBezTo>
                  <a:cubicBezTo>
                    <a:pt x="363" y="230"/>
                    <a:pt x="362" y="229"/>
                    <a:pt x="362" y="229"/>
                  </a:cubicBezTo>
                  <a:cubicBezTo>
                    <a:pt x="361" y="229"/>
                    <a:pt x="359" y="230"/>
                    <a:pt x="359" y="229"/>
                  </a:cubicBezTo>
                  <a:cubicBezTo>
                    <a:pt x="358" y="229"/>
                    <a:pt x="358" y="227"/>
                    <a:pt x="357" y="227"/>
                  </a:cubicBezTo>
                  <a:cubicBezTo>
                    <a:pt x="356" y="227"/>
                    <a:pt x="355" y="227"/>
                    <a:pt x="355" y="227"/>
                  </a:cubicBezTo>
                  <a:cubicBezTo>
                    <a:pt x="354" y="227"/>
                    <a:pt x="352" y="229"/>
                    <a:pt x="352" y="229"/>
                  </a:cubicBezTo>
                  <a:cubicBezTo>
                    <a:pt x="352" y="230"/>
                    <a:pt x="351" y="230"/>
                    <a:pt x="351" y="230"/>
                  </a:cubicBezTo>
                  <a:cubicBezTo>
                    <a:pt x="351" y="231"/>
                    <a:pt x="352" y="232"/>
                    <a:pt x="352" y="232"/>
                  </a:cubicBezTo>
                  <a:cubicBezTo>
                    <a:pt x="352" y="233"/>
                    <a:pt x="352" y="235"/>
                    <a:pt x="352" y="236"/>
                  </a:cubicBezTo>
                  <a:cubicBezTo>
                    <a:pt x="352" y="236"/>
                    <a:pt x="352" y="237"/>
                    <a:pt x="352" y="237"/>
                  </a:cubicBezTo>
                  <a:cubicBezTo>
                    <a:pt x="352" y="238"/>
                    <a:pt x="352" y="240"/>
                    <a:pt x="352" y="240"/>
                  </a:cubicBezTo>
                  <a:cubicBezTo>
                    <a:pt x="351" y="240"/>
                    <a:pt x="349" y="240"/>
                    <a:pt x="349" y="240"/>
                  </a:cubicBezTo>
                  <a:cubicBezTo>
                    <a:pt x="348" y="240"/>
                    <a:pt x="347" y="240"/>
                    <a:pt x="346" y="239"/>
                  </a:cubicBezTo>
                  <a:cubicBezTo>
                    <a:pt x="345" y="239"/>
                    <a:pt x="345" y="237"/>
                    <a:pt x="344" y="237"/>
                  </a:cubicBezTo>
                  <a:cubicBezTo>
                    <a:pt x="344" y="237"/>
                    <a:pt x="343" y="237"/>
                    <a:pt x="342" y="237"/>
                  </a:cubicBezTo>
                  <a:cubicBezTo>
                    <a:pt x="341" y="237"/>
                    <a:pt x="341" y="235"/>
                    <a:pt x="341" y="235"/>
                  </a:cubicBezTo>
                  <a:cubicBezTo>
                    <a:pt x="340" y="235"/>
                    <a:pt x="339" y="235"/>
                    <a:pt x="338" y="235"/>
                  </a:cubicBezTo>
                  <a:cubicBezTo>
                    <a:pt x="338" y="235"/>
                    <a:pt x="336" y="236"/>
                    <a:pt x="336" y="236"/>
                  </a:cubicBezTo>
                  <a:cubicBezTo>
                    <a:pt x="336" y="237"/>
                    <a:pt x="337" y="238"/>
                    <a:pt x="337" y="239"/>
                  </a:cubicBezTo>
                  <a:cubicBezTo>
                    <a:pt x="337" y="240"/>
                    <a:pt x="337" y="241"/>
                    <a:pt x="337" y="241"/>
                  </a:cubicBezTo>
                  <a:cubicBezTo>
                    <a:pt x="336" y="242"/>
                    <a:pt x="335" y="243"/>
                    <a:pt x="334" y="244"/>
                  </a:cubicBezTo>
                  <a:cubicBezTo>
                    <a:pt x="333" y="244"/>
                    <a:pt x="331" y="244"/>
                    <a:pt x="330" y="245"/>
                  </a:cubicBezTo>
                  <a:cubicBezTo>
                    <a:pt x="330" y="245"/>
                    <a:pt x="329" y="245"/>
                    <a:pt x="329" y="245"/>
                  </a:cubicBezTo>
                  <a:cubicBezTo>
                    <a:pt x="329" y="246"/>
                    <a:pt x="329" y="246"/>
                    <a:pt x="329" y="246"/>
                  </a:cubicBezTo>
                  <a:cubicBezTo>
                    <a:pt x="329" y="247"/>
                    <a:pt x="329" y="247"/>
                    <a:pt x="329" y="247"/>
                  </a:cubicBezTo>
                  <a:cubicBezTo>
                    <a:pt x="328" y="248"/>
                    <a:pt x="325" y="248"/>
                    <a:pt x="324" y="247"/>
                  </a:cubicBezTo>
                  <a:cubicBezTo>
                    <a:pt x="324" y="247"/>
                    <a:pt x="323" y="246"/>
                    <a:pt x="323" y="246"/>
                  </a:cubicBezTo>
                  <a:cubicBezTo>
                    <a:pt x="323" y="245"/>
                    <a:pt x="323" y="244"/>
                    <a:pt x="323" y="244"/>
                  </a:cubicBezTo>
                  <a:cubicBezTo>
                    <a:pt x="323" y="243"/>
                    <a:pt x="323" y="241"/>
                    <a:pt x="322" y="241"/>
                  </a:cubicBezTo>
                  <a:cubicBezTo>
                    <a:pt x="322" y="241"/>
                    <a:pt x="321" y="241"/>
                    <a:pt x="321" y="241"/>
                  </a:cubicBezTo>
                  <a:cubicBezTo>
                    <a:pt x="320" y="242"/>
                    <a:pt x="321" y="244"/>
                    <a:pt x="320" y="245"/>
                  </a:cubicBezTo>
                  <a:cubicBezTo>
                    <a:pt x="320" y="245"/>
                    <a:pt x="319" y="246"/>
                    <a:pt x="318" y="247"/>
                  </a:cubicBezTo>
                  <a:cubicBezTo>
                    <a:pt x="317" y="247"/>
                    <a:pt x="315" y="246"/>
                    <a:pt x="315" y="245"/>
                  </a:cubicBezTo>
                  <a:cubicBezTo>
                    <a:pt x="315" y="245"/>
                    <a:pt x="314" y="244"/>
                    <a:pt x="314" y="244"/>
                  </a:cubicBezTo>
                  <a:cubicBezTo>
                    <a:pt x="313" y="243"/>
                    <a:pt x="312" y="244"/>
                    <a:pt x="311" y="243"/>
                  </a:cubicBezTo>
                  <a:cubicBezTo>
                    <a:pt x="310" y="243"/>
                    <a:pt x="310" y="242"/>
                    <a:pt x="309" y="242"/>
                  </a:cubicBezTo>
                  <a:cubicBezTo>
                    <a:pt x="309" y="242"/>
                    <a:pt x="308" y="242"/>
                    <a:pt x="308" y="243"/>
                  </a:cubicBezTo>
                  <a:cubicBezTo>
                    <a:pt x="308" y="243"/>
                    <a:pt x="308" y="245"/>
                    <a:pt x="308" y="245"/>
                  </a:cubicBezTo>
                  <a:cubicBezTo>
                    <a:pt x="308" y="246"/>
                    <a:pt x="308" y="247"/>
                    <a:pt x="308" y="248"/>
                  </a:cubicBezTo>
                  <a:cubicBezTo>
                    <a:pt x="307" y="248"/>
                    <a:pt x="304" y="248"/>
                    <a:pt x="303" y="248"/>
                  </a:cubicBezTo>
                  <a:cubicBezTo>
                    <a:pt x="303" y="248"/>
                    <a:pt x="302" y="247"/>
                    <a:pt x="301" y="247"/>
                  </a:cubicBezTo>
                  <a:cubicBezTo>
                    <a:pt x="301" y="246"/>
                    <a:pt x="299" y="247"/>
                    <a:pt x="298" y="247"/>
                  </a:cubicBezTo>
                  <a:cubicBezTo>
                    <a:pt x="297" y="246"/>
                    <a:pt x="296" y="245"/>
                    <a:pt x="295" y="245"/>
                  </a:cubicBezTo>
                  <a:cubicBezTo>
                    <a:pt x="294" y="245"/>
                    <a:pt x="293" y="245"/>
                    <a:pt x="292" y="245"/>
                  </a:cubicBezTo>
                  <a:cubicBezTo>
                    <a:pt x="291" y="245"/>
                    <a:pt x="291" y="247"/>
                    <a:pt x="290" y="247"/>
                  </a:cubicBezTo>
                  <a:cubicBezTo>
                    <a:pt x="290" y="247"/>
                    <a:pt x="290" y="248"/>
                    <a:pt x="290" y="248"/>
                  </a:cubicBezTo>
                  <a:cubicBezTo>
                    <a:pt x="289" y="249"/>
                    <a:pt x="288" y="251"/>
                    <a:pt x="286" y="251"/>
                  </a:cubicBezTo>
                  <a:cubicBezTo>
                    <a:pt x="286" y="252"/>
                    <a:pt x="283" y="251"/>
                    <a:pt x="282" y="252"/>
                  </a:cubicBezTo>
                  <a:cubicBezTo>
                    <a:pt x="281" y="252"/>
                    <a:pt x="280" y="252"/>
                    <a:pt x="279" y="253"/>
                  </a:cubicBezTo>
                  <a:cubicBezTo>
                    <a:pt x="279" y="254"/>
                    <a:pt x="276" y="255"/>
                    <a:pt x="276" y="256"/>
                  </a:cubicBezTo>
                  <a:cubicBezTo>
                    <a:pt x="275" y="257"/>
                    <a:pt x="275" y="260"/>
                    <a:pt x="276" y="261"/>
                  </a:cubicBezTo>
                  <a:cubicBezTo>
                    <a:pt x="276" y="262"/>
                    <a:pt x="278" y="263"/>
                    <a:pt x="278" y="264"/>
                  </a:cubicBezTo>
                  <a:cubicBezTo>
                    <a:pt x="279" y="265"/>
                    <a:pt x="280" y="266"/>
                    <a:pt x="281" y="267"/>
                  </a:cubicBezTo>
                  <a:cubicBezTo>
                    <a:pt x="281" y="268"/>
                    <a:pt x="281" y="271"/>
                    <a:pt x="281" y="273"/>
                  </a:cubicBezTo>
                  <a:cubicBezTo>
                    <a:pt x="281" y="273"/>
                    <a:pt x="281" y="275"/>
                    <a:pt x="280" y="275"/>
                  </a:cubicBezTo>
                  <a:cubicBezTo>
                    <a:pt x="279" y="276"/>
                    <a:pt x="277" y="275"/>
                    <a:pt x="276" y="275"/>
                  </a:cubicBezTo>
                  <a:cubicBezTo>
                    <a:pt x="275" y="275"/>
                    <a:pt x="275" y="277"/>
                    <a:pt x="275" y="278"/>
                  </a:cubicBezTo>
                  <a:cubicBezTo>
                    <a:pt x="275" y="278"/>
                    <a:pt x="276" y="279"/>
                    <a:pt x="277" y="280"/>
                  </a:cubicBezTo>
                  <a:cubicBezTo>
                    <a:pt x="277" y="280"/>
                    <a:pt x="279" y="280"/>
                    <a:pt x="279" y="280"/>
                  </a:cubicBezTo>
                  <a:cubicBezTo>
                    <a:pt x="280" y="279"/>
                    <a:pt x="280" y="278"/>
                    <a:pt x="281" y="278"/>
                  </a:cubicBezTo>
                  <a:cubicBezTo>
                    <a:pt x="281" y="277"/>
                    <a:pt x="282" y="277"/>
                    <a:pt x="283" y="278"/>
                  </a:cubicBezTo>
                  <a:cubicBezTo>
                    <a:pt x="284" y="278"/>
                    <a:pt x="285" y="280"/>
                    <a:pt x="285" y="280"/>
                  </a:cubicBezTo>
                  <a:cubicBezTo>
                    <a:pt x="286" y="281"/>
                    <a:pt x="287" y="281"/>
                    <a:pt x="288" y="282"/>
                  </a:cubicBezTo>
                  <a:cubicBezTo>
                    <a:pt x="288" y="283"/>
                    <a:pt x="287" y="285"/>
                    <a:pt x="286" y="286"/>
                  </a:cubicBezTo>
                  <a:cubicBezTo>
                    <a:pt x="286" y="286"/>
                    <a:pt x="284" y="287"/>
                    <a:pt x="284" y="287"/>
                  </a:cubicBezTo>
                  <a:cubicBezTo>
                    <a:pt x="283" y="288"/>
                    <a:pt x="282" y="290"/>
                    <a:pt x="282" y="290"/>
                  </a:cubicBezTo>
                  <a:cubicBezTo>
                    <a:pt x="282" y="291"/>
                    <a:pt x="281" y="293"/>
                    <a:pt x="280" y="293"/>
                  </a:cubicBezTo>
                  <a:cubicBezTo>
                    <a:pt x="279" y="293"/>
                    <a:pt x="277" y="293"/>
                    <a:pt x="275" y="293"/>
                  </a:cubicBezTo>
                  <a:cubicBezTo>
                    <a:pt x="275" y="293"/>
                    <a:pt x="273" y="294"/>
                    <a:pt x="273" y="295"/>
                  </a:cubicBezTo>
                  <a:cubicBezTo>
                    <a:pt x="273" y="295"/>
                    <a:pt x="272" y="297"/>
                    <a:pt x="273" y="297"/>
                  </a:cubicBezTo>
                  <a:cubicBezTo>
                    <a:pt x="274" y="297"/>
                    <a:pt x="276" y="297"/>
                    <a:pt x="277" y="297"/>
                  </a:cubicBezTo>
                  <a:cubicBezTo>
                    <a:pt x="277" y="297"/>
                    <a:pt x="277" y="300"/>
                    <a:pt x="277" y="300"/>
                  </a:cubicBezTo>
                  <a:cubicBezTo>
                    <a:pt x="278" y="301"/>
                    <a:pt x="279" y="300"/>
                    <a:pt x="279" y="301"/>
                  </a:cubicBezTo>
                  <a:cubicBezTo>
                    <a:pt x="280" y="301"/>
                    <a:pt x="279" y="304"/>
                    <a:pt x="279" y="305"/>
                  </a:cubicBezTo>
                  <a:cubicBezTo>
                    <a:pt x="279" y="305"/>
                    <a:pt x="278" y="305"/>
                    <a:pt x="278" y="306"/>
                  </a:cubicBezTo>
                  <a:cubicBezTo>
                    <a:pt x="277" y="306"/>
                    <a:pt x="276" y="308"/>
                    <a:pt x="275" y="308"/>
                  </a:cubicBezTo>
                  <a:cubicBezTo>
                    <a:pt x="275" y="308"/>
                    <a:pt x="275" y="308"/>
                    <a:pt x="274" y="308"/>
                  </a:cubicBezTo>
                  <a:cubicBezTo>
                    <a:pt x="274" y="308"/>
                    <a:pt x="273" y="310"/>
                    <a:pt x="273" y="310"/>
                  </a:cubicBezTo>
                  <a:cubicBezTo>
                    <a:pt x="273" y="311"/>
                    <a:pt x="274" y="313"/>
                    <a:pt x="273" y="313"/>
                  </a:cubicBezTo>
                  <a:cubicBezTo>
                    <a:pt x="273" y="314"/>
                    <a:pt x="271" y="313"/>
                    <a:pt x="271" y="313"/>
                  </a:cubicBezTo>
                  <a:cubicBezTo>
                    <a:pt x="270" y="313"/>
                    <a:pt x="269" y="313"/>
                    <a:pt x="268" y="314"/>
                  </a:cubicBezTo>
                  <a:cubicBezTo>
                    <a:pt x="268" y="314"/>
                    <a:pt x="266" y="315"/>
                    <a:pt x="266" y="315"/>
                  </a:cubicBezTo>
                  <a:cubicBezTo>
                    <a:pt x="265" y="316"/>
                    <a:pt x="264" y="316"/>
                    <a:pt x="264" y="316"/>
                  </a:cubicBezTo>
                  <a:cubicBezTo>
                    <a:pt x="264" y="316"/>
                    <a:pt x="264" y="318"/>
                    <a:pt x="264" y="319"/>
                  </a:cubicBezTo>
                  <a:cubicBezTo>
                    <a:pt x="263" y="319"/>
                    <a:pt x="262" y="319"/>
                    <a:pt x="261" y="319"/>
                  </a:cubicBezTo>
                  <a:cubicBezTo>
                    <a:pt x="260" y="319"/>
                    <a:pt x="260" y="318"/>
                    <a:pt x="260" y="318"/>
                  </a:cubicBezTo>
                  <a:cubicBezTo>
                    <a:pt x="259" y="317"/>
                    <a:pt x="260" y="316"/>
                    <a:pt x="259" y="316"/>
                  </a:cubicBezTo>
                  <a:cubicBezTo>
                    <a:pt x="259" y="316"/>
                    <a:pt x="257" y="316"/>
                    <a:pt x="257" y="316"/>
                  </a:cubicBezTo>
                  <a:cubicBezTo>
                    <a:pt x="257" y="315"/>
                    <a:pt x="257" y="314"/>
                    <a:pt x="257" y="314"/>
                  </a:cubicBezTo>
                  <a:cubicBezTo>
                    <a:pt x="256" y="313"/>
                    <a:pt x="255" y="313"/>
                    <a:pt x="254" y="313"/>
                  </a:cubicBezTo>
                  <a:cubicBezTo>
                    <a:pt x="253" y="312"/>
                    <a:pt x="252" y="312"/>
                    <a:pt x="252" y="313"/>
                  </a:cubicBezTo>
                  <a:cubicBezTo>
                    <a:pt x="251" y="313"/>
                    <a:pt x="250" y="315"/>
                    <a:pt x="250" y="316"/>
                  </a:cubicBezTo>
                  <a:cubicBezTo>
                    <a:pt x="250" y="316"/>
                    <a:pt x="250" y="318"/>
                    <a:pt x="250" y="319"/>
                  </a:cubicBezTo>
                  <a:cubicBezTo>
                    <a:pt x="250" y="320"/>
                    <a:pt x="250" y="322"/>
                    <a:pt x="251" y="323"/>
                  </a:cubicBezTo>
                  <a:cubicBezTo>
                    <a:pt x="251" y="323"/>
                    <a:pt x="253" y="324"/>
                    <a:pt x="253" y="325"/>
                  </a:cubicBezTo>
                  <a:cubicBezTo>
                    <a:pt x="254" y="326"/>
                    <a:pt x="255" y="327"/>
                    <a:pt x="256" y="327"/>
                  </a:cubicBezTo>
                  <a:cubicBezTo>
                    <a:pt x="257" y="328"/>
                    <a:pt x="259" y="328"/>
                    <a:pt x="260" y="328"/>
                  </a:cubicBezTo>
                  <a:cubicBezTo>
                    <a:pt x="261" y="329"/>
                    <a:pt x="263" y="328"/>
                    <a:pt x="264" y="327"/>
                  </a:cubicBezTo>
                  <a:cubicBezTo>
                    <a:pt x="265" y="327"/>
                    <a:pt x="266" y="327"/>
                    <a:pt x="267" y="327"/>
                  </a:cubicBezTo>
                  <a:cubicBezTo>
                    <a:pt x="268" y="328"/>
                    <a:pt x="268" y="330"/>
                    <a:pt x="269" y="331"/>
                  </a:cubicBezTo>
                  <a:cubicBezTo>
                    <a:pt x="270" y="332"/>
                    <a:pt x="270" y="334"/>
                    <a:pt x="270" y="334"/>
                  </a:cubicBezTo>
                  <a:cubicBezTo>
                    <a:pt x="271" y="335"/>
                    <a:pt x="273" y="337"/>
                    <a:pt x="273" y="338"/>
                  </a:cubicBezTo>
                  <a:cubicBezTo>
                    <a:pt x="273" y="338"/>
                    <a:pt x="273" y="340"/>
                    <a:pt x="273" y="341"/>
                  </a:cubicBezTo>
                  <a:cubicBezTo>
                    <a:pt x="273" y="342"/>
                    <a:pt x="273" y="343"/>
                    <a:pt x="273" y="344"/>
                  </a:cubicBezTo>
                  <a:cubicBezTo>
                    <a:pt x="274" y="344"/>
                    <a:pt x="275" y="345"/>
                    <a:pt x="275" y="346"/>
                  </a:cubicBezTo>
                  <a:cubicBezTo>
                    <a:pt x="275" y="346"/>
                    <a:pt x="274" y="348"/>
                    <a:pt x="274" y="349"/>
                  </a:cubicBezTo>
                  <a:cubicBezTo>
                    <a:pt x="274" y="349"/>
                    <a:pt x="274" y="351"/>
                    <a:pt x="274" y="352"/>
                  </a:cubicBezTo>
                  <a:cubicBezTo>
                    <a:pt x="274" y="353"/>
                    <a:pt x="273" y="354"/>
                    <a:pt x="273" y="354"/>
                  </a:cubicBezTo>
                  <a:cubicBezTo>
                    <a:pt x="272" y="354"/>
                    <a:pt x="271" y="354"/>
                    <a:pt x="271" y="353"/>
                  </a:cubicBezTo>
                  <a:cubicBezTo>
                    <a:pt x="271" y="353"/>
                    <a:pt x="270" y="352"/>
                    <a:pt x="270" y="352"/>
                  </a:cubicBezTo>
                  <a:cubicBezTo>
                    <a:pt x="269" y="352"/>
                    <a:pt x="268" y="352"/>
                    <a:pt x="267" y="353"/>
                  </a:cubicBezTo>
                  <a:cubicBezTo>
                    <a:pt x="267" y="353"/>
                    <a:pt x="266" y="354"/>
                    <a:pt x="266" y="354"/>
                  </a:cubicBezTo>
                  <a:cubicBezTo>
                    <a:pt x="265" y="355"/>
                    <a:pt x="265" y="357"/>
                    <a:pt x="265" y="358"/>
                  </a:cubicBezTo>
                  <a:cubicBezTo>
                    <a:pt x="266" y="359"/>
                    <a:pt x="268" y="360"/>
                    <a:pt x="268" y="360"/>
                  </a:cubicBezTo>
                  <a:cubicBezTo>
                    <a:pt x="269" y="361"/>
                    <a:pt x="270" y="360"/>
                    <a:pt x="271" y="360"/>
                  </a:cubicBezTo>
                  <a:cubicBezTo>
                    <a:pt x="271" y="360"/>
                    <a:pt x="273" y="361"/>
                    <a:pt x="274" y="361"/>
                  </a:cubicBezTo>
                  <a:cubicBezTo>
                    <a:pt x="274" y="362"/>
                    <a:pt x="275" y="364"/>
                    <a:pt x="275" y="365"/>
                  </a:cubicBezTo>
                  <a:cubicBezTo>
                    <a:pt x="274" y="366"/>
                    <a:pt x="272" y="367"/>
                    <a:pt x="271" y="368"/>
                  </a:cubicBezTo>
                  <a:cubicBezTo>
                    <a:pt x="271" y="369"/>
                    <a:pt x="271" y="371"/>
                    <a:pt x="271" y="371"/>
                  </a:cubicBezTo>
                  <a:cubicBezTo>
                    <a:pt x="270" y="372"/>
                    <a:pt x="269" y="372"/>
                    <a:pt x="268" y="372"/>
                  </a:cubicBezTo>
                  <a:cubicBezTo>
                    <a:pt x="268" y="373"/>
                    <a:pt x="268" y="374"/>
                    <a:pt x="268" y="374"/>
                  </a:cubicBezTo>
                  <a:cubicBezTo>
                    <a:pt x="269" y="375"/>
                    <a:pt x="270" y="375"/>
                    <a:pt x="271" y="375"/>
                  </a:cubicBezTo>
                  <a:cubicBezTo>
                    <a:pt x="271" y="375"/>
                    <a:pt x="271" y="374"/>
                    <a:pt x="272" y="374"/>
                  </a:cubicBezTo>
                  <a:cubicBezTo>
                    <a:pt x="272" y="375"/>
                    <a:pt x="273" y="375"/>
                    <a:pt x="273" y="376"/>
                  </a:cubicBezTo>
                  <a:cubicBezTo>
                    <a:pt x="273" y="377"/>
                    <a:pt x="272" y="378"/>
                    <a:pt x="272" y="379"/>
                  </a:cubicBezTo>
                  <a:cubicBezTo>
                    <a:pt x="272" y="380"/>
                    <a:pt x="271" y="382"/>
                    <a:pt x="271" y="383"/>
                  </a:cubicBezTo>
                  <a:cubicBezTo>
                    <a:pt x="271" y="387"/>
                    <a:pt x="269" y="393"/>
                    <a:pt x="269" y="396"/>
                  </a:cubicBezTo>
                  <a:cubicBezTo>
                    <a:pt x="269" y="398"/>
                    <a:pt x="269" y="402"/>
                    <a:pt x="269" y="403"/>
                  </a:cubicBezTo>
                  <a:cubicBezTo>
                    <a:pt x="269" y="405"/>
                    <a:pt x="271" y="407"/>
                    <a:pt x="271" y="408"/>
                  </a:cubicBezTo>
                  <a:cubicBezTo>
                    <a:pt x="271" y="409"/>
                    <a:pt x="271" y="409"/>
                    <a:pt x="272" y="410"/>
                  </a:cubicBezTo>
                  <a:cubicBezTo>
                    <a:pt x="271" y="410"/>
                    <a:pt x="269" y="411"/>
                    <a:pt x="269" y="412"/>
                  </a:cubicBezTo>
                  <a:cubicBezTo>
                    <a:pt x="268" y="412"/>
                    <a:pt x="268" y="414"/>
                    <a:pt x="268" y="414"/>
                  </a:cubicBezTo>
                  <a:cubicBezTo>
                    <a:pt x="268" y="415"/>
                    <a:pt x="267" y="416"/>
                    <a:pt x="266" y="417"/>
                  </a:cubicBezTo>
                  <a:cubicBezTo>
                    <a:pt x="266" y="417"/>
                    <a:pt x="264" y="417"/>
                    <a:pt x="264" y="417"/>
                  </a:cubicBezTo>
                  <a:cubicBezTo>
                    <a:pt x="263" y="417"/>
                    <a:pt x="262" y="417"/>
                    <a:pt x="262" y="416"/>
                  </a:cubicBezTo>
                  <a:cubicBezTo>
                    <a:pt x="261" y="416"/>
                    <a:pt x="259" y="416"/>
                    <a:pt x="258" y="415"/>
                  </a:cubicBezTo>
                  <a:cubicBezTo>
                    <a:pt x="258" y="415"/>
                    <a:pt x="258" y="413"/>
                    <a:pt x="257" y="413"/>
                  </a:cubicBezTo>
                  <a:cubicBezTo>
                    <a:pt x="257" y="413"/>
                    <a:pt x="256" y="412"/>
                    <a:pt x="256" y="412"/>
                  </a:cubicBezTo>
                  <a:cubicBezTo>
                    <a:pt x="255" y="412"/>
                    <a:pt x="254" y="413"/>
                    <a:pt x="254" y="413"/>
                  </a:cubicBezTo>
                  <a:cubicBezTo>
                    <a:pt x="253" y="413"/>
                    <a:pt x="253" y="412"/>
                    <a:pt x="252" y="412"/>
                  </a:cubicBezTo>
                  <a:cubicBezTo>
                    <a:pt x="252" y="412"/>
                    <a:pt x="251" y="412"/>
                    <a:pt x="250" y="412"/>
                  </a:cubicBezTo>
                  <a:cubicBezTo>
                    <a:pt x="250" y="413"/>
                    <a:pt x="250" y="415"/>
                    <a:pt x="249" y="415"/>
                  </a:cubicBezTo>
                  <a:cubicBezTo>
                    <a:pt x="249" y="416"/>
                    <a:pt x="247" y="414"/>
                    <a:pt x="246" y="414"/>
                  </a:cubicBezTo>
                  <a:cubicBezTo>
                    <a:pt x="246" y="414"/>
                    <a:pt x="244" y="415"/>
                    <a:pt x="244" y="415"/>
                  </a:cubicBezTo>
                  <a:cubicBezTo>
                    <a:pt x="243" y="415"/>
                    <a:pt x="242" y="414"/>
                    <a:pt x="241" y="414"/>
                  </a:cubicBezTo>
                  <a:cubicBezTo>
                    <a:pt x="240" y="414"/>
                    <a:pt x="239" y="415"/>
                    <a:pt x="238" y="416"/>
                  </a:cubicBezTo>
                  <a:cubicBezTo>
                    <a:pt x="238" y="416"/>
                    <a:pt x="238" y="417"/>
                    <a:pt x="238" y="417"/>
                  </a:cubicBezTo>
                  <a:cubicBezTo>
                    <a:pt x="238" y="418"/>
                    <a:pt x="238" y="419"/>
                    <a:pt x="238" y="419"/>
                  </a:cubicBezTo>
                  <a:cubicBezTo>
                    <a:pt x="238" y="420"/>
                    <a:pt x="237" y="420"/>
                    <a:pt x="237" y="420"/>
                  </a:cubicBezTo>
                  <a:cubicBezTo>
                    <a:pt x="236" y="421"/>
                    <a:pt x="235" y="422"/>
                    <a:pt x="235" y="422"/>
                  </a:cubicBezTo>
                  <a:cubicBezTo>
                    <a:pt x="234" y="423"/>
                    <a:pt x="233" y="423"/>
                    <a:pt x="232" y="422"/>
                  </a:cubicBezTo>
                  <a:cubicBezTo>
                    <a:pt x="231" y="422"/>
                    <a:pt x="231" y="421"/>
                    <a:pt x="230" y="421"/>
                  </a:cubicBezTo>
                  <a:cubicBezTo>
                    <a:pt x="229" y="420"/>
                    <a:pt x="227" y="420"/>
                    <a:pt x="226" y="420"/>
                  </a:cubicBezTo>
                  <a:cubicBezTo>
                    <a:pt x="226" y="420"/>
                    <a:pt x="224" y="420"/>
                    <a:pt x="224" y="419"/>
                  </a:cubicBezTo>
                  <a:cubicBezTo>
                    <a:pt x="224" y="418"/>
                    <a:pt x="224" y="417"/>
                    <a:pt x="224" y="416"/>
                  </a:cubicBezTo>
                  <a:cubicBezTo>
                    <a:pt x="224" y="415"/>
                    <a:pt x="223" y="413"/>
                    <a:pt x="222" y="412"/>
                  </a:cubicBezTo>
                  <a:cubicBezTo>
                    <a:pt x="221" y="412"/>
                    <a:pt x="220" y="412"/>
                    <a:pt x="219" y="412"/>
                  </a:cubicBezTo>
                  <a:cubicBezTo>
                    <a:pt x="218" y="412"/>
                    <a:pt x="216" y="412"/>
                    <a:pt x="216" y="412"/>
                  </a:cubicBezTo>
                  <a:cubicBezTo>
                    <a:pt x="214" y="412"/>
                    <a:pt x="211" y="412"/>
                    <a:pt x="210" y="412"/>
                  </a:cubicBezTo>
                  <a:cubicBezTo>
                    <a:pt x="209" y="412"/>
                    <a:pt x="206" y="413"/>
                    <a:pt x="205" y="413"/>
                  </a:cubicBezTo>
                  <a:cubicBezTo>
                    <a:pt x="204" y="413"/>
                    <a:pt x="202" y="413"/>
                    <a:pt x="201" y="413"/>
                  </a:cubicBezTo>
                  <a:cubicBezTo>
                    <a:pt x="200" y="413"/>
                    <a:pt x="199" y="412"/>
                    <a:pt x="199" y="412"/>
                  </a:cubicBezTo>
                  <a:cubicBezTo>
                    <a:pt x="199" y="411"/>
                    <a:pt x="199" y="410"/>
                    <a:pt x="199" y="410"/>
                  </a:cubicBezTo>
                  <a:cubicBezTo>
                    <a:pt x="200" y="409"/>
                    <a:pt x="200" y="408"/>
                    <a:pt x="200" y="408"/>
                  </a:cubicBezTo>
                  <a:cubicBezTo>
                    <a:pt x="200" y="407"/>
                    <a:pt x="199" y="406"/>
                    <a:pt x="199" y="405"/>
                  </a:cubicBezTo>
                  <a:cubicBezTo>
                    <a:pt x="199" y="405"/>
                    <a:pt x="198" y="404"/>
                    <a:pt x="197" y="404"/>
                  </a:cubicBezTo>
                  <a:cubicBezTo>
                    <a:pt x="197" y="403"/>
                    <a:pt x="196" y="402"/>
                    <a:pt x="195" y="402"/>
                  </a:cubicBezTo>
                  <a:cubicBezTo>
                    <a:pt x="194" y="402"/>
                    <a:pt x="193" y="402"/>
                    <a:pt x="193" y="402"/>
                  </a:cubicBezTo>
                  <a:cubicBezTo>
                    <a:pt x="193" y="401"/>
                    <a:pt x="193" y="400"/>
                    <a:pt x="193" y="399"/>
                  </a:cubicBezTo>
                  <a:cubicBezTo>
                    <a:pt x="193" y="399"/>
                    <a:pt x="194" y="398"/>
                    <a:pt x="194" y="398"/>
                  </a:cubicBezTo>
                  <a:cubicBezTo>
                    <a:pt x="195" y="397"/>
                    <a:pt x="196" y="396"/>
                    <a:pt x="196" y="396"/>
                  </a:cubicBezTo>
                  <a:cubicBezTo>
                    <a:pt x="196" y="395"/>
                    <a:pt x="195" y="394"/>
                    <a:pt x="194" y="393"/>
                  </a:cubicBezTo>
                  <a:cubicBezTo>
                    <a:pt x="194" y="393"/>
                    <a:pt x="193" y="392"/>
                    <a:pt x="193" y="391"/>
                  </a:cubicBezTo>
                  <a:cubicBezTo>
                    <a:pt x="193" y="391"/>
                    <a:pt x="192" y="391"/>
                    <a:pt x="191" y="391"/>
                  </a:cubicBezTo>
                  <a:cubicBezTo>
                    <a:pt x="191" y="391"/>
                    <a:pt x="190" y="393"/>
                    <a:pt x="190" y="394"/>
                  </a:cubicBezTo>
                  <a:cubicBezTo>
                    <a:pt x="190" y="394"/>
                    <a:pt x="191" y="395"/>
                    <a:pt x="191" y="395"/>
                  </a:cubicBezTo>
                  <a:cubicBezTo>
                    <a:pt x="191" y="396"/>
                    <a:pt x="191" y="397"/>
                    <a:pt x="191" y="397"/>
                  </a:cubicBezTo>
                  <a:cubicBezTo>
                    <a:pt x="190" y="398"/>
                    <a:pt x="190" y="399"/>
                    <a:pt x="189" y="400"/>
                  </a:cubicBezTo>
                  <a:cubicBezTo>
                    <a:pt x="189" y="400"/>
                    <a:pt x="188" y="400"/>
                    <a:pt x="188" y="400"/>
                  </a:cubicBezTo>
                  <a:cubicBezTo>
                    <a:pt x="187" y="400"/>
                    <a:pt x="187" y="401"/>
                    <a:pt x="186" y="401"/>
                  </a:cubicBezTo>
                  <a:cubicBezTo>
                    <a:pt x="186" y="401"/>
                    <a:pt x="184" y="400"/>
                    <a:pt x="184" y="399"/>
                  </a:cubicBezTo>
                  <a:cubicBezTo>
                    <a:pt x="183" y="399"/>
                    <a:pt x="182" y="398"/>
                    <a:pt x="182" y="398"/>
                  </a:cubicBezTo>
                  <a:cubicBezTo>
                    <a:pt x="181" y="397"/>
                    <a:pt x="179" y="397"/>
                    <a:pt x="178" y="397"/>
                  </a:cubicBezTo>
                  <a:cubicBezTo>
                    <a:pt x="177" y="397"/>
                    <a:pt x="176" y="398"/>
                    <a:pt x="176" y="398"/>
                  </a:cubicBezTo>
                  <a:cubicBezTo>
                    <a:pt x="174" y="399"/>
                    <a:pt x="172" y="401"/>
                    <a:pt x="171" y="401"/>
                  </a:cubicBezTo>
                  <a:cubicBezTo>
                    <a:pt x="170" y="401"/>
                    <a:pt x="168" y="400"/>
                    <a:pt x="167" y="401"/>
                  </a:cubicBezTo>
                  <a:cubicBezTo>
                    <a:pt x="166" y="401"/>
                    <a:pt x="165" y="402"/>
                    <a:pt x="165" y="402"/>
                  </a:cubicBezTo>
                  <a:cubicBezTo>
                    <a:pt x="165" y="402"/>
                    <a:pt x="164" y="401"/>
                    <a:pt x="164" y="401"/>
                  </a:cubicBezTo>
                  <a:cubicBezTo>
                    <a:pt x="164" y="400"/>
                    <a:pt x="164" y="399"/>
                    <a:pt x="164" y="398"/>
                  </a:cubicBezTo>
                  <a:cubicBezTo>
                    <a:pt x="164" y="398"/>
                    <a:pt x="163" y="398"/>
                    <a:pt x="163" y="398"/>
                  </a:cubicBezTo>
                  <a:cubicBezTo>
                    <a:pt x="162" y="397"/>
                    <a:pt x="161" y="398"/>
                    <a:pt x="161" y="398"/>
                  </a:cubicBezTo>
                  <a:cubicBezTo>
                    <a:pt x="160" y="398"/>
                    <a:pt x="159" y="398"/>
                    <a:pt x="159" y="398"/>
                  </a:cubicBezTo>
                  <a:cubicBezTo>
                    <a:pt x="159" y="398"/>
                    <a:pt x="159" y="399"/>
                    <a:pt x="158" y="400"/>
                  </a:cubicBezTo>
                  <a:cubicBezTo>
                    <a:pt x="158" y="400"/>
                    <a:pt x="157" y="401"/>
                    <a:pt x="157" y="401"/>
                  </a:cubicBezTo>
                  <a:cubicBezTo>
                    <a:pt x="157" y="401"/>
                    <a:pt x="156" y="399"/>
                    <a:pt x="156" y="399"/>
                  </a:cubicBezTo>
                  <a:cubicBezTo>
                    <a:pt x="156" y="398"/>
                    <a:pt x="156" y="398"/>
                    <a:pt x="156" y="397"/>
                  </a:cubicBezTo>
                  <a:cubicBezTo>
                    <a:pt x="156" y="397"/>
                    <a:pt x="157" y="396"/>
                    <a:pt x="157" y="395"/>
                  </a:cubicBezTo>
                  <a:cubicBezTo>
                    <a:pt x="157" y="395"/>
                    <a:pt x="157" y="393"/>
                    <a:pt x="157" y="393"/>
                  </a:cubicBezTo>
                  <a:cubicBezTo>
                    <a:pt x="156" y="392"/>
                    <a:pt x="156" y="391"/>
                    <a:pt x="155" y="390"/>
                  </a:cubicBezTo>
                  <a:cubicBezTo>
                    <a:pt x="155" y="390"/>
                    <a:pt x="154" y="390"/>
                    <a:pt x="153" y="390"/>
                  </a:cubicBezTo>
                  <a:cubicBezTo>
                    <a:pt x="152" y="390"/>
                    <a:pt x="151" y="389"/>
                    <a:pt x="151" y="388"/>
                  </a:cubicBezTo>
                  <a:cubicBezTo>
                    <a:pt x="150" y="388"/>
                    <a:pt x="150" y="387"/>
                    <a:pt x="150" y="386"/>
                  </a:cubicBezTo>
                  <a:cubicBezTo>
                    <a:pt x="150" y="386"/>
                    <a:pt x="150" y="385"/>
                    <a:pt x="150" y="385"/>
                  </a:cubicBezTo>
                  <a:cubicBezTo>
                    <a:pt x="149" y="385"/>
                    <a:pt x="148" y="385"/>
                    <a:pt x="147" y="385"/>
                  </a:cubicBezTo>
                  <a:cubicBezTo>
                    <a:pt x="147" y="385"/>
                    <a:pt x="146" y="387"/>
                    <a:pt x="146" y="387"/>
                  </a:cubicBezTo>
                  <a:cubicBezTo>
                    <a:pt x="146" y="387"/>
                    <a:pt x="146" y="386"/>
                    <a:pt x="145" y="386"/>
                  </a:cubicBezTo>
                  <a:cubicBezTo>
                    <a:pt x="145" y="386"/>
                    <a:pt x="144" y="386"/>
                    <a:pt x="143" y="386"/>
                  </a:cubicBezTo>
                  <a:cubicBezTo>
                    <a:pt x="143" y="386"/>
                    <a:pt x="142" y="386"/>
                    <a:pt x="141" y="387"/>
                  </a:cubicBezTo>
                  <a:cubicBezTo>
                    <a:pt x="141" y="387"/>
                    <a:pt x="141" y="388"/>
                    <a:pt x="140" y="388"/>
                  </a:cubicBezTo>
                  <a:cubicBezTo>
                    <a:pt x="140" y="388"/>
                    <a:pt x="139" y="387"/>
                    <a:pt x="139" y="387"/>
                  </a:cubicBezTo>
                  <a:cubicBezTo>
                    <a:pt x="139" y="387"/>
                    <a:pt x="139" y="385"/>
                    <a:pt x="138" y="385"/>
                  </a:cubicBezTo>
                  <a:cubicBezTo>
                    <a:pt x="138" y="384"/>
                    <a:pt x="138" y="382"/>
                    <a:pt x="137" y="381"/>
                  </a:cubicBezTo>
                  <a:cubicBezTo>
                    <a:pt x="137" y="381"/>
                    <a:pt x="136" y="380"/>
                    <a:pt x="136" y="379"/>
                  </a:cubicBezTo>
                  <a:cubicBezTo>
                    <a:pt x="135" y="379"/>
                    <a:pt x="135" y="377"/>
                    <a:pt x="135" y="377"/>
                  </a:cubicBezTo>
                  <a:cubicBezTo>
                    <a:pt x="134" y="377"/>
                    <a:pt x="133" y="377"/>
                    <a:pt x="132" y="377"/>
                  </a:cubicBezTo>
                  <a:cubicBezTo>
                    <a:pt x="132" y="377"/>
                    <a:pt x="132" y="375"/>
                    <a:pt x="132" y="375"/>
                  </a:cubicBezTo>
                  <a:cubicBezTo>
                    <a:pt x="132" y="375"/>
                    <a:pt x="132" y="375"/>
                    <a:pt x="133" y="375"/>
                  </a:cubicBezTo>
                  <a:cubicBezTo>
                    <a:pt x="133" y="375"/>
                    <a:pt x="134" y="375"/>
                    <a:pt x="134" y="375"/>
                  </a:cubicBezTo>
                  <a:cubicBezTo>
                    <a:pt x="135" y="374"/>
                    <a:pt x="135" y="373"/>
                    <a:pt x="135" y="372"/>
                  </a:cubicBezTo>
                  <a:cubicBezTo>
                    <a:pt x="135" y="372"/>
                    <a:pt x="133" y="372"/>
                    <a:pt x="133" y="372"/>
                  </a:cubicBezTo>
                  <a:cubicBezTo>
                    <a:pt x="132" y="371"/>
                    <a:pt x="131" y="371"/>
                    <a:pt x="130" y="371"/>
                  </a:cubicBezTo>
                  <a:cubicBezTo>
                    <a:pt x="129" y="371"/>
                    <a:pt x="129" y="370"/>
                    <a:pt x="128" y="370"/>
                  </a:cubicBezTo>
                  <a:cubicBezTo>
                    <a:pt x="128" y="370"/>
                    <a:pt x="127" y="370"/>
                    <a:pt x="126" y="370"/>
                  </a:cubicBezTo>
                  <a:cubicBezTo>
                    <a:pt x="126" y="370"/>
                    <a:pt x="125" y="370"/>
                    <a:pt x="124" y="370"/>
                  </a:cubicBezTo>
                  <a:cubicBezTo>
                    <a:pt x="124" y="369"/>
                    <a:pt x="124" y="368"/>
                    <a:pt x="124" y="368"/>
                  </a:cubicBezTo>
                  <a:cubicBezTo>
                    <a:pt x="124" y="368"/>
                    <a:pt x="124" y="366"/>
                    <a:pt x="124" y="365"/>
                  </a:cubicBezTo>
                  <a:cubicBezTo>
                    <a:pt x="124" y="364"/>
                    <a:pt x="124" y="363"/>
                    <a:pt x="124" y="362"/>
                  </a:cubicBezTo>
                  <a:cubicBezTo>
                    <a:pt x="124" y="361"/>
                    <a:pt x="124" y="360"/>
                    <a:pt x="125" y="359"/>
                  </a:cubicBezTo>
                  <a:cubicBezTo>
                    <a:pt x="125" y="359"/>
                    <a:pt x="127" y="359"/>
                    <a:pt x="128" y="359"/>
                  </a:cubicBezTo>
                  <a:cubicBezTo>
                    <a:pt x="128" y="358"/>
                    <a:pt x="130" y="357"/>
                    <a:pt x="131" y="356"/>
                  </a:cubicBezTo>
                  <a:cubicBezTo>
                    <a:pt x="131" y="356"/>
                    <a:pt x="132" y="354"/>
                    <a:pt x="133" y="354"/>
                  </a:cubicBezTo>
                  <a:cubicBezTo>
                    <a:pt x="133" y="353"/>
                    <a:pt x="134" y="351"/>
                    <a:pt x="134" y="351"/>
                  </a:cubicBezTo>
                  <a:cubicBezTo>
                    <a:pt x="135" y="350"/>
                    <a:pt x="136" y="349"/>
                    <a:pt x="136" y="349"/>
                  </a:cubicBezTo>
                  <a:cubicBezTo>
                    <a:pt x="137" y="348"/>
                    <a:pt x="137" y="346"/>
                    <a:pt x="137" y="345"/>
                  </a:cubicBezTo>
                  <a:cubicBezTo>
                    <a:pt x="137" y="344"/>
                    <a:pt x="137" y="342"/>
                    <a:pt x="137" y="342"/>
                  </a:cubicBezTo>
                  <a:cubicBezTo>
                    <a:pt x="137" y="341"/>
                    <a:pt x="136" y="339"/>
                    <a:pt x="135" y="339"/>
                  </a:cubicBezTo>
                  <a:cubicBezTo>
                    <a:pt x="135" y="339"/>
                    <a:pt x="135" y="340"/>
                    <a:pt x="134" y="341"/>
                  </a:cubicBezTo>
                  <a:cubicBezTo>
                    <a:pt x="134" y="341"/>
                    <a:pt x="133" y="342"/>
                    <a:pt x="132" y="342"/>
                  </a:cubicBezTo>
                  <a:cubicBezTo>
                    <a:pt x="132" y="343"/>
                    <a:pt x="129" y="342"/>
                    <a:pt x="128" y="342"/>
                  </a:cubicBezTo>
                  <a:cubicBezTo>
                    <a:pt x="128" y="342"/>
                    <a:pt x="126" y="341"/>
                    <a:pt x="126" y="340"/>
                  </a:cubicBezTo>
                  <a:cubicBezTo>
                    <a:pt x="125" y="340"/>
                    <a:pt x="125" y="339"/>
                    <a:pt x="125" y="338"/>
                  </a:cubicBezTo>
                  <a:cubicBezTo>
                    <a:pt x="125" y="338"/>
                    <a:pt x="125" y="336"/>
                    <a:pt x="126" y="336"/>
                  </a:cubicBezTo>
                  <a:cubicBezTo>
                    <a:pt x="126" y="335"/>
                    <a:pt x="127" y="334"/>
                    <a:pt x="127" y="334"/>
                  </a:cubicBezTo>
                  <a:cubicBezTo>
                    <a:pt x="128" y="333"/>
                    <a:pt x="128" y="331"/>
                    <a:pt x="128" y="331"/>
                  </a:cubicBezTo>
                  <a:cubicBezTo>
                    <a:pt x="128" y="330"/>
                    <a:pt x="128" y="328"/>
                    <a:pt x="127" y="327"/>
                  </a:cubicBezTo>
                  <a:cubicBezTo>
                    <a:pt x="127" y="327"/>
                    <a:pt x="125" y="327"/>
                    <a:pt x="124" y="327"/>
                  </a:cubicBezTo>
                  <a:cubicBezTo>
                    <a:pt x="124" y="326"/>
                    <a:pt x="125" y="324"/>
                    <a:pt x="125" y="323"/>
                  </a:cubicBezTo>
                  <a:cubicBezTo>
                    <a:pt x="125" y="323"/>
                    <a:pt x="124" y="321"/>
                    <a:pt x="124" y="321"/>
                  </a:cubicBezTo>
                  <a:cubicBezTo>
                    <a:pt x="123" y="320"/>
                    <a:pt x="122" y="320"/>
                    <a:pt x="122" y="319"/>
                  </a:cubicBezTo>
                  <a:cubicBezTo>
                    <a:pt x="121" y="319"/>
                    <a:pt x="121" y="318"/>
                    <a:pt x="121" y="317"/>
                  </a:cubicBezTo>
                  <a:cubicBezTo>
                    <a:pt x="121" y="317"/>
                    <a:pt x="120" y="317"/>
                    <a:pt x="119" y="317"/>
                  </a:cubicBezTo>
                  <a:cubicBezTo>
                    <a:pt x="119" y="317"/>
                    <a:pt x="119" y="316"/>
                    <a:pt x="119" y="316"/>
                  </a:cubicBezTo>
                  <a:cubicBezTo>
                    <a:pt x="119" y="315"/>
                    <a:pt x="119" y="314"/>
                    <a:pt x="120" y="314"/>
                  </a:cubicBezTo>
                  <a:cubicBezTo>
                    <a:pt x="120" y="313"/>
                    <a:pt x="120" y="311"/>
                    <a:pt x="120" y="310"/>
                  </a:cubicBezTo>
                  <a:cubicBezTo>
                    <a:pt x="121" y="310"/>
                    <a:pt x="121" y="310"/>
                    <a:pt x="122" y="309"/>
                  </a:cubicBezTo>
                  <a:cubicBezTo>
                    <a:pt x="123" y="309"/>
                    <a:pt x="124" y="309"/>
                    <a:pt x="125" y="309"/>
                  </a:cubicBezTo>
                  <a:cubicBezTo>
                    <a:pt x="125" y="308"/>
                    <a:pt x="126" y="307"/>
                    <a:pt x="127" y="307"/>
                  </a:cubicBezTo>
                  <a:cubicBezTo>
                    <a:pt x="127" y="306"/>
                    <a:pt x="128" y="307"/>
                    <a:pt x="129" y="307"/>
                  </a:cubicBezTo>
                  <a:cubicBezTo>
                    <a:pt x="129" y="307"/>
                    <a:pt x="129" y="307"/>
                    <a:pt x="130" y="307"/>
                  </a:cubicBezTo>
                  <a:cubicBezTo>
                    <a:pt x="130" y="308"/>
                    <a:pt x="132" y="308"/>
                    <a:pt x="133" y="308"/>
                  </a:cubicBezTo>
                  <a:cubicBezTo>
                    <a:pt x="134" y="308"/>
                    <a:pt x="135" y="308"/>
                    <a:pt x="135" y="308"/>
                  </a:cubicBezTo>
                  <a:cubicBezTo>
                    <a:pt x="136" y="308"/>
                    <a:pt x="136" y="310"/>
                    <a:pt x="137" y="310"/>
                  </a:cubicBezTo>
                  <a:cubicBezTo>
                    <a:pt x="138" y="311"/>
                    <a:pt x="139" y="311"/>
                    <a:pt x="140" y="311"/>
                  </a:cubicBezTo>
                  <a:cubicBezTo>
                    <a:pt x="141" y="311"/>
                    <a:pt x="142" y="311"/>
                    <a:pt x="143" y="311"/>
                  </a:cubicBezTo>
                  <a:cubicBezTo>
                    <a:pt x="144" y="311"/>
                    <a:pt x="146" y="312"/>
                    <a:pt x="147" y="312"/>
                  </a:cubicBezTo>
                  <a:cubicBezTo>
                    <a:pt x="147" y="312"/>
                    <a:pt x="149" y="312"/>
                    <a:pt x="149" y="312"/>
                  </a:cubicBezTo>
                  <a:cubicBezTo>
                    <a:pt x="150" y="312"/>
                    <a:pt x="150" y="311"/>
                    <a:pt x="150" y="311"/>
                  </a:cubicBezTo>
                  <a:cubicBezTo>
                    <a:pt x="150" y="310"/>
                    <a:pt x="150" y="310"/>
                    <a:pt x="151" y="309"/>
                  </a:cubicBezTo>
                  <a:cubicBezTo>
                    <a:pt x="151" y="309"/>
                    <a:pt x="152" y="308"/>
                    <a:pt x="152" y="308"/>
                  </a:cubicBezTo>
                  <a:cubicBezTo>
                    <a:pt x="152" y="308"/>
                    <a:pt x="151" y="306"/>
                    <a:pt x="151" y="305"/>
                  </a:cubicBezTo>
                  <a:cubicBezTo>
                    <a:pt x="151" y="305"/>
                    <a:pt x="153" y="303"/>
                    <a:pt x="153" y="302"/>
                  </a:cubicBezTo>
                  <a:cubicBezTo>
                    <a:pt x="153" y="302"/>
                    <a:pt x="154" y="301"/>
                    <a:pt x="153" y="300"/>
                  </a:cubicBezTo>
                  <a:cubicBezTo>
                    <a:pt x="153" y="300"/>
                    <a:pt x="152" y="300"/>
                    <a:pt x="152" y="299"/>
                  </a:cubicBezTo>
                  <a:cubicBezTo>
                    <a:pt x="151" y="299"/>
                    <a:pt x="151" y="297"/>
                    <a:pt x="151" y="297"/>
                  </a:cubicBezTo>
                  <a:cubicBezTo>
                    <a:pt x="150" y="297"/>
                    <a:pt x="149" y="297"/>
                    <a:pt x="148" y="297"/>
                  </a:cubicBezTo>
                  <a:cubicBezTo>
                    <a:pt x="147" y="297"/>
                    <a:pt x="146" y="297"/>
                    <a:pt x="146" y="296"/>
                  </a:cubicBezTo>
                  <a:cubicBezTo>
                    <a:pt x="146" y="296"/>
                    <a:pt x="146" y="294"/>
                    <a:pt x="145" y="294"/>
                  </a:cubicBezTo>
                  <a:cubicBezTo>
                    <a:pt x="145" y="293"/>
                    <a:pt x="146" y="291"/>
                    <a:pt x="146" y="290"/>
                  </a:cubicBezTo>
                  <a:cubicBezTo>
                    <a:pt x="146" y="290"/>
                    <a:pt x="146" y="289"/>
                    <a:pt x="146" y="288"/>
                  </a:cubicBezTo>
                  <a:cubicBezTo>
                    <a:pt x="146" y="288"/>
                    <a:pt x="146" y="286"/>
                    <a:pt x="146" y="286"/>
                  </a:cubicBezTo>
                  <a:cubicBezTo>
                    <a:pt x="145" y="286"/>
                    <a:pt x="145" y="285"/>
                    <a:pt x="145" y="284"/>
                  </a:cubicBezTo>
                  <a:cubicBezTo>
                    <a:pt x="145" y="284"/>
                    <a:pt x="144" y="283"/>
                    <a:pt x="145" y="283"/>
                  </a:cubicBezTo>
                  <a:cubicBezTo>
                    <a:pt x="146" y="282"/>
                    <a:pt x="146" y="282"/>
                    <a:pt x="146" y="282"/>
                  </a:cubicBezTo>
                  <a:cubicBezTo>
                    <a:pt x="146" y="282"/>
                    <a:pt x="147" y="283"/>
                    <a:pt x="148" y="283"/>
                  </a:cubicBezTo>
                  <a:cubicBezTo>
                    <a:pt x="148" y="283"/>
                    <a:pt x="149" y="283"/>
                    <a:pt x="149" y="282"/>
                  </a:cubicBezTo>
                  <a:cubicBezTo>
                    <a:pt x="150" y="282"/>
                    <a:pt x="149" y="281"/>
                    <a:pt x="149" y="281"/>
                  </a:cubicBezTo>
                  <a:cubicBezTo>
                    <a:pt x="149" y="280"/>
                    <a:pt x="147" y="280"/>
                    <a:pt x="147" y="279"/>
                  </a:cubicBezTo>
                  <a:cubicBezTo>
                    <a:pt x="146" y="279"/>
                    <a:pt x="145" y="278"/>
                    <a:pt x="144" y="278"/>
                  </a:cubicBezTo>
                  <a:cubicBezTo>
                    <a:pt x="144" y="277"/>
                    <a:pt x="143" y="276"/>
                    <a:pt x="143" y="275"/>
                  </a:cubicBezTo>
                  <a:cubicBezTo>
                    <a:pt x="142" y="275"/>
                    <a:pt x="141" y="273"/>
                    <a:pt x="140" y="272"/>
                  </a:cubicBezTo>
                  <a:cubicBezTo>
                    <a:pt x="139" y="272"/>
                    <a:pt x="138" y="272"/>
                    <a:pt x="137" y="272"/>
                  </a:cubicBezTo>
                  <a:cubicBezTo>
                    <a:pt x="136" y="272"/>
                    <a:pt x="135" y="273"/>
                    <a:pt x="135" y="273"/>
                  </a:cubicBezTo>
                  <a:cubicBezTo>
                    <a:pt x="134" y="273"/>
                    <a:pt x="133" y="273"/>
                    <a:pt x="133" y="273"/>
                  </a:cubicBezTo>
                  <a:cubicBezTo>
                    <a:pt x="132" y="273"/>
                    <a:pt x="132" y="273"/>
                    <a:pt x="131" y="272"/>
                  </a:cubicBezTo>
                  <a:cubicBezTo>
                    <a:pt x="131" y="272"/>
                    <a:pt x="131" y="270"/>
                    <a:pt x="131" y="270"/>
                  </a:cubicBezTo>
                  <a:cubicBezTo>
                    <a:pt x="131" y="269"/>
                    <a:pt x="131" y="267"/>
                    <a:pt x="131" y="267"/>
                  </a:cubicBezTo>
                  <a:cubicBezTo>
                    <a:pt x="130" y="267"/>
                    <a:pt x="128" y="267"/>
                    <a:pt x="128" y="267"/>
                  </a:cubicBezTo>
                  <a:cubicBezTo>
                    <a:pt x="127" y="266"/>
                    <a:pt x="126" y="265"/>
                    <a:pt x="125" y="264"/>
                  </a:cubicBezTo>
                  <a:cubicBezTo>
                    <a:pt x="125" y="264"/>
                    <a:pt x="123" y="264"/>
                    <a:pt x="122" y="264"/>
                  </a:cubicBezTo>
                  <a:cubicBezTo>
                    <a:pt x="122" y="264"/>
                    <a:pt x="121" y="265"/>
                    <a:pt x="121" y="266"/>
                  </a:cubicBezTo>
                  <a:cubicBezTo>
                    <a:pt x="121" y="266"/>
                    <a:pt x="120" y="266"/>
                    <a:pt x="119" y="266"/>
                  </a:cubicBezTo>
                  <a:cubicBezTo>
                    <a:pt x="119" y="266"/>
                    <a:pt x="118" y="265"/>
                    <a:pt x="118" y="265"/>
                  </a:cubicBezTo>
                  <a:cubicBezTo>
                    <a:pt x="117" y="265"/>
                    <a:pt x="117" y="265"/>
                    <a:pt x="116" y="265"/>
                  </a:cubicBezTo>
                  <a:cubicBezTo>
                    <a:pt x="116" y="265"/>
                    <a:pt x="116" y="266"/>
                    <a:pt x="116" y="267"/>
                  </a:cubicBezTo>
                  <a:cubicBezTo>
                    <a:pt x="116" y="267"/>
                    <a:pt x="114" y="267"/>
                    <a:pt x="114" y="267"/>
                  </a:cubicBezTo>
                  <a:cubicBezTo>
                    <a:pt x="113" y="267"/>
                    <a:pt x="113" y="269"/>
                    <a:pt x="113" y="269"/>
                  </a:cubicBezTo>
                  <a:cubicBezTo>
                    <a:pt x="113" y="269"/>
                    <a:pt x="112" y="268"/>
                    <a:pt x="112" y="268"/>
                  </a:cubicBezTo>
                  <a:cubicBezTo>
                    <a:pt x="111" y="268"/>
                    <a:pt x="110" y="268"/>
                    <a:pt x="110" y="268"/>
                  </a:cubicBezTo>
                  <a:cubicBezTo>
                    <a:pt x="110" y="268"/>
                    <a:pt x="109" y="269"/>
                    <a:pt x="109" y="269"/>
                  </a:cubicBezTo>
                  <a:cubicBezTo>
                    <a:pt x="108" y="269"/>
                    <a:pt x="108" y="269"/>
                    <a:pt x="107" y="268"/>
                  </a:cubicBezTo>
                  <a:cubicBezTo>
                    <a:pt x="107" y="268"/>
                    <a:pt x="107" y="268"/>
                    <a:pt x="107" y="267"/>
                  </a:cubicBezTo>
                  <a:cubicBezTo>
                    <a:pt x="108" y="267"/>
                    <a:pt x="108" y="267"/>
                    <a:pt x="108" y="267"/>
                  </a:cubicBezTo>
                  <a:cubicBezTo>
                    <a:pt x="109" y="267"/>
                    <a:pt x="108" y="265"/>
                    <a:pt x="107" y="265"/>
                  </a:cubicBezTo>
                  <a:cubicBezTo>
                    <a:pt x="107" y="265"/>
                    <a:pt x="106" y="265"/>
                    <a:pt x="106" y="265"/>
                  </a:cubicBezTo>
                  <a:cubicBezTo>
                    <a:pt x="106" y="265"/>
                    <a:pt x="105" y="265"/>
                    <a:pt x="105" y="265"/>
                  </a:cubicBezTo>
                  <a:cubicBezTo>
                    <a:pt x="105" y="266"/>
                    <a:pt x="104" y="267"/>
                    <a:pt x="104" y="267"/>
                  </a:cubicBezTo>
                  <a:cubicBezTo>
                    <a:pt x="103" y="267"/>
                    <a:pt x="102" y="267"/>
                    <a:pt x="101" y="267"/>
                  </a:cubicBezTo>
                  <a:cubicBezTo>
                    <a:pt x="101" y="267"/>
                    <a:pt x="99" y="266"/>
                    <a:pt x="99" y="266"/>
                  </a:cubicBezTo>
                  <a:cubicBezTo>
                    <a:pt x="99" y="265"/>
                    <a:pt x="99" y="264"/>
                    <a:pt x="99" y="263"/>
                  </a:cubicBezTo>
                  <a:cubicBezTo>
                    <a:pt x="99" y="263"/>
                    <a:pt x="100" y="261"/>
                    <a:pt x="101" y="261"/>
                  </a:cubicBezTo>
                  <a:cubicBezTo>
                    <a:pt x="102" y="261"/>
                    <a:pt x="103" y="261"/>
                    <a:pt x="104" y="260"/>
                  </a:cubicBezTo>
                  <a:cubicBezTo>
                    <a:pt x="104" y="260"/>
                    <a:pt x="104" y="259"/>
                    <a:pt x="104" y="258"/>
                  </a:cubicBezTo>
                  <a:cubicBezTo>
                    <a:pt x="104" y="258"/>
                    <a:pt x="104" y="256"/>
                    <a:pt x="104" y="256"/>
                  </a:cubicBezTo>
                  <a:cubicBezTo>
                    <a:pt x="104" y="256"/>
                    <a:pt x="103" y="255"/>
                    <a:pt x="103" y="254"/>
                  </a:cubicBezTo>
                  <a:cubicBezTo>
                    <a:pt x="103" y="254"/>
                    <a:pt x="103" y="253"/>
                    <a:pt x="102" y="253"/>
                  </a:cubicBezTo>
                  <a:cubicBezTo>
                    <a:pt x="102" y="252"/>
                    <a:pt x="101" y="253"/>
                    <a:pt x="101" y="253"/>
                  </a:cubicBezTo>
                  <a:cubicBezTo>
                    <a:pt x="100" y="252"/>
                    <a:pt x="99" y="252"/>
                    <a:pt x="99" y="252"/>
                  </a:cubicBezTo>
                  <a:cubicBezTo>
                    <a:pt x="98" y="252"/>
                    <a:pt x="97" y="251"/>
                    <a:pt x="96" y="251"/>
                  </a:cubicBezTo>
                  <a:cubicBezTo>
                    <a:pt x="96" y="251"/>
                    <a:pt x="95" y="251"/>
                    <a:pt x="95" y="250"/>
                  </a:cubicBezTo>
                  <a:cubicBezTo>
                    <a:pt x="94" y="250"/>
                    <a:pt x="94" y="249"/>
                    <a:pt x="94" y="248"/>
                  </a:cubicBezTo>
                  <a:cubicBezTo>
                    <a:pt x="94" y="248"/>
                    <a:pt x="95" y="247"/>
                    <a:pt x="96" y="246"/>
                  </a:cubicBezTo>
                  <a:cubicBezTo>
                    <a:pt x="97" y="246"/>
                    <a:pt x="98" y="246"/>
                    <a:pt x="99" y="246"/>
                  </a:cubicBezTo>
                  <a:cubicBezTo>
                    <a:pt x="99" y="245"/>
                    <a:pt x="101" y="244"/>
                    <a:pt x="101" y="243"/>
                  </a:cubicBezTo>
                  <a:cubicBezTo>
                    <a:pt x="101" y="243"/>
                    <a:pt x="101" y="241"/>
                    <a:pt x="101" y="240"/>
                  </a:cubicBezTo>
                  <a:cubicBezTo>
                    <a:pt x="101" y="239"/>
                    <a:pt x="102" y="238"/>
                    <a:pt x="102" y="238"/>
                  </a:cubicBezTo>
                  <a:cubicBezTo>
                    <a:pt x="102" y="237"/>
                    <a:pt x="102" y="235"/>
                    <a:pt x="101" y="235"/>
                  </a:cubicBezTo>
                  <a:cubicBezTo>
                    <a:pt x="101" y="234"/>
                    <a:pt x="99" y="234"/>
                    <a:pt x="98" y="234"/>
                  </a:cubicBezTo>
                  <a:cubicBezTo>
                    <a:pt x="98" y="234"/>
                    <a:pt x="96" y="234"/>
                    <a:pt x="95" y="234"/>
                  </a:cubicBezTo>
                  <a:cubicBezTo>
                    <a:pt x="95" y="234"/>
                    <a:pt x="94" y="234"/>
                    <a:pt x="93" y="234"/>
                  </a:cubicBezTo>
                  <a:cubicBezTo>
                    <a:pt x="93" y="233"/>
                    <a:pt x="93" y="232"/>
                    <a:pt x="93" y="232"/>
                  </a:cubicBezTo>
                  <a:cubicBezTo>
                    <a:pt x="92" y="231"/>
                    <a:pt x="91" y="232"/>
                    <a:pt x="91" y="232"/>
                  </a:cubicBezTo>
                  <a:cubicBezTo>
                    <a:pt x="91" y="231"/>
                    <a:pt x="91" y="230"/>
                    <a:pt x="90" y="230"/>
                  </a:cubicBezTo>
                  <a:cubicBezTo>
                    <a:pt x="89" y="230"/>
                    <a:pt x="88" y="230"/>
                    <a:pt x="88" y="230"/>
                  </a:cubicBezTo>
                  <a:cubicBezTo>
                    <a:pt x="88" y="231"/>
                    <a:pt x="87" y="232"/>
                    <a:pt x="87" y="232"/>
                  </a:cubicBezTo>
                  <a:cubicBezTo>
                    <a:pt x="86" y="232"/>
                    <a:pt x="86" y="230"/>
                    <a:pt x="86" y="229"/>
                  </a:cubicBezTo>
                  <a:cubicBezTo>
                    <a:pt x="85" y="229"/>
                    <a:pt x="84" y="229"/>
                    <a:pt x="84" y="228"/>
                  </a:cubicBezTo>
                  <a:cubicBezTo>
                    <a:pt x="83" y="227"/>
                    <a:pt x="83" y="226"/>
                    <a:pt x="83" y="226"/>
                  </a:cubicBezTo>
                  <a:cubicBezTo>
                    <a:pt x="83" y="225"/>
                    <a:pt x="82" y="223"/>
                    <a:pt x="81" y="223"/>
                  </a:cubicBezTo>
                  <a:cubicBezTo>
                    <a:pt x="81" y="223"/>
                    <a:pt x="80" y="221"/>
                    <a:pt x="80" y="221"/>
                  </a:cubicBezTo>
                  <a:cubicBezTo>
                    <a:pt x="80" y="220"/>
                    <a:pt x="80" y="219"/>
                    <a:pt x="80" y="219"/>
                  </a:cubicBezTo>
                  <a:cubicBezTo>
                    <a:pt x="80" y="218"/>
                    <a:pt x="80" y="217"/>
                    <a:pt x="81" y="216"/>
                  </a:cubicBezTo>
                  <a:cubicBezTo>
                    <a:pt x="81" y="216"/>
                    <a:pt x="81" y="215"/>
                    <a:pt x="81" y="215"/>
                  </a:cubicBezTo>
                  <a:cubicBezTo>
                    <a:pt x="80" y="214"/>
                    <a:pt x="80" y="213"/>
                    <a:pt x="80" y="213"/>
                  </a:cubicBezTo>
                  <a:cubicBezTo>
                    <a:pt x="79" y="212"/>
                    <a:pt x="78" y="212"/>
                    <a:pt x="78" y="212"/>
                  </a:cubicBezTo>
                  <a:cubicBezTo>
                    <a:pt x="77" y="212"/>
                    <a:pt x="77" y="211"/>
                    <a:pt x="76" y="211"/>
                  </a:cubicBezTo>
                  <a:cubicBezTo>
                    <a:pt x="75" y="211"/>
                    <a:pt x="74" y="210"/>
                    <a:pt x="73" y="210"/>
                  </a:cubicBezTo>
                  <a:cubicBezTo>
                    <a:pt x="73" y="210"/>
                    <a:pt x="72" y="209"/>
                    <a:pt x="71" y="209"/>
                  </a:cubicBezTo>
                  <a:cubicBezTo>
                    <a:pt x="71" y="209"/>
                    <a:pt x="71" y="208"/>
                    <a:pt x="70" y="208"/>
                  </a:cubicBezTo>
                  <a:cubicBezTo>
                    <a:pt x="70" y="208"/>
                    <a:pt x="69" y="208"/>
                    <a:pt x="69" y="208"/>
                  </a:cubicBezTo>
                  <a:cubicBezTo>
                    <a:pt x="69" y="207"/>
                    <a:pt x="69" y="206"/>
                    <a:pt x="68" y="206"/>
                  </a:cubicBezTo>
                  <a:cubicBezTo>
                    <a:pt x="68" y="205"/>
                    <a:pt x="67" y="204"/>
                    <a:pt x="66" y="204"/>
                  </a:cubicBezTo>
                  <a:cubicBezTo>
                    <a:pt x="66" y="204"/>
                    <a:pt x="64" y="203"/>
                    <a:pt x="63" y="203"/>
                  </a:cubicBezTo>
                  <a:cubicBezTo>
                    <a:pt x="63" y="203"/>
                    <a:pt x="62" y="203"/>
                    <a:pt x="61" y="203"/>
                  </a:cubicBezTo>
                  <a:cubicBezTo>
                    <a:pt x="60" y="204"/>
                    <a:pt x="60" y="205"/>
                    <a:pt x="60" y="205"/>
                  </a:cubicBezTo>
                  <a:cubicBezTo>
                    <a:pt x="60" y="206"/>
                    <a:pt x="60" y="208"/>
                    <a:pt x="60" y="208"/>
                  </a:cubicBezTo>
                  <a:cubicBezTo>
                    <a:pt x="60" y="208"/>
                    <a:pt x="58" y="209"/>
                    <a:pt x="58" y="209"/>
                  </a:cubicBezTo>
                  <a:cubicBezTo>
                    <a:pt x="57" y="209"/>
                    <a:pt x="55" y="208"/>
                    <a:pt x="54" y="208"/>
                  </a:cubicBezTo>
                  <a:cubicBezTo>
                    <a:pt x="53" y="208"/>
                    <a:pt x="52" y="208"/>
                    <a:pt x="51" y="208"/>
                  </a:cubicBezTo>
                  <a:cubicBezTo>
                    <a:pt x="51" y="208"/>
                    <a:pt x="50" y="210"/>
                    <a:pt x="49" y="211"/>
                  </a:cubicBezTo>
                  <a:cubicBezTo>
                    <a:pt x="49" y="211"/>
                    <a:pt x="47" y="212"/>
                    <a:pt x="47" y="212"/>
                  </a:cubicBezTo>
                  <a:cubicBezTo>
                    <a:pt x="46" y="212"/>
                    <a:pt x="44" y="211"/>
                    <a:pt x="44" y="211"/>
                  </a:cubicBezTo>
                  <a:cubicBezTo>
                    <a:pt x="44" y="211"/>
                    <a:pt x="43" y="210"/>
                    <a:pt x="43" y="209"/>
                  </a:cubicBezTo>
                  <a:cubicBezTo>
                    <a:pt x="42" y="209"/>
                    <a:pt x="41" y="210"/>
                    <a:pt x="41" y="210"/>
                  </a:cubicBezTo>
                  <a:cubicBezTo>
                    <a:pt x="40" y="210"/>
                    <a:pt x="40" y="211"/>
                    <a:pt x="40" y="211"/>
                  </a:cubicBezTo>
                  <a:cubicBezTo>
                    <a:pt x="40" y="212"/>
                    <a:pt x="39" y="212"/>
                    <a:pt x="38" y="213"/>
                  </a:cubicBezTo>
                  <a:cubicBezTo>
                    <a:pt x="38" y="213"/>
                    <a:pt x="37" y="213"/>
                    <a:pt x="36" y="213"/>
                  </a:cubicBezTo>
                  <a:cubicBezTo>
                    <a:pt x="36" y="213"/>
                    <a:pt x="35" y="213"/>
                    <a:pt x="34" y="212"/>
                  </a:cubicBezTo>
                  <a:cubicBezTo>
                    <a:pt x="34" y="212"/>
                    <a:pt x="34" y="211"/>
                    <a:pt x="34" y="211"/>
                  </a:cubicBezTo>
                  <a:cubicBezTo>
                    <a:pt x="34" y="210"/>
                    <a:pt x="34" y="209"/>
                    <a:pt x="34" y="208"/>
                  </a:cubicBezTo>
                  <a:cubicBezTo>
                    <a:pt x="33" y="208"/>
                    <a:pt x="32" y="207"/>
                    <a:pt x="31" y="207"/>
                  </a:cubicBezTo>
                  <a:cubicBezTo>
                    <a:pt x="31" y="207"/>
                    <a:pt x="30" y="208"/>
                    <a:pt x="29" y="208"/>
                  </a:cubicBezTo>
                  <a:cubicBezTo>
                    <a:pt x="28" y="208"/>
                    <a:pt x="26" y="208"/>
                    <a:pt x="25" y="208"/>
                  </a:cubicBezTo>
                  <a:cubicBezTo>
                    <a:pt x="25" y="207"/>
                    <a:pt x="25" y="206"/>
                    <a:pt x="25" y="205"/>
                  </a:cubicBezTo>
                  <a:cubicBezTo>
                    <a:pt x="24" y="204"/>
                    <a:pt x="23" y="204"/>
                    <a:pt x="22" y="204"/>
                  </a:cubicBezTo>
                  <a:cubicBezTo>
                    <a:pt x="22" y="203"/>
                    <a:pt x="22" y="202"/>
                    <a:pt x="22" y="201"/>
                  </a:cubicBezTo>
                  <a:cubicBezTo>
                    <a:pt x="22" y="201"/>
                    <a:pt x="21" y="200"/>
                    <a:pt x="21" y="200"/>
                  </a:cubicBezTo>
                  <a:cubicBezTo>
                    <a:pt x="21" y="200"/>
                    <a:pt x="20" y="200"/>
                    <a:pt x="19" y="199"/>
                  </a:cubicBezTo>
                  <a:cubicBezTo>
                    <a:pt x="19" y="199"/>
                    <a:pt x="18" y="198"/>
                    <a:pt x="18" y="198"/>
                  </a:cubicBezTo>
                  <a:cubicBezTo>
                    <a:pt x="18" y="198"/>
                    <a:pt x="17" y="199"/>
                    <a:pt x="17" y="199"/>
                  </a:cubicBezTo>
                  <a:cubicBezTo>
                    <a:pt x="16" y="199"/>
                    <a:pt x="14" y="199"/>
                    <a:pt x="14" y="199"/>
                  </a:cubicBezTo>
                  <a:cubicBezTo>
                    <a:pt x="13" y="199"/>
                    <a:pt x="11" y="199"/>
                    <a:pt x="10" y="198"/>
                  </a:cubicBezTo>
                  <a:cubicBezTo>
                    <a:pt x="10" y="198"/>
                    <a:pt x="8" y="198"/>
                    <a:pt x="8" y="198"/>
                  </a:cubicBezTo>
                  <a:cubicBezTo>
                    <a:pt x="7" y="197"/>
                    <a:pt x="7" y="196"/>
                    <a:pt x="7" y="196"/>
                  </a:cubicBezTo>
                  <a:cubicBezTo>
                    <a:pt x="6" y="195"/>
                    <a:pt x="7" y="194"/>
                    <a:pt x="7" y="193"/>
                  </a:cubicBezTo>
                  <a:cubicBezTo>
                    <a:pt x="6" y="193"/>
                    <a:pt x="5" y="193"/>
                    <a:pt x="4" y="193"/>
                  </a:cubicBezTo>
                  <a:cubicBezTo>
                    <a:pt x="4" y="192"/>
                    <a:pt x="3" y="192"/>
                    <a:pt x="3" y="192"/>
                  </a:cubicBezTo>
                  <a:cubicBezTo>
                    <a:pt x="3" y="192"/>
                    <a:pt x="3" y="191"/>
                    <a:pt x="3" y="190"/>
                  </a:cubicBezTo>
                  <a:cubicBezTo>
                    <a:pt x="3" y="190"/>
                    <a:pt x="4" y="189"/>
                    <a:pt x="4" y="189"/>
                  </a:cubicBezTo>
                  <a:cubicBezTo>
                    <a:pt x="4" y="189"/>
                    <a:pt x="4" y="188"/>
                    <a:pt x="3" y="188"/>
                  </a:cubicBezTo>
                  <a:cubicBezTo>
                    <a:pt x="3" y="187"/>
                    <a:pt x="3" y="187"/>
                    <a:pt x="3" y="187"/>
                  </a:cubicBezTo>
                  <a:cubicBezTo>
                    <a:pt x="3" y="186"/>
                    <a:pt x="3" y="185"/>
                    <a:pt x="3" y="185"/>
                  </a:cubicBezTo>
                  <a:cubicBezTo>
                    <a:pt x="3" y="184"/>
                    <a:pt x="3" y="183"/>
                    <a:pt x="3" y="182"/>
                  </a:cubicBezTo>
                  <a:cubicBezTo>
                    <a:pt x="2" y="181"/>
                    <a:pt x="1" y="181"/>
                    <a:pt x="0" y="181"/>
                  </a:cubicBezTo>
                  <a:cubicBezTo>
                    <a:pt x="0" y="180"/>
                    <a:pt x="0" y="179"/>
                    <a:pt x="0" y="178"/>
                  </a:cubicBezTo>
                  <a:cubicBezTo>
                    <a:pt x="0" y="178"/>
                    <a:pt x="2" y="178"/>
                    <a:pt x="2" y="177"/>
                  </a:cubicBezTo>
                  <a:cubicBezTo>
                    <a:pt x="3" y="177"/>
                    <a:pt x="4" y="178"/>
                    <a:pt x="4" y="178"/>
                  </a:cubicBezTo>
                  <a:cubicBezTo>
                    <a:pt x="5" y="178"/>
                    <a:pt x="6" y="177"/>
                    <a:pt x="6" y="177"/>
                  </a:cubicBezTo>
                  <a:cubicBezTo>
                    <a:pt x="7" y="177"/>
                    <a:pt x="6" y="175"/>
                    <a:pt x="6" y="175"/>
                  </a:cubicBezTo>
                  <a:cubicBezTo>
                    <a:pt x="7" y="174"/>
                    <a:pt x="7" y="174"/>
                    <a:pt x="7" y="174"/>
                  </a:cubicBezTo>
                  <a:cubicBezTo>
                    <a:pt x="8" y="173"/>
                    <a:pt x="8" y="172"/>
                    <a:pt x="8" y="171"/>
                  </a:cubicBezTo>
                  <a:cubicBezTo>
                    <a:pt x="9" y="171"/>
                    <a:pt x="10" y="170"/>
                    <a:pt x="10" y="170"/>
                  </a:cubicBezTo>
                  <a:cubicBezTo>
                    <a:pt x="10" y="169"/>
                    <a:pt x="10" y="169"/>
                    <a:pt x="10" y="169"/>
                  </a:cubicBezTo>
                  <a:cubicBezTo>
                    <a:pt x="10" y="168"/>
                    <a:pt x="9" y="167"/>
                    <a:pt x="8" y="167"/>
                  </a:cubicBezTo>
                  <a:cubicBezTo>
                    <a:pt x="8" y="167"/>
                    <a:pt x="7" y="167"/>
                    <a:pt x="7" y="167"/>
                  </a:cubicBezTo>
                  <a:cubicBezTo>
                    <a:pt x="6" y="167"/>
                    <a:pt x="5" y="166"/>
                    <a:pt x="5" y="165"/>
                  </a:cubicBezTo>
                  <a:cubicBezTo>
                    <a:pt x="5" y="165"/>
                    <a:pt x="4" y="163"/>
                    <a:pt x="5" y="163"/>
                  </a:cubicBezTo>
                  <a:cubicBezTo>
                    <a:pt x="5" y="163"/>
                    <a:pt x="7" y="163"/>
                    <a:pt x="7" y="163"/>
                  </a:cubicBezTo>
                  <a:cubicBezTo>
                    <a:pt x="7" y="162"/>
                    <a:pt x="8" y="162"/>
                    <a:pt x="9" y="162"/>
                  </a:cubicBezTo>
                  <a:cubicBezTo>
                    <a:pt x="9" y="161"/>
                    <a:pt x="8" y="160"/>
                    <a:pt x="8" y="159"/>
                  </a:cubicBezTo>
                  <a:cubicBezTo>
                    <a:pt x="9" y="159"/>
                    <a:pt x="10" y="160"/>
                    <a:pt x="11" y="159"/>
                  </a:cubicBezTo>
                  <a:cubicBezTo>
                    <a:pt x="11" y="159"/>
                    <a:pt x="11" y="158"/>
                    <a:pt x="11" y="158"/>
                  </a:cubicBezTo>
                  <a:cubicBezTo>
                    <a:pt x="11" y="158"/>
                    <a:pt x="12" y="156"/>
                    <a:pt x="12" y="155"/>
                  </a:cubicBezTo>
                  <a:cubicBezTo>
                    <a:pt x="12" y="155"/>
                    <a:pt x="12" y="154"/>
                    <a:pt x="12" y="153"/>
                  </a:cubicBezTo>
                  <a:cubicBezTo>
                    <a:pt x="11" y="152"/>
                    <a:pt x="9" y="152"/>
                    <a:pt x="9" y="152"/>
                  </a:cubicBezTo>
                  <a:cubicBezTo>
                    <a:pt x="8" y="152"/>
                    <a:pt x="8" y="151"/>
                    <a:pt x="7" y="150"/>
                  </a:cubicBezTo>
                  <a:cubicBezTo>
                    <a:pt x="7" y="149"/>
                    <a:pt x="7" y="148"/>
                    <a:pt x="7" y="147"/>
                  </a:cubicBezTo>
                  <a:cubicBezTo>
                    <a:pt x="7" y="146"/>
                    <a:pt x="8" y="145"/>
                    <a:pt x="8" y="145"/>
                  </a:cubicBezTo>
                  <a:cubicBezTo>
                    <a:pt x="9" y="144"/>
                    <a:pt x="9" y="143"/>
                    <a:pt x="10" y="143"/>
                  </a:cubicBezTo>
                  <a:cubicBezTo>
                    <a:pt x="10" y="142"/>
                    <a:pt x="11" y="142"/>
                    <a:pt x="12" y="142"/>
                  </a:cubicBezTo>
                  <a:cubicBezTo>
                    <a:pt x="13" y="141"/>
                    <a:pt x="14" y="141"/>
                    <a:pt x="14" y="141"/>
                  </a:cubicBezTo>
                  <a:cubicBezTo>
                    <a:pt x="14" y="140"/>
                    <a:pt x="15" y="140"/>
                    <a:pt x="14" y="139"/>
                  </a:cubicBezTo>
                  <a:cubicBezTo>
                    <a:pt x="14" y="139"/>
                    <a:pt x="14" y="138"/>
                    <a:pt x="14" y="138"/>
                  </a:cubicBezTo>
                  <a:cubicBezTo>
                    <a:pt x="14" y="137"/>
                    <a:pt x="14" y="136"/>
                    <a:pt x="14" y="135"/>
                  </a:cubicBezTo>
                  <a:cubicBezTo>
                    <a:pt x="14" y="134"/>
                    <a:pt x="14" y="133"/>
                    <a:pt x="14" y="133"/>
                  </a:cubicBezTo>
                  <a:cubicBezTo>
                    <a:pt x="14" y="133"/>
                    <a:pt x="16" y="132"/>
                    <a:pt x="16" y="132"/>
                  </a:cubicBezTo>
                  <a:cubicBezTo>
                    <a:pt x="17" y="133"/>
                    <a:pt x="18" y="133"/>
                    <a:pt x="19" y="133"/>
                  </a:cubicBezTo>
                  <a:cubicBezTo>
                    <a:pt x="20" y="133"/>
                    <a:pt x="21" y="133"/>
                    <a:pt x="22" y="133"/>
                  </a:cubicBezTo>
                  <a:cubicBezTo>
                    <a:pt x="22" y="132"/>
                    <a:pt x="22" y="131"/>
                    <a:pt x="22" y="130"/>
                  </a:cubicBezTo>
                  <a:cubicBezTo>
                    <a:pt x="22" y="129"/>
                    <a:pt x="22" y="128"/>
                    <a:pt x="22" y="128"/>
                  </a:cubicBezTo>
                  <a:cubicBezTo>
                    <a:pt x="22" y="127"/>
                    <a:pt x="21" y="126"/>
                    <a:pt x="21" y="126"/>
                  </a:cubicBezTo>
                  <a:cubicBezTo>
                    <a:pt x="21" y="125"/>
                    <a:pt x="22" y="123"/>
                    <a:pt x="21" y="123"/>
                  </a:cubicBezTo>
                  <a:cubicBezTo>
                    <a:pt x="20" y="122"/>
                    <a:pt x="18" y="124"/>
                    <a:pt x="18" y="123"/>
                  </a:cubicBezTo>
                  <a:cubicBezTo>
                    <a:pt x="17" y="123"/>
                    <a:pt x="16" y="122"/>
                    <a:pt x="15" y="122"/>
                  </a:cubicBezTo>
                  <a:cubicBezTo>
                    <a:pt x="15" y="121"/>
                    <a:pt x="15" y="120"/>
                    <a:pt x="15" y="119"/>
                  </a:cubicBezTo>
                  <a:cubicBezTo>
                    <a:pt x="15" y="119"/>
                    <a:pt x="15" y="118"/>
                    <a:pt x="14" y="118"/>
                  </a:cubicBezTo>
                  <a:cubicBezTo>
                    <a:pt x="14" y="118"/>
                    <a:pt x="13" y="118"/>
                    <a:pt x="12" y="117"/>
                  </a:cubicBezTo>
                  <a:cubicBezTo>
                    <a:pt x="12" y="117"/>
                    <a:pt x="11" y="115"/>
                    <a:pt x="11" y="115"/>
                  </a:cubicBezTo>
                  <a:cubicBezTo>
                    <a:pt x="11" y="114"/>
                    <a:pt x="11" y="113"/>
                    <a:pt x="11" y="113"/>
                  </a:cubicBezTo>
                  <a:cubicBezTo>
                    <a:pt x="11" y="112"/>
                    <a:pt x="12" y="112"/>
                    <a:pt x="13" y="112"/>
                  </a:cubicBezTo>
                  <a:cubicBezTo>
                    <a:pt x="13" y="112"/>
                    <a:pt x="14" y="111"/>
                    <a:pt x="14" y="111"/>
                  </a:cubicBezTo>
                  <a:cubicBezTo>
                    <a:pt x="14" y="110"/>
                    <a:pt x="15" y="108"/>
                    <a:pt x="16" y="108"/>
                  </a:cubicBezTo>
                  <a:cubicBezTo>
                    <a:pt x="17" y="107"/>
                    <a:pt x="18" y="108"/>
                    <a:pt x="18" y="107"/>
                  </a:cubicBezTo>
                  <a:cubicBezTo>
                    <a:pt x="18" y="107"/>
                    <a:pt x="18" y="106"/>
                    <a:pt x="18" y="106"/>
                  </a:cubicBezTo>
                  <a:cubicBezTo>
                    <a:pt x="18" y="105"/>
                    <a:pt x="17" y="104"/>
                    <a:pt x="17" y="103"/>
                  </a:cubicBezTo>
                  <a:cubicBezTo>
                    <a:pt x="17" y="102"/>
                    <a:pt x="18" y="100"/>
                    <a:pt x="18" y="100"/>
                  </a:cubicBezTo>
                  <a:cubicBezTo>
                    <a:pt x="17" y="99"/>
                    <a:pt x="15" y="99"/>
                    <a:pt x="15" y="99"/>
                  </a:cubicBezTo>
                  <a:cubicBezTo>
                    <a:pt x="14" y="99"/>
                    <a:pt x="14" y="97"/>
                    <a:pt x="14" y="96"/>
                  </a:cubicBezTo>
                  <a:cubicBezTo>
                    <a:pt x="15" y="96"/>
                    <a:pt x="16" y="94"/>
                    <a:pt x="17" y="95"/>
                  </a:cubicBezTo>
                  <a:cubicBezTo>
                    <a:pt x="18" y="95"/>
                    <a:pt x="18" y="96"/>
                    <a:pt x="18" y="96"/>
                  </a:cubicBezTo>
                  <a:cubicBezTo>
                    <a:pt x="19" y="96"/>
                    <a:pt x="20" y="96"/>
                    <a:pt x="21" y="96"/>
                  </a:cubicBezTo>
                  <a:cubicBezTo>
                    <a:pt x="22" y="96"/>
                    <a:pt x="23" y="96"/>
                    <a:pt x="24" y="96"/>
                  </a:cubicBezTo>
                  <a:cubicBezTo>
                    <a:pt x="24" y="95"/>
                    <a:pt x="25" y="94"/>
                    <a:pt x="25" y="94"/>
                  </a:cubicBezTo>
                  <a:cubicBezTo>
                    <a:pt x="26" y="94"/>
                    <a:pt x="28" y="94"/>
                    <a:pt x="28" y="93"/>
                  </a:cubicBezTo>
                  <a:cubicBezTo>
                    <a:pt x="28" y="93"/>
                    <a:pt x="29" y="92"/>
                    <a:pt x="29" y="91"/>
                  </a:cubicBezTo>
                  <a:cubicBezTo>
                    <a:pt x="29" y="91"/>
                    <a:pt x="28" y="90"/>
                    <a:pt x="28" y="89"/>
                  </a:cubicBezTo>
                  <a:cubicBezTo>
                    <a:pt x="28" y="89"/>
                    <a:pt x="26" y="89"/>
                    <a:pt x="26" y="88"/>
                  </a:cubicBezTo>
                  <a:cubicBezTo>
                    <a:pt x="25" y="88"/>
                    <a:pt x="25" y="87"/>
                    <a:pt x="26" y="86"/>
                  </a:cubicBezTo>
                  <a:cubicBezTo>
                    <a:pt x="26" y="86"/>
                    <a:pt x="27" y="85"/>
                    <a:pt x="27" y="85"/>
                  </a:cubicBezTo>
                  <a:cubicBezTo>
                    <a:pt x="28" y="85"/>
                    <a:pt x="29" y="85"/>
                    <a:pt x="29" y="85"/>
                  </a:cubicBezTo>
                  <a:cubicBezTo>
                    <a:pt x="30" y="86"/>
                    <a:pt x="31" y="87"/>
                    <a:pt x="32" y="87"/>
                  </a:cubicBezTo>
                  <a:cubicBezTo>
                    <a:pt x="33" y="88"/>
                    <a:pt x="34" y="89"/>
                    <a:pt x="35" y="90"/>
                  </a:cubicBezTo>
                  <a:cubicBezTo>
                    <a:pt x="35" y="90"/>
                    <a:pt x="36" y="91"/>
                    <a:pt x="37" y="91"/>
                  </a:cubicBezTo>
                  <a:cubicBezTo>
                    <a:pt x="38" y="91"/>
                    <a:pt x="39" y="90"/>
                    <a:pt x="39" y="89"/>
                  </a:cubicBezTo>
                  <a:cubicBezTo>
                    <a:pt x="39" y="89"/>
                    <a:pt x="38" y="88"/>
                    <a:pt x="38" y="87"/>
                  </a:cubicBezTo>
                  <a:cubicBezTo>
                    <a:pt x="38" y="86"/>
                    <a:pt x="37" y="85"/>
                    <a:pt x="37" y="84"/>
                  </a:cubicBezTo>
                  <a:cubicBezTo>
                    <a:pt x="36" y="84"/>
                    <a:pt x="37" y="83"/>
                    <a:pt x="37" y="82"/>
                  </a:cubicBezTo>
                  <a:cubicBezTo>
                    <a:pt x="37" y="81"/>
                    <a:pt x="37" y="79"/>
                    <a:pt x="37" y="78"/>
                  </a:cubicBezTo>
                  <a:cubicBezTo>
                    <a:pt x="36" y="77"/>
                    <a:pt x="36" y="77"/>
                    <a:pt x="36" y="76"/>
                  </a:cubicBezTo>
                  <a:cubicBezTo>
                    <a:pt x="35" y="75"/>
                    <a:pt x="36" y="73"/>
                    <a:pt x="36" y="72"/>
                  </a:cubicBezTo>
                  <a:cubicBezTo>
                    <a:pt x="35" y="71"/>
                    <a:pt x="34" y="70"/>
                    <a:pt x="34" y="70"/>
                  </a:cubicBezTo>
                  <a:cubicBezTo>
                    <a:pt x="34" y="69"/>
                    <a:pt x="34" y="67"/>
                    <a:pt x="34" y="66"/>
                  </a:cubicBezTo>
                  <a:cubicBezTo>
                    <a:pt x="34" y="66"/>
                    <a:pt x="33" y="65"/>
                    <a:pt x="33" y="65"/>
                  </a:cubicBezTo>
                  <a:cubicBezTo>
                    <a:pt x="33" y="64"/>
                    <a:pt x="33" y="63"/>
                    <a:pt x="34" y="63"/>
                  </a:cubicBezTo>
                  <a:cubicBezTo>
                    <a:pt x="34" y="63"/>
                    <a:pt x="35" y="64"/>
                    <a:pt x="35" y="64"/>
                  </a:cubicBezTo>
                  <a:cubicBezTo>
                    <a:pt x="36" y="64"/>
                    <a:pt x="37" y="64"/>
                    <a:pt x="37" y="64"/>
                  </a:cubicBezTo>
                  <a:cubicBezTo>
                    <a:pt x="38" y="64"/>
                    <a:pt x="38" y="62"/>
                    <a:pt x="39" y="62"/>
                  </a:cubicBezTo>
                  <a:cubicBezTo>
                    <a:pt x="39" y="62"/>
                    <a:pt x="40" y="62"/>
                    <a:pt x="40" y="62"/>
                  </a:cubicBezTo>
                  <a:cubicBezTo>
                    <a:pt x="40" y="62"/>
                    <a:pt x="41" y="62"/>
                    <a:pt x="42" y="61"/>
                  </a:cubicBezTo>
                  <a:cubicBezTo>
                    <a:pt x="42" y="61"/>
                    <a:pt x="42" y="59"/>
                    <a:pt x="43" y="58"/>
                  </a:cubicBezTo>
                  <a:cubicBezTo>
                    <a:pt x="43" y="58"/>
                    <a:pt x="45" y="58"/>
                    <a:pt x="45" y="57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6" y="57"/>
                    <a:pt x="47" y="57"/>
                    <a:pt x="47" y="57"/>
                  </a:cubicBezTo>
                  <a:cubicBezTo>
                    <a:pt x="47" y="57"/>
                    <a:pt x="49" y="57"/>
                    <a:pt x="49" y="58"/>
                  </a:cubicBezTo>
                  <a:cubicBezTo>
                    <a:pt x="51" y="58"/>
                    <a:pt x="52" y="59"/>
                    <a:pt x="53" y="58"/>
                  </a:cubicBezTo>
                  <a:cubicBezTo>
                    <a:pt x="54" y="58"/>
                    <a:pt x="55" y="57"/>
                    <a:pt x="55" y="57"/>
                  </a:cubicBezTo>
                  <a:cubicBezTo>
                    <a:pt x="55" y="56"/>
                    <a:pt x="55" y="55"/>
                    <a:pt x="55" y="55"/>
                  </a:cubicBezTo>
                  <a:cubicBezTo>
                    <a:pt x="55" y="54"/>
                    <a:pt x="53" y="53"/>
                    <a:pt x="53" y="52"/>
                  </a:cubicBezTo>
                  <a:cubicBezTo>
                    <a:pt x="53" y="51"/>
                    <a:pt x="54" y="50"/>
                    <a:pt x="55" y="50"/>
                  </a:cubicBezTo>
                  <a:cubicBezTo>
                    <a:pt x="55" y="49"/>
                    <a:pt x="57" y="49"/>
                    <a:pt x="58" y="49"/>
                  </a:cubicBezTo>
                  <a:cubicBezTo>
                    <a:pt x="58" y="48"/>
                    <a:pt x="58" y="47"/>
                    <a:pt x="58" y="47"/>
                  </a:cubicBezTo>
                  <a:cubicBezTo>
                    <a:pt x="59" y="46"/>
                    <a:pt x="60" y="46"/>
                    <a:pt x="61" y="46"/>
                  </a:cubicBezTo>
                  <a:cubicBezTo>
                    <a:pt x="62" y="46"/>
                    <a:pt x="62" y="47"/>
                    <a:pt x="62" y="48"/>
                  </a:cubicBezTo>
                  <a:cubicBezTo>
                    <a:pt x="62" y="48"/>
                    <a:pt x="62" y="49"/>
                    <a:pt x="62" y="49"/>
                  </a:cubicBezTo>
                  <a:cubicBezTo>
                    <a:pt x="62" y="50"/>
                    <a:pt x="62" y="51"/>
                    <a:pt x="62" y="51"/>
                  </a:cubicBezTo>
                  <a:cubicBezTo>
                    <a:pt x="62" y="51"/>
                    <a:pt x="62" y="52"/>
                    <a:pt x="62" y="52"/>
                  </a:cubicBezTo>
                  <a:cubicBezTo>
                    <a:pt x="62" y="53"/>
                    <a:pt x="63" y="54"/>
                    <a:pt x="64" y="54"/>
                  </a:cubicBezTo>
                  <a:cubicBezTo>
                    <a:pt x="64" y="55"/>
                    <a:pt x="65" y="55"/>
                    <a:pt x="66" y="55"/>
                  </a:cubicBezTo>
                  <a:cubicBezTo>
                    <a:pt x="66" y="56"/>
                    <a:pt x="67" y="57"/>
                    <a:pt x="68" y="57"/>
                  </a:cubicBezTo>
                  <a:cubicBezTo>
                    <a:pt x="68" y="58"/>
                    <a:pt x="70" y="57"/>
                    <a:pt x="71" y="57"/>
                  </a:cubicBezTo>
                  <a:cubicBezTo>
                    <a:pt x="72" y="57"/>
                    <a:pt x="73" y="58"/>
                    <a:pt x="73" y="57"/>
                  </a:cubicBezTo>
                  <a:cubicBezTo>
                    <a:pt x="74" y="57"/>
                    <a:pt x="75" y="56"/>
                    <a:pt x="75" y="56"/>
                  </a:cubicBezTo>
                  <a:cubicBezTo>
                    <a:pt x="75" y="56"/>
                    <a:pt x="77" y="56"/>
                    <a:pt x="77" y="56"/>
                  </a:cubicBezTo>
                  <a:cubicBezTo>
                    <a:pt x="78" y="56"/>
                    <a:pt x="80" y="55"/>
                    <a:pt x="80" y="55"/>
                  </a:cubicBezTo>
                  <a:cubicBezTo>
                    <a:pt x="81" y="55"/>
                    <a:pt x="81" y="55"/>
                    <a:pt x="82" y="55"/>
                  </a:cubicBezTo>
                  <a:cubicBezTo>
                    <a:pt x="82" y="55"/>
                    <a:pt x="83" y="56"/>
                    <a:pt x="83" y="56"/>
                  </a:cubicBezTo>
                  <a:cubicBezTo>
                    <a:pt x="84" y="57"/>
                    <a:pt x="85" y="58"/>
                    <a:pt x="86" y="58"/>
                  </a:cubicBezTo>
                  <a:cubicBezTo>
                    <a:pt x="87" y="57"/>
                    <a:pt x="88" y="56"/>
                    <a:pt x="88" y="56"/>
                  </a:cubicBezTo>
                  <a:cubicBezTo>
                    <a:pt x="89" y="56"/>
                    <a:pt x="91" y="55"/>
                    <a:pt x="92" y="55"/>
                  </a:cubicBezTo>
                  <a:cubicBezTo>
                    <a:pt x="93" y="56"/>
                    <a:pt x="95" y="57"/>
                    <a:pt x="96" y="57"/>
                  </a:cubicBezTo>
                  <a:cubicBezTo>
                    <a:pt x="98" y="58"/>
                    <a:pt x="100" y="58"/>
                    <a:pt x="102" y="58"/>
                  </a:cubicBezTo>
                  <a:cubicBezTo>
                    <a:pt x="103" y="58"/>
                    <a:pt x="106" y="57"/>
                    <a:pt x="107" y="58"/>
                  </a:cubicBezTo>
                  <a:cubicBezTo>
                    <a:pt x="108" y="58"/>
                    <a:pt x="110" y="58"/>
                    <a:pt x="110" y="58"/>
                  </a:cubicBezTo>
                  <a:cubicBezTo>
                    <a:pt x="111" y="58"/>
                    <a:pt x="111" y="56"/>
                    <a:pt x="112" y="56"/>
                  </a:cubicBezTo>
                  <a:cubicBezTo>
                    <a:pt x="112" y="55"/>
                    <a:pt x="113" y="55"/>
                    <a:pt x="114" y="55"/>
                  </a:cubicBezTo>
                  <a:cubicBezTo>
                    <a:pt x="114" y="54"/>
                    <a:pt x="114" y="53"/>
                    <a:pt x="114" y="52"/>
                  </a:cubicBezTo>
                  <a:cubicBezTo>
                    <a:pt x="114" y="51"/>
                    <a:pt x="113" y="50"/>
                    <a:pt x="113" y="49"/>
                  </a:cubicBezTo>
                  <a:cubicBezTo>
                    <a:pt x="113" y="48"/>
                    <a:pt x="113" y="46"/>
                    <a:pt x="113" y="45"/>
                  </a:cubicBezTo>
                  <a:cubicBezTo>
                    <a:pt x="114" y="44"/>
                    <a:pt x="116" y="43"/>
                    <a:pt x="116" y="42"/>
                  </a:cubicBezTo>
                  <a:cubicBezTo>
                    <a:pt x="117" y="42"/>
                    <a:pt x="118" y="41"/>
                    <a:pt x="118" y="40"/>
                  </a:cubicBezTo>
                  <a:cubicBezTo>
                    <a:pt x="119" y="40"/>
                    <a:pt x="119" y="38"/>
                    <a:pt x="119" y="38"/>
                  </a:cubicBezTo>
                  <a:cubicBezTo>
                    <a:pt x="120" y="37"/>
                    <a:pt x="121" y="37"/>
                    <a:pt x="121" y="37"/>
                  </a:cubicBezTo>
                  <a:cubicBezTo>
                    <a:pt x="122" y="36"/>
                    <a:pt x="124" y="37"/>
                    <a:pt x="124" y="38"/>
                  </a:cubicBezTo>
                  <a:cubicBezTo>
                    <a:pt x="125" y="38"/>
                    <a:pt x="125" y="40"/>
                    <a:pt x="126" y="40"/>
                  </a:cubicBezTo>
                  <a:cubicBezTo>
                    <a:pt x="127" y="40"/>
                    <a:pt x="128" y="39"/>
                    <a:pt x="128" y="39"/>
                  </a:cubicBezTo>
                  <a:cubicBezTo>
                    <a:pt x="129" y="39"/>
                    <a:pt x="131" y="40"/>
                    <a:pt x="131" y="40"/>
                  </a:cubicBezTo>
                  <a:cubicBezTo>
                    <a:pt x="132" y="40"/>
                    <a:pt x="133" y="39"/>
                    <a:pt x="134" y="39"/>
                  </a:cubicBezTo>
                  <a:cubicBezTo>
                    <a:pt x="134" y="38"/>
                    <a:pt x="134" y="36"/>
                    <a:pt x="135" y="36"/>
                  </a:cubicBezTo>
                  <a:cubicBezTo>
                    <a:pt x="136" y="36"/>
                    <a:pt x="138" y="37"/>
                    <a:pt x="139" y="36"/>
                  </a:cubicBezTo>
                  <a:cubicBezTo>
                    <a:pt x="140" y="36"/>
                    <a:pt x="140" y="34"/>
                    <a:pt x="141" y="33"/>
                  </a:cubicBezTo>
                  <a:cubicBezTo>
                    <a:pt x="141" y="32"/>
                    <a:pt x="141" y="31"/>
                    <a:pt x="142" y="30"/>
                  </a:cubicBezTo>
                  <a:cubicBezTo>
                    <a:pt x="142" y="29"/>
                    <a:pt x="143" y="29"/>
                    <a:pt x="144" y="28"/>
                  </a:cubicBezTo>
                  <a:cubicBezTo>
                    <a:pt x="144" y="28"/>
                    <a:pt x="145" y="27"/>
                    <a:pt x="146" y="26"/>
                  </a:cubicBezTo>
                  <a:cubicBezTo>
                    <a:pt x="146" y="26"/>
                    <a:pt x="148" y="25"/>
                    <a:pt x="150" y="25"/>
                  </a:cubicBezTo>
                  <a:cubicBezTo>
                    <a:pt x="150" y="25"/>
                    <a:pt x="151" y="26"/>
                    <a:pt x="152" y="26"/>
                  </a:cubicBezTo>
                  <a:cubicBezTo>
                    <a:pt x="153" y="26"/>
                    <a:pt x="154" y="27"/>
                    <a:pt x="155" y="27"/>
                  </a:cubicBezTo>
                  <a:cubicBezTo>
                    <a:pt x="155" y="27"/>
                    <a:pt x="156" y="25"/>
                    <a:pt x="156" y="25"/>
                  </a:cubicBezTo>
                  <a:cubicBezTo>
                    <a:pt x="157" y="25"/>
                    <a:pt x="158" y="25"/>
                    <a:pt x="158" y="25"/>
                  </a:cubicBezTo>
                  <a:cubicBezTo>
                    <a:pt x="159" y="25"/>
                    <a:pt x="161" y="24"/>
                    <a:pt x="161" y="24"/>
                  </a:cubicBezTo>
                  <a:cubicBezTo>
                    <a:pt x="162" y="23"/>
                    <a:pt x="161" y="22"/>
                    <a:pt x="161" y="21"/>
                  </a:cubicBezTo>
                  <a:cubicBezTo>
                    <a:pt x="161" y="21"/>
                    <a:pt x="161" y="20"/>
                    <a:pt x="161" y="20"/>
                  </a:cubicBezTo>
                  <a:cubicBezTo>
                    <a:pt x="162" y="19"/>
                    <a:pt x="163" y="19"/>
                    <a:pt x="164" y="19"/>
                  </a:cubicBezTo>
                  <a:cubicBezTo>
                    <a:pt x="165" y="18"/>
                    <a:pt x="167" y="19"/>
                    <a:pt x="168" y="18"/>
                  </a:cubicBezTo>
                  <a:cubicBezTo>
                    <a:pt x="168" y="18"/>
                    <a:pt x="169" y="16"/>
                    <a:pt x="169" y="16"/>
                  </a:cubicBezTo>
                  <a:cubicBezTo>
                    <a:pt x="170" y="15"/>
                    <a:pt x="171" y="15"/>
                    <a:pt x="172" y="15"/>
                  </a:cubicBezTo>
                  <a:cubicBezTo>
                    <a:pt x="172" y="15"/>
                    <a:pt x="174" y="15"/>
                    <a:pt x="175" y="16"/>
                  </a:cubicBezTo>
                  <a:cubicBezTo>
                    <a:pt x="175" y="16"/>
                    <a:pt x="176" y="17"/>
                    <a:pt x="176" y="18"/>
                  </a:cubicBezTo>
                  <a:cubicBezTo>
                    <a:pt x="176" y="18"/>
                    <a:pt x="177" y="19"/>
                    <a:pt x="178" y="19"/>
                  </a:cubicBezTo>
                  <a:cubicBezTo>
                    <a:pt x="179" y="19"/>
                    <a:pt x="179" y="17"/>
                    <a:pt x="180" y="17"/>
                  </a:cubicBezTo>
                  <a:cubicBezTo>
                    <a:pt x="180" y="17"/>
                    <a:pt x="182" y="16"/>
                    <a:pt x="182" y="15"/>
                  </a:cubicBezTo>
                  <a:cubicBezTo>
                    <a:pt x="183" y="14"/>
                    <a:pt x="184" y="13"/>
                    <a:pt x="184" y="12"/>
                  </a:cubicBezTo>
                  <a:cubicBezTo>
                    <a:pt x="185" y="12"/>
                    <a:pt x="186" y="12"/>
                    <a:pt x="186" y="11"/>
                  </a:cubicBezTo>
                  <a:cubicBezTo>
                    <a:pt x="187" y="11"/>
                    <a:pt x="188" y="11"/>
                    <a:pt x="188" y="11"/>
                  </a:cubicBezTo>
                  <a:cubicBezTo>
                    <a:pt x="189" y="12"/>
                    <a:pt x="189" y="13"/>
                    <a:pt x="190" y="13"/>
                  </a:cubicBezTo>
                  <a:cubicBezTo>
                    <a:pt x="190" y="13"/>
                    <a:pt x="191" y="12"/>
                    <a:pt x="191" y="11"/>
                  </a:cubicBezTo>
                  <a:cubicBezTo>
                    <a:pt x="192" y="11"/>
                    <a:pt x="193" y="10"/>
                    <a:pt x="194" y="9"/>
                  </a:cubicBezTo>
                  <a:cubicBezTo>
                    <a:pt x="194" y="9"/>
                    <a:pt x="195" y="9"/>
                    <a:pt x="195" y="8"/>
                  </a:cubicBezTo>
                  <a:cubicBezTo>
                    <a:pt x="196" y="8"/>
                    <a:pt x="197" y="7"/>
                    <a:pt x="198" y="7"/>
                  </a:cubicBezTo>
                  <a:cubicBezTo>
                    <a:pt x="198" y="7"/>
                    <a:pt x="199" y="6"/>
                    <a:pt x="200" y="7"/>
                  </a:cubicBezTo>
                  <a:cubicBezTo>
                    <a:pt x="200" y="7"/>
                    <a:pt x="200" y="9"/>
                    <a:pt x="201" y="9"/>
                  </a:cubicBezTo>
                  <a:cubicBezTo>
                    <a:pt x="201" y="9"/>
                    <a:pt x="202" y="8"/>
                    <a:pt x="203" y="8"/>
                  </a:cubicBezTo>
                  <a:cubicBezTo>
                    <a:pt x="204" y="8"/>
                    <a:pt x="205" y="10"/>
                    <a:pt x="206" y="9"/>
                  </a:cubicBezTo>
                  <a:cubicBezTo>
                    <a:pt x="207" y="9"/>
                    <a:pt x="207" y="7"/>
                    <a:pt x="207" y="7"/>
                  </a:cubicBezTo>
                  <a:cubicBezTo>
                    <a:pt x="208" y="6"/>
                    <a:pt x="210" y="7"/>
                    <a:pt x="211" y="7"/>
                  </a:cubicBezTo>
                  <a:cubicBezTo>
                    <a:pt x="212" y="6"/>
                    <a:pt x="213" y="6"/>
                    <a:pt x="214" y="6"/>
                  </a:cubicBezTo>
                  <a:cubicBezTo>
                    <a:pt x="214" y="6"/>
                    <a:pt x="215" y="5"/>
                    <a:pt x="215" y="5"/>
                  </a:cubicBezTo>
                  <a:cubicBezTo>
                    <a:pt x="216" y="4"/>
                    <a:pt x="215" y="3"/>
                    <a:pt x="215" y="3"/>
                  </a:cubicBezTo>
                  <a:cubicBezTo>
                    <a:pt x="216" y="2"/>
                    <a:pt x="217" y="2"/>
                    <a:pt x="217" y="2"/>
                  </a:cubicBezTo>
                  <a:cubicBezTo>
                    <a:pt x="218" y="2"/>
                    <a:pt x="220" y="4"/>
                    <a:pt x="220" y="4"/>
                  </a:cubicBezTo>
                  <a:cubicBezTo>
                    <a:pt x="221" y="4"/>
                    <a:pt x="222" y="4"/>
                    <a:pt x="223" y="3"/>
                  </a:cubicBezTo>
                  <a:cubicBezTo>
                    <a:pt x="224" y="3"/>
                    <a:pt x="226" y="2"/>
                    <a:pt x="227" y="2"/>
                  </a:cubicBezTo>
                  <a:cubicBezTo>
                    <a:pt x="228" y="2"/>
                    <a:pt x="229" y="0"/>
                    <a:pt x="230" y="0"/>
                  </a:cubicBezTo>
                  <a:cubicBezTo>
                    <a:pt x="231" y="0"/>
                    <a:pt x="232" y="0"/>
                    <a:pt x="234" y="0"/>
                  </a:cubicBezTo>
                  <a:cubicBezTo>
                    <a:pt x="233" y="1"/>
                    <a:pt x="233" y="2"/>
                    <a:pt x="234" y="3"/>
                  </a:cubicBezTo>
                  <a:cubicBezTo>
                    <a:pt x="234" y="3"/>
                    <a:pt x="235" y="4"/>
                    <a:pt x="235" y="5"/>
                  </a:cubicBezTo>
                  <a:cubicBezTo>
                    <a:pt x="236" y="5"/>
                    <a:pt x="236" y="7"/>
                    <a:pt x="237" y="7"/>
                  </a:cubicBezTo>
                  <a:cubicBezTo>
                    <a:pt x="237" y="8"/>
                    <a:pt x="236" y="10"/>
                    <a:pt x="237" y="10"/>
                  </a:cubicBezTo>
                  <a:cubicBezTo>
                    <a:pt x="237" y="11"/>
                    <a:pt x="238" y="11"/>
                    <a:pt x="239" y="12"/>
                  </a:cubicBezTo>
                  <a:cubicBezTo>
                    <a:pt x="240" y="13"/>
                    <a:pt x="241" y="14"/>
                    <a:pt x="241" y="15"/>
                  </a:cubicBezTo>
                  <a:cubicBezTo>
                    <a:pt x="242" y="16"/>
                    <a:pt x="242" y="17"/>
                    <a:pt x="241" y="18"/>
                  </a:cubicBezTo>
                  <a:cubicBezTo>
                    <a:pt x="241" y="18"/>
                    <a:pt x="240" y="19"/>
                    <a:pt x="240" y="19"/>
                  </a:cubicBezTo>
                  <a:cubicBezTo>
                    <a:pt x="240" y="20"/>
                    <a:pt x="240" y="22"/>
                    <a:pt x="241" y="22"/>
                  </a:cubicBezTo>
                  <a:cubicBezTo>
                    <a:pt x="242" y="22"/>
                    <a:pt x="242" y="21"/>
                    <a:pt x="243" y="21"/>
                  </a:cubicBezTo>
                  <a:cubicBezTo>
                    <a:pt x="244" y="21"/>
                    <a:pt x="245" y="22"/>
                    <a:pt x="246" y="22"/>
                  </a:cubicBezTo>
                  <a:cubicBezTo>
                    <a:pt x="246" y="23"/>
                    <a:pt x="247" y="24"/>
                    <a:pt x="247" y="25"/>
                  </a:cubicBezTo>
                  <a:cubicBezTo>
                    <a:pt x="247" y="25"/>
                    <a:pt x="246" y="27"/>
                    <a:pt x="246" y="27"/>
                  </a:cubicBezTo>
                  <a:cubicBezTo>
                    <a:pt x="245" y="27"/>
                    <a:pt x="243" y="27"/>
                    <a:pt x="243" y="27"/>
                  </a:cubicBezTo>
                  <a:cubicBezTo>
                    <a:pt x="242" y="27"/>
                    <a:pt x="241" y="25"/>
                    <a:pt x="240" y="25"/>
                  </a:cubicBezTo>
                  <a:cubicBezTo>
                    <a:pt x="239" y="25"/>
                    <a:pt x="237" y="25"/>
                    <a:pt x="237" y="26"/>
                  </a:cubicBezTo>
                  <a:cubicBezTo>
                    <a:pt x="236" y="26"/>
                    <a:pt x="236" y="27"/>
                    <a:pt x="236" y="27"/>
                  </a:cubicBezTo>
                  <a:cubicBezTo>
                    <a:pt x="236" y="28"/>
                    <a:pt x="236" y="29"/>
                    <a:pt x="236" y="30"/>
                  </a:cubicBezTo>
                  <a:cubicBezTo>
                    <a:pt x="237" y="30"/>
                    <a:pt x="238" y="30"/>
                    <a:pt x="239" y="31"/>
                  </a:cubicBezTo>
                  <a:cubicBezTo>
                    <a:pt x="239" y="32"/>
                    <a:pt x="239" y="33"/>
                    <a:pt x="238" y="34"/>
                  </a:cubicBezTo>
                  <a:cubicBezTo>
                    <a:pt x="238" y="34"/>
                    <a:pt x="237" y="35"/>
                    <a:pt x="237" y="36"/>
                  </a:cubicBezTo>
                  <a:cubicBezTo>
                    <a:pt x="237" y="36"/>
                    <a:pt x="238" y="37"/>
                    <a:pt x="238" y="38"/>
                  </a:cubicBezTo>
                  <a:cubicBezTo>
                    <a:pt x="238" y="38"/>
                    <a:pt x="239" y="39"/>
                    <a:pt x="239" y="39"/>
                  </a:cubicBezTo>
                  <a:cubicBezTo>
                    <a:pt x="240" y="40"/>
                    <a:pt x="241" y="40"/>
                    <a:pt x="242" y="41"/>
                  </a:cubicBezTo>
                  <a:cubicBezTo>
                    <a:pt x="242" y="42"/>
                    <a:pt x="242" y="43"/>
                    <a:pt x="242" y="44"/>
                  </a:cubicBezTo>
                  <a:cubicBezTo>
                    <a:pt x="242" y="44"/>
                    <a:pt x="241" y="45"/>
                    <a:pt x="242" y="46"/>
                  </a:cubicBezTo>
                  <a:cubicBezTo>
                    <a:pt x="242" y="47"/>
                    <a:pt x="243" y="47"/>
                    <a:pt x="244" y="48"/>
                  </a:cubicBezTo>
                  <a:cubicBezTo>
                    <a:pt x="244" y="49"/>
                    <a:pt x="244" y="51"/>
                    <a:pt x="244" y="52"/>
                  </a:cubicBezTo>
                  <a:cubicBezTo>
                    <a:pt x="244" y="53"/>
                    <a:pt x="243" y="55"/>
                    <a:pt x="244" y="55"/>
                  </a:cubicBezTo>
                  <a:cubicBezTo>
                    <a:pt x="244" y="56"/>
                    <a:pt x="246" y="58"/>
                    <a:pt x="246" y="58"/>
                  </a:cubicBezTo>
                  <a:cubicBezTo>
                    <a:pt x="247" y="58"/>
                    <a:pt x="248" y="60"/>
                    <a:pt x="249" y="60"/>
                  </a:cubicBezTo>
                  <a:cubicBezTo>
                    <a:pt x="249" y="61"/>
                    <a:pt x="250" y="62"/>
                    <a:pt x="251" y="62"/>
                  </a:cubicBezTo>
                  <a:cubicBezTo>
                    <a:pt x="252" y="62"/>
                    <a:pt x="253" y="60"/>
                    <a:pt x="254" y="60"/>
                  </a:cubicBezTo>
                  <a:cubicBezTo>
                    <a:pt x="255" y="60"/>
                    <a:pt x="257" y="60"/>
                    <a:pt x="258" y="60"/>
                  </a:cubicBezTo>
                  <a:cubicBezTo>
                    <a:pt x="259" y="61"/>
                    <a:pt x="259" y="62"/>
                    <a:pt x="260" y="62"/>
                  </a:cubicBezTo>
                  <a:cubicBezTo>
                    <a:pt x="260" y="63"/>
                    <a:pt x="262" y="65"/>
                    <a:pt x="263" y="66"/>
                  </a:cubicBezTo>
                  <a:cubicBezTo>
                    <a:pt x="263" y="66"/>
                    <a:pt x="264" y="68"/>
                    <a:pt x="264" y="69"/>
                  </a:cubicBezTo>
                  <a:cubicBezTo>
                    <a:pt x="264" y="69"/>
                    <a:pt x="265" y="69"/>
                    <a:pt x="265" y="69"/>
                  </a:cubicBezTo>
                  <a:cubicBezTo>
                    <a:pt x="266" y="69"/>
                    <a:pt x="266" y="67"/>
                    <a:pt x="267" y="67"/>
                  </a:cubicBezTo>
                  <a:cubicBezTo>
                    <a:pt x="267" y="66"/>
                    <a:pt x="268" y="66"/>
                    <a:pt x="268" y="66"/>
                  </a:cubicBezTo>
                  <a:cubicBezTo>
                    <a:pt x="269" y="66"/>
                    <a:pt x="270" y="66"/>
                    <a:pt x="270" y="67"/>
                  </a:cubicBezTo>
                  <a:cubicBezTo>
                    <a:pt x="271" y="67"/>
                    <a:pt x="270" y="68"/>
                    <a:pt x="270" y="69"/>
                  </a:cubicBezTo>
                  <a:cubicBezTo>
                    <a:pt x="270" y="69"/>
                    <a:pt x="271" y="70"/>
                    <a:pt x="271" y="70"/>
                  </a:cubicBezTo>
                  <a:cubicBezTo>
                    <a:pt x="271" y="70"/>
                    <a:pt x="271" y="72"/>
                    <a:pt x="271" y="73"/>
                  </a:cubicBezTo>
                  <a:cubicBezTo>
                    <a:pt x="271" y="73"/>
                    <a:pt x="270" y="73"/>
                    <a:pt x="270" y="73"/>
                  </a:cubicBezTo>
                  <a:cubicBezTo>
                    <a:pt x="269" y="73"/>
                    <a:pt x="268" y="72"/>
                    <a:pt x="268" y="72"/>
                  </a:cubicBezTo>
                  <a:cubicBezTo>
                    <a:pt x="267" y="72"/>
                    <a:pt x="267" y="73"/>
                    <a:pt x="267" y="73"/>
                  </a:cubicBezTo>
                  <a:cubicBezTo>
                    <a:pt x="267" y="74"/>
                    <a:pt x="267" y="75"/>
                    <a:pt x="267" y="76"/>
                  </a:cubicBezTo>
                  <a:cubicBezTo>
                    <a:pt x="267" y="77"/>
                    <a:pt x="268" y="79"/>
                    <a:pt x="268" y="80"/>
                  </a:cubicBezTo>
                  <a:cubicBezTo>
                    <a:pt x="268" y="81"/>
                    <a:pt x="270" y="82"/>
                    <a:pt x="271" y="82"/>
                  </a:cubicBezTo>
                  <a:cubicBezTo>
                    <a:pt x="271" y="82"/>
                    <a:pt x="274" y="81"/>
                    <a:pt x="275" y="82"/>
                  </a:cubicBezTo>
                  <a:cubicBezTo>
                    <a:pt x="275" y="83"/>
                    <a:pt x="276" y="84"/>
                    <a:pt x="277" y="85"/>
                  </a:cubicBezTo>
                  <a:cubicBezTo>
                    <a:pt x="277" y="86"/>
                    <a:pt x="276" y="88"/>
                    <a:pt x="277" y="88"/>
                  </a:cubicBezTo>
                  <a:cubicBezTo>
                    <a:pt x="277" y="89"/>
                    <a:pt x="279" y="90"/>
                    <a:pt x="279" y="90"/>
                  </a:cubicBezTo>
                  <a:cubicBezTo>
                    <a:pt x="279" y="91"/>
                    <a:pt x="279" y="92"/>
                    <a:pt x="279" y="93"/>
                  </a:cubicBezTo>
                  <a:cubicBezTo>
                    <a:pt x="278" y="93"/>
                    <a:pt x="277" y="93"/>
                    <a:pt x="276" y="93"/>
                  </a:cubicBezTo>
                  <a:cubicBezTo>
                    <a:pt x="276" y="94"/>
                    <a:pt x="275" y="95"/>
                    <a:pt x="275" y="95"/>
                  </a:cubicBezTo>
                  <a:cubicBezTo>
                    <a:pt x="276" y="96"/>
                    <a:pt x="277" y="97"/>
                    <a:pt x="278" y="98"/>
                  </a:cubicBezTo>
                  <a:cubicBezTo>
                    <a:pt x="278" y="99"/>
                    <a:pt x="277" y="100"/>
                    <a:pt x="277" y="101"/>
                  </a:cubicBezTo>
                  <a:cubicBezTo>
                    <a:pt x="277" y="102"/>
                    <a:pt x="279" y="102"/>
                    <a:pt x="279" y="102"/>
                  </a:cubicBezTo>
                  <a:cubicBezTo>
                    <a:pt x="279" y="103"/>
                    <a:pt x="280" y="103"/>
                    <a:pt x="281" y="103"/>
                  </a:cubicBezTo>
                  <a:cubicBezTo>
                    <a:pt x="281" y="104"/>
                    <a:pt x="282" y="105"/>
                    <a:pt x="282" y="106"/>
                  </a:cubicBezTo>
                  <a:cubicBezTo>
                    <a:pt x="283" y="106"/>
                    <a:pt x="285" y="104"/>
                    <a:pt x="286" y="104"/>
                  </a:cubicBezTo>
                  <a:cubicBezTo>
                    <a:pt x="286" y="104"/>
                    <a:pt x="287" y="106"/>
                    <a:pt x="288" y="106"/>
                  </a:cubicBezTo>
                  <a:cubicBezTo>
                    <a:pt x="289" y="106"/>
                    <a:pt x="291" y="104"/>
                    <a:pt x="293" y="103"/>
                  </a:cubicBezTo>
                  <a:cubicBezTo>
                    <a:pt x="293" y="103"/>
                    <a:pt x="294" y="104"/>
                    <a:pt x="295" y="103"/>
                  </a:cubicBezTo>
                  <a:cubicBezTo>
                    <a:pt x="295" y="103"/>
                    <a:pt x="295" y="102"/>
                    <a:pt x="295" y="102"/>
                  </a:cubicBezTo>
                  <a:cubicBezTo>
                    <a:pt x="296" y="101"/>
                    <a:pt x="297" y="99"/>
                    <a:pt x="298" y="98"/>
                  </a:cubicBezTo>
                  <a:cubicBezTo>
                    <a:pt x="299" y="98"/>
                    <a:pt x="301" y="98"/>
                    <a:pt x="302" y="98"/>
                  </a:cubicBezTo>
                  <a:cubicBezTo>
                    <a:pt x="303" y="99"/>
                    <a:pt x="305" y="99"/>
                    <a:pt x="306" y="99"/>
                  </a:cubicBezTo>
                  <a:cubicBezTo>
                    <a:pt x="306" y="99"/>
                    <a:pt x="307" y="101"/>
                    <a:pt x="308" y="102"/>
                  </a:cubicBezTo>
                  <a:cubicBezTo>
                    <a:pt x="308" y="102"/>
                    <a:pt x="310" y="102"/>
                    <a:pt x="310" y="103"/>
                  </a:cubicBezTo>
                  <a:cubicBezTo>
                    <a:pt x="310" y="103"/>
                    <a:pt x="310" y="104"/>
                    <a:pt x="309" y="105"/>
                  </a:cubicBezTo>
                  <a:cubicBezTo>
                    <a:pt x="309" y="105"/>
                    <a:pt x="308" y="107"/>
                    <a:pt x="308" y="107"/>
                  </a:cubicBezTo>
                  <a:cubicBezTo>
                    <a:pt x="307" y="107"/>
                    <a:pt x="306" y="106"/>
                    <a:pt x="305" y="106"/>
                  </a:cubicBezTo>
                  <a:cubicBezTo>
                    <a:pt x="305" y="106"/>
                    <a:pt x="304" y="106"/>
                    <a:pt x="304" y="107"/>
                  </a:cubicBezTo>
                  <a:cubicBezTo>
                    <a:pt x="304" y="107"/>
                    <a:pt x="304" y="108"/>
                    <a:pt x="304" y="109"/>
                  </a:cubicBezTo>
                  <a:cubicBezTo>
                    <a:pt x="304" y="109"/>
                    <a:pt x="306" y="110"/>
                    <a:pt x="307" y="111"/>
                  </a:cubicBezTo>
                  <a:cubicBezTo>
                    <a:pt x="308" y="111"/>
                    <a:pt x="306" y="114"/>
                    <a:pt x="307" y="115"/>
                  </a:cubicBezTo>
                  <a:cubicBezTo>
                    <a:pt x="307" y="117"/>
                    <a:pt x="310" y="117"/>
                    <a:pt x="311" y="118"/>
                  </a:cubicBezTo>
                  <a:cubicBezTo>
                    <a:pt x="312" y="118"/>
                    <a:pt x="313" y="119"/>
                    <a:pt x="314" y="119"/>
                  </a:cubicBezTo>
                  <a:cubicBezTo>
                    <a:pt x="315" y="119"/>
                    <a:pt x="315" y="117"/>
                    <a:pt x="316" y="116"/>
                  </a:cubicBezTo>
                  <a:cubicBezTo>
                    <a:pt x="316" y="115"/>
                    <a:pt x="318" y="114"/>
                    <a:pt x="319" y="114"/>
                  </a:cubicBezTo>
                  <a:cubicBezTo>
                    <a:pt x="319" y="113"/>
                    <a:pt x="320" y="114"/>
                    <a:pt x="321" y="114"/>
                  </a:cubicBezTo>
                  <a:cubicBezTo>
                    <a:pt x="321" y="115"/>
                    <a:pt x="323" y="115"/>
                    <a:pt x="324" y="116"/>
                  </a:cubicBezTo>
                  <a:cubicBezTo>
                    <a:pt x="324" y="117"/>
                    <a:pt x="325" y="118"/>
                    <a:pt x="325" y="119"/>
                  </a:cubicBezTo>
                  <a:cubicBezTo>
                    <a:pt x="325" y="120"/>
                    <a:pt x="325" y="122"/>
                    <a:pt x="325" y="123"/>
                  </a:cubicBezTo>
                  <a:cubicBezTo>
                    <a:pt x="325" y="125"/>
                    <a:pt x="323" y="127"/>
                    <a:pt x="323" y="128"/>
                  </a:cubicBezTo>
                  <a:cubicBezTo>
                    <a:pt x="323" y="129"/>
                    <a:pt x="323" y="133"/>
                    <a:pt x="323" y="135"/>
                  </a:cubicBezTo>
                  <a:cubicBezTo>
                    <a:pt x="323" y="136"/>
                    <a:pt x="324" y="137"/>
                    <a:pt x="324" y="138"/>
                  </a:cubicBezTo>
                  <a:cubicBezTo>
                    <a:pt x="324" y="139"/>
                    <a:pt x="322" y="140"/>
                    <a:pt x="322" y="141"/>
                  </a:cubicBezTo>
                  <a:cubicBezTo>
                    <a:pt x="322" y="142"/>
                    <a:pt x="322" y="144"/>
                    <a:pt x="322" y="144"/>
                  </a:cubicBezTo>
                  <a:cubicBezTo>
                    <a:pt x="322" y="145"/>
                    <a:pt x="323" y="146"/>
                    <a:pt x="323" y="147"/>
                  </a:cubicBezTo>
                  <a:cubicBezTo>
                    <a:pt x="324" y="147"/>
                    <a:pt x="324" y="148"/>
                    <a:pt x="324" y="148"/>
                  </a:cubicBezTo>
                  <a:cubicBezTo>
                    <a:pt x="324" y="149"/>
                    <a:pt x="325" y="149"/>
                    <a:pt x="326" y="150"/>
                  </a:cubicBezTo>
                  <a:cubicBezTo>
                    <a:pt x="326" y="150"/>
                    <a:pt x="328" y="151"/>
                    <a:pt x="329" y="152"/>
                  </a:cubicBezTo>
                  <a:cubicBezTo>
                    <a:pt x="329" y="153"/>
                    <a:pt x="330" y="155"/>
                    <a:pt x="330" y="155"/>
                  </a:cubicBezTo>
                  <a:cubicBezTo>
                    <a:pt x="330" y="156"/>
                    <a:pt x="331" y="158"/>
                    <a:pt x="332" y="159"/>
                  </a:cubicBezTo>
                  <a:cubicBezTo>
                    <a:pt x="333" y="159"/>
                    <a:pt x="336" y="159"/>
                    <a:pt x="337" y="160"/>
                  </a:cubicBezTo>
                  <a:cubicBezTo>
                    <a:pt x="337" y="160"/>
                    <a:pt x="337" y="162"/>
                    <a:pt x="337" y="162"/>
                  </a:cubicBezTo>
                  <a:cubicBezTo>
                    <a:pt x="338" y="163"/>
                    <a:pt x="338" y="165"/>
                    <a:pt x="339" y="166"/>
                  </a:cubicBezTo>
                  <a:cubicBezTo>
                    <a:pt x="339" y="167"/>
                    <a:pt x="341" y="167"/>
                    <a:pt x="342" y="167"/>
                  </a:cubicBezTo>
                  <a:cubicBezTo>
                    <a:pt x="343" y="168"/>
                    <a:pt x="342" y="171"/>
                    <a:pt x="342" y="173"/>
                  </a:cubicBezTo>
                  <a:cubicBezTo>
                    <a:pt x="342" y="174"/>
                    <a:pt x="343" y="175"/>
                    <a:pt x="343" y="176"/>
                  </a:cubicBezTo>
                  <a:cubicBezTo>
                    <a:pt x="344" y="177"/>
                    <a:pt x="344" y="178"/>
                    <a:pt x="344" y="178"/>
                  </a:cubicBezTo>
                  <a:cubicBezTo>
                    <a:pt x="345" y="179"/>
                    <a:pt x="346" y="178"/>
                    <a:pt x="347" y="179"/>
                  </a:cubicBezTo>
                  <a:cubicBezTo>
                    <a:pt x="348" y="180"/>
                    <a:pt x="348" y="182"/>
                    <a:pt x="349" y="183"/>
                  </a:cubicBezTo>
                  <a:cubicBezTo>
                    <a:pt x="350" y="184"/>
                    <a:pt x="353" y="184"/>
                    <a:pt x="354" y="183"/>
                  </a:cubicBezTo>
                  <a:cubicBezTo>
                    <a:pt x="355" y="183"/>
                    <a:pt x="357" y="182"/>
                    <a:pt x="358" y="181"/>
                  </a:cubicBezTo>
                  <a:cubicBezTo>
                    <a:pt x="359" y="181"/>
                    <a:pt x="361" y="181"/>
                    <a:pt x="362" y="181"/>
                  </a:cubicBezTo>
                  <a:cubicBezTo>
                    <a:pt x="363" y="182"/>
                    <a:pt x="364" y="184"/>
                    <a:pt x="365" y="185"/>
                  </a:cubicBezTo>
                  <a:cubicBezTo>
                    <a:pt x="367" y="185"/>
                    <a:pt x="371" y="185"/>
                    <a:pt x="373" y="185"/>
                  </a:cubicBezTo>
                  <a:cubicBezTo>
                    <a:pt x="374" y="185"/>
                    <a:pt x="377" y="184"/>
                    <a:pt x="378" y="184"/>
                  </a:cubicBezTo>
                  <a:cubicBezTo>
                    <a:pt x="379" y="184"/>
                    <a:pt x="380" y="184"/>
                    <a:pt x="381" y="184"/>
                  </a:cubicBezTo>
                  <a:cubicBezTo>
                    <a:pt x="381" y="184"/>
                    <a:pt x="383" y="185"/>
                    <a:pt x="383" y="185"/>
                  </a:cubicBezTo>
                  <a:cubicBezTo>
                    <a:pt x="384" y="186"/>
                    <a:pt x="386" y="188"/>
                    <a:pt x="387" y="188"/>
                  </a:cubicBezTo>
                  <a:cubicBezTo>
                    <a:pt x="387" y="189"/>
                    <a:pt x="389" y="189"/>
                    <a:pt x="389" y="189"/>
                  </a:cubicBezTo>
                  <a:cubicBezTo>
                    <a:pt x="390" y="189"/>
                    <a:pt x="392" y="191"/>
                    <a:pt x="392" y="192"/>
                  </a:cubicBezTo>
                  <a:cubicBezTo>
                    <a:pt x="392" y="192"/>
                    <a:pt x="392" y="193"/>
                    <a:pt x="392" y="193"/>
                  </a:cubicBezTo>
                  <a:cubicBezTo>
                    <a:pt x="393" y="194"/>
                    <a:pt x="394" y="195"/>
                    <a:pt x="395" y="196"/>
                  </a:cubicBezTo>
                  <a:cubicBezTo>
                    <a:pt x="395" y="196"/>
                    <a:pt x="397" y="196"/>
                    <a:pt x="398" y="196"/>
                  </a:cubicBezTo>
                  <a:cubicBezTo>
                    <a:pt x="399" y="195"/>
                    <a:pt x="400" y="194"/>
                    <a:pt x="401" y="193"/>
                  </a:cubicBezTo>
                  <a:cubicBezTo>
                    <a:pt x="401" y="193"/>
                    <a:pt x="402" y="193"/>
                    <a:pt x="402" y="19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4"/>
            <p:cNvSpPr>
              <a:spLocks/>
            </p:cNvSpPr>
            <p:nvPr/>
          </p:nvSpPr>
          <p:spPr bwMode="auto">
            <a:xfrm>
              <a:off x="5663" y="1599"/>
              <a:ext cx="1175" cy="1236"/>
            </a:xfrm>
            <a:custGeom>
              <a:avLst/>
              <a:gdLst>
                <a:gd name="T0" fmla="*/ 394 w 402"/>
                <a:gd name="T1" fmla="*/ 216 h 423"/>
                <a:gd name="T2" fmla="*/ 381 w 402"/>
                <a:gd name="T3" fmla="*/ 226 h 423"/>
                <a:gd name="T4" fmla="*/ 359 w 402"/>
                <a:gd name="T5" fmla="*/ 229 h 423"/>
                <a:gd name="T6" fmla="*/ 342 w 402"/>
                <a:gd name="T7" fmla="*/ 237 h 423"/>
                <a:gd name="T8" fmla="*/ 323 w 402"/>
                <a:gd name="T9" fmla="*/ 246 h 423"/>
                <a:gd name="T10" fmla="*/ 308 w 402"/>
                <a:gd name="T11" fmla="*/ 248 h 423"/>
                <a:gd name="T12" fmla="*/ 276 w 402"/>
                <a:gd name="T13" fmla="*/ 261 h 423"/>
                <a:gd name="T14" fmla="*/ 288 w 402"/>
                <a:gd name="T15" fmla="*/ 282 h 423"/>
                <a:gd name="T16" fmla="*/ 278 w 402"/>
                <a:gd name="T17" fmla="*/ 306 h 423"/>
                <a:gd name="T18" fmla="*/ 259 w 402"/>
                <a:gd name="T19" fmla="*/ 316 h 423"/>
                <a:gd name="T20" fmla="*/ 267 w 402"/>
                <a:gd name="T21" fmla="*/ 327 h 423"/>
                <a:gd name="T22" fmla="*/ 267 w 402"/>
                <a:gd name="T23" fmla="*/ 353 h 423"/>
                <a:gd name="T24" fmla="*/ 272 w 402"/>
                <a:gd name="T25" fmla="*/ 374 h 423"/>
                <a:gd name="T26" fmla="*/ 262 w 402"/>
                <a:gd name="T27" fmla="*/ 416 h 423"/>
                <a:gd name="T28" fmla="*/ 238 w 402"/>
                <a:gd name="T29" fmla="*/ 417 h 423"/>
                <a:gd name="T30" fmla="*/ 210 w 402"/>
                <a:gd name="T31" fmla="*/ 412 h 423"/>
                <a:gd name="T32" fmla="*/ 196 w 402"/>
                <a:gd name="T33" fmla="*/ 396 h 423"/>
                <a:gd name="T34" fmla="*/ 178 w 402"/>
                <a:gd name="T35" fmla="*/ 397 h 423"/>
                <a:gd name="T36" fmla="*/ 156 w 402"/>
                <a:gd name="T37" fmla="*/ 399 h 423"/>
                <a:gd name="T38" fmla="*/ 143 w 402"/>
                <a:gd name="T39" fmla="*/ 386 h 423"/>
                <a:gd name="T40" fmla="*/ 135 w 402"/>
                <a:gd name="T41" fmla="*/ 372 h 423"/>
                <a:gd name="T42" fmla="*/ 133 w 402"/>
                <a:gd name="T43" fmla="*/ 354 h 423"/>
                <a:gd name="T44" fmla="*/ 127 w 402"/>
                <a:gd name="T45" fmla="*/ 334 h 423"/>
                <a:gd name="T46" fmla="*/ 122 w 402"/>
                <a:gd name="T47" fmla="*/ 309 h 423"/>
                <a:gd name="T48" fmla="*/ 150 w 402"/>
                <a:gd name="T49" fmla="*/ 311 h 423"/>
                <a:gd name="T50" fmla="*/ 146 w 402"/>
                <a:gd name="T51" fmla="*/ 288 h 423"/>
                <a:gd name="T52" fmla="*/ 137 w 402"/>
                <a:gd name="T53" fmla="*/ 272 h 423"/>
                <a:gd name="T54" fmla="*/ 116 w 402"/>
                <a:gd name="T55" fmla="*/ 265 h 423"/>
                <a:gd name="T56" fmla="*/ 105 w 402"/>
                <a:gd name="T57" fmla="*/ 265 h 423"/>
                <a:gd name="T58" fmla="*/ 99 w 402"/>
                <a:gd name="T59" fmla="*/ 252 h 423"/>
                <a:gd name="T60" fmla="*/ 93 w 402"/>
                <a:gd name="T61" fmla="*/ 234 h 423"/>
                <a:gd name="T62" fmla="*/ 81 w 402"/>
                <a:gd name="T63" fmla="*/ 216 h 423"/>
                <a:gd name="T64" fmla="*/ 61 w 402"/>
                <a:gd name="T65" fmla="*/ 203 h 423"/>
                <a:gd name="T66" fmla="*/ 38 w 402"/>
                <a:gd name="T67" fmla="*/ 213 h 423"/>
                <a:gd name="T68" fmla="*/ 19 w 402"/>
                <a:gd name="T69" fmla="*/ 199 h 423"/>
                <a:gd name="T70" fmla="*/ 3 w 402"/>
                <a:gd name="T71" fmla="*/ 188 h 423"/>
                <a:gd name="T72" fmla="*/ 10 w 402"/>
                <a:gd name="T73" fmla="*/ 170 h 423"/>
                <a:gd name="T74" fmla="*/ 12 w 402"/>
                <a:gd name="T75" fmla="*/ 153 h 423"/>
                <a:gd name="T76" fmla="*/ 16 w 402"/>
                <a:gd name="T77" fmla="*/ 132 h 423"/>
                <a:gd name="T78" fmla="*/ 11 w 402"/>
                <a:gd name="T79" fmla="*/ 115 h 423"/>
                <a:gd name="T80" fmla="*/ 18 w 402"/>
                <a:gd name="T81" fmla="*/ 96 h 423"/>
                <a:gd name="T82" fmla="*/ 35 w 402"/>
                <a:gd name="T83" fmla="*/ 90 h 423"/>
                <a:gd name="T84" fmla="*/ 34 w 402"/>
                <a:gd name="T85" fmla="*/ 63 h 423"/>
                <a:gd name="T86" fmla="*/ 55 w 402"/>
                <a:gd name="T87" fmla="*/ 57 h 423"/>
                <a:gd name="T88" fmla="*/ 66 w 402"/>
                <a:gd name="T89" fmla="*/ 55 h 423"/>
                <a:gd name="T90" fmla="*/ 96 w 402"/>
                <a:gd name="T91" fmla="*/ 57 h 423"/>
                <a:gd name="T92" fmla="*/ 121 w 402"/>
                <a:gd name="T93" fmla="*/ 37 h 423"/>
                <a:gd name="T94" fmla="*/ 150 w 402"/>
                <a:gd name="T95" fmla="*/ 25 h 423"/>
                <a:gd name="T96" fmla="*/ 175 w 402"/>
                <a:gd name="T97" fmla="*/ 16 h 423"/>
                <a:gd name="T98" fmla="*/ 198 w 402"/>
                <a:gd name="T99" fmla="*/ 7 h 423"/>
                <a:gd name="T100" fmla="*/ 223 w 402"/>
                <a:gd name="T101" fmla="*/ 3 h 423"/>
                <a:gd name="T102" fmla="*/ 241 w 402"/>
                <a:gd name="T103" fmla="*/ 22 h 423"/>
                <a:gd name="T104" fmla="*/ 237 w 402"/>
                <a:gd name="T105" fmla="*/ 36 h 423"/>
                <a:gd name="T106" fmla="*/ 254 w 402"/>
                <a:gd name="T107" fmla="*/ 60 h 423"/>
                <a:gd name="T108" fmla="*/ 270 w 402"/>
                <a:gd name="T109" fmla="*/ 73 h 423"/>
                <a:gd name="T110" fmla="*/ 275 w 402"/>
                <a:gd name="T111" fmla="*/ 95 h 423"/>
                <a:gd name="T112" fmla="*/ 302 w 402"/>
                <a:gd name="T113" fmla="*/ 98 h 423"/>
                <a:gd name="T114" fmla="*/ 314 w 402"/>
                <a:gd name="T115" fmla="*/ 119 h 423"/>
                <a:gd name="T116" fmla="*/ 323 w 402"/>
                <a:gd name="T117" fmla="*/ 147 h 423"/>
                <a:gd name="T118" fmla="*/ 344 w 402"/>
                <a:gd name="T119" fmla="*/ 178 h 423"/>
                <a:gd name="T120" fmla="*/ 389 w 402"/>
                <a:gd name="T121" fmla="*/ 18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2" h="423">
                  <a:moveTo>
                    <a:pt x="402" y="193"/>
                  </a:moveTo>
                  <a:cubicBezTo>
                    <a:pt x="402" y="193"/>
                    <a:pt x="402" y="193"/>
                    <a:pt x="402" y="194"/>
                  </a:cubicBezTo>
                  <a:cubicBezTo>
                    <a:pt x="402" y="194"/>
                    <a:pt x="402" y="196"/>
                    <a:pt x="402" y="196"/>
                  </a:cubicBezTo>
                  <a:cubicBezTo>
                    <a:pt x="401" y="198"/>
                    <a:pt x="399" y="201"/>
                    <a:pt x="398" y="203"/>
                  </a:cubicBezTo>
                  <a:cubicBezTo>
                    <a:pt x="397" y="203"/>
                    <a:pt x="396" y="204"/>
                    <a:pt x="395" y="205"/>
                  </a:cubicBezTo>
                  <a:cubicBezTo>
                    <a:pt x="394" y="205"/>
                    <a:pt x="392" y="206"/>
                    <a:pt x="392" y="206"/>
                  </a:cubicBezTo>
                  <a:cubicBezTo>
                    <a:pt x="392" y="207"/>
                    <a:pt x="391" y="209"/>
                    <a:pt x="391" y="210"/>
                  </a:cubicBezTo>
                  <a:cubicBezTo>
                    <a:pt x="391" y="210"/>
                    <a:pt x="391" y="211"/>
                    <a:pt x="392" y="211"/>
                  </a:cubicBezTo>
                  <a:cubicBezTo>
                    <a:pt x="392" y="212"/>
                    <a:pt x="393" y="212"/>
                    <a:pt x="394" y="212"/>
                  </a:cubicBezTo>
                  <a:cubicBezTo>
                    <a:pt x="394" y="212"/>
                    <a:pt x="395" y="213"/>
                    <a:pt x="396" y="213"/>
                  </a:cubicBezTo>
                  <a:cubicBezTo>
                    <a:pt x="396" y="214"/>
                    <a:pt x="396" y="215"/>
                    <a:pt x="396" y="216"/>
                  </a:cubicBezTo>
                  <a:cubicBezTo>
                    <a:pt x="395" y="216"/>
                    <a:pt x="394" y="216"/>
                    <a:pt x="394" y="216"/>
                  </a:cubicBezTo>
                  <a:cubicBezTo>
                    <a:pt x="393" y="216"/>
                    <a:pt x="392" y="216"/>
                    <a:pt x="392" y="216"/>
                  </a:cubicBezTo>
                  <a:cubicBezTo>
                    <a:pt x="392" y="216"/>
                    <a:pt x="391" y="215"/>
                    <a:pt x="390" y="215"/>
                  </a:cubicBezTo>
                  <a:cubicBezTo>
                    <a:pt x="390" y="215"/>
                    <a:pt x="389" y="215"/>
                    <a:pt x="388" y="215"/>
                  </a:cubicBezTo>
                  <a:cubicBezTo>
                    <a:pt x="387" y="215"/>
                    <a:pt x="387" y="216"/>
                    <a:pt x="386" y="216"/>
                  </a:cubicBezTo>
                  <a:cubicBezTo>
                    <a:pt x="386" y="217"/>
                    <a:pt x="385" y="218"/>
                    <a:pt x="385" y="219"/>
                  </a:cubicBezTo>
                  <a:cubicBezTo>
                    <a:pt x="384" y="219"/>
                    <a:pt x="384" y="219"/>
                    <a:pt x="384" y="220"/>
                  </a:cubicBezTo>
                  <a:cubicBezTo>
                    <a:pt x="383" y="220"/>
                    <a:pt x="382" y="221"/>
                    <a:pt x="382" y="221"/>
                  </a:cubicBezTo>
                  <a:cubicBezTo>
                    <a:pt x="382" y="221"/>
                    <a:pt x="382" y="223"/>
                    <a:pt x="382" y="223"/>
                  </a:cubicBezTo>
                  <a:cubicBezTo>
                    <a:pt x="382" y="223"/>
                    <a:pt x="383" y="223"/>
                    <a:pt x="383" y="224"/>
                  </a:cubicBezTo>
                  <a:cubicBezTo>
                    <a:pt x="384" y="224"/>
                    <a:pt x="385" y="225"/>
                    <a:pt x="385" y="225"/>
                  </a:cubicBezTo>
                  <a:cubicBezTo>
                    <a:pt x="385" y="226"/>
                    <a:pt x="384" y="227"/>
                    <a:pt x="383" y="227"/>
                  </a:cubicBezTo>
                  <a:cubicBezTo>
                    <a:pt x="383" y="228"/>
                    <a:pt x="381" y="226"/>
                    <a:pt x="381" y="226"/>
                  </a:cubicBezTo>
                  <a:cubicBezTo>
                    <a:pt x="380" y="226"/>
                    <a:pt x="379" y="227"/>
                    <a:pt x="379" y="227"/>
                  </a:cubicBezTo>
                  <a:cubicBezTo>
                    <a:pt x="378" y="227"/>
                    <a:pt x="378" y="228"/>
                    <a:pt x="378" y="229"/>
                  </a:cubicBezTo>
                  <a:cubicBezTo>
                    <a:pt x="378" y="230"/>
                    <a:pt x="378" y="232"/>
                    <a:pt x="378" y="233"/>
                  </a:cubicBezTo>
                  <a:cubicBezTo>
                    <a:pt x="378" y="233"/>
                    <a:pt x="378" y="234"/>
                    <a:pt x="377" y="234"/>
                  </a:cubicBezTo>
                  <a:cubicBezTo>
                    <a:pt x="376" y="234"/>
                    <a:pt x="374" y="234"/>
                    <a:pt x="374" y="234"/>
                  </a:cubicBezTo>
                  <a:cubicBezTo>
                    <a:pt x="373" y="233"/>
                    <a:pt x="372" y="231"/>
                    <a:pt x="372" y="231"/>
                  </a:cubicBezTo>
                  <a:cubicBezTo>
                    <a:pt x="371" y="230"/>
                    <a:pt x="370" y="230"/>
                    <a:pt x="369" y="231"/>
                  </a:cubicBezTo>
                  <a:cubicBezTo>
                    <a:pt x="369" y="231"/>
                    <a:pt x="368" y="233"/>
                    <a:pt x="368" y="233"/>
                  </a:cubicBezTo>
                  <a:cubicBezTo>
                    <a:pt x="367" y="233"/>
                    <a:pt x="366" y="231"/>
                    <a:pt x="365" y="231"/>
                  </a:cubicBezTo>
                  <a:cubicBezTo>
                    <a:pt x="365" y="231"/>
                    <a:pt x="364" y="230"/>
                    <a:pt x="364" y="230"/>
                  </a:cubicBezTo>
                  <a:cubicBezTo>
                    <a:pt x="363" y="230"/>
                    <a:pt x="362" y="229"/>
                    <a:pt x="362" y="229"/>
                  </a:cubicBezTo>
                  <a:cubicBezTo>
                    <a:pt x="361" y="229"/>
                    <a:pt x="359" y="230"/>
                    <a:pt x="359" y="229"/>
                  </a:cubicBezTo>
                  <a:cubicBezTo>
                    <a:pt x="358" y="229"/>
                    <a:pt x="358" y="227"/>
                    <a:pt x="357" y="227"/>
                  </a:cubicBezTo>
                  <a:cubicBezTo>
                    <a:pt x="356" y="227"/>
                    <a:pt x="355" y="227"/>
                    <a:pt x="355" y="227"/>
                  </a:cubicBezTo>
                  <a:cubicBezTo>
                    <a:pt x="354" y="227"/>
                    <a:pt x="352" y="229"/>
                    <a:pt x="352" y="229"/>
                  </a:cubicBezTo>
                  <a:cubicBezTo>
                    <a:pt x="352" y="230"/>
                    <a:pt x="351" y="230"/>
                    <a:pt x="351" y="230"/>
                  </a:cubicBezTo>
                  <a:cubicBezTo>
                    <a:pt x="351" y="231"/>
                    <a:pt x="352" y="232"/>
                    <a:pt x="352" y="232"/>
                  </a:cubicBezTo>
                  <a:cubicBezTo>
                    <a:pt x="352" y="233"/>
                    <a:pt x="352" y="235"/>
                    <a:pt x="352" y="236"/>
                  </a:cubicBezTo>
                  <a:cubicBezTo>
                    <a:pt x="352" y="236"/>
                    <a:pt x="352" y="237"/>
                    <a:pt x="352" y="237"/>
                  </a:cubicBezTo>
                  <a:cubicBezTo>
                    <a:pt x="352" y="238"/>
                    <a:pt x="352" y="240"/>
                    <a:pt x="352" y="240"/>
                  </a:cubicBezTo>
                  <a:cubicBezTo>
                    <a:pt x="351" y="240"/>
                    <a:pt x="349" y="240"/>
                    <a:pt x="349" y="240"/>
                  </a:cubicBezTo>
                  <a:cubicBezTo>
                    <a:pt x="348" y="240"/>
                    <a:pt x="347" y="240"/>
                    <a:pt x="346" y="239"/>
                  </a:cubicBezTo>
                  <a:cubicBezTo>
                    <a:pt x="345" y="239"/>
                    <a:pt x="345" y="237"/>
                    <a:pt x="344" y="237"/>
                  </a:cubicBezTo>
                  <a:cubicBezTo>
                    <a:pt x="344" y="237"/>
                    <a:pt x="343" y="237"/>
                    <a:pt x="342" y="237"/>
                  </a:cubicBezTo>
                  <a:cubicBezTo>
                    <a:pt x="341" y="237"/>
                    <a:pt x="341" y="235"/>
                    <a:pt x="341" y="235"/>
                  </a:cubicBezTo>
                  <a:cubicBezTo>
                    <a:pt x="340" y="235"/>
                    <a:pt x="339" y="235"/>
                    <a:pt x="338" y="235"/>
                  </a:cubicBezTo>
                  <a:cubicBezTo>
                    <a:pt x="338" y="235"/>
                    <a:pt x="336" y="236"/>
                    <a:pt x="336" y="236"/>
                  </a:cubicBezTo>
                  <a:cubicBezTo>
                    <a:pt x="336" y="237"/>
                    <a:pt x="337" y="238"/>
                    <a:pt x="337" y="239"/>
                  </a:cubicBezTo>
                  <a:cubicBezTo>
                    <a:pt x="337" y="240"/>
                    <a:pt x="337" y="241"/>
                    <a:pt x="337" y="241"/>
                  </a:cubicBezTo>
                  <a:cubicBezTo>
                    <a:pt x="336" y="242"/>
                    <a:pt x="335" y="243"/>
                    <a:pt x="334" y="244"/>
                  </a:cubicBezTo>
                  <a:cubicBezTo>
                    <a:pt x="333" y="244"/>
                    <a:pt x="331" y="244"/>
                    <a:pt x="330" y="245"/>
                  </a:cubicBezTo>
                  <a:cubicBezTo>
                    <a:pt x="330" y="245"/>
                    <a:pt x="329" y="245"/>
                    <a:pt x="329" y="245"/>
                  </a:cubicBezTo>
                  <a:cubicBezTo>
                    <a:pt x="329" y="246"/>
                    <a:pt x="329" y="246"/>
                    <a:pt x="329" y="246"/>
                  </a:cubicBezTo>
                  <a:cubicBezTo>
                    <a:pt x="329" y="247"/>
                    <a:pt x="329" y="247"/>
                    <a:pt x="329" y="247"/>
                  </a:cubicBezTo>
                  <a:cubicBezTo>
                    <a:pt x="328" y="248"/>
                    <a:pt x="325" y="248"/>
                    <a:pt x="324" y="247"/>
                  </a:cubicBezTo>
                  <a:cubicBezTo>
                    <a:pt x="324" y="247"/>
                    <a:pt x="323" y="246"/>
                    <a:pt x="323" y="246"/>
                  </a:cubicBezTo>
                  <a:cubicBezTo>
                    <a:pt x="323" y="245"/>
                    <a:pt x="323" y="244"/>
                    <a:pt x="323" y="244"/>
                  </a:cubicBezTo>
                  <a:cubicBezTo>
                    <a:pt x="323" y="243"/>
                    <a:pt x="323" y="241"/>
                    <a:pt x="322" y="241"/>
                  </a:cubicBezTo>
                  <a:cubicBezTo>
                    <a:pt x="322" y="241"/>
                    <a:pt x="321" y="241"/>
                    <a:pt x="321" y="241"/>
                  </a:cubicBezTo>
                  <a:cubicBezTo>
                    <a:pt x="320" y="242"/>
                    <a:pt x="321" y="244"/>
                    <a:pt x="320" y="245"/>
                  </a:cubicBezTo>
                  <a:cubicBezTo>
                    <a:pt x="320" y="245"/>
                    <a:pt x="319" y="246"/>
                    <a:pt x="318" y="247"/>
                  </a:cubicBezTo>
                  <a:cubicBezTo>
                    <a:pt x="317" y="247"/>
                    <a:pt x="315" y="246"/>
                    <a:pt x="315" y="245"/>
                  </a:cubicBezTo>
                  <a:cubicBezTo>
                    <a:pt x="315" y="245"/>
                    <a:pt x="314" y="244"/>
                    <a:pt x="314" y="244"/>
                  </a:cubicBezTo>
                  <a:cubicBezTo>
                    <a:pt x="313" y="243"/>
                    <a:pt x="312" y="244"/>
                    <a:pt x="311" y="243"/>
                  </a:cubicBezTo>
                  <a:cubicBezTo>
                    <a:pt x="310" y="243"/>
                    <a:pt x="310" y="242"/>
                    <a:pt x="309" y="242"/>
                  </a:cubicBezTo>
                  <a:cubicBezTo>
                    <a:pt x="309" y="242"/>
                    <a:pt x="308" y="242"/>
                    <a:pt x="308" y="243"/>
                  </a:cubicBezTo>
                  <a:cubicBezTo>
                    <a:pt x="308" y="243"/>
                    <a:pt x="308" y="245"/>
                    <a:pt x="308" y="245"/>
                  </a:cubicBezTo>
                  <a:cubicBezTo>
                    <a:pt x="308" y="246"/>
                    <a:pt x="308" y="247"/>
                    <a:pt x="308" y="248"/>
                  </a:cubicBezTo>
                  <a:cubicBezTo>
                    <a:pt x="307" y="248"/>
                    <a:pt x="304" y="248"/>
                    <a:pt x="303" y="248"/>
                  </a:cubicBezTo>
                  <a:cubicBezTo>
                    <a:pt x="303" y="248"/>
                    <a:pt x="302" y="247"/>
                    <a:pt x="301" y="247"/>
                  </a:cubicBezTo>
                  <a:cubicBezTo>
                    <a:pt x="301" y="246"/>
                    <a:pt x="299" y="247"/>
                    <a:pt x="298" y="247"/>
                  </a:cubicBezTo>
                  <a:cubicBezTo>
                    <a:pt x="297" y="246"/>
                    <a:pt x="296" y="245"/>
                    <a:pt x="295" y="245"/>
                  </a:cubicBezTo>
                  <a:cubicBezTo>
                    <a:pt x="294" y="245"/>
                    <a:pt x="293" y="245"/>
                    <a:pt x="292" y="245"/>
                  </a:cubicBezTo>
                  <a:cubicBezTo>
                    <a:pt x="291" y="245"/>
                    <a:pt x="291" y="247"/>
                    <a:pt x="290" y="247"/>
                  </a:cubicBezTo>
                  <a:cubicBezTo>
                    <a:pt x="290" y="247"/>
                    <a:pt x="290" y="248"/>
                    <a:pt x="290" y="248"/>
                  </a:cubicBezTo>
                  <a:cubicBezTo>
                    <a:pt x="289" y="249"/>
                    <a:pt x="288" y="251"/>
                    <a:pt x="286" y="251"/>
                  </a:cubicBezTo>
                  <a:cubicBezTo>
                    <a:pt x="286" y="252"/>
                    <a:pt x="283" y="251"/>
                    <a:pt x="282" y="252"/>
                  </a:cubicBezTo>
                  <a:cubicBezTo>
                    <a:pt x="281" y="252"/>
                    <a:pt x="280" y="252"/>
                    <a:pt x="279" y="253"/>
                  </a:cubicBezTo>
                  <a:cubicBezTo>
                    <a:pt x="279" y="254"/>
                    <a:pt x="276" y="255"/>
                    <a:pt x="276" y="256"/>
                  </a:cubicBezTo>
                  <a:cubicBezTo>
                    <a:pt x="275" y="257"/>
                    <a:pt x="275" y="260"/>
                    <a:pt x="276" y="261"/>
                  </a:cubicBezTo>
                  <a:cubicBezTo>
                    <a:pt x="276" y="262"/>
                    <a:pt x="278" y="263"/>
                    <a:pt x="278" y="264"/>
                  </a:cubicBezTo>
                  <a:cubicBezTo>
                    <a:pt x="279" y="265"/>
                    <a:pt x="280" y="266"/>
                    <a:pt x="281" y="267"/>
                  </a:cubicBezTo>
                  <a:cubicBezTo>
                    <a:pt x="281" y="268"/>
                    <a:pt x="281" y="271"/>
                    <a:pt x="281" y="273"/>
                  </a:cubicBezTo>
                  <a:cubicBezTo>
                    <a:pt x="281" y="273"/>
                    <a:pt x="281" y="275"/>
                    <a:pt x="280" y="275"/>
                  </a:cubicBezTo>
                  <a:cubicBezTo>
                    <a:pt x="279" y="276"/>
                    <a:pt x="277" y="275"/>
                    <a:pt x="276" y="275"/>
                  </a:cubicBezTo>
                  <a:cubicBezTo>
                    <a:pt x="275" y="275"/>
                    <a:pt x="275" y="277"/>
                    <a:pt x="275" y="278"/>
                  </a:cubicBezTo>
                  <a:cubicBezTo>
                    <a:pt x="275" y="278"/>
                    <a:pt x="276" y="279"/>
                    <a:pt x="277" y="280"/>
                  </a:cubicBezTo>
                  <a:cubicBezTo>
                    <a:pt x="277" y="280"/>
                    <a:pt x="279" y="280"/>
                    <a:pt x="279" y="280"/>
                  </a:cubicBezTo>
                  <a:cubicBezTo>
                    <a:pt x="280" y="279"/>
                    <a:pt x="280" y="278"/>
                    <a:pt x="281" y="278"/>
                  </a:cubicBezTo>
                  <a:cubicBezTo>
                    <a:pt x="281" y="277"/>
                    <a:pt x="282" y="277"/>
                    <a:pt x="283" y="278"/>
                  </a:cubicBezTo>
                  <a:cubicBezTo>
                    <a:pt x="284" y="278"/>
                    <a:pt x="285" y="280"/>
                    <a:pt x="285" y="280"/>
                  </a:cubicBezTo>
                  <a:cubicBezTo>
                    <a:pt x="286" y="281"/>
                    <a:pt x="287" y="281"/>
                    <a:pt x="288" y="282"/>
                  </a:cubicBezTo>
                  <a:cubicBezTo>
                    <a:pt x="288" y="283"/>
                    <a:pt x="287" y="285"/>
                    <a:pt x="286" y="286"/>
                  </a:cubicBezTo>
                  <a:cubicBezTo>
                    <a:pt x="286" y="286"/>
                    <a:pt x="284" y="287"/>
                    <a:pt x="284" y="287"/>
                  </a:cubicBezTo>
                  <a:cubicBezTo>
                    <a:pt x="283" y="288"/>
                    <a:pt x="282" y="290"/>
                    <a:pt x="282" y="290"/>
                  </a:cubicBezTo>
                  <a:cubicBezTo>
                    <a:pt x="282" y="291"/>
                    <a:pt x="281" y="293"/>
                    <a:pt x="280" y="293"/>
                  </a:cubicBezTo>
                  <a:cubicBezTo>
                    <a:pt x="279" y="293"/>
                    <a:pt x="277" y="293"/>
                    <a:pt x="275" y="293"/>
                  </a:cubicBezTo>
                  <a:cubicBezTo>
                    <a:pt x="275" y="293"/>
                    <a:pt x="273" y="294"/>
                    <a:pt x="273" y="295"/>
                  </a:cubicBezTo>
                  <a:cubicBezTo>
                    <a:pt x="273" y="295"/>
                    <a:pt x="272" y="297"/>
                    <a:pt x="273" y="297"/>
                  </a:cubicBezTo>
                  <a:cubicBezTo>
                    <a:pt x="274" y="297"/>
                    <a:pt x="276" y="297"/>
                    <a:pt x="277" y="297"/>
                  </a:cubicBezTo>
                  <a:cubicBezTo>
                    <a:pt x="277" y="297"/>
                    <a:pt x="277" y="300"/>
                    <a:pt x="277" y="300"/>
                  </a:cubicBezTo>
                  <a:cubicBezTo>
                    <a:pt x="278" y="301"/>
                    <a:pt x="279" y="300"/>
                    <a:pt x="279" y="301"/>
                  </a:cubicBezTo>
                  <a:cubicBezTo>
                    <a:pt x="280" y="301"/>
                    <a:pt x="279" y="304"/>
                    <a:pt x="279" y="305"/>
                  </a:cubicBezTo>
                  <a:cubicBezTo>
                    <a:pt x="279" y="305"/>
                    <a:pt x="278" y="305"/>
                    <a:pt x="278" y="306"/>
                  </a:cubicBezTo>
                  <a:cubicBezTo>
                    <a:pt x="277" y="306"/>
                    <a:pt x="276" y="308"/>
                    <a:pt x="275" y="308"/>
                  </a:cubicBezTo>
                  <a:cubicBezTo>
                    <a:pt x="275" y="308"/>
                    <a:pt x="275" y="308"/>
                    <a:pt x="274" y="308"/>
                  </a:cubicBezTo>
                  <a:cubicBezTo>
                    <a:pt x="274" y="308"/>
                    <a:pt x="273" y="310"/>
                    <a:pt x="273" y="310"/>
                  </a:cubicBezTo>
                  <a:cubicBezTo>
                    <a:pt x="273" y="311"/>
                    <a:pt x="274" y="313"/>
                    <a:pt x="273" y="313"/>
                  </a:cubicBezTo>
                  <a:cubicBezTo>
                    <a:pt x="273" y="314"/>
                    <a:pt x="271" y="313"/>
                    <a:pt x="271" y="313"/>
                  </a:cubicBezTo>
                  <a:cubicBezTo>
                    <a:pt x="270" y="313"/>
                    <a:pt x="269" y="313"/>
                    <a:pt x="268" y="314"/>
                  </a:cubicBezTo>
                  <a:cubicBezTo>
                    <a:pt x="268" y="314"/>
                    <a:pt x="266" y="315"/>
                    <a:pt x="266" y="315"/>
                  </a:cubicBezTo>
                  <a:cubicBezTo>
                    <a:pt x="265" y="316"/>
                    <a:pt x="264" y="316"/>
                    <a:pt x="264" y="316"/>
                  </a:cubicBezTo>
                  <a:cubicBezTo>
                    <a:pt x="264" y="316"/>
                    <a:pt x="264" y="318"/>
                    <a:pt x="264" y="319"/>
                  </a:cubicBezTo>
                  <a:cubicBezTo>
                    <a:pt x="263" y="319"/>
                    <a:pt x="262" y="319"/>
                    <a:pt x="261" y="319"/>
                  </a:cubicBezTo>
                  <a:cubicBezTo>
                    <a:pt x="260" y="319"/>
                    <a:pt x="260" y="318"/>
                    <a:pt x="260" y="318"/>
                  </a:cubicBezTo>
                  <a:cubicBezTo>
                    <a:pt x="259" y="317"/>
                    <a:pt x="260" y="316"/>
                    <a:pt x="259" y="316"/>
                  </a:cubicBezTo>
                  <a:cubicBezTo>
                    <a:pt x="259" y="316"/>
                    <a:pt x="257" y="316"/>
                    <a:pt x="257" y="316"/>
                  </a:cubicBezTo>
                  <a:cubicBezTo>
                    <a:pt x="257" y="315"/>
                    <a:pt x="257" y="314"/>
                    <a:pt x="257" y="314"/>
                  </a:cubicBezTo>
                  <a:cubicBezTo>
                    <a:pt x="256" y="313"/>
                    <a:pt x="255" y="313"/>
                    <a:pt x="254" y="313"/>
                  </a:cubicBezTo>
                  <a:cubicBezTo>
                    <a:pt x="253" y="312"/>
                    <a:pt x="252" y="312"/>
                    <a:pt x="252" y="313"/>
                  </a:cubicBezTo>
                  <a:cubicBezTo>
                    <a:pt x="251" y="313"/>
                    <a:pt x="250" y="315"/>
                    <a:pt x="250" y="316"/>
                  </a:cubicBezTo>
                  <a:cubicBezTo>
                    <a:pt x="250" y="316"/>
                    <a:pt x="250" y="318"/>
                    <a:pt x="250" y="319"/>
                  </a:cubicBezTo>
                  <a:cubicBezTo>
                    <a:pt x="250" y="320"/>
                    <a:pt x="250" y="322"/>
                    <a:pt x="251" y="323"/>
                  </a:cubicBezTo>
                  <a:cubicBezTo>
                    <a:pt x="251" y="323"/>
                    <a:pt x="253" y="324"/>
                    <a:pt x="253" y="325"/>
                  </a:cubicBezTo>
                  <a:cubicBezTo>
                    <a:pt x="254" y="326"/>
                    <a:pt x="255" y="327"/>
                    <a:pt x="256" y="327"/>
                  </a:cubicBezTo>
                  <a:cubicBezTo>
                    <a:pt x="257" y="328"/>
                    <a:pt x="259" y="328"/>
                    <a:pt x="260" y="328"/>
                  </a:cubicBezTo>
                  <a:cubicBezTo>
                    <a:pt x="261" y="329"/>
                    <a:pt x="263" y="328"/>
                    <a:pt x="264" y="327"/>
                  </a:cubicBezTo>
                  <a:cubicBezTo>
                    <a:pt x="265" y="327"/>
                    <a:pt x="266" y="327"/>
                    <a:pt x="267" y="327"/>
                  </a:cubicBezTo>
                  <a:cubicBezTo>
                    <a:pt x="268" y="328"/>
                    <a:pt x="268" y="330"/>
                    <a:pt x="269" y="331"/>
                  </a:cubicBezTo>
                  <a:cubicBezTo>
                    <a:pt x="270" y="332"/>
                    <a:pt x="270" y="334"/>
                    <a:pt x="270" y="334"/>
                  </a:cubicBezTo>
                  <a:cubicBezTo>
                    <a:pt x="271" y="335"/>
                    <a:pt x="273" y="337"/>
                    <a:pt x="273" y="338"/>
                  </a:cubicBezTo>
                  <a:cubicBezTo>
                    <a:pt x="273" y="338"/>
                    <a:pt x="273" y="340"/>
                    <a:pt x="273" y="341"/>
                  </a:cubicBezTo>
                  <a:cubicBezTo>
                    <a:pt x="273" y="342"/>
                    <a:pt x="273" y="343"/>
                    <a:pt x="273" y="344"/>
                  </a:cubicBezTo>
                  <a:cubicBezTo>
                    <a:pt x="274" y="344"/>
                    <a:pt x="275" y="345"/>
                    <a:pt x="275" y="346"/>
                  </a:cubicBezTo>
                  <a:cubicBezTo>
                    <a:pt x="275" y="346"/>
                    <a:pt x="274" y="348"/>
                    <a:pt x="274" y="349"/>
                  </a:cubicBezTo>
                  <a:cubicBezTo>
                    <a:pt x="274" y="349"/>
                    <a:pt x="274" y="351"/>
                    <a:pt x="274" y="352"/>
                  </a:cubicBezTo>
                  <a:cubicBezTo>
                    <a:pt x="274" y="353"/>
                    <a:pt x="273" y="354"/>
                    <a:pt x="273" y="354"/>
                  </a:cubicBezTo>
                  <a:cubicBezTo>
                    <a:pt x="272" y="354"/>
                    <a:pt x="271" y="354"/>
                    <a:pt x="271" y="353"/>
                  </a:cubicBezTo>
                  <a:cubicBezTo>
                    <a:pt x="271" y="353"/>
                    <a:pt x="270" y="352"/>
                    <a:pt x="270" y="352"/>
                  </a:cubicBezTo>
                  <a:cubicBezTo>
                    <a:pt x="269" y="352"/>
                    <a:pt x="268" y="352"/>
                    <a:pt x="267" y="353"/>
                  </a:cubicBezTo>
                  <a:cubicBezTo>
                    <a:pt x="267" y="353"/>
                    <a:pt x="266" y="354"/>
                    <a:pt x="266" y="354"/>
                  </a:cubicBezTo>
                  <a:cubicBezTo>
                    <a:pt x="265" y="355"/>
                    <a:pt x="265" y="357"/>
                    <a:pt x="265" y="358"/>
                  </a:cubicBezTo>
                  <a:cubicBezTo>
                    <a:pt x="266" y="359"/>
                    <a:pt x="268" y="360"/>
                    <a:pt x="268" y="360"/>
                  </a:cubicBezTo>
                  <a:cubicBezTo>
                    <a:pt x="269" y="361"/>
                    <a:pt x="270" y="360"/>
                    <a:pt x="271" y="360"/>
                  </a:cubicBezTo>
                  <a:cubicBezTo>
                    <a:pt x="271" y="360"/>
                    <a:pt x="273" y="361"/>
                    <a:pt x="274" y="361"/>
                  </a:cubicBezTo>
                  <a:cubicBezTo>
                    <a:pt x="274" y="362"/>
                    <a:pt x="275" y="364"/>
                    <a:pt x="275" y="365"/>
                  </a:cubicBezTo>
                  <a:cubicBezTo>
                    <a:pt x="274" y="366"/>
                    <a:pt x="272" y="367"/>
                    <a:pt x="271" y="368"/>
                  </a:cubicBezTo>
                  <a:cubicBezTo>
                    <a:pt x="271" y="369"/>
                    <a:pt x="271" y="371"/>
                    <a:pt x="271" y="371"/>
                  </a:cubicBezTo>
                  <a:cubicBezTo>
                    <a:pt x="270" y="372"/>
                    <a:pt x="269" y="372"/>
                    <a:pt x="268" y="372"/>
                  </a:cubicBezTo>
                  <a:cubicBezTo>
                    <a:pt x="268" y="373"/>
                    <a:pt x="268" y="374"/>
                    <a:pt x="268" y="374"/>
                  </a:cubicBezTo>
                  <a:cubicBezTo>
                    <a:pt x="269" y="375"/>
                    <a:pt x="270" y="375"/>
                    <a:pt x="271" y="375"/>
                  </a:cubicBezTo>
                  <a:cubicBezTo>
                    <a:pt x="271" y="375"/>
                    <a:pt x="271" y="374"/>
                    <a:pt x="272" y="374"/>
                  </a:cubicBezTo>
                  <a:cubicBezTo>
                    <a:pt x="272" y="375"/>
                    <a:pt x="273" y="375"/>
                    <a:pt x="273" y="376"/>
                  </a:cubicBezTo>
                  <a:cubicBezTo>
                    <a:pt x="273" y="377"/>
                    <a:pt x="272" y="378"/>
                    <a:pt x="272" y="379"/>
                  </a:cubicBezTo>
                  <a:cubicBezTo>
                    <a:pt x="272" y="380"/>
                    <a:pt x="271" y="382"/>
                    <a:pt x="271" y="383"/>
                  </a:cubicBezTo>
                  <a:cubicBezTo>
                    <a:pt x="271" y="387"/>
                    <a:pt x="269" y="393"/>
                    <a:pt x="269" y="396"/>
                  </a:cubicBezTo>
                  <a:cubicBezTo>
                    <a:pt x="269" y="398"/>
                    <a:pt x="269" y="402"/>
                    <a:pt x="269" y="403"/>
                  </a:cubicBezTo>
                  <a:cubicBezTo>
                    <a:pt x="269" y="405"/>
                    <a:pt x="271" y="407"/>
                    <a:pt x="271" y="408"/>
                  </a:cubicBezTo>
                  <a:cubicBezTo>
                    <a:pt x="271" y="409"/>
                    <a:pt x="271" y="409"/>
                    <a:pt x="272" y="410"/>
                  </a:cubicBezTo>
                  <a:cubicBezTo>
                    <a:pt x="271" y="410"/>
                    <a:pt x="269" y="411"/>
                    <a:pt x="269" y="412"/>
                  </a:cubicBezTo>
                  <a:cubicBezTo>
                    <a:pt x="268" y="412"/>
                    <a:pt x="268" y="414"/>
                    <a:pt x="268" y="414"/>
                  </a:cubicBezTo>
                  <a:cubicBezTo>
                    <a:pt x="268" y="415"/>
                    <a:pt x="267" y="416"/>
                    <a:pt x="266" y="417"/>
                  </a:cubicBezTo>
                  <a:cubicBezTo>
                    <a:pt x="266" y="417"/>
                    <a:pt x="264" y="417"/>
                    <a:pt x="264" y="417"/>
                  </a:cubicBezTo>
                  <a:cubicBezTo>
                    <a:pt x="263" y="417"/>
                    <a:pt x="262" y="417"/>
                    <a:pt x="262" y="416"/>
                  </a:cubicBezTo>
                  <a:cubicBezTo>
                    <a:pt x="261" y="416"/>
                    <a:pt x="259" y="416"/>
                    <a:pt x="258" y="415"/>
                  </a:cubicBezTo>
                  <a:cubicBezTo>
                    <a:pt x="258" y="415"/>
                    <a:pt x="258" y="413"/>
                    <a:pt x="257" y="413"/>
                  </a:cubicBezTo>
                  <a:cubicBezTo>
                    <a:pt x="257" y="413"/>
                    <a:pt x="256" y="412"/>
                    <a:pt x="256" y="412"/>
                  </a:cubicBezTo>
                  <a:cubicBezTo>
                    <a:pt x="255" y="412"/>
                    <a:pt x="254" y="413"/>
                    <a:pt x="254" y="413"/>
                  </a:cubicBezTo>
                  <a:cubicBezTo>
                    <a:pt x="253" y="413"/>
                    <a:pt x="253" y="412"/>
                    <a:pt x="252" y="412"/>
                  </a:cubicBezTo>
                  <a:cubicBezTo>
                    <a:pt x="252" y="412"/>
                    <a:pt x="251" y="412"/>
                    <a:pt x="250" y="412"/>
                  </a:cubicBezTo>
                  <a:cubicBezTo>
                    <a:pt x="250" y="413"/>
                    <a:pt x="250" y="415"/>
                    <a:pt x="249" y="415"/>
                  </a:cubicBezTo>
                  <a:cubicBezTo>
                    <a:pt x="249" y="416"/>
                    <a:pt x="247" y="414"/>
                    <a:pt x="246" y="414"/>
                  </a:cubicBezTo>
                  <a:cubicBezTo>
                    <a:pt x="246" y="414"/>
                    <a:pt x="244" y="415"/>
                    <a:pt x="244" y="415"/>
                  </a:cubicBezTo>
                  <a:cubicBezTo>
                    <a:pt x="243" y="415"/>
                    <a:pt x="242" y="414"/>
                    <a:pt x="241" y="414"/>
                  </a:cubicBezTo>
                  <a:cubicBezTo>
                    <a:pt x="240" y="414"/>
                    <a:pt x="239" y="415"/>
                    <a:pt x="238" y="416"/>
                  </a:cubicBezTo>
                  <a:cubicBezTo>
                    <a:pt x="238" y="416"/>
                    <a:pt x="238" y="417"/>
                    <a:pt x="238" y="417"/>
                  </a:cubicBezTo>
                  <a:cubicBezTo>
                    <a:pt x="238" y="418"/>
                    <a:pt x="238" y="419"/>
                    <a:pt x="238" y="419"/>
                  </a:cubicBezTo>
                  <a:cubicBezTo>
                    <a:pt x="238" y="420"/>
                    <a:pt x="237" y="420"/>
                    <a:pt x="237" y="420"/>
                  </a:cubicBezTo>
                  <a:cubicBezTo>
                    <a:pt x="236" y="421"/>
                    <a:pt x="235" y="422"/>
                    <a:pt x="235" y="422"/>
                  </a:cubicBezTo>
                  <a:cubicBezTo>
                    <a:pt x="234" y="423"/>
                    <a:pt x="233" y="423"/>
                    <a:pt x="232" y="422"/>
                  </a:cubicBezTo>
                  <a:cubicBezTo>
                    <a:pt x="231" y="422"/>
                    <a:pt x="231" y="421"/>
                    <a:pt x="230" y="421"/>
                  </a:cubicBezTo>
                  <a:cubicBezTo>
                    <a:pt x="229" y="420"/>
                    <a:pt x="227" y="420"/>
                    <a:pt x="226" y="420"/>
                  </a:cubicBezTo>
                  <a:cubicBezTo>
                    <a:pt x="226" y="420"/>
                    <a:pt x="224" y="420"/>
                    <a:pt x="224" y="419"/>
                  </a:cubicBezTo>
                  <a:cubicBezTo>
                    <a:pt x="224" y="418"/>
                    <a:pt x="224" y="417"/>
                    <a:pt x="224" y="416"/>
                  </a:cubicBezTo>
                  <a:cubicBezTo>
                    <a:pt x="224" y="415"/>
                    <a:pt x="223" y="413"/>
                    <a:pt x="222" y="412"/>
                  </a:cubicBezTo>
                  <a:cubicBezTo>
                    <a:pt x="221" y="412"/>
                    <a:pt x="220" y="412"/>
                    <a:pt x="219" y="412"/>
                  </a:cubicBezTo>
                  <a:cubicBezTo>
                    <a:pt x="218" y="412"/>
                    <a:pt x="216" y="412"/>
                    <a:pt x="216" y="412"/>
                  </a:cubicBezTo>
                  <a:cubicBezTo>
                    <a:pt x="214" y="412"/>
                    <a:pt x="211" y="412"/>
                    <a:pt x="210" y="412"/>
                  </a:cubicBezTo>
                  <a:cubicBezTo>
                    <a:pt x="209" y="412"/>
                    <a:pt x="206" y="413"/>
                    <a:pt x="205" y="413"/>
                  </a:cubicBezTo>
                  <a:cubicBezTo>
                    <a:pt x="204" y="413"/>
                    <a:pt x="202" y="413"/>
                    <a:pt x="201" y="413"/>
                  </a:cubicBezTo>
                  <a:cubicBezTo>
                    <a:pt x="200" y="413"/>
                    <a:pt x="199" y="412"/>
                    <a:pt x="199" y="412"/>
                  </a:cubicBezTo>
                  <a:cubicBezTo>
                    <a:pt x="199" y="411"/>
                    <a:pt x="199" y="410"/>
                    <a:pt x="199" y="410"/>
                  </a:cubicBezTo>
                  <a:cubicBezTo>
                    <a:pt x="200" y="409"/>
                    <a:pt x="200" y="408"/>
                    <a:pt x="200" y="408"/>
                  </a:cubicBezTo>
                  <a:cubicBezTo>
                    <a:pt x="200" y="407"/>
                    <a:pt x="199" y="406"/>
                    <a:pt x="199" y="405"/>
                  </a:cubicBezTo>
                  <a:cubicBezTo>
                    <a:pt x="199" y="405"/>
                    <a:pt x="198" y="404"/>
                    <a:pt x="197" y="404"/>
                  </a:cubicBezTo>
                  <a:cubicBezTo>
                    <a:pt x="197" y="403"/>
                    <a:pt x="196" y="402"/>
                    <a:pt x="195" y="402"/>
                  </a:cubicBezTo>
                  <a:cubicBezTo>
                    <a:pt x="194" y="402"/>
                    <a:pt x="193" y="402"/>
                    <a:pt x="193" y="402"/>
                  </a:cubicBezTo>
                  <a:cubicBezTo>
                    <a:pt x="193" y="401"/>
                    <a:pt x="193" y="400"/>
                    <a:pt x="193" y="399"/>
                  </a:cubicBezTo>
                  <a:cubicBezTo>
                    <a:pt x="193" y="399"/>
                    <a:pt x="194" y="398"/>
                    <a:pt x="194" y="398"/>
                  </a:cubicBezTo>
                  <a:cubicBezTo>
                    <a:pt x="195" y="397"/>
                    <a:pt x="196" y="396"/>
                    <a:pt x="196" y="396"/>
                  </a:cubicBezTo>
                  <a:cubicBezTo>
                    <a:pt x="196" y="395"/>
                    <a:pt x="195" y="394"/>
                    <a:pt x="194" y="393"/>
                  </a:cubicBezTo>
                  <a:cubicBezTo>
                    <a:pt x="194" y="393"/>
                    <a:pt x="193" y="392"/>
                    <a:pt x="193" y="391"/>
                  </a:cubicBezTo>
                  <a:cubicBezTo>
                    <a:pt x="193" y="391"/>
                    <a:pt x="192" y="391"/>
                    <a:pt x="191" y="391"/>
                  </a:cubicBezTo>
                  <a:cubicBezTo>
                    <a:pt x="191" y="391"/>
                    <a:pt x="190" y="393"/>
                    <a:pt x="190" y="394"/>
                  </a:cubicBezTo>
                  <a:cubicBezTo>
                    <a:pt x="190" y="394"/>
                    <a:pt x="191" y="395"/>
                    <a:pt x="191" y="395"/>
                  </a:cubicBezTo>
                  <a:cubicBezTo>
                    <a:pt x="191" y="396"/>
                    <a:pt x="191" y="397"/>
                    <a:pt x="191" y="397"/>
                  </a:cubicBezTo>
                  <a:cubicBezTo>
                    <a:pt x="190" y="398"/>
                    <a:pt x="190" y="399"/>
                    <a:pt x="189" y="400"/>
                  </a:cubicBezTo>
                  <a:cubicBezTo>
                    <a:pt x="189" y="400"/>
                    <a:pt x="188" y="400"/>
                    <a:pt x="188" y="400"/>
                  </a:cubicBezTo>
                  <a:cubicBezTo>
                    <a:pt x="187" y="400"/>
                    <a:pt x="187" y="401"/>
                    <a:pt x="186" y="401"/>
                  </a:cubicBezTo>
                  <a:cubicBezTo>
                    <a:pt x="186" y="401"/>
                    <a:pt x="184" y="400"/>
                    <a:pt x="184" y="399"/>
                  </a:cubicBezTo>
                  <a:cubicBezTo>
                    <a:pt x="183" y="399"/>
                    <a:pt x="182" y="398"/>
                    <a:pt x="182" y="398"/>
                  </a:cubicBezTo>
                  <a:cubicBezTo>
                    <a:pt x="181" y="397"/>
                    <a:pt x="179" y="397"/>
                    <a:pt x="178" y="397"/>
                  </a:cubicBezTo>
                  <a:cubicBezTo>
                    <a:pt x="177" y="397"/>
                    <a:pt x="176" y="398"/>
                    <a:pt x="176" y="398"/>
                  </a:cubicBezTo>
                  <a:cubicBezTo>
                    <a:pt x="174" y="399"/>
                    <a:pt x="172" y="401"/>
                    <a:pt x="171" y="401"/>
                  </a:cubicBezTo>
                  <a:cubicBezTo>
                    <a:pt x="170" y="401"/>
                    <a:pt x="168" y="400"/>
                    <a:pt x="167" y="401"/>
                  </a:cubicBezTo>
                  <a:cubicBezTo>
                    <a:pt x="166" y="401"/>
                    <a:pt x="165" y="402"/>
                    <a:pt x="165" y="402"/>
                  </a:cubicBezTo>
                  <a:cubicBezTo>
                    <a:pt x="165" y="402"/>
                    <a:pt x="164" y="401"/>
                    <a:pt x="164" y="401"/>
                  </a:cubicBezTo>
                  <a:cubicBezTo>
                    <a:pt x="164" y="400"/>
                    <a:pt x="164" y="399"/>
                    <a:pt x="164" y="398"/>
                  </a:cubicBezTo>
                  <a:cubicBezTo>
                    <a:pt x="164" y="398"/>
                    <a:pt x="163" y="398"/>
                    <a:pt x="163" y="398"/>
                  </a:cubicBezTo>
                  <a:cubicBezTo>
                    <a:pt x="162" y="397"/>
                    <a:pt x="161" y="398"/>
                    <a:pt x="161" y="398"/>
                  </a:cubicBezTo>
                  <a:cubicBezTo>
                    <a:pt x="160" y="398"/>
                    <a:pt x="159" y="398"/>
                    <a:pt x="159" y="398"/>
                  </a:cubicBezTo>
                  <a:cubicBezTo>
                    <a:pt x="159" y="398"/>
                    <a:pt x="159" y="399"/>
                    <a:pt x="158" y="400"/>
                  </a:cubicBezTo>
                  <a:cubicBezTo>
                    <a:pt x="158" y="400"/>
                    <a:pt x="157" y="401"/>
                    <a:pt x="157" y="401"/>
                  </a:cubicBezTo>
                  <a:cubicBezTo>
                    <a:pt x="157" y="401"/>
                    <a:pt x="156" y="399"/>
                    <a:pt x="156" y="399"/>
                  </a:cubicBezTo>
                  <a:cubicBezTo>
                    <a:pt x="156" y="398"/>
                    <a:pt x="156" y="398"/>
                    <a:pt x="156" y="397"/>
                  </a:cubicBezTo>
                  <a:cubicBezTo>
                    <a:pt x="156" y="397"/>
                    <a:pt x="157" y="396"/>
                    <a:pt x="157" y="395"/>
                  </a:cubicBezTo>
                  <a:cubicBezTo>
                    <a:pt x="157" y="395"/>
                    <a:pt x="157" y="393"/>
                    <a:pt x="157" y="393"/>
                  </a:cubicBezTo>
                  <a:cubicBezTo>
                    <a:pt x="156" y="392"/>
                    <a:pt x="156" y="391"/>
                    <a:pt x="155" y="390"/>
                  </a:cubicBezTo>
                  <a:cubicBezTo>
                    <a:pt x="155" y="390"/>
                    <a:pt x="154" y="390"/>
                    <a:pt x="153" y="390"/>
                  </a:cubicBezTo>
                  <a:cubicBezTo>
                    <a:pt x="152" y="390"/>
                    <a:pt x="151" y="389"/>
                    <a:pt x="151" y="388"/>
                  </a:cubicBezTo>
                  <a:cubicBezTo>
                    <a:pt x="150" y="388"/>
                    <a:pt x="150" y="387"/>
                    <a:pt x="150" y="386"/>
                  </a:cubicBezTo>
                  <a:cubicBezTo>
                    <a:pt x="150" y="386"/>
                    <a:pt x="150" y="385"/>
                    <a:pt x="150" y="385"/>
                  </a:cubicBezTo>
                  <a:cubicBezTo>
                    <a:pt x="149" y="385"/>
                    <a:pt x="148" y="385"/>
                    <a:pt x="147" y="385"/>
                  </a:cubicBezTo>
                  <a:cubicBezTo>
                    <a:pt x="147" y="385"/>
                    <a:pt x="146" y="387"/>
                    <a:pt x="146" y="387"/>
                  </a:cubicBezTo>
                  <a:cubicBezTo>
                    <a:pt x="146" y="387"/>
                    <a:pt x="146" y="386"/>
                    <a:pt x="145" y="386"/>
                  </a:cubicBezTo>
                  <a:cubicBezTo>
                    <a:pt x="145" y="386"/>
                    <a:pt x="144" y="386"/>
                    <a:pt x="143" y="386"/>
                  </a:cubicBezTo>
                  <a:cubicBezTo>
                    <a:pt x="143" y="386"/>
                    <a:pt x="142" y="386"/>
                    <a:pt x="141" y="387"/>
                  </a:cubicBezTo>
                  <a:cubicBezTo>
                    <a:pt x="141" y="387"/>
                    <a:pt x="141" y="388"/>
                    <a:pt x="140" y="388"/>
                  </a:cubicBezTo>
                  <a:cubicBezTo>
                    <a:pt x="140" y="388"/>
                    <a:pt x="139" y="387"/>
                    <a:pt x="139" y="387"/>
                  </a:cubicBezTo>
                  <a:cubicBezTo>
                    <a:pt x="139" y="387"/>
                    <a:pt x="139" y="385"/>
                    <a:pt x="138" y="385"/>
                  </a:cubicBezTo>
                  <a:cubicBezTo>
                    <a:pt x="138" y="384"/>
                    <a:pt x="138" y="382"/>
                    <a:pt x="137" y="381"/>
                  </a:cubicBezTo>
                  <a:cubicBezTo>
                    <a:pt x="137" y="381"/>
                    <a:pt x="136" y="380"/>
                    <a:pt x="136" y="379"/>
                  </a:cubicBezTo>
                  <a:cubicBezTo>
                    <a:pt x="135" y="379"/>
                    <a:pt x="135" y="377"/>
                    <a:pt x="135" y="377"/>
                  </a:cubicBezTo>
                  <a:cubicBezTo>
                    <a:pt x="134" y="377"/>
                    <a:pt x="133" y="377"/>
                    <a:pt x="132" y="377"/>
                  </a:cubicBezTo>
                  <a:cubicBezTo>
                    <a:pt x="132" y="377"/>
                    <a:pt x="132" y="375"/>
                    <a:pt x="132" y="375"/>
                  </a:cubicBezTo>
                  <a:cubicBezTo>
                    <a:pt x="132" y="375"/>
                    <a:pt x="132" y="375"/>
                    <a:pt x="133" y="375"/>
                  </a:cubicBezTo>
                  <a:cubicBezTo>
                    <a:pt x="133" y="375"/>
                    <a:pt x="134" y="375"/>
                    <a:pt x="134" y="375"/>
                  </a:cubicBezTo>
                  <a:cubicBezTo>
                    <a:pt x="135" y="374"/>
                    <a:pt x="135" y="373"/>
                    <a:pt x="135" y="372"/>
                  </a:cubicBezTo>
                  <a:cubicBezTo>
                    <a:pt x="135" y="372"/>
                    <a:pt x="133" y="372"/>
                    <a:pt x="133" y="372"/>
                  </a:cubicBezTo>
                  <a:cubicBezTo>
                    <a:pt x="132" y="371"/>
                    <a:pt x="131" y="371"/>
                    <a:pt x="130" y="371"/>
                  </a:cubicBezTo>
                  <a:cubicBezTo>
                    <a:pt x="129" y="371"/>
                    <a:pt x="129" y="370"/>
                    <a:pt x="128" y="370"/>
                  </a:cubicBezTo>
                  <a:cubicBezTo>
                    <a:pt x="128" y="370"/>
                    <a:pt x="127" y="370"/>
                    <a:pt x="126" y="370"/>
                  </a:cubicBezTo>
                  <a:cubicBezTo>
                    <a:pt x="126" y="370"/>
                    <a:pt x="125" y="370"/>
                    <a:pt x="124" y="370"/>
                  </a:cubicBezTo>
                  <a:cubicBezTo>
                    <a:pt x="124" y="369"/>
                    <a:pt x="124" y="368"/>
                    <a:pt x="124" y="368"/>
                  </a:cubicBezTo>
                  <a:cubicBezTo>
                    <a:pt x="124" y="368"/>
                    <a:pt x="124" y="366"/>
                    <a:pt x="124" y="365"/>
                  </a:cubicBezTo>
                  <a:cubicBezTo>
                    <a:pt x="124" y="364"/>
                    <a:pt x="124" y="363"/>
                    <a:pt x="124" y="362"/>
                  </a:cubicBezTo>
                  <a:cubicBezTo>
                    <a:pt x="124" y="361"/>
                    <a:pt x="124" y="360"/>
                    <a:pt x="125" y="359"/>
                  </a:cubicBezTo>
                  <a:cubicBezTo>
                    <a:pt x="125" y="359"/>
                    <a:pt x="127" y="359"/>
                    <a:pt x="128" y="359"/>
                  </a:cubicBezTo>
                  <a:cubicBezTo>
                    <a:pt x="128" y="358"/>
                    <a:pt x="130" y="357"/>
                    <a:pt x="131" y="356"/>
                  </a:cubicBezTo>
                  <a:cubicBezTo>
                    <a:pt x="131" y="356"/>
                    <a:pt x="132" y="354"/>
                    <a:pt x="133" y="354"/>
                  </a:cubicBezTo>
                  <a:cubicBezTo>
                    <a:pt x="133" y="353"/>
                    <a:pt x="134" y="351"/>
                    <a:pt x="134" y="351"/>
                  </a:cubicBezTo>
                  <a:cubicBezTo>
                    <a:pt x="135" y="350"/>
                    <a:pt x="136" y="349"/>
                    <a:pt x="136" y="349"/>
                  </a:cubicBezTo>
                  <a:cubicBezTo>
                    <a:pt x="137" y="348"/>
                    <a:pt x="137" y="346"/>
                    <a:pt x="137" y="345"/>
                  </a:cubicBezTo>
                  <a:cubicBezTo>
                    <a:pt x="137" y="344"/>
                    <a:pt x="137" y="342"/>
                    <a:pt x="137" y="342"/>
                  </a:cubicBezTo>
                  <a:cubicBezTo>
                    <a:pt x="137" y="341"/>
                    <a:pt x="136" y="339"/>
                    <a:pt x="135" y="339"/>
                  </a:cubicBezTo>
                  <a:cubicBezTo>
                    <a:pt x="135" y="339"/>
                    <a:pt x="135" y="340"/>
                    <a:pt x="134" y="341"/>
                  </a:cubicBezTo>
                  <a:cubicBezTo>
                    <a:pt x="134" y="341"/>
                    <a:pt x="133" y="342"/>
                    <a:pt x="132" y="342"/>
                  </a:cubicBezTo>
                  <a:cubicBezTo>
                    <a:pt x="132" y="343"/>
                    <a:pt x="129" y="342"/>
                    <a:pt x="128" y="342"/>
                  </a:cubicBezTo>
                  <a:cubicBezTo>
                    <a:pt x="128" y="342"/>
                    <a:pt x="126" y="341"/>
                    <a:pt x="126" y="340"/>
                  </a:cubicBezTo>
                  <a:cubicBezTo>
                    <a:pt x="125" y="340"/>
                    <a:pt x="125" y="339"/>
                    <a:pt x="125" y="338"/>
                  </a:cubicBezTo>
                  <a:cubicBezTo>
                    <a:pt x="125" y="338"/>
                    <a:pt x="125" y="336"/>
                    <a:pt x="126" y="336"/>
                  </a:cubicBezTo>
                  <a:cubicBezTo>
                    <a:pt x="126" y="335"/>
                    <a:pt x="127" y="334"/>
                    <a:pt x="127" y="334"/>
                  </a:cubicBezTo>
                  <a:cubicBezTo>
                    <a:pt x="128" y="333"/>
                    <a:pt x="128" y="331"/>
                    <a:pt x="128" y="331"/>
                  </a:cubicBezTo>
                  <a:cubicBezTo>
                    <a:pt x="128" y="330"/>
                    <a:pt x="128" y="328"/>
                    <a:pt x="127" y="327"/>
                  </a:cubicBezTo>
                  <a:cubicBezTo>
                    <a:pt x="127" y="327"/>
                    <a:pt x="125" y="327"/>
                    <a:pt x="124" y="327"/>
                  </a:cubicBezTo>
                  <a:cubicBezTo>
                    <a:pt x="124" y="326"/>
                    <a:pt x="125" y="324"/>
                    <a:pt x="125" y="323"/>
                  </a:cubicBezTo>
                  <a:cubicBezTo>
                    <a:pt x="125" y="323"/>
                    <a:pt x="124" y="321"/>
                    <a:pt x="124" y="321"/>
                  </a:cubicBezTo>
                  <a:cubicBezTo>
                    <a:pt x="123" y="320"/>
                    <a:pt x="122" y="320"/>
                    <a:pt x="122" y="319"/>
                  </a:cubicBezTo>
                  <a:cubicBezTo>
                    <a:pt x="121" y="319"/>
                    <a:pt x="121" y="318"/>
                    <a:pt x="121" y="317"/>
                  </a:cubicBezTo>
                  <a:cubicBezTo>
                    <a:pt x="121" y="317"/>
                    <a:pt x="120" y="317"/>
                    <a:pt x="119" y="317"/>
                  </a:cubicBezTo>
                  <a:cubicBezTo>
                    <a:pt x="119" y="317"/>
                    <a:pt x="119" y="316"/>
                    <a:pt x="119" y="316"/>
                  </a:cubicBezTo>
                  <a:cubicBezTo>
                    <a:pt x="119" y="315"/>
                    <a:pt x="119" y="314"/>
                    <a:pt x="120" y="314"/>
                  </a:cubicBezTo>
                  <a:cubicBezTo>
                    <a:pt x="120" y="313"/>
                    <a:pt x="120" y="311"/>
                    <a:pt x="120" y="310"/>
                  </a:cubicBezTo>
                  <a:cubicBezTo>
                    <a:pt x="121" y="310"/>
                    <a:pt x="121" y="310"/>
                    <a:pt x="122" y="309"/>
                  </a:cubicBezTo>
                  <a:cubicBezTo>
                    <a:pt x="123" y="309"/>
                    <a:pt x="124" y="309"/>
                    <a:pt x="125" y="309"/>
                  </a:cubicBezTo>
                  <a:cubicBezTo>
                    <a:pt x="125" y="308"/>
                    <a:pt x="126" y="307"/>
                    <a:pt x="127" y="307"/>
                  </a:cubicBezTo>
                  <a:cubicBezTo>
                    <a:pt x="127" y="306"/>
                    <a:pt x="128" y="307"/>
                    <a:pt x="129" y="307"/>
                  </a:cubicBezTo>
                  <a:cubicBezTo>
                    <a:pt x="129" y="307"/>
                    <a:pt x="129" y="307"/>
                    <a:pt x="130" y="307"/>
                  </a:cubicBezTo>
                  <a:cubicBezTo>
                    <a:pt x="130" y="308"/>
                    <a:pt x="132" y="308"/>
                    <a:pt x="133" y="308"/>
                  </a:cubicBezTo>
                  <a:cubicBezTo>
                    <a:pt x="134" y="308"/>
                    <a:pt x="135" y="308"/>
                    <a:pt x="135" y="308"/>
                  </a:cubicBezTo>
                  <a:cubicBezTo>
                    <a:pt x="136" y="308"/>
                    <a:pt x="136" y="310"/>
                    <a:pt x="137" y="310"/>
                  </a:cubicBezTo>
                  <a:cubicBezTo>
                    <a:pt x="138" y="311"/>
                    <a:pt x="139" y="311"/>
                    <a:pt x="140" y="311"/>
                  </a:cubicBezTo>
                  <a:cubicBezTo>
                    <a:pt x="141" y="311"/>
                    <a:pt x="142" y="311"/>
                    <a:pt x="143" y="311"/>
                  </a:cubicBezTo>
                  <a:cubicBezTo>
                    <a:pt x="144" y="311"/>
                    <a:pt x="146" y="312"/>
                    <a:pt x="147" y="312"/>
                  </a:cubicBezTo>
                  <a:cubicBezTo>
                    <a:pt x="147" y="312"/>
                    <a:pt x="149" y="312"/>
                    <a:pt x="149" y="312"/>
                  </a:cubicBezTo>
                  <a:cubicBezTo>
                    <a:pt x="150" y="312"/>
                    <a:pt x="150" y="311"/>
                    <a:pt x="150" y="311"/>
                  </a:cubicBezTo>
                  <a:cubicBezTo>
                    <a:pt x="150" y="310"/>
                    <a:pt x="150" y="310"/>
                    <a:pt x="151" y="309"/>
                  </a:cubicBezTo>
                  <a:cubicBezTo>
                    <a:pt x="151" y="309"/>
                    <a:pt x="152" y="308"/>
                    <a:pt x="152" y="308"/>
                  </a:cubicBezTo>
                  <a:cubicBezTo>
                    <a:pt x="152" y="308"/>
                    <a:pt x="151" y="306"/>
                    <a:pt x="151" y="305"/>
                  </a:cubicBezTo>
                  <a:cubicBezTo>
                    <a:pt x="151" y="305"/>
                    <a:pt x="153" y="303"/>
                    <a:pt x="153" y="302"/>
                  </a:cubicBezTo>
                  <a:cubicBezTo>
                    <a:pt x="153" y="302"/>
                    <a:pt x="154" y="301"/>
                    <a:pt x="153" y="300"/>
                  </a:cubicBezTo>
                  <a:cubicBezTo>
                    <a:pt x="153" y="300"/>
                    <a:pt x="152" y="300"/>
                    <a:pt x="152" y="299"/>
                  </a:cubicBezTo>
                  <a:cubicBezTo>
                    <a:pt x="151" y="299"/>
                    <a:pt x="151" y="297"/>
                    <a:pt x="151" y="297"/>
                  </a:cubicBezTo>
                  <a:cubicBezTo>
                    <a:pt x="150" y="297"/>
                    <a:pt x="149" y="297"/>
                    <a:pt x="148" y="297"/>
                  </a:cubicBezTo>
                  <a:cubicBezTo>
                    <a:pt x="147" y="297"/>
                    <a:pt x="146" y="297"/>
                    <a:pt x="146" y="296"/>
                  </a:cubicBezTo>
                  <a:cubicBezTo>
                    <a:pt x="146" y="296"/>
                    <a:pt x="146" y="294"/>
                    <a:pt x="145" y="294"/>
                  </a:cubicBezTo>
                  <a:cubicBezTo>
                    <a:pt x="145" y="293"/>
                    <a:pt x="146" y="291"/>
                    <a:pt x="146" y="290"/>
                  </a:cubicBezTo>
                  <a:cubicBezTo>
                    <a:pt x="146" y="290"/>
                    <a:pt x="146" y="289"/>
                    <a:pt x="146" y="288"/>
                  </a:cubicBezTo>
                  <a:cubicBezTo>
                    <a:pt x="146" y="288"/>
                    <a:pt x="146" y="286"/>
                    <a:pt x="146" y="286"/>
                  </a:cubicBezTo>
                  <a:cubicBezTo>
                    <a:pt x="145" y="286"/>
                    <a:pt x="145" y="285"/>
                    <a:pt x="145" y="284"/>
                  </a:cubicBezTo>
                  <a:cubicBezTo>
                    <a:pt x="145" y="284"/>
                    <a:pt x="144" y="283"/>
                    <a:pt x="145" y="283"/>
                  </a:cubicBezTo>
                  <a:cubicBezTo>
                    <a:pt x="146" y="282"/>
                    <a:pt x="146" y="282"/>
                    <a:pt x="146" y="282"/>
                  </a:cubicBezTo>
                  <a:cubicBezTo>
                    <a:pt x="146" y="282"/>
                    <a:pt x="147" y="283"/>
                    <a:pt x="148" y="283"/>
                  </a:cubicBezTo>
                  <a:cubicBezTo>
                    <a:pt x="148" y="283"/>
                    <a:pt x="149" y="283"/>
                    <a:pt x="149" y="282"/>
                  </a:cubicBezTo>
                  <a:cubicBezTo>
                    <a:pt x="150" y="282"/>
                    <a:pt x="149" y="281"/>
                    <a:pt x="149" y="281"/>
                  </a:cubicBezTo>
                  <a:cubicBezTo>
                    <a:pt x="149" y="280"/>
                    <a:pt x="147" y="280"/>
                    <a:pt x="147" y="279"/>
                  </a:cubicBezTo>
                  <a:cubicBezTo>
                    <a:pt x="146" y="279"/>
                    <a:pt x="145" y="278"/>
                    <a:pt x="144" y="278"/>
                  </a:cubicBezTo>
                  <a:cubicBezTo>
                    <a:pt x="144" y="277"/>
                    <a:pt x="143" y="276"/>
                    <a:pt x="143" y="275"/>
                  </a:cubicBezTo>
                  <a:cubicBezTo>
                    <a:pt x="142" y="275"/>
                    <a:pt x="141" y="273"/>
                    <a:pt x="140" y="272"/>
                  </a:cubicBezTo>
                  <a:cubicBezTo>
                    <a:pt x="139" y="272"/>
                    <a:pt x="138" y="272"/>
                    <a:pt x="137" y="272"/>
                  </a:cubicBezTo>
                  <a:cubicBezTo>
                    <a:pt x="136" y="272"/>
                    <a:pt x="135" y="273"/>
                    <a:pt x="135" y="273"/>
                  </a:cubicBezTo>
                  <a:cubicBezTo>
                    <a:pt x="134" y="273"/>
                    <a:pt x="133" y="273"/>
                    <a:pt x="133" y="273"/>
                  </a:cubicBezTo>
                  <a:cubicBezTo>
                    <a:pt x="132" y="273"/>
                    <a:pt x="132" y="273"/>
                    <a:pt x="131" y="272"/>
                  </a:cubicBezTo>
                  <a:cubicBezTo>
                    <a:pt x="131" y="272"/>
                    <a:pt x="131" y="270"/>
                    <a:pt x="131" y="270"/>
                  </a:cubicBezTo>
                  <a:cubicBezTo>
                    <a:pt x="131" y="269"/>
                    <a:pt x="131" y="267"/>
                    <a:pt x="131" y="267"/>
                  </a:cubicBezTo>
                  <a:cubicBezTo>
                    <a:pt x="130" y="267"/>
                    <a:pt x="128" y="267"/>
                    <a:pt x="128" y="267"/>
                  </a:cubicBezTo>
                  <a:cubicBezTo>
                    <a:pt x="127" y="266"/>
                    <a:pt x="126" y="265"/>
                    <a:pt x="125" y="264"/>
                  </a:cubicBezTo>
                  <a:cubicBezTo>
                    <a:pt x="125" y="264"/>
                    <a:pt x="123" y="264"/>
                    <a:pt x="122" y="264"/>
                  </a:cubicBezTo>
                  <a:cubicBezTo>
                    <a:pt x="122" y="264"/>
                    <a:pt x="121" y="265"/>
                    <a:pt x="121" y="266"/>
                  </a:cubicBezTo>
                  <a:cubicBezTo>
                    <a:pt x="121" y="266"/>
                    <a:pt x="120" y="266"/>
                    <a:pt x="119" y="266"/>
                  </a:cubicBezTo>
                  <a:cubicBezTo>
                    <a:pt x="119" y="266"/>
                    <a:pt x="118" y="265"/>
                    <a:pt x="118" y="265"/>
                  </a:cubicBezTo>
                  <a:cubicBezTo>
                    <a:pt x="117" y="265"/>
                    <a:pt x="117" y="265"/>
                    <a:pt x="116" y="265"/>
                  </a:cubicBezTo>
                  <a:cubicBezTo>
                    <a:pt x="116" y="265"/>
                    <a:pt x="116" y="266"/>
                    <a:pt x="116" y="267"/>
                  </a:cubicBezTo>
                  <a:cubicBezTo>
                    <a:pt x="116" y="267"/>
                    <a:pt x="114" y="267"/>
                    <a:pt x="114" y="267"/>
                  </a:cubicBezTo>
                  <a:cubicBezTo>
                    <a:pt x="113" y="267"/>
                    <a:pt x="113" y="269"/>
                    <a:pt x="113" y="269"/>
                  </a:cubicBezTo>
                  <a:cubicBezTo>
                    <a:pt x="113" y="269"/>
                    <a:pt x="112" y="268"/>
                    <a:pt x="112" y="268"/>
                  </a:cubicBezTo>
                  <a:cubicBezTo>
                    <a:pt x="111" y="268"/>
                    <a:pt x="110" y="268"/>
                    <a:pt x="110" y="268"/>
                  </a:cubicBezTo>
                  <a:cubicBezTo>
                    <a:pt x="110" y="268"/>
                    <a:pt x="109" y="269"/>
                    <a:pt x="109" y="269"/>
                  </a:cubicBezTo>
                  <a:cubicBezTo>
                    <a:pt x="108" y="269"/>
                    <a:pt x="108" y="269"/>
                    <a:pt x="107" y="268"/>
                  </a:cubicBezTo>
                  <a:cubicBezTo>
                    <a:pt x="107" y="268"/>
                    <a:pt x="107" y="268"/>
                    <a:pt x="107" y="267"/>
                  </a:cubicBezTo>
                  <a:cubicBezTo>
                    <a:pt x="108" y="267"/>
                    <a:pt x="108" y="267"/>
                    <a:pt x="108" y="267"/>
                  </a:cubicBezTo>
                  <a:cubicBezTo>
                    <a:pt x="109" y="267"/>
                    <a:pt x="108" y="265"/>
                    <a:pt x="107" y="265"/>
                  </a:cubicBezTo>
                  <a:cubicBezTo>
                    <a:pt x="107" y="265"/>
                    <a:pt x="106" y="265"/>
                    <a:pt x="106" y="265"/>
                  </a:cubicBezTo>
                  <a:cubicBezTo>
                    <a:pt x="106" y="265"/>
                    <a:pt x="105" y="265"/>
                    <a:pt x="105" y="265"/>
                  </a:cubicBezTo>
                  <a:cubicBezTo>
                    <a:pt x="105" y="266"/>
                    <a:pt x="104" y="267"/>
                    <a:pt x="104" y="267"/>
                  </a:cubicBezTo>
                  <a:cubicBezTo>
                    <a:pt x="103" y="267"/>
                    <a:pt x="102" y="267"/>
                    <a:pt x="101" y="267"/>
                  </a:cubicBezTo>
                  <a:cubicBezTo>
                    <a:pt x="101" y="267"/>
                    <a:pt x="99" y="266"/>
                    <a:pt x="99" y="266"/>
                  </a:cubicBezTo>
                  <a:cubicBezTo>
                    <a:pt x="99" y="265"/>
                    <a:pt x="99" y="264"/>
                    <a:pt x="99" y="263"/>
                  </a:cubicBezTo>
                  <a:cubicBezTo>
                    <a:pt x="99" y="263"/>
                    <a:pt x="100" y="261"/>
                    <a:pt x="101" y="261"/>
                  </a:cubicBezTo>
                  <a:cubicBezTo>
                    <a:pt x="102" y="261"/>
                    <a:pt x="103" y="261"/>
                    <a:pt x="104" y="260"/>
                  </a:cubicBezTo>
                  <a:cubicBezTo>
                    <a:pt x="104" y="260"/>
                    <a:pt x="104" y="259"/>
                    <a:pt x="104" y="258"/>
                  </a:cubicBezTo>
                  <a:cubicBezTo>
                    <a:pt x="104" y="258"/>
                    <a:pt x="104" y="256"/>
                    <a:pt x="104" y="256"/>
                  </a:cubicBezTo>
                  <a:cubicBezTo>
                    <a:pt x="104" y="256"/>
                    <a:pt x="103" y="255"/>
                    <a:pt x="103" y="254"/>
                  </a:cubicBezTo>
                  <a:cubicBezTo>
                    <a:pt x="103" y="254"/>
                    <a:pt x="103" y="253"/>
                    <a:pt x="102" y="253"/>
                  </a:cubicBezTo>
                  <a:cubicBezTo>
                    <a:pt x="102" y="252"/>
                    <a:pt x="101" y="253"/>
                    <a:pt x="101" y="253"/>
                  </a:cubicBezTo>
                  <a:cubicBezTo>
                    <a:pt x="100" y="252"/>
                    <a:pt x="99" y="252"/>
                    <a:pt x="99" y="252"/>
                  </a:cubicBezTo>
                  <a:cubicBezTo>
                    <a:pt x="98" y="252"/>
                    <a:pt x="97" y="251"/>
                    <a:pt x="96" y="251"/>
                  </a:cubicBezTo>
                  <a:cubicBezTo>
                    <a:pt x="96" y="251"/>
                    <a:pt x="95" y="251"/>
                    <a:pt x="95" y="250"/>
                  </a:cubicBezTo>
                  <a:cubicBezTo>
                    <a:pt x="94" y="250"/>
                    <a:pt x="94" y="249"/>
                    <a:pt x="94" y="248"/>
                  </a:cubicBezTo>
                  <a:cubicBezTo>
                    <a:pt x="94" y="248"/>
                    <a:pt x="95" y="247"/>
                    <a:pt x="96" y="246"/>
                  </a:cubicBezTo>
                  <a:cubicBezTo>
                    <a:pt x="97" y="246"/>
                    <a:pt x="98" y="246"/>
                    <a:pt x="99" y="246"/>
                  </a:cubicBezTo>
                  <a:cubicBezTo>
                    <a:pt x="99" y="245"/>
                    <a:pt x="101" y="244"/>
                    <a:pt x="101" y="243"/>
                  </a:cubicBezTo>
                  <a:cubicBezTo>
                    <a:pt x="101" y="243"/>
                    <a:pt x="101" y="241"/>
                    <a:pt x="101" y="240"/>
                  </a:cubicBezTo>
                  <a:cubicBezTo>
                    <a:pt x="101" y="239"/>
                    <a:pt x="102" y="238"/>
                    <a:pt x="102" y="238"/>
                  </a:cubicBezTo>
                  <a:cubicBezTo>
                    <a:pt x="102" y="237"/>
                    <a:pt x="102" y="235"/>
                    <a:pt x="101" y="235"/>
                  </a:cubicBezTo>
                  <a:cubicBezTo>
                    <a:pt x="101" y="234"/>
                    <a:pt x="99" y="234"/>
                    <a:pt x="98" y="234"/>
                  </a:cubicBezTo>
                  <a:cubicBezTo>
                    <a:pt x="98" y="234"/>
                    <a:pt x="96" y="234"/>
                    <a:pt x="95" y="234"/>
                  </a:cubicBezTo>
                  <a:cubicBezTo>
                    <a:pt x="95" y="234"/>
                    <a:pt x="94" y="234"/>
                    <a:pt x="93" y="234"/>
                  </a:cubicBezTo>
                  <a:cubicBezTo>
                    <a:pt x="93" y="233"/>
                    <a:pt x="93" y="232"/>
                    <a:pt x="93" y="232"/>
                  </a:cubicBezTo>
                  <a:cubicBezTo>
                    <a:pt x="92" y="231"/>
                    <a:pt x="91" y="232"/>
                    <a:pt x="91" y="232"/>
                  </a:cubicBezTo>
                  <a:cubicBezTo>
                    <a:pt x="91" y="231"/>
                    <a:pt x="91" y="230"/>
                    <a:pt x="90" y="230"/>
                  </a:cubicBezTo>
                  <a:cubicBezTo>
                    <a:pt x="89" y="230"/>
                    <a:pt x="88" y="230"/>
                    <a:pt x="88" y="230"/>
                  </a:cubicBezTo>
                  <a:cubicBezTo>
                    <a:pt x="88" y="231"/>
                    <a:pt x="87" y="232"/>
                    <a:pt x="87" y="232"/>
                  </a:cubicBezTo>
                  <a:cubicBezTo>
                    <a:pt x="86" y="232"/>
                    <a:pt x="86" y="230"/>
                    <a:pt x="86" y="229"/>
                  </a:cubicBezTo>
                  <a:cubicBezTo>
                    <a:pt x="85" y="229"/>
                    <a:pt x="84" y="229"/>
                    <a:pt x="84" y="228"/>
                  </a:cubicBezTo>
                  <a:cubicBezTo>
                    <a:pt x="83" y="227"/>
                    <a:pt x="83" y="226"/>
                    <a:pt x="83" y="226"/>
                  </a:cubicBezTo>
                  <a:cubicBezTo>
                    <a:pt x="83" y="225"/>
                    <a:pt x="82" y="223"/>
                    <a:pt x="81" y="223"/>
                  </a:cubicBezTo>
                  <a:cubicBezTo>
                    <a:pt x="81" y="223"/>
                    <a:pt x="80" y="221"/>
                    <a:pt x="80" y="221"/>
                  </a:cubicBezTo>
                  <a:cubicBezTo>
                    <a:pt x="80" y="220"/>
                    <a:pt x="80" y="219"/>
                    <a:pt x="80" y="219"/>
                  </a:cubicBezTo>
                  <a:cubicBezTo>
                    <a:pt x="80" y="218"/>
                    <a:pt x="80" y="217"/>
                    <a:pt x="81" y="216"/>
                  </a:cubicBezTo>
                  <a:cubicBezTo>
                    <a:pt x="81" y="216"/>
                    <a:pt x="81" y="215"/>
                    <a:pt x="81" y="215"/>
                  </a:cubicBezTo>
                  <a:cubicBezTo>
                    <a:pt x="80" y="214"/>
                    <a:pt x="80" y="213"/>
                    <a:pt x="80" y="213"/>
                  </a:cubicBezTo>
                  <a:cubicBezTo>
                    <a:pt x="79" y="212"/>
                    <a:pt x="78" y="212"/>
                    <a:pt x="78" y="212"/>
                  </a:cubicBezTo>
                  <a:cubicBezTo>
                    <a:pt x="77" y="212"/>
                    <a:pt x="77" y="211"/>
                    <a:pt x="76" y="211"/>
                  </a:cubicBezTo>
                  <a:cubicBezTo>
                    <a:pt x="75" y="211"/>
                    <a:pt x="74" y="210"/>
                    <a:pt x="73" y="210"/>
                  </a:cubicBezTo>
                  <a:cubicBezTo>
                    <a:pt x="73" y="210"/>
                    <a:pt x="72" y="209"/>
                    <a:pt x="71" y="209"/>
                  </a:cubicBezTo>
                  <a:cubicBezTo>
                    <a:pt x="71" y="209"/>
                    <a:pt x="71" y="208"/>
                    <a:pt x="70" y="208"/>
                  </a:cubicBezTo>
                  <a:cubicBezTo>
                    <a:pt x="70" y="208"/>
                    <a:pt x="69" y="208"/>
                    <a:pt x="69" y="208"/>
                  </a:cubicBezTo>
                  <a:cubicBezTo>
                    <a:pt x="69" y="207"/>
                    <a:pt x="69" y="206"/>
                    <a:pt x="68" y="206"/>
                  </a:cubicBezTo>
                  <a:cubicBezTo>
                    <a:pt x="68" y="205"/>
                    <a:pt x="67" y="204"/>
                    <a:pt x="66" y="204"/>
                  </a:cubicBezTo>
                  <a:cubicBezTo>
                    <a:pt x="66" y="204"/>
                    <a:pt x="64" y="203"/>
                    <a:pt x="63" y="203"/>
                  </a:cubicBezTo>
                  <a:cubicBezTo>
                    <a:pt x="63" y="203"/>
                    <a:pt x="62" y="203"/>
                    <a:pt x="61" y="203"/>
                  </a:cubicBezTo>
                  <a:cubicBezTo>
                    <a:pt x="60" y="204"/>
                    <a:pt x="60" y="205"/>
                    <a:pt x="60" y="205"/>
                  </a:cubicBezTo>
                  <a:cubicBezTo>
                    <a:pt x="60" y="206"/>
                    <a:pt x="60" y="208"/>
                    <a:pt x="60" y="208"/>
                  </a:cubicBezTo>
                  <a:cubicBezTo>
                    <a:pt x="60" y="208"/>
                    <a:pt x="58" y="209"/>
                    <a:pt x="58" y="209"/>
                  </a:cubicBezTo>
                  <a:cubicBezTo>
                    <a:pt x="57" y="209"/>
                    <a:pt x="55" y="208"/>
                    <a:pt x="54" y="208"/>
                  </a:cubicBezTo>
                  <a:cubicBezTo>
                    <a:pt x="53" y="208"/>
                    <a:pt x="52" y="208"/>
                    <a:pt x="51" y="208"/>
                  </a:cubicBezTo>
                  <a:cubicBezTo>
                    <a:pt x="51" y="208"/>
                    <a:pt x="50" y="210"/>
                    <a:pt x="49" y="211"/>
                  </a:cubicBezTo>
                  <a:cubicBezTo>
                    <a:pt x="49" y="211"/>
                    <a:pt x="47" y="212"/>
                    <a:pt x="47" y="212"/>
                  </a:cubicBezTo>
                  <a:cubicBezTo>
                    <a:pt x="46" y="212"/>
                    <a:pt x="44" y="211"/>
                    <a:pt x="44" y="211"/>
                  </a:cubicBezTo>
                  <a:cubicBezTo>
                    <a:pt x="44" y="211"/>
                    <a:pt x="43" y="210"/>
                    <a:pt x="43" y="209"/>
                  </a:cubicBezTo>
                  <a:cubicBezTo>
                    <a:pt x="42" y="209"/>
                    <a:pt x="41" y="210"/>
                    <a:pt x="41" y="210"/>
                  </a:cubicBezTo>
                  <a:cubicBezTo>
                    <a:pt x="40" y="210"/>
                    <a:pt x="40" y="211"/>
                    <a:pt x="40" y="211"/>
                  </a:cubicBezTo>
                  <a:cubicBezTo>
                    <a:pt x="40" y="212"/>
                    <a:pt x="39" y="212"/>
                    <a:pt x="38" y="213"/>
                  </a:cubicBezTo>
                  <a:cubicBezTo>
                    <a:pt x="38" y="213"/>
                    <a:pt x="37" y="213"/>
                    <a:pt x="36" y="213"/>
                  </a:cubicBezTo>
                  <a:cubicBezTo>
                    <a:pt x="36" y="213"/>
                    <a:pt x="35" y="213"/>
                    <a:pt x="34" y="212"/>
                  </a:cubicBezTo>
                  <a:cubicBezTo>
                    <a:pt x="34" y="212"/>
                    <a:pt x="34" y="211"/>
                    <a:pt x="34" y="211"/>
                  </a:cubicBezTo>
                  <a:cubicBezTo>
                    <a:pt x="34" y="210"/>
                    <a:pt x="34" y="209"/>
                    <a:pt x="34" y="208"/>
                  </a:cubicBezTo>
                  <a:cubicBezTo>
                    <a:pt x="33" y="208"/>
                    <a:pt x="32" y="207"/>
                    <a:pt x="31" y="207"/>
                  </a:cubicBezTo>
                  <a:cubicBezTo>
                    <a:pt x="31" y="207"/>
                    <a:pt x="30" y="208"/>
                    <a:pt x="29" y="208"/>
                  </a:cubicBezTo>
                  <a:cubicBezTo>
                    <a:pt x="28" y="208"/>
                    <a:pt x="26" y="208"/>
                    <a:pt x="25" y="208"/>
                  </a:cubicBezTo>
                  <a:cubicBezTo>
                    <a:pt x="25" y="207"/>
                    <a:pt x="25" y="206"/>
                    <a:pt x="25" y="205"/>
                  </a:cubicBezTo>
                  <a:cubicBezTo>
                    <a:pt x="24" y="204"/>
                    <a:pt x="23" y="204"/>
                    <a:pt x="22" y="204"/>
                  </a:cubicBezTo>
                  <a:cubicBezTo>
                    <a:pt x="22" y="203"/>
                    <a:pt x="22" y="202"/>
                    <a:pt x="22" y="201"/>
                  </a:cubicBezTo>
                  <a:cubicBezTo>
                    <a:pt x="22" y="201"/>
                    <a:pt x="21" y="200"/>
                    <a:pt x="21" y="200"/>
                  </a:cubicBezTo>
                  <a:cubicBezTo>
                    <a:pt x="21" y="200"/>
                    <a:pt x="20" y="200"/>
                    <a:pt x="19" y="199"/>
                  </a:cubicBezTo>
                  <a:cubicBezTo>
                    <a:pt x="19" y="199"/>
                    <a:pt x="18" y="198"/>
                    <a:pt x="18" y="198"/>
                  </a:cubicBezTo>
                  <a:cubicBezTo>
                    <a:pt x="18" y="198"/>
                    <a:pt x="17" y="199"/>
                    <a:pt x="17" y="199"/>
                  </a:cubicBezTo>
                  <a:cubicBezTo>
                    <a:pt x="16" y="199"/>
                    <a:pt x="14" y="199"/>
                    <a:pt x="14" y="199"/>
                  </a:cubicBezTo>
                  <a:cubicBezTo>
                    <a:pt x="13" y="199"/>
                    <a:pt x="11" y="199"/>
                    <a:pt x="10" y="198"/>
                  </a:cubicBezTo>
                  <a:cubicBezTo>
                    <a:pt x="10" y="198"/>
                    <a:pt x="8" y="198"/>
                    <a:pt x="8" y="198"/>
                  </a:cubicBezTo>
                  <a:cubicBezTo>
                    <a:pt x="7" y="197"/>
                    <a:pt x="7" y="196"/>
                    <a:pt x="7" y="196"/>
                  </a:cubicBezTo>
                  <a:cubicBezTo>
                    <a:pt x="6" y="195"/>
                    <a:pt x="7" y="194"/>
                    <a:pt x="7" y="193"/>
                  </a:cubicBezTo>
                  <a:cubicBezTo>
                    <a:pt x="6" y="193"/>
                    <a:pt x="5" y="193"/>
                    <a:pt x="4" y="193"/>
                  </a:cubicBezTo>
                  <a:cubicBezTo>
                    <a:pt x="4" y="192"/>
                    <a:pt x="3" y="192"/>
                    <a:pt x="3" y="192"/>
                  </a:cubicBezTo>
                  <a:cubicBezTo>
                    <a:pt x="3" y="192"/>
                    <a:pt x="3" y="191"/>
                    <a:pt x="3" y="190"/>
                  </a:cubicBezTo>
                  <a:cubicBezTo>
                    <a:pt x="3" y="190"/>
                    <a:pt x="4" y="189"/>
                    <a:pt x="4" y="189"/>
                  </a:cubicBezTo>
                  <a:cubicBezTo>
                    <a:pt x="4" y="189"/>
                    <a:pt x="4" y="188"/>
                    <a:pt x="3" y="188"/>
                  </a:cubicBezTo>
                  <a:cubicBezTo>
                    <a:pt x="3" y="187"/>
                    <a:pt x="3" y="187"/>
                    <a:pt x="3" y="187"/>
                  </a:cubicBezTo>
                  <a:cubicBezTo>
                    <a:pt x="3" y="186"/>
                    <a:pt x="3" y="185"/>
                    <a:pt x="3" y="185"/>
                  </a:cubicBezTo>
                  <a:cubicBezTo>
                    <a:pt x="3" y="184"/>
                    <a:pt x="3" y="183"/>
                    <a:pt x="3" y="182"/>
                  </a:cubicBezTo>
                  <a:cubicBezTo>
                    <a:pt x="2" y="181"/>
                    <a:pt x="1" y="181"/>
                    <a:pt x="0" y="181"/>
                  </a:cubicBezTo>
                  <a:cubicBezTo>
                    <a:pt x="0" y="180"/>
                    <a:pt x="0" y="179"/>
                    <a:pt x="0" y="178"/>
                  </a:cubicBezTo>
                  <a:cubicBezTo>
                    <a:pt x="0" y="178"/>
                    <a:pt x="2" y="178"/>
                    <a:pt x="2" y="177"/>
                  </a:cubicBezTo>
                  <a:cubicBezTo>
                    <a:pt x="3" y="177"/>
                    <a:pt x="4" y="178"/>
                    <a:pt x="4" y="178"/>
                  </a:cubicBezTo>
                  <a:cubicBezTo>
                    <a:pt x="5" y="178"/>
                    <a:pt x="6" y="177"/>
                    <a:pt x="6" y="177"/>
                  </a:cubicBezTo>
                  <a:cubicBezTo>
                    <a:pt x="7" y="177"/>
                    <a:pt x="6" y="175"/>
                    <a:pt x="6" y="175"/>
                  </a:cubicBezTo>
                  <a:cubicBezTo>
                    <a:pt x="7" y="174"/>
                    <a:pt x="7" y="174"/>
                    <a:pt x="7" y="174"/>
                  </a:cubicBezTo>
                  <a:cubicBezTo>
                    <a:pt x="8" y="173"/>
                    <a:pt x="8" y="172"/>
                    <a:pt x="8" y="171"/>
                  </a:cubicBezTo>
                  <a:cubicBezTo>
                    <a:pt x="9" y="171"/>
                    <a:pt x="10" y="170"/>
                    <a:pt x="10" y="170"/>
                  </a:cubicBezTo>
                  <a:cubicBezTo>
                    <a:pt x="10" y="169"/>
                    <a:pt x="10" y="169"/>
                    <a:pt x="10" y="169"/>
                  </a:cubicBezTo>
                  <a:cubicBezTo>
                    <a:pt x="10" y="168"/>
                    <a:pt x="9" y="167"/>
                    <a:pt x="8" y="167"/>
                  </a:cubicBezTo>
                  <a:cubicBezTo>
                    <a:pt x="8" y="167"/>
                    <a:pt x="7" y="167"/>
                    <a:pt x="7" y="167"/>
                  </a:cubicBezTo>
                  <a:cubicBezTo>
                    <a:pt x="6" y="167"/>
                    <a:pt x="5" y="166"/>
                    <a:pt x="5" y="165"/>
                  </a:cubicBezTo>
                  <a:cubicBezTo>
                    <a:pt x="5" y="165"/>
                    <a:pt x="4" y="163"/>
                    <a:pt x="5" y="163"/>
                  </a:cubicBezTo>
                  <a:cubicBezTo>
                    <a:pt x="5" y="163"/>
                    <a:pt x="7" y="163"/>
                    <a:pt x="7" y="163"/>
                  </a:cubicBezTo>
                  <a:cubicBezTo>
                    <a:pt x="7" y="162"/>
                    <a:pt x="8" y="162"/>
                    <a:pt x="9" y="162"/>
                  </a:cubicBezTo>
                  <a:cubicBezTo>
                    <a:pt x="9" y="161"/>
                    <a:pt x="8" y="160"/>
                    <a:pt x="8" y="159"/>
                  </a:cubicBezTo>
                  <a:cubicBezTo>
                    <a:pt x="9" y="159"/>
                    <a:pt x="10" y="160"/>
                    <a:pt x="11" y="159"/>
                  </a:cubicBezTo>
                  <a:cubicBezTo>
                    <a:pt x="11" y="159"/>
                    <a:pt x="11" y="158"/>
                    <a:pt x="11" y="158"/>
                  </a:cubicBezTo>
                  <a:cubicBezTo>
                    <a:pt x="11" y="158"/>
                    <a:pt x="12" y="156"/>
                    <a:pt x="12" y="155"/>
                  </a:cubicBezTo>
                  <a:cubicBezTo>
                    <a:pt x="12" y="155"/>
                    <a:pt x="12" y="154"/>
                    <a:pt x="12" y="153"/>
                  </a:cubicBezTo>
                  <a:cubicBezTo>
                    <a:pt x="11" y="152"/>
                    <a:pt x="9" y="152"/>
                    <a:pt x="9" y="152"/>
                  </a:cubicBezTo>
                  <a:cubicBezTo>
                    <a:pt x="8" y="152"/>
                    <a:pt x="8" y="151"/>
                    <a:pt x="7" y="150"/>
                  </a:cubicBezTo>
                  <a:cubicBezTo>
                    <a:pt x="7" y="149"/>
                    <a:pt x="7" y="148"/>
                    <a:pt x="7" y="147"/>
                  </a:cubicBezTo>
                  <a:cubicBezTo>
                    <a:pt x="7" y="146"/>
                    <a:pt x="8" y="145"/>
                    <a:pt x="8" y="145"/>
                  </a:cubicBezTo>
                  <a:cubicBezTo>
                    <a:pt x="9" y="144"/>
                    <a:pt x="9" y="143"/>
                    <a:pt x="10" y="143"/>
                  </a:cubicBezTo>
                  <a:cubicBezTo>
                    <a:pt x="10" y="142"/>
                    <a:pt x="11" y="142"/>
                    <a:pt x="12" y="142"/>
                  </a:cubicBezTo>
                  <a:cubicBezTo>
                    <a:pt x="13" y="141"/>
                    <a:pt x="14" y="141"/>
                    <a:pt x="14" y="141"/>
                  </a:cubicBezTo>
                  <a:cubicBezTo>
                    <a:pt x="14" y="140"/>
                    <a:pt x="15" y="140"/>
                    <a:pt x="14" y="139"/>
                  </a:cubicBezTo>
                  <a:cubicBezTo>
                    <a:pt x="14" y="139"/>
                    <a:pt x="14" y="138"/>
                    <a:pt x="14" y="138"/>
                  </a:cubicBezTo>
                  <a:cubicBezTo>
                    <a:pt x="14" y="137"/>
                    <a:pt x="14" y="136"/>
                    <a:pt x="14" y="135"/>
                  </a:cubicBezTo>
                  <a:cubicBezTo>
                    <a:pt x="14" y="134"/>
                    <a:pt x="14" y="133"/>
                    <a:pt x="14" y="133"/>
                  </a:cubicBezTo>
                  <a:cubicBezTo>
                    <a:pt x="14" y="133"/>
                    <a:pt x="16" y="132"/>
                    <a:pt x="16" y="132"/>
                  </a:cubicBezTo>
                  <a:cubicBezTo>
                    <a:pt x="17" y="133"/>
                    <a:pt x="18" y="133"/>
                    <a:pt x="19" y="133"/>
                  </a:cubicBezTo>
                  <a:cubicBezTo>
                    <a:pt x="20" y="133"/>
                    <a:pt x="21" y="133"/>
                    <a:pt x="22" y="133"/>
                  </a:cubicBezTo>
                  <a:cubicBezTo>
                    <a:pt x="22" y="132"/>
                    <a:pt x="22" y="131"/>
                    <a:pt x="22" y="130"/>
                  </a:cubicBezTo>
                  <a:cubicBezTo>
                    <a:pt x="22" y="129"/>
                    <a:pt x="22" y="128"/>
                    <a:pt x="22" y="128"/>
                  </a:cubicBezTo>
                  <a:cubicBezTo>
                    <a:pt x="22" y="127"/>
                    <a:pt x="21" y="126"/>
                    <a:pt x="21" y="126"/>
                  </a:cubicBezTo>
                  <a:cubicBezTo>
                    <a:pt x="21" y="125"/>
                    <a:pt x="22" y="123"/>
                    <a:pt x="21" y="123"/>
                  </a:cubicBezTo>
                  <a:cubicBezTo>
                    <a:pt x="20" y="122"/>
                    <a:pt x="18" y="124"/>
                    <a:pt x="18" y="123"/>
                  </a:cubicBezTo>
                  <a:cubicBezTo>
                    <a:pt x="17" y="123"/>
                    <a:pt x="16" y="122"/>
                    <a:pt x="15" y="122"/>
                  </a:cubicBezTo>
                  <a:cubicBezTo>
                    <a:pt x="15" y="121"/>
                    <a:pt x="15" y="120"/>
                    <a:pt x="15" y="119"/>
                  </a:cubicBezTo>
                  <a:cubicBezTo>
                    <a:pt x="15" y="119"/>
                    <a:pt x="15" y="118"/>
                    <a:pt x="14" y="118"/>
                  </a:cubicBezTo>
                  <a:cubicBezTo>
                    <a:pt x="14" y="118"/>
                    <a:pt x="13" y="118"/>
                    <a:pt x="12" y="117"/>
                  </a:cubicBezTo>
                  <a:cubicBezTo>
                    <a:pt x="12" y="117"/>
                    <a:pt x="11" y="115"/>
                    <a:pt x="11" y="115"/>
                  </a:cubicBezTo>
                  <a:cubicBezTo>
                    <a:pt x="11" y="114"/>
                    <a:pt x="11" y="113"/>
                    <a:pt x="11" y="113"/>
                  </a:cubicBezTo>
                  <a:cubicBezTo>
                    <a:pt x="11" y="112"/>
                    <a:pt x="12" y="112"/>
                    <a:pt x="13" y="112"/>
                  </a:cubicBezTo>
                  <a:cubicBezTo>
                    <a:pt x="13" y="112"/>
                    <a:pt x="14" y="111"/>
                    <a:pt x="14" y="111"/>
                  </a:cubicBezTo>
                  <a:cubicBezTo>
                    <a:pt x="14" y="110"/>
                    <a:pt x="15" y="108"/>
                    <a:pt x="16" y="108"/>
                  </a:cubicBezTo>
                  <a:cubicBezTo>
                    <a:pt x="17" y="107"/>
                    <a:pt x="18" y="108"/>
                    <a:pt x="18" y="107"/>
                  </a:cubicBezTo>
                  <a:cubicBezTo>
                    <a:pt x="18" y="107"/>
                    <a:pt x="18" y="106"/>
                    <a:pt x="18" y="106"/>
                  </a:cubicBezTo>
                  <a:cubicBezTo>
                    <a:pt x="18" y="105"/>
                    <a:pt x="17" y="104"/>
                    <a:pt x="17" y="103"/>
                  </a:cubicBezTo>
                  <a:cubicBezTo>
                    <a:pt x="17" y="102"/>
                    <a:pt x="18" y="100"/>
                    <a:pt x="18" y="100"/>
                  </a:cubicBezTo>
                  <a:cubicBezTo>
                    <a:pt x="17" y="99"/>
                    <a:pt x="15" y="99"/>
                    <a:pt x="15" y="99"/>
                  </a:cubicBezTo>
                  <a:cubicBezTo>
                    <a:pt x="14" y="99"/>
                    <a:pt x="14" y="97"/>
                    <a:pt x="14" y="96"/>
                  </a:cubicBezTo>
                  <a:cubicBezTo>
                    <a:pt x="15" y="96"/>
                    <a:pt x="16" y="94"/>
                    <a:pt x="17" y="95"/>
                  </a:cubicBezTo>
                  <a:cubicBezTo>
                    <a:pt x="18" y="95"/>
                    <a:pt x="18" y="96"/>
                    <a:pt x="18" y="96"/>
                  </a:cubicBezTo>
                  <a:cubicBezTo>
                    <a:pt x="19" y="96"/>
                    <a:pt x="20" y="96"/>
                    <a:pt x="21" y="96"/>
                  </a:cubicBezTo>
                  <a:cubicBezTo>
                    <a:pt x="22" y="96"/>
                    <a:pt x="23" y="96"/>
                    <a:pt x="24" y="96"/>
                  </a:cubicBezTo>
                  <a:cubicBezTo>
                    <a:pt x="24" y="95"/>
                    <a:pt x="25" y="94"/>
                    <a:pt x="25" y="94"/>
                  </a:cubicBezTo>
                  <a:cubicBezTo>
                    <a:pt x="26" y="94"/>
                    <a:pt x="28" y="94"/>
                    <a:pt x="28" y="93"/>
                  </a:cubicBezTo>
                  <a:cubicBezTo>
                    <a:pt x="28" y="93"/>
                    <a:pt x="29" y="92"/>
                    <a:pt x="29" y="91"/>
                  </a:cubicBezTo>
                  <a:cubicBezTo>
                    <a:pt x="29" y="91"/>
                    <a:pt x="28" y="90"/>
                    <a:pt x="28" y="89"/>
                  </a:cubicBezTo>
                  <a:cubicBezTo>
                    <a:pt x="28" y="89"/>
                    <a:pt x="26" y="89"/>
                    <a:pt x="26" y="88"/>
                  </a:cubicBezTo>
                  <a:cubicBezTo>
                    <a:pt x="25" y="88"/>
                    <a:pt x="25" y="87"/>
                    <a:pt x="26" y="86"/>
                  </a:cubicBezTo>
                  <a:cubicBezTo>
                    <a:pt x="26" y="86"/>
                    <a:pt x="27" y="85"/>
                    <a:pt x="27" y="85"/>
                  </a:cubicBezTo>
                  <a:cubicBezTo>
                    <a:pt x="28" y="85"/>
                    <a:pt x="29" y="85"/>
                    <a:pt x="29" y="85"/>
                  </a:cubicBezTo>
                  <a:cubicBezTo>
                    <a:pt x="30" y="86"/>
                    <a:pt x="31" y="87"/>
                    <a:pt x="32" y="87"/>
                  </a:cubicBezTo>
                  <a:cubicBezTo>
                    <a:pt x="33" y="88"/>
                    <a:pt x="34" y="89"/>
                    <a:pt x="35" y="90"/>
                  </a:cubicBezTo>
                  <a:cubicBezTo>
                    <a:pt x="35" y="90"/>
                    <a:pt x="36" y="91"/>
                    <a:pt x="37" y="91"/>
                  </a:cubicBezTo>
                  <a:cubicBezTo>
                    <a:pt x="38" y="91"/>
                    <a:pt x="39" y="90"/>
                    <a:pt x="39" y="89"/>
                  </a:cubicBezTo>
                  <a:cubicBezTo>
                    <a:pt x="39" y="89"/>
                    <a:pt x="38" y="88"/>
                    <a:pt x="38" y="87"/>
                  </a:cubicBezTo>
                  <a:cubicBezTo>
                    <a:pt x="38" y="86"/>
                    <a:pt x="37" y="85"/>
                    <a:pt x="37" y="84"/>
                  </a:cubicBezTo>
                  <a:cubicBezTo>
                    <a:pt x="36" y="84"/>
                    <a:pt x="37" y="83"/>
                    <a:pt x="37" y="82"/>
                  </a:cubicBezTo>
                  <a:cubicBezTo>
                    <a:pt x="37" y="81"/>
                    <a:pt x="37" y="79"/>
                    <a:pt x="37" y="78"/>
                  </a:cubicBezTo>
                  <a:cubicBezTo>
                    <a:pt x="36" y="77"/>
                    <a:pt x="36" y="77"/>
                    <a:pt x="36" y="76"/>
                  </a:cubicBezTo>
                  <a:cubicBezTo>
                    <a:pt x="35" y="75"/>
                    <a:pt x="36" y="73"/>
                    <a:pt x="36" y="72"/>
                  </a:cubicBezTo>
                  <a:cubicBezTo>
                    <a:pt x="35" y="71"/>
                    <a:pt x="34" y="70"/>
                    <a:pt x="34" y="70"/>
                  </a:cubicBezTo>
                  <a:cubicBezTo>
                    <a:pt x="34" y="69"/>
                    <a:pt x="34" y="67"/>
                    <a:pt x="34" y="66"/>
                  </a:cubicBezTo>
                  <a:cubicBezTo>
                    <a:pt x="34" y="66"/>
                    <a:pt x="33" y="65"/>
                    <a:pt x="33" y="65"/>
                  </a:cubicBezTo>
                  <a:cubicBezTo>
                    <a:pt x="33" y="64"/>
                    <a:pt x="33" y="63"/>
                    <a:pt x="34" y="63"/>
                  </a:cubicBezTo>
                  <a:cubicBezTo>
                    <a:pt x="34" y="63"/>
                    <a:pt x="35" y="64"/>
                    <a:pt x="35" y="64"/>
                  </a:cubicBezTo>
                  <a:cubicBezTo>
                    <a:pt x="36" y="64"/>
                    <a:pt x="37" y="64"/>
                    <a:pt x="37" y="64"/>
                  </a:cubicBezTo>
                  <a:cubicBezTo>
                    <a:pt x="38" y="64"/>
                    <a:pt x="38" y="62"/>
                    <a:pt x="39" y="62"/>
                  </a:cubicBezTo>
                  <a:cubicBezTo>
                    <a:pt x="39" y="62"/>
                    <a:pt x="40" y="62"/>
                    <a:pt x="40" y="62"/>
                  </a:cubicBezTo>
                  <a:cubicBezTo>
                    <a:pt x="40" y="62"/>
                    <a:pt x="41" y="62"/>
                    <a:pt x="42" y="61"/>
                  </a:cubicBezTo>
                  <a:cubicBezTo>
                    <a:pt x="42" y="61"/>
                    <a:pt x="42" y="59"/>
                    <a:pt x="43" y="58"/>
                  </a:cubicBezTo>
                  <a:cubicBezTo>
                    <a:pt x="43" y="58"/>
                    <a:pt x="45" y="58"/>
                    <a:pt x="45" y="57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6" y="57"/>
                    <a:pt x="47" y="57"/>
                    <a:pt x="47" y="57"/>
                  </a:cubicBezTo>
                  <a:cubicBezTo>
                    <a:pt x="47" y="57"/>
                    <a:pt x="49" y="57"/>
                    <a:pt x="49" y="58"/>
                  </a:cubicBezTo>
                  <a:cubicBezTo>
                    <a:pt x="51" y="58"/>
                    <a:pt x="52" y="59"/>
                    <a:pt x="53" y="58"/>
                  </a:cubicBezTo>
                  <a:cubicBezTo>
                    <a:pt x="54" y="58"/>
                    <a:pt x="55" y="57"/>
                    <a:pt x="55" y="57"/>
                  </a:cubicBezTo>
                  <a:cubicBezTo>
                    <a:pt x="55" y="56"/>
                    <a:pt x="55" y="55"/>
                    <a:pt x="55" y="55"/>
                  </a:cubicBezTo>
                  <a:cubicBezTo>
                    <a:pt x="55" y="54"/>
                    <a:pt x="53" y="53"/>
                    <a:pt x="53" y="52"/>
                  </a:cubicBezTo>
                  <a:cubicBezTo>
                    <a:pt x="53" y="51"/>
                    <a:pt x="54" y="50"/>
                    <a:pt x="55" y="50"/>
                  </a:cubicBezTo>
                  <a:cubicBezTo>
                    <a:pt x="55" y="49"/>
                    <a:pt x="57" y="49"/>
                    <a:pt x="58" y="49"/>
                  </a:cubicBezTo>
                  <a:cubicBezTo>
                    <a:pt x="58" y="48"/>
                    <a:pt x="58" y="47"/>
                    <a:pt x="58" y="47"/>
                  </a:cubicBezTo>
                  <a:cubicBezTo>
                    <a:pt x="59" y="46"/>
                    <a:pt x="60" y="46"/>
                    <a:pt x="61" y="46"/>
                  </a:cubicBezTo>
                  <a:cubicBezTo>
                    <a:pt x="62" y="46"/>
                    <a:pt x="62" y="47"/>
                    <a:pt x="62" y="48"/>
                  </a:cubicBezTo>
                  <a:cubicBezTo>
                    <a:pt x="62" y="48"/>
                    <a:pt x="62" y="49"/>
                    <a:pt x="62" y="49"/>
                  </a:cubicBezTo>
                  <a:cubicBezTo>
                    <a:pt x="62" y="50"/>
                    <a:pt x="62" y="51"/>
                    <a:pt x="62" y="51"/>
                  </a:cubicBezTo>
                  <a:cubicBezTo>
                    <a:pt x="62" y="51"/>
                    <a:pt x="62" y="52"/>
                    <a:pt x="62" y="52"/>
                  </a:cubicBezTo>
                  <a:cubicBezTo>
                    <a:pt x="62" y="53"/>
                    <a:pt x="63" y="54"/>
                    <a:pt x="64" y="54"/>
                  </a:cubicBezTo>
                  <a:cubicBezTo>
                    <a:pt x="64" y="55"/>
                    <a:pt x="65" y="55"/>
                    <a:pt x="66" y="55"/>
                  </a:cubicBezTo>
                  <a:cubicBezTo>
                    <a:pt x="66" y="56"/>
                    <a:pt x="67" y="57"/>
                    <a:pt x="68" y="57"/>
                  </a:cubicBezTo>
                  <a:cubicBezTo>
                    <a:pt x="68" y="58"/>
                    <a:pt x="70" y="57"/>
                    <a:pt x="71" y="57"/>
                  </a:cubicBezTo>
                  <a:cubicBezTo>
                    <a:pt x="72" y="57"/>
                    <a:pt x="73" y="58"/>
                    <a:pt x="73" y="57"/>
                  </a:cubicBezTo>
                  <a:cubicBezTo>
                    <a:pt x="74" y="57"/>
                    <a:pt x="75" y="56"/>
                    <a:pt x="75" y="56"/>
                  </a:cubicBezTo>
                  <a:cubicBezTo>
                    <a:pt x="75" y="56"/>
                    <a:pt x="77" y="56"/>
                    <a:pt x="77" y="56"/>
                  </a:cubicBezTo>
                  <a:cubicBezTo>
                    <a:pt x="78" y="56"/>
                    <a:pt x="80" y="55"/>
                    <a:pt x="80" y="55"/>
                  </a:cubicBezTo>
                  <a:cubicBezTo>
                    <a:pt x="81" y="55"/>
                    <a:pt x="81" y="55"/>
                    <a:pt x="82" y="55"/>
                  </a:cubicBezTo>
                  <a:cubicBezTo>
                    <a:pt x="82" y="55"/>
                    <a:pt x="83" y="56"/>
                    <a:pt x="83" y="56"/>
                  </a:cubicBezTo>
                  <a:cubicBezTo>
                    <a:pt x="84" y="57"/>
                    <a:pt x="85" y="58"/>
                    <a:pt x="86" y="58"/>
                  </a:cubicBezTo>
                  <a:cubicBezTo>
                    <a:pt x="87" y="57"/>
                    <a:pt x="88" y="56"/>
                    <a:pt x="88" y="56"/>
                  </a:cubicBezTo>
                  <a:cubicBezTo>
                    <a:pt x="89" y="56"/>
                    <a:pt x="91" y="55"/>
                    <a:pt x="92" y="55"/>
                  </a:cubicBezTo>
                  <a:cubicBezTo>
                    <a:pt x="93" y="56"/>
                    <a:pt x="95" y="57"/>
                    <a:pt x="96" y="57"/>
                  </a:cubicBezTo>
                  <a:cubicBezTo>
                    <a:pt x="98" y="58"/>
                    <a:pt x="100" y="58"/>
                    <a:pt x="102" y="58"/>
                  </a:cubicBezTo>
                  <a:cubicBezTo>
                    <a:pt x="103" y="58"/>
                    <a:pt x="106" y="57"/>
                    <a:pt x="107" y="58"/>
                  </a:cubicBezTo>
                  <a:cubicBezTo>
                    <a:pt x="108" y="58"/>
                    <a:pt x="110" y="58"/>
                    <a:pt x="110" y="58"/>
                  </a:cubicBezTo>
                  <a:cubicBezTo>
                    <a:pt x="111" y="58"/>
                    <a:pt x="111" y="56"/>
                    <a:pt x="112" y="56"/>
                  </a:cubicBezTo>
                  <a:cubicBezTo>
                    <a:pt x="112" y="55"/>
                    <a:pt x="113" y="55"/>
                    <a:pt x="114" y="55"/>
                  </a:cubicBezTo>
                  <a:cubicBezTo>
                    <a:pt x="114" y="54"/>
                    <a:pt x="114" y="53"/>
                    <a:pt x="114" y="52"/>
                  </a:cubicBezTo>
                  <a:cubicBezTo>
                    <a:pt x="114" y="51"/>
                    <a:pt x="113" y="50"/>
                    <a:pt x="113" y="49"/>
                  </a:cubicBezTo>
                  <a:cubicBezTo>
                    <a:pt x="113" y="48"/>
                    <a:pt x="113" y="46"/>
                    <a:pt x="113" y="45"/>
                  </a:cubicBezTo>
                  <a:cubicBezTo>
                    <a:pt x="114" y="44"/>
                    <a:pt x="116" y="43"/>
                    <a:pt x="116" y="42"/>
                  </a:cubicBezTo>
                  <a:cubicBezTo>
                    <a:pt x="117" y="42"/>
                    <a:pt x="118" y="41"/>
                    <a:pt x="118" y="40"/>
                  </a:cubicBezTo>
                  <a:cubicBezTo>
                    <a:pt x="119" y="40"/>
                    <a:pt x="119" y="38"/>
                    <a:pt x="119" y="38"/>
                  </a:cubicBezTo>
                  <a:cubicBezTo>
                    <a:pt x="120" y="37"/>
                    <a:pt x="121" y="37"/>
                    <a:pt x="121" y="37"/>
                  </a:cubicBezTo>
                  <a:cubicBezTo>
                    <a:pt x="122" y="36"/>
                    <a:pt x="124" y="37"/>
                    <a:pt x="124" y="38"/>
                  </a:cubicBezTo>
                  <a:cubicBezTo>
                    <a:pt x="125" y="38"/>
                    <a:pt x="125" y="40"/>
                    <a:pt x="126" y="40"/>
                  </a:cubicBezTo>
                  <a:cubicBezTo>
                    <a:pt x="127" y="40"/>
                    <a:pt x="128" y="39"/>
                    <a:pt x="128" y="39"/>
                  </a:cubicBezTo>
                  <a:cubicBezTo>
                    <a:pt x="129" y="39"/>
                    <a:pt x="131" y="40"/>
                    <a:pt x="131" y="40"/>
                  </a:cubicBezTo>
                  <a:cubicBezTo>
                    <a:pt x="132" y="40"/>
                    <a:pt x="133" y="39"/>
                    <a:pt x="134" y="39"/>
                  </a:cubicBezTo>
                  <a:cubicBezTo>
                    <a:pt x="134" y="38"/>
                    <a:pt x="134" y="36"/>
                    <a:pt x="135" y="36"/>
                  </a:cubicBezTo>
                  <a:cubicBezTo>
                    <a:pt x="136" y="36"/>
                    <a:pt x="138" y="37"/>
                    <a:pt x="139" y="36"/>
                  </a:cubicBezTo>
                  <a:cubicBezTo>
                    <a:pt x="140" y="36"/>
                    <a:pt x="140" y="34"/>
                    <a:pt x="141" y="33"/>
                  </a:cubicBezTo>
                  <a:cubicBezTo>
                    <a:pt x="141" y="32"/>
                    <a:pt x="141" y="31"/>
                    <a:pt x="142" y="30"/>
                  </a:cubicBezTo>
                  <a:cubicBezTo>
                    <a:pt x="142" y="29"/>
                    <a:pt x="143" y="29"/>
                    <a:pt x="144" y="28"/>
                  </a:cubicBezTo>
                  <a:cubicBezTo>
                    <a:pt x="144" y="28"/>
                    <a:pt x="145" y="27"/>
                    <a:pt x="146" y="26"/>
                  </a:cubicBezTo>
                  <a:cubicBezTo>
                    <a:pt x="146" y="26"/>
                    <a:pt x="148" y="25"/>
                    <a:pt x="150" y="25"/>
                  </a:cubicBezTo>
                  <a:cubicBezTo>
                    <a:pt x="150" y="25"/>
                    <a:pt x="151" y="26"/>
                    <a:pt x="152" y="26"/>
                  </a:cubicBezTo>
                  <a:cubicBezTo>
                    <a:pt x="153" y="26"/>
                    <a:pt x="154" y="27"/>
                    <a:pt x="155" y="27"/>
                  </a:cubicBezTo>
                  <a:cubicBezTo>
                    <a:pt x="155" y="27"/>
                    <a:pt x="156" y="25"/>
                    <a:pt x="156" y="25"/>
                  </a:cubicBezTo>
                  <a:cubicBezTo>
                    <a:pt x="157" y="25"/>
                    <a:pt x="158" y="25"/>
                    <a:pt x="158" y="25"/>
                  </a:cubicBezTo>
                  <a:cubicBezTo>
                    <a:pt x="159" y="25"/>
                    <a:pt x="161" y="24"/>
                    <a:pt x="161" y="24"/>
                  </a:cubicBezTo>
                  <a:cubicBezTo>
                    <a:pt x="162" y="23"/>
                    <a:pt x="161" y="22"/>
                    <a:pt x="161" y="21"/>
                  </a:cubicBezTo>
                  <a:cubicBezTo>
                    <a:pt x="161" y="21"/>
                    <a:pt x="161" y="20"/>
                    <a:pt x="161" y="20"/>
                  </a:cubicBezTo>
                  <a:cubicBezTo>
                    <a:pt x="162" y="19"/>
                    <a:pt x="163" y="19"/>
                    <a:pt x="164" y="19"/>
                  </a:cubicBezTo>
                  <a:cubicBezTo>
                    <a:pt x="165" y="18"/>
                    <a:pt x="167" y="19"/>
                    <a:pt x="168" y="18"/>
                  </a:cubicBezTo>
                  <a:cubicBezTo>
                    <a:pt x="168" y="18"/>
                    <a:pt x="169" y="16"/>
                    <a:pt x="169" y="16"/>
                  </a:cubicBezTo>
                  <a:cubicBezTo>
                    <a:pt x="170" y="15"/>
                    <a:pt x="171" y="15"/>
                    <a:pt x="172" y="15"/>
                  </a:cubicBezTo>
                  <a:cubicBezTo>
                    <a:pt x="172" y="15"/>
                    <a:pt x="174" y="15"/>
                    <a:pt x="175" y="16"/>
                  </a:cubicBezTo>
                  <a:cubicBezTo>
                    <a:pt x="175" y="16"/>
                    <a:pt x="176" y="17"/>
                    <a:pt x="176" y="18"/>
                  </a:cubicBezTo>
                  <a:cubicBezTo>
                    <a:pt x="176" y="18"/>
                    <a:pt x="177" y="19"/>
                    <a:pt x="178" y="19"/>
                  </a:cubicBezTo>
                  <a:cubicBezTo>
                    <a:pt x="179" y="19"/>
                    <a:pt x="179" y="17"/>
                    <a:pt x="180" y="17"/>
                  </a:cubicBezTo>
                  <a:cubicBezTo>
                    <a:pt x="180" y="17"/>
                    <a:pt x="182" y="16"/>
                    <a:pt x="182" y="15"/>
                  </a:cubicBezTo>
                  <a:cubicBezTo>
                    <a:pt x="183" y="14"/>
                    <a:pt x="184" y="13"/>
                    <a:pt x="184" y="12"/>
                  </a:cubicBezTo>
                  <a:cubicBezTo>
                    <a:pt x="185" y="12"/>
                    <a:pt x="186" y="12"/>
                    <a:pt x="186" y="11"/>
                  </a:cubicBezTo>
                  <a:cubicBezTo>
                    <a:pt x="187" y="11"/>
                    <a:pt x="188" y="11"/>
                    <a:pt x="188" y="11"/>
                  </a:cubicBezTo>
                  <a:cubicBezTo>
                    <a:pt x="189" y="12"/>
                    <a:pt x="189" y="13"/>
                    <a:pt x="190" y="13"/>
                  </a:cubicBezTo>
                  <a:cubicBezTo>
                    <a:pt x="190" y="13"/>
                    <a:pt x="191" y="12"/>
                    <a:pt x="191" y="11"/>
                  </a:cubicBezTo>
                  <a:cubicBezTo>
                    <a:pt x="192" y="11"/>
                    <a:pt x="193" y="10"/>
                    <a:pt x="194" y="9"/>
                  </a:cubicBezTo>
                  <a:cubicBezTo>
                    <a:pt x="194" y="9"/>
                    <a:pt x="195" y="9"/>
                    <a:pt x="195" y="8"/>
                  </a:cubicBezTo>
                  <a:cubicBezTo>
                    <a:pt x="196" y="8"/>
                    <a:pt x="197" y="7"/>
                    <a:pt x="198" y="7"/>
                  </a:cubicBezTo>
                  <a:cubicBezTo>
                    <a:pt x="198" y="7"/>
                    <a:pt x="199" y="6"/>
                    <a:pt x="200" y="7"/>
                  </a:cubicBezTo>
                  <a:cubicBezTo>
                    <a:pt x="200" y="7"/>
                    <a:pt x="200" y="9"/>
                    <a:pt x="201" y="9"/>
                  </a:cubicBezTo>
                  <a:cubicBezTo>
                    <a:pt x="201" y="9"/>
                    <a:pt x="202" y="8"/>
                    <a:pt x="203" y="8"/>
                  </a:cubicBezTo>
                  <a:cubicBezTo>
                    <a:pt x="204" y="8"/>
                    <a:pt x="205" y="10"/>
                    <a:pt x="206" y="9"/>
                  </a:cubicBezTo>
                  <a:cubicBezTo>
                    <a:pt x="207" y="9"/>
                    <a:pt x="207" y="7"/>
                    <a:pt x="207" y="7"/>
                  </a:cubicBezTo>
                  <a:cubicBezTo>
                    <a:pt x="208" y="6"/>
                    <a:pt x="210" y="7"/>
                    <a:pt x="211" y="7"/>
                  </a:cubicBezTo>
                  <a:cubicBezTo>
                    <a:pt x="212" y="6"/>
                    <a:pt x="213" y="6"/>
                    <a:pt x="214" y="6"/>
                  </a:cubicBezTo>
                  <a:cubicBezTo>
                    <a:pt x="214" y="6"/>
                    <a:pt x="215" y="5"/>
                    <a:pt x="215" y="5"/>
                  </a:cubicBezTo>
                  <a:cubicBezTo>
                    <a:pt x="216" y="4"/>
                    <a:pt x="215" y="3"/>
                    <a:pt x="215" y="3"/>
                  </a:cubicBezTo>
                  <a:cubicBezTo>
                    <a:pt x="216" y="2"/>
                    <a:pt x="217" y="2"/>
                    <a:pt x="217" y="2"/>
                  </a:cubicBezTo>
                  <a:cubicBezTo>
                    <a:pt x="218" y="2"/>
                    <a:pt x="220" y="4"/>
                    <a:pt x="220" y="4"/>
                  </a:cubicBezTo>
                  <a:cubicBezTo>
                    <a:pt x="221" y="4"/>
                    <a:pt x="222" y="4"/>
                    <a:pt x="223" y="3"/>
                  </a:cubicBezTo>
                  <a:cubicBezTo>
                    <a:pt x="224" y="3"/>
                    <a:pt x="226" y="2"/>
                    <a:pt x="227" y="2"/>
                  </a:cubicBezTo>
                  <a:cubicBezTo>
                    <a:pt x="228" y="2"/>
                    <a:pt x="229" y="0"/>
                    <a:pt x="230" y="0"/>
                  </a:cubicBezTo>
                  <a:cubicBezTo>
                    <a:pt x="231" y="0"/>
                    <a:pt x="232" y="0"/>
                    <a:pt x="234" y="0"/>
                  </a:cubicBezTo>
                  <a:cubicBezTo>
                    <a:pt x="233" y="1"/>
                    <a:pt x="233" y="2"/>
                    <a:pt x="234" y="3"/>
                  </a:cubicBezTo>
                  <a:cubicBezTo>
                    <a:pt x="234" y="3"/>
                    <a:pt x="235" y="4"/>
                    <a:pt x="235" y="5"/>
                  </a:cubicBezTo>
                  <a:cubicBezTo>
                    <a:pt x="236" y="5"/>
                    <a:pt x="236" y="7"/>
                    <a:pt x="237" y="7"/>
                  </a:cubicBezTo>
                  <a:cubicBezTo>
                    <a:pt x="237" y="8"/>
                    <a:pt x="236" y="10"/>
                    <a:pt x="237" y="10"/>
                  </a:cubicBezTo>
                  <a:cubicBezTo>
                    <a:pt x="237" y="11"/>
                    <a:pt x="238" y="11"/>
                    <a:pt x="239" y="12"/>
                  </a:cubicBezTo>
                  <a:cubicBezTo>
                    <a:pt x="240" y="13"/>
                    <a:pt x="241" y="14"/>
                    <a:pt x="241" y="15"/>
                  </a:cubicBezTo>
                  <a:cubicBezTo>
                    <a:pt x="242" y="16"/>
                    <a:pt x="242" y="17"/>
                    <a:pt x="241" y="18"/>
                  </a:cubicBezTo>
                  <a:cubicBezTo>
                    <a:pt x="241" y="18"/>
                    <a:pt x="240" y="19"/>
                    <a:pt x="240" y="19"/>
                  </a:cubicBezTo>
                  <a:cubicBezTo>
                    <a:pt x="240" y="20"/>
                    <a:pt x="240" y="22"/>
                    <a:pt x="241" y="22"/>
                  </a:cubicBezTo>
                  <a:cubicBezTo>
                    <a:pt x="242" y="22"/>
                    <a:pt x="242" y="21"/>
                    <a:pt x="243" y="21"/>
                  </a:cubicBezTo>
                  <a:cubicBezTo>
                    <a:pt x="244" y="21"/>
                    <a:pt x="245" y="22"/>
                    <a:pt x="246" y="22"/>
                  </a:cubicBezTo>
                  <a:cubicBezTo>
                    <a:pt x="246" y="23"/>
                    <a:pt x="247" y="24"/>
                    <a:pt x="247" y="25"/>
                  </a:cubicBezTo>
                  <a:cubicBezTo>
                    <a:pt x="247" y="25"/>
                    <a:pt x="246" y="27"/>
                    <a:pt x="246" y="27"/>
                  </a:cubicBezTo>
                  <a:cubicBezTo>
                    <a:pt x="245" y="27"/>
                    <a:pt x="243" y="27"/>
                    <a:pt x="243" y="27"/>
                  </a:cubicBezTo>
                  <a:cubicBezTo>
                    <a:pt x="242" y="27"/>
                    <a:pt x="241" y="25"/>
                    <a:pt x="240" y="25"/>
                  </a:cubicBezTo>
                  <a:cubicBezTo>
                    <a:pt x="239" y="25"/>
                    <a:pt x="237" y="25"/>
                    <a:pt x="237" y="26"/>
                  </a:cubicBezTo>
                  <a:cubicBezTo>
                    <a:pt x="236" y="26"/>
                    <a:pt x="236" y="27"/>
                    <a:pt x="236" y="27"/>
                  </a:cubicBezTo>
                  <a:cubicBezTo>
                    <a:pt x="236" y="28"/>
                    <a:pt x="236" y="29"/>
                    <a:pt x="236" y="30"/>
                  </a:cubicBezTo>
                  <a:cubicBezTo>
                    <a:pt x="237" y="30"/>
                    <a:pt x="238" y="30"/>
                    <a:pt x="239" y="31"/>
                  </a:cubicBezTo>
                  <a:cubicBezTo>
                    <a:pt x="239" y="32"/>
                    <a:pt x="239" y="33"/>
                    <a:pt x="238" y="34"/>
                  </a:cubicBezTo>
                  <a:cubicBezTo>
                    <a:pt x="238" y="34"/>
                    <a:pt x="237" y="35"/>
                    <a:pt x="237" y="36"/>
                  </a:cubicBezTo>
                  <a:cubicBezTo>
                    <a:pt x="237" y="36"/>
                    <a:pt x="238" y="37"/>
                    <a:pt x="238" y="38"/>
                  </a:cubicBezTo>
                  <a:cubicBezTo>
                    <a:pt x="238" y="38"/>
                    <a:pt x="239" y="39"/>
                    <a:pt x="239" y="39"/>
                  </a:cubicBezTo>
                  <a:cubicBezTo>
                    <a:pt x="240" y="40"/>
                    <a:pt x="241" y="40"/>
                    <a:pt x="242" y="41"/>
                  </a:cubicBezTo>
                  <a:cubicBezTo>
                    <a:pt x="242" y="42"/>
                    <a:pt x="242" y="43"/>
                    <a:pt x="242" y="44"/>
                  </a:cubicBezTo>
                  <a:cubicBezTo>
                    <a:pt x="242" y="44"/>
                    <a:pt x="241" y="45"/>
                    <a:pt x="242" y="46"/>
                  </a:cubicBezTo>
                  <a:cubicBezTo>
                    <a:pt x="242" y="47"/>
                    <a:pt x="243" y="47"/>
                    <a:pt x="244" y="48"/>
                  </a:cubicBezTo>
                  <a:cubicBezTo>
                    <a:pt x="244" y="49"/>
                    <a:pt x="244" y="51"/>
                    <a:pt x="244" y="52"/>
                  </a:cubicBezTo>
                  <a:cubicBezTo>
                    <a:pt x="244" y="53"/>
                    <a:pt x="243" y="55"/>
                    <a:pt x="244" y="55"/>
                  </a:cubicBezTo>
                  <a:cubicBezTo>
                    <a:pt x="244" y="56"/>
                    <a:pt x="246" y="58"/>
                    <a:pt x="246" y="58"/>
                  </a:cubicBezTo>
                  <a:cubicBezTo>
                    <a:pt x="247" y="58"/>
                    <a:pt x="248" y="60"/>
                    <a:pt x="249" y="60"/>
                  </a:cubicBezTo>
                  <a:cubicBezTo>
                    <a:pt x="249" y="61"/>
                    <a:pt x="250" y="62"/>
                    <a:pt x="251" y="62"/>
                  </a:cubicBezTo>
                  <a:cubicBezTo>
                    <a:pt x="252" y="62"/>
                    <a:pt x="253" y="60"/>
                    <a:pt x="254" y="60"/>
                  </a:cubicBezTo>
                  <a:cubicBezTo>
                    <a:pt x="255" y="60"/>
                    <a:pt x="257" y="60"/>
                    <a:pt x="258" y="60"/>
                  </a:cubicBezTo>
                  <a:cubicBezTo>
                    <a:pt x="259" y="61"/>
                    <a:pt x="259" y="62"/>
                    <a:pt x="260" y="62"/>
                  </a:cubicBezTo>
                  <a:cubicBezTo>
                    <a:pt x="260" y="63"/>
                    <a:pt x="262" y="65"/>
                    <a:pt x="263" y="66"/>
                  </a:cubicBezTo>
                  <a:cubicBezTo>
                    <a:pt x="263" y="66"/>
                    <a:pt x="264" y="68"/>
                    <a:pt x="264" y="69"/>
                  </a:cubicBezTo>
                  <a:cubicBezTo>
                    <a:pt x="264" y="69"/>
                    <a:pt x="265" y="69"/>
                    <a:pt x="265" y="69"/>
                  </a:cubicBezTo>
                  <a:cubicBezTo>
                    <a:pt x="266" y="69"/>
                    <a:pt x="266" y="67"/>
                    <a:pt x="267" y="67"/>
                  </a:cubicBezTo>
                  <a:cubicBezTo>
                    <a:pt x="267" y="66"/>
                    <a:pt x="268" y="66"/>
                    <a:pt x="268" y="66"/>
                  </a:cubicBezTo>
                  <a:cubicBezTo>
                    <a:pt x="269" y="66"/>
                    <a:pt x="270" y="66"/>
                    <a:pt x="270" y="67"/>
                  </a:cubicBezTo>
                  <a:cubicBezTo>
                    <a:pt x="271" y="67"/>
                    <a:pt x="270" y="68"/>
                    <a:pt x="270" y="69"/>
                  </a:cubicBezTo>
                  <a:cubicBezTo>
                    <a:pt x="270" y="69"/>
                    <a:pt x="271" y="70"/>
                    <a:pt x="271" y="70"/>
                  </a:cubicBezTo>
                  <a:cubicBezTo>
                    <a:pt x="271" y="70"/>
                    <a:pt x="271" y="72"/>
                    <a:pt x="271" y="73"/>
                  </a:cubicBezTo>
                  <a:cubicBezTo>
                    <a:pt x="271" y="73"/>
                    <a:pt x="270" y="73"/>
                    <a:pt x="270" y="73"/>
                  </a:cubicBezTo>
                  <a:cubicBezTo>
                    <a:pt x="269" y="73"/>
                    <a:pt x="268" y="72"/>
                    <a:pt x="268" y="72"/>
                  </a:cubicBezTo>
                  <a:cubicBezTo>
                    <a:pt x="267" y="72"/>
                    <a:pt x="267" y="73"/>
                    <a:pt x="267" y="73"/>
                  </a:cubicBezTo>
                  <a:cubicBezTo>
                    <a:pt x="267" y="74"/>
                    <a:pt x="267" y="75"/>
                    <a:pt x="267" y="76"/>
                  </a:cubicBezTo>
                  <a:cubicBezTo>
                    <a:pt x="267" y="77"/>
                    <a:pt x="268" y="79"/>
                    <a:pt x="268" y="80"/>
                  </a:cubicBezTo>
                  <a:cubicBezTo>
                    <a:pt x="268" y="81"/>
                    <a:pt x="270" y="82"/>
                    <a:pt x="271" y="82"/>
                  </a:cubicBezTo>
                  <a:cubicBezTo>
                    <a:pt x="271" y="82"/>
                    <a:pt x="274" y="81"/>
                    <a:pt x="275" y="82"/>
                  </a:cubicBezTo>
                  <a:cubicBezTo>
                    <a:pt x="275" y="83"/>
                    <a:pt x="276" y="84"/>
                    <a:pt x="277" y="85"/>
                  </a:cubicBezTo>
                  <a:cubicBezTo>
                    <a:pt x="277" y="86"/>
                    <a:pt x="276" y="88"/>
                    <a:pt x="277" y="88"/>
                  </a:cubicBezTo>
                  <a:cubicBezTo>
                    <a:pt x="277" y="89"/>
                    <a:pt x="279" y="90"/>
                    <a:pt x="279" y="90"/>
                  </a:cubicBezTo>
                  <a:cubicBezTo>
                    <a:pt x="279" y="91"/>
                    <a:pt x="279" y="92"/>
                    <a:pt x="279" y="93"/>
                  </a:cubicBezTo>
                  <a:cubicBezTo>
                    <a:pt x="278" y="93"/>
                    <a:pt x="277" y="93"/>
                    <a:pt x="276" y="93"/>
                  </a:cubicBezTo>
                  <a:cubicBezTo>
                    <a:pt x="276" y="94"/>
                    <a:pt x="275" y="95"/>
                    <a:pt x="275" y="95"/>
                  </a:cubicBezTo>
                  <a:cubicBezTo>
                    <a:pt x="276" y="96"/>
                    <a:pt x="277" y="97"/>
                    <a:pt x="278" y="98"/>
                  </a:cubicBezTo>
                  <a:cubicBezTo>
                    <a:pt x="278" y="99"/>
                    <a:pt x="277" y="100"/>
                    <a:pt x="277" y="101"/>
                  </a:cubicBezTo>
                  <a:cubicBezTo>
                    <a:pt x="277" y="102"/>
                    <a:pt x="279" y="102"/>
                    <a:pt x="279" y="102"/>
                  </a:cubicBezTo>
                  <a:cubicBezTo>
                    <a:pt x="279" y="103"/>
                    <a:pt x="280" y="103"/>
                    <a:pt x="281" y="103"/>
                  </a:cubicBezTo>
                  <a:cubicBezTo>
                    <a:pt x="281" y="104"/>
                    <a:pt x="282" y="105"/>
                    <a:pt x="282" y="106"/>
                  </a:cubicBezTo>
                  <a:cubicBezTo>
                    <a:pt x="283" y="106"/>
                    <a:pt x="285" y="104"/>
                    <a:pt x="286" y="104"/>
                  </a:cubicBezTo>
                  <a:cubicBezTo>
                    <a:pt x="286" y="104"/>
                    <a:pt x="287" y="106"/>
                    <a:pt x="288" y="106"/>
                  </a:cubicBezTo>
                  <a:cubicBezTo>
                    <a:pt x="289" y="106"/>
                    <a:pt x="291" y="104"/>
                    <a:pt x="293" y="103"/>
                  </a:cubicBezTo>
                  <a:cubicBezTo>
                    <a:pt x="293" y="103"/>
                    <a:pt x="294" y="104"/>
                    <a:pt x="295" y="103"/>
                  </a:cubicBezTo>
                  <a:cubicBezTo>
                    <a:pt x="295" y="103"/>
                    <a:pt x="295" y="102"/>
                    <a:pt x="295" y="102"/>
                  </a:cubicBezTo>
                  <a:cubicBezTo>
                    <a:pt x="296" y="101"/>
                    <a:pt x="297" y="99"/>
                    <a:pt x="298" y="98"/>
                  </a:cubicBezTo>
                  <a:cubicBezTo>
                    <a:pt x="299" y="98"/>
                    <a:pt x="301" y="98"/>
                    <a:pt x="302" y="98"/>
                  </a:cubicBezTo>
                  <a:cubicBezTo>
                    <a:pt x="303" y="99"/>
                    <a:pt x="305" y="99"/>
                    <a:pt x="306" y="99"/>
                  </a:cubicBezTo>
                  <a:cubicBezTo>
                    <a:pt x="306" y="99"/>
                    <a:pt x="307" y="101"/>
                    <a:pt x="308" y="102"/>
                  </a:cubicBezTo>
                  <a:cubicBezTo>
                    <a:pt x="308" y="102"/>
                    <a:pt x="310" y="102"/>
                    <a:pt x="310" y="103"/>
                  </a:cubicBezTo>
                  <a:cubicBezTo>
                    <a:pt x="310" y="103"/>
                    <a:pt x="310" y="104"/>
                    <a:pt x="309" y="105"/>
                  </a:cubicBezTo>
                  <a:cubicBezTo>
                    <a:pt x="309" y="105"/>
                    <a:pt x="308" y="107"/>
                    <a:pt x="308" y="107"/>
                  </a:cubicBezTo>
                  <a:cubicBezTo>
                    <a:pt x="307" y="107"/>
                    <a:pt x="306" y="106"/>
                    <a:pt x="305" y="106"/>
                  </a:cubicBezTo>
                  <a:cubicBezTo>
                    <a:pt x="305" y="106"/>
                    <a:pt x="304" y="106"/>
                    <a:pt x="304" y="107"/>
                  </a:cubicBezTo>
                  <a:cubicBezTo>
                    <a:pt x="304" y="107"/>
                    <a:pt x="304" y="108"/>
                    <a:pt x="304" y="109"/>
                  </a:cubicBezTo>
                  <a:cubicBezTo>
                    <a:pt x="304" y="109"/>
                    <a:pt x="306" y="110"/>
                    <a:pt x="307" y="111"/>
                  </a:cubicBezTo>
                  <a:cubicBezTo>
                    <a:pt x="308" y="111"/>
                    <a:pt x="306" y="114"/>
                    <a:pt x="307" y="115"/>
                  </a:cubicBezTo>
                  <a:cubicBezTo>
                    <a:pt x="307" y="117"/>
                    <a:pt x="310" y="117"/>
                    <a:pt x="311" y="118"/>
                  </a:cubicBezTo>
                  <a:cubicBezTo>
                    <a:pt x="312" y="118"/>
                    <a:pt x="313" y="119"/>
                    <a:pt x="314" y="119"/>
                  </a:cubicBezTo>
                  <a:cubicBezTo>
                    <a:pt x="315" y="119"/>
                    <a:pt x="315" y="117"/>
                    <a:pt x="316" y="116"/>
                  </a:cubicBezTo>
                  <a:cubicBezTo>
                    <a:pt x="316" y="115"/>
                    <a:pt x="318" y="114"/>
                    <a:pt x="319" y="114"/>
                  </a:cubicBezTo>
                  <a:cubicBezTo>
                    <a:pt x="319" y="113"/>
                    <a:pt x="320" y="114"/>
                    <a:pt x="321" y="114"/>
                  </a:cubicBezTo>
                  <a:cubicBezTo>
                    <a:pt x="321" y="115"/>
                    <a:pt x="323" y="115"/>
                    <a:pt x="324" y="116"/>
                  </a:cubicBezTo>
                  <a:cubicBezTo>
                    <a:pt x="324" y="117"/>
                    <a:pt x="325" y="118"/>
                    <a:pt x="325" y="119"/>
                  </a:cubicBezTo>
                  <a:cubicBezTo>
                    <a:pt x="325" y="120"/>
                    <a:pt x="325" y="122"/>
                    <a:pt x="325" y="123"/>
                  </a:cubicBezTo>
                  <a:cubicBezTo>
                    <a:pt x="325" y="125"/>
                    <a:pt x="323" y="127"/>
                    <a:pt x="323" y="128"/>
                  </a:cubicBezTo>
                  <a:cubicBezTo>
                    <a:pt x="323" y="129"/>
                    <a:pt x="323" y="133"/>
                    <a:pt x="323" y="135"/>
                  </a:cubicBezTo>
                  <a:cubicBezTo>
                    <a:pt x="323" y="136"/>
                    <a:pt x="324" y="137"/>
                    <a:pt x="324" y="138"/>
                  </a:cubicBezTo>
                  <a:cubicBezTo>
                    <a:pt x="324" y="139"/>
                    <a:pt x="322" y="140"/>
                    <a:pt x="322" y="141"/>
                  </a:cubicBezTo>
                  <a:cubicBezTo>
                    <a:pt x="322" y="142"/>
                    <a:pt x="322" y="144"/>
                    <a:pt x="322" y="144"/>
                  </a:cubicBezTo>
                  <a:cubicBezTo>
                    <a:pt x="322" y="145"/>
                    <a:pt x="323" y="146"/>
                    <a:pt x="323" y="147"/>
                  </a:cubicBezTo>
                  <a:cubicBezTo>
                    <a:pt x="324" y="147"/>
                    <a:pt x="324" y="148"/>
                    <a:pt x="324" y="148"/>
                  </a:cubicBezTo>
                  <a:cubicBezTo>
                    <a:pt x="324" y="149"/>
                    <a:pt x="325" y="149"/>
                    <a:pt x="326" y="150"/>
                  </a:cubicBezTo>
                  <a:cubicBezTo>
                    <a:pt x="326" y="150"/>
                    <a:pt x="328" y="151"/>
                    <a:pt x="329" y="152"/>
                  </a:cubicBezTo>
                  <a:cubicBezTo>
                    <a:pt x="329" y="153"/>
                    <a:pt x="330" y="155"/>
                    <a:pt x="330" y="155"/>
                  </a:cubicBezTo>
                  <a:cubicBezTo>
                    <a:pt x="330" y="156"/>
                    <a:pt x="331" y="158"/>
                    <a:pt x="332" y="159"/>
                  </a:cubicBezTo>
                  <a:cubicBezTo>
                    <a:pt x="333" y="159"/>
                    <a:pt x="336" y="159"/>
                    <a:pt x="337" y="160"/>
                  </a:cubicBezTo>
                  <a:cubicBezTo>
                    <a:pt x="337" y="160"/>
                    <a:pt x="337" y="162"/>
                    <a:pt x="337" y="162"/>
                  </a:cubicBezTo>
                  <a:cubicBezTo>
                    <a:pt x="338" y="163"/>
                    <a:pt x="338" y="165"/>
                    <a:pt x="339" y="166"/>
                  </a:cubicBezTo>
                  <a:cubicBezTo>
                    <a:pt x="339" y="167"/>
                    <a:pt x="341" y="167"/>
                    <a:pt x="342" y="167"/>
                  </a:cubicBezTo>
                  <a:cubicBezTo>
                    <a:pt x="343" y="168"/>
                    <a:pt x="342" y="171"/>
                    <a:pt x="342" y="173"/>
                  </a:cubicBezTo>
                  <a:cubicBezTo>
                    <a:pt x="342" y="174"/>
                    <a:pt x="343" y="175"/>
                    <a:pt x="343" y="176"/>
                  </a:cubicBezTo>
                  <a:cubicBezTo>
                    <a:pt x="344" y="177"/>
                    <a:pt x="344" y="178"/>
                    <a:pt x="344" y="178"/>
                  </a:cubicBezTo>
                  <a:cubicBezTo>
                    <a:pt x="345" y="179"/>
                    <a:pt x="346" y="178"/>
                    <a:pt x="347" y="179"/>
                  </a:cubicBezTo>
                  <a:cubicBezTo>
                    <a:pt x="348" y="180"/>
                    <a:pt x="348" y="182"/>
                    <a:pt x="349" y="183"/>
                  </a:cubicBezTo>
                  <a:cubicBezTo>
                    <a:pt x="350" y="184"/>
                    <a:pt x="353" y="184"/>
                    <a:pt x="354" y="183"/>
                  </a:cubicBezTo>
                  <a:cubicBezTo>
                    <a:pt x="355" y="183"/>
                    <a:pt x="357" y="182"/>
                    <a:pt x="358" y="181"/>
                  </a:cubicBezTo>
                  <a:cubicBezTo>
                    <a:pt x="359" y="181"/>
                    <a:pt x="361" y="181"/>
                    <a:pt x="362" y="181"/>
                  </a:cubicBezTo>
                  <a:cubicBezTo>
                    <a:pt x="363" y="182"/>
                    <a:pt x="364" y="184"/>
                    <a:pt x="365" y="185"/>
                  </a:cubicBezTo>
                  <a:cubicBezTo>
                    <a:pt x="367" y="185"/>
                    <a:pt x="371" y="185"/>
                    <a:pt x="373" y="185"/>
                  </a:cubicBezTo>
                  <a:cubicBezTo>
                    <a:pt x="374" y="185"/>
                    <a:pt x="377" y="184"/>
                    <a:pt x="378" y="184"/>
                  </a:cubicBezTo>
                  <a:cubicBezTo>
                    <a:pt x="379" y="184"/>
                    <a:pt x="380" y="184"/>
                    <a:pt x="381" y="184"/>
                  </a:cubicBezTo>
                  <a:cubicBezTo>
                    <a:pt x="381" y="184"/>
                    <a:pt x="383" y="185"/>
                    <a:pt x="383" y="185"/>
                  </a:cubicBezTo>
                  <a:cubicBezTo>
                    <a:pt x="384" y="186"/>
                    <a:pt x="386" y="188"/>
                    <a:pt x="387" y="188"/>
                  </a:cubicBezTo>
                  <a:cubicBezTo>
                    <a:pt x="387" y="189"/>
                    <a:pt x="389" y="189"/>
                    <a:pt x="389" y="189"/>
                  </a:cubicBezTo>
                  <a:cubicBezTo>
                    <a:pt x="390" y="189"/>
                    <a:pt x="392" y="191"/>
                    <a:pt x="392" y="192"/>
                  </a:cubicBezTo>
                  <a:cubicBezTo>
                    <a:pt x="392" y="192"/>
                    <a:pt x="392" y="193"/>
                    <a:pt x="392" y="193"/>
                  </a:cubicBezTo>
                  <a:cubicBezTo>
                    <a:pt x="393" y="194"/>
                    <a:pt x="394" y="195"/>
                    <a:pt x="395" y="196"/>
                  </a:cubicBezTo>
                  <a:cubicBezTo>
                    <a:pt x="395" y="196"/>
                    <a:pt x="397" y="196"/>
                    <a:pt x="398" y="196"/>
                  </a:cubicBezTo>
                  <a:cubicBezTo>
                    <a:pt x="399" y="195"/>
                    <a:pt x="400" y="194"/>
                    <a:pt x="401" y="193"/>
                  </a:cubicBezTo>
                  <a:cubicBezTo>
                    <a:pt x="401" y="193"/>
                    <a:pt x="402" y="193"/>
                    <a:pt x="402" y="19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5"/>
            <p:cNvSpPr>
              <a:spLocks/>
            </p:cNvSpPr>
            <p:nvPr/>
          </p:nvSpPr>
          <p:spPr bwMode="auto">
            <a:xfrm>
              <a:off x="6394" y="2163"/>
              <a:ext cx="801" cy="1037"/>
            </a:xfrm>
            <a:custGeom>
              <a:avLst/>
              <a:gdLst>
                <a:gd name="T0" fmla="*/ 23 w 274"/>
                <a:gd name="T1" fmla="*/ 183 h 355"/>
                <a:gd name="T2" fmla="*/ 25 w 274"/>
                <a:gd name="T3" fmla="*/ 173 h 355"/>
                <a:gd name="T4" fmla="*/ 20 w 274"/>
                <a:gd name="T5" fmla="*/ 159 h 355"/>
                <a:gd name="T6" fmla="*/ 24 w 274"/>
                <a:gd name="T7" fmla="*/ 148 h 355"/>
                <a:gd name="T8" fmla="*/ 7 w 274"/>
                <a:gd name="T9" fmla="*/ 135 h 355"/>
                <a:gd name="T10" fmla="*/ 7 w 274"/>
                <a:gd name="T11" fmla="*/ 121 h 355"/>
                <a:gd name="T12" fmla="*/ 16 w 274"/>
                <a:gd name="T13" fmla="*/ 122 h 355"/>
                <a:gd name="T14" fmla="*/ 28 w 274"/>
                <a:gd name="T15" fmla="*/ 113 h 355"/>
                <a:gd name="T16" fmla="*/ 26 w 274"/>
                <a:gd name="T17" fmla="*/ 100 h 355"/>
                <a:gd name="T18" fmla="*/ 34 w 274"/>
                <a:gd name="T19" fmla="*/ 85 h 355"/>
                <a:gd name="T20" fmla="*/ 31 w 274"/>
                <a:gd name="T21" fmla="*/ 80 h 355"/>
                <a:gd name="T22" fmla="*/ 37 w 274"/>
                <a:gd name="T23" fmla="*/ 58 h 355"/>
                <a:gd name="T24" fmla="*/ 54 w 274"/>
                <a:gd name="T25" fmla="*/ 55 h 355"/>
                <a:gd name="T26" fmla="*/ 66 w 274"/>
                <a:gd name="T27" fmla="*/ 53 h 355"/>
                <a:gd name="T28" fmla="*/ 75 w 274"/>
                <a:gd name="T29" fmla="*/ 54 h 355"/>
                <a:gd name="T30" fmla="*/ 87 w 274"/>
                <a:gd name="T31" fmla="*/ 46 h 355"/>
                <a:gd name="T32" fmla="*/ 99 w 274"/>
                <a:gd name="T33" fmla="*/ 47 h 355"/>
                <a:gd name="T34" fmla="*/ 105 w 274"/>
                <a:gd name="T35" fmla="*/ 35 h 355"/>
                <a:gd name="T36" fmla="*/ 120 w 274"/>
                <a:gd name="T37" fmla="*/ 38 h 355"/>
                <a:gd name="T38" fmla="*/ 131 w 274"/>
                <a:gd name="T39" fmla="*/ 34 h 355"/>
                <a:gd name="T40" fmla="*/ 135 w 274"/>
                <a:gd name="T41" fmla="*/ 26 h 355"/>
                <a:gd name="T42" fmla="*/ 146 w 274"/>
                <a:gd name="T43" fmla="*/ 21 h 355"/>
                <a:gd name="T44" fmla="*/ 152 w 274"/>
                <a:gd name="T45" fmla="*/ 4 h 355"/>
                <a:gd name="T46" fmla="*/ 161 w 274"/>
                <a:gd name="T47" fmla="*/ 8 h 355"/>
                <a:gd name="T48" fmla="*/ 172 w 274"/>
                <a:gd name="T49" fmla="*/ 16 h 355"/>
                <a:gd name="T50" fmla="*/ 186 w 274"/>
                <a:gd name="T51" fmla="*/ 17 h 355"/>
                <a:gd name="T52" fmla="*/ 200 w 274"/>
                <a:gd name="T53" fmla="*/ 31 h 355"/>
                <a:gd name="T54" fmla="*/ 211 w 274"/>
                <a:gd name="T55" fmla="*/ 51 h 355"/>
                <a:gd name="T56" fmla="*/ 208 w 274"/>
                <a:gd name="T57" fmla="*/ 69 h 355"/>
                <a:gd name="T58" fmla="*/ 202 w 274"/>
                <a:gd name="T59" fmla="*/ 89 h 355"/>
                <a:gd name="T60" fmla="*/ 201 w 274"/>
                <a:gd name="T61" fmla="*/ 118 h 355"/>
                <a:gd name="T62" fmla="*/ 219 w 274"/>
                <a:gd name="T63" fmla="*/ 132 h 355"/>
                <a:gd name="T64" fmla="*/ 215 w 274"/>
                <a:gd name="T65" fmla="*/ 162 h 355"/>
                <a:gd name="T66" fmla="*/ 230 w 274"/>
                <a:gd name="T67" fmla="*/ 184 h 355"/>
                <a:gd name="T68" fmla="*/ 249 w 274"/>
                <a:gd name="T69" fmla="*/ 202 h 355"/>
                <a:gd name="T70" fmla="*/ 262 w 274"/>
                <a:gd name="T71" fmla="*/ 236 h 355"/>
                <a:gd name="T72" fmla="*/ 260 w 274"/>
                <a:gd name="T73" fmla="*/ 254 h 355"/>
                <a:gd name="T74" fmla="*/ 273 w 274"/>
                <a:gd name="T75" fmla="*/ 279 h 355"/>
                <a:gd name="T76" fmla="*/ 241 w 274"/>
                <a:gd name="T77" fmla="*/ 323 h 355"/>
                <a:gd name="T78" fmla="*/ 213 w 274"/>
                <a:gd name="T79" fmla="*/ 355 h 355"/>
                <a:gd name="T80" fmla="*/ 205 w 274"/>
                <a:gd name="T81" fmla="*/ 345 h 355"/>
                <a:gd name="T82" fmla="*/ 195 w 274"/>
                <a:gd name="T83" fmla="*/ 336 h 355"/>
                <a:gd name="T84" fmla="*/ 179 w 274"/>
                <a:gd name="T85" fmla="*/ 336 h 355"/>
                <a:gd name="T86" fmla="*/ 158 w 274"/>
                <a:gd name="T87" fmla="*/ 349 h 355"/>
                <a:gd name="T88" fmla="*/ 127 w 274"/>
                <a:gd name="T89" fmla="*/ 348 h 355"/>
                <a:gd name="T90" fmla="*/ 118 w 274"/>
                <a:gd name="T91" fmla="*/ 342 h 355"/>
                <a:gd name="T92" fmla="*/ 94 w 274"/>
                <a:gd name="T93" fmla="*/ 334 h 355"/>
                <a:gd name="T94" fmla="*/ 91 w 274"/>
                <a:gd name="T95" fmla="*/ 325 h 355"/>
                <a:gd name="T96" fmla="*/ 107 w 274"/>
                <a:gd name="T97" fmla="*/ 320 h 355"/>
                <a:gd name="T98" fmla="*/ 106 w 274"/>
                <a:gd name="T99" fmla="*/ 314 h 355"/>
                <a:gd name="T100" fmla="*/ 102 w 274"/>
                <a:gd name="T101" fmla="*/ 303 h 355"/>
                <a:gd name="T102" fmla="*/ 84 w 274"/>
                <a:gd name="T103" fmla="*/ 296 h 355"/>
                <a:gd name="T104" fmla="*/ 64 w 274"/>
                <a:gd name="T105" fmla="*/ 288 h 355"/>
                <a:gd name="T106" fmla="*/ 66 w 274"/>
                <a:gd name="T107" fmla="*/ 269 h 355"/>
                <a:gd name="T108" fmla="*/ 49 w 274"/>
                <a:gd name="T109" fmla="*/ 264 h 355"/>
                <a:gd name="T110" fmla="*/ 30 w 274"/>
                <a:gd name="T111" fmla="*/ 266 h 355"/>
                <a:gd name="T112" fmla="*/ 22 w 274"/>
                <a:gd name="T113" fmla="*/ 229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74" h="355">
                  <a:moveTo>
                    <a:pt x="22" y="217"/>
                  </a:moveTo>
                  <a:cubicBezTo>
                    <a:pt x="22" y="217"/>
                    <a:pt x="22" y="216"/>
                    <a:pt x="22" y="215"/>
                  </a:cubicBezTo>
                  <a:cubicBezTo>
                    <a:pt x="21" y="214"/>
                    <a:pt x="20" y="212"/>
                    <a:pt x="20" y="210"/>
                  </a:cubicBezTo>
                  <a:cubicBezTo>
                    <a:pt x="19" y="209"/>
                    <a:pt x="19" y="205"/>
                    <a:pt x="20" y="203"/>
                  </a:cubicBezTo>
                  <a:cubicBezTo>
                    <a:pt x="20" y="200"/>
                    <a:pt x="21" y="194"/>
                    <a:pt x="22" y="191"/>
                  </a:cubicBezTo>
                  <a:cubicBezTo>
                    <a:pt x="22" y="189"/>
                    <a:pt x="22" y="188"/>
                    <a:pt x="23" y="186"/>
                  </a:cubicBezTo>
                  <a:cubicBezTo>
                    <a:pt x="23" y="185"/>
                    <a:pt x="23" y="184"/>
                    <a:pt x="23" y="183"/>
                  </a:cubicBezTo>
                  <a:cubicBezTo>
                    <a:pt x="23" y="183"/>
                    <a:pt x="23" y="182"/>
                    <a:pt x="22" y="181"/>
                  </a:cubicBezTo>
                  <a:cubicBezTo>
                    <a:pt x="22" y="181"/>
                    <a:pt x="22" y="182"/>
                    <a:pt x="21" y="182"/>
                  </a:cubicBezTo>
                  <a:cubicBezTo>
                    <a:pt x="21" y="182"/>
                    <a:pt x="19" y="182"/>
                    <a:pt x="19" y="181"/>
                  </a:cubicBezTo>
                  <a:cubicBezTo>
                    <a:pt x="19" y="181"/>
                    <a:pt x="19" y="180"/>
                    <a:pt x="19" y="180"/>
                  </a:cubicBezTo>
                  <a:cubicBezTo>
                    <a:pt x="19" y="179"/>
                    <a:pt x="21" y="179"/>
                    <a:pt x="21" y="178"/>
                  </a:cubicBezTo>
                  <a:cubicBezTo>
                    <a:pt x="22" y="178"/>
                    <a:pt x="22" y="176"/>
                    <a:pt x="22" y="175"/>
                  </a:cubicBezTo>
                  <a:cubicBezTo>
                    <a:pt x="22" y="174"/>
                    <a:pt x="25" y="173"/>
                    <a:pt x="25" y="173"/>
                  </a:cubicBezTo>
                  <a:cubicBezTo>
                    <a:pt x="25" y="171"/>
                    <a:pt x="25" y="169"/>
                    <a:pt x="24" y="169"/>
                  </a:cubicBezTo>
                  <a:cubicBezTo>
                    <a:pt x="24" y="168"/>
                    <a:pt x="22" y="167"/>
                    <a:pt x="21" y="167"/>
                  </a:cubicBezTo>
                  <a:cubicBezTo>
                    <a:pt x="21" y="167"/>
                    <a:pt x="19" y="168"/>
                    <a:pt x="19" y="167"/>
                  </a:cubicBezTo>
                  <a:cubicBezTo>
                    <a:pt x="18" y="167"/>
                    <a:pt x="16" y="166"/>
                    <a:pt x="16" y="165"/>
                  </a:cubicBezTo>
                  <a:cubicBezTo>
                    <a:pt x="15" y="164"/>
                    <a:pt x="16" y="162"/>
                    <a:pt x="16" y="162"/>
                  </a:cubicBezTo>
                  <a:cubicBezTo>
                    <a:pt x="16" y="161"/>
                    <a:pt x="17" y="160"/>
                    <a:pt x="18" y="160"/>
                  </a:cubicBezTo>
                  <a:cubicBezTo>
                    <a:pt x="18" y="159"/>
                    <a:pt x="19" y="159"/>
                    <a:pt x="20" y="159"/>
                  </a:cubicBezTo>
                  <a:cubicBezTo>
                    <a:pt x="21" y="159"/>
                    <a:pt x="21" y="160"/>
                    <a:pt x="21" y="161"/>
                  </a:cubicBezTo>
                  <a:cubicBezTo>
                    <a:pt x="22" y="161"/>
                    <a:pt x="23" y="162"/>
                    <a:pt x="23" y="162"/>
                  </a:cubicBezTo>
                  <a:cubicBezTo>
                    <a:pt x="24" y="162"/>
                    <a:pt x="25" y="160"/>
                    <a:pt x="25" y="159"/>
                  </a:cubicBezTo>
                  <a:cubicBezTo>
                    <a:pt x="25" y="158"/>
                    <a:pt x="24" y="157"/>
                    <a:pt x="24" y="156"/>
                  </a:cubicBezTo>
                  <a:cubicBezTo>
                    <a:pt x="24" y="155"/>
                    <a:pt x="26" y="154"/>
                    <a:pt x="26" y="153"/>
                  </a:cubicBezTo>
                  <a:cubicBezTo>
                    <a:pt x="26" y="152"/>
                    <a:pt x="24" y="151"/>
                    <a:pt x="24" y="151"/>
                  </a:cubicBezTo>
                  <a:cubicBezTo>
                    <a:pt x="23" y="150"/>
                    <a:pt x="24" y="149"/>
                    <a:pt x="24" y="148"/>
                  </a:cubicBezTo>
                  <a:cubicBezTo>
                    <a:pt x="23" y="147"/>
                    <a:pt x="24" y="146"/>
                    <a:pt x="24" y="145"/>
                  </a:cubicBezTo>
                  <a:cubicBezTo>
                    <a:pt x="23" y="144"/>
                    <a:pt x="22" y="143"/>
                    <a:pt x="21" y="142"/>
                  </a:cubicBezTo>
                  <a:cubicBezTo>
                    <a:pt x="20" y="141"/>
                    <a:pt x="20" y="139"/>
                    <a:pt x="20" y="139"/>
                  </a:cubicBezTo>
                  <a:cubicBezTo>
                    <a:pt x="19" y="137"/>
                    <a:pt x="18" y="136"/>
                    <a:pt x="17" y="135"/>
                  </a:cubicBezTo>
                  <a:cubicBezTo>
                    <a:pt x="17" y="135"/>
                    <a:pt x="15" y="135"/>
                    <a:pt x="15" y="135"/>
                  </a:cubicBezTo>
                  <a:cubicBezTo>
                    <a:pt x="14" y="135"/>
                    <a:pt x="12" y="136"/>
                    <a:pt x="11" y="136"/>
                  </a:cubicBezTo>
                  <a:cubicBezTo>
                    <a:pt x="10" y="136"/>
                    <a:pt x="8" y="135"/>
                    <a:pt x="7" y="135"/>
                  </a:cubicBezTo>
                  <a:cubicBezTo>
                    <a:pt x="6" y="134"/>
                    <a:pt x="4" y="133"/>
                    <a:pt x="4" y="132"/>
                  </a:cubicBezTo>
                  <a:cubicBezTo>
                    <a:pt x="3" y="132"/>
                    <a:pt x="2" y="130"/>
                    <a:pt x="1" y="130"/>
                  </a:cubicBezTo>
                  <a:cubicBezTo>
                    <a:pt x="1" y="129"/>
                    <a:pt x="1" y="127"/>
                    <a:pt x="0" y="126"/>
                  </a:cubicBezTo>
                  <a:cubicBezTo>
                    <a:pt x="0" y="125"/>
                    <a:pt x="0" y="124"/>
                    <a:pt x="1" y="123"/>
                  </a:cubicBezTo>
                  <a:cubicBezTo>
                    <a:pt x="1" y="122"/>
                    <a:pt x="1" y="121"/>
                    <a:pt x="2" y="120"/>
                  </a:cubicBezTo>
                  <a:cubicBezTo>
                    <a:pt x="3" y="120"/>
                    <a:pt x="4" y="120"/>
                    <a:pt x="5" y="120"/>
                  </a:cubicBezTo>
                  <a:cubicBezTo>
                    <a:pt x="5" y="120"/>
                    <a:pt x="7" y="121"/>
                    <a:pt x="7" y="121"/>
                  </a:cubicBezTo>
                  <a:cubicBezTo>
                    <a:pt x="8" y="121"/>
                    <a:pt x="7" y="122"/>
                    <a:pt x="8" y="123"/>
                  </a:cubicBezTo>
                  <a:cubicBezTo>
                    <a:pt x="8" y="123"/>
                    <a:pt x="9" y="123"/>
                    <a:pt x="10" y="123"/>
                  </a:cubicBezTo>
                  <a:cubicBezTo>
                    <a:pt x="10" y="124"/>
                    <a:pt x="10" y="124"/>
                    <a:pt x="10" y="125"/>
                  </a:cubicBezTo>
                  <a:cubicBezTo>
                    <a:pt x="10" y="125"/>
                    <a:pt x="11" y="126"/>
                    <a:pt x="11" y="126"/>
                  </a:cubicBezTo>
                  <a:cubicBezTo>
                    <a:pt x="12" y="126"/>
                    <a:pt x="14" y="126"/>
                    <a:pt x="14" y="126"/>
                  </a:cubicBezTo>
                  <a:cubicBezTo>
                    <a:pt x="15" y="125"/>
                    <a:pt x="14" y="124"/>
                    <a:pt x="15" y="123"/>
                  </a:cubicBezTo>
                  <a:cubicBezTo>
                    <a:pt x="15" y="123"/>
                    <a:pt x="16" y="123"/>
                    <a:pt x="16" y="122"/>
                  </a:cubicBezTo>
                  <a:cubicBezTo>
                    <a:pt x="17" y="122"/>
                    <a:pt x="18" y="121"/>
                    <a:pt x="19" y="121"/>
                  </a:cubicBezTo>
                  <a:cubicBezTo>
                    <a:pt x="19" y="121"/>
                    <a:pt x="21" y="121"/>
                    <a:pt x="21" y="121"/>
                  </a:cubicBezTo>
                  <a:cubicBezTo>
                    <a:pt x="22" y="121"/>
                    <a:pt x="23" y="121"/>
                    <a:pt x="24" y="121"/>
                  </a:cubicBezTo>
                  <a:cubicBezTo>
                    <a:pt x="25" y="120"/>
                    <a:pt x="23" y="118"/>
                    <a:pt x="23" y="117"/>
                  </a:cubicBezTo>
                  <a:cubicBezTo>
                    <a:pt x="24" y="117"/>
                    <a:pt x="24" y="116"/>
                    <a:pt x="25" y="116"/>
                  </a:cubicBezTo>
                  <a:cubicBezTo>
                    <a:pt x="25" y="115"/>
                    <a:pt x="26" y="115"/>
                    <a:pt x="26" y="115"/>
                  </a:cubicBezTo>
                  <a:cubicBezTo>
                    <a:pt x="27" y="115"/>
                    <a:pt x="27" y="113"/>
                    <a:pt x="28" y="113"/>
                  </a:cubicBezTo>
                  <a:cubicBezTo>
                    <a:pt x="28" y="113"/>
                    <a:pt x="29" y="112"/>
                    <a:pt x="30" y="112"/>
                  </a:cubicBezTo>
                  <a:cubicBezTo>
                    <a:pt x="30" y="111"/>
                    <a:pt x="30" y="109"/>
                    <a:pt x="30" y="108"/>
                  </a:cubicBezTo>
                  <a:cubicBezTo>
                    <a:pt x="30" y="107"/>
                    <a:pt x="28" y="108"/>
                    <a:pt x="28" y="107"/>
                  </a:cubicBezTo>
                  <a:cubicBezTo>
                    <a:pt x="27" y="107"/>
                    <a:pt x="28" y="105"/>
                    <a:pt x="27" y="104"/>
                  </a:cubicBezTo>
                  <a:cubicBezTo>
                    <a:pt x="27" y="104"/>
                    <a:pt x="24" y="105"/>
                    <a:pt x="23" y="104"/>
                  </a:cubicBezTo>
                  <a:cubicBezTo>
                    <a:pt x="23" y="104"/>
                    <a:pt x="23" y="102"/>
                    <a:pt x="23" y="102"/>
                  </a:cubicBezTo>
                  <a:cubicBezTo>
                    <a:pt x="24" y="102"/>
                    <a:pt x="26" y="101"/>
                    <a:pt x="26" y="100"/>
                  </a:cubicBezTo>
                  <a:cubicBezTo>
                    <a:pt x="27" y="100"/>
                    <a:pt x="30" y="101"/>
                    <a:pt x="31" y="100"/>
                  </a:cubicBezTo>
                  <a:cubicBezTo>
                    <a:pt x="32" y="100"/>
                    <a:pt x="32" y="98"/>
                    <a:pt x="33" y="97"/>
                  </a:cubicBezTo>
                  <a:cubicBezTo>
                    <a:pt x="33" y="97"/>
                    <a:pt x="33" y="95"/>
                    <a:pt x="34" y="95"/>
                  </a:cubicBezTo>
                  <a:cubicBezTo>
                    <a:pt x="35" y="94"/>
                    <a:pt x="37" y="93"/>
                    <a:pt x="37" y="93"/>
                  </a:cubicBezTo>
                  <a:cubicBezTo>
                    <a:pt x="38" y="92"/>
                    <a:pt x="39" y="90"/>
                    <a:pt x="38" y="89"/>
                  </a:cubicBezTo>
                  <a:cubicBezTo>
                    <a:pt x="38" y="88"/>
                    <a:pt x="36" y="88"/>
                    <a:pt x="36" y="87"/>
                  </a:cubicBezTo>
                  <a:cubicBezTo>
                    <a:pt x="35" y="87"/>
                    <a:pt x="34" y="85"/>
                    <a:pt x="34" y="85"/>
                  </a:cubicBezTo>
                  <a:cubicBezTo>
                    <a:pt x="33" y="84"/>
                    <a:pt x="32" y="84"/>
                    <a:pt x="31" y="85"/>
                  </a:cubicBezTo>
                  <a:cubicBezTo>
                    <a:pt x="31" y="85"/>
                    <a:pt x="30" y="87"/>
                    <a:pt x="30" y="87"/>
                  </a:cubicBezTo>
                  <a:cubicBezTo>
                    <a:pt x="29" y="87"/>
                    <a:pt x="28" y="87"/>
                    <a:pt x="27" y="87"/>
                  </a:cubicBezTo>
                  <a:cubicBezTo>
                    <a:pt x="26" y="87"/>
                    <a:pt x="26" y="85"/>
                    <a:pt x="26" y="85"/>
                  </a:cubicBezTo>
                  <a:cubicBezTo>
                    <a:pt x="25" y="84"/>
                    <a:pt x="26" y="83"/>
                    <a:pt x="26" y="83"/>
                  </a:cubicBezTo>
                  <a:cubicBezTo>
                    <a:pt x="27" y="82"/>
                    <a:pt x="30" y="83"/>
                    <a:pt x="31" y="83"/>
                  </a:cubicBezTo>
                  <a:cubicBezTo>
                    <a:pt x="31" y="82"/>
                    <a:pt x="31" y="80"/>
                    <a:pt x="31" y="80"/>
                  </a:cubicBezTo>
                  <a:cubicBezTo>
                    <a:pt x="31" y="79"/>
                    <a:pt x="32" y="76"/>
                    <a:pt x="31" y="74"/>
                  </a:cubicBezTo>
                  <a:cubicBezTo>
                    <a:pt x="31" y="73"/>
                    <a:pt x="30" y="72"/>
                    <a:pt x="29" y="71"/>
                  </a:cubicBezTo>
                  <a:cubicBezTo>
                    <a:pt x="28" y="70"/>
                    <a:pt x="27" y="69"/>
                    <a:pt x="26" y="68"/>
                  </a:cubicBezTo>
                  <a:cubicBezTo>
                    <a:pt x="26" y="67"/>
                    <a:pt x="26" y="65"/>
                    <a:pt x="26" y="63"/>
                  </a:cubicBezTo>
                  <a:cubicBezTo>
                    <a:pt x="27" y="62"/>
                    <a:pt x="29" y="61"/>
                    <a:pt x="30" y="60"/>
                  </a:cubicBezTo>
                  <a:cubicBezTo>
                    <a:pt x="30" y="60"/>
                    <a:pt x="31" y="59"/>
                    <a:pt x="32" y="59"/>
                  </a:cubicBezTo>
                  <a:cubicBezTo>
                    <a:pt x="33" y="58"/>
                    <a:pt x="36" y="59"/>
                    <a:pt x="37" y="58"/>
                  </a:cubicBezTo>
                  <a:cubicBezTo>
                    <a:pt x="38" y="58"/>
                    <a:pt x="40" y="56"/>
                    <a:pt x="41" y="55"/>
                  </a:cubicBezTo>
                  <a:cubicBezTo>
                    <a:pt x="41" y="55"/>
                    <a:pt x="41" y="54"/>
                    <a:pt x="41" y="54"/>
                  </a:cubicBezTo>
                  <a:cubicBezTo>
                    <a:pt x="41" y="54"/>
                    <a:pt x="42" y="53"/>
                    <a:pt x="43" y="52"/>
                  </a:cubicBezTo>
                  <a:cubicBezTo>
                    <a:pt x="43" y="52"/>
                    <a:pt x="44" y="53"/>
                    <a:pt x="45" y="53"/>
                  </a:cubicBezTo>
                  <a:cubicBezTo>
                    <a:pt x="46" y="53"/>
                    <a:pt x="48" y="54"/>
                    <a:pt x="48" y="54"/>
                  </a:cubicBezTo>
                  <a:cubicBezTo>
                    <a:pt x="49" y="54"/>
                    <a:pt x="51" y="54"/>
                    <a:pt x="52" y="54"/>
                  </a:cubicBezTo>
                  <a:cubicBezTo>
                    <a:pt x="52" y="54"/>
                    <a:pt x="53" y="55"/>
                    <a:pt x="54" y="55"/>
                  </a:cubicBezTo>
                  <a:cubicBezTo>
                    <a:pt x="55" y="55"/>
                    <a:pt x="57" y="55"/>
                    <a:pt x="58" y="55"/>
                  </a:cubicBezTo>
                  <a:cubicBezTo>
                    <a:pt x="59" y="54"/>
                    <a:pt x="59" y="53"/>
                    <a:pt x="59" y="53"/>
                  </a:cubicBezTo>
                  <a:cubicBezTo>
                    <a:pt x="59" y="52"/>
                    <a:pt x="59" y="50"/>
                    <a:pt x="59" y="50"/>
                  </a:cubicBezTo>
                  <a:cubicBezTo>
                    <a:pt x="59" y="50"/>
                    <a:pt x="59" y="49"/>
                    <a:pt x="60" y="49"/>
                  </a:cubicBezTo>
                  <a:cubicBezTo>
                    <a:pt x="60" y="49"/>
                    <a:pt x="61" y="50"/>
                    <a:pt x="61" y="50"/>
                  </a:cubicBezTo>
                  <a:cubicBezTo>
                    <a:pt x="62" y="51"/>
                    <a:pt x="64" y="50"/>
                    <a:pt x="64" y="51"/>
                  </a:cubicBezTo>
                  <a:cubicBezTo>
                    <a:pt x="65" y="51"/>
                    <a:pt x="65" y="52"/>
                    <a:pt x="66" y="53"/>
                  </a:cubicBezTo>
                  <a:cubicBezTo>
                    <a:pt x="66" y="53"/>
                    <a:pt x="68" y="54"/>
                    <a:pt x="69" y="54"/>
                  </a:cubicBezTo>
                  <a:cubicBezTo>
                    <a:pt x="69" y="54"/>
                    <a:pt x="70" y="53"/>
                    <a:pt x="71" y="52"/>
                  </a:cubicBezTo>
                  <a:cubicBezTo>
                    <a:pt x="71" y="51"/>
                    <a:pt x="70" y="49"/>
                    <a:pt x="71" y="49"/>
                  </a:cubicBezTo>
                  <a:cubicBezTo>
                    <a:pt x="71" y="48"/>
                    <a:pt x="72" y="48"/>
                    <a:pt x="73" y="48"/>
                  </a:cubicBezTo>
                  <a:cubicBezTo>
                    <a:pt x="74" y="48"/>
                    <a:pt x="74" y="50"/>
                    <a:pt x="74" y="51"/>
                  </a:cubicBezTo>
                  <a:cubicBezTo>
                    <a:pt x="74" y="51"/>
                    <a:pt x="74" y="52"/>
                    <a:pt x="74" y="53"/>
                  </a:cubicBezTo>
                  <a:cubicBezTo>
                    <a:pt x="74" y="53"/>
                    <a:pt x="74" y="54"/>
                    <a:pt x="75" y="54"/>
                  </a:cubicBezTo>
                  <a:cubicBezTo>
                    <a:pt x="76" y="55"/>
                    <a:pt x="78" y="55"/>
                    <a:pt x="79" y="54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80" y="52"/>
                    <a:pt x="80" y="52"/>
                    <a:pt x="81" y="52"/>
                  </a:cubicBezTo>
                  <a:cubicBezTo>
                    <a:pt x="81" y="51"/>
                    <a:pt x="84" y="51"/>
                    <a:pt x="85" y="51"/>
                  </a:cubicBezTo>
                  <a:cubicBezTo>
                    <a:pt x="85" y="50"/>
                    <a:pt x="87" y="50"/>
                    <a:pt x="87" y="49"/>
                  </a:cubicBezTo>
                  <a:cubicBezTo>
                    <a:pt x="88" y="48"/>
                    <a:pt x="87" y="47"/>
                    <a:pt x="87" y="46"/>
                  </a:cubicBezTo>
                  <a:cubicBezTo>
                    <a:pt x="87" y="45"/>
                    <a:pt x="86" y="44"/>
                    <a:pt x="87" y="43"/>
                  </a:cubicBezTo>
                  <a:cubicBezTo>
                    <a:pt x="87" y="43"/>
                    <a:pt x="88" y="43"/>
                    <a:pt x="89" y="42"/>
                  </a:cubicBezTo>
                  <a:cubicBezTo>
                    <a:pt x="89" y="42"/>
                    <a:pt x="91" y="42"/>
                    <a:pt x="91" y="42"/>
                  </a:cubicBezTo>
                  <a:cubicBezTo>
                    <a:pt x="92" y="43"/>
                    <a:pt x="92" y="44"/>
                    <a:pt x="92" y="44"/>
                  </a:cubicBezTo>
                  <a:cubicBezTo>
                    <a:pt x="93" y="44"/>
                    <a:pt x="94" y="44"/>
                    <a:pt x="95" y="45"/>
                  </a:cubicBezTo>
                  <a:cubicBezTo>
                    <a:pt x="95" y="45"/>
                    <a:pt x="96" y="46"/>
                    <a:pt x="97" y="47"/>
                  </a:cubicBezTo>
                  <a:cubicBezTo>
                    <a:pt x="97" y="47"/>
                    <a:pt x="99" y="47"/>
                    <a:pt x="99" y="47"/>
                  </a:cubicBezTo>
                  <a:cubicBezTo>
                    <a:pt x="100" y="47"/>
                    <a:pt x="102" y="47"/>
                    <a:pt x="102" y="47"/>
                  </a:cubicBezTo>
                  <a:cubicBezTo>
                    <a:pt x="103" y="47"/>
                    <a:pt x="103" y="46"/>
                    <a:pt x="103" y="45"/>
                  </a:cubicBezTo>
                  <a:cubicBezTo>
                    <a:pt x="103" y="44"/>
                    <a:pt x="103" y="43"/>
                    <a:pt x="103" y="43"/>
                  </a:cubicBezTo>
                  <a:cubicBezTo>
                    <a:pt x="103" y="42"/>
                    <a:pt x="103" y="40"/>
                    <a:pt x="102" y="39"/>
                  </a:cubicBezTo>
                  <a:cubicBezTo>
                    <a:pt x="102" y="39"/>
                    <a:pt x="102" y="38"/>
                    <a:pt x="102" y="38"/>
                  </a:cubicBezTo>
                  <a:cubicBezTo>
                    <a:pt x="102" y="37"/>
                    <a:pt x="102" y="37"/>
                    <a:pt x="103" y="36"/>
                  </a:cubicBezTo>
                  <a:cubicBezTo>
                    <a:pt x="103" y="36"/>
                    <a:pt x="104" y="35"/>
                    <a:pt x="105" y="35"/>
                  </a:cubicBezTo>
                  <a:cubicBezTo>
                    <a:pt x="106" y="34"/>
                    <a:pt x="107" y="34"/>
                    <a:pt x="107" y="34"/>
                  </a:cubicBezTo>
                  <a:cubicBezTo>
                    <a:pt x="108" y="35"/>
                    <a:pt x="108" y="36"/>
                    <a:pt x="109" y="36"/>
                  </a:cubicBezTo>
                  <a:cubicBezTo>
                    <a:pt x="110" y="37"/>
                    <a:pt x="111" y="36"/>
                    <a:pt x="112" y="36"/>
                  </a:cubicBezTo>
                  <a:cubicBezTo>
                    <a:pt x="113" y="36"/>
                    <a:pt x="114" y="37"/>
                    <a:pt x="114" y="37"/>
                  </a:cubicBezTo>
                  <a:cubicBezTo>
                    <a:pt x="115" y="37"/>
                    <a:pt x="115" y="38"/>
                    <a:pt x="115" y="38"/>
                  </a:cubicBezTo>
                  <a:cubicBezTo>
                    <a:pt x="116" y="39"/>
                    <a:pt x="118" y="40"/>
                    <a:pt x="118" y="40"/>
                  </a:cubicBezTo>
                  <a:cubicBezTo>
                    <a:pt x="119" y="40"/>
                    <a:pt x="119" y="38"/>
                    <a:pt x="120" y="38"/>
                  </a:cubicBezTo>
                  <a:cubicBezTo>
                    <a:pt x="120" y="38"/>
                    <a:pt x="122" y="38"/>
                    <a:pt x="122" y="38"/>
                  </a:cubicBezTo>
                  <a:cubicBezTo>
                    <a:pt x="123" y="39"/>
                    <a:pt x="123" y="40"/>
                    <a:pt x="124" y="41"/>
                  </a:cubicBezTo>
                  <a:cubicBezTo>
                    <a:pt x="125" y="41"/>
                    <a:pt x="127" y="42"/>
                    <a:pt x="128" y="41"/>
                  </a:cubicBezTo>
                  <a:cubicBezTo>
                    <a:pt x="128" y="41"/>
                    <a:pt x="129" y="40"/>
                    <a:pt x="129" y="40"/>
                  </a:cubicBezTo>
                  <a:cubicBezTo>
                    <a:pt x="129" y="39"/>
                    <a:pt x="128" y="37"/>
                    <a:pt x="128" y="36"/>
                  </a:cubicBezTo>
                  <a:cubicBezTo>
                    <a:pt x="128" y="35"/>
                    <a:pt x="129" y="35"/>
                    <a:pt x="129" y="34"/>
                  </a:cubicBezTo>
                  <a:cubicBezTo>
                    <a:pt x="130" y="34"/>
                    <a:pt x="131" y="34"/>
                    <a:pt x="131" y="34"/>
                  </a:cubicBezTo>
                  <a:cubicBezTo>
                    <a:pt x="132" y="34"/>
                    <a:pt x="133" y="35"/>
                    <a:pt x="134" y="35"/>
                  </a:cubicBezTo>
                  <a:cubicBezTo>
                    <a:pt x="135" y="34"/>
                    <a:pt x="136" y="33"/>
                    <a:pt x="136" y="32"/>
                  </a:cubicBezTo>
                  <a:cubicBezTo>
                    <a:pt x="135" y="32"/>
                    <a:pt x="134" y="31"/>
                    <a:pt x="134" y="31"/>
                  </a:cubicBezTo>
                  <a:cubicBezTo>
                    <a:pt x="133" y="31"/>
                    <a:pt x="132" y="31"/>
                    <a:pt x="132" y="30"/>
                  </a:cubicBezTo>
                  <a:cubicBezTo>
                    <a:pt x="132" y="30"/>
                    <a:pt x="132" y="28"/>
                    <a:pt x="133" y="28"/>
                  </a:cubicBezTo>
                  <a:cubicBezTo>
                    <a:pt x="133" y="28"/>
                    <a:pt x="134" y="28"/>
                    <a:pt x="134" y="27"/>
                  </a:cubicBezTo>
                  <a:cubicBezTo>
                    <a:pt x="134" y="27"/>
                    <a:pt x="135" y="26"/>
                    <a:pt x="135" y="26"/>
                  </a:cubicBezTo>
                  <a:cubicBezTo>
                    <a:pt x="136" y="25"/>
                    <a:pt x="136" y="24"/>
                    <a:pt x="137" y="24"/>
                  </a:cubicBezTo>
                  <a:cubicBezTo>
                    <a:pt x="137" y="23"/>
                    <a:pt x="138" y="23"/>
                    <a:pt x="138" y="23"/>
                  </a:cubicBezTo>
                  <a:cubicBezTo>
                    <a:pt x="139" y="23"/>
                    <a:pt x="140" y="23"/>
                    <a:pt x="141" y="23"/>
                  </a:cubicBezTo>
                  <a:cubicBezTo>
                    <a:pt x="141" y="23"/>
                    <a:pt x="142" y="23"/>
                    <a:pt x="143" y="23"/>
                  </a:cubicBezTo>
                  <a:cubicBezTo>
                    <a:pt x="143" y="23"/>
                    <a:pt x="144" y="24"/>
                    <a:pt x="145" y="24"/>
                  </a:cubicBezTo>
                  <a:cubicBezTo>
                    <a:pt x="145" y="24"/>
                    <a:pt x="146" y="24"/>
                    <a:pt x="146" y="23"/>
                  </a:cubicBezTo>
                  <a:cubicBezTo>
                    <a:pt x="147" y="23"/>
                    <a:pt x="146" y="21"/>
                    <a:pt x="146" y="21"/>
                  </a:cubicBezTo>
                  <a:cubicBezTo>
                    <a:pt x="146" y="20"/>
                    <a:pt x="145" y="20"/>
                    <a:pt x="144" y="20"/>
                  </a:cubicBezTo>
                  <a:cubicBezTo>
                    <a:pt x="144" y="19"/>
                    <a:pt x="143" y="19"/>
                    <a:pt x="142" y="19"/>
                  </a:cubicBezTo>
                  <a:cubicBezTo>
                    <a:pt x="142" y="18"/>
                    <a:pt x="141" y="17"/>
                    <a:pt x="141" y="17"/>
                  </a:cubicBezTo>
                  <a:cubicBezTo>
                    <a:pt x="141" y="16"/>
                    <a:pt x="142" y="14"/>
                    <a:pt x="143" y="13"/>
                  </a:cubicBezTo>
                  <a:cubicBezTo>
                    <a:pt x="143" y="13"/>
                    <a:pt x="145" y="13"/>
                    <a:pt x="146" y="12"/>
                  </a:cubicBezTo>
                  <a:cubicBezTo>
                    <a:pt x="147" y="12"/>
                    <a:pt x="148" y="10"/>
                    <a:pt x="148" y="10"/>
                  </a:cubicBezTo>
                  <a:cubicBezTo>
                    <a:pt x="150" y="9"/>
                    <a:pt x="151" y="6"/>
                    <a:pt x="152" y="4"/>
                  </a:cubicBezTo>
                  <a:cubicBezTo>
                    <a:pt x="152" y="3"/>
                    <a:pt x="152" y="2"/>
                    <a:pt x="153" y="1"/>
                  </a:cubicBezTo>
                  <a:cubicBezTo>
                    <a:pt x="153" y="1"/>
                    <a:pt x="153" y="0"/>
                    <a:pt x="153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54" y="0"/>
                    <a:pt x="155" y="2"/>
                    <a:pt x="156" y="3"/>
                  </a:cubicBezTo>
                  <a:cubicBezTo>
                    <a:pt x="156" y="3"/>
                    <a:pt x="157" y="3"/>
                    <a:pt x="157" y="3"/>
                  </a:cubicBezTo>
                  <a:cubicBezTo>
                    <a:pt x="158" y="3"/>
                    <a:pt x="158" y="4"/>
                    <a:pt x="159" y="4"/>
                  </a:cubicBezTo>
                  <a:cubicBezTo>
                    <a:pt x="160" y="5"/>
                    <a:pt x="161" y="6"/>
                    <a:pt x="161" y="8"/>
                  </a:cubicBezTo>
                  <a:cubicBezTo>
                    <a:pt x="161" y="8"/>
                    <a:pt x="158" y="9"/>
                    <a:pt x="158" y="10"/>
                  </a:cubicBezTo>
                  <a:cubicBezTo>
                    <a:pt x="158" y="11"/>
                    <a:pt x="159" y="13"/>
                    <a:pt x="160" y="13"/>
                  </a:cubicBezTo>
                  <a:cubicBezTo>
                    <a:pt x="161" y="13"/>
                    <a:pt x="163" y="12"/>
                    <a:pt x="164" y="12"/>
                  </a:cubicBezTo>
                  <a:cubicBezTo>
                    <a:pt x="164" y="12"/>
                    <a:pt x="165" y="14"/>
                    <a:pt x="165" y="14"/>
                  </a:cubicBezTo>
                  <a:cubicBezTo>
                    <a:pt x="165" y="15"/>
                    <a:pt x="167" y="13"/>
                    <a:pt x="169" y="13"/>
                  </a:cubicBezTo>
                  <a:cubicBezTo>
                    <a:pt x="169" y="13"/>
                    <a:pt x="169" y="13"/>
                    <a:pt x="169" y="13"/>
                  </a:cubicBezTo>
                  <a:cubicBezTo>
                    <a:pt x="170" y="13"/>
                    <a:pt x="171" y="15"/>
                    <a:pt x="172" y="16"/>
                  </a:cubicBezTo>
                  <a:cubicBezTo>
                    <a:pt x="172" y="16"/>
                    <a:pt x="172" y="17"/>
                    <a:pt x="173" y="17"/>
                  </a:cubicBezTo>
                  <a:cubicBezTo>
                    <a:pt x="174" y="17"/>
                    <a:pt x="174" y="14"/>
                    <a:pt x="175" y="13"/>
                  </a:cubicBezTo>
                  <a:cubicBezTo>
                    <a:pt x="176" y="13"/>
                    <a:pt x="177" y="15"/>
                    <a:pt x="178" y="15"/>
                  </a:cubicBezTo>
                  <a:cubicBezTo>
                    <a:pt x="178" y="15"/>
                    <a:pt x="180" y="15"/>
                    <a:pt x="180" y="15"/>
                  </a:cubicBezTo>
                  <a:cubicBezTo>
                    <a:pt x="180" y="16"/>
                    <a:pt x="180" y="17"/>
                    <a:pt x="181" y="18"/>
                  </a:cubicBezTo>
                  <a:cubicBezTo>
                    <a:pt x="181" y="18"/>
                    <a:pt x="183" y="19"/>
                    <a:pt x="183" y="19"/>
                  </a:cubicBezTo>
                  <a:cubicBezTo>
                    <a:pt x="184" y="19"/>
                    <a:pt x="185" y="17"/>
                    <a:pt x="186" y="17"/>
                  </a:cubicBezTo>
                  <a:cubicBezTo>
                    <a:pt x="187" y="16"/>
                    <a:pt x="189" y="17"/>
                    <a:pt x="189" y="18"/>
                  </a:cubicBezTo>
                  <a:cubicBezTo>
                    <a:pt x="190" y="18"/>
                    <a:pt x="191" y="19"/>
                    <a:pt x="191" y="20"/>
                  </a:cubicBezTo>
                  <a:cubicBezTo>
                    <a:pt x="191" y="21"/>
                    <a:pt x="191" y="22"/>
                    <a:pt x="191" y="23"/>
                  </a:cubicBezTo>
                  <a:cubicBezTo>
                    <a:pt x="191" y="24"/>
                    <a:pt x="192" y="24"/>
                    <a:pt x="193" y="24"/>
                  </a:cubicBezTo>
                  <a:cubicBezTo>
                    <a:pt x="194" y="25"/>
                    <a:pt x="195" y="25"/>
                    <a:pt x="196" y="26"/>
                  </a:cubicBezTo>
                  <a:cubicBezTo>
                    <a:pt x="197" y="27"/>
                    <a:pt x="197" y="29"/>
                    <a:pt x="198" y="30"/>
                  </a:cubicBezTo>
                  <a:cubicBezTo>
                    <a:pt x="198" y="30"/>
                    <a:pt x="200" y="31"/>
                    <a:pt x="200" y="31"/>
                  </a:cubicBezTo>
                  <a:cubicBezTo>
                    <a:pt x="201" y="31"/>
                    <a:pt x="202" y="30"/>
                    <a:pt x="202" y="30"/>
                  </a:cubicBezTo>
                  <a:cubicBezTo>
                    <a:pt x="202" y="29"/>
                    <a:pt x="204" y="30"/>
                    <a:pt x="204" y="30"/>
                  </a:cubicBezTo>
                  <a:cubicBezTo>
                    <a:pt x="205" y="31"/>
                    <a:pt x="207" y="31"/>
                    <a:pt x="208" y="32"/>
                  </a:cubicBezTo>
                  <a:cubicBezTo>
                    <a:pt x="209" y="33"/>
                    <a:pt x="209" y="36"/>
                    <a:pt x="209" y="38"/>
                  </a:cubicBezTo>
                  <a:cubicBezTo>
                    <a:pt x="209" y="38"/>
                    <a:pt x="210" y="39"/>
                    <a:pt x="210" y="40"/>
                  </a:cubicBezTo>
                  <a:cubicBezTo>
                    <a:pt x="211" y="42"/>
                    <a:pt x="212" y="45"/>
                    <a:pt x="212" y="47"/>
                  </a:cubicBezTo>
                  <a:cubicBezTo>
                    <a:pt x="212" y="48"/>
                    <a:pt x="211" y="50"/>
                    <a:pt x="211" y="51"/>
                  </a:cubicBezTo>
                  <a:cubicBezTo>
                    <a:pt x="211" y="52"/>
                    <a:pt x="210" y="53"/>
                    <a:pt x="210" y="54"/>
                  </a:cubicBezTo>
                  <a:cubicBezTo>
                    <a:pt x="209" y="54"/>
                    <a:pt x="208" y="56"/>
                    <a:pt x="207" y="57"/>
                  </a:cubicBezTo>
                  <a:cubicBezTo>
                    <a:pt x="207" y="58"/>
                    <a:pt x="208" y="60"/>
                    <a:pt x="207" y="61"/>
                  </a:cubicBezTo>
                  <a:cubicBezTo>
                    <a:pt x="207" y="61"/>
                    <a:pt x="206" y="62"/>
                    <a:pt x="206" y="62"/>
                  </a:cubicBezTo>
                  <a:cubicBezTo>
                    <a:pt x="206" y="63"/>
                    <a:pt x="206" y="64"/>
                    <a:pt x="207" y="65"/>
                  </a:cubicBezTo>
                  <a:cubicBezTo>
                    <a:pt x="207" y="65"/>
                    <a:pt x="208" y="66"/>
                    <a:pt x="208" y="67"/>
                  </a:cubicBezTo>
                  <a:cubicBezTo>
                    <a:pt x="208" y="68"/>
                    <a:pt x="208" y="69"/>
                    <a:pt x="208" y="69"/>
                  </a:cubicBezTo>
                  <a:cubicBezTo>
                    <a:pt x="208" y="70"/>
                    <a:pt x="205" y="70"/>
                    <a:pt x="205" y="70"/>
                  </a:cubicBezTo>
                  <a:cubicBezTo>
                    <a:pt x="205" y="71"/>
                    <a:pt x="205" y="73"/>
                    <a:pt x="205" y="74"/>
                  </a:cubicBezTo>
                  <a:cubicBezTo>
                    <a:pt x="205" y="76"/>
                    <a:pt x="207" y="77"/>
                    <a:pt x="208" y="78"/>
                  </a:cubicBezTo>
                  <a:cubicBezTo>
                    <a:pt x="208" y="80"/>
                    <a:pt x="209" y="82"/>
                    <a:pt x="209" y="83"/>
                  </a:cubicBezTo>
                  <a:cubicBezTo>
                    <a:pt x="209" y="84"/>
                    <a:pt x="209" y="85"/>
                    <a:pt x="209" y="86"/>
                  </a:cubicBezTo>
                  <a:cubicBezTo>
                    <a:pt x="208" y="87"/>
                    <a:pt x="206" y="88"/>
                    <a:pt x="205" y="88"/>
                  </a:cubicBezTo>
                  <a:cubicBezTo>
                    <a:pt x="204" y="88"/>
                    <a:pt x="203" y="89"/>
                    <a:pt x="202" y="89"/>
                  </a:cubicBezTo>
                  <a:cubicBezTo>
                    <a:pt x="202" y="90"/>
                    <a:pt x="201" y="92"/>
                    <a:pt x="201" y="93"/>
                  </a:cubicBezTo>
                  <a:cubicBezTo>
                    <a:pt x="201" y="94"/>
                    <a:pt x="201" y="96"/>
                    <a:pt x="201" y="98"/>
                  </a:cubicBezTo>
                  <a:cubicBezTo>
                    <a:pt x="202" y="99"/>
                    <a:pt x="202" y="100"/>
                    <a:pt x="202" y="101"/>
                  </a:cubicBezTo>
                  <a:cubicBezTo>
                    <a:pt x="203" y="103"/>
                    <a:pt x="203" y="106"/>
                    <a:pt x="202" y="107"/>
                  </a:cubicBezTo>
                  <a:cubicBezTo>
                    <a:pt x="202" y="108"/>
                    <a:pt x="202" y="110"/>
                    <a:pt x="202" y="110"/>
                  </a:cubicBezTo>
                  <a:cubicBezTo>
                    <a:pt x="201" y="111"/>
                    <a:pt x="201" y="113"/>
                    <a:pt x="201" y="114"/>
                  </a:cubicBezTo>
                  <a:cubicBezTo>
                    <a:pt x="201" y="115"/>
                    <a:pt x="201" y="117"/>
                    <a:pt x="201" y="118"/>
                  </a:cubicBezTo>
                  <a:cubicBezTo>
                    <a:pt x="201" y="120"/>
                    <a:pt x="201" y="122"/>
                    <a:pt x="202" y="124"/>
                  </a:cubicBezTo>
                  <a:cubicBezTo>
                    <a:pt x="202" y="124"/>
                    <a:pt x="202" y="126"/>
                    <a:pt x="202" y="126"/>
                  </a:cubicBezTo>
                  <a:cubicBezTo>
                    <a:pt x="203" y="127"/>
                    <a:pt x="205" y="125"/>
                    <a:pt x="206" y="125"/>
                  </a:cubicBezTo>
                  <a:cubicBezTo>
                    <a:pt x="207" y="125"/>
                    <a:pt x="209" y="124"/>
                    <a:pt x="210" y="125"/>
                  </a:cubicBezTo>
                  <a:cubicBezTo>
                    <a:pt x="211" y="125"/>
                    <a:pt x="213" y="127"/>
                    <a:pt x="213" y="128"/>
                  </a:cubicBezTo>
                  <a:cubicBezTo>
                    <a:pt x="213" y="128"/>
                    <a:pt x="213" y="130"/>
                    <a:pt x="214" y="131"/>
                  </a:cubicBezTo>
                  <a:cubicBezTo>
                    <a:pt x="215" y="132"/>
                    <a:pt x="218" y="131"/>
                    <a:pt x="219" y="132"/>
                  </a:cubicBezTo>
                  <a:cubicBezTo>
                    <a:pt x="220" y="133"/>
                    <a:pt x="219" y="136"/>
                    <a:pt x="219" y="138"/>
                  </a:cubicBezTo>
                  <a:cubicBezTo>
                    <a:pt x="219" y="139"/>
                    <a:pt x="220" y="139"/>
                    <a:pt x="220" y="140"/>
                  </a:cubicBezTo>
                  <a:cubicBezTo>
                    <a:pt x="221" y="142"/>
                    <a:pt x="221" y="144"/>
                    <a:pt x="222" y="146"/>
                  </a:cubicBezTo>
                  <a:cubicBezTo>
                    <a:pt x="222" y="147"/>
                    <a:pt x="223" y="149"/>
                    <a:pt x="223" y="150"/>
                  </a:cubicBezTo>
                  <a:cubicBezTo>
                    <a:pt x="222" y="152"/>
                    <a:pt x="221" y="155"/>
                    <a:pt x="220" y="156"/>
                  </a:cubicBezTo>
                  <a:cubicBezTo>
                    <a:pt x="220" y="157"/>
                    <a:pt x="218" y="157"/>
                    <a:pt x="217" y="158"/>
                  </a:cubicBezTo>
                  <a:cubicBezTo>
                    <a:pt x="216" y="158"/>
                    <a:pt x="216" y="161"/>
                    <a:pt x="215" y="162"/>
                  </a:cubicBezTo>
                  <a:cubicBezTo>
                    <a:pt x="215" y="164"/>
                    <a:pt x="217" y="167"/>
                    <a:pt x="218" y="168"/>
                  </a:cubicBezTo>
                  <a:cubicBezTo>
                    <a:pt x="218" y="169"/>
                    <a:pt x="219" y="170"/>
                    <a:pt x="220" y="170"/>
                  </a:cubicBezTo>
                  <a:cubicBezTo>
                    <a:pt x="220" y="171"/>
                    <a:pt x="222" y="171"/>
                    <a:pt x="223" y="171"/>
                  </a:cubicBezTo>
                  <a:cubicBezTo>
                    <a:pt x="223" y="172"/>
                    <a:pt x="224" y="172"/>
                    <a:pt x="224" y="173"/>
                  </a:cubicBezTo>
                  <a:cubicBezTo>
                    <a:pt x="225" y="174"/>
                    <a:pt x="224" y="178"/>
                    <a:pt x="224" y="180"/>
                  </a:cubicBezTo>
                  <a:cubicBezTo>
                    <a:pt x="225" y="181"/>
                    <a:pt x="225" y="183"/>
                    <a:pt x="226" y="184"/>
                  </a:cubicBezTo>
                  <a:cubicBezTo>
                    <a:pt x="227" y="184"/>
                    <a:pt x="229" y="184"/>
                    <a:pt x="230" y="184"/>
                  </a:cubicBezTo>
                  <a:cubicBezTo>
                    <a:pt x="231" y="184"/>
                    <a:pt x="233" y="183"/>
                    <a:pt x="234" y="183"/>
                  </a:cubicBezTo>
                  <a:cubicBezTo>
                    <a:pt x="235" y="183"/>
                    <a:pt x="237" y="184"/>
                    <a:pt x="237" y="185"/>
                  </a:cubicBezTo>
                  <a:cubicBezTo>
                    <a:pt x="239" y="186"/>
                    <a:pt x="242" y="188"/>
                    <a:pt x="243" y="189"/>
                  </a:cubicBezTo>
                  <a:cubicBezTo>
                    <a:pt x="244" y="191"/>
                    <a:pt x="243" y="194"/>
                    <a:pt x="243" y="195"/>
                  </a:cubicBezTo>
                  <a:cubicBezTo>
                    <a:pt x="243" y="196"/>
                    <a:pt x="243" y="198"/>
                    <a:pt x="244" y="199"/>
                  </a:cubicBezTo>
                  <a:cubicBezTo>
                    <a:pt x="245" y="199"/>
                    <a:pt x="246" y="200"/>
                    <a:pt x="247" y="200"/>
                  </a:cubicBezTo>
                  <a:cubicBezTo>
                    <a:pt x="248" y="201"/>
                    <a:pt x="249" y="202"/>
                    <a:pt x="249" y="202"/>
                  </a:cubicBezTo>
                  <a:cubicBezTo>
                    <a:pt x="250" y="203"/>
                    <a:pt x="251" y="206"/>
                    <a:pt x="252" y="207"/>
                  </a:cubicBezTo>
                  <a:cubicBezTo>
                    <a:pt x="252" y="208"/>
                    <a:pt x="252" y="210"/>
                    <a:pt x="252" y="211"/>
                  </a:cubicBezTo>
                  <a:cubicBezTo>
                    <a:pt x="252" y="212"/>
                    <a:pt x="253" y="214"/>
                    <a:pt x="253" y="214"/>
                  </a:cubicBezTo>
                  <a:cubicBezTo>
                    <a:pt x="253" y="216"/>
                    <a:pt x="252" y="219"/>
                    <a:pt x="253" y="221"/>
                  </a:cubicBezTo>
                  <a:cubicBezTo>
                    <a:pt x="253" y="221"/>
                    <a:pt x="255" y="223"/>
                    <a:pt x="255" y="225"/>
                  </a:cubicBezTo>
                  <a:cubicBezTo>
                    <a:pt x="256" y="226"/>
                    <a:pt x="257" y="229"/>
                    <a:pt x="258" y="231"/>
                  </a:cubicBezTo>
                  <a:cubicBezTo>
                    <a:pt x="259" y="232"/>
                    <a:pt x="260" y="235"/>
                    <a:pt x="262" y="236"/>
                  </a:cubicBezTo>
                  <a:cubicBezTo>
                    <a:pt x="263" y="237"/>
                    <a:pt x="265" y="239"/>
                    <a:pt x="267" y="240"/>
                  </a:cubicBezTo>
                  <a:cubicBezTo>
                    <a:pt x="267" y="240"/>
                    <a:pt x="269" y="241"/>
                    <a:pt x="269" y="241"/>
                  </a:cubicBezTo>
                  <a:cubicBezTo>
                    <a:pt x="270" y="242"/>
                    <a:pt x="270" y="244"/>
                    <a:pt x="270" y="245"/>
                  </a:cubicBezTo>
                  <a:cubicBezTo>
                    <a:pt x="270" y="246"/>
                    <a:pt x="269" y="247"/>
                    <a:pt x="269" y="247"/>
                  </a:cubicBezTo>
                  <a:cubicBezTo>
                    <a:pt x="268" y="248"/>
                    <a:pt x="266" y="247"/>
                    <a:pt x="265" y="247"/>
                  </a:cubicBezTo>
                  <a:cubicBezTo>
                    <a:pt x="264" y="248"/>
                    <a:pt x="264" y="250"/>
                    <a:pt x="263" y="251"/>
                  </a:cubicBezTo>
                  <a:cubicBezTo>
                    <a:pt x="262" y="251"/>
                    <a:pt x="260" y="253"/>
                    <a:pt x="260" y="254"/>
                  </a:cubicBezTo>
                  <a:cubicBezTo>
                    <a:pt x="260" y="255"/>
                    <a:pt x="262" y="256"/>
                    <a:pt x="263" y="257"/>
                  </a:cubicBezTo>
                  <a:cubicBezTo>
                    <a:pt x="264" y="258"/>
                    <a:pt x="266" y="259"/>
                    <a:pt x="266" y="260"/>
                  </a:cubicBezTo>
                  <a:cubicBezTo>
                    <a:pt x="266" y="260"/>
                    <a:pt x="265" y="264"/>
                    <a:pt x="266" y="265"/>
                  </a:cubicBezTo>
                  <a:cubicBezTo>
                    <a:pt x="267" y="266"/>
                    <a:pt x="272" y="265"/>
                    <a:pt x="274" y="266"/>
                  </a:cubicBezTo>
                  <a:cubicBezTo>
                    <a:pt x="274" y="267"/>
                    <a:pt x="273" y="270"/>
                    <a:pt x="273" y="271"/>
                  </a:cubicBezTo>
                  <a:cubicBezTo>
                    <a:pt x="272" y="272"/>
                    <a:pt x="271" y="274"/>
                    <a:pt x="271" y="275"/>
                  </a:cubicBezTo>
                  <a:cubicBezTo>
                    <a:pt x="271" y="276"/>
                    <a:pt x="273" y="278"/>
                    <a:pt x="273" y="279"/>
                  </a:cubicBezTo>
                  <a:cubicBezTo>
                    <a:pt x="273" y="280"/>
                    <a:pt x="271" y="282"/>
                    <a:pt x="271" y="283"/>
                  </a:cubicBezTo>
                  <a:cubicBezTo>
                    <a:pt x="270" y="284"/>
                    <a:pt x="271" y="288"/>
                    <a:pt x="271" y="291"/>
                  </a:cubicBezTo>
                  <a:cubicBezTo>
                    <a:pt x="271" y="294"/>
                    <a:pt x="271" y="302"/>
                    <a:pt x="271" y="306"/>
                  </a:cubicBezTo>
                  <a:cubicBezTo>
                    <a:pt x="270" y="308"/>
                    <a:pt x="268" y="312"/>
                    <a:pt x="267" y="314"/>
                  </a:cubicBezTo>
                  <a:cubicBezTo>
                    <a:pt x="266" y="316"/>
                    <a:pt x="264" y="318"/>
                    <a:pt x="262" y="318"/>
                  </a:cubicBezTo>
                  <a:cubicBezTo>
                    <a:pt x="260" y="319"/>
                    <a:pt x="257" y="320"/>
                    <a:pt x="254" y="320"/>
                  </a:cubicBezTo>
                  <a:cubicBezTo>
                    <a:pt x="251" y="321"/>
                    <a:pt x="244" y="322"/>
                    <a:pt x="241" y="323"/>
                  </a:cubicBezTo>
                  <a:cubicBezTo>
                    <a:pt x="239" y="324"/>
                    <a:pt x="236" y="325"/>
                    <a:pt x="235" y="326"/>
                  </a:cubicBezTo>
                  <a:cubicBezTo>
                    <a:pt x="234" y="327"/>
                    <a:pt x="232" y="329"/>
                    <a:pt x="231" y="331"/>
                  </a:cubicBezTo>
                  <a:cubicBezTo>
                    <a:pt x="231" y="332"/>
                    <a:pt x="232" y="335"/>
                    <a:pt x="231" y="336"/>
                  </a:cubicBezTo>
                  <a:cubicBezTo>
                    <a:pt x="231" y="337"/>
                    <a:pt x="227" y="338"/>
                    <a:pt x="226" y="339"/>
                  </a:cubicBezTo>
                  <a:cubicBezTo>
                    <a:pt x="225" y="340"/>
                    <a:pt x="223" y="341"/>
                    <a:pt x="223" y="342"/>
                  </a:cubicBezTo>
                  <a:cubicBezTo>
                    <a:pt x="221" y="344"/>
                    <a:pt x="220" y="348"/>
                    <a:pt x="218" y="350"/>
                  </a:cubicBezTo>
                  <a:cubicBezTo>
                    <a:pt x="217" y="351"/>
                    <a:pt x="214" y="353"/>
                    <a:pt x="213" y="355"/>
                  </a:cubicBezTo>
                  <a:cubicBezTo>
                    <a:pt x="213" y="355"/>
                    <a:pt x="212" y="355"/>
                    <a:pt x="212" y="355"/>
                  </a:cubicBezTo>
                  <a:cubicBezTo>
                    <a:pt x="212" y="355"/>
                    <a:pt x="212" y="353"/>
                    <a:pt x="212" y="352"/>
                  </a:cubicBezTo>
                  <a:cubicBezTo>
                    <a:pt x="211" y="352"/>
                    <a:pt x="210" y="352"/>
                    <a:pt x="210" y="352"/>
                  </a:cubicBezTo>
                  <a:cubicBezTo>
                    <a:pt x="209" y="351"/>
                    <a:pt x="207" y="352"/>
                    <a:pt x="206" y="351"/>
                  </a:cubicBezTo>
                  <a:cubicBezTo>
                    <a:pt x="205" y="351"/>
                    <a:pt x="206" y="350"/>
                    <a:pt x="206" y="349"/>
                  </a:cubicBezTo>
                  <a:cubicBezTo>
                    <a:pt x="206" y="348"/>
                    <a:pt x="207" y="347"/>
                    <a:pt x="207" y="346"/>
                  </a:cubicBezTo>
                  <a:cubicBezTo>
                    <a:pt x="206" y="346"/>
                    <a:pt x="205" y="345"/>
                    <a:pt x="205" y="345"/>
                  </a:cubicBezTo>
                  <a:cubicBezTo>
                    <a:pt x="204" y="345"/>
                    <a:pt x="202" y="347"/>
                    <a:pt x="202" y="347"/>
                  </a:cubicBezTo>
                  <a:cubicBezTo>
                    <a:pt x="201" y="347"/>
                    <a:pt x="200" y="346"/>
                    <a:pt x="199" y="346"/>
                  </a:cubicBezTo>
                  <a:cubicBezTo>
                    <a:pt x="199" y="345"/>
                    <a:pt x="197" y="346"/>
                    <a:pt x="196" y="345"/>
                  </a:cubicBezTo>
                  <a:cubicBezTo>
                    <a:pt x="196" y="344"/>
                    <a:pt x="196" y="344"/>
                    <a:pt x="196" y="343"/>
                  </a:cubicBezTo>
                  <a:cubicBezTo>
                    <a:pt x="197" y="342"/>
                    <a:pt x="198" y="341"/>
                    <a:pt x="198" y="341"/>
                  </a:cubicBezTo>
                  <a:cubicBezTo>
                    <a:pt x="198" y="340"/>
                    <a:pt x="198" y="338"/>
                    <a:pt x="198" y="337"/>
                  </a:cubicBezTo>
                  <a:cubicBezTo>
                    <a:pt x="197" y="336"/>
                    <a:pt x="195" y="336"/>
                    <a:pt x="195" y="336"/>
                  </a:cubicBezTo>
                  <a:cubicBezTo>
                    <a:pt x="194" y="336"/>
                    <a:pt x="192" y="336"/>
                    <a:pt x="192" y="335"/>
                  </a:cubicBezTo>
                  <a:cubicBezTo>
                    <a:pt x="191" y="334"/>
                    <a:pt x="192" y="332"/>
                    <a:pt x="191" y="331"/>
                  </a:cubicBezTo>
                  <a:cubicBezTo>
                    <a:pt x="191" y="330"/>
                    <a:pt x="190" y="330"/>
                    <a:pt x="189" y="330"/>
                  </a:cubicBezTo>
                  <a:cubicBezTo>
                    <a:pt x="188" y="330"/>
                    <a:pt x="187" y="331"/>
                    <a:pt x="186" y="332"/>
                  </a:cubicBezTo>
                  <a:cubicBezTo>
                    <a:pt x="185" y="332"/>
                    <a:pt x="184" y="334"/>
                    <a:pt x="183" y="334"/>
                  </a:cubicBezTo>
                  <a:cubicBezTo>
                    <a:pt x="183" y="335"/>
                    <a:pt x="182" y="335"/>
                    <a:pt x="181" y="335"/>
                  </a:cubicBezTo>
                  <a:cubicBezTo>
                    <a:pt x="180" y="336"/>
                    <a:pt x="180" y="336"/>
                    <a:pt x="179" y="336"/>
                  </a:cubicBezTo>
                  <a:cubicBezTo>
                    <a:pt x="178" y="336"/>
                    <a:pt x="177" y="333"/>
                    <a:pt x="176" y="332"/>
                  </a:cubicBezTo>
                  <a:cubicBezTo>
                    <a:pt x="176" y="332"/>
                    <a:pt x="173" y="332"/>
                    <a:pt x="172" y="332"/>
                  </a:cubicBezTo>
                  <a:cubicBezTo>
                    <a:pt x="172" y="332"/>
                    <a:pt x="170" y="333"/>
                    <a:pt x="169" y="334"/>
                  </a:cubicBezTo>
                  <a:cubicBezTo>
                    <a:pt x="169" y="334"/>
                    <a:pt x="168" y="336"/>
                    <a:pt x="168" y="336"/>
                  </a:cubicBezTo>
                  <a:cubicBezTo>
                    <a:pt x="167" y="338"/>
                    <a:pt x="165" y="341"/>
                    <a:pt x="165" y="342"/>
                  </a:cubicBezTo>
                  <a:cubicBezTo>
                    <a:pt x="164" y="343"/>
                    <a:pt x="161" y="344"/>
                    <a:pt x="160" y="345"/>
                  </a:cubicBezTo>
                  <a:cubicBezTo>
                    <a:pt x="159" y="346"/>
                    <a:pt x="159" y="349"/>
                    <a:pt x="158" y="349"/>
                  </a:cubicBezTo>
                  <a:cubicBezTo>
                    <a:pt x="157" y="350"/>
                    <a:pt x="156" y="349"/>
                    <a:pt x="156" y="349"/>
                  </a:cubicBezTo>
                  <a:cubicBezTo>
                    <a:pt x="155" y="349"/>
                    <a:pt x="153" y="350"/>
                    <a:pt x="152" y="350"/>
                  </a:cubicBezTo>
                  <a:cubicBezTo>
                    <a:pt x="150" y="350"/>
                    <a:pt x="148" y="349"/>
                    <a:pt x="147" y="349"/>
                  </a:cubicBezTo>
                  <a:cubicBezTo>
                    <a:pt x="146" y="349"/>
                    <a:pt x="144" y="349"/>
                    <a:pt x="143" y="349"/>
                  </a:cubicBezTo>
                  <a:cubicBezTo>
                    <a:pt x="142" y="349"/>
                    <a:pt x="139" y="349"/>
                    <a:pt x="138" y="349"/>
                  </a:cubicBezTo>
                  <a:cubicBezTo>
                    <a:pt x="137" y="349"/>
                    <a:pt x="135" y="348"/>
                    <a:pt x="134" y="348"/>
                  </a:cubicBezTo>
                  <a:cubicBezTo>
                    <a:pt x="132" y="348"/>
                    <a:pt x="128" y="348"/>
                    <a:pt x="127" y="348"/>
                  </a:cubicBezTo>
                  <a:cubicBezTo>
                    <a:pt x="126" y="348"/>
                    <a:pt x="124" y="349"/>
                    <a:pt x="123" y="348"/>
                  </a:cubicBezTo>
                  <a:cubicBezTo>
                    <a:pt x="122" y="348"/>
                    <a:pt x="121" y="347"/>
                    <a:pt x="121" y="347"/>
                  </a:cubicBezTo>
                  <a:cubicBezTo>
                    <a:pt x="120" y="347"/>
                    <a:pt x="119" y="347"/>
                    <a:pt x="118" y="347"/>
                  </a:cubicBezTo>
                  <a:cubicBezTo>
                    <a:pt x="118" y="348"/>
                    <a:pt x="115" y="348"/>
                    <a:pt x="114" y="347"/>
                  </a:cubicBezTo>
                  <a:cubicBezTo>
                    <a:pt x="113" y="347"/>
                    <a:pt x="113" y="345"/>
                    <a:pt x="113" y="344"/>
                  </a:cubicBezTo>
                  <a:cubicBezTo>
                    <a:pt x="113" y="343"/>
                    <a:pt x="115" y="342"/>
                    <a:pt x="115" y="342"/>
                  </a:cubicBezTo>
                  <a:cubicBezTo>
                    <a:pt x="116" y="342"/>
                    <a:pt x="118" y="343"/>
                    <a:pt x="118" y="342"/>
                  </a:cubicBezTo>
                  <a:cubicBezTo>
                    <a:pt x="119" y="342"/>
                    <a:pt x="121" y="340"/>
                    <a:pt x="120" y="339"/>
                  </a:cubicBezTo>
                  <a:cubicBezTo>
                    <a:pt x="120" y="338"/>
                    <a:pt x="118" y="338"/>
                    <a:pt x="117" y="338"/>
                  </a:cubicBezTo>
                  <a:cubicBezTo>
                    <a:pt x="116" y="338"/>
                    <a:pt x="114" y="338"/>
                    <a:pt x="112" y="338"/>
                  </a:cubicBezTo>
                  <a:cubicBezTo>
                    <a:pt x="110" y="338"/>
                    <a:pt x="106" y="340"/>
                    <a:pt x="103" y="340"/>
                  </a:cubicBezTo>
                  <a:cubicBezTo>
                    <a:pt x="102" y="340"/>
                    <a:pt x="100" y="340"/>
                    <a:pt x="99" y="340"/>
                  </a:cubicBezTo>
                  <a:cubicBezTo>
                    <a:pt x="99" y="340"/>
                    <a:pt x="97" y="340"/>
                    <a:pt x="96" y="339"/>
                  </a:cubicBezTo>
                  <a:cubicBezTo>
                    <a:pt x="95" y="338"/>
                    <a:pt x="95" y="336"/>
                    <a:pt x="94" y="334"/>
                  </a:cubicBezTo>
                  <a:cubicBezTo>
                    <a:pt x="93" y="334"/>
                    <a:pt x="93" y="333"/>
                    <a:pt x="92" y="332"/>
                  </a:cubicBezTo>
                  <a:cubicBezTo>
                    <a:pt x="92" y="332"/>
                    <a:pt x="90" y="333"/>
                    <a:pt x="89" y="332"/>
                  </a:cubicBezTo>
                  <a:cubicBezTo>
                    <a:pt x="89" y="332"/>
                    <a:pt x="89" y="331"/>
                    <a:pt x="89" y="331"/>
                  </a:cubicBezTo>
                  <a:cubicBezTo>
                    <a:pt x="89" y="330"/>
                    <a:pt x="91" y="329"/>
                    <a:pt x="92" y="329"/>
                  </a:cubicBezTo>
                  <a:cubicBezTo>
                    <a:pt x="92" y="329"/>
                    <a:pt x="93" y="329"/>
                    <a:pt x="94" y="329"/>
                  </a:cubicBezTo>
                  <a:cubicBezTo>
                    <a:pt x="94" y="328"/>
                    <a:pt x="95" y="327"/>
                    <a:pt x="95" y="326"/>
                  </a:cubicBezTo>
                  <a:cubicBezTo>
                    <a:pt x="95" y="325"/>
                    <a:pt x="92" y="325"/>
                    <a:pt x="91" y="325"/>
                  </a:cubicBezTo>
                  <a:cubicBezTo>
                    <a:pt x="91" y="324"/>
                    <a:pt x="91" y="323"/>
                    <a:pt x="91" y="322"/>
                  </a:cubicBezTo>
                  <a:cubicBezTo>
                    <a:pt x="91" y="322"/>
                    <a:pt x="92" y="321"/>
                    <a:pt x="92" y="321"/>
                  </a:cubicBezTo>
                  <a:cubicBezTo>
                    <a:pt x="93" y="320"/>
                    <a:pt x="94" y="320"/>
                    <a:pt x="95" y="321"/>
                  </a:cubicBezTo>
                  <a:cubicBezTo>
                    <a:pt x="95" y="321"/>
                    <a:pt x="95" y="323"/>
                    <a:pt x="96" y="323"/>
                  </a:cubicBezTo>
                  <a:cubicBezTo>
                    <a:pt x="96" y="324"/>
                    <a:pt x="99" y="323"/>
                    <a:pt x="99" y="323"/>
                  </a:cubicBezTo>
                  <a:cubicBezTo>
                    <a:pt x="100" y="323"/>
                    <a:pt x="103" y="323"/>
                    <a:pt x="104" y="323"/>
                  </a:cubicBezTo>
                  <a:cubicBezTo>
                    <a:pt x="105" y="322"/>
                    <a:pt x="106" y="321"/>
                    <a:pt x="107" y="320"/>
                  </a:cubicBezTo>
                  <a:cubicBezTo>
                    <a:pt x="107" y="320"/>
                    <a:pt x="109" y="318"/>
                    <a:pt x="109" y="318"/>
                  </a:cubicBezTo>
                  <a:cubicBezTo>
                    <a:pt x="109" y="318"/>
                    <a:pt x="107" y="318"/>
                    <a:pt x="107" y="318"/>
                  </a:cubicBezTo>
                  <a:cubicBezTo>
                    <a:pt x="106" y="318"/>
                    <a:pt x="104" y="319"/>
                    <a:pt x="103" y="319"/>
                  </a:cubicBezTo>
                  <a:cubicBezTo>
                    <a:pt x="103" y="318"/>
                    <a:pt x="103" y="318"/>
                    <a:pt x="103" y="318"/>
                  </a:cubicBezTo>
                  <a:cubicBezTo>
                    <a:pt x="103" y="317"/>
                    <a:pt x="104" y="316"/>
                    <a:pt x="104" y="316"/>
                  </a:cubicBezTo>
                  <a:cubicBezTo>
                    <a:pt x="105" y="316"/>
                    <a:pt x="106" y="316"/>
                    <a:pt x="107" y="315"/>
                  </a:cubicBezTo>
                  <a:cubicBezTo>
                    <a:pt x="107" y="315"/>
                    <a:pt x="107" y="314"/>
                    <a:pt x="106" y="314"/>
                  </a:cubicBezTo>
                  <a:cubicBezTo>
                    <a:pt x="106" y="313"/>
                    <a:pt x="105" y="314"/>
                    <a:pt x="105" y="314"/>
                  </a:cubicBezTo>
                  <a:cubicBezTo>
                    <a:pt x="104" y="314"/>
                    <a:pt x="103" y="314"/>
                    <a:pt x="103" y="314"/>
                  </a:cubicBezTo>
                  <a:cubicBezTo>
                    <a:pt x="102" y="314"/>
                    <a:pt x="101" y="314"/>
                    <a:pt x="101" y="314"/>
                  </a:cubicBezTo>
                  <a:cubicBezTo>
                    <a:pt x="100" y="313"/>
                    <a:pt x="101" y="312"/>
                    <a:pt x="101" y="311"/>
                  </a:cubicBezTo>
                  <a:cubicBezTo>
                    <a:pt x="101" y="310"/>
                    <a:pt x="100" y="309"/>
                    <a:pt x="100" y="308"/>
                  </a:cubicBezTo>
                  <a:cubicBezTo>
                    <a:pt x="100" y="308"/>
                    <a:pt x="101" y="306"/>
                    <a:pt x="101" y="306"/>
                  </a:cubicBezTo>
                  <a:cubicBezTo>
                    <a:pt x="101" y="305"/>
                    <a:pt x="103" y="304"/>
                    <a:pt x="102" y="303"/>
                  </a:cubicBezTo>
                  <a:cubicBezTo>
                    <a:pt x="102" y="302"/>
                    <a:pt x="101" y="302"/>
                    <a:pt x="100" y="302"/>
                  </a:cubicBezTo>
                  <a:cubicBezTo>
                    <a:pt x="99" y="301"/>
                    <a:pt x="99" y="302"/>
                    <a:pt x="98" y="302"/>
                  </a:cubicBezTo>
                  <a:cubicBezTo>
                    <a:pt x="97" y="302"/>
                    <a:pt x="95" y="300"/>
                    <a:pt x="94" y="299"/>
                  </a:cubicBezTo>
                  <a:cubicBezTo>
                    <a:pt x="94" y="299"/>
                    <a:pt x="92" y="299"/>
                    <a:pt x="92" y="299"/>
                  </a:cubicBezTo>
                  <a:cubicBezTo>
                    <a:pt x="92" y="300"/>
                    <a:pt x="91" y="300"/>
                    <a:pt x="91" y="300"/>
                  </a:cubicBezTo>
                  <a:cubicBezTo>
                    <a:pt x="89" y="300"/>
                    <a:pt x="88" y="298"/>
                    <a:pt x="88" y="298"/>
                  </a:cubicBezTo>
                  <a:cubicBezTo>
                    <a:pt x="87" y="297"/>
                    <a:pt x="85" y="297"/>
                    <a:pt x="84" y="296"/>
                  </a:cubicBezTo>
                  <a:cubicBezTo>
                    <a:pt x="83" y="296"/>
                    <a:pt x="82" y="296"/>
                    <a:pt x="81" y="295"/>
                  </a:cubicBezTo>
                  <a:cubicBezTo>
                    <a:pt x="80" y="295"/>
                    <a:pt x="78" y="295"/>
                    <a:pt x="77" y="295"/>
                  </a:cubicBezTo>
                  <a:cubicBezTo>
                    <a:pt x="77" y="295"/>
                    <a:pt x="75" y="294"/>
                    <a:pt x="74" y="294"/>
                  </a:cubicBezTo>
                  <a:cubicBezTo>
                    <a:pt x="74" y="293"/>
                    <a:pt x="73" y="292"/>
                    <a:pt x="73" y="291"/>
                  </a:cubicBezTo>
                  <a:cubicBezTo>
                    <a:pt x="72" y="290"/>
                    <a:pt x="71" y="289"/>
                    <a:pt x="70" y="288"/>
                  </a:cubicBezTo>
                  <a:cubicBezTo>
                    <a:pt x="70" y="288"/>
                    <a:pt x="68" y="287"/>
                    <a:pt x="67" y="287"/>
                  </a:cubicBezTo>
                  <a:cubicBezTo>
                    <a:pt x="66" y="287"/>
                    <a:pt x="65" y="288"/>
                    <a:pt x="64" y="288"/>
                  </a:cubicBezTo>
                  <a:cubicBezTo>
                    <a:pt x="63" y="288"/>
                    <a:pt x="63" y="286"/>
                    <a:pt x="63" y="285"/>
                  </a:cubicBezTo>
                  <a:cubicBezTo>
                    <a:pt x="63" y="284"/>
                    <a:pt x="65" y="284"/>
                    <a:pt x="66" y="283"/>
                  </a:cubicBezTo>
                  <a:cubicBezTo>
                    <a:pt x="66" y="282"/>
                    <a:pt x="65" y="280"/>
                    <a:pt x="65" y="279"/>
                  </a:cubicBezTo>
                  <a:cubicBezTo>
                    <a:pt x="66" y="278"/>
                    <a:pt x="68" y="276"/>
                    <a:pt x="69" y="275"/>
                  </a:cubicBezTo>
                  <a:cubicBezTo>
                    <a:pt x="69" y="274"/>
                    <a:pt x="70" y="273"/>
                    <a:pt x="70" y="273"/>
                  </a:cubicBezTo>
                  <a:cubicBezTo>
                    <a:pt x="70" y="272"/>
                    <a:pt x="69" y="270"/>
                    <a:pt x="69" y="269"/>
                  </a:cubicBezTo>
                  <a:cubicBezTo>
                    <a:pt x="68" y="269"/>
                    <a:pt x="66" y="269"/>
                    <a:pt x="66" y="269"/>
                  </a:cubicBezTo>
                  <a:cubicBezTo>
                    <a:pt x="66" y="269"/>
                    <a:pt x="66" y="268"/>
                    <a:pt x="66" y="267"/>
                  </a:cubicBezTo>
                  <a:cubicBezTo>
                    <a:pt x="66" y="267"/>
                    <a:pt x="66" y="266"/>
                    <a:pt x="65" y="265"/>
                  </a:cubicBezTo>
                  <a:cubicBezTo>
                    <a:pt x="64" y="264"/>
                    <a:pt x="62" y="264"/>
                    <a:pt x="61" y="263"/>
                  </a:cubicBezTo>
                  <a:cubicBezTo>
                    <a:pt x="60" y="263"/>
                    <a:pt x="59" y="262"/>
                    <a:pt x="58" y="262"/>
                  </a:cubicBezTo>
                  <a:cubicBezTo>
                    <a:pt x="57" y="262"/>
                    <a:pt x="55" y="260"/>
                    <a:pt x="54" y="261"/>
                  </a:cubicBezTo>
                  <a:cubicBezTo>
                    <a:pt x="53" y="261"/>
                    <a:pt x="52" y="262"/>
                    <a:pt x="52" y="262"/>
                  </a:cubicBezTo>
                  <a:cubicBezTo>
                    <a:pt x="51" y="262"/>
                    <a:pt x="49" y="264"/>
                    <a:pt x="49" y="264"/>
                  </a:cubicBezTo>
                  <a:cubicBezTo>
                    <a:pt x="48" y="265"/>
                    <a:pt x="47" y="266"/>
                    <a:pt x="46" y="267"/>
                  </a:cubicBezTo>
                  <a:cubicBezTo>
                    <a:pt x="45" y="267"/>
                    <a:pt x="44" y="267"/>
                    <a:pt x="44" y="267"/>
                  </a:cubicBezTo>
                  <a:cubicBezTo>
                    <a:pt x="43" y="267"/>
                    <a:pt x="42" y="268"/>
                    <a:pt x="41" y="268"/>
                  </a:cubicBezTo>
                  <a:cubicBezTo>
                    <a:pt x="41" y="269"/>
                    <a:pt x="39" y="267"/>
                    <a:pt x="38" y="267"/>
                  </a:cubicBezTo>
                  <a:cubicBezTo>
                    <a:pt x="37" y="267"/>
                    <a:pt x="35" y="268"/>
                    <a:pt x="34" y="267"/>
                  </a:cubicBezTo>
                  <a:cubicBezTo>
                    <a:pt x="33" y="267"/>
                    <a:pt x="33" y="267"/>
                    <a:pt x="32" y="266"/>
                  </a:cubicBezTo>
                  <a:cubicBezTo>
                    <a:pt x="32" y="266"/>
                    <a:pt x="30" y="266"/>
                    <a:pt x="30" y="266"/>
                  </a:cubicBezTo>
                  <a:cubicBezTo>
                    <a:pt x="30" y="265"/>
                    <a:pt x="30" y="263"/>
                    <a:pt x="30" y="262"/>
                  </a:cubicBezTo>
                  <a:cubicBezTo>
                    <a:pt x="30" y="261"/>
                    <a:pt x="30" y="257"/>
                    <a:pt x="29" y="255"/>
                  </a:cubicBezTo>
                  <a:cubicBezTo>
                    <a:pt x="29" y="254"/>
                    <a:pt x="27" y="251"/>
                    <a:pt x="26" y="250"/>
                  </a:cubicBezTo>
                  <a:cubicBezTo>
                    <a:pt x="26" y="249"/>
                    <a:pt x="26" y="246"/>
                    <a:pt x="26" y="244"/>
                  </a:cubicBezTo>
                  <a:cubicBezTo>
                    <a:pt x="26" y="243"/>
                    <a:pt x="24" y="242"/>
                    <a:pt x="24" y="241"/>
                  </a:cubicBezTo>
                  <a:cubicBezTo>
                    <a:pt x="24" y="239"/>
                    <a:pt x="26" y="236"/>
                    <a:pt x="26" y="234"/>
                  </a:cubicBezTo>
                  <a:cubicBezTo>
                    <a:pt x="26" y="233"/>
                    <a:pt x="23" y="231"/>
                    <a:pt x="22" y="229"/>
                  </a:cubicBezTo>
                  <a:cubicBezTo>
                    <a:pt x="22" y="228"/>
                    <a:pt x="22" y="226"/>
                    <a:pt x="22" y="225"/>
                  </a:cubicBezTo>
                  <a:cubicBezTo>
                    <a:pt x="23" y="224"/>
                    <a:pt x="23" y="221"/>
                    <a:pt x="23" y="220"/>
                  </a:cubicBezTo>
                  <a:cubicBezTo>
                    <a:pt x="23" y="220"/>
                    <a:pt x="23" y="218"/>
                    <a:pt x="22" y="21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6"/>
            <p:cNvSpPr>
              <a:spLocks/>
            </p:cNvSpPr>
            <p:nvPr/>
          </p:nvSpPr>
          <p:spPr bwMode="auto">
            <a:xfrm>
              <a:off x="6394" y="2163"/>
              <a:ext cx="801" cy="1037"/>
            </a:xfrm>
            <a:custGeom>
              <a:avLst/>
              <a:gdLst>
                <a:gd name="T0" fmla="*/ 23 w 274"/>
                <a:gd name="T1" fmla="*/ 183 h 355"/>
                <a:gd name="T2" fmla="*/ 25 w 274"/>
                <a:gd name="T3" fmla="*/ 173 h 355"/>
                <a:gd name="T4" fmla="*/ 20 w 274"/>
                <a:gd name="T5" fmla="*/ 159 h 355"/>
                <a:gd name="T6" fmla="*/ 24 w 274"/>
                <a:gd name="T7" fmla="*/ 148 h 355"/>
                <a:gd name="T8" fmla="*/ 7 w 274"/>
                <a:gd name="T9" fmla="*/ 135 h 355"/>
                <a:gd name="T10" fmla="*/ 7 w 274"/>
                <a:gd name="T11" fmla="*/ 121 h 355"/>
                <a:gd name="T12" fmla="*/ 16 w 274"/>
                <a:gd name="T13" fmla="*/ 122 h 355"/>
                <a:gd name="T14" fmla="*/ 28 w 274"/>
                <a:gd name="T15" fmla="*/ 113 h 355"/>
                <a:gd name="T16" fmla="*/ 26 w 274"/>
                <a:gd name="T17" fmla="*/ 100 h 355"/>
                <a:gd name="T18" fmla="*/ 34 w 274"/>
                <a:gd name="T19" fmla="*/ 85 h 355"/>
                <a:gd name="T20" fmla="*/ 31 w 274"/>
                <a:gd name="T21" fmla="*/ 80 h 355"/>
                <a:gd name="T22" fmla="*/ 37 w 274"/>
                <a:gd name="T23" fmla="*/ 58 h 355"/>
                <a:gd name="T24" fmla="*/ 54 w 274"/>
                <a:gd name="T25" fmla="*/ 55 h 355"/>
                <a:gd name="T26" fmla="*/ 66 w 274"/>
                <a:gd name="T27" fmla="*/ 53 h 355"/>
                <a:gd name="T28" fmla="*/ 75 w 274"/>
                <a:gd name="T29" fmla="*/ 54 h 355"/>
                <a:gd name="T30" fmla="*/ 87 w 274"/>
                <a:gd name="T31" fmla="*/ 46 h 355"/>
                <a:gd name="T32" fmla="*/ 99 w 274"/>
                <a:gd name="T33" fmla="*/ 47 h 355"/>
                <a:gd name="T34" fmla="*/ 105 w 274"/>
                <a:gd name="T35" fmla="*/ 35 h 355"/>
                <a:gd name="T36" fmla="*/ 120 w 274"/>
                <a:gd name="T37" fmla="*/ 38 h 355"/>
                <a:gd name="T38" fmla="*/ 131 w 274"/>
                <a:gd name="T39" fmla="*/ 34 h 355"/>
                <a:gd name="T40" fmla="*/ 135 w 274"/>
                <a:gd name="T41" fmla="*/ 26 h 355"/>
                <a:gd name="T42" fmla="*/ 146 w 274"/>
                <a:gd name="T43" fmla="*/ 21 h 355"/>
                <a:gd name="T44" fmla="*/ 152 w 274"/>
                <a:gd name="T45" fmla="*/ 4 h 355"/>
                <a:gd name="T46" fmla="*/ 161 w 274"/>
                <a:gd name="T47" fmla="*/ 8 h 355"/>
                <a:gd name="T48" fmla="*/ 172 w 274"/>
                <a:gd name="T49" fmla="*/ 16 h 355"/>
                <a:gd name="T50" fmla="*/ 186 w 274"/>
                <a:gd name="T51" fmla="*/ 17 h 355"/>
                <a:gd name="T52" fmla="*/ 200 w 274"/>
                <a:gd name="T53" fmla="*/ 31 h 355"/>
                <a:gd name="T54" fmla="*/ 211 w 274"/>
                <a:gd name="T55" fmla="*/ 51 h 355"/>
                <a:gd name="T56" fmla="*/ 208 w 274"/>
                <a:gd name="T57" fmla="*/ 69 h 355"/>
                <a:gd name="T58" fmla="*/ 202 w 274"/>
                <a:gd name="T59" fmla="*/ 89 h 355"/>
                <a:gd name="T60" fmla="*/ 201 w 274"/>
                <a:gd name="T61" fmla="*/ 118 h 355"/>
                <a:gd name="T62" fmla="*/ 219 w 274"/>
                <a:gd name="T63" fmla="*/ 132 h 355"/>
                <a:gd name="T64" fmla="*/ 215 w 274"/>
                <a:gd name="T65" fmla="*/ 162 h 355"/>
                <a:gd name="T66" fmla="*/ 230 w 274"/>
                <a:gd name="T67" fmla="*/ 184 h 355"/>
                <a:gd name="T68" fmla="*/ 249 w 274"/>
                <a:gd name="T69" fmla="*/ 202 h 355"/>
                <a:gd name="T70" fmla="*/ 262 w 274"/>
                <a:gd name="T71" fmla="*/ 236 h 355"/>
                <a:gd name="T72" fmla="*/ 260 w 274"/>
                <a:gd name="T73" fmla="*/ 254 h 355"/>
                <a:gd name="T74" fmla="*/ 273 w 274"/>
                <a:gd name="T75" fmla="*/ 279 h 355"/>
                <a:gd name="T76" fmla="*/ 241 w 274"/>
                <a:gd name="T77" fmla="*/ 323 h 355"/>
                <a:gd name="T78" fmla="*/ 213 w 274"/>
                <a:gd name="T79" fmla="*/ 355 h 355"/>
                <a:gd name="T80" fmla="*/ 205 w 274"/>
                <a:gd name="T81" fmla="*/ 345 h 355"/>
                <a:gd name="T82" fmla="*/ 195 w 274"/>
                <a:gd name="T83" fmla="*/ 336 h 355"/>
                <a:gd name="T84" fmla="*/ 179 w 274"/>
                <a:gd name="T85" fmla="*/ 336 h 355"/>
                <a:gd name="T86" fmla="*/ 158 w 274"/>
                <a:gd name="T87" fmla="*/ 349 h 355"/>
                <a:gd name="T88" fmla="*/ 127 w 274"/>
                <a:gd name="T89" fmla="*/ 348 h 355"/>
                <a:gd name="T90" fmla="*/ 118 w 274"/>
                <a:gd name="T91" fmla="*/ 342 h 355"/>
                <a:gd name="T92" fmla="*/ 94 w 274"/>
                <a:gd name="T93" fmla="*/ 334 h 355"/>
                <a:gd name="T94" fmla="*/ 91 w 274"/>
                <a:gd name="T95" fmla="*/ 325 h 355"/>
                <a:gd name="T96" fmla="*/ 107 w 274"/>
                <a:gd name="T97" fmla="*/ 320 h 355"/>
                <a:gd name="T98" fmla="*/ 106 w 274"/>
                <a:gd name="T99" fmla="*/ 314 h 355"/>
                <a:gd name="T100" fmla="*/ 102 w 274"/>
                <a:gd name="T101" fmla="*/ 303 h 355"/>
                <a:gd name="T102" fmla="*/ 84 w 274"/>
                <a:gd name="T103" fmla="*/ 296 h 355"/>
                <a:gd name="T104" fmla="*/ 64 w 274"/>
                <a:gd name="T105" fmla="*/ 288 h 355"/>
                <a:gd name="T106" fmla="*/ 66 w 274"/>
                <a:gd name="T107" fmla="*/ 269 h 355"/>
                <a:gd name="T108" fmla="*/ 49 w 274"/>
                <a:gd name="T109" fmla="*/ 264 h 355"/>
                <a:gd name="T110" fmla="*/ 30 w 274"/>
                <a:gd name="T111" fmla="*/ 266 h 355"/>
                <a:gd name="T112" fmla="*/ 22 w 274"/>
                <a:gd name="T113" fmla="*/ 229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74" h="355">
                  <a:moveTo>
                    <a:pt x="22" y="217"/>
                  </a:moveTo>
                  <a:cubicBezTo>
                    <a:pt x="22" y="217"/>
                    <a:pt x="22" y="216"/>
                    <a:pt x="22" y="215"/>
                  </a:cubicBezTo>
                  <a:cubicBezTo>
                    <a:pt x="21" y="214"/>
                    <a:pt x="20" y="212"/>
                    <a:pt x="20" y="210"/>
                  </a:cubicBezTo>
                  <a:cubicBezTo>
                    <a:pt x="19" y="209"/>
                    <a:pt x="19" y="205"/>
                    <a:pt x="20" y="203"/>
                  </a:cubicBezTo>
                  <a:cubicBezTo>
                    <a:pt x="20" y="200"/>
                    <a:pt x="21" y="194"/>
                    <a:pt x="22" y="191"/>
                  </a:cubicBezTo>
                  <a:cubicBezTo>
                    <a:pt x="22" y="189"/>
                    <a:pt x="22" y="188"/>
                    <a:pt x="23" y="186"/>
                  </a:cubicBezTo>
                  <a:cubicBezTo>
                    <a:pt x="23" y="185"/>
                    <a:pt x="23" y="184"/>
                    <a:pt x="23" y="183"/>
                  </a:cubicBezTo>
                  <a:cubicBezTo>
                    <a:pt x="23" y="183"/>
                    <a:pt x="23" y="182"/>
                    <a:pt x="22" y="181"/>
                  </a:cubicBezTo>
                  <a:cubicBezTo>
                    <a:pt x="22" y="181"/>
                    <a:pt x="22" y="182"/>
                    <a:pt x="21" y="182"/>
                  </a:cubicBezTo>
                  <a:cubicBezTo>
                    <a:pt x="21" y="182"/>
                    <a:pt x="19" y="182"/>
                    <a:pt x="19" y="181"/>
                  </a:cubicBezTo>
                  <a:cubicBezTo>
                    <a:pt x="19" y="181"/>
                    <a:pt x="19" y="180"/>
                    <a:pt x="19" y="180"/>
                  </a:cubicBezTo>
                  <a:cubicBezTo>
                    <a:pt x="19" y="179"/>
                    <a:pt x="21" y="179"/>
                    <a:pt x="21" y="178"/>
                  </a:cubicBezTo>
                  <a:cubicBezTo>
                    <a:pt x="22" y="178"/>
                    <a:pt x="22" y="176"/>
                    <a:pt x="22" y="175"/>
                  </a:cubicBezTo>
                  <a:cubicBezTo>
                    <a:pt x="22" y="174"/>
                    <a:pt x="25" y="173"/>
                    <a:pt x="25" y="173"/>
                  </a:cubicBezTo>
                  <a:cubicBezTo>
                    <a:pt x="25" y="171"/>
                    <a:pt x="25" y="169"/>
                    <a:pt x="24" y="169"/>
                  </a:cubicBezTo>
                  <a:cubicBezTo>
                    <a:pt x="24" y="168"/>
                    <a:pt x="22" y="167"/>
                    <a:pt x="21" y="167"/>
                  </a:cubicBezTo>
                  <a:cubicBezTo>
                    <a:pt x="21" y="167"/>
                    <a:pt x="19" y="168"/>
                    <a:pt x="19" y="167"/>
                  </a:cubicBezTo>
                  <a:cubicBezTo>
                    <a:pt x="18" y="167"/>
                    <a:pt x="16" y="166"/>
                    <a:pt x="16" y="165"/>
                  </a:cubicBezTo>
                  <a:cubicBezTo>
                    <a:pt x="15" y="164"/>
                    <a:pt x="16" y="162"/>
                    <a:pt x="16" y="162"/>
                  </a:cubicBezTo>
                  <a:cubicBezTo>
                    <a:pt x="16" y="161"/>
                    <a:pt x="17" y="160"/>
                    <a:pt x="18" y="160"/>
                  </a:cubicBezTo>
                  <a:cubicBezTo>
                    <a:pt x="18" y="159"/>
                    <a:pt x="19" y="159"/>
                    <a:pt x="20" y="159"/>
                  </a:cubicBezTo>
                  <a:cubicBezTo>
                    <a:pt x="21" y="159"/>
                    <a:pt x="21" y="160"/>
                    <a:pt x="21" y="161"/>
                  </a:cubicBezTo>
                  <a:cubicBezTo>
                    <a:pt x="22" y="161"/>
                    <a:pt x="23" y="162"/>
                    <a:pt x="23" y="162"/>
                  </a:cubicBezTo>
                  <a:cubicBezTo>
                    <a:pt x="24" y="162"/>
                    <a:pt x="25" y="160"/>
                    <a:pt x="25" y="159"/>
                  </a:cubicBezTo>
                  <a:cubicBezTo>
                    <a:pt x="25" y="158"/>
                    <a:pt x="24" y="157"/>
                    <a:pt x="24" y="156"/>
                  </a:cubicBezTo>
                  <a:cubicBezTo>
                    <a:pt x="24" y="155"/>
                    <a:pt x="26" y="154"/>
                    <a:pt x="26" y="153"/>
                  </a:cubicBezTo>
                  <a:cubicBezTo>
                    <a:pt x="26" y="152"/>
                    <a:pt x="24" y="151"/>
                    <a:pt x="24" y="151"/>
                  </a:cubicBezTo>
                  <a:cubicBezTo>
                    <a:pt x="23" y="150"/>
                    <a:pt x="24" y="149"/>
                    <a:pt x="24" y="148"/>
                  </a:cubicBezTo>
                  <a:cubicBezTo>
                    <a:pt x="23" y="147"/>
                    <a:pt x="24" y="146"/>
                    <a:pt x="24" y="145"/>
                  </a:cubicBezTo>
                  <a:cubicBezTo>
                    <a:pt x="23" y="144"/>
                    <a:pt x="22" y="143"/>
                    <a:pt x="21" y="142"/>
                  </a:cubicBezTo>
                  <a:cubicBezTo>
                    <a:pt x="20" y="141"/>
                    <a:pt x="20" y="139"/>
                    <a:pt x="20" y="139"/>
                  </a:cubicBezTo>
                  <a:cubicBezTo>
                    <a:pt x="19" y="137"/>
                    <a:pt x="18" y="136"/>
                    <a:pt x="17" y="135"/>
                  </a:cubicBezTo>
                  <a:cubicBezTo>
                    <a:pt x="17" y="135"/>
                    <a:pt x="15" y="135"/>
                    <a:pt x="15" y="135"/>
                  </a:cubicBezTo>
                  <a:cubicBezTo>
                    <a:pt x="14" y="135"/>
                    <a:pt x="12" y="136"/>
                    <a:pt x="11" y="136"/>
                  </a:cubicBezTo>
                  <a:cubicBezTo>
                    <a:pt x="10" y="136"/>
                    <a:pt x="8" y="135"/>
                    <a:pt x="7" y="135"/>
                  </a:cubicBezTo>
                  <a:cubicBezTo>
                    <a:pt x="6" y="134"/>
                    <a:pt x="4" y="133"/>
                    <a:pt x="4" y="132"/>
                  </a:cubicBezTo>
                  <a:cubicBezTo>
                    <a:pt x="3" y="132"/>
                    <a:pt x="2" y="130"/>
                    <a:pt x="1" y="130"/>
                  </a:cubicBezTo>
                  <a:cubicBezTo>
                    <a:pt x="1" y="129"/>
                    <a:pt x="1" y="127"/>
                    <a:pt x="0" y="126"/>
                  </a:cubicBezTo>
                  <a:cubicBezTo>
                    <a:pt x="0" y="125"/>
                    <a:pt x="0" y="124"/>
                    <a:pt x="1" y="123"/>
                  </a:cubicBezTo>
                  <a:cubicBezTo>
                    <a:pt x="1" y="122"/>
                    <a:pt x="1" y="121"/>
                    <a:pt x="2" y="120"/>
                  </a:cubicBezTo>
                  <a:cubicBezTo>
                    <a:pt x="3" y="120"/>
                    <a:pt x="4" y="120"/>
                    <a:pt x="5" y="120"/>
                  </a:cubicBezTo>
                  <a:cubicBezTo>
                    <a:pt x="5" y="120"/>
                    <a:pt x="7" y="121"/>
                    <a:pt x="7" y="121"/>
                  </a:cubicBezTo>
                  <a:cubicBezTo>
                    <a:pt x="8" y="121"/>
                    <a:pt x="7" y="122"/>
                    <a:pt x="8" y="123"/>
                  </a:cubicBezTo>
                  <a:cubicBezTo>
                    <a:pt x="8" y="123"/>
                    <a:pt x="9" y="123"/>
                    <a:pt x="10" y="123"/>
                  </a:cubicBezTo>
                  <a:cubicBezTo>
                    <a:pt x="10" y="124"/>
                    <a:pt x="10" y="124"/>
                    <a:pt x="10" y="125"/>
                  </a:cubicBezTo>
                  <a:cubicBezTo>
                    <a:pt x="10" y="125"/>
                    <a:pt x="11" y="126"/>
                    <a:pt x="11" y="126"/>
                  </a:cubicBezTo>
                  <a:cubicBezTo>
                    <a:pt x="12" y="126"/>
                    <a:pt x="14" y="126"/>
                    <a:pt x="14" y="126"/>
                  </a:cubicBezTo>
                  <a:cubicBezTo>
                    <a:pt x="15" y="125"/>
                    <a:pt x="14" y="124"/>
                    <a:pt x="15" y="123"/>
                  </a:cubicBezTo>
                  <a:cubicBezTo>
                    <a:pt x="15" y="123"/>
                    <a:pt x="16" y="123"/>
                    <a:pt x="16" y="122"/>
                  </a:cubicBezTo>
                  <a:cubicBezTo>
                    <a:pt x="17" y="122"/>
                    <a:pt x="18" y="121"/>
                    <a:pt x="19" y="121"/>
                  </a:cubicBezTo>
                  <a:cubicBezTo>
                    <a:pt x="19" y="121"/>
                    <a:pt x="21" y="121"/>
                    <a:pt x="21" y="121"/>
                  </a:cubicBezTo>
                  <a:cubicBezTo>
                    <a:pt x="22" y="121"/>
                    <a:pt x="23" y="121"/>
                    <a:pt x="24" y="121"/>
                  </a:cubicBezTo>
                  <a:cubicBezTo>
                    <a:pt x="25" y="120"/>
                    <a:pt x="23" y="118"/>
                    <a:pt x="23" y="117"/>
                  </a:cubicBezTo>
                  <a:cubicBezTo>
                    <a:pt x="24" y="117"/>
                    <a:pt x="24" y="116"/>
                    <a:pt x="25" y="116"/>
                  </a:cubicBezTo>
                  <a:cubicBezTo>
                    <a:pt x="25" y="115"/>
                    <a:pt x="26" y="115"/>
                    <a:pt x="26" y="115"/>
                  </a:cubicBezTo>
                  <a:cubicBezTo>
                    <a:pt x="27" y="115"/>
                    <a:pt x="27" y="113"/>
                    <a:pt x="28" y="113"/>
                  </a:cubicBezTo>
                  <a:cubicBezTo>
                    <a:pt x="28" y="113"/>
                    <a:pt x="29" y="112"/>
                    <a:pt x="30" y="112"/>
                  </a:cubicBezTo>
                  <a:cubicBezTo>
                    <a:pt x="30" y="111"/>
                    <a:pt x="30" y="109"/>
                    <a:pt x="30" y="108"/>
                  </a:cubicBezTo>
                  <a:cubicBezTo>
                    <a:pt x="30" y="107"/>
                    <a:pt x="28" y="108"/>
                    <a:pt x="28" y="107"/>
                  </a:cubicBezTo>
                  <a:cubicBezTo>
                    <a:pt x="27" y="107"/>
                    <a:pt x="28" y="105"/>
                    <a:pt x="27" y="104"/>
                  </a:cubicBezTo>
                  <a:cubicBezTo>
                    <a:pt x="27" y="104"/>
                    <a:pt x="24" y="105"/>
                    <a:pt x="23" y="104"/>
                  </a:cubicBezTo>
                  <a:cubicBezTo>
                    <a:pt x="23" y="104"/>
                    <a:pt x="23" y="102"/>
                    <a:pt x="23" y="102"/>
                  </a:cubicBezTo>
                  <a:cubicBezTo>
                    <a:pt x="24" y="102"/>
                    <a:pt x="26" y="101"/>
                    <a:pt x="26" y="100"/>
                  </a:cubicBezTo>
                  <a:cubicBezTo>
                    <a:pt x="27" y="100"/>
                    <a:pt x="30" y="101"/>
                    <a:pt x="31" y="100"/>
                  </a:cubicBezTo>
                  <a:cubicBezTo>
                    <a:pt x="32" y="100"/>
                    <a:pt x="32" y="98"/>
                    <a:pt x="33" y="97"/>
                  </a:cubicBezTo>
                  <a:cubicBezTo>
                    <a:pt x="33" y="97"/>
                    <a:pt x="33" y="95"/>
                    <a:pt x="34" y="95"/>
                  </a:cubicBezTo>
                  <a:cubicBezTo>
                    <a:pt x="35" y="94"/>
                    <a:pt x="37" y="93"/>
                    <a:pt x="37" y="93"/>
                  </a:cubicBezTo>
                  <a:cubicBezTo>
                    <a:pt x="38" y="92"/>
                    <a:pt x="39" y="90"/>
                    <a:pt x="38" y="89"/>
                  </a:cubicBezTo>
                  <a:cubicBezTo>
                    <a:pt x="38" y="88"/>
                    <a:pt x="36" y="88"/>
                    <a:pt x="36" y="87"/>
                  </a:cubicBezTo>
                  <a:cubicBezTo>
                    <a:pt x="35" y="87"/>
                    <a:pt x="34" y="85"/>
                    <a:pt x="34" y="85"/>
                  </a:cubicBezTo>
                  <a:cubicBezTo>
                    <a:pt x="33" y="84"/>
                    <a:pt x="32" y="84"/>
                    <a:pt x="31" y="85"/>
                  </a:cubicBezTo>
                  <a:cubicBezTo>
                    <a:pt x="31" y="85"/>
                    <a:pt x="30" y="87"/>
                    <a:pt x="30" y="87"/>
                  </a:cubicBezTo>
                  <a:cubicBezTo>
                    <a:pt x="29" y="87"/>
                    <a:pt x="28" y="87"/>
                    <a:pt x="27" y="87"/>
                  </a:cubicBezTo>
                  <a:cubicBezTo>
                    <a:pt x="26" y="87"/>
                    <a:pt x="26" y="85"/>
                    <a:pt x="26" y="85"/>
                  </a:cubicBezTo>
                  <a:cubicBezTo>
                    <a:pt x="25" y="84"/>
                    <a:pt x="26" y="83"/>
                    <a:pt x="26" y="83"/>
                  </a:cubicBezTo>
                  <a:cubicBezTo>
                    <a:pt x="27" y="82"/>
                    <a:pt x="30" y="83"/>
                    <a:pt x="31" y="83"/>
                  </a:cubicBezTo>
                  <a:cubicBezTo>
                    <a:pt x="31" y="82"/>
                    <a:pt x="31" y="80"/>
                    <a:pt x="31" y="80"/>
                  </a:cubicBezTo>
                  <a:cubicBezTo>
                    <a:pt x="31" y="79"/>
                    <a:pt x="32" y="76"/>
                    <a:pt x="31" y="74"/>
                  </a:cubicBezTo>
                  <a:cubicBezTo>
                    <a:pt x="31" y="73"/>
                    <a:pt x="30" y="72"/>
                    <a:pt x="29" y="71"/>
                  </a:cubicBezTo>
                  <a:cubicBezTo>
                    <a:pt x="28" y="70"/>
                    <a:pt x="27" y="69"/>
                    <a:pt x="26" y="68"/>
                  </a:cubicBezTo>
                  <a:cubicBezTo>
                    <a:pt x="26" y="67"/>
                    <a:pt x="26" y="65"/>
                    <a:pt x="26" y="63"/>
                  </a:cubicBezTo>
                  <a:cubicBezTo>
                    <a:pt x="27" y="62"/>
                    <a:pt x="29" y="61"/>
                    <a:pt x="30" y="60"/>
                  </a:cubicBezTo>
                  <a:cubicBezTo>
                    <a:pt x="30" y="60"/>
                    <a:pt x="31" y="59"/>
                    <a:pt x="32" y="59"/>
                  </a:cubicBezTo>
                  <a:cubicBezTo>
                    <a:pt x="33" y="58"/>
                    <a:pt x="36" y="59"/>
                    <a:pt x="37" y="58"/>
                  </a:cubicBezTo>
                  <a:cubicBezTo>
                    <a:pt x="38" y="58"/>
                    <a:pt x="40" y="56"/>
                    <a:pt x="41" y="55"/>
                  </a:cubicBezTo>
                  <a:cubicBezTo>
                    <a:pt x="41" y="55"/>
                    <a:pt x="41" y="54"/>
                    <a:pt x="41" y="54"/>
                  </a:cubicBezTo>
                  <a:cubicBezTo>
                    <a:pt x="41" y="54"/>
                    <a:pt x="42" y="53"/>
                    <a:pt x="43" y="52"/>
                  </a:cubicBezTo>
                  <a:cubicBezTo>
                    <a:pt x="43" y="52"/>
                    <a:pt x="44" y="53"/>
                    <a:pt x="45" y="53"/>
                  </a:cubicBezTo>
                  <a:cubicBezTo>
                    <a:pt x="46" y="53"/>
                    <a:pt x="48" y="54"/>
                    <a:pt x="48" y="54"/>
                  </a:cubicBezTo>
                  <a:cubicBezTo>
                    <a:pt x="49" y="54"/>
                    <a:pt x="51" y="54"/>
                    <a:pt x="52" y="54"/>
                  </a:cubicBezTo>
                  <a:cubicBezTo>
                    <a:pt x="52" y="54"/>
                    <a:pt x="53" y="55"/>
                    <a:pt x="54" y="55"/>
                  </a:cubicBezTo>
                  <a:cubicBezTo>
                    <a:pt x="55" y="55"/>
                    <a:pt x="57" y="55"/>
                    <a:pt x="58" y="55"/>
                  </a:cubicBezTo>
                  <a:cubicBezTo>
                    <a:pt x="59" y="54"/>
                    <a:pt x="59" y="53"/>
                    <a:pt x="59" y="53"/>
                  </a:cubicBezTo>
                  <a:cubicBezTo>
                    <a:pt x="59" y="52"/>
                    <a:pt x="59" y="50"/>
                    <a:pt x="59" y="50"/>
                  </a:cubicBezTo>
                  <a:cubicBezTo>
                    <a:pt x="59" y="50"/>
                    <a:pt x="59" y="49"/>
                    <a:pt x="60" y="49"/>
                  </a:cubicBezTo>
                  <a:cubicBezTo>
                    <a:pt x="60" y="49"/>
                    <a:pt x="61" y="50"/>
                    <a:pt x="61" y="50"/>
                  </a:cubicBezTo>
                  <a:cubicBezTo>
                    <a:pt x="62" y="51"/>
                    <a:pt x="64" y="50"/>
                    <a:pt x="64" y="51"/>
                  </a:cubicBezTo>
                  <a:cubicBezTo>
                    <a:pt x="65" y="51"/>
                    <a:pt x="65" y="52"/>
                    <a:pt x="66" y="53"/>
                  </a:cubicBezTo>
                  <a:cubicBezTo>
                    <a:pt x="66" y="53"/>
                    <a:pt x="68" y="54"/>
                    <a:pt x="69" y="54"/>
                  </a:cubicBezTo>
                  <a:cubicBezTo>
                    <a:pt x="69" y="54"/>
                    <a:pt x="70" y="53"/>
                    <a:pt x="71" y="52"/>
                  </a:cubicBezTo>
                  <a:cubicBezTo>
                    <a:pt x="71" y="51"/>
                    <a:pt x="70" y="49"/>
                    <a:pt x="71" y="49"/>
                  </a:cubicBezTo>
                  <a:cubicBezTo>
                    <a:pt x="71" y="48"/>
                    <a:pt x="72" y="48"/>
                    <a:pt x="73" y="48"/>
                  </a:cubicBezTo>
                  <a:cubicBezTo>
                    <a:pt x="74" y="48"/>
                    <a:pt x="74" y="50"/>
                    <a:pt x="74" y="51"/>
                  </a:cubicBezTo>
                  <a:cubicBezTo>
                    <a:pt x="74" y="51"/>
                    <a:pt x="74" y="52"/>
                    <a:pt x="74" y="53"/>
                  </a:cubicBezTo>
                  <a:cubicBezTo>
                    <a:pt x="74" y="53"/>
                    <a:pt x="74" y="54"/>
                    <a:pt x="75" y="54"/>
                  </a:cubicBezTo>
                  <a:cubicBezTo>
                    <a:pt x="76" y="55"/>
                    <a:pt x="78" y="55"/>
                    <a:pt x="79" y="54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80" y="52"/>
                    <a:pt x="80" y="52"/>
                    <a:pt x="81" y="52"/>
                  </a:cubicBezTo>
                  <a:cubicBezTo>
                    <a:pt x="81" y="51"/>
                    <a:pt x="84" y="51"/>
                    <a:pt x="85" y="51"/>
                  </a:cubicBezTo>
                  <a:cubicBezTo>
                    <a:pt x="85" y="50"/>
                    <a:pt x="87" y="50"/>
                    <a:pt x="87" y="49"/>
                  </a:cubicBezTo>
                  <a:cubicBezTo>
                    <a:pt x="88" y="48"/>
                    <a:pt x="87" y="47"/>
                    <a:pt x="87" y="46"/>
                  </a:cubicBezTo>
                  <a:cubicBezTo>
                    <a:pt x="87" y="45"/>
                    <a:pt x="86" y="44"/>
                    <a:pt x="87" y="43"/>
                  </a:cubicBezTo>
                  <a:cubicBezTo>
                    <a:pt x="87" y="43"/>
                    <a:pt x="88" y="43"/>
                    <a:pt x="89" y="42"/>
                  </a:cubicBezTo>
                  <a:cubicBezTo>
                    <a:pt x="89" y="42"/>
                    <a:pt x="91" y="42"/>
                    <a:pt x="91" y="42"/>
                  </a:cubicBezTo>
                  <a:cubicBezTo>
                    <a:pt x="92" y="43"/>
                    <a:pt x="92" y="44"/>
                    <a:pt x="92" y="44"/>
                  </a:cubicBezTo>
                  <a:cubicBezTo>
                    <a:pt x="93" y="44"/>
                    <a:pt x="94" y="44"/>
                    <a:pt x="95" y="45"/>
                  </a:cubicBezTo>
                  <a:cubicBezTo>
                    <a:pt x="95" y="45"/>
                    <a:pt x="96" y="46"/>
                    <a:pt x="97" y="47"/>
                  </a:cubicBezTo>
                  <a:cubicBezTo>
                    <a:pt x="97" y="47"/>
                    <a:pt x="99" y="47"/>
                    <a:pt x="99" y="47"/>
                  </a:cubicBezTo>
                  <a:cubicBezTo>
                    <a:pt x="100" y="47"/>
                    <a:pt x="102" y="47"/>
                    <a:pt x="102" y="47"/>
                  </a:cubicBezTo>
                  <a:cubicBezTo>
                    <a:pt x="103" y="47"/>
                    <a:pt x="103" y="46"/>
                    <a:pt x="103" y="45"/>
                  </a:cubicBezTo>
                  <a:cubicBezTo>
                    <a:pt x="103" y="44"/>
                    <a:pt x="103" y="43"/>
                    <a:pt x="103" y="43"/>
                  </a:cubicBezTo>
                  <a:cubicBezTo>
                    <a:pt x="103" y="42"/>
                    <a:pt x="103" y="40"/>
                    <a:pt x="102" y="39"/>
                  </a:cubicBezTo>
                  <a:cubicBezTo>
                    <a:pt x="102" y="39"/>
                    <a:pt x="102" y="38"/>
                    <a:pt x="102" y="38"/>
                  </a:cubicBezTo>
                  <a:cubicBezTo>
                    <a:pt x="102" y="37"/>
                    <a:pt x="102" y="37"/>
                    <a:pt x="103" y="36"/>
                  </a:cubicBezTo>
                  <a:cubicBezTo>
                    <a:pt x="103" y="36"/>
                    <a:pt x="104" y="35"/>
                    <a:pt x="105" y="35"/>
                  </a:cubicBezTo>
                  <a:cubicBezTo>
                    <a:pt x="106" y="34"/>
                    <a:pt x="107" y="34"/>
                    <a:pt x="107" y="34"/>
                  </a:cubicBezTo>
                  <a:cubicBezTo>
                    <a:pt x="108" y="35"/>
                    <a:pt x="108" y="36"/>
                    <a:pt x="109" y="36"/>
                  </a:cubicBezTo>
                  <a:cubicBezTo>
                    <a:pt x="110" y="37"/>
                    <a:pt x="111" y="36"/>
                    <a:pt x="112" y="36"/>
                  </a:cubicBezTo>
                  <a:cubicBezTo>
                    <a:pt x="113" y="36"/>
                    <a:pt x="114" y="37"/>
                    <a:pt x="114" y="37"/>
                  </a:cubicBezTo>
                  <a:cubicBezTo>
                    <a:pt x="115" y="37"/>
                    <a:pt x="115" y="38"/>
                    <a:pt x="115" y="38"/>
                  </a:cubicBezTo>
                  <a:cubicBezTo>
                    <a:pt x="116" y="39"/>
                    <a:pt x="118" y="40"/>
                    <a:pt x="118" y="40"/>
                  </a:cubicBezTo>
                  <a:cubicBezTo>
                    <a:pt x="119" y="40"/>
                    <a:pt x="119" y="38"/>
                    <a:pt x="120" y="38"/>
                  </a:cubicBezTo>
                  <a:cubicBezTo>
                    <a:pt x="120" y="38"/>
                    <a:pt x="122" y="38"/>
                    <a:pt x="122" y="38"/>
                  </a:cubicBezTo>
                  <a:cubicBezTo>
                    <a:pt x="123" y="39"/>
                    <a:pt x="123" y="40"/>
                    <a:pt x="124" y="41"/>
                  </a:cubicBezTo>
                  <a:cubicBezTo>
                    <a:pt x="125" y="41"/>
                    <a:pt x="127" y="42"/>
                    <a:pt x="128" y="41"/>
                  </a:cubicBezTo>
                  <a:cubicBezTo>
                    <a:pt x="128" y="41"/>
                    <a:pt x="129" y="40"/>
                    <a:pt x="129" y="40"/>
                  </a:cubicBezTo>
                  <a:cubicBezTo>
                    <a:pt x="129" y="39"/>
                    <a:pt x="128" y="37"/>
                    <a:pt x="128" y="36"/>
                  </a:cubicBezTo>
                  <a:cubicBezTo>
                    <a:pt x="128" y="35"/>
                    <a:pt x="129" y="35"/>
                    <a:pt x="129" y="34"/>
                  </a:cubicBezTo>
                  <a:cubicBezTo>
                    <a:pt x="130" y="34"/>
                    <a:pt x="131" y="34"/>
                    <a:pt x="131" y="34"/>
                  </a:cubicBezTo>
                  <a:cubicBezTo>
                    <a:pt x="132" y="34"/>
                    <a:pt x="133" y="35"/>
                    <a:pt x="134" y="35"/>
                  </a:cubicBezTo>
                  <a:cubicBezTo>
                    <a:pt x="135" y="34"/>
                    <a:pt x="136" y="33"/>
                    <a:pt x="136" y="32"/>
                  </a:cubicBezTo>
                  <a:cubicBezTo>
                    <a:pt x="135" y="32"/>
                    <a:pt x="134" y="31"/>
                    <a:pt x="134" y="31"/>
                  </a:cubicBezTo>
                  <a:cubicBezTo>
                    <a:pt x="133" y="31"/>
                    <a:pt x="132" y="31"/>
                    <a:pt x="132" y="30"/>
                  </a:cubicBezTo>
                  <a:cubicBezTo>
                    <a:pt x="132" y="30"/>
                    <a:pt x="132" y="28"/>
                    <a:pt x="133" y="28"/>
                  </a:cubicBezTo>
                  <a:cubicBezTo>
                    <a:pt x="133" y="28"/>
                    <a:pt x="134" y="28"/>
                    <a:pt x="134" y="27"/>
                  </a:cubicBezTo>
                  <a:cubicBezTo>
                    <a:pt x="134" y="27"/>
                    <a:pt x="135" y="26"/>
                    <a:pt x="135" y="26"/>
                  </a:cubicBezTo>
                  <a:cubicBezTo>
                    <a:pt x="136" y="25"/>
                    <a:pt x="136" y="24"/>
                    <a:pt x="137" y="24"/>
                  </a:cubicBezTo>
                  <a:cubicBezTo>
                    <a:pt x="137" y="23"/>
                    <a:pt x="138" y="23"/>
                    <a:pt x="138" y="23"/>
                  </a:cubicBezTo>
                  <a:cubicBezTo>
                    <a:pt x="139" y="23"/>
                    <a:pt x="140" y="23"/>
                    <a:pt x="141" y="23"/>
                  </a:cubicBezTo>
                  <a:cubicBezTo>
                    <a:pt x="141" y="23"/>
                    <a:pt x="142" y="23"/>
                    <a:pt x="143" y="23"/>
                  </a:cubicBezTo>
                  <a:cubicBezTo>
                    <a:pt x="143" y="23"/>
                    <a:pt x="144" y="24"/>
                    <a:pt x="145" y="24"/>
                  </a:cubicBezTo>
                  <a:cubicBezTo>
                    <a:pt x="145" y="24"/>
                    <a:pt x="146" y="24"/>
                    <a:pt x="146" y="23"/>
                  </a:cubicBezTo>
                  <a:cubicBezTo>
                    <a:pt x="147" y="23"/>
                    <a:pt x="146" y="21"/>
                    <a:pt x="146" y="21"/>
                  </a:cubicBezTo>
                  <a:cubicBezTo>
                    <a:pt x="146" y="20"/>
                    <a:pt x="145" y="20"/>
                    <a:pt x="144" y="20"/>
                  </a:cubicBezTo>
                  <a:cubicBezTo>
                    <a:pt x="144" y="19"/>
                    <a:pt x="143" y="19"/>
                    <a:pt x="142" y="19"/>
                  </a:cubicBezTo>
                  <a:cubicBezTo>
                    <a:pt x="142" y="18"/>
                    <a:pt x="141" y="17"/>
                    <a:pt x="141" y="17"/>
                  </a:cubicBezTo>
                  <a:cubicBezTo>
                    <a:pt x="141" y="16"/>
                    <a:pt x="142" y="14"/>
                    <a:pt x="143" y="13"/>
                  </a:cubicBezTo>
                  <a:cubicBezTo>
                    <a:pt x="143" y="13"/>
                    <a:pt x="145" y="13"/>
                    <a:pt x="146" y="12"/>
                  </a:cubicBezTo>
                  <a:cubicBezTo>
                    <a:pt x="147" y="12"/>
                    <a:pt x="148" y="10"/>
                    <a:pt x="148" y="10"/>
                  </a:cubicBezTo>
                  <a:cubicBezTo>
                    <a:pt x="150" y="9"/>
                    <a:pt x="151" y="6"/>
                    <a:pt x="152" y="4"/>
                  </a:cubicBezTo>
                  <a:cubicBezTo>
                    <a:pt x="152" y="3"/>
                    <a:pt x="152" y="2"/>
                    <a:pt x="153" y="1"/>
                  </a:cubicBezTo>
                  <a:cubicBezTo>
                    <a:pt x="153" y="1"/>
                    <a:pt x="153" y="0"/>
                    <a:pt x="153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54" y="0"/>
                    <a:pt x="155" y="2"/>
                    <a:pt x="156" y="3"/>
                  </a:cubicBezTo>
                  <a:cubicBezTo>
                    <a:pt x="156" y="3"/>
                    <a:pt x="157" y="3"/>
                    <a:pt x="157" y="3"/>
                  </a:cubicBezTo>
                  <a:cubicBezTo>
                    <a:pt x="158" y="3"/>
                    <a:pt x="158" y="4"/>
                    <a:pt x="159" y="4"/>
                  </a:cubicBezTo>
                  <a:cubicBezTo>
                    <a:pt x="160" y="5"/>
                    <a:pt x="161" y="6"/>
                    <a:pt x="161" y="8"/>
                  </a:cubicBezTo>
                  <a:cubicBezTo>
                    <a:pt x="161" y="8"/>
                    <a:pt x="158" y="9"/>
                    <a:pt x="158" y="10"/>
                  </a:cubicBezTo>
                  <a:cubicBezTo>
                    <a:pt x="158" y="11"/>
                    <a:pt x="159" y="13"/>
                    <a:pt x="160" y="13"/>
                  </a:cubicBezTo>
                  <a:cubicBezTo>
                    <a:pt x="161" y="13"/>
                    <a:pt x="163" y="12"/>
                    <a:pt x="164" y="12"/>
                  </a:cubicBezTo>
                  <a:cubicBezTo>
                    <a:pt x="164" y="12"/>
                    <a:pt x="165" y="14"/>
                    <a:pt x="165" y="14"/>
                  </a:cubicBezTo>
                  <a:cubicBezTo>
                    <a:pt x="165" y="15"/>
                    <a:pt x="167" y="13"/>
                    <a:pt x="169" y="13"/>
                  </a:cubicBezTo>
                  <a:cubicBezTo>
                    <a:pt x="169" y="13"/>
                    <a:pt x="169" y="13"/>
                    <a:pt x="169" y="13"/>
                  </a:cubicBezTo>
                  <a:cubicBezTo>
                    <a:pt x="170" y="13"/>
                    <a:pt x="171" y="15"/>
                    <a:pt x="172" y="16"/>
                  </a:cubicBezTo>
                  <a:cubicBezTo>
                    <a:pt x="172" y="16"/>
                    <a:pt x="172" y="17"/>
                    <a:pt x="173" y="17"/>
                  </a:cubicBezTo>
                  <a:cubicBezTo>
                    <a:pt x="174" y="17"/>
                    <a:pt x="174" y="14"/>
                    <a:pt x="175" y="13"/>
                  </a:cubicBezTo>
                  <a:cubicBezTo>
                    <a:pt x="176" y="13"/>
                    <a:pt x="177" y="15"/>
                    <a:pt x="178" y="15"/>
                  </a:cubicBezTo>
                  <a:cubicBezTo>
                    <a:pt x="178" y="15"/>
                    <a:pt x="180" y="15"/>
                    <a:pt x="180" y="15"/>
                  </a:cubicBezTo>
                  <a:cubicBezTo>
                    <a:pt x="180" y="16"/>
                    <a:pt x="180" y="17"/>
                    <a:pt x="181" y="18"/>
                  </a:cubicBezTo>
                  <a:cubicBezTo>
                    <a:pt x="181" y="18"/>
                    <a:pt x="183" y="19"/>
                    <a:pt x="183" y="19"/>
                  </a:cubicBezTo>
                  <a:cubicBezTo>
                    <a:pt x="184" y="19"/>
                    <a:pt x="185" y="17"/>
                    <a:pt x="186" y="17"/>
                  </a:cubicBezTo>
                  <a:cubicBezTo>
                    <a:pt x="187" y="16"/>
                    <a:pt x="189" y="17"/>
                    <a:pt x="189" y="18"/>
                  </a:cubicBezTo>
                  <a:cubicBezTo>
                    <a:pt x="190" y="18"/>
                    <a:pt x="191" y="19"/>
                    <a:pt x="191" y="20"/>
                  </a:cubicBezTo>
                  <a:cubicBezTo>
                    <a:pt x="191" y="21"/>
                    <a:pt x="191" y="22"/>
                    <a:pt x="191" y="23"/>
                  </a:cubicBezTo>
                  <a:cubicBezTo>
                    <a:pt x="191" y="24"/>
                    <a:pt x="192" y="24"/>
                    <a:pt x="193" y="24"/>
                  </a:cubicBezTo>
                  <a:cubicBezTo>
                    <a:pt x="194" y="25"/>
                    <a:pt x="195" y="25"/>
                    <a:pt x="196" y="26"/>
                  </a:cubicBezTo>
                  <a:cubicBezTo>
                    <a:pt x="197" y="27"/>
                    <a:pt x="197" y="29"/>
                    <a:pt x="198" y="30"/>
                  </a:cubicBezTo>
                  <a:cubicBezTo>
                    <a:pt x="198" y="30"/>
                    <a:pt x="200" y="31"/>
                    <a:pt x="200" y="31"/>
                  </a:cubicBezTo>
                  <a:cubicBezTo>
                    <a:pt x="201" y="31"/>
                    <a:pt x="202" y="30"/>
                    <a:pt x="202" y="30"/>
                  </a:cubicBezTo>
                  <a:cubicBezTo>
                    <a:pt x="202" y="29"/>
                    <a:pt x="204" y="30"/>
                    <a:pt x="204" y="30"/>
                  </a:cubicBezTo>
                  <a:cubicBezTo>
                    <a:pt x="205" y="31"/>
                    <a:pt x="207" y="31"/>
                    <a:pt x="208" y="32"/>
                  </a:cubicBezTo>
                  <a:cubicBezTo>
                    <a:pt x="209" y="33"/>
                    <a:pt x="209" y="36"/>
                    <a:pt x="209" y="38"/>
                  </a:cubicBezTo>
                  <a:cubicBezTo>
                    <a:pt x="209" y="38"/>
                    <a:pt x="210" y="39"/>
                    <a:pt x="210" y="40"/>
                  </a:cubicBezTo>
                  <a:cubicBezTo>
                    <a:pt x="211" y="42"/>
                    <a:pt x="212" y="45"/>
                    <a:pt x="212" y="47"/>
                  </a:cubicBezTo>
                  <a:cubicBezTo>
                    <a:pt x="212" y="48"/>
                    <a:pt x="211" y="50"/>
                    <a:pt x="211" y="51"/>
                  </a:cubicBezTo>
                  <a:cubicBezTo>
                    <a:pt x="211" y="52"/>
                    <a:pt x="210" y="53"/>
                    <a:pt x="210" y="54"/>
                  </a:cubicBezTo>
                  <a:cubicBezTo>
                    <a:pt x="209" y="54"/>
                    <a:pt x="208" y="56"/>
                    <a:pt x="207" y="57"/>
                  </a:cubicBezTo>
                  <a:cubicBezTo>
                    <a:pt x="207" y="58"/>
                    <a:pt x="208" y="60"/>
                    <a:pt x="207" y="61"/>
                  </a:cubicBezTo>
                  <a:cubicBezTo>
                    <a:pt x="207" y="61"/>
                    <a:pt x="206" y="62"/>
                    <a:pt x="206" y="62"/>
                  </a:cubicBezTo>
                  <a:cubicBezTo>
                    <a:pt x="206" y="63"/>
                    <a:pt x="206" y="64"/>
                    <a:pt x="207" y="65"/>
                  </a:cubicBezTo>
                  <a:cubicBezTo>
                    <a:pt x="207" y="65"/>
                    <a:pt x="208" y="66"/>
                    <a:pt x="208" y="67"/>
                  </a:cubicBezTo>
                  <a:cubicBezTo>
                    <a:pt x="208" y="68"/>
                    <a:pt x="208" y="69"/>
                    <a:pt x="208" y="69"/>
                  </a:cubicBezTo>
                  <a:cubicBezTo>
                    <a:pt x="208" y="70"/>
                    <a:pt x="205" y="70"/>
                    <a:pt x="205" y="70"/>
                  </a:cubicBezTo>
                  <a:cubicBezTo>
                    <a:pt x="205" y="71"/>
                    <a:pt x="205" y="73"/>
                    <a:pt x="205" y="74"/>
                  </a:cubicBezTo>
                  <a:cubicBezTo>
                    <a:pt x="205" y="76"/>
                    <a:pt x="207" y="77"/>
                    <a:pt x="208" y="78"/>
                  </a:cubicBezTo>
                  <a:cubicBezTo>
                    <a:pt x="208" y="80"/>
                    <a:pt x="209" y="82"/>
                    <a:pt x="209" y="83"/>
                  </a:cubicBezTo>
                  <a:cubicBezTo>
                    <a:pt x="209" y="84"/>
                    <a:pt x="209" y="85"/>
                    <a:pt x="209" y="86"/>
                  </a:cubicBezTo>
                  <a:cubicBezTo>
                    <a:pt x="208" y="87"/>
                    <a:pt x="206" y="88"/>
                    <a:pt x="205" y="88"/>
                  </a:cubicBezTo>
                  <a:cubicBezTo>
                    <a:pt x="204" y="88"/>
                    <a:pt x="203" y="89"/>
                    <a:pt x="202" y="89"/>
                  </a:cubicBezTo>
                  <a:cubicBezTo>
                    <a:pt x="202" y="90"/>
                    <a:pt x="201" y="92"/>
                    <a:pt x="201" y="93"/>
                  </a:cubicBezTo>
                  <a:cubicBezTo>
                    <a:pt x="201" y="94"/>
                    <a:pt x="201" y="96"/>
                    <a:pt x="201" y="98"/>
                  </a:cubicBezTo>
                  <a:cubicBezTo>
                    <a:pt x="202" y="99"/>
                    <a:pt x="202" y="100"/>
                    <a:pt x="202" y="101"/>
                  </a:cubicBezTo>
                  <a:cubicBezTo>
                    <a:pt x="203" y="103"/>
                    <a:pt x="203" y="106"/>
                    <a:pt x="202" y="107"/>
                  </a:cubicBezTo>
                  <a:cubicBezTo>
                    <a:pt x="202" y="108"/>
                    <a:pt x="202" y="110"/>
                    <a:pt x="202" y="110"/>
                  </a:cubicBezTo>
                  <a:cubicBezTo>
                    <a:pt x="201" y="111"/>
                    <a:pt x="201" y="113"/>
                    <a:pt x="201" y="114"/>
                  </a:cubicBezTo>
                  <a:cubicBezTo>
                    <a:pt x="201" y="115"/>
                    <a:pt x="201" y="117"/>
                    <a:pt x="201" y="118"/>
                  </a:cubicBezTo>
                  <a:cubicBezTo>
                    <a:pt x="201" y="120"/>
                    <a:pt x="201" y="122"/>
                    <a:pt x="202" y="124"/>
                  </a:cubicBezTo>
                  <a:cubicBezTo>
                    <a:pt x="202" y="124"/>
                    <a:pt x="202" y="126"/>
                    <a:pt x="202" y="126"/>
                  </a:cubicBezTo>
                  <a:cubicBezTo>
                    <a:pt x="203" y="127"/>
                    <a:pt x="205" y="125"/>
                    <a:pt x="206" y="125"/>
                  </a:cubicBezTo>
                  <a:cubicBezTo>
                    <a:pt x="207" y="125"/>
                    <a:pt x="209" y="124"/>
                    <a:pt x="210" y="125"/>
                  </a:cubicBezTo>
                  <a:cubicBezTo>
                    <a:pt x="211" y="125"/>
                    <a:pt x="213" y="127"/>
                    <a:pt x="213" y="128"/>
                  </a:cubicBezTo>
                  <a:cubicBezTo>
                    <a:pt x="213" y="128"/>
                    <a:pt x="213" y="130"/>
                    <a:pt x="214" y="131"/>
                  </a:cubicBezTo>
                  <a:cubicBezTo>
                    <a:pt x="215" y="132"/>
                    <a:pt x="218" y="131"/>
                    <a:pt x="219" y="132"/>
                  </a:cubicBezTo>
                  <a:cubicBezTo>
                    <a:pt x="220" y="133"/>
                    <a:pt x="219" y="136"/>
                    <a:pt x="219" y="138"/>
                  </a:cubicBezTo>
                  <a:cubicBezTo>
                    <a:pt x="219" y="139"/>
                    <a:pt x="220" y="139"/>
                    <a:pt x="220" y="140"/>
                  </a:cubicBezTo>
                  <a:cubicBezTo>
                    <a:pt x="221" y="142"/>
                    <a:pt x="221" y="144"/>
                    <a:pt x="222" y="146"/>
                  </a:cubicBezTo>
                  <a:cubicBezTo>
                    <a:pt x="222" y="147"/>
                    <a:pt x="223" y="149"/>
                    <a:pt x="223" y="150"/>
                  </a:cubicBezTo>
                  <a:cubicBezTo>
                    <a:pt x="222" y="152"/>
                    <a:pt x="221" y="155"/>
                    <a:pt x="220" y="156"/>
                  </a:cubicBezTo>
                  <a:cubicBezTo>
                    <a:pt x="220" y="157"/>
                    <a:pt x="218" y="157"/>
                    <a:pt x="217" y="158"/>
                  </a:cubicBezTo>
                  <a:cubicBezTo>
                    <a:pt x="216" y="158"/>
                    <a:pt x="216" y="161"/>
                    <a:pt x="215" y="162"/>
                  </a:cubicBezTo>
                  <a:cubicBezTo>
                    <a:pt x="215" y="164"/>
                    <a:pt x="217" y="167"/>
                    <a:pt x="218" y="168"/>
                  </a:cubicBezTo>
                  <a:cubicBezTo>
                    <a:pt x="218" y="169"/>
                    <a:pt x="219" y="170"/>
                    <a:pt x="220" y="170"/>
                  </a:cubicBezTo>
                  <a:cubicBezTo>
                    <a:pt x="220" y="171"/>
                    <a:pt x="222" y="171"/>
                    <a:pt x="223" y="171"/>
                  </a:cubicBezTo>
                  <a:cubicBezTo>
                    <a:pt x="223" y="172"/>
                    <a:pt x="224" y="172"/>
                    <a:pt x="224" y="173"/>
                  </a:cubicBezTo>
                  <a:cubicBezTo>
                    <a:pt x="225" y="174"/>
                    <a:pt x="224" y="178"/>
                    <a:pt x="224" y="180"/>
                  </a:cubicBezTo>
                  <a:cubicBezTo>
                    <a:pt x="225" y="181"/>
                    <a:pt x="225" y="183"/>
                    <a:pt x="226" y="184"/>
                  </a:cubicBezTo>
                  <a:cubicBezTo>
                    <a:pt x="227" y="184"/>
                    <a:pt x="229" y="184"/>
                    <a:pt x="230" y="184"/>
                  </a:cubicBezTo>
                  <a:cubicBezTo>
                    <a:pt x="231" y="184"/>
                    <a:pt x="233" y="183"/>
                    <a:pt x="234" y="183"/>
                  </a:cubicBezTo>
                  <a:cubicBezTo>
                    <a:pt x="235" y="183"/>
                    <a:pt x="237" y="184"/>
                    <a:pt x="237" y="185"/>
                  </a:cubicBezTo>
                  <a:cubicBezTo>
                    <a:pt x="239" y="186"/>
                    <a:pt x="242" y="188"/>
                    <a:pt x="243" y="189"/>
                  </a:cubicBezTo>
                  <a:cubicBezTo>
                    <a:pt x="244" y="191"/>
                    <a:pt x="243" y="194"/>
                    <a:pt x="243" y="195"/>
                  </a:cubicBezTo>
                  <a:cubicBezTo>
                    <a:pt x="243" y="196"/>
                    <a:pt x="243" y="198"/>
                    <a:pt x="244" y="199"/>
                  </a:cubicBezTo>
                  <a:cubicBezTo>
                    <a:pt x="245" y="199"/>
                    <a:pt x="246" y="200"/>
                    <a:pt x="247" y="200"/>
                  </a:cubicBezTo>
                  <a:cubicBezTo>
                    <a:pt x="248" y="201"/>
                    <a:pt x="249" y="202"/>
                    <a:pt x="249" y="202"/>
                  </a:cubicBezTo>
                  <a:cubicBezTo>
                    <a:pt x="250" y="203"/>
                    <a:pt x="251" y="206"/>
                    <a:pt x="252" y="207"/>
                  </a:cubicBezTo>
                  <a:cubicBezTo>
                    <a:pt x="252" y="208"/>
                    <a:pt x="252" y="210"/>
                    <a:pt x="252" y="211"/>
                  </a:cubicBezTo>
                  <a:cubicBezTo>
                    <a:pt x="252" y="212"/>
                    <a:pt x="253" y="214"/>
                    <a:pt x="253" y="214"/>
                  </a:cubicBezTo>
                  <a:cubicBezTo>
                    <a:pt x="253" y="216"/>
                    <a:pt x="252" y="219"/>
                    <a:pt x="253" y="221"/>
                  </a:cubicBezTo>
                  <a:cubicBezTo>
                    <a:pt x="253" y="221"/>
                    <a:pt x="255" y="223"/>
                    <a:pt x="255" y="225"/>
                  </a:cubicBezTo>
                  <a:cubicBezTo>
                    <a:pt x="256" y="226"/>
                    <a:pt x="257" y="229"/>
                    <a:pt x="258" y="231"/>
                  </a:cubicBezTo>
                  <a:cubicBezTo>
                    <a:pt x="259" y="232"/>
                    <a:pt x="260" y="235"/>
                    <a:pt x="262" y="236"/>
                  </a:cubicBezTo>
                  <a:cubicBezTo>
                    <a:pt x="263" y="237"/>
                    <a:pt x="265" y="239"/>
                    <a:pt x="267" y="240"/>
                  </a:cubicBezTo>
                  <a:cubicBezTo>
                    <a:pt x="267" y="240"/>
                    <a:pt x="269" y="241"/>
                    <a:pt x="269" y="241"/>
                  </a:cubicBezTo>
                  <a:cubicBezTo>
                    <a:pt x="270" y="242"/>
                    <a:pt x="270" y="244"/>
                    <a:pt x="270" y="245"/>
                  </a:cubicBezTo>
                  <a:cubicBezTo>
                    <a:pt x="270" y="246"/>
                    <a:pt x="269" y="247"/>
                    <a:pt x="269" y="247"/>
                  </a:cubicBezTo>
                  <a:cubicBezTo>
                    <a:pt x="268" y="248"/>
                    <a:pt x="266" y="247"/>
                    <a:pt x="265" y="247"/>
                  </a:cubicBezTo>
                  <a:cubicBezTo>
                    <a:pt x="264" y="248"/>
                    <a:pt x="264" y="250"/>
                    <a:pt x="263" y="251"/>
                  </a:cubicBezTo>
                  <a:cubicBezTo>
                    <a:pt x="262" y="251"/>
                    <a:pt x="260" y="253"/>
                    <a:pt x="260" y="254"/>
                  </a:cubicBezTo>
                  <a:cubicBezTo>
                    <a:pt x="260" y="255"/>
                    <a:pt x="262" y="256"/>
                    <a:pt x="263" y="257"/>
                  </a:cubicBezTo>
                  <a:cubicBezTo>
                    <a:pt x="264" y="258"/>
                    <a:pt x="266" y="259"/>
                    <a:pt x="266" y="260"/>
                  </a:cubicBezTo>
                  <a:cubicBezTo>
                    <a:pt x="266" y="260"/>
                    <a:pt x="265" y="264"/>
                    <a:pt x="266" y="265"/>
                  </a:cubicBezTo>
                  <a:cubicBezTo>
                    <a:pt x="267" y="266"/>
                    <a:pt x="272" y="265"/>
                    <a:pt x="274" y="266"/>
                  </a:cubicBezTo>
                  <a:cubicBezTo>
                    <a:pt x="274" y="267"/>
                    <a:pt x="273" y="270"/>
                    <a:pt x="273" y="271"/>
                  </a:cubicBezTo>
                  <a:cubicBezTo>
                    <a:pt x="272" y="272"/>
                    <a:pt x="271" y="274"/>
                    <a:pt x="271" y="275"/>
                  </a:cubicBezTo>
                  <a:cubicBezTo>
                    <a:pt x="271" y="276"/>
                    <a:pt x="273" y="278"/>
                    <a:pt x="273" y="279"/>
                  </a:cubicBezTo>
                  <a:cubicBezTo>
                    <a:pt x="273" y="280"/>
                    <a:pt x="271" y="282"/>
                    <a:pt x="271" y="283"/>
                  </a:cubicBezTo>
                  <a:cubicBezTo>
                    <a:pt x="270" y="284"/>
                    <a:pt x="271" y="288"/>
                    <a:pt x="271" y="291"/>
                  </a:cubicBezTo>
                  <a:cubicBezTo>
                    <a:pt x="271" y="294"/>
                    <a:pt x="271" y="302"/>
                    <a:pt x="271" y="306"/>
                  </a:cubicBezTo>
                  <a:cubicBezTo>
                    <a:pt x="270" y="308"/>
                    <a:pt x="268" y="312"/>
                    <a:pt x="267" y="314"/>
                  </a:cubicBezTo>
                  <a:cubicBezTo>
                    <a:pt x="266" y="316"/>
                    <a:pt x="264" y="318"/>
                    <a:pt x="262" y="318"/>
                  </a:cubicBezTo>
                  <a:cubicBezTo>
                    <a:pt x="260" y="319"/>
                    <a:pt x="257" y="320"/>
                    <a:pt x="254" y="320"/>
                  </a:cubicBezTo>
                  <a:cubicBezTo>
                    <a:pt x="251" y="321"/>
                    <a:pt x="244" y="322"/>
                    <a:pt x="241" y="323"/>
                  </a:cubicBezTo>
                  <a:cubicBezTo>
                    <a:pt x="239" y="324"/>
                    <a:pt x="236" y="325"/>
                    <a:pt x="235" y="326"/>
                  </a:cubicBezTo>
                  <a:cubicBezTo>
                    <a:pt x="234" y="327"/>
                    <a:pt x="232" y="329"/>
                    <a:pt x="231" y="331"/>
                  </a:cubicBezTo>
                  <a:cubicBezTo>
                    <a:pt x="231" y="332"/>
                    <a:pt x="232" y="335"/>
                    <a:pt x="231" y="336"/>
                  </a:cubicBezTo>
                  <a:cubicBezTo>
                    <a:pt x="231" y="337"/>
                    <a:pt x="227" y="338"/>
                    <a:pt x="226" y="339"/>
                  </a:cubicBezTo>
                  <a:cubicBezTo>
                    <a:pt x="225" y="340"/>
                    <a:pt x="223" y="341"/>
                    <a:pt x="223" y="342"/>
                  </a:cubicBezTo>
                  <a:cubicBezTo>
                    <a:pt x="221" y="344"/>
                    <a:pt x="220" y="348"/>
                    <a:pt x="218" y="350"/>
                  </a:cubicBezTo>
                  <a:cubicBezTo>
                    <a:pt x="217" y="351"/>
                    <a:pt x="214" y="353"/>
                    <a:pt x="213" y="355"/>
                  </a:cubicBezTo>
                  <a:cubicBezTo>
                    <a:pt x="213" y="355"/>
                    <a:pt x="212" y="355"/>
                    <a:pt x="212" y="355"/>
                  </a:cubicBezTo>
                  <a:cubicBezTo>
                    <a:pt x="212" y="355"/>
                    <a:pt x="212" y="353"/>
                    <a:pt x="212" y="352"/>
                  </a:cubicBezTo>
                  <a:cubicBezTo>
                    <a:pt x="211" y="352"/>
                    <a:pt x="210" y="352"/>
                    <a:pt x="210" y="352"/>
                  </a:cubicBezTo>
                  <a:cubicBezTo>
                    <a:pt x="209" y="351"/>
                    <a:pt x="207" y="352"/>
                    <a:pt x="206" y="351"/>
                  </a:cubicBezTo>
                  <a:cubicBezTo>
                    <a:pt x="205" y="351"/>
                    <a:pt x="206" y="350"/>
                    <a:pt x="206" y="349"/>
                  </a:cubicBezTo>
                  <a:cubicBezTo>
                    <a:pt x="206" y="348"/>
                    <a:pt x="207" y="347"/>
                    <a:pt x="207" y="346"/>
                  </a:cubicBezTo>
                  <a:cubicBezTo>
                    <a:pt x="206" y="346"/>
                    <a:pt x="205" y="345"/>
                    <a:pt x="205" y="345"/>
                  </a:cubicBezTo>
                  <a:cubicBezTo>
                    <a:pt x="204" y="345"/>
                    <a:pt x="202" y="347"/>
                    <a:pt x="202" y="347"/>
                  </a:cubicBezTo>
                  <a:cubicBezTo>
                    <a:pt x="201" y="347"/>
                    <a:pt x="200" y="346"/>
                    <a:pt x="199" y="346"/>
                  </a:cubicBezTo>
                  <a:cubicBezTo>
                    <a:pt x="199" y="345"/>
                    <a:pt x="197" y="346"/>
                    <a:pt x="196" y="345"/>
                  </a:cubicBezTo>
                  <a:cubicBezTo>
                    <a:pt x="196" y="344"/>
                    <a:pt x="196" y="344"/>
                    <a:pt x="196" y="343"/>
                  </a:cubicBezTo>
                  <a:cubicBezTo>
                    <a:pt x="197" y="342"/>
                    <a:pt x="198" y="341"/>
                    <a:pt x="198" y="341"/>
                  </a:cubicBezTo>
                  <a:cubicBezTo>
                    <a:pt x="198" y="340"/>
                    <a:pt x="198" y="338"/>
                    <a:pt x="198" y="337"/>
                  </a:cubicBezTo>
                  <a:cubicBezTo>
                    <a:pt x="197" y="336"/>
                    <a:pt x="195" y="336"/>
                    <a:pt x="195" y="336"/>
                  </a:cubicBezTo>
                  <a:cubicBezTo>
                    <a:pt x="194" y="336"/>
                    <a:pt x="192" y="336"/>
                    <a:pt x="192" y="335"/>
                  </a:cubicBezTo>
                  <a:cubicBezTo>
                    <a:pt x="191" y="334"/>
                    <a:pt x="192" y="332"/>
                    <a:pt x="191" y="331"/>
                  </a:cubicBezTo>
                  <a:cubicBezTo>
                    <a:pt x="191" y="330"/>
                    <a:pt x="190" y="330"/>
                    <a:pt x="189" y="330"/>
                  </a:cubicBezTo>
                  <a:cubicBezTo>
                    <a:pt x="188" y="330"/>
                    <a:pt x="187" y="331"/>
                    <a:pt x="186" y="332"/>
                  </a:cubicBezTo>
                  <a:cubicBezTo>
                    <a:pt x="185" y="332"/>
                    <a:pt x="184" y="334"/>
                    <a:pt x="183" y="334"/>
                  </a:cubicBezTo>
                  <a:cubicBezTo>
                    <a:pt x="183" y="335"/>
                    <a:pt x="182" y="335"/>
                    <a:pt x="181" y="335"/>
                  </a:cubicBezTo>
                  <a:cubicBezTo>
                    <a:pt x="180" y="336"/>
                    <a:pt x="180" y="336"/>
                    <a:pt x="179" y="336"/>
                  </a:cubicBezTo>
                  <a:cubicBezTo>
                    <a:pt x="178" y="336"/>
                    <a:pt x="177" y="333"/>
                    <a:pt x="176" y="332"/>
                  </a:cubicBezTo>
                  <a:cubicBezTo>
                    <a:pt x="176" y="332"/>
                    <a:pt x="173" y="332"/>
                    <a:pt x="172" y="332"/>
                  </a:cubicBezTo>
                  <a:cubicBezTo>
                    <a:pt x="172" y="332"/>
                    <a:pt x="170" y="333"/>
                    <a:pt x="169" y="334"/>
                  </a:cubicBezTo>
                  <a:cubicBezTo>
                    <a:pt x="169" y="334"/>
                    <a:pt x="168" y="336"/>
                    <a:pt x="168" y="336"/>
                  </a:cubicBezTo>
                  <a:cubicBezTo>
                    <a:pt x="167" y="338"/>
                    <a:pt x="165" y="341"/>
                    <a:pt x="165" y="342"/>
                  </a:cubicBezTo>
                  <a:cubicBezTo>
                    <a:pt x="164" y="343"/>
                    <a:pt x="161" y="344"/>
                    <a:pt x="160" y="345"/>
                  </a:cubicBezTo>
                  <a:cubicBezTo>
                    <a:pt x="159" y="346"/>
                    <a:pt x="159" y="349"/>
                    <a:pt x="158" y="349"/>
                  </a:cubicBezTo>
                  <a:cubicBezTo>
                    <a:pt x="157" y="350"/>
                    <a:pt x="156" y="349"/>
                    <a:pt x="156" y="349"/>
                  </a:cubicBezTo>
                  <a:cubicBezTo>
                    <a:pt x="155" y="349"/>
                    <a:pt x="153" y="350"/>
                    <a:pt x="152" y="350"/>
                  </a:cubicBezTo>
                  <a:cubicBezTo>
                    <a:pt x="150" y="350"/>
                    <a:pt x="148" y="349"/>
                    <a:pt x="147" y="349"/>
                  </a:cubicBezTo>
                  <a:cubicBezTo>
                    <a:pt x="146" y="349"/>
                    <a:pt x="144" y="349"/>
                    <a:pt x="143" y="349"/>
                  </a:cubicBezTo>
                  <a:cubicBezTo>
                    <a:pt x="142" y="349"/>
                    <a:pt x="139" y="349"/>
                    <a:pt x="138" y="349"/>
                  </a:cubicBezTo>
                  <a:cubicBezTo>
                    <a:pt x="137" y="349"/>
                    <a:pt x="135" y="348"/>
                    <a:pt x="134" y="348"/>
                  </a:cubicBezTo>
                  <a:cubicBezTo>
                    <a:pt x="132" y="348"/>
                    <a:pt x="128" y="348"/>
                    <a:pt x="127" y="348"/>
                  </a:cubicBezTo>
                  <a:cubicBezTo>
                    <a:pt x="126" y="348"/>
                    <a:pt x="124" y="349"/>
                    <a:pt x="123" y="348"/>
                  </a:cubicBezTo>
                  <a:cubicBezTo>
                    <a:pt x="122" y="348"/>
                    <a:pt x="121" y="347"/>
                    <a:pt x="121" y="347"/>
                  </a:cubicBezTo>
                  <a:cubicBezTo>
                    <a:pt x="120" y="347"/>
                    <a:pt x="119" y="347"/>
                    <a:pt x="118" y="347"/>
                  </a:cubicBezTo>
                  <a:cubicBezTo>
                    <a:pt x="118" y="348"/>
                    <a:pt x="115" y="348"/>
                    <a:pt x="114" y="347"/>
                  </a:cubicBezTo>
                  <a:cubicBezTo>
                    <a:pt x="113" y="347"/>
                    <a:pt x="113" y="345"/>
                    <a:pt x="113" y="344"/>
                  </a:cubicBezTo>
                  <a:cubicBezTo>
                    <a:pt x="113" y="343"/>
                    <a:pt x="115" y="342"/>
                    <a:pt x="115" y="342"/>
                  </a:cubicBezTo>
                  <a:cubicBezTo>
                    <a:pt x="116" y="342"/>
                    <a:pt x="118" y="343"/>
                    <a:pt x="118" y="342"/>
                  </a:cubicBezTo>
                  <a:cubicBezTo>
                    <a:pt x="119" y="342"/>
                    <a:pt x="121" y="340"/>
                    <a:pt x="120" y="339"/>
                  </a:cubicBezTo>
                  <a:cubicBezTo>
                    <a:pt x="120" y="338"/>
                    <a:pt x="118" y="338"/>
                    <a:pt x="117" y="338"/>
                  </a:cubicBezTo>
                  <a:cubicBezTo>
                    <a:pt x="116" y="338"/>
                    <a:pt x="114" y="338"/>
                    <a:pt x="112" y="338"/>
                  </a:cubicBezTo>
                  <a:cubicBezTo>
                    <a:pt x="110" y="338"/>
                    <a:pt x="106" y="340"/>
                    <a:pt x="103" y="340"/>
                  </a:cubicBezTo>
                  <a:cubicBezTo>
                    <a:pt x="102" y="340"/>
                    <a:pt x="100" y="340"/>
                    <a:pt x="99" y="340"/>
                  </a:cubicBezTo>
                  <a:cubicBezTo>
                    <a:pt x="99" y="340"/>
                    <a:pt x="97" y="340"/>
                    <a:pt x="96" y="339"/>
                  </a:cubicBezTo>
                  <a:cubicBezTo>
                    <a:pt x="95" y="338"/>
                    <a:pt x="95" y="336"/>
                    <a:pt x="94" y="334"/>
                  </a:cubicBezTo>
                  <a:cubicBezTo>
                    <a:pt x="93" y="334"/>
                    <a:pt x="93" y="333"/>
                    <a:pt x="92" y="332"/>
                  </a:cubicBezTo>
                  <a:cubicBezTo>
                    <a:pt x="92" y="332"/>
                    <a:pt x="90" y="333"/>
                    <a:pt x="89" y="332"/>
                  </a:cubicBezTo>
                  <a:cubicBezTo>
                    <a:pt x="89" y="332"/>
                    <a:pt x="89" y="331"/>
                    <a:pt x="89" y="331"/>
                  </a:cubicBezTo>
                  <a:cubicBezTo>
                    <a:pt x="89" y="330"/>
                    <a:pt x="91" y="329"/>
                    <a:pt x="92" y="329"/>
                  </a:cubicBezTo>
                  <a:cubicBezTo>
                    <a:pt x="92" y="329"/>
                    <a:pt x="93" y="329"/>
                    <a:pt x="94" y="329"/>
                  </a:cubicBezTo>
                  <a:cubicBezTo>
                    <a:pt x="94" y="328"/>
                    <a:pt x="95" y="327"/>
                    <a:pt x="95" y="326"/>
                  </a:cubicBezTo>
                  <a:cubicBezTo>
                    <a:pt x="95" y="325"/>
                    <a:pt x="92" y="325"/>
                    <a:pt x="91" y="325"/>
                  </a:cubicBezTo>
                  <a:cubicBezTo>
                    <a:pt x="91" y="324"/>
                    <a:pt x="91" y="323"/>
                    <a:pt x="91" y="322"/>
                  </a:cubicBezTo>
                  <a:cubicBezTo>
                    <a:pt x="91" y="322"/>
                    <a:pt x="92" y="321"/>
                    <a:pt x="92" y="321"/>
                  </a:cubicBezTo>
                  <a:cubicBezTo>
                    <a:pt x="93" y="320"/>
                    <a:pt x="94" y="320"/>
                    <a:pt x="95" y="321"/>
                  </a:cubicBezTo>
                  <a:cubicBezTo>
                    <a:pt x="95" y="321"/>
                    <a:pt x="95" y="323"/>
                    <a:pt x="96" y="323"/>
                  </a:cubicBezTo>
                  <a:cubicBezTo>
                    <a:pt x="96" y="324"/>
                    <a:pt x="99" y="323"/>
                    <a:pt x="99" y="323"/>
                  </a:cubicBezTo>
                  <a:cubicBezTo>
                    <a:pt x="100" y="323"/>
                    <a:pt x="103" y="323"/>
                    <a:pt x="104" y="323"/>
                  </a:cubicBezTo>
                  <a:cubicBezTo>
                    <a:pt x="105" y="322"/>
                    <a:pt x="106" y="321"/>
                    <a:pt x="107" y="320"/>
                  </a:cubicBezTo>
                  <a:cubicBezTo>
                    <a:pt x="107" y="320"/>
                    <a:pt x="109" y="318"/>
                    <a:pt x="109" y="318"/>
                  </a:cubicBezTo>
                  <a:cubicBezTo>
                    <a:pt x="109" y="318"/>
                    <a:pt x="107" y="318"/>
                    <a:pt x="107" y="318"/>
                  </a:cubicBezTo>
                  <a:cubicBezTo>
                    <a:pt x="106" y="318"/>
                    <a:pt x="104" y="319"/>
                    <a:pt x="103" y="319"/>
                  </a:cubicBezTo>
                  <a:cubicBezTo>
                    <a:pt x="103" y="318"/>
                    <a:pt x="103" y="318"/>
                    <a:pt x="103" y="318"/>
                  </a:cubicBezTo>
                  <a:cubicBezTo>
                    <a:pt x="103" y="317"/>
                    <a:pt x="104" y="316"/>
                    <a:pt x="104" y="316"/>
                  </a:cubicBezTo>
                  <a:cubicBezTo>
                    <a:pt x="105" y="316"/>
                    <a:pt x="106" y="316"/>
                    <a:pt x="107" y="315"/>
                  </a:cubicBezTo>
                  <a:cubicBezTo>
                    <a:pt x="107" y="315"/>
                    <a:pt x="107" y="314"/>
                    <a:pt x="106" y="314"/>
                  </a:cubicBezTo>
                  <a:cubicBezTo>
                    <a:pt x="106" y="313"/>
                    <a:pt x="105" y="314"/>
                    <a:pt x="105" y="314"/>
                  </a:cubicBezTo>
                  <a:cubicBezTo>
                    <a:pt x="104" y="314"/>
                    <a:pt x="103" y="314"/>
                    <a:pt x="103" y="314"/>
                  </a:cubicBezTo>
                  <a:cubicBezTo>
                    <a:pt x="102" y="314"/>
                    <a:pt x="101" y="314"/>
                    <a:pt x="101" y="314"/>
                  </a:cubicBezTo>
                  <a:cubicBezTo>
                    <a:pt x="100" y="313"/>
                    <a:pt x="101" y="312"/>
                    <a:pt x="101" y="311"/>
                  </a:cubicBezTo>
                  <a:cubicBezTo>
                    <a:pt x="101" y="310"/>
                    <a:pt x="100" y="309"/>
                    <a:pt x="100" y="308"/>
                  </a:cubicBezTo>
                  <a:cubicBezTo>
                    <a:pt x="100" y="308"/>
                    <a:pt x="101" y="306"/>
                    <a:pt x="101" y="306"/>
                  </a:cubicBezTo>
                  <a:cubicBezTo>
                    <a:pt x="101" y="305"/>
                    <a:pt x="103" y="304"/>
                    <a:pt x="102" y="303"/>
                  </a:cubicBezTo>
                  <a:cubicBezTo>
                    <a:pt x="102" y="302"/>
                    <a:pt x="101" y="302"/>
                    <a:pt x="100" y="302"/>
                  </a:cubicBezTo>
                  <a:cubicBezTo>
                    <a:pt x="99" y="301"/>
                    <a:pt x="99" y="302"/>
                    <a:pt x="98" y="302"/>
                  </a:cubicBezTo>
                  <a:cubicBezTo>
                    <a:pt x="97" y="302"/>
                    <a:pt x="95" y="300"/>
                    <a:pt x="94" y="299"/>
                  </a:cubicBezTo>
                  <a:cubicBezTo>
                    <a:pt x="94" y="299"/>
                    <a:pt x="92" y="299"/>
                    <a:pt x="92" y="299"/>
                  </a:cubicBezTo>
                  <a:cubicBezTo>
                    <a:pt x="92" y="300"/>
                    <a:pt x="91" y="300"/>
                    <a:pt x="91" y="300"/>
                  </a:cubicBezTo>
                  <a:cubicBezTo>
                    <a:pt x="89" y="300"/>
                    <a:pt x="88" y="298"/>
                    <a:pt x="88" y="298"/>
                  </a:cubicBezTo>
                  <a:cubicBezTo>
                    <a:pt x="87" y="297"/>
                    <a:pt x="85" y="297"/>
                    <a:pt x="84" y="296"/>
                  </a:cubicBezTo>
                  <a:cubicBezTo>
                    <a:pt x="83" y="296"/>
                    <a:pt x="82" y="296"/>
                    <a:pt x="81" y="295"/>
                  </a:cubicBezTo>
                  <a:cubicBezTo>
                    <a:pt x="80" y="295"/>
                    <a:pt x="78" y="295"/>
                    <a:pt x="77" y="295"/>
                  </a:cubicBezTo>
                  <a:cubicBezTo>
                    <a:pt x="77" y="295"/>
                    <a:pt x="75" y="294"/>
                    <a:pt x="74" y="294"/>
                  </a:cubicBezTo>
                  <a:cubicBezTo>
                    <a:pt x="74" y="293"/>
                    <a:pt x="73" y="292"/>
                    <a:pt x="73" y="291"/>
                  </a:cubicBezTo>
                  <a:cubicBezTo>
                    <a:pt x="72" y="290"/>
                    <a:pt x="71" y="289"/>
                    <a:pt x="70" y="288"/>
                  </a:cubicBezTo>
                  <a:cubicBezTo>
                    <a:pt x="70" y="288"/>
                    <a:pt x="68" y="287"/>
                    <a:pt x="67" y="287"/>
                  </a:cubicBezTo>
                  <a:cubicBezTo>
                    <a:pt x="66" y="287"/>
                    <a:pt x="65" y="288"/>
                    <a:pt x="64" y="288"/>
                  </a:cubicBezTo>
                  <a:cubicBezTo>
                    <a:pt x="63" y="288"/>
                    <a:pt x="63" y="286"/>
                    <a:pt x="63" y="285"/>
                  </a:cubicBezTo>
                  <a:cubicBezTo>
                    <a:pt x="63" y="284"/>
                    <a:pt x="65" y="284"/>
                    <a:pt x="66" y="283"/>
                  </a:cubicBezTo>
                  <a:cubicBezTo>
                    <a:pt x="66" y="282"/>
                    <a:pt x="65" y="280"/>
                    <a:pt x="65" y="279"/>
                  </a:cubicBezTo>
                  <a:cubicBezTo>
                    <a:pt x="66" y="278"/>
                    <a:pt x="68" y="276"/>
                    <a:pt x="69" y="275"/>
                  </a:cubicBezTo>
                  <a:cubicBezTo>
                    <a:pt x="69" y="274"/>
                    <a:pt x="70" y="273"/>
                    <a:pt x="70" y="273"/>
                  </a:cubicBezTo>
                  <a:cubicBezTo>
                    <a:pt x="70" y="272"/>
                    <a:pt x="69" y="270"/>
                    <a:pt x="69" y="269"/>
                  </a:cubicBezTo>
                  <a:cubicBezTo>
                    <a:pt x="68" y="269"/>
                    <a:pt x="66" y="269"/>
                    <a:pt x="66" y="269"/>
                  </a:cubicBezTo>
                  <a:cubicBezTo>
                    <a:pt x="66" y="269"/>
                    <a:pt x="66" y="268"/>
                    <a:pt x="66" y="267"/>
                  </a:cubicBezTo>
                  <a:cubicBezTo>
                    <a:pt x="66" y="267"/>
                    <a:pt x="66" y="266"/>
                    <a:pt x="65" y="265"/>
                  </a:cubicBezTo>
                  <a:cubicBezTo>
                    <a:pt x="64" y="264"/>
                    <a:pt x="62" y="264"/>
                    <a:pt x="61" y="263"/>
                  </a:cubicBezTo>
                  <a:cubicBezTo>
                    <a:pt x="60" y="263"/>
                    <a:pt x="59" y="262"/>
                    <a:pt x="58" y="262"/>
                  </a:cubicBezTo>
                  <a:cubicBezTo>
                    <a:pt x="57" y="262"/>
                    <a:pt x="55" y="260"/>
                    <a:pt x="54" y="261"/>
                  </a:cubicBezTo>
                  <a:cubicBezTo>
                    <a:pt x="53" y="261"/>
                    <a:pt x="52" y="262"/>
                    <a:pt x="52" y="262"/>
                  </a:cubicBezTo>
                  <a:cubicBezTo>
                    <a:pt x="51" y="262"/>
                    <a:pt x="49" y="264"/>
                    <a:pt x="49" y="264"/>
                  </a:cubicBezTo>
                  <a:cubicBezTo>
                    <a:pt x="48" y="265"/>
                    <a:pt x="47" y="266"/>
                    <a:pt x="46" y="267"/>
                  </a:cubicBezTo>
                  <a:cubicBezTo>
                    <a:pt x="45" y="267"/>
                    <a:pt x="44" y="267"/>
                    <a:pt x="44" y="267"/>
                  </a:cubicBezTo>
                  <a:cubicBezTo>
                    <a:pt x="43" y="267"/>
                    <a:pt x="42" y="268"/>
                    <a:pt x="41" y="268"/>
                  </a:cubicBezTo>
                  <a:cubicBezTo>
                    <a:pt x="41" y="269"/>
                    <a:pt x="39" y="267"/>
                    <a:pt x="38" y="267"/>
                  </a:cubicBezTo>
                  <a:cubicBezTo>
                    <a:pt x="37" y="267"/>
                    <a:pt x="35" y="268"/>
                    <a:pt x="34" y="267"/>
                  </a:cubicBezTo>
                  <a:cubicBezTo>
                    <a:pt x="33" y="267"/>
                    <a:pt x="33" y="267"/>
                    <a:pt x="32" y="266"/>
                  </a:cubicBezTo>
                  <a:cubicBezTo>
                    <a:pt x="32" y="266"/>
                    <a:pt x="30" y="266"/>
                    <a:pt x="30" y="266"/>
                  </a:cubicBezTo>
                  <a:cubicBezTo>
                    <a:pt x="30" y="265"/>
                    <a:pt x="30" y="263"/>
                    <a:pt x="30" y="262"/>
                  </a:cubicBezTo>
                  <a:cubicBezTo>
                    <a:pt x="30" y="261"/>
                    <a:pt x="30" y="257"/>
                    <a:pt x="29" y="255"/>
                  </a:cubicBezTo>
                  <a:cubicBezTo>
                    <a:pt x="29" y="254"/>
                    <a:pt x="27" y="251"/>
                    <a:pt x="26" y="250"/>
                  </a:cubicBezTo>
                  <a:cubicBezTo>
                    <a:pt x="26" y="249"/>
                    <a:pt x="26" y="246"/>
                    <a:pt x="26" y="244"/>
                  </a:cubicBezTo>
                  <a:cubicBezTo>
                    <a:pt x="26" y="243"/>
                    <a:pt x="24" y="242"/>
                    <a:pt x="24" y="241"/>
                  </a:cubicBezTo>
                  <a:cubicBezTo>
                    <a:pt x="24" y="239"/>
                    <a:pt x="26" y="236"/>
                    <a:pt x="26" y="234"/>
                  </a:cubicBezTo>
                  <a:cubicBezTo>
                    <a:pt x="26" y="233"/>
                    <a:pt x="23" y="231"/>
                    <a:pt x="22" y="229"/>
                  </a:cubicBezTo>
                  <a:cubicBezTo>
                    <a:pt x="22" y="228"/>
                    <a:pt x="22" y="226"/>
                    <a:pt x="22" y="225"/>
                  </a:cubicBezTo>
                  <a:cubicBezTo>
                    <a:pt x="23" y="224"/>
                    <a:pt x="23" y="221"/>
                    <a:pt x="23" y="220"/>
                  </a:cubicBezTo>
                  <a:cubicBezTo>
                    <a:pt x="23" y="220"/>
                    <a:pt x="23" y="218"/>
                    <a:pt x="22" y="217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7"/>
            <p:cNvSpPr>
              <a:spLocks/>
            </p:cNvSpPr>
            <p:nvPr/>
          </p:nvSpPr>
          <p:spPr bwMode="auto">
            <a:xfrm>
              <a:off x="6257" y="2923"/>
              <a:ext cx="757" cy="906"/>
            </a:xfrm>
            <a:custGeom>
              <a:avLst/>
              <a:gdLst>
                <a:gd name="T0" fmla="*/ 235 w 259"/>
                <a:gd name="T1" fmla="*/ 127 h 310"/>
                <a:gd name="T2" fmla="*/ 197 w 259"/>
                <a:gd name="T3" fmla="*/ 185 h 310"/>
                <a:gd name="T4" fmla="*/ 176 w 259"/>
                <a:gd name="T5" fmla="*/ 216 h 310"/>
                <a:gd name="T6" fmla="*/ 183 w 259"/>
                <a:gd name="T7" fmla="*/ 266 h 310"/>
                <a:gd name="T8" fmla="*/ 191 w 259"/>
                <a:gd name="T9" fmla="*/ 282 h 310"/>
                <a:gd name="T10" fmla="*/ 203 w 259"/>
                <a:gd name="T11" fmla="*/ 306 h 310"/>
                <a:gd name="T12" fmla="*/ 187 w 259"/>
                <a:gd name="T13" fmla="*/ 304 h 310"/>
                <a:gd name="T14" fmla="*/ 152 w 259"/>
                <a:gd name="T15" fmla="*/ 297 h 310"/>
                <a:gd name="T16" fmla="*/ 131 w 259"/>
                <a:gd name="T17" fmla="*/ 288 h 310"/>
                <a:gd name="T18" fmla="*/ 120 w 259"/>
                <a:gd name="T19" fmla="*/ 283 h 310"/>
                <a:gd name="T20" fmla="*/ 103 w 259"/>
                <a:gd name="T21" fmla="*/ 266 h 310"/>
                <a:gd name="T22" fmla="*/ 87 w 259"/>
                <a:gd name="T23" fmla="*/ 253 h 310"/>
                <a:gd name="T24" fmla="*/ 73 w 259"/>
                <a:gd name="T25" fmla="*/ 247 h 310"/>
                <a:gd name="T26" fmla="*/ 33 w 259"/>
                <a:gd name="T27" fmla="*/ 244 h 310"/>
                <a:gd name="T28" fmla="*/ 33 w 259"/>
                <a:gd name="T29" fmla="*/ 234 h 310"/>
                <a:gd name="T30" fmla="*/ 28 w 259"/>
                <a:gd name="T31" fmla="*/ 222 h 310"/>
                <a:gd name="T32" fmla="*/ 23 w 259"/>
                <a:gd name="T33" fmla="*/ 214 h 310"/>
                <a:gd name="T34" fmla="*/ 26 w 259"/>
                <a:gd name="T35" fmla="*/ 195 h 310"/>
                <a:gd name="T36" fmla="*/ 19 w 259"/>
                <a:gd name="T37" fmla="*/ 184 h 310"/>
                <a:gd name="T38" fmla="*/ 4 w 259"/>
                <a:gd name="T39" fmla="*/ 179 h 310"/>
                <a:gd name="T40" fmla="*/ 2 w 259"/>
                <a:gd name="T41" fmla="*/ 167 h 310"/>
                <a:gd name="T42" fmla="*/ 12 w 259"/>
                <a:gd name="T43" fmla="*/ 162 h 310"/>
                <a:gd name="T44" fmla="*/ 16 w 259"/>
                <a:gd name="T45" fmla="*/ 155 h 310"/>
                <a:gd name="T46" fmla="*/ 5 w 259"/>
                <a:gd name="T47" fmla="*/ 143 h 310"/>
                <a:gd name="T48" fmla="*/ 6 w 259"/>
                <a:gd name="T49" fmla="*/ 133 h 310"/>
                <a:gd name="T50" fmla="*/ 6 w 259"/>
                <a:gd name="T51" fmla="*/ 121 h 310"/>
                <a:gd name="T52" fmla="*/ 7 w 259"/>
                <a:gd name="T53" fmla="*/ 106 h 310"/>
                <a:gd name="T54" fmla="*/ 6 w 259"/>
                <a:gd name="T55" fmla="*/ 94 h 310"/>
                <a:gd name="T56" fmla="*/ 8 w 259"/>
                <a:gd name="T57" fmla="*/ 84 h 310"/>
                <a:gd name="T58" fmla="*/ 40 w 259"/>
                <a:gd name="T59" fmla="*/ 58 h 310"/>
                <a:gd name="T60" fmla="*/ 61 w 259"/>
                <a:gd name="T61" fmla="*/ 38 h 310"/>
                <a:gd name="T62" fmla="*/ 75 w 259"/>
                <a:gd name="T63" fmla="*/ 21 h 310"/>
                <a:gd name="T64" fmla="*/ 85 w 259"/>
                <a:gd name="T65" fmla="*/ 7 h 310"/>
                <a:gd name="T66" fmla="*/ 98 w 259"/>
                <a:gd name="T67" fmla="*/ 2 h 310"/>
                <a:gd name="T68" fmla="*/ 112 w 259"/>
                <a:gd name="T69" fmla="*/ 7 h 310"/>
                <a:gd name="T70" fmla="*/ 112 w 259"/>
                <a:gd name="T71" fmla="*/ 19 h 310"/>
                <a:gd name="T72" fmla="*/ 117 w 259"/>
                <a:gd name="T73" fmla="*/ 28 h 310"/>
                <a:gd name="T74" fmla="*/ 131 w 259"/>
                <a:gd name="T75" fmla="*/ 36 h 310"/>
                <a:gd name="T76" fmla="*/ 145 w 259"/>
                <a:gd name="T77" fmla="*/ 42 h 310"/>
                <a:gd name="T78" fmla="*/ 148 w 259"/>
                <a:gd name="T79" fmla="*/ 51 h 310"/>
                <a:gd name="T80" fmla="*/ 153 w 259"/>
                <a:gd name="T81" fmla="*/ 55 h 310"/>
                <a:gd name="T82" fmla="*/ 156 w 259"/>
                <a:gd name="T83" fmla="*/ 58 h 310"/>
                <a:gd name="T84" fmla="*/ 141 w 259"/>
                <a:gd name="T85" fmla="*/ 60 h 310"/>
                <a:gd name="T86" fmla="*/ 141 w 259"/>
                <a:gd name="T87" fmla="*/ 68 h 310"/>
                <a:gd name="T88" fmla="*/ 141 w 259"/>
                <a:gd name="T89" fmla="*/ 74 h 310"/>
                <a:gd name="T90" fmla="*/ 164 w 259"/>
                <a:gd name="T91" fmla="*/ 77 h 310"/>
                <a:gd name="T92" fmla="*/ 161 w 259"/>
                <a:gd name="T93" fmla="*/ 87 h 310"/>
                <a:gd name="T94" fmla="*/ 181 w 259"/>
                <a:gd name="T95" fmla="*/ 88 h 310"/>
                <a:gd name="T96" fmla="*/ 203 w 259"/>
                <a:gd name="T97" fmla="*/ 89 h 310"/>
                <a:gd name="T98" fmla="*/ 216 w 259"/>
                <a:gd name="T99" fmla="*/ 73 h 310"/>
                <a:gd name="T100" fmla="*/ 231 w 259"/>
                <a:gd name="T101" fmla="*/ 74 h 310"/>
                <a:gd name="T102" fmla="*/ 242 w 259"/>
                <a:gd name="T103" fmla="*/ 76 h 310"/>
                <a:gd name="T104" fmla="*/ 246 w 259"/>
                <a:gd name="T105" fmla="*/ 85 h 310"/>
                <a:gd name="T106" fmla="*/ 253 w 259"/>
                <a:gd name="T107" fmla="*/ 91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59" h="310">
                  <a:moveTo>
                    <a:pt x="259" y="92"/>
                  </a:moveTo>
                  <a:cubicBezTo>
                    <a:pt x="259" y="92"/>
                    <a:pt x="259" y="95"/>
                    <a:pt x="259" y="95"/>
                  </a:cubicBezTo>
                  <a:cubicBezTo>
                    <a:pt x="256" y="99"/>
                    <a:pt x="251" y="107"/>
                    <a:pt x="247" y="111"/>
                  </a:cubicBezTo>
                  <a:cubicBezTo>
                    <a:pt x="246" y="113"/>
                    <a:pt x="242" y="117"/>
                    <a:pt x="241" y="118"/>
                  </a:cubicBezTo>
                  <a:cubicBezTo>
                    <a:pt x="239" y="121"/>
                    <a:pt x="237" y="125"/>
                    <a:pt x="235" y="127"/>
                  </a:cubicBezTo>
                  <a:cubicBezTo>
                    <a:pt x="234" y="127"/>
                    <a:pt x="232" y="128"/>
                    <a:pt x="231" y="129"/>
                  </a:cubicBezTo>
                  <a:cubicBezTo>
                    <a:pt x="231" y="129"/>
                    <a:pt x="231" y="133"/>
                    <a:pt x="230" y="135"/>
                  </a:cubicBezTo>
                  <a:cubicBezTo>
                    <a:pt x="228" y="138"/>
                    <a:pt x="223" y="143"/>
                    <a:pt x="221" y="146"/>
                  </a:cubicBezTo>
                  <a:cubicBezTo>
                    <a:pt x="217" y="151"/>
                    <a:pt x="210" y="162"/>
                    <a:pt x="206" y="168"/>
                  </a:cubicBezTo>
                  <a:cubicBezTo>
                    <a:pt x="204" y="172"/>
                    <a:pt x="199" y="181"/>
                    <a:pt x="197" y="185"/>
                  </a:cubicBezTo>
                  <a:cubicBezTo>
                    <a:pt x="195" y="187"/>
                    <a:pt x="194" y="191"/>
                    <a:pt x="193" y="193"/>
                  </a:cubicBezTo>
                  <a:cubicBezTo>
                    <a:pt x="192" y="194"/>
                    <a:pt x="188" y="195"/>
                    <a:pt x="187" y="196"/>
                  </a:cubicBezTo>
                  <a:cubicBezTo>
                    <a:pt x="186" y="197"/>
                    <a:pt x="186" y="200"/>
                    <a:pt x="185" y="202"/>
                  </a:cubicBezTo>
                  <a:cubicBezTo>
                    <a:pt x="184" y="204"/>
                    <a:pt x="182" y="207"/>
                    <a:pt x="180" y="209"/>
                  </a:cubicBezTo>
                  <a:cubicBezTo>
                    <a:pt x="179" y="211"/>
                    <a:pt x="177" y="214"/>
                    <a:pt x="176" y="216"/>
                  </a:cubicBezTo>
                  <a:cubicBezTo>
                    <a:pt x="175" y="217"/>
                    <a:pt x="172" y="220"/>
                    <a:pt x="173" y="221"/>
                  </a:cubicBezTo>
                  <a:cubicBezTo>
                    <a:pt x="173" y="222"/>
                    <a:pt x="175" y="224"/>
                    <a:pt x="175" y="225"/>
                  </a:cubicBezTo>
                  <a:cubicBezTo>
                    <a:pt x="177" y="228"/>
                    <a:pt x="179" y="232"/>
                    <a:pt x="180" y="236"/>
                  </a:cubicBezTo>
                  <a:cubicBezTo>
                    <a:pt x="181" y="240"/>
                    <a:pt x="182" y="248"/>
                    <a:pt x="183" y="253"/>
                  </a:cubicBezTo>
                  <a:cubicBezTo>
                    <a:pt x="183" y="256"/>
                    <a:pt x="184" y="262"/>
                    <a:pt x="183" y="266"/>
                  </a:cubicBezTo>
                  <a:cubicBezTo>
                    <a:pt x="183" y="267"/>
                    <a:pt x="181" y="271"/>
                    <a:pt x="182" y="272"/>
                  </a:cubicBezTo>
                  <a:cubicBezTo>
                    <a:pt x="182" y="273"/>
                    <a:pt x="183" y="274"/>
                    <a:pt x="183" y="275"/>
                  </a:cubicBezTo>
                  <a:cubicBezTo>
                    <a:pt x="185" y="276"/>
                    <a:pt x="187" y="277"/>
                    <a:pt x="188" y="279"/>
                  </a:cubicBezTo>
                  <a:cubicBezTo>
                    <a:pt x="188" y="279"/>
                    <a:pt x="189" y="281"/>
                    <a:pt x="189" y="282"/>
                  </a:cubicBezTo>
                  <a:cubicBezTo>
                    <a:pt x="190" y="282"/>
                    <a:pt x="191" y="281"/>
                    <a:pt x="191" y="282"/>
                  </a:cubicBezTo>
                  <a:cubicBezTo>
                    <a:pt x="192" y="282"/>
                    <a:pt x="192" y="284"/>
                    <a:pt x="192" y="285"/>
                  </a:cubicBezTo>
                  <a:cubicBezTo>
                    <a:pt x="193" y="286"/>
                    <a:pt x="194" y="288"/>
                    <a:pt x="195" y="288"/>
                  </a:cubicBezTo>
                  <a:cubicBezTo>
                    <a:pt x="197" y="290"/>
                    <a:pt x="201" y="294"/>
                    <a:pt x="202" y="296"/>
                  </a:cubicBezTo>
                  <a:cubicBezTo>
                    <a:pt x="202" y="297"/>
                    <a:pt x="202" y="299"/>
                    <a:pt x="202" y="300"/>
                  </a:cubicBezTo>
                  <a:cubicBezTo>
                    <a:pt x="202" y="302"/>
                    <a:pt x="204" y="304"/>
                    <a:pt x="203" y="306"/>
                  </a:cubicBezTo>
                  <a:cubicBezTo>
                    <a:pt x="203" y="306"/>
                    <a:pt x="203" y="309"/>
                    <a:pt x="202" y="310"/>
                  </a:cubicBezTo>
                  <a:cubicBezTo>
                    <a:pt x="201" y="310"/>
                    <a:pt x="201" y="310"/>
                    <a:pt x="200" y="310"/>
                  </a:cubicBezTo>
                  <a:cubicBezTo>
                    <a:pt x="199" y="310"/>
                    <a:pt x="197" y="310"/>
                    <a:pt x="196" y="309"/>
                  </a:cubicBezTo>
                  <a:cubicBezTo>
                    <a:pt x="195" y="309"/>
                    <a:pt x="194" y="308"/>
                    <a:pt x="193" y="307"/>
                  </a:cubicBezTo>
                  <a:cubicBezTo>
                    <a:pt x="191" y="306"/>
                    <a:pt x="189" y="305"/>
                    <a:pt x="187" y="304"/>
                  </a:cubicBezTo>
                  <a:cubicBezTo>
                    <a:pt x="185" y="304"/>
                    <a:pt x="179" y="305"/>
                    <a:pt x="177" y="304"/>
                  </a:cubicBezTo>
                  <a:cubicBezTo>
                    <a:pt x="176" y="304"/>
                    <a:pt x="173" y="301"/>
                    <a:pt x="172" y="300"/>
                  </a:cubicBezTo>
                  <a:cubicBezTo>
                    <a:pt x="171" y="299"/>
                    <a:pt x="170" y="298"/>
                    <a:pt x="169" y="298"/>
                  </a:cubicBezTo>
                  <a:cubicBezTo>
                    <a:pt x="167" y="297"/>
                    <a:pt x="163" y="298"/>
                    <a:pt x="161" y="298"/>
                  </a:cubicBezTo>
                  <a:cubicBezTo>
                    <a:pt x="159" y="298"/>
                    <a:pt x="154" y="298"/>
                    <a:pt x="152" y="297"/>
                  </a:cubicBezTo>
                  <a:cubicBezTo>
                    <a:pt x="150" y="296"/>
                    <a:pt x="147" y="295"/>
                    <a:pt x="146" y="294"/>
                  </a:cubicBezTo>
                  <a:cubicBezTo>
                    <a:pt x="146" y="293"/>
                    <a:pt x="147" y="291"/>
                    <a:pt x="146" y="290"/>
                  </a:cubicBezTo>
                  <a:cubicBezTo>
                    <a:pt x="145" y="288"/>
                    <a:pt x="141" y="288"/>
                    <a:pt x="140" y="289"/>
                  </a:cubicBezTo>
                  <a:cubicBezTo>
                    <a:pt x="139" y="289"/>
                    <a:pt x="138" y="291"/>
                    <a:pt x="138" y="291"/>
                  </a:cubicBezTo>
                  <a:cubicBezTo>
                    <a:pt x="136" y="291"/>
                    <a:pt x="132" y="290"/>
                    <a:pt x="131" y="288"/>
                  </a:cubicBezTo>
                  <a:cubicBezTo>
                    <a:pt x="130" y="288"/>
                    <a:pt x="130" y="288"/>
                    <a:pt x="130" y="287"/>
                  </a:cubicBezTo>
                  <a:cubicBezTo>
                    <a:pt x="130" y="286"/>
                    <a:pt x="130" y="284"/>
                    <a:pt x="130" y="284"/>
                  </a:cubicBezTo>
                  <a:cubicBezTo>
                    <a:pt x="130" y="284"/>
                    <a:pt x="129" y="283"/>
                    <a:pt x="129" y="282"/>
                  </a:cubicBezTo>
                  <a:cubicBezTo>
                    <a:pt x="127" y="282"/>
                    <a:pt x="125" y="284"/>
                    <a:pt x="124" y="284"/>
                  </a:cubicBezTo>
                  <a:cubicBezTo>
                    <a:pt x="123" y="284"/>
                    <a:pt x="121" y="283"/>
                    <a:pt x="120" y="283"/>
                  </a:cubicBezTo>
                  <a:cubicBezTo>
                    <a:pt x="118" y="283"/>
                    <a:pt x="114" y="281"/>
                    <a:pt x="112" y="281"/>
                  </a:cubicBezTo>
                  <a:cubicBezTo>
                    <a:pt x="111" y="280"/>
                    <a:pt x="108" y="279"/>
                    <a:pt x="108" y="278"/>
                  </a:cubicBezTo>
                  <a:cubicBezTo>
                    <a:pt x="107" y="277"/>
                    <a:pt x="105" y="274"/>
                    <a:pt x="105" y="273"/>
                  </a:cubicBezTo>
                  <a:cubicBezTo>
                    <a:pt x="105" y="272"/>
                    <a:pt x="106" y="270"/>
                    <a:pt x="105" y="269"/>
                  </a:cubicBezTo>
                  <a:cubicBezTo>
                    <a:pt x="105" y="268"/>
                    <a:pt x="104" y="266"/>
                    <a:pt x="103" y="266"/>
                  </a:cubicBezTo>
                  <a:cubicBezTo>
                    <a:pt x="102" y="265"/>
                    <a:pt x="101" y="263"/>
                    <a:pt x="100" y="262"/>
                  </a:cubicBezTo>
                  <a:cubicBezTo>
                    <a:pt x="99" y="262"/>
                    <a:pt x="98" y="260"/>
                    <a:pt x="98" y="259"/>
                  </a:cubicBezTo>
                  <a:cubicBezTo>
                    <a:pt x="97" y="258"/>
                    <a:pt x="97" y="256"/>
                    <a:pt x="96" y="256"/>
                  </a:cubicBezTo>
                  <a:cubicBezTo>
                    <a:pt x="95" y="255"/>
                    <a:pt x="93" y="255"/>
                    <a:pt x="93" y="255"/>
                  </a:cubicBezTo>
                  <a:cubicBezTo>
                    <a:pt x="91" y="254"/>
                    <a:pt x="88" y="253"/>
                    <a:pt x="87" y="253"/>
                  </a:cubicBezTo>
                  <a:cubicBezTo>
                    <a:pt x="86" y="252"/>
                    <a:pt x="82" y="250"/>
                    <a:pt x="81" y="250"/>
                  </a:cubicBezTo>
                  <a:cubicBezTo>
                    <a:pt x="81" y="251"/>
                    <a:pt x="81" y="252"/>
                    <a:pt x="80" y="252"/>
                  </a:cubicBezTo>
                  <a:cubicBezTo>
                    <a:pt x="79" y="253"/>
                    <a:pt x="77" y="255"/>
                    <a:pt x="76" y="255"/>
                  </a:cubicBezTo>
                  <a:cubicBezTo>
                    <a:pt x="75" y="254"/>
                    <a:pt x="73" y="252"/>
                    <a:pt x="73" y="251"/>
                  </a:cubicBezTo>
                  <a:cubicBezTo>
                    <a:pt x="72" y="251"/>
                    <a:pt x="73" y="248"/>
                    <a:pt x="73" y="247"/>
                  </a:cubicBezTo>
                  <a:cubicBezTo>
                    <a:pt x="71" y="245"/>
                    <a:pt x="66" y="242"/>
                    <a:pt x="63" y="242"/>
                  </a:cubicBezTo>
                  <a:cubicBezTo>
                    <a:pt x="61" y="241"/>
                    <a:pt x="57" y="243"/>
                    <a:pt x="55" y="243"/>
                  </a:cubicBezTo>
                  <a:cubicBezTo>
                    <a:pt x="52" y="244"/>
                    <a:pt x="44" y="246"/>
                    <a:pt x="44" y="246"/>
                  </a:cubicBezTo>
                  <a:cubicBezTo>
                    <a:pt x="43" y="246"/>
                    <a:pt x="39" y="246"/>
                    <a:pt x="37" y="246"/>
                  </a:cubicBezTo>
                  <a:cubicBezTo>
                    <a:pt x="36" y="246"/>
                    <a:pt x="34" y="244"/>
                    <a:pt x="33" y="244"/>
                  </a:cubicBezTo>
                  <a:cubicBezTo>
                    <a:pt x="33" y="243"/>
                    <a:pt x="32" y="243"/>
                    <a:pt x="32" y="243"/>
                  </a:cubicBezTo>
                  <a:cubicBezTo>
                    <a:pt x="32" y="243"/>
                    <a:pt x="33" y="242"/>
                    <a:pt x="33" y="241"/>
                  </a:cubicBezTo>
                  <a:cubicBezTo>
                    <a:pt x="33" y="240"/>
                    <a:pt x="33" y="239"/>
                    <a:pt x="33" y="239"/>
                  </a:cubicBezTo>
                  <a:cubicBezTo>
                    <a:pt x="33" y="238"/>
                    <a:pt x="33" y="237"/>
                    <a:pt x="33" y="236"/>
                  </a:cubicBezTo>
                  <a:cubicBezTo>
                    <a:pt x="33" y="236"/>
                    <a:pt x="33" y="235"/>
                    <a:pt x="33" y="234"/>
                  </a:cubicBezTo>
                  <a:cubicBezTo>
                    <a:pt x="33" y="233"/>
                    <a:pt x="34" y="232"/>
                    <a:pt x="34" y="231"/>
                  </a:cubicBezTo>
                  <a:cubicBezTo>
                    <a:pt x="34" y="230"/>
                    <a:pt x="33" y="229"/>
                    <a:pt x="33" y="229"/>
                  </a:cubicBezTo>
                  <a:cubicBezTo>
                    <a:pt x="32" y="228"/>
                    <a:pt x="30" y="228"/>
                    <a:pt x="30" y="227"/>
                  </a:cubicBezTo>
                  <a:cubicBezTo>
                    <a:pt x="30" y="227"/>
                    <a:pt x="30" y="225"/>
                    <a:pt x="29" y="224"/>
                  </a:cubicBezTo>
                  <a:cubicBezTo>
                    <a:pt x="29" y="223"/>
                    <a:pt x="28" y="223"/>
                    <a:pt x="28" y="222"/>
                  </a:cubicBezTo>
                  <a:cubicBezTo>
                    <a:pt x="28" y="222"/>
                    <a:pt x="28" y="221"/>
                    <a:pt x="28" y="221"/>
                  </a:cubicBezTo>
                  <a:cubicBezTo>
                    <a:pt x="28" y="220"/>
                    <a:pt x="29" y="219"/>
                    <a:pt x="29" y="219"/>
                  </a:cubicBezTo>
                  <a:cubicBezTo>
                    <a:pt x="29" y="218"/>
                    <a:pt x="29" y="218"/>
                    <a:pt x="28" y="218"/>
                  </a:cubicBezTo>
                  <a:cubicBezTo>
                    <a:pt x="28" y="217"/>
                    <a:pt x="26" y="217"/>
                    <a:pt x="26" y="217"/>
                  </a:cubicBezTo>
                  <a:cubicBezTo>
                    <a:pt x="25" y="216"/>
                    <a:pt x="24" y="215"/>
                    <a:pt x="23" y="214"/>
                  </a:cubicBezTo>
                  <a:cubicBezTo>
                    <a:pt x="23" y="213"/>
                    <a:pt x="24" y="211"/>
                    <a:pt x="24" y="210"/>
                  </a:cubicBezTo>
                  <a:cubicBezTo>
                    <a:pt x="25" y="209"/>
                    <a:pt x="27" y="207"/>
                    <a:pt x="28" y="206"/>
                  </a:cubicBezTo>
                  <a:cubicBezTo>
                    <a:pt x="28" y="205"/>
                    <a:pt x="28" y="203"/>
                    <a:pt x="27" y="202"/>
                  </a:cubicBezTo>
                  <a:cubicBezTo>
                    <a:pt x="27" y="201"/>
                    <a:pt x="26" y="200"/>
                    <a:pt x="26" y="199"/>
                  </a:cubicBezTo>
                  <a:cubicBezTo>
                    <a:pt x="26" y="198"/>
                    <a:pt x="26" y="196"/>
                    <a:pt x="26" y="195"/>
                  </a:cubicBezTo>
                  <a:cubicBezTo>
                    <a:pt x="26" y="195"/>
                    <a:pt x="25" y="194"/>
                    <a:pt x="25" y="193"/>
                  </a:cubicBezTo>
                  <a:cubicBezTo>
                    <a:pt x="24" y="192"/>
                    <a:pt x="24" y="190"/>
                    <a:pt x="23" y="189"/>
                  </a:cubicBezTo>
                  <a:cubicBezTo>
                    <a:pt x="23" y="188"/>
                    <a:pt x="22" y="188"/>
                    <a:pt x="22" y="187"/>
                  </a:cubicBezTo>
                  <a:cubicBezTo>
                    <a:pt x="22" y="186"/>
                    <a:pt x="21" y="185"/>
                    <a:pt x="21" y="185"/>
                  </a:cubicBezTo>
                  <a:cubicBezTo>
                    <a:pt x="20" y="184"/>
                    <a:pt x="19" y="184"/>
                    <a:pt x="19" y="184"/>
                  </a:cubicBezTo>
                  <a:cubicBezTo>
                    <a:pt x="18" y="184"/>
                    <a:pt x="16" y="184"/>
                    <a:pt x="15" y="183"/>
                  </a:cubicBezTo>
                  <a:cubicBezTo>
                    <a:pt x="15" y="182"/>
                    <a:pt x="15" y="181"/>
                    <a:pt x="14" y="181"/>
                  </a:cubicBezTo>
                  <a:cubicBezTo>
                    <a:pt x="14" y="180"/>
                    <a:pt x="12" y="180"/>
                    <a:pt x="11" y="180"/>
                  </a:cubicBezTo>
                  <a:cubicBezTo>
                    <a:pt x="10" y="180"/>
                    <a:pt x="7" y="181"/>
                    <a:pt x="6" y="181"/>
                  </a:cubicBezTo>
                  <a:cubicBezTo>
                    <a:pt x="5" y="181"/>
                    <a:pt x="5" y="180"/>
                    <a:pt x="4" y="179"/>
                  </a:cubicBezTo>
                  <a:cubicBezTo>
                    <a:pt x="4" y="179"/>
                    <a:pt x="4" y="177"/>
                    <a:pt x="4" y="176"/>
                  </a:cubicBezTo>
                  <a:cubicBezTo>
                    <a:pt x="4" y="175"/>
                    <a:pt x="4" y="173"/>
                    <a:pt x="3" y="172"/>
                  </a:cubicBezTo>
                  <a:cubicBezTo>
                    <a:pt x="3" y="172"/>
                    <a:pt x="1" y="171"/>
                    <a:pt x="1" y="170"/>
                  </a:cubicBezTo>
                  <a:cubicBezTo>
                    <a:pt x="0" y="170"/>
                    <a:pt x="1" y="169"/>
                    <a:pt x="1" y="168"/>
                  </a:cubicBezTo>
                  <a:cubicBezTo>
                    <a:pt x="1" y="168"/>
                    <a:pt x="2" y="168"/>
                    <a:pt x="2" y="167"/>
                  </a:cubicBezTo>
                  <a:cubicBezTo>
                    <a:pt x="3" y="167"/>
                    <a:pt x="4" y="168"/>
                    <a:pt x="5" y="167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7" y="166"/>
                    <a:pt x="9" y="167"/>
                    <a:pt x="10" y="166"/>
                  </a:cubicBezTo>
                  <a:cubicBezTo>
                    <a:pt x="10" y="166"/>
                    <a:pt x="11" y="166"/>
                    <a:pt x="11" y="165"/>
                  </a:cubicBezTo>
                  <a:cubicBezTo>
                    <a:pt x="11" y="165"/>
                    <a:pt x="11" y="163"/>
                    <a:pt x="12" y="162"/>
                  </a:cubicBezTo>
                  <a:cubicBezTo>
                    <a:pt x="13" y="162"/>
                    <a:pt x="14" y="162"/>
                    <a:pt x="15" y="162"/>
                  </a:cubicBezTo>
                  <a:cubicBezTo>
                    <a:pt x="16" y="162"/>
                    <a:pt x="17" y="162"/>
                    <a:pt x="18" y="162"/>
                  </a:cubicBezTo>
                  <a:cubicBezTo>
                    <a:pt x="19" y="162"/>
                    <a:pt x="20" y="161"/>
                    <a:pt x="20" y="160"/>
                  </a:cubicBezTo>
                  <a:cubicBezTo>
                    <a:pt x="20" y="159"/>
                    <a:pt x="20" y="157"/>
                    <a:pt x="19" y="156"/>
                  </a:cubicBezTo>
                  <a:cubicBezTo>
                    <a:pt x="19" y="156"/>
                    <a:pt x="17" y="155"/>
                    <a:pt x="16" y="155"/>
                  </a:cubicBezTo>
                  <a:cubicBezTo>
                    <a:pt x="15" y="154"/>
                    <a:pt x="13" y="155"/>
                    <a:pt x="12" y="155"/>
                  </a:cubicBezTo>
                  <a:cubicBezTo>
                    <a:pt x="11" y="155"/>
                    <a:pt x="9" y="155"/>
                    <a:pt x="8" y="155"/>
                  </a:cubicBezTo>
                  <a:cubicBezTo>
                    <a:pt x="7" y="154"/>
                    <a:pt x="6" y="152"/>
                    <a:pt x="5" y="151"/>
                  </a:cubicBezTo>
                  <a:cubicBezTo>
                    <a:pt x="5" y="150"/>
                    <a:pt x="4" y="147"/>
                    <a:pt x="4" y="145"/>
                  </a:cubicBezTo>
                  <a:cubicBezTo>
                    <a:pt x="4" y="144"/>
                    <a:pt x="4" y="143"/>
                    <a:pt x="5" y="143"/>
                  </a:cubicBezTo>
                  <a:cubicBezTo>
                    <a:pt x="5" y="142"/>
                    <a:pt x="7" y="141"/>
                    <a:pt x="7" y="141"/>
                  </a:cubicBezTo>
                  <a:cubicBezTo>
                    <a:pt x="8" y="140"/>
                    <a:pt x="9" y="139"/>
                    <a:pt x="8" y="138"/>
                  </a:cubicBezTo>
                  <a:cubicBezTo>
                    <a:pt x="8" y="138"/>
                    <a:pt x="8" y="137"/>
                    <a:pt x="8" y="137"/>
                  </a:cubicBezTo>
                  <a:cubicBezTo>
                    <a:pt x="7" y="136"/>
                    <a:pt x="6" y="136"/>
                    <a:pt x="6" y="136"/>
                  </a:cubicBezTo>
                  <a:cubicBezTo>
                    <a:pt x="6" y="135"/>
                    <a:pt x="6" y="134"/>
                    <a:pt x="6" y="133"/>
                  </a:cubicBezTo>
                  <a:cubicBezTo>
                    <a:pt x="6" y="133"/>
                    <a:pt x="6" y="132"/>
                    <a:pt x="6" y="131"/>
                  </a:cubicBezTo>
                  <a:cubicBezTo>
                    <a:pt x="7" y="131"/>
                    <a:pt x="8" y="130"/>
                    <a:pt x="8" y="130"/>
                  </a:cubicBezTo>
                  <a:cubicBezTo>
                    <a:pt x="9" y="129"/>
                    <a:pt x="9" y="127"/>
                    <a:pt x="9" y="126"/>
                  </a:cubicBezTo>
                  <a:cubicBezTo>
                    <a:pt x="9" y="125"/>
                    <a:pt x="8" y="123"/>
                    <a:pt x="8" y="123"/>
                  </a:cubicBezTo>
                  <a:cubicBezTo>
                    <a:pt x="7" y="122"/>
                    <a:pt x="7" y="122"/>
                    <a:pt x="6" y="121"/>
                  </a:cubicBezTo>
                  <a:cubicBezTo>
                    <a:pt x="6" y="121"/>
                    <a:pt x="4" y="120"/>
                    <a:pt x="4" y="119"/>
                  </a:cubicBezTo>
                  <a:cubicBezTo>
                    <a:pt x="4" y="118"/>
                    <a:pt x="4" y="116"/>
                    <a:pt x="4" y="116"/>
                  </a:cubicBezTo>
                  <a:cubicBezTo>
                    <a:pt x="4" y="115"/>
                    <a:pt x="5" y="114"/>
                    <a:pt x="5" y="114"/>
                  </a:cubicBezTo>
                  <a:cubicBezTo>
                    <a:pt x="6" y="113"/>
                    <a:pt x="7" y="110"/>
                    <a:pt x="7" y="109"/>
                  </a:cubicBezTo>
                  <a:cubicBezTo>
                    <a:pt x="7" y="108"/>
                    <a:pt x="7" y="107"/>
                    <a:pt x="7" y="106"/>
                  </a:cubicBezTo>
                  <a:cubicBezTo>
                    <a:pt x="6" y="105"/>
                    <a:pt x="5" y="105"/>
                    <a:pt x="5" y="104"/>
                  </a:cubicBezTo>
                  <a:cubicBezTo>
                    <a:pt x="4" y="103"/>
                    <a:pt x="7" y="102"/>
                    <a:pt x="7" y="101"/>
                  </a:cubicBezTo>
                  <a:cubicBezTo>
                    <a:pt x="6" y="100"/>
                    <a:pt x="4" y="100"/>
                    <a:pt x="4" y="99"/>
                  </a:cubicBezTo>
                  <a:cubicBezTo>
                    <a:pt x="4" y="98"/>
                    <a:pt x="4" y="96"/>
                    <a:pt x="4" y="95"/>
                  </a:cubicBezTo>
                  <a:cubicBezTo>
                    <a:pt x="5" y="95"/>
                    <a:pt x="6" y="94"/>
                    <a:pt x="6" y="94"/>
                  </a:cubicBezTo>
                  <a:cubicBezTo>
                    <a:pt x="7" y="93"/>
                    <a:pt x="8" y="92"/>
                    <a:pt x="8" y="91"/>
                  </a:cubicBezTo>
                  <a:cubicBezTo>
                    <a:pt x="9" y="90"/>
                    <a:pt x="10" y="90"/>
                    <a:pt x="10" y="89"/>
                  </a:cubicBezTo>
                  <a:cubicBezTo>
                    <a:pt x="11" y="88"/>
                    <a:pt x="11" y="87"/>
                    <a:pt x="11" y="86"/>
                  </a:cubicBezTo>
                  <a:cubicBezTo>
                    <a:pt x="11" y="85"/>
                    <a:pt x="8" y="85"/>
                    <a:pt x="8" y="84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8" y="84"/>
                    <a:pt x="10" y="82"/>
                    <a:pt x="11" y="82"/>
                  </a:cubicBezTo>
                  <a:cubicBezTo>
                    <a:pt x="14" y="79"/>
                    <a:pt x="20" y="73"/>
                    <a:pt x="24" y="71"/>
                  </a:cubicBezTo>
                  <a:cubicBezTo>
                    <a:pt x="26" y="70"/>
                    <a:pt x="29" y="70"/>
                    <a:pt x="30" y="69"/>
                  </a:cubicBezTo>
                  <a:cubicBezTo>
                    <a:pt x="32" y="67"/>
                    <a:pt x="34" y="64"/>
                    <a:pt x="36" y="62"/>
                  </a:cubicBezTo>
                  <a:cubicBezTo>
                    <a:pt x="37" y="61"/>
                    <a:pt x="39" y="59"/>
                    <a:pt x="40" y="58"/>
                  </a:cubicBezTo>
                  <a:cubicBezTo>
                    <a:pt x="41" y="58"/>
                    <a:pt x="43" y="57"/>
                    <a:pt x="45" y="57"/>
                  </a:cubicBezTo>
                  <a:cubicBezTo>
                    <a:pt x="46" y="56"/>
                    <a:pt x="50" y="54"/>
                    <a:pt x="52" y="52"/>
                  </a:cubicBezTo>
                  <a:cubicBezTo>
                    <a:pt x="53" y="51"/>
                    <a:pt x="54" y="48"/>
                    <a:pt x="55" y="47"/>
                  </a:cubicBezTo>
                  <a:cubicBezTo>
                    <a:pt x="56" y="45"/>
                    <a:pt x="57" y="43"/>
                    <a:pt x="58" y="41"/>
                  </a:cubicBezTo>
                  <a:cubicBezTo>
                    <a:pt x="59" y="40"/>
                    <a:pt x="60" y="39"/>
                    <a:pt x="61" y="38"/>
                  </a:cubicBezTo>
                  <a:cubicBezTo>
                    <a:pt x="61" y="37"/>
                    <a:pt x="60" y="35"/>
                    <a:pt x="61" y="33"/>
                  </a:cubicBezTo>
                  <a:cubicBezTo>
                    <a:pt x="61" y="32"/>
                    <a:pt x="63" y="30"/>
                    <a:pt x="65" y="29"/>
                  </a:cubicBezTo>
                  <a:cubicBezTo>
                    <a:pt x="66" y="28"/>
                    <a:pt x="68" y="28"/>
                    <a:pt x="69" y="27"/>
                  </a:cubicBezTo>
                  <a:cubicBezTo>
                    <a:pt x="71" y="27"/>
                    <a:pt x="72" y="25"/>
                    <a:pt x="73" y="25"/>
                  </a:cubicBezTo>
                  <a:cubicBezTo>
                    <a:pt x="74" y="24"/>
                    <a:pt x="75" y="22"/>
                    <a:pt x="75" y="21"/>
                  </a:cubicBezTo>
                  <a:cubicBezTo>
                    <a:pt x="75" y="19"/>
                    <a:pt x="76" y="14"/>
                    <a:pt x="76" y="11"/>
                  </a:cubicBezTo>
                  <a:cubicBezTo>
                    <a:pt x="77" y="10"/>
                    <a:pt x="77" y="8"/>
                    <a:pt x="77" y="6"/>
                  </a:cubicBezTo>
                  <a:cubicBezTo>
                    <a:pt x="77" y="6"/>
                    <a:pt x="78" y="6"/>
                    <a:pt x="79" y="6"/>
                  </a:cubicBezTo>
                  <a:cubicBezTo>
                    <a:pt x="79" y="7"/>
                    <a:pt x="80" y="7"/>
                    <a:pt x="81" y="7"/>
                  </a:cubicBezTo>
                  <a:cubicBezTo>
                    <a:pt x="82" y="7"/>
                    <a:pt x="84" y="7"/>
                    <a:pt x="85" y="7"/>
                  </a:cubicBezTo>
                  <a:cubicBezTo>
                    <a:pt x="86" y="7"/>
                    <a:pt x="87" y="8"/>
                    <a:pt x="88" y="8"/>
                  </a:cubicBezTo>
                  <a:cubicBezTo>
                    <a:pt x="89" y="8"/>
                    <a:pt x="90" y="7"/>
                    <a:pt x="91" y="7"/>
                  </a:cubicBezTo>
                  <a:cubicBezTo>
                    <a:pt x="91" y="7"/>
                    <a:pt x="92" y="7"/>
                    <a:pt x="93" y="7"/>
                  </a:cubicBezTo>
                  <a:cubicBezTo>
                    <a:pt x="93" y="6"/>
                    <a:pt x="95" y="5"/>
                    <a:pt x="96" y="4"/>
                  </a:cubicBezTo>
                  <a:cubicBezTo>
                    <a:pt x="96" y="3"/>
                    <a:pt x="97" y="2"/>
                    <a:pt x="98" y="2"/>
                  </a:cubicBezTo>
                  <a:cubicBezTo>
                    <a:pt x="99" y="1"/>
                    <a:pt x="100" y="0"/>
                    <a:pt x="101" y="0"/>
                  </a:cubicBezTo>
                  <a:cubicBezTo>
                    <a:pt x="102" y="0"/>
                    <a:pt x="104" y="1"/>
                    <a:pt x="104" y="1"/>
                  </a:cubicBezTo>
                  <a:cubicBezTo>
                    <a:pt x="105" y="2"/>
                    <a:pt x="107" y="3"/>
                    <a:pt x="108" y="3"/>
                  </a:cubicBezTo>
                  <a:cubicBezTo>
                    <a:pt x="109" y="3"/>
                    <a:pt x="111" y="4"/>
                    <a:pt x="112" y="5"/>
                  </a:cubicBezTo>
                  <a:cubicBezTo>
                    <a:pt x="112" y="5"/>
                    <a:pt x="112" y="7"/>
                    <a:pt x="112" y="7"/>
                  </a:cubicBezTo>
                  <a:cubicBezTo>
                    <a:pt x="112" y="7"/>
                    <a:pt x="112" y="8"/>
                    <a:pt x="113" y="8"/>
                  </a:cubicBezTo>
                  <a:cubicBezTo>
                    <a:pt x="113" y="9"/>
                    <a:pt x="115" y="9"/>
                    <a:pt x="115" y="9"/>
                  </a:cubicBezTo>
                  <a:cubicBezTo>
                    <a:pt x="116" y="10"/>
                    <a:pt x="117" y="11"/>
                    <a:pt x="117" y="12"/>
                  </a:cubicBezTo>
                  <a:cubicBezTo>
                    <a:pt x="117" y="13"/>
                    <a:pt x="116" y="14"/>
                    <a:pt x="115" y="14"/>
                  </a:cubicBezTo>
                  <a:cubicBezTo>
                    <a:pt x="115" y="16"/>
                    <a:pt x="112" y="18"/>
                    <a:pt x="112" y="19"/>
                  </a:cubicBezTo>
                  <a:cubicBezTo>
                    <a:pt x="112" y="20"/>
                    <a:pt x="113" y="22"/>
                    <a:pt x="112" y="23"/>
                  </a:cubicBezTo>
                  <a:cubicBezTo>
                    <a:pt x="112" y="23"/>
                    <a:pt x="110" y="24"/>
                    <a:pt x="110" y="25"/>
                  </a:cubicBezTo>
                  <a:cubicBezTo>
                    <a:pt x="110" y="25"/>
                    <a:pt x="110" y="28"/>
                    <a:pt x="111" y="28"/>
                  </a:cubicBezTo>
                  <a:cubicBezTo>
                    <a:pt x="112" y="28"/>
                    <a:pt x="113" y="26"/>
                    <a:pt x="114" y="27"/>
                  </a:cubicBezTo>
                  <a:cubicBezTo>
                    <a:pt x="115" y="27"/>
                    <a:pt x="116" y="28"/>
                    <a:pt x="117" y="28"/>
                  </a:cubicBezTo>
                  <a:cubicBezTo>
                    <a:pt x="118" y="29"/>
                    <a:pt x="119" y="30"/>
                    <a:pt x="119" y="31"/>
                  </a:cubicBezTo>
                  <a:cubicBezTo>
                    <a:pt x="120" y="31"/>
                    <a:pt x="120" y="33"/>
                    <a:pt x="121" y="33"/>
                  </a:cubicBezTo>
                  <a:cubicBezTo>
                    <a:pt x="122" y="34"/>
                    <a:pt x="123" y="34"/>
                    <a:pt x="124" y="34"/>
                  </a:cubicBezTo>
                  <a:cubicBezTo>
                    <a:pt x="125" y="35"/>
                    <a:pt x="127" y="35"/>
                    <a:pt x="128" y="35"/>
                  </a:cubicBezTo>
                  <a:cubicBezTo>
                    <a:pt x="129" y="36"/>
                    <a:pt x="130" y="36"/>
                    <a:pt x="131" y="36"/>
                  </a:cubicBezTo>
                  <a:cubicBezTo>
                    <a:pt x="132" y="36"/>
                    <a:pt x="134" y="37"/>
                    <a:pt x="134" y="37"/>
                  </a:cubicBezTo>
                  <a:cubicBezTo>
                    <a:pt x="135" y="38"/>
                    <a:pt x="136" y="40"/>
                    <a:pt x="138" y="40"/>
                  </a:cubicBezTo>
                  <a:cubicBezTo>
                    <a:pt x="138" y="40"/>
                    <a:pt x="138" y="40"/>
                    <a:pt x="139" y="39"/>
                  </a:cubicBezTo>
                  <a:cubicBezTo>
                    <a:pt x="139" y="39"/>
                    <a:pt x="141" y="39"/>
                    <a:pt x="141" y="39"/>
                  </a:cubicBezTo>
                  <a:cubicBezTo>
                    <a:pt x="142" y="40"/>
                    <a:pt x="144" y="41"/>
                    <a:pt x="145" y="42"/>
                  </a:cubicBezTo>
                  <a:cubicBezTo>
                    <a:pt x="145" y="42"/>
                    <a:pt x="146" y="41"/>
                    <a:pt x="147" y="41"/>
                  </a:cubicBezTo>
                  <a:cubicBezTo>
                    <a:pt x="148" y="41"/>
                    <a:pt x="149" y="42"/>
                    <a:pt x="149" y="43"/>
                  </a:cubicBezTo>
                  <a:cubicBezTo>
                    <a:pt x="149" y="44"/>
                    <a:pt x="148" y="45"/>
                    <a:pt x="148" y="46"/>
                  </a:cubicBezTo>
                  <a:cubicBezTo>
                    <a:pt x="148" y="46"/>
                    <a:pt x="147" y="47"/>
                    <a:pt x="147" y="48"/>
                  </a:cubicBezTo>
                  <a:cubicBezTo>
                    <a:pt x="147" y="49"/>
                    <a:pt x="148" y="50"/>
                    <a:pt x="148" y="51"/>
                  </a:cubicBezTo>
                  <a:cubicBezTo>
                    <a:pt x="148" y="51"/>
                    <a:pt x="147" y="53"/>
                    <a:pt x="148" y="53"/>
                  </a:cubicBezTo>
                  <a:cubicBezTo>
                    <a:pt x="148" y="54"/>
                    <a:pt x="149" y="54"/>
                    <a:pt x="149" y="54"/>
                  </a:cubicBezTo>
                  <a:cubicBezTo>
                    <a:pt x="150" y="54"/>
                    <a:pt x="151" y="53"/>
                    <a:pt x="152" y="53"/>
                  </a:cubicBezTo>
                  <a:cubicBezTo>
                    <a:pt x="152" y="53"/>
                    <a:pt x="153" y="53"/>
                    <a:pt x="153" y="53"/>
                  </a:cubicBezTo>
                  <a:cubicBezTo>
                    <a:pt x="153" y="54"/>
                    <a:pt x="153" y="55"/>
                    <a:pt x="153" y="55"/>
                  </a:cubicBezTo>
                  <a:cubicBezTo>
                    <a:pt x="153" y="55"/>
                    <a:pt x="152" y="55"/>
                    <a:pt x="151" y="56"/>
                  </a:cubicBezTo>
                  <a:cubicBezTo>
                    <a:pt x="151" y="56"/>
                    <a:pt x="150" y="57"/>
                    <a:pt x="150" y="57"/>
                  </a:cubicBezTo>
                  <a:cubicBezTo>
                    <a:pt x="150" y="57"/>
                    <a:pt x="150" y="58"/>
                    <a:pt x="150" y="58"/>
                  </a:cubicBezTo>
                  <a:cubicBezTo>
                    <a:pt x="151" y="59"/>
                    <a:pt x="153" y="57"/>
                    <a:pt x="154" y="57"/>
                  </a:cubicBezTo>
                  <a:cubicBezTo>
                    <a:pt x="154" y="57"/>
                    <a:pt x="156" y="57"/>
                    <a:pt x="156" y="58"/>
                  </a:cubicBezTo>
                  <a:cubicBezTo>
                    <a:pt x="156" y="58"/>
                    <a:pt x="154" y="59"/>
                    <a:pt x="153" y="60"/>
                  </a:cubicBezTo>
                  <a:cubicBezTo>
                    <a:pt x="153" y="60"/>
                    <a:pt x="152" y="62"/>
                    <a:pt x="151" y="62"/>
                  </a:cubicBezTo>
                  <a:cubicBezTo>
                    <a:pt x="150" y="63"/>
                    <a:pt x="147" y="63"/>
                    <a:pt x="146" y="63"/>
                  </a:cubicBezTo>
                  <a:cubicBezTo>
                    <a:pt x="145" y="63"/>
                    <a:pt x="143" y="63"/>
                    <a:pt x="143" y="63"/>
                  </a:cubicBezTo>
                  <a:cubicBezTo>
                    <a:pt x="142" y="62"/>
                    <a:pt x="142" y="61"/>
                    <a:pt x="141" y="60"/>
                  </a:cubicBezTo>
                  <a:cubicBezTo>
                    <a:pt x="141" y="60"/>
                    <a:pt x="140" y="60"/>
                    <a:pt x="139" y="60"/>
                  </a:cubicBezTo>
                  <a:cubicBezTo>
                    <a:pt x="139" y="61"/>
                    <a:pt x="138" y="62"/>
                    <a:pt x="138" y="62"/>
                  </a:cubicBezTo>
                  <a:cubicBezTo>
                    <a:pt x="138" y="62"/>
                    <a:pt x="138" y="64"/>
                    <a:pt x="138" y="64"/>
                  </a:cubicBezTo>
                  <a:cubicBezTo>
                    <a:pt x="139" y="65"/>
                    <a:pt x="141" y="65"/>
                    <a:pt x="142" y="66"/>
                  </a:cubicBezTo>
                  <a:cubicBezTo>
                    <a:pt x="142" y="66"/>
                    <a:pt x="141" y="68"/>
                    <a:pt x="141" y="68"/>
                  </a:cubicBezTo>
                  <a:cubicBezTo>
                    <a:pt x="140" y="69"/>
                    <a:pt x="139" y="69"/>
                    <a:pt x="138" y="69"/>
                  </a:cubicBezTo>
                  <a:cubicBezTo>
                    <a:pt x="138" y="69"/>
                    <a:pt x="136" y="70"/>
                    <a:pt x="136" y="70"/>
                  </a:cubicBezTo>
                  <a:cubicBezTo>
                    <a:pt x="136" y="71"/>
                    <a:pt x="136" y="72"/>
                    <a:pt x="136" y="72"/>
                  </a:cubicBezTo>
                  <a:cubicBezTo>
                    <a:pt x="137" y="73"/>
                    <a:pt x="138" y="72"/>
                    <a:pt x="139" y="72"/>
                  </a:cubicBezTo>
                  <a:cubicBezTo>
                    <a:pt x="140" y="73"/>
                    <a:pt x="140" y="73"/>
                    <a:pt x="141" y="74"/>
                  </a:cubicBezTo>
                  <a:cubicBezTo>
                    <a:pt x="141" y="75"/>
                    <a:pt x="142" y="78"/>
                    <a:pt x="143" y="79"/>
                  </a:cubicBezTo>
                  <a:cubicBezTo>
                    <a:pt x="144" y="79"/>
                    <a:pt x="145" y="80"/>
                    <a:pt x="146" y="80"/>
                  </a:cubicBezTo>
                  <a:cubicBezTo>
                    <a:pt x="147" y="80"/>
                    <a:pt x="149" y="80"/>
                    <a:pt x="150" y="80"/>
                  </a:cubicBezTo>
                  <a:cubicBezTo>
                    <a:pt x="153" y="80"/>
                    <a:pt x="157" y="78"/>
                    <a:pt x="159" y="77"/>
                  </a:cubicBezTo>
                  <a:cubicBezTo>
                    <a:pt x="160" y="77"/>
                    <a:pt x="163" y="77"/>
                    <a:pt x="164" y="77"/>
                  </a:cubicBezTo>
                  <a:cubicBezTo>
                    <a:pt x="165" y="77"/>
                    <a:pt x="167" y="78"/>
                    <a:pt x="167" y="78"/>
                  </a:cubicBezTo>
                  <a:cubicBezTo>
                    <a:pt x="168" y="79"/>
                    <a:pt x="166" y="81"/>
                    <a:pt x="165" y="82"/>
                  </a:cubicBezTo>
                  <a:cubicBezTo>
                    <a:pt x="165" y="82"/>
                    <a:pt x="163" y="81"/>
                    <a:pt x="162" y="82"/>
                  </a:cubicBezTo>
                  <a:cubicBezTo>
                    <a:pt x="162" y="82"/>
                    <a:pt x="160" y="83"/>
                    <a:pt x="160" y="84"/>
                  </a:cubicBezTo>
                  <a:cubicBezTo>
                    <a:pt x="160" y="84"/>
                    <a:pt x="160" y="86"/>
                    <a:pt x="161" y="87"/>
                  </a:cubicBezTo>
                  <a:cubicBezTo>
                    <a:pt x="162" y="88"/>
                    <a:pt x="164" y="88"/>
                    <a:pt x="165" y="87"/>
                  </a:cubicBezTo>
                  <a:cubicBezTo>
                    <a:pt x="166" y="87"/>
                    <a:pt x="167" y="87"/>
                    <a:pt x="168" y="87"/>
                  </a:cubicBezTo>
                  <a:cubicBezTo>
                    <a:pt x="168" y="87"/>
                    <a:pt x="169" y="88"/>
                    <a:pt x="170" y="88"/>
                  </a:cubicBezTo>
                  <a:cubicBezTo>
                    <a:pt x="171" y="88"/>
                    <a:pt x="173" y="88"/>
                    <a:pt x="174" y="88"/>
                  </a:cubicBezTo>
                  <a:cubicBezTo>
                    <a:pt x="175" y="88"/>
                    <a:pt x="179" y="88"/>
                    <a:pt x="181" y="88"/>
                  </a:cubicBezTo>
                  <a:cubicBezTo>
                    <a:pt x="182" y="88"/>
                    <a:pt x="184" y="89"/>
                    <a:pt x="185" y="89"/>
                  </a:cubicBezTo>
                  <a:cubicBezTo>
                    <a:pt x="186" y="89"/>
                    <a:pt x="189" y="88"/>
                    <a:pt x="190" y="88"/>
                  </a:cubicBezTo>
                  <a:cubicBezTo>
                    <a:pt x="191" y="88"/>
                    <a:pt x="193" y="89"/>
                    <a:pt x="194" y="89"/>
                  </a:cubicBezTo>
                  <a:cubicBezTo>
                    <a:pt x="195" y="89"/>
                    <a:pt x="197" y="89"/>
                    <a:pt x="199" y="89"/>
                  </a:cubicBezTo>
                  <a:cubicBezTo>
                    <a:pt x="200" y="89"/>
                    <a:pt x="202" y="89"/>
                    <a:pt x="203" y="89"/>
                  </a:cubicBezTo>
                  <a:cubicBezTo>
                    <a:pt x="203" y="89"/>
                    <a:pt x="204" y="89"/>
                    <a:pt x="205" y="89"/>
                  </a:cubicBezTo>
                  <a:cubicBezTo>
                    <a:pt x="206" y="88"/>
                    <a:pt x="206" y="85"/>
                    <a:pt x="207" y="84"/>
                  </a:cubicBezTo>
                  <a:cubicBezTo>
                    <a:pt x="208" y="84"/>
                    <a:pt x="211" y="83"/>
                    <a:pt x="212" y="81"/>
                  </a:cubicBezTo>
                  <a:cubicBezTo>
                    <a:pt x="212" y="81"/>
                    <a:pt x="214" y="77"/>
                    <a:pt x="215" y="76"/>
                  </a:cubicBezTo>
                  <a:cubicBezTo>
                    <a:pt x="215" y="76"/>
                    <a:pt x="216" y="74"/>
                    <a:pt x="216" y="73"/>
                  </a:cubicBezTo>
                  <a:cubicBezTo>
                    <a:pt x="217" y="73"/>
                    <a:pt x="219" y="72"/>
                    <a:pt x="220" y="72"/>
                  </a:cubicBezTo>
                  <a:cubicBezTo>
                    <a:pt x="220" y="71"/>
                    <a:pt x="223" y="72"/>
                    <a:pt x="223" y="72"/>
                  </a:cubicBezTo>
                  <a:cubicBezTo>
                    <a:pt x="224" y="73"/>
                    <a:pt x="225" y="76"/>
                    <a:pt x="226" y="76"/>
                  </a:cubicBezTo>
                  <a:cubicBezTo>
                    <a:pt x="227" y="76"/>
                    <a:pt x="227" y="75"/>
                    <a:pt x="228" y="75"/>
                  </a:cubicBezTo>
                  <a:cubicBezTo>
                    <a:pt x="229" y="74"/>
                    <a:pt x="230" y="74"/>
                    <a:pt x="231" y="74"/>
                  </a:cubicBezTo>
                  <a:cubicBezTo>
                    <a:pt x="231" y="73"/>
                    <a:pt x="232" y="72"/>
                    <a:pt x="233" y="71"/>
                  </a:cubicBezTo>
                  <a:cubicBezTo>
                    <a:pt x="234" y="71"/>
                    <a:pt x="235" y="70"/>
                    <a:pt x="236" y="70"/>
                  </a:cubicBezTo>
                  <a:cubicBezTo>
                    <a:pt x="237" y="70"/>
                    <a:pt x="238" y="70"/>
                    <a:pt x="238" y="71"/>
                  </a:cubicBezTo>
                  <a:cubicBezTo>
                    <a:pt x="239" y="71"/>
                    <a:pt x="238" y="74"/>
                    <a:pt x="239" y="75"/>
                  </a:cubicBezTo>
                  <a:cubicBezTo>
                    <a:pt x="239" y="75"/>
                    <a:pt x="241" y="75"/>
                    <a:pt x="242" y="76"/>
                  </a:cubicBezTo>
                  <a:cubicBezTo>
                    <a:pt x="242" y="76"/>
                    <a:pt x="244" y="76"/>
                    <a:pt x="245" y="77"/>
                  </a:cubicBezTo>
                  <a:cubicBezTo>
                    <a:pt x="245" y="77"/>
                    <a:pt x="245" y="80"/>
                    <a:pt x="245" y="81"/>
                  </a:cubicBezTo>
                  <a:cubicBezTo>
                    <a:pt x="245" y="81"/>
                    <a:pt x="244" y="82"/>
                    <a:pt x="243" y="82"/>
                  </a:cubicBezTo>
                  <a:cubicBezTo>
                    <a:pt x="243" y="83"/>
                    <a:pt x="243" y="84"/>
                    <a:pt x="243" y="84"/>
                  </a:cubicBezTo>
                  <a:cubicBezTo>
                    <a:pt x="244" y="85"/>
                    <a:pt x="246" y="85"/>
                    <a:pt x="246" y="85"/>
                  </a:cubicBezTo>
                  <a:cubicBezTo>
                    <a:pt x="247" y="85"/>
                    <a:pt x="248" y="86"/>
                    <a:pt x="249" y="86"/>
                  </a:cubicBezTo>
                  <a:cubicBezTo>
                    <a:pt x="249" y="86"/>
                    <a:pt x="251" y="84"/>
                    <a:pt x="252" y="84"/>
                  </a:cubicBezTo>
                  <a:cubicBezTo>
                    <a:pt x="253" y="84"/>
                    <a:pt x="253" y="85"/>
                    <a:pt x="254" y="86"/>
                  </a:cubicBezTo>
                  <a:cubicBezTo>
                    <a:pt x="254" y="86"/>
                    <a:pt x="253" y="88"/>
                    <a:pt x="253" y="89"/>
                  </a:cubicBezTo>
                  <a:cubicBezTo>
                    <a:pt x="253" y="89"/>
                    <a:pt x="253" y="90"/>
                    <a:pt x="253" y="91"/>
                  </a:cubicBezTo>
                  <a:cubicBezTo>
                    <a:pt x="254" y="92"/>
                    <a:pt x="256" y="91"/>
                    <a:pt x="257" y="92"/>
                  </a:cubicBezTo>
                  <a:cubicBezTo>
                    <a:pt x="257" y="92"/>
                    <a:pt x="258" y="92"/>
                    <a:pt x="259" y="9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8"/>
            <p:cNvSpPr>
              <a:spLocks/>
            </p:cNvSpPr>
            <p:nvPr/>
          </p:nvSpPr>
          <p:spPr bwMode="auto">
            <a:xfrm>
              <a:off x="6257" y="2923"/>
              <a:ext cx="757" cy="906"/>
            </a:xfrm>
            <a:custGeom>
              <a:avLst/>
              <a:gdLst>
                <a:gd name="T0" fmla="*/ 235 w 259"/>
                <a:gd name="T1" fmla="*/ 127 h 310"/>
                <a:gd name="T2" fmla="*/ 197 w 259"/>
                <a:gd name="T3" fmla="*/ 185 h 310"/>
                <a:gd name="T4" fmla="*/ 176 w 259"/>
                <a:gd name="T5" fmla="*/ 216 h 310"/>
                <a:gd name="T6" fmla="*/ 183 w 259"/>
                <a:gd name="T7" fmla="*/ 266 h 310"/>
                <a:gd name="T8" fmla="*/ 191 w 259"/>
                <a:gd name="T9" fmla="*/ 282 h 310"/>
                <a:gd name="T10" fmla="*/ 203 w 259"/>
                <a:gd name="T11" fmla="*/ 306 h 310"/>
                <a:gd name="T12" fmla="*/ 187 w 259"/>
                <a:gd name="T13" fmla="*/ 304 h 310"/>
                <a:gd name="T14" fmla="*/ 152 w 259"/>
                <a:gd name="T15" fmla="*/ 297 h 310"/>
                <a:gd name="T16" fmla="*/ 131 w 259"/>
                <a:gd name="T17" fmla="*/ 288 h 310"/>
                <a:gd name="T18" fmla="*/ 120 w 259"/>
                <a:gd name="T19" fmla="*/ 283 h 310"/>
                <a:gd name="T20" fmla="*/ 103 w 259"/>
                <a:gd name="T21" fmla="*/ 266 h 310"/>
                <a:gd name="T22" fmla="*/ 87 w 259"/>
                <a:gd name="T23" fmla="*/ 253 h 310"/>
                <a:gd name="T24" fmla="*/ 73 w 259"/>
                <a:gd name="T25" fmla="*/ 247 h 310"/>
                <a:gd name="T26" fmla="*/ 33 w 259"/>
                <a:gd name="T27" fmla="*/ 244 h 310"/>
                <a:gd name="T28" fmla="*/ 33 w 259"/>
                <a:gd name="T29" fmla="*/ 234 h 310"/>
                <a:gd name="T30" fmla="*/ 28 w 259"/>
                <a:gd name="T31" fmla="*/ 222 h 310"/>
                <a:gd name="T32" fmla="*/ 23 w 259"/>
                <a:gd name="T33" fmla="*/ 214 h 310"/>
                <a:gd name="T34" fmla="*/ 26 w 259"/>
                <a:gd name="T35" fmla="*/ 195 h 310"/>
                <a:gd name="T36" fmla="*/ 19 w 259"/>
                <a:gd name="T37" fmla="*/ 184 h 310"/>
                <a:gd name="T38" fmla="*/ 4 w 259"/>
                <a:gd name="T39" fmla="*/ 179 h 310"/>
                <a:gd name="T40" fmla="*/ 2 w 259"/>
                <a:gd name="T41" fmla="*/ 167 h 310"/>
                <a:gd name="T42" fmla="*/ 12 w 259"/>
                <a:gd name="T43" fmla="*/ 162 h 310"/>
                <a:gd name="T44" fmla="*/ 16 w 259"/>
                <a:gd name="T45" fmla="*/ 155 h 310"/>
                <a:gd name="T46" fmla="*/ 5 w 259"/>
                <a:gd name="T47" fmla="*/ 143 h 310"/>
                <a:gd name="T48" fmla="*/ 6 w 259"/>
                <a:gd name="T49" fmla="*/ 133 h 310"/>
                <a:gd name="T50" fmla="*/ 6 w 259"/>
                <a:gd name="T51" fmla="*/ 121 h 310"/>
                <a:gd name="T52" fmla="*/ 7 w 259"/>
                <a:gd name="T53" fmla="*/ 106 h 310"/>
                <a:gd name="T54" fmla="*/ 6 w 259"/>
                <a:gd name="T55" fmla="*/ 94 h 310"/>
                <a:gd name="T56" fmla="*/ 8 w 259"/>
                <a:gd name="T57" fmla="*/ 84 h 310"/>
                <a:gd name="T58" fmla="*/ 40 w 259"/>
                <a:gd name="T59" fmla="*/ 58 h 310"/>
                <a:gd name="T60" fmla="*/ 61 w 259"/>
                <a:gd name="T61" fmla="*/ 38 h 310"/>
                <a:gd name="T62" fmla="*/ 75 w 259"/>
                <a:gd name="T63" fmla="*/ 21 h 310"/>
                <a:gd name="T64" fmla="*/ 85 w 259"/>
                <a:gd name="T65" fmla="*/ 7 h 310"/>
                <a:gd name="T66" fmla="*/ 98 w 259"/>
                <a:gd name="T67" fmla="*/ 2 h 310"/>
                <a:gd name="T68" fmla="*/ 112 w 259"/>
                <a:gd name="T69" fmla="*/ 7 h 310"/>
                <a:gd name="T70" fmla="*/ 112 w 259"/>
                <a:gd name="T71" fmla="*/ 19 h 310"/>
                <a:gd name="T72" fmla="*/ 117 w 259"/>
                <a:gd name="T73" fmla="*/ 28 h 310"/>
                <a:gd name="T74" fmla="*/ 131 w 259"/>
                <a:gd name="T75" fmla="*/ 36 h 310"/>
                <a:gd name="T76" fmla="*/ 145 w 259"/>
                <a:gd name="T77" fmla="*/ 42 h 310"/>
                <a:gd name="T78" fmla="*/ 148 w 259"/>
                <a:gd name="T79" fmla="*/ 51 h 310"/>
                <a:gd name="T80" fmla="*/ 153 w 259"/>
                <a:gd name="T81" fmla="*/ 55 h 310"/>
                <a:gd name="T82" fmla="*/ 156 w 259"/>
                <a:gd name="T83" fmla="*/ 58 h 310"/>
                <a:gd name="T84" fmla="*/ 141 w 259"/>
                <a:gd name="T85" fmla="*/ 60 h 310"/>
                <a:gd name="T86" fmla="*/ 141 w 259"/>
                <a:gd name="T87" fmla="*/ 68 h 310"/>
                <a:gd name="T88" fmla="*/ 141 w 259"/>
                <a:gd name="T89" fmla="*/ 74 h 310"/>
                <a:gd name="T90" fmla="*/ 164 w 259"/>
                <a:gd name="T91" fmla="*/ 77 h 310"/>
                <a:gd name="T92" fmla="*/ 161 w 259"/>
                <a:gd name="T93" fmla="*/ 87 h 310"/>
                <a:gd name="T94" fmla="*/ 181 w 259"/>
                <a:gd name="T95" fmla="*/ 88 h 310"/>
                <a:gd name="T96" fmla="*/ 203 w 259"/>
                <a:gd name="T97" fmla="*/ 89 h 310"/>
                <a:gd name="T98" fmla="*/ 216 w 259"/>
                <a:gd name="T99" fmla="*/ 73 h 310"/>
                <a:gd name="T100" fmla="*/ 231 w 259"/>
                <a:gd name="T101" fmla="*/ 74 h 310"/>
                <a:gd name="T102" fmla="*/ 242 w 259"/>
                <a:gd name="T103" fmla="*/ 76 h 310"/>
                <a:gd name="T104" fmla="*/ 246 w 259"/>
                <a:gd name="T105" fmla="*/ 85 h 310"/>
                <a:gd name="T106" fmla="*/ 253 w 259"/>
                <a:gd name="T107" fmla="*/ 91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59" h="310">
                  <a:moveTo>
                    <a:pt x="259" y="92"/>
                  </a:moveTo>
                  <a:cubicBezTo>
                    <a:pt x="259" y="92"/>
                    <a:pt x="259" y="95"/>
                    <a:pt x="259" y="95"/>
                  </a:cubicBezTo>
                  <a:cubicBezTo>
                    <a:pt x="256" y="99"/>
                    <a:pt x="251" y="107"/>
                    <a:pt x="247" y="111"/>
                  </a:cubicBezTo>
                  <a:cubicBezTo>
                    <a:pt x="246" y="113"/>
                    <a:pt x="242" y="117"/>
                    <a:pt x="241" y="118"/>
                  </a:cubicBezTo>
                  <a:cubicBezTo>
                    <a:pt x="239" y="121"/>
                    <a:pt x="237" y="125"/>
                    <a:pt x="235" y="127"/>
                  </a:cubicBezTo>
                  <a:cubicBezTo>
                    <a:pt x="234" y="127"/>
                    <a:pt x="232" y="128"/>
                    <a:pt x="231" y="129"/>
                  </a:cubicBezTo>
                  <a:cubicBezTo>
                    <a:pt x="231" y="129"/>
                    <a:pt x="231" y="133"/>
                    <a:pt x="230" y="135"/>
                  </a:cubicBezTo>
                  <a:cubicBezTo>
                    <a:pt x="228" y="138"/>
                    <a:pt x="223" y="143"/>
                    <a:pt x="221" y="146"/>
                  </a:cubicBezTo>
                  <a:cubicBezTo>
                    <a:pt x="217" y="151"/>
                    <a:pt x="210" y="162"/>
                    <a:pt x="206" y="168"/>
                  </a:cubicBezTo>
                  <a:cubicBezTo>
                    <a:pt x="204" y="172"/>
                    <a:pt x="199" y="181"/>
                    <a:pt x="197" y="185"/>
                  </a:cubicBezTo>
                  <a:cubicBezTo>
                    <a:pt x="195" y="187"/>
                    <a:pt x="194" y="191"/>
                    <a:pt x="193" y="193"/>
                  </a:cubicBezTo>
                  <a:cubicBezTo>
                    <a:pt x="192" y="194"/>
                    <a:pt x="188" y="195"/>
                    <a:pt x="187" y="196"/>
                  </a:cubicBezTo>
                  <a:cubicBezTo>
                    <a:pt x="186" y="197"/>
                    <a:pt x="186" y="200"/>
                    <a:pt x="185" y="202"/>
                  </a:cubicBezTo>
                  <a:cubicBezTo>
                    <a:pt x="184" y="204"/>
                    <a:pt x="182" y="207"/>
                    <a:pt x="180" y="209"/>
                  </a:cubicBezTo>
                  <a:cubicBezTo>
                    <a:pt x="179" y="211"/>
                    <a:pt x="177" y="214"/>
                    <a:pt x="176" y="216"/>
                  </a:cubicBezTo>
                  <a:cubicBezTo>
                    <a:pt x="175" y="217"/>
                    <a:pt x="172" y="220"/>
                    <a:pt x="173" y="221"/>
                  </a:cubicBezTo>
                  <a:cubicBezTo>
                    <a:pt x="173" y="222"/>
                    <a:pt x="175" y="224"/>
                    <a:pt x="175" y="225"/>
                  </a:cubicBezTo>
                  <a:cubicBezTo>
                    <a:pt x="177" y="228"/>
                    <a:pt x="179" y="232"/>
                    <a:pt x="180" y="236"/>
                  </a:cubicBezTo>
                  <a:cubicBezTo>
                    <a:pt x="181" y="240"/>
                    <a:pt x="182" y="248"/>
                    <a:pt x="183" y="253"/>
                  </a:cubicBezTo>
                  <a:cubicBezTo>
                    <a:pt x="183" y="256"/>
                    <a:pt x="184" y="262"/>
                    <a:pt x="183" y="266"/>
                  </a:cubicBezTo>
                  <a:cubicBezTo>
                    <a:pt x="183" y="267"/>
                    <a:pt x="181" y="271"/>
                    <a:pt x="182" y="272"/>
                  </a:cubicBezTo>
                  <a:cubicBezTo>
                    <a:pt x="182" y="273"/>
                    <a:pt x="183" y="274"/>
                    <a:pt x="183" y="275"/>
                  </a:cubicBezTo>
                  <a:cubicBezTo>
                    <a:pt x="185" y="276"/>
                    <a:pt x="187" y="277"/>
                    <a:pt x="188" y="279"/>
                  </a:cubicBezTo>
                  <a:cubicBezTo>
                    <a:pt x="188" y="279"/>
                    <a:pt x="189" y="281"/>
                    <a:pt x="189" y="282"/>
                  </a:cubicBezTo>
                  <a:cubicBezTo>
                    <a:pt x="190" y="282"/>
                    <a:pt x="191" y="281"/>
                    <a:pt x="191" y="282"/>
                  </a:cubicBezTo>
                  <a:cubicBezTo>
                    <a:pt x="192" y="282"/>
                    <a:pt x="192" y="284"/>
                    <a:pt x="192" y="285"/>
                  </a:cubicBezTo>
                  <a:cubicBezTo>
                    <a:pt x="193" y="286"/>
                    <a:pt x="194" y="288"/>
                    <a:pt x="195" y="288"/>
                  </a:cubicBezTo>
                  <a:cubicBezTo>
                    <a:pt x="197" y="290"/>
                    <a:pt x="201" y="294"/>
                    <a:pt x="202" y="296"/>
                  </a:cubicBezTo>
                  <a:cubicBezTo>
                    <a:pt x="202" y="297"/>
                    <a:pt x="202" y="299"/>
                    <a:pt x="202" y="300"/>
                  </a:cubicBezTo>
                  <a:cubicBezTo>
                    <a:pt x="202" y="302"/>
                    <a:pt x="204" y="304"/>
                    <a:pt x="203" y="306"/>
                  </a:cubicBezTo>
                  <a:cubicBezTo>
                    <a:pt x="203" y="306"/>
                    <a:pt x="203" y="309"/>
                    <a:pt x="202" y="310"/>
                  </a:cubicBezTo>
                  <a:cubicBezTo>
                    <a:pt x="201" y="310"/>
                    <a:pt x="201" y="310"/>
                    <a:pt x="200" y="310"/>
                  </a:cubicBezTo>
                  <a:cubicBezTo>
                    <a:pt x="199" y="310"/>
                    <a:pt x="197" y="310"/>
                    <a:pt x="196" y="309"/>
                  </a:cubicBezTo>
                  <a:cubicBezTo>
                    <a:pt x="195" y="309"/>
                    <a:pt x="194" y="308"/>
                    <a:pt x="193" y="307"/>
                  </a:cubicBezTo>
                  <a:cubicBezTo>
                    <a:pt x="191" y="306"/>
                    <a:pt x="189" y="305"/>
                    <a:pt x="187" y="304"/>
                  </a:cubicBezTo>
                  <a:cubicBezTo>
                    <a:pt x="185" y="304"/>
                    <a:pt x="179" y="305"/>
                    <a:pt x="177" y="304"/>
                  </a:cubicBezTo>
                  <a:cubicBezTo>
                    <a:pt x="176" y="304"/>
                    <a:pt x="173" y="301"/>
                    <a:pt x="172" y="300"/>
                  </a:cubicBezTo>
                  <a:cubicBezTo>
                    <a:pt x="171" y="299"/>
                    <a:pt x="170" y="298"/>
                    <a:pt x="169" y="298"/>
                  </a:cubicBezTo>
                  <a:cubicBezTo>
                    <a:pt x="167" y="297"/>
                    <a:pt x="163" y="298"/>
                    <a:pt x="161" y="298"/>
                  </a:cubicBezTo>
                  <a:cubicBezTo>
                    <a:pt x="159" y="298"/>
                    <a:pt x="154" y="298"/>
                    <a:pt x="152" y="297"/>
                  </a:cubicBezTo>
                  <a:cubicBezTo>
                    <a:pt x="150" y="296"/>
                    <a:pt x="147" y="295"/>
                    <a:pt x="146" y="294"/>
                  </a:cubicBezTo>
                  <a:cubicBezTo>
                    <a:pt x="146" y="293"/>
                    <a:pt x="147" y="291"/>
                    <a:pt x="146" y="290"/>
                  </a:cubicBezTo>
                  <a:cubicBezTo>
                    <a:pt x="145" y="288"/>
                    <a:pt x="141" y="288"/>
                    <a:pt x="140" y="289"/>
                  </a:cubicBezTo>
                  <a:cubicBezTo>
                    <a:pt x="139" y="289"/>
                    <a:pt x="138" y="291"/>
                    <a:pt x="138" y="291"/>
                  </a:cubicBezTo>
                  <a:cubicBezTo>
                    <a:pt x="136" y="291"/>
                    <a:pt x="132" y="290"/>
                    <a:pt x="131" y="288"/>
                  </a:cubicBezTo>
                  <a:cubicBezTo>
                    <a:pt x="130" y="288"/>
                    <a:pt x="130" y="288"/>
                    <a:pt x="130" y="287"/>
                  </a:cubicBezTo>
                  <a:cubicBezTo>
                    <a:pt x="130" y="286"/>
                    <a:pt x="130" y="284"/>
                    <a:pt x="130" y="284"/>
                  </a:cubicBezTo>
                  <a:cubicBezTo>
                    <a:pt x="130" y="284"/>
                    <a:pt x="129" y="283"/>
                    <a:pt x="129" y="282"/>
                  </a:cubicBezTo>
                  <a:cubicBezTo>
                    <a:pt x="127" y="282"/>
                    <a:pt x="125" y="284"/>
                    <a:pt x="124" y="284"/>
                  </a:cubicBezTo>
                  <a:cubicBezTo>
                    <a:pt x="123" y="284"/>
                    <a:pt x="121" y="283"/>
                    <a:pt x="120" y="283"/>
                  </a:cubicBezTo>
                  <a:cubicBezTo>
                    <a:pt x="118" y="283"/>
                    <a:pt x="114" y="281"/>
                    <a:pt x="112" y="281"/>
                  </a:cubicBezTo>
                  <a:cubicBezTo>
                    <a:pt x="111" y="280"/>
                    <a:pt x="108" y="279"/>
                    <a:pt x="108" y="278"/>
                  </a:cubicBezTo>
                  <a:cubicBezTo>
                    <a:pt x="107" y="277"/>
                    <a:pt x="105" y="274"/>
                    <a:pt x="105" y="273"/>
                  </a:cubicBezTo>
                  <a:cubicBezTo>
                    <a:pt x="105" y="272"/>
                    <a:pt x="106" y="270"/>
                    <a:pt x="105" y="269"/>
                  </a:cubicBezTo>
                  <a:cubicBezTo>
                    <a:pt x="105" y="268"/>
                    <a:pt x="104" y="266"/>
                    <a:pt x="103" y="266"/>
                  </a:cubicBezTo>
                  <a:cubicBezTo>
                    <a:pt x="102" y="265"/>
                    <a:pt x="101" y="263"/>
                    <a:pt x="100" y="262"/>
                  </a:cubicBezTo>
                  <a:cubicBezTo>
                    <a:pt x="99" y="262"/>
                    <a:pt x="98" y="260"/>
                    <a:pt x="98" y="259"/>
                  </a:cubicBezTo>
                  <a:cubicBezTo>
                    <a:pt x="97" y="258"/>
                    <a:pt x="97" y="256"/>
                    <a:pt x="96" y="256"/>
                  </a:cubicBezTo>
                  <a:cubicBezTo>
                    <a:pt x="95" y="255"/>
                    <a:pt x="93" y="255"/>
                    <a:pt x="93" y="255"/>
                  </a:cubicBezTo>
                  <a:cubicBezTo>
                    <a:pt x="91" y="254"/>
                    <a:pt x="88" y="253"/>
                    <a:pt x="87" y="253"/>
                  </a:cubicBezTo>
                  <a:cubicBezTo>
                    <a:pt x="86" y="252"/>
                    <a:pt x="82" y="250"/>
                    <a:pt x="81" y="250"/>
                  </a:cubicBezTo>
                  <a:cubicBezTo>
                    <a:pt x="81" y="251"/>
                    <a:pt x="81" y="252"/>
                    <a:pt x="80" y="252"/>
                  </a:cubicBezTo>
                  <a:cubicBezTo>
                    <a:pt x="79" y="253"/>
                    <a:pt x="77" y="255"/>
                    <a:pt x="76" y="255"/>
                  </a:cubicBezTo>
                  <a:cubicBezTo>
                    <a:pt x="75" y="254"/>
                    <a:pt x="73" y="252"/>
                    <a:pt x="73" y="251"/>
                  </a:cubicBezTo>
                  <a:cubicBezTo>
                    <a:pt x="72" y="251"/>
                    <a:pt x="73" y="248"/>
                    <a:pt x="73" y="247"/>
                  </a:cubicBezTo>
                  <a:cubicBezTo>
                    <a:pt x="71" y="245"/>
                    <a:pt x="66" y="242"/>
                    <a:pt x="63" y="242"/>
                  </a:cubicBezTo>
                  <a:cubicBezTo>
                    <a:pt x="61" y="241"/>
                    <a:pt x="57" y="243"/>
                    <a:pt x="55" y="243"/>
                  </a:cubicBezTo>
                  <a:cubicBezTo>
                    <a:pt x="52" y="244"/>
                    <a:pt x="44" y="246"/>
                    <a:pt x="44" y="246"/>
                  </a:cubicBezTo>
                  <a:cubicBezTo>
                    <a:pt x="43" y="246"/>
                    <a:pt x="39" y="246"/>
                    <a:pt x="37" y="246"/>
                  </a:cubicBezTo>
                  <a:cubicBezTo>
                    <a:pt x="36" y="246"/>
                    <a:pt x="34" y="244"/>
                    <a:pt x="33" y="244"/>
                  </a:cubicBezTo>
                  <a:cubicBezTo>
                    <a:pt x="33" y="243"/>
                    <a:pt x="32" y="243"/>
                    <a:pt x="32" y="243"/>
                  </a:cubicBezTo>
                  <a:cubicBezTo>
                    <a:pt x="32" y="243"/>
                    <a:pt x="33" y="242"/>
                    <a:pt x="33" y="241"/>
                  </a:cubicBezTo>
                  <a:cubicBezTo>
                    <a:pt x="33" y="240"/>
                    <a:pt x="33" y="239"/>
                    <a:pt x="33" y="239"/>
                  </a:cubicBezTo>
                  <a:cubicBezTo>
                    <a:pt x="33" y="238"/>
                    <a:pt x="33" y="237"/>
                    <a:pt x="33" y="236"/>
                  </a:cubicBezTo>
                  <a:cubicBezTo>
                    <a:pt x="33" y="236"/>
                    <a:pt x="33" y="235"/>
                    <a:pt x="33" y="234"/>
                  </a:cubicBezTo>
                  <a:cubicBezTo>
                    <a:pt x="33" y="233"/>
                    <a:pt x="34" y="232"/>
                    <a:pt x="34" y="231"/>
                  </a:cubicBezTo>
                  <a:cubicBezTo>
                    <a:pt x="34" y="230"/>
                    <a:pt x="33" y="229"/>
                    <a:pt x="33" y="229"/>
                  </a:cubicBezTo>
                  <a:cubicBezTo>
                    <a:pt x="32" y="228"/>
                    <a:pt x="30" y="228"/>
                    <a:pt x="30" y="227"/>
                  </a:cubicBezTo>
                  <a:cubicBezTo>
                    <a:pt x="30" y="227"/>
                    <a:pt x="30" y="225"/>
                    <a:pt x="29" y="224"/>
                  </a:cubicBezTo>
                  <a:cubicBezTo>
                    <a:pt x="29" y="223"/>
                    <a:pt x="28" y="223"/>
                    <a:pt x="28" y="222"/>
                  </a:cubicBezTo>
                  <a:cubicBezTo>
                    <a:pt x="28" y="222"/>
                    <a:pt x="28" y="221"/>
                    <a:pt x="28" y="221"/>
                  </a:cubicBezTo>
                  <a:cubicBezTo>
                    <a:pt x="28" y="220"/>
                    <a:pt x="29" y="219"/>
                    <a:pt x="29" y="219"/>
                  </a:cubicBezTo>
                  <a:cubicBezTo>
                    <a:pt x="29" y="218"/>
                    <a:pt x="29" y="218"/>
                    <a:pt x="28" y="218"/>
                  </a:cubicBezTo>
                  <a:cubicBezTo>
                    <a:pt x="28" y="217"/>
                    <a:pt x="26" y="217"/>
                    <a:pt x="26" y="217"/>
                  </a:cubicBezTo>
                  <a:cubicBezTo>
                    <a:pt x="25" y="216"/>
                    <a:pt x="24" y="215"/>
                    <a:pt x="23" y="214"/>
                  </a:cubicBezTo>
                  <a:cubicBezTo>
                    <a:pt x="23" y="213"/>
                    <a:pt x="24" y="211"/>
                    <a:pt x="24" y="210"/>
                  </a:cubicBezTo>
                  <a:cubicBezTo>
                    <a:pt x="25" y="209"/>
                    <a:pt x="27" y="207"/>
                    <a:pt x="28" y="206"/>
                  </a:cubicBezTo>
                  <a:cubicBezTo>
                    <a:pt x="28" y="205"/>
                    <a:pt x="28" y="203"/>
                    <a:pt x="27" y="202"/>
                  </a:cubicBezTo>
                  <a:cubicBezTo>
                    <a:pt x="27" y="201"/>
                    <a:pt x="26" y="200"/>
                    <a:pt x="26" y="199"/>
                  </a:cubicBezTo>
                  <a:cubicBezTo>
                    <a:pt x="26" y="198"/>
                    <a:pt x="26" y="196"/>
                    <a:pt x="26" y="195"/>
                  </a:cubicBezTo>
                  <a:cubicBezTo>
                    <a:pt x="26" y="195"/>
                    <a:pt x="25" y="194"/>
                    <a:pt x="25" y="193"/>
                  </a:cubicBezTo>
                  <a:cubicBezTo>
                    <a:pt x="24" y="192"/>
                    <a:pt x="24" y="190"/>
                    <a:pt x="23" y="189"/>
                  </a:cubicBezTo>
                  <a:cubicBezTo>
                    <a:pt x="23" y="188"/>
                    <a:pt x="22" y="188"/>
                    <a:pt x="22" y="187"/>
                  </a:cubicBezTo>
                  <a:cubicBezTo>
                    <a:pt x="22" y="186"/>
                    <a:pt x="21" y="185"/>
                    <a:pt x="21" y="185"/>
                  </a:cubicBezTo>
                  <a:cubicBezTo>
                    <a:pt x="20" y="184"/>
                    <a:pt x="19" y="184"/>
                    <a:pt x="19" y="184"/>
                  </a:cubicBezTo>
                  <a:cubicBezTo>
                    <a:pt x="18" y="184"/>
                    <a:pt x="16" y="184"/>
                    <a:pt x="15" y="183"/>
                  </a:cubicBezTo>
                  <a:cubicBezTo>
                    <a:pt x="15" y="182"/>
                    <a:pt x="15" y="181"/>
                    <a:pt x="14" y="181"/>
                  </a:cubicBezTo>
                  <a:cubicBezTo>
                    <a:pt x="14" y="180"/>
                    <a:pt x="12" y="180"/>
                    <a:pt x="11" y="180"/>
                  </a:cubicBezTo>
                  <a:cubicBezTo>
                    <a:pt x="10" y="180"/>
                    <a:pt x="7" y="181"/>
                    <a:pt x="6" y="181"/>
                  </a:cubicBezTo>
                  <a:cubicBezTo>
                    <a:pt x="5" y="181"/>
                    <a:pt x="5" y="180"/>
                    <a:pt x="4" y="179"/>
                  </a:cubicBezTo>
                  <a:cubicBezTo>
                    <a:pt x="4" y="179"/>
                    <a:pt x="4" y="177"/>
                    <a:pt x="4" y="176"/>
                  </a:cubicBezTo>
                  <a:cubicBezTo>
                    <a:pt x="4" y="175"/>
                    <a:pt x="4" y="173"/>
                    <a:pt x="3" y="172"/>
                  </a:cubicBezTo>
                  <a:cubicBezTo>
                    <a:pt x="3" y="172"/>
                    <a:pt x="1" y="171"/>
                    <a:pt x="1" y="170"/>
                  </a:cubicBezTo>
                  <a:cubicBezTo>
                    <a:pt x="0" y="170"/>
                    <a:pt x="1" y="169"/>
                    <a:pt x="1" y="168"/>
                  </a:cubicBezTo>
                  <a:cubicBezTo>
                    <a:pt x="1" y="168"/>
                    <a:pt x="2" y="168"/>
                    <a:pt x="2" y="167"/>
                  </a:cubicBezTo>
                  <a:cubicBezTo>
                    <a:pt x="3" y="167"/>
                    <a:pt x="4" y="168"/>
                    <a:pt x="5" y="167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7" y="166"/>
                    <a:pt x="9" y="167"/>
                    <a:pt x="10" y="166"/>
                  </a:cubicBezTo>
                  <a:cubicBezTo>
                    <a:pt x="10" y="166"/>
                    <a:pt x="11" y="166"/>
                    <a:pt x="11" y="165"/>
                  </a:cubicBezTo>
                  <a:cubicBezTo>
                    <a:pt x="11" y="165"/>
                    <a:pt x="11" y="163"/>
                    <a:pt x="12" y="162"/>
                  </a:cubicBezTo>
                  <a:cubicBezTo>
                    <a:pt x="13" y="162"/>
                    <a:pt x="14" y="162"/>
                    <a:pt x="15" y="162"/>
                  </a:cubicBezTo>
                  <a:cubicBezTo>
                    <a:pt x="16" y="162"/>
                    <a:pt x="17" y="162"/>
                    <a:pt x="18" y="162"/>
                  </a:cubicBezTo>
                  <a:cubicBezTo>
                    <a:pt x="19" y="162"/>
                    <a:pt x="20" y="161"/>
                    <a:pt x="20" y="160"/>
                  </a:cubicBezTo>
                  <a:cubicBezTo>
                    <a:pt x="20" y="159"/>
                    <a:pt x="20" y="157"/>
                    <a:pt x="19" y="156"/>
                  </a:cubicBezTo>
                  <a:cubicBezTo>
                    <a:pt x="19" y="156"/>
                    <a:pt x="17" y="155"/>
                    <a:pt x="16" y="155"/>
                  </a:cubicBezTo>
                  <a:cubicBezTo>
                    <a:pt x="15" y="154"/>
                    <a:pt x="13" y="155"/>
                    <a:pt x="12" y="155"/>
                  </a:cubicBezTo>
                  <a:cubicBezTo>
                    <a:pt x="11" y="155"/>
                    <a:pt x="9" y="155"/>
                    <a:pt x="8" y="155"/>
                  </a:cubicBezTo>
                  <a:cubicBezTo>
                    <a:pt x="7" y="154"/>
                    <a:pt x="6" y="152"/>
                    <a:pt x="5" y="151"/>
                  </a:cubicBezTo>
                  <a:cubicBezTo>
                    <a:pt x="5" y="150"/>
                    <a:pt x="4" y="147"/>
                    <a:pt x="4" y="145"/>
                  </a:cubicBezTo>
                  <a:cubicBezTo>
                    <a:pt x="4" y="144"/>
                    <a:pt x="4" y="143"/>
                    <a:pt x="5" y="143"/>
                  </a:cubicBezTo>
                  <a:cubicBezTo>
                    <a:pt x="5" y="142"/>
                    <a:pt x="7" y="141"/>
                    <a:pt x="7" y="141"/>
                  </a:cubicBezTo>
                  <a:cubicBezTo>
                    <a:pt x="8" y="140"/>
                    <a:pt x="9" y="139"/>
                    <a:pt x="8" y="138"/>
                  </a:cubicBezTo>
                  <a:cubicBezTo>
                    <a:pt x="8" y="138"/>
                    <a:pt x="8" y="137"/>
                    <a:pt x="8" y="137"/>
                  </a:cubicBezTo>
                  <a:cubicBezTo>
                    <a:pt x="7" y="136"/>
                    <a:pt x="6" y="136"/>
                    <a:pt x="6" y="136"/>
                  </a:cubicBezTo>
                  <a:cubicBezTo>
                    <a:pt x="6" y="135"/>
                    <a:pt x="6" y="134"/>
                    <a:pt x="6" y="133"/>
                  </a:cubicBezTo>
                  <a:cubicBezTo>
                    <a:pt x="6" y="133"/>
                    <a:pt x="6" y="132"/>
                    <a:pt x="6" y="131"/>
                  </a:cubicBezTo>
                  <a:cubicBezTo>
                    <a:pt x="7" y="131"/>
                    <a:pt x="8" y="130"/>
                    <a:pt x="8" y="130"/>
                  </a:cubicBezTo>
                  <a:cubicBezTo>
                    <a:pt x="9" y="129"/>
                    <a:pt x="9" y="127"/>
                    <a:pt x="9" y="126"/>
                  </a:cubicBezTo>
                  <a:cubicBezTo>
                    <a:pt x="9" y="125"/>
                    <a:pt x="8" y="123"/>
                    <a:pt x="8" y="123"/>
                  </a:cubicBezTo>
                  <a:cubicBezTo>
                    <a:pt x="7" y="122"/>
                    <a:pt x="7" y="122"/>
                    <a:pt x="6" y="121"/>
                  </a:cubicBezTo>
                  <a:cubicBezTo>
                    <a:pt x="6" y="121"/>
                    <a:pt x="4" y="120"/>
                    <a:pt x="4" y="119"/>
                  </a:cubicBezTo>
                  <a:cubicBezTo>
                    <a:pt x="4" y="118"/>
                    <a:pt x="4" y="116"/>
                    <a:pt x="4" y="116"/>
                  </a:cubicBezTo>
                  <a:cubicBezTo>
                    <a:pt x="4" y="115"/>
                    <a:pt x="5" y="114"/>
                    <a:pt x="5" y="114"/>
                  </a:cubicBezTo>
                  <a:cubicBezTo>
                    <a:pt x="6" y="113"/>
                    <a:pt x="7" y="110"/>
                    <a:pt x="7" y="109"/>
                  </a:cubicBezTo>
                  <a:cubicBezTo>
                    <a:pt x="7" y="108"/>
                    <a:pt x="7" y="107"/>
                    <a:pt x="7" y="106"/>
                  </a:cubicBezTo>
                  <a:cubicBezTo>
                    <a:pt x="6" y="105"/>
                    <a:pt x="5" y="105"/>
                    <a:pt x="5" y="104"/>
                  </a:cubicBezTo>
                  <a:cubicBezTo>
                    <a:pt x="4" y="103"/>
                    <a:pt x="7" y="102"/>
                    <a:pt x="7" y="101"/>
                  </a:cubicBezTo>
                  <a:cubicBezTo>
                    <a:pt x="6" y="100"/>
                    <a:pt x="4" y="100"/>
                    <a:pt x="4" y="99"/>
                  </a:cubicBezTo>
                  <a:cubicBezTo>
                    <a:pt x="4" y="98"/>
                    <a:pt x="4" y="96"/>
                    <a:pt x="4" y="95"/>
                  </a:cubicBezTo>
                  <a:cubicBezTo>
                    <a:pt x="5" y="95"/>
                    <a:pt x="6" y="94"/>
                    <a:pt x="6" y="94"/>
                  </a:cubicBezTo>
                  <a:cubicBezTo>
                    <a:pt x="7" y="93"/>
                    <a:pt x="8" y="92"/>
                    <a:pt x="8" y="91"/>
                  </a:cubicBezTo>
                  <a:cubicBezTo>
                    <a:pt x="9" y="90"/>
                    <a:pt x="10" y="90"/>
                    <a:pt x="10" y="89"/>
                  </a:cubicBezTo>
                  <a:cubicBezTo>
                    <a:pt x="11" y="88"/>
                    <a:pt x="11" y="87"/>
                    <a:pt x="11" y="86"/>
                  </a:cubicBezTo>
                  <a:cubicBezTo>
                    <a:pt x="11" y="85"/>
                    <a:pt x="8" y="85"/>
                    <a:pt x="8" y="84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8" y="84"/>
                    <a:pt x="10" y="82"/>
                    <a:pt x="11" y="82"/>
                  </a:cubicBezTo>
                  <a:cubicBezTo>
                    <a:pt x="14" y="79"/>
                    <a:pt x="20" y="73"/>
                    <a:pt x="24" y="71"/>
                  </a:cubicBezTo>
                  <a:cubicBezTo>
                    <a:pt x="26" y="70"/>
                    <a:pt x="29" y="70"/>
                    <a:pt x="30" y="69"/>
                  </a:cubicBezTo>
                  <a:cubicBezTo>
                    <a:pt x="32" y="67"/>
                    <a:pt x="34" y="64"/>
                    <a:pt x="36" y="62"/>
                  </a:cubicBezTo>
                  <a:cubicBezTo>
                    <a:pt x="37" y="61"/>
                    <a:pt x="39" y="59"/>
                    <a:pt x="40" y="58"/>
                  </a:cubicBezTo>
                  <a:cubicBezTo>
                    <a:pt x="41" y="58"/>
                    <a:pt x="43" y="57"/>
                    <a:pt x="45" y="57"/>
                  </a:cubicBezTo>
                  <a:cubicBezTo>
                    <a:pt x="46" y="56"/>
                    <a:pt x="50" y="54"/>
                    <a:pt x="52" y="52"/>
                  </a:cubicBezTo>
                  <a:cubicBezTo>
                    <a:pt x="53" y="51"/>
                    <a:pt x="54" y="48"/>
                    <a:pt x="55" y="47"/>
                  </a:cubicBezTo>
                  <a:cubicBezTo>
                    <a:pt x="56" y="45"/>
                    <a:pt x="57" y="43"/>
                    <a:pt x="58" y="41"/>
                  </a:cubicBezTo>
                  <a:cubicBezTo>
                    <a:pt x="59" y="40"/>
                    <a:pt x="60" y="39"/>
                    <a:pt x="61" y="38"/>
                  </a:cubicBezTo>
                  <a:cubicBezTo>
                    <a:pt x="61" y="37"/>
                    <a:pt x="60" y="35"/>
                    <a:pt x="61" y="33"/>
                  </a:cubicBezTo>
                  <a:cubicBezTo>
                    <a:pt x="61" y="32"/>
                    <a:pt x="63" y="30"/>
                    <a:pt x="65" y="29"/>
                  </a:cubicBezTo>
                  <a:cubicBezTo>
                    <a:pt x="66" y="28"/>
                    <a:pt x="68" y="28"/>
                    <a:pt x="69" y="27"/>
                  </a:cubicBezTo>
                  <a:cubicBezTo>
                    <a:pt x="71" y="27"/>
                    <a:pt x="72" y="25"/>
                    <a:pt x="73" y="25"/>
                  </a:cubicBezTo>
                  <a:cubicBezTo>
                    <a:pt x="74" y="24"/>
                    <a:pt x="75" y="22"/>
                    <a:pt x="75" y="21"/>
                  </a:cubicBezTo>
                  <a:cubicBezTo>
                    <a:pt x="75" y="19"/>
                    <a:pt x="76" y="14"/>
                    <a:pt x="76" y="11"/>
                  </a:cubicBezTo>
                  <a:cubicBezTo>
                    <a:pt x="77" y="10"/>
                    <a:pt x="77" y="8"/>
                    <a:pt x="77" y="6"/>
                  </a:cubicBezTo>
                  <a:cubicBezTo>
                    <a:pt x="77" y="6"/>
                    <a:pt x="78" y="6"/>
                    <a:pt x="79" y="6"/>
                  </a:cubicBezTo>
                  <a:cubicBezTo>
                    <a:pt x="79" y="7"/>
                    <a:pt x="80" y="7"/>
                    <a:pt x="81" y="7"/>
                  </a:cubicBezTo>
                  <a:cubicBezTo>
                    <a:pt x="82" y="7"/>
                    <a:pt x="84" y="7"/>
                    <a:pt x="85" y="7"/>
                  </a:cubicBezTo>
                  <a:cubicBezTo>
                    <a:pt x="86" y="7"/>
                    <a:pt x="87" y="8"/>
                    <a:pt x="88" y="8"/>
                  </a:cubicBezTo>
                  <a:cubicBezTo>
                    <a:pt x="89" y="8"/>
                    <a:pt x="90" y="7"/>
                    <a:pt x="91" y="7"/>
                  </a:cubicBezTo>
                  <a:cubicBezTo>
                    <a:pt x="91" y="7"/>
                    <a:pt x="92" y="7"/>
                    <a:pt x="93" y="7"/>
                  </a:cubicBezTo>
                  <a:cubicBezTo>
                    <a:pt x="93" y="6"/>
                    <a:pt x="95" y="5"/>
                    <a:pt x="96" y="4"/>
                  </a:cubicBezTo>
                  <a:cubicBezTo>
                    <a:pt x="96" y="3"/>
                    <a:pt x="97" y="2"/>
                    <a:pt x="98" y="2"/>
                  </a:cubicBezTo>
                  <a:cubicBezTo>
                    <a:pt x="99" y="1"/>
                    <a:pt x="100" y="0"/>
                    <a:pt x="101" y="0"/>
                  </a:cubicBezTo>
                  <a:cubicBezTo>
                    <a:pt x="102" y="0"/>
                    <a:pt x="104" y="1"/>
                    <a:pt x="104" y="1"/>
                  </a:cubicBezTo>
                  <a:cubicBezTo>
                    <a:pt x="105" y="2"/>
                    <a:pt x="107" y="3"/>
                    <a:pt x="108" y="3"/>
                  </a:cubicBezTo>
                  <a:cubicBezTo>
                    <a:pt x="109" y="3"/>
                    <a:pt x="111" y="4"/>
                    <a:pt x="112" y="5"/>
                  </a:cubicBezTo>
                  <a:cubicBezTo>
                    <a:pt x="112" y="5"/>
                    <a:pt x="112" y="7"/>
                    <a:pt x="112" y="7"/>
                  </a:cubicBezTo>
                  <a:cubicBezTo>
                    <a:pt x="112" y="7"/>
                    <a:pt x="112" y="8"/>
                    <a:pt x="113" y="8"/>
                  </a:cubicBezTo>
                  <a:cubicBezTo>
                    <a:pt x="113" y="9"/>
                    <a:pt x="115" y="9"/>
                    <a:pt x="115" y="9"/>
                  </a:cubicBezTo>
                  <a:cubicBezTo>
                    <a:pt x="116" y="10"/>
                    <a:pt x="117" y="11"/>
                    <a:pt x="117" y="12"/>
                  </a:cubicBezTo>
                  <a:cubicBezTo>
                    <a:pt x="117" y="13"/>
                    <a:pt x="116" y="14"/>
                    <a:pt x="115" y="14"/>
                  </a:cubicBezTo>
                  <a:cubicBezTo>
                    <a:pt x="115" y="16"/>
                    <a:pt x="112" y="18"/>
                    <a:pt x="112" y="19"/>
                  </a:cubicBezTo>
                  <a:cubicBezTo>
                    <a:pt x="112" y="20"/>
                    <a:pt x="113" y="22"/>
                    <a:pt x="112" y="23"/>
                  </a:cubicBezTo>
                  <a:cubicBezTo>
                    <a:pt x="112" y="23"/>
                    <a:pt x="110" y="24"/>
                    <a:pt x="110" y="25"/>
                  </a:cubicBezTo>
                  <a:cubicBezTo>
                    <a:pt x="110" y="25"/>
                    <a:pt x="110" y="28"/>
                    <a:pt x="111" y="28"/>
                  </a:cubicBezTo>
                  <a:cubicBezTo>
                    <a:pt x="112" y="28"/>
                    <a:pt x="113" y="26"/>
                    <a:pt x="114" y="27"/>
                  </a:cubicBezTo>
                  <a:cubicBezTo>
                    <a:pt x="115" y="27"/>
                    <a:pt x="116" y="28"/>
                    <a:pt x="117" y="28"/>
                  </a:cubicBezTo>
                  <a:cubicBezTo>
                    <a:pt x="118" y="29"/>
                    <a:pt x="119" y="30"/>
                    <a:pt x="119" y="31"/>
                  </a:cubicBezTo>
                  <a:cubicBezTo>
                    <a:pt x="120" y="31"/>
                    <a:pt x="120" y="33"/>
                    <a:pt x="121" y="33"/>
                  </a:cubicBezTo>
                  <a:cubicBezTo>
                    <a:pt x="122" y="34"/>
                    <a:pt x="123" y="34"/>
                    <a:pt x="124" y="34"/>
                  </a:cubicBezTo>
                  <a:cubicBezTo>
                    <a:pt x="125" y="35"/>
                    <a:pt x="127" y="35"/>
                    <a:pt x="128" y="35"/>
                  </a:cubicBezTo>
                  <a:cubicBezTo>
                    <a:pt x="129" y="36"/>
                    <a:pt x="130" y="36"/>
                    <a:pt x="131" y="36"/>
                  </a:cubicBezTo>
                  <a:cubicBezTo>
                    <a:pt x="132" y="36"/>
                    <a:pt x="134" y="37"/>
                    <a:pt x="134" y="37"/>
                  </a:cubicBezTo>
                  <a:cubicBezTo>
                    <a:pt x="135" y="38"/>
                    <a:pt x="136" y="40"/>
                    <a:pt x="138" y="40"/>
                  </a:cubicBezTo>
                  <a:cubicBezTo>
                    <a:pt x="138" y="40"/>
                    <a:pt x="138" y="40"/>
                    <a:pt x="139" y="39"/>
                  </a:cubicBezTo>
                  <a:cubicBezTo>
                    <a:pt x="139" y="39"/>
                    <a:pt x="141" y="39"/>
                    <a:pt x="141" y="39"/>
                  </a:cubicBezTo>
                  <a:cubicBezTo>
                    <a:pt x="142" y="40"/>
                    <a:pt x="144" y="41"/>
                    <a:pt x="145" y="42"/>
                  </a:cubicBezTo>
                  <a:cubicBezTo>
                    <a:pt x="145" y="42"/>
                    <a:pt x="146" y="41"/>
                    <a:pt x="147" y="41"/>
                  </a:cubicBezTo>
                  <a:cubicBezTo>
                    <a:pt x="148" y="41"/>
                    <a:pt x="149" y="42"/>
                    <a:pt x="149" y="43"/>
                  </a:cubicBezTo>
                  <a:cubicBezTo>
                    <a:pt x="149" y="44"/>
                    <a:pt x="148" y="45"/>
                    <a:pt x="148" y="46"/>
                  </a:cubicBezTo>
                  <a:cubicBezTo>
                    <a:pt x="148" y="46"/>
                    <a:pt x="147" y="47"/>
                    <a:pt x="147" y="48"/>
                  </a:cubicBezTo>
                  <a:cubicBezTo>
                    <a:pt x="147" y="49"/>
                    <a:pt x="148" y="50"/>
                    <a:pt x="148" y="51"/>
                  </a:cubicBezTo>
                  <a:cubicBezTo>
                    <a:pt x="148" y="51"/>
                    <a:pt x="147" y="53"/>
                    <a:pt x="148" y="53"/>
                  </a:cubicBezTo>
                  <a:cubicBezTo>
                    <a:pt x="148" y="54"/>
                    <a:pt x="149" y="54"/>
                    <a:pt x="149" y="54"/>
                  </a:cubicBezTo>
                  <a:cubicBezTo>
                    <a:pt x="150" y="54"/>
                    <a:pt x="151" y="53"/>
                    <a:pt x="152" y="53"/>
                  </a:cubicBezTo>
                  <a:cubicBezTo>
                    <a:pt x="152" y="53"/>
                    <a:pt x="153" y="53"/>
                    <a:pt x="153" y="53"/>
                  </a:cubicBezTo>
                  <a:cubicBezTo>
                    <a:pt x="153" y="54"/>
                    <a:pt x="153" y="55"/>
                    <a:pt x="153" y="55"/>
                  </a:cubicBezTo>
                  <a:cubicBezTo>
                    <a:pt x="153" y="55"/>
                    <a:pt x="152" y="55"/>
                    <a:pt x="151" y="56"/>
                  </a:cubicBezTo>
                  <a:cubicBezTo>
                    <a:pt x="151" y="56"/>
                    <a:pt x="150" y="57"/>
                    <a:pt x="150" y="57"/>
                  </a:cubicBezTo>
                  <a:cubicBezTo>
                    <a:pt x="150" y="57"/>
                    <a:pt x="150" y="58"/>
                    <a:pt x="150" y="58"/>
                  </a:cubicBezTo>
                  <a:cubicBezTo>
                    <a:pt x="151" y="59"/>
                    <a:pt x="153" y="57"/>
                    <a:pt x="154" y="57"/>
                  </a:cubicBezTo>
                  <a:cubicBezTo>
                    <a:pt x="154" y="57"/>
                    <a:pt x="156" y="57"/>
                    <a:pt x="156" y="58"/>
                  </a:cubicBezTo>
                  <a:cubicBezTo>
                    <a:pt x="156" y="58"/>
                    <a:pt x="154" y="59"/>
                    <a:pt x="153" y="60"/>
                  </a:cubicBezTo>
                  <a:cubicBezTo>
                    <a:pt x="153" y="60"/>
                    <a:pt x="152" y="62"/>
                    <a:pt x="151" y="62"/>
                  </a:cubicBezTo>
                  <a:cubicBezTo>
                    <a:pt x="150" y="63"/>
                    <a:pt x="147" y="63"/>
                    <a:pt x="146" y="63"/>
                  </a:cubicBezTo>
                  <a:cubicBezTo>
                    <a:pt x="145" y="63"/>
                    <a:pt x="143" y="63"/>
                    <a:pt x="143" y="63"/>
                  </a:cubicBezTo>
                  <a:cubicBezTo>
                    <a:pt x="142" y="62"/>
                    <a:pt x="142" y="61"/>
                    <a:pt x="141" y="60"/>
                  </a:cubicBezTo>
                  <a:cubicBezTo>
                    <a:pt x="141" y="60"/>
                    <a:pt x="140" y="60"/>
                    <a:pt x="139" y="60"/>
                  </a:cubicBezTo>
                  <a:cubicBezTo>
                    <a:pt x="139" y="61"/>
                    <a:pt x="138" y="62"/>
                    <a:pt x="138" y="62"/>
                  </a:cubicBezTo>
                  <a:cubicBezTo>
                    <a:pt x="138" y="62"/>
                    <a:pt x="138" y="64"/>
                    <a:pt x="138" y="64"/>
                  </a:cubicBezTo>
                  <a:cubicBezTo>
                    <a:pt x="139" y="65"/>
                    <a:pt x="141" y="65"/>
                    <a:pt x="142" y="66"/>
                  </a:cubicBezTo>
                  <a:cubicBezTo>
                    <a:pt x="142" y="66"/>
                    <a:pt x="141" y="68"/>
                    <a:pt x="141" y="68"/>
                  </a:cubicBezTo>
                  <a:cubicBezTo>
                    <a:pt x="140" y="69"/>
                    <a:pt x="139" y="69"/>
                    <a:pt x="138" y="69"/>
                  </a:cubicBezTo>
                  <a:cubicBezTo>
                    <a:pt x="138" y="69"/>
                    <a:pt x="136" y="70"/>
                    <a:pt x="136" y="70"/>
                  </a:cubicBezTo>
                  <a:cubicBezTo>
                    <a:pt x="136" y="71"/>
                    <a:pt x="136" y="72"/>
                    <a:pt x="136" y="72"/>
                  </a:cubicBezTo>
                  <a:cubicBezTo>
                    <a:pt x="137" y="73"/>
                    <a:pt x="138" y="72"/>
                    <a:pt x="139" y="72"/>
                  </a:cubicBezTo>
                  <a:cubicBezTo>
                    <a:pt x="140" y="73"/>
                    <a:pt x="140" y="73"/>
                    <a:pt x="141" y="74"/>
                  </a:cubicBezTo>
                  <a:cubicBezTo>
                    <a:pt x="141" y="75"/>
                    <a:pt x="142" y="78"/>
                    <a:pt x="143" y="79"/>
                  </a:cubicBezTo>
                  <a:cubicBezTo>
                    <a:pt x="144" y="79"/>
                    <a:pt x="145" y="80"/>
                    <a:pt x="146" y="80"/>
                  </a:cubicBezTo>
                  <a:cubicBezTo>
                    <a:pt x="147" y="80"/>
                    <a:pt x="149" y="80"/>
                    <a:pt x="150" y="80"/>
                  </a:cubicBezTo>
                  <a:cubicBezTo>
                    <a:pt x="153" y="80"/>
                    <a:pt x="157" y="78"/>
                    <a:pt x="159" y="77"/>
                  </a:cubicBezTo>
                  <a:cubicBezTo>
                    <a:pt x="160" y="77"/>
                    <a:pt x="163" y="77"/>
                    <a:pt x="164" y="77"/>
                  </a:cubicBezTo>
                  <a:cubicBezTo>
                    <a:pt x="165" y="77"/>
                    <a:pt x="167" y="78"/>
                    <a:pt x="167" y="78"/>
                  </a:cubicBezTo>
                  <a:cubicBezTo>
                    <a:pt x="168" y="79"/>
                    <a:pt x="166" y="81"/>
                    <a:pt x="165" y="82"/>
                  </a:cubicBezTo>
                  <a:cubicBezTo>
                    <a:pt x="165" y="82"/>
                    <a:pt x="163" y="81"/>
                    <a:pt x="162" y="82"/>
                  </a:cubicBezTo>
                  <a:cubicBezTo>
                    <a:pt x="162" y="82"/>
                    <a:pt x="160" y="83"/>
                    <a:pt x="160" y="84"/>
                  </a:cubicBezTo>
                  <a:cubicBezTo>
                    <a:pt x="160" y="84"/>
                    <a:pt x="160" y="86"/>
                    <a:pt x="161" y="87"/>
                  </a:cubicBezTo>
                  <a:cubicBezTo>
                    <a:pt x="162" y="88"/>
                    <a:pt x="164" y="88"/>
                    <a:pt x="165" y="87"/>
                  </a:cubicBezTo>
                  <a:cubicBezTo>
                    <a:pt x="166" y="87"/>
                    <a:pt x="167" y="87"/>
                    <a:pt x="168" y="87"/>
                  </a:cubicBezTo>
                  <a:cubicBezTo>
                    <a:pt x="168" y="87"/>
                    <a:pt x="169" y="88"/>
                    <a:pt x="170" y="88"/>
                  </a:cubicBezTo>
                  <a:cubicBezTo>
                    <a:pt x="171" y="88"/>
                    <a:pt x="173" y="88"/>
                    <a:pt x="174" y="88"/>
                  </a:cubicBezTo>
                  <a:cubicBezTo>
                    <a:pt x="175" y="88"/>
                    <a:pt x="179" y="88"/>
                    <a:pt x="181" y="88"/>
                  </a:cubicBezTo>
                  <a:cubicBezTo>
                    <a:pt x="182" y="88"/>
                    <a:pt x="184" y="89"/>
                    <a:pt x="185" y="89"/>
                  </a:cubicBezTo>
                  <a:cubicBezTo>
                    <a:pt x="186" y="89"/>
                    <a:pt x="189" y="88"/>
                    <a:pt x="190" y="88"/>
                  </a:cubicBezTo>
                  <a:cubicBezTo>
                    <a:pt x="191" y="88"/>
                    <a:pt x="193" y="89"/>
                    <a:pt x="194" y="89"/>
                  </a:cubicBezTo>
                  <a:cubicBezTo>
                    <a:pt x="195" y="89"/>
                    <a:pt x="197" y="89"/>
                    <a:pt x="199" y="89"/>
                  </a:cubicBezTo>
                  <a:cubicBezTo>
                    <a:pt x="200" y="89"/>
                    <a:pt x="202" y="89"/>
                    <a:pt x="203" y="89"/>
                  </a:cubicBezTo>
                  <a:cubicBezTo>
                    <a:pt x="203" y="89"/>
                    <a:pt x="204" y="89"/>
                    <a:pt x="205" y="89"/>
                  </a:cubicBezTo>
                  <a:cubicBezTo>
                    <a:pt x="206" y="88"/>
                    <a:pt x="206" y="85"/>
                    <a:pt x="207" y="84"/>
                  </a:cubicBezTo>
                  <a:cubicBezTo>
                    <a:pt x="208" y="84"/>
                    <a:pt x="211" y="83"/>
                    <a:pt x="212" y="81"/>
                  </a:cubicBezTo>
                  <a:cubicBezTo>
                    <a:pt x="212" y="81"/>
                    <a:pt x="214" y="77"/>
                    <a:pt x="215" y="76"/>
                  </a:cubicBezTo>
                  <a:cubicBezTo>
                    <a:pt x="215" y="76"/>
                    <a:pt x="216" y="74"/>
                    <a:pt x="216" y="73"/>
                  </a:cubicBezTo>
                  <a:cubicBezTo>
                    <a:pt x="217" y="73"/>
                    <a:pt x="219" y="72"/>
                    <a:pt x="220" y="72"/>
                  </a:cubicBezTo>
                  <a:cubicBezTo>
                    <a:pt x="220" y="71"/>
                    <a:pt x="223" y="72"/>
                    <a:pt x="223" y="72"/>
                  </a:cubicBezTo>
                  <a:cubicBezTo>
                    <a:pt x="224" y="73"/>
                    <a:pt x="225" y="76"/>
                    <a:pt x="226" y="76"/>
                  </a:cubicBezTo>
                  <a:cubicBezTo>
                    <a:pt x="227" y="76"/>
                    <a:pt x="227" y="75"/>
                    <a:pt x="228" y="75"/>
                  </a:cubicBezTo>
                  <a:cubicBezTo>
                    <a:pt x="229" y="74"/>
                    <a:pt x="230" y="74"/>
                    <a:pt x="231" y="74"/>
                  </a:cubicBezTo>
                  <a:cubicBezTo>
                    <a:pt x="231" y="73"/>
                    <a:pt x="232" y="72"/>
                    <a:pt x="233" y="71"/>
                  </a:cubicBezTo>
                  <a:cubicBezTo>
                    <a:pt x="234" y="71"/>
                    <a:pt x="235" y="70"/>
                    <a:pt x="236" y="70"/>
                  </a:cubicBezTo>
                  <a:cubicBezTo>
                    <a:pt x="237" y="70"/>
                    <a:pt x="238" y="70"/>
                    <a:pt x="238" y="71"/>
                  </a:cubicBezTo>
                  <a:cubicBezTo>
                    <a:pt x="239" y="71"/>
                    <a:pt x="238" y="74"/>
                    <a:pt x="239" y="75"/>
                  </a:cubicBezTo>
                  <a:cubicBezTo>
                    <a:pt x="239" y="75"/>
                    <a:pt x="241" y="75"/>
                    <a:pt x="242" y="76"/>
                  </a:cubicBezTo>
                  <a:cubicBezTo>
                    <a:pt x="242" y="76"/>
                    <a:pt x="244" y="76"/>
                    <a:pt x="245" y="77"/>
                  </a:cubicBezTo>
                  <a:cubicBezTo>
                    <a:pt x="245" y="77"/>
                    <a:pt x="245" y="80"/>
                    <a:pt x="245" y="81"/>
                  </a:cubicBezTo>
                  <a:cubicBezTo>
                    <a:pt x="245" y="81"/>
                    <a:pt x="244" y="82"/>
                    <a:pt x="243" y="82"/>
                  </a:cubicBezTo>
                  <a:cubicBezTo>
                    <a:pt x="243" y="83"/>
                    <a:pt x="243" y="84"/>
                    <a:pt x="243" y="84"/>
                  </a:cubicBezTo>
                  <a:cubicBezTo>
                    <a:pt x="244" y="85"/>
                    <a:pt x="246" y="85"/>
                    <a:pt x="246" y="85"/>
                  </a:cubicBezTo>
                  <a:cubicBezTo>
                    <a:pt x="247" y="85"/>
                    <a:pt x="248" y="86"/>
                    <a:pt x="249" y="86"/>
                  </a:cubicBezTo>
                  <a:cubicBezTo>
                    <a:pt x="249" y="86"/>
                    <a:pt x="251" y="84"/>
                    <a:pt x="252" y="84"/>
                  </a:cubicBezTo>
                  <a:cubicBezTo>
                    <a:pt x="253" y="84"/>
                    <a:pt x="253" y="85"/>
                    <a:pt x="254" y="86"/>
                  </a:cubicBezTo>
                  <a:cubicBezTo>
                    <a:pt x="254" y="86"/>
                    <a:pt x="253" y="88"/>
                    <a:pt x="253" y="89"/>
                  </a:cubicBezTo>
                  <a:cubicBezTo>
                    <a:pt x="253" y="89"/>
                    <a:pt x="253" y="90"/>
                    <a:pt x="253" y="91"/>
                  </a:cubicBezTo>
                  <a:cubicBezTo>
                    <a:pt x="254" y="92"/>
                    <a:pt x="256" y="91"/>
                    <a:pt x="257" y="92"/>
                  </a:cubicBezTo>
                  <a:cubicBezTo>
                    <a:pt x="257" y="92"/>
                    <a:pt x="258" y="92"/>
                    <a:pt x="259" y="9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9"/>
            <p:cNvSpPr>
              <a:spLocks/>
            </p:cNvSpPr>
            <p:nvPr/>
          </p:nvSpPr>
          <p:spPr bwMode="auto">
            <a:xfrm>
              <a:off x="5792" y="2677"/>
              <a:ext cx="690" cy="582"/>
            </a:xfrm>
            <a:custGeom>
              <a:avLst/>
              <a:gdLst>
                <a:gd name="T0" fmla="*/ 10 w 236"/>
                <a:gd name="T1" fmla="*/ 140 h 199"/>
                <a:gd name="T2" fmla="*/ 19 w 236"/>
                <a:gd name="T3" fmla="*/ 127 h 199"/>
                <a:gd name="T4" fmla="*/ 16 w 236"/>
                <a:gd name="T5" fmla="*/ 121 h 199"/>
                <a:gd name="T6" fmla="*/ 16 w 236"/>
                <a:gd name="T7" fmla="*/ 112 h 199"/>
                <a:gd name="T8" fmla="*/ 4 w 236"/>
                <a:gd name="T9" fmla="*/ 111 h 199"/>
                <a:gd name="T10" fmla="*/ 1 w 236"/>
                <a:gd name="T11" fmla="*/ 102 h 199"/>
                <a:gd name="T12" fmla="*/ 9 w 236"/>
                <a:gd name="T13" fmla="*/ 92 h 199"/>
                <a:gd name="T14" fmla="*/ 11 w 236"/>
                <a:gd name="T15" fmla="*/ 87 h 199"/>
                <a:gd name="T16" fmla="*/ 11 w 236"/>
                <a:gd name="T17" fmla="*/ 74 h 199"/>
                <a:gd name="T18" fmla="*/ 15 w 236"/>
                <a:gd name="T19" fmla="*/ 59 h 199"/>
                <a:gd name="T20" fmla="*/ 28 w 236"/>
                <a:gd name="T21" fmla="*/ 57 h 199"/>
                <a:gd name="T22" fmla="*/ 38 w 236"/>
                <a:gd name="T23" fmla="*/ 56 h 199"/>
                <a:gd name="T24" fmla="*/ 32 w 236"/>
                <a:gd name="T25" fmla="*/ 48 h 199"/>
                <a:gd name="T26" fmla="*/ 35 w 236"/>
                <a:gd name="T27" fmla="*/ 33 h 199"/>
                <a:gd name="T28" fmla="*/ 40 w 236"/>
                <a:gd name="T29" fmla="*/ 26 h 199"/>
                <a:gd name="T30" fmla="*/ 59 w 236"/>
                <a:gd name="T31" fmla="*/ 24 h 199"/>
                <a:gd name="T32" fmla="*/ 64 w 236"/>
                <a:gd name="T33" fmla="*/ 17 h 199"/>
                <a:gd name="T34" fmla="*/ 76 w 236"/>
                <a:gd name="T35" fmla="*/ 15 h 199"/>
                <a:gd name="T36" fmla="*/ 77 w 236"/>
                <a:gd name="T37" fmla="*/ 3 h 199"/>
                <a:gd name="T38" fmla="*/ 89 w 236"/>
                <a:gd name="T39" fmla="*/ 2 h 199"/>
                <a:gd name="T40" fmla="*/ 91 w 236"/>
                <a:gd name="T41" fmla="*/ 8 h 199"/>
                <a:gd name="T42" fmla="*/ 97 w 236"/>
                <a:gd name="T43" fmla="*/ 17 h 199"/>
                <a:gd name="T44" fmla="*/ 106 w 236"/>
                <a:gd name="T45" fmla="*/ 17 h 199"/>
                <a:gd name="T46" fmla="*/ 112 w 236"/>
                <a:gd name="T47" fmla="*/ 28 h 199"/>
                <a:gd name="T48" fmla="*/ 119 w 236"/>
                <a:gd name="T49" fmla="*/ 28 h 199"/>
                <a:gd name="T50" fmla="*/ 132 w 236"/>
                <a:gd name="T51" fmla="*/ 29 h 199"/>
                <a:gd name="T52" fmla="*/ 145 w 236"/>
                <a:gd name="T53" fmla="*/ 30 h 199"/>
                <a:gd name="T54" fmla="*/ 150 w 236"/>
                <a:gd name="T55" fmla="*/ 24 h 199"/>
                <a:gd name="T56" fmla="*/ 153 w 236"/>
                <a:gd name="T57" fmla="*/ 34 h 199"/>
                <a:gd name="T58" fmla="*/ 161 w 236"/>
                <a:gd name="T59" fmla="*/ 44 h 199"/>
                <a:gd name="T60" fmla="*/ 181 w 236"/>
                <a:gd name="T61" fmla="*/ 50 h 199"/>
                <a:gd name="T62" fmla="*/ 194 w 236"/>
                <a:gd name="T63" fmla="*/ 50 h 199"/>
                <a:gd name="T64" fmla="*/ 206 w 236"/>
                <a:gd name="T65" fmla="*/ 46 h 199"/>
                <a:gd name="T66" fmla="*/ 215 w 236"/>
                <a:gd name="T67" fmla="*/ 46 h 199"/>
                <a:gd name="T68" fmla="*/ 228 w 236"/>
                <a:gd name="T69" fmla="*/ 40 h 199"/>
                <a:gd name="T70" fmla="*/ 232 w 236"/>
                <a:gd name="T71" fmla="*/ 67 h 199"/>
                <a:gd name="T72" fmla="*/ 234 w 236"/>
                <a:gd name="T73" fmla="*/ 105 h 199"/>
                <a:gd name="T74" fmla="*/ 217 w 236"/>
                <a:gd name="T75" fmla="*/ 125 h 199"/>
                <a:gd name="T76" fmla="*/ 189 w 236"/>
                <a:gd name="T77" fmla="*/ 152 h 199"/>
                <a:gd name="T78" fmla="*/ 162 w 236"/>
                <a:gd name="T79" fmla="*/ 172 h 199"/>
                <a:gd name="T80" fmla="*/ 144 w 236"/>
                <a:gd name="T81" fmla="*/ 179 h 199"/>
                <a:gd name="T82" fmla="*/ 129 w 236"/>
                <a:gd name="T83" fmla="*/ 184 h 199"/>
                <a:gd name="T84" fmla="*/ 114 w 236"/>
                <a:gd name="T85" fmla="*/ 193 h 199"/>
                <a:gd name="T86" fmla="*/ 100 w 236"/>
                <a:gd name="T87" fmla="*/ 194 h 199"/>
                <a:gd name="T88" fmla="*/ 86 w 236"/>
                <a:gd name="T89" fmla="*/ 198 h 199"/>
                <a:gd name="T90" fmla="*/ 75 w 236"/>
                <a:gd name="T91" fmla="*/ 195 h 199"/>
                <a:gd name="T92" fmla="*/ 73 w 236"/>
                <a:gd name="T93" fmla="*/ 189 h 199"/>
                <a:gd name="T94" fmla="*/ 71 w 236"/>
                <a:gd name="T95" fmla="*/ 181 h 199"/>
                <a:gd name="T96" fmla="*/ 65 w 236"/>
                <a:gd name="T97" fmla="*/ 172 h 199"/>
                <a:gd name="T98" fmla="*/ 65 w 236"/>
                <a:gd name="T99" fmla="*/ 159 h 199"/>
                <a:gd name="T100" fmla="*/ 58 w 236"/>
                <a:gd name="T101" fmla="*/ 148 h 199"/>
                <a:gd name="T102" fmla="*/ 46 w 236"/>
                <a:gd name="T103" fmla="*/ 146 h 199"/>
                <a:gd name="T104" fmla="*/ 29 w 236"/>
                <a:gd name="T105" fmla="*/ 14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36" h="199">
                  <a:moveTo>
                    <a:pt x="23" y="144"/>
                  </a:moveTo>
                  <a:cubicBezTo>
                    <a:pt x="23" y="144"/>
                    <a:pt x="23" y="144"/>
                    <a:pt x="23" y="144"/>
                  </a:cubicBezTo>
                  <a:cubicBezTo>
                    <a:pt x="21" y="144"/>
                    <a:pt x="20" y="144"/>
                    <a:pt x="19" y="144"/>
                  </a:cubicBezTo>
                  <a:cubicBezTo>
                    <a:pt x="19" y="144"/>
                    <a:pt x="17" y="142"/>
                    <a:pt x="17" y="142"/>
                  </a:cubicBezTo>
                  <a:cubicBezTo>
                    <a:pt x="16" y="141"/>
                    <a:pt x="13" y="141"/>
                    <a:pt x="12" y="141"/>
                  </a:cubicBezTo>
                  <a:cubicBezTo>
                    <a:pt x="12" y="141"/>
                    <a:pt x="11" y="140"/>
                    <a:pt x="10" y="140"/>
                  </a:cubicBezTo>
                  <a:cubicBezTo>
                    <a:pt x="10" y="139"/>
                    <a:pt x="9" y="137"/>
                    <a:pt x="10" y="137"/>
                  </a:cubicBezTo>
                  <a:cubicBezTo>
                    <a:pt x="10" y="136"/>
                    <a:pt x="12" y="136"/>
                    <a:pt x="12" y="135"/>
                  </a:cubicBezTo>
                  <a:cubicBezTo>
                    <a:pt x="12" y="135"/>
                    <a:pt x="13" y="133"/>
                    <a:pt x="14" y="133"/>
                  </a:cubicBezTo>
                  <a:cubicBezTo>
                    <a:pt x="14" y="133"/>
                    <a:pt x="14" y="131"/>
                    <a:pt x="14" y="131"/>
                  </a:cubicBezTo>
                  <a:cubicBezTo>
                    <a:pt x="14" y="130"/>
                    <a:pt x="15" y="129"/>
                    <a:pt x="16" y="128"/>
                  </a:cubicBezTo>
                  <a:cubicBezTo>
                    <a:pt x="16" y="127"/>
                    <a:pt x="19" y="128"/>
                    <a:pt x="19" y="127"/>
                  </a:cubicBezTo>
                  <a:cubicBezTo>
                    <a:pt x="20" y="127"/>
                    <a:pt x="20" y="126"/>
                    <a:pt x="20" y="126"/>
                  </a:cubicBezTo>
                  <a:cubicBezTo>
                    <a:pt x="21" y="125"/>
                    <a:pt x="22" y="124"/>
                    <a:pt x="22" y="124"/>
                  </a:cubicBezTo>
                  <a:cubicBezTo>
                    <a:pt x="22" y="123"/>
                    <a:pt x="23" y="122"/>
                    <a:pt x="23" y="122"/>
                  </a:cubicBezTo>
                  <a:cubicBezTo>
                    <a:pt x="22" y="121"/>
                    <a:pt x="22" y="120"/>
                    <a:pt x="21" y="120"/>
                  </a:cubicBezTo>
                  <a:cubicBezTo>
                    <a:pt x="21" y="120"/>
                    <a:pt x="20" y="121"/>
                    <a:pt x="19" y="121"/>
                  </a:cubicBezTo>
                  <a:cubicBezTo>
                    <a:pt x="19" y="121"/>
                    <a:pt x="17" y="122"/>
                    <a:pt x="16" y="121"/>
                  </a:cubicBezTo>
                  <a:cubicBezTo>
                    <a:pt x="16" y="121"/>
                    <a:pt x="15" y="120"/>
                    <a:pt x="15" y="120"/>
                  </a:cubicBezTo>
                  <a:cubicBezTo>
                    <a:pt x="15" y="119"/>
                    <a:pt x="14" y="117"/>
                    <a:pt x="15" y="117"/>
                  </a:cubicBezTo>
                  <a:cubicBezTo>
                    <a:pt x="15" y="116"/>
                    <a:pt x="16" y="116"/>
                    <a:pt x="16" y="116"/>
                  </a:cubicBezTo>
                  <a:cubicBezTo>
                    <a:pt x="17" y="116"/>
                    <a:pt x="18" y="116"/>
                    <a:pt x="18" y="115"/>
                  </a:cubicBezTo>
                  <a:cubicBezTo>
                    <a:pt x="19" y="115"/>
                    <a:pt x="19" y="114"/>
                    <a:pt x="19" y="113"/>
                  </a:cubicBezTo>
                  <a:cubicBezTo>
                    <a:pt x="18" y="112"/>
                    <a:pt x="17" y="112"/>
                    <a:pt x="16" y="112"/>
                  </a:cubicBezTo>
                  <a:cubicBezTo>
                    <a:pt x="16" y="113"/>
                    <a:pt x="16" y="114"/>
                    <a:pt x="16" y="114"/>
                  </a:cubicBezTo>
                  <a:cubicBezTo>
                    <a:pt x="15" y="114"/>
                    <a:pt x="15" y="113"/>
                    <a:pt x="14" y="112"/>
                  </a:cubicBezTo>
                  <a:cubicBezTo>
                    <a:pt x="13" y="112"/>
                    <a:pt x="12" y="113"/>
                    <a:pt x="11" y="112"/>
                  </a:cubicBezTo>
                  <a:cubicBezTo>
                    <a:pt x="10" y="112"/>
                    <a:pt x="10" y="111"/>
                    <a:pt x="9" y="111"/>
                  </a:cubicBezTo>
                  <a:cubicBezTo>
                    <a:pt x="8" y="111"/>
                    <a:pt x="7" y="111"/>
                    <a:pt x="6" y="111"/>
                  </a:cubicBezTo>
                  <a:cubicBezTo>
                    <a:pt x="5" y="111"/>
                    <a:pt x="4" y="111"/>
                    <a:pt x="4" y="111"/>
                  </a:cubicBezTo>
                  <a:cubicBezTo>
                    <a:pt x="3" y="111"/>
                    <a:pt x="2" y="111"/>
                    <a:pt x="2" y="111"/>
                  </a:cubicBezTo>
                  <a:cubicBezTo>
                    <a:pt x="1" y="111"/>
                    <a:pt x="1" y="109"/>
                    <a:pt x="1" y="108"/>
                  </a:cubicBezTo>
                  <a:cubicBezTo>
                    <a:pt x="1" y="108"/>
                    <a:pt x="2" y="107"/>
                    <a:pt x="2" y="106"/>
                  </a:cubicBezTo>
                  <a:cubicBezTo>
                    <a:pt x="2" y="106"/>
                    <a:pt x="2" y="105"/>
                    <a:pt x="1" y="104"/>
                  </a:cubicBezTo>
                  <a:cubicBezTo>
                    <a:pt x="1" y="104"/>
                    <a:pt x="0" y="104"/>
                    <a:pt x="0" y="103"/>
                  </a:cubicBezTo>
                  <a:cubicBezTo>
                    <a:pt x="0" y="103"/>
                    <a:pt x="0" y="102"/>
                    <a:pt x="1" y="102"/>
                  </a:cubicBezTo>
                  <a:cubicBezTo>
                    <a:pt x="1" y="101"/>
                    <a:pt x="2" y="102"/>
                    <a:pt x="3" y="102"/>
                  </a:cubicBezTo>
                  <a:cubicBezTo>
                    <a:pt x="3" y="101"/>
                    <a:pt x="4" y="100"/>
                    <a:pt x="5" y="100"/>
                  </a:cubicBezTo>
                  <a:cubicBezTo>
                    <a:pt x="6" y="100"/>
                    <a:pt x="8" y="99"/>
                    <a:pt x="8" y="98"/>
                  </a:cubicBezTo>
                  <a:cubicBezTo>
                    <a:pt x="8" y="98"/>
                    <a:pt x="7" y="96"/>
                    <a:pt x="7" y="95"/>
                  </a:cubicBezTo>
                  <a:cubicBezTo>
                    <a:pt x="7" y="94"/>
                    <a:pt x="8" y="93"/>
                    <a:pt x="8" y="92"/>
                  </a:cubicBezTo>
                  <a:cubicBezTo>
                    <a:pt x="8" y="92"/>
                    <a:pt x="9" y="92"/>
                    <a:pt x="9" y="92"/>
                  </a:cubicBezTo>
                  <a:cubicBezTo>
                    <a:pt x="10" y="92"/>
                    <a:pt x="11" y="92"/>
                    <a:pt x="12" y="92"/>
                  </a:cubicBezTo>
                  <a:cubicBezTo>
                    <a:pt x="12" y="92"/>
                    <a:pt x="12" y="93"/>
                    <a:pt x="12" y="93"/>
                  </a:cubicBezTo>
                  <a:cubicBezTo>
                    <a:pt x="12" y="93"/>
                    <a:pt x="13" y="92"/>
                    <a:pt x="13" y="92"/>
                  </a:cubicBezTo>
                  <a:cubicBezTo>
                    <a:pt x="13" y="92"/>
                    <a:pt x="14" y="91"/>
                    <a:pt x="14" y="91"/>
                  </a:cubicBezTo>
                  <a:cubicBezTo>
                    <a:pt x="14" y="90"/>
                    <a:pt x="14" y="89"/>
                    <a:pt x="14" y="88"/>
                  </a:cubicBezTo>
                  <a:cubicBezTo>
                    <a:pt x="13" y="87"/>
                    <a:pt x="12" y="87"/>
                    <a:pt x="11" y="87"/>
                  </a:cubicBezTo>
                  <a:cubicBezTo>
                    <a:pt x="10" y="86"/>
                    <a:pt x="10" y="85"/>
                    <a:pt x="10" y="85"/>
                  </a:cubicBezTo>
                  <a:cubicBezTo>
                    <a:pt x="10" y="84"/>
                    <a:pt x="9" y="84"/>
                    <a:pt x="8" y="84"/>
                  </a:cubicBezTo>
                  <a:cubicBezTo>
                    <a:pt x="8" y="83"/>
                    <a:pt x="7" y="82"/>
                    <a:pt x="7" y="81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7" y="80"/>
                    <a:pt x="7" y="79"/>
                    <a:pt x="8" y="78"/>
                  </a:cubicBezTo>
                  <a:cubicBezTo>
                    <a:pt x="8" y="77"/>
                    <a:pt x="10" y="75"/>
                    <a:pt x="11" y="74"/>
                  </a:cubicBezTo>
                  <a:cubicBezTo>
                    <a:pt x="12" y="73"/>
                    <a:pt x="14" y="72"/>
                    <a:pt x="14" y="71"/>
                  </a:cubicBezTo>
                  <a:cubicBezTo>
                    <a:pt x="15" y="70"/>
                    <a:pt x="15" y="69"/>
                    <a:pt x="15" y="68"/>
                  </a:cubicBezTo>
                  <a:cubicBezTo>
                    <a:pt x="14" y="67"/>
                    <a:pt x="14" y="66"/>
                    <a:pt x="14" y="65"/>
                  </a:cubicBezTo>
                  <a:cubicBezTo>
                    <a:pt x="14" y="65"/>
                    <a:pt x="14" y="63"/>
                    <a:pt x="14" y="62"/>
                  </a:cubicBezTo>
                  <a:cubicBezTo>
                    <a:pt x="14" y="62"/>
                    <a:pt x="15" y="61"/>
                    <a:pt x="15" y="61"/>
                  </a:cubicBezTo>
                  <a:cubicBezTo>
                    <a:pt x="15" y="60"/>
                    <a:pt x="15" y="59"/>
                    <a:pt x="15" y="59"/>
                  </a:cubicBezTo>
                  <a:cubicBezTo>
                    <a:pt x="16" y="58"/>
                    <a:pt x="16" y="58"/>
                    <a:pt x="17" y="57"/>
                  </a:cubicBezTo>
                  <a:cubicBezTo>
                    <a:pt x="17" y="56"/>
                    <a:pt x="17" y="54"/>
                    <a:pt x="18" y="54"/>
                  </a:cubicBezTo>
                  <a:cubicBezTo>
                    <a:pt x="18" y="53"/>
                    <a:pt x="20" y="53"/>
                    <a:pt x="21" y="53"/>
                  </a:cubicBezTo>
                  <a:cubicBezTo>
                    <a:pt x="21" y="53"/>
                    <a:pt x="22" y="55"/>
                    <a:pt x="23" y="55"/>
                  </a:cubicBezTo>
                  <a:cubicBezTo>
                    <a:pt x="24" y="55"/>
                    <a:pt x="25" y="55"/>
                    <a:pt x="26" y="55"/>
                  </a:cubicBezTo>
                  <a:cubicBezTo>
                    <a:pt x="27" y="56"/>
                    <a:pt x="28" y="57"/>
                    <a:pt x="28" y="57"/>
                  </a:cubicBezTo>
                  <a:cubicBezTo>
                    <a:pt x="29" y="59"/>
                    <a:pt x="28" y="61"/>
                    <a:pt x="29" y="62"/>
                  </a:cubicBezTo>
                  <a:cubicBezTo>
                    <a:pt x="29" y="63"/>
                    <a:pt x="31" y="63"/>
                    <a:pt x="31" y="63"/>
                  </a:cubicBezTo>
                  <a:cubicBezTo>
                    <a:pt x="32" y="63"/>
                    <a:pt x="34" y="64"/>
                    <a:pt x="34" y="64"/>
                  </a:cubicBezTo>
                  <a:cubicBezTo>
                    <a:pt x="35" y="64"/>
                    <a:pt x="36" y="63"/>
                    <a:pt x="36" y="62"/>
                  </a:cubicBezTo>
                  <a:cubicBezTo>
                    <a:pt x="36" y="62"/>
                    <a:pt x="36" y="60"/>
                    <a:pt x="36" y="59"/>
                  </a:cubicBezTo>
                  <a:cubicBezTo>
                    <a:pt x="36" y="59"/>
                    <a:pt x="38" y="57"/>
                    <a:pt x="38" y="56"/>
                  </a:cubicBezTo>
                  <a:cubicBezTo>
                    <a:pt x="38" y="56"/>
                    <a:pt x="38" y="55"/>
                    <a:pt x="38" y="54"/>
                  </a:cubicBezTo>
                  <a:cubicBezTo>
                    <a:pt x="38" y="53"/>
                    <a:pt x="39" y="52"/>
                    <a:pt x="39" y="51"/>
                  </a:cubicBezTo>
                  <a:cubicBezTo>
                    <a:pt x="40" y="51"/>
                    <a:pt x="40" y="49"/>
                    <a:pt x="39" y="48"/>
                  </a:cubicBezTo>
                  <a:cubicBezTo>
                    <a:pt x="39" y="48"/>
                    <a:pt x="38" y="48"/>
                    <a:pt x="37" y="48"/>
                  </a:cubicBezTo>
                  <a:cubicBezTo>
                    <a:pt x="36" y="48"/>
                    <a:pt x="34" y="49"/>
                    <a:pt x="34" y="48"/>
                  </a:cubicBezTo>
                  <a:cubicBezTo>
                    <a:pt x="33" y="48"/>
                    <a:pt x="32" y="48"/>
                    <a:pt x="32" y="48"/>
                  </a:cubicBezTo>
                  <a:cubicBezTo>
                    <a:pt x="31" y="47"/>
                    <a:pt x="31" y="46"/>
                    <a:pt x="31" y="45"/>
                  </a:cubicBezTo>
                  <a:cubicBezTo>
                    <a:pt x="31" y="44"/>
                    <a:pt x="32" y="42"/>
                    <a:pt x="32" y="41"/>
                  </a:cubicBezTo>
                  <a:cubicBezTo>
                    <a:pt x="32" y="40"/>
                    <a:pt x="32" y="39"/>
                    <a:pt x="32" y="38"/>
                  </a:cubicBezTo>
                  <a:cubicBezTo>
                    <a:pt x="32" y="38"/>
                    <a:pt x="31" y="37"/>
                    <a:pt x="31" y="37"/>
                  </a:cubicBezTo>
                  <a:cubicBezTo>
                    <a:pt x="31" y="36"/>
                    <a:pt x="32" y="35"/>
                    <a:pt x="33" y="34"/>
                  </a:cubicBezTo>
                  <a:cubicBezTo>
                    <a:pt x="33" y="34"/>
                    <a:pt x="35" y="33"/>
                    <a:pt x="35" y="33"/>
                  </a:cubicBezTo>
                  <a:cubicBezTo>
                    <a:pt x="35" y="33"/>
                    <a:pt x="36" y="32"/>
                    <a:pt x="36" y="32"/>
                  </a:cubicBezTo>
                  <a:cubicBezTo>
                    <a:pt x="36" y="31"/>
                    <a:pt x="36" y="30"/>
                    <a:pt x="36" y="30"/>
                  </a:cubicBezTo>
                  <a:cubicBezTo>
                    <a:pt x="36" y="29"/>
                    <a:pt x="34" y="29"/>
                    <a:pt x="34" y="29"/>
                  </a:cubicBezTo>
                  <a:cubicBezTo>
                    <a:pt x="34" y="29"/>
                    <a:pt x="34" y="27"/>
                    <a:pt x="34" y="27"/>
                  </a:cubicBezTo>
                  <a:cubicBezTo>
                    <a:pt x="34" y="26"/>
                    <a:pt x="35" y="26"/>
                    <a:pt x="36" y="26"/>
                  </a:cubicBezTo>
                  <a:cubicBezTo>
                    <a:pt x="37" y="25"/>
                    <a:pt x="39" y="26"/>
                    <a:pt x="40" y="26"/>
                  </a:cubicBezTo>
                  <a:cubicBezTo>
                    <a:pt x="42" y="26"/>
                    <a:pt x="43" y="26"/>
                    <a:pt x="44" y="26"/>
                  </a:cubicBezTo>
                  <a:cubicBezTo>
                    <a:pt x="45" y="27"/>
                    <a:pt x="47" y="27"/>
                    <a:pt x="48" y="27"/>
                  </a:cubicBezTo>
                  <a:cubicBezTo>
                    <a:pt x="49" y="27"/>
                    <a:pt x="51" y="27"/>
                    <a:pt x="52" y="26"/>
                  </a:cubicBezTo>
                  <a:cubicBezTo>
                    <a:pt x="52" y="26"/>
                    <a:pt x="53" y="25"/>
                    <a:pt x="53" y="25"/>
                  </a:cubicBezTo>
                  <a:cubicBezTo>
                    <a:pt x="54" y="24"/>
                    <a:pt x="55" y="24"/>
                    <a:pt x="55" y="24"/>
                  </a:cubicBezTo>
                  <a:cubicBezTo>
                    <a:pt x="56" y="24"/>
                    <a:pt x="58" y="24"/>
                    <a:pt x="59" y="24"/>
                  </a:cubicBezTo>
                  <a:cubicBezTo>
                    <a:pt x="59" y="24"/>
                    <a:pt x="61" y="23"/>
                    <a:pt x="61" y="23"/>
                  </a:cubicBezTo>
                  <a:cubicBezTo>
                    <a:pt x="62" y="22"/>
                    <a:pt x="63" y="22"/>
                    <a:pt x="63" y="21"/>
                  </a:cubicBezTo>
                  <a:cubicBezTo>
                    <a:pt x="63" y="21"/>
                    <a:pt x="62" y="20"/>
                    <a:pt x="61" y="19"/>
                  </a:cubicBezTo>
                  <a:cubicBezTo>
                    <a:pt x="61" y="18"/>
                    <a:pt x="61" y="18"/>
                    <a:pt x="61" y="17"/>
                  </a:cubicBezTo>
                  <a:cubicBezTo>
                    <a:pt x="61" y="17"/>
                    <a:pt x="61" y="15"/>
                    <a:pt x="62" y="15"/>
                  </a:cubicBezTo>
                  <a:cubicBezTo>
                    <a:pt x="62" y="15"/>
                    <a:pt x="64" y="17"/>
                    <a:pt x="64" y="17"/>
                  </a:cubicBezTo>
                  <a:cubicBezTo>
                    <a:pt x="65" y="17"/>
                    <a:pt x="66" y="16"/>
                    <a:pt x="67" y="16"/>
                  </a:cubicBezTo>
                  <a:cubicBezTo>
                    <a:pt x="67" y="16"/>
                    <a:pt x="68" y="15"/>
                    <a:pt x="68" y="14"/>
                  </a:cubicBezTo>
                  <a:cubicBezTo>
                    <a:pt x="69" y="14"/>
                    <a:pt x="70" y="14"/>
                    <a:pt x="71" y="14"/>
                  </a:cubicBezTo>
                  <a:cubicBezTo>
                    <a:pt x="72" y="15"/>
                    <a:pt x="71" y="17"/>
                    <a:pt x="72" y="18"/>
                  </a:cubicBezTo>
                  <a:cubicBezTo>
                    <a:pt x="72" y="18"/>
                    <a:pt x="74" y="18"/>
                    <a:pt x="74" y="18"/>
                  </a:cubicBezTo>
                  <a:cubicBezTo>
                    <a:pt x="75" y="18"/>
                    <a:pt x="76" y="16"/>
                    <a:pt x="76" y="15"/>
                  </a:cubicBezTo>
                  <a:cubicBezTo>
                    <a:pt x="76" y="14"/>
                    <a:pt x="75" y="13"/>
                    <a:pt x="75" y="12"/>
                  </a:cubicBezTo>
                  <a:cubicBezTo>
                    <a:pt x="75" y="11"/>
                    <a:pt x="74" y="10"/>
                    <a:pt x="74" y="9"/>
                  </a:cubicBezTo>
                  <a:cubicBezTo>
                    <a:pt x="74" y="9"/>
                    <a:pt x="73" y="8"/>
                    <a:pt x="73" y="8"/>
                  </a:cubicBezTo>
                  <a:cubicBezTo>
                    <a:pt x="72" y="7"/>
                    <a:pt x="72" y="5"/>
                    <a:pt x="73" y="4"/>
                  </a:cubicBezTo>
                  <a:cubicBezTo>
                    <a:pt x="73" y="4"/>
                    <a:pt x="74" y="3"/>
                    <a:pt x="74" y="3"/>
                  </a:cubicBezTo>
                  <a:cubicBezTo>
                    <a:pt x="75" y="3"/>
                    <a:pt x="76" y="3"/>
                    <a:pt x="77" y="3"/>
                  </a:cubicBezTo>
                  <a:cubicBezTo>
                    <a:pt x="78" y="3"/>
                    <a:pt x="80" y="3"/>
                    <a:pt x="80" y="2"/>
                  </a:cubicBezTo>
                  <a:cubicBezTo>
                    <a:pt x="80" y="2"/>
                    <a:pt x="80" y="1"/>
                    <a:pt x="80" y="0"/>
                  </a:cubicBezTo>
                  <a:cubicBezTo>
                    <a:pt x="81" y="1"/>
                    <a:pt x="82" y="1"/>
                    <a:pt x="82" y="1"/>
                  </a:cubicBezTo>
                  <a:cubicBezTo>
                    <a:pt x="83" y="1"/>
                    <a:pt x="83" y="1"/>
                    <a:pt x="84" y="1"/>
                  </a:cubicBezTo>
                  <a:cubicBezTo>
                    <a:pt x="85" y="1"/>
                    <a:pt x="85" y="2"/>
                    <a:pt x="86" y="2"/>
                  </a:cubicBezTo>
                  <a:cubicBezTo>
                    <a:pt x="87" y="2"/>
                    <a:pt x="88" y="2"/>
                    <a:pt x="89" y="2"/>
                  </a:cubicBezTo>
                  <a:cubicBezTo>
                    <a:pt x="89" y="2"/>
                    <a:pt x="91" y="3"/>
                    <a:pt x="91" y="3"/>
                  </a:cubicBezTo>
                  <a:cubicBezTo>
                    <a:pt x="91" y="3"/>
                    <a:pt x="91" y="5"/>
                    <a:pt x="90" y="5"/>
                  </a:cubicBezTo>
                  <a:cubicBezTo>
                    <a:pt x="90" y="5"/>
                    <a:pt x="89" y="5"/>
                    <a:pt x="89" y="5"/>
                  </a:cubicBezTo>
                  <a:cubicBezTo>
                    <a:pt x="88" y="5"/>
                    <a:pt x="88" y="5"/>
                    <a:pt x="87" y="5"/>
                  </a:cubicBezTo>
                  <a:cubicBezTo>
                    <a:pt x="87" y="6"/>
                    <a:pt x="88" y="7"/>
                    <a:pt x="88" y="8"/>
                  </a:cubicBezTo>
                  <a:cubicBezTo>
                    <a:pt x="89" y="8"/>
                    <a:pt x="90" y="7"/>
                    <a:pt x="91" y="8"/>
                  </a:cubicBezTo>
                  <a:cubicBezTo>
                    <a:pt x="91" y="8"/>
                    <a:pt x="91" y="9"/>
                    <a:pt x="92" y="10"/>
                  </a:cubicBezTo>
                  <a:cubicBezTo>
                    <a:pt x="92" y="11"/>
                    <a:pt x="93" y="11"/>
                    <a:pt x="93" y="12"/>
                  </a:cubicBezTo>
                  <a:cubicBezTo>
                    <a:pt x="94" y="13"/>
                    <a:pt x="94" y="14"/>
                    <a:pt x="94" y="15"/>
                  </a:cubicBezTo>
                  <a:cubicBezTo>
                    <a:pt x="95" y="16"/>
                    <a:pt x="95" y="17"/>
                    <a:pt x="95" y="18"/>
                  </a:cubicBezTo>
                  <a:cubicBezTo>
                    <a:pt x="95" y="18"/>
                    <a:pt x="96" y="18"/>
                    <a:pt x="96" y="18"/>
                  </a:cubicBezTo>
                  <a:cubicBezTo>
                    <a:pt x="97" y="18"/>
                    <a:pt x="97" y="18"/>
                    <a:pt x="97" y="17"/>
                  </a:cubicBezTo>
                  <a:cubicBezTo>
                    <a:pt x="98" y="17"/>
                    <a:pt x="99" y="16"/>
                    <a:pt x="99" y="16"/>
                  </a:cubicBezTo>
                  <a:cubicBezTo>
                    <a:pt x="100" y="16"/>
                    <a:pt x="101" y="16"/>
                    <a:pt x="101" y="17"/>
                  </a:cubicBezTo>
                  <a:cubicBezTo>
                    <a:pt x="102" y="17"/>
                    <a:pt x="102" y="18"/>
                    <a:pt x="102" y="18"/>
                  </a:cubicBezTo>
                  <a:cubicBezTo>
                    <a:pt x="102" y="17"/>
                    <a:pt x="103" y="16"/>
                    <a:pt x="103" y="16"/>
                  </a:cubicBezTo>
                  <a:cubicBezTo>
                    <a:pt x="104" y="15"/>
                    <a:pt x="105" y="15"/>
                    <a:pt x="106" y="15"/>
                  </a:cubicBezTo>
                  <a:cubicBezTo>
                    <a:pt x="106" y="15"/>
                    <a:pt x="106" y="16"/>
                    <a:pt x="106" y="17"/>
                  </a:cubicBezTo>
                  <a:cubicBezTo>
                    <a:pt x="106" y="17"/>
                    <a:pt x="106" y="18"/>
                    <a:pt x="107" y="19"/>
                  </a:cubicBezTo>
                  <a:cubicBezTo>
                    <a:pt x="107" y="19"/>
                    <a:pt x="108" y="20"/>
                    <a:pt x="109" y="21"/>
                  </a:cubicBezTo>
                  <a:cubicBezTo>
                    <a:pt x="110" y="21"/>
                    <a:pt x="111" y="21"/>
                    <a:pt x="111" y="21"/>
                  </a:cubicBezTo>
                  <a:cubicBezTo>
                    <a:pt x="112" y="22"/>
                    <a:pt x="112" y="23"/>
                    <a:pt x="113" y="23"/>
                  </a:cubicBezTo>
                  <a:cubicBezTo>
                    <a:pt x="113" y="24"/>
                    <a:pt x="114" y="26"/>
                    <a:pt x="114" y="26"/>
                  </a:cubicBezTo>
                  <a:cubicBezTo>
                    <a:pt x="113" y="26"/>
                    <a:pt x="112" y="27"/>
                    <a:pt x="112" y="28"/>
                  </a:cubicBezTo>
                  <a:cubicBezTo>
                    <a:pt x="112" y="28"/>
                    <a:pt x="112" y="29"/>
                    <a:pt x="112" y="29"/>
                  </a:cubicBezTo>
                  <a:cubicBezTo>
                    <a:pt x="112" y="30"/>
                    <a:pt x="113" y="31"/>
                    <a:pt x="113" y="31"/>
                  </a:cubicBezTo>
                  <a:cubicBezTo>
                    <a:pt x="114" y="31"/>
                    <a:pt x="114" y="31"/>
                    <a:pt x="114" y="30"/>
                  </a:cubicBezTo>
                  <a:cubicBezTo>
                    <a:pt x="115" y="30"/>
                    <a:pt x="115" y="29"/>
                    <a:pt x="115" y="29"/>
                  </a:cubicBezTo>
                  <a:cubicBezTo>
                    <a:pt x="115" y="28"/>
                    <a:pt x="116" y="28"/>
                    <a:pt x="117" y="28"/>
                  </a:cubicBezTo>
                  <a:cubicBezTo>
                    <a:pt x="117" y="28"/>
                    <a:pt x="118" y="28"/>
                    <a:pt x="119" y="28"/>
                  </a:cubicBezTo>
                  <a:cubicBezTo>
                    <a:pt x="119" y="28"/>
                    <a:pt x="120" y="29"/>
                    <a:pt x="120" y="29"/>
                  </a:cubicBezTo>
                  <a:cubicBezTo>
                    <a:pt x="120" y="30"/>
                    <a:pt x="120" y="31"/>
                    <a:pt x="120" y="32"/>
                  </a:cubicBezTo>
                  <a:cubicBezTo>
                    <a:pt x="120" y="32"/>
                    <a:pt x="121" y="32"/>
                    <a:pt x="121" y="32"/>
                  </a:cubicBezTo>
                  <a:cubicBezTo>
                    <a:pt x="121" y="32"/>
                    <a:pt x="122" y="31"/>
                    <a:pt x="123" y="31"/>
                  </a:cubicBezTo>
                  <a:cubicBezTo>
                    <a:pt x="124" y="31"/>
                    <a:pt x="126" y="32"/>
                    <a:pt x="127" y="31"/>
                  </a:cubicBezTo>
                  <a:cubicBezTo>
                    <a:pt x="128" y="31"/>
                    <a:pt x="130" y="29"/>
                    <a:pt x="132" y="29"/>
                  </a:cubicBezTo>
                  <a:cubicBezTo>
                    <a:pt x="132" y="28"/>
                    <a:pt x="133" y="27"/>
                    <a:pt x="134" y="27"/>
                  </a:cubicBezTo>
                  <a:cubicBezTo>
                    <a:pt x="135" y="27"/>
                    <a:pt x="137" y="28"/>
                    <a:pt x="138" y="28"/>
                  </a:cubicBezTo>
                  <a:cubicBezTo>
                    <a:pt x="138" y="29"/>
                    <a:pt x="140" y="29"/>
                    <a:pt x="140" y="30"/>
                  </a:cubicBezTo>
                  <a:cubicBezTo>
                    <a:pt x="140" y="30"/>
                    <a:pt x="142" y="32"/>
                    <a:pt x="142" y="32"/>
                  </a:cubicBezTo>
                  <a:cubicBezTo>
                    <a:pt x="143" y="32"/>
                    <a:pt x="144" y="31"/>
                    <a:pt x="144" y="31"/>
                  </a:cubicBezTo>
                  <a:cubicBezTo>
                    <a:pt x="144" y="30"/>
                    <a:pt x="145" y="30"/>
                    <a:pt x="145" y="30"/>
                  </a:cubicBezTo>
                  <a:cubicBezTo>
                    <a:pt x="146" y="30"/>
                    <a:pt x="147" y="29"/>
                    <a:pt x="147" y="28"/>
                  </a:cubicBezTo>
                  <a:cubicBezTo>
                    <a:pt x="147" y="27"/>
                    <a:pt x="147" y="26"/>
                    <a:pt x="147" y="26"/>
                  </a:cubicBezTo>
                  <a:cubicBezTo>
                    <a:pt x="147" y="26"/>
                    <a:pt x="147" y="25"/>
                    <a:pt x="147" y="24"/>
                  </a:cubicBezTo>
                  <a:cubicBezTo>
                    <a:pt x="147" y="23"/>
                    <a:pt x="147" y="22"/>
                    <a:pt x="147" y="22"/>
                  </a:cubicBezTo>
                  <a:cubicBezTo>
                    <a:pt x="148" y="22"/>
                    <a:pt x="149" y="22"/>
                    <a:pt x="149" y="22"/>
                  </a:cubicBezTo>
                  <a:cubicBezTo>
                    <a:pt x="149" y="22"/>
                    <a:pt x="150" y="23"/>
                    <a:pt x="150" y="24"/>
                  </a:cubicBezTo>
                  <a:cubicBezTo>
                    <a:pt x="151" y="24"/>
                    <a:pt x="152" y="26"/>
                    <a:pt x="152" y="26"/>
                  </a:cubicBezTo>
                  <a:cubicBezTo>
                    <a:pt x="152" y="27"/>
                    <a:pt x="151" y="28"/>
                    <a:pt x="151" y="28"/>
                  </a:cubicBezTo>
                  <a:cubicBezTo>
                    <a:pt x="150" y="29"/>
                    <a:pt x="149" y="29"/>
                    <a:pt x="149" y="30"/>
                  </a:cubicBezTo>
                  <a:cubicBezTo>
                    <a:pt x="149" y="30"/>
                    <a:pt x="149" y="32"/>
                    <a:pt x="149" y="32"/>
                  </a:cubicBezTo>
                  <a:cubicBezTo>
                    <a:pt x="149" y="33"/>
                    <a:pt x="151" y="33"/>
                    <a:pt x="151" y="33"/>
                  </a:cubicBezTo>
                  <a:cubicBezTo>
                    <a:pt x="152" y="33"/>
                    <a:pt x="153" y="34"/>
                    <a:pt x="153" y="34"/>
                  </a:cubicBezTo>
                  <a:cubicBezTo>
                    <a:pt x="154" y="35"/>
                    <a:pt x="155" y="36"/>
                    <a:pt x="155" y="36"/>
                  </a:cubicBezTo>
                  <a:cubicBezTo>
                    <a:pt x="155" y="37"/>
                    <a:pt x="156" y="38"/>
                    <a:pt x="156" y="38"/>
                  </a:cubicBezTo>
                  <a:cubicBezTo>
                    <a:pt x="156" y="39"/>
                    <a:pt x="156" y="40"/>
                    <a:pt x="155" y="40"/>
                  </a:cubicBezTo>
                  <a:cubicBezTo>
                    <a:pt x="155" y="41"/>
                    <a:pt x="155" y="42"/>
                    <a:pt x="155" y="42"/>
                  </a:cubicBezTo>
                  <a:cubicBezTo>
                    <a:pt x="155" y="43"/>
                    <a:pt x="156" y="43"/>
                    <a:pt x="157" y="44"/>
                  </a:cubicBezTo>
                  <a:cubicBezTo>
                    <a:pt x="158" y="44"/>
                    <a:pt x="160" y="44"/>
                    <a:pt x="161" y="44"/>
                  </a:cubicBezTo>
                  <a:cubicBezTo>
                    <a:pt x="163" y="44"/>
                    <a:pt x="165" y="43"/>
                    <a:pt x="166" y="43"/>
                  </a:cubicBezTo>
                  <a:cubicBezTo>
                    <a:pt x="167" y="43"/>
                    <a:pt x="170" y="43"/>
                    <a:pt x="172" y="43"/>
                  </a:cubicBezTo>
                  <a:cubicBezTo>
                    <a:pt x="173" y="43"/>
                    <a:pt x="174" y="43"/>
                    <a:pt x="175" y="43"/>
                  </a:cubicBezTo>
                  <a:cubicBezTo>
                    <a:pt x="176" y="43"/>
                    <a:pt x="178" y="42"/>
                    <a:pt x="178" y="43"/>
                  </a:cubicBezTo>
                  <a:cubicBezTo>
                    <a:pt x="179" y="43"/>
                    <a:pt x="180" y="45"/>
                    <a:pt x="180" y="46"/>
                  </a:cubicBezTo>
                  <a:cubicBezTo>
                    <a:pt x="180" y="47"/>
                    <a:pt x="180" y="49"/>
                    <a:pt x="181" y="50"/>
                  </a:cubicBezTo>
                  <a:cubicBezTo>
                    <a:pt x="181" y="50"/>
                    <a:pt x="182" y="51"/>
                    <a:pt x="182" y="51"/>
                  </a:cubicBezTo>
                  <a:cubicBezTo>
                    <a:pt x="183" y="51"/>
                    <a:pt x="185" y="51"/>
                    <a:pt x="186" y="51"/>
                  </a:cubicBezTo>
                  <a:cubicBezTo>
                    <a:pt x="187" y="51"/>
                    <a:pt x="188" y="53"/>
                    <a:pt x="188" y="53"/>
                  </a:cubicBezTo>
                  <a:cubicBezTo>
                    <a:pt x="189" y="53"/>
                    <a:pt x="190" y="53"/>
                    <a:pt x="191" y="53"/>
                  </a:cubicBezTo>
                  <a:cubicBezTo>
                    <a:pt x="192" y="53"/>
                    <a:pt x="193" y="51"/>
                    <a:pt x="193" y="51"/>
                  </a:cubicBezTo>
                  <a:cubicBezTo>
                    <a:pt x="193" y="51"/>
                    <a:pt x="194" y="50"/>
                    <a:pt x="194" y="50"/>
                  </a:cubicBezTo>
                  <a:cubicBezTo>
                    <a:pt x="194" y="49"/>
                    <a:pt x="194" y="48"/>
                    <a:pt x="194" y="48"/>
                  </a:cubicBezTo>
                  <a:cubicBezTo>
                    <a:pt x="194" y="48"/>
                    <a:pt x="194" y="47"/>
                    <a:pt x="195" y="46"/>
                  </a:cubicBezTo>
                  <a:cubicBezTo>
                    <a:pt x="195" y="46"/>
                    <a:pt x="196" y="45"/>
                    <a:pt x="197" y="45"/>
                  </a:cubicBezTo>
                  <a:cubicBezTo>
                    <a:pt x="198" y="45"/>
                    <a:pt x="199" y="46"/>
                    <a:pt x="200" y="46"/>
                  </a:cubicBezTo>
                  <a:cubicBezTo>
                    <a:pt x="200" y="46"/>
                    <a:pt x="202" y="45"/>
                    <a:pt x="203" y="45"/>
                  </a:cubicBezTo>
                  <a:cubicBezTo>
                    <a:pt x="204" y="45"/>
                    <a:pt x="205" y="46"/>
                    <a:pt x="206" y="46"/>
                  </a:cubicBezTo>
                  <a:cubicBezTo>
                    <a:pt x="207" y="45"/>
                    <a:pt x="206" y="43"/>
                    <a:pt x="207" y="43"/>
                  </a:cubicBezTo>
                  <a:cubicBezTo>
                    <a:pt x="207" y="42"/>
                    <a:pt x="208" y="42"/>
                    <a:pt x="208" y="42"/>
                  </a:cubicBezTo>
                  <a:cubicBezTo>
                    <a:pt x="209" y="42"/>
                    <a:pt x="210" y="43"/>
                    <a:pt x="210" y="44"/>
                  </a:cubicBezTo>
                  <a:cubicBezTo>
                    <a:pt x="211" y="44"/>
                    <a:pt x="211" y="43"/>
                    <a:pt x="212" y="43"/>
                  </a:cubicBezTo>
                  <a:cubicBezTo>
                    <a:pt x="212" y="43"/>
                    <a:pt x="213" y="43"/>
                    <a:pt x="214" y="44"/>
                  </a:cubicBezTo>
                  <a:cubicBezTo>
                    <a:pt x="214" y="44"/>
                    <a:pt x="214" y="45"/>
                    <a:pt x="215" y="46"/>
                  </a:cubicBezTo>
                  <a:cubicBezTo>
                    <a:pt x="215" y="46"/>
                    <a:pt x="217" y="46"/>
                    <a:pt x="218" y="47"/>
                  </a:cubicBezTo>
                  <a:cubicBezTo>
                    <a:pt x="219" y="47"/>
                    <a:pt x="219" y="48"/>
                    <a:pt x="220" y="48"/>
                  </a:cubicBezTo>
                  <a:cubicBezTo>
                    <a:pt x="221" y="48"/>
                    <a:pt x="222" y="48"/>
                    <a:pt x="223" y="47"/>
                  </a:cubicBezTo>
                  <a:cubicBezTo>
                    <a:pt x="223" y="47"/>
                    <a:pt x="224" y="45"/>
                    <a:pt x="224" y="45"/>
                  </a:cubicBezTo>
                  <a:cubicBezTo>
                    <a:pt x="225" y="44"/>
                    <a:pt x="225" y="43"/>
                    <a:pt x="225" y="42"/>
                  </a:cubicBezTo>
                  <a:cubicBezTo>
                    <a:pt x="226" y="42"/>
                    <a:pt x="227" y="41"/>
                    <a:pt x="228" y="40"/>
                  </a:cubicBezTo>
                  <a:cubicBezTo>
                    <a:pt x="229" y="42"/>
                    <a:pt x="229" y="43"/>
                    <a:pt x="229" y="44"/>
                  </a:cubicBezTo>
                  <a:cubicBezTo>
                    <a:pt x="229" y="45"/>
                    <a:pt x="229" y="47"/>
                    <a:pt x="228" y="48"/>
                  </a:cubicBezTo>
                  <a:cubicBezTo>
                    <a:pt x="228" y="50"/>
                    <a:pt x="228" y="52"/>
                    <a:pt x="228" y="53"/>
                  </a:cubicBezTo>
                  <a:cubicBezTo>
                    <a:pt x="229" y="54"/>
                    <a:pt x="231" y="56"/>
                    <a:pt x="231" y="58"/>
                  </a:cubicBezTo>
                  <a:cubicBezTo>
                    <a:pt x="232" y="59"/>
                    <a:pt x="230" y="63"/>
                    <a:pt x="230" y="64"/>
                  </a:cubicBezTo>
                  <a:cubicBezTo>
                    <a:pt x="230" y="65"/>
                    <a:pt x="231" y="66"/>
                    <a:pt x="232" y="67"/>
                  </a:cubicBezTo>
                  <a:cubicBezTo>
                    <a:pt x="232" y="69"/>
                    <a:pt x="232" y="72"/>
                    <a:pt x="232" y="74"/>
                  </a:cubicBezTo>
                  <a:cubicBezTo>
                    <a:pt x="233" y="75"/>
                    <a:pt x="234" y="77"/>
                    <a:pt x="234" y="79"/>
                  </a:cubicBezTo>
                  <a:cubicBezTo>
                    <a:pt x="235" y="81"/>
                    <a:pt x="235" y="84"/>
                    <a:pt x="235" y="86"/>
                  </a:cubicBezTo>
                  <a:cubicBezTo>
                    <a:pt x="236" y="87"/>
                    <a:pt x="236" y="89"/>
                    <a:pt x="236" y="90"/>
                  </a:cubicBezTo>
                  <a:cubicBezTo>
                    <a:pt x="236" y="92"/>
                    <a:pt x="236" y="93"/>
                    <a:pt x="235" y="95"/>
                  </a:cubicBezTo>
                  <a:cubicBezTo>
                    <a:pt x="235" y="97"/>
                    <a:pt x="234" y="103"/>
                    <a:pt x="234" y="105"/>
                  </a:cubicBezTo>
                  <a:cubicBezTo>
                    <a:pt x="234" y="106"/>
                    <a:pt x="233" y="107"/>
                    <a:pt x="232" y="108"/>
                  </a:cubicBezTo>
                  <a:cubicBezTo>
                    <a:pt x="231" y="109"/>
                    <a:pt x="230" y="111"/>
                    <a:pt x="228" y="111"/>
                  </a:cubicBezTo>
                  <a:cubicBezTo>
                    <a:pt x="227" y="112"/>
                    <a:pt x="225" y="112"/>
                    <a:pt x="224" y="113"/>
                  </a:cubicBezTo>
                  <a:cubicBezTo>
                    <a:pt x="223" y="114"/>
                    <a:pt x="220" y="116"/>
                    <a:pt x="220" y="117"/>
                  </a:cubicBezTo>
                  <a:cubicBezTo>
                    <a:pt x="219" y="118"/>
                    <a:pt x="220" y="121"/>
                    <a:pt x="220" y="122"/>
                  </a:cubicBezTo>
                  <a:cubicBezTo>
                    <a:pt x="219" y="123"/>
                    <a:pt x="218" y="124"/>
                    <a:pt x="217" y="125"/>
                  </a:cubicBezTo>
                  <a:cubicBezTo>
                    <a:pt x="216" y="126"/>
                    <a:pt x="215" y="129"/>
                    <a:pt x="214" y="130"/>
                  </a:cubicBezTo>
                  <a:cubicBezTo>
                    <a:pt x="213" y="132"/>
                    <a:pt x="212" y="135"/>
                    <a:pt x="211" y="136"/>
                  </a:cubicBezTo>
                  <a:cubicBezTo>
                    <a:pt x="209" y="138"/>
                    <a:pt x="205" y="140"/>
                    <a:pt x="204" y="140"/>
                  </a:cubicBezTo>
                  <a:cubicBezTo>
                    <a:pt x="202" y="141"/>
                    <a:pt x="200" y="141"/>
                    <a:pt x="199" y="142"/>
                  </a:cubicBezTo>
                  <a:cubicBezTo>
                    <a:pt x="198" y="143"/>
                    <a:pt x="196" y="145"/>
                    <a:pt x="195" y="146"/>
                  </a:cubicBezTo>
                  <a:cubicBezTo>
                    <a:pt x="193" y="148"/>
                    <a:pt x="191" y="151"/>
                    <a:pt x="189" y="152"/>
                  </a:cubicBezTo>
                  <a:cubicBezTo>
                    <a:pt x="188" y="153"/>
                    <a:pt x="185" y="154"/>
                    <a:pt x="183" y="155"/>
                  </a:cubicBezTo>
                  <a:cubicBezTo>
                    <a:pt x="179" y="157"/>
                    <a:pt x="173" y="163"/>
                    <a:pt x="170" y="166"/>
                  </a:cubicBezTo>
                  <a:cubicBezTo>
                    <a:pt x="169" y="166"/>
                    <a:pt x="167" y="167"/>
                    <a:pt x="167" y="168"/>
                  </a:cubicBezTo>
                  <a:cubicBezTo>
                    <a:pt x="167" y="168"/>
                    <a:pt x="167" y="169"/>
                    <a:pt x="167" y="170"/>
                  </a:cubicBezTo>
                  <a:cubicBezTo>
                    <a:pt x="166" y="170"/>
                    <a:pt x="165" y="172"/>
                    <a:pt x="164" y="172"/>
                  </a:cubicBezTo>
                  <a:cubicBezTo>
                    <a:pt x="164" y="173"/>
                    <a:pt x="162" y="172"/>
                    <a:pt x="162" y="172"/>
                  </a:cubicBezTo>
                  <a:cubicBezTo>
                    <a:pt x="161" y="172"/>
                    <a:pt x="161" y="173"/>
                    <a:pt x="160" y="174"/>
                  </a:cubicBezTo>
                  <a:cubicBezTo>
                    <a:pt x="159" y="174"/>
                    <a:pt x="157" y="175"/>
                    <a:pt x="156" y="176"/>
                  </a:cubicBezTo>
                  <a:cubicBezTo>
                    <a:pt x="155" y="176"/>
                    <a:pt x="154" y="177"/>
                    <a:pt x="153" y="177"/>
                  </a:cubicBezTo>
                  <a:cubicBezTo>
                    <a:pt x="153" y="177"/>
                    <a:pt x="152" y="177"/>
                    <a:pt x="151" y="178"/>
                  </a:cubicBezTo>
                  <a:cubicBezTo>
                    <a:pt x="151" y="178"/>
                    <a:pt x="149" y="178"/>
                    <a:pt x="148" y="178"/>
                  </a:cubicBezTo>
                  <a:cubicBezTo>
                    <a:pt x="147" y="179"/>
                    <a:pt x="145" y="178"/>
                    <a:pt x="144" y="179"/>
                  </a:cubicBezTo>
                  <a:cubicBezTo>
                    <a:pt x="144" y="179"/>
                    <a:pt x="143" y="180"/>
                    <a:pt x="142" y="180"/>
                  </a:cubicBezTo>
                  <a:cubicBezTo>
                    <a:pt x="141" y="180"/>
                    <a:pt x="140" y="181"/>
                    <a:pt x="139" y="181"/>
                  </a:cubicBezTo>
                  <a:cubicBezTo>
                    <a:pt x="138" y="181"/>
                    <a:pt x="136" y="181"/>
                    <a:pt x="135" y="181"/>
                  </a:cubicBezTo>
                  <a:cubicBezTo>
                    <a:pt x="134" y="181"/>
                    <a:pt x="133" y="181"/>
                    <a:pt x="132" y="181"/>
                  </a:cubicBezTo>
                  <a:cubicBezTo>
                    <a:pt x="132" y="181"/>
                    <a:pt x="130" y="181"/>
                    <a:pt x="130" y="181"/>
                  </a:cubicBezTo>
                  <a:cubicBezTo>
                    <a:pt x="129" y="182"/>
                    <a:pt x="129" y="183"/>
                    <a:pt x="129" y="184"/>
                  </a:cubicBezTo>
                  <a:cubicBezTo>
                    <a:pt x="129" y="184"/>
                    <a:pt x="127" y="185"/>
                    <a:pt x="126" y="185"/>
                  </a:cubicBezTo>
                  <a:cubicBezTo>
                    <a:pt x="125" y="185"/>
                    <a:pt x="124" y="184"/>
                    <a:pt x="122" y="184"/>
                  </a:cubicBezTo>
                  <a:cubicBezTo>
                    <a:pt x="122" y="184"/>
                    <a:pt x="121" y="185"/>
                    <a:pt x="120" y="185"/>
                  </a:cubicBezTo>
                  <a:cubicBezTo>
                    <a:pt x="119" y="186"/>
                    <a:pt x="118" y="188"/>
                    <a:pt x="118" y="189"/>
                  </a:cubicBezTo>
                  <a:cubicBezTo>
                    <a:pt x="117" y="189"/>
                    <a:pt x="117" y="191"/>
                    <a:pt x="116" y="192"/>
                  </a:cubicBezTo>
                  <a:cubicBezTo>
                    <a:pt x="115" y="192"/>
                    <a:pt x="114" y="193"/>
                    <a:pt x="114" y="193"/>
                  </a:cubicBezTo>
                  <a:cubicBezTo>
                    <a:pt x="113" y="193"/>
                    <a:pt x="111" y="194"/>
                    <a:pt x="111" y="193"/>
                  </a:cubicBezTo>
                  <a:cubicBezTo>
                    <a:pt x="110" y="193"/>
                    <a:pt x="110" y="191"/>
                    <a:pt x="110" y="191"/>
                  </a:cubicBezTo>
                  <a:cubicBezTo>
                    <a:pt x="109" y="190"/>
                    <a:pt x="108" y="190"/>
                    <a:pt x="107" y="190"/>
                  </a:cubicBezTo>
                  <a:cubicBezTo>
                    <a:pt x="106" y="190"/>
                    <a:pt x="105" y="190"/>
                    <a:pt x="104" y="191"/>
                  </a:cubicBezTo>
                  <a:cubicBezTo>
                    <a:pt x="104" y="191"/>
                    <a:pt x="103" y="192"/>
                    <a:pt x="102" y="193"/>
                  </a:cubicBezTo>
                  <a:cubicBezTo>
                    <a:pt x="102" y="193"/>
                    <a:pt x="100" y="193"/>
                    <a:pt x="100" y="194"/>
                  </a:cubicBezTo>
                  <a:cubicBezTo>
                    <a:pt x="99" y="194"/>
                    <a:pt x="98" y="195"/>
                    <a:pt x="98" y="195"/>
                  </a:cubicBezTo>
                  <a:cubicBezTo>
                    <a:pt x="97" y="195"/>
                    <a:pt x="96" y="194"/>
                    <a:pt x="96" y="194"/>
                  </a:cubicBezTo>
                  <a:cubicBezTo>
                    <a:pt x="95" y="194"/>
                    <a:pt x="93" y="194"/>
                    <a:pt x="93" y="194"/>
                  </a:cubicBezTo>
                  <a:cubicBezTo>
                    <a:pt x="92" y="194"/>
                    <a:pt x="91" y="195"/>
                    <a:pt x="91" y="195"/>
                  </a:cubicBezTo>
                  <a:cubicBezTo>
                    <a:pt x="90" y="195"/>
                    <a:pt x="89" y="196"/>
                    <a:pt x="89" y="197"/>
                  </a:cubicBezTo>
                  <a:cubicBezTo>
                    <a:pt x="88" y="197"/>
                    <a:pt x="87" y="198"/>
                    <a:pt x="86" y="198"/>
                  </a:cubicBezTo>
                  <a:cubicBezTo>
                    <a:pt x="85" y="198"/>
                    <a:pt x="84" y="198"/>
                    <a:pt x="83" y="198"/>
                  </a:cubicBezTo>
                  <a:cubicBezTo>
                    <a:pt x="83" y="198"/>
                    <a:pt x="82" y="199"/>
                    <a:pt x="81" y="199"/>
                  </a:cubicBezTo>
                  <a:cubicBezTo>
                    <a:pt x="81" y="199"/>
                    <a:pt x="80" y="198"/>
                    <a:pt x="79" y="198"/>
                  </a:cubicBezTo>
                  <a:cubicBezTo>
                    <a:pt x="78" y="198"/>
                    <a:pt x="77" y="197"/>
                    <a:pt x="77" y="197"/>
                  </a:cubicBezTo>
                  <a:cubicBezTo>
                    <a:pt x="76" y="197"/>
                    <a:pt x="76" y="196"/>
                    <a:pt x="76" y="196"/>
                  </a:cubicBezTo>
                  <a:cubicBezTo>
                    <a:pt x="76" y="196"/>
                    <a:pt x="75" y="195"/>
                    <a:pt x="75" y="195"/>
                  </a:cubicBezTo>
                  <a:cubicBezTo>
                    <a:pt x="75" y="194"/>
                    <a:pt x="74" y="195"/>
                    <a:pt x="73" y="195"/>
                  </a:cubicBezTo>
                  <a:cubicBezTo>
                    <a:pt x="73" y="195"/>
                    <a:pt x="73" y="195"/>
                    <a:pt x="72" y="194"/>
                  </a:cubicBezTo>
                  <a:cubicBezTo>
                    <a:pt x="72" y="194"/>
                    <a:pt x="72" y="193"/>
                    <a:pt x="72" y="193"/>
                  </a:cubicBezTo>
                  <a:cubicBezTo>
                    <a:pt x="72" y="192"/>
                    <a:pt x="73" y="192"/>
                    <a:pt x="73" y="192"/>
                  </a:cubicBezTo>
                  <a:cubicBezTo>
                    <a:pt x="73" y="192"/>
                    <a:pt x="74" y="191"/>
                    <a:pt x="74" y="190"/>
                  </a:cubicBezTo>
                  <a:cubicBezTo>
                    <a:pt x="74" y="190"/>
                    <a:pt x="73" y="189"/>
                    <a:pt x="73" y="189"/>
                  </a:cubicBezTo>
                  <a:cubicBezTo>
                    <a:pt x="72" y="189"/>
                    <a:pt x="72" y="189"/>
                    <a:pt x="71" y="188"/>
                  </a:cubicBezTo>
                  <a:cubicBezTo>
                    <a:pt x="71" y="188"/>
                    <a:pt x="71" y="187"/>
                    <a:pt x="71" y="187"/>
                  </a:cubicBezTo>
                  <a:cubicBezTo>
                    <a:pt x="70" y="186"/>
                    <a:pt x="70" y="186"/>
                    <a:pt x="70" y="186"/>
                  </a:cubicBezTo>
                  <a:cubicBezTo>
                    <a:pt x="70" y="185"/>
                    <a:pt x="70" y="185"/>
                    <a:pt x="70" y="184"/>
                  </a:cubicBezTo>
                  <a:cubicBezTo>
                    <a:pt x="70" y="184"/>
                    <a:pt x="71" y="183"/>
                    <a:pt x="71" y="183"/>
                  </a:cubicBezTo>
                  <a:cubicBezTo>
                    <a:pt x="71" y="182"/>
                    <a:pt x="71" y="181"/>
                    <a:pt x="71" y="181"/>
                  </a:cubicBezTo>
                  <a:cubicBezTo>
                    <a:pt x="71" y="180"/>
                    <a:pt x="70" y="179"/>
                    <a:pt x="70" y="179"/>
                  </a:cubicBezTo>
                  <a:cubicBezTo>
                    <a:pt x="70" y="178"/>
                    <a:pt x="69" y="177"/>
                    <a:pt x="69" y="177"/>
                  </a:cubicBezTo>
                  <a:cubicBezTo>
                    <a:pt x="69" y="177"/>
                    <a:pt x="68" y="176"/>
                    <a:pt x="67" y="176"/>
                  </a:cubicBezTo>
                  <a:cubicBezTo>
                    <a:pt x="67" y="176"/>
                    <a:pt x="66" y="176"/>
                    <a:pt x="66" y="176"/>
                  </a:cubicBezTo>
                  <a:cubicBezTo>
                    <a:pt x="65" y="176"/>
                    <a:pt x="64" y="175"/>
                    <a:pt x="64" y="174"/>
                  </a:cubicBezTo>
                  <a:cubicBezTo>
                    <a:pt x="64" y="174"/>
                    <a:pt x="64" y="173"/>
                    <a:pt x="65" y="172"/>
                  </a:cubicBezTo>
                  <a:cubicBezTo>
                    <a:pt x="65" y="171"/>
                    <a:pt x="65" y="170"/>
                    <a:pt x="65" y="170"/>
                  </a:cubicBezTo>
                  <a:cubicBezTo>
                    <a:pt x="65" y="170"/>
                    <a:pt x="67" y="170"/>
                    <a:pt x="68" y="170"/>
                  </a:cubicBezTo>
                  <a:cubicBezTo>
                    <a:pt x="68" y="169"/>
                    <a:pt x="68" y="168"/>
                    <a:pt x="68" y="167"/>
                  </a:cubicBezTo>
                  <a:cubicBezTo>
                    <a:pt x="68" y="166"/>
                    <a:pt x="68" y="165"/>
                    <a:pt x="68" y="165"/>
                  </a:cubicBezTo>
                  <a:cubicBezTo>
                    <a:pt x="67" y="164"/>
                    <a:pt x="67" y="163"/>
                    <a:pt x="66" y="162"/>
                  </a:cubicBezTo>
                  <a:cubicBezTo>
                    <a:pt x="66" y="161"/>
                    <a:pt x="65" y="160"/>
                    <a:pt x="65" y="159"/>
                  </a:cubicBezTo>
                  <a:cubicBezTo>
                    <a:pt x="64" y="159"/>
                    <a:pt x="63" y="158"/>
                    <a:pt x="63" y="157"/>
                  </a:cubicBezTo>
                  <a:cubicBezTo>
                    <a:pt x="62" y="156"/>
                    <a:pt x="61" y="156"/>
                    <a:pt x="61" y="155"/>
                  </a:cubicBezTo>
                  <a:cubicBezTo>
                    <a:pt x="61" y="155"/>
                    <a:pt x="61" y="155"/>
                    <a:pt x="61" y="155"/>
                  </a:cubicBezTo>
                  <a:cubicBezTo>
                    <a:pt x="61" y="154"/>
                    <a:pt x="61" y="152"/>
                    <a:pt x="61" y="152"/>
                  </a:cubicBezTo>
                  <a:cubicBezTo>
                    <a:pt x="61" y="151"/>
                    <a:pt x="61" y="149"/>
                    <a:pt x="60" y="149"/>
                  </a:cubicBezTo>
                  <a:cubicBezTo>
                    <a:pt x="60" y="148"/>
                    <a:pt x="58" y="149"/>
                    <a:pt x="58" y="148"/>
                  </a:cubicBezTo>
                  <a:cubicBezTo>
                    <a:pt x="57" y="148"/>
                    <a:pt x="57" y="147"/>
                    <a:pt x="57" y="147"/>
                  </a:cubicBezTo>
                  <a:cubicBezTo>
                    <a:pt x="56" y="147"/>
                    <a:pt x="56" y="147"/>
                    <a:pt x="55" y="147"/>
                  </a:cubicBezTo>
                  <a:cubicBezTo>
                    <a:pt x="54" y="147"/>
                    <a:pt x="53" y="147"/>
                    <a:pt x="53" y="146"/>
                  </a:cubicBezTo>
                  <a:cubicBezTo>
                    <a:pt x="52" y="146"/>
                    <a:pt x="51" y="144"/>
                    <a:pt x="51" y="144"/>
                  </a:cubicBezTo>
                  <a:cubicBezTo>
                    <a:pt x="50" y="144"/>
                    <a:pt x="49" y="145"/>
                    <a:pt x="49" y="145"/>
                  </a:cubicBezTo>
                  <a:cubicBezTo>
                    <a:pt x="48" y="145"/>
                    <a:pt x="47" y="146"/>
                    <a:pt x="46" y="146"/>
                  </a:cubicBezTo>
                  <a:cubicBezTo>
                    <a:pt x="45" y="147"/>
                    <a:pt x="42" y="147"/>
                    <a:pt x="42" y="146"/>
                  </a:cubicBezTo>
                  <a:cubicBezTo>
                    <a:pt x="41" y="146"/>
                    <a:pt x="39" y="145"/>
                    <a:pt x="39" y="144"/>
                  </a:cubicBezTo>
                  <a:cubicBezTo>
                    <a:pt x="38" y="144"/>
                    <a:pt x="38" y="143"/>
                    <a:pt x="38" y="143"/>
                  </a:cubicBezTo>
                  <a:cubicBezTo>
                    <a:pt x="37" y="142"/>
                    <a:pt x="35" y="142"/>
                    <a:pt x="34" y="142"/>
                  </a:cubicBezTo>
                  <a:cubicBezTo>
                    <a:pt x="33" y="142"/>
                    <a:pt x="32" y="143"/>
                    <a:pt x="31" y="142"/>
                  </a:cubicBezTo>
                  <a:cubicBezTo>
                    <a:pt x="31" y="142"/>
                    <a:pt x="30" y="141"/>
                    <a:pt x="29" y="140"/>
                  </a:cubicBezTo>
                  <a:cubicBezTo>
                    <a:pt x="29" y="140"/>
                    <a:pt x="27" y="140"/>
                    <a:pt x="27" y="140"/>
                  </a:cubicBezTo>
                  <a:cubicBezTo>
                    <a:pt x="26" y="140"/>
                    <a:pt x="24" y="141"/>
                    <a:pt x="23" y="141"/>
                  </a:cubicBezTo>
                  <a:cubicBezTo>
                    <a:pt x="23" y="142"/>
                    <a:pt x="23" y="144"/>
                    <a:pt x="23" y="14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0"/>
            <p:cNvSpPr>
              <a:spLocks/>
            </p:cNvSpPr>
            <p:nvPr/>
          </p:nvSpPr>
          <p:spPr bwMode="auto">
            <a:xfrm>
              <a:off x="5792" y="2677"/>
              <a:ext cx="690" cy="582"/>
            </a:xfrm>
            <a:custGeom>
              <a:avLst/>
              <a:gdLst>
                <a:gd name="T0" fmla="*/ 10 w 236"/>
                <a:gd name="T1" fmla="*/ 140 h 199"/>
                <a:gd name="T2" fmla="*/ 19 w 236"/>
                <a:gd name="T3" fmla="*/ 127 h 199"/>
                <a:gd name="T4" fmla="*/ 16 w 236"/>
                <a:gd name="T5" fmla="*/ 121 h 199"/>
                <a:gd name="T6" fmla="*/ 16 w 236"/>
                <a:gd name="T7" fmla="*/ 112 h 199"/>
                <a:gd name="T8" fmla="*/ 4 w 236"/>
                <a:gd name="T9" fmla="*/ 111 h 199"/>
                <a:gd name="T10" fmla="*/ 1 w 236"/>
                <a:gd name="T11" fmla="*/ 102 h 199"/>
                <a:gd name="T12" fmla="*/ 9 w 236"/>
                <a:gd name="T13" fmla="*/ 92 h 199"/>
                <a:gd name="T14" fmla="*/ 11 w 236"/>
                <a:gd name="T15" fmla="*/ 87 h 199"/>
                <a:gd name="T16" fmla="*/ 11 w 236"/>
                <a:gd name="T17" fmla="*/ 74 h 199"/>
                <a:gd name="T18" fmla="*/ 15 w 236"/>
                <a:gd name="T19" fmla="*/ 59 h 199"/>
                <a:gd name="T20" fmla="*/ 28 w 236"/>
                <a:gd name="T21" fmla="*/ 57 h 199"/>
                <a:gd name="T22" fmla="*/ 38 w 236"/>
                <a:gd name="T23" fmla="*/ 56 h 199"/>
                <a:gd name="T24" fmla="*/ 32 w 236"/>
                <a:gd name="T25" fmla="*/ 48 h 199"/>
                <a:gd name="T26" fmla="*/ 35 w 236"/>
                <a:gd name="T27" fmla="*/ 33 h 199"/>
                <a:gd name="T28" fmla="*/ 40 w 236"/>
                <a:gd name="T29" fmla="*/ 26 h 199"/>
                <a:gd name="T30" fmla="*/ 59 w 236"/>
                <a:gd name="T31" fmla="*/ 24 h 199"/>
                <a:gd name="T32" fmla="*/ 64 w 236"/>
                <a:gd name="T33" fmla="*/ 17 h 199"/>
                <a:gd name="T34" fmla="*/ 76 w 236"/>
                <a:gd name="T35" fmla="*/ 15 h 199"/>
                <a:gd name="T36" fmla="*/ 77 w 236"/>
                <a:gd name="T37" fmla="*/ 3 h 199"/>
                <a:gd name="T38" fmla="*/ 89 w 236"/>
                <a:gd name="T39" fmla="*/ 2 h 199"/>
                <a:gd name="T40" fmla="*/ 91 w 236"/>
                <a:gd name="T41" fmla="*/ 8 h 199"/>
                <a:gd name="T42" fmla="*/ 97 w 236"/>
                <a:gd name="T43" fmla="*/ 17 h 199"/>
                <a:gd name="T44" fmla="*/ 106 w 236"/>
                <a:gd name="T45" fmla="*/ 17 h 199"/>
                <a:gd name="T46" fmla="*/ 112 w 236"/>
                <a:gd name="T47" fmla="*/ 28 h 199"/>
                <a:gd name="T48" fmla="*/ 119 w 236"/>
                <a:gd name="T49" fmla="*/ 28 h 199"/>
                <a:gd name="T50" fmla="*/ 132 w 236"/>
                <a:gd name="T51" fmla="*/ 29 h 199"/>
                <a:gd name="T52" fmla="*/ 145 w 236"/>
                <a:gd name="T53" fmla="*/ 30 h 199"/>
                <a:gd name="T54" fmla="*/ 150 w 236"/>
                <a:gd name="T55" fmla="*/ 24 h 199"/>
                <a:gd name="T56" fmla="*/ 153 w 236"/>
                <a:gd name="T57" fmla="*/ 34 h 199"/>
                <a:gd name="T58" fmla="*/ 161 w 236"/>
                <a:gd name="T59" fmla="*/ 44 h 199"/>
                <a:gd name="T60" fmla="*/ 181 w 236"/>
                <a:gd name="T61" fmla="*/ 50 h 199"/>
                <a:gd name="T62" fmla="*/ 194 w 236"/>
                <a:gd name="T63" fmla="*/ 50 h 199"/>
                <a:gd name="T64" fmla="*/ 206 w 236"/>
                <a:gd name="T65" fmla="*/ 46 h 199"/>
                <a:gd name="T66" fmla="*/ 215 w 236"/>
                <a:gd name="T67" fmla="*/ 46 h 199"/>
                <a:gd name="T68" fmla="*/ 228 w 236"/>
                <a:gd name="T69" fmla="*/ 40 h 199"/>
                <a:gd name="T70" fmla="*/ 232 w 236"/>
                <a:gd name="T71" fmla="*/ 67 h 199"/>
                <a:gd name="T72" fmla="*/ 234 w 236"/>
                <a:gd name="T73" fmla="*/ 105 h 199"/>
                <a:gd name="T74" fmla="*/ 217 w 236"/>
                <a:gd name="T75" fmla="*/ 125 h 199"/>
                <a:gd name="T76" fmla="*/ 189 w 236"/>
                <a:gd name="T77" fmla="*/ 152 h 199"/>
                <a:gd name="T78" fmla="*/ 162 w 236"/>
                <a:gd name="T79" fmla="*/ 172 h 199"/>
                <a:gd name="T80" fmla="*/ 144 w 236"/>
                <a:gd name="T81" fmla="*/ 179 h 199"/>
                <a:gd name="T82" fmla="*/ 129 w 236"/>
                <a:gd name="T83" fmla="*/ 184 h 199"/>
                <a:gd name="T84" fmla="*/ 114 w 236"/>
                <a:gd name="T85" fmla="*/ 193 h 199"/>
                <a:gd name="T86" fmla="*/ 100 w 236"/>
                <a:gd name="T87" fmla="*/ 194 h 199"/>
                <a:gd name="T88" fmla="*/ 86 w 236"/>
                <a:gd name="T89" fmla="*/ 198 h 199"/>
                <a:gd name="T90" fmla="*/ 75 w 236"/>
                <a:gd name="T91" fmla="*/ 195 h 199"/>
                <a:gd name="T92" fmla="*/ 73 w 236"/>
                <a:gd name="T93" fmla="*/ 189 h 199"/>
                <a:gd name="T94" fmla="*/ 71 w 236"/>
                <a:gd name="T95" fmla="*/ 181 h 199"/>
                <a:gd name="T96" fmla="*/ 65 w 236"/>
                <a:gd name="T97" fmla="*/ 172 h 199"/>
                <a:gd name="T98" fmla="*/ 65 w 236"/>
                <a:gd name="T99" fmla="*/ 159 h 199"/>
                <a:gd name="T100" fmla="*/ 58 w 236"/>
                <a:gd name="T101" fmla="*/ 148 h 199"/>
                <a:gd name="T102" fmla="*/ 46 w 236"/>
                <a:gd name="T103" fmla="*/ 146 h 199"/>
                <a:gd name="T104" fmla="*/ 29 w 236"/>
                <a:gd name="T105" fmla="*/ 14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36" h="199">
                  <a:moveTo>
                    <a:pt x="23" y="144"/>
                  </a:moveTo>
                  <a:cubicBezTo>
                    <a:pt x="23" y="144"/>
                    <a:pt x="23" y="144"/>
                    <a:pt x="23" y="144"/>
                  </a:cubicBezTo>
                  <a:cubicBezTo>
                    <a:pt x="21" y="144"/>
                    <a:pt x="20" y="144"/>
                    <a:pt x="19" y="144"/>
                  </a:cubicBezTo>
                  <a:cubicBezTo>
                    <a:pt x="19" y="144"/>
                    <a:pt x="17" y="142"/>
                    <a:pt x="17" y="142"/>
                  </a:cubicBezTo>
                  <a:cubicBezTo>
                    <a:pt x="16" y="141"/>
                    <a:pt x="13" y="141"/>
                    <a:pt x="12" y="141"/>
                  </a:cubicBezTo>
                  <a:cubicBezTo>
                    <a:pt x="12" y="141"/>
                    <a:pt x="11" y="140"/>
                    <a:pt x="10" y="140"/>
                  </a:cubicBezTo>
                  <a:cubicBezTo>
                    <a:pt x="10" y="139"/>
                    <a:pt x="9" y="137"/>
                    <a:pt x="10" y="137"/>
                  </a:cubicBezTo>
                  <a:cubicBezTo>
                    <a:pt x="10" y="136"/>
                    <a:pt x="12" y="136"/>
                    <a:pt x="12" y="135"/>
                  </a:cubicBezTo>
                  <a:cubicBezTo>
                    <a:pt x="12" y="135"/>
                    <a:pt x="13" y="133"/>
                    <a:pt x="14" y="133"/>
                  </a:cubicBezTo>
                  <a:cubicBezTo>
                    <a:pt x="14" y="133"/>
                    <a:pt x="14" y="131"/>
                    <a:pt x="14" y="131"/>
                  </a:cubicBezTo>
                  <a:cubicBezTo>
                    <a:pt x="14" y="130"/>
                    <a:pt x="15" y="129"/>
                    <a:pt x="16" y="128"/>
                  </a:cubicBezTo>
                  <a:cubicBezTo>
                    <a:pt x="16" y="127"/>
                    <a:pt x="19" y="128"/>
                    <a:pt x="19" y="127"/>
                  </a:cubicBezTo>
                  <a:cubicBezTo>
                    <a:pt x="20" y="127"/>
                    <a:pt x="20" y="126"/>
                    <a:pt x="20" y="126"/>
                  </a:cubicBezTo>
                  <a:cubicBezTo>
                    <a:pt x="21" y="125"/>
                    <a:pt x="22" y="124"/>
                    <a:pt x="22" y="124"/>
                  </a:cubicBezTo>
                  <a:cubicBezTo>
                    <a:pt x="22" y="123"/>
                    <a:pt x="23" y="122"/>
                    <a:pt x="23" y="122"/>
                  </a:cubicBezTo>
                  <a:cubicBezTo>
                    <a:pt x="22" y="121"/>
                    <a:pt x="22" y="120"/>
                    <a:pt x="21" y="120"/>
                  </a:cubicBezTo>
                  <a:cubicBezTo>
                    <a:pt x="21" y="120"/>
                    <a:pt x="20" y="121"/>
                    <a:pt x="19" y="121"/>
                  </a:cubicBezTo>
                  <a:cubicBezTo>
                    <a:pt x="19" y="121"/>
                    <a:pt x="17" y="122"/>
                    <a:pt x="16" y="121"/>
                  </a:cubicBezTo>
                  <a:cubicBezTo>
                    <a:pt x="16" y="121"/>
                    <a:pt x="15" y="120"/>
                    <a:pt x="15" y="120"/>
                  </a:cubicBezTo>
                  <a:cubicBezTo>
                    <a:pt x="15" y="119"/>
                    <a:pt x="14" y="117"/>
                    <a:pt x="15" y="117"/>
                  </a:cubicBezTo>
                  <a:cubicBezTo>
                    <a:pt x="15" y="116"/>
                    <a:pt x="16" y="116"/>
                    <a:pt x="16" y="116"/>
                  </a:cubicBezTo>
                  <a:cubicBezTo>
                    <a:pt x="17" y="116"/>
                    <a:pt x="18" y="116"/>
                    <a:pt x="18" y="115"/>
                  </a:cubicBezTo>
                  <a:cubicBezTo>
                    <a:pt x="19" y="115"/>
                    <a:pt x="19" y="114"/>
                    <a:pt x="19" y="113"/>
                  </a:cubicBezTo>
                  <a:cubicBezTo>
                    <a:pt x="18" y="112"/>
                    <a:pt x="17" y="112"/>
                    <a:pt x="16" y="112"/>
                  </a:cubicBezTo>
                  <a:cubicBezTo>
                    <a:pt x="16" y="113"/>
                    <a:pt x="16" y="114"/>
                    <a:pt x="16" y="114"/>
                  </a:cubicBezTo>
                  <a:cubicBezTo>
                    <a:pt x="15" y="114"/>
                    <a:pt x="15" y="113"/>
                    <a:pt x="14" y="112"/>
                  </a:cubicBezTo>
                  <a:cubicBezTo>
                    <a:pt x="13" y="112"/>
                    <a:pt x="12" y="113"/>
                    <a:pt x="11" y="112"/>
                  </a:cubicBezTo>
                  <a:cubicBezTo>
                    <a:pt x="10" y="112"/>
                    <a:pt x="10" y="111"/>
                    <a:pt x="9" y="111"/>
                  </a:cubicBezTo>
                  <a:cubicBezTo>
                    <a:pt x="8" y="111"/>
                    <a:pt x="7" y="111"/>
                    <a:pt x="6" y="111"/>
                  </a:cubicBezTo>
                  <a:cubicBezTo>
                    <a:pt x="5" y="111"/>
                    <a:pt x="4" y="111"/>
                    <a:pt x="4" y="111"/>
                  </a:cubicBezTo>
                  <a:cubicBezTo>
                    <a:pt x="3" y="111"/>
                    <a:pt x="2" y="111"/>
                    <a:pt x="2" y="111"/>
                  </a:cubicBezTo>
                  <a:cubicBezTo>
                    <a:pt x="1" y="111"/>
                    <a:pt x="1" y="109"/>
                    <a:pt x="1" y="108"/>
                  </a:cubicBezTo>
                  <a:cubicBezTo>
                    <a:pt x="1" y="108"/>
                    <a:pt x="2" y="107"/>
                    <a:pt x="2" y="106"/>
                  </a:cubicBezTo>
                  <a:cubicBezTo>
                    <a:pt x="2" y="106"/>
                    <a:pt x="2" y="105"/>
                    <a:pt x="1" y="104"/>
                  </a:cubicBezTo>
                  <a:cubicBezTo>
                    <a:pt x="1" y="104"/>
                    <a:pt x="0" y="104"/>
                    <a:pt x="0" y="103"/>
                  </a:cubicBezTo>
                  <a:cubicBezTo>
                    <a:pt x="0" y="103"/>
                    <a:pt x="0" y="102"/>
                    <a:pt x="1" y="102"/>
                  </a:cubicBezTo>
                  <a:cubicBezTo>
                    <a:pt x="1" y="101"/>
                    <a:pt x="2" y="102"/>
                    <a:pt x="3" y="102"/>
                  </a:cubicBezTo>
                  <a:cubicBezTo>
                    <a:pt x="3" y="101"/>
                    <a:pt x="4" y="100"/>
                    <a:pt x="5" y="100"/>
                  </a:cubicBezTo>
                  <a:cubicBezTo>
                    <a:pt x="6" y="100"/>
                    <a:pt x="8" y="99"/>
                    <a:pt x="8" y="98"/>
                  </a:cubicBezTo>
                  <a:cubicBezTo>
                    <a:pt x="8" y="98"/>
                    <a:pt x="7" y="96"/>
                    <a:pt x="7" y="95"/>
                  </a:cubicBezTo>
                  <a:cubicBezTo>
                    <a:pt x="7" y="94"/>
                    <a:pt x="8" y="93"/>
                    <a:pt x="8" y="92"/>
                  </a:cubicBezTo>
                  <a:cubicBezTo>
                    <a:pt x="8" y="92"/>
                    <a:pt x="9" y="92"/>
                    <a:pt x="9" y="92"/>
                  </a:cubicBezTo>
                  <a:cubicBezTo>
                    <a:pt x="10" y="92"/>
                    <a:pt x="11" y="92"/>
                    <a:pt x="12" y="92"/>
                  </a:cubicBezTo>
                  <a:cubicBezTo>
                    <a:pt x="12" y="92"/>
                    <a:pt x="12" y="93"/>
                    <a:pt x="12" y="93"/>
                  </a:cubicBezTo>
                  <a:cubicBezTo>
                    <a:pt x="12" y="93"/>
                    <a:pt x="13" y="92"/>
                    <a:pt x="13" y="92"/>
                  </a:cubicBezTo>
                  <a:cubicBezTo>
                    <a:pt x="13" y="92"/>
                    <a:pt x="14" y="91"/>
                    <a:pt x="14" y="91"/>
                  </a:cubicBezTo>
                  <a:cubicBezTo>
                    <a:pt x="14" y="90"/>
                    <a:pt x="14" y="89"/>
                    <a:pt x="14" y="88"/>
                  </a:cubicBezTo>
                  <a:cubicBezTo>
                    <a:pt x="13" y="87"/>
                    <a:pt x="12" y="87"/>
                    <a:pt x="11" y="87"/>
                  </a:cubicBezTo>
                  <a:cubicBezTo>
                    <a:pt x="10" y="86"/>
                    <a:pt x="10" y="85"/>
                    <a:pt x="10" y="85"/>
                  </a:cubicBezTo>
                  <a:cubicBezTo>
                    <a:pt x="10" y="84"/>
                    <a:pt x="9" y="84"/>
                    <a:pt x="8" y="84"/>
                  </a:cubicBezTo>
                  <a:cubicBezTo>
                    <a:pt x="8" y="83"/>
                    <a:pt x="7" y="82"/>
                    <a:pt x="7" y="81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7" y="80"/>
                    <a:pt x="7" y="79"/>
                    <a:pt x="8" y="78"/>
                  </a:cubicBezTo>
                  <a:cubicBezTo>
                    <a:pt x="8" y="77"/>
                    <a:pt x="10" y="75"/>
                    <a:pt x="11" y="74"/>
                  </a:cubicBezTo>
                  <a:cubicBezTo>
                    <a:pt x="12" y="73"/>
                    <a:pt x="14" y="72"/>
                    <a:pt x="14" y="71"/>
                  </a:cubicBezTo>
                  <a:cubicBezTo>
                    <a:pt x="15" y="70"/>
                    <a:pt x="15" y="69"/>
                    <a:pt x="15" y="68"/>
                  </a:cubicBezTo>
                  <a:cubicBezTo>
                    <a:pt x="14" y="67"/>
                    <a:pt x="14" y="66"/>
                    <a:pt x="14" y="65"/>
                  </a:cubicBezTo>
                  <a:cubicBezTo>
                    <a:pt x="14" y="65"/>
                    <a:pt x="14" y="63"/>
                    <a:pt x="14" y="62"/>
                  </a:cubicBezTo>
                  <a:cubicBezTo>
                    <a:pt x="14" y="62"/>
                    <a:pt x="15" y="61"/>
                    <a:pt x="15" y="61"/>
                  </a:cubicBezTo>
                  <a:cubicBezTo>
                    <a:pt x="15" y="60"/>
                    <a:pt x="15" y="59"/>
                    <a:pt x="15" y="59"/>
                  </a:cubicBezTo>
                  <a:cubicBezTo>
                    <a:pt x="16" y="58"/>
                    <a:pt x="16" y="58"/>
                    <a:pt x="17" y="57"/>
                  </a:cubicBezTo>
                  <a:cubicBezTo>
                    <a:pt x="17" y="56"/>
                    <a:pt x="17" y="54"/>
                    <a:pt x="18" y="54"/>
                  </a:cubicBezTo>
                  <a:cubicBezTo>
                    <a:pt x="18" y="53"/>
                    <a:pt x="20" y="53"/>
                    <a:pt x="21" y="53"/>
                  </a:cubicBezTo>
                  <a:cubicBezTo>
                    <a:pt x="21" y="53"/>
                    <a:pt x="22" y="55"/>
                    <a:pt x="23" y="55"/>
                  </a:cubicBezTo>
                  <a:cubicBezTo>
                    <a:pt x="24" y="55"/>
                    <a:pt x="25" y="55"/>
                    <a:pt x="26" y="55"/>
                  </a:cubicBezTo>
                  <a:cubicBezTo>
                    <a:pt x="27" y="56"/>
                    <a:pt x="28" y="57"/>
                    <a:pt x="28" y="57"/>
                  </a:cubicBezTo>
                  <a:cubicBezTo>
                    <a:pt x="29" y="59"/>
                    <a:pt x="28" y="61"/>
                    <a:pt x="29" y="62"/>
                  </a:cubicBezTo>
                  <a:cubicBezTo>
                    <a:pt x="29" y="63"/>
                    <a:pt x="31" y="63"/>
                    <a:pt x="31" y="63"/>
                  </a:cubicBezTo>
                  <a:cubicBezTo>
                    <a:pt x="32" y="63"/>
                    <a:pt x="34" y="64"/>
                    <a:pt x="34" y="64"/>
                  </a:cubicBezTo>
                  <a:cubicBezTo>
                    <a:pt x="35" y="64"/>
                    <a:pt x="36" y="63"/>
                    <a:pt x="36" y="62"/>
                  </a:cubicBezTo>
                  <a:cubicBezTo>
                    <a:pt x="36" y="62"/>
                    <a:pt x="36" y="60"/>
                    <a:pt x="36" y="59"/>
                  </a:cubicBezTo>
                  <a:cubicBezTo>
                    <a:pt x="36" y="59"/>
                    <a:pt x="38" y="57"/>
                    <a:pt x="38" y="56"/>
                  </a:cubicBezTo>
                  <a:cubicBezTo>
                    <a:pt x="38" y="56"/>
                    <a:pt x="38" y="55"/>
                    <a:pt x="38" y="54"/>
                  </a:cubicBezTo>
                  <a:cubicBezTo>
                    <a:pt x="38" y="53"/>
                    <a:pt x="39" y="52"/>
                    <a:pt x="39" y="51"/>
                  </a:cubicBezTo>
                  <a:cubicBezTo>
                    <a:pt x="40" y="51"/>
                    <a:pt x="40" y="49"/>
                    <a:pt x="39" y="48"/>
                  </a:cubicBezTo>
                  <a:cubicBezTo>
                    <a:pt x="39" y="48"/>
                    <a:pt x="38" y="48"/>
                    <a:pt x="37" y="48"/>
                  </a:cubicBezTo>
                  <a:cubicBezTo>
                    <a:pt x="36" y="48"/>
                    <a:pt x="34" y="49"/>
                    <a:pt x="34" y="48"/>
                  </a:cubicBezTo>
                  <a:cubicBezTo>
                    <a:pt x="33" y="48"/>
                    <a:pt x="32" y="48"/>
                    <a:pt x="32" y="48"/>
                  </a:cubicBezTo>
                  <a:cubicBezTo>
                    <a:pt x="31" y="47"/>
                    <a:pt x="31" y="46"/>
                    <a:pt x="31" y="45"/>
                  </a:cubicBezTo>
                  <a:cubicBezTo>
                    <a:pt x="31" y="44"/>
                    <a:pt x="32" y="42"/>
                    <a:pt x="32" y="41"/>
                  </a:cubicBezTo>
                  <a:cubicBezTo>
                    <a:pt x="32" y="40"/>
                    <a:pt x="32" y="39"/>
                    <a:pt x="32" y="38"/>
                  </a:cubicBezTo>
                  <a:cubicBezTo>
                    <a:pt x="32" y="38"/>
                    <a:pt x="31" y="37"/>
                    <a:pt x="31" y="37"/>
                  </a:cubicBezTo>
                  <a:cubicBezTo>
                    <a:pt x="31" y="36"/>
                    <a:pt x="32" y="35"/>
                    <a:pt x="33" y="34"/>
                  </a:cubicBezTo>
                  <a:cubicBezTo>
                    <a:pt x="33" y="34"/>
                    <a:pt x="35" y="33"/>
                    <a:pt x="35" y="33"/>
                  </a:cubicBezTo>
                  <a:cubicBezTo>
                    <a:pt x="35" y="33"/>
                    <a:pt x="36" y="32"/>
                    <a:pt x="36" y="32"/>
                  </a:cubicBezTo>
                  <a:cubicBezTo>
                    <a:pt x="36" y="31"/>
                    <a:pt x="36" y="30"/>
                    <a:pt x="36" y="30"/>
                  </a:cubicBezTo>
                  <a:cubicBezTo>
                    <a:pt x="36" y="29"/>
                    <a:pt x="34" y="29"/>
                    <a:pt x="34" y="29"/>
                  </a:cubicBezTo>
                  <a:cubicBezTo>
                    <a:pt x="34" y="29"/>
                    <a:pt x="34" y="27"/>
                    <a:pt x="34" y="27"/>
                  </a:cubicBezTo>
                  <a:cubicBezTo>
                    <a:pt x="34" y="26"/>
                    <a:pt x="35" y="26"/>
                    <a:pt x="36" y="26"/>
                  </a:cubicBezTo>
                  <a:cubicBezTo>
                    <a:pt x="37" y="25"/>
                    <a:pt x="39" y="26"/>
                    <a:pt x="40" y="26"/>
                  </a:cubicBezTo>
                  <a:cubicBezTo>
                    <a:pt x="42" y="26"/>
                    <a:pt x="43" y="26"/>
                    <a:pt x="44" y="26"/>
                  </a:cubicBezTo>
                  <a:cubicBezTo>
                    <a:pt x="45" y="27"/>
                    <a:pt x="47" y="27"/>
                    <a:pt x="48" y="27"/>
                  </a:cubicBezTo>
                  <a:cubicBezTo>
                    <a:pt x="49" y="27"/>
                    <a:pt x="51" y="27"/>
                    <a:pt x="52" y="26"/>
                  </a:cubicBezTo>
                  <a:cubicBezTo>
                    <a:pt x="52" y="26"/>
                    <a:pt x="53" y="25"/>
                    <a:pt x="53" y="25"/>
                  </a:cubicBezTo>
                  <a:cubicBezTo>
                    <a:pt x="54" y="24"/>
                    <a:pt x="55" y="24"/>
                    <a:pt x="55" y="24"/>
                  </a:cubicBezTo>
                  <a:cubicBezTo>
                    <a:pt x="56" y="24"/>
                    <a:pt x="58" y="24"/>
                    <a:pt x="59" y="24"/>
                  </a:cubicBezTo>
                  <a:cubicBezTo>
                    <a:pt x="59" y="24"/>
                    <a:pt x="61" y="23"/>
                    <a:pt x="61" y="23"/>
                  </a:cubicBezTo>
                  <a:cubicBezTo>
                    <a:pt x="62" y="22"/>
                    <a:pt x="63" y="22"/>
                    <a:pt x="63" y="21"/>
                  </a:cubicBezTo>
                  <a:cubicBezTo>
                    <a:pt x="63" y="21"/>
                    <a:pt x="62" y="20"/>
                    <a:pt x="61" y="19"/>
                  </a:cubicBezTo>
                  <a:cubicBezTo>
                    <a:pt x="61" y="18"/>
                    <a:pt x="61" y="18"/>
                    <a:pt x="61" y="17"/>
                  </a:cubicBezTo>
                  <a:cubicBezTo>
                    <a:pt x="61" y="17"/>
                    <a:pt x="61" y="15"/>
                    <a:pt x="62" y="15"/>
                  </a:cubicBezTo>
                  <a:cubicBezTo>
                    <a:pt x="62" y="15"/>
                    <a:pt x="64" y="17"/>
                    <a:pt x="64" y="17"/>
                  </a:cubicBezTo>
                  <a:cubicBezTo>
                    <a:pt x="65" y="17"/>
                    <a:pt x="66" y="16"/>
                    <a:pt x="67" y="16"/>
                  </a:cubicBezTo>
                  <a:cubicBezTo>
                    <a:pt x="67" y="16"/>
                    <a:pt x="68" y="15"/>
                    <a:pt x="68" y="14"/>
                  </a:cubicBezTo>
                  <a:cubicBezTo>
                    <a:pt x="69" y="14"/>
                    <a:pt x="70" y="14"/>
                    <a:pt x="71" y="14"/>
                  </a:cubicBezTo>
                  <a:cubicBezTo>
                    <a:pt x="72" y="15"/>
                    <a:pt x="71" y="17"/>
                    <a:pt x="72" y="18"/>
                  </a:cubicBezTo>
                  <a:cubicBezTo>
                    <a:pt x="72" y="18"/>
                    <a:pt x="74" y="18"/>
                    <a:pt x="74" y="18"/>
                  </a:cubicBezTo>
                  <a:cubicBezTo>
                    <a:pt x="75" y="18"/>
                    <a:pt x="76" y="16"/>
                    <a:pt x="76" y="15"/>
                  </a:cubicBezTo>
                  <a:cubicBezTo>
                    <a:pt x="76" y="14"/>
                    <a:pt x="75" y="13"/>
                    <a:pt x="75" y="12"/>
                  </a:cubicBezTo>
                  <a:cubicBezTo>
                    <a:pt x="75" y="11"/>
                    <a:pt x="74" y="10"/>
                    <a:pt x="74" y="9"/>
                  </a:cubicBezTo>
                  <a:cubicBezTo>
                    <a:pt x="74" y="9"/>
                    <a:pt x="73" y="8"/>
                    <a:pt x="73" y="8"/>
                  </a:cubicBezTo>
                  <a:cubicBezTo>
                    <a:pt x="72" y="7"/>
                    <a:pt x="72" y="5"/>
                    <a:pt x="73" y="4"/>
                  </a:cubicBezTo>
                  <a:cubicBezTo>
                    <a:pt x="73" y="4"/>
                    <a:pt x="74" y="3"/>
                    <a:pt x="74" y="3"/>
                  </a:cubicBezTo>
                  <a:cubicBezTo>
                    <a:pt x="75" y="3"/>
                    <a:pt x="76" y="3"/>
                    <a:pt x="77" y="3"/>
                  </a:cubicBezTo>
                  <a:cubicBezTo>
                    <a:pt x="78" y="3"/>
                    <a:pt x="80" y="3"/>
                    <a:pt x="80" y="2"/>
                  </a:cubicBezTo>
                  <a:cubicBezTo>
                    <a:pt x="80" y="2"/>
                    <a:pt x="80" y="1"/>
                    <a:pt x="80" y="0"/>
                  </a:cubicBezTo>
                  <a:cubicBezTo>
                    <a:pt x="81" y="1"/>
                    <a:pt x="82" y="1"/>
                    <a:pt x="82" y="1"/>
                  </a:cubicBezTo>
                  <a:cubicBezTo>
                    <a:pt x="83" y="1"/>
                    <a:pt x="83" y="1"/>
                    <a:pt x="84" y="1"/>
                  </a:cubicBezTo>
                  <a:cubicBezTo>
                    <a:pt x="85" y="1"/>
                    <a:pt x="85" y="2"/>
                    <a:pt x="86" y="2"/>
                  </a:cubicBezTo>
                  <a:cubicBezTo>
                    <a:pt x="87" y="2"/>
                    <a:pt x="88" y="2"/>
                    <a:pt x="89" y="2"/>
                  </a:cubicBezTo>
                  <a:cubicBezTo>
                    <a:pt x="89" y="2"/>
                    <a:pt x="91" y="3"/>
                    <a:pt x="91" y="3"/>
                  </a:cubicBezTo>
                  <a:cubicBezTo>
                    <a:pt x="91" y="3"/>
                    <a:pt x="91" y="5"/>
                    <a:pt x="90" y="5"/>
                  </a:cubicBezTo>
                  <a:cubicBezTo>
                    <a:pt x="90" y="5"/>
                    <a:pt x="89" y="5"/>
                    <a:pt x="89" y="5"/>
                  </a:cubicBezTo>
                  <a:cubicBezTo>
                    <a:pt x="88" y="5"/>
                    <a:pt x="88" y="5"/>
                    <a:pt x="87" y="5"/>
                  </a:cubicBezTo>
                  <a:cubicBezTo>
                    <a:pt x="87" y="6"/>
                    <a:pt x="88" y="7"/>
                    <a:pt x="88" y="8"/>
                  </a:cubicBezTo>
                  <a:cubicBezTo>
                    <a:pt x="89" y="8"/>
                    <a:pt x="90" y="7"/>
                    <a:pt x="91" y="8"/>
                  </a:cubicBezTo>
                  <a:cubicBezTo>
                    <a:pt x="91" y="8"/>
                    <a:pt x="91" y="9"/>
                    <a:pt x="92" y="10"/>
                  </a:cubicBezTo>
                  <a:cubicBezTo>
                    <a:pt x="92" y="11"/>
                    <a:pt x="93" y="11"/>
                    <a:pt x="93" y="12"/>
                  </a:cubicBezTo>
                  <a:cubicBezTo>
                    <a:pt x="94" y="13"/>
                    <a:pt x="94" y="14"/>
                    <a:pt x="94" y="15"/>
                  </a:cubicBezTo>
                  <a:cubicBezTo>
                    <a:pt x="95" y="16"/>
                    <a:pt x="95" y="17"/>
                    <a:pt x="95" y="18"/>
                  </a:cubicBezTo>
                  <a:cubicBezTo>
                    <a:pt x="95" y="18"/>
                    <a:pt x="96" y="18"/>
                    <a:pt x="96" y="18"/>
                  </a:cubicBezTo>
                  <a:cubicBezTo>
                    <a:pt x="97" y="18"/>
                    <a:pt x="97" y="18"/>
                    <a:pt x="97" y="17"/>
                  </a:cubicBezTo>
                  <a:cubicBezTo>
                    <a:pt x="98" y="17"/>
                    <a:pt x="99" y="16"/>
                    <a:pt x="99" y="16"/>
                  </a:cubicBezTo>
                  <a:cubicBezTo>
                    <a:pt x="100" y="16"/>
                    <a:pt x="101" y="16"/>
                    <a:pt x="101" y="17"/>
                  </a:cubicBezTo>
                  <a:cubicBezTo>
                    <a:pt x="102" y="17"/>
                    <a:pt x="102" y="18"/>
                    <a:pt x="102" y="18"/>
                  </a:cubicBezTo>
                  <a:cubicBezTo>
                    <a:pt x="102" y="17"/>
                    <a:pt x="103" y="16"/>
                    <a:pt x="103" y="16"/>
                  </a:cubicBezTo>
                  <a:cubicBezTo>
                    <a:pt x="104" y="15"/>
                    <a:pt x="105" y="15"/>
                    <a:pt x="106" y="15"/>
                  </a:cubicBezTo>
                  <a:cubicBezTo>
                    <a:pt x="106" y="15"/>
                    <a:pt x="106" y="16"/>
                    <a:pt x="106" y="17"/>
                  </a:cubicBezTo>
                  <a:cubicBezTo>
                    <a:pt x="106" y="17"/>
                    <a:pt x="106" y="18"/>
                    <a:pt x="107" y="19"/>
                  </a:cubicBezTo>
                  <a:cubicBezTo>
                    <a:pt x="107" y="19"/>
                    <a:pt x="108" y="20"/>
                    <a:pt x="109" y="21"/>
                  </a:cubicBezTo>
                  <a:cubicBezTo>
                    <a:pt x="110" y="21"/>
                    <a:pt x="111" y="21"/>
                    <a:pt x="111" y="21"/>
                  </a:cubicBezTo>
                  <a:cubicBezTo>
                    <a:pt x="112" y="22"/>
                    <a:pt x="112" y="23"/>
                    <a:pt x="113" y="23"/>
                  </a:cubicBezTo>
                  <a:cubicBezTo>
                    <a:pt x="113" y="24"/>
                    <a:pt x="114" y="26"/>
                    <a:pt x="114" y="26"/>
                  </a:cubicBezTo>
                  <a:cubicBezTo>
                    <a:pt x="113" y="26"/>
                    <a:pt x="112" y="27"/>
                    <a:pt x="112" y="28"/>
                  </a:cubicBezTo>
                  <a:cubicBezTo>
                    <a:pt x="112" y="28"/>
                    <a:pt x="112" y="29"/>
                    <a:pt x="112" y="29"/>
                  </a:cubicBezTo>
                  <a:cubicBezTo>
                    <a:pt x="112" y="30"/>
                    <a:pt x="113" y="31"/>
                    <a:pt x="113" y="31"/>
                  </a:cubicBezTo>
                  <a:cubicBezTo>
                    <a:pt x="114" y="31"/>
                    <a:pt x="114" y="31"/>
                    <a:pt x="114" y="30"/>
                  </a:cubicBezTo>
                  <a:cubicBezTo>
                    <a:pt x="115" y="30"/>
                    <a:pt x="115" y="29"/>
                    <a:pt x="115" y="29"/>
                  </a:cubicBezTo>
                  <a:cubicBezTo>
                    <a:pt x="115" y="28"/>
                    <a:pt x="116" y="28"/>
                    <a:pt x="117" y="28"/>
                  </a:cubicBezTo>
                  <a:cubicBezTo>
                    <a:pt x="117" y="28"/>
                    <a:pt x="118" y="28"/>
                    <a:pt x="119" y="28"/>
                  </a:cubicBezTo>
                  <a:cubicBezTo>
                    <a:pt x="119" y="28"/>
                    <a:pt x="120" y="29"/>
                    <a:pt x="120" y="29"/>
                  </a:cubicBezTo>
                  <a:cubicBezTo>
                    <a:pt x="120" y="30"/>
                    <a:pt x="120" y="31"/>
                    <a:pt x="120" y="32"/>
                  </a:cubicBezTo>
                  <a:cubicBezTo>
                    <a:pt x="120" y="32"/>
                    <a:pt x="121" y="32"/>
                    <a:pt x="121" y="32"/>
                  </a:cubicBezTo>
                  <a:cubicBezTo>
                    <a:pt x="121" y="32"/>
                    <a:pt x="122" y="31"/>
                    <a:pt x="123" y="31"/>
                  </a:cubicBezTo>
                  <a:cubicBezTo>
                    <a:pt x="124" y="31"/>
                    <a:pt x="126" y="32"/>
                    <a:pt x="127" y="31"/>
                  </a:cubicBezTo>
                  <a:cubicBezTo>
                    <a:pt x="128" y="31"/>
                    <a:pt x="130" y="29"/>
                    <a:pt x="132" y="29"/>
                  </a:cubicBezTo>
                  <a:cubicBezTo>
                    <a:pt x="132" y="28"/>
                    <a:pt x="133" y="27"/>
                    <a:pt x="134" y="27"/>
                  </a:cubicBezTo>
                  <a:cubicBezTo>
                    <a:pt x="135" y="27"/>
                    <a:pt x="137" y="28"/>
                    <a:pt x="138" y="28"/>
                  </a:cubicBezTo>
                  <a:cubicBezTo>
                    <a:pt x="138" y="29"/>
                    <a:pt x="140" y="29"/>
                    <a:pt x="140" y="30"/>
                  </a:cubicBezTo>
                  <a:cubicBezTo>
                    <a:pt x="140" y="30"/>
                    <a:pt x="142" y="32"/>
                    <a:pt x="142" y="32"/>
                  </a:cubicBezTo>
                  <a:cubicBezTo>
                    <a:pt x="143" y="32"/>
                    <a:pt x="144" y="31"/>
                    <a:pt x="144" y="31"/>
                  </a:cubicBezTo>
                  <a:cubicBezTo>
                    <a:pt x="144" y="30"/>
                    <a:pt x="145" y="30"/>
                    <a:pt x="145" y="30"/>
                  </a:cubicBezTo>
                  <a:cubicBezTo>
                    <a:pt x="146" y="30"/>
                    <a:pt x="147" y="29"/>
                    <a:pt x="147" y="28"/>
                  </a:cubicBezTo>
                  <a:cubicBezTo>
                    <a:pt x="147" y="27"/>
                    <a:pt x="147" y="26"/>
                    <a:pt x="147" y="26"/>
                  </a:cubicBezTo>
                  <a:cubicBezTo>
                    <a:pt x="147" y="26"/>
                    <a:pt x="147" y="25"/>
                    <a:pt x="147" y="24"/>
                  </a:cubicBezTo>
                  <a:cubicBezTo>
                    <a:pt x="147" y="23"/>
                    <a:pt x="147" y="22"/>
                    <a:pt x="147" y="22"/>
                  </a:cubicBezTo>
                  <a:cubicBezTo>
                    <a:pt x="148" y="22"/>
                    <a:pt x="149" y="22"/>
                    <a:pt x="149" y="22"/>
                  </a:cubicBezTo>
                  <a:cubicBezTo>
                    <a:pt x="149" y="22"/>
                    <a:pt x="150" y="23"/>
                    <a:pt x="150" y="24"/>
                  </a:cubicBezTo>
                  <a:cubicBezTo>
                    <a:pt x="151" y="24"/>
                    <a:pt x="152" y="26"/>
                    <a:pt x="152" y="26"/>
                  </a:cubicBezTo>
                  <a:cubicBezTo>
                    <a:pt x="152" y="27"/>
                    <a:pt x="151" y="28"/>
                    <a:pt x="151" y="28"/>
                  </a:cubicBezTo>
                  <a:cubicBezTo>
                    <a:pt x="150" y="29"/>
                    <a:pt x="149" y="29"/>
                    <a:pt x="149" y="30"/>
                  </a:cubicBezTo>
                  <a:cubicBezTo>
                    <a:pt x="149" y="30"/>
                    <a:pt x="149" y="32"/>
                    <a:pt x="149" y="32"/>
                  </a:cubicBezTo>
                  <a:cubicBezTo>
                    <a:pt x="149" y="33"/>
                    <a:pt x="151" y="33"/>
                    <a:pt x="151" y="33"/>
                  </a:cubicBezTo>
                  <a:cubicBezTo>
                    <a:pt x="152" y="33"/>
                    <a:pt x="153" y="34"/>
                    <a:pt x="153" y="34"/>
                  </a:cubicBezTo>
                  <a:cubicBezTo>
                    <a:pt x="154" y="35"/>
                    <a:pt x="155" y="36"/>
                    <a:pt x="155" y="36"/>
                  </a:cubicBezTo>
                  <a:cubicBezTo>
                    <a:pt x="155" y="37"/>
                    <a:pt x="156" y="38"/>
                    <a:pt x="156" y="38"/>
                  </a:cubicBezTo>
                  <a:cubicBezTo>
                    <a:pt x="156" y="39"/>
                    <a:pt x="156" y="40"/>
                    <a:pt x="155" y="40"/>
                  </a:cubicBezTo>
                  <a:cubicBezTo>
                    <a:pt x="155" y="41"/>
                    <a:pt x="155" y="42"/>
                    <a:pt x="155" y="42"/>
                  </a:cubicBezTo>
                  <a:cubicBezTo>
                    <a:pt x="155" y="43"/>
                    <a:pt x="156" y="43"/>
                    <a:pt x="157" y="44"/>
                  </a:cubicBezTo>
                  <a:cubicBezTo>
                    <a:pt x="158" y="44"/>
                    <a:pt x="160" y="44"/>
                    <a:pt x="161" y="44"/>
                  </a:cubicBezTo>
                  <a:cubicBezTo>
                    <a:pt x="163" y="44"/>
                    <a:pt x="165" y="43"/>
                    <a:pt x="166" y="43"/>
                  </a:cubicBezTo>
                  <a:cubicBezTo>
                    <a:pt x="167" y="43"/>
                    <a:pt x="170" y="43"/>
                    <a:pt x="172" y="43"/>
                  </a:cubicBezTo>
                  <a:cubicBezTo>
                    <a:pt x="173" y="43"/>
                    <a:pt x="174" y="43"/>
                    <a:pt x="175" y="43"/>
                  </a:cubicBezTo>
                  <a:cubicBezTo>
                    <a:pt x="176" y="43"/>
                    <a:pt x="178" y="42"/>
                    <a:pt x="178" y="43"/>
                  </a:cubicBezTo>
                  <a:cubicBezTo>
                    <a:pt x="179" y="43"/>
                    <a:pt x="180" y="45"/>
                    <a:pt x="180" y="46"/>
                  </a:cubicBezTo>
                  <a:cubicBezTo>
                    <a:pt x="180" y="47"/>
                    <a:pt x="180" y="49"/>
                    <a:pt x="181" y="50"/>
                  </a:cubicBezTo>
                  <a:cubicBezTo>
                    <a:pt x="181" y="50"/>
                    <a:pt x="182" y="51"/>
                    <a:pt x="182" y="51"/>
                  </a:cubicBezTo>
                  <a:cubicBezTo>
                    <a:pt x="183" y="51"/>
                    <a:pt x="185" y="51"/>
                    <a:pt x="186" y="51"/>
                  </a:cubicBezTo>
                  <a:cubicBezTo>
                    <a:pt x="187" y="51"/>
                    <a:pt x="188" y="53"/>
                    <a:pt x="188" y="53"/>
                  </a:cubicBezTo>
                  <a:cubicBezTo>
                    <a:pt x="189" y="53"/>
                    <a:pt x="190" y="53"/>
                    <a:pt x="191" y="53"/>
                  </a:cubicBezTo>
                  <a:cubicBezTo>
                    <a:pt x="192" y="53"/>
                    <a:pt x="193" y="51"/>
                    <a:pt x="193" y="51"/>
                  </a:cubicBezTo>
                  <a:cubicBezTo>
                    <a:pt x="193" y="51"/>
                    <a:pt x="194" y="50"/>
                    <a:pt x="194" y="50"/>
                  </a:cubicBezTo>
                  <a:cubicBezTo>
                    <a:pt x="194" y="49"/>
                    <a:pt x="194" y="48"/>
                    <a:pt x="194" y="48"/>
                  </a:cubicBezTo>
                  <a:cubicBezTo>
                    <a:pt x="194" y="48"/>
                    <a:pt x="194" y="47"/>
                    <a:pt x="195" y="46"/>
                  </a:cubicBezTo>
                  <a:cubicBezTo>
                    <a:pt x="195" y="46"/>
                    <a:pt x="196" y="45"/>
                    <a:pt x="197" y="45"/>
                  </a:cubicBezTo>
                  <a:cubicBezTo>
                    <a:pt x="198" y="45"/>
                    <a:pt x="199" y="46"/>
                    <a:pt x="200" y="46"/>
                  </a:cubicBezTo>
                  <a:cubicBezTo>
                    <a:pt x="200" y="46"/>
                    <a:pt x="202" y="45"/>
                    <a:pt x="203" y="45"/>
                  </a:cubicBezTo>
                  <a:cubicBezTo>
                    <a:pt x="204" y="45"/>
                    <a:pt x="205" y="46"/>
                    <a:pt x="206" y="46"/>
                  </a:cubicBezTo>
                  <a:cubicBezTo>
                    <a:pt x="207" y="45"/>
                    <a:pt x="206" y="43"/>
                    <a:pt x="207" y="43"/>
                  </a:cubicBezTo>
                  <a:cubicBezTo>
                    <a:pt x="207" y="42"/>
                    <a:pt x="208" y="42"/>
                    <a:pt x="208" y="42"/>
                  </a:cubicBezTo>
                  <a:cubicBezTo>
                    <a:pt x="209" y="42"/>
                    <a:pt x="210" y="43"/>
                    <a:pt x="210" y="44"/>
                  </a:cubicBezTo>
                  <a:cubicBezTo>
                    <a:pt x="211" y="44"/>
                    <a:pt x="211" y="43"/>
                    <a:pt x="212" y="43"/>
                  </a:cubicBezTo>
                  <a:cubicBezTo>
                    <a:pt x="212" y="43"/>
                    <a:pt x="213" y="43"/>
                    <a:pt x="214" y="44"/>
                  </a:cubicBezTo>
                  <a:cubicBezTo>
                    <a:pt x="214" y="44"/>
                    <a:pt x="214" y="45"/>
                    <a:pt x="215" y="46"/>
                  </a:cubicBezTo>
                  <a:cubicBezTo>
                    <a:pt x="215" y="46"/>
                    <a:pt x="217" y="46"/>
                    <a:pt x="218" y="47"/>
                  </a:cubicBezTo>
                  <a:cubicBezTo>
                    <a:pt x="219" y="47"/>
                    <a:pt x="219" y="48"/>
                    <a:pt x="220" y="48"/>
                  </a:cubicBezTo>
                  <a:cubicBezTo>
                    <a:pt x="221" y="48"/>
                    <a:pt x="222" y="48"/>
                    <a:pt x="223" y="47"/>
                  </a:cubicBezTo>
                  <a:cubicBezTo>
                    <a:pt x="223" y="47"/>
                    <a:pt x="224" y="45"/>
                    <a:pt x="224" y="45"/>
                  </a:cubicBezTo>
                  <a:cubicBezTo>
                    <a:pt x="225" y="44"/>
                    <a:pt x="225" y="43"/>
                    <a:pt x="225" y="42"/>
                  </a:cubicBezTo>
                  <a:cubicBezTo>
                    <a:pt x="226" y="42"/>
                    <a:pt x="227" y="41"/>
                    <a:pt x="228" y="40"/>
                  </a:cubicBezTo>
                  <a:cubicBezTo>
                    <a:pt x="229" y="42"/>
                    <a:pt x="229" y="43"/>
                    <a:pt x="229" y="44"/>
                  </a:cubicBezTo>
                  <a:cubicBezTo>
                    <a:pt x="229" y="45"/>
                    <a:pt x="229" y="47"/>
                    <a:pt x="228" y="48"/>
                  </a:cubicBezTo>
                  <a:cubicBezTo>
                    <a:pt x="228" y="50"/>
                    <a:pt x="228" y="52"/>
                    <a:pt x="228" y="53"/>
                  </a:cubicBezTo>
                  <a:cubicBezTo>
                    <a:pt x="229" y="54"/>
                    <a:pt x="231" y="56"/>
                    <a:pt x="231" y="58"/>
                  </a:cubicBezTo>
                  <a:cubicBezTo>
                    <a:pt x="232" y="59"/>
                    <a:pt x="230" y="63"/>
                    <a:pt x="230" y="64"/>
                  </a:cubicBezTo>
                  <a:cubicBezTo>
                    <a:pt x="230" y="65"/>
                    <a:pt x="231" y="66"/>
                    <a:pt x="232" y="67"/>
                  </a:cubicBezTo>
                  <a:cubicBezTo>
                    <a:pt x="232" y="69"/>
                    <a:pt x="232" y="72"/>
                    <a:pt x="232" y="74"/>
                  </a:cubicBezTo>
                  <a:cubicBezTo>
                    <a:pt x="233" y="75"/>
                    <a:pt x="234" y="77"/>
                    <a:pt x="234" y="79"/>
                  </a:cubicBezTo>
                  <a:cubicBezTo>
                    <a:pt x="235" y="81"/>
                    <a:pt x="235" y="84"/>
                    <a:pt x="235" y="86"/>
                  </a:cubicBezTo>
                  <a:cubicBezTo>
                    <a:pt x="236" y="87"/>
                    <a:pt x="236" y="89"/>
                    <a:pt x="236" y="90"/>
                  </a:cubicBezTo>
                  <a:cubicBezTo>
                    <a:pt x="236" y="92"/>
                    <a:pt x="236" y="93"/>
                    <a:pt x="235" y="95"/>
                  </a:cubicBezTo>
                  <a:cubicBezTo>
                    <a:pt x="235" y="97"/>
                    <a:pt x="234" y="103"/>
                    <a:pt x="234" y="105"/>
                  </a:cubicBezTo>
                  <a:cubicBezTo>
                    <a:pt x="234" y="106"/>
                    <a:pt x="233" y="107"/>
                    <a:pt x="232" y="108"/>
                  </a:cubicBezTo>
                  <a:cubicBezTo>
                    <a:pt x="231" y="109"/>
                    <a:pt x="230" y="111"/>
                    <a:pt x="228" y="111"/>
                  </a:cubicBezTo>
                  <a:cubicBezTo>
                    <a:pt x="227" y="112"/>
                    <a:pt x="225" y="112"/>
                    <a:pt x="224" y="113"/>
                  </a:cubicBezTo>
                  <a:cubicBezTo>
                    <a:pt x="223" y="114"/>
                    <a:pt x="220" y="116"/>
                    <a:pt x="220" y="117"/>
                  </a:cubicBezTo>
                  <a:cubicBezTo>
                    <a:pt x="219" y="118"/>
                    <a:pt x="220" y="121"/>
                    <a:pt x="220" y="122"/>
                  </a:cubicBezTo>
                  <a:cubicBezTo>
                    <a:pt x="219" y="123"/>
                    <a:pt x="218" y="124"/>
                    <a:pt x="217" y="125"/>
                  </a:cubicBezTo>
                  <a:cubicBezTo>
                    <a:pt x="216" y="126"/>
                    <a:pt x="215" y="129"/>
                    <a:pt x="214" y="130"/>
                  </a:cubicBezTo>
                  <a:cubicBezTo>
                    <a:pt x="213" y="132"/>
                    <a:pt x="212" y="135"/>
                    <a:pt x="211" y="136"/>
                  </a:cubicBezTo>
                  <a:cubicBezTo>
                    <a:pt x="209" y="138"/>
                    <a:pt x="205" y="140"/>
                    <a:pt x="204" y="140"/>
                  </a:cubicBezTo>
                  <a:cubicBezTo>
                    <a:pt x="202" y="141"/>
                    <a:pt x="200" y="141"/>
                    <a:pt x="199" y="142"/>
                  </a:cubicBezTo>
                  <a:cubicBezTo>
                    <a:pt x="198" y="143"/>
                    <a:pt x="196" y="145"/>
                    <a:pt x="195" y="146"/>
                  </a:cubicBezTo>
                  <a:cubicBezTo>
                    <a:pt x="193" y="148"/>
                    <a:pt x="191" y="151"/>
                    <a:pt x="189" y="152"/>
                  </a:cubicBezTo>
                  <a:cubicBezTo>
                    <a:pt x="188" y="153"/>
                    <a:pt x="185" y="154"/>
                    <a:pt x="183" y="155"/>
                  </a:cubicBezTo>
                  <a:cubicBezTo>
                    <a:pt x="179" y="157"/>
                    <a:pt x="173" y="163"/>
                    <a:pt x="170" y="166"/>
                  </a:cubicBezTo>
                  <a:cubicBezTo>
                    <a:pt x="169" y="166"/>
                    <a:pt x="167" y="167"/>
                    <a:pt x="167" y="168"/>
                  </a:cubicBezTo>
                  <a:cubicBezTo>
                    <a:pt x="167" y="168"/>
                    <a:pt x="167" y="169"/>
                    <a:pt x="167" y="170"/>
                  </a:cubicBezTo>
                  <a:cubicBezTo>
                    <a:pt x="166" y="170"/>
                    <a:pt x="165" y="172"/>
                    <a:pt x="164" y="172"/>
                  </a:cubicBezTo>
                  <a:cubicBezTo>
                    <a:pt x="164" y="173"/>
                    <a:pt x="162" y="172"/>
                    <a:pt x="162" y="172"/>
                  </a:cubicBezTo>
                  <a:cubicBezTo>
                    <a:pt x="161" y="172"/>
                    <a:pt x="161" y="173"/>
                    <a:pt x="160" y="174"/>
                  </a:cubicBezTo>
                  <a:cubicBezTo>
                    <a:pt x="159" y="174"/>
                    <a:pt x="157" y="175"/>
                    <a:pt x="156" y="176"/>
                  </a:cubicBezTo>
                  <a:cubicBezTo>
                    <a:pt x="155" y="176"/>
                    <a:pt x="154" y="177"/>
                    <a:pt x="153" y="177"/>
                  </a:cubicBezTo>
                  <a:cubicBezTo>
                    <a:pt x="153" y="177"/>
                    <a:pt x="152" y="177"/>
                    <a:pt x="151" y="178"/>
                  </a:cubicBezTo>
                  <a:cubicBezTo>
                    <a:pt x="151" y="178"/>
                    <a:pt x="149" y="178"/>
                    <a:pt x="148" y="178"/>
                  </a:cubicBezTo>
                  <a:cubicBezTo>
                    <a:pt x="147" y="179"/>
                    <a:pt x="145" y="178"/>
                    <a:pt x="144" y="179"/>
                  </a:cubicBezTo>
                  <a:cubicBezTo>
                    <a:pt x="144" y="179"/>
                    <a:pt x="143" y="180"/>
                    <a:pt x="142" y="180"/>
                  </a:cubicBezTo>
                  <a:cubicBezTo>
                    <a:pt x="141" y="180"/>
                    <a:pt x="140" y="181"/>
                    <a:pt x="139" y="181"/>
                  </a:cubicBezTo>
                  <a:cubicBezTo>
                    <a:pt x="138" y="181"/>
                    <a:pt x="136" y="181"/>
                    <a:pt x="135" y="181"/>
                  </a:cubicBezTo>
                  <a:cubicBezTo>
                    <a:pt x="134" y="181"/>
                    <a:pt x="133" y="181"/>
                    <a:pt x="132" y="181"/>
                  </a:cubicBezTo>
                  <a:cubicBezTo>
                    <a:pt x="132" y="181"/>
                    <a:pt x="130" y="181"/>
                    <a:pt x="130" y="181"/>
                  </a:cubicBezTo>
                  <a:cubicBezTo>
                    <a:pt x="129" y="182"/>
                    <a:pt x="129" y="183"/>
                    <a:pt x="129" y="184"/>
                  </a:cubicBezTo>
                  <a:cubicBezTo>
                    <a:pt x="129" y="184"/>
                    <a:pt x="127" y="185"/>
                    <a:pt x="126" y="185"/>
                  </a:cubicBezTo>
                  <a:cubicBezTo>
                    <a:pt x="125" y="185"/>
                    <a:pt x="124" y="184"/>
                    <a:pt x="122" y="184"/>
                  </a:cubicBezTo>
                  <a:cubicBezTo>
                    <a:pt x="122" y="184"/>
                    <a:pt x="121" y="185"/>
                    <a:pt x="120" y="185"/>
                  </a:cubicBezTo>
                  <a:cubicBezTo>
                    <a:pt x="119" y="186"/>
                    <a:pt x="118" y="188"/>
                    <a:pt x="118" y="189"/>
                  </a:cubicBezTo>
                  <a:cubicBezTo>
                    <a:pt x="117" y="189"/>
                    <a:pt x="117" y="191"/>
                    <a:pt x="116" y="192"/>
                  </a:cubicBezTo>
                  <a:cubicBezTo>
                    <a:pt x="115" y="192"/>
                    <a:pt x="114" y="193"/>
                    <a:pt x="114" y="193"/>
                  </a:cubicBezTo>
                  <a:cubicBezTo>
                    <a:pt x="113" y="193"/>
                    <a:pt x="111" y="194"/>
                    <a:pt x="111" y="193"/>
                  </a:cubicBezTo>
                  <a:cubicBezTo>
                    <a:pt x="110" y="193"/>
                    <a:pt x="110" y="191"/>
                    <a:pt x="110" y="191"/>
                  </a:cubicBezTo>
                  <a:cubicBezTo>
                    <a:pt x="109" y="190"/>
                    <a:pt x="108" y="190"/>
                    <a:pt x="107" y="190"/>
                  </a:cubicBezTo>
                  <a:cubicBezTo>
                    <a:pt x="106" y="190"/>
                    <a:pt x="105" y="190"/>
                    <a:pt x="104" y="191"/>
                  </a:cubicBezTo>
                  <a:cubicBezTo>
                    <a:pt x="104" y="191"/>
                    <a:pt x="103" y="192"/>
                    <a:pt x="102" y="193"/>
                  </a:cubicBezTo>
                  <a:cubicBezTo>
                    <a:pt x="102" y="193"/>
                    <a:pt x="100" y="193"/>
                    <a:pt x="100" y="194"/>
                  </a:cubicBezTo>
                  <a:cubicBezTo>
                    <a:pt x="99" y="194"/>
                    <a:pt x="98" y="195"/>
                    <a:pt x="98" y="195"/>
                  </a:cubicBezTo>
                  <a:cubicBezTo>
                    <a:pt x="97" y="195"/>
                    <a:pt x="96" y="194"/>
                    <a:pt x="96" y="194"/>
                  </a:cubicBezTo>
                  <a:cubicBezTo>
                    <a:pt x="95" y="194"/>
                    <a:pt x="93" y="194"/>
                    <a:pt x="93" y="194"/>
                  </a:cubicBezTo>
                  <a:cubicBezTo>
                    <a:pt x="92" y="194"/>
                    <a:pt x="91" y="195"/>
                    <a:pt x="91" y="195"/>
                  </a:cubicBezTo>
                  <a:cubicBezTo>
                    <a:pt x="90" y="195"/>
                    <a:pt x="89" y="196"/>
                    <a:pt x="89" y="197"/>
                  </a:cubicBezTo>
                  <a:cubicBezTo>
                    <a:pt x="88" y="197"/>
                    <a:pt x="87" y="198"/>
                    <a:pt x="86" y="198"/>
                  </a:cubicBezTo>
                  <a:cubicBezTo>
                    <a:pt x="85" y="198"/>
                    <a:pt x="84" y="198"/>
                    <a:pt x="83" y="198"/>
                  </a:cubicBezTo>
                  <a:cubicBezTo>
                    <a:pt x="83" y="198"/>
                    <a:pt x="82" y="199"/>
                    <a:pt x="81" y="199"/>
                  </a:cubicBezTo>
                  <a:cubicBezTo>
                    <a:pt x="81" y="199"/>
                    <a:pt x="80" y="198"/>
                    <a:pt x="79" y="198"/>
                  </a:cubicBezTo>
                  <a:cubicBezTo>
                    <a:pt x="78" y="198"/>
                    <a:pt x="77" y="197"/>
                    <a:pt x="77" y="197"/>
                  </a:cubicBezTo>
                  <a:cubicBezTo>
                    <a:pt x="76" y="197"/>
                    <a:pt x="76" y="196"/>
                    <a:pt x="76" y="196"/>
                  </a:cubicBezTo>
                  <a:cubicBezTo>
                    <a:pt x="76" y="196"/>
                    <a:pt x="75" y="195"/>
                    <a:pt x="75" y="195"/>
                  </a:cubicBezTo>
                  <a:cubicBezTo>
                    <a:pt x="75" y="194"/>
                    <a:pt x="74" y="195"/>
                    <a:pt x="73" y="195"/>
                  </a:cubicBezTo>
                  <a:cubicBezTo>
                    <a:pt x="73" y="195"/>
                    <a:pt x="73" y="195"/>
                    <a:pt x="72" y="194"/>
                  </a:cubicBezTo>
                  <a:cubicBezTo>
                    <a:pt x="72" y="194"/>
                    <a:pt x="72" y="193"/>
                    <a:pt x="72" y="193"/>
                  </a:cubicBezTo>
                  <a:cubicBezTo>
                    <a:pt x="72" y="192"/>
                    <a:pt x="73" y="192"/>
                    <a:pt x="73" y="192"/>
                  </a:cubicBezTo>
                  <a:cubicBezTo>
                    <a:pt x="73" y="192"/>
                    <a:pt x="74" y="191"/>
                    <a:pt x="74" y="190"/>
                  </a:cubicBezTo>
                  <a:cubicBezTo>
                    <a:pt x="74" y="190"/>
                    <a:pt x="73" y="189"/>
                    <a:pt x="73" y="189"/>
                  </a:cubicBezTo>
                  <a:cubicBezTo>
                    <a:pt x="72" y="189"/>
                    <a:pt x="72" y="189"/>
                    <a:pt x="71" y="188"/>
                  </a:cubicBezTo>
                  <a:cubicBezTo>
                    <a:pt x="71" y="188"/>
                    <a:pt x="71" y="187"/>
                    <a:pt x="71" y="187"/>
                  </a:cubicBezTo>
                  <a:cubicBezTo>
                    <a:pt x="70" y="186"/>
                    <a:pt x="70" y="186"/>
                    <a:pt x="70" y="186"/>
                  </a:cubicBezTo>
                  <a:cubicBezTo>
                    <a:pt x="70" y="185"/>
                    <a:pt x="70" y="185"/>
                    <a:pt x="70" y="184"/>
                  </a:cubicBezTo>
                  <a:cubicBezTo>
                    <a:pt x="70" y="184"/>
                    <a:pt x="71" y="183"/>
                    <a:pt x="71" y="183"/>
                  </a:cubicBezTo>
                  <a:cubicBezTo>
                    <a:pt x="71" y="182"/>
                    <a:pt x="71" y="181"/>
                    <a:pt x="71" y="181"/>
                  </a:cubicBezTo>
                  <a:cubicBezTo>
                    <a:pt x="71" y="180"/>
                    <a:pt x="70" y="179"/>
                    <a:pt x="70" y="179"/>
                  </a:cubicBezTo>
                  <a:cubicBezTo>
                    <a:pt x="70" y="178"/>
                    <a:pt x="69" y="177"/>
                    <a:pt x="69" y="177"/>
                  </a:cubicBezTo>
                  <a:cubicBezTo>
                    <a:pt x="69" y="177"/>
                    <a:pt x="68" y="176"/>
                    <a:pt x="67" y="176"/>
                  </a:cubicBezTo>
                  <a:cubicBezTo>
                    <a:pt x="67" y="176"/>
                    <a:pt x="66" y="176"/>
                    <a:pt x="66" y="176"/>
                  </a:cubicBezTo>
                  <a:cubicBezTo>
                    <a:pt x="65" y="176"/>
                    <a:pt x="64" y="175"/>
                    <a:pt x="64" y="174"/>
                  </a:cubicBezTo>
                  <a:cubicBezTo>
                    <a:pt x="64" y="174"/>
                    <a:pt x="64" y="173"/>
                    <a:pt x="65" y="172"/>
                  </a:cubicBezTo>
                  <a:cubicBezTo>
                    <a:pt x="65" y="171"/>
                    <a:pt x="65" y="170"/>
                    <a:pt x="65" y="170"/>
                  </a:cubicBezTo>
                  <a:cubicBezTo>
                    <a:pt x="65" y="170"/>
                    <a:pt x="67" y="170"/>
                    <a:pt x="68" y="170"/>
                  </a:cubicBezTo>
                  <a:cubicBezTo>
                    <a:pt x="68" y="169"/>
                    <a:pt x="68" y="168"/>
                    <a:pt x="68" y="167"/>
                  </a:cubicBezTo>
                  <a:cubicBezTo>
                    <a:pt x="68" y="166"/>
                    <a:pt x="68" y="165"/>
                    <a:pt x="68" y="165"/>
                  </a:cubicBezTo>
                  <a:cubicBezTo>
                    <a:pt x="67" y="164"/>
                    <a:pt x="67" y="163"/>
                    <a:pt x="66" y="162"/>
                  </a:cubicBezTo>
                  <a:cubicBezTo>
                    <a:pt x="66" y="161"/>
                    <a:pt x="65" y="160"/>
                    <a:pt x="65" y="159"/>
                  </a:cubicBezTo>
                  <a:cubicBezTo>
                    <a:pt x="64" y="159"/>
                    <a:pt x="63" y="158"/>
                    <a:pt x="63" y="157"/>
                  </a:cubicBezTo>
                  <a:cubicBezTo>
                    <a:pt x="62" y="156"/>
                    <a:pt x="61" y="156"/>
                    <a:pt x="61" y="155"/>
                  </a:cubicBezTo>
                  <a:cubicBezTo>
                    <a:pt x="61" y="155"/>
                    <a:pt x="61" y="155"/>
                    <a:pt x="61" y="155"/>
                  </a:cubicBezTo>
                  <a:cubicBezTo>
                    <a:pt x="61" y="154"/>
                    <a:pt x="61" y="152"/>
                    <a:pt x="61" y="152"/>
                  </a:cubicBezTo>
                  <a:cubicBezTo>
                    <a:pt x="61" y="151"/>
                    <a:pt x="61" y="149"/>
                    <a:pt x="60" y="149"/>
                  </a:cubicBezTo>
                  <a:cubicBezTo>
                    <a:pt x="60" y="148"/>
                    <a:pt x="58" y="149"/>
                    <a:pt x="58" y="148"/>
                  </a:cubicBezTo>
                  <a:cubicBezTo>
                    <a:pt x="57" y="148"/>
                    <a:pt x="57" y="147"/>
                    <a:pt x="57" y="147"/>
                  </a:cubicBezTo>
                  <a:cubicBezTo>
                    <a:pt x="56" y="147"/>
                    <a:pt x="56" y="147"/>
                    <a:pt x="55" y="147"/>
                  </a:cubicBezTo>
                  <a:cubicBezTo>
                    <a:pt x="54" y="147"/>
                    <a:pt x="53" y="147"/>
                    <a:pt x="53" y="146"/>
                  </a:cubicBezTo>
                  <a:cubicBezTo>
                    <a:pt x="52" y="146"/>
                    <a:pt x="51" y="144"/>
                    <a:pt x="51" y="144"/>
                  </a:cubicBezTo>
                  <a:cubicBezTo>
                    <a:pt x="50" y="144"/>
                    <a:pt x="49" y="145"/>
                    <a:pt x="49" y="145"/>
                  </a:cubicBezTo>
                  <a:cubicBezTo>
                    <a:pt x="48" y="145"/>
                    <a:pt x="47" y="146"/>
                    <a:pt x="46" y="146"/>
                  </a:cubicBezTo>
                  <a:cubicBezTo>
                    <a:pt x="45" y="147"/>
                    <a:pt x="42" y="147"/>
                    <a:pt x="42" y="146"/>
                  </a:cubicBezTo>
                  <a:cubicBezTo>
                    <a:pt x="41" y="146"/>
                    <a:pt x="39" y="145"/>
                    <a:pt x="39" y="144"/>
                  </a:cubicBezTo>
                  <a:cubicBezTo>
                    <a:pt x="38" y="144"/>
                    <a:pt x="38" y="143"/>
                    <a:pt x="38" y="143"/>
                  </a:cubicBezTo>
                  <a:cubicBezTo>
                    <a:pt x="37" y="142"/>
                    <a:pt x="35" y="142"/>
                    <a:pt x="34" y="142"/>
                  </a:cubicBezTo>
                  <a:cubicBezTo>
                    <a:pt x="33" y="142"/>
                    <a:pt x="32" y="143"/>
                    <a:pt x="31" y="142"/>
                  </a:cubicBezTo>
                  <a:cubicBezTo>
                    <a:pt x="31" y="142"/>
                    <a:pt x="30" y="141"/>
                    <a:pt x="29" y="140"/>
                  </a:cubicBezTo>
                  <a:cubicBezTo>
                    <a:pt x="29" y="140"/>
                    <a:pt x="27" y="140"/>
                    <a:pt x="27" y="140"/>
                  </a:cubicBezTo>
                  <a:cubicBezTo>
                    <a:pt x="26" y="140"/>
                    <a:pt x="24" y="141"/>
                    <a:pt x="23" y="141"/>
                  </a:cubicBezTo>
                  <a:cubicBezTo>
                    <a:pt x="23" y="142"/>
                    <a:pt x="23" y="144"/>
                    <a:pt x="23" y="14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1"/>
            <p:cNvSpPr>
              <a:spLocks/>
            </p:cNvSpPr>
            <p:nvPr/>
          </p:nvSpPr>
          <p:spPr bwMode="auto">
            <a:xfrm>
              <a:off x="5286" y="2145"/>
              <a:ext cx="827" cy="784"/>
            </a:xfrm>
            <a:custGeom>
              <a:avLst/>
              <a:gdLst>
                <a:gd name="T0" fmla="*/ 12 w 283"/>
                <a:gd name="T1" fmla="*/ 194 h 268"/>
                <a:gd name="T2" fmla="*/ 2 w 283"/>
                <a:gd name="T3" fmla="*/ 179 h 268"/>
                <a:gd name="T4" fmla="*/ 11 w 283"/>
                <a:gd name="T5" fmla="*/ 171 h 268"/>
                <a:gd name="T6" fmla="*/ 23 w 283"/>
                <a:gd name="T7" fmla="*/ 163 h 268"/>
                <a:gd name="T8" fmla="*/ 35 w 283"/>
                <a:gd name="T9" fmla="*/ 156 h 268"/>
                <a:gd name="T10" fmla="*/ 35 w 283"/>
                <a:gd name="T11" fmla="*/ 136 h 268"/>
                <a:gd name="T12" fmla="*/ 34 w 283"/>
                <a:gd name="T13" fmla="*/ 126 h 268"/>
                <a:gd name="T14" fmla="*/ 39 w 283"/>
                <a:gd name="T15" fmla="*/ 111 h 268"/>
                <a:gd name="T16" fmla="*/ 47 w 283"/>
                <a:gd name="T17" fmla="*/ 94 h 268"/>
                <a:gd name="T18" fmla="*/ 63 w 283"/>
                <a:gd name="T19" fmla="*/ 98 h 268"/>
                <a:gd name="T20" fmla="*/ 74 w 283"/>
                <a:gd name="T21" fmla="*/ 77 h 268"/>
                <a:gd name="T22" fmla="*/ 71 w 283"/>
                <a:gd name="T23" fmla="*/ 62 h 268"/>
                <a:gd name="T24" fmla="*/ 83 w 283"/>
                <a:gd name="T25" fmla="*/ 57 h 268"/>
                <a:gd name="T26" fmla="*/ 95 w 283"/>
                <a:gd name="T27" fmla="*/ 47 h 268"/>
                <a:gd name="T28" fmla="*/ 94 w 283"/>
                <a:gd name="T29" fmla="*/ 33 h 268"/>
                <a:gd name="T30" fmla="*/ 110 w 283"/>
                <a:gd name="T31" fmla="*/ 32 h 268"/>
                <a:gd name="T32" fmla="*/ 108 w 283"/>
                <a:gd name="T33" fmla="*/ 21 h 268"/>
                <a:gd name="T34" fmla="*/ 109 w 283"/>
                <a:gd name="T35" fmla="*/ 10 h 268"/>
                <a:gd name="T36" fmla="*/ 125 w 283"/>
                <a:gd name="T37" fmla="*/ 8 h 268"/>
                <a:gd name="T38" fmla="*/ 133 w 283"/>
                <a:gd name="T39" fmla="*/ 2 h 268"/>
                <a:gd name="T40" fmla="*/ 143 w 283"/>
                <a:gd name="T41" fmla="*/ 12 h 268"/>
                <a:gd name="T42" fmla="*/ 154 w 283"/>
                <a:gd name="T43" fmla="*/ 21 h 268"/>
                <a:gd name="T44" fmla="*/ 169 w 283"/>
                <a:gd name="T45" fmla="*/ 25 h 268"/>
                <a:gd name="T46" fmla="*/ 187 w 283"/>
                <a:gd name="T47" fmla="*/ 22 h 268"/>
                <a:gd name="T48" fmla="*/ 199 w 283"/>
                <a:gd name="T49" fmla="*/ 21 h 268"/>
                <a:gd name="T50" fmla="*/ 209 w 283"/>
                <a:gd name="T51" fmla="*/ 32 h 268"/>
                <a:gd name="T52" fmla="*/ 219 w 283"/>
                <a:gd name="T53" fmla="*/ 43 h 268"/>
                <a:gd name="T54" fmla="*/ 230 w 283"/>
                <a:gd name="T55" fmla="*/ 53 h 268"/>
                <a:gd name="T56" fmla="*/ 230 w 283"/>
                <a:gd name="T57" fmla="*/ 66 h 268"/>
                <a:gd name="T58" fmla="*/ 228 w 283"/>
                <a:gd name="T59" fmla="*/ 79 h 268"/>
                <a:gd name="T60" fmla="*/ 236 w 283"/>
                <a:gd name="T61" fmla="*/ 81 h 268"/>
                <a:gd name="T62" fmla="*/ 247 w 283"/>
                <a:gd name="T63" fmla="*/ 78 h 268"/>
                <a:gd name="T64" fmla="*/ 260 w 283"/>
                <a:gd name="T65" fmla="*/ 85 h 268"/>
                <a:gd name="T66" fmla="*/ 278 w 283"/>
                <a:gd name="T67" fmla="*/ 94 h 268"/>
                <a:gd name="T68" fmla="*/ 275 w 283"/>
                <a:gd name="T69" fmla="*/ 104 h 268"/>
                <a:gd name="T70" fmla="*/ 280 w 283"/>
                <a:gd name="T71" fmla="*/ 118 h 268"/>
                <a:gd name="T72" fmla="*/ 266 w 283"/>
                <a:gd name="T73" fmla="*/ 123 h 268"/>
                <a:gd name="T74" fmla="*/ 249 w 283"/>
                <a:gd name="T75" fmla="*/ 123 h 268"/>
                <a:gd name="T76" fmla="*/ 253 w 283"/>
                <a:gd name="T77" fmla="*/ 140 h 268"/>
                <a:gd name="T78" fmla="*/ 261 w 283"/>
                <a:gd name="T79" fmla="*/ 156 h 268"/>
                <a:gd name="T80" fmla="*/ 260 w 283"/>
                <a:gd name="T81" fmla="*/ 169 h 268"/>
                <a:gd name="T82" fmla="*/ 250 w 283"/>
                <a:gd name="T83" fmla="*/ 186 h 268"/>
                <a:gd name="T84" fmla="*/ 245 w 283"/>
                <a:gd name="T85" fmla="*/ 200 h 268"/>
                <a:gd name="T86" fmla="*/ 236 w 283"/>
                <a:gd name="T87" fmla="*/ 204 h 268"/>
                <a:gd name="T88" fmla="*/ 213 w 283"/>
                <a:gd name="T89" fmla="*/ 208 h 268"/>
                <a:gd name="T90" fmla="*/ 205 w 283"/>
                <a:gd name="T91" fmla="*/ 219 h 268"/>
                <a:gd name="T92" fmla="*/ 213 w 283"/>
                <a:gd name="T93" fmla="*/ 233 h 268"/>
                <a:gd name="T94" fmla="*/ 202 w 283"/>
                <a:gd name="T95" fmla="*/ 240 h 268"/>
                <a:gd name="T96" fmla="*/ 187 w 283"/>
                <a:gd name="T97" fmla="*/ 244 h 268"/>
                <a:gd name="T98" fmla="*/ 176 w 283"/>
                <a:gd name="T99" fmla="*/ 267 h 268"/>
                <a:gd name="T100" fmla="*/ 153 w 283"/>
                <a:gd name="T101" fmla="*/ 259 h 268"/>
                <a:gd name="T102" fmla="*/ 143 w 283"/>
                <a:gd name="T103" fmla="*/ 243 h 268"/>
                <a:gd name="T104" fmla="*/ 132 w 283"/>
                <a:gd name="T105" fmla="*/ 234 h 268"/>
                <a:gd name="T106" fmla="*/ 115 w 283"/>
                <a:gd name="T107" fmla="*/ 238 h 268"/>
                <a:gd name="T108" fmla="*/ 99 w 283"/>
                <a:gd name="T109" fmla="*/ 223 h 268"/>
                <a:gd name="T110" fmla="*/ 85 w 283"/>
                <a:gd name="T111" fmla="*/ 226 h 268"/>
                <a:gd name="T112" fmla="*/ 64 w 283"/>
                <a:gd name="T113" fmla="*/ 229 h 268"/>
                <a:gd name="T114" fmla="*/ 50 w 283"/>
                <a:gd name="T115" fmla="*/ 215 h 268"/>
                <a:gd name="T116" fmla="*/ 39 w 283"/>
                <a:gd name="T117" fmla="*/ 217 h 268"/>
                <a:gd name="T118" fmla="*/ 16 w 283"/>
                <a:gd name="T119" fmla="*/ 21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3" h="268">
                  <a:moveTo>
                    <a:pt x="13" y="209"/>
                  </a:moveTo>
                  <a:cubicBezTo>
                    <a:pt x="13" y="208"/>
                    <a:pt x="13" y="208"/>
                    <a:pt x="13" y="207"/>
                  </a:cubicBezTo>
                  <a:cubicBezTo>
                    <a:pt x="13" y="207"/>
                    <a:pt x="13" y="206"/>
                    <a:pt x="13" y="205"/>
                  </a:cubicBezTo>
                  <a:cubicBezTo>
                    <a:pt x="12" y="204"/>
                    <a:pt x="11" y="204"/>
                    <a:pt x="11" y="203"/>
                  </a:cubicBezTo>
                  <a:cubicBezTo>
                    <a:pt x="10" y="202"/>
                    <a:pt x="10" y="201"/>
                    <a:pt x="10" y="201"/>
                  </a:cubicBezTo>
                  <a:cubicBezTo>
                    <a:pt x="10" y="200"/>
                    <a:pt x="11" y="199"/>
                    <a:pt x="11" y="199"/>
                  </a:cubicBezTo>
                  <a:cubicBezTo>
                    <a:pt x="11" y="198"/>
                    <a:pt x="12" y="197"/>
                    <a:pt x="12" y="196"/>
                  </a:cubicBezTo>
                  <a:cubicBezTo>
                    <a:pt x="12" y="196"/>
                    <a:pt x="12" y="194"/>
                    <a:pt x="12" y="194"/>
                  </a:cubicBezTo>
                  <a:cubicBezTo>
                    <a:pt x="12" y="193"/>
                    <a:pt x="12" y="192"/>
                    <a:pt x="11" y="192"/>
                  </a:cubicBezTo>
                  <a:cubicBezTo>
                    <a:pt x="10" y="191"/>
                    <a:pt x="9" y="192"/>
                    <a:pt x="9" y="192"/>
                  </a:cubicBezTo>
                  <a:cubicBezTo>
                    <a:pt x="8" y="192"/>
                    <a:pt x="7" y="192"/>
                    <a:pt x="6" y="192"/>
                  </a:cubicBezTo>
                  <a:cubicBezTo>
                    <a:pt x="6" y="192"/>
                    <a:pt x="4" y="191"/>
                    <a:pt x="4" y="190"/>
                  </a:cubicBezTo>
                  <a:cubicBezTo>
                    <a:pt x="4" y="189"/>
                    <a:pt x="5" y="188"/>
                    <a:pt x="5" y="187"/>
                  </a:cubicBezTo>
                  <a:cubicBezTo>
                    <a:pt x="5" y="186"/>
                    <a:pt x="4" y="184"/>
                    <a:pt x="3" y="183"/>
                  </a:cubicBezTo>
                  <a:cubicBezTo>
                    <a:pt x="3" y="182"/>
                    <a:pt x="2" y="182"/>
                    <a:pt x="2" y="182"/>
                  </a:cubicBezTo>
                  <a:cubicBezTo>
                    <a:pt x="2" y="181"/>
                    <a:pt x="2" y="180"/>
                    <a:pt x="2" y="179"/>
                  </a:cubicBezTo>
                  <a:cubicBezTo>
                    <a:pt x="2" y="179"/>
                    <a:pt x="1" y="178"/>
                    <a:pt x="1" y="178"/>
                  </a:cubicBezTo>
                  <a:cubicBezTo>
                    <a:pt x="0" y="178"/>
                    <a:pt x="0" y="177"/>
                    <a:pt x="1" y="176"/>
                  </a:cubicBezTo>
                  <a:cubicBezTo>
                    <a:pt x="1" y="176"/>
                    <a:pt x="2" y="175"/>
                    <a:pt x="2" y="175"/>
                  </a:cubicBezTo>
                  <a:cubicBezTo>
                    <a:pt x="2" y="175"/>
                    <a:pt x="3" y="175"/>
                    <a:pt x="4" y="175"/>
                  </a:cubicBezTo>
                  <a:cubicBezTo>
                    <a:pt x="4" y="175"/>
                    <a:pt x="6" y="175"/>
                    <a:pt x="6" y="174"/>
                  </a:cubicBezTo>
                  <a:cubicBezTo>
                    <a:pt x="6" y="173"/>
                    <a:pt x="6" y="173"/>
                    <a:pt x="6" y="173"/>
                  </a:cubicBezTo>
                  <a:cubicBezTo>
                    <a:pt x="6" y="172"/>
                    <a:pt x="8" y="171"/>
                    <a:pt x="8" y="171"/>
                  </a:cubicBezTo>
                  <a:cubicBezTo>
                    <a:pt x="9" y="170"/>
                    <a:pt x="10" y="171"/>
                    <a:pt x="11" y="171"/>
                  </a:cubicBezTo>
                  <a:cubicBezTo>
                    <a:pt x="12" y="171"/>
                    <a:pt x="14" y="170"/>
                    <a:pt x="14" y="170"/>
                  </a:cubicBezTo>
                  <a:cubicBezTo>
                    <a:pt x="14" y="169"/>
                    <a:pt x="14" y="167"/>
                    <a:pt x="14" y="166"/>
                  </a:cubicBezTo>
                  <a:cubicBezTo>
                    <a:pt x="14" y="166"/>
                    <a:pt x="14" y="164"/>
                    <a:pt x="14" y="163"/>
                  </a:cubicBezTo>
                  <a:cubicBezTo>
                    <a:pt x="14" y="163"/>
                    <a:pt x="14" y="162"/>
                    <a:pt x="14" y="162"/>
                  </a:cubicBezTo>
                  <a:cubicBezTo>
                    <a:pt x="14" y="161"/>
                    <a:pt x="15" y="161"/>
                    <a:pt x="16" y="161"/>
                  </a:cubicBezTo>
                  <a:cubicBezTo>
                    <a:pt x="16" y="161"/>
                    <a:pt x="17" y="161"/>
                    <a:pt x="18" y="161"/>
                  </a:cubicBezTo>
                  <a:cubicBezTo>
                    <a:pt x="19" y="161"/>
                    <a:pt x="21" y="162"/>
                    <a:pt x="21" y="162"/>
                  </a:cubicBezTo>
                  <a:cubicBezTo>
                    <a:pt x="22" y="162"/>
                    <a:pt x="23" y="162"/>
                    <a:pt x="23" y="163"/>
                  </a:cubicBezTo>
                  <a:cubicBezTo>
                    <a:pt x="24" y="163"/>
                    <a:pt x="25" y="163"/>
                    <a:pt x="25" y="164"/>
                  </a:cubicBezTo>
                  <a:cubicBezTo>
                    <a:pt x="25" y="164"/>
                    <a:pt x="25" y="165"/>
                    <a:pt x="25" y="166"/>
                  </a:cubicBezTo>
                  <a:cubicBezTo>
                    <a:pt x="26" y="166"/>
                    <a:pt x="27" y="167"/>
                    <a:pt x="27" y="167"/>
                  </a:cubicBezTo>
                  <a:cubicBezTo>
                    <a:pt x="28" y="167"/>
                    <a:pt x="29" y="167"/>
                    <a:pt x="29" y="167"/>
                  </a:cubicBezTo>
                  <a:cubicBezTo>
                    <a:pt x="29" y="166"/>
                    <a:pt x="30" y="165"/>
                    <a:pt x="30" y="164"/>
                  </a:cubicBezTo>
                  <a:cubicBezTo>
                    <a:pt x="30" y="163"/>
                    <a:pt x="30" y="162"/>
                    <a:pt x="31" y="161"/>
                  </a:cubicBezTo>
                  <a:cubicBezTo>
                    <a:pt x="31" y="160"/>
                    <a:pt x="32" y="159"/>
                    <a:pt x="33" y="159"/>
                  </a:cubicBezTo>
                  <a:cubicBezTo>
                    <a:pt x="34" y="158"/>
                    <a:pt x="35" y="157"/>
                    <a:pt x="35" y="156"/>
                  </a:cubicBezTo>
                  <a:cubicBezTo>
                    <a:pt x="35" y="156"/>
                    <a:pt x="35" y="153"/>
                    <a:pt x="35" y="152"/>
                  </a:cubicBezTo>
                  <a:cubicBezTo>
                    <a:pt x="35" y="151"/>
                    <a:pt x="34" y="149"/>
                    <a:pt x="34" y="148"/>
                  </a:cubicBezTo>
                  <a:cubicBezTo>
                    <a:pt x="34" y="148"/>
                    <a:pt x="34" y="147"/>
                    <a:pt x="34" y="146"/>
                  </a:cubicBezTo>
                  <a:cubicBezTo>
                    <a:pt x="34" y="145"/>
                    <a:pt x="35" y="144"/>
                    <a:pt x="34" y="144"/>
                  </a:cubicBezTo>
                  <a:cubicBezTo>
                    <a:pt x="34" y="144"/>
                    <a:pt x="34" y="143"/>
                    <a:pt x="34" y="142"/>
                  </a:cubicBezTo>
                  <a:cubicBezTo>
                    <a:pt x="34" y="141"/>
                    <a:pt x="35" y="140"/>
                    <a:pt x="35" y="140"/>
                  </a:cubicBezTo>
                  <a:cubicBezTo>
                    <a:pt x="35" y="139"/>
                    <a:pt x="35" y="138"/>
                    <a:pt x="35" y="138"/>
                  </a:cubicBezTo>
                  <a:cubicBezTo>
                    <a:pt x="35" y="137"/>
                    <a:pt x="35" y="137"/>
                    <a:pt x="35" y="136"/>
                  </a:cubicBezTo>
                  <a:cubicBezTo>
                    <a:pt x="34" y="136"/>
                    <a:pt x="33" y="136"/>
                    <a:pt x="32" y="136"/>
                  </a:cubicBezTo>
                  <a:cubicBezTo>
                    <a:pt x="32" y="135"/>
                    <a:pt x="33" y="134"/>
                    <a:pt x="33" y="134"/>
                  </a:cubicBezTo>
                  <a:cubicBezTo>
                    <a:pt x="33" y="133"/>
                    <a:pt x="33" y="133"/>
                    <a:pt x="33" y="132"/>
                  </a:cubicBezTo>
                  <a:cubicBezTo>
                    <a:pt x="33" y="132"/>
                    <a:pt x="32" y="131"/>
                    <a:pt x="33" y="131"/>
                  </a:cubicBezTo>
                  <a:cubicBezTo>
                    <a:pt x="33" y="130"/>
                    <a:pt x="34" y="131"/>
                    <a:pt x="34" y="131"/>
                  </a:cubicBezTo>
                  <a:cubicBezTo>
                    <a:pt x="35" y="130"/>
                    <a:pt x="35" y="130"/>
                    <a:pt x="35" y="130"/>
                  </a:cubicBezTo>
                  <a:cubicBezTo>
                    <a:pt x="36" y="129"/>
                    <a:pt x="36" y="128"/>
                    <a:pt x="36" y="128"/>
                  </a:cubicBezTo>
                  <a:cubicBezTo>
                    <a:pt x="36" y="127"/>
                    <a:pt x="35" y="126"/>
                    <a:pt x="34" y="126"/>
                  </a:cubicBezTo>
                  <a:cubicBezTo>
                    <a:pt x="34" y="126"/>
                    <a:pt x="34" y="125"/>
                    <a:pt x="34" y="125"/>
                  </a:cubicBezTo>
                  <a:cubicBezTo>
                    <a:pt x="34" y="124"/>
                    <a:pt x="35" y="122"/>
                    <a:pt x="35" y="121"/>
                  </a:cubicBezTo>
                  <a:cubicBezTo>
                    <a:pt x="36" y="121"/>
                    <a:pt x="37" y="119"/>
                    <a:pt x="38" y="119"/>
                  </a:cubicBezTo>
                  <a:cubicBezTo>
                    <a:pt x="38" y="119"/>
                    <a:pt x="39" y="118"/>
                    <a:pt x="39" y="118"/>
                  </a:cubicBezTo>
                  <a:cubicBezTo>
                    <a:pt x="39" y="118"/>
                    <a:pt x="38" y="117"/>
                    <a:pt x="38" y="116"/>
                  </a:cubicBezTo>
                  <a:cubicBezTo>
                    <a:pt x="38" y="115"/>
                    <a:pt x="39" y="115"/>
                    <a:pt x="39" y="115"/>
                  </a:cubicBezTo>
                  <a:cubicBezTo>
                    <a:pt x="39" y="114"/>
                    <a:pt x="40" y="114"/>
                    <a:pt x="40" y="114"/>
                  </a:cubicBezTo>
                  <a:cubicBezTo>
                    <a:pt x="40" y="113"/>
                    <a:pt x="39" y="112"/>
                    <a:pt x="39" y="111"/>
                  </a:cubicBezTo>
                  <a:cubicBezTo>
                    <a:pt x="39" y="111"/>
                    <a:pt x="40" y="110"/>
                    <a:pt x="40" y="109"/>
                  </a:cubicBezTo>
                  <a:cubicBezTo>
                    <a:pt x="40" y="108"/>
                    <a:pt x="41" y="107"/>
                    <a:pt x="40" y="106"/>
                  </a:cubicBezTo>
                  <a:cubicBezTo>
                    <a:pt x="40" y="106"/>
                    <a:pt x="39" y="105"/>
                    <a:pt x="39" y="105"/>
                  </a:cubicBezTo>
                  <a:cubicBezTo>
                    <a:pt x="39" y="104"/>
                    <a:pt x="41" y="103"/>
                    <a:pt x="41" y="102"/>
                  </a:cubicBezTo>
                  <a:cubicBezTo>
                    <a:pt x="42" y="101"/>
                    <a:pt x="42" y="100"/>
                    <a:pt x="43" y="99"/>
                  </a:cubicBezTo>
                  <a:cubicBezTo>
                    <a:pt x="43" y="98"/>
                    <a:pt x="44" y="97"/>
                    <a:pt x="45" y="97"/>
                  </a:cubicBezTo>
                  <a:cubicBezTo>
                    <a:pt x="45" y="96"/>
                    <a:pt x="45" y="96"/>
                    <a:pt x="45" y="95"/>
                  </a:cubicBezTo>
                  <a:cubicBezTo>
                    <a:pt x="46" y="95"/>
                    <a:pt x="47" y="94"/>
                    <a:pt x="47" y="94"/>
                  </a:cubicBezTo>
                  <a:cubicBezTo>
                    <a:pt x="48" y="94"/>
                    <a:pt x="49" y="95"/>
                    <a:pt x="49" y="95"/>
                  </a:cubicBezTo>
                  <a:cubicBezTo>
                    <a:pt x="50" y="96"/>
                    <a:pt x="49" y="97"/>
                    <a:pt x="50" y="97"/>
                  </a:cubicBezTo>
                  <a:cubicBezTo>
                    <a:pt x="50" y="97"/>
                    <a:pt x="51" y="97"/>
                    <a:pt x="52" y="97"/>
                  </a:cubicBezTo>
                  <a:cubicBezTo>
                    <a:pt x="52" y="97"/>
                    <a:pt x="53" y="96"/>
                    <a:pt x="54" y="96"/>
                  </a:cubicBezTo>
                  <a:cubicBezTo>
                    <a:pt x="54" y="96"/>
                    <a:pt x="56" y="96"/>
                    <a:pt x="56" y="96"/>
                  </a:cubicBezTo>
                  <a:cubicBezTo>
                    <a:pt x="57" y="96"/>
                    <a:pt x="59" y="96"/>
                    <a:pt x="60" y="96"/>
                  </a:cubicBezTo>
                  <a:cubicBezTo>
                    <a:pt x="60" y="96"/>
                    <a:pt x="61" y="98"/>
                    <a:pt x="61" y="98"/>
                  </a:cubicBezTo>
                  <a:cubicBezTo>
                    <a:pt x="62" y="98"/>
                    <a:pt x="62" y="98"/>
                    <a:pt x="63" y="98"/>
                  </a:cubicBezTo>
                  <a:cubicBezTo>
                    <a:pt x="63" y="98"/>
                    <a:pt x="65" y="98"/>
                    <a:pt x="66" y="98"/>
                  </a:cubicBezTo>
                  <a:cubicBezTo>
                    <a:pt x="67" y="97"/>
                    <a:pt x="68" y="95"/>
                    <a:pt x="69" y="94"/>
                  </a:cubicBezTo>
                  <a:cubicBezTo>
                    <a:pt x="69" y="94"/>
                    <a:pt x="72" y="93"/>
                    <a:pt x="73" y="92"/>
                  </a:cubicBezTo>
                  <a:cubicBezTo>
                    <a:pt x="73" y="91"/>
                    <a:pt x="74" y="89"/>
                    <a:pt x="75" y="88"/>
                  </a:cubicBezTo>
                  <a:cubicBezTo>
                    <a:pt x="75" y="88"/>
                    <a:pt x="76" y="87"/>
                    <a:pt x="76" y="87"/>
                  </a:cubicBezTo>
                  <a:cubicBezTo>
                    <a:pt x="77" y="86"/>
                    <a:pt x="77" y="85"/>
                    <a:pt x="78" y="84"/>
                  </a:cubicBezTo>
                  <a:cubicBezTo>
                    <a:pt x="78" y="83"/>
                    <a:pt x="77" y="79"/>
                    <a:pt x="76" y="78"/>
                  </a:cubicBezTo>
                  <a:cubicBezTo>
                    <a:pt x="76" y="78"/>
                    <a:pt x="74" y="78"/>
                    <a:pt x="74" y="77"/>
                  </a:cubicBezTo>
                  <a:cubicBezTo>
                    <a:pt x="73" y="77"/>
                    <a:pt x="73" y="76"/>
                    <a:pt x="73" y="75"/>
                  </a:cubicBezTo>
                  <a:cubicBezTo>
                    <a:pt x="73" y="75"/>
                    <a:pt x="72" y="74"/>
                    <a:pt x="72" y="74"/>
                  </a:cubicBezTo>
                  <a:cubicBezTo>
                    <a:pt x="72" y="73"/>
                    <a:pt x="73" y="72"/>
                    <a:pt x="73" y="71"/>
                  </a:cubicBezTo>
                  <a:cubicBezTo>
                    <a:pt x="73" y="71"/>
                    <a:pt x="73" y="70"/>
                    <a:pt x="73" y="70"/>
                  </a:cubicBezTo>
                  <a:cubicBezTo>
                    <a:pt x="72" y="70"/>
                    <a:pt x="72" y="69"/>
                    <a:pt x="72" y="69"/>
                  </a:cubicBezTo>
                  <a:cubicBezTo>
                    <a:pt x="72" y="68"/>
                    <a:pt x="72" y="67"/>
                    <a:pt x="72" y="66"/>
                  </a:cubicBezTo>
                  <a:cubicBezTo>
                    <a:pt x="72" y="65"/>
                    <a:pt x="72" y="64"/>
                    <a:pt x="72" y="64"/>
                  </a:cubicBezTo>
                  <a:cubicBezTo>
                    <a:pt x="72" y="63"/>
                    <a:pt x="71" y="63"/>
                    <a:pt x="71" y="62"/>
                  </a:cubicBezTo>
                  <a:cubicBezTo>
                    <a:pt x="70" y="61"/>
                    <a:pt x="70" y="60"/>
                    <a:pt x="70" y="59"/>
                  </a:cubicBezTo>
                  <a:cubicBezTo>
                    <a:pt x="70" y="59"/>
                    <a:pt x="70" y="57"/>
                    <a:pt x="70" y="57"/>
                  </a:cubicBezTo>
                  <a:cubicBezTo>
                    <a:pt x="71" y="56"/>
                    <a:pt x="72" y="56"/>
                    <a:pt x="73" y="56"/>
                  </a:cubicBezTo>
                  <a:cubicBezTo>
                    <a:pt x="73" y="55"/>
                    <a:pt x="75" y="55"/>
                    <a:pt x="75" y="55"/>
                  </a:cubicBezTo>
                  <a:cubicBezTo>
                    <a:pt x="76" y="55"/>
                    <a:pt x="76" y="56"/>
                    <a:pt x="77" y="56"/>
                  </a:cubicBezTo>
                  <a:cubicBezTo>
                    <a:pt x="78" y="56"/>
                    <a:pt x="79" y="56"/>
                    <a:pt x="80" y="56"/>
                  </a:cubicBezTo>
                  <a:cubicBezTo>
                    <a:pt x="80" y="56"/>
                    <a:pt x="81" y="56"/>
                    <a:pt x="82" y="56"/>
                  </a:cubicBezTo>
                  <a:cubicBezTo>
                    <a:pt x="82" y="56"/>
                    <a:pt x="82" y="57"/>
                    <a:pt x="83" y="57"/>
                  </a:cubicBezTo>
                  <a:cubicBezTo>
                    <a:pt x="83" y="57"/>
                    <a:pt x="84" y="57"/>
                    <a:pt x="84" y="57"/>
                  </a:cubicBezTo>
                  <a:cubicBezTo>
                    <a:pt x="84" y="56"/>
                    <a:pt x="84" y="56"/>
                    <a:pt x="84" y="55"/>
                  </a:cubicBezTo>
                  <a:cubicBezTo>
                    <a:pt x="85" y="54"/>
                    <a:pt x="85" y="53"/>
                    <a:pt x="86" y="53"/>
                  </a:cubicBezTo>
                  <a:cubicBezTo>
                    <a:pt x="86" y="53"/>
                    <a:pt x="87" y="53"/>
                    <a:pt x="87" y="53"/>
                  </a:cubicBezTo>
                  <a:cubicBezTo>
                    <a:pt x="88" y="54"/>
                    <a:pt x="91" y="54"/>
                    <a:pt x="91" y="53"/>
                  </a:cubicBezTo>
                  <a:cubicBezTo>
                    <a:pt x="92" y="53"/>
                    <a:pt x="92" y="52"/>
                    <a:pt x="93" y="51"/>
                  </a:cubicBezTo>
                  <a:cubicBezTo>
                    <a:pt x="93" y="51"/>
                    <a:pt x="94" y="50"/>
                    <a:pt x="94" y="50"/>
                  </a:cubicBezTo>
                  <a:cubicBezTo>
                    <a:pt x="95" y="49"/>
                    <a:pt x="95" y="48"/>
                    <a:pt x="95" y="47"/>
                  </a:cubicBezTo>
                  <a:cubicBezTo>
                    <a:pt x="95" y="47"/>
                    <a:pt x="95" y="45"/>
                    <a:pt x="95" y="44"/>
                  </a:cubicBezTo>
                  <a:cubicBezTo>
                    <a:pt x="95" y="44"/>
                    <a:pt x="94" y="43"/>
                    <a:pt x="94" y="43"/>
                  </a:cubicBezTo>
                  <a:cubicBezTo>
                    <a:pt x="93" y="43"/>
                    <a:pt x="92" y="43"/>
                    <a:pt x="92" y="43"/>
                  </a:cubicBezTo>
                  <a:cubicBezTo>
                    <a:pt x="91" y="43"/>
                    <a:pt x="91" y="41"/>
                    <a:pt x="91" y="41"/>
                  </a:cubicBezTo>
                  <a:cubicBezTo>
                    <a:pt x="91" y="41"/>
                    <a:pt x="91" y="40"/>
                    <a:pt x="91" y="39"/>
                  </a:cubicBezTo>
                  <a:cubicBezTo>
                    <a:pt x="91" y="39"/>
                    <a:pt x="92" y="38"/>
                    <a:pt x="92" y="37"/>
                  </a:cubicBezTo>
                  <a:cubicBezTo>
                    <a:pt x="92" y="37"/>
                    <a:pt x="93" y="36"/>
                    <a:pt x="93" y="35"/>
                  </a:cubicBezTo>
                  <a:cubicBezTo>
                    <a:pt x="93" y="34"/>
                    <a:pt x="93" y="33"/>
                    <a:pt x="94" y="33"/>
                  </a:cubicBezTo>
                  <a:cubicBezTo>
                    <a:pt x="94" y="32"/>
                    <a:pt x="95" y="33"/>
                    <a:pt x="96" y="33"/>
                  </a:cubicBezTo>
                  <a:cubicBezTo>
                    <a:pt x="97" y="32"/>
                    <a:pt x="97" y="31"/>
                    <a:pt x="98" y="30"/>
                  </a:cubicBezTo>
                  <a:cubicBezTo>
                    <a:pt x="98" y="30"/>
                    <a:pt x="99" y="30"/>
                    <a:pt x="100" y="30"/>
                  </a:cubicBezTo>
                  <a:cubicBezTo>
                    <a:pt x="101" y="30"/>
                    <a:pt x="103" y="30"/>
                    <a:pt x="104" y="30"/>
                  </a:cubicBezTo>
                  <a:cubicBezTo>
                    <a:pt x="105" y="30"/>
                    <a:pt x="106" y="30"/>
                    <a:pt x="106" y="31"/>
                  </a:cubicBezTo>
                  <a:cubicBezTo>
                    <a:pt x="106" y="31"/>
                    <a:pt x="107" y="32"/>
                    <a:pt x="108" y="32"/>
                  </a:cubicBezTo>
                  <a:cubicBezTo>
                    <a:pt x="108" y="33"/>
                    <a:pt x="109" y="33"/>
                    <a:pt x="109" y="33"/>
                  </a:cubicBezTo>
                  <a:cubicBezTo>
                    <a:pt x="109" y="33"/>
                    <a:pt x="110" y="32"/>
                    <a:pt x="110" y="32"/>
                  </a:cubicBezTo>
                  <a:cubicBezTo>
                    <a:pt x="110" y="31"/>
                    <a:pt x="110" y="30"/>
                    <a:pt x="110" y="30"/>
                  </a:cubicBezTo>
                  <a:cubicBezTo>
                    <a:pt x="109" y="29"/>
                    <a:pt x="109" y="28"/>
                    <a:pt x="109" y="28"/>
                  </a:cubicBezTo>
                  <a:cubicBezTo>
                    <a:pt x="109" y="28"/>
                    <a:pt x="110" y="27"/>
                    <a:pt x="110" y="27"/>
                  </a:cubicBezTo>
                  <a:cubicBezTo>
                    <a:pt x="111" y="27"/>
                    <a:pt x="112" y="26"/>
                    <a:pt x="113" y="26"/>
                  </a:cubicBezTo>
                  <a:cubicBezTo>
                    <a:pt x="113" y="25"/>
                    <a:pt x="113" y="23"/>
                    <a:pt x="112" y="22"/>
                  </a:cubicBezTo>
                  <a:cubicBezTo>
                    <a:pt x="112" y="22"/>
                    <a:pt x="111" y="22"/>
                    <a:pt x="111" y="22"/>
                  </a:cubicBezTo>
                  <a:cubicBezTo>
                    <a:pt x="110" y="22"/>
                    <a:pt x="109" y="21"/>
                    <a:pt x="109" y="21"/>
                  </a:cubicBezTo>
                  <a:cubicBezTo>
                    <a:pt x="109" y="21"/>
                    <a:pt x="108" y="21"/>
                    <a:pt x="108" y="21"/>
                  </a:cubicBezTo>
                  <a:cubicBezTo>
                    <a:pt x="107" y="22"/>
                    <a:pt x="106" y="22"/>
                    <a:pt x="106" y="22"/>
                  </a:cubicBezTo>
                  <a:cubicBezTo>
                    <a:pt x="106" y="22"/>
                    <a:pt x="105" y="22"/>
                    <a:pt x="104" y="21"/>
                  </a:cubicBezTo>
                  <a:cubicBezTo>
                    <a:pt x="104" y="20"/>
                    <a:pt x="105" y="19"/>
                    <a:pt x="105" y="19"/>
                  </a:cubicBezTo>
                  <a:cubicBezTo>
                    <a:pt x="105" y="18"/>
                    <a:pt x="106" y="17"/>
                    <a:pt x="106" y="16"/>
                  </a:cubicBezTo>
                  <a:cubicBezTo>
                    <a:pt x="106" y="15"/>
                    <a:pt x="106" y="14"/>
                    <a:pt x="106" y="13"/>
                  </a:cubicBezTo>
                  <a:cubicBezTo>
                    <a:pt x="106" y="13"/>
                    <a:pt x="106" y="12"/>
                    <a:pt x="106" y="12"/>
                  </a:cubicBezTo>
                  <a:cubicBezTo>
                    <a:pt x="106" y="11"/>
                    <a:pt x="106" y="11"/>
                    <a:pt x="107" y="11"/>
                  </a:cubicBezTo>
                  <a:cubicBezTo>
                    <a:pt x="107" y="10"/>
                    <a:pt x="109" y="10"/>
                    <a:pt x="109" y="10"/>
                  </a:cubicBezTo>
                  <a:cubicBezTo>
                    <a:pt x="110" y="9"/>
                    <a:pt x="112" y="8"/>
                    <a:pt x="113" y="8"/>
                  </a:cubicBezTo>
                  <a:cubicBezTo>
                    <a:pt x="113" y="8"/>
                    <a:pt x="114" y="10"/>
                    <a:pt x="114" y="10"/>
                  </a:cubicBezTo>
                  <a:cubicBezTo>
                    <a:pt x="115" y="10"/>
                    <a:pt x="117" y="10"/>
                    <a:pt x="117" y="10"/>
                  </a:cubicBezTo>
                  <a:cubicBezTo>
                    <a:pt x="117" y="10"/>
                    <a:pt x="119" y="9"/>
                    <a:pt x="119" y="8"/>
                  </a:cubicBezTo>
                  <a:cubicBezTo>
                    <a:pt x="120" y="8"/>
                    <a:pt x="121" y="7"/>
                    <a:pt x="121" y="7"/>
                  </a:cubicBezTo>
                  <a:cubicBezTo>
                    <a:pt x="121" y="8"/>
                    <a:pt x="122" y="8"/>
                    <a:pt x="122" y="9"/>
                  </a:cubicBezTo>
                  <a:cubicBezTo>
                    <a:pt x="123" y="9"/>
                    <a:pt x="124" y="10"/>
                    <a:pt x="124" y="10"/>
                  </a:cubicBezTo>
                  <a:cubicBezTo>
                    <a:pt x="124" y="10"/>
                    <a:pt x="125" y="9"/>
                    <a:pt x="125" y="8"/>
                  </a:cubicBezTo>
                  <a:cubicBezTo>
                    <a:pt x="125" y="8"/>
                    <a:pt x="125" y="7"/>
                    <a:pt x="125" y="6"/>
                  </a:cubicBezTo>
                  <a:cubicBezTo>
                    <a:pt x="125" y="5"/>
                    <a:pt x="126" y="4"/>
                    <a:pt x="127" y="4"/>
                  </a:cubicBezTo>
                  <a:cubicBezTo>
                    <a:pt x="127" y="4"/>
                    <a:pt x="128" y="3"/>
                    <a:pt x="128" y="3"/>
                  </a:cubicBezTo>
                  <a:cubicBezTo>
                    <a:pt x="129" y="2"/>
                    <a:pt x="129" y="0"/>
                    <a:pt x="130" y="0"/>
                  </a:cubicBezTo>
                  <a:cubicBezTo>
                    <a:pt x="130" y="0"/>
                    <a:pt x="131" y="0"/>
                    <a:pt x="131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2" y="0"/>
                    <a:pt x="132" y="0"/>
                    <a:pt x="132" y="1"/>
                  </a:cubicBezTo>
                  <a:cubicBezTo>
                    <a:pt x="133" y="1"/>
                    <a:pt x="133" y="2"/>
                    <a:pt x="133" y="2"/>
                  </a:cubicBezTo>
                  <a:cubicBezTo>
                    <a:pt x="133" y="3"/>
                    <a:pt x="132" y="3"/>
                    <a:pt x="132" y="4"/>
                  </a:cubicBezTo>
                  <a:cubicBezTo>
                    <a:pt x="132" y="4"/>
                    <a:pt x="132" y="5"/>
                    <a:pt x="132" y="5"/>
                  </a:cubicBezTo>
                  <a:cubicBezTo>
                    <a:pt x="132" y="5"/>
                    <a:pt x="133" y="5"/>
                    <a:pt x="133" y="6"/>
                  </a:cubicBezTo>
                  <a:cubicBezTo>
                    <a:pt x="134" y="6"/>
                    <a:pt x="135" y="6"/>
                    <a:pt x="135" y="7"/>
                  </a:cubicBezTo>
                  <a:cubicBezTo>
                    <a:pt x="135" y="7"/>
                    <a:pt x="135" y="8"/>
                    <a:pt x="135" y="9"/>
                  </a:cubicBezTo>
                  <a:cubicBezTo>
                    <a:pt x="135" y="9"/>
                    <a:pt x="136" y="11"/>
                    <a:pt x="137" y="11"/>
                  </a:cubicBezTo>
                  <a:cubicBezTo>
                    <a:pt x="137" y="11"/>
                    <a:pt x="139" y="11"/>
                    <a:pt x="139" y="11"/>
                  </a:cubicBezTo>
                  <a:cubicBezTo>
                    <a:pt x="140" y="12"/>
                    <a:pt x="142" y="12"/>
                    <a:pt x="143" y="12"/>
                  </a:cubicBezTo>
                  <a:cubicBezTo>
                    <a:pt x="143" y="12"/>
                    <a:pt x="145" y="12"/>
                    <a:pt x="146" y="12"/>
                  </a:cubicBezTo>
                  <a:cubicBezTo>
                    <a:pt x="146" y="12"/>
                    <a:pt x="146" y="11"/>
                    <a:pt x="147" y="11"/>
                  </a:cubicBezTo>
                  <a:cubicBezTo>
                    <a:pt x="147" y="11"/>
                    <a:pt x="148" y="12"/>
                    <a:pt x="148" y="12"/>
                  </a:cubicBezTo>
                  <a:cubicBezTo>
                    <a:pt x="149" y="13"/>
                    <a:pt x="150" y="13"/>
                    <a:pt x="150" y="13"/>
                  </a:cubicBezTo>
                  <a:cubicBezTo>
                    <a:pt x="150" y="13"/>
                    <a:pt x="150" y="14"/>
                    <a:pt x="151" y="15"/>
                  </a:cubicBezTo>
                  <a:cubicBezTo>
                    <a:pt x="151" y="15"/>
                    <a:pt x="151" y="16"/>
                    <a:pt x="151" y="17"/>
                  </a:cubicBezTo>
                  <a:cubicBezTo>
                    <a:pt x="152" y="18"/>
                    <a:pt x="153" y="18"/>
                    <a:pt x="154" y="18"/>
                  </a:cubicBezTo>
                  <a:cubicBezTo>
                    <a:pt x="154" y="19"/>
                    <a:pt x="154" y="20"/>
                    <a:pt x="154" y="21"/>
                  </a:cubicBezTo>
                  <a:cubicBezTo>
                    <a:pt x="155" y="21"/>
                    <a:pt x="157" y="21"/>
                    <a:pt x="158" y="21"/>
                  </a:cubicBezTo>
                  <a:cubicBezTo>
                    <a:pt x="159" y="21"/>
                    <a:pt x="160" y="20"/>
                    <a:pt x="160" y="20"/>
                  </a:cubicBezTo>
                  <a:cubicBezTo>
                    <a:pt x="161" y="20"/>
                    <a:pt x="162" y="21"/>
                    <a:pt x="163" y="22"/>
                  </a:cubicBezTo>
                  <a:cubicBezTo>
                    <a:pt x="163" y="22"/>
                    <a:pt x="163" y="23"/>
                    <a:pt x="163" y="24"/>
                  </a:cubicBezTo>
                  <a:cubicBezTo>
                    <a:pt x="163" y="24"/>
                    <a:pt x="163" y="26"/>
                    <a:pt x="163" y="26"/>
                  </a:cubicBezTo>
                  <a:cubicBezTo>
                    <a:pt x="164" y="26"/>
                    <a:pt x="165" y="26"/>
                    <a:pt x="165" y="26"/>
                  </a:cubicBezTo>
                  <a:cubicBezTo>
                    <a:pt x="166" y="26"/>
                    <a:pt x="167" y="26"/>
                    <a:pt x="167" y="26"/>
                  </a:cubicBezTo>
                  <a:cubicBezTo>
                    <a:pt x="168" y="26"/>
                    <a:pt x="168" y="25"/>
                    <a:pt x="169" y="25"/>
                  </a:cubicBezTo>
                  <a:cubicBezTo>
                    <a:pt x="169" y="24"/>
                    <a:pt x="169" y="23"/>
                    <a:pt x="170" y="23"/>
                  </a:cubicBezTo>
                  <a:cubicBezTo>
                    <a:pt x="170" y="23"/>
                    <a:pt x="171" y="22"/>
                    <a:pt x="172" y="22"/>
                  </a:cubicBezTo>
                  <a:cubicBezTo>
                    <a:pt x="172" y="23"/>
                    <a:pt x="172" y="24"/>
                    <a:pt x="172" y="24"/>
                  </a:cubicBezTo>
                  <a:cubicBezTo>
                    <a:pt x="173" y="25"/>
                    <a:pt x="175" y="25"/>
                    <a:pt x="176" y="25"/>
                  </a:cubicBezTo>
                  <a:cubicBezTo>
                    <a:pt x="176" y="25"/>
                    <a:pt x="178" y="25"/>
                    <a:pt x="178" y="24"/>
                  </a:cubicBezTo>
                  <a:cubicBezTo>
                    <a:pt x="179" y="23"/>
                    <a:pt x="180" y="22"/>
                    <a:pt x="180" y="21"/>
                  </a:cubicBezTo>
                  <a:cubicBezTo>
                    <a:pt x="181" y="21"/>
                    <a:pt x="182" y="21"/>
                    <a:pt x="183" y="21"/>
                  </a:cubicBezTo>
                  <a:cubicBezTo>
                    <a:pt x="184" y="22"/>
                    <a:pt x="186" y="22"/>
                    <a:pt x="187" y="22"/>
                  </a:cubicBezTo>
                  <a:cubicBezTo>
                    <a:pt x="187" y="22"/>
                    <a:pt x="189" y="22"/>
                    <a:pt x="189" y="21"/>
                  </a:cubicBezTo>
                  <a:cubicBezTo>
                    <a:pt x="189" y="21"/>
                    <a:pt x="189" y="19"/>
                    <a:pt x="189" y="18"/>
                  </a:cubicBezTo>
                  <a:cubicBezTo>
                    <a:pt x="189" y="18"/>
                    <a:pt x="189" y="17"/>
                    <a:pt x="190" y="16"/>
                  </a:cubicBezTo>
                  <a:cubicBezTo>
                    <a:pt x="191" y="16"/>
                    <a:pt x="192" y="16"/>
                    <a:pt x="192" y="16"/>
                  </a:cubicBezTo>
                  <a:cubicBezTo>
                    <a:pt x="193" y="16"/>
                    <a:pt x="194" y="17"/>
                    <a:pt x="195" y="18"/>
                  </a:cubicBezTo>
                  <a:cubicBezTo>
                    <a:pt x="196" y="18"/>
                    <a:pt x="197" y="18"/>
                    <a:pt x="197" y="19"/>
                  </a:cubicBezTo>
                  <a:cubicBezTo>
                    <a:pt x="198" y="19"/>
                    <a:pt x="198" y="20"/>
                    <a:pt x="198" y="21"/>
                  </a:cubicBezTo>
                  <a:cubicBezTo>
                    <a:pt x="198" y="21"/>
                    <a:pt x="199" y="21"/>
                    <a:pt x="199" y="21"/>
                  </a:cubicBezTo>
                  <a:cubicBezTo>
                    <a:pt x="200" y="22"/>
                    <a:pt x="200" y="22"/>
                    <a:pt x="200" y="22"/>
                  </a:cubicBezTo>
                  <a:cubicBezTo>
                    <a:pt x="201" y="22"/>
                    <a:pt x="202" y="23"/>
                    <a:pt x="202" y="23"/>
                  </a:cubicBezTo>
                  <a:cubicBezTo>
                    <a:pt x="203" y="23"/>
                    <a:pt x="204" y="24"/>
                    <a:pt x="205" y="24"/>
                  </a:cubicBezTo>
                  <a:cubicBezTo>
                    <a:pt x="205" y="25"/>
                    <a:pt x="206" y="25"/>
                    <a:pt x="207" y="26"/>
                  </a:cubicBezTo>
                  <a:cubicBezTo>
                    <a:pt x="207" y="26"/>
                    <a:pt x="208" y="26"/>
                    <a:pt x="209" y="26"/>
                  </a:cubicBezTo>
                  <a:cubicBezTo>
                    <a:pt x="209" y="26"/>
                    <a:pt x="209" y="27"/>
                    <a:pt x="210" y="28"/>
                  </a:cubicBezTo>
                  <a:cubicBezTo>
                    <a:pt x="210" y="28"/>
                    <a:pt x="210" y="29"/>
                    <a:pt x="210" y="30"/>
                  </a:cubicBezTo>
                  <a:cubicBezTo>
                    <a:pt x="209" y="30"/>
                    <a:pt x="209" y="31"/>
                    <a:pt x="209" y="32"/>
                  </a:cubicBezTo>
                  <a:cubicBezTo>
                    <a:pt x="209" y="32"/>
                    <a:pt x="209" y="33"/>
                    <a:pt x="209" y="34"/>
                  </a:cubicBezTo>
                  <a:cubicBezTo>
                    <a:pt x="209" y="34"/>
                    <a:pt x="210" y="36"/>
                    <a:pt x="210" y="36"/>
                  </a:cubicBezTo>
                  <a:cubicBezTo>
                    <a:pt x="211" y="37"/>
                    <a:pt x="212" y="38"/>
                    <a:pt x="212" y="39"/>
                  </a:cubicBezTo>
                  <a:cubicBezTo>
                    <a:pt x="212" y="40"/>
                    <a:pt x="212" y="41"/>
                    <a:pt x="213" y="41"/>
                  </a:cubicBezTo>
                  <a:cubicBezTo>
                    <a:pt x="213" y="42"/>
                    <a:pt x="214" y="42"/>
                    <a:pt x="215" y="42"/>
                  </a:cubicBezTo>
                  <a:cubicBezTo>
                    <a:pt x="215" y="43"/>
                    <a:pt x="215" y="45"/>
                    <a:pt x="216" y="45"/>
                  </a:cubicBezTo>
                  <a:cubicBezTo>
                    <a:pt x="216" y="45"/>
                    <a:pt x="216" y="44"/>
                    <a:pt x="217" y="44"/>
                  </a:cubicBezTo>
                  <a:cubicBezTo>
                    <a:pt x="217" y="43"/>
                    <a:pt x="218" y="43"/>
                    <a:pt x="219" y="43"/>
                  </a:cubicBezTo>
                  <a:cubicBezTo>
                    <a:pt x="220" y="43"/>
                    <a:pt x="220" y="44"/>
                    <a:pt x="220" y="45"/>
                  </a:cubicBezTo>
                  <a:cubicBezTo>
                    <a:pt x="220" y="45"/>
                    <a:pt x="221" y="44"/>
                    <a:pt x="222" y="45"/>
                  </a:cubicBezTo>
                  <a:cubicBezTo>
                    <a:pt x="222" y="45"/>
                    <a:pt x="222" y="46"/>
                    <a:pt x="222" y="47"/>
                  </a:cubicBezTo>
                  <a:cubicBezTo>
                    <a:pt x="223" y="47"/>
                    <a:pt x="224" y="47"/>
                    <a:pt x="224" y="48"/>
                  </a:cubicBezTo>
                  <a:cubicBezTo>
                    <a:pt x="225" y="48"/>
                    <a:pt x="227" y="47"/>
                    <a:pt x="227" y="47"/>
                  </a:cubicBezTo>
                  <a:cubicBezTo>
                    <a:pt x="228" y="47"/>
                    <a:pt x="230" y="48"/>
                    <a:pt x="230" y="48"/>
                  </a:cubicBezTo>
                  <a:cubicBezTo>
                    <a:pt x="231" y="48"/>
                    <a:pt x="231" y="50"/>
                    <a:pt x="231" y="51"/>
                  </a:cubicBezTo>
                  <a:cubicBezTo>
                    <a:pt x="231" y="52"/>
                    <a:pt x="230" y="52"/>
                    <a:pt x="230" y="53"/>
                  </a:cubicBezTo>
                  <a:cubicBezTo>
                    <a:pt x="230" y="54"/>
                    <a:pt x="230" y="56"/>
                    <a:pt x="230" y="56"/>
                  </a:cubicBezTo>
                  <a:cubicBezTo>
                    <a:pt x="230" y="57"/>
                    <a:pt x="228" y="59"/>
                    <a:pt x="228" y="59"/>
                  </a:cubicBezTo>
                  <a:cubicBezTo>
                    <a:pt x="227" y="59"/>
                    <a:pt x="226" y="59"/>
                    <a:pt x="225" y="59"/>
                  </a:cubicBezTo>
                  <a:cubicBezTo>
                    <a:pt x="224" y="60"/>
                    <a:pt x="223" y="61"/>
                    <a:pt x="223" y="61"/>
                  </a:cubicBezTo>
                  <a:cubicBezTo>
                    <a:pt x="223" y="62"/>
                    <a:pt x="223" y="63"/>
                    <a:pt x="224" y="63"/>
                  </a:cubicBezTo>
                  <a:cubicBezTo>
                    <a:pt x="224" y="64"/>
                    <a:pt x="225" y="64"/>
                    <a:pt x="225" y="64"/>
                  </a:cubicBezTo>
                  <a:cubicBezTo>
                    <a:pt x="226" y="64"/>
                    <a:pt x="227" y="65"/>
                    <a:pt x="227" y="66"/>
                  </a:cubicBezTo>
                  <a:cubicBezTo>
                    <a:pt x="228" y="66"/>
                    <a:pt x="229" y="66"/>
                    <a:pt x="230" y="66"/>
                  </a:cubicBezTo>
                  <a:cubicBezTo>
                    <a:pt x="230" y="66"/>
                    <a:pt x="231" y="66"/>
                    <a:pt x="231" y="66"/>
                  </a:cubicBezTo>
                  <a:cubicBezTo>
                    <a:pt x="232" y="66"/>
                    <a:pt x="232" y="67"/>
                    <a:pt x="232" y="67"/>
                  </a:cubicBezTo>
                  <a:cubicBezTo>
                    <a:pt x="232" y="68"/>
                    <a:pt x="233" y="69"/>
                    <a:pt x="233" y="69"/>
                  </a:cubicBezTo>
                  <a:cubicBezTo>
                    <a:pt x="233" y="70"/>
                    <a:pt x="233" y="71"/>
                    <a:pt x="233" y="71"/>
                  </a:cubicBezTo>
                  <a:cubicBezTo>
                    <a:pt x="233" y="72"/>
                    <a:pt x="233" y="73"/>
                    <a:pt x="233" y="74"/>
                  </a:cubicBezTo>
                  <a:cubicBezTo>
                    <a:pt x="232" y="74"/>
                    <a:pt x="231" y="74"/>
                    <a:pt x="230" y="74"/>
                  </a:cubicBezTo>
                  <a:cubicBezTo>
                    <a:pt x="229" y="74"/>
                    <a:pt x="228" y="76"/>
                    <a:pt x="228" y="76"/>
                  </a:cubicBezTo>
                  <a:cubicBezTo>
                    <a:pt x="228" y="77"/>
                    <a:pt x="228" y="78"/>
                    <a:pt x="228" y="79"/>
                  </a:cubicBezTo>
                  <a:cubicBezTo>
                    <a:pt x="228" y="79"/>
                    <a:pt x="230" y="80"/>
                    <a:pt x="230" y="80"/>
                  </a:cubicBezTo>
                  <a:cubicBezTo>
                    <a:pt x="231" y="80"/>
                    <a:pt x="232" y="80"/>
                    <a:pt x="233" y="80"/>
                  </a:cubicBezTo>
                  <a:cubicBezTo>
                    <a:pt x="233" y="80"/>
                    <a:pt x="234" y="79"/>
                    <a:pt x="234" y="78"/>
                  </a:cubicBezTo>
                  <a:cubicBezTo>
                    <a:pt x="234" y="78"/>
                    <a:pt x="235" y="78"/>
                    <a:pt x="235" y="78"/>
                  </a:cubicBezTo>
                  <a:cubicBezTo>
                    <a:pt x="235" y="78"/>
                    <a:pt x="236" y="78"/>
                    <a:pt x="236" y="78"/>
                  </a:cubicBezTo>
                  <a:cubicBezTo>
                    <a:pt x="237" y="78"/>
                    <a:pt x="238" y="80"/>
                    <a:pt x="237" y="80"/>
                  </a:cubicBezTo>
                  <a:cubicBezTo>
                    <a:pt x="236" y="81"/>
                    <a:pt x="236" y="81"/>
                    <a:pt x="236" y="81"/>
                  </a:cubicBezTo>
                  <a:cubicBezTo>
                    <a:pt x="236" y="81"/>
                    <a:pt x="236" y="81"/>
                    <a:pt x="236" y="81"/>
                  </a:cubicBezTo>
                  <a:cubicBezTo>
                    <a:pt x="237" y="82"/>
                    <a:pt x="237" y="82"/>
                    <a:pt x="238" y="82"/>
                  </a:cubicBezTo>
                  <a:cubicBezTo>
                    <a:pt x="238" y="82"/>
                    <a:pt x="239" y="81"/>
                    <a:pt x="239" y="81"/>
                  </a:cubicBezTo>
                  <a:cubicBezTo>
                    <a:pt x="239" y="81"/>
                    <a:pt x="240" y="81"/>
                    <a:pt x="241" y="81"/>
                  </a:cubicBezTo>
                  <a:cubicBezTo>
                    <a:pt x="241" y="81"/>
                    <a:pt x="242" y="82"/>
                    <a:pt x="242" y="82"/>
                  </a:cubicBezTo>
                  <a:cubicBezTo>
                    <a:pt x="242" y="82"/>
                    <a:pt x="242" y="81"/>
                    <a:pt x="243" y="80"/>
                  </a:cubicBezTo>
                  <a:cubicBezTo>
                    <a:pt x="243" y="80"/>
                    <a:pt x="245" y="80"/>
                    <a:pt x="245" y="80"/>
                  </a:cubicBezTo>
                  <a:cubicBezTo>
                    <a:pt x="245" y="79"/>
                    <a:pt x="245" y="78"/>
                    <a:pt x="245" y="78"/>
                  </a:cubicBezTo>
                  <a:cubicBezTo>
                    <a:pt x="246" y="78"/>
                    <a:pt x="246" y="78"/>
                    <a:pt x="247" y="78"/>
                  </a:cubicBezTo>
                  <a:cubicBezTo>
                    <a:pt x="247" y="78"/>
                    <a:pt x="248" y="79"/>
                    <a:pt x="248" y="79"/>
                  </a:cubicBezTo>
                  <a:cubicBezTo>
                    <a:pt x="249" y="79"/>
                    <a:pt x="250" y="79"/>
                    <a:pt x="250" y="79"/>
                  </a:cubicBezTo>
                  <a:cubicBezTo>
                    <a:pt x="250" y="78"/>
                    <a:pt x="251" y="78"/>
                    <a:pt x="251" y="78"/>
                  </a:cubicBezTo>
                  <a:cubicBezTo>
                    <a:pt x="252" y="77"/>
                    <a:pt x="254" y="78"/>
                    <a:pt x="254" y="78"/>
                  </a:cubicBezTo>
                  <a:cubicBezTo>
                    <a:pt x="255" y="78"/>
                    <a:pt x="256" y="79"/>
                    <a:pt x="257" y="80"/>
                  </a:cubicBezTo>
                  <a:cubicBezTo>
                    <a:pt x="257" y="80"/>
                    <a:pt x="259" y="80"/>
                    <a:pt x="260" y="80"/>
                  </a:cubicBezTo>
                  <a:cubicBezTo>
                    <a:pt x="260" y="81"/>
                    <a:pt x="260" y="82"/>
                    <a:pt x="260" y="83"/>
                  </a:cubicBezTo>
                  <a:cubicBezTo>
                    <a:pt x="260" y="83"/>
                    <a:pt x="260" y="85"/>
                    <a:pt x="260" y="85"/>
                  </a:cubicBezTo>
                  <a:cubicBezTo>
                    <a:pt x="261" y="86"/>
                    <a:pt x="261" y="86"/>
                    <a:pt x="262" y="86"/>
                  </a:cubicBezTo>
                  <a:cubicBezTo>
                    <a:pt x="262" y="86"/>
                    <a:pt x="263" y="86"/>
                    <a:pt x="264" y="86"/>
                  </a:cubicBezTo>
                  <a:cubicBezTo>
                    <a:pt x="264" y="86"/>
                    <a:pt x="265" y="85"/>
                    <a:pt x="266" y="85"/>
                  </a:cubicBezTo>
                  <a:cubicBezTo>
                    <a:pt x="267" y="85"/>
                    <a:pt x="268" y="85"/>
                    <a:pt x="269" y="85"/>
                  </a:cubicBezTo>
                  <a:cubicBezTo>
                    <a:pt x="270" y="86"/>
                    <a:pt x="271" y="88"/>
                    <a:pt x="272" y="89"/>
                  </a:cubicBezTo>
                  <a:cubicBezTo>
                    <a:pt x="272" y="89"/>
                    <a:pt x="273" y="90"/>
                    <a:pt x="273" y="91"/>
                  </a:cubicBezTo>
                  <a:cubicBezTo>
                    <a:pt x="274" y="91"/>
                    <a:pt x="275" y="92"/>
                    <a:pt x="276" y="93"/>
                  </a:cubicBezTo>
                  <a:cubicBezTo>
                    <a:pt x="276" y="93"/>
                    <a:pt x="278" y="93"/>
                    <a:pt x="278" y="94"/>
                  </a:cubicBezTo>
                  <a:cubicBezTo>
                    <a:pt x="278" y="94"/>
                    <a:pt x="279" y="95"/>
                    <a:pt x="278" y="96"/>
                  </a:cubicBezTo>
                  <a:cubicBezTo>
                    <a:pt x="278" y="96"/>
                    <a:pt x="277" y="96"/>
                    <a:pt x="277" y="96"/>
                  </a:cubicBezTo>
                  <a:cubicBezTo>
                    <a:pt x="276" y="96"/>
                    <a:pt x="275" y="96"/>
                    <a:pt x="275" y="96"/>
                  </a:cubicBezTo>
                  <a:cubicBezTo>
                    <a:pt x="274" y="96"/>
                    <a:pt x="274" y="96"/>
                    <a:pt x="274" y="96"/>
                  </a:cubicBezTo>
                  <a:cubicBezTo>
                    <a:pt x="273" y="96"/>
                    <a:pt x="274" y="97"/>
                    <a:pt x="274" y="97"/>
                  </a:cubicBezTo>
                  <a:cubicBezTo>
                    <a:pt x="274" y="98"/>
                    <a:pt x="274" y="99"/>
                    <a:pt x="275" y="99"/>
                  </a:cubicBezTo>
                  <a:cubicBezTo>
                    <a:pt x="275" y="100"/>
                    <a:pt x="275" y="101"/>
                    <a:pt x="275" y="101"/>
                  </a:cubicBezTo>
                  <a:cubicBezTo>
                    <a:pt x="275" y="102"/>
                    <a:pt x="275" y="103"/>
                    <a:pt x="275" y="104"/>
                  </a:cubicBezTo>
                  <a:cubicBezTo>
                    <a:pt x="275" y="104"/>
                    <a:pt x="274" y="106"/>
                    <a:pt x="274" y="107"/>
                  </a:cubicBezTo>
                  <a:cubicBezTo>
                    <a:pt x="275" y="107"/>
                    <a:pt x="275" y="109"/>
                    <a:pt x="275" y="109"/>
                  </a:cubicBezTo>
                  <a:cubicBezTo>
                    <a:pt x="275" y="110"/>
                    <a:pt x="276" y="110"/>
                    <a:pt x="277" y="110"/>
                  </a:cubicBezTo>
                  <a:cubicBezTo>
                    <a:pt x="278" y="110"/>
                    <a:pt x="279" y="110"/>
                    <a:pt x="280" y="110"/>
                  </a:cubicBezTo>
                  <a:cubicBezTo>
                    <a:pt x="280" y="111"/>
                    <a:pt x="280" y="112"/>
                    <a:pt x="281" y="112"/>
                  </a:cubicBezTo>
                  <a:cubicBezTo>
                    <a:pt x="281" y="113"/>
                    <a:pt x="282" y="113"/>
                    <a:pt x="282" y="113"/>
                  </a:cubicBezTo>
                  <a:cubicBezTo>
                    <a:pt x="283" y="114"/>
                    <a:pt x="282" y="115"/>
                    <a:pt x="282" y="115"/>
                  </a:cubicBezTo>
                  <a:cubicBezTo>
                    <a:pt x="282" y="116"/>
                    <a:pt x="280" y="118"/>
                    <a:pt x="280" y="118"/>
                  </a:cubicBezTo>
                  <a:cubicBezTo>
                    <a:pt x="280" y="119"/>
                    <a:pt x="281" y="121"/>
                    <a:pt x="281" y="121"/>
                  </a:cubicBezTo>
                  <a:cubicBezTo>
                    <a:pt x="281" y="122"/>
                    <a:pt x="280" y="122"/>
                    <a:pt x="280" y="122"/>
                  </a:cubicBezTo>
                  <a:cubicBezTo>
                    <a:pt x="279" y="123"/>
                    <a:pt x="279" y="123"/>
                    <a:pt x="279" y="124"/>
                  </a:cubicBezTo>
                  <a:cubicBezTo>
                    <a:pt x="279" y="124"/>
                    <a:pt x="279" y="125"/>
                    <a:pt x="278" y="126"/>
                  </a:cubicBezTo>
                  <a:cubicBezTo>
                    <a:pt x="278" y="126"/>
                    <a:pt x="276" y="126"/>
                    <a:pt x="276" y="126"/>
                  </a:cubicBezTo>
                  <a:cubicBezTo>
                    <a:pt x="275" y="126"/>
                    <a:pt x="273" y="124"/>
                    <a:pt x="272" y="124"/>
                  </a:cubicBezTo>
                  <a:cubicBezTo>
                    <a:pt x="271" y="124"/>
                    <a:pt x="270" y="124"/>
                    <a:pt x="269" y="124"/>
                  </a:cubicBezTo>
                  <a:cubicBezTo>
                    <a:pt x="268" y="124"/>
                    <a:pt x="267" y="124"/>
                    <a:pt x="266" y="123"/>
                  </a:cubicBezTo>
                  <a:cubicBezTo>
                    <a:pt x="265" y="123"/>
                    <a:pt x="265" y="122"/>
                    <a:pt x="264" y="122"/>
                  </a:cubicBezTo>
                  <a:cubicBezTo>
                    <a:pt x="264" y="121"/>
                    <a:pt x="263" y="121"/>
                    <a:pt x="262" y="121"/>
                  </a:cubicBezTo>
                  <a:cubicBezTo>
                    <a:pt x="261" y="121"/>
                    <a:pt x="259" y="121"/>
                    <a:pt x="259" y="120"/>
                  </a:cubicBezTo>
                  <a:cubicBezTo>
                    <a:pt x="258" y="120"/>
                    <a:pt x="258" y="120"/>
                    <a:pt x="258" y="120"/>
                  </a:cubicBezTo>
                  <a:cubicBezTo>
                    <a:pt x="257" y="120"/>
                    <a:pt x="256" y="119"/>
                    <a:pt x="256" y="120"/>
                  </a:cubicBezTo>
                  <a:cubicBezTo>
                    <a:pt x="255" y="120"/>
                    <a:pt x="254" y="122"/>
                    <a:pt x="254" y="122"/>
                  </a:cubicBezTo>
                  <a:cubicBezTo>
                    <a:pt x="253" y="122"/>
                    <a:pt x="252" y="122"/>
                    <a:pt x="251" y="122"/>
                  </a:cubicBezTo>
                  <a:cubicBezTo>
                    <a:pt x="250" y="123"/>
                    <a:pt x="250" y="123"/>
                    <a:pt x="249" y="123"/>
                  </a:cubicBezTo>
                  <a:cubicBezTo>
                    <a:pt x="249" y="124"/>
                    <a:pt x="249" y="126"/>
                    <a:pt x="249" y="127"/>
                  </a:cubicBezTo>
                  <a:cubicBezTo>
                    <a:pt x="248" y="127"/>
                    <a:pt x="248" y="128"/>
                    <a:pt x="248" y="129"/>
                  </a:cubicBezTo>
                  <a:cubicBezTo>
                    <a:pt x="248" y="129"/>
                    <a:pt x="248" y="130"/>
                    <a:pt x="248" y="130"/>
                  </a:cubicBezTo>
                  <a:cubicBezTo>
                    <a:pt x="249" y="130"/>
                    <a:pt x="250" y="130"/>
                    <a:pt x="250" y="130"/>
                  </a:cubicBezTo>
                  <a:cubicBezTo>
                    <a:pt x="250" y="131"/>
                    <a:pt x="250" y="132"/>
                    <a:pt x="251" y="132"/>
                  </a:cubicBezTo>
                  <a:cubicBezTo>
                    <a:pt x="251" y="133"/>
                    <a:pt x="252" y="133"/>
                    <a:pt x="253" y="134"/>
                  </a:cubicBezTo>
                  <a:cubicBezTo>
                    <a:pt x="253" y="134"/>
                    <a:pt x="254" y="136"/>
                    <a:pt x="254" y="137"/>
                  </a:cubicBezTo>
                  <a:cubicBezTo>
                    <a:pt x="254" y="137"/>
                    <a:pt x="253" y="139"/>
                    <a:pt x="253" y="140"/>
                  </a:cubicBezTo>
                  <a:cubicBezTo>
                    <a:pt x="254" y="140"/>
                    <a:pt x="256" y="140"/>
                    <a:pt x="256" y="141"/>
                  </a:cubicBezTo>
                  <a:cubicBezTo>
                    <a:pt x="257" y="141"/>
                    <a:pt x="257" y="143"/>
                    <a:pt x="257" y="144"/>
                  </a:cubicBezTo>
                  <a:cubicBezTo>
                    <a:pt x="257" y="144"/>
                    <a:pt x="257" y="146"/>
                    <a:pt x="256" y="147"/>
                  </a:cubicBezTo>
                  <a:cubicBezTo>
                    <a:pt x="256" y="147"/>
                    <a:pt x="255" y="148"/>
                    <a:pt x="255" y="149"/>
                  </a:cubicBezTo>
                  <a:cubicBezTo>
                    <a:pt x="254" y="149"/>
                    <a:pt x="254" y="151"/>
                    <a:pt x="254" y="152"/>
                  </a:cubicBezTo>
                  <a:cubicBezTo>
                    <a:pt x="254" y="152"/>
                    <a:pt x="254" y="153"/>
                    <a:pt x="255" y="153"/>
                  </a:cubicBezTo>
                  <a:cubicBezTo>
                    <a:pt x="255" y="154"/>
                    <a:pt x="257" y="155"/>
                    <a:pt x="257" y="156"/>
                  </a:cubicBezTo>
                  <a:cubicBezTo>
                    <a:pt x="258" y="156"/>
                    <a:pt x="261" y="156"/>
                    <a:pt x="261" y="156"/>
                  </a:cubicBezTo>
                  <a:cubicBezTo>
                    <a:pt x="262" y="155"/>
                    <a:pt x="263" y="154"/>
                    <a:pt x="263" y="154"/>
                  </a:cubicBezTo>
                  <a:cubicBezTo>
                    <a:pt x="264" y="153"/>
                    <a:pt x="264" y="152"/>
                    <a:pt x="264" y="152"/>
                  </a:cubicBezTo>
                  <a:cubicBezTo>
                    <a:pt x="265" y="152"/>
                    <a:pt x="266" y="154"/>
                    <a:pt x="266" y="155"/>
                  </a:cubicBezTo>
                  <a:cubicBezTo>
                    <a:pt x="266" y="156"/>
                    <a:pt x="266" y="157"/>
                    <a:pt x="266" y="158"/>
                  </a:cubicBezTo>
                  <a:cubicBezTo>
                    <a:pt x="266" y="159"/>
                    <a:pt x="266" y="161"/>
                    <a:pt x="265" y="162"/>
                  </a:cubicBezTo>
                  <a:cubicBezTo>
                    <a:pt x="265" y="163"/>
                    <a:pt x="264" y="163"/>
                    <a:pt x="263" y="164"/>
                  </a:cubicBezTo>
                  <a:cubicBezTo>
                    <a:pt x="263" y="164"/>
                    <a:pt x="262" y="166"/>
                    <a:pt x="262" y="167"/>
                  </a:cubicBezTo>
                  <a:cubicBezTo>
                    <a:pt x="261" y="167"/>
                    <a:pt x="260" y="169"/>
                    <a:pt x="260" y="169"/>
                  </a:cubicBezTo>
                  <a:cubicBezTo>
                    <a:pt x="259" y="170"/>
                    <a:pt x="257" y="171"/>
                    <a:pt x="257" y="172"/>
                  </a:cubicBezTo>
                  <a:cubicBezTo>
                    <a:pt x="256" y="172"/>
                    <a:pt x="254" y="172"/>
                    <a:pt x="254" y="172"/>
                  </a:cubicBezTo>
                  <a:cubicBezTo>
                    <a:pt x="253" y="173"/>
                    <a:pt x="253" y="174"/>
                    <a:pt x="253" y="175"/>
                  </a:cubicBezTo>
                  <a:cubicBezTo>
                    <a:pt x="253" y="176"/>
                    <a:pt x="253" y="178"/>
                    <a:pt x="253" y="178"/>
                  </a:cubicBezTo>
                  <a:cubicBezTo>
                    <a:pt x="253" y="179"/>
                    <a:pt x="253" y="181"/>
                    <a:pt x="253" y="181"/>
                  </a:cubicBezTo>
                  <a:cubicBezTo>
                    <a:pt x="253" y="181"/>
                    <a:pt x="253" y="182"/>
                    <a:pt x="253" y="183"/>
                  </a:cubicBezTo>
                  <a:cubicBezTo>
                    <a:pt x="253" y="184"/>
                    <a:pt x="253" y="184"/>
                    <a:pt x="253" y="185"/>
                  </a:cubicBezTo>
                  <a:cubicBezTo>
                    <a:pt x="253" y="185"/>
                    <a:pt x="251" y="186"/>
                    <a:pt x="250" y="186"/>
                  </a:cubicBezTo>
                  <a:cubicBezTo>
                    <a:pt x="250" y="186"/>
                    <a:pt x="248" y="185"/>
                    <a:pt x="247" y="185"/>
                  </a:cubicBezTo>
                  <a:cubicBezTo>
                    <a:pt x="247" y="185"/>
                    <a:pt x="246" y="186"/>
                    <a:pt x="246" y="187"/>
                  </a:cubicBezTo>
                  <a:cubicBezTo>
                    <a:pt x="246" y="188"/>
                    <a:pt x="246" y="189"/>
                    <a:pt x="246" y="190"/>
                  </a:cubicBezTo>
                  <a:cubicBezTo>
                    <a:pt x="246" y="191"/>
                    <a:pt x="247" y="191"/>
                    <a:pt x="247" y="192"/>
                  </a:cubicBezTo>
                  <a:cubicBezTo>
                    <a:pt x="247" y="193"/>
                    <a:pt x="248" y="194"/>
                    <a:pt x="248" y="194"/>
                  </a:cubicBezTo>
                  <a:cubicBezTo>
                    <a:pt x="248" y="195"/>
                    <a:pt x="249" y="197"/>
                    <a:pt x="249" y="198"/>
                  </a:cubicBezTo>
                  <a:cubicBezTo>
                    <a:pt x="249" y="198"/>
                    <a:pt x="248" y="200"/>
                    <a:pt x="247" y="200"/>
                  </a:cubicBezTo>
                  <a:cubicBezTo>
                    <a:pt x="247" y="200"/>
                    <a:pt x="246" y="200"/>
                    <a:pt x="245" y="200"/>
                  </a:cubicBezTo>
                  <a:cubicBezTo>
                    <a:pt x="244" y="200"/>
                    <a:pt x="245" y="197"/>
                    <a:pt x="244" y="197"/>
                  </a:cubicBezTo>
                  <a:cubicBezTo>
                    <a:pt x="243" y="196"/>
                    <a:pt x="242" y="197"/>
                    <a:pt x="241" y="197"/>
                  </a:cubicBezTo>
                  <a:cubicBezTo>
                    <a:pt x="241" y="197"/>
                    <a:pt x="240" y="198"/>
                    <a:pt x="240" y="198"/>
                  </a:cubicBezTo>
                  <a:cubicBezTo>
                    <a:pt x="239" y="199"/>
                    <a:pt x="238" y="200"/>
                    <a:pt x="237" y="199"/>
                  </a:cubicBezTo>
                  <a:cubicBezTo>
                    <a:pt x="237" y="199"/>
                    <a:pt x="235" y="197"/>
                    <a:pt x="235" y="198"/>
                  </a:cubicBezTo>
                  <a:cubicBezTo>
                    <a:pt x="235" y="198"/>
                    <a:pt x="234" y="199"/>
                    <a:pt x="234" y="200"/>
                  </a:cubicBezTo>
                  <a:cubicBezTo>
                    <a:pt x="234" y="200"/>
                    <a:pt x="235" y="201"/>
                    <a:pt x="235" y="201"/>
                  </a:cubicBezTo>
                  <a:cubicBezTo>
                    <a:pt x="235" y="202"/>
                    <a:pt x="236" y="203"/>
                    <a:pt x="236" y="204"/>
                  </a:cubicBezTo>
                  <a:cubicBezTo>
                    <a:pt x="236" y="204"/>
                    <a:pt x="235" y="205"/>
                    <a:pt x="235" y="205"/>
                  </a:cubicBezTo>
                  <a:cubicBezTo>
                    <a:pt x="234" y="206"/>
                    <a:pt x="232" y="206"/>
                    <a:pt x="232" y="207"/>
                  </a:cubicBezTo>
                  <a:cubicBezTo>
                    <a:pt x="231" y="207"/>
                    <a:pt x="229" y="206"/>
                    <a:pt x="228" y="206"/>
                  </a:cubicBezTo>
                  <a:cubicBezTo>
                    <a:pt x="228" y="206"/>
                    <a:pt x="227" y="207"/>
                    <a:pt x="227" y="207"/>
                  </a:cubicBezTo>
                  <a:cubicBezTo>
                    <a:pt x="226" y="207"/>
                    <a:pt x="225" y="209"/>
                    <a:pt x="225" y="209"/>
                  </a:cubicBezTo>
                  <a:cubicBezTo>
                    <a:pt x="224" y="209"/>
                    <a:pt x="222" y="210"/>
                    <a:pt x="221" y="210"/>
                  </a:cubicBezTo>
                  <a:cubicBezTo>
                    <a:pt x="220" y="210"/>
                    <a:pt x="218" y="209"/>
                    <a:pt x="217" y="209"/>
                  </a:cubicBezTo>
                  <a:cubicBezTo>
                    <a:pt x="216" y="209"/>
                    <a:pt x="215" y="208"/>
                    <a:pt x="213" y="208"/>
                  </a:cubicBezTo>
                  <a:cubicBezTo>
                    <a:pt x="213" y="208"/>
                    <a:pt x="210" y="207"/>
                    <a:pt x="209" y="208"/>
                  </a:cubicBezTo>
                  <a:cubicBezTo>
                    <a:pt x="209" y="208"/>
                    <a:pt x="208" y="209"/>
                    <a:pt x="207" y="209"/>
                  </a:cubicBezTo>
                  <a:cubicBezTo>
                    <a:pt x="207" y="210"/>
                    <a:pt x="207" y="211"/>
                    <a:pt x="208" y="211"/>
                  </a:cubicBezTo>
                  <a:cubicBezTo>
                    <a:pt x="208" y="212"/>
                    <a:pt x="209" y="212"/>
                    <a:pt x="209" y="212"/>
                  </a:cubicBezTo>
                  <a:cubicBezTo>
                    <a:pt x="209" y="213"/>
                    <a:pt x="209" y="214"/>
                    <a:pt x="209" y="215"/>
                  </a:cubicBezTo>
                  <a:cubicBezTo>
                    <a:pt x="209" y="215"/>
                    <a:pt x="209" y="216"/>
                    <a:pt x="208" y="216"/>
                  </a:cubicBezTo>
                  <a:cubicBezTo>
                    <a:pt x="208" y="216"/>
                    <a:pt x="206" y="216"/>
                    <a:pt x="206" y="217"/>
                  </a:cubicBezTo>
                  <a:cubicBezTo>
                    <a:pt x="205" y="217"/>
                    <a:pt x="205" y="218"/>
                    <a:pt x="205" y="219"/>
                  </a:cubicBezTo>
                  <a:cubicBezTo>
                    <a:pt x="205" y="219"/>
                    <a:pt x="205" y="220"/>
                    <a:pt x="205" y="221"/>
                  </a:cubicBezTo>
                  <a:cubicBezTo>
                    <a:pt x="205" y="222"/>
                    <a:pt x="205" y="223"/>
                    <a:pt x="205" y="224"/>
                  </a:cubicBezTo>
                  <a:cubicBezTo>
                    <a:pt x="205" y="225"/>
                    <a:pt x="205" y="226"/>
                    <a:pt x="205" y="227"/>
                  </a:cubicBezTo>
                  <a:cubicBezTo>
                    <a:pt x="205" y="228"/>
                    <a:pt x="205" y="230"/>
                    <a:pt x="205" y="230"/>
                  </a:cubicBezTo>
                  <a:cubicBezTo>
                    <a:pt x="205" y="230"/>
                    <a:pt x="206" y="231"/>
                    <a:pt x="207" y="231"/>
                  </a:cubicBezTo>
                  <a:cubicBezTo>
                    <a:pt x="208" y="231"/>
                    <a:pt x="209" y="230"/>
                    <a:pt x="210" y="230"/>
                  </a:cubicBezTo>
                  <a:cubicBezTo>
                    <a:pt x="211" y="230"/>
                    <a:pt x="212" y="230"/>
                    <a:pt x="213" y="231"/>
                  </a:cubicBezTo>
                  <a:cubicBezTo>
                    <a:pt x="213" y="231"/>
                    <a:pt x="213" y="233"/>
                    <a:pt x="213" y="233"/>
                  </a:cubicBezTo>
                  <a:cubicBezTo>
                    <a:pt x="213" y="234"/>
                    <a:pt x="212" y="236"/>
                    <a:pt x="211" y="237"/>
                  </a:cubicBezTo>
                  <a:cubicBezTo>
                    <a:pt x="211" y="237"/>
                    <a:pt x="211" y="238"/>
                    <a:pt x="211" y="239"/>
                  </a:cubicBezTo>
                  <a:cubicBezTo>
                    <a:pt x="211" y="240"/>
                    <a:pt x="209" y="241"/>
                    <a:pt x="209" y="242"/>
                  </a:cubicBezTo>
                  <a:cubicBezTo>
                    <a:pt x="209" y="242"/>
                    <a:pt x="209" y="244"/>
                    <a:pt x="209" y="244"/>
                  </a:cubicBezTo>
                  <a:cubicBezTo>
                    <a:pt x="209" y="245"/>
                    <a:pt x="208" y="246"/>
                    <a:pt x="208" y="247"/>
                  </a:cubicBezTo>
                  <a:cubicBezTo>
                    <a:pt x="207" y="247"/>
                    <a:pt x="205" y="246"/>
                    <a:pt x="205" y="246"/>
                  </a:cubicBezTo>
                  <a:cubicBezTo>
                    <a:pt x="204" y="245"/>
                    <a:pt x="202" y="245"/>
                    <a:pt x="202" y="244"/>
                  </a:cubicBezTo>
                  <a:cubicBezTo>
                    <a:pt x="202" y="243"/>
                    <a:pt x="202" y="241"/>
                    <a:pt x="202" y="240"/>
                  </a:cubicBezTo>
                  <a:cubicBezTo>
                    <a:pt x="201" y="239"/>
                    <a:pt x="200" y="238"/>
                    <a:pt x="199" y="238"/>
                  </a:cubicBezTo>
                  <a:cubicBezTo>
                    <a:pt x="198" y="237"/>
                    <a:pt x="197" y="238"/>
                    <a:pt x="196" y="238"/>
                  </a:cubicBezTo>
                  <a:cubicBezTo>
                    <a:pt x="195" y="237"/>
                    <a:pt x="194" y="236"/>
                    <a:pt x="194" y="236"/>
                  </a:cubicBezTo>
                  <a:cubicBezTo>
                    <a:pt x="193" y="235"/>
                    <a:pt x="191" y="236"/>
                    <a:pt x="191" y="236"/>
                  </a:cubicBezTo>
                  <a:cubicBezTo>
                    <a:pt x="191" y="237"/>
                    <a:pt x="191" y="239"/>
                    <a:pt x="190" y="240"/>
                  </a:cubicBezTo>
                  <a:cubicBezTo>
                    <a:pt x="190" y="240"/>
                    <a:pt x="189" y="241"/>
                    <a:pt x="188" y="241"/>
                  </a:cubicBezTo>
                  <a:cubicBezTo>
                    <a:pt x="188" y="241"/>
                    <a:pt x="188" y="243"/>
                    <a:pt x="188" y="243"/>
                  </a:cubicBezTo>
                  <a:cubicBezTo>
                    <a:pt x="188" y="244"/>
                    <a:pt x="187" y="244"/>
                    <a:pt x="187" y="244"/>
                  </a:cubicBezTo>
                  <a:cubicBezTo>
                    <a:pt x="187" y="245"/>
                    <a:pt x="187" y="247"/>
                    <a:pt x="187" y="248"/>
                  </a:cubicBezTo>
                  <a:cubicBezTo>
                    <a:pt x="187" y="248"/>
                    <a:pt x="187" y="250"/>
                    <a:pt x="188" y="251"/>
                  </a:cubicBezTo>
                  <a:cubicBezTo>
                    <a:pt x="188" y="251"/>
                    <a:pt x="188" y="253"/>
                    <a:pt x="187" y="253"/>
                  </a:cubicBezTo>
                  <a:cubicBezTo>
                    <a:pt x="187" y="254"/>
                    <a:pt x="185" y="256"/>
                    <a:pt x="184" y="256"/>
                  </a:cubicBezTo>
                  <a:cubicBezTo>
                    <a:pt x="183" y="257"/>
                    <a:pt x="182" y="259"/>
                    <a:pt x="181" y="261"/>
                  </a:cubicBezTo>
                  <a:cubicBezTo>
                    <a:pt x="180" y="262"/>
                    <a:pt x="180" y="263"/>
                    <a:pt x="180" y="263"/>
                  </a:cubicBezTo>
                  <a:cubicBezTo>
                    <a:pt x="179" y="264"/>
                    <a:pt x="179" y="265"/>
                    <a:pt x="179" y="265"/>
                  </a:cubicBezTo>
                  <a:cubicBezTo>
                    <a:pt x="178" y="266"/>
                    <a:pt x="176" y="267"/>
                    <a:pt x="176" y="267"/>
                  </a:cubicBezTo>
                  <a:cubicBezTo>
                    <a:pt x="175" y="268"/>
                    <a:pt x="172" y="268"/>
                    <a:pt x="172" y="268"/>
                  </a:cubicBezTo>
                  <a:cubicBezTo>
                    <a:pt x="171" y="268"/>
                    <a:pt x="169" y="267"/>
                    <a:pt x="168" y="267"/>
                  </a:cubicBezTo>
                  <a:cubicBezTo>
                    <a:pt x="168" y="266"/>
                    <a:pt x="168" y="263"/>
                    <a:pt x="167" y="262"/>
                  </a:cubicBezTo>
                  <a:cubicBezTo>
                    <a:pt x="167" y="262"/>
                    <a:pt x="166" y="261"/>
                    <a:pt x="165" y="260"/>
                  </a:cubicBezTo>
                  <a:cubicBezTo>
                    <a:pt x="165" y="260"/>
                    <a:pt x="163" y="260"/>
                    <a:pt x="163" y="259"/>
                  </a:cubicBezTo>
                  <a:cubicBezTo>
                    <a:pt x="162" y="259"/>
                    <a:pt x="161" y="258"/>
                    <a:pt x="161" y="258"/>
                  </a:cubicBezTo>
                  <a:cubicBezTo>
                    <a:pt x="160" y="257"/>
                    <a:pt x="158" y="258"/>
                    <a:pt x="157" y="258"/>
                  </a:cubicBezTo>
                  <a:cubicBezTo>
                    <a:pt x="156" y="258"/>
                    <a:pt x="154" y="259"/>
                    <a:pt x="153" y="259"/>
                  </a:cubicBezTo>
                  <a:cubicBezTo>
                    <a:pt x="153" y="260"/>
                    <a:pt x="152" y="261"/>
                    <a:pt x="152" y="262"/>
                  </a:cubicBezTo>
                  <a:cubicBezTo>
                    <a:pt x="151" y="262"/>
                    <a:pt x="150" y="262"/>
                    <a:pt x="150" y="261"/>
                  </a:cubicBezTo>
                  <a:cubicBezTo>
                    <a:pt x="149" y="260"/>
                    <a:pt x="149" y="258"/>
                    <a:pt x="149" y="257"/>
                  </a:cubicBezTo>
                  <a:cubicBezTo>
                    <a:pt x="149" y="256"/>
                    <a:pt x="150" y="255"/>
                    <a:pt x="149" y="254"/>
                  </a:cubicBezTo>
                  <a:cubicBezTo>
                    <a:pt x="149" y="253"/>
                    <a:pt x="149" y="252"/>
                    <a:pt x="148" y="251"/>
                  </a:cubicBezTo>
                  <a:cubicBezTo>
                    <a:pt x="148" y="251"/>
                    <a:pt x="146" y="250"/>
                    <a:pt x="146" y="250"/>
                  </a:cubicBezTo>
                  <a:cubicBezTo>
                    <a:pt x="145" y="249"/>
                    <a:pt x="144" y="248"/>
                    <a:pt x="144" y="247"/>
                  </a:cubicBezTo>
                  <a:cubicBezTo>
                    <a:pt x="143" y="246"/>
                    <a:pt x="143" y="244"/>
                    <a:pt x="143" y="243"/>
                  </a:cubicBezTo>
                  <a:cubicBezTo>
                    <a:pt x="143" y="243"/>
                    <a:pt x="142" y="242"/>
                    <a:pt x="142" y="242"/>
                  </a:cubicBezTo>
                  <a:cubicBezTo>
                    <a:pt x="142" y="241"/>
                    <a:pt x="142" y="238"/>
                    <a:pt x="141" y="238"/>
                  </a:cubicBezTo>
                  <a:cubicBezTo>
                    <a:pt x="141" y="238"/>
                    <a:pt x="139" y="239"/>
                    <a:pt x="139" y="240"/>
                  </a:cubicBezTo>
                  <a:cubicBezTo>
                    <a:pt x="138" y="240"/>
                    <a:pt x="136" y="241"/>
                    <a:pt x="135" y="241"/>
                  </a:cubicBezTo>
                  <a:cubicBezTo>
                    <a:pt x="135" y="240"/>
                    <a:pt x="135" y="239"/>
                    <a:pt x="135" y="238"/>
                  </a:cubicBezTo>
                  <a:cubicBezTo>
                    <a:pt x="135" y="238"/>
                    <a:pt x="134" y="237"/>
                    <a:pt x="134" y="237"/>
                  </a:cubicBezTo>
                  <a:cubicBezTo>
                    <a:pt x="133" y="237"/>
                    <a:pt x="132" y="237"/>
                    <a:pt x="132" y="237"/>
                  </a:cubicBezTo>
                  <a:cubicBezTo>
                    <a:pt x="132" y="236"/>
                    <a:pt x="132" y="235"/>
                    <a:pt x="132" y="234"/>
                  </a:cubicBezTo>
                  <a:cubicBezTo>
                    <a:pt x="132" y="233"/>
                    <a:pt x="133" y="233"/>
                    <a:pt x="133" y="232"/>
                  </a:cubicBezTo>
                  <a:cubicBezTo>
                    <a:pt x="133" y="231"/>
                    <a:pt x="131" y="230"/>
                    <a:pt x="131" y="230"/>
                  </a:cubicBezTo>
                  <a:cubicBezTo>
                    <a:pt x="130" y="230"/>
                    <a:pt x="128" y="230"/>
                    <a:pt x="127" y="230"/>
                  </a:cubicBezTo>
                  <a:cubicBezTo>
                    <a:pt x="126" y="230"/>
                    <a:pt x="125" y="232"/>
                    <a:pt x="124" y="232"/>
                  </a:cubicBezTo>
                  <a:cubicBezTo>
                    <a:pt x="124" y="233"/>
                    <a:pt x="125" y="234"/>
                    <a:pt x="124" y="235"/>
                  </a:cubicBezTo>
                  <a:cubicBezTo>
                    <a:pt x="124" y="236"/>
                    <a:pt x="124" y="238"/>
                    <a:pt x="123" y="239"/>
                  </a:cubicBezTo>
                  <a:cubicBezTo>
                    <a:pt x="122" y="239"/>
                    <a:pt x="120" y="240"/>
                    <a:pt x="119" y="239"/>
                  </a:cubicBezTo>
                  <a:cubicBezTo>
                    <a:pt x="118" y="239"/>
                    <a:pt x="116" y="239"/>
                    <a:pt x="115" y="238"/>
                  </a:cubicBezTo>
                  <a:cubicBezTo>
                    <a:pt x="115" y="237"/>
                    <a:pt x="115" y="235"/>
                    <a:pt x="114" y="235"/>
                  </a:cubicBezTo>
                  <a:cubicBezTo>
                    <a:pt x="113" y="234"/>
                    <a:pt x="113" y="235"/>
                    <a:pt x="113" y="235"/>
                  </a:cubicBezTo>
                  <a:cubicBezTo>
                    <a:pt x="112" y="235"/>
                    <a:pt x="110" y="234"/>
                    <a:pt x="109" y="234"/>
                  </a:cubicBezTo>
                  <a:cubicBezTo>
                    <a:pt x="109" y="234"/>
                    <a:pt x="107" y="233"/>
                    <a:pt x="106" y="233"/>
                  </a:cubicBezTo>
                  <a:cubicBezTo>
                    <a:pt x="106" y="233"/>
                    <a:pt x="104" y="233"/>
                    <a:pt x="103" y="233"/>
                  </a:cubicBezTo>
                  <a:cubicBezTo>
                    <a:pt x="102" y="232"/>
                    <a:pt x="102" y="230"/>
                    <a:pt x="102" y="230"/>
                  </a:cubicBezTo>
                  <a:cubicBezTo>
                    <a:pt x="102" y="229"/>
                    <a:pt x="102" y="227"/>
                    <a:pt x="102" y="226"/>
                  </a:cubicBezTo>
                  <a:cubicBezTo>
                    <a:pt x="101" y="225"/>
                    <a:pt x="100" y="224"/>
                    <a:pt x="99" y="223"/>
                  </a:cubicBezTo>
                  <a:cubicBezTo>
                    <a:pt x="98" y="223"/>
                    <a:pt x="97" y="223"/>
                    <a:pt x="96" y="222"/>
                  </a:cubicBezTo>
                  <a:cubicBezTo>
                    <a:pt x="95" y="222"/>
                    <a:pt x="94" y="220"/>
                    <a:pt x="93" y="220"/>
                  </a:cubicBezTo>
                  <a:cubicBezTo>
                    <a:pt x="93" y="220"/>
                    <a:pt x="92" y="219"/>
                    <a:pt x="92" y="219"/>
                  </a:cubicBezTo>
                  <a:cubicBezTo>
                    <a:pt x="91" y="219"/>
                    <a:pt x="90" y="220"/>
                    <a:pt x="89" y="221"/>
                  </a:cubicBezTo>
                  <a:cubicBezTo>
                    <a:pt x="89" y="221"/>
                    <a:pt x="88" y="222"/>
                    <a:pt x="88" y="223"/>
                  </a:cubicBezTo>
                  <a:cubicBezTo>
                    <a:pt x="88" y="224"/>
                    <a:pt x="88" y="225"/>
                    <a:pt x="87" y="226"/>
                  </a:cubicBezTo>
                  <a:cubicBezTo>
                    <a:pt x="87" y="226"/>
                    <a:pt x="87" y="226"/>
                    <a:pt x="86" y="226"/>
                  </a:cubicBezTo>
                  <a:cubicBezTo>
                    <a:pt x="86" y="226"/>
                    <a:pt x="85" y="226"/>
                    <a:pt x="85" y="226"/>
                  </a:cubicBezTo>
                  <a:cubicBezTo>
                    <a:pt x="84" y="225"/>
                    <a:pt x="84" y="223"/>
                    <a:pt x="84" y="223"/>
                  </a:cubicBezTo>
                  <a:cubicBezTo>
                    <a:pt x="83" y="223"/>
                    <a:pt x="82" y="224"/>
                    <a:pt x="81" y="225"/>
                  </a:cubicBezTo>
                  <a:cubicBezTo>
                    <a:pt x="80" y="225"/>
                    <a:pt x="78" y="225"/>
                    <a:pt x="76" y="225"/>
                  </a:cubicBezTo>
                  <a:cubicBezTo>
                    <a:pt x="75" y="225"/>
                    <a:pt x="73" y="225"/>
                    <a:pt x="72" y="225"/>
                  </a:cubicBezTo>
                  <a:cubicBezTo>
                    <a:pt x="71" y="226"/>
                    <a:pt x="69" y="226"/>
                    <a:pt x="68" y="226"/>
                  </a:cubicBezTo>
                  <a:cubicBezTo>
                    <a:pt x="67" y="227"/>
                    <a:pt x="67" y="228"/>
                    <a:pt x="66" y="228"/>
                  </a:cubicBezTo>
                  <a:cubicBezTo>
                    <a:pt x="66" y="229"/>
                    <a:pt x="65" y="229"/>
                    <a:pt x="65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3" y="229"/>
                    <a:pt x="62" y="229"/>
                    <a:pt x="62" y="229"/>
                  </a:cubicBezTo>
                  <a:cubicBezTo>
                    <a:pt x="62" y="229"/>
                    <a:pt x="61" y="227"/>
                    <a:pt x="60" y="227"/>
                  </a:cubicBezTo>
                  <a:cubicBezTo>
                    <a:pt x="60" y="226"/>
                    <a:pt x="60" y="225"/>
                    <a:pt x="59" y="225"/>
                  </a:cubicBezTo>
                  <a:cubicBezTo>
                    <a:pt x="59" y="224"/>
                    <a:pt x="58" y="225"/>
                    <a:pt x="57" y="224"/>
                  </a:cubicBezTo>
                  <a:cubicBezTo>
                    <a:pt x="56" y="223"/>
                    <a:pt x="56" y="222"/>
                    <a:pt x="56" y="221"/>
                  </a:cubicBezTo>
                  <a:cubicBezTo>
                    <a:pt x="55" y="219"/>
                    <a:pt x="55" y="217"/>
                    <a:pt x="54" y="216"/>
                  </a:cubicBezTo>
                  <a:cubicBezTo>
                    <a:pt x="54" y="215"/>
                    <a:pt x="53" y="215"/>
                    <a:pt x="53" y="215"/>
                  </a:cubicBezTo>
                  <a:cubicBezTo>
                    <a:pt x="52" y="215"/>
                    <a:pt x="50" y="215"/>
                    <a:pt x="50" y="215"/>
                  </a:cubicBezTo>
                  <a:cubicBezTo>
                    <a:pt x="49" y="216"/>
                    <a:pt x="50" y="218"/>
                    <a:pt x="49" y="218"/>
                  </a:cubicBezTo>
                  <a:cubicBezTo>
                    <a:pt x="49" y="219"/>
                    <a:pt x="49" y="220"/>
                    <a:pt x="48" y="221"/>
                  </a:cubicBezTo>
                  <a:cubicBezTo>
                    <a:pt x="48" y="222"/>
                    <a:pt x="47" y="223"/>
                    <a:pt x="47" y="223"/>
                  </a:cubicBezTo>
                  <a:cubicBezTo>
                    <a:pt x="46" y="223"/>
                    <a:pt x="46" y="222"/>
                    <a:pt x="45" y="222"/>
                  </a:cubicBezTo>
                  <a:cubicBezTo>
                    <a:pt x="45" y="222"/>
                    <a:pt x="45" y="221"/>
                    <a:pt x="45" y="220"/>
                  </a:cubicBezTo>
                  <a:cubicBezTo>
                    <a:pt x="44" y="220"/>
                    <a:pt x="44" y="218"/>
                    <a:pt x="43" y="218"/>
                  </a:cubicBezTo>
                  <a:cubicBezTo>
                    <a:pt x="43" y="218"/>
                    <a:pt x="42" y="218"/>
                    <a:pt x="42" y="218"/>
                  </a:cubicBezTo>
                  <a:cubicBezTo>
                    <a:pt x="41" y="218"/>
                    <a:pt x="40" y="218"/>
                    <a:pt x="39" y="217"/>
                  </a:cubicBezTo>
                  <a:cubicBezTo>
                    <a:pt x="39" y="217"/>
                    <a:pt x="37" y="217"/>
                    <a:pt x="36" y="216"/>
                  </a:cubicBezTo>
                  <a:cubicBezTo>
                    <a:pt x="36" y="215"/>
                    <a:pt x="35" y="214"/>
                    <a:pt x="35" y="213"/>
                  </a:cubicBezTo>
                  <a:cubicBezTo>
                    <a:pt x="34" y="213"/>
                    <a:pt x="32" y="213"/>
                    <a:pt x="32" y="213"/>
                  </a:cubicBezTo>
                  <a:cubicBezTo>
                    <a:pt x="31" y="213"/>
                    <a:pt x="28" y="213"/>
                    <a:pt x="28" y="214"/>
                  </a:cubicBezTo>
                  <a:cubicBezTo>
                    <a:pt x="26" y="214"/>
                    <a:pt x="24" y="213"/>
                    <a:pt x="23" y="212"/>
                  </a:cubicBezTo>
                  <a:cubicBezTo>
                    <a:pt x="22" y="212"/>
                    <a:pt x="21" y="211"/>
                    <a:pt x="21" y="210"/>
                  </a:cubicBezTo>
                  <a:cubicBezTo>
                    <a:pt x="21" y="210"/>
                    <a:pt x="20" y="209"/>
                    <a:pt x="19" y="209"/>
                  </a:cubicBezTo>
                  <a:cubicBezTo>
                    <a:pt x="18" y="209"/>
                    <a:pt x="17" y="209"/>
                    <a:pt x="16" y="210"/>
                  </a:cubicBezTo>
                  <a:cubicBezTo>
                    <a:pt x="15" y="210"/>
                    <a:pt x="14" y="210"/>
                    <a:pt x="13" y="210"/>
                  </a:cubicBezTo>
                  <a:cubicBezTo>
                    <a:pt x="13" y="209"/>
                    <a:pt x="13" y="209"/>
                    <a:pt x="13" y="20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2"/>
            <p:cNvSpPr>
              <a:spLocks/>
            </p:cNvSpPr>
            <p:nvPr/>
          </p:nvSpPr>
          <p:spPr bwMode="auto">
            <a:xfrm>
              <a:off x="5286" y="2145"/>
              <a:ext cx="827" cy="784"/>
            </a:xfrm>
            <a:custGeom>
              <a:avLst/>
              <a:gdLst>
                <a:gd name="T0" fmla="*/ 12 w 283"/>
                <a:gd name="T1" fmla="*/ 194 h 268"/>
                <a:gd name="T2" fmla="*/ 2 w 283"/>
                <a:gd name="T3" fmla="*/ 179 h 268"/>
                <a:gd name="T4" fmla="*/ 11 w 283"/>
                <a:gd name="T5" fmla="*/ 171 h 268"/>
                <a:gd name="T6" fmla="*/ 23 w 283"/>
                <a:gd name="T7" fmla="*/ 163 h 268"/>
                <a:gd name="T8" fmla="*/ 35 w 283"/>
                <a:gd name="T9" fmla="*/ 156 h 268"/>
                <a:gd name="T10" fmla="*/ 35 w 283"/>
                <a:gd name="T11" fmla="*/ 136 h 268"/>
                <a:gd name="T12" fmla="*/ 34 w 283"/>
                <a:gd name="T13" fmla="*/ 126 h 268"/>
                <a:gd name="T14" fmla="*/ 39 w 283"/>
                <a:gd name="T15" fmla="*/ 111 h 268"/>
                <a:gd name="T16" fmla="*/ 47 w 283"/>
                <a:gd name="T17" fmla="*/ 94 h 268"/>
                <a:gd name="T18" fmla="*/ 63 w 283"/>
                <a:gd name="T19" fmla="*/ 98 h 268"/>
                <a:gd name="T20" fmla="*/ 74 w 283"/>
                <a:gd name="T21" fmla="*/ 77 h 268"/>
                <a:gd name="T22" fmla="*/ 71 w 283"/>
                <a:gd name="T23" fmla="*/ 62 h 268"/>
                <a:gd name="T24" fmla="*/ 83 w 283"/>
                <a:gd name="T25" fmla="*/ 57 h 268"/>
                <a:gd name="T26" fmla="*/ 95 w 283"/>
                <a:gd name="T27" fmla="*/ 47 h 268"/>
                <a:gd name="T28" fmla="*/ 94 w 283"/>
                <a:gd name="T29" fmla="*/ 33 h 268"/>
                <a:gd name="T30" fmla="*/ 110 w 283"/>
                <a:gd name="T31" fmla="*/ 32 h 268"/>
                <a:gd name="T32" fmla="*/ 108 w 283"/>
                <a:gd name="T33" fmla="*/ 21 h 268"/>
                <a:gd name="T34" fmla="*/ 109 w 283"/>
                <a:gd name="T35" fmla="*/ 10 h 268"/>
                <a:gd name="T36" fmla="*/ 125 w 283"/>
                <a:gd name="T37" fmla="*/ 8 h 268"/>
                <a:gd name="T38" fmla="*/ 133 w 283"/>
                <a:gd name="T39" fmla="*/ 2 h 268"/>
                <a:gd name="T40" fmla="*/ 143 w 283"/>
                <a:gd name="T41" fmla="*/ 12 h 268"/>
                <a:gd name="T42" fmla="*/ 154 w 283"/>
                <a:gd name="T43" fmla="*/ 21 h 268"/>
                <a:gd name="T44" fmla="*/ 169 w 283"/>
                <a:gd name="T45" fmla="*/ 25 h 268"/>
                <a:gd name="T46" fmla="*/ 187 w 283"/>
                <a:gd name="T47" fmla="*/ 22 h 268"/>
                <a:gd name="T48" fmla="*/ 199 w 283"/>
                <a:gd name="T49" fmla="*/ 21 h 268"/>
                <a:gd name="T50" fmla="*/ 209 w 283"/>
                <a:gd name="T51" fmla="*/ 32 h 268"/>
                <a:gd name="T52" fmla="*/ 219 w 283"/>
                <a:gd name="T53" fmla="*/ 43 h 268"/>
                <a:gd name="T54" fmla="*/ 230 w 283"/>
                <a:gd name="T55" fmla="*/ 53 h 268"/>
                <a:gd name="T56" fmla="*/ 230 w 283"/>
                <a:gd name="T57" fmla="*/ 66 h 268"/>
                <a:gd name="T58" fmla="*/ 228 w 283"/>
                <a:gd name="T59" fmla="*/ 79 h 268"/>
                <a:gd name="T60" fmla="*/ 236 w 283"/>
                <a:gd name="T61" fmla="*/ 81 h 268"/>
                <a:gd name="T62" fmla="*/ 247 w 283"/>
                <a:gd name="T63" fmla="*/ 78 h 268"/>
                <a:gd name="T64" fmla="*/ 260 w 283"/>
                <a:gd name="T65" fmla="*/ 85 h 268"/>
                <a:gd name="T66" fmla="*/ 278 w 283"/>
                <a:gd name="T67" fmla="*/ 94 h 268"/>
                <a:gd name="T68" fmla="*/ 275 w 283"/>
                <a:gd name="T69" fmla="*/ 104 h 268"/>
                <a:gd name="T70" fmla="*/ 280 w 283"/>
                <a:gd name="T71" fmla="*/ 118 h 268"/>
                <a:gd name="T72" fmla="*/ 266 w 283"/>
                <a:gd name="T73" fmla="*/ 123 h 268"/>
                <a:gd name="T74" fmla="*/ 249 w 283"/>
                <a:gd name="T75" fmla="*/ 123 h 268"/>
                <a:gd name="T76" fmla="*/ 253 w 283"/>
                <a:gd name="T77" fmla="*/ 140 h 268"/>
                <a:gd name="T78" fmla="*/ 261 w 283"/>
                <a:gd name="T79" fmla="*/ 156 h 268"/>
                <a:gd name="T80" fmla="*/ 260 w 283"/>
                <a:gd name="T81" fmla="*/ 169 h 268"/>
                <a:gd name="T82" fmla="*/ 250 w 283"/>
                <a:gd name="T83" fmla="*/ 186 h 268"/>
                <a:gd name="T84" fmla="*/ 245 w 283"/>
                <a:gd name="T85" fmla="*/ 200 h 268"/>
                <a:gd name="T86" fmla="*/ 236 w 283"/>
                <a:gd name="T87" fmla="*/ 204 h 268"/>
                <a:gd name="T88" fmla="*/ 213 w 283"/>
                <a:gd name="T89" fmla="*/ 208 h 268"/>
                <a:gd name="T90" fmla="*/ 205 w 283"/>
                <a:gd name="T91" fmla="*/ 219 h 268"/>
                <a:gd name="T92" fmla="*/ 213 w 283"/>
                <a:gd name="T93" fmla="*/ 233 h 268"/>
                <a:gd name="T94" fmla="*/ 202 w 283"/>
                <a:gd name="T95" fmla="*/ 240 h 268"/>
                <a:gd name="T96" fmla="*/ 187 w 283"/>
                <a:gd name="T97" fmla="*/ 244 h 268"/>
                <a:gd name="T98" fmla="*/ 176 w 283"/>
                <a:gd name="T99" fmla="*/ 267 h 268"/>
                <a:gd name="T100" fmla="*/ 153 w 283"/>
                <a:gd name="T101" fmla="*/ 259 h 268"/>
                <a:gd name="T102" fmla="*/ 143 w 283"/>
                <a:gd name="T103" fmla="*/ 243 h 268"/>
                <a:gd name="T104" fmla="*/ 132 w 283"/>
                <a:gd name="T105" fmla="*/ 234 h 268"/>
                <a:gd name="T106" fmla="*/ 115 w 283"/>
                <a:gd name="T107" fmla="*/ 238 h 268"/>
                <a:gd name="T108" fmla="*/ 99 w 283"/>
                <a:gd name="T109" fmla="*/ 223 h 268"/>
                <a:gd name="T110" fmla="*/ 85 w 283"/>
                <a:gd name="T111" fmla="*/ 226 h 268"/>
                <a:gd name="T112" fmla="*/ 64 w 283"/>
                <a:gd name="T113" fmla="*/ 229 h 268"/>
                <a:gd name="T114" fmla="*/ 50 w 283"/>
                <a:gd name="T115" fmla="*/ 215 h 268"/>
                <a:gd name="T116" fmla="*/ 39 w 283"/>
                <a:gd name="T117" fmla="*/ 217 h 268"/>
                <a:gd name="T118" fmla="*/ 16 w 283"/>
                <a:gd name="T119" fmla="*/ 21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3" h="268">
                  <a:moveTo>
                    <a:pt x="13" y="209"/>
                  </a:moveTo>
                  <a:cubicBezTo>
                    <a:pt x="13" y="208"/>
                    <a:pt x="13" y="208"/>
                    <a:pt x="13" y="207"/>
                  </a:cubicBezTo>
                  <a:cubicBezTo>
                    <a:pt x="13" y="207"/>
                    <a:pt x="13" y="206"/>
                    <a:pt x="13" y="205"/>
                  </a:cubicBezTo>
                  <a:cubicBezTo>
                    <a:pt x="12" y="204"/>
                    <a:pt x="11" y="204"/>
                    <a:pt x="11" y="203"/>
                  </a:cubicBezTo>
                  <a:cubicBezTo>
                    <a:pt x="10" y="202"/>
                    <a:pt x="10" y="201"/>
                    <a:pt x="10" y="201"/>
                  </a:cubicBezTo>
                  <a:cubicBezTo>
                    <a:pt x="10" y="200"/>
                    <a:pt x="11" y="199"/>
                    <a:pt x="11" y="199"/>
                  </a:cubicBezTo>
                  <a:cubicBezTo>
                    <a:pt x="11" y="198"/>
                    <a:pt x="12" y="197"/>
                    <a:pt x="12" y="196"/>
                  </a:cubicBezTo>
                  <a:cubicBezTo>
                    <a:pt x="12" y="196"/>
                    <a:pt x="12" y="194"/>
                    <a:pt x="12" y="194"/>
                  </a:cubicBezTo>
                  <a:cubicBezTo>
                    <a:pt x="12" y="193"/>
                    <a:pt x="12" y="192"/>
                    <a:pt x="11" y="192"/>
                  </a:cubicBezTo>
                  <a:cubicBezTo>
                    <a:pt x="10" y="191"/>
                    <a:pt x="9" y="192"/>
                    <a:pt x="9" y="192"/>
                  </a:cubicBezTo>
                  <a:cubicBezTo>
                    <a:pt x="8" y="192"/>
                    <a:pt x="7" y="192"/>
                    <a:pt x="6" y="192"/>
                  </a:cubicBezTo>
                  <a:cubicBezTo>
                    <a:pt x="6" y="192"/>
                    <a:pt x="4" y="191"/>
                    <a:pt x="4" y="190"/>
                  </a:cubicBezTo>
                  <a:cubicBezTo>
                    <a:pt x="4" y="189"/>
                    <a:pt x="5" y="188"/>
                    <a:pt x="5" y="187"/>
                  </a:cubicBezTo>
                  <a:cubicBezTo>
                    <a:pt x="5" y="186"/>
                    <a:pt x="4" y="184"/>
                    <a:pt x="3" y="183"/>
                  </a:cubicBezTo>
                  <a:cubicBezTo>
                    <a:pt x="3" y="182"/>
                    <a:pt x="2" y="182"/>
                    <a:pt x="2" y="182"/>
                  </a:cubicBezTo>
                  <a:cubicBezTo>
                    <a:pt x="2" y="181"/>
                    <a:pt x="2" y="180"/>
                    <a:pt x="2" y="179"/>
                  </a:cubicBezTo>
                  <a:cubicBezTo>
                    <a:pt x="2" y="179"/>
                    <a:pt x="1" y="178"/>
                    <a:pt x="1" y="178"/>
                  </a:cubicBezTo>
                  <a:cubicBezTo>
                    <a:pt x="0" y="178"/>
                    <a:pt x="0" y="177"/>
                    <a:pt x="1" y="176"/>
                  </a:cubicBezTo>
                  <a:cubicBezTo>
                    <a:pt x="1" y="176"/>
                    <a:pt x="2" y="175"/>
                    <a:pt x="2" y="175"/>
                  </a:cubicBezTo>
                  <a:cubicBezTo>
                    <a:pt x="2" y="175"/>
                    <a:pt x="3" y="175"/>
                    <a:pt x="4" y="175"/>
                  </a:cubicBezTo>
                  <a:cubicBezTo>
                    <a:pt x="4" y="175"/>
                    <a:pt x="6" y="175"/>
                    <a:pt x="6" y="174"/>
                  </a:cubicBezTo>
                  <a:cubicBezTo>
                    <a:pt x="6" y="173"/>
                    <a:pt x="6" y="173"/>
                    <a:pt x="6" y="173"/>
                  </a:cubicBezTo>
                  <a:cubicBezTo>
                    <a:pt x="6" y="172"/>
                    <a:pt x="8" y="171"/>
                    <a:pt x="8" y="171"/>
                  </a:cubicBezTo>
                  <a:cubicBezTo>
                    <a:pt x="9" y="170"/>
                    <a:pt x="10" y="171"/>
                    <a:pt x="11" y="171"/>
                  </a:cubicBezTo>
                  <a:cubicBezTo>
                    <a:pt x="12" y="171"/>
                    <a:pt x="14" y="170"/>
                    <a:pt x="14" y="170"/>
                  </a:cubicBezTo>
                  <a:cubicBezTo>
                    <a:pt x="14" y="169"/>
                    <a:pt x="14" y="167"/>
                    <a:pt x="14" y="166"/>
                  </a:cubicBezTo>
                  <a:cubicBezTo>
                    <a:pt x="14" y="166"/>
                    <a:pt x="14" y="164"/>
                    <a:pt x="14" y="163"/>
                  </a:cubicBezTo>
                  <a:cubicBezTo>
                    <a:pt x="14" y="163"/>
                    <a:pt x="14" y="162"/>
                    <a:pt x="14" y="162"/>
                  </a:cubicBezTo>
                  <a:cubicBezTo>
                    <a:pt x="14" y="161"/>
                    <a:pt x="15" y="161"/>
                    <a:pt x="16" y="161"/>
                  </a:cubicBezTo>
                  <a:cubicBezTo>
                    <a:pt x="16" y="161"/>
                    <a:pt x="17" y="161"/>
                    <a:pt x="18" y="161"/>
                  </a:cubicBezTo>
                  <a:cubicBezTo>
                    <a:pt x="19" y="161"/>
                    <a:pt x="21" y="162"/>
                    <a:pt x="21" y="162"/>
                  </a:cubicBezTo>
                  <a:cubicBezTo>
                    <a:pt x="22" y="162"/>
                    <a:pt x="23" y="162"/>
                    <a:pt x="23" y="163"/>
                  </a:cubicBezTo>
                  <a:cubicBezTo>
                    <a:pt x="24" y="163"/>
                    <a:pt x="25" y="163"/>
                    <a:pt x="25" y="164"/>
                  </a:cubicBezTo>
                  <a:cubicBezTo>
                    <a:pt x="25" y="164"/>
                    <a:pt x="25" y="165"/>
                    <a:pt x="25" y="166"/>
                  </a:cubicBezTo>
                  <a:cubicBezTo>
                    <a:pt x="26" y="166"/>
                    <a:pt x="27" y="167"/>
                    <a:pt x="27" y="167"/>
                  </a:cubicBezTo>
                  <a:cubicBezTo>
                    <a:pt x="28" y="167"/>
                    <a:pt x="29" y="167"/>
                    <a:pt x="29" y="167"/>
                  </a:cubicBezTo>
                  <a:cubicBezTo>
                    <a:pt x="29" y="166"/>
                    <a:pt x="30" y="165"/>
                    <a:pt x="30" y="164"/>
                  </a:cubicBezTo>
                  <a:cubicBezTo>
                    <a:pt x="30" y="163"/>
                    <a:pt x="30" y="162"/>
                    <a:pt x="31" y="161"/>
                  </a:cubicBezTo>
                  <a:cubicBezTo>
                    <a:pt x="31" y="160"/>
                    <a:pt x="32" y="159"/>
                    <a:pt x="33" y="159"/>
                  </a:cubicBezTo>
                  <a:cubicBezTo>
                    <a:pt x="34" y="158"/>
                    <a:pt x="35" y="157"/>
                    <a:pt x="35" y="156"/>
                  </a:cubicBezTo>
                  <a:cubicBezTo>
                    <a:pt x="35" y="156"/>
                    <a:pt x="35" y="153"/>
                    <a:pt x="35" y="152"/>
                  </a:cubicBezTo>
                  <a:cubicBezTo>
                    <a:pt x="35" y="151"/>
                    <a:pt x="34" y="149"/>
                    <a:pt x="34" y="148"/>
                  </a:cubicBezTo>
                  <a:cubicBezTo>
                    <a:pt x="34" y="148"/>
                    <a:pt x="34" y="147"/>
                    <a:pt x="34" y="146"/>
                  </a:cubicBezTo>
                  <a:cubicBezTo>
                    <a:pt x="34" y="145"/>
                    <a:pt x="35" y="144"/>
                    <a:pt x="34" y="144"/>
                  </a:cubicBezTo>
                  <a:cubicBezTo>
                    <a:pt x="34" y="144"/>
                    <a:pt x="34" y="143"/>
                    <a:pt x="34" y="142"/>
                  </a:cubicBezTo>
                  <a:cubicBezTo>
                    <a:pt x="34" y="141"/>
                    <a:pt x="35" y="140"/>
                    <a:pt x="35" y="140"/>
                  </a:cubicBezTo>
                  <a:cubicBezTo>
                    <a:pt x="35" y="139"/>
                    <a:pt x="35" y="138"/>
                    <a:pt x="35" y="138"/>
                  </a:cubicBezTo>
                  <a:cubicBezTo>
                    <a:pt x="35" y="137"/>
                    <a:pt x="35" y="137"/>
                    <a:pt x="35" y="136"/>
                  </a:cubicBezTo>
                  <a:cubicBezTo>
                    <a:pt x="34" y="136"/>
                    <a:pt x="33" y="136"/>
                    <a:pt x="32" y="136"/>
                  </a:cubicBezTo>
                  <a:cubicBezTo>
                    <a:pt x="32" y="135"/>
                    <a:pt x="33" y="134"/>
                    <a:pt x="33" y="134"/>
                  </a:cubicBezTo>
                  <a:cubicBezTo>
                    <a:pt x="33" y="133"/>
                    <a:pt x="33" y="133"/>
                    <a:pt x="33" y="132"/>
                  </a:cubicBezTo>
                  <a:cubicBezTo>
                    <a:pt x="33" y="132"/>
                    <a:pt x="32" y="131"/>
                    <a:pt x="33" y="131"/>
                  </a:cubicBezTo>
                  <a:cubicBezTo>
                    <a:pt x="33" y="130"/>
                    <a:pt x="34" y="131"/>
                    <a:pt x="34" y="131"/>
                  </a:cubicBezTo>
                  <a:cubicBezTo>
                    <a:pt x="35" y="130"/>
                    <a:pt x="35" y="130"/>
                    <a:pt x="35" y="130"/>
                  </a:cubicBezTo>
                  <a:cubicBezTo>
                    <a:pt x="36" y="129"/>
                    <a:pt x="36" y="128"/>
                    <a:pt x="36" y="128"/>
                  </a:cubicBezTo>
                  <a:cubicBezTo>
                    <a:pt x="36" y="127"/>
                    <a:pt x="35" y="126"/>
                    <a:pt x="34" y="126"/>
                  </a:cubicBezTo>
                  <a:cubicBezTo>
                    <a:pt x="34" y="126"/>
                    <a:pt x="34" y="125"/>
                    <a:pt x="34" y="125"/>
                  </a:cubicBezTo>
                  <a:cubicBezTo>
                    <a:pt x="34" y="124"/>
                    <a:pt x="35" y="122"/>
                    <a:pt x="35" y="121"/>
                  </a:cubicBezTo>
                  <a:cubicBezTo>
                    <a:pt x="36" y="121"/>
                    <a:pt x="37" y="119"/>
                    <a:pt x="38" y="119"/>
                  </a:cubicBezTo>
                  <a:cubicBezTo>
                    <a:pt x="38" y="119"/>
                    <a:pt x="39" y="118"/>
                    <a:pt x="39" y="118"/>
                  </a:cubicBezTo>
                  <a:cubicBezTo>
                    <a:pt x="39" y="118"/>
                    <a:pt x="38" y="117"/>
                    <a:pt x="38" y="116"/>
                  </a:cubicBezTo>
                  <a:cubicBezTo>
                    <a:pt x="38" y="115"/>
                    <a:pt x="39" y="115"/>
                    <a:pt x="39" y="115"/>
                  </a:cubicBezTo>
                  <a:cubicBezTo>
                    <a:pt x="39" y="114"/>
                    <a:pt x="40" y="114"/>
                    <a:pt x="40" y="114"/>
                  </a:cubicBezTo>
                  <a:cubicBezTo>
                    <a:pt x="40" y="113"/>
                    <a:pt x="39" y="112"/>
                    <a:pt x="39" y="111"/>
                  </a:cubicBezTo>
                  <a:cubicBezTo>
                    <a:pt x="39" y="111"/>
                    <a:pt x="40" y="110"/>
                    <a:pt x="40" y="109"/>
                  </a:cubicBezTo>
                  <a:cubicBezTo>
                    <a:pt x="40" y="108"/>
                    <a:pt x="41" y="107"/>
                    <a:pt x="40" y="106"/>
                  </a:cubicBezTo>
                  <a:cubicBezTo>
                    <a:pt x="40" y="106"/>
                    <a:pt x="39" y="105"/>
                    <a:pt x="39" y="105"/>
                  </a:cubicBezTo>
                  <a:cubicBezTo>
                    <a:pt x="39" y="104"/>
                    <a:pt x="41" y="103"/>
                    <a:pt x="41" y="102"/>
                  </a:cubicBezTo>
                  <a:cubicBezTo>
                    <a:pt x="42" y="101"/>
                    <a:pt x="42" y="100"/>
                    <a:pt x="43" y="99"/>
                  </a:cubicBezTo>
                  <a:cubicBezTo>
                    <a:pt x="43" y="98"/>
                    <a:pt x="44" y="97"/>
                    <a:pt x="45" y="97"/>
                  </a:cubicBezTo>
                  <a:cubicBezTo>
                    <a:pt x="45" y="96"/>
                    <a:pt x="45" y="96"/>
                    <a:pt x="45" y="95"/>
                  </a:cubicBezTo>
                  <a:cubicBezTo>
                    <a:pt x="46" y="95"/>
                    <a:pt x="47" y="94"/>
                    <a:pt x="47" y="94"/>
                  </a:cubicBezTo>
                  <a:cubicBezTo>
                    <a:pt x="48" y="94"/>
                    <a:pt x="49" y="95"/>
                    <a:pt x="49" y="95"/>
                  </a:cubicBezTo>
                  <a:cubicBezTo>
                    <a:pt x="50" y="96"/>
                    <a:pt x="49" y="97"/>
                    <a:pt x="50" y="97"/>
                  </a:cubicBezTo>
                  <a:cubicBezTo>
                    <a:pt x="50" y="97"/>
                    <a:pt x="51" y="97"/>
                    <a:pt x="52" y="97"/>
                  </a:cubicBezTo>
                  <a:cubicBezTo>
                    <a:pt x="52" y="97"/>
                    <a:pt x="53" y="96"/>
                    <a:pt x="54" y="96"/>
                  </a:cubicBezTo>
                  <a:cubicBezTo>
                    <a:pt x="54" y="96"/>
                    <a:pt x="56" y="96"/>
                    <a:pt x="56" y="96"/>
                  </a:cubicBezTo>
                  <a:cubicBezTo>
                    <a:pt x="57" y="96"/>
                    <a:pt x="59" y="96"/>
                    <a:pt x="60" y="96"/>
                  </a:cubicBezTo>
                  <a:cubicBezTo>
                    <a:pt x="60" y="96"/>
                    <a:pt x="61" y="98"/>
                    <a:pt x="61" y="98"/>
                  </a:cubicBezTo>
                  <a:cubicBezTo>
                    <a:pt x="62" y="98"/>
                    <a:pt x="62" y="98"/>
                    <a:pt x="63" y="98"/>
                  </a:cubicBezTo>
                  <a:cubicBezTo>
                    <a:pt x="63" y="98"/>
                    <a:pt x="65" y="98"/>
                    <a:pt x="66" y="98"/>
                  </a:cubicBezTo>
                  <a:cubicBezTo>
                    <a:pt x="67" y="97"/>
                    <a:pt x="68" y="95"/>
                    <a:pt x="69" y="94"/>
                  </a:cubicBezTo>
                  <a:cubicBezTo>
                    <a:pt x="69" y="94"/>
                    <a:pt x="72" y="93"/>
                    <a:pt x="73" y="92"/>
                  </a:cubicBezTo>
                  <a:cubicBezTo>
                    <a:pt x="73" y="91"/>
                    <a:pt x="74" y="89"/>
                    <a:pt x="75" y="88"/>
                  </a:cubicBezTo>
                  <a:cubicBezTo>
                    <a:pt x="75" y="88"/>
                    <a:pt x="76" y="87"/>
                    <a:pt x="76" y="87"/>
                  </a:cubicBezTo>
                  <a:cubicBezTo>
                    <a:pt x="77" y="86"/>
                    <a:pt x="77" y="85"/>
                    <a:pt x="78" y="84"/>
                  </a:cubicBezTo>
                  <a:cubicBezTo>
                    <a:pt x="78" y="83"/>
                    <a:pt x="77" y="79"/>
                    <a:pt x="76" y="78"/>
                  </a:cubicBezTo>
                  <a:cubicBezTo>
                    <a:pt x="76" y="78"/>
                    <a:pt x="74" y="78"/>
                    <a:pt x="74" y="77"/>
                  </a:cubicBezTo>
                  <a:cubicBezTo>
                    <a:pt x="73" y="77"/>
                    <a:pt x="73" y="76"/>
                    <a:pt x="73" y="75"/>
                  </a:cubicBezTo>
                  <a:cubicBezTo>
                    <a:pt x="73" y="75"/>
                    <a:pt x="72" y="74"/>
                    <a:pt x="72" y="74"/>
                  </a:cubicBezTo>
                  <a:cubicBezTo>
                    <a:pt x="72" y="73"/>
                    <a:pt x="73" y="72"/>
                    <a:pt x="73" y="71"/>
                  </a:cubicBezTo>
                  <a:cubicBezTo>
                    <a:pt x="73" y="71"/>
                    <a:pt x="73" y="70"/>
                    <a:pt x="73" y="70"/>
                  </a:cubicBezTo>
                  <a:cubicBezTo>
                    <a:pt x="72" y="70"/>
                    <a:pt x="72" y="69"/>
                    <a:pt x="72" y="69"/>
                  </a:cubicBezTo>
                  <a:cubicBezTo>
                    <a:pt x="72" y="68"/>
                    <a:pt x="72" y="67"/>
                    <a:pt x="72" y="66"/>
                  </a:cubicBezTo>
                  <a:cubicBezTo>
                    <a:pt x="72" y="65"/>
                    <a:pt x="72" y="64"/>
                    <a:pt x="72" y="64"/>
                  </a:cubicBezTo>
                  <a:cubicBezTo>
                    <a:pt x="72" y="63"/>
                    <a:pt x="71" y="63"/>
                    <a:pt x="71" y="62"/>
                  </a:cubicBezTo>
                  <a:cubicBezTo>
                    <a:pt x="70" y="61"/>
                    <a:pt x="70" y="60"/>
                    <a:pt x="70" y="59"/>
                  </a:cubicBezTo>
                  <a:cubicBezTo>
                    <a:pt x="70" y="59"/>
                    <a:pt x="70" y="57"/>
                    <a:pt x="70" y="57"/>
                  </a:cubicBezTo>
                  <a:cubicBezTo>
                    <a:pt x="71" y="56"/>
                    <a:pt x="72" y="56"/>
                    <a:pt x="73" y="56"/>
                  </a:cubicBezTo>
                  <a:cubicBezTo>
                    <a:pt x="73" y="55"/>
                    <a:pt x="75" y="55"/>
                    <a:pt x="75" y="55"/>
                  </a:cubicBezTo>
                  <a:cubicBezTo>
                    <a:pt x="76" y="55"/>
                    <a:pt x="76" y="56"/>
                    <a:pt x="77" y="56"/>
                  </a:cubicBezTo>
                  <a:cubicBezTo>
                    <a:pt x="78" y="56"/>
                    <a:pt x="79" y="56"/>
                    <a:pt x="80" y="56"/>
                  </a:cubicBezTo>
                  <a:cubicBezTo>
                    <a:pt x="80" y="56"/>
                    <a:pt x="81" y="56"/>
                    <a:pt x="82" y="56"/>
                  </a:cubicBezTo>
                  <a:cubicBezTo>
                    <a:pt x="82" y="56"/>
                    <a:pt x="82" y="57"/>
                    <a:pt x="83" y="57"/>
                  </a:cubicBezTo>
                  <a:cubicBezTo>
                    <a:pt x="83" y="57"/>
                    <a:pt x="84" y="57"/>
                    <a:pt x="84" y="57"/>
                  </a:cubicBezTo>
                  <a:cubicBezTo>
                    <a:pt x="84" y="56"/>
                    <a:pt x="84" y="56"/>
                    <a:pt x="84" y="55"/>
                  </a:cubicBezTo>
                  <a:cubicBezTo>
                    <a:pt x="85" y="54"/>
                    <a:pt x="85" y="53"/>
                    <a:pt x="86" y="53"/>
                  </a:cubicBezTo>
                  <a:cubicBezTo>
                    <a:pt x="86" y="53"/>
                    <a:pt x="87" y="53"/>
                    <a:pt x="87" y="53"/>
                  </a:cubicBezTo>
                  <a:cubicBezTo>
                    <a:pt x="88" y="54"/>
                    <a:pt x="91" y="54"/>
                    <a:pt x="91" y="53"/>
                  </a:cubicBezTo>
                  <a:cubicBezTo>
                    <a:pt x="92" y="53"/>
                    <a:pt x="92" y="52"/>
                    <a:pt x="93" y="51"/>
                  </a:cubicBezTo>
                  <a:cubicBezTo>
                    <a:pt x="93" y="51"/>
                    <a:pt x="94" y="50"/>
                    <a:pt x="94" y="50"/>
                  </a:cubicBezTo>
                  <a:cubicBezTo>
                    <a:pt x="95" y="49"/>
                    <a:pt x="95" y="48"/>
                    <a:pt x="95" y="47"/>
                  </a:cubicBezTo>
                  <a:cubicBezTo>
                    <a:pt x="95" y="47"/>
                    <a:pt x="95" y="45"/>
                    <a:pt x="95" y="44"/>
                  </a:cubicBezTo>
                  <a:cubicBezTo>
                    <a:pt x="95" y="44"/>
                    <a:pt x="94" y="43"/>
                    <a:pt x="94" y="43"/>
                  </a:cubicBezTo>
                  <a:cubicBezTo>
                    <a:pt x="93" y="43"/>
                    <a:pt x="92" y="43"/>
                    <a:pt x="92" y="43"/>
                  </a:cubicBezTo>
                  <a:cubicBezTo>
                    <a:pt x="91" y="43"/>
                    <a:pt x="91" y="41"/>
                    <a:pt x="91" y="41"/>
                  </a:cubicBezTo>
                  <a:cubicBezTo>
                    <a:pt x="91" y="41"/>
                    <a:pt x="91" y="40"/>
                    <a:pt x="91" y="39"/>
                  </a:cubicBezTo>
                  <a:cubicBezTo>
                    <a:pt x="91" y="39"/>
                    <a:pt x="92" y="38"/>
                    <a:pt x="92" y="37"/>
                  </a:cubicBezTo>
                  <a:cubicBezTo>
                    <a:pt x="92" y="37"/>
                    <a:pt x="93" y="36"/>
                    <a:pt x="93" y="35"/>
                  </a:cubicBezTo>
                  <a:cubicBezTo>
                    <a:pt x="93" y="34"/>
                    <a:pt x="93" y="33"/>
                    <a:pt x="94" y="33"/>
                  </a:cubicBezTo>
                  <a:cubicBezTo>
                    <a:pt x="94" y="32"/>
                    <a:pt x="95" y="33"/>
                    <a:pt x="96" y="33"/>
                  </a:cubicBezTo>
                  <a:cubicBezTo>
                    <a:pt x="97" y="32"/>
                    <a:pt x="97" y="31"/>
                    <a:pt x="98" y="30"/>
                  </a:cubicBezTo>
                  <a:cubicBezTo>
                    <a:pt x="98" y="30"/>
                    <a:pt x="99" y="30"/>
                    <a:pt x="100" y="30"/>
                  </a:cubicBezTo>
                  <a:cubicBezTo>
                    <a:pt x="101" y="30"/>
                    <a:pt x="103" y="30"/>
                    <a:pt x="104" y="30"/>
                  </a:cubicBezTo>
                  <a:cubicBezTo>
                    <a:pt x="105" y="30"/>
                    <a:pt x="106" y="30"/>
                    <a:pt x="106" y="31"/>
                  </a:cubicBezTo>
                  <a:cubicBezTo>
                    <a:pt x="106" y="31"/>
                    <a:pt x="107" y="32"/>
                    <a:pt x="108" y="32"/>
                  </a:cubicBezTo>
                  <a:cubicBezTo>
                    <a:pt x="108" y="33"/>
                    <a:pt x="109" y="33"/>
                    <a:pt x="109" y="33"/>
                  </a:cubicBezTo>
                  <a:cubicBezTo>
                    <a:pt x="109" y="33"/>
                    <a:pt x="110" y="32"/>
                    <a:pt x="110" y="32"/>
                  </a:cubicBezTo>
                  <a:cubicBezTo>
                    <a:pt x="110" y="31"/>
                    <a:pt x="110" y="30"/>
                    <a:pt x="110" y="30"/>
                  </a:cubicBezTo>
                  <a:cubicBezTo>
                    <a:pt x="109" y="29"/>
                    <a:pt x="109" y="28"/>
                    <a:pt x="109" y="28"/>
                  </a:cubicBezTo>
                  <a:cubicBezTo>
                    <a:pt x="109" y="28"/>
                    <a:pt x="110" y="27"/>
                    <a:pt x="110" y="27"/>
                  </a:cubicBezTo>
                  <a:cubicBezTo>
                    <a:pt x="111" y="27"/>
                    <a:pt x="112" y="26"/>
                    <a:pt x="113" y="26"/>
                  </a:cubicBezTo>
                  <a:cubicBezTo>
                    <a:pt x="113" y="25"/>
                    <a:pt x="113" y="23"/>
                    <a:pt x="112" y="22"/>
                  </a:cubicBezTo>
                  <a:cubicBezTo>
                    <a:pt x="112" y="22"/>
                    <a:pt x="111" y="22"/>
                    <a:pt x="111" y="22"/>
                  </a:cubicBezTo>
                  <a:cubicBezTo>
                    <a:pt x="110" y="22"/>
                    <a:pt x="109" y="21"/>
                    <a:pt x="109" y="21"/>
                  </a:cubicBezTo>
                  <a:cubicBezTo>
                    <a:pt x="109" y="21"/>
                    <a:pt x="108" y="21"/>
                    <a:pt x="108" y="21"/>
                  </a:cubicBezTo>
                  <a:cubicBezTo>
                    <a:pt x="107" y="22"/>
                    <a:pt x="106" y="22"/>
                    <a:pt x="106" y="22"/>
                  </a:cubicBezTo>
                  <a:cubicBezTo>
                    <a:pt x="106" y="22"/>
                    <a:pt x="105" y="22"/>
                    <a:pt x="104" y="21"/>
                  </a:cubicBezTo>
                  <a:cubicBezTo>
                    <a:pt x="104" y="20"/>
                    <a:pt x="105" y="19"/>
                    <a:pt x="105" y="19"/>
                  </a:cubicBezTo>
                  <a:cubicBezTo>
                    <a:pt x="105" y="18"/>
                    <a:pt x="106" y="17"/>
                    <a:pt x="106" y="16"/>
                  </a:cubicBezTo>
                  <a:cubicBezTo>
                    <a:pt x="106" y="15"/>
                    <a:pt x="106" y="14"/>
                    <a:pt x="106" y="13"/>
                  </a:cubicBezTo>
                  <a:cubicBezTo>
                    <a:pt x="106" y="13"/>
                    <a:pt x="106" y="12"/>
                    <a:pt x="106" y="12"/>
                  </a:cubicBezTo>
                  <a:cubicBezTo>
                    <a:pt x="106" y="11"/>
                    <a:pt x="106" y="11"/>
                    <a:pt x="107" y="11"/>
                  </a:cubicBezTo>
                  <a:cubicBezTo>
                    <a:pt x="107" y="10"/>
                    <a:pt x="109" y="10"/>
                    <a:pt x="109" y="10"/>
                  </a:cubicBezTo>
                  <a:cubicBezTo>
                    <a:pt x="110" y="9"/>
                    <a:pt x="112" y="8"/>
                    <a:pt x="113" y="8"/>
                  </a:cubicBezTo>
                  <a:cubicBezTo>
                    <a:pt x="113" y="8"/>
                    <a:pt x="114" y="10"/>
                    <a:pt x="114" y="10"/>
                  </a:cubicBezTo>
                  <a:cubicBezTo>
                    <a:pt x="115" y="10"/>
                    <a:pt x="117" y="10"/>
                    <a:pt x="117" y="10"/>
                  </a:cubicBezTo>
                  <a:cubicBezTo>
                    <a:pt x="117" y="10"/>
                    <a:pt x="119" y="9"/>
                    <a:pt x="119" y="8"/>
                  </a:cubicBezTo>
                  <a:cubicBezTo>
                    <a:pt x="120" y="8"/>
                    <a:pt x="121" y="7"/>
                    <a:pt x="121" y="7"/>
                  </a:cubicBezTo>
                  <a:cubicBezTo>
                    <a:pt x="121" y="8"/>
                    <a:pt x="122" y="8"/>
                    <a:pt x="122" y="9"/>
                  </a:cubicBezTo>
                  <a:cubicBezTo>
                    <a:pt x="123" y="9"/>
                    <a:pt x="124" y="10"/>
                    <a:pt x="124" y="10"/>
                  </a:cubicBezTo>
                  <a:cubicBezTo>
                    <a:pt x="124" y="10"/>
                    <a:pt x="125" y="9"/>
                    <a:pt x="125" y="8"/>
                  </a:cubicBezTo>
                  <a:cubicBezTo>
                    <a:pt x="125" y="8"/>
                    <a:pt x="125" y="7"/>
                    <a:pt x="125" y="6"/>
                  </a:cubicBezTo>
                  <a:cubicBezTo>
                    <a:pt x="125" y="5"/>
                    <a:pt x="126" y="4"/>
                    <a:pt x="127" y="4"/>
                  </a:cubicBezTo>
                  <a:cubicBezTo>
                    <a:pt x="127" y="4"/>
                    <a:pt x="128" y="3"/>
                    <a:pt x="128" y="3"/>
                  </a:cubicBezTo>
                  <a:cubicBezTo>
                    <a:pt x="129" y="2"/>
                    <a:pt x="129" y="0"/>
                    <a:pt x="130" y="0"/>
                  </a:cubicBezTo>
                  <a:cubicBezTo>
                    <a:pt x="130" y="0"/>
                    <a:pt x="131" y="0"/>
                    <a:pt x="131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2" y="0"/>
                    <a:pt x="132" y="0"/>
                    <a:pt x="132" y="1"/>
                  </a:cubicBezTo>
                  <a:cubicBezTo>
                    <a:pt x="133" y="1"/>
                    <a:pt x="133" y="2"/>
                    <a:pt x="133" y="2"/>
                  </a:cubicBezTo>
                  <a:cubicBezTo>
                    <a:pt x="133" y="3"/>
                    <a:pt x="132" y="3"/>
                    <a:pt x="132" y="4"/>
                  </a:cubicBezTo>
                  <a:cubicBezTo>
                    <a:pt x="132" y="4"/>
                    <a:pt x="132" y="5"/>
                    <a:pt x="132" y="5"/>
                  </a:cubicBezTo>
                  <a:cubicBezTo>
                    <a:pt x="132" y="5"/>
                    <a:pt x="133" y="5"/>
                    <a:pt x="133" y="6"/>
                  </a:cubicBezTo>
                  <a:cubicBezTo>
                    <a:pt x="134" y="6"/>
                    <a:pt x="135" y="6"/>
                    <a:pt x="135" y="7"/>
                  </a:cubicBezTo>
                  <a:cubicBezTo>
                    <a:pt x="135" y="7"/>
                    <a:pt x="135" y="8"/>
                    <a:pt x="135" y="9"/>
                  </a:cubicBezTo>
                  <a:cubicBezTo>
                    <a:pt x="135" y="9"/>
                    <a:pt x="136" y="11"/>
                    <a:pt x="137" y="11"/>
                  </a:cubicBezTo>
                  <a:cubicBezTo>
                    <a:pt x="137" y="11"/>
                    <a:pt x="139" y="11"/>
                    <a:pt x="139" y="11"/>
                  </a:cubicBezTo>
                  <a:cubicBezTo>
                    <a:pt x="140" y="12"/>
                    <a:pt x="142" y="12"/>
                    <a:pt x="143" y="12"/>
                  </a:cubicBezTo>
                  <a:cubicBezTo>
                    <a:pt x="143" y="12"/>
                    <a:pt x="145" y="12"/>
                    <a:pt x="146" y="12"/>
                  </a:cubicBezTo>
                  <a:cubicBezTo>
                    <a:pt x="146" y="12"/>
                    <a:pt x="146" y="11"/>
                    <a:pt x="147" y="11"/>
                  </a:cubicBezTo>
                  <a:cubicBezTo>
                    <a:pt x="147" y="11"/>
                    <a:pt x="148" y="12"/>
                    <a:pt x="148" y="12"/>
                  </a:cubicBezTo>
                  <a:cubicBezTo>
                    <a:pt x="149" y="13"/>
                    <a:pt x="150" y="13"/>
                    <a:pt x="150" y="13"/>
                  </a:cubicBezTo>
                  <a:cubicBezTo>
                    <a:pt x="150" y="13"/>
                    <a:pt x="150" y="14"/>
                    <a:pt x="151" y="15"/>
                  </a:cubicBezTo>
                  <a:cubicBezTo>
                    <a:pt x="151" y="15"/>
                    <a:pt x="151" y="16"/>
                    <a:pt x="151" y="17"/>
                  </a:cubicBezTo>
                  <a:cubicBezTo>
                    <a:pt x="152" y="18"/>
                    <a:pt x="153" y="18"/>
                    <a:pt x="154" y="18"/>
                  </a:cubicBezTo>
                  <a:cubicBezTo>
                    <a:pt x="154" y="19"/>
                    <a:pt x="154" y="20"/>
                    <a:pt x="154" y="21"/>
                  </a:cubicBezTo>
                  <a:cubicBezTo>
                    <a:pt x="155" y="21"/>
                    <a:pt x="157" y="21"/>
                    <a:pt x="158" y="21"/>
                  </a:cubicBezTo>
                  <a:cubicBezTo>
                    <a:pt x="159" y="21"/>
                    <a:pt x="160" y="20"/>
                    <a:pt x="160" y="20"/>
                  </a:cubicBezTo>
                  <a:cubicBezTo>
                    <a:pt x="161" y="20"/>
                    <a:pt x="162" y="21"/>
                    <a:pt x="163" y="22"/>
                  </a:cubicBezTo>
                  <a:cubicBezTo>
                    <a:pt x="163" y="22"/>
                    <a:pt x="163" y="23"/>
                    <a:pt x="163" y="24"/>
                  </a:cubicBezTo>
                  <a:cubicBezTo>
                    <a:pt x="163" y="24"/>
                    <a:pt x="163" y="26"/>
                    <a:pt x="163" y="26"/>
                  </a:cubicBezTo>
                  <a:cubicBezTo>
                    <a:pt x="164" y="26"/>
                    <a:pt x="165" y="26"/>
                    <a:pt x="165" y="26"/>
                  </a:cubicBezTo>
                  <a:cubicBezTo>
                    <a:pt x="166" y="26"/>
                    <a:pt x="167" y="26"/>
                    <a:pt x="167" y="26"/>
                  </a:cubicBezTo>
                  <a:cubicBezTo>
                    <a:pt x="168" y="26"/>
                    <a:pt x="168" y="25"/>
                    <a:pt x="169" y="25"/>
                  </a:cubicBezTo>
                  <a:cubicBezTo>
                    <a:pt x="169" y="24"/>
                    <a:pt x="169" y="23"/>
                    <a:pt x="170" y="23"/>
                  </a:cubicBezTo>
                  <a:cubicBezTo>
                    <a:pt x="170" y="23"/>
                    <a:pt x="171" y="22"/>
                    <a:pt x="172" y="22"/>
                  </a:cubicBezTo>
                  <a:cubicBezTo>
                    <a:pt x="172" y="23"/>
                    <a:pt x="172" y="24"/>
                    <a:pt x="172" y="24"/>
                  </a:cubicBezTo>
                  <a:cubicBezTo>
                    <a:pt x="173" y="25"/>
                    <a:pt x="175" y="25"/>
                    <a:pt x="176" y="25"/>
                  </a:cubicBezTo>
                  <a:cubicBezTo>
                    <a:pt x="176" y="25"/>
                    <a:pt x="178" y="25"/>
                    <a:pt x="178" y="24"/>
                  </a:cubicBezTo>
                  <a:cubicBezTo>
                    <a:pt x="179" y="23"/>
                    <a:pt x="180" y="22"/>
                    <a:pt x="180" y="21"/>
                  </a:cubicBezTo>
                  <a:cubicBezTo>
                    <a:pt x="181" y="21"/>
                    <a:pt x="182" y="21"/>
                    <a:pt x="183" y="21"/>
                  </a:cubicBezTo>
                  <a:cubicBezTo>
                    <a:pt x="184" y="22"/>
                    <a:pt x="186" y="22"/>
                    <a:pt x="187" y="22"/>
                  </a:cubicBezTo>
                  <a:cubicBezTo>
                    <a:pt x="187" y="22"/>
                    <a:pt x="189" y="22"/>
                    <a:pt x="189" y="21"/>
                  </a:cubicBezTo>
                  <a:cubicBezTo>
                    <a:pt x="189" y="21"/>
                    <a:pt x="189" y="19"/>
                    <a:pt x="189" y="18"/>
                  </a:cubicBezTo>
                  <a:cubicBezTo>
                    <a:pt x="189" y="18"/>
                    <a:pt x="189" y="17"/>
                    <a:pt x="190" y="16"/>
                  </a:cubicBezTo>
                  <a:cubicBezTo>
                    <a:pt x="191" y="16"/>
                    <a:pt x="192" y="16"/>
                    <a:pt x="192" y="16"/>
                  </a:cubicBezTo>
                  <a:cubicBezTo>
                    <a:pt x="193" y="16"/>
                    <a:pt x="194" y="17"/>
                    <a:pt x="195" y="18"/>
                  </a:cubicBezTo>
                  <a:cubicBezTo>
                    <a:pt x="196" y="18"/>
                    <a:pt x="197" y="18"/>
                    <a:pt x="197" y="19"/>
                  </a:cubicBezTo>
                  <a:cubicBezTo>
                    <a:pt x="198" y="19"/>
                    <a:pt x="198" y="20"/>
                    <a:pt x="198" y="21"/>
                  </a:cubicBezTo>
                  <a:cubicBezTo>
                    <a:pt x="198" y="21"/>
                    <a:pt x="199" y="21"/>
                    <a:pt x="199" y="21"/>
                  </a:cubicBezTo>
                  <a:cubicBezTo>
                    <a:pt x="200" y="22"/>
                    <a:pt x="200" y="22"/>
                    <a:pt x="200" y="22"/>
                  </a:cubicBezTo>
                  <a:cubicBezTo>
                    <a:pt x="201" y="22"/>
                    <a:pt x="202" y="23"/>
                    <a:pt x="202" y="23"/>
                  </a:cubicBezTo>
                  <a:cubicBezTo>
                    <a:pt x="203" y="23"/>
                    <a:pt x="204" y="24"/>
                    <a:pt x="205" y="24"/>
                  </a:cubicBezTo>
                  <a:cubicBezTo>
                    <a:pt x="205" y="25"/>
                    <a:pt x="206" y="25"/>
                    <a:pt x="207" y="26"/>
                  </a:cubicBezTo>
                  <a:cubicBezTo>
                    <a:pt x="207" y="26"/>
                    <a:pt x="208" y="26"/>
                    <a:pt x="209" y="26"/>
                  </a:cubicBezTo>
                  <a:cubicBezTo>
                    <a:pt x="209" y="26"/>
                    <a:pt x="209" y="27"/>
                    <a:pt x="210" y="28"/>
                  </a:cubicBezTo>
                  <a:cubicBezTo>
                    <a:pt x="210" y="28"/>
                    <a:pt x="210" y="29"/>
                    <a:pt x="210" y="30"/>
                  </a:cubicBezTo>
                  <a:cubicBezTo>
                    <a:pt x="209" y="30"/>
                    <a:pt x="209" y="31"/>
                    <a:pt x="209" y="32"/>
                  </a:cubicBezTo>
                  <a:cubicBezTo>
                    <a:pt x="209" y="32"/>
                    <a:pt x="209" y="33"/>
                    <a:pt x="209" y="34"/>
                  </a:cubicBezTo>
                  <a:cubicBezTo>
                    <a:pt x="209" y="34"/>
                    <a:pt x="210" y="36"/>
                    <a:pt x="210" y="36"/>
                  </a:cubicBezTo>
                  <a:cubicBezTo>
                    <a:pt x="211" y="37"/>
                    <a:pt x="212" y="38"/>
                    <a:pt x="212" y="39"/>
                  </a:cubicBezTo>
                  <a:cubicBezTo>
                    <a:pt x="212" y="40"/>
                    <a:pt x="212" y="41"/>
                    <a:pt x="213" y="41"/>
                  </a:cubicBezTo>
                  <a:cubicBezTo>
                    <a:pt x="213" y="42"/>
                    <a:pt x="214" y="42"/>
                    <a:pt x="215" y="42"/>
                  </a:cubicBezTo>
                  <a:cubicBezTo>
                    <a:pt x="215" y="43"/>
                    <a:pt x="215" y="45"/>
                    <a:pt x="216" y="45"/>
                  </a:cubicBezTo>
                  <a:cubicBezTo>
                    <a:pt x="216" y="45"/>
                    <a:pt x="216" y="44"/>
                    <a:pt x="217" y="44"/>
                  </a:cubicBezTo>
                  <a:cubicBezTo>
                    <a:pt x="217" y="43"/>
                    <a:pt x="218" y="43"/>
                    <a:pt x="219" y="43"/>
                  </a:cubicBezTo>
                  <a:cubicBezTo>
                    <a:pt x="220" y="43"/>
                    <a:pt x="220" y="44"/>
                    <a:pt x="220" y="45"/>
                  </a:cubicBezTo>
                  <a:cubicBezTo>
                    <a:pt x="220" y="45"/>
                    <a:pt x="221" y="44"/>
                    <a:pt x="222" y="45"/>
                  </a:cubicBezTo>
                  <a:cubicBezTo>
                    <a:pt x="222" y="45"/>
                    <a:pt x="222" y="46"/>
                    <a:pt x="222" y="47"/>
                  </a:cubicBezTo>
                  <a:cubicBezTo>
                    <a:pt x="223" y="47"/>
                    <a:pt x="224" y="47"/>
                    <a:pt x="224" y="48"/>
                  </a:cubicBezTo>
                  <a:cubicBezTo>
                    <a:pt x="225" y="48"/>
                    <a:pt x="227" y="47"/>
                    <a:pt x="227" y="47"/>
                  </a:cubicBezTo>
                  <a:cubicBezTo>
                    <a:pt x="228" y="47"/>
                    <a:pt x="230" y="48"/>
                    <a:pt x="230" y="48"/>
                  </a:cubicBezTo>
                  <a:cubicBezTo>
                    <a:pt x="231" y="48"/>
                    <a:pt x="231" y="50"/>
                    <a:pt x="231" y="51"/>
                  </a:cubicBezTo>
                  <a:cubicBezTo>
                    <a:pt x="231" y="52"/>
                    <a:pt x="230" y="52"/>
                    <a:pt x="230" y="53"/>
                  </a:cubicBezTo>
                  <a:cubicBezTo>
                    <a:pt x="230" y="54"/>
                    <a:pt x="230" y="56"/>
                    <a:pt x="230" y="56"/>
                  </a:cubicBezTo>
                  <a:cubicBezTo>
                    <a:pt x="230" y="57"/>
                    <a:pt x="228" y="59"/>
                    <a:pt x="228" y="59"/>
                  </a:cubicBezTo>
                  <a:cubicBezTo>
                    <a:pt x="227" y="59"/>
                    <a:pt x="226" y="59"/>
                    <a:pt x="225" y="59"/>
                  </a:cubicBezTo>
                  <a:cubicBezTo>
                    <a:pt x="224" y="60"/>
                    <a:pt x="223" y="61"/>
                    <a:pt x="223" y="61"/>
                  </a:cubicBezTo>
                  <a:cubicBezTo>
                    <a:pt x="223" y="62"/>
                    <a:pt x="223" y="63"/>
                    <a:pt x="224" y="63"/>
                  </a:cubicBezTo>
                  <a:cubicBezTo>
                    <a:pt x="224" y="64"/>
                    <a:pt x="225" y="64"/>
                    <a:pt x="225" y="64"/>
                  </a:cubicBezTo>
                  <a:cubicBezTo>
                    <a:pt x="226" y="64"/>
                    <a:pt x="227" y="65"/>
                    <a:pt x="227" y="66"/>
                  </a:cubicBezTo>
                  <a:cubicBezTo>
                    <a:pt x="228" y="66"/>
                    <a:pt x="229" y="66"/>
                    <a:pt x="230" y="66"/>
                  </a:cubicBezTo>
                  <a:cubicBezTo>
                    <a:pt x="230" y="66"/>
                    <a:pt x="231" y="66"/>
                    <a:pt x="231" y="66"/>
                  </a:cubicBezTo>
                  <a:cubicBezTo>
                    <a:pt x="232" y="66"/>
                    <a:pt x="232" y="67"/>
                    <a:pt x="232" y="67"/>
                  </a:cubicBezTo>
                  <a:cubicBezTo>
                    <a:pt x="232" y="68"/>
                    <a:pt x="233" y="69"/>
                    <a:pt x="233" y="69"/>
                  </a:cubicBezTo>
                  <a:cubicBezTo>
                    <a:pt x="233" y="70"/>
                    <a:pt x="233" y="71"/>
                    <a:pt x="233" y="71"/>
                  </a:cubicBezTo>
                  <a:cubicBezTo>
                    <a:pt x="233" y="72"/>
                    <a:pt x="233" y="73"/>
                    <a:pt x="233" y="74"/>
                  </a:cubicBezTo>
                  <a:cubicBezTo>
                    <a:pt x="232" y="74"/>
                    <a:pt x="231" y="74"/>
                    <a:pt x="230" y="74"/>
                  </a:cubicBezTo>
                  <a:cubicBezTo>
                    <a:pt x="229" y="74"/>
                    <a:pt x="228" y="76"/>
                    <a:pt x="228" y="76"/>
                  </a:cubicBezTo>
                  <a:cubicBezTo>
                    <a:pt x="228" y="77"/>
                    <a:pt x="228" y="78"/>
                    <a:pt x="228" y="79"/>
                  </a:cubicBezTo>
                  <a:cubicBezTo>
                    <a:pt x="228" y="79"/>
                    <a:pt x="230" y="80"/>
                    <a:pt x="230" y="80"/>
                  </a:cubicBezTo>
                  <a:cubicBezTo>
                    <a:pt x="231" y="80"/>
                    <a:pt x="232" y="80"/>
                    <a:pt x="233" y="80"/>
                  </a:cubicBezTo>
                  <a:cubicBezTo>
                    <a:pt x="233" y="80"/>
                    <a:pt x="234" y="79"/>
                    <a:pt x="234" y="78"/>
                  </a:cubicBezTo>
                  <a:cubicBezTo>
                    <a:pt x="234" y="78"/>
                    <a:pt x="235" y="78"/>
                    <a:pt x="235" y="78"/>
                  </a:cubicBezTo>
                  <a:cubicBezTo>
                    <a:pt x="235" y="78"/>
                    <a:pt x="236" y="78"/>
                    <a:pt x="236" y="78"/>
                  </a:cubicBezTo>
                  <a:cubicBezTo>
                    <a:pt x="237" y="78"/>
                    <a:pt x="238" y="80"/>
                    <a:pt x="237" y="80"/>
                  </a:cubicBezTo>
                  <a:cubicBezTo>
                    <a:pt x="236" y="81"/>
                    <a:pt x="236" y="81"/>
                    <a:pt x="236" y="81"/>
                  </a:cubicBezTo>
                  <a:cubicBezTo>
                    <a:pt x="236" y="81"/>
                    <a:pt x="236" y="81"/>
                    <a:pt x="236" y="81"/>
                  </a:cubicBezTo>
                  <a:cubicBezTo>
                    <a:pt x="237" y="82"/>
                    <a:pt x="237" y="82"/>
                    <a:pt x="238" y="82"/>
                  </a:cubicBezTo>
                  <a:cubicBezTo>
                    <a:pt x="238" y="82"/>
                    <a:pt x="239" y="81"/>
                    <a:pt x="239" y="81"/>
                  </a:cubicBezTo>
                  <a:cubicBezTo>
                    <a:pt x="239" y="81"/>
                    <a:pt x="240" y="81"/>
                    <a:pt x="241" y="81"/>
                  </a:cubicBezTo>
                  <a:cubicBezTo>
                    <a:pt x="241" y="81"/>
                    <a:pt x="242" y="82"/>
                    <a:pt x="242" y="82"/>
                  </a:cubicBezTo>
                  <a:cubicBezTo>
                    <a:pt x="242" y="82"/>
                    <a:pt x="242" y="81"/>
                    <a:pt x="243" y="80"/>
                  </a:cubicBezTo>
                  <a:cubicBezTo>
                    <a:pt x="243" y="80"/>
                    <a:pt x="245" y="80"/>
                    <a:pt x="245" y="80"/>
                  </a:cubicBezTo>
                  <a:cubicBezTo>
                    <a:pt x="245" y="79"/>
                    <a:pt x="245" y="78"/>
                    <a:pt x="245" y="78"/>
                  </a:cubicBezTo>
                  <a:cubicBezTo>
                    <a:pt x="246" y="78"/>
                    <a:pt x="246" y="78"/>
                    <a:pt x="247" y="78"/>
                  </a:cubicBezTo>
                  <a:cubicBezTo>
                    <a:pt x="247" y="78"/>
                    <a:pt x="248" y="79"/>
                    <a:pt x="248" y="79"/>
                  </a:cubicBezTo>
                  <a:cubicBezTo>
                    <a:pt x="249" y="79"/>
                    <a:pt x="250" y="79"/>
                    <a:pt x="250" y="79"/>
                  </a:cubicBezTo>
                  <a:cubicBezTo>
                    <a:pt x="250" y="78"/>
                    <a:pt x="251" y="78"/>
                    <a:pt x="251" y="78"/>
                  </a:cubicBezTo>
                  <a:cubicBezTo>
                    <a:pt x="252" y="77"/>
                    <a:pt x="254" y="78"/>
                    <a:pt x="254" y="78"/>
                  </a:cubicBezTo>
                  <a:cubicBezTo>
                    <a:pt x="255" y="78"/>
                    <a:pt x="256" y="79"/>
                    <a:pt x="257" y="80"/>
                  </a:cubicBezTo>
                  <a:cubicBezTo>
                    <a:pt x="257" y="80"/>
                    <a:pt x="259" y="80"/>
                    <a:pt x="260" y="80"/>
                  </a:cubicBezTo>
                  <a:cubicBezTo>
                    <a:pt x="260" y="81"/>
                    <a:pt x="260" y="82"/>
                    <a:pt x="260" y="83"/>
                  </a:cubicBezTo>
                  <a:cubicBezTo>
                    <a:pt x="260" y="83"/>
                    <a:pt x="260" y="85"/>
                    <a:pt x="260" y="85"/>
                  </a:cubicBezTo>
                  <a:cubicBezTo>
                    <a:pt x="261" y="86"/>
                    <a:pt x="261" y="86"/>
                    <a:pt x="262" y="86"/>
                  </a:cubicBezTo>
                  <a:cubicBezTo>
                    <a:pt x="262" y="86"/>
                    <a:pt x="263" y="86"/>
                    <a:pt x="264" y="86"/>
                  </a:cubicBezTo>
                  <a:cubicBezTo>
                    <a:pt x="264" y="86"/>
                    <a:pt x="265" y="85"/>
                    <a:pt x="266" y="85"/>
                  </a:cubicBezTo>
                  <a:cubicBezTo>
                    <a:pt x="267" y="85"/>
                    <a:pt x="268" y="85"/>
                    <a:pt x="269" y="85"/>
                  </a:cubicBezTo>
                  <a:cubicBezTo>
                    <a:pt x="270" y="86"/>
                    <a:pt x="271" y="88"/>
                    <a:pt x="272" y="89"/>
                  </a:cubicBezTo>
                  <a:cubicBezTo>
                    <a:pt x="272" y="89"/>
                    <a:pt x="273" y="90"/>
                    <a:pt x="273" y="91"/>
                  </a:cubicBezTo>
                  <a:cubicBezTo>
                    <a:pt x="274" y="91"/>
                    <a:pt x="275" y="92"/>
                    <a:pt x="276" y="93"/>
                  </a:cubicBezTo>
                  <a:cubicBezTo>
                    <a:pt x="276" y="93"/>
                    <a:pt x="278" y="93"/>
                    <a:pt x="278" y="94"/>
                  </a:cubicBezTo>
                  <a:cubicBezTo>
                    <a:pt x="278" y="94"/>
                    <a:pt x="279" y="95"/>
                    <a:pt x="278" y="96"/>
                  </a:cubicBezTo>
                  <a:cubicBezTo>
                    <a:pt x="278" y="96"/>
                    <a:pt x="277" y="96"/>
                    <a:pt x="277" y="96"/>
                  </a:cubicBezTo>
                  <a:cubicBezTo>
                    <a:pt x="276" y="96"/>
                    <a:pt x="275" y="96"/>
                    <a:pt x="275" y="96"/>
                  </a:cubicBezTo>
                  <a:cubicBezTo>
                    <a:pt x="274" y="96"/>
                    <a:pt x="274" y="96"/>
                    <a:pt x="274" y="96"/>
                  </a:cubicBezTo>
                  <a:cubicBezTo>
                    <a:pt x="273" y="96"/>
                    <a:pt x="274" y="97"/>
                    <a:pt x="274" y="97"/>
                  </a:cubicBezTo>
                  <a:cubicBezTo>
                    <a:pt x="274" y="98"/>
                    <a:pt x="274" y="99"/>
                    <a:pt x="275" y="99"/>
                  </a:cubicBezTo>
                  <a:cubicBezTo>
                    <a:pt x="275" y="100"/>
                    <a:pt x="275" y="101"/>
                    <a:pt x="275" y="101"/>
                  </a:cubicBezTo>
                  <a:cubicBezTo>
                    <a:pt x="275" y="102"/>
                    <a:pt x="275" y="103"/>
                    <a:pt x="275" y="104"/>
                  </a:cubicBezTo>
                  <a:cubicBezTo>
                    <a:pt x="275" y="104"/>
                    <a:pt x="274" y="106"/>
                    <a:pt x="274" y="107"/>
                  </a:cubicBezTo>
                  <a:cubicBezTo>
                    <a:pt x="275" y="107"/>
                    <a:pt x="275" y="109"/>
                    <a:pt x="275" y="109"/>
                  </a:cubicBezTo>
                  <a:cubicBezTo>
                    <a:pt x="275" y="110"/>
                    <a:pt x="276" y="110"/>
                    <a:pt x="277" y="110"/>
                  </a:cubicBezTo>
                  <a:cubicBezTo>
                    <a:pt x="278" y="110"/>
                    <a:pt x="279" y="110"/>
                    <a:pt x="280" y="110"/>
                  </a:cubicBezTo>
                  <a:cubicBezTo>
                    <a:pt x="280" y="111"/>
                    <a:pt x="280" y="112"/>
                    <a:pt x="281" y="112"/>
                  </a:cubicBezTo>
                  <a:cubicBezTo>
                    <a:pt x="281" y="113"/>
                    <a:pt x="282" y="113"/>
                    <a:pt x="282" y="113"/>
                  </a:cubicBezTo>
                  <a:cubicBezTo>
                    <a:pt x="283" y="114"/>
                    <a:pt x="282" y="115"/>
                    <a:pt x="282" y="115"/>
                  </a:cubicBezTo>
                  <a:cubicBezTo>
                    <a:pt x="282" y="116"/>
                    <a:pt x="280" y="118"/>
                    <a:pt x="280" y="118"/>
                  </a:cubicBezTo>
                  <a:cubicBezTo>
                    <a:pt x="280" y="119"/>
                    <a:pt x="281" y="121"/>
                    <a:pt x="281" y="121"/>
                  </a:cubicBezTo>
                  <a:cubicBezTo>
                    <a:pt x="281" y="122"/>
                    <a:pt x="280" y="122"/>
                    <a:pt x="280" y="122"/>
                  </a:cubicBezTo>
                  <a:cubicBezTo>
                    <a:pt x="279" y="123"/>
                    <a:pt x="279" y="123"/>
                    <a:pt x="279" y="124"/>
                  </a:cubicBezTo>
                  <a:cubicBezTo>
                    <a:pt x="279" y="124"/>
                    <a:pt x="279" y="125"/>
                    <a:pt x="278" y="126"/>
                  </a:cubicBezTo>
                  <a:cubicBezTo>
                    <a:pt x="278" y="126"/>
                    <a:pt x="276" y="126"/>
                    <a:pt x="276" y="126"/>
                  </a:cubicBezTo>
                  <a:cubicBezTo>
                    <a:pt x="275" y="126"/>
                    <a:pt x="273" y="124"/>
                    <a:pt x="272" y="124"/>
                  </a:cubicBezTo>
                  <a:cubicBezTo>
                    <a:pt x="271" y="124"/>
                    <a:pt x="270" y="124"/>
                    <a:pt x="269" y="124"/>
                  </a:cubicBezTo>
                  <a:cubicBezTo>
                    <a:pt x="268" y="124"/>
                    <a:pt x="267" y="124"/>
                    <a:pt x="266" y="123"/>
                  </a:cubicBezTo>
                  <a:cubicBezTo>
                    <a:pt x="265" y="123"/>
                    <a:pt x="265" y="122"/>
                    <a:pt x="264" y="122"/>
                  </a:cubicBezTo>
                  <a:cubicBezTo>
                    <a:pt x="264" y="121"/>
                    <a:pt x="263" y="121"/>
                    <a:pt x="262" y="121"/>
                  </a:cubicBezTo>
                  <a:cubicBezTo>
                    <a:pt x="261" y="121"/>
                    <a:pt x="259" y="121"/>
                    <a:pt x="259" y="120"/>
                  </a:cubicBezTo>
                  <a:cubicBezTo>
                    <a:pt x="258" y="120"/>
                    <a:pt x="258" y="120"/>
                    <a:pt x="258" y="120"/>
                  </a:cubicBezTo>
                  <a:cubicBezTo>
                    <a:pt x="257" y="120"/>
                    <a:pt x="256" y="119"/>
                    <a:pt x="256" y="120"/>
                  </a:cubicBezTo>
                  <a:cubicBezTo>
                    <a:pt x="255" y="120"/>
                    <a:pt x="254" y="122"/>
                    <a:pt x="254" y="122"/>
                  </a:cubicBezTo>
                  <a:cubicBezTo>
                    <a:pt x="253" y="122"/>
                    <a:pt x="252" y="122"/>
                    <a:pt x="251" y="122"/>
                  </a:cubicBezTo>
                  <a:cubicBezTo>
                    <a:pt x="250" y="123"/>
                    <a:pt x="250" y="123"/>
                    <a:pt x="249" y="123"/>
                  </a:cubicBezTo>
                  <a:cubicBezTo>
                    <a:pt x="249" y="124"/>
                    <a:pt x="249" y="126"/>
                    <a:pt x="249" y="127"/>
                  </a:cubicBezTo>
                  <a:cubicBezTo>
                    <a:pt x="248" y="127"/>
                    <a:pt x="248" y="128"/>
                    <a:pt x="248" y="129"/>
                  </a:cubicBezTo>
                  <a:cubicBezTo>
                    <a:pt x="248" y="129"/>
                    <a:pt x="248" y="130"/>
                    <a:pt x="248" y="130"/>
                  </a:cubicBezTo>
                  <a:cubicBezTo>
                    <a:pt x="249" y="130"/>
                    <a:pt x="250" y="130"/>
                    <a:pt x="250" y="130"/>
                  </a:cubicBezTo>
                  <a:cubicBezTo>
                    <a:pt x="250" y="131"/>
                    <a:pt x="250" y="132"/>
                    <a:pt x="251" y="132"/>
                  </a:cubicBezTo>
                  <a:cubicBezTo>
                    <a:pt x="251" y="133"/>
                    <a:pt x="252" y="133"/>
                    <a:pt x="253" y="134"/>
                  </a:cubicBezTo>
                  <a:cubicBezTo>
                    <a:pt x="253" y="134"/>
                    <a:pt x="254" y="136"/>
                    <a:pt x="254" y="137"/>
                  </a:cubicBezTo>
                  <a:cubicBezTo>
                    <a:pt x="254" y="137"/>
                    <a:pt x="253" y="139"/>
                    <a:pt x="253" y="140"/>
                  </a:cubicBezTo>
                  <a:cubicBezTo>
                    <a:pt x="254" y="140"/>
                    <a:pt x="256" y="140"/>
                    <a:pt x="256" y="141"/>
                  </a:cubicBezTo>
                  <a:cubicBezTo>
                    <a:pt x="257" y="141"/>
                    <a:pt x="257" y="143"/>
                    <a:pt x="257" y="144"/>
                  </a:cubicBezTo>
                  <a:cubicBezTo>
                    <a:pt x="257" y="144"/>
                    <a:pt x="257" y="146"/>
                    <a:pt x="256" y="147"/>
                  </a:cubicBezTo>
                  <a:cubicBezTo>
                    <a:pt x="256" y="147"/>
                    <a:pt x="255" y="148"/>
                    <a:pt x="255" y="149"/>
                  </a:cubicBezTo>
                  <a:cubicBezTo>
                    <a:pt x="254" y="149"/>
                    <a:pt x="254" y="151"/>
                    <a:pt x="254" y="152"/>
                  </a:cubicBezTo>
                  <a:cubicBezTo>
                    <a:pt x="254" y="152"/>
                    <a:pt x="254" y="153"/>
                    <a:pt x="255" y="153"/>
                  </a:cubicBezTo>
                  <a:cubicBezTo>
                    <a:pt x="255" y="154"/>
                    <a:pt x="257" y="155"/>
                    <a:pt x="257" y="156"/>
                  </a:cubicBezTo>
                  <a:cubicBezTo>
                    <a:pt x="258" y="156"/>
                    <a:pt x="261" y="156"/>
                    <a:pt x="261" y="156"/>
                  </a:cubicBezTo>
                  <a:cubicBezTo>
                    <a:pt x="262" y="155"/>
                    <a:pt x="263" y="154"/>
                    <a:pt x="263" y="154"/>
                  </a:cubicBezTo>
                  <a:cubicBezTo>
                    <a:pt x="264" y="153"/>
                    <a:pt x="264" y="152"/>
                    <a:pt x="264" y="152"/>
                  </a:cubicBezTo>
                  <a:cubicBezTo>
                    <a:pt x="265" y="152"/>
                    <a:pt x="266" y="154"/>
                    <a:pt x="266" y="155"/>
                  </a:cubicBezTo>
                  <a:cubicBezTo>
                    <a:pt x="266" y="156"/>
                    <a:pt x="266" y="157"/>
                    <a:pt x="266" y="158"/>
                  </a:cubicBezTo>
                  <a:cubicBezTo>
                    <a:pt x="266" y="159"/>
                    <a:pt x="266" y="161"/>
                    <a:pt x="265" y="162"/>
                  </a:cubicBezTo>
                  <a:cubicBezTo>
                    <a:pt x="265" y="163"/>
                    <a:pt x="264" y="163"/>
                    <a:pt x="263" y="164"/>
                  </a:cubicBezTo>
                  <a:cubicBezTo>
                    <a:pt x="263" y="164"/>
                    <a:pt x="262" y="166"/>
                    <a:pt x="262" y="167"/>
                  </a:cubicBezTo>
                  <a:cubicBezTo>
                    <a:pt x="261" y="167"/>
                    <a:pt x="260" y="169"/>
                    <a:pt x="260" y="169"/>
                  </a:cubicBezTo>
                  <a:cubicBezTo>
                    <a:pt x="259" y="170"/>
                    <a:pt x="257" y="171"/>
                    <a:pt x="257" y="172"/>
                  </a:cubicBezTo>
                  <a:cubicBezTo>
                    <a:pt x="256" y="172"/>
                    <a:pt x="254" y="172"/>
                    <a:pt x="254" y="172"/>
                  </a:cubicBezTo>
                  <a:cubicBezTo>
                    <a:pt x="253" y="173"/>
                    <a:pt x="253" y="174"/>
                    <a:pt x="253" y="175"/>
                  </a:cubicBezTo>
                  <a:cubicBezTo>
                    <a:pt x="253" y="176"/>
                    <a:pt x="253" y="178"/>
                    <a:pt x="253" y="178"/>
                  </a:cubicBezTo>
                  <a:cubicBezTo>
                    <a:pt x="253" y="179"/>
                    <a:pt x="253" y="181"/>
                    <a:pt x="253" y="181"/>
                  </a:cubicBezTo>
                  <a:cubicBezTo>
                    <a:pt x="253" y="181"/>
                    <a:pt x="253" y="182"/>
                    <a:pt x="253" y="183"/>
                  </a:cubicBezTo>
                  <a:cubicBezTo>
                    <a:pt x="253" y="184"/>
                    <a:pt x="253" y="184"/>
                    <a:pt x="253" y="185"/>
                  </a:cubicBezTo>
                  <a:cubicBezTo>
                    <a:pt x="253" y="185"/>
                    <a:pt x="251" y="186"/>
                    <a:pt x="250" y="186"/>
                  </a:cubicBezTo>
                  <a:cubicBezTo>
                    <a:pt x="250" y="186"/>
                    <a:pt x="248" y="185"/>
                    <a:pt x="247" y="185"/>
                  </a:cubicBezTo>
                  <a:cubicBezTo>
                    <a:pt x="247" y="185"/>
                    <a:pt x="246" y="186"/>
                    <a:pt x="246" y="187"/>
                  </a:cubicBezTo>
                  <a:cubicBezTo>
                    <a:pt x="246" y="188"/>
                    <a:pt x="246" y="189"/>
                    <a:pt x="246" y="190"/>
                  </a:cubicBezTo>
                  <a:cubicBezTo>
                    <a:pt x="246" y="191"/>
                    <a:pt x="247" y="191"/>
                    <a:pt x="247" y="192"/>
                  </a:cubicBezTo>
                  <a:cubicBezTo>
                    <a:pt x="247" y="193"/>
                    <a:pt x="248" y="194"/>
                    <a:pt x="248" y="194"/>
                  </a:cubicBezTo>
                  <a:cubicBezTo>
                    <a:pt x="248" y="195"/>
                    <a:pt x="249" y="197"/>
                    <a:pt x="249" y="198"/>
                  </a:cubicBezTo>
                  <a:cubicBezTo>
                    <a:pt x="249" y="198"/>
                    <a:pt x="248" y="200"/>
                    <a:pt x="247" y="200"/>
                  </a:cubicBezTo>
                  <a:cubicBezTo>
                    <a:pt x="247" y="200"/>
                    <a:pt x="246" y="200"/>
                    <a:pt x="245" y="200"/>
                  </a:cubicBezTo>
                  <a:cubicBezTo>
                    <a:pt x="244" y="200"/>
                    <a:pt x="245" y="197"/>
                    <a:pt x="244" y="197"/>
                  </a:cubicBezTo>
                  <a:cubicBezTo>
                    <a:pt x="243" y="196"/>
                    <a:pt x="242" y="197"/>
                    <a:pt x="241" y="197"/>
                  </a:cubicBezTo>
                  <a:cubicBezTo>
                    <a:pt x="241" y="197"/>
                    <a:pt x="240" y="198"/>
                    <a:pt x="240" y="198"/>
                  </a:cubicBezTo>
                  <a:cubicBezTo>
                    <a:pt x="239" y="199"/>
                    <a:pt x="238" y="200"/>
                    <a:pt x="237" y="199"/>
                  </a:cubicBezTo>
                  <a:cubicBezTo>
                    <a:pt x="237" y="199"/>
                    <a:pt x="235" y="197"/>
                    <a:pt x="235" y="198"/>
                  </a:cubicBezTo>
                  <a:cubicBezTo>
                    <a:pt x="235" y="198"/>
                    <a:pt x="234" y="199"/>
                    <a:pt x="234" y="200"/>
                  </a:cubicBezTo>
                  <a:cubicBezTo>
                    <a:pt x="234" y="200"/>
                    <a:pt x="235" y="201"/>
                    <a:pt x="235" y="201"/>
                  </a:cubicBezTo>
                  <a:cubicBezTo>
                    <a:pt x="235" y="202"/>
                    <a:pt x="236" y="203"/>
                    <a:pt x="236" y="204"/>
                  </a:cubicBezTo>
                  <a:cubicBezTo>
                    <a:pt x="236" y="204"/>
                    <a:pt x="235" y="205"/>
                    <a:pt x="235" y="205"/>
                  </a:cubicBezTo>
                  <a:cubicBezTo>
                    <a:pt x="234" y="206"/>
                    <a:pt x="232" y="206"/>
                    <a:pt x="232" y="207"/>
                  </a:cubicBezTo>
                  <a:cubicBezTo>
                    <a:pt x="231" y="207"/>
                    <a:pt x="229" y="206"/>
                    <a:pt x="228" y="206"/>
                  </a:cubicBezTo>
                  <a:cubicBezTo>
                    <a:pt x="228" y="206"/>
                    <a:pt x="227" y="207"/>
                    <a:pt x="227" y="207"/>
                  </a:cubicBezTo>
                  <a:cubicBezTo>
                    <a:pt x="226" y="207"/>
                    <a:pt x="225" y="209"/>
                    <a:pt x="225" y="209"/>
                  </a:cubicBezTo>
                  <a:cubicBezTo>
                    <a:pt x="224" y="209"/>
                    <a:pt x="222" y="210"/>
                    <a:pt x="221" y="210"/>
                  </a:cubicBezTo>
                  <a:cubicBezTo>
                    <a:pt x="220" y="210"/>
                    <a:pt x="218" y="209"/>
                    <a:pt x="217" y="209"/>
                  </a:cubicBezTo>
                  <a:cubicBezTo>
                    <a:pt x="216" y="209"/>
                    <a:pt x="215" y="208"/>
                    <a:pt x="213" y="208"/>
                  </a:cubicBezTo>
                  <a:cubicBezTo>
                    <a:pt x="213" y="208"/>
                    <a:pt x="210" y="207"/>
                    <a:pt x="209" y="208"/>
                  </a:cubicBezTo>
                  <a:cubicBezTo>
                    <a:pt x="209" y="208"/>
                    <a:pt x="208" y="209"/>
                    <a:pt x="207" y="209"/>
                  </a:cubicBezTo>
                  <a:cubicBezTo>
                    <a:pt x="207" y="210"/>
                    <a:pt x="207" y="211"/>
                    <a:pt x="208" y="211"/>
                  </a:cubicBezTo>
                  <a:cubicBezTo>
                    <a:pt x="208" y="212"/>
                    <a:pt x="209" y="212"/>
                    <a:pt x="209" y="212"/>
                  </a:cubicBezTo>
                  <a:cubicBezTo>
                    <a:pt x="209" y="213"/>
                    <a:pt x="209" y="214"/>
                    <a:pt x="209" y="215"/>
                  </a:cubicBezTo>
                  <a:cubicBezTo>
                    <a:pt x="209" y="215"/>
                    <a:pt x="209" y="216"/>
                    <a:pt x="208" y="216"/>
                  </a:cubicBezTo>
                  <a:cubicBezTo>
                    <a:pt x="208" y="216"/>
                    <a:pt x="206" y="216"/>
                    <a:pt x="206" y="217"/>
                  </a:cubicBezTo>
                  <a:cubicBezTo>
                    <a:pt x="205" y="217"/>
                    <a:pt x="205" y="218"/>
                    <a:pt x="205" y="219"/>
                  </a:cubicBezTo>
                  <a:cubicBezTo>
                    <a:pt x="205" y="219"/>
                    <a:pt x="205" y="220"/>
                    <a:pt x="205" y="221"/>
                  </a:cubicBezTo>
                  <a:cubicBezTo>
                    <a:pt x="205" y="222"/>
                    <a:pt x="205" y="223"/>
                    <a:pt x="205" y="224"/>
                  </a:cubicBezTo>
                  <a:cubicBezTo>
                    <a:pt x="205" y="225"/>
                    <a:pt x="205" y="226"/>
                    <a:pt x="205" y="227"/>
                  </a:cubicBezTo>
                  <a:cubicBezTo>
                    <a:pt x="205" y="228"/>
                    <a:pt x="205" y="230"/>
                    <a:pt x="205" y="230"/>
                  </a:cubicBezTo>
                  <a:cubicBezTo>
                    <a:pt x="205" y="230"/>
                    <a:pt x="206" y="231"/>
                    <a:pt x="207" y="231"/>
                  </a:cubicBezTo>
                  <a:cubicBezTo>
                    <a:pt x="208" y="231"/>
                    <a:pt x="209" y="230"/>
                    <a:pt x="210" y="230"/>
                  </a:cubicBezTo>
                  <a:cubicBezTo>
                    <a:pt x="211" y="230"/>
                    <a:pt x="212" y="230"/>
                    <a:pt x="213" y="231"/>
                  </a:cubicBezTo>
                  <a:cubicBezTo>
                    <a:pt x="213" y="231"/>
                    <a:pt x="213" y="233"/>
                    <a:pt x="213" y="233"/>
                  </a:cubicBezTo>
                  <a:cubicBezTo>
                    <a:pt x="213" y="234"/>
                    <a:pt x="212" y="236"/>
                    <a:pt x="211" y="237"/>
                  </a:cubicBezTo>
                  <a:cubicBezTo>
                    <a:pt x="211" y="237"/>
                    <a:pt x="211" y="238"/>
                    <a:pt x="211" y="239"/>
                  </a:cubicBezTo>
                  <a:cubicBezTo>
                    <a:pt x="211" y="240"/>
                    <a:pt x="209" y="241"/>
                    <a:pt x="209" y="242"/>
                  </a:cubicBezTo>
                  <a:cubicBezTo>
                    <a:pt x="209" y="242"/>
                    <a:pt x="209" y="244"/>
                    <a:pt x="209" y="244"/>
                  </a:cubicBezTo>
                  <a:cubicBezTo>
                    <a:pt x="209" y="245"/>
                    <a:pt x="208" y="246"/>
                    <a:pt x="208" y="247"/>
                  </a:cubicBezTo>
                  <a:cubicBezTo>
                    <a:pt x="207" y="247"/>
                    <a:pt x="205" y="246"/>
                    <a:pt x="205" y="246"/>
                  </a:cubicBezTo>
                  <a:cubicBezTo>
                    <a:pt x="204" y="245"/>
                    <a:pt x="202" y="245"/>
                    <a:pt x="202" y="244"/>
                  </a:cubicBezTo>
                  <a:cubicBezTo>
                    <a:pt x="202" y="243"/>
                    <a:pt x="202" y="241"/>
                    <a:pt x="202" y="240"/>
                  </a:cubicBezTo>
                  <a:cubicBezTo>
                    <a:pt x="201" y="239"/>
                    <a:pt x="200" y="238"/>
                    <a:pt x="199" y="238"/>
                  </a:cubicBezTo>
                  <a:cubicBezTo>
                    <a:pt x="198" y="237"/>
                    <a:pt x="197" y="238"/>
                    <a:pt x="196" y="238"/>
                  </a:cubicBezTo>
                  <a:cubicBezTo>
                    <a:pt x="195" y="237"/>
                    <a:pt x="194" y="236"/>
                    <a:pt x="194" y="236"/>
                  </a:cubicBezTo>
                  <a:cubicBezTo>
                    <a:pt x="193" y="235"/>
                    <a:pt x="191" y="236"/>
                    <a:pt x="191" y="236"/>
                  </a:cubicBezTo>
                  <a:cubicBezTo>
                    <a:pt x="191" y="237"/>
                    <a:pt x="191" y="239"/>
                    <a:pt x="190" y="240"/>
                  </a:cubicBezTo>
                  <a:cubicBezTo>
                    <a:pt x="190" y="240"/>
                    <a:pt x="189" y="241"/>
                    <a:pt x="188" y="241"/>
                  </a:cubicBezTo>
                  <a:cubicBezTo>
                    <a:pt x="188" y="241"/>
                    <a:pt x="188" y="243"/>
                    <a:pt x="188" y="243"/>
                  </a:cubicBezTo>
                  <a:cubicBezTo>
                    <a:pt x="188" y="244"/>
                    <a:pt x="187" y="244"/>
                    <a:pt x="187" y="244"/>
                  </a:cubicBezTo>
                  <a:cubicBezTo>
                    <a:pt x="187" y="245"/>
                    <a:pt x="187" y="247"/>
                    <a:pt x="187" y="248"/>
                  </a:cubicBezTo>
                  <a:cubicBezTo>
                    <a:pt x="187" y="248"/>
                    <a:pt x="187" y="250"/>
                    <a:pt x="188" y="251"/>
                  </a:cubicBezTo>
                  <a:cubicBezTo>
                    <a:pt x="188" y="251"/>
                    <a:pt x="188" y="253"/>
                    <a:pt x="187" y="253"/>
                  </a:cubicBezTo>
                  <a:cubicBezTo>
                    <a:pt x="187" y="254"/>
                    <a:pt x="185" y="256"/>
                    <a:pt x="184" y="256"/>
                  </a:cubicBezTo>
                  <a:cubicBezTo>
                    <a:pt x="183" y="257"/>
                    <a:pt x="182" y="259"/>
                    <a:pt x="181" y="261"/>
                  </a:cubicBezTo>
                  <a:cubicBezTo>
                    <a:pt x="180" y="262"/>
                    <a:pt x="180" y="263"/>
                    <a:pt x="180" y="263"/>
                  </a:cubicBezTo>
                  <a:cubicBezTo>
                    <a:pt x="179" y="264"/>
                    <a:pt x="179" y="265"/>
                    <a:pt x="179" y="265"/>
                  </a:cubicBezTo>
                  <a:cubicBezTo>
                    <a:pt x="178" y="266"/>
                    <a:pt x="176" y="267"/>
                    <a:pt x="176" y="267"/>
                  </a:cubicBezTo>
                  <a:cubicBezTo>
                    <a:pt x="175" y="268"/>
                    <a:pt x="172" y="268"/>
                    <a:pt x="172" y="268"/>
                  </a:cubicBezTo>
                  <a:cubicBezTo>
                    <a:pt x="171" y="268"/>
                    <a:pt x="169" y="267"/>
                    <a:pt x="168" y="267"/>
                  </a:cubicBezTo>
                  <a:cubicBezTo>
                    <a:pt x="168" y="266"/>
                    <a:pt x="168" y="263"/>
                    <a:pt x="167" y="262"/>
                  </a:cubicBezTo>
                  <a:cubicBezTo>
                    <a:pt x="167" y="262"/>
                    <a:pt x="166" y="261"/>
                    <a:pt x="165" y="260"/>
                  </a:cubicBezTo>
                  <a:cubicBezTo>
                    <a:pt x="165" y="260"/>
                    <a:pt x="163" y="260"/>
                    <a:pt x="163" y="259"/>
                  </a:cubicBezTo>
                  <a:cubicBezTo>
                    <a:pt x="162" y="259"/>
                    <a:pt x="161" y="258"/>
                    <a:pt x="161" y="258"/>
                  </a:cubicBezTo>
                  <a:cubicBezTo>
                    <a:pt x="160" y="257"/>
                    <a:pt x="158" y="258"/>
                    <a:pt x="157" y="258"/>
                  </a:cubicBezTo>
                  <a:cubicBezTo>
                    <a:pt x="156" y="258"/>
                    <a:pt x="154" y="259"/>
                    <a:pt x="153" y="259"/>
                  </a:cubicBezTo>
                  <a:cubicBezTo>
                    <a:pt x="153" y="260"/>
                    <a:pt x="152" y="261"/>
                    <a:pt x="152" y="262"/>
                  </a:cubicBezTo>
                  <a:cubicBezTo>
                    <a:pt x="151" y="262"/>
                    <a:pt x="150" y="262"/>
                    <a:pt x="150" y="261"/>
                  </a:cubicBezTo>
                  <a:cubicBezTo>
                    <a:pt x="149" y="260"/>
                    <a:pt x="149" y="258"/>
                    <a:pt x="149" y="257"/>
                  </a:cubicBezTo>
                  <a:cubicBezTo>
                    <a:pt x="149" y="256"/>
                    <a:pt x="150" y="255"/>
                    <a:pt x="149" y="254"/>
                  </a:cubicBezTo>
                  <a:cubicBezTo>
                    <a:pt x="149" y="253"/>
                    <a:pt x="149" y="252"/>
                    <a:pt x="148" y="251"/>
                  </a:cubicBezTo>
                  <a:cubicBezTo>
                    <a:pt x="148" y="251"/>
                    <a:pt x="146" y="250"/>
                    <a:pt x="146" y="250"/>
                  </a:cubicBezTo>
                  <a:cubicBezTo>
                    <a:pt x="145" y="249"/>
                    <a:pt x="144" y="248"/>
                    <a:pt x="144" y="247"/>
                  </a:cubicBezTo>
                  <a:cubicBezTo>
                    <a:pt x="143" y="246"/>
                    <a:pt x="143" y="244"/>
                    <a:pt x="143" y="243"/>
                  </a:cubicBezTo>
                  <a:cubicBezTo>
                    <a:pt x="143" y="243"/>
                    <a:pt x="142" y="242"/>
                    <a:pt x="142" y="242"/>
                  </a:cubicBezTo>
                  <a:cubicBezTo>
                    <a:pt x="142" y="241"/>
                    <a:pt x="142" y="238"/>
                    <a:pt x="141" y="238"/>
                  </a:cubicBezTo>
                  <a:cubicBezTo>
                    <a:pt x="141" y="238"/>
                    <a:pt x="139" y="239"/>
                    <a:pt x="139" y="240"/>
                  </a:cubicBezTo>
                  <a:cubicBezTo>
                    <a:pt x="138" y="240"/>
                    <a:pt x="136" y="241"/>
                    <a:pt x="135" y="241"/>
                  </a:cubicBezTo>
                  <a:cubicBezTo>
                    <a:pt x="135" y="240"/>
                    <a:pt x="135" y="239"/>
                    <a:pt x="135" y="238"/>
                  </a:cubicBezTo>
                  <a:cubicBezTo>
                    <a:pt x="135" y="238"/>
                    <a:pt x="134" y="237"/>
                    <a:pt x="134" y="237"/>
                  </a:cubicBezTo>
                  <a:cubicBezTo>
                    <a:pt x="133" y="237"/>
                    <a:pt x="132" y="237"/>
                    <a:pt x="132" y="237"/>
                  </a:cubicBezTo>
                  <a:cubicBezTo>
                    <a:pt x="132" y="236"/>
                    <a:pt x="132" y="235"/>
                    <a:pt x="132" y="234"/>
                  </a:cubicBezTo>
                  <a:cubicBezTo>
                    <a:pt x="132" y="233"/>
                    <a:pt x="133" y="233"/>
                    <a:pt x="133" y="232"/>
                  </a:cubicBezTo>
                  <a:cubicBezTo>
                    <a:pt x="133" y="231"/>
                    <a:pt x="131" y="230"/>
                    <a:pt x="131" y="230"/>
                  </a:cubicBezTo>
                  <a:cubicBezTo>
                    <a:pt x="130" y="230"/>
                    <a:pt x="128" y="230"/>
                    <a:pt x="127" y="230"/>
                  </a:cubicBezTo>
                  <a:cubicBezTo>
                    <a:pt x="126" y="230"/>
                    <a:pt x="125" y="232"/>
                    <a:pt x="124" y="232"/>
                  </a:cubicBezTo>
                  <a:cubicBezTo>
                    <a:pt x="124" y="233"/>
                    <a:pt x="125" y="234"/>
                    <a:pt x="124" y="235"/>
                  </a:cubicBezTo>
                  <a:cubicBezTo>
                    <a:pt x="124" y="236"/>
                    <a:pt x="124" y="238"/>
                    <a:pt x="123" y="239"/>
                  </a:cubicBezTo>
                  <a:cubicBezTo>
                    <a:pt x="122" y="239"/>
                    <a:pt x="120" y="240"/>
                    <a:pt x="119" y="239"/>
                  </a:cubicBezTo>
                  <a:cubicBezTo>
                    <a:pt x="118" y="239"/>
                    <a:pt x="116" y="239"/>
                    <a:pt x="115" y="238"/>
                  </a:cubicBezTo>
                  <a:cubicBezTo>
                    <a:pt x="115" y="237"/>
                    <a:pt x="115" y="235"/>
                    <a:pt x="114" y="235"/>
                  </a:cubicBezTo>
                  <a:cubicBezTo>
                    <a:pt x="113" y="234"/>
                    <a:pt x="113" y="235"/>
                    <a:pt x="113" y="235"/>
                  </a:cubicBezTo>
                  <a:cubicBezTo>
                    <a:pt x="112" y="235"/>
                    <a:pt x="110" y="234"/>
                    <a:pt x="109" y="234"/>
                  </a:cubicBezTo>
                  <a:cubicBezTo>
                    <a:pt x="109" y="234"/>
                    <a:pt x="107" y="233"/>
                    <a:pt x="106" y="233"/>
                  </a:cubicBezTo>
                  <a:cubicBezTo>
                    <a:pt x="106" y="233"/>
                    <a:pt x="104" y="233"/>
                    <a:pt x="103" y="233"/>
                  </a:cubicBezTo>
                  <a:cubicBezTo>
                    <a:pt x="102" y="232"/>
                    <a:pt x="102" y="230"/>
                    <a:pt x="102" y="230"/>
                  </a:cubicBezTo>
                  <a:cubicBezTo>
                    <a:pt x="102" y="229"/>
                    <a:pt x="102" y="227"/>
                    <a:pt x="102" y="226"/>
                  </a:cubicBezTo>
                  <a:cubicBezTo>
                    <a:pt x="101" y="225"/>
                    <a:pt x="100" y="224"/>
                    <a:pt x="99" y="223"/>
                  </a:cubicBezTo>
                  <a:cubicBezTo>
                    <a:pt x="98" y="223"/>
                    <a:pt x="97" y="223"/>
                    <a:pt x="96" y="222"/>
                  </a:cubicBezTo>
                  <a:cubicBezTo>
                    <a:pt x="95" y="222"/>
                    <a:pt x="94" y="220"/>
                    <a:pt x="93" y="220"/>
                  </a:cubicBezTo>
                  <a:cubicBezTo>
                    <a:pt x="93" y="220"/>
                    <a:pt x="92" y="219"/>
                    <a:pt x="92" y="219"/>
                  </a:cubicBezTo>
                  <a:cubicBezTo>
                    <a:pt x="91" y="219"/>
                    <a:pt x="90" y="220"/>
                    <a:pt x="89" y="221"/>
                  </a:cubicBezTo>
                  <a:cubicBezTo>
                    <a:pt x="89" y="221"/>
                    <a:pt x="88" y="222"/>
                    <a:pt x="88" y="223"/>
                  </a:cubicBezTo>
                  <a:cubicBezTo>
                    <a:pt x="88" y="224"/>
                    <a:pt x="88" y="225"/>
                    <a:pt x="87" y="226"/>
                  </a:cubicBezTo>
                  <a:cubicBezTo>
                    <a:pt x="87" y="226"/>
                    <a:pt x="87" y="226"/>
                    <a:pt x="86" y="226"/>
                  </a:cubicBezTo>
                  <a:cubicBezTo>
                    <a:pt x="86" y="226"/>
                    <a:pt x="85" y="226"/>
                    <a:pt x="85" y="226"/>
                  </a:cubicBezTo>
                  <a:cubicBezTo>
                    <a:pt x="84" y="225"/>
                    <a:pt x="84" y="223"/>
                    <a:pt x="84" y="223"/>
                  </a:cubicBezTo>
                  <a:cubicBezTo>
                    <a:pt x="83" y="223"/>
                    <a:pt x="82" y="224"/>
                    <a:pt x="81" y="225"/>
                  </a:cubicBezTo>
                  <a:cubicBezTo>
                    <a:pt x="80" y="225"/>
                    <a:pt x="78" y="225"/>
                    <a:pt x="76" y="225"/>
                  </a:cubicBezTo>
                  <a:cubicBezTo>
                    <a:pt x="75" y="225"/>
                    <a:pt x="73" y="225"/>
                    <a:pt x="72" y="225"/>
                  </a:cubicBezTo>
                  <a:cubicBezTo>
                    <a:pt x="71" y="226"/>
                    <a:pt x="69" y="226"/>
                    <a:pt x="68" y="226"/>
                  </a:cubicBezTo>
                  <a:cubicBezTo>
                    <a:pt x="67" y="227"/>
                    <a:pt x="67" y="228"/>
                    <a:pt x="66" y="228"/>
                  </a:cubicBezTo>
                  <a:cubicBezTo>
                    <a:pt x="66" y="229"/>
                    <a:pt x="65" y="229"/>
                    <a:pt x="65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3" y="229"/>
                    <a:pt x="62" y="229"/>
                    <a:pt x="62" y="229"/>
                  </a:cubicBezTo>
                  <a:cubicBezTo>
                    <a:pt x="62" y="229"/>
                    <a:pt x="61" y="227"/>
                    <a:pt x="60" y="227"/>
                  </a:cubicBezTo>
                  <a:cubicBezTo>
                    <a:pt x="60" y="226"/>
                    <a:pt x="60" y="225"/>
                    <a:pt x="59" y="225"/>
                  </a:cubicBezTo>
                  <a:cubicBezTo>
                    <a:pt x="59" y="224"/>
                    <a:pt x="58" y="225"/>
                    <a:pt x="57" y="224"/>
                  </a:cubicBezTo>
                  <a:cubicBezTo>
                    <a:pt x="56" y="223"/>
                    <a:pt x="56" y="222"/>
                    <a:pt x="56" y="221"/>
                  </a:cubicBezTo>
                  <a:cubicBezTo>
                    <a:pt x="55" y="219"/>
                    <a:pt x="55" y="217"/>
                    <a:pt x="54" y="216"/>
                  </a:cubicBezTo>
                  <a:cubicBezTo>
                    <a:pt x="54" y="215"/>
                    <a:pt x="53" y="215"/>
                    <a:pt x="53" y="215"/>
                  </a:cubicBezTo>
                  <a:cubicBezTo>
                    <a:pt x="52" y="215"/>
                    <a:pt x="50" y="215"/>
                    <a:pt x="50" y="215"/>
                  </a:cubicBezTo>
                  <a:cubicBezTo>
                    <a:pt x="49" y="216"/>
                    <a:pt x="50" y="218"/>
                    <a:pt x="49" y="218"/>
                  </a:cubicBezTo>
                  <a:cubicBezTo>
                    <a:pt x="49" y="219"/>
                    <a:pt x="49" y="220"/>
                    <a:pt x="48" y="221"/>
                  </a:cubicBezTo>
                  <a:cubicBezTo>
                    <a:pt x="48" y="222"/>
                    <a:pt x="47" y="223"/>
                    <a:pt x="47" y="223"/>
                  </a:cubicBezTo>
                  <a:cubicBezTo>
                    <a:pt x="46" y="223"/>
                    <a:pt x="46" y="222"/>
                    <a:pt x="45" y="222"/>
                  </a:cubicBezTo>
                  <a:cubicBezTo>
                    <a:pt x="45" y="222"/>
                    <a:pt x="45" y="221"/>
                    <a:pt x="45" y="220"/>
                  </a:cubicBezTo>
                  <a:cubicBezTo>
                    <a:pt x="44" y="220"/>
                    <a:pt x="44" y="218"/>
                    <a:pt x="43" y="218"/>
                  </a:cubicBezTo>
                  <a:cubicBezTo>
                    <a:pt x="43" y="218"/>
                    <a:pt x="42" y="218"/>
                    <a:pt x="42" y="218"/>
                  </a:cubicBezTo>
                  <a:cubicBezTo>
                    <a:pt x="41" y="218"/>
                    <a:pt x="40" y="218"/>
                    <a:pt x="39" y="217"/>
                  </a:cubicBezTo>
                  <a:cubicBezTo>
                    <a:pt x="39" y="217"/>
                    <a:pt x="37" y="217"/>
                    <a:pt x="36" y="216"/>
                  </a:cubicBezTo>
                  <a:cubicBezTo>
                    <a:pt x="36" y="215"/>
                    <a:pt x="35" y="214"/>
                    <a:pt x="35" y="213"/>
                  </a:cubicBezTo>
                  <a:cubicBezTo>
                    <a:pt x="34" y="213"/>
                    <a:pt x="32" y="213"/>
                    <a:pt x="32" y="213"/>
                  </a:cubicBezTo>
                  <a:cubicBezTo>
                    <a:pt x="31" y="213"/>
                    <a:pt x="28" y="213"/>
                    <a:pt x="28" y="214"/>
                  </a:cubicBezTo>
                  <a:cubicBezTo>
                    <a:pt x="26" y="214"/>
                    <a:pt x="24" y="213"/>
                    <a:pt x="23" y="212"/>
                  </a:cubicBezTo>
                  <a:cubicBezTo>
                    <a:pt x="22" y="212"/>
                    <a:pt x="21" y="211"/>
                    <a:pt x="21" y="210"/>
                  </a:cubicBezTo>
                  <a:cubicBezTo>
                    <a:pt x="21" y="210"/>
                    <a:pt x="20" y="209"/>
                    <a:pt x="19" y="209"/>
                  </a:cubicBezTo>
                  <a:cubicBezTo>
                    <a:pt x="18" y="209"/>
                    <a:pt x="17" y="209"/>
                    <a:pt x="16" y="210"/>
                  </a:cubicBezTo>
                  <a:cubicBezTo>
                    <a:pt x="15" y="210"/>
                    <a:pt x="14" y="210"/>
                    <a:pt x="13" y="210"/>
                  </a:cubicBezTo>
                  <a:cubicBezTo>
                    <a:pt x="13" y="209"/>
                    <a:pt x="13" y="209"/>
                    <a:pt x="13" y="209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3"/>
            <p:cNvSpPr>
              <a:spLocks/>
            </p:cNvSpPr>
            <p:nvPr/>
          </p:nvSpPr>
          <p:spPr bwMode="auto">
            <a:xfrm>
              <a:off x="4602" y="1511"/>
              <a:ext cx="1014" cy="1272"/>
            </a:xfrm>
            <a:custGeom>
              <a:avLst/>
              <a:gdLst>
                <a:gd name="T0" fmla="*/ 57 w 347"/>
                <a:gd name="T1" fmla="*/ 290 h 435"/>
                <a:gd name="T2" fmla="*/ 42 w 347"/>
                <a:gd name="T3" fmla="*/ 291 h 435"/>
                <a:gd name="T4" fmla="*/ 33 w 347"/>
                <a:gd name="T5" fmla="*/ 282 h 435"/>
                <a:gd name="T6" fmla="*/ 21 w 347"/>
                <a:gd name="T7" fmla="*/ 275 h 435"/>
                <a:gd name="T8" fmla="*/ 15 w 347"/>
                <a:gd name="T9" fmla="*/ 258 h 435"/>
                <a:gd name="T10" fmla="*/ 6 w 347"/>
                <a:gd name="T11" fmla="*/ 242 h 435"/>
                <a:gd name="T12" fmla="*/ 10 w 347"/>
                <a:gd name="T13" fmla="*/ 208 h 435"/>
                <a:gd name="T14" fmla="*/ 4 w 347"/>
                <a:gd name="T15" fmla="*/ 195 h 435"/>
                <a:gd name="T16" fmla="*/ 4 w 347"/>
                <a:gd name="T17" fmla="*/ 180 h 435"/>
                <a:gd name="T18" fmla="*/ 3 w 347"/>
                <a:gd name="T19" fmla="*/ 155 h 435"/>
                <a:gd name="T20" fmla="*/ 16 w 347"/>
                <a:gd name="T21" fmla="*/ 135 h 435"/>
                <a:gd name="T22" fmla="*/ 23 w 347"/>
                <a:gd name="T23" fmla="*/ 99 h 435"/>
                <a:gd name="T24" fmla="*/ 40 w 347"/>
                <a:gd name="T25" fmla="*/ 99 h 435"/>
                <a:gd name="T26" fmla="*/ 60 w 347"/>
                <a:gd name="T27" fmla="*/ 93 h 435"/>
                <a:gd name="T28" fmla="*/ 70 w 347"/>
                <a:gd name="T29" fmla="*/ 71 h 435"/>
                <a:gd name="T30" fmla="*/ 89 w 347"/>
                <a:gd name="T31" fmla="*/ 62 h 435"/>
                <a:gd name="T32" fmla="*/ 100 w 347"/>
                <a:gd name="T33" fmla="*/ 52 h 435"/>
                <a:gd name="T34" fmla="*/ 77 w 347"/>
                <a:gd name="T35" fmla="*/ 33 h 435"/>
                <a:gd name="T36" fmla="*/ 97 w 347"/>
                <a:gd name="T37" fmla="*/ 25 h 435"/>
                <a:gd name="T38" fmla="*/ 110 w 347"/>
                <a:gd name="T39" fmla="*/ 2 h 435"/>
                <a:gd name="T40" fmla="*/ 132 w 347"/>
                <a:gd name="T41" fmla="*/ 14 h 435"/>
                <a:gd name="T42" fmla="*/ 161 w 347"/>
                <a:gd name="T43" fmla="*/ 17 h 435"/>
                <a:gd name="T44" fmla="*/ 164 w 347"/>
                <a:gd name="T45" fmla="*/ 35 h 435"/>
                <a:gd name="T46" fmla="*/ 173 w 347"/>
                <a:gd name="T47" fmla="*/ 63 h 435"/>
                <a:gd name="T48" fmla="*/ 164 w 347"/>
                <a:gd name="T49" fmla="*/ 84 h 435"/>
                <a:gd name="T50" fmla="*/ 158 w 347"/>
                <a:gd name="T51" fmla="*/ 114 h 435"/>
                <a:gd name="T52" fmla="*/ 180 w 347"/>
                <a:gd name="T53" fmla="*/ 130 h 435"/>
                <a:gd name="T54" fmla="*/ 169 w 347"/>
                <a:gd name="T55" fmla="*/ 148 h 435"/>
                <a:gd name="T56" fmla="*/ 181 w 347"/>
                <a:gd name="T57" fmla="*/ 164 h 435"/>
                <a:gd name="T58" fmla="*/ 196 w 347"/>
                <a:gd name="T59" fmla="*/ 168 h 435"/>
                <a:gd name="T60" fmla="*/ 208 w 347"/>
                <a:gd name="T61" fmla="*/ 168 h 435"/>
                <a:gd name="T62" fmla="*/ 225 w 347"/>
                <a:gd name="T63" fmla="*/ 180 h 435"/>
                <a:gd name="T64" fmla="*/ 236 w 347"/>
                <a:gd name="T65" fmla="*/ 188 h 435"/>
                <a:gd name="T66" fmla="*/ 259 w 347"/>
                <a:gd name="T67" fmla="*/ 200 h 435"/>
                <a:gd name="T68" fmla="*/ 277 w 347"/>
                <a:gd name="T69" fmla="*/ 203 h 435"/>
                <a:gd name="T70" fmla="*/ 302 w 347"/>
                <a:gd name="T71" fmla="*/ 212 h 435"/>
                <a:gd name="T72" fmla="*/ 319 w 347"/>
                <a:gd name="T73" fmla="*/ 225 h 435"/>
                <a:gd name="T74" fmla="*/ 333 w 347"/>
                <a:gd name="T75" fmla="*/ 223 h 435"/>
                <a:gd name="T76" fmla="*/ 343 w 347"/>
                <a:gd name="T77" fmla="*/ 237 h 435"/>
                <a:gd name="T78" fmla="*/ 338 w 347"/>
                <a:gd name="T79" fmla="*/ 247 h 435"/>
                <a:gd name="T80" fmla="*/ 329 w 347"/>
                <a:gd name="T81" fmla="*/ 261 h 435"/>
                <a:gd name="T82" fmla="*/ 314 w 347"/>
                <a:gd name="T83" fmla="*/ 273 h 435"/>
                <a:gd name="T84" fmla="*/ 307 w 347"/>
                <a:gd name="T85" fmla="*/ 288 h 435"/>
                <a:gd name="T86" fmla="*/ 297 w 347"/>
                <a:gd name="T87" fmla="*/ 315 h 435"/>
                <a:gd name="T88" fmla="*/ 277 w 347"/>
                <a:gd name="T89" fmla="*/ 316 h 435"/>
                <a:gd name="T90" fmla="*/ 269 w 347"/>
                <a:gd name="T91" fmla="*/ 338 h 435"/>
                <a:gd name="T92" fmla="*/ 269 w 347"/>
                <a:gd name="T93" fmla="*/ 354 h 435"/>
                <a:gd name="T94" fmla="*/ 263 w 347"/>
                <a:gd name="T95" fmla="*/ 383 h 435"/>
                <a:gd name="T96" fmla="*/ 248 w 347"/>
                <a:gd name="T97" fmla="*/ 387 h 435"/>
                <a:gd name="T98" fmla="*/ 237 w 347"/>
                <a:gd name="T99" fmla="*/ 399 h 435"/>
                <a:gd name="T100" fmla="*/ 247 w 347"/>
                <a:gd name="T101" fmla="*/ 422 h 435"/>
                <a:gd name="T102" fmla="*/ 229 w 347"/>
                <a:gd name="T103" fmla="*/ 434 h 435"/>
                <a:gd name="T104" fmla="*/ 214 w 347"/>
                <a:gd name="T105" fmla="*/ 427 h 435"/>
                <a:gd name="T106" fmla="*/ 205 w 347"/>
                <a:gd name="T107" fmla="*/ 404 h 435"/>
                <a:gd name="T108" fmla="*/ 201 w 347"/>
                <a:gd name="T109" fmla="*/ 385 h 435"/>
                <a:gd name="T110" fmla="*/ 181 w 347"/>
                <a:gd name="T111" fmla="*/ 380 h 435"/>
                <a:gd name="T112" fmla="*/ 184 w 347"/>
                <a:gd name="T113" fmla="*/ 359 h 435"/>
                <a:gd name="T114" fmla="*/ 163 w 347"/>
                <a:gd name="T115" fmla="*/ 346 h 435"/>
                <a:gd name="T116" fmla="*/ 143 w 347"/>
                <a:gd name="T117" fmla="*/ 357 h 435"/>
                <a:gd name="T118" fmla="*/ 125 w 347"/>
                <a:gd name="T119" fmla="*/ 361 h 435"/>
                <a:gd name="T120" fmla="*/ 104 w 347"/>
                <a:gd name="T121" fmla="*/ 347 h 435"/>
                <a:gd name="T122" fmla="*/ 87 w 347"/>
                <a:gd name="T123" fmla="*/ 335 h 435"/>
                <a:gd name="T124" fmla="*/ 74 w 347"/>
                <a:gd name="T125" fmla="*/ 315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7" h="435">
                  <a:moveTo>
                    <a:pt x="66" y="306"/>
                  </a:moveTo>
                  <a:cubicBezTo>
                    <a:pt x="65" y="306"/>
                    <a:pt x="65" y="306"/>
                    <a:pt x="65" y="306"/>
                  </a:cubicBezTo>
                  <a:cubicBezTo>
                    <a:pt x="65" y="305"/>
                    <a:pt x="65" y="304"/>
                    <a:pt x="65" y="303"/>
                  </a:cubicBezTo>
                  <a:cubicBezTo>
                    <a:pt x="65" y="302"/>
                    <a:pt x="66" y="301"/>
                    <a:pt x="65" y="300"/>
                  </a:cubicBezTo>
                  <a:cubicBezTo>
                    <a:pt x="65" y="300"/>
                    <a:pt x="65" y="299"/>
                    <a:pt x="65" y="299"/>
                  </a:cubicBezTo>
                  <a:cubicBezTo>
                    <a:pt x="64" y="298"/>
                    <a:pt x="64" y="297"/>
                    <a:pt x="64" y="297"/>
                  </a:cubicBezTo>
                  <a:cubicBezTo>
                    <a:pt x="63" y="296"/>
                    <a:pt x="63" y="296"/>
                    <a:pt x="62" y="295"/>
                  </a:cubicBezTo>
                  <a:cubicBezTo>
                    <a:pt x="62" y="295"/>
                    <a:pt x="61" y="295"/>
                    <a:pt x="60" y="295"/>
                  </a:cubicBezTo>
                  <a:cubicBezTo>
                    <a:pt x="60" y="294"/>
                    <a:pt x="59" y="294"/>
                    <a:pt x="59" y="294"/>
                  </a:cubicBezTo>
                  <a:cubicBezTo>
                    <a:pt x="59" y="293"/>
                    <a:pt x="59" y="292"/>
                    <a:pt x="59" y="291"/>
                  </a:cubicBezTo>
                  <a:cubicBezTo>
                    <a:pt x="58" y="291"/>
                    <a:pt x="58" y="290"/>
                    <a:pt x="57" y="290"/>
                  </a:cubicBezTo>
                  <a:cubicBezTo>
                    <a:pt x="57" y="290"/>
                    <a:pt x="56" y="290"/>
                    <a:pt x="56" y="290"/>
                  </a:cubicBezTo>
                  <a:cubicBezTo>
                    <a:pt x="55" y="289"/>
                    <a:pt x="54" y="289"/>
                    <a:pt x="54" y="289"/>
                  </a:cubicBezTo>
                  <a:cubicBezTo>
                    <a:pt x="53" y="288"/>
                    <a:pt x="52" y="288"/>
                    <a:pt x="51" y="288"/>
                  </a:cubicBezTo>
                  <a:cubicBezTo>
                    <a:pt x="50" y="287"/>
                    <a:pt x="49" y="287"/>
                    <a:pt x="49" y="287"/>
                  </a:cubicBezTo>
                  <a:cubicBezTo>
                    <a:pt x="48" y="287"/>
                    <a:pt x="47" y="288"/>
                    <a:pt x="47" y="288"/>
                  </a:cubicBezTo>
                  <a:cubicBezTo>
                    <a:pt x="47" y="289"/>
                    <a:pt x="46" y="290"/>
                    <a:pt x="46" y="290"/>
                  </a:cubicBezTo>
                  <a:cubicBezTo>
                    <a:pt x="46" y="291"/>
                    <a:pt x="45" y="291"/>
                    <a:pt x="45" y="292"/>
                  </a:cubicBezTo>
                  <a:cubicBezTo>
                    <a:pt x="45" y="292"/>
                    <a:pt x="44" y="292"/>
                    <a:pt x="44" y="292"/>
                  </a:cubicBezTo>
                  <a:cubicBezTo>
                    <a:pt x="43" y="292"/>
                    <a:pt x="43" y="292"/>
                    <a:pt x="43" y="292"/>
                  </a:cubicBezTo>
                  <a:cubicBezTo>
                    <a:pt x="42" y="291"/>
                    <a:pt x="43" y="290"/>
                    <a:pt x="42" y="290"/>
                  </a:cubicBezTo>
                  <a:cubicBezTo>
                    <a:pt x="42" y="290"/>
                    <a:pt x="42" y="291"/>
                    <a:pt x="42" y="291"/>
                  </a:cubicBezTo>
                  <a:cubicBezTo>
                    <a:pt x="41" y="291"/>
                    <a:pt x="41" y="291"/>
                    <a:pt x="40" y="291"/>
                  </a:cubicBezTo>
                  <a:cubicBezTo>
                    <a:pt x="40" y="291"/>
                    <a:pt x="38" y="291"/>
                    <a:pt x="38" y="291"/>
                  </a:cubicBezTo>
                  <a:cubicBezTo>
                    <a:pt x="37" y="291"/>
                    <a:pt x="37" y="289"/>
                    <a:pt x="37" y="289"/>
                  </a:cubicBezTo>
                  <a:cubicBezTo>
                    <a:pt x="37" y="289"/>
                    <a:pt x="36" y="288"/>
                    <a:pt x="35" y="288"/>
                  </a:cubicBezTo>
                  <a:cubicBezTo>
                    <a:pt x="34" y="288"/>
                    <a:pt x="33" y="289"/>
                    <a:pt x="33" y="289"/>
                  </a:cubicBezTo>
                  <a:cubicBezTo>
                    <a:pt x="33" y="289"/>
                    <a:pt x="31" y="289"/>
                    <a:pt x="31" y="289"/>
                  </a:cubicBezTo>
                  <a:cubicBezTo>
                    <a:pt x="31" y="288"/>
                    <a:pt x="31" y="287"/>
                    <a:pt x="31" y="287"/>
                  </a:cubicBezTo>
                  <a:cubicBezTo>
                    <a:pt x="31" y="286"/>
                    <a:pt x="32" y="286"/>
                    <a:pt x="33" y="285"/>
                  </a:cubicBezTo>
                  <a:cubicBezTo>
                    <a:pt x="33" y="285"/>
                    <a:pt x="33" y="285"/>
                    <a:pt x="34" y="285"/>
                  </a:cubicBezTo>
                  <a:cubicBezTo>
                    <a:pt x="34" y="285"/>
                    <a:pt x="34" y="284"/>
                    <a:pt x="34" y="284"/>
                  </a:cubicBezTo>
                  <a:cubicBezTo>
                    <a:pt x="34" y="283"/>
                    <a:pt x="33" y="282"/>
                    <a:pt x="33" y="282"/>
                  </a:cubicBezTo>
                  <a:cubicBezTo>
                    <a:pt x="33" y="281"/>
                    <a:pt x="33" y="280"/>
                    <a:pt x="33" y="280"/>
                  </a:cubicBezTo>
                  <a:cubicBezTo>
                    <a:pt x="33" y="280"/>
                    <a:pt x="33" y="279"/>
                    <a:pt x="34" y="279"/>
                  </a:cubicBezTo>
                  <a:cubicBezTo>
                    <a:pt x="34" y="278"/>
                    <a:pt x="35" y="276"/>
                    <a:pt x="35" y="276"/>
                  </a:cubicBezTo>
                  <a:cubicBezTo>
                    <a:pt x="34" y="276"/>
                    <a:pt x="33" y="275"/>
                    <a:pt x="33" y="275"/>
                  </a:cubicBezTo>
                  <a:cubicBezTo>
                    <a:pt x="33" y="274"/>
                    <a:pt x="33" y="273"/>
                    <a:pt x="33" y="273"/>
                  </a:cubicBezTo>
                  <a:cubicBezTo>
                    <a:pt x="33" y="273"/>
                    <a:pt x="32" y="273"/>
                    <a:pt x="31" y="273"/>
                  </a:cubicBezTo>
                  <a:cubicBezTo>
                    <a:pt x="30" y="273"/>
                    <a:pt x="29" y="273"/>
                    <a:pt x="29" y="273"/>
                  </a:cubicBezTo>
                  <a:cubicBezTo>
                    <a:pt x="28" y="274"/>
                    <a:pt x="27" y="274"/>
                    <a:pt x="26" y="274"/>
                  </a:cubicBezTo>
                  <a:cubicBezTo>
                    <a:pt x="26" y="274"/>
                    <a:pt x="26" y="275"/>
                    <a:pt x="26" y="275"/>
                  </a:cubicBezTo>
                  <a:cubicBezTo>
                    <a:pt x="25" y="276"/>
                    <a:pt x="23" y="276"/>
                    <a:pt x="23" y="276"/>
                  </a:cubicBezTo>
                  <a:cubicBezTo>
                    <a:pt x="23" y="276"/>
                    <a:pt x="21" y="276"/>
                    <a:pt x="21" y="275"/>
                  </a:cubicBezTo>
                  <a:cubicBezTo>
                    <a:pt x="20" y="275"/>
                    <a:pt x="20" y="274"/>
                    <a:pt x="20" y="274"/>
                  </a:cubicBezTo>
                  <a:cubicBezTo>
                    <a:pt x="19" y="273"/>
                    <a:pt x="19" y="272"/>
                    <a:pt x="19" y="272"/>
                  </a:cubicBezTo>
                  <a:cubicBezTo>
                    <a:pt x="19" y="272"/>
                    <a:pt x="17" y="272"/>
                    <a:pt x="17" y="271"/>
                  </a:cubicBezTo>
                  <a:cubicBezTo>
                    <a:pt x="17" y="271"/>
                    <a:pt x="16" y="270"/>
                    <a:pt x="16" y="270"/>
                  </a:cubicBezTo>
                  <a:cubicBezTo>
                    <a:pt x="15" y="269"/>
                    <a:pt x="15" y="268"/>
                    <a:pt x="15" y="267"/>
                  </a:cubicBezTo>
                  <a:cubicBezTo>
                    <a:pt x="15" y="267"/>
                    <a:pt x="15" y="266"/>
                    <a:pt x="15" y="266"/>
                  </a:cubicBezTo>
                  <a:cubicBezTo>
                    <a:pt x="15" y="265"/>
                    <a:pt x="16" y="265"/>
                    <a:pt x="17" y="265"/>
                  </a:cubicBezTo>
                  <a:cubicBezTo>
                    <a:pt x="17" y="265"/>
                    <a:pt x="18" y="264"/>
                    <a:pt x="18" y="264"/>
                  </a:cubicBezTo>
                  <a:cubicBezTo>
                    <a:pt x="18" y="263"/>
                    <a:pt x="18" y="262"/>
                    <a:pt x="18" y="262"/>
                  </a:cubicBezTo>
                  <a:cubicBezTo>
                    <a:pt x="18" y="261"/>
                    <a:pt x="18" y="259"/>
                    <a:pt x="17" y="259"/>
                  </a:cubicBezTo>
                  <a:cubicBezTo>
                    <a:pt x="17" y="258"/>
                    <a:pt x="16" y="258"/>
                    <a:pt x="15" y="258"/>
                  </a:cubicBezTo>
                  <a:cubicBezTo>
                    <a:pt x="15" y="258"/>
                    <a:pt x="14" y="258"/>
                    <a:pt x="13" y="258"/>
                  </a:cubicBezTo>
                  <a:cubicBezTo>
                    <a:pt x="13" y="258"/>
                    <a:pt x="11" y="258"/>
                    <a:pt x="11" y="258"/>
                  </a:cubicBezTo>
                  <a:cubicBezTo>
                    <a:pt x="11" y="258"/>
                    <a:pt x="10" y="258"/>
                    <a:pt x="9" y="258"/>
                  </a:cubicBezTo>
                  <a:cubicBezTo>
                    <a:pt x="9" y="258"/>
                    <a:pt x="8" y="257"/>
                    <a:pt x="8" y="257"/>
                  </a:cubicBezTo>
                  <a:cubicBezTo>
                    <a:pt x="7" y="257"/>
                    <a:pt x="6" y="256"/>
                    <a:pt x="5" y="255"/>
                  </a:cubicBezTo>
                  <a:cubicBezTo>
                    <a:pt x="5" y="255"/>
                    <a:pt x="5" y="253"/>
                    <a:pt x="5" y="253"/>
                  </a:cubicBezTo>
                  <a:cubicBezTo>
                    <a:pt x="5" y="252"/>
                    <a:pt x="5" y="250"/>
                    <a:pt x="5" y="250"/>
                  </a:cubicBezTo>
                  <a:cubicBezTo>
                    <a:pt x="5" y="250"/>
                    <a:pt x="7" y="249"/>
                    <a:pt x="7" y="249"/>
                  </a:cubicBezTo>
                  <a:cubicBezTo>
                    <a:pt x="7" y="248"/>
                    <a:pt x="8" y="247"/>
                    <a:pt x="8" y="247"/>
                  </a:cubicBezTo>
                  <a:cubicBezTo>
                    <a:pt x="8" y="246"/>
                    <a:pt x="8" y="244"/>
                    <a:pt x="8" y="243"/>
                  </a:cubicBezTo>
                  <a:cubicBezTo>
                    <a:pt x="7" y="243"/>
                    <a:pt x="7" y="243"/>
                    <a:pt x="6" y="242"/>
                  </a:cubicBezTo>
                  <a:cubicBezTo>
                    <a:pt x="6" y="242"/>
                    <a:pt x="5" y="240"/>
                    <a:pt x="5" y="239"/>
                  </a:cubicBezTo>
                  <a:cubicBezTo>
                    <a:pt x="4" y="239"/>
                    <a:pt x="5" y="237"/>
                    <a:pt x="5" y="236"/>
                  </a:cubicBezTo>
                  <a:cubicBezTo>
                    <a:pt x="5" y="235"/>
                    <a:pt x="5" y="233"/>
                    <a:pt x="5" y="232"/>
                  </a:cubicBezTo>
                  <a:cubicBezTo>
                    <a:pt x="5" y="230"/>
                    <a:pt x="5" y="228"/>
                    <a:pt x="5" y="226"/>
                  </a:cubicBezTo>
                  <a:cubicBezTo>
                    <a:pt x="5" y="225"/>
                    <a:pt x="5" y="223"/>
                    <a:pt x="5" y="222"/>
                  </a:cubicBezTo>
                  <a:cubicBezTo>
                    <a:pt x="6" y="221"/>
                    <a:pt x="6" y="220"/>
                    <a:pt x="6" y="220"/>
                  </a:cubicBezTo>
                  <a:cubicBezTo>
                    <a:pt x="7" y="219"/>
                    <a:pt x="8" y="219"/>
                    <a:pt x="8" y="219"/>
                  </a:cubicBezTo>
                  <a:cubicBezTo>
                    <a:pt x="8" y="219"/>
                    <a:pt x="9" y="218"/>
                    <a:pt x="9" y="218"/>
                  </a:cubicBezTo>
                  <a:cubicBezTo>
                    <a:pt x="10" y="217"/>
                    <a:pt x="10" y="216"/>
                    <a:pt x="10" y="216"/>
                  </a:cubicBezTo>
                  <a:cubicBezTo>
                    <a:pt x="10" y="214"/>
                    <a:pt x="10" y="212"/>
                    <a:pt x="10" y="211"/>
                  </a:cubicBezTo>
                  <a:cubicBezTo>
                    <a:pt x="10" y="210"/>
                    <a:pt x="10" y="209"/>
                    <a:pt x="10" y="208"/>
                  </a:cubicBezTo>
                  <a:cubicBezTo>
                    <a:pt x="10" y="208"/>
                    <a:pt x="10" y="206"/>
                    <a:pt x="9" y="206"/>
                  </a:cubicBezTo>
                  <a:cubicBezTo>
                    <a:pt x="9" y="205"/>
                    <a:pt x="8" y="203"/>
                    <a:pt x="8" y="203"/>
                  </a:cubicBezTo>
                  <a:cubicBezTo>
                    <a:pt x="7" y="203"/>
                    <a:pt x="6" y="202"/>
                    <a:pt x="6" y="202"/>
                  </a:cubicBezTo>
                  <a:cubicBezTo>
                    <a:pt x="5" y="201"/>
                    <a:pt x="4" y="201"/>
                    <a:pt x="4" y="201"/>
                  </a:cubicBezTo>
                  <a:cubicBezTo>
                    <a:pt x="3" y="200"/>
                    <a:pt x="2" y="199"/>
                    <a:pt x="2" y="199"/>
                  </a:cubicBezTo>
                  <a:cubicBezTo>
                    <a:pt x="1" y="199"/>
                    <a:pt x="0" y="198"/>
                    <a:pt x="0" y="197"/>
                  </a:cubicBezTo>
                  <a:cubicBezTo>
                    <a:pt x="0" y="197"/>
                    <a:pt x="0" y="195"/>
                    <a:pt x="0" y="195"/>
                  </a:cubicBezTo>
                  <a:cubicBezTo>
                    <a:pt x="0" y="194"/>
                    <a:pt x="0" y="193"/>
                    <a:pt x="0" y="193"/>
                  </a:cubicBezTo>
                  <a:cubicBezTo>
                    <a:pt x="1" y="192"/>
                    <a:pt x="2" y="192"/>
                    <a:pt x="2" y="192"/>
                  </a:cubicBezTo>
                  <a:cubicBezTo>
                    <a:pt x="3" y="192"/>
                    <a:pt x="3" y="193"/>
                    <a:pt x="3" y="193"/>
                  </a:cubicBezTo>
                  <a:cubicBezTo>
                    <a:pt x="4" y="193"/>
                    <a:pt x="4" y="194"/>
                    <a:pt x="4" y="195"/>
                  </a:cubicBezTo>
                  <a:cubicBezTo>
                    <a:pt x="4" y="195"/>
                    <a:pt x="4" y="195"/>
                    <a:pt x="4" y="196"/>
                  </a:cubicBezTo>
                  <a:cubicBezTo>
                    <a:pt x="4" y="196"/>
                    <a:pt x="4" y="196"/>
                    <a:pt x="4" y="197"/>
                  </a:cubicBezTo>
                  <a:cubicBezTo>
                    <a:pt x="4" y="197"/>
                    <a:pt x="5" y="198"/>
                    <a:pt x="6" y="198"/>
                  </a:cubicBezTo>
                  <a:cubicBezTo>
                    <a:pt x="6" y="198"/>
                    <a:pt x="7" y="197"/>
                    <a:pt x="8" y="197"/>
                  </a:cubicBezTo>
                  <a:cubicBezTo>
                    <a:pt x="8" y="196"/>
                    <a:pt x="8" y="195"/>
                    <a:pt x="8" y="194"/>
                  </a:cubicBezTo>
                  <a:cubicBezTo>
                    <a:pt x="8" y="194"/>
                    <a:pt x="8" y="193"/>
                    <a:pt x="8" y="192"/>
                  </a:cubicBezTo>
                  <a:cubicBezTo>
                    <a:pt x="8" y="192"/>
                    <a:pt x="8" y="190"/>
                    <a:pt x="8" y="189"/>
                  </a:cubicBezTo>
                  <a:cubicBezTo>
                    <a:pt x="8" y="189"/>
                    <a:pt x="8" y="187"/>
                    <a:pt x="8" y="187"/>
                  </a:cubicBezTo>
                  <a:cubicBezTo>
                    <a:pt x="8" y="186"/>
                    <a:pt x="7" y="184"/>
                    <a:pt x="6" y="184"/>
                  </a:cubicBezTo>
                  <a:cubicBezTo>
                    <a:pt x="6" y="184"/>
                    <a:pt x="4" y="183"/>
                    <a:pt x="4" y="182"/>
                  </a:cubicBezTo>
                  <a:cubicBezTo>
                    <a:pt x="3" y="182"/>
                    <a:pt x="4" y="181"/>
                    <a:pt x="4" y="180"/>
                  </a:cubicBezTo>
                  <a:cubicBezTo>
                    <a:pt x="4" y="180"/>
                    <a:pt x="4" y="179"/>
                    <a:pt x="4" y="179"/>
                  </a:cubicBezTo>
                  <a:cubicBezTo>
                    <a:pt x="4" y="178"/>
                    <a:pt x="4" y="177"/>
                    <a:pt x="4" y="176"/>
                  </a:cubicBezTo>
                  <a:cubicBezTo>
                    <a:pt x="4" y="176"/>
                    <a:pt x="2" y="176"/>
                    <a:pt x="2" y="175"/>
                  </a:cubicBezTo>
                  <a:cubicBezTo>
                    <a:pt x="2" y="175"/>
                    <a:pt x="2" y="173"/>
                    <a:pt x="2" y="173"/>
                  </a:cubicBezTo>
                  <a:cubicBezTo>
                    <a:pt x="2" y="173"/>
                    <a:pt x="2" y="171"/>
                    <a:pt x="2" y="170"/>
                  </a:cubicBezTo>
                  <a:cubicBezTo>
                    <a:pt x="2" y="170"/>
                    <a:pt x="1" y="169"/>
                    <a:pt x="0" y="169"/>
                  </a:cubicBezTo>
                  <a:cubicBezTo>
                    <a:pt x="0" y="168"/>
                    <a:pt x="0" y="167"/>
                    <a:pt x="0" y="166"/>
                  </a:cubicBezTo>
                  <a:cubicBezTo>
                    <a:pt x="0" y="165"/>
                    <a:pt x="0" y="163"/>
                    <a:pt x="0" y="162"/>
                  </a:cubicBezTo>
                  <a:cubicBezTo>
                    <a:pt x="0" y="161"/>
                    <a:pt x="0" y="158"/>
                    <a:pt x="0" y="158"/>
                  </a:cubicBezTo>
                  <a:cubicBezTo>
                    <a:pt x="0" y="157"/>
                    <a:pt x="1" y="158"/>
                    <a:pt x="2" y="157"/>
                  </a:cubicBezTo>
                  <a:cubicBezTo>
                    <a:pt x="2" y="157"/>
                    <a:pt x="3" y="155"/>
                    <a:pt x="3" y="155"/>
                  </a:cubicBezTo>
                  <a:cubicBezTo>
                    <a:pt x="3" y="155"/>
                    <a:pt x="2" y="153"/>
                    <a:pt x="2" y="152"/>
                  </a:cubicBezTo>
                  <a:cubicBezTo>
                    <a:pt x="2" y="152"/>
                    <a:pt x="2" y="151"/>
                    <a:pt x="2" y="150"/>
                  </a:cubicBezTo>
                  <a:cubicBezTo>
                    <a:pt x="3" y="150"/>
                    <a:pt x="5" y="149"/>
                    <a:pt x="6" y="149"/>
                  </a:cubicBezTo>
                  <a:cubicBezTo>
                    <a:pt x="7" y="149"/>
                    <a:pt x="9" y="149"/>
                    <a:pt x="10" y="149"/>
                  </a:cubicBezTo>
                  <a:cubicBezTo>
                    <a:pt x="11" y="149"/>
                    <a:pt x="12" y="148"/>
                    <a:pt x="13" y="148"/>
                  </a:cubicBezTo>
                  <a:cubicBezTo>
                    <a:pt x="14" y="148"/>
                    <a:pt x="15" y="148"/>
                    <a:pt x="16" y="148"/>
                  </a:cubicBezTo>
                  <a:cubicBezTo>
                    <a:pt x="16" y="148"/>
                    <a:pt x="18" y="147"/>
                    <a:pt x="19" y="147"/>
                  </a:cubicBezTo>
                  <a:cubicBezTo>
                    <a:pt x="19" y="146"/>
                    <a:pt x="19" y="145"/>
                    <a:pt x="19" y="144"/>
                  </a:cubicBezTo>
                  <a:cubicBezTo>
                    <a:pt x="19" y="144"/>
                    <a:pt x="19" y="141"/>
                    <a:pt x="19" y="140"/>
                  </a:cubicBezTo>
                  <a:cubicBezTo>
                    <a:pt x="19" y="139"/>
                    <a:pt x="20" y="136"/>
                    <a:pt x="19" y="136"/>
                  </a:cubicBezTo>
                  <a:cubicBezTo>
                    <a:pt x="19" y="135"/>
                    <a:pt x="17" y="135"/>
                    <a:pt x="16" y="135"/>
                  </a:cubicBezTo>
                  <a:cubicBezTo>
                    <a:pt x="16" y="134"/>
                    <a:pt x="15" y="133"/>
                    <a:pt x="15" y="133"/>
                  </a:cubicBezTo>
                  <a:cubicBezTo>
                    <a:pt x="16" y="132"/>
                    <a:pt x="16" y="129"/>
                    <a:pt x="17" y="129"/>
                  </a:cubicBezTo>
                  <a:cubicBezTo>
                    <a:pt x="18" y="128"/>
                    <a:pt x="20" y="128"/>
                    <a:pt x="21" y="127"/>
                  </a:cubicBezTo>
                  <a:cubicBezTo>
                    <a:pt x="22" y="127"/>
                    <a:pt x="22" y="125"/>
                    <a:pt x="22" y="125"/>
                  </a:cubicBezTo>
                  <a:cubicBezTo>
                    <a:pt x="22" y="125"/>
                    <a:pt x="24" y="124"/>
                    <a:pt x="25" y="124"/>
                  </a:cubicBezTo>
                  <a:cubicBezTo>
                    <a:pt x="25" y="123"/>
                    <a:pt x="25" y="122"/>
                    <a:pt x="25" y="121"/>
                  </a:cubicBezTo>
                  <a:cubicBezTo>
                    <a:pt x="26" y="120"/>
                    <a:pt x="25" y="118"/>
                    <a:pt x="25" y="118"/>
                  </a:cubicBezTo>
                  <a:cubicBezTo>
                    <a:pt x="25" y="116"/>
                    <a:pt x="26" y="114"/>
                    <a:pt x="26" y="112"/>
                  </a:cubicBezTo>
                  <a:cubicBezTo>
                    <a:pt x="26" y="110"/>
                    <a:pt x="26" y="108"/>
                    <a:pt x="25" y="106"/>
                  </a:cubicBezTo>
                  <a:cubicBezTo>
                    <a:pt x="25" y="105"/>
                    <a:pt x="24" y="103"/>
                    <a:pt x="24" y="102"/>
                  </a:cubicBezTo>
                  <a:cubicBezTo>
                    <a:pt x="24" y="101"/>
                    <a:pt x="23" y="99"/>
                    <a:pt x="23" y="99"/>
                  </a:cubicBezTo>
                  <a:cubicBezTo>
                    <a:pt x="23" y="98"/>
                    <a:pt x="23" y="96"/>
                    <a:pt x="24" y="95"/>
                  </a:cubicBezTo>
                  <a:cubicBezTo>
                    <a:pt x="24" y="94"/>
                    <a:pt x="25" y="94"/>
                    <a:pt x="26" y="93"/>
                  </a:cubicBezTo>
                  <a:cubicBezTo>
                    <a:pt x="26" y="93"/>
                    <a:pt x="26" y="93"/>
                    <a:pt x="26" y="93"/>
                  </a:cubicBezTo>
                  <a:cubicBezTo>
                    <a:pt x="26" y="93"/>
                    <a:pt x="26" y="93"/>
                    <a:pt x="27" y="94"/>
                  </a:cubicBezTo>
                  <a:cubicBezTo>
                    <a:pt x="27" y="94"/>
                    <a:pt x="28" y="95"/>
                    <a:pt x="29" y="95"/>
                  </a:cubicBezTo>
                  <a:cubicBezTo>
                    <a:pt x="29" y="96"/>
                    <a:pt x="30" y="95"/>
                    <a:pt x="31" y="95"/>
                  </a:cubicBezTo>
                  <a:cubicBezTo>
                    <a:pt x="31" y="96"/>
                    <a:pt x="31" y="96"/>
                    <a:pt x="31" y="96"/>
                  </a:cubicBezTo>
                  <a:cubicBezTo>
                    <a:pt x="32" y="96"/>
                    <a:pt x="32" y="97"/>
                    <a:pt x="33" y="98"/>
                  </a:cubicBezTo>
                  <a:cubicBezTo>
                    <a:pt x="33" y="98"/>
                    <a:pt x="34" y="98"/>
                    <a:pt x="35" y="98"/>
                  </a:cubicBezTo>
                  <a:cubicBezTo>
                    <a:pt x="36" y="98"/>
                    <a:pt x="37" y="98"/>
                    <a:pt x="38" y="98"/>
                  </a:cubicBezTo>
                  <a:cubicBezTo>
                    <a:pt x="39" y="98"/>
                    <a:pt x="40" y="99"/>
                    <a:pt x="40" y="99"/>
                  </a:cubicBezTo>
                  <a:cubicBezTo>
                    <a:pt x="41" y="99"/>
                    <a:pt x="41" y="99"/>
                    <a:pt x="42" y="98"/>
                  </a:cubicBezTo>
                  <a:cubicBezTo>
                    <a:pt x="42" y="98"/>
                    <a:pt x="43" y="97"/>
                    <a:pt x="43" y="97"/>
                  </a:cubicBezTo>
                  <a:cubicBezTo>
                    <a:pt x="44" y="97"/>
                    <a:pt x="45" y="97"/>
                    <a:pt x="45" y="97"/>
                  </a:cubicBezTo>
                  <a:cubicBezTo>
                    <a:pt x="46" y="97"/>
                    <a:pt x="47" y="96"/>
                    <a:pt x="48" y="96"/>
                  </a:cubicBezTo>
                  <a:cubicBezTo>
                    <a:pt x="48" y="95"/>
                    <a:pt x="49" y="95"/>
                    <a:pt x="49" y="95"/>
                  </a:cubicBezTo>
                  <a:cubicBezTo>
                    <a:pt x="50" y="94"/>
                    <a:pt x="52" y="94"/>
                    <a:pt x="52" y="94"/>
                  </a:cubicBezTo>
                  <a:cubicBezTo>
                    <a:pt x="53" y="94"/>
                    <a:pt x="54" y="93"/>
                    <a:pt x="54" y="93"/>
                  </a:cubicBezTo>
                  <a:cubicBezTo>
                    <a:pt x="55" y="93"/>
                    <a:pt x="56" y="93"/>
                    <a:pt x="56" y="93"/>
                  </a:cubicBezTo>
                  <a:cubicBezTo>
                    <a:pt x="56" y="93"/>
                    <a:pt x="57" y="94"/>
                    <a:pt x="57" y="94"/>
                  </a:cubicBezTo>
                  <a:cubicBezTo>
                    <a:pt x="58" y="94"/>
                    <a:pt x="59" y="94"/>
                    <a:pt x="59" y="94"/>
                  </a:cubicBezTo>
                  <a:cubicBezTo>
                    <a:pt x="60" y="94"/>
                    <a:pt x="60" y="93"/>
                    <a:pt x="60" y="93"/>
                  </a:cubicBezTo>
                  <a:cubicBezTo>
                    <a:pt x="61" y="92"/>
                    <a:pt x="61" y="91"/>
                    <a:pt x="61" y="90"/>
                  </a:cubicBezTo>
                  <a:cubicBezTo>
                    <a:pt x="62" y="89"/>
                    <a:pt x="63" y="89"/>
                    <a:pt x="63" y="89"/>
                  </a:cubicBezTo>
                  <a:cubicBezTo>
                    <a:pt x="64" y="88"/>
                    <a:pt x="65" y="88"/>
                    <a:pt x="66" y="87"/>
                  </a:cubicBezTo>
                  <a:cubicBezTo>
                    <a:pt x="66" y="87"/>
                    <a:pt x="67" y="85"/>
                    <a:pt x="67" y="85"/>
                  </a:cubicBezTo>
                  <a:cubicBezTo>
                    <a:pt x="67" y="84"/>
                    <a:pt x="65" y="83"/>
                    <a:pt x="65" y="83"/>
                  </a:cubicBezTo>
                  <a:cubicBezTo>
                    <a:pt x="65" y="82"/>
                    <a:pt x="66" y="81"/>
                    <a:pt x="66" y="81"/>
                  </a:cubicBezTo>
                  <a:cubicBezTo>
                    <a:pt x="67" y="81"/>
                    <a:pt x="66" y="79"/>
                    <a:pt x="66" y="79"/>
                  </a:cubicBezTo>
                  <a:cubicBezTo>
                    <a:pt x="66" y="78"/>
                    <a:pt x="66" y="78"/>
                    <a:pt x="66" y="77"/>
                  </a:cubicBezTo>
                  <a:cubicBezTo>
                    <a:pt x="67" y="77"/>
                    <a:pt x="67" y="76"/>
                    <a:pt x="68" y="76"/>
                  </a:cubicBezTo>
                  <a:cubicBezTo>
                    <a:pt x="68" y="75"/>
                    <a:pt x="68" y="74"/>
                    <a:pt x="68" y="73"/>
                  </a:cubicBezTo>
                  <a:cubicBezTo>
                    <a:pt x="69" y="72"/>
                    <a:pt x="69" y="71"/>
                    <a:pt x="70" y="71"/>
                  </a:cubicBezTo>
                  <a:cubicBezTo>
                    <a:pt x="70" y="71"/>
                    <a:pt x="72" y="72"/>
                    <a:pt x="72" y="72"/>
                  </a:cubicBezTo>
                  <a:cubicBezTo>
                    <a:pt x="73" y="72"/>
                    <a:pt x="74" y="70"/>
                    <a:pt x="74" y="70"/>
                  </a:cubicBezTo>
                  <a:cubicBezTo>
                    <a:pt x="75" y="70"/>
                    <a:pt x="76" y="69"/>
                    <a:pt x="77" y="69"/>
                  </a:cubicBezTo>
                  <a:cubicBezTo>
                    <a:pt x="77" y="69"/>
                    <a:pt x="78" y="69"/>
                    <a:pt x="79" y="69"/>
                  </a:cubicBezTo>
                  <a:cubicBezTo>
                    <a:pt x="79" y="69"/>
                    <a:pt x="80" y="70"/>
                    <a:pt x="81" y="70"/>
                  </a:cubicBezTo>
                  <a:cubicBezTo>
                    <a:pt x="81" y="70"/>
                    <a:pt x="81" y="68"/>
                    <a:pt x="81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5"/>
                    <a:pt x="82" y="63"/>
                    <a:pt x="83" y="63"/>
                  </a:cubicBezTo>
                  <a:cubicBezTo>
                    <a:pt x="84" y="63"/>
                    <a:pt x="85" y="63"/>
                    <a:pt x="85" y="63"/>
                  </a:cubicBezTo>
                  <a:cubicBezTo>
                    <a:pt x="85" y="63"/>
                    <a:pt x="85" y="63"/>
                    <a:pt x="85" y="62"/>
                  </a:cubicBezTo>
                  <a:cubicBezTo>
                    <a:pt x="86" y="62"/>
                    <a:pt x="88" y="62"/>
                    <a:pt x="89" y="62"/>
                  </a:cubicBezTo>
                  <a:cubicBezTo>
                    <a:pt x="89" y="63"/>
                    <a:pt x="89" y="64"/>
                    <a:pt x="90" y="64"/>
                  </a:cubicBezTo>
                  <a:cubicBezTo>
                    <a:pt x="90" y="64"/>
                    <a:pt x="91" y="65"/>
                    <a:pt x="92" y="64"/>
                  </a:cubicBezTo>
                  <a:cubicBezTo>
                    <a:pt x="93" y="64"/>
                    <a:pt x="93" y="63"/>
                    <a:pt x="93" y="62"/>
                  </a:cubicBezTo>
                  <a:cubicBezTo>
                    <a:pt x="93" y="62"/>
                    <a:pt x="93" y="61"/>
                    <a:pt x="93" y="61"/>
                  </a:cubicBezTo>
                  <a:cubicBezTo>
                    <a:pt x="93" y="60"/>
                    <a:pt x="93" y="58"/>
                    <a:pt x="93" y="58"/>
                  </a:cubicBezTo>
                  <a:cubicBezTo>
                    <a:pt x="93" y="57"/>
                    <a:pt x="95" y="56"/>
                    <a:pt x="95" y="55"/>
                  </a:cubicBezTo>
                  <a:cubicBezTo>
                    <a:pt x="95" y="55"/>
                    <a:pt x="96" y="55"/>
                    <a:pt x="96" y="54"/>
                  </a:cubicBezTo>
                  <a:cubicBezTo>
                    <a:pt x="96" y="54"/>
                    <a:pt x="98" y="55"/>
                    <a:pt x="98" y="54"/>
                  </a:cubicBezTo>
                  <a:cubicBezTo>
                    <a:pt x="99" y="54"/>
                    <a:pt x="98" y="53"/>
                    <a:pt x="99" y="52"/>
                  </a:cubicBezTo>
                  <a:cubicBezTo>
                    <a:pt x="99" y="52"/>
                    <a:pt x="100" y="52"/>
                    <a:pt x="101" y="52"/>
                  </a:cubicBezTo>
                  <a:cubicBezTo>
                    <a:pt x="101" y="52"/>
                    <a:pt x="100" y="52"/>
                    <a:pt x="100" y="52"/>
                  </a:cubicBezTo>
                  <a:cubicBezTo>
                    <a:pt x="100" y="51"/>
                    <a:pt x="98" y="49"/>
                    <a:pt x="98" y="48"/>
                  </a:cubicBezTo>
                  <a:cubicBezTo>
                    <a:pt x="97" y="48"/>
                    <a:pt x="96" y="48"/>
                    <a:pt x="95" y="48"/>
                  </a:cubicBezTo>
                  <a:cubicBezTo>
                    <a:pt x="94" y="47"/>
                    <a:pt x="92" y="46"/>
                    <a:pt x="91" y="45"/>
                  </a:cubicBezTo>
                  <a:cubicBezTo>
                    <a:pt x="91" y="45"/>
                    <a:pt x="90" y="44"/>
                    <a:pt x="90" y="44"/>
                  </a:cubicBezTo>
                  <a:cubicBezTo>
                    <a:pt x="89" y="44"/>
                    <a:pt x="89" y="44"/>
                    <a:pt x="88" y="44"/>
                  </a:cubicBezTo>
                  <a:cubicBezTo>
                    <a:pt x="87" y="44"/>
                    <a:pt x="85" y="44"/>
                    <a:pt x="85" y="44"/>
                  </a:cubicBezTo>
                  <a:cubicBezTo>
                    <a:pt x="84" y="43"/>
                    <a:pt x="83" y="41"/>
                    <a:pt x="83" y="41"/>
                  </a:cubicBezTo>
                  <a:cubicBezTo>
                    <a:pt x="83" y="40"/>
                    <a:pt x="81" y="40"/>
                    <a:pt x="81" y="40"/>
                  </a:cubicBezTo>
                  <a:cubicBezTo>
                    <a:pt x="80" y="40"/>
                    <a:pt x="79" y="40"/>
                    <a:pt x="79" y="40"/>
                  </a:cubicBezTo>
                  <a:cubicBezTo>
                    <a:pt x="78" y="39"/>
                    <a:pt x="78" y="38"/>
                    <a:pt x="78" y="37"/>
                  </a:cubicBezTo>
                  <a:cubicBezTo>
                    <a:pt x="77" y="36"/>
                    <a:pt x="77" y="34"/>
                    <a:pt x="77" y="33"/>
                  </a:cubicBezTo>
                  <a:cubicBezTo>
                    <a:pt x="77" y="32"/>
                    <a:pt x="77" y="31"/>
                    <a:pt x="77" y="30"/>
                  </a:cubicBezTo>
                  <a:cubicBezTo>
                    <a:pt x="77" y="30"/>
                    <a:pt x="76" y="29"/>
                    <a:pt x="76" y="29"/>
                  </a:cubicBezTo>
                  <a:cubicBezTo>
                    <a:pt x="76" y="29"/>
                    <a:pt x="76" y="27"/>
                    <a:pt x="76" y="27"/>
                  </a:cubicBezTo>
                  <a:cubicBezTo>
                    <a:pt x="76" y="26"/>
                    <a:pt x="77" y="24"/>
                    <a:pt x="78" y="24"/>
                  </a:cubicBezTo>
                  <a:cubicBezTo>
                    <a:pt x="78" y="23"/>
                    <a:pt x="80" y="23"/>
                    <a:pt x="81" y="24"/>
                  </a:cubicBezTo>
                  <a:cubicBezTo>
                    <a:pt x="81" y="24"/>
                    <a:pt x="81" y="26"/>
                    <a:pt x="82" y="26"/>
                  </a:cubicBezTo>
                  <a:cubicBezTo>
                    <a:pt x="82" y="26"/>
                    <a:pt x="83" y="26"/>
                    <a:pt x="84" y="26"/>
                  </a:cubicBezTo>
                  <a:cubicBezTo>
                    <a:pt x="85" y="26"/>
                    <a:pt x="86" y="25"/>
                    <a:pt x="87" y="25"/>
                  </a:cubicBezTo>
                  <a:cubicBezTo>
                    <a:pt x="88" y="24"/>
                    <a:pt x="90" y="24"/>
                    <a:pt x="91" y="24"/>
                  </a:cubicBezTo>
                  <a:cubicBezTo>
                    <a:pt x="92" y="24"/>
                    <a:pt x="93" y="25"/>
                    <a:pt x="94" y="25"/>
                  </a:cubicBezTo>
                  <a:cubicBezTo>
                    <a:pt x="95" y="25"/>
                    <a:pt x="96" y="25"/>
                    <a:pt x="97" y="25"/>
                  </a:cubicBezTo>
                  <a:cubicBezTo>
                    <a:pt x="97" y="24"/>
                    <a:pt x="99" y="23"/>
                    <a:pt x="99" y="23"/>
                  </a:cubicBezTo>
                  <a:cubicBezTo>
                    <a:pt x="100" y="22"/>
                    <a:pt x="100" y="21"/>
                    <a:pt x="101" y="21"/>
                  </a:cubicBezTo>
                  <a:cubicBezTo>
                    <a:pt x="101" y="20"/>
                    <a:pt x="101" y="19"/>
                    <a:pt x="102" y="19"/>
                  </a:cubicBezTo>
                  <a:cubicBezTo>
                    <a:pt x="102" y="19"/>
                    <a:pt x="103" y="19"/>
                    <a:pt x="104" y="19"/>
                  </a:cubicBezTo>
                  <a:cubicBezTo>
                    <a:pt x="104" y="19"/>
                    <a:pt x="104" y="18"/>
                    <a:pt x="105" y="18"/>
                  </a:cubicBezTo>
                  <a:cubicBezTo>
                    <a:pt x="105" y="17"/>
                    <a:pt x="106" y="16"/>
                    <a:pt x="106" y="15"/>
                  </a:cubicBezTo>
                  <a:cubicBezTo>
                    <a:pt x="106" y="14"/>
                    <a:pt x="105" y="12"/>
                    <a:pt x="106" y="12"/>
                  </a:cubicBezTo>
                  <a:cubicBezTo>
                    <a:pt x="106" y="11"/>
                    <a:pt x="107" y="10"/>
                    <a:pt x="107" y="9"/>
                  </a:cubicBezTo>
                  <a:cubicBezTo>
                    <a:pt x="107" y="9"/>
                    <a:pt x="107" y="7"/>
                    <a:pt x="107" y="7"/>
                  </a:cubicBezTo>
                  <a:cubicBezTo>
                    <a:pt x="107" y="6"/>
                    <a:pt x="108" y="4"/>
                    <a:pt x="109" y="4"/>
                  </a:cubicBezTo>
                  <a:cubicBezTo>
                    <a:pt x="109" y="3"/>
                    <a:pt x="110" y="2"/>
                    <a:pt x="110" y="2"/>
                  </a:cubicBezTo>
                  <a:cubicBezTo>
                    <a:pt x="111" y="2"/>
                    <a:pt x="112" y="2"/>
                    <a:pt x="113" y="2"/>
                  </a:cubicBezTo>
                  <a:cubicBezTo>
                    <a:pt x="113" y="2"/>
                    <a:pt x="114" y="1"/>
                    <a:pt x="115" y="1"/>
                  </a:cubicBezTo>
                  <a:cubicBezTo>
                    <a:pt x="115" y="1"/>
                    <a:pt x="116" y="1"/>
                    <a:pt x="116" y="1"/>
                  </a:cubicBezTo>
                  <a:cubicBezTo>
                    <a:pt x="117" y="0"/>
                    <a:pt x="118" y="0"/>
                    <a:pt x="118" y="0"/>
                  </a:cubicBezTo>
                  <a:cubicBezTo>
                    <a:pt x="119" y="0"/>
                    <a:pt x="119" y="0"/>
                    <a:pt x="120" y="0"/>
                  </a:cubicBezTo>
                  <a:cubicBezTo>
                    <a:pt x="120" y="0"/>
                    <a:pt x="121" y="0"/>
                    <a:pt x="121" y="1"/>
                  </a:cubicBezTo>
                  <a:cubicBezTo>
                    <a:pt x="122" y="2"/>
                    <a:pt x="123" y="4"/>
                    <a:pt x="124" y="6"/>
                  </a:cubicBezTo>
                  <a:cubicBezTo>
                    <a:pt x="124" y="7"/>
                    <a:pt x="125" y="8"/>
                    <a:pt x="125" y="9"/>
                  </a:cubicBezTo>
                  <a:cubicBezTo>
                    <a:pt x="126" y="10"/>
                    <a:pt x="126" y="13"/>
                    <a:pt x="126" y="14"/>
                  </a:cubicBezTo>
                  <a:cubicBezTo>
                    <a:pt x="127" y="15"/>
                    <a:pt x="128" y="15"/>
                    <a:pt x="129" y="15"/>
                  </a:cubicBezTo>
                  <a:cubicBezTo>
                    <a:pt x="130" y="15"/>
                    <a:pt x="131" y="14"/>
                    <a:pt x="132" y="14"/>
                  </a:cubicBezTo>
                  <a:cubicBezTo>
                    <a:pt x="132" y="14"/>
                    <a:pt x="133" y="14"/>
                    <a:pt x="134" y="15"/>
                  </a:cubicBezTo>
                  <a:cubicBezTo>
                    <a:pt x="134" y="15"/>
                    <a:pt x="133" y="17"/>
                    <a:pt x="133" y="18"/>
                  </a:cubicBezTo>
                  <a:cubicBezTo>
                    <a:pt x="134" y="18"/>
                    <a:pt x="135" y="19"/>
                    <a:pt x="135" y="19"/>
                  </a:cubicBezTo>
                  <a:cubicBezTo>
                    <a:pt x="136" y="20"/>
                    <a:pt x="138" y="20"/>
                    <a:pt x="139" y="19"/>
                  </a:cubicBezTo>
                  <a:cubicBezTo>
                    <a:pt x="140" y="19"/>
                    <a:pt x="140" y="18"/>
                    <a:pt x="141" y="18"/>
                  </a:cubicBezTo>
                  <a:cubicBezTo>
                    <a:pt x="141" y="18"/>
                    <a:pt x="143" y="16"/>
                    <a:pt x="144" y="16"/>
                  </a:cubicBezTo>
                  <a:cubicBezTo>
                    <a:pt x="144" y="16"/>
                    <a:pt x="147" y="16"/>
                    <a:pt x="148" y="16"/>
                  </a:cubicBezTo>
                  <a:cubicBezTo>
                    <a:pt x="149" y="17"/>
                    <a:pt x="151" y="17"/>
                    <a:pt x="152" y="17"/>
                  </a:cubicBezTo>
                  <a:cubicBezTo>
                    <a:pt x="152" y="18"/>
                    <a:pt x="155" y="17"/>
                    <a:pt x="155" y="17"/>
                  </a:cubicBezTo>
                  <a:cubicBezTo>
                    <a:pt x="156" y="17"/>
                    <a:pt x="158" y="18"/>
                    <a:pt x="159" y="18"/>
                  </a:cubicBezTo>
                  <a:cubicBezTo>
                    <a:pt x="159" y="18"/>
                    <a:pt x="160" y="17"/>
                    <a:pt x="161" y="17"/>
                  </a:cubicBezTo>
                  <a:cubicBezTo>
                    <a:pt x="162" y="17"/>
                    <a:pt x="163" y="18"/>
                    <a:pt x="164" y="18"/>
                  </a:cubicBezTo>
                  <a:cubicBezTo>
                    <a:pt x="164" y="18"/>
                    <a:pt x="165" y="20"/>
                    <a:pt x="166" y="21"/>
                  </a:cubicBezTo>
                  <a:cubicBezTo>
                    <a:pt x="166" y="21"/>
                    <a:pt x="167" y="22"/>
                    <a:pt x="168" y="22"/>
                  </a:cubicBezTo>
                  <a:cubicBezTo>
                    <a:pt x="168" y="22"/>
                    <a:pt x="170" y="23"/>
                    <a:pt x="170" y="23"/>
                  </a:cubicBezTo>
                  <a:cubicBezTo>
                    <a:pt x="170" y="23"/>
                    <a:pt x="172" y="23"/>
                    <a:pt x="172" y="23"/>
                  </a:cubicBezTo>
                  <a:cubicBezTo>
                    <a:pt x="173" y="23"/>
                    <a:pt x="173" y="23"/>
                    <a:pt x="174" y="24"/>
                  </a:cubicBezTo>
                  <a:cubicBezTo>
                    <a:pt x="174" y="24"/>
                    <a:pt x="174" y="24"/>
                    <a:pt x="174" y="25"/>
                  </a:cubicBezTo>
                  <a:cubicBezTo>
                    <a:pt x="173" y="26"/>
                    <a:pt x="172" y="27"/>
                    <a:pt x="171" y="28"/>
                  </a:cubicBezTo>
                  <a:cubicBezTo>
                    <a:pt x="171" y="28"/>
                    <a:pt x="170" y="29"/>
                    <a:pt x="170" y="29"/>
                  </a:cubicBezTo>
                  <a:cubicBezTo>
                    <a:pt x="169" y="30"/>
                    <a:pt x="167" y="32"/>
                    <a:pt x="166" y="33"/>
                  </a:cubicBezTo>
                  <a:cubicBezTo>
                    <a:pt x="166" y="33"/>
                    <a:pt x="164" y="34"/>
                    <a:pt x="164" y="35"/>
                  </a:cubicBezTo>
                  <a:cubicBezTo>
                    <a:pt x="164" y="36"/>
                    <a:pt x="164" y="38"/>
                    <a:pt x="164" y="39"/>
                  </a:cubicBezTo>
                  <a:cubicBezTo>
                    <a:pt x="164" y="40"/>
                    <a:pt x="163" y="42"/>
                    <a:pt x="163" y="43"/>
                  </a:cubicBezTo>
                  <a:cubicBezTo>
                    <a:pt x="162" y="43"/>
                    <a:pt x="160" y="42"/>
                    <a:pt x="159" y="43"/>
                  </a:cubicBezTo>
                  <a:cubicBezTo>
                    <a:pt x="159" y="44"/>
                    <a:pt x="159" y="45"/>
                    <a:pt x="159" y="46"/>
                  </a:cubicBezTo>
                  <a:cubicBezTo>
                    <a:pt x="159" y="47"/>
                    <a:pt x="160" y="48"/>
                    <a:pt x="161" y="49"/>
                  </a:cubicBezTo>
                  <a:cubicBezTo>
                    <a:pt x="162" y="49"/>
                    <a:pt x="164" y="49"/>
                    <a:pt x="165" y="50"/>
                  </a:cubicBezTo>
                  <a:cubicBezTo>
                    <a:pt x="166" y="50"/>
                    <a:pt x="166" y="51"/>
                    <a:pt x="167" y="52"/>
                  </a:cubicBezTo>
                  <a:cubicBezTo>
                    <a:pt x="168" y="52"/>
                    <a:pt x="169" y="54"/>
                    <a:pt x="169" y="55"/>
                  </a:cubicBezTo>
                  <a:cubicBezTo>
                    <a:pt x="169" y="55"/>
                    <a:pt x="169" y="57"/>
                    <a:pt x="170" y="58"/>
                  </a:cubicBezTo>
                  <a:cubicBezTo>
                    <a:pt x="170" y="58"/>
                    <a:pt x="171" y="59"/>
                    <a:pt x="172" y="59"/>
                  </a:cubicBezTo>
                  <a:cubicBezTo>
                    <a:pt x="172" y="60"/>
                    <a:pt x="173" y="62"/>
                    <a:pt x="173" y="63"/>
                  </a:cubicBezTo>
                  <a:cubicBezTo>
                    <a:pt x="174" y="64"/>
                    <a:pt x="174" y="66"/>
                    <a:pt x="174" y="67"/>
                  </a:cubicBezTo>
                  <a:cubicBezTo>
                    <a:pt x="174" y="68"/>
                    <a:pt x="173" y="70"/>
                    <a:pt x="173" y="70"/>
                  </a:cubicBezTo>
                  <a:cubicBezTo>
                    <a:pt x="172" y="71"/>
                    <a:pt x="171" y="72"/>
                    <a:pt x="170" y="72"/>
                  </a:cubicBezTo>
                  <a:cubicBezTo>
                    <a:pt x="170" y="72"/>
                    <a:pt x="168" y="72"/>
                    <a:pt x="167" y="73"/>
                  </a:cubicBezTo>
                  <a:cubicBezTo>
                    <a:pt x="166" y="73"/>
                    <a:pt x="164" y="73"/>
                    <a:pt x="163" y="73"/>
                  </a:cubicBezTo>
                  <a:cubicBezTo>
                    <a:pt x="163" y="73"/>
                    <a:pt x="163" y="74"/>
                    <a:pt x="163" y="74"/>
                  </a:cubicBezTo>
                  <a:cubicBezTo>
                    <a:pt x="162" y="75"/>
                    <a:pt x="164" y="77"/>
                    <a:pt x="163" y="79"/>
                  </a:cubicBezTo>
                  <a:cubicBezTo>
                    <a:pt x="163" y="79"/>
                    <a:pt x="163" y="80"/>
                    <a:pt x="162" y="80"/>
                  </a:cubicBezTo>
                  <a:cubicBezTo>
                    <a:pt x="162" y="81"/>
                    <a:pt x="162" y="82"/>
                    <a:pt x="162" y="83"/>
                  </a:cubicBezTo>
                  <a:cubicBezTo>
                    <a:pt x="163" y="83"/>
                    <a:pt x="163" y="84"/>
                    <a:pt x="163" y="85"/>
                  </a:cubicBezTo>
                  <a:cubicBezTo>
                    <a:pt x="163" y="85"/>
                    <a:pt x="164" y="84"/>
                    <a:pt x="164" y="84"/>
                  </a:cubicBezTo>
                  <a:cubicBezTo>
                    <a:pt x="165" y="84"/>
                    <a:pt x="166" y="85"/>
                    <a:pt x="167" y="85"/>
                  </a:cubicBezTo>
                  <a:cubicBezTo>
                    <a:pt x="167" y="86"/>
                    <a:pt x="166" y="88"/>
                    <a:pt x="166" y="88"/>
                  </a:cubicBezTo>
                  <a:cubicBezTo>
                    <a:pt x="165" y="89"/>
                    <a:pt x="164" y="89"/>
                    <a:pt x="163" y="90"/>
                  </a:cubicBezTo>
                  <a:cubicBezTo>
                    <a:pt x="163" y="90"/>
                    <a:pt x="164" y="92"/>
                    <a:pt x="164" y="92"/>
                  </a:cubicBezTo>
                  <a:cubicBezTo>
                    <a:pt x="164" y="93"/>
                    <a:pt x="163" y="96"/>
                    <a:pt x="163" y="96"/>
                  </a:cubicBezTo>
                  <a:cubicBezTo>
                    <a:pt x="163" y="97"/>
                    <a:pt x="162" y="99"/>
                    <a:pt x="162" y="99"/>
                  </a:cubicBezTo>
                  <a:cubicBezTo>
                    <a:pt x="161" y="100"/>
                    <a:pt x="161" y="103"/>
                    <a:pt x="161" y="104"/>
                  </a:cubicBezTo>
                  <a:cubicBezTo>
                    <a:pt x="161" y="105"/>
                    <a:pt x="161" y="107"/>
                    <a:pt x="160" y="108"/>
                  </a:cubicBezTo>
                  <a:cubicBezTo>
                    <a:pt x="159" y="109"/>
                    <a:pt x="158" y="109"/>
                    <a:pt x="158" y="110"/>
                  </a:cubicBezTo>
                  <a:cubicBezTo>
                    <a:pt x="158" y="110"/>
                    <a:pt x="158" y="111"/>
                    <a:pt x="158" y="112"/>
                  </a:cubicBezTo>
                  <a:cubicBezTo>
                    <a:pt x="158" y="112"/>
                    <a:pt x="158" y="113"/>
                    <a:pt x="158" y="114"/>
                  </a:cubicBezTo>
                  <a:cubicBezTo>
                    <a:pt x="159" y="114"/>
                    <a:pt x="159" y="115"/>
                    <a:pt x="159" y="115"/>
                  </a:cubicBezTo>
                  <a:cubicBezTo>
                    <a:pt x="159" y="116"/>
                    <a:pt x="162" y="116"/>
                    <a:pt x="163" y="116"/>
                  </a:cubicBezTo>
                  <a:cubicBezTo>
                    <a:pt x="163" y="116"/>
                    <a:pt x="165" y="115"/>
                    <a:pt x="166" y="115"/>
                  </a:cubicBezTo>
                  <a:cubicBezTo>
                    <a:pt x="166" y="114"/>
                    <a:pt x="168" y="115"/>
                    <a:pt x="168" y="115"/>
                  </a:cubicBezTo>
                  <a:cubicBezTo>
                    <a:pt x="169" y="116"/>
                    <a:pt x="170" y="118"/>
                    <a:pt x="171" y="119"/>
                  </a:cubicBezTo>
                  <a:cubicBezTo>
                    <a:pt x="172" y="119"/>
                    <a:pt x="173" y="120"/>
                    <a:pt x="174" y="120"/>
                  </a:cubicBezTo>
                  <a:cubicBezTo>
                    <a:pt x="174" y="120"/>
                    <a:pt x="176" y="120"/>
                    <a:pt x="177" y="121"/>
                  </a:cubicBezTo>
                  <a:cubicBezTo>
                    <a:pt x="177" y="122"/>
                    <a:pt x="178" y="123"/>
                    <a:pt x="178" y="124"/>
                  </a:cubicBezTo>
                  <a:cubicBezTo>
                    <a:pt x="178" y="124"/>
                    <a:pt x="177" y="125"/>
                    <a:pt x="177" y="126"/>
                  </a:cubicBezTo>
                  <a:cubicBezTo>
                    <a:pt x="177" y="126"/>
                    <a:pt x="177" y="127"/>
                    <a:pt x="178" y="128"/>
                  </a:cubicBezTo>
                  <a:cubicBezTo>
                    <a:pt x="178" y="129"/>
                    <a:pt x="180" y="129"/>
                    <a:pt x="180" y="130"/>
                  </a:cubicBezTo>
                  <a:cubicBezTo>
                    <a:pt x="180" y="131"/>
                    <a:pt x="181" y="132"/>
                    <a:pt x="181" y="133"/>
                  </a:cubicBezTo>
                  <a:cubicBezTo>
                    <a:pt x="181" y="133"/>
                    <a:pt x="180" y="135"/>
                    <a:pt x="180" y="136"/>
                  </a:cubicBezTo>
                  <a:cubicBezTo>
                    <a:pt x="180" y="136"/>
                    <a:pt x="179" y="137"/>
                    <a:pt x="179" y="138"/>
                  </a:cubicBezTo>
                  <a:cubicBezTo>
                    <a:pt x="179" y="139"/>
                    <a:pt x="179" y="140"/>
                    <a:pt x="179" y="141"/>
                  </a:cubicBezTo>
                  <a:cubicBezTo>
                    <a:pt x="179" y="141"/>
                    <a:pt x="180" y="142"/>
                    <a:pt x="180" y="143"/>
                  </a:cubicBezTo>
                  <a:cubicBezTo>
                    <a:pt x="180" y="144"/>
                    <a:pt x="180" y="145"/>
                    <a:pt x="180" y="145"/>
                  </a:cubicBezTo>
                  <a:cubicBezTo>
                    <a:pt x="179" y="146"/>
                    <a:pt x="178" y="147"/>
                    <a:pt x="177" y="147"/>
                  </a:cubicBezTo>
                  <a:cubicBezTo>
                    <a:pt x="177" y="147"/>
                    <a:pt x="175" y="147"/>
                    <a:pt x="174" y="147"/>
                  </a:cubicBezTo>
                  <a:cubicBezTo>
                    <a:pt x="174" y="147"/>
                    <a:pt x="173" y="146"/>
                    <a:pt x="172" y="146"/>
                  </a:cubicBezTo>
                  <a:cubicBezTo>
                    <a:pt x="172" y="146"/>
                    <a:pt x="171" y="147"/>
                    <a:pt x="171" y="147"/>
                  </a:cubicBezTo>
                  <a:cubicBezTo>
                    <a:pt x="170" y="147"/>
                    <a:pt x="169" y="147"/>
                    <a:pt x="169" y="148"/>
                  </a:cubicBezTo>
                  <a:cubicBezTo>
                    <a:pt x="168" y="149"/>
                    <a:pt x="168" y="150"/>
                    <a:pt x="168" y="151"/>
                  </a:cubicBezTo>
                  <a:cubicBezTo>
                    <a:pt x="168" y="151"/>
                    <a:pt x="169" y="153"/>
                    <a:pt x="169" y="153"/>
                  </a:cubicBezTo>
                  <a:cubicBezTo>
                    <a:pt x="170" y="154"/>
                    <a:pt x="171" y="154"/>
                    <a:pt x="172" y="154"/>
                  </a:cubicBezTo>
                  <a:cubicBezTo>
                    <a:pt x="173" y="154"/>
                    <a:pt x="174" y="155"/>
                    <a:pt x="175" y="155"/>
                  </a:cubicBezTo>
                  <a:cubicBezTo>
                    <a:pt x="175" y="155"/>
                    <a:pt x="176" y="156"/>
                    <a:pt x="176" y="156"/>
                  </a:cubicBezTo>
                  <a:cubicBezTo>
                    <a:pt x="176" y="157"/>
                    <a:pt x="176" y="159"/>
                    <a:pt x="176" y="160"/>
                  </a:cubicBezTo>
                  <a:cubicBezTo>
                    <a:pt x="176" y="160"/>
                    <a:pt x="175" y="161"/>
                    <a:pt x="175" y="162"/>
                  </a:cubicBezTo>
                  <a:cubicBezTo>
                    <a:pt x="174" y="162"/>
                    <a:pt x="174" y="163"/>
                    <a:pt x="175" y="163"/>
                  </a:cubicBezTo>
                  <a:cubicBezTo>
                    <a:pt x="175" y="163"/>
                    <a:pt x="176" y="162"/>
                    <a:pt x="177" y="163"/>
                  </a:cubicBezTo>
                  <a:cubicBezTo>
                    <a:pt x="177" y="163"/>
                    <a:pt x="178" y="163"/>
                    <a:pt x="178" y="163"/>
                  </a:cubicBezTo>
                  <a:cubicBezTo>
                    <a:pt x="178" y="164"/>
                    <a:pt x="180" y="165"/>
                    <a:pt x="181" y="164"/>
                  </a:cubicBezTo>
                  <a:cubicBezTo>
                    <a:pt x="181" y="164"/>
                    <a:pt x="181" y="163"/>
                    <a:pt x="181" y="162"/>
                  </a:cubicBezTo>
                  <a:cubicBezTo>
                    <a:pt x="181" y="162"/>
                    <a:pt x="182" y="162"/>
                    <a:pt x="182" y="162"/>
                  </a:cubicBezTo>
                  <a:cubicBezTo>
                    <a:pt x="183" y="162"/>
                    <a:pt x="185" y="162"/>
                    <a:pt x="185" y="161"/>
                  </a:cubicBezTo>
                  <a:cubicBezTo>
                    <a:pt x="186" y="161"/>
                    <a:pt x="186" y="159"/>
                    <a:pt x="187" y="159"/>
                  </a:cubicBezTo>
                  <a:cubicBezTo>
                    <a:pt x="188" y="159"/>
                    <a:pt x="189" y="159"/>
                    <a:pt x="190" y="159"/>
                  </a:cubicBezTo>
                  <a:cubicBezTo>
                    <a:pt x="191" y="159"/>
                    <a:pt x="192" y="160"/>
                    <a:pt x="192" y="160"/>
                  </a:cubicBezTo>
                  <a:cubicBezTo>
                    <a:pt x="192" y="161"/>
                    <a:pt x="192" y="162"/>
                    <a:pt x="192" y="163"/>
                  </a:cubicBezTo>
                  <a:cubicBezTo>
                    <a:pt x="192" y="164"/>
                    <a:pt x="191" y="164"/>
                    <a:pt x="191" y="165"/>
                  </a:cubicBezTo>
                  <a:cubicBezTo>
                    <a:pt x="191" y="166"/>
                    <a:pt x="190" y="167"/>
                    <a:pt x="191" y="168"/>
                  </a:cubicBezTo>
                  <a:cubicBezTo>
                    <a:pt x="191" y="168"/>
                    <a:pt x="193" y="169"/>
                    <a:pt x="194" y="169"/>
                  </a:cubicBezTo>
                  <a:cubicBezTo>
                    <a:pt x="194" y="169"/>
                    <a:pt x="195" y="168"/>
                    <a:pt x="196" y="168"/>
                  </a:cubicBezTo>
                  <a:cubicBezTo>
                    <a:pt x="196" y="169"/>
                    <a:pt x="196" y="169"/>
                    <a:pt x="196" y="170"/>
                  </a:cubicBezTo>
                  <a:cubicBezTo>
                    <a:pt x="196" y="171"/>
                    <a:pt x="195" y="172"/>
                    <a:pt x="196" y="173"/>
                  </a:cubicBezTo>
                  <a:cubicBezTo>
                    <a:pt x="196" y="173"/>
                    <a:pt x="196" y="175"/>
                    <a:pt x="196" y="175"/>
                  </a:cubicBezTo>
                  <a:cubicBezTo>
                    <a:pt x="197" y="175"/>
                    <a:pt x="198" y="174"/>
                    <a:pt x="199" y="173"/>
                  </a:cubicBezTo>
                  <a:cubicBezTo>
                    <a:pt x="199" y="173"/>
                    <a:pt x="200" y="173"/>
                    <a:pt x="200" y="172"/>
                  </a:cubicBezTo>
                  <a:cubicBezTo>
                    <a:pt x="200" y="172"/>
                    <a:pt x="201" y="172"/>
                    <a:pt x="201" y="172"/>
                  </a:cubicBezTo>
                  <a:cubicBezTo>
                    <a:pt x="202" y="171"/>
                    <a:pt x="201" y="170"/>
                    <a:pt x="202" y="169"/>
                  </a:cubicBezTo>
                  <a:cubicBezTo>
                    <a:pt x="202" y="169"/>
                    <a:pt x="203" y="168"/>
                    <a:pt x="203" y="168"/>
                  </a:cubicBezTo>
                  <a:cubicBezTo>
                    <a:pt x="204" y="168"/>
                    <a:pt x="204" y="169"/>
                    <a:pt x="205" y="170"/>
                  </a:cubicBezTo>
                  <a:cubicBezTo>
                    <a:pt x="205" y="170"/>
                    <a:pt x="206" y="169"/>
                    <a:pt x="207" y="169"/>
                  </a:cubicBezTo>
                  <a:cubicBezTo>
                    <a:pt x="207" y="169"/>
                    <a:pt x="207" y="168"/>
                    <a:pt x="208" y="168"/>
                  </a:cubicBezTo>
                  <a:cubicBezTo>
                    <a:pt x="208" y="168"/>
                    <a:pt x="209" y="169"/>
                    <a:pt x="210" y="169"/>
                  </a:cubicBezTo>
                  <a:cubicBezTo>
                    <a:pt x="210" y="169"/>
                    <a:pt x="210" y="171"/>
                    <a:pt x="211" y="172"/>
                  </a:cubicBezTo>
                  <a:cubicBezTo>
                    <a:pt x="211" y="172"/>
                    <a:pt x="213" y="171"/>
                    <a:pt x="213" y="172"/>
                  </a:cubicBezTo>
                  <a:cubicBezTo>
                    <a:pt x="214" y="172"/>
                    <a:pt x="214" y="173"/>
                    <a:pt x="214" y="173"/>
                  </a:cubicBezTo>
                  <a:cubicBezTo>
                    <a:pt x="214" y="174"/>
                    <a:pt x="216" y="174"/>
                    <a:pt x="216" y="174"/>
                  </a:cubicBezTo>
                  <a:cubicBezTo>
                    <a:pt x="217" y="174"/>
                    <a:pt x="218" y="173"/>
                    <a:pt x="218" y="173"/>
                  </a:cubicBezTo>
                  <a:cubicBezTo>
                    <a:pt x="219" y="173"/>
                    <a:pt x="219" y="175"/>
                    <a:pt x="219" y="176"/>
                  </a:cubicBezTo>
                  <a:cubicBezTo>
                    <a:pt x="220" y="176"/>
                    <a:pt x="221" y="177"/>
                    <a:pt x="221" y="177"/>
                  </a:cubicBezTo>
                  <a:cubicBezTo>
                    <a:pt x="222" y="178"/>
                    <a:pt x="222" y="179"/>
                    <a:pt x="222" y="179"/>
                  </a:cubicBezTo>
                  <a:cubicBezTo>
                    <a:pt x="222" y="180"/>
                    <a:pt x="222" y="180"/>
                    <a:pt x="223" y="180"/>
                  </a:cubicBezTo>
                  <a:cubicBezTo>
                    <a:pt x="223" y="180"/>
                    <a:pt x="224" y="180"/>
                    <a:pt x="225" y="180"/>
                  </a:cubicBezTo>
                  <a:cubicBezTo>
                    <a:pt x="225" y="180"/>
                    <a:pt x="225" y="180"/>
                    <a:pt x="226" y="180"/>
                  </a:cubicBezTo>
                  <a:cubicBezTo>
                    <a:pt x="226" y="181"/>
                    <a:pt x="226" y="183"/>
                    <a:pt x="226" y="183"/>
                  </a:cubicBezTo>
                  <a:cubicBezTo>
                    <a:pt x="226" y="184"/>
                    <a:pt x="227" y="184"/>
                    <a:pt x="227" y="184"/>
                  </a:cubicBezTo>
                  <a:cubicBezTo>
                    <a:pt x="228" y="184"/>
                    <a:pt x="228" y="183"/>
                    <a:pt x="229" y="183"/>
                  </a:cubicBezTo>
                  <a:cubicBezTo>
                    <a:pt x="229" y="183"/>
                    <a:pt x="230" y="183"/>
                    <a:pt x="230" y="183"/>
                  </a:cubicBezTo>
                  <a:cubicBezTo>
                    <a:pt x="231" y="183"/>
                    <a:pt x="231" y="184"/>
                    <a:pt x="231" y="184"/>
                  </a:cubicBezTo>
                  <a:cubicBezTo>
                    <a:pt x="231" y="185"/>
                    <a:pt x="229" y="185"/>
                    <a:pt x="229" y="186"/>
                  </a:cubicBezTo>
                  <a:cubicBezTo>
                    <a:pt x="229" y="186"/>
                    <a:pt x="229" y="187"/>
                    <a:pt x="229" y="188"/>
                  </a:cubicBezTo>
                  <a:cubicBezTo>
                    <a:pt x="229" y="188"/>
                    <a:pt x="232" y="188"/>
                    <a:pt x="233" y="188"/>
                  </a:cubicBezTo>
                  <a:cubicBezTo>
                    <a:pt x="233" y="188"/>
                    <a:pt x="233" y="187"/>
                    <a:pt x="233" y="187"/>
                  </a:cubicBezTo>
                  <a:cubicBezTo>
                    <a:pt x="234" y="187"/>
                    <a:pt x="236" y="188"/>
                    <a:pt x="236" y="188"/>
                  </a:cubicBezTo>
                  <a:cubicBezTo>
                    <a:pt x="237" y="188"/>
                    <a:pt x="238" y="187"/>
                    <a:pt x="239" y="187"/>
                  </a:cubicBezTo>
                  <a:cubicBezTo>
                    <a:pt x="239" y="188"/>
                    <a:pt x="239" y="188"/>
                    <a:pt x="239" y="189"/>
                  </a:cubicBezTo>
                  <a:cubicBezTo>
                    <a:pt x="239" y="189"/>
                    <a:pt x="239" y="191"/>
                    <a:pt x="239" y="192"/>
                  </a:cubicBezTo>
                  <a:cubicBezTo>
                    <a:pt x="240" y="192"/>
                    <a:pt x="241" y="192"/>
                    <a:pt x="242" y="192"/>
                  </a:cubicBezTo>
                  <a:cubicBezTo>
                    <a:pt x="242" y="193"/>
                    <a:pt x="243" y="194"/>
                    <a:pt x="243" y="194"/>
                  </a:cubicBezTo>
                  <a:cubicBezTo>
                    <a:pt x="244" y="195"/>
                    <a:pt x="244" y="196"/>
                    <a:pt x="245" y="196"/>
                  </a:cubicBezTo>
                  <a:cubicBezTo>
                    <a:pt x="246" y="196"/>
                    <a:pt x="248" y="196"/>
                    <a:pt x="248" y="196"/>
                  </a:cubicBezTo>
                  <a:cubicBezTo>
                    <a:pt x="249" y="197"/>
                    <a:pt x="250" y="197"/>
                    <a:pt x="251" y="198"/>
                  </a:cubicBezTo>
                  <a:cubicBezTo>
                    <a:pt x="251" y="198"/>
                    <a:pt x="251" y="199"/>
                    <a:pt x="252" y="200"/>
                  </a:cubicBezTo>
                  <a:cubicBezTo>
                    <a:pt x="253" y="201"/>
                    <a:pt x="255" y="201"/>
                    <a:pt x="255" y="201"/>
                  </a:cubicBezTo>
                  <a:cubicBezTo>
                    <a:pt x="256" y="201"/>
                    <a:pt x="258" y="201"/>
                    <a:pt x="259" y="200"/>
                  </a:cubicBezTo>
                  <a:cubicBezTo>
                    <a:pt x="259" y="200"/>
                    <a:pt x="260" y="199"/>
                    <a:pt x="260" y="199"/>
                  </a:cubicBezTo>
                  <a:cubicBezTo>
                    <a:pt x="261" y="198"/>
                    <a:pt x="263" y="197"/>
                    <a:pt x="264" y="197"/>
                  </a:cubicBezTo>
                  <a:cubicBezTo>
                    <a:pt x="264" y="196"/>
                    <a:pt x="266" y="196"/>
                    <a:pt x="266" y="195"/>
                  </a:cubicBezTo>
                  <a:cubicBezTo>
                    <a:pt x="266" y="195"/>
                    <a:pt x="266" y="193"/>
                    <a:pt x="267" y="193"/>
                  </a:cubicBezTo>
                  <a:cubicBezTo>
                    <a:pt x="267" y="192"/>
                    <a:pt x="269" y="192"/>
                    <a:pt x="269" y="192"/>
                  </a:cubicBezTo>
                  <a:cubicBezTo>
                    <a:pt x="270" y="192"/>
                    <a:pt x="271" y="192"/>
                    <a:pt x="271" y="192"/>
                  </a:cubicBezTo>
                  <a:cubicBezTo>
                    <a:pt x="272" y="193"/>
                    <a:pt x="271" y="195"/>
                    <a:pt x="271" y="195"/>
                  </a:cubicBezTo>
                  <a:cubicBezTo>
                    <a:pt x="270" y="197"/>
                    <a:pt x="271" y="200"/>
                    <a:pt x="271" y="202"/>
                  </a:cubicBezTo>
                  <a:cubicBezTo>
                    <a:pt x="271" y="202"/>
                    <a:pt x="271" y="203"/>
                    <a:pt x="272" y="203"/>
                  </a:cubicBezTo>
                  <a:cubicBezTo>
                    <a:pt x="272" y="204"/>
                    <a:pt x="274" y="203"/>
                    <a:pt x="274" y="203"/>
                  </a:cubicBezTo>
                  <a:cubicBezTo>
                    <a:pt x="275" y="203"/>
                    <a:pt x="277" y="203"/>
                    <a:pt x="277" y="203"/>
                  </a:cubicBezTo>
                  <a:cubicBezTo>
                    <a:pt x="278" y="203"/>
                    <a:pt x="279" y="203"/>
                    <a:pt x="280" y="203"/>
                  </a:cubicBezTo>
                  <a:cubicBezTo>
                    <a:pt x="280" y="202"/>
                    <a:pt x="281" y="200"/>
                    <a:pt x="281" y="200"/>
                  </a:cubicBezTo>
                  <a:cubicBezTo>
                    <a:pt x="282" y="199"/>
                    <a:pt x="284" y="199"/>
                    <a:pt x="285" y="199"/>
                  </a:cubicBezTo>
                  <a:cubicBezTo>
                    <a:pt x="285" y="199"/>
                    <a:pt x="286" y="200"/>
                    <a:pt x="287" y="201"/>
                  </a:cubicBezTo>
                  <a:cubicBezTo>
                    <a:pt x="288" y="201"/>
                    <a:pt x="289" y="202"/>
                    <a:pt x="289" y="203"/>
                  </a:cubicBezTo>
                  <a:cubicBezTo>
                    <a:pt x="289" y="203"/>
                    <a:pt x="289" y="205"/>
                    <a:pt x="290" y="205"/>
                  </a:cubicBezTo>
                  <a:cubicBezTo>
                    <a:pt x="291" y="206"/>
                    <a:pt x="292" y="206"/>
                    <a:pt x="293" y="206"/>
                  </a:cubicBezTo>
                  <a:cubicBezTo>
                    <a:pt x="294" y="206"/>
                    <a:pt x="296" y="206"/>
                    <a:pt x="297" y="206"/>
                  </a:cubicBezTo>
                  <a:cubicBezTo>
                    <a:pt x="298" y="206"/>
                    <a:pt x="299" y="207"/>
                    <a:pt x="299" y="208"/>
                  </a:cubicBezTo>
                  <a:cubicBezTo>
                    <a:pt x="299" y="208"/>
                    <a:pt x="299" y="210"/>
                    <a:pt x="299" y="211"/>
                  </a:cubicBezTo>
                  <a:cubicBezTo>
                    <a:pt x="300" y="211"/>
                    <a:pt x="301" y="212"/>
                    <a:pt x="302" y="212"/>
                  </a:cubicBezTo>
                  <a:cubicBezTo>
                    <a:pt x="302" y="213"/>
                    <a:pt x="302" y="214"/>
                    <a:pt x="303" y="215"/>
                  </a:cubicBezTo>
                  <a:cubicBezTo>
                    <a:pt x="303" y="215"/>
                    <a:pt x="303" y="216"/>
                    <a:pt x="303" y="216"/>
                  </a:cubicBezTo>
                  <a:cubicBezTo>
                    <a:pt x="303" y="217"/>
                    <a:pt x="305" y="217"/>
                    <a:pt x="305" y="217"/>
                  </a:cubicBezTo>
                  <a:cubicBezTo>
                    <a:pt x="306" y="217"/>
                    <a:pt x="307" y="219"/>
                    <a:pt x="307" y="219"/>
                  </a:cubicBezTo>
                  <a:cubicBezTo>
                    <a:pt x="308" y="220"/>
                    <a:pt x="308" y="221"/>
                    <a:pt x="309" y="221"/>
                  </a:cubicBezTo>
                  <a:cubicBezTo>
                    <a:pt x="309" y="222"/>
                    <a:pt x="309" y="225"/>
                    <a:pt x="309" y="225"/>
                  </a:cubicBezTo>
                  <a:cubicBezTo>
                    <a:pt x="309" y="226"/>
                    <a:pt x="311" y="227"/>
                    <a:pt x="311" y="227"/>
                  </a:cubicBezTo>
                  <a:cubicBezTo>
                    <a:pt x="311" y="227"/>
                    <a:pt x="313" y="226"/>
                    <a:pt x="313" y="226"/>
                  </a:cubicBezTo>
                  <a:cubicBezTo>
                    <a:pt x="314" y="225"/>
                    <a:pt x="314" y="225"/>
                    <a:pt x="314" y="225"/>
                  </a:cubicBezTo>
                  <a:cubicBezTo>
                    <a:pt x="314" y="224"/>
                    <a:pt x="316" y="224"/>
                    <a:pt x="317" y="224"/>
                  </a:cubicBezTo>
                  <a:cubicBezTo>
                    <a:pt x="317" y="224"/>
                    <a:pt x="318" y="225"/>
                    <a:pt x="319" y="225"/>
                  </a:cubicBezTo>
                  <a:cubicBezTo>
                    <a:pt x="319" y="225"/>
                    <a:pt x="320" y="224"/>
                    <a:pt x="321" y="224"/>
                  </a:cubicBezTo>
                  <a:cubicBezTo>
                    <a:pt x="321" y="224"/>
                    <a:pt x="322" y="223"/>
                    <a:pt x="322" y="223"/>
                  </a:cubicBezTo>
                  <a:cubicBezTo>
                    <a:pt x="323" y="222"/>
                    <a:pt x="324" y="222"/>
                    <a:pt x="325" y="222"/>
                  </a:cubicBezTo>
                  <a:cubicBezTo>
                    <a:pt x="325" y="222"/>
                    <a:pt x="326" y="222"/>
                    <a:pt x="326" y="222"/>
                  </a:cubicBezTo>
                  <a:cubicBezTo>
                    <a:pt x="326" y="221"/>
                    <a:pt x="327" y="220"/>
                    <a:pt x="327" y="220"/>
                  </a:cubicBezTo>
                  <a:cubicBezTo>
                    <a:pt x="327" y="219"/>
                    <a:pt x="327" y="218"/>
                    <a:pt x="327" y="217"/>
                  </a:cubicBezTo>
                  <a:cubicBezTo>
                    <a:pt x="327" y="217"/>
                    <a:pt x="328" y="216"/>
                    <a:pt x="329" y="216"/>
                  </a:cubicBezTo>
                  <a:cubicBezTo>
                    <a:pt x="329" y="215"/>
                    <a:pt x="330" y="216"/>
                    <a:pt x="330" y="217"/>
                  </a:cubicBezTo>
                  <a:cubicBezTo>
                    <a:pt x="331" y="217"/>
                    <a:pt x="331" y="218"/>
                    <a:pt x="331" y="219"/>
                  </a:cubicBezTo>
                  <a:cubicBezTo>
                    <a:pt x="331" y="219"/>
                    <a:pt x="333" y="219"/>
                    <a:pt x="333" y="220"/>
                  </a:cubicBezTo>
                  <a:cubicBezTo>
                    <a:pt x="333" y="221"/>
                    <a:pt x="333" y="222"/>
                    <a:pt x="333" y="223"/>
                  </a:cubicBezTo>
                  <a:cubicBezTo>
                    <a:pt x="333" y="224"/>
                    <a:pt x="335" y="224"/>
                    <a:pt x="335" y="224"/>
                  </a:cubicBezTo>
                  <a:cubicBezTo>
                    <a:pt x="336" y="225"/>
                    <a:pt x="336" y="226"/>
                    <a:pt x="336" y="227"/>
                  </a:cubicBezTo>
                  <a:cubicBezTo>
                    <a:pt x="336" y="228"/>
                    <a:pt x="338" y="228"/>
                    <a:pt x="339" y="228"/>
                  </a:cubicBezTo>
                  <a:cubicBezTo>
                    <a:pt x="339" y="228"/>
                    <a:pt x="340" y="228"/>
                    <a:pt x="340" y="228"/>
                  </a:cubicBezTo>
                  <a:cubicBezTo>
                    <a:pt x="340" y="229"/>
                    <a:pt x="340" y="229"/>
                    <a:pt x="340" y="230"/>
                  </a:cubicBezTo>
                  <a:cubicBezTo>
                    <a:pt x="340" y="230"/>
                    <a:pt x="340" y="232"/>
                    <a:pt x="340" y="232"/>
                  </a:cubicBezTo>
                  <a:cubicBezTo>
                    <a:pt x="340" y="233"/>
                    <a:pt x="339" y="235"/>
                    <a:pt x="339" y="236"/>
                  </a:cubicBezTo>
                  <a:cubicBezTo>
                    <a:pt x="339" y="236"/>
                    <a:pt x="338" y="237"/>
                    <a:pt x="338" y="237"/>
                  </a:cubicBezTo>
                  <a:cubicBezTo>
                    <a:pt x="339" y="238"/>
                    <a:pt x="340" y="239"/>
                    <a:pt x="340" y="239"/>
                  </a:cubicBezTo>
                  <a:cubicBezTo>
                    <a:pt x="340" y="239"/>
                    <a:pt x="341" y="238"/>
                    <a:pt x="342" y="238"/>
                  </a:cubicBezTo>
                  <a:cubicBezTo>
                    <a:pt x="342" y="238"/>
                    <a:pt x="343" y="237"/>
                    <a:pt x="343" y="237"/>
                  </a:cubicBezTo>
                  <a:cubicBezTo>
                    <a:pt x="344" y="238"/>
                    <a:pt x="344" y="238"/>
                    <a:pt x="345" y="239"/>
                  </a:cubicBezTo>
                  <a:cubicBezTo>
                    <a:pt x="345" y="239"/>
                    <a:pt x="346" y="239"/>
                    <a:pt x="346" y="239"/>
                  </a:cubicBezTo>
                  <a:cubicBezTo>
                    <a:pt x="347" y="240"/>
                    <a:pt x="347" y="242"/>
                    <a:pt x="347" y="242"/>
                  </a:cubicBezTo>
                  <a:cubicBezTo>
                    <a:pt x="346" y="243"/>
                    <a:pt x="345" y="243"/>
                    <a:pt x="344" y="243"/>
                  </a:cubicBezTo>
                  <a:cubicBezTo>
                    <a:pt x="344" y="244"/>
                    <a:pt x="343" y="244"/>
                    <a:pt x="343" y="245"/>
                  </a:cubicBezTo>
                  <a:cubicBezTo>
                    <a:pt x="343" y="245"/>
                    <a:pt x="344" y="246"/>
                    <a:pt x="344" y="246"/>
                  </a:cubicBezTo>
                  <a:cubicBezTo>
                    <a:pt x="344" y="247"/>
                    <a:pt x="344" y="248"/>
                    <a:pt x="344" y="248"/>
                  </a:cubicBezTo>
                  <a:cubicBezTo>
                    <a:pt x="344" y="249"/>
                    <a:pt x="344" y="249"/>
                    <a:pt x="344" y="249"/>
                  </a:cubicBezTo>
                  <a:cubicBezTo>
                    <a:pt x="343" y="250"/>
                    <a:pt x="342" y="249"/>
                    <a:pt x="342" y="249"/>
                  </a:cubicBezTo>
                  <a:cubicBezTo>
                    <a:pt x="341" y="249"/>
                    <a:pt x="340" y="248"/>
                    <a:pt x="340" y="247"/>
                  </a:cubicBezTo>
                  <a:cubicBezTo>
                    <a:pt x="340" y="247"/>
                    <a:pt x="339" y="247"/>
                    <a:pt x="338" y="247"/>
                  </a:cubicBezTo>
                  <a:cubicBezTo>
                    <a:pt x="337" y="247"/>
                    <a:pt x="335" y="247"/>
                    <a:pt x="334" y="247"/>
                  </a:cubicBezTo>
                  <a:cubicBezTo>
                    <a:pt x="333" y="247"/>
                    <a:pt x="332" y="247"/>
                    <a:pt x="332" y="247"/>
                  </a:cubicBezTo>
                  <a:cubicBezTo>
                    <a:pt x="331" y="247"/>
                    <a:pt x="331" y="249"/>
                    <a:pt x="330" y="249"/>
                  </a:cubicBezTo>
                  <a:cubicBezTo>
                    <a:pt x="329" y="249"/>
                    <a:pt x="328" y="249"/>
                    <a:pt x="328" y="249"/>
                  </a:cubicBezTo>
                  <a:cubicBezTo>
                    <a:pt x="327" y="250"/>
                    <a:pt x="327" y="251"/>
                    <a:pt x="327" y="252"/>
                  </a:cubicBezTo>
                  <a:cubicBezTo>
                    <a:pt x="327" y="252"/>
                    <a:pt x="326" y="253"/>
                    <a:pt x="326" y="254"/>
                  </a:cubicBezTo>
                  <a:cubicBezTo>
                    <a:pt x="326" y="254"/>
                    <a:pt x="325" y="255"/>
                    <a:pt x="325" y="256"/>
                  </a:cubicBezTo>
                  <a:cubicBezTo>
                    <a:pt x="325" y="256"/>
                    <a:pt x="325" y="257"/>
                    <a:pt x="325" y="258"/>
                  </a:cubicBezTo>
                  <a:cubicBezTo>
                    <a:pt x="325" y="258"/>
                    <a:pt x="325" y="259"/>
                    <a:pt x="326" y="260"/>
                  </a:cubicBezTo>
                  <a:cubicBezTo>
                    <a:pt x="326" y="260"/>
                    <a:pt x="327" y="259"/>
                    <a:pt x="328" y="260"/>
                  </a:cubicBezTo>
                  <a:cubicBezTo>
                    <a:pt x="328" y="260"/>
                    <a:pt x="329" y="260"/>
                    <a:pt x="329" y="261"/>
                  </a:cubicBezTo>
                  <a:cubicBezTo>
                    <a:pt x="329" y="262"/>
                    <a:pt x="329" y="263"/>
                    <a:pt x="329" y="264"/>
                  </a:cubicBezTo>
                  <a:cubicBezTo>
                    <a:pt x="329" y="265"/>
                    <a:pt x="329" y="265"/>
                    <a:pt x="328" y="266"/>
                  </a:cubicBezTo>
                  <a:cubicBezTo>
                    <a:pt x="328" y="267"/>
                    <a:pt x="327" y="267"/>
                    <a:pt x="327" y="268"/>
                  </a:cubicBezTo>
                  <a:cubicBezTo>
                    <a:pt x="326" y="269"/>
                    <a:pt x="326" y="269"/>
                    <a:pt x="325" y="270"/>
                  </a:cubicBezTo>
                  <a:cubicBezTo>
                    <a:pt x="325" y="270"/>
                    <a:pt x="322" y="270"/>
                    <a:pt x="322" y="270"/>
                  </a:cubicBezTo>
                  <a:cubicBezTo>
                    <a:pt x="321" y="270"/>
                    <a:pt x="320" y="269"/>
                    <a:pt x="320" y="269"/>
                  </a:cubicBezTo>
                  <a:cubicBezTo>
                    <a:pt x="319" y="270"/>
                    <a:pt x="319" y="271"/>
                    <a:pt x="318" y="272"/>
                  </a:cubicBezTo>
                  <a:cubicBezTo>
                    <a:pt x="318" y="272"/>
                    <a:pt x="318" y="273"/>
                    <a:pt x="318" y="273"/>
                  </a:cubicBezTo>
                  <a:cubicBezTo>
                    <a:pt x="318" y="273"/>
                    <a:pt x="317" y="274"/>
                    <a:pt x="317" y="273"/>
                  </a:cubicBezTo>
                  <a:cubicBezTo>
                    <a:pt x="316" y="273"/>
                    <a:pt x="316" y="273"/>
                    <a:pt x="316" y="273"/>
                  </a:cubicBezTo>
                  <a:cubicBezTo>
                    <a:pt x="315" y="273"/>
                    <a:pt x="314" y="273"/>
                    <a:pt x="314" y="273"/>
                  </a:cubicBezTo>
                  <a:cubicBezTo>
                    <a:pt x="313" y="273"/>
                    <a:pt x="312" y="273"/>
                    <a:pt x="311" y="273"/>
                  </a:cubicBezTo>
                  <a:cubicBezTo>
                    <a:pt x="311" y="273"/>
                    <a:pt x="310" y="272"/>
                    <a:pt x="309" y="272"/>
                  </a:cubicBezTo>
                  <a:cubicBezTo>
                    <a:pt x="309" y="271"/>
                    <a:pt x="307" y="272"/>
                    <a:pt x="307" y="272"/>
                  </a:cubicBezTo>
                  <a:cubicBezTo>
                    <a:pt x="306" y="272"/>
                    <a:pt x="305" y="273"/>
                    <a:pt x="304" y="273"/>
                  </a:cubicBezTo>
                  <a:cubicBezTo>
                    <a:pt x="304" y="274"/>
                    <a:pt x="304" y="275"/>
                    <a:pt x="304" y="276"/>
                  </a:cubicBezTo>
                  <a:cubicBezTo>
                    <a:pt x="304" y="276"/>
                    <a:pt x="304" y="278"/>
                    <a:pt x="305" y="279"/>
                  </a:cubicBezTo>
                  <a:cubicBezTo>
                    <a:pt x="305" y="279"/>
                    <a:pt x="306" y="280"/>
                    <a:pt x="306" y="280"/>
                  </a:cubicBezTo>
                  <a:cubicBezTo>
                    <a:pt x="306" y="281"/>
                    <a:pt x="306" y="282"/>
                    <a:pt x="306" y="282"/>
                  </a:cubicBezTo>
                  <a:cubicBezTo>
                    <a:pt x="306" y="283"/>
                    <a:pt x="306" y="284"/>
                    <a:pt x="306" y="285"/>
                  </a:cubicBezTo>
                  <a:cubicBezTo>
                    <a:pt x="306" y="286"/>
                    <a:pt x="306" y="286"/>
                    <a:pt x="307" y="287"/>
                  </a:cubicBezTo>
                  <a:cubicBezTo>
                    <a:pt x="307" y="287"/>
                    <a:pt x="307" y="287"/>
                    <a:pt x="307" y="288"/>
                  </a:cubicBezTo>
                  <a:cubicBezTo>
                    <a:pt x="307" y="288"/>
                    <a:pt x="306" y="290"/>
                    <a:pt x="306" y="290"/>
                  </a:cubicBezTo>
                  <a:cubicBezTo>
                    <a:pt x="306" y="291"/>
                    <a:pt x="307" y="291"/>
                    <a:pt x="307" y="292"/>
                  </a:cubicBezTo>
                  <a:cubicBezTo>
                    <a:pt x="307" y="292"/>
                    <a:pt x="307" y="293"/>
                    <a:pt x="308" y="294"/>
                  </a:cubicBezTo>
                  <a:cubicBezTo>
                    <a:pt x="308" y="294"/>
                    <a:pt x="310" y="294"/>
                    <a:pt x="311" y="295"/>
                  </a:cubicBezTo>
                  <a:cubicBezTo>
                    <a:pt x="311" y="296"/>
                    <a:pt x="312" y="299"/>
                    <a:pt x="312" y="301"/>
                  </a:cubicBezTo>
                  <a:cubicBezTo>
                    <a:pt x="311" y="302"/>
                    <a:pt x="311" y="302"/>
                    <a:pt x="311" y="303"/>
                  </a:cubicBezTo>
                  <a:cubicBezTo>
                    <a:pt x="310" y="304"/>
                    <a:pt x="309" y="304"/>
                    <a:pt x="309" y="305"/>
                  </a:cubicBezTo>
                  <a:cubicBezTo>
                    <a:pt x="308" y="306"/>
                    <a:pt x="307" y="307"/>
                    <a:pt x="307" y="308"/>
                  </a:cubicBezTo>
                  <a:cubicBezTo>
                    <a:pt x="306" y="309"/>
                    <a:pt x="303" y="310"/>
                    <a:pt x="303" y="311"/>
                  </a:cubicBezTo>
                  <a:cubicBezTo>
                    <a:pt x="302" y="312"/>
                    <a:pt x="301" y="314"/>
                    <a:pt x="300" y="314"/>
                  </a:cubicBezTo>
                  <a:cubicBezTo>
                    <a:pt x="299" y="315"/>
                    <a:pt x="297" y="315"/>
                    <a:pt x="297" y="315"/>
                  </a:cubicBezTo>
                  <a:cubicBezTo>
                    <a:pt x="296" y="315"/>
                    <a:pt x="296" y="315"/>
                    <a:pt x="295" y="314"/>
                  </a:cubicBezTo>
                  <a:cubicBezTo>
                    <a:pt x="295" y="314"/>
                    <a:pt x="294" y="313"/>
                    <a:pt x="294" y="313"/>
                  </a:cubicBezTo>
                  <a:cubicBezTo>
                    <a:pt x="293" y="312"/>
                    <a:pt x="291" y="312"/>
                    <a:pt x="290" y="312"/>
                  </a:cubicBezTo>
                  <a:cubicBezTo>
                    <a:pt x="290" y="312"/>
                    <a:pt x="288" y="312"/>
                    <a:pt x="288" y="313"/>
                  </a:cubicBezTo>
                  <a:cubicBezTo>
                    <a:pt x="287" y="313"/>
                    <a:pt x="286" y="313"/>
                    <a:pt x="286" y="313"/>
                  </a:cubicBezTo>
                  <a:cubicBezTo>
                    <a:pt x="285" y="314"/>
                    <a:pt x="284" y="314"/>
                    <a:pt x="284" y="314"/>
                  </a:cubicBezTo>
                  <a:cubicBezTo>
                    <a:pt x="283" y="313"/>
                    <a:pt x="284" y="312"/>
                    <a:pt x="283" y="312"/>
                  </a:cubicBezTo>
                  <a:cubicBezTo>
                    <a:pt x="283" y="311"/>
                    <a:pt x="282" y="311"/>
                    <a:pt x="281" y="311"/>
                  </a:cubicBezTo>
                  <a:cubicBezTo>
                    <a:pt x="281" y="311"/>
                    <a:pt x="280" y="311"/>
                    <a:pt x="279" y="312"/>
                  </a:cubicBezTo>
                  <a:cubicBezTo>
                    <a:pt x="279" y="312"/>
                    <a:pt x="279" y="313"/>
                    <a:pt x="279" y="313"/>
                  </a:cubicBezTo>
                  <a:cubicBezTo>
                    <a:pt x="278" y="314"/>
                    <a:pt x="277" y="315"/>
                    <a:pt x="277" y="316"/>
                  </a:cubicBezTo>
                  <a:cubicBezTo>
                    <a:pt x="276" y="316"/>
                    <a:pt x="276" y="318"/>
                    <a:pt x="275" y="319"/>
                  </a:cubicBezTo>
                  <a:cubicBezTo>
                    <a:pt x="275" y="319"/>
                    <a:pt x="274" y="320"/>
                    <a:pt x="274" y="321"/>
                  </a:cubicBezTo>
                  <a:cubicBezTo>
                    <a:pt x="274" y="322"/>
                    <a:pt x="274" y="323"/>
                    <a:pt x="274" y="323"/>
                  </a:cubicBezTo>
                  <a:cubicBezTo>
                    <a:pt x="275" y="324"/>
                    <a:pt x="274" y="325"/>
                    <a:pt x="274" y="325"/>
                  </a:cubicBezTo>
                  <a:cubicBezTo>
                    <a:pt x="274" y="326"/>
                    <a:pt x="274" y="327"/>
                    <a:pt x="274" y="328"/>
                  </a:cubicBezTo>
                  <a:cubicBezTo>
                    <a:pt x="274" y="328"/>
                    <a:pt x="274" y="329"/>
                    <a:pt x="274" y="330"/>
                  </a:cubicBezTo>
                  <a:cubicBezTo>
                    <a:pt x="274" y="330"/>
                    <a:pt x="274" y="331"/>
                    <a:pt x="273" y="331"/>
                  </a:cubicBezTo>
                  <a:cubicBezTo>
                    <a:pt x="273" y="332"/>
                    <a:pt x="272" y="332"/>
                    <a:pt x="272" y="332"/>
                  </a:cubicBezTo>
                  <a:cubicBezTo>
                    <a:pt x="272" y="333"/>
                    <a:pt x="274" y="334"/>
                    <a:pt x="274" y="335"/>
                  </a:cubicBezTo>
                  <a:cubicBezTo>
                    <a:pt x="273" y="335"/>
                    <a:pt x="272" y="335"/>
                    <a:pt x="272" y="335"/>
                  </a:cubicBezTo>
                  <a:cubicBezTo>
                    <a:pt x="271" y="336"/>
                    <a:pt x="270" y="337"/>
                    <a:pt x="269" y="338"/>
                  </a:cubicBezTo>
                  <a:cubicBezTo>
                    <a:pt x="269" y="339"/>
                    <a:pt x="268" y="340"/>
                    <a:pt x="268" y="341"/>
                  </a:cubicBezTo>
                  <a:cubicBezTo>
                    <a:pt x="268" y="342"/>
                    <a:pt x="268" y="342"/>
                    <a:pt x="268" y="343"/>
                  </a:cubicBezTo>
                  <a:cubicBezTo>
                    <a:pt x="269" y="343"/>
                    <a:pt x="270" y="344"/>
                    <a:pt x="270" y="344"/>
                  </a:cubicBezTo>
                  <a:cubicBezTo>
                    <a:pt x="270" y="345"/>
                    <a:pt x="270" y="346"/>
                    <a:pt x="269" y="346"/>
                  </a:cubicBezTo>
                  <a:cubicBezTo>
                    <a:pt x="269" y="346"/>
                    <a:pt x="269" y="347"/>
                    <a:pt x="268" y="347"/>
                  </a:cubicBezTo>
                  <a:cubicBezTo>
                    <a:pt x="268" y="347"/>
                    <a:pt x="267" y="347"/>
                    <a:pt x="267" y="347"/>
                  </a:cubicBezTo>
                  <a:cubicBezTo>
                    <a:pt x="266" y="347"/>
                    <a:pt x="267" y="348"/>
                    <a:pt x="267" y="349"/>
                  </a:cubicBezTo>
                  <a:cubicBezTo>
                    <a:pt x="267" y="349"/>
                    <a:pt x="267" y="350"/>
                    <a:pt x="267" y="351"/>
                  </a:cubicBezTo>
                  <a:cubicBezTo>
                    <a:pt x="267" y="351"/>
                    <a:pt x="266" y="352"/>
                    <a:pt x="266" y="352"/>
                  </a:cubicBezTo>
                  <a:cubicBezTo>
                    <a:pt x="267" y="353"/>
                    <a:pt x="268" y="352"/>
                    <a:pt x="269" y="353"/>
                  </a:cubicBezTo>
                  <a:cubicBezTo>
                    <a:pt x="269" y="353"/>
                    <a:pt x="269" y="354"/>
                    <a:pt x="269" y="354"/>
                  </a:cubicBezTo>
                  <a:cubicBezTo>
                    <a:pt x="269" y="355"/>
                    <a:pt x="269" y="356"/>
                    <a:pt x="269" y="356"/>
                  </a:cubicBezTo>
                  <a:cubicBezTo>
                    <a:pt x="269" y="357"/>
                    <a:pt x="268" y="358"/>
                    <a:pt x="268" y="359"/>
                  </a:cubicBezTo>
                  <a:cubicBezTo>
                    <a:pt x="268" y="359"/>
                    <a:pt x="268" y="360"/>
                    <a:pt x="268" y="361"/>
                  </a:cubicBezTo>
                  <a:cubicBezTo>
                    <a:pt x="269" y="361"/>
                    <a:pt x="268" y="362"/>
                    <a:pt x="268" y="363"/>
                  </a:cubicBezTo>
                  <a:cubicBezTo>
                    <a:pt x="268" y="363"/>
                    <a:pt x="268" y="365"/>
                    <a:pt x="268" y="365"/>
                  </a:cubicBezTo>
                  <a:cubicBezTo>
                    <a:pt x="268" y="366"/>
                    <a:pt x="269" y="368"/>
                    <a:pt x="269" y="369"/>
                  </a:cubicBezTo>
                  <a:cubicBezTo>
                    <a:pt x="269" y="370"/>
                    <a:pt x="269" y="372"/>
                    <a:pt x="269" y="373"/>
                  </a:cubicBezTo>
                  <a:cubicBezTo>
                    <a:pt x="269" y="373"/>
                    <a:pt x="268" y="374"/>
                    <a:pt x="267" y="375"/>
                  </a:cubicBezTo>
                  <a:cubicBezTo>
                    <a:pt x="266" y="376"/>
                    <a:pt x="265" y="376"/>
                    <a:pt x="265" y="377"/>
                  </a:cubicBezTo>
                  <a:cubicBezTo>
                    <a:pt x="264" y="378"/>
                    <a:pt x="264" y="380"/>
                    <a:pt x="264" y="381"/>
                  </a:cubicBezTo>
                  <a:cubicBezTo>
                    <a:pt x="264" y="381"/>
                    <a:pt x="263" y="383"/>
                    <a:pt x="263" y="383"/>
                  </a:cubicBezTo>
                  <a:cubicBezTo>
                    <a:pt x="263" y="383"/>
                    <a:pt x="262" y="383"/>
                    <a:pt x="261" y="383"/>
                  </a:cubicBezTo>
                  <a:cubicBezTo>
                    <a:pt x="261" y="383"/>
                    <a:pt x="260" y="383"/>
                    <a:pt x="259" y="382"/>
                  </a:cubicBezTo>
                  <a:cubicBezTo>
                    <a:pt x="259" y="382"/>
                    <a:pt x="259" y="381"/>
                    <a:pt x="259" y="380"/>
                  </a:cubicBezTo>
                  <a:cubicBezTo>
                    <a:pt x="259" y="380"/>
                    <a:pt x="258" y="379"/>
                    <a:pt x="257" y="379"/>
                  </a:cubicBezTo>
                  <a:cubicBezTo>
                    <a:pt x="257" y="379"/>
                    <a:pt x="256" y="379"/>
                    <a:pt x="255" y="379"/>
                  </a:cubicBezTo>
                  <a:cubicBezTo>
                    <a:pt x="255" y="379"/>
                    <a:pt x="253" y="377"/>
                    <a:pt x="252" y="377"/>
                  </a:cubicBezTo>
                  <a:cubicBezTo>
                    <a:pt x="251" y="377"/>
                    <a:pt x="250" y="377"/>
                    <a:pt x="250" y="377"/>
                  </a:cubicBezTo>
                  <a:cubicBezTo>
                    <a:pt x="249" y="377"/>
                    <a:pt x="248" y="378"/>
                    <a:pt x="248" y="378"/>
                  </a:cubicBezTo>
                  <a:cubicBezTo>
                    <a:pt x="248" y="379"/>
                    <a:pt x="248" y="379"/>
                    <a:pt x="248" y="379"/>
                  </a:cubicBezTo>
                  <a:cubicBezTo>
                    <a:pt x="248" y="380"/>
                    <a:pt x="248" y="382"/>
                    <a:pt x="248" y="383"/>
                  </a:cubicBezTo>
                  <a:cubicBezTo>
                    <a:pt x="248" y="383"/>
                    <a:pt x="248" y="386"/>
                    <a:pt x="248" y="387"/>
                  </a:cubicBezTo>
                  <a:cubicBezTo>
                    <a:pt x="248" y="387"/>
                    <a:pt x="246" y="388"/>
                    <a:pt x="245" y="388"/>
                  </a:cubicBezTo>
                  <a:cubicBezTo>
                    <a:pt x="244" y="388"/>
                    <a:pt x="243" y="387"/>
                    <a:pt x="242" y="387"/>
                  </a:cubicBezTo>
                  <a:cubicBezTo>
                    <a:pt x="242" y="387"/>
                    <a:pt x="240" y="389"/>
                    <a:pt x="240" y="390"/>
                  </a:cubicBezTo>
                  <a:cubicBezTo>
                    <a:pt x="240" y="391"/>
                    <a:pt x="240" y="391"/>
                    <a:pt x="240" y="391"/>
                  </a:cubicBezTo>
                  <a:cubicBezTo>
                    <a:pt x="240" y="391"/>
                    <a:pt x="238" y="391"/>
                    <a:pt x="238" y="392"/>
                  </a:cubicBezTo>
                  <a:cubicBezTo>
                    <a:pt x="237" y="392"/>
                    <a:pt x="237" y="391"/>
                    <a:pt x="236" y="392"/>
                  </a:cubicBezTo>
                  <a:cubicBezTo>
                    <a:pt x="236" y="392"/>
                    <a:pt x="235" y="392"/>
                    <a:pt x="235" y="393"/>
                  </a:cubicBezTo>
                  <a:cubicBezTo>
                    <a:pt x="234" y="393"/>
                    <a:pt x="234" y="394"/>
                    <a:pt x="235" y="394"/>
                  </a:cubicBezTo>
                  <a:cubicBezTo>
                    <a:pt x="235" y="395"/>
                    <a:pt x="236" y="395"/>
                    <a:pt x="236" y="396"/>
                  </a:cubicBezTo>
                  <a:cubicBezTo>
                    <a:pt x="236" y="397"/>
                    <a:pt x="236" y="398"/>
                    <a:pt x="237" y="398"/>
                  </a:cubicBezTo>
                  <a:cubicBezTo>
                    <a:pt x="237" y="399"/>
                    <a:pt x="237" y="399"/>
                    <a:pt x="237" y="399"/>
                  </a:cubicBezTo>
                  <a:cubicBezTo>
                    <a:pt x="238" y="400"/>
                    <a:pt x="239" y="402"/>
                    <a:pt x="239" y="403"/>
                  </a:cubicBezTo>
                  <a:cubicBezTo>
                    <a:pt x="239" y="404"/>
                    <a:pt x="238" y="406"/>
                    <a:pt x="238" y="406"/>
                  </a:cubicBezTo>
                  <a:cubicBezTo>
                    <a:pt x="238" y="407"/>
                    <a:pt x="240" y="408"/>
                    <a:pt x="240" y="409"/>
                  </a:cubicBezTo>
                  <a:cubicBezTo>
                    <a:pt x="241" y="409"/>
                    <a:pt x="242" y="408"/>
                    <a:pt x="243" y="408"/>
                  </a:cubicBezTo>
                  <a:cubicBezTo>
                    <a:pt x="243" y="408"/>
                    <a:pt x="244" y="408"/>
                    <a:pt x="245" y="408"/>
                  </a:cubicBezTo>
                  <a:cubicBezTo>
                    <a:pt x="246" y="409"/>
                    <a:pt x="246" y="410"/>
                    <a:pt x="246" y="410"/>
                  </a:cubicBezTo>
                  <a:cubicBezTo>
                    <a:pt x="246" y="411"/>
                    <a:pt x="246" y="412"/>
                    <a:pt x="246" y="413"/>
                  </a:cubicBezTo>
                  <a:cubicBezTo>
                    <a:pt x="246" y="413"/>
                    <a:pt x="245" y="414"/>
                    <a:pt x="245" y="415"/>
                  </a:cubicBezTo>
                  <a:cubicBezTo>
                    <a:pt x="245" y="416"/>
                    <a:pt x="244" y="416"/>
                    <a:pt x="244" y="417"/>
                  </a:cubicBezTo>
                  <a:cubicBezTo>
                    <a:pt x="244" y="418"/>
                    <a:pt x="244" y="419"/>
                    <a:pt x="245" y="420"/>
                  </a:cubicBezTo>
                  <a:cubicBezTo>
                    <a:pt x="245" y="420"/>
                    <a:pt x="246" y="421"/>
                    <a:pt x="247" y="422"/>
                  </a:cubicBezTo>
                  <a:cubicBezTo>
                    <a:pt x="247" y="422"/>
                    <a:pt x="247" y="424"/>
                    <a:pt x="247" y="424"/>
                  </a:cubicBezTo>
                  <a:cubicBezTo>
                    <a:pt x="247" y="424"/>
                    <a:pt x="247" y="425"/>
                    <a:pt x="247" y="425"/>
                  </a:cubicBezTo>
                  <a:cubicBezTo>
                    <a:pt x="247" y="426"/>
                    <a:pt x="247" y="426"/>
                    <a:pt x="247" y="426"/>
                  </a:cubicBezTo>
                  <a:cubicBezTo>
                    <a:pt x="246" y="426"/>
                    <a:pt x="244" y="426"/>
                    <a:pt x="244" y="427"/>
                  </a:cubicBezTo>
                  <a:cubicBezTo>
                    <a:pt x="243" y="427"/>
                    <a:pt x="243" y="427"/>
                    <a:pt x="242" y="427"/>
                  </a:cubicBezTo>
                  <a:cubicBezTo>
                    <a:pt x="241" y="427"/>
                    <a:pt x="240" y="428"/>
                    <a:pt x="239" y="428"/>
                  </a:cubicBezTo>
                  <a:cubicBezTo>
                    <a:pt x="238" y="428"/>
                    <a:pt x="237" y="427"/>
                    <a:pt x="237" y="428"/>
                  </a:cubicBezTo>
                  <a:cubicBezTo>
                    <a:pt x="236" y="428"/>
                    <a:pt x="235" y="429"/>
                    <a:pt x="235" y="429"/>
                  </a:cubicBezTo>
                  <a:cubicBezTo>
                    <a:pt x="235" y="430"/>
                    <a:pt x="235" y="431"/>
                    <a:pt x="235" y="432"/>
                  </a:cubicBezTo>
                  <a:cubicBezTo>
                    <a:pt x="235" y="432"/>
                    <a:pt x="233" y="433"/>
                    <a:pt x="232" y="433"/>
                  </a:cubicBezTo>
                  <a:cubicBezTo>
                    <a:pt x="232" y="433"/>
                    <a:pt x="230" y="433"/>
                    <a:pt x="229" y="434"/>
                  </a:cubicBezTo>
                  <a:cubicBezTo>
                    <a:pt x="229" y="434"/>
                    <a:pt x="227" y="434"/>
                    <a:pt x="226" y="435"/>
                  </a:cubicBezTo>
                  <a:cubicBezTo>
                    <a:pt x="226" y="435"/>
                    <a:pt x="225" y="435"/>
                    <a:pt x="224" y="435"/>
                  </a:cubicBezTo>
                  <a:cubicBezTo>
                    <a:pt x="223" y="435"/>
                    <a:pt x="222" y="434"/>
                    <a:pt x="221" y="435"/>
                  </a:cubicBezTo>
                  <a:cubicBezTo>
                    <a:pt x="220" y="435"/>
                    <a:pt x="218" y="435"/>
                    <a:pt x="218" y="435"/>
                  </a:cubicBezTo>
                  <a:cubicBezTo>
                    <a:pt x="217" y="435"/>
                    <a:pt x="216" y="435"/>
                    <a:pt x="216" y="435"/>
                  </a:cubicBezTo>
                  <a:cubicBezTo>
                    <a:pt x="216" y="435"/>
                    <a:pt x="215" y="435"/>
                    <a:pt x="214" y="434"/>
                  </a:cubicBezTo>
                  <a:cubicBezTo>
                    <a:pt x="214" y="434"/>
                    <a:pt x="213" y="435"/>
                    <a:pt x="212" y="434"/>
                  </a:cubicBezTo>
                  <a:cubicBezTo>
                    <a:pt x="212" y="434"/>
                    <a:pt x="211" y="433"/>
                    <a:pt x="211" y="433"/>
                  </a:cubicBezTo>
                  <a:cubicBezTo>
                    <a:pt x="211" y="432"/>
                    <a:pt x="211" y="431"/>
                    <a:pt x="211" y="431"/>
                  </a:cubicBezTo>
                  <a:cubicBezTo>
                    <a:pt x="212" y="430"/>
                    <a:pt x="213" y="430"/>
                    <a:pt x="214" y="430"/>
                  </a:cubicBezTo>
                  <a:cubicBezTo>
                    <a:pt x="214" y="429"/>
                    <a:pt x="213" y="427"/>
                    <a:pt x="214" y="427"/>
                  </a:cubicBezTo>
                  <a:cubicBezTo>
                    <a:pt x="214" y="426"/>
                    <a:pt x="214" y="424"/>
                    <a:pt x="214" y="424"/>
                  </a:cubicBezTo>
                  <a:cubicBezTo>
                    <a:pt x="214" y="424"/>
                    <a:pt x="214" y="422"/>
                    <a:pt x="213" y="422"/>
                  </a:cubicBezTo>
                  <a:cubicBezTo>
                    <a:pt x="212" y="421"/>
                    <a:pt x="211" y="421"/>
                    <a:pt x="210" y="421"/>
                  </a:cubicBezTo>
                  <a:cubicBezTo>
                    <a:pt x="209" y="421"/>
                    <a:pt x="209" y="421"/>
                    <a:pt x="208" y="421"/>
                  </a:cubicBezTo>
                  <a:cubicBezTo>
                    <a:pt x="208" y="420"/>
                    <a:pt x="208" y="420"/>
                    <a:pt x="208" y="420"/>
                  </a:cubicBezTo>
                  <a:cubicBezTo>
                    <a:pt x="207" y="419"/>
                    <a:pt x="206" y="419"/>
                    <a:pt x="206" y="418"/>
                  </a:cubicBezTo>
                  <a:cubicBezTo>
                    <a:pt x="205" y="417"/>
                    <a:pt x="206" y="415"/>
                    <a:pt x="206" y="414"/>
                  </a:cubicBezTo>
                  <a:cubicBezTo>
                    <a:pt x="206" y="414"/>
                    <a:pt x="205" y="413"/>
                    <a:pt x="205" y="413"/>
                  </a:cubicBezTo>
                  <a:cubicBezTo>
                    <a:pt x="204" y="412"/>
                    <a:pt x="203" y="412"/>
                    <a:pt x="203" y="412"/>
                  </a:cubicBezTo>
                  <a:cubicBezTo>
                    <a:pt x="203" y="411"/>
                    <a:pt x="203" y="409"/>
                    <a:pt x="203" y="408"/>
                  </a:cubicBezTo>
                  <a:cubicBezTo>
                    <a:pt x="203" y="407"/>
                    <a:pt x="204" y="405"/>
                    <a:pt x="205" y="404"/>
                  </a:cubicBezTo>
                  <a:cubicBezTo>
                    <a:pt x="205" y="404"/>
                    <a:pt x="204" y="402"/>
                    <a:pt x="204" y="401"/>
                  </a:cubicBezTo>
                  <a:cubicBezTo>
                    <a:pt x="204" y="401"/>
                    <a:pt x="203" y="399"/>
                    <a:pt x="202" y="398"/>
                  </a:cubicBezTo>
                  <a:cubicBezTo>
                    <a:pt x="202" y="398"/>
                    <a:pt x="203" y="396"/>
                    <a:pt x="202" y="396"/>
                  </a:cubicBezTo>
                  <a:cubicBezTo>
                    <a:pt x="202" y="395"/>
                    <a:pt x="202" y="395"/>
                    <a:pt x="201" y="395"/>
                  </a:cubicBezTo>
                  <a:cubicBezTo>
                    <a:pt x="201" y="394"/>
                    <a:pt x="200" y="394"/>
                    <a:pt x="200" y="393"/>
                  </a:cubicBezTo>
                  <a:cubicBezTo>
                    <a:pt x="199" y="393"/>
                    <a:pt x="200" y="392"/>
                    <a:pt x="200" y="391"/>
                  </a:cubicBezTo>
                  <a:cubicBezTo>
                    <a:pt x="200" y="390"/>
                    <a:pt x="200" y="389"/>
                    <a:pt x="200" y="389"/>
                  </a:cubicBezTo>
                  <a:cubicBezTo>
                    <a:pt x="201" y="389"/>
                    <a:pt x="203" y="389"/>
                    <a:pt x="203" y="389"/>
                  </a:cubicBezTo>
                  <a:cubicBezTo>
                    <a:pt x="203" y="388"/>
                    <a:pt x="204" y="387"/>
                    <a:pt x="204" y="386"/>
                  </a:cubicBezTo>
                  <a:cubicBezTo>
                    <a:pt x="204" y="386"/>
                    <a:pt x="203" y="384"/>
                    <a:pt x="203" y="384"/>
                  </a:cubicBezTo>
                  <a:cubicBezTo>
                    <a:pt x="203" y="384"/>
                    <a:pt x="202" y="385"/>
                    <a:pt x="201" y="385"/>
                  </a:cubicBezTo>
                  <a:cubicBezTo>
                    <a:pt x="201" y="385"/>
                    <a:pt x="200" y="383"/>
                    <a:pt x="200" y="383"/>
                  </a:cubicBezTo>
                  <a:cubicBezTo>
                    <a:pt x="200" y="383"/>
                    <a:pt x="200" y="385"/>
                    <a:pt x="199" y="385"/>
                  </a:cubicBezTo>
                  <a:cubicBezTo>
                    <a:pt x="199" y="386"/>
                    <a:pt x="198" y="386"/>
                    <a:pt x="197" y="386"/>
                  </a:cubicBezTo>
                  <a:cubicBezTo>
                    <a:pt x="196" y="386"/>
                    <a:pt x="195" y="385"/>
                    <a:pt x="194" y="385"/>
                  </a:cubicBezTo>
                  <a:cubicBezTo>
                    <a:pt x="194" y="385"/>
                    <a:pt x="193" y="384"/>
                    <a:pt x="193" y="384"/>
                  </a:cubicBezTo>
                  <a:cubicBezTo>
                    <a:pt x="192" y="384"/>
                    <a:pt x="191" y="383"/>
                    <a:pt x="190" y="383"/>
                  </a:cubicBezTo>
                  <a:cubicBezTo>
                    <a:pt x="190" y="383"/>
                    <a:pt x="189" y="383"/>
                    <a:pt x="188" y="383"/>
                  </a:cubicBezTo>
                  <a:cubicBezTo>
                    <a:pt x="187" y="384"/>
                    <a:pt x="187" y="386"/>
                    <a:pt x="186" y="386"/>
                  </a:cubicBezTo>
                  <a:cubicBezTo>
                    <a:pt x="185" y="386"/>
                    <a:pt x="184" y="386"/>
                    <a:pt x="183" y="386"/>
                  </a:cubicBezTo>
                  <a:cubicBezTo>
                    <a:pt x="183" y="386"/>
                    <a:pt x="182" y="385"/>
                    <a:pt x="182" y="384"/>
                  </a:cubicBezTo>
                  <a:cubicBezTo>
                    <a:pt x="181" y="383"/>
                    <a:pt x="182" y="381"/>
                    <a:pt x="181" y="380"/>
                  </a:cubicBezTo>
                  <a:cubicBezTo>
                    <a:pt x="181" y="379"/>
                    <a:pt x="181" y="379"/>
                    <a:pt x="180" y="378"/>
                  </a:cubicBezTo>
                  <a:cubicBezTo>
                    <a:pt x="180" y="377"/>
                    <a:pt x="178" y="376"/>
                    <a:pt x="178" y="375"/>
                  </a:cubicBezTo>
                  <a:cubicBezTo>
                    <a:pt x="178" y="374"/>
                    <a:pt x="179" y="372"/>
                    <a:pt x="179" y="372"/>
                  </a:cubicBezTo>
                  <a:cubicBezTo>
                    <a:pt x="179" y="371"/>
                    <a:pt x="178" y="370"/>
                    <a:pt x="178" y="369"/>
                  </a:cubicBezTo>
                  <a:cubicBezTo>
                    <a:pt x="178" y="369"/>
                    <a:pt x="178" y="368"/>
                    <a:pt x="178" y="368"/>
                  </a:cubicBezTo>
                  <a:cubicBezTo>
                    <a:pt x="179" y="368"/>
                    <a:pt x="180" y="367"/>
                    <a:pt x="180" y="367"/>
                  </a:cubicBezTo>
                  <a:cubicBezTo>
                    <a:pt x="180" y="367"/>
                    <a:pt x="181" y="368"/>
                    <a:pt x="181" y="368"/>
                  </a:cubicBezTo>
                  <a:cubicBezTo>
                    <a:pt x="182" y="367"/>
                    <a:pt x="182" y="367"/>
                    <a:pt x="183" y="366"/>
                  </a:cubicBezTo>
                  <a:cubicBezTo>
                    <a:pt x="183" y="366"/>
                    <a:pt x="183" y="365"/>
                    <a:pt x="183" y="365"/>
                  </a:cubicBezTo>
                  <a:cubicBezTo>
                    <a:pt x="184" y="365"/>
                    <a:pt x="185" y="363"/>
                    <a:pt x="185" y="362"/>
                  </a:cubicBezTo>
                  <a:cubicBezTo>
                    <a:pt x="185" y="361"/>
                    <a:pt x="184" y="360"/>
                    <a:pt x="184" y="359"/>
                  </a:cubicBezTo>
                  <a:cubicBezTo>
                    <a:pt x="183" y="358"/>
                    <a:pt x="183" y="357"/>
                    <a:pt x="183" y="357"/>
                  </a:cubicBezTo>
                  <a:cubicBezTo>
                    <a:pt x="183" y="356"/>
                    <a:pt x="182" y="356"/>
                    <a:pt x="181" y="355"/>
                  </a:cubicBezTo>
                  <a:cubicBezTo>
                    <a:pt x="181" y="355"/>
                    <a:pt x="181" y="355"/>
                    <a:pt x="180" y="355"/>
                  </a:cubicBezTo>
                  <a:cubicBezTo>
                    <a:pt x="180" y="355"/>
                    <a:pt x="180" y="354"/>
                    <a:pt x="180" y="353"/>
                  </a:cubicBezTo>
                  <a:cubicBezTo>
                    <a:pt x="179" y="353"/>
                    <a:pt x="179" y="351"/>
                    <a:pt x="178" y="351"/>
                  </a:cubicBezTo>
                  <a:cubicBezTo>
                    <a:pt x="178" y="351"/>
                    <a:pt x="175" y="352"/>
                    <a:pt x="174" y="352"/>
                  </a:cubicBezTo>
                  <a:cubicBezTo>
                    <a:pt x="174" y="351"/>
                    <a:pt x="173" y="351"/>
                    <a:pt x="172" y="351"/>
                  </a:cubicBezTo>
                  <a:cubicBezTo>
                    <a:pt x="171" y="350"/>
                    <a:pt x="170" y="350"/>
                    <a:pt x="170" y="349"/>
                  </a:cubicBezTo>
                  <a:cubicBezTo>
                    <a:pt x="170" y="349"/>
                    <a:pt x="168" y="349"/>
                    <a:pt x="167" y="349"/>
                  </a:cubicBezTo>
                  <a:cubicBezTo>
                    <a:pt x="166" y="349"/>
                    <a:pt x="166" y="348"/>
                    <a:pt x="165" y="348"/>
                  </a:cubicBezTo>
                  <a:cubicBezTo>
                    <a:pt x="164" y="348"/>
                    <a:pt x="163" y="347"/>
                    <a:pt x="163" y="346"/>
                  </a:cubicBezTo>
                  <a:cubicBezTo>
                    <a:pt x="162" y="346"/>
                    <a:pt x="160" y="345"/>
                    <a:pt x="159" y="345"/>
                  </a:cubicBezTo>
                  <a:cubicBezTo>
                    <a:pt x="158" y="345"/>
                    <a:pt x="155" y="345"/>
                    <a:pt x="154" y="345"/>
                  </a:cubicBezTo>
                  <a:cubicBezTo>
                    <a:pt x="153" y="345"/>
                    <a:pt x="152" y="346"/>
                    <a:pt x="151" y="346"/>
                  </a:cubicBezTo>
                  <a:cubicBezTo>
                    <a:pt x="150" y="346"/>
                    <a:pt x="148" y="346"/>
                    <a:pt x="148" y="346"/>
                  </a:cubicBezTo>
                  <a:cubicBezTo>
                    <a:pt x="147" y="346"/>
                    <a:pt x="147" y="348"/>
                    <a:pt x="147" y="349"/>
                  </a:cubicBezTo>
                  <a:cubicBezTo>
                    <a:pt x="147" y="349"/>
                    <a:pt x="147" y="350"/>
                    <a:pt x="147" y="350"/>
                  </a:cubicBezTo>
                  <a:cubicBezTo>
                    <a:pt x="148" y="351"/>
                    <a:pt x="148" y="352"/>
                    <a:pt x="148" y="353"/>
                  </a:cubicBezTo>
                  <a:cubicBezTo>
                    <a:pt x="148" y="354"/>
                    <a:pt x="148" y="355"/>
                    <a:pt x="148" y="356"/>
                  </a:cubicBezTo>
                  <a:cubicBezTo>
                    <a:pt x="148" y="356"/>
                    <a:pt x="147" y="357"/>
                    <a:pt x="147" y="357"/>
                  </a:cubicBezTo>
                  <a:cubicBezTo>
                    <a:pt x="146" y="357"/>
                    <a:pt x="145" y="356"/>
                    <a:pt x="145" y="356"/>
                  </a:cubicBezTo>
                  <a:cubicBezTo>
                    <a:pt x="144" y="356"/>
                    <a:pt x="144" y="356"/>
                    <a:pt x="143" y="357"/>
                  </a:cubicBezTo>
                  <a:cubicBezTo>
                    <a:pt x="143" y="357"/>
                    <a:pt x="142" y="357"/>
                    <a:pt x="141" y="357"/>
                  </a:cubicBezTo>
                  <a:cubicBezTo>
                    <a:pt x="141" y="357"/>
                    <a:pt x="139" y="357"/>
                    <a:pt x="139" y="357"/>
                  </a:cubicBezTo>
                  <a:cubicBezTo>
                    <a:pt x="138" y="357"/>
                    <a:pt x="138" y="356"/>
                    <a:pt x="137" y="355"/>
                  </a:cubicBezTo>
                  <a:cubicBezTo>
                    <a:pt x="137" y="355"/>
                    <a:pt x="137" y="355"/>
                    <a:pt x="136" y="355"/>
                  </a:cubicBezTo>
                  <a:cubicBezTo>
                    <a:pt x="135" y="355"/>
                    <a:pt x="133" y="356"/>
                    <a:pt x="133" y="356"/>
                  </a:cubicBezTo>
                  <a:cubicBezTo>
                    <a:pt x="133" y="357"/>
                    <a:pt x="133" y="357"/>
                    <a:pt x="132" y="358"/>
                  </a:cubicBezTo>
                  <a:cubicBezTo>
                    <a:pt x="132" y="358"/>
                    <a:pt x="131" y="360"/>
                    <a:pt x="131" y="360"/>
                  </a:cubicBezTo>
                  <a:cubicBezTo>
                    <a:pt x="130" y="360"/>
                    <a:pt x="130" y="358"/>
                    <a:pt x="129" y="357"/>
                  </a:cubicBezTo>
                  <a:cubicBezTo>
                    <a:pt x="129" y="357"/>
                    <a:pt x="127" y="357"/>
                    <a:pt x="127" y="357"/>
                  </a:cubicBezTo>
                  <a:cubicBezTo>
                    <a:pt x="126" y="357"/>
                    <a:pt x="126" y="359"/>
                    <a:pt x="126" y="359"/>
                  </a:cubicBezTo>
                  <a:cubicBezTo>
                    <a:pt x="126" y="360"/>
                    <a:pt x="126" y="360"/>
                    <a:pt x="125" y="361"/>
                  </a:cubicBezTo>
                  <a:cubicBezTo>
                    <a:pt x="124" y="361"/>
                    <a:pt x="122" y="361"/>
                    <a:pt x="122" y="360"/>
                  </a:cubicBezTo>
                  <a:cubicBezTo>
                    <a:pt x="121" y="360"/>
                    <a:pt x="120" y="359"/>
                    <a:pt x="120" y="359"/>
                  </a:cubicBezTo>
                  <a:cubicBezTo>
                    <a:pt x="119" y="358"/>
                    <a:pt x="118" y="359"/>
                    <a:pt x="118" y="358"/>
                  </a:cubicBezTo>
                  <a:cubicBezTo>
                    <a:pt x="117" y="358"/>
                    <a:pt x="116" y="358"/>
                    <a:pt x="116" y="357"/>
                  </a:cubicBezTo>
                  <a:cubicBezTo>
                    <a:pt x="115" y="357"/>
                    <a:pt x="115" y="356"/>
                    <a:pt x="115" y="355"/>
                  </a:cubicBezTo>
                  <a:cubicBezTo>
                    <a:pt x="114" y="355"/>
                    <a:pt x="113" y="354"/>
                    <a:pt x="113" y="354"/>
                  </a:cubicBezTo>
                  <a:cubicBezTo>
                    <a:pt x="112" y="354"/>
                    <a:pt x="111" y="354"/>
                    <a:pt x="110" y="354"/>
                  </a:cubicBezTo>
                  <a:cubicBezTo>
                    <a:pt x="109" y="354"/>
                    <a:pt x="107" y="354"/>
                    <a:pt x="107" y="354"/>
                  </a:cubicBezTo>
                  <a:cubicBezTo>
                    <a:pt x="107" y="353"/>
                    <a:pt x="107" y="351"/>
                    <a:pt x="107" y="351"/>
                  </a:cubicBezTo>
                  <a:cubicBezTo>
                    <a:pt x="106" y="350"/>
                    <a:pt x="105" y="350"/>
                    <a:pt x="104" y="350"/>
                  </a:cubicBezTo>
                  <a:cubicBezTo>
                    <a:pt x="104" y="349"/>
                    <a:pt x="104" y="348"/>
                    <a:pt x="104" y="347"/>
                  </a:cubicBezTo>
                  <a:cubicBezTo>
                    <a:pt x="104" y="347"/>
                    <a:pt x="103" y="346"/>
                    <a:pt x="102" y="346"/>
                  </a:cubicBezTo>
                  <a:cubicBezTo>
                    <a:pt x="102" y="346"/>
                    <a:pt x="102" y="345"/>
                    <a:pt x="102" y="344"/>
                  </a:cubicBezTo>
                  <a:cubicBezTo>
                    <a:pt x="101" y="343"/>
                    <a:pt x="101" y="342"/>
                    <a:pt x="101" y="341"/>
                  </a:cubicBezTo>
                  <a:cubicBezTo>
                    <a:pt x="100" y="341"/>
                    <a:pt x="100" y="340"/>
                    <a:pt x="100" y="340"/>
                  </a:cubicBezTo>
                  <a:cubicBezTo>
                    <a:pt x="99" y="340"/>
                    <a:pt x="98" y="341"/>
                    <a:pt x="97" y="340"/>
                  </a:cubicBezTo>
                  <a:cubicBezTo>
                    <a:pt x="97" y="340"/>
                    <a:pt x="96" y="340"/>
                    <a:pt x="96" y="340"/>
                  </a:cubicBezTo>
                  <a:cubicBezTo>
                    <a:pt x="96" y="339"/>
                    <a:pt x="94" y="339"/>
                    <a:pt x="93" y="339"/>
                  </a:cubicBezTo>
                  <a:cubicBezTo>
                    <a:pt x="93" y="339"/>
                    <a:pt x="91" y="339"/>
                    <a:pt x="90" y="338"/>
                  </a:cubicBezTo>
                  <a:cubicBezTo>
                    <a:pt x="90" y="338"/>
                    <a:pt x="90" y="338"/>
                    <a:pt x="89" y="337"/>
                  </a:cubicBezTo>
                  <a:cubicBezTo>
                    <a:pt x="89" y="337"/>
                    <a:pt x="88" y="337"/>
                    <a:pt x="88" y="337"/>
                  </a:cubicBezTo>
                  <a:cubicBezTo>
                    <a:pt x="88" y="336"/>
                    <a:pt x="87" y="336"/>
                    <a:pt x="87" y="335"/>
                  </a:cubicBezTo>
                  <a:cubicBezTo>
                    <a:pt x="86" y="335"/>
                    <a:pt x="86" y="333"/>
                    <a:pt x="87" y="332"/>
                  </a:cubicBezTo>
                  <a:cubicBezTo>
                    <a:pt x="87" y="332"/>
                    <a:pt x="88" y="331"/>
                    <a:pt x="89" y="331"/>
                  </a:cubicBezTo>
                  <a:cubicBezTo>
                    <a:pt x="89" y="330"/>
                    <a:pt x="89" y="329"/>
                    <a:pt x="89" y="328"/>
                  </a:cubicBezTo>
                  <a:cubicBezTo>
                    <a:pt x="89" y="328"/>
                    <a:pt x="88" y="326"/>
                    <a:pt x="88" y="325"/>
                  </a:cubicBezTo>
                  <a:cubicBezTo>
                    <a:pt x="88" y="324"/>
                    <a:pt x="88" y="321"/>
                    <a:pt x="87" y="320"/>
                  </a:cubicBezTo>
                  <a:cubicBezTo>
                    <a:pt x="87" y="320"/>
                    <a:pt x="85" y="320"/>
                    <a:pt x="84" y="320"/>
                  </a:cubicBezTo>
                  <a:cubicBezTo>
                    <a:pt x="84" y="320"/>
                    <a:pt x="83" y="319"/>
                    <a:pt x="82" y="319"/>
                  </a:cubicBezTo>
                  <a:cubicBezTo>
                    <a:pt x="82" y="319"/>
                    <a:pt x="81" y="317"/>
                    <a:pt x="81" y="317"/>
                  </a:cubicBezTo>
                  <a:cubicBezTo>
                    <a:pt x="80" y="317"/>
                    <a:pt x="79" y="317"/>
                    <a:pt x="78" y="317"/>
                  </a:cubicBezTo>
                  <a:cubicBezTo>
                    <a:pt x="78" y="316"/>
                    <a:pt x="78" y="315"/>
                    <a:pt x="78" y="315"/>
                  </a:cubicBezTo>
                  <a:cubicBezTo>
                    <a:pt x="77" y="315"/>
                    <a:pt x="75" y="315"/>
                    <a:pt x="74" y="315"/>
                  </a:cubicBezTo>
                  <a:cubicBezTo>
                    <a:pt x="74" y="314"/>
                    <a:pt x="73" y="313"/>
                    <a:pt x="73" y="313"/>
                  </a:cubicBezTo>
                  <a:cubicBezTo>
                    <a:pt x="72" y="312"/>
                    <a:pt x="71" y="311"/>
                    <a:pt x="70" y="310"/>
                  </a:cubicBezTo>
                  <a:cubicBezTo>
                    <a:pt x="70" y="309"/>
                    <a:pt x="68" y="308"/>
                    <a:pt x="68" y="308"/>
                  </a:cubicBezTo>
                  <a:cubicBezTo>
                    <a:pt x="67" y="308"/>
                    <a:pt x="66" y="307"/>
                    <a:pt x="66" y="307"/>
                  </a:cubicBezTo>
                  <a:cubicBezTo>
                    <a:pt x="66" y="307"/>
                    <a:pt x="66" y="307"/>
                    <a:pt x="66" y="30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4"/>
            <p:cNvSpPr>
              <a:spLocks/>
            </p:cNvSpPr>
            <p:nvPr/>
          </p:nvSpPr>
          <p:spPr bwMode="auto">
            <a:xfrm>
              <a:off x="4602" y="1511"/>
              <a:ext cx="1014" cy="1272"/>
            </a:xfrm>
            <a:custGeom>
              <a:avLst/>
              <a:gdLst>
                <a:gd name="T0" fmla="*/ 57 w 347"/>
                <a:gd name="T1" fmla="*/ 290 h 435"/>
                <a:gd name="T2" fmla="*/ 42 w 347"/>
                <a:gd name="T3" fmla="*/ 291 h 435"/>
                <a:gd name="T4" fmla="*/ 33 w 347"/>
                <a:gd name="T5" fmla="*/ 282 h 435"/>
                <a:gd name="T6" fmla="*/ 21 w 347"/>
                <a:gd name="T7" fmla="*/ 275 h 435"/>
                <a:gd name="T8" fmla="*/ 15 w 347"/>
                <a:gd name="T9" fmla="*/ 258 h 435"/>
                <a:gd name="T10" fmla="*/ 6 w 347"/>
                <a:gd name="T11" fmla="*/ 242 h 435"/>
                <a:gd name="T12" fmla="*/ 10 w 347"/>
                <a:gd name="T13" fmla="*/ 208 h 435"/>
                <a:gd name="T14" fmla="*/ 4 w 347"/>
                <a:gd name="T15" fmla="*/ 195 h 435"/>
                <a:gd name="T16" fmla="*/ 4 w 347"/>
                <a:gd name="T17" fmla="*/ 180 h 435"/>
                <a:gd name="T18" fmla="*/ 3 w 347"/>
                <a:gd name="T19" fmla="*/ 155 h 435"/>
                <a:gd name="T20" fmla="*/ 16 w 347"/>
                <a:gd name="T21" fmla="*/ 135 h 435"/>
                <a:gd name="T22" fmla="*/ 23 w 347"/>
                <a:gd name="T23" fmla="*/ 99 h 435"/>
                <a:gd name="T24" fmla="*/ 40 w 347"/>
                <a:gd name="T25" fmla="*/ 99 h 435"/>
                <a:gd name="T26" fmla="*/ 60 w 347"/>
                <a:gd name="T27" fmla="*/ 93 h 435"/>
                <a:gd name="T28" fmla="*/ 70 w 347"/>
                <a:gd name="T29" fmla="*/ 71 h 435"/>
                <a:gd name="T30" fmla="*/ 89 w 347"/>
                <a:gd name="T31" fmla="*/ 62 h 435"/>
                <a:gd name="T32" fmla="*/ 100 w 347"/>
                <a:gd name="T33" fmla="*/ 52 h 435"/>
                <a:gd name="T34" fmla="*/ 77 w 347"/>
                <a:gd name="T35" fmla="*/ 33 h 435"/>
                <a:gd name="T36" fmla="*/ 97 w 347"/>
                <a:gd name="T37" fmla="*/ 25 h 435"/>
                <a:gd name="T38" fmla="*/ 110 w 347"/>
                <a:gd name="T39" fmla="*/ 2 h 435"/>
                <a:gd name="T40" fmla="*/ 132 w 347"/>
                <a:gd name="T41" fmla="*/ 14 h 435"/>
                <a:gd name="T42" fmla="*/ 161 w 347"/>
                <a:gd name="T43" fmla="*/ 17 h 435"/>
                <a:gd name="T44" fmla="*/ 164 w 347"/>
                <a:gd name="T45" fmla="*/ 35 h 435"/>
                <a:gd name="T46" fmla="*/ 173 w 347"/>
                <a:gd name="T47" fmla="*/ 63 h 435"/>
                <a:gd name="T48" fmla="*/ 164 w 347"/>
                <a:gd name="T49" fmla="*/ 84 h 435"/>
                <a:gd name="T50" fmla="*/ 158 w 347"/>
                <a:gd name="T51" fmla="*/ 114 h 435"/>
                <a:gd name="T52" fmla="*/ 180 w 347"/>
                <a:gd name="T53" fmla="*/ 130 h 435"/>
                <a:gd name="T54" fmla="*/ 169 w 347"/>
                <a:gd name="T55" fmla="*/ 148 h 435"/>
                <a:gd name="T56" fmla="*/ 181 w 347"/>
                <a:gd name="T57" fmla="*/ 164 h 435"/>
                <a:gd name="T58" fmla="*/ 196 w 347"/>
                <a:gd name="T59" fmla="*/ 168 h 435"/>
                <a:gd name="T60" fmla="*/ 208 w 347"/>
                <a:gd name="T61" fmla="*/ 168 h 435"/>
                <a:gd name="T62" fmla="*/ 225 w 347"/>
                <a:gd name="T63" fmla="*/ 180 h 435"/>
                <a:gd name="T64" fmla="*/ 236 w 347"/>
                <a:gd name="T65" fmla="*/ 188 h 435"/>
                <a:gd name="T66" fmla="*/ 259 w 347"/>
                <a:gd name="T67" fmla="*/ 200 h 435"/>
                <a:gd name="T68" fmla="*/ 277 w 347"/>
                <a:gd name="T69" fmla="*/ 203 h 435"/>
                <a:gd name="T70" fmla="*/ 302 w 347"/>
                <a:gd name="T71" fmla="*/ 212 h 435"/>
                <a:gd name="T72" fmla="*/ 319 w 347"/>
                <a:gd name="T73" fmla="*/ 225 h 435"/>
                <a:gd name="T74" fmla="*/ 333 w 347"/>
                <a:gd name="T75" fmla="*/ 223 h 435"/>
                <a:gd name="T76" fmla="*/ 343 w 347"/>
                <a:gd name="T77" fmla="*/ 237 h 435"/>
                <a:gd name="T78" fmla="*/ 338 w 347"/>
                <a:gd name="T79" fmla="*/ 247 h 435"/>
                <a:gd name="T80" fmla="*/ 329 w 347"/>
                <a:gd name="T81" fmla="*/ 261 h 435"/>
                <a:gd name="T82" fmla="*/ 314 w 347"/>
                <a:gd name="T83" fmla="*/ 273 h 435"/>
                <a:gd name="T84" fmla="*/ 307 w 347"/>
                <a:gd name="T85" fmla="*/ 288 h 435"/>
                <a:gd name="T86" fmla="*/ 297 w 347"/>
                <a:gd name="T87" fmla="*/ 315 h 435"/>
                <a:gd name="T88" fmla="*/ 277 w 347"/>
                <a:gd name="T89" fmla="*/ 316 h 435"/>
                <a:gd name="T90" fmla="*/ 269 w 347"/>
                <a:gd name="T91" fmla="*/ 338 h 435"/>
                <a:gd name="T92" fmla="*/ 269 w 347"/>
                <a:gd name="T93" fmla="*/ 354 h 435"/>
                <a:gd name="T94" fmla="*/ 263 w 347"/>
                <a:gd name="T95" fmla="*/ 383 h 435"/>
                <a:gd name="T96" fmla="*/ 248 w 347"/>
                <a:gd name="T97" fmla="*/ 387 h 435"/>
                <a:gd name="T98" fmla="*/ 237 w 347"/>
                <a:gd name="T99" fmla="*/ 399 h 435"/>
                <a:gd name="T100" fmla="*/ 247 w 347"/>
                <a:gd name="T101" fmla="*/ 422 h 435"/>
                <a:gd name="T102" fmla="*/ 229 w 347"/>
                <a:gd name="T103" fmla="*/ 434 h 435"/>
                <a:gd name="T104" fmla="*/ 214 w 347"/>
                <a:gd name="T105" fmla="*/ 427 h 435"/>
                <a:gd name="T106" fmla="*/ 205 w 347"/>
                <a:gd name="T107" fmla="*/ 404 h 435"/>
                <a:gd name="T108" fmla="*/ 201 w 347"/>
                <a:gd name="T109" fmla="*/ 385 h 435"/>
                <a:gd name="T110" fmla="*/ 181 w 347"/>
                <a:gd name="T111" fmla="*/ 380 h 435"/>
                <a:gd name="T112" fmla="*/ 184 w 347"/>
                <a:gd name="T113" fmla="*/ 359 h 435"/>
                <a:gd name="T114" fmla="*/ 163 w 347"/>
                <a:gd name="T115" fmla="*/ 346 h 435"/>
                <a:gd name="T116" fmla="*/ 143 w 347"/>
                <a:gd name="T117" fmla="*/ 357 h 435"/>
                <a:gd name="T118" fmla="*/ 125 w 347"/>
                <a:gd name="T119" fmla="*/ 361 h 435"/>
                <a:gd name="T120" fmla="*/ 104 w 347"/>
                <a:gd name="T121" fmla="*/ 347 h 435"/>
                <a:gd name="T122" fmla="*/ 87 w 347"/>
                <a:gd name="T123" fmla="*/ 335 h 435"/>
                <a:gd name="T124" fmla="*/ 74 w 347"/>
                <a:gd name="T125" fmla="*/ 315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7" h="435">
                  <a:moveTo>
                    <a:pt x="66" y="306"/>
                  </a:moveTo>
                  <a:cubicBezTo>
                    <a:pt x="65" y="306"/>
                    <a:pt x="65" y="306"/>
                    <a:pt x="65" y="306"/>
                  </a:cubicBezTo>
                  <a:cubicBezTo>
                    <a:pt x="65" y="305"/>
                    <a:pt x="65" y="304"/>
                    <a:pt x="65" y="303"/>
                  </a:cubicBezTo>
                  <a:cubicBezTo>
                    <a:pt x="65" y="302"/>
                    <a:pt x="66" y="301"/>
                    <a:pt x="65" y="300"/>
                  </a:cubicBezTo>
                  <a:cubicBezTo>
                    <a:pt x="65" y="300"/>
                    <a:pt x="65" y="299"/>
                    <a:pt x="65" y="299"/>
                  </a:cubicBezTo>
                  <a:cubicBezTo>
                    <a:pt x="64" y="298"/>
                    <a:pt x="64" y="297"/>
                    <a:pt x="64" y="297"/>
                  </a:cubicBezTo>
                  <a:cubicBezTo>
                    <a:pt x="63" y="296"/>
                    <a:pt x="63" y="296"/>
                    <a:pt x="62" y="295"/>
                  </a:cubicBezTo>
                  <a:cubicBezTo>
                    <a:pt x="62" y="295"/>
                    <a:pt x="61" y="295"/>
                    <a:pt x="60" y="295"/>
                  </a:cubicBezTo>
                  <a:cubicBezTo>
                    <a:pt x="60" y="294"/>
                    <a:pt x="59" y="294"/>
                    <a:pt x="59" y="294"/>
                  </a:cubicBezTo>
                  <a:cubicBezTo>
                    <a:pt x="59" y="293"/>
                    <a:pt x="59" y="292"/>
                    <a:pt x="59" y="291"/>
                  </a:cubicBezTo>
                  <a:cubicBezTo>
                    <a:pt x="58" y="291"/>
                    <a:pt x="58" y="290"/>
                    <a:pt x="57" y="290"/>
                  </a:cubicBezTo>
                  <a:cubicBezTo>
                    <a:pt x="57" y="290"/>
                    <a:pt x="56" y="290"/>
                    <a:pt x="56" y="290"/>
                  </a:cubicBezTo>
                  <a:cubicBezTo>
                    <a:pt x="55" y="289"/>
                    <a:pt x="54" y="289"/>
                    <a:pt x="54" y="289"/>
                  </a:cubicBezTo>
                  <a:cubicBezTo>
                    <a:pt x="53" y="288"/>
                    <a:pt x="52" y="288"/>
                    <a:pt x="51" y="288"/>
                  </a:cubicBezTo>
                  <a:cubicBezTo>
                    <a:pt x="50" y="287"/>
                    <a:pt x="49" y="287"/>
                    <a:pt x="49" y="287"/>
                  </a:cubicBezTo>
                  <a:cubicBezTo>
                    <a:pt x="48" y="287"/>
                    <a:pt x="47" y="288"/>
                    <a:pt x="47" y="288"/>
                  </a:cubicBezTo>
                  <a:cubicBezTo>
                    <a:pt x="47" y="289"/>
                    <a:pt x="46" y="290"/>
                    <a:pt x="46" y="290"/>
                  </a:cubicBezTo>
                  <a:cubicBezTo>
                    <a:pt x="46" y="291"/>
                    <a:pt x="45" y="291"/>
                    <a:pt x="45" y="292"/>
                  </a:cubicBezTo>
                  <a:cubicBezTo>
                    <a:pt x="45" y="292"/>
                    <a:pt x="44" y="292"/>
                    <a:pt x="44" y="292"/>
                  </a:cubicBezTo>
                  <a:cubicBezTo>
                    <a:pt x="43" y="292"/>
                    <a:pt x="43" y="292"/>
                    <a:pt x="43" y="292"/>
                  </a:cubicBezTo>
                  <a:cubicBezTo>
                    <a:pt x="42" y="291"/>
                    <a:pt x="43" y="290"/>
                    <a:pt x="42" y="290"/>
                  </a:cubicBezTo>
                  <a:cubicBezTo>
                    <a:pt x="42" y="290"/>
                    <a:pt x="42" y="291"/>
                    <a:pt x="42" y="291"/>
                  </a:cubicBezTo>
                  <a:cubicBezTo>
                    <a:pt x="41" y="291"/>
                    <a:pt x="41" y="291"/>
                    <a:pt x="40" y="291"/>
                  </a:cubicBezTo>
                  <a:cubicBezTo>
                    <a:pt x="40" y="291"/>
                    <a:pt x="38" y="291"/>
                    <a:pt x="38" y="291"/>
                  </a:cubicBezTo>
                  <a:cubicBezTo>
                    <a:pt x="37" y="291"/>
                    <a:pt x="37" y="289"/>
                    <a:pt x="37" y="289"/>
                  </a:cubicBezTo>
                  <a:cubicBezTo>
                    <a:pt x="37" y="289"/>
                    <a:pt x="36" y="288"/>
                    <a:pt x="35" y="288"/>
                  </a:cubicBezTo>
                  <a:cubicBezTo>
                    <a:pt x="34" y="288"/>
                    <a:pt x="33" y="289"/>
                    <a:pt x="33" y="289"/>
                  </a:cubicBezTo>
                  <a:cubicBezTo>
                    <a:pt x="33" y="289"/>
                    <a:pt x="31" y="289"/>
                    <a:pt x="31" y="289"/>
                  </a:cubicBezTo>
                  <a:cubicBezTo>
                    <a:pt x="31" y="288"/>
                    <a:pt x="31" y="287"/>
                    <a:pt x="31" y="287"/>
                  </a:cubicBezTo>
                  <a:cubicBezTo>
                    <a:pt x="31" y="286"/>
                    <a:pt x="32" y="286"/>
                    <a:pt x="33" y="285"/>
                  </a:cubicBezTo>
                  <a:cubicBezTo>
                    <a:pt x="33" y="285"/>
                    <a:pt x="33" y="285"/>
                    <a:pt x="34" y="285"/>
                  </a:cubicBezTo>
                  <a:cubicBezTo>
                    <a:pt x="34" y="285"/>
                    <a:pt x="34" y="284"/>
                    <a:pt x="34" y="284"/>
                  </a:cubicBezTo>
                  <a:cubicBezTo>
                    <a:pt x="34" y="283"/>
                    <a:pt x="33" y="282"/>
                    <a:pt x="33" y="282"/>
                  </a:cubicBezTo>
                  <a:cubicBezTo>
                    <a:pt x="33" y="281"/>
                    <a:pt x="33" y="280"/>
                    <a:pt x="33" y="280"/>
                  </a:cubicBezTo>
                  <a:cubicBezTo>
                    <a:pt x="33" y="280"/>
                    <a:pt x="33" y="279"/>
                    <a:pt x="34" y="279"/>
                  </a:cubicBezTo>
                  <a:cubicBezTo>
                    <a:pt x="34" y="278"/>
                    <a:pt x="35" y="276"/>
                    <a:pt x="35" y="276"/>
                  </a:cubicBezTo>
                  <a:cubicBezTo>
                    <a:pt x="34" y="276"/>
                    <a:pt x="33" y="275"/>
                    <a:pt x="33" y="275"/>
                  </a:cubicBezTo>
                  <a:cubicBezTo>
                    <a:pt x="33" y="274"/>
                    <a:pt x="33" y="273"/>
                    <a:pt x="33" y="273"/>
                  </a:cubicBezTo>
                  <a:cubicBezTo>
                    <a:pt x="33" y="273"/>
                    <a:pt x="32" y="273"/>
                    <a:pt x="31" y="273"/>
                  </a:cubicBezTo>
                  <a:cubicBezTo>
                    <a:pt x="30" y="273"/>
                    <a:pt x="29" y="273"/>
                    <a:pt x="29" y="273"/>
                  </a:cubicBezTo>
                  <a:cubicBezTo>
                    <a:pt x="28" y="274"/>
                    <a:pt x="27" y="274"/>
                    <a:pt x="26" y="274"/>
                  </a:cubicBezTo>
                  <a:cubicBezTo>
                    <a:pt x="26" y="274"/>
                    <a:pt x="26" y="275"/>
                    <a:pt x="26" y="275"/>
                  </a:cubicBezTo>
                  <a:cubicBezTo>
                    <a:pt x="25" y="276"/>
                    <a:pt x="23" y="276"/>
                    <a:pt x="23" y="276"/>
                  </a:cubicBezTo>
                  <a:cubicBezTo>
                    <a:pt x="23" y="276"/>
                    <a:pt x="21" y="276"/>
                    <a:pt x="21" y="275"/>
                  </a:cubicBezTo>
                  <a:cubicBezTo>
                    <a:pt x="20" y="275"/>
                    <a:pt x="20" y="274"/>
                    <a:pt x="20" y="274"/>
                  </a:cubicBezTo>
                  <a:cubicBezTo>
                    <a:pt x="19" y="273"/>
                    <a:pt x="19" y="272"/>
                    <a:pt x="19" y="272"/>
                  </a:cubicBezTo>
                  <a:cubicBezTo>
                    <a:pt x="19" y="272"/>
                    <a:pt x="17" y="272"/>
                    <a:pt x="17" y="271"/>
                  </a:cubicBezTo>
                  <a:cubicBezTo>
                    <a:pt x="17" y="271"/>
                    <a:pt x="16" y="270"/>
                    <a:pt x="16" y="270"/>
                  </a:cubicBezTo>
                  <a:cubicBezTo>
                    <a:pt x="15" y="269"/>
                    <a:pt x="15" y="268"/>
                    <a:pt x="15" y="267"/>
                  </a:cubicBezTo>
                  <a:cubicBezTo>
                    <a:pt x="15" y="267"/>
                    <a:pt x="15" y="266"/>
                    <a:pt x="15" y="266"/>
                  </a:cubicBezTo>
                  <a:cubicBezTo>
                    <a:pt x="15" y="265"/>
                    <a:pt x="16" y="265"/>
                    <a:pt x="17" y="265"/>
                  </a:cubicBezTo>
                  <a:cubicBezTo>
                    <a:pt x="17" y="265"/>
                    <a:pt x="18" y="264"/>
                    <a:pt x="18" y="264"/>
                  </a:cubicBezTo>
                  <a:cubicBezTo>
                    <a:pt x="18" y="263"/>
                    <a:pt x="18" y="262"/>
                    <a:pt x="18" y="262"/>
                  </a:cubicBezTo>
                  <a:cubicBezTo>
                    <a:pt x="18" y="261"/>
                    <a:pt x="18" y="259"/>
                    <a:pt x="17" y="259"/>
                  </a:cubicBezTo>
                  <a:cubicBezTo>
                    <a:pt x="17" y="258"/>
                    <a:pt x="16" y="258"/>
                    <a:pt x="15" y="258"/>
                  </a:cubicBezTo>
                  <a:cubicBezTo>
                    <a:pt x="15" y="258"/>
                    <a:pt x="14" y="258"/>
                    <a:pt x="13" y="258"/>
                  </a:cubicBezTo>
                  <a:cubicBezTo>
                    <a:pt x="13" y="258"/>
                    <a:pt x="11" y="258"/>
                    <a:pt x="11" y="258"/>
                  </a:cubicBezTo>
                  <a:cubicBezTo>
                    <a:pt x="11" y="258"/>
                    <a:pt x="10" y="258"/>
                    <a:pt x="9" y="258"/>
                  </a:cubicBezTo>
                  <a:cubicBezTo>
                    <a:pt x="9" y="258"/>
                    <a:pt x="8" y="257"/>
                    <a:pt x="8" y="257"/>
                  </a:cubicBezTo>
                  <a:cubicBezTo>
                    <a:pt x="7" y="257"/>
                    <a:pt x="6" y="256"/>
                    <a:pt x="5" y="255"/>
                  </a:cubicBezTo>
                  <a:cubicBezTo>
                    <a:pt x="5" y="255"/>
                    <a:pt x="5" y="253"/>
                    <a:pt x="5" y="253"/>
                  </a:cubicBezTo>
                  <a:cubicBezTo>
                    <a:pt x="5" y="252"/>
                    <a:pt x="5" y="250"/>
                    <a:pt x="5" y="250"/>
                  </a:cubicBezTo>
                  <a:cubicBezTo>
                    <a:pt x="5" y="250"/>
                    <a:pt x="7" y="249"/>
                    <a:pt x="7" y="249"/>
                  </a:cubicBezTo>
                  <a:cubicBezTo>
                    <a:pt x="7" y="248"/>
                    <a:pt x="8" y="247"/>
                    <a:pt x="8" y="247"/>
                  </a:cubicBezTo>
                  <a:cubicBezTo>
                    <a:pt x="8" y="246"/>
                    <a:pt x="8" y="244"/>
                    <a:pt x="8" y="243"/>
                  </a:cubicBezTo>
                  <a:cubicBezTo>
                    <a:pt x="7" y="243"/>
                    <a:pt x="7" y="243"/>
                    <a:pt x="6" y="242"/>
                  </a:cubicBezTo>
                  <a:cubicBezTo>
                    <a:pt x="6" y="242"/>
                    <a:pt x="5" y="240"/>
                    <a:pt x="5" y="239"/>
                  </a:cubicBezTo>
                  <a:cubicBezTo>
                    <a:pt x="4" y="239"/>
                    <a:pt x="5" y="237"/>
                    <a:pt x="5" y="236"/>
                  </a:cubicBezTo>
                  <a:cubicBezTo>
                    <a:pt x="5" y="235"/>
                    <a:pt x="5" y="233"/>
                    <a:pt x="5" y="232"/>
                  </a:cubicBezTo>
                  <a:cubicBezTo>
                    <a:pt x="5" y="230"/>
                    <a:pt x="5" y="228"/>
                    <a:pt x="5" y="226"/>
                  </a:cubicBezTo>
                  <a:cubicBezTo>
                    <a:pt x="5" y="225"/>
                    <a:pt x="5" y="223"/>
                    <a:pt x="5" y="222"/>
                  </a:cubicBezTo>
                  <a:cubicBezTo>
                    <a:pt x="6" y="221"/>
                    <a:pt x="6" y="220"/>
                    <a:pt x="6" y="220"/>
                  </a:cubicBezTo>
                  <a:cubicBezTo>
                    <a:pt x="7" y="219"/>
                    <a:pt x="8" y="219"/>
                    <a:pt x="8" y="219"/>
                  </a:cubicBezTo>
                  <a:cubicBezTo>
                    <a:pt x="8" y="219"/>
                    <a:pt x="9" y="218"/>
                    <a:pt x="9" y="218"/>
                  </a:cubicBezTo>
                  <a:cubicBezTo>
                    <a:pt x="10" y="217"/>
                    <a:pt x="10" y="216"/>
                    <a:pt x="10" y="216"/>
                  </a:cubicBezTo>
                  <a:cubicBezTo>
                    <a:pt x="10" y="214"/>
                    <a:pt x="10" y="212"/>
                    <a:pt x="10" y="211"/>
                  </a:cubicBezTo>
                  <a:cubicBezTo>
                    <a:pt x="10" y="210"/>
                    <a:pt x="10" y="209"/>
                    <a:pt x="10" y="208"/>
                  </a:cubicBezTo>
                  <a:cubicBezTo>
                    <a:pt x="10" y="208"/>
                    <a:pt x="10" y="206"/>
                    <a:pt x="9" y="206"/>
                  </a:cubicBezTo>
                  <a:cubicBezTo>
                    <a:pt x="9" y="205"/>
                    <a:pt x="8" y="203"/>
                    <a:pt x="8" y="203"/>
                  </a:cubicBezTo>
                  <a:cubicBezTo>
                    <a:pt x="7" y="203"/>
                    <a:pt x="6" y="202"/>
                    <a:pt x="6" y="202"/>
                  </a:cubicBezTo>
                  <a:cubicBezTo>
                    <a:pt x="5" y="201"/>
                    <a:pt x="4" y="201"/>
                    <a:pt x="4" y="201"/>
                  </a:cubicBezTo>
                  <a:cubicBezTo>
                    <a:pt x="3" y="200"/>
                    <a:pt x="2" y="199"/>
                    <a:pt x="2" y="199"/>
                  </a:cubicBezTo>
                  <a:cubicBezTo>
                    <a:pt x="1" y="199"/>
                    <a:pt x="0" y="198"/>
                    <a:pt x="0" y="197"/>
                  </a:cubicBezTo>
                  <a:cubicBezTo>
                    <a:pt x="0" y="197"/>
                    <a:pt x="0" y="195"/>
                    <a:pt x="0" y="195"/>
                  </a:cubicBezTo>
                  <a:cubicBezTo>
                    <a:pt x="0" y="194"/>
                    <a:pt x="0" y="193"/>
                    <a:pt x="0" y="193"/>
                  </a:cubicBezTo>
                  <a:cubicBezTo>
                    <a:pt x="1" y="192"/>
                    <a:pt x="2" y="192"/>
                    <a:pt x="2" y="192"/>
                  </a:cubicBezTo>
                  <a:cubicBezTo>
                    <a:pt x="3" y="192"/>
                    <a:pt x="3" y="193"/>
                    <a:pt x="3" y="193"/>
                  </a:cubicBezTo>
                  <a:cubicBezTo>
                    <a:pt x="4" y="193"/>
                    <a:pt x="4" y="194"/>
                    <a:pt x="4" y="195"/>
                  </a:cubicBezTo>
                  <a:cubicBezTo>
                    <a:pt x="4" y="195"/>
                    <a:pt x="4" y="195"/>
                    <a:pt x="4" y="196"/>
                  </a:cubicBezTo>
                  <a:cubicBezTo>
                    <a:pt x="4" y="196"/>
                    <a:pt x="4" y="196"/>
                    <a:pt x="4" y="197"/>
                  </a:cubicBezTo>
                  <a:cubicBezTo>
                    <a:pt x="4" y="197"/>
                    <a:pt x="5" y="198"/>
                    <a:pt x="6" y="198"/>
                  </a:cubicBezTo>
                  <a:cubicBezTo>
                    <a:pt x="6" y="198"/>
                    <a:pt x="7" y="197"/>
                    <a:pt x="8" y="197"/>
                  </a:cubicBezTo>
                  <a:cubicBezTo>
                    <a:pt x="8" y="196"/>
                    <a:pt x="8" y="195"/>
                    <a:pt x="8" y="194"/>
                  </a:cubicBezTo>
                  <a:cubicBezTo>
                    <a:pt x="8" y="194"/>
                    <a:pt x="8" y="193"/>
                    <a:pt x="8" y="192"/>
                  </a:cubicBezTo>
                  <a:cubicBezTo>
                    <a:pt x="8" y="192"/>
                    <a:pt x="8" y="190"/>
                    <a:pt x="8" y="189"/>
                  </a:cubicBezTo>
                  <a:cubicBezTo>
                    <a:pt x="8" y="189"/>
                    <a:pt x="8" y="187"/>
                    <a:pt x="8" y="187"/>
                  </a:cubicBezTo>
                  <a:cubicBezTo>
                    <a:pt x="8" y="186"/>
                    <a:pt x="7" y="184"/>
                    <a:pt x="6" y="184"/>
                  </a:cubicBezTo>
                  <a:cubicBezTo>
                    <a:pt x="6" y="184"/>
                    <a:pt x="4" y="183"/>
                    <a:pt x="4" y="182"/>
                  </a:cubicBezTo>
                  <a:cubicBezTo>
                    <a:pt x="3" y="182"/>
                    <a:pt x="4" y="181"/>
                    <a:pt x="4" y="180"/>
                  </a:cubicBezTo>
                  <a:cubicBezTo>
                    <a:pt x="4" y="180"/>
                    <a:pt x="4" y="179"/>
                    <a:pt x="4" y="179"/>
                  </a:cubicBezTo>
                  <a:cubicBezTo>
                    <a:pt x="4" y="178"/>
                    <a:pt x="4" y="177"/>
                    <a:pt x="4" y="176"/>
                  </a:cubicBezTo>
                  <a:cubicBezTo>
                    <a:pt x="4" y="176"/>
                    <a:pt x="2" y="176"/>
                    <a:pt x="2" y="175"/>
                  </a:cubicBezTo>
                  <a:cubicBezTo>
                    <a:pt x="2" y="175"/>
                    <a:pt x="2" y="173"/>
                    <a:pt x="2" y="173"/>
                  </a:cubicBezTo>
                  <a:cubicBezTo>
                    <a:pt x="2" y="173"/>
                    <a:pt x="2" y="171"/>
                    <a:pt x="2" y="170"/>
                  </a:cubicBezTo>
                  <a:cubicBezTo>
                    <a:pt x="2" y="170"/>
                    <a:pt x="1" y="169"/>
                    <a:pt x="0" y="169"/>
                  </a:cubicBezTo>
                  <a:cubicBezTo>
                    <a:pt x="0" y="168"/>
                    <a:pt x="0" y="167"/>
                    <a:pt x="0" y="166"/>
                  </a:cubicBezTo>
                  <a:cubicBezTo>
                    <a:pt x="0" y="165"/>
                    <a:pt x="0" y="163"/>
                    <a:pt x="0" y="162"/>
                  </a:cubicBezTo>
                  <a:cubicBezTo>
                    <a:pt x="0" y="161"/>
                    <a:pt x="0" y="158"/>
                    <a:pt x="0" y="158"/>
                  </a:cubicBezTo>
                  <a:cubicBezTo>
                    <a:pt x="0" y="157"/>
                    <a:pt x="1" y="158"/>
                    <a:pt x="2" y="157"/>
                  </a:cubicBezTo>
                  <a:cubicBezTo>
                    <a:pt x="2" y="157"/>
                    <a:pt x="3" y="155"/>
                    <a:pt x="3" y="155"/>
                  </a:cubicBezTo>
                  <a:cubicBezTo>
                    <a:pt x="3" y="155"/>
                    <a:pt x="2" y="153"/>
                    <a:pt x="2" y="152"/>
                  </a:cubicBezTo>
                  <a:cubicBezTo>
                    <a:pt x="2" y="152"/>
                    <a:pt x="2" y="151"/>
                    <a:pt x="2" y="150"/>
                  </a:cubicBezTo>
                  <a:cubicBezTo>
                    <a:pt x="3" y="150"/>
                    <a:pt x="5" y="149"/>
                    <a:pt x="6" y="149"/>
                  </a:cubicBezTo>
                  <a:cubicBezTo>
                    <a:pt x="7" y="149"/>
                    <a:pt x="9" y="149"/>
                    <a:pt x="10" y="149"/>
                  </a:cubicBezTo>
                  <a:cubicBezTo>
                    <a:pt x="11" y="149"/>
                    <a:pt x="12" y="148"/>
                    <a:pt x="13" y="148"/>
                  </a:cubicBezTo>
                  <a:cubicBezTo>
                    <a:pt x="14" y="148"/>
                    <a:pt x="15" y="148"/>
                    <a:pt x="16" y="148"/>
                  </a:cubicBezTo>
                  <a:cubicBezTo>
                    <a:pt x="16" y="148"/>
                    <a:pt x="18" y="147"/>
                    <a:pt x="19" y="147"/>
                  </a:cubicBezTo>
                  <a:cubicBezTo>
                    <a:pt x="19" y="146"/>
                    <a:pt x="19" y="145"/>
                    <a:pt x="19" y="144"/>
                  </a:cubicBezTo>
                  <a:cubicBezTo>
                    <a:pt x="19" y="144"/>
                    <a:pt x="19" y="141"/>
                    <a:pt x="19" y="140"/>
                  </a:cubicBezTo>
                  <a:cubicBezTo>
                    <a:pt x="19" y="139"/>
                    <a:pt x="20" y="136"/>
                    <a:pt x="19" y="136"/>
                  </a:cubicBezTo>
                  <a:cubicBezTo>
                    <a:pt x="19" y="135"/>
                    <a:pt x="17" y="135"/>
                    <a:pt x="16" y="135"/>
                  </a:cubicBezTo>
                  <a:cubicBezTo>
                    <a:pt x="16" y="134"/>
                    <a:pt x="15" y="133"/>
                    <a:pt x="15" y="133"/>
                  </a:cubicBezTo>
                  <a:cubicBezTo>
                    <a:pt x="16" y="132"/>
                    <a:pt x="16" y="129"/>
                    <a:pt x="17" y="129"/>
                  </a:cubicBezTo>
                  <a:cubicBezTo>
                    <a:pt x="18" y="128"/>
                    <a:pt x="20" y="128"/>
                    <a:pt x="21" y="127"/>
                  </a:cubicBezTo>
                  <a:cubicBezTo>
                    <a:pt x="22" y="127"/>
                    <a:pt x="22" y="125"/>
                    <a:pt x="22" y="125"/>
                  </a:cubicBezTo>
                  <a:cubicBezTo>
                    <a:pt x="22" y="125"/>
                    <a:pt x="24" y="124"/>
                    <a:pt x="25" y="124"/>
                  </a:cubicBezTo>
                  <a:cubicBezTo>
                    <a:pt x="25" y="123"/>
                    <a:pt x="25" y="122"/>
                    <a:pt x="25" y="121"/>
                  </a:cubicBezTo>
                  <a:cubicBezTo>
                    <a:pt x="26" y="120"/>
                    <a:pt x="25" y="118"/>
                    <a:pt x="25" y="118"/>
                  </a:cubicBezTo>
                  <a:cubicBezTo>
                    <a:pt x="25" y="116"/>
                    <a:pt x="26" y="114"/>
                    <a:pt x="26" y="112"/>
                  </a:cubicBezTo>
                  <a:cubicBezTo>
                    <a:pt x="26" y="110"/>
                    <a:pt x="26" y="108"/>
                    <a:pt x="25" y="106"/>
                  </a:cubicBezTo>
                  <a:cubicBezTo>
                    <a:pt x="25" y="105"/>
                    <a:pt x="24" y="103"/>
                    <a:pt x="24" y="102"/>
                  </a:cubicBezTo>
                  <a:cubicBezTo>
                    <a:pt x="24" y="101"/>
                    <a:pt x="23" y="99"/>
                    <a:pt x="23" y="99"/>
                  </a:cubicBezTo>
                  <a:cubicBezTo>
                    <a:pt x="23" y="98"/>
                    <a:pt x="23" y="96"/>
                    <a:pt x="24" y="95"/>
                  </a:cubicBezTo>
                  <a:cubicBezTo>
                    <a:pt x="24" y="94"/>
                    <a:pt x="25" y="94"/>
                    <a:pt x="26" y="93"/>
                  </a:cubicBezTo>
                  <a:cubicBezTo>
                    <a:pt x="26" y="93"/>
                    <a:pt x="26" y="93"/>
                    <a:pt x="26" y="93"/>
                  </a:cubicBezTo>
                  <a:cubicBezTo>
                    <a:pt x="26" y="93"/>
                    <a:pt x="26" y="93"/>
                    <a:pt x="27" y="94"/>
                  </a:cubicBezTo>
                  <a:cubicBezTo>
                    <a:pt x="27" y="94"/>
                    <a:pt x="28" y="95"/>
                    <a:pt x="29" y="95"/>
                  </a:cubicBezTo>
                  <a:cubicBezTo>
                    <a:pt x="29" y="96"/>
                    <a:pt x="30" y="95"/>
                    <a:pt x="31" y="95"/>
                  </a:cubicBezTo>
                  <a:cubicBezTo>
                    <a:pt x="31" y="96"/>
                    <a:pt x="31" y="96"/>
                    <a:pt x="31" y="96"/>
                  </a:cubicBezTo>
                  <a:cubicBezTo>
                    <a:pt x="32" y="96"/>
                    <a:pt x="32" y="97"/>
                    <a:pt x="33" y="98"/>
                  </a:cubicBezTo>
                  <a:cubicBezTo>
                    <a:pt x="33" y="98"/>
                    <a:pt x="34" y="98"/>
                    <a:pt x="35" y="98"/>
                  </a:cubicBezTo>
                  <a:cubicBezTo>
                    <a:pt x="36" y="98"/>
                    <a:pt x="37" y="98"/>
                    <a:pt x="38" y="98"/>
                  </a:cubicBezTo>
                  <a:cubicBezTo>
                    <a:pt x="39" y="98"/>
                    <a:pt x="40" y="99"/>
                    <a:pt x="40" y="99"/>
                  </a:cubicBezTo>
                  <a:cubicBezTo>
                    <a:pt x="41" y="99"/>
                    <a:pt x="41" y="99"/>
                    <a:pt x="42" y="98"/>
                  </a:cubicBezTo>
                  <a:cubicBezTo>
                    <a:pt x="42" y="98"/>
                    <a:pt x="43" y="97"/>
                    <a:pt x="43" y="97"/>
                  </a:cubicBezTo>
                  <a:cubicBezTo>
                    <a:pt x="44" y="97"/>
                    <a:pt x="45" y="97"/>
                    <a:pt x="45" y="97"/>
                  </a:cubicBezTo>
                  <a:cubicBezTo>
                    <a:pt x="46" y="97"/>
                    <a:pt x="47" y="96"/>
                    <a:pt x="48" y="96"/>
                  </a:cubicBezTo>
                  <a:cubicBezTo>
                    <a:pt x="48" y="95"/>
                    <a:pt x="49" y="95"/>
                    <a:pt x="49" y="95"/>
                  </a:cubicBezTo>
                  <a:cubicBezTo>
                    <a:pt x="50" y="94"/>
                    <a:pt x="52" y="94"/>
                    <a:pt x="52" y="94"/>
                  </a:cubicBezTo>
                  <a:cubicBezTo>
                    <a:pt x="53" y="94"/>
                    <a:pt x="54" y="93"/>
                    <a:pt x="54" y="93"/>
                  </a:cubicBezTo>
                  <a:cubicBezTo>
                    <a:pt x="55" y="93"/>
                    <a:pt x="56" y="93"/>
                    <a:pt x="56" y="93"/>
                  </a:cubicBezTo>
                  <a:cubicBezTo>
                    <a:pt x="56" y="93"/>
                    <a:pt x="57" y="94"/>
                    <a:pt x="57" y="94"/>
                  </a:cubicBezTo>
                  <a:cubicBezTo>
                    <a:pt x="58" y="94"/>
                    <a:pt x="59" y="94"/>
                    <a:pt x="59" y="94"/>
                  </a:cubicBezTo>
                  <a:cubicBezTo>
                    <a:pt x="60" y="94"/>
                    <a:pt x="60" y="93"/>
                    <a:pt x="60" y="93"/>
                  </a:cubicBezTo>
                  <a:cubicBezTo>
                    <a:pt x="61" y="92"/>
                    <a:pt x="61" y="91"/>
                    <a:pt x="61" y="90"/>
                  </a:cubicBezTo>
                  <a:cubicBezTo>
                    <a:pt x="62" y="89"/>
                    <a:pt x="63" y="89"/>
                    <a:pt x="63" y="89"/>
                  </a:cubicBezTo>
                  <a:cubicBezTo>
                    <a:pt x="64" y="88"/>
                    <a:pt x="65" y="88"/>
                    <a:pt x="66" y="87"/>
                  </a:cubicBezTo>
                  <a:cubicBezTo>
                    <a:pt x="66" y="87"/>
                    <a:pt x="67" y="85"/>
                    <a:pt x="67" y="85"/>
                  </a:cubicBezTo>
                  <a:cubicBezTo>
                    <a:pt x="67" y="84"/>
                    <a:pt x="65" y="83"/>
                    <a:pt x="65" y="83"/>
                  </a:cubicBezTo>
                  <a:cubicBezTo>
                    <a:pt x="65" y="82"/>
                    <a:pt x="66" y="81"/>
                    <a:pt x="66" y="81"/>
                  </a:cubicBezTo>
                  <a:cubicBezTo>
                    <a:pt x="67" y="81"/>
                    <a:pt x="66" y="79"/>
                    <a:pt x="66" y="79"/>
                  </a:cubicBezTo>
                  <a:cubicBezTo>
                    <a:pt x="66" y="78"/>
                    <a:pt x="66" y="78"/>
                    <a:pt x="66" y="77"/>
                  </a:cubicBezTo>
                  <a:cubicBezTo>
                    <a:pt x="67" y="77"/>
                    <a:pt x="67" y="76"/>
                    <a:pt x="68" y="76"/>
                  </a:cubicBezTo>
                  <a:cubicBezTo>
                    <a:pt x="68" y="75"/>
                    <a:pt x="68" y="74"/>
                    <a:pt x="68" y="73"/>
                  </a:cubicBezTo>
                  <a:cubicBezTo>
                    <a:pt x="69" y="72"/>
                    <a:pt x="69" y="71"/>
                    <a:pt x="70" y="71"/>
                  </a:cubicBezTo>
                  <a:cubicBezTo>
                    <a:pt x="70" y="71"/>
                    <a:pt x="72" y="72"/>
                    <a:pt x="72" y="72"/>
                  </a:cubicBezTo>
                  <a:cubicBezTo>
                    <a:pt x="73" y="72"/>
                    <a:pt x="74" y="70"/>
                    <a:pt x="74" y="70"/>
                  </a:cubicBezTo>
                  <a:cubicBezTo>
                    <a:pt x="75" y="70"/>
                    <a:pt x="76" y="69"/>
                    <a:pt x="77" y="69"/>
                  </a:cubicBezTo>
                  <a:cubicBezTo>
                    <a:pt x="77" y="69"/>
                    <a:pt x="78" y="69"/>
                    <a:pt x="79" y="69"/>
                  </a:cubicBezTo>
                  <a:cubicBezTo>
                    <a:pt x="79" y="69"/>
                    <a:pt x="80" y="70"/>
                    <a:pt x="81" y="70"/>
                  </a:cubicBezTo>
                  <a:cubicBezTo>
                    <a:pt x="81" y="70"/>
                    <a:pt x="81" y="68"/>
                    <a:pt x="81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5"/>
                    <a:pt x="82" y="63"/>
                    <a:pt x="83" y="63"/>
                  </a:cubicBezTo>
                  <a:cubicBezTo>
                    <a:pt x="84" y="63"/>
                    <a:pt x="85" y="63"/>
                    <a:pt x="85" y="63"/>
                  </a:cubicBezTo>
                  <a:cubicBezTo>
                    <a:pt x="85" y="63"/>
                    <a:pt x="85" y="63"/>
                    <a:pt x="85" y="62"/>
                  </a:cubicBezTo>
                  <a:cubicBezTo>
                    <a:pt x="86" y="62"/>
                    <a:pt x="88" y="62"/>
                    <a:pt x="89" y="62"/>
                  </a:cubicBezTo>
                  <a:cubicBezTo>
                    <a:pt x="89" y="63"/>
                    <a:pt x="89" y="64"/>
                    <a:pt x="90" y="64"/>
                  </a:cubicBezTo>
                  <a:cubicBezTo>
                    <a:pt x="90" y="64"/>
                    <a:pt x="91" y="65"/>
                    <a:pt x="92" y="64"/>
                  </a:cubicBezTo>
                  <a:cubicBezTo>
                    <a:pt x="93" y="64"/>
                    <a:pt x="93" y="63"/>
                    <a:pt x="93" y="62"/>
                  </a:cubicBezTo>
                  <a:cubicBezTo>
                    <a:pt x="93" y="62"/>
                    <a:pt x="93" y="61"/>
                    <a:pt x="93" y="61"/>
                  </a:cubicBezTo>
                  <a:cubicBezTo>
                    <a:pt x="93" y="60"/>
                    <a:pt x="93" y="58"/>
                    <a:pt x="93" y="58"/>
                  </a:cubicBezTo>
                  <a:cubicBezTo>
                    <a:pt x="93" y="57"/>
                    <a:pt x="95" y="56"/>
                    <a:pt x="95" y="55"/>
                  </a:cubicBezTo>
                  <a:cubicBezTo>
                    <a:pt x="95" y="55"/>
                    <a:pt x="96" y="55"/>
                    <a:pt x="96" y="54"/>
                  </a:cubicBezTo>
                  <a:cubicBezTo>
                    <a:pt x="96" y="54"/>
                    <a:pt x="98" y="55"/>
                    <a:pt x="98" y="54"/>
                  </a:cubicBezTo>
                  <a:cubicBezTo>
                    <a:pt x="99" y="54"/>
                    <a:pt x="98" y="53"/>
                    <a:pt x="99" y="52"/>
                  </a:cubicBezTo>
                  <a:cubicBezTo>
                    <a:pt x="99" y="52"/>
                    <a:pt x="100" y="52"/>
                    <a:pt x="101" y="52"/>
                  </a:cubicBezTo>
                  <a:cubicBezTo>
                    <a:pt x="101" y="52"/>
                    <a:pt x="100" y="52"/>
                    <a:pt x="100" y="52"/>
                  </a:cubicBezTo>
                  <a:cubicBezTo>
                    <a:pt x="100" y="51"/>
                    <a:pt x="98" y="49"/>
                    <a:pt x="98" y="48"/>
                  </a:cubicBezTo>
                  <a:cubicBezTo>
                    <a:pt x="97" y="48"/>
                    <a:pt x="96" y="48"/>
                    <a:pt x="95" y="48"/>
                  </a:cubicBezTo>
                  <a:cubicBezTo>
                    <a:pt x="94" y="47"/>
                    <a:pt x="92" y="46"/>
                    <a:pt x="91" y="45"/>
                  </a:cubicBezTo>
                  <a:cubicBezTo>
                    <a:pt x="91" y="45"/>
                    <a:pt x="90" y="44"/>
                    <a:pt x="90" y="44"/>
                  </a:cubicBezTo>
                  <a:cubicBezTo>
                    <a:pt x="89" y="44"/>
                    <a:pt x="89" y="44"/>
                    <a:pt x="88" y="44"/>
                  </a:cubicBezTo>
                  <a:cubicBezTo>
                    <a:pt x="87" y="44"/>
                    <a:pt x="85" y="44"/>
                    <a:pt x="85" y="44"/>
                  </a:cubicBezTo>
                  <a:cubicBezTo>
                    <a:pt x="84" y="43"/>
                    <a:pt x="83" y="41"/>
                    <a:pt x="83" y="41"/>
                  </a:cubicBezTo>
                  <a:cubicBezTo>
                    <a:pt x="83" y="40"/>
                    <a:pt x="81" y="40"/>
                    <a:pt x="81" y="40"/>
                  </a:cubicBezTo>
                  <a:cubicBezTo>
                    <a:pt x="80" y="40"/>
                    <a:pt x="79" y="40"/>
                    <a:pt x="79" y="40"/>
                  </a:cubicBezTo>
                  <a:cubicBezTo>
                    <a:pt x="78" y="39"/>
                    <a:pt x="78" y="38"/>
                    <a:pt x="78" y="37"/>
                  </a:cubicBezTo>
                  <a:cubicBezTo>
                    <a:pt x="77" y="36"/>
                    <a:pt x="77" y="34"/>
                    <a:pt x="77" y="33"/>
                  </a:cubicBezTo>
                  <a:cubicBezTo>
                    <a:pt x="77" y="32"/>
                    <a:pt x="77" y="31"/>
                    <a:pt x="77" y="30"/>
                  </a:cubicBezTo>
                  <a:cubicBezTo>
                    <a:pt x="77" y="30"/>
                    <a:pt x="76" y="29"/>
                    <a:pt x="76" y="29"/>
                  </a:cubicBezTo>
                  <a:cubicBezTo>
                    <a:pt x="76" y="29"/>
                    <a:pt x="76" y="27"/>
                    <a:pt x="76" y="27"/>
                  </a:cubicBezTo>
                  <a:cubicBezTo>
                    <a:pt x="76" y="26"/>
                    <a:pt x="77" y="24"/>
                    <a:pt x="78" y="24"/>
                  </a:cubicBezTo>
                  <a:cubicBezTo>
                    <a:pt x="78" y="23"/>
                    <a:pt x="80" y="23"/>
                    <a:pt x="81" y="24"/>
                  </a:cubicBezTo>
                  <a:cubicBezTo>
                    <a:pt x="81" y="24"/>
                    <a:pt x="81" y="26"/>
                    <a:pt x="82" y="26"/>
                  </a:cubicBezTo>
                  <a:cubicBezTo>
                    <a:pt x="82" y="26"/>
                    <a:pt x="83" y="26"/>
                    <a:pt x="84" y="26"/>
                  </a:cubicBezTo>
                  <a:cubicBezTo>
                    <a:pt x="85" y="26"/>
                    <a:pt x="86" y="25"/>
                    <a:pt x="87" y="25"/>
                  </a:cubicBezTo>
                  <a:cubicBezTo>
                    <a:pt x="88" y="24"/>
                    <a:pt x="90" y="24"/>
                    <a:pt x="91" y="24"/>
                  </a:cubicBezTo>
                  <a:cubicBezTo>
                    <a:pt x="92" y="24"/>
                    <a:pt x="93" y="25"/>
                    <a:pt x="94" y="25"/>
                  </a:cubicBezTo>
                  <a:cubicBezTo>
                    <a:pt x="95" y="25"/>
                    <a:pt x="96" y="25"/>
                    <a:pt x="97" y="25"/>
                  </a:cubicBezTo>
                  <a:cubicBezTo>
                    <a:pt x="97" y="24"/>
                    <a:pt x="99" y="23"/>
                    <a:pt x="99" y="23"/>
                  </a:cubicBezTo>
                  <a:cubicBezTo>
                    <a:pt x="100" y="22"/>
                    <a:pt x="100" y="21"/>
                    <a:pt x="101" y="21"/>
                  </a:cubicBezTo>
                  <a:cubicBezTo>
                    <a:pt x="101" y="20"/>
                    <a:pt x="101" y="19"/>
                    <a:pt x="102" y="19"/>
                  </a:cubicBezTo>
                  <a:cubicBezTo>
                    <a:pt x="102" y="19"/>
                    <a:pt x="103" y="19"/>
                    <a:pt x="104" y="19"/>
                  </a:cubicBezTo>
                  <a:cubicBezTo>
                    <a:pt x="104" y="19"/>
                    <a:pt x="104" y="18"/>
                    <a:pt x="105" y="18"/>
                  </a:cubicBezTo>
                  <a:cubicBezTo>
                    <a:pt x="105" y="17"/>
                    <a:pt x="106" y="16"/>
                    <a:pt x="106" y="15"/>
                  </a:cubicBezTo>
                  <a:cubicBezTo>
                    <a:pt x="106" y="14"/>
                    <a:pt x="105" y="12"/>
                    <a:pt x="106" y="12"/>
                  </a:cubicBezTo>
                  <a:cubicBezTo>
                    <a:pt x="106" y="11"/>
                    <a:pt x="107" y="10"/>
                    <a:pt x="107" y="9"/>
                  </a:cubicBezTo>
                  <a:cubicBezTo>
                    <a:pt x="107" y="9"/>
                    <a:pt x="107" y="7"/>
                    <a:pt x="107" y="7"/>
                  </a:cubicBezTo>
                  <a:cubicBezTo>
                    <a:pt x="107" y="6"/>
                    <a:pt x="108" y="4"/>
                    <a:pt x="109" y="4"/>
                  </a:cubicBezTo>
                  <a:cubicBezTo>
                    <a:pt x="109" y="3"/>
                    <a:pt x="110" y="2"/>
                    <a:pt x="110" y="2"/>
                  </a:cubicBezTo>
                  <a:cubicBezTo>
                    <a:pt x="111" y="2"/>
                    <a:pt x="112" y="2"/>
                    <a:pt x="113" y="2"/>
                  </a:cubicBezTo>
                  <a:cubicBezTo>
                    <a:pt x="113" y="2"/>
                    <a:pt x="114" y="1"/>
                    <a:pt x="115" y="1"/>
                  </a:cubicBezTo>
                  <a:cubicBezTo>
                    <a:pt x="115" y="1"/>
                    <a:pt x="116" y="1"/>
                    <a:pt x="116" y="1"/>
                  </a:cubicBezTo>
                  <a:cubicBezTo>
                    <a:pt x="117" y="0"/>
                    <a:pt x="118" y="0"/>
                    <a:pt x="118" y="0"/>
                  </a:cubicBezTo>
                  <a:cubicBezTo>
                    <a:pt x="119" y="0"/>
                    <a:pt x="119" y="0"/>
                    <a:pt x="120" y="0"/>
                  </a:cubicBezTo>
                  <a:cubicBezTo>
                    <a:pt x="120" y="0"/>
                    <a:pt x="121" y="0"/>
                    <a:pt x="121" y="1"/>
                  </a:cubicBezTo>
                  <a:cubicBezTo>
                    <a:pt x="122" y="2"/>
                    <a:pt x="123" y="4"/>
                    <a:pt x="124" y="6"/>
                  </a:cubicBezTo>
                  <a:cubicBezTo>
                    <a:pt x="124" y="7"/>
                    <a:pt x="125" y="8"/>
                    <a:pt x="125" y="9"/>
                  </a:cubicBezTo>
                  <a:cubicBezTo>
                    <a:pt x="126" y="10"/>
                    <a:pt x="126" y="13"/>
                    <a:pt x="126" y="14"/>
                  </a:cubicBezTo>
                  <a:cubicBezTo>
                    <a:pt x="127" y="15"/>
                    <a:pt x="128" y="15"/>
                    <a:pt x="129" y="15"/>
                  </a:cubicBezTo>
                  <a:cubicBezTo>
                    <a:pt x="130" y="15"/>
                    <a:pt x="131" y="14"/>
                    <a:pt x="132" y="14"/>
                  </a:cubicBezTo>
                  <a:cubicBezTo>
                    <a:pt x="132" y="14"/>
                    <a:pt x="133" y="14"/>
                    <a:pt x="134" y="15"/>
                  </a:cubicBezTo>
                  <a:cubicBezTo>
                    <a:pt x="134" y="15"/>
                    <a:pt x="133" y="17"/>
                    <a:pt x="133" y="18"/>
                  </a:cubicBezTo>
                  <a:cubicBezTo>
                    <a:pt x="134" y="18"/>
                    <a:pt x="135" y="19"/>
                    <a:pt x="135" y="19"/>
                  </a:cubicBezTo>
                  <a:cubicBezTo>
                    <a:pt x="136" y="20"/>
                    <a:pt x="138" y="20"/>
                    <a:pt x="139" y="19"/>
                  </a:cubicBezTo>
                  <a:cubicBezTo>
                    <a:pt x="140" y="19"/>
                    <a:pt x="140" y="18"/>
                    <a:pt x="141" y="18"/>
                  </a:cubicBezTo>
                  <a:cubicBezTo>
                    <a:pt x="141" y="18"/>
                    <a:pt x="143" y="16"/>
                    <a:pt x="144" y="16"/>
                  </a:cubicBezTo>
                  <a:cubicBezTo>
                    <a:pt x="144" y="16"/>
                    <a:pt x="147" y="16"/>
                    <a:pt x="148" y="16"/>
                  </a:cubicBezTo>
                  <a:cubicBezTo>
                    <a:pt x="149" y="17"/>
                    <a:pt x="151" y="17"/>
                    <a:pt x="152" y="17"/>
                  </a:cubicBezTo>
                  <a:cubicBezTo>
                    <a:pt x="152" y="18"/>
                    <a:pt x="155" y="17"/>
                    <a:pt x="155" y="17"/>
                  </a:cubicBezTo>
                  <a:cubicBezTo>
                    <a:pt x="156" y="17"/>
                    <a:pt x="158" y="18"/>
                    <a:pt x="159" y="18"/>
                  </a:cubicBezTo>
                  <a:cubicBezTo>
                    <a:pt x="159" y="18"/>
                    <a:pt x="160" y="17"/>
                    <a:pt x="161" y="17"/>
                  </a:cubicBezTo>
                  <a:cubicBezTo>
                    <a:pt x="162" y="17"/>
                    <a:pt x="163" y="18"/>
                    <a:pt x="164" y="18"/>
                  </a:cubicBezTo>
                  <a:cubicBezTo>
                    <a:pt x="164" y="18"/>
                    <a:pt x="165" y="20"/>
                    <a:pt x="166" y="21"/>
                  </a:cubicBezTo>
                  <a:cubicBezTo>
                    <a:pt x="166" y="21"/>
                    <a:pt x="167" y="22"/>
                    <a:pt x="168" y="22"/>
                  </a:cubicBezTo>
                  <a:cubicBezTo>
                    <a:pt x="168" y="22"/>
                    <a:pt x="170" y="23"/>
                    <a:pt x="170" y="23"/>
                  </a:cubicBezTo>
                  <a:cubicBezTo>
                    <a:pt x="170" y="23"/>
                    <a:pt x="172" y="23"/>
                    <a:pt x="172" y="23"/>
                  </a:cubicBezTo>
                  <a:cubicBezTo>
                    <a:pt x="173" y="23"/>
                    <a:pt x="173" y="23"/>
                    <a:pt x="174" y="24"/>
                  </a:cubicBezTo>
                  <a:cubicBezTo>
                    <a:pt x="174" y="24"/>
                    <a:pt x="174" y="24"/>
                    <a:pt x="174" y="25"/>
                  </a:cubicBezTo>
                  <a:cubicBezTo>
                    <a:pt x="173" y="26"/>
                    <a:pt x="172" y="27"/>
                    <a:pt x="171" y="28"/>
                  </a:cubicBezTo>
                  <a:cubicBezTo>
                    <a:pt x="171" y="28"/>
                    <a:pt x="170" y="29"/>
                    <a:pt x="170" y="29"/>
                  </a:cubicBezTo>
                  <a:cubicBezTo>
                    <a:pt x="169" y="30"/>
                    <a:pt x="167" y="32"/>
                    <a:pt x="166" y="33"/>
                  </a:cubicBezTo>
                  <a:cubicBezTo>
                    <a:pt x="166" y="33"/>
                    <a:pt x="164" y="34"/>
                    <a:pt x="164" y="35"/>
                  </a:cubicBezTo>
                  <a:cubicBezTo>
                    <a:pt x="164" y="36"/>
                    <a:pt x="164" y="38"/>
                    <a:pt x="164" y="39"/>
                  </a:cubicBezTo>
                  <a:cubicBezTo>
                    <a:pt x="164" y="40"/>
                    <a:pt x="163" y="42"/>
                    <a:pt x="163" y="43"/>
                  </a:cubicBezTo>
                  <a:cubicBezTo>
                    <a:pt x="162" y="43"/>
                    <a:pt x="160" y="42"/>
                    <a:pt x="159" y="43"/>
                  </a:cubicBezTo>
                  <a:cubicBezTo>
                    <a:pt x="159" y="44"/>
                    <a:pt x="159" y="45"/>
                    <a:pt x="159" y="46"/>
                  </a:cubicBezTo>
                  <a:cubicBezTo>
                    <a:pt x="159" y="47"/>
                    <a:pt x="160" y="48"/>
                    <a:pt x="161" y="49"/>
                  </a:cubicBezTo>
                  <a:cubicBezTo>
                    <a:pt x="162" y="49"/>
                    <a:pt x="164" y="49"/>
                    <a:pt x="165" y="50"/>
                  </a:cubicBezTo>
                  <a:cubicBezTo>
                    <a:pt x="166" y="50"/>
                    <a:pt x="166" y="51"/>
                    <a:pt x="167" y="52"/>
                  </a:cubicBezTo>
                  <a:cubicBezTo>
                    <a:pt x="168" y="52"/>
                    <a:pt x="169" y="54"/>
                    <a:pt x="169" y="55"/>
                  </a:cubicBezTo>
                  <a:cubicBezTo>
                    <a:pt x="169" y="55"/>
                    <a:pt x="169" y="57"/>
                    <a:pt x="170" y="58"/>
                  </a:cubicBezTo>
                  <a:cubicBezTo>
                    <a:pt x="170" y="58"/>
                    <a:pt x="171" y="59"/>
                    <a:pt x="172" y="59"/>
                  </a:cubicBezTo>
                  <a:cubicBezTo>
                    <a:pt x="172" y="60"/>
                    <a:pt x="173" y="62"/>
                    <a:pt x="173" y="63"/>
                  </a:cubicBezTo>
                  <a:cubicBezTo>
                    <a:pt x="174" y="64"/>
                    <a:pt x="174" y="66"/>
                    <a:pt x="174" y="67"/>
                  </a:cubicBezTo>
                  <a:cubicBezTo>
                    <a:pt x="174" y="68"/>
                    <a:pt x="173" y="70"/>
                    <a:pt x="173" y="70"/>
                  </a:cubicBezTo>
                  <a:cubicBezTo>
                    <a:pt x="172" y="71"/>
                    <a:pt x="171" y="72"/>
                    <a:pt x="170" y="72"/>
                  </a:cubicBezTo>
                  <a:cubicBezTo>
                    <a:pt x="170" y="72"/>
                    <a:pt x="168" y="72"/>
                    <a:pt x="167" y="73"/>
                  </a:cubicBezTo>
                  <a:cubicBezTo>
                    <a:pt x="166" y="73"/>
                    <a:pt x="164" y="73"/>
                    <a:pt x="163" y="73"/>
                  </a:cubicBezTo>
                  <a:cubicBezTo>
                    <a:pt x="163" y="73"/>
                    <a:pt x="163" y="74"/>
                    <a:pt x="163" y="74"/>
                  </a:cubicBezTo>
                  <a:cubicBezTo>
                    <a:pt x="162" y="75"/>
                    <a:pt x="164" y="77"/>
                    <a:pt x="163" y="79"/>
                  </a:cubicBezTo>
                  <a:cubicBezTo>
                    <a:pt x="163" y="79"/>
                    <a:pt x="163" y="80"/>
                    <a:pt x="162" y="80"/>
                  </a:cubicBezTo>
                  <a:cubicBezTo>
                    <a:pt x="162" y="81"/>
                    <a:pt x="162" y="82"/>
                    <a:pt x="162" y="83"/>
                  </a:cubicBezTo>
                  <a:cubicBezTo>
                    <a:pt x="163" y="83"/>
                    <a:pt x="163" y="84"/>
                    <a:pt x="163" y="85"/>
                  </a:cubicBezTo>
                  <a:cubicBezTo>
                    <a:pt x="163" y="85"/>
                    <a:pt x="164" y="84"/>
                    <a:pt x="164" y="84"/>
                  </a:cubicBezTo>
                  <a:cubicBezTo>
                    <a:pt x="165" y="84"/>
                    <a:pt x="166" y="85"/>
                    <a:pt x="167" y="85"/>
                  </a:cubicBezTo>
                  <a:cubicBezTo>
                    <a:pt x="167" y="86"/>
                    <a:pt x="166" y="88"/>
                    <a:pt x="166" y="88"/>
                  </a:cubicBezTo>
                  <a:cubicBezTo>
                    <a:pt x="165" y="89"/>
                    <a:pt x="164" y="89"/>
                    <a:pt x="163" y="90"/>
                  </a:cubicBezTo>
                  <a:cubicBezTo>
                    <a:pt x="163" y="90"/>
                    <a:pt x="164" y="92"/>
                    <a:pt x="164" y="92"/>
                  </a:cubicBezTo>
                  <a:cubicBezTo>
                    <a:pt x="164" y="93"/>
                    <a:pt x="163" y="96"/>
                    <a:pt x="163" y="96"/>
                  </a:cubicBezTo>
                  <a:cubicBezTo>
                    <a:pt x="163" y="97"/>
                    <a:pt x="162" y="99"/>
                    <a:pt x="162" y="99"/>
                  </a:cubicBezTo>
                  <a:cubicBezTo>
                    <a:pt x="161" y="100"/>
                    <a:pt x="161" y="103"/>
                    <a:pt x="161" y="104"/>
                  </a:cubicBezTo>
                  <a:cubicBezTo>
                    <a:pt x="161" y="105"/>
                    <a:pt x="161" y="107"/>
                    <a:pt x="160" y="108"/>
                  </a:cubicBezTo>
                  <a:cubicBezTo>
                    <a:pt x="159" y="109"/>
                    <a:pt x="158" y="109"/>
                    <a:pt x="158" y="110"/>
                  </a:cubicBezTo>
                  <a:cubicBezTo>
                    <a:pt x="158" y="110"/>
                    <a:pt x="158" y="111"/>
                    <a:pt x="158" y="112"/>
                  </a:cubicBezTo>
                  <a:cubicBezTo>
                    <a:pt x="158" y="112"/>
                    <a:pt x="158" y="113"/>
                    <a:pt x="158" y="114"/>
                  </a:cubicBezTo>
                  <a:cubicBezTo>
                    <a:pt x="159" y="114"/>
                    <a:pt x="159" y="115"/>
                    <a:pt x="159" y="115"/>
                  </a:cubicBezTo>
                  <a:cubicBezTo>
                    <a:pt x="159" y="116"/>
                    <a:pt x="162" y="116"/>
                    <a:pt x="163" y="116"/>
                  </a:cubicBezTo>
                  <a:cubicBezTo>
                    <a:pt x="163" y="116"/>
                    <a:pt x="165" y="115"/>
                    <a:pt x="166" y="115"/>
                  </a:cubicBezTo>
                  <a:cubicBezTo>
                    <a:pt x="166" y="114"/>
                    <a:pt x="168" y="115"/>
                    <a:pt x="168" y="115"/>
                  </a:cubicBezTo>
                  <a:cubicBezTo>
                    <a:pt x="169" y="116"/>
                    <a:pt x="170" y="118"/>
                    <a:pt x="171" y="119"/>
                  </a:cubicBezTo>
                  <a:cubicBezTo>
                    <a:pt x="172" y="119"/>
                    <a:pt x="173" y="120"/>
                    <a:pt x="174" y="120"/>
                  </a:cubicBezTo>
                  <a:cubicBezTo>
                    <a:pt x="174" y="120"/>
                    <a:pt x="176" y="120"/>
                    <a:pt x="177" y="121"/>
                  </a:cubicBezTo>
                  <a:cubicBezTo>
                    <a:pt x="177" y="122"/>
                    <a:pt x="178" y="123"/>
                    <a:pt x="178" y="124"/>
                  </a:cubicBezTo>
                  <a:cubicBezTo>
                    <a:pt x="178" y="124"/>
                    <a:pt x="177" y="125"/>
                    <a:pt x="177" y="126"/>
                  </a:cubicBezTo>
                  <a:cubicBezTo>
                    <a:pt x="177" y="126"/>
                    <a:pt x="177" y="127"/>
                    <a:pt x="178" y="128"/>
                  </a:cubicBezTo>
                  <a:cubicBezTo>
                    <a:pt x="178" y="129"/>
                    <a:pt x="180" y="129"/>
                    <a:pt x="180" y="130"/>
                  </a:cubicBezTo>
                  <a:cubicBezTo>
                    <a:pt x="180" y="131"/>
                    <a:pt x="181" y="132"/>
                    <a:pt x="181" y="133"/>
                  </a:cubicBezTo>
                  <a:cubicBezTo>
                    <a:pt x="181" y="133"/>
                    <a:pt x="180" y="135"/>
                    <a:pt x="180" y="136"/>
                  </a:cubicBezTo>
                  <a:cubicBezTo>
                    <a:pt x="180" y="136"/>
                    <a:pt x="179" y="137"/>
                    <a:pt x="179" y="138"/>
                  </a:cubicBezTo>
                  <a:cubicBezTo>
                    <a:pt x="179" y="139"/>
                    <a:pt x="179" y="140"/>
                    <a:pt x="179" y="141"/>
                  </a:cubicBezTo>
                  <a:cubicBezTo>
                    <a:pt x="179" y="141"/>
                    <a:pt x="180" y="142"/>
                    <a:pt x="180" y="143"/>
                  </a:cubicBezTo>
                  <a:cubicBezTo>
                    <a:pt x="180" y="144"/>
                    <a:pt x="180" y="145"/>
                    <a:pt x="180" y="145"/>
                  </a:cubicBezTo>
                  <a:cubicBezTo>
                    <a:pt x="179" y="146"/>
                    <a:pt x="178" y="147"/>
                    <a:pt x="177" y="147"/>
                  </a:cubicBezTo>
                  <a:cubicBezTo>
                    <a:pt x="177" y="147"/>
                    <a:pt x="175" y="147"/>
                    <a:pt x="174" y="147"/>
                  </a:cubicBezTo>
                  <a:cubicBezTo>
                    <a:pt x="174" y="147"/>
                    <a:pt x="173" y="146"/>
                    <a:pt x="172" y="146"/>
                  </a:cubicBezTo>
                  <a:cubicBezTo>
                    <a:pt x="172" y="146"/>
                    <a:pt x="171" y="147"/>
                    <a:pt x="171" y="147"/>
                  </a:cubicBezTo>
                  <a:cubicBezTo>
                    <a:pt x="170" y="147"/>
                    <a:pt x="169" y="147"/>
                    <a:pt x="169" y="148"/>
                  </a:cubicBezTo>
                  <a:cubicBezTo>
                    <a:pt x="168" y="149"/>
                    <a:pt x="168" y="150"/>
                    <a:pt x="168" y="151"/>
                  </a:cubicBezTo>
                  <a:cubicBezTo>
                    <a:pt x="168" y="151"/>
                    <a:pt x="169" y="153"/>
                    <a:pt x="169" y="153"/>
                  </a:cubicBezTo>
                  <a:cubicBezTo>
                    <a:pt x="170" y="154"/>
                    <a:pt x="171" y="154"/>
                    <a:pt x="172" y="154"/>
                  </a:cubicBezTo>
                  <a:cubicBezTo>
                    <a:pt x="173" y="154"/>
                    <a:pt x="174" y="155"/>
                    <a:pt x="175" y="155"/>
                  </a:cubicBezTo>
                  <a:cubicBezTo>
                    <a:pt x="175" y="155"/>
                    <a:pt x="176" y="156"/>
                    <a:pt x="176" y="156"/>
                  </a:cubicBezTo>
                  <a:cubicBezTo>
                    <a:pt x="176" y="157"/>
                    <a:pt x="176" y="159"/>
                    <a:pt x="176" y="160"/>
                  </a:cubicBezTo>
                  <a:cubicBezTo>
                    <a:pt x="176" y="160"/>
                    <a:pt x="175" y="161"/>
                    <a:pt x="175" y="162"/>
                  </a:cubicBezTo>
                  <a:cubicBezTo>
                    <a:pt x="174" y="162"/>
                    <a:pt x="174" y="163"/>
                    <a:pt x="175" y="163"/>
                  </a:cubicBezTo>
                  <a:cubicBezTo>
                    <a:pt x="175" y="163"/>
                    <a:pt x="176" y="162"/>
                    <a:pt x="177" y="163"/>
                  </a:cubicBezTo>
                  <a:cubicBezTo>
                    <a:pt x="177" y="163"/>
                    <a:pt x="178" y="163"/>
                    <a:pt x="178" y="163"/>
                  </a:cubicBezTo>
                  <a:cubicBezTo>
                    <a:pt x="178" y="164"/>
                    <a:pt x="180" y="165"/>
                    <a:pt x="181" y="164"/>
                  </a:cubicBezTo>
                  <a:cubicBezTo>
                    <a:pt x="181" y="164"/>
                    <a:pt x="181" y="163"/>
                    <a:pt x="181" y="162"/>
                  </a:cubicBezTo>
                  <a:cubicBezTo>
                    <a:pt x="181" y="162"/>
                    <a:pt x="182" y="162"/>
                    <a:pt x="182" y="162"/>
                  </a:cubicBezTo>
                  <a:cubicBezTo>
                    <a:pt x="183" y="162"/>
                    <a:pt x="185" y="162"/>
                    <a:pt x="185" y="161"/>
                  </a:cubicBezTo>
                  <a:cubicBezTo>
                    <a:pt x="186" y="161"/>
                    <a:pt x="186" y="159"/>
                    <a:pt x="187" y="159"/>
                  </a:cubicBezTo>
                  <a:cubicBezTo>
                    <a:pt x="188" y="159"/>
                    <a:pt x="189" y="159"/>
                    <a:pt x="190" y="159"/>
                  </a:cubicBezTo>
                  <a:cubicBezTo>
                    <a:pt x="191" y="159"/>
                    <a:pt x="192" y="160"/>
                    <a:pt x="192" y="160"/>
                  </a:cubicBezTo>
                  <a:cubicBezTo>
                    <a:pt x="192" y="161"/>
                    <a:pt x="192" y="162"/>
                    <a:pt x="192" y="163"/>
                  </a:cubicBezTo>
                  <a:cubicBezTo>
                    <a:pt x="192" y="164"/>
                    <a:pt x="191" y="164"/>
                    <a:pt x="191" y="165"/>
                  </a:cubicBezTo>
                  <a:cubicBezTo>
                    <a:pt x="191" y="166"/>
                    <a:pt x="190" y="167"/>
                    <a:pt x="191" y="168"/>
                  </a:cubicBezTo>
                  <a:cubicBezTo>
                    <a:pt x="191" y="168"/>
                    <a:pt x="193" y="169"/>
                    <a:pt x="194" y="169"/>
                  </a:cubicBezTo>
                  <a:cubicBezTo>
                    <a:pt x="194" y="169"/>
                    <a:pt x="195" y="168"/>
                    <a:pt x="196" y="168"/>
                  </a:cubicBezTo>
                  <a:cubicBezTo>
                    <a:pt x="196" y="169"/>
                    <a:pt x="196" y="169"/>
                    <a:pt x="196" y="170"/>
                  </a:cubicBezTo>
                  <a:cubicBezTo>
                    <a:pt x="196" y="171"/>
                    <a:pt x="195" y="172"/>
                    <a:pt x="196" y="173"/>
                  </a:cubicBezTo>
                  <a:cubicBezTo>
                    <a:pt x="196" y="173"/>
                    <a:pt x="196" y="175"/>
                    <a:pt x="196" y="175"/>
                  </a:cubicBezTo>
                  <a:cubicBezTo>
                    <a:pt x="197" y="175"/>
                    <a:pt x="198" y="174"/>
                    <a:pt x="199" y="173"/>
                  </a:cubicBezTo>
                  <a:cubicBezTo>
                    <a:pt x="199" y="173"/>
                    <a:pt x="200" y="173"/>
                    <a:pt x="200" y="172"/>
                  </a:cubicBezTo>
                  <a:cubicBezTo>
                    <a:pt x="200" y="172"/>
                    <a:pt x="201" y="172"/>
                    <a:pt x="201" y="172"/>
                  </a:cubicBezTo>
                  <a:cubicBezTo>
                    <a:pt x="202" y="171"/>
                    <a:pt x="201" y="170"/>
                    <a:pt x="202" y="169"/>
                  </a:cubicBezTo>
                  <a:cubicBezTo>
                    <a:pt x="202" y="169"/>
                    <a:pt x="203" y="168"/>
                    <a:pt x="203" y="168"/>
                  </a:cubicBezTo>
                  <a:cubicBezTo>
                    <a:pt x="204" y="168"/>
                    <a:pt x="204" y="169"/>
                    <a:pt x="205" y="170"/>
                  </a:cubicBezTo>
                  <a:cubicBezTo>
                    <a:pt x="205" y="170"/>
                    <a:pt x="206" y="169"/>
                    <a:pt x="207" y="169"/>
                  </a:cubicBezTo>
                  <a:cubicBezTo>
                    <a:pt x="207" y="169"/>
                    <a:pt x="207" y="168"/>
                    <a:pt x="208" y="168"/>
                  </a:cubicBezTo>
                  <a:cubicBezTo>
                    <a:pt x="208" y="168"/>
                    <a:pt x="209" y="169"/>
                    <a:pt x="210" y="169"/>
                  </a:cubicBezTo>
                  <a:cubicBezTo>
                    <a:pt x="210" y="169"/>
                    <a:pt x="210" y="171"/>
                    <a:pt x="211" y="172"/>
                  </a:cubicBezTo>
                  <a:cubicBezTo>
                    <a:pt x="211" y="172"/>
                    <a:pt x="213" y="171"/>
                    <a:pt x="213" y="172"/>
                  </a:cubicBezTo>
                  <a:cubicBezTo>
                    <a:pt x="214" y="172"/>
                    <a:pt x="214" y="173"/>
                    <a:pt x="214" y="173"/>
                  </a:cubicBezTo>
                  <a:cubicBezTo>
                    <a:pt x="214" y="174"/>
                    <a:pt x="216" y="174"/>
                    <a:pt x="216" y="174"/>
                  </a:cubicBezTo>
                  <a:cubicBezTo>
                    <a:pt x="217" y="174"/>
                    <a:pt x="218" y="173"/>
                    <a:pt x="218" y="173"/>
                  </a:cubicBezTo>
                  <a:cubicBezTo>
                    <a:pt x="219" y="173"/>
                    <a:pt x="219" y="175"/>
                    <a:pt x="219" y="176"/>
                  </a:cubicBezTo>
                  <a:cubicBezTo>
                    <a:pt x="220" y="176"/>
                    <a:pt x="221" y="177"/>
                    <a:pt x="221" y="177"/>
                  </a:cubicBezTo>
                  <a:cubicBezTo>
                    <a:pt x="222" y="178"/>
                    <a:pt x="222" y="179"/>
                    <a:pt x="222" y="179"/>
                  </a:cubicBezTo>
                  <a:cubicBezTo>
                    <a:pt x="222" y="180"/>
                    <a:pt x="222" y="180"/>
                    <a:pt x="223" y="180"/>
                  </a:cubicBezTo>
                  <a:cubicBezTo>
                    <a:pt x="223" y="180"/>
                    <a:pt x="224" y="180"/>
                    <a:pt x="225" y="180"/>
                  </a:cubicBezTo>
                  <a:cubicBezTo>
                    <a:pt x="225" y="180"/>
                    <a:pt x="225" y="180"/>
                    <a:pt x="226" y="180"/>
                  </a:cubicBezTo>
                  <a:cubicBezTo>
                    <a:pt x="226" y="181"/>
                    <a:pt x="226" y="183"/>
                    <a:pt x="226" y="183"/>
                  </a:cubicBezTo>
                  <a:cubicBezTo>
                    <a:pt x="226" y="184"/>
                    <a:pt x="227" y="184"/>
                    <a:pt x="227" y="184"/>
                  </a:cubicBezTo>
                  <a:cubicBezTo>
                    <a:pt x="228" y="184"/>
                    <a:pt x="228" y="183"/>
                    <a:pt x="229" y="183"/>
                  </a:cubicBezTo>
                  <a:cubicBezTo>
                    <a:pt x="229" y="183"/>
                    <a:pt x="230" y="183"/>
                    <a:pt x="230" y="183"/>
                  </a:cubicBezTo>
                  <a:cubicBezTo>
                    <a:pt x="231" y="183"/>
                    <a:pt x="231" y="184"/>
                    <a:pt x="231" y="184"/>
                  </a:cubicBezTo>
                  <a:cubicBezTo>
                    <a:pt x="231" y="185"/>
                    <a:pt x="229" y="185"/>
                    <a:pt x="229" y="186"/>
                  </a:cubicBezTo>
                  <a:cubicBezTo>
                    <a:pt x="229" y="186"/>
                    <a:pt x="229" y="187"/>
                    <a:pt x="229" y="188"/>
                  </a:cubicBezTo>
                  <a:cubicBezTo>
                    <a:pt x="229" y="188"/>
                    <a:pt x="232" y="188"/>
                    <a:pt x="233" y="188"/>
                  </a:cubicBezTo>
                  <a:cubicBezTo>
                    <a:pt x="233" y="188"/>
                    <a:pt x="233" y="187"/>
                    <a:pt x="233" y="187"/>
                  </a:cubicBezTo>
                  <a:cubicBezTo>
                    <a:pt x="234" y="187"/>
                    <a:pt x="236" y="188"/>
                    <a:pt x="236" y="188"/>
                  </a:cubicBezTo>
                  <a:cubicBezTo>
                    <a:pt x="237" y="188"/>
                    <a:pt x="238" y="187"/>
                    <a:pt x="239" y="187"/>
                  </a:cubicBezTo>
                  <a:cubicBezTo>
                    <a:pt x="239" y="188"/>
                    <a:pt x="239" y="188"/>
                    <a:pt x="239" y="189"/>
                  </a:cubicBezTo>
                  <a:cubicBezTo>
                    <a:pt x="239" y="189"/>
                    <a:pt x="239" y="191"/>
                    <a:pt x="239" y="192"/>
                  </a:cubicBezTo>
                  <a:cubicBezTo>
                    <a:pt x="240" y="192"/>
                    <a:pt x="241" y="192"/>
                    <a:pt x="242" y="192"/>
                  </a:cubicBezTo>
                  <a:cubicBezTo>
                    <a:pt x="242" y="193"/>
                    <a:pt x="243" y="194"/>
                    <a:pt x="243" y="194"/>
                  </a:cubicBezTo>
                  <a:cubicBezTo>
                    <a:pt x="244" y="195"/>
                    <a:pt x="244" y="196"/>
                    <a:pt x="245" y="196"/>
                  </a:cubicBezTo>
                  <a:cubicBezTo>
                    <a:pt x="246" y="196"/>
                    <a:pt x="248" y="196"/>
                    <a:pt x="248" y="196"/>
                  </a:cubicBezTo>
                  <a:cubicBezTo>
                    <a:pt x="249" y="197"/>
                    <a:pt x="250" y="197"/>
                    <a:pt x="251" y="198"/>
                  </a:cubicBezTo>
                  <a:cubicBezTo>
                    <a:pt x="251" y="198"/>
                    <a:pt x="251" y="199"/>
                    <a:pt x="252" y="200"/>
                  </a:cubicBezTo>
                  <a:cubicBezTo>
                    <a:pt x="253" y="201"/>
                    <a:pt x="255" y="201"/>
                    <a:pt x="255" y="201"/>
                  </a:cubicBezTo>
                  <a:cubicBezTo>
                    <a:pt x="256" y="201"/>
                    <a:pt x="258" y="201"/>
                    <a:pt x="259" y="200"/>
                  </a:cubicBezTo>
                  <a:cubicBezTo>
                    <a:pt x="259" y="200"/>
                    <a:pt x="260" y="199"/>
                    <a:pt x="260" y="199"/>
                  </a:cubicBezTo>
                  <a:cubicBezTo>
                    <a:pt x="261" y="198"/>
                    <a:pt x="263" y="197"/>
                    <a:pt x="264" y="197"/>
                  </a:cubicBezTo>
                  <a:cubicBezTo>
                    <a:pt x="264" y="196"/>
                    <a:pt x="266" y="196"/>
                    <a:pt x="266" y="195"/>
                  </a:cubicBezTo>
                  <a:cubicBezTo>
                    <a:pt x="266" y="195"/>
                    <a:pt x="266" y="193"/>
                    <a:pt x="267" y="193"/>
                  </a:cubicBezTo>
                  <a:cubicBezTo>
                    <a:pt x="267" y="192"/>
                    <a:pt x="269" y="192"/>
                    <a:pt x="269" y="192"/>
                  </a:cubicBezTo>
                  <a:cubicBezTo>
                    <a:pt x="270" y="192"/>
                    <a:pt x="271" y="192"/>
                    <a:pt x="271" y="192"/>
                  </a:cubicBezTo>
                  <a:cubicBezTo>
                    <a:pt x="272" y="193"/>
                    <a:pt x="271" y="195"/>
                    <a:pt x="271" y="195"/>
                  </a:cubicBezTo>
                  <a:cubicBezTo>
                    <a:pt x="270" y="197"/>
                    <a:pt x="271" y="200"/>
                    <a:pt x="271" y="202"/>
                  </a:cubicBezTo>
                  <a:cubicBezTo>
                    <a:pt x="271" y="202"/>
                    <a:pt x="271" y="203"/>
                    <a:pt x="272" y="203"/>
                  </a:cubicBezTo>
                  <a:cubicBezTo>
                    <a:pt x="272" y="204"/>
                    <a:pt x="274" y="203"/>
                    <a:pt x="274" y="203"/>
                  </a:cubicBezTo>
                  <a:cubicBezTo>
                    <a:pt x="275" y="203"/>
                    <a:pt x="277" y="203"/>
                    <a:pt x="277" y="203"/>
                  </a:cubicBezTo>
                  <a:cubicBezTo>
                    <a:pt x="278" y="203"/>
                    <a:pt x="279" y="203"/>
                    <a:pt x="280" y="203"/>
                  </a:cubicBezTo>
                  <a:cubicBezTo>
                    <a:pt x="280" y="202"/>
                    <a:pt x="281" y="200"/>
                    <a:pt x="281" y="200"/>
                  </a:cubicBezTo>
                  <a:cubicBezTo>
                    <a:pt x="282" y="199"/>
                    <a:pt x="284" y="199"/>
                    <a:pt x="285" y="199"/>
                  </a:cubicBezTo>
                  <a:cubicBezTo>
                    <a:pt x="285" y="199"/>
                    <a:pt x="286" y="200"/>
                    <a:pt x="287" y="201"/>
                  </a:cubicBezTo>
                  <a:cubicBezTo>
                    <a:pt x="288" y="201"/>
                    <a:pt x="289" y="202"/>
                    <a:pt x="289" y="203"/>
                  </a:cubicBezTo>
                  <a:cubicBezTo>
                    <a:pt x="289" y="203"/>
                    <a:pt x="289" y="205"/>
                    <a:pt x="290" y="205"/>
                  </a:cubicBezTo>
                  <a:cubicBezTo>
                    <a:pt x="291" y="206"/>
                    <a:pt x="292" y="206"/>
                    <a:pt x="293" y="206"/>
                  </a:cubicBezTo>
                  <a:cubicBezTo>
                    <a:pt x="294" y="206"/>
                    <a:pt x="296" y="206"/>
                    <a:pt x="297" y="206"/>
                  </a:cubicBezTo>
                  <a:cubicBezTo>
                    <a:pt x="298" y="206"/>
                    <a:pt x="299" y="207"/>
                    <a:pt x="299" y="208"/>
                  </a:cubicBezTo>
                  <a:cubicBezTo>
                    <a:pt x="299" y="208"/>
                    <a:pt x="299" y="210"/>
                    <a:pt x="299" y="211"/>
                  </a:cubicBezTo>
                  <a:cubicBezTo>
                    <a:pt x="300" y="211"/>
                    <a:pt x="301" y="212"/>
                    <a:pt x="302" y="212"/>
                  </a:cubicBezTo>
                  <a:cubicBezTo>
                    <a:pt x="302" y="213"/>
                    <a:pt x="302" y="214"/>
                    <a:pt x="303" y="215"/>
                  </a:cubicBezTo>
                  <a:cubicBezTo>
                    <a:pt x="303" y="215"/>
                    <a:pt x="303" y="216"/>
                    <a:pt x="303" y="216"/>
                  </a:cubicBezTo>
                  <a:cubicBezTo>
                    <a:pt x="303" y="217"/>
                    <a:pt x="305" y="217"/>
                    <a:pt x="305" y="217"/>
                  </a:cubicBezTo>
                  <a:cubicBezTo>
                    <a:pt x="306" y="217"/>
                    <a:pt x="307" y="219"/>
                    <a:pt x="307" y="219"/>
                  </a:cubicBezTo>
                  <a:cubicBezTo>
                    <a:pt x="308" y="220"/>
                    <a:pt x="308" y="221"/>
                    <a:pt x="309" y="221"/>
                  </a:cubicBezTo>
                  <a:cubicBezTo>
                    <a:pt x="309" y="222"/>
                    <a:pt x="309" y="225"/>
                    <a:pt x="309" y="225"/>
                  </a:cubicBezTo>
                  <a:cubicBezTo>
                    <a:pt x="309" y="226"/>
                    <a:pt x="311" y="227"/>
                    <a:pt x="311" y="227"/>
                  </a:cubicBezTo>
                  <a:cubicBezTo>
                    <a:pt x="311" y="227"/>
                    <a:pt x="313" y="226"/>
                    <a:pt x="313" y="226"/>
                  </a:cubicBezTo>
                  <a:cubicBezTo>
                    <a:pt x="314" y="225"/>
                    <a:pt x="314" y="225"/>
                    <a:pt x="314" y="225"/>
                  </a:cubicBezTo>
                  <a:cubicBezTo>
                    <a:pt x="314" y="224"/>
                    <a:pt x="316" y="224"/>
                    <a:pt x="317" y="224"/>
                  </a:cubicBezTo>
                  <a:cubicBezTo>
                    <a:pt x="317" y="224"/>
                    <a:pt x="318" y="225"/>
                    <a:pt x="319" y="225"/>
                  </a:cubicBezTo>
                  <a:cubicBezTo>
                    <a:pt x="319" y="225"/>
                    <a:pt x="320" y="224"/>
                    <a:pt x="321" y="224"/>
                  </a:cubicBezTo>
                  <a:cubicBezTo>
                    <a:pt x="321" y="224"/>
                    <a:pt x="322" y="223"/>
                    <a:pt x="322" y="223"/>
                  </a:cubicBezTo>
                  <a:cubicBezTo>
                    <a:pt x="323" y="222"/>
                    <a:pt x="324" y="222"/>
                    <a:pt x="325" y="222"/>
                  </a:cubicBezTo>
                  <a:cubicBezTo>
                    <a:pt x="325" y="222"/>
                    <a:pt x="326" y="222"/>
                    <a:pt x="326" y="222"/>
                  </a:cubicBezTo>
                  <a:cubicBezTo>
                    <a:pt x="326" y="221"/>
                    <a:pt x="327" y="220"/>
                    <a:pt x="327" y="220"/>
                  </a:cubicBezTo>
                  <a:cubicBezTo>
                    <a:pt x="327" y="219"/>
                    <a:pt x="327" y="218"/>
                    <a:pt x="327" y="217"/>
                  </a:cubicBezTo>
                  <a:cubicBezTo>
                    <a:pt x="327" y="217"/>
                    <a:pt x="328" y="216"/>
                    <a:pt x="329" y="216"/>
                  </a:cubicBezTo>
                  <a:cubicBezTo>
                    <a:pt x="329" y="215"/>
                    <a:pt x="330" y="216"/>
                    <a:pt x="330" y="217"/>
                  </a:cubicBezTo>
                  <a:cubicBezTo>
                    <a:pt x="331" y="217"/>
                    <a:pt x="331" y="218"/>
                    <a:pt x="331" y="219"/>
                  </a:cubicBezTo>
                  <a:cubicBezTo>
                    <a:pt x="331" y="219"/>
                    <a:pt x="333" y="219"/>
                    <a:pt x="333" y="220"/>
                  </a:cubicBezTo>
                  <a:cubicBezTo>
                    <a:pt x="333" y="221"/>
                    <a:pt x="333" y="222"/>
                    <a:pt x="333" y="223"/>
                  </a:cubicBezTo>
                  <a:cubicBezTo>
                    <a:pt x="333" y="224"/>
                    <a:pt x="335" y="224"/>
                    <a:pt x="335" y="224"/>
                  </a:cubicBezTo>
                  <a:cubicBezTo>
                    <a:pt x="336" y="225"/>
                    <a:pt x="336" y="226"/>
                    <a:pt x="336" y="227"/>
                  </a:cubicBezTo>
                  <a:cubicBezTo>
                    <a:pt x="336" y="228"/>
                    <a:pt x="338" y="228"/>
                    <a:pt x="339" y="228"/>
                  </a:cubicBezTo>
                  <a:cubicBezTo>
                    <a:pt x="339" y="228"/>
                    <a:pt x="340" y="228"/>
                    <a:pt x="340" y="228"/>
                  </a:cubicBezTo>
                  <a:cubicBezTo>
                    <a:pt x="340" y="229"/>
                    <a:pt x="340" y="229"/>
                    <a:pt x="340" y="230"/>
                  </a:cubicBezTo>
                  <a:cubicBezTo>
                    <a:pt x="340" y="230"/>
                    <a:pt x="340" y="232"/>
                    <a:pt x="340" y="232"/>
                  </a:cubicBezTo>
                  <a:cubicBezTo>
                    <a:pt x="340" y="233"/>
                    <a:pt x="339" y="235"/>
                    <a:pt x="339" y="236"/>
                  </a:cubicBezTo>
                  <a:cubicBezTo>
                    <a:pt x="339" y="236"/>
                    <a:pt x="338" y="237"/>
                    <a:pt x="338" y="237"/>
                  </a:cubicBezTo>
                  <a:cubicBezTo>
                    <a:pt x="339" y="238"/>
                    <a:pt x="340" y="239"/>
                    <a:pt x="340" y="239"/>
                  </a:cubicBezTo>
                  <a:cubicBezTo>
                    <a:pt x="340" y="239"/>
                    <a:pt x="341" y="238"/>
                    <a:pt x="342" y="238"/>
                  </a:cubicBezTo>
                  <a:cubicBezTo>
                    <a:pt x="342" y="238"/>
                    <a:pt x="343" y="237"/>
                    <a:pt x="343" y="237"/>
                  </a:cubicBezTo>
                  <a:cubicBezTo>
                    <a:pt x="344" y="238"/>
                    <a:pt x="344" y="238"/>
                    <a:pt x="345" y="239"/>
                  </a:cubicBezTo>
                  <a:cubicBezTo>
                    <a:pt x="345" y="239"/>
                    <a:pt x="346" y="239"/>
                    <a:pt x="346" y="239"/>
                  </a:cubicBezTo>
                  <a:cubicBezTo>
                    <a:pt x="347" y="240"/>
                    <a:pt x="347" y="242"/>
                    <a:pt x="347" y="242"/>
                  </a:cubicBezTo>
                  <a:cubicBezTo>
                    <a:pt x="346" y="243"/>
                    <a:pt x="345" y="243"/>
                    <a:pt x="344" y="243"/>
                  </a:cubicBezTo>
                  <a:cubicBezTo>
                    <a:pt x="344" y="244"/>
                    <a:pt x="343" y="244"/>
                    <a:pt x="343" y="245"/>
                  </a:cubicBezTo>
                  <a:cubicBezTo>
                    <a:pt x="343" y="245"/>
                    <a:pt x="344" y="246"/>
                    <a:pt x="344" y="246"/>
                  </a:cubicBezTo>
                  <a:cubicBezTo>
                    <a:pt x="344" y="247"/>
                    <a:pt x="344" y="248"/>
                    <a:pt x="344" y="248"/>
                  </a:cubicBezTo>
                  <a:cubicBezTo>
                    <a:pt x="344" y="249"/>
                    <a:pt x="344" y="249"/>
                    <a:pt x="344" y="249"/>
                  </a:cubicBezTo>
                  <a:cubicBezTo>
                    <a:pt x="343" y="250"/>
                    <a:pt x="342" y="249"/>
                    <a:pt x="342" y="249"/>
                  </a:cubicBezTo>
                  <a:cubicBezTo>
                    <a:pt x="341" y="249"/>
                    <a:pt x="340" y="248"/>
                    <a:pt x="340" y="247"/>
                  </a:cubicBezTo>
                  <a:cubicBezTo>
                    <a:pt x="340" y="247"/>
                    <a:pt x="339" y="247"/>
                    <a:pt x="338" y="247"/>
                  </a:cubicBezTo>
                  <a:cubicBezTo>
                    <a:pt x="337" y="247"/>
                    <a:pt x="335" y="247"/>
                    <a:pt x="334" y="247"/>
                  </a:cubicBezTo>
                  <a:cubicBezTo>
                    <a:pt x="333" y="247"/>
                    <a:pt x="332" y="247"/>
                    <a:pt x="332" y="247"/>
                  </a:cubicBezTo>
                  <a:cubicBezTo>
                    <a:pt x="331" y="247"/>
                    <a:pt x="331" y="249"/>
                    <a:pt x="330" y="249"/>
                  </a:cubicBezTo>
                  <a:cubicBezTo>
                    <a:pt x="329" y="249"/>
                    <a:pt x="328" y="249"/>
                    <a:pt x="328" y="249"/>
                  </a:cubicBezTo>
                  <a:cubicBezTo>
                    <a:pt x="327" y="250"/>
                    <a:pt x="327" y="251"/>
                    <a:pt x="327" y="252"/>
                  </a:cubicBezTo>
                  <a:cubicBezTo>
                    <a:pt x="327" y="252"/>
                    <a:pt x="326" y="253"/>
                    <a:pt x="326" y="254"/>
                  </a:cubicBezTo>
                  <a:cubicBezTo>
                    <a:pt x="326" y="254"/>
                    <a:pt x="325" y="255"/>
                    <a:pt x="325" y="256"/>
                  </a:cubicBezTo>
                  <a:cubicBezTo>
                    <a:pt x="325" y="256"/>
                    <a:pt x="325" y="257"/>
                    <a:pt x="325" y="258"/>
                  </a:cubicBezTo>
                  <a:cubicBezTo>
                    <a:pt x="325" y="258"/>
                    <a:pt x="325" y="259"/>
                    <a:pt x="326" y="260"/>
                  </a:cubicBezTo>
                  <a:cubicBezTo>
                    <a:pt x="326" y="260"/>
                    <a:pt x="327" y="259"/>
                    <a:pt x="328" y="260"/>
                  </a:cubicBezTo>
                  <a:cubicBezTo>
                    <a:pt x="328" y="260"/>
                    <a:pt x="329" y="260"/>
                    <a:pt x="329" y="261"/>
                  </a:cubicBezTo>
                  <a:cubicBezTo>
                    <a:pt x="329" y="262"/>
                    <a:pt x="329" y="263"/>
                    <a:pt x="329" y="264"/>
                  </a:cubicBezTo>
                  <a:cubicBezTo>
                    <a:pt x="329" y="265"/>
                    <a:pt x="329" y="265"/>
                    <a:pt x="328" y="266"/>
                  </a:cubicBezTo>
                  <a:cubicBezTo>
                    <a:pt x="328" y="267"/>
                    <a:pt x="327" y="267"/>
                    <a:pt x="327" y="268"/>
                  </a:cubicBezTo>
                  <a:cubicBezTo>
                    <a:pt x="326" y="269"/>
                    <a:pt x="326" y="269"/>
                    <a:pt x="325" y="270"/>
                  </a:cubicBezTo>
                  <a:cubicBezTo>
                    <a:pt x="325" y="270"/>
                    <a:pt x="322" y="270"/>
                    <a:pt x="322" y="270"/>
                  </a:cubicBezTo>
                  <a:cubicBezTo>
                    <a:pt x="321" y="270"/>
                    <a:pt x="320" y="269"/>
                    <a:pt x="320" y="269"/>
                  </a:cubicBezTo>
                  <a:cubicBezTo>
                    <a:pt x="319" y="270"/>
                    <a:pt x="319" y="271"/>
                    <a:pt x="318" y="272"/>
                  </a:cubicBezTo>
                  <a:cubicBezTo>
                    <a:pt x="318" y="272"/>
                    <a:pt x="318" y="273"/>
                    <a:pt x="318" y="273"/>
                  </a:cubicBezTo>
                  <a:cubicBezTo>
                    <a:pt x="318" y="273"/>
                    <a:pt x="317" y="274"/>
                    <a:pt x="317" y="273"/>
                  </a:cubicBezTo>
                  <a:cubicBezTo>
                    <a:pt x="316" y="273"/>
                    <a:pt x="316" y="273"/>
                    <a:pt x="316" y="273"/>
                  </a:cubicBezTo>
                  <a:cubicBezTo>
                    <a:pt x="315" y="273"/>
                    <a:pt x="314" y="273"/>
                    <a:pt x="314" y="273"/>
                  </a:cubicBezTo>
                  <a:cubicBezTo>
                    <a:pt x="313" y="273"/>
                    <a:pt x="312" y="273"/>
                    <a:pt x="311" y="273"/>
                  </a:cubicBezTo>
                  <a:cubicBezTo>
                    <a:pt x="311" y="273"/>
                    <a:pt x="310" y="272"/>
                    <a:pt x="309" y="272"/>
                  </a:cubicBezTo>
                  <a:cubicBezTo>
                    <a:pt x="309" y="271"/>
                    <a:pt x="307" y="272"/>
                    <a:pt x="307" y="272"/>
                  </a:cubicBezTo>
                  <a:cubicBezTo>
                    <a:pt x="306" y="272"/>
                    <a:pt x="305" y="273"/>
                    <a:pt x="304" y="273"/>
                  </a:cubicBezTo>
                  <a:cubicBezTo>
                    <a:pt x="304" y="274"/>
                    <a:pt x="304" y="275"/>
                    <a:pt x="304" y="276"/>
                  </a:cubicBezTo>
                  <a:cubicBezTo>
                    <a:pt x="304" y="276"/>
                    <a:pt x="304" y="278"/>
                    <a:pt x="305" y="279"/>
                  </a:cubicBezTo>
                  <a:cubicBezTo>
                    <a:pt x="305" y="279"/>
                    <a:pt x="306" y="280"/>
                    <a:pt x="306" y="280"/>
                  </a:cubicBezTo>
                  <a:cubicBezTo>
                    <a:pt x="306" y="281"/>
                    <a:pt x="306" y="282"/>
                    <a:pt x="306" y="282"/>
                  </a:cubicBezTo>
                  <a:cubicBezTo>
                    <a:pt x="306" y="283"/>
                    <a:pt x="306" y="284"/>
                    <a:pt x="306" y="285"/>
                  </a:cubicBezTo>
                  <a:cubicBezTo>
                    <a:pt x="306" y="286"/>
                    <a:pt x="306" y="286"/>
                    <a:pt x="307" y="287"/>
                  </a:cubicBezTo>
                  <a:cubicBezTo>
                    <a:pt x="307" y="287"/>
                    <a:pt x="307" y="287"/>
                    <a:pt x="307" y="288"/>
                  </a:cubicBezTo>
                  <a:cubicBezTo>
                    <a:pt x="307" y="288"/>
                    <a:pt x="306" y="290"/>
                    <a:pt x="306" y="290"/>
                  </a:cubicBezTo>
                  <a:cubicBezTo>
                    <a:pt x="306" y="291"/>
                    <a:pt x="307" y="291"/>
                    <a:pt x="307" y="292"/>
                  </a:cubicBezTo>
                  <a:cubicBezTo>
                    <a:pt x="307" y="292"/>
                    <a:pt x="307" y="293"/>
                    <a:pt x="308" y="294"/>
                  </a:cubicBezTo>
                  <a:cubicBezTo>
                    <a:pt x="308" y="294"/>
                    <a:pt x="310" y="294"/>
                    <a:pt x="311" y="295"/>
                  </a:cubicBezTo>
                  <a:cubicBezTo>
                    <a:pt x="311" y="296"/>
                    <a:pt x="312" y="299"/>
                    <a:pt x="312" y="301"/>
                  </a:cubicBezTo>
                  <a:cubicBezTo>
                    <a:pt x="311" y="302"/>
                    <a:pt x="311" y="302"/>
                    <a:pt x="311" y="303"/>
                  </a:cubicBezTo>
                  <a:cubicBezTo>
                    <a:pt x="310" y="304"/>
                    <a:pt x="309" y="304"/>
                    <a:pt x="309" y="305"/>
                  </a:cubicBezTo>
                  <a:cubicBezTo>
                    <a:pt x="308" y="306"/>
                    <a:pt x="307" y="307"/>
                    <a:pt x="307" y="308"/>
                  </a:cubicBezTo>
                  <a:cubicBezTo>
                    <a:pt x="306" y="309"/>
                    <a:pt x="303" y="310"/>
                    <a:pt x="303" y="311"/>
                  </a:cubicBezTo>
                  <a:cubicBezTo>
                    <a:pt x="302" y="312"/>
                    <a:pt x="301" y="314"/>
                    <a:pt x="300" y="314"/>
                  </a:cubicBezTo>
                  <a:cubicBezTo>
                    <a:pt x="299" y="315"/>
                    <a:pt x="297" y="315"/>
                    <a:pt x="297" y="315"/>
                  </a:cubicBezTo>
                  <a:cubicBezTo>
                    <a:pt x="296" y="315"/>
                    <a:pt x="296" y="315"/>
                    <a:pt x="295" y="314"/>
                  </a:cubicBezTo>
                  <a:cubicBezTo>
                    <a:pt x="295" y="314"/>
                    <a:pt x="294" y="313"/>
                    <a:pt x="294" y="313"/>
                  </a:cubicBezTo>
                  <a:cubicBezTo>
                    <a:pt x="293" y="312"/>
                    <a:pt x="291" y="312"/>
                    <a:pt x="290" y="312"/>
                  </a:cubicBezTo>
                  <a:cubicBezTo>
                    <a:pt x="290" y="312"/>
                    <a:pt x="288" y="312"/>
                    <a:pt x="288" y="313"/>
                  </a:cubicBezTo>
                  <a:cubicBezTo>
                    <a:pt x="287" y="313"/>
                    <a:pt x="286" y="313"/>
                    <a:pt x="286" y="313"/>
                  </a:cubicBezTo>
                  <a:cubicBezTo>
                    <a:pt x="285" y="314"/>
                    <a:pt x="284" y="314"/>
                    <a:pt x="284" y="314"/>
                  </a:cubicBezTo>
                  <a:cubicBezTo>
                    <a:pt x="283" y="313"/>
                    <a:pt x="284" y="312"/>
                    <a:pt x="283" y="312"/>
                  </a:cubicBezTo>
                  <a:cubicBezTo>
                    <a:pt x="283" y="311"/>
                    <a:pt x="282" y="311"/>
                    <a:pt x="281" y="311"/>
                  </a:cubicBezTo>
                  <a:cubicBezTo>
                    <a:pt x="281" y="311"/>
                    <a:pt x="280" y="311"/>
                    <a:pt x="279" y="312"/>
                  </a:cubicBezTo>
                  <a:cubicBezTo>
                    <a:pt x="279" y="312"/>
                    <a:pt x="279" y="313"/>
                    <a:pt x="279" y="313"/>
                  </a:cubicBezTo>
                  <a:cubicBezTo>
                    <a:pt x="278" y="314"/>
                    <a:pt x="277" y="315"/>
                    <a:pt x="277" y="316"/>
                  </a:cubicBezTo>
                  <a:cubicBezTo>
                    <a:pt x="276" y="316"/>
                    <a:pt x="276" y="318"/>
                    <a:pt x="275" y="319"/>
                  </a:cubicBezTo>
                  <a:cubicBezTo>
                    <a:pt x="275" y="319"/>
                    <a:pt x="274" y="320"/>
                    <a:pt x="274" y="321"/>
                  </a:cubicBezTo>
                  <a:cubicBezTo>
                    <a:pt x="274" y="322"/>
                    <a:pt x="274" y="323"/>
                    <a:pt x="274" y="323"/>
                  </a:cubicBezTo>
                  <a:cubicBezTo>
                    <a:pt x="275" y="324"/>
                    <a:pt x="274" y="325"/>
                    <a:pt x="274" y="325"/>
                  </a:cubicBezTo>
                  <a:cubicBezTo>
                    <a:pt x="274" y="326"/>
                    <a:pt x="274" y="327"/>
                    <a:pt x="274" y="328"/>
                  </a:cubicBezTo>
                  <a:cubicBezTo>
                    <a:pt x="274" y="328"/>
                    <a:pt x="274" y="329"/>
                    <a:pt x="274" y="330"/>
                  </a:cubicBezTo>
                  <a:cubicBezTo>
                    <a:pt x="274" y="330"/>
                    <a:pt x="274" y="331"/>
                    <a:pt x="273" y="331"/>
                  </a:cubicBezTo>
                  <a:cubicBezTo>
                    <a:pt x="273" y="332"/>
                    <a:pt x="272" y="332"/>
                    <a:pt x="272" y="332"/>
                  </a:cubicBezTo>
                  <a:cubicBezTo>
                    <a:pt x="272" y="333"/>
                    <a:pt x="274" y="334"/>
                    <a:pt x="274" y="335"/>
                  </a:cubicBezTo>
                  <a:cubicBezTo>
                    <a:pt x="273" y="335"/>
                    <a:pt x="272" y="335"/>
                    <a:pt x="272" y="335"/>
                  </a:cubicBezTo>
                  <a:cubicBezTo>
                    <a:pt x="271" y="336"/>
                    <a:pt x="270" y="337"/>
                    <a:pt x="269" y="338"/>
                  </a:cubicBezTo>
                  <a:cubicBezTo>
                    <a:pt x="269" y="339"/>
                    <a:pt x="268" y="340"/>
                    <a:pt x="268" y="341"/>
                  </a:cubicBezTo>
                  <a:cubicBezTo>
                    <a:pt x="268" y="342"/>
                    <a:pt x="268" y="342"/>
                    <a:pt x="268" y="343"/>
                  </a:cubicBezTo>
                  <a:cubicBezTo>
                    <a:pt x="269" y="343"/>
                    <a:pt x="270" y="344"/>
                    <a:pt x="270" y="344"/>
                  </a:cubicBezTo>
                  <a:cubicBezTo>
                    <a:pt x="270" y="345"/>
                    <a:pt x="270" y="346"/>
                    <a:pt x="269" y="346"/>
                  </a:cubicBezTo>
                  <a:cubicBezTo>
                    <a:pt x="269" y="346"/>
                    <a:pt x="269" y="347"/>
                    <a:pt x="268" y="347"/>
                  </a:cubicBezTo>
                  <a:cubicBezTo>
                    <a:pt x="268" y="347"/>
                    <a:pt x="267" y="347"/>
                    <a:pt x="267" y="347"/>
                  </a:cubicBezTo>
                  <a:cubicBezTo>
                    <a:pt x="266" y="347"/>
                    <a:pt x="267" y="348"/>
                    <a:pt x="267" y="349"/>
                  </a:cubicBezTo>
                  <a:cubicBezTo>
                    <a:pt x="267" y="349"/>
                    <a:pt x="267" y="350"/>
                    <a:pt x="267" y="351"/>
                  </a:cubicBezTo>
                  <a:cubicBezTo>
                    <a:pt x="267" y="351"/>
                    <a:pt x="266" y="352"/>
                    <a:pt x="266" y="352"/>
                  </a:cubicBezTo>
                  <a:cubicBezTo>
                    <a:pt x="267" y="353"/>
                    <a:pt x="268" y="352"/>
                    <a:pt x="269" y="353"/>
                  </a:cubicBezTo>
                  <a:cubicBezTo>
                    <a:pt x="269" y="353"/>
                    <a:pt x="269" y="354"/>
                    <a:pt x="269" y="354"/>
                  </a:cubicBezTo>
                  <a:cubicBezTo>
                    <a:pt x="269" y="355"/>
                    <a:pt x="269" y="356"/>
                    <a:pt x="269" y="356"/>
                  </a:cubicBezTo>
                  <a:cubicBezTo>
                    <a:pt x="269" y="357"/>
                    <a:pt x="268" y="358"/>
                    <a:pt x="268" y="359"/>
                  </a:cubicBezTo>
                  <a:cubicBezTo>
                    <a:pt x="268" y="359"/>
                    <a:pt x="268" y="360"/>
                    <a:pt x="268" y="361"/>
                  </a:cubicBezTo>
                  <a:cubicBezTo>
                    <a:pt x="269" y="361"/>
                    <a:pt x="268" y="362"/>
                    <a:pt x="268" y="363"/>
                  </a:cubicBezTo>
                  <a:cubicBezTo>
                    <a:pt x="268" y="363"/>
                    <a:pt x="268" y="365"/>
                    <a:pt x="268" y="365"/>
                  </a:cubicBezTo>
                  <a:cubicBezTo>
                    <a:pt x="268" y="366"/>
                    <a:pt x="269" y="368"/>
                    <a:pt x="269" y="369"/>
                  </a:cubicBezTo>
                  <a:cubicBezTo>
                    <a:pt x="269" y="370"/>
                    <a:pt x="269" y="372"/>
                    <a:pt x="269" y="373"/>
                  </a:cubicBezTo>
                  <a:cubicBezTo>
                    <a:pt x="269" y="373"/>
                    <a:pt x="268" y="374"/>
                    <a:pt x="267" y="375"/>
                  </a:cubicBezTo>
                  <a:cubicBezTo>
                    <a:pt x="266" y="376"/>
                    <a:pt x="265" y="376"/>
                    <a:pt x="265" y="377"/>
                  </a:cubicBezTo>
                  <a:cubicBezTo>
                    <a:pt x="264" y="378"/>
                    <a:pt x="264" y="380"/>
                    <a:pt x="264" y="381"/>
                  </a:cubicBezTo>
                  <a:cubicBezTo>
                    <a:pt x="264" y="381"/>
                    <a:pt x="263" y="383"/>
                    <a:pt x="263" y="383"/>
                  </a:cubicBezTo>
                  <a:cubicBezTo>
                    <a:pt x="263" y="383"/>
                    <a:pt x="262" y="383"/>
                    <a:pt x="261" y="383"/>
                  </a:cubicBezTo>
                  <a:cubicBezTo>
                    <a:pt x="261" y="383"/>
                    <a:pt x="260" y="383"/>
                    <a:pt x="259" y="382"/>
                  </a:cubicBezTo>
                  <a:cubicBezTo>
                    <a:pt x="259" y="382"/>
                    <a:pt x="259" y="381"/>
                    <a:pt x="259" y="380"/>
                  </a:cubicBezTo>
                  <a:cubicBezTo>
                    <a:pt x="259" y="380"/>
                    <a:pt x="258" y="379"/>
                    <a:pt x="257" y="379"/>
                  </a:cubicBezTo>
                  <a:cubicBezTo>
                    <a:pt x="257" y="379"/>
                    <a:pt x="256" y="379"/>
                    <a:pt x="255" y="379"/>
                  </a:cubicBezTo>
                  <a:cubicBezTo>
                    <a:pt x="255" y="379"/>
                    <a:pt x="253" y="377"/>
                    <a:pt x="252" y="377"/>
                  </a:cubicBezTo>
                  <a:cubicBezTo>
                    <a:pt x="251" y="377"/>
                    <a:pt x="250" y="377"/>
                    <a:pt x="250" y="377"/>
                  </a:cubicBezTo>
                  <a:cubicBezTo>
                    <a:pt x="249" y="377"/>
                    <a:pt x="248" y="378"/>
                    <a:pt x="248" y="378"/>
                  </a:cubicBezTo>
                  <a:cubicBezTo>
                    <a:pt x="248" y="379"/>
                    <a:pt x="248" y="379"/>
                    <a:pt x="248" y="379"/>
                  </a:cubicBezTo>
                  <a:cubicBezTo>
                    <a:pt x="248" y="380"/>
                    <a:pt x="248" y="382"/>
                    <a:pt x="248" y="383"/>
                  </a:cubicBezTo>
                  <a:cubicBezTo>
                    <a:pt x="248" y="383"/>
                    <a:pt x="248" y="386"/>
                    <a:pt x="248" y="387"/>
                  </a:cubicBezTo>
                  <a:cubicBezTo>
                    <a:pt x="248" y="387"/>
                    <a:pt x="246" y="388"/>
                    <a:pt x="245" y="388"/>
                  </a:cubicBezTo>
                  <a:cubicBezTo>
                    <a:pt x="244" y="388"/>
                    <a:pt x="243" y="387"/>
                    <a:pt x="242" y="387"/>
                  </a:cubicBezTo>
                  <a:cubicBezTo>
                    <a:pt x="242" y="387"/>
                    <a:pt x="240" y="389"/>
                    <a:pt x="240" y="390"/>
                  </a:cubicBezTo>
                  <a:cubicBezTo>
                    <a:pt x="240" y="391"/>
                    <a:pt x="240" y="391"/>
                    <a:pt x="240" y="391"/>
                  </a:cubicBezTo>
                  <a:cubicBezTo>
                    <a:pt x="240" y="391"/>
                    <a:pt x="238" y="391"/>
                    <a:pt x="238" y="392"/>
                  </a:cubicBezTo>
                  <a:cubicBezTo>
                    <a:pt x="237" y="392"/>
                    <a:pt x="237" y="391"/>
                    <a:pt x="236" y="392"/>
                  </a:cubicBezTo>
                  <a:cubicBezTo>
                    <a:pt x="236" y="392"/>
                    <a:pt x="235" y="392"/>
                    <a:pt x="235" y="393"/>
                  </a:cubicBezTo>
                  <a:cubicBezTo>
                    <a:pt x="234" y="393"/>
                    <a:pt x="234" y="394"/>
                    <a:pt x="235" y="394"/>
                  </a:cubicBezTo>
                  <a:cubicBezTo>
                    <a:pt x="235" y="395"/>
                    <a:pt x="236" y="395"/>
                    <a:pt x="236" y="396"/>
                  </a:cubicBezTo>
                  <a:cubicBezTo>
                    <a:pt x="236" y="397"/>
                    <a:pt x="236" y="398"/>
                    <a:pt x="237" y="398"/>
                  </a:cubicBezTo>
                  <a:cubicBezTo>
                    <a:pt x="237" y="399"/>
                    <a:pt x="237" y="399"/>
                    <a:pt x="237" y="399"/>
                  </a:cubicBezTo>
                  <a:cubicBezTo>
                    <a:pt x="238" y="400"/>
                    <a:pt x="239" y="402"/>
                    <a:pt x="239" y="403"/>
                  </a:cubicBezTo>
                  <a:cubicBezTo>
                    <a:pt x="239" y="404"/>
                    <a:pt x="238" y="406"/>
                    <a:pt x="238" y="406"/>
                  </a:cubicBezTo>
                  <a:cubicBezTo>
                    <a:pt x="238" y="407"/>
                    <a:pt x="240" y="408"/>
                    <a:pt x="240" y="409"/>
                  </a:cubicBezTo>
                  <a:cubicBezTo>
                    <a:pt x="241" y="409"/>
                    <a:pt x="242" y="408"/>
                    <a:pt x="243" y="408"/>
                  </a:cubicBezTo>
                  <a:cubicBezTo>
                    <a:pt x="243" y="408"/>
                    <a:pt x="244" y="408"/>
                    <a:pt x="245" y="408"/>
                  </a:cubicBezTo>
                  <a:cubicBezTo>
                    <a:pt x="246" y="409"/>
                    <a:pt x="246" y="410"/>
                    <a:pt x="246" y="410"/>
                  </a:cubicBezTo>
                  <a:cubicBezTo>
                    <a:pt x="246" y="411"/>
                    <a:pt x="246" y="412"/>
                    <a:pt x="246" y="413"/>
                  </a:cubicBezTo>
                  <a:cubicBezTo>
                    <a:pt x="246" y="413"/>
                    <a:pt x="245" y="414"/>
                    <a:pt x="245" y="415"/>
                  </a:cubicBezTo>
                  <a:cubicBezTo>
                    <a:pt x="245" y="416"/>
                    <a:pt x="244" y="416"/>
                    <a:pt x="244" y="417"/>
                  </a:cubicBezTo>
                  <a:cubicBezTo>
                    <a:pt x="244" y="418"/>
                    <a:pt x="244" y="419"/>
                    <a:pt x="245" y="420"/>
                  </a:cubicBezTo>
                  <a:cubicBezTo>
                    <a:pt x="245" y="420"/>
                    <a:pt x="246" y="421"/>
                    <a:pt x="247" y="422"/>
                  </a:cubicBezTo>
                  <a:cubicBezTo>
                    <a:pt x="247" y="422"/>
                    <a:pt x="247" y="424"/>
                    <a:pt x="247" y="424"/>
                  </a:cubicBezTo>
                  <a:cubicBezTo>
                    <a:pt x="247" y="424"/>
                    <a:pt x="247" y="425"/>
                    <a:pt x="247" y="425"/>
                  </a:cubicBezTo>
                  <a:cubicBezTo>
                    <a:pt x="247" y="426"/>
                    <a:pt x="247" y="426"/>
                    <a:pt x="247" y="426"/>
                  </a:cubicBezTo>
                  <a:cubicBezTo>
                    <a:pt x="246" y="426"/>
                    <a:pt x="244" y="426"/>
                    <a:pt x="244" y="427"/>
                  </a:cubicBezTo>
                  <a:cubicBezTo>
                    <a:pt x="243" y="427"/>
                    <a:pt x="243" y="427"/>
                    <a:pt x="242" y="427"/>
                  </a:cubicBezTo>
                  <a:cubicBezTo>
                    <a:pt x="241" y="427"/>
                    <a:pt x="240" y="428"/>
                    <a:pt x="239" y="428"/>
                  </a:cubicBezTo>
                  <a:cubicBezTo>
                    <a:pt x="238" y="428"/>
                    <a:pt x="237" y="427"/>
                    <a:pt x="237" y="428"/>
                  </a:cubicBezTo>
                  <a:cubicBezTo>
                    <a:pt x="236" y="428"/>
                    <a:pt x="235" y="429"/>
                    <a:pt x="235" y="429"/>
                  </a:cubicBezTo>
                  <a:cubicBezTo>
                    <a:pt x="235" y="430"/>
                    <a:pt x="235" y="431"/>
                    <a:pt x="235" y="432"/>
                  </a:cubicBezTo>
                  <a:cubicBezTo>
                    <a:pt x="235" y="432"/>
                    <a:pt x="233" y="433"/>
                    <a:pt x="232" y="433"/>
                  </a:cubicBezTo>
                  <a:cubicBezTo>
                    <a:pt x="232" y="433"/>
                    <a:pt x="230" y="433"/>
                    <a:pt x="229" y="434"/>
                  </a:cubicBezTo>
                  <a:cubicBezTo>
                    <a:pt x="229" y="434"/>
                    <a:pt x="227" y="434"/>
                    <a:pt x="226" y="435"/>
                  </a:cubicBezTo>
                  <a:cubicBezTo>
                    <a:pt x="226" y="435"/>
                    <a:pt x="225" y="435"/>
                    <a:pt x="224" y="435"/>
                  </a:cubicBezTo>
                  <a:cubicBezTo>
                    <a:pt x="223" y="435"/>
                    <a:pt x="222" y="434"/>
                    <a:pt x="221" y="435"/>
                  </a:cubicBezTo>
                  <a:cubicBezTo>
                    <a:pt x="220" y="435"/>
                    <a:pt x="218" y="435"/>
                    <a:pt x="218" y="435"/>
                  </a:cubicBezTo>
                  <a:cubicBezTo>
                    <a:pt x="217" y="435"/>
                    <a:pt x="216" y="435"/>
                    <a:pt x="216" y="435"/>
                  </a:cubicBezTo>
                  <a:cubicBezTo>
                    <a:pt x="216" y="435"/>
                    <a:pt x="215" y="435"/>
                    <a:pt x="214" y="434"/>
                  </a:cubicBezTo>
                  <a:cubicBezTo>
                    <a:pt x="214" y="434"/>
                    <a:pt x="213" y="435"/>
                    <a:pt x="212" y="434"/>
                  </a:cubicBezTo>
                  <a:cubicBezTo>
                    <a:pt x="212" y="434"/>
                    <a:pt x="211" y="433"/>
                    <a:pt x="211" y="433"/>
                  </a:cubicBezTo>
                  <a:cubicBezTo>
                    <a:pt x="211" y="432"/>
                    <a:pt x="211" y="431"/>
                    <a:pt x="211" y="431"/>
                  </a:cubicBezTo>
                  <a:cubicBezTo>
                    <a:pt x="212" y="430"/>
                    <a:pt x="213" y="430"/>
                    <a:pt x="214" y="430"/>
                  </a:cubicBezTo>
                  <a:cubicBezTo>
                    <a:pt x="214" y="429"/>
                    <a:pt x="213" y="427"/>
                    <a:pt x="214" y="427"/>
                  </a:cubicBezTo>
                  <a:cubicBezTo>
                    <a:pt x="214" y="426"/>
                    <a:pt x="214" y="424"/>
                    <a:pt x="214" y="424"/>
                  </a:cubicBezTo>
                  <a:cubicBezTo>
                    <a:pt x="214" y="424"/>
                    <a:pt x="214" y="422"/>
                    <a:pt x="213" y="422"/>
                  </a:cubicBezTo>
                  <a:cubicBezTo>
                    <a:pt x="212" y="421"/>
                    <a:pt x="211" y="421"/>
                    <a:pt x="210" y="421"/>
                  </a:cubicBezTo>
                  <a:cubicBezTo>
                    <a:pt x="209" y="421"/>
                    <a:pt x="209" y="421"/>
                    <a:pt x="208" y="421"/>
                  </a:cubicBezTo>
                  <a:cubicBezTo>
                    <a:pt x="208" y="420"/>
                    <a:pt x="208" y="420"/>
                    <a:pt x="208" y="420"/>
                  </a:cubicBezTo>
                  <a:cubicBezTo>
                    <a:pt x="207" y="419"/>
                    <a:pt x="206" y="419"/>
                    <a:pt x="206" y="418"/>
                  </a:cubicBezTo>
                  <a:cubicBezTo>
                    <a:pt x="205" y="417"/>
                    <a:pt x="206" y="415"/>
                    <a:pt x="206" y="414"/>
                  </a:cubicBezTo>
                  <a:cubicBezTo>
                    <a:pt x="206" y="414"/>
                    <a:pt x="205" y="413"/>
                    <a:pt x="205" y="413"/>
                  </a:cubicBezTo>
                  <a:cubicBezTo>
                    <a:pt x="204" y="412"/>
                    <a:pt x="203" y="412"/>
                    <a:pt x="203" y="412"/>
                  </a:cubicBezTo>
                  <a:cubicBezTo>
                    <a:pt x="203" y="411"/>
                    <a:pt x="203" y="409"/>
                    <a:pt x="203" y="408"/>
                  </a:cubicBezTo>
                  <a:cubicBezTo>
                    <a:pt x="203" y="407"/>
                    <a:pt x="204" y="405"/>
                    <a:pt x="205" y="404"/>
                  </a:cubicBezTo>
                  <a:cubicBezTo>
                    <a:pt x="205" y="404"/>
                    <a:pt x="204" y="402"/>
                    <a:pt x="204" y="401"/>
                  </a:cubicBezTo>
                  <a:cubicBezTo>
                    <a:pt x="204" y="401"/>
                    <a:pt x="203" y="399"/>
                    <a:pt x="202" y="398"/>
                  </a:cubicBezTo>
                  <a:cubicBezTo>
                    <a:pt x="202" y="398"/>
                    <a:pt x="203" y="396"/>
                    <a:pt x="202" y="396"/>
                  </a:cubicBezTo>
                  <a:cubicBezTo>
                    <a:pt x="202" y="395"/>
                    <a:pt x="202" y="395"/>
                    <a:pt x="201" y="395"/>
                  </a:cubicBezTo>
                  <a:cubicBezTo>
                    <a:pt x="201" y="394"/>
                    <a:pt x="200" y="394"/>
                    <a:pt x="200" y="393"/>
                  </a:cubicBezTo>
                  <a:cubicBezTo>
                    <a:pt x="199" y="393"/>
                    <a:pt x="200" y="392"/>
                    <a:pt x="200" y="391"/>
                  </a:cubicBezTo>
                  <a:cubicBezTo>
                    <a:pt x="200" y="390"/>
                    <a:pt x="200" y="389"/>
                    <a:pt x="200" y="389"/>
                  </a:cubicBezTo>
                  <a:cubicBezTo>
                    <a:pt x="201" y="389"/>
                    <a:pt x="203" y="389"/>
                    <a:pt x="203" y="389"/>
                  </a:cubicBezTo>
                  <a:cubicBezTo>
                    <a:pt x="203" y="388"/>
                    <a:pt x="204" y="387"/>
                    <a:pt x="204" y="386"/>
                  </a:cubicBezTo>
                  <a:cubicBezTo>
                    <a:pt x="204" y="386"/>
                    <a:pt x="203" y="384"/>
                    <a:pt x="203" y="384"/>
                  </a:cubicBezTo>
                  <a:cubicBezTo>
                    <a:pt x="203" y="384"/>
                    <a:pt x="202" y="385"/>
                    <a:pt x="201" y="385"/>
                  </a:cubicBezTo>
                  <a:cubicBezTo>
                    <a:pt x="201" y="385"/>
                    <a:pt x="200" y="383"/>
                    <a:pt x="200" y="383"/>
                  </a:cubicBezTo>
                  <a:cubicBezTo>
                    <a:pt x="200" y="383"/>
                    <a:pt x="200" y="385"/>
                    <a:pt x="199" y="385"/>
                  </a:cubicBezTo>
                  <a:cubicBezTo>
                    <a:pt x="199" y="386"/>
                    <a:pt x="198" y="386"/>
                    <a:pt x="197" y="386"/>
                  </a:cubicBezTo>
                  <a:cubicBezTo>
                    <a:pt x="196" y="386"/>
                    <a:pt x="195" y="385"/>
                    <a:pt x="194" y="385"/>
                  </a:cubicBezTo>
                  <a:cubicBezTo>
                    <a:pt x="194" y="385"/>
                    <a:pt x="193" y="384"/>
                    <a:pt x="193" y="384"/>
                  </a:cubicBezTo>
                  <a:cubicBezTo>
                    <a:pt x="192" y="384"/>
                    <a:pt x="191" y="383"/>
                    <a:pt x="190" y="383"/>
                  </a:cubicBezTo>
                  <a:cubicBezTo>
                    <a:pt x="190" y="383"/>
                    <a:pt x="189" y="383"/>
                    <a:pt x="188" y="383"/>
                  </a:cubicBezTo>
                  <a:cubicBezTo>
                    <a:pt x="187" y="384"/>
                    <a:pt x="187" y="386"/>
                    <a:pt x="186" y="386"/>
                  </a:cubicBezTo>
                  <a:cubicBezTo>
                    <a:pt x="185" y="386"/>
                    <a:pt x="184" y="386"/>
                    <a:pt x="183" y="386"/>
                  </a:cubicBezTo>
                  <a:cubicBezTo>
                    <a:pt x="183" y="386"/>
                    <a:pt x="182" y="385"/>
                    <a:pt x="182" y="384"/>
                  </a:cubicBezTo>
                  <a:cubicBezTo>
                    <a:pt x="181" y="383"/>
                    <a:pt x="182" y="381"/>
                    <a:pt x="181" y="380"/>
                  </a:cubicBezTo>
                  <a:cubicBezTo>
                    <a:pt x="181" y="379"/>
                    <a:pt x="181" y="379"/>
                    <a:pt x="180" y="378"/>
                  </a:cubicBezTo>
                  <a:cubicBezTo>
                    <a:pt x="180" y="377"/>
                    <a:pt x="178" y="376"/>
                    <a:pt x="178" y="375"/>
                  </a:cubicBezTo>
                  <a:cubicBezTo>
                    <a:pt x="178" y="374"/>
                    <a:pt x="179" y="372"/>
                    <a:pt x="179" y="372"/>
                  </a:cubicBezTo>
                  <a:cubicBezTo>
                    <a:pt x="179" y="371"/>
                    <a:pt x="178" y="370"/>
                    <a:pt x="178" y="369"/>
                  </a:cubicBezTo>
                  <a:cubicBezTo>
                    <a:pt x="178" y="369"/>
                    <a:pt x="178" y="368"/>
                    <a:pt x="178" y="368"/>
                  </a:cubicBezTo>
                  <a:cubicBezTo>
                    <a:pt x="179" y="368"/>
                    <a:pt x="180" y="367"/>
                    <a:pt x="180" y="367"/>
                  </a:cubicBezTo>
                  <a:cubicBezTo>
                    <a:pt x="180" y="367"/>
                    <a:pt x="181" y="368"/>
                    <a:pt x="181" y="368"/>
                  </a:cubicBezTo>
                  <a:cubicBezTo>
                    <a:pt x="182" y="367"/>
                    <a:pt x="182" y="367"/>
                    <a:pt x="183" y="366"/>
                  </a:cubicBezTo>
                  <a:cubicBezTo>
                    <a:pt x="183" y="366"/>
                    <a:pt x="183" y="365"/>
                    <a:pt x="183" y="365"/>
                  </a:cubicBezTo>
                  <a:cubicBezTo>
                    <a:pt x="184" y="365"/>
                    <a:pt x="185" y="363"/>
                    <a:pt x="185" y="362"/>
                  </a:cubicBezTo>
                  <a:cubicBezTo>
                    <a:pt x="185" y="361"/>
                    <a:pt x="184" y="360"/>
                    <a:pt x="184" y="359"/>
                  </a:cubicBezTo>
                  <a:cubicBezTo>
                    <a:pt x="183" y="358"/>
                    <a:pt x="183" y="357"/>
                    <a:pt x="183" y="357"/>
                  </a:cubicBezTo>
                  <a:cubicBezTo>
                    <a:pt x="183" y="356"/>
                    <a:pt x="182" y="356"/>
                    <a:pt x="181" y="355"/>
                  </a:cubicBezTo>
                  <a:cubicBezTo>
                    <a:pt x="181" y="355"/>
                    <a:pt x="181" y="355"/>
                    <a:pt x="180" y="355"/>
                  </a:cubicBezTo>
                  <a:cubicBezTo>
                    <a:pt x="180" y="355"/>
                    <a:pt x="180" y="354"/>
                    <a:pt x="180" y="353"/>
                  </a:cubicBezTo>
                  <a:cubicBezTo>
                    <a:pt x="179" y="353"/>
                    <a:pt x="179" y="351"/>
                    <a:pt x="178" y="351"/>
                  </a:cubicBezTo>
                  <a:cubicBezTo>
                    <a:pt x="178" y="351"/>
                    <a:pt x="175" y="352"/>
                    <a:pt x="174" y="352"/>
                  </a:cubicBezTo>
                  <a:cubicBezTo>
                    <a:pt x="174" y="351"/>
                    <a:pt x="173" y="351"/>
                    <a:pt x="172" y="351"/>
                  </a:cubicBezTo>
                  <a:cubicBezTo>
                    <a:pt x="171" y="350"/>
                    <a:pt x="170" y="350"/>
                    <a:pt x="170" y="349"/>
                  </a:cubicBezTo>
                  <a:cubicBezTo>
                    <a:pt x="170" y="349"/>
                    <a:pt x="168" y="349"/>
                    <a:pt x="167" y="349"/>
                  </a:cubicBezTo>
                  <a:cubicBezTo>
                    <a:pt x="166" y="349"/>
                    <a:pt x="166" y="348"/>
                    <a:pt x="165" y="348"/>
                  </a:cubicBezTo>
                  <a:cubicBezTo>
                    <a:pt x="164" y="348"/>
                    <a:pt x="163" y="347"/>
                    <a:pt x="163" y="346"/>
                  </a:cubicBezTo>
                  <a:cubicBezTo>
                    <a:pt x="162" y="346"/>
                    <a:pt x="160" y="345"/>
                    <a:pt x="159" y="345"/>
                  </a:cubicBezTo>
                  <a:cubicBezTo>
                    <a:pt x="158" y="345"/>
                    <a:pt x="155" y="345"/>
                    <a:pt x="154" y="345"/>
                  </a:cubicBezTo>
                  <a:cubicBezTo>
                    <a:pt x="153" y="345"/>
                    <a:pt x="152" y="346"/>
                    <a:pt x="151" y="346"/>
                  </a:cubicBezTo>
                  <a:cubicBezTo>
                    <a:pt x="150" y="346"/>
                    <a:pt x="148" y="346"/>
                    <a:pt x="148" y="346"/>
                  </a:cubicBezTo>
                  <a:cubicBezTo>
                    <a:pt x="147" y="346"/>
                    <a:pt x="147" y="348"/>
                    <a:pt x="147" y="349"/>
                  </a:cubicBezTo>
                  <a:cubicBezTo>
                    <a:pt x="147" y="349"/>
                    <a:pt x="147" y="350"/>
                    <a:pt x="147" y="350"/>
                  </a:cubicBezTo>
                  <a:cubicBezTo>
                    <a:pt x="148" y="351"/>
                    <a:pt x="148" y="352"/>
                    <a:pt x="148" y="353"/>
                  </a:cubicBezTo>
                  <a:cubicBezTo>
                    <a:pt x="148" y="354"/>
                    <a:pt x="148" y="355"/>
                    <a:pt x="148" y="356"/>
                  </a:cubicBezTo>
                  <a:cubicBezTo>
                    <a:pt x="148" y="356"/>
                    <a:pt x="147" y="357"/>
                    <a:pt x="147" y="357"/>
                  </a:cubicBezTo>
                  <a:cubicBezTo>
                    <a:pt x="146" y="357"/>
                    <a:pt x="145" y="356"/>
                    <a:pt x="145" y="356"/>
                  </a:cubicBezTo>
                  <a:cubicBezTo>
                    <a:pt x="144" y="356"/>
                    <a:pt x="144" y="356"/>
                    <a:pt x="143" y="357"/>
                  </a:cubicBezTo>
                  <a:cubicBezTo>
                    <a:pt x="143" y="357"/>
                    <a:pt x="142" y="357"/>
                    <a:pt x="141" y="357"/>
                  </a:cubicBezTo>
                  <a:cubicBezTo>
                    <a:pt x="141" y="357"/>
                    <a:pt x="139" y="357"/>
                    <a:pt x="139" y="357"/>
                  </a:cubicBezTo>
                  <a:cubicBezTo>
                    <a:pt x="138" y="357"/>
                    <a:pt x="138" y="356"/>
                    <a:pt x="137" y="355"/>
                  </a:cubicBezTo>
                  <a:cubicBezTo>
                    <a:pt x="137" y="355"/>
                    <a:pt x="137" y="355"/>
                    <a:pt x="136" y="355"/>
                  </a:cubicBezTo>
                  <a:cubicBezTo>
                    <a:pt x="135" y="355"/>
                    <a:pt x="133" y="356"/>
                    <a:pt x="133" y="356"/>
                  </a:cubicBezTo>
                  <a:cubicBezTo>
                    <a:pt x="133" y="357"/>
                    <a:pt x="133" y="357"/>
                    <a:pt x="132" y="358"/>
                  </a:cubicBezTo>
                  <a:cubicBezTo>
                    <a:pt x="132" y="358"/>
                    <a:pt x="131" y="360"/>
                    <a:pt x="131" y="360"/>
                  </a:cubicBezTo>
                  <a:cubicBezTo>
                    <a:pt x="130" y="360"/>
                    <a:pt x="130" y="358"/>
                    <a:pt x="129" y="357"/>
                  </a:cubicBezTo>
                  <a:cubicBezTo>
                    <a:pt x="129" y="357"/>
                    <a:pt x="127" y="357"/>
                    <a:pt x="127" y="357"/>
                  </a:cubicBezTo>
                  <a:cubicBezTo>
                    <a:pt x="126" y="357"/>
                    <a:pt x="126" y="359"/>
                    <a:pt x="126" y="359"/>
                  </a:cubicBezTo>
                  <a:cubicBezTo>
                    <a:pt x="126" y="360"/>
                    <a:pt x="126" y="360"/>
                    <a:pt x="125" y="361"/>
                  </a:cubicBezTo>
                  <a:cubicBezTo>
                    <a:pt x="124" y="361"/>
                    <a:pt x="122" y="361"/>
                    <a:pt x="122" y="360"/>
                  </a:cubicBezTo>
                  <a:cubicBezTo>
                    <a:pt x="121" y="360"/>
                    <a:pt x="120" y="359"/>
                    <a:pt x="120" y="359"/>
                  </a:cubicBezTo>
                  <a:cubicBezTo>
                    <a:pt x="119" y="358"/>
                    <a:pt x="118" y="359"/>
                    <a:pt x="118" y="358"/>
                  </a:cubicBezTo>
                  <a:cubicBezTo>
                    <a:pt x="117" y="358"/>
                    <a:pt x="116" y="358"/>
                    <a:pt x="116" y="357"/>
                  </a:cubicBezTo>
                  <a:cubicBezTo>
                    <a:pt x="115" y="357"/>
                    <a:pt x="115" y="356"/>
                    <a:pt x="115" y="355"/>
                  </a:cubicBezTo>
                  <a:cubicBezTo>
                    <a:pt x="114" y="355"/>
                    <a:pt x="113" y="354"/>
                    <a:pt x="113" y="354"/>
                  </a:cubicBezTo>
                  <a:cubicBezTo>
                    <a:pt x="112" y="354"/>
                    <a:pt x="111" y="354"/>
                    <a:pt x="110" y="354"/>
                  </a:cubicBezTo>
                  <a:cubicBezTo>
                    <a:pt x="109" y="354"/>
                    <a:pt x="107" y="354"/>
                    <a:pt x="107" y="354"/>
                  </a:cubicBezTo>
                  <a:cubicBezTo>
                    <a:pt x="107" y="353"/>
                    <a:pt x="107" y="351"/>
                    <a:pt x="107" y="351"/>
                  </a:cubicBezTo>
                  <a:cubicBezTo>
                    <a:pt x="106" y="350"/>
                    <a:pt x="105" y="350"/>
                    <a:pt x="104" y="350"/>
                  </a:cubicBezTo>
                  <a:cubicBezTo>
                    <a:pt x="104" y="349"/>
                    <a:pt x="104" y="348"/>
                    <a:pt x="104" y="347"/>
                  </a:cubicBezTo>
                  <a:cubicBezTo>
                    <a:pt x="104" y="347"/>
                    <a:pt x="103" y="346"/>
                    <a:pt x="102" y="346"/>
                  </a:cubicBezTo>
                  <a:cubicBezTo>
                    <a:pt x="102" y="346"/>
                    <a:pt x="102" y="345"/>
                    <a:pt x="102" y="344"/>
                  </a:cubicBezTo>
                  <a:cubicBezTo>
                    <a:pt x="101" y="343"/>
                    <a:pt x="101" y="342"/>
                    <a:pt x="101" y="341"/>
                  </a:cubicBezTo>
                  <a:cubicBezTo>
                    <a:pt x="100" y="341"/>
                    <a:pt x="100" y="340"/>
                    <a:pt x="100" y="340"/>
                  </a:cubicBezTo>
                  <a:cubicBezTo>
                    <a:pt x="99" y="340"/>
                    <a:pt x="98" y="341"/>
                    <a:pt x="97" y="340"/>
                  </a:cubicBezTo>
                  <a:cubicBezTo>
                    <a:pt x="97" y="340"/>
                    <a:pt x="96" y="340"/>
                    <a:pt x="96" y="340"/>
                  </a:cubicBezTo>
                  <a:cubicBezTo>
                    <a:pt x="96" y="339"/>
                    <a:pt x="94" y="339"/>
                    <a:pt x="93" y="339"/>
                  </a:cubicBezTo>
                  <a:cubicBezTo>
                    <a:pt x="93" y="339"/>
                    <a:pt x="91" y="339"/>
                    <a:pt x="90" y="338"/>
                  </a:cubicBezTo>
                  <a:cubicBezTo>
                    <a:pt x="90" y="338"/>
                    <a:pt x="90" y="338"/>
                    <a:pt x="89" y="337"/>
                  </a:cubicBezTo>
                  <a:cubicBezTo>
                    <a:pt x="89" y="337"/>
                    <a:pt x="88" y="337"/>
                    <a:pt x="88" y="337"/>
                  </a:cubicBezTo>
                  <a:cubicBezTo>
                    <a:pt x="88" y="336"/>
                    <a:pt x="87" y="336"/>
                    <a:pt x="87" y="335"/>
                  </a:cubicBezTo>
                  <a:cubicBezTo>
                    <a:pt x="86" y="335"/>
                    <a:pt x="86" y="333"/>
                    <a:pt x="87" y="332"/>
                  </a:cubicBezTo>
                  <a:cubicBezTo>
                    <a:pt x="87" y="332"/>
                    <a:pt x="88" y="331"/>
                    <a:pt x="89" y="331"/>
                  </a:cubicBezTo>
                  <a:cubicBezTo>
                    <a:pt x="89" y="330"/>
                    <a:pt x="89" y="329"/>
                    <a:pt x="89" y="328"/>
                  </a:cubicBezTo>
                  <a:cubicBezTo>
                    <a:pt x="89" y="328"/>
                    <a:pt x="88" y="326"/>
                    <a:pt x="88" y="325"/>
                  </a:cubicBezTo>
                  <a:cubicBezTo>
                    <a:pt x="88" y="324"/>
                    <a:pt x="88" y="321"/>
                    <a:pt x="87" y="320"/>
                  </a:cubicBezTo>
                  <a:cubicBezTo>
                    <a:pt x="87" y="320"/>
                    <a:pt x="85" y="320"/>
                    <a:pt x="84" y="320"/>
                  </a:cubicBezTo>
                  <a:cubicBezTo>
                    <a:pt x="84" y="320"/>
                    <a:pt x="83" y="319"/>
                    <a:pt x="82" y="319"/>
                  </a:cubicBezTo>
                  <a:cubicBezTo>
                    <a:pt x="82" y="319"/>
                    <a:pt x="81" y="317"/>
                    <a:pt x="81" y="317"/>
                  </a:cubicBezTo>
                  <a:cubicBezTo>
                    <a:pt x="80" y="317"/>
                    <a:pt x="79" y="317"/>
                    <a:pt x="78" y="317"/>
                  </a:cubicBezTo>
                  <a:cubicBezTo>
                    <a:pt x="78" y="316"/>
                    <a:pt x="78" y="315"/>
                    <a:pt x="78" y="315"/>
                  </a:cubicBezTo>
                  <a:cubicBezTo>
                    <a:pt x="77" y="315"/>
                    <a:pt x="75" y="315"/>
                    <a:pt x="74" y="315"/>
                  </a:cubicBezTo>
                  <a:cubicBezTo>
                    <a:pt x="74" y="314"/>
                    <a:pt x="73" y="313"/>
                    <a:pt x="73" y="313"/>
                  </a:cubicBezTo>
                  <a:cubicBezTo>
                    <a:pt x="72" y="312"/>
                    <a:pt x="71" y="311"/>
                    <a:pt x="70" y="310"/>
                  </a:cubicBezTo>
                  <a:cubicBezTo>
                    <a:pt x="70" y="309"/>
                    <a:pt x="68" y="308"/>
                    <a:pt x="68" y="308"/>
                  </a:cubicBezTo>
                  <a:cubicBezTo>
                    <a:pt x="67" y="308"/>
                    <a:pt x="66" y="307"/>
                    <a:pt x="66" y="307"/>
                  </a:cubicBezTo>
                  <a:cubicBezTo>
                    <a:pt x="66" y="307"/>
                    <a:pt x="66" y="307"/>
                    <a:pt x="66" y="306"/>
                  </a:cubicBezTo>
                  <a:close/>
                </a:path>
              </a:pathLst>
            </a:custGeom>
            <a:gradFill>
              <a:gsLst>
                <a:gs pos="0">
                  <a:srgbClr val="31548F">
                    <a:lumMod val="67000"/>
                  </a:srgbClr>
                </a:gs>
                <a:gs pos="48000">
                  <a:srgbClr val="34A3C1"/>
                </a:gs>
                <a:gs pos="100000">
                  <a:srgbClr val="6B71C7"/>
                </a:gs>
              </a:gsLst>
              <a:path path="circle">
                <a:fillToRect l="100000" t="100000"/>
              </a:path>
            </a:gra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5"/>
            <p:cNvSpPr>
              <a:spLocks/>
            </p:cNvSpPr>
            <p:nvPr/>
          </p:nvSpPr>
          <p:spPr bwMode="auto">
            <a:xfrm>
              <a:off x="5061" y="1444"/>
              <a:ext cx="737" cy="736"/>
            </a:xfrm>
            <a:custGeom>
              <a:avLst/>
              <a:gdLst>
                <a:gd name="T0" fmla="*/ 24 w 252"/>
                <a:gd name="T1" fmla="*/ 26 h 252"/>
                <a:gd name="T2" fmla="*/ 35 w 252"/>
                <a:gd name="T3" fmla="*/ 30 h 252"/>
                <a:gd name="T4" fmla="*/ 45 w 252"/>
                <a:gd name="T5" fmla="*/ 31 h 252"/>
                <a:gd name="T6" fmla="*/ 55 w 252"/>
                <a:gd name="T7" fmla="*/ 29 h 252"/>
                <a:gd name="T8" fmla="*/ 52 w 252"/>
                <a:gd name="T9" fmla="*/ 19 h 252"/>
                <a:gd name="T10" fmla="*/ 67 w 252"/>
                <a:gd name="T11" fmla="*/ 11 h 252"/>
                <a:gd name="T12" fmla="*/ 68 w 252"/>
                <a:gd name="T13" fmla="*/ 4 h 252"/>
                <a:gd name="T14" fmla="*/ 82 w 252"/>
                <a:gd name="T15" fmla="*/ 9 h 252"/>
                <a:gd name="T16" fmla="*/ 93 w 252"/>
                <a:gd name="T17" fmla="*/ 4 h 252"/>
                <a:gd name="T18" fmla="*/ 105 w 252"/>
                <a:gd name="T19" fmla="*/ 13 h 252"/>
                <a:gd name="T20" fmla="*/ 126 w 252"/>
                <a:gd name="T21" fmla="*/ 13 h 252"/>
                <a:gd name="T22" fmla="*/ 138 w 252"/>
                <a:gd name="T23" fmla="*/ 18 h 252"/>
                <a:gd name="T24" fmla="*/ 158 w 252"/>
                <a:gd name="T25" fmla="*/ 15 h 252"/>
                <a:gd name="T26" fmla="*/ 171 w 252"/>
                <a:gd name="T27" fmla="*/ 31 h 252"/>
                <a:gd name="T28" fmla="*/ 196 w 252"/>
                <a:gd name="T29" fmla="*/ 33 h 252"/>
                <a:gd name="T30" fmla="*/ 200 w 252"/>
                <a:gd name="T31" fmla="*/ 48 h 252"/>
                <a:gd name="T32" fmla="*/ 207 w 252"/>
                <a:gd name="T33" fmla="*/ 64 h 252"/>
                <a:gd name="T34" fmla="*/ 215 w 252"/>
                <a:gd name="T35" fmla="*/ 67 h 252"/>
                <a:gd name="T36" fmla="*/ 227 w 252"/>
                <a:gd name="T37" fmla="*/ 73 h 252"/>
                <a:gd name="T38" fmla="*/ 243 w 252"/>
                <a:gd name="T39" fmla="*/ 79 h 252"/>
                <a:gd name="T40" fmla="*/ 245 w 252"/>
                <a:gd name="T41" fmla="*/ 95 h 252"/>
                <a:gd name="T42" fmla="*/ 249 w 252"/>
                <a:gd name="T43" fmla="*/ 111 h 252"/>
                <a:gd name="T44" fmla="*/ 240 w 252"/>
                <a:gd name="T45" fmla="*/ 119 h 252"/>
                <a:gd name="T46" fmla="*/ 245 w 252"/>
                <a:gd name="T47" fmla="*/ 142 h 252"/>
                <a:gd name="T48" fmla="*/ 234 w 252"/>
                <a:gd name="T49" fmla="*/ 142 h 252"/>
                <a:gd name="T50" fmla="*/ 221 w 252"/>
                <a:gd name="T51" fmla="*/ 149 h 252"/>
                <a:gd name="T52" fmla="*/ 219 w 252"/>
                <a:gd name="T53" fmla="*/ 165 h 252"/>
                <a:gd name="T54" fmla="*/ 227 w 252"/>
                <a:gd name="T55" fmla="*/ 176 h 252"/>
                <a:gd name="T56" fmla="*/ 220 w 252"/>
                <a:gd name="T57" fmla="*/ 188 h 252"/>
                <a:gd name="T58" fmla="*/ 214 w 252"/>
                <a:gd name="T59" fmla="*/ 203 h 252"/>
                <a:gd name="T60" fmla="*/ 214 w 252"/>
                <a:gd name="T61" fmla="*/ 215 h 252"/>
                <a:gd name="T62" fmla="*/ 214 w 252"/>
                <a:gd name="T63" fmla="*/ 226 h 252"/>
                <a:gd name="T64" fmla="*/ 210 w 252"/>
                <a:gd name="T65" fmla="*/ 238 h 252"/>
                <a:gd name="T66" fmla="*/ 201 w 252"/>
                <a:gd name="T67" fmla="*/ 250 h 252"/>
                <a:gd name="T68" fmla="*/ 184 w 252"/>
                <a:gd name="T69" fmla="*/ 250 h 252"/>
                <a:gd name="T70" fmla="*/ 173 w 252"/>
                <a:gd name="T71" fmla="*/ 240 h 252"/>
                <a:gd name="T72" fmla="*/ 162 w 252"/>
                <a:gd name="T73" fmla="*/ 248 h 252"/>
                <a:gd name="T74" fmla="*/ 148 w 252"/>
                <a:gd name="T75" fmla="*/ 240 h 252"/>
                <a:gd name="T76" fmla="*/ 133 w 252"/>
                <a:gd name="T77" fmla="*/ 228 h 252"/>
                <a:gd name="T78" fmla="*/ 115 w 252"/>
                <a:gd name="T79" fmla="*/ 226 h 252"/>
                <a:gd name="T80" fmla="*/ 103 w 252"/>
                <a:gd name="T81" fmla="*/ 222 h 252"/>
                <a:gd name="T82" fmla="*/ 85 w 252"/>
                <a:gd name="T83" fmla="*/ 215 h 252"/>
                <a:gd name="T84" fmla="*/ 72 w 252"/>
                <a:gd name="T85" fmla="*/ 209 h 252"/>
                <a:gd name="T86" fmla="*/ 66 w 252"/>
                <a:gd name="T87" fmla="*/ 204 h 252"/>
                <a:gd name="T88" fmla="*/ 54 w 252"/>
                <a:gd name="T89" fmla="*/ 195 h 252"/>
                <a:gd name="T90" fmla="*/ 43 w 252"/>
                <a:gd name="T91" fmla="*/ 195 h 252"/>
                <a:gd name="T92" fmla="*/ 34 w 252"/>
                <a:gd name="T93" fmla="*/ 188 h 252"/>
                <a:gd name="T94" fmla="*/ 23 w 252"/>
                <a:gd name="T95" fmla="*/ 187 h 252"/>
                <a:gd name="T96" fmla="*/ 15 w 252"/>
                <a:gd name="T97" fmla="*/ 177 h 252"/>
                <a:gd name="T98" fmla="*/ 23 w 252"/>
                <a:gd name="T99" fmla="*/ 168 h 252"/>
                <a:gd name="T100" fmla="*/ 20 w 252"/>
                <a:gd name="T101" fmla="*/ 149 h 252"/>
                <a:gd name="T102" fmla="*/ 1 w 252"/>
                <a:gd name="T103" fmla="*/ 138 h 252"/>
                <a:gd name="T104" fmla="*/ 7 w 252"/>
                <a:gd name="T105" fmla="*/ 115 h 252"/>
                <a:gd name="T106" fmla="*/ 6 w 252"/>
                <a:gd name="T107" fmla="*/ 102 h 252"/>
                <a:gd name="T108" fmla="*/ 15 w 252"/>
                <a:gd name="T109" fmla="*/ 82 h 252"/>
                <a:gd name="T110" fmla="*/ 5 w 252"/>
                <a:gd name="T111" fmla="*/ 66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2" h="252">
                  <a:moveTo>
                    <a:pt x="17" y="47"/>
                  </a:moveTo>
                  <a:cubicBezTo>
                    <a:pt x="17" y="45"/>
                    <a:pt x="17" y="44"/>
                    <a:pt x="18" y="43"/>
                  </a:cubicBezTo>
                  <a:cubicBezTo>
                    <a:pt x="18" y="42"/>
                    <a:pt x="20" y="41"/>
                    <a:pt x="20" y="40"/>
                  </a:cubicBezTo>
                  <a:cubicBezTo>
                    <a:pt x="20" y="39"/>
                    <a:pt x="20" y="37"/>
                    <a:pt x="20" y="36"/>
                  </a:cubicBezTo>
                  <a:cubicBezTo>
                    <a:pt x="20" y="35"/>
                    <a:pt x="19" y="33"/>
                    <a:pt x="19" y="31"/>
                  </a:cubicBezTo>
                  <a:cubicBezTo>
                    <a:pt x="19" y="31"/>
                    <a:pt x="21" y="30"/>
                    <a:pt x="21" y="30"/>
                  </a:cubicBezTo>
                  <a:cubicBezTo>
                    <a:pt x="22" y="29"/>
                    <a:pt x="23" y="28"/>
                    <a:pt x="23" y="28"/>
                  </a:cubicBezTo>
                  <a:cubicBezTo>
                    <a:pt x="23" y="27"/>
                    <a:pt x="24" y="26"/>
                    <a:pt x="24" y="26"/>
                  </a:cubicBezTo>
                  <a:cubicBezTo>
                    <a:pt x="25" y="25"/>
                    <a:pt x="27" y="25"/>
                    <a:pt x="27" y="25"/>
                  </a:cubicBezTo>
                  <a:cubicBezTo>
                    <a:pt x="27" y="25"/>
                    <a:pt x="28" y="25"/>
                    <a:pt x="29" y="26"/>
                  </a:cubicBezTo>
                  <a:cubicBezTo>
                    <a:pt x="29" y="26"/>
                    <a:pt x="29" y="26"/>
                    <a:pt x="29" y="27"/>
                  </a:cubicBezTo>
                  <a:cubicBezTo>
                    <a:pt x="29" y="27"/>
                    <a:pt x="28" y="29"/>
                    <a:pt x="29" y="30"/>
                  </a:cubicBezTo>
                  <a:cubicBezTo>
                    <a:pt x="29" y="30"/>
                    <a:pt x="30" y="31"/>
                    <a:pt x="30" y="31"/>
                  </a:cubicBezTo>
                  <a:cubicBezTo>
                    <a:pt x="31" y="32"/>
                    <a:pt x="32" y="32"/>
                    <a:pt x="33" y="32"/>
                  </a:cubicBezTo>
                  <a:cubicBezTo>
                    <a:pt x="33" y="32"/>
                    <a:pt x="34" y="32"/>
                    <a:pt x="34" y="31"/>
                  </a:cubicBezTo>
                  <a:cubicBezTo>
                    <a:pt x="34" y="31"/>
                    <a:pt x="35" y="30"/>
                    <a:pt x="35" y="30"/>
                  </a:cubicBezTo>
                  <a:cubicBezTo>
                    <a:pt x="35" y="30"/>
                    <a:pt x="37" y="29"/>
                    <a:pt x="37" y="29"/>
                  </a:cubicBezTo>
                  <a:cubicBezTo>
                    <a:pt x="38" y="29"/>
                    <a:pt x="38" y="30"/>
                    <a:pt x="38" y="30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2"/>
                    <a:pt x="41" y="32"/>
                    <a:pt x="41" y="32"/>
                  </a:cubicBezTo>
                  <a:cubicBezTo>
                    <a:pt x="41" y="33"/>
                    <a:pt x="42" y="33"/>
                    <a:pt x="42" y="33"/>
                  </a:cubicBezTo>
                  <a:cubicBezTo>
                    <a:pt x="42" y="34"/>
                    <a:pt x="43" y="34"/>
                    <a:pt x="44" y="34"/>
                  </a:cubicBezTo>
                  <a:cubicBezTo>
                    <a:pt x="45" y="34"/>
                    <a:pt x="45" y="33"/>
                    <a:pt x="45" y="33"/>
                  </a:cubicBezTo>
                  <a:cubicBezTo>
                    <a:pt x="45" y="32"/>
                    <a:pt x="45" y="31"/>
                    <a:pt x="45" y="31"/>
                  </a:cubicBezTo>
                  <a:cubicBezTo>
                    <a:pt x="44" y="30"/>
                    <a:pt x="43" y="31"/>
                    <a:pt x="43" y="30"/>
                  </a:cubicBezTo>
                  <a:cubicBezTo>
                    <a:pt x="42" y="30"/>
                    <a:pt x="42" y="29"/>
                    <a:pt x="43" y="28"/>
                  </a:cubicBezTo>
                  <a:cubicBezTo>
                    <a:pt x="43" y="28"/>
                    <a:pt x="45" y="28"/>
                    <a:pt x="46" y="28"/>
                  </a:cubicBezTo>
                  <a:cubicBezTo>
                    <a:pt x="46" y="28"/>
                    <a:pt x="47" y="29"/>
                    <a:pt x="47" y="29"/>
                  </a:cubicBezTo>
                  <a:cubicBezTo>
                    <a:pt x="48" y="29"/>
                    <a:pt x="49" y="28"/>
                    <a:pt x="49" y="28"/>
                  </a:cubicBezTo>
                  <a:cubicBezTo>
                    <a:pt x="49" y="28"/>
                    <a:pt x="50" y="28"/>
                    <a:pt x="50" y="28"/>
                  </a:cubicBezTo>
                  <a:cubicBezTo>
                    <a:pt x="51" y="28"/>
                    <a:pt x="52" y="30"/>
                    <a:pt x="53" y="30"/>
                  </a:cubicBezTo>
                  <a:cubicBezTo>
                    <a:pt x="53" y="30"/>
                    <a:pt x="54" y="30"/>
                    <a:pt x="55" y="29"/>
                  </a:cubicBezTo>
                  <a:cubicBezTo>
                    <a:pt x="55" y="29"/>
                    <a:pt x="56" y="28"/>
                    <a:pt x="57" y="27"/>
                  </a:cubicBezTo>
                  <a:cubicBezTo>
                    <a:pt x="57" y="27"/>
                    <a:pt x="57" y="26"/>
                    <a:pt x="57" y="25"/>
                  </a:cubicBezTo>
                  <a:cubicBezTo>
                    <a:pt x="57" y="25"/>
                    <a:pt x="58" y="24"/>
                    <a:pt x="57" y="24"/>
                  </a:cubicBezTo>
                  <a:cubicBezTo>
                    <a:pt x="57" y="24"/>
                    <a:pt x="56" y="23"/>
                    <a:pt x="56" y="23"/>
                  </a:cubicBezTo>
                  <a:cubicBezTo>
                    <a:pt x="55" y="23"/>
                    <a:pt x="54" y="23"/>
                    <a:pt x="54" y="23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3" y="21"/>
                    <a:pt x="53" y="20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8"/>
                    <a:pt x="51" y="17"/>
                    <a:pt x="51" y="16"/>
                  </a:cubicBezTo>
                  <a:cubicBezTo>
                    <a:pt x="52" y="16"/>
                    <a:pt x="52" y="15"/>
                    <a:pt x="52" y="15"/>
                  </a:cubicBezTo>
                  <a:cubicBezTo>
                    <a:pt x="53" y="14"/>
                    <a:pt x="54" y="14"/>
                    <a:pt x="55" y="14"/>
                  </a:cubicBezTo>
                  <a:cubicBezTo>
                    <a:pt x="55" y="15"/>
                    <a:pt x="56" y="15"/>
                    <a:pt x="57" y="15"/>
                  </a:cubicBezTo>
                  <a:cubicBezTo>
                    <a:pt x="57" y="16"/>
                    <a:pt x="58" y="16"/>
                    <a:pt x="59" y="16"/>
                  </a:cubicBezTo>
                  <a:cubicBezTo>
                    <a:pt x="60" y="16"/>
                    <a:pt x="61" y="15"/>
                    <a:pt x="62" y="15"/>
                  </a:cubicBezTo>
                  <a:cubicBezTo>
                    <a:pt x="63" y="15"/>
                    <a:pt x="64" y="14"/>
                    <a:pt x="65" y="13"/>
                  </a:cubicBezTo>
                  <a:cubicBezTo>
                    <a:pt x="66" y="13"/>
                    <a:pt x="66" y="12"/>
                    <a:pt x="67" y="11"/>
                  </a:cubicBezTo>
                  <a:cubicBezTo>
                    <a:pt x="67" y="11"/>
                    <a:pt x="67" y="10"/>
                    <a:pt x="66" y="9"/>
                  </a:cubicBezTo>
                  <a:cubicBezTo>
                    <a:pt x="66" y="8"/>
                    <a:pt x="66" y="7"/>
                    <a:pt x="65" y="7"/>
                  </a:cubicBezTo>
                  <a:cubicBezTo>
                    <a:pt x="65" y="7"/>
                    <a:pt x="64" y="7"/>
                    <a:pt x="64" y="6"/>
                  </a:cubicBezTo>
                  <a:cubicBezTo>
                    <a:pt x="64" y="6"/>
                    <a:pt x="63" y="5"/>
                    <a:pt x="63" y="4"/>
                  </a:cubicBezTo>
                  <a:cubicBezTo>
                    <a:pt x="63" y="4"/>
                    <a:pt x="64" y="3"/>
                    <a:pt x="64" y="3"/>
                  </a:cubicBezTo>
                  <a:cubicBezTo>
                    <a:pt x="64" y="2"/>
                    <a:pt x="65" y="2"/>
                    <a:pt x="66" y="2"/>
                  </a:cubicBezTo>
                  <a:cubicBezTo>
                    <a:pt x="66" y="3"/>
                    <a:pt x="66" y="4"/>
                    <a:pt x="67" y="4"/>
                  </a:cubicBezTo>
                  <a:cubicBezTo>
                    <a:pt x="67" y="4"/>
                    <a:pt x="68" y="4"/>
                    <a:pt x="68" y="4"/>
                  </a:cubicBezTo>
                  <a:cubicBezTo>
                    <a:pt x="69" y="4"/>
                    <a:pt x="70" y="3"/>
                    <a:pt x="70" y="3"/>
                  </a:cubicBezTo>
                  <a:cubicBezTo>
                    <a:pt x="71" y="3"/>
                    <a:pt x="72" y="3"/>
                    <a:pt x="72" y="3"/>
                  </a:cubicBezTo>
                  <a:cubicBezTo>
                    <a:pt x="72" y="4"/>
                    <a:pt x="72" y="4"/>
                    <a:pt x="72" y="5"/>
                  </a:cubicBezTo>
                  <a:cubicBezTo>
                    <a:pt x="72" y="5"/>
                    <a:pt x="74" y="6"/>
                    <a:pt x="74" y="6"/>
                  </a:cubicBezTo>
                  <a:cubicBezTo>
                    <a:pt x="75" y="7"/>
                    <a:pt x="76" y="7"/>
                    <a:pt x="77" y="8"/>
                  </a:cubicBezTo>
                  <a:cubicBezTo>
                    <a:pt x="77" y="8"/>
                    <a:pt x="77" y="9"/>
                    <a:pt x="78" y="9"/>
                  </a:cubicBezTo>
                  <a:cubicBezTo>
                    <a:pt x="78" y="10"/>
                    <a:pt x="79" y="11"/>
                    <a:pt x="80" y="11"/>
                  </a:cubicBezTo>
                  <a:cubicBezTo>
                    <a:pt x="81" y="10"/>
                    <a:pt x="82" y="9"/>
                    <a:pt x="82" y="9"/>
                  </a:cubicBezTo>
                  <a:cubicBezTo>
                    <a:pt x="83" y="8"/>
                    <a:pt x="83" y="6"/>
                    <a:pt x="83" y="6"/>
                  </a:cubicBezTo>
                  <a:cubicBezTo>
                    <a:pt x="84" y="4"/>
                    <a:pt x="83" y="3"/>
                    <a:pt x="84" y="2"/>
                  </a:cubicBezTo>
                  <a:cubicBezTo>
                    <a:pt x="84" y="1"/>
                    <a:pt x="85" y="0"/>
                    <a:pt x="86" y="0"/>
                  </a:cubicBezTo>
                  <a:cubicBezTo>
                    <a:pt x="86" y="0"/>
                    <a:pt x="87" y="1"/>
                    <a:pt x="87" y="2"/>
                  </a:cubicBezTo>
                  <a:cubicBezTo>
                    <a:pt x="87" y="2"/>
                    <a:pt x="88" y="4"/>
                    <a:pt x="88" y="4"/>
                  </a:cubicBezTo>
                  <a:cubicBezTo>
                    <a:pt x="89" y="4"/>
                    <a:pt x="90" y="4"/>
                    <a:pt x="90" y="4"/>
                  </a:cubicBezTo>
                  <a:cubicBezTo>
                    <a:pt x="91" y="4"/>
                    <a:pt x="92" y="3"/>
                    <a:pt x="92" y="3"/>
                  </a:cubicBezTo>
                  <a:cubicBezTo>
                    <a:pt x="93" y="4"/>
                    <a:pt x="93" y="4"/>
                    <a:pt x="93" y="4"/>
                  </a:cubicBezTo>
                  <a:cubicBezTo>
                    <a:pt x="94" y="5"/>
                    <a:pt x="94" y="6"/>
                    <a:pt x="94" y="6"/>
                  </a:cubicBezTo>
                  <a:cubicBezTo>
                    <a:pt x="94" y="7"/>
                    <a:pt x="97" y="6"/>
                    <a:pt x="97" y="6"/>
                  </a:cubicBezTo>
                  <a:cubicBezTo>
                    <a:pt x="98" y="6"/>
                    <a:pt x="98" y="7"/>
                    <a:pt x="98" y="7"/>
                  </a:cubicBezTo>
                  <a:cubicBezTo>
                    <a:pt x="99" y="7"/>
                    <a:pt x="100" y="7"/>
                    <a:pt x="101" y="7"/>
                  </a:cubicBezTo>
                  <a:cubicBezTo>
                    <a:pt x="102" y="7"/>
                    <a:pt x="103" y="6"/>
                    <a:pt x="104" y="7"/>
                  </a:cubicBezTo>
                  <a:cubicBezTo>
                    <a:pt x="105" y="7"/>
                    <a:pt x="106" y="9"/>
                    <a:pt x="105" y="10"/>
                  </a:cubicBezTo>
                  <a:cubicBezTo>
                    <a:pt x="105" y="10"/>
                    <a:pt x="104" y="11"/>
                    <a:pt x="104" y="11"/>
                  </a:cubicBezTo>
                  <a:cubicBezTo>
                    <a:pt x="104" y="11"/>
                    <a:pt x="104" y="13"/>
                    <a:pt x="105" y="13"/>
                  </a:cubicBezTo>
                  <a:cubicBezTo>
                    <a:pt x="105" y="14"/>
                    <a:pt x="107" y="15"/>
                    <a:pt x="108" y="15"/>
                  </a:cubicBezTo>
                  <a:cubicBezTo>
                    <a:pt x="109" y="15"/>
                    <a:pt x="111" y="14"/>
                    <a:pt x="111" y="15"/>
                  </a:cubicBezTo>
                  <a:cubicBezTo>
                    <a:pt x="113" y="15"/>
                    <a:pt x="114" y="15"/>
                    <a:pt x="116" y="15"/>
                  </a:cubicBezTo>
                  <a:cubicBezTo>
                    <a:pt x="116" y="15"/>
                    <a:pt x="118" y="16"/>
                    <a:pt x="118" y="16"/>
                  </a:cubicBezTo>
                  <a:cubicBezTo>
                    <a:pt x="119" y="16"/>
                    <a:pt x="120" y="15"/>
                    <a:pt x="121" y="15"/>
                  </a:cubicBezTo>
                  <a:cubicBezTo>
                    <a:pt x="121" y="15"/>
                    <a:pt x="122" y="15"/>
                    <a:pt x="122" y="15"/>
                  </a:cubicBezTo>
                  <a:cubicBezTo>
                    <a:pt x="123" y="15"/>
                    <a:pt x="124" y="14"/>
                    <a:pt x="124" y="13"/>
                  </a:cubicBezTo>
                  <a:cubicBezTo>
                    <a:pt x="124" y="13"/>
                    <a:pt x="125" y="13"/>
                    <a:pt x="126" y="13"/>
                  </a:cubicBezTo>
                  <a:cubicBezTo>
                    <a:pt x="127" y="13"/>
                    <a:pt x="128" y="13"/>
                    <a:pt x="129" y="14"/>
                  </a:cubicBezTo>
                  <a:cubicBezTo>
                    <a:pt x="129" y="14"/>
                    <a:pt x="128" y="16"/>
                    <a:pt x="129" y="16"/>
                  </a:cubicBezTo>
                  <a:cubicBezTo>
                    <a:pt x="129" y="17"/>
                    <a:pt x="130" y="17"/>
                    <a:pt x="131" y="18"/>
                  </a:cubicBezTo>
                  <a:cubicBezTo>
                    <a:pt x="131" y="18"/>
                    <a:pt x="130" y="19"/>
                    <a:pt x="131" y="20"/>
                  </a:cubicBezTo>
                  <a:cubicBezTo>
                    <a:pt x="131" y="20"/>
                    <a:pt x="132" y="21"/>
                    <a:pt x="132" y="21"/>
                  </a:cubicBezTo>
                  <a:cubicBezTo>
                    <a:pt x="133" y="21"/>
                    <a:pt x="134" y="21"/>
                    <a:pt x="134" y="21"/>
                  </a:cubicBezTo>
                  <a:cubicBezTo>
                    <a:pt x="135" y="20"/>
                    <a:pt x="135" y="18"/>
                    <a:pt x="136" y="18"/>
                  </a:cubicBezTo>
                  <a:cubicBezTo>
                    <a:pt x="136" y="18"/>
                    <a:pt x="138" y="18"/>
                    <a:pt x="138" y="18"/>
                  </a:cubicBezTo>
                  <a:cubicBezTo>
                    <a:pt x="139" y="18"/>
                    <a:pt x="139" y="17"/>
                    <a:pt x="140" y="16"/>
                  </a:cubicBezTo>
                  <a:cubicBezTo>
                    <a:pt x="140" y="16"/>
                    <a:pt x="141" y="15"/>
                    <a:pt x="142" y="15"/>
                  </a:cubicBezTo>
                  <a:cubicBezTo>
                    <a:pt x="142" y="15"/>
                    <a:pt x="143" y="15"/>
                    <a:pt x="143" y="15"/>
                  </a:cubicBezTo>
                  <a:cubicBezTo>
                    <a:pt x="144" y="15"/>
                    <a:pt x="145" y="15"/>
                    <a:pt x="146" y="16"/>
                  </a:cubicBezTo>
                  <a:cubicBezTo>
                    <a:pt x="147" y="16"/>
                    <a:pt x="149" y="16"/>
                    <a:pt x="150" y="16"/>
                  </a:cubicBezTo>
                  <a:cubicBezTo>
                    <a:pt x="151" y="16"/>
                    <a:pt x="151" y="14"/>
                    <a:pt x="152" y="14"/>
                  </a:cubicBezTo>
                  <a:cubicBezTo>
                    <a:pt x="153" y="14"/>
                    <a:pt x="154" y="15"/>
                    <a:pt x="155" y="15"/>
                  </a:cubicBezTo>
                  <a:cubicBezTo>
                    <a:pt x="156" y="15"/>
                    <a:pt x="158" y="15"/>
                    <a:pt x="158" y="15"/>
                  </a:cubicBezTo>
                  <a:cubicBezTo>
                    <a:pt x="158" y="16"/>
                    <a:pt x="158" y="18"/>
                    <a:pt x="158" y="19"/>
                  </a:cubicBezTo>
                  <a:cubicBezTo>
                    <a:pt x="157" y="20"/>
                    <a:pt x="156" y="21"/>
                    <a:pt x="155" y="22"/>
                  </a:cubicBezTo>
                  <a:cubicBezTo>
                    <a:pt x="155" y="23"/>
                    <a:pt x="155" y="26"/>
                    <a:pt x="155" y="27"/>
                  </a:cubicBezTo>
                  <a:cubicBezTo>
                    <a:pt x="155" y="27"/>
                    <a:pt x="157" y="28"/>
                    <a:pt x="157" y="29"/>
                  </a:cubicBezTo>
                  <a:cubicBezTo>
                    <a:pt x="158" y="29"/>
                    <a:pt x="160" y="29"/>
                    <a:pt x="161" y="29"/>
                  </a:cubicBezTo>
                  <a:cubicBezTo>
                    <a:pt x="162" y="29"/>
                    <a:pt x="165" y="29"/>
                    <a:pt x="166" y="29"/>
                  </a:cubicBezTo>
                  <a:cubicBezTo>
                    <a:pt x="167" y="30"/>
                    <a:pt x="167" y="31"/>
                    <a:pt x="167" y="31"/>
                  </a:cubicBezTo>
                  <a:cubicBezTo>
                    <a:pt x="168" y="31"/>
                    <a:pt x="170" y="31"/>
                    <a:pt x="171" y="31"/>
                  </a:cubicBezTo>
                  <a:cubicBezTo>
                    <a:pt x="173" y="31"/>
                    <a:pt x="176" y="30"/>
                    <a:pt x="177" y="30"/>
                  </a:cubicBezTo>
                  <a:cubicBezTo>
                    <a:pt x="178" y="30"/>
                    <a:pt x="181" y="30"/>
                    <a:pt x="182" y="30"/>
                  </a:cubicBezTo>
                  <a:cubicBezTo>
                    <a:pt x="183" y="30"/>
                    <a:pt x="185" y="30"/>
                    <a:pt x="187" y="30"/>
                  </a:cubicBezTo>
                  <a:cubicBezTo>
                    <a:pt x="188" y="30"/>
                    <a:pt x="189" y="30"/>
                    <a:pt x="190" y="30"/>
                  </a:cubicBezTo>
                  <a:cubicBezTo>
                    <a:pt x="190" y="30"/>
                    <a:pt x="190" y="30"/>
                    <a:pt x="190" y="31"/>
                  </a:cubicBezTo>
                  <a:cubicBezTo>
                    <a:pt x="191" y="31"/>
                    <a:pt x="192" y="32"/>
                    <a:pt x="193" y="32"/>
                  </a:cubicBezTo>
                  <a:cubicBezTo>
                    <a:pt x="193" y="32"/>
                    <a:pt x="194" y="32"/>
                    <a:pt x="194" y="32"/>
                  </a:cubicBezTo>
                  <a:cubicBezTo>
                    <a:pt x="195" y="32"/>
                    <a:pt x="196" y="33"/>
                    <a:pt x="196" y="33"/>
                  </a:cubicBezTo>
                  <a:cubicBezTo>
                    <a:pt x="196" y="34"/>
                    <a:pt x="196" y="36"/>
                    <a:pt x="196" y="36"/>
                  </a:cubicBezTo>
                  <a:cubicBezTo>
                    <a:pt x="196" y="37"/>
                    <a:pt x="197" y="37"/>
                    <a:pt x="198" y="37"/>
                  </a:cubicBezTo>
                  <a:cubicBezTo>
                    <a:pt x="198" y="37"/>
                    <a:pt x="199" y="38"/>
                    <a:pt x="199" y="38"/>
                  </a:cubicBezTo>
                  <a:cubicBezTo>
                    <a:pt x="199" y="39"/>
                    <a:pt x="199" y="40"/>
                    <a:pt x="199" y="41"/>
                  </a:cubicBezTo>
                  <a:cubicBezTo>
                    <a:pt x="198" y="41"/>
                    <a:pt x="198" y="41"/>
                    <a:pt x="198" y="41"/>
                  </a:cubicBezTo>
                  <a:cubicBezTo>
                    <a:pt x="198" y="42"/>
                    <a:pt x="197" y="43"/>
                    <a:pt x="197" y="44"/>
                  </a:cubicBezTo>
                  <a:cubicBezTo>
                    <a:pt x="197" y="44"/>
                    <a:pt x="197" y="46"/>
                    <a:pt x="198" y="47"/>
                  </a:cubicBezTo>
                  <a:cubicBezTo>
                    <a:pt x="198" y="47"/>
                    <a:pt x="200" y="47"/>
                    <a:pt x="200" y="48"/>
                  </a:cubicBezTo>
                  <a:cubicBezTo>
                    <a:pt x="200" y="48"/>
                    <a:pt x="201" y="49"/>
                    <a:pt x="201" y="50"/>
                  </a:cubicBezTo>
                  <a:cubicBezTo>
                    <a:pt x="201" y="50"/>
                    <a:pt x="202" y="52"/>
                    <a:pt x="202" y="53"/>
                  </a:cubicBezTo>
                  <a:cubicBezTo>
                    <a:pt x="202" y="54"/>
                    <a:pt x="203" y="55"/>
                    <a:pt x="203" y="56"/>
                  </a:cubicBezTo>
                  <a:cubicBezTo>
                    <a:pt x="203" y="56"/>
                    <a:pt x="202" y="58"/>
                    <a:pt x="202" y="58"/>
                  </a:cubicBezTo>
                  <a:cubicBezTo>
                    <a:pt x="202" y="59"/>
                    <a:pt x="202" y="60"/>
                    <a:pt x="202" y="60"/>
                  </a:cubicBezTo>
                  <a:cubicBezTo>
                    <a:pt x="202" y="61"/>
                    <a:pt x="203" y="62"/>
                    <a:pt x="203" y="63"/>
                  </a:cubicBezTo>
                  <a:cubicBezTo>
                    <a:pt x="204" y="63"/>
                    <a:pt x="204" y="63"/>
                    <a:pt x="205" y="63"/>
                  </a:cubicBezTo>
                  <a:cubicBezTo>
                    <a:pt x="205" y="64"/>
                    <a:pt x="206" y="64"/>
                    <a:pt x="207" y="64"/>
                  </a:cubicBezTo>
                  <a:cubicBezTo>
                    <a:pt x="207" y="64"/>
                    <a:pt x="207" y="63"/>
                    <a:pt x="207" y="63"/>
                  </a:cubicBezTo>
                  <a:cubicBezTo>
                    <a:pt x="207" y="63"/>
                    <a:pt x="207" y="62"/>
                    <a:pt x="207" y="61"/>
                  </a:cubicBezTo>
                  <a:cubicBezTo>
                    <a:pt x="208" y="61"/>
                    <a:pt x="209" y="60"/>
                    <a:pt x="210" y="61"/>
                  </a:cubicBezTo>
                  <a:cubicBezTo>
                    <a:pt x="210" y="62"/>
                    <a:pt x="210" y="62"/>
                    <a:pt x="210" y="62"/>
                  </a:cubicBezTo>
                  <a:cubicBezTo>
                    <a:pt x="211" y="62"/>
                    <a:pt x="212" y="62"/>
                    <a:pt x="212" y="62"/>
                  </a:cubicBezTo>
                  <a:cubicBezTo>
                    <a:pt x="213" y="62"/>
                    <a:pt x="214" y="62"/>
                    <a:pt x="214" y="62"/>
                  </a:cubicBezTo>
                  <a:cubicBezTo>
                    <a:pt x="215" y="62"/>
                    <a:pt x="215" y="63"/>
                    <a:pt x="215" y="64"/>
                  </a:cubicBezTo>
                  <a:cubicBezTo>
                    <a:pt x="215" y="65"/>
                    <a:pt x="215" y="67"/>
                    <a:pt x="215" y="67"/>
                  </a:cubicBezTo>
                  <a:cubicBezTo>
                    <a:pt x="215" y="67"/>
                    <a:pt x="216" y="68"/>
                    <a:pt x="217" y="69"/>
                  </a:cubicBezTo>
                  <a:cubicBezTo>
                    <a:pt x="217" y="69"/>
                    <a:pt x="218" y="68"/>
                    <a:pt x="218" y="69"/>
                  </a:cubicBezTo>
                  <a:cubicBezTo>
                    <a:pt x="219" y="69"/>
                    <a:pt x="218" y="71"/>
                    <a:pt x="219" y="71"/>
                  </a:cubicBezTo>
                  <a:cubicBezTo>
                    <a:pt x="219" y="71"/>
                    <a:pt x="220" y="71"/>
                    <a:pt x="221" y="71"/>
                  </a:cubicBezTo>
                  <a:cubicBezTo>
                    <a:pt x="221" y="71"/>
                    <a:pt x="222" y="70"/>
                    <a:pt x="223" y="70"/>
                  </a:cubicBezTo>
                  <a:cubicBezTo>
                    <a:pt x="223" y="70"/>
                    <a:pt x="224" y="71"/>
                    <a:pt x="225" y="71"/>
                  </a:cubicBezTo>
                  <a:cubicBezTo>
                    <a:pt x="225" y="71"/>
                    <a:pt x="226" y="71"/>
                    <a:pt x="226" y="71"/>
                  </a:cubicBezTo>
                  <a:cubicBezTo>
                    <a:pt x="226" y="72"/>
                    <a:pt x="227" y="73"/>
                    <a:pt x="227" y="73"/>
                  </a:cubicBezTo>
                  <a:cubicBezTo>
                    <a:pt x="227" y="74"/>
                    <a:pt x="227" y="74"/>
                    <a:pt x="227" y="75"/>
                  </a:cubicBezTo>
                  <a:cubicBezTo>
                    <a:pt x="227" y="75"/>
                    <a:pt x="228" y="76"/>
                    <a:pt x="228" y="77"/>
                  </a:cubicBezTo>
                  <a:cubicBezTo>
                    <a:pt x="228" y="77"/>
                    <a:pt x="230" y="77"/>
                    <a:pt x="230" y="77"/>
                  </a:cubicBezTo>
                  <a:cubicBezTo>
                    <a:pt x="230" y="78"/>
                    <a:pt x="232" y="77"/>
                    <a:pt x="232" y="77"/>
                  </a:cubicBezTo>
                  <a:cubicBezTo>
                    <a:pt x="233" y="77"/>
                    <a:pt x="233" y="75"/>
                    <a:pt x="234" y="75"/>
                  </a:cubicBezTo>
                  <a:cubicBezTo>
                    <a:pt x="235" y="75"/>
                    <a:pt x="237" y="75"/>
                    <a:pt x="239" y="75"/>
                  </a:cubicBezTo>
                  <a:cubicBezTo>
                    <a:pt x="240" y="75"/>
                    <a:pt x="242" y="75"/>
                    <a:pt x="243" y="76"/>
                  </a:cubicBezTo>
                  <a:cubicBezTo>
                    <a:pt x="243" y="76"/>
                    <a:pt x="243" y="78"/>
                    <a:pt x="243" y="79"/>
                  </a:cubicBezTo>
                  <a:cubicBezTo>
                    <a:pt x="244" y="79"/>
                    <a:pt x="245" y="80"/>
                    <a:pt x="245" y="80"/>
                  </a:cubicBezTo>
                  <a:cubicBezTo>
                    <a:pt x="246" y="81"/>
                    <a:pt x="247" y="82"/>
                    <a:pt x="247" y="83"/>
                  </a:cubicBezTo>
                  <a:cubicBezTo>
                    <a:pt x="248" y="84"/>
                    <a:pt x="247" y="86"/>
                    <a:pt x="248" y="87"/>
                  </a:cubicBezTo>
                  <a:cubicBezTo>
                    <a:pt x="248" y="87"/>
                    <a:pt x="249" y="87"/>
                    <a:pt x="250" y="87"/>
                  </a:cubicBezTo>
                  <a:cubicBezTo>
                    <a:pt x="250" y="88"/>
                    <a:pt x="249" y="89"/>
                    <a:pt x="249" y="89"/>
                  </a:cubicBezTo>
                  <a:cubicBezTo>
                    <a:pt x="248" y="89"/>
                    <a:pt x="246" y="89"/>
                    <a:pt x="246" y="90"/>
                  </a:cubicBezTo>
                  <a:cubicBezTo>
                    <a:pt x="245" y="90"/>
                    <a:pt x="245" y="93"/>
                    <a:pt x="245" y="93"/>
                  </a:cubicBezTo>
                  <a:cubicBezTo>
                    <a:pt x="245" y="94"/>
                    <a:pt x="245" y="95"/>
                    <a:pt x="245" y="95"/>
                  </a:cubicBezTo>
                  <a:cubicBezTo>
                    <a:pt x="246" y="96"/>
                    <a:pt x="248" y="96"/>
                    <a:pt x="248" y="96"/>
                  </a:cubicBezTo>
                  <a:cubicBezTo>
                    <a:pt x="248" y="96"/>
                    <a:pt x="249" y="96"/>
                    <a:pt x="250" y="96"/>
                  </a:cubicBezTo>
                  <a:cubicBezTo>
                    <a:pt x="250" y="97"/>
                    <a:pt x="251" y="98"/>
                    <a:pt x="251" y="98"/>
                  </a:cubicBezTo>
                  <a:cubicBezTo>
                    <a:pt x="252" y="99"/>
                    <a:pt x="251" y="101"/>
                    <a:pt x="251" y="103"/>
                  </a:cubicBezTo>
                  <a:cubicBezTo>
                    <a:pt x="250" y="104"/>
                    <a:pt x="251" y="105"/>
                    <a:pt x="251" y="106"/>
                  </a:cubicBezTo>
                  <a:cubicBezTo>
                    <a:pt x="251" y="107"/>
                    <a:pt x="252" y="109"/>
                    <a:pt x="252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1" y="111"/>
                    <a:pt x="249" y="111"/>
                    <a:pt x="249" y="111"/>
                  </a:cubicBezTo>
                  <a:cubicBezTo>
                    <a:pt x="248" y="112"/>
                    <a:pt x="248" y="114"/>
                    <a:pt x="248" y="114"/>
                  </a:cubicBezTo>
                  <a:cubicBezTo>
                    <a:pt x="248" y="115"/>
                    <a:pt x="247" y="115"/>
                    <a:pt x="247" y="115"/>
                  </a:cubicBezTo>
                  <a:cubicBezTo>
                    <a:pt x="246" y="115"/>
                    <a:pt x="245" y="115"/>
                    <a:pt x="245" y="115"/>
                  </a:cubicBezTo>
                  <a:cubicBezTo>
                    <a:pt x="245" y="115"/>
                    <a:pt x="244" y="117"/>
                    <a:pt x="244" y="117"/>
                  </a:cubicBezTo>
                  <a:cubicBezTo>
                    <a:pt x="243" y="117"/>
                    <a:pt x="242" y="117"/>
                    <a:pt x="241" y="117"/>
                  </a:cubicBezTo>
                  <a:cubicBezTo>
                    <a:pt x="241" y="117"/>
                    <a:pt x="241" y="116"/>
                    <a:pt x="240" y="116"/>
                  </a:cubicBezTo>
                  <a:cubicBezTo>
                    <a:pt x="240" y="116"/>
                    <a:pt x="239" y="117"/>
                    <a:pt x="239" y="118"/>
                  </a:cubicBezTo>
                  <a:cubicBezTo>
                    <a:pt x="239" y="118"/>
                    <a:pt x="240" y="119"/>
                    <a:pt x="240" y="119"/>
                  </a:cubicBezTo>
                  <a:cubicBezTo>
                    <a:pt x="240" y="120"/>
                    <a:pt x="240" y="122"/>
                    <a:pt x="240" y="122"/>
                  </a:cubicBezTo>
                  <a:cubicBezTo>
                    <a:pt x="241" y="123"/>
                    <a:pt x="241" y="124"/>
                    <a:pt x="242" y="125"/>
                  </a:cubicBezTo>
                  <a:cubicBezTo>
                    <a:pt x="242" y="126"/>
                    <a:pt x="241" y="128"/>
                    <a:pt x="242" y="129"/>
                  </a:cubicBezTo>
                  <a:cubicBezTo>
                    <a:pt x="242" y="130"/>
                    <a:pt x="243" y="130"/>
                    <a:pt x="243" y="131"/>
                  </a:cubicBezTo>
                  <a:cubicBezTo>
                    <a:pt x="244" y="132"/>
                    <a:pt x="244" y="134"/>
                    <a:pt x="244" y="135"/>
                  </a:cubicBezTo>
                  <a:cubicBezTo>
                    <a:pt x="243" y="136"/>
                    <a:pt x="243" y="137"/>
                    <a:pt x="243" y="137"/>
                  </a:cubicBezTo>
                  <a:cubicBezTo>
                    <a:pt x="243" y="138"/>
                    <a:pt x="244" y="139"/>
                    <a:pt x="244" y="140"/>
                  </a:cubicBezTo>
                  <a:cubicBezTo>
                    <a:pt x="245" y="141"/>
                    <a:pt x="245" y="142"/>
                    <a:pt x="245" y="142"/>
                  </a:cubicBezTo>
                  <a:cubicBezTo>
                    <a:pt x="245" y="143"/>
                    <a:pt x="244" y="144"/>
                    <a:pt x="244" y="144"/>
                  </a:cubicBezTo>
                  <a:cubicBezTo>
                    <a:pt x="243" y="144"/>
                    <a:pt x="241" y="143"/>
                    <a:pt x="241" y="143"/>
                  </a:cubicBezTo>
                  <a:cubicBezTo>
                    <a:pt x="240" y="142"/>
                    <a:pt x="239" y="141"/>
                    <a:pt x="238" y="140"/>
                  </a:cubicBezTo>
                  <a:cubicBezTo>
                    <a:pt x="237" y="140"/>
                    <a:pt x="237" y="139"/>
                    <a:pt x="236" y="138"/>
                  </a:cubicBezTo>
                  <a:cubicBezTo>
                    <a:pt x="235" y="138"/>
                    <a:pt x="234" y="138"/>
                    <a:pt x="233" y="138"/>
                  </a:cubicBezTo>
                  <a:cubicBezTo>
                    <a:pt x="233" y="138"/>
                    <a:pt x="232" y="139"/>
                    <a:pt x="232" y="139"/>
                  </a:cubicBezTo>
                  <a:cubicBezTo>
                    <a:pt x="232" y="140"/>
                    <a:pt x="232" y="141"/>
                    <a:pt x="232" y="141"/>
                  </a:cubicBezTo>
                  <a:cubicBezTo>
                    <a:pt x="232" y="142"/>
                    <a:pt x="234" y="142"/>
                    <a:pt x="234" y="142"/>
                  </a:cubicBezTo>
                  <a:cubicBezTo>
                    <a:pt x="234" y="143"/>
                    <a:pt x="235" y="144"/>
                    <a:pt x="235" y="144"/>
                  </a:cubicBezTo>
                  <a:cubicBezTo>
                    <a:pt x="235" y="144"/>
                    <a:pt x="234" y="146"/>
                    <a:pt x="234" y="146"/>
                  </a:cubicBezTo>
                  <a:cubicBezTo>
                    <a:pt x="234" y="147"/>
                    <a:pt x="233" y="147"/>
                    <a:pt x="232" y="147"/>
                  </a:cubicBezTo>
                  <a:cubicBezTo>
                    <a:pt x="231" y="147"/>
                    <a:pt x="230" y="148"/>
                    <a:pt x="230" y="148"/>
                  </a:cubicBezTo>
                  <a:cubicBezTo>
                    <a:pt x="229" y="148"/>
                    <a:pt x="228" y="148"/>
                    <a:pt x="227" y="148"/>
                  </a:cubicBezTo>
                  <a:cubicBezTo>
                    <a:pt x="226" y="148"/>
                    <a:pt x="225" y="149"/>
                    <a:pt x="225" y="149"/>
                  </a:cubicBezTo>
                  <a:cubicBezTo>
                    <a:pt x="224" y="149"/>
                    <a:pt x="224" y="148"/>
                    <a:pt x="223" y="148"/>
                  </a:cubicBezTo>
                  <a:cubicBezTo>
                    <a:pt x="222" y="147"/>
                    <a:pt x="221" y="148"/>
                    <a:pt x="221" y="149"/>
                  </a:cubicBezTo>
                  <a:cubicBezTo>
                    <a:pt x="221" y="150"/>
                    <a:pt x="221" y="152"/>
                    <a:pt x="221" y="152"/>
                  </a:cubicBezTo>
                  <a:cubicBezTo>
                    <a:pt x="222" y="152"/>
                    <a:pt x="223" y="152"/>
                    <a:pt x="224" y="153"/>
                  </a:cubicBezTo>
                  <a:cubicBezTo>
                    <a:pt x="224" y="153"/>
                    <a:pt x="223" y="155"/>
                    <a:pt x="223" y="156"/>
                  </a:cubicBezTo>
                  <a:cubicBezTo>
                    <a:pt x="223" y="157"/>
                    <a:pt x="224" y="158"/>
                    <a:pt x="225" y="159"/>
                  </a:cubicBezTo>
                  <a:cubicBezTo>
                    <a:pt x="225" y="159"/>
                    <a:pt x="225" y="160"/>
                    <a:pt x="225" y="160"/>
                  </a:cubicBezTo>
                  <a:cubicBezTo>
                    <a:pt x="224" y="161"/>
                    <a:pt x="223" y="160"/>
                    <a:pt x="222" y="161"/>
                  </a:cubicBezTo>
                  <a:cubicBezTo>
                    <a:pt x="222" y="161"/>
                    <a:pt x="221" y="163"/>
                    <a:pt x="220" y="163"/>
                  </a:cubicBezTo>
                  <a:cubicBezTo>
                    <a:pt x="220" y="164"/>
                    <a:pt x="219" y="165"/>
                    <a:pt x="219" y="165"/>
                  </a:cubicBezTo>
                  <a:cubicBezTo>
                    <a:pt x="218" y="165"/>
                    <a:pt x="218" y="165"/>
                    <a:pt x="218" y="166"/>
                  </a:cubicBezTo>
                  <a:cubicBezTo>
                    <a:pt x="217" y="166"/>
                    <a:pt x="217" y="167"/>
                    <a:pt x="218" y="168"/>
                  </a:cubicBezTo>
                  <a:cubicBezTo>
                    <a:pt x="218" y="168"/>
                    <a:pt x="218" y="170"/>
                    <a:pt x="218" y="170"/>
                  </a:cubicBezTo>
                  <a:cubicBezTo>
                    <a:pt x="219" y="170"/>
                    <a:pt x="220" y="170"/>
                    <a:pt x="221" y="170"/>
                  </a:cubicBezTo>
                  <a:cubicBezTo>
                    <a:pt x="221" y="171"/>
                    <a:pt x="221" y="172"/>
                    <a:pt x="222" y="172"/>
                  </a:cubicBezTo>
                  <a:cubicBezTo>
                    <a:pt x="222" y="173"/>
                    <a:pt x="222" y="174"/>
                    <a:pt x="222" y="175"/>
                  </a:cubicBezTo>
                  <a:cubicBezTo>
                    <a:pt x="222" y="175"/>
                    <a:pt x="223" y="176"/>
                    <a:pt x="224" y="176"/>
                  </a:cubicBezTo>
                  <a:cubicBezTo>
                    <a:pt x="225" y="177"/>
                    <a:pt x="226" y="175"/>
                    <a:pt x="227" y="176"/>
                  </a:cubicBezTo>
                  <a:cubicBezTo>
                    <a:pt x="228" y="176"/>
                    <a:pt x="227" y="178"/>
                    <a:pt x="227" y="179"/>
                  </a:cubicBezTo>
                  <a:cubicBezTo>
                    <a:pt x="227" y="179"/>
                    <a:pt x="228" y="180"/>
                    <a:pt x="228" y="181"/>
                  </a:cubicBezTo>
                  <a:cubicBezTo>
                    <a:pt x="228" y="181"/>
                    <a:pt x="229" y="182"/>
                    <a:pt x="229" y="183"/>
                  </a:cubicBezTo>
                  <a:cubicBezTo>
                    <a:pt x="229" y="184"/>
                    <a:pt x="228" y="185"/>
                    <a:pt x="228" y="185"/>
                  </a:cubicBezTo>
                  <a:cubicBezTo>
                    <a:pt x="227" y="186"/>
                    <a:pt x="226" y="186"/>
                    <a:pt x="226" y="186"/>
                  </a:cubicBezTo>
                  <a:cubicBezTo>
                    <a:pt x="225" y="186"/>
                    <a:pt x="223" y="185"/>
                    <a:pt x="222" y="185"/>
                  </a:cubicBezTo>
                  <a:cubicBezTo>
                    <a:pt x="222" y="185"/>
                    <a:pt x="221" y="185"/>
                    <a:pt x="220" y="185"/>
                  </a:cubicBezTo>
                  <a:cubicBezTo>
                    <a:pt x="220" y="186"/>
                    <a:pt x="220" y="187"/>
                    <a:pt x="220" y="188"/>
                  </a:cubicBezTo>
                  <a:cubicBezTo>
                    <a:pt x="220" y="189"/>
                    <a:pt x="220" y="190"/>
                    <a:pt x="220" y="191"/>
                  </a:cubicBezTo>
                  <a:cubicBezTo>
                    <a:pt x="220" y="191"/>
                    <a:pt x="221" y="192"/>
                    <a:pt x="221" y="192"/>
                  </a:cubicBezTo>
                  <a:cubicBezTo>
                    <a:pt x="221" y="192"/>
                    <a:pt x="221" y="193"/>
                    <a:pt x="220" y="194"/>
                  </a:cubicBezTo>
                  <a:cubicBezTo>
                    <a:pt x="220" y="194"/>
                    <a:pt x="219" y="194"/>
                    <a:pt x="218" y="195"/>
                  </a:cubicBezTo>
                  <a:cubicBezTo>
                    <a:pt x="218" y="195"/>
                    <a:pt x="217" y="195"/>
                    <a:pt x="216" y="196"/>
                  </a:cubicBezTo>
                  <a:cubicBezTo>
                    <a:pt x="215" y="196"/>
                    <a:pt x="215" y="197"/>
                    <a:pt x="215" y="198"/>
                  </a:cubicBezTo>
                  <a:cubicBezTo>
                    <a:pt x="214" y="198"/>
                    <a:pt x="214" y="199"/>
                    <a:pt x="214" y="200"/>
                  </a:cubicBezTo>
                  <a:cubicBezTo>
                    <a:pt x="214" y="200"/>
                    <a:pt x="214" y="202"/>
                    <a:pt x="214" y="203"/>
                  </a:cubicBezTo>
                  <a:cubicBezTo>
                    <a:pt x="214" y="204"/>
                    <a:pt x="215" y="204"/>
                    <a:pt x="215" y="205"/>
                  </a:cubicBezTo>
                  <a:cubicBezTo>
                    <a:pt x="215" y="205"/>
                    <a:pt x="218" y="205"/>
                    <a:pt x="218" y="206"/>
                  </a:cubicBezTo>
                  <a:cubicBezTo>
                    <a:pt x="218" y="207"/>
                    <a:pt x="218" y="208"/>
                    <a:pt x="218" y="208"/>
                  </a:cubicBezTo>
                  <a:cubicBezTo>
                    <a:pt x="218" y="209"/>
                    <a:pt x="217" y="211"/>
                    <a:pt x="217" y="211"/>
                  </a:cubicBezTo>
                  <a:cubicBezTo>
                    <a:pt x="217" y="211"/>
                    <a:pt x="217" y="212"/>
                    <a:pt x="217" y="212"/>
                  </a:cubicBezTo>
                  <a:cubicBezTo>
                    <a:pt x="217" y="213"/>
                    <a:pt x="215" y="212"/>
                    <a:pt x="215" y="212"/>
                  </a:cubicBezTo>
                  <a:cubicBezTo>
                    <a:pt x="214" y="213"/>
                    <a:pt x="215" y="214"/>
                    <a:pt x="215" y="215"/>
                  </a:cubicBezTo>
                  <a:cubicBezTo>
                    <a:pt x="215" y="215"/>
                    <a:pt x="214" y="215"/>
                    <a:pt x="214" y="215"/>
                  </a:cubicBezTo>
                  <a:cubicBezTo>
                    <a:pt x="213" y="215"/>
                    <a:pt x="211" y="215"/>
                    <a:pt x="211" y="216"/>
                  </a:cubicBezTo>
                  <a:cubicBezTo>
                    <a:pt x="211" y="216"/>
                    <a:pt x="211" y="218"/>
                    <a:pt x="211" y="218"/>
                  </a:cubicBezTo>
                  <a:cubicBezTo>
                    <a:pt x="211" y="219"/>
                    <a:pt x="212" y="219"/>
                    <a:pt x="213" y="220"/>
                  </a:cubicBezTo>
                  <a:cubicBezTo>
                    <a:pt x="213" y="220"/>
                    <a:pt x="214" y="219"/>
                    <a:pt x="215" y="220"/>
                  </a:cubicBezTo>
                  <a:cubicBezTo>
                    <a:pt x="215" y="220"/>
                    <a:pt x="216" y="221"/>
                    <a:pt x="217" y="222"/>
                  </a:cubicBezTo>
                  <a:cubicBezTo>
                    <a:pt x="217" y="223"/>
                    <a:pt x="217" y="223"/>
                    <a:pt x="217" y="223"/>
                  </a:cubicBezTo>
                  <a:cubicBezTo>
                    <a:pt x="216" y="223"/>
                    <a:pt x="215" y="224"/>
                    <a:pt x="215" y="224"/>
                  </a:cubicBezTo>
                  <a:cubicBezTo>
                    <a:pt x="214" y="225"/>
                    <a:pt x="214" y="226"/>
                    <a:pt x="214" y="226"/>
                  </a:cubicBezTo>
                  <a:cubicBezTo>
                    <a:pt x="214" y="227"/>
                    <a:pt x="213" y="227"/>
                    <a:pt x="212" y="228"/>
                  </a:cubicBezTo>
                  <a:cubicBezTo>
                    <a:pt x="212" y="228"/>
                    <a:pt x="213" y="229"/>
                    <a:pt x="212" y="230"/>
                  </a:cubicBezTo>
                  <a:cubicBezTo>
                    <a:pt x="212" y="230"/>
                    <a:pt x="211" y="230"/>
                    <a:pt x="211" y="230"/>
                  </a:cubicBezTo>
                  <a:cubicBezTo>
                    <a:pt x="210" y="230"/>
                    <a:pt x="209" y="230"/>
                    <a:pt x="208" y="230"/>
                  </a:cubicBezTo>
                  <a:cubicBezTo>
                    <a:pt x="208" y="230"/>
                    <a:pt x="207" y="231"/>
                    <a:pt x="207" y="231"/>
                  </a:cubicBezTo>
                  <a:cubicBezTo>
                    <a:pt x="206" y="232"/>
                    <a:pt x="206" y="233"/>
                    <a:pt x="207" y="233"/>
                  </a:cubicBezTo>
                  <a:cubicBezTo>
                    <a:pt x="207" y="234"/>
                    <a:pt x="208" y="234"/>
                    <a:pt x="209" y="235"/>
                  </a:cubicBezTo>
                  <a:cubicBezTo>
                    <a:pt x="209" y="236"/>
                    <a:pt x="210" y="237"/>
                    <a:pt x="210" y="238"/>
                  </a:cubicBezTo>
                  <a:cubicBezTo>
                    <a:pt x="210" y="238"/>
                    <a:pt x="209" y="239"/>
                    <a:pt x="209" y="240"/>
                  </a:cubicBezTo>
                  <a:cubicBezTo>
                    <a:pt x="208" y="240"/>
                    <a:pt x="208" y="240"/>
                    <a:pt x="208" y="240"/>
                  </a:cubicBezTo>
                  <a:cubicBezTo>
                    <a:pt x="208" y="240"/>
                    <a:pt x="207" y="240"/>
                    <a:pt x="207" y="240"/>
                  </a:cubicBezTo>
                  <a:cubicBezTo>
                    <a:pt x="206" y="240"/>
                    <a:pt x="206" y="242"/>
                    <a:pt x="206" y="242"/>
                  </a:cubicBezTo>
                  <a:cubicBezTo>
                    <a:pt x="205" y="243"/>
                    <a:pt x="204" y="243"/>
                    <a:pt x="204" y="243"/>
                  </a:cubicBezTo>
                  <a:cubicBezTo>
                    <a:pt x="203" y="244"/>
                    <a:pt x="202" y="245"/>
                    <a:pt x="202" y="246"/>
                  </a:cubicBezTo>
                  <a:cubicBezTo>
                    <a:pt x="202" y="246"/>
                    <a:pt x="202" y="248"/>
                    <a:pt x="202" y="248"/>
                  </a:cubicBezTo>
                  <a:cubicBezTo>
                    <a:pt x="202" y="248"/>
                    <a:pt x="202" y="249"/>
                    <a:pt x="201" y="250"/>
                  </a:cubicBezTo>
                  <a:cubicBezTo>
                    <a:pt x="201" y="250"/>
                    <a:pt x="200" y="248"/>
                    <a:pt x="200" y="248"/>
                  </a:cubicBezTo>
                  <a:cubicBezTo>
                    <a:pt x="199" y="248"/>
                    <a:pt x="199" y="248"/>
                    <a:pt x="198" y="247"/>
                  </a:cubicBezTo>
                  <a:cubicBezTo>
                    <a:pt x="198" y="247"/>
                    <a:pt x="197" y="248"/>
                    <a:pt x="196" y="248"/>
                  </a:cubicBezTo>
                  <a:cubicBezTo>
                    <a:pt x="196" y="248"/>
                    <a:pt x="195" y="249"/>
                    <a:pt x="194" y="249"/>
                  </a:cubicBezTo>
                  <a:cubicBezTo>
                    <a:pt x="194" y="249"/>
                    <a:pt x="192" y="250"/>
                    <a:pt x="192" y="249"/>
                  </a:cubicBezTo>
                  <a:cubicBezTo>
                    <a:pt x="191" y="249"/>
                    <a:pt x="191" y="248"/>
                    <a:pt x="190" y="248"/>
                  </a:cubicBezTo>
                  <a:cubicBezTo>
                    <a:pt x="189" y="248"/>
                    <a:pt x="188" y="249"/>
                    <a:pt x="187" y="249"/>
                  </a:cubicBezTo>
                  <a:cubicBezTo>
                    <a:pt x="186" y="249"/>
                    <a:pt x="185" y="250"/>
                    <a:pt x="184" y="250"/>
                  </a:cubicBezTo>
                  <a:cubicBezTo>
                    <a:pt x="184" y="250"/>
                    <a:pt x="184" y="251"/>
                    <a:pt x="184" y="252"/>
                  </a:cubicBezTo>
                  <a:cubicBezTo>
                    <a:pt x="183" y="252"/>
                    <a:pt x="182" y="251"/>
                    <a:pt x="182" y="251"/>
                  </a:cubicBezTo>
                  <a:cubicBezTo>
                    <a:pt x="181" y="251"/>
                    <a:pt x="180" y="251"/>
                    <a:pt x="179" y="250"/>
                  </a:cubicBezTo>
                  <a:cubicBezTo>
                    <a:pt x="179" y="249"/>
                    <a:pt x="179" y="248"/>
                    <a:pt x="178" y="247"/>
                  </a:cubicBezTo>
                  <a:cubicBezTo>
                    <a:pt x="178" y="247"/>
                    <a:pt x="177" y="247"/>
                    <a:pt x="176" y="246"/>
                  </a:cubicBezTo>
                  <a:cubicBezTo>
                    <a:pt x="176" y="245"/>
                    <a:pt x="177" y="244"/>
                    <a:pt x="176" y="243"/>
                  </a:cubicBezTo>
                  <a:cubicBezTo>
                    <a:pt x="176" y="242"/>
                    <a:pt x="174" y="242"/>
                    <a:pt x="174" y="242"/>
                  </a:cubicBezTo>
                  <a:cubicBezTo>
                    <a:pt x="174" y="241"/>
                    <a:pt x="174" y="240"/>
                    <a:pt x="173" y="240"/>
                  </a:cubicBezTo>
                  <a:cubicBezTo>
                    <a:pt x="173" y="239"/>
                    <a:pt x="172" y="238"/>
                    <a:pt x="172" y="239"/>
                  </a:cubicBezTo>
                  <a:cubicBezTo>
                    <a:pt x="171" y="239"/>
                    <a:pt x="170" y="240"/>
                    <a:pt x="170" y="241"/>
                  </a:cubicBezTo>
                  <a:cubicBezTo>
                    <a:pt x="170" y="241"/>
                    <a:pt x="170" y="242"/>
                    <a:pt x="170" y="243"/>
                  </a:cubicBezTo>
                  <a:cubicBezTo>
                    <a:pt x="170" y="243"/>
                    <a:pt x="170" y="244"/>
                    <a:pt x="169" y="245"/>
                  </a:cubicBezTo>
                  <a:cubicBezTo>
                    <a:pt x="169" y="245"/>
                    <a:pt x="168" y="245"/>
                    <a:pt x="168" y="245"/>
                  </a:cubicBezTo>
                  <a:cubicBezTo>
                    <a:pt x="167" y="245"/>
                    <a:pt x="166" y="245"/>
                    <a:pt x="166" y="246"/>
                  </a:cubicBezTo>
                  <a:cubicBezTo>
                    <a:pt x="165" y="246"/>
                    <a:pt x="164" y="247"/>
                    <a:pt x="164" y="247"/>
                  </a:cubicBezTo>
                  <a:cubicBezTo>
                    <a:pt x="163" y="247"/>
                    <a:pt x="162" y="248"/>
                    <a:pt x="162" y="248"/>
                  </a:cubicBezTo>
                  <a:cubicBezTo>
                    <a:pt x="161" y="248"/>
                    <a:pt x="160" y="247"/>
                    <a:pt x="160" y="247"/>
                  </a:cubicBezTo>
                  <a:cubicBezTo>
                    <a:pt x="159" y="247"/>
                    <a:pt x="158" y="247"/>
                    <a:pt x="157" y="248"/>
                  </a:cubicBezTo>
                  <a:cubicBezTo>
                    <a:pt x="157" y="248"/>
                    <a:pt x="157" y="248"/>
                    <a:pt x="156" y="249"/>
                  </a:cubicBezTo>
                  <a:cubicBezTo>
                    <a:pt x="156" y="249"/>
                    <a:pt x="154" y="250"/>
                    <a:pt x="154" y="250"/>
                  </a:cubicBezTo>
                  <a:cubicBezTo>
                    <a:pt x="154" y="250"/>
                    <a:pt x="152" y="249"/>
                    <a:pt x="152" y="248"/>
                  </a:cubicBezTo>
                  <a:cubicBezTo>
                    <a:pt x="152" y="248"/>
                    <a:pt x="152" y="245"/>
                    <a:pt x="152" y="244"/>
                  </a:cubicBezTo>
                  <a:cubicBezTo>
                    <a:pt x="151" y="244"/>
                    <a:pt x="151" y="243"/>
                    <a:pt x="151" y="242"/>
                  </a:cubicBezTo>
                  <a:cubicBezTo>
                    <a:pt x="150" y="242"/>
                    <a:pt x="149" y="241"/>
                    <a:pt x="148" y="240"/>
                  </a:cubicBezTo>
                  <a:cubicBezTo>
                    <a:pt x="148" y="240"/>
                    <a:pt x="147" y="240"/>
                    <a:pt x="146" y="239"/>
                  </a:cubicBezTo>
                  <a:cubicBezTo>
                    <a:pt x="146" y="239"/>
                    <a:pt x="146" y="238"/>
                    <a:pt x="146" y="238"/>
                  </a:cubicBezTo>
                  <a:cubicBezTo>
                    <a:pt x="145" y="237"/>
                    <a:pt x="145" y="236"/>
                    <a:pt x="145" y="235"/>
                  </a:cubicBezTo>
                  <a:cubicBezTo>
                    <a:pt x="144" y="235"/>
                    <a:pt x="143" y="234"/>
                    <a:pt x="143" y="234"/>
                  </a:cubicBezTo>
                  <a:cubicBezTo>
                    <a:pt x="142" y="233"/>
                    <a:pt x="143" y="231"/>
                    <a:pt x="142" y="231"/>
                  </a:cubicBezTo>
                  <a:cubicBezTo>
                    <a:pt x="142" y="230"/>
                    <a:pt x="141" y="229"/>
                    <a:pt x="140" y="229"/>
                  </a:cubicBezTo>
                  <a:cubicBezTo>
                    <a:pt x="139" y="229"/>
                    <a:pt x="137" y="229"/>
                    <a:pt x="136" y="229"/>
                  </a:cubicBezTo>
                  <a:cubicBezTo>
                    <a:pt x="136" y="229"/>
                    <a:pt x="134" y="229"/>
                    <a:pt x="133" y="228"/>
                  </a:cubicBezTo>
                  <a:cubicBezTo>
                    <a:pt x="132" y="228"/>
                    <a:pt x="132" y="226"/>
                    <a:pt x="132" y="226"/>
                  </a:cubicBezTo>
                  <a:cubicBezTo>
                    <a:pt x="132" y="225"/>
                    <a:pt x="131" y="224"/>
                    <a:pt x="130" y="224"/>
                  </a:cubicBezTo>
                  <a:cubicBezTo>
                    <a:pt x="129" y="223"/>
                    <a:pt x="128" y="222"/>
                    <a:pt x="128" y="222"/>
                  </a:cubicBezTo>
                  <a:cubicBezTo>
                    <a:pt x="127" y="222"/>
                    <a:pt x="125" y="222"/>
                    <a:pt x="124" y="223"/>
                  </a:cubicBezTo>
                  <a:cubicBezTo>
                    <a:pt x="124" y="223"/>
                    <a:pt x="123" y="225"/>
                    <a:pt x="123" y="226"/>
                  </a:cubicBezTo>
                  <a:cubicBezTo>
                    <a:pt x="122" y="226"/>
                    <a:pt x="121" y="226"/>
                    <a:pt x="121" y="226"/>
                  </a:cubicBezTo>
                  <a:cubicBezTo>
                    <a:pt x="120" y="226"/>
                    <a:pt x="118" y="226"/>
                    <a:pt x="117" y="226"/>
                  </a:cubicBezTo>
                  <a:cubicBezTo>
                    <a:pt x="117" y="226"/>
                    <a:pt x="115" y="227"/>
                    <a:pt x="115" y="226"/>
                  </a:cubicBezTo>
                  <a:cubicBezTo>
                    <a:pt x="114" y="226"/>
                    <a:pt x="114" y="225"/>
                    <a:pt x="114" y="225"/>
                  </a:cubicBezTo>
                  <a:cubicBezTo>
                    <a:pt x="114" y="223"/>
                    <a:pt x="113" y="220"/>
                    <a:pt x="114" y="218"/>
                  </a:cubicBezTo>
                  <a:cubicBezTo>
                    <a:pt x="114" y="218"/>
                    <a:pt x="115" y="216"/>
                    <a:pt x="114" y="215"/>
                  </a:cubicBezTo>
                  <a:cubicBezTo>
                    <a:pt x="114" y="215"/>
                    <a:pt x="113" y="215"/>
                    <a:pt x="112" y="215"/>
                  </a:cubicBezTo>
                  <a:cubicBezTo>
                    <a:pt x="112" y="215"/>
                    <a:pt x="110" y="215"/>
                    <a:pt x="110" y="216"/>
                  </a:cubicBezTo>
                  <a:cubicBezTo>
                    <a:pt x="109" y="216"/>
                    <a:pt x="109" y="218"/>
                    <a:pt x="109" y="218"/>
                  </a:cubicBezTo>
                  <a:cubicBezTo>
                    <a:pt x="109" y="219"/>
                    <a:pt x="107" y="219"/>
                    <a:pt x="107" y="220"/>
                  </a:cubicBezTo>
                  <a:cubicBezTo>
                    <a:pt x="106" y="220"/>
                    <a:pt x="104" y="221"/>
                    <a:pt x="103" y="222"/>
                  </a:cubicBezTo>
                  <a:cubicBezTo>
                    <a:pt x="103" y="222"/>
                    <a:pt x="102" y="223"/>
                    <a:pt x="102" y="223"/>
                  </a:cubicBezTo>
                  <a:cubicBezTo>
                    <a:pt x="101" y="224"/>
                    <a:pt x="99" y="224"/>
                    <a:pt x="98" y="224"/>
                  </a:cubicBezTo>
                  <a:cubicBezTo>
                    <a:pt x="98" y="224"/>
                    <a:pt x="96" y="224"/>
                    <a:pt x="95" y="223"/>
                  </a:cubicBezTo>
                  <a:cubicBezTo>
                    <a:pt x="94" y="222"/>
                    <a:pt x="94" y="221"/>
                    <a:pt x="94" y="221"/>
                  </a:cubicBezTo>
                  <a:cubicBezTo>
                    <a:pt x="93" y="220"/>
                    <a:pt x="92" y="220"/>
                    <a:pt x="91" y="219"/>
                  </a:cubicBezTo>
                  <a:cubicBezTo>
                    <a:pt x="91" y="219"/>
                    <a:pt x="89" y="219"/>
                    <a:pt x="88" y="219"/>
                  </a:cubicBezTo>
                  <a:cubicBezTo>
                    <a:pt x="87" y="219"/>
                    <a:pt x="87" y="218"/>
                    <a:pt x="86" y="217"/>
                  </a:cubicBezTo>
                  <a:cubicBezTo>
                    <a:pt x="86" y="217"/>
                    <a:pt x="85" y="216"/>
                    <a:pt x="85" y="215"/>
                  </a:cubicBezTo>
                  <a:cubicBezTo>
                    <a:pt x="84" y="215"/>
                    <a:pt x="83" y="215"/>
                    <a:pt x="82" y="215"/>
                  </a:cubicBezTo>
                  <a:cubicBezTo>
                    <a:pt x="82" y="214"/>
                    <a:pt x="82" y="212"/>
                    <a:pt x="82" y="212"/>
                  </a:cubicBezTo>
                  <a:cubicBezTo>
                    <a:pt x="82" y="211"/>
                    <a:pt x="82" y="211"/>
                    <a:pt x="82" y="210"/>
                  </a:cubicBezTo>
                  <a:cubicBezTo>
                    <a:pt x="81" y="210"/>
                    <a:pt x="80" y="211"/>
                    <a:pt x="79" y="211"/>
                  </a:cubicBezTo>
                  <a:cubicBezTo>
                    <a:pt x="79" y="211"/>
                    <a:pt x="77" y="210"/>
                    <a:pt x="76" y="210"/>
                  </a:cubicBezTo>
                  <a:cubicBezTo>
                    <a:pt x="76" y="210"/>
                    <a:pt x="76" y="211"/>
                    <a:pt x="76" y="211"/>
                  </a:cubicBezTo>
                  <a:cubicBezTo>
                    <a:pt x="75" y="211"/>
                    <a:pt x="72" y="211"/>
                    <a:pt x="72" y="211"/>
                  </a:cubicBezTo>
                  <a:cubicBezTo>
                    <a:pt x="72" y="210"/>
                    <a:pt x="72" y="209"/>
                    <a:pt x="72" y="209"/>
                  </a:cubicBezTo>
                  <a:cubicBezTo>
                    <a:pt x="72" y="208"/>
                    <a:pt x="74" y="208"/>
                    <a:pt x="74" y="207"/>
                  </a:cubicBezTo>
                  <a:cubicBezTo>
                    <a:pt x="74" y="207"/>
                    <a:pt x="74" y="206"/>
                    <a:pt x="73" y="206"/>
                  </a:cubicBezTo>
                  <a:cubicBezTo>
                    <a:pt x="73" y="206"/>
                    <a:pt x="72" y="206"/>
                    <a:pt x="72" y="206"/>
                  </a:cubicBezTo>
                  <a:cubicBezTo>
                    <a:pt x="71" y="206"/>
                    <a:pt x="71" y="207"/>
                    <a:pt x="70" y="207"/>
                  </a:cubicBezTo>
                  <a:cubicBezTo>
                    <a:pt x="70" y="207"/>
                    <a:pt x="69" y="207"/>
                    <a:pt x="69" y="206"/>
                  </a:cubicBezTo>
                  <a:cubicBezTo>
                    <a:pt x="68" y="206"/>
                    <a:pt x="69" y="204"/>
                    <a:pt x="68" y="204"/>
                  </a:cubicBezTo>
                  <a:cubicBezTo>
                    <a:pt x="68" y="203"/>
                    <a:pt x="68" y="203"/>
                    <a:pt x="68" y="203"/>
                  </a:cubicBezTo>
                  <a:cubicBezTo>
                    <a:pt x="67" y="203"/>
                    <a:pt x="66" y="204"/>
                    <a:pt x="66" y="204"/>
                  </a:cubicBezTo>
                  <a:cubicBezTo>
                    <a:pt x="65" y="204"/>
                    <a:pt x="65" y="203"/>
                    <a:pt x="64" y="202"/>
                  </a:cubicBezTo>
                  <a:cubicBezTo>
                    <a:pt x="64" y="202"/>
                    <a:pt x="64" y="201"/>
                    <a:pt x="64" y="200"/>
                  </a:cubicBezTo>
                  <a:cubicBezTo>
                    <a:pt x="64" y="200"/>
                    <a:pt x="63" y="199"/>
                    <a:pt x="62" y="199"/>
                  </a:cubicBezTo>
                  <a:cubicBezTo>
                    <a:pt x="62" y="198"/>
                    <a:pt x="62" y="196"/>
                    <a:pt x="61" y="196"/>
                  </a:cubicBezTo>
                  <a:cubicBezTo>
                    <a:pt x="61" y="196"/>
                    <a:pt x="60" y="197"/>
                    <a:pt x="59" y="197"/>
                  </a:cubicBezTo>
                  <a:cubicBezTo>
                    <a:pt x="59" y="197"/>
                    <a:pt x="57" y="197"/>
                    <a:pt x="57" y="196"/>
                  </a:cubicBezTo>
                  <a:cubicBezTo>
                    <a:pt x="57" y="196"/>
                    <a:pt x="57" y="195"/>
                    <a:pt x="56" y="195"/>
                  </a:cubicBezTo>
                  <a:cubicBezTo>
                    <a:pt x="56" y="194"/>
                    <a:pt x="54" y="195"/>
                    <a:pt x="54" y="195"/>
                  </a:cubicBezTo>
                  <a:cubicBezTo>
                    <a:pt x="53" y="194"/>
                    <a:pt x="53" y="192"/>
                    <a:pt x="53" y="192"/>
                  </a:cubicBezTo>
                  <a:cubicBezTo>
                    <a:pt x="52" y="192"/>
                    <a:pt x="51" y="191"/>
                    <a:pt x="51" y="191"/>
                  </a:cubicBezTo>
                  <a:cubicBezTo>
                    <a:pt x="50" y="191"/>
                    <a:pt x="50" y="192"/>
                    <a:pt x="49" y="192"/>
                  </a:cubicBezTo>
                  <a:cubicBezTo>
                    <a:pt x="49" y="192"/>
                    <a:pt x="48" y="193"/>
                    <a:pt x="48" y="193"/>
                  </a:cubicBezTo>
                  <a:cubicBezTo>
                    <a:pt x="47" y="192"/>
                    <a:pt x="47" y="191"/>
                    <a:pt x="46" y="191"/>
                  </a:cubicBezTo>
                  <a:cubicBezTo>
                    <a:pt x="46" y="191"/>
                    <a:pt x="45" y="192"/>
                    <a:pt x="45" y="192"/>
                  </a:cubicBezTo>
                  <a:cubicBezTo>
                    <a:pt x="44" y="193"/>
                    <a:pt x="45" y="194"/>
                    <a:pt x="44" y="195"/>
                  </a:cubicBezTo>
                  <a:cubicBezTo>
                    <a:pt x="44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2" y="196"/>
                  </a:cubicBezTo>
                  <a:cubicBezTo>
                    <a:pt x="41" y="197"/>
                    <a:pt x="40" y="198"/>
                    <a:pt x="39" y="198"/>
                  </a:cubicBezTo>
                  <a:cubicBezTo>
                    <a:pt x="39" y="198"/>
                    <a:pt x="38" y="196"/>
                    <a:pt x="38" y="196"/>
                  </a:cubicBezTo>
                  <a:cubicBezTo>
                    <a:pt x="38" y="195"/>
                    <a:pt x="39" y="194"/>
                    <a:pt x="39" y="193"/>
                  </a:cubicBezTo>
                  <a:cubicBezTo>
                    <a:pt x="39" y="192"/>
                    <a:pt x="39" y="192"/>
                    <a:pt x="38" y="191"/>
                  </a:cubicBezTo>
                  <a:cubicBezTo>
                    <a:pt x="38" y="191"/>
                    <a:pt x="37" y="192"/>
                    <a:pt x="37" y="192"/>
                  </a:cubicBezTo>
                  <a:cubicBezTo>
                    <a:pt x="36" y="192"/>
                    <a:pt x="34" y="191"/>
                    <a:pt x="34" y="191"/>
                  </a:cubicBezTo>
                  <a:cubicBezTo>
                    <a:pt x="33" y="190"/>
                    <a:pt x="34" y="189"/>
                    <a:pt x="34" y="188"/>
                  </a:cubicBezTo>
                  <a:cubicBezTo>
                    <a:pt x="34" y="187"/>
                    <a:pt x="35" y="187"/>
                    <a:pt x="35" y="186"/>
                  </a:cubicBezTo>
                  <a:cubicBezTo>
                    <a:pt x="35" y="185"/>
                    <a:pt x="35" y="184"/>
                    <a:pt x="35" y="183"/>
                  </a:cubicBezTo>
                  <a:cubicBezTo>
                    <a:pt x="34" y="183"/>
                    <a:pt x="34" y="182"/>
                    <a:pt x="33" y="182"/>
                  </a:cubicBezTo>
                  <a:cubicBezTo>
                    <a:pt x="32" y="182"/>
                    <a:pt x="31" y="182"/>
                    <a:pt x="30" y="182"/>
                  </a:cubicBezTo>
                  <a:cubicBezTo>
                    <a:pt x="29" y="182"/>
                    <a:pt x="29" y="184"/>
                    <a:pt x="28" y="184"/>
                  </a:cubicBezTo>
                  <a:cubicBezTo>
                    <a:pt x="28" y="185"/>
                    <a:pt x="26" y="185"/>
                    <a:pt x="25" y="185"/>
                  </a:cubicBezTo>
                  <a:cubicBezTo>
                    <a:pt x="25" y="185"/>
                    <a:pt x="24" y="185"/>
                    <a:pt x="24" y="185"/>
                  </a:cubicBezTo>
                  <a:cubicBezTo>
                    <a:pt x="24" y="186"/>
                    <a:pt x="24" y="187"/>
                    <a:pt x="23" y="187"/>
                  </a:cubicBezTo>
                  <a:cubicBezTo>
                    <a:pt x="23" y="188"/>
                    <a:pt x="21" y="187"/>
                    <a:pt x="21" y="186"/>
                  </a:cubicBezTo>
                  <a:cubicBezTo>
                    <a:pt x="20" y="186"/>
                    <a:pt x="20" y="186"/>
                    <a:pt x="19" y="186"/>
                  </a:cubicBezTo>
                  <a:cubicBezTo>
                    <a:pt x="19" y="185"/>
                    <a:pt x="18" y="186"/>
                    <a:pt x="18" y="186"/>
                  </a:cubicBezTo>
                  <a:cubicBezTo>
                    <a:pt x="17" y="186"/>
                    <a:pt x="17" y="185"/>
                    <a:pt x="18" y="185"/>
                  </a:cubicBezTo>
                  <a:cubicBezTo>
                    <a:pt x="18" y="184"/>
                    <a:pt x="19" y="183"/>
                    <a:pt x="19" y="183"/>
                  </a:cubicBezTo>
                  <a:cubicBezTo>
                    <a:pt x="19" y="182"/>
                    <a:pt x="19" y="180"/>
                    <a:pt x="19" y="179"/>
                  </a:cubicBezTo>
                  <a:cubicBezTo>
                    <a:pt x="19" y="179"/>
                    <a:pt x="18" y="178"/>
                    <a:pt x="18" y="178"/>
                  </a:cubicBezTo>
                  <a:cubicBezTo>
                    <a:pt x="17" y="178"/>
                    <a:pt x="16" y="177"/>
                    <a:pt x="15" y="177"/>
                  </a:cubicBezTo>
                  <a:cubicBezTo>
                    <a:pt x="14" y="177"/>
                    <a:pt x="13" y="177"/>
                    <a:pt x="12" y="176"/>
                  </a:cubicBezTo>
                  <a:cubicBezTo>
                    <a:pt x="12" y="176"/>
                    <a:pt x="11" y="174"/>
                    <a:pt x="11" y="174"/>
                  </a:cubicBezTo>
                  <a:cubicBezTo>
                    <a:pt x="11" y="173"/>
                    <a:pt x="11" y="172"/>
                    <a:pt x="12" y="171"/>
                  </a:cubicBezTo>
                  <a:cubicBezTo>
                    <a:pt x="12" y="170"/>
                    <a:pt x="13" y="170"/>
                    <a:pt x="14" y="170"/>
                  </a:cubicBezTo>
                  <a:cubicBezTo>
                    <a:pt x="14" y="170"/>
                    <a:pt x="15" y="169"/>
                    <a:pt x="15" y="169"/>
                  </a:cubicBezTo>
                  <a:cubicBezTo>
                    <a:pt x="16" y="169"/>
                    <a:pt x="16" y="170"/>
                    <a:pt x="17" y="170"/>
                  </a:cubicBezTo>
                  <a:cubicBezTo>
                    <a:pt x="18" y="170"/>
                    <a:pt x="19" y="170"/>
                    <a:pt x="20" y="170"/>
                  </a:cubicBezTo>
                  <a:cubicBezTo>
                    <a:pt x="21" y="170"/>
                    <a:pt x="22" y="169"/>
                    <a:pt x="23" y="168"/>
                  </a:cubicBezTo>
                  <a:cubicBezTo>
                    <a:pt x="23" y="168"/>
                    <a:pt x="23" y="167"/>
                    <a:pt x="23" y="166"/>
                  </a:cubicBezTo>
                  <a:cubicBezTo>
                    <a:pt x="23" y="165"/>
                    <a:pt x="22" y="164"/>
                    <a:pt x="22" y="164"/>
                  </a:cubicBezTo>
                  <a:cubicBezTo>
                    <a:pt x="22" y="163"/>
                    <a:pt x="22" y="162"/>
                    <a:pt x="22" y="161"/>
                  </a:cubicBezTo>
                  <a:cubicBezTo>
                    <a:pt x="22" y="160"/>
                    <a:pt x="23" y="159"/>
                    <a:pt x="23" y="159"/>
                  </a:cubicBezTo>
                  <a:cubicBezTo>
                    <a:pt x="23" y="158"/>
                    <a:pt x="23" y="156"/>
                    <a:pt x="23" y="156"/>
                  </a:cubicBezTo>
                  <a:cubicBezTo>
                    <a:pt x="23" y="155"/>
                    <a:pt x="23" y="154"/>
                    <a:pt x="23" y="153"/>
                  </a:cubicBezTo>
                  <a:cubicBezTo>
                    <a:pt x="23" y="152"/>
                    <a:pt x="21" y="152"/>
                    <a:pt x="20" y="151"/>
                  </a:cubicBezTo>
                  <a:cubicBezTo>
                    <a:pt x="20" y="150"/>
                    <a:pt x="20" y="149"/>
                    <a:pt x="20" y="149"/>
                  </a:cubicBezTo>
                  <a:cubicBezTo>
                    <a:pt x="20" y="148"/>
                    <a:pt x="20" y="147"/>
                    <a:pt x="20" y="147"/>
                  </a:cubicBezTo>
                  <a:cubicBezTo>
                    <a:pt x="20" y="146"/>
                    <a:pt x="20" y="144"/>
                    <a:pt x="19" y="144"/>
                  </a:cubicBezTo>
                  <a:cubicBezTo>
                    <a:pt x="19" y="143"/>
                    <a:pt x="17" y="143"/>
                    <a:pt x="17" y="143"/>
                  </a:cubicBezTo>
                  <a:cubicBezTo>
                    <a:pt x="16" y="143"/>
                    <a:pt x="15" y="142"/>
                    <a:pt x="14" y="142"/>
                  </a:cubicBezTo>
                  <a:cubicBezTo>
                    <a:pt x="13" y="141"/>
                    <a:pt x="12" y="139"/>
                    <a:pt x="11" y="138"/>
                  </a:cubicBezTo>
                  <a:cubicBezTo>
                    <a:pt x="11" y="138"/>
                    <a:pt x="9" y="137"/>
                    <a:pt x="8" y="138"/>
                  </a:cubicBezTo>
                  <a:cubicBezTo>
                    <a:pt x="8" y="138"/>
                    <a:pt x="6" y="139"/>
                    <a:pt x="5" y="139"/>
                  </a:cubicBezTo>
                  <a:cubicBezTo>
                    <a:pt x="4" y="139"/>
                    <a:pt x="2" y="139"/>
                    <a:pt x="1" y="138"/>
                  </a:cubicBezTo>
                  <a:cubicBezTo>
                    <a:pt x="1" y="138"/>
                    <a:pt x="1" y="137"/>
                    <a:pt x="1" y="137"/>
                  </a:cubicBezTo>
                  <a:cubicBezTo>
                    <a:pt x="1" y="136"/>
                    <a:pt x="0" y="135"/>
                    <a:pt x="0" y="135"/>
                  </a:cubicBezTo>
                  <a:cubicBezTo>
                    <a:pt x="0" y="134"/>
                    <a:pt x="0" y="133"/>
                    <a:pt x="0" y="133"/>
                  </a:cubicBezTo>
                  <a:cubicBezTo>
                    <a:pt x="1" y="132"/>
                    <a:pt x="2" y="132"/>
                    <a:pt x="3" y="131"/>
                  </a:cubicBezTo>
                  <a:cubicBezTo>
                    <a:pt x="4" y="130"/>
                    <a:pt x="4" y="128"/>
                    <a:pt x="4" y="127"/>
                  </a:cubicBezTo>
                  <a:cubicBezTo>
                    <a:pt x="4" y="126"/>
                    <a:pt x="4" y="123"/>
                    <a:pt x="4" y="122"/>
                  </a:cubicBezTo>
                  <a:cubicBezTo>
                    <a:pt x="5" y="122"/>
                    <a:pt x="6" y="120"/>
                    <a:pt x="6" y="119"/>
                  </a:cubicBezTo>
                  <a:cubicBezTo>
                    <a:pt x="6" y="118"/>
                    <a:pt x="7" y="116"/>
                    <a:pt x="7" y="115"/>
                  </a:cubicBezTo>
                  <a:cubicBezTo>
                    <a:pt x="7" y="115"/>
                    <a:pt x="6" y="113"/>
                    <a:pt x="6" y="113"/>
                  </a:cubicBezTo>
                  <a:cubicBezTo>
                    <a:pt x="7" y="112"/>
                    <a:pt x="8" y="112"/>
                    <a:pt x="8" y="111"/>
                  </a:cubicBezTo>
                  <a:cubicBezTo>
                    <a:pt x="9" y="111"/>
                    <a:pt x="10" y="109"/>
                    <a:pt x="10" y="108"/>
                  </a:cubicBezTo>
                  <a:cubicBezTo>
                    <a:pt x="9" y="108"/>
                    <a:pt x="8" y="107"/>
                    <a:pt x="7" y="107"/>
                  </a:cubicBezTo>
                  <a:cubicBezTo>
                    <a:pt x="7" y="107"/>
                    <a:pt x="6" y="107"/>
                    <a:pt x="5" y="107"/>
                  </a:cubicBezTo>
                  <a:cubicBezTo>
                    <a:pt x="5" y="107"/>
                    <a:pt x="5" y="106"/>
                    <a:pt x="5" y="106"/>
                  </a:cubicBezTo>
                  <a:cubicBezTo>
                    <a:pt x="5" y="105"/>
                    <a:pt x="5" y="104"/>
                    <a:pt x="5" y="103"/>
                  </a:cubicBezTo>
                  <a:cubicBezTo>
                    <a:pt x="5" y="103"/>
                    <a:pt x="6" y="102"/>
                    <a:pt x="6" y="102"/>
                  </a:cubicBezTo>
                  <a:cubicBezTo>
                    <a:pt x="7" y="100"/>
                    <a:pt x="5" y="98"/>
                    <a:pt x="5" y="97"/>
                  </a:cubicBezTo>
                  <a:cubicBezTo>
                    <a:pt x="5" y="97"/>
                    <a:pt x="6" y="96"/>
                    <a:pt x="6" y="96"/>
                  </a:cubicBezTo>
                  <a:cubicBezTo>
                    <a:pt x="7" y="96"/>
                    <a:pt x="9" y="96"/>
                    <a:pt x="10" y="96"/>
                  </a:cubicBezTo>
                  <a:cubicBezTo>
                    <a:pt x="11" y="95"/>
                    <a:pt x="12" y="95"/>
                    <a:pt x="13" y="95"/>
                  </a:cubicBezTo>
                  <a:cubicBezTo>
                    <a:pt x="14" y="95"/>
                    <a:pt x="15" y="94"/>
                    <a:pt x="16" y="93"/>
                  </a:cubicBezTo>
                  <a:cubicBezTo>
                    <a:pt x="16" y="93"/>
                    <a:pt x="16" y="91"/>
                    <a:pt x="16" y="90"/>
                  </a:cubicBezTo>
                  <a:cubicBezTo>
                    <a:pt x="16" y="89"/>
                    <a:pt x="16" y="87"/>
                    <a:pt x="16" y="85"/>
                  </a:cubicBezTo>
                  <a:cubicBezTo>
                    <a:pt x="16" y="85"/>
                    <a:pt x="15" y="83"/>
                    <a:pt x="15" y="82"/>
                  </a:cubicBezTo>
                  <a:cubicBezTo>
                    <a:pt x="14" y="82"/>
                    <a:pt x="13" y="81"/>
                    <a:pt x="12" y="81"/>
                  </a:cubicBezTo>
                  <a:cubicBezTo>
                    <a:pt x="12" y="80"/>
                    <a:pt x="12" y="78"/>
                    <a:pt x="12" y="78"/>
                  </a:cubicBezTo>
                  <a:cubicBezTo>
                    <a:pt x="12" y="77"/>
                    <a:pt x="11" y="75"/>
                    <a:pt x="10" y="74"/>
                  </a:cubicBezTo>
                  <a:cubicBezTo>
                    <a:pt x="9" y="74"/>
                    <a:pt x="8" y="73"/>
                    <a:pt x="8" y="73"/>
                  </a:cubicBezTo>
                  <a:cubicBezTo>
                    <a:pt x="7" y="72"/>
                    <a:pt x="5" y="72"/>
                    <a:pt x="4" y="72"/>
                  </a:cubicBezTo>
                  <a:cubicBezTo>
                    <a:pt x="3" y="71"/>
                    <a:pt x="2" y="70"/>
                    <a:pt x="2" y="69"/>
                  </a:cubicBezTo>
                  <a:cubicBezTo>
                    <a:pt x="2" y="68"/>
                    <a:pt x="2" y="67"/>
                    <a:pt x="2" y="66"/>
                  </a:cubicBezTo>
                  <a:cubicBezTo>
                    <a:pt x="3" y="65"/>
                    <a:pt x="5" y="66"/>
                    <a:pt x="5" y="66"/>
                  </a:cubicBezTo>
                  <a:cubicBezTo>
                    <a:pt x="6" y="65"/>
                    <a:pt x="7" y="63"/>
                    <a:pt x="7" y="62"/>
                  </a:cubicBezTo>
                  <a:cubicBezTo>
                    <a:pt x="7" y="61"/>
                    <a:pt x="7" y="59"/>
                    <a:pt x="7" y="58"/>
                  </a:cubicBezTo>
                  <a:cubicBezTo>
                    <a:pt x="7" y="57"/>
                    <a:pt x="8" y="56"/>
                    <a:pt x="9" y="55"/>
                  </a:cubicBezTo>
                  <a:cubicBezTo>
                    <a:pt x="10" y="55"/>
                    <a:pt x="12" y="53"/>
                    <a:pt x="12" y="52"/>
                  </a:cubicBezTo>
                  <a:cubicBezTo>
                    <a:pt x="13" y="52"/>
                    <a:pt x="14" y="51"/>
                    <a:pt x="14" y="51"/>
                  </a:cubicBezTo>
                  <a:cubicBezTo>
                    <a:pt x="15" y="50"/>
                    <a:pt x="16" y="48"/>
                    <a:pt x="16" y="48"/>
                  </a:cubicBezTo>
                  <a:cubicBezTo>
                    <a:pt x="16" y="47"/>
                    <a:pt x="16" y="47"/>
                    <a:pt x="17" y="4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6"/>
            <p:cNvSpPr>
              <a:spLocks/>
            </p:cNvSpPr>
            <p:nvPr/>
          </p:nvSpPr>
          <p:spPr bwMode="auto">
            <a:xfrm>
              <a:off x="5061" y="1444"/>
              <a:ext cx="737" cy="736"/>
            </a:xfrm>
            <a:custGeom>
              <a:avLst/>
              <a:gdLst>
                <a:gd name="T0" fmla="*/ 24 w 252"/>
                <a:gd name="T1" fmla="*/ 26 h 252"/>
                <a:gd name="T2" fmla="*/ 35 w 252"/>
                <a:gd name="T3" fmla="*/ 30 h 252"/>
                <a:gd name="T4" fmla="*/ 45 w 252"/>
                <a:gd name="T5" fmla="*/ 31 h 252"/>
                <a:gd name="T6" fmla="*/ 55 w 252"/>
                <a:gd name="T7" fmla="*/ 29 h 252"/>
                <a:gd name="T8" fmla="*/ 52 w 252"/>
                <a:gd name="T9" fmla="*/ 19 h 252"/>
                <a:gd name="T10" fmla="*/ 67 w 252"/>
                <a:gd name="T11" fmla="*/ 11 h 252"/>
                <a:gd name="T12" fmla="*/ 68 w 252"/>
                <a:gd name="T13" fmla="*/ 4 h 252"/>
                <a:gd name="T14" fmla="*/ 82 w 252"/>
                <a:gd name="T15" fmla="*/ 9 h 252"/>
                <a:gd name="T16" fmla="*/ 93 w 252"/>
                <a:gd name="T17" fmla="*/ 4 h 252"/>
                <a:gd name="T18" fmla="*/ 105 w 252"/>
                <a:gd name="T19" fmla="*/ 13 h 252"/>
                <a:gd name="T20" fmla="*/ 126 w 252"/>
                <a:gd name="T21" fmla="*/ 13 h 252"/>
                <a:gd name="T22" fmla="*/ 138 w 252"/>
                <a:gd name="T23" fmla="*/ 18 h 252"/>
                <a:gd name="T24" fmla="*/ 158 w 252"/>
                <a:gd name="T25" fmla="*/ 15 h 252"/>
                <a:gd name="T26" fmla="*/ 171 w 252"/>
                <a:gd name="T27" fmla="*/ 31 h 252"/>
                <a:gd name="T28" fmla="*/ 196 w 252"/>
                <a:gd name="T29" fmla="*/ 33 h 252"/>
                <a:gd name="T30" fmla="*/ 200 w 252"/>
                <a:gd name="T31" fmla="*/ 48 h 252"/>
                <a:gd name="T32" fmla="*/ 207 w 252"/>
                <a:gd name="T33" fmla="*/ 64 h 252"/>
                <a:gd name="T34" fmla="*/ 215 w 252"/>
                <a:gd name="T35" fmla="*/ 67 h 252"/>
                <a:gd name="T36" fmla="*/ 227 w 252"/>
                <a:gd name="T37" fmla="*/ 73 h 252"/>
                <a:gd name="T38" fmla="*/ 243 w 252"/>
                <a:gd name="T39" fmla="*/ 79 h 252"/>
                <a:gd name="T40" fmla="*/ 245 w 252"/>
                <a:gd name="T41" fmla="*/ 95 h 252"/>
                <a:gd name="T42" fmla="*/ 249 w 252"/>
                <a:gd name="T43" fmla="*/ 111 h 252"/>
                <a:gd name="T44" fmla="*/ 240 w 252"/>
                <a:gd name="T45" fmla="*/ 119 h 252"/>
                <a:gd name="T46" fmla="*/ 245 w 252"/>
                <a:gd name="T47" fmla="*/ 142 h 252"/>
                <a:gd name="T48" fmla="*/ 234 w 252"/>
                <a:gd name="T49" fmla="*/ 142 h 252"/>
                <a:gd name="T50" fmla="*/ 221 w 252"/>
                <a:gd name="T51" fmla="*/ 149 h 252"/>
                <a:gd name="T52" fmla="*/ 219 w 252"/>
                <a:gd name="T53" fmla="*/ 165 h 252"/>
                <a:gd name="T54" fmla="*/ 227 w 252"/>
                <a:gd name="T55" fmla="*/ 176 h 252"/>
                <a:gd name="T56" fmla="*/ 220 w 252"/>
                <a:gd name="T57" fmla="*/ 188 h 252"/>
                <a:gd name="T58" fmla="*/ 214 w 252"/>
                <a:gd name="T59" fmla="*/ 203 h 252"/>
                <a:gd name="T60" fmla="*/ 214 w 252"/>
                <a:gd name="T61" fmla="*/ 215 h 252"/>
                <a:gd name="T62" fmla="*/ 214 w 252"/>
                <a:gd name="T63" fmla="*/ 226 h 252"/>
                <a:gd name="T64" fmla="*/ 210 w 252"/>
                <a:gd name="T65" fmla="*/ 238 h 252"/>
                <a:gd name="T66" fmla="*/ 201 w 252"/>
                <a:gd name="T67" fmla="*/ 250 h 252"/>
                <a:gd name="T68" fmla="*/ 184 w 252"/>
                <a:gd name="T69" fmla="*/ 250 h 252"/>
                <a:gd name="T70" fmla="*/ 173 w 252"/>
                <a:gd name="T71" fmla="*/ 240 h 252"/>
                <a:gd name="T72" fmla="*/ 162 w 252"/>
                <a:gd name="T73" fmla="*/ 248 h 252"/>
                <a:gd name="T74" fmla="*/ 148 w 252"/>
                <a:gd name="T75" fmla="*/ 240 h 252"/>
                <a:gd name="T76" fmla="*/ 133 w 252"/>
                <a:gd name="T77" fmla="*/ 228 h 252"/>
                <a:gd name="T78" fmla="*/ 115 w 252"/>
                <a:gd name="T79" fmla="*/ 226 h 252"/>
                <a:gd name="T80" fmla="*/ 103 w 252"/>
                <a:gd name="T81" fmla="*/ 222 h 252"/>
                <a:gd name="T82" fmla="*/ 85 w 252"/>
                <a:gd name="T83" fmla="*/ 215 h 252"/>
                <a:gd name="T84" fmla="*/ 72 w 252"/>
                <a:gd name="T85" fmla="*/ 209 h 252"/>
                <a:gd name="T86" fmla="*/ 66 w 252"/>
                <a:gd name="T87" fmla="*/ 204 h 252"/>
                <a:gd name="T88" fmla="*/ 54 w 252"/>
                <a:gd name="T89" fmla="*/ 195 h 252"/>
                <a:gd name="T90" fmla="*/ 43 w 252"/>
                <a:gd name="T91" fmla="*/ 195 h 252"/>
                <a:gd name="T92" fmla="*/ 34 w 252"/>
                <a:gd name="T93" fmla="*/ 188 h 252"/>
                <a:gd name="T94" fmla="*/ 23 w 252"/>
                <a:gd name="T95" fmla="*/ 187 h 252"/>
                <a:gd name="T96" fmla="*/ 15 w 252"/>
                <a:gd name="T97" fmla="*/ 177 h 252"/>
                <a:gd name="T98" fmla="*/ 23 w 252"/>
                <a:gd name="T99" fmla="*/ 168 h 252"/>
                <a:gd name="T100" fmla="*/ 20 w 252"/>
                <a:gd name="T101" fmla="*/ 149 h 252"/>
                <a:gd name="T102" fmla="*/ 1 w 252"/>
                <a:gd name="T103" fmla="*/ 138 h 252"/>
                <a:gd name="T104" fmla="*/ 7 w 252"/>
                <a:gd name="T105" fmla="*/ 115 h 252"/>
                <a:gd name="T106" fmla="*/ 6 w 252"/>
                <a:gd name="T107" fmla="*/ 102 h 252"/>
                <a:gd name="T108" fmla="*/ 15 w 252"/>
                <a:gd name="T109" fmla="*/ 82 h 252"/>
                <a:gd name="T110" fmla="*/ 5 w 252"/>
                <a:gd name="T111" fmla="*/ 66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2" h="252">
                  <a:moveTo>
                    <a:pt x="17" y="47"/>
                  </a:moveTo>
                  <a:cubicBezTo>
                    <a:pt x="17" y="45"/>
                    <a:pt x="17" y="44"/>
                    <a:pt x="18" y="43"/>
                  </a:cubicBezTo>
                  <a:cubicBezTo>
                    <a:pt x="18" y="42"/>
                    <a:pt x="20" y="41"/>
                    <a:pt x="20" y="40"/>
                  </a:cubicBezTo>
                  <a:cubicBezTo>
                    <a:pt x="20" y="39"/>
                    <a:pt x="20" y="37"/>
                    <a:pt x="20" y="36"/>
                  </a:cubicBezTo>
                  <a:cubicBezTo>
                    <a:pt x="20" y="35"/>
                    <a:pt x="19" y="33"/>
                    <a:pt x="19" y="31"/>
                  </a:cubicBezTo>
                  <a:cubicBezTo>
                    <a:pt x="19" y="31"/>
                    <a:pt x="21" y="30"/>
                    <a:pt x="21" y="30"/>
                  </a:cubicBezTo>
                  <a:cubicBezTo>
                    <a:pt x="22" y="29"/>
                    <a:pt x="23" y="28"/>
                    <a:pt x="23" y="28"/>
                  </a:cubicBezTo>
                  <a:cubicBezTo>
                    <a:pt x="23" y="27"/>
                    <a:pt x="24" y="26"/>
                    <a:pt x="24" y="26"/>
                  </a:cubicBezTo>
                  <a:cubicBezTo>
                    <a:pt x="25" y="25"/>
                    <a:pt x="27" y="25"/>
                    <a:pt x="27" y="25"/>
                  </a:cubicBezTo>
                  <a:cubicBezTo>
                    <a:pt x="27" y="25"/>
                    <a:pt x="28" y="25"/>
                    <a:pt x="29" y="26"/>
                  </a:cubicBezTo>
                  <a:cubicBezTo>
                    <a:pt x="29" y="26"/>
                    <a:pt x="29" y="26"/>
                    <a:pt x="29" y="27"/>
                  </a:cubicBezTo>
                  <a:cubicBezTo>
                    <a:pt x="29" y="27"/>
                    <a:pt x="28" y="29"/>
                    <a:pt x="29" y="30"/>
                  </a:cubicBezTo>
                  <a:cubicBezTo>
                    <a:pt x="29" y="30"/>
                    <a:pt x="30" y="31"/>
                    <a:pt x="30" y="31"/>
                  </a:cubicBezTo>
                  <a:cubicBezTo>
                    <a:pt x="31" y="32"/>
                    <a:pt x="32" y="32"/>
                    <a:pt x="33" y="32"/>
                  </a:cubicBezTo>
                  <a:cubicBezTo>
                    <a:pt x="33" y="32"/>
                    <a:pt x="34" y="32"/>
                    <a:pt x="34" y="31"/>
                  </a:cubicBezTo>
                  <a:cubicBezTo>
                    <a:pt x="34" y="31"/>
                    <a:pt x="35" y="30"/>
                    <a:pt x="35" y="30"/>
                  </a:cubicBezTo>
                  <a:cubicBezTo>
                    <a:pt x="35" y="30"/>
                    <a:pt x="37" y="29"/>
                    <a:pt x="37" y="29"/>
                  </a:cubicBezTo>
                  <a:cubicBezTo>
                    <a:pt x="38" y="29"/>
                    <a:pt x="38" y="30"/>
                    <a:pt x="38" y="30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2"/>
                    <a:pt x="41" y="32"/>
                    <a:pt x="41" y="32"/>
                  </a:cubicBezTo>
                  <a:cubicBezTo>
                    <a:pt x="41" y="33"/>
                    <a:pt x="42" y="33"/>
                    <a:pt x="42" y="33"/>
                  </a:cubicBezTo>
                  <a:cubicBezTo>
                    <a:pt x="42" y="34"/>
                    <a:pt x="43" y="34"/>
                    <a:pt x="44" y="34"/>
                  </a:cubicBezTo>
                  <a:cubicBezTo>
                    <a:pt x="45" y="34"/>
                    <a:pt x="45" y="33"/>
                    <a:pt x="45" y="33"/>
                  </a:cubicBezTo>
                  <a:cubicBezTo>
                    <a:pt x="45" y="32"/>
                    <a:pt x="45" y="31"/>
                    <a:pt x="45" y="31"/>
                  </a:cubicBezTo>
                  <a:cubicBezTo>
                    <a:pt x="44" y="30"/>
                    <a:pt x="43" y="31"/>
                    <a:pt x="43" y="30"/>
                  </a:cubicBezTo>
                  <a:cubicBezTo>
                    <a:pt x="42" y="30"/>
                    <a:pt x="42" y="29"/>
                    <a:pt x="43" y="28"/>
                  </a:cubicBezTo>
                  <a:cubicBezTo>
                    <a:pt x="43" y="28"/>
                    <a:pt x="45" y="28"/>
                    <a:pt x="46" y="28"/>
                  </a:cubicBezTo>
                  <a:cubicBezTo>
                    <a:pt x="46" y="28"/>
                    <a:pt x="47" y="29"/>
                    <a:pt x="47" y="29"/>
                  </a:cubicBezTo>
                  <a:cubicBezTo>
                    <a:pt x="48" y="29"/>
                    <a:pt x="49" y="28"/>
                    <a:pt x="49" y="28"/>
                  </a:cubicBezTo>
                  <a:cubicBezTo>
                    <a:pt x="49" y="28"/>
                    <a:pt x="50" y="28"/>
                    <a:pt x="50" y="28"/>
                  </a:cubicBezTo>
                  <a:cubicBezTo>
                    <a:pt x="51" y="28"/>
                    <a:pt x="52" y="30"/>
                    <a:pt x="53" y="30"/>
                  </a:cubicBezTo>
                  <a:cubicBezTo>
                    <a:pt x="53" y="30"/>
                    <a:pt x="54" y="30"/>
                    <a:pt x="55" y="29"/>
                  </a:cubicBezTo>
                  <a:cubicBezTo>
                    <a:pt x="55" y="29"/>
                    <a:pt x="56" y="28"/>
                    <a:pt x="57" y="27"/>
                  </a:cubicBezTo>
                  <a:cubicBezTo>
                    <a:pt x="57" y="27"/>
                    <a:pt x="57" y="26"/>
                    <a:pt x="57" y="25"/>
                  </a:cubicBezTo>
                  <a:cubicBezTo>
                    <a:pt x="57" y="25"/>
                    <a:pt x="58" y="24"/>
                    <a:pt x="57" y="24"/>
                  </a:cubicBezTo>
                  <a:cubicBezTo>
                    <a:pt x="57" y="24"/>
                    <a:pt x="56" y="23"/>
                    <a:pt x="56" y="23"/>
                  </a:cubicBezTo>
                  <a:cubicBezTo>
                    <a:pt x="55" y="23"/>
                    <a:pt x="54" y="23"/>
                    <a:pt x="54" y="23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3" y="21"/>
                    <a:pt x="53" y="20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8"/>
                    <a:pt x="51" y="17"/>
                    <a:pt x="51" y="16"/>
                  </a:cubicBezTo>
                  <a:cubicBezTo>
                    <a:pt x="52" y="16"/>
                    <a:pt x="52" y="15"/>
                    <a:pt x="52" y="15"/>
                  </a:cubicBezTo>
                  <a:cubicBezTo>
                    <a:pt x="53" y="14"/>
                    <a:pt x="54" y="14"/>
                    <a:pt x="55" y="14"/>
                  </a:cubicBezTo>
                  <a:cubicBezTo>
                    <a:pt x="55" y="15"/>
                    <a:pt x="56" y="15"/>
                    <a:pt x="57" y="15"/>
                  </a:cubicBezTo>
                  <a:cubicBezTo>
                    <a:pt x="57" y="16"/>
                    <a:pt x="58" y="16"/>
                    <a:pt x="59" y="16"/>
                  </a:cubicBezTo>
                  <a:cubicBezTo>
                    <a:pt x="60" y="16"/>
                    <a:pt x="61" y="15"/>
                    <a:pt x="62" y="15"/>
                  </a:cubicBezTo>
                  <a:cubicBezTo>
                    <a:pt x="63" y="15"/>
                    <a:pt x="64" y="14"/>
                    <a:pt x="65" y="13"/>
                  </a:cubicBezTo>
                  <a:cubicBezTo>
                    <a:pt x="66" y="13"/>
                    <a:pt x="66" y="12"/>
                    <a:pt x="67" y="11"/>
                  </a:cubicBezTo>
                  <a:cubicBezTo>
                    <a:pt x="67" y="11"/>
                    <a:pt x="67" y="10"/>
                    <a:pt x="66" y="9"/>
                  </a:cubicBezTo>
                  <a:cubicBezTo>
                    <a:pt x="66" y="8"/>
                    <a:pt x="66" y="7"/>
                    <a:pt x="65" y="7"/>
                  </a:cubicBezTo>
                  <a:cubicBezTo>
                    <a:pt x="65" y="7"/>
                    <a:pt x="64" y="7"/>
                    <a:pt x="64" y="6"/>
                  </a:cubicBezTo>
                  <a:cubicBezTo>
                    <a:pt x="64" y="6"/>
                    <a:pt x="63" y="5"/>
                    <a:pt x="63" y="4"/>
                  </a:cubicBezTo>
                  <a:cubicBezTo>
                    <a:pt x="63" y="4"/>
                    <a:pt x="64" y="3"/>
                    <a:pt x="64" y="3"/>
                  </a:cubicBezTo>
                  <a:cubicBezTo>
                    <a:pt x="64" y="2"/>
                    <a:pt x="65" y="2"/>
                    <a:pt x="66" y="2"/>
                  </a:cubicBezTo>
                  <a:cubicBezTo>
                    <a:pt x="66" y="3"/>
                    <a:pt x="66" y="4"/>
                    <a:pt x="67" y="4"/>
                  </a:cubicBezTo>
                  <a:cubicBezTo>
                    <a:pt x="67" y="4"/>
                    <a:pt x="68" y="4"/>
                    <a:pt x="68" y="4"/>
                  </a:cubicBezTo>
                  <a:cubicBezTo>
                    <a:pt x="69" y="4"/>
                    <a:pt x="70" y="3"/>
                    <a:pt x="70" y="3"/>
                  </a:cubicBezTo>
                  <a:cubicBezTo>
                    <a:pt x="71" y="3"/>
                    <a:pt x="72" y="3"/>
                    <a:pt x="72" y="3"/>
                  </a:cubicBezTo>
                  <a:cubicBezTo>
                    <a:pt x="72" y="4"/>
                    <a:pt x="72" y="4"/>
                    <a:pt x="72" y="5"/>
                  </a:cubicBezTo>
                  <a:cubicBezTo>
                    <a:pt x="72" y="5"/>
                    <a:pt x="74" y="6"/>
                    <a:pt x="74" y="6"/>
                  </a:cubicBezTo>
                  <a:cubicBezTo>
                    <a:pt x="75" y="7"/>
                    <a:pt x="76" y="7"/>
                    <a:pt x="77" y="8"/>
                  </a:cubicBezTo>
                  <a:cubicBezTo>
                    <a:pt x="77" y="8"/>
                    <a:pt x="77" y="9"/>
                    <a:pt x="78" y="9"/>
                  </a:cubicBezTo>
                  <a:cubicBezTo>
                    <a:pt x="78" y="10"/>
                    <a:pt x="79" y="11"/>
                    <a:pt x="80" y="11"/>
                  </a:cubicBezTo>
                  <a:cubicBezTo>
                    <a:pt x="81" y="10"/>
                    <a:pt x="82" y="9"/>
                    <a:pt x="82" y="9"/>
                  </a:cubicBezTo>
                  <a:cubicBezTo>
                    <a:pt x="83" y="8"/>
                    <a:pt x="83" y="6"/>
                    <a:pt x="83" y="6"/>
                  </a:cubicBezTo>
                  <a:cubicBezTo>
                    <a:pt x="84" y="4"/>
                    <a:pt x="83" y="3"/>
                    <a:pt x="84" y="2"/>
                  </a:cubicBezTo>
                  <a:cubicBezTo>
                    <a:pt x="84" y="1"/>
                    <a:pt x="85" y="0"/>
                    <a:pt x="86" y="0"/>
                  </a:cubicBezTo>
                  <a:cubicBezTo>
                    <a:pt x="86" y="0"/>
                    <a:pt x="87" y="1"/>
                    <a:pt x="87" y="2"/>
                  </a:cubicBezTo>
                  <a:cubicBezTo>
                    <a:pt x="87" y="2"/>
                    <a:pt x="88" y="4"/>
                    <a:pt x="88" y="4"/>
                  </a:cubicBezTo>
                  <a:cubicBezTo>
                    <a:pt x="89" y="4"/>
                    <a:pt x="90" y="4"/>
                    <a:pt x="90" y="4"/>
                  </a:cubicBezTo>
                  <a:cubicBezTo>
                    <a:pt x="91" y="4"/>
                    <a:pt x="92" y="3"/>
                    <a:pt x="92" y="3"/>
                  </a:cubicBezTo>
                  <a:cubicBezTo>
                    <a:pt x="93" y="4"/>
                    <a:pt x="93" y="4"/>
                    <a:pt x="93" y="4"/>
                  </a:cubicBezTo>
                  <a:cubicBezTo>
                    <a:pt x="94" y="5"/>
                    <a:pt x="94" y="6"/>
                    <a:pt x="94" y="6"/>
                  </a:cubicBezTo>
                  <a:cubicBezTo>
                    <a:pt x="94" y="7"/>
                    <a:pt x="97" y="6"/>
                    <a:pt x="97" y="6"/>
                  </a:cubicBezTo>
                  <a:cubicBezTo>
                    <a:pt x="98" y="6"/>
                    <a:pt x="98" y="7"/>
                    <a:pt x="98" y="7"/>
                  </a:cubicBezTo>
                  <a:cubicBezTo>
                    <a:pt x="99" y="7"/>
                    <a:pt x="100" y="7"/>
                    <a:pt x="101" y="7"/>
                  </a:cubicBezTo>
                  <a:cubicBezTo>
                    <a:pt x="102" y="7"/>
                    <a:pt x="103" y="6"/>
                    <a:pt x="104" y="7"/>
                  </a:cubicBezTo>
                  <a:cubicBezTo>
                    <a:pt x="105" y="7"/>
                    <a:pt x="106" y="9"/>
                    <a:pt x="105" y="10"/>
                  </a:cubicBezTo>
                  <a:cubicBezTo>
                    <a:pt x="105" y="10"/>
                    <a:pt x="104" y="11"/>
                    <a:pt x="104" y="11"/>
                  </a:cubicBezTo>
                  <a:cubicBezTo>
                    <a:pt x="104" y="11"/>
                    <a:pt x="104" y="13"/>
                    <a:pt x="105" y="13"/>
                  </a:cubicBezTo>
                  <a:cubicBezTo>
                    <a:pt x="105" y="14"/>
                    <a:pt x="107" y="15"/>
                    <a:pt x="108" y="15"/>
                  </a:cubicBezTo>
                  <a:cubicBezTo>
                    <a:pt x="109" y="15"/>
                    <a:pt x="111" y="14"/>
                    <a:pt x="111" y="15"/>
                  </a:cubicBezTo>
                  <a:cubicBezTo>
                    <a:pt x="113" y="15"/>
                    <a:pt x="114" y="15"/>
                    <a:pt x="116" y="15"/>
                  </a:cubicBezTo>
                  <a:cubicBezTo>
                    <a:pt x="116" y="15"/>
                    <a:pt x="118" y="16"/>
                    <a:pt x="118" y="16"/>
                  </a:cubicBezTo>
                  <a:cubicBezTo>
                    <a:pt x="119" y="16"/>
                    <a:pt x="120" y="15"/>
                    <a:pt x="121" y="15"/>
                  </a:cubicBezTo>
                  <a:cubicBezTo>
                    <a:pt x="121" y="15"/>
                    <a:pt x="122" y="15"/>
                    <a:pt x="122" y="15"/>
                  </a:cubicBezTo>
                  <a:cubicBezTo>
                    <a:pt x="123" y="15"/>
                    <a:pt x="124" y="14"/>
                    <a:pt x="124" y="13"/>
                  </a:cubicBezTo>
                  <a:cubicBezTo>
                    <a:pt x="124" y="13"/>
                    <a:pt x="125" y="13"/>
                    <a:pt x="126" y="13"/>
                  </a:cubicBezTo>
                  <a:cubicBezTo>
                    <a:pt x="127" y="13"/>
                    <a:pt x="128" y="13"/>
                    <a:pt x="129" y="14"/>
                  </a:cubicBezTo>
                  <a:cubicBezTo>
                    <a:pt x="129" y="14"/>
                    <a:pt x="128" y="16"/>
                    <a:pt x="129" y="16"/>
                  </a:cubicBezTo>
                  <a:cubicBezTo>
                    <a:pt x="129" y="17"/>
                    <a:pt x="130" y="17"/>
                    <a:pt x="131" y="18"/>
                  </a:cubicBezTo>
                  <a:cubicBezTo>
                    <a:pt x="131" y="18"/>
                    <a:pt x="130" y="19"/>
                    <a:pt x="131" y="20"/>
                  </a:cubicBezTo>
                  <a:cubicBezTo>
                    <a:pt x="131" y="20"/>
                    <a:pt x="132" y="21"/>
                    <a:pt x="132" y="21"/>
                  </a:cubicBezTo>
                  <a:cubicBezTo>
                    <a:pt x="133" y="21"/>
                    <a:pt x="134" y="21"/>
                    <a:pt x="134" y="21"/>
                  </a:cubicBezTo>
                  <a:cubicBezTo>
                    <a:pt x="135" y="20"/>
                    <a:pt x="135" y="18"/>
                    <a:pt x="136" y="18"/>
                  </a:cubicBezTo>
                  <a:cubicBezTo>
                    <a:pt x="136" y="18"/>
                    <a:pt x="138" y="18"/>
                    <a:pt x="138" y="18"/>
                  </a:cubicBezTo>
                  <a:cubicBezTo>
                    <a:pt x="139" y="18"/>
                    <a:pt x="139" y="17"/>
                    <a:pt x="140" y="16"/>
                  </a:cubicBezTo>
                  <a:cubicBezTo>
                    <a:pt x="140" y="16"/>
                    <a:pt x="141" y="15"/>
                    <a:pt x="142" y="15"/>
                  </a:cubicBezTo>
                  <a:cubicBezTo>
                    <a:pt x="142" y="15"/>
                    <a:pt x="143" y="15"/>
                    <a:pt x="143" y="15"/>
                  </a:cubicBezTo>
                  <a:cubicBezTo>
                    <a:pt x="144" y="15"/>
                    <a:pt x="145" y="15"/>
                    <a:pt x="146" y="16"/>
                  </a:cubicBezTo>
                  <a:cubicBezTo>
                    <a:pt x="147" y="16"/>
                    <a:pt x="149" y="16"/>
                    <a:pt x="150" y="16"/>
                  </a:cubicBezTo>
                  <a:cubicBezTo>
                    <a:pt x="151" y="16"/>
                    <a:pt x="151" y="14"/>
                    <a:pt x="152" y="14"/>
                  </a:cubicBezTo>
                  <a:cubicBezTo>
                    <a:pt x="153" y="14"/>
                    <a:pt x="154" y="15"/>
                    <a:pt x="155" y="15"/>
                  </a:cubicBezTo>
                  <a:cubicBezTo>
                    <a:pt x="156" y="15"/>
                    <a:pt x="158" y="15"/>
                    <a:pt x="158" y="15"/>
                  </a:cubicBezTo>
                  <a:cubicBezTo>
                    <a:pt x="158" y="16"/>
                    <a:pt x="158" y="18"/>
                    <a:pt x="158" y="19"/>
                  </a:cubicBezTo>
                  <a:cubicBezTo>
                    <a:pt x="157" y="20"/>
                    <a:pt x="156" y="21"/>
                    <a:pt x="155" y="22"/>
                  </a:cubicBezTo>
                  <a:cubicBezTo>
                    <a:pt x="155" y="23"/>
                    <a:pt x="155" y="26"/>
                    <a:pt x="155" y="27"/>
                  </a:cubicBezTo>
                  <a:cubicBezTo>
                    <a:pt x="155" y="27"/>
                    <a:pt x="157" y="28"/>
                    <a:pt x="157" y="29"/>
                  </a:cubicBezTo>
                  <a:cubicBezTo>
                    <a:pt x="158" y="29"/>
                    <a:pt x="160" y="29"/>
                    <a:pt x="161" y="29"/>
                  </a:cubicBezTo>
                  <a:cubicBezTo>
                    <a:pt x="162" y="29"/>
                    <a:pt x="165" y="29"/>
                    <a:pt x="166" y="29"/>
                  </a:cubicBezTo>
                  <a:cubicBezTo>
                    <a:pt x="167" y="30"/>
                    <a:pt x="167" y="31"/>
                    <a:pt x="167" y="31"/>
                  </a:cubicBezTo>
                  <a:cubicBezTo>
                    <a:pt x="168" y="31"/>
                    <a:pt x="170" y="31"/>
                    <a:pt x="171" y="31"/>
                  </a:cubicBezTo>
                  <a:cubicBezTo>
                    <a:pt x="173" y="31"/>
                    <a:pt x="176" y="30"/>
                    <a:pt x="177" y="30"/>
                  </a:cubicBezTo>
                  <a:cubicBezTo>
                    <a:pt x="178" y="30"/>
                    <a:pt x="181" y="30"/>
                    <a:pt x="182" y="30"/>
                  </a:cubicBezTo>
                  <a:cubicBezTo>
                    <a:pt x="183" y="30"/>
                    <a:pt x="185" y="30"/>
                    <a:pt x="187" y="30"/>
                  </a:cubicBezTo>
                  <a:cubicBezTo>
                    <a:pt x="188" y="30"/>
                    <a:pt x="189" y="30"/>
                    <a:pt x="190" y="30"/>
                  </a:cubicBezTo>
                  <a:cubicBezTo>
                    <a:pt x="190" y="30"/>
                    <a:pt x="190" y="30"/>
                    <a:pt x="190" y="31"/>
                  </a:cubicBezTo>
                  <a:cubicBezTo>
                    <a:pt x="191" y="31"/>
                    <a:pt x="192" y="32"/>
                    <a:pt x="193" y="32"/>
                  </a:cubicBezTo>
                  <a:cubicBezTo>
                    <a:pt x="193" y="32"/>
                    <a:pt x="194" y="32"/>
                    <a:pt x="194" y="32"/>
                  </a:cubicBezTo>
                  <a:cubicBezTo>
                    <a:pt x="195" y="32"/>
                    <a:pt x="196" y="33"/>
                    <a:pt x="196" y="33"/>
                  </a:cubicBezTo>
                  <a:cubicBezTo>
                    <a:pt x="196" y="34"/>
                    <a:pt x="196" y="36"/>
                    <a:pt x="196" y="36"/>
                  </a:cubicBezTo>
                  <a:cubicBezTo>
                    <a:pt x="196" y="37"/>
                    <a:pt x="197" y="37"/>
                    <a:pt x="198" y="37"/>
                  </a:cubicBezTo>
                  <a:cubicBezTo>
                    <a:pt x="198" y="37"/>
                    <a:pt x="199" y="38"/>
                    <a:pt x="199" y="38"/>
                  </a:cubicBezTo>
                  <a:cubicBezTo>
                    <a:pt x="199" y="39"/>
                    <a:pt x="199" y="40"/>
                    <a:pt x="199" y="41"/>
                  </a:cubicBezTo>
                  <a:cubicBezTo>
                    <a:pt x="198" y="41"/>
                    <a:pt x="198" y="41"/>
                    <a:pt x="198" y="41"/>
                  </a:cubicBezTo>
                  <a:cubicBezTo>
                    <a:pt x="198" y="42"/>
                    <a:pt x="197" y="43"/>
                    <a:pt x="197" y="44"/>
                  </a:cubicBezTo>
                  <a:cubicBezTo>
                    <a:pt x="197" y="44"/>
                    <a:pt x="197" y="46"/>
                    <a:pt x="198" y="47"/>
                  </a:cubicBezTo>
                  <a:cubicBezTo>
                    <a:pt x="198" y="47"/>
                    <a:pt x="200" y="47"/>
                    <a:pt x="200" y="48"/>
                  </a:cubicBezTo>
                  <a:cubicBezTo>
                    <a:pt x="200" y="48"/>
                    <a:pt x="201" y="49"/>
                    <a:pt x="201" y="50"/>
                  </a:cubicBezTo>
                  <a:cubicBezTo>
                    <a:pt x="201" y="50"/>
                    <a:pt x="202" y="52"/>
                    <a:pt x="202" y="53"/>
                  </a:cubicBezTo>
                  <a:cubicBezTo>
                    <a:pt x="202" y="54"/>
                    <a:pt x="203" y="55"/>
                    <a:pt x="203" y="56"/>
                  </a:cubicBezTo>
                  <a:cubicBezTo>
                    <a:pt x="203" y="56"/>
                    <a:pt x="202" y="58"/>
                    <a:pt x="202" y="58"/>
                  </a:cubicBezTo>
                  <a:cubicBezTo>
                    <a:pt x="202" y="59"/>
                    <a:pt x="202" y="60"/>
                    <a:pt x="202" y="60"/>
                  </a:cubicBezTo>
                  <a:cubicBezTo>
                    <a:pt x="202" y="61"/>
                    <a:pt x="203" y="62"/>
                    <a:pt x="203" y="63"/>
                  </a:cubicBezTo>
                  <a:cubicBezTo>
                    <a:pt x="204" y="63"/>
                    <a:pt x="204" y="63"/>
                    <a:pt x="205" y="63"/>
                  </a:cubicBezTo>
                  <a:cubicBezTo>
                    <a:pt x="205" y="64"/>
                    <a:pt x="206" y="64"/>
                    <a:pt x="207" y="64"/>
                  </a:cubicBezTo>
                  <a:cubicBezTo>
                    <a:pt x="207" y="64"/>
                    <a:pt x="207" y="63"/>
                    <a:pt x="207" y="63"/>
                  </a:cubicBezTo>
                  <a:cubicBezTo>
                    <a:pt x="207" y="63"/>
                    <a:pt x="207" y="62"/>
                    <a:pt x="207" y="61"/>
                  </a:cubicBezTo>
                  <a:cubicBezTo>
                    <a:pt x="208" y="61"/>
                    <a:pt x="209" y="60"/>
                    <a:pt x="210" y="61"/>
                  </a:cubicBezTo>
                  <a:cubicBezTo>
                    <a:pt x="210" y="62"/>
                    <a:pt x="210" y="62"/>
                    <a:pt x="210" y="62"/>
                  </a:cubicBezTo>
                  <a:cubicBezTo>
                    <a:pt x="211" y="62"/>
                    <a:pt x="212" y="62"/>
                    <a:pt x="212" y="62"/>
                  </a:cubicBezTo>
                  <a:cubicBezTo>
                    <a:pt x="213" y="62"/>
                    <a:pt x="214" y="62"/>
                    <a:pt x="214" y="62"/>
                  </a:cubicBezTo>
                  <a:cubicBezTo>
                    <a:pt x="215" y="62"/>
                    <a:pt x="215" y="63"/>
                    <a:pt x="215" y="64"/>
                  </a:cubicBezTo>
                  <a:cubicBezTo>
                    <a:pt x="215" y="65"/>
                    <a:pt x="215" y="67"/>
                    <a:pt x="215" y="67"/>
                  </a:cubicBezTo>
                  <a:cubicBezTo>
                    <a:pt x="215" y="67"/>
                    <a:pt x="216" y="68"/>
                    <a:pt x="217" y="69"/>
                  </a:cubicBezTo>
                  <a:cubicBezTo>
                    <a:pt x="217" y="69"/>
                    <a:pt x="218" y="68"/>
                    <a:pt x="218" y="69"/>
                  </a:cubicBezTo>
                  <a:cubicBezTo>
                    <a:pt x="219" y="69"/>
                    <a:pt x="218" y="71"/>
                    <a:pt x="219" y="71"/>
                  </a:cubicBezTo>
                  <a:cubicBezTo>
                    <a:pt x="219" y="71"/>
                    <a:pt x="220" y="71"/>
                    <a:pt x="221" y="71"/>
                  </a:cubicBezTo>
                  <a:cubicBezTo>
                    <a:pt x="221" y="71"/>
                    <a:pt x="222" y="70"/>
                    <a:pt x="223" y="70"/>
                  </a:cubicBezTo>
                  <a:cubicBezTo>
                    <a:pt x="223" y="70"/>
                    <a:pt x="224" y="71"/>
                    <a:pt x="225" y="71"/>
                  </a:cubicBezTo>
                  <a:cubicBezTo>
                    <a:pt x="225" y="71"/>
                    <a:pt x="226" y="71"/>
                    <a:pt x="226" y="71"/>
                  </a:cubicBezTo>
                  <a:cubicBezTo>
                    <a:pt x="226" y="72"/>
                    <a:pt x="227" y="73"/>
                    <a:pt x="227" y="73"/>
                  </a:cubicBezTo>
                  <a:cubicBezTo>
                    <a:pt x="227" y="74"/>
                    <a:pt x="227" y="74"/>
                    <a:pt x="227" y="75"/>
                  </a:cubicBezTo>
                  <a:cubicBezTo>
                    <a:pt x="227" y="75"/>
                    <a:pt x="228" y="76"/>
                    <a:pt x="228" y="77"/>
                  </a:cubicBezTo>
                  <a:cubicBezTo>
                    <a:pt x="228" y="77"/>
                    <a:pt x="230" y="77"/>
                    <a:pt x="230" y="77"/>
                  </a:cubicBezTo>
                  <a:cubicBezTo>
                    <a:pt x="230" y="78"/>
                    <a:pt x="232" y="77"/>
                    <a:pt x="232" y="77"/>
                  </a:cubicBezTo>
                  <a:cubicBezTo>
                    <a:pt x="233" y="77"/>
                    <a:pt x="233" y="75"/>
                    <a:pt x="234" y="75"/>
                  </a:cubicBezTo>
                  <a:cubicBezTo>
                    <a:pt x="235" y="75"/>
                    <a:pt x="237" y="75"/>
                    <a:pt x="239" y="75"/>
                  </a:cubicBezTo>
                  <a:cubicBezTo>
                    <a:pt x="240" y="75"/>
                    <a:pt x="242" y="75"/>
                    <a:pt x="243" y="76"/>
                  </a:cubicBezTo>
                  <a:cubicBezTo>
                    <a:pt x="243" y="76"/>
                    <a:pt x="243" y="78"/>
                    <a:pt x="243" y="79"/>
                  </a:cubicBezTo>
                  <a:cubicBezTo>
                    <a:pt x="244" y="79"/>
                    <a:pt x="245" y="80"/>
                    <a:pt x="245" y="80"/>
                  </a:cubicBezTo>
                  <a:cubicBezTo>
                    <a:pt x="246" y="81"/>
                    <a:pt x="247" y="82"/>
                    <a:pt x="247" y="83"/>
                  </a:cubicBezTo>
                  <a:cubicBezTo>
                    <a:pt x="248" y="84"/>
                    <a:pt x="247" y="86"/>
                    <a:pt x="248" y="87"/>
                  </a:cubicBezTo>
                  <a:cubicBezTo>
                    <a:pt x="248" y="87"/>
                    <a:pt x="249" y="87"/>
                    <a:pt x="250" y="87"/>
                  </a:cubicBezTo>
                  <a:cubicBezTo>
                    <a:pt x="250" y="88"/>
                    <a:pt x="249" y="89"/>
                    <a:pt x="249" y="89"/>
                  </a:cubicBezTo>
                  <a:cubicBezTo>
                    <a:pt x="248" y="89"/>
                    <a:pt x="246" y="89"/>
                    <a:pt x="246" y="90"/>
                  </a:cubicBezTo>
                  <a:cubicBezTo>
                    <a:pt x="245" y="90"/>
                    <a:pt x="245" y="93"/>
                    <a:pt x="245" y="93"/>
                  </a:cubicBezTo>
                  <a:cubicBezTo>
                    <a:pt x="245" y="94"/>
                    <a:pt x="245" y="95"/>
                    <a:pt x="245" y="95"/>
                  </a:cubicBezTo>
                  <a:cubicBezTo>
                    <a:pt x="246" y="96"/>
                    <a:pt x="248" y="96"/>
                    <a:pt x="248" y="96"/>
                  </a:cubicBezTo>
                  <a:cubicBezTo>
                    <a:pt x="248" y="96"/>
                    <a:pt x="249" y="96"/>
                    <a:pt x="250" y="96"/>
                  </a:cubicBezTo>
                  <a:cubicBezTo>
                    <a:pt x="250" y="97"/>
                    <a:pt x="251" y="98"/>
                    <a:pt x="251" y="98"/>
                  </a:cubicBezTo>
                  <a:cubicBezTo>
                    <a:pt x="252" y="99"/>
                    <a:pt x="251" y="101"/>
                    <a:pt x="251" y="103"/>
                  </a:cubicBezTo>
                  <a:cubicBezTo>
                    <a:pt x="250" y="104"/>
                    <a:pt x="251" y="105"/>
                    <a:pt x="251" y="106"/>
                  </a:cubicBezTo>
                  <a:cubicBezTo>
                    <a:pt x="251" y="107"/>
                    <a:pt x="252" y="109"/>
                    <a:pt x="252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1" y="111"/>
                    <a:pt x="249" y="111"/>
                    <a:pt x="249" y="111"/>
                  </a:cubicBezTo>
                  <a:cubicBezTo>
                    <a:pt x="248" y="112"/>
                    <a:pt x="248" y="114"/>
                    <a:pt x="248" y="114"/>
                  </a:cubicBezTo>
                  <a:cubicBezTo>
                    <a:pt x="248" y="115"/>
                    <a:pt x="247" y="115"/>
                    <a:pt x="247" y="115"/>
                  </a:cubicBezTo>
                  <a:cubicBezTo>
                    <a:pt x="246" y="115"/>
                    <a:pt x="245" y="115"/>
                    <a:pt x="245" y="115"/>
                  </a:cubicBezTo>
                  <a:cubicBezTo>
                    <a:pt x="245" y="115"/>
                    <a:pt x="244" y="117"/>
                    <a:pt x="244" y="117"/>
                  </a:cubicBezTo>
                  <a:cubicBezTo>
                    <a:pt x="243" y="117"/>
                    <a:pt x="242" y="117"/>
                    <a:pt x="241" y="117"/>
                  </a:cubicBezTo>
                  <a:cubicBezTo>
                    <a:pt x="241" y="117"/>
                    <a:pt x="241" y="116"/>
                    <a:pt x="240" y="116"/>
                  </a:cubicBezTo>
                  <a:cubicBezTo>
                    <a:pt x="240" y="116"/>
                    <a:pt x="239" y="117"/>
                    <a:pt x="239" y="118"/>
                  </a:cubicBezTo>
                  <a:cubicBezTo>
                    <a:pt x="239" y="118"/>
                    <a:pt x="240" y="119"/>
                    <a:pt x="240" y="119"/>
                  </a:cubicBezTo>
                  <a:cubicBezTo>
                    <a:pt x="240" y="120"/>
                    <a:pt x="240" y="122"/>
                    <a:pt x="240" y="122"/>
                  </a:cubicBezTo>
                  <a:cubicBezTo>
                    <a:pt x="241" y="123"/>
                    <a:pt x="241" y="124"/>
                    <a:pt x="242" y="125"/>
                  </a:cubicBezTo>
                  <a:cubicBezTo>
                    <a:pt x="242" y="126"/>
                    <a:pt x="241" y="128"/>
                    <a:pt x="242" y="129"/>
                  </a:cubicBezTo>
                  <a:cubicBezTo>
                    <a:pt x="242" y="130"/>
                    <a:pt x="243" y="130"/>
                    <a:pt x="243" y="131"/>
                  </a:cubicBezTo>
                  <a:cubicBezTo>
                    <a:pt x="244" y="132"/>
                    <a:pt x="244" y="134"/>
                    <a:pt x="244" y="135"/>
                  </a:cubicBezTo>
                  <a:cubicBezTo>
                    <a:pt x="243" y="136"/>
                    <a:pt x="243" y="137"/>
                    <a:pt x="243" y="137"/>
                  </a:cubicBezTo>
                  <a:cubicBezTo>
                    <a:pt x="243" y="138"/>
                    <a:pt x="244" y="139"/>
                    <a:pt x="244" y="140"/>
                  </a:cubicBezTo>
                  <a:cubicBezTo>
                    <a:pt x="245" y="141"/>
                    <a:pt x="245" y="142"/>
                    <a:pt x="245" y="142"/>
                  </a:cubicBezTo>
                  <a:cubicBezTo>
                    <a:pt x="245" y="143"/>
                    <a:pt x="244" y="144"/>
                    <a:pt x="244" y="144"/>
                  </a:cubicBezTo>
                  <a:cubicBezTo>
                    <a:pt x="243" y="144"/>
                    <a:pt x="241" y="143"/>
                    <a:pt x="241" y="143"/>
                  </a:cubicBezTo>
                  <a:cubicBezTo>
                    <a:pt x="240" y="142"/>
                    <a:pt x="239" y="141"/>
                    <a:pt x="238" y="140"/>
                  </a:cubicBezTo>
                  <a:cubicBezTo>
                    <a:pt x="237" y="140"/>
                    <a:pt x="237" y="139"/>
                    <a:pt x="236" y="138"/>
                  </a:cubicBezTo>
                  <a:cubicBezTo>
                    <a:pt x="235" y="138"/>
                    <a:pt x="234" y="138"/>
                    <a:pt x="233" y="138"/>
                  </a:cubicBezTo>
                  <a:cubicBezTo>
                    <a:pt x="233" y="138"/>
                    <a:pt x="232" y="139"/>
                    <a:pt x="232" y="139"/>
                  </a:cubicBezTo>
                  <a:cubicBezTo>
                    <a:pt x="232" y="140"/>
                    <a:pt x="232" y="141"/>
                    <a:pt x="232" y="141"/>
                  </a:cubicBezTo>
                  <a:cubicBezTo>
                    <a:pt x="232" y="142"/>
                    <a:pt x="234" y="142"/>
                    <a:pt x="234" y="142"/>
                  </a:cubicBezTo>
                  <a:cubicBezTo>
                    <a:pt x="234" y="143"/>
                    <a:pt x="235" y="144"/>
                    <a:pt x="235" y="144"/>
                  </a:cubicBezTo>
                  <a:cubicBezTo>
                    <a:pt x="235" y="144"/>
                    <a:pt x="234" y="146"/>
                    <a:pt x="234" y="146"/>
                  </a:cubicBezTo>
                  <a:cubicBezTo>
                    <a:pt x="234" y="147"/>
                    <a:pt x="233" y="147"/>
                    <a:pt x="232" y="147"/>
                  </a:cubicBezTo>
                  <a:cubicBezTo>
                    <a:pt x="231" y="147"/>
                    <a:pt x="230" y="148"/>
                    <a:pt x="230" y="148"/>
                  </a:cubicBezTo>
                  <a:cubicBezTo>
                    <a:pt x="229" y="148"/>
                    <a:pt x="228" y="148"/>
                    <a:pt x="227" y="148"/>
                  </a:cubicBezTo>
                  <a:cubicBezTo>
                    <a:pt x="226" y="148"/>
                    <a:pt x="225" y="149"/>
                    <a:pt x="225" y="149"/>
                  </a:cubicBezTo>
                  <a:cubicBezTo>
                    <a:pt x="224" y="149"/>
                    <a:pt x="224" y="148"/>
                    <a:pt x="223" y="148"/>
                  </a:cubicBezTo>
                  <a:cubicBezTo>
                    <a:pt x="222" y="147"/>
                    <a:pt x="221" y="148"/>
                    <a:pt x="221" y="149"/>
                  </a:cubicBezTo>
                  <a:cubicBezTo>
                    <a:pt x="221" y="150"/>
                    <a:pt x="221" y="152"/>
                    <a:pt x="221" y="152"/>
                  </a:cubicBezTo>
                  <a:cubicBezTo>
                    <a:pt x="222" y="152"/>
                    <a:pt x="223" y="152"/>
                    <a:pt x="224" y="153"/>
                  </a:cubicBezTo>
                  <a:cubicBezTo>
                    <a:pt x="224" y="153"/>
                    <a:pt x="223" y="155"/>
                    <a:pt x="223" y="156"/>
                  </a:cubicBezTo>
                  <a:cubicBezTo>
                    <a:pt x="223" y="157"/>
                    <a:pt x="224" y="158"/>
                    <a:pt x="225" y="159"/>
                  </a:cubicBezTo>
                  <a:cubicBezTo>
                    <a:pt x="225" y="159"/>
                    <a:pt x="225" y="160"/>
                    <a:pt x="225" y="160"/>
                  </a:cubicBezTo>
                  <a:cubicBezTo>
                    <a:pt x="224" y="161"/>
                    <a:pt x="223" y="160"/>
                    <a:pt x="222" y="161"/>
                  </a:cubicBezTo>
                  <a:cubicBezTo>
                    <a:pt x="222" y="161"/>
                    <a:pt x="221" y="163"/>
                    <a:pt x="220" y="163"/>
                  </a:cubicBezTo>
                  <a:cubicBezTo>
                    <a:pt x="220" y="164"/>
                    <a:pt x="219" y="165"/>
                    <a:pt x="219" y="165"/>
                  </a:cubicBezTo>
                  <a:cubicBezTo>
                    <a:pt x="218" y="165"/>
                    <a:pt x="218" y="165"/>
                    <a:pt x="218" y="166"/>
                  </a:cubicBezTo>
                  <a:cubicBezTo>
                    <a:pt x="217" y="166"/>
                    <a:pt x="217" y="167"/>
                    <a:pt x="218" y="168"/>
                  </a:cubicBezTo>
                  <a:cubicBezTo>
                    <a:pt x="218" y="168"/>
                    <a:pt x="218" y="170"/>
                    <a:pt x="218" y="170"/>
                  </a:cubicBezTo>
                  <a:cubicBezTo>
                    <a:pt x="219" y="170"/>
                    <a:pt x="220" y="170"/>
                    <a:pt x="221" y="170"/>
                  </a:cubicBezTo>
                  <a:cubicBezTo>
                    <a:pt x="221" y="171"/>
                    <a:pt x="221" y="172"/>
                    <a:pt x="222" y="172"/>
                  </a:cubicBezTo>
                  <a:cubicBezTo>
                    <a:pt x="222" y="173"/>
                    <a:pt x="222" y="174"/>
                    <a:pt x="222" y="175"/>
                  </a:cubicBezTo>
                  <a:cubicBezTo>
                    <a:pt x="222" y="175"/>
                    <a:pt x="223" y="176"/>
                    <a:pt x="224" y="176"/>
                  </a:cubicBezTo>
                  <a:cubicBezTo>
                    <a:pt x="225" y="177"/>
                    <a:pt x="226" y="175"/>
                    <a:pt x="227" y="176"/>
                  </a:cubicBezTo>
                  <a:cubicBezTo>
                    <a:pt x="228" y="176"/>
                    <a:pt x="227" y="178"/>
                    <a:pt x="227" y="179"/>
                  </a:cubicBezTo>
                  <a:cubicBezTo>
                    <a:pt x="227" y="179"/>
                    <a:pt x="228" y="180"/>
                    <a:pt x="228" y="181"/>
                  </a:cubicBezTo>
                  <a:cubicBezTo>
                    <a:pt x="228" y="181"/>
                    <a:pt x="229" y="182"/>
                    <a:pt x="229" y="183"/>
                  </a:cubicBezTo>
                  <a:cubicBezTo>
                    <a:pt x="229" y="184"/>
                    <a:pt x="228" y="185"/>
                    <a:pt x="228" y="185"/>
                  </a:cubicBezTo>
                  <a:cubicBezTo>
                    <a:pt x="227" y="186"/>
                    <a:pt x="226" y="186"/>
                    <a:pt x="226" y="186"/>
                  </a:cubicBezTo>
                  <a:cubicBezTo>
                    <a:pt x="225" y="186"/>
                    <a:pt x="223" y="185"/>
                    <a:pt x="222" y="185"/>
                  </a:cubicBezTo>
                  <a:cubicBezTo>
                    <a:pt x="222" y="185"/>
                    <a:pt x="221" y="185"/>
                    <a:pt x="220" y="185"/>
                  </a:cubicBezTo>
                  <a:cubicBezTo>
                    <a:pt x="220" y="186"/>
                    <a:pt x="220" y="187"/>
                    <a:pt x="220" y="188"/>
                  </a:cubicBezTo>
                  <a:cubicBezTo>
                    <a:pt x="220" y="189"/>
                    <a:pt x="220" y="190"/>
                    <a:pt x="220" y="191"/>
                  </a:cubicBezTo>
                  <a:cubicBezTo>
                    <a:pt x="220" y="191"/>
                    <a:pt x="221" y="192"/>
                    <a:pt x="221" y="192"/>
                  </a:cubicBezTo>
                  <a:cubicBezTo>
                    <a:pt x="221" y="192"/>
                    <a:pt x="221" y="193"/>
                    <a:pt x="220" y="194"/>
                  </a:cubicBezTo>
                  <a:cubicBezTo>
                    <a:pt x="220" y="194"/>
                    <a:pt x="219" y="194"/>
                    <a:pt x="218" y="195"/>
                  </a:cubicBezTo>
                  <a:cubicBezTo>
                    <a:pt x="218" y="195"/>
                    <a:pt x="217" y="195"/>
                    <a:pt x="216" y="196"/>
                  </a:cubicBezTo>
                  <a:cubicBezTo>
                    <a:pt x="215" y="196"/>
                    <a:pt x="215" y="197"/>
                    <a:pt x="215" y="198"/>
                  </a:cubicBezTo>
                  <a:cubicBezTo>
                    <a:pt x="214" y="198"/>
                    <a:pt x="214" y="199"/>
                    <a:pt x="214" y="200"/>
                  </a:cubicBezTo>
                  <a:cubicBezTo>
                    <a:pt x="214" y="200"/>
                    <a:pt x="214" y="202"/>
                    <a:pt x="214" y="203"/>
                  </a:cubicBezTo>
                  <a:cubicBezTo>
                    <a:pt x="214" y="204"/>
                    <a:pt x="215" y="204"/>
                    <a:pt x="215" y="205"/>
                  </a:cubicBezTo>
                  <a:cubicBezTo>
                    <a:pt x="215" y="205"/>
                    <a:pt x="218" y="205"/>
                    <a:pt x="218" y="206"/>
                  </a:cubicBezTo>
                  <a:cubicBezTo>
                    <a:pt x="218" y="207"/>
                    <a:pt x="218" y="208"/>
                    <a:pt x="218" y="208"/>
                  </a:cubicBezTo>
                  <a:cubicBezTo>
                    <a:pt x="218" y="209"/>
                    <a:pt x="217" y="211"/>
                    <a:pt x="217" y="211"/>
                  </a:cubicBezTo>
                  <a:cubicBezTo>
                    <a:pt x="217" y="211"/>
                    <a:pt x="217" y="212"/>
                    <a:pt x="217" y="212"/>
                  </a:cubicBezTo>
                  <a:cubicBezTo>
                    <a:pt x="217" y="213"/>
                    <a:pt x="215" y="212"/>
                    <a:pt x="215" y="212"/>
                  </a:cubicBezTo>
                  <a:cubicBezTo>
                    <a:pt x="214" y="213"/>
                    <a:pt x="215" y="214"/>
                    <a:pt x="215" y="215"/>
                  </a:cubicBezTo>
                  <a:cubicBezTo>
                    <a:pt x="215" y="215"/>
                    <a:pt x="214" y="215"/>
                    <a:pt x="214" y="215"/>
                  </a:cubicBezTo>
                  <a:cubicBezTo>
                    <a:pt x="213" y="215"/>
                    <a:pt x="211" y="215"/>
                    <a:pt x="211" y="216"/>
                  </a:cubicBezTo>
                  <a:cubicBezTo>
                    <a:pt x="211" y="216"/>
                    <a:pt x="211" y="218"/>
                    <a:pt x="211" y="218"/>
                  </a:cubicBezTo>
                  <a:cubicBezTo>
                    <a:pt x="211" y="219"/>
                    <a:pt x="212" y="219"/>
                    <a:pt x="213" y="220"/>
                  </a:cubicBezTo>
                  <a:cubicBezTo>
                    <a:pt x="213" y="220"/>
                    <a:pt x="214" y="219"/>
                    <a:pt x="215" y="220"/>
                  </a:cubicBezTo>
                  <a:cubicBezTo>
                    <a:pt x="215" y="220"/>
                    <a:pt x="216" y="221"/>
                    <a:pt x="217" y="222"/>
                  </a:cubicBezTo>
                  <a:cubicBezTo>
                    <a:pt x="217" y="223"/>
                    <a:pt x="217" y="223"/>
                    <a:pt x="217" y="223"/>
                  </a:cubicBezTo>
                  <a:cubicBezTo>
                    <a:pt x="216" y="223"/>
                    <a:pt x="215" y="224"/>
                    <a:pt x="215" y="224"/>
                  </a:cubicBezTo>
                  <a:cubicBezTo>
                    <a:pt x="214" y="225"/>
                    <a:pt x="214" y="226"/>
                    <a:pt x="214" y="226"/>
                  </a:cubicBezTo>
                  <a:cubicBezTo>
                    <a:pt x="214" y="227"/>
                    <a:pt x="213" y="227"/>
                    <a:pt x="212" y="228"/>
                  </a:cubicBezTo>
                  <a:cubicBezTo>
                    <a:pt x="212" y="228"/>
                    <a:pt x="213" y="229"/>
                    <a:pt x="212" y="230"/>
                  </a:cubicBezTo>
                  <a:cubicBezTo>
                    <a:pt x="212" y="230"/>
                    <a:pt x="211" y="230"/>
                    <a:pt x="211" y="230"/>
                  </a:cubicBezTo>
                  <a:cubicBezTo>
                    <a:pt x="210" y="230"/>
                    <a:pt x="209" y="230"/>
                    <a:pt x="208" y="230"/>
                  </a:cubicBezTo>
                  <a:cubicBezTo>
                    <a:pt x="208" y="230"/>
                    <a:pt x="207" y="231"/>
                    <a:pt x="207" y="231"/>
                  </a:cubicBezTo>
                  <a:cubicBezTo>
                    <a:pt x="206" y="232"/>
                    <a:pt x="206" y="233"/>
                    <a:pt x="207" y="233"/>
                  </a:cubicBezTo>
                  <a:cubicBezTo>
                    <a:pt x="207" y="234"/>
                    <a:pt x="208" y="234"/>
                    <a:pt x="209" y="235"/>
                  </a:cubicBezTo>
                  <a:cubicBezTo>
                    <a:pt x="209" y="236"/>
                    <a:pt x="210" y="237"/>
                    <a:pt x="210" y="238"/>
                  </a:cubicBezTo>
                  <a:cubicBezTo>
                    <a:pt x="210" y="238"/>
                    <a:pt x="209" y="239"/>
                    <a:pt x="209" y="240"/>
                  </a:cubicBezTo>
                  <a:cubicBezTo>
                    <a:pt x="208" y="240"/>
                    <a:pt x="208" y="240"/>
                    <a:pt x="208" y="240"/>
                  </a:cubicBezTo>
                  <a:cubicBezTo>
                    <a:pt x="208" y="240"/>
                    <a:pt x="207" y="240"/>
                    <a:pt x="207" y="240"/>
                  </a:cubicBezTo>
                  <a:cubicBezTo>
                    <a:pt x="206" y="240"/>
                    <a:pt x="206" y="242"/>
                    <a:pt x="206" y="242"/>
                  </a:cubicBezTo>
                  <a:cubicBezTo>
                    <a:pt x="205" y="243"/>
                    <a:pt x="204" y="243"/>
                    <a:pt x="204" y="243"/>
                  </a:cubicBezTo>
                  <a:cubicBezTo>
                    <a:pt x="203" y="244"/>
                    <a:pt x="202" y="245"/>
                    <a:pt x="202" y="246"/>
                  </a:cubicBezTo>
                  <a:cubicBezTo>
                    <a:pt x="202" y="246"/>
                    <a:pt x="202" y="248"/>
                    <a:pt x="202" y="248"/>
                  </a:cubicBezTo>
                  <a:cubicBezTo>
                    <a:pt x="202" y="248"/>
                    <a:pt x="202" y="249"/>
                    <a:pt x="201" y="250"/>
                  </a:cubicBezTo>
                  <a:cubicBezTo>
                    <a:pt x="201" y="250"/>
                    <a:pt x="200" y="248"/>
                    <a:pt x="200" y="248"/>
                  </a:cubicBezTo>
                  <a:cubicBezTo>
                    <a:pt x="199" y="248"/>
                    <a:pt x="199" y="248"/>
                    <a:pt x="198" y="247"/>
                  </a:cubicBezTo>
                  <a:cubicBezTo>
                    <a:pt x="198" y="247"/>
                    <a:pt x="197" y="248"/>
                    <a:pt x="196" y="248"/>
                  </a:cubicBezTo>
                  <a:cubicBezTo>
                    <a:pt x="196" y="248"/>
                    <a:pt x="195" y="249"/>
                    <a:pt x="194" y="249"/>
                  </a:cubicBezTo>
                  <a:cubicBezTo>
                    <a:pt x="194" y="249"/>
                    <a:pt x="192" y="250"/>
                    <a:pt x="192" y="249"/>
                  </a:cubicBezTo>
                  <a:cubicBezTo>
                    <a:pt x="191" y="249"/>
                    <a:pt x="191" y="248"/>
                    <a:pt x="190" y="248"/>
                  </a:cubicBezTo>
                  <a:cubicBezTo>
                    <a:pt x="189" y="248"/>
                    <a:pt x="188" y="249"/>
                    <a:pt x="187" y="249"/>
                  </a:cubicBezTo>
                  <a:cubicBezTo>
                    <a:pt x="186" y="249"/>
                    <a:pt x="185" y="250"/>
                    <a:pt x="184" y="250"/>
                  </a:cubicBezTo>
                  <a:cubicBezTo>
                    <a:pt x="184" y="250"/>
                    <a:pt x="184" y="251"/>
                    <a:pt x="184" y="252"/>
                  </a:cubicBezTo>
                  <a:cubicBezTo>
                    <a:pt x="183" y="252"/>
                    <a:pt x="182" y="251"/>
                    <a:pt x="182" y="251"/>
                  </a:cubicBezTo>
                  <a:cubicBezTo>
                    <a:pt x="181" y="251"/>
                    <a:pt x="180" y="251"/>
                    <a:pt x="179" y="250"/>
                  </a:cubicBezTo>
                  <a:cubicBezTo>
                    <a:pt x="179" y="249"/>
                    <a:pt x="179" y="248"/>
                    <a:pt x="178" y="247"/>
                  </a:cubicBezTo>
                  <a:cubicBezTo>
                    <a:pt x="178" y="247"/>
                    <a:pt x="177" y="247"/>
                    <a:pt x="176" y="246"/>
                  </a:cubicBezTo>
                  <a:cubicBezTo>
                    <a:pt x="176" y="245"/>
                    <a:pt x="177" y="244"/>
                    <a:pt x="176" y="243"/>
                  </a:cubicBezTo>
                  <a:cubicBezTo>
                    <a:pt x="176" y="242"/>
                    <a:pt x="174" y="242"/>
                    <a:pt x="174" y="242"/>
                  </a:cubicBezTo>
                  <a:cubicBezTo>
                    <a:pt x="174" y="241"/>
                    <a:pt x="174" y="240"/>
                    <a:pt x="173" y="240"/>
                  </a:cubicBezTo>
                  <a:cubicBezTo>
                    <a:pt x="173" y="239"/>
                    <a:pt x="172" y="238"/>
                    <a:pt x="172" y="239"/>
                  </a:cubicBezTo>
                  <a:cubicBezTo>
                    <a:pt x="171" y="239"/>
                    <a:pt x="170" y="240"/>
                    <a:pt x="170" y="241"/>
                  </a:cubicBezTo>
                  <a:cubicBezTo>
                    <a:pt x="170" y="241"/>
                    <a:pt x="170" y="242"/>
                    <a:pt x="170" y="243"/>
                  </a:cubicBezTo>
                  <a:cubicBezTo>
                    <a:pt x="170" y="243"/>
                    <a:pt x="170" y="244"/>
                    <a:pt x="169" y="245"/>
                  </a:cubicBezTo>
                  <a:cubicBezTo>
                    <a:pt x="169" y="245"/>
                    <a:pt x="168" y="245"/>
                    <a:pt x="168" y="245"/>
                  </a:cubicBezTo>
                  <a:cubicBezTo>
                    <a:pt x="167" y="245"/>
                    <a:pt x="166" y="245"/>
                    <a:pt x="166" y="246"/>
                  </a:cubicBezTo>
                  <a:cubicBezTo>
                    <a:pt x="165" y="246"/>
                    <a:pt x="164" y="247"/>
                    <a:pt x="164" y="247"/>
                  </a:cubicBezTo>
                  <a:cubicBezTo>
                    <a:pt x="163" y="247"/>
                    <a:pt x="162" y="248"/>
                    <a:pt x="162" y="248"/>
                  </a:cubicBezTo>
                  <a:cubicBezTo>
                    <a:pt x="161" y="248"/>
                    <a:pt x="160" y="247"/>
                    <a:pt x="160" y="247"/>
                  </a:cubicBezTo>
                  <a:cubicBezTo>
                    <a:pt x="159" y="247"/>
                    <a:pt x="158" y="247"/>
                    <a:pt x="157" y="248"/>
                  </a:cubicBezTo>
                  <a:cubicBezTo>
                    <a:pt x="157" y="248"/>
                    <a:pt x="157" y="248"/>
                    <a:pt x="156" y="249"/>
                  </a:cubicBezTo>
                  <a:cubicBezTo>
                    <a:pt x="156" y="249"/>
                    <a:pt x="154" y="250"/>
                    <a:pt x="154" y="250"/>
                  </a:cubicBezTo>
                  <a:cubicBezTo>
                    <a:pt x="154" y="250"/>
                    <a:pt x="152" y="249"/>
                    <a:pt x="152" y="248"/>
                  </a:cubicBezTo>
                  <a:cubicBezTo>
                    <a:pt x="152" y="248"/>
                    <a:pt x="152" y="245"/>
                    <a:pt x="152" y="244"/>
                  </a:cubicBezTo>
                  <a:cubicBezTo>
                    <a:pt x="151" y="244"/>
                    <a:pt x="151" y="243"/>
                    <a:pt x="151" y="242"/>
                  </a:cubicBezTo>
                  <a:cubicBezTo>
                    <a:pt x="150" y="242"/>
                    <a:pt x="149" y="241"/>
                    <a:pt x="148" y="240"/>
                  </a:cubicBezTo>
                  <a:cubicBezTo>
                    <a:pt x="148" y="240"/>
                    <a:pt x="147" y="240"/>
                    <a:pt x="146" y="239"/>
                  </a:cubicBezTo>
                  <a:cubicBezTo>
                    <a:pt x="146" y="239"/>
                    <a:pt x="146" y="238"/>
                    <a:pt x="146" y="238"/>
                  </a:cubicBezTo>
                  <a:cubicBezTo>
                    <a:pt x="145" y="237"/>
                    <a:pt x="145" y="236"/>
                    <a:pt x="145" y="235"/>
                  </a:cubicBezTo>
                  <a:cubicBezTo>
                    <a:pt x="144" y="235"/>
                    <a:pt x="143" y="234"/>
                    <a:pt x="143" y="234"/>
                  </a:cubicBezTo>
                  <a:cubicBezTo>
                    <a:pt x="142" y="233"/>
                    <a:pt x="143" y="231"/>
                    <a:pt x="142" y="231"/>
                  </a:cubicBezTo>
                  <a:cubicBezTo>
                    <a:pt x="142" y="230"/>
                    <a:pt x="141" y="229"/>
                    <a:pt x="140" y="229"/>
                  </a:cubicBezTo>
                  <a:cubicBezTo>
                    <a:pt x="139" y="229"/>
                    <a:pt x="137" y="229"/>
                    <a:pt x="136" y="229"/>
                  </a:cubicBezTo>
                  <a:cubicBezTo>
                    <a:pt x="136" y="229"/>
                    <a:pt x="134" y="229"/>
                    <a:pt x="133" y="228"/>
                  </a:cubicBezTo>
                  <a:cubicBezTo>
                    <a:pt x="132" y="228"/>
                    <a:pt x="132" y="226"/>
                    <a:pt x="132" y="226"/>
                  </a:cubicBezTo>
                  <a:cubicBezTo>
                    <a:pt x="132" y="225"/>
                    <a:pt x="131" y="224"/>
                    <a:pt x="130" y="224"/>
                  </a:cubicBezTo>
                  <a:cubicBezTo>
                    <a:pt x="129" y="223"/>
                    <a:pt x="128" y="222"/>
                    <a:pt x="128" y="222"/>
                  </a:cubicBezTo>
                  <a:cubicBezTo>
                    <a:pt x="127" y="222"/>
                    <a:pt x="125" y="222"/>
                    <a:pt x="124" y="223"/>
                  </a:cubicBezTo>
                  <a:cubicBezTo>
                    <a:pt x="124" y="223"/>
                    <a:pt x="123" y="225"/>
                    <a:pt x="123" y="226"/>
                  </a:cubicBezTo>
                  <a:cubicBezTo>
                    <a:pt x="122" y="226"/>
                    <a:pt x="121" y="226"/>
                    <a:pt x="121" y="226"/>
                  </a:cubicBezTo>
                  <a:cubicBezTo>
                    <a:pt x="120" y="226"/>
                    <a:pt x="118" y="226"/>
                    <a:pt x="117" y="226"/>
                  </a:cubicBezTo>
                  <a:cubicBezTo>
                    <a:pt x="117" y="226"/>
                    <a:pt x="115" y="227"/>
                    <a:pt x="115" y="226"/>
                  </a:cubicBezTo>
                  <a:cubicBezTo>
                    <a:pt x="114" y="226"/>
                    <a:pt x="114" y="225"/>
                    <a:pt x="114" y="225"/>
                  </a:cubicBezTo>
                  <a:cubicBezTo>
                    <a:pt x="114" y="223"/>
                    <a:pt x="113" y="220"/>
                    <a:pt x="114" y="218"/>
                  </a:cubicBezTo>
                  <a:cubicBezTo>
                    <a:pt x="114" y="218"/>
                    <a:pt x="115" y="216"/>
                    <a:pt x="114" y="215"/>
                  </a:cubicBezTo>
                  <a:cubicBezTo>
                    <a:pt x="114" y="215"/>
                    <a:pt x="113" y="215"/>
                    <a:pt x="112" y="215"/>
                  </a:cubicBezTo>
                  <a:cubicBezTo>
                    <a:pt x="112" y="215"/>
                    <a:pt x="110" y="215"/>
                    <a:pt x="110" y="216"/>
                  </a:cubicBezTo>
                  <a:cubicBezTo>
                    <a:pt x="109" y="216"/>
                    <a:pt x="109" y="218"/>
                    <a:pt x="109" y="218"/>
                  </a:cubicBezTo>
                  <a:cubicBezTo>
                    <a:pt x="109" y="219"/>
                    <a:pt x="107" y="219"/>
                    <a:pt x="107" y="220"/>
                  </a:cubicBezTo>
                  <a:cubicBezTo>
                    <a:pt x="106" y="220"/>
                    <a:pt x="104" y="221"/>
                    <a:pt x="103" y="222"/>
                  </a:cubicBezTo>
                  <a:cubicBezTo>
                    <a:pt x="103" y="222"/>
                    <a:pt x="102" y="223"/>
                    <a:pt x="102" y="223"/>
                  </a:cubicBezTo>
                  <a:cubicBezTo>
                    <a:pt x="101" y="224"/>
                    <a:pt x="99" y="224"/>
                    <a:pt x="98" y="224"/>
                  </a:cubicBezTo>
                  <a:cubicBezTo>
                    <a:pt x="98" y="224"/>
                    <a:pt x="96" y="224"/>
                    <a:pt x="95" y="223"/>
                  </a:cubicBezTo>
                  <a:cubicBezTo>
                    <a:pt x="94" y="222"/>
                    <a:pt x="94" y="221"/>
                    <a:pt x="94" y="221"/>
                  </a:cubicBezTo>
                  <a:cubicBezTo>
                    <a:pt x="93" y="220"/>
                    <a:pt x="92" y="220"/>
                    <a:pt x="91" y="219"/>
                  </a:cubicBezTo>
                  <a:cubicBezTo>
                    <a:pt x="91" y="219"/>
                    <a:pt x="89" y="219"/>
                    <a:pt x="88" y="219"/>
                  </a:cubicBezTo>
                  <a:cubicBezTo>
                    <a:pt x="87" y="219"/>
                    <a:pt x="87" y="218"/>
                    <a:pt x="86" y="217"/>
                  </a:cubicBezTo>
                  <a:cubicBezTo>
                    <a:pt x="86" y="217"/>
                    <a:pt x="85" y="216"/>
                    <a:pt x="85" y="215"/>
                  </a:cubicBezTo>
                  <a:cubicBezTo>
                    <a:pt x="84" y="215"/>
                    <a:pt x="83" y="215"/>
                    <a:pt x="82" y="215"/>
                  </a:cubicBezTo>
                  <a:cubicBezTo>
                    <a:pt x="82" y="214"/>
                    <a:pt x="82" y="212"/>
                    <a:pt x="82" y="212"/>
                  </a:cubicBezTo>
                  <a:cubicBezTo>
                    <a:pt x="82" y="211"/>
                    <a:pt x="82" y="211"/>
                    <a:pt x="82" y="210"/>
                  </a:cubicBezTo>
                  <a:cubicBezTo>
                    <a:pt x="81" y="210"/>
                    <a:pt x="80" y="211"/>
                    <a:pt x="79" y="211"/>
                  </a:cubicBezTo>
                  <a:cubicBezTo>
                    <a:pt x="79" y="211"/>
                    <a:pt x="77" y="210"/>
                    <a:pt x="76" y="210"/>
                  </a:cubicBezTo>
                  <a:cubicBezTo>
                    <a:pt x="76" y="210"/>
                    <a:pt x="76" y="211"/>
                    <a:pt x="76" y="211"/>
                  </a:cubicBezTo>
                  <a:cubicBezTo>
                    <a:pt x="75" y="211"/>
                    <a:pt x="72" y="211"/>
                    <a:pt x="72" y="211"/>
                  </a:cubicBezTo>
                  <a:cubicBezTo>
                    <a:pt x="72" y="210"/>
                    <a:pt x="72" y="209"/>
                    <a:pt x="72" y="209"/>
                  </a:cubicBezTo>
                  <a:cubicBezTo>
                    <a:pt x="72" y="208"/>
                    <a:pt x="74" y="208"/>
                    <a:pt x="74" y="207"/>
                  </a:cubicBezTo>
                  <a:cubicBezTo>
                    <a:pt x="74" y="207"/>
                    <a:pt x="74" y="206"/>
                    <a:pt x="73" y="206"/>
                  </a:cubicBezTo>
                  <a:cubicBezTo>
                    <a:pt x="73" y="206"/>
                    <a:pt x="72" y="206"/>
                    <a:pt x="72" y="206"/>
                  </a:cubicBezTo>
                  <a:cubicBezTo>
                    <a:pt x="71" y="206"/>
                    <a:pt x="71" y="207"/>
                    <a:pt x="70" y="207"/>
                  </a:cubicBezTo>
                  <a:cubicBezTo>
                    <a:pt x="70" y="207"/>
                    <a:pt x="69" y="207"/>
                    <a:pt x="69" y="206"/>
                  </a:cubicBezTo>
                  <a:cubicBezTo>
                    <a:pt x="68" y="206"/>
                    <a:pt x="69" y="204"/>
                    <a:pt x="68" y="204"/>
                  </a:cubicBezTo>
                  <a:cubicBezTo>
                    <a:pt x="68" y="203"/>
                    <a:pt x="68" y="203"/>
                    <a:pt x="68" y="203"/>
                  </a:cubicBezTo>
                  <a:cubicBezTo>
                    <a:pt x="67" y="203"/>
                    <a:pt x="66" y="204"/>
                    <a:pt x="66" y="204"/>
                  </a:cubicBezTo>
                  <a:cubicBezTo>
                    <a:pt x="65" y="204"/>
                    <a:pt x="65" y="203"/>
                    <a:pt x="64" y="202"/>
                  </a:cubicBezTo>
                  <a:cubicBezTo>
                    <a:pt x="64" y="202"/>
                    <a:pt x="64" y="201"/>
                    <a:pt x="64" y="200"/>
                  </a:cubicBezTo>
                  <a:cubicBezTo>
                    <a:pt x="64" y="200"/>
                    <a:pt x="63" y="199"/>
                    <a:pt x="62" y="199"/>
                  </a:cubicBezTo>
                  <a:cubicBezTo>
                    <a:pt x="62" y="198"/>
                    <a:pt x="62" y="196"/>
                    <a:pt x="61" y="196"/>
                  </a:cubicBezTo>
                  <a:cubicBezTo>
                    <a:pt x="61" y="196"/>
                    <a:pt x="60" y="197"/>
                    <a:pt x="59" y="197"/>
                  </a:cubicBezTo>
                  <a:cubicBezTo>
                    <a:pt x="59" y="197"/>
                    <a:pt x="57" y="197"/>
                    <a:pt x="57" y="196"/>
                  </a:cubicBezTo>
                  <a:cubicBezTo>
                    <a:pt x="57" y="196"/>
                    <a:pt x="57" y="195"/>
                    <a:pt x="56" y="195"/>
                  </a:cubicBezTo>
                  <a:cubicBezTo>
                    <a:pt x="56" y="194"/>
                    <a:pt x="54" y="195"/>
                    <a:pt x="54" y="195"/>
                  </a:cubicBezTo>
                  <a:cubicBezTo>
                    <a:pt x="53" y="194"/>
                    <a:pt x="53" y="192"/>
                    <a:pt x="53" y="192"/>
                  </a:cubicBezTo>
                  <a:cubicBezTo>
                    <a:pt x="52" y="192"/>
                    <a:pt x="51" y="191"/>
                    <a:pt x="51" y="191"/>
                  </a:cubicBezTo>
                  <a:cubicBezTo>
                    <a:pt x="50" y="191"/>
                    <a:pt x="50" y="192"/>
                    <a:pt x="49" y="192"/>
                  </a:cubicBezTo>
                  <a:cubicBezTo>
                    <a:pt x="49" y="192"/>
                    <a:pt x="48" y="193"/>
                    <a:pt x="48" y="193"/>
                  </a:cubicBezTo>
                  <a:cubicBezTo>
                    <a:pt x="47" y="192"/>
                    <a:pt x="47" y="191"/>
                    <a:pt x="46" y="191"/>
                  </a:cubicBezTo>
                  <a:cubicBezTo>
                    <a:pt x="46" y="191"/>
                    <a:pt x="45" y="192"/>
                    <a:pt x="45" y="192"/>
                  </a:cubicBezTo>
                  <a:cubicBezTo>
                    <a:pt x="44" y="193"/>
                    <a:pt x="45" y="194"/>
                    <a:pt x="44" y="195"/>
                  </a:cubicBezTo>
                  <a:cubicBezTo>
                    <a:pt x="44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2" y="196"/>
                  </a:cubicBezTo>
                  <a:cubicBezTo>
                    <a:pt x="41" y="197"/>
                    <a:pt x="40" y="198"/>
                    <a:pt x="39" y="198"/>
                  </a:cubicBezTo>
                  <a:cubicBezTo>
                    <a:pt x="39" y="198"/>
                    <a:pt x="38" y="196"/>
                    <a:pt x="38" y="196"/>
                  </a:cubicBezTo>
                  <a:cubicBezTo>
                    <a:pt x="38" y="195"/>
                    <a:pt x="39" y="194"/>
                    <a:pt x="39" y="193"/>
                  </a:cubicBezTo>
                  <a:cubicBezTo>
                    <a:pt x="39" y="192"/>
                    <a:pt x="39" y="192"/>
                    <a:pt x="38" y="191"/>
                  </a:cubicBezTo>
                  <a:cubicBezTo>
                    <a:pt x="38" y="191"/>
                    <a:pt x="37" y="192"/>
                    <a:pt x="37" y="192"/>
                  </a:cubicBezTo>
                  <a:cubicBezTo>
                    <a:pt x="36" y="192"/>
                    <a:pt x="34" y="191"/>
                    <a:pt x="34" y="191"/>
                  </a:cubicBezTo>
                  <a:cubicBezTo>
                    <a:pt x="33" y="190"/>
                    <a:pt x="34" y="189"/>
                    <a:pt x="34" y="188"/>
                  </a:cubicBezTo>
                  <a:cubicBezTo>
                    <a:pt x="34" y="187"/>
                    <a:pt x="35" y="187"/>
                    <a:pt x="35" y="186"/>
                  </a:cubicBezTo>
                  <a:cubicBezTo>
                    <a:pt x="35" y="185"/>
                    <a:pt x="35" y="184"/>
                    <a:pt x="35" y="183"/>
                  </a:cubicBezTo>
                  <a:cubicBezTo>
                    <a:pt x="34" y="183"/>
                    <a:pt x="34" y="182"/>
                    <a:pt x="33" y="182"/>
                  </a:cubicBezTo>
                  <a:cubicBezTo>
                    <a:pt x="32" y="182"/>
                    <a:pt x="31" y="182"/>
                    <a:pt x="30" y="182"/>
                  </a:cubicBezTo>
                  <a:cubicBezTo>
                    <a:pt x="29" y="182"/>
                    <a:pt x="29" y="184"/>
                    <a:pt x="28" y="184"/>
                  </a:cubicBezTo>
                  <a:cubicBezTo>
                    <a:pt x="28" y="185"/>
                    <a:pt x="26" y="185"/>
                    <a:pt x="25" y="185"/>
                  </a:cubicBezTo>
                  <a:cubicBezTo>
                    <a:pt x="25" y="185"/>
                    <a:pt x="24" y="185"/>
                    <a:pt x="24" y="185"/>
                  </a:cubicBezTo>
                  <a:cubicBezTo>
                    <a:pt x="24" y="186"/>
                    <a:pt x="24" y="187"/>
                    <a:pt x="23" y="187"/>
                  </a:cubicBezTo>
                  <a:cubicBezTo>
                    <a:pt x="23" y="188"/>
                    <a:pt x="21" y="187"/>
                    <a:pt x="21" y="186"/>
                  </a:cubicBezTo>
                  <a:cubicBezTo>
                    <a:pt x="20" y="186"/>
                    <a:pt x="20" y="186"/>
                    <a:pt x="19" y="186"/>
                  </a:cubicBezTo>
                  <a:cubicBezTo>
                    <a:pt x="19" y="185"/>
                    <a:pt x="18" y="186"/>
                    <a:pt x="18" y="186"/>
                  </a:cubicBezTo>
                  <a:cubicBezTo>
                    <a:pt x="17" y="186"/>
                    <a:pt x="17" y="185"/>
                    <a:pt x="18" y="185"/>
                  </a:cubicBezTo>
                  <a:cubicBezTo>
                    <a:pt x="18" y="184"/>
                    <a:pt x="19" y="183"/>
                    <a:pt x="19" y="183"/>
                  </a:cubicBezTo>
                  <a:cubicBezTo>
                    <a:pt x="19" y="182"/>
                    <a:pt x="19" y="180"/>
                    <a:pt x="19" y="179"/>
                  </a:cubicBezTo>
                  <a:cubicBezTo>
                    <a:pt x="19" y="179"/>
                    <a:pt x="18" y="178"/>
                    <a:pt x="18" y="178"/>
                  </a:cubicBezTo>
                  <a:cubicBezTo>
                    <a:pt x="17" y="178"/>
                    <a:pt x="16" y="177"/>
                    <a:pt x="15" y="177"/>
                  </a:cubicBezTo>
                  <a:cubicBezTo>
                    <a:pt x="14" y="177"/>
                    <a:pt x="13" y="177"/>
                    <a:pt x="12" y="176"/>
                  </a:cubicBezTo>
                  <a:cubicBezTo>
                    <a:pt x="12" y="176"/>
                    <a:pt x="11" y="174"/>
                    <a:pt x="11" y="174"/>
                  </a:cubicBezTo>
                  <a:cubicBezTo>
                    <a:pt x="11" y="173"/>
                    <a:pt x="11" y="172"/>
                    <a:pt x="12" y="171"/>
                  </a:cubicBezTo>
                  <a:cubicBezTo>
                    <a:pt x="12" y="170"/>
                    <a:pt x="13" y="170"/>
                    <a:pt x="14" y="170"/>
                  </a:cubicBezTo>
                  <a:cubicBezTo>
                    <a:pt x="14" y="170"/>
                    <a:pt x="15" y="169"/>
                    <a:pt x="15" y="169"/>
                  </a:cubicBezTo>
                  <a:cubicBezTo>
                    <a:pt x="16" y="169"/>
                    <a:pt x="16" y="170"/>
                    <a:pt x="17" y="170"/>
                  </a:cubicBezTo>
                  <a:cubicBezTo>
                    <a:pt x="18" y="170"/>
                    <a:pt x="19" y="170"/>
                    <a:pt x="20" y="170"/>
                  </a:cubicBezTo>
                  <a:cubicBezTo>
                    <a:pt x="21" y="170"/>
                    <a:pt x="22" y="169"/>
                    <a:pt x="23" y="168"/>
                  </a:cubicBezTo>
                  <a:cubicBezTo>
                    <a:pt x="23" y="168"/>
                    <a:pt x="23" y="167"/>
                    <a:pt x="23" y="166"/>
                  </a:cubicBezTo>
                  <a:cubicBezTo>
                    <a:pt x="23" y="165"/>
                    <a:pt x="22" y="164"/>
                    <a:pt x="22" y="164"/>
                  </a:cubicBezTo>
                  <a:cubicBezTo>
                    <a:pt x="22" y="163"/>
                    <a:pt x="22" y="162"/>
                    <a:pt x="22" y="161"/>
                  </a:cubicBezTo>
                  <a:cubicBezTo>
                    <a:pt x="22" y="160"/>
                    <a:pt x="23" y="159"/>
                    <a:pt x="23" y="159"/>
                  </a:cubicBezTo>
                  <a:cubicBezTo>
                    <a:pt x="23" y="158"/>
                    <a:pt x="23" y="156"/>
                    <a:pt x="23" y="156"/>
                  </a:cubicBezTo>
                  <a:cubicBezTo>
                    <a:pt x="23" y="155"/>
                    <a:pt x="23" y="154"/>
                    <a:pt x="23" y="153"/>
                  </a:cubicBezTo>
                  <a:cubicBezTo>
                    <a:pt x="23" y="152"/>
                    <a:pt x="21" y="152"/>
                    <a:pt x="20" y="151"/>
                  </a:cubicBezTo>
                  <a:cubicBezTo>
                    <a:pt x="20" y="150"/>
                    <a:pt x="20" y="149"/>
                    <a:pt x="20" y="149"/>
                  </a:cubicBezTo>
                  <a:cubicBezTo>
                    <a:pt x="20" y="148"/>
                    <a:pt x="20" y="147"/>
                    <a:pt x="20" y="147"/>
                  </a:cubicBezTo>
                  <a:cubicBezTo>
                    <a:pt x="20" y="146"/>
                    <a:pt x="20" y="144"/>
                    <a:pt x="19" y="144"/>
                  </a:cubicBezTo>
                  <a:cubicBezTo>
                    <a:pt x="19" y="143"/>
                    <a:pt x="17" y="143"/>
                    <a:pt x="17" y="143"/>
                  </a:cubicBezTo>
                  <a:cubicBezTo>
                    <a:pt x="16" y="143"/>
                    <a:pt x="15" y="142"/>
                    <a:pt x="14" y="142"/>
                  </a:cubicBezTo>
                  <a:cubicBezTo>
                    <a:pt x="13" y="141"/>
                    <a:pt x="12" y="139"/>
                    <a:pt x="11" y="138"/>
                  </a:cubicBezTo>
                  <a:cubicBezTo>
                    <a:pt x="11" y="138"/>
                    <a:pt x="9" y="137"/>
                    <a:pt x="8" y="138"/>
                  </a:cubicBezTo>
                  <a:cubicBezTo>
                    <a:pt x="8" y="138"/>
                    <a:pt x="6" y="139"/>
                    <a:pt x="5" y="139"/>
                  </a:cubicBezTo>
                  <a:cubicBezTo>
                    <a:pt x="4" y="139"/>
                    <a:pt x="2" y="139"/>
                    <a:pt x="1" y="138"/>
                  </a:cubicBezTo>
                  <a:cubicBezTo>
                    <a:pt x="1" y="138"/>
                    <a:pt x="1" y="137"/>
                    <a:pt x="1" y="137"/>
                  </a:cubicBezTo>
                  <a:cubicBezTo>
                    <a:pt x="1" y="136"/>
                    <a:pt x="0" y="135"/>
                    <a:pt x="0" y="135"/>
                  </a:cubicBezTo>
                  <a:cubicBezTo>
                    <a:pt x="0" y="134"/>
                    <a:pt x="0" y="133"/>
                    <a:pt x="0" y="133"/>
                  </a:cubicBezTo>
                  <a:cubicBezTo>
                    <a:pt x="1" y="132"/>
                    <a:pt x="2" y="132"/>
                    <a:pt x="3" y="131"/>
                  </a:cubicBezTo>
                  <a:cubicBezTo>
                    <a:pt x="4" y="130"/>
                    <a:pt x="4" y="128"/>
                    <a:pt x="4" y="127"/>
                  </a:cubicBezTo>
                  <a:cubicBezTo>
                    <a:pt x="4" y="126"/>
                    <a:pt x="4" y="123"/>
                    <a:pt x="4" y="122"/>
                  </a:cubicBezTo>
                  <a:cubicBezTo>
                    <a:pt x="5" y="122"/>
                    <a:pt x="6" y="120"/>
                    <a:pt x="6" y="119"/>
                  </a:cubicBezTo>
                  <a:cubicBezTo>
                    <a:pt x="6" y="118"/>
                    <a:pt x="7" y="116"/>
                    <a:pt x="7" y="115"/>
                  </a:cubicBezTo>
                  <a:cubicBezTo>
                    <a:pt x="7" y="115"/>
                    <a:pt x="6" y="113"/>
                    <a:pt x="6" y="113"/>
                  </a:cubicBezTo>
                  <a:cubicBezTo>
                    <a:pt x="7" y="112"/>
                    <a:pt x="8" y="112"/>
                    <a:pt x="8" y="111"/>
                  </a:cubicBezTo>
                  <a:cubicBezTo>
                    <a:pt x="9" y="111"/>
                    <a:pt x="10" y="109"/>
                    <a:pt x="10" y="108"/>
                  </a:cubicBezTo>
                  <a:cubicBezTo>
                    <a:pt x="9" y="108"/>
                    <a:pt x="8" y="107"/>
                    <a:pt x="7" y="107"/>
                  </a:cubicBezTo>
                  <a:cubicBezTo>
                    <a:pt x="7" y="107"/>
                    <a:pt x="6" y="107"/>
                    <a:pt x="5" y="107"/>
                  </a:cubicBezTo>
                  <a:cubicBezTo>
                    <a:pt x="5" y="107"/>
                    <a:pt x="5" y="106"/>
                    <a:pt x="5" y="106"/>
                  </a:cubicBezTo>
                  <a:cubicBezTo>
                    <a:pt x="5" y="105"/>
                    <a:pt x="5" y="104"/>
                    <a:pt x="5" y="103"/>
                  </a:cubicBezTo>
                  <a:cubicBezTo>
                    <a:pt x="5" y="103"/>
                    <a:pt x="6" y="102"/>
                    <a:pt x="6" y="102"/>
                  </a:cubicBezTo>
                  <a:cubicBezTo>
                    <a:pt x="7" y="100"/>
                    <a:pt x="5" y="98"/>
                    <a:pt x="5" y="97"/>
                  </a:cubicBezTo>
                  <a:cubicBezTo>
                    <a:pt x="5" y="97"/>
                    <a:pt x="6" y="96"/>
                    <a:pt x="6" y="96"/>
                  </a:cubicBezTo>
                  <a:cubicBezTo>
                    <a:pt x="7" y="96"/>
                    <a:pt x="9" y="96"/>
                    <a:pt x="10" y="96"/>
                  </a:cubicBezTo>
                  <a:cubicBezTo>
                    <a:pt x="11" y="95"/>
                    <a:pt x="12" y="95"/>
                    <a:pt x="13" y="95"/>
                  </a:cubicBezTo>
                  <a:cubicBezTo>
                    <a:pt x="14" y="95"/>
                    <a:pt x="15" y="94"/>
                    <a:pt x="16" y="93"/>
                  </a:cubicBezTo>
                  <a:cubicBezTo>
                    <a:pt x="16" y="93"/>
                    <a:pt x="16" y="91"/>
                    <a:pt x="16" y="90"/>
                  </a:cubicBezTo>
                  <a:cubicBezTo>
                    <a:pt x="16" y="89"/>
                    <a:pt x="16" y="87"/>
                    <a:pt x="16" y="85"/>
                  </a:cubicBezTo>
                  <a:cubicBezTo>
                    <a:pt x="16" y="85"/>
                    <a:pt x="15" y="83"/>
                    <a:pt x="15" y="82"/>
                  </a:cubicBezTo>
                  <a:cubicBezTo>
                    <a:pt x="14" y="82"/>
                    <a:pt x="13" y="81"/>
                    <a:pt x="12" y="81"/>
                  </a:cubicBezTo>
                  <a:cubicBezTo>
                    <a:pt x="12" y="80"/>
                    <a:pt x="12" y="78"/>
                    <a:pt x="12" y="78"/>
                  </a:cubicBezTo>
                  <a:cubicBezTo>
                    <a:pt x="12" y="77"/>
                    <a:pt x="11" y="75"/>
                    <a:pt x="10" y="74"/>
                  </a:cubicBezTo>
                  <a:cubicBezTo>
                    <a:pt x="9" y="74"/>
                    <a:pt x="8" y="73"/>
                    <a:pt x="8" y="73"/>
                  </a:cubicBezTo>
                  <a:cubicBezTo>
                    <a:pt x="7" y="72"/>
                    <a:pt x="5" y="72"/>
                    <a:pt x="4" y="72"/>
                  </a:cubicBezTo>
                  <a:cubicBezTo>
                    <a:pt x="3" y="71"/>
                    <a:pt x="2" y="70"/>
                    <a:pt x="2" y="69"/>
                  </a:cubicBezTo>
                  <a:cubicBezTo>
                    <a:pt x="2" y="68"/>
                    <a:pt x="2" y="67"/>
                    <a:pt x="2" y="66"/>
                  </a:cubicBezTo>
                  <a:cubicBezTo>
                    <a:pt x="3" y="65"/>
                    <a:pt x="5" y="66"/>
                    <a:pt x="5" y="66"/>
                  </a:cubicBezTo>
                  <a:cubicBezTo>
                    <a:pt x="6" y="65"/>
                    <a:pt x="7" y="63"/>
                    <a:pt x="7" y="62"/>
                  </a:cubicBezTo>
                  <a:cubicBezTo>
                    <a:pt x="7" y="61"/>
                    <a:pt x="7" y="59"/>
                    <a:pt x="7" y="58"/>
                  </a:cubicBezTo>
                  <a:cubicBezTo>
                    <a:pt x="7" y="57"/>
                    <a:pt x="8" y="56"/>
                    <a:pt x="9" y="55"/>
                  </a:cubicBezTo>
                  <a:cubicBezTo>
                    <a:pt x="10" y="55"/>
                    <a:pt x="12" y="53"/>
                    <a:pt x="12" y="52"/>
                  </a:cubicBezTo>
                  <a:cubicBezTo>
                    <a:pt x="13" y="52"/>
                    <a:pt x="14" y="51"/>
                    <a:pt x="14" y="51"/>
                  </a:cubicBezTo>
                  <a:cubicBezTo>
                    <a:pt x="15" y="50"/>
                    <a:pt x="16" y="48"/>
                    <a:pt x="16" y="48"/>
                  </a:cubicBezTo>
                  <a:cubicBezTo>
                    <a:pt x="16" y="47"/>
                    <a:pt x="16" y="47"/>
                    <a:pt x="17" y="47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7"/>
            <p:cNvSpPr>
              <a:spLocks/>
            </p:cNvSpPr>
            <p:nvPr/>
          </p:nvSpPr>
          <p:spPr bwMode="auto">
            <a:xfrm>
              <a:off x="4912" y="906"/>
              <a:ext cx="865" cy="675"/>
            </a:xfrm>
            <a:custGeom>
              <a:avLst/>
              <a:gdLst>
                <a:gd name="T0" fmla="*/ 266 w 296"/>
                <a:gd name="T1" fmla="*/ 84 h 231"/>
                <a:gd name="T2" fmla="*/ 254 w 296"/>
                <a:gd name="T3" fmla="*/ 97 h 231"/>
                <a:gd name="T4" fmla="*/ 255 w 296"/>
                <a:gd name="T5" fmla="*/ 109 h 231"/>
                <a:gd name="T6" fmla="*/ 255 w 296"/>
                <a:gd name="T7" fmla="*/ 117 h 231"/>
                <a:gd name="T8" fmla="*/ 252 w 296"/>
                <a:gd name="T9" fmla="*/ 129 h 231"/>
                <a:gd name="T10" fmla="*/ 255 w 296"/>
                <a:gd name="T11" fmla="*/ 138 h 231"/>
                <a:gd name="T12" fmla="*/ 259 w 296"/>
                <a:gd name="T13" fmla="*/ 142 h 231"/>
                <a:gd name="T14" fmla="*/ 265 w 296"/>
                <a:gd name="T15" fmla="*/ 152 h 231"/>
                <a:gd name="T16" fmla="*/ 277 w 296"/>
                <a:gd name="T17" fmla="*/ 153 h 231"/>
                <a:gd name="T18" fmla="*/ 281 w 296"/>
                <a:gd name="T19" fmla="*/ 163 h 231"/>
                <a:gd name="T20" fmla="*/ 275 w 296"/>
                <a:gd name="T21" fmla="*/ 174 h 231"/>
                <a:gd name="T22" fmla="*/ 271 w 296"/>
                <a:gd name="T23" fmla="*/ 179 h 231"/>
                <a:gd name="T24" fmla="*/ 258 w 296"/>
                <a:gd name="T25" fmla="*/ 178 h 231"/>
                <a:gd name="T26" fmla="*/ 254 w 296"/>
                <a:gd name="T27" fmla="*/ 193 h 231"/>
                <a:gd name="T28" fmla="*/ 247 w 296"/>
                <a:gd name="T29" fmla="*/ 208 h 231"/>
                <a:gd name="T30" fmla="*/ 240 w 296"/>
                <a:gd name="T31" fmla="*/ 215 h 231"/>
                <a:gd name="T32" fmla="*/ 218 w 296"/>
                <a:gd name="T33" fmla="*/ 215 h 231"/>
                <a:gd name="T34" fmla="*/ 208 w 296"/>
                <a:gd name="T35" fmla="*/ 203 h 231"/>
                <a:gd name="T36" fmla="*/ 194 w 296"/>
                <a:gd name="T37" fmla="*/ 199 h 231"/>
                <a:gd name="T38" fmla="*/ 183 w 296"/>
                <a:gd name="T39" fmla="*/ 205 h 231"/>
                <a:gd name="T40" fmla="*/ 175 w 296"/>
                <a:gd name="T41" fmla="*/ 198 h 231"/>
                <a:gd name="T42" fmla="*/ 159 w 296"/>
                <a:gd name="T43" fmla="*/ 199 h 231"/>
                <a:gd name="T44" fmla="*/ 149 w 296"/>
                <a:gd name="T45" fmla="*/ 192 h 231"/>
                <a:gd name="T46" fmla="*/ 139 w 296"/>
                <a:gd name="T47" fmla="*/ 188 h 231"/>
                <a:gd name="T48" fmla="*/ 131 w 296"/>
                <a:gd name="T49" fmla="*/ 195 h 231"/>
                <a:gd name="T50" fmla="*/ 121 w 296"/>
                <a:gd name="T51" fmla="*/ 187 h 231"/>
                <a:gd name="T52" fmla="*/ 115 w 296"/>
                <a:gd name="T53" fmla="*/ 191 h 231"/>
                <a:gd name="T54" fmla="*/ 110 w 296"/>
                <a:gd name="T55" fmla="*/ 201 h 231"/>
                <a:gd name="T56" fmla="*/ 104 w 296"/>
                <a:gd name="T57" fmla="*/ 205 h 231"/>
                <a:gd name="T58" fmla="*/ 107 w 296"/>
                <a:gd name="T59" fmla="*/ 212 h 231"/>
                <a:gd name="T60" fmla="*/ 96 w 296"/>
                <a:gd name="T61" fmla="*/ 212 h 231"/>
                <a:gd name="T62" fmla="*/ 93 w 296"/>
                <a:gd name="T63" fmla="*/ 218 h 231"/>
                <a:gd name="T64" fmla="*/ 85 w 296"/>
                <a:gd name="T65" fmla="*/ 216 h 231"/>
                <a:gd name="T66" fmla="*/ 78 w 296"/>
                <a:gd name="T67" fmla="*/ 209 h 231"/>
                <a:gd name="T68" fmla="*/ 71 w 296"/>
                <a:gd name="T69" fmla="*/ 224 h 231"/>
                <a:gd name="T70" fmla="*/ 60 w 296"/>
                <a:gd name="T71" fmla="*/ 228 h 231"/>
                <a:gd name="T72" fmla="*/ 41 w 296"/>
                <a:gd name="T73" fmla="*/ 224 h 231"/>
                <a:gd name="T74" fmla="*/ 28 w 296"/>
                <a:gd name="T75" fmla="*/ 222 h 231"/>
                <a:gd name="T76" fmla="*/ 15 w 296"/>
                <a:gd name="T77" fmla="*/ 208 h 231"/>
                <a:gd name="T78" fmla="*/ 14 w 296"/>
                <a:gd name="T79" fmla="*/ 189 h 231"/>
                <a:gd name="T80" fmla="*/ 18 w 296"/>
                <a:gd name="T81" fmla="*/ 179 h 231"/>
                <a:gd name="T82" fmla="*/ 18 w 296"/>
                <a:gd name="T83" fmla="*/ 166 h 231"/>
                <a:gd name="T84" fmla="*/ 19 w 296"/>
                <a:gd name="T85" fmla="*/ 154 h 231"/>
                <a:gd name="T86" fmla="*/ 11 w 296"/>
                <a:gd name="T87" fmla="*/ 144 h 231"/>
                <a:gd name="T88" fmla="*/ 7 w 296"/>
                <a:gd name="T89" fmla="*/ 144 h 231"/>
                <a:gd name="T90" fmla="*/ 6 w 296"/>
                <a:gd name="T91" fmla="*/ 124 h 231"/>
                <a:gd name="T92" fmla="*/ 0 w 296"/>
                <a:gd name="T93" fmla="*/ 106 h 231"/>
                <a:gd name="T94" fmla="*/ 12 w 296"/>
                <a:gd name="T95" fmla="*/ 92 h 231"/>
                <a:gd name="T96" fmla="*/ 11 w 296"/>
                <a:gd name="T97" fmla="*/ 81 h 231"/>
                <a:gd name="T98" fmla="*/ 12 w 296"/>
                <a:gd name="T99" fmla="*/ 72 h 231"/>
                <a:gd name="T100" fmla="*/ 8 w 296"/>
                <a:gd name="T101" fmla="*/ 59 h 231"/>
                <a:gd name="T102" fmla="*/ 23 w 296"/>
                <a:gd name="T103" fmla="*/ 42 h 231"/>
                <a:gd name="T104" fmla="*/ 79 w 296"/>
                <a:gd name="T105" fmla="*/ 15 h 231"/>
                <a:gd name="T106" fmla="*/ 135 w 296"/>
                <a:gd name="T107" fmla="*/ 1 h 231"/>
                <a:gd name="T108" fmla="*/ 166 w 296"/>
                <a:gd name="T109" fmla="*/ 2 h 231"/>
                <a:gd name="T110" fmla="*/ 206 w 296"/>
                <a:gd name="T111" fmla="*/ 31 h 231"/>
                <a:gd name="T112" fmla="*/ 203 w 296"/>
                <a:gd name="T113" fmla="*/ 36 h 231"/>
                <a:gd name="T114" fmla="*/ 189 w 296"/>
                <a:gd name="T115" fmla="*/ 22 h 231"/>
                <a:gd name="T116" fmla="*/ 169 w 296"/>
                <a:gd name="T117" fmla="*/ 17 h 231"/>
                <a:gd name="T118" fmla="*/ 178 w 296"/>
                <a:gd name="T119" fmla="*/ 38 h 231"/>
                <a:gd name="T120" fmla="*/ 185 w 296"/>
                <a:gd name="T121" fmla="*/ 64 h 231"/>
                <a:gd name="T122" fmla="*/ 207 w 296"/>
                <a:gd name="T123" fmla="*/ 82 h 231"/>
                <a:gd name="T124" fmla="*/ 261 w 296"/>
                <a:gd name="T125" fmla="*/ 83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6" h="231">
                  <a:moveTo>
                    <a:pt x="296" y="67"/>
                  </a:moveTo>
                  <a:cubicBezTo>
                    <a:pt x="296" y="68"/>
                    <a:pt x="295" y="69"/>
                    <a:pt x="295" y="70"/>
                  </a:cubicBezTo>
                  <a:cubicBezTo>
                    <a:pt x="294" y="71"/>
                    <a:pt x="292" y="72"/>
                    <a:pt x="291" y="72"/>
                  </a:cubicBezTo>
                  <a:cubicBezTo>
                    <a:pt x="289" y="73"/>
                    <a:pt x="285" y="76"/>
                    <a:pt x="283" y="77"/>
                  </a:cubicBezTo>
                  <a:cubicBezTo>
                    <a:pt x="281" y="78"/>
                    <a:pt x="277" y="80"/>
                    <a:pt x="276" y="81"/>
                  </a:cubicBezTo>
                  <a:cubicBezTo>
                    <a:pt x="273" y="82"/>
                    <a:pt x="269" y="83"/>
                    <a:pt x="266" y="84"/>
                  </a:cubicBezTo>
                  <a:cubicBezTo>
                    <a:pt x="265" y="85"/>
                    <a:pt x="261" y="87"/>
                    <a:pt x="259" y="87"/>
                  </a:cubicBezTo>
                  <a:cubicBezTo>
                    <a:pt x="258" y="87"/>
                    <a:pt x="255" y="87"/>
                    <a:pt x="254" y="87"/>
                  </a:cubicBezTo>
                  <a:cubicBezTo>
                    <a:pt x="253" y="87"/>
                    <a:pt x="252" y="87"/>
                    <a:pt x="252" y="87"/>
                  </a:cubicBezTo>
                  <a:cubicBezTo>
                    <a:pt x="251" y="88"/>
                    <a:pt x="251" y="89"/>
                    <a:pt x="252" y="90"/>
                  </a:cubicBezTo>
                  <a:cubicBezTo>
                    <a:pt x="252" y="91"/>
                    <a:pt x="253" y="92"/>
                    <a:pt x="253" y="93"/>
                  </a:cubicBezTo>
                  <a:cubicBezTo>
                    <a:pt x="254" y="94"/>
                    <a:pt x="254" y="96"/>
                    <a:pt x="254" y="97"/>
                  </a:cubicBezTo>
                  <a:cubicBezTo>
                    <a:pt x="254" y="97"/>
                    <a:pt x="253" y="99"/>
                    <a:pt x="253" y="100"/>
                  </a:cubicBezTo>
                  <a:cubicBezTo>
                    <a:pt x="253" y="100"/>
                    <a:pt x="253" y="100"/>
                    <a:pt x="253" y="100"/>
                  </a:cubicBezTo>
                  <a:cubicBezTo>
                    <a:pt x="253" y="100"/>
                    <a:pt x="253" y="101"/>
                    <a:pt x="253" y="101"/>
                  </a:cubicBezTo>
                  <a:cubicBezTo>
                    <a:pt x="253" y="102"/>
                    <a:pt x="253" y="103"/>
                    <a:pt x="253" y="104"/>
                  </a:cubicBezTo>
                  <a:cubicBezTo>
                    <a:pt x="253" y="105"/>
                    <a:pt x="253" y="106"/>
                    <a:pt x="254" y="106"/>
                  </a:cubicBezTo>
                  <a:cubicBezTo>
                    <a:pt x="254" y="107"/>
                    <a:pt x="254" y="108"/>
                    <a:pt x="255" y="109"/>
                  </a:cubicBezTo>
                  <a:cubicBezTo>
                    <a:pt x="255" y="109"/>
                    <a:pt x="257" y="109"/>
                    <a:pt x="257" y="109"/>
                  </a:cubicBezTo>
                  <a:cubicBezTo>
                    <a:pt x="258" y="110"/>
                    <a:pt x="258" y="111"/>
                    <a:pt x="258" y="112"/>
                  </a:cubicBezTo>
                  <a:cubicBezTo>
                    <a:pt x="259" y="113"/>
                    <a:pt x="260" y="114"/>
                    <a:pt x="260" y="115"/>
                  </a:cubicBezTo>
                  <a:cubicBezTo>
                    <a:pt x="260" y="115"/>
                    <a:pt x="260" y="116"/>
                    <a:pt x="259" y="116"/>
                  </a:cubicBezTo>
                  <a:cubicBezTo>
                    <a:pt x="259" y="116"/>
                    <a:pt x="258" y="116"/>
                    <a:pt x="258" y="116"/>
                  </a:cubicBezTo>
                  <a:cubicBezTo>
                    <a:pt x="257" y="117"/>
                    <a:pt x="256" y="117"/>
                    <a:pt x="255" y="117"/>
                  </a:cubicBezTo>
                  <a:cubicBezTo>
                    <a:pt x="255" y="118"/>
                    <a:pt x="254" y="119"/>
                    <a:pt x="254" y="119"/>
                  </a:cubicBezTo>
                  <a:cubicBezTo>
                    <a:pt x="254" y="120"/>
                    <a:pt x="255" y="121"/>
                    <a:pt x="255" y="121"/>
                  </a:cubicBezTo>
                  <a:cubicBezTo>
                    <a:pt x="255" y="122"/>
                    <a:pt x="254" y="124"/>
                    <a:pt x="254" y="124"/>
                  </a:cubicBezTo>
                  <a:cubicBezTo>
                    <a:pt x="253" y="125"/>
                    <a:pt x="252" y="125"/>
                    <a:pt x="252" y="126"/>
                  </a:cubicBezTo>
                  <a:cubicBezTo>
                    <a:pt x="251" y="126"/>
                    <a:pt x="251" y="127"/>
                    <a:pt x="251" y="128"/>
                  </a:cubicBezTo>
                  <a:cubicBezTo>
                    <a:pt x="251" y="128"/>
                    <a:pt x="251" y="129"/>
                    <a:pt x="252" y="129"/>
                  </a:cubicBezTo>
                  <a:cubicBezTo>
                    <a:pt x="252" y="130"/>
                    <a:pt x="252" y="131"/>
                    <a:pt x="252" y="131"/>
                  </a:cubicBezTo>
                  <a:cubicBezTo>
                    <a:pt x="252" y="131"/>
                    <a:pt x="252" y="132"/>
                    <a:pt x="251" y="132"/>
                  </a:cubicBezTo>
                  <a:cubicBezTo>
                    <a:pt x="251" y="133"/>
                    <a:pt x="250" y="133"/>
                    <a:pt x="250" y="133"/>
                  </a:cubicBezTo>
                  <a:cubicBezTo>
                    <a:pt x="250" y="134"/>
                    <a:pt x="250" y="135"/>
                    <a:pt x="250" y="135"/>
                  </a:cubicBezTo>
                  <a:cubicBezTo>
                    <a:pt x="250" y="135"/>
                    <a:pt x="251" y="137"/>
                    <a:pt x="252" y="137"/>
                  </a:cubicBezTo>
                  <a:cubicBezTo>
                    <a:pt x="253" y="138"/>
                    <a:pt x="254" y="137"/>
                    <a:pt x="255" y="138"/>
                  </a:cubicBezTo>
                  <a:cubicBezTo>
                    <a:pt x="255" y="138"/>
                    <a:pt x="256" y="138"/>
                    <a:pt x="256" y="138"/>
                  </a:cubicBezTo>
                  <a:cubicBezTo>
                    <a:pt x="256" y="139"/>
                    <a:pt x="256" y="139"/>
                    <a:pt x="256" y="139"/>
                  </a:cubicBezTo>
                  <a:cubicBezTo>
                    <a:pt x="256" y="140"/>
                    <a:pt x="255" y="141"/>
                    <a:pt x="255" y="142"/>
                  </a:cubicBezTo>
                  <a:cubicBezTo>
                    <a:pt x="255" y="142"/>
                    <a:pt x="255" y="143"/>
                    <a:pt x="256" y="143"/>
                  </a:cubicBezTo>
                  <a:cubicBezTo>
                    <a:pt x="256" y="144"/>
                    <a:pt x="257" y="144"/>
                    <a:pt x="258" y="144"/>
                  </a:cubicBezTo>
                  <a:cubicBezTo>
                    <a:pt x="258" y="143"/>
                    <a:pt x="259" y="142"/>
                    <a:pt x="259" y="142"/>
                  </a:cubicBezTo>
                  <a:cubicBezTo>
                    <a:pt x="259" y="142"/>
                    <a:pt x="260" y="142"/>
                    <a:pt x="261" y="142"/>
                  </a:cubicBezTo>
                  <a:cubicBezTo>
                    <a:pt x="261" y="142"/>
                    <a:pt x="262" y="144"/>
                    <a:pt x="262" y="144"/>
                  </a:cubicBezTo>
                  <a:cubicBezTo>
                    <a:pt x="263" y="145"/>
                    <a:pt x="265" y="145"/>
                    <a:pt x="265" y="145"/>
                  </a:cubicBezTo>
                  <a:cubicBezTo>
                    <a:pt x="266" y="145"/>
                    <a:pt x="267" y="146"/>
                    <a:pt x="267" y="146"/>
                  </a:cubicBezTo>
                  <a:cubicBezTo>
                    <a:pt x="267" y="147"/>
                    <a:pt x="266" y="148"/>
                    <a:pt x="266" y="149"/>
                  </a:cubicBezTo>
                  <a:cubicBezTo>
                    <a:pt x="266" y="150"/>
                    <a:pt x="265" y="151"/>
                    <a:pt x="265" y="152"/>
                  </a:cubicBezTo>
                  <a:cubicBezTo>
                    <a:pt x="265" y="153"/>
                    <a:pt x="265" y="153"/>
                    <a:pt x="265" y="154"/>
                  </a:cubicBezTo>
                  <a:cubicBezTo>
                    <a:pt x="265" y="155"/>
                    <a:pt x="266" y="156"/>
                    <a:pt x="267" y="157"/>
                  </a:cubicBezTo>
                  <a:cubicBezTo>
                    <a:pt x="267" y="157"/>
                    <a:pt x="269" y="157"/>
                    <a:pt x="270" y="157"/>
                  </a:cubicBezTo>
                  <a:cubicBezTo>
                    <a:pt x="270" y="156"/>
                    <a:pt x="271" y="156"/>
                    <a:pt x="272" y="156"/>
                  </a:cubicBezTo>
                  <a:cubicBezTo>
                    <a:pt x="272" y="155"/>
                    <a:pt x="273" y="154"/>
                    <a:pt x="274" y="154"/>
                  </a:cubicBezTo>
                  <a:cubicBezTo>
                    <a:pt x="275" y="154"/>
                    <a:pt x="276" y="153"/>
                    <a:pt x="277" y="153"/>
                  </a:cubicBezTo>
                  <a:cubicBezTo>
                    <a:pt x="278" y="153"/>
                    <a:pt x="280" y="153"/>
                    <a:pt x="280" y="154"/>
                  </a:cubicBezTo>
                  <a:cubicBezTo>
                    <a:pt x="281" y="154"/>
                    <a:pt x="283" y="155"/>
                    <a:pt x="283" y="156"/>
                  </a:cubicBezTo>
                  <a:cubicBezTo>
                    <a:pt x="284" y="157"/>
                    <a:pt x="283" y="157"/>
                    <a:pt x="283" y="158"/>
                  </a:cubicBezTo>
                  <a:cubicBezTo>
                    <a:pt x="283" y="158"/>
                    <a:pt x="282" y="158"/>
                    <a:pt x="281" y="158"/>
                  </a:cubicBezTo>
                  <a:cubicBezTo>
                    <a:pt x="281" y="159"/>
                    <a:pt x="281" y="160"/>
                    <a:pt x="281" y="161"/>
                  </a:cubicBezTo>
                  <a:cubicBezTo>
                    <a:pt x="281" y="161"/>
                    <a:pt x="282" y="162"/>
                    <a:pt x="281" y="163"/>
                  </a:cubicBezTo>
                  <a:cubicBezTo>
                    <a:pt x="281" y="163"/>
                    <a:pt x="281" y="165"/>
                    <a:pt x="280" y="165"/>
                  </a:cubicBezTo>
                  <a:cubicBezTo>
                    <a:pt x="280" y="165"/>
                    <a:pt x="279" y="166"/>
                    <a:pt x="279" y="166"/>
                  </a:cubicBezTo>
                  <a:cubicBezTo>
                    <a:pt x="278" y="167"/>
                    <a:pt x="278" y="168"/>
                    <a:pt x="278" y="169"/>
                  </a:cubicBezTo>
                  <a:cubicBezTo>
                    <a:pt x="278" y="169"/>
                    <a:pt x="278" y="171"/>
                    <a:pt x="278" y="171"/>
                  </a:cubicBezTo>
                  <a:cubicBezTo>
                    <a:pt x="278" y="172"/>
                    <a:pt x="278" y="173"/>
                    <a:pt x="277" y="173"/>
                  </a:cubicBezTo>
                  <a:cubicBezTo>
                    <a:pt x="277" y="174"/>
                    <a:pt x="276" y="174"/>
                    <a:pt x="275" y="174"/>
                  </a:cubicBezTo>
                  <a:cubicBezTo>
                    <a:pt x="275" y="175"/>
                    <a:pt x="274" y="176"/>
                    <a:pt x="274" y="177"/>
                  </a:cubicBezTo>
                  <a:cubicBezTo>
                    <a:pt x="274" y="178"/>
                    <a:pt x="275" y="179"/>
                    <a:pt x="275" y="180"/>
                  </a:cubicBezTo>
                  <a:cubicBezTo>
                    <a:pt x="275" y="180"/>
                    <a:pt x="275" y="182"/>
                    <a:pt x="274" y="183"/>
                  </a:cubicBezTo>
                  <a:cubicBezTo>
                    <a:pt x="274" y="183"/>
                    <a:pt x="273" y="183"/>
                    <a:pt x="273" y="183"/>
                  </a:cubicBezTo>
                  <a:cubicBezTo>
                    <a:pt x="272" y="183"/>
                    <a:pt x="272" y="182"/>
                    <a:pt x="272" y="181"/>
                  </a:cubicBezTo>
                  <a:cubicBezTo>
                    <a:pt x="271" y="181"/>
                    <a:pt x="271" y="180"/>
                    <a:pt x="271" y="179"/>
                  </a:cubicBezTo>
                  <a:cubicBezTo>
                    <a:pt x="271" y="179"/>
                    <a:pt x="270" y="178"/>
                    <a:pt x="270" y="178"/>
                  </a:cubicBezTo>
                  <a:cubicBezTo>
                    <a:pt x="269" y="178"/>
                    <a:pt x="268" y="178"/>
                    <a:pt x="267" y="178"/>
                  </a:cubicBezTo>
                  <a:cubicBezTo>
                    <a:pt x="267" y="177"/>
                    <a:pt x="265" y="177"/>
                    <a:pt x="265" y="177"/>
                  </a:cubicBezTo>
                  <a:cubicBezTo>
                    <a:pt x="264" y="177"/>
                    <a:pt x="263" y="176"/>
                    <a:pt x="262" y="176"/>
                  </a:cubicBezTo>
                  <a:cubicBezTo>
                    <a:pt x="261" y="176"/>
                    <a:pt x="260" y="176"/>
                    <a:pt x="259" y="176"/>
                  </a:cubicBezTo>
                  <a:cubicBezTo>
                    <a:pt x="259" y="177"/>
                    <a:pt x="259" y="177"/>
                    <a:pt x="258" y="178"/>
                  </a:cubicBezTo>
                  <a:cubicBezTo>
                    <a:pt x="258" y="178"/>
                    <a:pt x="259" y="179"/>
                    <a:pt x="259" y="180"/>
                  </a:cubicBezTo>
                  <a:cubicBezTo>
                    <a:pt x="259" y="180"/>
                    <a:pt x="259" y="182"/>
                    <a:pt x="259" y="183"/>
                  </a:cubicBezTo>
                  <a:cubicBezTo>
                    <a:pt x="258" y="183"/>
                    <a:pt x="258" y="185"/>
                    <a:pt x="258" y="186"/>
                  </a:cubicBezTo>
                  <a:cubicBezTo>
                    <a:pt x="257" y="186"/>
                    <a:pt x="258" y="187"/>
                    <a:pt x="258" y="188"/>
                  </a:cubicBezTo>
                  <a:cubicBezTo>
                    <a:pt x="258" y="189"/>
                    <a:pt x="257" y="190"/>
                    <a:pt x="257" y="191"/>
                  </a:cubicBezTo>
                  <a:cubicBezTo>
                    <a:pt x="256" y="191"/>
                    <a:pt x="255" y="192"/>
                    <a:pt x="254" y="193"/>
                  </a:cubicBezTo>
                  <a:cubicBezTo>
                    <a:pt x="253" y="193"/>
                    <a:pt x="251" y="194"/>
                    <a:pt x="251" y="195"/>
                  </a:cubicBezTo>
                  <a:cubicBezTo>
                    <a:pt x="250" y="196"/>
                    <a:pt x="250" y="198"/>
                    <a:pt x="250" y="198"/>
                  </a:cubicBezTo>
                  <a:cubicBezTo>
                    <a:pt x="250" y="199"/>
                    <a:pt x="250" y="201"/>
                    <a:pt x="250" y="202"/>
                  </a:cubicBezTo>
                  <a:cubicBezTo>
                    <a:pt x="250" y="202"/>
                    <a:pt x="250" y="204"/>
                    <a:pt x="250" y="205"/>
                  </a:cubicBezTo>
                  <a:cubicBezTo>
                    <a:pt x="250" y="205"/>
                    <a:pt x="250" y="206"/>
                    <a:pt x="249" y="207"/>
                  </a:cubicBezTo>
                  <a:cubicBezTo>
                    <a:pt x="249" y="207"/>
                    <a:pt x="247" y="207"/>
                    <a:pt x="247" y="208"/>
                  </a:cubicBezTo>
                  <a:cubicBezTo>
                    <a:pt x="246" y="208"/>
                    <a:pt x="245" y="207"/>
                    <a:pt x="245" y="208"/>
                  </a:cubicBezTo>
                  <a:cubicBezTo>
                    <a:pt x="245" y="208"/>
                    <a:pt x="245" y="208"/>
                    <a:pt x="244" y="208"/>
                  </a:cubicBezTo>
                  <a:cubicBezTo>
                    <a:pt x="244" y="209"/>
                    <a:pt x="243" y="209"/>
                    <a:pt x="243" y="209"/>
                  </a:cubicBezTo>
                  <a:cubicBezTo>
                    <a:pt x="243" y="209"/>
                    <a:pt x="242" y="210"/>
                    <a:pt x="242" y="211"/>
                  </a:cubicBezTo>
                  <a:cubicBezTo>
                    <a:pt x="241" y="211"/>
                    <a:pt x="241" y="213"/>
                    <a:pt x="241" y="213"/>
                  </a:cubicBezTo>
                  <a:cubicBezTo>
                    <a:pt x="241" y="214"/>
                    <a:pt x="241" y="214"/>
                    <a:pt x="240" y="215"/>
                  </a:cubicBezTo>
                  <a:cubicBezTo>
                    <a:pt x="240" y="215"/>
                    <a:pt x="240" y="215"/>
                    <a:pt x="240" y="215"/>
                  </a:cubicBezTo>
                  <a:cubicBezTo>
                    <a:pt x="239" y="215"/>
                    <a:pt x="238" y="215"/>
                    <a:pt x="237" y="214"/>
                  </a:cubicBezTo>
                  <a:cubicBezTo>
                    <a:pt x="236" y="214"/>
                    <a:pt x="234" y="214"/>
                    <a:pt x="232" y="214"/>
                  </a:cubicBezTo>
                  <a:cubicBezTo>
                    <a:pt x="231" y="214"/>
                    <a:pt x="229" y="214"/>
                    <a:pt x="228" y="215"/>
                  </a:cubicBezTo>
                  <a:cubicBezTo>
                    <a:pt x="226" y="215"/>
                    <a:pt x="223" y="215"/>
                    <a:pt x="222" y="215"/>
                  </a:cubicBezTo>
                  <a:cubicBezTo>
                    <a:pt x="221" y="215"/>
                    <a:pt x="219" y="216"/>
                    <a:pt x="218" y="215"/>
                  </a:cubicBezTo>
                  <a:cubicBezTo>
                    <a:pt x="217" y="215"/>
                    <a:pt x="217" y="214"/>
                    <a:pt x="217" y="213"/>
                  </a:cubicBezTo>
                  <a:cubicBezTo>
                    <a:pt x="216" y="213"/>
                    <a:pt x="213" y="213"/>
                    <a:pt x="212" y="213"/>
                  </a:cubicBezTo>
                  <a:cubicBezTo>
                    <a:pt x="211" y="213"/>
                    <a:pt x="209" y="213"/>
                    <a:pt x="208" y="213"/>
                  </a:cubicBezTo>
                  <a:cubicBezTo>
                    <a:pt x="207" y="213"/>
                    <a:pt x="206" y="212"/>
                    <a:pt x="206" y="211"/>
                  </a:cubicBezTo>
                  <a:cubicBezTo>
                    <a:pt x="206" y="210"/>
                    <a:pt x="206" y="208"/>
                    <a:pt x="206" y="206"/>
                  </a:cubicBezTo>
                  <a:cubicBezTo>
                    <a:pt x="206" y="205"/>
                    <a:pt x="208" y="204"/>
                    <a:pt x="208" y="203"/>
                  </a:cubicBezTo>
                  <a:cubicBezTo>
                    <a:pt x="208" y="202"/>
                    <a:pt x="209" y="201"/>
                    <a:pt x="208" y="200"/>
                  </a:cubicBezTo>
                  <a:cubicBezTo>
                    <a:pt x="208" y="199"/>
                    <a:pt x="206" y="199"/>
                    <a:pt x="206" y="199"/>
                  </a:cubicBezTo>
                  <a:cubicBezTo>
                    <a:pt x="205" y="199"/>
                    <a:pt x="204" y="198"/>
                    <a:pt x="203" y="198"/>
                  </a:cubicBezTo>
                  <a:cubicBezTo>
                    <a:pt x="202" y="198"/>
                    <a:pt x="201" y="200"/>
                    <a:pt x="201" y="200"/>
                  </a:cubicBezTo>
                  <a:cubicBezTo>
                    <a:pt x="199" y="201"/>
                    <a:pt x="197" y="200"/>
                    <a:pt x="196" y="200"/>
                  </a:cubicBezTo>
                  <a:cubicBezTo>
                    <a:pt x="195" y="200"/>
                    <a:pt x="195" y="199"/>
                    <a:pt x="194" y="199"/>
                  </a:cubicBezTo>
                  <a:cubicBezTo>
                    <a:pt x="194" y="199"/>
                    <a:pt x="193" y="199"/>
                    <a:pt x="192" y="199"/>
                  </a:cubicBezTo>
                  <a:cubicBezTo>
                    <a:pt x="192" y="199"/>
                    <a:pt x="191" y="201"/>
                    <a:pt x="191" y="201"/>
                  </a:cubicBezTo>
                  <a:cubicBezTo>
                    <a:pt x="190" y="201"/>
                    <a:pt x="189" y="202"/>
                    <a:pt x="189" y="202"/>
                  </a:cubicBezTo>
                  <a:cubicBezTo>
                    <a:pt x="188" y="203"/>
                    <a:pt x="187" y="202"/>
                    <a:pt x="186" y="202"/>
                  </a:cubicBezTo>
                  <a:cubicBezTo>
                    <a:pt x="185" y="203"/>
                    <a:pt x="186" y="205"/>
                    <a:pt x="185" y="205"/>
                  </a:cubicBezTo>
                  <a:cubicBezTo>
                    <a:pt x="185" y="205"/>
                    <a:pt x="184" y="205"/>
                    <a:pt x="183" y="205"/>
                  </a:cubicBezTo>
                  <a:cubicBezTo>
                    <a:pt x="183" y="205"/>
                    <a:pt x="182" y="205"/>
                    <a:pt x="181" y="204"/>
                  </a:cubicBezTo>
                  <a:cubicBezTo>
                    <a:pt x="181" y="204"/>
                    <a:pt x="181" y="202"/>
                    <a:pt x="181" y="202"/>
                  </a:cubicBezTo>
                  <a:cubicBezTo>
                    <a:pt x="181" y="202"/>
                    <a:pt x="180" y="201"/>
                    <a:pt x="180" y="201"/>
                  </a:cubicBezTo>
                  <a:cubicBezTo>
                    <a:pt x="179" y="200"/>
                    <a:pt x="180" y="198"/>
                    <a:pt x="180" y="198"/>
                  </a:cubicBezTo>
                  <a:cubicBezTo>
                    <a:pt x="179" y="198"/>
                    <a:pt x="177" y="198"/>
                    <a:pt x="177" y="198"/>
                  </a:cubicBezTo>
                  <a:cubicBezTo>
                    <a:pt x="176" y="198"/>
                    <a:pt x="175" y="198"/>
                    <a:pt x="175" y="198"/>
                  </a:cubicBezTo>
                  <a:cubicBezTo>
                    <a:pt x="174" y="198"/>
                    <a:pt x="173" y="199"/>
                    <a:pt x="173" y="200"/>
                  </a:cubicBezTo>
                  <a:cubicBezTo>
                    <a:pt x="173" y="200"/>
                    <a:pt x="172" y="199"/>
                    <a:pt x="172" y="200"/>
                  </a:cubicBezTo>
                  <a:cubicBezTo>
                    <a:pt x="171" y="200"/>
                    <a:pt x="170" y="200"/>
                    <a:pt x="169" y="200"/>
                  </a:cubicBezTo>
                  <a:cubicBezTo>
                    <a:pt x="169" y="200"/>
                    <a:pt x="167" y="200"/>
                    <a:pt x="166" y="200"/>
                  </a:cubicBezTo>
                  <a:cubicBezTo>
                    <a:pt x="165" y="200"/>
                    <a:pt x="163" y="199"/>
                    <a:pt x="162" y="199"/>
                  </a:cubicBezTo>
                  <a:cubicBezTo>
                    <a:pt x="162" y="198"/>
                    <a:pt x="160" y="199"/>
                    <a:pt x="159" y="199"/>
                  </a:cubicBezTo>
                  <a:cubicBezTo>
                    <a:pt x="158" y="199"/>
                    <a:pt x="156" y="198"/>
                    <a:pt x="155" y="197"/>
                  </a:cubicBezTo>
                  <a:cubicBezTo>
                    <a:pt x="155" y="197"/>
                    <a:pt x="155" y="196"/>
                    <a:pt x="155" y="195"/>
                  </a:cubicBezTo>
                  <a:cubicBezTo>
                    <a:pt x="155" y="195"/>
                    <a:pt x="156" y="194"/>
                    <a:pt x="156" y="194"/>
                  </a:cubicBezTo>
                  <a:cubicBezTo>
                    <a:pt x="156" y="193"/>
                    <a:pt x="155" y="191"/>
                    <a:pt x="155" y="191"/>
                  </a:cubicBezTo>
                  <a:cubicBezTo>
                    <a:pt x="154" y="191"/>
                    <a:pt x="152" y="192"/>
                    <a:pt x="151" y="192"/>
                  </a:cubicBezTo>
                  <a:cubicBezTo>
                    <a:pt x="151" y="192"/>
                    <a:pt x="150" y="192"/>
                    <a:pt x="149" y="192"/>
                  </a:cubicBezTo>
                  <a:cubicBezTo>
                    <a:pt x="149" y="191"/>
                    <a:pt x="148" y="191"/>
                    <a:pt x="148" y="191"/>
                  </a:cubicBezTo>
                  <a:cubicBezTo>
                    <a:pt x="148" y="190"/>
                    <a:pt x="145" y="191"/>
                    <a:pt x="145" y="191"/>
                  </a:cubicBezTo>
                  <a:cubicBezTo>
                    <a:pt x="144" y="190"/>
                    <a:pt x="144" y="189"/>
                    <a:pt x="144" y="189"/>
                  </a:cubicBezTo>
                  <a:cubicBezTo>
                    <a:pt x="144" y="189"/>
                    <a:pt x="144" y="188"/>
                    <a:pt x="143" y="187"/>
                  </a:cubicBezTo>
                  <a:cubicBezTo>
                    <a:pt x="143" y="187"/>
                    <a:pt x="141" y="188"/>
                    <a:pt x="141" y="188"/>
                  </a:cubicBezTo>
                  <a:cubicBezTo>
                    <a:pt x="140" y="188"/>
                    <a:pt x="140" y="188"/>
                    <a:pt x="139" y="188"/>
                  </a:cubicBezTo>
                  <a:cubicBezTo>
                    <a:pt x="139" y="188"/>
                    <a:pt x="138" y="187"/>
                    <a:pt x="138" y="186"/>
                  </a:cubicBezTo>
                  <a:cubicBezTo>
                    <a:pt x="138" y="186"/>
                    <a:pt x="137" y="184"/>
                    <a:pt x="137" y="184"/>
                  </a:cubicBezTo>
                  <a:cubicBezTo>
                    <a:pt x="136" y="184"/>
                    <a:pt x="135" y="186"/>
                    <a:pt x="135" y="186"/>
                  </a:cubicBezTo>
                  <a:cubicBezTo>
                    <a:pt x="134" y="187"/>
                    <a:pt x="135" y="189"/>
                    <a:pt x="134" y="190"/>
                  </a:cubicBezTo>
                  <a:cubicBezTo>
                    <a:pt x="134" y="191"/>
                    <a:pt x="133" y="192"/>
                    <a:pt x="133" y="193"/>
                  </a:cubicBezTo>
                  <a:cubicBezTo>
                    <a:pt x="133" y="194"/>
                    <a:pt x="132" y="194"/>
                    <a:pt x="131" y="195"/>
                  </a:cubicBezTo>
                  <a:cubicBezTo>
                    <a:pt x="130" y="195"/>
                    <a:pt x="129" y="194"/>
                    <a:pt x="129" y="194"/>
                  </a:cubicBezTo>
                  <a:cubicBezTo>
                    <a:pt x="128" y="194"/>
                    <a:pt x="128" y="192"/>
                    <a:pt x="128" y="192"/>
                  </a:cubicBezTo>
                  <a:cubicBezTo>
                    <a:pt x="127" y="191"/>
                    <a:pt x="126" y="191"/>
                    <a:pt x="125" y="191"/>
                  </a:cubicBezTo>
                  <a:cubicBezTo>
                    <a:pt x="125" y="190"/>
                    <a:pt x="123" y="190"/>
                    <a:pt x="123" y="189"/>
                  </a:cubicBezTo>
                  <a:cubicBezTo>
                    <a:pt x="123" y="189"/>
                    <a:pt x="123" y="188"/>
                    <a:pt x="122" y="187"/>
                  </a:cubicBezTo>
                  <a:cubicBezTo>
                    <a:pt x="122" y="187"/>
                    <a:pt x="122" y="187"/>
                    <a:pt x="121" y="187"/>
                  </a:cubicBezTo>
                  <a:cubicBezTo>
                    <a:pt x="121" y="187"/>
                    <a:pt x="120" y="188"/>
                    <a:pt x="119" y="188"/>
                  </a:cubicBezTo>
                  <a:cubicBezTo>
                    <a:pt x="119" y="188"/>
                    <a:pt x="118" y="188"/>
                    <a:pt x="118" y="188"/>
                  </a:cubicBezTo>
                  <a:cubicBezTo>
                    <a:pt x="117" y="188"/>
                    <a:pt x="117" y="187"/>
                    <a:pt x="117" y="187"/>
                  </a:cubicBezTo>
                  <a:cubicBezTo>
                    <a:pt x="116" y="187"/>
                    <a:pt x="115" y="187"/>
                    <a:pt x="115" y="187"/>
                  </a:cubicBezTo>
                  <a:cubicBezTo>
                    <a:pt x="115" y="187"/>
                    <a:pt x="114" y="188"/>
                    <a:pt x="114" y="189"/>
                  </a:cubicBezTo>
                  <a:cubicBezTo>
                    <a:pt x="114" y="189"/>
                    <a:pt x="115" y="190"/>
                    <a:pt x="115" y="191"/>
                  </a:cubicBezTo>
                  <a:cubicBezTo>
                    <a:pt x="115" y="191"/>
                    <a:pt x="116" y="191"/>
                    <a:pt x="116" y="191"/>
                  </a:cubicBezTo>
                  <a:cubicBezTo>
                    <a:pt x="117" y="191"/>
                    <a:pt x="117" y="193"/>
                    <a:pt x="117" y="194"/>
                  </a:cubicBezTo>
                  <a:cubicBezTo>
                    <a:pt x="118" y="194"/>
                    <a:pt x="118" y="195"/>
                    <a:pt x="118" y="196"/>
                  </a:cubicBezTo>
                  <a:cubicBezTo>
                    <a:pt x="117" y="196"/>
                    <a:pt x="117" y="197"/>
                    <a:pt x="116" y="198"/>
                  </a:cubicBezTo>
                  <a:cubicBezTo>
                    <a:pt x="115" y="198"/>
                    <a:pt x="114" y="199"/>
                    <a:pt x="113" y="200"/>
                  </a:cubicBezTo>
                  <a:cubicBezTo>
                    <a:pt x="112" y="200"/>
                    <a:pt x="111" y="201"/>
                    <a:pt x="110" y="201"/>
                  </a:cubicBezTo>
                  <a:cubicBezTo>
                    <a:pt x="109" y="201"/>
                    <a:pt x="108" y="200"/>
                    <a:pt x="107" y="200"/>
                  </a:cubicBezTo>
                  <a:cubicBezTo>
                    <a:pt x="107" y="200"/>
                    <a:pt x="106" y="199"/>
                    <a:pt x="106" y="198"/>
                  </a:cubicBezTo>
                  <a:cubicBezTo>
                    <a:pt x="105" y="198"/>
                    <a:pt x="104" y="198"/>
                    <a:pt x="103" y="199"/>
                  </a:cubicBezTo>
                  <a:cubicBezTo>
                    <a:pt x="103" y="199"/>
                    <a:pt x="103" y="200"/>
                    <a:pt x="102" y="201"/>
                  </a:cubicBezTo>
                  <a:cubicBezTo>
                    <a:pt x="102" y="202"/>
                    <a:pt x="103" y="203"/>
                    <a:pt x="103" y="204"/>
                  </a:cubicBezTo>
                  <a:cubicBezTo>
                    <a:pt x="104" y="205"/>
                    <a:pt x="104" y="205"/>
                    <a:pt x="104" y="205"/>
                  </a:cubicBezTo>
                  <a:cubicBezTo>
                    <a:pt x="104" y="205"/>
                    <a:pt x="104" y="206"/>
                    <a:pt x="104" y="207"/>
                  </a:cubicBezTo>
                  <a:cubicBezTo>
                    <a:pt x="105" y="207"/>
                    <a:pt x="105" y="207"/>
                    <a:pt x="105" y="207"/>
                  </a:cubicBezTo>
                  <a:cubicBezTo>
                    <a:pt x="105" y="207"/>
                    <a:pt x="106" y="207"/>
                    <a:pt x="107" y="207"/>
                  </a:cubicBezTo>
                  <a:cubicBezTo>
                    <a:pt x="107" y="208"/>
                    <a:pt x="108" y="208"/>
                    <a:pt x="108" y="209"/>
                  </a:cubicBezTo>
                  <a:cubicBezTo>
                    <a:pt x="109" y="209"/>
                    <a:pt x="108" y="209"/>
                    <a:pt x="108" y="209"/>
                  </a:cubicBezTo>
                  <a:cubicBezTo>
                    <a:pt x="108" y="210"/>
                    <a:pt x="108" y="211"/>
                    <a:pt x="107" y="212"/>
                  </a:cubicBezTo>
                  <a:cubicBezTo>
                    <a:pt x="107" y="212"/>
                    <a:pt x="106" y="213"/>
                    <a:pt x="106" y="213"/>
                  </a:cubicBezTo>
                  <a:cubicBezTo>
                    <a:pt x="105" y="214"/>
                    <a:pt x="104" y="215"/>
                    <a:pt x="104" y="215"/>
                  </a:cubicBezTo>
                  <a:cubicBezTo>
                    <a:pt x="103" y="215"/>
                    <a:pt x="102" y="213"/>
                    <a:pt x="101" y="212"/>
                  </a:cubicBezTo>
                  <a:cubicBezTo>
                    <a:pt x="101" y="212"/>
                    <a:pt x="100" y="212"/>
                    <a:pt x="100" y="212"/>
                  </a:cubicBezTo>
                  <a:cubicBezTo>
                    <a:pt x="100" y="212"/>
                    <a:pt x="99" y="213"/>
                    <a:pt x="98" y="213"/>
                  </a:cubicBezTo>
                  <a:cubicBezTo>
                    <a:pt x="98" y="213"/>
                    <a:pt x="97" y="213"/>
                    <a:pt x="96" y="212"/>
                  </a:cubicBezTo>
                  <a:cubicBezTo>
                    <a:pt x="96" y="212"/>
                    <a:pt x="94" y="212"/>
                    <a:pt x="94" y="213"/>
                  </a:cubicBezTo>
                  <a:cubicBezTo>
                    <a:pt x="93" y="213"/>
                    <a:pt x="93" y="214"/>
                    <a:pt x="94" y="215"/>
                  </a:cubicBezTo>
                  <a:cubicBezTo>
                    <a:pt x="94" y="215"/>
                    <a:pt x="95" y="215"/>
                    <a:pt x="96" y="215"/>
                  </a:cubicBezTo>
                  <a:cubicBezTo>
                    <a:pt x="96" y="216"/>
                    <a:pt x="96" y="216"/>
                    <a:pt x="96" y="217"/>
                  </a:cubicBezTo>
                  <a:cubicBezTo>
                    <a:pt x="96" y="217"/>
                    <a:pt x="96" y="218"/>
                    <a:pt x="95" y="219"/>
                  </a:cubicBezTo>
                  <a:cubicBezTo>
                    <a:pt x="94" y="219"/>
                    <a:pt x="93" y="218"/>
                    <a:pt x="93" y="218"/>
                  </a:cubicBezTo>
                  <a:cubicBezTo>
                    <a:pt x="93" y="218"/>
                    <a:pt x="92" y="217"/>
                    <a:pt x="92" y="216"/>
                  </a:cubicBezTo>
                  <a:cubicBezTo>
                    <a:pt x="92" y="216"/>
                    <a:pt x="90" y="216"/>
                    <a:pt x="90" y="216"/>
                  </a:cubicBezTo>
                  <a:cubicBezTo>
                    <a:pt x="89" y="214"/>
                    <a:pt x="89" y="214"/>
                    <a:pt x="89" y="214"/>
                  </a:cubicBezTo>
                  <a:cubicBezTo>
                    <a:pt x="89" y="214"/>
                    <a:pt x="89" y="213"/>
                    <a:pt x="88" y="213"/>
                  </a:cubicBezTo>
                  <a:cubicBezTo>
                    <a:pt x="88" y="213"/>
                    <a:pt x="86" y="214"/>
                    <a:pt x="86" y="214"/>
                  </a:cubicBezTo>
                  <a:cubicBezTo>
                    <a:pt x="86" y="214"/>
                    <a:pt x="85" y="215"/>
                    <a:pt x="85" y="216"/>
                  </a:cubicBezTo>
                  <a:cubicBezTo>
                    <a:pt x="85" y="216"/>
                    <a:pt x="84" y="216"/>
                    <a:pt x="84" y="216"/>
                  </a:cubicBezTo>
                  <a:cubicBezTo>
                    <a:pt x="83" y="216"/>
                    <a:pt x="82" y="216"/>
                    <a:pt x="81" y="216"/>
                  </a:cubicBezTo>
                  <a:cubicBezTo>
                    <a:pt x="81" y="215"/>
                    <a:pt x="80" y="214"/>
                    <a:pt x="80" y="214"/>
                  </a:cubicBezTo>
                  <a:cubicBezTo>
                    <a:pt x="79" y="213"/>
                    <a:pt x="80" y="212"/>
                    <a:pt x="80" y="211"/>
                  </a:cubicBezTo>
                  <a:cubicBezTo>
                    <a:pt x="80" y="211"/>
                    <a:pt x="80" y="210"/>
                    <a:pt x="80" y="210"/>
                  </a:cubicBezTo>
                  <a:cubicBezTo>
                    <a:pt x="79" y="209"/>
                    <a:pt x="78" y="209"/>
                    <a:pt x="78" y="209"/>
                  </a:cubicBezTo>
                  <a:cubicBezTo>
                    <a:pt x="78" y="209"/>
                    <a:pt x="76" y="209"/>
                    <a:pt x="75" y="210"/>
                  </a:cubicBezTo>
                  <a:cubicBezTo>
                    <a:pt x="75" y="210"/>
                    <a:pt x="74" y="212"/>
                    <a:pt x="74" y="212"/>
                  </a:cubicBezTo>
                  <a:cubicBezTo>
                    <a:pt x="74" y="213"/>
                    <a:pt x="73" y="213"/>
                    <a:pt x="72" y="214"/>
                  </a:cubicBezTo>
                  <a:cubicBezTo>
                    <a:pt x="72" y="214"/>
                    <a:pt x="71" y="215"/>
                    <a:pt x="71" y="216"/>
                  </a:cubicBezTo>
                  <a:cubicBezTo>
                    <a:pt x="70" y="217"/>
                    <a:pt x="71" y="219"/>
                    <a:pt x="71" y="220"/>
                  </a:cubicBezTo>
                  <a:cubicBezTo>
                    <a:pt x="71" y="221"/>
                    <a:pt x="71" y="223"/>
                    <a:pt x="71" y="224"/>
                  </a:cubicBezTo>
                  <a:cubicBezTo>
                    <a:pt x="71" y="225"/>
                    <a:pt x="69" y="226"/>
                    <a:pt x="69" y="227"/>
                  </a:cubicBezTo>
                  <a:cubicBezTo>
                    <a:pt x="68" y="228"/>
                    <a:pt x="68" y="230"/>
                    <a:pt x="68" y="231"/>
                  </a:cubicBezTo>
                  <a:cubicBezTo>
                    <a:pt x="67" y="231"/>
                    <a:pt x="67" y="231"/>
                    <a:pt x="66" y="231"/>
                  </a:cubicBezTo>
                  <a:cubicBezTo>
                    <a:pt x="66" y="230"/>
                    <a:pt x="64" y="231"/>
                    <a:pt x="64" y="231"/>
                  </a:cubicBezTo>
                  <a:cubicBezTo>
                    <a:pt x="63" y="230"/>
                    <a:pt x="62" y="230"/>
                    <a:pt x="62" y="229"/>
                  </a:cubicBezTo>
                  <a:cubicBezTo>
                    <a:pt x="61" y="229"/>
                    <a:pt x="60" y="228"/>
                    <a:pt x="60" y="228"/>
                  </a:cubicBezTo>
                  <a:cubicBezTo>
                    <a:pt x="59" y="227"/>
                    <a:pt x="58" y="226"/>
                    <a:pt x="58" y="225"/>
                  </a:cubicBezTo>
                  <a:cubicBezTo>
                    <a:pt x="57" y="225"/>
                    <a:pt x="56" y="224"/>
                    <a:pt x="55" y="224"/>
                  </a:cubicBezTo>
                  <a:cubicBezTo>
                    <a:pt x="54" y="224"/>
                    <a:pt x="53" y="225"/>
                    <a:pt x="52" y="225"/>
                  </a:cubicBezTo>
                  <a:cubicBezTo>
                    <a:pt x="52" y="225"/>
                    <a:pt x="50" y="224"/>
                    <a:pt x="49" y="224"/>
                  </a:cubicBezTo>
                  <a:cubicBezTo>
                    <a:pt x="49" y="224"/>
                    <a:pt x="46" y="225"/>
                    <a:pt x="45" y="224"/>
                  </a:cubicBezTo>
                  <a:cubicBezTo>
                    <a:pt x="45" y="224"/>
                    <a:pt x="43" y="224"/>
                    <a:pt x="41" y="224"/>
                  </a:cubicBezTo>
                  <a:cubicBezTo>
                    <a:pt x="41" y="224"/>
                    <a:pt x="38" y="223"/>
                    <a:pt x="38" y="224"/>
                  </a:cubicBezTo>
                  <a:cubicBezTo>
                    <a:pt x="37" y="224"/>
                    <a:pt x="35" y="225"/>
                    <a:pt x="34" y="225"/>
                  </a:cubicBezTo>
                  <a:cubicBezTo>
                    <a:pt x="34" y="226"/>
                    <a:pt x="34" y="227"/>
                    <a:pt x="33" y="227"/>
                  </a:cubicBezTo>
                  <a:cubicBezTo>
                    <a:pt x="32" y="227"/>
                    <a:pt x="30" y="227"/>
                    <a:pt x="29" y="227"/>
                  </a:cubicBezTo>
                  <a:cubicBezTo>
                    <a:pt x="29" y="226"/>
                    <a:pt x="28" y="225"/>
                    <a:pt x="27" y="225"/>
                  </a:cubicBezTo>
                  <a:cubicBezTo>
                    <a:pt x="27" y="224"/>
                    <a:pt x="28" y="222"/>
                    <a:pt x="28" y="222"/>
                  </a:cubicBezTo>
                  <a:cubicBezTo>
                    <a:pt x="27" y="221"/>
                    <a:pt x="26" y="221"/>
                    <a:pt x="26" y="221"/>
                  </a:cubicBezTo>
                  <a:cubicBezTo>
                    <a:pt x="25" y="221"/>
                    <a:pt x="24" y="222"/>
                    <a:pt x="23" y="222"/>
                  </a:cubicBezTo>
                  <a:cubicBezTo>
                    <a:pt x="22" y="223"/>
                    <a:pt x="21" y="222"/>
                    <a:pt x="20" y="221"/>
                  </a:cubicBezTo>
                  <a:cubicBezTo>
                    <a:pt x="19" y="220"/>
                    <a:pt x="19" y="217"/>
                    <a:pt x="19" y="216"/>
                  </a:cubicBezTo>
                  <a:cubicBezTo>
                    <a:pt x="19" y="215"/>
                    <a:pt x="18" y="214"/>
                    <a:pt x="18" y="213"/>
                  </a:cubicBezTo>
                  <a:cubicBezTo>
                    <a:pt x="17" y="212"/>
                    <a:pt x="16" y="209"/>
                    <a:pt x="15" y="208"/>
                  </a:cubicBezTo>
                  <a:cubicBezTo>
                    <a:pt x="15" y="208"/>
                    <a:pt x="14" y="207"/>
                    <a:pt x="14" y="207"/>
                  </a:cubicBezTo>
                  <a:cubicBezTo>
                    <a:pt x="15" y="206"/>
                    <a:pt x="15" y="206"/>
                    <a:pt x="16" y="206"/>
                  </a:cubicBezTo>
                  <a:cubicBezTo>
                    <a:pt x="16" y="205"/>
                    <a:pt x="17" y="205"/>
                    <a:pt x="18" y="204"/>
                  </a:cubicBezTo>
                  <a:cubicBezTo>
                    <a:pt x="18" y="202"/>
                    <a:pt x="17" y="199"/>
                    <a:pt x="17" y="198"/>
                  </a:cubicBezTo>
                  <a:cubicBezTo>
                    <a:pt x="16" y="196"/>
                    <a:pt x="15" y="194"/>
                    <a:pt x="15" y="193"/>
                  </a:cubicBezTo>
                  <a:cubicBezTo>
                    <a:pt x="15" y="192"/>
                    <a:pt x="14" y="191"/>
                    <a:pt x="14" y="189"/>
                  </a:cubicBezTo>
                  <a:cubicBezTo>
                    <a:pt x="14" y="189"/>
                    <a:pt x="14" y="188"/>
                    <a:pt x="14" y="187"/>
                  </a:cubicBezTo>
                  <a:cubicBezTo>
                    <a:pt x="15" y="187"/>
                    <a:pt x="16" y="185"/>
                    <a:pt x="18" y="184"/>
                  </a:cubicBezTo>
                  <a:cubicBezTo>
                    <a:pt x="18" y="183"/>
                    <a:pt x="20" y="183"/>
                    <a:pt x="20" y="183"/>
                  </a:cubicBezTo>
                  <a:cubicBezTo>
                    <a:pt x="20" y="183"/>
                    <a:pt x="21" y="182"/>
                    <a:pt x="21" y="181"/>
                  </a:cubicBezTo>
                  <a:cubicBezTo>
                    <a:pt x="21" y="181"/>
                    <a:pt x="20" y="180"/>
                    <a:pt x="20" y="179"/>
                  </a:cubicBezTo>
                  <a:cubicBezTo>
                    <a:pt x="20" y="179"/>
                    <a:pt x="19" y="179"/>
                    <a:pt x="18" y="179"/>
                  </a:cubicBezTo>
                  <a:cubicBezTo>
                    <a:pt x="18" y="179"/>
                    <a:pt x="17" y="178"/>
                    <a:pt x="17" y="178"/>
                  </a:cubicBezTo>
                  <a:cubicBezTo>
                    <a:pt x="16" y="177"/>
                    <a:pt x="16" y="175"/>
                    <a:pt x="16" y="174"/>
                  </a:cubicBezTo>
                  <a:cubicBezTo>
                    <a:pt x="15" y="174"/>
                    <a:pt x="14" y="173"/>
                    <a:pt x="13" y="173"/>
                  </a:cubicBezTo>
                  <a:cubicBezTo>
                    <a:pt x="13" y="172"/>
                    <a:pt x="13" y="172"/>
                    <a:pt x="13" y="171"/>
                  </a:cubicBezTo>
                  <a:cubicBezTo>
                    <a:pt x="13" y="170"/>
                    <a:pt x="14" y="168"/>
                    <a:pt x="15" y="168"/>
                  </a:cubicBezTo>
                  <a:cubicBezTo>
                    <a:pt x="15" y="167"/>
                    <a:pt x="17" y="167"/>
                    <a:pt x="18" y="166"/>
                  </a:cubicBezTo>
                  <a:cubicBezTo>
                    <a:pt x="19" y="166"/>
                    <a:pt x="21" y="167"/>
                    <a:pt x="22" y="166"/>
                  </a:cubicBezTo>
                  <a:cubicBezTo>
                    <a:pt x="23" y="166"/>
                    <a:pt x="24" y="166"/>
                    <a:pt x="24" y="165"/>
                  </a:cubicBezTo>
                  <a:cubicBezTo>
                    <a:pt x="24" y="165"/>
                    <a:pt x="24" y="163"/>
                    <a:pt x="24" y="162"/>
                  </a:cubicBezTo>
                  <a:cubicBezTo>
                    <a:pt x="24" y="161"/>
                    <a:pt x="25" y="159"/>
                    <a:pt x="24" y="158"/>
                  </a:cubicBezTo>
                  <a:cubicBezTo>
                    <a:pt x="24" y="157"/>
                    <a:pt x="22" y="157"/>
                    <a:pt x="21" y="156"/>
                  </a:cubicBezTo>
                  <a:cubicBezTo>
                    <a:pt x="21" y="156"/>
                    <a:pt x="19" y="154"/>
                    <a:pt x="19" y="154"/>
                  </a:cubicBezTo>
                  <a:cubicBezTo>
                    <a:pt x="18" y="153"/>
                    <a:pt x="16" y="153"/>
                    <a:pt x="15" y="152"/>
                  </a:cubicBezTo>
                  <a:cubicBezTo>
                    <a:pt x="15" y="152"/>
                    <a:pt x="14" y="151"/>
                    <a:pt x="14" y="150"/>
                  </a:cubicBezTo>
                  <a:cubicBezTo>
                    <a:pt x="13" y="149"/>
                    <a:pt x="15" y="147"/>
                    <a:pt x="15" y="146"/>
                  </a:cubicBezTo>
                  <a:cubicBezTo>
                    <a:pt x="15" y="146"/>
                    <a:pt x="15" y="144"/>
                    <a:pt x="14" y="144"/>
                  </a:cubicBezTo>
                  <a:cubicBezTo>
                    <a:pt x="14" y="143"/>
                    <a:pt x="13" y="143"/>
                    <a:pt x="12" y="143"/>
                  </a:cubicBezTo>
                  <a:cubicBezTo>
                    <a:pt x="12" y="143"/>
                    <a:pt x="12" y="144"/>
                    <a:pt x="11" y="144"/>
                  </a:cubicBezTo>
                  <a:cubicBezTo>
                    <a:pt x="11" y="144"/>
                    <a:pt x="11" y="145"/>
                    <a:pt x="11" y="146"/>
                  </a:cubicBezTo>
                  <a:cubicBezTo>
                    <a:pt x="10" y="146"/>
                    <a:pt x="11" y="148"/>
                    <a:pt x="11" y="149"/>
                  </a:cubicBezTo>
                  <a:cubicBezTo>
                    <a:pt x="11" y="149"/>
                    <a:pt x="10" y="149"/>
                    <a:pt x="9" y="149"/>
                  </a:cubicBezTo>
                  <a:cubicBezTo>
                    <a:pt x="9" y="149"/>
                    <a:pt x="8" y="148"/>
                    <a:pt x="8" y="147"/>
                  </a:cubicBezTo>
                  <a:cubicBezTo>
                    <a:pt x="8" y="147"/>
                    <a:pt x="8" y="146"/>
                    <a:pt x="7" y="145"/>
                  </a:cubicBezTo>
                  <a:cubicBezTo>
                    <a:pt x="7" y="145"/>
                    <a:pt x="7" y="145"/>
                    <a:pt x="7" y="144"/>
                  </a:cubicBezTo>
                  <a:cubicBezTo>
                    <a:pt x="6" y="144"/>
                    <a:pt x="6" y="142"/>
                    <a:pt x="7" y="142"/>
                  </a:cubicBezTo>
                  <a:cubicBezTo>
                    <a:pt x="7" y="140"/>
                    <a:pt x="7" y="138"/>
                    <a:pt x="8" y="136"/>
                  </a:cubicBezTo>
                  <a:cubicBezTo>
                    <a:pt x="8" y="136"/>
                    <a:pt x="8" y="135"/>
                    <a:pt x="8" y="135"/>
                  </a:cubicBezTo>
                  <a:cubicBezTo>
                    <a:pt x="9" y="134"/>
                    <a:pt x="9" y="131"/>
                    <a:pt x="8" y="130"/>
                  </a:cubicBezTo>
                  <a:cubicBezTo>
                    <a:pt x="8" y="129"/>
                    <a:pt x="7" y="127"/>
                    <a:pt x="7" y="126"/>
                  </a:cubicBezTo>
                  <a:cubicBezTo>
                    <a:pt x="6" y="126"/>
                    <a:pt x="6" y="124"/>
                    <a:pt x="6" y="124"/>
                  </a:cubicBezTo>
                  <a:cubicBezTo>
                    <a:pt x="6" y="124"/>
                    <a:pt x="6" y="121"/>
                    <a:pt x="6" y="120"/>
                  </a:cubicBezTo>
                  <a:cubicBezTo>
                    <a:pt x="6" y="120"/>
                    <a:pt x="5" y="119"/>
                    <a:pt x="5" y="118"/>
                  </a:cubicBezTo>
                  <a:cubicBezTo>
                    <a:pt x="4" y="117"/>
                    <a:pt x="3" y="116"/>
                    <a:pt x="3" y="115"/>
                  </a:cubicBezTo>
                  <a:cubicBezTo>
                    <a:pt x="2" y="114"/>
                    <a:pt x="3" y="112"/>
                    <a:pt x="3" y="112"/>
                  </a:cubicBezTo>
                  <a:cubicBezTo>
                    <a:pt x="2" y="111"/>
                    <a:pt x="1" y="110"/>
                    <a:pt x="1" y="109"/>
                  </a:cubicBezTo>
                  <a:cubicBezTo>
                    <a:pt x="0" y="109"/>
                    <a:pt x="0" y="107"/>
                    <a:pt x="0" y="106"/>
                  </a:cubicBezTo>
                  <a:cubicBezTo>
                    <a:pt x="0" y="105"/>
                    <a:pt x="0" y="102"/>
                    <a:pt x="1" y="101"/>
                  </a:cubicBezTo>
                  <a:cubicBezTo>
                    <a:pt x="1" y="101"/>
                    <a:pt x="2" y="100"/>
                    <a:pt x="3" y="100"/>
                  </a:cubicBezTo>
                  <a:cubicBezTo>
                    <a:pt x="4" y="99"/>
                    <a:pt x="5" y="99"/>
                    <a:pt x="6" y="99"/>
                  </a:cubicBezTo>
                  <a:cubicBezTo>
                    <a:pt x="7" y="99"/>
                    <a:pt x="8" y="98"/>
                    <a:pt x="9" y="98"/>
                  </a:cubicBezTo>
                  <a:cubicBezTo>
                    <a:pt x="10" y="98"/>
                    <a:pt x="12" y="98"/>
                    <a:pt x="12" y="97"/>
                  </a:cubicBezTo>
                  <a:cubicBezTo>
                    <a:pt x="13" y="96"/>
                    <a:pt x="13" y="94"/>
                    <a:pt x="12" y="92"/>
                  </a:cubicBezTo>
                  <a:cubicBezTo>
                    <a:pt x="12" y="91"/>
                    <a:pt x="13" y="89"/>
                    <a:pt x="12" y="88"/>
                  </a:cubicBezTo>
                  <a:cubicBezTo>
                    <a:pt x="12" y="88"/>
                    <a:pt x="11" y="89"/>
                    <a:pt x="11" y="88"/>
                  </a:cubicBezTo>
                  <a:cubicBezTo>
                    <a:pt x="10" y="88"/>
                    <a:pt x="9" y="87"/>
                    <a:pt x="9" y="87"/>
                  </a:cubicBezTo>
                  <a:cubicBezTo>
                    <a:pt x="9" y="87"/>
                    <a:pt x="9" y="86"/>
                    <a:pt x="10" y="86"/>
                  </a:cubicBezTo>
                  <a:cubicBezTo>
                    <a:pt x="10" y="85"/>
                    <a:pt x="11" y="83"/>
                    <a:pt x="11" y="83"/>
                  </a:cubicBezTo>
                  <a:cubicBezTo>
                    <a:pt x="11" y="82"/>
                    <a:pt x="11" y="81"/>
                    <a:pt x="11" y="81"/>
                  </a:cubicBezTo>
                  <a:cubicBezTo>
                    <a:pt x="11" y="80"/>
                    <a:pt x="10" y="79"/>
                    <a:pt x="10" y="79"/>
                  </a:cubicBezTo>
                  <a:cubicBezTo>
                    <a:pt x="10" y="78"/>
                    <a:pt x="10" y="77"/>
                    <a:pt x="11" y="77"/>
                  </a:cubicBezTo>
                  <a:cubicBezTo>
                    <a:pt x="11" y="77"/>
                    <a:pt x="12" y="77"/>
                    <a:pt x="12" y="77"/>
                  </a:cubicBezTo>
                  <a:cubicBezTo>
                    <a:pt x="13" y="77"/>
                    <a:pt x="15" y="76"/>
                    <a:pt x="15" y="76"/>
                  </a:cubicBezTo>
                  <a:cubicBezTo>
                    <a:pt x="15" y="76"/>
                    <a:pt x="14" y="75"/>
                    <a:pt x="14" y="74"/>
                  </a:cubicBezTo>
                  <a:cubicBezTo>
                    <a:pt x="14" y="73"/>
                    <a:pt x="12" y="72"/>
                    <a:pt x="12" y="72"/>
                  </a:cubicBezTo>
                  <a:cubicBezTo>
                    <a:pt x="12" y="71"/>
                    <a:pt x="12" y="70"/>
                    <a:pt x="12" y="70"/>
                  </a:cubicBezTo>
                  <a:cubicBezTo>
                    <a:pt x="12" y="69"/>
                    <a:pt x="14" y="68"/>
                    <a:pt x="14" y="67"/>
                  </a:cubicBezTo>
                  <a:cubicBezTo>
                    <a:pt x="14" y="66"/>
                    <a:pt x="13" y="64"/>
                    <a:pt x="13" y="64"/>
                  </a:cubicBezTo>
                  <a:cubicBezTo>
                    <a:pt x="13" y="64"/>
                    <a:pt x="13" y="61"/>
                    <a:pt x="12" y="60"/>
                  </a:cubicBezTo>
                  <a:cubicBezTo>
                    <a:pt x="12" y="60"/>
                    <a:pt x="11" y="59"/>
                    <a:pt x="11" y="59"/>
                  </a:cubicBezTo>
                  <a:cubicBezTo>
                    <a:pt x="10" y="59"/>
                    <a:pt x="8" y="60"/>
                    <a:pt x="8" y="59"/>
                  </a:cubicBezTo>
                  <a:cubicBezTo>
                    <a:pt x="7" y="59"/>
                    <a:pt x="7" y="57"/>
                    <a:pt x="7" y="56"/>
                  </a:cubicBezTo>
                  <a:cubicBezTo>
                    <a:pt x="6" y="55"/>
                    <a:pt x="6" y="52"/>
                    <a:pt x="6" y="51"/>
                  </a:cubicBezTo>
                  <a:cubicBezTo>
                    <a:pt x="5" y="50"/>
                    <a:pt x="6" y="49"/>
                    <a:pt x="6" y="47"/>
                  </a:cubicBezTo>
                  <a:cubicBezTo>
                    <a:pt x="8" y="47"/>
                    <a:pt x="9" y="47"/>
                    <a:pt x="10" y="46"/>
                  </a:cubicBezTo>
                  <a:cubicBezTo>
                    <a:pt x="12" y="46"/>
                    <a:pt x="14" y="46"/>
                    <a:pt x="15" y="45"/>
                  </a:cubicBezTo>
                  <a:cubicBezTo>
                    <a:pt x="18" y="45"/>
                    <a:pt x="21" y="43"/>
                    <a:pt x="23" y="42"/>
                  </a:cubicBezTo>
                  <a:cubicBezTo>
                    <a:pt x="25" y="41"/>
                    <a:pt x="28" y="38"/>
                    <a:pt x="30" y="37"/>
                  </a:cubicBezTo>
                  <a:cubicBezTo>
                    <a:pt x="32" y="35"/>
                    <a:pt x="36" y="31"/>
                    <a:pt x="38" y="30"/>
                  </a:cubicBezTo>
                  <a:cubicBezTo>
                    <a:pt x="41" y="28"/>
                    <a:pt x="47" y="24"/>
                    <a:pt x="50" y="23"/>
                  </a:cubicBezTo>
                  <a:cubicBezTo>
                    <a:pt x="53" y="22"/>
                    <a:pt x="59" y="20"/>
                    <a:pt x="62" y="19"/>
                  </a:cubicBezTo>
                  <a:cubicBezTo>
                    <a:pt x="64" y="18"/>
                    <a:pt x="67" y="17"/>
                    <a:pt x="69" y="16"/>
                  </a:cubicBezTo>
                  <a:cubicBezTo>
                    <a:pt x="71" y="16"/>
                    <a:pt x="76" y="15"/>
                    <a:pt x="79" y="15"/>
                  </a:cubicBezTo>
                  <a:cubicBezTo>
                    <a:pt x="81" y="14"/>
                    <a:pt x="85" y="14"/>
                    <a:pt x="87" y="13"/>
                  </a:cubicBezTo>
                  <a:cubicBezTo>
                    <a:pt x="89" y="13"/>
                    <a:pt x="92" y="12"/>
                    <a:pt x="93" y="11"/>
                  </a:cubicBezTo>
                  <a:cubicBezTo>
                    <a:pt x="95" y="11"/>
                    <a:pt x="99" y="10"/>
                    <a:pt x="100" y="10"/>
                  </a:cubicBezTo>
                  <a:cubicBezTo>
                    <a:pt x="104" y="9"/>
                    <a:pt x="111" y="7"/>
                    <a:pt x="115" y="6"/>
                  </a:cubicBezTo>
                  <a:cubicBezTo>
                    <a:pt x="118" y="5"/>
                    <a:pt x="123" y="3"/>
                    <a:pt x="126" y="2"/>
                  </a:cubicBezTo>
                  <a:cubicBezTo>
                    <a:pt x="129" y="2"/>
                    <a:pt x="133" y="1"/>
                    <a:pt x="135" y="1"/>
                  </a:cubicBezTo>
                  <a:cubicBezTo>
                    <a:pt x="137" y="1"/>
                    <a:pt x="141" y="2"/>
                    <a:pt x="143" y="2"/>
                  </a:cubicBezTo>
                  <a:cubicBezTo>
                    <a:pt x="144" y="2"/>
                    <a:pt x="146" y="2"/>
                    <a:pt x="148" y="2"/>
                  </a:cubicBezTo>
                  <a:cubicBezTo>
                    <a:pt x="149" y="2"/>
                    <a:pt x="152" y="2"/>
                    <a:pt x="154" y="1"/>
                  </a:cubicBezTo>
                  <a:cubicBezTo>
                    <a:pt x="155" y="1"/>
                    <a:pt x="156" y="1"/>
                    <a:pt x="157" y="0"/>
                  </a:cubicBezTo>
                  <a:cubicBezTo>
                    <a:pt x="159" y="0"/>
                    <a:pt x="161" y="0"/>
                    <a:pt x="162" y="0"/>
                  </a:cubicBezTo>
                  <a:cubicBezTo>
                    <a:pt x="163" y="1"/>
                    <a:pt x="166" y="1"/>
                    <a:pt x="166" y="2"/>
                  </a:cubicBezTo>
                  <a:cubicBezTo>
                    <a:pt x="167" y="3"/>
                    <a:pt x="168" y="5"/>
                    <a:pt x="169" y="6"/>
                  </a:cubicBezTo>
                  <a:cubicBezTo>
                    <a:pt x="170" y="7"/>
                    <a:pt x="172" y="8"/>
                    <a:pt x="173" y="9"/>
                  </a:cubicBezTo>
                  <a:cubicBezTo>
                    <a:pt x="174" y="9"/>
                    <a:pt x="177" y="11"/>
                    <a:pt x="178" y="12"/>
                  </a:cubicBezTo>
                  <a:cubicBezTo>
                    <a:pt x="181" y="13"/>
                    <a:pt x="185" y="16"/>
                    <a:pt x="188" y="18"/>
                  </a:cubicBezTo>
                  <a:cubicBezTo>
                    <a:pt x="190" y="20"/>
                    <a:pt x="195" y="23"/>
                    <a:pt x="198" y="24"/>
                  </a:cubicBezTo>
                  <a:cubicBezTo>
                    <a:pt x="200" y="26"/>
                    <a:pt x="204" y="30"/>
                    <a:pt x="206" y="31"/>
                  </a:cubicBezTo>
                  <a:cubicBezTo>
                    <a:pt x="207" y="32"/>
                    <a:pt x="209" y="35"/>
                    <a:pt x="210" y="36"/>
                  </a:cubicBezTo>
                  <a:cubicBezTo>
                    <a:pt x="210" y="37"/>
                    <a:pt x="211" y="40"/>
                    <a:pt x="211" y="42"/>
                  </a:cubicBezTo>
                  <a:cubicBezTo>
                    <a:pt x="211" y="42"/>
                    <a:pt x="211" y="44"/>
                    <a:pt x="210" y="44"/>
                  </a:cubicBezTo>
                  <a:cubicBezTo>
                    <a:pt x="210" y="45"/>
                    <a:pt x="208" y="42"/>
                    <a:pt x="207" y="42"/>
                  </a:cubicBezTo>
                  <a:cubicBezTo>
                    <a:pt x="206" y="41"/>
                    <a:pt x="205" y="40"/>
                    <a:pt x="204" y="39"/>
                  </a:cubicBezTo>
                  <a:cubicBezTo>
                    <a:pt x="204" y="38"/>
                    <a:pt x="203" y="37"/>
                    <a:pt x="203" y="36"/>
                  </a:cubicBezTo>
                  <a:cubicBezTo>
                    <a:pt x="203" y="35"/>
                    <a:pt x="203" y="33"/>
                    <a:pt x="202" y="32"/>
                  </a:cubicBezTo>
                  <a:cubicBezTo>
                    <a:pt x="202" y="31"/>
                    <a:pt x="201" y="30"/>
                    <a:pt x="201" y="30"/>
                  </a:cubicBezTo>
                  <a:cubicBezTo>
                    <a:pt x="200" y="29"/>
                    <a:pt x="199" y="28"/>
                    <a:pt x="198" y="28"/>
                  </a:cubicBezTo>
                  <a:cubicBezTo>
                    <a:pt x="197" y="27"/>
                    <a:pt x="195" y="27"/>
                    <a:pt x="194" y="27"/>
                  </a:cubicBezTo>
                  <a:cubicBezTo>
                    <a:pt x="193" y="26"/>
                    <a:pt x="193" y="24"/>
                    <a:pt x="193" y="24"/>
                  </a:cubicBezTo>
                  <a:cubicBezTo>
                    <a:pt x="192" y="23"/>
                    <a:pt x="190" y="23"/>
                    <a:pt x="189" y="22"/>
                  </a:cubicBezTo>
                  <a:cubicBezTo>
                    <a:pt x="188" y="21"/>
                    <a:pt x="185" y="20"/>
                    <a:pt x="184" y="19"/>
                  </a:cubicBezTo>
                  <a:cubicBezTo>
                    <a:pt x="183" y="18"/>
                    <a:pt x="181" y="16"/>
                    <a:pt x="180" y="15"/>
                  </a:cubicBezTo>
                  <a:cubicBezTo>
                    <a:pt x="178" y="14"/>
                    <a:pt x="175" y="12"/>
                    <a:pt x="173" y="12"/>
                  </a:cubicBezTo>
                  <a:cubicBezTo>
                    <a:pt x="173" y="11"/>
                    <a:pt x="171" y="11"/>
                    <a:pt x="171" y="11"/>
                  </a:cubicBezTo>
                  <a:cubicBezTo>
                    <a:pt x="170" y="11"/>
                    <a:pt x="170" y="13"/>
                    <a:pt x="170" y="14"/>
                  </a:cubicBezTo>
                  <a:cubicBezTo>
                    <a:pt x="170" y="15"/>
                    <a:pt x="169" y="16"/>
                    <a:pt x="169" y="17"/>
                  </a:cubicBezTo>
                  <a:cubicBezTo>
                    <a:pt x="169" y="18"/>
                    <a:pt x="168" y="21"/>
                    <a:pt x="169" y="22"/>
                  </a:cubicBezTo>
                  <a:cubicBezTo>
                    <a:pt x="170" y="23"/>
                    <a:pt x="171" y="23"/>
                    <a:pt x="171" y="24"/>
                  </a:cubicBezTo>
                  <a:cubicBezTo>
                    <a:pt x="173" y="24"/>
                    <a:pt x="175" y="24"/>
                    <a:pt x="176" y="26"/>
                  </a:cubicBezTo>
                  <a:cubicBezTo>
                    <a:pt x="177" y="26"/>
                    <a:pt x="176" y="28"/>
                    <a:pt x="176" y="29"/>
                  </a:cubicBezTo>
                  <a:cubicBezTo>
                    <a:pt x="176" y="31"/>
                    <a:pt x="176" y="33"/>
                    <a:pt x="176" y="35"/>
                  </a:cubicBezTo>
                  <a:cubicBezTo>
                    <a:pt x="177" y="35"/>
                    <a:pt x="177" y="38"/>
                    <a:pt x="178" y="38"/>
                  </a:cubicBezTo>
                  <a:cubicBezTo>
                    <a:pt x="179" y="38"/>
                    <a:pt x="180" y="36"/>
                    <a:pt x="181" y="36"/>
                  </a:cubicBezTo>
                  <a:cubicBezTo>
                    <a:pt x="181" y="36"/>
                    <a:pt x="181" y="38"/>
                    <a:pt x="181" y="38"/>
                  </a:cubicBezTo>
                  <a:cubicBezTo>
                    <a:pt x="181" y="40"/>
                    <a:pt x="181" y="42"/>
                    <a:pt x="181" y="43"/>
                  </a:cubicBezTo>
                  <a:cubicBezTo>
                    <a:pt x="181" y="44"/>
                    <a:pt x="182" y="46"/>
                    <a:pt x="182" y="47"/>
                  </a:cubicBezTo>
                  <a:cubicBezTo>
                    <a:pt x="183" y="49"/>
                    <a:pt x="184" y="51"/>
                    <a:pt x="185" y="53"/>
                  </a:cubicBezTo>
                  <a:cubicBezTo>
                    <a:pt x="186" y="56"/>
                    <a:pt x="185" y="61"/>
                    <a:pt x="185" y="64"/>
                  </a:cubicBezTo>
                  <a:cubicBezTo>
                    <a:pt x="185" y="66"/>
                    <a:pt x="185" y="68"/>
                    <a:pt x="186" y="69"/>
                  </a:cubicBezTo>
                  <a:cubicBezTo>
                    <a:pt x="186" y="71"/>
                    <a:pt x="188" y="73"/>
                    <a:pt x="189" y="73"/>
                  </a:cubicBezTo>
                  <a:cubicBezTo>
                    <a:pt x="190" y="74"/>
                    <a:pt x="192" y="74"/>
                    <a:pt x="193" y="75"/>
                  </a:cubicBezTo>
                  <a:cubicBezTo>
                    <a:pt x="194" y="75"/>
                    <a:pt x="195" y="76"/>
                    <a:pt x="196" y="77"/>
                  </a:cubicBezTo>
                  <a:cubicBezTo>
                    <a:pt x="197" y="78"/>
                    <a:pt x="199" y="80"/>
                    <a:pt x="201" y="81"/>
                  </a:cubicBezTo>
                  <a:cubicBezTo>
                    <a:pt x="202" y="82"/>
                    <a:pt x="206" y="81"/>
                    <a:pt x="207" y="82"/>
                  </a:cubicBezTo>
                  <a:cubicBezTo>
                    <a:pt x="208" y="83"/>
                    <a:pt x="210" y="85"/>
                    <a:pt x="211" y="85"/>
                  </a:cubicBezTo>
                  <a:cubicBezTo>
                    <a:pt x="213" y="86"/>
                    <a:pt x="216" y="86"/>
                    <a:pt x="217" y="86"/>
                  </a:cubicBezTo>
                  <a:cubicBezTo>
                    <a:pt x="221" y="86"/>
                    <a:pt x="227" y="86"/>
                    <a:pt x="230" y="86"/>
                  </a:cubicBezTo>
                  <a:cubicBezTo>
                    <a:pt x="232" y="86"/>
                    <a:pt x="237" y="85"/>
                    <a:pt x="240" y="85"/>
                  </a:cubicBezTo>
                  <a:cubicBezTo>
                    <a:pt x="243" y="85"/>
                    <a:pt x="247" y="85"/>
                    <a:pt x="250" y="84"/>
                  </a:cubicBezTo>
                  <a:cubicBezTo>
                    <a:pt x="253" y="84"/>
                    <a:pt x="258" y="84"/>
                    <a:pt x="261" y="83"/>
                  </a:cubicBezTo>
                  <a:cubicBezTo>
                    <a:pt x="264" y="83"/>
                    <a:pt x="270" y="80"/>
                    <a:pt x="273" y="79"/>
                  </a:cubicBezTo>
                  <a:cubicBezTo>
                    <a:pt x="276" y="77"/>
                    <a:pt x="283" y="74"/>
                    <a:pt x="286" y="72"/>
                  </a:cubicBezTo>
                  <a:cubicBezTo>
                    <a:pt x="287" y="72"/>
                    <a:pt x="290" y="69"/>
                    <a:pt x="291" y="68"/>
                  </a:cubicBezTo>
                  <a:cubicBezTo>
                    <a:pt x="291" y="68"/>
                    <a:pt x="293" y="67"/>
                    <a:pt x="294" y="67"/>
                  </a:cubicBezTo>
                  <a:cubicBezTo>
                    <a:pt x="294" y="67"/>
                    <a:pt x="295" y="67"/>
                    <a:pt x="296" y="6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8"/>
            <p:cNvSpPr>
              <a:spLocks/>
            </p:cNvSpPr>
            <p:nvPr/>
          </p:nvSpPr>
          <p:spPr bwMode="auto">
            <a:xfrm>
              <a:off x="4912" y="906"/>
              <a:ext cx="865" cy="675"/>
            </a:xfrm>
            <a:custGeom>
              <a:avLst/>
              <a:gdLst>
                <a:gd name="T0" fmla="*/ 266 w 296"/>
                <a:gd name="T1" fmla="*/ 84 h 231"/>
                <a:gd name="T2" fmla="*/ 254 w 296"/>
                <a:gd name="T3" fmla="*/ 97 h 231"/>
                <a:gd name="T4" fmla="*/ 255 w 296"/>
                <a:gd name="T5" fmla="*/ 109 h 231"/>
                <a:gd name="T6" fmla="*/ 255 w 296"/>
                <a:gd name="T7" fmla="*/ 117 h 231"/>
                <a:gd name="T8" fmla="*/ 252 w 296"/>
                <a:gd name="T9" fmla="*/ 129 h 231"/>
                <a:gd name="T10" fmla="*/ 255 w 296"/>
                <a:gd name="T11" fmla="*/ 138 h 231"/>
                <a:gd name="T12" fmla="*/ 259 w 296"/>
                <a:gd name="T13" fmla="*/ 142 h 231"/>
                <a:gd name="T14" fmla="*/ 265 w 296"/>
                <a:gd name="T15" fmla="*/ 152 h 231"/>
                <a:gd name="T16" fmla="*/ 277 w 296"/>
                <a:gd name="T17" fmla="*/ 153 h 231"/>
                <a:gd name="T18" fmla="*/ 281 w 296"/>
                <a:gd name="T19" fmla="*/ 163 h 231"/>
                <a:gd name="T20" fmla="*/ 275 w 296"/>
                <a:gd name="T21" fmla="*/ 174 h 231"/>
                <a:gd name="T22" fmla="*/ 271 w 296"/>
                <a:gd name="T23" fmla="*/ 179 h 231"/>
                <a:gd name="T24" fmla="*/ 258 w 296"/>
                <a:gd name="T25" fmla="*/ 178 h 231"/>
                <a:gd name="T26" fmla="*/ 254 w 296"/>
                <a:gd name="T27" fmla="*/ 193 h 231"/>
                <a:gd name="T28" fmla="*/ 247 w 296"/>
                <a:gd name="T29" fmla="*/ 208 h 231"/>
                <a:gd name="T30" fmla="*/ 240 w 296"/>
                <a:gd name="T31" fmla="*/ 215 h 231"/>
                <a:gd name="T32" fmla="*/ 218 w 296"/>
                <a:gd name="T33" fmla="*/ 215 h 231"/>
                <a:gd name="T34" fmla="*/ 208 w 296"/>
                <a:gd name="T35" fmla="*/ 203 h 231"/>
                <a:gd name="T36" fmla="*/ 194 w 296"/>
                <a:gd name="T37" fmla="*/ 199 h 231"/>
                <a:gd name="T38" fmla="*/ 183 w 296"/>
                <a:gd name="T39" fmla="*/ 205 h 231"/>
                <a:gd name="T40" fmla="*/ 175 w 296"/>
                <a:gd name="T41" fmla="*/ 198 h 231"/>
                <a:gd name="T42" fmla="*/ 159 w 296"/>
                <a:gd name="T43" fmla="*/ 199 h 231"/>
                <a:gd name="T44" fmla="*/ 149 w 296"/>
                <a:gd name="T45" fmla="*/ 192 h 231"/>
                <a:gd name="T46" fmla="*/ 139 w 296"/>
                <a:gd name="T47" fmla="*/ 188 h 231"/>
                <a:gd name="T48" fmla="*/ 131 w 296"/>
                <a:gd name="T49" fmla="*/ 195 h 231"/>
                <a:gd name="T50" fmla="*/ 121 w 296"/>
                <a:gd name="T51" fmla="*/ 187 h 231"/>
                <a:gd name="T52" fmla="*/ 115 w 296"/>
                <a:gd name="T53" fmla="*/ 191 h 231"/>
                <a:gd name="T54" fmla="*/ 110 w 296"/>
                <a:gd name="T55" fmla="*/ 201 h 231"/>
                <a:gd name="T56" fmla="*/ 104 w 296"/>
                <a:gd name="T57" fmla="*/ 205 h 231"/>
                <a:gd name="T58" fmla="*/ 107 w 296"/>
                <a:gd name="T59" fmla="*/ 212 h 231"/>
                <a:gd name="T60" fmla="*/ 96 w 296"/>
                <a:gd name="T61" fmla="*/ 212 h 231"/>
                <a:gd name="T62" fmla="*/ 93 w 296"/>
                <a:gd name="T63" fmla="*/ 218 h 231"/>
                <a:gd name="T64" fmla="*/ 85 w 296"/>
                <a:gd name="T65" fmla="*/ 216 h 231"/>
                <a:gd name="T66" fmla="*/ 78 w 296"/>
                <a:gd name="T67" fmla="*/ 209 h 231"/>
                <a:gd name="T68" fmla="*/ 71 w 296"/>
                <a:gd name="T69" fmla="*/ 224 h 231"/>
                <a:gd name="T70" fmla="*/ 60 w 296"/>
                <a:gd name="T71" fmla="*/ 228 h 231"/>
                <a:gd name="T72" fmla="*/ 41 w 296"/>
                <a:gd name="T73" fmla="*/ 224 h 231"/>
                <a:gd name="T74" fmla="*/ 28 w 296"/>
                <a:gd name="T75" fmla="*/ 222 h 231"/>
                <a:gd name="T76" fmla="*/ 15 w 296"/>
                <a:gd name="T77" fmla="*/ 208 h 231"/>
                <a:gd name="T78" fmla="*/ 14 w 296"/>
                <a:gd name="T79" fmla="*/ 189 h 231"/>
                <a:gd name="T80" fmla="*/ 18 w 296"/>
                <a:gd name="T81" fmla="*/ 179 h 231"/>
                <a:gd name="T82" fmla="*/ 18 w 296"/>
                <a:gd name="T83" fmla="*/ 166 h 231"/>
                <a:gd name="T84" fmla="*/ 19 w 296"/>
                <a:gd name="T85" fmla="*/ 154 h 231"/>
                <a:gd name="T86" fmla="*/ 11 w 296"/>
                <a:gd name="T87" fmla="*/ 144 h 231"/>
                <a:gd name="T88" fmla="*/ 7 w 296"/>
                <a:gd name="T89" fmla="*/ 144 h 231"/>
                <a:gd name="T90" fmla="*/ 6 w 296"/>
                <a:gd name="T91" fmla="*/ 124 h 231"/>
                <a:gd name="T92" fmla="*/ 0 w 296"/>
                <a:gd name="T93" fmla="*/ 106 h 231"/>
                <a:gd name="T94" fmla="*/ 12 w 296"/>
                <a:gd name="T95" fmla="*/ 92 h 231"/>
                <a:gd name="T96" fmla="*/ 11 w 296"/>
                <a:gd name="T97" fmla="*/ 81 h 231"/>
                <a:gd name="T98" fmla="*/ 12 w 296"/>
                <a:gd name="T99" fmla="*/ 72 h 231"/>
                <a:gd name="T100" fmla="*/ 8 w 296"/>
                <a:gd name="T101" fmla="*/ 59 h 231"/>
                <a:gd name="T102" fmla="*/ 23 w 296"/>
                <a:gd name="T103" fmla="*/ 42 h 231"/>
                <a:gd name="T104" fmla="*/ 79 w 296"/>
                <a:gd name="T105" fmla="*/ 15 h 231"/>
                <a:gd name="T106" fmla="*/ 135 w 296"/>
                <a:gd name="T107" fmla="*/ 1 h 231"/>
                <a:gd name="T108" fmla="*/ 166 w 296"/>
                <a:gd name="T109" fmla="*/ 2 h 231"/>
                <a:gd name="T110" fmla="*/ 206 w 296"/>
                <a:gd name="T111" fmla="*/ 31 h 231"/>
                <a:gd name="T112" fmla="*/ 203 w 296"/>
                <a:gd name="T113" fmla="*/ 36 h 231"/>
                <a:gd name="T114" fmla="*/ 189 w 296"/>
                <a:gd name="T115" fmla="*/ 22 h 231"/>
                <a:gd name="T116" fmla="*/ 169 w 296"/>
                <a:gd name="T117" fmla="*/ 17 h 231"/>
                <a:gd name="T118" fmla="*/ 178 w 296"/>
                <a:gd name="T119" fmla="*/ 38 h 231"/>
                <a:gd name="T120" fmla="*/ 185 w 296"/>
                <a:gd name="T121" fmla="*/ 64 h 231"/>
                <a:gd name="T122" fmla="*/ 207 w 296"/>
                <a:gd name="T123" fmla="*/ 82 h 231"/>
                <a:gd name="T124" fmla="*/ 261 w 296"/>
                <a:gd name="T125" fmla="*/ 83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6" h="231">
                  <a:moveTo>
                    <a:pt x="296" y="67"/>
                  </a:moveTo>
                  <a:cubicBezTo>
                    <a:pt x="296" y="68"/>
                    <a:pt x="295" y="69"/>
                    <a:pt x="295" y="70"/>
                  </a:cubicBezTo>
                  <a:cubicBezTo>
                    <a:pt x="294" y="71"/>
                    <a:pt x="292" y="72"/>
                    <a:pt x="291" y="72"/>
                  </a:cubicBezTo>
                  <a:cubicBezTo>
                    <a:pt x="289" y="73"/>
                    <a:pt x="285" y="76"/>
                    <a:pt x="283" y="77"/>
                  </a:cubicBezTo>
                  <a:cubicBezTo>
                    <a:pt x="281" y="78"/>
                    <a:pt x="277" y="80"/>
                    <a:pt x="276" y="81"/>
                  </a:cubicBezTo>
                  <a:cubicBezTo>
                    <a:pt x="273" y="82"/>
                    <a:pt x="269" y="83"/>
                    <a:pt x="266" y="84"/>
                  </a:cubicBezTo>
                  <a:cubicBezTo>
                    <a:pt x="265" y="85"/>
                    <a:pt x="261" y="87"/>
                    <a:pt x="259" y="87"/>
                  </a:cubicBezTo>
                  <a:cubicBezTo>
                    <a:pt x="258" y="87"/>
                    <a:pt x="255" y="87"/>
                    <a:pt x="254" y="87"/>
                  </a:cubicBezTo>
                  <a:cubicBezTo>
                    <a:pt x="253" y="87"/>
                    <a:pt x="252" y="87"/>
                    <a:pt x="252" y="87"/>
                  </a:cubicBezTo>
                  <a:cubicBezTo>
                    <a:pt x="251" y="88"/>
                    <a:pt x="251" y="89"/>
                    <a:pt x="252" y="90"/>
                  </a:cubicBezTo>
                  <a:cubicBezTo>
                    <a:pt x="252" y="91"/>
                    <a:pt x="253" y="92"/>
                    <a:pt x="253" y="93"/>
                  </a:cubicBezTo>
                  <a:cubicBezTo>
                    <a:pt x="254" y="94"/>
                    <a:pt x="254" y="96"/>
                    <a:pt x="254" y="97"/>
                  </a:cubicBezTo>
                  <a:cubicBezTo>
                    <a:pt x="254" y="97"/>
                    <a:pt x="253" y="99"/>
                    <a:pt x="253" y="100"/>
                  </a:cubicBezTo>
                  <a:cubicBezTo>
                    <a:pt x="253" y="100"/>
                    <a:pt x="253" y="100"/>
                    <a:pt x="253" y="100"/>
                  </a:cubicBezTo>
                  <a:cubicBezTo>
                    <a:pt x="253" y="100"/>
                    <a:pt x="253" y="101"/>
                    <a:pt x="253" y="101"/>
                  </a:cubicBezTo>
                  <a:cubicBezTo>
                    <a:pt x="253" y="102"/>
                    <a:pt x="253" y="103"/>
                    <a:pt x="253" y="104"/>
                  </a:cubicBezTo>
                  <a:cubicBezTo>
                    <a:pt x="253" y="105"/>
                    <a:pt x="253" y="106"/>
                    <a:pt x="254" y="106"/>
                  </a:cubicBezTo>
                  <a:cubicBezTo>
                    <a:pt x="254" y="107"/>
                    <a:pt x="254" y="108"/>
                    <a:pt x="255" y="109"/>
                  </a:cubicBezTo>
                  <a:cubicBezTo>
                    <a:pt x="255" y="109"/>
                    <a:pt x="257" y="109"/>
                    <a:pt x="257" y="109"/>
                  </a:cubicBezTo>
                  <a:cubicBezTo>
                    <a:pt x="258" y="110"/>
                    <a:pt x="258" y="111"/>
                    <a:pt x="258" y="112"/>
                  </a:cubicBezTo>
                  <a:cubicBezTo>
                    <a:pt x="259" y="113"/>
                    <a:pt x="260" y="114"/>
                    <a:pt x="260" y="115"/>
                  </a:cubicBezTo>
                  <a:cubicBezTo>
                    <a:pt x="260" y="115"/>
                    <a:pt x="260" y="116"/>
                    <a:pt x="259" y="116"/>
                  </a:cubicBezTo>
                  <a:cubicBezTo>
                    <a:pt x="259" y="116"/>
                    <a:pt x="258" y="116"/>
                    <a:pt x="258" y="116"/>
                  </a:cubicBezTo>
                  <a:cubicBezTo>
                    <a:pt x="257" y="117"/>
                    <a:pt x="256" y="117"/>
                    <a:pt x="255" y="117"/>
                  </a:cubicBezTo>
                  <a:cubicBezTo>
                    <a:pt x="255" y="118"/>
                    <a:pt x="254" y="119"/>
                    <a:pt x="254" y="119"/>
                  </a:cubicBezTo>
                  <a:cubicBezTo>
                    <a:pt x="254" y="120"/>
                    <a:pt x="255" y="121"/>
                    <a:pt x="255" y="121"/>
                  </a:cubicBezTo>
                  <a:cubicBezTo>
                    <a:pt x="255" y="122"/>
                    <a:pt x="254" y="124"/>
                    <a:pt x="254" y="124"/>
                  </a:cubicBezTo>
                  <a:cubicBezTo>
                    <a:pt x="253" y="125"/>
                    <a:pt x="252" y="125"/>
                    <a:pt x="252" y="126"/>
                  </a:cubicBezTo>
                  <a:cubicBezTo>
                    <a:pt x="251" y="126"/>
                    <a:pt x="251" y="127"/>
                    <a:pt x="251" y="128"/>
                  </a:cubicBezTo>
                  <a:cubicBezTo>
                    <a:pt x="251" y="128"/>
                    <a:pt x="251" y="129"/>
                    <a:pt x="252" y="129"/>
                  </a:cubicBezTo>
                  <a:cubicBezTo>
                    <a:pt x="252" y="130"/>
                    <a:pt x="252" y="131"/>
                    <a:pt x="252" y="131"/>
                  </a:cubicBezTo>
                  <a:cubicBezTo>
                    <a:pt x="252" y="131"/>
                    <a:pt x="252" y="132"/>
                    <a:pt x="251" y="132"/>
                  </a:cubicBezTo>
                  <a:cubicBezTo>
                    <a:pt x="251" y="133"/>
                    <a:pt x="250" y="133"/>
                    <a:pt x="250" y="133"/>
                  </a:cubicBezTo>
                  <a:cubicBezTo>
                    <a:pt x="250" y="134"/>
                    <a:pt x="250" y="135"/>
                    <a:pt x="250" y="135"/>
                  </a:cubicBezTo>
                  <a:cubicBezTo>
                    <a:pt x="250" y="135"/>
                    <a:pt x="251" y="137"/>
                    <a:pt x="252" y="137"/>
                  </a:cubicBezTo>
                  <a:cubicBezTo>
                    <a:pt x="253" y="138"/>
                    <a:pt x="254" y="137"/>
                    <a:pt x="255" y="138"/>
                  </a:cubicBezTo>
                  <a:cubicBezTo>
                    <a:pt x="255" y="138"/>
                    <a:pt x="256" y="138"/>
                    <a:pt x="256" y="138"/>
                  </a:cubicBezTo>
                  <a:cubicBezTo>
                    <a:pt x="256" y="139"/>
                    <a:pt x="256" y="139"/>
                    <a:pt x="256" y="139"/>
                  </a:cubicBezTo>
                  <a:cubicBezTo>
                    <a:pt x="256" y="140"/>
                    <a:pt x="255" y="141"/>
                    <a:pt x="255" y="142"/>
                  </a:cubicBezTo>
                  <a:cubicBezTo>
                    <a:pt x="255" y="142"/>
                    <a:pt x="255" y="143"/>
                    <a:pt x="256" y="143"/>
                  </a:cubicBezTo>
                  <a:cubicBezTo>
                    <a:pt x="256" y="144"/>
                    <a:pt x="257" y="144"/>
                    <a:pt x="258" y="144"/>
                  </a:cubicBezTo>
                  <a:cubicBezTo>
                    <a:pt x="258" y="143"/>
                    <a:pt x="259" y="142"/>
                    <a:pt x="259" y="142"/>
                  </a:cubicBezTo>
                  <a:cubicBezTo>
                    <a:pt x="259" y="142"/>
                    <a:pt x="260" y="142"/>
                    <a:pt x="261" y="142"/>
                  </a:cubicBezTo>
                  <a:cubicBezTo>
                    <a:pt x="261" y="142"/>
                    <a:pt x="262" y="144"/>
                    <a:pt x="262" y="144"/>
                  </a:cubicBezTo>
                  <a:cubicBezTo>
                    <a:pt x="263" y="145"/>
                    <a:pt x="265" y="145"/>
                    <a:pt x="265" y="145"/>
                  </a:cubicBezTo>
                  <a:cubicBezTo>
                    <a:pt x="266" y="145"/>
                    <a:pt x="267" y="146"/>
                    <a:pt x="267" y="146"/>
                  </a:cubicBezTo>
                  <a:cubicBezTo>
                    <a:pt x="267" y="147"/>
                    <a:pt x="266" y="148"/>
                    <a:pt x="266" y="149"/>
                  </a:cubicBezTo>
                  <a:cubicBezTo>
                    <a:pt x="266" y="150"/>
                    <a:pt x="265" y="151"/>
                    <a:pt x="265" y="152"/>
                  </a:cubicBezTo>
                  <a:cubicBezTo>
                    <a:pt x="265" y="153"/>
                    <a:pt x="265" y="153"/>
                    <a:pt x="265" y="154"/>
                  </a:cubicBezTo>
                  <a:cubicBezTo>
                    <a:pt x="265" y="155"/>
                    <a:pt x="266" y="156"/>
                    <a:pt x="267" y="157"/>
                  </a:cubicBezTo>
                  <a:cubicBezTo>
                    <a:pt x="267" y="157"/>
                    <a:pt x="269" y="157"/>
                    <a:pt x="270" y="157"/>
                  </a:cubicBezTo>
                  <a:cubicBezTo>
                    <a:pt x="270" y="156"/>
                    <a:pt x="271" y="156"/>
                    <a:pt x="272" y="156"/>
                  </a:cubicBezTo>
                  <a:cubicBezTo>
                    <a:pt x="272" y="155"/>
                    <a:pt x="273" y="154"/>
                    <a:pt x="274" y="154"/>
                  </a:cubicBezTo>
                  <a:cubicBezTo>
                    <a:pt x="275" y="154"/>
                    <a:pt x="276" y="153"/>
                    <a:pt x="277" y="153"/>
                  </a:cubicBezTo>
                  <a:cubicBezTo>
                    <a:pt x="278" y="153"/>
                    <a:pt x="280" y="153"/>
                    <a:pt x="280" y="154"/>
                  </a:cubicBezTo>
                  <a:cubicBezTo>
                    <a:pt x="281" y="154"/>
                    <a:pt x="283" y="155"/>
                    <a:pt x="283" y="156"/>
                  </a:cubicBezTo>
                  <a:cubicBezTo>
                    <a:pt x="284" y="157"/>
                    <a:pt x="283" y="157"/>
                    <a:pt x="283" y="158"/>
                  </a:cubicBezTo>
                  <a:cubicBezTo>
                    <a:pt x="283" y="158"/>
                    <a:pt x="282" y="158"/>
                    <a:pt x="281" y="158"/>
                  </a:cubicBezTo>
                  <a:cubicBezTo>
                    <a:pt x="281" y="159"/>
                    <a:pt x="281" y="160"/>
                    <a:pt x="281" y="161"/>
                  </a:cubicBezTo>
                  <a:cubicBezTo>
                    <a:pt x="281" y="161"/>
                    <a:pt x="282" y="162"/>
                    <a:pt x="281" y="163"/>
                  </a:cubicBezTo>
                  <a:cubicBezTo>
                    <a:pt x="281" y="163"/>
                    <a:pt x="281" y="165"/>
                    <a:pt x="280" y="165"/>
                  </a:cubicBezTo>
                  <a:cubicBezTo>
                    <a:pt x="280" y="165"/>
                    <a:pt x="279" y="166"/>
                    <a:pt x="279" y="166"/>
                  </a:cubicBezTo>
                  <a:cubicBezTo>
                    <a:pt x="278" y="167"/>
                    <a:pt x="278" y="168"/>
                    <a:pt x="278" y="169"/>
                  </a:cubicBezTo>
                  <a:cubicBezTo>
                    <a:pt x="278" y="169"/>
                    <a:pt x="278" y="171"/>
                    <a:pt x="278" y="171"/>
                  </a:cubicBezTo>
                  <a:cubicBezTo>
                    <a:pt x="278" y="172"/>
                    <a:pt x="278" y="173"/>
                    <a:pt x="277" y="173"/>
                  </a:cubicBezTo>
                  <a:cubicBezTo>
                    <a:pt x="277" y="174"/>
                    <a:pt x="276" y="174"/>
                    <a:pt x="275" y="174"/>
                  </a:cubicBezTo>
                  <a:cubicBezTo>
                    <a:pt x="275" y="175"/>
                    <a:pt x="274" y="176"/>
                    <a:pt x="274" y="177"/>
                  </a:cubicBezTo>
                  <a:cubicBezTo>
                    <a:pt x="274" y="178"/>
                    <a:pt x="275" y="179"/>
                    <a:pt x="275" y="180"/>
                  </a:cubicBezTo>
                  <a:cubicBezTo>
                    <a:pt x="275" y="180"/>
                    <a:pt x="275" y="182"/>
                    <a:pt x="274" y="183"/>
                  </a:cubicBezTo>
                  <a:cubicBezTo>
                    <a:pt x="274" y="183"/>
                    <a:pt x="273" y="183"/>
                    <a:pt x="273" y="183"/>
                  </a:cubicBezTo>
                  <a:cubicBezTo>
                    <a:pt x="272" y="183"/>
                    <a:pt x="272" y="182"/>
                    <a:pt x="272" y="181"/>
                  </a:cubicBezTo>
                  <a:cubicBezTo>
                    <a:pt x="271" y="181"/>
                    <a:pt x="271" y="180"/>
                    <a:pt x="271" y="179"/>
                  </a:cubicBezTo>
                  <a:cubicBezTo>
                    <a:pt x="271" y="179"/>
                    <a:pt x="270" y="178"/>
                    <a:pt x="270" y="178"/>
                  </a:cubicBezTo>
                  <a:cubicBezTo>
                    <a:pt x="269" y="178"/>
                    <a:pt x="268" y="178"/>
                    <a:pt x="267" y="178"/>
                  </a:cubicBezTo>
                  <a:cubicBezTo>
                    <a:pt x="267" y="177"/>
                    <a:pt x="265" y="177"/>
                    <a:pt x="265" y="177"/>
                  </a:cubicBezTo>
                  <a:cubicBezTo>
                    <a:pt x="264" y="177"/>
                    <a:pt x="263" y="176"/>
                    <a:pt x="262" y="176"/>
                  </a:cubicBezTo>
                  <a:cubicBezTo>
                    <a:pt x="261" y="176"/>
                    <a:pt x="260" y="176"/>
                    <a:pt x="259" y="176"/>
                  </a:cubicBezTo>
                  <a:cubicBezTo>
                    <a:pt x="259" y="177"/>
                    <a:pt x="259" y="177"/>
                    <a:pt x="258" y="178"/>
                  </a:cubicBezTo>
                  <a:cubicBezTo>
                    <a:pt x="258" y="178"/>
                    <a:pt x="259" y="179"/>
                    <a:pt x="259" y="180"/>
                  </a:cubicBezTo>
                  <a:cubicBezTo>
                    <a:pt x="259" y="180"/>
                    <a:pt x="259" y="182"/>
                    <a:pt x="259" y="183"/>
                  </a:cubicBezTo>
                  <a:cubicBezTo>
                    <a:pt x="258" y="183"/>
                    <a:pt x="258" y="185"/>
                    <a:pt x="258" y="186"/>
                  </a:cubicBezTo>
                  <a:cubicBezTo>
                    <a:pt x="257" y="186"/>
                    <a:pt x="258" y="187"/>
                    <a:pt x="258" y="188"/>
                  </a:cubicBezTo>
                  <a:cubicBezTo>
                    <a:pt x="258" y="189"/>
                    <a:pt x="257" y="190"/>
                    <a:pt x="257" y="191"/>
                  </a:cubicBezTo>
                  <a:cubicBezTo>
                    <a:pt x="256" y="191"/>
                    <a:pt x="255" y="192"/>
                    <a:pt x="254" y="193"/>
                  </a:cubicBezTo>
                  <a:cubicBezTo>
                    <a:pt x="253" y="193"/>
                    <a:pt x="251" y="194"/>
                    <a:pt x="251" y="195"/>
                  </a:cubicBezTo>
                  <a:cubicBezTo>
                    <a:pt x="250" y="196"/>
                    <a:pt x="250" y="198"/>
                    <a:pt x="250" y="198"/>
                  </a:cubicBezTo>
                  <a:cubicBezTo>
                    <a:pt x="250" y="199"/>
                    <a:pt x="250" y="201"/>
                    <a:pt x="250" y="202"/>
                  </a:cubicBezTo>
                  <a:cubicBezTo>
                    <a:pt x="250" y="202"/>
                    <a:pt x="250" y="204"/>
                    <a:pt x="250" y="205"/>
                  </a:cubicBezTo>
                  <a:cubicBezTo>
                    <a:pt x="250" y="205"/>
                    <a:pt x="250" y="206"/>
                    <a:pt x="249" y="207"/>
                  </a:cubicBezTo>
                  <a:cubicBezTo>
                    <a:pt x="249" y="207"/>
                    <a:pt x="247" y="207"/>
                    <a:pt x="247" y="208"/>
                  </a:cubicBezTo>
                  <a:cubicBezTo>
                    <a:pt x="246" y="208"/>
                    <a:pt x="245" y="207"/>
                    <a:pt x="245" y="208"/>
                  </a:cubicBezTo>
                  <a:cubicBezTo>
                    <a:pt x="245" y="208"/>
                    <a:pt x="245" y="208"/>
                    <a:pt x="244" y="208"/>
                  </a:cubicBezTo>
                  <a:cubicBezTo>
                    <a:pt x="244" y="209"/>
                    <a:pt x="243" y="209"/>
                    <a:pt x="243" y="209"/>
                  </a:cubicBezTo>
                  <a:cubicBezTo>
                    <a:pt x="243" y="209"/>
                    <a:pt x="242" y="210"/>
                    <a:pt x="242" y="211"/>
                  </a:cubicBezTo>
                  <a:cubicBezTo>
                    <a:pt x="241" y="211"/>
                    <a:pt x="241" y="213"/>
                    <a:pt x="241" y="213"/>
                  </a:cubicBezTo>
                  <a:cubicBezTo>
                    <a:pt x="241" y="214"/>
                    <a:pt x="241" y="214"/>
                    <a:pt x="240" y="215"/>
                  </a:cubicBezTo>
                  <a:cubicBezTo>
                    <a:pt x="240" y="215"/>
                    <a:pt x="240" y="215"/>
                    <a:pt x="240" y="215"/>
                  </a:cubicBezTo>
                  <a:cubicBezTo>
                    <a:pt x="239" y="215"/>
                    <a:pt x="238" y="215"/>
                    <a:pt x="237" y="214"/>
                  </a:cubicBezTo>
                  <a:cubicBezTo>
                    <a:pt x="236" y="214"/>
                    <a:pt x="234" y="214"/>
                    <a:pt x="232" y="214"/>
                  </a:cubicBezTo>
                  <a:cubicBezTo>
                    <a:pt x="231" y="214"/>
                    <a:pt x="229" y="214"/>
                    <a:pt x="228" y="215"/>
                  </a:cubicBezTo>
                  <a:cubicBezTo>
                    <a:pt x="226" y="215"/>
                    <a:pt x="223" y="215"/>
                    <a:pt x="222" y="215"/>
                  </a:cubicBezTo>
                  <a:cubicBezTo>
                    <a:pt x="221" y="215"/>
                    <a:pt x="219" y="216"/>
                    <a:pt x="218" y="215"/>
                  </a:cubicBezTo>
                  <a:cubicBezTo>
                    <a:pt x="217" y="215"/>
                    <a:pt x="217" y="214"/>
                    <a:pt x="217" y="213"/>
                  </a:cubicBezTo>
                  <a:cubicBezTo>
                    <a:pt x="216" y="213"/>
                    <a:pt x="213" y="213"/>
                    <a:pt x="212" y="213"/>
                  </a:cubicBezTo>
                  <a:cubicBezTo>
                    <a:pt x="211" y="213"/>
                    <a:pt x="209" y="213"/>
                    <a:pt x="208" y="213"/>
                  </a:cubicBezTo>
                  <a:cubicBezTo>
                    <a:pt x="207" y="213"/>
                    <a:pt x="206" y="212"/>
                    <a:pt x="206" y="211"/>
                  </a:cubicBezTo>
                  <a:cubicBezTo>
                    <a:pt x="206" y="210"/>
                    <a:pt x="206" y="208"/>
                    <a:pt x="206" y="206"/>
                  </a:cubicBezTo>
                  <a:cubicBezTo>
                    <a:pt x="206" y="205"/>
                    <a:pt x="208" y="204"/>
                    <a:pt x="208" y="203"/>
                  </a:cubicBezTo>
                  <a:cubicBezTo>
                    <a:pt x="208" y="202"/>
                    <a:pt x="209" y="201"/>
                    <a:pt x="208" y="200"/>
                  </a:cubicBezTo>
                  <a:cubicBezTo>
                    <a:pt x="208" y="199"/>
                    <a:pt x="206" y="199"/>
                    <a:pt x="206" y="199"/>
                  </a:cubicBezTo>
                  <a:cubicBezTo>
                    <a:pt x="205" y="199"/>
                    <a:pt x="204" y="198"/>
                    <a:pt x="203" y="198"/>
                  </a:cubicBezTo>
                  <a:cubicBezTo>
                    <a:pt x="202" y="198"/>
                    <a:pt x="201" y="200"/>
                    <a:pt x="201" y="200"/>
                  </a:cubicBezTo>
                  <a:cubicBezTo>
                    <a:pt x="199" y="201"/>
                    <a:pt x="197" y="200"/>
                    <a:pt x="196" y="200"/>
                  </a:cubicBezTo>
                  <a:cubicBezTo>
                    <a:pt x="195" y="200"/>
                    <a:pt x="195" y="199"/>
                    <a:pt x="194" y="199"/>
                  </a:cubicBezTo>
                  <a:cubicBezTo>
                    <a:pt x="194" y="199"/>
                    <a:pt x="193" y="199"/>
                    <a:pt x="192" y="199"/>
                  </a:cubicBezTo>
                  <a:cubicBezTo>
                    <a:pt x="192" y="199"/>
                    <a:pt x="191" y="201"/>
                    <a:pt x="191" y="201"/>
                  </a:cubicBezTo>
                  <a:cubicBezTo>
                    <a:pt x="190" y="201"/>
                    <a:pt x="189" y="202"/>
                    <a:pt x="189" y="202"/>
                  </a:cubicBezTo>
                  <a:cubicBezTo>
                    <a:pt x="188" y="203"/>
                    <a:pt x="187" y="202"/>
                    <a:pt x="186" y="202"/>
                  </a:cubicBezTo>
                  <a:cubicBezTo>
                    <a:pt x="185" y="203"/>
                    <a:pt x="186" y="205"/>
                    <a:pt x="185" y="205"/>
                  </a:cubicBezTo>
                  <a:cubicBezTo>
                    <a:pt x="185" y="205"/>
                    <a:pt x="184" y="205"/>
                    <a:pt x="183" y="205"/>
                  </a:cubicBezTo>
                  <a:cubicBezTo>
                    <a:pt x="183" y="205"/>
                    <a:pt x="182" y="205"/>
                    <a:pt x="181" y="204"/>
                  </a:cubicBezTo>
                  <a:cubicBezTo>
                    <a:pt x="181" y="204"/>
                    <a:pt x="181" y="202"/>
                    <a:pt x="181" y="202"/>
                  </a:cubicBezTo>
                  <a:cubicBezTo>
                    <a:pt x="181" y="202"/>
                    <a:pt x="180" y="201"/>
                    <a:pt x="180" y="201"/>
                  </a:cubicBezTo>
                  <a:cubicBezTo>
                    <a:pt x="179" y="200"/>
                    <a:pt x="180" y="198"/>
                    <a:pt x="180" y="198"/>
                  </a:cubicBezTo>
                  <a:cubicBezTo>
                    <a:pt x="179" y="198"/>
                    <a:pt x="177" y="198"/>
                    <a:pt x="177" y="198"/>
                  </a:cubicBezTo>
                  <a:cubicBezTo>
                    <a:pt x="176" y="198"/>
                    <a:pt x="175" y="198"/>
                    <a:pt x="175" y="198"/>
                  </a:cubicBezTo>
                  <a:cubicBezTo>
                    <a:pt x="174" y="198"/>
                    <a:pt x="173" y="199"/>
                    <a:pt x="173" y="200"/>
                  </a:cubicBezTo>
                  <a:cubicBezTo>
                    <a:pt x="173" y="200"/>
                    <a:pt x="172" y="199"/>
                    <a:pt x="172" y="200"/>
                  </a:cubicBezTo>
                  <a:cubicBezTo>
                    <a:pt x="171" y="200"/>
                    <a:pt x="170" y="200"/>
                    <a:pt x="169" y="200"/>
                  </a:cubicBezTo>
                  <a:cubicBezTo>
                    <a:pt x="169" y="200"/>
                    <a:pt x="167" y="200"/>
                    <a:pt x="166" y="200"/>
                  </a:cubicBezTo>
                  <a:cubicBezTo>
                    <a:pt x="165" y="200"/>
                    <a:pt x="163" y="199"/>
                    <a:pt x="162" y="199"/>
                  </a:cubicBezTo>
                  <a:cubicBezTo>
                    <a:pt x="162" y="198"/>
                    <a:pt x="160" y="199"/>
                    <a:pt x="159" y="199"/>
                  </a:cubicBezTo>
                  <a:cubicBezTo>
                    <a:pt x="158" y="199"/>
                    <a:pt x="156" y="198"/>
                    <a:pt x="155" y="197"/>
                  </a:cubicBezTo>
                  <a:cubicBezTo>
                    <a:pt x="155" y="197"/>
                    <a:pt x="155" y="196"/>
                    <a:pt x="155" y="195"/>
                  </a:cubicBezTo>
                  <a:cubicBezTo>
                    <a:pt x="155" y="195"/>
                    <a:pt x="156" y="194"/>
                    <a:pt x="156" y="194"/>
                  </a:cubicBezTo>
                  <a:cubicBezTo>
                    <a:pt x="156" y="193"/>
                    <a:pt x="155" y="191"/>
                    <a:pt x="155" y="191"/>
                  </a:cubicBezTo>
                  <a:cubicBezTo>
                    <a:pt x="154" y="191"/>
                    <a:pt x="152" y="192"/>
                    <a:pt x="151" y="192"/>
                  </a:cubicBezTo>
                  <a:cubicBezTo>
                    <a:pt x="151" y="192"/>
                    <a:pt x="150" y="192"/>
                    <a:pt x="149" y="192"/>
                  </a:cubicBezTo>
                  <a:cubicBezTo>
                    <a:pt x="149" y="191"/>
                    <a:pt x="148" y="191"/>
                    <a:pt x="148" y="191"/>
                  </a:cubicBezTo>
                  <a:cubicBezTo>
                    <a:pt x="148" y="190"/>
                    <a:pt x="145" y="191"/>
                    <a:pt x="145" y="191"/>
                  </a:cubicBezTo>
                  <a:cubicBezTo>
                    <a:pt x="144" y="190"/>
                    <a:pt x="144" y="189"/>
                    <a:pt x="144" y="189"/>
                  </a:cubicBezTo>
                  <a:cubicBezTo>
                    <a:pt x="144" y="189"/>
                    <a:pt x="144" y="188"/>
                    <a:pt x="143" y="187"/>
                  </a:cubicBezTo>
                  <a:cubicBezTo>
                    <a:pt x="143" y="187"/>
                    <a:pt x="141" y="188"/>
                    <a:pt x="141" y="188"/>
                  </a:cubicBezTo>
                  <a:cubicBezTo>
                    <a:pt x="140" y="188"/>
                    <a:pt x="140" y="188"/>
                    <a:pt x="139" y="188"/>
                  </a:cubicBezTo>
                  <a:cubicBezTo>
                    <a:pt x="139" y="188"/>
                    <a:pt x="138" y="187"/>
                    <a:pt x="138" y="186"/>
                  </a:cubicBezTo>
                  <a:cubicBezTo>
                    <a:pt x="138" y="186"/>
                    <a:pt x="137" y="184"/>
                    <a:pt x="137" y="184"/>
                  </a:cubicBezTo>
                  <a:cubicBezTo>
                    <a:pt x="136" y="184"/>
                    <a:pt x="135" y="186"/>
                    <a:pt x="135" y="186"/>
                  </a:cubicBezTo>
                  <a:cubicBezTo>
                    <a:pt x="134" y="187"/>
                    <a:pt x="135" y="189"/>
                    <a:pt x="134" y="190"/>
                  </a:cubicBezTo>
                  <a:cubicBezTo>
                    <a:pt x="134" y="191"/>
                    <a:pt x="133" y="192"/>
                    <a:pt x="133" y="193"/>
                  </a:cubicBezTo>
                  <a:cubicBezTo>
                    <a:pt x="133" y="194"/>
                    <a:pt x="132" y="194"/>
                    <a:pt x="131" y="195"/>
                  </a:cubicBezTo>
                  <a:cubicBezTo>
                    <a:pt x="130" y="195"/>
                    <a:pt x="129" y="194"/>
                    <a:pt x="129" y="194"/>
                  </a:cubicBezTo>
                  <a:cubicBezTo>
                    <a:pt x="128" y="194"/>
                    <a:pt x="128" y="192"/>
                    <a:pt x="128" y="192"/>
                  </a:cubicBezTo>
                  <a:cubicBezTo>
                    <a:pt x="127" y="191"/>
                    <a:pt x="126" y="191"/>
                    <a:pt x="125" y="191"/>
                  </a:cubicBezTo>
                  <a:cubicBezTo>
                    <a:pt x="125" y="190"/>
                    <a:pt x="123" y="190"/>
                    <a:pt x="123" y="189"/>
                  </a:cubicBezTo>
                  <a:cubicBezTo>
                    <a:pt x="123" y="189"/>
                    <a:pt x="123" y="188"/>
                    <a:pt x="122" y="187"/>
                  </a:cubicBezTo>
                  <a:cubicBezTo>
                    <a:pt x="122" y="187"/>
                    <a:pt x="122" y="187"/>
                    <a:pt x="121" y="187"/>
                  </a:cubicBezTo>
                  <a:cubicBezTo>
                    <a:pt x="121" y="187"/>
                    <a:pt x="120" y="188"/>
                    <a:pt x="119" y="188"/>
                  </a:cubicBezTo>
                  <a:cubicBezTo>
                    <a:pt x="119" y="188"/>
                    <a:pt x="118" y="188"/>
                    <a:pt x="118" y="188"/>
                  </a:cubicBezTo>
                  <a:cubicBezTo>
                    <a:pt x="117" y="188"/>
                    <a:pt x="117" y="187"/>
                    <a:pt x="117" y="187"/>
                  </a:cubicBezTo>
                  <a:cubicBezTo>
                    <a:pt x="116" y="187"/>
                    <a:pt x="115" y="187"/>
                    <a:pt x="115" y="187"/>
                  </a:cubicBezTo>
                  <a:cubicBezTo>
                    <a:pt x="115" y="187"/>
                    <a:pt x="114" y="188"/>
                    <a:pt x="114" y="189"/>
                  </a:cubicBezTo>
                  <a:cubicBezTo>
                    <a:pt x="114" y="189"/>
                    <a:pt x="115" y="190"/>
                    <a:pt x="115" y="191"/>
                  </a:cubicBezTo>
                  <a:cubicBezTo>
                    <a:pt x="115" y="191"/>
                    <a:pt x="116" y="191"/>
                    <a:pt x="116" y="191"/>
                  </a:cubicBezTo>
                  <a:cubicBezTo>
                    <a:pt x="117" y="191"/>
                    <a:pt x="117" y="193"/>
                    <a:pt x="117" y="194"/>
                  </a:cubicBezTo>
                  <a:cubicBezTo>
                    <a:pt x="118" y="194"/>
                    <a:pt x="118" y="195"/>
                    <a:pt x="118" y="196"/>
                  </a:cubicBezTo>
                  <a:cubicBezTo>
                    <a:pt x="117" y="196"/>
                    <a:pt x="117" y="197"/>
                    <a:pt x="116" y="198"/>
                  </a:cubicBezTo>
                  <a:cubicBezTo>
                    <a:pt x="115" y="198"/>
                    <a:pt x="114" y="199"/>
                    <a:pt x="113" y="200"/>
                  </a:cubicBezTo>
                  <a:cubicBezTo>
                    <a:pt x="112" y="200"/>
                    <a:pt x="111" y="201"/>
                    <a:pt x="110" y="201"/>
                  </a:cubicBezTo>
                  <a:cubicBezTo>
                    <a:pt x="109" y="201"/>
                    <a:pt x="108" y="200"/>
                    <a:pt x="107" y="200"/>
                  </a:cubicBezTo>
                  <a:cubicBezTo>
                    <a:pt x="107" y="200"/>
                    <a:pt x="106" y="199"/>
                    <a:pt x="106" y="198"/>
                  </a:cubicBezTo>
                  <a:cubicBezTo>
                    <a:pt x="105" y="198"/>
                    <a:pt x="104" y="198"/>
                    <a:pt x="103" y="199"/>
                  </a:cubicBezTo>
                  <a:cubicBezTo>
                    <a:pt x="103" y="199"/>
                    <a:pt x="103" y="200"/>
                    <a:pt x="102" y="201"/>
                  </a:cubicBezTo>
                  <a:cubicBezTo>
                    <a:pt x="102" y="202"/>
                    <a:pt x="103" y="203"/>
                    <a:pt x="103" y="204"/>
                  </a:cubicBezTo>
                  <a:cubicBezTo>
                    <a:pt x="104" y="205"/>
                    <a:pt x="104" y="205"/>
                    <a:pt x="104" y="205"/>
                  </a:cubicBezTo>
                  <a:cubicBezTo>
                    <a:pt x="104" y="205"/>
                    <a:pt x="104" y="206"/>
                    <a:pt x="104" y="207"/>
                  </a:cubicBezTo>
                  <a:cubicBezTo>
                    <a:pt x="105" y="207"/>
                    <a:pt x="105" y="207"/>
                    <a:pt x="105" y="207"/>
                  </a:cubicBezTo>
                  <a:cubicBezTo>
                    <a:pt x="105" y="207"/>
                    <a:pt x="106" y="207"/>
                    <a:pt x="107" y="207"/>
                  </a:cubicBezTo>
                  <a:cubicBezTo>
                    <a:pt x="107" y="208"/>
                    <a:pt x="108" y="208"/>
                    <a:pt x="108" y="209"/>
                  </a:cubicBezTo>
                  <a:cubicBezTo>
                    <a:pt x="109" y="209"/>
                    <a:pt x="108" y="209"/>
                    <a:pt x="108" y="209"/>
                  </a:cubicBezTo>
                  <a:cubicBezTo>
                    <a:pt x="108" y="210"/>
                    <a:pt x="108" y="211"/>
                    <a:pt x="107" y="212"/>
                  </a:cubicBezTo>
                  <a:cubicBezTo>
                    <a:pt x="107" y="212"/>
                    <a:pt x="106" y="213"/>
                    <a:pt x="106" y="213"/>
                  </a:cubicBezTo>
                  <a:cubicBezTo>
                    <a:pt x="105" y="214"/>
                    <a:pt x="104" y="215"/>
                    <a:pt x="104" y="215"/>
                  </a:cubicBezTo>
                  <a:cubicBezTo>
                    <a:pt x="103" y="215"/>
                    <a:pt x="102" y="213"/>
                    <a:pt x="101" y="212"/>
                  </a:cubicBezTo>
                  <a:cubicBezTo>
                    <a:pt x="101" y="212"/>
                    <a:pt x="100" y="212"/>
                    <a:pt x="100" y="212"/>
                  </a:cubicBezTo>
                  <a:cubicBezTo>
                    <a:pt x="100" y="212"/>
                    <a:pt x="99" y="213"/>
                    <a:pt x="98" y="213"/>
                  </a:cubicBezTo>
                  <a:cubicBezTo>
                    <a:pt x="98" y="213"/>
                    <a:pt x="97" y="213"/>
                    <a:pt x="96" y="212"/>
                  </a:cubicBezTo>
                  <a:cubicBezTo>
                    <a:pt x="96" y="212"/>
                    <a:pt x="94" y="212"/>
                    <a:pt x="94" y="213"/>
                  </a:cubicBezTo>
                  <a:cubicBezTo>
                    <a:pt x="93" y="213"/>
                    <a:pt x="93" y="214"/>
                    <a:pt x="94" y="215"/>
                  </a:cubicBezTo>
                  <a:cubicBezTo>
                    <a:pt x="94" y="215"/>
                    <a:pt x="95" y="215"/>
                    <a:pt x="96" y="215"/>
                  </a:cubicBezTo>
                  <a:cubicBezTo>
                    <a:pt x="96" y="216"/>
                    <a:pt x="96" y="216"/>
                    <a:pt x="96" y="217"/>
                  </a:cubicBezTo>
                  <a:cubicBezTo>
                    <a:pt x="96" y="217"/>
                    <a:pt x="96" y="218"/>
                    <a:pt x="95" y="219"/>
                  </a:cubicBezTo>
                  <a:cubicBezTo>
                    <a:pt x="94" y="219"/>
                    <a:pt x="93" y="218"/>
                    <a:pt x="93" y="218"/>
                  </a:cubicBezTo>
                  <a:cubicBezTo>
                    <a:pt x="93" y="218"/>
                    <a:pt x="92" y="217"/>
                    <a:pt x="92" y="216"/>
                  </a:cubicBezTo>
                  <a:cubicBezTo>
                    <a:pt x="92" y="216"/>
                    <a:pt x="90" y="216"/>
                    <a:pt x="90" y="216"/>
                  </a:cubicBezTo>
                  <a:cubicBezTo>
                    <a:pt x="89" y="214"/>
                    <a:pt x="89" y="214"/>
                    <a:pt x="89" y="214"/>
                  </a:cubicBezTo>
                  <a:cubicBezTo>
                    <a:pt x="89" y="214"/>
                    <a:pt x="89" y="213"/>
                    <a:pt x="88" y="213"/>
                  </a:cubicBezTo>
                  <a:cubicBezTo>
                    <a:pt x="88" y="213"/>
                    <a:pt x="86" y="214"/>
                    <a:pt x="86" y="214"/>
                  </a:cubicBezTo>
                  <a:cubicBezTo>
                    <a:pt x="86" y="214"/>
                    <a:pt x="85" y="215"/>
                    <a:pt x="85" y="216"/>
                  </a:cubicBezTo>
                  <a:cubicBezTo>
                    <a:pt x="85" y="216"/>
                    <a:pt x="84" y="216"/>
                    <a:pt x="84" y="216"/>
                  </a:cubicBezTo>
                  <a:cubicBezTo>
                    <a:pt x="83" y="216"/>
                    <a:pt x="82" y="216"/>
                    <a:pt x="81" y="216"/>
                  </a:cubicBezTo>
                  <a:cubicBezTo>
                    <a:pt x="81" y="215"/>
                    <a:pt x="80" y="214"/>
                    <a:pt x="80" y="214"/>
                  </a:cubicBezTo>
                  <a:cubicBezTo>
                    <a:pt x="79" y="213"/>
                    <a:pt x="80" y="212"/>
                    <a:pt x="80" y="211"/>
                  </a:cubicBezTo>
                  <a:cubicBezTo>
                    <a:pt x="80" y="211"/>
                    <a:pt x="80" y="210"/>
                    <a:pt x="80" y="210"/>
                  </a:cubicBezTo>
                  <a:cubicBezTo>
                    <a:pt x="79" y="209"/>
                    <a:pt x="78" y="209"/>
                    <a:pt x="78" y="209"/>
                  </a:cubicBezTo>
                  <a:cubicBezTo>
                    <a:pt x="78" y="209"/>
                    <a:pt x="76" y="209"/>
                    <a:pt x="75" y="210"/>
                  </a:cubicBezTo>
                  <a:cubicBezTo>
                    <a:pt x="75" y="210"/>
                    <a:pt x="74" y="212"/>
                    <a:pt x="74" y="212"/>
                  </a:cubicBezTo>
                  <a:cubicBezTo>
                    <a:pt x="74" y="213"/>
                    <a:pt x="73" y="213"/>
                    <a:pt x="72" y="214"/>
                  </a:cubicBezTo>
                  <a:cubicBezTo>
                    <a:pt x="72" y="214"/>
                    <a:pt x="71" y="215"/>
                    <a:pt x="71" y="216"/>
                  </a:cubicBezTo>
                  <a:cubicBezTo>
                    <a:pt x="70" y="217"/>
                    <a:pt x="71" y="219"/>
                    <a:pt x="71" y="220"/>
                  </a:cubicBezTo>
                  <a:cubicBezTo>
                    <a:pt x="71" y="221"/>
                    <a:pt x="71" y="223"/>
                    <a:pt x="71" y="224"/>
                  </a:cubicBezTo>
                  <a:cubicBezTo>
                    <a:pt x="71" y="225"/>
                    <a:pt x="69" y="226"/>
                    <a:pt x="69" y="227"/>
                  </a:cubicBezTo>
                  <a:cubicBezTo>
                    <a:pt x="68" y="228"/>
                    <a:pt x="68" y="230"/>
                    <a:pt x="68" y="231"/>
                  </a:cubicBezTo>
                  <a:cubicBezTo>
                    <a:pt x="67" y="231"/>
                    <a:pt x="67" y="231"/>
                    <a:pt x="66" y="231"/>
                  </a:cubicBezTo>
                  <a:cubicBezTo>
                    <a:pt x="66" y="230"/>
                    <a:pt x="64" y="231"/>
                    <a:pt x="64" y="231"/>
                  </a:cubicBezTo>
                  <a:cubicBezTo>
                    <a:pt x="63" y="230"/>
                    <a:pt x="62" y="230"/>
                    <a:pt x="62" y="229"/>
                  </a:cubicBezTo>
                  <a:cubicBezTo>
                    <a:pt x="61" y="229"/>
                    <a:pt x="60" y="228"/>
                    <a:pt x="60" y="228"/>
                  </a:cubicBezTo>
                  <a:cubicBezTo>
                    <a:pt x="59" y="227"/>
                    <a:pt x="58" y="226"/>
                    <a:pt x="58" y="225"/>
                  </a:cubicBezTo>
                  <a:cubicBezTo>
                    <a:pt x="57" y="225"/>
                    <a:pt x="56" y="224"/>
                    <a:pt x="55" y="224"/>
                  </a:cubicBezTo>
                  <a:cubicBezTo>
                    <a:pt x="54" y="224"/>
                    <a:pt x="53" y="225"/>
                    <a:pt x="52" y="225"/>
                  </a:cubicBezTo>
                  <a:cubicBezTo>
                    <a:pt x="52" y="225"/>
                    <a:pt x="50" y="224"/>
                    <a:pt x="49" y="224"/>
                  </a:cubicBezTo>
                  <a:cubicBezTo>
                    <a:pt x="49" y="224"/>
                    <a:pt x="46" y="225"/>
                    <a:pt x="45" y="224"/>
                  </a:cubicBezTo>
                  <a:cubicBezTo>
                    <a:pt x="45" y="224"/>
                    <a:pt x="43" y="224"/>
                    <a:pt x="41" y="224"/>
                  </a:cubicBezTo>
                  <a:cubicBezTo>
                    <a:pt x="41" y="224"/>
                    <a:pt x="38" y="223"/>
                    <a:pt x="38" y="224"/>
                  </a:cubicBezTo>
                  <a:cubicBezTo>
                    <a:pt x="37" y="224"/>
                    <a:pt x="35" y="225"/>
                    <a:pt x="34" y="225"/>
                  </a:cubicBezTo>
                  <a:cubicBezTo>
                    <a:pt x="34" y="226"/>
                    <a:pt x="34" y="227"/>
                    <a:pt x="33" y="227"/>
                  </a:cubicBezTo>
                  <a:cubicBezTo>
                    <a:pt x="32" y="227"/>
                    <a:pt x="30" y="227"/>
                    <a:pt x="29" y="227"/>
                  </a:cubicBezTo>
                  <a:cubicBezTo>
                    <a:pt x="29" y="226"/>
                    <a:pt x="28" y="225"/>
                    <a:pt x="27" y="225"/>
                  </a:cubicBezTo>
                  <a:cubicBezTo>
                    <a:pt x="27" y="224"/>
                    <a:pt x="28" y="222"/>
                    <a:pt x="28" y="222"/>
                  </a:cubicBezTo>
                  <a:cubicBezTo>
                    <a:pt x="27" y="221"/>
                    <a:pt x="26" y="221"/>
                    <a:pt x="26" y="221"/>
                  </a:cubicBezTo>
                  <a:cubicBezTo>
                    <a:pt x="25" y="221"/>
                    <a:pt x="24" y="222"/>
                    <a:pt x="23" y="222"/>
                  </a:cubicBezTo>
                  <a:cubicBezTo>
                    <a:pt x="22" y="223"/>
                    <a:pt x="21" y="222"/>
                    <a:pt x="20" y="221"/>
                  </a:cubicBezTo>
                  <a:cubicBezTo>
                    <a:pt x="19" y="220"/>
                    <a:pt x="19" y="217"/>
                    <a:pt x="19" y="216"/>
                  </a:cubicBezTo>
                  <a:cubicBezTo>
                    <a:pt x="19" y="215"/>
                    <a:pt x="18" y="214"/>
                    <a:pt x="18" y="213"/>
                  </a:cubicBezTo>
                  <a:cubicBezTo>
                    <a:pt x="17" y="212"/>
                    <a:pt x="16" y="209"/>
                    <a:pt x="15" y="208"/>
                  </a:cubicBezTo>
                  <a:cubicBezTo>
                    <a:pt x="15" y="208"/>
                    <a:pt x="14" y="207"/>
                    <a:pt x="14" y="207"/>
                  </a:cubicBezTo>
                  <a:cubicBezTo>
                    <a:pt x="15" y="206"/>
                    <a:pt x="15" y="206"/>
                    <a:pt x="16" y="206"/>
                  </a:cubicBezTo>
                  <a:cubicBezTo>
                    <a:pt x="16" y="205"/>
                    <a:pt x="17" y="205"/>
                    <a:pt x="18" y="204"/>
                  </a:cubicBezTo>
                  <a:cubicBezTo>
                    <a:pt x="18" y="202"/>
                    <a:pt x="17" y="199"/>
                    <a:pt x="17" y="198"/>
                  </a:cubicBezTo>
                  <a:cubicBezTo>
                    <a:pt x="16" y="196"/>
                    <a:pt x="15" y="194"/>
                    <a:pt x="15" y="193"/>
                  </a:cubicBezTo>
                  <a:cubicBezTo>
                    <a:pt x="15" y="192"/>
                    <a:pt x="14" y="191"/>
                    <a:pt x="14" y="189"/>
                  </a:cubicBezTo>
                  <a:cubicBezTo>
                    <a:pt x="14" y="189"/>
                    <a:pt x="14" y="188"/>
                    <a:pt x="14" y="187"/>
                  </a:cubicBezTo>
                  <a:cubicBezTo>
                    <a:pt x="15" y="187"/>
                    <a:pt x="16" y="185"/>
                    <a:pt x="18" y="184"/>
                  </a:cubicBezTo>
                  <a:cubicBezTo>
                    <a:pt x="18" y="183"/>
                    <a:pt x="20" y="183"/>
                    <a:pt x="20" y="183"/>
                  </a:cubicBezTo>
                  <a:cubicBezTo>
                    <a:pt x="20" y="183"/>
                    <a:pt x="21" y="182"/>
                    <a:pt x="21" y="181"/>
                  </a:cubicBezTo>
                  <a:cubicBezTo>
                    <a:pt x="21" y="181"/>
                    <a:pt x="20" y="180"/>
                    <a:pt x="20" y="179"/>
                  </a:cubicBezTo>
                  <a:cubicBezTo>
                    <a:pt x="20" y="179"/>
                    <a:pt x="19" y="179"/>
                    <a:pt x="18" y="179"/>
                  </a:cubicBezTo>
                  <a:cubicBezTo>
                    <a:pt x="18" y="179"/>
                    <a:pt x="17" y="178"/>
                    <a:pt x="17" y="178"/>
                  </a:cubicBezTo>
                  <a:cubicBezTo>
                    <a:pt x="16" y="177"/>
                    <a:pt x="16" y="175"/>
                    <a:pt x="16" y="174"/>
                  </a:cubicBezTo>
                  <a:cubicBezTo>
                    <a:pt x="15" y="174"/>
                    <a:pt x="14" y="173"/>
                    <a:pt x="13" y="173"/>
                  </a:cubicBezTo>
                  <a:cubicBezTo>
                    <a:pt x="13" y="172"/>
                    <a:pt x="13" y="172"/>
                    <a:pt x="13" y="171"/>
                  </a:cubicBezTo>
                  <a:cubicBezTo>
                    <a:pt x="13" y="170"/>
                    <a:pt x="14" y="168"/>
                    <a:pt x="15" y="168"/>
                  </a:cubicBezTo>
                  <a:cubicBezTo>
                    <a:pt x="15" y="167"/>
                    <a:pt x="17" y="167"/>
                    <a:pt x="18" y="166"/>
                  </a:cubicBezTo>
                  <a:cubicBezTo>
                    <a:pt x="19" y="166"/>
                    <a:pt x="21" y="167"/>
                    <a:pt x="22" y="166"/>
                  </a:cubicBezTo>
                  <a:cubicBezTo>
                    <a:pt x="23" y="166"/>
                    <a:pt x="24" y="166"/>
                    <a:pt x="24" y="165"/>
                  </a:cubicBezTo>
                  <a:cubicBezTo>
                    <a:pt x="24" y="165"/>
                    <a:pt x="24" y="163"/>
                    <a:pt x="24" y="162"/>
                  </a:cubicBezTo>
                  <a:cubicBezTo>
                    <a:pt x="24" y="161"/>
                    <a:pt x="25" y="159"/>
                    <a:pt x="24" y="158"/>
                  </a:cubicBezTo>
                  <a:cubicBezTo>
                    <a:pt x="24" y="157"/>
                    <a:pt x="22" y="157"/>
                    <a:pt x="21" y="156"/>
                  </a:cubicBezTo>
                  <a:cubicBezTo>
                    <a:pt x="21" y="156"/>
                    <a:pt x="19" y="154"/>
                    <a:pt x="19" y="154"/>
                  </a:cubicBezTo>
                  <a:cubicBezTo>
                    <a:pt x="18" y="153"/>
                    <a:pt x="16" y="153"/>
                    <a:pt x="15" y="152"/>
                  </a:cubicBezTo>
                  <a:cubicBezTo>
                    <a:pt x="15" y="152"/>
                    <a:pt x="14" y="151"/>
                    <a:pt x="14" y="150"/>
                  </a:cubicBezTo>
                  <a:cubicBezTo>
                    <a:pt x="13" y="149"/>
                    <a:pt x="15" y="147"/>
                    <a:pt x="15" y="146"/>
                  </a:cubicBezTo>
                  <a:cubicBezTo>
                    <a:pt x="15" y="146"/>
                    <a:pt x="15" y="144"/>
                    <a:pt x="14" y="144"/>
                  </a:cubicBezTo>
                  <a:cubicBezTo>
                    <a:pt x="14" y="143"/>
                    <a:pt x="13" y="143"/>
                    <a:pt x="12" y="143"/>
                  </a:cubicBezTo>
                  <a:cubicBezTo>
                    <a:pt x="12" y="143"/>
                    <a:pt x="12" y="144"/>
                    <a:pt x="11" y="144"/>
                  </a:cubicBezTo>
                  <a:cubicBezTo>
                    <a:pt x="11" y="144"/>
                    <a:pt x="11" y="145"/>
                    <a:pt x="11" y="146"/>
                  </a:cubicBezTo>
                  <a:cubicBezTo>
                    <a:pt x="10" y="146"/>
                    <a:pt x="11" y="148"/>
                    <a:pt x="11" y="149"/>
                  </a:cubicBezTo>
                  <a:cubicBezTo>
                    <a:pt x="11" y="149"/>
                    <a:pt x="10" y="149"/>
                    <a:pt x="9" y="149"/>
                  </a:cubicBezTo>
                  <a:cubicBezTo>
                    <a:pt x="9" y="149"/>
                    <a:pt x="8" y="148"/>
                    <a:pt x="8" y="147"/>
                  </a:cubicBezTo>
                  <a:cubicBezTo>
                    <a:pt x="8" y="147"/>
                    <a:pt x="8" y="146"/>
                    <a:pt x="7" y="145"/>
                  </a:cubicBezTo>
                  <a:cubicBezTo>
                    <a:pt x="7" y="145"/>
                    <a:pt x="7" y="145"/>
                    <a:pt x="7" y="144"/>
                  </a:cubicBezTo>
                  <a:cubicBezTo>
                    <a:pt x="6" y="144"/>
                    <a:pt x="6" y="142"/>
                    <a:pt x="7" y="142"/>
                  </a:cubicBezTo>
                  <a:cubicBezTo>
                    <a:pt x="7" y="140"/>
                    <a:pt x="7" y="138"/>
                    <a:pt x="8" y="136"/>
                  </a:cubicBezTo>
                  <a:cubicBezTo>
                    <a:pt x="8" y="136"/>
                    <a:pt x="8" y="135"/>
                    <a:pt x="8" y="135"/>
                  </a:cubicBezTo>
                  <a:cubicBezTo>
                    <a:pt x="9" y="134"/>
                    <a:pt x="9" y="131"/>
                    <a:pt x="8" y="130"/>
                  </a:cubicBezTo>
                  <a:cubicBezTo>
                    <a:pt x="8" y="129"/>
                    <a:pt x="7" y="127"/>
                    <a:pt x="7" y="126"/>
                  </a:cubicBezTo>
                  <a:cubicBezTo>
                    <a:pt x="6" y="126"/>
                    <a:pt x="6" y="124"/>
                    <a:pt x="6" y="124"/>
                  </a:cubicBezTo>
                  <a:cubicBezTo>
                    <a:pt x="6" y="124"/>
                    <a:pt x="6" y="121"/>
                    <a:pt x="6" y="120"/>
                  </a:cubicBezTo>
                  <a:cubicBezTo>
                    <a:pt x="6" y="120"/>
                    <a:pt x="5" y="119"/>
                    <a:pt x="5" y="118"/>
                  </a:cubicBezTo>
                  <a:cubicBezTo>
                    <a:pt x="4" y="117"/>
                    <a:pt x="3" y="116"/>
                    <a:pt x="3" y="115"/>
                  </a:cubicBezTo>
                  <a:cubicBezTo>
                    <a:pt x="2" y="114"/>
                    <a:pt x="3" y="112"/>
                    <a:pt x="3" y="112"/>
                  </a:cubicBezTo>
                  <a:cubicBezTo>
                    <a:pt x="2" y="111"/>
                    <a:pt x="1" y="110"/>
                    <a:pt x="1" y="109"/>
                  </a:cubicBezTo>
                  <a:cubicBezTo>
                    <a:pt x="0" y="109"/>
                    <a:pt x="0" y="107"/>
                    <a:pt x="0" y="106"/>
                  </a:cubicBezTo>
                  <a:cubicBezTo>
                    <a:pt x="0" y="105"/>
                    <a:pt x="0" y="102"/>
                    <a:pt x="1" y="101"/>
                  </a:cubicBezTo>
                  <a:cubicBezTo>
                    <a:pt x="1" y="101"/>
                    <a:pt x="2" y="100"/>
                    <a:pt x="3" y="100"/>
                  </a:cubicBezTo>
                  <a:cubicBezTo>
                    <a:pt x="4" y="99"/>
                    <a:pt x="5" y="99"/>
                    <a:pt x="6" y="99"/>
                  </a:cubicBezTo>
                  <a:cubicBezTo>
                    <a:pt x="7" y="99"/>
                    <a:pt x="8" y="98"/>
                    <a:pt x="9" y="98"/>
                  </a:cubicBezTo>
                  <a:cubicBezTo>
                    <a:pt x="10" y="98"/>
                    <a:pt x="12" y="98"/>
                    <a:pt x="12" y="97"/>
                  </a:cubicBezTo>
                  <a:cubicBezTo>
                    <a:pt x="13" y="96"/>
                    <a:pt x="13" y="94"/>
                    <a:pt x="12" y="92"/>
                  </a:cubicBezTo>
                  <a:cubicBezTo>
                    <a:pt x="12" y="91"/>
                    <a:pt x="13" y="89"/>
                    <a:pt x="12" y="88"/>
                  </a:cubicBezTo>
                  <a:cubicBezTo>
                    <a:pt x="12" y="88"/>
                    <a:pt x="11" y="89"/>
                    <a:pt x="11" y="88"/>
                  </a:cubicBezTo>
                  <a:cubicBezTo>
                    <a:pt x="10" y="88"/>
                    <a:pt x="9" y="87"/>
                    <a:pt x="9" y="87"/>
                  </a:cubicBezTo>
                  <a:cubicBezTo>
                    <a:pt x="9" y="87"/>
                    <a:pt x="9" y="86"/>
                    <a:pt x="10" y="86"/>
                  </a:cubicBezTo>
                  <a:cubicBezTo>
                    <a:pt x="10" y="85"/>
                    <a:pt x="11" y="83"/>
                    <a:pt x="11" y="83"/>
                  </a:cubicBezTo>
                  <a:cubicBezTo>
                    <a:pt x="11" y="82"/>
                    <a:pt x="11" y="81"/>
                    <a:pt x="11" y="81"/>
                  </a:cubicBezTo>
                  <a:cubicBezTo>
                    <a:pt x="11" y="80"/>
                    <a:pt x="10" y="79"/>
                    <a:pt x="10" y="79"/>
                  </a:cubicBezTo>
                  <a:cubicBezTo>
                    <a:pt x="10" y="78"/>
                    <a:pt x="10" y="77"/>
                    <a:pt x="11" y="77"/>
                  </a:cubicBezTo>
                  <a:cubicBezTo>
                    <a:pt x="11" y="77"/>
                    <a:pt x="12" y="77"/>
                    <a:pt x="12" y="77"/>
                  </a:cubicBezTo>
                  <a:cubicBezTo>
                    <a:pt x="13" y="77"/>
                    <a:pt x="15" y="76"/>
                    <a:pt x="15" y="76"/>
                  </a:cubicBezTo>
                  <a:cubicBezTo>
                    <a:pt x="15" y="76"/>
                    <a:pt x="14" y="75"/>
                    <a:pt x="14" y="74"/>
                  </a:cubicBezTo>
                  <a:cubicBezTo>
                    <a:pt x="14" y="73"/>
                    <a:pt x="12" y="72"/>
                    <a:pt x="12" y="72"/>
                  </a:cubicBezTo>
                  <a:cubicBezTo>
                    <a:pt x="12" y="71"/>
                    <a:pt x="12" y="70"/>
                    <a:pt x="12" y="70"/>
                  </a:cubicBezTo>
                  <a:cubicBezTo>
                    <a:pt x="12" y="69"/>
                    <a:pt x="14" y="68"/>
                    <a:pt x="14" y="67"/>
                  </a:cubicBezTo>
                  <a:cubicBezTo>
                    <a:pt x="14" y="66"/>
                    <a:pt x="13" y="64"/>
                    <a:pt x="13" y="64"/>
                  </a:cubicBezTo>
                  <a:cubicBezTo>
                    <a:pt x="13" y="64"/>
                    <a:pt x="13" y="61"/>
                    <a:pt x="12" y="60"/>
                  </a:cubicBezTo>
                  <a:cubicBezTo>
                    <a:pt x="12" y="60"/>
                    <a:pt x="11" y="59"/>
                    <a:pt x="11" y="59"/>
                  </a:cubicBezTo>
                  <a:cubicBezTo>
                    <a:pt x="10" y="59"/>
                    <a:pt x="8" y="60"/>
                    <a:pt x="8" y="59"/>
                  </a:cubicBezTo>
                  <a:cubicBezTo>
                    <a:pt x="7" y="59"/>
                    <a:pt x="7" y="57"/>
                    <a:pt x="7" y="56"/>
                  </a:cubicBezTo>
                  <a:cubicBezTo>
                    <a:pt x="6" y="55"/>
                    <a:pt x="6" y="52"/>
                    <a:pt x="6" y="51"/>
                  </a:cubicBezTo>
                  <a:cubicBezTo>
                    <a:pt x="5" y="50"/>
                    <a:pt x="6" y="49"/>
                    <a:pt x="6" y="47"/>
                  </a:cubicBezTo>
                  <a:cubicBezTo>
                    <a:pt x="8" y="47"/>
                    <a:pt x="9" y="47"/>
                    <a:pt x="10" y="46"/>
                  </a:cubicBezTo>
                  <a:cubicBezTo>
                    <a:pt x="12" y="46"/>
                    <a:pt x="14" y="46"/>
                    <a:pt x="15" y="45"/>
                  </a:cubicBezTo>
                  <a:cubicBezTo>
                    <a:pt x="18" y="45"/>
                    <a:pt x="21" y="43"/>
                    <a:pt x="23" y="42"/>
                  </a:cubicBezTo>
                  <a:cubicBezTo>
                    <a:pt x="25" y="41"/>
                    <a:pt x="28" y="38"/>
                    <a:pt x="30" y="37"/>
                  </a:cubicBezTo>
                  <a:cubicBezTo>
                    <a:pt x="32" y="35"/>
                    <a:pt x="36" y="31"/>
                    <a:pt x="38" y="30"/>
                  </a:cubicBezTo>
                  <a:cubicBezTo>
                    <a:pt x="41" y="28"/>
                    <a:pt x="47" y="24"/>
                    <a:pt x="50" y="23"/>
                  </a:cubicBezTo>
                  <a:cubicBezTo>
                    <a:pt x="53" y="22"/>
                    <a:pt x="59" y="20"/>
                    <a:pt x="62" y="19"/>
                  </a:cubicBezTo>
                  <a:cubicBezTo>
                    <a:pt x="64" y="18"/>
                    <a:pt x="67" y="17"/>
                    <a:pt x="69" y="16"/>
                  </a:cubicBezTo>
                  <a:cubicBezTo>
                    <a:pt x="71" y="16"/>
                    <a:pt x="76" y="15"/>
                    <a:pt x="79" y="15"/>
                  </a:cubicBezTo>
                  <a:cubicBezTo>
                    <a:pt x="81" y="14"/>
                    <a:pt x="85" y="14"/>
                    <a:pt x="87" y="13"/>
                  </a:cubicBezTo>
                  <a:cubicBezTo>
                    <a:pt x="89" y="13"/>
                    <a:pt x="92" y="12"/>
                    <a:pt x="93" y="11"/>
                  </a:cubicBezTo>
                  <a:cubicBezTo>
                    <a:pt x="95" y="11"/>
                    <a:pt x="99" y="10"/>
                    <a:pt x="100" y="10"/>
                  </a:cubicBezTo>
                  <a:cubicBezTo>
                    <a:pt x="104" y="9"/>
                    <a:pt x="111" y="7"/>
                    <a:pt x="115" y="6"/>
                  </a:cubicBezTo>
                  <a:cubicBezTo>
                    <a:pt x="118" y="5"/>
                    <a:pt x="123" y="3"/>
                    <a:pt x="126" y="2"/>
                  </a:cubicBezTo>
                  <a:cubicBezTo>
                    <a:pt x="129" y="2"/>
                    <a:pt x="133" y="1"/>
                    <a:pt x="135" y="1"/>
                  </a:cubicBezTo>
                  <a:cubicBezTo>
                    <a:pt x="137" y="1"/>
                    <a:pt x="141" y="2"/>
                    <a:pt x="143" y="2"/>
                  </a:cubicBezTo>
                  <a:cubicBezTo>
                    <a:pt x="144" y="2"/>
                    <a:pt x="146" y="2"/>
                    <a:pt x="148" y="2"/>
                  </a:cubicBezTo>
                  <a:cubicBezTo>
                    <a:pt x="149" y="2"/>
                    <a:pt x="152" y="2"/>
                    <a:pt x="154" y="1"/>
                  </a:cubicBezTo>
                  <a:cubicBezTo>
                    <a:pt x="155" y="1"/>
                    <a:pt x="156" y="1"/>
                    <a:pt x="157" y="0"/>
                  </a:cubicBezTo>
                  <a:cubicBezTo>
                    <a:pt x="159" y="0"/>
                    <a:pt x="161" y="0"/>
                    <a:pt x="162" y="0"/>
                  </a:cubicBezTo>
                  <a:cubicBezTo>
                    <a:pt x="163" y="1"/>
                    <a:pt x="166" y="1"/>
                    <a:pt x="166" y="2"/>
                  </a:cubicBezTo>
                  <a:cubicBezTo>
                    <a:pt x="167" y="3"/>
                    <a:pt x="168" y="5"/>
                    <a:pt x="169" y="6"/>
                  </a:cubicBezTo>
                  <a:cubicBezTo>
                    <a:pt x="170" y="7"/>
                    <a:pt x="172" y="8"/>
                    <a:pt x="173" y="9"/>
                  </a:cubicBezTo>
                  <a:cubicBezTo>
                    <a:pt x="174" y="9"/>
                    <a:pt x="177" y="11"/>
                    <a:pt x="178" y="12"/>
                  </a:cubicBezTo>
                  <a:cubicBezTo>
                    <a:pt x="181" y="13"/>
                    <a:pt x="185" y="16"/>
                    <a:pt x="188" y="18"/>
                  </a:cubicBezTo>
                  <a:cubicBezTo>
                    <a:pt x="190" y="20"/>
                    <a:pt x="195" y="23"/>
                    <a:pt x="198" y="24"/>
                  </a:cubicBezTo>
                  <a:cubicBezTo>
                    <a:pt x="200" y="26"/>
                    <a:pt x="204" y="30"/>
                    <a:pt x="206" y="31"/>
                  </a:cubicBezTo>
                  <a:cubicBezTo>
                    <a:pt x="207" y="32"/>
                    <a:pt x="209" y="35"/>
                    <a:pt x="210" y="36"/>
                  </a:cubicBezTo>
                  <a:cubicBezTo>
                    <a:pt x="210" y="37"/>
                    <a:pt x="211" y="40"/>
                    <a:pt x="211" y="42"/>
                  </a:cubicBezTo>
                  <a:cubicBezTo>
                    <a:pt x="211" y="42"/>
                    <a:pt x="211" y="44"/>
                    <a:pt x="210" y="44"/>
                  </a:cubicBezTo>
                  <a:cubicBezTo>
                    <a:pt x="210" y="45"/>
                    <a:pt x="208" y="42"/>
                    <a:pt x="207" y="42"/>
                  </a:cubicBezTo>
                  <a:cubicBezTo>
                    <a:pt x="206" y="41"/>
                    <a:pt x="205" y="40"/>
                    <a:pt x="204" y="39"/>
                  </a:cubicBezTo>
                  <a:cubicBezTo>
                    <a:pt x="204" y="38"/>
                    <a:pt x="203" y="37"/>
                    <a:pt x="203" y="36"/>
                  </a:cubicBezTo>
                  <a:cubicBezTo>
                    <a:pt x="203" y="35"/>
                    <a:pt x="203" y="33"/>
                    <a:pt x="202" y="32"/>
                  </a:cubicBezTo>
                  <a:cubicBezTo>
                    <a:pt x="202" y="31"/>
                    <a:pt x="201" y="30"/>
                    <a:pt x="201" y="30"/>
                  </a:cubicBezTo>
                  <a:cubicBezTo>
                    <a:pt x="200" y="29"/>
                    <a:pt x="199" y="28"/>
                    <a:pt x="198" y="28"/>
                  </a:cubicBezTo>
                  <a:cubicBezTo>
                    <a:pt x="197" y="27"/>
                    <a:pt x="195" y="27"/>
                    <a:pt x="194" y="27"/>
                  </a:cubicBezTo>
                  <a:cubicBezTo>
                    <a:pt x="193" y="26"/>
                    <a:pt x="193" y="24"/>
                    <a:pt x="193" y="24"/>
                  </a:cubicBezTo>
                  <a:cubicBezTo>
                    <a:pt x="192" y="23"/>
                    <a:pt x="190" y="23"/>
                    <a:pt x="189" y="22"/>
                  </a:cubicBezTo>
                  <a:cubicBezTo>
                    <a:pt x="188" y="21"/>
                    <a:pt x="185" y="20"/>
                    <a:pt x="184" y="19"/>
                  </a:cubicBezTo>
                  <a:cubicBezTo>
                    <a:pt x="183" y="18"/>
                    <a:pt x="181" y="16"/>
                    <a:pt x="180" y="15"/>
                  </a:cubicBezTo>
                  <a:cubicBezTo>
                    <a:pt x="178" y="14"/>
                    <a:pt x="175" y="12"/>
                    <a:pt x="173" y="12"/>
                  </a:cubicBezTo>
                  <a:cubicBezTo>
                    <a:pt x="173" y="11"/>
                    <a:pt x="171" y="11"/>
                    <a:pt x="171" y="11"/>
                  </a:cubicBezTo>
                  <a:cubicBezTo>
                    <a:pt x="170" y="11"/>
                    <a:pt x="170" y="13"/>
                    <a:pt x="170" y="14"/>
                  </a:cubicBezTo>
                  <a:cubicBezTo>
                    <a:pt x="170" y="15"/>
                    <a:pt x="169" y="16"/>
                    <a:pt x="169" y="17"/>
                  </a:cubicBezTo>
                  <a:cubicBezTo>
                    <a:pt x="169" y="18"/>
                    <a:pt x="168" y="21"/>
                    <a:pt x="169" y="22"/>
                  </a:cubicBezTo>
                  <a:cubicBezTo>
                    <a:pt x="170" y="23"/>
                    <a:pt x="171" y="23"/>
                    <a:pt x="171" y="24"/>
                  </a:cubicBezTo>
                  <a:cubicBezTo>
                    <a:pt x="173" y="24"/>
                    <a:pt x="175" y="24"/>
                    <a:pt x="176" y="26"/>
                  </a:cubicBezTo>
                  <a:cubicBezTo>
                    <a:pt x="177" y="26"/>
                    <a:pt x="176" y="28"/>
                    <a:pt x="176" y="29"/>
                  </a:cubicBezTo>
                  <a:cubicBezTo>
                    <a:pt x="176" y="31"/>
                    <a:pt x="176" y="33"/>
                    <a:pt x="176" y="35"/>
                  </a:cubicBezTo>
                  <a:cubicBezTo>
                    <a:pt x="177" y="35"/>
                    <a:pt x="177" y="38"/>
                    <a:pt x="178" y="38"/>
                  </a:cubicBezTo>
                  <a:cubicBezTo>
                    <a:pt x="179" y="38"/>
                    <a:pt x="180" y="36"/>
                    <a:pt x="181" y="36"/>
                  </a:cubicBezTo>
                  <a:cubicBezTo>
                    <a:pt x="181" y="36"/>
                    <a:pt x="181" y="38"/>
                    <a:pt x="181" y="38"/>
                  </a:cubicBezTo>
                  <a:cubicBezTo>
                    <a:pt x="181" y="40"/>
                    <a:pt x="181" y="42"/>
                    <a:pt x="181" y="43"/>
                  </a:cubicBezTo>
                  <a:cubicBezTo>
                    <a:pt x="181" y="44"/>
                    <a:pt x="182" y="46"/>
                    <a:pt x="182" y="47"/>
                  </a:cubicBezTo>
                  <a:cubicBezTo>
                    <a:pt x="183" y="49"/>
                    <a:pt x="184" y="51"/>
                    <a:pt x="185" y="53"/>
                  </a:cubicBezTo>
                  <a:cubicBezTo>
                    <a:pt x="186" y="56"/>
                    <a:pt x="185" y="61"/>
                    <a:pt x="185" y="64"/>
                  </a:cubicBezTo>
                  <a:cubicBezTo>
                    <a:pt x="185" y="66"/>
                    <a:pt x="185" y="68"/>
                    <a:pt x="186" y="69"/>
                  </a:cubicBezTo>
                  <a:cubicBezTo>
                    <a:pt x="186" y="71"/>
                    <a:pt x="188" y="73"/>
                    <a:pt x="189" y="73"/>
                  </a:cubicBezTo>
                  <a:cubicBezTo>
                    <a:pt x="190" y="74"/>
                    <a:pt x="192" y="74"/>
                    <a:pt x="193" y="75"/>
                  </a:cubicBezTo>
                  <a:cubicBezTo>
                    <a:pt x="194" y="75"/>
                    <a:pt x="195" y="76"/>
                    <a:pt x="196" y="77"/>
                  </a:cubicBezTo>
                  <a:cubicBezTo>
                    <a:pt x="197" y="78"/>
                    <a:pt x="199" y="80"/>
                    <a:pt x="201" y="81"/>
                  </a:cubicBezTo>
                  <a:cubicBezTo>
                    <a:pt x="202" y="82"/>
                    <a:pt x="206" y="81"/>
                    <a:pt x="207" y="82"/>
                  </a:cubicBezTo>
                  <a:cubicBezTo>
                    <a:pt x="208" y="83"/>
                    <a:pt x="210" y="85"/>
                    <a:pt x="211" y="85"/>
                  </a:cubicBezTo>
                  <a:cubicBezTo>
                    <a:pt x="213" y="86"/>
                    <a:pt x="216" y="86"/>
                    <a:pt x="217" y="86"/>
                  </a:cubicBezTo>
                  <a:cubicBezTo>
                    <a:pt x="221" y="86"/>
                    <a:pt x="227" y="86"/>
                    <a:pt x="230" y="86"/>
                  </a:cubicBezTo>
                  <a:cubicBezTo>
                    <a:pt x="232" y="86"/>
                    <a:pt x="237" y="85"/>
                    <a:pt x="240" y="85"/>
                  </a:cubicBezTo>
                  <a:cubicBezTo>
                    <a:pt x="243" y="85"/>
                    <a:pt x="247" y="85"/>
                    <a:pt x="250" y="84"/>
                  </a:cubicBezTo>
                  <a:cubicBezTo>
                    <a:pt x="253" y="84"/>
                    <a:pt x="258" y="84"/>
                    <a:pt x="261" y="83"/>
                  </a:cubicBezTo>
                  <a:cubicBezTo>
                    <a:pt x="264" y="83"/>
                    <a:pt x="270" y="80"/>
                    <a:pt x="273" y="79"/>
                  </a:cubicBezTo>
                  <a:cubicBezTo>
                    <a:pt x="276" y="77"/>
                    <a:pt x="283" y="74"/>
                    <a:pt x="286" y="72"/>
                  </a:cubicBezTo>
                  <a:cubicBezTo>
                    <a:pt x="287" y="72"/>
                    <a:pt x="290" y="69"/>
                    <a:pt x="291" y="68"/>
                  </a:cubicBezTo>
                  <a:cubicBezTo>
                    <a:pt x="291" y="68"/>
                    <a:pt x="293" y="67"/>
                    <a:pt x="294" y="67"/>
                  </a:cubicBezTo>
                  <a:cubicBezTo>
                    <a:pt x="294" y="67"/>
                    <a:pt x="295" y="67"/>
                    <a:pt x="296" y="67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9"/>
            <p:cNvSpPr>
              <a:spLocks/>
            </p:cNvSpPr>
            <p:nvPr/>
          </p:nvSpPr>
          <p:spPr bwMode="auto">
            <a:xfrm>
              <a:off x="4219" y="1742"/>
              <a:ext cx="573" cy="883"/>
            </a:xfrm>
            <a:custGeom>
              <a:avLst/>
              <a:gdLst>
                <a:gd name="T0" fmla="*/ 156 w 196"/>
                <a:gd name="T1" fmla="*/ 39 h 302"/>
                <a:gd name="T2" fmla="*/ 150 w 196"/>
                <a:gd name="T3" fmla="*/ 57 h 302"/>
                <a:gd name="T4" fmla="*/ 133 w 196"/>
                <a:gd name="T5" fmla="*/ 71 h 302"/>
                <a:gd name="T6" fmla="*/ 132 w 196"/>
                <a:gd name="T7" fmla="*/ 91 h 302"/>
                <a:gd name="T8" fmla="*/ 138 w 196"/>
                <a:gd name="T9" fmla="*/ 108 h 302"/>
                <a:gd name="T10" fmla="*/ 134 w 196"/>
                <a:gd name="T11" fmla="*/ 116 h 302"/>
                <a:gd name="T12" fmla="*/ 136 w 196"/>
                <a:gd name="T13" fmla="*/ 123 h 302"/>
                <a:gd name="T14" fmla="*/ 137 w 196"/>
                <a:gd name="T15" fmla="*/ 141 h 302"/>
                <a:gd name="T16" fmla="*/ 138 w 196"/>
                <a:gd name="T17" fmla="*/ 168 h 302"/>
                <a:gd name="T18" fmla="*/ 144 w 196"/>
                <a:gd name="T19" fmla="*/ 179 h 302"/>
                <a:gd name="T20" fmla="*/ 147 w 196"/>
                <a:gd name="T21" fmla="*/ 191 h 302"/>
                <a:gd name="T22" fmla="*/ 159 w 196"/>
                <a:gd name="T23" fmla="*/ 195 h 302"/>
                <a:gd name="T24" fmla="*/ 165 w 196"/>
                <a:gd name="T25" fmla="*/ 205 h 302"/>
                <a:gd name="T26" fmla="*/ 169 w 196"/>
                <a:gd name="T27" fmla="*/ 212 h 302"/>
                <a:gd name="T28" fmla="*/ 178 w 196"/>
                <a:gd name="T29" fmla="*/ 210 h 302"/>
                <a:gd name="T30" fmla="*/ 191 w 196"/>
                <a:gd name="T31" fmla="*/ 216 h 302"/>
                <a:gd name="T32" fmla="*/ 195 w 196"/>
                <a:gd name="T33" fmla="*/ 229 h 302"/>
                <a:gd name="T34" fmla="*/ 183 w 196"/>
                <a:gd name="T35" fmla="*/ 247 h 302"/>
                <a:gd name="T36" fmla="*/ 171 w 196"/>
                <a:gd name="T37" fmla="*/ 249 h 302"/>
                <a:gd name="T38" fmla="*/ 168 w 196"/>
                <a:gd name="T39" fmla="*/ 238 h 302"/>
                <a:gd name="T40" fmla="*/ 159 w 196"/>
                <a:gd name="T41" fmla="*/ 231 h 302"/>
                <a:gd name="T42" fmla="*/ 148 w 196"/>
                <a:gd name="T43" fmla="*/ 228 h 302"/>
                <a:gd name="T44" fmla="*/ 147 w 196"/>
                <a:gd name="T45" fmla="*/ 231 h 302"/>
                <a:gd name="T46" fmla="*/ 133 w 196"/>
                <a:gd name="T47" fmla="*/ 245 h 302"/>
                <a:gd name="T48" fmla="*/ 128 w 196"/>
                <a:gd name="T49" fmla="*/ 264 h 302"/>
                <a:gd name="T50" fmla="*/ 114 w 196"/>
                <a:gd name="T51" fmla="*/ 275 h 302"/>
                <a:gd name="T52" fmla="*/ 103 w 196"/>
                <a:gd name="T53" fmla="*/ 284 h 302"/>
                <a:gd name="T54" fmla="*/ 93 w 196"/>
                <a:gd name="T55" fmla="*/ 275 h 302"/>
                <a:gd name="T56" fmla="*/ 79 w 196"/>
                <a:gd name="T57" fmla="*/ 281 h 302"/>
                <a:gd name="T58" fmla="*/ 72 w 196"/>
                <a:gd name="T59" fmla="*/ 293 h 302"/>
                <a:gd name="T60" fmla="*/ 63 w 196"/>
                <a:gd name="T61" fmla="*/ 286 h 302"/>
                <a:gd name="T62" fmla="*/ 50 w 196"/>
                <a:gd name="T63" fmla="*/ 292 h 302"/>
                <a:gd name="T64" fmla="*/ 37 w 196"/>
                <a:gd name="T65" fmla="*/ 302 h 302"/>
                <a:gd name="T66" fmla="*/ 35 w 196"/>
                <a:gd name="T67" fmla="*/ 281 h 302"/>
                <a:gd name="T68" fmla="*/ 9 w 196"/>
                <a:gd name="T69" fmla="*/ 271 h 302"/>
                <a:gd name="T70" fmla="*/ 17 w 196"/>
                <a:gd name="T71" fmla="*/ 240 h 302"/>
                <a:gd name="T72" fmla="*/ 6 w 196"/>
                <a:gd name="T73" fmla="*/ 217 h 302"/>
                <a:gd name="T74" fmla="*/ 15 w 196"/>
                <a:gd name="T75" fmla="*/ 183 h 302"/>
                <a:gd name="T76" fmla="*/ 15 w 196"/>
                <a:gd name="T77" fmla="*/ 145 h 302"/>
                <a:gd name="T78" fmla="*/ 3 w 196"/>
                <a:gd name="T79" fmla="*/ 112 h 302"/>
                <a:gd name="T80" fmla="*/ 11 w 196"/>
                <a:gd name="T81" fmla="*/ 86 h 302"/>
                <a:gd name="T82" fmla="*/ 11 w 196"/>
                <a:gd name="T83" fmla="*/ 76 h 302"/>
                <a:gd name="T84" fmla="*/ 26 w 196"/>
                <a:gd name="T85" fmla="*/ 77 h 302"/>
                <a:gd name="T86" fmla="*/ 34 w 196"/>
                <a:gd name="T87" fmla="*/ 63 h 302"/>
                <a:gd name="T88" fmla="*/ 40 w 196"/>
                <a:gd name="T89" fmla="*/ 47 h 302"/>
                <a:gd name="T90" fmla="*/ 47 w 196"/>
                <a:gd name="T91" fmla="*/ 42 h 302"/>
                <a:gd name="T92" fmla="*/ 53 w 196"/>
                <a:gd name="T93" fmla="*/ 44 h 302"/>
                <a:gd name="T94" fmla="*/ 60 w 196"/>
                <a:gd name="T95" fmla="*/ 45 h 302"/>
                <a:gd name="T96" fmla="*/ 84 w 196"/>
                <a:gd name="T97" fmla="*/ 36 h 302"/>
                <a:gd name="T98" fmla="*/ 87 w 196"/>
                <a:gd name="T99" fmla="*/ 26 h 302"/>
                <a:gd name="T100" fmla="*/ 108 w 196"/>
                <a:gd name="T101" fmla="*/ 18 h 302"/>
                <a:gd name="T102" fmla="*/ 124 w 196"/>
                <a:gd name="T103" fmla="*/ 24 h 302"/>
                <a:gd name="T104" fmla="*/ 134 w 196"/>
                <a:gd name="T105" fmla="*/ 19 h 302"/>
                <a:gd name="T106" fmla="*/ 135 w 196"/>
                <a:gd name="T107" fmla="*/ 12 h 302"/>
                <a:gd name="T108" fmla="*/ 145 w 196"/>
                <a:gd name="T109" fmla="*/ 3 h 302"/>
                <a:gd name="T110" fmla="*/ 159 w 196"/>
                <a:gd name="T111" fmla="*/ 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6" h="302">
                  <a:moveTo>
                    <a:pt x="156" y="14"/>
                  </a:moveTo>
                  <a:cubicBezTo>
                    <a:pt x="156" y="14"/>
                    <a:pt x="156" y="14"/>
                    <a:pt x="156" y="14"/>
                  </a:cubicBezTo>
                  <a:cubicBezTo>
                    <a:pt x="156" y="15"/>
                    <a:pt x="155" y="15"/>
                    <a:pt x="155" y="16"/>
                  </a:cubicBezTo>
                  <a:cubicBezTo>
                    <a:pt x="154" y="17"/>
                    <a:pt x="154" y="19"/>
                    <a:pt x="154" y="20"/>
                  </a:cubicBezTo>
                  <a:cubicBezTo>
                    <a:pt x="154" y="21"/>
                    <a:pt x="155" y="22"/>
                    <a:pt x="155" y="23"/>
                  </a:cubicBezTo>
                  <a:cubicBezTo>
                    <a:pt x="155" y="24"/>
                    <a:pt x="156" y="26"/>
                    <a:pt x="156" y="27"/>
                  </a:cubicBezTo>
                  <a:cubicBezTo>
                    <a:pt x="156" y="29"/>
                    <a:pt x="156" y="32"/>
                    <a:pt x="156" y="33"/>
                  </a:cubicBezTo>
                  <a:cubicBezTo>
                    <a:pt x="156" y="35"/>
                    <a:pt x="156" y="37"/>
                    <a:pt x="156" y="39"/>
                  </a:cubicBezTo>
                  <a:cubicBezTo>
                    <a:pt x="156" y="39"/>
                    <a:pt x="156" y="41"/>
                    <a:pt x="156" y="42"/>
                  </a:cubicBezTo>
                  <a:cubicBezTo>
                    <a:pt x="156" y="43"/>
                    <a:pt x="156" y="44"/>
                    <a:pt x="155" y="45"/>
                  </a:cubicBezTo>
                  <a:cubicBezTo>
                    <a:pt x="155" y="45"/>
                    <a:pt x="153" y="46"/>
                    <a:pt x="153" y="46"/>
                  </a:cubicBezTo>
                  <a:cubicBezTo>
                    <a:pt x="152" y="47"/>
                    <a:pt x="152" y="48"/>
                    <a:pt x="152" y="48"/>
                  </a:cubicBezTo>
                  <a:cubicBezTo>
                    <a:pt x="151" y="49"/>
                    <a:pt x="148" y="49"/>
                    <a:pt x="147" y="50"/>
                  </a:cubicBezTo>
                  <a:cubicBezTo>
                    <a:pt x="147" y="50"/>
                    <a:pt x="147" y="53"/>
                    <a:pt x="146" y="54"/>
                  </a:cubicBezTo>
                  <a:cubicBezTo>
                    <a:pt x="146" y="54"/>
                    <a:pt x="147" y="55"/>
                    <a:pt x="147" y="56"/>
                  </a:cubicBezTo>
                  <a:cubicBezTo>
                    <a:pt x="147" y="56"/>
                    <a:pt x="149" y="56"/>
                    <a:pt x="150" y="57"/>
                  </a:cubicBezTo>
                  <a:cubicBezTo>
                    <a:pt x="151" y="58"/>
                    <a:pt x="150" y="60"/>
                    <a:pt x="150" y="62"/>
                  </a:cubicBezTo>
                  <a:cubicBezTo>
                    <a:pt x="150" y="62"/>
                    <a:pt x="150" y="65"/>
                    <a:pt x="150" y="65"/>
                  </a:cubicBezTo>
                  <a:cubicBezTo>
                    <a:pt x="150" y="66"/>
                    <a:pt x="149" y="67"/>
                    <a:pt x="149" y="68"/>
                  </a:cubicBezTo>
                  <a:cubicBezTo>
                    <a:pt x="149" y="68"/>
                    <a:pt x="147" y="69"/>
                    <a:pt x="147" y="69"/>
                  </a:cubicBezTo>
                  <a:cubicBezTo>
                    <a:pt x="146" y="69"/>
                    <a:pt x="144" y="69"/>
                    <a:pt x="144" y="69"/>
                  </a:cubicBezTo>
                  <a:cubicBezTo>
                    <a:pt x="143" y="69"/>
                    <a:pt x="142" y="70"/>
                    <a:pt x="141" y="70"/>
                  </a:cubicBezTo>
                  <a:cubicBezTo>
                    <a:pt x="140" y="70"/>
                    <a:pt x="138" y="70"/>
                    <a:pt x="136" y="70"/>
                  </a:cubicBezTo>
                  <a:cubicBezTo>
                    <a:pt x="136" y="70"/>
                    <a:pt x="134" y="71"/>
                    <a:pt x="133" y="71"/>
                  </a:cubicBezTo>
                  <a:cubicBezTo>
                    <a:pt x="132" y="72"/>
                    <a:pt x="132" y="73"/>
                    <a:pt x="132" y="73"/>
                  </a:cubicBezTo>
                  <a:cubicBezTo>
                    <a:pt x="132" y="74"/>
                    <a:pt x="133" y="76"/>
                    <a:pt x="133" y="76"/>
                  </a:cubicBezTo>
                  <a:cubicBezTo>
                    <a:pt x="133" y="76"/>
                    <a:pt x="133" y="78"/>
                    <a:pt x="132" y="78"/>
                  </a:cubicBezTo>
                  <a:cubicBezTo>
                    <a:pt x="132" y="79"/>
                    <a:pt x="131" y="78"/>
                    <a:pt x="131" y="79"/>
                  </a:cubicBezTo>
                  <a:cubicBezTo>
                    <a:pt x="130" y="80"/>
                    <a:pt x="130" y="82"/>
                    <a:pt x="130" y="83"/>
                  </a:cubicBezTo>
                  <a:cubicBezTo>
                    <a:pt x="130" y="84"/>
                    <a:pt x="130" y="86"/>
                    <a:pt x="130" y="87"/>
                  </a:cubicBezTo>
                  <a:cubicBezTo>
                    <a:pt x="131" y="88"/>
                    <a:pt x="131" y="89"/>
                    <a:pt x="131" y="90"/>
                  </a:cubicBezTo>
                  <a:cubicBezTo>
                    <a:pt x="132" y="90"/>
                    <a:pt x="132" y="91"/>
                    <a:pt x="132" y="91"/>
                  </a:cubicBezTo>
                  <a:cubicBezTo>
                    <a:pt x="133" y="92"/>
                    <a:pt x="132" y="94"/>
                    <a:pt x="132" y="94"/>
                  </a:cubicBezTo>
                  <a:cubicBezTo>
                    <a:pt x="132" y="95"/>
                    <a:pt x="132" y="96"/>
                    <a:pt x="133" y="96"/>
                  </a:cubicBezTo>
                  <a:cubicBezTo>
                    <a:pt x="133" y="97"/>
                    <a:pt x="134" y="97"/>
                    <a:pt x="134" y="97"/>
                  </a:cubicBezTo>
                  <a:cubicBezTo>
                    <a:pt x="135" y="98"/>
                    <a:pt x="135" y="99"/>
                    <a:pt x="135" y="100"/>
                  </a:cubicBezTo>
                  <a:cubicBezTo>
                    <a:pt x="135" y="100"/>
                    <a:pt x="134" y="101"/>
                    <a:pt x="134" y="102"/>
                  </a:cubicBezTo>
                  <a:cubicBezTo>
                    <a:pt x="134" y="102"/>
                    <a:pt x="134" y="103"/>
                    <a:pt x="134" y="103"/>
                  </a:cubicBezTo>
                  <a:cubicBezTo>
                    <a:pt x="135" y="104"/>
                    <a:pt x="136" y="105"/>
                    <a:pt x="137" y="105"/>
                  </a:cubicBezTo>
                  <a:cubicBezTo>
                    <a:pt x="137" y="106"/>
                    <a:pt x="138" y="107"/>
                    <a:pt x="138" y="108"/>
                  </a:cubicBezTo>
                  <a:cubicBezTo>
                    <a:pt x="138" y="108"/>
                    <a:pt x="139" y="110"/>
                    <a:pt x="139" y="110"/>
                  </a:cubicBezTo>
                  <a:cubicBezTo>
                    <a:pt x="139" y="111"/>
                    <a:pt x="138" y="113"/>
                    <a:pt x="138" y="114"/>
                  </a:cubicBezTo>
                  <a:cubicBezTo>
                    <a:pt x="138" y="114"/>
                    <a:pt x="139" y="115"/>
                    <a:pt x="139" y="115"/>
                  </a:cubicBezTo>
                  <a:cubicBezTo>
                    <a:pt x="139" y="116"/>
                    <a:pt x="139" y="117"/>
                    <a:pt x="138" y="118"/>
                  </a:cubicBezTo>
                  <a:cubicBezTo>
                    <a:pt x="138" y="118"/>
                    <a:pt x="137" y="119"/>
                    <a:pt x="136" y="119"/>
                  </a:cubicBezTo>
                  <a:cubicBezTo>
                    <a:pt x="136" y="119"/>
                    <a:pt x="135" y="118"/>
                    <a:pt x="135" y="118"/>
                  </a:cubicBezTo>
                  <a:cubicBezTo>
                    <a:pt x="135" y="117"/>
                    <a:pt x="134" y="117"/>
                    <a:pt x="134" y="117"/>
                  </a:cubicBezTo>
                  <a:cubicBezTo>
                    <a:pt x="134" y="117"/>
                    <a:pt x="134" y="116"/>
                    <a:pt x="134" y="116"/>
                  </a:cubicBezTo>
                  <a:cubicBezTo>
                    <a:pt x="134" y="115"/>
                    <a:pt x="134" y="114"/>
                    <a:pt x="134" y="114"/>
                  </a:cubicBezTo>
                  <a:cubicBezTo>
                    <a:pt x="134" y="114"/>
                    <a:pt x="133" y="114"/>
                    <a:pt x="133" y="113"/>
                  </a:cubicBezTo>
                  <a:cubicBezTo>
                    <a:pt x="132" y="113"/>
                    <a:pt x="132" y="114"/>
                    <a:pt x="131" y="114"/>
                  </a:cubicBezTo>
                  <a:cubicBezTo>
                    <a:pt x="131" y="114"/>
                    <a:pt x="130" y="115"/>
                    <a:pt x="130" y="116"/>
                  </a:cubicBezTo>
                  <a:cubicBezTo>
                    <a:pt x="130" y="117"/>
                    <a:pt x="130" y="118"/>
                    <a:pt x="130" y="118"/>
                  </a:cubicBezTo>
                  <a:cubicBezTo>
                    <a:pt x="131" y="119"/>
                    <a:pt x="132" y="120"/>
                    <a:pt x="132" y="120"/>
                  </a:cubicBezTo>
                  <a:cubicBezTo>
                    <a:pt x="133" y="121"/>
                    <a:pt x="134" y="121"/>
                    <a:pt x="134" y="122"/>
                  </a:cubicBezTo>
                  <a:cubicBezTo>
                    <a:pt x="135" y="122"/>
                    <a:pt x="136" y="122"/>
                    <a:pt x="136" y="123"/>
                  </a:cubicBezTo>
                  <a:cubicBezTo>
                    <a:pt x="137" y="123"/>
                    <a:pt x="138" y="124"/>
                    <a:pt x="138" y="124"/>
                  </a:cubicBezTo>
                  <a:cubicBezTo>
                    <a:pt x="139" y="125"/>
                    <a:pt x="140" y="126"/>
                    <a:pt x="140" y="127"/>
                  </a:cubicBezTo>
                  <a:cubicBezTo>
                    <a:pt x="140" y="128"/>
                    <a:pt x="141" y="129"/>
                    <a:pt x="141" y="129"/>
                  </a:cubicBezTo>
                  <a:cubicBezTo>
                    <a:pt x="141" y="130"/>
                    <a:pt x="140" y="132"/>
                    <a:pt x="140" y="132"/>
                  </a:cubicBezTo>
                  <a:cubicBezTo>
                    <a:pt x="140" y="133"/>
                    <a:pt x="141" y="136"/>
                    <a:pt x="141" y="137"/>
                  </a:cubicBezTo>
                  <a:cubicBezTo>
                    <a:pt x="140" y="137"/>
                    <a:pt x="140" y="139"/>
                    <a:pt x="140" y="139"/>
                  </a:cubicBezTo>
                  <a:cubicBezTo>
                    <a:pt x="140" y="140"/>
                    <a:pt x="139" y="140"/>
                    <a:pt x="139" y="140"/>
                  </a:cubicBezTo>
                  <a:cubicBezTo>
                    <a:pt x="138" y="140"/>
                    <a:pt x="137" y="140"/>
                    <a:pt x="137" y="141"/>
                  </a:cubicBezTo>
                  <a:cubicBezTo>
                    <a:pt x="136" y="141"/>
                    <a:pt x="136" y="143"/>
                    <a:pt x="136" y="143"/>
                  </a:cubicBezTo>
                  <a:cubicBezTo>
                    <a:pt x="136" y="144"/>
                    <a:pt x="136" y="147"/>
                    <a:pt x="136" y="147"/>
                  </a:cubicBezTo>
                  <a:cubicBezTo>
                    <a:pt x="136" y="149"/>
                    <a:pt x="136" y="151"/>
                    <a:pt x="136" y="153"/>
                  </a:cubicBezTo>
                  <a:cubicBezTo>
                    <a:pt x="136" y="154"/>
                    <a:pt x="136" y="156"/>
                    <a:pt x="136" y="158"/>
                  </a:cubicBezTo>
                  <a:cubicBezTo>
                    <a:pt x="136" y="158"/>
                    <a:pt x="135" y="160"/>
                    <a:pt x="136" y="161"/>
                  </a:cubicBezTo>
                  <a:cubicBezTo>
                    <a:pt x="136" y="162"/>
                    <a:pt x="136" y="163"/>
                    <a:pt x="137" y="163"/>
                  </a:cubicBezTo>
                  <a:cubicBezTo>
                    <a:pt x="137" y="164"/>
                    <a:pt x="138" y="164"/>
                    <a:pt x="138" y="165"/>
                  </a:cubicBezTo>
                  <a:cubicBezTo>
                    <a:pt x="138" y="166"/>
                    <a:pt x="138" y="167"/>
                    <a:pt x="138" y="168"/>
                  </a:cubicBezTo>
                  <a:cubicBezTo>
                    <a:pt x="138" y="168"/>
                    <a:pt x="138" y="169"/>
                    <a:pt x="137" y="170"/>
                  </a:cubicBezTo>
                  <a:cubicBezTo>
                    <a:pt x="137" y="170"/>
                    <a:pt x="136" y="171"/>
                    <a:pt x="136" y="171"/>
                  </a:cubicBezTo>
                  <a:cubicBezTo>
                    <a:pt x="136" y="172"/>
                    <a:pt x="136" y="173"/>
                    <a:pt x="136" y="174"/>
                  </a:cubicBezTo>
                  <a:cubicBezTo>
                    <a:pt x="136" y="174"/>
                    <a:pt x="136" y="176"/>
                    <a:pt x="136" y="177"/>
                  </a:cubicBezTo>
                  <a:cubicBezTo>
                    <a:pt x="136" y="177"/>
                    <a:pt x="138" y="178"/>
                    <a:pt x="138" y="178"/>
                  </a:cubicBezTo>
                  <a:cubicBezTo>
                    <a:pt x="139" y="178"/>
                    <a:pt x="140" y="179"/>
                    <a:pt x="140" y="179"/>
                  </a:cubicBezTo>
                  <a:cubicBezTo>
                    <a:pt x="140" y="179"/>
                    <a:pt x="141" y="179"/>
                    <a:pt x="142" y="179"/>
                  </a:cubicBezTo>
                  <a:cubicBezTo>
                    <a:pt x="142" y="179"/>
                    <a:pt x="144" y="179"/>
                    <a:pt x="144" y="179"/>
                  </a:cubicBezTo>
                  <a:cubicBezTo>
                    <a:pt x="144" y="179"/>
                    <a:pt x="146" y="179"/>
                    <a:pt x="146" y="179"/>
                  </a:cubicBezTo>
                  <a:cubicBezTo>
                    <a:pt x="147" y="179"/>
                    <a:pt x="147" y="180"/>
                    <a:pt x="148" y="180"/>
                  </a:cubicBezTo>
                  <a:cubicBezTo>
                    <a:pt x="148" y="181"/>
                    <a:pt x="149" y="182"/>
                    <a:pt x="149" y="183"/>
                  </a:cubicBezTo>
                  <a:cubicBezTo>
                    <a:pt x="149" y="183"/>
                    <a:pt x="149" y="184"/>
                    <a:pt x="149" y="185"/>
                  </a:cubicBezTo>
                  <a:cubicBezTo>
                    <a:pt x="148" y="185"/>
                    <a:pt x="148" y="186"/>
                    <a:pt x="147" y="186"/>
                  </a:cubicBezTo>
                  <a:cubicBezTo>
                    <a:pt x="147" y="186"/>
                    <a:pt x="146" y="187"/>
                    <a:pt x="146" y="187"/>
                  </a:cubicBezTo>
                  <a:cubicBezTo>
                    <a:pt x="146" y="187"/>
                    <a:pt x="146" y="188"/>
                    <a:pt x="146" y="188"/>
                  </a:cubicBezTo>
                  <a:cubicBezTo>
                    <a:pt x="146" y="189"/>
                    <a:pt x="146" y="191"/>
                    <a:pt x="147" y="191"/>
                  </a:cubicBezTo>
                  <a:cubicBezTo>
                    <a:pt x="147" y="192"/>
                    <a:pt x="147" y="192"/>
                    <a:pt x="148" y="192"/>
                  </a:cubicBezTo>
                  <a:cubicBezTo>
                    <a:pt x="148" y="193"/>
                    <a:pt x="149" y="193"/>
                    <a:pt x="149" y="193"/>
                  </a:cubicBezTo>
                  <a:cubicBezTo>
                    <a:pt x="150" y="193"/>
                    <a:pt x="150" y="195"/>
                    <a:pt x="151" y="195"/>
                  </a:cubicBezTo>
                  <a:cubicBezTo>
                    <a:pt x="151" y="195"/>
                    <a:pt x="151" y="196"/>
                    <a:pt x="151" y="196"/>
                  </a:cubicBezTo>
                  <a:cubicBezTo>
                    <a:pt x="152" y="197"/>
                    <a:pt x="154" y="197"/>
                    <a:pt x="154" y="197"/>
                  </a:cubicBezTo>
                  <a:cubicBezTo>
                    <a:pt x="154" y="197"/>
                    <a:pt x="156" y="197"/>
                    <a:pt x="156" y="196"/>
                  </a:cubicBezTo>
                  <a:cubicBezTo>
                    <a:pt x="157" y="196"/>
                    <a:pt x="157" y="195"/>
                    <a:pt x="157" y="195"/>
                  </a:cubicBezTo>
                  <a:cubicBezTo>
                    <a:pt x="158" y="195"/>
                    <a:pt x="159" y="195"/>
                    <a:pt x="159" y="195"/>
                  </a:cubicBezTo>
                  <a:cubicBezTo>
                    <a:pt x="160" y="195"/>
                    <a:pt x="161" y="194"/>
                    <a:pt x="162" y="194"/>
                  </a:cubicBezTo>
                  <a:cubicBezTo>
                    <a:pt x="162" y="194"/>
                    <a:pt x="163" y="194"/>
                    <a:pt x="163" y="194"/>
                  </a:cubicBezTo>
                  <a:cubicBezTo>
                    <a:pt x="164" y="195"/>
                    <a:pt x="164" y="195"/>
                    <a:pt x="164" y="196"/>
                  </a:cubicBezTo>
                  <a:cubicBezTo>
                    <a:pt x="164" y="196"/>
                    <a:pt x="165" y="197"/>
                    <a:pt x="166" y="197"/>
                  </a:cubicBezTo>
                  <a:cubicBezTo>
                    <a:pt x="166" y="198"/>
                    <a:pt x="165" y="199"/>
                    <a:pt x="165" y="200"/>
                  </a:cubicBezTo>
                  <a:cubicBezTo>
                    <a:pt x="164" y="200"/>
                    <a:pt x="164" y="201"/>
                    <a:pt x="164" y="201"/>
                  </a:cubicBezTo>
                  <a:cubicBezTo>
                    <a:pt x="164" y="202"/>
                    <a:pt x="164" y="203"/>
                    <a:pt x="164" y="203"/>
                  </a:cubicBezTo>
                  <a:cubicBezTo>
                    <a:pt x="164" y="203"/>
                    <a:pt x="165" y="204"/>
                    <a:pt x="165" y="205"/>
                  </a:cubicBezTo>
                  <a:cubicBezTo>
                    <a:pt x="165" y="205"/>
                    <a:pt x="165" y="206"/>
                    <a:pt x="165" y="206"/>
                  </a:cubicBezTo>
                  <a:cubicBezTo>
                    <a:pt x="164" y="207"/>
                    <a:pt x="163" y="207"/>
                    <a:pt x="163" y="207"/>
                  </a:cubicBezTo>
                  <a:cubicBezTo>
                    <a:pt x="163" y="207"/>
                    <a:pt x="162" y="207"/>
                    <a:pt x="162" y="208"/>
                  </a:cubicBezTo>
                  <a:cubicBezTo>
                    <a:pt x="162" y="208"/>
                    <a:pt x="162" y="210"/>
                    <a:pt x="162" y="210"/>
                  </a:cubicBezTo>
                  <a:cubicBezTo>
                    <a:pt x="162" y="210"/>
                    <a:pt x="163" y="210"/>
                    <a:pt x="164" y="210"/>
                  </a:cubicBezTo>
                  <a:cubicBezTo>
                    <a:pt x="164" y="210"/>
                    <a:pt x="165" y="210"/>
                    <a:pt x="166" y="210"/>
                  </a:cubicBezTo>
                  <a:cubicBezTo>
                    <a:pt x="166" y="210"/>
                    <a:pt x="167" y="210"/>
                    <a:pt x="168" y="210"/>
                  </a:cubicBezTo>
                  <a:cubicBezTo>
                    <a:pt x="168" y="210"/>
                    <a:pt x="168" y="212"/>
                    <a:pt x="169" y="212"/>
                  </a:cubicBezTo>
                  <a:cubicBezTo>
                    <a:pt x="169" y="212"/>
                    <a:pt x="170" y="213"/>
                    <a:pt x="171" y="213"/>
                  </a:cubicBezTo>
                  <a:cubicBezTo>
                    <a:pt x="171" y="213"/>
                    <a:pt x="172" y="213"/>
                    <a:pt x="173" y="212"/>
                  </a:cubicBezTo>
                  <a:cubicBezTo>
                    <a:pt x="173" y="212"/>
                    <a:pt x="173" y="211"/>
                    <a:pt x="173" y="211"/>
                  </a:cubicBezTo>
                  <a:cubicBezTo>
                    <a:pt x="173" y="211"/>
                    <a:pt x="173" y="213"/>
                    <a:pt x="173" y="213"/>
                  </a:cubicBezTo>
                  <a:cubicBezTo>
                    <a:pt x="173" y="214"/>
                    <a:pt x="174" y="214"/>
                    <a:pt x="174" y="214"/>
                  </a:cubicBezTo>
                  <a:cubicBezTo>
                    <a:pt x="175" y="214"/>
                    <a:pt x="176" y="214"/>
                    <a:pt x="176" y="213"/>
                  </a:cubicBezTo>
                  <a:cubicBezTo>
                    <a:pt x="176" y="213"/>
                    <a:pt x="177" y="212"/>
                    <a:pt x="177" y="211"/>
                  </a:cubicBezTo>
                  <a:cubicBezTo>
                    <a:pt x="177" y="211"/>
                    <a:pt x="177" y="210"/>
                    <a:pt x="178" y="210"/>
                  </a:cubicBezTo>
                  <a:cubicBezTo>
                    <a:pt x="178" y="209"/>
                    <a:pt x="179" y="208"/>
                    <a:pt x="180" y="208"/>
                  </a:cubicBezTo>
                  <a:cubicBezTo>
                    <a:pt x="180" y="208"/>
                    <a:pt x="181" y="209"/>
                    <a:pt x="182" y="209"/>
                  </a:cubicBezTo>
                  <a:cubicBezTo>
                    <a:pt x="182" y="209"/>
                    <a:pt x="184" y="210"/>
                    <a:pt x="184" y="210"/>
                  </a:cubicBezTo>
                  <a:cubicBezTo>
                    <a:pt x="185" y="210"/>
                    <a:pt x="186" y="210"/>
                    <a:pt x="186" y="211"/>
                  </a:cubicBezTo>
                  <a:cubicBezTo>
                    <a:pt x="187" y="211"/>
                    <a:pt x="188" y="211"/>
                    <a:pt x="188" y="211"/>
                  </a:cubicBezTo>
                  <a:cubicBezTo>
                    <a:pt x="188" y="211"/>
                    <a:pt x="189" y="212"/>
                    <a:pt x="189" y="213"/>
                  </a:cubicBezTo>
                  <a:cubicBezTo>
                    <a:pt x="189" y="213"/>
                    <a:pt x="190" y="214"/>
                    <a:pt x="190" y="215"/>
                  </a:cubicBezTo>
                  <a:cubicBezTo>
                    <a:pt x="190" y="215"/>
                    <a:pt x="191" y="215"/>
                    <a:pt x="191" y="216"/>
                  </a:cubicBezTo>
                  <a:cubicBezTo>
                    <a:pt x="191" y="216"/>
                    <a:pt x="192" y="216"/>
                    <a:pt x="193" y="217"/>
                  </a:cubicBezTo>
                  <a:cubicBezTo>
                    <a:pt x="193" y="217"/>
                    <a:pt x="194" y="218"/>
                    <a:pt x="195" y="218"/>
                  </a:cubicBezTo>
                  <a:cubicBezTo>
                    <a:pt x="195" y="218"/>
                    <a:pt x="195" y="219"/>
                    <a:pt x="195" y="220"/>
                  </a:cubicBezTo>
                  <a:cubicBezTo>
                    <a:pt x="195" y="221"/>
                    <a:pt x="196" y="221"/>
                    <a:pt x="196" y="221"/>
                  </a:cubicBezTo>
                  <a:cubicBezTo>
                    <a:pt x="196" y="222"/>
                    <a:pt x="196" y="224"/>
                    <a:pt x="196" y="225"/>
                  </a:cubicBezTo>
                  <a:cubicBezTo>
                    <a:pt x="196" y="225"/>
                    <a:pt x="195" y="226"/>
                    <a:pt x="196" y="227"/>
                  </a:cubicBezTo>
                  <a:cubicBezTo>
                    <a:pt x="196" y="227"/>
                    <a:pt x="196" y="228"/>
                    <a:pt x="196" y="228"/>
                  </a:cubicBezTo>
                  <a:cubicBezTo>
                    <a:pt x="196" y="228"/>
                    <a:pt x="195" y="229"/>
                    <a:pt x="195" y="229"/>
                  </a:cubicBezTo>
                  <a:cubicBezTo>
                    <a:pt x="194" y="230"/>
                    <a:pt x="193" y="231"/>
                    <a:pt x="192" y="232"/>
                  </a:cubicBezTo>
                  <a:cubicBezTo>
                    <a:pt x="192" y="232"/>
                    <a:pt x="191" y="233"/>
                    <a:pt x="191" y="233"/>
                  </a:cubicBezTo>
                  <a:cubicBezTo>
                    <a:pt x="191" y="233"/>
                    <a:pt x="191" y="235"/>
                    <a:pt x="191" y="235"/>
                  </a:cubicBezTo>
                  <a:cubicBezTo>
                    <a:pt x="191" y="236"/>
                    <a:pt x="191" y="237"/>
                    <a:pt x="191" y="238"/>
                  </a:cubicBezTo>
                  <a:cubicBezTo>
                    <a:pt x="191" y="239"/>
                    <a:pt x="190" y="240"/>
                    <a:pt x="190" y="240"/>
                  </a:cubicBezTo>
                  <a:cubicBezTo>
                    <a:pt x="189" y="241"/>
                    <a:pt x="188" y="241"/>
                    <a:pt x="188" y="242"/>
                  </a:cubicBezTo>
                  <a:cubicBezTo>
                    <a:pt x="187" y="243"/>
                    <a:pt x="186" y="244"/>
                    <a:pt x="186" y="244"/>
                  </a:cubicBezTo>
                  <a:cubicBezTo>
                    <a:pt x="185" y="245"/>
                    <a:pt x="184" y="246"/>
                    <a:pt x="183" y="247"/>
                  </a:cubicBezTo>
                  <a:cubicBezTo>
                    <a:pt x="182" y="247"/>
                    <a:pt x="181" y="248"/>
                    <a:pt x="181" y="248"/>
                  </a:cubicBezTo>
                  <a:cubicBezTo>
                    <a:pt x="180" y="249"/>
                    <a:pt x="180" y="251"/>
                    <a:pt x="180" y="251"/>
                  </a:cubicBezTo>
                  <a:cubicBezTo>
                    <a:pt x="180" y="252"/>
                    <a:pt x="179" y="253"/>
                    <a:pt x="178" y="253"/>
                  </a:cubicBezTo>
                  <a:cubicBezTo>
                    <a:pt x="177" y="254"/>
                    <a:pt x="177" y="254"/>
                    <a:pt x="177" y="254"/>
                  </a:cubicBezTo>
                  <a:cubicBezTo>
                    <a:pt x="176" y="254"/>
                    <a:pt x="175" y="252"/>
                    <a:pt x="175" y="252"/>
                  </a:cubicBezTo>
                  <a:cubicBezTo>
                    <a:pt x="174" y="252"/>
                    <a:pt x="173" y="251"/>
                    <a:pt x="173" y="251"/>
                  </a:cubicBezTo>
                  <a:cubicBezTo>
                    <a:pt x="173" y="251"/>
                    <a:pt x="172" y="251"/>
                    <a:pt x="172" y="251"/>
                  </a:cubicBezTo>
                  <a:cubicBezTo>
                    <a:pt x="171" y="250"/>
                    <a:pt x="171" y="249"/>
                    <a:pt x="171" y="249"/>
                  </a:cubicBezTo>
                  <a:cubicBezTo>
                    <a:pt x="171" y="249"/>
                    <a:pt x="171" y="248"/>
                    <a:pt x="172" y="248"/>
                  </a:cubicBezTo>
                  <a:cubicBezTo>
                    <a:pt x="172" y="248"/>
                    <a:pt x="173" y="247"/>
                    <a:pt x="173" y="247"/>
                  </a:cubicBezTo>
                  <a:cubicBezTo>
                    <a:pt x="173" y="246"/>
                    <a:pt x="174" y="244"/>
                    <a:pt x="173" y="243"/>
                  </a:cubicBezTo>
                  <a:cubicBezTo>
                    <a:pt x="173" y="243"/>
                    <a:pt x="171" y="242"/>
                    <a:pt x="170" y="242"/>
                  </a:cubicBezTo>
                  <a:cubicBezTo>
                    <a:pt x="170" y="242"/>
                    <a:pt x="169" y="243"/>
                    <a:pt x="169" y="243"/>
                  </a:cubicBezTo>
                  <a:cubicBezTo>
                    <a:pt x="168" y="243"/>
                    <a:pt x="168" y="242"/>
                    <a:pt x="167" y="242"/>
                  </a:cubicBezTo>
                  <a:cubicBezTo>
                    <a:pt x="167" y="242"/>
                    <a:pt x="167" y="240"/>
                    <a:pt x="167" y="240"/>
                  </a:cubicBezTo>
                  <a:cubicBezTo>
                    <a:pt x="167" y="240"/>
                    <a:pt x="168" y="239"/>
                    <a:pt x="168" y="238"/>
                  </a:cubicBezTo>
                  <a:cubicBezTo>
                    <a:pt x="169" y="238"/>
                    <a:pt x="169" y="237"/>
                    <a:pt x="169" y="237"/>
                  </a:cubicBezTo>
                  <a:cubicBezTo>
                    <a:pt x="170" y="236"/>
                    <a:pt x="170" y="236"/>
                    <a:pt x="170" y="235"/>
                  </a:cubicBezTo>
                  <a:cubicBezTo>
                    <a:pt x="170" y="234"/>
                    <a:pt x="170" y="233"/>
                    <a:pt x="169" y="233"/>
                  </a:cubicBezTo>
                  <a:cubicBezTo>
                    <a:pt x="169" y="233"/>
                    <a:pt x="169" y="233"/>
                    <a:pt x="168" y="233"/>
                  </a:cubicBezTo>
                  <a:cubicBezTo>
                    <a:pt x="167" y="233"/>
                    <a:pt x="166" y="234"/>
                    <a:pt x="166" y="234"/>
                  </a:cubicBezTo>
                  <a:cubicBezTo>
                    <a:pt x="165" y="234"/>
                    <a:pt x="164" y="233"/>
                    <a:pt x="163" y="233"/>
                  </a:cubicBezTo>
                  <a:cubicBezTo>
                    <a:pt x="162" y="233"/>
                    <a:pt x="161" y="233"/>
                    <a:pt x="160" y="233"/>
                  </a:cubicBezTo>
                  <a:cubicBezTo>
                    <a:pt x="160" y="233"/>
                    <a:pt x="159" y="231"/>
                    <a:pt x="159" y="231"/>
                  </a:cubicBezTo>
                  <a:cubicBezTo>
                    <a:pt x="158" y="230"/>
                    <a:pt x="158" y="229"/>
                    <a:pt x="158" y="229"/>
                  </a:cubicBezTo>
                  <a:cubicBezTo>
                    <a:pt x="158" y="229"/>
                    <a:pt x="157" y="229"/>
                    <a:pt x="157" y="229"/>
                  </a:cubicBezTo>
                  <a:cubicBezTo>
                    <a:pt x="157" y="229"/>
                    <a:pt x="156" y="229"/>
                    <a:pt x="156" y="229"/>
                  </a:cubicBezTo>
                  <a:cubicBezTo>
                    <a:pt x="155" y="229"/>
                    <a:pt x="155" y="229"/>
                    <a:pt x="155" y="228"/>
                  </a:cubicBezTo>
                  <a:cubicBezTo>
                    <a:pt x="155" y="228"/>
                    <a:pt x="155" y="227"/>
                    <a:pt x="154" y="226"/>
                  </a:cubicBezTo>
                  <a:cubicBezTo>
                    <a:pt x="154" y="226"/>
                    <a:pt x="153" y="226"/>
                    <a:pt x="152" y="226"/>
                  </a:cubicBezTo>
                  <a:cubicBezTo>
                    <a:pt x="151" y="225"/>
                    <a:pt x="150" y="225"/>
                    <a:pt x="149" y="226"/>
                  </a:cubicBezTo>
                  <a:cubicBezTo>
                    <a:pt x="149" y="226"/>
                    <a:pt x="148" y="227"/>
                    <a:pt x="148" y="228"/>
                  </a:cubicBezTo>
                  <a:cubicBezTo>
                    <a:pt x="148" y="228"/>
                    <a:pt x="149" y="229"/>
                    <a:pt x="150" y="229"/>
                  </a:cubicBezTo>
                  <a:cubicBezTo>
                    <a:pt x="150" y="229"/>
                    <a:pt x="151" y="229"/>
                    <a:pt x="151" y="229"/>
                  </a:cubicBezTo>
                  <a:cubicBezTo>
                    <a:pt x="151" y="229"/>
                    <a:pt x="151" y="230"/>
                    <a:pt x="152" y="230"/>
                  </a:cubicBezTo>
                  <a:cubicBezTo>
                    <a:pt x="152" y="231"/>
                    <a:pt x="152" y="232"/>
                    <a:pt x="152" y="232"/>
                  </a:cubicBezTo>
                  <a:cubicBezTo>
                    <a:pt x="151" y="233"/>
                    <a:pt x="151" y="233"/>
                    <a:pt x="151" y="233"/>
                  </a:cubicBezTo>
                  <a:cubicBezTo>
                    <a:pt x="150" y="233"/>
                    <a:pt x="150" y="231"/>
                    <a:pt x="150" y="231"/>
                  </a:cubicBezTo>
                  <a:cubicBezTo>
                    <a:pt x="149" y="231"/>
                    <a:pt x="148" y="231"/>
                    <a:pt x="148" y="231"/>
                  </a:cubicBezTo>
                  <a:cubicBezTo>
                    <a:pt x="148" y="231"/>
                    <a:pt x="147" y="231"/>
                    <a:pt x="147" y="231"/>
                  </a:cubicBezTo>
                  <a:cubicBezTo>
                    <a:pt x="146" y="232"/>
                    <a:pt x="146" y="234"/>
                    <a:pt x="146" y="234"/>
                  </a:cubicBezTo>
                  <a:cubicBezTo>
                    <a:pt x="146" y="235"/>
                    <a:pt x="145" y="236"/>
                    <a:pt x="145" y="236"/>
                  </a:cubicBezTo>
                  <a:cubicBezTo>
                    <a:pt x="144" y="237"/>
                    <a:pt x="143" y="238"/>
                    <a:pt x="143" y="238"/>
                  </a:cubicBezTo>
                  <a:cubicBezTo>
                    <a:pt x="142" y="238"/>
                    <a:pt x="140" y="238"/>
                    <a:pt x="140" y="238"/>
                  </a:cubicBezTo>
                  <a:cubicBezTo>
                    <a:pt x="139" y="238"/>
                    <a:pt x="139" y="239"/>
                    <a:pt x="138" y="239"/>
                  </a:cubicBezTo>
                  <a:cubicBezTo>
                    <a:pt x="138" y="240"/>
                    <a:pt x="137" y="242"/>
                    <a:pt x="136" y="243"/>
                  </a:cubicBezTo>
                  <a:cubicBezTo>
                    <a:pt x="136" y="243"/>
                    <a:pt x="135" y="243"/>
                    <a:pt x="134" y="244"/>
                  </a:cubicBezTo>
                  <a:cubicBezTo>
                    <a:pt x="134" y="244"/>
                    <a:pt x="133" y="245"/>
                    <a:pt x="133" y="245"/>
                  </a:cubicBezTo>
                  <a:cubicBezTo>
                    <a:pt x="132" y="246"/>
                    <a:pt x="132" y="247"/>
                    <a:pt x="132" y="248"/>
                  </a:cubicBezTo>
                  <a:cubicBezTo>
                    <a:pt x="131" y="248"/>
                    <a:pt x="132" y="249"/>
                    <a:pt x="132" y="250"/>
                  </a:cubicBezTo>
                  <a:cubicBezTo>
                    <a:pt x="132" y="250"/>
                    <a:pt x="132" y="251"/>
                    <a:pt x="131" y="252"/>
                  </a:cubicBezTo>
                  <a:cubicBezTo>
                    <a:pt x="131" y="252"/>
                    <a:pt x="130" y="253"/>
                    <a:pt x="130" y="253"/>
                  </a:cubicBezTo>
                  <a:cubicBezTo>
                    <a:pt x="130" y="254"/>
                    <a:pt x="130" y="255"/>
                    <a:pt x="129" y="255"/>
                  </a:cubicBezTo>
                  <a:cubicBezTo>
                    <a:pt x="129" y="256"/>
                    <a:pt x="129" y="258"/>
                    <a:pt x="129" y="259"/>
                  </a:cubicBezTo>
                  <a:cubicBezTo>
                    <a:pt x="128" y="259"/>
                    <a:pt x="128" y="261"/>
                    <a:pt x="128" y="261"/>
                  </a:cubicBezTo>
                  <a:cubicBezTo>
                    <a:pt x="128" y="262"/>
                    <a:pt x="128" y="263"/>
                    <a:pt x="128" y="264"/>
                  </a:cubicBezTo>
                  <a:cubicBezTo>
                    <a:pt x="128" y="265"/>
                    <a:pt x="127" y="266"/>
                    <a:pt x="127" y="267"/>
                  </a:cubicBezTo>
                  <a:cubicBezTo>
                    <a:pt x="126" y="267"/>
                    <a:pt x="125" y="266"/>
                    <a:pt x="125" y="266"/>
                  </a:cubicBezTo>
                  <a:cubicBezTo>
                    <a:pt x="124" y="266"/>
                    <a:pt x="122" y="266"/>
                    <a:pt x="121" y="266"/>
                  </a:cubicBezTo>
                  <a:cubicBezTo>
                    <a:pt x="121" y="267"/>
                    <a:pt x="120" y="267"/>
                    <a:pt x="119" y="267"/>
                  </a:cubicBezTo>
                  <a:cubicBezTo>
                    <a:pt x="119" y="268"/>
                    <a:pt x="117" y="268"/>
                    <a:pt x="117" y="268"/>
                  </a:cubicBezTo>
                  <a:cubicBezTo>
                    <a:pt x="116" y="269"/>
                    <a:pt x="116" y="270"/>
                    <a:pt x="116" y="270"/>
                  </a:cubicBezTo>
                  <a:cubicBezTo>
                    <a:pt x="116" y="271"/>
                    <a:pt x="116" y="273"/>
                    <a:pt x="116" y="274"/>
                  </a:cubicBezTo>
                  <a:cubicBezTo>
                    <a:pt x="115" y="274"/>
                    <a:pt x="114" y="275"/>
                    <a:pt x="114" y="275"/>
                  </a:cubicBezTo>
                  <a:cubicBezTo>
                    <a:pt x="114" y="276"/>
                    <a:pt x="112" y="276"/>
                    <a:pt x="111" y="277"/>
                  </a:cubicBezTo>
                  <a:cubicBezTo>
                    <a:pt x="111" y="277"/>
                    <a:pt x="111" y="279"/>
                    <a:pt x="111" y="280"/>
                  </a:cubicBezTo>
                  <a:cubicBezTo>
                    <a:pt x="111" y="281"/>
                    <a:pt x="110" y="282"/>
                    <a:pt x="110" y="282"/>
                  </a:cubicBezTo>
                  <a:cubicBezTo>
                    <a:pt x="110" y="283"/>
                    <a:pt x="108" y="282"/>
                    <a:pt x="108" y="283"/>
                  </a:cubicBezTo>
                  <a:cubicBezTo>
                    <a:pt x="107" y="284"/>
                    <a:pt x="108" y="285"/>
                    <a:pt x="107" y="286"/>
                  </a:cubicBezTo>
                  <a:cubicBezTo>
                    <a:pt x="107" y="286"/>
                    <a:pt x="105" y="288"/>
                    <a:pt x="104" y="287"/>
                  </a:cubicBezTo>
                  <a:cubicBezTo>
                    <a:pt x="104" y="287"/>
                    <a:pt x="103" y="286"/>
                    <a:pt x="103" y="285"/>
                  </a:cubicBezTo>
                  <a:cubicBezTo>
                    <a:pt x="103" y="285"/>
                    <a:pt x="103" y="284"/>
                    <a:pt x="103" y="284"/>
                  </a:cubicBezTo>
                  <a:cubicBezTo>
                    <a:pt x="103" y="283"/>
                    <a:pt x="103" y="282"/>
                    <a:pt x="103" y="282"/>
                  </a:cubicBezTo>
                  <a:cubicBezTo>
                    <a:pt x="102" y="282"/>
                    <a:pt x="102" y="281"/>
                    <a:pt x="101" y="281"/>
                  </a:cubicBezTo>
                  <a:cubicBezTo>
                    <a:pt x="101" y="281"/>
                    <a:pt x="101" y="280"/>
                    <a:pt x="100" y="280"/>
                  </a:cubicBezTo>
                  <a:cubicBezTo>
                    <a:pt x="100" y="279"/>
                    <a:pt x="99" y="278"/>
                    <a:pt x="99" y="278"/>
                  </a:cubicBezTo>
                  <a:cubicBezTo>
                    <a:pt x="98" y="278"/>
                    <a:pt x="97" y="277"/>
                    <a:pt x="97" y="277"/>
                  </a:cubicBezTo>
                  <a:cubicBezTo>
                    <a:pt x="97" y="277"/>
                    <a:pt x="96" y="276"/>
                    <a:pt x="96" y="276"/>
                  </a:cubicBezTo>
                  <a:cubicBezTo>
                    <a:pt x="96" y="276"/>
                    <a:pt x="96" y="275"/>
                    <a:pt x="95" y="275"/>
                  </a:cubicBezTo>
                  <a:cubicBezTo>
                    <a:pt x="95" y="275"/>
                    <a:pt x="94" y="275"/>
                    <a:pt x="93" y="275"/>
                  </a:cubicBezTo>
                  <a:cubicBezTo>
                    <a:pt x="92" y="275"/>
                    <a:pt x="90" y="274"/>
                    <a:pt x="89" y="274"/>
                  </a:cubicBezTo>
                  <a:cubicBezTo>
                    <a:pt x="89" y="274"/>
                    <a:pt x="88" y="273"/>
                    <a:pt x="87" y="273"/>
                  </a:cubicBezTo>
                  <a:cubicBezTo>
                    <a:pt x="87" y="273"/>
                    <a:pt x="85" y="274"/>
                    <a:pt x="84" y="274"/>
                  </a:cubicBezTo>
                  <a:cubicBezTo>
                    <a:pt x="84" y="274"/>
                    <a:pt x="84" y="273"/>
                    <a:pt x="83" y="273"/>
                  </a:cubicBezTo>
                  <a:cubicBezTo>
                    <a:pt x="82" y="272"/>
                    <a:pt x="81" y="273"/>
                    <a:pt x="80" y="273"/>
                  </a:cubicBezTo>
                  <a:cubicBezTo>
                    <a:pt x="79" y="274"/>
                    <a:pt x="78" y="274"/>
                    <a:pt x="78" y="275"/>
                  </a:cubicBezTo>
                  <a:cubicBezTo>
                    <a:pt x="78" y="275"/>
                    <a:pt x="78" y="277"/>
                    <a:pt x="78" y="277"/>
                  </a:cubicBezTo>
                  <a:cubicBezTo>
                    <a:pt x="78" y="278"/>
                    <a:pt x="79" y="280"/>
                    <a:pt x="79" y="281"/>
                  </a:cubicBezTo>
                  <a:cubicBezTo>
                    <a:pt x="79" y="281"/>
                    <a:pt x="79" y="284"/>
                    <a:pt x="79" y="284"/>
                  </a:cubicBezTo>
                  <a:cubicBezTo>
                    <a:pt x="78" y="285"/>
                    <a:pt x="77" y="283"/>
                    <a:pt x="76" y="284"/>
                  </a:cubicBezTo>
                  <a:cubicBezTo>
                    <a:pt x="76" y="284"/>
                    <a:pt x="76" y="285"/>
                    <a:pt x="76" y="285"/>
                  </a:cubicBezTo>
                  <a:cubicBezTo>
                    <a:pt x="76" y="286"/>
                    <a:pt x="76" y="288"/>
                    <a:pt x="76" y="288"/>
                  </a:cubicBezTo>
                  <a:cubicBezTo>
                    <a:pt x="76" y="289"/>
                    <a:pt x="75" y="289"/>
                    <a:pt x="75" y="290"/>
                  </a:cubicBezTo>
                  <a:cubicBezTo>
                    <a:pt x="75" y="290"/>
                    <a:pt x="75" y="291"/>
                    <a:pt x="75" y="292"/>
                  </a:cubicBezTo>
                  <a:cubicBezTo>
                    <a:pt x="75" y="292"/>
                    <a:pt x="74" y="293"/>
                    <a:pt x="74" y="293"/>
                  </a:cubicBezTo>
                  <a:cubicBezTo>
                    <a:pt x="74" y="294"/>
                    <a:pt x="73" y="293"/>
                    <a:pt x="72" y="293"/>
                  </a:cubicBezTo>
                  <a:cubicBezTo>
                    <a:pt x="72" y="292"/>
                    <a:pt x="72" y="292"/>
                    <a:pt x="72" y="292"/>
                  </a:cubicBezTo>
                  <a:cubicBezTo>
                    <a:pt x="72" y="291"/>
                    <a:pt x="70" y="290"/>
                    <a:pt x="70" y="290"/>
                  </a:cubicBezTo>
                  <a:cubicBezTo>
                    <a:pt x="70" y="290"/>
                    <a:pt x="69" y="290"/>
                    <a:pt x="68" y="289"/>
                  </a:cubicBezTo>
                  <a:cubicBezTo>
                    <a:pt x="68" y="289"/>
                    <a:pt x="68" y="288"/>
                    <a:pt x="67" y="288"/>
                  </a:cubicBezTo>
                  <a:cubicBezTo>
                    <a:pt x="67" y="288"/>
                    <a:pt x="67" y="287"/>
                    <a:pt x="66" y="287"/>
                  </a:cubicBezTo>
                  <a:cubicBezTo>
                    <a:pt x="66" y="287"/>
                    <a:pt x="66" y="288"/>
                    <a:pt x="65" y="288"/>
                  </a:cubicBezTo>
                  <a:cubicBezTo>
                    <a:pt x="65" y="288"/>
                    <a:pt x="63" y="288"/>
                    <a:pt x="63" y="288"/>
                  </a:cubicBezTo>
                  <a:cubicBezTo>
                    <a:pt x="62" y="287"/>
                    <a:pt x="63" y="286"/>
                    <a:pt x="63" y="286"/>
                  </a:cubicBezTo>
                  <a:cubicBezTo>
                    <a:pt x="62" y="285"/>
                    <a:pt x="62" y="285"/>
                    <a:pt x="61" y="284"/>
                  </a:cubicBezTo>
                  <a:cubicBezTo>
                    <a:pt x="61" y="284"/>
                    <a:pt x="60" y="284"/>
                    <a:pt x="59" y="284"/>
                  </a:cubicBezTo>
                  <a:cubicBezTo>
                    <a:pt x="59" y="284"/>
                    <a:pt x="58" y="285"/>
                    <a:pt x="58" y="286"/>
                  </a:cubicBezTo>
                  <a:cubicBezTo>
                    <a:pt x="58" y="286"/>
                    <a:pt x="58" y="287"/>
                    <a:pt x="57" y="288"/>
                  </a:cubicBezTo>
                  <a:cubicBezTo>
                    <a:pt x="57" y="288"/>
                    <a:pt x="55" y="288"/>
                    <a:pt x="55" y="288"/>
                  </a:cubicBezTo>
                  <a:cubicBezTo>
                    <a:pt x="54" y="289"/>
                    <a:pt x="54" y="290"/>
                    <a:pt x="54" y="291"/>
                  </a:cubicBezTo>
                  <a:cubicBezTo>
                    <a:pt x="54" y="291"/>
                    <a:pt x="53" y="292"/>
                    <a:pt x="53" y="292"/>
                  </a:cubicBezTo>
                  <a:cubicBezTo>
                    <a:pt x="52" y="293"/>
                    <a:pt x="51" y="292"/>
                    <a:pt x="50" y="292"/>
                  </a:cubicBezTo>
                  <a:cubicBezTo>
                    <a:pt x="49" y="292"/>
                    <a:pt x="48" y="292"/>
                    <a:pt x="48" y="292"/>
                  </a:cubicBezTo>
                  <a:cubicBezTo>
                    <a:pt x="48" y="293"/>
                    <a:pt x="48" y="294"/>
                    <a:pt x="48" y="294"/>
                  </a:cubicBezTo>
                  <a:cubicBezTo>
                    <a:pt x="48" y="295"/>
                    <a:pt x="48" y="296"/>
                    <a:pt x="48" y="296"/>
                  </a:cubicBezTo>
                  <a:cubicBezTo>
                    <a:pt x="47" y="297"/>
                    <a:pt x="45" y="296"/>
                    <a:pt x="44" y="296"/>
                  </a:cubicBezTo>
                  <a:cubicBezTo>
                    <a:pt x="44" y="296"/>
                    <a:pt x="42" y="296"/>
                    <a:pt x="42" y="296"/>
                  </a:cubicBezTo>
                  <a:cubicBezTo>
                    <a:pt x="41" y="297"/>
                    <a:pt x="41" y="299"/>
                    <a:pt x="41" y="300"/>
                  </a:cubicBezTo>
                  <a:cubicBezTo>
                    <a:pt x="41" y="300"/>
                    <a:pt x="41" y="301"/>
                    <a:pt x="40" y="302"/>
                  </a:cubicBezTo>
                  <a:cubicBezTo>
                    <a:pt x="40" y="302"/>
                    <a:pt x="38" y="302"/>
                    <a:pt x="37" y="302"/>
                  </a:cubicBezTo>
                  <a:cubicBezTo>
                    <a:pt x="37" y="302"/>
                    <a:pt x="37" y="302"/>
                    <a:pt x="36" y="302"/>
                  </a:cubicBezTo>
                  <a:cubicBezTo>
                    <a:pt x="36" y="301"/>
                    <a:pt x="37" y="300"/>
                    <a:pt x="37" y="300"/>
                  </a:cubicBezTo>
                  <a:cubicBezTo>
                    <a:pt x="37" y="300"/>
                    <a:pt x="36" y="297"/>
                    <a:pt x="36" y="297"/>
                  </a:cubicBezTo>
                  <a:cubicBezTo>
                    <a:pt x="37" y="296"/>
                    <a:pt x="38" y="296"/>
                    <a:pt x="38" y="295"/>
                  </a:cubicBezTo>
                  <a:cubicBezTo>
                    <a:pt x="39" y="294"/>
                    <a:pt x="40" y="292"/>
                    <a:pt x="40" y="290"/>
                  </a:cubicBezTo>
                  <a:cubicBezTo>
                    <a:pt x="40" y="289"/>
                    <a:pt x="40" y="287"/>
                    <a:pt x="39" y="286"/>
                  </a:cubicBezTo>
                  <a:cubicBezTo>
                    <a:pt x="39" y="285"/>
                    <a:pt x="39" y="284"/>
                    <a:pt x="38" y="283"/>
                  </a:cubicBezTo>
                  <a:cubicBezTo>
                    <a:pt x="38" y="282"/>
                    <a:pt x="35" y="281"/>
                    <a:pt x="35" y="281"/>
                  </a:cubicBezTo>
                  <a:cubicBezTo>
                    <a:pt x="34" y="281"/>
                    <a:pt x="33" y="279"/>
                    <a:pt x="32" y="279"/>
                  </a:cubicBezTo>
                  <a:cubicBezTo>
                    <a:pt x="31" y="278"/>
                    <a:pt x="29" y="278"/>
                    <a:pt x="29" y="278"/>
                  </a:cubicBezTo>
                  <a:cubicBezTo>
                    <a:pt x="28" y="277"/>
                    <a:pt x="26" y="278"/>
                    <a:pt x="25" y="277"/>
                  </a:cubicBezTo>
                  <a:cubicBezTo>
                    <a:pt x="25" y="277"/>
                    <a:pt x="24" y="275"/>
                    <a:pt x="23" y="274"/>
                  </a:cubicBezTo>
                  <a:cubicBezTo>
                    <a:pt x="22" y="274"/>
                    <a:pt x="21" y="274"/>
                    <a:pt x="19" y="274"/>
                  </a:cubicBezTo>
                  <a:cubicBezTo>
                    <a:pt x="18" y="274"/>
                    <a:pt x="17" y="275"/>
                    <a:pt x="16" y="275"/>
                  </a:cubicBezTo>
                  <a:cubicBezTo>
                    <a:pt x="15" y="275"/>
                    <a:pt x="13" y="275"/>
                    <a:pt x="11" y="275"/>
                  </a:cubicBezTo>
                  <a:cubicBezTo>
                    <a:pt x="11" y="274"/>
                    <a:pt x="10" y="272"/>
                    <a:pt x="9" y="271"/>
                  </a:cubicBezTo>
                  <a:cubicBezTo>
                    <a:pt x="8" y="270"/>
                    <a:pt x="7" y="268"/>
                    <a:pt x="7" y="267"/>
                  </a:cubicBezTo>
                  <a:cubicBezTo>
                    <a:pt x="7" y="266"/>
                    <a:pt x="8" y="264"/>
                    <a:pt x="9" y="263"/>
                  </a:cubicBezTo>
                  <a:cubicBezTo>
                    <a:pt x="10" y="262"/>
                    <a:pt x="14" y="261"/>
                    <a:pt x="15" y="259"/>
                  </a:cubicBezTo>
                  <a:cubicBezTo>
                    <a:pt x="15" y="258"/>
                    <a:pt x="15" y="256"/>
                    <a:pt x="15" y="255"/>
                  </a:cubicBezTo>
                  <a:cubicBezTo>
                    <a:pt x="15" y="254"/>
                    <a:pt x="15" y="251"/>
                    <a:pt x="15" y="250"/>
                  </a:cubicBezTo>
                  <a:cubicBezTo>
                    <a:pt x="14" y="249"/>
                    <a:pt x="14" y="247"/>
                    <a:pt x="15" y="245"/>
                  </a:cubicBezTo>
                  <a:cubicBezTo>
                    <a:pt x="15" y="245"/>
                    <a:pt x="16" y="244"/>
                    <a:pt x="17" y="244"/>
                  </a:cubicBezTo>
                  <a:cubicBezTo>
                    <a:pt x="17" y="243"/>
                    <a:pt x="17" y="241"/>
                    <a:pt x="17" y="240"/>
                  </a:cubicBezTo>
                  <a:cubicBezTo>
                    <a:pt x="16" y="240"/>
                    <a:pt x="15" y="240"/>
                    <a:pt x="15" y="240"/>
                  </a:cubicBezTo>
                  <a:cubicBezTo>
                    <a:pt x="14" y="239"/>
                    <a:pt x="12" y="239"/>
                    <a:pt x="11" y="238"/>
                  </a:cubicBezTo>
                  <a:cubicBezTo>
                    <a:pt x="11" y="237"/>
                    <a:pt x="9" y="236"/>
                    <a:pt x="9" y="234"/>
                  </a:cubicBezTo>
                  <a:cubicBezTo>
                    <a:pt x="9" y="233"/>
                    <a:pt x="10" y="230"/>
                    <a:pt x="10" y="229"/>
                  </a:cubicBezTo>
                  <a:cubicBezTo>
                    <a:pt x="10" y="228"/>
                    <a:pt x="9" y="226"/>
                    <a:pt x="8" y="225"/>
                  </a:cubicBezTo>
                  <a:cubicBezTo>
                    <a:pt x="8" y="225"/>
                    <a:pt x="7" y="223"/>
                    <a:pt x="6" y="223"/>
                  </a:cubicBezTo>
                  <a:cubicBezTo>
                    <a:pt x="5" y="222"/>
                    <a:pt x="4" y="220"/>
                    <a:pt x="4" y="219"/>
                  </a:cubicBezTo>
                  <a:cubicBezTo>
                    <a:pt x="4" y="219"/>
                    <a:pt x="6" y="218"/>
                    <a:pt x="6" y="217"/>
                  </a:cubicBezTo>
                  <a:cubicBezTo>
                    <a:pt x="6" y="216"/>
                    <a:pt x="5" y="213"/>
                    <a:pt x="6" y="212"/>
                  </a:cubicBezTo>
                  <a:cubicBezTo>
                    <a:pt x="6" y="211"/>
                    <a:pt x="7" y="211"/>
                    <a:pt x="7" y="210"/>
                  </a:cubicBezTo>
                  <a:cubicBezTo>
                    <a:pt x="7" y="210"/>
                    <a:pt x="8" y="207"/>
                    <a:pt x="8" y="207"/>
                  </a:cubicBezTo>
                  <a:cubicBezTo>
                    <a:pt x="9" y="206"/>
                    <a:pt x="11" y="204"/>
                    <a:pt x="11" y="203"/>
                  </a:cubicBezTo>
                  <a:cubicBezTo>
                    <a:pt x="12" y="202"/>
                    <a:pt x="13" y="199"/>
                    <a:pt x="13" y="198"/>
                  </a:cubicBezTo>
                  <a:cubicBezTo>
                    <a:pt x="13" y="197"/>
                    <a:pt x="13" y="195"/>
                    <a:pt x="13" y="193"/>
                  </a:cubicBezTo>
                  <a:cubicBezTo>
                    <a:pt x="13" y="192"/>
                    <a:pt x="15" y="190"/>
                    <a:pt x="15" y="188"/>
                  </a:cubicBezTo>
                  <a:cubicBezTo>
                    <a:pt x="15" y="187"/>
                    <a:pt x="15" y="184"/>
                    <a:pt x="15" y="183"/>
                  </a:cubicBezTo>
                  <a:cubicBezTo>
                    <a:pt x="15" y="182"/>
                    <a:pt x="16" y="180"/>
                    <a:pt x="17" y="178"/>
                  </a:cubicBezTo>
                  <a:cubicBezTo>
                    <a:pt x="17" y="177"/>
                    <a:pt x="19" y="174"/>
                    <a:pt x="18" y="173"/>
                  </a:cubicBezTo>
                  <a:cubicBezTo>
                    <a:pt x="18" y="173"/>
                    <a:pt x="17" y="173"/>
                    <a:pt x="16" y="172"/>
                  </a:cubicBezTo>
                  <a:cubicBezTo>
                    <a:pt x="16" y="171"/>
                    <a:pt x="15" y="170"/>
                    <a:pt x="15" y="169"/>
                  </a:cubicBezTo>
                  <a:cubicBezTo>
                    <a:pt x="14" y="168"/>
                    <a:pt x="14" y="166"/>
                    <a:pt x="14" y="166"/>
                  </a:cubicBezTo>
                  <a:cubicBezTo>
                    <a:pt x="14" y="165"/>
                    <a:pt x="14" y="161"/>
                    <a:pt x="14" y="159"/>
                  </a:cubicBezTo>
                  <a:cubicBezTo>
                    <a:pt x="14" y="158"/>
                    <a:pt x="15" y="155"/>
                    <a:pt x="15" y="154"/>
                  </a:cubicBezTo>
                  <a:cubicBezTo>
                    <a:pt x="15" y="152"/>
                    <a:pt x="15" y="147"/>
                    <a:pt x="15" y="145"/>
                  </a:cubicBezTo>
                  <a:cubicBezTo>
                    <a:pt x="14" y="144"/>
                    <a:pt x="12" y="143"/>
                    <a:pt x="11" y="143"/>
                  </a:cubicBezTo>
                  <a:cubicBezTo>
                    <a:pt x="9" y="142"/>
                    <a:pt x="5" y="141"/>
                    <a:pt x="4" y="140"/>
                  </a:cubicBezTo>
                  <a:cubicBezTo>
                    <a:pt x="3" y="139"/>
                    <a:pt x="3" y="137"/>
                    <a:pt x="3" y="136"/>
                  </a:cubicBezTo>
                  <a:cubicBezTo>
                    <a:pt x="3" y="135"/>
                    <a:pt x="4" y="132"/>
                    <a:pt x="3" y="131"/>
                  </a:cubicBezTo>
                  <a:cubicBezTo>
                    <a:pt x="3" y="130"/>
                    <a:pt x="2" y="128"/>
                    <a:pt x="2" y="127"/>
                  </a:cubicBezTo>
                  <a:cubicBezTo>
                    <a:pt x="1" y="125"/>
                    <a:pt x="0" y="122"/>
                    <a:pt x="0" y="121"/>
                  </a:cubicBezTo>
                  <a:cubicBezTo>
                    <a:pt x="0" y="120"/>
                    <a:pt x="2" y="118"/>
                    <a:pt x="2" y="117"/>
                  </a:cubicBezTo>
                  <a:cubicBezTo>
                    <a:pt x="3" y="116"/>
                    <a:pt x="2" y="113"/>
                    <a:pt x="3" y="112"/>
                  </a:cubicBezTo>
                  <a:cubicBezTo>
                    <a:pt x="3" y="111"/>
                    <a:pt x="5" y="111"/>
                    <a:pt x="6" y="111"/>
                  </a:cubicBezTo>
                  <a:cubicBezTo>
                    <a:pt x="7" y="110"/>
                    <a:pt x="8" y="110"/>
                    <a:pt x="8" y="109"/>
                  </a:cubicBezTo>
                  <a:cubicBezTo>
                    <a:pt x="8" y="108"/>
                    <a:pt x="8" y="107"/>
                    <a:pt x="9" y="106"/>
                  </a:cubicBezTo>
                  <a:cubicBezTo>
                    <a:pt x="9" y="106"/>
                    <a:pt x="11" y="106"/>
                    <a:pt x="11" y="106"/>
                  </a:cubicBezTo>
                  <a:cubicBezTo>
                    <a:pt x="12" y="105"/>
                    <a:pt x="12" y="102"/>
                    <a:pt x="12" y="100"/>
                  </a:cubicBezTo>
                  <a:cubicBezTo>
                    <a:pt x="12" y="99"/>
                    <a:pt x="11" y="97"/>
                    <a:pt x="11" y="95"/>
                  </a:cubicBezTo>
                  <a:cubicBezTo>
                    <a:pt x="11" y="94"/>
                    <a:pt x="12" y="91"/>
                    <a:pt x="12" y="89"/>
                  </a:cubicBezTo>
                  <a:cubicBezTo>
                    <a:pt x="12" y="88"/>
                    <a:pt x="12" y="86"/>
                    <a:pt x="11" y="86"/>
                  </a:cubicBezTo>
                  <a:cubicBezTo>
                    <a:pt x="10" y="84"/>
                    <a:pt x="5" y="84"/>
                    <a:pt x="3" y="82"/>
                  </a:cubicBezTo>
                  <a:cubicBezTo>
                    <a:pt x="3" y="81"/>
                    <a:pt x="2" y="80"/>
                    <a:pt x="2" y="80"/>
                  </a:cubicBezTo>
                  <a:cubicBezTo>
                    <a:pt x="2" y="80"/>
                    <a:pt x="3" y="79"/>
                    <a:pt x="3" y="79"/>
                  </a:cubicBezTo>
                  <a:cubicBezTo>
                    <a:pt x="3" y="79"/>
                    <a:pt x="3" y="77"/>
                    <a:pt x="4" y="77"/>
                  </a:cubicBezTo>
                  <a:cubicBezTo>
                    <a:pt x="4" y="76"/>
                    <a:pt x="5" y="76"/>
                    <a:pt x="5" y="76"/>
                  </a:cubicBezTo>
                  <a:cubicBezTo>
                    <a:pt x="6" y="76"/>
                    <a:pt x="6" y="75"/>
                    <a:pt x="7" y="75"/>
                  </a:cubicBezTo>
                  <a:cubicBezTo>
                    <a:pt x="7" y="74"/>
                    <a:pt x="8" y="75"/>
                    <a:pt x="9" y="75"/>
                  </a:cubicBezTo>
                  <a:cubicBezTo>
                    <a:pt x="10" y="75"/>
                    <a:pt x="11" y="76"/>
                    <a:pt x="11" y="76"/>
                  </a:cubicBezTo>
                  <a:cubicBezTo>
                    <a:pt x="11" y="76"/>
                    <a:pt x="13" y="76"/>
                    <a:pt x="13" y="76"/>
                  </a:cubicBezTo>
                  <a:cubicBezTo>
                    <a:pt x="14" y="76"/>
                    <a:pt x="14" y="75"/>
                    <a:pt x="14" y="75"/>
                  </a:cubicBezTo>
                  <a:cubicBezTo>
                    <a:pt x="15" y="74"/>
                    <a:pt x="15" y="74"/>
                    <a:pt x="15" y="74"/>
                  </a:cubicBezTo>
                  <a:cubicBezTo>
                    <a:pt x="16" y="73"/>
                    <a:pt x="18" y="74"/>
                    <a:pt x="18" y="74"/>
                  </a:cubicBezTo>
                  <a:cubicBezTo>
                    <a:pt x="19" y="74"/>
                    <a:pt x="19" y="76"/>
                    <a:pt x="19" y="76"/>
                  </a:cubicBezTo>
                  <a:cubicBezTo>
                    <a:pt x="20" y="77"/>
                    <a:pt x="21" y="78"/>
                    <a:pt x="22" y="78"/>
                  </a:cubicBezTo>
                  <a:cubicBezTo>
                    <a:pt x="22" y="78"/>
                    <a:pt x="23" y="78"/>
                    <a:pt x="24" y="78"/>
                  </a:cubicBezTo>
                  <a:cubicBezTo>
                    <a:pt x="24" y="78"/>
                    <a:pt x="26" y="78"/>
                    <a:pt x="26" y="77"/>
                  </a:cubicBezTo>
                  <a:cubicBezTo>
                    <a:pt x="27" y="77"/>
                    <a:pt x="28" y="76"/>
                    <a:pt x="28" y="76"/>
                  </a:cubicBezTo>
                  <a:cubicBezTo>
                    <a:pt x="28" y="75"/>
                    <a:pt x="28" y="74"/>
                    <a:pt x="29" y="74"/>
                  </a:cubicBezTo>
                  <a:cubicBezTo>
                    <a:pt x="29" y="73"/>
                    <a:pt x="29" y="73"/>
                    <a:pt x="29" y="73"/>
                  </a:cubicBezTo>
                  <a:cubicBezTo>
                    <a:pt x="30" y="72"/>
                    <a:pt x="30" y="72"/>
                    <a:pt x="31" y="71"/>
                  </a:cubicBezTo>
                  <a:cubicBezTo>
                    <a:pt x="31" y="71"/>
                    <a:pt x="32" y="70"/>
                    <a:pt x="32" y="69"/>
                  </a:cubicBezTo>
                  <a:cubicBezTo>
                    <a:pt x="32" y="69"/>
                    <a:pt x="33" y="68"/>
                    <a:pt x="33" y="68"/>
                  </a:cubicBezTo>
                  <a:cubicBezTo>
                    <a:pt x="33" y="67"/>
                    <a:pt x="34" y="65"/>
                    <a:pt x="34" y="65"/>
                  </a:cubicBezTo>
                  <a:cubicBezTo>
                    <a:pt x="34" y="65"/>
                    <a:pt x="34" y="63"/>
                    <a:pt x="34" y="63"/>
                  </a:cubicBezTo>
                  <a:cubicBezTo>
                    <a:pt x="34" y="62"/>
                    <a:pt x="33" y="61"/>
                    <a:pt x="33" y="60"/>
                  </a:cubicBezTo>
                  <a:cubicBezTo>
                    <a:pt x="33" y="60"/>
                    <a:pt x="33" y="58"/>
                    <a:pt x="33" y="57"/>
                  </a:cubicBezTo>
                  <a:cubicBezTo>
                    <a:pt x="34" y="57"/>
                    <a:pt x="35" y="56"/>
                    <a:pt x="36" y="56"/>
                  </a:cubicBezTo>
                  <a:cubicBezTo>
                    <a:pt x="37" y="56"/>
                    <a:pt x="38" y="56"/>
                    <a:pt x="38" y="56"/>
                  </a:cubicBezTo>
                  <a:cubicBezTo>
                    <a:pt x="39" y="55"/>
                    <a:pt x="40" y="54"/>
                    <a:pt x="40" y="53"/>
                  </a:cubicBezTo>
                  <a:cubicBezTo>
                    <a:pt x="40" y="53"/>
                    <a:pt x="41" y="51"/>
                    <a:pt x="41" y="50"/>
                  </a:cubicBezTo>
                  <a:cubicBezTo>
                    <a:pt x="41" y="50"/>
                    <a:pt x="41" y="49"/>
                    <a:pt x="41" y="49"/>
                  </a:cubicBezTo>
                  <a:cubicBezTo>
                    <a:pt x="41" y="48"/>
                    <a:pt x="40" y="48"/>
                    <a:pt x="40" y="47"/>
                  </a:cubicBezTo>
                  <a:cubicBezTo>
                    <a:pt x="40" y="47"/>
                    <a:pt x="41" y="46"/>
                    <a:pt x="41" y="46"/>
                  </a:cubicBezTo>
                  <a:cubicBezTo>
                    <a:pt x="42" y="46"/>
                    <a:pt x="42" y="46"/>
                    <a:pt x="43" y="46"/>
                  </a:cubicBezTo>
                  <a:cubicBezTo>
                    <a:pt x="43" y="45"/>
                    <a:pt x="43" y="45"/>
                    <a:pt x="43" y="45"/>
                  </a:cubicBezTo>
                  <a:cubicBezTo>
                    <a:pt x="43" y="44"/>
                    <a:pt x="44" y="44"/>
                    <a:pt x="44" y="44"/>
                  </a:cubicBezTo>
                  <a:cubicBezTo>
                    <a:pt x="44" y="44"/>
                    <a:pt x="45" y="45"/>
                    <a:pt x="46" y="45"/>
                  </a:cubicBezTo>
                  <a:cubicBezTo>
                    <a:pt x="46" y="45"/>
                    <a:pt x="47" y="45"/>
                    <a:pt x="47" y="44"/>
                  </a:cubicBezTo>
                  <a:cubicBezTo>
                    <a:pt x="47" y="44"/>
                    <a:pt x="47" y="44"/>
                    <a:pt x="47" y="43"/>
                  </a:cubicBezTo>
                  <a:cubicBezTo>
                    <a:pt x="47" y="43"/>
                    <a:pt x="47" y="42"/>
                    <a:pt x="47" y="42"/>
                  </a:cubicBezTo>
                  <a:cubicBezTo>
                    <a:pt x="46" y="42"/>
                    <a:pt x="45" y="42"/>
                    <a:pt x="45" y="41"/>
                  </a:cubicBezTo>
                  <a:cubicBezTo>
                    <a:pt x="44" y="41"/>
                    <a:pt x="44" y="40"/>
                    <a:pt x="45" y="40"/>
                  </a:cubicBezTo>
                  <a:cubicBezTo>
                    <a:pt x="45" y="39"/>
                    <a:pt x="45" y="39"/>
                    <a:pt x="45" y="38"/>
                  </a:cubicBezTo>
                  <a:cubicBezTo>
                    <a:pt x="45" y="38"/>
                    <a:pt x="46" y="38"/>
                    <a:pt x="47" y="38"/>
                  </a:cubicBezTo>
                  <a:cubicBezTo>
                    <a:pt x="47" y="38"/>
                    <a:pt x="48" y="39"/>
                    <a:pt x="48" y="39"/>
                  </a:cubicBezTo>
                  <a:cubicBezTo>
                    <a:pt x="48" y="39"/>
                    <a:pt x="49" y="39"/>
                    <a:pt x="49" y="39"/>
                  </a:cubicBezTo>
                  <a:cubicBezTo>
                    <a:pt x="50" y="39"/>
                    <a:pt x="51" y="41"/>
                    <a:pt x="52" y="42"/>
                  </a:cubicBezTo>
                  <a:cubicBezTo>
                    <a:pt x="52" y="43"/>
                    <a:pt x="53" y="43"/>
                    <a:pt x="53" y="44"/>
                  </a:cubicBezTo>
                  <a:cubicBezTo>
                    <a:pt x="53" y="44"/>
                    <a:pt x="53" y="45"/>
                    <a:pt x="53" y="46"/>
                  </a:cubicBezTo>
                  <a:cubicBezTo>
                    <a:pt x="54" y="46"/>
                    <a:pt x="54" y="46"/>
                    <a:pt x="55" y="46"/>
                  </a:cubicBezTo>
                  <a:cubicBezTo>
                    <a:pt x="55" y="46"/>
                    <a:pt x="55" y="46"/>
                    <a:pt x="56" y="45"/>
                  </a:cubicBezTo>
                  <a:cubicBezTo>
                    <a:pt x="56" y="45"/>
                    <a:pt x="56" y="44"/>
                    <a:pt x="56" y="44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57" y="42"/>
                    <a:pt x="57" y="42"/>
                    <a:pt x="58" y="42"/>
                  </a:cubicBezTo>
                  <a:cubicBezTo>
                    <a:pt x="58" y="42"/>
                    <a:pt x="59" y="43"/>
                    <a:pt x="59" y="43"/>
                  </a:cubicBezTo>
                  <a:cubicBezTo>
                    <a:pt x="60" y="43"/>
                    <a:pt x="59" y="45"/>
                    <a:pt x="60" y="45"/>
                  </a:cubicBezTo>
                  <a:cubicBezTo>
                    <a:pt x="60" y="46"/>
                    <a:pt x="61" y="46"/>
                    <a:pt x="61" y="47"/>
                  </a:cubicBezTo>
                  <a:cubicBezTo>
                    <a:pt x="62" y="47"/>
                    <a:pt x="63" y="47"/>
                    <a:pt x="64" y="47"/>
                  </a:cubicBezTo>
                  <a:cubicBezTo>
                    <a:pt x="65" y="47"/>
                    <a:pt x="66" y="45"/>
                    <a:pt x="67" y="44"/>
                  </a:cubicBezTo>
                  <a:cubicBezTo>
                    <a:pt x="69" y="43"/>
                    <a:pt x="72" y="43"/>
                    <a:pt x="74" y="42"/>
                  </a:cubicBezTo>
                  <a:cubicBezTo>
                    <a:pt x="74" y="41"/>
                    <a:pt x="76" y="40"/>
                    <a:pt x="77" y="40"/>
                  </a:cubicBezTo>
                  <a:cubicBezTo>
                    <a:pt x="77" y="39"/>
                    <a:pt x="79" y="39"/>
                    <a:pt x="80" y="38"/>
                  </a:cubicBezTo>
                  <a:cubicBezTo>
                    <a:pt x="81" y="38"/>
                    <a:pt x="82" y="38"/>
                    <a:pt x="83" y="38"/>
                  </a:cubicBezTo>
                  <a:cubicBezTo>
                    <a:pt x="84" y="38"/>
                    <a:pt x="84" y="36"/>
                    <a:pt x="84" y="36"/>
                  </a:cubicBezTo>
                  <a:cubicBezTo>
                    <a:pt x="85" y="36"/>
                    <a:pt x="86" y="35"/>
                    <a:pt x="86" y="35"/>
                  </a:cubicBezTo>
                  <a:cubicBezTo>
                    <a:pt x="86" y="35"/>
                    <a:pt x="87" y="33"/>
                    <a:pt x="87" y="33"/>
                  </a:cubicBezTo>
                  <a:cubicBezTo>
                    <a:pt x="87" y="32"/>
                    <a:pt x="87" y="32"/>
                    <a:pt x="87" y="31"/>
                  </a:cubicBezTo>
                  <a:cubicBezTo>
                    <a:pt x="86" y="31"/>
                    <a:pt x="85" y="31"/>
                    <a:pt x="85" y="30"/>
                  </a:cubicBezTo>
                  <a:cubicBezTo>
                    <a:pt x="85" y="30"/>
                    <a:pt x="84" y="29"/>
                    <a:pt x="84" y="28"/>
                  </a:cubicBezTo>
                  <a:cubicBezTo>
                    <a:pt x="84" y="28"/>
                    <a:pt x="84" y="27"/>
                    <a:pt x="84" y="27"/>
                  </a:cubicBezTo>
                  <a:cubicBezTo>
                    <a:pt x="84" y="26"/>
                    <a:pt x="84" y="25"/>
                    <a:pt x="85" y="25"/>
                  </a:cubicBezTo>
                  <a:cubicBezTo>
                    <a:pt x="85" y="25"/>
                    <a:pt x="87" y="25"/>
                    <a:pt x="87" y="26"/>
                  </a:cubicBezTo>
                  <a:cubicBezTo>
                    <a:pt x="88" y="26"/>
                    <a:pt x="88" y="28"/>
                    <a:pt x="88" y="28"/>
                  </a:cubicBezTo>
                  <a:cubicBezTo>
                    <a:pt x="89" y="28"/>
                    <a:pt x="90" y="28"/>
                    <a:pt x="91" y="28"/>
                  </a:cubicBezTo>
                  <a:cubicBezTo>
                    <a:pt x="92" y="28"/>
                    <a:pt x="92" y="28"/>
                    <a:pt x="93" y="27"/>
                  </a:cubicBezTo>
                  <a:cubicBezTo>
                    <a:pt x="93" y="27"/>
                    <a:pt x="93" y="25"/>
                    <a:pt x="94" y="24"/>
                  </a:cubicBezTo>
                  <a:cubicBezTo>
                    <a:pt x="94" y="24"/>
                    <a:pt x="96" y="23"/>
                    <a:pt x="96" y="23"/>
                  </a:cubicBezTo>
                  <a:cubicBezTo>
                    <a:pt x="97" y="22"/>
                    <a:pt x="99" y="22"/>
                    <a:pt x="99" y="21"/>
                  </a:cubicBezTo>
                  <a:cubicBezTo>
                    <a:pt x="101" y="21"/>
                    <a:pt x="103" y="20"/>
                    <a:pt x="104" y="20"/>
                  </a:cubicBezTo>
                  <a:cubicBezTo>
                    <a:pt x="105" y="19"/>
                    <a:pt x="107" y="18"/>
                    <a:pt x="108" y="18"/>
                  </a:cubicBezTo>
                  <a:cubicBezTo>
                    <a:pt x="109" y="18"/>
                    <a:pt x="110" y="18"/>
                    <a:pt x="110" y="18"/>
                  </a:cubicBezTo>
                  <a:cubicBezTo>
                    <a:pt x="111" y="19"/>
                    <a:pt x="112" y="19"/>
                    <a:pt x="112" y="20"/>
                  </a:cubicBezTo>
                  <a:cubicBezTo>
                    <a:pt x="112" y="20"/>
                    <a:pt x="113" y="21"/>
                    <a:pt x="113" y="22"/>
                  </a:cubicBezTo>
                  <a:cubicBezTo>
                    <a:pt x="113" y="22"/>
                    <a:pt x="114" y="22"/>
                    <a:pt x="115" y="23"/>
                  </a:cubicBezTo>
                  <a:cubicBezTo>
                    <a:pt x="115" y="23"/>
                    <a:pt x="115" y="25"/>
                    <a:pt x="116" y="25"/>
                  </a:cubicBezTo>
                  <a:cubicBezTo>
                    <a:pt x="117" y="25"/>
                    <a:pt x="118" y="25"/>
                    <a:pt x="119" y="26"/>
                  </a:cubicBezTo>
                  <a:cubicBezTo>
                    <a:pt x="119" y="26"/>
                    <a:pt x="120" y="26"/>
                    <a:pt x="121" y="26"/>
                  </a:cubicBezTo>
                  <a:cubicBezTo>
                    <a:pt x="122" y="26"/>
                    <a:pt x="123" y="24"/>
                    <a:pt x="124" y="24"/>
                  </a:cubicBezTo>
                  <a:cubicBezTo>
                    <a:pt x="124" y="23"/>
                    <a:pt x="125" y="22"/>
                    <a:pt x="125" y="22"/>
                  </a:cubicBezTo>
                  <a:cubicBezTo>
                    <a:pt x="125" y="22"/>
                    <a:pt x="126" y="22"/>
                    <a:pt x="126" y="22"/>
                  </a:cubicBezTo>
                  <a:cubicBezTo>
                    <a:pt x="127" y="22"/>
                    <a:pt x="128" y="22"/>
                    <a:pt x="128" y="22"/>
                  </a:cubicBezTo>
                  <a:cubicBezTo>
                    <a:pt x="128" y="22"/>
                    <a:pt x="128" y="24"/>
                    <a:pt x="129" y="24"/>
                  </a:cubicBezTo>
                  <a:cubicBezTo>
                    <a:pt x="129" y="24"/>
                    <a:pt x="130" y="23"/>
                    <a:pt x="130" y="23"/>
                  </a:cubicBezTo>
                  <a:cubicBezTo>
                    <a:pt x="131" y="23"/>
                    <a:pt x="132" y="23"/>
                    <a:pt x="133" y="23"/>
                  </a:cubicBezTo>
                  <a:cubicBezTo>
                    <a:pt x="133" y="22"/>
                    <a:pt x="134" y="22"/>
                    <a:pt x="134" y="21"/>
                  </a:cubicBezTo>
                  <a:cubicBezTo>
                    <a:pt x="135" y="21"/>
                    <a:pt x="135" y="20"/>
                    <a:pt x="134" y="19"/>
                  </a:cubicBezTo>
                  <a:cubicBezTo>
                    <a:pt x="134" y="19"/>
                    <a:pt x="133" y="19"/>
                    <a:pt x="132" y="18"/>
                  </a:cubicBezTo>
                  <a:cubicBezTo>
                    <a:pt x="132" y="18"/>
                    <a:pt x="132" y="17"/>
                    <a:pt x="133" y="17"/>
                  </a:cubicBezTo>
                  <a:cubicBezTo>
                    <a:pt x="133" y="17"/>
                    <a:pt x="134" y="16"/>
                    <a:pt x="135" y="16"/>
                  </a:cubicBezTo>
                  <a:cubicBezTo>
                    <a:pt x="135" y="16"/>
                    <a:pt x="136" y="16"/>
                    <a:pt x="137" y="16"/>
                  </a:cubicBezTo>
                  <a:cubicBezTo>
                    <a:pt x="137" y="16"/>
                    <a:pt x="138" y="15"/>
                    <a:pt x="138" y="14"/>
                  </a:cubicBezTo>
                  <a:cubicBezTo>
                    <a:pt x="138" y="14"/>
                    <a:pt x="138" y="13"/>
                    <a:pt x="138" y="13"/>
                  </a:cubicBezTo>
                  <a:cubicBezTo>
                    <a:pt x="137" y="13"/>
                    <a:pt x="137" y="13"/>
                    <a:pt x="137" y="13"/>
                  </a:cubicBezTo>
                  <a:cubicBezTo>
                    <a:pt x="136" y="13"/>
                    <a:pt x="136" y="13"/>
                    <a:pt x="135" y="12"/>
                  </a:cubicBezTo>
                  <a:cubicBezTo>
                    <a:pt x="135" y="12"/>
                    <a:pt x="135" y="11"/>
                    <a:pt x="135" y="11"/>
                  </a:cubicBezTo>
                  <a:cubicBezTo>
                    <a:pt x="135" y="10"/>
                    <a:pt x="136" y="10"/>
                    <a:pt x="137" y="10"/>
                  </a:cubicBezTo>
                  <a:cubicBezTo>
                    <a:pt x="137" y="10"/>
                    <a:pt x="139" y="10"/>
                    <a:pt x="139" y="10"/>
                  </a:cubicBezTo>
                  <a:cubicBezTo>
                    <a:pt x="140" y="10"/>
                    <a:pt x="140" y="10"/>
                    <a:pt x="140" y="9"/>
                  </a:cubicBezTo>
                  <a:cubicBezTo>
                    <a:pt x="140" y="9"/>
                    <a:pt x="140" y="8"/>
                    <a:pt x="140" y="7"/>
                  </a:cubicBezTo>
                  <a:cubicBezTo>
                    <a:pt x="141" y="6"/>
                    <a:pt x="142" y="6"/>
                    <a:pt x="143" y="6"/>
                  </a:cubicBezTo>
                  <a:cubicBezTo>
                    <a:pt x="143" y="6"/>
                    <a:pt x="144" y="6"/>
                    <a:pt x="144" y="5"/>
                  </a:cubicBezTo>
                  <a:cubicBezTo>
                    <a:pt x="145" y="5"/>
                    <a:pt x="145" y="4"/>
                    <a:pt x="145" y="3"/>
                  </a:cubicBezTo>
                  <a:cubicBezTo>
                    <a:pt x="145" y="3"/>
                    <a:pt x="145" y="2"/>
                    <a:pt x="145" y="1"/>
                  </a:cubicBezTo>
                  <a:cubicBezTo>
                    <a:pt x="145" y="1"/>
                    <a:pt x="147" y="1"/>
                    <a:pt x="147" y="1"/>
                  </a:cubicBezTo>
                  <a:cubicBezTo>
                    <a:pt x="148" y="0"/>
                    <a:pt x="150" y="0"/>
                    <a:pt x="151" y="1"/>
                  </a:cubicBezTo>
                  <a:cubicBezTo>
                    <a:pt x="151" y="1"/>
                    <a:pt x="153" y="1"/>
                    <a:pt x="154" y="2"/>
                  </a:cubicBezTo>
                  <a:cubicBezTo>
                    <a:pt x="154" y="2"/>
                    <a:pt x="155" y="2"/>
                    <a:pt x="155" y="2"/>
                  </a:cubicBezTo>
                  <a:cubicBezTo>
                    <a:pt x="156" y="2"/>
                    <a:pt x="157" y="3"/>
                    <a:pt x="158" y="3"/>
                  </a:cubicBezTo>
                  <a:cubicBezTo>
                    <a:pt x="158" y="4"/>
                    <a:pt x="159" y="5"/>
                    <a:pt x="159" y="6"/>
                  </a:cubicBezTo>
                  <a:cubicBezTo>
                    <a:pt x="160" y="6"/>
                    <a:pt x="159" y="8"/>
                    <a:pt x="159" y="9"/>
                  </a:cubicBezTo>
                  <a:cubicBezTo>
                    <a:pt x="159" y="9"/>
                    <a:pt x="158" y="9"/>
                    <a:pt x="158" y="10"/>
                  </a:cubicBezTo>
                  <a:cubicBezTo>
                    <a:pt x="158" y="10"/>
                    <a:pt x="157" y="12"/>
                    <a:pt x="157" y="12"/>
                  </a:cubicBezTo>
                  <a:cubicBezTo>
                    <a:pt x="157" y="13"/>
                    <a:pt x="157" y="13"/>
                    <a:pt x="156" y="1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0"/>
            <p:cNvSpPr>
              <a:spLocks/>
            </p:cNvSpPr>
            <p:nvPr/>
          </p:nvSpPr>
          <p:spPr bwMode="auto">
            <a:xfrm>
              <a:off x="4219" y="1742"/>
              <a:ext cx="573" cy="883"/>
            </a:xfrm>
            <a:custGeom>
              <a:avLst/>
              <a:gdLst>
                <a:gd name="T0" fmla="*/ 156 w 196"/>
                <a:gd name="T1" fmla="*/ 39 h 302"/>
                <a:gd name="T2" fmla="*/ 150 w 196"/>
                <a:gd name="T3" fmla="*/ 57 h 302"/>
                <a:gd name="T4" fmla="*/ 133 w 196"/>
                <a:gd name="T5" fmla="*/ 71 h 302"/>
                <a:gd name="T6" fmla="*/ 132 w 196"/>
                <a:gd name="T7" fmla="*/ 91 h 302"/>
                <a:gd name="T8" fmla="*/ 138 w 196"/>
                <a:gd name="T9" fmla="*/ 108 h 302"/>
                <a:gd name="T10" fmla="*/ 134 w 196"/>
                <a:gd name="T11" fmla="*/ 116 h 302"/>
                <a:gd name="T12" fmla="*/ 136 w 196"/>
                <a:gd name="T13" fmla="*/ 123 h 302"/>
                <a:gd name="T14" fmla="*/ 137 w 196"/>
                <a:gd name="T15" fmla="*/ 141 h 302"/>
                <a:gd name="T16" fmla="*/ 138 w 196"/>
                <a:gd name="T17" fmla="*/ 168 h 302"/>
                <a:gd name="T18" fmla="*/ 144 w 196"/>
                <a:gd name="T19" fmla="*/ 179 h 302"/>
                <a:gd name="T20" fmla="*/ 147 w 196"/>
                <a:gd name="T21" fmla="*/ 191 h 302"/>
                <a:gd name="T22" fmla="*/ 159 w 196"/>
                <a:gd name="T23" fmla="*/ 195 h 302"/>
                <a:gd name="T24" fmla="*/ 165 w 196"/>
                <a:gd name="T25" fmla="*/ 205 h 302"/>
                <a:gd name="T26" fmla="*/ 169 w 196"/>
                <a:gd name="T27" fmla="*/ 212 h 302"/>
                <a:gd name="T28" fmla="*/ 178 w 196"/>
                <a:gd name="T29" fmla="*/ 210 h 302"/>
                <a:gd name="T30" fmla="*/ 191 w 196"/>
                <a:gd name="T31" fmla="*/ 216 h 302"/>
                <a:gd name="T32" fmla="*/ 195 w 196"/>
                <a:gd name="T33" fmla="*/ 229 h 302"/>
                <a:gd name="T34" fmla="*/ 183 w 196"/>
                <a:gd name="T35" fmla="*/ 247 h 302"/>
                <a:gd name="T36" fmla="*/ 171 w 196"/>
                <a:gd name="T37" fmla="*/ 249 h 302"/>
                <a:gd name="T38" fmla="*/ 168 w 196"/>
                <a:gd name="T39" fmla="*/ 238 h 302"/>
                <a:gd name="T40" fmla="*/ 159 w 196"/>
                <a:gd name="T41" fmla="*/ 231 h 302"/>
                <a:gd name="T42" fmla="*/ 148 w 196"/>
                <a:gd name="T43" fmla="*/ 228 h 302"/>
                <a:gd name="T44" fmla="*/ 147 w 196"/>
                <a:gd name="T45" fmla="*/ 231 h 302"/>
                <a:gd name="T46" fmla="*/ 133 w 196"/>
                <a:gd name="T47" fmla="*/ 245 h 302"/>
                <a:gd name="T48" fmla="*/ 128 w 196"/>
                <a:gd name="T49" fmla="*/ 264 h 302"/>
                <a:gd name="T50" fmla="*/ 114 w 196"/>
                <a:gd name="T51" fmla="*/ 275 h 302"/>
                <a:gd name="T52" fmla="*/ 103 w 196"/>
                <a:gd name="T53" fmla="*/ 284 h 302"/>
                <a:gd name="T54" fmla="*/ 93 w 196"/>
                <a:gd name="T55" fmla="*/ 275 h 302"/>
                <a:gd name="T56" fmla="*/ 79 w 196"/>
                <a:gd name="T57" fmla="*/ 281 h 302"/>
                <a:gd name="T58" fmla="*/ 72 w 196"/>
                <a:gd name="T59" fmla="*/ 293 h 302"/>
                <a:gd name="T60" fmla="*/ 63 w 196"/>
                <a:gd name="T61" fmla="*/ 286 h 302"/>
                <a:gd name="T62" fmla="*/ 50 w 196"/>
                <a:gd name="T63" fmla="*/ 292 h 302"/>
                <a:gd name="T64" fmla="*/ 37 w 196"/>
                <a:gd name="T65" fmla="*/ 302 h 302"/>
                <a:gd name="T66" fmla="*/ 35 w 196"/>
                <a:gd name="T67" fmla="*/ 281 h 302"/>
                <a:gd name="T68" fmla="*/ 9 w 196"/>
                <a:gd name="T69" fmla="*/ 271 h 302"/>
                <a:gd name="T70" fmla="*/ 17 w 196"/>
                <a:gd name="T71" fmla="*/ 240 h 302"/>
                <a:gd name="T72" fmla="*/ 6 w 196"/>
                <a:gd name="T73" fmla="*/ 217 h 302"/>
                <a:gd name="T74" fmla="*/ 15 w 196"/>
                <a:gd name="T75" fmla="*/ 183 h 302"/>
                <a:gd name="T76" fmla="*/ 15 w 196"/>
                <a:gd name="T77" fmla="*/ 145 h 302"/>
                <a:gd name="T78" fmla="*/ 3 w 196"/>
                <a:gd name="T79" fmla="*/ 112 h 302"/>
                <a:gd name="T80" fmla="*/ 11 w 196"/>
                <a:gd name="T81" fmla="*/ 86 h 302"/>
                <a:gd name="T82" fmla="*/ 11 w 196"/>
                <a:gd name="T83" fmla="*/ 76 h 302"/>
                <a:gd name="T84" fmla="*/ 26 w 196"/>
                <a:gd name="T85" fmla="*/ 77 h 302"/>
                <a:gd name="T86" fmla="*/ 34 w 196"/>
                <a:gd name="T87" fmla="*/ 63 h 302"/>
                <a:gd name="T88" fmla="*/ 40 w 196"/>
                <a:gd name="T89" fmla="*/ 47 h 302"/>
                <a:gd name="T90" fmla="*/ 47 w 196"/>
                <a:gd name="T91" fmla="*/ 42 h 302"/>
                <a:gd name="T92" fmla="*/ 53 w 196"/>
                <a:gd name="T93" fmla="*/ 44 h 302"/>
                <a:gd name="T94" fmla="*/ 60 w 196"/>
                <a:gd name="T95" fmla="*/ 45 h 302"/>
                <a:gd name="T96" fmla="*/ 84 w 196"/>
                <a:gd name="T97" fmla="*/ 36 h 302"/>
                <a:gd name="T98" fmla="*/ 87 w 196"/>
                <a:gd name="T99" fmla="*/ 26 h 302"/>
                <a:gd name="T100" fmla="*/ 108 w 196"/>
                <a:gd name="T101" fmla="*/ 18 h 302"/>
                <a:gd name="T102" fmla="*/ 124 w 196"/>
                <a:gd name="T103" fmla="*/ 24 h 302"/>
                <a:gd name="T104" fmla="*/ 134 w 196"/>
                <a:gd name="T105" fmla="*/ 19 h 302"/>
                <a:gd name="T106" fmla="*/ 135 w 196"/>
                <a:gd name="T107" fmla="*/ 12 h 302"/>
                <a:gd name="T108" fmla="*/ 145 w 196"/>
                <a:gd name="T109" fmla="*/ 3 h 302"/>
                <a:gd name="T110" fmla="*/ 159 w 196"/>
                <a:gd name="T111" fmla="*/ 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6" h="302">
                  <a:moveTo>
                    <a:pt x="156" y="14"/>
                  </a:moveTo>
                  <a:cubicBezTo>
                    <a:pt x="156" y="14"/>
                    <a:pt x="156" y="14"/>
                    <a:pt x="156" y="14"/>
                  </a:cubicBezTo>
                  <a:cubicBezTo>
                    <a:pt x="156" y="15"/>
                    <a:pt x="155" y="15"/>
                    <a:pt x="155" y="16"/>
                  </a:cubicBezTo>
                  <a:cubicBezTo>
                    <a:pt x="154" y="17"/>
                    <a:pt x="154" y="19"/>
                    <a:pt x="154" y="20"/>
                  </a:cubicBezTo>
                  <a:cubicBezTo>
                    <a:pt x="154" y="21"/>
                    <a:pt x="155" y="22"/>
                    <a:pt x="155" y="23"/>
                  </a:cubicBezTo>
                  <a:cubicBezTo>
                    <a:pt x="155" y="24"/>
                    <a:pt x="156" y="26"/>
                    <a:pt x="156" y="27"/>
                  </a:cubicBezTo>
                  <a:cubicBezTo>
                    <a:pt x="156" y="29"/>
                    <a:pt x="156" y="32"/>
                    <a:pt x="156" y="33"/>
                  </a:cubicBezTo>
                  <a:cubicBezTo>
                    <a:pt x="156" y="35"/>
                    <a:pt x="156" y="37"/>
                    <a:pt x="156" y="39"/>
                  </a:cubicBezTo>
                  <a:cubicBezTo>
                    <a:pt x="156" y="39"/>
                    <a:pt x="156" y="41"/>
                    <a:pt x="156" y="42"/>
                  </a:cubicBezTo>
                  <a:cubicBezTo>
                    <a:pt x="156" y="43"/>
                    <a:pt x="156" y="44"/>
                    <a:pt x="155" y="45"/>
                  </a:cubicBezTo>
                  <a:cubicBezTo>
                    <a:pt x="155" y="45"/>
                    <a:pt x="153" y="46"/>
                    <a:pt x="153" y="46"/>
                  </a:cubicBezTo>
                  <a:cubicBezTo>
                    <a:pt x="152" y="47"/>
                    <a:pt x="152" y="48"/>
                    <a:pt x="152" y="48"/>
                  </a:cubicBezTo>
                  <a:cubicBezTo>
                    <a:pt x="151" y="49"/>
                    <a:pt x="148" y="49"/>
                    <a:pt x="147" y="50"/>
                  </a:cubicBezTo>
                  <a:cubicBezTo>
                    <a:pt x="147" y="50"/>
                    <a:pt x="147" y="53"/>
                    <a:pt x="146" y="54"/>
                  </a:cubicBezTo>
                  <a:cubicBezTo>
                    <a:pt x="146" y="54"/>
                    <a:pt x="147" y="55"/>
                    <a:pt x="147" y="56"/>
                  </a:cubicBezTo>
                  <a:cubicBezTo>
                    <a:pt x="147" y="56"/>
                    <a:pt x="149" y="56"/>
                    <a:pt x="150" y="57"/>
                  </a:cubicBezTo>
                  <a:cubicBezTo>
                    <a:pt x="151" y="58"/>
                    <a:pt x="150" y="60"/>
                    <a:pt x="150" y="62"/>
                  </a:cubicBezTo>
                  <a:cubicBezTo>
                    <a:pt x="150" y="62"/>
                    <a:pt x="150" y="65"/>
                    <a:pt x="150" y="65"/>
                  </a:cubicBezTo>
                  <a:cubicBezTo>
                    <a:pt x="150" y="66"/>
                    <a:pt x="149" y="67"/>
                    <a:pt x="149" y="68"/>
                  </a:cubicBezTo>
                  <a:cubicBezTo>
                    <a:pt x="149" y="68"/>
                    <a:pt x="147" y="69"/>
                    <a:pt x="147" y="69"/>
                  </a:cubicBezTo>
                  <a:cubicBezTo>
                    <a:pt x="146" y="69"/>
                    <a:pt x="144" y="69"/>
                    <a:pt x="144" y="69"/>
                  </a:cubicBezTo>
                  <a:cubicBezTo>
                    <a:pt x="143" y="69"/>
                    <a:pt x="142" y="70"/>
                    <a:pt x="141" y="70"/>
                  </a:cubicBezTo>
                  <a:cubicBezTo>
                    <a:pt x="140" y="70"/>
                    <a:pt x="138" y="70"/>
                    <a:pt x="136" y="70"/>
                  </a:cubicBezTo>
                  <a:cubicBezTo>
                    <a:pt x="136" y="70"/>
                    <a:pt x="134" y="71"/>
                    <a:pt x="133" y="71"/>
                  </a:cubicBezTo>
                  <a:cubicBezTo>
                    <a:pt x="132" y="72"/>
                    <a:pt x="132" y="73"/>
                    <a:pt x="132" y="73"/>
                  </a:cubicBezTo>
                  <a:cubicBezTo>
                    <a:pt x="132" y="74"/>
                    <a:pt x="133" y="76"/>
                    <a:pt x="133" y="76"/>
                  </a:cubicBezTo>
                  <a:cubicBezTo>
                    <a:pt x="133" y="76"/>
                    <a:pt x="133" y="78"/>
                    <a:pt x="132" y="78"/>
                  </a:cubicBezTo>
                  <a:cubicBezTo>
                    <a:pt x="132" y="79"/>
                    <a:pt x="131" y="78"/>
                    <a:pt x="131" y="79"/>
                  </a:cubicBezTo>
                  <a:cubicBezTo>
                    <a:pt x="130" y="80"/>
                    <a:pt x="130" y="82"/>
                    <a:pt x="130" y="83"/>
                  </a:cubicBezTo>
                  <a:cubicBezTo>
                    <a:pt x="130" y="84"/>
                    <a:pt x="130" y="86"/>
                    <a:pt x="130" y="87"/>
                  </a:cubicBezTo>
                  <a:cubicBezTo>
                    <a:pt x="131" y="88"/>
                    <a:pt x="131" y="89"/>
                    <a:pt x="131" y="90"/>
                  </a:cubicBezTo>
                  <a:cubicBezTo>
                    <a:pt x="132" y="90"/>
                    <a:pt x="132" y="91"/>
                    <a:pt x="132" y="91"/>
                  </a:cubicBezTo>
                  <a:cubicBezTo>
                    <a:pt x="133" y="92"/>
                    <a:pt x="132" y="94"/>
                    <a:pt x="132" y="94"/>
                  </a:cubicBezTo>
                  <a:cubicBezTo>
                    <a:pt x="132" y="95"/>
                    <a:pt x="132" y="96"/>
                    <a:pt x="133" y="96"/>
                  </a:cubicBezTo>
                  <a:cubicBezTo>
                    <a:pt x="133" y="97"/>
                    <a:pt x="134" y="97"/>
                    <a:pt x="134" y="97"/>
                  </a:cubicBezTo>
                  <a:cubicBezTo>
                    <a:pt x="135" y="98"/>
                    <a:pt x="135" y="99"/>
                    <a:pt x="135" y="100"/>
                  </a:cubicBezTo>
                  <a:cubicBezTo>
                    <a:pt x="135" y="100"/>
                    <a:pt x="134" y="101"/>
                    <a:pt x="134" y="102"/>
                  </a:cubicBezTo>
                  <a:cubicBezTo>
                    <a:pt x="134" y="102"/>
                    <a:pt x="134" y="103"/>
                    <a:pt x="134" y="103"/>
                  </a:cubicBezTo>
                  <a:cubicBezTo>
                    <a:pt x="135" y="104"/>
                    <a:pt x="136" y="105"/>
                    <a:pt x="137" y="105"/>
                  </a:cubicBezTo>
                  <a:cubicBezTo>
                    <a:pt x="137" y="106"/>
                    <a:pt x="138" y="107"/>
                    <a:pt x="138" y="108"/>
                  </a:cubicBezTo>
                  <a:cubicBezTo>
                    <a:pt x="138" y="108"/>
                    <a:pt x="139" y="110"/>
                    <a:pt x="139" y="110"/>
                  </a:cubicBezTo>
                  <a:cubicBezTo>
                    <a:pt x="139" y="111"/>
                    <a:pt x="138" y="113"/>
                    <a:pt x="138" y="114"/>
                  </a:cubicBezTo>
                  <a:cubicBezTo>
                    <a:pt x="138" y="114"/>
                    <a:pt x="139" y="115"/>
                    <a:pt x="139" y="115"/>
                  </a:cubicBezTo>
                  <a:cubicBezTo>
                    <a:pt x="139" y="116"/>
                    <a:pt x="139" y="117"/>
                    <a:pt x="138" y="118"/>
                  </a:cubicBezTo>
                  <a:cubicBezTo>
                    <a:pt x="138" y="118"/>
                    <a:pt x="137" y="119"/>
                    <a:pt x="136" y="119"/>
                  </a:cubicBezTo>
                  <a:cubicBezTo>
                    <a:pt x="136" y="119"/>
                    <a:pt x="135" y="118"/>
                    <a:pt x="135" y="118"/>
                  </a:cubicBezTo>
                  <a:cubicBezTo>
                    <a:pt x="135" y="117"/>
                    <a:pt x="134" y="117"/>
                    <a:pt x="134" y="117"/>
                  </a:cubicBezTo>
                  <a:cubicBezTo>
                    <a:pt x="134" y="117"/>
                    <a:pt x="134" y="116"/>
                    <a:pt x="134" y="116"/>
                  </a:cubicBezTo>
                  <a:cubicBezTo>
                    <a:pt x="134" y="115"/>
                    <a:pt x="134" y="114"/>
                    <a:pt x="134" y="114"/>
                  </a:cubicBezTo>
                  <a:cubicBezTo>
                    <a:pt x="134" y="114"/>
                    <a:pt x="133" y="114"/>
                    <a:pt x="133" y="113"/>
                  </a:cubicBezTo>
                  <a:cubicBezTo>
                    <a:pt x="132" y="113"/>
                    <a:pt x="132" y="114"/>
                    <a:pt x="131" y="114"/>
                  </a:cubicBezTo>
                  <a:cubicBezTo>
                    <a:pt x="131" y="114"/>
                    <a:pt x="130" y="115"/>
                    <a:pt x="130" y="116"/>
                  </a:cubicBezTo>
                  <a:cubicBezTo>
                    <a:pt x="130" y="117"/>
                    <a:pt x="130" y="118"/>
                    <a:pt x="130" y="118"/>
                  </a:cubicBezTo>
                  <a:cubicBezTo>
                    <a:pt x="131" y="119"/>
                    <a:pt x="132" y="120"/>
                    <a:pt x="132" y="120"/>
                  </a:cubicBezTo>
                  <a:cubicBezTo>
                    <a:pt x="133" y="121"/>
                    <a:pt x="134" y="121"/>
                    <a:pt x="134" y="122"/>
                  </a:cubicBezTo>
                  <a:cubicBezTo>
                    <a:pt x="135" y="122"/>
                    <a:pt x="136" y="122"/>
                    <a:pt x="136" y="123"/>
                  </a:cubicBezTo>
                  <a:cubicBezTo>
                    <a:pt x="137" y="123"/>
                    <a:pt x="138" y="124"/>
                    <a:pt x="138" y="124"/>
                  </a:cubicBezTo>
                  <a:cubicBezTo>
                    <a:pt x="139" y="125"/>
                    <a:pt x="140" y="126"/>
                    <a:pt x="140" y="127"/>
                  </a:cubicBezTo>
                  <a:cubicBezTo>
                    <a:pt x="140" y="128"/>
                    <a:pt x="141" y="129"/>
                    <a:pt x="141" y="129"/>
                  </a:cubicBezTo>
                  <a:cubicBezTo>
                    <a:pt x="141" y="130"/>
                    <a:pt x="140" y="132"/>
                    <a:pt x="140" y="132"/>
                  </a:cubicBezTo>
                  <a:cubicBezTo>
                    <a:pt x="140" y="133"/>
                    <a:pt x="141" y="136"/>
                    <a:pt x="141" y="137"/>
                  </a:cubicBezTo>
                  <a:cubicBezTo>
                    <a:pt x="140" y="137"/>
                    <a:pt x="140" y="139"/>
                    <a:pt x="140" y="139"/>
                  </a:cubicBezTo>
                  <a:cubicBezTo>
                    <a:pt x="140" y="140"/>
                    <a:pt x="139" y="140"/>
                    <a:pt x="139" y="140"/>
                  </a:cubicBezTo>
                  <a:cubicBezTo>
                    <a:pt x="138" y="140"/>
                    <a:pt x="137" y="140"/>
                    <a:pt x="137" y="141"/>
                  </a:cubicBezTo>
                  <a:cubicBezTo>
                    <a:pt x="136" y="141"/>
                    <a:pt x="136" y="143"/>
                    <a:pt x="136" y="143"/>
                  </a:cubicBezTo>
                  <a:cubicBezTo>
                    <a:pt x="136" y="144"/>
                    <a:pt x="136" y="147"/>
                    <a:pt x="136" y="147"/>
                  </a:cubicBezTo>
                  <a:cubicBezTo>
                    <a:pt x="136" y="149"/>
                    <a:pt x="136" y="151"/>
                    <a:pt x="136" y="153"/>
                  </a:cubicBezTo>
                  <a:cubicBezTo>
                    <a:pt x="136" y="154"/>
                    <a:pt x="136" y="156"/>
                    <a:pt x="136" y="158"/>
                  </a:cubicBezTo>
                  <a:cubicBezTo>
                    <a:pt x="136" y="158"/>
                    <a:pt x="135" y="160"/>
                    <a:pt x="136" y="161"/>
                  </a:cubicBezTo>
                  <a:cubicBezTo>
                    <a:pt x="136" y="162"/>
                    <a:pt x="136" y="163"/>
                    <a:pt x="137" y="163"/>
                  </a:cubicBezTo>
                  <a:cubicBezTo>
                    <a:pt x="137" y="164"/>
                    <a:pt x="138" y="164"/>
                    <a:pt x="138" y="165"/>
                  </a:cubicBezTo>
                  <a:cubicBezTo>
                    <a:pt x="138" y="166"/>
                    <a:pt x="138" y="167"/>
                    <a:pt x="138" y="168"/>
                  </a:cubicBezTo>
                  <a:cubicBezTo>
                    <a:pt x="138" y="168"/>
                    <a:pt x="138" y="169"/>
                    <a:pt x="137" y="170"/>
                  </a:cubicBezTo>
                  <a:cubicBezTo>
                    <a:pt x="137" y="170"/>
                    <a:pt x="136" y="171"/>
                    <a:pt x="136" y="171"/>
                  </a:cubicBezTo>
                  <a:cubicBezTo>
                    <a:pt x="136" y="172"/>
                    <a:pt x="136" y="173"/>
                    <a:pt x="136" y="174"/>
                  </a:cubicBezTo>
                  <a:cubicBezTo>
                    <a:pt x="136" y="174"/>
                    <a:pt x="136" y="176"/>
                    <a:pt x="136" y="177"/>
                  </a:cubicBezTo>
                  <a:cubicBezTo>
                    <a:pt x="136" y="177"/>
                    <a:pt x="138" y="178"/>
                    <a:pt x="138" y="178"/>
                  </a:cubicBezTo>
                  <a:cubicBezTo>
                    <a:pt x="139" y="178"/>
                    <a:pt x="140" y="179"/>
                    <a:pt x="140" y="179"/>
                  </a:cubicBezTo>
                  <a:cubicBezTo>
                    <a:pt x="140" y="179"/>
                    <a:pt x="141" y="179"/>
                    <a:pt x="142" y="179"/>
                  </a:cubicBezTo>
                  <a:cubicBezTo>
                    <a:pt x="142" y="179"/>
                    <a:pt x="144" y="179"/>
                    <a:pt x="144" y="179"/>
                  </a:cubicBezTo>
                  <a:cubicBezTo>
                    <a:pt x="144" y="179"/>
                    <a:pt x="146" y="179"/>
                    <a:pt x="146" y="179"/>
                  </a:cubicBezTo>
                  <a:cubicBezTo>
                    <a:pt x="147" y="179"/>
                    <a:pt x="147" y="180"/>
                    <a:pt x="148" y="180"/>
                  </a:cubicBezTo>
                  <a:cubicBezTo>
                    <a:pt x="148" y="181"/>
                    <a:pt x="149" y="182"/>
                    <a:pt x="149" y="183"/>
                  </a:cubicBezTo>
                  <a:cubicBezTo>
                    <a:pt x="149" y="183"/>
                    <a:pt x="149" y="184"/>
                    <a:pt x="149" y="185"/>
                  </a:cubicBezTo>
                  <a:cubicBezTo>
                    <a:pt x="148" y="185"/>
                    <a:pt x="148" y="186"/>
                    <a:pt x="147" y="186"/>
                  </a:cubicBezTo>
                  <a:cubicBezTo>
                    <a:pt x="147" y="186"/>
                    <a:pt x="146" y="187"/>
                    <a:pt x="146" y="187"/>
                  </a:cubicBezTo>
                  <a:cubicBezTo>
                    <a:pt x="146" y="187"/>
                    <a:pt x="146" y="188"/>
                    <a:pt x="146" y="188"/>
                  </a:cubicBezTo>
                  <a:cubicBezTo>
                    <a:pt x="146" y="189"/>
                    <a:pt x="146" y="191"/>
                    <a:pt x="147" y="191"/>
                  </a:cubicBezTo>
                  <a:cubicBezTo>
                    <a:pt x="147" y="192"/>
                    <a:pt x="147" y="192"/>
                    <a:pt x="148" y="192"/>
                  </a:cubicBezTo>
                  <a:cubicBezTo>
                    <a:pt x="148" y="193"/>
                    <a:pt x="149" y="193"/>
                    <a:pt x="149" y="193"/>
                  </a:cubicBezTo>
                  <a:cubicBezTo>
                    <a:pt x="150" y="193"/>
                    <a:pt x="150" y="195"/>
                    <a:pt x="151" y="195"/>
                  </a:cubicBezTo>
                  <a:cubicBezTo>
                    <a:pt x="151" y="195"/>
                    <a:pt x="151" y="196"/>
                    <a:pt x="151" y="196"/>
                  </a:cubicBezTo>
                  <a:cubicBezTo>
                    <a:pt x="152" y="197"/>
                    <a:pt x="154" y="197"/>
                    <a:pt x="154" y="197"/>
                  </a:cubicBezTo>
                  <a:cubicBezTo>
                    <a:pt x="154" y="197"/>
                    <a:pt x="156" y="197"/>
                    <a:pt x="156" y="196"/>
                  </a:cubicBezTo>
                  <a:cubicBezTo>
                    <a:pt x="157" y="196"/>
                    <a:pt x="157" y="195"/>
                    <a:pt x="157" y="195"/>
                  </a:cubicBezTo>
                  <a:cubicBezTo>
                    <a:pt x="158" y="195"/>
                    <a:pt x="159" y="195"/>
                    <a:pt x="159" y="195"/>
                  </a:cubicBezTo>
                  <a:cubicBezTo>
                    <a:pt x="160" y="195"/>
                    <a:pt x="161" y="194"/>
                    <a:pt x="162" y="194"/>
                  </a:cubicBezTo>
                  <a:cubicBezTo>
                    <a:pt x="162" y="194"/>
                    <a:pt x="163" y="194"/>
                    <a:pt x="163" y="194"/>
                  </a:cubicBezTo>
                  <a:cubicBezTo>
                    <a:pt x="164" y="195"/>
                    <a:pt x="164" y="195"/>
                    <a:pt x="164" y="196"/>
                  </a:cubicBezTo>
                  <a:cubicBezTo>
                    <a:pt x="164" y="196"/>
                    <a:pt x="165" y="197"/>
                    <a:pt x="166" y="197"/>
                  </a:cubicBezTo>
                  <a:cubicBezTo>
                    <a:pt x="166" y="198"/>
                    <a:pt x="165" y="199"/>
                    <a:pt x="165" y="200"/>
                  </a:cubicBezTo>
                  <a:cubicBezTo>
                    <a:pt x="164" y="200"/>
                    <a:pt x="164" y="201"/>
                    <a:pt x="164" y="201"/>
                  </a:cubicBezTo>
                  <a:cubicBezTo>
                    <a:pt x="164" y="202"/>
                    <a:pt x="164" y="203"/>
                    <a:pt x="164" y="203"/>
                  </a:cubicBezTo>
                  <a:cubicBezTo>
                    <a:pt x="164" y="203"/>
                    <a:pt x="165" y="204"/>
                    <a:pt x="165" y="205"/>
                  </a:cubicBezTo>
                  <a:cubicBezTo>
                    <a:pt x="165" y="205"/>
                    <a:pt x="165" y="206"/>
                    <a:pt x="165" y="206"/>
                  </a:cubicBezTo>
                  <a:cubicBezTo>
                    <a:pt x="164" y="207"/>
                    <a:pt x="163" y="207"/>
                    <a:pt x="163" y="207"/>
                  </a:cubicBezTo>
                  <a:cubicBezTo>
                    <a:pt x="163" y="207"/>
                    <a:pt x="162" y="207"/>
                    <a:pt x="162" y="208"/>
                  </a:cubicBezTo>
                  <a:cubicBezTo>
                    <a:pt x="162" y="208"/>
                    <a:pt x="162" y="210"/>
                    <a:pt x="162" y="210"/>
                  </a:cubicBezTo>
                  <a:cubicBezTo>
                    <a:pt x="162" y="210"/>
                    <a:pt x="163" y="210"/>
                    <a:pt x="164" y="210"/>
                  </a:cubicBezTo>
                  <a:cubicBezTo>
                    <a:pt x="164" y="210"/>
                    <a:pt x="165" y="210"/>
                    <a:pt x="166" y="210"/>
                  </a:cubicBezTo>
                  <a:cubicBezTo>
                    <a:pt x="166" y="210"/>
                    <a:pt x="167" y="210"/>
                    <a:pt x="168" y="210"/>
                  </a:cubicBezTo>
                  <a:cubicBezTo>
                    <a:pt x="168" y="210"/>
                    <a:pt x="168" y="212"/>
                    <a:pt x="169" y="212"/>
                  </a:cubicBezTo>
                  <a:cubicBezTo>
                    <a:pt x="169" y="212"/>
                    <a:pt x="170" y="213"/>
                    <a:pt x="171" y="213"/>
                  </a:cubicBezTo>
                  <a:cubicBezTo>
                    <a:pt x="171" y="213"/>
                    <a:pt x="172" y="213"/>
                    <a:pt x="173" y="212"/>
                  </a:cubicBezTo>
                  <a:cubicBezTo>
                    <a:pt x="173" y="212"/>
                    <a:pt x="173" y="211"/>
                    <a:pt x="173" y="211"/>
                  </a:cubicBezTo>
                  <a:cubicBezTo>
                    <a:pt x="173" y="211"/>
                    <a:pt x="173" y="213"/>
                    <a:pt x="173" y="213"/>
                  </a:cubicBezTo>
                  <a:cubicBezTo>
                    <a:pt x="173" y="214"/>
                    <a:pt x="174" y="214"/>
                    <a:pt x="174" y="214"/>
                  </a:cubicBezTo>
                  <a:cubicBezTo>
                    <a:pt x="175" y="214"/>
                    <a:pt x="176" y="214"/>
                    <a:pt x="176" y="213"/>
                  </a:cubicBezTo>
                  <a:cubicBezTo>
                    <a:pt x="176" y="213"/>
                    <a:pt x="177" y="212"/>
                    <a:pt x="177" y="211"/>
                  </a:cubicBezTo>
                  <a:cubicBezTo>
                    <a:pt x="177" y="211"/>
                    <a:pt x="177" y="210"/>
                    <a:pt x="178" y="210"/>
                  </a:cubicBezTo>
                  <a:cubicBezTo>
                    <a:pt x="178" y="209"/>
                    <a:pt x="179" y="208"/>
                    <a:pt x="180" y="208"/>
                  </a:cubicBezTo>
                  <a:cubicBezTo>
                    <a:pt x="180" y="208"/>
                    <a:pt x="181" y="209"/>
                    <a:pt x="182" y="209"/>
                  </a:cubicBezTo>
                  <a:cubicBezTo>
                    <a:pt x="182" y="209"/>
                    <a:pt x="184" y="210"/>
                    <a:pt x="184" y="210"/>
                  </a:cubicBezTo>
                  <a:cubicBezTo>
                    <a:pt x="185" y="210"/>
                    <a:pt x="186" y="210"/>
                    <a:pt x="186" y="211"/>
                  </a:cubicBezTo>
                  <a:cubicBezTo>
                    <a:pt x="187" y="211"/>
                    <a:pt x="188" y="211"/>
                    <a:pt x="188" y="211"/>
                  </a:cubicBezTo>
                  <a:cubicBezTo>
                    <a:pt x="188" y="211"/>
                    <a:pt x="189" y="212"/>
                    <a:pt x="189" y="213"/>
                  </a:cubicBezTo>
                  <a:cubicBezTo>
                    <a:pt x="189" y="213"/>
                    <a:pt x="190" y="214"/>
                    <a:pt x="190" y="215"/>
                  </a:cubicBezTo>
                  <a:cubicBezTo>
                    <a:pt x="190" y="215"/>
                    <a:pt x="191" y="215"/>
                    <a:pt x="191" y="216"/>
                  </a:cubicBezTo>
                  <a:cubicBezTo>
                    <a:pt x="191" y="216"/>
                    <a:pt x="192" y="216"/>
                    <a:pt x="193" y="217"/>
                  </a:cubicBezTo>
                  <a:cubicBezTo>
                    <a:pt x="193" y="217"/>
                    <a:pt x="194" y="218"/>
                    <a:pt x="195" y="218"/>
                  </a:cubicBezTo>
                  <a:cubicBezTo>
                    <a:pt x="195" y="218"/>
                    <a:pt x="195" y="219"/>
                    <a:pt x="195" y="220"/>
                  </a:cubicBezTo>
                  <a:cubicBezTo>
                    <a:pt x="195" y="221"/>
                    <a:pt x="196" y="221"/>
                    <a:pt x="196" y="221"/>
                  </a:cubicBezTo>
                  <a:cubicBezTo>
                    <a:pt x="196" y="222"/>
                    <a:pt x="196" y="224"/>
                    <a:pt x="196" y="225"/>
                  </a:cubicBezTo>
                  <a:cubicBezTo>
                    <a:pt x="196" y="225"/>
                    <a:pt x="195" y="226"/>
                    <a:pt x="196" y="227"/>
                  </a:cubicBezTo>
                  <a:cubicBezTo>
                    <a:pt x="196" y="227"/>
                    <a:pt x="196" y="228"/>
                    <a:pt x="196" y="228"/>
                  </a:cubicBezTo>
                  <a:cubicBezTo>
                    <a:pt x="196" y="228"/>
                    <a:pt x="195" y="229"/>
                    <a:pt x="195" y="229"/>
                  </a:cubicBezTo>
                  <a:cubicBezTo>
                    <a:pt x="194" y="230"/>
                    <a:pt x="193" y="231"/>
                    <a:pt x="192" y="232"/>
                  </a:cubicBezTo>
                  <a:cubicBezTo>
                    <a:pt x="192" y="232"/>
                    <a:pt x="191" y="233"/>
                    <a:pt x="191" y="233"/>
                  </a:cubicBezTo>
                  <a:cubicBezTo>
                    <a:pt x="191" y="233"/>
                    <a:pt x="191" y="235"/>
                    <a:pt x="191" y="235"/>
                  </a:cubicBezTo>
                  <a:cubicBezTo>
                    <a:pt x="191" y="236"/>
                    <a:pt x="191" y="237"/>
                    <a:pt x="191" y="238"/>
                  </a:cubicBezTo>
                  <a:cubicBezTo>
                    <a:pt x="191" y="239"/>
                    <a:pt x="190" y="240"/>
                    <a:pt x="190" y="240"/>
                  </a:cubicBezTo>
                  <a:cubicBezTo>
                    <a:pt x="189" y="241"/>
                    <a:pt x="188" y="241"/>
                    <a:pt x="188" y="242"/>
                  </a:cubicBezTo>
                  <a:cubicBezTo>
                    <a:pt x="187" y="243"/>
                    <a:pt x="186" y="244"/>
                    <a:pt x="186" y="244"/>
                  </a:cubicBezTo>
                  <a:cubicBezTo>
                    <a:pt x="185" y="245"/>
                    <a:pt x="184" y="246"/>
                    <a:pt x="183" y="247"/>
                  </a:cubicBezTo>
                  <a:cubicBezTo>
                    <a:pt x="182" y="247"/>
                    <a:pt x="181" y="248"/>
                    <a:pt x="181" y="248"/>
                  </a:cubicBezTo>
                  <a:cubicBezTo>
                    <a:pt x="180" y="249"/>
                    <a:pt x="180" y="251"/>
                    <a:pt x="180" y="251"/>
                  </a:cubicBezTo>
                  <a:cubicBezTo>
                    <a:pt x="180" y="252"/>
                    <a:pt x="179" y="253"/>
                    <a:pt x="178" y="253"/>
                  </a:cubicBezTo>
                  <a:cubicBezTo>
                    <a:pt x="177" y="254"/>
                    <a:pt x="177" y="254"/>
                    <a:pt x="177" y="254"/>
                  </a:cubicBezTo>
                  <a:cubicBezTo>
                    <a:pt x="176" y="254"/>
                    <a:pt x="175" y="252"/>
                    <a:pt x="175" y="252"/>
                  </a:cubicBezTo>
                  <a:cubicBezTo>
                    <a:pt x="174" y="252"/>
                    <a:pt x="173" y="251"/>
                    <a:pt x="173" y="251"/>
                  </a:cubicBezTo>
                  <a:cubicBezTo>
                    <a:pt x="173" y="251"/>
                    <a:pt x="172" y="251"/>
                    <a:pt x="172" y="251"/>
                  </a:cubicBezTo>
                  <a:cubicBezTo>
                    <a:pt x="171" y="250"/>
                    <a:pt x="171" y="249"/>
                    <a:pt x="171" y="249"/>
                  </a:cubicBezTo>
                  <a:cubicBezTo>
                    <a:pt x="171" y="249"/>
                    <a:pt x="171" y="248"/>
                    <a:pt x="172" y="248"/>
                  </a:cubicBezTo>
                  <a:cubicBezTo>
                    <a:pt x="172" y="248"/>
                    <a:pt x="173" y="247"/>
                    <a:pt x="173" y="247"/>
                  </a:cubicBezTo>
                  <a:cubicBezTo>
                    <a:pt x="173" y="246"/>
                    <a:pt x="174" y="244"/>
                    <a:pt x="173" y="243"/>
                  </a:cubicBezTo>
                  <a:cubicBezTo>
                    <a:pt x="173" y="243"/>
                    <a:pt x="171" y="242"/>
                    <a:pt x="170" y="242"/>
                  </a:cubicBezTo>
                  <a:cubicBezTo>
                    <a:pt x="170" y="242"/>
                    <a:pt x="169" y="243"/>
                    <a:pt x="169" y="243"/>
                  </a:cubicBezTo>
                  <a:cubicBezTo>
                    <a:pt x="168" y="243"/>
                    <a:pt x="168" y="242"/>
                    <a:pt x="167" y="242"/>
                  </a:cubicBezTo>
                  <a:cubicBezTo>
                    <a:pt x="167" y="242"/>
                    <a:pt x="167" y="240"/>
                    <a:pt x="167" y="240"/>
                  </a:cubicBezTo>
                  <a:cubicBezTo>
                    <a:pt x="167" y="240"/>
                    <a:pt x="168" y="239"/>
                    <a:pt x="168" y="238"/>
                  </a:cubicBezTo>
                  <a:cubicBezTo>
                    <a:pt x="169" y="238"/>
                    <a:pt x="169" y="237"/>
                    <a:pt x="169" y="237"/>
                  </a:cubicBezTo>
                  <a:cubicBezTo>
                    <a:pt x="170" y="236"/>
                    <a:pt x="170" y="236"/>
                    <a:pt x="170" y="235"/>
                  </a:cubicBezTo>
                  <a:cubicBezTo>
                    <a:pt x="170" y="234"/>
                    <a:pt x="170" y="233"/>
                    <a:pt x="169" y="233"/>
                  </a:cubicBezTo>
                  <a:cubicBezTo>
                    <a:pt x="169" y="233"/>
                    <a:pt x="169" y="233"/>
                    <a:pt x="168" y="233"/>
                  </a:cubicBezTo>
                  <a:cubicBezTo>
                    <a:pt x="167" y="233"/>
                    <a:pt x="166" y="234"/>
                    <a:pt x="166" y="234"/>
                  </a:cubicBezTo>
                  <a:cubicBezTo>
                    <a:pt x="165" y="234"/>
                    <a:pt x="164" y="233"/>
                    <a:pt x="163" y="233"/>
                  </a:cubicBezTo>
                  <a:cubicBezTo>
                    <a:pt x="162" y="233"/>
                    <a:pt x="161" y="233"/>
                    <a:pt x="160" y="233"/>
                  </a:cubicBezTo>
                  <a:cubicBezTo>
                    <a:pt x="160" y="233"/>
                    <a:pt x="159" y="231"/>
                    <a:pt x="159" y="231"/>
                  </a:cubicBezTo>
                  <a:cubicBezTo>
                    <a:pt x="158" y="230"/>
                    <a:pt x="158" y="229"/>
                    <a:pt x="158" y="229"/>
                  </a:cubicBezTo>
                  <a:cubicBezTo>
                    <a:pt x="158" y="229"/>
                    <a:pt x="157" y="229"/>
                    <a:pt x="157" y="229"/>
                  </a:cubicBezTo>
                  <a:cubicBezTo>
                    <a:pt x="157" y="229"/>
                    <a:pt x="156" y="229"/>
                    <a:pt x="156" y="229"/>
                  </a:cubicBezTo>
                  <a:cubicBezTo>
                    <a:pt x="155" y="229"/>
                    <a:pt x="155" y="229"/>
                    <a:pt x="155" y="228"/>
                  </a:cubicBezTo>
                  <a:cubicBezTo>
                    <a:pt x="155" y="228"/>
                    <a:pt x="155" y="227"/>
                    <a:pt x="154" y="226"/>
                  </a:cubicBezTo>
                  <a:cubicBezTo>
                    <a:pt x="154" y="226"/>
                    <a:pt x="153" y="226"/>
                    <a:pt x="152" y="226"/>
                  </a:cubicBezTo>
                  <a:cubicBezTo>
                    <a:pt x="151" y="225"/>
                    <a:pt x="150" y="225"/>
                    <a:pt x="149" y="226"/>
                  </a:cubicBezTo>
                  <a:cubicBezTo>
                    <a:pt x="149" y="226"/>
                    <a:pt x="148" y="227"/>
                    <a:pt x="148" y="228"/>
                  </a:cubicBezTo>
                  <a:cubicBezTo>
                    <a:pt x="148" y="228"/>
                    <a:pt x="149" y="229"/>
                    <a:pt x="150" y="229"/>
                  </a:cubicBezTo>
                  <a:cubicBezTo>
                    <a:pt x="150" y="229"/>
                    <a:pt x="151" y="229"/>
                    <a:pt x="151" y="229"/>
                  </a:cubicBezTo>
                  <a:cubicBezTo>
                    <a:pt x="151" y="229"/>
                    <a:pt x="151" y="230"/>
                    <a:pt x="152" y="230"/>
                  </a:cubicBezTo>
                  <a:cubicBezTo>
                    <a:pt x="152" y="231"/>
                    <a:pt x="152" y="232"/>
                    <a:pt x="152" y="232"/>
                  </a:cubicBezTo>
                  <a:cubicBezTo>
                    <a:pt x="151" y="233"/>
                    <a:pt x="151" y="233"/>
                    <a:pt x="151" y="233"/>
                  </a:cubicBezTo>
                  <a:cubicBezTo>
                    <a:pt x="150" y="233"/>
                    <a:pt x="150" y="231"/>
                    <a:pt x="150" y="231"/>
                  </a:cubicBezTo>
                  <a:cubicBezTo>
                    <a:pt x="149" y="231"/>
                    <a:pt x="148" y="231"/>
                    <a:pt x="148" y="231"/>
                  </a:cubicBezTo>
                  <a:cubicBezTo>
                    <a:pt x="148" y="231"/>
                    <a:pt x="147" y="231"/>
                    <a:pt x="147" y="231"/>
                  </a:cubicBezTo>
                  <a:cubicBezTo>
                    <a:pt x="146" y="232"/>
                    <a:pt x="146" y="234"/>
                    <a:pt x="146" y="234"/>
                  </a:cubicBezTo>
                  <a:cubicBezTo>
                    <a:pt x="146" y="235"/>
                    <a:pt x="145" y="236"/>
                    <a:pt x="145" y="236"/>
                  </a:cubicBezTo>
                  <a:cubicBezTo>
                    <a:pt x="144" y="237"/>
                    <a:pt x="143" y="238"/>
                    <a:pt x="143" y="238"/>
                  </a:cubicBezTo>
                  <a:cubicBezTo>
                    <a:pt x="142" y="238"/>
                    <a:pt x="140" y="238"/>
                    <a:pt x="140" y="238"/>
                  </a:cubicBezTo>
                  <a:cubicBezTo>
                    <a:pt x="139" y="238"/>
                    <a:pt x="139" y="239"/>
                    <a:pt x="138" y="239"/>
                  </a:cubicBezTo>
                  <a:cubicBezTo>
                    <a:pt x="138" y="240"/>
                    <a:pt x="137" y="242"/>
                    <a:pt x="136" y="243"/>
                  </a:cubicBezTo>
                  <a:cubicBezTo>
                    <a:pt x="136" y="243"/>
                    <a:pt x="135" y="243"/>
                    <a:pt x="134" y="244"/>
                  </a:cubicBezTo>
                  <a:cubicBezTo>
                    <a:pt x="134" y="244"/>
                    <a:pt x="133" y="245"/>
                    <a:pt x="133" y="245"/>
                  </a:cubicBezTo>
                  <a:cubicBezTo>
                    <a:pt x="132" y="246"/>
                    <a:pt x="132" y="247"/>
                    <a:pt x="132" y="248"/>
                  </a:cubicBezTo>
                  <a:cubicBezTo>
                    <a:pt x="131" y="248"/>
                    <a:pt x="132" y="249"/>
                    <a:pt x="132" y="250"/>
                  </a:cubicBezTo>
                  <a:cubicBezTo>
                    <a:pt x="132" y="250"/>
                    <a:pt x="132" y="251"/>
                    <a:pt x="131" y="252"/>
                  </a:cubicBezTo>
                  <a:cubicBezTo>
                    <a:pt x="131" y="252"/>
                    <a:pt x="130" y="253"/>
                    <a:pt x="130" y="253"/>
                  </a:cubicBezTo>
                  <a:cubicBezTo>
                    <a:pt x="130" y="254"/>
                    <a:pt x="130" y="255"/>
                    <a:pt x="129" y="255"/>
                  </a:cubicBezTo>
                  <a:cubicBezTo>
                    <a:pt x="129" y="256"/>
                    <a:pt x="129" y="258"/>
                    <a:pt x="129" y="259"/>
                  </a:cubicBezTo>
                  <a:cubicBezTo>
                    <a:pt x="128" y="259"/>
                    <a:pt x="128" y="261"/>
                    <a:pt x="128" y="261"/>
                  </a:cubicBezTo>
                  <a:cubicBezTo>
                    <a:pt x="128" y="262"/>
                    <a:pt x="128" y="263"/>
                    <a:pt x="128" y="264"/>
                  </a:cubicBezTo>
                  <a:cubicBezTo>
                    <a:pt x="128" y="265"/>
                    <a:pt x="127" y="266"/>
                    <a:pt x="127" y="267"/>
                  </a:cubicBezTo>
                  <a:cubicBezTo>
                    <a:pt x="126" y="267"/>
                    <a:pt x="125" y="266"/>
                    <a:pt x="125" y="266"/>
                  </a:cubicBezTo>
                  <a:cubicBezTo>
                    <a:pt x="124" y="266"/>
                    <a:pt x="122" y="266"/>
                    <a:pt x="121" y="266"/>
                  </a:cubicBezTo>
                  <a:cubicBezTo>
                    <a:pt x="121" y="267"/>
                    <a:pt x="120" y="267"/>
                    <a:pt x="119" y="267"/>
                  </a:cubicBezTo>
                  <a:cubicBezTo>
                    <a:pt x="119" y="268"/>
                    <a:pt x="117" y="268"/>
                    <a:pt x="117" y="268"/>
                  </a:cubicBezTo>
                  <a:cubicBezTo>
                    <a:pt x="116" y="269"/>
                    <a:pt x="116" y="270"/>
                    <a:pt x="116" y="270"/>
                  </a:cubicBezTo>
                  <a:cubicBezTo>
                    <a:pt x="116" y="271"/>
                    <a:pt x="116" y="273"/>
                    <a:pt x="116" y="274"/>
                  </a:cubicBezTo>
                  <a:cubicBezTo>
                    <a:pt x="115" y="274"/>
                    <a:pt x="114" y="275"/>
                    <a:pt x="114" y="275"/>
                  </a:cubicBezTo>
                  <a:cubicBezTo>
                    <a:pt x="114" y="276"/>
                    <a:pt x="112" y="276"/>
                    <a:pt x="111" y="277"/>
                  </a:cubicBezTo>
                  <a:cubicBezTo>
                    <a:pt x="111" y="277"/>
                    <a:pt x="111" y="279"/>
                    <a:pt x="111" y="280"/>
                  </a:cubicBezTo>
                  <a:cubicBezTo>
                    <a:pt x="111" y="281"/>
                    <a:pt x="110" y="282"/>
                    <a:pt x="110" y="282"/>
                  </a:cubicBezTo>
                  <a:cubicBezTo>
                    <a:pt x="110" y="283"/>
                    <a:pt x="108" y="282"/>
                    <a:pt x="108" y="283"/>
                  </a:cubicBezTo>
                  <a:cubicBezTo>
                    <a:pt x="107" y="284"/>
                    <a:pt x="108" y="285"/>
                    <a:pt x="107" y="286"/>
                  </a:cubicBezTo>
                  <a:cubicBezTo>
                    <a:pt x="107" y="286"/>
                    <a:pt x="105" y="288"/>
                    <a:pt x="104" y="287"/>
                  </a:cubicBezTo>
                  <a:cubicBezTo>
                    <a:pt x="104" y="287"/>
                    <a:pt x="103" y="286"/>
                    <a:pt x="103" y="285"/>
                  </a:cubicBezTo>
                  <a:cubicBezTo>
                    <a:pt x="103" y="285"/>
                    <a:pt x="103" y="284"/>
                    <a:pt x="103" y="284"/>
                  </a:cubicBezTo>
                  <a:cubicBezTo>
                    <a:pt x="103" y="283"/>
                    <a:pt x="103" y="282"/>
                    <a:pt x="103" y="282"/>
                  </a:cubicBezTo>
                  <a:cubicBezTo>
                    <a:pt x="102" y="282"/>
                    <a:pt x="102" y="281"/>
                    <a:pt x="101" y="281"/>
                  </a:cubicBezTo>
                  <a:cubicBezTo>
                    <a:pt x="101" y="281"/>
                    <a:pt x="101" y="280"/>
                    <a:pt x="100" y="280"/>
                  </a:cubicBezTo>
                  <a:cubicBezTo>
                    <a:pt x="100" y="279"/>
                    <a:pt x="99" y="278"/>
                    <a:pt x="99" y="278"/>
                  </a:cubicBezTo>
                  <a:cubicBezTo>
                    <a:pt x="98" y="278"/>
                    <a:pt x="97" y="277"/>
                    <a:pt x="97" y="277"/>
                  </a:cubicBezTo>
                  <a:cubicBezTo>
                    <a:pt x="97" y="277"/>
                    <a:pt x="96" y="276"/>
                    <a:pt x="96" y="276"/>
                  </a:cubicBezTo>
                  <a:cubicBezTo>
                    <a:pt x="96" y="276"/>
                    <a:pt x="96" y="275"/>
                    <a:pt x="95" y="275"/>
                  </a:cubicBezTo>
                  <a:cubicBezTo>
                    <a:pt x="95" y="275"/>
                    <a:pt x="94" y="275"/>
                    <a:pt x="93" y="275"/>
                  </a:cubicBezTo>
                  <a:cubicBezTo>
                    <a:pt x="92" y="275"/>
                    <a:pt x="90" y="274"/>
                    <a:pt x="89" y="274"/>
                  </a:cubicBezTo>
                  <a:cubicBezTo>
                    <a:pt x="89" y="274"/>
                    <a:pt x="88" y="273"/>
                    <a:pt x="87" y="273"/>
                  </a:cubicBezTo>
                  <a:cubicBezTo>
                    <a:pt x="87" y="273"/>
                    <a:pt x="85" y="274"/>
                    <a:pt x="84" y="274"/>
                  </a:cubicBezTo>
                  <a:cubicBezTo>
                    <a:pt x="84" y="274"/>
                    <a:pt x="84" y="273"/>
                    <a:pt x="83" y="273"/>
                  </a:cubicBezTo>
                  <a:cubicBezTo>
                    <a:pt x="82" y="272"/>
                    <a:pt x="81" y="273"/>
                    <a:pt x="80" y="273"/>
                  </a:cubicBezTo>
                  <a:cubicBezTo>
                    <a:pt x="79" y="274"/>
                    <a:pt x="78" y="274"/>
                    <a:pt x="78" y="275"/>
                  </a:cubicBezTo>
                  <a:cubicBezTo>
                    <a:pt x="78" y="275"/>
                    <a:pt x="78" y="277"/>
                    <a:pt x="78" y="277"/>
                  </a:cubicBezTo>
                  <a:cubicBezTo>
                    <a:pt x="78" y="278"/>
                    <a:pt x="79" y="280"/>
                    <a:pt x="79" y="281"/>
                  </a:cubicBezTo>
                  <a:cubicBezTo>
                    <a:pt x="79" y="281"/>
                    <a:pt x="79" y="284"/>
                    <a:pt x="79" y="284"/>
                  </a:cubicBezTo>
                  <a:cubicBezTo>
                    <a:pt x="78" y="285"/>
                    <a:pt x="77" y="283"/>
                    <a:pt x="76" y="284"/>
                  </a:cubicBezTo>
                  <a:cubicBezTo>
                    <a:pt x="76" y="284"/>
                    <a:pt x="76" y="285"/>
                    <a:pt x="76" y="285"/>
                  </a:cubicBezTo>
                  <a:cubicBezTo>
                    <a:pt x="76" y="286"/>
                    <a:pt x="76" y="288"/>
                    <a:pt x="76" y="288"/>
                  </a:cubicBezTo>
                  <a:cubicBezTo>
                    <a:pt x="76" y="289"/>
                    <a:pt x="75" y="289"/>
                    <a:pt x="75" y="290"/>
                  </a:cubicBezTo>
                  <a:cubicBezTo>
                    <a:pt x="75" y="290"/>
                    <a:pt x="75" y="291"/>
                    <a:pt x="75" y="292"/>
                  </a:cubicBezTo>
                  <a:cubicBezTo>
                    <a:pt x="75" y="292"/>
                    <a:pt x="74" y="293"/>
                    <a:pt x="74" y="293"/>
                  </a:cubicBezTo>
                  <a:cubicBezTo>
                    <a:pt x="74" y="294"/>
                    <a:pt x="73" y="293"/>
                    <a:pt x="72" y="293"/>
                  </a:cubicBezTo>
                  <a:cubicBezTo>
                    <a:pt x="72" y="292"/>
                    <a:pt x="72" y="292"/>
                    <a:pt x="72" y="292"/>
                  </a:cubicBezTo>
                  <a:cubicBezTo>
                    <a:pt x="72" y="291"/>
                    <a:pt x="70" y="290"/>
                    <a:pt x="70" y="290"/>
                  </a:cubicBezTo>
                  <a:cubicBezTo>
                    <a:pt x="70" y="290"/>
                    <a:pt x="69" y="290"/>
                    <a:pt x="68" y="289"/>
                  </a:cubicBezTo>
                  <a:cubicBezTo>
                    <a:pt x="68" y="289"/>
                    <a:pt x="68" y="288"/>
                    <a:pt x="67" y="288"/>
                  </a:cubicBezTo>
                  <a:cubicBezTo>
                    <a:pt x="67" y="288"/>
                    <a:pt x="67" y="287"/>
                    <a:pt x="66" y="287"/>
                  </a:cubicBezTo>
                  <a:cubicBezTo>
                    <a:pt x="66" y="287"/>
                    <a:pt x="66" y="288"/>
                    <a:pt x="65" y="288"/>
                  </a:cubicBezTo>
                  <a:cubicBezTo>
                    <a:pt x="65" y="288"/>
                    <a:pt x="63" y="288"/>
                    <a:pt x="63" y="288"/>
                  </a:cubicBezTo>
                  <a:cubicBezTo>
                    <a:pt x="62" y="287"/>
                    <a:pt x="63" y="286"/>
                    <a:pt x="63" y="286"/>
                  </a:cubicBezTo>
                  <a:cubicBezTo>
                    <a:pt x="62" y="285"/>
                    <a:pt x="62" y="285"/>
                    <a:pt x="61" y="284"/>
                  </a:cubicBezTo>
                  <a:cubicBezTo>
                    <a:pt x="61" y="284"/>
                    <a:pt x="60" y="284"/>
                    <a:pt x="59" y="284"/>
                  </a:cubicBezTo>
                  <a:cubicBezTo>
                    <a:pt x="59" y="284"/>
                    <a:pt x="58" y="285"/>
                    <a:pt x="58" y="286"/>
                  </a:cubicBezTo>
                  <a:cubicBezTo>
                    <a:pt x="58" y="286"/>
                    <a:pt x="58" y="287"/>
                    <a:pt x="57" y="288"/>
                  </a:cubicBezTo>
                  <a:cubicBezTo>
                    <a:pt x="57" y="288"/>
                    <a:pt x="55" y="288"/>
                    <a:pt x="55" y="288"/>
                  </a:cubicBezTo>
                  <a:cubicBezTo>
                    <a:pt x="54" y="289"/>
                    <a:pt x="54" y="290"/>
                    <a:pt x="54" y="291"/>
                  </a:cubicBezTo>
                  <a:cubicBezTo>
                    <a:pt x="54" y="291"/>
                    <a:pt x="53" y="292"/>
                    <a:pt x="53" y="292"/>
                  </a:cubicBezTo>
                  <a:cubicBezTo>
                    <a:pt x="52" y="293"/>
                    <a:pt x="51" y="292"/>
                    <a:pt x="50" y="292"/>
                  </a:cubicBezTo>
                  <a:cubicBezTo>
                    <a:pt x="49" y="292"/>
                    <a:pt x="48" y="292"/>
                    <a:pt x="48" y="292"/>
                  </a:cubicBezTo>
                  <a:cubicBezTo>
                    <a:pt x="48" y="293"/>
                    <a:pt x="48" y="294"/>
                    <a:pt x="48" y="294"/>
                  </a:cubicBezTo>
                  <a:cubicBezTo>
                    <a:pt x="48" y="295"/>
                    <a:pt x="48" y="296"/>
                    <a:pt x="48" y="296"/>
                  </a:cubicBezTo>
                  <a:cubicBezTo>
                    <a:pt x="47" y="297"/>
                    <a:pt x="45" y="296"/>
                    <a:pt x="44" y="296"/>
                  </a:cubicBezTo>
                  <a:cubicBezTo>
                    <a:pt x="44" y="296"/>
                    <a:pt x="42" y="296"/>
                    <a:pt x="42" y="296"/>
                  </a:cubicBezTo>
                  <a:cubicBezTo>
                    <a:pt x="41" y="297"/>
                    <a:pt x="41" y="299"/>
                    <a:pt x="41" y="300"/>
                  </a:cubicBezTo>
                  <a:cubicBezTo>
                    <a:pt x="41" y="300"/>
                    <a:pt x="41" y="301"/>
                    <a:pt x="40" y="302"/>
                  </a:cubicBezTo>
                  <a:cubicBezTo>
                    <a:pt x="40" y="302"/>
                    <a:pt x="38" y="302"/>
                    <a:pt x="37" y="302"/>
                  </a:cubicBezTo>
                  <a:cubicBezTo>
                    <a:pt x="37" y="302"/>
                    <a:pt x="37" y="302"/>
                    <a:pt x="36" y="302"/>
                  </a:cubicBezTo>
                  <a:cubicBezTo>
                    <a:pt x="36" y="301"/>
                    <a:pt x="37" y="300"/>
                    <a:pt x="37" y="300"/>
                  </a:cubicBezTo>
                  <a:cubicBezTo>
                    <a:pt x="37" y="300"/>
                    <a:pt x="36" y="297"/>
                    <a:pt x="36" y="297"/>
                  </a:cubicBezTo>
                  <a:cubicBezTo>
                    <a:pt x="37" y="296"/>
                    <a:pt x="38" y="296"/>
                    <a:pt x="38" y="295"/>
                  </a:cubicBezTo>
                  <a:cubicBezTo>
                    <a:pt x="39" y="294"/>
                    <a:pt x="40" y="292"/>
                    <a:pt x="40" y="290"/>
                  </a:cubicBezTo>
                  <a:cubicBezTo>
                    <a:pt x="40" y="289"/>
                    <a:pt x="40" y="287"/>
                    <a:pt x="39" y="286"/>
                  </a:cubicBezTo>
                  <a:cubicBezTo>
                    <a:pt x="39" y="285"/>
                    <a:pt x="39" y="284"/>
                    <a:pt x="38" y="283"/>
                  </a:cubicBezTo>
                  <a:cubicBezTo>
                    <a:pt x="38" y="282"/>
                    <a:pt x="35" y="281"/>
                    <a:pt x="35" y="281"/>
                  </a:cubicBezTo>
                  <a:cubicBezTo>
                    <a:pt x="34" y="281"/>
                    <a:pt x="33" y="279"/>
                    <a:pt x="32" y="279"/>
                  </a:cubicBezTo>
                  <a:cubicBezTo>
                    <a:pt x="31" y="278"/>
                    <a:pt x="29" y="278"/>
                    <a:pt x="29" y="278"/>
                  </a:cubicBezTo>
                  <a:cubicBezTo>
                    <a:pt x="28" y="277"/>
                    <a:pt x="26" y="278"/>
                    <a:pt x="25" y="277"/>
                  </a:cubicBezTo>
                  <a:cubicBezTo>
                    <a:pt x="25" y="277"/>
                    <a:pt x="24" y="275"/>
                    <a:pt x="23" y="274"/>
                  </a:cubicBezTo>
                  <a:cubicBezTo>
                    <a:pt x="22" y="274"/>
                    <a:pt x="21" y="274"/>
                    <a:pt x="19" y="274"/>
                  </a:cubicBezTo>
                  <a:cubicBezTo>
                    <a:pt x="18" y="274"/>
                    <a:pt x="17" y="275"/>
                    <a:pt x="16" y="275"/>
                  </a:cubicBezTo>
                  <a:cubicBezTo>
                    <a:pt x="15" y="275"/>
                    <a:pt x="13" y="275"/>
                    <a:pt x="11" y="275"/>
                  </a:cubicBezTo>
                  <a:cubicBezTo>
                    <a:pt x="11" y="274"/>
                    <a:pt x="10" y="272"/>
                    <a:pt x="9" y="271"/>
                  </a:cubicBezTo>
                  <a:cubicBezTo>
                    <a:pt x="8" y="270"/>
                    <a:pt x="7" y="268"/>
                    <a:pt x="7" y="267"/>
                  </a:cubicBezTo>
                  <a:cubicBezTo>
                    <a:pt x="7" y="266"/>
                    <a:pt x="8" y="264"/>
                    <a:pt x="9" y="263"/>
                  </a:cubicBezTo>
                  <a:cubicBezTo>
                    <a:pt x="10" y="262"/>
                    <a:pt x="14" y="261"/>
                    <a:pt x="15" y="259"/>
                  </a:cubicBezTo>
                  <a:cubicBezTo>
                    <a:pt x="15" y="258"/>
                    <a:pt x="15" y="256"/>
                    <a:pt x="15" y="255"/>
                  </a:cubicBezTo>
                  <a:cubicBezTo>
                    <a:pt x="15" y="254"/>
                    <a:pt x="15" y="251"/>
                    <a:pt x="15" y="250"/>
                  </a:cubicBezTo>
                  <a:cubicBezTo>
                    <a:pt x="14" y="249"/>
                    <a:pt x="14" y="247"/>
                    <a:pt x="15" y="245"/>
                  </a:cubicBezTo>
                  <a:cubicBezTo>
                    <a:pt x="15" y="245"/>
                    <a:pt x="16" y="244"/>
                    <a:pt x="17" y="244"/>
                  </a:cubicBezTo>
                  <a:cubicBezTo>
                    <a:pt x="17" y="243"/>
                    <a:pt x="17" y="241"/>
                    <a:pt x="17" y="240"/>
                  </a:cubicBezTo>
                  <a:cubicBezTo>
                    <a:pt x="16" y="240"/>
                    <a:pt x="15" y="240"/>
                    <a:pt x="15" y="240"/>
                  </a:cubicBezTo>
                  <a:cubicBezTo>
                    <a:pt x="14" y="239"/>
                    <a:pt x="12" y="239"/>
                    <a:pt x="11" y="238"/>
                  </a:cubicBezTo>
                  <a:cubicBezTo>
                    <a:pt x="11" y="237"/>
                    <a:pt x="9" y="236"/>
                    <a:pt x="9" y="234"/>
                  </a:cubicBezTo>
                  <a:cubicBezTo>
                    <a:pt x="9" y="233"/>
                    <a:pt x="10" y="230"/>
                    <a:pt x="10" y="229"/>
                  </a:cubicBezTo>
                  <a:cubicBezTo>
                    <a:pt x="10" y="228"/>
                    <a:pt x="9" y="226"/>
                    <a:pt x="8" y="225"/>
                  </a:cubicBezTo>
                  <a:cubicBezTo>
                    <a:pt x="8" y="225"/>
                    <a:pt x="7" y="223"/>
                    <a:pt x="6" y="223"/>
                  </a:cubicBezTo>
                  <a:cubicBezTo>
                    <a:pt x="5" y="222"/>
                    <a:pt x="4" y="220"/>
                    <a:pt x="4" y="219"/>
                  </a:cubicBezTo>
                  <a:cubicBezTo>
                    <a:pt x="4" y="219"/>
                    <a:pt x="6" y="218"/>
                    <a:pt x="6" y="217"/>
                  </a:cubicBezTo>
                  <a:cubicBezTo>
                    <a:pt x="6" y="216"/>
                    <a:pt x="5" y="213"/>
                    <a:pt x="6" y="212"/>
                  </a:cubicBezTo>
                  <a:cubicBezTo>
                    <a:pt x="6" y="211"/>
                    <a:pt x="7" y="211"/>
                    <a:pt x="7" y="210"/>
                  </a:cubicBezTo>
                  <a:cubicBezTo>
                    <a:pt x="7" y="210"/>
                    <a:pt x="8" y="207"/>
                    <a:pt x="8" y="207"/>
                  </a:cubicBezTo>
                  <a:cubicBezTo>
                    <a:pt x="9" y="206"/>
                    <a:pt x="11" y="204"/>
                    <a:pt x="11" y="203"/>
                  </a:cubicBezTo>
                  <a:cubicBezTo>
                    <a:pt x="12" y="202"/>
                    <a:pt x="13" y="199"/>
                    <a:pt x="13" y="198"/>
                  </a:cubicBezTo>
                  <a:cubicBezTo>
                    <a:pt x="13" y="197"/>
                    <a:pt x="13" y="195"/>
                    <a:pt x="13" y="193"/>
                  </a:cubicBezTo>
                  <a:cubicBezTo>
                    <a:pt x="13" y="192"/>
                    <a:pt x="15" y="190"/>
                    <a:pt x="15" y="188"/>
                  </a:cubicBezTo>
                  <a:cubicBezTo>
                    <a:pt x="15" y="187"/>
                    <a:pt x="15" y="184"/>
                    <a:pt x="15" y="183"/>
                  </a:cubicBezTo>
                  <a:cubicBezTo>
                    <a:pt x="15" y="182"/>
                    <a:pt x="16" y="180"/>
                    <a:pt x="17" y="178"/>
                  </a:cubicBezTo>
                  <a:cubicBezTo>
                    <a:pt x="17" y="177"/>
                    <a:pt x="19" y="174"/>
                    <a:pt x="18" y="173"/>
                  </a:cubicBezTo>
                  <a:cubicBezTo>
                    <a:pt x="18" y="173"/>
                    <a:pt x="17" y="173"/>
                    <a:pt x="16" y="172"/>
                  </a:cubicBezTo>
                  <a:cubicBezTo>
                    <a:pt x="16" y="171"/>
                    <a:pt x="15" y="170"/>
                    <a:pt x="15" y="169"/>
                  </a:cubicBezTo>
                  <a:cubicBezTo>
                    <a:pt x="14" y="168"/>
                    <a:pt x="14" y="166"/>
                    <a:pt x="14" y="166"/>
                  </a:cubicBezTo>
                  <a:cubicBezTo>
                    <a:pt x="14" y="165"/>
                    <a:pt x="14" y="161"/>
                    <a:pt x="14" y="159"/>
                  </a:cubicBezTo>
                  <a:cubicBezTo>
                    <a:pt x="14" y="158"/>
                    <a:pt x="15" y="155"/>
                    <a:pt x="15" y="154"/>
                  </a:cubicBezTo>
                  <a:cubicBezTo>
                    <a:pt x="15" y="152"/>
                    <a:pt x="15" y="147"/>
                    <a:pt x="15" y="145"/>
                  </a:cubicBezTo>
                  <a:cubicBezTo>
                    <a:pt x="14" y="144"/>
                    <a:pt x="12" y="143"/>
                    <a:pt x="11" y="143"/>
                  </a:cubicBezTo>
                  <a:cubicBezTo>
                    <a:pt x="9" y="142"/>
                    <a:pt x="5" y="141"/>
                    <a:pt x="4" y="140"/>
                  </a:cubicBezTo>
                  <a:cubicBezTo>
                    <a:pt x="3" y="139"/>
                    <a:pt x="3" y="137"/>
                    <a:pt x="3" y="136"/>
                  </a:cubicBezTo>
                  <a:cubicBezTo>
                    <a:pt x="3" y="135"/>
                    <a:pt x="4" y="132"/>
                    <a:pt x="3" y="131"/>
                  </a:cubicBezTo>
                  <a:cubicBezTo>
                    <a:pt x="3" y="130"/>
                    <a:pt x="2" y="128"/>
                    <a:pt x="2" y="127"/>
                  </a:cubicBezTo>
                  <a:cubicBezTo>
                    <a:pt x="1" y="125"/>
                    <a:pt x="0" y="122"/>
                    <a:pt x="0" y="121"/>
                  </a:cubicBezTo>
                  <a:cubicBezTo>
                    <a:pt x="0" y="120"/>
                    <a:pt x="2" y="118"/>
                    <a:pt x="2" y="117"/>
                  </a:cubicBezTo>
                  <a:cubicBezTo>
                    <a:pt x="3" y="116"/>
                    <a:pt x="2" y="113"/>
                    <a:pt x="3" y="112"/>
                  </a:cubicBezTo>
                  <a:cubicBezTo>
                    <a:pt x="3" y="111"/>
                    <a:pt x="5" y="111"/>
                    <a:pt x="6" y="111"/>
                  </a:cubicBezTo>
                  <a:cubicBezTo>
                    <a:pt x="7" y="110"/>
                    <a:pt x="8" y="110"/>
                    <a:pt x="8" y="109"/>
                  </a:cubicBezTo>
                  <a:cubicBezTo>
                    <a:pt x="8" y="108"/>
                    <a:pt x="8" y="107"/>
                    <a:pt x="9" y="106"/>
                  </a:cubicBezTo>
                  <a:cubicBezTo>
                    <a:pt x="9" y="106"/>
                    <a:pt x="11" y="106"/>
                    <a:pt x="11" y="106"/>
                  </a:cubicBezTo>
                  <a:cubicBezTo>
                    <a:pt x="12" y="105"/>
                    <a:pt x="12" y="102"/>
                    <a:pt x="12" y="100"/>
                  </a:cubicBezTo>
                  <a:cubicBezTo>
                    <a:pt x="12" y="99"/>
                    <a:pt x="11" y="97"/>
                    <a:pt x="11" y="95"/>
                  </a:cubicBezTo>
                  <a:cubicBezTo>
                    <a:pt x="11" y="94"/>
                    <a:pt x="12" y="91"/>
                    <a:pt x="12" y="89"/>
                  </a:cubicBezTo>
                  <a:cubicBezTo>
                    <a:pt x="12" y="88"/>
                    <a:pt x="12" y="86"/>
                    <a:pt x="11" y="86"/>
                  </a:cubicBezTo>
                  <a:cubicBezTo>
                    <a:pt x="10" y="84"/>
                    <a:pt x="5" y="84"/>
                    <a:pt x="3" y="82"/>
                  </a:cubicBezTo>
                  <a:cubicBezTo>
                    <a:pt x="3" y="81"/>
                    <a:pt x="2" y="80"/>
                    <a:pt x="2" y="80"/>
                  </a:cubicBezTo>
                  <a:cubicBezTo>
                    <a:pt x="2" y="80"/>
                    <a:pt x="3" y="79"/>
                    <a:pt x="3" y="79"/>
                  </a:cubicBezTo>
                  <a:cubicBezTo>
                    <a:pt x="3" y="79"/>
                    <a:pt x="3" y="77"/>
                    <a:pt x="4" y="77"/>
                  </a:cubicBezTo>
                  <a:cubicBezTo>
                    <a:pt x="4" y="76"/>
                    <a:pt x="5" y="76"/>
                    <a:pt x="5" y="76"/>
                  </a:cubicBezTo>
                  <a:cubicBezTo>
                    <a:pt x="6" y="76"/>
                    <a:pt x="6" y="75"/>
                    <a:pt x="7" y="75"/>
                  </a:cubicBezTo>
                  <a:cubicBezTo>
                    <a:pt x="7" y="74"/>
                    <a:pt x="8" y="75"/>
                    <a:pt x="9" y="75"/>
                  </a:cubicBezTo>
                  <a:cubicBezTo>
                    <a:pt x="10" y="75"/>
                    <a:pt x="11" y="76"/>
                    <a:pt x="11" y="76"/>
                  </a:cubicBezTo>
                  <a:cubicBezTo>
                    <a:pt x="11" y="76"/>
                    <a:pt x="13" y="76"/>
                    <a:pt x="13" y="76"/>
                  </a:cubicBezTo>
                  <a:cubicBezTo>
                    <a:pt x="14" y="76"/>
                    <a:pt x="14" y="75"/>
                    <a:pt x="14" y="75"/>
                  </a:cubicBezTo>
                  <a:cubicBezTo>
                    <a:pt x="15" y="74"/>
                    <a:pt x="15" y="74"/>
                    <a:pt x="15" y="74"/>
                  </a:cubicBezTo>
                  <a:cubicBezTo>
                    <a:pt x="16" y="73"/>
                    <a:pt x="18" y="74"/>
                    <a:pt x="18" y="74"/>
                  </a:cubicBezTo>
                  <a:cubicBezTo>
                    <a:pt x="19" y="74"/>
                    <a:pt x="19" y="76"/>
                    <a:pt x="19" y="76"/>
                  </a:cubicBezTo>
                  <a:cubicBezTo>
                    <a:pt x="20" y="77"/>
                    <a:pt x="21" y="78"/>
                    <a:pt x="22" y="78"/>
                  </a:cubicBezTo>
                  <a:cubicBezTo>
                    <a:pt x="22" y="78"/>
                    <a:pt x="23" y="78"/>
                    <a:pt x="24" y="78"/>
                  </a:cubicBezTo>
                  <a:cubicBezTo>
                    <a:pt x="24" y="78"/>
                    <a:pt x="26" y="78"/>
                    <a:pt x="26" y="77"/>
                  </a:cubicBezTo>
                  <a:cubicBezTo>
                    <a:pt x="27" y="77"/>
                    <a:pt x="28" y="76"/>
                    <a:pt x="28" y="76"/>
                  </a:cubicBezTo>
                  <a:cubicBezTo>
                    <a:pt x="28" y="75"/>
                    <a:pt x="28" y="74"/>
                    <a:pt x="29" y="74"/>
                  </a:cubicBezTo>
                  <a:cubicBezTo>
                    <a:pt x="29" y="73"/>
                    <a:pt x="29" y="73"/>
                    <a:pt x="29" y="73"/>
                  </a:cubicBezTo>
                  <a:cubicBezTo>
                    <a:pt x="30" y="72"/>
                    <a:pt x="30" y="72"/>
                    <a:pt x="31" y="71"/>
                  </a:cubicBezTo>
                  <a:cubicBezTo>
                    <a:pt x="31" y="71"/>
                    <a:pt x="32" y="70"/>
                    <a:pt x="32" y="69"/>
                  </a:cubicBezTo>
                  <a:cubicBezTo>
                    <a:pt x="32" y="69"/>
                    <a:pt x="33" y="68"/>
                    <a:pt x="33" y="68"/>
                  </a:cubicBezTo>
                  <a:cubicBezTo>
                    <a:pt x="33" y="67"/>
                    <a:pt x="34" y="65"/>
                    <a:pt x="34" y="65"/>
                  </a:cubicBezTo>
                  <a:cubicBezTo>
                    <a:pt x="34" y="65"/>
                    <a:pt x="34" y="63"/>
                    <a:pt x="34" y="63"/>
                  </a:cubicBezTo>
                  <a:cubicBezTo>
                    <a:pt x="34" y="62"/>
                    <a:pt x="33" y="61"/>
                    <a:pt x="33" y="60"/>
                  </a:cubicBezTo>
                  <a:cubicBezTo>
                    <a:pt x="33" y="60"/>
                    <a:pt x="33" y="58"/>
                    <a:pt x="33" y="57"/>
                  </a:cubicBezTo>
                  <a:cubicBezTo>
                    <a:pt x="34" y="57"/>
                    <a:pt x="35" y="56"/>
                    <a:pt x="36" y="56"/>
                  </a:cubicBezTo>
                  <a:cubicBezTo>
                    <a:pt x="37" y="56"/>
                    <a:pt x="38" y="56"/>
                    <a:pt x="38" y="56"/>
                  </a:cubicBezTo>
                  <a:cubicBezTo>
                    <a:pt x="39" y="55"/>
                    <a:pt x="40" y="54"/>
                    <a:pt x="40" y="53"/>
                  </a:cubicBezTo>
                  <a:cubicBezTo>
                    <a:pt x="40" y="53"/>
                    <a:pt x="41" y="51"/>
                    <a:pt x="41" y="50"/>
                  </a:cubicBezTo>
                  <a:cubicBezTo>
                    <a:pt x="41" y="50"/>
                    <a:pt x="41" y="49"/>
                    <a:pt x="41" y="49"/>
                  </a:cubicBezTo>
                  <a:cubicBezTo>
                    <a:pt x="41" y="48"/>
                    <a:pt x="40" y="48"/>
                    <a:pt x="40" y="47"/>
                  </a:cubicBezTo>
                  <a:cubicBezTo>
                    <a:pt x="40" y="47"/>
                    <a:pt x="41" y="46"/>
                    <a:pt x="41" y="46"/>
                  </a:cubicBezTo>
                  <a:cubicBezTo>
                    <a:pt x="42" y="46"/>
                    <a:pt x="42" y="46"/>
                    <a:pt x="43" y="46"/>
                  </a:cubicBezTo>
                  <a:cubicBezTo>
                    <a:pt x="43" y="45"/>
                    <a:pt x="43" y="45"/>
                    <a:pt x="43" y="45"/>
                  </a:cubicBezTo>
                  <a:cubicBezTo>
                    <a:pt x="43" y="44"/>
                    <a:pt x="44" y="44"/>
                    <a:pt x="44" y="44"/>
                  </a:cubicBezTo>
                  <a:cubicBezTo>
                    <a:pt x="44" y="44"/>
                    <a:pt x="45" y="45"/>
                    <a:pt x="46" y="45"/>
                  </a:cubicBezTo>
                  <a:cubicBezTo>
                    <a:pt x="46" y="45"/>
                    <a:pt x="47" y="45"/>
                    <a:pt x="47" y="44"/>
                  </a:cubicBezTo>
                  <a:cubicBezTo>
                    <a:pt x="47" y="44"/>
                    <a:pt x="47" y="44"/>
                    <a:pt x="47" y="43"/>
                  </a:cubicBezTo>
                  <a:cubicBezTo>
                    <a:pt x="47" y="43"/>
                    <a:pt x="47" y="42"/>
                    <a:pt x="47" y="42"/>
                  </a:cubicBezTo>
                  <a:cubicBezTo>
                    <a:pt x="46" y="42"/>
                    <a:pt x="45" y="42"/>
                    <a:pt x="45" y="41"/>
                  </a:cubicBezTo>
                  <a:cubicBezTo>
                    <a:pt x="44" y="41"/>
                    <a:pt x="44" y="40"/>
                    <a:pt x="45" y="40"/>
                  </a:cubicBezTo>
                  <a:cubicBezTo>
                    <a:pt x="45" y="39"/>
                    <a:pt x="45" y="39"/>
                    <a:pt x="45" y="38"/>
                  </a:cubicBezTo>
                  <a:cubicBezTo>
                    <a:pt x="45" y="38"/>
                    <a:pt x="46" y="38"/>
                    <a:pt x="47" y="38"/>
                  </a:cubicBezTo>
                  <a:cubicBezTo>
                    <a:pt x="47" y="38"/>
                    <a:pt x="48" y="39"/>
                    <a:pt x="48" y="39"/>
                  </a:cubicBezTo>
                  <a:cubicBezTo>
                    <a:pt x="48" y="39"/>
                    <a:pt x="49" y="39"/>
                    <a:pt x="49" y="39"/>
                  </a:cubicBezTo>
                  <a:cubicBezTo>
                    <a:pt x="50" y="39"/>
                    <a:pt x="51" y="41"/>
                    <a:pt x="52" y="42"/>
                  </a:cubicBezTo>
                  <a:cubicBezTo>
                    <a:pt x="52" y="43"/>
                    <a:pt x="53" y="43"/>
                    <a:pt x="53" y="44"/>
                  </a:cubicBezTo>
                  <a:cubicBezTo>
                    <a:pt x="53" y="44"/>
                    <a:pt x="53" y="45"/>
                    <a:pt x="53" y="46"/>
                  </a:cubicBezTo>
                  <a:cubicBezTo>
                    <a:pt x="54" y="46"/>
                    <a:pt x="54" y="46"/>
                    <a:pt x="55" y="46"/>
                  </a:cubicBezTo>
                  <a:cubicBezTo>
                    <a:pt x="55" y="46"/>
                    <a:pt x="55" y="46"/>
                    <a:pt x="56" y="45"/>
                  </a:cubicBezTo>
                  <a:cubicBezTo>
                    <a:pt x="56" y="45"/>
                    <a:pt x="56" y="44"/>
                    <a:pt x="56" y="44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57" y="42"/>
                    <a:pt x="57" y="42"/>
                    <a:pt x="58" y="42"/>
                  </a:cubicBezTo>
                  <a:cubicBezTo>
                    <a:pt x="58" y="42"/>
                    <a:pt x="59" y="43"/>
                    <a:pt x="59" y="43"/>
                  </a:cubicBezTo>
                  <a:cubicBezTo>
                    <a:pt x="60" y="43"/>
                    <a:pt x="59" y="45"/>
                    <a:pt x="60" y="45"/>
                  </a:cubicBezTo>
                  <a:cubicBezTo>
                    <a:pt x="60" y="46"/>
                    <a:pt x="61" y="46"/>
                    <a:pt x="61" y="47"/>
                  </a:cubicBezTo>
                  <a:cubicBezTo>
                    <a:pt x="62" y="47"/>
                    <a:pt x="63" y="47"/>
                    <a:pt x="64" y="47"/>
                  </a:cubicBezTo>
                  <a:cubicBezTo>
                    <a:pt x="65" y="47"/>
                    <a:pt x="66" y="45"/>
                    <a:pt x="67" y="44"/>
                  </a:cubicBezTo>
                  <a:cubicBezTo>
                    <a:pt x="69" y="43"/>
                    <a:pt x="72" y="43"/>
                    <a:pt x="74" y="42"/>
                  </a:cubicBezTo>
                  <a:cubicBezTo>
                    <a:pt x="74" y="41"/>
                    <a:pt x="76" y="40"/>
                    <a:pt x="77" y="40"/>
                  </a:cubicBezTo>
                  <a:cubicBezTo>
                    <a:pt x="77" y="39"/>
                    <a:pt x="79" y="39"/>
                    <a:pt x="80" y="38"/>
                  </a:cubicBezTo>
                  <a:cubicBezTo>
                    <a:pt x="81" y="38"/>
                    <a:pt x="82" y="38"/>
                    <a:pt x="83" y="38"/>
                  </a:cubicBezTo>
                  <a:cubicBezTo>
                    <a:pt x="84" y="38"/>
                    <a:pt x="84" y="36"/>
                    <a:pt x="84" y="36"/>
                  </a:cubicBezTo>
                  <a:cubicBezTo>
                    <a:pt x="85" y="36"/>
                    <a:pt x="86" y="35"/>
                    <a:pt x="86" y="35"/>
                  </a:cubicBezTo>
                  <a:cubicBezTo>
                    <a:pt x="86" y="35"/>
                    <a:pt x="87" y="33"/>
                    <a:pt x="87" y="33"/>
                  </a:cubicBezTo>
                  <a:cubicBezTo>
                    <a:pt x="87" y="32"/>
                    <a:pt x="87" y="32"/>
                    <a:pt x="87" y="31"/>
                  </a:cubicBezTo>
                  <a:cubicBezTo>
                    <a:pt x="86" y="31"/>
                    <a:pt x="85" y="31"/>
                    <a:pt x="85" y="30"/>
                  </a:cubicBezTo>
                  <a:cubicBezTo>
                    <a:pt x="85" y="30"/>
                    <a:pt x="84" y="29"/>
                    <a:pt x="84" y="28"/>
                  </a:cubicBezTo>
                  <a:cubicBezTo>
                    <a:pt x="84" y="28"/>
                    <a:pt x="84" y="27"/>
                    <a:pt x="84" y="27"/>
                  </a:cubicBezTo>
                  <a:cubicBezTo>
                    <a:pt x="84" y="26"/>
                    <a:pt x="84" y="25"/>
                    <a:pt x="85" y="25"/>
                  </a:cubicBezTo>
                  <a:cubicBezTo>
                    <a:pt x="85" y="25"/>
                    <a:pt x="87" y="25"/>
                    <a:pt x="87" y="26"/>
                  </a:cubicBezTo>
                  <a:cubicBezTo>
                    <a:pt x="88" y="26"/>
                    <a:pt x="88" y="28"/>
                    <a:pt x="88" y="28"/>
                  </a:cubicBezTo>
                  <a:cubicBezTo>
                    <a:pt x="89" y="28"/>
                    <a:pt x="90" y="28"/>
                    <a:pt x="91" y="28"/>
                  </a:cubicBezTo>
                  <a:cubicBezTo>
                    <a:pt x="92" y="28"/>
                    <a:pt x="92" y="28"/>
                    <a:pt x="93" y="27"/>
                  </a:cubicBezTo>
                  <a:cubicBezTo>
                    <a:pt x="93" y="27"/>
                    <a:pt x="93" y="25"/>
                    <a:pt x="94" y="24"/>
                  </a:cubicBezTo>
                  <a:cubicBezTo>
                    <a:pt x="94" y="24"/>
                    <a:pt x="96" y="23"/>
                    <a:pt x="96" y="23"/>
                  </a:cubicBezTo>
                  <a:cubicBezTo>
                    <a:pt x="97" y="22"/>
                    <a:pt x="99" y="22"/>
                    <a:pt x="99" y="21"/>
                  </a:cubicBezTo>
                  <a:cubicBezTo>
                    <a:pt x="101" y="21"/>
                    <a:pt x="103" y="20"/>
                    <a:pt x="104" y="20"/>
                  </a:cubicBezTo>
                  <a:cubicBezTo>
                    <a:pt x="105" y="19"/>
                    <a:pt x="107" y="18"/>
                    <a:pt x="108" y="18"/>
                  </a:cubicBezTo>
                  <a:cubicBezTo>
                    <a:pt x="109" y="18"/>
                    <a:pt x="110" y="18"/>
                    <a:pt x="110" y="18"/>
                  </a:cubicBezTo>
                  <a:cubicBezTo>
                    <a:pt x="111" y="19"/>
                    <a:pt x="112" y="19"/>
                    <a:pt x="112" y="20"/>
                  </a:cubicBezTo>
                  <a:cubicBezTo>
                    <a:pt x="112" y="20"/>
                    <a:pt x="113" y="21"/>
                    <a:pt x="113" y="22"/>
                  </a:cubicBezTo>
                  <a:cubicBezTo>
                    <a:pt x="113" y="22"/>
                    <a:pt x="114" y="22"/>
                    <a:pt x="115" y="23"/>
                  </a:cubicBezTo>
                  <a:cubicBezTo>
                    <a:pt x="115" y="23"/>
                    <a:pt x="115" y="25"/>
                    <a:pt x="116" y="25"/>
                  </a:cubicBezTo>
                  <a:cubicBezTo>
                    <a:pt x="117" y="25"/>
                    <a:pt x="118" y="25"/>
                    <a:pt x="119" y="26"/>
                  </a:cubicBezTo>
                  <a:cubicBezTo>
                    <a:pt x="119" y="26"/>
                    <a:pt x="120" y="26"/>
                    <a:pt x="121" y="26"/>
                  </a:cubicBezTo>
                  <a:cubicBezTo>
                    <a:pt x="122" y="26"/>
                    <a:pt x="123" y="24"/>
                    <a:pt x="124" y="24"/>
                  </a:cubicBezTo>
                  <a:cubicBezTo>
                    <a:pt x="124" y="23"/>
                    <a:pt x="125" y="22"/>
                    <a:pt x="125" y="22"/>
                  </a:cubicBezTo>
                  <a:cubicBezTo>
                    <a:pt x="125" y="22"/>
                    <a:pt x="126" y="22"/>
                    <a:pt x="126" y="22"/>
                  </a:cubicBezTo>
                  <a:cubicBezTo>
                    <a:pt x="127" y="22"/>
                    <a:pt x="128" y="22"/>
                    <a:pt x="128" y="22"/>
                  </a:cubicBezTo>
                  <a:cubicBezTo>
                    <a:pt x="128" y="22"/>
                    <a:pt x="128" y="24"/>
                    <a:pt x="129" y="24"/>
                  </a:cubicBezTo>
                  <a:cubicBezTo>
                    <a:pt x="129" y="24"/>
                    <a:pt x="130" y="23"/>
                    <a:pt x="130" y="23"/>
                  </a:cubicBezTo>
                  <a:cubicBezTo>
                    <a:pt x="131" y="23"/>
                    <a:pt x="132" y="23"/>
                    <a:pt x="133" y="23"/>
                  </a:cubicBezTo>
                  <a:cubicBezTo>
                    <a:pt x="133" y="22"/>
                    <a:pt x="134" y="22"/>
                    <a:pt x="134" y="21"/>
                  </a:cubicBezTo>
                  <a:cubicBezTo>
                    <a:pt x="135" y="21"/>
                    <a:pt x="135" y="20"/>
                    <a:pt x="134" y="19"/>
                  </a:cubicBezTo>
                  <a:cubicBezTo>
                    <a:pt x="134" y="19"/>
                    <a:pt x="133" y="19"/>
                    <a:pt x="132" y="18"/>
                  </a:cubicBezTo>
                  <a:cubicBezTo>
                    <a:pt x="132" y="18"/>
                    <a:pt x="132" y="17"/>
                    <a:pt x="133" y="17"/>
                  </a:cubicBezTo>
                  <a:cubicBezTo>
                    <a:pt x="133" y="17"/>
                    <a:pt x="134" y="16"/>
                    <a:pt x="135" y="16"/>
                  </a:cubicBezTo>
                  <a:cubicBezTo>
                    <a:pt x="135" y="16"/>
                    <a:pt x="136" y="16"/>
                    <a:pt x="137" y="16"/>
                  </a:cubicBezTo>
                  <a:cubicBezTo>
                    <a:pt x="137" y="16"/>
                    <a:pt x="138" y="15"/>
                    <a:pt x="138" y="14"/>
                  </a:cubicBezTo>
                  <a:cubicBezTo>
                    <a:pt x="138" y="14"/>
                    <a:pt x="138" y="13"/>
                    <a:pt x="138" y="13"/>
                  </a:cubicBezTo>
                  <a:cubicBezTo>
                    <a:pt x="137" y="13"/>
                    <a:pt x="137" y="13"/>
                    <a:pt x="137" y="13"/>
                  </a:cubicBezTo>
                  <a:cubicBezTo>
                    <a:pt x="136" y="13"/>
                    <a:pt x="136" y="13"/>
                    <a:pt x="135" y="12"/>
                  </a:cubicBezTo>
                  <a:cubicBezTo>
                    <a:pt x="135" y="12"/>
                    <a:pt x="135" y="11"/>
                    <a:pt x="135" y="11"/>
                  </a:cubicBezTo>
                  <a:cubicBezTo>
                    <a:pt x="135" y="10"/>
                    <a:pt x="136" y="10"/>
                    <a:pt x="137" y="10"/>
                  </a:cubicBezTo>
                  <a:cubicBezTo>
                    <a:pt x="137" y="10"/>
                    <a:pt x="139" y="10"/>
                    <a:pt x="139" y="10"/>
                  </a:cubicBezTo>
                  <a:cubicBezTo>
                    <a:pt x="140" y="10"/>
                    <a:pt x="140" y="10"/>
                    <a:pt x="140" y="9"/>
                  </a:cubicBezTo>
                  <a:cubicBezTo>
                    <a:pt x="140" y="9"/>
                    <a:pt x="140" y="8"/>
                    <a:pt x="140" y="7"/>
                  </a:cubicBezTo>
                  <a:cubicBezTo>
                    <a:pt x="141" y="6"/>
                    <a:pt x="142" y="6"/>
                    <a:pt x="143" y="6"/>
                  </a:cubicBezTo>
                  <a:cubicBezTo>
                    <a:pt x="143" y="6"/>
                    <a:pt x="144" y="6"/>
                    <a:pt x="144" y="5"/>
                  </a:cubicBezTo>
                  <a:cubicBezTo>
                    <a:pt x="145" y="5"/>
                    <a:pt x="145" y="4"/>
                    <a:pt x="145" y="3"/>
                  </a:cubicBezTo>
                  <a:cubicBezTo>
                    <a:pt x="145" y="3"/>
                    <a:pt x="145" y="2"/>
                    <a:pt x="145" y="1"/>
                  </a:cubicBezTo>
                  <a:cubicBezTo>
                    <a:pt x="145" y="1"/>
                    <a:pt x="147" y="1"/>
                    <a:pt x="147" y="1"/>
                  </a:cubicBezTo>
                  <a:cubicBezTo>
                    <a:pt x="148" y="0"/>
                    <a:pt x="150" y="0"/>
                    <a:pt x="151" y="1"/>
                  </a:cubicBezTo>
                  <a:cubicBezTo>
                    <a:pt x="151" y="1"/>
                    <a:pt x="153" y="1"/>
                    <a:pt x="154" y="2"/>
                  </a:cubicBezTo>
                  <a:cubicBezTo>
                    <a:pt x="154" y="2"/>
                    <a:pt x="155" y="2"/>
                    <a:pt x="155" y="2"/>
                  </a:cubicBezTo>
                  <a:cubicBezTo>
                    <a:pt x="156" y="2"/>
                    <a:pt x="157" y="3"/>
                    <a:pt x="158" y="3"/>
                  </a:cubicBezTo>
                  <a:cubicBezTo>
                    <a:pt x="158" y="4"/>
                    <a:pt x="159" y="5"/>
                    <a:pt x="159" y="6"/>
                  </a:cubicBezTo>
                  <a:cubicBezTo>
                    <a:pt x="160" y="6"/>
                    <a:pt x="159" y="8"/>
                    <a:pt x="159" y="9"/>
                  </a:cubicBezTo>
                  <a:cubicBezTo>
                    <a:pt x="159" y="9"/>
                    <a:pt x="158" y="9"/>
                    <a:pt x="158" y="10"/>
                  </a:cubicBezTo>
                  <a:cubicBezTo>
                    <a:pt x="158" y="10"/>
                    <a:pt x="157" y="12"/>
                    <a:pt x="157" y="12"/>
                  </a:cubicBezTo>
                  <a:cubicBezTo>
                    <a:pt x="157" y="13"/>
                    <a:pt x="157" y="13"/>
                    <a:pt x="156" y="14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1"/>
            <p:cNvSpPr>
              <a:spLocks/>
            </p:cNvSpPr>
            <p:nvPr/>
          </p:nvSpPr>
          <p:spPr bwMode="auto">
            <a:xfrm>
              <a:off x="4266" y="2400"/>
              <a:ext cx="944" cy="897"/>
            </a:xfrm>
            <a:custGeom>
              <a:avLst/>
              <a:gdLst>
                <a:gd name="T0" fmla="*/ 307 w 323"/>
                <a:gd name="T1" fmla="*/ 122 h 307"/>
                <a:gd name="T2" fmla="*/ 295 w 323"/>
                <a:gd name="T3" fmla="*/ 124 h 307"/>
                <a:gd name="T4" fmla="*/ 293 w 323"/>
                <a:gd name="T5" fmla="*/ 138 h 307"/>
                <a:gd name="T6" fmla="*/ 288 w 323"/>
                <a:gd name="T7" fmla="*/ 153 h 307"/>
                <a:gd name="T8" fmla="*/ 279 w 323"/>
                <a:gd name="T9" fmla="*/ 163 h 307"/>
                <a:gd name="T10" fmla="*/ 273 w 323"/>
                <a:gd name="T11" fmla="*/ 168 h 307"/>
                <a:gd name="T12" fmla="*/ 266 w 323"/>
                <a:gd name="T13" fmla="*/ 181 h 307"/>
                <a:gd name="T14" fmla="*/ 260 w 323"/>
                <a:gd name="T15" fmla="*/ 188 h 307"/>
                <a:gd name="T16" fmla="*/ 256 w 323"/>
                <a:gd name="T17" fmla="*/ 201 h 307"/>
                <a:gd name="T18" fmla="*/ 252 w 323"/>
                <a:gd name="T19" fmla="*/ 218 h 307"/>
                <a:gd name="T20" fmla="*/ 236 w 323"/>
                <a:gd name="T21" fmla="*/ 227 h 307"/>
                <a:gd name="T22" fmla="*/ 228 w 323"/>
                <a:gd name="T23" fmla="*/ 237 h 307"/>
                <a:gd name="T24" fmla="*/ 216 w 323"/>
                <a:gd name="T25" fmla="*/ 249 h 307"/>
                <a:gd name="T26" fmla="*/ 231 w 323"/>
                <a:gd name="T27" fmla="*/ 279 h 307"/>
                <a:gd name="T28" fmla="*/ 219 w 323"/>
                <a:gd name="T29" fmla="*/ 289 h 307"/>
                <a:gd name="T30" fmla="*/ 186 w 323"/>
                <a:gd name="T31" fmla="*/ 304 h 307"/>
                <a:gd name="T32" fmla="*/ 163 w 323"/>
                <a:gd name="T33" fmla="*/ 268 h 307"/>
                <a:gd name="T34" fmla="*/ 145 w 323"/>
                <a:gd name="T35" fmla="*/ 248 h 307"/>
                <a:gd name="T36" fmla="*/ 168 w 323"/>
                <a:gd name="T37" fmla="*/ 222 h 307"/>
                <a:gd name="T38" fmla="*/ 144 w 323"/>
                <a:gd name="T39" fmla="*/ 203 h 307"/>
                <a:gd name="T40" fmla="*/ 128 w 323"/>
                <a:gd name="T41" fmla="*/ 211 h 307"/>
                <a:gd name="T42" fmla="*/ 111 w 323"/>
                <a:gd name="T43" fmla="*/ 202 h 307"/>
                <a:gd name="T44" fmla="*/ 86 w 323"/>
                <a:gd name="T45" fmla="*/ 184 h 307"/>
                <a:gd name="T46" fmla="*/ 59 w 323"/>
                <a:gd name="T47" fmla="*/ 177 h 307"/>
                <a:gd name="T48" fmla="*/ 50 w 323"/>
                <a:gd name="T49" fmla="*/ 154 h 307"/>
                <a:gd name="T50" fmla="*/ 40 w 323"/>
                <a:gd name="T51" fmla="*/ 143 h 307"/>
                <a:gd name="T52" fmla="*/ 24 w 323"/>
                <a:gd name="T53" fmla="*/ 137 h 307"/>
                <a:gd name="T54" fmla="*/ 19 w 323"/>
                <a:gd name="T55" fmla="*/ 157 h 307"/>
                <a:gd name="T56" fmla="*/ 0 w 323"/>
                <a:gd name="T57" fmla="*/ 160 h 307"/>
                <a:gd name="T58" fmla="*/ 16 w 323"/>
                <a:gd name="T59" fmla="*/ 129 h 307"/>
                <a:gd name="T60" fmla="*/ 25 w 323"/>
                <a:gd name="T61" fmla="*/ 89 h 307"/>
                <a:gd name="T62" fmla="*/ 26 w 323"/>
                <a:gd name="T63" fmla="*/ 71 h 307"/>
                <a:gd name="T64" fmla="*/ 39 w 323"/>
                <a:gd name="T65" fmla="*/ 63 h 307"/>
                <a:gd name="T66" fmla="*/ 51 w 323"/>
                <a:gd name="T67" fmla="*/ 62 h 307"/>
                <a:gd name="T68" fmla="*/ 59 w 323"/>
                <a:gd name="T69" fmla="*/ 65 h 307"/>
                <a:gd name="T70" fmla="*/ 64 w 323"/>
                <a:gd name="T71" fmla="*/ 48 h 307"/>
                <a:gd name="T72" fmla="*/ 81 w 323"/>
                <a:gd name="T73" fmla="*/ 52 h 307"/>
                <a:gd name="T74" fmla="*/ 91 w 323"/>
                <a:gd name="T75" fmla="*/ 61 h 307"/>
                <a:gd name="T76" fmla="*/ 101 w 323"/>
                <a:gd name="T77" fmla="*/ 43 h 307"/>
                <a:gd name="T78" fmla="*/ 113 w 323"/>
                <a:gd name="T79" fmla="*/ 30 h 307"/>
                <a:gd name="T80" fmla="*/ 122 w 323"/>
                <a:gd name="T81" fmla="*/ 14 h 307"/>
                <a:gd name="T82" fmla="*/ 135 w 323"/>
                <a:gd name="T83" fmla="*/ 8 h 307"/>
                <a:gd name="T84" fmla="*/ 138 w 323"/>
                <a:gd name="T85" fmla="*/ 1 h 307"/>
                <a:gd name="T86" fmla="*/ 150 w 323"/>
                <a:gd name="T87" fmla="*/ 9 h 307"/>
                <a:gd name="T88" fmla="*/ 153 w 323"/>
                <a:gd name="T89" fmla="*/ 18 h 307"/>
                <a:gd name="T90" fmla="*/ 159 w 323"/>
                <a:gd name="T91" fmla="*/ 27 h 307"/>
                <a:gd name="T92" fmla="*/ 174 w 323"/>
                <a:gd name="T93" fmla="*/ 15 h 307"/>
                <a:gd name="T94" fmla="*/ 183 w 323"/>
                <a:gd name="T95" fmla="*/ 4 h 307"/>
                <a:gd name="T96" fmla="*/ 199 w 323"/>
                <a:gd name="T97" fmla="*/ 17 h 307"/>
                <a:gd name="T98" fmla="*/ 204 w 323"/>
                <a:gd name="T99" fmla="*/ 33 h 307"/>
                <a:gd name="T100" fmla="*/ 217 w 323"/>
                <a:gd name="T101" fmla="*/ 42 h 307"/>
                <a:gd name="T102" fmla="*/ 230 w 323"/>
                <a:gd name="T103" fmla="*/ 54 h 307"/>
                <a:gd name="T104" fmla="*/ 245 w 323"/>
                <a:gd name="T105" fmla="*/ 56 h 307"/>
                <a:gd name="T106" fmla="*/ 260 w 323"/>
                <a:gd name="T107" fmla="*/ 52 h 307"/>
                <a:gd name="T108" fmla="*/ 269 w 323"/>
                <a:gd name="T109" fmla="*/ 41 h 307"/>
                <a:gd name="T110" fmla="*/ 293 w 323"/>
                <a:gd name="T111" fmla="*/ 48 h 307"/>
                <a:gd name="T112" fmla="*/ 297 w 323"/>
                <a:gd name="T113" fmla="*/ 62 h 307"/>
                <a:gd name="T114" fmla="*/ 296 w 323"/>
                <a:gd name="T115" fmla="*/ 76 h 307"/>
                <a:gd name="T116" fmla="*/ 311 w 323"/>
                <a:gd name="T117" fmla="*/ 82 h 307"/>
                <a:gd name="T118" fmla="*/ 314 w 323"/>
                <a:gd name="T119" fmla="*/ 87 h 307"/>
                <a:gd name="T120" fmla="*/ 318 w 323"/>
                <a:gd name="T121" fmla="*/ 108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3" h="307">
                  <a:moveTo>
                    <a:pt x="322" y="116"/>
                  </a:moveTo>
                  <a:cubicBezTo>
                    <a:pt x="322" y="116"/>
                    <a:pt x="323" y="117"/>
                    <a:pt x="323" y="118"/>
                  </a:cubicBezTo>
                  <a:cubicBezTo>
                    <a:pt x="322" y="118"/>
                    <a:pt x="321" y="118"/>
                    <a:pt x="321" y="118"/>
                  </a:cubicBezTo>
                  <a:cubicBezTo>
                    <a:pt x="320" y="118"/>
                    <a:pt x="318" y="118"/>
                    <a:pt x="318" y="119"/>
                  </a:cubicBezTo>
                  <a:cubicBezTo>
                    <a:pt x="317" y="119"/>
                    <a:pt x="315" y="120"/>
                    <a:pt x="314" y="120"/>
                  </a:cubicBezTo>
                  <a:cubicBezTo>
                    <a:pt x="314" y="120"/>
                    <a:pt x="313" y="120"/>
                    <a:pt x="312" y="120"/>
                  </a:cubicBezTo>
                  <a:cubicBezTo>
                    <a:pt x="311" y="121"/>
                    <a:pt x="311" y="122"/>
                    <a:pt x="310" y="122"/>
                  </a:cubicBezTo>
                  <a:cubicBezTo>
                    <a:pt x="309" y="122"/>
                    <a:pt x="308" y="122"/>
                    <a:pt x="307" y="122"/>
                  </a:cubicBezTo>
                  <a:cubicBezTo>
                    <a:pt x="307" y="122"/>
                    <a:pt x="305" y="122"/>
                    <a:pt x="305" y="121"/>
                  </a:cubicBezTo>
                  <a:cubicBezTo>
                    <a:pt x="305" y="121"/>
                    <a:pt x="305" y="120"/>
                    <a:pt x="304" y="119"/>
                  </a:cubicBezTo>
                  <a:cubicBezTo>
                    <a:pt x="304" y="119"/>
                    <a:pt x="304" y="119"/>
                    <a:pt x="303" y="119"/>
                  </a:cubicBezTo>
                  <a:cubicBezTo>
                    <a:pt x="303" y="119"/>
                    <a:pt x="301" y="118"/>
                    <a:pt x="301" y="119"/>
                  </a:cubicBezTo>
                  <a:cubicBezTo>
                    <a:pt x="300" y="119"/>
                    <a:pt x="300" y="120"/>
                    <a:pt x="300" y="120"/>
                  </a:cubicBezTo>
                  <a:cubicBezTo>
                    <a:pt x="300" y="121"/>
                    <a:pt x="299" y="121"/>
                    <a:pt x="299" y="122"/>
                  </a:cubicBezTo>
                  <a:cubicBezTo>
                    <a:pt x="298" y="122"/>
                    <a:pt x="296" y="122"/>
                    <a:pt x="296" y="122"/>
                  </a:cubicBezTo>
                  <a:cubicBezTo>
                    <a:pt x="295" y="122"/>
                    <a:pt x="295" y="123"/>
                    <a:pt x="295" y="124"/>
                  </a:cubicBezTo>
                  <a:cubicBezTo>
                    <a:pt x="295" y="124"/>
                    <a:pt x="295" y="125"/>
                    <a:pt x="295" y="126"/>
                  </a:cubicBezTo>
                  <a:cubicBezTo>
                    <a:pt x="295" y="126"/>
                    <a:pt x="296" y="126"/>
                    <a:pt x="296" y="127"/>
                  </a:cubicBezTo>
                  <a:cubicBezTo>
                    <a:pt x="297" y="127"/>
                    <a:pt x="297" y="128"/>
                    <a:pt x="297" y="129"/>
                  </a:cubicBezTo>
                  <a:cubicBezTo>
                    <a:pt x="297" y="129"/>
                    <a:pt x="297" y="131"/>
                    <a:pt x="297" y="132"/>
                  </a:cubicBezTo>
                  <a:cubicBezTo>
                    <a:pt x="297" y="133"/>
                    <a:pt x="296" y="134"/>
                    <a:pt x="296" y="135"/>
                  </a:cubicBezTo>
                  <a:cubicBezTo>
                    <a:pt x="296" y="135"/>
                    <a:pt x="296" y="136"/>
                    <a:pt x="296" y="136"/>
                  </a:cubicBezTo>
                  <a:cubicBezTo>
                    <a:pt x="296" y="137"/>
                    <a:pt x="296" y="137"/>
                    <a:pt x="296" y="137"/>
                  </a:cubicBezTo>
                  <a:cubicBezTo>
                    <a:pt x="296" y="138"/>
                    <a:pt x="294" y="138"/>
                    <a:pt x="293" y="138"/>
                  </a:cubicBezTo>
                  <a:cubicBezTo>
                    <a:pt x="293" y="138"/>
                    <a:pt x="293" y="139"/>
                    <a:pt x="292" y="139"/>
                  </a:cubicBezTo>
                  <a:cubicBezTo>
                    <a:pt x="292" y="140"/>
                    <a:pt x="291" y="140"/>
                    <a:pt x="291" y="141"/>
                  </a:cubicBezTo>
                  <a:cubicBezTo>
                    <a:pt x="291" y="141"/>
                    <a:pt x="292" y="143"/>
                    <a:pt x="292" y="143"/>
                  </a:cubicBezTo>
                  <a:cubicBezTo>
                    <a:pt x="291" y="144"/>
                    <a:pt x="290" y="144"/>
                    <a:pt x="290" y="145"/>
                  </a:cubicBezTo>
                  <a:cubicBezTo>
                    <a:pt x="290" y="146"/>
                    <a:pt x="289" y="147"/>
                    <a:pt x="289" y="148"/>
                  </a:cubicBezTo>
                  <a:cubicBezTo>
                    <a:pt x="289" y="148"/>
                    <a:pt x="290" y="149"/>
                    <a:pt x="290" y="150"/>
                  </a:cubicBezTo>
                  <a:cubicBezTo>
                    <a:pt x="290" y="150"/>
                    <a:pt x="290" y="151"/>
                    <a:pt x="290" y="152"/>
                  </a:cubicBezTo>
                  <a:cubicBezTo>
                    <a:pt x="290" y="152"/>
                    <a:pt x="289" y="153"/>
                    <a:pt x="288" y="153"/>
                  </a:cubicBezTo>
                  <a:cubicBezTo>
                    <a:pt x="288" y="153"/>
                    <a:pt x="287" y="153"/>
                    <a:pt x="286" y="153"/>
                  </a:cubicBezTo>
                  <a:cubicBezTo>
                    <a:pt x="286" y="154"/>
                    <a:pt x="285" y="155"/>
                    <a:pt x="285" y="155"/>
                  </a:cubicBezTo>
                  <a:cubicBezTo>
                    <a:pt x="285" y="155"/>
                    <a:pt x="283" y="155"/>
                    <a:pt x="283" y="155"/>
                  </a:cubicBezTo>
                  <a:cubicBezTo>
                    <a:pt x="282" y="155"/>
                    <a:pt x="282" y="155"/>
                    <a:pt x="281" y="155"/>
                  </a:cubicBezTo>
                  <a:cubicBezTo>
                    <a:pt x="281" y="155"/>
                    <a:pt x="280" y="156"/>
                    <a:pt x="280" y="157"/>
                  </a:cubicBezTo>
                  <a:cubicBezTo>
                    <a:pt x="279" y="157"/>
                    <a:pt x="279" y="158"/>
                    <a:pt x="279" y="159"/>
                  </a:cubicBezTo>
                  <a:cubicBezTo>
                    <a:pt x="279" y="159"/>
                    <a:pt x="280" y="160"/>
                    <a:pt x="280" y="161"/>
                  </a:cubicBezTo>
                  <a:cubicBezTo>
                    <a:pt x="280" y="162"/>
                    <a:pt x="279" y="163"/>
                    <a:pt x="279" y="163"/>
                  </a:cubicBezTo>
                  <a:cubicBezTo>
                    <a:pt x="279" y="164"/>
                    <a:pt x="278" y="164"/>
                    <a:pt x="278" y="164"/>
                  </a:cubicBezTo>
                  <a:cubicBezTo>
                    <a:pt x="278" y="164"/>
                    <a:pt x="277" y="164"/>
                    <a:pt x="276" y="164"/>
                  </a:cubicBezTo>
                  <a:cubicBezTo>
                    <a:pt x="276" y="163"/>
                    <a:pt x="276" y="163"/>
                    <a:pt x="275" y="162"/>
                  </a:cubicBezTo>
                  <a:cubicBezTo>
                    <a:pt x="275" y="162"/>
                    <a:pt x="274" y="162"/>
                    <a:pt x="273" y="162"/>
                  </a:cubicBezTo>
                  <a:cubicBezTo>
                    <a:pt x="272" y="163"/>
                    <a:pt x="272" y="164"/>
                    <a:pt x="271" y="165"/>
                  </a:cubicBezTo>
                  <a:cubicBezTo>
                    <a:pt x="271" y="165"/>
                    <a:pt x="271" y="166"/>
                    <a:pt x="271" y="166"/>
                  </a:cubicBezTo>
                  <a:cubicBezTo>
                    <a:pt x="271" y="167"/>
                    <a:pt x="271" y="168"/>
                    <a:pt x="271" y="168"/>
                  </a:cubicBezTo>
                  <a:cubicBezTo>
                    <a:pt x="271" y="168"/>
                    <a:pt x="272" y="168"/>
                    <a:pt x="273" y="168"/>
                  </a:cubicBezTo>
                  <a:cubicBezTo>
                    <a:pt x="273" y="169"/>
                    <a:pt x="274" y="170"/>
                    <a:pt x="274" y="170"/>
                  </a:cubicBezTo>
                  <a:cubicBezTo>
                    <a:pt x="274" y="170"/>
                    <a:pt x="274" y="171"/>
                    <a:pt x="274" y="171"/>
                  </a:cubicBezTo>
                  <a:cubicBezTo>
                    <a:pt x="274" y="172"/>
                    <a:pt x="273" y="172"/>
                    <a:pt x="273" y="173"/>
                  </a:cubicBezTo>
                  <a:cubicBezTo>
                    <a:pt x="272" y="173"/>
                    <a:pt x="273" y="174"/>
                    <a:pt x="273" y="174"/>
                  </a:cubicBezTo>
                  <a:cubicBezTo>
                    <a:pt x="272" y="175"/>
                    <a:pt x="271" y="177"/>
                    <a:pt x="270" y="177"/>
                  </a:cubicBezTo>
                  <a:cubicBezTo>
                    <a:pt x="269" y="177"/>
                    <a:pt x="267" y="177"/>
                    <a:pt x="267" y="177"/>
                  </a:cubicBezTo>
                  <a:cubicBezTo>
                    <a:pt x="267" y="177"/>
                    <a:pt x="266" y="178"/>
                    <a:pt x="266" y="178"/>
                  </a:cubicBezTo>
                  <a:cubicBezTo>
                    <a:pt x="265" y="179"/>
                    <a:pt x="265" y="180"/>
                    <a:pt x="266" y="181"/>
                  </a:cubicBezTo>
                  <a:cubicBezTo>
                    <a:pt x="266" y="181"/>
                    <a:pt x="266" y="182"/>
                    <a:pt x="267" y="182"/>
                  </a:cubicBezTo>
                  <a:cubicBezTo>
                    <a:pt x="267" y="183"/>
                    <a:pt x="268" y="184"/>
                    <a:pt x="268" y="184"/>
                  </a:cubicBezTo>
                  <a:cubicBezTo>
                    <a:pt x="269" y="185"/>
                    <a:pt x="269" y="186"/>
                    <a:pt x="269" y="186"/>
                  </a:cubicBezTo>
                  <a:cubicBezTo>
                    <a:pt x="269" y="187"/>
                    <a:pt x="267" y="187"/>
                    <a:pt x="267" y="188"/>
                  </a:cubicBezTo>
                  <a:cubicBezTo>
                    <a:pt x="267" y="188"/>
                    <a:pt x="265" y="188"/>
                    <a:pt x="265" y="188"/>
                  </a:cubicBezTo>
                  <a:cubicBezTo>
                    <a:pt x="264" y="187"/>
                    <a:pt x="264" y="187"/>
                    <a:pt x="264" y="187"/>
                  </a:cubicBezTo>
                  <a:cubicBezTo>
                    <a:pt x="263" y="187"/>
                    <a:pt x="263" y="187"/>
                    <a:pt x="263" y="187"/>
                  </a:cubicBezTo>
                  <a:cubicBezTo>
                    <a:pt x="262" y="187"/>
                    <a:pt x="261" y="187"/>
                    <a:pt x="260" y="188"/>
                  </a:cubicBezTo>
                  <a:cubicBezTo>
                    <a:pt x="260" y="188"/>
                    <a:pt x="260" y="189"/>
                    <a:pt x="260" y="190"/>
                  </a:cubicBezTo>
                  <a:cubicBezTo>
                    <a:pt x="260" y="191"/>
                    <a:pt x="260" y="192"/>
                    <a:pt x="260" y="192"/>
                  </a:cubicBezTo>
                  <a:cubicBezTo>
                    <a:pt x="260" y="193"/>
                    <a:pt x="262" y="193"/>
                    <a:pt x="262" y="194"/>
                  </a:cubicBezTo>
                  <a:cubicBezTo>
                    <a:pt x="262" y="194"/>
                    <a:pt x="262" y="196"/>
                    <a:pt x="262" y="196"/>
                  </a:cubicBezTo>
                  <a:cubicBezTo>
                    <a:pt x="261" y="196"/>
                    <a:pt x="261" y="196"/>
                    <a:pt x="261" y="196"/>
                  </a:cubicBezTo>
                  <a:cubicBezTo>
                    <a:pt x="260" y="197"/>
                    <a:pt x="260" y="199"/>
                    <a:pt x="259" y="199"/>
                  </a:cubicBezTo>
                  <a:cubicBezTo>
                    <a:pt x="259" y="200"/>
                    <a:pt x="258" y="200"/>
                    <a:pt x="258" y="200"/>
                  </a:cubicBezTo>
                  <a:cubicBezTo>
                    <a:pt x="257" y="201"/>
                    <a:pt x="256" y="201"/>
                    <a:pt x="256" y="201"/>
                  </a:cubicBezTo>
                  <a:cubicBezTo>
                    <a:pt x="256" y="202"/>
                    <a:pt x="256" y="203"/>
                    <a:pt x="256" y="204"/>
                  </a:cubicBezTo>
                  <a:cubicBezTo>
                    <a:pt x="256" y="204"/>
                    <a:pt x="257" y="205"/>
                    <a:pt x="257" y="205"/>
                  </a:cubicBezTo>
                  <a:cubicBezTo>
                    <a:pt x="257" y="206"/>
                    <a:pt x="258" y="207"/>
                    <a:pt x="257" y="207"/>
                  </a:cubicBezTo>
                  <a:cubicBezTo>
                    <a:pt x="257" y="208"/>
                    <a:pt x="256" y="209"/>
                    <a:pt x="256" y="210"/>
                  </a:cubicBezTo>
                  <a:cubicBezTo>
                    <a:pt x="256" y="210"/>
                    <a:pt x="256" y="211"/>
                    <a:pt x="256" y="212"/>
                  </a:cubicBezTo>
                  <a:cubicBezTo>
                    <a:pt x="256" y="212"/>
                    <a:pt x="256" y="213"/>
                    <a:pt x="256" y="214"/>
                  </a:cubicBezTo>
                  <a:cubicBezTo>
                    <a:pt x="256" y="215"/>
                    <a:pt x="256" y="216"/>
                    <a:pt x="256" y="216"/>
                  </a:cubicBezTo>
                  <a:cubicBezTo>
                    <a:pt x="255" y="217"/>
                    <a:pt x="253" y="217"/>
                    <a:pt x="252" y="218"/>
                  </a:cubicBezTo>
                  <a:cubicBezTo>
                    <a:pt x="252" y="218"/>
                    <a:pt x="249" y="217"/>
                    <a:pt x="249" y="217"/>
                  </a:cubicBezTo>
                  <a:cubicBezTo>
                    <a:pt x="248" y="217"/>
                    <a:pt x="247" y="215"/>
                    <a:pt x="246" y="215"/>
                  </a:cubicBezTo>
                  <a:cubicBezTo>
                    <a:pt x="245" y="215"/>
                    <a:pt x="245" y="215"/>
                    <a:pt x="244" y="215"/>
                  </a:cubicBezTo>
                  <a:cubicBezTo>
                    <a:pt x="244" y="215"/>
                    <a:pt x="242" y="215"/>
                    <a:pt x="242" y="215"/>
                  </a:cubicBezTo>
                  <a:cubicBezTo>
                    <a:pt x="241" y="215"/>
                    <a:pt x="241" y="218"/>
                    <a:pt x="241" y="218"/>
                  </a:cubicBezTo>
                  <a:cubicBezTo>
                    <a:pt x="241" y="219"/>
                    <a:pt x="241" y="220"/>
                    <a:pt x="241" y="220"/>
                  </a:cubicBezTo>
                  <a:cubicBezTo>
                    <a:pt x="241" y="222"/>
                    <a:pt x="239" y="223"/>
                    <a:pt x="238" y="224"/>
                  </a:cubicBezTo>
                  <a:cubicBezTo>
                    <a:pt x="238" y="225"/>
                    <a:pt x="237" y="226"/>
                    <a:pt x="236" y="227"/>
                  </a:cubicBezTo>
                  <a:cubicBezTo>
                    <a:pt x="236" y="228"/>
                    <a:pt x="236" y="230"/>
                    <a:pt x="236" y="230"/>
                  </a:cubicBezTo>
                  <a:cubicBezTo>
                    <a:pt x="236" y="231"/>
                    <a:pt x="235" y="233"/>
                    <a:pt x="235" y="234"/>
                  </a:cubicBezTo>
                  <a:cubicBezTo>
                    <a:pt x="235" y="234"/>
                    <a:pt x="234" y="235"/>
                    <a:pt x="234" y="236"/>
                  </a:cubicBezTo>
                  <a:cubicBezTo>
                    <a:pt x="234" y="236"/>
                    <a:pt x="235" y="237"/>
                    <a:pt x="235" y="237"/>
                  </a:cubicBezTo>
                  <a:cubicBezTo>
                    <a:pt x="235" y="238"/>
                    <a:pt x="234" y="238"/>
                    <a:pt x="234" y="239"/>
                  </a:cubicBezTo>
                  <a:cubicBezTo>
                    <a:pt x="234" y="239"/>
                    <a:pt x="232" y="239"/>
                    <a:pt x="232" y="239"/>
                  </a:cubicBezTo>
                  <a:cubicBezTo>
                    <a:pt x="232" y="239"/>
                    <a:pt x="232" y="238"/>
                    <a:pt x="231" y="237"/>
                  </a:cubicBezTo>
                  <a:cubicBezTo>
                    <a:pt x="230" y="237"/>
                    <a:pt x="229" y="237"/>
                    <a:pt x="228" y="237"/>
                  </a:cubicBezTo>
                  <a:cubicBezTo>
                    <a:pt x="228" y="237"/>
                    <a:pt x="227" y="237"/>
                    <a:pt x="226" y="237"/>
                  </a:cubicBezTo>
                  <a:cubicBezTo>
                    <a:pt x="226" y="237"/>
                    <a:pt x="225" y="238"/>
                    <a:pt x="225" y="238"/>
                  </a:cubicBezTo>
                  <a:cubicBezTo>
                    <a:pt x="225" y="239"/>
                    <a:pt x="225" y="241"/>
                    <a:pt x="225" y="241"/>
                  </a:cubicBezTo>
                  <a:cubicBezTo>
                    <a:pt x="225" y="241"/>
                    <a:pt x="223" y="242"/>
                    <a:pt x="223" y="242"/>
                  </a:cubicBezTo>
                  <a:cubicBezTo>
                    <a:pt x="223" y="243"/>
                    <a:pt x="223" y="244"/>
                    <a:pt x="223" y="244"/>
                  </a:cubicBezTo>
                  <a:cubicBezTo>
                    <a:pt x="223" y="244"/>
                    <a:pt x="223" y="244"/>
                    <a:pt x="223" y="244"/>
                  </a:cubicBezTo>
                  <a:cubicBezTo>
                    <a:pt x="221" y="244"/>
                    <a:pt x="219" y="245"/>
                    <a:pt x="219" y="246"/>
                  </a:cubicBezTo>
                  <a:cubicBezTo>
                    <a:pt x="218" y="247"/>
                    <a:pt x="217" y="248"/>
                    <a:pt x="216" y="249"/>
                  </a:cubicBezTo>
                  <a:cubicBezTo>
                    <a:pt x="216" y="251"/>
                    <a:pt x="216" y="254"/>
                    <a:pt x="217" y="255"/>
                  </a:cubicBezTo>
                  <a:cubicBezTo>
                    <a:pt x="217" y="256"/>
                    <a:pt x="218" y="258"/>
                    <a:pt x="219" y="259"/>
                  </a:cubicBezTo>
                  <a:cubicBezTo>
                    <a:pt x="219" y="259"/>
                    <a:pt x="221" y="259"/>
                    <a:pt x="221" y="260"/>
                  </a:cubicBezTo>
                  <a:cubicBezTo>
                    <a:pt x="222" y="262"/>
                    <a:pt x="221" y="265"/>
                    <a:pt x="221" y="266"/>
                  </a:cubicBezTo>
                  <a:cubicBezTo>
                    <a:pt x="221" y="267"/>
                    <a:pt x="222" y="269"/>
                    <a:pt x="223" y="270"/>
                  </a:cubicBezTo>
                  <a:cubicBezTo>
                    <a:pt x="223" y="270"/>
                    <a:pt x="226" y="270"/>
                    <a:pt x="227" y="271"/>
                  </a:cubicBezTo>
                  <a:cubicBezTo>
                    <a:pt x="227" y="271"/>
                    <a:pt x="229" y="274"/>
                    <a:pt x="230" y="274"/>
                  </a:cubicBezTo>
                  <a:cubicBezTo>
                    <a:pt x="230" y="276"/>
                    <a:pt x="230" y="278"/>
                    <a:pt x="231" y="279"/>
                  </a:cubicBezTo>
                  <a:cubicBezTo>
                    <a:pt x="231" y="281"/>
                    <a:pt x="231" y="284"/>
                    <a:pt x="231" y="286"/>
                  </a:cubicBezTo>
                  <a:cubicBezTo>
                    <a:pt x="231" y="287"/>
                    <a:pt x="231" y="289"/>
                    <a:pt x="230" y="290"/>
                  </a:cubicBezTo>
                  <a:cubicBezTo>
                    <a:pt x="229" y="290"/>
                    <a:pt x="227" y="289"/>
                    <a:pt x="227" y="289"/>
                  </a:cubicBezTo>
                  <a:cubicBezTo>
                    <a:pt x="227" y="288"/>
                    <a:pt x="226" y="287"/>
                    <a:pt x="226" y="287"/>
                  </a:cubicBezTo>
                  <a:cubicBezTo>
                    <a:pt x="226" y="286"/>
                    <a:pt x="227" y="283"/>
                    <a:pt x="226" y="283"/>
                  </a:cubicBezTo>
                  <a:cubicBezTo>
                    <a:pt x="225" y="282"/>
                    <a:pt x="223" y="281"/>
                    <a:pt x="222" y="282"/>
                  </a:cubicBezTo>
                  <a:cubicBezTo>
                    <a:pt x="222" y="282"/>
                    <a:pt x="223" y="285"/>
                    <a:pt x="222" y="286"/>
                  </a:cubicBezTo>
                  <a:cubicBezTo>
                    <a:pt x="222" y="287"/>
                    <a:pt x="220" y="288"/>
                    <a:pt x="219" y="289"/>
                  </a:cubicBezTo>
                  <a:cubicBezTo>
                    <a:pt x="218" y="289"/>
                    <a:pt x="216" y="289"/>
                    <a:pt x="215" y="289"/>
                  </a:cubicBezTo>
                  <a:cubicBezTo>
                    <a:pt x="213" y="289"/>
                    <a:pt x="210" y="290"/>
                    <a:pt x="208" y="290"/>
                  </a:cubicBezTo>
                  <a:cubicBezTo>
                    <a:pt x="208" y="291"/>
                    <a:pt x="206" y="293"/>
                    <a:pt x="205" y="294"/>
                  </a:cubicBezTo>
                  <a:cubicBezTo>
                    <a:pt x="204" y="296"/>
                    <a:pt x="204" y="300"/>
                    <a:pt x="203" y="301"/>
                  </a:cubicBezTo>
                  <a:cubicBezTo>
                    <a:pt x="202" y="302"/>
                    <a:pt x="200" y="303"/>
                    <a:pt x="200" y="304"/>
                  </a:cubicBezTo>
                  <a:cubicBezTo>
                    <a:pt x="199" y="304"/>
                    <a:pt x="198" y="306"/>
                    <a:pt x="197" y="307"/>
                  </a:cubicBezTo>
                  <a:cubicBezTo>
                    <a:pt x="196" y="307"/>
                    <a:pt x="193" y="307"/>
                    <a:pt x="191" y="307"/>
                  </a:cubicBezTo>
                  <a:cubicBezTo>
                    <a:pt x="190" y="307"/>
                    <a:pt x="187" y="305"/>
                    <a:pt x="186" y="304"/>
                  </a:cubicBezTo>
                  <a:cubicBezTo>
                    <a:pt x="185" y="303"/>
                    <a:pt x="184" y="300"/>
                    <a:pt x="184" y="300"/>
                  </a:cubicBezTo>
                  <a:cubicBezTo>
                    <a:pt x="183" y="298"/>
                    <a:pt x="179" y="297"/>
                    <a:pt x="178" y="295"/>
                  </a:cubicBezTo>
                  <a:cubicBezTo>
                    <a:pt x="178" y="294"/>
                    <a:pt x="178" y="292"/>
                    <a:pt x="178" y="290"/>
                  </a:cubicBezTo>
                  <a:cubicBezTo>
                    <a:pt x="178" y="289"/>
                    <a:pt x="177" y="285"/>
                    <a:pt x="176" y="284"/>
                  </a:cubicBezTo>
                  <a:cubicBezTo>
                    <a:pt x="176" y="283"/>
                    <a:pt x="175" y="282"/>
                    <a:pt x="174" y="281"/>
                  </a:cubicBezTo>
                  <a:cubicBezTo>
                    <a:pt x="173" y="280"/>
                    <a:pt x="171" y="278"/>
                    <a:pt x="170" y="277"/>
                  </a:cubicBezTo>
                  <a:cubicBezTo>
                    <a:pt x="168" y="276"/>
                    <a:pt x="166" y="274"/>
                    <a:pt x="165" y="272"/>
                  </a:cubicBezTo>
                  <a:cubicBezTo>
                    <a:pt x="164" y="271"/>
                    <a:pt x="164" y="269"/>
                    <a:pt x="163" y="268"/>
                  </a:cubicBezTo>
                  <a:cubicBezTo>
                    <a:pt x="163" y="268"/>
                    <a:pt x="161" y="267"/>
                    <a:pt x="161" y="267"/>
                  </a:cubicBezTo>
                  <a:cubicBezTo>
                    <a:pt x="161" y="267"/>
                    <a:pt x="160" y="264"/>
                    <a:pt x="159" y="264"/>
                  </a:cubicBezTo>
                  <a:cubicBezTo>
                    <a:pt x="159" y="263"/>
                    <a:pt x="158" y="261"/>
                    <a:pt x="157" y="260"/>
                  </a:cubicBezTo>
                  <a:cubicBezTo>
                    <a:pt x="157" y="259"/>
                    <a:pt x="158" y="257"/>
                    <a:pt x="157" y="256"/>
                  </a:cubicBezTo>
                  <a:cubicBezTo>
                    <a:pt x="157" y="256"/>
                    <a:pt x="156" y="254"/>
                    <a:pt x="155" y="253"/>
                  </a:cubicBezTo>
                  <a:cubicBezTo>
                    <a:pt x="154" y="253"/>
                    <a:pt x="151" y="255"/>
                    <a:pt x="150" y="254"/>
                  </a:cubicBezTo>
                  <a:cubicBezTo>
                    <a:pt x="149" y="254"/>
                    <a:pt x="148" y="252"/>
                    <a:pt x="147" y="252"/>
                  </a:cubicBezTo>
                  <a:cubicBezTo>
                    <a:pt x="146" y="251"/>
                    <a:pt x="146" y="250"/>
                    <a:pt x="145" y="248"/>
                  </a:cubicBezTo>
                  <a:cubicBezTo>
                    <a:pt x="145" y="248"/>
                    <a:pt x="144" y="245"/>
                    <a:pt x="144" y="244"/>
                  </a:cubicBezTo>
                  <a:cubicBezTo>
                    <a:pt x="144" y="242"/>
                    <a:pt x="144" y="239"/>
                    <a:pt x="145" y="238"/>
                  </a:cubicBezTo>
                  <a:cubicBezTo>
                    <a:pt x="145" y="237"/>
                    <a:pt x="147" y="236"/>
                    <a:pt x="148" y="235"/>
                  </a:cubicBezTo>
                  <a:cubicBezTo>
                    <a:pt x="150" y="235"/>
                    <a:pt x="153" y="233"/>
                    <a:pt x="153" y="233"/>
                  </a:cubicBezTo>
                  <a:cubicBezTo>
                    <a:pt x="154" y="232"/>
                    <a:pt x="154" y="232"/>
                    <a:pt x="155" y="231"/>
                  </a:cubicBezTo>
                  <a:cubicBezTo>
                    <a:pt x="157" y="231"/>
                    <a:pt x="160" y="231"/>
                    <a:pt x="162" y="230"/>
                  </a:cubicBezTo>
                  <a:cubicBezTo>
                    <a:pt x="163" y="230"/>
                    <a:pt x="165" y="228"/>
                    <a:pt x="166" y="226"/>
                  </a:cubicBezTo>
                  <a:cubicBezTo>
                    <a:pt x="167" y="226"/>
                    <a:pt x="167" y="223"/>
                    <a:pt x="168" y="222"/>
                  </a:cubicBezTo>
                  <a:cubicBezTo>
                    <a:pt x="168" y="221"/>
                    <a:pt x="168" y="218"/>
                    <a:pt x="168" y="217"/>
                  </a:cubicBezTo>
                  <a:cubicBezTo>
                    <a:pt x="168" y="216"/>
                    <a:pt x="167" y="214"/>
                    <a:pt x="167" y="213"/>
                  </a:cubicBezTo>
                  <a:cubicBezTo>
                    <a:pt x="166" y="212"/>
                    <a:pt x="164" y="211"/>
                    <a:pt x="164" y="211"/>
                  </a:cubicBezTo>
                  <a:cubicBezTo>
                    <a:pt x="163" y="210"/>
                    <a:pt x="160" y="207"/>
                    <a:pt x="160" y="207"/>
                  </a:cubicBezTo>
                  <a:cubicBezTo>
                    <a:pt x="160" y="207"/>
                    <a:pt x="158" y="204"/>
                    <a:pt x="157" y="204"/>
                  </a:cubicBezTo>
                  <a:cubicBezTo>
                    <a:pt x="156" y="203"/>
                    <a:pt x="153" y="202"/>
                    <a:pt x="153" y="202"/>
                  </a:cubicBezTo>
                  <a:cubicBezTo>
                    <a:pt x="152" y="202"/>
                    <a:pt x="148" y="202"/>
                    <a:pt x="147" y="202"/>
                  </a:cubicBezTo>
                  <a:cubicBezTo>
                    <a:pt x="146" y="203"/>
                    <a:pt x="145" y="203"/>
                    <a:pt x="144" y="203"/>
                  </a:cubicBezTo>
                  <a:cubicBezTo>
                    <a:pt x="144" y="204"/>
                    <a:pt x="144" y="205"/>
                    <a:pt x="144" y="206"/>
                  </a:cubicBezTo>
                  <a:cubicBezTo>
                    <a:pt x="143" y="207"/>
                    <a:pt x="143" y="208"/>
                    <a:pt x="143" y="208"/>
                  </a:cubicBezTo>
                  <a:cubicBezTo>
                    <a:pt x="142" y="209"/>
                    <a:pt x="140" y="207"/>
                    <a:pt x="140" y="207"/>
                  </a:cubicBezTo>
                  <a:cubicBezTo>
                    <a:pt x="139" y="206"/>
                    <a:pt x="139" y="204"/>
                    <a:pt x="139" y="204"/>
                  </a:cubicBezTo>
                  <a:cubicBezTo>
                    <a:pt x="138" y="203"/>
                    <a:pt x="135" y="202"/>
                    <a:pt x="134" y="203"/>
                  </a:cubicBezTo>
                  <a:cubicBezTo>
                    <a:pt x="133" y="203"/>
                    <a:pt x="130" y="204"/>
                    <a:pt x="129" y="206"/>
                  </a:cubicBezTo>
                  <a:cubicBezTo>
                    <a:pt x="129" y="206"/>
                    <a:pt x="129" y="208"/>
                    <a:pt x="129" y="208"/>
                  </a:cubicBezTo>
                  <a:cubicBezTo>
                    <a:pt x="128" y="209"/>
                    <a:pt x="128" y="211"/>
                    <a:pt x="128" y="211"/>
                  </a:cubicBezTo>
                  <a:cubicBezTo>
                    <a:pt x="127" y="212"/>
                    <a:pt x="124" y="212"/>
                    <a:pt x="123" y="211"/>
                  </a:cubicBezTo>
                  <a:cubicBezTo>
                    <a:pt x="123" y="211"/>
                    <a:pt x="121" y="211"/>
                    <a:pt x="121" y="210"/>
                  </a:cubicBezTo>
                  <a:cubicBezTo>
                    <a:pt x="121" y="209"/>
                    <a:pt x="122" y="208"/>
                    <a:pt x="123" y="208"/>
                  </a:cubicBezTo>
                  <a:cubicBezTo>
                    <a:pt x="123" y="207"/>
                    <a:pt x="123" y="204"/>
                    <a:pt x="122" y="204"/>
                  </a:cubicBezTo>
                  <a:cubicBezTo>
                    <a:pt x="122" y="203"/>
                    <a:pt x="120" y="202"/>
                    <a:pt x="120" y="202"/>
                  </a:cubicBezTo>
                  <a:cubicBezTo>
                    <a:pt x="119" y="202"/>
                    <a:pt x="116" y="202"/>
                    <a:pt x="115" y="202"/>
                  </a:cubicBezTo>
                  <a:cubicBezTo>
                    <a:pt x="114" y="203"/>
                    <a:pt x="113" y="204"/>
                    <a:pt x="113" y="204"/>
                  </a:cubicBezTo>
                  <a:cubicBezTo>
                    <a:pt x="112" y="204"/>
                    <a:pt x="111" y="202"/>
                    <a:pt x="111" y="202"/>
                  </a:cubicBezTo>
                  <a:cubicBezTo>
                    <a:pt x="110" y="201"/>
                    <a:pt x="111" y="199"/>
                    <a:pt x="110" y="198"/>
                  </a:cubicBezTo>
                  <a:cubicBezTo>
                    <a:pt x="110" y="197"/>
                    <a:pt x="108" y="197"/>
                    <a:pt x="107" y="196"/>
                  </a:cubicBezTo>
                  <a:cubicBezTo>
                    <a:pt x="107" y="195"/>
                    <a:pt x="109" y="193"/>
                    <a:pt x="109" y="192"/>
                  </a:cubicBezTo>
                  <a:cubicBezTo>
                    <a:pt x="108" y="191"/>
                    <a:pt x="107" y="188"/>
                    <a:pt x="106" y="187"/>
                  </a:cubicBezTo>
                  <a:cubicBezTo>
                    <a:pt x="105" y="186"/>
                    <a:pt x="102" y="186"/>
                    <a:pt x="100" y="187"/>
                  </a:cubicBezTo>
                  <a:cubicBezTo>
                    <a:pt x="99" y="187"/>
                    <a:pt x="98" y="187"/>
                    <a:pt x="97" y="187"/>
                  </a:cubicBezTo>
                  <a:cubicBezTo>
                    <a:pt x="95" y="187"/>
                    <a:pt x="92" y="187"/>
                    <a:pt x="91" y="186"/>
                  </a:cubicBezTo>
                  <a:cubicBezTo>
                    <a:pt x="89" y="186"/>
                    <a:pt x="87" y="185"/>
                    <a:pt x="86" y="184"/>
                  </a:cubicBezTo>
                  <a:cubicBezTo>
                    <a:pt x="85" y="183"/>
                    <a:pt x="84" y="182"/>
                    <a:pt x="83" y="181"/>
                  </a:cubicBezTo>
                  <a:cubicBezTo>
                    <a:pt x="82" y="181"/>
                    <a:pt x="81" y="181"/>
                    <a:pt x="80" y="180"/>
                  </a:cubicBezTo>
                  <a:cubicBezTo>
                    <a:pt x="79" y="180"/>
                    <a:pt x="77" y="180"/>
                    <a:pt x="76" y="180"/>
                  </a:cubicBezTo>
                  <a:cubicBezTo>
                    <a:pt x="76" y="180"/>
                    <a:pt x="74" y="178"/>
                    <a:pt x="73" y="178"/>
                  </a:cubicBezTo>
                  <a:cubicBezTo>
                    <a:pt x="71" y="178"/>
                    <a:pt x="68" y="177"/>
                    <a:pt x="66" y="176"/>
                  </a:cubicBezTo>
                  <a:cubicBezTo>
                    <a:pt x="66" y="176"/>
                    <a:pt x="64" y="176"/>
                    <a:pt x="64" y="176"/>
                  </a:cubicBezTo>
                  <a:cubicBezTo>
                    <a:pt x="63" y="177"/>
                    <a:pt x="63" y="178"/>
                    <a:pt x="62" y="179"/>
                  </a:cubicBezTo>
                  <a:cubicBezTo>
                    <a:pt x="61" y="179"/>
                    <a:pt x="59" y="178"/>
                    <a:pt x="59" y="177"/>
                  </a:cubicBezTo>
                  <a:cubicBezTo>
                    <a:pt x="58" y="176"/>
                    <a:pt x="58" y="175"/>
                    <a:pt x="58" y="174"/>
                  </a:cubicBezTo>
                  <a:cubicBezTo>
                    <a:pt x="58" y="173"/>
                    <a:pt x="59" y="171"/>
                    <a:pt x="59" y="170"/>
                  </a:cubicBezTo>
                  <a:cubicBezTo>
                    <a:pt x="59" y="170"/>
                    <a:pt x="59" y="169"/>
                    <a:pt x="58" y="168"/>
                  </a:cubicBezTo>
                  <a:cubicBezTo>
                    <a:pt x="58" y="168"/>
                    <a:pt x="57" y="167"/>
                    <a:pt x="56" y="167"/>
                  </a:cubicBezTo>
                  <a:cubicBezTo>
                    <a:pt x="56" y="166"/>
                    <a:pt x="55" y="165"/>
                    <a:pt x="54" y="164"/>
                  </a:cubicBezTo>
                  <a:cubicBezTo>
                    <a:pt x="54" y="163"/>
                    <a:pt x="53" y="162"/>
                    <a:pt x="52" y="161"/>
                  </a:cubicBezTo>
                  <a:cubicBezTo>
                    <a:pt x="51" y="160"/>
                    <a:pt x="50" y="158"/>
                    <a:pt x="50" y="157"/>
                  </a:cubicBezTo>
                  <a:cubicBezTo>
                    <a:pt x="50" y="156"/>
                    <a:pt x="50" y="155"/>
                    <a:pt x="50" y="154"/>
                  </a:cubicBezTo>
                  <a:cubicBezTo>
                    <a:pt x="50" y="153"/>
                    <a:pt x="51" y="152"/>
                    <a:pt x="51" y="152"/>
                  </a:cubicBezTo>
                  <a:cubicBezTo>
                    <a:pt x="52" y="151"/>
                    <a:pt x="52" y="148"/>
                    <a:pt x="51" y="148"/>
                  </a:cubicBezTo>
                  <a:cubicBezTo>
                    <a:pt x="51" y="147"/>
                    <a:pt x="51" y="144"/>
                    <a:pt x="50" y="144"/>
                  </a:cubicBezTo>
                  <a:cubicBezTo>
                    <a:pt x="49" y="144"/>
                    <a:pt x="48" y="144"/>
                    <a:pt x="48" y="144"/>
                  </a:cubicBezTo>
                  <a:cubicBezTo>
                    <a:pt x="47" y="143"/>
                    <a:pt x="47" y="142"/>
                    <a:pt x="46" y="142"/>
                  </a:cubicBezTo>
                  <a:cubicBezTo>
                    <a:pt x="45" y="141"/>
                    <a:pt x="44" y="141"/>
                    <a:pt x="43" y="141"/>
                  </a:cubicBezTo>
                  <a:cubicBezTo>
                    <a:pt x="43" y="141"/>
                    <a:pt x="42" y="142"/>
                    <a:pt x="42" y="143"/>
                  </a:cubicBezTo>
                  <a:cubicBezTo>
                    <a:pt x="41" y="143"/>
                    <a:pt x="40" y="144"/>
                    <a:pt x="40" y="143"/>
                  </a:cubicBezTo>
                  <a:cubicBezTo>
                    <a:pt x="39" y="143"/>
                    <a:pt x="40" y="142"/>
                    <a:pt x="40" y="141"/>
                  </a:cubicBezTo>
                  <a:cubicBezTo>
                    <a:pt x="39" y="141"/>
                    <a:pt x="38" y="140"/>
                    <a:pt x="37" y="140"/>
                  </a:cubicBezTo>
                  <a:cubicBezTo>
                    <a:pt x="36" y="140"/>
                    <a:pt x="36" y="142"/>
                    <a:pt x="35" y="143"/>
                  </a:cubicBezTo>
                  <a:cubicBezTo>
                    <a:pt x="34" y="144"/>
                    <a:pt x="32" y="144"/>
                    <a:pt x="32" y="144"/>
                  </a:cubicBezTo>
                  <a:cubicBezTo>
                    <a:pt x="31" y="144"/>
                    <a:pt x="32" y="141"/>
                    <a:pt x="31" y="141"/>
                  </a:cubicBezTo>
                  <a:cubicBezTo>
                    <a:pt x="30" y="140"/>
                    <a:pt x="27" y="140"/>
                    <a:pt x="26" y="140"/>
                  </a:cubicBezTo>
                  <a:cubicBezTo>
                    <a:pt x="26" y="139"/>
                    <a:pt x="26" y="139"/>
                    <a:pt x="25" y="138"/>
                  </a:cubicBezTo>
                  <a:cubicBezTo>
                    <a:pt x="25" y="138"/>
                    <a:pt x="25" y="137"/>
                    <a:pt x="24" y="137"/>
                  </a:cubicBezTo>
                  <a:cubicBezTo>
                    <a:pt x="23" y="137"/>
                    <a:pt x="21" y="137"/>
                    <a:pt x="21" y="137"/>
                  </a:cubicBezTo>
                  <a:cubicBezTo>
                    <a:pt x="20" y="138"/>
                    <a:pt x="18" y="139"/>
                    <a:pt x="18" y="140"/>
                  </a:cubicBezTo>
                  <a:cubicBezTo>
                    <a:pt x="17" y="141"/>
                    <a:pt x="17" y="143"/>
                    <a:pt x="18" y="144"/>
                  </a:cubicBezTo>
                  <a:cubicBezTo>
                    <a:pt x="18" y="144"/>
                    <a:pt x="19" y="144"/>
                    <a:pt x="20" y="144"/>
                  </a:cubicBezTo>
                  <a:cubicBezTo>
                    <a:pt x="21" y="144"/>
                    <a:pt x="21" y="145"/>
                    <a:pt x="21" y="145"/>
                  </a:cubicBezTo>
                  <a:cubicBezTo>
                    <a:pt x="22" y="146"/>
                    <a:pt x="22" y="148"/>
                    <a:pt x="21" y="149"/>
                  </a:cubicBezTo>
                  <a:cubicBezTo>
                    <a:pt x="21" y="151"/>
                    <a:pt x="20" y="152"/>
                    <a:pt x="19" y="153"/>
                  </a:cubicBezTo>
                  <a:cubicBezTo>
                    <a:pt x="19" y="154"/>
                    <a:pt x="19" y="156"/>
                    <a:pt x="19" y="157"/>
                  </a:cubicBezTo>
                  <a:cubicBezTo>
                    <a:pt x="19" y="158"/>
                    <a:pt x="21" y="160"/>
                    <a:pt x="21" y="161"/>
                  </a:cubicBezTo>
                  <a:cubicBezTo>
                    <a:pt x="21" y="161"/>
                    <a:pt x="21" y="163"/>
                    <a:pt x="21" y="163"/>
                  </a:cubicBezTo>
                  <a:cubicBezTo>
                    <a:pt x="20" y="164"/>
                    <a:pt x="16" y="164"/>
                    <a:pt x="14" y="164"/>
                  </a:cubicBezTo>
                  <a:cubicBezTo>
                    <a:pt x="14" y="164"/>
                    <a:pt x="14" y="163"/>
                    <a:pt x="13" y="163"/>
                  </a:cubicBezTo>
                  <a:cubicBezTo>
                    <a:pt x="12" y="163"/>
                    <a:pt x="10" y="163"/>
                    <a:pt x="10" y="163"/>
                  </a:cubicBezTo>
                  <a:cubicBezTo>
                    <a:pt x="9" y="163"/>
                    <a:pt x="7" y="165"/>
                    <a:pt x="6" y="165"/>
                  </a:cubicBezTo>
                  <a:cubicBezTo>
                    <a:pt x="6" y="165"/>
                    <a:pt x="3" y="164"/>
                    <a:pt x="3" y="163"/>
                  </a:cubicBezTo>
                  <a:cubicBezTo>
                    <a:pt x="2" y="163"/>
                    <a:pt x="1" y="161"/>
                    <a:pt x="0" y="160"/>
                  </a:cubicBezTo>
                  <a:cubicBezTo>
                    <a:pt x="0" y="159"/>
                    <a:pt x="0" y="157"/>
                    <a:pt x="1" y="156"/>
                  </a:cubicBezTo>
                  <a:cubicBezTo>
                    <a:pt x="1" y="155"/>
                    <a:pt x="3" y="153"/>
                    <a:pt x="4" y="152"/>
                  </a:cubicBezTo>
                  <a:cubicBezTo>
                    <a:pt x="4" y="152"/>
                    <a:pt x="6" y="150"/>
                    <a:pt x="7" y="150"/>
                  </a:cubicBezTo>
                  <a:cubicBezTo>
                    <a:pt x="8" y="149"/>
                    <a:pt x="10" y="149"/>
                    <a:pt x="10" y="148"/>
                  </a:cubicBezTo>
                  <a:cubicBezTo>
                    <a:pt x="10" y="147"/>
                    <a:pt x="10" y="144"/>
                    <a:pt x="10" y="143"/>
                  </a:cubicBezTo>
                  <a:cubicBezTo>
                    <a:pt x="10" y="142"/>
                    <a:pt x="12" y="140"/>
                    <a:pt x="12" y="139"/>
                  </a:cubicBezTo>
                  <a:cubicBezTo>
                    <a:pt x="13" y="138"/>
                    <a:pt x="14" y="136"/>
                    <a:pt x="14" y="135"/>
                  </a:cubicBezTo>
                  <a:cubicBezTo>
                    <a:pt x="14" y="133"/>
                    <a:pt x="15" y="130"/>
                    <a:pt x="16" y="129"/>
                  </a:cubicBezTo>
                  <a:cubicBezTo>
                    <a:pt x="17" y="128"/>
                    <a:pt x="18" y="126"/>
                    <a:pt x="18" y="125"/>
                  </a:cubicBezTo>
                  <a:cubicBezTo>
                    <a:pt x="19" y="123"/>
                    <a:pt x="18" y="120"/>
                    <a:pt x="18" y="119"/>
                  </a:cubicBezTo>
                  <a:cubicBezTo>
                    <a:pt x="18" y="119"/>
                    <a:pt x="19" y="116"/>
                    <a:pt x="20" y="115"/>
                  </a:cubicBezTo>
                  <a:cubicBezTo>
                    <a:pt x="20" y="114"/>
                    <a:pt x="21" y="111"/>
                    <a:pt x="22" y="110"/>
                  </a:cubicBezTo>
                  <a:cubicBezTo>
                    <a:pt x="22" y="108"/>
                    <a:pt x="23" y="105"/>
                    <a:pt x="23" y="104"/>
                  </a:cubicBezTo>
                  <a:cubicBezTo>
                    <a:pt x="23" y="103"/>
                    <a:pt x="22" y="101"/>
                    <a:pt x="22" y="100"/>
                  </a:cubicBezTo>
                  <a:cubicBezTo>
                    <a:pt x="22" y="99"/>
                    <a:pt x="25" y="96"/>
                    <a:pt x="25" y="95"/>
                  </a:cubicBezTo>
                  <a:cubicBezTo>
                    <a:pt x="25" y="95"/>
                    <a:pt x="25" y="91"/>
                    <a:pt x="25" y="89"/>
                  </a:cubicBezTo>
                  <a:cubicBezTo>
                    <a:pt x="24" y="88"/>
                    <a:pt x="22" y="85"/>
                    <a:pt x="21" y="85"/>
                  </a:cubicBezTo>
                  <a:cubicBezTo>
                    <a:pt x="21" y="84"/>
                    <a:pt x="19" y="83"/>
                    <a:pt x="19" y="82"/>
                  </a:cubicBezTo>
                  <a:cubicBezTo>
                    <a:pt x="18" y="81"/>
                    <a:pt x="18" y="79"/>
                    <a:pt x="19" y="78"/>
                  </a:cubicBezTo>
                  <a:cubicBezTo>
                    <a:pt x="19" y="78"/>
                    <a:pt x="19" y="77"/>
                    <a:pt x="20" y="77"/>
                  </a:cubicBezTo>
                  <a:cubicBezTo>
                    <a:pt x="21" y="77"/>
                    <a:pt x="21" y="77"/>
                    <a:pt x="21" y="77"/>
                  </a:cubicBezTo>
                  <a:cubicBezTo>
                    <a:pt x="22" y="77"/>
                    <a:pt x="24" y="77"/>
                    <a:pt x="25" y="77"/>
                  </a:cubicBezTo>
                  <a:cubicBezTo>
                    <a:pt x="25" y="76"/>
                    <a:pt x="25" y="75"/>
                    <a:pt x="25" y="74"/>
                  </a:cubicBezTo>
                  <a:cubicBezTo>
                    <a:pt x="25" y="74"/>
                    <a:pt x="25" y="72"/>
                    <a:pt x="26" y="71"/>
                  </a:cubicBezTo>
                  <a:cubicBezTo>
                    <a:pt x="26" y="71"/>
                    <a:pt x="28" y="71"/>
                    <a:pt x="29" y="71"/>
                  </a:cubicBezTo>
                  <a:cubicBezTo>
                    <a:pt x="29" y="71"/>
                    <a:pt x="31" y="72"/>
                    <a:pt x="32" y="71"/>
                  </a:cubicBezTo>
                  <a:cubicBezTo>
                    <a:pt x="32" y="71"/>
                    <a:pt x="32" y="70"/>
                    <a:pt x="32" y="69"/>
                  </a:cubicBezTo>
                  <a:cubicBezTo>
                    <a:pt x="32" y="69"/>
                    <a:pt x="32" y="68"/>
                    <a:pt x="32" y="67"/>
                  </a:cubicBezTo>
                  <a:cubicBezTo>
                    <a:pt x="32" y="67"/>
                    <a:pt x="33" y="67"/>
                    <a:pt x="34" y="67"/>
                  </a:cubicBezTo>
                  <a:cubicBezTo>
                    <a:pt x="35" y="67"/>
                    <a:pt x="36" y="68"/>
                    <a:pt x="37" y="67"/>
                  </a:cubicBezTo>
                  <a:cubicBezTo>
                    <a:pt x="37" y="67"/>
                    <a:pt x="38" y="66"/>
                    <a:pt x="38" y="66"/>
                  </a:cubicBezTo>
                  <a:cubicBezTo>
                    <a:pt x="38" y="65"/>
                    <a:pt x="38" y="64"/>
                    <a:pt x="39" y="63"/>
                  </a:cubicBezTo>
                  <a:cubicBezTo>
                    <a:pt x="39" y="63"/>
                    <a:pt x="41" y="63"/>
                    <a:pt x="41" y="62"/>
                  </a:cubicBezTo>
                  <a:cubicBezTo>
                    <a:pt x="42" y="62"/>
                    <a:pt x="42" y="61"/>
                    <a:pt x="42" y="61"/>
                  </a:cubicBezTo>
                  <a:cubicBezTo>
                    <a:pt x="42" y="60"/>
                    <a:pt x="43" y="59"/>
                    <a:pt x="43" y="59"/>
                  </a:cubicBezTo>
                  <a:cubicBezTo>
                    <a:pt x="44" y="59"/>
                    <a:pt x="45" y="59"/>
                    <a:pt x="45" y="59"/>
                  </a:cubicBezTo>
                  <a:cubicBezTo>
                    <a:pt x="46" y="59"/>
                    <a:pt x="47" y="60"/>
                    <a:pt x="47" y="61"/>
                  </a:cubicBezTo>
                  <a:cubicBezTo>
                    <a:pt x="47" y="61"/>
                    <a:pt x="47" y="62"/>
                    <a:pt x="47" y="62"/>
                  </a:cubicBezTo>
                  <a:cubicBezTo>
                    <a:pt x="47" y="63"/>
                    <a:pt x="49" y="63"/>
                    <a:pt x="49" y="62"/>
                  </a:cubicBezTo>
                  <a:cubicBezTo>
                    <a:pt x="50" y="62"/>
                    <a:pt x="50" y="62"/>
                    <a:pt x="51" y="62"/>
                  </a:cubicBezTo>
                  <a:cubicBezTo>
                    <a:pt x="51" y="62"/>
                    <a:pt x="51" y="62"/>
                    <a:pt x="51" y="63"/>
                  </a:cubicBezTo>
                  <a:cubicBezTo>
                    <a:pt x="52" y="63"/>
                    <a:pt x="52" y="64"/>
                    <a:pt x="52" y="64"/>
                  </a:cubicBezTo>
                  <a:cubicBezTo>
                    <a:pt x="53" y="65"/>
                    <a:pt x="54" y="65"/>
                    <a:pt x="54" y="65"/>
                  </a:cubicBezTo>
                  <a:cubicBezTo>
                    <a:pt x="54" y="65"/>
                    <a:pt x="56" y="66"/>
                    <a:pt x="56" y="66"/>
                  </a:cubicBezTo>
                  <a:cubicBezTo>
                    <a:pt x="56" y="68"/>
                    <a:pt x="56" y="68"/>
                    <a:pt x="56" y="68"/>
                  </a:cubicBezTo>
                  <a:cubicBezTo>
                    <a:pt x="57" y="68"/>
                    <a:pt x="58" y="69"/>
                    <a:pt x="58" y="68"/>
                  </a:cubicBezTo>
                  <a:cubicBezTo>
                    <a:pt x="58" y="68"/>
                    <a:pt x="59" y="67"/>
                    <a:pt x="59" y="66"/>
                  </a:cubicBezTo>
                  <a:cubicBezTo>
                    <a:pt x="59" y="66"/>
                    <a:pt x="59" y="65"/>
                    <a:pt x="59" y="65"/>
                  </a:cubicBezTo>
                  <a:cubicBezTo>
                    <a:pt x="59" y="64"/>
                    <a:pt x="60" y="64"/>
                    <a:pt x="60" y="63"/>
                  </a:cubicBezTo>
                  <a:cubicBezTo>
                    <a:pt x="60" y="62"/>
                    <a:pt x="60" y="61"/>
                    <a:pt x="60" y="60"/>
                  </a:cubicBezTo>
                  <a:cubicBezTo>
                    <a:pt x="60" y="60"/>
                    <a:pt x="60" y="59"/>
                    <a:pt x="60" y="59"/>
                  </a:cubicBezTo>
                  <a:cubicBezTo>
                    <a:pt x="61" y="58"/>
                    <a:pt x="62" y="59"/>
                    <a:pt x="63" y="59"/>
                  </a:cubicBezTo>
                  <a:cubicBezTo>
                    <a:pt x="63" y="59"/>
                    <a:pt x="63" y="56"/>
                    <a:pt x="63" y="55"/>
                  </a:cubicBezTo>
                  <a:cubicBezTo>
                    <a:pt x="63" y="55"/>
                    <a:pt x="62" y="53"/>
                    <a:pt x="62" y="52"/>
                  </a:cubicBezTo>
                  <a:cubicBezTo>
                    <a:pt x="62" y="51"/>
                    <a:pt x="62" y="50"/>
                    <a:pt x="62" y="50"/>
                  </a:cubicBezTo>
                  <a:cubicBezTo>
                    <a:pt x="62" y="49"/>
                    <a:pt x="63" y="48"/>
                    <a:pt x="64" y="48"/>
                  </a:cubicBezTo>
                  <a:cubicBezTo>
                    <a:pt x="65" y="48"/>
                    <a:pt x="66" y="47"/>
                    <a:pt x="67" y="48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69" y="49"/>
                    <a:pt x="71" y="48"/>
                    <a:pt x="71" y="48"/>
                  </a:cubicBezTo>
                  <a:cubicBezTo>
                    <a:pt x="72" y="48"/>
                    <a:pt x="73" y="49"/>
                    <a:pt x="73" y="49"/>
                  </a:cubicBezTo>
                  <a:cubicBezTo>
                    <a:pt x="74" y="49"/>
                    <a:pt x="76" y="50"/>
                    <a:pt x="77" y="50"/>
                  </a:cubicBezTo>
                  <a:cubicBezTo>
                    <a:pt x="78" y="50"/>
                    <a:pt x="79" y="50"/>
                    <a:pt x="79" y="50"/>
                  </a:cubicBezTo>
                  <a:cubicBezTo>
                    <a:pt x="80" y="50"/>
                    <a:pt x="80" y="51"/>
                    <a:pt x="80" y="51"/>
                  </a:cubicBezTo>
                  <a:cubicBezTo>
                    <a:pt x="80" y="51"/>
                    <a:pt x="81" y="52"/>
                    <a:pt x="81" y="52"/>
                  </a:cubicBezTo>
                  <a:cubicBezTo>
                    <a:pt x="81" y="52"/>
                    <a:pt x="82" y="53"/>
                    <a:pt x="83" y="53"/>
                  </a:cubicBezTo>
                  <a:cubicBezTo>
                    <a:pt x="83" y="53"/>
                    <a:pt x="84" y="54"/>
                    <a:pt x="84" y="55"/>
                  </a:cubicBezTo>
                  <a:cubicBezTo>
                    <a:pt x="85" y="55"/>
                    <a:pt x="85" y="56"/>
                    <a:pt x="85" y="56"/>
                  </a:cubicBezTo>
                  <a:cubicBezTo>
                    <a:pt x="86" y="56"/>
                    <a:pt x="86" y="57"/>
                    <a:pt x="87" y="57"/>
                  </a:cubicBezTo>
                  <a:cubicBezTo>
                    <a:pt x="87" y="57"/>
                    <a:pt x="87" y="58"/>
                    <a:pt x="87" y="59"/>
                  </a:cubicBezTo>
                  <a:cubicBezTo>
                    <a:pt x="87" y="59"/>
                    <a:pt x="87" y="60"/>
                    <a:pt x="87" y="60"/>
                  </a:cubicBezTo>
                  <a:cubicBezTo>
                    <a:pt x="87" y="61"/>
                    <a:pt x="88" y="62"/>
                    <a:pt x="88" y="62"/>
                  </a:cubicBezTo>
                  <a:cubicBezTo>
                    <a:pt x="89" y="62"/>
                    <a:pt x="91" y="61"/>
                    <a:pt x="91" y="61"/>
                  </a:cubicBezTo>
                  <a:cubicBezTo>
                    <a:pt x="92" y="60"/>
                    <a:pt x="91" y="59"/>
                    <a:pt x="92" y="58"/>
                  </a:cubicBezTo>
                  <a:cubicBezTo>
                    <a:pt x="92" y="57"/>
                    <a:pt x="94" y="58"/>
                    <a:pt x="94" y="57"/>
                  </a:cubicBezTo>
                  <a:cubicBezTo>
                    <a:pt x="95" y="57"/>
                    <a:pt x="95" y="55"/>
                    <a:pt x="95" y="55"/>
                  </a:cubicBezTo>
                  <a:cubicBezTo>
                    <a:pt x="95" y="54"/>
                    <a:pt x="95" y="52"/>
                    <a:pt x="95" y="51"/>
                  </a:cubicBezTo>
                  <a:cubicBezTo>
                    <a:pt x="96" y="51"/>
                    <a:pt x="98" y="51"/>
                    <a:pt x="98" y="50"/>
                  </a:cubicBezTo>
                  <a:cubicBezTo>
                    <a:pt x="98" y="50"/>
                    <a:pt x="99" y="49"/>
                    <a:pt x="100" y="48"/>
                  </a:cubicBezTo>
                  <a:cubicBezTo>
                    <a:pt x="100" y="48"/>
                    <a:pt x="100" y="46"/>
                    <a:pt x="100" y="45"/>
                  </a:cubicBezTo>
                  <a:cubicBezTo>
                    <a:pt x="100" y="45"/>
                    <a:pt x="100" y="44"/>
                    <a:pt x="101" y="43"/>
                  </a:cubicBezTo>
                  <a:cubicBezTo>
                    <a:pt x="101" y="43"/>
                    <a:pt x="103" y="43"/>
                    <a:pt x="103" y="42"/>
                  </a:cubicBezTo>
                  <a:cubicBezTo>
                    <a:pt x="104" y="42"/>
                    <a:pt x="105" y="42"/>
                    <a:pt x="106" y="41"/>
                  </a:cubicBezTo>
                  <a:cubicBezTo>
                    <a:pt x="106" y="41"/>
                    <a:pt x="108" y="41"/>
                    <a:pt x="109" y="41"/>
                  </a:cubicBezTo>
                  <a:cubicBezTo>
                    <a:pt x="109" y="41"/>
                    <a:pt x="110" y="42"/>
                    <a:pt x="111" y="42"/>
                  </a:cubicBezTo>
                  <a:cubicBezTo>
                    <a:pt x="111" y="41"/>
                    <a:pt x="112" y="40"/>
                    <a:pt x="112" y="39"/>
                  </a:cubicBezTo>
                  <a:cubicBezTo>
                    <a:pt x="112" y="38"/>
                    <a:pt x="112" y="37"/>
                    <a:pt x="112" y="36"/>
                  </a:cubicBezTo>
                  <a:cubicBezTo>
                    <a:pt x="112" y="36"/>
                    <a:pt x="112" y="34"/>
                    <a:pt x="113" y="33"/>
                  </a:cubicBezTo>
                  <a:cubicBezTo>
                    <a:pt x="113" y="33"/>
                    <a:pt x="113" y="31"/>
                    <a:pt x="113" y="30"/>
                  </a:cubicBezTo>
                  <a:cubicBezTo>
                    <a:pt x="114" y="30"/>
                    <a:pt x="114" y="29"/>
                    <a:pt x="114" y="28"/>
                  </a:cubicBezTo>
                  <a:cubicBezTo>
                    <a:pt x="114" y="28"/>
                    <a:pt x="115" y="27"/>
                    <a:pt x="115" y="27"/>
                  </a:cubicBezTo>
                  <a:cubicBezTo>
                    <a:pt x="116" y="26"/>
                    <a:pt x="116" y="25"/>
                    <a:pt x="116" y="25"/>
                  </a:cubicBezTo>
                  <a:cubicBezTo>
                    <a:pt x="116" y="24"/>
                    <a:pt x="115" y="23"/>
                    <a:pt x="116" y="22"/>
                  </a:cubicBezTo>
                  <a:cubicBezTo>
                    <a:pt x="116" y="22"/>
                    <a:pt x="117" y="21"/>
                    <a:pt x="117" y="20"/>
                  </a:cubicBezTo>
                  <a:cubicBezTo>
                    <a:pt x="117" y="20"/>
                    <a:pt x="118" y="19"/>
                    <a:pt x="118" y="18"/>
                  </a:cubicBezTo>
                  <a:cubicBezTo>
                    <a:pt x="119" y="18"/>
                    <a:pt x="120" y="18"/>
                    <a:pt x="120" y="18"/>
                  </a:cubicBezTo>
                  <a:cubicBezTo>
                    <a:pt x="121" y="17"/>
                    <a:pt x="122" y="14"/>
                    <a:pt x="122" y="14"/>
                  </a:cubicBezTo>
                  <a:cubicBezTo>
                    <a:pt x="123" y="14"/>
                    <a:pt x="123" y="13"/>
                    <a:pt x="124" y="13"/>
                  </a:cubicBezTo>
                  <a:cubicBezTo>
                    <a:pt x="124" y="13"/>
                    <a:pt x="126" y="13"/>
                    <a:pt x="127" y="13"/>
                  </a:cubicBezTo>
                  <a:cubicBezTo>
                    <a:pt x="127" y="13"/>
                    <a:pt x="128" y="12"/>
                    <a:pt x="129" y="11"/>
                  </a:cubicBezTo>
                  <a:cubicBezTo>
                    <a:pt x="129" y="11"/>
                    <a:pt x="130" y="10"/>
                    <a:pt x="130" y="9"/>
                  </a:cubicBezTo>
                  <a:cubicBezTo>
                    <a:pt x="130" y="9"/>
                    <a:pt x="130" y="7"/>
                    <a:pt x="131" y="6"/>
                  </a:cubicBezTo>
                  <a:cubicBezTo>
                    <a:pt x="131" y="6"/>
                    <a:pt x="132" y="6"/>
                    <a:pt x="132" y="6"/>
                  </a:cubicBezTo>
                  <a:cubicBezTo>
                    <a:pt x="132" y="6"/>
                    <a:pt x="133" y="6"/>
                    <a:pt x="134" y="6"/>
                  </a:cubicBezTo>
                  <a:cubicBezTo>
                    <a:pt x="134" y="6"/>
                    <a:pt x="134" y="8"/>
                    <a:pt x="135" y="8"/>
                  </a:cubicBezTo>
                  <a:cubicBezTo>
                    <a:pt x="135" y="8"/>
                    <a:pt x="135" y="7"/>
                    <a:pt x="136" y="7"/>
                  </a:cubicBezTo>
                  <a:cubicBezTo>
                    <a:pt x="136" y="7"/>
                    <a:pt x="136" y="6"/>
                    <a:pt x="136" y="5"/>
                  </a:cubicBezTo>
                  <a:cubicBezTo>
                    <a:pt x="135" y="5"/>
                    <a:pt x="135" y="4"/>
                    <a:pt x="135" y="4"/>
                  </a:cubicBezTo>
                  <a:cubicBezTo>
                    <a:pt x="135" y="4"/>
                    <a:pt x="134" y="4"/>
                    <a:pt x="134" y="4"/>
                  </a:cubicBezTo>
                  <a:cubicBezTo>
                    <a:pt x="133" y="4"/>
                    <a:pt x="132" y="3"/>
                    <a:pt x="132" y="3"/>
                  </a:cubicBezTo>
                  <a:cubicBezTo>
                    <a:pt x="132" y="2"/>
                    <a:pt x="133" y="1"/>
                    <a:pt x="133" y="1"/>
                  </a:cubicBezTo>
                  <a:cubicBezTo>
                    <a:pt x="134" y="0"/>
                    <a:pt x="135" y="0"/>
                    <a:pt x="136" y="1"/>
                  </a:cubicBezTo>
                  <a:cubicBezTo>
                    <a:pt x="137" y="1"/>
                    <a:pt x="138" y="1"/>
                    <a:pt x="138" y="1"/>
                  </a:cubicBezTo>
                  <a:cubicBezTo>
                    <a:pt x="139" y="2"/>
                    <a:pt x="139" y="3"/>
                    <a:pt x="139" y="3"/>
                  </a:cubicBezTo>
                  <a:cubicBezTo>
                    <a:pt x="139" y="3"/>
                    <a:pt x="139" y="4"/>
                    <a:pt x="140" y="4"/>
                  </a:cubicBezTo>
                  <a:cubicBezTo>
                    <a:pt x="140" y="4"/>
                    <a:pt x="141" y="3"/>
                    <a:pt x="141" y="3"/>
                  </a:cubicBezTo>
                  <a:cubicBezTo>
                    <a:pt x="141" y="4"/>
                    <a:pt x="142" y="4"/>
                    <a:pt x="142" y="4"/>
                  </a:cubicBezTo>
                  <a:cubicBezTo>
                    <a:pt x="142" y="4"/>
                    <a:pt x="142" y="5"/>
                    <a:pt x="143" y="6"/>
                  </a:cubicBezTo>
                  <a:cubicBezTo>
                    <a:pt x="143" y="6"/>
                    <a:pt x="144" y="7"/>
                    <a:pt x="144" y="7"/>
                  </a:cubicBezTo>
                  <a:cubicBezTo>
                    <a:pt x="145" y="8"/>
                    <a:pt x="146" y="7"/>
                    <a:pt x="147" y="7"/>
                  </a:cubicBezTo>
                  <a:cubicBezTo>
                    <a:pt x="148" y="8"/>
                    <a:pt x="149" y="9"/>
                    <a:pt x="150" y="9"/>
                  </a:cubicBezTo>
                  <a:cubicBezTo>
                    <a:pt x="150" y="9"/>
                    <a:pt x="151" y="8"/>
                    <a:pt x="152" y="7"/>
                  </a:cubicBezTo>
                  <a:cubicBezTo>
                    <a:pt x="153" y="7"/>
                    <a:pt x="153" y="7"/>
                    <a:pt x="153" y="8"/>
                  </a:cubicBezTo>
                  <a:cubicBezTo>
                    <a:pt x="154" y="8"/>
                    <a:pt x="154" y="9"/>
                    <a:pt x="154" y="10"/>
                  </a:cubicBezTo>
                  <a:cubicBezTo>
                    <a:pt x="154" y="10"/>
                    <a:pt x="154" y="11"/>
                    <a:pt x="153" y="12"/>
                  </a:cubicBezTo>
                  <a:cubicBezTo>
                    <a:pt x="153" y="12"/>
                    <a:pt x="153" y="13"/>
                    <a:pt x="152" y="13"/>
                  </a:cubicBezTo>
                  <a:cubicBezTo>
                    <a:pt x="152" y="14"/>
                    <a:pt x="151" y="14"/>
                    <a:pt x="151" y="15"/>
                  </a:cubicBezTo>
                  <a:cubicBezTo>
                    <a:pt x="151" y="15"/>
                    <a:pt x="151" y="17"/>
                    <a:pt x="151" y="17"/>
                  </a:cubicBezTo>
                  <a:cubicBezTo>
                    <a:pt x="152" y="17"/>
                    <a:pt x="152" y="18"/>
                    <a:pt x="153" y="18"/>
                  </a:cubicBezTo>
                  <a:cubicBezTo>
                    <a:pt x="153" y="18"/>
                    <a:pt x="154" y="17"/>
                    <a:pt x="154" y="17"/>
                  </a:cubicBezTo>
                  <a:cubicBezTo>
                    <a:pt x="155" y="17"/>
                    <a:pt x="157" y="18"/>
                    <a:pt x="157" y="18"/>
                  </a:cubicBezTo>
                  <a:cubicBezTo>
                    <a:pt x="158" y="19"/>
                    <a:pt x="157" y="21"/>
                    <a:pt x="157" y="22"/>
                  </a:cubicBezTo>
                  <a:cubicBezTo>
                    <a:pt x="157" y="22"/>
                    <a:pt x="156" y="22"/>
                    <a:pt x="156" y="22"/>
                  </a:cubicBezTo>
                  <a:cubicBezTo>
                    <a:pt x="155" y="23"/>
                    <a:pt x="155" y="24"/>
                    <a:pt x="155" y="24"/>
                  </a:cubicBezTo>
                  <a:cubicBezTo>
                    <a:pt x="155" y="24"/>
                    <a:pt x="155" y="25"/>
                    <a:pt x="156" y="25"/>
                  </a:cubicBezTo>
                  <a:cubicBezTo>
                    <a:pt x="156" y="25"/>
                    <a:pt x="157" y="25"/>
                    <a:pt x="157" y="25"/>
                  </a:cubicBezTo>
                  <a:cubicBezTo>
                    <a:pt x="157" y="26"/>
                    <a:pt x="158" y="27"/>
                    <a:pt x="159" y="27"/>
                  </a:cubicBezTo>
                  <a:cubicBezTo>
                    <a:pt x="159" y="27"/>
                    <a:pt x="160" y="29"/>
                    <a:pt x="161" y="29"/>
                  </a:cubicBezTo>
                  <a:cubicBezTo>
                    <a:pt x="161" y="29"/>
                    <a:pt x="161" y="29"/>
                    <a:pt x="162" y="28"/>
                  </a:cubicBezTo>
                  <a:cubicBezTo>
                    <a:pt x="163" y="28"/>
                    <a:pt x="164" y="27"/>
                    <a:pt x="164" y="26"/>
                  </a:cubicBezTo>
                  <a:cubicBezTo>
                    <a:pt x="164" y="25"/>
                    <a:pt x="164" y="24"/>
                    <a:pt x="165" y="23"/>
                  </a:cubicBezTo>
                  <a:cubicBezTo>
                    <a:pt x="165" y="23"/>
                    <a:pt x="166" y="22"/>
                    <a:pt x="167" y="22"/>
                  </a:cubicBezTo>
                  <a:cubicBezTo>
                    <a:pt x="168" y="21"/>
                    <a:pt x="169" y="20"/>
                    <a:pt x="170" y="19"/>
                  </a:cubicBezTo>
                  <a:cubicBezTo>
                    <a:pt x="170" y="19"/>
                    <a:pt x="171" y="18"/>
                    <a:pt x="172" y="17"/>
                  </a:cubicBezTo>
                  <a:cubicBezTo>
                    <a:pt x="172" y="16"/>
                    <a:pt x="173" y="16"/>
                    <a:pt x="174" y="15"/>
                  </a:cubicBezTo>
                  <a:cubicBezTo>
                    <a:pt x="174" y="15"/>
                    <a:pt x="175" y="14"/>
                    <a:pt x="175" y="13"/>
                  </a:cubicBezTo>
                  <a:cubicBezTo>
                    <a:pt x="175" y="12"/>
                    <a:pt x="175" y="11"/>
                    <a:pt x="175" y="10"/>
                  </a:cubicBezTo>
                  <a:cubicBezTo>
                    <a:pt x="175" y="10"/>
                    <a:pt x="175" y="8"/>
                    <a:pt x="175" y="8"/>
                  </a:cubicBezTo>
                  <a:cubicBezTo>
                    <a:pt x="175" y="7"/>
                    <a:pt x="176" y="7"/>
                    <a:pt x="176" y="7"/>
                  </a:cubicBezTo>
                  <a:cubicBezTo>
                    <a:pt x="177" y="6"/>
                    <a:pt x="178" y="5"/>
                    <a:pt x="179" y="4"/>
                  </a:cubicBezTo>
                  <a:cubicBezTo>
                    <a:pt x="179" y="4"/>
                    <a:pt x="180" y="3"/>
                    <a:pt x="180" y="3"/>
                  </a:cubicBezTo>
                  <a:cubicBezTo>
                    <a:pt x="180" y="3"/>
                    <a:pt x="180" y="3"/>
                    <a:pt x="181" y="3"/>
                  </a:cubicBezTo>
                  <a:cubicBezTo>
                    <a:pt x="181" y="3"/>
                    <a:pt x="182" y="4"/>
                    <a:pt x="183" y="4"/>
                  </a:cubicBezTo>
                  <a:cubicBezTo>
                    <a:pt x="183" y="4"/>
                    <a:pt x="184" y="6"/>
                    <a:pt x="185" y="6"/>
                  </a:cubicBezTo>
                  <a:cubicBezTo>
                    <a:pt x="186" y="7"/>
                    <a:pt x="187" y="8"/>
                    <a:pt x="187" y="9"/>
                  </a:cubicBezTo>
                  <a:cubicBezTo>
                    <a:pt x="188" y="10"/>
                    <a:pt x="188" y="10"/>
                    <a:pt x="189" y="11"/>
                  </a:cubicBezTo>
                  <a:cubicBezTo>
                    <a:pt x="190" y="11"/>
                    <a:pt x="191" y="11"/>
                    <a:pt x="192" y="11"/>
                  </a:cubicBezTo>
                  <a:cubicBezTo>
                    <a:pt x="193" y="11"/>
                    <a:pt x="193" y="12"/>
                    <a:pt x="193" y="13"/>
                  </a:cubicBezTo>
                  <a:cubicBezTo>
                    <a:pt x="194" y="13"/>
                    <a:pt x="195" y="13"/>
                    <a:pt x="195" y="13"/>
                  </a:cubicBezTo>
                  <a:cubicBezTo>
                    <a:pt x="196" y="14"/>
                    <a:pt x="197" y="15"/>
                    <a:pt x="197" y="15"/>
                  </a:cubicBezTo>
                  <a:cubicBezTo>
                    <a:pt x="197" y="15"/>
                    <a:pt x="198" y="16"/>
                    <a:pt x="199" y="17"/>
                  </a:cubicBezTo>
                  <a:cubicBezTo>
                    <a:pt x="200" y="17"/>
                    <a:pt x="201" y="16"/>
                    <a:pt x="202" y="17"/>
                  </a:cubicBezTo>
                  <a:cubicBezTo>
                    <a:pt x="203" y="18"/>
                    <a:pt x="203" y="21"/>
                    <a:pt x="203" y="22"/>
                  </a:cubicBezTo>
                  <a:cubicBezTo>
                    <a:pt x="203" y="22"/>
                    <a:pt x="203" y="24"/>
                    <a:pt x="203" y="25"/>
                  </a:cubicBezTo>
                  <a:cubicBezTo>
                    <a:pt x="203" y="25"/>
                    <a:pt x="203" y="26"/>
                    <a:pt x="203" y="27"/>
                  </a:cubicBezTo>
                  <a:cubicBezTo>
                    <a:pt x="203" y="27"/>
                    <a:pt x="201" y="28"/>
                    <a:pt x="201" y="29"/>
                  </a:cubicBezTo>
                  <a:cubicBezTo>
                    <a:pt x="201" y="29"/>
                    <a:pt x="201" y="31"/>
                    <a:pt x="201" y="32"/>
                  </a:cubicBezTo>
                  <a:cubicBezTo>
                    <a:pt x="201" y="32"/>
                    <a:pt x="202" y="33"/>
                    <a:pt x="202" y="33"/>
                  </a:cubicBezTo>
                  <a:cubicBezTo>
                    <a:pt x="203" y="33"/>
                    <a:pt x="204" y="33"/>
                    <a:pt x="204" y="33"/>
                  </a:cubicBezTo>
                  <a:cubicBezTo>
                    <a:pt x="205" y="34"/>
                    <a:pt x="205" y="34"/>
                    <a:pt x="205" y="34"/>
                  </a:cubicBezTo>
                  <a:cubicBezTo>
                    <a:pt x="206" y="35"/>
                    <a:pt x="207" y="35"/>
                    <a:pt x="208" y="35"/>
                  </a:cubicBezTo>
                  <a:cubicBezTo>
                    <a:pt x="208" y="35"/>
                    <a:pt x="210" y="36"/>
                    <a:pt x="211" y="36"/>
                  </a:cubicBezTo>
                  <a:cubicBezTo>
                    <a:pt x="211" y="36"/>
                    <a:pt x="212" y="36"/>
                    <a:pt x="212" y="36"/>
                  </a:cubicBezTo>
                  <a:cubicBezTo>
                    <a:pt x="212" y="37"/>
                    <a:pt x="214" y="36"/>
                    <a:pt x="214" y="36"/>
                  </a:cubicBezTo>
                  <a:cubicBezTo>
                    <a:pt x="215" y="36"/>
                    <a:pt x="215" y="37"/>
                    <a:pt x="216" y="37"/>
                  </a:cubicBezTo>
                  <a:cubicBezTo>
                    <a:pt x="216" y="38"/>
                    <a:pt x="216" y="40"/>
                    <a:pt x="216" y="40"/>
                  </a:cubicBezTo>
                  <a:cubicBezTo>
                    <a:pt x="216" y="41"/>
                    <a:pt x="217" y="42"/>
                    <a:pt x="217" y="42"/>
                  </a:cubicBezTo>
                  <a:cubicBezTo>
                    <a:pt x="217" y="42"/>
                    <a:pt x="218" y="43"/>
                    <a:pt x="218" y="44"/>
                  </a:cubicBezTo>
                  <a:cubicBezTo>
                    <a:pt x="219" y="44"/>
                    <a:pt x="219" y="45"/>
                    <a:pt x="219" y="46"/>
                  </a:cubicBezTo>
                  <a:cubicBezTo>
                    <a:pt x="219" y="46"/>
                    <a:pt x="221" y="47"/>
                    <a:pt x="221" y="47"/>
                  </a:cubicBezTo>
                  <a:cubicBezTo>
                    <a:pt x="222" y="48"/>
                    <a:pt x="221" y="49"/>
                    <a:pt x="222" y="50"/>
                  </a:cubicBezTo>
                  <a:cubicBezTo>
                    <a:pt x="222" y="51"/>
                    <a:pt x="224" y="50"/>
                    <a:pt x="225" y="50"/>
                  </a:cubicBezTo>
                  <a:cubicBezTo>
                    <a:pt x="226" y="50"/>
                    <a:pt x="227" y="50"/>
                    <a:pt x="227" y="50"/>
                  </a:cubicBezTo>
                  <a:cubicBezTo>
                    <a:pt x="228" y="50"/>
                    <a:pt x="229" y="51"/>
                    <a:pt x="229" y="51"/>
                  </a:cubicBezTo>
                  <a:cubicBezTo>
                    <a:pt x="230" y="52"/>
                    <a:pt x="230" y="53"/>
                    <a:pt x="230" y="54"/>
                  </a:cubicBezTo>
                  <a:cubicBezTo>
                    <a:pt x="231" y="54"/>
                    <a:pt x="232" y="55"/>
                    <a:pt x="232" y="55"/>
                  </a:cubicBezTo>
                  <a:cubicBezTo>
                    <a:pt x="233" y="55"/>
                    <a:pt x="234" y="55"/>
                    <a:pt x="234" y="55"/>
                  </a:cubicBezTo>
                  <a:cubicBezTo>
                    <a:pt x="235" y="55"/>
                    <a:pt x="236" y="56"/>
                    <a:pt x="236" y="56"/>
                  </a:cubicBezTo>
                  <a:cubicBezTo>
                    <a:pt x="237" y="57"/>
                    <a:pt x="239" y="57"/>
                    <a:pt x="240" y="57"/>
                  </a:cubicBezTo>
                  <a:cubicBezTo>
                    <a:pt x="240" y="56"/>
                    <a:pt x="241" y="56"/>
                    <a:pt x="241" y="55"/>
                  </a:cubicBezTo>
                  <a:cubicBezTo>
                    <a:pt x="241" y="55"/>
                    <a:pt x="241" y="54"/>
                    <a:pt x="241" y="54"/>
                  </a:cubicBezTo>
                  <a:cubicBezTo>
                    <a:pt x="242" y="53"/>
                    <a:pt x="243" y="53"/>
                    <a:pt x="244" y="54"/>
                  </a:cubicBezTo>
                  <a:cubicBezTo>
                    <a:pt x="245" y="54"/>
                    <a:pt x="245" y="56"/>
                    <a:pt x="245" y="56"/>
                  </a:cubicBezTo>
                  <a:cubicBezTo>
                    <a:pt x="246" y="56"/>
                    <a:pt x="247" y="55"/>
                    <a:pt x="247" y="54"/>
                  </a:cubicBezTo>
                  <a:cubicBezTo>
                    <a:pt x="247" y="54"/>
                    <a:pt x="247" y="53"/>
                    <a:pt x="248" y="52"/>
                  </a:cubicBezTo>
                  <a:cubicBezTo>
                    <a:pt x="248" y="52"/>
                    <a:pt x="250" y="51"/>
                    <a:pt x="251" y="51"/>
                  </a:cubicBezTo>
                  <a:cubicBezTo>
                    <a:pt x="251" y="51"/>
                    <a:pt x="252" y="51"/>
                    <a:pt x="252" y="51"/>
                  </a:cubicBezTo>
                  <a:cubicBezTo>
                    <a:pt x="252" y="52"/>
                    <a:pt x="253" y="53"/>
                    <a:pt x="253" y="54"/>
                  </a:cubicBezTo>
                  <a:cubicBezTo>
                    <a:pt x="254" y="54"/>
                    <a:pt x="256" y="54"/>
                    <a:pt x="256" y="54"/>
                  </a:cubicBezTo>
                  <a:cubicBezTo>
                    <a:pt x="256" y="54"/>
                    <a:pt x="257" y="53"/>
                    <a:pt x="258" y="53"/>
                  </a:cubicBezTo>
                  <a:cubicBezTo>
                    <a:pt x="258" y="52"/>
                    <a:pt x="259" y="52"/>
                    <a:pt x="260" y="52"/>
                  </a:cubicBezTo>
                  <a:cubicBezTo>
                    <a:pt x="260" y="52"/>
                    <a:pt x="261" y="54"/>
                    <a:pt x="261" y="54"/>
                  </a:cubicBezTo>
                  <a:cubicBezTo>
                    <a:pt x="262" y="53"/>
                    <a:pt x="262" y="52"/>
                    <a:pt x="262" y="52"/>
                  </a:cubicBezTo>
                  <a:cubicBezTo>
                    <a:pt x="263" y="51"/>
                    <a:pt x="262" y="50"/>
                    <a:pt x="262" y="49"/>
                  </a:cubicBezTo>
                  <a:cubicBezTo>
                    <a:pt x="262" y="48"/>
                    <a:pt x="262" y="47"/>
                    <a:pt x="262" y="47"/>
                  </a:cubicBezTo>
                  <a:cubicBezTo>
                    <a:pt x="262" y="46"/>
                    <a:pt x="261" y="45"/>
                    <a:pt x="261" y="45"/>
                  </a:cubicBezTo>
                  <a:cubicBezTo>
                    <a:pt x="261" y="44"/>
                    <a:pt x="262" y="43"/>
                    <a:pt x="262" y="42"/>
                  </a:cubicBezTo>
                  <a:cubicBezTo>
                    <a:pt x="263" y="42"/>
                    <a:pt x="264" y="43"/>
                    <a:pt x="265" y="43"/>
                  </a:cubicBezTo>
                  <a:cubicBezTo>
                    <a:pt x="266" y="42"/>
                    <a:pt x="268" y="41"/>
                    <a:pt x="269" y="41"/>
                  </a:cubicBezTo>
                  <a:cubicBezTo>
                    <a:pt x="270" y="41"/>
                    <a:pt x="272" y="41"/>
                    <a:pt x="274" y="41"/>
                  </a:cubicBezTo>
                  <a:cubicBezTo>
                    <a:pt x="274" y="41"/>
                    <a:pt x="277" y="42"/>
                    <a:pt x="278" y="43"/>
                  </a:cubicBezTo>
                  <a:cubicBezTo>
                    <a:pt x="278" y="43"/>
                    <a:pt x="279" y="44"/>
                    <a:pt x="280" y="44"/>
                  </a:cubicBezTo>
                  <a:cubicBezTo>
                    <a:pt x="280" y="44"/>
                    <a:pt x="281" y="45"/>
                    <a:pt x="282" y="45"/>
                  </a:cubicBezTo>
                  <a:cubicBezTo>
                    <a:pt x="282" y="45"/>
                    <a:pt x="284" y="45"/>
                    <a:pt x="285" y="45"/>
                  </a:cubicBezTo>
                  <a:cubicBezTo>
                    <a:pt x="285" y="46"/>
                    <a:pt x="286" y="47"/>
                    <a:pt x="286" y="47"/>
                  </a:cubicBezTo>
                  <a:cubicBezTo>
                    <a:pt x="287" y="48"/>
                    <a:pt x="288" y="48"/>
                    <a:pt x="289" y="48"/>
                  </a:cubicBezTo>
                  <a:cubicBezTo>
                    <a:pt x="290" y="48"/>
                    <a:pt x="292" y="47"/>
                    <a:pt x="293" y="48"/>
                  </a:cubicBezTo>
                  <a:cubicBezTo>
                    <a:pt x="293" y="48"/>
                    <a:pt x="294" y="49"/>
                    <a:pt x="294" y="49"/>
                  </a:cubicBezTo>
                  <a:cubicBezTo>
                    <a:pt x="294" y="50"/>
                    <a:pt x="294" y="51"/>
                    <a:pt x="295" y="51"/>
                  </a:cubicBezTo>
                  <a:cubicBezTo>
                    <a:pt x="295" y="51"/>
                    <a:pt x="296" y="51"/>
                    <a:pt x="296" y="51"/>
                  </a:cubicBezTo>
                  <a:cubicBezTo>
                    <a:pt x="296" y="52"/>
                    <a:pt x="297" y="52"/>
                    <a:pt x="297" y="53"/>
                  </a:cubicBezTo>
                  <a:cubicBezTo>
                    <a:pt x="298" y="53"/>
                    <a:pt x="298" y="55"/>
                    <a:pt x="298" y="55"/>
                  </a:cubicBezTo>
                  <a:cubicBezTo>
                    <a:pt x="298" y="56"/>
                    <a:pt x="300" y="58"/>
                    <a:pt x="300" y="58"/>
                  </a:cubicBezTo>
                  <a:cubicBezTo>
                    <a:pt x="300" y="59"/>
                    <a:pt x="298" y="61"/>
                    <a:pt x="298" y="61"/>
                  </a:cubicBezTo>
                  <a:cubicBezTo>
                    <a:pt x="298" y="62"/>
                    <a:pt x="297" y="62"/>
                    <a:pt x="297" y="62"/>
                  </a:cubicBezTo>
                  <a:cubicBezTo>
                    <a:pt x="297" y="63"/>
                    <a:pt x="296" y="63"/>
                    <a:pt x="296" y="64"/>
                  </a:cubicBezTo>
                  <a:cubicBezTo>
                    <a:pt x="296" y="64"/>
                    <a:pt x="295" y="63"/>
                    <a:pt x="294" y="63"/>
                  </a:cubicBezTo>
                  <a:cubicBezTo>
                    <a:pt x="294" y="63"/>
                    <a:pt x="293" y="64"/>
                    <a:pt x="293" y="64"/>
                  </a:cubicBezTo>
                  <a:cubicBezTo>
                    <a:pt x="293" y="64"/>
                    <a:pt x="293" y="65"/>
                    <a:pt x="293" y="66"/>
                  </a:cubicBezTo>
                  <a:cubicBezTo>
                    <a:pt x="293" y="66"/>
                    <a:pt x="293" y="67"/>
                    <a:pt x="293" y="68"/>
                  </a:cubicBezTo>
                  <a:cubicBezTo>
                    <a:pt x="294" y="69"/>
                    <a:pt x="293" y="70"/>
                    <a:pt x="293" y="71"/>
                  </a:cubicBezTo>
                  <a:cubicBezTo>
                    <a:pt x="293" y="72"/>
                    <a:pt x="294" y="74"/>
                    <a:pt x="295" y="74"/>
                  </a:cubicBezTo>
                  <a:cubicBezTo>
                    <a:pt x="295" y="75"/>
                    <a:pt x="296" y="76"/>
                    <a:pt x="296" y="76"/>
                  </a:cubicBezTo>
                  <a:cubicBezTo>
                    <a:pt x="296" y="77"/>
                    <a:pt x="296" y="79"/>
                    <a:pt x="296" y="80"/>
                  </a:cubicBezTo>
                  <a:cubicBezTo>
                    <a:pt x="296" y="81"/>
                    <a:pt x="297" y="82"/>
                    <a:pt x="298" y="82"/>
                  </a:cubicBezTo>
                  <a:cubicBezTo>
                    <a:pt x="298" y="82"/>
                    <a:pt x="300" y="82"/>
                    <a:pt x="300" y="82"/>
                  </a:cubicBezTo>
                  <a:cubicBezTo>
                    <a:pt x="301" y="82"/>
                    <a:pt x="302" y="80"/>
                    <a:pt x="303" y="80"/>
                  </a:cubicBezTo>
                  <a:cubicBezTo>
                    <a:pt x="303" y="80"/>
                    <a:pt x="304" y="80"/>
                    <a:pt x="305" y="80"/>
                  </a:cubicBezTo>
                  <a:cubicBezTo>
                    <a:pt x="306" y="80"/>
                    <a:pt x="307" y="81"/>
                    <a:pt x="307" y="81"/>
                  </a:cubicBezTo>
                  <a:cubicBezTo>
                    <a:pt x="308" y="81"/>
                    <a:pt x="308" y="81"/>
                    <a:pt x="309" y="81"/>
                  </a:cubicBezTo>
                  <a:cubicBezTo>
                    <a:pt x="310" y="81"/>
                    <a:pt x="311" y="82"/>
                    <a:pt x="311" y="82"/>
                  </a:cubicBezTo>
                  <a:cubicBezTo>
                    <a:pt x="312" y="82"/>
                    <a:pt x="313" y="82"/>
                    <a:pt x="314" y="81"/>
                  </a:cubicBezTo>
                  <a:cubicBezTo>
                    <a:pt x="314" y="81"/>
                    <a:pt x="314" y="79"/>
                    <a:pt x="315" y="79"/>
                  </a:cubicBezTo>
                  <a:cubicBezTo>
                    <a:pt x="315" y="79"/>
                    <a:pt x="315" y="81"/>
                    <a:pt x="316" y="81"/>
                  </a:cubicBezTo>
                  <a:cubicBezTo>
                    <a:pt x="316" y="81"/>
                    <a:pt x="317" y="80"/>
                    <a:pt x="318" y="80"/>
                  </a:cubicBezTo>
                  <a:cubicBezTo>
                    <a:pt x="318" y="81"/>
                    <a:pt x="318" y="82"/>
                    <a:pt x="318" y="82"/>
                  </a:cubicBezTo>
                  <a:cubicBezTo>
                    <a:pt x="318" y="83"/>
                    <a:pt x="318" y="85"/>
                    <a:pt x="318" y="85"/>
                  </a:cubicBezTo>
                  <a:cubicBezTo>
                    <a:pt x="317" y="85"/>
                    <a:pt x="315" y="85"/>
                    <a:pt x="315" y="85"/>
                  </a:cubicBezTo>
                  <a:cubicBezTo>
                    <a:pt x="314" y="85"/>
                    <a:pt x="314" y="87"/>
                    <a:pt x="314" y="87"/>
                  </a:cubicBezTo>
                  <a:cubicBezTo>
                    <a:pt x="314" y="88"/>
                    <a:pt x="314" y="89"/>
                    <a:pt x="314" y="89"/>
                  </a:cubicBezTo>
                  <a:cubicBezTo>
                    <a:pt x="315" y="90"/>
                    <a:pt x="315" y="91"/>
                    <a:pt x="316" y="91"/>
                  </a:cubicBezTo>
                  <a:cubicBezTo>
                    <a:pt x="316" y="91"/>
                    <a:pt x="317" y="92"/>
                    <a:pt x="317" y="92"/>
                  </a:cubicBezTo>
                  <a:cubicBezTo>
                    <a:pt x="317" y="92"/>
                    <a:pt x="317" y="94"/>
                    <a:pt x="317" y="94"/>
                  </a:cubicBezTo>
                  <a:cubicBezTo>
                    <a:pt x="317" y="95"/>
                    <a:pt x="318" y="97"/>
                    <a:pt x="319" y="98"/>
                  </a:cubicBezTo>
                  <a:cubicBezTo>
                    <a:pt x="319" y="98"/>
                    <a:pt x="319" y="100"/>
                    <a:pt x="319" y="100"/>
                  </a:cubicBezTo>
                  <a:cubicBezTo>
                    <a:pt x="319" y="101"/>
                    <a:pt x="318" y="103"/>
                    <a:pt x="318" y="104"/>
                  </a:cubicBezTo>
                  <a:cubicBezTo>
                    <a:pt x="317" y="105"/>
                    <a:pt x="318" y="107"/>
                    <a:pt x="318" y="108"/>
                  </a:cubicBezTo>
                  <a:cubicBezTo>
                    <a:pt x="318" y="108"/>
                    <a:pt x="319" y="108"/>
                    <a:pt x="319" y="109"/>
                  </a:cubicBezTo>
                  <a:cubicBezTo>
                    <a:pt x="320" y="109"/>
                    <a:pt x="320" y="110"/>
                    <a:pt x="320" y="111"/>
                  </a:cubicBezTo>
                  <a:cubicBezTo>
                    <a:pt x="321" y="111"/>
                    <a:pt x="320" y="114"/>
                    <a:pt x="320" y="114"/>
                  </a:cubicBezTo>
                  <a:cubicBezTo>
                    <a:pt x="321" y="115"/>
                    <a:pt x="322" y="115"/>
                    <a:pt x="322" y="11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2"/>
            <p:cNvSpPr>
              <a:spLocks/>
            </p:cNvSpPr>
            <p:nvPr/>
          </p:nvSpPr>
          <p:spPr bwMode="auto">
            <a:xfrm>
              <a:off x="4266" y="2400"/>
              <a:ext cx="944" cy="897"/>
            </a:xfrm>
            <a:custGeom>
              <a:avLst/>
              <a:gdLst>
                <a:gd name="T0" fmla="*/ 307 w 323"/>
                <a:gd name="T1" fmla="*/ 122 h 307"/>
                <a:gd name="T2" fmla="*/ 295 w 323"/>
                <a:gd name="T3" fmla="*/ 124 h 307"/>
                <a:gd name="T4" fmla="*/ 293 w 323"/>
                <a:gd name="T5" fmla="*/ 138 h 307"/>
                <a:gd name="T6" fmla="*/ 288 w 323"/>
                <a:gd name="T7" fmla="*/ 153 h 307"/>
                <a:gd name="T8" fmla="*/ 279 w 323"/>
                <a:gd name="T9" fmla="*/ 163 h 307"/>
                <a:gd name="T10" fmla="*/ 273 w 323"/>
                <a:gd name="T11" fmla="*/ 168 h 307"/>
                <a:gd name="T12" fmla="*/ 266 w 323"/>
                <a:gd name="T13" fmla="*/ 181 h 307"/>
                <a:gd name="T14" fmla="*/ 260 w 323"/>
                <a:gd name="T15" fmla="*/ 188 h 307"/>
                <a:gd name="T16" fmla="*/ 256 w 323"/>
                <a:gd name="T17" fmla="*/ 201 h 307"/>
                <a:gd name="T18" fmla="*/ 252 w 323"/>
                <a:gd name="T19" fmla="*/ 218 h 307"/>
                <a:gd name="T20" fmla="*/ 236 w 323"/>
                <a:gd name="T21" fmla="*/ 227 h 307"/>
                <a:gd name="T22" fmla="*/ 228 w 323"/>
                <a:gd name="T23" fmla="*/ 237 h 307"/>
                <a:gd name="T24" fmla="*/ 216 w 323"/>
                <a:gd name="T25" fmla="*/ 249 h 307"/>
                <a:gd name="T26" fmla="*/ 231 w 323"/>
                <a:gd name="T27" fmla="*/ 279 h 307"/>
                <a:gd name="T28" fmla="*/ 219 w 323"/>
                <a:gd name="T29" fmla="*/ 289 h 307"/>
                <a:gd name="T30" fmla="*/ 186 w 323"/>
                <a:gd name="T31" fmla="*/ 304 h 307"/>
                <a:gd name="T32" fmla="*/ 163 w 323"/>
                <a:gd name="T33" fmla="*/ 268 h 307"/>
                <a:gd name="T34" fmla="*/ 145 w 323"/>
                <a:gd name="T35" fmla="*/ 248 h 307"/>
                <a:gd name="T36" fmla="*/ 168 w 323"/>
                <a:gd name="T37" fmla="*/ 222 h 307"/>
                <a:gd name="T38" fmla="*/ 144 w 323"/>
                <a:gd name="T39" fmla="*/ 203 h 307"/>
                <a:gd name="T40" fmla="*/ 128 w 323"/>
                <a:gd name="T41" fmla="*/ 211 h 307"/>
                <a:gd name="T42" fmla="*/ 111 w 323"/>
                <a:gd name="T43" fmla="*/ 202 h 307"/>
                <a:gd name="T44" fmla="*/ 86 w 323"/>
                <a:gd name="T45" fmla="*/ 184 h 307"/>
                <a:gd name="T46" fmla="*/ 59 w 323"/>
                <a:gd name="T47" fmla="*/ 177 h 307"/>
                <a:gd name="T48" fmla="*/ 50 w 323"/>
                <a:gd name="T49" fmla="*/ 154 h 307"/>
                <a:gd name="T50" fmla="*/ 40 w 323"/>
                <a:gd name="T51" fmla="*/ 143 h 307"/>
                <a:gd name="T52" fmla="*/ 24 w 323"/>
                <a:gd name="T53" fmla="*/ 137 h 307"/>
                <a:gd name="T54" fmla="*/ 19 w 323"/>
                <a:gd name="T55" fmla="*/ 157 h 307"/>
                <a:gd name="T56" fmla="*/ 0 w 323"/>
                <a:gd name="T57" fmla="*/ 160 h 307"/>
                <a:gd name="T58" fmla="*/ 16 w 323"/>
                <a:gd name="T59" fmla="*/ 129 h 307"/>
                <a:gd name="T60" fmla="*/ 25 w 323"/>
                <a:gd name="T61" fmla="*/ 89 h 307"/>
                <a:gd name="T62" fmla="*/ 26 w 323"/>
                <a:gd name="T63" fmla="*/ 71 h 307"/>
                <a:gd name="T64" fmla="*/ 39 w 323"/>
                <a:gd name="T65" fmla="*/ 63 h 307"/>
                <a:gd name="T66" fmla="*/ 51 w 323"/>
                <a:gd name="T67" fmla="*/ 62 h 307"/>
                <a:gd name="T68" fmla="*/ 59 w 323"/>
                <a:gd name="T69" fmla="*/ 65 h 307"/>
                <a:gd name="T70" fmla="*/ 64 w 323"/>
                <a:gd name="T71" fmla="*/ 48 h 307"/>
                <a:gd name="T72" fmla="*/ 81 w 323"/>
                <a:gd name="T73" fmla="*/ 52 h 307"/>
                <a:gd name="T74" fmla="*/ 91 w 323"/>
                <a:gd name="T75" fmla="*/ 61 h 307"/>
                <a:gd name="T76" fmla="*/ 101 w 323"/>
                <a:gd name="T77" fmla="*/ 43 h 307"/>
                <a:gd name="T78" fmla="*/ 113 w 323"/>
                <a:gd name="T79" fmla="*/ 30 h 307"/>
                <a:gd name="T80" fmla="*/ 122 w 323"/>
                <a:gd name="T81" fmla="*/ 14 h 307"/>
                <a:gd name="T82" fmla="*/ 135 w 323"/>
                <a:gd name="T83" fmla="*/ 8 h 307"/>
                <a:gd name="T84" fmla="*/ 138 w 323"/>
                <a:gd name="T85" fmla="*/ 1 h 307"/>
                <a:gd name="T86" fmla="*/ 150 w 323"/>
                <a:gd name="T87" fmla="*/ 9 h 307"/>
                <a:gd name="T88" fmla="*/ 153 w 323"/>
                <a:gd name="T89" fmla="*/ 18 h 307"/>
                <a:gd name="T90" fmla="*/ 159 w 323"/>
                <a:gd name="T91" fmla="*/ 27 h 307"/>
                <a:gd name="T92" fmla="*/ 174 w 323"/>
                <a:gd name="T93" fmla="*/ 15 h 307"/>
                <a:gd name="T94" fmla="*/ 183 w 323"/>
                <a:gd name="T95" fmla="*/ 4 h 307"/>
                <a:gd name="T96" fmla="*/ 199 w 323"/>
                <a:gd name="T97" fmla="*/ 17 h 307"/>
                <a:gd name="T98" fmla="*/ 204 w 323"/>
                <a:gd name="T99" fmla="*/ 33 h 307"/>
                <a:gd name="T100" fmla="*/ 217 w 323"/>
                <a:gd name="T101" fmla="*/ 42 h 307"/>
                <a:gd name="T102" fmla="*/ 230 w 323"/>
                <a:gd name="T103" fmla="*/ 54 h 307"/>
                <a:gd name="T104" fmla="*/ 245 w 323"/>
                <a:gd name="T105" fmla="*/ 56 h 307"/>
                <a:gd name="T106" fmla="*/ 260 w 323"/>
                <a:gd name="T107" fmla="*/ 52 h 307"/>
                <a:gd name="T108" fmla="*/ 269 w 323"/>
                <a:gd name="T109" fmla="*/ 41 h 307"/>
                <a:gd name="T110" fmla="*/ 293 w 323"/>
                <a:gd name="T111" fmla="*/ 48 h 307"/>
                <a:gd name="T112" fmla="*/ 297 w 323"/>
                <a:gd name="T113" fmla="*/ 62 h 307"/>
                <a:gd name="T114" fmla="*/ 296 w 323"/>
                <a:gd name="T115" fmla="*/ 76 h 307"/>
                <a:gd name="T116" fmla="*/ 311 w 323"/>
                <a:gd name="T117" fmla="*/ 82 h 307"/>
                <a:gd name="T118" fmla="*/ 314 w 323"/>
                <a:gd name="T119" fmla="*/ 87 h 307"/>
                <a:gd name="T120" fmla="*/ 318 w 323"/>
                <a:gd name="T121" fmla="*/ 108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3" h="307">
                  <a:moveTo>
                    <a:pt x="322" y="116"/>
                  </a:moveTo>
                  <a:cubicBezTo>
                    <a:pt x="322" y="116"/>
                    <a:pt x="323" y="117"/>
                    <a:pt x="323" y="118"/>
                  </a:cubicBezTo>
                  <a:cubicBezTo>
                    <a:pt x="322" y="118"/>
                    <a:pt x="321" y="118"/>
                    <a:pt x="321" y="118"/>
                  </a:cubicBezTo>
                  <a:cubicBezTo>
                    <a:pt x="320" y="118"/>
                    <a:pt x="318" y="118"/>
                    <a:pt x="318" y="119"/>
                  </a:cubicBezTo>
                  <a:cubicBezTo>
                    <a:pt x="317" y="119"/>
                    <a:pt x="315" y="120"/>
                    <a:pt x="314" y="120"/>
                  </a:cubicBezTo>
                  <a:cubicBezTo>
                    <a:pt x="314" y="120"/>
                    <a:pt x="313" y="120"/>
                    <a:pt x="312" y="120"/>
                  </a:cubicBezTo>
                  <a:cubicBezTo>
                    <a:pt x="311" y="121"/>
                    <a:pt x="311" y="122"/>
                    <a:pt x="310" y="122"/>
                  </a:cubicBezTo>
                  <a:cubicBezTo>
                    <a:pt x="309" y="122"/>
                    <a:pt x="308" y="122"/>
                    <a:pt x="307" y="122"/>
                  </a:cubicBezTo>
                  <a:cubicBezTo>
                    <a:pt x="307" y="122"/>
                    <a:pt x="305" y="122"/>
                    <a:pt x="305" y="121"/>
                  </a:cubicBezTo>
                  <a:cubicBezTo>
                    <a:pt x="305" y="121"/>
                    <a:pt x="305" y="120"/>
                    <a:pt x="304" y="119"/>
                  </a:cubicBezTo>
                  <a:cubicBezTo>
                    <a:pt x="304" y="119"/>
                    <a:pt x="304" y="119"/>
                    <a:pt x="303" y="119"/>
                  </a:cubicBezTo>
                  <a:cubicBezTo>
                    <a:pt x="303" y="119"/>
                    <a:pt x="301" y="118"/>
                    <a:pt x="301" y="119"/>
                  </a:cubicBezTo>
                  <a:cubicBezTo>
                    <a:pt x="300" y="119"/>
                    <a:pt x="300" y="120"/>
                    <a:pt x="300" y="120"/>
                  </a:cubicBezTo>
                  <a:cubicBezTo>
                    <a:pt x="300" y="121"/>
                    <a:pt x="299" y="121"/>
                    <a:pt x="299" y="122"/>
                  </a:cubicBezTo>
                  <a:cubicBezTo>
                    <a:pt x="298" y="122"/>
                    <a:pt x="296" y="122"/>
                    <a:pt x="296" y="122"/>
                  </a:cubicBezTo>
                  <a:cubicBezTo>
                    <a:pt x="295" y="122"/>
                    <a:pt x="295" y="123"/>
                    <a:pt x="295" y="124"/>
                  </a:cubicBezTo>
                  <a:cubicBezTo>
                    <a:pt x="295" y="124"/>
                    <a:pt x="295" y="125"/>
                    <a:pt x="295" y="126"/>
                  </a:cubicBezTo>
                  <a:cubicBezTo>
                    <a:pt x="295" y="126"/>
                    <a:pt x="296" y="126"/>
                    <a:pt x="296" y="127"/>
                  </a:cubicBezTo>
                  <a:cubicBezTo>
                    <a:pt x="297" y="127"/>
                    <a:pt x="297" y="128"/>
                    <a:pt x="297" y="129"/>
                  </a:cubicBezTo>
                  <a:cubicBezTo>
                    <a:pt x="297" y="129"/>
                    <a:pt x="297" y="131"/>
                    <a:pt x="297" y="132"/>
                  </a:cubicBezTo>
                  <a:cubicBezTo>
                    <a:pt x="297" y="133"/>
                    <a:pt x="296" y="134"/>
                    <a:pt x="296" y="135"/>
                  </a:cubicBezTo>
                  <a:cubicBezTo>
                    <a:pt x="296" y="135"/>
                    <a:pt x="296" y="136"/>
                    <a:pt x="296" y="136"/>
                  </a:cubicBezTo>
                  <a:cubicBezTo>
                    <a:pt x="296" y="137"/>
                    <a:pt x="296" y="137"/>
                    <a:pt x="296" y="137"/>
                  </a:cubicBezTo>
                  <a:cubicBezTo>
                    <a:pt x="296" y="138"/>
                    <a:pt x="294" y="138"/>
                    <a:pt x="293" y="138"/>
                  </a:cubicBezTo>
                  <a:cubicBezTo>
                    <a:pt x="293" y="138"/>
                    <a:pt x="293" y="139"/>
                    <a:pt x="292" y="139"/>
                  </a:cubicBezTo>
                  <a:cubicBezTo>
                    <a:pt x="292" y="140"/>
                    <a:pt x="291" y="140"/>
                    <a:pt x="291" y="141"/>
                  </a:cubicBezTo>
                  <a:cubicBezTo>
                    <a:pt x="291" y="141"/>
                    <a:pt x="292" y="143"/>
                    <a:pt x="292" y="143"/>
                  </a:cubicBezTo>
                  <a:cubicBezTo>
                    <a:pt x="291" y="144"/>
                    <a:pt x="290" y="144"/>
                    <a:pt x="290" y="145"/>
                  </a:cubicBezTo>
                  <a:cubicBezTo>
                    <a:pt x="290" y="146"/>
                    <a:pt x="289" y="147"/>
                    <a:pt x="289" y="148"/>
                  </a:cubicBezTo>
                  <a:cubicBezTo>
                    <a:pt x="289" y="148"/>
                    <a:pt x="290" y="149"/>
                    <a:pt x="290" y="150"/>
                  </a:cubicBezTo>
                  <a:cubicBezTo>
                    <a:pt x="290" y="150"/>
                    <a:pt x="290" y="151"/>
                    <a:pt x="290" y="152"/>
                  </a:cubicBezTo>
                  <a:cubicBezTo>
                    <a:pt x="290" y="152"/>
                    <a:pt x="289" y="153"/>
                    <a:pt x="288" y="153"/>
                  </a:cubicBezTo>
                  <a:cubicBezTo>
                    <a:pt x="288" y="153"/>
                    <a:pt x="287" y="153"/>
                    <a:pt x="286" y="153"/>
                  </a:cubicBezTo>
                  <a:cubicBezTo>
                    <a:pt x="286" y="154"/>
                    <a:pt x="285" y="155"/>
                    <a:pt x="285" y="155"/>
                  </a:cubicBezTo>
                  <a:cubicBezTo>
                    <a:pt x="285" y="155"/>
                    <a:pt x="283" y="155"/>
                    <a:pt x="283" y="155"/>
                  </a:cubicBezTo>
                  <a:cubicBezTo>
                    <a:pt x="282" y="155"/>
                    <a:pt x="282" y="155"/>
                    <a:pt x="281" y="155"/>
                  </a:cubicBezTo>
                  <a:cubicBezTo>
                    <a:pt x="281" y="155"/>
                    <a:pt x="280" y="156"/>
                    <a:pt x="280" y="157"/>
                  </a:cubicBezTo>
                  <a:cubicBezTo>
                    <a:pt x="279" y="157"/>
                    <a:pt x="279" y="158"/>
                    <a:pt x="279" y="159"/>
                  </a:cubicBezTo>
                  <a:cubicBezTo>
                    <a:pt x="279" y="159"/>
                    <a:pt x="280" y="160"/>
                    <a:pt x="280" y="161"/>
                  </a:cubicBezTo>
                  <a:cubicBezTo>
                    <a:pt x="280" y="162"/>
                    <a:pt x="279" y="163"/>
                    <a:pt x="279" y="163"/>
                  </a:cubicBezTo>
                  <a:cubicBezTo>
                    <a:pt x="279" y="164"/>
                    <a:pt x="278" y="164"/>
                    <a:pt x="278" y="164"/>
                  </a:cubicBezTo>
                  <a:cubicBezTo>
                    <a:pt x="278" y="164"/>
                    <a:pt x="277" y="164"/>
                    <a:pt x="276" y="164"/>
                  </a:cubicBezTo>
                  <a:cubicBezTo>
                    <a:pt x="276" y="163"/>
                    <a:pt x="276" y="163"/>
                    <a:pt x="275" y="162"/>
                  </a:cubicBezTo>
                  <a:cubicBezTo>
                    <a:pt x="275" y="162"/>
                    <a:pt x="274" y="162"/>
                    <a:pt x="273" y="162"/>
                  </a:cubicBezTo>
                  <a:cubicBezTo>
                    <a:pt x="272" y="163"/>
                    <a:pt x="272" y="164"/>
                    <a:pt x="271" y="165"/>
                  </a:cubicBezTo>
                  <a:cubicBezTo>
                    <a:pt x="271" y="165"/>
                    <a:pt x="271" y="166"/>
                    <a:pt x="271" y="166"/>
                  </a:cubicBezTo>
                  <a:cubicBezTo>
                    <a:pt x="271" y="167"/>
                    <a:pt x="271" y="168"/>
                    <a:pt x="271" y="168"/>
                  </a:cubicBezTo>
                  <a:cubicBezTo>
                    <a:pt x="271" y="168"/>
                    <a:pt x="272" y="168"/>
                    <a:pt x="273" y="168"/>
                  </a:cubicBezTo>
                  <a:cubicBezTo>
                    <a:pt x="273" y="169"/>
                    <a:pt x="274" y="170"/>
                    <a:pt x="274" y="170"/>
                  </a:cubicBezTo>
                  <a:cubicBezTo>
                    <a:pt x="274" y="170"/>
                    <a:pt x="274" y="171"/>
                    <a:pt x="274" y="171"/>
                  </a:cubicBezTo>
                  <a:cubicBezTo>
                    <a:pt x="274" y="172"/>
                    <a:pt x="273" y="172"/>
                    <a:pt x="273" y="173"/>
                  </a:cubicBezTo>
                  <a:cubicBezTo>
                    <a:pt x="272" y="173"/>
                    <a:pt x="273" y="174"/>
                    <a:pt x="273" y="174"/>
                  </a:cubicBezTo>
                  <a:cubicBezTo>
                    <a:pt x="272" y="175"/>
                    <a:pt x="271" y="177"/>
                    <a:pt x="270" y="177"/>
                  </a:cubicBezTo>
                  <a:cubicBezTo>
                    <a:pt x="269" y="177"/>
                    <a:pt x="267" y="177"/>
                    <a:pt x="267" y="177"/>
                  </a:cubicBezTo>
                  <a:cubicBezTo>
                    <a:pt x="267" y="177"/>
                    <a:pt x="266" y="178"/>
                    <a:pt x="266" y="178"/>
                  </a:cubicBezTo>
                  <a:cubicBezTo>
                    <a:pt x="265" y="179"/>
                    <a:pt x="265" y="180"/>
                    <a:pt x="266" y="181"/>
                  </a:cubicBezTo>
                  <a:cubicBezTo>
                    <a:pt x="266" y="181"/>
                    <a:pt x="266" y="182"/>
                    <a:pt x="267" y="182"/>
                  </a:cubicBezTo>
                  <a:cubicBezTo>
                    <a:pt x="267" y="183"/>
                    <a:pt x="268" y="184"/>
                    <a:pt x="268" y="184"/>
                  </a:cubicBezTo>
                  <a:cubicBezTo>
                    <a:pt x="269" y="185"/>
                    <a:pt x="269" y="186"/>
                    <a:pt x="269" y="186"/>
                  </a:cubicBezTo>
                  <a:cubicBezTo>
                    <a:pt x="269" y="187"/>
                    <a:pt x="267" y="187"/>
                    <a:pt x="267" y="188"/>
                  </a:cubicBezTo>
                  <a:cubicBezTo>
                    <a:pt x="267" y="188"/>
                    <a:pt x="265" y="188"/>
                    <a:pt x="265" y="188"/>
                  </a:cubicBezTo>
                  <a:cubicBezTo>
                    <a:pt x="264" y="187"/>
                    <a:pt x="264" y="187"/>
                    <a:pt x="264" y="187"/>
                  </a:cubicBezTo>
                  <a:cubicBezTo>
                    <a:pt x="263" y="187"/>
                    <a:pt x="263" y="187"/>
                    <a:pt x="263" y="187"/>
                  </a:cubicBezTo>
                  <a:cubicBezTo>
                    <a:pt x="262" y="187"/>
                    <a:pt x="261" y="187"/>
                    <a:pt x="260" y="188"/>
                  </a:cubicBezTo>
                  <a:cubicBezTo>
                    <a:pt x="260" y="188"/>
                    <a:pt x="260" y="189"/>
                    <a:pt x="260" y="190"/>
                  </a:cubicBezTo>
                  <a:cubicBezTo>
                    <a:pt x="260" y="191"/>
                    <a:pt x="260" y="192"/>
                    <a:pt x="260" y="192"/>
                  </a:cubicBezTo>
                  <a:cubicBezTo>
                    <a:pt x="260" y="193"/>
                    <a:pt x="262" y="193"/>
                    <a:pt x="262" y="194"/>
                  </a:cubicBezTo>
                  <a:cubicBezTo>
                    <a:pt x="262" y="194"/>
                    <a:pt x="262" y="196"/>
                    <a:pt x="262" y="196"/>
                  </a:cubicBezTo>
                  <a:cubicBezTo>
                    <a:pt x="261" y="196"/>
                    <a:pt x="261" y="196"/>
                    <a:pt x="261" y="196"/>
                  </a:cubicBezTo>
                  <a:cubicBezTo>
                    <a:pt x="260" y="197"/>
                    <a:pt x="260" y="199"/>
                    <a:pt x="259" y="199"/>
                  </a:cubicBezTo>
                  <a:cubicBezTo>
                    <a:pt x="259" y="200"/>
                    <a:pt x="258" y="200"/>
                    <a:pt x="258" y="200"/>
                  </a:cubicBezTo>
                  <a:cubicBezTo>
                    <a:pt x="257" y="201"/>
                    <a:pt x="256" y="201"/>
                    <a:pt x="256" y="201"/>
                  </a:cubicBezTo>
                  <a:cubicBezTo>
                    <a:pt x="256" y="202"/>
                    <a:pt x="256" y="203"/>
                    <a:pt x="256" y="204"/>
                  </a:cubicBezTo>
                  <a:cubicBezTo>
                    <a:pt x="256" y="204"/>
                    <a:pt x="257" y="205"/>
                    <a:pt x="257" y="205"/>
                  </a:cubicBezTo>
                  <a:cubicBezTo>
                    <a:pt x="257" y="206"/>
                    <a:pt x="258" y="207"/>
                    <a:pt x="257" y="207"/>
                  </a:cubicBezTo>
                  <a:cubicBezTo>
                    <a:pt x="257" y="208"/>
                    <a:pt x="256" y="209"/>
                    <a:pt x="256" y="210"/>
                  </a:cubicBezTo>
                  <a:cubicBezTo>
                    <a:pt x="256" y="210"/>
                    <a:pt x="256" y="211"/>
                    <a:pt x="256" y="212"/>
                  </a:cubicBezTo>
                  <a:cubicBezTo>
                    <a:pt x="256" y="212"/>
                    <a:pt x="256" y="213"/>
                    <a:pt x="256" y="214"/>
                  </a:cubicBezTo>
                  <a:cubicBezTo>
                    <a:pt x="256" y="215"/>
                    <a:pt x="256" y="216"/>
                    <a:pt x="256" y="216"/>
                  </a:cubicBezTo>
                  <a:cubicBezTo>
                    <a:pt x="255" y="217"/>
                    <a:pt x="253" y="217"/>
                    <a:pt x="252" y="218"/>
                  </a:cubicBezTo>
                  <a:cubicBezTo>
                    <a:pt x="252" y="218"/>
                    <a:pt x="249" y="217"/>
                    <a:pt x="249" y="217"/>
                  </a:cubicBezTo>
                  <a:cubicBezTo>
                    <a:pt x="248" y="217"/>
                    <a:pt x="247" y="215"/>
                    <a:pt x="246" y="215"/>
                  </a:cubicBezTo>
                  <a:cubicBezTo>
                    <a:pt x="245" y="215"/>
                    <a:pt x="245" y="215"/>
                    <a:pt x="244" y="215"/>
                  </a:cubicBezTo>
                  <a:cubicBezTo>
                    <a:pt x="244" y="215"/>
                    <a:pt x="242" y="215"/>
                    <a:pt x="242" y="215"/>
                  </a:cubicBezTo>
                  <a:cubicBezTo>
                    <a:pt x="241" y="215"/>
                    <a:pt x="241" y="218"/>
                    <a:pt x="241" y="218"/>
                  </a:cubicBezTo>
                  <a:cubicBezTo>
                    <a:pt x="241" y="219"/>
                    <a:pt x="241" y="220"/>
                    <a:pt x="241" y="220"/>
                  </a:cubicBezTo>
                  <a:cubicBezTo>
                    <a:pt x="241" y="222"/>
                    <a:pt x="239" y="223"/>
                    <a:pt x="238" y="224"/>
                  </a:cubicBezTo>
                  <a:cubicBezTo>
                    <a:pt x="238" y="225"/>
                    <a:pt x="237" y="226"/>
                    <a:pt x="236" y="227"/>
                  </a:cubicBezTo>
                  <a:cubicBezTo>
                    <a:pt x="236" y="228"/>
                    <a:pt x="236" y="230"/>
                    <a:pt x="236" y="230"/>
                  </a:cubicBezTo>
                  <a:cubicBezTo>
                    <a:pt x="236" y="231"/>
                    <a:pt x="235" y="233"/>
                    <a:pt x="235" y="234"/>
                  </a:cubicBezTo>
                  <a:cubicBezTo>
                    <a:pt x="235" y="234"/>
                    <a:pt x="234" y="235"/>
                    <a:pt x="234" y="236"/>
                  </a:cubicBezTo>
                  <a:cubicBezTo>
                    <a:pt x="234" y="236"/>
                    <a:pt x="235" y="237"/>
                    <a:pt x="235" y="237"/>
                  </a:cubicBezTo>
                  <a:cubicBezTo>
                    <a:pt x="235" y="238"/>
                    <a:pt x="234" y="238"/>
                    <a:pt x="234" y="239"/>
                  </a:cubicBezTo>
                  <a:cubicBezTo>
                    <a:pt x="234" y="239"/>
                    <a:pt x="232" y="239"/>
                    <a:pt x="232" y="239"/>
                  </a:cubicBezTo>
                  <a:cubicBezTo>
                    <a:pt x="232" y="239"/>
                    <a:pt x="232" y="238"/>
                    <a:pt x="231" y="237"/>
                  </a:cubicBezTo>
                  <a:cubicBezTo>
                    <a:pt x="230" y="237"/>
                    <a:pt x="229" y="237"/>
                    <a:pt x="228" y="237"/>
                  </a:cubicBezTo>
                  <a:cubicBezTo>
                    <a:pt x="228" y="237"/>
                    <a:pt x="227" y="237"/>
                    <a:pt x="226" y="237"/>
                  </a:cubicBezTo>
                  <a:cubicBezTo>
                    <a:pt x="226" y="237"/>
                    <a:pt x="225" y="238"/>
                    <a:pt x="225" y="238"/>
                  </a:cubicBezTo>
                  <a:cubicBezTo>
                    <a:pt x="225" y="239"/>
                    <a:pt x="225" y="241"/>
                    <a:pt x="225" y="241"/>
                  </a:cubicBezTo>
                  <a:cubicBezTo>
                    <a:pt x="225" y="241"/>
                    <a:pt x="223" y="242"/>
                    <a:pt x="223" y="242"/>
                  </a:cubicBezTo>
                  <a:cubicBezTo>
                    <a:pt x="223" y="243"/>
                    <a:pt x="223" y="244"/>
                    <a:pt x="223" y="244"/>
                  </a:cubicBezTo>
                  <a:cubicBezTo>
                    <a:pt x="223" y="244"/>
                    <a:pt x="223" y="244"/>
                    <a:pt x="223" y="244"/>
                  </a:cubicBezTo>
                  <a:cubicBezTo>
                    <a:pt x="221" y="244"/>
                    <a:pt x="219" y="245"/>
                    <a:pt x="219" y="246"/>
                  </a:cubicBezTo>
                  <a:cubicBezTo>
                    <a:pt x="218" y="247"/>
                    <a:pt x="217" y="248"/>
                    <a:pt x="216" y="249"/>
                  </a:cubicBezTo>
                  <a:cubicBezTo>
                    <a:pt x="216" y="251"/>
                    <a:pt x="216" y="254"/>
                    <a:pt x="217" y="255"/>
                  </a:cubicBezTo>
                  <a:cubicBezTo>
                    <a:pt x="217" y="256"/>
                    <a:pt x="218" y="258"/>
                    <a:pt x="219" y="259"/>
                  </a:cubicBezTo>
                  <a:cubicBezTo>
                    <a:pt x="219" y="259"/>
                    <a:pt x="221" y="259"/>
                    <a:pt x="221" y="260"/>
                  </a:cubicBezTo>
                  <a:cubicBezTo>
                    <a:pt x="222" y="262"/>
                    <a:pt x="221" y="265"/>
                    <a:pt x="221" y="266"/>
                  </a:cubicBezTo>
                  <a:cubicBezTo>
                    <a:pt x="221" y="267"/>
                    <a:pt x="222" y="269"/>
                    <a:pt x="223" y="270"/>
                  </a:cubicBezTo>
                  <a:cubicBezTo>
                    <a:pt x="223" y="270"/>
                    <a:pt x="226" y="270"/>
                    <a:pt x="227" y="271"/>
                  </a:cubicBezTo>
                  <a:cubicBezTo>
                    <a:pt x="227" y="271"/>
                    <a:pt x="229" y="274"/>
                    <a:pt x="230" y="274"/>
                  </a:cubicBezTo>
                  <a:cubicBezTo>
                    <a:pt x="230" y="276"/>
                    <a:pt x="230" y="278"/>
                    <a:pt x="231" y="279"/>
                  </a:cubicBezTo>
                  <a:cubicBezTo>
                    <a:pt x="231" y="281"/>
                    <a:pt x="231" y="284"/>
                    <a:pt x="231" y="286"/>
                  </a:cubicBezTo>
                  <a:cubicBezTo>
                    <a:pt x="231" y="287"/>
                    <a:pt x="231" y="289"/>
                    <a:pt x="230" y="290"/>
                  </a:cubicBezTo>
                  <a:cubicBezTo>
                    <a:pt x="229" y="290"/>
                    <a:pt x="227" y="289"/>
                    <a:pt x="227" y="289"/>
                  </a:cubicBezTo>
                  <a:cubicBezTo>
                    <a:pt x="227" y="288"/>
                    <a:pt x="226" y="287"/>
                    <a:pt x="226" y="287"/>
                  </a:cubicBezTo>
                  <a:cubicBezTo>
                    <a:pt x="226" y="286"/>
                    <a:pt x="227" y="283"/>
                    <a:pt x="226" y="283"/>
                  </a:cubicBezTo>
                  <a:cubicBezTo>
                    <a:pt x="225" y="282"/>
                    <a:pt x="223" y="281"/>
                    <a:pt x="222" y="282"/>
                  </a:cubicBezTo>
                  <a:cubicBezTo>
                    <a:pt x="222" y="282"/>
                    <a:pt x="223" y="285"/>
                    <a:pt x="222" y="286"/>
                  </a:cubicBezTo>
                  <a:cubicBezTo>
                    <a:pt x="222" y="287"/>
                    <a:pt x="220" y="288"/>
                    <a:pt x="219" y="289"/>
                  </a:cubicBezTo>
                  <a:cubicBezTo>
                    <a:pt x="218" y="289"/>
                    <a:pt x="216" y="289"/>
                    <a:pt x="215" y="289"/>
                  </a:cubicBezTo>
                  <a:cubicBezTo>
                    <a:pt x="213" y="289"/>
                    <a:pt x="210" y="290"/>
                    <a:pt x="208" y="290"/>
                  </a:cubicBezTo>
                  <a:cubicBezTo>
                    <a:pt x="208" y="291"/>
                    <a:pt x="206" y="293"/>
                    <a:pt x="205" y="294"/>
                  </a:cubicBezTo>
                  <a:cubicBezTo>
                    <a:pt x="204" y="296"/>
                    <a:pt x="204" y="300"/>
                    <a:pt x="203" y="301"/>
                  </a:cubicBezTo>
                  <a:cubicBezTo>
                    <a:pt x="202" y="302"/>
                    <a:pt x="200" y="303"/>
                    <a:pt x="200" y="304"/>
                  </a:cubicBezTo>
                  <a:cubicBezTo>
                    <a:pt x="199" y="304"/>
                    <a:pt x="198" y="306"/>
                    <a:pt x="197" y="307"/>
                  </a:cubicBezTo>
                  <a:cubicBezTo>
                    <a:pt x="196" y="307"/>
                    <a:pt x="193" y="307"/>
                    <a:pt x="191" y="307"/>
                  </a:cubicBezTo>
                  <a:cubicBezTo>
                    <a:pt x="190" y="307"/>
                    <a:pt x="187" y="305"/>
                    <a:pt x="186" y="304"/>
                  </a:cubicBezTo>
                  <a:cubicBezTo>
                    <a:pt x="185" y="303"/>
                    <a:pt x="184" y="300"/>
                    <a:pt x="184" y="300"/>
                  </a:cubicBezTo>
                  <a:cubicBezTo>
                    <a:pt x="183" y="298"/>
                    <a:pt x="179" y="297"/>
                    <a:pt x="178" y="295"/>
                  </a:cubicBezTo>
                  <a:cubicBezTo>
                    <a:pt x="178" y="294"/>
                    <a:pt x="178" y="292"/>
                    <a:pt x="178" y="290"/>
                  </a:cubicBezTo>
                  <a:cubicBezTo>
                    <a:pt x="178" y="289"/>
                    <a:pt x="177" y="285"/>
                    <a:pt x="176" y="284"/>
                  </a:cubicBezTo>
                  <a:cubicBezTo>
                    <a:pt x="176" y="283"/>
                    <a:pt x="175" y="282"/>
                    <a:pt x="174" y="281"/>
                  </a:cubicBezTo>
                  <a:cubicBezTo>
                    <a:pt x="173" y="280"/>
                    <a:pt x="171" y="278"/>
                    <a:pt x="170" y="277"/>
                  </a:cubicBezTo>
                  <a:cubicBezTo>
                    <a:pt x="168" y="276"/>
                    <a:pt x="166" y="274"/>
                    <a:pt x="165" y="272"/>
                  </a:cubicBezTo>
                  <a:cubicBezTo>
                    <a:pt x="164" y="271"/>
                    <a:pt x="164" y="269"/>
                    <a:pt x="163" y="268"/>
                  </a:cubicBezTo>
                  <a:cubicBezTo>
                    <a:pt x="163" y="268"/>
                    <a:pt x="161" y="267"/>
                    <a:pt x="161" y="267"/>
                  </a:cubicBezTo>
                  <a:cubicBezTo>
                    <a:pt x="161" y="267"/>
                    <a:pt x="160" y="264"/>
                    <a:pt x="159" y="264"/>
                  </a:cubicBezTo>
                  <a:cubicBezTo>
                    <a:pt x="159" y="263"/>
                    <a:pt x="158" y="261"/>
                    <a:pt x="157" y="260"/>
                  </a:cubicBezTo>
                  <a:cubicBezTo>
                    <a:pt x="157" y="259"/>
                    <a:pt x="158" y="257"/>
                    <a:pt x="157" y="256"/>
                  </a:cubicBezTo>
                  <a:cubicBezTo>
                    <a:pt x="157" y="256"/>
                    <a:pt x="156" y="254"/>
                    <a:pt x="155" y="253"/>
                  </a:cubicBezTo>
                  <a:cubicBezTo>
                    <a:pt x="154" y="253"/>
                    <a:pt x="151" y="255"/>
                    <a:pt x="150" y="254"/>
                  </a:cubicBezTo>
                  <a:cubicBezTo>
                    <a:pt x="149" y="254"/>
                    <a:pt x="148" y="252"/>
                    <a:pt x="147" y="252"/>
                  </a:cubicBezTo>
                  <a:cubicBezTo>
                    <a:pt x="146" y="251"/>
                    <a:pt x="146" y="250"/>
                    <a:pt x="145" y="248"/>
                  </a:cubicBezTo>
                  <a:cubicBezTo>
                    <a:pt x="145" y="248"/>
                    <a:pt x="144" y="245"/>
                    <a:pt x="144" y="244"/>
                  </a:cubicBezTo>
                  <a:cubicBezTo>
                    <a:pt x="144" y="242"/>
                    <a:pt x="144" y="239"/>
                    <a:pt x="145" y="238"/>
                  </a:cubicBezTo>
                  <a:cubicBezTo>
                    <a:pt x="145" y="237"/>
                    <a:pt x="147" y="236"/>
                    <a:pt x="148" y="235"/>
                  </a:cubicBezTo>
                  <a:cubicBezTo>
                    <a:pt x="150" y="235"/>
                    <a:pt x="153" y="233"/>
                    <a:pt x="153" y="233"/>
                  </a:cubicBezTo>
                  <a:cubicBezTo>
                    <a:pt x="154" y="232"/>
                    <a:pt x="154" y="232"/>
                    <a:pt x="155" y="231"/>
                  </a:cubicBezTo>
                  <a:cubicBezTo>
                    <a:pt x="157" y="231"/>
                    <a:pt x="160" y="231"/>
                    <a:pt x="162" y="230"/>
                  </a:cubicBezTo>
                  <a:cubicBezTo>
                    <a:pt x="163" y="230"/>
                    <a:pt x="165" y="228"/>
                    <a:pt x="166" y="226"/>
                  </a:cubicBezTo>
                  <a:cubicBezTo>
                    <a:pt x="167" y="226"/>
                    <a:pt x="167" y="223"/>
                    <a:pt x="168" y="222"/>
                  </a:cubicBezTo>
                  <a:cubicBezTo>
                    <a:pt x="168" y="221"/>
                    <a:pt x="168" y="218"/>
                    <a:pt x="168" y="217"/>
                  </a:cubicBezTo>
                  <a:cubicBezTo>
                    <a:pt x="168" y="216"/>
                    <a:pt x="167" y="214"/>
                    <a:pt x="167" y="213"/>
                  </a:cubicBezTo>
                  <a:cubicBezTo>
                    <a:pt x="166" y="212"/>
                    <a:pt x="164" y="211"/>
                    <a:pt x="164" y="211"/>
                  </a:cubicBezTo>
                  <a:cubicBezTo>
                    <a:pt x="163" y="210"/>
                    <a:pt x="160" y="207"/>
                    <a:pt x="160" y="207"/>
                  </a:cubicBezTo>
                  <a:cubicBezTo>
                    <a:pt x="160" y="207"/>
                    <a:pt x="158" y="204"/>
                    <a:pt x="157" y="204"/>
                  </a:cubicBezTo>
                  <a:cubicBezTo>
                    <a:pt x="156" y="203"/>
                    <a:pt x="153" y="202"/>
                    <a:pt x="153" y="202"/>
                  </a:cubicBezTo>
                  <a:cubicBezTo>
                    <a:pt x="152" y="202"/>
                    <a:pt x="148" y="202"/>
                    <a:pt x="147" y="202"/>
                  </a:cubicBezTo>
                  <a:cubicBezTo>
                    <a:pt x="146" y="203"/>
                    <a:pt x="145" y="203"/>
                    <a:pt x="144" y="203"/>
                  </a:cubicBezTo>
                  <a:cubicBezTo>
                    <a:pt x="144" y="204"/>
                    <a:pt x="144" y="205"/>
                    <a:pt x="144" y="206"/>
                  </a:cubicBezTo>
                  <a:cubicBezTo>
                    <a:pt x="143" y="207"/>
                    <a:pt x="143" y="208"/>
                    <a:pt x="143" y="208"/>
                  </a:cubicBezTo>
                  <a:cubicBezTo>
                    <a:pt x="142" y="209"/>
                    <a:pt x="140" y="207"/>
                    <a:pt x="140" y="207"/>
                  </a:cubicBezTo>
                  <a:cubicBezTo>
                    <a:pt x="139" y="206"/>
                    <a:pt x="139" y="204"/>
                    <a:pt x="139" y="204"/>
                  </a:cubicBezTo>
                  <a:cubicBezTo>
                    <a:pt x="138" y="203"/>
                    <a:pt x="135" y="202"/>
                    <a:pt x="134" y="203"/>
                  </a:cubicBezTo>
                  <a:cubicBezTo>
                    <a:pt x="133" y="203"/>
                    <a:pt x="130" y="204"/>
                    <a:pt x="129" y="206"/>
                  </a:cubicBezTo>
                  <a:cubicBezTo>
                    <a:pt x="129" y="206"/>
                    <a:pt x="129" y="208"/>
                    <a:pt x="129" y="208"/>
                  </a:cubicBezTo>
                  <a:cubicBezTo>
                    <a:pt x="128" y="209"/>
                    <a:pt x="128" y="211"/>
                    <a:pt x="128" y="211"/>
                  </a:cubicBezTo>
                  <a:cubicBezTo>
                    <a:pt x="127" y="212"/>
                    <a:pt x="124" y="212"/>
                    <a:pt x="123" y="211"/>
                  </a:cubicBezTo>
                  <a:cubicBezTo>
                    <a:pt x="123" y="211"/>
                    <a:pt x="121" y="211"/>
                    <a:pt x="121" y="210"/>
                  </a:cubicBezTo>
                  <a:cubicBezTo>
                    <a:pt x="121" y="209"/>
                    <a:pt x="122" y="208"/>
                    <a:pt x="123" y="208"/>
                  </a:cubicBezTo>
                  <a:cubicBezTo>
                    <a:pt x="123" y="207"/>
                    <a:pt x="123" y="204"/>
                    <a:pt x="122" y="204"/>
                  </a:cubicBezTo>
                  <a:cubicBezTo>
                    <a:pt x="122" y="203"/>
                    <a:pt x="120" y="202"/>
                    <a:pt x="120" y="202"/>
                  </a:cubicBezTo>
                  <a:cubicBezTo>
                    <a:pt x="119" y="202"/>
                    <a:pt x="116" y="202"/>
                    <a:pt x="115" y="202"/>
                  </a:cubicBezTo>
                  <a:cubicBezTo>
                    <a:pt x="114" y="203"/>
                    <a:pt x="113" y="204"/>
                    <a:pt x="113" y="204"/>
                  </a:cubicBezTo>
                  <a:cubicBezTo>
                    <a:pt x="112" y="204"/>
                    <a:pt x="111" y="202"/>
                    <a:pt x="111" y="202"/>
                  </a:cubicBezTo>
                  <a:cubicBezTo>
                    <a:pt x="110" y="201"/>
                    <a:pt x="111" y="199"/>
                    <a:pt x="110" y="198"/>
                  </a:cubicBezTo>
                  <a:cubicBezTo>
                    <a:pt x="110" y="197"/>
                    <a:pt x="108" y="197"/>
                    <a:pt x="107" y="196"/>
                  </a:cubicBezTo>
                  <a:cubicBezTo>
                    <a:pt x="107" y="195"/>
                    <a:pt x="109" y="193"/>
                    <a:pt x="109" y="192"/>
                  </a:cubicBezTo>
                  <a:cubicBezTo>
                    <a:pt x="108" y="191"/>
                    <a:pt x="107" y="188"/>
                    <a:pt x="106" y="187"/>
                  </a:cubicBezTo>
                  <a:cubicBezTo>
                    <a:pt x="105" y="186"/>
                    <a:pt x="102" y="186"/>
                    <a:pt x="100" y="187"/>
                  </a:cubicBezTo>
                  <a:cubicBezTo>
                    <a:pt x="99" y="187"/>
                    <a:pt x="98" y="187"/>
                    <a:pt x="97" y="187"/>
                  </a:cubicBezTo>
                  <a:cubicBezTo>
                    <a:pt x="95" y="187"/>
                    <a:pt x="92" y="187"/>
                    <a:pt x="91" y="186"/>
                  </a:cubicBezTo>
                  <a:cubicBezTo>
                    <a:pt x="89" y="186"/>
                    <a:pt x="87" y="185"/>
                    <a:pt x="86" y="184"/>
                  </a:cubicBezTo>
                  <a:cubicBezTo>
                    <a:pt x="85" y="183"/>
                    <a:pt x="84" y="182"/>
                    <a:pt x="83" y="181"/>
                  </a:cubicBezTo>
                  <a:cubicBezTo>
                    <a:pt x="82" y="181"/>
                    <a:pt x="81" y="181"/>
                    <a:pt x="80" y="180"/>
                  </a:cubicBezTo>
                  <a:cubicBezTo>
                    <a:pt x="79" y="180"/>
                    <a:pt x="77" y="180"/>
                    <a:pt x="76" y="180"/>
                  </a:cubicBezTo>
                  <a:cubicBezTo>
                    <a:pt x="76" y="180"/>
                    <a:pt x="74" y="178"/>
                    <a:pt x="73" y="178"/>
                  </a:cubicBezTo>
                  <a:cubicBezTo>
                    <a:pt x="71" y="178"/>
                    <a:pt x="68" y="177"/>
                    <a:pt x="66" y="176"/>
                  </a:cubicBezTo>
                  <a:cubicBezTo>
                    <a:pt x="66" y="176"/>
                    <a:pt x="64" y="176"/>
                    <a:pt x="64" y="176"/>
                  </a:cubicBezTo>
                  <a:cubicBezTo>
                    <a:pt x="63" y="177"/>
                    <a:pt x="63" y="178"/>
                    <a:pt x="62" y="179"/>
                  </a:cubicBezTo>
                  <a:cubicBezTo>
                    <a:pt x="61" y="179"/>
                    <a:pt x="59" y="178"/>
                    <a:pt x="59" y="177"/>
                  </a:cubicBezTo>
                  <a:cubicBezTo>
                    <a:pt x="58" y="176"/>
                    <a:pt x="58" y="175"/>
                    <a:pt x="58" y="174"/>
                  </a:cubicBezTo>
                  <a:cubicBezTo>
                    <a:pt x="58" y="173"/>
                    <a:pt x="59" y="171"/>
                    <a:pt x="59" y="170"/>
                  </a:cubicBezTo>
                  <a:cubicBezTo>
                    <a:pt x="59" y="170"/>
                    <a:pt x="59" y="169"/>
                    <a:pt x="58" y="168"/>
                  </a:cubicBezTo>
                  <a:cubicBezTo>
                    <a:pt x="58" y="168"/>
                    <a:pt x="57" y="167"/>
                    <a:pt x="56" y="167"/>
                  </a:cubicBezTo>
                  <a:cubicBezTo>
                    <a:pt x="56" y="166"/>
                    <a:pt x="55" y="165"/>
                    <a:pt x="54" y="164"/>
                  </a:cubicBezTo>
                  <a:cubicBezTo>
                    <a:pt x="54" y="163"/>
                    <a:pt x="53" y="162"/>
                    <a:pt x="52" y="161"/>
                  </a:cubicBezTo>
                  <a:cubicBezTo>
                    <a:pt x="51" y="160"/>
                    <a:pt x="50" y="158"/>
                    <a:pt x="50" y="157"/>
                  </a:cubicBezTo>
                  <a:cubicBezTo>
                    <a:pt x="50" y="156"/>
                    <a:pt x="50" y="155"/>
                    <a:pt x="50" y="154"/>
                  </a:cubicBezTo>
                  <a:cubicBezTo>
                    <a:pt x="50" y="153"/>
                    <a:pt x="51" y="152"/>
                    <a:pt x="51" y="152"/>
                  </a:cubicBezTo>
                  <a:cubicBezTo>
                    <a:pt x="52" y="151"/>
                    <a:pt x="52" y="148"/>
                    <a:pt x="51" y="148"/>
                  </a:cubicBezTo>
                  <a:cubicBezTo>
                    <a:pt x="51" y="147"/>
                    <a:pt x="51" y="144"/>
                    <a:pt x="50" y="144"/>
                  </a:cubicBezTo>
                  <a:cubicBezTo>
                    <a:pt x="49" y="144"/>
                    <a:pt x="48" y="144"/>
                    <a:pt x="48" y="144"/>
                  </a:cubicBezTo>
                  <a:cubicBezTo>
                    <a:pt x="47" y="143"/>
                    <a:pt x="47" y="142"/>
                    <a:pt x="46" y="142"/>
                  </a:cubicBezTo>
                  <a:cubicBezTo>
                    <a:pt x="45" y="141"/>
                    <a:pt x="44" y="141"/>
                    <a:pt x="43" y="141"/>
                  </a:cubicBezTo>
                  <a:cubicBezTo>
                    <a:pt x="43" y="141"/>
                    <a:pt x="42" y="142"/>
                    <a:pt x="42" y="143"/>
                  </a:cubicBezTo>
                  <a:cubicBezTo>
                    <a:pt x="41" y="143"/>
                    <a:pt x="40" y="144"/>
                    <a:pt x="40" y="143"/>
                  </a:cubicBezTo>
                  <a:cubicBezTo>
                    <a:pt x="39" y="143"/>
                    <a:pt x="40" y="142"/>
                    <a:pt x="40" y="141"/>
                  </a:cubicBezTo>
                  <a:cubicBezTo>
                    <a:pt x="39" y="141"/>
                    <a:pt x="38" y="140"/>
                    <a:pt x="37" y="140"/>
                  </a:cubicBezTo>
                  <a:cubicBezTo>
                    <a:pt x="36" y="140"/>
                    <a:pt x="36" y="142"/>
                    <a:pt x="35" y="143"/>
                  </a:cubicBezTo>
                  <a:cubicBezTo>
                    <a:pt x="34" y="144"/>
                    <a:pt x="32" y="144"/>
                    <a:pt x="32" y="144"/>
                  </a:cubicBezTo>
                  <a:cubicBezTo>
                    <a:pt x="31" y="144"/>
                    <a:pt x="32" y="141"/>
                    <a:pt x="31" y="141"/>
                  </a:cubicBezTo>
                  <a:cubicBezTo>
                    <a:pt x="30" y="140"/>
                    <a:pt x="27" y="140"/>
                    <a:pt x="26" y="140"/>
                  </a:cubicBezTo>
                  <a:cubicBezTo>
                    <a:pt x="26" y="139"/>
                    <a:pt x="26" y="139"/>
                    <a:pt x="25" y="138"/>
                  </a:cubicBezTo>
                  <a:cubicBezTo>
                    <a:pt x="25" y="138"/>
                    <a:pt x="25" y="137"/>
                    <a:pt x="24" y="137"/>
                  </a:cubicBezTo>
                  <a:cubicBezTo>
                    <a:pt x="23" y="137"/>
                    <a:pt x="21" y="137"/>
                    <a:pt x="21" y="137"/>
                  </a:cubicBezTo>
                  <a:cubicBezTo>
                    <a:pt x="20" y="138"/>
                    <a:pt x="18" y="139"/>
                    <a:pt x="18" y="140"/>
                  </a:cubicBezTo>
                  <a:cubicBezTo>
                    <a:pt x="17" y="141"/>
                    <a:pt x="17" y="143"/>
                    <a:pt x="18" y="144"/>
                  </a:cubicBezTo>
                  <a:cubicBezTo>
                    <a:pt x="18" y="144"/>
                    <a:pt x="19" y="144"/>
                    <a:pt x="20" y="144"/>
                  </a:cubicBezTo>
                  <a:cubicBezTo>
                    <a:pt x="21" y="144"/>
                    <a:pt x="21" y="145"/>
                    <a:pt x="21" y="145"/>
                  </a:cubicBezTo>
                  <a:cubicBezTo>
                    <a:pt x="22" y="146"/>
                    <a:pt x="22" y="148"/>
                    <a:pt x="21" y="149"/>
                  </a:cubicBezTo>
                  <a:cubicBezTo>
                    <a:pt x="21" y="151"/>
                    <a:pt x="20" y="152"/>
                    <a:pt x="19" y="153"/>
                  </a:cubicBezTo>
                  <a:cubicBezTo>
                    <a:pt x="19" y="154"/>
                    <a:pt x="19" y="156"/>
                    <a:pt x="19" y="157"/>
                  </a:cubicBezTo>
                  <a:cubicBezTo>
                    <a:pt x="19" y="158"/>
                    <a:pt x="21" y="160"/>
                    <a:pt x="21" y="161"/>
                  </a:cubicBezTo>
                  <a:cubicBezTo>
                    <a:pt x="21" y="161"/>
                    <a:pt x="21" y="163"/>
                    <a:pt x="21" y="163"/>
                  </a:cubicBezTo>
                  <a:cubicBezTo>
                    <a:pt x="20" y="164"/>
                    <a:pt x="16" y="164"/>
                    <a:pt x="14" y="164"/>
                  </a:cubicBezTo>
                  <a:cubicBezTo>
                    <a:pt x="14" y="164"/>
                    <a:pt x="14" y="163"/>
                    <a:pt x="13" y="163"/>
                  </a:cubicBezTo>
                  <a:cubicBezTo>
                    <a:pt x="12" y="163"/>
                    <a:pt x="10" y="163"/>
                    <a:pt x="10" y="163"/>
                  </a:cubicBezTo>
                  <a:cubicBezTo>
                    <a:pt x="9" y="163"/>
                    <a:pt x="7" y="165"/>
                    <a:pt x="6" y="165"/>
                  </a:cubicBezTo>
                  <a:cubicBezTo>
                    <a:pt x="6" y="165"/>
                    <a:pt x="3" y="164"/>
                    <a:pt x="3" y="163"/>
                  </a:cubicBezTo>
                  <a:cubicBezTo>
                    <a:pt x="2" y="163"/>
                    <a:pt x="1" y="161"/>
                    <a:pt x="0" y="160"/>
                  </a:cubicBezTo>
                  <a:cubicBezTo>
                    <a:pt x="0" y="159"/>
                    <a:pt x="0" y="157"/>
                    <a:pt x="1" y="156"/>
                  </a:cubicBezTo>
                  <a:cubicBezTo>
                    <a:pt x="1" y="155"/>
                    <a:pt x="3" y="153"/>
                    <a:pt x="4" y="152"/>
                  </a:cubicBezTo>
                  <a:cubicBezTo>
                    <a:pt x="4" y="152"/>
                    <a:pt x="6" y="150"/>
                    <a:pt x="7" y="150"/>
                  </a:cubicBezTo>
                  <a:cubicBezTo>
                    <a:pt x="8" y="149"/>
                    <a:pt x="10" y="149"/>
                    <a:pt x="10" y="148"/>
                  </a:cubicBezTo>
                  <a:cubicBezTo>
                    <a:pt x="10" y="147"/>
                    <a:pt x="10" y="144"/>
                    <a:pt x="10" y="143"/>
                  </a:cubicBezTo>
                  <a:cubicBezTo>
                    <a:pt x="10" y="142"/>
                    <a:pt x="12" y="140"/>
                    <a:pt x="12" y="139"/>
                  </a:cubicBezTo>
                  <a:cubicBezTo>
                    <a:pt x="13" y="138"/>
                    <a:pt x="14" y="136"/>
                    <a:pt x="14" y="135"/>
                  </a:cubicBezTo>
                  <a:cubicBezTo>
                    <a:pt x="14" y="133"/>
                    <a:pt x="15" y="130"/>
                    <a:pt x="16" y="129"/>
                  </a:cubicBezTo>
                  <a:cubicBezTo>
                    <a:pt x="17" y="128"/>
                    <a:pt x="18" y="126"/>
                    <a:pt x="18" y="125"/>
                  </a:cubicBezTo>
                  <a:cubicBezTo>
                    <a:pt x="19" y="123"/>
                    <a:pt x="18" y="120"/>
                    <a:pt x="18" y="119"/>
                  </a:cubicBezTo>
                  <a:cubicBezTo>
                    <a:pt x="18" y="119"/>
                    <a:pt x="19" y="116"/>
                    <a:pt x="20" y="115"/>
                  </a:cubicBezTo>
                  <a:cubicBezTo>
                    <a:pt x="20" y="114"/>
                    <a:pt x="21" y="111"/>
                    <a:pt x="22" y="110"/>
                  </a:cubicBezTo>
                  <a:cubicBezTo>
                    <a:pt x="22" y="108"/>
                    <a:pt x="23" y="105"/>
                    <a:pt x="23" y="104"/>
                  </a:cubicBezTo>
                  <a:cubicBezTo>
                    <a:pt x="23" y="103"/>
                    <a:pt x="22" y="101"/>
                    <a:pt x="22" y="100"/>
                  </a:cubicBezTo>
                  <a:cubicBezTo>
                    <a:pt x="22" y="99"/>
                    <a:pt x="25" y="96"/>
                    <a:pt x="25" y="95"/>
                  </a:cubicBezTo>
                  <a:cubicBezTo>
                    <a:pt x="25" y="95"/>
                    <a:pt x="25" y="91"/>
                    <a:pt x="25" y="89"/>
                  </a:cubicBezTo>
                  <a:cubicBezTo>
                    <a:pt x="24" y="88"/>
                    <a:pt x="22" y="85"/>
                    <a:pt x="21" y="85"/>
                  </a:cubicBezTo>
                  <a:cubicBezTo>
                    <a:pt x="21" y="84"/>
                    <a:pt x="19" y="83"/>
                    <a:pt x="19" y="82"/>
                  </a:cubicBezTo>
                  <a:cubicBezTo>
                    <a:pt x="18" y="81"/>
                    <a:pt x="18" y="79"/>
                    <a:pt x="19" y="78"/>
                  </a:cubicBezTo>
                  <a:cubicBezTo>
                    <a:pt x="19" y="78"/>
                    <a:pt x="19" y="77"/>
                    <a:pt x="20" y="77"/>
                  </a:cubicBezTo>
                  <a:cubicBezTo>
                    <a:pt x="21" y="77"/>
                    <a:pt x="21" y="77"/>
                    <a:pt x="21" y="77"/>
                  </a:cubicBezTo>
                  <a:cubicBezTo>
                    <a:pt x="22" y="77"/>
                    <a:pt x="24" y="77"/>
                    <a:pt x="25" y="77"/>
                  </a:cubicBezTo>
                  <a:cubicBezTo>
                    <a:pt x="25" y="76"/>
                    <a:pt x="25" y="75"/>
                    <a:pt x="25" y="74"/>
                  </a:cubicBezTo>
                  <a:cubicBezTo>
                    <a:pt x="25" y="74"/>
                    <a:pt x="25" y="72"/>
                    <a:pt x="26" y="71"/>
                  </a:cubicBezTo>
                  <a:cubicBezTo>
                    <a:pt x="26" y="71"/>
                    <a:pt x="28" y="71"/>
                    <a:pt x="29" y="71"/>
                  </a:cubicBezTo>
                  <a:cubicBezTo>
                    <a:pt x="29" y="71"/>
                    <a:pt x="31" y="72"/>
                    <a:pt x="32" y="71"/>
                  </a:cubicBezTo>
                  <a:cubicBezTo>
                    <a:pt x="32" y="71"/>
                    <a:pt x="32" y="70"/>
                    <a:pt x="32" y="69"/>
                  </a:cubicBezTo>
                  <a:cubicBezTo>
                    <a:pt x="32" y="69"/>
                    <a:pt x="32" y="68"/>
                    <a:pt x="32" y="67"/>
                  </a:cubicBezTo>
                  <a:cubicBezTo>
                    <a:pt x="32" y="67"/>
                    <a:pt x="33" y="67"/>
                    <a:pt x="34" y="67"/>
                  </a:cubicBezTo>
                  <a:cubicBezTo>
                    <a:pt x="35" y="67"/>
                    <a:pt x="36" y="68"/>
                    <a:pt x="37" y="67"/>
                  </a:cubicBezTo>
                  <a:cubicBezTo>
                    <a:pt x="37" y="67"/>
                    <a:pt x="38" y="66"/>
                    <a:pt x="38" y="66"/>
                  </a:cubicBezTo>
                  <a:cubicBezTo>
                    <a:pt x="38" y="65"/>
                    <a:pt x="38" y="64"/>
                    <a:pt x="39" y="63"/>
                  </a:cubicBezTo>
                  <a:cubicBezTo>
                    <a:pt x="39" y="63"/>
                    <a:pt x="41" y="63"/>
                    <a:pt x="41" y="62"/>
                  </a:cubicBezTo>
                  <a:cubicBezTo>
                    <a:pt x="42" y="62"/>
                    <a:pt x="42" y="61"/>
                    <a:pt x="42" y="61"/>
                  </a:cubicBezTo>
                  <a:cubicBezTo>
                    <a:pt x="42" y="60"/>
                    <a:pt x="43" y="59"/>
                    <a:pt x="43" y="59"/>
                  </a:cubicBezTo>
                  <a:cubicBezTo>
                    <a:pt x="44" y="59"/>
                    <a:pt x="45" y="59"/>
                    <a:pt x="45" y="59"/>
                  </a:cubicBezTo>
                  <a:cubicBezTo>
                    <a:pt x="46" y="59"/>
                    <a:pt x="47" y="60"/>
                    <a:pt x="47" y="61"/>
                  </a:cubicBezTo>
                  <a:cubicBezTo>
                    <a:pt x="47" y="61"/>
                    <a:pt x="47" y="62"/>
                    <a:pt x="47" y="62"/>
                  </a:cubicBezTo>
                  <a:cubicBezTo>
                    <a:pt x="47" y="63"/>
                    <a:pt x="49" y="63"/>
                    <a:pt x="49" y="62"/>
                  </a:cubicBezTo>
                  <a:cubicBezTo>
                    <a:pt x="50" y="62"/>
                    <a:pt x="50" y="62"/>
                    <a:pt x="51" y="62"/>
                  </a:cubicBezTo>
                  <a:cubicBezTo>
                    <a:pt x="51" y="62"/>
                    <a:pt x="51" y="62"/>
                    <a:pt x="51" y="63"/>
                  </a:cubicBezTo>
                  <a:cubicBezTo>
                    <a:pt x="52" y="63"/>
                    <a:pt x="52" y="64"/>
                    <a:pt x="52" y="64"/>
                  </a:cubicBezTo>
                  <a:cubicBezTo>
                    <a:pt x="53" y="65"/>
                    <a:pt x="54" y="65"/>
                    <a:pt x="54" y="65"/>
                  </a:cubicBezTo>
                  <a:cubicBezTo>
                    <a:pt x="54" y="65"/>
                    <a:pt x="56" y="66"/>
                    <a:pt x="56" y="66"/>
                  </a:cubicBezTo>
                  <a:cubicBezTo>
                    <a:pt x="56" y="68"/>
                    <a:pt x="56" y="68"/>
                    <a:pt x="56" y="68"/>
                  </a:cubicBezTo>
                  <a:cubicBezTo>
                    <a:pt x="57" y="68"/>
                    <a:pt x="58" y="69"/>
                    <a:pt x="58" y="68"/>
                  </a:cubicBezTo>
                  <a:cubicBezTo>
                    <a:pt x="58" y="68"/>
                    <a:pt x="59" y="67"/>
                    <a:pt x="59" y="66"/>
                  </a:cubicBezTo>
                  <a:cubicBezTo>
                    <a:pt x="59" y="66"/>
                    <a:pt x="59" y="65"/>
                    <a:pt x="59" y="65"/>
                  </a:cubicBezTo>
                  <a:cubicBezTo>
                    <a:pt x="59" y="64"/>
                    <a:pt x="60" y="64"/>
                    <a:pt x="60" y="63"/>
                  </a:cubicBezTo>
                  <a:cubicBezTo>
                    <a:pt x="60" y="62"/>
                    <a:pt x="60" y="61"/>
                    <a:pt x="60" y="60"/>
                  </a:cubicBezTo>
                  <a:cubicBezTo>
                    <a:pt x="60" y="60"/>
                    <a:pt x="60" y="59"/>
                    <a:pt x="60" y="59"/>
                  </a:cubicBezTo>
                  <a:cubicBezTo>
                    <a:pt x="61" y="58"/>
                    <a:pt x="62" y="59"/>
                    <a:pt x="63" y="59"/>
                  </a:cubicBezTo>
                  <a:cubicBezTo>
                    <a:pt x="63" y="59"/>
                    <a:pt x="63" y="56"/>
                    <a:pt x="63" y="55"/>
                  </a:cubicBezTo>
                  <a:cubicBezTo>
                    <a:pt x="63" y="55"/>
                    <a:pt x="62" y="53"/>
                    <a:pt x="62" y="52"/>
                  </a:cubicBezTo>
                  <a:cubicBezTo>
                    <a:pt x="62" y="51"/>
                    <a:pt x="62" y="50"/>
                    <a:pt x="62" y="50"/>
                  </a:cubicBezTo>
                  <a:cubicBezTo>
                    <a:pt x="62" y="49"/>
                    <a:pt x="63" y="48"/>
                    <a:pt x="64" y="48"/>
                  </a:cubicBezTo>
                  <a:cubicBezTo>
                    <a:pt x="65" y="48"/>
                    <a:pt x="66" y="47"/>
                    <a:pt x="67" y="48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69" y="49"/>
                    <a:pt x="71" y="48"/>
                    <a:pt x="71" y="48"/>
                  </a:cubicBezTo>
                  <a:cubicBezTo>
                    <a:pt x="72" y="48"/>
                    <a:pt x="73" y="49"/>
                    <a:pt x="73" y="49"/>
                  </a:cubicBezTo>
                  <a:cubicBezTo>
                    <a:pt x="74" y="49"/>
                    <a:pt x="76" y="50"/>
                    <a:pt x="77" y="50"/>
                  </a:cubicBezTo>
                  <a:cubicBezTo>
                    <a:pt x="78" y="50"/>
                    <a:pt x="79" y="50"/>
                    <a:pt x="79" y="50"/>
                  </a:cubicBezTo>
                  <a:cubicBezTo>
                    <a:pt x="80" y="50"/>
                    <a:pt x="80" y="51"/>
                    <a:pt x="80" y="51"/>
                  </a:cubicBezTo>
                  <a:cubicBezTo>
                    <a:pt x="80" y="51"/>
                    <a:pt x="81" y="52"/>
                    <a:pt x="81" y="52"/>
                  </a:cubicBezTo>
                  <a:cubicBezTo>
                    <a:pt x="81" y="52"/>
                    <a:pt x="82" y="53"/>
                    <a:pt x="83" y="53"/>
                  </a:cubicBezTo>
                  <a:cubicBezTo>
                    <a:pt x="83" y="53"/>
                    <a:pt x="84" y="54"/>
                    <a:pt x="84" y="55"/>
                  </a:cubicBezTo>
                  <a:cubicBezTo>
                    <a:pt x="85" y="55"/>
                    <a:pt x="85" y="56"/>
                    <a:pt x="85" y="56"/>
                  </a:cubicBezTo>
                  <a:cubicBezTo>
                    <a:pt x="86" y="56"/>
                    <a:pt x="86" y="57"/>
                    <a:pt x="87" y="57"/>
                  </a:cubicBezTo>
                  <a:cubicBezTo>
                    <a:pt x="87" y="57"/>
                    <a:pt x="87" y="58"/>
                    <a:pt x="87" y="59"/>
                  </a:cubicBezTo>
                  <a:cubicBezTo>
                    <a:pt x="87" y="59"/>
                    <a:pt x="87" y="60"/>
                    <a:pt x="87" y="60"/>
                  </a:cubicBezTo>
                  <a:cubicBezTo>
                    <a:pt x="87" y="61"/>
                    <a:pt x="88" y="62"/>
                    <a:pt x="88" y="62"/>
                  </a:cubicBezTo>
                  <a:cubicBezTo>
                    <a:pt x="89" y="62"/>
                    <a:pt x="91" y="61"/>
                    <a:pt x="91" y="61"/>
                  </a:cubicBezTo>
                  <a:cubicBezTo>
                    <a:pt x="92" y="60"/>
                    <a:pt x="91" y="59"/>
                    <a:pt x="92" y="58"/>
                  </a:cubicBezTo>
                  <a:cubicBezTo>
                    <a:pt x="92" y="57"/>
                    <a:pt x="94" y="58"/>
                    <a:pt x="94" y="57"/>
                  </a:cubicBezTo>
                  <a:cubicBezTo>
                    <a:pt x="95" y="57"/>
                    <a:pt x="95" y="55"/>
                    <a:pt x="95" y="55"/>
                  </a:cubicBezTo>
                  <a:cubicBezTo>
                    <a:pt x="95" y="54"/>
                    <a:pt x="95" y="52"/>
                    <a:pt x="95" y="51"/>
                  </a:cubicBezTo>
                  <a:cubicBezTo>
                    <a:pt x="96" y="51"/>
                    <a:pt x="98" y="51"/>
                    <a:pt x="98" y="50"/>
                  </a:cubicBezTo>
                  <a:cubicBezTo>
                    <a:pt x="98" y="50"/>
                    <a:pt x="99" y="49"/>
                    <a:pt x="100" y="48"/>
                  </a:cubicBezTo>
                  <a:cubicBezTo>
                    <a:pt x="100" y="48"/>
                    <a:pt x="100" y="46"/>
                    <a:pt x="100" y="45"/>
                  </a:cubicBezTo>
                  <a:cubicBezTo>
                    <a:pt x="100" y="45"/>
                    <a:pt x="100" y="44"/>
                    <a:pt x="101" y="43"/>
                  </a:cubicBezTo>
                  <a:cubicBezTo>
                    <a:pt x="101" y="43"/>
                    <a:pt x="103" y="43"/>
                    <a:pt x="103" y="42"/>
                  </a:cubicBezTo>
                  <a:cubicBezTo>
                    <a:pt x="104" y="42"/>
                    <a:pt x="105" y="42"/>
                    <a:pt x="106" y="41"/>
                  </a:cubicBezTo>
                  <a:cubicBezTo>
                    <a:pt x="106" y="41"/>
                    <a:pt x="108" y="41"/>
                    <a:pt x="109" y="41"/>
                  </a:cubicBezTo>
                  <a:cubicBezTo>
                    <a:pt x="109" y="41"/>
                    <a:pt x="110" y="42"/>
                    <a:pt x="111" y="42"/>
                  </a:cubicBezTo>
                  <a:cubicBezTo>
                    <a:pt x="111" y="41"/>
                    <a:pt x="112" y="40"/>
                    <a:pt x="112" y="39"/>
                  </a:cubicBezTo>
                  <a:cubicBezTo>
                    <a:pt x="112" y="38"/>
                    <a:pt x="112" y="37"/>
                    <a:pt x="112" y="36"/>
                  </a:cubicBezTo>
                  <a:cubicBezTo>
                    <a:pt x="112" y="36"/>
                    <a:pt x="112" y="34"/>
                    <a:pt x="113" y="33"/>
                  </a:cubicBezTo>
                  <a:cubicBezTo>
                    <a:pt x="113" y="33"/>
                    <a:pt x="113" y="31"/>
                    <a:pt x="113" y="30"/>
                  </a:cubicBezTo>
                  <a:cubicBezTo>
                    <a:pt x="114" y="30"/>
                    <a:pt x="114" y="29"/>
                    <a:pt x="114" y="28"/>
                  </a:cubicBezTo>
                  <a:cubicBezTo>
                    <a:pt x="114" y="28"/>
                    <a:pt x="115" y="27"/>
                    <a:pt x="115" y="27"/>
                  </a:cubicBezTo>
                  <a:cubicBezTo>
                    <a:pt x="116" y="26"/>
                    <a:pt x="116" y="25"/>
                    <a:pt x="116" y="25"/>
                  </a:cubicBezTo>
                  <a:cubicBezTo>
                    <a:pt x="116" y="24"/>
                    <a:pt x="115" y="23"/>
                    <a:pt x="116" y="22"/>
                  </a:cubicBezTo>
                  <a:cubicBezTo>
                    <a:pt x="116" y="22"/>
                    <a:pt x="117" y="21"/>
                    <a:pt x="117" y="20"/>
                  </a:cubicBezTo>
                  <a:cubicBezTo>
                    <a:pt x="117" y="20"/>
                    <a:pt x="118" y="19"/>
                    <a:pt x="118" y="18"/>
                  </a:cubicBezTo>
                  <a:cubicBezTo>
                    <a:pt x="119" y="18"/>
                    <a:pt x="120" y="18"/>
                    <a:pt x="120" y="18"/>
                  </a:cubicBezTo>
                  <a:cubicBezTo>
                    <a:pt x="121" y="17"/>
                    <a:pt x="122" y="14"/>
                    <a:pt x="122" y="14"/>
                  </a:cubicBezTo>
                  <a:cubicBezTo>
                    <a:pt x="123" y="14"/>
                    <a:pt x="123" y="13"/>
                    <a:pt x="124" y="13"/>
                  </a:cubicBezTo>
                  <a:cubicBezTo>
                    <a:pt x="124" y="13"/>
                    <a:pt x="126" y="13"/>
                    <a:pt x="127" y="13"/>
                  </a:cubicBezTo>
                  <a:cubicBezTo>
                    <a:pt x="127" y="13"/>
                    <a:pt x="128" y="12"/>
                    <a:pt x="129" y="11"/>
                  </a:cubicBezTo>
                  <a:cubicBezTo>
                    <a:pt x="129" y="11"/>
                    <a:pt x="130" y="10"/>
                    <a:pt x="130" y="9"/>
                  </a:cubicBezTo>
                  <a:cubicBezTo>
                    <a:pt x="130" y="9"/>
                    <a:pt x="130" y="7"/>
                    <a:pt x="131" y="6"/>
                  </a:cubicBezTo>
                  <a:cubicBezTo>
                    <a:pt x="131" y="6"/>
                    <a:pt x="132" y="6"/>
                    <a:pt x="132" y="6"/>
                  </a:cubicBezTo>
                  <a:cubicBezTo>
                    <a:pt x="132" y="6"/>
                    <a:pt x="133" y="6"/>
                    <a:pt x="134" y="6"/>
                  </a:cubicBezTo>
                  <a:cubicBezTo>
                    <a:pt x="134" y="6"/>
                    <a:pt x="134" y="8"/>
                    <a:pt x="135" y="8"/>
                  </a:cubicBezTo>
                  <a:cubicBezTo>
                    <a:pt x="135" y="8"/>
                    <a:pt x="135" y="7"/>
                    <a:pt x="136" y="7"/>
                  </a:cubicBezTo>
                  <a:cubicBezTo>
                    <a:pt x="136" y="7"/>
                    <a:pt x="136" y="6"/>
                    <a:pt x="136" y="5"/>
                  </a:cubicBezTo>
                  <a:cubicBezTo>
                    <a:pt x="135" y="5"/>
                    <a:pt x="135" y="4"/>
                    <a:pt x="135" y="4"/>
                  </a:cubicBezTo>
                  <a:cubicBezTo>
                    <a:pt x="135" y="4"/>
                    <a:pt x="134" y="4"/>
                    <a:pt x="134" y="4"/>
                  </a:cubicBezTo>
                  <a:cubicBezTo>
                    <a:pt x="133" y="4"/>
                    <a:pt x="132" y="3"/>
                    <a:pt x="132" y="3"/>
                  </a:cubicBezTo>
                  <a:cubicBezTo>
                    <a:pt x="132" y="2"/>
                    <a:pt x="133" y="1"/>
                    <a:pt x="133" y="1"/>
                  </a:cubicBezTo>
                  <a:cubicBezTo>
                    <a:pt x="134" y="0"/>
                    <a:pt x="135" y="0"/>
                    <a:pt x="136" y="1"/>
                  </a:cubicBezTo>
                  <a:cubicBezTo>
                    <a:pt x="137" y="1"/>
                    <a:pt x="138" y="1"/>
                    <a:pt x="138" y="1"/>
                  </a:cubicBezTo>
                  <a:cubicBezTo>
                    <a:pt x="139" y="2"/>
                    <a:pt x="139" y="3"/>
                    <a:pt x="139" y="3"/>
                  </a:cubicBezTo>
                  <a:cubicBezTo>
                    <a:pt x="139" y="3"/>
                    <a:pt x="139" y="4"/>
                    <a:pt x="140" y="4"/>
                  </a:cubicBezTo>
                  <a:cubicBezTo>
                    <a:pt x="140" y="4"/>
                    <a:pt x="141" y="3"/>
                    <a:pt x="141" y="3"/>
                  </a:cubicBezTo>
                  <a:cubicBezTo>
                    <a:pt x="141" y="4"/>
                    <a:pt x="142" y="4"/>
                    <a:pt x="142" y="4"/>
                  </a:cubicBezTo>
                  <a:cubicBezTo>
                    <a:pt x="142" y="4"/>
                    <a:pt x="142" y="5"/>
                    <a:pt x="143" y="6"/>
                  </a:cubicBezTo>
                  <a:cubicBezTo>
                    <a:pt x="143" y="6"/>
                    <a:pt x="144" y="7"/>
                    <a:pt x="144" y="7"/>
                  </a:cubicBezTo>
                  <a:cubicBezTo>
                    <a:pt x="145" y="8"/>
                    <a:pt x="146" y="7"/>
                    <a:pt x="147" y="7"/>
                  </a:cubicBezTo>
                  <a:cubicBezTo>
                    <a:pt x="148" y="8"/>
                    <a:pt x="149" y="9"/>
                    <a:pt x="150" y="9"/>
                  </a:cubicBezTo>
                  <a:cubicBezTo>
                    <a:pt x="150" y="9"/>
                    <a:pt x="151" y="8"/>
                    <a:pt x="152" y="7"/>
                  </a:cubicBezTo>
                  <a:cubicBezTo>
                    <a:pt x="153" y="7"/>
                    <a:pt x="153" y="7"/>
                    <a:pt x="153" y="8"/>
                  </a:cubicBezTo>
                  <a:cubicBezTo>
                    <a:pt x="154" y="8"/>
                    <a:pt x="154" y="9"/>
                    <a:pt x="154" y="10"/>
                  </a:cubicBezTo>
                  <a:cubicBezTo>
                    <a:pt x="154" y="10"/>
                    <a:pt x="154" y="11"/>
                    <a:pt x="153" y="12"/>
                  </a:cubicBezTo>
                  <a:cubicBezTo>
                    <a:pt x="153" y="12"/>
                    <a:pt x="153" y="13"/>
                    <a:pt x="152" y="13"/>
                  </a:cubicBezTo>
                  <a:cubicBezTo>
                    <a:pt x="152" y="14"/>
                    <a:pt x="151" y="14"/>
                    <a:pt x="151" y="15"/>
                  </a:cubicBezTo>
                  <a:cubicBezTo>
                    <a:pt x="151" y="15"/>
                    <a:pt x="151" y="17"/>
                    <a:pt x="151" y="17"/>
                  </a:cubicBezTo>
                  <a:cubicBezTo>
                    <a:pt x="152" y="17"/>
                    <a:pt x="152" y="18"/>
                    <a:pt x="153" y="18"/>
                  </a:cubicBezTo>
                  <a:cubicBezTo>
                    <a:pt x="153" y="18"/>
                    <a:pt x="154" y="17"/>
                    <a:pt x="154" y="17"/>
                  </a:cubicBezTo>
                  <a:cubicBezTo>
                    <a:pt x="155" y="17"/>
                    <a:pt x="157" y="18"/>
                    <a:pt x="157" y="18"/>
                  </a:cubicBezTo>
                  <a:cubicBezTo>
                    <a:pt x="158" y="19"/>
                    <a:pt x="157" y="21"/>
                    <a:pt x="157" y="22"/>
                  </a:cubicBezTo>
                  <a:cubicBezTo>
                    <a:pt x="157" y="22"/>
                    <a:pt x="156" y="22"/>
                    <a:pt x="156" y="22"/>
                  </a:cubicBezTo>
                  <a:cubicBezTo>
                    <a:pt x="155" y="23"/>
                    <a:pt x="155" y="24"/>
                    <a:pt x="155" y="24"/>
                  </a:cubicBezTo>
                  <a:cubicBezTo>
                    <a:pt x="155" y="24"/>
                    <a:pt x="155" y="25"/>
                    <a:pt x="156" y="25"/>
                  </a:cubicBezTo>
                  <a:cubicBezTo>
                    <a:pt x="156" y="25"/>
                    <a:pt x="157" y="25"/>
                    <a:pt x="157" y="25"/>
                  </a:cubicBezTo>
                  <a:cubicBezTo>
                    <a:pt x="157" y="26"/>
                    <a:pt x="158" y="27"/>
                    <a:pt x="159" y="27"/>
                  </a:cubicBezTo>
                  <a:cubicBezTo>
                    <a:pt x="159" y="27"/>
                    <a:pt x="160" y="29"/>
                    <a:pt x="161" y="29"/>
                  </a:cubicBezTo>
                  <a:cubicBezTo>
                    <a:pt x="161" y="29"/>
                    <a:pt x="161" y="29"/>
                    <a:pt x="162" y="28"/>
                  </a:cubicBezTo>
                  <a:cubicBezTo>
                    <a:pt x="163" y="28"/>
                    <a:pt x="164" y="27"/>
                    <a:pt x="164" y="26"/>
                  </a:cubicBezTo>
                  <a:cubicBezTo>
                    <a:pt x="164" y="25"/>
                    <a:pt x="164" y="24"/>
                    <a:pt x="165" y="23"/>
                  </a:cubicBezTo>
                  <a:cubicBezTo>
                    <a:pt x="165" y="23"/>
                    <a:pt x="166" y="22"/>
                    <a:pt x="167" y="22"/>
                  </a:cubicBezTo>
                  <a:cubicBezTo>
                    <a:pt x="168" y="21"/>
                    <a:pt x="169" y="20"/>
                    <a:pt x="170" y="19"/>
                  </a:cubicBezTo>
                  <a:cubicBezTo>
                    <a:pt x="170" y="19"/>
                    <a:pt x="171" y="18"/>
                    <a:pt x="172" y="17"/>
                  </a:cubicBezTo>
                  <a:cubicBezTo>
                    <a:pt x="172" y="16"/>
                    <a:pt x="173" y="16"/>
                    <a:pt x="174" y="15"/>
                  </a:cubicBezTo>
                  <a:cubicBezTo>
                    <a:pt x="174" y="15"/>
                    <a:pt x="175" y="14"/>
                    <a:pt x="175" y="13"/>
                  </a:cubicBezTo>
                  <a:cubicBezTo>
                    <a:pt x="175" y="12"/>
                    <a:pt x="175" y="11"/>
                    <a:pt x="175" y="10"/>
                  </a:cubicBezTo>
                  <a:cubicBezTo>
                    <a:pt x="175" y="10"/>
                    <a:pt x="175" y="8"/>
                    <a:pt x="175" y="8"/>
                  </a:cubicBezTo>
                  <a:cubicBezTo>
                    <a:pt x="175" y="7"/>
                    <a:pt x="176" y="7"/>
                    <a:pt x="176" y="7"/>
                  </a:cubicBezTo>
                  <a:cubicBezTo>
                    <a:pt x="177" y="6"/>
                    <a:pt x="178" y="5"/>
                    <a:pt x="179" y="4"/>
                  </a:cubicBezTo>
                  <a:cubicBezTo>
                    <a:pt x="179" y="4"/>
                    <a:pt x="180" y="3"/>
                    <a:pt x="180" y="3"/>
                  </a:cubicBezTo>
                  <a:cubicBezTo>
                    <a:pt x="180" y="3"/>
                    <a:pt x="180" y="3"/>
                    <a:pt x="181" y="3"/>
                  </a:cubicBezTo>
                  <a:cubicBezTo>
                    <a:pt x="181" y="3"/>
                    <a:pt x="182" y="4"/>
                    <a:pt x="183" y="4"/>
                  </a:cubicBezTo>
                  <a:cubicBezTo>
                    <a:pt x="183" y="4"/>
                    <a:pt x="184" y="6"/>
                    <a:pt x="185" y="6"/>
                  </a:cubicBezTo>
                  <a:cubicBezTo>
                    <a:pt x="186" y="7"/>
                    <a:pt x="187" y="8"/>
                    <a:pt x="187" y="9"/>
                  </a:cubicBezTo>
                  <a:cubicBezTo>
                    <a:pt x="188" y="10"/>
                    <a:pt x="188" y="10"/>
                    <a:pt x="189" y="11"/>
                  </a:cubicBezTo>
                  <a:cubicBezTo>
                    <a:pt x="190" y="11"/>
                    <a:pt x="191" y="11"/>
                    <a:pt x="192" y="11"/>
                  </a:cubicBezTo>
                  <a:cubicBezTo>
                    <a:pt x="193" y="11"/>
                    <a:pt x="193" y="12"/>
                    <a:pt x="193" y="13"/>
                  </a:cubicBezTo>
                  <a:cubicBezTo>
                    <a:pt x="194" y="13"/>
                    <a:pt x="195" y="13"/>
                    <a:pt x="195" y="13"/>
                  </a:cubicBezTo>
                  <a:cubicBezTo>
                    <a:pt x="196" y="14"/>
                    <a:pt x="197" y="15"/>
                    <a:pt x="197" y="15"/>
                  </a:cubicBezTo>
                  <a:cubicBezTo>
                    <a:pt x="197" y="15"/>
                    <a:pt x="198" y="16"/>
                    <a:pt x="199" y="17"/>
                  </a:cubicBezTo>
                  <a:cubicBezTo>
                    <a:pt x="200" y="17"/>
                    <a:pt x="201" y="16"/>
                    <a:pt x="202" y="17"/>
                  </a:cubicBezTo>
                  <a:cubicBezTo>
                    <a:pt x="203" y="18"/>
                    <a:pt x="203" y="21"/>
                    <a:pt x="203" y="22"/>
                  </a:cubicBezTo>
                  <a:cubicBezTo>
                    <a:pt x="203" y="22"/>
                    <a:pt x="203" y="24"/>
                    <a:pt x="203" y="25"/>
                  </a:cubicBezTo>
                  <a:cubicBezTo>
                    <a:pt x="203" y="25"/>
                    <a:pt x="203" y="26"/>
                    <a:pt x="203" y="27"/>
                  </a:cubicBezTo>
                  <a:cubicBezTo>
                    <a:pt x="203" y="27"/>
                    <a:pt x="201" y="28"/>
                    <a:pt x="201" y="29"/>
                  </a:cubicBezTo>
                  <a:cubicBezTo>
                    <a:pt x="201" y="29"/>
                    <a:pt x="201" y="31"/>
                    <a:pt x="201" y="32"/>
                  </a:cubicBezTo>
                  <a:cubicBezTo>
                    <a:pt x="201" y="32"/>
                    <a:pt x="202" y="33"/>
                    <a:pt x="202" y="33"/>
                  </a:cubicBezTo>
                  <a:cubicBezTo>
                    <a:pt x="203" y="33"/>
                    <a:pt x="204" y="33"/>
                    <a:pt x="204" y="33"/>
                  </a:cubicBezTo>
                  <a:cubicBezTo>
                    <a:pt x="205" y="34"/>
                    <a:pt x="205" y="34"/>
                    <a:pt x="205" y="34"/>
                  </a:cubicBezTo>
                  <a:cubicBezTo>
                    <a:pt x="206" y="35"/>
                    <a:pt x="207" y="35"/>
                    <a:pt x="208" y="35"/>
                  </a:cubicBezTo>
                  <a:cubicBezTo>
                    <a:pt x="208" y="35"/>
                    <a:pt x="210" y="36"/>
                    <a:pt x="211" y="36"/>
                  </a:cubicBezTo>
                  <a:cubicBezTo>
                    <a:pt x="211" y="36"/>
                    <a:pt x="212" y="36"/>
                    <a:pt x="212" y="36"/>
                  </a:cubicBezTo>
                  <a:cubicBezTo>
                    <a:pt x="212" y="37"/>
                    <a:pt x="214" y="36"/>
                    <a:pt x="214" y="36"/>
                  </a:cubicBezTo>
                  <a:cubicBezTo>
                    <a:pt x="215" y="36"/>
                    <a:pt x="215" y="37"/>
                    <a:pt x="216" y="37"/>
                  </a:cubicBezTo>
                  <a:cubicBezTo>
                    <a:pt x="216" y="38"/>
                    <a:pt x="216" y="40"/>
                    <a:pt x="216" y="40"/>
                  </a:cubicBezTo>
                  <a:cubicBezTo>
                    <a:pt x="216" y="41"/>
                    <a:pt x="217" y="42"/>
                    <a:pt x="217" y="42"/>
                  </a:cubicBezTo>
                  <a:cubicBezTo>
                    <a:pt x="217" y="42"/>
                    <a:pt x="218" y="43"/>
                    <a:pt x="218" y="44"/>
                  </a:cubicBezTo>
                  <a:cubicBezTo>
                    <a:pt x="219" y="44"/>
                    <a:pt x="219" y="45"/>
                    <a:pt x="219" y="46"/>
                  </a:cubicBezTo>
                  <a:cubicBezTo>
                    <a:pt x="219" y="46"/>
                    <a:pt x="221" y="47"/>
                    <a:pt x="221" y="47"/>
                  </a:cubicBezTo>
                  <a:cubicBezTo>
                    <a:pt x="222" y="48"/>
                    <a:pt x="221" y="49"/>
                    <a:pt x="222" y="50"/>
                  </a:cubicBezTo>
                  <a:cubicBezTo>
                    <a:pt x="222" y="51"/>
                    <a:pt x="224" y="50"/>
                    <a:pt x="225" y="50"/>
                  </a:cubicBezTo>
                  <a:cubicBezTo>
                    <a:pt x="226" y="50"/>
                    <a:pt x="227" y="50"/>
                    <a:pt x="227" y="50"/>
                  </a:cubicBezTo>
                  <a:cubicBezTo>
                    <a:pt x="228" y="50"/>
                    <a:pt x="229" y="51"/>
                    <a:pt x="229" y="51"/>
                  </a:cubicBezTo>
                  <a:cubicBezTo>
                    <a:pt x="230" y="52"/>
                    <a:pt x="230" y="53"/>
                    <a:pt x="230" y="54"/>
                  </a:cubicBezTo>
                  <a:cubicBezTo>
                    <a:pt x="231" y="54"/>
                    <a:pt x="232" y="55"/>
                    <a:pt x="232" y="55"/>
                  </a:cubicBezTo>
                  <a:cubicBezTo>
                    <a:pt x="233" y="55"/>
                    <a:pt x="234" y="55"/>
                    <a:pt x="234" y="55"/>
                  </a:cubicBezTo>
                  <a:cubicBezTo>
                    <a:pt x="235" y="55"/>
                    <a:pt x="236" y="56"/>
                    <a:pt x="236" y="56"/>
                  </a:cubicBezTo>
                  <a:cubicBezTo>
                    <a:pt x="237" y="57"/>
                    <a:pt x="239" y="57"/>
                    <a:pt x="240" y="57"/>
                  </a:cubicBezTo>
                  <a:cubicBezTo>
                    <a:pt x="240" y="56"/>
                    <a:pt x="241" y="56"/>
                    <a:pt x="241" y="55"/>
                  </a:cubicBezTo>
                  <a:cubicBezTo>
                    <a:pt x="241" y="55"/>
                    <a:pt x="241" y="54"/>
                    <a:pt x="241" y="54"/>
                  </a:cubicBezTo>
                  <a:cubicBezTo>
                    <a:pt x="242" y="53"/>
                    <a:pt x="243" y="53"/>
                    <a:pt x="244" y="54"/>
                  </a:cubicBezTo>
                  <a:cubicBezTo>
                    <a:pt x="245" y="54"/>
                    <a:pt x="245" y="56"/>
                    <a:pt x="245" y="56"/>
                  </a:cubicBezTo>
                  <a:cubicBezTo>
                    <a:pt x="246" y="56"/>
                    <a:pt x="247" y="55"/>
                    <a:pt x="247" y="54"/>
                  </a:cubicBezTo>
                  <a:cubicBezTo>
                    <a:pt x="247" y="54"/>
                    <a:pt x="247" y="53"/>
                    <a:pt x="248" y="52"/>
                  </a:cubicBezTo>
                  <a:cubicBezTo>
                    <a:pt x="248" y="52"/>
                    <a:pt x="250" y="51"/>
                    <a:pt x="251" y="51"/>
                  </a:cubicBezTo>
                  <a:cubicBezTo>
                    <a:pt x="251" y="51"/>
                    <a:pt x="252" y="51"/>
                    <a:pt x="252" y="51"/>
                  </a:cubicBezTo>
                  <a:cubicBezTo>
                    <a:pt x="252" y="52"/>
                    <a:pt x="253" y="53"/>
                    <a:pt x="253" y="54"/>
                  </a:cubicBezTo>
                  <a:cubicBezTo>
                    <a:pt x="254" y="54"/>
                    <a:pt x="256" y="54"/>
                    <a:pt x="256" y="54"/>
                  </a:cubicBezTo>
                  <a:cubicBezTo>
                    <a:pt x="256" y="54"/>
                    <a:pt x="257" y="53"/>
                    <a:pt x="258" y="53"/>
                  </a:cubicBezTo>
                  <a:cubicBezTo>
                    <a:pt x="258" y="52"/>
                    <a:pt x="259" y="52"/>
                    <a:pt x="260" y="52"/>
                  </a:cubicBezTo>
                  <a:cubicBezTo>
                    <a:pt x="260" y="52"/>
                    <a:pt x="261" y="54"/>
                    <a:pt x="261" y="54"/>
                  </a:cubicBezTo>
                  <a:cubicBezTo>
                    <a:pt x="262" y="53"/>
                    <a:pt x="262" y="52"/>
                    <a:pt x="262" y="52"/>
                  </a:cubicBezTo>
                  <a:cubicBezTo>
                    <a:pt x="263" y="51"/>
                    <a:pt x="262" y="50"/>
                    <a:pt x="262" y="49"/>
                  </a:cubicBezTo>
                  <a:cubicBezTo>
                    <a:pt x="262" y="48"/>
                    <a:pt x="262" y="47"/>
                    <a:pt x="262" y="47"/>
                  </a:cubicBezTo>
                  <a:cubicBezTo>
                    <a:pt x="262" y="46"/>
                    <a:pt x="261" y="45"/>
                    <a:pt x="261" y="45"/>
                  </a:cubicBezTo>
                  <a:cubicBezTo>
                    <a:pt x="261" y="44"/>
                    <a:pt x="262" y="43"/>
                    <a:pt x="262" y="42"/>
                  </a:cubicBezTo>
                  <a:cubicBezTo>
                    <a:pt x="263" y="42"/>
                    <a:pt x="264" y="43"/>
                    <a:pt x="265" y="43"/>
                  </a:cubicBezTo>
                  <a:cubicBezTo>
                    <a:pt x="266" y="42"/>
                    <a:pt x="268" y="41"/>
                    <a:pt x="269" y="41"/>
                  </a:cubicBezTo>
                  <a:cubicBezTo>
                    <a:pt x="270" y="41"/>
                    <a:pt x="272" y="41"/>
                    <a:pt x="274" y="41"/>
                  </a:cubicBezTo>
                  <a:cubicBezTo>
                    <a:pt x="274" y="41"/>
                    <a:pt x="277" y="42"/>
                    <a:pt x="278" y="43"/>
                  </a:cubicBezTo>
                  <a:cubicBezTo>
                    <a:pt x="278" y="43"/>
                    <a:pt x="279" y="44"/>
                    <a:pt x="280" y="44"/>
                  </a:cubicBezTo>
                  <a:cubicBezTo>
                    <a:pt x="280" y="44"/>
                    <a:pt x="281" y="45"/>
                    <a:pt x="282" y="45"/>
                  </a:cubicBezTo>
                  <a:cubicBezTo>
                    <a:pt x="282" y="45"/>
                    <a:pt x="284" y="45"/>
                    <a:pt x="285" y="45"/>
                  </a:cubicBezTo>
                  <a:cubicBezTo>
                    <a:pt x="285" y="46"/>
                    <a:pt x="286" y="47"/>
                    <a:pt x="286" y="47"/>
                  </a:cubicBezTo>
                  <a:cubicBezTo>
                    <a:pt x="287" y="48"/>
                    <a:pt x="288" y="48"/>
                    <a:pt x="289" y="48"/>
                  </a:cubicBezTo>
                  <a:cubicBezTo>
                    <a:pt x="290" y="48"/>
                    <a:pt x="292" y="47"/>
                    <a:pt x="293" y="48"/>
                  </a:cubicBezTo>
                  <a:cubicBezTo>
                    <a:pt x="293" y="48"/>
                    <a:pt x="294" y="49"/>
                    <a:pt x="294" y="49"/>
                  </a:cubicBezTo>
                  <a:cubicBezTo>
                    <a:pt x="294" y="50"/>
                    <a:pt x="294" y="51"/>
                    <a:pt x="295" y="51"/>
                  </a:cubicBezTo>
                  <a:cubicBezTo>
                    <a:pt x="295" y="51"/>
                    <a:pt x="296" y="51"/>
                    <a:pt x="296" y="51"/>
                  </a:cubicBezTo>
                  <a:cubicBezTo>
                    <a:pt x="296" y="52"/>
                    <a:pt x="297" y="52"/>
                    <a:pt x="297" y="53"/>
                  </a:cubicBezTo>
                  <a:cubicBezTo>
                    <a:pt x="298" y="53"/>
                    <a:pt x="298" y="55"/>
                    <a:pt x="298" y="55"/>
                  </a:cubicBezTo>
                  <a:cubicBezTo>
                    <a:pt x="298" y="56"/>
                    <a:pt x="300" y="58"/>
                    <a:pt x="300" y="58"/>
                  </a:cubicBezTo>
                  <a:cubicBezTo>
                    <a:pt x="300" y="59"/>
                    <a:pt x="298" y="61"/>
                    <a:pt x="298" y="61"/>
                  </a:cubicBezTo>
                  <a:cubicBezTo>
                    <a:pt x="298" y="62"/>
                    <a:pt x="297" y="62"/>
                    <a:pt x="297" y="62"/>
                  </a:cubicBezTo>
                  <a:cubicBezTo>
                    <a:pt x="297" y="63"/>
                    <a:pt x="296" y="63"/>
                    <a:pt x="296" y="64"/>
                  </a:cubicBezTo>
                  <a:cubicBezTo>
                    <a:pt x="296" y="64"/>
                    <a:pt x="295" y="63"/>
                    <a:pt x="294" y="63"/>
                  </a:cubicBezTo>
                  <a:cubicBezTo>
                    <a:pt x="294" y="63"/>
                    <a:pt x="293" y="64"/>
                    <a:pt x="293" y="64"/>
                  </a:cubicBezTo>
                  <a:cubicBezTo>
                    <a:pt x="293" y="64"/>
                    <a:pt x="293" y="65"/>
                    <a:pt x="293" y="66"/>
                  </a:cubicBezTo>
                  <a:cubicBezTo>
                    <a:pt x="293" y="66"/>
                    <a:pt x="293" y="67"/>
                    <a:pt x="293" y="68"/>
                  </a:cubicBezTo>
                  <a:cubicBezTo>
                    <a:pt x="294" y="69"/>
                    <a:pt x="293" y="70"/>
                    <a:pt x="293" y="71"/>
                  </a:cubicBezTo>
                  <a:cubicBezTo>
                    <a:pt x="293" y="72"/>
                    <a:pt x="294" y="74"/>
                    <a:pt x="295" y="74"/>
                  </a:cubicBezTo>
                  <a:cubicBezTo>
                    <a:pt x="295" y="75"/>
                    <a:pt x="296" y="76"/>
                    <a:pt x="296" y="76"/>
                  </a:cubicBezTo>
                  <a:cubicBezTo>
                    <a:pt x="296" y="77"/>
                    <a:pt x="296" y="79"/>
                    <a:pt x="296" y="80"/>
                  </a:cubicBezTo>
                  <a:cubicBezTo>
                    <a:pt x="296" y="81"/>
                    <a:pt x="297" y="82"/>
                    <a:pt x="298" y="82"/>
                  </a:cubicBezTo>
                  <a:cubicBezTo>
                    <a:pt x="298" y="82"/>
                    <a:pt x="300" y="82"/>
                    <a:pt x="300" y="82"/>
                  </a:cubicBezTo>
                  <a:cubicBezTo>
                    <a:pt x="301" y="82"/>
                    <a:pt x="302" y="80"/>
                    <a:pt x="303" y="80"/>
                  </a:cubicBezTo>
                  <a:cubicBezTo>
                    <a:pt x="303" y="80"/>
                    <a:pt x="304" y="80"/>
                    <a:pt x="305" y="80"/>
                  </a:cubicBezTo>
                  <a:cubicBezTo>
                    <a:pt x="306" y="80"/>
                    <a:pt x="307" y="81"/>
                    <a:pt x="307" y="81"/>
                  </a:cubicBezTo>
                  <a:cubicBezTo>
                    <a:pt x="308" y="81"/>
                    <a:pt x="308" y="81"/>
                    <a:pt x="309" y="81"/>
                  </a:cubicBezTo>
                  <a:cubicBezTo>
                    <a:pt x="310" y="81"/>
                    <a:pt x="311" y="82"/>
                    <a:pt x="311" y="82"/>
                  </a:cubicBezTo>
                  <a:cubicBezTo>
                    <a:pt x="312" y="82"/>
                    <a:pt x="313" y="82"/>
                    <a:pt x="314" y="81"/>
                  </a:cubicBezTo>
                  <a:cubicBezTo>
                    <a:pt x="314" y="81"/>
                    <a:pt x="314" y="79"/>
                    <a:pt x="315" y="79"/>
                  </a:cubicBezTo>
                  <a:cubicBezTo>
                    <a:pt x="315" y="79"/>
                    <a:pt x="315" y="81"/>
                    <a:pt x="316" y="81"/>
                  </a:cubicBezTo>
                  <a:cubicBezTo>
                    <a:pt x="316" y="81"/>
                    <a:pt x="317" y="80"/>
                    <a:pt x="318" y="80"/>
                  </a:cubicBezTo>
                  <a:cubicBezTo>
                    <a:pt x="318" y="81"/>
                    <a:pt x="318" y="82"/>
                    <a:pt x="318" y="82"/>
                  </a:cubicBezTo>
                  <a:cubicBezTo>
                    <a:pt x="318" y="83"/>
                    <a:pt x="318" y="85"/>
                    <a:pt x="318" y="85"/>
                  </a:cubicBezTo>
                  <a:cubicBezTo>
                    <a:pt x="317" y="85"/>
                    <a:pt x="315" y="85"/>
                    <a:pt x="315" y="85"/>
                  </a:cubicBezTo>
                  <a:cubicBezTo>
                    <a:pt x="314" y="85"/>
                    <a:pt x="314" y="87"/>
                    <a:pt x="314" y="87"/>
                  </a:cubicBezTo>
                  <a:cubicBezTo>
                    <a:pt x="314" y="88"/>
                    <a:pt x="314" y="89"/>
                    <a:pt x="314" y="89"/>
                  </a:cubicBezTo>
                  <a:cubicBezTo>
                    <a:pt x="315" y="90"/>
                    <a:pt x="315" y="91"/>
                    <a:pt x="316" y="91"/>
                  </a:cubicBezTo>
                  <a:cubicBezTo>
                    <a:pt x="316" y="91"/>
                    <a:pt x="317" y="92"/>
                    <a:pt x="317" y="92"/>
                  </a:cubicBezTo>
                  <a:cubicBezTo>
                    <a:pt x="317" y="92"/>
                    <a:pt x="317" y="94"/>
                    <a:pt x="317" y="94"/>
                  </a:cubicBezTo>
                  <a:cubicBezTo>
                    <a:pt x="317" y="95"/>
                    <a:pt x="318" y="97"/>
                    <a:pt x="319" y="98"/>
                  </a:cubicBezTo>
                  <a:cubicBezTo>
                    <a:pt x="319" y="98"/>
                    <a:pt x="319" y="100"/>
                    <a:pt x="319" y="100"/>
                  </a:cubicBezTo>
                  <a:cubicBezTo>
                    <a:pt x="319" y="101"/>
                    <a:pt x="318" y="103"/>
                    <a:pt x="318" y="104"/>
                  </a:cubicBezTo>
                  <a:cubicBezTo>
                    <a:pt x="317" y="105"/>
                    <a:pt x="318" y="107"/>
                    <a:pt x="318" y="108"/>
                  </a:cubicBezTo>
                  <a:cubicBezTo>
                    <a:pt x="318" y="108"/>
                    <a:pt x="319" y="108"/>
                    <a:pt x="319" y="109"/>
                  </a:cubicBezTo>
                  <a:cubicBezTo>
                    <a:pt x="320" y="109"/>
                    <a:pt x="320" y="110"/>
                    <a:pt x="320" y="111"/>
                  </a:cubicBezTo>
                  <a:cubicBezTo>
                    <a:pt x="321" y="111"/>
                    <a:pt x="320" y="114"/>
                    <a:pt x="320" y="114"/>
                  </a:cubicBezTo>
                  <a:cubicBezTo>
                    <a:pt x="321" y="115"/>
                    <a:pt x="322" y="115"/>
                    <a:pt x="322" y="116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33"/>
            <p:cNvSpPr>
              <a:spLocks/>
            </p:cNvSpPr>
            <p:nvPr/>
          </p:nvSpPr>
          <p:spPr bwMode="auto">
            <a:xfrm>
              <a:off x="4114" y="1043"/>
              <a:ext cx="871" cy="933"/>
            </a:xfrm>
            <a:custGeom>
              <a:avLst/>
              <a:gdLst>
                <a:gd name="T0" fmla="*/ 66 w 298"/>
                <a:gd name="T1" fmla="*/ 87 h 319"/>
                <a:gd name="T2" fmla="*/ 117 w 298"/>
                <a:gd name="T3" fmla="*/ 69 h 319"/>
                <a:gd name="T4" fmla="*/ 168 w 298"/>
                <a:gd name="T5" fmla="*/ 56 h 319"/>
                <a:gd name="T6" fmla="*/ 232 w 298"/>
                <a:gd name="T7" fmla="*/ 33 h 319"/>
                <a:gd name="T8" fmla="*/ 276 w 298"/>
                <a:gd name="T9" fmla="*/ 1 h 319"/>
                <a:gd name="T10" fmla="*/ 286 w 298"/>
                <a:gd name="T11" fmla="*/ 17 h 319"/>
                <a:gd name="T12" fmla="*/ 284 w 298"/>
                <a:gd name="T13" fmla="*/ 30 h 319"/>
                <a:gd name="T14" fmla="*/ 285 w 298"/>
                <a:gd name="T15" fmla="*/ 41 h 319"/>
                <a:gd name="T16" fmla="*/ 273 w 298"/>
                <a:gd name="T17" fmla="*/ 59 h 319"/>
                <a:gd name="T18" fmla="*/ 280 w 298"/>
                <a:gd name="T19" fmla="*/ 79 h 319"/>
                <a:gd name="T20" fmla="*/ 280 w 298"/>
                <a:gd name="T21" fmla="*/ 100 h 319"/>
                <a:gd name="T22" fmla="*/ 287 w 298"/>
                <a:gd name="T23" fmla="*/ 99 h 319"/>
                <a:gd name="T24" fmla="*/ 297 w 298"/>
                <a:gd name="T25" fmla="*/ 118 h 319"/>
                <a:gd name="T26" fmla="*/ 290 w 298"/>
                <a:gd name="T27" fmla="*/ 131 h 319"/>
                <a:gd name="T28" fmla="*/ 287 w 298"/>
                <a:gd name="T29" fmla="*/ 142 h 319"/>
                <a:gd name="T30" fmla="*/ 283 w 298"/>
                <a:gd name="T31" fmla="*/ 161 h 319"/>
                <a:gd name="T32" fmla="*/ 273 w 298"/>
                <a:gd name="T33" fmla="*/ 172 h 319"/>
                <a:gd name="T34" fmla="*/ 264 w 298"/>
                <a:gd name="T35" fmla="*/ 185 h 319"/>
                <a:gd name="T36" fmla="*/ 244 w 298"/>
                <a:gd name="T37" fmla="*/ 184 h 319"/>
                <a:gd name="T38" fmla="*/ 247 w 298"/>
                <a:gd name="T39" fmla="*/ 201 h 319"/>
                <a:gd name="T40" fmla="*/ 265 w 298"/>
                <a:gd name="T41" fmla="*/ 209 h 319"/>
                <a:gd name="T42" fmla="*/ 260 w 298"/>
                <a:gd name="T43" fmla="*/ 218 h 319"/>
                <a:gd name="T44" fmla="*/ 252 w 298"/>
                <a:gd name="T45" fmla="*/ 224 h 319"/>
                <a:gd name="T46" fmla="*/ 241 w 298"/>
                <a:gd name="T47" fmla="*/ 230 h 319"/>
                <a:gd name="T48" fmla="*/ 233 w 298"/>
                <a:gd name="T49" fmla="*/ 241 h 319"/>
                <a:gd name="T50" fmla="*/ 226 w 298"/>
                <a:gd name="T51" fmla="*/ 254 h 319"/>
                <a:gd name="T52" fmla="*/ 212 w 298"/>
                <a:gd name="T53" fmla="*/ 258 h 319"/>
                <a:gd name="T54" fmla="*/ 198 w 298"/>
                <a:gd name="T55" fmla="*/ 256 h 319"/>
                <a:gd name="T56" fmla="*/ 195 w 298"/>
                <a:gd name="T57" fmla="*/ 248 h 319"/>
                <a:gd name="T58" fmla="*/ 181 w 298"/>
                <a:gd name="T59" fmla="*/ 240 h 319"/>
                <a:gd name="T60" fmla="*/ 173 w 298"/>
                <a:gd name="T61" fmla="*/ 249 h 319"/>
                <a:gd name="T62" fmla="*/ 171 w 298"/>
                <a:gd name="T63" fmla="*/ 255 h 319"/>
                <a:gd name="T64" fmla="*/ 165 w 298"/>
                <a:gd name="T65" fmla="*/ 264 h 319"/>
                <a:gd name="T66" fmla="*/ 152 w 298"/>
                <a:gd name="T67" fmla="*/ 264 h 319"/>
                <a:gd name="T68" fmla="*/ 136 w 298"/>
                <a:gd name="T69" fmla="*/ 261 h 319"/>
                <a:gd name="T70" fmla="*/ 121 w 298"/>
                <a:gd name="T71" fmla="*/ 265 h 319"/>
                <a:gd name="T72" fmla="*/ 120 w 298"/>
                <a:gd name="T73" fmla="*/ 275 h 319"/>
                <a:gd name="T74" fmla="*/ 97 w 298"/>
                <a:gd name="T75" fmla="*/ 286 h 319"/>
                <a:gd name="T76" fmla="*/ 91 w 298"/>
                <a:gd name="T77" fmla="*/ 285 h 319"/>
                <a:gd name="T78" fmla="*/ 81 w 298"/>
                <a:gd name="T79" fmla="*/ 277 h 319"/>
                <a:gd name="T80" fmla="*/ 80 w 298"/>
                <a:gd name="T81" fmla="*/ 284 h 319"/>
                <a:gd name="T82" fmla="*/ 77 w 298"/>
                <a:gd name="T83" fmla="*/ 292 h 319"/>
                <a:gd name="T84" fmla="*/ 69 w 298"/>
                <a:gd name="T85" fmla="*/ 307 h 319"/>
                <a:gd name="T86" fmla="*/ 60 w 298"/>
                <a:gd name="T87" fmla="*/ 318 h 319"/>
                <a:gd name="T88" fmla="*/ 47 w 298"/>
                <a:gd name="T89" fmla="*/ 315 h 319"/>
                <a:gd name="T90" fmla="*/ 37 w 298"/>
                <a:gd name="T91" fmla="*/ 317 h 319"/>
                <a:gd name="T92" fmla="*/ 13 w 298"/>
                <a:gd name="T93" fmla="*/ 292 h 319"/>
                <a:gd name="T94" fmla="*/ 4 w 298"/>
                <a:gd name="T95" fmla="*/ 271 h 319"/>
                <a:gd name="T96" fmla="*/ 25 w 298"/>
                <a:gd name="T97" fmla="*/ 243 h 319"/>
                <a:gd name="T98" fmla="*/ 35 w 298"/>
                <a:gd name="T99" fmla="*/ 199 h 319"/>
                <a:gd name="T100" fmla="*/ 26 w 298"/>
                <a:gd name="T101" fmla="*/ 157 h 319"/>
                <a:gd name="T102" fmla="*/ 29 w 298"/>
                <a:gd name="T103" fmla="*/ 128 h 319"/>
                <a:gd name="T104" fmla="*/ 49 w 298"/>
                <a:gd name="T105" fmla="*/ 143 h 319"/>
                <a:gd name="T106" fmla="*/ 59 w 298"/>
                <a:gd name="T107" fmla="*/ 145 h 319"/>
                <a:gd name="T108" fmla="*/ 59 w 298"/>
                <a:gd name="T109" fmla="*/ 127 h 319"/>
                <a:gd name="T110" fmla="*/ 57 w 298"/>
                <a:gd name="T111" fmla="*/ 114 h 319"/>
                <a:gd name="T112" fmla="*/ 37 w 298"/>
                <a:gd name="T113" fmla="*/ 112 h 319"/>
                <a:gd name="T114" fmla="*/ 22 w 298"/>
                <a:gd name="T115" fmla="*/ 100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8" h="319">
                  <a:moveTo>
                    <a:pt x="40" y="100"/>
                  </a:moveTo>
                  <a:cubicBezTo>
                    <a:pt x="40" y="99"/>
                    <a:pt x="41" y="98"/>
                    <a:pt x="41" y="98"/>
                  </a:cubicBezTo>
                  <a:cubicBezTo>
                    <a:pt x="43" y="97"/>
                    <a:pt x="46" y="95"/>
                    <a:pt x="47" y="94"/>
                  </a:cubicBezTo>
                  <a:cubicBezTo>
                    <a:pt x="48" y="93"/>
                    <a:pt x="51" y="91"/>
                    <a:pt x="52" y="90"/>
                  </a:cubicBezTo>
                  <a:cubicBezTo>
                    <a:pt x="53" y="89"/>
                    <a:pt x="55" y="88"/>
                    <a:pt x="57" y="87"/>
                  </a:cubicBezTo>
                  <a:cubicBezTo>
                    <a:pt x="59" y="87"/>
                    <a:pt x="62" y="88"/>
                    <a:pt x="64" y="87"/>
                  </a:cubicBezTo>
                  <a:cubicBezTo>
                    <a:pt x="64" y="87"/>
                    <a:pt x="66" y="87"/>
                    <a:pt x="66" y="87"/>
                  </a:cubicBezTo>
                  <a:cubicBezTo>
                    <a:pt x="68" y="87"/>
                    <a:pt x="70" y="85"/>
                    <a:pt x="72" y="84"/>
                  </a:cubicBezTo>
                  <a:cubicBezTo>
                    <a:pt x="73" y="84"/>
                    <a:pt x="75" y="83"/>
                    <a:pt x="76" y="82"/>
                  </a:cubicBezTo>
                  <a:cubicBezTo>
                    <a:pt x="78" y="82"/>
                    <a:pt x="81" y="81"/>
                    <a:pt x="83" y="81"/>
                  </a:cubicBezTo>
                  <a:cubicBezTo>
                    <a:pt x="86" y="80"/>
                    <a:pt x="90" y="78"/>
                    <a:pt x="92" y="77"/>
                  </a:cubicBezTo>
                  <a:cubicBezTo>
                    <a:pt x="94" y="76"/>
                    <a:pt x="98" y="76"/>
                    <a:pt x="100" y="75"/>
                  </a:cubicBezTo>
                  <a:cubicBezTo>
                    <a:pt x="102" y="74"/>
                    <a:pt x="106" y="73"/>
                    <a:pt x="108" y="73"/>
                  </a:cubicBezTo>
                  <a:cubicBezTo>
                    <a:pt x="110" y="72"/>
                    <a:pt x="114" y="70"/>
                    <a:pt x="117" y="69"/>
                  </a:cubicBezTo>
                  <a:cubicBezTo>
                    <a:pt x="118" y="69"/>
                    <a:pt x="121" y="69"/>
                    <a:pt x="123" y="68"/>
                  </a:cubicBezTo>
                  <a:cubicBezTo>
                    <a:pt x="125" y="67"/>
                    <a:pt x="129" y="65"/>
                    <a:pt x="131" y="65"/>
                  </a:cubicBezTo>
                  <a:cubicBezTo>
                    <a:pt x="133" y="64"/>
                    <a:pt x="136" y="63"/>
                    <a:pt x="137" y="62"/>
                  </a:cubicBezTo>
                  <a:cubicBezTo>
                    <a:pt x="140" y="62"/>
                    <a:pt x="145" y="62"/>
                    <a:pt x="147" y="61"/>
                  </a:cubicBezTo>
                  <a:cubicBezTo>
                    <a:pt x="149" y="61"/>
                    <a:pt x="151" y="60"/>
                    <a:pt x="153" y="59"/>
                  </a:cubicBezTo>
                  <a:cubicBezTo>
                    <a:pt x="155" y="59"/>
                    <a:pt x="157" y="59"/>
                    <a:pt x="158" y="59"/>
                  </a:cubicBezTo>
                  <a:cubicBezTo>
                    <a:pt x="161" y="58"/>
                    <a:pt x="166" y="56"/>
                    <a:pt x="168" y="56"/>
                  </a:cubicBezTo>
                  <a:cubicBezTo>
                    <a:pt x="171" y="55"/>
                    <a:pt x="177" y="54"/>
                    <a:pt x="179" y="53"/>
                  </a:cubicBezTo>
                  <a:cubicBezTo>
                    <a:pt x="183" y="52"/>
                    <a:pt x="190" y="51"/>
                    <a:pt x="193" y="50"/>
                  </a:cubicBezTo>
                  <a:cubicBezTo>
                    <a:pt x="196" y="50"/>
                    <a:pt x="201" y="50"/>
                    <a:pt x="203" y="50"/>
                  </a:cubicBezTo>
                  <a:cubicBezTo>
                    <a:pt x="205" y="50"/>
                    <a:pt x="207" y="49"/>
                    <a:pt x="209" y="48"/>
                  </a:cubicBezTo>
                  <a:cubicBezTo>
                    <a:pt x="211" y="47"/>
                    <a:pt x="215" y="46"/>
                    <a:pt x="217" y="45"/>
                  </a:cubicBezTo>
                  <a:cubicBezTo>
                    <a:pt x="218" y="44"/>
                    <a:pt x="221" y="43"/>
                    <a:pt x="223" y="41"/>
                  </a:cubicBezTo>
                  <a:cubicBezTo>
                    <a:pt x="225" y="39"/>
                    <a:pt x="230" y="35"/>
                    <a:pt x="232" y="33"/>
                  </a:cubicBezTo>
                  <a:cubicBezTo>
                    <a:pt x="234" y="31"/>
                    <a:pt x="237" y="25"/>
                    <a:pt x="239" y="23"/>
                  </a:cubicBezTo>
                  <a:cubicBezTo>
                    <a:pt x="240" y="20"/>
                    <a:pt x="243" y="17"/>
                    <a:pt x="245" y="15"/>
                  </a:cubicBezTo>
                  <a:cubicBezTo>
                    <a:pt x="246" y="13"/>
                    <a:pt x="249" y="10"/>
                    <a:pt x="250" y="9"/>
                  </a:cubicBezTo>
                  <a:cubicBezTo>
                    <a:pt x="252" y="7"/>
                    <a:pt x="255" y="5"/>
                    <a:pt x="257" y="3"/>
                  </a:cubicBezTo>
                  <a:cubicBezTo>
                    <a:pt x="258" y="2"/>
                    <a:pt x="262" y="1"/>
                    <a:pt x="263" y="1"/>
                  </a:cubicBezTo>
                  <a:cubicBezTo>
                    <a:pt x="265" y="0"/>
                    <a:pt x="268" y="1"/>
                    <a:pt x="270" y="1"/>
                  </a:cubicBezTo>
                  <a:cubicBezTo>
                    <a:pt x="271" y="1"/>
                    <a:pt x="274" y="1"/>
                    <a:pt x="276" y="1"/>
                  </a:cubicBezTo>
                  <a:cubicBezTo>
                    <a:pt x="276" y="1"/>
                    <a:pt x="277" y="1"/>
                    <a:pt x="279" y="0"/>
                  </a:cubicBezTo>
                  <a:cubicBezTo>
                    <a:pt x="279" y="2"/>
                    <a:pt x="278" y="3"/>
                    <a:pt x="279" y="4"/>
                  </a:cubicBezTo>
                  <a:cubicBezTo>
                    <a:pt x="279" y="5"/>
                    <a:pt x="279" y="8"/>
                    <a:pt x="280" y="9"/>
                  </a:cubicBezTo>
                  <a:cubicBezTo>
                    <a:pt x="280" y="9"/>
                    <a:pt x="280" y="12"/>
                    <a:pt x="280" y="12"/>
                  </a:cubicBezTo>
                  <a:cubicBezTo>
                    <a:pt x="281" y="13"/>
                    <a:pt x="283" y="12"/>
                    <a:pt x="284" y="12"/>
                  </a:cubicBezTo>
                  <a:cubicBezTo>
                    <a:pt x="284" y="12"/>
                    <a:pt x="285" y="13"/>
                    <a:pt x="285" y="13"/>
                  </a:cubicBezTo>
                  <a:cubicBezTo>
                    <a:pt x="286" y="13"/>
                    <a:pt x="286" y="17"/>
                    <a:pt x="286" y="17"/>
                  </a:cubicBezTo>
                  <a:cubicBezTo>
                    <a:pt x="286" y="17"/>
                    <a:pt x="287" y="19"/>
                    <a:pt x="287" y="20"/>
                  </a:cubicBezTo>
                  <a:cubicBezTo>
                    <a:pt x="287" y="20"/>
                    <a:pt x="285" y="22"/>
                    <a:pt x="285" y="23"/>
                  </a:cubicBezTo>
                  <a:cubicBezTo>
                    <a:pt x="285" y="23"/>
                    <a:pt x="285" y="24"/>
                    <a:pt x="285" y="24"/>
                  </a:cubicBezTo>
                  <a:cubicBezTo>
                    <a:pt x="285" y="25"/>
                    <a:pt x="287" y="26"/>
                    <a:pt x="287" y="27"/>
                  </a:cubicBezTo>
                  <a:cubicBezTo>
                    <a:pt x="287" y="28"/>
                    <a:pt x="288" y="28"/>
                    <a:pt x="287" y="29"/>
                  </a:cubicBezTo>
                  <a:cubicBezTo>
                    <a:pt x="287" y="29"/>
                    <a:pt x="286" y="30"/>
                    <a:pt x="285" y="30"/>
                  </a:cubicBezTo>
                  <a:cubicBezTo>
                    <a:pt x="285" y="30"/>
                    <a:pt x="284" y="30"/>
                    <a:pt x="284" y="30"/>
                  </a:cubicBezTo>
                  <a:cubicBezTo>
                    <a:pt x="283" y="30"/>
                    <a:pt x="283" y="31"/>
                    <a:pt x="283" y="31"/>
                  </a:cubicBezTo>
                  <a:cubicBezTo>
                    <a:pt x="283" y="32"/>
                    <a:pt x="284" y="33"/>
                    <a:pt x="284" y="34"/>
                  </a:cubicBezTo>
                  <a:cubicBezTo>
                    <a:pt x="284" y="34"/>
                    <a:pt x="284" y="35"/>
                    <a:pt x="284" y="35"/>
                  </a:cubicBezTo>
                  <a:cubicBezTo>
                    <a:pt x="284" y="36"/>
                    <a:pt x="283" y="38"/>
                    <a:pt x="283" y="39"/>
                  </a:cubicBezTo>
                  <a:cubicBezTo>
                    <a:pt x="282" y="39"/>
                    <a:pt x="282" y="39"/>
                    <a:pt x="282" y="40"/>
                  </a:cubicBezTo>
                  <a:cubicBezTo>
                    <a:pt x="282" y="40"/>
                    <a:pt x="283" y="41"/>
                    <a:pt x="284" y="41"/>
                  </a:cubicBezTo>
                  <a:cubicBezTo>
                    <a:pt x="284" y="42"/>
                    <a:pt x="285" y="41"/>
                    <a:pt x="285" y="41"/>
                  </a:cubicBezTo>
                  <a:cubicBezTo>
                    <a:pt x="286" y="42"/>
                    <a:pt x="285" y="44"/>
                    <a:pt x="285" y="45"/>
                  </a:cubicBezTo>
                  <a:cubicBezTo>
                    <a:pt x="286" y="46"/>
                    <a:pt x="286" y="49"/>
                    <a:pt x="285" y="50"/>
                  </a:cubicBezTo>
                  <a:cubicBezTo>
                    <a:pt x="285" y="50"/>
                    <a:pt x="283" y="51"/>
                    <a:pt x="282" y="51"/>
                  </a:cubicBezTo>
                  <a:cubicBezTo>
                    <a:pt x="281" y="51"/>
                    <a:pt x="280" y="52"/>
                    <a:pt x="279" y="52"/>
                  </a:cubicBezTo>
                  <a:cubicBezTo>
                    <a:pt x="278" y="52"/>
                    <a:pt x="276" y="52"/>
                    <a:pt x="276" y="53"/>
                  </a:cubicBezTo>
                  <a:cubicBezTo>
                    <a:pt x="275" y="53"/>
                    <a:pt x="274" y="54"/>
                    <a:pt x="273" y="54"/>
                  </a:cubicBezTo>
                  <a:cubicBezTo>
                    <a:pt x="273" y="55"/>
                    <a:pt x="273" y="58"/>
                    <a:pt x="273" y="59"/>
                  </a:cubicBezTo>
                  <a:cubicBezTo>
                    <a:pt x="273" y="60"/>
                    <a:pt x="273" y="62"/>
                    <a:pt x="273" y="62"/>
                  </a:cubicBezTo>
                  <a:cubicBezTo>
                    <a:pt x="274" y="63"/>
                    <a:pt x="275" y="64"/>
                    <a:pt x="276" y="65"/>
                  </a:cubicBezTo>
                  <a:cubicBezTo>
                    <a:pt x="276" y="65"/>
                    <a:pt x="275" y="67"/>
                    <a:pt x="276" y="68"/>
                  </a:cubicBezTo>
                  <a:cubicBezTo>
                    <a:pt x="276" y="69"/>
                    <a:pt x="277" y="70"/>
                    <a:pt x="278" y="71"/>
                  </a:cubicBezTo>
                  <a:cubicBezTo>
                    <a:pt x="278" y="72"/>
                    <a:pt x="279" y="72"/>
                    <a:pt x="279" y="73"/>
                  </a:cubicBezTo>
                  <a:cubicBezTo>
                    <a:pt x="279" y="74"/>
                    <a:pt x="279" y="76"/>
                    <a:pt x="279" y="76"/>
                  </a:cubicBezTo>
                  <a:cubicBezTo>
                    <a:pt x="279" y="77"/>
                    <a:pt x="279" y="79"/>
                    <a:pt x="280" y="79"/>
                  </a:cubicBezTo>
                  <a:cubicBezTo>
                    <a:pt x="280" y="80"/>
                    <a:pt x="281" y="82"/>
                    <a:pt x="281" y="83"/>
                  </a:cubicBezTo>
                  <a:cubicBezTo>
                    <a:pt x="282" y="84"/>
                    <a:pt x="282" y="87"/>
                    <a:pt x="281" y="88"/>
                  </a:cubicBezTo>
                  <a:cubicBezTo>
                    <a:pt x="281" y="88"/>
                    <a:pt x="281" y="89"/>
                    <a:pt x="280" y="89"/>
                  </a:cubicBezTo>
                  <a:cubicBezTo>
                    <a:pt x="280" y="91"/>
                    <a:pt x="280" y="93"/>
                    <a:pt x="280" y="95"/>
                  </a:cubicBezTo>
                  <a:cubicBezTo>
                    <a:pt x="279" y="95"/>
                    <a:pt x="279" y="97"/>
                    <a:pt x="280" y="97"/>
                  </a:cubicBezTo>
                  <a:cubicBezTo>
                    <a:pt x="280" y="98"/>
                    <a:pt x="280" y="98"/>
                    <a:pt x="280" y="98"/>
                  </a:cubicBezTo>
                  <a:cubicBezTo>
                    <a:pt x="280" y="99"/>
                    <a:pt x="280" y="100"/>
                    <a:pt x="280" y="100"/>
                  </a:cubicBezTo>
                  <a:cubicBezTo>
                    <a:pt x="281" y="101"/>
                    <a:pt x="282" y="102"/>
                    <a:pt x="282" y="102"/>
                  </a:cubicBezTo>
                  <a:cubicBezTo>
                    <a:pt x="283" y="102"/>
                    <a:pt x="284" y="102"/>
                    <a:pt x="284" y="102"/>
                  </a:cubicBezTo>
                  <a:cubicBezTo>
                    <a:pt x="284" y="101"/>
                    <a:pt x="283" y="99"/>
                    <a:pt x="284" y="99"/>
                  </a:cubicBezTo>
                  <a:cubicBezTo>
                    <a:pt x="284" y="98"/>
                    <a:pt x="284" y="97"/>
                    <a:pt x="284" y="97"/>
                  </a:cubicBezTo>
                  <a:cubicBezTo>
                    <a:pt x="284" y="97"/>
                    <a:pt x="285" y="96"/>
                    <a:pt x="285" y="96"/>
                  </a:cubicBezTo>
                  <a:cubicBezTo>
                    <a:pt x="286" y="96"/>
                    <a:pt x="287" y="96"/>
                    <a:pt x="287" y="97"/>
                  </a:cubicBezTo>
                  <a:cubicBezTo>
                    <a:pt x="287" y="97"/>
                    <a:pt x="287" y="99"/>
                    <a:pt x="287" y="99"/>
                  </a:cubicBezTo>
                  <a:cubicBezTo>
                    <a:pt x="287" y="100"/>
                    <a:pt x="286" y="102"/>
                    <a:pt x="287" y="103"/>
                  </a:cubicBezTo>
                  <a:cubicBezTo>
                    <a:pt x="287" y="104"/>
                    <a:pt x="288" y="105"/>
                    <a:pt x="288" y="105"/>
                  </a:cubicBezTo>
                  <a:cubicBezTo>
                    <a:pt x="289" y="106"/>
                    <a:pt x="291" y="106"/>
                    <a:pt x="291" y="107"/>
                  </a:cubicBezTo>
                  <a:cubicBezTo>
                    <a:pt x="292" y="107"/>
                    <a:pt x="294" y="109"/>
                    <a:pt x="294" y="109"/>
                  </a:cubicBezTo>
                  <a:cubicBezTo>
                    <a:pt x="295" y="110"/>
                    <a:pt x="297" y="110"/>
                    <a:pt x="297" y="111"/>
                  </a:cubicBezTo>
                  <a:cubicBezTo>
                    <a:pt x="298" y="112"/>
                    <a:pt x="297" y="114"/>
                    <a:pt x="297" y="115"/>
                  </a:cubicBezTo>
                  <a:cubicBezTo>
                    <a:pt x="297" y="116"/>
                    <a:pt x="297" y="117"/>
                    <a:pt x="297" y="118"/>
                  </a:cubicBezTo>
                  <a:cubicBezTo>
                    <a:pt x="297" y="119"/>
                    <a:pt x="295" y="119"/>
                    <a:pt x="295" y="119"/>
                  </a:cubicBezTo>
                  <a:cubicBezTo>
                    <a:pt x="294" y="120"/>
                    <a:pt x="292" y="119"/>
                    <a:pt x="291" y="119"/>
                  </a:cubicBezTo>
                  <a:cubicBezTo>
                    <a:pt x="290" y="120"/>
                    <a:pt x="288" y="120"/>
                    <a:pt x="287" y="121"/>
                  </a:cubicBezTo>
                  <a:cubicBezTo>
                    <a:pt x="287" y="121"/>
                    <a:pt x="286" y="123"/>
                    <a:pt x="286" y="124"/>
                  </a:cubicBezTo>
                  <a:cubicBezTo>
                    <a:pt x="286" y="125"/>
                    <a:pt x="286" y="125"/>
                    <a:pt x="286" y="126"/>
                  </a:cubicBezTo>
                  <a:cubicBezTo>
                    <a:pt x="287" y="126"/>
                    <a:pt x="288" y="127"/>
                    <a:pt x="289" y="127"/>
                  </a:cubicBezTo>
                  <a:cubicBezTo>
                    <a:pt x="289" y="128"/>
                    <a:pt x="289" y="130"/>
                    <a:pt x="290" y="131"/>
                  </a:cubicBezTo>
                  <a:cubicBezTo>
                    <a:pt x="290" y="131"/>
                    <a:pt x="291" y="132"/>
                    <a:pt x="291" y="132"/>
                  </a:cubicBezTo>
                  <a:cubicBezTo>
                    <a:pt x="291" y="132"/>
                    <a:pt x="293" y="132"/>
                    <a:pt x="293" y="132"/>
                  </a:cubicBezTo>
                  <a:cubicBezTo>
                    <a:pt x="293" y="133"/>
                    <a:pt x="294" y="134"/>
                    <a:pt x="294" y="134"/>
                  </a:cubicBezTo>
                  <a:cubicBezTo>
                    <a:pt x="294" y="135"/>
                    <a:pt x="293" y="136"/>
                    <a:pt x="293" y="136"/>
                  </a:cubicBezTo>
                  <a:cubicBezTo>
                    <a:pt x="293" y="136"/>
                    <a:pt x="291" y="136"/>
                    <a:pt x="291" y="137"/>
                  </a:cubicBezTo>
                  <a:cubicBezTo>
                    <a:pt x="289" y="138"/>
                    <a:pt x="287" y="139"/>
                    <a:pt x="287" y="140"/>
                  </a:cubicBezTo>
                  <a:cubicBezTo>
                    <a:pt x="287" y="141"/>
                    <a:pt x="287" y="142"/>
                    <a:pt x="287" y="142"/>
                  </a:cubicBezTo>
                  <a:cubicBezTo>
                    <a:pt x="287" y="143"/>
                    <a:pt x="287" y="145"/>
                    <a:pt x="288" y="146"/>
                  </a:cubicBezTo>
                  <a:cubicBezTo>
                    <a:pt x="288" y="147"/>
                    <a:pt x="289" y="149"/>
                    <a:pt x="290" y="151"/>
                  </a:cubicBezTo>
                  <a:cubicBezTo>
                    <a:pt x="290" y="152"/>
                    <a:pt x="291" y="155"/>
                    <a:pt x="291" y="157"/>
                  </a:cubicBezTo>
                  <a:cubicBezTo>
                    <a:pt x="290" y="158"/>
                    <a:pt x="289" y="158"/>
                    <a:pt x="289" y="159"/>
                  </a:cubicBezTo>
                  <a:cubicBezTo>
                    <a:pt x="288" y="159"/>
                    <a:pt x="287" y="159"/>
                    <a:pt x="287" y="160"/>
                  </a:cubicBezTo>
                  <a:cubicBezTo>
                    <a:pt x="286" y="160"/>
                    <a:pt x="286" y="160"/>
                    <a:pt x="285" y="160"/>
                  </a:cubicBezTo>
                  <a:cubicBezTo>
                    <a:pt x="285" y="160"/>
                    <a:pt x="284" y="161"/>
                    <a:pt x="283" y="161"/>
                  </a:cubicBezTo>
                  <a:cubicBezTo>
                    <a:pt x="283" y="161"/>
                    <a:pt x="282" y="161"/>
                    <a:pt x="281" y="162"/>
                  </a:cubicBezTo>
                  <a:cubicBezTo>
                    <a:pt x="281" y="162"/>
                    <a:pt x="280" y="162"/>
                    <a:pt x="280" y="162"/>
                  </a:cubicBezTo>
                  <a:cubicBezTo>
                    <a:pt x="279" y="162"/>
                    <a:pt x="278" y="162"/>
                    <a:pt x="277" y="162"/>
                  </a:cubicBezTo>
                  <a:cubicBezTo>
                    <a:pt x="276" y="162"/>
                    <a:pt x="276" y="163"/>
                    <a:pt x="276" y="164"/>
                  </a:cubicBezTo>
                  <a:cubicBezTo>
                    <a:pt x="275" y="164"/>
                    <a:pt x="274" y="166"/>
                    <a:pt x="274" y="167"/>
                  </a:cubicBezTo>
                  <a:cubicBezTo>
                    <a:pt x="274" y="167"/>
                    <a:pt x="274" y="169"/>
                    <a:pt x="274" y="169"/>
                  </a:cubicBezTo>
                  <a:cubicBezTo>
                    <a:pt x="273" y="170"/>
                    <a:pt x="273" y="171"/>
                    <a:pt x="273" y="172"/>
                  </a:cubicBezTo>
                  <a:cubicBezTo>
                    <a:pt x="272" y="173"/>
                    <a:pt x="273" y="174"/>
                    <a:pt x="273" y="175"/>
                  </a:cubicBezTo>
                  <a:cubicBezTo>
                    <a:pt x="273" y="176"/>
                    <a:pt x="272" y="177"/>
                    <a:pt x="272" y="178"/>
                  </a:cubicBezTo>
                  <a:cubicBezTo>
                    <a:pt x="271" y="179"/>
                    <a:pt x="271" y="179"/>
                    <a:pt x="270" y="180"/>
                  </a:cubicBezTo>
                  <a:cubicBezTo>
                    <a:pt x="270" y="180"/>
                    <a:pt x="269" y="179"/>
                    <a:pt x="269" y="180"/>
                  </a:cubicBezTo>
                  <a:cubicBezTo>
                    <a:pt x="268" y="180"/>
                    <a:pt x="268" y="180"/>
                    <a:pt x="268" y="181"/>
                  </a:cubicBezTo>
                  <a:cubicBezTo>
                    <a:pt x="267" y="181"/>
                    <a:pt x="266" y="183"/>
                    <a:pt x="266" y="183"/>
                  </a:cubicBezTo>
                  <a:cubicBezTo>
                    <a:pt x="265" y="184"/>
                    <a:pt x="264" y="184"/>
                    <a:pt x="264" y="185"/>
                  </a:cubicBezTo>
                  <a:cubicBezTo>
                    <a:pt x="263" y="185"/>
                    <a:pt x="262" y="185"/>
                    <a:pt x="261" y="185"/>
                  </a:cubicBezTo>
                  <a:cubicBezTo>
                    <a:pt x="260" y="185"/>
                    <a:pt x="258" y="184"/>
                    <a:pt x="258" y="184"/>
                  </a:cubicBezTo>
                  <a:cubicBezTo>
                    <a:pt x="257" y="184"/>
                    <a:pt x="254" y="184"/>
                    <a:pt x="254" y="185"/>
                  </a:cubicBezTo>
                  <a:cubicBezTo>
                    <a:pt x="253" y="185"/>
                    <a:pt x="251" y="186"/>
                    <a:pt x="251" y="186"/>
                  </a:cubicBezTo>
                  <a:cubicBezTo>
                    <a:pt x="250" y="186"/>
                    <a:pt x="249" y="186"/>
                    <a:pt x="249" y="186"/>
                  </a:cubicBezTo>
                  <a:cubicBezTo>
                    <a:pt x="248" y="186"/>
                    <a:pt x="248" y="184"/>
                    <a:pt x="247" y="184"/>
                  </a:cubicBezTo>
                  <a:cubicBezTo>
                    <a:pt x="247" y="184"/>
                    <a:pt x="245" y="184"/>
                    <a:pt x="244" y="184"/>
                  </a:cubicBezTo>
                  <a:cubicBezTo>
                    <a:pt x="243" y="184"/>
                    <a:pt x="243" y="186"/>
                    <a:pt x="243" y="187"/>
                  </a:cubicBezTo>
                  <a:cubicBezTo>
                    <a:pt x="243" y="188"/>
                    <a:pt x="243" y="189"/>
                    <a:pt x="243" y="189"/>
                  </a:cubicBezTo>
                  <a:cubicBezTo>
                    <a:pt x="243" y="190"/>
                    <a:pt x="243" y="190"/>
                    <a:pt x="243" y="190"/>
                  </a:cubicBezTo>
                  <a:cubicBezTo>
                    <a:pt x="244" y="191"/>
                    <a:pt x="243" y="192"/>
                    <a:pt x="243" y="193"/>
                  </a:cubicBezTo>
                  <a:cubicBezTo>
                    <a:pt x="243" y="194"/>
                    <a:pt x="244" y="196"/>
                    <a:pt x="244" y="198"/>
                  </a:cubicBezTo>
                  <a:cubicBezTo>
                    <a:pt x="244" y="198"/>
                    <a:pt x="245" y="199"/>
                    <a:pt x="246" y="200"/>
                  </a:cubicBezTo>
                  <a:cubicBezTo>
                    <a:pt x="246" y="200"/>
                    <a:pt x="247" y="200"/>
                    <a:pt x="247" y="201"/>
                  </a:cubicBezTo>
                  <a:cubicBezTo>
                    <a:pt x="248" y="201"/>
                    <a:pt x="250" y="201"/>
                    <a:pt x="250" y="201"/>
                  </a:cubicBezTo>
                  <a:cubicBezTo>
                    <a:pt x="250" y="201"/>
                    <a:pt x="251" y="203"/>
                    <a:pt x="251" y="204"/>
                  </a:cubicBezTo>
                  <a:cubicBezTo>
                    <a:pt x="252" y="204"/>
                    <a:pt x="254" y="204"/>
                    <a:pt x="254" y="204"/>
                  </a:cubicBezTo>
                  <a:cubicBezTo>
                    <a:pt x="255" y="204"/>
                    <a:pt x="256" y="204"/>
                    <a:pt x="257" y="204"/>
                  </a:cubicBezTo>
                  <a:cubicBezTo>
                    <a:pt x="257" y="204"/>
                    <a:pt x="258" y="206"/>
                    <a:pt x="258" y="206"/>
                  </a:cubicBezTo>
                  <a:cubicBezTo>
                    <a:pt x="258" y="207"/>
                    <a:pt x="261" y="207"/>
                    <a:pt x="262" y="208"/>
                  </a:cubicBezTo>
                  <a:cubicBezTo>
                    <a:pt x="262" y="208"/>
                    <a:pt x="264" y="208"/>
                    <a:pt x="265" y="209"/>
                  </a:cubicBezTo>
                  <a:cubicBezTo>
                    <a:pt x="265" y="209"/>
                    <a:pt x="266" y="211"/>
                    <a:pt x="267" y="212"/>
                  </a:cubicBezTo>
                  <a:cubicBezTo>
                    <a:pt x="267" y="212"/>
                    <a:pt x="268" y="212"/>
                    <a:pt x="268" y="212"/>
                  </a:cubicBezTo>
                  <a:cubicBezTo>
                    <a:pt x="267" y="213"/>
                    <a:pt x="266" y="212"/>
                    <a:pt x="265" y="213"/>
                  </a:cubicBezTo>
                  <a:cubicBezTo>
                    <a:pt x="265" y="213"/>
                    <a:pt x="265" y="214"/>
                    <a:pt x="265" y="214"/>
                  </a:cubicBezTo>
                  <a:cubicBezTo>
                    <a:pt x="265" y="215"/>
                    <a:pt x="263" y="214"/>
                    <a:pt x="263" y="214"/>
                  </a:cubicBezTo>
                  <a:cubicBezTo>
                    <a:pt x="262" y="215"/>
                    <a:pt x="262" y="215"/>
                    <a:pt x="262" y="216"/>
                  </a:cubicBezTo>
                  <a:cubicBezTo>
                    <a:pt x="262" y="216"/>
                    <a:pt x="260" y="218"/>
                    <a:pt x="260" y="218"/>
                  </a:cubicBezTo>
                  <a:cubicBezTo>
                    <a:pt x="260" y="218"/>
                    <a:pt x="259" y="220"/>
                    <a:pt x="259" y="221"/>
                  </a:cubicBezTo>
                  <a:cubicBezTo>
                    <a:pt x="259" y="221"/>
                    <a:pt x="260" y="222"/>
                    <a:pt x="260" y="222"/>
                  </a:cubicBezTo>
                  <a:cubicBezTo>
                    <a:pt x="259" y="223"/>
                    <a:pt x="259" y="224"/>
                    <a:pt x="258" y="225"/>
                  </a:cubicBezTo>
                  <a:cubicBezTo>
                    <a:pt x="258" y="225"/>
                    <a:pt x="257" y="225"/>
                    <a:pt x="257" y="224"/>
                  </a:cubicBezTo>
                  <a:cubicBezTo>
                    <a:pt x="256" y="224"/>
                    <a:pt x="256" y="223"/>
                    <a:pt x="255" y="222"/>
                  </a:cubicBezTo>
                  <a:cubicBezTo>
                    <a:pt x="254" y="222"/>
                    <a:pt x="253" y="222"/>
                    <a:pt x="252" y="222"/>
                  </a:cubicBezTo>
                  <a:cubicBezTo>
                    <a:pt x="252" y="223"/>
                    <a:pt x="252" y="223"/>
                    <a:pt x="252" y="224"/>
                  </a:cubicBezTo>
                  <a:cubicBezTo>
                    <a:pt x="251" y="224"/>
                    <a:pt x="251" y="223"/>
                    <a:pt x="250" y="223"/>
                  </a:cubicBezTo>
                  <a:cubicBezTo>
                    <a:pt x="249" y="224"/>
                    <a:pt x="249" y="225"/>
                    <a:pt x="249" y="226"/>
                  </a:cubicBezTo>
                  <a:cubicBezTo>
                    <a:pt x="249" y="227"/>
                    <a:pt x="249" y="227"/>
                    <a:pt x="248" y="228"/>
                  </a:cubicBezTo>
                  <a:cubicBezTo>
                    <a:pt x="248" y="229"/>
                    <a:pt x="248" y="230"/>
                    <a:pt x="247" y="230"/>
                  </a:cubicBezTo>
                  <a:cubicBezTo>
                    <a:pt x="247" y="230"/>
                    <a:pt x="246" y="229"/>
                    <a:pt x="246" y="229"/>
                  </a:cubicBezTo>
                  <a:cubicBezTo>
                    <a:pt x="245" y="229"/>
                    <a:pt x="244" y="229"/>
                    <a:pt x="243" y="229"/>
                  </a:cubicBezTo>
                  <a:cubicBezTo>
                    <a:pt x="243" y="229"/>
                    <a:pt x="242" y="230"/>
                    <a:pt x="241" y="230"/>
                  </a:cubicBezTo>
                  <a:cubicBezTo>
                    <a:pt x="240" y="230"/>
                    <a:pt x="240" y="233"/>
                    <a:pt x="239" y="233"/>
                  </a:cubicBezTo>
                  <a:cubicBezTo>
                    <a:pt x="239" y="233"/>
                    <a:pt x="237" y="231"/>
                    <a:pt x="237" y="231"/>
                  </a:cubicBezTo>
                  <a:cubicBezTo>
                    <a:pt x="236" y="231"/>
                    <a:pt x="236" y="233"/>
                    <a:pt x="235" y="233"/>
                  </a:cubicBezTo>
                  <a:cubicBezTo>
                    <a:pt x="235" y="234"/>
                    <a:pt x="235" y="236"/>
                    <a:pt x="235" y="236"/>
                  </a:cubicBezTo>
                  <a:cubicBezTo>
                    <a:pt x="234" y="236"/>
                    <a:pt x="233" y="237"/>
                    <a:pt x="233" y="238"/>
                  </a:cubicBezTo>
                  <a:cubicBezTo>
                    <a:pt x="233" y="238"/>
                    <a:pt x="233" y="239"/>
                    <a:pt x="233" y="239"/>
                  </a:cubicBezTo>
                  <a:cubicBezTo>
                    <a:pt x="233" y="240"/>
                    <a:pt x="233" y="241"/>
                    <a:pt x="233" y="241"/>
                  </a:cubicBezTo>
                  <a:cubicBezTo>
                    <a:pt x="232" y="242"/>
                    <a:pt x="232" y="242"/>
                    <a:pt x="232" y="243"/>
                  </a:cubicBezTo>
                  <a:cubicBezTo>
                    <a:pt x="232" y="244"/>
                    <a:pt x="233" y="244"/>
                    <a:pt x="234" y="245"/>
                  </a:cubicBezTo>
                  <a:cubicBezTo>
                    <a:pt x="234" y="246"/>
                    <a:pt x="233" y="247"/>
                    <a:pt x="232" y="248"/>
                  </a:cubicBezTo>
                  <a:cubicBezTo>
                    <a:pt x="232" y="248"/>
                    <a:pt x="231" y="249"/>
                    <a:pt x="230" y="249"/>
                  </a:cubicBezTo>
                  <a:cubicBezTo>
                    <a:pt x="229" y="249"/>
                    <a:pt x="228" y="250"/>
                    <a:pt x="228" y="250"/>
                  </a:cubicBezTo>
                  <a:cubicBezTo>
                    <a:pt x="228" y="251"/>
                    <a:pt x="228" y="253"/>
                    <a:pt x="227" y="253"/>
                  </a:cubicBezTo>
                  <a:cubicBezTo>
                    <a:pt x="227" y="254"/>
                    <a:pt x="227" y="254"/>
                    <a:pt x="226" y="254"/>
                  </a:cubicBezTo>
                  <a:cubicBezTo>
                    <a:pt x="226" y="255"/>
                    <a:pt x="225" y="254"/>
                    <a:pt x="224" y="254"/>
                  </a:cubicBezTo>
                  <a:cubicBezTo>
                    <a:pt x="224" y="254"/>
                    <a:pt x="223" y="254"/>
                    <a:pt x="223" y="253"/>
                  </a:cubicBezTo>
                  <a:cubicBezTo>
                    <a:pt x="222" y="253"/>
                    <a:pt x="221" y="253"/>
                    <a:pt x="221" y="253"/>
                  </a:cubicBezTo>
                  <a:cubicBezTo>
                    <a:pt x="221" y="253"/>
                    <a:pt x="220" y="254"/>
                    <a:pt x="219" y="254"/>
                  </a:cubicBezTo>
                  <a:cubicBezTo>
                    <a:pt x="218" y="255"/>
                    <a:pt x="217" y="255"/>
                    <a:pt x="216" y="255"/>
                  </a:cubicBezTo>
                  <a:cubicBezTo>
                    <a:pt x="216" y="255"/>
                    <a:pt x="215" y="255"/>
                    <a:pt x="214" y="256"/>
                  </a:cubicBezTo>
                  <a:cubicBezTo>
                    <a:pt x="214" y="256"/>
                    <a:pt x="213" y="258"/>
                    <a:pt x="212" y="258"/>
                  </a:cubicBezTo>
                  <a:cubicBezTo>
                    <a:pt x="212" y="258"/>
                    <a:pt x="210" y="257"/>
                    <a:pt x="210" y="257"/>
                  </a:cubicBezTo>
                  <a:cubicBezTo>
                    <a:pt x="210" y="258"/>
                    <a:pt x="209" y="259"/>
                    <a:pt x="209" y="259"/>
                  </a:cubicBezTo>
                  <a:cubicBezTo>
                    <a:pt x="208" y="259"/>
                    <a:pt x="207" y="259"/>
                    <a:pt x="207" y="259"/>
                  </a:cubicBezTo>
                  <a:cubicBezTo>
                    <a:pt x="206" y="259"/>
                    <a:pt x="206" y="259"/>
                    <a:pt x="205" y="258"/>
                  </a:cubicBezTo>
                  <a:cubicBezTo>
                    <a:pt x="204" y="258"/>
                    <a:pt x="203" y="259"/>
                    <a:pt x="202" y="258"/>
                  </a:cubicBezTo>
                  <a:cubicBezTo>
                    <a:pt x="201" y="258"/>
                    <a:pt x="200" y="258"/>
                    <a:pt x="199" y="258"/>
                  </a:cubicBezTo>
                  <a:cubicBezTo>
                    <a:pt x="199" y="258"/>
                    <a:pt x="199" y="257"/>
                    <a:pt x="198" y="256"/>
                  </a:cubicBezTo>
                  <a:cubicBezTo>
                    <a:pt x="198" y="256"/>
                    <a:pt x="198" y="256"/>
                    <a:pt x="198" y="255"/>
                  </a:cubicBezTo>
                  <a:cubicBezTo>
                    <a:pt x="197" y="255"/>
                    <a:pt x="196" y="256"/>
                    <a:pt x="195" y="255"/>
                  </a:cubicBezTo>
                  <a:cubicBezTo>
                    <a:pt x="195" y="255"/>
                    <a:pt x="194" y="254"/>
                    <a:pt x="194" y="254"/>
                  </a:cubicBezTo>
                  <a:cubicBezTo>
                    <a:pt x="193" y="254"/>
                    <a:pt x="193" y="254"/>
                    <a:pt x="192" y="253"/>
                  </a:cubicBezTo>
                  <a:cubicBezTo>
                    <a:pt x="193" y="253"/>
                    <a:pt x="193" y="252"/>
                    <a:pt x="193" y="251"/>
                  </a:cubicBezTo>
                  <a:cubicBezTo>
                    <a:pt x="193" y="251"/>
                    <a:pt x="194" y="250"/>
                    <a:pt x="194" y="249"/>
                  </a:cubicBezTo>
                  <a:cubicBezTo>
                    <a:pt x="194" y="249"/>
                    <a:pt x="195" y="248"/>
                    <a:pt x="195" y="248"/>
                  </a:cubicBezTo>
                  <a:cubicBezTo>
                    <a:pt x="195" y="247"/>
                    <a:pt x="196" y="246"/>
                    <a:pt x="195" y="245"/>
                  </a:cubicBezTo>
                  <a:cubicBezTo>
                    <a:pt x="195" y="244"/>
                    <a:pt x="195" y="243"/>
                    <a:pt x="194" y="243"/>
                  </a:cubicBezTo>
                  <a:cubicBezTo>
                    <a:pt x="193" y="242"/>
                    <a:pt x="192" y="242"/>
                    <a:pt x="192" y="241"/>
                  </a:cubicBezTo>
                  <a:cubicBezTo>
                    <a:pt x="191" y="241"/>
                    <a:pt x="190" y="241"/>
                    <a:pt x="190" y="241"/>
                  </a:cubicBezTo>
                  <a:cubicBezTo>
                    <a:pt x="189" y="240"/>
                    <a:pt x="188" y="240"/>
                    <a:pt x="187" y="240"/>
                  </a:cubicBezTo>
                  <a:cubicBezTo>
                    <a:pt x="186" y="240"/>
                    <a:pt x="184" y="240"/>
                    <a:pt x="183" y="240"/>
                  </a:cubicBezTo>
                  <a:cubicBezTo>
                    <a:pt x="183" y="240"/>
                    <a:pt x="181" y="240"/>
                    <a:pt x="181" y="240"/>
                  </a:cubicBezTo>
                  <a:cubicBezTo>
                    <a:pt x="181" y="241"/>
                    <a:pt x="181" y="242"/>
                    <a:pt x="181" y="243"/>
                  </a:cubicBezTo>
                  <a:cubicBezTo>
                    <a:pt x="181" y="243"/>
                    <a:pt x="181" y="244"/>
                    <a:pt x="180" y="244"/>
                  </a:cubicBezTo>
                  <a:cubicBezTo>
                    <a:pt x="180" y="245"/>
                    <a:pt x="179" y="245"/>
                    <a:pt x="179" y="245"/>
                  </a:cubicBezTo>
                  <a:cubicBezTo>
                    <a:pt x="178" y="245"/>
                    <a:pt x="177" y="246"/>
                    <a:pt x="177" y="246"/>
                  </a:cubicBezTo>
                  <a:cubicBezTo>
                    <a:pt x="177" y="247"/>
                    <a:pt x="177" y="248"/>
                    <a:pt x="176" y="249"/>
                  </a:cubicBezTo>
                  <a:cubicBezTo>
                    <a:pt x="176" y="249"/>
                    <a:pt x="176" y="250"/>
                    <a:pt x="175" y="250"/>
                  </a:cubicBezTo>
                  <a:cubicBezTo>
                    <a:pt x="175" y="250"/>
                    <a:pt x="173" y="249"/>
                    <a:pt x="173" y="249"/>
                  </a:cubicBezTo>
                  <a:cubicBezTo>
                    <a:pt x="173" y="249"/>
                    <a:pt x="171" y="250"/>
                    <a:pt x="171" y="250"/>
                  </a:cubicBezTo>
                  <a:cubicBezTo>
                    <a:pt x="171" y="251"/>
                    <a:pt x="171" y="251"/>
                    <a:pt x="171" y="251"/>
                  </a:cubicBezTo>
                  <a:cubicBezTo>
                    <a:pt x="172" y="252"/>
                    <a:pt x="173" y="252"/>
                    <a:pt x="173" y="252"/>
                  </a:cubicBezTo>
                  <a:cubicBezTo>
                    <a:pt x="174" y="252"/>
                    <a:pt x="174" y="252"/>
                    <a:pt x="174" y="252"/>
                  </a:cubicBezTo>
                  <a:cubicBezTo>
                    <a:pt x="174" y="252"/>
                    <a:pt x="174" y="253"/>
                    <a:pt x="174" y="254"/>
                  </a:cubicBezTo>
                  <a:cubicBezTo>
                    <a:pt x="174" y="254"/>
                    <a:pt x="173" y="255"/>
                    <a:pt x="173" y="255"/>
                  </a:cubicBezTo>
                  <a:cubicBezTo>
                    <a:pt x="173" y="255"/>
                    <a:pt x="171" y="255"/>
                    <a:pt x="171" y="255"/>
                  </a:cubicBezTo>
                  <a:cubicBezTo>
                    <a:pt x="170" y="255"/>
                    <a:pt x="169" y="256"/>
                    <a:pt x="169" y="256"/>
                  </a:cubicBezTo>
                  <a:cubicBezTo>
                    <a:pt x="169" y="256"/>
                    <a:pt x="169" y="258"/>
                    <a:pt x="169" y="258"/>
                  </a:cubicBezTo>
                  <a:cubicBezTo>
                    <a:pt x="169" y="258"/>
                    <a:pt x="170" y="258"/>
                    <a:pt x="170" y="259"/>
                  </a:cubicBezTo>
                  <a:cubicBezTo>
                    <a:pt x="171" y="259"/>
                    <a:pt x="171" y="260"/>
                    <a:pt x="170" y="261"/>
                  </a:cubicBezTo>
                  <a:cubicBezTo>
                    <a:pt x="170" y="261"/>
                    <a:pt x="169" y="262"/>
                    <a:pt x="169" y="262"/>
                  </a:cubicBezTo>
                  <a:cubicBezTo>
                    <a:pt x="168" y="262"/>
                    <a:pt x="167" y="262"/>
                    <a:pt x="166" y="262"/>
                  </a:cubicBezTo>
                  <a:cubicBezTo>
                    <a:pt x="166" y="262"/>
                    <a:pt x="166" y="264"/>
                    <a:pt x="165" y="264"/>
                  </a:cubicBezTo>
                  <a:cubicBezTo>
                    <a:pt x="164" y="263"/>
                    <a:pt x="164" y="262"/>
                    <a:pt x="164" y="261"/>
                  </a:cubicBezTo>
                  <a:cubicBezTo>
                    <a:pt x="164" y="261"/>
                    <a:pt x="163" y="261"/>
                    <a:pt x="162" y="261"/>
                  </a:cubicBezTo>
                  <a:cubicBezTo>
                    <a:pt x="162" y="261"/>
                    <a:pt x="162" y="261"/>
                    <a:pt x="162" y="262"/>
                  </a:cubicBezTo>
                  <a:cubicBezTo>
                    <a:pt x="161" y="262"/>
                    <a:pt x="160" y="262"/>
                    <a:pt x="160" y="263"/>
                  </a:cubicBezTo>
                  <a:cubicBezTo>
                    <a:pt x="159" y="264"/>
                    <a:pt x="158" y="266"/>
                    <a:pt x="157" y="266"/>
                  </a:cubicBezTo>
                  <a:cubicBezTo>
                    <a:pt x="156" y="266"/>
                    <a:pt x="155" y="265"/>
                    <a:pt x="155" y="265"/>
                  </a:cubicBezTo>
                  <a:cubicBezTo>
                    <a:pt x="155" y="265"/>
                    <a:pt x="153" y="265"/>
                    <a:pt x="152" y="264"/>
                  </a:cubicBezTo>
                  <a:cubicBezTo>
                    <a:pt x="151" y="264"/>
                    <a:pt x="151" y="262"/>
                    <a:pt x="151" y="262"/>
                  </a:cubicBezTo>
                  <a:cubicBezTo>
                    <a:pt x="151" y="262"/>
                    <a:pt x="149" y="262"/>
                    <a:pt x="149" y="261"/>
                  </a:cubicBezTo>
                  <a:cubicBezTo>
                    <a:pt x="149" y="261"/>
                    <a:pt x="148" y="259"/>
                    <a:pt x="148" y="259"/>
                  </a:cubicBezTo>
                  <a:cubicBezTo>
                    <a:pt x="148" y="259"/>
                    <a:pt x="147" y="258"/>
                    <a:pt x="147" y="258"/>
                  </a:cubicBezTo>
                  <a:cubicBezTo>
                    <a:pt x="146" y="258"/>
                    <a:pt x="145" y="258"/>
                    <a:pt x="144" y="258"/>
                  </a:cubicBezTo>
                  <a:cubicBezTo>
                    <a:pt x="143" y="258"/>
                    <a:pt x="141" y="259"/>
                    <a:pt x="140" y="259"/>
                  </a:cubicBezTo>
                  <a:cubicBezTo>
                    <a:pt x="139" y="259"/>
                    <a:pt x="137" y="260"/>
                    <a:pt x="136" y="261"/>
                  </a:cubicBezTo>
                  <a:cubicBezTo>
                    <a:pt x="135" y="261"/>
                    <a:pt x="133" y="262"/>
                    <a:pt x="132" y="262"/>
                  </a:cubicBezTo>
                  <a:cubicBezTo>
                    <a:pt x="132" y="262"/>
                    <a:pt x="130" y="263"/>
                    <a:pt x="130" y="264"/>
                  </a:cubicBezTo>
                  <a:cubicBezTo>
                    <a:pt x="129" y="264"/>
                    <a:pt x="129" y="266"/>
                    <a:pt x="129" y="266"/>
                  </a:cubicBezTo>
                  <a:cubicBezTo>
                    <a:pt x="129" y="267"/>
                    <a:pt x="128" y="267"/>
                    <a:pt x="127" y="267"/>
                  </a:cubicBezTo>
                  <a:cubicBezTo>
                    <a:pt x="126" y="268"/>
                    <a:pt x="125" y="268"/>
                    <a:pt x="125" y="267"/>
                  </a:cubicBezTo>
                  <a:cubicBezTo>
                    <a:pt x="124" y="267"/>
                    <a:pt x="124" y="265"/>
                    <a:pt x="123" y="265"/>
                  </a:cubicBezTo>
                  <a:cubicBezTo>
                    <a:pt x="123" y="265"/>
                    <a:pt x="121" y="264"/>
                    <a:pt x="121" y="265"/>
                  </a:cubicBezTo>
                  <a:cubicBezTo>
                    <a:pt x="120" y="265"/>
                    <a:pt x="120" y="266"/>
                    <a:pt x="120" y="266"/>
                  </a:cubicBezTo>
                  <a:cubicBezTo>
                    <a:pt x="120" y="266"/>
                    <a:pt x="120" y="267"/>
                    <a:pt x="120" y="268"/>
                  </a:cubicBezTo>
                  <a:cubicBezTo>
                    <a:pt x="120" y="268"/>
                    <a:pt x="121" y="269"/>
                    <a:pt x="121" y="270"/>
                  </a:cubicBezTo>
                  <a:cubicBezTo>
                    <a:pt x="121" y="270"/>
                    <a:pt x="122" y="270"/>
                    <a:pt x="123" y="270"/>
                  </a:cubicBezTo>
                  <a:cubicBezTo>
                    <a:pt x="123" y="271"/>
                    <a:pt x="123" y="272"/>
                    <a:pt x="123" y="272"/>
                  </a:cubicBezTo>
                  <a:cubicBezTo>
                    <a:pt x="123" y="273"/>
                    <a:pt x="122" y="274"/>
                    <a:pt x="122" y="274"/>
                  </a:cubicBezTo>
                  <a:cubicBezTo>
                    <a:pt x="122" y="275"/>
                    <a:pt x="121" y="275"/>
                    <a:pt x="120" y="275"/>
                  </a:cubicBezTo>
                  <a:cubicBezTo>
                    <a:pt x="120" y="276"/>
                    <a:pt x="120" y="277"/>
                    <a:pt x="119" y="277"/>
                  </a:cubicBezTo>
                  <a:cubicBezTo>
                    <a:pt x="118" y="277"/>
                    <a:pt x="117" y="277"/>
                    <a:pt x="116" y="277"/>
                  </a:cubicBezTo>
                  <a:cubicBezTo>
                    <a:pt x="115" y="278"/>
                    <a:pt x="114" y="279"/>
                    <a:pt x="113" y="279"/>
                  </a:cubicBezTo>
                  <a:cubicBezTo>
                    <a:pt x="112" y="280"/>
                    <a:pt x="110" y="281"/>
                    <a:pt x="110" y="281"/>
                  </a:cubicBezTo>
                  <a:cubicBezTo>
                    <a:pt x="108" y="282"/>
                    <a:pt x="105" y="283"/>
                    <a:pt x="103" y="284"/>
                  </a:cubicBezTo>
                  <a:cubicBezTo>
                    <a:pt x="103" y="284"/>
                    <a:pt x="101" y="286"/>
                    <a:pt x="100" y="286"/>
                  </a:cubicBezTo>
                  <a:cubicBezTo>
                    <a:pt x="99" y="286"/>
                    <a:pt x="98" y="286"/>
                    <a:pt x="97" y="286"/>
                  </a:cubicBezTo>
                  <a:cubicBezTo>
                    <a:pt x="97" y="285"/>
                    <a:pt x="96" y="285"/>
                    <a:pt x="96" y="285"/>
                  </a:cubicBezTo>
                  <a:cubicBezTo>
                    <a:pt x="96" y="284"/>
                    <a:pt x="96" y="283"/>
                    <a:pt x="96" y="282"/>
                  </a:cubicBezTo>
                  <a:cubicBezTo>
                    <a:pt x="96" y="282"/>
                    <a:pt x="94" y="281"/>
                    <a:pt x="94" y="281"/>
                  </a:cubicBezTo>
                  <a:cubicBezTo>
                    <a:pt x="93" y="281"/>
                    <a:pt x="93" y="281"/>
                    <a:pt x="92" y="282"/>
                  </a:cubicBezTo>
                  <a:cubicBezTo>
                    <a:pt x="92" y="282"/>
                    <a:pt x="92" y="283"/>
                    <a:pt x="92" y="283"/>
                  </a:cubicBezTo>
                  <a:cubicBezTo>
                    <a:pt x="92" y="284"/>
                    <a:pt x="92" y="285"/>
                    <a:pt x="92" y="285"/>
                  </a:cubicBezTo>
                  <a:cubicBezTo>
                    <a:pt x="92" y="285"/>
                    <a:pt x="91" y="285"/>
                    <a:pt x="91" y="285"/>
                  </a:cubicBezTo>
                  <a:cubicBezTo>
                    <a:pt x="90" y="285"/>
                    <a:pt x="90" y="285"/>
                    <a:pt x="89" y="285"/>
                  </a:cubicBezTo>
                  <a:cubicBezTo>
                    <a:pt x="89" y="285"/>
                    <a:pt x="89" y="284"/>
                    <a:pt x="89" y="283"/>
                  </a:cubicBezTo>
                  <a:cubicBezTo>
                    <a:pt x="89" y="283"/>
                    <a:pt x="88" y="282"/>
                    <a:pt x="88" y="281"/>
                  </a:cubicBezTo>
                  <a:cubicBezTo>
                    <a:pt x="88" y="281"/>
                    <a:pt x="86" y="279"/>
                    <a:pt x="85" y="278"/>
                  </a:cubicBezTo>
                  <a:cubicBezTo>
                    <a:pt x="85" y="278"/>
                    <a:pt x="85" y="278"/>
                    <a:pt x="84" y="278"/>
                  </a:cubicBezTo>
                  <a:cubicBezTo>
                    <a:pt x="84" y="278"/>
                    <a:pt x="83" y="277"/>
                    <a:pt x="83" y="277"/>
                  </a:cubicBezTo>
                  <a:cubicBezTo>
                    <a:pt x="82" y="277"/>
                    <a:pt x="81" y="277"/>
                    <a:pt x="81" y="277"/>
                  </a:cubicBezTo>
                  <a:cubicBezTo>
                    <a:pt x="81" y="278"/>
                    <a:pt x="81" y="279"/>
                    <a:pt x="81" y="279"/>
                  </a:cubicBezTo>
                  <a:cubicBezTo>
                    <a:pt x="81" y="280"/>
                    <a:pt x="81" y="281"/>
                    <a:pt x="81" y="281"/>
                  </a:cubicBezTo>
                  <a:cubicBezTo>
                    <a:pt x="81" y="281"/>
                    <a:pt x="82" y="281"/>
                    <a:pt x="83" y="281"/>
                  </a:cubicBezTo>
                  <a:cubicBezTo>
                    <a:pt x="83" y="281"/>
                    <a:pt x="83" y="282"/>
                    <a:pt x="83" y="283"/>
                  </a:cubicBezTo>
                  <a:cubicBezTo>
                    <a:pt x="83" y="283"/>
                    <a:pt x="83" y="284"/>
                    <a:pt x="83" y="284"/>
                  </a:cubicBezTo>
                  <a:cubicBezTo>
                    <a:pt x="83" y="284"/>
                    <a:pt x="82" y="285"/>
                    <a:pt x="82" y="285"/>
                  </a:cubicBezTo>
                  <a:cubicBezTo>
                    <a:pt x="81" y="285"/>
                    <a:pt x="81" y="284"/>
                    <a:pt x="80" y="284"/>
                  </a:cubicBezTo>
                  <a:cubicBezTo>
                    <a:pt x="80" y="284"/>
                    <a:pt x="79" y="284"/>
                    <a:pt x="79" y="284"/>
                  </a:cubicBezTo>
                  <a:cubicBezTo>
                    <a:pt x="79" y="285"/>
                    <a:pt x="79" y="285"/>
                    <a:pt x="79" y="285"/>
                  </a:cubicBezTo>
                  <a:cubicBezTo>
                    <a:pt x="78" y="285"/>
                    <a:pt x="78" y="285"/>
                    <a:pt x="77" y="285"/>
                  </a:cubicBezTo>
                  <a:cubicBezTo>
                    <a:pt x="77" y="285"/>
                    <a:pt x="77" y="286"/>
                    <a:pt x="77" y="287"/>
                  </a:cubicBezTo>
                  <a:cubicBezTo>
                    <a:pt x="76" y="287"/>
                    <a:pt x="77" y="288"/>
                    <a:pt x="77" y="288"/>
                  </a:cubicBezTo>
                  <a:cubicBezTo>
                    <a:pt x="77" y="289"/>
                    <a:pt x="77" y="289"/>
                    <a:pt x="77" y="290"/>
                  </a:cubicBezTo>
                  <a:cubicBezTo>
                    <a:pt x="77" y="291"/>
                    <a:pt x="77" y="292"/>
                    <a:pt x="77" y="292"/>
                  </a:cubicBezTo>
                  <a:cubicBezTo>
                    <a:pt x="76" y="293"/>
                    <a:pt x="75" y="295"/>
                    <a:pt x="74" y="295"/>
                  </a:cubicBezTo>
                  <a:cubicBezTo>
                    <a:pt x="74" y="296"/>
                    <a:pt x="73" y="295"/>
                    <a:pt x="72" y="296"/>
                  </a:cubicBezTo>
                  <a:cubicBezTo>
                    <a:pt x="71" y="296"/>
                    <a:pt x="70" y="296"/>
                    <a:pt x="70" y="296"/>
                  </a:cubicBezTo>
                  <a:cubicBezTo>
                    <a:pt x="69" y="297"/>
                    <a:pt x="69" y="299"/>
                    <a:pt x="69" y="300"/>
                  </a:cubicBezTo>
                  <a:cubicBezTo>
                    <a:pt x="69" y="300"/>
                    <a:pt x="70" y="301"/>
                    <a:pt x="70" y="302"/>
                  </a:cubicBezTo>
                  <a:cubicBezTo>
                    <a:pt x="70" y="303"/>
                    <a:pt x="70" y="304"/>
                    <a:pt x="70" y="304"/>
                  </a:cubicBezTo>
                  <a:cubicBezTo>
                    <a:pt x="70" y="305"/>
                    <a:pt x="70" y="306"/>
                    <a:pt x="69" y="307"/>
                  </a:cubicBezTo>
                  <a:cubicBezTo>
                    <a:pt x="69" y="307"/>
                    <a:pt x="68" y="308"/>
                    <a:pt x="68" y="309"/>
                  </a:cubicBezTo>
                  <a:cubicBezTo>
                    <a:pt x="68" y="309"/>
                    <a:pt x="67" y="310"/>
                    <a:pt x="67" y="311"/>
                  </a:cubicBezTo>
                  <a:cubicBezTo>
                    <a:pt x="66" y="311"/>
                    <a:pt x="66" y="311"/>
                    <a:pt x="66" y="312"/>
                  </a:cubicBezTo>
                  <a:cubicBezTo>
                    <a:pt x="66" y="312"/>
                    <a:pt x="65" y="313"/>
                    <a:pt x="65" y="313"/>
                  </a:cubicBezTo>
                  <a:cubicBezTo>
                    <a:pt x="64" y="314"/>
                    <a:pt x="64" y="315"/>
                    <a:pt x="64" y="315"/>
                  </a:cubicBezTo>
                  <a:cubicBezTo>
                    <a:pt x="64" y="315"/>
                    <a:pt x="63" y="316"/>
                    <a:pt x="62" y="317"/>
                  </a:cubicBezTo>
                  <a:cubicBezTo>
                    <a:pt x="62" y="317"/>
                    <a:pt x="60" y="318"/>
                    <a:pt x="60" y="318"/>
                  </a:cubicBezTo>
                  <a:cubicBezTo>
                    <a:pt x="59" y="318"/>
                    <a:pt x="58" y="318"/>
                    <a:pt x="58" y="317"/>
                  </a:cubicBezTo>
                  <a:cubicBezTo>
                    <a:pt x="57" y="317"/>
                    <a:pt x="56" y="316"/>
                    <a:pt x="55" y="316"/>
                  </a:cubicBezTo>
                  <a:cubicBezTo>
                    <a:pt x="55" y="315"/>
                    <a:pt x="55" y="314"/>
                    <a:pt x="54" y="314"/>
                  </a:cubicBezTo>
                  <a:cubicBezTo>
                    <a:pt x="54" y="313"/>
                    <a:pt x="52" y="313"/>
                    <a:pt x="51" y="313"/>
                  </a:cubicBezTo>
                  <a:cubicBezTo>
                    <a:pt x="51" y="313"/>
                    <a:pt x="51" y="314"/>
                    <a:pt x="50" y="314"/>
                  </a:cubicBezTo>
                  <a:cubicBezTo>
                    <a:pt x="50" y="315"/>
                    <a:pt x="50" y="315"/>
                    <a:pt x="49" y="315"/>
                  </a:cubicBezTo>
                  <a:cubicBezTo>
                    <a:pt x="49" y="315"/>
                    <a:pt x="48" y="315"/>
                    <a:pt x="47" y="315"/>
                  </a:cubicBezTo>
                  <a:cubicBezTo>
                    <a:pt x="47" y="315"/>
                    <a:pt x="46" y="314"/>
                    <a:pt x="45" y="314"/>
                  </a:cubicBezTo>
                  <a:cubicBezTo>
                    <a:pt x="44" y="314"/>
                    <a:pt x="43" y="314"/>
                    <a:pt x="43" y="314"/>
                  </a:cubicBezTo>
                  <a:cubicBezTo>
                    <a:pt x="42" y="314"/>
                    <a:pt x="42" y="315"/>
                    <a:pt x="41" y="315"/>
                  </a:cubicBezTo>
                  <a:cubicBezTo>
                    <a:pt x="41" y="316"/>
                    <a:pt x="40" y="316"/>
                    <a:pt x="40" y="316"/>
                  </a:cubicBezTo>
                  <a:cubicBezTo>
                    <a:pt x="40" y="317"/>
                    <a:pt x="39" y="318"/>
                    <a:pt x="39" y="318"/>
                  </a:cubicBezTo>
                  <a:cubicBezTo>
                    <a:pt x="39" y="318"/>
                    <a:pt x="38" y="319"/>
                    <a:pt x="38" y="319"/>
                  </a:cubicBezTo>
                  <a:cubicBezTo>
                    <a:pt x="37" y="318"/>
                    <a:pt x="37" y="318"/>
                    <a:pt x="37" y="317"/>
                  </a:cubicBezTo>
                  <a:cubicBezTo>
                    <a:pt x="35" y="316"/>
                    <a:pt x="31" y="315"/>
                    <a:pt x="29" y="314"/>
                  </a:cubicBezTo>
                  <a:cubicBezTo>
                    <a:pt x="29" y="313"/>
                    <a:pt x="28" y="311"/>
                    <a:pt x="28" y="310"/>
                  </a:cubicBezTo>
                  <a:cubicBezTo>
                    <a:pt x="27" y="309"/>
                    <a:pt x="27" y="307"/>
                    <a:pt x="26" y="305"/>
                  </a:cubicBezTo>
                  <a:cubicBezTo>
                    <a:pt x="26" y="304"/>
                    <a:pt x="24" y="303"/>
                    <a:pt x="24" y="302"/>
                  </a:cubicBezTo>
                  <a:cubicBezTo>
                    <a:pt x="22" y="301"/>
                    <a:pt x="20" y="299"/>
                    <a:pt x="19" y="298"/>
                  </a:cubicBezTo>
                  <a:cubicBezTo>
                    <a:pt x="19" y="297"/>
                    <a:pt x="18" y="296"/>
                    <a:pt x="17" y="295"/>
                  </a:cubicBezTo>
                  <a:cubicBezTo>
                    <a:pt x="16" y="294"/>
                    <a:pt x="14" y="293"/>
                    <a:pt x="13" y="292"/>
                  </a:cubicBezTo>
                  <a:cubicBezTo>
                    <a:pt x="13" y="292"/>
                    <a:pt x="11" y="291"/>
                    <a:pt x="11" y="290"/>
                  </a:cubicBezTo>
                  <a:cubicBezTo>
                    <a:pt x="10" y="289"/>
                    <a:pt x="9" y="287"/>
                    <a:pt x="8" y="286"/>
                  </a:cubicBezTo>
                  <a:cubicBezTo>
                    <a:pt x="7" y="285"/>
                    <a:pt x="6" y="284"/>
                    <a:pt x="5" y="284"/>
                  </a:cubicBezTo>
                  <a:cubicBezTo>
                    <a:pt x="4" y="284"/>
                    <a:pt x="2" y="284"/>
                    <a:pt x="1" y="284"/>
                  </a:cubicBezTo>
                  <a:cubicBezTo>
                    <a:pt x="0" y="283"/>
                    <a:pt x="0" y="280"/>
                    <a:pt x="0" y="279"/>
                  </a:cubicBezTo>
                  <a:cubicBezTo>
                    <a:pt x="0" y="278"/>
                    <a:pt x="1" y="276"/>
                    <a:pt x="1" y="275"/>
                  </a:cubicBezTo>
                  <a:cubicBezTo>
                    <a:pt x="2" y="274"/>
                    <a:pt x="4" y="272"/>
                    <a:pt x="4" y="271"/>
                  </a:cubicBezTo>
                  <a:cubicBezTo>
                    <a:pt x="5" y="270"/>
                    <a:pt x="3" y="267"/>
                    <a:pt x="3" y="266"/>
                  </a:cubicBezTo>
                  <a:cubicBezTo>
                    <a:pt x="3" y="264"/>
                    <a:pt x="3" y="261"/>
                    <a:pt x="4" y="260"/>
                  </a:cubicBezTo>
                  <a:cubicBezTo>
                    <a:pt x="5" y="259"/>
                    <a:pt x="7" y="258"/>
                    <a:pt x="7" y="257"/>
                  </a:cubicBezTo>
                  <a:cubicBezTo>
                    <a:pt x="8" y="256"/>
                    <a:pt x="11" y="255"/>
                    <a:pt x="11" y="255"/>
                  </a:cubicBezTo>
                  <a:cubicBezTo>
                    <a:pt x="13" y="254"/>
                    <a:pt x="15" y="253"/>
                    <a:pt x="16" y="252"/>
                  </a:cubicBezTo>
                  <a:cubicBezTo>
                    <a:pt x="18" y="251"/>
                    <a:pt x="21" y="248"/>
                    <a:pt x="22" y="247"/>
                  </a:cubicBezTo>
                  <a:cubicBezTo>
                    <a:pt x="23" y="246"/>
                    <a:pt x="25" y="244"/>
                    <a:pt x="25" y="243"/>
                  </a:cubicBezTo>
                  <a:cubicBezTo>
                    <a:pt x="26" y="240"/>
                    <a:pt x="27" y="234"/>
                    <a:pt x="28" y="231"/>
                  </a:cubicBezTo>
                  <a:cubicBezTo>
                    <a:pt x="28" y="229"/>
                    <a:pt x="28" y="225"/>
                    <a:pt x="28" y="223"/>
                  </a:cubicBezTo>
                  <a:cubicBezTo>
                    <a:pt x="28" y="221"/>
                    <a:pt x="28" y="218"/>
                    <a:pt x="29" y="216"/>
                  </a:cubicBezTo>
                  <a:cubicBezTo>
                    <a:pt x="29" y="215"/>
                    <a:pt x="31" y="213"/>
                    <a:pt x="32" y="212"/>
                  </a:cubicBezTo>
                  <a:cubicBezTo>
                    <a:pt x="33" y="211"/>
                    <a:pt x="33" y="210"/>
                    <a:pt x="34" y="210"/>
                  </a:cubicBezTo>
                  <a:cubicBezTo>
                    <a:pt x="34" y="208"/>
                    <a:pt x="35" y="206"/>
                    <a:pt x="35" y="205"/>
                  </a:cubicBezTo>
                  <a:cubicBezTo>
                    <a:pt x="35" y="203"/>
                    <a:pt x="36" y="200"/>
                    <a:pt x="35" y="199"/>
                  </a:cubicBezTo>
                  <a:cubicBezTo>
                    <a:pt x="35" y="198"/>
                    <a:pt x="34" y="195"/>
                    <a:pt x="33" y="194"/>
                  </a:cubicBezTo>
                  <a:cubicBezTo>
                    <a:pt x="33" y="193"/>
                    <a:pt x="33" y="191"/>
                    <a:pt x="33" y="190"/>
                  </a:cubicBezTo>
                  <a:cubicBezTo>
                    <a:pt x="33" y="188"/>
                    <a:pt x="32" y="184"/>
                    <a:pt x="32" y="182"/>
                  </a:cubicBezTo>
                  <a:cubicBezTo>
                    <a:pt x="32" y="180"/>
                    <a:pt x="32" y="176"/>
                    <a:pt x="32" y="174"/>
                  </a:cubicBezTo>
                  <a:cubicBezTo>
                    <a:pt x="32" y="173"/>
                    <a:pt x="31" y="169"/>
                    <a:pt x="30" y="167"/>
                  </a:cubicBezTo>
                  <a:cubicBezTo>
                    <a:pt x="29" y="166"/>
                    <a:pt x="26" y="164"/>
                    <a:pt x="26" y="162"/>
                  </a:cubicBezTo>
                  <a:cubicBezTo>
                    <a:pt x="26" y="161"/>
                    <a:pt x="26" y="158"/>
                    <a:pt x="26" y="157"/>
                  </a:cubicBezTo>
                  <a:cubicBezTo>
                    <a:pt x="26" y="156"/>
                    <a:pt x="27" y="153"/>
                    <a:pt x="27" y="151"/>
                  </a:cubicBezTo>
                  <a:cubicBezTo>
                    <a:pt x="27" y="149"/>
                    <a:pt x="26" y="145"/>
                    <a:pt x="26" y="143"/>
                  </a:cubicBezTo>
                  <a:cubicBezTo>
                    <a:pt x="25" y="142"/>
                    <a:pt x="24" y="139"/>
                    <a:pt x="24" y="138"/>
                  </a:cubicBezTo>
                  <a:cubicBezTo>
                    <a:pt x="24" y="138"/>
                    <a:pt x="25" y="136"/>
                    <a:pt x="25" y="136"/>
                  </a:cubicBezTo>
                  <a:cubicBezTo>
                    <a:pt x="26" y="135"/>
                    <a:pt x="27" y="135"/>
                    <a:pt x="27" y="134"/>
                  </a:cubicBezTo>
                  <a:cubicBezTo>
                    <a:pt x="28" y="134"/>
                    <a:pt x="28" y="132"/>
                    <a:pt x="28" y="131"/>
                  </a:cubicBezTo>
                  <a:cubicBezTo>
                    <a:pt x="29" y="131"/>
                    <a:pt x="29" y="129"/>
                    <a:pt x="29" y="128"/>
                  </a:cubicBezTo>
                  <a:cubicBezTo>
                    <a:pt x="29" y="128"/>
                    <a:pt x="30" y="128"/>
                    <a:pt x="31" y="128"/>
                  </a:cubicBezTo>
                  <a:cubicBezTo>
                    <a:pt x="31" y="129"/>
                    <a:pt x="32" y="131"/>
                    <a:pt x="32" y="132"/>
                  </a:cubicBezTo>
                  <a:cubicBezTo>
                    <a:pt x="33" y="133"/>
                    <a:pt x="35" y="137"/>
                    <a:pt x="36" y="138"/>
                  </a:cubicBezTo>
                  <a:cubicBezTo>
                    <a:pt x="37" y="139"/>
                    <a:pt x="39" y="139"/>
                    <a:pt x="40" y="139"/>
                  </a:cubicBezTo>
                  <a:cubicBezTo>
                    <a:pt x="40" y="140"/>
                    <a:pt x="43" y="141"/>
                    <a:pt x="44" y="141"/>
                  </a:cubicBezTo>
                  <a:cubicBezTo>
                    <a:pt x="45" y="141"/>
                    <a:pt x="46" y="141"/>
                    <a:pt x="47" y="142"/>
                  </a:cubicBezTo>
                  <a:cubicBezTo>
                    <a:pt x="48" y="142"/>
                    <a:pt x="48" y="143"/>
                    <a:pt x="49" y="143"/>
                  </a:cubicBezTo>
                  <a:cubicBezTo>
                    <a:pt x="50" y="144"/>
                    <a:pt x="51" y="147"/>
                    <a:pt x="51" y="148"/>
                  </a:cubicBezTo>
                  <a:cubicBezTo>
                    <a:pt x="52" y="149"/>
                    <a:pt x="52" y="152"/>
                    <a:pt x="53" y="153"/>
                  </a:cubicBezTo>
                  <a:cubicBezTo>
                    <a:pt x="54" y="154"/>
                    <a:pt x="56" y="155"/>
                    <a:pt x="57" y="154"/>
                  </a:cubicBezTo>
                  <a:cubicBezTo>
                    <a:pt x="58" y="154"/>
                    <a:pt x="56" y="151"/>
                    <a:pt x="57" y="151"/>
                  </a:cubicBezTo>
                  <a:cubicBezTo>
                    <a:pt x="58" y="150"/>
                    <a:pt x="58" y="150"/>
                    <a:pt x="58" y="150"/>
                  </a:cubicBezTo>
                  <a:cubicBezTo>
                    <a:pt x="58" y="149"/>
                    <a:pt x="59" y="148"/>
                    <a:pt x="59" y="147"/>
                  </a:cubicBezTo>
                  <a:cubicBezTo>
                    <a:pt x="59" y="147"/>
                    <a:pt x="59" y="145"/>
                    <a:pt x="59" y="145"/>
                  </a:cubicBezTo>
                  <a:cubicBezTo>
                    <a:pt x="58" y="144"/>
                    <a:pt x="56" y="145"/>
                    <a:pt x="55" y="145"/>
                  </a:cubicBezTo>
                  <a:cubicBezTo>
                    <a:pt x="55" y="145"/>
                    <a:pt x="54" y="143"/>
                    <a:pt x="53" y="143"/>
                  </a:cubicBezTo>
                  <a:cubicBezTo>
                    <a:pt x="53" y="142"/>
                    <a:pt x="53" y="140"/>
                    <a:pt x="53" y="139"/>
                  </a:cubicBezTo>
                  <a:cubicBezTo>
                    <a:pt x="53" y="138"/>
                    <a:pt x="52" y="136"/>
                    <a:pt x="53" y="135"/>
                  </a:cubicBezTo>
                  <a:cubicBezTo>
                    <a:pt x="53" y="133"/>
                    <a:pt x="54" y="132"/>
                    <a:pt x="55" y="131"/>
                  </a:cubicBezTo>
                  <a:cubicBezTo>
                    <a:pt x="55" y="130"/>
                    <a:pt x="55" y="128"/>
                    <a:pt x="55" y="128"/>
                  </a:cubicBezTo>
                  <a:cubicBezTo>
                    <a:pt x="56" y="127"/>
                    <a:pt x="58" y="128"/>
                    <a:pt x="59" y="127"/>
                  </a:cubicBezTo>
                  <a:cubicBezTo>
                    <a:pt x="59" y="127"/>
                    <a:pt x="60" y="126"/>
                    <a:pt x="61" y="125"/>
                  </a:cubicBezTo>
                  <a:cubicBezTo>
                    <a:pt x="61" y="124"/>
                    <a:pt x="61" y="122"/>
                    <a:pt x="61" y="121"/>
                  </a:cubicBezTo>
                  <a:cubicBezTo>
                    <a:pt x="61" y="120"/>
                    <a:pt x="61" y="118"/>
                    <a:pt x="60" y="117"/>
                  </a:cubicBezTo>
                  <a:cubicBezTo>
                    <a:pt x="60" y="117"/>
                    <a:pt x="59" y="117"/>
                    <a:pt x="59" y="117"/>
                  </a:cubicBezTo>
                  <a:cubicBezTo>
                    <a:pt x="59" y="117"/>
                    <a:pt x="59" y="118"/>
                    <a:pt x="58" y="118"/>
                  </a:cubicBezTo>
                  <a:cubicBezTo>
                    <a:pt x="58" y="118"/>
                    <a:pt x="57" y="118"/>
                    <a:pt x="57" y="117"/>
                  </a:cubicBezTo>
                  <a:cubicBezTo>
                    <a:pt x="57" y="117"/>
                    <a:pt x="57" y="115"/>
                    <a:pt x="57" y="114"/>
                  </a:cubicBezTo>
                  <a:cubicBezTo>
                    <a:pt x="57" y="113"/>
                    <a:pt x="58" y="112"/>
                    <a:pt x="58" y="112"/>
                  </a:cubicBezTo>
                  <a:cubicBezTo>
                    <a:pt x="57" y="111"/>
                    <a:pt x="57" y="110"/>
                    <a:pt x="56" y="110"/>
                  </a:cubicBezTo>
                  <a:cubicBezTo>
                    <a:pt x="55" y="109"/>
                    <a:pt x="51" y="110"/>
                    <a:pt x="49" y="110"/>
                  </a:cubicBezTo>
                  <a:cubicBezTo>
                    <a:pt x="48" y="110"/>
                    <a:pt x="44" y="110"/>
                    <a:pt x="44" y="110"/>
                  </a:cubicBezTo>
                  <a:cubicBezTo>
                    <a:pt x="43" y="110"/>
                    <a:pt x="42" y="109"/>
                    <a:pt x="42" y="110"/>
                  </a:cubicBezTo>
                  <a:cubicBezTo>
                    <a:pt x="41" y="110"/>
                    <a:pt x="40" y="112"/>
                    <a:pt x="40" y="112"/>
                  </a:cubicBezTo>
                  <a:cubicBezTo>
                    <a:pt x="39" y="113"/>
                    <a:pt x="37" y="112"/>
                    <a:pt x="37" y="112"/>
                  </a:cubicBezTo>
                  <a:cubicBezTo>
                    <a:pt x="36" y="112"/>
                    <a:pt x="35" y="115"/>
                    <a:pt x="34" y="115"/>
                  </a:cubicBezTo>
                  <a:cubicBezTo>
                    <a:pt x="33" y="115"/>
                    <a:pt x="32" y="115"/>
                    <a:pt x="31" y="115"/>
                  </a:cubicBezTo>
                  <a:cubicBezTo>
                    <a:pt x="30" y="114"/>
                    <a:pt x="28" y="114"/>
                    <a:pt x="27" y="113"/>
                  </a:cubicBezTo>
                  <a:cubicBezTo>
                    <a:pt x="26" y="113"/>
                    <a:pt x="26" y="111"/>
                    <a:pt x="26" y="110"/>
                  </a:cubicBezTo>
                  <a:cubicBezTo>
                    <a:pt x="26" y="109"/>
                    <a:pt x="25" y="108"/>
                    <a:pt x="24" y="107"/>
                  </a:cubicBezTo>
                  <a:cubicBezTo>
                    <a:pt x="24" y="107"/>
                    <a:pt x="22" y="106"/>
                    <a:pt x="22" y="106"/>
                  </a:cubicBezTo>
                  <a:cubicBezTo>
                    <a:pt x="22" y="106"/>
                    <a:pt x="22" y="102"/>
                    <a:pt x="22" y="100"/>
                  </a:cubicBezTo>
                  <a:cubicBezTo>
                    <a:pt x="22" y="99"/>
                    <a:pt x="22" y="95"/>
                    <a:pt x="22" y="95"/>
                  </a:cubicBezTo>
                  <a:cubicBezTo>
                    <a:pt x="22" y="95"/>
                    <a:pt x="26" y="96"/>
                    <a:pt x="26" y="96"/>
                  </a:cubicBezTo>
                  <a:cubicBezTo>
                    <a:pt x="28" y="97"/>
                    <a:pt x="30" y="98"/>
                    <a:pt x="31" y="99"/>
                  </a:cubicBezTo>
                  <a:cubicBezTo>
                    <a:pt x="32" y="99"/>
                    <a:pt x="33" y="100"/>
                    <a:pt x="34" y="100"/>
                  </a:cubicBezTo>
                  <a:cubicBezTo>
                    <a:pt x="35" y="100"/>
                    <a:pt x="37" y="100"/>
                    <a:pt x="38" y="100"/>
                  </a:cubicBezTo>
                  <a:cubicBezTo>
                    <a:pt x="38" y="100"/>
                    <a:pt x="39" y="100"/>
                    <a:pt x="40" y="10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4"/>
            <p:cNvSpPr>
              <a:spLocks/>
            </p:cNvSpPr>
            <p:nvPr/>
          </p:nvSpPr>
          <p:spPr bwMode="auto">
            <a:xfrm>
              <a:off x="4114" y="1043"/>
              <a:ext cx="871" cy="933"/>
            </a:xfrm>
            <a:custGeom>
              <a:avLst/>
              <a:gdLst>
                <a:gd name="T0" fmla="*/ 66 w 298"/>
                <a:gd name="T1" fmla="*/ 87 h 319"/>
                <a:gd name="T2" fmla="*/ 117 w 298"/>
                <a:gd name="T3" fmla="*/ 69 h 319"/>
                <a:gd name="T4" fmla="*/ 168 w 298"/>
                <a:gd name="T5" fmla="*/ 56 h 319"/>
                <a:gd name="T6" fmla="*/ 232 w 298"/>
                <a:gd name="T7" fmla="*/ 33 h 319"/>
                <a:gd name="T8" fmla="*/ 276 w 298"/>
                <a:gd name="T9" fmla="*/ 1 h 319"/>
                <a:gd name="T10" fmla="*/ 286 w 298"/>
                <a:gd name="T11" fmla="*/ 17 h 319"/>
                <a:gd name="T12" fmla="*/ 284 w 298"/>
                <a:gd name="T13" fmla="*/ 30 h 319"/>
                <a:gd name="T14" fmla="*/ 285 w 298"/>
                <a:gd name="T15" fmla="*/ 41 h 319"/>
                <a:gd name="T16" fmla="*/ 273 w 298"/>
                <a:gd name="T17" fmla="*/ 59 h 319"/>
                <a:gd name="T18" fmla="*/ 280 w 298"/>
                <a:gd name="T19" fmla="*/ 79 h 319"/>
                <a:gd name="T20" fmla="*/ 280 w 298"/>
                <a:gd name="T21" fmla="*/ 100 h 319"/>
                <a:gd name="T22" fmla="*/ 287 w 298"/>
                <a:gd name="T23" fmla="*/ 99 h 319"/>
                <a:gd name="T24" fmla="*/ 297 w 298"/>
                <a:gd name="T25" fmla="*/ 118 h 319"/>
                <a:gd name="T26" fmla="*/ 290 w 298"/>
                <a:gd name="T27" fmla="*/ 131 h 319"/>
                <a:gd name="T28" fmla="*/ 287 w 298"/>
                <a:gd name="T29" fmla="*/ 142 h 319"/>
                <a:gd name="T30" fmla="*/ 283 w 298"/>
                <a:gd name="T31" fmla="*/ 161 h 319"/>
                <a:gd name="T32" fmla="*/ 273 w 298"/>
                <a:gd name="T33" fmla="*/ 172 h 319"/>
                <a:gd name="T34" fmla="*/ 264 w 298"/>
                <a:gd name="T35" fmla="*/ 185 h 319"/>
                <a:gd name="T36" fmla="*/ 244 w 298"/>
                <a:gd name="T37" fmla="*/ 184 h 319"/>
                <a:gd name="T38" fmla="*/ 247 w 298"/>
                <a:gd name="T39" fmla="*/ 201 h 319"/>
                <a:gd name="T40" fmla="*/ 265 w 298"/>
                <a:gd name="T41" fmla="*/ 209 h 319"/>
                <a:gd name="T42" fmla="*/ 260 w 298"/>
                <a:gd name="T43" fmla="*/ 218 h 319"/>
                <a:gd name="T44" fmla="*/ 252 w 298"/>
                <a:gd name="T45" fmla="*/ 224 h 319"/>
                <a:gd name="T46" fmla="*/ 241 w 298"/>
                <a:gd name="T47" fmla="*/ 230 h 319"/>
                <a:gd name="T48" fmla="*/ 233 w 298"/>
                <a:gd name="T49" fmla="*/ 241 h 319"/>
                <a:gd name="T50" fmla="*/ 226 w 298"/>
                <a:gd name="T51" fmla="*/ 254 h 319"/>
                <a:gd name="T52" fmla="*/ 212 w 298"/>
                <a:gd name="T53" fmla="*/ 258 h 319"/>
                <a:gd name="T54" fmla="*/ 198 w 298"/>
                <a:gd name="T55" fmla="*/ 256 h 319"/>
                <a:gd name="T56" fmla="*/ 195 w 298"/>
                <a:gd name="T57" fmla="*/ 248 h 319"/>
                <a:gd name="T58" fmla="*/ 181 w 298"/>
                <a:gd name="T59" fmla="*/ 240 h 319"/>
                <a:gd name="T60" fmla="*/ 173 w 298"/>
                <a:gd name="T61" fmla="*/ 249 h 319"/>
                <a:gd name="T62" fmla="*/ 171 w 298"/>
                <a:gd name="T63" fmla="*/ 255 h 319"/>
                <a:gd name="T64" fmla="*/ 165 w 298"/>
                <a:gd name="T65" fmla="*/ 264 h 319"/>
                <a:gd name="T66" fmla="*/ 152 w 298"/>
                <a:gd name="T67" fmla="*/ 264 h 319"/>
                <a:gd name="T68" fmla="*/ 136 w 298"/>
                <a:gd name="T69" fmla="*/ 261 h 319"/>
                <a:gd name="T70" fmla="*/ 121 w 298"/>
                <a:gd name="T71" fmla="*/ 265 h 319"/>
                <a:gd name="T72" fmla="*/ 120 w 298"/>
                <a:gd name="T73" fmla="*/ 275 h 319"/>
                <a:gd name="T74" fmla="*/ 97 w 298"/>
                <a:gd name="T75" fmla="*/ 286 h 319"/>
                <a:gd name="T76" fmla="*/ 91 w 298"/>
                <a:gd name="T77" fmla="*/ 285 h 319"/>
                <a:gd name="T78" fmla="*/ 81 w 298"/>
                <a:gd name="T79" fmla="*/ 277 h 319"/>
                <a:gd name="T80" fmla="*/ 80 w 298"/>
                <a:gd name="T81" fmla="*/ 284 h 319"/>
                <a:gd name="T82" fmla="*/ 77 w 298"/>
                <a:gd name="T83" fmla="*/ 292 h 319"/>
                <a:gd name="T84" fmla="*/ 69 w 298"/>
                <a:gd name="T85" fmla="*/ 307 h 319"/>
                <a:gd name="T86" fmla="*/ 60 w 298"/>
                <a:gd name="T87" fmla="*/ 318 h 319"/>
                <a:gd name="T88" fmla="*/ 47 w 298"/>
                <a:gd name="T89" fmla="*/ 315 h 319"/>
                <a:gd name="T90" fmla="*/ 37 w 298"/>
                <a:gd name="T91" fmla="*/ 317 h 319"/>
                <a:gd name="T92" fmla="*/ 13 w 298"/>
                <a:gd name="T93" fmla="*/ 292 h 319"/>
                <a:gd name="T94" fmla="*/ 4 w 298"/>
                <a:gd name="T95" fmla="*/ 271 h 319"/>
                <a:gd name="T96" fmla="*/ 25 w 298"/>
                <a:gd name="T97" fmla="*/ 243 h 319"/>
                <a:gd name="T98" fmla="*/ 35 w 298"/>
                <a:gd name="T99" fmla="*/ 199 h 319"/>
                <a:gd name="T100" fmla="*/ 26 w 298"/>
                <a:gd name="T101" fmla="*/ 157 h 319"/>
                <a:gd name="T102" fmla="*/ 29 w 298"/>
                <a:gd name="T103" fmla="*/ 128 h 319"/>
                <a:gd name="T104" fmla="*/ 49 w 298"/>
                <a:gd name="T105" fmla="*/ 143 h 319"/>
                <a:gd name="T106" fmla="*/ 59 w 298"/>
                <a:gd name="T107" fmla="*/ 145 h 319"/>
                <a:gd name="T108" fmla="*/ 59 w 298"/>
                <a:gd name="T109" fmla="*/ 127 h 319"/>
                <a:gd name="T110" fmla="*/ 57 w 298"/>
                <a:gd name="T111" fmla="*/ 114 h 319"/>
                <a:gd name="T112" fmla="*/ 37 w 298"/>
                <a:gd name="T113" fmla="*/ 112 h 319"/>
                <a:gd name="T114" fmla="*/ 22 w 298"/>
                <a:gd name="T115" fmla="*/ 100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8" h="319">
                  <a:moveTo>
                    <a:pt x="40" y="100"/>
                  </a:moveTo>
                  <a:cubicBezTo>
                    <a:pt x="40" y="99"/>
                    <a:pt x="41" y="98"/>
                    <a:pt x="41" y="98"/>
                  </a:cubicBezTo>
                  <a:cubicBezTo>
                    <a:pt x="43" y="97"/>
                    <a:pt x="46" y="95"/>
                    <a:pt x="47" y="94"/>
                  </a:cubicBezTo>
                  <a:cubicBezTo>
                    <a:pt x="48" y="93"/>
                    <a:pt x="51" y="91"/>
                    <a:pt x="52" y="90"/>
                  </a:cubicBezTo>
                  <a:cubicBezTo>
                    <a:pt x="53" y="89"/>
                    <a:pt x="55" y="88"/>
                    <a:pt x="57" y="87"/>
                  </a:cubicBezTo>
                  <a:cubicBezTo>
                    <a:pt x="59" y="87"/>
                    <a:pt x="62" y="88"/>
                    <a:pt x="64" y="87"/>
                  </a:cubicBezTo>
                  <a:cubicBezTo>
                    <a:pt x="64" y="87"/>
                    <a:pt x="66" y="87"/>
                    <a:pt x="66" y="87"/>
                  </a:cubicBezTo>
                  <a:cubicBezTo>
                    <a:pt x="68" y="87"/>
                    <a:pt x="70" y="85"/>
                    <a:pt x="72" y="84"/>
                  </a:cubicBezTo>
                  <a:cubicBezTo>
                    <a:pt x="73" y="84"/>
                    <a:pt x="75" y="83"/>
                    <a:pt x="76" y="82"/>
                  </a:cubicBezTo>
                  <a:cubicBezTo>
                    <a:pt x="78" y="82"/>
                    <a:pt x="81" y="81"/>
                    <a:pt x="83" y="81"/>
                  </a:cubicBezTo>
                  <a:cubicBezTo>
                    <a:pt x="86" y="80"/>
                    <a:pt x="90" y="78"/>
                    <a:pt x="92" y="77"/>
                  </a:cubicBezTo>
                  <a:cubicBezTo>
                    <a:pt x="94" y="76"/>
                    <a:pt x="98" y="76"/>
                    <a:pt x="100" y="75"/>
                  </a:cubicBezTo>
                  <a:cubicBezTo>
                    <a:pt x="102" y="74"/>
                    <a:pt x="106" y="73"/>
                    <a:pt x="108" y="73"/>
                  </a:cubicBezTo>
                  <a:cubicBezTo>
                    <a:pt x="110" y="72"/>
                    <a:pt x="114" y="70"/>
                    <a:pt x="117" y="69"/>
                  </a:cubicBezTo>
                  <a:cubicBezTo>
                    <a:pt x="118" y="69"/>
                    <a:pt x="121" y="69"/>
                    <a:pt x="123" y="68"/>
                  </a:cubicBezTo>
                  <a:cubicBezTo>
                    <a:pt x="125" y="67"/>
                    <a:pt x="129" y="65"/>
                    <a:pt x="131" y="65"/>
                  </a:cubicBezTo>
                  <a:cubicBezTo>
                    <a:pt x="133" y="64"/>
                    <a:pt x="136" y="63"/>
                    <a:pt x="137" y="62"/>
                  </a:cubicBezTo>
                  <a:cubicBezTo>
                    <a:pt x="140" y="62"/>
                    <a:pt x="145" y="62"/>
                    <a:pt x="147" y="61"/>
                  </a:cubicBezTo>
                  <a:cubicBezTo>
                    <a:pt x="149" y="61"/>
                    <a:pt x="151" y="60"/>
                    <a:pt x="153" y="59"/>
                  </a:cubicBezTo>
                  <a:cubicBezTo>
                    <a:pt x="155" y="59"/>
                    <a:pt x="157" y="59"/>
                    <a:pt x="158" y="59"/>
                  </a:cubicBezTo>
                  <a:cubicBezTo>
                    <a:pt x="161" y="58"/>
                    <a:pt x="166" y="56"/>
                    <a:pt x="168" y="56"/>
                  </a:cubicBezTo>
                  <a:cubicBezTo>
                    <a:pt x="171" y="55"/>
                    <a:pt x="177" y="54"/>
                    <a:pt x="179" y="53"/>
                  </a:cubicBezTo>
                  <a:cubicBezTo>
                    <a:pt x="183" y="52"/>
                    <a:pt x="190" y="51"/>
                    <a:pt x="193" y="50"/>
                  </a:cubicBezTo>
                  <a:cubicBezTo>
                    <a:pt x="196" y="50"/>
                    <a:pt x="201" y="50"/>
                    <a:pt x="203" y="50"/>
                  </a:cubicBezTo>
                  <a:cubicBezTo>
                    <a:pt x="205" y="50"/>
                    <a:pt x="207" y="49"/>
                    <a:pt x="209" y="48"/>
                  </a:cubicBezTo>
                  <a:cubicBezTo>
                    <a:pt x="211" y="47"/>
                    <a:pt x="215" y="46"/>
                    <a:pt x="217" y="45"/>
                  </a:cubicBezTo>
                  <a:cubicBezTo>
                    <a:pt x="218" y="44"/>
                    <a:pt x="221" y="43"/>
                    <a:pt x="223" y="41"/>
                  </a:cubicBezTo>
                  <a:cubicBezTo>
                    <a:pt x="225" y="39"/>
                    <a:pt x="230" y="35"/>
                    <a:pt x="232" y="33"/>
                  </a:cubicBezTo>
                  <a:cubicBezTo>
                    <a:pt x="234" y="31"/>
                    <a:pt x="237" y="25"/>
                    <a:pt x="239" y="23"/>
                  </a:cubicBezTo>
                  <a:cubicBezTo>
                    <a:pt x="240" y="20"/>
                    <a:pt x="243" y="17"/>
                    <a:pt x="245" y="15"/>
                  </a:cubicBezTo>
                  <a:cubicBezTo>
                    <a:pt x="246" y="13"/>
                    <a:pt x="249" y="10"/>
                    <a:pt x="250" y="9"/>
                  </a:cubicBezTo>
                  <a:cubicBezTo>
                    <a:pt x="252" y="7"/>
                    <a:pt x="255" y="5"/>
                    <a:pt x="257" y="3"/>
                  </a:cubicBezTo>
                  <a:cubicBezTo>
                    <a:pt x="258" y="2"/>
                    <a:pt x="262" y="1"/>
                    <a:pt x="263" y="1"/>
                  </a:cubicBezTo>
                  <a:cubicBezTo>
                    <a:pt x="265" y="0"/>
                    <a:pt x="268" y="1"/>
                    <a:pt x="270" y="1"/>
                  </a:cubicBezTo>
                  <a:cubicBezTo>
                    <a:pt x="271" y="1"/>
                    <a:pt x="274" y="1"/>
                    <a:pt x="276" y="1"/>
                  </a:cubicBezTo>
                  <a:cubicBezTo>
                    <a:pt x="276" y="1"/>
                    <a:pt x="277" y="1"/>
                    <a:pt x="279" y="0"/>
                  </a:cubicBezTo>
                  <a:cubicBezTo>
                    <a:pt x="279" y="2"/>
                    <a:pt x="278" y="3"/>
                    <a:pt x="279" y="4"/>
                  </a:cubicBezTo>
                  <a:cubicBezTo>
                    <a:pt x="279" y="5"/>
                    <a:pt x="279" y="8"/>
                    <a:pt x="280" y="9"/>
                  </a:cubicBezTo>
                  <a:cubicBezTo>
                    <a:pt x="280" y="9"/>
                    <a:pt x="280" y="12"/>
                    <a:pt x="280" y="12"/>
                  </a:cubicBezTo>
                  <a:cubicBezTo>
                    <a:pt x="281" y="13"/>
                    <a:pt x="283" y="12"/>
                    <a:pt x="284" y="12"/>
                  </a:cubicBezTo>
                  <a:cubicBezTo>
                    <a:pt x="284" y="12"/>
                    <a:pt x="285" y="13"/>
                    <a:pt x="285" y="13"/>
                  </a:cubicBezTo>
                  <a:cubicBezTo>
                    <a:pt x="286" y="13"/>
                    <a:pt x="286" y="17"/>
                    <a:pt x="286" y="17"/>
                  </a:cubicBezTo>
                  <a:cubicBezTo>
                    <a:pt x="286" y="17"/>
                    <a:pt x="287" y="19"/>
                    <a:pt x="287" y="20"/>
                  </a:cubicBezTo>
                  <a:cubicBezTo>
                    <a:pt x="287" y="20"/>
                    <a:pt x="285" y="22"/>
                    <a:pt x="285" y="23"/>
                  </a:cubicBezTo>
                  <a:cubicBezTo>
                    <a:pt x="285" y="23"/>
                    <a:pt x="285" y="24"/>
                    <a:pt x="285" y="24"/>
                  </a:cubicBezTo>
                  <a:cubicBezTo>
                    <a:pt x="285" y="25"/>
                    <a:pt x="287" y="26"/>
                    <a:pt x="287" y="27"/>
                  </a:cubicBezTo>
                  <a:cubicBezTo>
                    <a:pt x="287" y="28"/>
                    <a:pt x="288" y="28"/>
                    <a:pt x="287" y="29"/>
                  </a:cubicBezTo>
                  <a:cubicBezTo>
                    <a:pt x="287" y="29"/>
                    <a:pt x="286" y="30"/>
                    <a:pt x="285" y="30"/>
                  </a:cubicBezTo>
                  <a:cubicBezTo>
                    <a:pt x="285" y="30"/>
                    <a:pt x="284" y="30"/>
                    <a:pt x="284" y="30"/>
                  </a:cubicBezTo>
                  <a:cubicBezTo>
                    <a:pt x="283" y="30"/>
                    <a:pt x="283" y="31"/>
                    <a:pt x="283" y="31"/>
                  </a:cubicBezTo>
                  <a:cubicBezTo>
                    <a:pt x="283" y="32"/>
                    <a:pt x="284" y="33"/>
                    <a:pt x="284" y="34"/>
                  </a:cubicBezTo>
                  <a:cubicBezTo>
                    <a:pt x="284" y="34"/>
                    <a:pt x="284" y="35"/>
                    <a:pt x="284" y="35"/>
                  </a:cubicBezTo>
                  <a:cubicBezTo>
                    <a:pt x="284" y="36"/>
                    <a:pt x="283" y="38"/>
                    <a:pt x="283" y="39"/>
                  </a:cubicBezTo>
                  <a:cubicBezTo>
                    <a:pt x="282" y="39"/>
                    <a:pt x="282" y="39"/>
                    <a:pt x="282" y="40"/>
                  </a:cubicBezTo>
                  <a:cubicBezTo>
                    <a:pt x="282" y="40"/>
                    <a:pt x="283" y="41"/>
                    <a:pt x="284" y="41"/>
                  </a:cubicBezTo>
                  <a:cubicBezTo>
                    <a:pt x="284" y="42"/>
                    <a:pt x="285" y="41"/>
                    <a:pt x="285" y="41"/>
                  </a:cubicBezTo>
                  <a:cubicBezTo>
                    <a:pt x="286" y="42"/>
                    <a:pt x="285" y="44"/>
                    <a:pt x="285" y="45"/>
                  </a:cubicBezTo>
                  <a:cubicBezTo>
                    <a:pt x="286" y="46"/>
                    <a:pt x="286" y="49"/>
                    <a:pt x="285" y="50"/>
                  </a:cubicBezTo>
                  <a:cubicBezTo>
                    <a:pt x="285" y="50"/>
                    <a:pt x="283" y="51"/>
                    <a:pt x="282" y="51"/>
                  </a:cubicBezTo>
                  <a:cubicBezTo>
                    <a:pt x="281" y="51"/>
                    <a:pt x="280" y="52"/>
                    <a:pt x="279" y="52"/>
                  </a:cubicBezTo>
                  <a:cubicBezTo>
                    <a:pt x="278" y="52"/>
                    <a:pt x="276" y="52"/>
                    <a:pt x="276" y="53"/>
                  </a:cubicBezTo>
                  <a:cubicBezTo>
                    <a:pt x="275" y="53"/>
                    <a:pt x="274" y="54"/>
                    <a:pt x="273" y="54"/>
                  </a:cubicBezTo>
                  <a:cubicBezTo>
                    <a:pt x="273" y="55"/>
                    <a:pt x="273" y="58"/>
                    <a:pt x="273" y="59"/>
                  </a:cubicBezTo>
                  <a:cubicBezTo>
                    <a:pt x="273" y="60"/>
                    <a:pt x="273" y="62"/>
                    <a:pt x="273" y="62"/>
                  </a:cubicBezTo>
                  <a:cubicBezTo>
                    <a:pt x="274" y="63"/>
                    <a:pt x="275" y="64"/>
                    <a:pt x="276" y="65"/>
                  </a:cubicBezTo>
                  <a:cubicBezTo>
                    <a:pt x="276" y="65"/>
                    <a:pt x="275" y="67"/>
                    <a:pt x="276" y="68"/>
                  </a:cubicBezTo>
                  <a:cubicBezTo>
                    <a:pt x="276" y="69"/>
                    <a:pt x="277" y="70"/>
                    <a:pt x="278" y="71"/>
                  </a:cubicBezTo>
                  <a:cubicBezTo>
                    <a:pt x="278" y="72"/>
                    <a:pt x="279" y="72"/>
                    <a:pt x="279" y="73"/>
                  </a:cubicBezTo>
                  <a:cubicBezTo>
                    <a:pt x="279" y="74"/>
                    <a:pt x="279" y="76"/>
                    <a:pt x="279" y="76"/>
                  </a:cubicBezTo>
                  <a:cubicBezTo>
                    <a:pt x="279" y="77"/>
                    <a:pt x="279" y="79"/>
                    <a:pt x="280" y="79"/>
                  </a:cubicBezTo>
                  <a:cubicBezTo>
                    <a:pt x="280" y="80"/>
                    <a:pt x="281" y="82"/>
                    <a:pt x="281" y="83"/>
                  </a:cubicBezTo>
                  <a:cubicBezTo>
                    <a:pt x="282" y="84"/>
                    <a:pt x="282" y="87"/>
                    <a:pt x="281" y="88"/>
                  </a:cubicBezTo>
                  <a:cubicBezTo>
                    <a:pt x="281" y="88"/>
                    <a:pt x="281" y="89"/>
                    <a:pt x="280" y="89"/>
                  </a:cubicBezTo>
                  <a:cubicBezTo>
                    <a:pt x="280" y="91"/>
                    <a:pt x="280" y="93"/>
                    <a:pt x="280" y="95"/>
                  </a:cubicBezTo>
                  <a:cubicBezTo>
                    <a:pt x="279" y="95"/>
                    <a:pt x="279" y="97"/>
                    <a:pt x="280" y="97"/>
                  </a:cubicBezTo>
                  <a:cubicBezTo>
                    <a:pt x="280" y="98"/>
                    <a:pt x="280" y="98"/>
                    <a:pt x="280" y="98"/>
                  </a:cubicBezTo>
                  <a:cubicBezTo>
                    <a:pt x="280" y="99"/>
                    <a:pt x="280" y="100"/>
                    <a:pt x="280" y="100"/>
                  </a:cubicBezTo>
                  <a:cubicBezTo>
                    <a:pt x="281" y="101"/>
                    <a:pt x="282" y="102"/>
                    <a:pt x="282" y="102"/>
                  </a:cubicBezTo>
                  <a:cubicBezTo>
                    <a:pt x="283" y="102"/>
                    <a:pt x="284" y="102"/>
                    <a:pt x="284" y="102"/>
                  </a:cubicBezTo>
                  <a:cubicBezTo>
                    <a:pt x="284" y="101"/>
                    <a:pt x="283" y="99"/>
                    <a:pt x="284" y="99"/>
                  </a:cubicBezTo>
                  <a:cubicBezTo>
                    <a:pt x="284" y="98"/>
                    <a:pt x="284" y="97"/>
                    <a:pt x="284" y="97"/>
                  </a:cubicBezTo>
                  <a:cubicBezTo>
                    <a:pt x="284" y="97"/>
                    <a:pt x="285" y="96"/>
                    <a:pt x="285" y="96"/>
                  </a:cubicBezTo>
                  <a:cubicBezTo>
                    <a:pt x="286" y="96"/>
                    <a:pt x="287" y="96"/>
                    <a:pt x="287" y="97"/>
                  </a:cubicBezTo>
                  <a:cubicBezTo>
                    <a:pt x="287" y="97"/>
                    <a:pt x="287" y="99"/>
                    <a:pt x="287" y="99"/>
                  </a:cubicBezTo>
                  <a:cubicBezTo>
                    <a:pt x="287" y="100"/>
                    <a:pt x="286" y="102"/>
                    <a:pt x="287" y="103"/>
                  </a:cubicBezTo>
                  <a:cubicBezTo>
                    <a:pt x="287" y="104"/>
                    <a:pt x="288" y="105"/>
                    <a:pt x="288" y="105"/>
                  </a:cubicBezTo>
                  <a:cubicBezTo>
                    <a:pt x="289" y="106"/>
                    <a:pt x="291" y="106"/>
                    <a:pt x="291" y="107"/>
                  </a:cubicBezTo>
                  <a:cubicBezTo>
                    <a:pt x="292" y="107"/>
                    <a:pt x="294" y="109"/>
                    <a:pt x="294" y="109"/>
                  </a:cubicBezTo>
                  <a:cubicBezTo>
                    <a:pt x="295" y="110"/>
                    <a:pt x="297" y="110"/>
                    <a:pt x="297" y="111"/>
                  </a:cubicBezTo>
                  <a:cubicBezTo>
                    <a:pt x="298" y="112"/>
                    <a:pt x="297" y="114"/>
                    <a:pt x="297" y="115"/>
                  </a:cubicBezTo>
                  <a:cubicBezTo>
                    <a:pt x="297" y="116"/>
                    <a:pt x="297" y="117"/>
                    <a:pt x="297" y="118"/>
                  </a:cubicBezTo>
                  <a:cubicBezTo>
                    <a:pt x="297" y="119"/>
                    <a:pt x="295" y="119"/>
                    <a:pt x="295" y="119"/>
                  </a:cubicBezTo>
                  <a:cubicBezTo>
                    <a:pt x="294" y="120"/>
                    <a:pt x="292" y="119"/>
                    <a:pt x="291" y="119"/>
                  </a:cubicBezTo>
                  <a:cubicBezTo>
                    <a:pt x="290" y="120"/>
                    <a:pt x="288" y="120"/>
                    <a:pt x="287" y="121"/>
                  </a:cubicBezTo>
                  <a:cubicBezTo>
                    <a:pt x="287" y="121"/>
                    <a:pt x="286" y="123"/>
                    <a:pt x="286" y="124"/>
                  </a:cubicBezTo>
                  <a:cubicBezTo>
                    <a:pt x="286" y="125"/>
                    <a:pt x="286" y="125"/>
                    <a:pt x="286" y="126"/>
                  </a:cubicBezTo>
                  <a:cubicBezTo>
                    <a:pt x="287" y="126"/>
                    <a:pt x="288" y="127"/>
                    <a:pt x="289" y="127"/>
                  </a:cubicBezTo>
                  <a:cubicBezTo>
                    <a:pt x="289" y="128"/>
                    <a:pt x="289" y="130"/>
                    <a:pt x="290" y="131"/>
                  </a:cubicBezTo>
                  <a:cubicBezTo>
                    <a:pt x="290" y="131"/>
                    <a:pt x="291" y="132"/>
                    <a:pt x="291" y="132"/>
                  </a:cubicBezTo>
                  <a:cubicBezTo>
                    <a:pt x="291" y="132"/>
                    <a:pt x="293" y="132"/>
                    <a:pt x="293" y="132"/>
                  </a:cubicBezTo>
                  <a:cubicBezTo>
                    <a:pt x="293" y="133"/>
                    <a:pt x="294" y="134"/>
                    <a:pt x="294" y="134"/>
                  </a:cubicBezTo>
                  <a:cubicBezTo>
                    <a:pt x="294" y="135"/>
                    <a:pt x="293" y="136"/>
                    <a:pt x="293" y="136"/>
                  </a:cubicBezTo>
                  <a:cubicBezTo>
                    <a:pt x="293" y="136"/>
                    <a:pt x="291" y="136"/>
                    <a:pt x="291" y="137"/>
                  </a:cubicBezTo>
                  <a:cubicBezTo>
                    <a:pt x="289" y="138"/>
                    <a:pt x="287" y="139"/>
                    <a:pt x="287" y="140"/>
                  </a:cubicBezTo>
                  <a:cubicBezTo>
                    <a:pt x="287" y="141"/>
                    <a:pt x="287" y="142"/>
                    <a:pt x="287" y="142"/>
                  </a:cubicBezTo>
                  <a:cubicBezTo>
                    <a:pt x="287" y="143"/>
                    <a:pt x="287" y="145"/>
                    <a:pt x="288" y="146"/>
                  </a:cubicBezTo>
                  <a:cubicBezTo>
                    <a:pt x="288" y="147"/>
                    <a:pt x="289" y="149"/>
                    <a:pt x="290" y="151"/>
                  </a:cubicBezTo>
                  <a:cubicBezTo>
                    <a:pt x="290" y="152"/>
                    <a:pt x="291" y="155"/>
                    <a:pt x="291" y="157"/>
                  </a:cubicBezTo>
                  <a:cubicBezTo>
                    <a:pt x="290" y="158"/>
                    <a:pt x="289" y="158"/>
                    <a:pt x="289" y="159"/>
                  </a:cubicBezTo>
                  <a:cubicBezTo>
                    <a:pt x="288" y="159"/>
                    <a:pt x="287" y="159"/>
                    <a:pt x="287" y="160"/>
                  </a:cubicBezTo>
                  <a:cubicBezTo>
                    <a:pt x="286" y="160"/>
                    <a:pt x="286" y="160"/>
                    <a:pt x="285" y="160"/>
                  </a:cubicBezTo>
                  <a:cubicBezTo>
                    <a:pt x="285" y="160"/>
                    <a:pt x="284" y="161"/>
                    <a:pt x="283" y="161"/>
                  </a:cubicBezTo>
                  <a:cubicBezTo>
                    <a:pt x="283" y="161"/>
                    <a:pt x="282" y="161"/>
                    <a:pt x="281" y="162"/>
                  </a:cubicBezTo>
                  <a:cubicBezTo>
                    <a:pt x="281" y="162"/>
                    <a:pt x="280" y="162"/>
                    <a:pt x="280" y="162"/>
                  </a:cubicBezTo>
                  <a:cubicBezTo>
                    <a:pt x="279" y="162"/>
                    <a:pt x="278" y="162"/>
                    <a:pt x="277" y="162"/>
                  </a:cubicBezTo>
                  <a:cubicBezTo>
                    <a:pt x="276" y="162"/>
                    <a:pt x="276" y="163"/>
                    <a:pt x="276" y="164"/>
                  </a:cubicBezTo>
                  <a:cubicBezTo>
                    <a:pt x="275" y="164"/>
                    <a:pt x="274" y="166"/>
                    <a:pt x="274" y="167"/>
                  </a:cubicBezTo>
                  <a:cubicBezTo>
                    <a:pt x="274" y="167"/>
                    <a:pt x="274" y="169"/>
                    <a:pt x="274" y="169"/>
                  </a:cubicBezTo>
                  <a:cubicBezTo>
                    <a:pt x="273" y="170"/>
                    <a:pt x="273" y="171"/>
                    <a:pt x="273" y="172"/>
                  </a:cubicBezTo>
                  <a:cubicBezTo>
                    <a:pt x="272" y="173"/>
                    <a:pt x="273" y="174"/>
                    <a:pt x="273" y="175"/>
                  </a:cubicBezTo>
                  <a:cubicBezTo>
                    <a:pt x="273" y="176"/>
                    <a:pt x="272" y="177"/>
                    <a:pt x="272" y="178"/>
                  </a:cubicBezTo>
                  <a:cubicBezTo>
                    <a:pt x="271" y="179"/>
                    <a:pt x="271" y="179"/>
                    <a:pt x="270" y="180"/>
                  </a:cubicBezTo>
                  <a:cubicBezTo>
                    <a:pt x="270" y="180"/>
                    <a:pt x="269" y="179"/>
                    <a:pt x="269" y="180"/>
                  </a:cubicBezTo>
                  <a:cubicBezTo>
                    <a:pt x="268" y="180"/>
                    <a:pt x="268" y="180"/>
                    <a:pt x="268" y="181"/>
                  </a:cubicBezTo>
                  <a:cubicBezTo>
                    <a:pt x="267" y="181"/>
                    <a:pt x="266" y="183"/>
                    <a:pt x="266" y="183"/>
                  </a:cubicBezTo>
                  <a:cubicBezTo>
                    <a:pt x="265" y="184"/>
                    <a:pt x="264" y="184"/>
                    <a:pt x="264" y="185"/>
                  </a:cubicBezTo>
                  <a:cubicBezTo>
                    <a:pt x="263" y="185"/>
                    <a:pt x="262" y="185"/>
                    <a:pt x="261" y="185"/>
                  </a:cubicBezTo>
                  <a:cubicBezTo>
                    <a:pt x="260" y="185"/>
                    <a:pt x="258" y="184"/>
                    <a:pt x="258" y="184"/>
                  </a:cubicBezTo>
                  <a:cubicBezTo>
                    <a:pt x="257" y="184"/>
                    <a:pt x="254" y="184"/>
                    <a:pt x="254" y="185"/>
                  </a:cubicBezTo>
                  <a:cubicBezTo>
                    <a:pt x="253" y="185"/>
                    <a:pt x="251" y="186"/>
                    <a:pt x="251" y="186"/>
                  </a:cubicBezTo>
                  <a:cubicBezTo>
                    <a:pt x="250" y="186"/>
                    <a:pt x="249" y="186"/>
                    <a:pt x="249" y="186"/>
                  </a:cubicBezTo>
                  <a:cubicBezTo>
                    <a:pt x="248" y="186"/>
                    <a:pt x="248" y="184"/>
                    <a:pt x="247" y="184"/>
                  </a:cubicBezTo>
                  <a:cubicBezTo>
                    <a:pt x="247" y="184"/>
                    <a:pt x="245" y="184"/>
                    <a:pt x="244" y="184"/>
                  </a:cubicBezTo>
                  <a:cubicBezTo>
                    <a:pt x="243" y="184"/>
                    <a:pt x="243" y="186"/>
                    <a:pt x="243" y="187"/>
                  </a:cubicBezTo>
                  <a:cubicBezTo>
                    <a:pt x="243" y="188"/>
                    <a:pt x="243" y="189"/>
                    <a:pt x="243" y="189"/>
                  </a:cubicBezTo>
                  <a:cubicBezTo>
                    <a:pt x="243" y="190"/>
                    <a:pt x="243" y="190"/>
                    <a:pt x="243" y="190"/>
                  </a:cubicBezTo>
                  <a:cubicBezTo>
                    <a:pt x="244" y="191"/>
                    <a:pt x="243" y="192"/>
                    <a:pt x="243" y="193"/>
                  </a:cubicBezTo>
                  <a:cubicBezTo>
                    <a:pt x="243" y="194"/>
                    <a:pt x="244" y="196"/>
                    <a:pt x="244" y="198"/>
                  </a:cubicBezTo>
                  <a:cubicBezTo>
                    <a:pt x="244" y="198"/>
                    <a:pt x="245" y="199"/>
                    <a:pt x="246" y="200"/>
                  </a:cubicBezTo>
                  <a:cubicBezTo>
                    <a:pt x="246" y="200"/>
                    <a:pt x="247" y="200"/>
                    <a:pt x="247" y="201"/>
                  </a:cubicBezTo>
                  <a:cubicBezTo>
                    <a:pt x="248" y="201"/>
                    <a:pt x="250" y="201"/>
                    <a:pt x="250" y="201"/>
                  </a:cubicBezTo>
                  <a:cubicBezTo>
                    <a:pt x="250" y="201"/>
                    <a:pt x="251" y="203"/>
                    <a:pt x="251" y="204"/>
                  </a:cubicBezTo>
                  <a:cubicBezTo>
                    <a:pt x="252" y="204"/>
                    <a:pt x="254" y="204"/>
                    <a:pt x="254" y="204"/>
                  </a:cubicBezTo>
                  <a:cubicBezTo>
                    <a:pt x="255" y="204"/>
                    <a:pt x="256" y="204"/>
                    <a:pt x="257" y="204"/>
                  </a:cubicBezTo>
                  <a:cubicBezTo>
                    <a:pt x="257" y="204"/>
                    <a:pt x="258" y="206"/>
                    <a:pt x="258" y="206"/>
                  </a:cubicBezTo>
                  <a:cubicBezTo>
                    <a:pt x="258" y="207"/>
                    <a:pt x="261" y="207"/>
                    <a:pt x="262" y="208"/>
                  </a:cubicBezTo>
                  <a:cubicBezTo>
                    <a:pt x="262" y="208"/>
                    <a:pt x="264" y="208"/>
                    <a:pt x="265" y="209"/>
                  </a:cubicBezTo>
                  <a:cubicBezTo>
                    <a:pt x="265" y="209"/>
                    <a:pt x="266" y="211"/>
                    <a:pt x="267" y="212"/>
                  </a:cubicBezTo>
                  <a:cubicBezTo>
                    <a:pt x="267" y="212"/>
                    <a:pt x="268" y="212"/>
                    <a:pt x="268" y="212"/>
                  </a:cubicBezTo>
                  <a:cubicBezTo>
                    <a:pt x="267" y="213"/>
                    <a:pt x="266" y="212"/>
                    <a:pt x="265" y="213"/>
                  </a:cubicBezTo>
                  <a:cubicBezTo>
                    <a:pt x="265" y="213"/>
                    <a:pt x="265" y="214"/>
                    <a:pt x="265" y="214"/>
                  </a:cubicBezTo>
                  <a:cubicBezTo>
                    <a:pt x="265" y="215"/>
                    <a:pt x="263" y="214"/>
                    <a:pt x="263" y="214"/>
                  </a:cubicBezTo>
                  <a:cubicBezTo>
                    <a:pt x="262" y="215"/>
                    <a:pt x="262" y="215"/>
                    <a:pt x="262" y="216"/>
                  </a:cubicBezTo>
                  <a:cubicBezTo>
                    <a:pt x="262" y="216"/>
                    <a:pt x="260" y="218"/>
                    <a:pt x="260" y="218"/>
                  </a:cubicBezTo>
                  <a:cubicBezTo>
                    <a:pt x="260" y="218"/>
                    <a:pt x="259" y="220"/>
                    <a:pt x="259" y="221"/>
                  </a:cubicBezTo>
                  <a:cubicBezTo>
                    <a:pt x="259" y="221"/>
                    <a:pt x="260" y="222"/>
                    <a:pt x="260" y="222"/>
                  </a:cubicBezTo>
                  <a:cubicBezTo>
                    <a:pt x="259" y="223"/>
                    <a:pt x="259" y="224"/>
                    <a:pt x="258" y="225"/>
                  </a:cubicBezTo>
                  <a:cubicBezTo>
                    <a:pt x="258" y="225"/>
                    <a:pt x="257" y="225"/>
                    <a:pt x="257" y="224"/>
                  </a:cubicBezTo>
                  <a:cubicBezTo>
                    <a:pt x="256" y="224"/>
                    <a:pt x="256" y="223"/>
                    <a:pt x="255" y="222"/>
                  </a:cubicBezTo>
                  <a:cubicBezTo>
                    <a:pt x="254" y="222"/>
                    <a:pt x="253" y="222"/>
                    <a:pt x="252" y="222"/>
                  </a:cubicBezTo>
                  <a:cubicBezTo>
                    <a:pt x="252" y="223"/>
                    <a:pt x="252" y="223"/>
                    <a:pt x="252" y="224"/>
                  </a:cubicBezTo>
                  <a:cubicBezTo>
                    <a:pt x="251" y="224"/>
                    <a:pt x="251" y="223"/>
                    <a:pt x="250" y="223"/>
                  </a:cubicBezTo>
                  <a:cubicBezTo>
                    <a:pt x="249" y="224"/>
                    <a:pt x="249" y="225"/>
                    <a:pt x="249" y="226"/>
                  </a:cubicBezTo>
                  <a:cubicBezTo>
                    <a:pt x="249" y="227"/>
                    <a:pt x="249" y="227"/>
                    <a:pt x="248" y="228"/>
                  </a:cubicBezTo>
                  <a:cubicBezTo>
                    <a:pt x="248" y="229"/>
                    <a:pt x="248" y="230"/>
                    <a:pt x="247" y="230"/>
                  </a:cubicBezTo>
                  <a:cubicBezTo>
                    <a:pt x="247" y="230"/>
                    <a:pt x="246" y="229"/>
                    <a:pt x="246" y="229"/>
                  </a:cubicBezTo>
                  <a:cubicBezTo>
                    <a:pt x="245" y="229"/>
                    <a:pt x="244" y="229"/>
                    <a:pt x="243" y="229"/>
                  </a:cubicBezTo>
                  <a:cubicBezTo>
                    <a:pt x="243" y="229"/>
                    <a:pt x="242" y="230"/>
                    <a:pt x="241" y="230"/>
                  </a:cubicBezTo>
                  <a:cubicBezTo>
                    <a:pt x="240" y="230"/>
                    <a:pt x="240" y="233"/>
                    <a:pt x="239" y="233"/>
                  </a:cubicBezTo>
                  <a:cubicBezTo>
                    <a:pt x="239" y="233"/>
                    <a:pt x="237" y="231"/>
                    <a:pt x="237" y="231"/>
                  </a:cubicBezTo>
                  <a:cubicBezTo>
                    <a:pt x="236" y="231"/>
                    <a:pt x="236" y="233"/>
                    <a:pt x="235" y="233"/>
                  </a:cubicBezTo>
                  <a:cubicBezTo>
                    <a:pt x="235" y="234"/>
                    <a:pt x="235" y="236"/>
                    <a:pt x="235" y="236"/>
                  </a:cubicBezTo>
                  <a:cubicBezTo>
                    <a:pt x="234" y="236"/>
                    <a:pt x="233" y="237"/>
                    <a:pt x="233" y="238"/>
                  </a:cubicBezTo>
                  <a:cubicBezTo>
                    <a:pt x="233" y="238"/>
                    <a:pt x="233" y="239"/>
                    <a:pt x="233" y="239"/>
                  </a:cubicBezTo>
                  <a:cubicBezTo>
                    <a:pt x="233" y="240"/>
                    <a:pt x="233" y="241"/>
                    <a:pt x="233" y="241"/>
                  </a:cubicBezTo>
                  <a:cubicBezTo>
                    <a:pt x="232" y="242"/>
                    <a:pt x="232" y="242"/>
                    <a:pt x="232" y="243"/>
                  </a:cubicBezTo>
                  <a:cubicBezTo>
                    <a:pt x="232" y="244"/>
                    <a:pt x="233" y="244"/>
                    <a:pt x="234" y="245"/>
                  </a:cubicBezTo>
                  <a:cubicBezTo>
                    <a:pt x="234" y="246"/>
                    <a:pt x="233" y="247"/>
                    <a:pt x="232" y="248"/>
                  </a:cubicBezTo>
                  <a:cubicBezTo>
                    <a:pt x="232" y="248"/>
                    <a:pt x="231" y="249"/>
                    <a:pt x="230" y="249"/>
                  </a:cubicBezTo>
                  <a:cubicBezTo>
                    <a:pt x="229" y="249"/>
                    <a:pt x="228" y="250"/>
                    <a:pt x="228" y="250"/>
                  </a:cubicBezTo>
                  <a:cubicBezTo>
                    <a:pt x="228" y="251"/>
                    <a:pt x="228" y="253"/>
                    <a:pt x="227" y="253"/>
                  </a:cubicBezTo>
                  <a:cubicBezTo>
                    <a:pt x="227" y="254"/>
                    <a:pt x="227" y="254"/>
                    <a:pt x="226" y="254"/>
                  </a:cubicBezTo>
                  <a:cubicBezTo>
                    <a:pt x="226" y="255"/>
                    <a:pt x="225" y="254"/>
                    <a:pt x="224" y="254"/>
                  </a:cubicBezTo>
                  <a:cubicBezTo>
                    <a:pt x="224" y="254"/>
                    <a:pt x="223" y="254"/>
                    <a:pt x="223" y="253"/>
                  </a:cubicBezTo>
                  <a:cubicBezTo>
                    <a:pt x="222" y="253"/>
                    <a:pt x="221" y="253"/>
                    <a:pt x="221" y="253"/>
                  </a:cubicBezTo>
                  <a:cubicBezTo>
                    <a:pt x="221" y="253"/>
                    <a:pt x="220" y="254"/>
                    <a:pt x="219" y="254"/>
                  </a:cubicBezTo>
                  <a:cubicBezTo>
                    <a:pt x="218" y="255"/>
                    <a:pt x="217" y="255"/>
                    <a:pt x="216" y="255"/>
                  </a:cubicBezTo>
                  <a:cubicBezTo>
                    <a:pt x="216" y="255"/>
                    <a:pt x="215" y="255"/>
                    <a:pt x="214" y="256"/>
                  </a:cubicBezTo>
                  <a:cubicBezTo>
                    <a:pt x="214" y="256"/>
                    <a:pt x="213" y="258"/>
                    <a:pt x="212" y="258"/>
                  </a:cubicBezTo>
                  <a:cubicBezTo>
                    <a:pt x="212" y="258"/>
                    <a:pt x="210" y="257"/>
                    <a:pt x="210" y="257"/>
                  </a:cubicBezTo>
                  <a:cubicBezTo>
                    <a:pt x="210" y="258"/>
                    <a:pt x="209" y="259"/>
                    <a:pt x="209" y="259"/>
                  </a:cubicBezTo>
                  <a:cubicBezTo>
                    <a:pt x="208" y="259"/>
                    <a:pt x="207" y="259"/>
                    <a:pt x="207" y="259"/>
                  </a:cubicBezTo>
                  <a:cubicBezTo>
                    <a:pt x="206" y="259"/>
                    <a:pt x="206" y="259"/>
                    <a:pt x="205" y="258"/>
                  </a:cubicBezTo>
                  <a:cubicBezTo>
                    <a:pt x="204" y="258"/>
                    <a:pt x="203" y="259"/>
                    <a:pt x="202" y="258"/>
                  </a:cubicBezTo>
                  <a:cubicBezTo>
                    <a:pt x="201" y="258"/>
                    <a:pt x="200" y="258"/>
                    <a:pt x="199" y="258"/>
                  </a:cubicBezTo>
                  <a:cubicBezTo>
                    <a:pt x="199" y="258"/>
                    <a:pt x="199" y="257"/>
                    <a:pt x="198" y="256"/>
                  </a:cubicBezTo>
                  <a:cubicBezTo>
                    <a:pt x="198" y="256"/>
                    <a:pt x="198" y="256"/>
                    <a:pt x="198" y="255"/>
                  </a:cubicBezTo>
                  <a:cubicBezTo>
                    <a:pt x="197" y="255"/>
                    <a:pt x="196" y="256"/>
                    <a:pt x="195" y="255"/>
                  </a:cubicBezTo>
                  <a:cubicBezTo>
                    <a:pt x="195" y="255"/>
                    <a:pt x="194" y="254"/>
                    <a:pt x="194" y="254"/>
                  </a:cubicBezTo>
                  <a:cubicBezTo>
                    <a:pt x="193" y="254"/>
                    <a:pt x="193" y="254"/>
                    <a:pt x="192" y="253"/>
                  </a:cubicBezTo>
                  <a:cubicBezTo>
                    <a:pt x="193" y="253"/>
                    <a:pt x="193" y="252"/>
                    <a:pt x="193" y="251"/>
                  </a:cubicBezTo>
                  <a:cubicBezTo>
                    <a:pt x="193" y="251"/>
                    <a:pt x="194" y="250"/>
                    <a:pt x="194" y="249"/>
                  </a:cubicBezTo>
                  <a:cubicBezTo>
                    <a:pt x="194" y="249"/>
                    <a:pt x="195" y="248"/>
                    <a:pt x="195" y="248"/>
                  </a:cubicBezTo>
                  <a:cubicBezTo>
                    <a:pt x="195" y="247"/>
                    <a:pt x="196" y="246"/>
                    <a:pt x="195" y="245"/>
                  </a:cubicBezTo>
                  <a:cubicBezTo>
                    <a:pt x="195" y="244"/>
                    <a:pt x="195" y="243"/>
                    <a:pt x="194" y="243"/>
                  </a:cubicBezTo>
                  <a:cubicBezTo>
                    <a:pt x="193" y="242"/>
                    <a:pt x="192" y="242"/>
                    <a:pt x="192" y="241"/>
                  </a:cubicBezTo>
                  <a:cubicBezTo>
                    <a:pt x="191" y="241"/>
                    <a:pt x="190" y="241"/>
                    <a:pt x="190" y="241"/>
                  </a:cubicBezTo>
                  <a:cubicBezTo>
                    <a:pt x="189" y="240"/>
                    <a:pt x="188" y="240"/>
                    <a:pt x="187" y="240"/>
                  </a:cubicBezTo>
                  <a:cubicBezTo>
                    <a:pt x="186" y="240"/>
                    <a:pt x="184" y="240"/>
                    <a:pt x="183" y="240"/>
                  </a:cubicBezTo>
                  <a:cubicBezTo>
                    <a:pt x="183" y="240"/>
                    <a:pt x="181" y="240"/>
                    <a:pt x="181" y="240"/>
                  </a:cubicBezTo>
                  <a:cubicBezTo>
                    <a:pt x="181" y="241"/>
                    <a:pt x="181" y="242"/>
                    <a:pt x="181" y="243"/>
                  </a:cubicBezTo>
                  <a:cubicBezTo>
                    <a:pt x="181" y="243"/>
                    <a:pt x="181" y="244"/>
                    <a:pt x="180" y="244"/>
                  </a:cubicBezTo>
                  <a:cubicBezTo>
                    <a:pt x="180" y="245"/>
                    <a:pt x="179" y="245"/>
                    <a:pt x="179" y="245"/>
                  </a:cubicBezTo>
                  <a:cubicBezTo>
                    <a:pt x="178" y="245"/>
                    <a:pt x="177" y="246"/>
                    <a:pt x="177" y="246"/>
                  </a:cubicBezTo>
                  <a:cubicBezTo>
                    <a:pt x="177" y="247"/>
                    <a:pt x="177" y="248"/>
                    <a:pt x="176" y="249"/>
                  </a:cubicBezTo>
                  <a:cubicBezTo>
                    <a:pt x="176" y="249"/>
                    <a:pt x="176" y="250"/>
                    <a:pt x="175" y="250"/>
                  </a:cubicBezTo>
                  <a:cubicBezTo>
                    <a:pt x="175" y="250"/>
                    <a:pt x="173" y="249"/>
                    <a:pt x="173" y="249"/>
                  </a:cubicBezTo>
                  <a:cubicBezTo>
                    <a:pt x="173" y="249"/>
                    <a:pt x="171" y="250"/>
                    <a:pt x="171" y="250"/>
                  </a:cubicBezTo>
                  <a:cubicBezTo>
                    <a:pt x="171" y="251"/>
                    <a:pt x="171" y="251"/>
                    <a:pt x="171" y="251"/>
                  </a:cubicBezTo>
                  <a:cubicBezTo>
                    <a:pt x="172" y="252"/>
                    <a:pt x="173" y="252"/>
                    <a:pt x="173" y="252"/>
                  </a:cubicBezTo>
                  <a:cubicBezTo>
                    <a:pt x="174" y="252"/>
                    <a:pt x="174" y="252"/>
                    <a:pt x="174" y="252"/>
                  </a:cubicBezTo>
                  <a:cubicBezTo>
                    <a:pt x="174" y="252"/>
                    <a:pt x="174" y="253"/>
                    <a:pt x="174" y="254"/>
                  </a:cubicBezTo>
                  <a:cubicBezTo>
                    <a:pt x="174" y="254"/>
                    <a:pt x="173" y="255"/>
                    <a:pt x="173" y="255"/>
                  </a:cubicBezTo>
                  <a:cubicBezTo>
                    <a:pt x="173" y="255"/>
                    <a:pt x="171" y="255"/>
                    <a:pt x="171" y="255"/>
                  </a:cubicBezTo>
                  <a:cubicBezTo>
                    <a:pt x="170" y="255"/>
                    <a:pt x="169" y="256"/>
                    <a:pt x="169" y="256"/>
                  </a:cubicBezTo>
                  <a:cubicBezTo>
                    <a:pt x="169" y="256"/>
                    <a:pt x="169" y="258"/>
                    <a:pt x="169" y="258"/>
                  </a:cubicBezTo>
                  <a:cubicBezTo>
                    <a:pt x="169" y="258"/>
                    <a:pt x="170" y="258"/>
                    <a:pt x="170" y="259"/>
                  </a:cubicBezTo>
                  <a:cubicBezTo>
                    <a:pt x="171" y="259"/>
                    <a:pt x="171" y="260"/>
                    <a:pt x="170" y="261"/>
                  </a:cubicBezTo>
                  <a:cubicBezTo>
                    <a:pt x="170" y="261"/>
                    <a:pt x="169" y="262"/>
                    <a:pt x="169" y="262"/>
                  </a:cubicBezTo>
                  <a:cubicBezTo>
                    <a:pt x="168" y="262"/>
                    <a:pt x="167" y="262"/>
                    <a:pt x="166" y="262"/>
                  </a:cubicBezTo>
                  <a:cubicBezTo>
                    <a:pt x="166" y="262"/>
                    <a:pt x="166" y="264"/>
                    <a:pt x="165" y="264"/>
                  </a:cubicBezTo>
                  <a:cubicBezTo>
                    <a:pt x="164" y="263"/>
                    <a:pt x="164" y="262"/>
                    <a:pt x="164" y="261"/>
                  </a:cubicBezTo>
                  <a:cubicBezTo>
                    <a:pt x="164" y="261"/>
                    <a:pt x="163" y="261"/>
                    <a:pt x="162" y="261"/>
                  </a:cubicBezTo>
                  <a:cubicBezTo>
                    <a:pt x="162" y="261"/>
                    <a:pt x="162" y="261"/>
                    <a:pt x="162" y="262"/>
                  </a:cubicBezTo>
                  <a:cubicBezTo>
                    <a:pt x="161" y="262"/>
                    <a:pt x="160" y="262"/>
                    <a:pt x="160" y="263"/>
                  </a:cubicBezTo>
                  <a:cubicBezTo>
                    <a:pt x="159" y="264"/>
                    <a:pt x="158" y="266"/>
                    <a:pt x="157" y="266"/>
                  </a:cubicBezTo>
                  <a:cubicBezTo>
                    <a:pt x="156" y="266"/>
                    <a:pt x="155" y="265"/>
                    <a:pt x="155" y="265"/>
                  </a:cubicBezTo>
                  <a:cubicBezTo>
                    <a:pt x="155" y="265"/>
                    <a:pt x="153" y="265"/>
                    <a:pt x="152" y="264"/>
                  </a:cubicBezTo>
                  <a:cubicBezTo>
                    <a:pt x="151" y="264"/>
                    <a:pt x="151" y="262"/>
                    <a:pt x="151" y="262"/>
                  </a:cubicBezTo>
                  <a:cubicBezTo>
                    <a:pt x="151" y="262"/>
                    <a:pt x="149" y="262"/>
                    <a:pt x="149" y="261"/>
                  </a:cubicBezTo>
                  <a:cubicBezTo>
                    <a:pt x="149" y="261"/>
                    <a:pt x="148" y="259"/>
                    <a:pt x="148" y="259"/>
                  </a:cubicBezTo>
                  <a:cubicBezTo>
                    <a:pt x="148" y="259"/>
                    <a:pt x="147" y="258"/>
                    <a:pt x="147" y="258"/>
                  </a:cubicBezTo>
                  <a:cubicBezTo>
                    <a:pt x="146" y="258"/>
                    <a:pt x="145" y="258"/>
                    <a:pt x="144" y="258"/>
                  </a:cubicBezTo>
                  <a:cubicBezTo>
                    <a:pt x="143" y="258"/>
                    <a:pt x="141" y="259"/>
                    <a:pt x="140" y="259"/>
                  </a:cubicBezTo>
                  <a:cubicBezTo>
                    <a:pt x="139" y="259"/>
                    <a:pt x="137" y="260"/>
                    <a:pt x="136" y="261"/>
                  </a:cubicBezTo>
                  <a:cubicBezTo>
                    <a:pt x="135" y="261"/>
                    <a:pt x="133" y="262"/>
                    <a:pt x="132" y="262"/>
                  </a:cubicBezTo>
                  <a:cubicBezTo>
                    <a:pt x="132" y="262"/>
                    <a:pt x="130" y="263"/>
                    <a:pt x="130" y="264"/>
                  </a:cubicBezTo>
                  <a:cubicBezTo>
                    <a:pt x="129" y="264"/>
                    <a:pt x="129" y="266"/>
                    <a:pt x="129" y="266"/>
                  </a:cubicBezTo>
                  <a:cubicBezTo>
                    <a:pt x="129" y="267"/>
                    <a:pt x="128" y="267"/>
                    <a:pt x="127" y="267"/>
                  </a:cubicBezTo>
                  <a:cubicBezTo>
                    <a:pt x="126" y="268"/>
                    <a:pt x="125" y="268"/>
                    <a:pt x="125" y="267"/>
                  </a:cubicBezTo>
                  <a:cubicBezTo>
                    <a:pt x="124" y="267"/>
                    <a:pt x="124" y="265"/>
                    <a:pt x="123" y="265"/>
                  </a:cubicBezTo>
                  <a:cubicBezTo>
                    <a:pt x="123" y="265"/>
                    <a:pt x="121" y="264"/>
                    <a:pt x="121" y="265"/>
                  </a:cubicBezTo>
                  <a:cubicBezTo>
                    <a:pt x="120" y="265"/>
                    <a:pt x="120" y="266"/>
                    <a:pt x="120" y="266"/>
                  </a:cubicBezTo>
                  <a:cubicBezTo>
                    <a:pt x="120" y="266"/>
                    <a:pt x="120" y="267"/>
                    <a:pt x="120" y="268"/>
                  </a:cubicBezTo>
                  <a:cubicBezTo>
                    <a:pt x="120" y="268"/>
                    <a:pt x="121" y="269"/>
                    <a:pt x="121" y="270"/>
                  </a:cubicBezTo>
                  <a:cubicBezTo>
                    <a:pt x="121" y="270"/>
                    <a:pt x="122" y="270"/>
                    <a:pt x="123" y="270"/>
                  </a:cubicBezTo>
                  <a:cubicBezTo>
                    <a:pt x="123" y="271"/>
                    <a:pt x="123" y="272"/>
                    <a:pt x="123" y="272"/>
                  </a:cubicBezTo>
                  <a:cubicBezTo>
                    <a:pt x="123" y="273"/>
                    <a:pt x="122" y="274"/>
                    <a:pt x="122" y="274"/>
                  </a:cubicBezTo>
                  <a:cubicBezTo>
                    <a:pt x="122" y="275"/>
                    <a:pt x="121" y="275"/>
                    <a:pt x="120" y="275"/>
                  </a:cubicBezTo>
                  <a:cubicBezTo>
                    <a:pt x="120" y="276"/>
                    <a:pt x="120" y="277"/>
                    <a:pt x="119" y="277"/>
                  </a:cubicBezTo>
                  <a:cubicBezTo>
                    <a:pt x="118" y="277"/>
                    <a:pt x="117" y="277"/>
                    <a:pt x="116" y="277"/>
                  </a:cubicBezTo>
                  <a:cubicBezTo>
                    <a:pt x="115" y="278"/>
                    <a:pt x="114" y="279"/>
                    <a:pt x="113" y="279"/>
                  </a:cubicBezTo>
                  <a:cubicBezTo>
                    <a:pt x="112" y="280"/>
                    <a:pt x="110" y="281"/>
                    <a:pt x="110" y="281"/>
                  </a:cubicBezTo>
                  <a:cubicBezTo>
                    <a:pt x="108" y="282"/>
                    <a:pt x="105" y="283"/>
                    <a:pt x="103" y="284"/>
                  </a:cubicBezTo>
                  <a:cubicBezTo>
                    <a:pt x="103" y="284"/>
                    <a:pt x="101" y="286"/>
                    <a:pt x="100" y="286"/>
                  </a:cubicBezTo>
                  <a:cubicBezTo>
                    <a:pt x="99" y="286"/>
                    <a:pt x="98" y="286"/>
                    <a:pt x="97" y="286"/>
                  </a:cubicBezTo>
                  <a:cubicBezTo>
                    <a:pt x="97" y="285"/>
                    <a:pt x="96" y="285"/>
                    <a:pt x="96" y="285"/>
                  </a:cubicBezTo>
                  <a:cubicBezTo>
                    <a:pt x="96" y="284"/>
                    <a:pt x="96" y="283"/>
                    <a:pt x="96" y="282"/>
                  </a:cubicBezTo>
                  <a:cubicBezTo>
                    <a:pt x="96" y="282"/>
                    <a:pt x="94" y="281"/>
                    <a:pt x="94" y="281"/>
                  </a:cubicBezTo>
                  <a:cubicBezTo>
                    <a:pt x="93" y="281"/>
                    <a:pt x="93" y="281"/>
                    <a:pt x="92" y="282"/>
                  </a:cubicBezTo>
                  <a:cubicBezTo>
                    <a:pt x="92" y="282"/>
                    <a:pt x="92" y="283"/>
                    <a:pt x="92" y="283"/>
                  </a:cubicBezTo>
                  <a:cubicBezTo>
                    <a:pt x="92" y="284"/>
                    <a:pt x="92" y="285"/>
                    <a:pt x="92" y="285"/>
                  </a:cubicBezTo>
                  <a:cubicBezTo>
                    <a:pt x="92" y="285"/>
                    <a:pt x="91" y="285"/>
                    <a:pt x="91" y="285"/>
                  </a:cubicBezTo>
                  <a:cubicBezTo>
                    <a:pt x="90" y="285"/>
                    <a:pt x="90" y="285"/>
                    <a:pt x="89" y="285"/>
                  </a:cubicBezTo>
                  <a:cubicBezTo>
                    <a:pt x="89" y="285"/>
                    <a:pt x="89" y="284"/>
                    <a:pt x="89" y="283"/>
                  </a:cubicBezTo>
                  <a:cubicBezTo>
                    <a:pt x="89" y="283"/>
                    <a:pt x="88" y="282"/>
                    <a:pt x="88" y="281"/>
                  </a:cubicBezTo>
                  <a:cubicBezTo>
                    <a:pt x="88" y="281"/>
                    <a:pt x="86" y="279"/>
                    <a:pt x="85" y="278"/>
                  </a:cubicBezTo>
                  <a:cubicBezTo>
                    <a:pt x="85" y="278"/>
                    <a:pt x="85" y="278"/>
                    <a:pt x="84" y="278"/>
                  </a:cubicBezTo>
                  <a:cubicBezTo>
                    <a:pt x="84" y="278"/>
                    <a:pt x="83" y="277"/>
                    <a:pt x="83" y="277"/>
                  </a:cubicBezTo>
                  <a:cubicBezTo>
                    <a:pt x="82" y="277"/>
                    <a:pt x="81" y="277"/>
                    <a:pt x="81" y="277"/>
                  </a:cubicBezTo>
                  <a:cubicBezTo>
                    <a:pt x="81" y="278"/>
                    <a:pt x="81" y="279"/>
                    <a:pt x="81" y="279"/>
                  </a:cubicBezTo>
                  <a:cubicBezTo>
                    <a:pt x="81" y="280"/>
                    <a:pt x="81" y="281"/>
                    <a:pt x="81" y="281"/>
                  </a:cubicBezTo>
                  <a:cubicBezTo>
                    <a:pt x="81" y="281"/>
                    <a:pt x="82" y="281"/>
                    <a:pt x="83" y="281"/>
                  </a:cubicBezTo>
                  <a:cubicBezTo>
                    <a:pt x="83" y="281"/>
                    <a:pt x="83" y="282"/>
                    <a:pt x="83" y="283"/>
                  </a:cubicBezTo>
                  <a:cubicBezTo>
                    <a:pt x="83" y="283"/>
                    <a:pt x="83" y="284"/>
                    <a:pt x="83" y="284"/>
                  </a:cubicBezTo>
                  <a:cubicBezTo>
                    <a:pt x="83" y="284"/>
                    <a:pt x="82" y="285"/>
                    <a:pt x="82" y="285"/>
                  </a:cubicBezTo>
                  <a:cubicBezTo>
                    <a:pt x="81" y="285"/>
                    <a:pt x="81" y="284"/>
                    <a:pt x="80" y="284"/>
                  </a:cubicBezTo>
                  <a:cubicBezTo>
                    <a:pt x="80" y="284"/>
                    <a:pt x="79" y="284"/>
                    <a:pt x="79" y="284"/>
                  </a:cubicBezTo>
                  <a:cubicBezTo>
                    <a:pt x="79" y="285"/>
                    <a:pt x="79" y="285"/>
                    <a:pt x="79" y="285"/>
                  </a:cubicBezTo>
                  <a:cubicBezTo>
                    <a:pt x="78" y="285"/>
                    <a:pt x="78" y="285"/>
                    <a:pt x="77" y="285"/>
                  </a:cubicBezTo>
                  <a:cubicBezTo>
                    <a:pt x="77" y="285"/>
                    <a:pt x="77" y="286"/>
                    <a:pt x="77" y="287"/>
                  </a:cubicBezTo>
                  <a:cubicBezTo>
                    <a:pt x="76" y="287"/>
                    <a:pt x="77" y="288"/>
                    <a:pt x="77" y="288"/>
                  </a:cubicBezTo>
                  <a:cubicBezTo>
                    <a:pt x="77" y="289"/>
                    <a:pt x="77" y="289"/>
                    <a:pt x="77" y="290"/>
                  </a:cubicBezTo>
                  <a:cubicBezTo>
                    <a:pt x="77" y="291"/>
                    <a:pt x="77" y="292"/>
                    <a:pt x="77" y="292"/>
                  </a:cubicBezTo>
                  <a:cubicBezTo>
                    <a:pt x="76" y="293"/>
                    <a:pt x="75" y="295"/>
                    <a:pt x="74" y="295"/>
                  </a:cubicBezTo>
                  <a:cubicBezTo>
                    <a:pt x="74" y="296"/>
                    <a:pt x="73" y="295"/>
                    <a:pt x="72" y="296"/>
                  </a:cubicBezTo>
                  <a:cubicBezTo>
                    <a:pt x="71" y="296"/>
                    <a:pt x="70" y="296"/>
                    <a:pt x="70" y="296"/>
                  </a:cubicBezTo>
                  <a:cubicBezTo>
                    <a:pt x="69" y="297"/>
                    <a:pt x="69" y="299"/>
                    <a:pt x="69" y="300"/>
                  </a:cubicBezTo>
                  <a:cubicBezTo>
                    <a:pt x="69" y="300"/>
                    <a:pt x="70" y="301"/>
                    <a:pt x="70" y="302"/>
                  </a:cubicBezTo>
                  <a:cubicBezTo>
                    <a:pt x="70" y="303"/>
                    <a:pt x="70" y="304"/>
                    <a:pt x="70" y="304"/>
                  </a:cubicBezTo>
                  <a:cubicBezTo>
                    <a:pt x="70" y="305"/>
                    <a:pt x="70" y="306"/>
                    <a:pt x="69" y="307"/>
                  </a:cubicBezTo>
                  <a:cubicBezTo>
                    <a:pt x="69" y="307"/>
                    <a:pt x="68" y="308"/>
                    <a:pt x="68" y="309"/>
                  </a:cubicBezTo>
                  <a:cubicBezTo>
                    <a:pt x="68" y="309"/>
                    <a:pt x="67" y="310"/>
                    <a:pt x="67" y="311"/>
                  </a:cubicBezTo>
                  <a:cubicBezTo>
                    <a:pt x="66" y="311"/>
                    <a:pt x="66" y="311"/>
                    <a:pt x="66" y="312"/>
                  </a:cubicBezTo>
                  <a:cubicBezTo>
                    <a:pt x="66" y="312"/>
                    <a:pt x="65" y="313"/>
                    <a:pt x="65" y="313"/>
                  </a:cubicBezTo>
                  <a:cubicBezTo>
                    <a:pt x="64" y="314"/>
                    <a:pt x="64" y="315"/>
                    <a:pt x="64" y="315"/>
                  </a:cubicBezTo>
                  <a:cubicBezTo>
                    <a:pt x="64" y="315"/>
                    <a:pt x="63" y="316"/>
                    <a:pt x="62" y="317"/>
                  </a:cubicBezTo>
                  <a:cubicBezTo>
                    <a:pt x="62" y="317"/>
                    <a:pt x="60" y="318"/>
                    <a:pt x="60" y="318"/>
                  </a:cubicBezTo>
                  <a:cubicBezTo>
                    <a:pt x="59" y="318"/>
                    <a:pt x="58" y="318"/>
                    <a:pt x="58" y="317"/>
                  </a:cubicBezTo>
                  <a:cubicBezTo>
                    <a:pt x="57" y="317"/>
                    <a:pt x="56" y="316"/>
                    <a:pt x="55" y="316"/>
                  </a:cubicBezTo>
                  <a:cubicBezTo>
                    <a:pt x="55" y="315"/>
                    <a:pt x="55" y="314"/>
                    <a:pt x="54" y="314"/>
                  </a:cubicBezTo>
                  <a:cubicBezTo>
                    <a:pt x="54" y="313"/>
                    <a:pt x="52" y="313"/>
                    <a:pt x="51" y="313"/>
                  </a:cubicBezTo>
                  <a:cubicBezTo>
                    <a:pt x="51" y="313"/>
                    <a:pt x="51" y="314"/>
                    <a:pt x="50" y="314"/>
                  </a:cubicBezTo>
                  <a:cubicBezTo>
                    <a:pt x="50" y="315"/>
                    <a:pt x="50" y="315"/>
                    <a:pt x="49" y="315"/>
                  </a:cubicBezTo>
                  <a:cubicBezTo>
                    <a:pt x="49" y="315"/>
                    <a:pt x="48" y="315"/>
                    <a:pt x="47" y="315"/>
                  </a:cubicBezTo>
                  <a:cubicBezTo>
                    <a:pt x="47" y="315"/>
                    <a:pt x="46" y="314"/>
                    <a:pt x="45" y="314"/>
                  </a:cubicBezTo>
                  <a:cubicBezTo>
                    <a:pt x="44" y="314"/>
                    <a:pt x="43" y="314"/>
                    <a:pt x="43" y="314"/>
                  </a:cubicBezTo>
                  <a:cubicBezTo>
                    <a:pt x="42" y="314"/>
                    <a:pt x="42" y="315"/>
                    <a:pt x="41" y="315"/>
                  </a:cubicBezTo>
                  <a:cubicBezTo>
                    <a:pt x="41" y="316"/>
                    <a:pt x="40" y="316"/>
                    <a:pt x="40" y="316"/>
                  </a:cubicBezTo>
                  <a:cubicBezTo>
                    <a:pt x="40" y="317"/>
                    <a:pt x="39" y="318"/>
                    <a:pt x="39" y="318"/>
                  </a:cubicBezTo>
                  <a:cubicBezTo>
                    <a:pt x="39" y="318"/>
                    <a:pt x="38" y="319"/>
                    <a:pt x="38" y="319"/>
                  </a:cubicBezTo>
                  <a:cubicBezTo>
                    <a:pt x="37" y="318"/>
                    <a:pt x="37" y="318"/>
                    <a:pt x="37" y="317"/>
                  </a:cubicBezTo>
                  <a:cubicBezTo>
                    <a:pt x="35" y="316"/>
                    <a:pt x="31" y="315"/>
                    <a:pt x="29" y="314"/>
                  </a:cubicBezTo>
                  <a:cubicBezTo>
                    <a:pt x="29" y="313"/>
                    <a:pt x="28" y="311"/>
                    <a:pt x="28" y="310"/>
                  </a:cubicBezTo>
                  <a:cubicBezTo>
                    <a:pt x="27" y="309"/>
                    <a:pt x="27" y="307"/>
                    <a:pt x="26" y="305"/>
                  </a:cubicBezTo>
                  <a:cubicBezTo>
                    <a:pt x="26" y="304"/>
                    <a:pt x="24" y="303"/>
                    <a:pt x="24" y="302"/>
                  </a:cubicBezTo>
                  <a:cubicBezTo>
                    <a:pt x="22" y="301"/>
                    <a:pt x="20" y="299"/>
                    <a:pt x="19" y="298"/>
                  </a:cubicBezTo>
                  <a:cubicBezTo>
                    <a:pt x="19" y="297"/>
                    <a:pt x="18" y="296"/>
                    <a:pt x="17" y="295"/>
                  </a:cubicBezTo>
                  <a:cubicBezTo>
                    <a:pt x="16" y="294"/>
                    <a:pt x="14" y="293"/>
                    <a:pt x="13" y="292"/>
                  </a:cubicBezTo>
                  <a:cubicBezTo>
                    <a:pt x="13" y="292"/>
                    <a:pt x="11" y="291"/>
                    <a:pt x="11" y="290"/>
                  </a:cubicBezTo>
                  <a:cubicBezTo>
                    <a:pt x="10" y="289"/>
                    <a:pt x="9" y="287"/>
                    <a:pt x="8" y="286"/>
                  </a:cubicBezTo>
                  <a:cubicBezTo>
                    <a:pt x="7" y="285"/>
                    <a:pt x="6" y="284"/>
                    <a:pt x="5" y="284"/>
                  </a:cubicBezTo>
                  <a:cubicBezTo>
                    <a:pt x="4" y="284"/>
                    <a:pt x="2" y="284"/>
                    <a:pt x="1" y="284"/>
                  </a:cubicBezTo>
                  <a:cubicBezTo>
                    <a:pt x="0" y="283"/>
                    <a:pt x="0" y="280"/>
                    <a:pt x="0" y="279"/>
                  </a:cubicBezTo>
                  <a:cubicBezTo>
                    <a:pt x="0" y="278"/>
                    <a:pt x="1" y="276"/>
                    <a:pt x="1" y="275"/>
                  </a:cubicBezTo>
                  <a:cubicBezTo>
                    <a:pt x="2" y="274"/>
                    <a:pt x="4" y="272"/>
                    <a:pt x="4" y="271"/>
                  </a:cubicBezTo>
                  <a:cubicBezTo>
                    <a:pt x="5" y="270"/>
                    <a:pt x="3" y="267"/>
                    <a:pt x="3" y="266"/>
                  </a:cubicBezTo>
                  <a:cubicBezTo>
                    <a:pt x="3" y="264"/>
                    <a:pt x="3" y="261"/>
                    <a:pt x="4" y="260"/>
                  </a:cubicBezTo>
                  <a:cubicBezTo>
                    <a:pt x="5" y="259"/>
                    <a:pt x="7" y="258"/>
                    <a:pt x="7" y="257"/>
                  </a:cubicBezTo>
                  <a:cubicBezTo>
                    <a:pt x="8" y="256"/>
                    <a:pt x="11" y="255"/>
                    <a:pt x="11" y="255"/>
                  </a:cubicBezTo>
                  <a:cubicBezTo>
                    <a:pt x="13" y="254"/>
                    <a:pt x="15" y="253"/>
                    <a:pt x="16" y="252"/>
                  </a:cubicBezTo>
                  <a:cubicBezTo>
                    <a:pt x="18" y="251"/>
                    <a:pt x="21" y="248"/>
                    <a:pt x="22" y="247"/>
                  </a:cubicBezTo>
                  <a:cubicBezTo>
                    <a:pt x="23" y="246"/>
                    <a:pt x="25" y="244"/>
                    <a:pt x="25" y="243"/>
                  </a:cubicBezTo>
                  <a:cubicBezTo>
                    <a:pt x="26" y="240"/>
                    <a:pt x="27" y="234"/>
                    <a:pt x="28" y="231"/>
                  </a:cubicBezTo>
                  <a:cubicBezTo>
                    <a:pt x="28" y="229"/>
                    <a:pt x="28" y="225"/>
                    <a:pt x="28" y="223"/>
                  </a:cubicBezTo>
                  <a:cubicBezTo>
                    <a:pt x="28" y="221"/>
                    <a:pt x="28" y="218"/>
                    <a:pt x="29" y="216"/>
                  </a:cubicBezTo>
                  <a:cubicBezTo>
                    <a:pt x="29" y="215"/>
                    <a:pt x="31" y="213"/>
                    <a:pt x="32" y="212"/>
                  </a:cubicBezTo>
                  <a:cubicBezTo>
                    <a:pt x="33" y="211"/>
                    <a:pt x="33" y="210"/>
                    <a:pt x="34" y="210"/>
                  </a:cubicBezTo>
                  <a:cubicBezTo>
                    <a:pt x="34" y="208"/>
                    <a:pt x="35" y="206"/>
                    <a:pt x="35" y="205"/>
                  </a:cubicBezTo>
                  <a:cubicBezTo>
                    <a:pt x="35" y="203"/>
                    <a:pt x="36" y="200"/>
                    <a:pt x="35" y="199"/>
                  </a:cubicBezTo>
                  <a:cubicBezTo>
                    <a:pt x="35" y="198"/>
                    <a:pt x="34" y="195"/>
                    <a:pt x="33" y="194"/>
                  </a:cubicBezTo>
                  <a:cubicBezTo>
                    <a:pt x="33" y="193"/>
                    <a:pt x="33" y="191"/>
                    <a:pt x="33" y="190"/>
                  </a:cubicBezTo>
                  <a:cubicBezTo>
                    <a:pt x="33" y="188"/>
                    <a:pt x="32" y="184"/>
                    <a:pt x="32" y="182"/>
                  </a:cubicBezTo>
                  <a:cubicBezTo>
                    <a:pt x="32" y="180"/>
                    <a:pt x="32" y="176"/>
                    <a:pt x="32" y="174"/>
                  </a:cubicBezTo>
                  <a:cubicBezTo>
                    <a:pt x="32" y="173"/>
                    <a:pt x="31" y="169"/>
                    <a:pt x="30" y="167"/>
                  </a:cubicBezTo>
                  <a:cubicBezTo>
                    <a:pt x="29" y="166"/>
                    <a:pt x="26" y="164"/>
                    <a:pt x="26" y="162"/>
                  </a:cubicBezTo>
                  <a:cubicBezTo>
                    <a:pt x="26" y="161"/>
                    <a:pt x="26" y="158"/>
                    <a:pt x="26" y="157"/>
                  </a:cubicBezTo>
                  <a:cubicBezTo>
                    <a:pt x="26" y="156"/>
                    <a:pt x="27" y="153"/>
                    <a:pt x="27" y="151"/>
                  </a:cubicBezTo>
                  <a:cubicBezTo>
                    <a:pt x="27" y="149"/>
                    <a:pt x="26" y="145"/>
                    <a:pt x="26" y="143"/>
                  </a:cubicBezTo>
                  <a:cubicBezTo>
                    <a:pt x="25" y="142"/>
                    <a:pt x="24" y="139"/>
                    <a:pt x="24" y="138"/>
                  </a:cubicBezTo>
                  <a:cubicBezTo>
                    <a:pt x="24" y="138"/>
                    <a:pt x="25" y="136"/>
                    <a:pt x="25" y="136"/>
                  </a:cubicBezTo>
                  <a:cubicBezTo>
                    <a:pt x="26" y="135"/>
                    <a:pt x="27" y="135"/>
                    <a:pt x="27" y="134"/>
                  </a:cubicBezTo>
                  <a:cubicBezTo>
                    <a:pt x="28" y="134"/>
                    <a:pt x="28" y="132"/>
                    <a:pt x="28" y="131"/>
                  </a:cubicBezTo>
                  <a:cubicBezTo>
                    <a:pt x="29" y="131"/>
                    <a:pt x="29" y="129"/>
                    <a:pt x="29" y="128"/>
                  </a:cubicBezTo>
                  <a:cubicBezTo>
                    <a:pt x="29" y="128"/>
                    <a:pt x="30" y="128"/>
                    <a:pt x="31" y="128"/>
                  </a:cubicBezTo>
                  <a:cubicBezTo>
                    <a:pt x="31" y="129"/>
                    <a:pt x="32" y="131"/>
                    <a:pt x="32" y="132"/>
                  </a:cubicBezTo>
                  <a:cubicBezTo>
                    <a:pt x="33" y="133"/>
                    <a:pt x="35" y="137"/>
                    <a:pt x="36" y="138"/>
                  </a:cubicBezTo>
                  <a:cubicBezTo>
                    <a:pt x="37" y="139"/>
                    <a:pt x="39" y="139"/>
                    <a:pt x="40" y="139"/>
                  </a:cubicBezTo>
                  <a:cubicBezTo>
                    <a:pt x="40" y="140"/>
                    <a:pt x="43" y="141"/>
                    <a:pt x="44" y="141"/>
                  </a:cubicBezTo>
                  <a:cubicBezTo>
                    <a:pt x="45" y="141"/>
                    <a:pt x="46" y="141"/>
                    <a:pt x="47" y="142"/>
                  </a:cubicBezTo>
                  <a:cubicBezTo>
                    <a:pt x="48" y="142"/>
                    <a:pt x="48" y="143"/>
                    <a:pt x="49" y="143"/>
                  </a:cubicBezTo>
                  <a:cubicBezTo>
                    <a:pt x="50" y="144"/>
                    <a:pt x="51" y="147"/>
                    <a:pt x="51" y="148"/>
                  </a:cubicBezTo>
                  <a:cubicBezTo>
                    <a:pt x="52" y="149"/>
                    <a:pt x="52" y="152"/>
                    <a:pt x="53" y="153"/>
                  </a:cubicBezTo>
                  <a:cubicBezTo>
                    <a:pt x="54" y="154"/>
                    <a:pt x="56" y="155"/>
                    <a:pt x="57" y="154"/>
                  </a:cubicBezTo>
                  <a:cubicBezTo>
                    <a:pt x="58" y="154"/>
                    <a:pt x="56" y="151"/>
                    <a:pt x="57" y="151"/>
                  </a:cubicBezTo>
                  <a:cubicBezTo>
                    <a:pt x="58" y="150"/>
                    <a:pt x="58" y="150"/>
                    <a:pt x="58" y="150"/>
                  </a:cubicBezTo>
                  <a:cubicBezTo>
                    <a:pt x="58" y="149"/>
                    <a:pt x="59" y="148"/>
                    <a:pt x="59" y="147"/>
                  </a:cubicBezTo>
                  <a:cubicBezTo>
                    <a:pt x="59" y="147"/>
                    <a:pt x="59" y="145"/>
                    <a:pt x="59" y="145"/>
                  </a:cubicBezTo>
                  <a:cubicBezTo>
                    <a:pt x="58" y="144"/>
                    <a:pt x="56" y="145"/>
                    <a:pt x="55" y="145"/>
                  </a:cubicBezTo>
                  <a:cubicBezTo>
                    <a:pt x="55" y="145"/>
                    <a:pt x="54" y="143"/>
                    <a:pt x="53" y="143"/>
                  </a:cubicBezTo>
                  <a:cubicBezTo>
                    <a:pt x="53" y="142"/>
                    <a:pt x="53" y="140"/>
                    <a:pt x="53" y="139"/>
                  </a:cubicBezTo>
                  <a:cubicBezTo>
                    <a:pt x="53" y="138"/>
                    <a:pt x="52" y="136"/>
                    <a:pt x="53" y="135"/>
                  </a:cubicBezTo>
                  <a:cubicBezTo>
                    <a:pt x="53" y="133"/>
                    <a:pt x="54" y="132"/>
                    <a:pt x="55" y="131"/>
                  </a:cubicBezTo>
                  <a:cubicBezTo>
                    <a:pt x="55" y="130"/>
                    <a:pt x="55" y="128"/>
                    <a:pt x="55" y="128"/>
                  </a:cubicBezTo>
                  <a:cubicBezTo>
                    <a:pt x="56" y="127"/>
                    <a:pt x="58" y="128"/>
                    <a:pt x="59" y="127"/>
                  </a:cubicBezTo>
                  <a:cubicBezTo>
                    <a:pt x="59" y="127"/>
                    <a:pt x="60" y="126"/>
                    <a:pt x="61" y="125"/>
                  </a:cubicBezTo>
                  <a:cubicBezTo>
                    <a:pt x="61" y="124"/>
                    <a:pt x="61" y="122"/>
                    <a:pt x="61" y="121"/>
                  </a:cubicBezTo>
                  <a:cubicBezTo>
                    <a:pt x="61" y="120"/>
                    <a:pt x="61" y="118"/>
                    <a:pt x="60" y="117"/>
                  </a:cubicBezTo>
                  <a:cubicBezTo>
                    <a:pt x="60" y="117"/>
                    <a:pt x="59" y="117"/>
                    <a:pt x="59" y="117"/>
                  </a:cubicBezTo>
                  <a:cubicBezTo>
                    <a:pt x="59" y="117"/>
                    <a:pt x="59" y="118"/>
                    <a:pt x="58" y="118"/>
                  </a:cubicBezTo>
                  <a:cubicBezTo>
                    <a:pt x="58" y="118"/>
                    <a:pt x="57" y="118"/>
                    <a:pt x="57" y="117"/>
                  </a:cubicBezTo>
                  <a:cubicBezTo>
                    <a:pt x="57" y="117"/>
                    <a:pt x="57" y="115"/>
                    <a:pt x="57" y="114"/>
                  </a:cubicBezTo>
                  <a:cubicBezTo>
                    <a:pt x="57" y="113"/>
                    <a:pt x="58" y="112"/>
                    <a:pt x="58" y="112"/>
                  </a:cubicBezTo>
                  <a:cubicBezTo>
                    <a:pt x="57" y="111"/>
                    <a:pt x="57" y="110"/>
                    <a:pt x="56" y="110"/>
                  </a:cubicBezTo>
                  <a:cubicBezTo>
                    <a:pt x="55" y="109"/>
                    <a:pt x="51" y="110"/>
                    <a:pt x="49" y="110"/>
                  </a:cubicBezTo>
                  <a:cubicBezTo>
                    <a:pt x="48" y="110"/>
                    <a:pt x="44" y="110"/>
                    <a:pt x="44" y="110"/>
                  </a:cubicBezTo>
                  <a:cubicBezTo>
                    <a:pt x="43" y="110"/>
                    <a:pt x="42" y="109"/>
                    <a:pt x="42" y="110"/>
                  </a:cubicBezTo>
                  <a:cubicBezTo>
                    <a:pt x="41" y="110"/>
                    <a:pt x="40" y="112"/>
                    <a:pt x="40" y="112"/>
                  </a:cubicBezTo>
                  <a:cubicBezTo>
                    <a:pt x="39" y="113"/>
                    <a:pt x="37" y="112"/>
                    <a:pt x="37" y="112"/>
                  </a:cubicBezTo>
                  <a:cubicBezTo>
                    <a:pt x="36" y="112"/>
                    <a:pt x="35" y="115"/>
                    <a:pt x="34" y="115"/>
                  </a:cubicBezTo>
                  <a:cubicBezTo>
                    <a:pt x="33" y="115"/>
                    <a:pt x="32" y="115"/>
                    <a:pt x="31" y="115"/>
                  </a:cubicBezTo>
                  <a:cubicBezTo>
                    <a:pt x="30" y="114"/>
                    <a:pt x="28" y="114"/>
                    <a:pt x="27" y="113"/>
                  </a:cubicBezTo>
                  <a:cubicBezTo>
                    <a:pt x="26" y="113"/>
                    <a:pt x="26" y="111"/>
                    <a:pt x="26" y="110"/>
                  </a:cubicBezTo>
                  <a:cubicBezTo>
                    <a:pt x="26" y="109"/>
                    <a:pt x="25" y="108"/>
                    <a:pt x="24" y="107"/>
                  </a:cubicBezTo>
                  <a:cubicBezTo>
                    <a:pt x="24" y="107"/>
                    <a:pt x="22" y="106"/>
                    <a:pt x="22" y="106"/>
                  </a:cubicBezTo>
                  <a:cubicBezTo>
                    <a:pt x="22" y="106"/>
                    <a:pt x="22" y="102"/>
                    <a:pt x="22" y="100"/>
                  </a:cubicBezTo>
                  <a:cubicBezTo>
                    <a:pt x="22" y="99"/>
                    <a:pt x="22" y="95"/>
                    <a:pt x="22" y="95"/>
                  </a:cubicBezTo>
                  <a:cubicBezTo>
                    <a:pt x="22" y="95"/>
                    <a:pt x="26" y="96"/>
                    <a:pt x="26" y="96"/>
                  </a:cubicBezTo>
                  <a:cubicBezTo>
                    <a:pt x="28" y="97"/>
                    <a:pt x="30" y="98"/>
                    <a:pt x="31" y="99"/>
                  </a:cubicBezTo>
                  <a:cubicBezTo>
                    <a:pt x="32" y="99"/>
                    <a:pt x="33" y="100"/>
                    <a:pt x="34" y="100"/>
                  </a:cubicBezTo>
                  <a:cubicBezTo>
                    <a:pt x="35" y="100"/>
                    <a:pt x="37" y="100"/>
                    <a:pt x="38" y="100"/>
                  </a:cubicBezTo>
                  <a:cubicBezTo>
                    <a:pt x="38" y="100"/>
                    <a:pt x="39" y="100"/>
                    <a:pt x="40" y="10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5"/>
            <p:cNvSpPr>
              <a:spLocks/>
            </p:cNvSpPr>
            <p:nvPr/>
          </p:nvSpPr>
          <p:spPr bwMode="auto">
            <a:xfrm>
              <a:off x="5616" y="1111"/>
              <a:ext cx="1070" cy="660"/>
            </a:xfrm>
            <a:custGeom>
              <a:avLst/>
              <a:gdLst>
                <a:gd name="T0" fmla="*/ 234 w 366"/>
                <a:gd name="T1" fmla="*/ 170 h 226"/>
                <a:gd name="T2" fmla="*/ 222 w 366"/>
                <a:gd name="T3" fmla="*/ 177 h 226"/>
                <a:gd name="T4" fmla="*/ 210 w 366"/>
                <a:gd name="T5" fmla="*/ 177 h 226"/>
                <a:gd name="T6" fmla="*/ 198 w 366"/>
                <a:gd name="T7" fmla="*/ 182 h 226"/>
                <a:gd name="T8" fmla="*/ 186 w 366"/>
                <a:gd name="T9" fmla="*/ 183 h 226"/>
                <a:gd name="T10" fmla="*/ 175 w 366"/>
                <a:gd name="T11" fmla="*/ 192 h 226"/>
                <a:gd name="T12" fmla="*/ 160 w 366"/>
                <a:gd name="T13" fmla="*/ 196 h 226"/>
                <a:gd name="T14" fmla="*/ 147 w 366"/>
                <a:gd name="T15" fmla="*/ 207 h 226"/>
                <a:gd name="T16" fmla="*/ 134 w 366"/>
                <a:gd name="T17" fmla="*/ 208 h 226"/>
                <a:gd name="T18" fmla="*/ 128 w 366"/>
                <a:gd name="T19" fmla="*/ 223 h 226"/>
                <a:gd name="T20" fmla="*/ 104 w 366"/>
                <a:gd name="T21" fmla="*/ 223 h 226"/>
                <a:gd name="T22" fmla="*/ 91 w 366"/>
                <a:gd name="T23" fmla="*/ 223 h 226"/>
                <a:gd name="T24" fmla="*/ 78 w 366"/>
                <a:gd name="T25" fmla="*/ 220 h 226"/>
                <a:gd name="T26" fmla="*/ 74 w 366"/>
                <a:gd name="T27" fmla="*/ 216 h 226"/>
                <a:gd name="T28" fmla="*/ 65 w 366"/>
                <a:gd name="T29" fmla="*/ 225 h 226"/>
                <a:gd name="T30" fmla="*/ 60 w 366"/>
                <a:gd name="T31" fmla="*/ 211 h 226"/>
                <a:gd name="T32" fmla="*/ 60 w 366"/>
                <a:gd name="T33" fmla="*/ 202 h 226"/>
                <a:gd name="T34" fmla="*/ 49 w 366"/>
                <a:gd name="T35" fmla="*/ 189 h 226"/>
                <a:gd name="T36" fmla="*/ 37 w 366"/>
                <a:gd name="T37" fmla="*/ 188 h 226"/>
                <a:gd name="T38" fmla="*/ 28 w 366"/>
                <a:gd name="T39" fmla="*/ 183 h 226"/>
                <a:gd name="T40" fmla="*/ 20 w 366"/>
                <a:gd name="T41" fmla="*/ 176 h 226"/>
                <a:gd name="T42" fmla="*/ 13 w 366"/>
                <a:gd name="T43" fmla="*/ 177 h 226"/>
                <a:gd name="T44" fmla="*/ 10 w 366"/>
                <a:gd name="T45" fmla="*/ 162 h 226"/>
                <a:gd name="T46" fmla="*/ 8 w 366"/>
                <a:gd name="T47" fmla="*/ 151 h 226"/>
                <a:gd name="T48" fmla="*/ 0 w 366"/>
                <a:gd name="T49" fmla="*/ 143 h 226"/>
                <a:gd name="T50" fmla="*/ 8 w 366"/>
                <a:gd name="T51" fmla="*/ 137 h 226"/>
                <a:gd name="T52" fmla="*/ 16 w 366"/>
                <a:gd name="T53" fmla="*/ 121 h 226"/>
                <a:gd name="T54" fmla="*/ 19 w 366"/>
                <a:gd name="T55" fmla="*/ 106 h 226"/>
                <a:gd name="T56" fmla="*/ 31 w 366"/>
                <a:gd name="T57" fmla="*/ 111 h 226"/>
                <a:gd name="T58" fmla="*/ 37 w 366"/>
                <a:gd name="T59" fmla="*/ 103 h 226"/>
                <a:gd name="T60" fmla="*/ 40 w 366"/>
                <a:gd name="T61" fmla="*/ 91 h 226"/>
                <a:gd name="T62" fmla="*/ 33 w 366"/>
                <a:gd name="T63" fmla="*/ 84 h 226"/>
                <a:gd name="T64" fmla="*/ 26 w 366"/>
                <a:gd name="T65" fmla="*/ 79 h 226"/>
                <a:gd name="T66" fmla="*/ 17 w 366"/>
                <a:gd name="T67" fmla="*/ 74 h 226"/>
                <a:gd name="T68" fmla="*/ 12 w 366"/>
                <a:gd name="T69" fmla="*/ 67 h 226"/>
                <a:gd name="T70" fmla="*/ 11 w 366"/>
                <a:gd name="T71" fmla="*/ 58 h 226"/>
                <a:gd name="T72" fmla="*/ 17 w 366"/>
                <a:gd name="T73" fmla="*/ 47 h 226"/>
                <a:gd name="T74" fmla="*/ 13 w 366"/>
                <a:gd name="T75" fmla="*/ 36 h 226"/>
                <a:gd name="T76" fmla="*/ 23 w 366"/>
                <a:gd name="T77" fmla="*/ 34 h 226"/>
                <a:gd name="T78" fmla="*/ 28 w 366"/>
                <a:gd name="T79" fmla="*/ 29 h 226"/>
                <a:gd name="T80" fmla="*/ 48 w 366"/>
                <a:gd name="T81" fmla="*/ 18 h 226"/>
                <a:gd name="T82" fmla="*/ 67 w 366"/>
                <a:gd name="T83" fmla="*/ 1 h 226"/>
                <a:gd name="T84" fmla="*/ 244 w 366"/>
                <a:gd name="T85" fmla="*/ 17 h 226"/>
                <a:gd name="T86" fmla="*/ 365 w 366"/>
                <a:gd name="T87" fmla="*/ 4 h 226"/>
                <a:gd name="T88" fmla="*/ 363 w 366"/>
                <a:gd name="T89" fmla="*/ 18 h 226"/>
                <a:gd name="T90" fmla="*/ 350 w 366"/>
                <a:gd name="T91" fmla="*/ 22 h 226"/>
                <a:gd name="T92" fmla="*/ 337 w 366"/>
                <a:gd name="T93" fmla="*/ 32 h 226"/>
                <a:gd name="T94" fmla="*/ 344 w 366"/>
                <a:gd name="T95" fmla="*/ 42 h 226"/>
                <a:gd name="T96" fmla="*/ 348 w 366"/>
                <a:gd name="T97" fmla="*/ 55 h 226"/>
                <a:gd name="T98" fmla="*/ 356 w 366"/>
                <a:gd name="T99" fmla="*/ 64 h 226"/>
                <a:gd name="T100" fmla="*/ 366 w 366"/>
                <a:gd name="T101" fmla="*/ 86 h 226"/>
                <a:gd name="T102" fmla="*/ 360 w 366"/>
                <a:gd name="T103" fmla="*/ 104 h 226"/>
                <a:gd name="T104" fmla="*/ 349 w 366"/>
                <a:gd name="T105" fmla="*/ 113 h 226"/>
                <a:gd name="T106" fmla="*/ 338 w 366"/>
                <a:gd name="T107" fmla="*/ 120 h 226"/>
                <a:gd name="T108" fmla="*/ 334 w 366"/>
                <a:gd name="T109" fmla="*/ 126 h 226"/>
                <a:gd name="T110" fmla="*/ 318 w 366"/>
                <a:gd name="T111" fmla="*/ 137 h 226"/>
                <a:gd name="T112" fmla="*/ 294 w 366"/>
                <a:gd name="T113" fmla="*/ 159 h 226"/>
                <a:gd name="T114" fmla="*/ 280 w 366"/>
                <a:gd name="T115" fmla="*/ 166 h 226"/>
                <a:gd name="T116" fmla="*/ 260 w 366"/>
                <a:gd name="T117" fmla="*/ 16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6" h="226">
                  <a:moveTo>
                    <a:pt x="250" y="168"/>
                  </a:moveTo>
                  <a:cubicBezTo>
                    <a:pt x="249" y="168"/>
                    <a:pt x="247" y="168"/>
                    <a:pt x="246" y="168"/>
                  </a:cubicBezTo>
                  <a:cubicBezTo>
                    <a:pt x="246" y="168"/>
                    <a:pt x="244" y="169"/>
                    <a:pt x="243" y="169"/>
                  </a:cubicBezTo>
                  <a:cubicBezTo>
                    <a:pt x="242" y="169"/>
                    <a:pt x="240" y="171"/>
                    <a:pt x="239" y="171"/>
                  </a:cubicBezTo>
                  <a:cubicBezTo>
                    <a:pt x="239" y="171"/>
                    <a:pt x="237" y="171"/>
                    <a:pt x="237" y="171"/>
                  </a:cubicBezTo>
                  <a:cubicBezTo>
                    <a:pt x="236" y="171"/>
                    <a:pt x="235" y="170"/>
                    <a:pt x="234" y="170"/>
                  </a:cubicBezTo>
                  <a:cubicBezTo>
                    <a:pt x="233" y="170"/>
                    <a:pt x="232" y="170"/>
                    <a:pt x="231" y="170"/>
                  </a:cubicBezTo>
                  <a:cubicBezTo>
                    <a:pt x="231" y="171"/>
                    <a:pt x="232" y="172"/>
                    <a:pt x="231" y="172"/>
                  </a:cubicBezTo>
                  <a:cubicBezTo>
                    <a:pt x="231" y="173"/>
                    <a:pt x="231" y="173"/>
                    <a:pt x="230" y="173"/>
                  </a:cubicBezTo>
                  <a:cubicBezTo>
                    <a:pt x="230" y="173"/>
                    <a:pt x="228" y="174"/>
                    <a:pt x="227" y="174"/>
                  </a:cubicBezTo>
                  <a:cubicBezTo>
                    <a:pt x="227" y="174"/>
                    <a:pt x="224" y="174"/>
                    <a:pt x="224" y="174"/>
                  </a:cubicBezTo>
                  <a:cubicBezTo>
                    <a:pt x="223" y="174"/>
                    <a:pt x="223" y="176"/>
                    <a:pt x="222" y="177"/>
                  </a:cubicBezTo>
                  <a:cubicBezTo>
                    <a:pt x="221" y="177"/>
                    <a:pt x="220" y="176"/>
                    <a:pt x="219" y="176"/>
                  </a:cubicBezTo>
                  <a:cubicBezTo>
                    <a:pt x="219" y="176"/>
                    <a:pt x="217" y="177"/>
                    <a:pt x="217" y="177"/>
                  </a:cubicBezTo>
                  <a:cubicBezTo>
                    <a:pt x="216" y="176"/>
                    <a:pt x="216" y="174"/>
                    <a:pt x="216" y="174"/>
                  </a:cubicBezTo>
                  <a:cubicBezTo>
                    <a:pt x="216" y="174"/>
                    <a:pt x="214" y="174"/>
                    <a:pt x="214" y="175"/>
                  </a:cubicBezTo>
                  <a:cubicBezTo>
                    <a:pt x="213" y="175"/>
                    <a:pt x="213" y="176"/>
                    <a:pt x="212" y="176"/>
                  </a:cubicBezTo>
                  <a:cubicBezTo>
                    <a:pt x="211" y="176"/>
                    <a:pt x="210" y="177"/>
                    <a:pt x="210" y="177"/>
                  </a:cubicBezTo>
                  <a:cubicBezTo>
                    <a:pt x="209" y="177"/>
                    <a:pt x="209" y="178"/>
                    <a:pt x="208" y="179"/>
                  </a:cubicBezTo>
                  <a:cubicBezTo>
                    <a:pt x="207" y="179"/>
                    <a:pt x="206" y="180"/>
                    <a:pt x="206" y="180"/>
                  </a:cubicBezTo>
                  <a:cubicBezTo>
                    <a:pt x="205" y="180"/>
                    <a:pt x="205" y="179"/>
                    <a:pt x="205" y="179"/>
                  </a:cubicBezTo>
                  <a:cubicBezTo>
                    <a:pt x="204" y="179"/>
                    <a:pt x="203" y="179"/>
                    <a:pt x="202" y="179"/>
                  </a:cubicBezTo>
                  <a:cubicBezTo>
                    <a:pt x="202" y="179"/>
                    <a:pt x="201" y="179"/>
                    <a:pt x="201" y="180"/>
                  </a:cubicBezTo>
                  <a:cubicBezTo>
                    <a:pt x="200" y="180"/>
                    <a:pt x="199" y="182"/>
                    <a:pt x="198" y="182"/>
                  </a:cubicBezTo>
                  <a:cubicBezTo>
                    <a:pt x="198" y="183"/>
                    <a:pt x="197" y="184"/>
                    <a:pt x="196" y="184"/>
                  </a:cubicBezTo>
                  <a:cubicBezTo>
                    <a:pt x="196" y="185"/>
                    <a:pt x="195" y="186"/>
                    <a:pt x="194" y="186"/>
                  </a:cubicBezTo>
                  <a:cubicBezTo>
                    <a:pt x="194" y="186"/>
                    <a:pt x="193" y="186"/>
                    <a:pt x="192" y="185"/>
                  </a:cubicBezTo>
                  <a:cubicBezTo>
                    <a:pt x="192" y="185"/>
                    <a:pt x="191" y="184"/>
                    <a:pt x="191" y="183"/>
                  </a:cubicBezTo>
                  <a:cubicBezTo>
                    <a:pt x="190" y="183"/>
                    <a:pt x="189" y="182"/>
                    <a:pt x="188" y="182"/>
                  </a:cubicBezTo>
                  <a:cubicBezTo>
                    <a:pt x="187" y="182"/>
                    <a:pt x="186" y="183"/>
                    <a:pt x="186" y="183"/>
                  </a:cubicBezTo>
                  <a:cubicBezTo>
                    <a:pt x="185" y="184"/>
                    <a:pt x="185" y="185"/>
                    <a:pt x="184" y="186"/>
                  </a:cubicBezTo>
                  <a:cubicBezTo>
                    <a:pt x="183" y="186"/>
                    <a:pt x="181" y="186"/>
                    <a:pt x="180" y="186"/>
                  </a:cubicBezTo>
                  <a:cubicBezTo>
                    <a:pt x="179" y="186"/>
                    <a:pt x="178" y="186"/>
                    <a:pt x="178" y="187"/>
                  </a:cubicBezTo>
                  <a:cubicBezTo>
                    <a:pt x="178" y="187"/>
                    <a:pt x="177" y="188"/>
                    <a:pt x="177" y="189"/>
                  </a:cubicBezTo>
                  <a:cubicBezTo>
                    <a:pt x="177" y="189"/>
                    <a:pt x="178" y="191"/>
                    <a:pt x="178" y="191"/>
                  </a:cubicBezTo>
                  <a:cubicBezTo>
                    <a:pt x="177" y="192"/>
                    <a:pt x="175" y="192"/>
                    <a:pt x="175" y="192"/>
                  </a:cubicBezTo>
                  <a:cubicBezTo>
                    <a:pt x="174" y="192"/>
                    <a:pt x="173" y="192"/>
                    <a:pt x="172" y="192"/>
                  </a:cubicBezTo>
                  <a:cubicBezTo>
                    <a:pt x="172" y="192"/>
                    <a:pt x="172" y="194"/>
                    <a:pt x="171" y="194"/>
                  </a:cubicBezTo>
                  <a:cubicBezTo>
                    <a:pt x="171" y="195"/>
                    <a:pt x="169" y="194"/>
                    <a:pt x="168" y="194"/>
                  </a:cubicBezTo>
                  <a:cubicBezTo>
                    <a:pt x="168" y="194"/>
                    <a:pt x="166" y="193"/>
                    <a:pt x="166" y="193"/>
                  </a:cubicBezTo>
                  <a:cubicBezTo>
                    <a:pt x="164" y="193"/>
                    <a:pt x="163" y="193"/>
                    <a:pt x="162" y="194"/>
                  </a:cubicBezTo>
                  <a:cubicBezTo>
                    <a:pt x="161" y="194"/>
                    <a:pt x="160" y="195"/>
                    <a:pt x="160" y="196"/>
                  </a:cubicBezTo>
                  <a:cubicBezTo>
                    <a:pt x="160" y="196"/>
                    <a:pt x="158" y="197"/>
                    <a:pt x="158" y="197"/>
                  </a:cubicBezTo>
                  <a:cubicBezTo>
                    <a:pt x="157" y="198"/>
                    <a:pt x="157" y="200"/>
                    <a:pt x="157" y="201"/>
                  </a:cubicBezTo>
                  <a:cubicBezTo>
                    <a:pt x="157" y="202"/>
                    <a:pt x="156" y="203"/>
                    <a:pt x="155" y="203"/>
                  </a:cubicBezTo>
                  <a:cubicBezTo>
                    <a:pt x="154" y="204"/>
                    <a:pt x="152" y="203"/>
                    <a:pt x="151" y="203"/>
                  </a:cubicBezTo>
                  <a:cubicBezTo>
                    <a:pt x="150" y="204"/>
                    <a:pt x="150" y="206"/>
                    <a:pt x="150" y="206"/>
                  </a:cubicBezTo>
                  <a:cubicBezTo>
                    <a:pt x="149" y="206"/>
                    <a:pt x="148" y="207"/>
                    <a:pt x="147" y="207"/>
                  </a:cubicBezTo>
                  <a:cubicBezTo>
                    <a:pt x="147" y="207"/>
                    <a:pt x="146" y="206"/>
                    <a:pt x="145" y="206"/>
                  </a:cubicBezTo>
                  <a:cubicBezTo>
                    <a:pt x="144" y="206"/>
                    <a:pt x="143" y="207"/>
                    <a:pt x="142" y="207"/>
                  </a:cubicBezTo>
                  <a:cubicBezTo>
                    <a:pt x="142" y="207"/>
                    <a:pt x="141" y="206"/>
                    <a:pt x="141" y="205"/>
                  </a:cubicBezTo>
                  <a:cubicBezTo>
                    <a:pt x="140" y="205"/>
                    <a:pt x="138" y="204"/>
                    <a:pt x="137" y="204"/>
                  </a:cubicBezTo>
                  <a:cubicBezTo>
                    <a:pt x="137" y="204"/>
                    <a:pt x="136" y="205"/>
                    <a:pt x="135" y="205"/>
                  </a:cubicBezTo>
                  <a:cubicBezTo>
                    <a:pt x="135" y="206"/>
                    <a:pt x="135" y="207"/>
                    <a:pt x="134" y="208"/>
                  </a:cubicBezTo>
                  <a:cubicBezTo>
                    <a:pt x="134" y="209"/>
                    <a:pt x="133" y="209"/>
                    <a:pt x="132" y="210"/>
                  </a:cubicBezTo>
                  <a:cubicBezTo>
                    <a:pt x="132" y="210"/>
                    <a:pt x="130" y="211"/>
                    <a:pt x="130" y="212"/>
                  </a:cubicBezTo>
                  <a:cubicBezTo>
                    <a:pt x="129" y="213"/>
                    <a:pt x="129" y="215"/>
                    <a:pt x="129" y="217"/>
                  </a:cubicBezTo>
                  <a:cubicBezTo>
                    <a:pt x="129" y="218"/>
                    <a:pt x="130" y="219"/>
                    <a:pt x="131" y="220"/>
                  </a:cubicBezTo>
                  <a:cubicBezTo>
                    <a:pt x="131" y="220"/>
                    <a:pt x="131" y="221"/>
                    <a:pt x="130" y="222"/>
                  </a:cubicBezTo>
                  <a:cubicBezTo>
                    <a:pt x="130" y="222"/>
                    <a:pt x="128" y="223"/>
                    <a:pt x="128" y="223"/>
                  </a:cubicBezTo>
                  <a:cubicBezTo>
                    <a:pt x="127" y="224"/>
                    <a:pt x="127" y="225"/>
                    <a:pt x="127" y="225"/>
                  </a:cubicBezTo>
                  <a:cubicBezTo>
                    <a:pt x="126" y="226"/>
                    <a:pt x="124" y="225"/>
                    <a:pt x="123" y="225"/>
                  </a:cubicBezTo>
                  <a:cubicBezTo>
                    <a:pt x="122" y="225"/>
                    <a:pt x="120" y="225"/>
                    <a:pt x="118" y="225"/>
                  </a:cubicBezTo>
                  <a:cubicBezTo>
                    <a:pt x="116" y="225"/>
                    <a:pt x="114" y="225"/>
                    <a:pt x="112" y="225"/>
                  </a:cubicBezTo>
                  <a:cubicBezTo>
                    <a:pt x="111" y="224"/>
                    <a:pt x="109" y="223"/>
                    <a:pt x="108" y="223"/>
                  </a:cubicBezTo>
                  <a:cubicBezTo>
                    <a:pt x="108" y="223"/>
                    <a:pt x="105" y="223"/>
                    <a:pt x="104" y="223"/>
                  </a:cubicBezTo>
                  <a:cubicBezTo>
                    <a:pt x="104" y="224"/>
                    <a:pt x="103" y="225"/>
                    <a:pt x="102" y="225"/>
                  </a:cubicBezTo>
                  <a:cubicBezTo>
                    <a:pt x="101" y="225"/>
                    <a:pt x="100" y="224"/>
                    <a:pt x="99" y="224"/>
                  </a:cubicBezTo>
                  <a:cubicBezTo>
                    <a:pt x="99" y="223"/>
                    <a:pt x="98" y="222"/>
                    <a:pt x="98" y="222"/>
                  </a:cubicBezTo>
                  <a:cubicBezTo>
                    <a:pt x="97" y="222"/>
                    <a:pt x="97" y="222"/>
                    <a:pt x="97" y="222"/>
                  </a:cubicBezTo>
                  <a:cubicBezTo>
                    <a:pt x="96" y="222"/>
                    <a:pt x="94" y="223"/>
                    <a:pt x="94" y="223"/>
                  </a:cubicBezTo>
                  <a:cubicBezTo>
                    <a:pt x="93" y="223"/>
                    <a:pt x="91" y="223"/>
                    <a:pt x="91" y="223"/>
                  </a:cubicBezTo>
                  <a:cubicBezTo>
                    <a:pt x="91" y="224"/>
                    <a:pt x="90" y="225"/>
                    <a:pt x="90" y="225"/>
                  </a:cubicBezTo>
                  <a:cubicBezTo>
                    <a:pt x="89" y="225"/>
                    <a:pt x="88" y="224"/>
                    <a:pt x="87" y="224"/>
                  </a:cubicBezTo>
                  <a:cubicBezTo>
                    <a:pt x="86" y="224"/>
                    <a:pt x="84" y="225"/>
                    <a:pt x="84" y="225"/>
                  </a:cubicBezTo>
                  <a:cubicBezTo>
                    <a:pt x="83" y="225"/>
                    <a:pt x="82" y="223"/>
                    <a:pt x="82" y="223"/>
                  </a:cubicBezTo>
                  <a:cubicBezTo>
                    <a:pt x="81" y="222"/>
                    <a:pt x="80" y="222"/>
                    <a:pt x="80" y="221"/>
                  </a:cubicBezTo>
                  <a:cubicBezTo>
                    <a:pt x="79" y="221"/>
                    <a:pt x="79" y="220"/>
                    <a:pt x="78" y="220"/>
                  </a:cubicBezTo>
                  <a:cubicBezTo>
                    <a:pt x="78" y="219"/>
                    <a:pt x="78" y="219"/>
                    <a:pt x="78" y="218"/>
                  </a:cubicBezTo>
                  <a:cubicBezTo>
                    <a:pt x="78" y="218"/>
                    <a:pt x="78" y="217"/>
                    <a:pt x="78" y="217"/>
                  </a:cubicBezTo>
                  <a:cubicBezTo>
                    <a:pt x="78" y="216"/>
                    <a:pt x="79" y="216"/>
                    <a:pt x="79" y="215"/>
                  </a:cubicBezTo>
                  <a:cubicBezTo>
                    <a:pt x="79" y="214"/>
                    <a:pt x="78" y="214"/>
                    <a:pt x="77" y="213"/>
                  </a:cubicBezTo>
                  <a:cubicBezTo>
                    <a:pt x="76" y="213"/>
                    <a:pt x="75" y="214"/>
                    <a:pt x="75" y="214"/>
                  </a:cubicBezTo>
                  <a:cubicBezTo>
                    <a:pt x="74" y="214"/>
                    <a:pt x="74" y="216"/>
                    <a:pt x="74" y="216"/>
                  </a:cubicBezTo>
                  <a:cubicBezTo>
                    <a:pt x="73" y="217"/>
                    <a:pt x="71" y="217"/>
                    <a:pt x="71" y="217"/>
                  </a:cubicBezTo>
                  <a:cubicBezTo>
                    <a:pt x="70" y="218"/>
                    <a:pt x="69" y="219"/>
                    <a:pt x="69" y="220"/>
                  </a:cubicBezTo>
                  <a:cubicBezTo>
                    <a:pt x="69" y="220"/>
                    <a:pt x="71" y="221"/>
                    <a:pt x="71" y="222"/>
                  </a:cubicBezTo>
                  <a:cubicBezTo>
                    <a:pt x="71" y="223"/>
                    <a:pt x="71" y="224"/>
                    <a:pt x="71" y="224"/>
                  </a:cubicBezTo>
                  <a:cubicBezTo>
                    <a:pt x="71" y="225"/>
                    <a:pt x="70" y="226"/>
                    <a:pt x="69" y="226"/>
                  </a:cubicBezTo>
                  <a:cubicBezTo>
                    <a:pt x="68" y="226"/>
                    <a:pt x="67" y="225"/>
                    <a:pt x="65" y="225"/>
                  </a:cubicBezTo>
                  <a:cubicBezTo>
                    <a:pt x="65" y="225"/>
                    <a:pt x="64" y="225"/>
                    <a:pt x="63" y="225"/>
                  </a:cubicBezTo>
                  <a:cubicBezTo>
                    <a:pt x="63" y="224"/>
                    <a:pt x="62" y="224"/>
                    <a:pt x="61" y="224"/>
                  </a:cubicBezTo>
                  <a:cubicBezTo>
                    <a:pt x="62" y="223"/>
                    <a:pt x="60" y="221"/>
                    <a:pt x="60" y="220"/>
                  </a:cubicBezTo>
                  <a:cubicBezTo>
                    <a:pt x="60" y="219"/>
                    <a:pt x="60" y="218"/>
                    <a:pt x="60" y="217"/>
                  </a:cubicBezTo>
                  <a:cubicBezTo>
                    <a:pt x="60" y="216"/>
                    <a:pt x="61" y="214"/>
                    <a:pt x="61" y="213"/>
                  </a:cubicBezTo>
                  <a:cubicBezTo>
                    <a:pt x="61" y="212"/>
                    <a:pt x="60" y="211"/>
                    <a:pt x="60" y="211"/>
                  </a:cubicBezTo>
                  <a:cubicBezTo>
                    <a:pt x="59" y="210"/>
                    <a:pt x="58" y="210"/>
                    <a:pt x="58" y="210"/>
                  </a:cubicBezTo>
                  <a:cubicBezTo>
                    <a:pt x="57" y="210"/>
                    <a:pt x="56" y="210"/>
                    <a:pt x="55" y="210"/>
                  </a:cubicBezTo>
                  <a:cubicBezTo>
                    <a:pt x="55" y="209"/>
                    <a:pt x="55" y="208"/>
                    <a:pt x="55" y="208"/>
                  </a:cubicBezTo>
                  <a:cubicBezTo>
                    <a:pt x="55" y="207"/>
                    <a:pt x="55" y="205"/>
                    <a:pt x="56" y="204"/>
                  </a:cubicBezTo>
                  <a:cubicBezTo>
                    <a:pt x="56" y="203"/>
                    <a:pt x="58" y="204"/>
                    <a:pt x="59" y="203"/>
                  </a:cubicBezTo>
                  <a:cubicBezTo>
                    <a:pt x="59" y="203"/>
                    <a:pt x="60" y="202"/>
                    <a:pt x="60" y="202"/>
                  </a:cubicBezTo>
                  <a:cubicBezTo>
                    <a:pt x="59" y="201"/>
                    <a:pt x="58" y="202"/>
                    <a:pt x="58" y="201"/>
                  </a:cubicBezTo>
                  <a:cubicBezTo>
                    <a:pt x="57" y="201"/>
                    <a:pt x="57" y="198"/>
                    <a:pt x="57" y="197"/>
                  </a:cubicBezTo>
                  <a:cubicBezTo>
                    <a:pt x="56" y="197"/>
                    <a:pt x="56" y="195"/>
                    <a:pt x="55" y="195"/>
                  </a:cubicBezTo>
                  <a:cubicBezTo>
                    <a:pt x="55" y="194"/>
                    <a:pt x="53" y="194"/>
                    <a:pt x="53" y="193"/>
                  </a:cubicBezTo>
                  <a:cubicBezTo>
                    <a:pt x="53" y="193"/>
                    <a:pt x="53" y="191"/>
                    <a:pt x="53" y="190"/>
                  </a:cubicBezTo>
                  <a:cubicBezTo>
                    <a:pt x="52" y="190"/>
                    <a:pt x="49" y="190"/>
                    <a:pt x="49" y="189"/>
                  </a:cubicBezTo>
                  <a:cubicBezTo>
                    <a:pt x="47" y="189"/>
                    <a:pt x="45" y="189"/>
                    <a:pt x="44" y="190"/>
                  </a:cubicBezTo>
                  <a:cubicBezTo>
                    <a:pt x="43" y="190"/>
                    <a:pt x="42" y="191"/>
                    <a:pt x="42" y="192"/>
                  </a:cubicBezTo>
                  <a:cubicBezTo>
                    <a:pt x="41" y="192"/>
                    <a:pt x="40" y="192"/>
                    <a:pt x="40" y="192"/>
                  </a:cubicBezTo>
                  <a:cubicBezTo>
                    <a:pt x="39" y="192"/>
                    <a:pt x="38" y="192"/>
                    <a:pt x="38" y="191"/>
                  </a:cubicBezTo>
                  <a:cubicBezTo>
                    <a:pt x="38" y="191"/>
                    <a:pt x="37" y="190"/>
                    <a:pt x="37" y="189"/>
                  </a:cubicBezTo>
                  <a:cubicBezTo>
                    <a:pt x="37" y="189"/>
                    <a:pt x="37" y="188"/>
                    <a:pt x="37" y="188"/>
                  </a:cubicBezTo>
                  <a:cubicBezTo>
                    <a:pt x="37" y="187"/>
                    <a:pt x="36" y="186"/>
                    <a:pt x="36" y="186"/>
                  </a:cubicBezTo>
                  <a:cubicBezTo>
                    <a:pt x="36" y="185"/>
                    <a:pt x="35" y="186"/>
                    <a:pt x="34" y="186"/>
                  </a:cubicBezTo>
                  <a:cubicBezTo>
                    <a:pt x="34" y="185"/>
                    <a:pt x="33" y="185"/>
                    <a:pt x="33" y="185"/>
                  </a:cubicBezTo>
                  <a:cubicBezTo>
                    <a:pt x="32" y="185"/>
                    <a:pt x="31" y="185"/>
                    <a:pt x="30" y="185"/>
                  </a:cubicBezTo>
                  <a:cubicBezTo>
                    <a:pt x="30" y="186"/>
                    <a:pt x="29" y="186"/>
                    <a:pt x="29" y="186"/>
                  </a:cubicBezTo>
                  <a:cubicBezTo>
                    <a:pt x="28" y="185"/>
                    <a:pt x="29" y="184"/>
                    <a:pt x="28" y="183"/>
                  </a:cubicBezTo>
                  <a:cubicBezTo>
                    <a:pt x="28" y="183"/>
                    <a:pt x="27" y="183"/>
                    <a:pt x="27" y="183"/>
                  </a:cubicBezTo>
                  <a:cubicBezTo>
                    <a:pt x="26" y="183"/>
                    <a:pt x="25" y="182"/>
                    <a:pt x="25" y="181"/>
                  </a:cubicBezTo>
                  <a:cubicBezTo>
                    <a:pt x="24" y="181"/>
                    <a:pt x="25" y="179"/>
                    <a:pt x="25" y="179"/>
                  </a:cubicBezTo>
                  <a:cubicBezTo>
                    <a:pt x="24" y="178"/>
                    <a:pt x="24" y="177"/>
                    <a:pt x="24" y="177"/>
                  </a:cubicBezTo>
                  <a:cubicBezTo>
                    <a:pt x="23" y="176"/>
                    <a:pt x="23" y="177"/>
                    <a:pt x="22" y="177"/>
                  </a:cubicBezTo>
                  <a:cubicBezTo>
                    <a:pt x="22" y="177"/>
                    <a:pt x="20" y="177"/>
                    <a:pt x="20" y="176"/>
                  </a:cubicBezTo>
                  <a:cubicBezTo>
                    <a:pt x="19" y="175"/>
                    <a:pt x="19" y="175"/>
                    <a:pt x="19" y="175"/>
                  </a:cubicBezTo>
                  <a:cubicBezTo>
                    <a:pt x="19" y="175"/>
                    <a:pt x="18" y="175"/>
                    <a:pt x="17" y="176"/>
                  </a:cubicBezTo>
                  <a:cubicBezTo>
                    <a:pt x="17" y="176"/>
                    <a:pt x="17" y="177"/>
                    <a:pt x="17" y="178"/>
                  </a:cubicBezTo>
                  <a:cubicBezTo>
                    <a:pt x="17" y="178"/>
                    <a:pt x="16" y="178"/>
                    <a:pt x="16" y="179"/>
                  </a:cubicBezTo>
                  <a:cubicBezTo>
                    <a:pt x="16" y="179"/>
                    <a:pt x="15" y="178"/>
                    <a:pt x="15" y="178"/>
                  </a:cubicBezTo>
                  <a:cubicBezTo>
                    <a:pt x="14" y="177"/>
                    <a:pt x="14" y="177"/>
                    <a:pt x="13" y="177"/>
                  </a:cubicBezTo>
                  <a:cubicBezTo>
                    <a:pt x="13" y="177"/>
                    <a:pt x="12" y="175"/>
                    <a:pt x="12" y="175"/>
                  </a:cubicBezTo>
                  <a:cubicBezTo>
                    <a:pt x="12" y="174"/>
                    <a:pt x="12" y="173"/>
                    <a:pt x="12" y="173"/>
                  </a:cubicBezTo>
                  <a:cubicBezTo>
                    <a:pt x="12" y="172"/>
                    <a:pt x="12" y="171"/>
                    <a:pt x="12" y="170"/>
                  </a:cubicBezTo>
                  <a:cubicBezTo>
                    <a:pt x="12" y="169"/>
                    <a:pt x="12" y="168"/>
                    <a:pt x="12" y="167"/>
                  </a:cubicBezTo>
                  <a:cubicBezTo>
                    <a:pt x="12" y="166"/>
                    <a:pt x="11" y="165"/>
                    <a:pt x="11" y="164"/>
                  </a:cubicBezTo>
                  <a:cubicBezTo>
                    <a:pt x="11" y="163"/>
                    <a:pt x="10" y="162"/>
                    <a:pt x="10" y="162"/>
                  </a:cubicBezTo>
                  <a:cubicBezTo>
                    <a:pt x="9" y="162"/>
                    <a:pt x="8" y="162"/>
                    <a:pt x="8" y="161"/>
                  </a:cubicBezTo>
                  <a:cubicBezTo>
                    <a:pt x="7" y="160"/>
                    <a:pt x="7" y="159"/>
                    <a:pt x="7" y="158"/>
                  </a:cubicBezTo>
                  <a:cubicBezTo>
                    <a:pt x="7" y="158"/>
                    <a:pt x="8" y="156"/>
                    <a:pt x="8" y="155"/>
                  </a:cubicBezTo>
                  <a:cubicBezTo>
                    <a:pt x="8" y="155"/>
                    <a:pt x="8" y="155"/>
                    <a:pt x="8" y="155"/>
                  </a:cubicBezTo>
                  <a:cubicBezTo>
                    <a:pt x="9" y="154"/>
                    <a:pt x="9" y="153"/>
                    <a:pt x="8" y="153"/>
                  </a:cubicBezTo>
                  <a:cubicBezTo>
                    <a:pt x="8" y="152"/>
                    <a:pt x="8" y="151"/>
                    <a:pt x="8" y="151"/>
                  </a:cubicBezTo>
                  <a:cubicBezTo>
                    <a:pt x="7" y="151"/>
                    <a:pt x="6" y="151"/>
                    <a:pt x="6" y="151"/>
                  </a:cubicBezTo>
                  <a:cubicBezTo>
                    <a:pt x="6" y="150"/>
                    <a:pt x="6" y="148"/>
                    <a:pt x="6" y="148"/>
                  </a:cubicBezTo>
                  <a:cubicBezTo>
                    <a:pt x="6" y="147"/>
                    <a:pt x="4" y="147"/>
                    <a:pt x="4" y="147"/>
                  </a:cubicBezTo>
                  <a:cubicBezTo>
                    <a:pt x="4" y="146"/>
                    <a:pt x="3" y="147"/>
                    <a:pt x="3" y="147"/>
                  </a:cubicBezTo>
                  <a:cubicBezTo>
                    <a:pt x="2" y="146"/>
                    <a:pt x="0" y="145"/>
                    <a:pt x="0" y="145"/>
                  </a:cubicBezTo>
                  <a:cubicBezTo>
                    <a:pt x="0" y="144"/>
                    <a:pt x="0" y="144"/>
                    <a:pt x="0" y="143"/>
                  </a:cubicBezTo>
                  <a:cubicBezTo>
                    <a:pt x="0" y="143"/>
                    <a:pt x="0" y="141"/>
                    <a:pt x="1" y="141"/>
                  </a:cubicBezTo>
                  <a:cubicBezTo>
                    <a:pt x="1" y="140"/>
                    <a:pt x="2" y="139"/>
                    <a:pt x="2" y="139"/>
                  </a:cubicBezTo>
                  <a:cubicBezTo>
                    <a:pt x="3" y="139"/>
                    <a:pt x="3" y="139"/>
                    <a:pt x="4" y="138"/>
                  </a:cubicBezTo>
                  <a:cubicBezTo>
                    <a:pt x="4" y="138"/>
                    <a:pt x="4" y="138"/>
                    <a:pt x="4" y="138"/>
                  </a:cubicBezTo>
                  <a:cubicBezTo>
                    <a:pt x="4" y="137"/>
                    <a:pt x="5" y="138"/>
                    <a:pt x="6" y="138"/>
                  </a:cubicBezTo>
                  <a:cubicBezTo>
                    <a:pt x="7" y="137"/>
                    <a:pt x="8" y="137"/>
                    <a:pt x="8" y="137"/>
                  </a:cubicBezTo>
                  <a:cubicBezTo>
                    <a:pt x="9" y="136"/>
                    <a:pt x="9" y="135"/>
                    <a:pt x="9" y="135"/>
                  </a:cubicBezTo>
                  <a:cubicBezTo>
                    <a:pt x="9" y="134"/>
                    <a:pt x="9" y="132"/>
                    <a:pt x="9" y="132"/>
                  </a:cubicBezTo>
                  <a:cubicBezTo>
                    <a:pt x="9" y="131"/>
                    <a:pt x="9" y="129"/>
                    <a:pt x="9" y="128"/>
                  </a:cubicBezTo>
                  <a:cubicBezTo>
                    <a:pt x="9" y="128"/>
                    <a:pt x="10" y="126"/>
                    <a:pt x="10" y="125"/>
                  </a:cubicBezTo>
                  <a:cubicBezTo>
                    <a:pt x="11" y="125"/>
                    <a:pt x="12" y="123"/>
                    <a:pt x="13" y="123"/>
                  </a:cubicBezTo>
                  <a:cubicBezTo>
                    <a:pt x="14" y="122"/>
                    <a:pt x="15" y="121"/>
                    <a:pt x="16" y="121"/>
                  </a:cubicBezTo>
                  <a:cubicBezTo>
                    <a:pt x="16" y="120"/>
                    <a:pt x="17" y="119"/>
                    <a:pt x="17" y="118"/>
                  </a:cubicBezTo>
                  <a:cubicBezTo>
                    <a:pt x="17" y="117"/>
                    <a:pt x="16" y="116"/>
                    <a:pt x="17" y="116"/>
                  </a:cubicBezTo>
                  <a:cubicBezTo>
                    <a:pt x="17" y="115"/>
                    <a:pt x="18" y="113"/>
                    <a:pt x="18" y="113"/>
                  </a:cubicBezTo>
                  <a:cubicBezTo>
                    <a:pt x="18" y="112"/>
                    <a:pt x="18" y="110"/>
                    <a:pt x="18" y="110"/>
                  </a:cubicBezTo>
                  <a:cubicBezTo>
                    <a:pt x="18" y="110"/>
                    <a:pt x="18" y="108"/>
                    <a:pt x="18" y="108"/>
                  </a:cubicBezTo>
                  <a:cubicBezTo>
                    <a:pt x="18" y="107"/>
                    <a:pt x="19" y="107"/>
                    <a:pt x="19" y="106"/>
                  </a:cubicBezTo>
                  <a:cubicBezTo>
                    <a:pt x="19" y="106"/>
                    <a:pt x="21" y="106"/>
                    <a:pt x="21" y="106"/>
                  </a:cubicBezTo>
                  <a:cubicBezTo>
                    <a:pt x="22" y="106"/>
                    <a:pt x="23" y="107"/>
                    <a:pt x="24" y="107"/>
                  </a:cubicBezTo>
                  <a:cubicBezTo>
                    <a:pt x="25" y="107"/>
                    <a:pt x="26" y="107"/>
                    <a:pt x="27" y="108"/>
                  </a:cubicBezTo>
                  <a:cubicBezTo>
                    <a:pt x="27" y="108"/>
                    <a:pt x="29" y="108"/>
                    <a:pt x="29" y="108"/>
                  </a:cubicBezTo>
                  <a:cubicBezTo>
                    <a:pt x="30" y="108"/>
                    <a:pt x="30" y="109"/>
                    <a:pt x="30" y="110"/>
                  </a:cubicBezTo>
                  <a:cubicBezTo>
                    <a:pt x="30" y="110"/>
                    <a:pt x="30" y="111"/>
                    <a:pt x="31" y="111"/>
                  </a:cubicBezTo>
                  <a:cubicBezTo>
                    <a:pt x="31" y="112"/>
                    <a:pt x="32" y="113"/>
                    <a:pt x="32" y="113"/>
                  </a:cubicBezTo>
                  <a:cubicBezTo>
                    <a:pt x="33" y="113"/>
                    <a:pt x="34" y="113"/>
                    <a:pt x="34" y="113"/>
                  </a:cubicBezTo>
                  <a:cubicBezTo>
                    <a:pt x="34" y="112"/>
                    <a:pt x="34" y="110"/>
                    <a:pt x="34" y="110"/>
                  </a:cubicBezTo>
                  <a:cubicBezTo>
                    <a:pt x="34" y="109"/>
                    <a:pt x="34" y="108"/>
                    <a:pt x="34" y="107"/>
                  </a:cubicBezTo>
                  <a:cubicBezTo>
                    <a:pt x="34" y="106"/>
                    <a:pt x="34" y="105"/>
                    <a:pt x="34" y="104"/>
                  </a:cubicBezTo>
                  <a:cubicBezTo>
                    <a:pt x="35" y="104"/>
                    <a:pt x="36" y="104"/>
                    <a:pt x="37" y="103"/>
                  </a:cubicBezTo>
                  <a:cubicBezTo>
                    <a:pt x="37" y="103"/>
                    <a:pt x="38" y="102"/>
                    <a:pt x="38" y="101"/>
                  </a:cubicBezTo>
                  <a:cubicBezTo>
                    <a:pt x="38" y="101"/>
                    <a:pt x="37" y="99"/>
                    <a:pt x="37" y="99"/>
                  </a:cubicBezTo>
                  <a:cubicBezTo>
                    <a:pt x="37" y="99"/>
                    <a:pt x="38" y="97"/>
                    <a:pt x="38" y="96"/>
                  </a:cubicBezTo>
                  <a:cubicBezTo>
                    <a:pt x="38" y="96"/>
                    <a:pt x="39" y="95"/>
                    <a:pt x="40" y="95"/>
                  </a:cubicBezTo>
                  <a:cubicBezTo>
                    <a:pt x="40" y="95"/>
                    <a:pt x="41" y="93"/>
                    <a:pt x="41" y="93"/>
                  </a:cubicBezTo>
                  <a:cubicBezTo>
                    <a:pt x="41" y="92"/>
                    <a:pt x="40" y="91"/>
                    <a:pt x="40" y="91"/>
                  </a:cubicBezTo>
                  <a:cubicBezTo>
                    <a:pt x="40" y="90"/>
                    <a:pt x="40" y="89"/>
                    <a:pt x="41" y="88"/>
                  </a:cubicBezTo>
                  <a:cubicBezTo>
                    <a:pt x="41" y="88"/>
                    <a:pt x="42" y="88"/>
                    <a:pt x="42" y="88"/>
                  </a:cubicBezTo>
                  <a:cubicBezTo>
                    <a:pt x="43" y="87"/>
                    <a:pt x="43" y="87"/>
                    <a:pt x="43" y="86"/>
                  </a:cubicBezTo>
                  <a:cubicBezTo>
                    <a:pt x="43" y="85"/>
                    <a:pt x="41" y="84"/>
                    <a:pt x="40" y="84"/>
                  </a:cubicBezTo>
                  <a:cubicBezTo>
                    <a:pt x="39" y="84"/>
                    <a:pt x="38" y="84"/>
                    <a:pt x="37" y="84"/>
                  </a:cubicBezTo>
                  <a:cubicBezTo>
                    <a:pt x="36" y="84"/>
                    <a:pt x="34" y="84"/>
                    <a:pt x="33" y="84"/>
                  </a:cubicBezTo>
                  <a:cubicBezTo>
                    <a:pt x="33" y="84"/>
                    <a:pt x="31" y="85"/>
                    <a:pt x="31" y="86"/>
                  </a:cubicBezTo>
                  <a:cubicBezTo>
                    <a:pt x="30" y="86"/>
                    <a:pt x="30" y="86"/>
                    <a:pt x="29" y="87"/>
                  </a:cubicBezTo>
                  <a:cubicBezTo>
                    <a:pt x="28" y="87"/>
                    <a:pt x="27" y="87"/>
                    <a:pt x="26" y="87"/>
                  </a:cubicBezTo>
                  <a:cubicBezTo>
                    <a:pt x="25" y="86"/>
                    <a:pt x="25" y="85"/>
                    <a:pt x="25" y="84"/>
                  </a:cubicBezTo>
                  <a:cubicBezTo>
                    <a:pt x="24" y="84"/>
                    <a:pt x="25" y="83"/>
                    <a:pt x="25" y="82"/>
                  </a:cubicBezTo>
                  <a:cubicBezTo>
                    <a:pt x="25" y="81"/>
                    <a:pt x="26" y="80"/>
                    <a:pt x="26" y="79"/>
                  </a:cubicBezTo>
                  <a:cubicBezTo>
                    <a:pt x="26" y="78"/>
                    <a:pt x="26" y="77"/>
                    <a:pt x="26" y="76"/>
                  </a:cubicBezTo>
                  <a:cubicBezTo>
                    <a:pt x="26" y="76"/>
                    <a:pt x="25" y="75"/>
                    <a:pt x="25" y="75"/>
                  </a:cubicBezTo>
                  <a:cubicBezTo>
                    <a:pt x="24" y="75"/>
                    <a:pt x="22" y="75"/>
                    <a:pt x="22" y="74"/>
                  </a:cubicBezTo>
                  <a:cubicBezTo>
                    <a:pt x="21" y="74"/>
                    <a:pt x="20" y="73"/>
                    <a:pt x="20" y="73"/>
                  </a:cubicBezTo>
                  <a:cubicBezTo>
                    <a:pt x="19" y="73"/>
                    <a:pt x="19" y="73"/>
                    <a:pt x="19" y="73"/>
                  </a:cubicBezTo>
                  <a:cubicBezTo>
                    <a:pt x="18" y="73"/>
                    <a:pt x="17" y="73"/>
                    <a:pt x="17" y="74"/>
                  </a:cubicBezTo>
                  <a:cubicBezTo>
                    <a:pt x="16" y="74"/>
                    <a:pt x="15" y="74"/>
                    <a:pt x="15" y="73"/>
                  </a:cubicBezTo>
                  <a:cubicBezTo>
                    <a:pt x="15" y="73"/>
                    <a:pt x="15" y="72"/>
                    <a:pt x="15" y="72"/>
                  </a:cubicBezTo>
                  <a:cubicBezTo>
                    <a:pt x="15" y="71"/>
                    <a:pt x="15" y="70"/>
                    <a:pt x="15" y="69"/>
                  </a:cubicBezTo>
                  <a:cubicBezTo>
                    <a:pt x="15" y="69"/>
                    <a:pt x="15" y="69"/>
                    <a:pt x="15" y="68"/>
                  </a:cubicBezTo>
                  <a:cubicBezTo>
                    <a:pt x="15" y="68"/>
                    <a:pt x="15" y="68"/>
                    <a:pt x="14" y="68"/>
                  </a:cubicBezTo>
                  <a:cubicBezTo>
                    <a:pt x="14" y="67"/>
                    <a:pt x="12" y="68"/>
                    <a:pt x="12" y="67"/>
                  </a:cubicBezTo>
                  <a:cubicBezTo>
                    <a:pt x="11" y="67"/>
                    <a:pt x="10" y="65"/>
                    <a:pt x="10" y="65"/>
                  </a:cubicBezTo>
                  <a:cubicBezTo>
                    <a:pt x="10" y="65"/>
                    <a:pt x="9" y="64"/>
                    <a:pt x="9" y="63"/>
                  </a:cubicBezTo>
                  <a:cubicBezTo>
                    <a:pt x="9" y="63"/>
                    <a:pt x="11" y="63"/>
                    <a:pt x="11" y="62"/>
                  </a:cubicBezTo>
                  <a:cubicBezTo>
                    <a:pt x="11" y="62"/>
                    <a:pt x="11" y="61"/>
                    <a:pt x="11" y="61"/>
                  </a:cubicBezTo>
                  <a:cubicBezTo>
                    <a:pt x="11" y="61"/>
                    <a:pt x="11" y="60"/>
                    <a:pt x="11" y="59"/>
                  </a:cubicBezTo>
                  <a:cubicBezTo>
                    <a:pt x="11" y="59"/>
                    <a:pt x="11" y="58"/>
                    <a:pt x="11" y="58"/>
                  </a:cubicBezTo>
                  <a:cubicBezTo>
                    <a:pt x="11" y="58"/>
                    <a:pt x="11" y="56"/>
                    <a:pt x="11" y="56"/>
                  </a:cubicBezTo>
                  <a:cubicBezTo>
                    <a:pt x="12" y="55"/>
                    <a:pt x="12" y="55"/>
                    <a:pt x="13" y="54"/>
                  </a:cubicBezTo>
                  <a:cubicBezTo>
                    <a:pt x="13" y="54"/>
                    <a:pt x="14" y="52"/>
                    <a:pt x="14" y="51"/>
                  </a:cubicBezTo>
                  <a:cubicBezTo>
                    <a:pt x="14" y="51"/>
                    <a:pt x="14" y="50"/>
                    <a:pt x="14" y="49"/>
                  </a:cubicBezTo>
                  <a:cubicBezTo>
                    <a:pt x="14" y="49"/>
                    <a:pt x="14" y="48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7" y="47"/>
                    <a:pt x="18" y="47"/>
                    <a:pt x="19" y="46"/>
                  </a:cubicBezTo>
                  <a:cubicBezTo>
                    <a:pt x="19" y="46"/>
                    <a:pt x="19" y="45"/>
                    <a:pt x="19" y="45"/>
                  </a:cubicBezTo>
                  <a:cubicBezTo>
                    <a:pt x="19" y="44"/>
                    <a:pt x="18" y="43"/>
                    <a:pt x="18" y="42"/>
                  </a:cubicBezTo>
                  <a:cubicBezTo>
                    <a:pt x="17" y="41"/>
                    <a:pt x="17" y="40"/>
                    <a:pt x="16" y="39"/>
                  </a:cubicBezTo>
                  <a:cubicBezTo>
                    <a:pt x="16" y="39"/>
                    <a:pt x="15" y="39"/>
                    <a:pt x="14" y="39"/>
                  </a:cubicBezTo>
                  <a:cubicBezTo>
                    <a:pt x="14" y="38"/>
                    <a:pt x="13" y="37"/>
                    <a:pt x="13" y="36"/>
                  </a:cubicBezTo>
                  <a:cubicBezTo>
                    <a:pt x="12" y="36"/>
                    <a:pt x="12" y="35"/>
                    <a:pt x="12" y="34"/>
                  </a:cubicBezTo>
                  <a:cubicBezTo>
                    <a:pt x="12" y="33"/>
                    <a:pt x="12" y="32"/>
                    <a:pt x="12" y="31"/>
                  </a:cubicBezTo>
                  <a:cubicBezTo>
                    <a:pt x="12" y="31"/>
                    <a:pt x="12" y="30"/>
                    <a:pt x="12" y="30"/>
                  </a:cubicBezTo>
                  <a:cubicBezTo>
                    <a:pt x="14" y="31"/>
                    <a:pt x="16" y="29"/>
                    <a:pt x="17" y="30"/>
                  </a:cubicBezTo>
                  <a:cubicBezTo>
                    <a:pt x="18" y="30"/>
                    <a:pt x="20" y="32"/>
                    <a:pt x="21" y="32"/>
                  </a:cubicBezTo>
                  <a:cubicBezTo>
                    <a:pt x="22" y="32"/>
                    <a:pt x="23" y="33"/>
                    <a:pt x="23" y="34"/>
                  </a:cubicBezTo>
                  <a:cubicBezTo>
                    <a:pt x="23" y="35"/>
                    <a:pt x="23" y="37"/>
                    <a:pt x="23" y="38"/>
                  </a:cubicBezTo>
                  <a:cubicBezTo>
                    <a:pt x="23" y="38"/>
                    <a:pt x="24" y="38"/>
                    <a:pt x="25" y="38"/>
                  </a:cubicBezTo>
                  <a:cubicBezTo>
                    <a:pt x="25" y="38"/>
                    <a:pt x="26" y="36"/>
                    <a:pt x="26" y="36"/>
                  </a:cubicBezTo>
                  <a:cubicBezTo>
                    <a:pt x="26" y="35"/>
                    <a:pt x="26" y="33"/>
                    <a:pt x="26" y="32"/>
                  </a:cubicBezTo>
                  <a:cubicBezTo>
                    <a:pt x="26" y="32"/>
                    <a:pt x="27" y="32"/>
                    <a:pt x="27" y="32"/>
                  </a:cubicBezTo>
                  <a:cubicBezTo>
                    <a:pt x="27" y="31"/>
                    <a:pt x="27" y="29"/>
                    <a:pt x="28" y="29"/>
                  </a:cubicBezTo>
                  <a:cubicBezTo>
                    <a:pt x="28" y="28"/>
                    <a:pt x="30" y="27"/>
                    <a:pt x="31" y="26"/>
                  </a:cubicBezTo>
                  <a:cubicBezTo>
                    <a:pt x="32" y="25"/>
                    <a:pt x="34" y="24"/>
                    <a:pt x="35" y="24"/>
                  </a:cubicBezTo>
                  <a:cubicBezTo>
                    <a:pt x="36" y="23"/>
                    <a:pt x="37" y="21"/>
                    <a:pt x="38" y="20"/>
                  </a:cubicBezTo>
                  <a:cubicBezTo>
                    <a:pt x="38" y="19"/>
                    <a:pt x="40" y="19"/>
                    <a:pt x="41" y="18"/>
                  </a:cubicBezTo>
                  <a:cubicBezTo>
                    <a:pt x="42" y="18"/>
                    <a:pt x="43" y="17"/>
                    <a:pt x="43" y="17"/>
                  </a:cubicBezTo>
                  <a:cubicBezTo>
                    <a:pt x="45" y="17"/>
                    <a:pt x="47" y="18"/>
                    <a:pt x="48" y="18"/>
                  </a:cubicBezTo>
                  <a:cubicBezTo>
                    <a:pt x="49" y="18"/>
                    <a:pt x="50" y="18"/>
                    <a:pt x="50" y="17"/>
                  </a:cubicBezTo>
                  <a:cubicBezTo>
                    <a:pt x="51" y="17"/>
                    <a:pt x="52" y="16"/>
                    <a:pt x="53" y="16"/>
                  </a:cubicBezTo>
                  <a:cubicBezTo>
                    <a:pt x="54" y="14"/>
                    <a:pt x="57" y="13"/>
                    <a:pt x="59" y="11"/>
                  </a:cubicBezTo>
                  <a:cubicBezTo>
                    <a:pt x="60" y="10"/>
                    <a:pt x="60" y="7"/>
                    <a:pt x="61" y="6"/>
                  </a:cubicBezTo>
                  <a:cubicBezTo>
                    <a:pt x="62" y="6"/>
                    <a:pt x="64" y="4"/>
                    <a:pt x="65" y="3"/>
                  </a:cubicBezTo>
                  <a:cubicBezTo>
                    <a:pt x="66" y="3"/>
                    <a:pt x="66" y="1"/>
                    <a:pt x="67" y="1"/>
                  </a:cubicBezTo>
                  <a:cubicBezTo>
                    <a:pt x="68" y="0"/>
                    <a:pt x="73" y="2"/>
                    <a:pt x="75" y="2"/>
                  </a:cubicBezTo>
                  <a:cubicBezTo>
                    <a:pt x="76" y="3"/>
                    <a:pt x="79" y="6"/>
                    <a:pt x="80" y="6"/>
                  </a:cubicBezTo>
                  <a:cubicBezTo>
                    <a:pt x="85" y="7"/>
                    <a:pt x="93" y="7"/>
                    <a:pt x="97" y="8"/>
                  </a:cubicBezTo>
                  <a:cubicBezTo>
                    <a:pt x="107" y="9"/>
                    <a:pt x="127" y="11"/>
                    <a:pt x="136" y="12"/>
                  </a:cubicBezTo>
                  <a:cubicBezTo>
                    <a:pt x="153" y="13"/>
                    <a:pt x="188" y="16"/>
                    <a:pt x="206" y="17"/>
                  </a:cubicBezTo>
                  <a:cubicBezTo>
                    <a:pt x="215" y="17"/>
                    <a:pt x="235" y="17"/>
                    <a:pt x="244" y="17"/>
                  </a:cubicBezTo>
                  <a:cubicBezTo>
                    <a:pt x="260" y="16"/>
                    <a:pt x="290" y="11"/>
                    <a:pt x="305" y="10"/>
                  </a:cubicBezTo>
                  <a:cubicBezTo>
                    <a:pt x="317" y="9"/>
                    <a:pt x="341" y="9"/>
                    <a:pt x="354" y="8"/>
                  </a:cubicBezTo>
                  <a:cubicBezTo>
                    <a:pt x="355" y="8"/>
                    <a:pt x="359" y="8"/>
                    <a:pt x="360" y="7"/>
                  </a:cubicBezTo>
                  <a:cubicBezTo>
                    <a:pt x="361" y="7"/>
                    <a:pt x="362" y="6"/>
                    <a:pt x="363" y="5"/>
                  </a:cubicBezTo>
                  <a:cubicBezTo>
                    <a:pt x="363" y="5"/>
                    <a:pt x="364" y="4"/>
                    <a:pt x="364" y="3"/>
                  </a:cubicBezTo>
                  <a:cubicBezTo>
                    <a:pt x="365" y="4"/>
                    <a:pt x="365" y="4"/>
                    <a:pt x="365" y="4"/>
                  </a:cubicBezTo>
                  <a:cubicBezTo>
                    <a:pt x="366" y="5"/>
                    <a:pt x="366" y="5"/>
                    <a:pt x="366" y="6"/>
                  </a:cubicBezTo>
                  <a:cubicBezTo>
                    <a:pt x="366" y="6"/>
                    <a:pt x="366" y="8"/>
                    <a:pt x="366" y="9"/>
                  </a:cubicBezTo>
                  <a:cubicBezTo>
                    <a:pt x="366" y="9"/>
                    <a:pt x="365" y="11"/>
                    <a:pt x="365" y="12"/>
                  </a:cubicBezTo>
                  <a:cubicBezTo>
                    <a:pt x="365" y="13"/>
                    <a:pt x="366" y="13"/>
                    <a:pt x="366" y="14"/>
                  </a:cubicBezTo>
                  <a:cubicBezTo>
                    <a:pt x="366" y="15"/>
                    <a:pt x="365" y="16"/>
                    <a:pt x="365" y="16"/>
                  </a:cubicBezTo>
                  <a:cubicBezTo>
                    <a:pt x="365" y="17"/>
                    <a:pt x="363" y="17"/>
                    <a:pt x="363" y="18"/>
                  </a:cubicBezTo>
                  <a:cubicBezTo>
                    <a:pt x="362" y="18"/>
                    <a:pt x="361" y="17"/>
                    <a:pt x="360" y="18"/>
                  </a:cubicBezTo>
                  <a:cubicBezTo>
                    <a:pt x="360" y="18"/>
                    <a:pt x="359" y="20"/>
                    <a:pt x="359" y="20"/>
                  </a:cubicBezTo>
                  <a:cubicBezTo>
                    <a:pt x="358" y="20"/>
                    <a:pt x="356" y="20"/>
                    <a:pt x="355" y="20"/>
                  </a:cubicBezTo>
                  <a:cubicBezTo>
                    <a:pt x="354" y="20"/>
                    <a:pt x="353" y="19"/>
                    <a:pt x="352" y="19"/>
                  </a:cubicBezTo>
                  <a:cubicBezTo>
                    <a:pt x="352" y="19"/>
                    <a:pt x="351" y="20"/>
                    <a:pt x="350" y="20"/>
                  </a:cubicBezTo>
                  <a:cubicBezTo>
                    <a:pt x="350" y="21"/>
                    <a:pt x="350" y="22"/>
                    <a:pt x="350" y="22"/>
                  </a:cubicBezTo>
                  <a:cubicBezTo>
                    <a:pt x="349" y="23"/>
                    <a:pt x="347" y="23"/>
                    <a:pt x="346" y="23"/>
                  </a:cubicBezTo>
                  <a:cubicBezTo>
                    <a:pt x="346" y="23"/>
                    <a:pt x="345" y="24"/>
                    <a:pt x="344" y="24"/>
                  </a:cubicBezTo>
                  <a:cubicBezTo>
                    <a:pt x="343" y="24"/>
                    <a:pt x="342" y="24"/>
                    <a:pt x="341" y="25"/>
                  </a:cubicBezTo>
                  <a:cubicBezTo>
                    <a:pt x="341" y="25"/>
                    <a:pt x="340" y="26"/>
                    <a:pt x="339" y="27"/>
                  </a:cubicBezTo>
                  <a:cubicBezTo>
                    <a:pt x="339" y="28"/>
                    <a:pt x="340" y="29"/>
                    <a:pt x="339" y="30"/>
                  </a:cubicBezTo>
                  <a:cubicBezTo>
                    <a:pt x="339" y="31"/>
                    <a:pt x="337" y="31"/>
                    <a:pt x="337" y="32"/>
                  </a:cubicBezTo>
                  <a:cubicBezTo>
                    <a:pt x="337" y="32"/>
                    <a:pt x="337" y="33"/>
                    <a:pt x="337" y="34"/>
                  </a:cubicBezTo>
                  <a:cubicBezTo>
                    <a:pt x="337" y="34"/>
                    <a:pt x="339" y="35"/>
                    <a:pt x="339" y="35"/>
                  </a:cubicBezTo>
                  <a:cubicBezTo>
                    <a:pt x="339" y="35"/>
                    <a:pt x="339" y="36"/>
                    <a:pt x="339" y="36"/>
                  </a:cubicBezTo>
                  <a:cubicBezTo>
                    <a:pt x="339" y="37"/>
                    <a:pt x="341" y="37"/>
                    <a:pt x="341" y="38"/>
                  </a:cubicBezTo>
                  <a:cubicBezTo>
                    <a:pt x="342" y="39"/>
                    <a:pt x="342" y="40"/>
                    <a:pt x="343" y="41"/>
                  </a:cubicBezTo>
                  <a:cubicBezTo>
                    <a:pt x="343" y="41"/>
                    <a:pt x="343" y="42"/>
                    <a:pt x="344" y="42"/>
                  </a:cubicBezTo>
                  <a:cubicBezTo>
                    <a:pt x="344" y="42"/>
                    <a:pt x="346" y="42"/>
                    <a:pt x="346" y="42"/>
                  </a:cubicBezTo>
                  <a:cubicBezTo>
                    <a:pt x="347" y="42"/>
                    <a:pt x="348" y="42"/>
                    <a:pt x="348" y="42"/>
                  </a:cubicBezTo>
                  <a:cubicBezTo>
                    <a:pt x="349" y="43"/>
                    <a:pt x="349" y="44"/>
                    <a:pt x="349" y="45"/>
                  </a:cubicBezTo>
                  <a:cubicBezTo>
                    <a:pt x="350" y="47"/>
                    <a:pt x="351" y="50"/>
                    <a:pt x="350" y="51"/>
                  </a:cubicBezTo>
                  <a:cubicBezTo>
                    <a:pt x="350" y="51"/>
                    <a:pt x="349" y="51"/>
                    <a:pt x="349" y="52"/>
                  </a:cubicBezTo>
                  <a:cubicBezTo>
                    <a:pt x="348" y="52"/>
                    <a:pt x="348" y="54"/>
                    <a:pt x="348" y="55"/>
                  </a:cubicBezTo>
                  <a:cubicBezTo>
                    <a:pt x="348" y="56"/>
                    <a:pt x="349" y="57"/>
                    <a:pt x="350" y="58"/>
                  </a:cubicBezTo>
                  <a:cubicBezTo>
                    <a:pt x="350" y="58"/>
                    <a:pt x="351" y="58"/>
                    <a:pt x="351" y="58"/>
                  </a:cubicBezTo>
                  <a:cubicBezTo>
                    <a:pt x="351" y="58"/>
                    <a:pt x="352" y="57"/>
                    <a:pt x="352" y="57"/>
                  </a:cubicBezTo>
                  <a:cubicBezTo>
                    <a:pt x="352" y="57"/>
                    <a:pt x="353" y="58"/>
                    <a:pt x="354" y="58"/>
                  </a:cubicBezTo>
                  <a:cubicBezTo>
                    <a:pt x="354" y="58"/>
                    <a:pt x="354" y="60"/>
                    <a:pt x="354" y="60"/>
                  </a:cubicBezTo>
                  <a:cubicBezTo>
                    <a:pt x="354" y="61"/>
                    <a:pt x="355" y="63"/>
                    <a:pt x="356" y="64"/>
                  </a:cubicBezTo>
                  <a:cubicBezTo>
                    <a:pt x="356" y="65"/>
                    <a:pt x="358" y="65"/>
                    <a:pt x="358" y="66"/>
                  </a:cubicBezTo>
                  <a:cubicBezTo>
                    <a:pt x="358" y="67"/>
                    <a:pt x="358" y="69"/>
                    <a:pt x="359" y="70"/>
                  </a:cubicBezTo>
                  <a:cubicBezTo>
                    <a:pt x="359" y="71"/>
                    <a:pt x="361" y="73"/>
                    <a:pt x="361" y="74"/>
                  </a:cubicBezTo>
                  <a:cubicBezTo>
                    <a:pt x="362" y="75"/>
                    <a:pt x="364" y="76"/>
                    <a:pt x="365" y="77"/>
                  </a:cubicBezTo>
                  <a:cubicBezTo>
                    <a:pt x="365" y="78"/>
                    <a:pt x="366" y="80"/>
                    <a:pt x="366" y="81"/>
                  </a:cubicBezTo>
                  <a:cubicBezTo>
                    <a:pt x="366" y="82"/>
                    <a:pt x="366" y="84"/>
                    <a:pt x="366" y="86"/>
                  </a:cubicBezTo>
                  <a:cubicBezTo>
                    <a:pt x="366" y="87"/>
                    <a:pt x="365" y="90"/>
                    <a:pt x="365" y="91"/>
                  </a:cubicBezTo>
                  <a:cubicBezTo>
                    <a:pt x="364" y="92"/>
                    <a:pt x="364" y="94"/>
                    <a:pt x="363" y="94"/>
                  </a:cubicBezTo>
                  <a:cubicBezTo>
                    <a:pt x="363" y="95"/>
                    <a:pt x="361" y="95"/>
                    <a:pt x="360" y="95"/>
                  </a:cubicBezTo>
                  <a:cubicBezTo>
                    <a:pt x="359" y="96"/>
                    <a:pt x="360" y="99"/>
                    <a:pt x="360" y="99"/>
                  </a:cubicBezTo>
                  <a:cubicBezTo>
                    <a:pt x="360" y="100"/>
                    <a:pt x="361" y="101"/>
                    <a:pt x="361" y="102"/>
                  </a:cubicBezTo>
                  <a:cubicBezTo>
                    <a:pt x="361" y="102"/>
                    <a:pt x="361" y="104"/>
                    <a:pt x="360" y="104"/>
                  </a:cubicBezTo>
                  <a:cubicBezTo>
                    <a:pt x="360" y="105"/>
                    <a:pt x="358" y="103"/>
                    <a:pt x="358" y="103"/>
                  </a:cubicBezTo>
                  <a:cubicBezTo>
                    <a:pt x="357" y="104"/>
                    <a:pt x="356" y="104"/>
                    <a:pt x="356" y="105"/>
                  </a:cubicBezTo>
                  <a:cubicBezTo>
                    <a:pt x="355" y="105"/>
                    <a:pt x="355" y="106"/>
                    <a:pt x="355" y="107"/>
                  </a:cubicBezTo>
                  <a:cubicBezTo>
                    <a:pt x="354" y="108"/>
                    <a:pt x="353" y="109"/>
                    <a:pt x="353" y="110"/>
                  </a:cubicBezTo>
                  <a:cubicBezTo>
                    <a:pt x="352" y="110"/>
                    <a:pt x="350" y="110"/>
                    <a:pt x="350" y="111"/>
                  </a:cubicBezTo>
                  <a:cubicBezTo>
                    <a:pt x="349" y="111"/>
                    <a:pt x="349" y="113"/>
                    <a:pt x="349" y="113"/>
                  </a:cubicBezTo>
                  <a:cubicBezTo>
                    <a:pt x="349" y="114"/>
                    <a:pt x="349" y="116"/>
                    <a:pt x="348" y="116"/>
                  </a:cubicBezTo>
                  <a:cubicBezTo>
                    <a:pt x="348" y="116"/>
                    <a:pt x="347" y="116"/>
                    <a:pt x="347" y="116"/>
                  </a:cubicBezTo>
                  <a:cubicBezTo>
                    <a:pt x="346" y="115"/>
                    <a:pt x="345" y="113"/>
                    <a:pt x="345" y="113"/>
                  </a:cubicBezTo>
                  <a:cubicBezTo>
                    <a:pt x="344" y="113"/>
                    <a:pt x="343" y="116"/>
                    <a:pt x="342" y="117"/>
                  </a:cubicBezTo>
                  <a:cubicBezTo>
                    <a:pt x="342" y="117"/>
                    <a:pt x="342" y="119"/>
                    <a:pt x="341" y="120"/>
                  </a:cubicBezTo>
                  <a:cubicBezTo>
                    <a:pt x="340" y="120"/>
                    <a:pt x="339" y="119"/>
                    <a:pt x="338" y="120"/>
                  </a:cubicBezTo>
                  <a:cubicBezTo>
                    <a:pt x="337" y="120"/>
                    <a:pt x="336" y="120"/>
                    <a:pt x="336" y="120"/>
                  </a:cubicBezTo>
                  <a:cubicBezTo>
                    <a:pt x="336" y="121"/>
                    <a:pt x="336" y="122"/>
                    <a:pt x="336" y="123"/>
                  </a:cubicBezTo>
                  <a:cubicBezTo>
                    <a:pt x="336" y="124"/>
                    <a:pt x="338" y="125"/>
                    <a:pt x="338" y="126"/>
                  </a:cubicBezTo>
                  <a:cubicBezTo>
                    <a:pt x="338" y="127"/>
                    <a:pt x="338" y="128"/>
                    <a:pt x="337" y="128"/>
                  </a:cubicBezTo>
                  <a:cubicBezTo>
                    <a:pt x="337" y="128"/>
                    <a:pt x="335" y="128"/>
                    <a:pt x="335" y="128"/>
                  </a:cubicBezTo>
                  <a:cubicBezTo>
                    <a:pt x="334" y="128"/>
                    <a:pt x="334" y="126"/>
                    <a:pt x="334" y="126"/>
                  </a:cubicBezTo>
                  <a:cubicBezTo>
                    <a:pt x="333" y="125"/>
                    <a:pt x="331" y="126"/>
                    <a:pt x="331" y="126"/>
                  </a:cubicBezTo>
                  <a:cubicBezTo>
                    <a:pt x="330" y="126"/>
                    <a:pt x="329" y="128"/>
                    <a:pt x="329" y="128"/>
                  </a:cubicBezTo>
                  <a:cubicBezTo>
                    <a:pt x="328" y="129"/>
                    <a:pt x="327" y="129"/>
                    <a:pt x="326" y="130"/>
                  </a:cubicBezTo>
                  <a:cubicBezTo>
                    <a:pt x="326" y="130"/>
                    <a:pt x="325" y="132"/>
                    <a:pt x="325" y="132"/>
                  </a:cubicBezTo>
                  <a:cubicBezTo>
                    <a:pt x="324" y="133"/>
                    <a:pt x="323" y="135"/>
                    <a:pt x="322" y="135"/>
                  </a:cubicBezTo>
                  <a:cubicBezTo>
                    <a:pt x="321" y="136"/>
                    <a:pt x="319" y="136"/>
                    <a:pt x="318" y="137"/>
                  </a:cubicBezTo>
                  <a:cubicBezTo>
                    <a:pt x="317" y="138"/>
                    <a:pt x="316" y="140"/>
                    <a:pt x="314" y="142"/>
                  </a:cubicBezTo>
                  <a:cubicBezTo>
                    <a:pt x="313" y="144"/>
                    <a:pt x="309" y="149"/>
                    <a:pt x="307" y="151"/>
                  </a:cubicBezTo>
                  <a:cubicBezTo>
                    <a:pt x="306" y="151"/>
                    <a:pt x="303" y="153"/>
                    <a:pt x="302" y="154"/>
                  </a:cubicBezTo>
                  <a:cubicBezTo>
                    <a:pt x="300" y="154"/>
                    <a:pt x="297" y="154"/>
                    <a:pt x="296" y="154"/>
                  </a:cubicBezTo>
                  <a:cubicBezTo>
                    <a:pt x="295" y="154"/>
                    <a:pt x="295" y="155"/>
                    <a:pt x="294" y="156"/>
                  </a:cubicBezTo>
                  <a:cubicBezTo>
                    <a:pt x="294" y="157"/>
                    <a:pt x="294" y="159"/>
                    <a:pt x="294" y="159"/>
                  </a:cubicBezTo>
                  <a:cubicBezTo>
                    <a:pt x="294" y="160"/>
                    <a:pt x="292" y="162"/>
                    <a:pt x="291" y="161"/>
                  </a:cubicBezTo>
                  <a:cubicBezTo>
                    <a:pt x="291" y="161"/>
                    <a:pt x="290" y="159"/>
                    <a:pt x="290" y="159"/>
                  </a:cubicBezTo>
                  <a:cubicBezTo>
                    <a:pt x="289" y="158"/>
                    <a:pt x="288" y="158"/>
                    <a:pt x="287" y="158"/>
                  </a:cubicBezTo>
                  <a:cubicBezTo>
                    <a:pt x="287" y="158"/>
                    <a:pt x="285" y="158"/>
                    <a:pt x="285" y="158"/>
                  </a:cubicBezTo>
                  <a:cubicBezTo>
                    <a:pt x="284" y="158"/>
                    <a:pt x="282" y="160"/>
                    <a:pt x="282" y="161"/>
                  </a:cubicBezTo>
                  <a:cubicBezTo>
                    <a:pt x="281" y="162"/>
                    <a:pt x="281" y="165"/>
                    <a:pt x="280" y="166"/>
                  </a:cubicBezTo>
                  <a:cubicBezTo>
                    <a:pt x="280" y="166"/>
                    <a:pt x="279" y="168"/>
                    <a:pt x="278" y="169"/>
                  </a:cubicBezTo>
                  <a:cubicBezTo>
                    <a:pt x="277" y="169"/>
                    <a:pt x="276" y="169"/>
                    <a:pt x="276" y="169"/>
                  </a:cubicBezTo>
                  <a:cubicBezTo>
                    <a:pt x="275" y="168"/>
                    <a:pt x="274" y="167"/>
                    <a:pt x="273" y="166"/>
                  </a:cubicBezTo>
                  <a:cubicBezTo>
                    <a:pt x="273" y="166"/>
                    <a:pt x="271" y="166"/>
                    <a:pt x="270" y="166"/>
                  </a:cubicBezTo>
                  <a:cubicBezTo>
                    <a:pt x="269" y="165"/>
                    <a:pt x="267" y="165"/>
                    <a:pt x="266" y="165"/>
                  </a:cubicBezTo>
                  <a:cubicBezTo>
                    <a:pt x="265" y="164"/>
                    <a:pt x="261" y="164"/>
                    <a:pt x="260" y="165"/>
                  </a:cubicBezTo>
                  <a:cubicBezTo>
                    <a:pt x="260" y="165"/>
                    <a:pt x="259" y="165"/>
                    <a:pt x="258" y="165"/>
                  </a:cubicBezTo>
                  <a:cubicBezTo>
                    <a:pt x="257" y="166"/>
                    <a:pt x="257" y="167"/>
                    <a:pt x="256" y="167"/>
                  </a:cubicBezTo>
                  <a:cubicBezTo>
                    <a:pt x="255" y="168"/>
                    <a:pt x="253" y="168"/>
                    <a:pt x="251" y="168"/>
                  </a:cubicBezTo>
                  <a:cubicBezTo>
                    <a:pt x="251" y="168"/>
                    <a:pt x="250" y="168"/>
                    <a:pt x="250" y="16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6"/>
            <p:cNvSpPr>
              <a:spLocks/>
            </p:cNvSpPr>
            <p:nvPr/>
          </p:nvSpPr>
          <p:spPr bwMode="auto">
            <a:xfrm>
              <a:off x="5616" y="1111"/>
              <a:ext cx="1070" cy="660"/>
            </a:xfrm>
            <a:custGeom>
              <a:avLst/>
              <a:gdLst>
                <a:gd name="T0" fmla="*/ 234 w 366"/>
                <a:gd name="T1" fmla="*/ 170 h 226"/>
                <a:gd name="T2" fmla="*/ 222 w 366"/>
                <a:gd name="T3" fmla="*/ 177 h 226"/>
                <a:gd name="T4" fmla="*/ 210 w 366"/>
                <a:gd name="T5" fmla="*/ 177 h 226"/>
                <a:gd name="T6" fmla="*/ 198 w 366"/>
                <a:gd name="T7" fmla="*/ 182 h 226"/>
                <a:gd name="T8" fmla="*/ 186 w 366"/>
                <a:gd name="T9" fmla="*/ 183 h 226"/>
                <a:gd name="T10" fmla="*/ 175 w 366"/>
                <a:gd name="T11" fmla="*/ 192 h 226"/>
                <a:gd name="T12" fmla="*/ 160 w 366"/>
                <a:gd name="T13" fmla="*/ 196 h 226"/>
                <a:gd name="T14" fmla="*/ 147 w 366"/>
                <a:gd name="T15" fmla="*/ 207 h 226"/>
                <a:gd name="T16" fmla="*/ 134 w 366"/>
                <a:gd name="T17" fmla="*/ 208 h 226"/>
                <a:gd name="T18" fmla="*/ 128 w 366"/>
                <a:gd name="T19" fmla="*/ 223 h 226"/>
                <a:gd name="T20" fmla="*/ 104 w 366"/>
                <a:gd name="T21" fmla="*/ 223 h 226"/>
                <a:gd name="T22" fmla="*/ 91 w 366"/>
                <a:gd name="T23" fmla="*/ 223 h 226"/>
                <a:gd name="T24" fmla="*/ 78 w 366"/>
                <a:gd name="T25" fmla="*/ 220 h 226"/>
                <a:gd name="T26" fmla="*/ 74 w 366"/>
                <a:gd name="T27" fmla="*/ 216 h 226"/>
                <a:gd name="T28" fmla="*/ 65 w 366"/>
                <a:gd name="T29" fmla="*/ 225 h 226"/>
                <a:gd name="T30" fmla="*/ 60 w 366"/>
                <a:gd name="T31" fmla="*/ 211 h 226"/>
                <a:gd name="T32" fmla="*/ 60 w 366"/>
                <a:gd name="T33" fmla="*/ 202 h 226"/>
                <a:gd name="T34" fmla="*/ 49 w 366"/>
                <a:gd name="T35" fmla="*/ 189 h 226"/>
                <a:gd name="T36" fmla="*/ 37 w 366"/>
                <a:gd name="T37" fmla="*/ 188 h 226"/>
                <a:gd name="T38" fmla="*/ 28 w 366"/>
                <a:gd name="T39" fmla="*/ 183 h 226"/>
                <a:gd name="T40" fmla="*/ 20 w 366"/>
                <a:gd name="T41" fmla="*/ 176 h 226"/>
                <a:gd name="T42" fmla="*/ 13 w 366"/>
                <a:gd name="T43" fmla="*/ 177 h 226"/>
                <a:gd name="T44" fmla="*/ 10 w 366"/>
                <a:gd name="T45" fmla="*/ 162 h 226"/>
                <a:gd name="T46" fmla="*/ 8 w 366"/>
                <a:gd name="T47" fmla="*/ 151 h 226"/>
                <a:gd name="T48" fmla="*/ 0 w 366"/>
                <a:gd name="T49" fmla="*/ 143 h 226"/>
                <a:gd name="T50" fmla="*/ 8 w 366"/>
                <a:gd name="T51" fmla="*/ 137 h 226"/>
                <a:gd name="T52" fmla="*/ 16 w 366"/>
                <a:gd name="T53" fmla="*/ 121 h 226"/>
                <a:gd name="T54" fmla="*/ 19 w 366"/>
                <a:gd name="T55" fmla="*/ 106 h 226"/>
                <a:gd name="T56" fmla="*/ 31 w 366"/>
                <a:gd name="T57" fmla="*/ 111 h 226"/>
                <a:gd name="T58" fmla="*/ 37 w 366"/>
                <a:gd name="T59" fmla="*/ 103 h 226"/>
                <a:gd name="T60" fmla="*/ 40 w 366"/>
                <a:gd name="T61" fmla="*/ 91 h 226"/>
                <a:gd name="T62" fmla="*/ 33 w 366"/>
                <a:gd name="T63" fmla="*/ 84 h 226"/>
                <a:gd name="T64" fmla="*/ 26 w 366"/>
                <a:gd name="T65" fmla="*/ 79 h 226"/>
                <a:gd name="T66" fmla="*/ 17 w 366"/>
                <a:gd name="T67" fmla="*/ 74 h 226"/>
                <a:gd name="T68" fmla="*/ 12 w 366"/>
                <a:gd name="T69" fmla="*/ 67 h 226"/>
                <a:gd name="T70" fmla="*/ 11 w 366"/>
                <a:gd name="T71" fmla="*/ 58 h 226"/>
                <a:gd name="T72" fmla="*/ 17 w 366"/>
                <a:gd name="T73" fmla="*/ 47 h 226"/>
                <a:gd name="T74" fmla="*/ 13 w 366"/>
                <a:gd name="T75" fmla="*/ 36 h 226"/>
                <a:gd name="T76" fmla="*/ 23 w 366"/>
                <a:gd name="T77" fmla="*/ 34 h 226"/>
                <a:gd name="T78" fmla="*/ 28 w 366"/>
                <a:gd name="T79" fmla="*/ 29 h 226"/>
                <a:gd name="T80" fmla="*/ 48 w 366"/>
                <a:gd name="T81" fmla="*/ 18 h 226"/>
                <a:gd name="T82" fmla="*/ 67 w 366"/>
                <a:gd name="T83" fmla="*/ 1 h 226"/>
                <a:gd name="T84" fmla="*/ 244 w 366"/>
                <a:gd name="T85" fmla="*/ 17 h 226"/>
                <a:gd name="T86" fmla="*/ 365 w 366"/>
                <a:gd name="T87" fmla="*/ 4 h 226"/>
                <a:gd name="T88" fmla="*/ 363 w 366"/>
                <a:gd name="T89" fmla="*/ 18 h 226"/>
                <a:gd name="T90" fmla="*/ 350 w 366"/>
                <a:gd name="T91" fmla="*/ 22 h 226"/>
                <a:gd name="T92" fmla="*/ 337 w 366"/>
                <a:gd name="T93" fmla="*/ 32 h 226"/>
                <a:gd name="T94" fmla="*/ 344 w 366"/>
                <a:gd name="T95" fmla="*/ 42 h 226"/>
                <a:gd name="T96" fmla="*/ 348 w 366"/>
                <a:gd name="T97" fmla="*/ 55 h 226"/>
                <a:gd name="T98" fmla="*/ 356 w 366"/>
                <a:gd name="T99" fmla="*/ 64 h 226"/>
                <a:gd name="T100" fmla="*/ 366 w 366"/>
                <a:gd name="T101" fmla="*/ 86 h 226"/>
                <a:gd name="T102" fmla="*/ 360 w 366"/>
                <a:gd name="T103" fmla="*/ 104 h 226"/>
                <a:gd name="T104" fmla="*/ 349 w 366"/>
                <a:gd name="T105" fmla="*/ 113 h 226"/>
                <a:gd name="T106" fmla="*/ 338 w 366"/>
                <a:gd name="T107" fmla="*/ 120 h 226"/>
                <a:gd name="T108" fmla="*/ 334 w 366"/>
                <a:gd name="T109" fmla="*/ 126 h 226"/>
                <a:gd name="T110" fmla="*/ 318 w 366"/>
                <a:gd name="T111" fmla="*/ 137 h 226"/>
                <a:gd name="T112" fmla="*/ 294 w 366"/>
                <a:gd name="T113" fmla="*/ 159 h 226"/>
                <a:gd name="T114" fmla="*/ 280 w 366"/>
                <a:gd name="T115" fmla="*/ 166 h 226"/>
                <a:gd name="T116" fmla="*/ 260 w 366"/>
                <a:gd name="T117" fmla="*/ 16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6" h="226">
                  <a:moveTo>
                    <a:pt x="250" y="168"/>
                  </a:moveTo>
                  <a:cubicBezTo>
                    <a:pt x="249" y="168"/>
                    <a:pt x="247" y="168"/>
                    <a:pt x="246" y="168"/>
                  </a:cubicBezTo>
                  <a:cubicBezTo>
                    <a:pt x="246" y="168"/>
                    <a:pt x="244" y="169"/>
                    <a:pt x="243" y="169"/>
                  </a:cubicBezTo>
                  <a:cubicBezTo>
                    <a:pt x="242" y="169"/>
                    <a:pt x="240" y="171"/>
                    <a:pt x="239" y="171"/>
                  </a:cubicBezTo>
                  <a:cubicBezTo>
                    <a:pt x="239" y="171"/>
                    <a:pt x="237" y="171"/>
                    <a:pt x="237" y="171"/>
                  </a:cubicBezTo>
                  <a:cubicBezTo>
                    <a:pt x="236" y="171"/>
                    <a:pt x="235" y="170"/>
                    <a:pt x="234" y="170"/>
                  </a:cubicBezTo>
                  <a:cubicBezTo>
                    <a:pt x="233" y="170"/>
                    <a:pt x="232" y="170"/>
                    <a:pt x="231" y="170"/>
                  </a:cubicBezTo>
                  <a:cubicBezTo>
                    <a:pt x="231" y="171"/>
                    <a:pt x="232" y="172"/>
                    <a:pt x="231" y="172"/>
                  </a:cubicBezTo>
                  <a:cubicBezTo>
                    <a:pt x="231" y="173"/>
                    <a:pt x="231" y="173"/>
                    <a:pt x="230" y="173"/>
                  </a:cubicBezTo>
                  <a:cubicBezTo>
                    <a:pt x="230" y="173"/>
                    <a:pt x="228" y="174"/>
                    <a:pt x="227" y="174"/>
                  </a:cubicBezTo>
                  <a:cubicBezTo>
                    <a:pt x="227" y="174"/>
                    <a:pt x="224" y="174"/>
                    <a:pt x="224" y="174"/>
                  </a:cubicBezTo>
                  <a:cubicBezTo>
                    <a:pt x="223" y="174"/>
                    <a:pt x="223" y="176"/>
                    <a:pt x="222" y="177"/>
                  </a:cubicBezTo>
                  <a:cubicBezTo>
                    <a:pt x="221" y="177"/>
                    <a:pt x="220" y="176"/>
                    <a:pt x="219" y="176"/>
                  </a:cubicBezTo>
                  <a:cubicBezTo>
                    <a:pt x="219" y="176"/>
                    <a:pt x="217" y="177"/>
                    <a:pt x="217" y="177"/>
                  </a:cubicBezTo>
                  <a:cubicBezTo>
                    <a:pt x="216" y="176"/>
                    <a:pt x="216" y="174"/>
                    <a:pt x="216" y="174"/>
                  </a:cubicBezTo>
                  <a:cubicBezTo>
                    <a:pt x="216" y="174"/>
                    <a:pt x="214" y="174"/>
                    <a:pt x="214" y="175"/>
                  </a:cubicBezTo>
                  <a:cubicBezTo>
                    <a:pt x="213" y="175"/>
                    <a:pt x="213" y="176"/>
                    <a:pt x="212" y="176"/>
                  </a:cubicBezTo>
                  <a:cubicBezTo>
                    <a:pt x="211" y="176"/>
                    <a:pt x="210" y="177"/>
                    <a:pt x="210" y="177"/>
                  </a:cubicBezTo>
                  <a:cubicBezTo>
                    <a:pt x="209" y="177"/>
                    <a:pt x="209" y="178"/>
                    <a:pt x="208" y="179"/>
                  </a:cubicBezTo>
                  <a:cubicBezTo>
                    <a:pt x="207" y="179"/>
                    <a:pt x="206" y="180"/>
                    <a:pt x="206" y="180"/>
                  </a:cubicBezTo>
                  <a:cubicBezTo>
                    <a:pt x="205" y="180"/>
                    <a:pt x="205" y="179"/>
                    <a:pt x="205" y="179"/>
                  </a:cubicBezTo>
                  <a:cubicBezTo>
                    <a:pt x="204" y="179"/>
                    <a:pt x="203" y="179"/>
                    <a:pt x="202" y="179"/>
                  </a:cubicBezTo>
                  <a:cubicBezTo>
                    <a:pt x="202" y="179"/>
                    <a:pt x="201" y="179"/>
                    <a:pt x="201" y="180"/>
                  </a:cubicBezTo>
                  <a:cubicBezTo>
                    <a:pt x="200" y="180"/>
                    <a:pt x="199" y="182"/>
                    <a:pt x="198" y="182"/>
                  </a:cubicBezTo>
                  <a:cubicBezTo>
                    <a:pt x="198" y="183"/>
                    <a:pt x="197" y="184"/>
                    <a:pt x="196" y="184"/>
                  </a:cubicBezTo>
                  <a:cubicBezTo>
                    <a:pt x="196" y="185"/>
                    <a:pt x="195" y="186"/>
                    <a:pt x="194" y="186"/>
                  </a:cubicBezTo>
                  <a:cubicBezTo>
                    <a:pt x="194" y="186"/>
                    <a:pt x="193" y="186"/>
                    <a:pt x="192" y="185"/>
                  </a:cubicBezTo>
                  <a:cubicBezTo>
                    <a:pt x="192" y="185"/>
                    <a:pt x="191" y="184"/>
                    <a:pt x="191" y="183"/>
                  </a:cubicBezTo>
                  <a:cubicBezTo>
                    <a:pt x="190" y="183"/>
                    <a:pt x="189" y="182"/>
                    <a:pt x="188" y="182"/>
                  </a:cubicBezTo>
                  <a:cubicBezTo>
                    <a:pt x="187" y="182"/>
                    <a:pt x="186" y="183"/>
                    <a:pt x="186" y="183"/>
                  </a:cubicBezTo>
                  <a:cubicBezTo>
                    <a:pt x="185" y="184"/>
                    <a:pt x="185" y="185"/>
                    <a:pt x="184" y="186"/>
                  </a:cubicBezTo>
                  <a:cubicBezTo>
                    <a:pt x="183" y="186"/>
                    <a:pt x="181" y="186"/>
                    <a:pt x="180" y="186"/>
                  </a:cubicBezTo>
                  <a:cubicBezTo>
                    <a:pt x="179" y="186"/>
                    <a:pt x="178" y="186"/>
                    <a:pt x="178" y="187"/>
                  </a:cubicBezTo>
                  <a:cubicBezTo>
                    <a:pt x="178" y="187"/>
                    <a:pt x="177" y="188"/>
                    <a:pt x="177" y="189"/>
                  </a:cubicBezTo>
                  <a:cubicBezTo>
                    <a:pt x="177" y="189"/>
                    <a:pt x="178" y="191"/>
                    <a:pt x="178" y="191"/>
                  </a:cubicBezTo>
                  <a:cubicBezTo>
                    <a:pt x="177" y="192"/>
                    <a:pt x="175" y="192"/>
                    <a:pt x="175" y="192"/>
                  </a:cubicBezTo>
                  <a:cubicBezTo>
                    <a:pt x="174" y="192"/>
                    <a:pt x="173" y="192"/>
                    <a:pt x="172" y="192"/>
                  </a:cubicBezTo>
                  <a:cubicBezTo>
                    <a:pt x="172" y="192"/>
                    <a:pt x="172" y="194"/>
                    <a:pt x="171" y="194"/>
                  </a:cubicBezTo>
                  <a:cubicBezTo>
                    <a:pt x="171" y="195"/>
                    <a:pt x="169" y="194"/>
                    <a:pt x="168" y="194"/>
                  </a:cubicBezTo>
                  <a:cubicBezTo>
                    <a:pt x="168" y="194"/>
                    <a:pt x="166" y="193"/>
                    <a:pt x="166" y="193"/>
                  </a:cubicBezTo>
                  <a:cubicBezTo>
                    <a:pt x="164" y="193"/>
                    <a:pt x="163" y="193"/>
                    <a:pt x="162" y="194"/>
                  </a:cubicBezTo>
                  <a:cubicBezTo>
                    <a:pt x="161" y="194"/>
                    <a:pt x="160" y="195"/>
                    <a:pt x="160" y="196"/>
                  </a:cubicBezTo>
                  <a:cubicBezTo>
                    <a:pt x="160" y="196"/>
                    <a:pt x="158" y="197"/>
                    <a:pt x="158" y="197"/>
                  </a:cubicBezTo>
                  <a:cubicBezTo>
                    <a:pt x="157" y="198"/>
                    <a:pt x="157" y="200"/>
                    <a:pt x="157" y="201"/>
                  </a:cubicBezTo>
                  <a:cubicBezTo>
                    <a:pt x="157" y="202"/>
                    <a:pt x="156" y="203"/>
                    <a:pt x="155" y="203"/>
                  </a:cubicBezTo>
                  <a:cubicBezTo>
                    <a:pt x="154" y="204"/>
                    <a:pt x="152" y="203"/>
                    <a:pt x="151" y="203"/>
                  </a:cubicBezTo>
                  <a:cubicBezTo>
                    <a:pt x="150" y="204"/>
                    <a:pt x="150" y="206"/>
                    <a:pt x="150" y="206"/>
                  </a:cubicBezTo>
                  <a:cubicBezTo>
                    <a:pt x="149" y="206"/>
                    <a:pt x="148" y="207"/>
                    <a:pt x="147" y="207"/>
                  </a:cubicBezTo>
                  <a:cubicBezTo>
                    <a:pt x="147" y="207"/>
                    <a:pt x="146" y="206"/>
                    <a:pt x="145" y="206"/>
                  </a:cubicBezTo>
                  <a:cubicBezTo>
                    <a:pt x="144" y="206"/>
                    <a:pt x="143" y="207"/>
                    <a:pt x="142" y="207"/>
                  </a:cubicBezTo>
                  <a:cubicBezTo>
                    <a:pt x="142" y="207"/>
                    <a:pt x="141" y="206"/>
                    <a:pt x="141" y="205"/>
                  </a:cubicBezTo>
                  <a:cubicBezTo>
                    <a:pt x="140" y="205"/>
                    <a:pt x="138" y="204"/>
                    <a:pt x="137" y="204"/>
                  </a:cubicBezTo>
                  <a:cubicBezTo>
                    <a:pt x="137" y="204"/>
                    <a:pt x="136" y="205"/>
                    <a:pt x="135" y="205"/>
                  </a:cubicBezTo>
                  <a:cubicBezTo>
                    <a:pt x="135" y="206"/>
                    <a:pt x="135" y="207"/>
                    <a:pt x="134" y="208"/>
                  </a:cubicBezTo>
                  <a:cubicBezTo>
                    <a:pt x="134" y="209"/>
                    <a:pt x="133" y="209"/>
                    <a:pt x="132" y="210"/>
                  </a:cubicBezTo>
                  <a:cubicBezTo>
                    <a:pt x="132" y="210"/>
                    <a:pt x="130" y="211"/>
                    <a:pt x="130" y="212"/>
                  </a:cubicBezTo>
                  <a:cubicBezTo>
                    <a:pt x="129" y="213"/>
                    <a:pt x="129" y="215"/>
                    <a:pt x="129" y="217"/>
                  </a:cubicBezTo>
                  <a:cubicBezTo>
                    <a:pt x="129" y="218"/>
                    <a:pt x="130" y="219"/>
                    <a:pt x="131" y="220"/>
                  </a:cubicBezTo>
                  <a:cubicBezTo>
                    <a:pt x="131" y="220"/>
                    <a:pt x="131" y="221"/>
                    <a:pt x="130" y="222"/>
                  </a:cubicBezTo>
                  <a:cubicBezTo>
                    <a:pt x="130" y="222"/>
                    <a:pt x="128" y="223"/>
                    <a:pt x="128" y="223"/>
                  </a:cubicBezTo>
                  <a:cubicBezTo>
                    <a:pt x="127" y="224"/>
                    <a:pt x="127" y="225"/>
                    <a:pt x="127" y="225"/>
                  </a:cubicBezTo>
                  <a:cubicBezTo>
                    <a:pt x="126" y="226"/>
                    <a:pt x="124" y="225"/>
                    <a:pt x="123" y="225"/>
                  </a:cubicBezTo>
                  <a:cubicBezTo>
                    <a:pt x="122" y="225"/>
                    <a:pt x="120" y="225"/>
                    <a:pt x="118" y="225"/>
                  </a:cubicBezTo>
                  <a:cubicBezTo>
                    <a:pt x="116" y="225"/>
                    <a:pt x="114" y="225"/>
                    <a:pt x="112" y="225"/>
                  </a:cubicBezTo>
                  <a:cubicBezTo>
                    <a:pt x="111" y="224"/>
                    <a:pt x="109" y="223"/>
                    <a:pt x="108" y="223"/>
                  </a:cubicBezTo>
                  <a:cubicBezTo>
                    <a:pt x="108" y="223"/>
                    <a:pt x="105" y="223"/>
                    <a:pt x="104" y="223"/>
                  </a:cubicBezTo>
                  <a:cubicBezTo>
                    <a:pt x="104" y="224"/>
                    <a:pt x="103" y="225"/>
                    <a:pt x="102" y="225"/>
                  </a:cubicBezTo>
                  <a:cubicBezTo>
                    <a:pt x="101" y="225"/>
                    <a:pt x="100" y="224"/>
                    <a:pt x="99" y="224"/>
                  </a:cubicBezTo>
                  <a:cubicBezTo>
                    <a:pt x="99" y="223"/>
                    <a:pt x="98" y="222"/>
                    <a:pt x="98" y="222"/>
                  </a:cubicBezTo>
                  <a:cubicBezTo>
                    <a:pt x="97" y="222"/>
                    <a:pt x="97" y="222"/>
                    <a:pt x="97" y="222"/>
                  </a:cubicBezTo>
                  <a:cubicBezTo>
                    <a:pt x="96" y="222"/>
                    <a:pt x="94" y="223"/>
                    <a:pt x="94" y="223"/>
                  </a:cubicBezTo>
                  <a:cubicBezTo>
                    <a:pt x="93" y="223"/>
                    <a:pt x="91" y="223"/>
                    <a:pt x="91" y="223"/>
                  </a:cubicBezTo>
                  <a:cubicBezTo>
                    <a:pt x="91" y="224"/>
                    <a:pt x="90" y="225"/>
                    <a:pt x="90" y="225"/>
                  </a:cubicBezTo>
                  <a:cubicBezTo>
                    <a:pt x="89" y="225"/>
                    <a:pt x="88" y="224"/>
                    <a:pt x="87" y="224"/>
                  </a:cubicBezTo>
                  <a:cubicBezTo>
                    <a:pt x="86" y="224"/>
                    <a:pt x="84" y="225"/>
                    <a:pt x="84" y="225"/>
                  </a:cubicBezTo>
                  <a:cubicBezTo>
                    <a:pt x="83" y="225"/>
                    <a:pt x="82" y="223"/>
                    <a:pt x="82" y="223"/>
                  </a:cubicBezTo>
                  <a:cubicBezTo>
                    <a:pt x="81" y="222"/>
                    <a:pt x="80" y="222"/>
                    <a:pt x="80" y="221"/>
                  </a:cubicBezTo>
                  <a:cubicBezTo>
                    <a:pt x="79" y="221"/>
                    <a:pt x="79" y="220"/>
                    <a:pt x="78" y="220"/>
                  </a:cubicBezTo>
                  <a:cubicBezTo>
                    <a:pt x="78" y="219"/>
                    <a:pt x="78" y="219"/>
                    <a:pt x="78" y="218"/>
                  </a:cubicBezTo>
                  <a:cubicBezTo>
                    <a:pt x="78" y="218"/>
                    <a:pt x="78" y="217"/>
                    <a:pt x="78" y="217"/>
                  </a:cubicBezTo>
                  <a:cubicBezTo>
                    <a:pt x="78" y="216"/>
                    <a:pt x="79" y="216"/>
                    <a:pt x="79" y="215"/>
                  </a:cubicBezTo>
                  <a:cubicBezTo>
                    <a:pt x="79" y="214"/>
                    <a:pt x="78" y="214"/>
                    <a:pt x="77" y="213"/>
                  </a:cubicBezTo>
                  <a:cubicBezTo>
                    <a:pt x="76" y="213"/>
                    <a:pt x="75" y="214"/>
                    <a:pt x="75" y="214"/>
                  </a:cubicBezTo>
                  <a:cubicBezTo>
                    <a:pt x="74" y="214"/>
                    <a:pt x="74" y="216"/>
                    <a:pt x="74" y="216"/>
                  </a:cubicBezTo>
                  <a:cubicBezTo>
                    <a:pt x="73" y="217"/>
                    <a:pt x="71" y="217"/>
                    <a:pt x="71" y="217"/>
                  </a:cubicBezTo>
                  <a:cubicBezTo>
                    <a:pt x="70" y="218"/>
                    <a:pt x="69" y="219"/>
                    <a:pt x="69" y="220"/>
                  </a:cubicBezTo>
                  <a:cubicBezTo>
                    <a:pt x="69" y="220"/>
                    <a:pt x="71" y="221"/>
                    <a:pt x="71" y="222"/>
                  </a:cubicBezTo>
                  <a:cubicBezTo>
                    <a:pt x="71" y="223"/>
                    <a:pt x="71" y="224"/>
                    <a:pt x="71" y="224"/>
                  </a:cubicBezTo>
                  <a:cubicBezTo>
                    <a:pt x="71" y="225"/>
                    <a:pt x="70" y="226"/>
                    <a:pt x="69" y="226"/>
                  </a:cubicBezTo>
                  <a:cubicBezTo>
                    <a:pt x="68" y="226"/>
                    <a:pt x="67" y="225"/>
                    <a:pt x="65" y="225"/>
                  </a:cubicBezTo>
                  <a:cubicBezTo>
                    <a:pt x="65" y="225"/>
                    <a:pt x="64" y="225"/>
                    <a:pt x="63" y="225"/>
                  </a:cubicBezTo>
                  <a:cubicBezTo>
                    <a:pt x="63" y="224"/>
                    <a:pt x="62" y="224"/>
                    <a:pt x="61" y="224"/>
                  </a:cubicBezTo>
                  <a:cubicBezTo>
                    <a:pt x="62" y="223"/>
                    <a:pt x="60" y="221"/>
                    <a:pt x="60" y="220"/>
                  </a:cubicBezTo>
                  <a:cubicBezTo>
                    <a:pt x="60" y="219"/>
                    <a:pt x="60" y="218"/>
                    <a:pt x="60" y="217"/>
                  </a:cubicBezTo>
                  <a:cubicBezTo>
                    <a:pt x="60" y="216"/>
                    <a:pt x="61" y="214"/>
                    <a:pt x="61" y="213"/>
                  </a:cubicBezTo>
                  <a:cubicBezTo>
                    <a:pt x="61" y="212"/>
                    <a:pt x="60" y="211"/>
                    <a:pt x="60" y="211"/>
                  </a:cubicBezTo>
                  <a:cubicBezTo>
                    <a:pt x="59" y="210"/>
                    <a:pt x="58" y="210"/>
                    <a:pt x="58" y="210"/>
                  </a:cubicBezTo>
                  <a:cubicBezTo>
                    <a:pt x="57" y="210"/>
                    <a:pt x="56" y="210"/>
                    <a:pt x="55" y="210"/>
                  </a:cubicBezTo>
                  <a:cubicBezTo>
                    <a:pt x="55" y="209"/>
                    <a:pt x="55" y="208"/>
                    <a:pt x="55" y="208"/>
                  </a:cubicBezTo>
                  <a:cubicBezTo>
                    <a:pt x="55" y="207"/>
                    <a:pt x="55" y="205"/>
                    <a:pt x="56" y="204"/>
                  </a:cubicBezTo>
                  <a:cubicBezTo>
                    <a:pt x="56" y="203"/>
                    <a:pt x="58" y="204"/>
                    <a:pt x="59" y="203"/>
                  </a:cubicBezTo>
                  <a:cubicBezTo>
                    <a:pt x="59" y="203"/>
                    <a:pt x="60" y="202"/>
                    <a:pt x="60" y="202"/>
                  </a:cubicBezTo>
                  <a:cubicBezTo>
                    <a:pt x="59" y="201"/>
                    <a:pt x="58" y="202"/>
                    <a:pt x="58" y="201"/>
                  </a:cubicBezTo>
                  <a:cubicBezTo>
                    <a:pt x="57" y="201"/>
                    <a:pt x="57" y="198"/>
                    <a:pt x="57" y="197"/>
                  </a:cubicBezTo>
                  <a:cubicBezTo>
                    <a:pt x="56" y="197"/>
                    <a:pt x="56" y="195"/>
                    <a:pt x="55" y="195"/>
                  </a:cubicBezTo>
                  <a:cubicBezTo>
                    <a:pt x="55" y="194"/>
                    <a:pt x="53" y="194"/>
                    <a:pt x="53" y="193"/>
                  </a:cubicBezTo>
                  <a:cubicBezTo>
                    <a:pt x="53" y="193"/>
                    <a:pt x="53" y="191"/>
                    <a:pt x="53" y="190"/>
                  </a:cubicBezTo>
                  <a:cubicBezTo>
                    <a:pt x="52" y="190"/>
                    <a:pt x="49" y="190"/>
                    <a:pt x="49" y="189"/>
                  </a:cubicBezTo>
                  <a:cubicBezTo>
                    <a:pt x="47" y="189"/>
                    <a:pt x="45" y="189"/>
                    <a:pt x="44" y="190"/>
                  </a:cubicBezTo>
                  <a:cubicBezTo>
                    <a:pt x="43" y="190"/>
                    <a:pt x="42" y="191"/>
                    <a:pt x="42" y="192"/>
                  </a:cubicBezTo>
                  <a:cubicBezTo>
                    <a:pt x="41" y="192"/>
                    <a:pt x="40" y="192"/>
                    <a:pt x="40" y="192"/>
                  </a:cubicBezTo>
                  <a:cubicBezTo>
                    <a:pt x="39" y="192"/>
                    <a:pt x="38" y="192"/>
                    <a:pt x="38" y="191"/>
                  </a:cubicBezTo>
                  <a:cubicBezTo>
                    <a:pt x="38" y="191"/>
                    <a:pt x="37" y="190"/>
                    <a:pt x="37" y="189"/>
                  </a:cubicBezTo>
                  <a:cubicBezTo>
                    <a:pt x="37" y="189"/>
                    <a:pt x="37" y="188"/>
                    <a:pt x="37" y="188"/>
                  </a:cubicBezTo>
                  <a:cubicBezTo>
                    <a:pt x="37" y="187"/>
                    <a:pt x="36" y="186"/>
                    <a:pt x="36" y="186"/>
                  </a:cubicBezTo>
                  <a:cubicBezTo>
                    <a:pt x="36" y="185"/>
                    <a:pt x="35" y="186"/>
                    <a:pt x="34" y="186"/>
                  </a:cubicBezTo>
                  <a:cubicBezTo>
                    <a:pt x="34" y="185"/>
                    <a:pt x="33" y="185"/>
                    <a:pt x="33" y="185"/>
                  </a:cubicBezTo>
                  <a:cubicBezTo>
                    <a:pt x="32" y="185"/>
                    <a:pt x="31" y="185"/>
                    <a:pt x="30" y="185"/>
                  </a:cubicBezTo>
                  <a:cubicBezTo>
                    <a:pt x="30" y="186"/>
                    <a:pt x="29" y="186"/>
                    <a:pt x="29" y="186"/>
                  </a:cubicBezTo>
                  <a:cubicBezTo>
                    <a:pt x="28" y="185"/>
                    <a:pt x="29" y="184"/>
                    <a:pt x="28" y="183"/>
                  </a:cubicBezTo>
                  <a:cubicBezTo>
                    <a:pt x="28" y="183"/>
                    <a:pt x="27" y="183"/>
                    <a:pt x="27" y="183"/>
                  </a:cubicBezTo>
                  <a:cubicBezTo>
                    <a:pt x="26" y="183"/>
                    <a:pt x="25" y="182"/>
                    <a:pt x="25" y="181"/>
                  </a:cubicBezTo>
                  <a:cubicBezTo>
                    <a:pt x="24" y="181"/>
                    <a:pt x="25" y="179"/>
                    <a:pt x="25" y="179"/>
                  </a:cubicBezTo>
                  <a:cubicBezTo>
                    <a:pt x="24" y="178"/>
                    <a:pt x="24" y="177"/>
                    <a:pt x="24" y="177"/>
                  </a:cubicBezTo>
                  <a:cubicBezTo>
                    <a:pt x="23" y="176"/>
                    <a:pt x="23" y="177"/>
                    <a:pt x="22" y="177"/>
                  </a:cubicBezTo>
                  <a:cubicBezTo>
                    <a:pt x="22" y="177"/>
                    <a:pt x="20" y="177"/>
                    <a:pt x="20" y="176"/>
                  </a:cubicBezTo>
                  <a:cubicBezTo>
                    <a:pt x="19" y="175"/>
                    <a:pt x="19" y="175"/>
                    <a:pt x="19" y="175"/>
                  </a:cubicBezTo>
                  <a:cubicBezTo>
                    <a:pt x="19" y="175"/>
                    <a:pt x="18" y="175"/>
                    <a:pt x="17" y="176"/>
                  </a:cubicBezTo>
                  <a:cubicBezTo>
                    <a:pt x="17" y="176"/>
                    <a:pt x="17" y="177"/>
                    <a:pt x="17" y="178"/>
                  </a:cubicBezTo>
                  <a:cubicBezTo>
                    <a:pt x="17" y="178"/>
                    <a:pt x="16" y="178"/>
                    <a:pt x="16" y="179"/>
                  </a:cubicBezTo>
                  <a:cubicBezTo>
                    <a:pt x="16" y="179"/>
                    <a:pt x="15" y="178"/>
                    <a:pt x="15" y="178"/>
                  </a:cubicBezTo>
                  <a:cubicBezTo>
                    <a:pt x="14" y="177"/>
                    <a:pt x="14" y="177"/>
                    <a:pt x="13" y="177"/>
                  </a:cubicBezTo>
                  <a:cubicBezTo>
                    <a:pt x="13" y="177"/>
                    <a:pt x="12" y="175"/>
                    <a:pt x="12" y="175"/>
                  </a:cubicBezTo>
                  <a:cubicBezTo>
                    <a:pt x="12" y="174"/>
                    <a:pt x="12" y="173"/>
                    <a:pt x="12" y="173"/>
                  </a:cubicBezTo>
                  <a:cubicBezTo>
                    <a:pt x="12" y="172"/>
                    <a:pt x="12" y="171"/>
                    <a:pt x="12" y="170"/>
                  </a:cubicBezTo>
                  <a:cubicBezTo>
                    <a:pt x="12" y="169"/>
                    <a:pt x="12" y="168"/>
                    <a:pt x="12" y="167"/>
                  </a:cubicBezTo>
                  <a:cubicBezTo>
                    <a:pt x="12" y="166"/>
                    <a:pt x="11" y="165"/>
                    <a:pt x="11" y="164"/>
                  </a:cubicBezTo>
                  <a:cubicBezTo>
                    <a:pt x="11" y="163"/>
                    <a:pt x="10" y="162"/>
                    <a:pt x="10" y="162"/>
                  </a:cubicBezTo>
                  <a:cubicBezTo>
                    <a:pt x="9" y="162"/>
                    <a:pt x="8" y="162"/>
                    <a:pt x="8" y="161"/>
                  </a:cubicBezTo>
                  <a:cubicBezTo>
                    <a:pt x="7" y="160"/>
                    <a:pt x="7" y="159"/>
                    <a:pt x="7" y="158"/>
                  </a:cubicBezTo>
                  <a:cubicBezTo>
                    <a:pt x="7" y="158"/>
                    <a:pt x="8" y="156"/>
                    <a:pt x="8" y="155"/>
                  </a:cubicBezTo>
                  <a:cubicBezTo>
                    <a:pt x="8" y="155"/>
                    <a:pt x="8" y="155"/>
                    <a:pt x="8" y="155"/>
                  </a:cubicBezTo>
                  <a:cubicBezTo>
                    <a:pt x="9" y="154"/>
                    <a:pt x="9" y="153"/>
                    <a:pt x="8" y="153"/>
                  </a:cubicBezTo>
                  <a:cubicBezTo>
                    <a:pt x="8" y="152"/>
                    <a:pt x="8" y="151"/>
                    <a:pt x="8" y="151"/>
                  </a:cubicBezTo>
                  <a:cubicBezTo>
                    <a:pt x="7" y="151"/>
                    <a:pt x="6" y="151"/>
                    <a:pt x="6" y="151"/>
                  </a:cubicBezTo>
                  <a:cubicBezTo>
                    <a:pt x="6" y="150"/>
                    <a:pt x="6" y="148"/>
                    <a:pt x="6" y="148"/>
                  </a:cubicBezTo>
                  <a:cubicBezTo>
                    <a:pt x="6" y="147"/>
                    <a:pt x="4" y="147"/>
                    <a:pt x="4" y="147"/>
                  </a:cubicBezTo>
                  <a:cubicBezTo>
                    <a:pt x="4" y="146"/>
                    <a:pt x="3" y="147"/>
                    <a:pt x="3" y="147"/>
                  </a:cubicBezTo>
                  <a:cubicBezTo>
                    <a:pt x="2" y="146"/>
                    <a:pt x="0" y="145"/>
                    <a:pt x="0" y="145"/>
                  </a:cubicBezTo>
                  <a:cubicBezTo>
                    <a:pt x="0" y="144"/>
                    <a:pt x="0" y="144"/>
                    <a:pt x="0" y="143"/>
                  </a:cubicBezTo>
                  <a:cubicBezTo>
                    <a:pt x="0" y="143"/>
                    <a:pt x="0" y="141"/>
                    <a:pt x="1" y="141"/>
                  </a:cubicBezTo>
                  <a:cubicBezTo>
                    <a:pt x="1" y="140"/>
                    <a:pt x="2" y="139"/>
                    <a:pt x="2" y="139"/>
                  </a:cubicBezTo>
                  <a:cubicBezTo>
                    <a:pt x="3" y="139"/>
                    <a:pt x="3" y="139"/>
                    <a:pt x="4" y="138"/>
                  </a:cubicBezTo>
                  <a:cubicBezTo>
                    <a:pt x="4" y="138"/>
                    <a:pt x="4" y="138"/>
                    <a:pt x="4" y="138"/>
                  </a:cubicBezTo>
                  <a:cubicBezTo>
                    <a:pt x="4" y="137"/>
                    <a:pt x="5" y="138"/>
                    <a:pt x="6" y="138"/>
                  </a:cubicBezTo>
                  <a:cubicBezTo>
                    <a:pt x="7" y="137"/>
                    <a:pt x="8" y="137"/>
                    <a:pt x="8" y="137"/>
                  </a:cubicBezTo>
                  <a:cubicBezTo>
                    <a:pt x="9" y="136"/>
                    <a:pt x="9" y="135"/>
                    <a:pt x="9" y="135"/>
                  </a:cubicBezTo>
                  <a:cubicBezTo>
                    <a:pt x="9" y="134"/>
                    <a:pt x="9" y="132"/>
                    <a:pt x="9" y="132"/>
                  </a:cubicBezTo>
                  <a:cubicBezTo>
                    <a:pt x="9" y="131"/>
                    <a:pt x="9" y="129"/>
                    <a:pt x="9" y="128"/>
                  </a:cubicBezTo>
                  <a:cubicBezTo>
                    <a:pt x="9" y="128"/>
                    <a:pt x="10" y="126"/>
                    <a:pt x="10" y="125"/>
                  </a:cubicBezTo>
                  <a:cubicBezTo>
                    <a:pt x="11" y="125"/>
                    <a:pt x="12" y="123"/>
                    <a:pt x="13" y="123"/>
                  </a:cubicBezTo>
                  <a:cubicBezTo>
                    <a:pt x="14" y="122"/>
                    <a:pt x="15" y="121"/>
                    <a:pt x="16" y="121"/>
                  </a:cubicBezTo>
                  <a:cubicBezTo>
                    <a:pt x="16" y="120"/>
                    <a:pt x="17" y="119"/>
                    <a:pt x="17" y="118"/>
                  </a:cubicBezTo>
                  <a:cubicBezTo>
                    <a:pt x="17" y="117"/>
                    <a:pt x="16" y="116"/>
                    <a:pt x="17" y="116"/>
                  </a:cubicBezTo>
                  <a:cubicBezTo>
                    <a:pt x="17" y="115"/>
                    <a:pt x="18" y="113"/>
                    <a:pt x="18" y="113"/>
                  </a:cubicBezTo>
                  <a:cubicBezTo>
                    <a:pt x="18" y="112"/>
                    <a:pt x="18" y="110"/>
                    <a:pt x="18" y="110"/>
                  </a:cubicBezTo>
                  <a:cubicBezTo>
                    <a:pt x="18" y="110"/>
                    <a:pt x="18" y="108"/>
                    <a:pt x="18" y="108"/>
                  </a:cubicBezTo>
                  <a:cubicBezTo>
                    <a:pt x="18" y="107"/>
                    <a:pt x="19" y="107"/>
                    <a:pt x="19" y="106"/>
                  </a:cubicBezTo>
                  <a:cubicBezTo>
                    <a:pt x="19" y="106"/>
                    <a:pt x="21" y="106"/>
                    <a:pt x="21" y="106"/>
                  </a:cubicBezTo>
                  <a:cubicBezTo>
                    <a:pt x="22" y="106"/>
                    <a:pt x="23" y="107"/>
                    <a:pt x="24" y="107"/>
                  </a:cubicBezTo>
                  <a:cubicBezTo>
                    <a:pt x="25" y="107"/>
                    <a:pt x="26" y="107"/>
                    <a:pt x="27" y="108"/>
                  </a:cubicBezTo>
                  <a:cubicBezTo>
                    <a:pt x="27" y="108"/>
                    <a:pt x="29" y="108"/>
                    <a:pt x="29" y="108"/>
                  </a:cubicBezTo>
                  <a:cubicBezTo>
                    <a:pt x="30" y="108"/>
                    <a:pt x="30" y="109"/>
                    <a:pt x="30" y="110"/>
                  </a:cubicBezTo>
                  <a:cubicBezTo>
                    <a:pt x="30" y="110"/>
                    <a:pt x="30" y="111"/>
                    <a:pt x="31" y="111"/>
                  </a:cubicBezTo>
                  <a:cubicBezTo>
                    <a:pt x="31" y="112"/>
                    <a:pt x="32" y="113"/>
                    <a:pt x="32" y="113"/>
                  </a:cubicBezTo>
                  <a:cubicBezTo>
                    <a:pt x="33" y="113"/>
                    <a:pt x="34" y="113"/>
                    <a:pt x="34" y="113"/>
                  </a:cubicBezTo>
                  <a:cubicBezTo>
                    <a:pt x="34" y="112"/>
                    <a:pt x="34" y="110"/>
                    <a:pt x="34" y="110"/>
                  </a:cubicBezTo>
                  <a:cubicBezTo>
                    <a:pt x="34" y="109"/>
                    <a:pt x="34" y="108"/>
                    <a:pt x="34" y="107"/>
                  </a:cubicBezTo>
                  <a:cubicBezTo>
                    <a:pt x="34" y="106"/>
                    <a:pt x="34" y="105"/>
                    <a:pt x="34" y="104"/>
                  </a:cubicBezTo>
                  <a:cubicBezTo>
                    <a:pt x="35" y="104"/>
                    <a:pt x="36" y="104"/>
                    <a:pt x="37" y="103"/>
                  </a:cubicBezTo>
                  <a:cubicBezTo>
                    <a:pt x="37" y="103"/>
                    <a:pt x="38" y="102"/>
                    <a:pt x="38" y="101"/>
                  </a:cubicBezTo>
                  <a:cubicBezTo>
                    <a:pt x="38" y="101"/>
                    <a:pt x="37" y="99"/>
                    <a:pt x="37" y="99"/>
                  </a:cubicBezTo>
                  <a:cubicBezTo>
                    <a:pt x="37" y="99"/>
                    <a:pt x="38" y="97"/>
                    <a:pt x="38" y="96"/>
                  </a:cubicBezTo>
                  <a:cubicBezTo>
                    <a:pt x="38" y="96"/>
                    <a:pt x="39" y="95"/>
                    <a:pt x="40" y="95"/>
                  </a:cubicBezTo>
                  <a:cubicBezTo>
                    <a:pt x="40" y="95"/>
                    <a:pt x="41" y="93"/>
                    <a:pt x="41" y="93"/>
                  </a:cubicBezTo>
                  <a:cubicBezTo>
                    <a:pt x="41" y="92"/>
                    <a:pt x="40" y="91"/>
                    <a:pt x="40" y="91"/>
                  </a:cubicBezTo>
                  <a:cubicBezTo>
                    <a:pt x="40" y="90"/>
                    <a:pt x="40" y="89"/>
                    <a:pt x="41" y="88"/>
                  </a:cubicBezTo>
                  <a:cubicBezTo>
                    <a:pt x="41" y="88"/>
                    <a:pt x="42" y="88"/>
                    <a:pt x="42" y="88"/>
                  </a:cubicBezTo>
                  <a:cubicBezTo>
                    <a:pt x="43" y="87"/>
                    <a:pt x="43" y="87"/>
                    <a:pt x="43" y="86"/>
                  </a:cubicBezTo>
                  <a:cubicBezTo>
                    <a:pt x="43" y="85"/>
                    <a:pt x="41" y="84"/>
                    <a:pt x="40" y="84"/>
                  </a:cubicBezTo>
                  <a:cubicBezTo>
                    <a:pt x="39" y="84"/>
                    <a:pt x="38" y="84"/>
                    <a:pt x="37" y="84"/>
                  </a:cubicBezTo>
                  <a:cubicBezTo>
                    <a:pt x="36" y="84"/>
                    <a:pt x="34" y="84"/>
                    <a:pt x="33" y="84"/>
                  </a:cubicBezTo>
                  <a:cubicBezTo>
                    <a:pt x="33" y="84"/>
                    <a:pt x="31" y="85"/>
                    <a:pt x="31" y="86"/>
                  </a:cubicBezTo>
                  <a:cubicBezTo>
                    <a:pt x="30" y="86"/>
                    <a:pt x="30" y="86"/>
                    <a:pt x="29" y="87"/>
                  </a:cubicBezTo>
                  <a:cubicBezTo>
                    <a:pt x="28" y="87"/>
                    <a:pt x="27" y="87"/>
                    <a:pt x="26" y="87"/>
                  </a:cubicBezTo>
                  <a:cubicBezTo>
                    <a:pt x="25" y="86"/>
                    <a:pt x="25" y="85"/>
                    <a:pt x="25" y="84"/>
                  </a:cubicBezTo>
                  <a:cubicBezTo>
                    <a:pt x="24" y="84"/>
                    <a:pt x="25" y="83"/>
                    <a:pt x="25" y="82"/>
                  </a:cubicBezTo>
                  <a:cubicBezTo>
                    <a:pt x="25" y="81"/>
                    <a:pt x="26" y="80"/>
                    <a:pt x="26" y="79"/>
                  </a:cubicBezTo>
                  <a:cubicBezTo>
                    <a:pt x="26" y="78"/>
                    <a:pt x="26" y="77"/>
                    <a:pt x="26" y="76"/>
                  </a:cubicBezTo>
                  <a:cubicBezTo>
                    <a:pt x="26" y="76"/>
                    <a:pt x="25" y="75"/>
                    <a:pt x="25" y="75"/>
                  </a:cubicBezTo>
                  <a:cubicBezTo>
                    <a:pt x="24" y="75"/>
                    <a:pt x="22" y="75"/>
                    <a:pt x="22" y="74"/>
                  </a:cubicBezTo>
                  <a:cubicBezTo>
                    <a:pt x="21" y="74"/>
                    <a:pt x="20" y="73"/>
                    <a:pt x="20" y="73"/>
                  </a:cubicBezTo>
                  <a:cubicBezTo>
                    <a:pt x="19" y="73"/>
                    <a:pt x="19" y="73"/>
                    <a:pt x="19" y="73"/>
                  </a:cubicBezTo>
                  <a:cubicBezTo>
                    <a:pt x="18" y="73"/>
                    <a:pt x="17" y="73"/>
                    <a:pt x="17" y="74"/>
                  </a:cubicBezTo>
                  <a:cubicBezTo>
                    <a:pt x="16" y="74"/>
                    <a:pt x="15" y="74"/>
                    <a:pt x="15" y="73"/>
                  </a:cubicBezTo>
                  <a:cubicBezTo>
                    <a:pt x="15" y="73"/>
                    <a:pt x="15" y="72"/>
                    <a:pt x="15" y="72"/>
                  </a:cubicBezTo>
                  <a:cubicBezTo>
                    <a:pt x="15" y="71"/>
                    <a:pt x="15" y="70"/>
                    <a:pt x="15" y="69"/>
                  </a:cubicBezTo>
                  <a:cubicBezTo>
                    <a:pt x="15" y="69"/>
                    <a:pt x="15" y="69"/>
                    <a:pt x="15" y="68"/>
                  </a:cubicBezTo>
                  <a:cubicBezTo>
                    <a:pt x="15" y="68"/>
                    <a:pt x="15" y="68"/>
                    <a:pt x="14" y="68"/>
                  </a:cubicBezTo>
                  <a:cubicBezTo>
                    <a:pt x="14" y="67"/>
                    <a:pt x="12" y="68"/>
                    <a:pt x="12" y="67"/>
                  </a:cubicBezTo>
                  <a:cubicBezTo>
                    <a:pt x="11" y="67"/>
                    <a:pt x="10" y="65"/>
                    <a:pt x="10" y="65"/>
                  </a:cubicBezTo>
                  <a:cubicBezTo>
                    <a:pt x="10" y="65"/>
                    <a:pt x="9" y="64"/>
                    <a:pt x="9" y="63"/>
                  </a:cubicBezTo>
                  <a:cubicBezTo>
                    <a:pt x="9" y="63"/>
                    <a:pt x="11" y="63"/>
                    <a:pt x="11" y="62"/>
                  </a:cubicBezTo>
                  <a:cubicBezTo>
                    <a:pt x="11" y="62"/>
                    <a:pt x="11" y="61"/>
                    <a:pt x="11" y="61"/>
                  </a:cubicBezTo>
                  <a:cubicBezTo>
                    <a:pt x="11" y="61"/>
                    <a:pt x="11" y="60"/>
                    <a:pt x="11" y="59"/>
                  </a:cubicBezTo>
                  <a:cubicBezTo>
                    <a:pt x="11" y="59"/>
                    <a:pt x="11" y="58"/>
                    <a:pt x="11" y="58"/>
                  </a:cubicBezTo>
                  <a:cubicBezTo>
                    <a:pt x="11" y="58"/>
                    <a:pt x="11" y="56"/>
                    <a:pt x="11" y="56"/>
                  </a:cubicBezTo>
                  <a:cubicBezTo>
                    <a:pt x="12" y="55"/>
                    <a:pt x="12" y="55"/>
                    <a:pt x="13" y="54"/>
                  </a:cubicBezTo>
                  <a:cubicBezTo>
                    <a:pt x="13" y="54"/>
                    <a:pt x="14" y="52"/>
                    <a:pt x="14" y="51"/>
                  </a:cubicBezTo>
                  <a:cubicBezTo>
                    <a:pt x="14" y="51"/>
                    <a:pt x="14" y="50"/>
                    <a:pt x="14" y="49"/>
                  </a:cubicBezTo>
                  <a:cubicBezTo>
                    <a:pt x="14" y="49"/>
                    <a:pt x="14" y="48"/>
                    <a:pt x="15" y="47"/>
                  </a:cubicBezTo>
                  <a:cubicBezTo>
                    <a:pt x="15" y="47"/>
                    <a:pt x="16" y="47"/>
                    <a:pt x="17" y="47"/>
                  </a:cubicBezTo>
                  <a:cubicBezTo>
                    <a:pt x="17" y="47"/>
                    <a:pt x="18" y="47"/>
                    <a:pt x="19" y="46"/>
                  </a:cubicBezTo>
                  <a:cubicBezTo>
                    <a:pt x="19" y="46"/>
                    <a:pt x="19" y="45"/>
                    <a:pt x="19" y="45"/>
                  </a:cubicBezTo>
                  <a:cubicBezTo>
                    <a:pt x="19" y="44"/>
                    <a:pt x="18" y="43"/>
                    <a:pt x="18" y="42"/>
                  </a:cubicBezTo>
                  <a:cubicBezTo>
                    <a:pt x="17" y="41"/>
                    <a:pt x="17" y="40"/>
                    <a:pt x="16" y="39"/>
                  </a:cubicBezTo>
                  <a:cubicBezTo>
                    <a:pt x="16" y="39"/>
                    <a:pt x="15" y="39"/>
                    <a:pt x="14" y="39"/>
                  </a:cubicBezTo>
                  <a:cubicBezTo>
                    <a:pt x="14" y="38"/>
                    <a:pt x="13" y="37"/>
                    <a:pt x="13" y="36"/>
                  </a:cubicBezTo>
                  <a:cubicBezTo>
                    <a:pt x="12" y="36"/>
                    <a:pt x="12" y="35"/>
                    <a:pt x="12" y="34"/>
                  </a:cubicBezTo>
                  <a:cubicBezTo>
                    <a:pt x="12" y="33"/>
                    <a:pt x="12" y="32"/>
                    <a:pt x="12" y="31"/>
                  </a:cubicBezTo>
                  <a:cubicBezTo>
                    <a:pt x="12" y="31"/>
                    <a:pt x="12" y="30"/>
                    <a:pt x="12" y="30"/>
                  </a:cubicBezTo>
                  <a:cubicBezTo>
                    <a:pt x="14" y="31"/>
                    <a:pt x="16" y="29"/>
                    <a:pt x="17" y="30"/>
                  </a:cubicBezTo>
                  <a:cubicBezTo>
                    <a:pt x="18" y="30"/>
                    <a:pt x="20" y="32"/>
                    <a:pt x="21" y="32"/>
                  </a:cubicBezTo>
                  <a:cubicBezTo>
                    <a:pt x="22" y="32"/>
                    <a:pt x="23" y="33"/>
                    <a:pt x="23" y="34"/>
                  </a:cubicBezTo>
                  <a:cubicBezTo>
                    <a:pt x="23" y="35"/>
                    <a:pt x="23" y="37"/>
                    <a:pt x="23" y="38"/>
                  </a:cubicBezTo>
                  <a:cubicBezTo>
                    <a:pt x="23" y="38"/>
                    <a:pt x="24" y="38"/>
                    <a:pt x="25" y="38"/>
                  </a:cubicBezTo>
                  <a:cubicBezTo>
                    <a:pt x="25" y="38"/>
                    <a:pt x="26" y="36"/>
                    <a:pt x="26" y="36"/>
                  </a:cubicBezTo>
                  <a:cubicBezTo>
                    <a:pt x="26" y="35"/>
                    <a:pt x="26" y="33"/>
                    <a:pt x="26" y="32"/>
                  </a:cubicBezTo>
                  <a:cubicBezTo>
                    <a:pt x="26" y="32"/>
                    <a:pt x="27" y="32"/>
                    <a:pt x="27" y="32"/>
                  </a:cubicBezTo>
                  <a:cubicBezTo>
                    <a:pt x="27" y="31"/>
                    <a:pt x="27" y="29"/>
                    <a:pt x="28" y="29"/>
                  </a:cubicBezTo>
                  <a:cubicBezTo>
                    <a:pt x="28" y="28"/>
                    <a:pt x="30" y="27"/>
                    <a:pt x="31" y="26"/>
                  </a:cubicBezTo>
                  <a:cubicBezTo>
                    <a:pt x="32" y="25"/>
                    <a:pt x="34" y="24"/>
                    <a:pt x="35" y="24"/>
                  </a:cubicBezTo>
                  <a:cubicBezTo>
                    <a:pt x="36" y="23"/>
                    <a:pt x="37" y="21"/>
                    <a:pt x="38" y="20"/>
                  </a:cubicBezTo>
                  <a:cubicBezTo>
                    <a:pt x="38" y="19"/>
                    <a:pt x="40" y="19"/>
                    <a:pt x="41" y="18"/>
                  </a:cubicBezTo>
                  <a:cubicBezTo>
                    <a:pt x="42" y="18"/>
                    <a:pt x="43" y="17"/>
                    <a:pt x="43" y="17"/>
                  </a:cubicBezTo>
                  <a:cubicBezTo>
                    <a:pt x="45" y="17"/>
                    <a:pt x="47" y="18"/>
                    <a:pt x="48" y="18"/>
                  </a:cubicBezTo>
                  <a:cubicBezTo>
                    <a:pt x="49" y="18"/>
                    <a:pt x="50" y="18"/>
                    <a:pt x="50" y="17"/>
                  </a:cubicBezTo>
                  <a:cubicBezTo>
                    <a:pt x="51" y="17"/>
                    <a:pt x="52" y="16"/>
                    <a:pt x="53" y="16"/>
                  </a:cubicBezTo>
                  <a:cubicBezTo>
                    <a:pt x="54" y="14"/>
                    <a:pt x="57" y="13"/>
                    <a:pt x="59" y="11"/>
                  </a:cubicBezTo>
                  <a:cubicBezTo>
                    <a:pt x="60" y="10"/>
                    <a:pt x="60" y="7"/>
                    <a:pt x="61" y="6"/>
                  </a:cubicBezTo>
                  <a:cubicBezTo>
                    <a:pt x="62" y="6"/>
                    <a:pt x="64" y="4"/>
                    <a:pt x="65" y="3"/>
                  </a:cubicBezTo>
                  <a:cubicBezTo>
                    <a:pt x="66" y="3"/>
                    <a:pt x="66" y="1"/>
                    <a:pt x="67" y="1"/>
                  </a:cubicBezTo>
                  <a:cubicBezTo>
                    <a:pt x="68" y="0"/>
                    <a:pt x="73" y="2"/>
                    <a:pt x="75" y="2"/>
                  </a:cubicBezTo>
                  <a:cubicBezTo>
                    <a:pt x="76" y="3"/>
                    <a:pt x="79" y="6"/>
                    <a:pt x="80" y="6"/>
                  </a:cubicBezTo>
                  <a:cubicBezTo>
                    <a:pt x="85" y="7"/>
                    <a:pt x="93" y="7"/>
                    <a:pt x="97" y="8"/>
                  </a:cubicBezTo>
                  <a:cubicBezTo>
                    <a:pt x="107" y="9"/>
                    <a:pt x="127" y="11"/>
                    <a:pt x="136" y="12"/>
                  </a:cubicBezTo>
                  <a:cubicBezTo>
                    <a:pt x="153" y="13"/>
                    <a:pt x="188" y="16"/>
                    <a:pt x="206" y="17"/>
                  </a:cubicBezTo>
                  <a:cubicBezTo>
                    <a:pt x="215" y="17"/>
                    <a:pt x="235" y="17"/>
                    <a:pt x="244" y="17"/>
                  </a:cubicBezTo>
                  <a:cubicBezTo>
                    <a:pt x="260" y="16"/>
                    <a:pt x="290" y="11"/>
                    <a:pt x="305" y="10"/>
                  </a:cubicBezTo>
                  <a:cubicBezTo>
                    <a:pt x="317" y="9"/>
                    <a:pt x="341" y="9"/>
                    <a:pt x="354" y="8"/>
                  </a:cubicBezTo>
                  <a:cubicBezTo>
                    <a:pt x="355" y="8"/>
                    <a:pt x="359" y="8"/>
                    <a:pt x="360" y="7"/>
                  </a:cubicBezTo>
                  <a:cubicBezTo>
                    <a:pt x="361" y="7"/>
                    <a:pt x="362" y="6"/>
                    <a:pt x="363" y="5"/>
                  </a:cubicBezTo>
                  <a:cubicBezTo>
                    <a:pt x="363" y="5"/>
                    <a:pt x="364" y="4"/>
                    <a:pt x="364" y="3"/>
                  </a:cubicBezTo>
                  <a:cubicBezTo>
                    <a:pt x="365" y="4"/>
                    <a:pt x="365" y="4"/>
                    <a:pt x="365" y="4"/>
                  </a:cubicBezTo>
                  <a:cubicBezTo>
                    <a:pt x="366" y="5"/>
                    <a:pt x="366" y="5"/>
                    <a:pt x="366" y="6"/>
                  </a:cubicBezTo>
                  <a:cubicBezTo>
                    <a:pt x="366" y="6"/>
                    <a:pt x="366" y="8"/>
                    <a:pt x="366" y="9"/>
                  </a:cubicBezTo>
                  <a:cubicBezTo>
                    <a:pt x="366" y="9"/>
                    <a:pt x="365" y="11"/>
                    <a:pt x="365" y="12"/>
                  </a:cubicBezTo>
                  <a:cubicBezTo>
                    <a:pt x="365" y="13"/>
                    <a:pt x="366" y="13"/>
                    <a:pt x="366" y="14"/>
                  </a:cubicBezTo>
                  <a:cubicBezTo>
                    <a:pt x="366" y="15"/>
                    <a:pt x="365" y="16"/>
                    <a:pt x="365" y="16"/>
                  </a:cubicBezTo>
                  <a:cubicBezTo>
                    <a:pt x="365" y="17"/>
                    <a:pt x="363" y="17"/>
                    <a:pt x="363" y="18"/>
                  </a:cubicBezTo>
                  <a:cubicBezTo>
                    <a:pt x="362" y="18"/>
                    <a:pt x="361" y="17"/>
                    <a:pt x="360" y="18"/>
                  </a:cubicBezTo>
                  <a:cubicBezTo>
                    <a:pt x="360" y="18"/>
                    <a:pt x="359" y="20"/>
                    <a:pt x="359" y="20"/>
                  </a:cubicBezTo>
                  <a:cubicBezTo>
                    <a:pt x="358" y="20"/>
                    <a:pt x="356" y="20"/>
                    <a:pt x="355" y="20"/>
                  </a:cubicBezTo>
                  <a:cubicBezTo>
                    <a:pt x="354" y="20"/>
                    <a:pt x="353" y="19"/>
                    <a:pt x="352" y="19"/>
                  </a:cubicBezTo>
                  <a:cubicBezTo>
                    <a:pt x="352" y="19"/>
                    <a:pt x="351" y="20"/>
                    <a:pt x="350" y="20"/>
                  </a:cubicBezTo>
                  <a:cubicBezTo>
                    <a:pt x="350" y="21"/>
                    <a:pt x="350" y="22"/>
                    <a:pt x="350" y="22"/>
                  </a:cubicBezTo>
                  <a:cubicBezTo>
                    <a:pt x="349" y="23"/>
                    <a:pt x="347" y="23"/>
                    <a:pt x="346" y="23"/>
                  </a:cubicBezTo>
                  <a:cubicBezTo>
                    <a:pt x="346" y="23"/>
                    <a:pt x="345" y="24"/>
                    <a:pt x="344" y="24"/>
                  </a:cubicBezTo>
                  <a:cubicBezTo>
                    <a:pt x="343" y="24"/>
                    <a:pt x="342" y="24"/>
                    <a:pt x="341" y="25"/>
                  </a:cubicBezTo>
                  <a:cubicBezTo>
                    <a:pt x="341" y="25"/>
                    <a:pt x="340" y="26"/>
                    <a:pt x="339" y="27"/>
                  </a:cubicBezTo>
                  <a:cubicBezTo>
                    <a:pt x="339" y="28"/>
                    <a:pt x="340" y="29"/>
                    <a:pt x="339" y="30"/>
                  </a:cubicBezTo>
                  <a:cubicBezTo>
                    <a:pt x="339" y="31"/>
                    <a:pt x="337" y="31"/>
                    <a:pt x="337" y="32"/>
                  </a:cubicBezTo>
                  <a:cubicBezTo>
                    <a:pt x="337" y="32"/>
                    <a:pt x="337" y="33"/>
                    <a:pt x="337" y="34"/>
                  </a:cubicBezTo>
                  <a:cubicBezTo>
                    <a:pt x="337" y="34"/>
                    <a:pt x="339" y="35"/>
                    <a:pt x="339" y="35"/>
                  </a:cubicBezTo>
                  <a:cubicBezTo>
                    <a:pt x="339" y="35"/>
                    <a:pt x="339" y="36"/>
                    <a:pt x="339" y="36"/>
                  </a:cubicBezTo>
                  <a:cubicBezTo>
                    <a:pt x="339" y="37"/>
                    <a:pt x="341" y="37"/>
                    <a:pt x="341" y="38"/>
                  </a:cubicBezTo>
                  <a:cubicBezTo>
                    <a:pt x="342" y="39"/>
                    <a:pt x="342" y="40"/>
                    <a:pt x="343" y="41"/>
                  </a:cubicBezTo>
                  <a:cubicBezTo>
                    <a:pt x="343" y="41"/>
                    <a:pt x="343" y="42"/>
                    <a:pt x="344" y="42"/>
                  </a:cubicBezTo>
                  <a:cubicBezTo>
                    <a:pt x="344" y="42"/>
                    <a:pt x="346" y="42"/>
                    <a:pt x="346" y="42"/>
                  </a:cubicBezTo>
                  <a:cubicBezTo>
                    <a:pt x="347" y="42"/>
                    <a:pt x="348" y="42"/>
                    <a:pt x="348" y="42"/>
                  </a:cubicBezTo>
                  <a:cubicBezTo>
                    <a:pt x="349" y="43"/>
                    <a:pt x="349" y="44"/>
                    <a:pt x="349" y="45"/>
                  </a:cubicBezTo>
                  <a:cubicBezTo>
                    <a:pt x="350" y="47"/>
                    <a:pt x="351" y="50"/>
                    <a:pt x="350" y="51"/>
                  </a:cubicBezTo>
                  <a:cubicBezTo>
                    <a:pt x="350" y="51"/>
                    <a:pt x="349" y="51"/>
                    <a:pt x="349" y="52"/>
                  </a:cubicBezTo>
                  <a:cubicBezTo>
                    <a:pt x="348" y="52"/>
                    <a:pt x="348" y="54"/>
                    <a:pt x="348" y="55"/>
                  </a:cubicBezTo>
                  <a:cubicBezTo>
                    <a:pt x="348" y="56"/>
                    <a:pt x="349" y="57"/>
                    <a:pt x="350" y="58"/>
                  </a:cubicBezTo>
                  <a:cubicBezTo>
                    <a:pt x="350" y="58"/>
                    <a:pt x="351" y="58"/>
                    <a:pt x="351" y="58"/>
                  </a:cubicBezTo>
                  <a:cubicBezTo>
                    <a:pt x="351" y="58"/>
                    <a:pt x="352" y="57"/>
                    <a:pt x="352" y="57"/>
                  </a:cubicBezTo>
                  <a:cubicBezTo>
                    <a:pt x="352" y="57"/>
                    <a:pt x="353" y="58"/>
                    <a:pt x="354" y="58"/>
                  </a:cubicBezTo>
                  <a:cubicBezTo>
                    <a:pt x="354" y="58"/>
                    <a:pt x="354" y="60"/>
                    <a:pt x="354" y="60"/>
                  </a:cubicBezTo>
                  <a:cubicBezTo>
                    <a:pt x="354" y="61"/>
                    <a:pt x="355" y="63"/>
                    <a:pt x="356" y="64"/>
                  </a:cubicBezTo>
                  <a:cubicBezTo>
                    <a:pt x="356" y="65"/>
                    <a:pt x="358" y="65"/>
                    <a:pt x="358" y="66"/>
                  </a:cubicBezTo>
                  <a:cubicBezTo>
                    <a:pt x="358" y="67"/>
                    <a:pt x="358" y="69"/>
                    <a:pt x="359" y="70"/>
                  </a:cubicBezTo>
                  <a:cubicBezTo>
                    <a:pt x="359" y="71"/>
                    <a:pt x="361" y="73"/>
                    <a:pt x="361" y="74"/>
                  </a:cubicBezTo>
                  <a:cubicBezTo>
                    <a:pt x="362" y="75"/>
                    <a:pt x="364" y="76"/>
                    <a:pt x="365" y="77"/>
                  </a:cubicBezTo>
                  <a:cubicBezTo>
                    <a:pt x="365" y="78"/>
                    <a:pt x="366" y="80"/>
                    <a:pt x="366" y="81"/>
                  </a:cubicBezTo>
                  <a:cubicBezTo>
                    <a:pt x="366" y="82"/>
                    <a:pt x="366" y="84"/>
                    <a:pt x="366" y="86"/>
                  </a:cubicBezTo>
                  <a:cubicBezTo>
                    <a:pt x="366" y="87"/>
                    <a:pt x="365" y="90"/>
                    <a:pt x="365" y="91"/>
                  </a:cubicBezTo>
                  <a:cubicBezTo>
                    <a:pt x="364" y="92"/>
                    <a:pt x="364" y="94"/>
                    <a:pt x="363" y="94"/>
                  </a:cubicBezTo>
                  <a:cubicBezTo>
                    <a:pt x="363" y="95"/>
                    <a:pt x="361" y="95"/>
                    <a:pt x="360" y="95"/>
                  </a:cubicBezTo>
                  <a:cubicBezTo>
                    <a:pt x="359" y="96"/>
                    <a:pt x="360" y="99"/>
                    <a:pt x="360" y="99"/>
                  </a:cubicBezTo>
                  <a:cubicBezTo>
                    <a:pt x="360" y="100"/>
                    <a:pt x="361" y="101"/>
                    <a:pt x="361" y="102"/>
                  </a:cubicBezTo>
                  <a:cubicBezTo>
                    <a:pt x="361" y="102"/>
                    <a:pt x="361" y="104"/>
                    <a:pt x="360" y="104"/>
                  </a:cubicBezTo>
                  <a:cubicBezTo>
                    <a:pt x="360" y="105"/>
                    <a:pt x="358" y="103"/>
                    <a:pt x="358" y="103"/>
                  </a:cubicBezTo>
                  <a:cubicBezTo>
                    <a:pt x="357" y="104"/>
                    <a:pt x="356" y="104"/>
                    <a:pt x="356" y="105"/>
                  </a:cubicBezTo>
                  <a:cubicBezTo>
                    <a:pt x="355" y="105"/>
                    <a:pt x="355" y="106"/>
                    <a:pt x="355" y="107"/>
                  </a:cubicBezTo>
                  <a:cubicBezTo>
                    <a:pt x="354" y="108"/>
                    <a:pt x="353" y="109"/>
                    <a:pt x="353" y="110"/>
                  </a:cubicBezTo>
                  <a:cubicBezTo>
                    <a:pt x="352" y="110"/>
                    <a:pt x="350" y="110"/>
                    <a:pt x="350" y="111"/>
                  </a:cubicBezTo>
                  <a:cubicBezTo>
                    <a:pt x="349" y="111"/>
                    <a:pt x="349" y="113"/>
                    <a:pt x="349" y="113"/>
                  </a:cubicBezTo>
                  <a:cubicBezTo>
                    <a:pt x="349" y="114"/>
                    <a:pt x="349" y="116"/>
                    <a:pt x="348" y="116"/>
                  </a:cubicBezTo>
                  <a:cubicBezTo>
                    <a:pt x="348" y="116"/>
                    <a:pt x="347" y="116"/>
                    <a:pt x="347" y="116"/>
                  </a:cubicBezTo>
                  <a:cubicBezTo>
                    <a:pt x="346" y="115"/>
                    <a:pt x="345" y="113"/>
                    <a:pt x="345" y="113"/>
                  </a:cubicBezTo>
                  <a:cubicBezTo>
                    <a:pt x="344" y="113"/>
                    <a:pt x="343" y="116"/>
                    <a:pt x="342" y="117"/>
                  </a:cubicBezTo>
                  <a:cubicBezTo>
                    <a:pt x="342" y="117"/>
                    <a:pt x="342" y="119"/>
                    <a:pt x="341" y="120"/>
                  </a:cubicBezTo>
                  <a:cubicBezTo>
                    <a:pt x="340" y="120"/>
                    <a:pt x="339" y="119"/>
                    <a:pt x="338" y="120"/>
                  </a:cubicBezTo>
                  <a:cubicBezTo>
                    <a:pt x="337" y="120"/>
                    <a:pt x="336" y="120"/>
                    <a:pt x="336" y="120"/>
                  </a:cubicBezTo>
                  <a:cubicBezTo>
                    <a:pt x="336" y="121"/>
                    <a:pt x="336" y="122"/>
                    <a:pt x="336" y="123"/>
                  </a:cubicBezTo>
                  <a:cubicBezTo>
                    <a:pt x="336" y="124"/>
                    <a:pt x="338" y="125"/>
                    <a:pt x="338" y="126"/>
                  </a:cubicBezTo>
                  <a:cubicBezTo>
                    <a:pt x="338" y="127"/>
                    <a:pt x="338" y="128"/>
                    <a:pt x="337" y="128"/>
                  </a:cubicBezTo>
                  <a:cubicBezTo>
                    <a:pt x="337" y="128"/>
                    <a:pt x="335" y="128"/>
                    <a:pt x="335" y="128"/>
                  </a:cubicBezTo>
                  <a:cubicBezTo>
                    <a:pt x="334" y="128"/>
                    <a:pt x="334" y="126"/>
                    <a:pt x="334" y="126"/>
                  </a:cubicBezTo>
                  <a:cubicBezTo>
                    <a:pt x="333" y="125"/>
                    <a:pt x="331" y="126"/>
                    <a:pt x="331" y="126"/>
                  </a:cubicBezTo>
                  <a:cubicBezTo>
                    <a:pt x="330" y="126"/>
                    <a:pt x="329" y="128"/>
                    <a:pt x="329" y="128"/>
                  </a:cubicBezTo>
                  <a:cubicBezTo>
                    <a:pt x="328" y="129"/>
                    <a:pt x="327" y="129"/>
                    <a:pt x="326" y="130"/>
                  </a:cubicBezTo>
                  <a:cubicBezTo>
                    <a:pt x="326" y="130"/>
                    <a:pt x="325" y="132"/>
                    <a:pt x="325" y="132"/>
                  </a:cubicBezTo>
                  <a:cubicBezTo>
                    <a:pt x="324" y="133"/>
                    <a:pt x="323" y="135"/>
                    <a:pt x="322" y="135"/>
                  </a:cubicBezTo>
                  <a:cubicBezTo>
                    <a:pt x="321" y="136"/>
                    <a:pt x="319" y="136"/>
                    <a:pt x="318" y="137"/>
                  </a:cubicBezTo>
                  <a:cubicBezTo>
                    <a:pt x="317" y="138"/>
                    <a:pt x="316" y="140"/>
                    <a:pt x="314" y="142"/>
                  </a:cubicBezTo>
                  <a:cubicBezTo>
                    <a:pt x="313" y="144"/>
                    <a:pt x="309" y="149"/>
                    <a:pt x="307" y="151"/>
                  </a:cubicBezTo>
                  <a:cubicBezTo>
                    <a:pt x="306" y="151"/>
                    <a:pt x="303" y="153"/>
                    <a:pt x="302" y="154"/>
                  </a:cubicBezTo>
                  <a:cubicBezTo>
                    <a:pt x="300" y="154"/>
                    <a:pt x="297" y="154"/>
                    <a:pt x="296" y="154"/>
                  </a:cubicBezTo>
                  <a:cubicBezTo>
                    <a:pt x="295" y="154"/>
                    <a:pt x="295" y="155"/>
                    <a:pt x="294" y="156"/>
                  </a:cubicBezTo>
                  <a:cubicBezTo>
                    <a:pt x="294" y="157"/>
                    <a:pt x="294" y="159"/>
                    <a:pt x="294" y="159"/>
                  </a:cubicBezTo>
                  <a:cubicBezTo>
                    <a:pt x="294" y="160"/>
                    <a:pt x="292" y="162"/>
                    <a:pt x="291" y="161"/>
                  </a:cubicBezTo>
                  <a:cubicBezTo>
                    <a:pt x="291" y="161"/>
                    <a:pt x="290" y="159"/>
                    <a:pt x="290" y="159"/>
                  </a:cubicBezTo>
                  <a:cubicBezTo>
                    <a:pt x="289" y="158"/>
                    <a:pt x="288" y="158"/>
                    <a:pt x="287" y="158"/>
                  </a:cubicBezTo>
                  <a:cubicBezTo>
                    <a:pt x="287" y="158"/>
                    <a:pt x="285" y="158"/>
                    <a:pt x="285" y="158"/>
                  </a:cubicBezTo>
                  <a:cubicBezTo>
                    <a:pt x="284" y="158"/>
                    <a:pt x="282" y="160"/>
                    <a:pt x="282" y="161"/>
                  </a:cubicBezTo>
                  <a:cubicBezTo>
                    <a:pt x="281" y="162"/>
                    <a:pt x="281" y="165"/>
                    <a:pt x="280" y="166"/>
                  </a:cubicBezTo>
                  <a:cubicBezTo>
                    <a:pt x="280" y="166"/>
                    <a:pt x="279" y="168"/>
                    <a:pt x="278" y="169"/>
                  </a:cubicBezTo>
                  <a:cubicBezTo>
                    <a:pt x="277" y="169"/>
                    <a:pt x="276" y="169"/>
                    <a:pt x="276" y="169"/>
                  </a:cubicBezTo>
                  <a:cubicBezTo>
                    <a:pt x="275" y="168"/>
                    <a:pt x="274" y="167"/>
                    <a:pt x="273" y="166"/>
                  </a:cubicBezTo>
                  <a:cubicBezTo>
                    <a:pt x="273" y="166"/>
                    <a:pt x="271" y="166"/>
                    <a:pt x="270" y="166"/>
                  </a:cubicBezTo>
                  <a:cubicBezTo>
                    <a:pt x="269" y="165"/>
                    <a:pt x="267" y="165"/>
                    <a:pt x="266" y="165"/>
                  </a:cubicBezTo>
                  <a:cubicBezTo>
                    <a:pt x="265" y="164"/>
                    <a:pt x="261" y="164"/>
                    <a:pt x="260" y="165"/>
                  </a:cubicBezTo>
                  <a:cubicBezTo>
                    <a:pt x="260" y="165"/>
                    <a:pt x="259" y="165"/>
                    <a:pt x="258" y="165"/>
                  </a:cubicBezTo>
                  <a:cubicBezTo>
                    <a:pt x="257" y="166"/>
                    <a:pt x="257" y="167"/>
                    <a:pt x="256" y="167"/>
                  </a:cubicBezTo>
                  <a:cubicBezTo>
                    <a:pt x="255" y="168"/>
                    <a:pt x="253" y="168"/>
                    <a:pt x="251" y="168"/>
                  </a:cubicBezTo>
                  <a:cubicBezTo>
                    <a:pt x="251" y="168"/>
                    <a:pt x="250" y="168"/>
                    <a:pt x="250" y="168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2" name="TextBox 41"/>
          <p:cNvSpPr txBox="1"/>
          <p:nvPr/>
        </p:nvSpPr>
        <p:spPr>
          <a:xfrm>
            <a:off x="547979" y="2277814"/>
            <a:ext cx="4988807" cy="8679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800" dirty="0">
                <a:latin typeface="Source Sans Pro" panose="020B0503030403020204" pitchFamily="34" charset="0"/>
              </a:rPr>
              <a:t>I’m a </a:t>
            </a:r>
            <a:r>
              <a:rPr lang="en-US" sz="2800" b="1" dirty="0">
                <a:latin typeface="Source Sans Pro" panose="020B0503030403020204" pitchFamily="34" charset="0"/>
              </a:rPr>
              <a:t>big fan </a:t>
            </a:r>
            <a:r>
              <a:rPr lang="en-US" sz="2800" dirty="0">
                <a:latin typeface="Source Sans Pro" panose="020B0503030403020204" pitchFamily="34" charset="0"/>
              </a:rPr>
              <a:t>of doing what you are </a:t>
            </a:r>
            <a:r>
              <a:rPr lang="en-US" sz="2800" i="1" dirty="0">
                <a:latin typeface="Source Sans Pro" panose="020B0503030403020204" pitchFamily="34" charset="0"/>
              </a:rPr>
              <a:t>really</a:t>
            </a:r>
            <a:r>
              <a:rPr lang="en-US" sz="2800" dirty="0">
                <a:latin typeface="Source Sans Pro" panose="020B0503030403020204" pitchFamily="34" charset="0"/>
              </a:rPr>
              <a:t> bad at. A </a:t>
            </a:r>
            <a:r>
              <a:rPr lang="en-US" sz="2800" b="1" dirty="0">
                <a:latin typeface="Source Sans Pro" panose="020B0503030403020204" pitchFamily="34" charset="0"/>
              </a:rPr>
              <a:t>lot</a:t>
            </a:r>
            <a:r>
              <a:rPr lang="en-US" sz="28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43" name="Rectangle 42"/>
          <p:cNvSpPr/>
          <p:nvPr/>
        </p:nvSpPr>
        <p:spPr>
          <a:xfrm>
            <a:off x="547981" y="3237922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44" name="Group 43"/>
          <p:cNvGrpSpPr/>
          <p:nvPr/>
        </p:nvGrpSpPr>
        <p:grpSpPr>
          <a:xfrm>
            <a:off x="634214" y="4559386"/>
            <a:ext cx="276224" cy="276224"/>
            <a:chOff x="1460006" y="1642203"/>
            <a:chExt cx="479425" cy="479425"/>
          </a:xfrm>
        </p:grpSpPr>
        <p:sp>
          <p:nvSpPr>
            <p:cNvPr id="45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634214" y="5012920"/>
            <a:ext cx="276224" cy="276224"/>
            <a:chOff x="1460006" y="1642203"/>
            <a:chExt cx="479425" cy="479425"/>
          </a:xfrm>
        </p:grpSpPr>
        <p:sp>
          <p:nvSpPr>
            <p:cNvPr id="48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0" name="Rectangle 49"/>
          <p:cNvSpPr/>
          <p:nvPr/>
        </p:nvSpPr>
        <p:spPr>
          <a:xfrm>
            <a:off x="977208" y="4531298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1" name="Rectangle 50"/>
          <p:cNvSpPr/>
          <p:nvPr/>
        </p:nvSpPr>
        <p:spPr>
          <a:xfrm>
            <a:off x="977208" y="4984832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855208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42" grpId="0"/>
      <p:bldP spid="43" grpId="0"/>
      <p:bldP spid="50" grpId="0"/>
      <p:bldP spid="51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3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4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5" name="TextBox 4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Luxembourg Map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1550987" y="1528762"/>
            <a:ext cx="3413125" cy="4876800"/>
            <a:chOff x="977" y="963"/>
            <a:chExt cx="2150" cy="3072"/>
          </a:xfrm>
          <a:solidFill>
            <a:schemeClr val="tx2">
              <a:lumMod val="20000"/>
              <a:lumOff val="80000"/>
            </a:schemeClr>
          </a:solidFill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982" y="2188"/>
              <a:ext cx="815" cy="783"/>
            </a:xfrm>
            <a:custGeom>
              <a:avLst/>
              <a:gdLst>
                <a:gd name="T0" fmla="*/ 255 w 309"/>
                <a:gd name="T1" fmla="*/ 263 h 297"/>
                <a:gd name="T2" fmla="*/ 228 w 309"/>
                <a:gd name="T3" fmla="*/ 274 h 297"/>
                <a:gd name="T4" fmla="*/ 198 w 309"/>
                <a:gd name="T5" fmla="*/ 297 h 297"/>
                <a:gd name="T6" fmla="*/ 179 w 309"/>
                <a:gd name="T7" fmla="*/ 295 h 297"/>
                <a:gd name="T8" fmla="*/ 163 w 309"/>
                <a:gd name="T9" fmla="*/ 280 h 297"/>
                <a:gd name="T10" fmla="*/ 139 w 309"/>
                <a:gd name="T11" fmla="*/ 271 h 297"/>
                <a:gd name="T12" fmla="*/ 121 w 309"/>
                <a:gd name="T13" fmla="*/ 259 h 297"/>
                <a:gd name="T14" fmla="*/ 89 w 309"/>
                <a:gd name="T15" fmla="*/ 263 h 297"/>
                <a:gd name="T16" fmla="*/ 93 w 309"/>
                <a:gd name="T17" fmla="*/ 236 h 297"/>
                <a:gd name="T18" fmla="*/ 86 w 309"/>
                <a:gd name="T19" fmla="*/ 222 h 297"/>
                <a:gd name="T20" fmla="*/ 70 w 309"/>
                <a:gd name="T21" fmla="*/ 185 h 297"/>
                <a:gd name="T22" fmla="*/ 52 w 309"/>
                <a:gd name="T23" fmla="*/ 148 h 297"/>
                <a:gd name="T24" fmla="*/ 31 w 309"/>
                <a:gd name="T25" fmla="*/ 151 h 297"/>
                <a:gd name="T26" fmla="*/ 13 w 309"/>
                <a:gd name="T27" fmla="*/ 118 h 297"/>
                <a:gd name="T28" fmla="*/ 8 w 309"/>
                <a:gd name="T29" fmla="*/ 103 h 297"/>
                <a:gd name="T30" fmla="*/ 6 w 309"/>
                <a:gd name="T31" fmla="*/ 78 h 297"/>
                <a:gd name="T32" fmla="*/ 18 w 309"/>
                <a:gd name="T33" fmla="*/ 70 h 297"/>
                <a:gd name="T34" fmla="*/ 12 w 309"/>
                <a:gd name="T35" fmla="*/ 53 h 297"/>
                <a:gd name="T36" fmla="*/ 17 w 309"/>
                <a:gd name="T37" fmla="*/ 36 h 297"/>
                <a:gd name="T38" fmla="*/ 30 w 309"/>
                <a:gd name="T39" fmla="*/ 28 h 297"/>
                <a:gd name="T40" fmla="*/ 41 w 309"/>
                <a:gd name="T41" fmla="*/ 27 h 297"/>
                <a:gd name="T42" fmla="*/ 46 w 309"/>
                <a:gd name="T43" fmla="*/ 20 h 297"/>
                <a:gd name="T44" fmla="*/ 60 w 309"/>
                <a:gd name="T45" fmla="*/ 16 h 297"/>
                <a:gd name="T46" fmla="*/ 69 w 309"/>
                <a:gd name="T47" fmla="*/ 31 h 297"/>
                <a:gd name="T48" fmla="*/ 71 w 309"/>
                <a:gd name="T49" fmla="*/ 37 h 297"/>
                <a:gd name="T50" fmla="*/ 99 w 309"/>
                <a:gd name="T51" fmla="*/ 30 h 297"/>
                <a:gd name="T52" fmla="*/ 103 w 309"/>
                <a:gd name="T53" fmla="*/ 9 h 297"/>
                <a:gd name="T54" fmla="*/ 122 w 309"/>
                <a:gd name="T55" fmla="*/ 1 h 297"/>
                <a:gd name="T56" fmla="*/ 134 w 309"/>
                <a:gd name="T57" fmla="*/ 13 h 297"/>
                <a:gd name="T58" fmla="*/ 144 w 309"/>
                <a:gd name="T59" fmla="*/ 25 h 297"/>
                <a:gd name="T60" fmla="*/ 155 w 309"/>
                <a:gd name="T61" fmla="*/ 30 h 297"/>
                <a:gd name="T62" fmla="*/ 159 w 309"/>
                <a:gd name="T63" fmla="*/ 13 h 297"/>
                <a:gd name="T64" fmla="*/ 171 w 309"/>
                <a:gd name="T65" fmla="*/ 13 h 297"/>
                <a:gd name="T66" fmla="*/ 186 w 309"/>
                <a:gd name="T67" fmla="*/ 37 h 297"/>
                <a:gd name="T68" fmla="*/ 180 w 309"/>
                <a:gd name="T69" fmla="*/ 49 h 297"/>
                <a:gd name="T70" fmla="*/ 195 w 309"/>
                <a:gd name="T71" fmla="*/ 41 h 297"/>
                <a:gd name="T72" fmla="*/ 224 w 309"/>
                <a:gd name="T73" fmla="*/ 38 h 297"/>
                <a:gd name="T74" fmla="*/ 244 w 309"/>
                <a:gd name="T75" fmla="*/ 47 h 297"/>
                <a:gd name="T76" fmla="*/ 254 w 309"/>
                <a:gd name="T77" fmla="*/ 65 h 297"/>
                <a:gd name="T78" fmla="*/ 237 w 309"/>
                <a:gd name="T79" fmla="*/ 74 h 297"/>
                <a:gd name="T80" fmla="*/ 250 w 309"/>
                <a:gd name="T81" fmla="*/ 98 h 297"/>
                <a:gd name="T82" fmla="*/ 258 w 309"/>
                <a:gd name="T83" fmla="*/ 113 h 297"/>
                <a:gd name="T84" fmla="*/ 282 w 309"/>
                <a:gd name="T85" fmla="*/ 103 h 297"/>
                <a:gd name="T86" fmla="*/ 296 w 309"/>
                <a:gd name="T87" fmla="*/ 95 h 297"/>
                <a:gd name="T88" fmla="*/ 306 w 309"/>
                <a:gd name="T89" fmla="*/ 103 h 297"/>
                <a:gd name="T90" fmla="*/ 300 w 309"/>
                <a:gd name="T91" fmla="*/ 112 h 297"/>
                <a:gd name="T92" fmla="*/ 302 w 309"/>
                <a:gd name="T93" fmla="*/ 139 h 297"/>
                <a:gd name="T94" fmla="*/ 282 w 309"/>
                <a:gd name="T95" fmla="*/ 154 h 297"/>
                <a:gd name="T96" fmla="*/ 269 w 309"/>
                <a:gd name="T97" fmla="*/ 167 h 297"/>
                <a:gd name="T98" fmla="*/ 270 w 309"/>
                <a:gd name="T99" fmla="*/ 182 h 297"/>
                <a:gd name="T100" fmla="*/ 267 w 309"/>
                <a:gd name="T101" fmla="*/ 203 h 297"/>
                <a:gd name="T102" fmla="*/ 255 w 309"/>
                <a:gd name="T103" fmla="*/ 221 h 297"/>
                <a:gd name="T104" fmla="*/ 257 w 309"/>
                <a:gd name="T105" fmla="*/ 235 h 297"/>
                <a:gd name="T106" fmla="*/ 268 w 309"/>
                <a:gd name="T107" fmla="*/ 239 h 297"/>
                <a:gd name="T108" fmla="*/ 270 w 309"/>
                <a:gd name="T109" fmla="*/ 249 h 297"/>
                <a:gd name="T110" fmla="*/ 269 w 309"/>
                <a:gd name="T111" fmla="*/ 26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9" h="297">
                  <a:moveTo>
                    <a:pt x="268" y="267"/>
                  </a:moveTo>
                  <a:cubicBezTo>
                    <a:pt x="267" y="267"/>
                    <a:pt x="266" y="267"/>
                    <a:pt x="265" y="268"/>
                  </a:cubicBezTo>
                  <a:cubicBezTo>
                    <a:pt x="264" y="268"/>
                    <a:pt x="262" y="269"/>
                    <a:pt x="261" y="270"/>
                  </a:cubicBezTo>
                  <a:cubicBezTo>
                    <a:pt x="260" y="270"/>
                    <a:pt x="259" y="270"/>
                    <a:pt x="258" y="270"/>
                  </a:cubicBezTo>
                  <a:cubicBezTo>
                    <a:pt x="258" y="270"/>
                    <a:pt x="257" y="268"/>
                    <a:pt x="257" y="267"/>
                  </a:cubicBezTo>
                  <a:cubicBezTo>
                    <a:pt x="257" y="266"/>
                    <a:pt x="256" y="264"/>
                    <a:pt x="255" y="263"/>
                  </a:cubicBezTo>
                  <a:cubicBezTo>
                    <a:pt x="254" y="263"/>
                    <a:pt x="251" y="263"/>
                    <a:pt x="250" y="263"/>
                  </a:cubicBezTo>
                  <a:cubicBezTo>
                    <a:pt x="249" y="264"/>
                    <a:pt x="249" y="266"/>
                    <a:pt x="248" y="267"/>
                  </a:cubicBezTo>
                  <a:cubicBezTo>
                    <a:pt x="247" y="267"/>
                    <a:pt x="245" y="268"/>
                    <a:pt x="244" y="268"/>
                  </a:cubicBezTo>
                  <a:cubicBezTo>
                    <a:pt x="242" y="269"/>
                    <a:pt x="239" y="267"/>
                    <a:pt x="236" y="267"/>
                  </a:cubicBezTo>
                  <a:cubicBezTo>
                    <a:pt x="235" y="268"/>
                    <a:pt x="234" y="269"/>
                    <a:pt x="233" y="270"/>
                  </a:cubicBezTo>
                  <a:cubicBezTo>
                    <a:pt x="231" y="271"/>
                    <a:pt x="229" y="273"/>
                    <a:pt x="228" y="274"/>
                  </a:cubicBezTo>
                  <a:cubicBezTo>
                    <a:pt x="226" y="276"/>
                    <a:pt x="223" y="280"/>
                    <a:pt x="221" y="281"/>
                  </a:cubicBezTo>
                  <a:cubicBezTo>
                    <a:pt x="220" y="283"/>
                    <a:pt x="217" y="285"/>
                    <a:pt x="216" y="286"/>
                  </a:cubicBezTo>
                  <a:cubicBezTo>
                    <a:pt x="215" y="286"/>
                    <a:pt x="213" y="286"/>
                    <a:pt x="212" y="287"/>
                  </a:cubicBezTo>
                  <a:cubicBezTo>
                    <a:pt x="211" y="287"/>
                    <a:pt x="209" y="288"/>
                    <a:pt x="208" y="289"/>
                  </a:cubicBezTo>
                  <a:cubicBezTo>
                    <a:pt x="206" y="290"/>
                    <a:pt x="204" y="292"/>
                    <a:pt x="203" y="293"/>
                  </a:cubicBezTo>
                  <a:cubicBezTo>
                    <a:pt x="201" y="294"/>
                    <a:pt x="199" y="296"/>
                    <a:pt x="198" y="297"/>
                  </a:cubicBezTo>
                  <a:cubicBezTo>
                    <a:pt x="197" y="297"/>
                    <a:pt x="195" y="295"/>
                    <a:pt x="194" y="295"/>
                  </a:cubicBezTo>
                  <a:cubicBezTo>
                    <a:pt x="193" y="295"/>
                    <a:pt x="192" y="297"/>
                    <a:pt x="191" y="296"/>
                  </a:cubicBezTo>
                  <a:cubicBezTo>
                    <a:pt x="190" y="296"/>
                    <a:pt x="190" y="293"/>
                    <a:pt x="189" y="292"/>
                  </a:cubicBezTo>
                  <a:cubicBezTo>
                    <a:pt x="189" y="292"/>
                    <a:pt x="187" y="292"/>
                    <a:pt x="186" y="292"/>
                  </a:cubicBezTo>
                  <a:cubicBezTo>
                    <a:pt x="185" y="292"/>
                    <a:pt x="183" y="295"/>
                    <a:pt x="182" y="295"/>
                  </a:cubicBezTo>
                  <a:cubicBezTo>
                    <a:pt x="182" y="295"/>
                    <a:pt x="180" y="296"/>
                    <a:pt x="179" y="295"/>
                  </a:cubicBezTo>
                  <a:cubicBezTo>
                    <a:pt x="178" y="295"/>
                    <a:pt x="177" y="291"/>
                    <a:pt x="177" y="290"/>
                  </a:cubicBezTo>
                  <a:cubicBezTo>
                    <a:pt x="177" y="289"/>
                    <a:pt x="176" y="287"/>
                    <a:pt x="176" y="285"/>
                  </a:cubicBezTo>
                  <a:cubicBezTo>
                    <a:pt x="175" y="284"/>
                    <a:pt x="173" y="282"/>
                    <a:pt x="172" y="282"/>
                  </a:cubicBezTo>
                  <a:cubicBezTo>
                    <a:pt x="171" y="282"/>
                    <a:pt x="170" y="283"/>
                    <a:pt x="169" y="284"/>
                  </a:cubicBezTo>
                  <a:cubicBezTo>
                    <a:pt x="168" y="284"/>
                    <a:pt x="165" y="283"/>
                    <a:pt x="165" y="283"/>
                  </a:cubicBezTo>
                  <a:cubicBezTo>
                    <a:pt x="164" y="282"/>
                    <a:pt x="163" y="280"/>
                    <a:pt x="163" y="280"/>
                  </a:cubicBezTo>
                  <a:cubicBezTo>
                    <a:pt x="161" y="280"/>
                    <a:pt x="159" y="281"/>
                    <a:pt x="158" y="282"/>
                  </a:cubicBezTo>
                  <a:cubicBezTo>
                    <a:pt x="157" y="283"/>
                    <a:pt x="153" y="284"/>
                    <a:pt x="152" y="285"/>
                  </a:cubicBezTo>
                  <a:cubicBezTo>
                    <a:pt x="152" y="285"/>
                    <a:pt x="151" y="286"/>
                    <a:pt x="151" y="286"/>
                  </a:cubicBezTo>
                  <a:cubicBezTo>
                    <a:pt x="149" y="285"/>
                    <a:pt x="146" y="282"/>
                    <a:pt x="145" y="281"/>
                  </a:cubicBezTo>
                  <a:cubicBezTo>
                    <a:pt x="144" y="280"/>
                    <a:pt x="140" y="278"/>
                    <a:pt x="139" y="276"/>
                  </a:cubicBezTo>
                  <a:cubicBezTo>
                    <a:pt x="138" y="275"/>
                    <a:pt x="139" y="272"/>
                    <a:pt x="139" y="271"/>
                  </a:cubicBezTo>
                  <a:cubicBezTo>
                    <a:pt x="139" y="270"/>
                    <a:pt x="139" y="267"/>
                    <a:pt x="139" y="266"/>
                  </a:cubicBezTo>
                  <a:cubicBezTo>
                    <a:pt x="138" y="265"/>
                    <a:pt x="136" y="266"/>
                    <a:pt x="135" y="266"/>
                  </a:cubicBezTo>
                  <a:cubicBezTo>
                    <a:pt x="134" y="265"/>
                    <a:pt x="132" y="263"/>
                    <a:pt x="132" y="263"/>
                  </a:cubicBezTo>
                  <a:cubicBezTo>
                    <a:pt x="131" y="262"/>
                    <a:pt x="130" y="260"/>
                    <a:pt x="129" y="259"/>
                  </a:cubicBezTo>
                  <a:cubicBezTo>
                    <a:pt x="128" y="258"/>
                    <a:pt x="126" y="257"/>
                    <a:pt x="124" y="257"/>
                  </a:cubicBezTo>
                  <a:cubicBezTo>
                    <a:pt x="124" y="257"/>
                    <a:pt x="122" y="258"/>
                    <a:pt x="121" y="259"/>
                  </a:cubicBezTo>
                  <a:cubicBezTo>
                    <a:pt x="120" y="260"/>
                    <a:pt x="117" y="261"/>
                    <a:pt x="115" y="262"/>
                  </a:cubicBezTo>
                  <a:cubicBezTo>
                    <a:pt x="114" y="263"/>
                    <a:pt x="110" y="265"/>
                    <a:pt x="109" y="265"/>
                  </a:cubicBezTo>
                  <a:cubicBezTo>
                    <a:pt x="108" y="266"/>
                    <a:pt x="106" y="266"/>
                    <a:pt x="105" y="266"/>
                  </a:cubicBezTo>
                  <a:cubicBezTo>
                    <a:pt x="104" y="266"/>
                    <a:pt x="101" y="263"/>
                    <a:pt x="99" y="262"/>
                  </a:cubicBezTo>
                  <a:cubicBezTo>
                    <a:pt x="98" y="262"/>
                    <a:pt x="96" y="262"/>
                    <a:pt x="95" y="262"/>
                  </a:cubicBezTo>
                  <a:cubicBezTo>
                    <a:pt x="93" y="262"/>
                    <a:pt x="90" y="264"/>
                    <a:pt x="89" y="263"/>
                  </a:cubicBezTo>
                  <a:cubicBezTo>
                    <a:pt x="88" y="262"/>
                    <a:pt x="88" y="259"/>
                    <a:pt x="88" y="258"/>
                  </a:cubicBezTo>
                  <a:cubicBezTo>
                    <a:pt x="88" y="256"/>
                    <a:pt x="88" y="253"/>
                    <a:pt x="88" y="251"/>
                  </a:cubicBezTo>
                  <a:cubicBezTo>
                    <a:pt x="88" y="250"/>
                    <a:pt x="90" y="248"/>
                    <a:pt x="90" y="247"/>
                  </a:cubicBezTo>
                  <a:cubicBezTo>
                    <a:pt x="90" y="246"/>
                    <a:pt x="90" y="244"/>
                    <a:pt x="90" y="243"/>
                  </a:cubicBezTo>
                  <a:cubicBezTo>
                    <a:pt x="90" y="242"/>
                    <a:pt x="88" y="240"/>
                    <a:pt x="89" y="239"/>
                  </a:cubicBezTo>
                  <a:cubicBezTo>
                    <a:pt x="89" y="238"/>
                    <a:pt x="92" y="237"/>
                    <a:pt x="93" y="236"/>
                  </a:cubicBezTo>
                  <a:cubicBezTo>
                    <a:pt x="93" y="235"/>
                    <a:pt x="95" y="235"/>
                    <a:pt x="95" y="234"/>
                  </a:cubicBezTo>
                  <a:cubicBezTo>
                    <a:pt x="95" y="233"/>
                    <a:pt x="93" y="232"/>
                    <a:pt x="93" y="231"/>
                  </a:cubicBezTo>
                  <a:cubicBezTo>
                    <a:pt x="93" y="230"/>
                    <a:pt x="95" y="228"/>
                    <a:pt x="96" y="227"/>
                  </a:cubicBezTo>
                  <a:cubicBezTo>
                    <a:pt x="96" y="226"/>
                    <a:pt x="95" y="224"/>
                    <a:pt x="94" y="223"/>
                  </a:cubicBezTo>
                  <a:cubicBezTo>
                    <a:pt x="93" y="222"/>
                    <a:pt x="91" y="221"/>
                    <a:pt x="90" y="221"/>
                  </a:cubicBezTo>
                  <a:cubicBezTo>
                    <a:pt x="89" y="221"/>
                    <a:pt x="87" y="222"/>
                    <a:pt x="86" y="222"/>
                  </a:cubicBezTo>
                  <a:cubicBezTo>
                    <a:pt x="85" y="221"/>
                    <a:pt x="84" y="219"/>
                    <a:pt x="83" y="218"/>
                  </a:cubicBezTo>
                  <a:cubicBezTo>
                    <a:pt x="82" y="215"/>
                    <a:pt x="81" y="211"/>
                    <a:pt x="80" y="209"/>
                  </a:cubicBezTo>
                  <a:cubicBezTo>
                    <a:pt x="80" y="207"/>
                    <a:pt x="79" y="203"/>
                    <a:pt x="78" y="202"/>
                  </a:cubicBezTo>
                  <a:cubicBezTo>
                    <a:pt x="77" y="200"/>
                    <a:pt x="74" y="199"/>
                    <a:pt x="73" y="198"/>
                  </a:cubicBezTo>
                  <a:cubicBezTo>
                    <a:pt x="72" y="196"/>
                    <a:pt x="71" y="194"/>
                    <a:pt x="70" y="193"/>
                  </a:cubicBezTo>
                  <a:cubicBezTo>
                    <a:pt x="70" y="191"/>
                    <a:pt x="70" y="187"/>
                    <a:pt x="70" y="185"/>
                  </a:cubicBezTo>
                  <a:cubicBezTo>
                    <a:pt x="69" y="183"/>
                    <a:pt x="66" y="179"/>
                    <a:pt x="65" y="177"/>
                  </a:cubicBezTo>
                  <a:cubicBezTo>
                    <a:pt x="64" y="175"/>
                    <a:pt x="60" y="171"/>
                    <a:pt x="59" y="169"/>
                  </a:cubicBezTo>
                  <a:cubicBezTo>
                    <a:pt x="57" y="167"/>
                    <a:pt x="55" y="164"/>
                    <a:pt x="54" y="162"/>
                  </a:cubicBezTo>
                  <a:cubicBezTo>
                    <a:pt x="54" y="161"/>
                    <a:pt x="55" y="159"/>
                    <a:pt x="55" y="158"/>
                  </a:cubicBezTo>
                  <a:cubicBezTo>
                    <a:pt x="55" y="156"/>
                    <a:pt x="55" y="153"/>
                    <a:pt x="55" y="152"/>
                  </a:cubicBezTo>
                  <a:cubicBezTo>
                    <a:pt x="54" y="151"/>
                    <a:pt x="53" y="149"/>
                    <a:pt x="52" y="148"/>
                  </a:cubicBezTo>
                  <a:cubicBezTo>
                    <a:pt x="51" y="148"/>
                    <a:pt x="49" y="147"/>
                    <a:pt x="48" y="148"/>
                  </a:cubicBezTo>
                  <a:cubicBezTo>
                    <a:pt x="47" y="148"/>
                    <a:pt x="46" y="149"/>
                    <a:pt x="45" y="150"/>
                  </a:cubicBezTo>
                  <a:cubicBezTo>
                    <a:pt x="45" y="151"/>
                    <a:pt x="45" y="152"/>
                    <a:pt x="44" y="153"/>
                  </a:cubicBezTo>
                  <a:cubicBezTo>
                    <a:pt x="43" y="153"/>
                    <a:pt x="41" y="152"/>
                    <a:pt x="41" y="152"/>
                  </a:cubicBezTo>
                  <a:cubicBezTo>
                    <a:pt x="39" y="152"/>
                    <a:pt x="38" y="150"/>
                    <a:pt x="37" y="150"/>
                  </a:cubicBezTo>
                  <a:cubicBezTo>
                    <a:pt x="35" y="149"/>
                    <a:pt x="33" y="151"/>
                    <a:pt x="31" y="151"/>
                  </a:cubicBezTo>
                  <a:cubicBezTo>
                    <a:pt x="29" y="152"/>
                    <a:pt x="24" y="154"/>
                    <a:pt x="21" y="154"/>
                  </a:cubicBezTo>
                  <a:cubicBezTo>
                    <a:pt x="20" y="154"/>
                    <a:pt x="17" y="155"/>
                    <a:pt x="16" y="154"/>
                  </a:cubicBezTo>
                  <a:cubicBezTo>
                    <a:pt x="15" y="154"/>
                    <a:pt x="14" y="152"/>
                    <a:pt x="14" y="151"/>
                  </a:cubicBezTo>
                  <a:cubicBezTo>
                    <a:pt x="13" y="148"/>
                    <a:pt x="14" y="142"/>
                    <a:pt x="13" y="138"/>
                  </a:cubicBezTo>
                  <a:cubicBezTo>
                    <a:pt x="13" y="135"/>
                    <a:pt x="12" y="129"/>
                    <a:pt x="12" y="125"/>
                  </a:cubicBezTo>
                  <a:cubicBezTo>
                    <a:pt x="12" y="124"/>
                    <a:pt x="14" y="120"/>
                    <a:pt x="13" y="118"/>
                  </a:cubicBezTo>
                  <a:cubicBezTo>
                    <a:pt x="13" y="118"/>
                    <a:pt x="11" y="117"/>
                    <a:pt x="11" y="117"/>
                  </a:cubicBezTo>
                  <a:cubicBezTo>
                    <a:pt x="10" y="117"/>
                    <a:pt x="8" y="117"/>
                    <a:pt x="7" y="116"/>
                  </a:cubicBezTo>
                  <a:cubicBezTo>
                    <a:pt x="6" y="115"/>
                    <a:pt x="5" y="113"/>
                    <a:pt x="5" y="112"/>
                  </a:cubicBezTo>
                  <a:cubicBezTo>
                    <a:pt x="5" y="112"/>
                    <a:pt x="4" y="110"/>
                    <a:pt x="4" y="109"/>
                  </a:cubicBezTo>
                  <a:cubicBezTo>
                    <a:pt x="5" y="108"/>
                    <a:pt x="6" y="107"/>
                    <a:pt x="6" y="106"/>
                  </a:cubicBezTo>
                  <a:cubicBezTo>
                    <a:pt x="7" y="105"/>
                    <a:pt x="8" y="104"/>
                    <a:pt x="8" y="103"/>
                  </a:cubicBezTo>
                  <a:cubicBezTo>
                    <a:pt x="9" y="101"/>
                    <a:pt x="8" y="97"/>
                    <a:pt x="8" y="96"/>
                  </a:cubicBezTo>
                  <a:cubicBezTo>
                    <a:pt x="7" y="94"/>
                    <a:pt x="5" y="91"/>
                    <a:pt x="3" y="90"/>
                  </a:cubicBezTo>
                  <a:cubicBezTo>
                    <a:pt x="3" y="89"/>
                    <a:pt x="1" y="88"/>
                    <a:pt x="0" y="87"/>
                  </a:cubicBezTo>
                  <a:cubicBezTo>
                    <a:pt x="0" y="86"/>
                    <a:pt x="0" y="84"/>
                    <a:pt x="0" y="83"/>
                  </a:cubicBezTo>
                  <a:cubicBezTo>
                    <a:pt x="1" y="82"/>
                    <a:pt x="1" y="79"/>
                    <a:pt x="2" y="78"/>
                  </a:cubicBezTo>
                  <a:cubicBezTo>
                    <a:pt x="3" y="78"/>
                    <a:pt x="6" y="78"/>
                    <a:pt x="6" y="78"/>
                  </a:cubicBezTo>
                  <a:cubicBezTo>
                    <a:pt x="7" y="78"/>
                    <a:pt x="9" y="79"/>
                    <a:pt x="9" y="79"/>
                  </a:cubicBezTo>
                  <a:cubicBezTo>
                    <a:pt x="10" y="78"/>
                    <a:pt x="10" y="75"/>
                    <a:pt x="11" y="74"/>
                  </a:cubicBezTo>
                  <a:cubicBezTo>
                    <a:pt x="11" y="73"/>
                    <a:pt x="9" y="70"/>
                    <a:pt x="10" y="69"/>
                  </a:cubicBezTo>
                  <a:cubicBezTo>
                    <a:pt x="10" y="68"/>
                    <a:pt x="11" y="67"/>
                    <a:pt x="12" y="68"/>
                  </a:cubicBezTo>
                  <a:cubicBezTo>
                    <a:pt x="13" y="68"/>
                    <a:pt x="13" y="70"/>
                    <a:pt x="14" y="70"/>
                  </a:cubicBezTo>
                  <a:cubicBezTo>
                    <a:pt x="15" y="71"/>
                    <a:pt x="17" y="71"/>
                    <a:pt x="18" y="70"/>
                  </a:cubicBezTo>
                  <a:cubicBezTo>
                    <a:pt x="19" y="69"/>
                    <a:pt x="19" y="67"/>
                    <a:pt x="19" y="66"/>
                  </a:cubicBezTo>
                  <a:cubicBezTo>
                    <a:pt x="19" y="64"/>
                    <a:pt x="18" y="61"/>
                    <a:pt x="17" y="60"/>
                  </a:cubicBezTo>
                  <a:cubicBezTo>
                    <a:pt x="16" y="59"/>
                    <a:pt x="12" y="60"/>
                    <a:pt x="11" y="60"/>
                  </a:cubicBezTo>
                  <a:cubicBezTo>
                    <a:pt x="10" y="59"/>
                    <a:pt x="8" y="58"/>
                    <a:pt x="8" y="57"/>
                  </a:cubicBezTo>
                  <a:cubicBezTo>
                    <a:pt x="8" y="56"/>
                    <a:pt x="8" y="55"/>
                    <a:pt x="9" y="54"/>
                  </a:cubicBezTo>
                  <a:cubicBezTo>
                    <a:pt x="9" y="53"/>
                    <a:pt x="11" y="53"/>
                    <a:pt x="12" y="53"/>
                  </a:cubicBezTo>
                  <a:cubicBezTo>
                    <a:pt x="13" y="53"/>
                    <a:pt x="15" y="52"/>
                    <a:pt x="16" y="52"/>
                  </a:cubicBezTo>
                  <a:cubicBezTo>
                    <a:pt x="17" y="52"/>
                    <a:pt x="19" y="54"/>
                    <a:pt x="20" y="53"/>
                  </a:cubicBezTo>
                  <a:cubicBezTo>
                    <a:pt x="21" y="52"/>
                    <a:pt x="20" y="49"/>
                    <a:pt x="20" y="48"/>
                  </a:cubicBezTo>
                  <a:cubicBezTo>
                    <a:pt x="19" y="47"/>
                    <a:pt x="17" y="46"/>
                    <a:pt x="17" y="45"/>
                  </a:cubicBezTo>
                  <a:cubicBezTo>
                    <a:pt x="16" y="44"/>
                    <a:pt x="19" y="41"/>
                    <a:pt x="19" y="39"/>
                  </a:cubicBezTo>
                  <a:cubicBezTo>
                    <a:pt x="19" y="39"/>
                    <a:pt x="17" y="37"/>
                    <a:pt x="17" y="36"/>
                  </a:cubicBezTo>
                  <a:cubicBezTo>
                    <a:pt x="16" y="35"/>
                    <a:pt x="14" y="34"/>
                    <a:pt x="14" y="32"/>
                  </a:cubicBezTo>
                  <a:cubicBezTo>
                    <a:pt x="13" y="31"/>
                    <a:pt x="14" y="27"/>
                    <a:pt x="16" y="26"/>
                  </a:cubicBezTo>
                  <a:cubicBezTo>
                    <a:pt x="17" y="25"/>
                    <a:pt x="20" y="26"/>
                    <a:pt x="21" y="26"/>
                  </a:cubicBezTo>
                  <a:cubicBezTo>
                    <a:pt x="22" y="26"/>
                    <a:pt x="23" y="28"/>
                    <a:pt x="24" y="29"/>
                  </a:cubicBezTo>
                  <a:cubicBezTo>
                    <a:pt x="25" y="30"/>
                    <a:pt x="27" y="31"/>
                    <a:pt x="28" y="31"/>
                  </a:cubicBezTo>
                  <a:cubicBezTo>
                    <a:pt x="28" y="31"/>
                    <a:pt x="29" y="29"/>
                    <a:pt x="30" y="28"/>
                  </a:cubicBezTo>
                  <a:cubicBezTo>
                    <a:pt x="30" y="28"/>
                    <a:pt x="31" y="27"/>
                    <a:pt x="32" y="27"/>
                  </a:cubicBezTo>
                  <a:cubicBezTo>
                    <a:pt x="32" y="27"/>
                    <a:pt x="34" y="28"/>
                    <a:pt x="34" y="29"/>
                  </a:cubicBezTo>
                  <a:cubicBezTo>
                    <a:pt x="35" y="30"/>
                    <a:pt x="34" y="32"/>
                    <a:pt x="35" y="33"/>
                  </a:cubicBezTo>
                  <a:cubicBezTo>
                    <a:pt x="35" y="33"/>
                    <a:pt x="36" y="33"/>
                    <a:pt x="37" y="33"/>
                  </a:cubicBezTo>
                  <a:cubicBezTo>
                    <a:pt x="38" y="33"/>
                    <a:pt x="39" y="30"/>
                    <a:pt x="39" y="29"/>
                  </a:cubicBezTo>
                  <a:cubicBezTo>
                    <a:pt x="40" y="29"/>
                    <a:pt x="40" y="27"/>
                    <a:pt x="41" y="27"/>
                  </a:cubicBezTo>
                  <a:cubicBezTo>
                    <a:pt x="42" y="27"/>
                    <a:pt x="44" y="27"/>
                    <a:pt x="44" y="27"/>
                  </a:cubicBezTo>
                  <a:cubicBezTo>
                    <a:pt x="45" y="27"/>
                    <a:pt x="45" y="25"/>
                    <a:pt x="45" y="25"/>
                  </a:cubicBezTo>
                  <a:cubicBezTo>
                    <a:pt x="45" y="24"/>
                    <a:pt x="43" y="23"/>
                    <a:pt x="43" y="22"/>
                  </a:cubicBezTo>
                  <a:cubicBezTo>
                    <a:pt x="42" y="21"/>
                    <a:pt x="42" y="20"/>
                    <a:pt x="43" y="20"/>
                  </a:cubicBezTo>
                  <a:cubicBezTo>
                    <a:pt x="43" y="19"/>
                    <a:pt x="45" y="21"/>
                    <a:pt x="45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6" y="20"/>
                    <a:pt x="47" y="21"/>
                    <a:pt x="47" y="21"/>
                  </a:cubicBezTo>
                  <a:cubicBezTo>
                    <a:pt x="48" y="22"/>
                    <a:pt x="49" y="25"/>
                    <a:pt x="51" y="25"/>
                  </a:cubicBezTo>
                  <a:cubicBezTo>
                    <a:pt x="51" y="25"/>
                    <a:pt x="52" y="22"/>
                    <a:pt x="52" y="22"/>
                  </a:cubicBezTo>
                  <a:cubicBezTo>
                    <a:pt x="53" y="21"/>
                    <a:pt x="53" y="19"/>
                    <a:pt x="53" y="18"/>
                  </a:cubicBezTo>
                  <a:cubicBezTo>
                    <a:pt x="54" y="17"/>
                    <a:pt x="55" y="13"/>
                    <a:pt x="57" y="13"/>
                  </a:cubicBezTo>
                  <a:cubicBezTo>
                    <a:pt x="58" y="13"/>
                    <a:pt x="59" y="15"/>
                    <a:pt x="60" y="16"/>
                  </a:cubicBezTo>
                  <a:cubicBezTo>
                    <a:pt x="60" y="17"/>
                    <a:pt x="60" y="20"/>
                    <a:pt x="60" y="22"/>
                  </a:cubicBezTo>
                  <a:cubicBezTo>
                    <a:pt x="60" y="24"/>
                    <a:pt x="57" y="26"/>
                    <a:pt x="58" y="27"/>
                  </a:cubicBezTo>
                  <a:cubicBezTo>
                    <a:pt x="59" y="28"/>
                    <a:pt x="62" y="27"/>
                    <a:pt x="63" y="28"/>
                  </a:cubicBezTo>
                  <a:cubicBezTo>
                    <a:pt x="63" y="28"/>
                    <a:pt x="63" y="31"/>
                    <a:pt x="64" y="31"/>
                  </a:cubicBezTo>
                  <a:cubicBezTo>
                    <a:pt x="65" y="31"/>
                    <a:pt x="65" y="30"/>
                    <a:pt x="66" y="30"/>
                  </a:cubicBezTo>
                  <a:cubicBezTo>
                    <a:pt x="67" y="30"/>
                    <a:pt x="68" y="30"/>
                    <a:pt x="69" y="31"/>
                  </a:cubicBezTo>
                  <a:cubicBezTo>
                    <a:pt x="69" y="31"/>
                    <a:pt x="69" y="33"/>
                    <a:pt x="68" y="33"/>
                  </a:cubicBezTo>
                  <a:cubicBezTo>
                    <a:pt x="68" y="34"/>
                    <a:pt x="67" y="35"/>
                    <a:pt x="66" y="35"/>
                  </a:cubicBezTo>
                  <a:cubicBezTo>
                    <a:pt x="66" y="36"/>
                    <a:pt x="65" y="38"/>
                    <a:pt x="65" y="39"/>
                  </a:cubicBezTo>
                  <a:cubicBezTo>
                    <a:pt x="65" y="39"/>
                    <a:pt x="65" y="41"/>
                    <a:pt x="65" y="41"/>
                  </a:cubicBezTo>
                  <a:cubicBezTo>
                    <a:pt x="66" y="42"/>
                    <a:pt x="68" y="42"/>
                    <a:pt x="69" y="41"/>
                  </a:cubicBezTo>
                  <a:cubicBezTo>
                    <a:pt x="70" y="40"/>
                    <a:pt x="71" y="38"/>
                    <a:pt x="71" y="37"/>
                  </a:cubicBezTo>
                  <a:cubicBezTo>
                    <a:pt x="72" y="36"/>
                    <a:pt x="72" y="34"/>
                    <a:pt x="73" y="34"/>
                  </a:cubicBezTo>
                  <a:cubicBezTo>
                    <a:pt x="74" y="33"/>
                    <a:pt x="77" y="34"/>
                    <a:pt x="78" y="34"/>
                  </a:cubicBezTo>
                  <a:cubicBezTo>
                    <a:pt x="79" y="34"/>
                    <a:pt x="81" y="35"/>
                    <a:pt x="82" y="35"/>
                  </a:cubicBezTo>
                  <a:cubicBezTo>
                    <a:pt x="84" y="35"/>
                    <a:pt x="87" y="37"/>
                    <a:pt x="89" y="37"/>
                  </a:cubicBezTo>
                  <a:cubicBezTo>
                    <a:pt x="90" y="36"/>
                    <a:pt x="91" y="34"/>
                    <a:pt x="92" y="33"/>
                  </a:cubicBezTo>
                  <a:cubicBezTo>
                    <a:pt x="94" y="32"/>
                    <a:pt x="98" y="31"/>
                    <a:pt x="99" y="30"/>
                  </a:cubicBezTo>
                  <a:cubicBezTo>
                    <a:pt x="100" y="29"/>
                    <a:pt x="101" y="27"/>
                    <a:pt x="102" y="26"/>
                  </a:cubicBezTo>
                  <a:cubicBezTo>
                    <a:pt x="102" y="26"/>
                    <a:pt x="104" y="24"/>
                    <a:pt x="105" y="23"/>
                  </a:cubicBezTo>
                  <a:cubicBezTo>
                    <a:pt x="106" y="23"/>
                    <a:pt x="108" y="24"/>
                    <a:pt x="109" y="22"/>
                  </a:cubicBezTo>
                  <a:cubicBezTo>
                    <a:pt x="109" y="22"/>
                    <a:pt x="109" y="19"/>
                    <a:pt x="108" y="18"/>
                  </a:cubicBezTo>
                  <a:cubicBezTo>
                    <a:pt x="108" y="17"/>
                    <a:pt x="105" y="16"/>
                    <a:pt x="104" y="15"/>
                  </a:cubicBezTo>
                  <a:cubicBezTo>
                    <a:pt x="104" y="13"/>
                    <a:pt x="102" y="10"/>
                    <a:pt x="103" y="9"/>
                  </a:cubicBezTo>
                  <a:cubicBezTo>
                    <a:pt x="103" y="8"/>
                    <a:pt x="106" y="6"/>
                    <a:pt x="107" y="6"/>
                  </a:cubicBezTo>
                  <a:cubicBezTo>
                    <a:pt x="109" y="7"/>
                    <a:pt x="111" y="9"/>
                    <a:pt x="113" y="10"/>
                  </a:cubicBezTo>
                  <a:cubicBezTo>
                    <a:pt x="114" y="10"/>
                    <a:pt x="116" y="11"/>
                    <a:pt x="118" y="11"/>
                  </a:cubicBezTo>
                  <a:cubicBezTo>
                    <a:pt x="119" y="10"/>
                    <a:pt x="120" y="8"/>
                    <a:pt x="120" y="7"/>
                  </a:cubicBezTo>
                  <a:cubicBezTo>
                    <a:pt x="121" y="6"/>
                    <a:pt x="120" y="4"/>
                    <a:pt x="120" y="3"/>
                  </a:cubicBezTo>
                  <a:cubicBezTo>
                    <a:pt x="121" y="2"/>
                    <a:pt x="122" y="1"/>
                    <a:pt x="122" y="1"/>
                  </a:cubicBezTo>
                  <a:cubicBezTo>
                    <a:pt x="124" y="0"/>
                    <a:pt x="126" y="2"/>
                    <a:pt x="127" y="2"/>
                  </a:cubicBezTo>
                  <a:cubicBezTo>
                    <a:pt x="127" y="3"/>
                    <a:pt x="129" y="2"/>
                    <a:pt x="129" y="2"/>
                  </a:cubicBezTo>
                  <a:cubicBezTo>
                    <a:pt x="130" y="2"/>
                    <a:pt x="131" y="3"/>
                    <a:pt x="131" y="5"/>
                  </a:cubicBezTo>
                  <a:cubicBezTo>
                    <a:pt x="131" y="5"/>
                    <a:pt x="128" y="6"/>
                    <a:pt x="128" y="7"/>
                  </a:cubicBezTo>
                  <a:cubicBezTo>
                    <a:pt x="128" y="8"/>
                    <a:pt x="129" y="11"/>
                    <a:pt x="130" y="12"/>
                  </a:cubicBezTo>
                  <a:cubicBezTo>
                    <a:pt x="131" y="12"/>
                    <a:pt x="133" y="13"/>
                    <a:pt x="134" y="13"/>
                  </a:cubicBezTo>
                  <a:cubicBezTo>
                    <a:pt x="135" y="13"/>
                    <a:pt x="137" y="13"/>
                    <a:pt x="137" y="14"/>
                  </a:cubicBezTo>
                  <a:cubicBezTo>
                    <a:pt x="138" y="15"/>
                    <a:pt x="137" y="16"/>
                    <a:pt x="137" y="17"/>
                  </a:cubicBezTo>
                  <a:cubicBezTo>
                    <a:pt x="137" y="18"/>
                    <a:pt x="138" y="20"/>
                    <a:pt x="138" y="20"/>
                  </a:cubicBezTo>
                  <a:cubicBezTo>
                    <a:pt x="139" y="20"/>
                    <a:pt x="140" y="19"/>
                    <a:pt x="140" y="19"/>
                  </a:cubicBezTo>
                  <a:cubicBezTo>
                    <a:pt x="141" y="19"/>
                    <a:pt x="142" y="20"/>
                    <a:pt x="142" y="21"/>
                  </a:cubicBezTo>
                  <a:cubicBezTo>
                    <a:pt x="143" y="21"/>
                    <a:pt x="144" y="24"/>
                    <a:pt x="144" y="25"/>
                  </a:cubicBezTo>
                  <a:cubicBezTo>
                    <a:pt x="144" y="26"/>
                    <a:pt x="143" y="28"/>
                    <a:pt x="142" y="29"/>
                  </a:cubicBezTo>
                  <a:cubicBezTo>
                    <a:pt x="142" y="31"/>
                    <a:pt x="143" y="35"/>
                    <a:pt x="144" y="36"/>
                  </a:cubicBezTo>
                  <a:cubicBezTo>
                    <a:pt x="144" y="37"/>
                    <a:pt x="145" y="39"/>
                    <a:pt x="146" y="40"/>
                  </a:cubicBezTo>
                  <a:cubicBezTo>
                    <a:pt x="147" y="40"/>
                    <a:pt x="150" y="38"/>
                    <a:pt x="151" y="37"/>
                  </a:cubicBezTo>
                  <a:cubicBezTo>
                    <a:pt x="152" y="36"/>
                    <a:pt x="154" y="34"/>
                    <a:pt x="155" y="33"/>
                  </a:cubicBezTo>
                  <a:cubicBezTo>
                    <a:pt x="155" y="32"/>
                    <a:pt x="154" y="31"/>
                    <a:pt x="155" y="30"/>
                  </a:cubicBezTo>
                  <a:cubicBezTo>
                    <a:pt x="155" y="30"/>
                    <a:pt x="157" y="31"/>
                    <a:pt x="157" y="31"/>
                  </a:cubicBezTo>
                  <a:cubicBezTo>
                    <a:pt x="158" y="30"/>
                    <a:pt x="160" y="29"/>
                    <a:pt x="161" y="29"/>
                  </a:cubicBezTo>
                  <a:cubicBezTo>
                    <a:pt x="161" y="28"/>
                    <a:pt x="163" y="26"/>
                    <a:pt x="163" y="25"/>
                  </a:cubicBezTo>
                  <a:cubicBezTo>
                    <a:pt x="162" y="24"/>
                    <a:pt x="160" y="25"/>
                    <a:pt x="159" y="24"/>
                  </a:cubicBezTo>
                  <a:cubicBezTo>
                    <a:pt x="158" y="22"/>
                    <a:pt x="158" y="19"/>
                    <a:pt x="158" y="17"/>
                  </a:cubicBezTo>
                  <a:cubicBezTo>
                    <a:pt x="159" y="16"/>
                    <a:pt x="159" y="14"/>
                    <a:pt x="159" y="13"/>
                  </a:cubicBezTo>
                  <a:cubicBezTo>
                    <a:pt x="160" y="12"/>
                    <a:pt x="159" y="10"/>
                    <a:pt x="159" y="9"/>
                  </a:cubicBezTo>
                  <a:cubicBezTo>
                    <a:pt x="160" y="8"/>
                    <a:pt x="162" y="7"/>
                    <a:pt x="162" y="6"/>
                  </a:cubicBezTo>
                  <a:cubicBezTo>
                    <a:pt x="163" y="5"/>
                    <a:pt x="163" y="2"/>
                    <a:pt x="164" y="2"/>
                  </a:cubicBezTo>
                  <a:cubicBezTo>
                    <a:pt x="165" y="2"/>
                    <a:pt x="167" y="2"/>
                    <a:pt x="167" y="2"/>
                  </a:cubicBezTo>
                  <a:cubicBezTo>
                    <a:pt x="169" y="3"/>
                    <a:pt x="169" y="7"/>
                    <a:pt x="170" y="8"/>
                  </a:cubicBezTo>
                  <a:cubicBezTo>
                    <a:pt x="170" y="10"/>
                    <a:pt x="170" y="12"/>
                    <a:pt x="171" y="13"/>
                  </a:cubicBezTo>
                  <a:cubicBezTo>
                    <a:pt x="171" y="14"/>
                    <a:pt x="173" y="16"/>
                    <a:pt x="174" y="16"/>
                  </a:cubicBezTo>
                  <a:cubicBezTo>
                    <a:pt x="174" y="17"/>
                    <a:pt x="176" y="18"/>
                    <a:pt x="176" y="19"/>
                  </a:cubicBezTo>
                  <a:cubicBezTo>
                    <a:pt x="178" y="20"/>
                    <a:pt x="178" y="24"/>
                    <a:pt x="179" y="26"/>
                  </a:cubicBezTo>
                  <a:cubicBezTo>
                    <a:pt x="180" y="27"/>
                    <a:pt x="182" y="30"/>
                    <a:pt x="183" y="31"/>
                  </a:cubicBezTo>
                  <a:cubicBezTo>
                    <a:pt x="183" y="32"/>
                    <a:pt x="181" y="34"/>
                    <a:pt x="182" y="35"/>
                  </a:cubicBezTo>
                  <a:cubicBezTo>
                    <a:pt x="182" y="36"/>
                    <a:pt x="186" y="36"/>
                    <a:pt x="186" y="37"/>
                  </a:cubicBezTo>
                  <a:cubicBezTo>
                    <a:pt x="187" y="38"/>
                    <a:pt x="186" y="40"/>
                    <a:pt x="185" y="40"/>
                  </a:cubicBezTo>
                  <a:cubicBezTo>
                    <a:pt x="185" y="41"/>
                    <a:pt x="183" y="41"/>
                    <a:pt x="182" y="41"/>
                  </a:cubicBezTo>
                  <a:cubicBezTo>
                    <a:pt x="181" y="41"/>
                    <a:pt x="179" y="39"/>
                    <a:pt x="178" y="39"/>
                  </a:cubicBezTo>
                  <a:cubicBezTo>
                    <a:pt x="178" y="39"/>
                    <a:pt x="177" y="40"/>
                    <a:pt x="176" y="40"/>
                  </a:cubicBezTo>
                  <a:cubicBezTo>
                    <a:pt x="175" y="41"/>
                    <a:pt x="175" y="44"/>
                    <a:pt x="176" y="46"/>
                  </a:cubicBezTo>
                  <a:cubicBezTo>
                    <a:pt x="176" y="47"/>
                    <a:pt x="179" y="49"/>
                    <a:pt x="180" y="49"/>
                  </a:cubicBezTo>
                  <a:cubicBezTo>
                    <a:pt x="181" y="49"/>
                    <a:pt x="182" y="49"/>
                    <a:pt x="183" y="48"/>
                  </a:cubicBezTo>
                  <a:cubicBezTo>
                    <a:pt x="183" y="47"/>
                    <a:pt x="184" y="45"/>
                    <a:pt x="185" y="45"/>
                  </a:cubicBezTo>
                  <a:cubicBezTo>
                    <a:pt x="186" y="44"/>
                    <a:pt x="187" y="44"/>
                    <a:pt x="188" y="45"/>
                  </a:cubicBezTo>
                  <a:cubicBezTo>
                    <a:pt x="189" y="45"/>
                    <a:pt x="191" y="49"/>
                    <a:pt x="192" y="49"/>
                  </a:cubicBezTo>
                  <a:cubicBezTo>
                    <a:pt x="193" y="49"/>
                    <a:pt x="194" y="46"/>
                    <a:pt x="194" y="45"/>
                  </a:cubicBezTo>
                  <a:cubicBezTo>
                    <a:pt x="195" y="44"/>
                    <a:pt x="194" y="42"/>
                    <a:pt x="195" y="41"/>
                  </a:cubicBezTo>
                  <a:cubicBezTo>
                    <a:pt x="195" y="40"/>
                    <a:pt x="197" y="38"/>
                    <a:pt x="198" y="37"/>
                  </a:cubicBezTo>
                  <a:cubicBezTo>
                    <a:pt x="199" y="36"/>
                    <a:pt x="200" y="34"/>
                    <a:pt x="201" y="33"/>
                  </a:cubicBezTo>
                  <a:cubicBezTo>
                    <a:pt x="202" y="33"/>
                    <a:pt x="204" y="31"/>
                    <a:pt x="205" y="31"/>
                  </a:cubicBezTo>
                  <a:cubicBezTo>
                    <a:pt x="207" y="31"/>
                    <a:pt x="210" y="31"/>
                    <a:pt x="211" y="31"/>
                  </a:cubicBezTo>
                  <a:cubicBezTo>
                    <a:pt x="213" y="31"/>
                    <a:pt x="217" y="32"/>
                    <a:pt x="218" y="33"/>
                  </a:cubicBezTo>
                  <a:cubicBezTo>
                    <a:pt x="220" y="34"/>
                    <a:pt x="222" y="37"/>
                    <a:pt x="224" y="38"/>
                  </a:cubicBezTo>
                  <a:cubicBezTo>
                    <a:pt x="225" y="38"/>
                    <a:pt x="228" y="38"/>
                    <a:pt x="229" y="38"/>
                  </a:cubicBezTo>
                  <a:cubicBezTo>
                    <a:pt x="230" y="38"/>
                    <a:pt x="231" y="37"/>
                    <a:pt x="232" y="37"/>
                  </a:cubicBezTo>
                  <a:cubicBezTo>
                    <a:pt x="233" y="38"/>
                    <a:pt x="233" y="42"/>
                    <a:pt x="233" y="44"/>
                  </a:cubicBezTo>
                  <a:cubicBezTo>
                    <a:pt x="234" y="45"/>
                    <a:pt x="235" y="47"/>
                    <a:pt x="236" y="48"/>
                  </a:cubicBezTo>
                  <a:cubicBezTo>
                    <a:pt x="237" y="48"/>
                    <a:pt x="239" y="47"/>
                    <a:pt x="240" y="47"/>
                  </a:cubicBezTo>
                  <a:cubicBezTo>
                    <a:pt x="241" y="47"/>
                    <a:pt x="243" y="46"/>
                    <a:pt x="244" y="47"/>
                  </a:cubicBezTo>
                  <a:cubicBezTo>
                    <a:pt x="244" y="48"/>
                    <a:pt x="244" y="50"/>
                    <a:pt x="244" y="51"/>
                  </a:cubicBezTo>
                  <a:cubicBezTo>
                    <a:pt x="245" y="52"/>
                    <a:pt x="246" y="55"/>
                    <a:pt x="247" y="56"/>
                  </a:cubicBezTo>
                  <a:cubicBezTo>
                    <a:pt x="248" y="56"/>
                    <a:pt x="249" y="56"/>
                    <a:pt x="249" y="56"/>
                  </a:cubicBezTo>
                  <a:cubicBezTo>
                    <a:pt x="249" y="57"/>
                    <a:pt x="249" y="57"/>
                    <a:pt x="249" y="57"/>
                  </a:cubicBezTo>
                  <a:cubicBezTo>
                    <a:pt x="250" y="58"/>
                    <a:pt x="250" y="60"/>
                    <a:pt x="250" y="61"/>
                  </a:cubicBezTo>
                  <a:cubicBezTo>
                    <a:pt x="251" y="62"/>
                    <a:pt x="254" y="64"/>
                    <a:pt x="254" y="65"/>
                  </a:cubicBezTo>
                  <a:cubicBezTo>
                    <a:pt x="255" y="66"/>
                    <a:pt x="256" y="68"/>
                    <a:pt x="255" y="69"/>
                  </a:cubicBezTo>
                  <a:cubicBezTo>
                    <a:pt x="254" y="70"/>
                    <a:pt x="252" y="70"/>
                    <a:pt x="251" y="70"/>
                  </a:cubicBezTo>
                  <a:cubicBezTo>
                    <a:pt x="250" y="70"/>
                    <a:pt x="247" y="68"/>
                    <a:pt x="245" y="68"/>
                  </a:cubicBezTo>
                  <a:cubicBezTo>
                    <a:pt x="245" y="68"/>
                    <a:pt x="243" y="68"/>
                    <a:pt x="243" y="68"/>
                  </a:cubicBezTo>
                  <a:cubicBezTo>
                    <a:pt x="242" y="69"/>
                    <a:pt x="240" y="70"/>
                    <a:pt x="239" y="71"/>
                  </a:cubicBezTo>
                  <a:cubicBezTo>
                    <a:pt x="239" y="72"/>
                    <a:pt x="237" y="74"/>
                    <a:pt x="237" y="74"/>
                  </a:cubicBezTo>
                  <a:cubicBezTo>
                    <a:pt x="237" y="76"/>
                    <a:pt x="240" y="78"/>
                    <a:pt x="241" y="79"/>
                  </a:cubicBezTo>
                  <a:cubicBezTo>
                    <a:pt x="242" y="80"/>
                    <a:pt x="244" y="82"/>
                    <a:pt x="245" y="83"/>
                  </a:cubicBezTo>
                  <a:cubicBezTo>
                    <a:pt x="245" y="84"/>
                    <a:pt x="246" y="86"/>
                    <a:pt x="246" y="87"/>
                  </a:cubicBezTo>
                  <a:cubicBezTo>
                    <a:pt x="246" y="89"/>
                    <a:pt x="244" y="90"/>
                    <a:pt x="244" y="91"/>
                  </a:cubicBezTo>
                  <a:cubicBezTo>
                    <a:pt x="244" y="93"/>
                    <a:pt x="245" y="95"/>
                    <a:pt x="246" y="96"/>
                  </a:cubicBezTo>
                  <a:cubicBezTo>
                    <a:pt x="247" y="97"/>
                    <a:pt x="249" y="98"/>
                    <a:pt x="250" y="98"/>
                  </a:cubicBezTo>
                  <a:cubicBezTo>
                    <a:pt x="251" y="100"/>
                    <a:pt x="252" y="103"/>
                    <a:pt x="252" y="104"/>
                  </a:cubicBezTo>
                  <a:cubicBezTo>
                    <a:pt x="251" y="105"/>
                    <a:pt x="250" y="106"/>
                    <a:pt x="250" y="107"/>
                  </a:cubicBezTo>
                  <a:cubicBezTo>
                    <a:pt x="249" y="108"/>
                    <a:pt x="247" y="109"/>
                    <a:pt x="247" y="110"/>
                  </a:cubicBezTo>
                  <a:cubicBezTo>
                    <a:pt x="247" y="110"/>
                    <a:pt x="247" y="112"/>
                    <a:pt x="248" y="113"/>
                  </a:cubicBezTo>
                  <a:cubicBezTo>
                    <a:pt x="248" y="114"/>
                    <a:pt x="251" y="114"/>
                    <a:pt x="252" y="114"/>
                  </a:cubicBezTo>
                  <a:cubicBezTo>
                    <a:pt x="253" y="115"/>
                    <a:pt x="256" y="113"/>
                    <a:pt x="258" y="113"/>
                  </a:cubicBezTo>
                  <a:cubicBezTo>
                    <a:pt x="260" y="112"/>
                    <a:pt x="263" y="113"/>
                    <a:pt x="265" y="113"/>
                  </a:cubicBezTo>
                  <a:cubicBezTo>
                    <a:pt x="266" y="112"/>
                    <a:pt x="269" y="112"/>
                    <a:pt x="270" y="111"/>
                  </a:cubicBezTo>
                  <a:cubicBezTo>
                    <a:pt x="271" y="110"/>
                    <a:pt x="271" y="107"/>
                    <a:pt x="272" y="106"/>
                  </a:cubicBezTo>
                  <a:cubicBezTo>
                    <a:pt x="273" y="106"/>
                    <a:pt x="275" y="106"/>
                    <a:pt x="275" y="105"/>
                  </a:cubicBezTo>
                  <a:cubicBezTo>
                    <a:pt x="276" y="105"/>
                    <a:pt x="278" y="106"/>
                    <a:pt x="279" y="106"/>
                  </a:cubicBezTo>
                  <a:cubicBezTo>
                    <a:pt x="280" y="106"/>
                    <a:pt x="281" y="104"/>
                    <a:pt x="282" y="103"/>
                  </a:cubicBezTo>
                  <a:cubicBezTo>
                    <a:pt x="283" y="102"/>
                    <a:pt x="285" y="100"/>
                    <a:pt x="286" y="100"/>
                  </a:cubicBezTo>
                  <a:cubicBezTo>
                    <a:pt x="287" y="99"/>
                    <a:pt x="289" y="99"/>
                    <a:pt x="290" y="99"/>
                  </a:cubicBezTo>
                  <a:cubicBezTo>
                    <a:pt x="290" y="99"/>
                    <a:pt x="291" y="100"/>
                    <a:pt x="292" y="100"/>
                  </a:cubicBezTo>
                  <a:cubicBezTo>
                    <a:pt x="294" y="100"/>
                    <a:pt x="295" y="103"/>
                    <a:pt x="297" y="103"/>
                  </a:cubicBezTo>
                  <a:cubicBezTo>
                    <a:pt x="297" y="102"/>
                    <a:pt x="298" y="100"/>
                    <a:pt x="298" y="99"/>
                  </a:cubicBezTo>
                  <a:cubicBezTo>
                    <a:pt x="298" y="98"/>
                    <a:pt x="296" y="96"/>
                    <a:pt x="296" y="95"/>
                  </a:cubicBezTo>
                  <a:cubicBezTo>
                    <a:pt x="296" y="95"/>
                    <a:pt x="297" y="93"/>
                    <a:pt x="298" y="93"/>
                  </a:cubicBezTo>
                  <a:cubicBezTo>
                    <a:pt x="299" y="92"/>
                    <a:pt x="301" y="91"/>
                    <a:pt x="301" y="92"/>
                  </a:cubicBezTo>
                  <a:cubicBezTo>
                    <a:pt x="302" y="92"/>
                    <a:pt x="303" y="94"/>
                    <a:pt x="303" y="95"/>
                  </a:cubicBezTo>
                  <a:cubicBezTo>
                    <a:pt x="303" y="96"/>
                    <a:pt x="302" y="98"/>
                    <a:pt x="302" y="99"/>
                  </a:cubicBezTo>
                  <a:cubicBezTo>
                    <a:pt x="302" y="100"/>
                    <a:pt x="303" y="102"/>
                    <a:pt x="303" y="103"/>
                  </a:cubicBezTo>
                  <a:cubicBezTo>
                    <a:pt x="304" y="103"/>
                    <a:pt x="305" y="103"/>
                    <a:pt x="306" y="103"/>
                  </a:cubicBezTo>
                  <a:cubicBezTo>
                    <a:pt x="306" y="103"/>
                    <a:pt x="308" y="102"/>
                    <a:pt x="308" y="102"/>
                  </a:cubicBezTo>
                  <a:cubicBezTo>
                    <a:pt x="308" y="102"/>
                    <a:pt x="309" y="103"/>
                    <a:pt x="309" y="103"/>
                  </a:cubicBezTo>
                  <a:cubicBezTo>
                    <a:pt x="309" y="104"/>
                    <a:pt x="309" y="104"/>
                    <a:pt x="309" y="104"/>
                  </a:cubicBezTo>
                  <a:cubicBezTo>
                    <a:pt x="309" y="105"/>
                    <a:pt x="309" y="107"/>
                    <a:pt x="308" y="108"/>
                  </a:cubicBezTo>
                  <a:cubicBezTo>
                    <a:pt x="307" y="108"/>
                    <a:pt x="305" y="108"/>
                    <a:pt x="304" y="109"/>
                  </a:cubicBezTo>
                  <a:cubicBezTo>
                    <a:pt x="303" y="109"/>
                    <a:pt x="301" y="111"/>
                    <a:pt x="300" y="112"/>
                  </a:cubicBezTo>
                  <a:cubicBezTo>
                    <a:pt x="299" y="114"/>
                    <a:pt x="299" y="117"/>
                    <a:pt x="299" y="118"/>
                  </a:cubicBezTo>
                  <a:cubicBezTo>
                    <a:pt x="298" y="120"/>
                    <a:pt x="297" y="123"/>
                    <a:pt x="297" y="125"/>
                  </a:cubicBezTo>
                  <a:cubicBezTo>
                    <a:pt x="298" y="126"/>
                    <a:pt x="299" y="129"/>
                    <a:pt x="300" y="130"/>
                  </a:cubicBezTo>
                  <a:cubicBezTo>
                    <a:pt x="301" y="131"/>
                    <a:pt x="304" y="132"/>
                    <a:pt x="305" y="133"/>
                  </a:cubicBezTo>
                  <a:cubicBezTo>
                    <a:pt x="306" y="134"/>
                    <a:pt x="306" y="136"/>
                    <a:pt x="306" y="136"/>
                  </a:cubicBezTo>
                  <a:cubicBezTo>
                    <a:pt x="306" y="137"/>
                    <a:pt x="303" y="138"/>
                    <a:pt x="302" y="139"/>
                  </a:cubicBezTo>
                  <a:cubicBezTo>
                    <a:pt x="301" y="140"/>
                    <a:pt x="297" y="140"/>
                    <a:pt x="296" y="141"/>
                  </a:cubicBezTo>
                  <a:cubicBezTo>
                    <a:pt x="294" y="142"/>
                    <a:pt x="290" y="142"/>
                    <a:pt x="289" y="144"/>
                  </a:cubicBezTo>
                  <a:cubicBezTo>
                    <a:pt x="289" y="144"/>
                    <a:pt x="289" y="146"/>
                    <a:pt x="289" y="146"/>
                  </a:cubicBezTo>
                  <a:cubicBezTo>
                    <a:pt x="289" y="147"/>
                    <a:pt x="287" y="148"/>
                    <a:pt x="286" y="148"/>
                  </a:cubicBezTo>
                  <a:cubicBezTo>
                    <a:pt x="286" y="149"/>
                    <a:pt x="284" y="149"/>
                    <a:pt x="284" y="150"/>
                  </a:cubicBezTo>
                  <a:cubicBezTo>
                    <a:pt x="283" y="150"/>
                    <a:pt x="282" y="153"/>
                    <a:pt x="282" y="154"/>
                  </a:cubicBezTo>
                  <a:cubicBezTo>
                    <a:pt x="282" y="155"/>
                    <a:pt x="283" y="158"/>
                    <a:pt x="283" y="160"/>
                  </a:cubicBezTo>
                  <a:cubicBezTo>
                    <a:pt x="283" y="160"/>
                    <a:pt x="282" y="162"/>
                    <a:pt x="282" y="162"/>
                  </a:cubicBezTo>
                  <a:cubicBezTo>
                    <a:pt x="281" y="163"/>
                    <a:pt x="279" y="163"/>
                    <a:pt x="278" y="163"/>
                  </a:cubicBezTo>
                  <a:cubicBezTo>
                    <a:pt x="277" y="163"/>
                    <a:pt x="275" y="162"/>
                    <a:pt x="273" y="163"/>
                  </a:cubicBezTo>
                  <a:cubicBezTo>
                    <a:pt x="273" y="163"/>
                    <a:pt x="271" y="164"/>
                    <a:pt x="271" y="164"/>
                  </a:cubicBezTo>
                  <a:cubicBezTo>
                    <a:pt x="270" y="165"/>
                    <a:pt x="269" y="166"/>
                    <a:pt x="269" y="167"/>
                  </a:cubicBezTo>
                  <a:cubicBezTo>
                    <a:pt x="268" y="167"/>
                    <a:pt x="267" y="167"/>
                    <a:pt x="267" y="168"/>
                  </a:cubicBezTo>
                  <a:cubicBezTo>
                    <a:pt x="267" y="168"/>
                    <a:pt x="267" y="170"/>
                    <a:pt x="267" y="171"/>
                  </a:cubicBezTo>
                  <a:cubicBezTo>
                    <a:pt x="267" y="172"/>
                    <a:pt x="268" y="174"/>
                    <a:pt x="269" y="175"/>
                  </a:cubicBezTo>
                  <a:cubicBezTo>
                    <a:pt x="269" y="176"/>
                    <a:pt x="269" y="179"/>
                    <a:pt x="269" y="179"/>
                  </a:cubicBezTo>
                  <a:cubicBezTo>
                    <a:pt x="269" y="180"/>
                    <a:pt x="267" y="180"/>
                    <a:pt x="267" y="181"/>
                  </a:cubicBezTo>
                  <a:cubicBezTo>
                    <a:pt x="268" y="182"/>
                    <a:pt x="269" y="182"/>
                    <a:pt x="270" y="182"/>
                  </a:cubicBezTo>
                  <a:cubicBezTo>
                    <a:pt x="270" y="183"/>
                    <a:pt x="270" y="184"/>
                    <a:pt x="270" y="185"/>
                  </a:cubicBezTo>
                  <a:cubicBezTo>
                    <a:pt x="270" y="185"/>
                    <a:pt x="269" y="186"/>
                    <a:pt x="268" y="186"/>
                  </a:cubicBezTo>
                  <a:cubicBezTo>
                    <a:pt x="267" y="187"/>
                    <a:pt x="265" y="187"/>
                    <a:pt x="264" y="188"/>
                  </a:cubicBezTo>
                  <a:cubicBezTo>
                    <a:pt x="264" y="188"/>
                    <a:pt x="264" y="191"/>
                    <a:pt x="264" y="192"/>
                  </a:cubicBezTo>
                  <a:cubicBezTo>
                    <a:pt x="265" y="193"/>
                    <a:pt x="266" y="196"/>
                    <a:pt x="266" y="197"/>
                  </a:cubicBezTo>
                  <a:cubicBezTo>
                    <a:pt x="267" y="199"/>
                    <a:pt x="267" y="202"/>
                    <a:pt x="267" y="203"/>
                  </a:cubicBezTo>
                  <a:cubicBezTo>
                    <a:pt x="266" y="204"/>
                    <a:pt x="265" y="205"/>
                    <a:pt x="265" y="206"/>
                  </a:cubicBezTo>
                  <a:cubicBezTo>
                    <a:pt x="263" y="207"/>
                    <a:pt x="260" y="208"/>
                    <a:pt x="259" y="210"/>
                  </a:cubicBezTo>
                  <a:cubicBezTo>
                    <a:pt x="258" y="210"/>
                    <a:pt x="257" y="212"/>
                    <a:pt x="256" y="213"/>
                  </a:cubicBezTo>
                  <a:cubicBezTo>
                    <a:pt x="255" y="214"/>
                    <a:pt x="255" y="216"/>
                    <a:pt x="255" y="216"/>
                  </a:cubicBezTo>
                  <a:cubicBezTo>
                    <a:pt x="255" y="218"/>
                    <a:pt x="257" y="219"/>
                    <a:pt x="257" y="220"/>
                  </a:cubicBezTo>
                  <a:cubicBezTo>
                    <a:pt x="257" y="220"/>
                    <a:pt x="255" y="221"/>
                    <a:pt x="255" y="221"/>
                  </a:cubicBezTo>
                  <a:cubicBezTo>
                    <a:pt x="254" y="222"/>
                    <a:pt x="254" y="223"/>
                    <a:pt x="254" y="224"/>
                  </a:cubicBezTo>
                  <a:cubicBezTo>
                    <a:pt x="254" y="225"/>
                    <a:pt x="255" y="226"/>
                    <a:pt x="256" y="227"/>
                  </a:cubicBezTo>
                  <a:cubicBezTo>
                    <a:pt x="257" y="227"/>
                    <a:pt x="258" y="228"/>
                    <a:pt x="258" y="228"/>
                  </a:cubicBezTo>
                  <a:cubicBezTo>
                    <a:pt x="259" y="229"/>
                    <a:pt x="258" y="230"/>
                    <a:pt x="257" y="231"/>
                  </a:cubicBezTo>
                  <a:cubicBezTo>
                    <a:pt x="257" y="231"/>
                    <a:pt x="255" y="231"/>
                    <a:pt x="254" y="232"/>
                  </a:cubicBezTo>
                  <a:cubicBezTo>
                    <a:pt x="254" y="233"/>
                    <a:pt x="255" y="235"/>
                    <a:pt x="257" y="235"/>
                  </a:cubicBezTo>
                  <a:cubicBezTo>
                    <a:pt x="257" y="236"/>
                    <a:pt x="259" y="234"/>
                    <a:pt x="260" y="234"/>
                  </a:cubicBezTo>
                  <a:cubicBezTo>
                    <a:pt x="260" y="234"/>
                    <a:pt x="261" y="234"/>
                    <a:pt x="262" y="234"/>
                  </a:cubicBezTo>
                  <a:cubicBezTo>
                    <a:pt x="262" y="234"/>
                    <a:pt x="263" y="235"/>
                    <a:pt x="263" y="235"/>
                  </a:cubicBezTo>
                  <a:cubicBezTo>
                    <a:pt x="264" y="236"/>
                    <a:pt x="264" y="234"/>
                    <a:pt x="265" y="234"/>
                  </a:cubicBezTo>
                  <a:cubicBezTo>
                    <a:pt x="265" y="234"/>
                    <a:pt x="267" y="234"/>
                    <a:pt x="267" y="235"/>
                  </a:cubicBezTo>
                  <a:cubicBezTo>
                    <a:pt x="268" y="235"/>
                    <a:pt x="268" y="238"/>
                    <a:pt x="268" y="239"/>
                  </a:cubicBezTo>
                  <a:cubicBezTo>
                    <a:pt x="269" y="239"/>
                    <a:pt x="269" y="241"/>
                    <a:pt x="270" y="241"/>
                  </a:cubicBezTo>
                  <a:cubicBezTo>
                    <a:pt x="271" y="241"/>
                    <a:pt x="272" y="241"/>
                    <a:pt x="273" y="242"/>
                  </a:cubicBezTo>
                  <a:cubicBezTo>
                    <a:pt x="274" y="242"/>
                    <a:pt x="275" y="243"/>
                    <a:pt x="275" y="243"/>
                  </a:cubicBezTo>
                  <a:cubicBezTo>
                    <a:pt x="275" y="244"/>
                    <a:pt x="273" y="245"/>
                    <a:pt x="273" y="245"/>
                  </a:cubicBezTo>
                  <a:cubicBezTo>
                    <a:pt x="272" y="246"/>
                    <a:pt x="270" y="245"/>
                    <a:pt x="269" y="246"/>
                  </a:cubicBezTo>
                  <a:cubicBezTo>
                    <a:pt x="269" y="247"/>
                    <a:pt x="269" y="248"/>
                    <a:pt x="270" y="249"/>
                  </a:cubicBezTo>
                  <a:cubicBezTo>
                    <a:pt x="270" y="250"/>
                    <a:pt x="272" y="251"/>
                    <a:pt x="273" y="251"/>
                  </a:cubicBezTo>
                  <a:cubicBezTo>
                    <a:pt x="273" y="252"/>
                    <a:pt x="273" y="255"/>
                    <a:pt x="273" y="256"/>
                  </a:cubicBezTo>
                  <a:cubicBezTo>
                    <a:pt x="273" y="257"/>
                    <a:pt x="272" y="259"/>
                    <a:pt x="272" y="260"/>
                  </a:cubicBezTo>
                  <a:cubicBezTo>
                    <a:pt x="272" y="261"/>
                    <a:pt x="270" y="261"/>
                    <a:pt x="270" y="262"/>
                  </a:cubicBezTo>
                  <a:cubicBezTo>
                    <a:pt x="270" y="263"/>
                    <a:pt x="271" y="264"/>
                    <a:pt x="270" y="265"/>
                  </a:cubicBezTo>
                  <a:cubicBezTo>
                    <a:pt x="270" y="266"/>
                    <a:pt x="269" y="267"/>
                    <a:pt x="269" y="267"/>
                  </a:cubicBezTo>
                  <a:cubicBezTo>
                    <a:pt x="268" y="267"/>
                    <a:pt x="268" y="267"/>
                    <a:pt x="268" y="26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6"/>
            <p:cNvSpPr>
              <a:spLocks/>
            </p:cNvSpPr>
            <p:nvPr/>
          </p:nvSpPr>
          <p:spPr bwMode="auto">
            <a:xfrm>
              <a:off x="982" y="2188"/>
              <a:ext cx="815" cy="783"/>
            </a:xfrm>
            <a:custGeom>
              <a:avLst/>
              <a:gdLst>
                <a:gd name="T0" fmla="*/ 255 w 309"/>
                <a:gd name="T1" fmla="*/ 263 h 297"/>
                <a:gd name="T2" fmla="*/ 228 w 309"/>
                <a:gd name="T3" fmla="*/ 274 h 297"/>
                <a:gd name="T4" fmla="*/ 198 w 309"/>
                <a:gd name="T5" fmla="*/ 297 h 297"/>
                <a:gd name="T6" fmla="*/ 179 w 309"/>
                <a:gd name="T7" fmla="*/ 295 h 297"/>
                <a:gd name="T8" fmla="*/ 163 w 309"/>
                <a:gd name="T9" fmla="*/ 280 h 297"/>
                <a:gd name="T10" fmla="*/ 139 w 309"/>
                <a:gd name="T11" fmla="*/ 271 h 297"/>
                <a:gd name="T12" fmla="*/ 121 w 309"/>
                <a:gd name="T13" fmla="*/ 259 h 297"/>
                <a:gd name="T14" fmla="*/ 89 w 309"/>
                <a:gd name="T15" fmla="*/ 263 h 297"/>
                <a:gd name="T16" fmla="*/ 93 w 309"/>
                <a:gd name="T17" fmla="*/ 236 h 297"/>
                <a:gd name="T18" fmla="*/ 86 w 309"/>
                <a:gd name="T19" fmla="*/ 222 h 297"/>
                <a:gd name="T20" fmla="*/ 70 w 309"/>
                <a:gd name="T21" fmla="*/ 185 h 297"/>
                <a:gd name="T22" fmla="*/ 52 w 309"/>
                <a:gd name="T23" fmla="*/ 148 h 297"/>
                <a:gd name="T24" fmla="*/ 31 w 309"/>
                <a:gd name="T25" fmla="*/ 151 h 297"/>
                <a:gd name="T26" fmla="*/ 13 w 309"/>
                <a:gd name="T27" fmla="*/ 118 h 297"/>
                <a:gd name="T28" fmla="*/ 8 w 309"/>
                <a:gd name="T29" fmla="*/ 103 h 297"/>
                <a:gd name="T30" fmla="*/ 6 w 309"/>
                <a:gd name="T31" fmla="*/ 78 h 297"/>
                <a:gd name="T32" fmla="*/ 18 w 309"/>
                <a:gd name="T33" fmla="*/ 70 h 297"/>
                <a:gd name="T34" fmla="*/ 12 w 309"/>
                <a:gd name="T35" fmla="*/ 53 h 297"/>
                <a:gd name="T36" fmla="*/ 17 w 309"/>
                <a:gd name="T37" fmla="*/ 36 h 297"/>
                <a:gd name="T38" fmla="*/ 30 w 309"/>
                <a:gd name="T39" fmla="*/ 28 h 297"/>
                <a:gd name="T40" fmla="*/ 41 w 309"/>
                <a:gd name="T41" fmla="*/ 27 h 297"/>
                <a:gd name="T42" fmla="*/ 46 w 309"/>
                <a:gd name="T43" fmla="*/ 20 h 297"/>
                <a:gd name="T44" fmla="*/ 60 w 309"/>
                <a:gd name="T45" fmla="*/ 16 h 297"/>
                <a:gd name="T46" fmla="*/ 69 w 309"/>
                <a:gd name="T47" fmla="*/ 31 h 297"/>
                <a:gd name="T48" fmla="*/ 71 w 309"/>
                <a:gd name="T49" fmla="*/ 37 h 297"/>
                <a:gd name="T50" fmla="*/ 99 w 309"/>
                <a:gd name="T51" fmla="*/ 30 h 297"/>
                <a:gd name="T52" fmla="*/ 103 w 309"/>
                <a:gd name="T53" fmla="*/ 9 h 297"/>
                <a:gd name="T54" fmla="*/ 122 w 309"/>
                <a:gd name="T55" fmla="*/ 1 h 297"/>
                <a:gd name="T56" fmla="*/ 134 w 309"/>
                <a:gd name="T57" fmla="*/ 13 h 297"/>
                <a:gd name="T58" fmla="*/ 144 w 309"/>
                <a:gd name="T59" fmla="*/ 25 h 297"/>
                <a:gd name="T60" fmla="*/ 155 w 309"/>
                <a:gd name="T61" fmla="*/ 30 h 297"/>
                <a:gd name="T62" fmla="*/ 159 w 309"/>
                <a:gd name="T63" fmla="*/ 13 h 297"/>
                <a:gd name="T64" fmla="*/ 171 w 309"/>
                <a:gd name="T65" fmla="*/ 13 h 297"/>
                <a:gd name="T66" fmla="*/ 186 w 309"/>
                <a:gd name="T67" fmla="*/ 37 h 297"/>
                <a:gd name="T68" fmla="*/ 180 w 309"/>
                <a:gd name="T69" fmla="*/ 49 h 297"/>
                <a:gd name="T70" fmla="*/ 195 w 309"/>
                <a:gd name="T71" fmla="*/ 41 h 297"/>
                <a:gd name="T72" fmla="*/ 224 w 309"/>
                <a:gd name="T73" fmla="*/ 38 h 297"/>
                <a:gd name="T74" fmla="*/ 244 w 309"/>
                <a:gd name="T75" fmla="*/ 47 h 297"/>
                <a:gd name="T76" fmla="*/ 254 w 309"/>
                <a:gd name="T77" fmla="*/ 65 h 297"/>
                <a:gd name="T78" fmla="*/ 237 w 309"/>
                <a:gd name="T79" fmla="*/ 74 h 297"/>
                <a:gd name="T80" fmla="*/ 250 w 309"/>
                <a:gd name="T81" fmla="*/ 98 h 297"/>
                <a:gd name="T82" fmla="*/ 258 w 309"/>
                <a:gd name="T83" fmla="*/ 113 h 297"/>
                <a:gd name="T84" fmla="*/ 282 w 309"/>
                <a:gd name="T85" fmla="*/ 103 h 297"/>
                <a:gd name="T86" fmla="*/ 296 w 309"/>
                <a:gd name="T87" fmla="*/ 95 h 297"/>
                <a:gd name="T88" fmla="*/ 306 w 309"/>
                <a:gd name="T89" fmla="*/ 103 h 297"/>
                <a:gd name="T90" fmla="*/ 300 w 309"/>
                <a:gd name="T91" fmla="*/ 112 h 297"/>
                <a:gd name="T92" fmla="*/ 302 w 309"/>
                <a:gd name="T93" fmla="*/ 139 h 297"/>
                <a:gd name="T94" fmla="*/ 282 w 309"/>
                <a:gd name="T95" fmla="*/ 154 h 297"/>
                <a:gd name="T96" fmla="*/ 269 w 309"/>
                <a:gd name="T97" fmla="*/ 167 h 297"/>
                <a:gd name="T98" fmla="*/ 270 w 309"/>
                <a:gd name="T99" fmla="*/ 182 h 297"/>
                <a:gd name="T100" fmla="*/ 267 w 309"/>
                <a:gd name="T101" fmla="*/ 203 h 297"/>
                <a:gd name="T102" fmla="*/ 255 w 309"/>
                <a:gd name="T103" fmla="*/ 221 h 297"/>
                <a:gd name="T104" fmla="*/ 257 w 309"/>
                <a:gd name="T105" fmla="*/ 235 h 297"/>
                <a:gd name="T106" fmla="*/ 268 w 309"/>
                <a:gd name="T107" fmla="*/ 239 h 297"/>
                <a:gd name="T108" fmla="*/ 270 w 309"/>
                <a:gd name="T109" fmla="*/ 249 h 297"/>
                <a:gd name="T110" fmla="*/ 269 w 309"/>
                <a:gd name="T111" fmla="*/ 26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9" h="297">
                  <a:moveTo>
                    <a:pt x="268" y="267"/>
                  </a:moveTo>
                  <a:cubicBezTo>
                    <a:pt x="267" y="267"/>
                    <a:pt x="266" y="267"/>
                    <a:pt x="265" y="268"/>
                  </a:cubicBezTo>
                  <a:cubicBezTo>
                    <a:pt x="264" y="268"/>
                    <a:pt x="262" y="269"/>
                    <a:pt x="261" y="270"/>
                  </a:cubicBezTo>
                  <a:cubicBezTo>
                    <a:pt x="260" y="270"/>
                    <a:pt x="259" y="270"/>
                    <a:pt x="258" y="270"/>
                  </a:cubicBezTo>
                  <a:cubicBezTo>
                    <a:pt x="258" y="270"/>
                    <a:pt x="257" y="268"/>
                    <a:pt x="257" y="267"/>
                  </a:cubicBezTo>
                  <a:cubicBezTo>
                    <a:pt x="257" y="266"/>
                    <a:pt x="256" y="264"/>
                    <a:pt x="255" y="263"/>
                  </a:cubicBezTo>
                  <a:cubicBezTo>
                    <a:pt x="254" y="263"/>
                    <a:pt x="251" y="263"/>
                    <a:pt x="250" y="263"/>
                  </a:cubicBezTo>
                  <a:cubicBezTo>
                    <a:pt x="249" y="264"/>
                    <a:pt x="249" y="266"/>
                    <a:pt x="248" y="267"/>
                  </a:cubicBezTo>
                  <a:cubicBezTo>
                    <a:pt x="247" y="267"/>
                    <a:pt x="245" y="268"/>
                    <a:pt x="244" y="268"/>
                  </a:cubicBezTo>
                  <a:cubicBezTo>
                    <a:pt x="242" y="269"/>
                    <a:pt x="239" y="267"/>
                    <a:pt x="236" y="267"/>
                  </a:cubicBezTo>
                  <a:cubicBezTo>
                    <a:pt x="235" y="268"/>
                    <a:pt x="234" y="269"/>
                    <a:pt x="233" y="270"/>
                  </a:cubicBezTo>
                  <a:cubicBezTo>
                    <a:pt x="231" y="271"/>
                    <a:pt x="229" y="273"/>
                    <a:pt x="228" y="274"/>
                  </a:cubicBezTo>
                  <a:cubicBezTo>
                    <a:pt x="226" y="276"/>
                    <a:pt x="223" y="280"/>
                    <a:pt x="221" y="281"/>
                  </a:cubicBezTo>
                  <a:cubicBezTo>
                    <a:pt x="220" y="283"/>
                    <a:pt x="217" y="285"/>
                    <a:pt x="216" y="286"/>
                  </a:cubicBezTo>
                  <a:cubicBezTo>
                    <a:pt x="215" y="286"/>
                    <a:pt x="213" y="286"/>
                    <a:pt x="212" y="287"/>
                  </a:cubicBezTo>
                  <a:cubicBezTo>
                    <a:pt x="211" y="287"/>
                    <a:pt x="209" y="288"/>
                    <a:pt x="208" y="289"/>
                  </a:cubicBezTo>
                  <a:cubicBezTo>
                    <a:pt x="206" y="290"/>
                    <a:pt x="204" y="292"/>
                    <a:pt x="203" y="293"/>
                  </a:cubicBezTo>
                  <a:cubicBezTo>
                    <a:pt x="201" y="294"/>
                    <a:pt x="199" y="296"/>
                    <a:pt x="198" y="297"/>
                  </a:cubicBezTo>
                  <a:cubicBezTo>
                    <a:pt x="197" y="297"/>
                    <a:pt x="195" y="295"/>
                    <a:pt x="194" y="295"/>
                  </a:cubicBezTo>
                  <a:cubicBezTo>
                    <a:pt x="193" y="295"/>
                    <a:pt x="192" y="297"/>
                    <a:pt x="191" y="296"/>
                  </a:cubicBezTo>
                  <a:cubicBezTo>
                    <a:pt x="190" y="296"/>
                    <a:pt x="190" y="293"/>
                    <a:pt x="189" y="292"/>
                  </a:cubicBezTo>
                  <a:cubicBezTo>
                    <a:pt x="189" y="292"/>
                    <a:pt x="187" y="292"/>
                    <a:pt x="186" y="292"/>
                  </a:cubicBezTo>
                  <a:cubicBezTo>
                    <a:pt x="185" y="292"/>
                    <a:pt x="183" y="295"/>
                    <a:pt x="182" y="295"/>
                  </a:cubicBezTo>
                  <a:cubicBezTo>
                    <a:pt x="182" y="295"/>
                    <a:pt x="180" y="296"/>
                    <a:pt x="179" y="295"/>
                  </a:cubicBezTo>
                  <a:cubicBezTo>
                    <a:pt x="178" y="295"/>
                    <a:pt x="177" y="291"/>
                    <a:pt x="177" y="290"/>
                  </a:cubicBezTo>
                  <a:cubicBezTo>
                    <a:pt x="177" y="289"/>
                    <a:pt x="176" y="287"/>
                    <a:pt x="176" y="285"/>
                  </a:cubicBezTo>
                  <a:cubicBezTo>
                    <a:pt x="175" y="284"/>
                    <a:pt x="173" y="282"/>
                    <a:pt x="172" y="282"/>
                  </a:cubicBezTo>
                  <a:cubicBezTo>
                    <a:pt x="171" y="282"/>
                    <a:pt x="170" y="283"/>
                    <a:pt x="169" y="284"/>
                  </a:cubicBezTo>
                  <a:cubicBezTo>
                    <a:pt x="168" y="284"/>
                    <a:pt x="165" y="283"/>
                    <a:pt x="165" y="283"/>
                  </a:cubicBezTo>
                  <a:cubicBezTo>
                    <a:pt x="164" y="282"/>
                    <a:pt x="163" y="280"/>
                    <a:pt x="163" y="280"/>
                  </a:cubicBezTo>
                  <a:cubicBezTo>
                    <a:pt x="161" y="280"/>
                    <a:pt x="159" y="281"/>
                    <a:pt x="158" y="282"/>
                  </a:cubicBezTo>
                  <a:cubicBezTo>
                    <a:pt x="157" y="283"/>
                    <a:pt x="153" y="284"/>
                    <a:pt x="152" y="285"/>
                  </a:cubicBezTo>
                  <a:cubicBezTo>
                    <a:pt x="152" y="285"/>
                    <a:pt x="151" y="286"/>
                    <a:pt x="151" y="286"/>
                  </a:cubicBezTo>
                  <a:cubicBezTo>
                    <a:pt x="149" y="285"/>
                    <a:pt x="146" y="282"/>
                    <a:pt x="145" y="281"/>
                  </a:cubicBezTo>
                  <a:cubicBezTo>
                    <a:pt x="144" y="280"/>
                    <a:pt x="140" y="278"/>
                    <a:pt x="139" y="276"/>
                  </a:cubicBezTo>
                  <a:cubicBezTo>
                    <a:pt x="138" y="275"/>
                    <a:pt x="139" y="272"/>
                    <a:pt x="139" y="271"/>
                  </a:cubicBezTo>
                  <a:cubicBezTo>
                    <a:pt x="139" y="270"/>
                    <a:pt x="139" y="267"/>
                    <a:pt x="139" y="266"/>
                  </a:cubicBezTo>
                  <a:cubicBezTo>
                    <a:pt x="138" y="265"/>
                    <a:pt x="136" y="266"/>
                    <a:pt x="135" y="266"/>
                  </a:cubicBezTo>
                  <a:cubicBezTo>
                    <a:pt x="134" y="265"/>
                    <a:pt x="132" y="263"/>
                    <a:pt x="132" y="263"/>
                  </a:cubicBezTo>
                  <a:cubicBezTo>
                    <a:pt x="131" y="262"/>
                    <a:pt x="130" y="260"/>
                    <a:pt x="129" y="259"/>
                  </a:cubicBezTo>
                  <a:cubicBezTo>
                    <a:pt x="128" y="258"/>
                    <a:pt x="126" y="257"/>
                    <a:pt x="124" y="257"/>
                  </a:cubicBezTo>
                  <a:cubicBezTo>
                    <a:pt x="124" y="257"/>
                    <a:pt x="122" y="258"/>
                    <a:pt x="121" y="259"/>
                  </a:cubicBezTo>
                  <a:cubicBezTo>
                    <a:pt x="120" y="260"/>
                    <a:pt x="117" y="261"/>
                    <a:pt x="115" y="262"/>
                  </a:cubicBezTo>
                  <a:cubicBezTo>
                    <a:pt x="114" y="263"/>
                    <a:pt x="110" y="265"/>
                    <a:pt x="109" y="265"/>
                  </a:cubicBezTo>
                  <a:cubicBezTo>
                    <a:pt x="108" y="266"/>
                    <a:pt x="106" y="266"/>
                    <a:pt x="105" y="266"/>
                  </a:cubicBezTo>
                  <a:cubicBezTo>
                    <a:pt x="104" y="266"/>
                    <a:pt x="101" y="263"/>
                    <a:pt x="99" y="262"/>
                  </a:cubicBezTo>
                  <a:cubicBezTo>
                    <a:pt x="98" y="262"/>
                    <a:pt x="96" y="262"/>
                    <a:pt x="95" y="262"/>
                  </a:cubicBezTo>
                  <a:cubicBezTo>
                    <a:pt x="93" y="262"/>
                    <a:pt x="90" y="264"/>
                    <a:pt x="89" y="263"/>
                  </a:cubicBezTo>
                  <a:cubicBezTo>
                    <a:pt x="88" y="262"/>
                    <a:pt x="88" y="259"/>
                    <a:pt x="88" y="258"/>
                  </a:cubicBezTo>
                  <a:cubicBezTo>
                    <a:pt x="88" y="256"/>
                    <a:pt x="88" y="253"/>
                    <a:pt x="88" y="251"/>
                  </a:cubicBezTo>
                  <a:cubicBezTo>
                    <a:pt x="88" y="250"/>
                    <a:pt x="90" y="248"/>
                    <a:pt x="90" y="247"/>
                  </a:cubicBezTo>
                  <a:cubicBezTo>
                    <a:pt x="90" y="246"/>
                    <a:pt x="90" y="244"/>
                    <a:pt x="90" y="243"/>
                  </a:cubicBezTo>
                  <a:cubicBezTo>
                    <a:pt x="90" y="242"/>
                    <a:pt x="88" y="240"/>
                    <a:pt x="89" y="239"/>
                  </a:cubicBezTo>
                  <a:cubicBezTo>
                    <a:pt x="89" y="238"/>
                    <a:pt x="92" y="237"/>
                    <a:pt x="93" y="236"/>
                  </a:cubicBezTo>
                  <a:cubicBezTo>
                    <a:pt x="93" y="235"/>
                    <a:pt x="95" y="235"/>
                    <a:pt x="95" y="234"/>
                  </a:cubicBezTo>
                  <a:cubicBezTo>
                    <a:pt x="95" y="233"/>
                    <a:pt x="93" y="232"/>
                    <a:pt x="93" y="231"/>
                  </a:cubicBezTo>
                  <a:cubicBezTo>
                    <a:pt x="93" y="230"/>
                    <a:pt x="95" y="228"/>
                    <a:pt x="96" y="227"/>
                  </a:cubicBezTo>
                  <a:cubicBezTo>
                    <a:pt x="96" y="226"/>
                    <a:pt x="95" y="224"/>
                    <a:pt x="94" y="223"/>
                  </a:cubicBezTo>
                  <a:cubicBezTo>
                    <a:pt x="93" y="222"/>
                    <a:pt x="91" y="221"/>
                    <a:pt x="90" y="221"/>
                  </a:cubicBezTo>
                  <a:cubicBezTo>
                    <a:pt x="89" y="221"/>
                    <a:pt x="87" y="222"/>
                    <a:pt x="86" y="222"/>
                  </a:cubicBezTo>
                  <a:cubicBezTo>
                    <a:pt x="85" y="221"/>
                    <a:pt x="84" y="219"/>
                    <a:pt x="83" y="218"/>
                  </a:cubicBezTo>
                  <a:cubicBezTo>
                    <a:pt x="82" y="215"/>
                    <a:pt x="81" y="211"/>
                    <a:pt x="80" y="209"/>
                  </a:cubicBezTo>
                  <a:cubicBezTo>
                    <a:pt x="80" y="207"/>
                    <a:pt x="79" y="203"/>
                    <a:pt x="78" y="202"/>
                  </a:cubicBezTo>
                  <a:cubicBezTo>
                    <a:pt x="77" y="200"/>
                    <a:pt x="74" y="199"/>
                    <a:pt x="73" y="198"/>
                  </a:cubicBezTo>
                  <a:cubicBezTo>
                    <a:pt x="72" y="196"/>
                    <a:pt x="71" y="194"/>
                    <a:pt x="70" y="193"/>
                  </a:cubicBezTo>
                  <a:cubicBezTo>
                    <a:pt x="70" y="191"/>
                    <a:pt x="70" y="187"/>
                    <a:pt x="70" y="185"/>
                  </a:cubicBezTo>
                  <a:cubicBezTo>
                    <a:pt x="69" y="183"/>
                    <a:pt x="66" y="179"/>
                    <a:pt x="65" y="177"/>
                  </a:cubicBezTo>
                  <a:cubicBezTo>
                    <a:pt x="64" y="175"/>
                    <a:pt x="60" y="171"/>
                    <a:pt x="59" y="169"/>
                  </a:cubicBezTo>
                  <a:cubicBezTo>
                    <a:pt x="57" y="167"/>
                    <a:pt x="55" y="164"/>
                    <a:pt x="54" y="162"/>
                  </a:cubicBezTo>
                  <a:cubicBezTo>
                    <a:pt x="54" y="161"/>
                    <a:pt x="55" y="159"/>
                    <a:pt x="55" y="158"/>
                  </a:cubicBezTo>
                  <a:cubicBezTo>
                    <a:pt x="55" y="156"/>
                    <a:pt x="55" y="153"/>
                    <a:pt x="55" y="152"/>
                  </a:cubicBezTo>
                  <a:cubicBezTo>
                    <a:pt x="54" y="151"/>
                    <a:pt x="53" y="149"/>
                    <a:pt x="52" y="148"/>
                  </a:cubicBezTo>
                  <a:cubicBezTo>
                    <a:pt x="51" y="148"/>
                    <a:pt x="49" y="147"/>
                    <a:pt x="48" y="148"/>
                  </a:cubicBezTo>
                  <a:cubicBezTo>
                    <a:pt x="47" y="148"/>
                    <a:pt x="46" y="149"/>
                    <a:pt x="45" y="150"/>
                  </a:cubicBezTo>
                  <a:cubicBezTo>
                    <a:pt x="45" y="151"/>
                    <a:pt x="45" y="152"/>
                    <a:pt x="44" y="153"/>
                  </a:cubicBezTo>
                  <a:cubicBezTo>
                    <a:pt x="43" y="153"/>
                    <a:pt x="41" y="152"/>
                    <a:pt x="41" y="152"/>
                  </a:cubicBezTo>
                  <a:cubicBezTo>
                    <a:pt x="39" y="152"/>
                    <a:pt x="38" y="150"/>
                    <a:pt x="37" y="150"/>
                  </a:cubicBezTo>
                  <a:cubicBezTo>
                    <a:pt x="35" y="149"/>
                    <a:pt x="33" y="151"/>
                    <a:pt x="31" y="151"/>
                  </a:cubicBezTo>
                  <a:cubicBezTo>
                    <a:pt x="29" y="152"/>
                    <a:pt x="24" y="154"/>
                    <a:pt x="21" y="154"/>
                  </a:cubicBezTo>
                  <a:cubicBezTo>
                    <a:pt x="20" y="154"/>
                    <a:pt x="17" y="155"/>
                    <a:pt x="16" y="154"/>
                  </a:cubicBezTo>
                  <a:cubicBezTo>
                    <a:pt x="15" y="154"/>
                    <a:pt x="14" y="152"/>
                    <a:pt x="14" y="151"/>
                  </a:cubicBezTo>
                  <a:cubicBezTo>
                    <a:pt x="13" y="148"/>
                    <a:pt x="14" y="142"/>
                    <a:pt x="13" y="138"/>
                  </a:cubicBezTo>
                  <a:cubicBezTo>
                    <a:pt x="13" y="135"/>
                    <a:pt x="12" y="129"/>
                    <a:pt x="12" y="125"/>
                  </a:cubicBezTo>
                  <a:cubicBezTo>
                    <a:pt x="12" y="124"/>
                    <a:pt x="14" y="120"/>
                    <a:pt x="13" y="118"/>
                  </a:cubicBezTo>
                  <a:cubicBezTo>
                    <a:pt x="13" y="118"/>
                    <a:pt x="11" y="117"/>
                    <a:pt x="11" y="117"/>
                  </a:cubicBezTo>
                  <a:cubicBezTo>
                    <a:pt x="10" y="117"/>
                    <a:pt x="8" y="117"/>
                    <a:pt x="7" y="116"/>
                  </a:cubicBezTo>
                  <a:cubicBezTo>
                    <a:pt x="6" y="115"/>
                    <a:pt x="5" y="113"/>
                    <a:pt x="5" y="112"/>
                  </a:cubicBezTo>
                  <a:cubicBezTo>
                    <a:pt x="5" y="112"/>
                    <a:pt x="4" y="110"/>
                    <a:pt x="4" y="109"/>
                  </a:cubicBezTo>
                  <a:cubicBezTo>
                    <a:pt x="5" y="108"/>
                    <a:pt x="6" y="107"/>
                    <a:pt x="6" y="106"/>
                  </a:cubicBezTo>
                  <a:cubicBezTo>
                    <a:pt x="7" y="105"/>
                    <a:pt x="8" y="104"/>
                    <a:pt x="8" y="103"/>
                  </a:cubicBezTo>
                  <a:cubicBezTo>
                    <a:pt x="9" y="101"/>
                    <a:pt x="8" y="97"/>
                    <a:pt x="8" y="96"/>
                  </a:cubicBezTo>
                  <a:cubicBezTo>
                    <a:pt x="7" y="94"/>
                    <a:pt x="5" y="91"/>
                    <a:pt x="3" y="90"/>
                  </a:cubicBezTo>
                  <a:cubicBezTo>
                    <a:pt x="3" y="89"/>
                    <a:pt x="1" y="88"/>
                    <a:pt x="0" y="87"/>
                  </a:cubicBezTo>
                  <a:cubicBezTo>
                    <a:pt x="0" y="86"/>
                    <a:pt x="0" y="84"/>
                    <a:pt x="0" y="83"/>
                  </a:cubicBezTo>
                  <a:cubicBezTo>
                    <a:pt x="1" y="82"/>
                    <a:pt x="1" y="79"/>
                    <a:pt x="2" y="78"/>
                  </a:cubicBezTo>
                  <a:cubicBezTo>
                    <a:pt x="3" y="78"/>
                    <a:pt x="6" y="78"/>
                    <a:pt x="6" y="78"/>
                  </a:cubicBezTo>
                  <a:cubicBezTo>
                    <a:pt x="7" y="78"/>
                    <a:pt x="9" y="79"/>
                    <a:pt x="9" y="79"/>
                  </a:cubicBezTo>
                  <a:cubicBezTo>
                    <a:pt x="10" y="78"/>
                    <a:pt x="10" y="75"/>
                    <a:pt x="11" y="74"/>
                  </a:cubicBezTo>
                  <a:cubicBezTo>
                    <a:pt x="11" y="73"/>
                    <a:pt x="9" y="70"/>
                    <a:pt x="10" y="69"/>
                  </a:cubicBezTo>
                  <a:cubicBezTo>
                    <a:pt x="10" y="68"/>
                    <a:pt x="11" y="67"/>
                    <a:pt x="12" y="68"/>
                  </a:cubicBezTo>
                  <a:cubicBezTo>
                    <a:pt x="13" y="68"/>
                    <a:pt x="13" y="70"/>
                    <a:pt x="14" y="70"/>
                  </a:cubicBezTo>
                  <a:cubicBezTo>
                    <a:pt x="15" y="71"/>
                    <a:pt x="17" y="71"/>
                    <a:pt x="18" y="70"/>
                  </a:cubicBezTo>
                  <a:cubicBezTo>
                    <a:pt x="19" y="69"/>
                    <a:pt x="19" y="67"/>
                    <a:pt x="19" y="66"/>
                  </a:cubicBezTo>
                  <a:cubicBezTo>
                    <a:pt x="19" y="64"/>
                    <a:pt x="18" y="61"/>
                    <a:pt x="17" y="60"/>
                  </a:cubicBezTo>
                  <a:cubicBezTo>
                    <a:pt x="16" y="59"/>
                    <a:pt x="12" y="60"/>
                    <a:pt x="11" y="60"/>
                  </a:cubicBezTo>
                  <a:cubicBezTo>
                    <a:pt x="10" y="59"/>
                    <a:pt x="8" y="58"/>
                    <a:pt x="8" y="57"/>
                  </a:cubicBezTo>
                  <a:cubicBezTo>
                    <a:pt x="8" y="56"/>
                    <a:pt x="8" y="55"/>
                    <a:pt x="9" y="54"/>
                  </a:cubicBezTo>
                  <a:cubicBezTo>
                    <a:pt x="9" y="53"/>
                    <a:pt x="11" y="53"/>
                    <a:pt x="12" y="53"/>
                  </a:cubicBezTo>
                  <a:cubicBezTo>
                    <a:pt x="13" y="53"/>
                    <a:pt x="15" y="52"/>
                    <a:pt x="16" y="52"/>
                  </a:cubicBezTo>
                  <a:cubicBezTo>
                    <a:pt x="17" y="52"/>
                    <a:pt x="19" y="54"/>
                    <a:pt x="20" y="53"/>
                  </a:cubicBezTo>
                  <a:cubicBezTo>
                    <a:pt x="21" y="52"/>
                    <a:pt x="20" y="49"/>
                    <a:pt x="20" y="48"/>
                  </a:cubicBezTo>
                  <a:cubicBezTo>
                    <a:pt x="19" y="47"/>
                    <a:pt x="17" y="46"/>
                    <a:pt x="17" y="45"/>
                  </a:cubicBezTo>
                  <a:cubicBezTo>
                    <a:pt x="16" y="44"/>
                    <a:pt x="19" y="41"/>
                    <a:pt x="19" y="39"/>
                  </a:cubicBezTo>
                  <a:cubicBezTo>
                    <a:pt x="19" y="39"/>
                    <a:pt x="17" y="37"/>
                    <a:pt x="17" y="36"/>
                  </a:cubicBezTo>
                  <a:cubicBezTo>
                    <a:pt x="16" y="35"/>
                    <a:pt x="14" y="34"/>
                    <a:pt x="14" y="32"/>
                  </a:cubicBezTo>
                  <a:cubicBezTo>
                    <a:pt x="13" y="31"/>
                    <a:pt x="14" y="27"/>
                    <a:pt x="16" y="26"/>
                  </a:cubicBezTo>
                  <a:cubicBezTo>
                    <a:pt x="17" y="25"/>
                    <a:pt x="20" y="26"/>
                    <a:pt x="21" y="26"/>
                  </a:cubicBezTo>
                  <a:cubicBezTo>
                    <a:pt x="22" y="26"/>
                    <a:pt x="23" y="28"/>
                    <a:pt x="24" y="29"/>
                  </a:cubicBezTo>
                  <a:cubicBezTo>
                    <a:pt x="25" y="30"/>
                    <a:pt x="27" y="31"/>
                    <a:pt x="28" y="31"/>
                  </a:cubicBezTo>
                  <a:cubicBezTo>
                    <a:pt x="28" y="31"/>
                    <a:pt x="29" y="29"/>
                    <a:pt x="30" y="28"/>
                  </a:cubicBezTo>
                  <a:cubicBezTo>
                    <a:pt x="30" y="28"/>
                    <a:pt x="31" y="27"/>
                    <a:pt x="32" y="27"/>
                  </a:cubicBezTo>
                  <a:cubicBezTo>
                    <a:pt x="32" y="27"/>
                    <a:pt x="34" y="28"/>
                    <a:pt x="34" y="29"/>
                  </a:cubicBezTo>
                  <a:cubicBezTo>
                    <a:pt x="35" y="30"/>
                    <a:pt x="34" y="32"/>
                    <a:pt x="35" y="33"/>
                  </a:cubicBezTo>
                  <a:cubicBezTo>
                    <a:pt x="35" y="33"/>
                    <a:pt x="36" y="33"/>
                    <a:pt x="37" y="33"/>
                  </a:cubicBezTo>
                  <a:cubicBezTo>
                    <a:pt x="38" y="33"/>
                    <a:pt x="39" y="30"/>
                    <a:pt x="39" y="29"/>
                  </a:cubicBezTo>
                  <a:cubicBezTo>
                    <a:pt x="40" y="29"/>
                    <a:pt x="40" y="27"/>
                    <a:pt x="41" y="27"/>
                  </a:cubicBezTo>
                  <a:cubicBezTo>
                    <a:pt x="42" y="27"/>
                    <a:pt x="44" y="27"/>
                    <a:pt x="44" y="27"/>
                  </a:cubicBezTo>
                  <a:cubicBezTo>
                    <a:pt x="45" y="27"/>
                    <a:pt x="45" y="25"/>
                    <a:pt x="45" y="25"/>
                  </a:cubicBezTo>
                  <a:cubicBezTo>
                    <a:pt x="45" y="24"/>
                    <a:pt x="43" y="23"/>
                    <a:pt x="43" y="22"/>
                  </a:cubicBezTo>
                  <a:cubicBezTo>
                    <a:pt x="42" y="21"/>
                    <a:pt x="42" y="20"/>
                    <a:pt x="43" y="20"/>
                  </a:cubicBezTo>
                  <a:cubicBezTo>
                    <a:pt x="43" y="19"/>
                    <a:pt x="45" y="21"/>
                    <a:pt x="45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6" y="20"/>
                    <a:pt x="47" y="21"/>
                    <a:pt x="47" y="21"/>
                  </a:cubicBezTo>
                  <a:cubicBezTo>
                    <a:pt x="48" y="22"/>
                    <a:pt x="49" y="25"/>
                    <a:pt x="51" y="25"/>
                  </a:cubicBezTo>
                  <a:cubicBezTo>
                    <a:pt x="51" y="25"/>
                    <a:pt x="52" y="22"/>
                    <a:pt x="52" y="22"/>
                  </a:cubicBezTo>
                  <a:cubicBezTo>
                    <a:pt x="53" y="21"/>
                    <a:pt x="53" y="19"/>
                    <a:pt x="53" y="18"/>
                  </a:cubicBezTo>
                  <a:cubicBezTo>
                    <a:pt x="54" y="17"/>
                    <a:pt x="55" y="13"/>
                    <a:pt x="57" y="13"/>
                  </a:cubicBezTo>
                  <a:cubicBezTo>
                    <a:pt x="58" y="13"/>
                    <a:pt x="59" y="15"/>
                    <a:pt x="60" y="16"/>
                  </a:cubicBezTo>
                  <a:cubicBezTo>
                    <a:pt x="60" y="17"/>
                    <a:pt x="60" y="20"/>
                    <a:pt x="60" y="22"/>
                  </a:cubicBezTo>
                  <a:cubicBezTo>
                    <a:pt x="60" y="24"/>
                    <a:pt x="57" y="26"/>
                    <a:pt x="58" y="27"/>
                  </a:cubicBezTo>
                  <a:cubicBezTo>
                    <a:pt x="59" y="28"/>
                    <a:pt x="62" y="27"/>
                    <a:pt x="63" y="28"/>
                  </a:cubicBezTo>
                  <a:cubicBezTo>
                    <a:pt x="63" y="28"/>
                    <a:pt x="63" y="31"/>
                    <a:pt x="64" y="31"/>
                  </a:cubicBezTo>
                  <a:cubicBezTo>
                    <a:pt x="65" y="31"/>
                    <a:pt x="65" y="30"/>
                    <a:pt x="66" y="30"/>
                  </a:cubicBezTo>
                  <a:cubicBezTo>
                    <a:pt x="67" y="30"/>
                    <a:pt x="68" y="30"/>
                    <a:pt x="69" y="31"/>
                  </a:cubicBezTo>
                  <a:cubicBezTo>
                    <a:pt x="69" y="31"/>
                    <a:pt x="69" y="33"/>
                    <a:pt x="68" y="33"/>
                  </a:cubicBezTo>
                  <a:cubicBezTo>
                    <a:pt x="68" y="34"/>
                    <a:pt x="67" y="35"/>
                    <a:pt x="66" y="35"/>
                  </a:cubicBezTo>
                  <a:cubicBezTo>
                    <a:pt x="66" y="36"/>
                    <a:pt x="65" y="38"/>
                    <a:pt x="65" y="39"/>
                  </a:cubicBezTo>
                  <a:cubicBezTo>
                    <a:pt x="65" y="39"/>
                    <a:pt x="65" y="41"/>
                    <a:pt x="65" y="41"/>
                  </a:cubicBezTo>
                  <a:cubicBezTo>
                    <a:pt x="66" y="42"/>
                    <a:pt x="68" y="42"/>
                    <a:pt x="69" y="41"/>
                  </a:cubicBezTo>
                  <a:cubicBezTo>
                    <a:pt x="70" y="40"/>
                    <a:pt x="71" y="38"/>
                    <a:pt x="71" y="37"/>
                  </a:cubicBezTo>
                  <a:cubicBezTo>
                    <a:pt x="72" y="36"/>
                    <a:pt x="72" y="34"/>
                    <a:pt x="73" y="34"/>
                  </a:cubicBezTo>
                  <a:cubicBezTo>
                    <a:pt x="74" y="33"/>
                    <a:pt x="77" y="34"/>
                    <a:pt x="78" y="34"/>
                  </a:cubicBezTo>
                  <a:cubicBezTo>
                    <a:pt x="79" y="34"/>
                    <a:pt x="81" y="35"/>
                    <a:pt x="82" y="35"/>
                  </a:cubicBezTo>
                  <a:cubicBezTo>
                    <a:pt x="84" y="35"/>
                    <a:pt x="87" y="37"/>
                    <a:pt x="89" y="37"/>
                  </a:cubicBezTo>
                  <a:cubicBezTo>
                    <a:pt x="90" y="36"/>
                    <a:pt x="91" y="34"/>
                    <a:pt x="92" y="33"/>
                  </a:cubicBezTo>
                  <a:cubicBezTo>
                    <a:pt x="94" y="32"/>
                    <a:pt x="98" y="31"/>
                    <a:pt x="99" y="30"/>
                  </a:cubicBezTo>
                  <a:cubicBezTo>
                    <a:pt x="100" y="29"/>
                    <a:pt x="101" y="27"/>
                    <a:pt x="102" y="26"/>
                  </a:cubicBezTo>
                  <a:cubicBezTo>
                    <a:pt x="102" y="26"/>
                    <a:pt x="104" y="24"/>
                    <a:pt x="105" y="23"/>
                  </a:cubicBezTo>
                  <a:cubicBezTo>
                    <a:pt x="106" y="23"/>
                    <a:pt x="108" y="24"/>
                    <a:pt x="109" y="22"/>
                  </a:cubicBezTo>
                  <a:cubicBezTo>
                    <a:pt x="109" y="22"/>
                    <a:pt x="109" y="19"/>
                    <a:pt x="108" y="18"/>
                  </a:cubicBezTo>
                  <a:cubicBezTo>
                    <a:pt x="108" y="17"/>
                    <a:pt x="105" y="16"/>
                    <a:pt x="104" y="15"/>
                  </a:cubicBezTo>
                  <a:cubicBezTo>
                    <a:pt x="104" y="13"/>
                    <a:pt x="102" y="10"/>
                    <a:pt x="103" y="9"/>
                  </a:cubicBezTo>
                  <a:cubicBezTo>
                    <a:pt x="103" y="8"/>
                    <a:pt x="106" y="6"/>
                    <a:pt x="107" y="6"/>
                  </a:cubicBezTo>
                  <a:cubicBezTo>
                    <a:pt x="109" y="7"/>
                    <a:pt x="111" y="9"/>
                    <a:pt x="113" y="10"/>
                  </a:cubicBezTo>
                  <a:cubicBezTo>
                    <a:pt x="114" y="10"/>
                    <a:pt x="116" y="11"/>
                    <a:pt x="118" y="11"/>
                  </a:cubicBezTo>
                  <a:cubicBezTo>
                    <a:pt x="119" y="10"/>
                    <a:pt x="120" y="8"/>
                    <a:pt x="120" y="7"/>
                  </a:cubicBezTo>
                  <a:cubicBezTo>
                    <a:pt x="121" y="6"/>
                    <a:pt x="120" y="4"/>
                    <a:pt x="120" y="3"/>
                  </a:cubicBezTo>
                  <a:cubicBezTo>
                    <a:pt x="121" y="2"/>
                    <a:pt x="122" y="1"/>
                    <a:pt x="122" y="1"/>
                  </a:cubicBezTo>
                  <a:cubicBezTo>
                    <a:pt x="124" y="0"/>
                    <a:pt x="126" y="2"/>
                    <a:pt x="127" y="2"/>
                  </a:cubicBezTo>
                  <a:cubicBezTo>
                    <a:pt x="127" y="3"/>
                    <a:pt x="129" y="2"/>
                    <a:pt x="129" y="2"/>
                  </a:cubicBezTo>
                  <a:cubicBezTo>
                    <a:pt x="130" y="2"/>
                    <a:pt x="131" y="3"/>
                    <a:pt x="131" y="5"/>
                  </a:cubicBezTo>
                  <a:cubicBezTo>
                    <a:pt x="131" y="5"/>
                    <a:pt x="128" y="6"/>
                    <a:pt x="128" y="7"/>
                  </a:cubicBezTo>
                  <a:cubicBezTo>
                    <a:pt x="128" y="8"/>
                    <a:pt x="129" y="11"/>
                    <a:pt x="130" y="12"/>
                  </a:cubicBezTo>
                  <a:cubicBezTo>
                    <a:pt x="131" y="12"/>
                    <a:pt x="133" y="13"/>
                    <a:pt x="134" y="13"/>
                  </a:cubicBezTo>
                  <a:cubicBezTo>
                    <a:pt x="135" y="13"/>
                    <a:pt x="137" y="13"/>
                    <a:pt x="137" y="14"/>
                  </a:cubicBezTo>
                  <a:cubicBezTo>
                    <a:pt x="138" y="15"/>
                    <a:pt x="137" y="16"/>
                    <a:pt x="137" y="17"/>
                  </a:cubicBezTo>
                  <a:cubicBezTo>
                    <a:pt x="137" y="18"/>
                    <a:pt x="138" y="20"/>
                    <a:pt x="138" y="20"/>
                  </a:cubicBezTo>
                  <a:cubicBezTo>
                    <a:pt x="139" y="20"/>
                    <a:pt x="140" y="19"/>
                    <a:pt x="140" y="19"/>
                  </a:cubicBezTo>
                  <a:cubicBezTo>
                    <a:pt x="141" y="19"/>
                    <a:pt x="142" y="20"/>
                    <a:pt x="142" y="21"/>
                  </a:cubicBezTo>
                  <a:cubicBezTo>
                    <a:pt x="143" y="21"/>
                    <a:pt x="144" y="24"/>
                    <a:pt x="144" y="25"/>
                  </a:cubicBezTo>
                  <a:cubicBezTo>
                    <a:pt x="144" y="26"/>
                    <a:pt x="143" y="28"/>
                    <a:pt x="142" y="29"/>
                  </a:cubicBezTo>
                  <a:cubicBezTo>
                    <a:pt x="142" y="31"/>
                    <a:pt x="143" y="35"/>
                    <a:pt x="144" y="36"/>
                  </a:cubicBezTo>
                  <a:cubicBezTo>
                    <a:pt x="144" y="37"/>
                    <a:pt x="145" y="39"/>
                    <a:pt x="146" y="40"/>
                  </a:cubicBezTo>
                  <a:cubicBezTo>
                    <a:pt x="147" y="40"/>
                    <a:pt x="150" y="38"/>
                    <a:pt x="151" y="37"/>
                  </a:cubicBezTo>
                  <a:cubicBezTo>
                    <a:pt x="152" y="36"/>
                    <a:pt x="154" y="34"/>
                    <a:pt x="155" y="33"/>
                  </a:cubicBezTo>
                  <a:cubicBezTo>
                    <a:pt x="155" y="32"/>
                    <a:pt x="154" y="31"/>
                    <a:pt x="155" y="30"/>
                  </a:cubicBezTo>
                  <a:cubicBezTo>
                    <a:pt x="155" y="30"/>
                    <a:pt x="157" y="31"/>
                    <a:pt x="157" y="31"/>
                  </a:cubicBezTo>
                  <a:cubicBezTo>
                    <a:pt x="158" y="30"/>
                    <a:pt x="160" y="29"/>
                    <a:pt x="161" y="29"/>
                  </a:cubicBezTo>
                  <a:cubicBezTo>
                    <a:pt x="161" y="28"/>
                    <a:pt x="163" y="26"/>
                    <a:pt x="163" y="25"/>
                  </a:cubicBezTo>
                  <a:cubicBezTo>
                    <a:pt x="162" y="24"/>
                    <a:pt x="160" y="25"/>
                    <a:pt x="159" y="24"/>
                  </a:cubicBezTo>
                  <a:cubicBezTo>
                    <a:pt x="158" y="22"/>
                    <a:pt x="158" y="19"/>
                    <a:pt x="158" y="17"/>
                  </a:cubicBezTo>
                  <a:cubicBezTo>
                    <a:pt x="159" y="16"/>
                    <a:pt x="159" y="14"/>
                    <a:pt x="159" y="13"/>
                  </a:cubicBezTo>
                  <a:cubicBezTo>
                    <a:pt x="160" y="12"/>
                    <a:pt x="159" y="10"/>
                    <a:pt x="159" y="9"/>
                  </a:cubicBezTo>
                  <a:cubicBezTo>
                    <a:pt x="160" y="8"/>
                    <a:pt x="162" y="7"/>
                    <a:pt x="162" y="6"/>
                  </a:cubicBezTo>
                  <a:cubicBezTo>
                    <a:pt x="163" y="5"/>
                    <a:pt x="163" y="2"/>
                    <a:pt x="164" y="2"/>
                  </a:cubicBezTo>
                  <a:cubicBezTo>
                    <a:pt x="165" y="2"/>
                    <a:pt x="167" y="2"/>
                    <a:pt x="167" y="2"/>
                  </a:cubicBezTo>
                  <a:cubicBezTo>
                    <a:pt x="169" y="3"/>
                    <a:pt x="169" y="7"/>
                    <a:pt x="170" y="8"/>
                  </a:cubicBezTo>
                  <a:cubicBezTo>
                    <a:pt x="170" y="10"/>
                    <a:pt x="170" y="12"/>
                    <a:pt x="171" y="13"/>
                  </a:cubicBezTo>
                  <a:cubicBezTo>
                    <a:pt x="171" y="14"/>
                    <a:pt x="173" y="16"/>
                    <a:pt x="174" y="16"/>
                  </a:cubicBezTo>
                  <a:cubicBezTo>
                    <a:pt x="174" y="17"/>
                    <a:pt x="176" y="18"/>
                    <a:pt x="176" y="19"/>
                  </a:cubicBezTo>
                  <a:cubicBezTo>
                    <a:pt x="178" y="20"/>
                    <a:pt x="178" y="24"/>
                    <a:pt x="179" y="26"/>
                  </a:cubicBezTo>
                  <a:cubicBezTo>
                    <a:pt x="180" y="27"/>
                    <a:pt x="182" y="30"/>
                    <a:pt x="183" y="31"/>
                  </a:cubicBezTo>
                  <a:cubicBezTo>
                    <a:pt x="183" y="32"/>
                    <a:pt x="181" y="34"/>
                    <a:pt x="182" y="35"/>
                  </a:cubicBezTo>
                  <a:cubicBezTo>
                    <a:pt x="182" y="36"/>
                    <a:pt x="186" y="36"/>
                    <a:pt x="186" y="37"/>
                  </a:cubicBezTo>
                  <a:cubicBezTo>
                    <a:pt x="187" y="38"/>
                    <a:pt x="186" y="40"/>
                    <a:pt x="185" y="40"/>
                  </a:cubicBezTo>
                  <a:cubicBezTo>
                    <a:pt x="185" y="41"/>
                    <a:pt x="183" y="41"/>
                    <a:pt x="182" y="41"/>
                  </a:cubicBezTo>
                  <a:cubicBezTo>
                    <a:pt x="181" y="41"/>
                    <a:pt x="179" y="39"/>
                    <a:pt x="178" y="39"/>
                  </a:cubicBezTo>
                  <a:cubicBezTo>
                    <a:pt x="178" y="39"/>
                    <a:pt x="177" y="40"/>
                    <a:pt x="176" y="40"/>
                  </a:cubicBezTo>
                  <a:cubicBezTo>
                    <a:pt x="175" y="41"/>
                    <a:pt x="175" y="44"/>
                    <a:pt x="176" y="46"/>
                  </a:cubicBezTo>
                  <a:cubicBezTo>
                    <a:pt x="176" y="47"/>
                    <a:pt x="179" y="49"/>
                    <a:pt x="180" y="49"/>
                  </a:cubicBezTo>
                  <a:cubicBezTo>
                    <a:pt x="181" y="49"/>
                    <a:pt x="182" y="49"/>
                    <a:pt x="183" y="48"/>
                  </a:cubicBezTo>
                  <a:cubicBezTo>
                    <a:pt x="183" y="47"/>
                    <a:pt x="184" y="45"/>
                    <a:pt x="185" y="45"/>
                  </a:cubicBezTo>
                  <a:cubicBezTo>
                    <a:pt x="186" y="44"/>
                    <a:pt x="187" y="44"/>
                    <a:pt x="188" y="45"/>
                  </a:cubicBezTo>
                  <a:cubicBezTo>
                    <a:pt x="189" y="45"/>
                    <a:pt x="191" y="49"/>
                    <a:pt x="192" y="49"/>
                  </a:cubicBezTo>
                  <a:cubicBezTo>
                    <a:pt x="193" y="49"/>
                    <a:pt x="194" y="46"/>
                    <a:pt x="194" y="45"/>
                  </a:cubicBezTo>
                  <a:cubicBezTo>
                    <a:pt x="195" y="44"/>
                    <a:pt x="194" y="42"/>
                    <a:pt x="195" y="41"/>
                  </a:cubicBezTo>
                  <a:cubicBezTo>
                    <a:pt x="195" y="40"/>
                    <a:pt x="197" y="38"/>
                    <a:pt x="198" y="37"/>
                  </a:cubicBezTo>
                  <a:cubicBezTo>
                    <a:pt x="199" y="36"/>
                    <a:pt x="200" y="34"/>
                    <a:pt x="201" y="33"/>
                  </a:cubicBezTo>
                  <a:cubicBezTo>
                    <a:pt x="202" y="33"/>
                    <a:pt x="204" y="31"/>
                    <a:pt x="205" y="31"/>
                  </a:cubicBezTo>
                  <a:cubicBezTo>
                    <a:pt x="207" y="31"/>
                    <a:pt x="210" y="31"/>
                    <a:pt x="211" y="31"/>
                  </a:cubicBezTo>
                  <a:cubicBezTo>
                    <a:pt x="213" y="31"/>
                    <a:pt x="217" y="32"/>
                    <a:pt x="218" y="33"/>
                  </a:cubicBezTo>
                  <a:cubicBezTo>
                    <a:pt x="220" y="34"/>
                    <a:pt x="222" y="37"/>
                    <a:pt x="224" y="38"/>
                  </a:cubicBezTo>
                  <a:cubicBezTo>
                    <a:pt x="225" y="38"/>
                    <a:pt x="228" y="38"/>
                    <a:pt x="229" y="38"/>
                  </a:cubicBezTo>
                  <a:cubicBezTo>
                    <a:pt x="230" y="38"/>
                    <a:pt x="231" y="37"/>
                    <a:pt x="232" y="37"/>
                  </a:cubicBezTo>
                  <a:cubicBezTo>
                    <a:pt x="233" y="38"/>
                    <a:pt x="233" y="42"/>
                    <a:pt x="233" y="44"/>
                  </a:cubicBezTo>
                  <a:cubicBezTo>
                    <a:pt x="234" y="45"/>
                    <a:pt x="235" y="47"/>
                    <a:pt x="236" y="48"/>
                  </a:cubicBezTo>
                  <a:cubicBezTo>
                    <a:pt x="237" y="48"/>
                    <a:pt x="239" y="47"/>
                    <a:pt x="240" y="47"/>
                  </a:cubicBezTo>
                  <a:cubicBezTo>
                    <a:pt x="241" y="47"/>
                    <a:pt x="243" y="46"/>
                    <a:pt x="244" y="47"/>
                  </a:cubicBezTo>
                  <a:cubicBezTo>
                    <a:pt x="244" y="48"/>
                    <a:pt x="244" y="50"/>
                    <a:pt x="244" y="51"/>
                  </a:cubicBezTo>
                  <a:cubicBezTo>
                    <a:pt x="245" y="52"/>
                    <a:pt x="246" y="55"/>
                    <a:pt x="247" y="56"/>
                  </a:cubicBezTo>
                  <a:cubicBezTo>
                    <a:pt x="248" y="56"/>
                    <a:pt x="249" y="56"/>
                    <a:pt x="249" y="56"/>
                  </a:cubicBezTo>
                  <a:cubicBezTo>
                    <a:pt x="249" y="57"/>
                    <a:pt x="249" y="57"/>
                    <a:pt x="249" y="57"/>
                  </a:cubicBezTo>
                  <a:cubicBezTo>
                    <a:pt x="250" y="58"/>
                    <a:pt x="250" y="60"/>
                    <a:pt x="250" y="61"/>
                  </a:cubicBezTo>
                  <a:cubicBezTo>
                    <a:pt x="251" y="62"/>
                    <a:pt x="254" y="64"/>
                    <a:pt x="254" y="65"/>
                  </a:cubicBezTo>
                  <a:cubicBezTo>
                    <a:pt x="255" y="66"/>
                    <a:pt x="256" y="68"/>
                    <a:pt x="255" y="69"/>
                  </a:cubicBezTo>
                  <a:cubicBezTo>
                    <a:pt x="254" y="70"/>
                    <a:pt x="252" y="70"/>
                    <a:pt x="251" y="70"/>
                  </a:cubicBezTo>
                  <a:cubicBezTo>
                    <a:pt x="250" y="70"/>
                    <a:pt x="247" y="68"/>
                    <a:pt x="245" y="68"/>
                  </a:cubicBezTo>
                  <a:cubicBezTo>
                    <a:pt x="245" y="68"/>
                    <a:pt x="243" y="68"/>
                    <a:pt x="243" y="68"/>
                  </a:cubicBezTo>
                  <a:cubicBezTo>
                    <a:pt x="242" y="69"/>
                    <a:pt x="240" y="70"/>
                    <a:pt x="239" y="71"/>
                  </a:cubicBezTo>
                  <a:cubicBezTo>
                    <a:pt x="239" y="72"/>
                    <a:pt x="237" y="74"/>
                    <a:pt x="237" y="74"/>
                  </a:cubicBezTo>
                  <a:cubicBezTo>
                    <a:pt x="237" y="76"/>
                    <a:pt x="240" y="78"/>
                    <a:pt x="241" y="79"/>
                  </a:cubicBezTo>
                  <a:cubicBezTo>
                    <a:pt x="242" y="80"/>
                    <a:pt x="244" y="82"/>
                    <a:pt x="245" y="83"/>
                  </a:cubicBezTo>
                  <a:cubicBezTo>
                    <a:pt x="245" y="84"/>
                    <a:pt x="246" y="86"/>
                    <a:pt x="246" y="87"/>
                  </a:cubicBezTo>
                  <a:cubicBezTo>
                    <a:pt x="246" y="89"/>
                    <a:pt x="244" y="90"/>
                    <a:pt x="244" y="91"/>
                  </a:cubicBezTo>
                  <a:cubicBezTo>
                    <a:pt x="244" y="93"/>
                    <a:pt x="245" y="95"/>
                    <a:pt x="246" y="96"/>
                  </a:cubicBezTo>
                  <a:cubicBezTo>
                    <a:pt x="247" y="97"/>
                    <a:pt x="249" y="98"/>
                    <a:pt x="250" y="98"/>
                  </a:cubicBezTo>
                  <a:cubicBezTo>
                    <a:pt x="251" y="100"/>
                    <a:pt x="252" y="103"/>
                    <a:pt x="252" y="104"/>
                  </a:cubicBezTo>
                  <a:cubicBezTo>
                    <a:pt x="251" y="105"/>
                    <a:pt x="250" y="106"/>
                    <a:pt x="250" y="107"/>
                  </a:cubicBezTo>
                  <a:cubicBezTo>
                    <a:pt x="249" y="108"/>
                    <a:pt x="247" y="109"/>
                    <a:pt x="247" y="110"/>
                  </a:cubicBezTo>
                  <a:cubicBezTo>
                    <a:pt x="247" y="110"/>
                    <a:pt x="247" y="112"/>
                    <a:pt x="248" y="113"/>
                  </a:cubicBezTo>
                  <a:cubicBezTo>
                    <a:pt x="248" y="114"/>
                    <a:pt x="251" y="114"/>
                    <a:pt x="252" y="114"/>
                  </a:cubicBezTo>
                  <a:cubicBezTo>
                    <a:pt x="253" y="115"/>
                    <a:pt x="256" y="113"/>
                    <a:pt x="258" y="113"/>
                  </a:cubicBezTo>
                  <a:cubicBezTo>
                    <a:pt x="260" y="112"/>
                    <a:pt x="263" y="113"/>
                    <a:pt x="265" y="113"/>
                  </a:cubicBezTo>
                  <a:cubicBezTo>
                    <a:pt x="266" y="112"/>
                    <a:pt x="269" y="112"/>
                    <a:pt x="270" y="111"/>
                  </a:cubicBezTo>
                  <a:cubicBezTo>
                    <a:pt x="271" y="110"/>
                    <a:pt x="271" y="107"/>
                    <a:pt x="272" y="106"/>
                  </a:cubicBezTo>
                  <a:cubicBezTo>
                    <a:pt x="273" y="106"/>
                    <a:pt x="275" y="106"/>
                    <a:pt x="275" y="105"/>
                  </a:cubicBezTo>
                  <a:cubicBezTo>
                    <a:pt x="276" y="105"/>
                    <a:pt x="278" y="106"/>
                    <a:pt x="279" y="106"/>
                  </a:cubicBezTo>
                  <a:cubicBezTo>
                    <a:pt x="280" y="106"/>
                    <a:pt x="281" y="104"/>
                    <a:pt x="282" y="103"/>
                  </a:cubicBezTo>
                  <a:cubicBezTo>
                    <a:pt x="283" y="102"/>
                    <a:pt x="285" y="100"/>
                    <a:pt x="286" y="100"/>
                  </a:cubicBezTo>
                  <a:cubicBezTo>
                    <a:pt x="287" y="99"/>
                    <a:pt x="289" y="99"/>
                    <a:pt x="290" y="99"/>
                  </a:cubicBezTo>
                  <a:cubicBezTo>
                    <a:pt x="290" y="99"/>
                    <a:pt x="291" y="100"/>
                    <a:pt x="292" y="100"/>
                  </a:cubicBezTo>
                  <a:cubicBezTo>
                    <a:pt x="294" y="100"/>
                    <a:pt x="295" y="103"/>
                    <a:pt x="297" y="103"/>
                  </a:cubicBezTo>
                  <a:cubicBezTo>
                    <a:pt x="297" y="102"/>
                    <a:pt x="298" y="100"/>
                    <a:pt x="298" y="99"/>
                  </a:cubicBezTo>
                  <a:cubicBezTo>
                    <a:pt x="298" y="98"/>
                    <a:pt x="296" y="96"/>
                    <a:pt x="296" y="95"/>
                  </a:cubicBezTo>
                  <a:cubicBezTo>
                    <a:pt x="296" y="95"/>
                    <a:pt x="297" y="93"/>
                    <a:pt x="298" y="93"/>
                  </a:cubicBezTo>
                  <a:cubicBezTo>
                    <a:pt x="299" y="92"/>
                    <a:pt x="301" y="91"/>
                    <a:pt x="301" y="92"/>
                  </a:cubicBezTo>
                  <a:cubicBezTo>
                    <a:pt x="302" y="92"/>
                    <a:pt x="303" y="94"/>
                    <a:pt x="303" y="95"/>
                  </a:cubicBezTo>
                  <a:cubicBezTo>
                    <a:pt x="303" y="96"/>
                    <a:pt x="302" y="98"/>
                    <a:pt x="302" y="99"/>
                  </a:cubicBezTo>
                  <a:cubicBezTo>
                    <a:pt x="302" y="100"/>
                    <a:pt x="303" y="102"/>
                    <a:pt x="303" y="103"/>
                  </a:cubicBezTo>
                  <a:cubicBezTo>
                    <a:pt x="304" y="103"/>
                    <a:pt x="305" y="103"/>
                    <a:pt x="306" y="103"/>
                  </a:cubicBezTo>
                  <a:cubicBezTo>
                    <a:pt x="306" y="103"/>
                    <a:pt x="308" y="102"/>
                    <a:pt x="308" y="102"/>
                  </a:cubicBezTo>
                  <a:cubicBezTo>
                    <a:pt x="308" y="102"/>
                    <a:pt x="309" y="103"/>
                    <a:pt x="309" y="103"/>
                  </a:cubicBezTo>
                  <a:cubicBezTo>
                    <a:pt x="309" y="104"/>
                    <a:pt x="309" y="104"/>
                    <a:pt x="309" y="104"/>
                  </a:cubicBezTo>
                  <a:cubicBezTo>
                    <a:pt x="309" y="105"/>
                    <a:pt x="309" y="107"/>
                    <a:pt x="308" y="108"/>
                  </a:cubicBezTo>
                  <a:cubicBezTo>
                    <a:pt x="307" y="108"/>
                    <a:pt x="305" y="108"/>
                    <a:pt x="304" y="109"/>
                  </a:cubicBezTo>
                  <a:cubicBezTo>
                    <a:pt x="303" y="109"/>
                    <a:pt x="301" y="111"/>
                    <a:pt x="300" y="112"/>
                  </a:cubicBezTo>
                  <a:cubicBezTo>
                    <a:pt x="299" y="114"/>
                    <a:pt x="299" y="117"/>
                    <a:pt x="299" y="118"/>
                  </a:cubicBezTo>
                  <a:cubicBezTo>
                    <a:pt x="298" y="120"/>
                    <a:pt x="297" y="123"/>
                    <a:pt x="297" y="125"/>
                  </a:cubicBezTo>
                  <a:cubicBezTo>
                    <a:pt x="298" y="126"/>
                    <a:pt x="299" y="129"/>
                    <a:pt x="300" y="130"/>
                  </a:cubicBezTo>
                  <a:cubicBezTo>
                    <a:pt x="301" y="131"/>
                    <a:pt x="304" y="132"/>
                    <a:pt x="305" y="133"/>
                  </a:cubicBezTo>
                  <a:cubicBezTo>
                    <a:pt x="306" y="134"/>
                    <a:pt x="306" y="136"/>
                    <a:pt x="306" y="136"/>
                  </a:cubicBezTo>
                  <a:cubicBezTo>
                    <a:pt x="306" y="137"/>
                    <a:pt x="303" y="138"/>
                    <a:pt x="302" y="139"/>
                  </a:cubicBezTo>
                  <a:cubicBezTo>
                    <a:pt x="301" y="140"/>
                    <a:pt x="297" y="140"/>
                    <a:pt x="296" y="141"/>
                  </a:cubicBezTo>
                  <a:cubicBezTo>
                    <a:pt x="294" y="142"/>
                    <a:pt x="290" y="142"/>
                    <a:pt x="289" y="144"/>
                  </a:cubicBezTo>
                  <a:cubicBezTo>
                    <a:pt x="289" y="144"/>
                    <a:pt x="289" y="146"/>
                    <a:pt x="289" y="146"/>
                  </a:cubicBezTo>
                  <a:cubicBezTo>
                    <a:pt x="289" y="147"/>
                    <a:pt x="287" y="148"/>
                    <a:pt x="286" y="148"/>
                  </a:cubicBezTo>
                  <a:cubicBezTo>
                    <a:pt x="286" y="149"/>
                    <a:pt x="284" y="149"/>
                    <a:pt x="284" y="150"/>
                  </a:cubicBezTo>
                  <a:cubicBezTo>
                    <a:pt x="283" y="150"/>
                    <a:pt x="282" y="153"/>
                    <a:pt x="282" y="154"/>
                  </a:cubicBezTo>
                  <a:cubicBezTo>
                    <a:pt x="282" y="155"/>
                    <a:pt x="283" y="158"/>
                    <a:pt x="283" y="160"/>
                  </a:cubicBezTo>
                  <a:cubicBezTo>
                    <a:pt x="283" y="160"/>
                    <a:pt x="282" y="162"/>
                    <a:pt x="282" y="162"/>
                  </a:cubicBezTo>
                  <a:cubicBezTo>
                    <a:pt x="281" y="163"/>
                    <a:pt x="279" y="163"/>
                    <a:pt x="278" y="163"/>
                  </a:cubicBezTo>
                  <a:cubicBezTo>
                    <a:pt x="277" y="163"/>
                    <a:pt x="275" y="162"/>
                    <a:pt x="273" y="163"/>
                  </a:cubicBezTo>
                  <a:cubicBezTo>
                    <a:pt x="273" y="163"/>
                    <a:pt x="271" y="164"/>
                    <a:pt x="271" y="164"/>
                  </a:cubicBezTo>
                  <a:cubicBezTo>
                    <a:pt x="270" y="165"/>
                    <a:pt x="269" y="166"/>
                    <a:pt x="269" y="167"/>
                  </a:cubicBezTo>
                  <a:cubicBezTo>
                    <a:pt x="268" y="167"/>
                    <a:pt x="267" y="167"/>
                    <a:pt x="267" y="168"/>
                  </a:cubicBezTo>
                  <a:cubicBezTo>
                    <a:pt x="267" y="168"/>
                    <a:pt x="267" y="170"/>
                    <a:pt x="267" y="171"/>
                  </a:cubicBezTo>
                  <a:cubicBezTo>
                    <a:pt x="267" y="172"/>
                    <a:pt x="268" y="174"/>
                    <a:pt x="269" y="175"/>
                  </a:cubicBezTo>
                  <a:cubicBezTo>
                    <a:pt x="269" y="176"/>
                    <a:pt x="269" y="179"/>
                    <a:pt x="269" y="179"/>
                  </a:cubicBezTo>
                  <a:cubicBezTo>
                    <a:pt x="269" y="180"/>
                    <a:pt x="267" y="180"/>
                    <a:pt x="267" y="181"/>
                  </a:cubicBezTo>
                  <a:cubicBezTo>
                    <a:pt x="268" y="182"/>
                    <a:pt x="269" y="182"/>
                    <a:pt x="270" y="182"/>
                  </a:cubicBezTo>
                  <a:cubicBezTo>
                    <a:pt x="270" y="183"/>
                    <a:pt x="270" y="184"/>
                    <a:pt x="270" y="185"/>
                  </a:cubicBezTo>
                  <a:cubicBezTo>
                    <a:pt x="270" y="185"/>
                    <a:pt x="269" y="186"/>
                    <a:pt x="268" y="186"/>
                  </a:cubicBezTo>
                  <a:cubicBezTo>
                    <a:pt x="267" y="187"/>
                    <a:pt x="265" y="187"/>
                    <a:pt x="264" y="188"/>
                  </a:cubicBezTo>
                  <a:cubicBezTo>
                    <a:pt x="264" y="188"/>
                    <a:pt x="264" y="191"/>
                    <a:pt x="264" y="192"/>
                  </a:cubicBezTo>
                  <a:cubicBezTo>
                    <a:pt x="265" y="193"/>
                    <a:pt x="266" y="196"/>
                    <a:pt x="266" y="197"/>
                  </a:cubicBezTo>
                  <a:cubicBezTo>
                    <a:pt x="267" y="199"/>
                    <a:pt x="267" y="202"/>
                    <a:pt x="267" y="203"/>
                  </a:cubicBezTo>
                  <a:cubicBezTo>
                    <a:pt x="266" y="204"/>
                    <a:pt x="265" y="205"/>
                    <a:pt x="265" y="206"/>
                  </a:cubicBezTo>
                  <a:cubicBezTo>
                    <a:pt x="263" y="207"/>
                    <a:pt x="260" y="208"/>
                    <a:pt x="259" y="210"/>
                  </a:cubicBezTo>
                  <a:cubicBezTo>
                    <a:pt x="258" y="210"/>
                    <a:pt x="257" y="212"/>
                    <a:pt x="256" y="213"/>
                  </a:cubicBezTo>
                  <a:cubicBezTo>
                    <a:pt x="255" y="214"/>
                    <a:pt x="255" y="216"/>
                    <a:pt x="255" y="216"/>
                  </a:cubicBezTo>
                  <a:cubicBezTo>
                    <a:pt x="255" y="218"/>
                    <a:pt x="257" y="219"/>
                    <a:pt x="257" y="220"/>
                  </a:cubicBezTo>
                  <a:cubicBezTo>
                    <a:pt x="257" y="220"/>
                    <a:pt x="255" y="221"/>
                    <a:pt x="255" y="221"/>
                  </a:cubicBezTo>
                  <a:cubicBezTo>
                    <a:pt x="254" y="222"/>
                    <a:pt x="254" y="223"/>
                    <a:pt x="254" y="224"/>
                  </a:cubicBezTo>
                  <a:cubicBezTo>
                    <a:pt x="254" y="225"/>
                    <a:pt x="255" y="226"/>
                    <a:pt x="256" y="227"/>
                  </a:cubicBezTo>
                  <a:cubicBezTo>
                    <a:pt x="257" y="227"/>
                    <a:pt x="258" y="228"/>
                    <a:pt x="258" y="228"/>
                  </a:cubicBezTo>
                  <a:cubicBezTo>
                    <a:pt x="259" y="229"/>
                    <a:pt x="258" y="230"/>
                    <a:pt x="257" y="231"/>
                  </a:cubicBezTo>
                  <a:cubicBezTo>
                    <a:pt x="257" y="231"/>
                    <a:pt x="255" y="231"/>
                    <a:pt x="254" y="232"/>
                  </a:cubicBezTo>
                  <a:cubicBezTo>
                    <a:pt x="254" y="233"/>
                    <a:pt x="255" y="235"/>
                    <a:pt x="257" y="235"/>
                  </a:cubicBezTo>
                  <a:cubicBezTo>
                    <a:pt x="257" y="236"/>
                    <a:pt x="259" y="234"/>
                    <a:pt x="260" y="234"/>
                  </a:cubicBezTo>
                  <a:cubicBezTo>
                    <a:pt x="260" y="234"/>
                    <a:pt x="261" y="234"/>
                    <a:pt x="262" y="234"/>
                  </a:cubicBezTo>
                  <a:cubicBezTo>
                    <a:pt x="262" y="234"/>
                    <a:pt x="263" y="235"/>
                    <a:pt x="263" y="235"/>
                  </a:cubicBezTo>
                  <a:cubicBezTo>
                    <a:pt x="264" y="236"/>
                    <a:pt x="264" y="234"/>
                    <a:pt x="265" y="234"/>
                  </a:cubicBezTo>
                  <a:cubicBezTo>
                    <a:pt x="265" y="234"/>
                    <a:pt x="267" y="234"/>
                    <a:pt x="267" y="235"/>
                  </a:cubicBezTo>
                  <a:cubicBezTo>
                    <a:pt x="268" y="235"/>
                    <a:pt x="268" y="238"/>
                    <a:pt x="268" y="239"/>
                  </a:cubicBezTo>
                  <a:cubicBezTo>
                    <a:pt x="269" y="239"/>
                    <a:pt x="269" y="241"/>
                    <a:pt x="270" y="241"/>
                  </a:cubicBezTo>
                  <a:cubicBezTo>
                    <a:pt x="271" y="241"/>
                    <a:pt x="272" y="241"/>
                    <a:pt x="273" y="242"/>
                  </a:cubicBezTo>
                  <a:cubicBezTo>
                    <a:pt x="274" y="242"/>
                    <a:pt x="275" y="243"/>
                    <a:pt x="275" y="243"/>
                  </a:cubicBezTo>
                  <a:cubicBezTo>
                    <a:pt x="275" y="244"/>
                    <a:pt x="273" y="245"/>
                    <a:pt x="273" y="245"/>
                  </a:cubicBezTo>
                  <a:cubicBezTo>
                    <a:pt x="272" y="246"/>
                    <a:pt x="270" y="245"/>
                    <a:pt x="269" y="246"/>
                  </a:cubicBezTo>
                  <a:cubicBezTo>
                    <a:pt x="269" y="247"/>
                    <a:pt x="269" y="248"/>
                    <a:pt x="270" y="249"/>
                  </a:cubicBezTo>
                  <a:cubicBezTo>
                    <a:pt x="270" y="250"/>
                    <a:pt x="272" y="251"/>
                    <a:pt x="273" y="251"/>
                  </a:cubicBezTo>
                  <a:cubicBezTo>
                    <a:pt x="273" y="252"/>
                    <a:pt x="273" y="255"/>
                    <a:pt x="273" y="256"/>
                  </a:cubicBezTo>
                  <a:cubicBezTo>
                    <a:pt x="273" y="257"/>
                    <a:pt x="272" y="259"/>
                    <a:pt x="272" y="260"/>
                  </a:cubicBezTo>
                  <a:cubicBezTo>
                    <a:pt x="272" y="261"/>
                    <a:pt x="270" y="261"/>
                    <a:pt x="270" y="262"/>
                  </a:cubicBezTo>
                  <a:cubicBezTo>
                    <a:pt x="270" y="263"/>
                    <a:pt x="271" y="264"/>
                    <a:pt x="270" y="265"/>
                  </a:cubicBezTo>
                  <a:cubicBezTo>
                    <a:pt x="270" y="266"/>
                    <a:pt x="269" y="267"/>
                    <a:pt x="269" y="267"/>
                  </a:cubicBezTo>
                  <a:cubicBezTo>
                    <a:pt x="268" y="267"/>
                    <a:pt x="268" y="267"/>
                    <a:pt x="268" y="267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7"/>
            <p:cNvSpPr>
              <a:spLocks/>
            </p:cNvSpPr>
            <p:nvPr/>
          </p:nvSpPr>
          <p:spPr bwMode="auto">
            <a:xfrm>
              <a:off x="977" y="1587"/>
              <a:ext cx="878" cy="751"/>
            </a:xfrm>
            <a:custGeom>
              <a:avLst/>
              <a:gdLst>
                <a:gd name="T0" fmla="*/ 313 w 333"/>
                <a:gd name="T1" fmla="*/ 150 h 285"/>
                <a:gd name="T2" fmla="*/ 321 w 333"/>
                <a:gd name="T3" fmla="*/ 168 h 285"/>
                <a:gd name="T4" fmla="*/ 310 w 333"/>
                <a:gd name="T5" fmla="*/ 180 h 285"/>
                <a:gd name="T6" fmla="*/ 292 w 333"/>
                <a:gd name="T7" fmla="*/ 197 h 285"/>
                <a:gd name="T8" fmla="*/ 287 w 333"/>
                <a:gd name="T9" fmla="*/ 219 h 285"/>
                <a:gd name="T10" fmla="*/ 275 w 333"/>
                <a:gd name="T11" fmla="*/ 244 h 285"/>
                <a:gd name="T12" fmla="*/ 265 w 333"/>
                <a:gd name="T13" fmla="*/ 254 h 285"/>
                <a:gd name="T14" fmla="*/ 264 w 333"/>
                <a:gd name="T15" fmla="*/ 270 h 285"/>
                <a:gd name="T16" fmla="*/ 252 w 333"/>
                <a:gd name="T17" fmla="*/ 281 h 285"/>
                <a:gd name="T18" fmla="*/ 239 w 333"/>
                <a:gd name="T19" fmla="*/ 276 h 285"/>
                <a:gd name="T20" fmla="*/ 213 w 333"/>
                <a:gd name="T21" fmla="*/ 259 h 285"/>
                <a:gd name="T22" fmla="*/ 194 w 333"/>
                <a:gd name="T23" fmla="*/ 277 h 285"/>
                <a:gd name="T24" fmla="*/ 178 w 333"/>
                <a:gd name="T25" fmla="*/ 269 h 285"/>
                <a:gd name="T26" fmla="*/ 185 w 333"/>
                <a:gd name="T27" fmla="*/ 259 h 285"/>
                <a:gd name="T28" fmla="*/ 169 w 333"/>
                <a:gd name="T29" fmla="*/ 231 h 285"/>
                <a:gd name="T30" fmla="*/ 161 w 333"/>
                <a:gd name="T31" fmla="*/ 252 h 285"/>
                <a:gd name="T32" fmla="*/ 153 w 333"/>
                <a:gd name="T33" fmla="*/ 265 h 285"/>
                <a:gd name="T34" fmla="*/ 142 w 333"/>
                <a:gd name="T35" fmla="*/ 247 h 285"/>
                <a:gd name="T36" fmla="*/ 130 w 333"/>
                <a:gd name="T37" fmla="*/ 235 h 285"/>
                <a:gd name="T38" fmla="*/ 122 w 333"/>
                <a:gd name="T39" fmla="*/ 235 h 285"/>
                <a:gd name="T40" fmla="*/ 111 w 333"/>
                <a:gd name="T41" fmla="*/ 247 h 285"/>
                <a:gd name="T42" fmla="*/ 91 w 333"/>
                <a:gd name="T43" fmla="*/ 265 h 285"/>
                <a:gd name="T44" fmla="*/ 67 w 333"/>
                <a:gd name="T45" fmla="*/ 270 h 285"/>
                <a:gd name="T46" fmla="*/ 66 w 333"/>
                <a:gd name="T47" fmla="*/ 259 h 285"/>
                <a:gd name="T48" fmla="*/ 55 w 333"/>
                <a:gd name="T49" fmla="*/ 247 h 285"/>
                <a:gd name="T50" fmla="*/ 43 w 333"/>
                <a:gd name="T51" fmla="*/ 241 h 285"/>
                <a:gd name="T52" fmla="*/ 4 w 333"/>
                <a:gd name="T53" fmla="*/ 218 h 285"/>
                <a:gd name="T54" fmla="*/ 17 w 333"/>
                <a:gd name="T55" fmla="*/ 192 h 285"/>
                <a:gd name="T56" fmla="*/ 28 w 333"/>
                <a:gd name="T57" fmla="*/ 166 h 285"/>
                <a:gd name="T58" fmla="*/ 40 w 333"/>
                <a:gd name="T59" fmla="*/ 146 h 285"/>
                <a:gd name="T60" fmla="*/ 40 w 333"/>
                <a:gd name="T61" fmla="*/ 115 h 285"/>
                <a:gd name="T62" fmla="*/ 61 w 333"/>
                <a:gd name="T63" fmla="*/ 108 h 285"/>
                <a:gd name="T64" fmla="*/ 79 w 333"/>
                <a:gd name="T65" fmla="*/ 97 h 285"/>
                <a:gd name="T66" fmla="*/ 104 w 333"/>
                <a:gd name="T67" fmla="*/ 75 h 285"/>
                <a:gd name="T68" fmla="*/ 121 w 333"/>
                <a:gd name="T69" fmla="*/ 69 h 285"/>
                <a:gd name="T70" fmla="*/ 133 w 333"/>
                <a:gd name="T71" fmla="*/ 68 h 285"/>
                <a:gd name="T72" fmla="*/ 141 w 333"/>
                <a:gd name="T73" fmla="*/ 53 h 285"/>
                <a:gd name="T74" fmla="*/ 164 w 333"/>
                <a:gd name="T75" fmla="*/ 58 h 285"/>
                <a:gd name="T76" fmla="*/ 179 w 333"/>
                <a:gd name="T77" fmla="*/ 57 h 285"/>
                <a:gd name="T78" fmla="*/ 191 w 333"/>
                <a:gd name="T79" fmla="*/ 39 h 285"/>
                <a:gd name="T80" fmla="*/ 196 w 333"/>
                <a:gd name="T81" fmla="*/ 25 h 285"/>
                <a:gd name="T82" fmla="*/ 201 w 333"/>
                <a:gd name="T83" fmla="*/ 18 h 285"/>
                <a:gd name="T84" fmla="*/ 225 w 333"/>
                <a:gd name="T85" fmla="*/ 8 h 285"/>
                <a:gd name="T86" fmla="*/ 243 w 333"/>
                <a:gd name="T87" fmla="*/ 2 h 285"/>
                <a:gd name="T88" fmla="*/ 248 w 333"/>
                <a:gd name="T89" fmla="*/ 18 h 285"/>
                <a:gd name="T90" fmla="*/ 256 w 333"/>
                <a:gd name="T91" fmla="*/ 30 h 285"/>
                <a:gd name="T92" fmla="*/ 265 w 333"/>
                <a:gd name="T93" fmla="*/ 32 h 285"/>
                <a:gd name="T94" fmla="*/ 282 w 333"/>
                <a:gd name="T95" fmla="*/ 44 h 285"/>
                <a:gd name="T96" fmla="*/ 290 w 333"/>
                <a:gd name="T97" fmla="*/ 54 h 285"/>
                <a:gd name="T98" fmla="*/ 309 w 333"/>
                <a:gd name="T99" fmla="*/ 46 h 285"/>
                <a:gd name="T100" fmla="*/ 319 w 333"/>
                <a:gd name="T101" fmla="*/ 56 h 285"/>
                <a:gd name="T102" fmla="*/ 328 w 333"/>
                <a:gd name="T103" fmla="*/ 61 h 285"/>
                <a:gd name="T104" fmla="*/ 317 w 333"/>
                <a:gd name="T105" fmla="*/ 77 h 285"/>
                <a:gd name="T106" fmla="*/ 299 w 333"/>
                <a:gd name="T107" fmla="*/ 93 h 285"/>
                <a:gd name="T108" fmla="*/ 300 w 333"/>
                <a:gd name="T109" fmla="*/ 111 h 285"/>
                <a:gd name="T110" fmla="*/ 309 w 333"/>
                <a:gd name="T111" fmla="*/ 119 h 285"/>
                <a:gd name="T112" fmla="*/ 311 w 333"/>
                <a:gd name="T113" fmla="*/ 137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3" h="285">
                  <a:moveTo>
                    <a:pt x="311" y="138"/>
                  </a:moveTo>
                  <a:cubicBezTo>
                    <a:pt x="310" y="139"/>
                    <a:pt x="309" y="140"/>
                    <a:pt x="309" y="141"/>
                  </a:cubicBezTo>
                  <a:cubicBezTo>
                    <a:pt x="309" y="142"/>
                    <a:pt x="309" y="143"/>
                    <a:pt x="309" y="144"/>
                  </a:cubicBezTo>
                  <a:cubicBezTo>
                    <a:pt x="309" y="145"/>
                    <a:pt x="309" y="147"/>
                    <a:pt x="309" y="148"/>
                  </a:cubicBezTo>
                  <a:cubicBezTo>
                    <a:pt x="309" y="148"/>
                    <a:pt x="309" y="150"/>
                    <a:pt x="310" y="150"/>
                  </a:cubicBezTo>
                  <a:cubicBezTo>
                    <a:pt x="310" y="151"/>
                    <a:pt x="313" y="150"/>
                    <a:pt x="313" y="150"/>
                  </a:cubicBezTo>
                  <a:cubicBezTo>
                    <a:pt x="314" y="151"/>
                    <a:pt x="313" y="153"/>
                    <a:pt x="313" y="154"/>
                  </a:cubicBezTo>
                  <a:cubicBezTo>
                    <a:pt x="313" y="155"/>
                    <a:pt x="313" y="156"/>
                    <a:pt x="313" y="157"/>
                  </a:cubicBezTo>
                  <a:cubicBezTo>
                    <a:pt x="313" y="158"/>
                    <a:pt x="315" y="158"/>
                    <a:pt x="316" y="159"/>
                  </a:cubicBezTo>
                  <a:cubicBezTo>
                    <a:pt x="316" y="160"/>
                    <a:pt x="316" y="162"/>
                    <a:pt x="316" y="162"/>
                  </a:cubicBezTo>
                  <a:cubicBezTo>
                    <a:pt x="316" y="163"/>
                    <a:pt x="318" y="164"/>
                    <a:pt x="319" y="165"/>
                  </a:cubicBezTo>
                  <a:cubicBezTo>
                    <a:pt x="320" y="166"/>
                    <a:pt x="321" y="167"/>
                    <a:pt x="321" y="168"/>
                  </a:cubicBezTo>
                  <a:cubicBezTo>
                    <a:pt x="321" y="170"/>
                    <a:pt x="322" y="173"/>
                    <a:pt x="321" y="174"/>
                  </a:cubicBezTo>
                  <a:cubicBezTo>
                    <a:pt x="320" y="174"/>
                    <a:pt x="318" y="174"/>
                    <a:pt x="318" y="174"/>
                  </a:cubicBezTo>
                  <a:cubicBezTo>
                    <a:pt x="316" y="174"/>
                    <a:pt x="315" y="171"/>
                    <a:pt x="313" y="171"/>
                  </a:cubicBezTo>
                  <a:cubicBezTo>
                    <a:pt x="313" y="171"/>
                    <a:pt x="312" y="172"/>
                    <a:pt x="311" y="173"/>
                  </a:cubicBezTo>
                  <a:cubicBezTo>
                    <a:pt x="310" y="174"/>
                    <a:pt x="312" y="176"/>
                    <a:pt x="311" y="177"/>
                  </a:cubicBezTo>
                  <a:cubicBezTo>
                    <a:pt x="311" y="178"/>
                    <a:pt x="310" y="179"/>
                    <a:pt x="310" y="180"/>
                  </a:cubicBezTo>
                  <a:cubicBezTo>
                    <a:pt x="309" y="181"/>
                    <a:pt x="306" y="182"/>
                    <a:pt x="305" y="182"/>
                  </a:cubicBezTo>
                  <a:cubicBezTo>
                    <a:pt x="303" y="183"/>
                    <a:pt x="301" y="187"/>
                    <a:pt x="300" y="187"/>
                  </a:cubicBezTo>
                  <a:cubicBezTo>
                    <a:pt x="298" y="187"/>
                    <a:pt x="296" y="186"/>
                    <a:pt x="294" y="186"/>
                  </a:cubicBezTo>
                  <a:cubicBezTo>
                    <a:pt x="294" y="187"/>
                    <a:pt x="291" y="188"/>
                    <a:pt x="291" y="190"/>
                  </a:cubicBezTo>
                  <a:cubicBezTo>
                    <a:pt x="290" y="191"/>
                    <a:pt x="288" y="194"/>
                    <a:pt x="289" y="195"/>
                  </a:cubicBezTo>
                  <a:cubicBezTo>
                    <a:pt x="289" y="196"/>
                    <a:pt x="292" y="196"/>
                    <a:pt x="292" y="197"/>
                  </a:cubicBezTo>
                  <a:cubicBezTo>
                    <a:pt x="292" y="198"/>
                    <a:pt x="290" y="201"/>
                    <a:pt x="289" y="202"/>
                  </a:cubicBezTo>
                  <a:cubicBezTo>
                    <a:pt x="289" y="203"/>
                    <a:pt x="286" y="205"/>
                    <a:pt x="286" y="207"/>
                  </a:cubicBezTo>
                  <a:cubicBezTo>
                    <a:pt x="286" y="208"/>
                    <a:pt x="289" y="209"/>
                    <a:pt x="289" y="210"/>
                  </a:cubicBezTo>
                  <a:cubicBezTo>
                    <a:pt x="289" y="210"/>
                    <a:pt x="289" y="212"/>
                    <a:pt x="289" y="212"/>
                  </a:cubicBezTo>
                  <a:cubicBezTo>
                    <a:pt x="288" y="213"/>
                    <a:pt x="286" y="214"/>
                    <a:pt x="285" y="215"/>
                  </a:cubicBezTo>
                  <a:cubicBezTo>
                    <a:pt x="285" y="216"/>
                    <a:pt x="287" y="218"/>
                    <a:pt x="287" y="219"/>
                  </a:cubicBezTo>
                  <a:cubicBezTo>
                    <a:pt x="287" y="220"/>
                    <a:pt x="284" y="221"/>
                    <a:pt x="284" y="222"/>
                  </a:cubicBezTo>
                  <a:cubicBezTo>
                    <a:pt x="283" y="223"/>
                    <a:pt x="283" y="226"/>
                    <a:pt x="283" y="227"/>
                  </a:cubicBezTo>
                  <a:cubicBezTo>
                    <a:pt x="283" y="229"/>
                    <a:pt x="284" y="233"/>
                    <a:pt x="284" y="235"/>
                  </a:cubicBezTo>
                  <a:cubicBezTo>
                    <a:pt x="284" y="237"/>
                    <a:pt x="284" y="241"/>
                    <a:pt x="283" y="243"/>
                  </a:cubicBezTo>
                  <a:cubicBezTo>
                    <a:pt x="282" y="243"/>
                    <a:pt x="280" y="244"/>
                    <a:pt x="279" y="244"/>
                  </a:cubicBezTo>
                  <a:cubicBezTo>
                    <a:pt x="278" y="245"/>
                    <a:pt x="276" y="244"/>
                    <a:pt x="275" y="244"/>
                  </a:cubicBezTo>
                  <a:cubicBezTo>
                    <a:pt x="274" y="245"/>
                    <a:pt x="274" y="247"/>
                    <a:pt x="273" y="248"/>
                  </a:cubicBezTo>
                  <a:cubicBezTo>
                    <a:pt x="273" y="248"/>
                    <a:pt x="271" y="249"/>
                    <a:pt x="270" y="249"/>
                  </a:cubicBezTo>
                  <a:cubicBezTo>
                    <a:pt x="269" y="248"/>
                    <a:pt x="268" y="247"/>
                    <a:pt x="267" y="247"/>
                  </a:cubicBezTo>
                  <a:cubicBezTo>
                    <a:pt x="266" y="247"/>
                    <a:pt x="264" y="247"/>
                    <a:pt x="264" y="247"/>
                  </a:cubicBezTo>
                  <a:cubicBezTo>
                    <a:pt x="263" y="248"/>
                    <a:pt x="262" y="250"/>
                    <a:pt x="262" y="252"/>
                  </a:cubicBezTo>
                  <a:cubicBezTo>
                    <a:pt x="262" y="253"/>
                    <a:pt x="264" y="253"/>
                    <a:pt x="265" y="254"/>
                  </a:cubicBezTo>
                  <a:cubicBezTo>
                    <a:pt x="265" y="255"/>
                    <a:pt x="265" y="256"/>
                    <a:pt x="265" y="257"/>
                  </a:cubicBezTo>
                  <a:cubicBezTo>
                    <a:pt x="265" y="257"/>
                    <a:pt x="264" y="259"/>
                    <a:pt x="264" y="259"/>
                  </a:cubicBezTo>
                  <a:cubicBezTo>
                    <a:pt x="264" y="260"/>
                    <a:pt x="265" y="262"/>
                    <a:pt x="265" y="262"/>
                  </a:cubicBezTo>
                  <a:cubicBezTo>
                    <a:pt x="265" y="263"/>
                    <a:pt x="267" y="265"/>
                    <a:pt x="267" y="266"/>
                  </a:cubicBezTo>
                  <a:cubicBezTo>
                    <a:pt x="268" y="266"/>
                    <a:pt x="267" y="267"/>
                    <a:pt x="267" y="267"/>
                  </a:cubicBezTo>
                  <a:cubicBezTo>
                    <a:pt x="266" y="268"/>
                    <a:pt x="264" y="270"/>
                    <a:pt x="264" y="270"/>
                  </a:cubicBezTo>
                  <a:cubicBezTo>
                    <a:pt x="263" y="271"/>
                    <a:pt x="261" y="272"/>
                    <a:pt x="260" y="272"/>
                  </a:cubicBezTo>
                  <a:cubicBezTo>
                    <a:pt x="260" y="272"/>
                    <a:pt x="258" y="271"/>
                    <a:pt x="257" y="271"/>
                  </a:cubicBezTo>
                  <a:cubicBezTo>
                    <a:pt x="256" y="271"/>
                    <a:pt x="255" y="274"/>
                    <a:pt x="255" y="275"/>
                  </a:cubicBezTo>
                  <a:cubicBezTo>
                    <a:pt x="255" y="276"/>
                    <a:pt x="258" y="278"/>
                    <a:pt x="257" y="279"/>
                  </a:cubicBezTo>
                  <a:cubicBezTo>
                    <a:pt x="257" y="280"/>
                    <a:pt x="254" y="279"/>
                    <a:pt x="253" y="280"/>
                  </a:cubicBezTo>
                  <a:cubicBezTo>
                    <a:pt x="253" y="280"/>
                    <a:pt x="252" y="281"/>
                    <a:pt x="252" y="281"/>
                  </a:cubicBezTo>
                  <a:cubicBezTo>
                    <a:pt x="251" y="283"/>
                    <a:pt x="251" y="284"/>
                    <a:pt x="251" y="285"/>
                  </a:cubicBezTo>
                  <a:cubicBezTo>
                    <a:pt x="251" y="285"/>
                    <a:pt x="250" y="285"/>
                    <a:pt x="249" y="285"/>
                  </a:cubicBezTo>
                  <a:cubicBezTo>
                    <a:pt x="248" y="284"/>
                    <a:pt x="247" y="280"/>
                    <a:pt x="246" y="279"/>
                  </a:cubicBezTo>
                  <a:cubicBezTo>
                    <a:pt x="246" y="278"/>
                    <a:pt x="246" y="276"/>
                    <a:pt x="246" y="275"/>
                  </a:cubicBezTo>
                  <a:cubicBezTo>
                    <a:pt x="245" y="274"/>
                    <a:pt x="243" y="275"/>
                    <a:pt x="242" y="275"/>
                  </a:cubicBezTo>
                  <a:cubicBezTo>
                    <a:pt x="241" y="275"/>
                    <a:pt x="240" y="276"/>
                    <a:pt x="239" y="276"/>
                  </a:cubicBezTo>
                  <a:cubicBezTo>
                    <a:pt x="237" y="275"/>
                    <a:pt x="236" y="273"/>
                    <a:pt x="235" y="272"/>
                  </a:cubicBezTo>
                  <a:cubicBezTo>
                    <a:pt x="235" y="270"/>
                    <a:pt x="235" y="266"/>
                    <a:pt x="234" y="265"/>
                  </a:cubicBezTo>
                  <a:cubicBezTo>
                    <a:pt x="233" y="265"/>
                    <a:pt x="232" y="266"/>
                    <a:pt x="231" y="266"/>
                  </a:cubicBezTo>
                  <a:cubicBezTo>
                    <a:pt x="230" y="266"/>
                    <a:pt x="227" y="267"/>
                    <a:pt x="226" y="266"/>
                  </a:cubicBezTo>
                  <a:cubicBezTo>
                    <a:pt x="224" y="266"/>
                    <a:pt x="222" y="262"/>
                    <a:pt x="221" y="261"/>
                  </a:cubicBezTo>
                  <a:cubicBezTo>
                    <a:pt x="219" y="260"/>
                    <a:pt x="215" y="259"/>
                    <a:pt x="213" y="259"/>
                  </a:cubicBezTo>
                  <a:cubicBezTo>
                    <a:pt x="212" y="259"/>
                    <a:pt x="209" y="259"/>
                    <a:pt x="207" y="259"/>
                  </a:cubicBezTo>
                  <a:cubicBezTo>
                    <a:pt x="206" y="259"/>
                    <a:pt x="204" y="261"/>
                    <a:pt x="204" y="261"/>
                  </a:cubicBezTo>
                  <a:cubicBezTo>
                    <a:pt x="203" y="262"/>
                    <a:pt x="201" y="264"/>
                    <a:pt x="200" y="265"/>
                  </a:cubicBezTo>
                  <a:cubicBezTo>
                    <a:pt x="199" y="266"/>
                    <a:pt x="197" y="268"/>
                    <a:pt x="197" y="269"/>
                  </a:cubicBezTo>
                  <a:cubicBezTo>
                    <a:pt x="196" y="270"/>
                    <a:pt x="197" y="272"/>
                    <a:pt x="196" y="273"/>
                  </a:cubicBezTo>
                  <a:cubicBezTo>
                    <a:pt x="196" y="274"/>
                    <a:pt x="195" y="277"/>
                    <a:pt x="194" y="277"/>
                  </a:cubicBezTo>
                  <a:cubicBezTo>
                    <a:pt x="193" y="277"/>
                    <a:pt x="191" y="273"/>
                    <a:pt x="190" y="273"/>
                  </a:cubicBezTo>
                  <a:cubicBezTo>
                    <a:pt x="189" y="272"/>
                    <a:pt x="188" y="272"/>
                    <a:pt x="187" y="273"/>
                  </a:cubicBezTo>
                  <a:cubicBezTo>
                    <a:pt x="186" y="273"/>
                    <a:pt x="186" y="275"/>
                    <a:pt x="185" y="276"/>
                  </a:cubicBezTo>
                  <a:cubicBezTo>
                    <a:pt x="185" y="277"/>
                    <a:pt x="183" y="277"/>
                    <a:pt x="182" y="277"/>
                  </a:cubicBezTo>
                  <a:cubicBezTo>
                    <a:pt x="181" y="277"/>
                    <a:pt x="178" y="275"/>
                    <a:pt x="178" y="274"/>
                  </a:cubicBezTo>
                  <a:cubicBezTo>
                    <a:pt x="177" y="272"/>
                    <a:pt x="177" y="270"/>
                    <a:pt x="178" y="269"/>
                  </a:cubicBezTo>
                  <a:cubicBezTo>
                    <a:pt x="179" y="268"/>
                    <a:pt x="180" y="268"/>
                    <a:pt x="180" y="268"/>
                  </a:cubicBezTo>
                  <a:cubicBezTo>
                    <a:pt x="181" y="268"/>
                    <a:pt x="183" y="269"/>
                    <a:pt x="184" y="269"/>
                  </a:cubicBezTo>
                  <a:cubicBezTo>
                    <a:pt x="185" y="269"/>
                    <a:pt x="187" y="269"/>
                    <a:pt x="187" y="269"/>
                  </a:cubicBezTo>
                  <a:cubicBezTo>
                    <a:pt x="188" y="268"/>
                    <a:pt x="189" y="266"/>
                    <a:pt x="188" y="265"/>
                  </a:cubicBezTo>
                  <a:cubicBezTo>
                    <a:pt x="188" y="264"/>
                    <a:pt x="185" y="265"/>
                    <a:pt x="184" y="263"/>
                  </a:cubicBezTo>
                  <a:cubicBezTo>
                    <a:pt x="184" y="262"/>
                    <a:pt x="185" y="260"/>
                    <a:pt x="185" y="259"/>
                  </a:cubicBezTo>
                  <a:cubicBezTo>
                    <a:pt x="185" y="258"/>
                    <a:pt x="182" y="255"/>
                    <a:pt x="181" y="254"/>
                  </a:cubicBezTo>
                  <a:cubicBezTo>
                    <a:pt x="180" y="252"/>
                    <a:pt x="180" y="249"/>
                    <a:pt x="178" y="247"/>
                  </a:cubicBezTo>
                  <a:cubicBezTo>
                    <a:pt x="178" y="246"/>
                    <a:pt x="176" y="245"/>
                    <a:pt x="176" y="244"/>
                  </a:cubicBezTo>
                  <a:cubicBezTo>
                    <a:pt x="175" y="244"/>
                    <a:pt x="173" y="242"/>
                    <a:pt x="173" y="241"/>
                  </a:cubicBezTo>
                  <a:cubicBezTo>
                    <a:pt x="172" y="240"/>
                    <a:pt x="172" y="238"/>
                    <a:pt x="172" y="236"/>
                  </a:cubicBezTo>
                  <a:cubicBezTo>
                    <a:pt x="171" y="235"/>
                    <a:pt x="171" y="231"/>
                    <a:pt x="169" y="231"/>
                  </a:cubicBezTo>
                  <a:cubicBezTo>
                    <a:pt x="169" y="230"/>
                    <a:pt x="167" y="230"/>
                    <a:pt x="167" y="231"/>
                  </a:cubicBezTo>
                  <a:cubicBezTo>
                    <a:pt x="166" y="231"/>
                    <a:pt x="165" y="233"/>
                    <a:pt x="164" y="234"/>
                  </a:cubicBezTo>
                  <a:cubicBezTo>
                    <a:pt x="164" y="235"/>
                    <a:pt x="162" y="236"/>
                    <a:pt x="161" y="237"/>
                  </a:cubicBezTo>
                  <a:cubicBezTo>
                    <a:pt x="161" y="238"/>
                    <a:pt x="162" y="240"/>
                    <a:pt x="161" y="241"/>
                  </a:cubicBezTo>
                  <a:cubicBezTo>
                    <a:pt x="161" y="242"/>
                    <a:pt x="161" y="244"/>
                    <a:pt x="160" y="246"/>
                  </a:cubicBezTo>
                  <a:cubicBezTo>
                    <a:pt x="160" y="247"/>
                    <a:pt x="160" y="251"/>
                    <a:pt x="161" y="252"/>
                  </a:cubicBezTo>
                  <a:cubicBezTo>
                    <a:pt x="162" y="253"/>
                    <a:pt x="164" y="252"/>
                    <a:pt x="165" y="253"/>
                  </a:cubicBezTo>
                  <a:cubicBezTo>
                    <a:pt x="165" y="254"/>
                    <a:pt x="163" y="256"/>
                    <a:pt x="163" y="257"/>
                  </a:cubicBezTo>
                  <a:cubicBezTo>
                    <a:pt x="162" y="257"/>
                    <a:pt x="160" y="258"/>
                    <a:pt x="159" y="259"/>
                  </a:cubicBezTo>
                  <a:cubicBezTo>
                    <a:pt x="159" y="259"/>
                    <a:pt x="157" y="258"/>
                    <a:pt x="157" y="258"/>
                  </a:cubicBezTo>
                  <a:cubicBezTo>
                    <a:pt x="156" y="259"/>
                    <a:pt x="157" y="260"/>
                    <a:pt x="157" y="261"/>
                  </a:cubicBezTo>
                  <a:cubicBezTo>
                    <a:pt x="156" y="262"/>
                    <a:pt x="154" y="265"/>
                    <a:pt x="153" y="265"/>
                  </a:cubicBezTo>
                  <a:cubicBezTo>
                    <a:pt x="152" y="266"/>
                    <a:pt x="150" y="269"/>
                    <a:pt x="148" y="268"/>
                  </a:cubicBezTo>
                  <a:cubicBezTo>
                    <a:pt x="147" y="268"/>
                    <a:pt x="146" y="266"/>
                    <a:pt x="146" y="265"/>
                  </a:cubicBezTo>
                  <a:cubicBezTo>
                    <a:pt x="145" y="263"/>
                    <a:pt x="144" y="259"/>
                    <a:pt x="144" y="257"/>
                  </a:cubicBezTo>
                  <a:cubicBezTo>
                    <a:pt x="145" y="256"/>
                    <a:pt x="146" y="254"/>
                    <a:pt x="146" y="253"/>
                  </a:cubicBezTo>
                  <a:cubicBezTo>
                    <a:pt x="146" y="252"/>
                    <a:pt x="145" y="250"/>
                    <a:pt x="144" y="249"/>
                  </a:cubicBezTo>
                  <a:cubicBezTo>
                    <a:pt x="144" y="248"/>
                    <a:pt x="143" y="247"/>
                    <a:pt x="142" y="247"/>
                  </a:cubicBezTo>
                  <a:cubicBezTo>
                    <a:pt x="142" y="247"/>
                    <a:pt x="141" y="249"/>
                    <a:pt x="140" y="249"/>
                  </a:cubicBezTo>
                  <a:cubicBezTo>
                    <a:pt x="140" y="248"/>
                    <a:pt x="139" y="246"/>
                    <a:pt x="139" y="246"/>
                  </a:cubicBezTo>
                  <a:cubicBezTo>
                    <a:pt x="139" y="244"/>
                    <a:pt x="140" y="243"/>
                    <a:pt x="139" y="242"/>
                  </a:cubicBezTo>
                  <a:cubicBezTo>
                    <a:pt x="139" y="241"/>
                    <a:pt x="137" y="241"/>
                    <a:pt x="136" y="241"/>
                  </a:cubicBezTo>
                  <a:cubicBezTo>
                    <a:pt x="135" y="241"/>
                    <a:pt x="133" y="240"/>
                    <a:pt x="132" y="240"/>
                  </a:cubicBezTo>
                  <a:cubicBezTo>
                    <a:pt x="131" y="239"/>
                    <a:pt x="130" y="236"/>
                    <a:pt x="130" y="235"/>
                  </a:cubicBezTo>
                  <a:cubicBezTo>
                    <a:pt x="131" y="234"/>
                    <a:pt x="133" y="233"/>
                    <a:pt x="133" y="233"/>
                  </a:cubicBezTo>
                  <a:cubicBezTo>
                    <a:pt x="133" y="232"/>
                    <a:pt x="132" y="231"/>
                    <a:pt x="132" y="231"/>
                  </a:cubicBezTo>
                  <a:cubicBezTo>
                    <a:pt x="131" y="230"/>
                    <a:pt x="130" y="231"/>
                    <a:pt x="129" y="231"/>
                  </a:cubicBezTo>
                  <a:cubicBezTo>
                    <a:pt x="128" y="231"/>
                    <a:pt x="126" y="229"/>
                    <a:pt x="124" y="229"/>
                  </a:cubicBezTo>
                  <a:cubicBezTo>
                    <a:pt x="124" y="229"/>
                    <a:pt x="123" y="231"/>
                    <a:pt x="122" y="232"/>
                  </a:cubicBezTo>
                  <a:cubicBezTo>
                    <a:pt x="122" y="232"/>
                    <a:pt x="123" y="234"/>
                    <a:pt x="122" y="235"/>
                  </a:cubicBezTo>
                  <a:cubicBezTo>
                    <a:pt x="122" y="236"/>
                    <a:pt x="121" y="238"/>
                    <a:pt x="120" y="239"/>
                  </a:cubicBezTo>
                  <a:cubicBezTo>
                    <a:pt x="118" y="239"/>
                    <a:pt x="116" y="238"/>
                    <a:pt x="115" y="238"/>
                  </a:cubicBezTo>
                  <a:cubicBezTo>
                    <a:pt x="113" y="237"/>
                    <a:pt x="111" y="235"/>
                    <a:pt x="109" y="234"/>
                  </a:cubicBezTo>
                  <a:cubicBezTo>
                    <a:pt x="108" y="234"/>
                    <a:pt x="105" y="236"/>
                    <a:pt x="105" y="237"/>
                  </a:cubicBezTo>
                  <a:cubicBezTo>
                    <a:pt x="104" y="238"/>
                    <a:pt x="106" y="241"/>
                    <a:pt x="106" y="243"/>
                  </a:cubicBezTo>
                  <a:cubicBezTo>
                    <a:pt x="107" y="244"/>
                    <a:pt x="110" y="246"/>
                    <a:pt x="111" y="247"/>
                  </a:cubicBezTo>
                  <a:cubicBezTo>
                    <a:pt x="111" y="248"/>
                    <a:pt x="112" y="250"/>
                    <a:pt x="111" y="251"/>
                  </a:cubicBezTo>
                  <a:cubicBezTo>
                    <a:pt x="111" y="252"/>
                    <a:pt x="108" y="251"/>
                    <a:pt x="107" y="251"/>
                  </a:cubicBezTo>
                  <a:cubicBezTo>
                    <a:pt x="106" y="252"/>
                    <a:pt x="104" y="254"/>
                    <a:pt x="104" y="254"/>
                  </a:cubicBezTo>
                  <a:cubicBezTo>
                    <a:pt x="103" y="255"/>
                    <a:pt x="102" y="257"/>
                    <a:pt x="101" y="258"/>
                  </a:cubicBezTo>
                  <a:cubicBezTo>
                    <a:pt x="100" y="259"/>
                    <a:pt x="96" y="260"/>
                    <a:pt x="95" y="261"/>
                  </a:cubicBezTo>
                  <a:cubicBezTo>
                    <a:pt x="94" y="262"/>
                    <a:pt x="92" y="265"/>
                    <a:pt x="91" y="265"/>
                  </a:cubicBezTo>
                  <a:cubicBezTo>
                    <a:pt x="89" y="265"/>
                    <a:pt x="86" y="263"/>
                    <a:pt x="84" y="263"/>
                  </a:cubicBezTo>
                  <a:cubicBezTo>
                    <a:pt x="83" y="263"/>
                    <a:pt x="81" y="262"/>
                    <a:pt x="80" y="262"/>
                  </a:cubicBezTo>
                  <a:cubicBezTo>
                    <a:pt x="79" y="262"/>
                    <a:pt x="77" y="261"/>
                    <a:pt x="75" y="262"/>
                  </a:cubicBezTo>
                  <a:cubicBezTo>
                    <a:pt x="75" y="262"/>
                    <a:pt x="74" y="264"/>
                    <a:pt x="73" y="265"/>
                  </a:cubicBezTo>
                  <a:cubicBezTo>
                    <a:pt x="73" y="266"/>
                    <a:pt x="72" y="269"/>
                    <a:pt x="71" y="270"/>
                  </a:cubicBezTo>
                  <a:cubicBezTo>
                    <a:pt x="70" y="270"/>
                    <a:pt x="68" y="270"/>
                    <a:pt x="67" y="270"/>
                  </a:cubicBezTo>
                  <a:cubicBezTo>
                    <a:pt x="67" y="269"/>
                    <a:pt x="67" y="268"/>
                    <a:pt x="67" y="267"/>
                  </a:cubicBezTo>
                  <a:cubicBezTo>
                    <a:pt x="67" y="266"/>
                    <a:pt x="68" y="265"/>
                    <a:pt x="68" y="263"/>
                  </a:cubicBezTo>
                  <a:cubicBezTo>
                    <a:pt x="69" y="263"/>
                    <a:pt x="70" y="262"/>
                    <a:pt x="70" y="261"/>
                  </a:cubicBezTo>
                  <a:cubicBezTo>
                    <a:pt x="71" y="261"/>
                    <a:pt x="71" y="259"/>
                    <a:pt x="71" y="259"/>
                  </a:cubicBezTo>
                  <a:cubicBezTo>
                    <a:pt x="70" y="258"/>
                    <a:pt x="69" y="258"/>
                    <a:pt x="68" y="258"/>
                  </a:cubicBezTo>
                  <a:cubicBezTo>
                    <a:pt x="67" y="258"/>
                    <a:pt x="67" y="259"/>
                    <a:pt x="66" y="259"/>
                  </a:cubicBezTo>
                  <a:cubicBezTo>
                    <a:pt x="65" y="259"/>
                    <a:pt x="65" y="256"/>
                    <a:pt x="65" y="256"/>
                  </a:cubicBezTo>
                  <a:cubicBezTo>
                    <a:pt x="64" y="255"/>
                    <a:pt x="61" y="256"/>
                    <a:pt x="60" y="255"/>
                  </a:cubicBezTo>
                  <a:cubicBezTo>
                    <a:pt x="60" y="254"/>
                    <a:pt x="62" y="252"/>
                    <a:pt x="62" y="250"/>
                  </a:cubicBezTo>
                  <a:cubicBezTo>
                    <a:pt x="62" y="249"/>
                    <a:pt x="62" y="246"/>
                    <a:pt x="62" y="244"/>
                  </a:cubicBezTo>
                  <a:cubicBezTo>
                    <a:pt x="61" y="243"/>
                    <a:pt x="60" y="241"/>
                    <a:pt x="59" y="241"/>
                  </a:cubicBezTo>
                  <a:cubicBezTo>
                    <a:pt x="58" y="241"/>
                    <a:pt x="57" y="245"/>
                    <a:pt x="55" y="247"/>
                  </a:cubicBezTo>
                  <a:cubicBezTo>
                    <a:pt x="55" y="247"/>
                    <a:pt x="55" y="249"/>
                    <a:pt x="54" y="250"/>
                  </a:cubicBezTo>
                  <a:cubicBezTo>
                    <a:pt x="54" y="251"/>
                    <a:pt x="53" y="253"/>
                    <a:pt x="53" y="253"/>
                  </a:cubicBezTo>
                  <a:cubicBezTo>
                    <a:pt x="51" y="253"/>
                    <a:pt x="50" y="251"/>
                    <a:pt x="49" y="250"/>
                  </a:cubicBezTo>
                  <a:cubicBezTo>
                    <a:pt x="49" y="250"/>
                    <a:pt x="48" y="249"/>
                    <a:pt x="48" y="248"/>
                  </a:cubicBezTo>
                  <a:cubicBezTo>
                    <a:pt x="48" y="247"/>
                    <a:pt x="49" y="245"/>
                    <a:pt x="48" y="244"/>
                  </a:cubicBezTo>
                  <a:cubicBezTo>
                    <a:pt x="48" y="243"/>
                    <a:pt x="44" y="242"/>
                    <a:pt x="43" y="241"/>
                  </a:cubicBezTo>
                  <a:cubicBezTo>
                    <a:pt x="43" y="240"/>
                    <a:pt x="43" y="238"/>
                    <a:pt x="43" y="237"/>
                  </a:cubicBezTo>
                  <a:cubicBezTo>
                    <a:pt x="42" y="236"/>
                    <a:pt x="39" y="236"/>
                    <a:pt x="38" y="235"/>
                  </a:cubicBezTo>
                  <a:cubicBezTo>
                    <a:pt x="36" y="235"/>
                    <a:pt x="35" y="232"/>
                    <a:pt x="34" y="231"/>
                  </a:cubicBezTo>
                  <a:cubicBezTo>
                    <a:pt x="32" y="229"/>
                    <a:pt x="27" y="228"/>
                    <a:pt x="25" y="228"/>
                  </a:cubicBezTo>
                  <a:cubicBezTo>
                    <a:pt x="22" y="226"/>
                    <a:pt x="16" y="225"/>
                    <a:pt x="14" y="223"/>
                  </a:cubicBezTo>
                  <a:cubicBezTo>
                    <a:pt x="11" y="222"/>
                    <a:pt x="6" y="220"/>
                    <a:pt x="4" y="218"/>
                  </a:cubicBezTo>
                  <a:cubicBezTo>
                    <a:pt x="3" y="217"/>
                    <a:pt x="0" y="215"/>
                    <a:pt x="0" y="214"/>
                  </a:cubicBezTo>
                  <a:cubicBezTo>
                    <a:pt x="0" y="213"/>
                    <a:pt x="1" y="211"/>
                    <a:pt x="2" y="210"/>
                  </a:cubicBezTo>
                  <a:cubicBezTo>
                    <a:pt x="2" y="208"/>
                    <a:pt x="3" y="205"/>
                    <a:pt x="4" y="204"/>
                  </a:cubicBezTo>
                  <a:cubicBezTo>
                    <a:pt x="5" y="203"/>
                    <a:pt x="9" y="203"/>
                    <a:pt x="10" y="202"/>
                  </a:cubicBezTo>
                  <a:cubicBezTo>
                    <a:pt x="10" y="201"/>
                    <a:pt x="11" y="198"/>
                    <a:pt x="11" y="197"/>
                  </a:cubicBezTo>
                  <a:cubicBezTo>
                    <a:pt x="12" y="196"/>
                    <a:pt x="15" y="193"/>
                    <a:pt x="17" y="192"/>
                  </a:cubicBezTo>
                  <a:cubicBezTo>
                    <a:pt x="18" y="191"/>
                    <a:pt x="22" y="189"/>
                    <a:pt x="24" y="188"/>
                  </a:cubicBezTo>
                  <a:cubicBezTo>
                    <a:pt x="25" y="187"/>
                    <a:pt x="27" y="187"/>
                    <a:pt x="27" y="186"/>
                  </a:cubicBezTo>
                  <a:cubicBezTo>
                    <a:pt x="27" y="185"/>
                    <a:pt x="25" y="183"/>
                    <a:pt x="25" y="182"/>
                  </a:cubicBezTo>
                  <a:cubicBezTo>
                    <a:pt x="24" y="180"/>
                    <a:pt x="25" y="177"/>
                    <a:pt x="26" y="175"/>
                  </a:cubicBezTo>
                  <a:cubicBezTo>
                    <a:pt x="26" y="174"/>
                    <a:pt x="29" y="173"/>
                    <a:pt x="29" y="172"/>
                  </a:cubicBezTo>
                  <a:cubicBezTo>
                    <a:pt x="30" y="170"/>
                    <a:pt x="28" y="167"/>
                    <a:pt x="28" y="166"/>
                  </a:cubicBezTo>
                  <a:cubicBezTo>
                    <a:pt x="28" y="165"/>
                    <a:pt x="28" y="162"/>
                    <a:pt x="29" y="162"/>
                  </a:cubicBezTo>
                  <a:cubicBezTo>
                    <a:pt x="30" y="161"/>
                    <a:pt x="33" y="161"/>
                    <a:pt x="35" y="161"/>
                  </a:cubicBezTo>
                  <a:cubicBezTo>
                    <a:pt x="35" y="160"/>
                    <a:pt x="36" y="158"/>
                    <a:pt x="36" y="157"/>
                  </a:cubicBezTo>
                  <a:cubicBezTo>
                    <a:pt x="36" y="156"/>
                    <a:pt x="35" y="153"/>
                    <a:pt x="36" y="152"/>
                  </a:cubicBezTo>
                  <a:cubicBezTo>
                    <a:pt x="36" y="151"/>
                    <a:pt x="38" y="153"/>
                    <a:pt x="39" y="152"/>
                  </a:cubicBezTo>
                  <a:cubicBezTo>
                    <a:pt x="40" y="151"/>
                    <a:pt x="40" y="147"/>
                    <a:pt x="40" y="146"/>
                  </a:cubicBezTo>
                  <a:cubicBezTo>
                    <a:pt x="39" y="143"/>
                    <a:pt x="36" y="139"/>
                    <a:pt x="35" y="137"/>
                  </a:cubicBezTo>
                  <a:cubicBezTo>
                    <a:pt x="35" y="136"/>
                    <a:pt x="35" y="133"/>
                    <a:pt x="35" y="132"/>
                  </a:cubicBezTo>
                  <a:cubicBezTo>
                    <a:pt x="36" y="130"/>
                    <a:pt x="40" y="129"/>
                    <a:pt x="40" y="127"/>
                  </a:cubicBezTo>
                  <a:cubicBezTo>
                    <a:pt x="41" y="126"/>
                    <a:pt x="39" y="124"/>
                    <a:pt x="39" y="123"/>
                  </a:cubicBezTo>
                  <a:cubicBezTo>
                    <a:pt x="39" y="121"/>
                    <a:pt x="43" y="120"/>
                    <a:pt x="43" y="119"/>
                  </a:cubicBezTo>
                  <a:cubicBezTo>
                    <a:pt x="43" y="118"/>
                    <a:pt x="40" y="116"/>
                    <a:pt x="40" y="115"/>
                  </a:cubicBezTo>
                  <a:cubicBezTo>
                    <a:pt x="40" y="113"/>
                    <a:pt x="43" y="111"/>
                    <a:pt x="45" y="111"/>
                  </a:cubicBezTo>
                  <a:cubicBezTo>
                    <a:pt x="46" y="111"/>
                    <a:pt x="48" y="112"/>
                    <a:pt x="48" y="112"/>
                  </a:cubicBezTo>
                  <a:cubicBezTo>
                    <a:pt x="49" y="112"/>
                    <a:pt x="51" y="114"/>
                    <a:pt x="52" y="114"/>
                  </a:cubicBezTo>
                  <a:cubicBezTo>
                    <a:pt x="53" y="114"/>
                    <a:pt x="55" y="114"/>
                    <a:pt x="57" y="113"/>
                  </a:cubicBezTo>
                  <a:cubicBezTo>
                    <a:pt x="57" y="112"/>
                    <a:pt x="57" y="110"/>
                    <a:pt x="57" y="109"/>
                  </a:cubicBezTo>
                  <a:cubicBezTo>
                    <a:pt x="58" y="109"/>
                    <a:pt x="60" y="108"/>
                    <a:pt x="61" y="108"/>
                  </a:cubicBezTo>
                  <a:cubicBezTo>
                    <a:pt x="62" y="108"/>
                    <a:pt x="63" y="109"/>
                    <a:pt x="64" y="109"/>
                  </a:cubicBezTo>
                  <a:cubicBezTo>
                    <a:pt x="65" y="110"/>
                    <a:pt x="67" y="111"/>
                    <a:pt x="68" y="112"/>
                  </a:cubicBezTo>
                  <a:cubicBezTo>
                    <a:pt x="69" y="112"/>
                    <a:pt x="72" y="112"/>
                    <a:pt x="74" y="112"/>
                  </a:cubicBezTo>
                  <a:cubicBezTo>
                    <a:pt x="75" y="111"/>
                    <a:pt x="77" y="109"/>
                    <a:pt x="77" y="108"/>
                  </a:cubicBezTo>
                  <a:cubicBezTo>
                    <a:pt x="77" y="107"/>
                    <a:pt x="76" y="105"/>
                    <a:pt x="76" y="104"/>
                  </a:cubicBezTo>
                  <a:cubicBezTo>
                    <a:pt x="76" y="102"/>
                    <a:pt x="77" y="98"/>
                    <a:pt x="79" y="97"/>
                  </a:cubicBezTo>
                  <a:cubicBezTo>
                    <a:pt x="80" y="96"/>
                    <a:pt x="85" y="97"/>
                    <a:pt x="86" y="96"/>
                  </a:cubicBezTo>
                  <a:cubicBezTo>
                    <a:pt x="87" y="95"/>
                    <a:pt x="88" y="93"/>
                    <a:pt x="89" y="92"/>
                  </a:cubicBezTo>
                  <a:cubicBezTo>
                    <a:pt x="90" y="91"/>
                    <a:pt x="93" y="92"/>
                    <a:pt x="94" y="92"/>
                  </a:cubicBezTo>
                  <a:cubicBezTo>
                    <a:pt x="96" y="92"/>
                    <a:pt x="99" y="90"/>
                    <a:pt x="100" y="89"/>
                  </a:cubicBezTo>
                  <a:cubicBezTo>
                    <a:pt x="101" y="87"/>
                    <a:pt x="103" y="84"/>
                    <a:pt x="103" y="83"/>
                  </a:cubicBezTo>
                  <a:cubicBezTo>
                    <a:pt x="104" y="81"/>
                    <a:pt x="104" y="77"/>
                    <a:pt x="104" y="75"/>
                  </a:cubicBezTo>
                  <a:cubicBezTo>
                    <a:pt x="105" y="74"/>
                    <a:pt x="106" y="72"/>
                    <a:pt x="106" y="71"/>
                  </a:cubicBezTo>
                  <a:cubicBezTo>
                    <a:pt x="106" y="70"/>
                    <a:pt x="106" y="69"/>
                    <a:pt x="106" y="69"/>
                  </a:cubicBezTo>
                  <a:cubicBezTo>
                    <a:pt x="107" y="69"/>
                    <a:pt x="109" y="68"/>
                    <a:pt x="110" y="68"/>
                  </a:cubicBezTo>
                  <a:cubicBezTo>
                    <a:pt x="112" y="68"/>
                    <a:pt x="115" y="68"/>
                    <a:pt x="117" y="69"/>
                  </a:cubicBezTo>
                  <a:cubicBezTo>
                    <a:pt x="117" y="69"/>
                    <a:pt x="118" y="71"/>
                    <a:pt x="118" y="71"/>
                  </a:cubicBezTo>
                  <a:cubicBezTo>
                    <a:pt x="119" y="71"/>
                    <a:pt x="120" y="69"/>
                    <a:pt x="121" y="69"/>
                  </a:cubicBezTo>
                  <a:cubicBezTo>
                    <a:pt x="121" y="68"/>
                    <a:pt x="122" y="67"/>
                    <a:pt x="123" y="67"/>
                  </a:cubicBezTo>
                  <a:cubicBezTo>
                    <a:pt x="123" y="66"/>
                    <a:pt x="125" y="67"/>
                    <a:pt x="126" y="67"/>
                  </a:cubicBezTo>
                  <a:cubicBezTo>
                    <a:pt x="126" y="67"/>
                    <a:pt x="127" y="69"/>
                    <a:pt x="127" y="70"/>
                  </a:cubicBezTo>
                  <a:cubicBezTo>
                    <a:pt x="127" y="70"/>
                    <a:pt x="126" y="72"/>
                    <a:pt x="126" y="73"/>
                  </a:cubicBezTo>
                  <a:cubicBezTo>
                    <a:pt x="127" y="73"/>
                    <a:pt x="129" y="72"/>
                    <a:pt x="130" y="71"/>
                  </a:cubicBezTo>
                  <a:cubicBezTo>
                    <a:pt x="131" y="71"/>
                    <a:pt x="132" y="69"/>
                    <a:pt x="133" y="68"/>
                  </a:cubicBezTo>
                  <a:cubicBezTo>
                    <a:pt x="133" y="68"/>
                    <a:pt x="134" y="69"/>
                    <a:pt x="135" y="69"/>
                  </a:cubicBezTo>
                  <a:cubicBezTo>
                    <a:pt x="136" y="69"/>
                    <a:pt x="138" y="69"/>
                    <a:pt x="139" y="68"/>
                  </a:cubicBezTo>
                  <a:cubicBezTo>
                    <a:pt x="140" y="67"/>
                    <a:pt x="139" y="63"/>
                    <a:pt x="139" y="62"/>
                  </a:cubicBezTo>
                  <a:cubicBezTo>
                    <a:pt x="139" y="61"/>
                    <a:pt x="137" y="58"/>
                    <a:pt x="137" y="57"/>
                  </a:cubicBezTo>
                  <a:cubicBezTo>
                    <a:pt x="136" y="56"/>
                    <a:pt x="137" y="53"/>
                    <a:pt x="137" y="52"/>
                  </a:cubicBezTo>
                  <a:cubicBezTo>
                    <a:pt x="138" y="52"/>
                    <a:pt x="140" y="53"/>
                    <a:pt x="141" y="53"/>
                  </a:cubicBezTo>
                  <a:cubicBezTo>
                    <a:pt x="142" y="54"/>
                    <a:pt x="145" y="57"/>
                    <a:pt x="146" y="58"/>
                  </a:cubicBezTo>
                  <a:cubicBezTo>
                    <a:pt x="149" y="60"/>
                    <a:pt x="152" y="63"/>
                    <a:pt x="154" y="64"/>
                  </a:cubicBezTo>
                  <a:cubicBezTo>
                    <a:pt x="155" y="65"/>
                    <a:pt x="158" y="65"/>
                    <a:pt x="160" y="65"/>
                  </a:cubicBezTo>
                  <a:cubicBezTo>
                    <a:pt x="161" y="65"/>
                    <a:pt x="163" y="65"/>
                    <a:pt x="163" y="65"/>
                  </a:cubicBezTo>
                  <a:cubicBezTo>
                    <a:pt x="164" y="64"/>
                    <a:pt x="164" y="63"/>
                    <a:pt x="164" y="62"/>
                  </a:cubicBezTo>
                  <a:cubicBezTo>
                    <a:pt x="164" y="61"/>
                    <a:pt x="164" y="59"/>
                    <a:pt x="164" y="58"/>
                  </a:cubicBezTo>
                  <a:cubicBezTo>
                    <a:pt x="165" y="57"/>
                    <a:pt x="166" y="57"/>
                    <a:pt x="167" y="57"/>
                  </a:cubicBezTo>
                  <a:cubicBezTo>
                    <a:pt x="168" y="57"/>
                    <a:pt x="168" y="59"/>
                    <a:pt x="168" y="60"/>
                  </a:cubicBezTo>
                  <a:cubicBezTo>
                    <a:pt x="168" y="61"/>
                    <a:pt x="168" y="62"/>
                    <a:pt x="168" y="63"/>
                  </a:cubicBezTo>
                  <a:cubicBezTo>
                    <a:pt x="169" y="64"/>
                    <a:pt x="171" y="64"/>
                    <a:pt x="172" y="64"/>
                  </a:cubicBezTo>
                  <a:cubicBezTo>
                    <a:pt x="173" y="64"/>
                    <a:pt x="176" y="63"/>
                    <a:pt x="177" y="62"/>
                  </a:cubicBezTo>
                  <a:cubicBezTo>
                    <a:pt x="177" y="61"/>
                    <a:pt x="178" y="58"/>
                    <a:pt x="179" y="57"/>
                  </a:cubicBezTo>
                  <a:cubicBezTo>
                    <a:pt x="179" y="56"/>
                    <a:pt x="178" y="54"/>
                    <a:pt x="179" y="53"/>
                  </a:cubicBezTo>
                  <a:cubicBezTo>
                    <a:pt x="179" y="51"/>
                    <a:pt x="182" y="50"/>
                    <a:pt x="183" y="49"/>
                  </a:cubicBezTo>
                  <a:cubicBezTo>
                    <a:pt x="185" y="49"/>
                    <a:pt x="187" y="48"/>
                    <a:pt x="188" y="47"/>
                  </a:cubicBezTo>
                  <a:cubicBezTo>
                    <a:pt x="189" y="46"/>
                    <a:pt x="190" y="44"/>
                    <a:pt x="190" y="43"/>
                  </a:cubicBezTo>
                  <a:cubicBezTo>
                    <a:pt x="190" y="42"/>
                    <a:pt x="189" y="40"/>
                    <a:pt x="189" y="39"/>
                  </a:cubicBezTo>
                  <a:cubicBezTo>
                    <a:pt x="190" y="39"/>
                    <a:pt x="191" y="39"/>
                    <a:pt x="191" y="39"/>
                  </a:cubicBezTo>
                  <a:cubicBezTo>
                    <a:pt x="192" y="39"/>
                    <a:pt x="195" y="42"/>
                    <a:pt x="196" y="41"/>
                  </a:cubicBezTo>
                  <a:cubicBezTo>
                    <a:pt x="197" y="40"/>
                    <a:pt x="197" y="38"/>
                    <a:pt x="197" y="37"/>
                  </a:cubicBezTo>
                  <a:cubicBezTo>
                    <a:pt x="197" y="36"/>
                    <a:pt x="197" y="35"/>
                    <a:pt x="196" y="34"/>
                  </a:cubicBezTo>
                  <a:cubicBezTo>
                    <a:pt x="196" y="33"/>
                    <a:pt x="194" y="33"/>
                    <a:pt x="194" y="32"/>
                  </a:cubicBezTo>
                  <a:cubicBezTo>
                    <a:pt x="193" y="31"/>
                    <a:pt x="193" y="30"/>
                    <a:pt x="193" y="29"/>
                  </a:cubicBezTo>
                  <a:cubicBezTo>
                    <a:pt x="193" y="28"/>
                    <a:pt x="195" y="26"/>
                    <a:pt x="196" y="25"/>
                  </a:cubicBezTo>
                  <a:cubicBezTo>
                    <a:pt x="196" y="24"/>
                    <a:pt x="198" y="22"/>
                    <a:pt x="198" y="21"/>
                  </a:cubicBezTo>
                  <a:cubicBezTo>
                    <a:pt x="197" y="20"/>
                    <a:pt x="195" y="19"/>
                    <a:pt x="195" y="17"/>
                  </a:cubicBezTo>
                  <a:cubicBezTo>
                    <a:pt x="194" y="16"/>
                    <a:pt x="194" y="13"/>
                    <a:pt x="195" y="12"/>
                  </a:cubicBezTo>
                  <a:cubicBezTo>
                    <a:pt x="196" y="12"/>
                    <a:pt x="198" y="12"/>
                    <a:pt x="199" y="12"/>
                  </a:cubicBezTo>
                  <a:cubicBezTo>
                    <a:pt x="200" y="13"/>
                    <a:pt x="202" y="14"/>
                    <a:pt x="202" y="15"/>
                  </a:cubicBezTo>
                  <a:cubicBezTo>
                    <a:pt x="203" y="16"/>
                    <a:pt x="201" y="17"/>
                    <a:pt x="201" y="18"/>
                  </a:cubicBezTo>
                  <a:cubicBezTo>
                    <a:pt x="201" y="19"/>
                    <a:pt x="202" y="20"/>
                    <a:pt x="202" y="21"/>
                  </a:cubicBezTo>
                  <a:cubicBezTo>
                    <a:pt x="203" y="22"/>
                    <a:pt x="205" y="23"/>
                    <a:pt x="206" y="22"/>
                  </a:cubicBezTo>
                  <a:cubicBezTo>
                    <a:pt x="208" y="22"/>
                    <a:pt x="208" y="19"/>
                    <a:pt x="209" y="18"/>
                  </a:cubicBezTo>
                  <a:cubicBezTo>
                    <a:pt x="210" y="17"/>
                    <a:pt x="212" y="14"/>
                    <a:pt x="213" y="13"/>
                  </a:cubicBezTo>
                  <a:cubicBezTo>
                    <a:pt x="214" y="11"/>
                    <a:pt x="218" y="10"/>
                    <a:pt x="221" y="10"/>
                  </a:cubicBezTo>
                  <a:cubicBezTo>
                    <a:pt x="222" y="9"/>
                    <a:pt x="224" y="8"/>
                    <a:pt x="225" y="8"/>
                  </a:cubicBezTo>
                  <a:cubicBezTo>
                    <a:pt x="225" y="9"/>
                    <a:pt x="225" y="11"/>
                    <a:pt x="225" y="11"/>
                  </a:cubicBezTo>
                  <a:cubicBezTo>
                    <a:pt x="226" y="11"/>
                    <a:pt x="228" y="10"/>
                    <a:pt x="228" y="10"/>
                  </a:cubicBezTo>
                  <a:cubicBezTo>
                    <a:pt x="229" y="9"/>
                    <a:pt x="230" y="7"/>
                    <a:pt x="230" y="7"/>
                  </a:cubicBezTo>
                  <a:cubicBezTo>
                    <a:pt x="231" y="5"/>
                    <a:pt x="234" y="3"/>
                    <a:pt x="235" y="2"/>
                  </a:cubicBezTo>
                  <a:cubicBezTo>
                    <a:pt x="236" y="1"/>
                    <a:pt x="239" y="0"/>
                    <a:pt x="241" y="1"/>
                  </a:cubicBezTo>
                  <a:cubicBezTo>
                    <a:pt x="241" y="1"/>
                    <a:pt x="242" y="2"/>
                    <a:pt x="243" y="2"/>
                  </a:cubicBezTo>
                  <a:cubicBezTo>
                    <a:pt x="243" y="3"/>
                    <a:pt x="242" y="6"/>
                    <a:pt x="242" y="7"/>
                  </a:cubicBezTo>
                  <a:cubicBezTo>
                    <a:pt x="241" y="8"/>
                    <a:pt x="239" y="9"/>
                    <a:pt x="239" y="10"/>
                  </a:cubicBezTo>
                  <a:cubicBezTo>
                    <a:pt x="239" y="10"/>
                    <a:pt x="239" y="12"/>
                    <a:pt x="239" y="13"/>
                  </a:cubicBezTo>
                  <a:cubicBezTo>
                    <a:pt x="240" y="13"/>
                    <a:pt x="241" y="14"/>
                    <a:pt x="241" y="15"/>
                  </a:cubicBezTo>
                  <a:cubicBezTo>
                    <a:pt x="242" y="15"/>
                    <a:pt x="245" y="14"/>
                    <a:pt x="246" y="14"/>
                  </a:cubicBezTo>
                  <a:cubicBezTo>
                    <a:pt x="247" y="15"/>
                    <a:pt x="247" y="17"/>
                    <a:pt x="248" y="18"/>
                  </a:cubicBezTo>
                  <a:cubicBezTo>
                    <a:pt x="248" y="20"/>
                    <a:pt x="246" y="22"/>
                    <a:pt x="247" y="24"/>
                  </a:cubicBezTo>
                  <a:cubicBezTo>
                    <a:pt x="247" y="24"/>
                    <a:pt x="248" y="25"/>
                    <a:pt x="248" y="25"/>
                  </a:cubicBezTo>
                  <a:cubicBezTo>
                    <a:pt x="250" y="25"/>
                    <a:pt x="251" y="22"/>
                    <a:pt x="252" y="22"/>
                  </a:cubicBezTo>
                  <a:cubicBezTo>
                    <a:pt x="253" y="22"/>
                    <a:pt x="254" y="22"/>
                    <a:pt x="255" y="22"/>
                  </a:cubicBezTo>
                  <a:cubicBezTo>
                    <a:pt x="256" y="23"/>
                    <a:pt x="258" y="26"/>
                    <a:pt x="258" y="27"/>
                  </a:cubicBezTo>
                  <a:cubicBezTo>
                    <a:pt x="258" y="28"/>
                    <a:pt x="256" y="29"/>
                    <a:pt x="256" y="30"/>
                  </a:cubicBezTo>
                  <a:cubicBezTo>
                    <a:pt x="255" y="31"/>
                    <a:pt x="253" y="32"/>
                    <a:pt x="253" y="32"/>
                  </a:cubicBezTo>
                  <a:cubicBezTo>
                    <a:pt x="253" y="33"/>
                    <a:pt x="253" y="35"/>
                    <a:pt x="253" y="35"/>
                  </a:cubicBezTo>
                  <a:cubicBezTo>
                    <a:pt x="254" y="35"/>
                    <a:pt x="255" y="34"/>
                    <a:pt x="256" y="34"/>
                  </a:cubicBezTo>
                  <a:cubicBezTo>
                    <a:pt x="256" y="33"/>
                    <a:pt x="258" y="32"/>
                    <a:pt x="259" y="32"/>
                  </a:cubicBezTo>
                  <a:cubicBezTo>
                    <a:pt x="259" y="31"/>
                    <a:pt x="260" y="31"/>
                    <a:pt x="261" y="31"/>
                  </a:cubicBezTo>
                  <a:cubicBezTo>
                    <a:pt x="262" y="31"/>
                    <a:pt x="264" y="31"/>
                    <a:pt x="265" y="32"/>
                  </a:cubicBezTo>
                  <a:cubicBezTo>
                    <a:pt x="266" y="33"/>
                    <a:pt x="267" y="34"/>
                    <a:pt x="268" y="35"/>
                  </a:cubicBezTo>
                  <a:cubicBezTo>
                    <a:pt x="269" y="35"/>
                    <a:pt x="270" y="35"/>
                    <a:pt x="271" y="35"/>
                  </a:cubicBezTo>
                  <a:cubicBezTo>
                    <a:pt x="272" y="35"/>
                    <a:pt x="273" y="34"/>
                    <a:pt x="274" y="34"/>
                  </a:cubicBezTo>
                  <a:cubicBezTo>
                    <a:pt x="276" y="35"/>
                    <a:pt x="277" y="36"/>
                    <a:pt x="278" y="36"/>
                  </a:cubicBezTo>
                  <a:cubicBezTo>
                    <a:pt x="279" y="37"/>
                    <a:pt x="281" y="39"/>
                    <a:pt x="281" y="41"/>
                  </a:cubicBezTo>
                  <a:cubicBezTo>
                    <a:pt x="282" y="42"/>
                    <a:pt x="283" y="43"/>
                    <a:pt x="282" y="44"/>
                  </a:cubicBezTo>
                  <a:cubicBezTo>
                    <a:pt x="282" y="45"/>
                    <a:pt x="280" y="45"/>
                    <a:pt x="280" y="46"/>
                  </a:cubicBezTo>
                  <a:cubicBezTo>
                    <a:pt x="280" y="46"/>
                    <a:pt x="280" y="48"/>
                    <a:pt x="281" y="48"/>
                  </a:cubicBezTo>
                  <a:cubicBezTo>
                    <a:pt x="281" y="48"/>
                    <a:pt x="283" y="48"/>
                    <a:pt x="283" y="48"/>
                  </a:cubicBezTo>
                  <a:cubicBezTo>
                    <a:pt x="284" y="48"/>
                    <a:pt x="286" y="47"/>
                    <a:pt x="287" y="47"/>
                  </a:cubicBezTo>
                  <a:cubicBezTo>
                    <a:pt x="288" y="48"/>
                    <a:pt x="290" y="49"/>
                    <a:pt x="290" y="50"/>
                  </a:cubicBezTo>
                  <a:cubicBezTo>
                    <a:pt x="291" y="51"/>
                    <a:pt x="290" y="53"/>
                    <a:pt x="290" y="54"/>
                  </a:cubicBezTo>
                  <a:cubicBezTo>
                    <a:pt x="291" y="54"/>
                    <a:pt x="292" y="55"/>
                    <a:pt x="292" y="55"/>
                  </a:cubicBezTo>
                  <a:cubicBezTo>
                    <a:pt x="294" y="55"/>
                    <a:pt x="295" y="53"/>
                    <a:pt x="296" y="53"/>
                  </a:cubicBezTo>
                  <a:cubicBezTo>
                    <a:pt x="297" y="53"/>
                    <a:pt x="298" y="54"/>
                    <a:pt x="298" y="54"/>
                  </a:cubicBezTo>
                  <a:cubicBezTo>
                    <a:pt x="299" y="55"/>
                    <a:pt x="302" y="55"/>
                    <a:pt x="303" y="54"/>
                  </a:cubicBezTo>
                  <a:cubicBezTo>
                    <a:pt x="305" y="54"/>
                    <a:pt x="306" y="51"/>
                    <a:pt x="307" y="50"/>
                  </a:cubicBezTo>
                  <a:cubicBezTo>
                    <a:pt x="307" y="49"/>
                    <a:pt x="308" y="47"/>
                    <a:pt x="309" y="46"/>
                  </a:cubicBezTo>
                  <a:cubicBezTo>
                    <a:pt x="310" y="46"/>
                    <a:pt x="312" y="45"/>
                    <a:pt x="313" y="45"/>
                  </a:cubicBezTo>
                  <a:cubicBezTo>
                    <a:pt x="314" y="45"/>
                    <a:pt x="315" y="47"/>
                    <a:pt x="315" y="48"/>
                  </a:cubicBezTo>
                  <a:cubicBezTo>
                    <a:pt x="316" y="49"/>
                    <a:pt x="316" y="51"/>
                    <a:pt x="316" y="52"/>
                  </a:cubicBezTo>
                  <a:cubicBezTo>
                    <a:pt x="316" y="53"/>
                    <a:pt x="315" y="55"/>
                    <a:pt x="315" y="56"/>
                  </a:cubicBezTo>
                  <a:cubicBezTo>
                    <a:pt x="315" y="56"/>
                    <a:pt x="316" y="58"/>
                    <a:pt x="316" y="58"/>
                  </a:cubicBezTo>
                  <a:cubicBezTo>
                    <a:pt x="317" y="58"/>
                    <a:pt x="318" y="56"/>
                    <a:pt x="319" y="56"/>
                  </a:cubicBezTo>
                  <a:cubicBezTo>
                    <a:pt x="321" y="55"/>
                    <a:pt x="323" y="53"/>
                    <a:pt x="325" y="52"/>
                  </a:cubicBezTo>
                  <a:cubicBezTo>
                    <a:pt x="326" y="51"/>
                    <a:pt x="328" y="49"/>
                    <a:pt x="329" y="48"/>
                  </a:cubicBezTo>
                  <a:cubicBezTo>
                    <a:pt x="330" y="48"/>
                    <a:pt x="332" y="47"/>
                    <a:pt x="332" y="47"/>
                  </a:cubicBezTo>
                  <a:cubicBezTo>
                    <a:pt x="333" y="48"/>
                    <a:pt x="332" y="51"/>
                    <a:pt x="332" y="52"/>
                  </a:cubicBezTo>
                  <a:cubicBezTo>
                    <a:pt x="332" y="53"/>
                    <a:pt x="332" y="56"/>
                    <a:pt x="331" y="58"/>
                  </a:cubicBezTo>
                  <a:cubicBezTo>
                    <a:pt x="331" y="59"/>
                    <a:pt x="329" y="61"/>
                    <a:pt x="328" y="61"/>
                  </a:cubicBezTo>
                  <a:cubicBezTo>
                    <a:pt x="327" y="62"/>
                    <a:pt x="326" y="63"/>
                    <a:pt x="325" y="63"/>
                  </a:cubicBezTo>
                  <a:cubicBezTo>
                    <a:pt x="325" y="64"/>
                    <a:pt x="324" y="65"/>
                    <a:pt x="324" y="66"/>
                  </a:cubicBezTo>
                  <a:cubicBezTo>
                    <a:pt x="324" y="67"/>
                    <a:pt x="324" y="69"/>
                    <a:pt x="324" y="70"/>
                  </a:cubicBezTo>
                  <a:cubicBezTo>
                    <a:pt x="324" y="71"/>
                    <a:pt x="324" y="73"/>
                    <a:pt x="324" y="73"/>
                  </a:cubicBezTo>
                  <a:cubicBezTo>
                    <a:pt x="323" y="74"/>
                    <a:pt x="320" y="73"/>
                    <a:pt x="319" y="74"/>
                  </a:cubicBezTo>
                  <a:cubicBezTo>
                    <a:pt x="319" y="75"/>
                    <a:pt x="318" y="76"/>
                    <a:pt x="317" y="77"/>
                  </a:cubicBezTo>
                  <a:cubicBezTo>
                    <a:pt x="317" y="77"/>
                    <a:pt x="315" y="79"/>
                    <a:pt x="314" y="79"/>
                  </a:cubicBezTo>
                  <a:cubicBezTo>
                    <a:pt x="313" y="79"/>
                    <a:pt x="310" y="77"/>
                    <a:pt x="310" y="78"/>
                  </a:cubicBezTo>
                  <a:cubicBezTo>
                    <a:pt x="309" y="78"/>
                    <a:pt x="308" y="80"/>
                    <a:pt x="307" y="81"/>
                  </a:cubicBezTo>
                  <a:cubicBezTo>
                    <a:pt x="307" y="82"/>
                    <a:pt x="306" y="84"/>
                    <a:pt x="306" y="85"/>
                  </a:cubicBezTo>
                  <a:cubicBezTo>
                    <a:pt x="305" y="87"/>
                    <a:pt x="304" y="89"/>
                    <a:pt x="303" y="90"/>
                  </a:cubicBezTo>
                  <a:cubicBezTo>
                    <a:pt x="302" y="91"/>
                    <a:pt x="300" y="92"/>
                    <a:pt x="299" y="93"/>
                  </a:cubicBezTo>
                  <a:cubicBezTo>
                    <a:pt x="298" y="93"/>
                    <a:pt x="297" y="95"/>
                    <a:pt x="297" y="96"/>
                  </a:cubicBezTo>
                  <a:cubicBezTo>
                    <a:pt x="297" y="97"/>
                    <a:pt x="299" y="98"/>
                    <a:pt x="300" y="99"/>
                  </a:cubicBezTo>
                  <a:cubicBezTo>
                    <a:pt x="300" y="99"/>
                    <a:pt x="300" y="101"/>
                    <a:pt x="300" y="101"/>
                  </a:cubicBezTo>
                  <a:cubicBezTo>
                    <a:pt x="299" y="102"/>
                    <a:pt x="297" y="102"/>
                    <a:pt x="297" y="103"/>
                  </a:cubicBezTo>
                  <a:cubicBezTo>
                    <a:pt x="297" y="104"/>
                    <a:pt x="297" y="106"/>
                    <a:pt x="297" y="107"/>
                  </a:cubicBezTo>
                  <a:cubicBezTo>
                    <a:pt x="297" y="108"/>
                    <a:pt x="299" y="110"/>
                    <a:pt x="300" y="111"/>
                  </a:cubicBezTo>
                  <a:cubicBezTo>
                    <a:pt x="301" y="111"/>
                    <a:pt x="304" y="111"/>
                    <a:pt x="305" y="111"/>
                  </a:cubicBezTo>
                  <a:cubicBezTo>
                    <a:pt x="306" y="111"/>
                    <a:pt x="309" y="110"/>
                    <a:pt x="310" y="110"/>
                  </a:cubicBezTo>
                  <a:cubicBezTo>
                    <a:pt x="311" y="110"/>
                    <a:pt x="314" y="111"/>
                    <a:pt x="314" y="112"/>
                  </a:cubicBezTo>
                  <a:cubicBezTo>
                    <a:pt x="315" y="112"/>
                    <a:pt x="315" y="114"/>
                    <a:pt x="314" y="114"/>
                  </a:cubicBezTo>
                  <a:cubicBezTo>
                    <a:pt x="314" y="115"/>
                    <a:pt x="313" y="116"/>
                    <a:pt x="312" y="116"/>
                  </a:cubicBezTo>
                  <a:cubicBezTo>
                    <a:pt x="311" y="117"/>
                    <a:pt x="309" y="118"/>
                    <a:pt x="309" y="119"/>
                  </a:cubicBezTo>
                  <a:cubicBezTo>
                    <a:pt x="308" y="119"/>
                    <a:pt x="309" y="120"/>
                    <a:pt x="309" y="121"/>
                  </a:cubicBezTo>
                  <a:cubicBezTo>
                    <a:pt x="310" y="122"/>
                    <a:pt x="312" y="123"/>
                    <a:pt x="313" y="124"/>
                  </a:cubicBezTo>
                  <a:cubicBezTo>
                    <a:pt x="313" y="125"/>
                    <a:pt x="314" y="126"/>
                    <a:pt x="313" y="127"/>
                  </a:cubicBezTo>
                  <a:cubicBezTo>
                    <a:pt x="313" y="128"/>
                    <a:pt x="311" y="129"/>
                    <a:pt x="311" y="129"/>
                  </a:cubicBezTo>
                  <a:cubicBezTo>
                    <a:pt x="310" y="130"/>
                    <a:pt x="310" y="132"/>
                    <a:pt x="310" y="132"/>
                  </a:cubicBezTo>
                  <a:cubicBezTo>
                    <a:pt x="310" y="133"/>
                    <a:pt x="311" y="136"/>
                    <a:pt x="311" y="137"/>
                  </a:cubicBezTo>
                  <a:cubicBezTo>
                    <a:pt x="311" y="138"/>
                    <a:pt x="311" y="138"/>
                    <a:pt x="311" y="13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8"/>
            <p:cNvSpPr>
              <a:spLocks/>
            </p:cNvSpPr>
            <p:nvPr/>
          </p:nvSpPr>
          <p:spPr bwMode="auto">
            <a:xfrm>
              <a:off x="977" y="1587"/>
              <a:ext cx="878" cy="751"/>
            </a:xfrm>
            <a:custGeom>
              <a:avLst/>
              <a:gdLst>
                <a:gd name="T0" fmla="*/ 313 w 333"/>
                <a:gd name="T1" fmla="*/ 150 h 285"/>
                <a:gd name="T2" fmla="*/ 321 w 333"/>
                <a:gd name="T3" fmla="*/ 168 h 285"/>
                <a:gd name="T4" fmla="*/ 310 w 333"/>
                <a:gd name="T5" fmla="*/ 180 h 285"/>
                <a:gd name="T6" fmla="*/ 292 w 333"/>
                <a:gd name="T7" fmla="*/ 197 h 285"/>
                <a:gd name="T8" fmla="*/ 287 w 333"/>
                <a:gd name="T9" fmla="*/ 219 h 285"/>
                <a:gd name="T10" fmla="*/ 275 w 333"/>
                <a:gd name="T11" fmla="*/ 244 h 285"/>
                <a:gd name="T12" fmla="*/ 265 w 333"/>
                <a:gd name="T13" fmla="*/ 254 h 285"/>
                <a:gd name="T14" fmla="*/ 264 w 333"/>
                <a:gd name="T15" fmla="*/ 270 h 285"/>
                <a:gd name="T16" fmla="*/ 252 w 333"/>
                <a:gd name="T17" fmla="*/ 281 h 285"/>
                <a:gd name="T18" fmla="*/ 239 w 333"/>
                <a:gd name="T19" fmla="*/ 276 h 285"/>
                <a:gd name="T20" fmla="*/ 213 w 333"/>
                <a:gd name="T21" fmla="*/ 259 h 285"/>
                <a:gd name="T22" fmla="*/ 194 w 333"/>
                <a:gd name="T23" fmla="*/ 277 h 285"/>
                <a:gd name="T24" fmla="*/ 178 w 333"/>
                <a:gd name="T25" fmla="*/ 269 h 285"/>
                <a:gd name="T26" fmla="*/ 185 w 333"/>
                <a:gd name="T27" fmla="*/ 259 h 285"/>
                <a:gd name="T28" fmla="*/ 169 w 333"/>
                <a:gd name="T29" fmla="*/ 231 h 285"/>
                <a:gd name="T30" fmla="*/ 161 w 333"/>
                <a:gd name="T31" fmla="*/ 252 h 285"/>
                <a:gd name="T32" fmla="*/ 153 w 333"/>
                <a:gd name="T33" fmla="*/ 265 h 285"/>
                <a:gd name="T34" fmla="*/ 142 w 333"/>
                <a:gd name="T35" fmla="*/ 247 h 285"/>
                <a:gd name="T36" fmla="*/ 130 w 333"/>
                <a:gd name="T37" fmla="*/ 235 h 285"/>
                <a:gd name="T38" fmla="*/ 122 w 333"/>
                <a:gd name="T39" fmla="*/ 235 h 285"/>
                <a:gd name="T40" fmla="*/ 111 w 333"/>
                <a:gd name="T41" fmla="*/ 247 h 285"/>
                <a:gd name="T42" fmla="*/ 91 w 333"/>
                <a:gd name="T43" fmla="*/ 265 h 285"/>
                <a:gd name="T44" fmla="*/ 67 w 333"/>
                <a:gd name="T45" fmla="*/ 270 h 285"/>
                <a:gd name="T46" fmla="*/ 66 w 333"/>
                <a:gd name="T47" fmla="*/ 259 h 285"/>
                <a:gd name="T48" fmla="*/ 55 w 333"/>
                <a:gd name="T49" fmla="*/ 247 h 285"/>
                <a:gd name="T50" fmla="*/ 43 w 333"/>
                <a:gd name="T51" fmla="*/ 241 h 285"/>
                <a:gd name="T52" fmla="*/ 4 w 333"/>
                <a:gd name="T53" fmla="*/ 218 h 285"/>
                <a:gd name="T54" fmla="*/ 17 w 333"/>
                <a:gd name="T55" fmla="*/ 192 h 285"/>
                <a:gd name="T56" fmla="*/ 28 w 333"/>
                <a:gd name="T57" fmla="*/ 166 h 285"/>
                <a:gd name="T58" fmla="*/ 40 w 333"/>
                <a:gd name="T59" fmla="*/ 146 h 285"/>
                <a:gd name="T60" fmla="*/ 40 w 333"/>
                <a:gd name="T61" fmla="*/ 115 h 285"/>
                <a:gd name="T62" fmla="*/ 61 w 333"/>
                <a:gd name="T63" fmla="*/ 108 h 285"/>
                <a:gd name="T64" fmla="*/ 79 w 333"/>
                <a:gd name="T65" fmla="*/ 97 h 285"/>
                <a:gd name="T66" fmla="*/ 104 w 333"/>
                <a:gd name="T67" fmla="*/ 75 h 285"/>
                <a:gd name="T68" fmla="*/ 121 w 333"/>
                <a:gd name="T69" fmla="*/ 69 h 285"/>
                <a:gd name="T70" fmla="*/ 133 w 333"/>
                <a:gd name="T71" fmla="*/ 68 h 285"/>
                <a:gd name="T72" fmla="*/ 141 w 333"/>
                <a:gd name="T73" fmla="*/ 53 h 285"/>
                <a:gd name="T74" fmla="*/ 164 w 333"/>
                <a:gd name="T75" fmla="*/ 58 h 285"/>
                <a:gd name="T76" fmla="*/ 179 w 333"/>
                <a:gd name="T77" fmla="*/ 57 h 285"/>
                <a:gd name="T78" fmla="*/ 191 w 333"/>
                <a:gd name="T79" fmla="*/ 39 h 285"/>
                <a:gd name="T80" fmla="*/ 196 w 333"/>
                <a:gd name="T81" fmla="*/ 25 h 285"/>
                <a:gd name="T82" fmla="*/ 201 w 333"/>
                <a:gd name="T83" fmla="*/ 18 h 285"/>
                <a:gd name="T84" fmla="*/ 225 w 333"/>
                <a:gd name="T85" fmla="*/ 8 h 285"/>
                <a:gd name="T86" fmla="*/ 243 w 333"/>
                <a:gd name="T87" fmla="*/ 2 h 285"/>
                <a:gd name="T88" fmla="*/ 248 w 333"/>
                <a:gd name="T89" fmla="*/ 18 h 285"/>
                <a:gd name="T90" fmla="*/ 256 w 333"/>
                <a:gd name="T91" fmla="*/ 30 h 285"/>
                <a:gd name="T92" fmla="*/ 265 w 333"/>
                <a:gd name="T93" fmla="*/ 32 h 285"/>
                <a:gd name="T94" fmla="*/ 282 w 333"/>
                <a:gd name="T95" fmla="*/ 44 h 285"/>
                <a:gd name="T96" fmla="*/ 290 w 333"/>
                <a:gd name="T97" fmla="*/ 54 h 285"/>
                <a:gd name="T98" fmla="*/ 309 w 333"/>
                <a:gd name="T99" fmla="*/ 46 h 285"/>
                <a:gd name="T100" fmla="*/ 319 w 333"/>
                <a:gd name="T101" fmla="*/ 56 h 285"/>
                <a:gd name="T102" fmla="*/ 328 w 333"/>
                <a:gd name="T103" fmla="*/ 61 h 285"/>
                <a:gd name="T104" fmla="*/ 317 w 333"/>
                <a:gd name="T105" fmla="*/ 77 h 285"/>
                <a:gd name="T106" fmla="*/ 299 w 333"/>
                <a:gd name="T107" fmla="*/ 93 h 285"/>
                <a:gd name="T108" fmla="*/ 300 w 333"/>
                <a:gd name="T109" fmla="*/ 111 h 285"/>
                <a:gd name="T110" fmla="*/ 309 w 333"/>
                <a:gd name="T111" fmla="*/ 119 h 285"/>
                <a:gd name="T112" fmla="*/ 311 w 333"/>
                <a:gd name="T113" fmla="*/ 137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3" h="285">
                  <a:moveTo>
                    <a:pt x="311" y="138"/>
                  </a:moveTo>
                  <a:cubicBezTo>
                    <a:pt x="310" y="139"/>
                    <a:pt x="309" y="140"/>
                    <a:pt x="309" y="141"/>
                  </a:cubicBezTo>
                  <a:cubicBezTo>
                    <a:pt x="309" y="142"/>
                    <a:pt x="309" y="143"/>
                    <a:pt x="309" y="144"/>
                  </a:cubicBezTo>
                  <a:cubicBezTo>
                    <a:pt x="309" y="145"/>
                    <a:pt x="309" y="147"/>
                    <a:pt x="309" y="148"/>
                  </a:cubicBezTo>
                  <a:cubicBezTo>
                    <a:pt x="309" y="148"/>
                    <a:pt x="309" y="150"/>
                    <a:pt x="310" y="150"/>
                  </a:cubicBezTo>
                  <a:cubicBezTo>
                    <a:pt x="310" y="151"/>
                    <a:pt x="313" y="150"/>
                    <a:pt x="313" y="150"/>
                  </a:cubicBezTo>
                  <a:cubicBezTo>
                    <a:pt x="314" y="151"/>
                    <a:pt x="313" y="153"/>
                    <a:pt x="313" y="154"/>
                  </a:cubicBezTo>
                  <a:cubicBezTo>
                    <a:pt x="313" y="155"/>
                    <a:pt x="313" y="156"/>
                    <a:pt x="313" y="157"/>
                  </a:cubicBezTo>
                  <a:cubicBezTo>
                    <a:pt x="313" y="158"/>
                    <a:pt x="315" y="158"/>
                    <a:pt x="316" y="159"/>
                  </a:cubicBezTo>
                  <a:cubicBezTo>
                    <a:pt x="316" y="160"/>
                    <a:pt x="316" y="162"/>
                    <a:pt x="316" y="162"/>
                  </a:cubicBezTo>
                  <a:cubicBezTo>
                    <a:pt x="316" y="163"/>
                    <a:pt x="318" y="164"/>
                    <a:pt x="319" y="165"/>
                  </a:cubicBezTo>
                  <a:cubicBezTo>
                    <a:pt x="320" y="166"/>
                    <a:pt x="321" y="167"/>
                    <a:pt x="321" y="168"/>
                  </a:cubicBezTo>
                  <a:cubicBezTo>
                    <a:pt x="321" y="170"/>
                    <a:pt x="322" y="173"/>
                    <a:pt x="321" y="174"/>
                  </a:cubicBezTo>
                  <a:cubicBezTo>
                    <a:pt x="320" y="174"/>
                    <a:pt x="318" y="174"/>
                    <a:pt x="318" y="174"/>
                  </a:cubicBezTo>
                  <a:cubicBezTo>
                    <a:pt x="316" y="174"/>
                    <a:pt x="315" y="171"/>
                    <a:pt x="313" y="171"/>
                  </a:cubicBezTo>
                  <a:cubicBezTo>
                    <a:pt x="313" y="171"/>
                    <a:pt x="312" y="172"/>
                    <a:pt x="311" y="173"/>
                  </a:cubicBezTo>
                  <a:cubicBezTo>
                    <a:pt x="310" y="174"/>
                    <a:pt x="312" y="176"/>
                    <a:pt x="311" y="177"/>
                  </a:cubicBezTo>
                  <a:cubicBezTo>
                    <a:pt x="311" y="178"/>
                    <a:pt x="310" y="179"/>
                    <a:pt x="310" y="180"/>
                  </a:cubicBezTo>
                  <a:cubicBezTo>
                    <a:pt x="309" y="181"/>
                    <a:pt x="306" y="182"/>
                    <a:pt x="305" y="182"/>
                  </a:cubicBezTo>
                  <a:cubicBezTo>
                    <a:pt x="303" y="183"/>
                    <a:pt x="301" y="187"/>
                    <a:pt x="300" y="187"/>
                  </a:cubicBezTo>
                  <a:cubicBezTo>
                    <a:pt x="298" y="187"/>
                    <a:pt x="296" y="186"/>
                    <a:pt x="294" y="186"/>
                  </a:cubicBezTo>
                  <a:cubicBezTo>
                    <a:pt x="294" y="187"/>
                    <a:pt x="291" y="188"/>
                    <a:pt x="291" y="190"/>
                  </a:cubicBezTo>
                  <a:cubicBezTo>
                    <a:pt x="290" y="191"/>
                    <a:pt x="288" y="194"/>
                    <a:pt x="289" y="195"/>
                  </a:cubicBezTo>
                  <a:cubicBezTo>
                    <a:pt x="289" y="196"/>
                    <a:pt x="292" y="196"/>
                    <a:pt x="292" y="197"/>
                  </a:cubicBezTo>
                  <a:cubicBezTo>
                    <a:pt x="292" y="198"/>
                    <a:pt x="290" y="201"/>
                    <a:pt x="289" y="202"/>
                  </a:cubicBezTo>
                  <a:cubicBezTo>
                    <a:pt x="289" y="203"/>
                    <a:pt x="286" y="205"/>
                    <a:pt x="286" y="207"/>
                  </a:cubicBezTo>
                  <a:cubicBezTo>
                    <a:pt x="286" y="208"/>
                    <a:pt x="289" y="209"/>
                    <a:pt x="289" y="210"/>
                  </a:cubicBezTo>
                  <a:cubicBezTo>
                    <a:pt x="289" y="210"/>
                    <a:pt x="289" y="212"/>
                    <a:pt x="289" y="212"/>
                  </a:cubicBezTo>
                  <a:cubicBezTo>
                    <a:pt x="288" y="213"/>
                    <a:pt x="286" y="214"/>
                    <a:pt x="285" y="215"/>
                  </a:cubicBezTo>
                  <a:cubicBezTo>
                    <a:pt x="285" y="216"/>
                    <a:pt x="287" y="218"/>
                    <a:pt x="287" y="219"/>
                  </a:cubicBezTo>
                  <a:cubicBezTo>
                    <a:pt x="287" y="220"/>
                    <a:pt x="284" y="221"/>
                    <a:pt x="284" y="222"/>
                  </a:cubicBezTo>
                  <a:cubicBezTo>
                    <a:pt x="283" y="223"/>
                    <a:pt x="283" y="226"/>
                    <a:pt x="283" y="227"/>
                  </a:cubicBezTo>
                  <a:cubicBezTo>
                    <a:pt x="283" y="229"/>
                    <a:pt x="284" y="233"/>
                    <a:pt x="284" y="235"/>
                  </a:cubicBezTo>
                  <a:cubicBezTo>
                    <a:pt x="284" y="237"/>
                    <a:pt x="284" y="241"/>
                    <a:pt x="283" y="243"/>
                  </a:cubicBezTo>
                  <a:cubicBezTo>
                    <a:pt x="282" y="243"/>
                    <a:pt x="280" y="244"/>
                    <a:pt x="279" y="244"/>
                  </a:cubicBezTo>
                  <a:cubicBezTo>
                    <a:pt x="278" y="245"/>
                    <a:pt x="276" y="244"/>
                    <a:pt x="275" y="244"/>
                  </a:cubicBezTo>
                  <a:cubicBezTo>
                    <a:pt x="274" y="245"/>
                    <a:pt x="274" y="247"/>
                    <a:pt x="273" y="248"/>
                  </a:cubicBezTo>
                  <a:cubicBezTo>
                    <a:pt x="273" y="248"/>
                    <a:pt x="271" y="249"/>
                    <a:pt x="270" y="249"/>
                  </a:cubicBezTo>
                  <a:cubicBezTo>
                    <a:pt x="269" y="248"/>
                    <a:pt x="268" y="247"/>
                    <a:pt x="267" y="247"/>
                  </a:cubicBezTo>
                  <a:cubicBezTo>
                    <a:pt x="266" y="247"/>
                    <a:pt x="264" y="247"/>
                    <a:pt x="264" y="247"/>
                  </a:cubicBezTo>
                  <a:cubicBezTo>
                    <a:pt x="263" y="248"/>
                    <a:pt x="262" y="250"/>
                    <a:pt x="262" y="252"/>
                  </a:cubicBezTo>
                  <a:cubicBezTo>
                    <a:pt x="262" y="253"/>
                    <a:pt x="264" y="253"/>
                    <a:pt x="265" y="254"/>
                  </a:cubicBezTo>
                  <a:cubicBezTo>
                    <a:pt x="265" y="255"/>
                    <a:pt x="265" y="256"/>
                    <a:pt x="265" y="257"/>
                  </a:cubicBezTo>
                  <a:cubicBezTo>
                    <a:pt x="265" y="257"/>
                    <a:pt x="264" y="259"/>
                    <a:pt x="264" y="259"/>
                  </a:cubicBezTo>
                  <a:cubicBezTo>
                    <a:pt x="264" y="260"/>
                    <a:pt x="265" y="262"/>
                    <a:pt x="265" y="262"/>
                  </a:cubicBezTo>
                  <a:cubicBezTo>
                    <a:pt x="265" y="263"/>
                    <a:pt x="267" y="265"/>
                    <a:pt x="267" y="266"/>
                  </a:cubicBezTo>
                  <a:cubicBezTo>
                    <a:pt x="268" y="266"/>
                    <a:pt x="267" y="267"/>
                    <a:pt x="267" y="267"/>
                  </a:cubicBezTo>
                  <a:cubicBezTo>
                    <a:pt x="266" y="268"/>
                    <a:pt x="264" y="270"/>
                    <a:pt x="264" y="270"/>
                  </a:cubicBezTo>
                  <a:cubicBezTo>
                    <a:pt x="263" y="271"/>
                    <a:pt x="261" y="272"/>
                    <a:pt x="260" y="272"/>
                  </a:cubicBezTo>
                  <a:cubicBezTo>
                    <a:pt x="260" y="272"/>
                    <a:pt x="258" y="271"/>
                    <a:pt x="257" y="271"/>
                  </a:cubicBezTo>
                  <a:cubicBezTo>
                    <a:pt x="256" y="271"/>
                    <a:pt x="255" y="274"/>
                    <a:pt x="255" y="275"/>
                  </a:cubicBezTo>
                  <a:cubicBezTo>
                    <a:pt x="255" y="276"/>
                    <a:pt x="258" y="278"/>
                    <a:pt x="257" y="279"/>
                  </a:cubicBezTo>
                  <a:cubicBezTo>
                    <a:pt x="257" y="280"/>
                    <a:pt x="254" y="279"/>
                    <a:pt x="253" y="280"/>
                  </a:cubicBezTo>
                  <a:cubicBezTo>
                    <a:pt x="253" y="280"/>
                    <a:pt x="252" y="281"/>
                    <a:pt x="252" y="281"/>
                  </a:cubicBezTo>
                  <a:cubicBezTo>
                    <a:pt x="251" y="283"/>
                    <a:pt x="251" y="284"/>
                    <a:pt x="251" y="285"/>
                  </a:cubicBezTo>
                  <a:cubicBezTo>
                    <a:pt x="251" y="285"/>
                    <a:pt x="250" y="285"/>
                    <a:pt x="249" y="285"/>
                  </a:cubicBezTo>
                  <a:cubicBezTo>
                    <a:pt x="248" y="284"/>
                    <a:pt x="247" y="280"/>
                    <a:pt x="246" y="279"/>
                  </a:cubicBezTo>
                  <a:cubicBezTo>
                    <a:pt x="246" y="278"/>
                    <a:pt x="246" y="276"/>
                    <a:pt x="246" y="275"/>
                  </a:cubicBezTo>
                  <a:cubicBezTo>
                    <a:pt x="245" y="274"/>
                    <a:pt x="243" y="275"/>
                    <a:pt x="242" y="275"/>
                  </a:cubicBezTo>
                  <a:cubicBezTo>
                    <a:pt x="241" y="275"/>
                    <a:pt x="240" y="276"/>
                    <a:pt x="239" y="276"/>
                  </a:cubicBezTo>
                  <a:cubicBezTo>
                    <a:pt x="237" y="275"/>
                    <a:pt x="236" y="273"/>
                    <a:pt x="235" y="272"/>
                  </a:cubicBezTo>
                  <a:cubicBezTo>
                    <a:pt x="235" y="270"/>
                    <a:pt x="235" y="266"/>
                    <a:pt x="234" y="265"/>
                  </a:cubicBezTo>
                  <a:cubicBezTo>
                    <a:pt x="233" y="265"/>
                    <a:pt x="232" y="266"/>
                    <a:pt x="231" y="266"/>
                  </a:cubicBezTo>
                  <a:cubicBezTo>
                    <a:pt x="230" y="266"/>
                    <a:pt x="227" y="267"/>
                    <a:pt x="226" y="266"/>
                  </a:cubicBezTo>
                  <a:cubicBezTo>
                    <a:pt x="224" y="266"/>
                    <a:pt x="222" y="262"/>
                    <a:pt x="221" y="261"/>
                  </a:cubicBezTo>
                  <a:cubicBezTo>
                    <a:pt x="219" y="260"/>
                    <a:pt x="215" y="259"/>
                    <a:pt x="213" y="259"/>
                  </a:cubicBezTo>
                  <a:cubicBezTo>
                    <a:pt x="212" y="259"/>
                    <a:pt x="209" y="259"/>
                    <a:pt x="207" y="259"/>
                  </a:cubicBezTo>
                  <a:cubicBezTo>
                    <a:pt x="206" y="259"/>
                    <a:pt x="204" y="261"/>
                    <a:pt x="204" y="261"/>
                  </a:cubicBezTo>
                  <a:cubicBezTo>
                    <a:pt x="203" y="262"/>
                    <a:pt x="201" y="264"/>
                    <a:pt x="200" y="265"/>
                  </a:cubicBezTo>
                  <a:cubicBezTo>
                    <a:pt x="199" y="266"/>
                    <a:pt x="197" y="268"/>
                    <a:pt x="197" y="269"/>
                  </a:cubicBezTo>
                  <a:cubicBezTo>
                    <a:pt x="196" y="270"/>
                    <a:pt x="197" y="272"/>
                    <a:pt x="196" y="273"/>
                  </a:cubicBezTo>
                  <a:cubicBezTo>
                    <a:pt x="196" y="274"/>
                    <a:pt x="195" y="277"/>
                    <a:pt x="194" y="277"/>
                  </a:cubicBezTo>
                  <a:cubicBezTo>
                    <a:pt x="193" y="277"/>
                    <a:pt x="191" y="273"/>
                    <a:pt x="190" y="273"/>
                  </a:cubicBezTo>
                  <a:cubicBezTo>
                    <a:pt x="189" y="272"/>
                    <a:pt x="188" y="272"/>
                    <a:pt x="187" y="273"/>
                  </a:cubicBezTo>
                  <a:cubicBezTo>
                    <a:pt x="186" y="273"/>
                    <a:pt x="186" y="275"/>
                    <a:pt x="185" y="276"/>
                  </a:cubicBezTo>
                  <a:cubicBezTo>
                    <a:pt x="185" y="277"/>
                    <a:pt x="183" y="277"/>
                    <a:pt x="182" y="277"/>
                  </a:cubicBezTo>
                  <a:cubicBezTo>
                    <a:pt x="181" y="277"/>
                    <a:pt x="178" y="275"/>
                    <a:pt x="178" y="274"/>
                  </a:cubicBezTo>
                  <a:cubicBezTo>
                    <a:pt x="177" y="272"/>
                    <a:pt x="177" y="270"/>
                    <a:pt x="178" y="269"/>
                  </a:cubicBezTo>
                  <a:cubicBezTo>
                    <a:pt x="179" y="268"/>
                    <a:pt x="180" y="268"/>
                    <a:pt x="180" y="268"/>
                  </a:cubicBezTo>
                  <a:cubicBezTo>
                    <a:pt x="181" y="268"/>
                    <a:pt x="183" y="269"/>
                    <a:pt x="184" y="269"/>
                  </a:cubicBezTo>
                  <a:cubicBezTo>
                    <a:pt x="185" y="269"/>
                    <a:pt x="187" y="269"/>
                    <a:pt x="187" y="269"/>
                  </a:cubicBezTo>
                  <a:cubicBezTo>
                    <a:pt x="188" y="268"/>
                    <a:pt x="189" y="266"/>
                    <a:pt x="188" y="265"/>
                  </a:cubicBezTo>
                  <a:cubicBezTo>
                    <a:pt x="188" y="264"/>
                    <a:pt x="185" y="265"/>
                    <a:pt x="184" y="263"/>
                  </a:cubicBezTo>
                  <a:cubicBezTo>
                    <a:pt x="184" y="262"/>
                    <a:pt x="185" y="260"/>
                    <a:pt x="185" y="259"/>
                  </a:cubicBezTo>
                  <a:cubicBezTo>
                    <a:pt x="185" y="258"/>
                    <a:pt x="182" y="255"/>
                    <a:pt x="181" y="254"/>
                  </a:cubicBezTo>
                  <a:cubicBezTo>
                    <a:pt x="180" y="252"/>
                    <a:pt x="180" y="249"/>
                    <a:pt x="178" y="247"/>
                  </a:cubicBezTo>
                  <a:cubicBezTo>
                    <a:pt x="178" y="246"/>
                    <a:pt x="176" y="245"/>
                    <a:pt x="176" y="244"/>
                  </a:cubicBezTo>
                  <a:cubicBezTo>
                    <a:pt x="175" y="244"/>
                    <a:pt x="173" y="242"/>
                    <a:pt x="173" y="241"/>
                  </a:cubicBezTo>
                  <a:cubicBezTo>
                    <a:pt x="172" y="240"/>
                    <a:pt x="172" y="238"/>
                    <a:pt x="172" y="236"/>
                  </a:cubicBezTo>
                  <a:cubicBezTo>
                    <a:pt x="171" y="235"/>
                    <a:pt x="171" y="231"/>
                    <a:pt x="169" y="231"/>
                  </a:cubicBezTo>
                  <a:cubicBezTo>
                    <a:pt x="169" y="230"/>
                    <a:pt x="167" y="230"/>
                    <a:pt x="167" y="231"/>
                  </a:cubicBezTo>
                  <a:cubicBezTo>
                    <a:pt x="166" y="231"/>
                    <a:pt x="165" y="233"/>
                    <a:pt x="164" y="234"/>
                  </a:cubicBezTo>
                  <a:cubicBezTo>
                    <a:pt x="164" y="235"/>
                    <a:pt x="162" y="236"/>
                    <a:pt x="161" y="237"/>
                  </a:cubicBezTo>
                  <a:cubicBezTo>
                    <a:pt x="161" y="238"/>
                    <a:pt x="162" y="240"/>
                    <a:pt x="161" y="241"/>
                  </a:cubicBezTo>
                  <a:cubicBezTo>
                    <a:pt x="161" y="242"/>
                    <a:pt x="161" y="244"/>
                    <a:pt x="160" y="246"/>
                  </a:cubicBezTo>
                  <a:cubicBezTo>
                    <a:pt x="160" y="247"/>
                    <a:pt x="160" y="251"/>
                    <a:pt x="161" y="252"/>
                  </a:cubicBezTo>
                  <a:cubicBezTo>
                    <a:pt x="162" y="253"/>
                    <a:pt x="164" y="252"/>
                    <a:pt x="165" y="253"/>
                  </a:cubicBezTo>
                  <a:cubicBezTo>
                    <a:pt x="165" y="254"/>
                    <a:pt x="163" y="256"/>
                    <a:pt x="163" y="257"/>
                  </a:cubicBezTo>
                  <a:cubicBezTo>
                    <a:pt x="162" y="257"/>
                    <a:pt x="160" y="258"/>
                    <a:pt x="159" y="259"/>
                  </a:cubicBezTo>
                  <a:cubicBezTo>
                    <a:pt x="159" y="259"/>
                    <a:pt x="157" y="258"/>
                    <a:pt x="157" y="258"/>
                  </a:cubicBezTo>
                  <a:cubicBezTo>
                    <a:pt x="156" y="259"/>
                    <a:pt x="157" y="260"/>
                    <a:pt x="157" y="261"/>
                  </a:cubicBezTo>
                  <a:cubicBezTo>
                    <a:pt x="156" y="262"/>
                    <a:pt x="154" y="265"/>
                    <a:pt x="153" y="265"/>
                  </a:cubicBezTo>
                  <a:cubicBezTo>
                    <a:pt x="152" y="266"/>
                    <a:pt x="150" y="269"/>
                    <a:pt x="148" y="268"/>
                  </a:cubicBezTo>
                  <a:cubicBezTo>
                    <a:pt x="147" y="268"/>
                    <a:pt x="146" y="266"/>
                    <a:pt x="146" y="265"/>
                  </a:cubicBezTo>
                  <a:cubicBezTo>
                    <a:pt x="145" y="263"/>
                    <a:pt x="144" y="259"/>
                    <a:pt x="144" y="257"/>
                  </a:cubicBezTo>
                  <a:cubicBezTo>
                    <a:pt x="145" y="256"/>
                    <a:pt x="146" y="254"/>
                    <a:pt x="146" y="253"/>
                  </a:cubicBezTo>
                  <a:cubicBezTo>
                    <a:pt x="146" y="252"/>
                    <a:pt x="145" y="250"/>
                    <a:pt x="144" y="249"/>
                  </a:cubicBezTo>
                  <a:cubicBezTo>
                    <a:pt x="144" y="248"/>
                    <a:pt x="143" y="247"/>
                    <a:pt x="142" y="247"/>
                  </a:cubicBezTo>
                  <a:cubicBezTo>
                    <a:pt x="142" y="247"/>
                    <a:pt x="141" y="249"/>
                    <a:pt x="140" y="249"/>
                  </a:cubicBezTo>
                  <a:cubicBezTo>
                    <a:pt x="140" y="248"/>
                    <a:pt x="139" y="246"/>
                    <a:pt x="139" y="246"/>
                  </a:cubicBezTo>
                  <a:cubicBezTo>
                    <a:pt x="139" y="244"/>
                    <a:pt x="140" y="243"/>
                    <a:pt x="139" y="242"/>
                  </a:cubicBezTo>
                  <a:cubicBezTo>
                    <a:pt x="139" y="241"/>
                    <a:pt x="137" y="241"/>
                    <a:pt x="136" y="241"/>
                  </a:cubicBezTo>
                  <a:cubicBezTo>
                    <a:pt x="135" y="241"/>
                    <a:pt x="133" y="240"/>
                    <a:pt x="132" y="240"/>
                  </a:cubicBezTo>
                  <a:cubicBezTo>
                    <a:pt x="131" y="239"/>
                    <a:pt x="130" y="236"/>
                    <a:pt x="130" y="235"/>
                  </a:cubicBezTo>
                  <a:cubicBezTo>
                    <a:pt x="131" y="234"/>
                    <a:pt x="133" y="233"/>
                    <a:pt x="133" y="233"/>
                  </a:cubicBezTo>
                  <a:cubicBezTo>
                    <a:pt x="133" y="232"/>
                    <a:pt x="132" y="231"/>
                    <a:pt x="132" y="231"/>
                  </a:cubicBezTo>
                  <a:cubicBezTo>
                    <a:pt x="131" y="230"/>
                    <a:pt x="130" y="231"/>
                    <a:pt x="129" y="231"/>
                  </a:cubicBezTo>
                  <a:cubicBezTo>
                    <a:pt x="128" y="231"/>
                    <a:pt x="126" y="229"/>
                    <a:pt x="124" y="229"/>
                  </a:cubicBezTo>
                  <a:cubicBezTo>
                    <a:pt x="124" y="229"/>
                    <a:pt x="123" y="231"/>
                    <a:pt x="122" y="232"/>
                  </a:cubicBezTo>
                  <a:cubicBezTo>
                    <a:pt x="122" y="232"/>
                    <a:pt x="123" y="234"/>
                    <a:pt x="122" y="235"/>
                  </a:cubicBezTo>
                  <a:cubicBezTo>
                    <a:pt x="122" y="236"/>
                    <a:pt x="121" y="238"/>
                    <a:pt x="120" y="239"/>
                  </a:cubicBezTo>
                  <a:cubicBezTo>
                    <a:pt x="118" y="239"/>
                    <a:pt x="116" y="238"/>
                    <a:pt x="115" y="238"/>
                  </a:cubicBezTo>
                  <a:cubicBezTo>
                    <a:pt x="113" y="237"/>
                    <a:pt x="111" y="235"/>
                    <a:pt x="109" y="234"/>
                  </a:cubicBezTo>
                  <a:cubicBezTo>
                    <a:pt x="108" y="234"/>
                    <a:pt x="105" y="236"/>
                    <a:pt x="105" y="237"/>
                  </a:cubicBezTo>
                  <a:cubicBezTo>
                    <a:pt x="104" y="238"/>
                    <a:pt x="106" y="241"/>
                    <a:pt x="106" y="243"/>
                  </a:cubicBezTo>
                  <a:cubicBezTo>
                    <a:pt x="107" y="244"/>
                    <a:pt x="110" y="246"/>
                    <a:pt x="111" y="247"/>
                  </a:cubicBezTo>
                  <a:cubicBezTo>
                    <a:pt x="111" y="248"/>
                    <a:pt x="112" y="250"/>
                    <a:pt x="111" y="251"/>
                  </a:cubicBezTo>
                  <a:cubicBezTo>
                    <a:pt x="111" y="252"/>
                    <a:pt x="108" y="251"/>
                    <a:pt x="107" y="251"/>
                  </a:cubicBezTo>
                  <a:cubicBezTo>
                    <a:pt x="106" y="252"/>
                    <a:pt x="104" y="254"/>
                    <a:pt x="104" y="254"/>
                  </a:cubicBezTo>
                  <a:cubicBezTo>
                    <a:pt x="103" y="255"/>
                    <a:pt x="102" y="257"/>
                    <a:pt x="101" y="258"/>
                  </a:cubicBezTo>
                  <a:cubicBezTo>
                    <a:pt x="100" y="259"/>
                    <a:pt x="96" y="260"/>
                    <a:pt x="95" y="261"/>
                  </a:cubicBezTo>
                  <a:cubicBezTo>
                    <a:pt x="94" y="262"/>
                    <a:pt x="92" y="265"/>
                    <a:pt x="91" y="265"/>
                  </a:cubicBezTo>
                  <a:cubicBezTo>
                    <a:pt x="89" y="265"/>
                    <a:pt x="86" y="263"/>
                    <a:pt x="84" y="263"/>
                  </a:cubicBezTo>
                  <a:cubicBezTo>
                    <a:pt x="83" y="263"/>
                    <a:pt x="81" y="262"/>
                    <a:pt x="80" y="262"/>
                  </a:cubicBezTo>
                  <a:cubicBezTo>
                    <a:pt x="79" y="262"/>
                    <a:pt x="77" y="261"/>
                    <a:pt x="75" y="262"/>
                  </a:cubicBezTo>
                  <a:cubicBezTo>
                    <a:pt x="75" y="262"/>
                    <a:pt x="74" y="264"/>
                    <a:pt x="73" y="265"/>
                  </a:cubicBezTo>
                  <a:cubicBezTo>
                    <a:pt x="73" y="266"/>
                    <a:pt x="72" y="269"/>
                    <a:pt x="71" y="270"/>
                  </a:cubicBezTo>
                  <a:cubicBezTo>
                    <a:pt x="70" y="270"/>
                    <a:pt x="68" y="270"/>
                    <a:pt x="67" y="270"/>
                  </a:cubicBezTo>
                  <a:cubicBezTo>
                    <a:pt x="67" y="269"/>
                    <a:pt x="67" y="268"/>
                    <a:pt x="67" y="267"/>
                  </a:cubicBezTo>
                  <a:cubicBezTo>
                    <a:pt x="67" y="266"/>
                    <a:pt x="68" y="265"/>
                    <a:pt x="68" y="263"/>
                  </a:cubicBezTo>
                  <a:cubicBezTo>
                    <a:pt x="69" y="263"/>
                    <a:pt x="70" y="262"/>
                    <a:pt x="70" y="261"/>
                  </a:cubicBezTo>
                  <a:cubicBezTo>
                    <a:pt x="71" y="261"/>
                    <a:pt x="71" y="259"/>
                    <a:pt x="71" y="259"/>
                  </a:cubicBezTo>
                  <a:cubicBezTo>
                    <a:pt x="70" y="258"/>
                    <a:pt x="69" y="258"/>
                    <a:pt x="68" y="258"/>
                  </a:cubicBezTo>
                  <a:cubicBezTo>
                    <a:pt x="67" y="258"/>
                    <a:pt x="67" y="259"/>
                    <a:pt x="66" y="259"/>
                  </a:cubicBezTo>
                  <a:cubicBezTo>
                    <a:pt x="65" y="259"/>
                    <a:pt x="65" y="256"/>
                    <a:pt x="65" y="256"/>
                  </a:cubicBezTo>
                  <a:cubicBezTo>
                    <a:pt x="64" y="255"/>
                    <a:pt x="61" y="256"/>
                    <a:pt x="60" y="255"/>
                  </a:cubicBezTo>
                  <a:cubicBezTo>
                    <a:pt x="60" y="254"/>
                    <a:pt x="62" y="252"/>
                    <a:pt x="62" y="250"/>
                  </a:cubicBezTo>
                  <a:cubicBezTo>
                    <a:pt x="62" y="249"/>
                    <a:pt x="62" y="246"/>
                    <a:pt x="62" y="244"/>
                  </a:cubicBezTo>
                  <a:cubicBezTo>
                    <a:pt x="61" y="243"/>
                    <a:pt x="60" y="241"/>
                    <a:pt x="59" y="241"/>
                  </a:cubicBezTo>
                  <a:cubicBezTo>
                    <a:pt x="58" y="241"/>
                    <a:pt x="57" y="245"/>
                    <a:pt x="55" y="247"/>
                  </a:cubicBezTo>
                  <a:cubicBezTo>
                    <a:pt x="55" y="247"/>
                    <a:pt x="55" y="249"/>
                    <a:pt x="54" y="250"/>
                  </a:cubicBezTo>
                  <a:cubicBezTo>
                    <a:pt x="54" y="251"/>
                    <a:pt x="53" y="253"/>
                    <a:pt x="53" y="253"/>
                  </a:cubicBezTo>
                  <a:cubicBezTo>
                    <a:pt x="51" y="253"/>
                    <a:pt x="50" y="251"/>
                    <a:pt x="49" y="250"/>
                  </a:cubicBezTo>
                  <a:cubicBezTo>
                    <a:pt x="49" y="250"/>
                    <a:pt x="48" y="249"/>
                    <a:pt x="48" y="248"/>
                  </a:cubicBezTo>
                  <a:cubicBezTo>
                    <a:pt x="48" y="247"/>
                    <a:pt x="49" y="245"/>
                    <a:pt x="48" y="244"/>
                  </a:cubicBezTo>
                  <a:cubicBezTo>
                    <a:pt x="48" y="243"/>
                    <a:pt x="44" y="242"/>
                    <a:pt x="43" y="241"/>
                  </a:cubicBezTo>
                  <a:cubicBezTo>
                    <a:pt x="43" y="240"/>
                    <a:pt x="43" y="238"/>
                    <a:pt x="43" y="237"/>
                  </a:cubicBezTo>
                  <a:cubicBezTo>
                    <a:pt x="42" y="236"/>
                    <a:pt x="39" y="236"/>
                    <a:pt x="38" y="235"/>
                  </a:cubicBezTo>
                  <a:cubicBezTo>
                    <a:pt x="36" y="235"/>
                    <a:pt x="35" y="232"/>
                    <a:pt x="34" y="231"/>
                  </a:cubicBezTo>
                  <a:cubicBezTo>
                    <a:pt x="32" y="229"/>
                    <a:pt x="27" y="228"/>
                    <a:pt x="25" y="228"/>
                  </a:cubicBezTo>
                  <a:cubicBezTo>
                    <a:pt x="22" y="226"/>
                    <a:pt x="16" y="225"/>
                    <a:pt x="14" y="223"/>
                  </a:cubicBezTo>
                  <a:cubicBezTo>
                    <a:pt x="11" y="222"/>
                    <a:pt x="6" y="220"/>
                    <a:pt x="4" y="218"/>
                  </a:cubicBezTo>
                  <a:cubicBezTo>
                    <a:pt x="3" y="217"/>
                    <a:pt x="0" y="215"/>
                    <a:pt x="0" y="214"/>
                  </a:cubicBezTo>
                  <a:cubicBezTo>
                    <a:pt x="0" y="213"/>
                    <a:pt x="1" y="211"/>
                    <a:pt x="2" y="210"/>
                  </a:cubicBezTo>
                  <a:cubicBezTo>
                    <a:pt x="2" y="208"/>
                    <a:pt x="3" y="205"/>
                    <a:pt x="4" y="204"/>
                  </a:cubicBezTo>
                  <a:cubicBezTo>
                    <a:pt x="5" y="203"/>
                    <a:pt x="9" y="203"/>
                    <a:pt x="10" y="202"/>
                  </a:cubicBezTo>
                  <a:cubicBezTo>
                    <a:pt x="10" y="201"/>
                    <a:pt x="11" y="198"/>
                    <a:pt x="11" y="197"/>
                  </a:cubicBezTo>
                  <a:cubicBezTo>
                    <a:pt x="12" y="196"/>
                    <a:pt x="15" y="193"/>
                    <a:pt x="17" y="192"/>
                  </a:cubicBezTo>
                  <a:cubicBezTo>
                    <a:pt x="18" y="191"/>
                    <a:pt x="22" y="189"/>
                    <a:pt x="24" y="188"/>
                  </a:cubicBezTo>
                  <a:cubicBezTo>
                    <a:pt x="25" y="187"/>
                    <a:pt x="27" y="187"/>
                    <a:pt x="27" y="186"/>
                  </a:cubicBezTo>
                  <a:cubicBezTo>
                    <a:pt x="27" y="185"/>
                    <a:pt x="25" y="183"/>
                    <a:pt x="25" y="182"/>
                  </a:cubicBezTo>
                  <a:cubicBezTo>
                    <a:pt x="24" y="180"/>
                    <a:pt x="25" y="177"/>
                    <a:pt x="26" y="175"/>
                  </a:cubicBezTo>
                  <a:cubicBezTo>
                    <a:pt x="26" y="174"/>
                    <a:pt x="29" y="173"/>
                    <a:pt x="29" y="172"/>
                  </a:cubicBezTo>
                  <a:cubicBezTo>
                    <a:pt x="30" y="170"/>
                    <a:pt x="28" y="167"/>
                    <a:pt x="28" y="166"/>
                  </a:cubicBezTo>
                  <a:cubicBezTo>
                    <a:pt x="28" y="165"/>
                    <a:pt x="28" y="162"/>
                    <a:pt x="29" y="162"/>
                  </a:cubicBezTo>
                  <a:cubicBezTo>
                    <a:pt x="30" y="161"/>
                    <a:pt x="33" y="161"/>
                    <a:pt x="35" y="161"/>
                  </a:cubicBezTo>
                  <a:cubicBezTo>
                    <a:pt x="35" y="160"/>
                    <a:pt x="36" y="158"/>
                    <a:pt x="36" y="157"/>
                  </a:cubicBezTo>
                  <a:cubicBezTo>
                    <a:pt x="36" y="156"/>
                    <a:pt x="35" y="153"/>
                    <a:pt x="36" y="152"/>
                  </a:cubicBezTo>
                  <a:cubicBezTo>
                    <a:pt x="36" y="151"/>
                    <a:pt x="38" y="153"/>
                    <a:pt x="39" y="152"/>
                  </a:cubicBezTo>
                  <a:cubicBezTo>
                    <a:pt x="40" y="151"/>
                    <a:pt x="40" y="147"/>
                    <a:pt x="40" y="146"/>
                  </a:cubicBezTo>
                  <a:cubicBezTo>
                    <a:pt x="39" y="143"/>
                    <a:pt x="36" y="139"/>
                    <a:pt x="35" y="137"/>
                  </a:cubicBezTo>
                  <a:cubicBezTo>
                    <a:pt x="35" y="136"/>
                    <a:pt x="35" y="133"/>
                    <a:pt x="35" y="132"/>
                  </a:cubicBezTo>
                  <a:cubicBezTo>
                    <a:pt x="36" y="130"/>
                    <a:pt x="40" y="129"/>
                    <a:pt x="40" y="127"/>
                  </a:cubicBezTo>
                  <a:cubicBezTo>
                    <a:pt x="41" y="126"/>
                    <a:pt x="39" y="124"/>
                    <a:pt x="39" y="123"/>
                  </a:cubicBezTo>
                  <a:cubicBezTo>
                    <a:pt x="39" y="121"/>
                    <a:pt x="43" y="120"/>
                    <a:pt x="43" y="119"/>
                  </a:cubicBezTo>
                  <a:cubicBezTo>
                    <a:pt x="43" y="118"/>
                    <a:pt x="40" y="116"/>
                    <a:pt x="40" y="115"/>
                  </a:cubicBezTo>
                  <a:cubicBezTo>
                    <a:pt x="40" y="113"/>
                    <a:pt x="43" y="111"/>
                    <a:pt x="45" y="111"/>
                  </a:cubicBezTo>
                  <a:cubicBezTo>
                    <a:pt x="46" y="111"/>
                    <a:pt x="48" y="112"/>
                    <a:pt x="48" y="112"/>
                  </a:cubicBezTo>
                  <a:cubicBezTo>
                    <a:pt x="49" y="112"/>
                    <a:pt x="51" y="114"/>
                    <a:pt x="52" y="114"/>
                  </a:cubicBezTo>
                  <a:cubicBezTo>
                    <a:pt x="53" y="114"/>
                    <a:pt x="55" y="114"/>
                    <a:pt x="57" y="113"/>
                  </a:cubicBezTo>
                  <a:cubicBezTo>
                    <a:pt x="57" y="112"/>
                    <a:pt x="57" y="110"/>
                    <a:pt x="57" y="109"/>
                  </a:cubicBezTo>
                  <a:cubicBezTo>
                    <a:pt x="58" y="109"/>
                    <a:pt x="60" y="108"/>
                    <a:pt x="61" y="108"/>
                  </a:cubicBezTo>
                  <a:cubicBezTo>
                    <a:pt x="62" y="108"/>
                    <a:pt x="63" y="109"/>
                    <a:pt x="64" y="109"/>
                  </a:cubicBezTo>
                  <a:cubicBezTo>
                    <a:pt x="65" y="110"/>
                    <a:pt x="67" y="111"/>
                    <a:pt x="68" y="112"/>
                  </a:cubicBezTo>
                  <a:cubicBezTo>
                    <a:pt x="69" y="112"/>
                    <a:pt x="72" y="112"/>
                    <a:pt x="74" y="112"/>
                  </a:cubicBezTo>
                  <a:cubicBezTo>
                    <a:pt x="75" y="111"/>
                    <a:pt x="77" y="109"/>
                    <a:pt x="77" y="108"/>
                  </a:cubicBezTo>
                  <a:cubicBezTo>
                    <a:pt x="77" y="107"/>
                    <a:pt x="76" y="105"/>
                    <a:pt x="76" y="104"/>
                  </a:cubicBezTo>
                  <a:cubicBezTo>
                    <a:pt x="76" y="102"/>
                    <a:pt x="77" y="98"/>
                    <a:pt x="79" y="97"/>
                  </a:cubicBezTo>
                  <a:cubicBezTo>
                    <a:pt x="80" y="96"/>
                    <a:pt x="85" y="97"/>
                    <a:pt x="86" y="96"/>
                  </a:cubicBezTo>
                  <a:cubicBezTo>
                    <a:pt x="87" y="95"/>
                    <a:pt x="88" y="93"/>
                    <a:pt x="89" y="92"/>
                  </a:cubicBezTo>
                  <a:cubicBezTo>
                    <a:pt x="90" y="91"/>
                    <a:pt x="93" y="92"/>
                    <a:pt x="94" y="92"/>
                  </a:cubicBezTo>
                  <a:cubicBezTo>
                    <a:pt x="96" y="92"/>
                    <a:pt x="99" y="90"/>
                    <a:pt x="100" y="89"/>
                  </a:cubicBezTo>
                  <a:cubicBezTo>
                    <a:pt x="101" y="87"/>
                    <a:pt x="103" y="84"/>
                    <a:pt x="103" y="83"/>
                  </a:cubicBezTo>
                  <a:cubicBezTo>
                    <a:pt x="104" y="81"/>
                    <a:pt x="104" y="77"/>
                    <a:pt x="104" y="75"/>
                  </a:cubicBezTo>
                  <a:cubicBezTo>
                    <a:pt x="105" y="74"/>
                    <a:pt x="106" y="72"/>
                    <a:pt x="106" y="71"/>
                  </a:cubicBezTo>
                  <a:cubicBezTo>
                    <a:pt x="106" y="70"/>
                    <a:pt x="106" y="69"/>
                    <a:pt x="106" y="69"/>
                  </a:cubicBezTo>
                  <a:cubicBezTo>
                    <a:pt x="107" y="69"/>
                    <a:pt x="109" y="68"/>
                    <a:pt x="110" y="68"/>
                  </a:cubicBezTo>
                  <a:cubicBezTo>
                    <a:pt x="112" y="68"/>
                    <a:pt x="115" y="68"/>
                    <a:pt x="117" y="69"/>
                  </a:cubicBezTo>
                  <a:cubicBezTo>
                    <a:pt x="117" y="69"/>
                    <a:pt x="118" y="71"/>
                    <a:pt x="118" y="71"/>
                  </a:cubicBezTo>
                  <a:cubicBezTo>
                    <a:pt x="119" y="71"/>
                    <a:pt x="120" y="69"/>
                    <a:pt x="121" y="69"/>
                  </a:cubicBezTo>
                  <a:cubicBezTo>
                    <a:pt x="121" y="68"/>
                    <a:pt x="122" y="67"/>
                    <a:pt x="123" y="67"/>
                  </a:cubicBezTo>
                  <a:cubicBezTo>
                    <a:pt x="123" y="66"/>
                    <a:pt x="125" y="67"/>
                    <a:pt x="126" y="67"/>
                  </a:cubicBezTo>
                  <a:cubicBezTo>
                    <a:pt x="126" y="67"/>
                    <a:pt x="127" y="69"/>
                    <a:pt x="127" y="70"/>
                  </a:cubicBezTo>
                  <a:cubicBezTo>
                    <a:pt x="127" y="70"/>
                    <a:pt x="126" y="72"/>
                    <a:pt x="126" y="73"/>
                  </a:cubicBezTo>
                  <a:cubicBezTo>
                    <a:pt x="127" y="73"/>
                    <a:pt x="129" y="72"/>
                    <a:pt x="130" y="71"/>
                  </a:cubicBezTo>
                  <a:cubicBezTo>
                    <a:pt x="131" y="71"/>
                    <a:pt x="132" y="69"/>
                    <a:pt x="133" y="68"/>
                  </a:cubicBezTo>
                  <a:cubicBezTo>
                    <a:pt x="133" y="68"/>
                    <a:pt x="134" y="69"/>
                    <a:pt x="135" y="69"/>
                  </a:cubicBezTo>
                  <a:cubicBezTo>
                    <a:pt x="136" y="69"/>
                    <a:pt x="138" y="69"/>
                    <a:pt x="139" y="68"/>
                  </a:cubicBezTo>
                  <a:cubicBezTo>
                    <a:pt x="140" y="67"/>
                    <a:pt x="139" y="63"/>
                    <a:pt x="139" y="62"/>
                  </a:cubicBezTo>
                  <a:cubicBezTo>
                    <a:pt x="139" y="61"/>
                    <a:pt x="137" y="58"/>
                    <a:pt x="137" y="57"/>
                  </a:cubicBezTo>
                  <a:cubicBezTo>
                    <a:pt x="136" y="56"/>
                    <a:pt x="137" y="53"/>
                    <a:pt x="137" y="52"/>
                  </a:cubicBezTo>
                  <a:cubicBezTo>
                    <a:pt x="138" y="52"/>
                    <a:pt x="140" y="53"/>
                    <a:pt x="141" y="53"/>
                  </a:cubicBezTo>
                  <a:cubicBezTo>
                    <a:pt x="142" y="54"/>
                    <a:pt x="145" y="57"/>
                    <a:pt x="146" y="58"/>
                  </a:cubicBezTo>
                  <a:cubicBezTo>
                    <a:pt x="149" y="60"/>
                    <a:pt x="152" y="63"/>
                    <a:pt x="154" y="64"/>
                  </a:cubicBezTo>
                  <a:cubicBezTo>
                    <a:pt x="155" y="65"/>
                    <a:pt x="158" y="65"/>
                    <a:pt x="160" y="65"/>
                  </a:cubicBezTo>
                  <a:cubicBezTo>
                    <a:pt x="161" y="65"/>
                    <a:pt x="163" y="65"/>
                    <a:pt x="163" y="65"/>
                  </a:cubicBezTo>
                  <a:cubicBezTo>
                    <a:pt x="164" y="64"/>
                    <a:pt x="164" y="63"/>
                    <a:pt x="164" y="62"/>
                  </a:cubicBezTo>
                  <a:cubicBezTo>
                    <a:pt x="164" y="61"/>
                    <a:pt x="164" y="59"/>
                    <a:pt x="164" y="58"/>
                  </a:cubicBezTo>
                  <a:cubicBezTo>
                    <a:pt x="165" y="57"/>
                    <a:pt x="166" y="57"/>
                    <a:pt x="167" y="57"/>
                  </a:cubicBezTo>
                  <a:cubicBezTo>
                    <a:pt x="168" y="57"/>
                    <a:pt x="168" y="59"/>
                    <a:pt x="168" y="60"/>
                  </a:cubicBezTo>
                  <a:cubicBezTo>
                    <a:pt x="168" y="61"/>
                    <a:pt x="168" y="62"/>
                    <a:pt x="168" y="63"/>
                  </a:cubicBezTo>
                  <a:cubicBezTo>
                    <a:pt x="169" y="64"/>
                    <a:pt x="171" y="64"/>
                    <a:pt x="172" y="64"/>
                  </a:cubicBezTo>
                  <a:cubicBezTo>
                    <a:pt x="173" y="64"/>
                    <a:pt x="176" y="63"/>
                    <a:pt x="177" y="62"/>
                  </a:cubicBezTo>
                  <a:cubicBezTo>
                    <a:pt x="177" y="61"/>
                    <a:pt x="178" y="58"/>
                    <a:pt x="179" y="57"/>
                  </a:cubicBezTo>
                  <a:cubicBezTo>
                    <a:pt x="179" y="56"/>
                    <a:pt x="178" y="54"/>
                    <a:pt x="179" y="53"/>
                  </a:cubicBezTo>
                  <a:cubicBezTo>
                    <a:pt x="179" y="51"/>
                    <a:pt x="182" y="50"/>
                    <a:pt x="183" y="49"/>
                  </a:cubicBezTo>
                  <a:cubicBezTo>
                    <a:pt x="185" y="49"/>
                    <a:pt x="187" y="48"/>
                    <a:pt x="188" y="47"/>
                  </a:cubicBezTo>
                  <a:cubicBezTo>
                    <a:pt x="189" y="46"/>
                    <a:pt x="190" y="44"/>
                    <a:pt x="190" y="43"/>
                  </a:cubicBezTo>
                  <a:cubicBezTo>
                    <a:pt x="190" y="42"/>
                    <a:pt x="189" y="40"/>
                    <a:pt x="189" y="39"/>
                  </a:cubicBezTo>
                  <a:cubicBezTo>
                    <a:pt x="190" y="39"/>
                    <a:pt x="191" y="39"/>
                    <a:pt x="191" y="39"/>
                  </a:cubicBezTo>
                  <a:cubicBezTo>
                    <a:pt x="192" y="39"/>
                    <a:pt x="195" y="42"/>
                    <a:pt x="196" y="41"/>
                  </a:cubicBezTo>
                  <a:cubicBezTo>
                    <a:pt x="197" y="40"/>
                    <a:pt x="197" y="38"/>
                    <a:pt x="197" y="37"/>
                  </a:cubicBezTo>
                  <a:cubicBezTo>
                    <a:pt x="197" y="36"/>
                    <a:pt x="197" y="35"/>
                    <a:pt x="196" y="34"/>
                  </a:cubicBezTo>
                  <a:cubicBezTo>
                    <a:pt x="196" y="33"/>
                    <a:pt x="194" y="33"/>
                    <a:pt x="194" y="32"/>
                  </a:cubicBezTo>
                  <a:cubicBezTo>
                    <a:pt x="193" y="31"/>
                    <a:pt x="193" y="30"/>
                    <a:pt x="193" y="29"/>
                  </a:cubicBezTo>
                  <a:cubicBezTo>
                    <a:pt x="193" y="28"/>
                    <a:pt x="195" y="26"/>
                    <a:pt x="196" y="25"/>
                  </a:cubicBezTo>
                  <a:cubicBezTo>
                    <a:pt x="196" y="24"/>
                    <a:pt x="198" y="22"/>
                    <a:pt x="198" y="21"/>
                  </a:cubicBezTo>
                  <a:cubicBezTo>
                    <a:pt x="197" y="20"/>
                    <a:pt x="195" y="19"/>
                    <a:pt x="195" y="17"/>
                  </a:cubicBezTo>
                  <a:cubicBezTo>
                    <a:pt x="194" y="16"/>
                    <a:pt x="194" y="13"/>
                    <a:pt x="195" y="12"/>
                  </a:cubicBezTo>
                  <a:cubicBezTo>
                    <a:pt x="196" y="12"/>
                    <a:pt x="198" y="12"/>
                    <a:pt x="199" y="12"/>
                  </a:cubicBezTo>
                  <a:cubicBezTo>
                    <a:pt x="200" y="13"/>
                    <a:pt x="202" y="14"/>
                    <a:pt x="202" y="15"/>
                  </a:cubicBezTo>
                  <a:cubicBezTo>
                    <a:pt x="203" y="16"/>
                    <a:pt x="201" y="17"/>
                    <a:pt x="201" y="18"/>
                  </a:cubicBezTo>
                  <a:cubicBezTo>
                    <a:pt x="201" y="19"/>
                    <a:pt x="202" y="20"/>
                    <a:pt x="202" y="21"/>
                  </a:cubicBezTo>
                  <a:cubicBezTo>
                    <a:pt x="203" y="22"/>
                    <a:pt x="205" y="23"/>
                    <a:pt x="206" y="22"/>
                  </a:cubicBezTo>
                  <a:cubicBezTo>
                    <a:pt x="208" y="22"/>
                    <a:pt x="208" y="19"/>
                    <a:pt x="209" y="18"/>
                  </a:cubicBezTo>
                  <a:cubicBezTo>
                    <a:pt x="210" y="17"/>
                    <a:pt x="212" y="14"/>
                    <a:pt x="213" y="13"/>
                  </a:cubicBezTo>
                  <a:cubicBezTo>
                    <a:pt x="214" y="11"/>
                    <a:pt x="218" y="10"/>
                    <a:pt x="221" y="10"/>
                  </a:cubicBezTo>
                  <a:cubicBezTo>
                    <a:pt x="222" y="9"/>
                    <a:pt x="224" y="8"/>
                    <a:pt x="225" y="8"/>
                  </a:cubicBezTo>
                  <a:cubicBezTo>
                    <a:pt x="225" y="9"/>
                    <a:pt x="225" y="11"/>
                    <a:pt x="225" y="11"/>
                  </a:cubicBezTo>
                  <a:cubicBezTo>
                    <a:pt x="226" y="11"/>
                    <a:pt x="228" y="10"/>
                    <a:pt x="228" y="10"/>
                  </a:cubicBezTo>
                  <a:cubicBezTo>
                    <a:pt x="229" y="9"/>
                    <a:pt x="230" y="7"/>
                    <a:pt x="230" y="7"/>
                  </a:cubicBezTo>
                  <a:cubicBezTo>
                    <a:pt x="231" y="5"/>
                    <a:pt x="234" y="3"/>
                    <a:pt x="235" y="2"/>
                  </a:cubicBezTo>
                  <a:cubicBezTo>
                    <a:pt x="236" y="1"/>
                    <a:pt x="239" y="0"/>
                    <a:pt x="241" y="1"/>
                  </a:cubicBezTo>
                  <a:cubicBezTo>
                    <a:pt x="241" y="1"/>
                    <a:pt x="242" y="2"/>
                    <a:pt x="243" y="2"/>
                  </a:cubicBezTo>
                  <a:cubicBezTo>
                    <a:pt x="243" y="3"/>
                    <a:pt x="242" y="6"/>
                    <a:pt x="242" y="7"/>
                  </a:cubicBezTo>
                  <a:cubicBezTo>
                    <a:pt x="241" y="8"/>
                    <a:pt x="239" y="9"/>
                    <a:pt x="239" y="10"/>
                  </a:cubicBezTo>
                  <a:cubicBezTo>
                    <a:pt x="239" y="10"/>
                    <a:pt x="239" y="12"/>
                    <a:pt x="239" y="13"/>
                  </a:cubicBezTo>
                  <a:cubicBezTo>
                    <a:pt x="240" y="13"/>
                    <a:pt x="241" y="14"/>
                    <a:pt x="241" y="15"/>
                  </a:cubicBezTo>
                  <a:cubicBezTo>
                    <a:pt x="242" y="15"/>
                    <a:pt x="245" y="14"/>
                    <a:pt x="246" y="14"/>
                  </a:cubicBezTo>
                  <a:cubicBezTo>
                    <a:pt x="247" y="15"/>
                    <a:pt x="247" y="17"/>
                    <a:pt x="248" y="18"/>
                  </a:cubicBezTo>
                  <a:cubicBezTo>
                    <a:pt x="248" y="20"/>
                    <a:pt x="246" y="22"/>
                    <a:pt x="247" y="24"/>
                  </a:cubicBezTo>
                  <a:cubicBezTo>
                    <a:pt x="247" y="24"/>
                    <a:pt x="248" y="25"/>
                    <a:pt x="248" y="25"/>
                  </a:cubicBezTo>
                  <a:cubicBezTo>
                    <a:pt x="250" y="25"/>
                    <a:pt x="251" y="22"/>
                    <a:pt x="252" y="22"/>
                  </a:cubicBezTo>
                  <a:cubicBezTo>
                    <a:pt x="253" y="22"/>
                    <a:pt x="254" y="22"/>
                    <a:pt x="255" y="22"/>
                  </a:cubicBezTo>
                  <a:cubicBezTo>
                    <a:pt x="256" y="23"/>
                    <a:pt x="258" y="26"/>
                    <a:pt x="258" y="27"/>
                  </a:cubicBezTo>
                  <a:cubicBezTo>
                    <a:pt x="258" y="28"/>
                    <a:pt x="256" y="29"/>
                    <a:pt x="256" y="30"/>
                  </a:cubicBezTo>
                  <a:cubicBezTo>
                    <a:pt x="255" y="31"/>
                    <a:pt x="253" y="32"/>
                    <a:pt x="253" y="32"/>
                  </a:cubicBezTo>
                  <a:cubicBezTo>
                    <a:pt x="253" y="33"/>
                    <a:pt x="253" y="35"/>
                    <a:pt x="253" y="35"/>
                  </a:cubicBezTo>
                  <a:cubicBezTo>
                    <a:pt x="254" y="35"/>
                    <a:pt x="255" y="34"/>
                    <a:pt x="256" y="34"/>
                  </a:cubicBezTo>
                  <a:cubicBezTo>
                    <a:pt x="256" y="33"/>
                    <a:pt x="258" y="32"/>
                    <a:pt x="259" y="32"/>
                  </a:cubicBezTo>
                  <a:cubicBezTo>
                    <a:pt x="259" y="31"/>
                    <a:pt x="260" y="31"/>
                    <a:pt x="261" y="31"/>
                  </a:cubicBezTo>
                  <a:cubicBezTo>
                    <a:pt x="262" y="31"/>
                    <a:pt x="264" y="31"/>
                    <a:pt x="265" y="32"/>
                  </a:cubicBezTo>
                  <a:cubicBezTo>
                    <a:pt x="266" y="33"/>
                    <a:pt x="267" y="34"/>
                    <a:pt x="268" y="35"/>
                  </a:cubicBezTo>
                  <a:cubicBezTo>
                    <a:pt x="269" y="35"/>
                    <a:pt x="270" y="35"/>
                    <a:pt x="271" y="35"/>
                  </a:cubicBezTo>
                  <a:cubicBezTo>
                    <a:pt x="272" y="35"/>
                    <a:pt x="273" y="34"/>
                    <a:pt x="274" y="34"/>
                  </a:cubicBezTo>
                  <a:cubicBezTo>
                    <a:pt x="276" y="35"/>
                    <a:pt x="277" y="36"/>
                    <a:pt x="278" y="36"/>
                  </a:cubicBezTo>
                  <a:cubicBezTo>
                    <a:pt x="279" y="37"/>
                    <a:pt x="281" y="39"/>
                    <a:pt x="281" y="41"/>
                  </a:cubicBezTo>
                  <a:cubicBezTo>
                    <a:pt x="282" y="42"/>
                    <a:pt x="283" y="43"/>
                    <a:pt x="282" y="44"/>
                  </a:cubicBezTo>
                  <a:cubicBezTo>
                    <a:pt x="282" y="45"/>
                    <a:pt x="280" y="45"/>
                    <a:pt x="280" y="46"/>
                  </a:cubicBezTo>
                  <a:cubicBezTo>
                    <a:pt x="280" y="46"/>
                    <a:pt x="280" y="48"/>
                    <a:pt x="281" y="48"/>
                  </a:cubicBezTo>
                  <a:cubicBezTo>
                    <a:pt x="281" y="48"/>
                    <a:pt x="283" y="48"/>
                    <a:pt x="283" y="48"/>
                  </a:cubicBezTo>
                  <a:cubicBezTo>
                    <a:pt x="284" y="48"/>
                    <a:pt x="286" y="47"/>
                    <a:pt x="287" y="47"/>
                  </a:cubicBezTo>
                  <a:cubicBezTo>
                    <a:pt x="288" y="48"/>
                    <a:pt x="290" y="49"/>
                    <a:pt x="290" y="50"/>
                  </a:cubicBezTo>
                  <a:cubicBezTo>
                    <a:pt x="291" y="51"/>
                    <a:pt x="290" y="53"/>
                    <a:pt x="290" y="54"/>
                  </a:cubicBezTo>
                  <a:cubicBezTo>
                    <a:pt x="291" y="54"/>
                    <a:pt x="292" y="55"/>
                    <a:pt x="292" y="55"/>
                  </a:cubicBezTo>
                  <a:cubicBezTo>
                    <a:pt x="294" y="55"/>
                    <a:pt x="295" y="53"/>
                    <a:pt x="296" y="53"/>
                  </a:cubicBezTo>
                  <a:cubicBezTo>
                    <a:pt x="297" y="53"/>
                    <a:pt x="298" y="54"/>
                    <a:pt x="298" y="54"/>
                  </a:cubicBezTo>
                  <a:cubicBezTo>
                    <a:pt x="299" y="55"/>
                    <a:pt x="302" y="55"/>
                    <a:pt x="303" y="54"/>
                  </a:cubicBezTo>
                  <a:cubicBezTo>
                    <a:pt x="305" y="54"/>
                    <a:pt x="306" y="51"/>
                    <a:pt x="307" y="50"/>
                  </a:cubicBezTo>
                  <a:cubicBezTo>
                    <a:pt x="307" y="49"/>
                    <a:pt x="308" y="47"/>
                    <a:pt x="309" y="46"/>
                  </a:cubicBezTo>
                  <a:cubicBezTo>
                    <a:pt x="310" y="46"/>
                    <a:pt x="312" y="45"/>
                    <a:pt x="313" y="45"/>
                  </a:cubicBezTo>
                  <a:cubicBezTo>
                    <a:pt x="314" y="45"/>
                    <a:pt x="315" y="47"/>
                    <a:pt x="315" y="48"/>
                  </a:cubicBezTo>
                  <a:cubicBezTo>
                    <a:pt x="316" y="49"/>
                    <a:pt x="316" y="51"/>
                    <a:pt x="316" y="52"/>
                  </a:cubicBezTo>
                  <a:cubicBezTo>
                    <a:pt x="316" y="53"/>
                    <a:pt x="315" y="55"/>
                    <a:pt x="315" y="56"/>
                  </a:cubicBezTo>
                  <a:cubicBezTo>
                    <a:pt x="315" y="56"/>
                    <a:pt x="316" y="58"/>
                    <a:pt x="316" y="58"/>
                  </a:cubicBezTo>
                  <a:cubicBezTo>
                    <a:pt x="317" y="58"/>
                    <a:pt x="318" y="56"/>
                    <a:pt x="319" y="56"/>
                  </a:cubicBezTo>
                  <a:cubicBezTo>
                    <a:pt x="321" y="55"/>
                    <a:pt x="323" y="53"/>
                    <a:pt x="325" y="52"/>
                  </a:cubicBezTo>
                  <a:cubicBezTo>
                    <a:pt x="326" y="51"/>
                    <a:pt x="328" y="49"/>
                    <a:pt x="329" y="48"/>
                  </a:cubicBezTo>
                  <a:cubicBezTo>
                    <a:pt x="330" y="48"/>
                    <a:pt x="332" y="47"/>
                    <a:pt x="332" y="47"/>
                  </a:cubicBezTo>
                  <a:cubicBezTo>
                    <a:pt x="333" y="48"/>
                    <a:pt x="332" y="51"/>
                    <a:pt x="332" y="52"/>
                  </a:cubicBezTo>
                  <a:cubicBezTo>
                    <a:pt x="332" y="53"/>
                    <a:pt x="332" y="56"/>
                    <a:pt x="331" y="58"/>
                  </a:cubicBezTo>
                  <a:cubicBezTo>
                    <a:pt x="331" y="59"/>
                    <a:pt x="329" y="61"/>
                    <a:pt x="328" y="61"/>
                  </a:cubicBezTo>
                  <a:cubicBezTo>
                    <a:pt x="327" y="62"/>
                    <a:pt x="326" y="63"/>
                    <a:pt x="325" y="63"/>
                  </a:cubicBezTo>
                  <a:cubicBezTo>
                    <a:pt x="325" y="64"/>
                    <a:pt x="324" y="65"/>
                    <a:pt x="324" y="66"/>
                  </a:cubicBezTo>
                  <a:cubicBezTo>
                    <a:pt x="324" y="67"/>
                    <a:pt x="324" y="69"/>
                    <a:pt x="324" y="70"/>
                  </a:cubicBezTo>
                  <a:cubicBezTo>
                    <a:pt x="324" y="71"/>
                    <a:pt x="324" y="73"/>
                    <a:pt x="324" y="73"/>
                  </a:cubicBezTo>
                  <a:cubicBezTo>
                    <a:pt x="323" y="74"/>
                    <a:pt x="320" y="73"/>
                    <a:pt x="319" y="74"/>
                  </a:cubicBezTo>
                  <a:cubicBezTo>
                    <a:pt x="319" y="75"/>
                    <a:pt x="318" y="76"/>
                    <a:pt x="317" y="77"/>
                  </a:cubicBezTo>
                  <a:cubicBezTo>
                    <a:pt x="317" y="77"/>
                    <a:pt x="315" y="79"/>
                    <a:pt x="314" y="79"/>
                  </a:cubicBezTo>
                  <a:cubicBezTo>
                    <a:pt x="313" y="79"/>
                    <a:pt x="310" y="77"/>
                    <a:pt x="310" y="78"/>
                  </a:cubicBezTo>
                  <a:cubicBezTo>
                    <a:pt x="309" y="78"/>
                    <a:pt x="308" y="80"/>
                    <a:pt x="307" y="81"/>
                  </a:cubicBezTo>
                  <a:cubicBezTo>
                    <a:pt x="307" y="82"/>
                    <a:pt x="306" y="84"/>
                    <a:pt x="306" y="85"/>
                  </a:cubicBezTo>
                  <a:cubicBezTo>
                    <a:pt x="305" y="87"/>
                    <a:pt x="304" y="89"/>
                    <a:pt x="303" y="90"/>
                  </a:cubicBezTo>
                  <a:cubicBezTo>
                    <a:pt x="302" y="91"/>
                    <a:pt x="300" y="92"/>
                    <a:pt x="299" y="93"/>
                  </a:cubicBezTo>
                  <a:cubicBezTo>
                    <a:pt x="298" y="93"/>
                    <a:pt x="297" y="95"/>
                    <a:pt x="297" y="96"/>
                  </a:cubicBezTo>
                  <a:cubicBezTo>
                    <a:pt x="297" y="97"/>
                    <a:pt x="299" y="98"/>
                    <a:pt x="300" y="99"/>
                  </a:cubicBezTo>
                  <a:cubicBezTo>
                    <a:pt x="300" y="99"/>
                    <a:pt x="300" y="101"/>
                    <a:pt x="300" y="101"/>
                  </a:cubicBezTo>
                  <a:cubicBezTo>
                    <a:pt x="299" y="102"/>
                    <a:pt x="297" y="102"/>
                    <a:pt x="297" y="103"/>
                  </a:cubicBezTo>
                  <a:cubicBezTo>
                    <a:pt x="297" y="104"/>
                    <a:pt x="297" y="106"/>
                    <a:pt x="297" y="107"/>
                  </a:cubicBezTo>
                  <a:cubicBezTo>
                    <a:pt x="297" y="108"/>
                    <a:pt x="299" y="110"/>
                    <a:pt x="300" y="111"/>
                  </a:cubicBezTo>
                  <a:cubicBezTo>
                    <a:pt x="301" y="111"/>
                    <a:pt x="304" y="111"/>
                    <a:pt x="305" y="111"/>
                  </a:cubicBezTo>
                  <a:cubicBezTo>
                    <a:pt x="306" y="111"/>
                    <a:pt x="309" y="110"/>
                    <a:pt x="310" y="110"/>
                  </a:cubicBezTo>
                  <a:cubicBezTo>
                    <a:pt x="311" y="110"/>
                    <a:pt x="314" y="111"/>
                    <a:pt x="314" y="112"/>
                  </a:cubicBezTo>
                  <a:cubicBezTo>
                    <a:pt x="315" y="112"/>
                    <a:pt x="315" y="114"/>
                    <a:pt x="314" y="114"/>
                  </a:cubicBezTo>
                  <a:cubicBezTo>
                    <a:pt x="314" y="115"/>
                    <a:pt x="313" y="116"/>
                    <a:pt x="312" y="116"/>
                  </a:cubicBezTo>
                  <a:cubicBezTo>
                    <a:pt x="311" y="117"/>
                    <a:pt x="309" y="118"/>
                    <a:pt x="309" y="119"/>
                  </a:cubicBezTo>
                  <a:cubicBezTo>
                    <a:pt x="308" y="119"/>
                    <a:pt x="309" y="120"/>
                    <a:pt x="309" y="121"/>
                  </a:cubicBezTo>
                  <a:cubicBezTo>
                    <a:pt x="310" y="122"/>
                    <a:pt x="312" y="123"/>
                    <a:pt x="313" y="124"/>
                  </a:cubicBezTo>
                  <a:cubicBezTo>
                    <a:pt x="313" y="125"/>
                    <a:pt x="314" y="126"/>
                    <a:pt x="313" y="127"/>
                  </a:cubicBezTo>
                  <a:cubicBezTo>
                    <a:pt x="313" y="128"/>
                    <a:pt x="311" y="129"/>
                    <a:pt x="311" y="129"/>
                  </a:cubicBezTo>
                  <a:cubicBezTo>
                    <a:pt x="310" y="130"/>
                    <a:pt x="310" y="132"/>
                    <a:pt x="310" y="132"/>
                  </a:cubicBezTo>
                  <a:cubicBezTo>
                    <a:pt x="310" y="133"/>
                    <a:pt x="311" y="136"/>
                    <a:pt x="311" y="137"/>
                  </a:cubicBezTo>
                  <a:cubicBezTo>
                    <a:pt x="311" y="138"/>
                    <a:pt x="311" y="138"/>
                    <a:pt x="311" y="138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9"/>
            <p:cNvSpPr>
              <a:spLocks/>
            </p:cNvSpPr>
            <p:nvPr/>
          </p:nvSpPr>
          <p:spPr bwMode="auto">
            <a:xfrm>
              <a:off x="1201" y="963"/>
              <a:ext cx="950" cy="988"/>
            </a:xfrm>
            <a:custGeom>
              <a:avLst/>
              <a:gdLst>
                <a:gd name="T0" fmla="*/ 4 w 360"/>
                <a:gd name="T1" fmla="*/ 291 h 375"/>
                <a:gd name="T2" fmla="*/ 18 w 360"/>
                <a:gd name="T3" fmla="*/ 260 h 375"/>
                <a:gd name="T4" fmla="*/ 43 w 360"/>
                <a:gd name="T5" fmla="*/ 242 h 375"/>
                <a:gd name="T6" fmla="*/ 51 w 360"/>
                <a:gd name="T7" fmla="*/ 218 h 375"/>
                <a:gd name="T8" fmla="*/ 40 w 360"/>
                <a:gd name="T9" fmla="*/ 188 h 375"/>
                <a:gd name="T10" fmla="*/ 70 w 360"/>
                <a:gd name="T11" fmla="*/ 165 h 375"/>
                <a:gd name="T12" fmla="*/ 80 w 360"/>
                <a:gd name="T13" fmla="*/ 111 h 375"/>
                <a:gd name="T14" fmla="*/ 146 w 360"/>
                <a:gd name="T15" fmla="*/ 77 h 375"/>
                <a:gd name="T16" fmla="*/ 148 w 360"/>
                <a:gd name="T17" fmla="*/ 47 h 375"/>
                <a:gd name="T18" fmla="*/ 150 w 360"/>
                <a:gd name="T19" fmla="*/ 16 h 375"/>
                <a:gd name="T20" fmla="*/ 198 w 360"/>
                <a:gd name="T21" fmla="*/ 6 h 375"/>
                <a:gd name="T22" fmla="*/ 224 w 360"/>
                <a:gd name="T23" fmla="*/ 34 h 375"/>
                <a:gd name="T24" fmla="*/ 266 w 360"/>
                <a:gd name="T25" fmla="*/ 42 h 375"/>
                <a:gd name="T26" fmla="*/ 281 w 360"/>
                <a:gd name="T27" fmla="*/ 22 h 375"/>
                <a:gd name="T28" fmla="*/ 304 w 360"/>
                <a:gd name="T29" fmla="*/ 41 h 375"/>
                <a:gd name="T30" fmla="*/ 301 w 360"/>
                <a:gd name="T31" fmla="*/ 70 h 375"/>
                <a:gd name="T32" fmla="*/ 327 w 360"/>
                <a:gd name="T33" fmla="*/ 88 h 375"/>
                <a:gd name="T34" fmla="*/ 323 w 360"/>
                <a:gd name="T35" fmla="*/ 112 h 375"/>
                <a:gd name="T36" fmla="*/ 314 w 360"/>
                <a:gd name="T37" fmla="*/ 129 h 375"/>
                <a:gd name="T38" fmla="*/ 309 w 360"/>
                <a:gd name="T39" fmla="*/ 149 h 375"/>
                <a:gd name="T40" fmla="*/ 311 w 360"/>
                <a:gd name="T41" fmla="*/ 171 h 375"/>
                <a:gd name="T42" fmla="*/ 309 w 360"/>
                <a:gd name="T43" fmla="*/ 186 h 375"/>
                <a:gd name="T44" fmla="*/ 309 w 360"/>
                <a:gd name="T45" fmla="*/ 199 h 375"/>
                <a:gd name="T46" fmla="*/ 317 w 360"/>
                <a:gd name="T47" fmla="*/ 218 h 375"/>
                <a:gd name="T48" fmla="*/ 333 w 360"/>
                <a:gd name="T49" fmla="*/ 253 h 375"/>
                <a:gd name="T50" fmla="*/ 318 w 360"/>
                <a:gd name="T51" fmla="*/ 263 h 375"/>
                <a:gd name="T52" fmla="*/ 334 w 360"/>
                <a:gd name="T53" fmla="*/ 293 h 375"/>
                <a:gd name="T54" fmla="*/ 338 w 360"/>
                <a:gd name="T55" fmla="*/ 300 h 375"/>
                <a:gd name="T56" fmla="*/ 355 w 360"/>
                <a:gd name="T57" fmla="*/ 324 h 375"/>
                <a:gd name="T58" fmla="*/ 331 w 360"/>
                <a:gd name="T59" fmla="*/ 332 h 375"/>
                <a:gd name="T60" fmla="*/ 305 w 360"/>
                <a:gd name="T61" fmla="*/ 320 h 375"/>
                <a:gd name="T62" fmla="*/ 283 w 360"/>
                <a:gd name="T63" fmla="*/ 312 h 375"/>
                <a:gd name="T64" fmla="*/ 266 w 360"/>
                <a:gd name="T65" fmla="*/ 327 h 375"/>
                <a:gd name="T66" fmla="*/ 244 w 360"/>
                <a:gd name="T67" fmla="*/ 363 h 375"/>
                <a:gd name="T68" fmla="*/ 234 w 360"/>
                <a:gd name="T69" fmla="*/ 372 h 375"/>
                <a:gd name="T70" fmla="*/ 228 w 360"/>
                <a:gd name="T71" fmla="*/ 364 h 375"/>
                <a:gd name="T72" fmla="*/ 225 w 360"/>
                <a:gd name="T73" fmla="*/ 347 h 375"/>
                <a:gd name="T74" fmla="*/ 212 w 360"/>
                <a:gd name="T75" fmla="*/ 333 h 375"/>
                <a:gd name="T76" fmla="*/ 232 w 360"/>
                <a:gd name="T77" fmla="*/ 314 h 375"/>
                <a:gd name="T78" fmla="*/ 246 w 360"/>
                <a:gd name="T79" fmla="*/ 295 h 375"/>
                <a:gd name="T80" fmla="*/ 230 w 360"/>
                <a:gd name="T81" fmla="*/ 293 h 375"/>
                <a:gd name="T82" fmla="*/ 213 w 360"/>
                <a:gd name="T83" fmla="*/ 291 h 375"/>
                <a:gd name="T84" fmla="*/ 196 w 360"/>
                <a:gd name="T85" fmla="*/ 285 h 375"/>
                <a:gd name="T86" fmla="*/ 183 w 360"/>
                <a:gd name="T87" fmla="*/ 272 h 375"/>
                <a:gd name="T88" fmla="*/ 171 w 360"/>
                <a:gd name="T89" fmla="*/ 267 h 375"/>
                <a:gd name="T90" fmla="*/ 161 w 360"/>
                <a:gd name="T91" fmla="*/ 251 h 375"/>
                <a:gd name="T92" fmla="*/ 150 w 360"/>
                <a:gd name="T93" fmla="*/ 239 h 375"/>
                <a:gd name="T94" fmla="*/ 124 w 360"/>
                <a:gd name="T95" fmla="*/ 255 h 375"/>
                <a:gd name="T96" fmla="*/ 110 w 360"/>
                <a:gd name="T97" fmla="*/ 255 h 375"/>
                <a:gd name="T98" fmla="*/ 111 w 360"/>
                <a:gd name="T99" fmla="*/ 278 h 375"/>
                <a:gd name="T100" fmla="*/ 94 w 360"/>
                <a:gd name="T101" fmla="*/ 295 h 375"/>
                <a:gd name="T102" fmla="*/ 80 w 360"/>
                <a:gd name="T103" fmla="*/ 299 h 375"/>
                <a:gd name="T104" fmla="*/ 52 w 360"/>
                <a:gd name="T105" fmla="*/ 294 h 375"/>
                <a:gd name="T106" fmla="*/ 42 w 360"/>
                <a:gd name="T107" fmla="*/ 307 h 375"/>
                <a:gd name="T108" fmla="*/ 21 w 360"/>
                <a:gd name="T109" fmla="*/ 306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60" h="375">
                  <a:moveTo>
                    <a:pt x="21" y="306"/>
                  </a:moveTo>
                  <a:cubicBezTo>
                    <a:pt x="21" y="306"/>
                    <a:pt x="21" y="306"/>
                    <a:pt x="20" y="306"/>
                  </a:cubicBezTo>
                  <a:cubicBezTo>
                    <a:pt x="19" y="306"/>
                    <a:pt x="18" y="304"/>
                    <a:pt x="17" y="304"/>
                  </a:cubicBezTo>
                  <a:cubicBezTo>
                    <a:pt x="16" y="304"/>
                    <a:pt x="15" y="305"/>
                    <a:pt x="14" y="305"/>
                  </a:cubicBezTo>
                  <a:cubicBezTo>
                    <a:pt x="13" y="305"/>
                    <a:pt x="11" y="301"/>
                    <a:pt x="10" y="300"/>
                  </a:cubicBezTo>
                  <a:cubicBezTo>
                    <a:pt x="10" y="299"/>
                    <a:pt x="8" y="297"/>
                    <a:pt x="7" y="296"/>
                  </a:cubicBezTo>
                  <a:cubicBezTo>
                    <a:pt x="6" y="295"/>
                    <a:pt x="5" y="293"/>
                    <a:pt x="4" y="291"/>
                  </a:cubicBezTo>
                  <a:cubicBezTo>
                    <a:pt x="3" y="289"/>
                    <a:pt x="3" y="284"/>
                    <a:pt x="3" y="282"/>
                  </a:cubicBezTo>
                  <a:cubicBezTo>
                    <a:pt x="3" y="280"/>
                    <a:pt x="1" y="276"/>
                    <a:pt x="1" y="274"/>
                  </a:cubicBezTo>
                  <a:cubicBezTo>
                    <a:pt x="1" y="272"/>
                    <a:pt x="0" y="270"/>
                    <a:pt x="1" y="268"/>
                  </a:cubicBezTo>
                  <a:cubicBezTo>
                    <a:pt x="2" y="267"/>
                    <a:pt x="5" y="266"/>
                    <a:pt x="6" y="266"/>
                  </a:cubicBezTo>
                  <a:cubicBezTo>
                    <a:pt x="8" y="265"/>
                    <a:pt x="11" y="266"/>
                    <a:pt x="12" y="266"/>
                  </a:cubicBezTo>
                  <a:cubicBezTo>
                    <a:pt x="13" y="265"/>
                    <a:pt x="14" y="263"/>
                    <a:pt x="15" y="262"/>
                  </a:cubicBezTo>
                  <a:cubicBezTo>
                    <a:pt x="16" y="261"/>
                    <a:pt x="17" y="261"/>
                    <a:pt x="18" y="260"/>
                  </a:cubicBezTo>
                  <a:cubicBezTo>
                    <a:pt x="19" y="260"/>
                    <a:pt x="22" y="261"/>
                    <a:pt x="23" y="261"/>
                  </a:cubicBezTo>
                  <a:cubicBezTo>
                    <a:pt x="25" y="261"/>
                    <a:pt x="27" y="259"/>
                    <a:pt x="28" y="258"/>
                  </a:cubicBezTo>
                  <a:cubicBezTo>
                    <a:pt x="30" y="257"/>
                    <a:pt x="34" y="255"/>
                    <a:pt x="35" y="253"/>
                  </a:cubicBezTo>
                  <a:cubicBezTo>
                    <a:pt x="35" y="252"/>
                    <a:pt x="35" y="250"/>
                    <a:pt x="35" y="249"/>
                  </a:cubicBezTo>
                  <a:cubicBezTo>
                    <a:pt x="35" y="248"/>
                    <a:pt x="35" y="246"/>
                    <a:pt x="36" y="245"/>
                  </a:cubicBezTo>
                  <a:cubicBezTo>
                    <a:pt x="37" y="245"/>
                    <a:pt x="39" y="246"/>
                    <a:pt x="40" y="245"/>
                  </a:cubicBezTo>
                  <a:cubicBezTo>
                    <a:pt x="42" y="245"/>
                    <a:pt x="43" y="243"/>
                    <a:pt x="43" y="242"/>
                  </a:cubicBezTo>
                  <a:cubicBezTo>
                    <a:pt x="43" y="241"/>
                    <a:pt x="42" y="238"/>
                    <a:pt x="41" y="237"/>
                  </a:cubicBezTo>
                  <a:cubicBezTo>
                    <a:pt x="40" y="236"/>
                    <a:pt x="39" y="233"/>
                    <a:pt x="39" y="232"/>
                  </a:cubicBezTo>
                  <a:cubicBezTo>
                    <a:pt x="39" y="231"/>
                    <a:pt x="42" y="230"/>
                    <a:pt x="42" y="230"/>
                  </a:cubicBezTo>
                  <a:cubicBezTo>
                    <a:pt x="43" y="229"/>
                    <a:pt x="45" y="228"/>
                    <a:pt x="45" y="227"/>
                  </a:cubicBezTo>
                  <a:cubicBezTo>
                    <a:pt x="46" y="226"/>
                    <a:pt x="46" y="225"/>
                    <a:pt x="46" y="224"/>
                  </a:cubicBezTo>
                  <a:cubicBezTo>
                    <a:pt x="46" y="223"/>
                    <a:pt x="47" y="222"/>
                    <a:pt x="47" y="221"/>
                  </a:cubicBezTo>
                  <a:cubicBezTo>
                    <a:pt x="48" y="220"/>
                    <a:pt x="51" y="219"/>
                    <a:pt x="51" y="218"/>
                  </a:cubicBezTo>
                  <a:cubicBezTo>
                    <a:pt x="52" y="217"/>
                    <a:pt x="52" y="215"/>
                    <a:pt x="52" y="214"/>
                  </a:cubicBezTo>
                  <a:cubicBezTo>
                    <a:pt x="52" y="212"/>
                    <a:pt x="50" y="209"/>
                    <a:pt x="49" y="208"/>
                  </a:cubicBezTo>
                  <a:cubicBezTo>
                    <a:pt x="48" y="207"/>
                    <a:pt x="46" y="204"/>
                    <a:pt x="45" y="204"/>
                  </a:cubicBezTo>
                  <a:cubicBezTo>
                    <a:pt x="44" y="203"/>
                    <a:pt x="42" y="203"/>
                    <a:pt x="40" y="202"/>
                  </a:cubicBezTo>
                  <a:cubicBezTo>
                    <a:pt x="40" y="202"/>
                    <a:pt x="39" y="200"/>
                    <a:pt x="38" y="199"/>
                  </a:cubicBezTo>
                  <a:cubicBezTo>
                    <a:pt x="38" y="198"/>
                    <a:pt x="37" y="195"/>
                    <a:pt x="37" y="194"/>
                  </a:cubicBezTo>
                  <a:cubicBezTo>
                    <a:pt x="37" y="193"/>
                    <a:pt x="39" y="189"/>
                    <a:pt x="40" y="188"/>
                  </a:cubicBezTo>
                  <a:cubicBezTo>
                    <a:pt x="40" y="186"/>
                    <a:pt x="41" y="184"/>
                    <a:pt x="42" y="183"/>
                  </a:cubicBezTo>
                  <a:cubicBezTo>
                    <a:pt x="43" y="182"/>
                    <a:pt x="45" y="182"/>
                    <a:pt x="45" y="181"/>
                  </a:cubicBezTo>
                  <a:cubicBezTo>
                    <a:pt x="46" y="180"/>
                    <a:pt x="47" y="177"/>
                    <a:pt x="48" y="177"/>
                  </a:cubicBezTo>
                  <a:cubicBezTo>
                    <a:pt x="48" y="176"/>
                    <a:pt x="50" y="174"/>
                    <a:pt x="52" y="173"/>
                  </a:cubicBezTo>
                  <a:cubicBezTo>
                    <a:pt x="53" y="172"/>
                    <a:pt x="57" y="171"/>
                    <a:pt x="58" y="171"/>
                  </a:cubicBezTo>
                  <a:cubicBezTo>
                    <a:pt x="60" y="170"/>
                    <a:pt x="64" y="170"/>
                    <a:pt x="65" y="170"/>
                  </a:cubicBezTo>
                  <a:cubicBezTo>
                    <a:pt x="66" y="169"/>
                    <a:pt x="69" y="167"/>
                    <a:pt x="70" y="165"/>
                  </a:cubicBezTo>
                  <a:cubicBezTo>
                    <a:pt x="71" y="163"/>
                    <a:pt x="71" y="158"/>
                    <a:pt x="71" y="156"/>
                  </a:cubicBezTo>
                  <a:cubicBezTo>
                    <a:pt x="71" y="154"/>
                    <a:pt x="70" y="149"/>
                    <a:pt x="70" y="146"/>
                  </a:cubicBezTo>
                  <a:cubicBezTo>
                    <a:pt x="71" y="145"/>
                    <a:pt x="72" y="142"/>
                    <a:pt x="73" y="140"/>
                  </a:cubicBezTo>
                  <a:cubicBezTo>
                    <a:pt x="74" y="138"/>
                    <a:pt x="75" y="135"/>
                    <a:pt x="76" y="133"/>
                  </a:cubicBezTo>
                  <a:cubicBezTo>
                    <a:pt x="77" y="131"/>
                    <a:pt x="78" y="128"/>
                    <a:pt x="78" y="126"/>
                  </a:cubicBezTo>
                  <a:cubicBezTo>
                    <a:pt x="79" y="125"/>
                    <a:pt x="79" y="121"/>
                    <a:pt x="79" y="119"/>
                  </a:cubicBezTo>
                  <a:cubicBezTo>
                    <a:pt x="79" y="117"/>
                    <a:pt x="78" y="113"/>
                    <a:pt x="80" y="111"/>
                  </a:cubicBezTo>
                  <a:cubicBezTo>
                    <a:pt x="80" y="110"/>
                    <a:pt x="83" y="107"/>
                    <a:pt x="84" y="106"/>
                  </a:cubicBezTo>
                  <a:cubicBezTo>
                    <a:pt x="86" y="105"/>
                    <a:pt x="92" y="102"/>
                    <a:pt x="94" y="100"/>
                  </a:cubicBezTo>
                  <a:cubicBezTo>
                    <a:pt x="99" y="98"/>
                    <a:pt x="106" y="94"/>
                    <a:pt x="109" y="92"/>
                  </a:cubicBezTo>
                  <a:cubicBezTo>
                    <a:pt x="113" y="90"/>
                    <a:pt x="121" y="88"/>
                    <a:pt x="125" y="87"/>
                  </a:cubicBezTo>
                  <a:cubicBezTo>
                    <a:pt x="129" y="86"/>
                    <a:pt x="138" y="85"/>
                    <a:pt x="142" y="83"/>
                  </a:cubicBezTo>
                  <a:cubicBezTo>
                    <a:pt x="143" y="83"/>
                    <a:pt x="145" y="82"/>
                    <a:pt x="146" y="81"/>
                  </a:cubicBezTo>
                  <a:cubicBezTo>
                    <a:pt x="146" y="80"/>
                    <a:pt x="146" y="78"/>
                    <a:pt x="146" y="77"/>
                  </a:cubicBezTo>
                  <a:cubicBezTo>
                    <a:pt x="145" y="76"/>
                    <a:pt x="144" y="74"/>
                    <a:pt x="144" y="73"/>
                  </a:cubicBezTo>
                  <a:cubicBezTo>
                    <a:pt x="144" y="72"/>
                    <a:pt x="143" y="70"/>
                    <a:pt x="144" y="69"/>
                  </a:cubicBezTo>
                  <a:cubicBezTo>
                    <a:pt x="144" y="67"/>
                    <a:pt x="146" y="66"/>
                    <a:pt x="146" y="64"/>
                  </a:cubicBezTo>
                  <a:cubicBezTo>
                    <a:pt x="147" y="62"/>
                    <a:pt x="147" y="59"/>
                    <a:pt x="147" y="57"/>
                  </a:cubicBezTo>
                  <a:cubicBezTo>
                    <a:pt x="146" y="55"/>
                    <a:pt x="145" y="53"/>
                    <a:pt x="145" y="51"/>
                  </a:cubicBezTo>
                  <a:cubicBezTo>
                    <a:pt x="144" y="51"/>
                    <a:pt x="144" y="49"/>
                    <a:pt x="145" y="48"/>
                  </a:cubicBezTo>
                  <a:cubicBezTo>
                    <a:pt x="145" y="48"/>
                    <a:pt x="147" y="47"/>
                    <a:pt x="148" y="47"/>
                  </a:cubicBezTo>
                  <a:cubicBezTo>
                    <a:pt x="149" y="46"/>
                    <a:pt x="151" y="45"/>
                    <a:pt x="152" y="44"/>
                  </a:cubicBezTo>
                  <a:cubicBezTo>
                    <a:pt x="152" y="43"/>
                    <a:pt x="152" y="42"/>
                    <a:pt x="152" y="42"/>
                  </a:cubicBezTo>
                  <a:cubicBezTo>
                    <a:pt x="152" y="40"/>
                    <a:pt x="151" y="38"/>
                    <a:pt x="150" y="37"/>
                  </a:cubicBezTo>
                  <a:cubicBezTo>
                    <a:pt x="149" y="36"/>
                    <a:pt x="148" y="35"/>
                    <a:pt x="148" y="34"/>
                  </a:cubicBezTo>
                  <a:cubicBezTo>
                    <a:pt x="147" y="33"/>
                    <a:pt x="148" y="30"/>
                    <a:pt x="148" y="29"/>
                  </a:cubicBezTo>
                  <a:cubicBezTo>
                    <a:pt x="148" y="26"/>
                    <a:pt x="148" y="23"/>
                    <a:pt x="149" y="21"/>
                  </a:cubicBezTo>
                  <a:cubicBezTo>
                    <a:pt x="149" y="19"/>
                    <a:pt x="149" y="17"/>
                    <a:pt x="150" y="16"/>
                  </a:cubicBezTo>
                  <a:cubicBezTo>
                    <a:pt x="151" y="15"/>
                    <a:pt x="153" y="15"/>
                    <a:pt x="154" y="15"/>
                  </a:cubicBezTo>
                  <a:cubicBezTo>
                    <a:pt x="155" y="15"/>
                    <a:pt x="156" y="13"/>
                    <a:pt x="157" y="13"/>
                  </a:cubicBezTo>
                  <a:cubicBezTo>
                    <a:pt x="158" y="13"/>
                    <a:pt x="160" y="13"/>
                    <a:pt x="161" y="13"/>
                  </a:cubicBezTo>
                  <a:cubicBezTo>
                    <a:pt x="163" y="12"/>
                    <a:pt x="168" y="12"/>
                    <a:pt x="170" y="12"/>
                  </a:cubicBezTo>
                  <a:cubicBezTo>
                    <a:pt x="173" y="12"/>
                    <a:pt x="178" y="11"/>
                    <a:pt x="180" y="11"/>
                  </a:cubicBezTo>
                  <a:cubicBezTo>
                    <a:pt x="182" y="11"/>
                    <a:pt x="187" y="11"/>
                    <a:pt x="189" y="10"/>
                  </a:cubicBezTo>
                  <a:cubicBezTo>
                    <a:pt x="191" y="10"/>
                    <a:pt x="196" y="7"/>
                    <a:pt x="198" y="6"/>
                  </a:cubicBezTo>
                  <a:cubicBezTo>
                    <a:pt x="200" y="5"/>
                    <a:pt x="205" y="3"/>
                    <a:pt x="207" y="2"/>
                  </a:cubicBezTo>
                  <a:cubicBezTo>
                    <a:pt x="208" y="2"/>
                    <a:pt x="210" y="0"/>
                    <a:pt x="211" y="1"/>
                  </a:cubicBezTo>
                  <a:cubicBezTo>
                    <a:pt x="211" y="1"/>
                    <a:pt x="212" y="3"/>
                    <a:pt x="213" y="4"/>
                  </a:cubicBezTo>
                  <a:cubicBezTo>
                    <a:pt x="213" y="5"/>
                    <a:pt x="213" y="9"/>
                    <a:pt x="213" y="10"/>
                  </a:cubicBezTo>
                  <a:cubicBezTo>
                    <a:pt x="214" y="13"/>
                    <a:pt x="215" y="17"/>
                    <a:pt x="215" y="19"/>
                  </a:cubicBezTo>
                  <a:cubicBezTo>
                    <a:pt x="216" y="22"/>
                    <a:pt x="216" y="27"/>
                    <a:pt x="217" y="29"/>
                  </a:cubicBezTo>
                  <a:cubicBezTo>
                    <a:pt x="219" y="31"/>
                    <a:pt x="222" y="33"/>
                    <a:pt x="224" y="34"/>
                  </a:cubicBezTo>
                  <a:cubicBezTo>
                    <a:pt x="227" y="36"/>
                    <a:pt x="232" y="39"/>
                    <a:pt x="235" y="40"/>
                  </a:cubicBezTo>
                  <a:cubicBezTo>
                    <a:pt x="237" y="41"/>
                    <a:pt x="242" y="43"/>
                    <a:pt x="245" y="45"/>
                  </a:cubicBezTo>
                  <a:cubicBezTo>
                    <a:pt x="246" y="45"/>
                    <a:pt x="249" y="48"/>
                    <a:pt x="250" y="47"/>
                  </a:cubicBezTo>
                  <a:cubicBezTo>
                    <a:pt x="252" y="47"/>
                    <a:pt x="254" y="45"/>
                    <a:pt x="255" y="44"/>
                  </a:cubicBezTo>
                  <a:cubicBezTo>
                    <a:pt x="256" y="43"/>
                    <a:pt x="257" y="41"/>
                    <a:pt x="259" y="41"/>
                  </a:cubicBezTo>
                  <a:cubicBezTo>
                    <a:pt x="259" y="40"/>
                    <a:pt x="261" y="40"/>
                    <a:pt x="262" y="40"/>
                  </a:cubicBezTo>
                  <a:cubicBezTo>
                    <a:pt x="263" y="40"/>
                    <a:pt x="265" y="42"/>
                    <a:pt x="266" y="42"/>
                  </a:cubicBezTo>
                  <a:cubicBezTo>
                    <a:pt x="267" y="41"/>
                    <a:pt x="266" y="37"/>
                    <a:pt x="266" y="35"/>
                  </a:cubicBezTo>
                  <a:cubicBezTo>
                    <a:pt x="266" y="33"/>
                    <a:pt x="266" y="29"/>
                    <a:pt x="266" y="27"/>
                  </a:cubicBezTo>
                  <a:cubicBezTo>
                    <a:pt x="266" y="25"/>
                    <a:pt x="266" y="22"/>
                    <a:pt x="267" y="21"/>
                  </a:cubicBezTo>
                  <a:cubicBezTo>
                    <a:pt x="267" y="20"/>
                    <a:pt x="268" y="19"/>
                    <a:pt x="269" y="18"/>
                  </a:cubicBezTo>
                  <a:cubicBezTo>
                    <a:pt x="270" y="18"/>
                    <a:pt x="272" y="18"/>
                    <a:pt x="273" y="18"/>
                  </a:cubicBezTo>
                  <a:cubicBezTo>
                    <a:pt x="274" y="18"/>
                    <a:pt x="275" y="18"/>
                    <a:pt x="276" y="19"/>
                  </a:cubicBezTo>
                  <a:cubicBezTo>
                    <a:pt x="277" y="19"/>
                    <a:pt x="280" y="22"/>
                    <a:pt x="281" y="22"/>
                  </a:cubicBezTo>
                  <a:cubicBezTo>
                    <a:pt x="282" y="22"/>
                    <a:pt x="284" y="21"/>
                    <a:pt x="285" y="21"/>
                  </a:cubicBezTo>
                  <a:cubicBezTo>
                    <a:pt x="286" y="21"/>
                    <a:pt x="289" y="19"/>
                    <a:pt x="290" y="19"/>
                  </a:cubicBezTo>
                  <a:cubicBezTo>
                    <a:pt x="292" y="20"/>
                    <a:pt x="295" y="22"/>
                    <a:pt x="296" y="23"/>
                  </a:cubicBezTo>
                  <a:cubicBezTo>
                    <a:pt x="298" y="24"/>
                    <a:pt x="301" y="26"/>
                    <a:pt x="302" y="28"/>
                  </a:cubicBezTo>
                  <a:cubicBezTo>
                    <a:pt x="304" y="29"/>
                    <a:pt x="307" y="30"/>
                    <a:pt x="308" y="31"/>
                  </a:cubicBezTo>
                  <a:cubicBezTo>
                    <a:pt x="308" y="32"/>
                    <a:pt x="307" y="35"/>
                    <a:pt x="306" y="36"/>
                  </a:cubicBezTo>
                  <a:cubicBezTo>
                    <a:pt x="306" y="37"/>
                    <a:pt x="304" y="40"/>
                    <a:pt x="304" y="41"/>
                  </a:cubicBezTo>
                  <a:cubicBezTo>
                    <a:pt x="303" y="42"/>
                    <a:pt x="303" y="44"/>
                    <a:pt x="304" y="45"/>
                  </a:cubicBezTo>
                  <a:cubicBezTo>
                    <a:pt x="305" y="47"/>
                    <a:pt x="309" y="48"/>
                    <a:pt x="310" y="49"/>
                  </a:cubicBezTo>
                  <a:cubicBezTo>
                    <a:pt x="311" y="50"/>
                    <a:pt x="313" y="51"/>
                    <a:pt x="313" y="53"/>
                  </a:cubicBezTo>
                  <a:cubicBezTo>
                    <a:pt x="313" y="53"/>
                    <a:pt x="311" y="53"/>
                    <a:pt x="311" y="54"/>
                  </a:cubicBezTo>
                  <a:cubicBezTo>
                    <a:pt x="310" y="54"/>
                    <a:pt x="308" y="56"/>
                    <a:pt x="307" y="57"/>
                  </a:cubicBezTo>
                  <a:cubicBezTo>
                    <a:pt x="305" y="58"/>
                    <a:pt x="303" y="61"/>
                    <a:pt x="303" y="63"/>
                  </a:cubicBezTo>
                  <a:cubicBezTo>
                    <a:pt x="302" y="64"/>
                    <a:pt x="301" y="69"/>
                    <a:pt x="301" y="70"/>
                  </a:cubicBezTo>
                  <a:cubicBezTo>
                    <a:pt x="301" y="71"/>
                    <a:pt x="301" y="74"/>
                    <a:pt x="302" y="75"/>
                  </a:cubicBezTo>
                  <a:cubicBezTo>
                    <a:pt x="303" y="75"/>
                    <a:pt x="305" y="74"/>
                    <a:pt x="306" y="75"/>
                  </a:cubicBezTo>
                  <a:cubicBezTo>
                    <a:pt x="308" y="75"/>
                    <a:pt x="310" y="76"/>
                    <a:pt x="311" y="76"/>
                  </a:cubicBezTo>
                  <a:cubicBezTo>
                    <a:pt x="313" y="77"/>
                    <a:pt x="315" y="80"/>
                    <a:pt x="316" y="81"/>
                  </a:cubicBezTo>
                  <a:cubicBezTo>
                    <a:pt x="317" y="82"/>
                    <a:pt x="319" y="84"/>
                    <a:pt x="321" y="85"/>
                  </a:cubicBezTo>
                  <a:cubicBezTo>
                    <a:pt x="322" y="85"/>
                    <a:pt x="324" y="86"/>
                    <a:pt x="325" y="86"/>
                  </a:cubicBezTo>
                  <a:cubicBezTo>
                    <a:pt x="325" y="87"/>
                    <a:pt x="326" y="88"/>
                    <a:pt x="327" y="88"/>
                  </a:cubicBezTo>
                  <a:cubicBezTo>
                    <a:pt x="327" y="90"/>
                    <a:pt x="326" y="92"/>
                    <a:pt x="325" y="93"/>
                  </a:cubicBezTo>
                  <a:cubicBezTo>
                    <a:pt x="324" y="94"/>
                    <a:pt x="321" y="95"/>
                    <a:pt x="320" y="96"/>
                  </a:cubicBezTo>
                  <a:cubicBezTo>
                    <a:pt x="319" y="97"/>
                    <a:pt x="317" y="100"/>
                    <a:pt x="317" y="102"/>
                  </a:cubicBezTo>
                  <a:cubicBezTo>
                    <a:pt x="316" y="103"/>
                    <a:pt x="316" y="105"/>
                    <a:pt x="316" y="107"/>
                  </a:cubicBezTo>
                  <a:cubicBezTo>
                    <a:pt x="316" y="108"/>
                    <a:pt x="318" y="109"/>
                    <a:pt x="319" y="110"/>
                  </a:cubicBezTo>
                  <a:cubicBezTo>
                    <a:pt x="319" y="110"/>
                    <a:pt x="321" y="110"/>
                    <a:pt x="321" y="110"/>
                  </a:cubicBezTo>
                  <a:cubicBezTo>
                    <a:pt x="322" y="110"/>
                    <a:pt x="323" y="112"/>
                    <a:pt x="323" y="112"/>
                  </a:cubicBezTo>
                  <a:cubicBezTo>
                    <a:pt x="323" y="113"/>
                    <a:pt x="321" y="115"/>
                    <a:pt x="321" y="116"/>
                  </a:cubicBezTo>
                  <a:cubicBezTo>
                    <a:pt x="320" y="117"/>
                    <a:pt x="319" y="118"/>
                    <a:pt x="319" y="118"/>
                  </a:cubicBezTo>
                  <a:cubicBezTo>
                    <a:pt x="319" y="119"/>
                    <a:pt x="320" y="121"/>
                    <a:pt x="321" y="122"/>
                  </a:cubicBezTo>
                  <a:cubicBezTo>
                    <a:pt x="321" y="123"/>
                    <a:pt x="323" y="124"/>
                    <a:pt x="323" y="125"/>
                  </a:cubicBezTo>
                  <a:cubicBezTo>
                    <a:pt x="323" y="126"/>
                    <a:pt x="323" y="127"/>
                    <a:pt x="322" y="128"/>
                  </a:cubicBezTo>
                  <a:cubicBezTo>
                    <a:pt x="321" y="128"/>
                    <a:pt x="319" y="127"/>
                    <a:pt x="318" y="128"/>
                  </a:cubicBezTo>
                  <a:cubicBezTo>
                    <a:pt x="317" y="128"/>
                    <a:pt x="315" y="128"/>
                    <a:pt x="314" y="129"/>
                  </a:cubicBezTo>
                  <a:cubicBezTo>
                    <a:pt x="314" y="131"/>
                    <a:pt x="314" y="135"/>
                    <a:pt x="315" y="137"/>
                  </a:cubicBezTo>
                  <a:cubicBezTo>
                    <a:pt x="316" y="137"/>
                    <a:pt x="317" y="138"/>
                    <a:pt x="318" y="138"/>
                  </a:cubicBezTo>
                  <a:cubicBezTo>
                    <a:pt x="319" y="139"/>
                    <a:pt x="321" y="141"/>
                    <a:pt x="321" y="142"/>
                  </a:cubicBezTo>
                  <a:cubicBezTo>
                    <a:pt x="321" y="143"/>
                    <a:pt x="319" y="143"/>
                    <a:pt x="319" y="143"/>
                  </a:cubicBezTo>
                  <a:cubicBezTo>
                    <a:pt x="318" y="143"/>
                    <a:pt x="316" y="143"/>
                    <a:pt x="315" y="142"/>
                  </a:cubicBezTo>
                  <a:cubicBezTo>
                    <a:pt x="314" y="142"/>
                    <a:pt x="312" y="142"/>
                    <a:pt x="311" y="142"/>
                  </a:cubicBezTo>
                  <a:cubicBezTo>
                    <a:pt x="309" y="144"/>
                    <a:pt x="309" y="147"/>
                    <a:pt x="309" y="149"/>
                  </a:cubicBezTo>
                  <a:cubicBezTo>
                    <a:pt x="308" y="151"/>
                    <a:pt x="309" y="155"/>
                    <a:pt x="309" y="157"/>
                  </a:cubicBezTo>
                  <a:cubicBezTo>
                    <a:pt x="309" y="158"/>
                    <a:pt x="310" y="163"/>
                    <a:pt x="309" y="164"/>
                  </a:cubicBezTo>
                  <a:cubicBezTo>
                    <a:pt x="308" y="166"/>
                    <a:pt x="306" y="167"/>
                    <a:pt x="305" y="168"/>
                  </a:cubicBezTo>
                  <a:cubicBezTo>
                    <a:pt x="305" y="169"/>
                    <a:pt x="304" y="171"/>
                    <a:pt x="304" y="171"/>
                  </a:cubicBezTo>
                  <a:cubicBezTo>
                    <a:pt x="304" y="172"/>
                    <a:pt x="305" y="173"/>
                    <a:pt x="306" y="174"/>
                  </a:cubicBezTo>
                  <a:cubicBezTo>
                    <a:pt x="306" y="174"/>
                    <a:pt x="309" y="176"/>
                    <a:pt x="309" y="175"/>
                  </a:cubicBezTo>
                  <a:cubicBezTo>
                    <a:pt x="310" y="175"/>
                    <a:pt x="310" y="172"/>
                    <a:pt x="311" y="171"/>
                  </a:cubicBezTo>
                  <a:cubicBezTo>
                    <a:pt x="311" y="170"/>
                    <a:pt x="312" y="168"/>
                    <a:pt x="313" y="168"/>
                  </a:cubicBezTo>
                  <a:cubicBezTo>
                    <a:pt x="314" y="168"/>
                    <a:pt x="314" y="168"/>
                    <a:pt x="315" y="169"/>
                  </a:cubicBezTo>
                  <a:cubicBezTo>
                    <a:pt x="316" y="169"/>
                    <a:pt x="317" y="170"/>
                    <a:pt x="317" y="171"/>
                  </a:cubicBezTo>
                  <a:cubicBezTo>
                    <a:pt x="317" y="172"/>
                    <a:pt x="317" y="174"/>
                    <a:pt x="317" y="175"/>
                  </a:cubicBezTo>
                  <a:cubicBezTo>
                    <a:pt x="316" y="176"/>
                    <a:pt x="314" y="177"/>
                    <a:pt x="313" y="178"/>
                  </a:cubicBezTo>
                  <a:cubicBezTo>
                    <a:pt x="312" y="178"/>
                    <a:pt x="310" y="180"/>
                    <a:pt x="310" y="181"/>
                  </a:cubicBezTo>
                  <a:cubicBezTo>
                    <a:pt x="309" y="182"/>
                    <a:pt x="310" y="185"/>
                    <a:pt x="309" y="186"/>
                  </a:cubicBezTo>
                  <a:cubicBezTo>
                    <a:pt x="309" y="187"/>
                    <a:pt x="307" y="187"/>
                    <a:pt x="306" y="188"/>
                  </a:cubicBezTo>
                  <a:cubicBezTo>
                    <a:pt x="305" y="188"/>
                    <a:pt x="303" y="186"/>
                    <a:pt x="302" y="187"/>
                  </a:cubicBezTo>
                  <a:cubicBezTo>
                    <a:pt x="301" y="187"/>
                    <a:pt x="301" y="188"/>
                    <a:pt x="300" y="189"/>
                  </a:cubicBezTo>
                  <a:cubicBezTo>
                    <a:pt x="300" y="190"/>
                    <a:pt x="300" y="193"/>
                    <a:pt x="300" y="194"/>
                  </a:cubicBezTo>
                  <a:cubicBezTo>
                    <a:pt x="301" y="195"/>
                    <a:pt x="302" y="196"/>
                    <a:pt x="302" y="197"/>
                  </a:cubicBezTo>
                  <a:cubicBezTo>
                    <a:pt x="303" y="199"/>
                    <a:pt x="305" y="201"/>
                    <a:pt x="306" y="201"/>
                  </a:cubicBezTo>
                  <a:cubicBezTo>
                    <a:pt x="307" y="201"/>
                    <a:pt x="309" y="200"/>
                    <a:pt x="309" y="199"/>
                  </a:cubicBezTo>
                  <a:cubicBezTo>
                    <a:pt x="310" y="198"/>
                    <a:pt x="309" y="196"/>
                    <a:pt x="309" y="195"/>
                  </a:cubicBezTo>
                  <a:cubicBezTo>
                    <a:pt x="310" y="195"/>
                    <a:pt x="311" y="195"/>
                    <a:pt x="311" y="195"/>
                  </a:cubicBezTo>
                  <a:cubicBezTo>
                    <a:pt x="312" y="195"/>
                    <a:pt x="312" y="196"/>
                    <a:pt x="312" y="196"/>
                  </a:cubicBezTo>
                  <a:cubicBezTo>
                    <a:pt x="313" y="197"/>
                    <a:pt x="312" y="200"/>
                    <a:pt x="312" y="201"/>
                  </a:cubicBezTo>
                  <a:cubicBezTo>
                    <a:pt x="312" y="202"/>
                    <a:pt x="310" y="203"/>
                    <a:pt x="310" y="204"/>
                  </a:cubicBezTo>
                  <a:cubicBezTo>
                    <a:pt x="310" y="205"/>
                    <a:pt x="310" y="208"/>
                    <a:pt x="310" y="209"/>
                  </a:cubicBezTo>
                  <a:cubicBezTo>
                    <a:pt x="311" y="212"/>
                    <a:pt x="315" y="215"/>
                    <a:pt x="317" y="218"/>
                  </a:cubicBezTo>
                  <a:cubicBezTo>
                    <a:pt x="318" y="220"/>
                    <a:pt x="321" y="224"/>
                    <a:pt x="322" y="226"/>
                  </a:cubicBezTo>
                  <a:cubicBezTo>
                    <a:pt x="322" y="227"/>
                    <a:pt x="322" y="230"/>
                    <a:pt x="322" y="231"/>
                  </a:cubicBezTo>
                  <a:cubicBezTo>
                    <a:pt x="321" y="233"/>
                    <a:pt x="320" y="237"/>
                    <a:pt x="319" y="239"/>
                  </a:cubicBezTo>
                  <a:cubicBezTo>
                    <a:pt x="319" y="240"/>
                    <a:pt x="318" y="242"/>
                    <a:pt x="318" y="243"/>
                  </a:cubicBezTo>
                  <a:cubicBezTo>
                    <a:pt x="319" y="245"/>
                    <a:pt x="321" y="246"/>
                    <a:pt x="322" y="247"/>
                  </a:cubicBezTo>
                  <a:cubicBezTo>
                    <a:pt x="324" y="248"/>
                    <a:pt x="328" y="249"/>
                    <a:pt x="329" y="250"/>
                  </a:cubicBezTo>
                  <a:cubicBezTo>
                    <a:pt x="330" y="251"/>
                    <a:pt x="332" y="252"/>
                    <a:pt x="333" y="253"/>
                  </a:cubicBezTo>
                  <a:cubicBezTo>
                    <a:pt x="333" y="254"/>
                    <a:pt x="334" y="257"/>
                    <a:pt x="333" y="258"/>
                  </a:cubicBezTo>
                  <a:cubicBezTo>
                    <a:pt x="333" y="259"/>
                    <a:pt x="330" y="262"/>
                    <a:pt x="329" y="263"/>
                  </a:cubicBezTo>
                  <a:cubicBezTo>
                    <a:pt x="328" y="263"/>
                    <a:pt x="327" y="265"/>
                    <a:pt x="325" y="265"/>
                  </a:cubicBezTo>
                  <a:cubicBezTo>
                    <a:pt x="325" y="265"/>
                    <a:pt x="324" y="263"/>
                    <a:pt x="324" y="263"/>
                  </a:cubicBezTo>
                  <a:cubicBezTo>
                    <a:pt x="323" y="262"/>
                    <a:pt x="321" y="261"/>
                    <a:pt x="320" y="261"/>
                  </a:cubicBezTo>
                  <a:cubicBezTo>
                    <a:pt x="320" y="261"/>
                    <a:pt x="318" y="261"/>
                    <a:pt x="318" y="261"/>
                  </a:cubicBezTo>
                  <a:cubicBezTo>
                    <a:pt x="318" y="261"/>
                    <a:pt x="318" y="263"/>
                    <a:pt x="318" y="263"/>
                  </a:cubicBezTo>
                  <a:cubicBezTo>
                    <a:pt x="319" y="265"/>
                    <a:pt x="321" y="267"/>
                    <a:pt x="322" y="268"/>
                  </a:cubicBezTo>
                  <a:cubicBezTo>
                    <a:pt x="323" y="270"/>
                    <a:pt x="326" y="273"/>
                    <a:pt x="328" y="274"/>
                  </a:cubicBezTo>
                  <a:cubicBezTo>
                    <a:pt x="329" y="274"/>
                    <a:pt x="332" y="273"/>
                    <a:pt x="333" y="273"/>
                  </a:cubicBezTo>
                  <a:cubicBezTo>
                    <a:pt x="334" y="273"/>
                    <a:pt x="337" y="274"/>
                    <a:pt x="338" y="275"/>
                  </a:cubicBezTo>
                  <a:cubicBezTo>
                    <a:pt x="338" y="277"/>
                    <a:pt x="338" y="280"/>
                    <a:pt x="337" y="282"/>
                  </a:cubicBezTo>
                  <a:cubicBezTo>
                    <a:pt x="337" y="283"/>
                    <a:pt x="336" y="286"/>
                    <a:pt x="335" y="288"/>
                  </a:cubicBezTo>
                  <a:cubicBezTo>
                    <a:pt x="335" y="289"/>
                    <a:pt x="335" y="292"/>
                    <a:pt x="334" y="293"/>
                  </a:cubicBezTo>
                  <a:cubicBezTo>
                    <a:pt x="334" y="293"/>
                    <a:pt x="333" y="293"/>
                    <a:pt x="332" y="292"/>
                  </a:cubicBezTo>
                  <a:cubicBezTo>
                    <a:pt x="331" y="292"/>
                    <a:pt x="330" y="290"/>
                    <a:pt x="329" y="290"/>
                  </a:cubicBezTo>
                  <a:cubicBezTo>
                    <a:pt x="329" y="290"/>
                    <a:pt x="328" y="290"/>
                    <a:pt x="328" y="291"/>
                  </a:cubicBezTo>
                  <a:cubicBezTo>
                    <a:pt x="327" y="291"/>
                    <a:pt x="327" y="293"/>
                    <a:pt x="327" y="294"/>
                  </a:cubicBezTo>
                  <a:cubicBezTo>
                    <a:pt x="327" y="295"/>
                    <a:pt x="328" y="296"/>
                    <a:pt x="329" y="297"/>
                  </a:cubicBezTo>
                  <a:cubicBezTo>
                    <a:pt x="330" y="298"/>
                    <a:pt x="331" y="299"/>
                    <a:pt x="332" y="299"/>
                  </a:cubicBezTo>
                  <a:cubicBezTo>
                    <a:pt x="334" y="300"/>
                    <a:pt x="337" y="299"/>
                    <a:pt x="338" y="300"/>
                  </a:cubicBezTo>
                  <a:cubicBezTo>
                    <a:pt x="340" y="301"/>
                    <a:pt x="341" y="304"/>
                    <a:pt x="342" y="305"/>
                  </a:cubicBezTo>
                  <a:cubicBezTo>
                    <a:pt x="343" y="306"/>
                    <a:pt x="345" y="309"/>
                    <a:pt x="346" y="310"/>
                  </a:cubicBezTo>
                  <a:cubicBezTo>
                    <a:pt x="347" y="310"/>
                    <a:pt x="350" y="311"/>
                    <a:pt x="351" y="312"/>
                  </a:cubicBezTo>
                  <a:cubicBezTo>
                    <a:pt x="353" y="312"/>
                    <a:pt x="356" y="313"/>
                    <a:pt x="357" y="313"/>
                  </a:cubicBezTo>
                  <a:cubicBezTo>
                    <a:pt x="358" y="314"/>
                    <a:pt x="360" y="315"/>
                    <a:pt x="360" y="316"/>
                  </a:cubicBezTo>
                  <a:cubicBezTo>
                    <a:pt x="360" y="316"/>
                    <a:pt x="358" y="317"/>
                    <a:pt x="358" y="318"/>
                  </a:cubicBezTo>
                  <a:cubicBezTo>
                    <a:pt x="357" y="319"/>
                    <a:pt x="356" y="322"/>
                    <a:pt x="355" y="324"/>
                  </a:cubicBezTo>
                  <a:cubicBezTo>
                    <a:pt x="355" y="325"/>
                    <a:pt x="355" y="326"/>
                    <a:pt x="355" y="327"/>
                  </a:cubicBezTo>
                  <a:cubicBezTo>
                    <a:pt x="354" y="327"/>
                    <a:pt x="353" y="327"/>
                    <a:pt x="352" y="326"/>
                  </a:cubicBezTo>
                  <a:cubicBezTo>
                    <a:pt x="351" y="326"/>
                    <a:pt x="349" y="325"/>
                    <a:pt x="348" y="325"/>
                  </a:cubicBezTo>
                  <a:cubicBezTo>
                    <a:pt x="347" y="324"/>
                    <a:pt x="344" y="323"/>
                    <a:pt x="343" y="323"/>
                  </a:cubicBezTo>
                  <a:cubicBezTo>
                    <a:pt x="342" y="323"/>
                    <a:pt x="340" y="325"/>
                    <a:pt x="339" y="325"/>
                  </a:cubicBezTo>
                  <a:cubicBezTo>
                    <a:pt x="338" y="326"/>
                    <a:pt x="336" y="329"/>
                    <a:pt x="335" y="330"/>
                  </a:cubicBezTo>
                  <a:cubicBezTo>
                    <a:pt x="334" y="331"/>
                    <a:pt x="332" y="332"/>
                    <a:pt x="331" y="332"/>
                  </a:cubicBezTo>
                  <a:cubicBezTo>
                    <a:pt x="329" y="332"/>
                    <a:pt x="326" y="332"/>
                    <a:pt x="324" y="332"/>
                  </a:cubicBezTo>
                  <a:cubicBezTo>
                    <a:pt x="322" y="332"/>
                    <a:pt x="319" y="333"/>
                    <a:pt x="317" y="334"/>
                  </a:cubicBezTo>
                  <a:cubicBezTo>
                    <a:pt x="315" y="334"/>
                    <a:pt x="313" y="336"/>
                    <a:pt x="311" y="336"/>
                  </a:cubicBezTo>
                  <a:cubicBezTo>
                    <a:pt x="310" y="336"/>
                    <a:pt x="309" y="334"/>
                    <a:pt x="309" y="334"/>
                  </a:cubicBezTo>
                  <a:cubicBezTo>
                    <a:pt x="308" y="333"/>
                    <a:pt x="306" y="330"/>
                    <a:pt x="306" y="329"/>
                  </a:cubicBezTo>
                  <a:cubicBezTo>
                    <a:pt x="306" y="328"/>
                    <a:pt x="307" y="326"/>
                    <a:pt x="307" y="325"/>
                  </a:cubicBezTo>
                  <a:cubicBezTo>
                    <a:pt x="307" y="323"/>
                    <a:pt x="306" y="320"/>
                    <a:pt x="305" y="320"/>
                  </a:cubicBezTo>
                  <a:cubicBezTo>
                    <a:pt x="303" y="318"/>
                    <a:pt x="300" y="318"/>
                    <a:pt x="298" y="318"/>
                  </a:cubicBezTo>
                  <a:cubicBezTo>
                    <a:pt x="297" y="318"/>
                    <a:pt x="295" y="320"/>
                    <a:pt x="294" y="320"/>
                  </a:cubicBezTo>
                  <a:cubicBezTo>
                    <a:pt x="293" y="320"/>
                    <a:pt x="290" y="320"/>
                    <a:pt x="289" y="319"/>
                  </a:cubicBezTo>
                  <a:cubicBezTo>
                    <a:pt x="289" y="318"/>
                    <a:pt x="289" y="317"/>
                    <a:pt x="288" y="316"/>
                  </a:cubicBezTo>
                  <a:cubicBezTo>
                    <a:pt x="287" y="316"/>
                    <a:pt x="287" y="315"/>
                    <a:pt x="286" y="315"/>
                  </a:cubicBezTo>
                  <a:cubicBezTo>
                    <a:pt x="286" y="314"/>
                    <a:pt x="286" y="313"/>
                    <a:pt x="285" y="313"/>
                  </a:cubicBezTo>
                  <a:cubicBezTo>
                    <a:pt x="285" y="312"/>
                    <a:pt x="284" y="311"/>
                    <a:pt x="283" y="312"/>
                  </a:cubicBezTo>
                  <a:cubicBezTo>
                    <a:pt x="282" y="312"/>
                    <a:pt x="281" y="312"/>
                    <a:pt x="280" y="313"/>
                  </a:cubicBezTo>
                  <a:cubicBezTo>
                    <a:pt x="279" y="313"/>
                    <a:pt x="276" y="314"/>
                    <a:pt x="275" y="315"/>
                  </a:cubicBezTo>
                  <a:cubicBezTo>
                    <a:pt x="275" y="315"/>
                    <a:pt x="275" y="318"/>
                    <a:pt x="275" y="319"/>
                  </a:cubicBezTo>
                  <a:cubicBezTo>
                    <a:pt x="276" y="320"/>
                    <a:pt x="277" y="321"/>
                    <a:pt x="278" y="322"/>
                  </a:cubicBezTo>
                  <a:cubicBezTo>
                    <a:pt x="278" y="322"/>
                    <a:pt x="277" y="324"/>
                    <a:pt x="277" y="325"/>
                  </a:cubicBezTo>
                  <a:cubicBezTo>
                    <a:pt x="275" y="326"/>
                    <a:pt x="272" y="327"/>
                    <a:pt x="270" y="327"/>
                  </a:cubicBezTo>
                  <a:cubicBezTo>
                    <a:pt x="269" y="327"/>
                    <a:pt x="267" y="327"/>
                    <a:pt x="266" y="327"/>
                  </a:cubicBezTo>
                  <a:cubicBezTo>
                    <a:pt x="265" y="328"/>
                    <a:pt x="264" y="329"/>
                    <a:pt x="263" y="330"/>
                  </a:cubicBezTo>
                  <a:cubicBezTo>
                    <a:pt x="263" y="331"/>
                    <a:pt x="264" y="334"/>
                    <a:pt x="263" y="336"/>
                  </a:cubicBezTo>
                  <a:cubicBezTo>
                    <a:pt x="263" y="337"/>
                    <a:pt x="261" y="340"/>
                    <a:pt x="260" y="341"/>
                  </a:cubicBezTo>
                  <a:cubicBezTo>
                    <a:pt x="259" y="343"/>
                    <a:pt x="256" y="348"/>
                    <a:pt x="254" y="351"/>
                  </a:cubicBezTo>
                  <a:cubicBezTo>
                    <a:pt x="253" y="352"/>
                    <a:pt x="248" y="355"/>
                    <a:pt x="247" y="357"/>
                  </a:cubicBezTo>
                  <a:cubicBezTo>
                    <a:pt x="247" y="358"/>
                    <a:pt x="248" y="360"/>
                    <a:pt x="247" y="361"/>
                  </a:cubicBezTo>
                  <a:cubicBezTo>
                    <a:pt x="247" y="362"/>
                    <a:pt x="245" y="363"/>
                    <a:pt x="244" y="363"/>
                  </a:cubicBezTo>
                  <a:cubicBezTo>
                    <a:pt x="244" y="363"/>
                    <a:pt x="242" y="363"/>
                    <a:pt x="241" y="363"/>
                  </a:cubicBezTo>
                  <a:cubicBezTo>
                    <a:pt x="240" y="363"/>
                    <a:pt x="238" y="364"/>
                    <a:pt x="238" y="365"/>
                  </a:cubicBezTo>
                  <a:cubicBezTo>
                    <a:pt x="237" y="365"/>
                    <a:pt x="237" y="366"/>
                    <a:pt x="238" y="367"/>
                  </a:cubicBezTo>
                  <a:cubicBezTo>
                    <a:pt x="238" y="367"/>
                    <a:pt x="240" y="367"/>
                    <a:pt x="240" y="367"/>
                  </a:cubicBezTo>
                  <a:cubicBezTo>
                    <a:pt x="241" y="369"/>
                    <a:pt x="240" y="370"/>
                    <a:pt x="239" y="371"/>
                  </a:cubicBezTo>
                  <a:cubicBezTo>
                    <a:pt x="239" y="371"/>
                    <a:pt x="237" y="373"/>
                    <a:pt x="237" y="373"/>
                  </a:cubicBezTo>
                  <a:cubicBezTo>
                    <a:pt x="236" y="373"/>
                    <a:pt x="235" y="372"/>
                    <a:pt x="234" y="372"/>
                  </a:cubicBezTo>
                  <a:cubicBezTo>
                    <a:pt x="233" y="372"/>
                    <a:pt x="230" y="372"/>
                    <a:pt x="229" y="373"/>
                  </a:cubicBezTo>
                  <a:cubicBezTo>
                    <a:pt x="229" y="373"/>
                    <a:pt x="228" y="375"/>
                    <a:pt x="227" y="375"/>
                  </a:cubicBezTo>
                  <a:cubicBezTo>
                    <a:pt x="227" y="375"/>
                    <a:pt x="226" y="375"/>
                    <a:pt x="226" y="375"/>
                  </a:cubicBezTo>
                  <a:cubicBezTo>
                    <a:pt x="226" y="375"/>
                    <a:pt x="226" y="375"/>
                    <a:pt x="226" y="374"/>
                  </a:cubicBezTo>
                  <a:cubicBezTo>
                    <a:pt x="226" y="373"/>
                    <a:pt x="225" y="371"/>
                    <a:pt x="225" y="370"/>
                  </a:cubicBezTo>
                  <a:cubicBezTo>
                    <a:pt x="225" y="369"/>
                    <a:pt x="225" y="367"/>
                    <a:pt x="226" y="366"/>
                  </a:cubicBezTo>
                  <a:cubicBezTo>
                    <a:pt x="226" y="366"/>
                    <a:pt x="228" y="365"/>
                    <a:pt x="228" y="364"/>
                  </a:cubicBezTo>
                  <a:cubicBezTo>
                    <a:pt x="228" y="363"/>
                    <a:pt x="228" y="362"/>
                    <a:pt x="227" y="361"/>
                  </a:cubicBezTo>
                  <a:cubicBezTo>
                    <a:pt x="227" y="360"/>
                    <a:pt x="225" y="359"/>
                    <a:pt x="224" y="358"/>
                  </a:cubicBezTo>
                  <a:cubicBezTo>
                    <a:pt x="224" y="357"/>
                    <a:pt x="223" y="356"/>
                    <a:pt x="224" y="356"/>
                  </a:cubicBezTo>
                  <a:cubicBezTo>
                    <a:pt x="224" y="355"/>
                    <a:pt x="226" y="354"/>
                    <a:pt x="226" y="353"/>
                  </a:cubicBezTo>
                  <a:cubicBezTo>
                    <a:pt x="227" y="353"/>
                    <a:pt x="228" y="352"/>
                    <a:pt x="229" y="352"/>
                  </a:cubicBezTo>
                  <a:cubicBezTo>
                    <a:pt x="229" y="351"/>
                    <a:pt x="229" y="350"/>
                    <a:pt x="229" y="349"/>
                  </a:cubicBezTo>
                  <a:cubicBezTo>
                    <a:pt x="228" y="348"/>
                    <a:pt x="226" y="347"/>
                    <a:pt x="225" y="347"/>
                  </a:cubicBezTo>
                  <a:cubicBezTo>
                    <a:pt x="224" y="347"/>
                    <a:pt x="221" y="348"/>
                    <a:pt x="220" y="348"/>
                  </a:cubicBezTo>
                  <a:cubicBezTo>
                    <a:pt x="219" y="348"/>
                    <a:pt x="216" y="348"/>
                    <a:pt x="215" y="348"/>
                  </a:cubicBezTo>
                  <a:cubicBezTo>
                    <a:pt x="214" y="347"/>
                    <a:pt x="212" y="345"/>
                    <a:pt x="211" y="344"/>
                  </a:cubicBezTo>
                  <a:cubicBezTo>
                    <a:pt x="211" y="343"/>
                    <a:pt x="211" y="341"/>
                    <a:pt x="212" y="340"/>
                  </a:cubicBezTo>
                  <a:cubicBezTo>
                    <a:pt x="212" y="339"/>
                    <a:pt x="214" y="339"/>
                    <a:pt x="215" y="338"/>
                  </a:cubicBezTo>
                  <a:cubicBezTo>
                    <a:pt x="215" y="338"/>
                    <a:pt x="215" y="336"/>
                    <a:pt x="215" y="336"/>
                  </a:cubicBezTo>
                  <a:cubicBezTo>
                    <a:pt x="214" y="335"/>
                    <a:pt x="212" y="334"/>
                    <a:pt x="212" y="333"/>
                  </a:cubicBezTo>
                  <a:cubicBezTo>
                    <a:pt x="212" y="332"/>
                    <a:pt x="213" y="331"/>
                    <a:pt x="214" y="330"/>
                  </a:cubicBezTo>
                  <a:cubicBezTo>
                    <a:pt x="215" y="329"/>
                    <a:pt x="217" y="328"/>
                    <a:pt x="218" y="327"/>
                  </a:cubicBezTo>
                  <a:cubicBezTo>
                    <a:pt x="219" y="326"/>
                    <a:pt x="220" y="324"/>
                    <a:pt x="221" y="322"/>
                  </a:cubicBezTo>
                  <a:cubicBezTo>
                    <a:pt x="221" y="321"/>
                    <a:pt x="222" y="319"/>
                    <a:pt x="222" y="318"/>
                  </a:cubicBezTo>
                  <a:cubicBezTo>
                    <a:pt x="223" y="317"/>
                    <a:pt x="224" y="315"/>
                    <a:pt x="225" y="315"/>
                  </a:cubicBezTo>
                  <a:cubicBezTo>
                    <a:pt x="225" y="315"/>
                    <a:pt x="227" y="316"/>
                    <a:pt x="228" y="316"/>
                  </a:cubicBezTo>
                  <a:cubicBezTo>
                    <a:pt x="229" y="316"/>
                    <a:pt x="232" y="315"/>
                    <a:pt x="232" y="314"/>
                  </a:cubicBezTo>
                  <a:cubicBezTo>
                    <a:pt x="233" y="314"/>
                    <a:pt x="234" y="312"/>
                    <a:pt x="234" y="312"/>
                  </a:cubicBezTo>
                  <a:cubicBezTo>
                    <a:pt x="235" y="310"/>
                    <a:pt x="238" y="311"/>
                    <a:pt x="239" y="310"/>
                  </a:cubicBezTo>
                  <a:cubicBezTo>
                    <a:pt x="239" y="310"/>
                    <a:pt x="239" y="308"/>
                    <a:pt x="239" y="307"/>
                  </a:cubicBezTo>
                  <a:cubicBezTo>
                    <a:pt x="239" y="306"/>
                    <a:pt x="239" y="304"/>
                    <a:pt x="239" y="303"/>
                  </a:cubicBezTo>
                  <a:cubicBezTo>
                    <a:pt x="239" y="302"/>
                    <a:pt x="240" y="301"/>
                    <a:pt x="240" y="300"/>
                  </a:cubicBezTo>
                  <a:cubicBezTo>
                    <a:pt x="241" y="300"/>
                    <a:pt x="242" y="299"/>
                    <a:pt x="243" y="298"/>
                  </a:cubicBezTo>
                  <a:cubicBezTo>
                    <a:pt x="244" y="298"/>
                    <a:pt x="245" y="296"/>
                    <a:pt x="246" y="295"/>
                  </a:cubicBezTo>
                  <a:cubicBezTo>
                    <a:pt x="246" y="294"/>
                    <a:pt x="247" y="290"/>
                    <a:pt x="247" y="289"/>
                  </a:cubicBezTo>
                  <a:cubicBezTo>
                    <a:pt x="247" y="288"/>
                    <a:pt x="248" y="285"/>
                    <a:pt x="247" y="284"/>
                  </a:cubicBezTo>
                  <a:cubicBezTo>
                    <a:pt x="246" y="284"/>
                    <a:pt x="245" y="285"/>
                    <a:pt x="244" y="285"/>
                  </a:cubicBezTo>
                  <a:cubicBezTo>
                    <a:pt x="243" y="286"/>
                    <a:pt x="241" y="288"/>
                    <a:pt x="240" y="289"/>
                  </a:cubicBezTo>
                  <a:cubicBezTo>
                    <a:pt x="238" y="290"/>
                    <a:pt x="236" y="292"/>
                    <a:pt x="234" y="293"/>
                  </a:cubicBezTo>
                  <a:cubicBezTo>
                    <a:pt x="233" y="294"/>
                    <a:pt x="232" y="296"/>
                    <a:pt x="231" y="296"/>
                  </a:cubicBezTo>
                  <a:cubicBezTo>
                    <a:pt x="230" y="295"/>
                    <a:pt x="230" y="294"/>
                    <a:pt x="230" y="293"/>
                  </a:cubicBezTo>
                  <a:cubicBezTo>
                    <a:pt x="230" y="292"/>
                    <a:pt x="231" y="290"/>
                    <a:pt x="231" y="289"/>
                  </a:cubicBezTo>
                  <a:cubicBezTo>
                    <a:pt x="231" y="288"/>
                    <a:pt x="230" y="286"/>
                    <a:pt x="230" y="285"/>
                  </a:cubicBezTo>
                  <a:cubicBezTo>
                    <a:pt x="229" y="284"/>
                    <a:pt x="228" y="282"/>
                    <a:pt x="227" y="282"/>
                  </a:cubicBezTo>
                  <a:cubicBezTo>
                    <a:pt x="226" y="282"/>
                    <a:pt x="225" y="283"/>
                    <a:pt x="224" y="283"/>
                  </a:cubicBezTo>
                  <a:cubicBezTo>
                    <a:pt x="223" y="284"/>
                    <a:pt x="222" y="286"/>
                    <a:pt x="222" y="287"/>
                  </a:cubicBezTo>
                  <a:cubicBezTo>
                    <a:pt x="221" y="288"/>
                    <a:pt x="220" y="291"/>
                    <a:pt x="218" y="291"/>
                  </a:cubicBezTo>
                  <a:cubicBezTo>
                    <a:pt x="217" y="292"/>
                    <a:pt x="214" y="292"/>
                    <a:pt x="213" y="291"/>
                  </a:cubicBezTo>
                  <a:cubicBezTo>
                    <a:pt x="213" y="291"/>
                    <a:pt x="211" y="290"/>
                    <a:pt x="211" y="290"/>
                  </a:cubicBezTo>
                  <a:cubicBezTo>
                    <a:pt x="210" y="290"/>
                    <a:pt x="208" y="293"/>
                    <a:pt x="207" y="293"/>
                  </a:cubicBezTo>
                  <a:cubicBezTo>
                    <a:pt x="207" y="293"/>
                    <a:pt x="206" y="291"/>
                    <a:pt x="205" y="291"/>
                  </a:cubicBezTo>
                  <a:cubicBezTo>
                    <a:pt x="205" y="290"/>
                    <a:pt x="206" y="288"/>
                    <a:pt x="205" y="287"/>
                  </a:cubicBezTo>
                  <a:cubicBezTo>
                    <a:pt x="205" y="286"/>
                    <a:pt x="203" y="285"/>
                    <a:pt x="202" y="284"/>
                  </a:cubicBezTo>
                  <a:cubicBezTo>
                    <a:pt x="201" y="284"/>
                    <a:pt x="199" y="285"/>
                    <a:pt x="198" y="285"/>
                  </a:cubicBezTo>
                  <a:cubicBezTo>
                    <a:pt x="198" y="285"/>
                    <a:pt x="196" y="285"/>
                    <a:pt x="196" y="285"/>
                  </a:cubicBezTo>
                  <a:cubicBezTo>
                    <a:pt x="195" y="285"/>
                    <a:pt x="195" y="283"/>
                    <a:pt x="195" y="283"/>
                  </a:cubicBezTo>
                  <a:cubicBezTo>
                    <a:pt x="195" y="282"/>
                    <a:pt x="197" y="282"/>
                    <a:pt x="197" y="281"/>
                  </a:cubicBezTo>
                  <a:cubicBezTo>
                    <a:pt x="198" y="280"/>
                    <a:pt x="197" y="279"/>
                    <a:pt x="196" y="278"/>
                  </a:cubicBezTo>
                  <a:cubicBezTo>
                    <a:pt x="196" y="277"/>
                    <a:pt x="194" y="275"/>
                    <a:pt x="192" y="274"/>
                  </a:cubicBezTo>
                  <a:cubicBezTo>
                    <a:pt x="192" y="273"/>
                    <a:pt x="190" y="272"/>
                    <a:pt x="189" y="271"/>
                  </a:cubicBezTo>
                  <a:cubicBezTo>
                    <a:pt x="188" y="271"/>
                    <a:pt x="187" y="272"/>
                    <a:pt x="186" y="272"/>
                  </a:cubicBezTo>
                  <a:cubicBezTo>
                    <a:pt x="185" y="272"/>
                    <a:pt x="184" y="272"/>
                    <a:pt x="183" y="272"/>
                  </a:cubicBezTo>
                  <a:cubicBezTo>
                    <a:pt x="182" y="271"/>
                    <a:pt x="181" y="270"/>
                    <a:pt x="180" y="269"/>
                  </a:cubicBezTo>
                  <a:cubicBezTo>
                    <a:pt x="179" y="268"/>
                    <a:pt x="177" y="268"/>
                    <a:pt x="176" y="268"/>
                  </a:cubicBezTo>
                  <a:cubicBezTo>
                    <a:pt x="175" y="268"/>
                    <a:pt x="174" y="268"/>
                    <a:pt x="173" y="269"/>
                  </a:cubicBezTo>
                  <a:cubicBezTo>
                    <a:pt x="172" y="269"/>
                    <a:pt x="171" y="270"/>
                    <a:pt x="171" y="271"/>
                  </a:cubicBezTo>
                  <a:cubicBezTo>
                    <a:pt x="170" y="271"/>
                    <a:pt x="169" y="272"/>
                    <a:pt x="168" y="272"/>
                  </a:cubicBezTo>
                  <a:cubicBezTo>
                    <a:pt x="168" y="272"/>
                    <a:pt x="168" y="270"/>
                    <a:pt x="168" y="269"/>
                  </a:cubicBezTo>
                  <a:cubicBezTo>
                    <a:pt x="168" y="269"/>
                    <a:pt x="170" y="268"/>
                    <a:pt x="171" y="267"/>
                  </a:cubicBezTo>
                  <a:cubicBezTo>
                    <a:pt x="171" y="266"/>
                    <a:pt x="173" y="265"/>
                    <a:pt x="173" y="264"/>
                  </a:cubicBezTo>
                  <a:cubicBezTo>
                    <a:pt x="173" y="263"/>
                    <a:pt x="171" y="260"/>
                    <a:pt x="170" y="260"/>
                  </a:cubicBezTo>
                  <a:cubicBezTo>
                    <a:pt x="169" y="259"/>
                    <a:pt x="168" y="259"/>
                    <a:pt x="167" y="260"/>
                  </a:cubicBezTo>
                  <a:cubicBezTo>
                    <a:pt x="166" y="260"/>
                    <a:pt x="165" y="262"/>
                    <a:pt x="163" y="262"/>
                  </a:cubicBezTo>
                  <a:cubicBezTo>
                    <a:pt x="163" y="262"/>
                    <a:pt x="162" y="261"/>
                    <a:pt x="162" y="261"/>
                  </a:cubicBezTo>
                  <a:cubicBezTo>
                    <a:pt x="161" y="259"/>
                    <a:pt x="163" y="257"/>
                    <a:pt x="163" y="256"/>
                  </a:cubicBezTo>
                  <a:cubicBezTo>
                    <a:pt x="162" y="255"/>
                    <a:pt x="162" y="252"/>
                    <a:pt x="161" y="251"/>
                  </a:cubicBezTo>
                  <a:cubicBezTo>
                    <a:pt x="160" y="251"/>
                    <a:pt x="157" y="252"/>
                    <a:pt x="156" y="252"/>
                  </a:cubicBezTo>
                  <a:cubicBezTo>
                    <a:pt x="156" y="251"/>
                    <a:pt x="154" y="250"/>
                    <a:pt x="154" y="250"/>
                  </a:cubicBezTo>
                  <a:cubicBezTo>
                    <a:pt x="153" y="249"/>
                    <a:pt x="153" y="247"/>
                    <a:pt x="154" y="247"/>
                  </a:cubicBezTo>
                  <a:cubicBezTo>
                    <a:pt x="154" y="246"/>
                    <a:pt x="156" y="245"/>
                    <a:pt x="157" y="244"/>
                  </a:cubicBezTo>
                  <a:cubicBezTo>
                    <a:pt x="157" y="243"/>
                    <a:pt x="158" y="241"/>
                    <a:pt x="158" y="240"/>
                  </a:cubicBezTo>
                  <a:cubicBezTo>
                    <a:pt x="157" y="239"/>
                    <a:pt x="156" y="238"/>
                    <a:pt x="156" y="238"/>
                  </a:cubicBezTo>
                  <a:cubicBezTo>
                    <a:pt x="154" y="238"/>
                    <a:pt x="151" y="239"/>
                    <a:pt x="150" y="239"/>
                  </a:cubicBezTo>
                  <a:cubicBezTo>
                    <a:pt x="149" y="240"/>
                    <a:pt x="146" y="242"/>
                    <a:pt x="145" y="244"/>
                  </a:cubicBezTo>
                  <a:cubicBezTo>
                    <a:pt x="145" y="244"/>
                    <a:pt x="144" y="246"/>
                    <a:pt x="143" y="247"/>
                  </a:cubicBezTo>
                  <a:cubicBezTo>
                    <a:pt x="143" y="247"/>
                    <a:pt x="141" y="248"/>
                    <a:pt x="140" y="248"/>
                  </a:cubicBezTo>
                  <a:cubicBezTo>
                    <a:pt x="140" y="248"/>
                    <a:pt x="140" y="246"/>
                    <a:pt x="140" y="245"/>
                  </a:cubicBezTo>
                  <a:cubicBezTo>
                    <a:pt x="139" y="245"/>
                    <a:pt x="137" y="246"/>
                    <a:pt x="135" y="247"/>
                  </a:cubicBezTo>
                  <a:cubicBezTo>
                    <a:pt x="133" y="247"/>
                    <a:pt x="129" y="248"/>
                    <a:pt x="128" y="250"/>
                  </a:cubicBezTo>
                  <a:cubicBezTo>
                    <a:pt x="127" y="251"/>
                    <a:pt x="125" y="254"/>
                    <a:pt x="124" y="255"/>
                  </a:cubicBezTo>
                  <a:cubicBezTo>
                    <a:pt x="123" y="257"/>
                    <a:pt x="123" y="260"/>
                    <a:pt x="121" y="260"/>
                  </a:cubicBezTo>
                  <a:cubicBezTo>
                    <a:pt x="120" y="260"/>
                    <a:pt x="118" y="259"/>
                    <a:pt x="117" y="258"/>
                  </a:cubicBezTo>
                  <a:cubicBezTo>
                    <a:pt x="117" y="258"/>
                    <a:pt x="116" y="256"/>
                    <a:pt x="116" y="256"/>
                  </a:cubicBezTo>
                  <a:cubicBezTo>
                    <a:pt x="116" y="255"/>
                    <a:pt x="118" y="253"/>
                    <a:pt x="117" y="252"/>
                  </a:cubicBezTo>
                  <a:cubicBezTo>
                    <a:pt x="117" y="251"/>
                    <a:pt x="115" y="250"/>
                    <a:pt x="114" y="249"/>
                  </a:cubicBezTo>
                  <a:cubicBezTo>
                    <a:pt x="113" y="249"/>
                    <a:pt x="111" y="249"/>
                    <a:pt x="110" y="249"/>
                  </a:cubicBezTo>
                  <a:cubicBezTo>
                    <a:pt x="109" y="250"/>
                    <a:pt x="109" y="253"/>
                    <a:pt x="110" y="255"/>
                  </a:cubicBezTo>
                  <a:cubicBezTo>
                    <a:pt x="110" y="256"/>
                    <a:pt x="112" y="258"/>
                    <a:pt x="113" y="259"/>
                  </a:cubicBezTo>
                  <a:cubicBezTo>
                    <a:pt x="113" y="260"/>
                    <a:pt x="111" y="261"/>
                    <a:pt x="111" y="262"/>
                  </a:cubicBezTo>
                  <a:cubicBezTo>
                    <a:pt x="110" y="263"/>
                    <a:pt x="108" y="265"/>
                    <a:pt x="108" y="266"/>
                  </a:cubicBezTo>
                  <a:cubicBezTo>
                    <a:pt x="108" y="267"/>
                    <a:pt x="108" y="268"/>
                    <a:pt x="109" y="269"/>
                  </a:cubicBezTo>
                  <a:cubicBezTo>
                    <a:pt x="109" y="270"/>
                    <a:pt x="111" y="270"/>
                    <a:pt x="111" y="271"/>
                  </a:cubicBezTo>
                  <a:cubicBezTo>
                    <a:pt x="112" y="272"/>
                    <a:pt x="112" y="274"/>
                    <a:pt x="112" y="275"/>
                  </a:cubicBezTo>
                  <a:cubicBezTo>
                    <a:pt x="112" y="276"/>
                    <a:pt x="112" y="278"/>
                    <a:pt x="111" y="278"/>
                  </a:cubicBezTo>
                  <a:cubicBezTo>
                    <a:pt x="110" y="279"/>
                    <a:pt x="107" y="276"/>
                    <a:pt x="106" y="276"/>
                  </a:cubicBezTo>
                  <a:cubicBezTo>
                    <a:pt x="106" y="276"/>
                    <a:pt x="105" y="276"/>
                    <a:pt x="104" y="277"/>
                  </a:cubicBezTo>
                  <a:cubicBezTo>
                    <a:pt x="104" y="277"/>
                    <a:pt x="105" y="279"/>
                    <a:pt x="105" y="280"/>
                  </a:cubicBezTo>
                  <a:cubicBezTo>
                    <a:pt x="105" y="281"/>
                    <a:pt x="104" y="283"/>
                    <a:pt x="103" y="284"/>
                  </a:cubicBezTo>
                  <a:cubicBezTo>
                    <a:pt x="102" y="285"/>
                    <a:pt x="100" y="286"/>
                    <a:pt x="98" y="286"/>
                  </a:cubicBezTo>
                  <a:cubicBezTo>
                    <a:pt x="97" y="287"/>
                    <a:pt x="94" y="288"/>
                    <a:pt x="94" y="290"/>
                  </a:cubicBezTo>
                  <a:cubicBezTo>
                    <a:pt x="93" y="291"/>
                    <a:pt x="94" y="294"/>
                    <a:pt x="94" y="295"/>
                  </a:cubicBezTo>
                  <a:cubicBezTo>
                    <a:pt x="93" y="296"/>
                    <a:pt x="92" y="298"/>
                    <a:pt x="92" y="299"/>
                  </a:cubicBezTo>
                  <a:cubicBezTo>
                    <a:pt x="91" y="300"/>
                    <a:pt x="88" y="301"/>
                    <a:pt x="87" y="301"/>
                  </a:cubicBezTo>
                  <a:cubicBezTo>
                    <a:pt x="86" y="301"/>
                    <a:pt x="84" y="301"/>
                    <a:pt x="83" y="300"/>
                  </a:cubicBezTo>
                  <a:cubicBezTo>
                    <a:pt x="83" y="299"/>
                    <a:pt x="83" y="298"/>
                    <a:pt x="83" y="297"/>
                  </a:cubicBezTo>
                  <a:cubicBezTo>
                    <a:pt x="83" y="296"/>
                    <a:pt x="83" y="295"/>
                    <a:pt x="82" y="294"/>
                  </a:cubicBezTo>
                  <a:cubicBezTo>
                    <a:pt x="81" y="294"/>
                    <a:pt x="80" y="295"/>
                    <a:pt x="80" y="295"/>
                  </a:cubicBezTo>
                  <a:cubicBezTo>
                    <a:pt x="79" y="296"/>
                    <a:pt x="80" y="298"/>
                    <a:pt x="80" y="299"/>
                  </a:cubicBezTo>
                  <a:cubicBezTo>
                    <a:pt x="79" y="300"/>
                    <a:pt x="79" y="301"/>
                    <a:pt x="78" y="302"/>
                  </a:cubicBezTo>
                  <a:cubicBezTo>
                    <a:pt x="78" y="302"/>
                    <a:pt x="76" y="302"/>
                    <a:pt x="75" y="302"/>
                  </a:cubicBezTo>
                  <a:cubicBezTo>
                    <a:pt x="73" y="302"/>
                    <a:pt x="70" y="302"/>
                    <a:pt x="69" y="301"/>
                  </a:cubicBezTo>
                  <a:cubicBezTo>
                    <a:pt x="67" y="300"/>
                    <a:pt x="64" y="297"/>
                    <a:pt x="62" y="296"/>
                  </a:cubicBezTo>
                  <a:cubicBezTo>
                    <a:pt x="60" y="295"/>
                    <a:pt x="57" y="291"/>
                    <a:pt x="56" y="290"/>
                  </a:cubicBezTo>
                  <a:cubicBezTo>
                    <a:pt x="55" y="290"/>
                    <a:pt x="53" y="289"/>
                    <a:pt x="52" y="289"/>
                  </a:cubicBezTo>
                  <a:cubicBezTo>
                    <a:pt x="52" y="290"/>
                    <a:pt x="51" y="293"/>
                    <a:pt x="52" y="294"/>
                  </a:cubicBezTo>
                  <a:cubicBezTo>
                    <a:pt x="52" y="296"/>
                    <a:pt x="54" y="298"/>
                    <a:pt x="54" y="299"/>
                  </a:cubicBezTo>
                  <a:cubicBezTo>
                    <a:pt x="54" y="300"/>
                    <a:pt x="55" y="304"/>
                    <a:pt x="54" y="305"/>
                  </a:cubicBezTo>
                  <a:cubicBezTo>
                    <a:pt x="53" y="306"/>
                    <a:pt x="51" y="306"/>
                    <a:pt x="50" y="306"/>
                  </a:cubicBezTo>
                  <a:cubicBezTo>
                    <a:pt x="49" y="306"/>
                    <a:pt x="48" y="305"/>
                    <a:pt x="48" y="305"/>
                  </a:cubicBezTo>
                  <a:cubicBezTo>
                    <a:pt x="47" y="306"/>
                    <a:pt x="46" y="308"/>
                    <a:pt x="45" y="308"/>
                  </a:cubicBezTo>
                  <a:cubicBezTo>
                    <a:pt x="44" y="309"/>
                    <a:pt x="42" y="310"/>
                    <a:pt x="42" y="310"/>
                  </a:cubicBezTo>
                  <a:cubicBezTo>
                    <a:pt x="41" y="309"/>
                    <a:pt x="42" y="307"/>
                    <a:pt x="42" y="307"/>
                  </a:cubicBezTo>
                  <a:cubicBezTo>
                    <a:pt x="42" y="306"/>
                    <a:pt x="42" y="304"/>
                    <a:pt x="41" y="304"/>
                  </a:cubicBezTo>
                  <a:cubicBezTo>
                    <a:pt x="40" y="304"/>
                    <a:pt x="38" y="303"/>
                    <a:pt x="38" y="304"/>
                  </a:cubicBezTo>
                  <a:cubicBezTo>
                    <a:pt x="37" y="304"/>
                    <a:pt x="36" y="305"/>
                    <a:pt x="36" y="306"/>
                  </a:cubicBezTo>
                  <a:cubicBezTo>
                    <a:pt x="35" y="306"/>
                    <a:pt x="34" y="308"/>
                    <a:pt x="33" y="308"/>
                  </a:cubicBezTo>
                  <a:cubicBezTo>
                    <a:pt x="33" y="308"/>
                    <a:pt x="32" y="306"/>
                    <a:pt x="32" y="306"/>
                  </a:cubicBezTo>
                  <a:cubicBezTo>
                    <a:pt x="30" y="305"/>
                    <a:pt x="27" y="305"/>
                    <a:pt x="25" y="305"/>
                  </a:cubicBezTo>
                  <a:cubicBezTo>
                    <a:pt x="24" y="305"/>
                    <a:pt x="22" y="306"/>
                    <a:pt x="21" y="30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0"/>
            <p:cNvSpPr>
              <a:spLocks/>
            </p:cNvSpPr>
            <p:nvPr/>
          </p:nvSpPr>
          <p:spPr bwMode="auto">
            <a:xfrm>
              <a:off x="1201" y="963"/>
              <a:ext cx="950" cy="988"/>
            </a:xfrm>
            <a:custGeom>
              <a:avLst/>
              <a:gdLst>
                <a:gd name="T0" fmla="*/ 4 w 360"/>
                <a:gd name="T1" fmla="*/ 291 h 375"/>
                <a:gd name="T2" fmla="*/ 18 w 360"/>
                <a:gd name="T3" fmla="*/ 260 h 375"/>
                <a:gd name="T4" fmla="*/ 43 w 360"/>
                <a:gd name="T5" fmla="*/ 242 h 375"/>
                <a:gd name="T6" fmla="*/ 51 w 360"/>
                <a:gd name="T7" fmla="*/ 218 h 375"/>
                <a:gd name="T8" fmla="*/ 40 w 360"/>
                <a:gd name="T9" fmla="*/ 188 h 375"/>
                <a:gd name="T10" fmla="*/ 70 w 360"/>
                <a:gd name="T11" fmla="*/ 165 h 375"/>
                <a:gd name="T12" fmla="*/ 80 w 360"/>
                <a:gd name="T13" fmla="*/ 111 h 375"/>
                <a:gd name="T14" fmla="*/ 146 w 360"/>
                <a:gd name="T15" fmla="*/ 77 h 375"/>
                <a:gd name="T16" fmla="*/ 148 w 360"/>
                <a:gd name="T17" fmla="*/ 47 h 375"/>
                <a:gd name="T18" fmla="*/ 150 w 360"/>
                <a:gd name="T19" fmla="*/ 16 h 375"/>
                <a:gd name="T20" fmla="*/ 198 w 360"/>
                <a:gd name="T21" fmla="*/ 6 h 375"/>
                <a:gd name="T22" fmla="*/ 224 w 360"/>
                <a:gd name="T23" fmla="*/ 34 h 375"/>
                <a:gd name="T24" fmla="*/ 266 w 360"/>
                <a:gd name="T25" fmla="*/ 42 h 375"/>
                <a:gd name="T26" fmla="*/ 281 w 360"/>
                <a:gd name="T27" fmla="*/ 22 h 375"/>
                <a:gd name="T28" fmla="*/ 304 w 360"/>
                <a:gd name="T29" fmla="*/ 41 h 375"/>
                <a:gd name="T30" fmla="*/ 301 w 360"/>
                <a:gd name="T31" fmla="*/ 70 h 375"/>
                <a:gd name="T32" fmla="*/ 327 w 360"/>
                <a:gd name="T33" fmla="*/ 88 h 375"/>
                <a:gd name="T34" fmla="*/ 323 w 360"/>
                <a:gd name="T35" fmla="*/ 112 h 375"/>
                <a:gd name="T36" fmla="*/ 314 w 360"/>
                <a:gd name="T37" fmla="*/ 129 h 375"/>
                <a:gd name="T38" fmla="*/ 309 w 360"/>
                <a:gd name="T39" fmla="*/ 149 h 375"/>
                <a:gd name="T40" fmla="*/ 311 w 360"/>
                <a:gd name="T41" fmla="*/ 171 h 375"/>
                <a:gd name="T42" fmla="*/ 309 w 360"/>
                <a:gd name="T43" fmla="*/ 186 h 375"/>
                <a:gd name="T44" fmla="*/ 309 w 360"/>
                <a:gd name="T45" fmla="*/ 199 h 375"/>
                <a:gd name="T46" fmla="*/ 317 w 360"/>
                <a:gd name="T47" fmla="*/ 218 h 375"/>
                <a:gd name="T48" fmla="*/ 333 w 360"/>
                <a:gd name="T49" fmla="*/ 253 h 375"/>
                <a:gd name="T50" fmla="*/ 318 w 360"/>
                <a:gd name="T51" fmla="*/ 263 h 375"/>
                <a:gd name="T52" fmla="*/ 334 w 360"/>
                <a:gd name="T53" fmla="*/ 293 h 375"/>
                <a:gd name="T54" fmla="*/ 338 w 360"/>
                <a:gd name="T55" fmla="*/ 300 h 375"/>
                <a:gd name="T56" fmla="*/ 355 w 360"/>
                <a:gd name="T57" fmla="*/ 324 h 375"/>
                <a:gd name="T58" fmla="*/ 331 w 360"/>
                <a:gd name="T59" fmla="*/ 332 h 375"/>
                <a:gd name="T60" fmla="*/ 305 w 360"/>
                <a:gd name="T61" fmla="*/ 320 h 375"/>
                <a:gd name="T62" fmla="*/ 283 w 360"/>
                <a:gd name="T63" fmla="*/ 312 h 375"/>
                <a:gd name="T64" fmla="*/ 266 w 360"/>
                <a:gd name="T65" fmla="*/ 327 h 375"/>
                <a:gd name="T66" fmla="*/ 244 w 360"/>
                <a:gd name="T67" fmla="*/ 363 h 375"/>
                <a:gd name="T68" fmla="*/ 234 w 360"/>
                <a:gd name="T69" fmla="*/ 372 h 375"/>
                <a:gd name="T70" fmla="*/ 228 w 360"/>
                <a:gd name="T71" fmla="*/ 364 h 375"/>
                <a:gd name="T72" fmla="*/ 225 w 360"/>
                <a:gd name="T73" fmla="*/ 347 h 375"/>
                <a:gd name="T74" fmla="*/ 212 w 360"/>
                <a:gd name="T75" fmla="*/ 333 h 375"/>
                <a:gd name="T76" fmla="*/ 232 w 360"/>
                <a:gd name="T77" fmla="*/ 314 h 375"/>
                <a:gd name="T78" fmla="*/ 246 w 360"/>
                <a:gd name="T79" fmla="*/ 295 h 375"/>
                <a:gd name="T80" fmla="*/ 230 w 360"/>
                <a:gd name="T81" fmla="*/ 293 h 375"/>
                <a:gd name="T82" fmla="*/ 213 w 360"/>
                <a:gd name="T83" fmla="*/ 291 h 375"/>
                <a:gd name="T84" fmla="*/ 196 w 360"/>
                <a:gd name="T85" fmla="*/ 285 h 375"/>
                <a:gd name="T86" fmla="*/ 183 w 360"/>
                <a:gd name="T87" fmla="*/ 272 h 375"/>
                <a:gd name="T88" fmla="*/ 171 w 360"/>
                <a:gd name="T89" fmla="*/ 267 h 375"/>
                <a:gd name="T90" fmla="*/ 161 w 360"/>
                <a:gd name="T91" fmla="*/ 251 h 375"/>
                <a:gd name="T92" fmla="*/ 150 w 360"/>
                <a:gd name="T93" fmla="*/ 239 h 375"/>
                <a:gd name="T94" fmla="*/ 124 w 360"/>
                <a:gd name="T95" fmla="*/ 255 h 375"/>
                <a:gd name="T96" fmla="*/ 110 w 360"/>
                <a:gd name="T97" fmla="*/ 255 h 375"/>
                <a:gd name="T98" fmla="*/ 111 w 360"/>
                <a:gd name="T99" fmla="*/ 278 h 375"/>
                <a:gd name="T100" fmla="*/ 94 w 360"/>
                <a:gd name="T101" fmla="*/ 295 h 375"/>
                <a:gd name="T102" fmla="*/ 80 w 360"/>
                <a:gd name="T103" fmla="*/ 299 h 375"/>
                <a:gd name="T104" fmla="*/ 52 w 360"/>
                <a:gd name="T105" fmla="*/ 294 h 375"/>
                <a:gd name="T106" fmla="*/ 42 w 360"/>
                <a:gd name="T107" fmla="*/ 307 h 375"/>
                <a:gd name="T108" fmla="*/ 21 w 360"/>
                <a:gd name="T109" fmla="*/ 306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60" h="375">
                  <a:moveTo>
                    <a:pt x="21" y="306"/>
                  </a:moveTo>
                  <a:cubicBezTo>
                    <a:pt x="21" y="306"/>
                    <a:pt x="21" y="306"/>
                    <a:pt x="20" y="306"/>
                  </a:cubicBezTo>
                  <a:cubicBezTo>
                    <a:pt x="19" y="306"/>
                    <a:pt x="18" y="304"/>
                    <a:pt x="17" y="304"/>
                  </a:cubicBezTo>
                  <a:cubicBezTo>
                    <a:pt x="16" y="304"/>
                    <a:pt x="15" y="305"/>
                    <a:pt x="14" y="305"/>
                  </a:cubicBezTo>
                  <a:cubicBezTo>
                    <a:pt x="13" y="305"/>
                    <a:pt x="11" y="301"/>
                    <a:pt x="10" y="300"/>
                  </a:cubicBezTo>
                  <a:cubicBezTo>
                    <a:pt x="10" y="299"/>
                    <a:pt x="8" y="297"/>
                    <a:pt x="7" y="296"/>
                  </a:cubicBezTo>
                  <a:cubicBezTo>
                    <a:pt x="6" y="295"/>
                    <a:pt x="5" y="293"/>
                    <a:pt x="4" y="291"/>
                  </a:cubicBezTo>
                  <a:cubicBezTo>
                    <a:pt x="3" y="289"/>
                    <a:pt x="3" y="284"/>
                    <a:pt x="3" y="282"/>
                  </a:cubicBezTo>
                  <a:cubicBezTo>
                    <a:pt x="3" y="280"/>
                    <a:pt x="1" y="276"/>
                    <a:pt x="1" y="274"/>
                  </a:cubicBezTo>
                  <a:cubicBezTo>
                    <a:pt x="1" y="272"/>
                    <a:pt x="0" y="270"/>
                    <a:pt x="1" y="268"/>
                  </a:cubicBezTo>
                  <a:cubicBezTo>
                    <a:pt x="2" y="267"/>
                    <a:pt x="5" y="266"/>
                    <a:pt x="6" y="266"/>
                  </a:cubicBezTo>
                  <a:cubicBezTo>
                    <a:pt x="8" y="265"/>
                    <a:pt x="11" y="266"/>
                    <a:pt x="12" y="266"/>
                  </a:cubicBezTo>
                  <a:cubicBezTo>
                    <a:pt x="13" y="265"/>
                    <a:pt x="14" y="263"/>
                    <a:pt x="15" y="262"/>
                  </a:cubicBezTo>
                  <a:cubicBezTo>
                    <a:pt x="16" y="261"/>
                    <a:pt x="17" y="261"/>
                    <a:pt x="18" y="260"/>
                  </a:cubicBezTo>
                  <a:cubicBezTo>
                    <a:pt x="19" y="260"/>
                    <a:pt x="22" y="261"/>
                    <a:pt x="23" y="261"/>
                  </a:cubicBezTo>
                  <a:cubicBezTo>
                    <a:pt x="25" y="261"/>
                    <a:pt x="27" y="259"/>
                    <a:pt x="28" y="258"/>
                  </a:cubicBezTo>
                  <a:cubicBezTo>
                    <a:pt x="30" y="257"/>
                    <a:pt x="34" y="255"/>
                    <a:pt x="35" y="253"/>
                  </a:cubicBezTo>
                  <a:cubicBezTo>
                    <a:pt x="35" y="252"/>
                    <a:pt x="35" y="250"/>
                    <a:pt x="35" y="249"/>
                  </a:cubicBezTo>
                  <a:cubicBezTo>
                    <a:pt x="35" y="248"/>
                    <a:pt x="35" y="246"/>
                    <a:pt x="36" y="245"/>
                  </a:cubicBezTo>
                  <a:cubicBezTo>
                    <a:pt x="37" y="245"/>
                    <a:pt x="39" y="246"/>
                    <a:pt x="40" y="245"/>
                  </a:cubicBezTo>
                  <a:cubicBezTo>
                    <a:pt x="42" y="245"/>
                    <a:pt x="43" y="243"/>
                    <a:pt x="43" y="242"/>
                  </a:cubicBezTo>
                  <a:cubicBezTo>
                    <a:pt x="43" y="241"/>
                    <a:pt x="42" y="238"/>
                    <a:pt x="41" y="237"/>
                  </a:cubicBezTo>
                  <a:cubicBezTo>
                    <a:pt x="40" y="236"/>
                    <a:pt x="39" y="233"/>
                    <a:pt x="39" y="232"/>
                  </a:cubicBezTo>
                  <a:cubicBezTo>
                    <a:pt x="39" y="231"/>
                    <a:pt x="42" y="230"/>
                    <a:pt x="42" y="230"/>
                  </a:cubicBezTo>
                  <a:cubicBezTo>
                    <a:pt x="43" y="229"/>
                    <a:pt x="45" y="228"/>
                    <a:pt x="45" y="227"/>
                  </a:cubicBezTo>
                  <a:cubicBezTo>
                    <a:pt x="46" y="226"/>
                    <a:pt x="46" y="225"/>
                    <a:pt x="46" y="224"/>
                  </a:cubicBezTo>
                  <a:cubicBezTo>
                    <a:pt x="46" y="223"/>
                    <a:pt x="47" y="222"/>
                    <a:pt x="47" y="221"/>
                  </a:cubicBezTo>
                  <a:cubicBezTo>
                    <a:pt x="48" y="220"/>
                    <a:pt x="51" y="219"/>
                    <a:pt x="51" y="218"/>
                  </a:cubicBezTo>
                  <a:cubicBezTo>
                    <a:pt x="52" y="217"/>
                    <a:pt x="52" y="215"/>
                    <a:pt x="52" y="214"/>
                  </a:cubicBezTo>
                  <a:cubicBezTo>
                    <a:pt x="52" y="212"/>
                    <a:pt x="50" y="209"/>
                    <a:pt x="49" y="208"/>
                  </a:cubicBezTo>
                  <a:cubicBezTo>
                    <a:pt x="48" y="207"/>
                    <a:pt x="46" y="204"/>
                    <a:pt x="45" y="204"/>
                  </a:cubicBezTo>
                  <a:cubicBezTo>
                    <a:pt x="44" y="203"/>
                    <a:pt x="42" y="203"/>
                    <a:pt x="40" y="202"/>
                  </a:cubicBezTo>
                  <a:cubicBezTo>
                    <a:pt x="40" y="202"/>
                    <a:pt x="39" y="200"/>
                    <a:pt x="38" y="199"/>
                  </a:cubicBezTo>
                  <a:cubicBezTo>
                    <a:pt x="38" y="198"/>
                    <a:pt x="37" y="195"/>
                    <a:pt x="37" y="194"/>
                  </a:cubicBezTo>
                  <a:cubicBezTo>
                    <a:pt x="37" y="193"/>
                    <a:pt x="39" y="189"/>
                    <a:pt x="40" y="188"/>
                  </a:cubicBezTo>
                  <a:cubicBezTo>
                    <a:pt x="40" y="186"/>
                    <a:pt x="41" y="184"/>
                    <a:pt x="42" y="183"/>
                  </a:cubicBezTo>
                  <a:cubicBezTo>
                    <a:pt x="43" y="182"/>
                    <a:pt x="45" y="182"/>
                    <a:pt x="45" y="181"/>
                  </a:cubicBezTo>
                  <a:cubicBezTo>
                    <a:pt x="46" y="180"/>
                    <a:pt x="47" y="177"/>
                    <a:pt x="48" y="177"/>
                  </a:cubicBezTo>
                  <a:cubicBezTo>
                    <a:pt x="48" y="176"/>
                    <a:pt x="50" y="174"/>
                    <a:pt x="52" y="173"/>
                  </a:cubicBezTo>
                  <a:cubicBezTo>
                    <a:pt x="53" y="172"/>
                    <a:pt x="57" y="171"/>
                    <a:pt x="58" y="171"/>
                  </a:cubicBezTo>
                  <a:cubicBezTo>
                    <a:pt x="60" y="170"/>
                    <a:pt x="64" y="170"/>
                    <a:pt x="65" y="170"/>
                  </a:cubicBezTo>
                  <a:cubicBezTo>
                    <a:pt x="66" y="169"/>
                    <a:pt x="69" y="167"/>
                    <a:pt x="70" y="165"/>
                  </a:cubicBezTo>
                  <a:cubicBezTo>
                    <a:pt x="71" y="163"/>
                    <a:pt x="71" y="158"/>
                    <a:pt x="71" y="156"/>
                  </a:cubicBezTo>
                  <a:cubicBezTo>
                    <a:pt x="71" y="154"/>
                    <a:pt x="70" y="149"/>
                    <a:pt x="70" y="146"/>
                  </a:cubicBezTo>
                  <a:cubicBezTo>
                    <a:pt x="71" y="145"/>
                    <a:pt x="72" y="142"/>
                    <a:pt x="73" y="140"/>
                  </a:cubicBezTo>
                  <a:cubicBezTo>
                    <a:pt x="74" y="138"/>
                    <a:pt x="75" y="135"/>
                    <a:pt x="76" y="133"/>
                  </a:cubicBezTo>
                  <a:cubicBezTo>
                    <a:pt x="77" y="131"/>
                    <a:pt x="78" y="128"/>
                    <a:pt x="78" y="126"/>
                  </a:cubicBezTo>
                  <a:cubicBezTo>
                    <a:pt x="79" y="125"/>
                    <a:pt x="79" y="121"/>
                    <a:pt x="79" y="119"/>
                  </a:cubicBezTo>
                  <a:cubicBezTo>
                    <a:pt x="79" y="117"/>
                    <a:pt x="78" y="113"/>
                    <a:pt x="80" y="111"/>
                  </a:cubicBezTo>
                  <a:cubicBezTo>
                    <a:pt x="80" y="110"/>
                    <a:pt x="83" y="107"/>
                    <a:pt x="84" y="106"/>
                  </a:cubicBezTo>
                  <a:cubicBezTo>
                    <a:pt x="86" y="105"/>
                    <a:pt x="92" y="102"/>
                    <a:pt x="94" y="100"/>
                  </a:cubicBezTo>
                  <a:cubicBezTo>
                    <a:pt x="99" y="98"/>
                    <a:pt x="106" y="94"/>
                    <a:pt x="109" y="92"/>
                  </a:cubicBezTo>
                  <a:cubicBezTo>
                    <a:pt x="113" y="90"/>
                    <a:pt x="121" y="88"/>
                    <a:pt x="125" y="87"/>
                  </a:cubicBezTo>
                  <a:cubicBezTo>
                    <a:pt x="129" y="86"/>
                    <a:pt x="138" y="85"/>
                    <a:pt x="142" y="83"/>
                  </a:cubicBezTo>
                  <a:cubicBezTo>
                    <a:pt x="143" y="83"/>
                    <a:pt x="145" y="82"/>
                    <a:pt x="146" y="81"/>
                  </a:cubicBezTo>
                  <a:cubicBezTo>
                    <a:pt x="146" y="80"/>
                    <a:pt x="146" y="78"/>
                    <a:pt x="146" y="77"/>
                  </a:cubicBezTo>
                  <a:cubicBezTo>
                    <a:pt x="145" y="76"/>
                    <a:pt x="144" y="74"/>
                    <a:pt x="144" y="73"/>
                  </a:cubicBezTo>
                  <a:cubicBezTo>
                    <a:pt x="144" y="72"/>
                    <a:pt x="143" y="70"/>
                    <a:pt x="144" y="69"/>
                  </a:cubicBezTo>
                  <a:cubicBezTo>
                    <a:pt x="144" y="67"/>
                    <a:pt x="146" y="66"/>
                    <a:pt x="146" y="64"/>
                  </a:cubicBezTo>
                  <a:cubicBezTo>
                    <a:pt x="147" y="62"/>
                    <a:pt x="147" y="59"/>
                    <a:pt x="147" y="57"/>
                  </a:cubicBezTo>
                  <a:cubicBezTo>
                    <a:pt x="146" y="55"/>
                    <a:pt x="145" y="53"/>
                    <a:pt x="145" y="51"/>
                  </a:cubicBezTo>
                  <a:cubicBezTo>
                    <a:pt x="144" y="51"/>
                    <a:pt x="144" y="49"/>
                    <a:pt x="145" y="48"/>
                  </a:cubicBezTo>
                  <a:cubicBezTo>
                    <a:pt x="145" y="48"/>
                    <a:pt x="147" y="47"/>
                    <a:pt x="148" y="47"/>
                  </a:cubicBezTo>
                  <a:cubicBezTo>
                    <a:pt x="149" y="46"/>
                    <a:pt x="151" y="45"/>
                    <a:pt x="152" y="44"/>
                  </a:cubicBezTo>
                  <a:cubicBezTo>
                    <a:pt x="152" y="43"/>
                    <a:pt x="152" y="42"/>
                    <a:pt x="152" y="42"/>
                  </a:cubicBezTo>
                  <a:cubicBezTo>
                    <a:pt x="152" y="40"/>
                    <a:pt x="151" y="38"/>
                    <a:pt x="150" y="37"/>
                  </a:cubicBezTo>
                  <a:cubicBezTo>
                    <a:pt x="149" y="36"/>
                    <a:pt x="148" y="35"/>
                    <a:pt x="148" y="34"/>
                  </a:cubicBezTo>
                  <a:cubicBezTo>
                    <a:pt x="147" y="33"/>
                    <a:pt x="148" y="30"/>
                    <a:pt x="148" y="29"/>
                  </a:cubicBezTo>
                  <a:cubicBezTo>
                    <a:pt x="148" y="26"/>
                    <a:pt x="148" y="23"/>
                    <a:pt x="149" y="21"/>
                  </a:cubicBezTo>
                  <a:cubicBezTo>
                    <a:pt x="149" y="19"/>
                    <a:pt x="149" y="17"/>
                    <a:pt x="150" y="16"/>
                  </a:cubicBezTo>
                  <a:cubicBezTo>
                    <a:pt x="151" y="15"/>
                    <a:pt x="153" y="15"/>
                    <a:pt x="154" y="15"/>
                  </a:cubicBezTo>
                  <a:cubicBezTo>
                    <a:pt x="155" y="15"/>
                    <a:pt x="156" y="13"/>
                    <a:pt x="157" y="13"/>
                  </a:cubicBezTo>
                  <a:cubicBezTo>
                    <a:pt x="158" y="13"/>
                    <a:pt x="160" y="13"/>
                    <a:pt x="161" y="13"/>
                  </a:cubicBezTo>
                  <a:cubicBezTo>
                    <a:pt x="163" y="12"/>
                    <a:pt x="168" y="12"/>
                    <a:pt x="170" y="12"/>
                  </a:cubicBezTo>
                  <a:cubicBezTo>
                    <a:pt x="173" y="12"/>
                    <a:pt x="178" y="11"/>
                    <a:pt x="180" y="11"/>
                  </a:cubicBezTo>
                  <a:cubicBezTo>
                    <a:pt x="182" y="11"/>
                    <a:pt x="187" y="11"/>
                    <a:pt x="189" y="10"/>
                  </a:cubicBezTo>
                  <a:cubicBezTo>
                    <a:pt x="191" y="10"/>
                    <a:pt x="196" y="7"/>
                    <a:pt x="198" y="6"/>
                  </a:cubicBezTo>
                  <a:cubicBezTo>
                    <a:pt x="200" y="5"/>
                    <a:pt x="205" y="3"/>
                    <a:pt x="207" y="2"/>
                  </a:cubicBezTo>
                  <a:cubicBezTo>
                    <a:pt x="208" y="2"/>
                    <a:pt x="210" y="0"/>
                    <a:pt x="211" y="1"/>
                  </a:cubicBezTo>
                  <a:cubicBezTo>
                    <a:pt x="211" y="1"/>
                    <a:pt x="212" y="3"/>
                    <a:pt x="213" y="4"/>
                  </a:cubicBezTo>
                  <a:cubicBezTo>
                    <a:pt x="213" y="5"/>
                    <a:pt x="213" y="9"/>
                    <a:pt x="213" y="10"/>
                  </a:cubicBezTo>
                  <a:cubicBezTo>
                    <a:pt x="214" y="13"/>
                    <a:pt x="215" y="17"/>
                    <a:pt x="215" y="19"/>
                  </a:cubicBezTo>
                  <a:cubicBezTo>
                    <a:pt x="216" y="22"/>
                    <a:pt x="216" y="27"/>
                    <a:pt x="217" y="29"/>
                  </a:cubicBezTo>
                  <a:cubicBezTo>
                    <a:pt x="219" y="31"/>
                    <a:pt x="222" y="33"/>
                    <a:pt x="224" y="34"/>
                  </a:cubicBezTo>
                  <a:cubicBezTo>
                    <a:pt x="227" y="36"/>
                    <a:pt x="232" y="39"/>
                    <a:pt x="235" y="40"/>
                  </a:cubicBezTo>
                  <a:cubicBezTo>
                    <a:pt x="237" y="41"/>
                    <a:pt x="242" y="43"/>
                    <a:pt x="245" y="45"/>
                  </a:cubicBezTo>
                  <a:cubicBezTo>
                    <a:pt x="246" y="45"/>
                    <a:pt x="249" y="48"/>
                    <a:pt x="250" y="47"/>
                  </a:cubicBezTo>
                  <a:cubicBezTo>
                    <a:pt x="252" y="47"/>
                    <a:pt x="254" y="45"/>
                    <a:pt x="255" y="44"/>
                  </a:cubicBezTo>
                  <a:cubicBezTo>
                    <a:pt x="256" y="43"/>
                    <a:pt x="257" y="41"/>
                    <a:pt x="259" y="41"/>
                  </a:cubicBezTo>
                  <a:cubicBezTo>
                    <a:pt x="259" y="40"/>
                    <a:pt x="261" y="40"/>
                    <a:pt x="262" y="40"/>
                  </a:cubicBezTo>
                  <a:cubicBezTo>
                    <a:pt x="263" y="40"/>
                    <a:pt x="265" y="42"/>
                    <a:pt x="266" y="42"/>
                  </a:cubicBezTo>
                  <a:cubicBezTo>
                    <a:pt x="267" y="41"/>
                    <a:pt x="266" y="37"/>
                    <a:pt x="266" y="35"/>
                  </a:cubicBezTo>
                  <a:cubicBezTo>
                    <a:pt x="266" y="33"/>
                    <a:pt x="266" y="29"/>
                    <a:pt x="266" y="27"/>
                  </a:cubicBezTo>
                  <a:cubicBezTo>
                    <a:pt x="266" y="25"/>
                    <a:pt x="266" y="22"/>
                    <a:pt x="267" y="21"/>
                  </a:cubicBezTo>
                  <a:cubicBezTo>
                    <a:pt x="267" y="20"/>
                    <a:pt x="268" y="19"/>
                    <a:pt x="269" y="18"/>
                  </a:cubicBezTo>
                  <a:cubicBezTo>
                    <a:pt x="270" y="18"/>
                    <a:pt x="272" y="18"/>
                    <a:pt x="273" y="18"/>
                  </a:cubicBezTo>
                  <a:cubicBezTo>
                    <a:pt x="274" y="18"/>
                    <a:pt x="275" y="18"/>
                    <a:pt x="276" y="19"/>
                  </a:cubicBezTo>
                  <a:cubicBezTo>
                    <a:pt x="277" y="19"/>
                    <a:pt x="280" y="22"/>
                    <a:pt x="281" y="22"/>
                  </a:cubicBezTo>
                  <a:cubicBezTo>
                    <a:pt x="282" y="22"/>
                    <a:pt x="284" y="21"/>
                    <a:pt x="285" y="21"/>
                  </a:cubicBezTo>
                  <a:cubicBezTo>
                    <a:pt x="286" y="21"/>
                    <a:pt x="289" y="19"/>
                    <a:pt x="290" y="19"/>
                  </a:cubicBezTo>
                  <a:cubicBezTo>
                    <a:pt x="292" y="20"/>
                    <a:pt x="295" y="22"/>
                    <a:pt x="296" y="23"/>
                  </a:cubicBezTo>
                  <a:cubicBezTo>
                    <a:pt x="298" y="24"/>
                    <a:pt x="301" y="26"/>
                    <a:pt x="302" y="28"/>
                  </a:cubicBezTo>
                  <a:cubicBezTo>
                    <a:pt x="304" y="29"/>
                    <a:pt x="307" y="30"/>
                    <a:pt x="308" y="31"/>
                  </a:cubicBezTo>
                  <a:cubicBezTo>
                    <a:pt x="308" y="32"/>
                    <a:pt x="307" y="35"/>
                    <a:pt x="306" y="36"/>
                  </a:cubicBezTo>
                  <a:cubicBezTo>
                    <a:pt x="306" y="37"/>
                    <a:pt x="304" y="40"/>
                    <a:pt x="304" y="41"/>
                  </a:cubicBezTo>
                  <a:cubicBezTo>
                    <a:pt x="303" y="42"/>
                    <a:pt x="303" y="44"/>
                    <a:pt x="304" y="45"/>
                  </a:cubicBezTo>
                  <a:cubicBezTo>
                    <a:pt x="305" y="47"/>
                    <a:pt x="309" y="48"/>
                    <a:pt x="310" y="49"/>
                  </a:cubicBezTo>
                  <a:cubicBezTo>
                    <a:pt x="311" y="50"/>
                    <a:pt x="313" y="51"/>
                    <a:pt x="313" y="53"/>
                  </a:cubicBezTo>
                  <a:cubicBezTo>
                    <a:pt x="313" y="53"/>
                    <a:pt x="311" y="53"/>
                    <a:pt x="311" y="54"/>
                  </a:cubicBezTo>
                  <a:cubicBezTo>
                    <a:pt x="310" y="54"/>
                    <a:pt x="308" y="56"/>
                    <a:pt x="307" y="57"/>
                  </a:cubicBezTo>
                  <a:cubicBezTo>
                    <a:pt x="305" y="58"/>
                    <a:pt x="303" y="61"/>
                    <a:pt x="303" y="63"/>
                  </a:cubicBezTo>
                  <a:cubicBezTo>
                    <a:pt x="302" y="64"/>
                    <a:pt x="301" y="69"/>
                    <a:pt x="301" y="70"/>
                  </a:cubicBezTo>
                  <a:cubicBezTo>
                    <a:pt x="301" y="71"/>
                    <a:pt x="301" y="74"/>
                    <a:pt x="302" y="75"/>
                  </a:cubicBezTo>
                  <a:cubicBezTo>
                    <a:pt x="303" y="75"/>
                    <a:pt x="305" y="74"/>
                    <a:pt x="306" y="75"/>
                  </a:cubicBezTo>
                  <a:cubicBezTo>
                    <a:pt x="308" y="75"/>
                    <a:pt x="310" y="76"/>
                    <a:pt x="311" y="76"/>
                  </a:cubicBezTo>
                  <a:cubicBezTo>
                    <a:pt x="313" y="77"/>
                    <a:pt x="315" y="80"/>
                    <a:pt x="316" y="81"/>
                  </a:cubicBezTo>
                  <a:cubicBezTo>
                    <a:pt x="317" y="82"/>
                    <a:pt x="319" y="84"/>
                    <a:pt x="321" y="85"/>
                  </a:cubicBezTo>
                  <a:cubicBezTo>
                    <a:pt x="322" y="85"/>
                    <a:pt x="324" y="86"/>
                    <a:pt x="325" y="86"/>
                  </a:cubicBezTo>
                  <a:cubicBezTo>
                    <a:pt x="325" y="87"/>
                    <a:pt x="326" y="88"/>
                    <a:pt x="327" y="88"/>
                  </a:cubicBezTo>
                  <a:cubicBezTo>
                    <a:pt x="327" y="90"/>
                    <a:pt x="326" y="92"/>
                    <a:pt x="325" y="93"/>
                  </a:cubicBezTo>
                  <a:cubicBezTo>
                    <a:pt x="324" y="94"/>
                    <a:pt x="321" y="95"/>
                    <a:pt x="320" y="96"/>
                  </a:cubicBezTo>
                  <a:cubicBezTo>
                    <a:pt x="319" y="97"/>
                    <a:pt x="317" y="100"/>
                    <a:pt x="317" y="102"/>
                  </a:cubicBezTo>
                  <a:cubicBezTo>
                    <a:pt x="316" y="103"/>
                    <a:pt x="316" y="105"/>
                    <a:pt x="316" y="107"/>
                  </a:cubicBezTo>
                  <a:cubicBezTo>
                    <a:pt x="316" y="108"/>
                    <a:pt x="318" y="109"/>
                    <a:pt x="319" y="110"/>
                  </a:cubicBezTo>
                  <a:cubicBezTo>
                    <a:pt x="319" y="110"/>
                    <a:pt x="321" y="110"/>
                    <a:pt x="321" y="110"/>
                  </a:cubicBezTo>
                  <a:cubicBezTo>
                    <a:pt x="322" y="110"/>
                    <a:pt x="323" y="112"/>
                    <a:pt x="323" y="112"/>
                  </a:cubicBezTo>
                  <a:cubicBezTo>
                    <a:pt x="323" y="113"/>
                    <a:pt x="321" y="115"/>
                    <a:pt x="321" y="116"/>
                  </a:cubicBezTo>
                  <a:cubicBezTo>
                    <a:pt x="320" y="117"/>
                    <a:pt x="319" y="118"/>
                    <a:pt x="319" y="118"/>
                  </a:cubicBezTo>
                  <a:cubicBezTo>
                    <a:pt x="319" y="119"/>
                    <a:pt x="320" y="121"/>
                    <a:pt x="321" y="122"/>
                  </a:cubicBezTo>
                  <a:cubicBezTo>
                    <a:pt x="321" y="123"/>
                    <a:pt x="323" y="124"/>
                    <a:pt x="323" y="125"/>
                  </a:cubicBezTo>
                  <a:cubicBezTo>
                    <a:pt x="323" y="126"/>
                    <a:pt x="323" y="127"/>
                    <a:pt x="322" y="128"/>
                  </a:cubicBezTo>
                  <a:cubicBezTo>
                    <a:pt x="321" y="128"/>
                    <a:pt x="319" y="127"/>
                    <a:pt x="318" y="128"/>
                  </a:cubicBezTo>
                  <a:cubicBezTo>
                    <a:pt x="317" y="128"/>
                    <a:pt x="315" y="128"/>
                    <a:pt x="314" y="129"/>
                  </a:cubicBezTo>
                  <a:cubicBezTo>
                    <a:pt x="314" y="131"/>
                    <a:pt x="314" y="135"/>
                    <a:pt x="315" y="137"/>
                  </a:cubicBezTo>
                  <a:cubicBezTo>
                    <a:pt x="316" y="137"/>
                    <a:pt x="317" y="138"/>
                    <a:pt x="318" y="138"/>
                  </a:cubicBezTo>
                  <a:cubicBezTo>
                    <a:pt x="319" y="139"/>
                    <a:pt x="321" y="141"/>
                    <a:pt x="321" y="142"/>
                  </a:cubicBezTo>
                  <a:cubicBezTo>
                    <a:pt x="321" y="143"/>
                    <a:pt x="319" y="143"/>
                    <a:pt x="319" y="143"/>
                  </a:cubicBezTo>
                  <a:cubicBezTo>
                    <a:pt x="318" y="143"/>
                    <a:pt x="316" y="143"/>
                    <a:pt x="315" y="142"/>
                  </a:cubicBezTo>
                  <a:cubicBezTo>
                    <a:pt x="314" y="142"/>
                    <a:pt x="312" y="142"/>
                    <a:pt x="311" y="142"/>
                  </a:cubicBezTo>
                  <a:cubicBezTo>
                    <a:pt x="309" y="144"/>
                    <a:pt x="309" y="147"/>
                    <a:pt x="309" y="149"/>
                  </a:cubicBezTo>
                  <a:cubicBezTo>
                    <a:pt x="308" y="151"/>
                    <a:pt x="309" y="155"/>
                    <a:pt x="309" y="157"/>
                  </a:cubicBezTo>
                  <a:cubicBezTo>
                    <a:pt x="309" y="158"/>
                    <a:pt x="310" y="163"/>
                    <a:pt x="309" y="164"/>
                  </a:cubicBezTo>
                  <a:cubicBezTo>
                    <a:pt x="308" y="166"/>
                    <a:pt x="306" y="167"/>
                    <a:pt x="305" y="168"/>
                  </a:cubicBezTo>
                  <a:cubicBezTo>
                    <a:pt x="305" y="169"/>
                    <a:pt x="304" y="171"/>
                    <a:pt x="304" y="171"/>
                  </a:cubicBezTo>
                  <a:cubicBezTo>
                    <a:pt x="304" y="172"/>
                    <a:pt x="305" y="173"/>
                    <a:pt x="306" y="174"/>
                  </a:cubicBezTo>
                  <a:cubicBezTo>
                    <a:pt x="306" y="174"/>
                    <a:pt x="309" y="176"/>
                    <a:pt x="309" y="175"/>
                  </a:cubicBezTo>
                  <a:cubicBezTo>
                    <a:pt x="310" y="175"/>
                    <a:pt x="310" y="172"/>
                    <a:pt x="311" y="171"/>
                  </a:cubicBezTo>
                  <a:cubicBezTo>
                    <a:pt x="311" y="170"/>
                    <a:pt x="312" y="168"/>
                    <a:pt x="313" y="168"/>
                  </a:cubicBezTo>
                  <a:cubicBezTo>
                    <a:pt x="314" y="168"/>
                    <a:pt x="314" y="168"/>
                    <a:pt x="315" y="169"/>
                  </a:cubicBezTo>
                  <a:cubicBezTo>
                    <a:pt x="316" y="169"/>
                    <a:pt x="317" y="170"/>
                    <a:pt x="317" y="171"/>
                  </a:cubicBezTo>
                  <a:cubicBezTo>
                    <a:pt x="317" y="172"/>
                    <a:pt x="317" y="174"/>
                    <a:pt x="317" y="175"/>
                  </a:cubicBezTo>
                  <a:cubicBezTo>
                    <a:pt x="316" y="176"/>
                    <a:pt x="314" y="177"/>
                    <a:pt x="313" y="178"/>
                  </a:cubicBezTo>
                  <a:cubicBezTo>
                    <a:pt x="312" y="178"/>
                    <a:pt x="310" y="180"/>
                    <a:pt x="310" y="181"/>
                  </a:cubicBezTo>
                  <a:cubicBezTo>
                    <a:pt x="309" y="182"/>
                    <a:pt x="310" y="185"/>
                    <a:pt x="309" y="186"/>
                  </a:cubicBezTo>
                  <a:cubicBezTo>
                    <a:pt x="309" y="187"/>
                    <a:pt x="307" y="187"/>
                    <a:pt x="306" y="188"/>
                  </a:cubicBezTo>
                  <a:cubicBezTo>
                    <a:pt x="305" y="188"/>
                    <a:pt x="303" y="186"/>
                    <a:pt x="302" y="187"/>
                  </a:cubicBezTo>
                  <a:cubicBezTo>
                    <a:pt x="301" y="187"/>
                    <a:pt x="301" y="188"/>
                    <a:pt x="300" y="189"/>
                  </a:cubicBezTo>
                  <a:cubicBezTo>
                    <a:pt x="300" y="190"/>
                    <a:pt x="300" y="193"/>
                    <a:pt x="300" y="194"/>
                  </a:cubicBezTo>
                  <a:cubicBezTo>
                    <a:pt x="301" y="195"/>
                    <a:pt x="302" y="196"/>
                    <a:pt x="302" y="197"/>
                  </a:cubicBezTo>
                  <a:cubicBezTo>
                    <a:pt x="303" y="199"/>
                    <a:pt x="305" y="201"/>
                    <a:pt x="306" y="201"/>
                  </a:cubicBezTo>
                  <a:cubicBezTo>
                    <a:pt x="307" y="201"/>
                    <a:pt x="309" y="200"/>
                    <a:pt x="309" y="199"/>
                  </a:cubicBezTo>
                  <a:cubicBezTo>
                    <a:pt x="310" y="198"/>
                    <a:pt x="309" y="196"/>
                    <a:pt x="309" y="195"/>
                  </a:cubicBezTo>
                  <a:cubicBezTo>
                    <a:pt x="310" y="195"/>
                    <a:pt x="311" y="195"/>
                    <a:pt x="311" y="195"/>
                  </a:cubicBezTo>
                  <a:cubicBezTo>
                    <a:pt x="312" y="195"/>
                    <a:pt x="312" y="196"/>
                    <a:pt x="312" y="196"/>
                  </a:cubicBezTo>
                  <a:cubicBezTo>
                    <a:pt x="313" y="197"/>
                    <a:pt x="312" y="200"/>
                    <a:pt x="312" y="201"/>
                  </a:cubicBezTo>
                  <a:cubicBezTo>
                    <a:pt x="312" y="202"/>
                    <a:pt x="310" y="203"/>
                    <a:pt x="310" y="204"/>
                  </a:cubicBezTo>
                  <a:cubicBezTo>
                    <a:pt x="310" y="205"/>
                    <a:pt x="310" y="208"/>
                    <a:pt x="310" y="209"/>
                  </a:cubicBezTo>
                  <a:cubicBezTo>
                    <a:pt x="311" y="212"/>
                    <a:pt x="315" y="215"/>
                    <a:pt x="317" y="218"/>
                  </a:cubicBezTo>
                  <a:cubicBezTo>
                    <a:pt x="318" y="220"/>
                    <a:pt x="321" y="224"/>
                    <a:pt x="322" y="226"/>
                  </a:cubicBezTo>
                  <a:cubicBezTo>
                    <a:pt x="322" y="227"/>
                    <a:pt x="322" y="230"/>
                    <a:pt x="322" y="231"/>
                  </a:cubicBezTo>
                  <a:cubicBezTo>
                    <a:pt x="321" y="233"/>
                    <a:pt x="320" y="237"/>
                    <a:pt x="319" y="239"/>
                  </a:cubicBezTo>
                  <a:cubicBezTo>
                    <a:pt x="319" y="240"/>
                    <a:pt x="318" y="242"/>
                    <a:pt x="318" y="243"/>
                  </a:cubicBezTo>
                  <a:cubicBezTo>
                    <a:pt x="319" y="245"/>
                    <a:pt x="321" y="246"/>
                    <a:pt x="322" y="247"/>
                  </a:cubicBezTo>
                  <a:cubicBezTo>
                    <a:pt x="324" y="248"/>
                    <a:pt x="328" y="249"/>
                    <a:pt x="329" y="250"/>
                  </a:cubicBezTo>
                  <a:cubicBezTo>
                    <a:pt x="330" y="251"/>
                    <a:pt x="332" y="252"/>
                    <a:pt x="333" y="253"/>
                  </a:cubicBezTo>
                  <a:cubicBezTo>
                    <a:pt x="333" y="254"/>
                    <a:pt x="334" y="257"/>
                    <a:pt x="333" y="258"/>
                  </a:cubicBezTo>
                  <a:cubicBezTo>
                    <a:pt x="333" y="259"/>
                    <a:pt x="330" y="262"/>
                    <a:pt x="329" y="263"/>
                  </a:cubicBezTo>
                  <a:cubicBezTo>
                    <a:pt x="328" y="263"/>
                    <a:pt x="327" y="265"/>
                    <a:pt x="325" y="265"/>
                  </a:cubicBezTo>
                  <a:cubicBezTo>
                    <a:pt x="325" y="265"/>
                    <a:pt x="324" y="263"/>
                    <a:pt x="324" y="263"/>
                  </a:cubicBezTo>
                  <a:cubicBezTo>
                    <a:pt x="323" y="262"/>
                    <a:pt x="321" y="261"/>
                    <a:pt x="320" y="261"/>
                  </a:cubicBezTo>
                  <a:cubicBezTo>
                    <a:pt x="320" y="261"/>
                    <a:pt x="318" y="261"/>
                    <a:pt x="318" y="261"/>
                  </a:cubicBezTo>
                  <a:cubicBezTo>
                    <a:pt x="318" y="261"/>
                    <a:pt x="318" y="263"/>
                    <a:pt x="318" y="263"/>
                  </a:cubicBezTo>
                  <a:cubicBezTo>
                    <a:pt x="319" y="265"/>
                    <a:pt x="321" y="267"/>
                    <a:pt x="322" y="268"/>
                  </a:cubicBezTo>
                  <a:cubicBezTo>
                    <a:pt x="323" y="270"/>
                    <a:pt x="326" y="273"/>
                    <a:pt x="328" y="274"/>
                  </a:cubicBezTo>
                  <a:cubicBezTo>
                    <a:pt x="329" y="274"/>
                    <a:pt x="332" y="273"/>
                    <a:pt x="333" y="273"/>
                  </a:cubicBezTo>
                  <a:cubicBezTo>
                    <a:pt x="334" y="273"/>
                    <a:pt x="337" y="274"/>
                    <a:pt x="338" y="275"/>
                  </a:cubicBezTo>
                  <a:cubicBezTo>
                    <a:pt x="338" y="277"/>
                    <a:pt x="338" y="280"/>
                    <a:pt x="337" y="282"/>
                  </a:cubicBezTo>
                  <a:cubicBezTo>
                    <a:pt x="337" y="283"/>
                    <a:pt x="336" y="286"/>
                    <a:pt x="335" y="288"/>
                  </a:cubicBezTo>
                  <a:cubicBezTo>
                    <a:pt x="335" y="289"/>
                    <a:pt x="335" y="292"/>
                    <a:pt x="334" y="293"/>
                  </a:cubicBezTo>
                  <a:cubicBezTo>
                    <a:pt x="334" y="293"/>
                    <a:pt x="333" y="293"/>
                    <a:pt x="332" y="292"/>
                  </a:cubicBezTo>
                  <a:cubicBezTo>
                    <a:pt x="331" y="292"/>
                    <a:pt x="330" y="290"/>
                    <a:pt x="329" y="290"/>
                  </a:cubicBezTo>
                  <a:cubicBezTo>
                    <a:pt x="329" y="290"/>
                    <a:pt x="328" y="290"/>
                    <a:pt x="328" y="291"/>
                  </a:cubicBezTo>
                  <a:cubicBezTo>
                    <a:pt x="327" y="291"/>
                    <a:pt x="327" y="293"/>
                    <a:pt x="327" y="294"/>
                  </a:cubicBezTo>
                  <a:cubicBezTo>
                    <a:pt x="327" y="295"/>
                    <a:pt x="328" y="296"/>
                    <a:pt x="329" y="297"/>
                  </a:cubicBezTo>
                  <a:cubicBezTo>
                    <a:pt x="330" y="298"/>
                    <a:pt x="331" y="299"/>
                    <a:pt x="332" y="299"/>
                  </a:cubicBezTo>
                  <a:cubicBezTo>
                    <a:pt x="334" y="300"/>
                    <a:pt x="337" y="299"/>
                    <a:pt x="338" y="300"/>
                  </a:cubicBezTo>
                  <a:cubicBezTo>
                    <a:pt x="340" y="301"/>
                    <a:pt x="341" y="304"/>
                    <a:pt x="342" y="305"/>
                  </a:cubicBezTo>
                  <a:cubicBezTo>
                    <a:pt x="343" y="306"/>
                    <a:pt x="345" y="309"/>
                    <a:pt x="346" y="310"/>
                  </a:cubicBezTo>
                  <a:cubicBezTo>
                    <a:pt x="347" y="310"/>
                    <a:pt x="350" y="311"/>
                    <a:pt x="351" y="312"/>
                  </a:cubicBezTo>
                  <a:cubicBezTo>
                    <a:pt x="353" y="312"/>
                    <a:pt x="356" y="313"/>
                    <a:pt x="357" y="313"/>
                  </a:cubicBezTo>
                  <a:cubicBezTo>
                    <a:pt x="358" y="314"/>
                    <a:pt x="360" y="315"/>
                    <a:pt x="360" y="316"/>
                  </a:cubicBezTo>
                  <a:cubicBezTo>
                    <a:pt x="360" y="316"/>
                    <a:pt x="358" y="317"/>
                    <a:pt x="358" y="318"/>
                  </a:cubicBezTo>
                  <a:cubicBezTo>
                    <a:pt x="357" y="319"/>
                    <a:pt x="356" y="322"/>
                    <a:pt x="355" y="324"/>
                  </a:cubicBezTo>
                  <a:cubicBezTo>
                    <a:pt x="355" y="325"/>
                    <a:pt x="355" y="326"/>
                    <a:pt x="355" y="327"/>
                  </a:cubicBezTo>
                  <a:cubicBezTo>
                    <a:pt x="354" y="327"/>
                    <a:pt x="353" y="327"/>
                    <a:pt x="352" y="326"/>
                  </a:cubicBezTo>
                  <a:cubicBezTo>
                    <a:pt x="351" y="326"/>
                    <a:pt x="349" y="325"/>
                    <a:pt x="348" y="325"/>
                  </a:cubicBezTo>
                  <a:cubicBezTo>
                    <a:pt x="347" y="324"/>
                    <a:pt x="344" y="323"/>
                    <a:pt x="343" y="323"/>
                  </a:cubicBezTo>
                  <a:cubicBezTo>
                    <a:pt x="342" y="323"/>
                    <a:pt x="340" y="325"/>
                    <a:pt x="339" y="325"/>
                  </a:cubicBezTo>
                  <a:cubicBezTo>
                    <a:pt x="338" y="326"/>
                    <a:pt x="336" y="329"/>
                    <a:pt x="335" y="330"/>
                  </a:cubicBezTo>
                  <a:cubicBezTo>
                    <a:pt x="334" y="331"/>
                    <a:pt x="332" y="332"/>
                    <a:pt x="331" y="332"/>
                  </a:cubicBezTo>
                  <a:cubicBezTo>
                    <a:pt x="329" y="332"/>
                    <a:pt x="326" y="332"/>
                    <a:pt x="324" y="332"/>
                  </a:cubicBezTo>
                  <a:cubicBezTo>
                    <a:pt x="322" y="332"/>
                    <a:pt x="319" y="333"/>
                    <a:pt x="317" y="334"/>
                  </a:cubicBezTo>
                  <a:cubicBezTo>
                    <a:pt x="315" y="334"/>
                    <a:pt x="313" y="336"/>
                    <a:pt x="311" y="336"/>
                  </a:cubicBezTo>
                  <a:cubicBezTo>
                    <a:pt x="310" y="336"/>
                    <a:pt x="309" y="334"/>
                    <a:pt x="309" y="334"/>
                  </a:cubicBezTo>
                  <a:cubicBezTo>
                    <a:pt x="308" y="333"/>
                    <a:pt x="306" y="330"/>
                    <a:pt x="306" y="329"/>
                  </a:cubicBezTo>
                  <a:cubicBezTo>
                    <a:pt x="306" y="328"/>
                    <a:pt x="307" y="326"/>
                    <a:pt x="307" y="325"/>
                  </a:cubicBezTo>
                  <a:cubicBezTo>
                    <a:pt x="307" y="323"/>
                    <a:pt x="306" y="320"/>
                    <a:pt x="305" y="320"/>
                  </a:cubicBezTo>
                  <a:cubicBezTo>
                    <a:pt x="303" y="318"/>
                    <a:pt x="300" y="318"/>
                    <a:pt x="298" y="318"/>
                  </a:cubicBezTo>
                  <a:cubicBezTo>
                    <a:pt x="297" y="318"/>
                    <a:pt x="295" y="320"/>
                    <a:pt x="294" y="320"/>
                  </a:cubicBezTo>
                  <a:cubicBezTo>
                    <a:pt x="293" y="320"/>
                    <a:pt x="290" y="320"/>
                    <a:pt x="289" y="319"/>
                  </a:cubicBezTo>
                  <a:cubicBezTo>
                    <a:pt x="289" y="318"/>
                    <a:pt x="289" y="317"/>
                    <a:pt x="288" y="316"/>
                  </a:cubicBezTo>
                  <a:cubicBezTo>
                    <a:pt x="287" y="316"/>
                    <a:pt x="287" y="315"/>
                    <a:pt x="286" y="315"/>
                  </a:cubicBezTo>
                  <a:cubicBezTo>
                    <a:pt x="286" y="314"/>
                    <a:pt x="286" y="313"/>
                    <a:pt x="285" y="313"/>
                  </a:cubicBezTo>
                  <a:cubicBezTo>
                    <a:pt x="285" y="312"/>
                    <a:pt x="284" y="311"/>
                    <a:pt x="283" y="312"/>
                  </a:cubicBezTo>
                  <a:cubicBezTo>
                    <a:pt x="282" y="312"/>
                    <a:pt x="281" y="312"/>
                    <a:pt x="280" y="313"/>
                  </a:cubicBezTo>
                  <a:cubicBezTo>
                    <a:pt x="279" y="313"/>
                    <a:pt x="276" y="314"/>
                    <a:pt x="275" y="315"/>
                  </a:cubicBezTo>
                  <a:cubicBezTo>
                    <a:pt x="275" y="315"/>
                    <a:pt x="275" y="318"/>
                    <a:pt x="275" y="319"/>
                  </a:cubicBezTo>
                  <a:cubicBezTo>
                    <a:pt x="276" y="320"/>
                    <a:pt x="277" y="321"/>
                    <a:pt x="278" y="322"/>
                  </a:cubicBezTo>
                  <a:cubicBezTo>
                    <a:pt x="278" y="322"/>
                    <a:pt x="277" y="324"/>
                    <a:pt x="277" y="325"/>
                  </a:cubicBezTo>
                  <a:cubicBezTo>
                    <a:pt x="275" y="326"/>
                    <a:pt x="272" y="327"/>
                    <a:pt x="270" y="327"/>
                  </a:cubicBezTo>
                  <a:cubicBezTo>
                    <a:pt x="269" y="327"/>
                    <a:pt x="267" y="327"/>
                    <a:pt x="266" y="327"/>
                  </a:cubicBezTo>
                  <a:cubicBezTo>
                    <a:pt x="265" y="328"/>
                    <a:pt x="264" y="329"/>
                    <a:pt x="263" y="330"/>
                  </a:cubicBezTo>
                  <a:cubicBezTo>
                    <a:pt x="263" y="331"/>
                    <a:pt x="264" y="334"/>
                    <a:pt x="263" y="336"/>
                  </a:cubicBezTo>
                  <a:cubicBezTo>
                    <a:pt x="263" y="337"/>
                    <a:pt x="261" y="340"/>
                    <a:pt x="260" y="341"/>
                  </a:cubicBezTo>
                  <a:cubicBezTo>
                    <a:pt x="259" y="343"/>
                    <a:pt x="256" y="348"/>
                    <a:pt x="254" y="351"/>
                  </a:cubicBezTo>
                  <a:cubicBezTo>
                    <a:pt x="253" y="352"/>
                    <a:pt x="248" y="355"/>
                    <a:pt x="247" y="357"/>
                  </a:cubicBezTo>
                  <a:cubicBezTo>
                    <a:pt x="247" y="358"/>
                    <a:pt x="248" y="360"/>
                    <a:pt x="247" y="361"/>
                  </a:cubicBezTo>
                  <a:cubicBezTo>
                    <a:pt x="247" y="362"/>
                    <a:pt x="245" y="363"/>
                    <a:pt x="244" y="363"/>
                  </a:cubicBezTo>
                  <a:cubicBezTo>
                    <a:pt x="244" y="363"/>
                    <a:pt x="242" y="363"/>
                    <a:pt x="241" y="363"/>
                  </a:cubicBezTo>
                  <a:cubicBezTo>
                    <a:pt x="240" y="363"/>
                    <a:pt x="238" y="364"/>
                    <a:pt x="238" y="365"/>
                  </a:cubicBezTo>
                  <a:cubicBezTo>
                    <a:pt x="237" y="365"/>
                    <a:pt x="237" y="366"/>
                    <a:pt x="238" y="367"/>
                  </a:cubicBezTo>
                  <a:cubicBezTo>
                    <a:pt x="238" y="367"/>
                    <a:pt x="240" y="367"/>
                    <a:pt x="240" y="367"/>
                  </a:cubicBezTo>
                  <a:cubicBezTo>
                    <a:pt x="241" y="369"/>
                    <a:pt x="240" y="370"/>
                    <a:pt x="239" y="371"/>
                  </a:cubicBezTo>
                  <a:cubicBezTo>
                    <a:pt x="239" y="371"/>
                    <a:pt x="237" y="373"/>
                    <a:pt x="237" y="373"/>
                  </a:cubicBezTo>
                  <a:cubicBezTo>
                    <a:pt x="236" y="373"/>
                    <a:pt x="235" y="372"/>
                    <a:pt x="234" y="372"/>
                  </a:cubicBezTo>
                  <a:cubicBezTo>
                    <a:pt x="233" y="372"/>
                    <a:pt x="230" y="372"/>
                    <a:pt x="229" y="373"/>
                  </a:cubicBezTo>
                  <a:cubicBezTo>
                    <a:pt x="229" y="373"/>
                    <a:pt x="228" y="375"/>
                    <a:pt x="227" y="375"/>
                  </a:cubicBezTo>
                  <a:cubicBezTo>
                    <a:pt x="227" y="375"/>
                    <a:pt x="226" y="375"/>
                    <a:pt x="226" y="375"/>
                  </a:cubicBezTo>
                  <a:cubicBezTo>
                    <a:pt x="226" y="375"/>
                    <a:pt x="226" y="375"/>
                    <a:pt x="226" y="374"/>
                  </a:cubicBezTo>
                  <a:cubicBezTo>
                    <a:pt x="226" y="373"/>
                    <a:pt x="225" y="371"/>
                    <a:pt x="225" y="370"/>
                  </a:cubicBezTo>
                  <a:cubicBezTo>
                    <a:pt x="225" y="369"/>
                    <a:pt x="225" y="367"/>
                    <a:pt x="226" y="366"/>
                  </a:cubicBezTo>
                  <a:cubicBezTo>
                    <a:pt x="226" y="366"/>
                    <a:pt x="228" y="365"/>
                    <a:pt x="228" y="364"/>
                  </a:cubicBezTo>
                  <a:cubicBezTo>
                    <a:pt x="228" y="363"/>
                    <a:pt x="228" y="362"/>
                    <a:pt x="227" y="361"/>
                  </a:cubicBezTo>
                  <a:cubicBezTo>
                    <a:pt x="227" y="360"/>
                    <a:pt x="225" y="359"/>
                    <a:pt x="224" y="358"/>
                  </a:cubicBezTo>
                  <a:cubicBezTo>
                    <a:pt x="224" y="357"/>
                    <a:pt x="223" y="356"/>
                    <a:pt x="224" y="356"/>
                  </a:cubicBezTo>
                  <a:cubicBezTo>
                    <a:pt x="224" y="355"/>
                    <a:pt x="226" y="354"/>
                    <a:pt x="226" y="353"/>
                  </a:cubicBezTo>
                  <a:cubicBezTo>
                    <a:pt x="227" y="353"/>
                    <a:pt x="228" y="352"/>
                    <a:pt x="229" y="352"/>
                  </a:cubicBezTo>
                  <a:cubicBezTo>
                    <a:pt x="229" y="351"/>
                    <a:pt x="229" y="350"/>
                    <a:pt x="229" y="349"/>
                  </a:cubicBezTo>
                  <a:cubicBezTo>
                    <a:pt x="228" y="348"/>
                    <a:pt x="226" y="347"/>
                    <a:pt x="225" y="347"/>
                  </a:cubicBezTo>
                  <a:cubicBezTo>
                    <a:pt x="224" y="347"/>
                    <a:pt x="221" y="348"/>
                    <a:pt x="220" y="348"/>
                  </a:cubicBezTo>
                  <a:cubicBezTo>
                    <a:pt x="219" y="348"/>
                    <a:pt x="216" y="348"/>
                    <a:pt x="215" y="348"/>
                  </a:cubicBezTo>
                  <a:cubicBezTo>
                    <a:pt x="214" y="347"/>
                    <a:pt x="212" y="345"/>
                    <a:pt x="211" y="344"/>
                  </a:cubicBezTo>
                  <a:cubicBezTo>
                    <a:pt x="211" y="343"/>
                    <a:pt x="211" y="341"/>
                    <a:pt x="212" y="340"/>
                  </a:cubicBezTo>
                  <a:cubicBezTo>
                    <a:pt x="212" y="339"/>
                    <a:pt x="214" y="339"/>
                    <a:pt x="215" y="338"/>
                  </a:cubicBezTo>
                  <a:cubicBezTo>
                    <a:pt x="215" y="338"/>
                    <a:pt x="215" y="336"/>
                    <a:pt x="215" y="336"/>
                  </a:cubicBezTo>
                  <a:cubicBezTo>
                    <a:pt x="214" y="335"/>
                    <a:pt x="212" y="334"/>
                    <a:pt x="212" y="333"/>
                  </a:cubicBezTo>
                  <a:cubicBezTo>
                    <a:pt x="212" y="332"/>
                    <a:pt x="213" y="331"/>
                    <a:pt x="214" y="330"/>
                  </a:cubicBezTo>
                  <a:cubicBezTo>
                    <a:pt x="215" y="329"/>
                    <a:pt x="217" y="328"/>
                    <a:pt x="218" y="327"/>
                  </a:cubicBezTo>
                  <a:cubicBezTo>
                    <a:pt x="219" y="326"/>
                    <a:pt x="220" y="324"/>
                    <a:pt x="221" y="322"/>
                  </a:cubicBezTo>
                  <a:cubicBezTo>
                    <a:pt x="221" y="321"/>
                    <a:pt x="222" y="319"/>
                    <a:pt x="222" y="318"/>
                  </a:cubicBezTo>
                  <a:cubicBezTo>
                    <a:pt x="223" y="317"/>
                    <a:pt x="224" y="315"/>
                    <a:pt x="225" y="315"/>
                  </a:cubicBezTo>
                  <a:cubicBezTo>
                    <a:pt x="225" y="315"/>
                    <a:pt x="227" y="316"/>
                    <a:pt x="228" y="316"/>
                  </a:cubicBezTo>
                  <a:cubicBezTo>
                    <a:pt x="229" y="316"/>
                    <a:pt x="232" y="315"/>
                    <a:pt x="232" y="314"/>
                  </a:cubicBezTo>
                  <a:cubicBezTo>
                    <a:pt x="233" y="314"/>
                    <a:pt x="234" y="312"/>
                    <a:pt x="234" y="312"/>
                  </a:cubicBezTo>
                  <a:cubicBezTo>
                    <a:pt x="235" y="310"/>
                    <a:pt x="238" y="311"/>
                    <a:pt x="239" y="310"/>
                  </a:cubicBezTo>
                  <a:cubicBezTo>
                    <a:pt x="239" y="310"/>
                    <a:pt x="239" y="308"/>
                    <a:pt x="239" y="307"/>
                  </a:cubicBezTo>
                  <a:cubicBezTo>
                    <a:pt x="239" y="306"/>
                    <a:pt x="239" y="304"/>
                    <a:pt x="239" y="303"/>
                  </a:cubicBezTo>
                  <a:cubicBezTo>
                    <a:pt x="239" y="302"/>
                    <a:pt x="240" y="301"/>
                    <a:pt x="240" y="300"/>
                  </a:cubicBezTo>
                  <a:cubicBezTo>
                    <a:pt x="241" y="300"/>
                    <a:pt x="242" y="299"/>
                    <a:pt x="243" y="298"/>
                  </a:cubicBezTo>
                  <a:cubicBezTo>
                    <a:pt x="244" y="298"/>
                    <a:pt x="245" y="296"/>
                    <a:pt x="246" y="295"/>
                  </a:cubicBezTo>
                  <a:cubicBezTo>
                    <a:pt x="246" y="294"/>
                    <a:pt x="247" y="290"/>
                    <a:pt x="247" y="289"/>
                  </a:cubicBezTo>
                  <a:cubicBezTo>
                    <a:pt x="247" y="288"/>
                    <a:pt x="248" y="285"/>
                    <a:pt x="247" y="284"/>
                  </a:cubicBezTo>
                  <a:cubicBezTo>
                    <a:pt x="246" y="284"/>
                    <a:pt x="245" y="285"/>
                    <a:pt x="244" y="285"/>
                  </a:cubicBezTo>
                  <a:cubicBezTo>
                    <a:pt x="243" y="286"/>
                    <a:pt x="241" y="288"/>
                    <a:pt x="240" y="289"/>
                  </a:cubicBezTo>
                  <a:cubicBezTo>
                    <a:pt x="238" y="290"/>
                    <a:pt x="236" y="292"/>
                    <a:pt x="234" y="293"/>
                  </a:cubicBezTo>
                  <a:cubicBezTo>
                    <a:pt x="233" y="294"/>
                    <a:pt x="232" y="296"/>
                    <a:pt x="231" y="296"/>
                  </a:cubicBezTo>
                  <a:cubicBezTo>
                    <a:pt x="230" y="295"/>
                    <a:pt x="230" y="294"/>
                    <a:pt x="230" y="293"/>
                  </a:cubicBezTo>
                  <a:cubicBezTo>
                    <a:pt x="230" y="292"/>
                    <a:pt x="231" y="290"/>
                    <a:pt x="231" y="289"/>
                  </a:cubicBezTo>
                  <a:cubicBezTo>
                    <a:pt x="231" y="288"/>
                    <a:pt x="230" y="286"/>
                    <a:pt x="230" y="285"/>
                  </a:cubicBezTo>
                  <a:cubicBezTo>
                    <a:pt x="229" y="284"/>
                    <a:pt x="228" y="282"/>
                    <a:pt x="227" y="282"/>
                  </a:cubicBezTo>
                  <a:cubicBezTo>
                    <a:pt x="226" y="282"/>
                    <a:pt x="225" y="283"/>
                    <a:pt x="224" y="283"/>
                  </a:cubicBezTo>
                  <a:cubicBezTo>
                    <a:pt x="223" y="284"/>
                    <a:pt x="222" y="286"/>
                    <a:pt x="222" y="287"/>
                  </a:cubicBezTo>
                  <a:cubicBezTo>
                    <a:pt x="221" y="288"/>
                    <a:pt x="220" y="291"/>
                    <a:pt x="218" y="291"/>
                  </a:cubicBezTo>
                  <a:cubicBezTo>
                    <a:pt x="217" y="292"/>
                    <a:pt x="214" y="292"/>
                    <a:pt x="213" y="291"/>
                  </a:cubicBezTo>
                  <a:cubicBezTo>
                    <a:pt x="213" y="291"/>
                    <a:pt x="211" y="290"/>
                    <a:pt x="211" y="290"/>
                  </a:cubicBezTo>
                  <a:cubicBezTo>
                    <a:pt x="210" y="290"/>
                    <a:pt x="208" y="293"/>
                    <a:pt x="207" y="293"/>
                  </a:cubicBezTo>
                  <a:cubicBezTo>
                    <a:pt x="207" y="293"/>
                    <a:pt x="206" y="291"/>
                    <a:pt x="205" y="291"/>
                  </a:cubicBezTo>
                  <a:cubicBezTo>
                    <a:pt x="205" y="290"/>
                    <a:pt x="206" y="288"/>
                    <a:pt x="205" y="287"/>
                  </a:cubicBezTo>
                  <a:cubicBezTo>
                    <a:pt x="205" y="286"/>
                    <a:pt x="203" y="285"/>
                    <a:pt x="202" y="284"/>
                  </a:cubicBezTo>
                  <a:cubicBezTo>
                    <a:pt x="201" y="284"/>
                    <a:pt x="199" y="285"/>
                    <a:pt x="198" y="285"/>
                  </a:cubicBezTo>
                  <a:cubicBezTo>
                    <a:pt x="198" y="285"/>
                    <a:pt x="196" y="285"/>
                    <a:pt x="196" y="285"/>
                  </a:cubicBezTo>
                  <a:cubicBezTo>
                    <a:pt x="195" y="285"/>
                    <a:pt x="195" y="283"/>
                    <a:pt x="195" y="283"/>
                  </a:cubicBezTo>
                  <a:cubicBezTo>
                    <a:pt x="195" y="282"/>
                    <a:pt x="197" y="282"/>
                    <a:pt x="197" y="281"/>
                  </a:cubicBezTo>
                  <a:cubicBezTo>
                    <a:pt x="198" y="280"/>
                    <a:pt x="197" y="279"/>
                    <a:pt x="196" y="278"/>
                  </a:cubicBezTo>
                  <a:cubicBezTo>
                    <a:pt x="196" y="277"/>
                    <a:pt x="194" y="275"/>
                    <a:pt x="192" y="274"/>
                  </a:cubicBezTo>
                  <a:cubicBezTo>
                    <a:pt x="192" y="273"/>
                    <a:pt x="190" y="272"/>
                    <a:pt x="189" y="271"/>
                  </a:cubicBezTo>
                  <a:cubicBezTo>
                    <a:pt x="188" y="271"/>
                    <a:pt x="187" y="272"/>
                    <a:pt x="186" y="272"/>
                  </a:cubicBezTo>
                  <a:cubicBezTo>
                    <a:pt x="185" y="272"/>
                    <a:pt x="184" y="272"/>
                    <a:pt x="183" y="272"/>
                  </a:cubicBezTo>
                  <a:cubicBezTo>
                    <a:pt x="182" y="271"/>
                    <a:pt x="181" y="270"/>
                    <a:pt x="180" y="269"/>
                  </a:cubicBezTo>
                  <a:cubicBezTo>
                    <a:pt x="179" y="268"/>
                    <a:pt x="177" y="268"/>
                    <a:pt x="176" y="268"/>
                  </a:cubicBezTo>
                  <a:cubicBezTo>
                    <a:pt x="175" y="268"/>
                    <a:pt x="174" y="268"/>
                    <a:pt x="173" y="269"/>
                  </a:cubicBezTo>
                  <a:cubicBezTo>
                    <a:pt x="172" y="269"/>
                    <a:pt x="171" y="270"/>
                    <a:pt x="171" y="271"/>
                  </a:cubicBezTo>
                  <a:cubicBezTo>
                    <a:pt x="170" y="271"/>
                    <a:pt x="169" y="272"/>
                    <a:pt x="168" y="272"/>
                  </a:cubicBezTo>
                  <a:cubicBezTo>
                    <a:pt x="168" y="272"/>
                    <a:pt x="168" y="270"/>
                    <a:pt x="168" y="269"/>
                  </a:cubicBezTo>
                  <a:cubicBezTo>
                    <a:pt x="168" y="269"/>
                    <a:pt x="170" y="268"/>
                    <a:pt x="171" y="267"/>
                  </a:cubicBezTo>
                  <a:cubicBezTo>
                    <a:pt x="171" y="266"/>
                    <a:pt x="173" y="265"/>
                    <a:pt x="173" y="264"/>
                  </a:cubicBezTo>
                  <a:cubicBezTo>
                    <a:pt x="173" y="263"/>
                    <a:pt x="171" y="260"/>
                    <a:pt x="170" y="260"/>
                  </a:cubicBezTo>
                  <a:cubicBezTo>
                    <a:pt x="169" y="259"/>
                    <a:pt x="168" y="259"/>
                    <a:pt x="167" y="260"/>
                  </a:cubicBezTo>
                  <a:cubicBezTo>
                    <a:pt x="166" y="260"/>
                    <a:pt x="165" y="262"/>
                    <a:pt x="163" y="262"/>
                  </a:cubicBezTo>
                  <a:cubicBezTo>
                    <a:pt x="163" y="262"/>
                    <a:pt x="162" y="261"/>
                    <a:pt x="162" y="261"/>
                  </a:cubicBezTo>
                  <a:cubicBezTo>
                    <a:pt x="161" y="259"/>
                    <a:pt x="163" y="257"/>
                    <a:pt x="163" y="256"/>
                  </a:cubicBezTo>
                  <a:cubicBezTo>
                    <a:pt x="162" y="255"/>
                    <a:pt x="162" y="252"/>
                    <a:pt x="161" y="251"/>
                  </a:cubicBezTo>
                  <a:cubicBezTo>
                    <a:pt x="160" y="251"/>
                    <a:pt x="157" y="252"/>
                    <a:pt x="156" y="252"/>
                  </a:cubicBezTo>
                  <a:cubicBezTo>
                    <a:pt x="156" y="251"/>
                    <a:pt x="154" y="250"/>
                    <a:pt x="154" y="250"/>
                  </a:cubicBezTo>
                  <a:cubicBezTo>
                    <a:pt x="153" y="249"/>
                    <a:pt x="153" y="247"/>
                    <a:pt x="154" y="247"/>
                  </a:cubicBezTo>
                  <a:cubicBezTo>
                    <a:pt x="154" y="246"/>
                    <a:pt x="156" y="245"/>
                    <a:pt x="157" y="244"/>
                  </a:cubicBezTo>
                  <a:cubicBezTo>
                    <a:pt x="157" y="243"/>
                    <a:pt x="158" y="241"/>
                    <a:pt x="158" y="240"/>
                  </a:cubicBezTo>
                  <a:cubicBezTo>
                    <a:pt x="157" y="239"/>
                    <a:pt x="156" y="238"/>
                    <a:pt x="156" y="238"/>
                  </a:cubicBezTo>
                  <a:cubicBezTo>
                    <a:pt x="154" y="238"/>
                    <a:pt x="151" y="239"/>
                    <a:pt x="150" y="239"/>
                  </a:cubicBezTo>
                  <a:cubicBezTo>
                    <a:pt x="149" y="240"/>
                    <a:pt x="146" y="242"/>
                    <a:pt x="145" y="244"/>
                  </a:cubicBezTo>
                  <a:cubicBezTo>
                    <a:pt x="145" y="244"/>
                    <a:pt x="144" y="246"/>
                    <a:pt x="143" y="247"/>
                  </a:cubicBezTo>
                  <a:cubicBezTo>
                    <a:pt x="143" y="247"/>
                    <a:pt x="141" y="248"/>
                    <a:pt x="140" y="248"/>
                  </a:cubicBezTo>
                  <a:cubicBezTo>
                    <a:pt x="140" y="248"/>
                    <a:pt x="140" y="246"/>
                    <a:pt x="140" y="245"/>
                  </a:cubicBezTo>
                  <a:cubicBezTo>
                    <a:pt x="139" y="245"/>
                    <a:pt x="137" y="246"/>
                    <a:pt x="135" y="247"/>
                  </a:cubicBezTo>
                  <a:cubicBezTo>
                    <a:pt x="133" y="247"/>
                    <a:pt x="129" y="248"/>
                    <a:pt x="128" y="250"/>
                  </a:cubicBezTo>
                  <a:cubicBezTo>
                    <a:pt x="127" y="251"/>
                    <a:pt x="125" y="254"/>
                    <a:pt x="124" y="255"/>
                  </a:cubicBezTo>
                  <a:cubicBezTo>
                    <a:pt x="123" y="257"/>
                    <a:pt x="123" y="260"/>
                    <a:pt x="121" y="260"/>
                  </a:cubicBezTo>
                  <a:cubicBezTo>
                    <a:pt x="120" y="260"/>
                    <a:pt x="118" y="259"/>
                    <a:pt x="117" y="258"/>
                  </a:cubicBezTo>
                  <a:cubicBezTo>
                    <a:pt x="117" y="258"/>
                    <a:pt x="116" y="256"/>
                    <a:pt x="116" y="256"/>
                  </a:cubicBezTo>
                  <a:cubicBezTo>
                    <a:pt x="116" y="255"/>
                    <a:pt x="118" y="253"/>
                    <a:pt x="117" y="252"/>
                  </a:cubicBezTo>
                  <a:cubicBezTo>
                    <a:pt x="117" y="251"/>
                    <a:pt x="115" y="250"/>
                    <a:pt x="114" y="249"/>
                  </a:cubicBezTo>
                  <a:cubicBezTo>
                    <a:pt x="113" y="249"/>
                    <a:pt x="111" y="249"/>
                    <a:pt x="110" y="249"/>
                  </a:cubicBezTo>
                  <a:cubicBezTo>
                    <a:pt x="109" y="250"/>
                    <a:pt x="109" y="253"/>
                    <a:pt x="110" y="255"/>
                  </a:cubicBezTo>
                  <a:cubicBezTo>
                    <a:pt x="110" y="256"/>
                    <a:pt x="112" y="258"/>
                    <a:pt x="113" y="259"/>
                  </a:cubicBezTo>
                  <a:cubicBezTo>
                    <a:pt x="113" y="260"/>
                    <a:pt x="111" y="261"/>
                    <a:pt x="111" y="262"/>
                  </a:cubicBezTo>
                  <a:cubicBezTo>
                    <a:pt x="110" y="263"/>
                    <a:pt x="108" y="265"/>
                    <a:pt x="108" y="266"/>
                  </a:cubicBezTo>
                  <a:cubicBezTo>
                    <a:pt x="108" y="267"/>
                    <a:pt x="108" y="268"/>
                    <a:pt x="109" y="269"/>
                  </a:cubicBezTo>
                  <a:cubicBezTo>
                    <a:pt x="109" y="270"/>
                    <a:pt x="111" y="270"/>
                    <a:pt x="111" y="271"/>
                  </a:cubicBezTo>
                  <a:cubicBezTo>
                    <a:pt x="112" y="272"/>
                    <a:pt x="112" y="274"/>
                    <a:pt x="112" y="275"/>
                  </a:cubicBezTo>
                  <a:cubicBezTo>
                    <a:pt x="112" y="276"/>
                    <a:pt x="112" y="278"/>
                    <a:pt x="111" y="278"/>
                  </a:cubicBezTo>
                  <a:cubicBezTo>
                    <a:pt x="110" y="279"/>
                    <a:pt x="107" y="276"/>
                    <a:pt x="106" y="276"/>
                  </a:cubicBezTo>
                  <a:cubicBezTo>
                    <a:pt x="106" y="276"/>
                    <a:pt x="105" y="276"/>
                    <a:pt x="104" y="277"/>
                  </a:cubicBezTo>
                  <a:cubicBezTo>
                    <a:pt x="104" y="277"/>
                    <a:pt x="105" y="279"/>
                    <a:pt x="105" y="280"/>
                  </a:cubicBezTo>
                  <a:cubicBezTo>
                    <a:pt x="105" y="281"/>
                    <a:pt x="104" y="283"/>
                    <a:pt x="103" y="284"/>
                  </a:cubicBezTo>
                  <a:cubicBezTo>
                    <a:pt x="102" y="285"/>
                    <a:pt x="100" y="286"/>
                    <a:pt x="98" y="286"/>
                  </a:cubicBezTo>
                  <a:cubicBezTo>
                    <a:pt x="97" y="287"/>
                    <a:pt x="94" y="288"/>
                    <a:pt x="94" y="290"/>
                  </a:cubicBezTo>
                  <a:cubicBezTo>
                    <a:pt x="93" y="291"/>
                    <a:pt x="94" y="294"/>
                    <a:pt x="94" y="295"/>
                  </a:cubicBezTo>
                  <a:cubicBezTo>
                    <a:pt x="93" y="296"/>
                    <a:pt x="92" y="298"/>
                    <a:pt x="92" y="299"/>
                  </a:cubicBezTo>
                  <a:cubicBezTo>
                    <a:pt x="91" y="300"/>
                    <a:pt x="88" y="301"/>
                    <a:pt x="87" y="301"/>
                  </a:cubicBezTo>
                  <a:cubicBezTo>
                    <a:pt x="86" y="301"/>
                    <a:pt x="84" y="301"/>
                    <a:pt x="83" y="300"/>
                  </a:cubicBezTo>
                  <a:cubicBezTo>
                    <a:pt x="83" y="299"/>
                    <a:pt x="83" y="298"/>
                    <a:pt x="83" y="297"/>
                  </a:cubicBezTo>
                  <a:cubicBezTo>
                    <a:pt x="83" y="296"/>
                    <a:pt x="83" y="295"/>
                    <a:pt x="82" y="294"/>
                  </a:cubicBezTo>
                  <a:cubicBezTo>
                    <a:pt x="81" y="294"/>
                    <a:pt x="80" y="295"/>
                    <a:pt x="80" y="295"/>
                  </a:cubicBezTo>
                  <a:cubicBezTo>
                    <a:pt x="79" y="296"/>
                    <a:pt x="80" y="298"/>
                    <a:pt x="80" y="299"/>
                  </a:cubicBezTo>
                  <a:cubicBezTo>
                    <a:pt x="79" y="300"/>
                    <a:pt x="79" y="301"/>
                    <a:pt x="78" y="302"/>
                  </a:cubicBezTo>
                  <a:cubicBezTo>
                    <a:pt x="78" y="302"/>
                    <a:pt x="76" y="302"/>
                    <a:pt x="75" y="302"/>
                  </a:cubicBezTo>
                  <a:cubicBezTo>
                    <a:pt x="73" y="302"/>
                    <a:pt x="70" y="302"/>
                    <a:pt x="69" y="301"/>
                  </a:cubicBezTo>
                  <a:cubicBezTo>
                    <a:pt x="67" y="300"/>
                    <a:pt x="64" y="297"/>
                    <a:pt x="62" y="296"/>
                  </a:cubicBezTo>
                  <a:cubicBezTo>
                    <a:pt x="60" y="295"/>
                    <a:pt x="57" y="291"/>
                    <a:pt x="56" y="290"/>
                  </a:cubicBezTo>
                  <a:cubicBezTo>
                    <a:pt x="55" y="290"/>
                    <a:pt x="53" y="289"/>
                    <a:pt x="52" y="289"/>
                  </a:cubicBezTo>
                  <a:cubicBezTo>
                    <a:pt x="52" y="290"/>
                    <a:pt x="51" y="293"/>
                    <a:pt x="52" y="294"/>
                  </a:cubicBezTo>
                  <a:cubicBezTo>
                    <a:pt x="52" y="296"/>
                    <a:pt x="54" y="298"/>
                    <a:pt x="54" y="299"/>
                  </a:cubicBezTo>
                  <a:cubicBezTo>
                    <a:pt x="54" y="300"/>
                    <a:pt x="55" y="304"/>
                    <a:pt x="54" y="305"/>
                  </a:cubicBezTo>
                  <a:cubicBezTo>
                    <a:pt x="53" y="306"/>
                    <a:pt x="51" y="306"/>
                    <a:pt x="50" y="306"/>
                  </a:cubicBezTo>
                  <a:cubicBezTo>
                    <a:pt x="49" y="306"/>
                    <a:pt x="48" y="305"/>
                    <a:pt x="48" y="305"/>
                  </a:cubicBezTo>
                  <a:cubicBezTo>
                    <a:pt x="47" y="306"/>
                    <a:pt x="46" y="308"/>
                    <a:pt x="45" y="308"/>
                  </a:cubicBezTo>
                  <a:cubicBezTo>
                    <a:pt x="44" y="309"/>
                    <a:pt x="42" y="310"/>
                    <a:pt x="42" y="310"/>
                  </a:cubicBezTo>
                  <a:cubicBezTo>
                    <a:pt x="41" y="309"/>
                    <a:pt x="42" y="307"/>
                    <a:pt x="42" y="307"/>
                  </a:cubicBezTo>
                  <a:cubicBezTo>
                    <a:pt x="42" y="306"/>
                    <a:pt x="42" y="304"/>
                    <a:pt x="41" y="304"/>
                  </a:cubicBezTo>
                  <a:cubicBezTo>
                    <a:pt x="40" y="304"/>
                    <a:pt x="38" y="303"/>
                    <a:pt x="38" y="304"/>
                  </a:cubicBezTo>
                  <a:cubicBezTo>
                    <a:pt x="37" y="304"/>
                    <a:pt x="36" y="305"/>
                    <a:pt x="36" y="306"/>
                  </a:cubicBezTo>
                  <a:cubicBezTo>
                    <a:pt x="35" y="306"/>
                    <a:pt x="34" y="308"/>
                    <a:pt x="33" y="308"/>
                  </a:cubicBezTo>
                  <a:cubicBezTo>
                    <a:pt x="33" y="308"/>
                    <a:pt x="32" y="306"/>
                    <a:pt x="32" y="306"/>
                  </a:cubicBezTo>
                  <a:cubicBezTo>
                    <a:pt x="30" y="305"/>
                    <a:pt x="27" y="305"/>
                    <a:pt x="25" y="305"/>
                  </a:cubicBezTo>
                  <a:cubicBezTo>
                    <a:pt x="24" y="305"/>
                    <a:pt x="22" y="306"/>
                    <a:pt x="21" y="306"/>
                  </a:cubicBezTo>
                  <a:close/>
                </a:path>
              </a:pathLst>
            </a:custGeom>
            <a:gradFill>
              <a:gsLst>
                <a:gs pos="0">
                  <a:srgbClr val="31548F">
                    <a:lumMod val="67000"/>
                  </a:srgbClr>
                </a:gs>
                <a:gs pos="48000">
                  <a:srgbClr val="34A3C1"/>
                </a:gs>
                <a:gs pos="100000">
                  <a:srgbClr val="6B71C7"/>
                </a:gs>
              </a:gsLst>
              <a:path path="circle">
                <a:fillToRect l="100000" t="100000"/>
              </a:path>
            </a:gra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1"/>
            <p:cNvSpPr>
              <a:spLocks/>
            </p:cNvSpPr>
            <p:nvPr/>
          </p:nvSpPr>
          <p:spPr bwMode="auto">
            <a:xfrm>
              <a:off x="1924" y="1793"/>
              <a:ext cx="404" cy="477"/>
            </a:xfrm>
            <a:custGeom>
              <a:avLst/>
              <a:gdLst>
                <a:gd name="T0" fmla="*/ 15 w 153"/>
                <a:gd name="T1" fmla="*/ 4 h 181"/>
                <a:gd name="T2" fmla="*/ 31 w 153"/>
                <a:gd name="T3" fmla="*/ 5 h 181"/>
                <a:gd name="T4" fmla="*/ 34 w 153"/>
                <a:gd name="T5" fmla="*/ 19 h 181"/>
                <a:gd name="T6" fmla="*/ 50 w 153"/>
                <a:gd name="T7" fmla="*/ 17 h 181"/>
                <a:gd name="T8" fmla="*/ 65 w 153"/>
                <a:gd name="T9" fmla="*/ 10 h 181"/>
                <a:gd name="T10" fmla="*/ 78 w 153"/>
                <a:gd name="T11" fmla="*/ 11 h 181"/>
                <a:gd name="T12" fmla="*/ 81 w 153"/>
                <a:gd name="T13" fmla="*/ 24 h 181"/>
                <a:gd name="T14" fmla="*/ 90 w 153"/>
                <a:gd name="T15" fmla="*/ 36 h 181"/>
                <a:gd name="T16" fmla="*/ 95 w 153"/>
                <a:gd name="T17" fmla="*/ 50 h 181"/>
                <a:gd name="T18" fmla="*/ 103 w 153"/>
                <a:gd name="T19" fmla="*/ 45 h 181"/>
                <a:gd name="T20" fmla="*/ 99 w 153"/>
                <a:gd name="T21" fmla="*/ 36 h 181"/>
                <a:gd name="T22" fmla="*/ 105 w 153"/>
                <a:gd name="T23" fmla="*/ 26 h 181"/>
                <a:gd name="T24" fmla="*/ 108 w 153"/>
                <a:gd name="T25" fmla="*/ 45 h 181"/>
                <a:gd name="T26" fmla="*/ 115 w 153"/>
                <a:gd name="T27" fmla="*/ 55 h 181"/>
                <a:gd name="T28" fmla="*/ 121 w 153"/>
                <a:gd name="T29" fmla="*/ 47 h 181"/>
                <a:gd name="T30" fmla="*/ 136 w 153"/>
                <a:gd name="T31" fmla="*/ 53 h 181"/>
                <a:gd name="T32" fmla="*/ 135 w 153"/>
                <a:gd name="T33" fmla="*/ 60 h 181"/>
                <a:gd name="T34" fmla="*/ 141 w 153"/>
                <a:gd name="T35" fmla="*/ 72 h 181"/>
                <a:gd name="T36" fmla="*/ 142 w 153"/>
                <a:gd name="T37" fmla="*/ 84 h 181"/>
                <a:gd name="T38" fmla="*/ 136 w 153"/>
                <a:gd name="T39" fmla="*/ 94 h 181"/>
                <a:gd name="T40" fmla="*/ 146 w 153"/>
                <a:gd name="T41" fmla="*/ 102 h 181"/>
                <a:gd name="T42" fmla="*/ 148 w 153"/>
                <a:gd name="T43" fmla="*/ 116 h 181"/>
                <a:gd name="T44" fmla="*/ 148 w 153"/>
                <a:gd name="T45" fmla="*/ 122 h 181"/>
                <a:gd name="T46" fmla="*/ 149 w 153"/>
                <a:gd name="T47" fmla="*/ 140 h 181"/>
                <a:gd name="T48" fmla="*/ 134 w 153"/>
                <a:gd name="T49" fmla="*/ 145 h 181"/>
                <a:gd name="T50" fmla="*/ 120 w 153"/>
                <a:gd name="T51" fmla="*/ 152 h 181"/>
                <a:gd name="T52" fmla="*/ 114 w 153"/>
                <a:gd name="T53" fmla="*/ 159 h 181"/>
                <a:gd name="T54" fmla="*/ 106 w 153"/>
                <a:gd name="T55" fmla="*/ 159 h 181"/>
                <a:gd name="T56" fmla="*/ 105 w 153"/>
                <a:gd name="T57" fmla="*/ 172 h 181"/>
                <a:gd name="T58" fmla="*/ 103 w 153"/>
                <a:gd name="T59" fmla="*/ 179 h 181"/>
                <a:gd name="T60" fmla="*/ 95 w 153"/>
                <a:gd name="T61" fmla="*/ 176 h 181"/>
                <a:gd name="T62" fmla="*/ 79 w 153"/>
                <a:gd name="T63" fmla="*/ 162 h 181"/>
                <a:gd name="T64" fmla="*/ 65 w 153"/>
                <a:gd name="T65" fmla="*/ 152 h 181"/>
                <a:gd name="T66" fmla="*/ 56 w 153"/>
                <a:gd name="T67" fmla="*/ 150 h 181"/>
                <a:gd name="T68" fmla="*/ 60 w 153"/>
                <a:gd name="T69" fmla="*/ 145 h 181"/>
                <a:gd name="T70" fmla="*/ 54 w 153"/>
                <a:gd name="T71" fmla="*/ 138 h 181"/>
                <a:gd name="T72" fmla="*/ 46 w 153"/>
                <a:gd name="T73" fmla="*/ 142 h 181"/>
                <a:gd name="T74" fmla="*/ 44 w 153"/>
                <a:gd name="T75" fmla="*/ 136 h 181"/>
                <a:gd name="T76" fmla="*/ 39 w 153"/>
                <a:gd name="T77" fmla="*/ 129 h 181"/>
                <a:gd name="T78" fmla="*/ 32 w 153"/>
                <a:gd name="T79" fmla="*/ 120 h 181"/>
                <a:gd name="T80" fmla="*/ 24 w 153"/>
                <a:gd name="T81" fmla="*/ 118 h 181"/>
                <a:gd name="T82" fmla="*/ 29 w 153"/>
                <a:gd name="T83" fmla="*/ 113 h 181"/>
                <a:gd name="T84" fmla="*/ 31 w 153"/>
                <a:gd name="T85" fmla="*/ 107 h 181"/>
                <a:gd name="T86" fmla="*/ 27 w 153"/>
                <a:gd name="T87" fmla="*/ 105 h 181"/>
                <a:gd name="T88" fmla="*/ 16 w 153"/>
                <a:gd name="T89" fmla="*/ 98 h 181"/>
                <a:gd name="T90" fmla="*/ 8 w 153"/>
                <a:gd name="T91" fmla="*/ 88 h 181"/>
                <a:gd name="T92" fmla="*/ 2 w 153"/>
                <a:gd name="T93" fmla="*/ 80 h 181"/>
                <a:gd name="T94" fmla="*/ 7 w 153"/>
                <a:gd name="T95" fmla="*/ 68 h 181"/>
                <a:gd name="T96" fmla="*/ 7 w 153"/>
                <a:gd name="T97" fmla="*/ 56 h 181"/>
                <a:gd name="T98" fmla="*/ 8 w 153"/>
                <a:gd name="T99" fmla="*/ 43 h 181"/>
                <a:gd name="T100" fmla="*/ 14 w 153"/>
                <a:gd name="T101" fmla="*/ 29 h 181"/>
                <a:gd name="T102" fmla="*/ 14 w 153"/>
                <a:gd name="T103" fmla="*/ 19 h 181"/>
                <a:gd name="T104" fmla="*/ 11 w 153"/>
                <a:gd name="T105" fmla="*/ 6 h 181"/>
                <a:gd name="T106" fmla="*/ 12 w 153"/>
                <a:gd name="T107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3" h="181">
                  <a:moveTo>
                    <a:pt x="12" y="0"/>
                  </a:moveTo>
                  <a:cubicBezTo>
                    <a:pt x="13" y="0"/>
                    <a:pt x="13" y="1"/>
                    <a:pt x="14" y="1"/>
                  </a:cubicBezTo>
                  <a:cubicBezTo>
                    <a:pt x="14" y="2"/>
                    <a:pt x="14" y="3"/>
                    <a:pt x="15" y="4"/>
                  </a:cubicBezTo>
                  <a:cubicBezTo>
                    <a:pt x="16" y="5"/>
                    <a:pt x="18" y="5"/>
                    <a:pt x="20" y="5"/>
                  </a:cubicBezTo>
                  <a:cubicBezTo>
                    <a:pt x="21" y="5"/>
                    <a:pt x="23" y="3"/>
                    <a:pt x="24" y="3"/>
                  </a:cubicBezTo>
                  <a:cubicBezTo>
                    <a:pt x="26" y="3"/>
                    <a:pt x="29" y="3"/>
                    <a:pt x="31" y="5"/>
                  </a:cubicBezTo>
                  <a:cubicBezTo>
                    <a:pt x="32" y="5"/>
                    <a:pt x="33" y="8"/>
                    <a:pt x="33" y="10"/>
                  </a:cubicBezTo>
                  <a:cubicBezTo>
                    <a:pt x="33" y="11"/>
                    <a:pt x="32" y="13"/>
                    <a:pt x="32" y="14"/>
                  </a:cubicBezTo>
                  <a:cubicBezTo>
                    <a:pt x="32" y="15"/>
                    <a:pt x="33" y="18"/>
                    <a:pt x="34" y="19"/>
                  </a:cubicBezTo>
                  <a:cubicBezTo>
                    <a:pt x="35" y="19"/>
                    <a:pt x="36" y="21"/>
                    <a:pt x="37" y="21"/>
                  </a:cubicBezTo>
                  <a:cubicBezTo>
                    <a:pt x="39" y="21"/>
                    <a:pt x="41" y="19"/>
                    <a:pt x="43" y="19"/>
                  </a:cubicBezTo>
                  <a:cubicBezTo>
                    <a:pt x="45" y="18"/>
                    <a:pt x="48" y="17"/>
                    <a:pt x="50" y="17"/>
                  </a:cubicBezTo>
                  <a:cubicBezTo>
                    <a:pt x="52" y="17"/>
                    <a:pt x="55" y="17"/>
                    <a:pt x="57" y="17"/>
                  </a:cubicBezTo>
                  <a:cubicBezTo>
                    <a:pt x="58" y="17"/>
                    <a:pt x="60" y="16"/>
                    <a:pt x="61" y="15"/>
                  </a:cubicBezTo>
                  <a:cubicBezTo>
                    <a:pt x="62" y="14"/>
                    <a:pt x="64" y="11"/>
                    <a:pt x="65" y="10"/>
                  </a:cubicBezTo>
                  <a:cubicBezTo>
                    <a:pt x="66" y="10"/>
                    <a:pt x="68" y="8"/>
                    <a:pt x="69" y="8"/>
                  </a:cubicBezTo>
                  <a:cubicBezTo>
                    <a:pt x="70" y="8"/>
                    <a:pt x="72" y="9"/>
                    <a:pt x="74" y="10"/>
                  </a:cubicBezTo>
                  <a:cubicBezTo>
                    <a:pt x="75" y="10"/>
                    <a:pt x="77" y="11"/>
                    <a:pt x="78" y="11"/>
                  </a:cubicBezTo>
                  <a:cubicBezTo>
                    <a:pt x="79" y="12"/>
                    <a:pt x="80" y="12"/>
                    <a:pt x="81" y="12"/>
                  </a:cubicBezTo>
                  <a:cubicBezTo>
                    <a:pt x="81" y="14"/>
                    <a:pt x="81" y="16"/>
                    <a:pt x="81" y="17"/>
                  </a:cubicBezTo>
                  <a:cubicBezTo>
                    <a:pt x="81" y="19"/>
                    <a:pt x="80" y="22"/>
                    <a:pt x="81" y="24"/>
                  </a:cubicBezTo>
                  <a:cubicBezTo>
                    <a:pt x="81" y="26"/>
                    <a:pt x="82" y="29"/>
                    <a:pt x="83" y="31"/>
                  </a:cubicBezTo>
                  <a:cubicBezTo>
                    <a:pt x="84" y="32"/>
                    <a:pt x="85" y="35"/>
                    <a:pt x="87" y="35"/>
                  </a:cubicBezTo>
                  <a:cubicBezTo>
                    <a:pt x="87" y="36"/>
                    <a:pt x="90" y="36"/>
                    <a:pt x="90" y="36"/>
                  </a:cubicBezTo>
                  <a:cubicBezTo>
                    <a:pt x="91" y="37"/>
                    <a:pt x="92" y="39"/>
                    <a:pt x="93" y="40"/>
                  </a:cubicBezTo>
                  <a:cubicBezTo>
                    <a:pt x="93" y="42"/>
                    <a:pt x="93" y="45"/>
                    <a:pt x="94" y="46"/>
                  </a:cubicBezTo>
                  <a:cubicBezTo>
                    <a:pt x="94" y="47"/>
                    <a:pt x="94" y="50"/>
                    <a:pt x="95" y="50"/>
                  </a:cubicBezTo>
                  <a:cubicBezTo>
                    <a:pt x="95" y="50"/>
                    <a:pt x="96" y="49"/>
                    <a:pt x="97" y="49"/>
                  </a:cubicBezTo>
                  <a:cubicBezTo>
                    <a:pt x="98" y="49"/>
                    <a:pt x="99" y="48"/>
                    <a:pt x="100" y="47"/>
                  </a:cubicBezTo>
                  <a:cubicBezTo>
                    <a:pt x="100" y="47"/>
                    <a:pt x="102" y="46"/>
                    <a:pt x="103" y="45"/>
                  </a:cubicBezTo>
                  <a:cubicBezTo>
                    <a:pt x="103" y="45"/>
                    <a:pt x="103" y="43"/>
                    <a:pt x="103" y="43"/>
                  </a:cubicBezTo>
                  <a:cubicBezTo>
                    <a:pt x="103" y="42"/>
                    <a:pt x="102" y="40"/>
                    <a:pt x="102" y="39"/>
                  </a:cubicBezTo>
                  <a:cubicBezTo>
                    <a:pt x="101" y="38"/>
                    <a:pt x="99" y="37"/>
                    <a:pt x="99" y="36"/>
                  </a:cubicBezTo>
                  <a:cubicBezTo>
                    <a:pt x="98" y="35"/>
                    <a:pt x="98" y="33"/>
                    <a:pt x="99" y="33"/>
                  </a:cubicBezTo>
                  <a:cubicBezTo>
                    <a:pt x="99" y="32"/>
                    <a:pt x="100" y="30"/>
                    <a:pt x="100" y="29"/>
                  </a:cubicBezTo>
                  <a:cubicBezTo>
                    <a:pt x="101" y="28"/>
                    <a:pt x="104" y="26"/>
                    <a:pt x="105" y="26"/>
                  </a:cubicBezTo>
                  <a:cubicBezTo>
                    <a:pt x="106" y="26"/>
                    <a:pt x="107" y="27"/>
                    <a:pt x="108" y="28"/>
                  </a:cubicBezTo>
                  <a:cubicBezTo>
                    <a:pt x="109" y="30"/>
                    <a:pt x="107" y="33"/>
                    <a:pt x="107" y="36"/>
                  </a:cubicBezTo>
                  <a:cubicBezTo>
                    <a:pt x="107" y="38"/>
                    <a:pt x="108" y="42"/>
                    <a:pt x="108" y="45"/>
                  </a:cubicBezTo>
                  <a:cubicBezTo>
                    <a:pt x="109" y="46"/>
                    <a:pt x="111" y="49"/>
                    <a:pt x="111" y="51"/>
                  </a:cubicBezTo>
                  <a:cubicBezTo>
                    <a:pt x="112" y="52"/>
                    <a:pt x="112" y="56"/>
                    <a:pt x="113" y="57"/>
                  </a:cubicBezTo>
                  <a:cubicBezTo>
                    <a:pt x="114" y="57"/>
                    <a:pt x="115" y="55"/>
                    <a:pt x="115" y="55"/>
                  </a:cubicBezTo>
                  <a:cubicBezTo>
                    <a:pt x="116" y="54"/>
                    <a:pt x="117" y="53"/>
                    <a:pt x="118" y="52"/>
                  </a:cubicBezTo>
                  <a:cubicBezTo>
                    <a:pt x="118" y="51"/>
                    <a:pt x="118" y="50"/>
                    <a:pt x="119" y="49"/>
                  </a:cubicBezTo>
                  <a:cubicBezTo>
                    <a:pt x="119" y="48"/>
                    <a:pt x="120" y="47"/>
                    <a:pt x="121" y="47"/>
                  </a:cubicBezTo>
                  <a:cubicBezTo>
                    <a:pt x="123" y="47"/>
                    <a:pt x="125" y="50"/>
                    <a:pt x="126" y="51"/>
                  </a:cubicBezTo>
                  <a:cubicBezTo>
                    <a:pt x="127" y="52"/>
                    <a:pt x="129" y="54"/>
                    <a:pt x="130" y="55"/>
                  </a:cubicBezTo>
                  <a:cubicBezTo>
                    <a:pt x="132" y="55"/>
                    <a:pt x="134" y="53"/>
                    <a:pt x="136" y="53"/>
                  </a:cubicBezTo>
                  <a:cubicBezTo>
                    <a:pt x="137" y="53"/>
                    <a:pt x="140" y="53"/>
                    <a:pt x="140" y="55"/>
                  </a:cubicBezTo>
                  <a:cubicBezTo>
                    <a:pt x="141" y="56"/>
                    <a:pt x="140" y="58"/>
                    <a:pt x="139" y="59"/>
                  </a:cubicBezTo>
                  <a:cubicBezTo>
                    <a:pt x="138" y="59"/>
                    <a:pt x="136" y="59"/>
                    <a:pt x="135" y="60"/>
                  </a:cubicBezTo>
                  <a:cubicBezTo>
                    <a:pt x="134" y="61"/>
                    <a:pt x="133" y="62"/>
                    <a:pt x="133" y="63"/>
                  </a:cubicBezTo>
                  <a:cubicBezTo>
                    <a:pt x="133" y="64"/>
                    <a:pt x="135" y="66"/>
                    <a:pt x="136" y="67"/>
                  </a:cubicBezTo>
                  <a:cubicBezTo>
                    <a:pt x="137" y="69"/>
                    <a:pt x="140" y="71"/>
                    <a:pt x="141" y="72"/>
                  </a:cubicBezTo>
                  <a:cubicBezTo>
                    <a:pt x="142" y="73"/>
                    <a:pt x="144" y="76"/>
                    <a:pt x="144" y="77"/>
                  </a:cubicBezTo>
                  <a:cubicBezTo>
                    <a:pt x="144" y="78"/>
                    <a:pt x="141" y="79"/>
                    <a:pt x="141" y="80"/>
                  </a:cubicBezTo>
                  <a:cubicBezTo>
                    <a:pt x="141" y="81"/>
                    <a:pt x="141" y="83"/>
                    <a:pt x="142" y="84"/>
                  </a:cubicBezTo>
                  <a:cubicBezTo>
                    <a:pt x="142" y="85"/>
                    <a:pt x="144" y="87"/>
                    <a:pt x="144" y="88"/>
                  </a:cubicBezTo>
                  <a:cubicBezTo>
                    <a:pt x="143" y="89"/>
                    <a:pt x="140" y="91"/>
                    <a:pt x="139" y="92"/>
                  </a:cubicBezTo>
                  <a:cubicBezTo>
                    <a:pt x="138" y="92"/>
                    <a:pt x="136" y="93"/>
                    <a:pt x="136" y="94"/>
                  </a:cubicBezTo>
                  <a:cubicBezTo>
                    <a:pt x="135" y="95"/>
                    <a:pt x="135" y="97"/>
                    <a:pt x="136" y="98"/>
                  </a:cubicBezTo>
                  <a:cubicBezTo>
                    <a:pt x="136" y="99"/>
                    <a:pt x="139" y="99"/>
                    <a:pt x="140" y="100"/>
                  </a:cubicBezTo>
                  <a:cubicBezTo>
                    <a:pt x="142" y="100"/>
                    <a:pt x="145" y="101"/>
                    <a:pt x="146" y="102"/>
                  </a:cubicBezTo>
                  <a:cubicBezTo>
                    <a:pt x="147" y="103"/>
                    <a:pt x="149" y="104"/>
                    <a:pt x="149" y="105"/>
                  </a:cubicBezTo>
                  <a:cubicBezTo>
                    <a:pt x="150" y="107"/>
                    <a:pt x="151" y="110"/>
                    <a:pt x="151" y="112"/>
                  </a:cubicBezTo>
                  <a:cubicBezTo>
                    <a:pt x="150" y="113"/>
                    <a:pt x="149" y="115"/>
                    <a:pt x="148" y="116"/>
                  </a:cubicBezTo>
                  <a:cubicBezTo>
                    <a:pt x="147" y="116"/>
                    <a:pt x="145" y="116"/>
                    <a:pt x="144" y="117"/>
                  </a:cubicBezTo>
                  <a:cubicBezTo>
                    <a:pt x="144" y="117"/>
                    <a:pt x="144" y="119"/>
                    <a:pt x="144" y="119"/>
                  </a:cubicBezTo>
                  <a:cubicBezTo>
                    <a:pt x="145" y="120"/>
                    <a:pt x="148" y="121"/>
                    <a:pt x="148" y="122"/>
                  </a:cubicBezTo>
                  <a:cubicBezTo>
                    <a:pt x="149" y="124"/>
                    <a:pt x="150" y="127"/>
                    <a:pt x="151" y="129"/>
                  </a:cubicBezTo>
                  <a:cubicBezTo>
                    <a:pt x="151" y="130"/>
                    <a:pt x="152" y="132"/>
                    <a:pt x="153" y="134"/>
                  </a:cubicBezTo>
                  <a:cubicBezTo>
                    <a:pt x="152" y="136"/>
                    <a:pt x="150" y="139"/>
                    <a:pt x="149" y="140"/>
                  </a:cubicBezTo>
                  <a:cubicBezTo>
                    <a:pt x="148" y="142"/>
                    <a:pt x="146" y="146"/>
                    <a:pt x="144" y="146"/>
                  </a:cubicBezTo>
                  <a:cubicBezTo>
                    <a:pt x="143" y="147"/>
                    <a:pt x="140" y="145"/>
                    <a:pt x="138" y="144"/>
                  </a:cubicBezTo>
                  <a:cubicBezTo>
                    <a:pt x="137" y="144"/>
                    <a:pt x="135" y="144"/>
                    <a:pt x="134" y="145"/>
                  </a:cubicBezTo>
                  <a:cubicBezTo>
                    <a:pt x="133" y="145"/>
                    <a:pt x="132" y="148"/>
                    <a:pt x="131" y="149"/>
                  </a:cubicBezTo>
                  <a:cubicBezTo>
                    <a:pt x="129" y="150"/>
                    <a:pt x="126" y="152"/>
                    <a:pt x="124" y="152"/>
                  </a:cubicBezTo>
                  <a:cubicBezTo>
                    <a:pt x="123" y="153"/>
                    <a:pt x="121" y="152"/>
                    <a:pt x="120" y="152"/>
                  </a:cubicBezTo>
                  <a:cubicBezTo>
                    <a:pt x="120" y="152"/>
                    <a:pt x="118" y="152"/>
                    <a:pt x="117" y="153"/>
                  </a:cubicBezTo>
                  <a:cubicBezTo>
                    <a:pt x="117" y="154"/>
                    <a:pt x="117" y="156"/>
                    <a:pt x="116" y="157"/>
                  </a:cubicBezTo>
                  <a:cubicBezTo>
                    <a:pt x="116" y="158"/>
                    <a:pt x="115" y="159"/>
                    <a:pt x="114" y="159"/>
                  </a:cubicBezTo>
                  <a:cubicBezTo>
                    <a:pt x="113" y="159"/>
                    <a:pt x="113" y="156"/>
                    <a:pt x="112" y="156"/>
                  </a:cubicBezTo>
                  <a:cubicBezTo>
                    <a:pt x="111" y="155"/>
                    <a:pt x="109" y="155"/>
                    <a:pt x="109" y="156"/>
                  </a:cubicBezTo>
                  <a:cubicBezTo>
                    <a:pt x="108" y="156"/>
                    <a:pt x="106" y="158"/>
                    <a:pt x="106" y="159"/>
                  </a:cubicBezTo>
                  <a:cubicBezTo>
                    <a:pt x="106" y="160"/>
                    <a:pt x="105" y="162"/>
                    <a:pt x="105" y="163"/>
                  </a:cubicBezTo>
                  <a:cubicBezTo>
                    <a:pt x="105" y="164"/>
                    <a:pt x="104" y="166"/>
                    <a:pt x="104" y="167"/>
                  </a:cubicBezTo>
                  <a:cubicBezTo>
                    <a:pt x="104" y="168"/>
                    <a:pt x="104" y="171"/>
                    <a:pt x="105" y="172"/>
                  </a:cubicBezTo>
                  <a:cubicBezTo>
                    <a:pt x="105" y="173"/>
                    <a:pt x="106" y="175"/>
                    <a:pt x="106" y="176"/>
                  </a:cubicBezTo>
                  <a:cubicBezTo>
                    <a:pt x="106" y="177"/>
                    <a:pt x="107" y="179"/>
                    <a:pt x="106" y="180"/>
                  </a:cubicBezTo>
                  <a:cubicBezTo>
                    <a:pt x="105" y="181"/>
                    <a:pt x="104" y="179"/>
                    <a:pt x="103" y="179"/>
                  </a:cubicBezTo>
                  <a:cubicBezTo>
                    <a:pt x="102" y="178"/>
                    <a:pt x="101" y="177"/>
                    <a:pt x="101" y="177"/>
                  </a:cubicBezTo>
                  <a:cubicBezTo>
                    <a:pt x="100" y="177"/>
                    <a:pt x="98" y="179"/>
                    <a:pt x="97" y="178"/>
                  </a:cubicBezTo>
                  <a:cubicBezTo>
                    <a:pt x="96" y="178"/>
                    <a:pt x="95" y="177"/>
                    <a:pt x="95" y="176"/>
                  </a:cubicBezTo>
                  <a:cubicBezTo>
                    <a:pt x="94" y="174"/>
                    <a:pt x="93" y="172"/>
                    <a:pt x="92" y="171"/>
                  </a:cubicBezTo>
                  <a:cubicBezTo>
                    <a:pt x="90" y="169"/>
                    <a:pt x="86" y="167"/>
                    <a:pt x="84" y="166"/>
                  </a:cubicBezTo>
                  <a:cubicBezTo>
                    <a:pt x="83" y="165"/>
                    <a:pt x="80" y="162"/>
                    <a:pt x="79" y="162"/>
                  </a:cubicBezTo>
                  <a:cubicBezTo>
                    <a:pt x="77" y="161"/>
                    <a:pt x="75" y="162"/>
                    <a:pt x="73" y="162"/>
                  </a:cubicBezTo>
                  <a:cubicBezTo>
                    <a:pt x="72" y="161"/>
                    <a:pt x="71" y="159"/>
                    <a:pt x="70" y="158"/>
                  </a:cubicBezTo>
                  <a:cubicBezTo>
                    <a:pt x="69" y="156"/>
                    <a:pt x="66" y="153"/>
                    <a:pt x="65" y="152"/>
                  </a:cubicBezTo>
                  <a:cubicBezTo>
                    <a:pt x="64" y="151"/>
                    <a:pt x="63" y="149"/>
                    <a:pt x="62" y="149"/>
                  </a:cubicBezTo>
                  <a:cubicBezTo>
                    <a:pt x="61" y="149"/>
                    <a:pt x="60" y="150"/>
                    <a:pt x="60" y="150"/>
                  </a:cubicBezTo>
                  <a:cubicBezTo>
                    <a:pt x="59" y="150"/>
                    <a:pt x="57" y="150"/>
                    <a:pt x="56" y="150"/>
                  </a:cubicBezTo>
                  <a:cubicBezTo>
                    <a:pt x="55" y="149"/>
                    <a:pt x="53" y="148"/>
                    <a:pt x="54" y="147"/>
                  </a:cubicBezTo>
                  <a:cubicBezTo>
                    <a:pt x="54" y="147"/>
                    <a:pt x="56" y="146"/>
                    <a:pt x="57" y="145"/>
                  </a:cubicBezTo>
                  <a:cubicBezTo>
                    <a:pt x="57" y="145"/>
                    <a:pt x="60" y="146"/>
                    <a:pt x="60" y="145"/>
                  </a:cubicBezTo>
                  <a:cubicBezTo>
                    <a:pt x="61" y="144"/>
                    <a:pt x="60" y="142"/>
                    <a:pt x="60" y="142"/>
                  </a:cubicBezTo>
                  <a:cubicBezTo>
                    <a:pt x="60" y="141"/>
                    <a:pt x="59" y="140"/>
                    <a:pt x="58" y="140"/>
                  </a:cubicBezTo>
                  <a:cubicBezTo>
                    <a:pt x="57" y="139"/>
                    <a:pt x="55" y="139"/>
                    <a:pt x="54" y="138"/>
                  </a:cubicBezTo>
                  <a:cubicBezTo>
                    <a:pt x="53" y="138"/>
                    <a:pt x="51" y="136"/>
                    <a:pt x="50" y="136"/>
                  </a:cubicBezTo>
                  <a:cubicBezTo>
                    <a:pt x="49" y="136"/>
                    <a:pt x="48" y="138"/>
                    <a:pt x="47" y="139"/>
                  </a:cubicBezTo>
                  <a:cubicBezTo>
                    <a:pt x="47" y="140"/>
                    <a:pt x="47" y="142"/>
                    <a:pt x="46" y="142"/>
                  </a:cubicBezTo>
                  <a:cubicBezTo>
                    <a:pt x="45" y="143"/>
                    <a:pt x="43" y="144"/>
                    <a:pt x="43" y="144"/>
                  </a:cubicBezTo>
                  <a:cubicBezTo>
                    <a:pt x="42" y="144"/>
                    <a:pt x="41" y="142"/>
                    <a:pt x="41" y="141"/>
                  </a:cubicBezTo>
                  <a:cubicBezTo>
                    <a:pt x="41" y="140"/>
                    <a:pt x="43" y="138"/>
                    <a:pt x="44" y="136"/>
                  </a:cubicBezTo>
                  <a:cubicBezTo>
                    <a:pt x="44" y="135"/>
                    <a:pt x="46" y="132"/>
                    <a:pt x="45" y="131"/>
                  </a:cubicBezTo>
                  <a:cubicBezTo>
                    <a:pt x="45" y="130"/>
                    <a:pt x="44" y="129"/>
                    <a:pt x="43" y="128"/>
                  </a:cubicBezTo>
                  <a:cubicBezTo>
                    <a:pt x="42" y="128"/>
                    <a:pt x="40" y="129"/>
                    <a:pt x="39" y="129"/>
                  </a:cubicBezTo>
                  <a:cubicBezTo>
                    <a:pt x="38" y="129"/>
                    <a:pt x="35" y="128"/>
                    <a:pt x="34" y="128"/>
                  </a:cubicBezTo>
                  <a:cubicBezTo>
                    <a:pt x="33" y="127"/>
                    <a:pt x="32" y="126"/>
                    <a:pt x="32" y="125"/>
                  </a:cubicBezTo>
                  <a:cubicBezTo>
                    <a:pt x="31" y="124"/>
                    <a:pt x="33" y="121"/>
                    <a:pt x="32" y="120"/>
                  </a:cubicBezTo>
                  <a:cubicBezTo>
                    <a:pt x="31" y="120"/>
                    <a:pt x="29" y="122"/>
                    <a:pt x="28" y="122"/>
                  </a:cubicBezTo>
                  <a:cubicBezTo>
                    <a:pt x="27" y="122"/>
                    <a:pt x="25" y="121"/>
                    <a:pt x="24" y="121"/>
                  </a:cubicBezTo>
                  <a:cubicBezTo>
                    <a:pt x="24" y="120"/>
                    <a:pt x="23" y="118"/>
                    <a:pt x="24" y="118"/>
                  </a:cubicBezTo>
                  <a:cubicBezTo>
                    <a:pt x="24" y="117"/>
                    <a:pt x="25" y="118"/>
                    <a:pt x="26" y="118"/>
                  </a:cubicBezTo>
                  <a:cubicBezTo>
                    <a:pt x="26" y="118"/>
                    <a:pt x="28" y="117"/>
                    <a:pt x="28" y="116"/>
                  </a:cubicBezTo>
                  <a:cubicBezTo>
                    <a:pt x="28" y="116"/>
                    <a:pt x="29" y="115"/>
                    <a:pt x="29" y="113"/>
                  </a:cubicBezTo>
                  <a:cubicBezTo>
                    <a:pt x="29" y="112"/>
                    <a:pt x="28" y="110"/>
                    <a:pt x="28" y="109"/>
                  </a:cubicBezTo>
                  <a:cubicBezTo>
                    <a:pt x="28" y="108"/>
                    <a:pt x="28" y="107"/>
                    <a:pt x="29" y="107"/>
                  </a:cubicBezTo>
                  <a:cubicBezTo>
                    <a:pt x="29" y="106"/>
                    <a:pt x="31" y="107"/>
                    <a:pt x="31" y="107"/>
                  </a:cubicBezTo>
                  <a:cubicBezTo>
                    <a:pt x="32" y="106"/>
                    <a:pt x="31" y="105"/>
                    <a:pt x="31" y="105"/>
                  </a:cubicBezTo>
                  <a:cubicBezTo>
                    <a:pt x="31" y="105"/>
                    <a:pt x="31" y="104"/>
                    <a:pt x="30" y="104"/>
                  </a:cubicBezTo>
                  <a:cubicBezTo>
                    <a:pt x="29" y="104"/>
                    <a:pt x="28" y="105"/>
                    <a:pt x="27" y="105"/>
                  </a:cubicBezTo>
                  <a:cubicBezTo>
                    <a:pt x="26" y="105"/>
                    <a:pt x="24" y="104"/>
                    <a:pt x="24" y="104"/>
                  </a:cubicBezTo>
                  <a:cubicBezTo>
                    <a:pt x="23" y="103"/>
                    <a:pt x="22" y="101"/>
                    <a:pt x="21" y="100"/>
                  </a:cubicBezTo>
                  <a:cubicBezTo>
                    <a:pt x="20" y="99"/>
                    <a:pt x="17" y="98"/>
                    <a:pt x="16" y="98"/>
                  </a:cubicBezTo>
                  <a:cubicBezTo>
                    <a:pt x="15" y="98"/>
                    <a:pt x="12" y="98"/>
                    <a:pt x="11" y="97"/>
                  </a:cubicBezTo>
                  <a:cubicBezTo>
                    <a:pt x="11" y="97"/>
                    <a:pt x="10" y="95"/>
                    <a:pt x="10" y="95"/>
                  </a:cubicBezTo>
                  <a:cubicBezTo>
                    <a:pt x="9" y="93"/>
                    <a:pt x="9" y="89"/>
                    <a:pt x="8" y="88"/>
                  </a:cubicBezTo>
                  <a:cubicBezTo>
                    <a:pt x="8" y="87"/>
                    <a:pt x="9" y="84"/>
                    <a:pt x="8" y="83"/>
                  </a:cubicBezTo>
                  <a:cubicBezTo>
                    <a:pt x="8" y="82"/>
                    <a:pt x="5" y="83"/>
                    <a:pt x="4" y="83"/>
                  </a:cubicBezTo>
                  <a:cubicBezTo>
                    <a:pt x="3" y="82"/>
                    <a:pt x="2" y="81"/>
                    <a:pt x="2" y="80"/>
                  </a:cubicBezTo>
                  <a:cubicBezTo>
                    <a:pt x="2" y="79"/>
                    <a:pt x="0" y="76"/>
                    <a:pt x="2" y="74"/>
                  </a:cubicBezTo>
                  <a:cubicBezTo>
                    <a:pt x="2" y="73"/>
                    <a:pt x="5" y="72"/>
                    <a:pt x="5" y="71"/>
                  </a:cubicBezTo>
                  <a:cubicBezTo>
                    <a:pt x="6" y="70"/>
                    <a:pt x="7" y="69"/>
                    <a:pt x="7" y="68"/>
                  </a:cubicBezTo>
                  <a:cubicBezTo>
                    <a:pt x="6" y="67"/>
                    <a:pt x="4" y="66"/>
                    <a:pt x="3" y="64"/>
                  </a:cubicBezTo>
                  <a:cubicBezTo>
                    <a:pt x="3" y="63"/>
                    <a:pt x="3" y="60"/>
                    <a:pt x="4" y="58"/>
                  </a:cubicBezTo>
                  <a:cubicBezTo>
                    <a:pt x="4" y="58"/>
                    <a:pt x="7" y="57"/>
                    <a:pt x="7" y="56"/>
                  </a:cubicBezTo>
                  <a:cubicBezTo>
                    <a:pt x="8" y="55"/>
                    <a:pt x="8" y="52"/>
                    <a:pt x="8" y="51"/>
                  </a:cubicBezTo>
                  <a:cubicBezTo>
                    <a:pt x="8" y="50"/>
                    <a:pt x="7" y="48"/>
                    <a:pt x="7" y="47"/>
                  </a:cubicBezTo>
                  <a:cubicBezTo>
                    <a:pt x="7" y="46"/>
                    <a:pt x="7" y="44"/>
                    <a:pt x="8" y="43"/>
                  </a:cubicBezTo>
                  <a:cubicBezTo>
                    <a:pt x="8" y="42"/>
                    <a:pt x="10" y="39"/>
                    <a:pt x="11" y="38"/>
                  </a:cubicBezTo>
                  <a:cubicBezTo>
                    <a:pt x="12" y="37"/>
                    <a:pt x="14" y="35"/>
                    <a:pt x="14" y="33"/>
                  </a:cubicBezTo>
                  <a:cubicBezTo>
                    <a:pt x="14" y="32"/>
                    <a:pt x="14" y="30"/>
                    <a:pt x="14" y="29"/>
                  </a:cubicBezTo>
                  <a:cubicBezTo>
                    <a:pt x="14" y="28"/>
                    <a:pt x="12" y="27"/>
                    <a:pt x="11" y="26"/>
                  </a:cubicBezTo>
                  <a:cubicBezTo>
                    <a:pt x="11" y="25"/>
                    <a:pt x="12" y="23"/>
                    <a:pt x="12" y="22"/>
                  </a:cubicBezTo>
                  <a:cubicBezTo>
                    <a:pt x="12" y="21"/>
                    <a:pt x="13" y="19"/>
                    <a:pt x="14" y="19"/>
                  </a:cubicBezTo>
                  <a:cubicBezTo>
                    <a:pt x="14" y="17"/>
                    <a:pt x="15" y="14"/>
                    <a:pt x="15" y="12"/>
                  </a:cubicBezTo>
                  <a:cubicBezTo>
                    <a:pt x="16" y="11"/>
                    <a:pt x="15" y="10"/>
                    <a:pt x="15" y="9"/>
                  </a:cubicBezTo>
                  <a:cubicBezTo>
                    <a:pt x="14" y="8"/>
                    <a:pt x="11" y="7"/>
                    <a:pt x="11" y="6"/>
                  </a:cubicBezTo>
                  <a:cubicBezTo>
                    <a:pt x="10" y="6"/>
                    <a:pt x="10" y="4"/>
                    <a:pt x="10" y="3"/>
                  </a:cubicBezTo>
                  <a:cubicBezTo>
                    <a:pt x="10" y="2"/>
                    <a:pt x="11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2"/>
            <p:cNvSpPr>
              <a:spLocks/>
            </p:cNvSpPr>
            <p:nvPr/>
          </p:nvSpPr>
          <p:spPr bwMode="auto">
            <a:xfrm>
              <a:off x="1924" y="1793"/>
              <a:ext cx="404" cy="477"/>
            </a:xfrm>
            <a:custGeom>
              <a:avLst/>
              <a:gdLst>
                <a:gd name="T0" fmla="*/ 15 w 153"/>
                <a:gd name="T1" fmla="*/ 4 h 181"/>
                <a:gd name="T2" fmla="*/ 31 w 153"/>
                <a:gd name="T3" fmla="*/ 5 h 181"/>
                <a:gd name="T4" fmla="*/ 34 w 153"/>
                <a:gd name="T5" fmla="*/ 19 h 181"/>
                <a:gd name="T6" fmla="*/ 50 w 153"/>
                <a:gd name="T7" fmla="*/ 17 h 181"/>
                <a:gd name="T8" fmla="*/ 65 w 153"/>
                <a:gd name="T9" fmla="*/ 10 h 181"/>
                <a:gd name="T10" fmla="*/ 78 w 153"/>
                <a:gd name="T11" fmla="*/ 11 h 181"/>
                <a:gd name="T12" fmla="*/ 81 w 153"/>
                <a:gd name="T13" fmla="*/ 24 h 181"/>
                <a:gd name="T14" fmla="*/ 90 w 153"/>
                <a:gd name="T15" fmla="*/ 36 h 181"/>
                <a:gd name="T16" fmla="*/ 95 w 153"/>
                <a:gd name="T17" fmla="*/ 50 h 181"/>
                <a:gd name="T18" fmla="*/ 103 w 153"/>
                <a:gd name="T19" fmla="*/ 45 h 181"/>
                <a:gd name="T20" fmla="*/ 99 w 153"/>
                <a:gd name="T21" fmla="*/ 36 h 181"/>
                <a:gd name="T22" fmla="*/ 105 w 153"/>
                <a:gd name="T23" fmla="*/ 26 h 181"/>
                <a:gd name="T24" fmla="*/ 108 w 153"/>
                <a:gd name="T25" fmla="*/ 45 h 181"/>
                <a:gd name="T26" fmla="*/ 115 w 153"/>
                <a:gd name="T27" fmla="*/ 55 h 181"/>
                <a:gd name="T28" fmla="*/ 121 w 153"/>
                <a:gd name="T29" fmla="*/ 47 h 181"/>
                <a:gd name="T30" fmla="*/ 136 w 153"/>
                <a:gd name="T31" fmla="*/ 53 h 181"/>
                <a:gd name="T32" fmla="*/ 135 w 153"/>
                <a:gd name="T33" fmla="*/ 60 h 181"/>
                <a:gd name="T34" fmla="*/ 141 w 153"/>
                <a:gd name="T35" fmla="*/ 72 h 181"/>
                <a:gd name="T36" fmla="*/ 142 w 153"/>
                <a:gd name="T37" fmla="*/ 84 h 181"/>
                <a:gd name="T38" fmla="*/ 136 w 153"/>
                <a:gd name="T39" fmla="*/ 94 h 181"/>
                <a:gd name="T40" fmla="*/ 146 w 153"/>
                <a:gd name="T41" fmla="*/ 102 h 181"/>
                <a:gd name="T42" fmla="*/ 148 w 153"/>
                <a:gd name="T43" fmla="*/ 116 h 181"/>
                <a:gd name="T44" fmla="*/ 148 w 153"/>
                <a:gd name="T45" fmla="*/ 122 h 181"/>
                <a:gd name="T46" fmla="*/ 149 w 153"/>
                <a:gd name="T47" fmla="*/ 140 h 181"/>
                <a:gd name="T48" fmla="*/ 134 w 153"/>
                <a:gd name="T49" fmla="*/ 145 h 181"/>
                <a:gd name="T50" fmla="*/ 120 w 153"/>
                <a:gd name="T51" fmla="*/ 152 h 181"/>
                <a:gd name="T52" fmla="*/ 114 w 153"/>
                <a:gd name="T53" fmla="*/ 159 h 181"/>
                <a:gd name="T54" fmla="*/ 106 w 153"/>
                <a:gd name="T55" fmla="*/ 159 h 181"/>
                <a:gd name="T56" fmla="*/ 105 w 153"/>
                <a:gd name="T57" fmla="*/ 172 h 181"/>
                <a:gd name="T58" fmla="*/ 103 w 153"/>
                <a:gd name="T59" fmla="*/ 179 h 181"/>
                <a:gd name="T60" fmla="*/ 95 w 153"/>
                <a:gd name="T61" fmla="*/ 176 h 181"/>
                <a:gd name="T62" fmla="*/ 79 w 153"/>
                <a:gd name="T63" fmla="*/ 162 h 181"/>
                <a:gd name="T64" fmla="*/ 65 w 153"/>
                <a:gd name="T65" fmla="*/ 152 h 181"/>
                <a:gd name="T66" fmla="*/ 56 w 153"/>
                <a:gd name="T67" fmla="*/ 150 h 181"/>
                <a:gd name="T68" fmla="*/ 60 w 153"/>
                <a:gd name="T69" fmla="*/ 145 h 181"/>
                <a:gd name="T70" fmla="*/ 54 w 153"/>
                <a:gd name="T71" fmla="*/ 138 h 181"/>
                <a:gd name="T72" fmla="*/ 46 w 153"/>
                <a:gd name="T73" fmla="*/ 142 h 181"/>
                <a:gd name="T74" fmla="*/ 44 w 153"/>
                <a:gd name="T75" fmla="*/ 136 h 181"/>
                <a:gd name="T76" fmla="*/ 39 w 153"/>
                <a:gd name="T77" fmla="*/ 129 h 181"/>
                <a:gd name="T78" fmla="*/ 32 w 153"/>
                <a:gd name="T79" fmla="*/ 120 h 181"/>
                <a:gd name="T80" fmla="*/ 24 w 153"/>
                <a:gd name="T81" fmla="*/ 118 h 181"/>
                <a:gd name="T82" fmla="*/ 29 w 153"/>
                <a:gd name="T83" fmla="*/ 113 h 181"/>
                <a:gd name="T84" fmla="*/ 31 w 153"/>
                <a:gd name="T85" fmla="*/ 107 h 181"/>
                <a:gd name="T86" fmla="*/ 27 w 153"/>
                <a:gd name="T87" fmla="*/ 105 h 181"/>
                <a:gd name="T88" fmla="*/ 16 w 153"/>
                <a:gd name="T89" fmla="*/ 98 h 181"/>
                <a:gd name="T90" fmla="*/ 8 w 153"/>
                <a:gd name="T91" fmla="*/ 88 h 181"/>
                <a:gd name="T92" fmla="*/ 2 w 153"/>
                <a:gd name="T93" fmla="*/ 80 h 181"/>
                <a:gd name="T94" fmla="*/ 7 w 153"/>
                <a:gd name="T95" fmla="*/ 68 h 181"/>
                <a:gd name="T96" fmla="*/ 7 w 153"/>
                <a:gd name="T97" fmla="*/ 56 h 181"/>
                <a:gd name="T98" fmla="*/ 8 w 153"/>
                <a:gd name="T99" fmla="*/ 43 h 181"/>
                <a:gd name="T100" fmla="*/ 14 w 153"/>
                <a:gd name="T101" fmla="*/ 29 h 181"/>
                <a:gd name="T102" fmla="*/ 14 w 153"/>
                <a:gd name="T103" fmla="*/ 19 h 181"/>
                <a:gd name="T104" fmla="*/ 11 w 153"/>
                <a:gd name="T105" fmla="*/ 6 h 181"/>
                <a:gd name="T106" fmla="*/ 12 w 153"/>
                <a:gd name="T107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3" h="181">
                  <a:moveTo>
                    <a:pt x="12" y="0"/>
                  </a:moveTo>
                  <a:cubicBezTo>
                    <a:pt x="13" y="0"/>
                    <a:pt x="13" y="1"/>
                    <a:pt x="14" y="1"/>
                  </a:cubicBezTo>
                  <a:cubicBezTo>
                    <a:pt x="14" y="2"/>
                    <a:pt x="14" y="3"/>
                    <a:pt x="15" y="4"/>
                  </a:cubicBezTo>
                  <a:cubicBezTo>
                    <a:pt x="16" y="5"/>
                    <a:pt x="18" y="5"/>
                    <a:pt x="20" y="5"/>
                  </a:cubicBezTo>
                  <a:cubicBezTo>
                    <a:pt x="21" y="5"/>
                    <a:pt x="23" y="3"/>
                    <a:pt x="24" y="3"/>
                  </a:cubicBezTo>
                  <a:cubicBezTo>
                    <a:pt x="26" y="3"/>
                    <a:pt x="29" y="3"/>
                    <a:pt x="31" y="5"/>
                  </a:cubicBezTo>
                  <a:cubicBezTo>
                    <a:pt x="32" y="5"/>
                    <a:pt x="33" y="8"/>
                    <a:pt x="33" y="10"/>
                  </a:cubicBezTo>
                  <a:cubicBezTo>
                    <a:pt x="33" y="11"/>
                    <a:pt x="32" y="13"/>
                    <a:pt x="32" y="14"/>
                  </a:cubicBezTo>
                  <a:cubicBezTo>
                    <a:pt x="32" y="15"/>
                    <a:pt x="33" y="18"/>
                    <a:pt x="34" y="19"/>
                  </a:cubicBezTo>
                  <a:cubicBezTo>
                    <a:pt x="35" y="19"/>
                    <a:pt x="36" y="21"/>
                    <a:pt x="37" y="21"/>
                  </a:cubicBezTo>
                  <a:cubicBezTo>
                    <a:pt x="39" y="21"/>
                    <a:pt x="41" y="19"/>
                    <a:pt x="43" y="19"/>
                  </a:cubicBezTo>
                  <a:cubicBezTo>
                    <a:pt x="45" y="18"/>
                    <a:pt x="48" y="17"/>
                    <a:pt x="50" y="17"/>
                  </a:cubicBezTo>
                  <a:cubicBezTo>
                    <a:pt x="52" y="17"/>
                    <a:pt x="55" y="17"/>
                    <a:pt x="57" y="17"/>
                  </a:cubicBezTo>
                  <a:cubicBezTo>
                    <a:pt x="58" y="17"/>
                    <a:pt x="60" y="16"/>
                    <a:pt x="61" y="15"/>
                  </a:cubicBezTo>
                  <a:cubicBezTo>
                    <a:pt x="62" y="14"/>
                    <a:pt x="64" y="11"/>
                    <a:pt x="65" y="10"/>
                  </a:cubicBezTo>
                  <a:cubicBezTo>
                    <a:pt x="66" y="10"/>
                    <a:pt x="68" y="8"/>
                    <a:pt x="69" y="8"/>
                  </a:cubicBezTo>
                  <a:cubicBezTo>
                    <a:pt x="70" y="8"/>
                    <a:pt x="72" y="9"/>
                    <a:pt x="74" y="10"/>
                  </a:cubicBezTo>
                  <a:cubicBezTo>
                    <a:pt x="75" y="10"/>
                    <a:pt x="77" y="11"/>
                    <a:pt x="78" y="11"/>
                  </a:cubicBezTo>
                  <a:cubicBezTo>
                    <a:pt x="79" y="12"/>
                    <a:pt x="80" y="12"/>
                    <a:pt x="81" y="12"/>
                  </a:cubicBezTo>
                  <a:cubicBezTo>
                    <a:pt x="81" y="14"/>
                    <a:pt x="81" y="16"/>
                    <a:pt x="81" y="17"/>
                  </a:cubicBezTo>
                  <a:cubicBezTo>
                    <a:pt x="81" y="19"/>
                    <a:pt x="80" y="22"/>
                    <a:pt x="81" y="24"/>
                  </a:cubicBezTo>
                  <a:cubicBezTo>
                    <a:pt x="81" y="26"/>
                    <a:pt x="82" y="29"/>
                    <a:pt x="83" y="31"/>
                  </a:cubicBezTo>
                  <a:cubicBezTo>
                    <a:pt x="84" y="32"/>
                    <a:pt x="85" y="35"/>
                    <a:pt x="87" y="35"/>
                  </a:cubicBezTo>
                  <a:cubicBezTo>
                    <a:pt x="87" y="36"/>
                    <a:pt x="90" y="36"/>
                    <a:pt x="90" y="36"/>
                  </a:cubicBezTo>
                  <a:cubicBezTo>
                    <a:pt x="91" y="37"/>
                    <a:pt x="92" y="39"/>
                    <a:pt x="93" y="40"/>
                  </a:cubicBezTo>
                  <a:cubicBezTo>
                    <a:pt x="93" y="42"/>
                    <a:pt x="93" y="45"/>
                    <a:pt x="94" y="46"/>
                  </a:cubicBezTo>
                  <a:cubicBezTo>
                    <a:pt x="94" y="47"/>
                    <a:pt x="94" y="50"/>
                    <a:pt x="95" y="50"/>
                  </a:cubicBezTo>
                  <a:cubicBezTo>
                    <a:pt x="95" y="50"/>
                    <a:pt x="96" y="49"/>
                    <a:pt x="97" y="49"/>
                  </a:cubicBezTo>
                  <a:cubicBezTo>
                    <a:pt x="98" y="49"/>
                    <a:pt x="99" y="48"/>
                    <a:pt x="100" y="47"/>
                  </a:cubicBezTo>
                  <a:cubicBezTo>
                    <a:pt x="100" y="47"/>
                    <a:pt x="102" y="46"/>
                    <a:pt x="103" y="45"/>
                  </a:cubicBezTo>
                  <a:cubicBezTo>
                    <a:pt x="103" y="45"/>
                    <a:pt x="103" y="43"/>
                    <a:pt x="103" y="43"/>
                  </a:cubicBezTo>
                  <a:cubicBezTo>
                    <a:pt x="103" y="42"/>
                    <a:pt x="102" y="40"/>
                    <a:pt x="102" y="39"/>
                  </a:cubicBezTo>
                  <a:cubicBezTo>
                    <a:pt x="101" y="38"/>
                    <a:pt x="99" y="37"/>
                    <a:pt x="99" y="36"/>
                  </a:cubicBezTo>
                  <a:cubicBezTo>
                    <a:pt x="98" y="35"/>
                    <a:pt x="98" y="33"/>
                    <a:pt x="99" y="33"/>
                  </a:cubicBezTo>
                  <a:cubicBezTo>
                    <a:pt x="99" y="32"/>
                    <a:pt x="100" y="30"/>
                    <a:pt x="100" y="29"/>
                  </a:cubicBezTo>
                  <a:cubicBezTo>
                    <a:pt x="101" y="28"/>
                    <a:pt x="104" y="26"/>
                    <a:pt x="105" y="26"/>
                  </a:cubicBezTo>
                  <a:cubicBezTo>
                    <a:pt x="106" y="26"/>
                    <a:pt x="107" y="27"/>
                    <a:pt x="108" y="28"/>
                  </a:cubicBezTo>
                  <a:cubicBezTo>
                    <a:pt x="109" y="30"/>
                    <a:pt x="107" y="33"/>
                    <a:pt x="107" y="36"/>
                  </a:cubicBezTo>
                  <a:cubicBezTo>
                    <a:pt x="107" y="38"/>
                    <a:pt x="108" y="42"/>
                    <a:pt x="108" y="45"/>
                  </a:cubicBezTo>
                  <a:cubicBezTo>
                    <a:pt x="109" y="46"/>
                    <a:pt x="111" y="49"/>
                    <a:pt x="111" y="51"/>
                  </a:cubicBezTo>
                  <a:cubicBezTo>
                    <a:pt x="112" y="52"/>
                    <a:pt x="112" y="56"/>
                    <a:pt x="113" y="57"/>
                  </a:cubicBezTo>
                  <a:cubicBezTo>
                    <a:pt x="114" y="57"/>
                    <a:pt x="115" y="55"/>
                    <a:pt x="115" y="55"/>
                  </a:cubicBezTo>
                  <a:cubicBezTo>
                    <a:pt x="116" y="54"/>
                    <a:pt x="117" y="53"/>
                    <a:pt x="118" y="52"/>
                  </a:cubicBezTo>
                  <a:cubicBezTo>
                    <a:pt x="118" y="51"/>
                    <a:pt x="118" y="50"/>
                    <a:pt x="119" y="49"/>
                  </a:cubicBezTo>
                  <a:cubicBezTo>
                    <a:pt x="119" y="48"/>
                    <a:pt x="120" y="47"/>
                    <a:pt x="121" y="47"/>
                  </a:cubicBezTo>
                  <a:cubicBezTo>
                    <a:pt x="123" y="47"/>
                    <a:pt x="125" y="50"/>
                    <a:pt x="126" y="51"/>
                  </a:cubicBezTo>
                  <a:cubicBezTo>
                    <a:pt x="127" y="52"/>
                    <a:pt x="129" y="54"/>
                    <a:pt x="130" y="55"/>
                  </a:cubicBezTo>
                  <a:cubicBezTo>
                    <a:pt x="132" y="55"/>
                    <a:pt x="134" y="53"/>
                    <a:pt x="136" y="53"/>
                  </a:cubicBezTo>
                  <a:cubicBezTo>
                    <a:pt x="137" y="53"/>
                    <a:pt x="140" y="53"/>
                    <a:pt x="140" y="55"/>
                  </a:cubicBezTo>
                  <a:cubicBezTo>
                    <a:pt x="141" y="56"/>
                    <a:pt x="140" y="58"/>
                    <a:pt x="139" y="59"/>
                  </a:cubicBezTo>
                  <a:cubicBezTo>
                    <a:pt x="138" y="59"/>
                    <a:pt x="136" y="59"/>
                    <a:pt x="135" y="60"/>
                  </a:cubicBezTo>
                  <a:cubicBezTo>
                    <a:pt x="134" y="61"/>
                    <a:pt x="133" y="62"/>
                    <a:pt x="133" y="63"/>
                  </a:cubicBezTo>
                  <a:cubicBezTo>
                    <a:pt x="133" y="64"/>
                    <a:pt x="135" y="66"/>
                    <a:pt x="136" y="67"/>
                  </a:cubicBezTo>
                  <a:cubicBezTo>
                    <a:pt x="137" y="69"/>
                    <a:pt x="140" y="71"/>
                    <a:pt x="141" y="72"/>
                  </a:cubicBezTo>
                  <a:cubicBezTo>
                    <a:pt x="142" y="73"/>
                    <a:pt x="144" y="76"/>
                    <a:pt x="144" y="77"/>
                  </a:cubicBezTo>
                  <a:cubicBezTo>
                    <a:pt x="144" y="78"/>
                    <a:pt x="141" y="79"/>
                    <a:pt x="141" y="80"/>
                  </a:cubicBezTo>
                  <a:cubicBezTo>
                    <a:pt x="141" y="81"/>
                    <a:pt x="141" y="83"/>
                    <a:pt x="142" y="84"/>
                  </a:cubicBezTo>
                  <a:cubicBezTo>
                    <a:pt x="142" y="85"/>
                    <a:pt x="144" y="87"/>
                    <a:pt x="144" y="88"/>
                  </a:cubicBezTo>
                  <a:cubicBezTo>
                    <a:pt x="143" y="89"/>
                    <a:pt x="140" y="91"/>
                    <a:pt x="139" y="92"/>
                  </a:cubicBezTo>
                  <a:cubicBezTo>
                    <a:pt x="138" y="92"/>
                    <a:pt x="136" y="93"/>
                    <a:pt x="136" y="94"/>
                  </a:cubicBezTo>
                  <a:cubicBezTo>
                    <a:pt x="135" y="95"/>
                    <a:pt x="135" y="97"/>
                    <a:pt x="136" y="98"/>
                  </a:cubicBezTo>
                  <a:cubicBezTo>
                    <a:pt x="136" y="99"/>
                    <a:pt x="139" y="99"/>
                    <a:pt x="140" y="100"/>
                  </a:cubicBezTo>
                  <a:cubicBezTo>
                    <a:pt x="142" y="100"/>
                    <a:pt x="145" y="101"/>
                    <a:pt x="146" y="102"/>
                  </a:cubicBezTo>
                  <a:cubicBezTo>
                    <a:pt x="147" y="103"/>
                    <a:pt x="149" y="104"/>
                    <a:pt x="149" y="105"/>
                  </a:cubicBezTo>
                  <a:cubicBezTo>
                    <a:pt x="150" y="107"/>
                    <a:pt x="151" y="110"/>
                    <a:pt x="151" y="112"/>
                  </a:cubicBezTo>
                  <a:cubicBezTo>
                    <a:pt x="150" y="113"/>
                    <a:pt x="149" y="115"/>
                    <a:pt x="148" y="116"/>
                  </a:cubicBezTo>
                  <a:cubicBezTo>
                    <a:pt x="147" y="116"/>
                    <a:pt x="145" y="116"/>
                    <a:pt x="144" y="117"/>
                  </a:cubicBezTo>
                  <a:cubicBezTo>
                    <a:pt x="144" y="117"/>
                    <a:pt x="144" y="119"/>
                    <a:pt x="144" y="119"/>
                  </a:cubicBezTo>
                  <a:cubicBezTo>
                    <a:pt x="145" y="120"/>
                    <a:pt x="148" y="121"/>
                    <a:pt x="148" y="122"/>
                  </a:cubicBezTo>
                  <a:cubicBezTo>
                    <a:pt x="149" y="124"/>
                    <a:pt x="150" y="127"/>
                    <a:pt x="151" y="129"/>
                  </a:cubicBezTo>
                  <a:cubicBezTo>
                    <a:pt x="151" y="130"/>
                    <a:pt x="152" y="132"/>
                    <a:pt x="153" y="134"/>
                  </a:cubicBezTo>
                  <a:cubicBezTo>
                    <a:pt x="152" y="136"/>
                    <a:pt x="150" y="139"/>
                    <a:pt x="149" y="140"/>
                  </a:cubicBezTo>
                  <a:cubicBezTo>
                    <a:pt x="148" y="142"/>
                    <a:pt x="146" y="146"/>
                    <a:pt x="144" y="146"/>
                  </a:cubicBezTo>
                  <a:cubicBezTo>
                    <a:pt x="143" y="147"/>
                    <a:pt x="140" y="145"/>
                    <a:pt x="138" y="144"/>
                  </a:cubicBezTo>
                  <a:cubicBezTo>
                    <a:pt x="137" y="144"/>
                    <a:pt x="135" y="144"/>
                    <a:pt x="134" y="145"/>
                  </a:cubicBezTo>
                  <a:cubicBezTo>
                    <a:pt x="133" y="145"/>
                    <a:pt x="132" y="148"/>
                    <a:pt x="131" y="149"/>
                  </a:cubicBezTo>
                  <a:cubicBezTo>
                    <a:pt x="129" y="150"/>
                    <a:pt x="126" y="152"/>
                    <a:pt x="124" y="152"/>
                  </a:cubicBezTo>
                  <a:cubicBezTo>
                    <a:pt x="123" y="153"/>
                    <a:pt x="121" y="152"/>
                    <a:pt x="120" y="152"/>
                  </a:cubicBezTo>
                  <a:cubicBezTo>
                    <a:pt x="120" y="152"/>
                    <a:pt x="118" y="152"/>
                    <a:pt x="117" y="153"/>
                  </a:cubicBezTo>
                  <a:cubicBezTo>
                    <a:pt x="117" y="154"/>
                    <a:pt x="117" y="156"/>
                    <a:pt x="116" y="157"/>
                  </a:cubicBezTo>
                  <a:cubicBezTo>
                    <a:pt x="116" y="158"/>
                    <a:pt x="115" y="159"/>
                    <a:pt x="114" y="159"/>
                  </a:cubicBezTo>
                  <a:cubicBezTo>
                    <a:pt x="113" y="159"/>
                    <a:pt x="113" y="156"/>
                    <a:pt x="112" y="156"/>
                  </a:cubicBezTo>
                  <a:cubicBezTo>
                    <a:pt x="111" y="155"/>
                    <a:pt x="109" y="155"/>
                    <a:pt x="109" y="156"/>
                  </a:cubicBezTo>
                  <a:cubicBezTo>
                    <a:pt x="108" y="156"/>
                    <a:pt x="106" y="158"/>
                    <a:pt x="106" y="159"/>
                  </a:cubicBezTo>
                  <a:cubicBezTo>
                    <a:pt x="106" y="160"/>
                    <a:pt x="105" y="162"/>
                    <a:pt x="105" y="163"/>
                  </a:cubicBezTo>
                  <a:cubicBezTo>
                    <a:pt x="105" y="164"/>
                    <a:pt x="104" y="166"/>
                    <a:pt x="104" y="167"/>
                  </a:cubicBezTo>
                  <a:cubicBezTo>
                    <a:pt x="104" y="168"/>
                    <a:pt x="104" y="171"/>
                    <a:pt x="105" y="172"/>
                  </a:cubicBezTo>
                  <a:cubicBezTo>
                    <a:pt x="105" y="173"/>
                    <a:pt x="106" y="175"/>
                    <a:pt x="106" y="176"/>
                  </a:cubicBezTo>
                  <a:cubicBezTo>
                    <a:pt x="106" y="177"/>
                    <a:pt x="107" y="179"/>
                    <a:pt x="106" y="180"/>
                  </a:cubicBezTo>
                  <a:cubicBezTo>
                    <a:pt x="105" y="181"/>
                    <a:pt x="104" y="179"/>
                    <a:pt x="103" y="179"/>
                  </a:cubicBezTo>
                  <a:cubicBezTo>
                    <a:pt x="102" y="178"/>
                    <a:pt x="101" y="177"/>
                    <a:pt x="101" y="177"/>
                  </a:cubicBezTo>
                  <a:cubicBezTo>
                    <a:pt x="100" y="177"/>
                    <a:pt x="98" y="179"/>
                    <a:pt x="97" y="178"/>
                  </a:cubicBezTo>
                  <a:cubicBezTo>
                    <a:pt x="96" y="178"/>
                    <a:pt x="95" y="177"/>
                    <a:pt x="95" y="176"/>
                  </a:cubicBezTo>
                  <a:cubicBezTo>
                    <a:pt x="94" y="174"/>
                    <a:pt x="93" y="172"/>
                    <a:pt x="92" y="171"/>
                  </a:cubicBezTo>
                  <a:cubicBezTo>
                    <a:pt x="90" y="169"/>
                    <a:pt x="86" y="167"/>
                    <a:pt x="84" y="166"/>
                  </a:cubicBezTo>
                  <a:cubicBezTo>
                    <a:pt x="83" y="165"/>
                    <a:pt x="80" y="162"/>
                    <a:pt x="79" y="162"/>
                  </a:cubicBezTo>
                  <a:cubicBezTo>
                    <a:pt x="77" y="161"/>
                    <a:pt x="75" y="162"/>
                    <a:pt x="73" y="162"/>
                  </a:cubicBezTo>
                  <a:cubicBezTo>
                    <a:pt x="72" y="161"/>
                    <a:pt x="71" y="159"/>
                    <a:pt x="70" y="158"/>
                  </a:cubicBezTo>
                  <a:cubicBezTo>
                    <a:pt x="69" y="156"/>
                    <a:pt x="66" y="153"/>
                    <a:pt x="65" y="152"/>
                  </a:cubicBezTo>
                  <a:cubicBezTo>
                    <a:pt x="64" y="151"/>
                    <a:pt x="63" y="149"/>
                    <a:pt x="62" y="149"/>
                  </a:cubicBezTo>
                  <a:cubicBezTo>
                    <a:pt x="61" y="149"/>
                    <a:pt x="60" y="150"/>
                    <a:pt x="60" y="150"/>
                  </a:cubicBezTo>
                  <a:cubicBezTo>
                    <a:pt x="59" y="150"/>
                    <a:pt x="57" y="150"/>
                    <a:pt x="56" y="150"/>
                  </a:cubicBezTo>
                  <a:cubicBezTo>
                    <a:pt x="55" y="149"/>
                    <a:pt x="53" y="148"/>
                    <a:pt x="54" y="147"/>
                  </a:cubicBezTo>
                  <a:cubicBezTo>
                    <a:pt x="54" y="147"/>
                    <a:pt x="56" y="146"/>
                    <a:pt x="57" y="145"/>
                  </a:cubicBezTo>
                  <a:cubicBezTo>
                    <a:pt x="57" y="145"/>
                    <a:pt x="60" y="146"/>
                    <a:pt x="60" y="145"/>
                  </a:cubicBezTo>
                  <a:cubicBezTo>
                    <a:pt x="61" y="144"/>
                    <a:pt x="60" y="142"/>
                    <a:pt x="60" y="142"/>
                  </a:cubicBezTo>
                  <a:cubicBezTo>
                    <a:pt x="60" y="141"/>
                    <a:pt x="59" y="140"/>
                    <a:pt x="58" y="140"/>
                  </a:cubicBezTo>
                  <a:cubicBezTo>
                    <a:pt x="57" y="139"/>
                    <a:pt x="55" y="139"/>
                    <a:pt x="54" y="138"/>
                  </a:cubicBezTo>
                  <a:cubicBezTo>
                    <a:pt x="53" y="138"/>
                    <a:pt x="51" y="136"/>
                    <a:pt x="50" y="136"/>
                  </a:cubicBezTo>
                  <a:cubicBezTo>
                    <a:pt x="49" y="136"/>
                    <a:pt x="48" y="138"/>
                    <a:pt x="47" y="139"/>
                  </a:cubicBezTo>
                  <a:cubicBezTo>
                    <a:pt x="47" y="140"/>
                    <a:pt x="47" y="142"/>
                    <a:pt x="46" y="142"/>
                  </a:cubicBezTo>
                  <a:cubicBezTo>
                    <a:pt x="45" y="143"/>
                    <a:pt x="43" y="144"/>
                    <a:pt x="43" y="144"/>
                  </a:cubicBezTo>
                  <a:cubicBezTo>
                    <a:pt x="42" y="144"/>
                    <a:pt x="41" y="142"/>
                    <a:pt x="41" y="141"/>
                  </a:cubicBezTo>
                  <a:cubicBezTo>
                    <a:pt x="41" y="140"/>
                    <a:pt x="43" y="138"/>
                    <a:pt x="44" y="136"/>
                  </a:cubicBezTo>
                  <a:cubicBezTo>
                    <a:pt x="44" y="135"/>
                    <a:pt x="46" y="132"/>
                    <a:pt x="45" y="131"/>
                  </a:cubicBezTo>
                  <a:cubicBezTo>
                    <a:pt x="45" y="130"/>
                    <a:pt x="44" y="129"/>
                    <a:pt x="43" y="128"/>
                  </a:cubicBezTo>
                  <a:cubicBezTo>
                    <a:pt x="42" y="128"/>
                    <a:pt x="40" y="129"/>
                    <a:pt x="39" y="129"/>
                  </a:cubicBezTo>
                  <a:cubicBezTo>
                    <a:pt x="38" y="129"/>
                    <a:pt x="35" y="128"/>
                    <a:pt x="34" y="128"/>
                  </a:cubicBezTo>
                  <a:cubicBezTo>
                    <a:pt x="33" y="127"/>
                    <a:pt x="32" y="126"/>
                    <a:pt x="32" y="125"/>
                  </a:cubicBezTo>
                  <a:cubicBezTo>
                    <a:pt x="31" y="124"/>
                    <a:pt x="33" y="121"/>
                    <a:pt x="32" y="120"/>
                  </a:cubicBezTo>
                  <a:cubicBezTo>
                    <a:pt x="31" y="120"/>
                    <a:pt x="29" y="122"/>
                    <a:pt x="28" y="122"/>
                  </a:cubicBezTo>
                  <a:cubicBezTo>
                    <a:pt x="27" y="122"/>
                    <a:pt x="25" y="121"/>
                    <a:pt x="24" y="121"/>
                  </a:cubicBezTo>
                  <a:cubicBezTo>
                    <a:pt x="24" y="120"/>
                    <a:pt x="23" y="118"/>
                    <a:pt x="24" y="118"/>
                  </a:cubicBezTo>
                  <a:cubicBezTo>
                    <a:pt x="24" y="117"/>
                    <a:pt x="25" y="118"/>
                    <a:pt x="26" y="118"/>
                  </a:cubicBezTo>
                  <a:cubicBezTo>
                    <a:pt x="26" y="118"/>
                    <a:pt x="28" y="117"/>
                    <a:pt x="28" y="116"/>
                  </a:cubicBezTo>
                  <a:cubicBezTo>
                    <a:pt x="28" y="116"/>
                    <a:pt x="29" y="115"/>
                    <a:pt x="29" y="113"/>
                  </a:cubicBezTo>
                  <a:cubicBezTo>
                    <a:pt x="29" y="112"/>
                    <a:pt x="28" y="110"/>
                    <a:pt x="28" y="109"/>
                  </a:cubicBezTo>
                  <a:cubicBezTo>
                    <a:pt x="28" y="108"/>
                    <a:pt x="28" y="107"/>
                    <a:pt x="29" y="107"/>
                  </a:cubicBezTo>
                  <a:cubicBezTo>
                    <a:pt x="29" y="106"/>
                    <a:pt x="31" y="107"/>
                    <a:pt x="31" y="107"/>
                  </a:cubicBezTo>
                  <a:cubicBezTo>
                    <a:pt x="32" y="106"/>
                    <a:pt x="31" y="105"/>
                    <a:pt x="31" y="105"/>
                  </a:cubicBezTo>
                  <a:cubicBezTo>
                    <a:pt x="31" y="105"/>
                    <a:pt x="31" y="104"/>
                    <a:pt x="30" y="104"/>
                  </a:cubicBezTo>
                  <a:cubicBezTo>
                    <a:pt x="29" y="104"/>
                    <a:pt x="28" y="105"/>
                    <a:pt x="27" y="105"/>
                  </a:cubicBezTo>
                  <a:cubicBezTo>
                    <a:pt x="26" y="105"/>
                    <a:pt x="24" y="104"/>
                    <a:pt x="24" y="104"/>
                  </a:cubicBezTo>
                  <a:cubicBezTo>
                    <a:pt x="23" y="103"/>
                    <a:pt x="22" y="101"/>
                    <a:pt x="21" y="100"/>
                  </a:cubicBezTo>
                  <a:cubicBezTo>
                    <a:pt x="20" y="99"/>
                    <a:pt x="17" y="98"/>
                    <a:pt x="16" y="98"/>
                  </a:cubicBezTo>
                  <a:cubicBezTo>
                    <a:pt x="15" y="98"/>
                    <a:pt x="12" y="98"/>
                    <a:pt x="11" y="97"/>
                  </a:cubicBezTo>
                  <a:cubicBezTo>
                    <a:pt x="11" y="97"/>
                    <a:pt x="10" y="95"/>
                    <a:pt x="10" y="95"/>
                  </a:cubicBezTo>
                  <a:cubicBezTo>
                    <a:pt x="9" y="93"/>
                    <a:pt x="9" y="89"/>
                    <a:pt x="8" y="88"/>
                  </a:cubicBezTo>
                  <a:cubicBezTo>
                    <a:pt x="8" y="87"/>
                    <a:pt x="9" y="84"/>
                    <a:pt x="8" y="83"/>
                  </a:cubicBezTo>
                  <a:cubicBezTo>
                    <a:pt x="8" y="82"/>
                    <a:pt x="5" y="83"/>
                    <a:pt x="4" y="83"/>
                  </a:cubicBezTo>
                  <a:cubicBezTo>
                    <a:pt x="3" y="82"/>
                    <a:pt x="2" y="81"/>
                    <a:pt x="2" y="80"/>
                  </a:cubicBezTo>
                  <a:cubicBezTo>
                    <a:pt x="2" y="79"/>
                    <a:pt x="0" y="76"/>
                    <a:pt x="2" y="74"/>
                  </a:cubicBezTo>
                  <a:cubicBezTo>
                    <a:pt x="2" y="73"/>
                    <a:pt x="5" y="72"/>
                    <a:pt x="5" y="71"/>
                  </a:cubicBezTo>
                  <a:cubicBezTo>
                    <a:pt x="6" y="70"/>
                    <a:pt x="7" y="69"/>
                    <a:pt x="7" y="68"/>
                  </a:cubicBezTo>
                  <a:cubicBezTo>
                    <a:pt x="6" y="67"/>
                    <a:pt x="4" y="66"/>
                    <a:pt x="3" y="64"/>
                  </a:cubicBezTo>
                  <a:cubicBezTo>
                    <a:pt x="3" y="63"/>
                    <a:pt x="3" y="60"/>
                    <a:pt x="4" y="58"/>
                  </a:cubicBezTo>
                  <a:cubicBezTo>
                    <a:pt x="4" y="58"/>
                    <a:pt x="7" y="57"/>
                    <a:pt x="7" y="56"/>
                  </a:cubicBezTo>
                  <a:cubicBezTo>
                    <a:pt x="8" y="55"/>
                    <a:pt x="8" y="52"/>
                    <a:pt x="8" y="51"/>
                  </a:cubicBezTo>
                  <a:cubicBezTo>
                    <a:pt x="8" y="50"/>
                    <a:pt x="7" y="48"/>
                    <a:pt x="7" y="47"/>
                  </a:cubicBezTo>
                  <a:cubicBezTo>
                    <a:pt x="7" y="46"/>
                    <a:pt x="7" y="44"/>
                    <a:pt x="8" y="43"/>
                  </a:cubicBezTo>
                  <a:cubicBezTo>
                    <a:pt x="8" y="42"/>
                    <a:pt x="10" y="39"/>
                    <a:pt x="11" y="38"/>
                  </a:cubicBezTo>
                  <a:cubicBezTo>
                    <a:pt x="12" y="37"/>
                    <a:pt x="14" y="35"/>
                    <a:pt x="14" y="33"/>
                  </a:cubicBezTo>
                  <a:cubicBezTo>
                    <a:pt x="14" y="32"/>
                    <a:pt x="14" y="30"/>
                    <a:pt x="14" y="29"/>
                  </a:cubicBezTo>
                  <a:cubicBezTo>
                    <a:pt x="14" y="28"/>
                    <a:pt x="12" y="27"/>
                    <a:pt x="11" y="26"/>
                  </a:cubicBezTo>
                  <a:cubicBezTo>
                    <a:pt x="11" y="25"/>
                    <a:pt x="12" y="23"/>
                    <a:pt x="12" y="22"/>
                  </a:cubicBezTo>
                  <a:cubicBezTo>
                    <a:pt x="12" y="21"/>
                    <a:pt x="13" y="19"/>
                    <a:pt x="14" y="19"/>
                  </a:cubicBezTo>
                  <a:cubicBezTo>
                    <a:pt x="14" y="17"/>
                    <a:pt x="15" y="14"/>
                    <a:pt x="15" y="12"/>
                  </a:cubicBezTo>
                  <a:cubicBezTo>
                    <a:pt x="16" y="11"/>
                    <a:pt x="15" y="10"/>
                    <a:pt x="15" y="9"/>
                  </a:cubicBezTo>
                  <a:cubicBezTo>
                    <a:pt x="14" y="8"/>
                    <a:pt x="11" y="7"/>
                    <a:pt x="11" y="6"/>
                  </a:cubicBezTo>
                  <a:cubicBezTo>
                    <a:pt x="10" y="6"/>
                    <a:pt x="10" y="4"/>
                    <a:pt x="10" y="3"/>
                  </a:cubicBezTo>
                  <a:cubicBezTo>
                    <a:pt x="10" y="2"/>
                    <a:pt x="11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3"/>
            <p:cNvSpPr>
              <a:spLocks/>
            </p:cNvSpPr>
            <p:nvPr/>
          </p:nvSpPr>
          <p:spPr bwMode="auto">
            <a:xfrm>
              <a:off x="1607" y="1782"/>
              <a:ext cx="932" cy="846"/>
            </a:xfrm>
            <a:custGeom>
              <a:avLst/>
              <a:gdLst>
                <a:gd name="T0" fmla="*/ 18 w 353"/>
                <a:gd name="T1" fmla="*/ 197 h 321"/>
                <a:gd name="T2" fmla="*/ 25 w 353"/>
                <a:gd name="T3" fmla="*/ 185 h 321"/>
                <a:gd name="T4" fmla="*/ 31 w 353"/>
                <a:gd name="T5" fmla="*/ 175 h 321"/>
                <a:gd name="T6" fmla="*/ 44 w 353"/>
                <a:gd name="T7" fmla="*/ 153 h 321"/>
                <a:gd name="T8" fmla="*/ 47 w 353"/>
                <a:gd name="T9" fmla="*/ 133 h 321"/>
                <a:gd name="T10" fmla="*/ 61 w 353"/>
                <a:gd name="T11" fmla="*/ 113 h 321"/>
                <a:gd name="T12" fmla="*/ 79 w 353"/>
                <a:gd name="T13" fmla="*/ 100 h 321"/>
                <a:gd name="T14" fmla="*/ 73 w 353"/>
                <a:gd name="T15" fmla="*/ 83 h 321"/>
                <a:gd name="T16" fmla="*/ 70 w 353"/>
                <a:gd name="T17" fmla="*/ 67 h 321"/>
                <a:gd name="T18" fmla="*/ 85 w 353"/>
                <a:gd name="T19" fmla="*/ 59 h 321"/>
                <a:gd name="T20" fmla="*/ 93 w 353"/>
                <a:gd name="T21" fmla="*/ 50 h 321"/>
                <a:gd name="T22" fmla="*/ 112 w 353"/>
                <a:gd name="T23" fmla="*/ 16 h 321"/>
                <a:gd name="T24" fmla="*/ 126 w 353"/>
                <a:gd name="T25" fmla="*/ 1 h 321"/>
                <a:gd name="T26" fmla="*/ 131 w 353"/>
                <a:gd name="T27" fmla="*/ 10 h 321"/>
                <a:gd name="T28" fmla="*/ 134 w 353"/>
                <a:gd name="T29" fmla="*/ 33 h 321"/>
                <a:gd name="T30" fmla="*/ 127 w 353"/>
                <a:gd name="T31" fmla="*/ 60 h 321"/>
                <a:gd name="T32" fmla="*/ 122 w 353"/>
                <a:gd name="T33" fmla="*/ 84 h 321"/>
                <a:gd name="T34" fmla="*/ 137 w 353"/>
                <a:gd name="T35" fmla="*/ 102 h 321"/>
                <a:gd name="T36" fmla="*/ 151 w 353"/>
                <a:gd name="T37" fmla="*/ 111 h 321"/>
                <a:gd name="T38" fmla="*/ 144 w 353"/>
                <a:gd name="T39" fmla="*/ 122 h 321"/>
                <a:gd name="T40" fmla="*/ 159 w 353"/>
                <a:gd name="T41" fmla="*/ 133 h 321"/>
                <a:gd name="T42" fmla="*/ 166 w 353"/>
                <a:gd name="T43" fmla="*/ 146 h 321"/>
                <a:gd name="T44" fmla="*/ 180 w 353"/>
                <a:gd name="T45" fmla="*/ 149 h 321"/>
                <a:gd name="T46" fmla="*/ 185 w 353"/>
                <a:gd name="T47" fmla="*/ 157 h 321"/>
                <a:gd name="T48" fmla="*/ 215 w 353"/>
                <a:gd name="T49" fmla="*/ 180 h 321"/>
                <a:gd name="T50" fmla="*/ 225 w 353"/>
                <a:gd name="T51" fmla="*/ 177 h 321"/>
                <a:gd name="T52" fmla="*/ 234 w 353"/>
                <a:gd name="T53" fmla="*/ 163 h 321"/>
                <a:gd name="T54" fmla="*/ 254 w 353"/>
                <a:gd name="T55" fmla="*/ 149 h 321"/>
                <a:gd name="T56" fmla="*/ 278 w 353"/>
                <a:gd name="T57" fmla="*/ 144 h 321"/>
                <a:gd name="T58" fmla="*/ 312 w 353"/>
                <a:gd name="T59" fmla="*/ 174 h 321"/>
                <a:gd name="T60" fmla="*/ 330 w 353"/>
                <a:gd name="T61" fmla="*/ 181 h 321"/>
                <a:gd name="T62" fmla="*/ 348 w 353"/>
                <a:gd name="T63" fmla="*/ 186 h 321"/>
                <a:gd name="T64" fmla="*/ 347 w 353"/>
                <a:gd name="T65" fmla="*/ 204 h 321"/>
                <a:gd name="T66" fmla="*/ 332 w 353"/>
                <a:gd name="T67" fmla="*/ 219 h 321"/>
                <a:gd name="T68" fmla="*/ 301 w 353"/>
                <a:gd name="T69" fmla="*/ 223 h 321"/>
                <a:gd name="T70" fmla="*/ 297 w 353"/>
                <a:gd name="T71" fmla="*/ 242 h 321"/>
                <a:gd name="T72" fmla="*/ 309 w 353"/>
                <a:gd name="T73" fmla="*/ 266 h 321"/>
                <a:gd name="T74" fmla="*/ 291 w 353"/>
                <a:gd name="T75" fmla="*/ 280 h 321"/>
                <a:gd name="T76" fmla="*/ 283 w 353"/>
                <a:gd name="T77" fmla="*/ 309 h 321"/>
                <a:gd name="T78" fmla="*/ 282 w 353"/>
                <a:gd name="T79" fmla="*/ 314 h 321"/>
                <a:gd name="T80" fmla="*/ 267 w 353"/>
                <a:gd name="T81" fmla="*/ 303 h 321"/>
                <a:gd name="T82" fmla="*/ 245 w 353"/>
                <a:gd name="T83" fmla="*/ 307 h 321"/>
                <a:gd name="T84" fmla="*/ 227 w 353"/>
                <a:gd name="T85" fmla="*/ 288 h 321"/>
                <a:gd name="T86" fmla="*/ 225 w 353"/>
                <a:gd name="T87" fmla="*/ 262 h 321"/>
                <a:gd name="T88" fmla="*/ 193 w 353"/>
                <a:gd name="T89" fmla="*/ 263 h 321"/>
                <a:gd name="T90" fmla="*/ 178 w 353"/>
                <a:gd name="T91" fmla="*/ 255 h 321"/>
                <a:gd name="T92" fmla="*/ 141 w 353"/>
                <a:gd name="T93" fmla="*/ 276 h 321"/>
                <a:gd name="T94" fmla="*/ 121 w 353"/>
                <a:gd name="T95" fmla="*/ 260 h 321"/>
                <a:gd name="T96" fmla="*/ 104 w 353"/>
                <a:gd name="T97" fmla="*/ 249 h 321"/>
                <a:gd name="T98" fmla="*/ 94 w 353"/>
                <a:gd name="T99" fmla="*/ 247 h 321"/>
                <a:gd name="T100" fmla="*/ 73 w 353"/>
                <a:gd name="T101" fmla="*/ 256 h 321"/>
                <a:gd name="T102" fmla="*/ 66 w 353"/>
                <a:gd name="T103" fmla="*/ 249 h 321"/>
                <a:gd name="T104" fmla="*/ 55 w 353"/>
                <a:gd name="T105" fmla="*/ 254 h 321"/>
                <a:gd name="T106" fmla="*/ 35 w 353"/>
                <a:gd name="T107" fmla="*/ 260 h 321"/>
                <a:gd name="T108" fmla="*/ 10 w 353"/>
                <a:gd name="T109" fmla="*/ 264 h 321"/>
                <a:gd name="T110" fmla="*/ 9 w 353"/>
                <a:gd name="T111" fmla="*/ 241 h 321"/>
                <a:gd name="T112" fmla="*/ 8 w 353"/>
                <a:gd name="T113" fmla="*/ 222 h 321"/>
                <a:gd name="T114" fmla="*/ 12 w 353"/>
                <a:gd name="T115" fmla="*/ 210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3" h="321">
                  <a:moveTo>
                    <a:pt x="12" y="210"/>
                  </a:moveTo>
                  <a:cubicBezTo>
                    <a:pt x="12" y="209"/>
                    <a:pt x="12" y="208"/>
                    <a:pt x="13" y="207"/>
                  </a:cubicBezTo>
                  <a:cubicBezTo>
                    <a:pt x="13" y="207"/>
                    <a:pt x="14" y="206"/>
                    <a:pt x="14" y="206"/>
                  </a:cubicBezTo>
                  <a:cubicBezTo>
                    <a:pt x="15" y="205"/>
                    <a:pt x="18" y="206"/>
                    <a:pt x="18" y="205"/>
                  </a:cubicBezTo>
                  <a:cubicBezTo>
                    <a:pt x="18" y="204"/>
                    <a:pt x="16" y="202"/>
                    <a:pt x="16" y="201"/>
                  </a:cubicBezTo>
                  <a:cubicBezTo>
                    <a:pt x="16" y="200"/>
                    <a:pt x="17" y="197"/>
                    <a:pt x="18" y="197"/>
                  </a:cubicBezTo>
                  <a:cubicBezTo>
                    <a:pt x="18" y="197"/>
                    <a:pt x="21" y="198"/>
                    <a:pt x="21" y="198"/>
                  </a:cubicBezTo>
                  <a:cubicBezTo>
                    <a:pt x="22" y="198"/>
                    <a:pt x="24" y="197"/>
                    <a:pt x="25" y="196"/>
                  </a:cubicBezTo>
                  <a:cubicBezTo>
                    <a:pt x="25" y="196"/>
                    <a:pt x="27" y="194"/>
                    <a:pt x="28" y="193"/>
                  </a:cubicBezTo>
                  <a:cubicBezTo>
                    <a:pt x="28" y="193"/>
                    <a:pt x="29" y="192"/>
                    <a:pt x="28" y="191"/>
                  </a:cubicBezTo>
                  <a:cubicBezTo>
                    <a:pt x="28" y="190"/>
                    <a:pt x="26" y="189"/>
                    <a:pt x="26" y="188"/>
                  </a:cubicBezTo>
                  <a:cubicBezTo>
                    <a:pt x="26" y="188"/>
                    <a:pt x="25" y="186"/>
                    <a:pt x="25" y="185"/>
                  </a:cubicBezTo>
                  <a:cubicBezTo>
                    <a:pt x="25" y="185"/>
                    <a:pt x="26" y="183"/>
                    <a:pt x="26" y="183"/>
                  </a:cubicBezTo>
                  <a:cubicBezTo>
                    <a:pt x="26" y="182"/>
                    <a:pt x="26" y="181"/>
                    <a:pt x="26" y="180"/>
                  </a:cubicBezTo>
                  <a:cubicBezTo>
                    <a:pt x="25" y="179"/>
                    <a:pt x="23" y="179"/>
                    <a:pt x="23" y="178"/>
                  </a:cubicBezTo>
                  <a:cubicBezTo>
                    <a:pt x="23" y="176"/>
                    <a:pt x="24" y="174"/>
                    <a:pt x="25" y="173"/>
                  </a:cubicBezTo>
                  <a:cubicBezTo>
                    <a:pt x="25" y="172"/>
                    <a:pt x="27" y="172"/>
                    <a:pt x="28" y="172"/>
                  </a:cubicBezTo>
                  <a:cubicBezTo>
                    <a:pt x="29" y="172"/>
                    <a:pt x="30" y="174"/>
                    <a:pt x="31" y="175"/>
                  </a:cubicBezTo>
                  <a:cubicBezTo>
                    <a:pt x="32" y="175"/>
                    <a:pt x="34" y="174"/>
                    <a:pt x="34" y="174"/>
                  </a:cubicBezTo>
                  <a:cubicBezTo>
                    <a:pt x="35" y="173"/>
                    <a:pt x="35" y="171"/>
                    <a:pt x="36" y="170"/>
                  </a:cubicBezTo>
                  <a:cubicBezTo>
                    <a:pt x="36" y="170"/>
                    <a:pt x="38" y="171"/>
                    <a:pt x="40" y="170"/>
                  </a:cubicBezTo>
                  <a:cubicBezTo>
                    <a:pt x="41" y="170"/>
                    <a:pt x="43" y="169"/>
                    <a:pt x="44" y="169"/>
                  </a:cubicBezTo>
                  <a:cubicBezTo>
                    <a:pt x="45" y="167"/>
                    <a:pt x="45" y="163"/>
                    <a:pt x="45" y="161"/>
                  </a:cubicBezTo>
                  <a:cubicBezTo>
                    <a:pt x="45" y="159"/>
                    <a:pt x="44" y="155"/>
                    <a:pt x="44" y="153"/>
                  </a:cubicBezTo>
                  <a:cubicBezTo>
                    <a:pt x="44" y="152"/>
                    <a:pt x="44" y="149"/>
                    <a:pt x="45" y="148"/>
                  </a:cubicBezTo>
                  <a:cubicBezTo>
                    <a:pt x="45" y="147"/>
                    <a:pt x="48" y="146"/>
                    <a:pt x="48" y="145"/>
                  </a:cubicBezTo>
                  <a:cubicBezTo>
                    <a:pt x="48" y="144"/>
                    <a:pt x="46" y="142"/>
                    <a:pt x="46" y="141"/>
                  </a:cubicBezTo>
                  <a:cubicBezTo>
                    <a:pt x="47" y="140"/>
                    <a:pt x="49" y="139"/>
                    <a:pt x="50" y="138"/>
                  </a:cubicBezTo>
                  <a:cubicBezTo>
                    <a:pt x="50" y="138"/>
                    <a:pt x="50" y="136"/>
                    <a:pt x="50" y="135"/>
                  </a:cubicBezTo>
                  <a:cubicBezTo>
                    <a:pt x="50" y="134"/>
                    <a:pt x="47" y="134"/>
                    <a:pt x="47" y="133"/>
                  </a:cubicBezTo>
                  <a:cubicBezTo>
                    <a:pt x="47" y="131"/>
                    <a:pt x="50" y="129"/>
                    <a:pt x="50" y="128"/>
                  </a:cubicBezTo>
                  <a:cubicBezTo>
                    <a:pt x="51" y="127"/>
                    <a:pt x="53" y="124"/>
                    <a:pt x="53" y="123"/>
                  </a:cubicBezTo>
                  <a:cubicBezTo>
                    <a:pt x="53" y="122"/>
                    <a:pt x="50" y="122"/>
                    <a:pt x="50" y="121"/>
                  </a:cubicBezTo>
                  <a:cubicBezTo>
                    <a:pt x="49" y="120"/>
                    <a:pt x="51" y="116"/>
                    <a:pt x="52" y="115"/>
                  </a:cubicBezTo>
                  <a:cubicBezTo>
                    <a:pt x="52" y="114"/>
                    <a:pt x="54" y="113"/>
                    <a:pt x="55" y="112"/>
                  </a:cubicBezTo>
                  <a:cubicBezTo>
                    <a:pt x="56" y="112"/>
                    <a:pt x="59" y="113"/>
                    <a:pt x="61" y="113"/>
                  </a:cubicBezTo>
                  <a:cubicBezTo>
                    <a:pt x="62" y="113"/>
                    <a:pt x="64" y="109"/>
                    <a:pt x="66" y="108"/>
                  </a:cubicBezTo>
                  <a:cubicBezTo>
                    <a:pt x="67" y="108"/>
                    <a:pt x="70" y="107"/>
                    <a:pt x="71" y="106"/>
                  </a:cubicBezTo>
                  <a:cubicBezTo>
                    <a:pt x="71" y="105"/>
                    <a:pt x="72" y="104"/>
                    <a:pt x="72" y="103"/>
                  </a:cubicBezTo>
                  <a:cubicBezTo>
                    <a:pt x="72" y="102"/>
                    <a:pt x="71" y="100"/>
                    <a:pt x="72" y="98"/>
                  </a:cubicBezTo>
                  <a:cubicBezTo>
                    <a:pt x="72" y="98"/>
                    <a:pt x="73" y="97"/>
                    <a:pt x="74" y="97"/>
                  </a:cubicBezTo>
                  <a:cubicBezTo>
                    <a:pt x="75" y="97"/>
                    <a:pt x="77" y="100"/>
                    <a:pt x="79" y="100"/>
                  </a:cubicBezTo>
                  <a:cubicBezTo>
                    <a:pt x="79" y="100"/>
                    <a:pt x="81" y="100"/>
                    <a:pt x="82" y="100"/>
                  </a:cubicBezTo>
                  <a:cubicBezTo>
                    <a:pt x="83" y="98"/>
                    <a:pt x="82" y="96"/>
                    <a:pt x="82" y="94"/>
                  </a:cubicBezTo>
                  <a:cubicBezTo>
                    <a:pt x="82" y="93"/>
                    <a:pt x="81" y="92"/>
                    <a:pt x="80" y="91"/>
                  </a:cubicBezTo>
                  <a:cubicBezTo>
                    <a:pt x="79" y="90"/>
                    <a:pt x="77" y="89"/>
                    <a:pt x="77" y="88"/>
                  </a:cubicBezTo>
                  <a:cubicBezTo>
                    <a:pt x="77" y="88"/>
                    <a:pt x="77" y="86"/>
                    <a:pt x="77" y="85"/>
                  </a:cubicBezTo>
                  <a:cubicBezTo>
                    <a:pt x="76" y="84"/>
                    <a:pt x="74" y="84"/>
                    <a:pt x="73" y="83"/>
                  </a:cubicBezTo>
                  <a:cubicBezTo>
                    <a:pt x="73" y="82"/>
                    <a:pt x="74" y="81"/>
                    <a:pt x="74" y="79"/>
                  </a:cubicBezTo>
                  <a:cubicBezTo>
                    <a:pt x="74" y="79"/>
                    <a:pt x="74" y="77"/>
                    <a:pt x="74" y="76"/>
                  </a:cubicBezTo>
                  <a:cubicBezTo>
                    <a:pt x="73" y="76"/>
                    <a:pt x="71" y="77"/>
                    <a:pt x="71" y="76"/>
                  </a:cubicBezTo>
                  <a:cubicBezTo>
                    <a:pt x="70" y="76"/>
                    <a:pt x="70" y="74"/>
                    <a:pt x="70" y="74"/>
                  </a:cubicBezTo>
                  <a:cubicBezTo>
                    <a:pt x="70" y="73"/>
                    <a:pt x="70" y="71"/>
                    <a:pt x="70" y="70"/>
                  </a:cubicBezTo>
                  <a:cubicBezTo>
                    <a:pt x="70" y="69"/>
                    <a:pt x="70" y="68"/>
                    <a:pt x="70" y="67"/>
                  </a:cubicBezTo>
                  <a:cubicBezTo>
                    <a:pt x="70" y="66"/>
                    <a:pt x="71" y="65"/>
                    <a:pt x="72" y="64"/>
                  </a:cubicBezTo>
                  <a:cubicBezTo>
                    <a:pt x="72" y="64"/>
                    <a:pt x="73" y="64"/>
                    <a:pt x="73" y="64"/>
                  </a:cubicBezTo>
                  <a:cubicBezTo>
                    <a:pt x="74" y="64"/>
                    <a:pt x="75" y="62"/>
                    <a:pt x="75" y="61"/>
                  </a:cubicBezTo>
                  <a:cubicBezTo>
                    <a:pt x="77" y="61"/>
                    <a:pt x="79" y="60"/>
                    <a:pt x="80" y="60"/>
                  </a:cubicBezTo>
                  <a:cubicBezTo>
                    <a:pt x="81" y="60"/>
                    <a:pt x="82" y="61"/>
                    <a:pt x="83" y="61"/>
                  </a:cubicBezTo>
                  <a:cubicBezTo>
                    <a:pt x="83" y="61"/>
                    <a:pt x="85" y="60"/>
                    <a:pt x="85" y="59"/>
                  </a:cubicBezTo>
                  <a:cubicBezTo>
                    <a:pt x="86" y="59"/>
                    <a:pt x="87" y="57"/>
                    <a:pt x="86" y="56"/>
                  </a:cubicBezTo>
                  <a:cubicBezTo>
                    <a:pt x="86" y="56"/>
                    <a:pt x="84" y="56"/>
                    <a:pt x="84" y="56"/>
                  </a:cubicBezTo>
                  <a:cubicBezTo>
                    <a:pt x="83" y="55"/>
                    <a:pt x="83" y="54"/>
                    <a:pt x="84" y="54"/>
                  </a:cubicBezTo>
                  <a:cubicBezTo>
                    <a:pt x="84" y="53"/>
                    <a:pt x="86" y="52"/>
                    <a:pt x="87" y="52"/>
                  </a:cubicBezTo>
                  <a:cubicBezTo>
                    <a:pt x="88" y="52"/>
                    <a:pt x="90" y="52"/>
                    <a:pt x="90" y="52"/>
                  </a:cubicBezTo>
                  <a:cubicBezTo>
                    <a:pt x="91" y="52"/>
                    <a:pt x="93" y="51"/>
                    <a:pt x="93" y="50"/>
                  </a:cubicBezTo>
                  <a:cubicBezTo>
                    <a:pt x="94" y="49"/>
                    <a:pt x="93" y="47"/>
                    <a:pt x="93" y="46"/>
                  </a:cubicBezTo>
                  <a:cubicBezTo>
                    <a:pt x="94" y="44"/>
                    <a:pt x="99" y="41"/>
                    <a:pt x="100" y="39"/>
                  </a:cubicBezTo>
                  <a:cubicBezTo>
                    <a:pt x="102" y="37"/>
                    <a:pt x="105" y="32"/>
                    <a:pt x="106" y="30"/>
                  </a:cubicBezTo>
                  <a:cubicBezTo>
                    <a:pt x="107" y="29"/>
                    <a:pt x="109" y="26"/>
                    <a:pt x="109" y="25"/>
                  </a:cubicBezTo>
                  <a:cubicBezTo>
                    <a:pt x="110" y="23"/>
                    <a:pt x="109" y="20"/>
                    <a:pt x="109" y="19"/>
                  </a:cubicBezTo>
                  <a:cubicBezTo>
                    <a:pt x="110" y="18"/>
                    <a:pt x="111" y="17"/>
                    <a:pt x="112" y="16"/>
                  </a:cubicBezTo>
                  <a:cubicBezTo>
                    <a:pt x="113" y="16"/>
                    <a:pt x="115" y="16"/>
                    <a:pt x="116" y="16"/>
                  </a:cubicBezTo>
                  <a:cubicBezTo>
                    <a:pt x="118" y="16"/>
                    <a:pt x="121" y="15"/>
                    <a:pt x="123" y="14"/>
                  </a:cubicBezTo>
                  <a:cubicBezTo>
                    <a:pt x="123" y="13"/>
                    <a:pt x="124" y="11"/>
                    <a:pt x="124" y="11"/>
                  </a:cubicBezTo>
                  <a:cubicBezTo>
                    <a:pt x="123" y="10"/>
                    <a:pt x="122" y="9"/>
                    <a:pt x="121" y="8"/>
                  </a:cubicBezTo>
                  <a:cubicBezTo>
                    <a:pt x="121" y="7"/>
                    <a:pt x="121" y="4"/>
                    <a:pt x="121" y="3"/>
                  </a:cubicBezTo>
                  <a:cubicBezTo>
                    <a:pt x="122" y="2"/>
                    <a:pt x="125" y="2"/>
                    <a:pt x="126" y="1"/>
                  </a:cubicBezTo>
                  <a:cubicBezTo>
                    <a:pt x="127" y="1"/>
                    <a:pt x="128" y="0"/>
                    <a:pt x="129" y="0"/>
                  </a:cubicBezTo>
                  <a:cubicBezTo>
                    <a:pt x="130" y="0"/>
                    <a:pt x="131" y="0"/>
                    <a:pt x="131" y="1"/>
                  </a:cubicBezTo>
                  <a:cubicBezTo>
                    <a:pt x="132" y="2"/>
                    <a:pt x="132" y="3"/>
                    <a:pt x="132" y="4"/>
                  </a:cubicBezTo>
                  <a:cubicBezTo>
                    <a:pt x="132" y="4"/>
                    <a:pt x="132" y="4"/>
                    <a:pt x="132" y="4"/>
                  </a:cubicBezTo>
                  <a:cubicBezTo>
                    <a:pt x="131" y="4"/>
                    <a:pt x="130" y="6"/>
                    <a:pt x="130" y="7"/>
                  </a:cubicBezTo>
                  <a:cubicBezTo>
                    <a:pt x="130" y="8"/>
                    <a:pt x="130" y="10"/>
                    <a:pt x="131" y="10"/>
                  </a:cubicBezTo>
                  <a:cubicBezTo>
                    <a:pt x="131" y="11"/>
                    <a:pt x="135" y="12"/>
                    <a:pt x="135" y="13"/>
                  </a:cubicBezTo>
                  <a:cubicBezTo>
                    <a:pt x="136" y="14"/>
                    <a:pt x="136" y="15"/>
                    <a:pt x="136" y="16"/>
                  </a:cubicBezTo>
                  <a:cubicBezTo>
                    <a:pt x="136" y="18"/>
                    <a:pt x="135" y="21"/>
                    <a:pt x="134" y="22"/>
                  </a:cubicBezTo>
                  <a:cubicBezTo>
                    <a:pt x="134" y="23"/>
                    <a:pt x="132" y="25"/>
                    <a:pt x="132" y="26"/>
                  </a:cubicBezTo>
                  <a:cubicBezTo>
                    <a:pt x="132" y="27"/>
                    <a:pt x="131" y="29"/>
                    <a:pt x="131" y="30"/>
                  </a:cubicBezTo>
                  <a:cubicBezTo>
                    <a:pt x="132" y="31"/>
                    <a:pt x="134" y="32"/>
                    <a:pt x="134" y="33"/>
                  </a:cubicBezTo>
                  <a:cubicBezTo>
                    <a:pt x="135" y="34"/>
                    <a:pt x="135" y="36"/>
                    <a:pt x="135" y="37"/>
                  </a:cubicBezTo>
                  <a:cubicBezTo>
                    <a:pt x="134" y="39"/>
                    <a:pt x="132" y="40"/>
                    <a:pt x="131" y="41"/>
                  </a:cubicBezTo>
                  <a:cubicBezTo>
                    <a:pt x="130" y="43"/>
                    <a:pt x="128" y="46"/>
                    <a:pt x="128" y="47"/>
                  </a:cubicBezTo>
                  <a:cubicBezTo>
                    <a:pt x="127" y="48"/>
                    <a:pt x="127" y="50"/>
                    <a:pt x="127" y="51"/>
                  </a:cubicBezTo>
                  <a:cubicBezTo>
                    <a:pt x="127" y="52"/>
                    <a:pt x="128" y="54"/>
                    <a:pt x="128" y="55"/>
                  </a:cubicBezTo>
                  <a:cubicBezTo>
                    <a:pt x="128" y="56"/>
                    <a:pt x="128" y="59"/>
                    <a:pt x="127" y="60"/>
                  </a:cubicBezTo>
                  <a:cubicBezTo>
                    <a:pt x="127" y="61"/>
                    <a:pt x="124" y="61"/>
                    <a:pt x="124" y="62"/>
                  </a:cubicBezTo>
                  <a:cubicBezTo>
                    <a:pt x="123" y="64"/>
                    <a:pt x="123" y="67"/>
                    <a:pt x="123" y="68"/>
                  </a:cubicBezTo>
                  <a:cubicBezTo>
                    <a:pt x="124" y="70"/>
                    <a:pt x="126" y="71"/>
                    <a:pt x="127" y="72"/>
                  </a:cubicBezTo>
                  <a:cubicBezTo>
                    <a:pt x="127" y="73"/>
                    <a:pt x="126" y="74"/>
                    <a:pt x="125" y="75"/>
                  </a:cubicBezTo>
                  <a:cubicBezTo>
                    <a:pt x="125" y="76"/>
                    <a:pt x="122" y="77"/>
                    <a:pt x="122" y="78"/>
                  </a:cubicBezTo>
                  <a:cubicBezTo>
                    <a:pt x="121" y="79"/>
                    <a:pt x="122" y="83"/>
                    <a:pt x="122" y="84"/>
                  </a:cubicBezTo>
                  <a:cubicBezTo>
                    <a:pt x="122" y="85"/>
                    <a:pt x="123" y="86"/>
                    <a:pt x="124" y="87"/>
                  </a:cubicBezTo>
                  <a:cubicBezTo>
                    <a:pt x="125" y="87"/>
                    <a:pt x="128" y="86"/>
                    <a:pt x="128" y="87"/>
                  </a:cubicBezTo>
                  <a:cubicBezTo>
                    <a:pt x="129" y="88"/>
                    <a:pt x="128" y="91"/>
                    <a:pt x="128" y="92"/>
                  </a:cubicBezTo>
                  <a:cubicBezTo>
                    <a:pt x="129" y="93"/>
                    <a:pt x="129" y="97"/>
                    <a:pt x="130" y="98"/>
                  </a:cubicBezTo>
                  <a:cubicBezTo>
                    <a:pt x="130" y="99"/>
                    <a:pt x="131" y="101"/>
                    <a:pt x="131" y="101"/>
                  </a:cubicBezTo>
                  <a:cubicBezTo>
                    <a:pt x="132" y="102"/>
                    <a:pt x="136" y="102"/>
                    <a:pt x="137" y="102"/>
                  </a:cubicBezTo>
                  <a:cubicBezTo>
                    <a:pt x="138" y="102"/>
                    <a:pt x="140" y="103"/>
                    <a:pt x="141" y="104"/>
                  </a:cubicBezTo>
                  <a:cubicBezTo>
                    <a:pt x="142" y="105"/>
                    <a:pt x="143" y="107"/>
                    <a:pt x="144" y="108"/>
                  </a:cubicBezTo>
                  <a:cubicBezTo>
                    <a:pt x="144" y="108"/>
                    <a:pt x="146" y="109"/>
                    <a:pt x="147" y="109"/>
                  </a:cubicBezTo>
                  <a:cubicBezTo>
                    <a:pt x="148" y="109"/>
                    <a:pt x="149" y="108"/>
                    <a:pt x="150" y="108"/>
                  </a:cubicBezTo>
                  <a:cubicBezTo>
                    <a:pt x="151" y="108"/>
                    <a:pt x="151" y="109"/>
                    <a:pt x="151" y="109"/>
                  </a:cubicBezTo>
                  <a:cubicBezTo>
                    <a:pt x="151" y="109"/>
                    <a:pt x="152" y="110"/>
                    <a:pt x="151" y="111"/>
                  </a:cubicBezTo>
                  <a:cubicBezTo>
                    <a:pt x="151" y="111"/>
                    <a:pt x="149" y="110"/>
                    <a:pt x="149" y="111"/>
                  </a:cubicBezTo>
                  <a:cubicBezTo>
                    <a:pt x="148" y="111"/>
                    <a:pt x="148" y="112"/>
                    <a:pt x="148" y="113"/>
                  </a:cubicBezTo>
                  <a:cubicBezTo>
                    <a:pt x="148" y="114"/>
                    <a:pt x="149" y="116"/>
                    <a:pt x="149" y="118"/>
                  </a:cubicBezTo>
                  <a:cubicBezTo>
                    <a:pt x="149" y="119"/>
                    <a:pt x="148" y="120"/>
                    <a:pt x="148" y="120"/>
                  </a:cubicBezTo>
                  <a:cubicBezTo>
                    <a:pt x="148" y="121"/>
                    <a:pt x="146" y="122"/>
                    <a:pt x="146" y="122"/>
                  </a:cubicBezTo>
                  <a:cubicBezTo>
                    <a:pt x="145" y="122"/>
                    <a:pt x="144" y="121"/>
                    <a:pt x="144" y="122"/>
                  </a:cubicBezTo>
                  <a:cubicBezTo>
                    <a:pt x="143" y="122"/>
                    <a:pt x="144" y="124"/>
                    <a:pt x="144" y="125"/>
                  </a:cubicBezTo>
                  <a:cubicBezTo>
                    <a:pt x="145" y="125"/>
                    <a:pt x="147" y="126"/>
                    <a:pt x="148" y="126"/>
                  </a:cubicBezTo>
                  <a:cubicBezTo>
                    <a:pt x="149" y="126"/>
                    <a:pt x="151" y="124"/>
                    <a:pt x="152" y="124"/>
                  </a:cubicBezTo>
                  <a:cubicBezTo>
                    <a:pt x="153" y="125"/>
                    <a:pt x="151" y="128"/>
                    <a:pt x="152" y="129"/>
                  </a:cubicBezTo>
                  <a:cubicBezTo>
                    <a:pt x="153" y="130"/>
                    <a:pt x="154" y="131"/>
                    <a:pt x="155" y="132"/>
                  </a:cubicBezTo>
                  <a:cubicBezTo>
                    <a:pt x="156" y="132"/>
                    <a:pt x="158" y="133"/>
                    <a:pt x="159" y="133"/>
                  </a:cubicBezTo>
                  <a:cubicBezTo>
                    <a:pt x="160" y="133"/>
                    <a:pt x="162" y="132"/>
                    <a:pt x="163" y="132"/>
                  </a:cubicBezTo>
                  <a:cubicBezTo>
                    <a:pt x="164" y="133"/>
                    <a:pt x="165" y="134"/>
                    <a:pt x="165" y="135"/>
                  </a:cubicBezTo>
                  <a:cubicBezTo>
                    <a:pt x="166" y="137"/>
                    <a:pt x="164" y="139"/>
                    <a:pt x="164" y="140"/>
                  </a:cubicBezTo>
                  <a:cubicBezTo>
                    <a:pt x="163" y="142"/>
                    <a:pt x="161" y="144"/>
                    <a:pt x="161" y="145"/>
                  </a:cubicBezTo>
                  <a:cubicBezTo>
                    <a:pt x="161" y="146"/>
                    <a:pt x="162" y="148"/>
                    <a:pt x="163" y="148"/>
                  </a:cubicBezTo>
                  <a:cubicBezTo>
                    <a:pt x="163" y="148"/>
                    <a:pt x="165" y="147"/>
                    <a:pt x="166" y="146"/>
                  </a:cubicBezTo>
                  <a:cubicBezTo>
                    <a:pt x="167" y="146"/>
                    <a:pt x="167" y="144"/>
                    <a:pt x="167" y="143"/>
                  </a:cubicBezTo>
                  <a:cubicBezTo>
                    <a:pt x="168" y="142"/>
                    <a:pt x="169" y="140"/>
                    <a:pt x="170" y="140"/>
                  </a:cubicBezTo>
                  <a:cubicBezTo>
                    <a:pt x="172" y="140"/>
                    <a:pt x="173" y="142"/>
                    <a:pt x="174" y="142"/>
                  </a:cubicBezTo>
                  <a:cubicBezTo>
                    <a:pt x="175" y="143"/>
                    <a:pt x="177" y="143"/>
                    <a:pt x="178" y="144"/>
                  </a:cubicBezTo>
                  <a:cubicBezTo>
                    <a:pt x="179" y="144"/>
                    <a:pt x="180" y="145"/>
                    <a:pt x="180" y="146"/>
                  </a:cubicBezTo>
                  <a:cubicBezTo>
                    <a:pt x="180" y="146"/>
                    <a:pt x="181" y="148"/>
                    <a:pt x="180" y="149"/>
                  </a:cubicBezTo>
                  <a:cubicBezTo>
                    <a:pt x="180" y="150"/>
                    <a:pt x="177" y="149"/>
                    <a:pt x="177" y="149"/>
                  </a:cubicBezTo>
                  <a:cubicBezTo>
                    <a:pt x="176" y="150"/>
                    <a:pt x="174" y="151"/>
                    <a:pt x="174" y="151"/>
                  </a:cubicBezTo>
                  <a:cubicBezTo>
                    <a:pt x="174" y="152"/>
                    <a:pt x="175" y="153"/>
                    <a:pt x="176" y="154"/>
                  </a:cubicBezTo>
                  <a:cubicBezTo>
                    <a:pt x="177" y="154"/>
                    <a:pt x="179" y="154"/>
                    <a:pt x="180" y="154"/>
                  </a:cubicBezTo>
                  <a:cubicBezTo>
                    <a:pt x="180" y="154"/>
                    <a:pt x="181" y="153"/>
                    <a:pt x="182" y="153"/>
                  </a:cubicBezTo>
                  <a:cubicBezTo>
                    <a:pt x="183" y="153"/>
                    <a:pt x="184" y="156"/>
                    <a:pt x="185" y="157"/>
                  </a:cubicBezTo>
                  <a:cubicBezTo>
                    <a:pt x="186" y="158"/>
                    <a:pt x="189" y="160"/>
                    <a:pt x="190" y="162"/>
                  </a:cubicBezTo>
                  <a:cubicBezTo>
                    <a:pt x="191" y="163"/>
                    <a:pt x="192" y="165"/>
                    <a:pt x="193" y="166"/>
                  </a:cubicBezTo>
                  <a:cubicBezTo>
                    <a:pt x="195" y="166"/>
                    <a:pt x="197" y="165"/>
                    <a:pt x="199" y="166"/>
                  </a:cubicBezTo>
                  <a:cubicBezTo>
                    <a:pt x="200" y="166"/>
                    <a:pt x="203" y="169"/>
                    <a:pt x="204" y="170"/>
                  </a:cubicBezTo>
                  <a:cubicBezTo>
                    <a:pt x="206" y="171"/>
                    <a:pt x="210" y="174"/>
                    <a:pt x="212" y="175"/>
                  </a:cubicBezTo>
                  <a:cubicBezTo>
                    <a:pt x="213" y="176"/>
                    <a:pt x="214" y="179"/>
                    <a:pt x="215" y="180"/>
                  </a:cubicBezTo>
                  <a:cubicBezTo>
                    <a:pt x="215" y="181"/>
                    <a:pt x="216" y="182"/>
                    <a:pt x="217" y="182"/>
                  </a:cubicBezTo>
                  <a:cubicBezTo>
                    <a:pt x="218" y="183"/>
                    <a:pt x="220" y="181"/>
                    <a:pt x="221" y="181"/>
                  </a:cubicBezTo>
                  <a:cubicBezTo>
                    <a:pt x="221" y="181"/>
                    <a:pt x="222" y="182"/>
                    <a:pt x="223" y="183"/>
                  </a:cubicBezTo>
                  <a:cubicBezTo>
                    <a:pt x="224" y="183"/>
                    <a:pt x="225" y="185"/>
                    <a:pt x="226" y="184"/>
                  </a:cubicBezTo>
                  <a:cubicBezTo>
                    <a:pt x="227" y="183"/>
                    <a:pt x="226" y="181"/>
                    <a:pt x="226" y="180"/>
                  </a:cubicBezTo>
                  <a:cubicBezTo>
                    <a:pt x="226" y="179"/>
                    <a:pt x="225" y="178"/>
                    <a:pt x="225" y="177"/>
                  </a:cubicBezTo>
                  <a:cubicBezTo>
                    <a:pt x="224" y="175"/>
                    <a:pt x="224" y="172"/>
                    <a:pt x="224" y="171"/>
                  </a:cubicBezTo>
                  <a:cubicBezTo>
                    <a:pt x="224" y="170"/>
                    <a:pt x="225" y="168"/>
                    <a:pt x="225" y="167"/>
                  </a:cubicBezTo>
                  <a:cubicBezTo>
                    <a:pt x="225" y="166"/>
                    <a:pt x="226" y="164"/>
                    <a:pt x="226" y="163"/>
                  </a:cubicBezTo>
                  <a:cubicBezTo>
                    <a:pt x="226" y="162"/>
                    <a:pt x="228" y="160"/>
                    <a:pt x="229" y="160"/>
                  </a:cubicBezTo>
                  <a:cubicBezTo>
                    <a:pt x="230" y="159"/>
                    <a:pt x="231" y="159"/>
                    <a:pt x="232" y="160"/>
                  </a:cubicBezTo>
                  <a:cubicBezTo>
                    <a:pt x="233" y="160"/>
                    <a:pt x="233" y="163"/>
                    <a:pt x="234" y="163"/>
                  </a:cubicBezTo>
                  <a:cubicBezTo>
                    <a:pt x="235" y="163"/>
                    <a:pt x="236" y="162"/>
                    <a:pt x="236" y="161"/>
                  </a:cubicBezTo>
                  <a:cubicBezTo>
                    <a:pt x="237" y="160"/>
                    <a:pt x="237" y="158"/>
                    <a:pt x="237" y="157"/>
                  </a:cubicBezTo>
                  <a:cubicBezTo>
                    <a:pt x="238" y="157"/>
                    <a:pt x="240" y="156"/>
                    <a:pt x="240" y="156"/>
                  </a:cubicBezTo>
                  <a:cubicBezTo>
                    <a:pt x="241" y="156"/>
                    <a:pt x="243" y="157"/>
                    <a:pt x="244" y="157"/>
                  </a:cubicBezTo>
                  <a:cubicBezTo>
                    <a:pt x="246" y="157"/>
                    <a:pt x="249" y="154"/>
                    <a:pt x="251" y="153"/>
                  </a:cubicBezTo>
                  <a:cubicBezTo>
                    <a:pt x="252" y="152"/>
                    <a:pt x="253" y="149"/>
                    <a:pt x="254" y="149"/>
                  </a:cubicBezTo>
                  <a:cubicBezTo>
                    <a:pt x="255" y="148"/>
                    <a:pt x="257" y="148"/>
                    <a:pt x="258" y="148"/>
                  </a:cubicBezTo>
                  <a:cubicBezTo>
                    <a:pt x="260" y="149"/>
                    <a:pt x="263" y="151"/>
                    <a:pt x="264" y="150"/>
                  </a:cubicBezTo>
                  <a:cubicBezTo>
                    <a:pt x="267" y="150"/>
                    <a:pt x="268" y="146"/>
                    <a:pt x="269" y="144"/>
                  </a:cubicBezTo>
                  <a:cubicBezTo>
                    <a:pt x="270" y="143"/>
                    <a:pt x="272" y="140"/>
                    <a:pt x="273" y="139"/>
                  </a:cubicBezTo>
                  <a:cubicBezTo>
                    <a:pt x="273" y="140"/>
                    <a:pt x="273" y="141"/>
                    <a:pt x="274" y="141"/>
                  </a:cubicBezTo>
                  <a:cubicBezTo>
                    <a:pt x="275" y="142"/>
                    <a:pt x="277" y="144"/>
                    <a:pt x="278" y="144"/>
                  </a:cubicBezTo>
                  <a:cubicBezTo>
                    <a:pt x="280" y="145"/>
                    <a:pt x="282" y="145"/>
                    <a:pt x="283" y="146"/>
                  </a:cubicBezTo>
                  <a:cubicBezTo>
                    <a:pt x="285" y="147"/>
                    <a:pt x="287" y="151"/>
                    <a:pt x="289" y="152"/>
                  </a:cubicBezTo>
                  <a:cubicBezTo>
                    <a:pt x="291" y="155"/>
                    <a:pt x="294" y="161"/>
                    <a:pt x="296" y="163"/>
                  </a:cubicBezTo>
                  <a:cubicBezTo>
                    <a:pt x="297" y="165"/>
                    <a:pt x="299" y="168"/>
                    <a:pt x="301" y="169"/>
                  </a:cubicBezTo>
                  <a:cubicBezTo>
                    <a:pt x="302" y="169"/>
                    <a:pt x="303" y="170"/>
                    <a:pt x="305" y="171"/>
                  </a:cubicBezTo>
                  <a:cubicBezTo>
                    <a:pt x="307" y="172"/>
                    <a:pt x="310" y="173"/>
                    <a:pt x="312" y="174"/>
                  </a:cubicBezTo>
                  <a:cubicBezTo>
                    <a:pt x="313" y="174"/>
                    <a:pt x="315" y="174"/>
                    <a:pt x="316" y="174"/>
                  </a:cubicBezTo>
                  <a:cubicBezTo>
                    <a:pt x="317" y="174"/>
                    <a:pt x="319" y="172"/>
                    <a:pt x="320" y="172"/>
                  </a:cubicBezTo>
                  <a:cubicBezTo>
                    <a:pt x="321" y="172"/>
                    <a:pt x="322" y="175"/>
                    <a:pt x="322" y="175"/>
                  </a:cubicBezTo>
                  <a:cubicBezTo>
                    <a:pt x="323" y="176"/>
                    <a:pt x="325" y="178"/>
                    <a:pt x="325" y="178"/>
                  </a:cubicBezTo>
                  <a:cubicBezTo>
                    <a:pt x="326" y="179"/>
                    <a:pt x="328" y="178"/>
                    <a:pt x="329" y="179"/>
                  </a:cubicBezTo>
                  <a:cubicBezTo>
                    <a:pt x="330" y="179"/>
                    <a:pt x="330" y="180"/>
                    <a:pt x="330" y="181"/>
                  </a:cubicBezTo>
                  <a:cubicBezTo>
                    <a:pt x="330" y="182"/>
                    <a:pt x="330" y="184"/>
                    <a:pt x="330" y="184"/>
                  </a:cubicBezTo>
                  <a:cubicBezTo>
                    <a:pt x="331" y="185"/>
                    <a:pt x="332" y="187"/>
                    <a:pt x="333" y="188"/>
                  </a:cubicBezTo>
                  <a:cubicBezTo>
                    <a:pt x="334" y="188"/>
                    <a:pt x="335" y="190"/>
                    <a:pt x="336" y="191"/>
                  </a:cubicBezTo>
                  <a:cubicBezTo>
                    <a:pt x="336" y="191"/>
                    <a:pt x="337" y="190"/>
                    <a:pt x="338" y="190"/>
                  </a:cubicBezTo>
                  <a:cubicBezTo>
                    <a:pt x="339" y="190"/>
                    <a:pt x="341" y="188"/>
                    <a:pt x="343" y="188"/>
                  </a:cubicBezTo>
                  <a:cubicBezTo>
                    <a:pt x="344" y="187"/>
                    <a:pt x="346" y="186"/>
                    <a:pt x="348" y="186"/>
                  </a:cubicBezTo>
                  <a:cubicBezTo>
                    <a:pt x="349" y="186"/>
                    <a:pt x="350" y="187"/>
                    <a:pt x="351" y="188"/>
                  </a:cubicBezTo>
                  <a:cubicBezTo>
                    <a:pt x="352" y="189"/>
                    <a:pt x="353" y="191"/>
                    <a:pt x="353" y="193"/>
                  </a:cubicBezTo>
                  <a:cubicBezTo>
                    <a:pt x="353" y="194"/>
                    <a:pt x="353" y="198"/>
                    <a:pt x="353" y="199"/>
                  </a:cubicBezTo>
                  <a:cubicBezTo>
                    <a:pt x="353" y="200"/>
                    <a:pt x="353" y="200"/>
                    <a:pt x="353" y="201"/>
                  </a:cubicBezTo>
                  <a:cubicBezTo>
                    <a:pt x="352" y="202"/>
                    <a:pt x="350" y="203"/>
                    <a:pt x="350" y="203"/>
                  </a:cubicBezTo>
                  <a:cubicBezTo>
                    <a:pt x="349" y="204"/>
                    <a:pt x="347" y="204"/>
                    <a:pt x="347" y="204"/>
                  </a:cubicBezTo>
                  <a:cubicBezTo>
                    <a:pt x="346" y="206"/>
                    <a:pt x="347" y="209"/>
                    <a:pt x="347" y="211"/>
                  </a:cubicBezTo>
                  <a:cubicBezTo>
                    <a:pt x="348" y="213"/>
                    <a:pt x="349" y="216"/>
                    <a:pt x="349" y="217"/>
                  </a:cubicBezTo>
                  <a:cubicBezTo>
                    <a:pt x="349" y="218"/>
                    <a:pt x="349" y="221"/>
                    <a:pt x="348" y="221"/>
                  </a:cubicBezTo>
                  <a:cubicBezTo>
                    <a:pt x="347" y="222"/>
                    <a:pt x="345" y="222"/>
                    <a:pt x="343" y="222"/>
                  </a:cubicBezTo>
                  <a:cubicBezTo>
                    <a:pt x="342" y="222"/>
                    <a:pt x="340" y="220"/>
                    <a:pt x="339" y="219"/>
                  </a:cubicBezTo>
                  <a:cubicBezTo>
                    <a:pt x="337" y="219"/>
                    <a:pt x="333" y="219"/>
                    <a:pt x="332" y="219"/>
                  </a:cubicBezTo>
                  <a:cubicBezTo>
                    <a:pt x="330" y="220"/>
                    <a:pt x="327" y="222"/>
                    <a:pt x="325" y="222"/>
                  </a:cubicBezTo>
                  <a:cubicBezTo>
                    <a:pt x="324" y="223"/>
                    <a:pt x="319" y="222"/>
                    <a:pt x="317" y="221"/>
                  </a:cubicBezTo>
                  <a:cubicBezTo>
                    <a:pt x="316" y="221"/>
                    <a:pt x="313" y="219"/>
                    <a:pt x="312" y="219"/>
                  </a:cubicBezTo>
                  <a:cubicBezTo>
                    <a:pt x="310" y="219"/>
                    <a:pt x="307" y="218"/>
                    <a:pt x="306" y="219"/>
                  </a:cubicBezTo>
                  <a:cubicBezTo>
                    <a:pt x="305" y="219"/>
                    <a:pt x="305" y="221"/>
                    <a:pt x="304" y="222"/>
                  </a:cubicBezTo>
                  <a:cubicBezTo>
                    <a:pt x="303" y="222"/>
                    <a:pt x="302" y="222"/>
                    <a:pt x="301" y="223"/>
                  </a:cubicBezTo>
                  <a:cubicBezTo>
                    <a:pt x="301" y="224"/>
                    <a:pt x="301" y="226"/>
                    <a:pt x="301" y="227"/>
                  </a:cubicBezTo>
                  <a:cubicBezTo>
                    <a:pt x="301" y="228"/>
                    <a:pt x="303" y="230"/>
                    <a:pt x="304" y="230"/>
                  </a:cubicBezTo>
                  <a:cubicBezTo>
                    <a:pt x="305" y="231"/>
                    <a:pt x="306" y="230"/>
                    <a:pt x="307" y="230"/>
                  </a:cubicBezTo>
                  <a:cubicBezTo>
                    <a:pt x="307" y="231"/>
                    <a:pt x="308" y="232"/>
                    <a:pt x="308" y="233"/>
                  </a:cubicBezTo>
                  <a:cubicBezTo>
                    <a:pt x="308" y="234"/>
                    <a:pt x="306" y="236"/>
                    <a:pt x="305" y="237"/>
                  </a:cubicBezTo>
                  <a:cubicBezTo>
                    <a:pt x="303" y="239"/>
                    <a:pt x="299" y="241"/>
                    <a:pt x="297" y="242"/>
                  </a:cubicBezTo>
                  <a:cubicBezTo>
                    <a:pt x="296" y="243"/>
                    <a:pt x="294" y="246"/>
                    <a:pt x="294" y="247"/>
                  </a:cubicBezTo>
                  <a:cubicBezTo>
                    <a:pt x="293" y="249"/>
                    <a:pt x="292" y="251"/>
                    <a:pt x="292" y="253"/>
                  </a:cubicBezTo>
                  <a:cubicBezTo>
                    <a:pt x="292" y="254"/>
                    <a:pt x="293" y="258"/>
                    <a:pt x="294" y="259"/>
                  </a:cubicBezTo>
                  <a:cubicBezTo>
                    <a:pt x="295" y="260"/>
                    <a:pt x="298" y="261"/>
                    <a:pt x="300" y="261"/>
                  </a:cubicBezTo>
                  <a:cubicBezTo>
                    <a:pt x="301" y="261"/>
                    <a:pt x="304" y="261"/>
                    <a:pt x="305" y="262"/>
                  </a:cubicBezTo>
                  <a:cubicBezTo>
                    <a:pt x="306" y="263"/>
                    <a:pt x="308" y="264"/>
                    <a:pt x="309" y="266"/>
                  </a:cubicBezTo>
                  <a:cubicBezTo>
                    <a:pt x="309" y="267"/>
                    <a:pt x="308" y="270"/>
                    <a:pt x="307" y="271"/>
                  </a:cubicBezTo>
                  <a:cubicBezTo>
                    <a:pt x="306" y="272"/>
                    <a:pt x="302" y="272"/>
                    <a:pt x="301" y="273"/>
                  </a:cubicBezTo>
                  <a:cubicBezTo>
                    <a:pt x="301" y="274"/>
                    <a:pt x="303" y="276"/>
                    <a:pt x="303" y="277"/>
                  </a:cubicBezTo>
                  <a:cubicBezTo>
                    <a:pt x="302" y="278"/>
                    <a:pt x="300" y="279"/>
                    <a:pt x="299" y="279"/>
                  </a:cubicBezTo>
                  <a:cubicBezTo>
                    <a:pt x="298" y="279"/>
                    <a:pt x="297" y="278"/>
                    <a:pt x="296" y="278"/>
                  </a:cubicBezTo>
                  <a:cubicBezTo>
                    <a:pt x="295" y="278"/>
                    <a:pt x="292" y="279"/>
                    <a:pt x="291" y="280"/>
                  </a:cubicBezTo>
                  <a:cubicBezTo>
                    <a:pt x="291" y="281"/>
                    <a:pt x="291" y="283"/>
                    <a:pt x="292" y="284"/>
                  </a:cubicBezTo>
                  <a:cubicBezTo>
                    <a:pt x="292" y="286"/>
                    <a:pt x="295" y="288"/>
                    <a:pt x="295" y="289"/>
                  </a:cubicBezTo>
                  <a:cubicBezTo>
                    <a:pt x="295" y="290"/>
                    <a:pt x="295" y="293"/>
                    <a:pt x="295" y="294"/>
                  </a:cubicBezTo>
                  <a:cubicBezTo>
                    <a:pt x="294" y="296"/>
                    <a:pt x="290" y="298"/>
                    <a:pt x="288" y="299"/>
                  </a:cubicBezTo>
                  <a:cubicBezTo>
                    <a:pt x="287" y="300"/>
                    <a:pt x="284" y="301"/>
                    <a:pt x="283" y="302"/>
                  </a:cubicBezTo>
                  <a:cubicBezTo>
                    <a:pt x="282" y="304"/>
                    <a:pt x="282" y="307"/>
                    <a:pt x="283" y="309"/>
                  </a:cubicBezTo>
                  <a:cubicBezTo>
                    <a:pt x="283" y="309"/>
                    <a:pt x="284" y="310"/>
                    <a:pt x="284" y="311"/>
                  </a:cubicBezTo>
                  <a:cubicBezTo>
                    <a:pt x="286" y="312"/>
                    <a:pt x="288" y="314"/>
                    <a:pt x="288" y="315"/>
                  </a:cubicBezTo>
                  <a:cubicBezTo>
                    <a:pt x="289" y="316"/>
                    <a:pt x="290" y="318"/>
                    <a:pt x="289" y="319"/>
                  </a:cubicBezTo>
                  <a:cubicBezTo>
                    <a:pt x="289" y="320"/>
                    <a:pt x="288" y="320"/>
                    <a:pt x="286" y="321"/>
                  </a:cubicBezTo>
                  <a:cubicBezTo>
                    <a:pt x="286" y="319"/>
                    <a:pt x="285" y="318"/>
                    <a:pt x="284" y="317"/>
                  </a:cubicBezTo>
                  <a:cubicBezTo>
                    <a:pt x="284" y="316"/>
                    <a:pt x="283" y="314"/>
                    <a:pt x="282" y="314"/>
                  </a:cubicBezTo>
                  <a:cubicBezTo>
                    <a:pt x="281" y="314"/>
                    <a:pt x="282" y="317"/>
                    <a:pt x="281" y="317"/>
                  </a:cubicBezTo>
                  <a:cubicBezTo>
                    <a:pt x="280" y="318"/>
                    <a:pt x="278" y="319"/>
                    <a:pt x="276" y="319"/>
                  </a:cubicBezTo>
                  <a:cubicBezTo>
                    <a:pt x="276" y="318"/>
                    <a:pt x="275" y="317"/>
                    <a:pt x="274" y="317"/>
                  </a:cubicBezTo>
                  <a:cubicBezTo>
                    <a:pt x="273" y="315"/>
                    <a:pt x="273" y="312"/>
                    <a:pt x="272" y="311"/>
                  </a:cubicBezTo>
                  <a:cubicBezTo>
                    <a:pt x="272" y="309"/>
                    <a:pt x="271" y="306"/>
                    <a:pt x="270" y="305"/>
                  </a:cubicBezTo>
                  <a:cubicBezTo>
                    <a:pt x="269" y="304"/>
                    <a:pt x="268" y="303"/>
                    <a:pt x="267" y="303"/>
                  </a:cubicBezTo>
                  <a:cubicBezTo>
                    <a:pt x="266" y="303"/>
                    <a:pt x="263" y="303"/>
                    <a:pt x="262" y="304"/>
                  </a:cubicBezTo>
                  <a:cubicBezTo>
                    <a:pt x="261" y="305"/>
                    <a:pt x="259" y="307"/>
                    <a:pt x="258" y="308"/>
                  </a:cubicBezTo>
                  <a:cubicBezTo>
                    <a:pt x="257" y="309"/>
                    <a:pt x="257" y="311"/>
                    <a:pt x="257" y="312"/>
                  </a:cubicBezTo>
                  <a:cubicBezTo>
                    <a:pt x="256" y="312"/>
                    <a:pt x="255" y="313"/>
                    <a:pt x="255" y="313"/>
                  </a:cubicBezTo>
                  <a:cubicBezTo>
                    <a:pt x="254" y="313"/>
                    <a:pt x="252" y="312"/>
                    <a:pt x="251" y="311"/>
                  </a:cubicBezTo>
                  <a:cubicBezTo>
                    <a:pt x="249" y="310"/>
                    <a:pt x="246" y="308"/>
                    <a:pt x="245" y="307"/>
                  </a:cubicBezTo>
                  <a:cubicBezTo>
                    <a:pt x="245" y="306"/>
                    <a:pt x="244" y="303"/>
                    <a:pt x="243" y="302"/>
                  </a:cubicBezTo>
                  <a:cubicBezTo>
                    <a:pt x="243" y="301"/>
                    <a:pt x="241" y="300"/>
                    <a:pt x="241" y="300"/>
                  </a:cubicBezTo>
                  <a:cubicBezTo>
                    <a:pt x="240" y="299"/>
                    <a:pt x="237" y="299"/>
                    <a:pt x="236" y="298"/>
                  </a:cubicBezTo>
                  <a:cubicBezTo>
                    <a:pt x="235" y="297"/>
                    <a:pt x="234" y="295"/>
                    <a:pt x="233" y="294"/>
                  </a:cubicBezTo>
                  <a:cubicBezTo>
                    <a:pt x="232" y="293"/>
                    <a:pt x="230" y="293"/>
                    <a:pt x="229" y="292"/>
                  </a:cubicBezTo>
                  <a:cubicBezTo>
                    <a:pt x="228" y="291"/>
                    <a:pt x="228" y="289"/>
                    <a:pt x="227" y="288"/>
                  </a:cubicBezTo>
                  <a:cubicBezTo>
                    <a:pt x="227" y="288"/>
                    <a:pt x="225" y="287"/>
                    <a:pt x="225" y="287"/>
                  </a:cubicBezTo>
                  <a:cubicBezTo>
                    <a:pt x="224" y="286"/>
                    <a:pt x="225" y="283"/>
                    <a:pt x="225" y="282"/>
                  </a:cubicBezTo>
                  <a:cubicBezTo>
                    <a:pt x="226" y="281"/>
                    <a:pt x="227" y="280"/>
                    <a:pt x="227" y="279"/>
                  </a:cubicBezTo>
                  <a:cubicBezTo>
                    <a:pt x="227" y="277"/>
                    <a:pt x="227" y="273"/>
                    <a:pt x="226" y="272"/>
                  </a:cubicBezTo>
                  <a:cubicBezTo>
                    <a:pt x="226" y="270"/>
                    <a:pt x="225" y="268"/>
                    <a:pt x="224" y="267"/>
                  </a:cubicBezTo>
                  <a:cubicBezTo>
                    <a:pt x="224" y="266"/>
                    <a:pt x="225" y="263"/>
                    <a:pt x="225" y="262"/>
                  </a:cubicBezTo>
                  <a:cubicBezTo>
                    <a:pt x="224" y="261"/>
                    <a:pt x="221" y="260"/>
                    <a:pt x="220" y="260"/>
                  </a:cubicBezTo>
                  <a:cubicBezTo>
                    <a:pt x="218" y="260"/>
                    <a:pt x="216" y="262"/>
                    <a:pt x="215" y="263"/>
                  </a:cubicBezTo>
                  <a:cubicBezTo>
                    <a:pt x="213" y="263"/>
                    <a:pt x="210" y="263"/>
                    <a:pt x="209" y="263"/>
                  </a:cubicBezTo>
                  <a:cubicBezTo>
                    <a:pt x="207" y="263"/>
                    <a:pt x="204" y="261"/>
                    <a:pt x="202" y="261"/>
                  </a:cubicBezTo>
                  <a:cubicBezTo>
                    <a:pt x="201" y="261"/>
                    <a:pt x="198" y="261"/>
                    <a:pt x="197" y="261"/>
                  </a:cubicBezTo>
                  <a:cubicBezTo>
                    <a:pt x="196" y="261"/>
                    <a:pt x="194" y="262"/>
                    <a:pt x="193" y="263"/>
                  </a:cubicBezTo>
                  <a:cubicBezTo>
                    <a:pt x="193" y="264"/>
                    <a:pt x="192" y="265"/>
                    <a:pt x="191" y="266"/>
                  </a:cubicBezTo>
                  <a:cubicBezTo>
                    <a:pt x="190" y="267"/>
                    <a:pt x="189" y="267"/>
                    <a:pt x="188" y="267"/>
                  </a:cubicBezTo>
                  <a:cubicBezTo>
                    <a:pt x="187" y="267"/>
                    <a:pt x="186" y="265"/>
                    <a:pt x="185" y="264"/>
                  </a:cubicBezTo>
                  <a:cubicBezTo>
                    <a:pt x="185" y="263"/>
                    <a:pt x="185" y="261"/>
                    <a:pt x="185" y="260"/>
                  </a:cubicBezTo>
                  <a:cubicBezTo>
                    <a:pt x="185" y="259"/>
                    <a:pt x="184" y="256"/>
                    <a:pt x="183" y="256"/>
                  </a:cubicBezTo>
                  <a:cubicBezTo>
                    <a:pt x="182" y="255"/>
                    <a:pt x="179" y="255"/>
                    <a:pt x="178" y="255"/>
                  </a:cubicBezTo>
                  <a:cubicBezTo>
                    <a:pt x="177" y="255"/>
                    <a:pt x="176" y="257"/>
                    <a:pt x="175" y="258"/>
                  </a:cubicBezTo>
                  <a:cubicBezTo>
                    <a:pt x="173" y="260"/>
                    <a:pt x="168" y="263"/>
                    <a:pt x="166" y="265"/>
                  </a:cubicBezTo>
                  <a:cubicBezTo>
                    <a:pt x="164" y="267"/>
                    <a:pt x="160" y="271"/>
                    <a:pt x="157" y="272"/>
                  </a:cubicBezTo>
                  <a:cubicBezTo>
                    <a:pt x="155" y="273"/>
                    <a:pt x="150" y="276"/>
                    <a:pt x="148" y="277"/>
                  </a:cubicBezTo>
                  <a:cubicBezTo>
                    <a:pt x="147" y="278"/>
                    <a:pt x="144" y="280"/>
                    <a:pt x="143" y="279"/>
                  </a:cubicBezTo>
                  <a:cubicBezTo>
                    <a:pt x="142" y="279"/>
                    <a:pt x="142" y="277"/>
                    <a:pt x="141" y="276"/>
                  </a:cubicBezTo>
                  <a:cubicBezTo>
                    <a:pt x="140" y="275"/>
                    <a:pt x="137" y="275"/>
                    <a:pt x="135" y="274"/>
                  </a:cubicBezTo>
                  <a:cubicBezTo>
                    <a:pt x="134" y="274"/>
                    <a:pt x="131" y="274"/>
                    <a:pt x="129" y="274"/>
                  </a:cubicBezTo>
                  <a:cubicBezTo>
                    <a:pt x="129" y="273"/>
                    <a:pt x="128" y="271"/>
                    <a:pt x="128" y="271"/>
                  </a:cubicBezTo>
                  <a:cubicBezTo>
                    <a:pt x="128" y="269"/>
                    <a:pt x="129" y="267"/>
                    <a:pt x="129" y="265"/>
                  </a:cubicBezTo>
                  <a:cubicBezTo>
                    <a:pt x="129" y="264"/>
                    <a:pt x="127" y="264"/>
                    <a:pt x="126" y="263"/>
                  </a:cubicBezTo>
                  <a:cubicBezTo>
                    <a:pt x="125" y="262"/>
                    <a:pt x="123" y="260"/>
                    <a:pt x="121" y="260"/>
                  </a:cubicBezTo>
                  <a:cubicBezTo>
                    <a:pt x="119" y="259"/>
                    <a:pt x="113" y="258"/>
                    <a:pt x="111" y="258"/>
                  </a:cubicBezTo>
                  <a:cubicBezTo>
                    <a:pt x="110" y="258"/>
                    <a:pt x="108" y="258"/>
                    <a:pt x="107" y="257"/>
                  </a:cubicBezTo>
                  <a:cubicBezTo>
                    <a:pt x="106" y="257"/>
                    <a:pt x="106" y="255"/>
                    <a:pt x="106" y="254"/>
                  </a:cubicBezTo>
                  <a:cubicBezTo>
                    <a:pt x="106" y="254"/>
                    <a:pt x="108" y="253"/>
                    <a:pt x="108" y="252"/>
                  </a:cubicBezTo>
                  <a:cubicBezTo>
                    <a:pt x="108" y="252"/>
                    <a:pt x="108" y="250"/>
                    <a:pt x="107" y="250"/>
                  </a:cubicBezTo>
                  <a:cubicBezTo>
                    <a:pt x="107" y="249"/>
                    <a:pt x="105" y="249"/>
                    <a:pt x="104" y="249"/>
                  </a:cubicBezTo>
                  <a:cubicBezTo>
                    <a:pt x="102" y="249"/>
                    <a:pt x="100" y="250"/>
                    <a:pt x="99" y="249"/>
                  </a:cubicBezTo>
                  <a:cubicBezTo>
                    <a:pt x="99" y="249"/>
                    <a:pt x="98" y="248"/>
                    <a:pt x="98" y="248"/>
                  </a:cubicBezTo>
                  <a:cubicBezTo>
                    <a:pt x="98" y="247"/>
                    <a:pt x="99" y="245"/>
                    <a:pt x="99" y="244"/>
                  </a:cubicBezTo>
                  <a:cubicBezTo>
                    <a:pt x="99" y="243"/>
                    <a:pt x="98" y="241"/>
                    <a:pt x="97" y="241"/>
                  </a:cubicBezTo>
                  <a:cubicBezTo>
                    <a:pt x="97" y="241"/>
                    <a:pt x="96" y="242"/>
                    <a:pt x="95" y="242"/>
                  </a:cubicBezTo>
                  <a:cubicBezTo>
                    <a:pt x="94" y="243"/>
                    <a:pt x="94" y="246"/>
                    <a:pt x="94" y="247"/>
                  </a:cubicBezTo>
                  <a:cubicBezTo>
                    <a:pt x="93" y="248"/>
                    <a:pt x="91" y="249"/>
                    <a:pt x="90" y="250"/>
                  </a:cubicBezTo>
                  <a:cubicBezTo>
                    <a:pt x="89" y="251"/>
                    <a:pt x="87" y="251"/>
                    <a:pt x="86" y="252"/>
                  </a:cubicBezTo>
                  <a:cubicBezTo>
                    <a:pt x="85" y="252"/>
                    <a:pt x="84" y="253"/>
                    <a:pt x="84" y="253"/>
                  </a:cubicBezTo>
                  <a:cubicBezTo>
                    <a:pt x="83" y="254"/>
                    <a:pt x="83" y="256"/>
                    <a:pt x="83" y="256"/>
                  </a:cubicBezTo>
                  <a:cubicBezTo>
                    <a:pt x="82" y="256"/>
                    <a:pt x="79" y="255"/>
                    <a:pt x="78" y="255"/>
                  </a:cubicBezTo>
                  <a:cubicBezTo>
                    <a:pt x="77" y="255"/>
                    <a:pt x="74" y="255"/>
                    <a:pt x="73" y="256"/>
                  </a:cubicBezTo>
                  <a:cubicBezTo>
                    <a:pt x="73" y="256"/>
                    <a:pt x="72" y="257"/>
                    <a:pt x="72" y="257"/>
                  </a:cubicBezTo>
                  <a:cubicBezTo>
                    <a:pt x="72" y="257"/>
                    <a:pt x="71" y="256"/>
                    <a:pt x="71" y="256"/>
                  </a:cubicBezTo>
                  <a:cubicBezTo>
                    <a:pt x="71" y="256"/>
                    <a:pt x="69" y="257"/>
                    <a:pt x="69" y="257"/>
                  </a:cubicBezTo>
                  <a:cubicBezTo>
                    <a:pt x="68" y="257"/>
                    <a:pt x="67" y="257"/>
                    <a:pt x="66" y="257"/>
                  </a:cubicBezTo>
                  <a:cubicBezTo>
                    <a:pt x="66" y="256"/>
                    <a:pt x="65" y="254"/>
                    <a:pt x="65" y="253"/>
                  </a:cubicBezTo>
                  <a:cubicBezTo>
                    <a:pt x="65" y="252"/>
                    <a:pt x="66" y="250"/>
                    <a:pt x="66" y="249"/>
                  </a:cubicBezTo>
                  <a:cubicBezTo>
                    <a:pt x="66" y="248"/>
                    <a:pt x="65" y="246"/>
                    <a:pt x="64" y="246"/>
                  </a:cubicBezTo>
                  <a:cubicBezTo>
                    <a:pt x="64" y="245"/>
                    <a:pt x="62" y="246"/>
                    <a:pt x="61" y="247"/>
                  </a:cubicBezTo>
                  <a:cubicBezTo>
                    <a:pt x="60" y="247"/>
                    <a:pt x="59" y="249"/>
                    <a:pt x="59" y="250"/>
                  </a:cubicBezTo>
                  <a:cubicBezTo>
                    <a:pt x="59" y="251"/>
                    <a:pt x="61" y="253"/>
                    <a:pt x="61" y="254"/>
                  </a:cubicBezTo>
                  <a:cubicBezTo>
                    <a:pt x="61" y="255"/>
                    <a:pt x="60" y="256"/>
                    <a:pt x="60" y="257"/>
                  </a:cubicBezTo>
                  <a:cubicBezTo>
                    <a:pt x="58" y="257"/>
                    <a:pt x="56" y="255"/>
                    <a:pt x="55" y="254"/>
                  </a:cubicBezTo>
                  <a:cubicBezTo>
                    <a:pt x="54" y="254"/>
                    <a:pt x="53" y="254"/>
                    <a:pt x="53" y="254"/>
                  </a:cubicBezTo>
                  <a:cubicBezTo>
                    <a:pt x="52" y="254"/>
                    <a:pt x="50" y="254"/>
                    <a:pt x="49" y="254"/>
                  </a:cubicBezTo>
                  <a:cubicBezTo>
                    <a:pt x="48" y="255"/>
                    <a:pt x="46" y="256"/>
                    <a:pt x="45" y="257"/>
                  </a:cubicBezTo>
                  <a:cubicBezTo>
                    <a:pt x="44" y="258"/>
                    <a:pt x="43" y="260"/>
                    <a:pt x="42" y="260"/>
                  </a:cubicBezTo>
                  <a:cubicBezTo>
                    <a:pt x="41" y="260"/>
                    <a:pt x="39" y="259"/>
                    <a:pt x="38" y="259"/>
                  </a:cubicBezTo>
                  <a:cubicBezTo>
                    <a:pt x="37" y="260"/>
                    <a:pt x="36" y="260"/>
                    <a:pt x="35" y="260"/>
                  </a:cubicBezTo>
                  <a:cubicBezTo>
                    <a:pt x="34" y="261"/>
                    <a:pt x="34" y="264"/>
                    <a:pt x="33" y="265"/>
                  </a:cubicBezTo>
                  <a:cubicBezTo>
                    <a:pt x="32" y="266"/>
                    <a:pt x="29" y="267"/>
                    <a:pt x="28" y="267"/>
                  </a:cubicBezTo>
                  <a:cubicBezTo>
                    <a:pt x="26" y="268"/>
                    <a:pt x="23" y="267"/>
                    <a:pt x="21" y="267"/>
                  </a:cubicBezTo>
                  <a:cubicBezTo>
                    <a:pt x="19" y="267"/>
                    <a:pt x="16" y="269"/>
                    <a:pt x="15" y="269"/>
                  </a:cubicBezTo>
                  <a:cubicBezTo>
                    <a:pt x="14" y="269"/>
                    <a:pt x="11" y="268"/>
                    <a:pt x="11" y="267"/>
                  </a:cubicBezTo>
                  <a:cubicBezTo>
                    <a:pt x="10" y="267"/>
                    <a:pt x="10" y="264"/>
                    <a:pt x="10" y="264"/>
                  </a:cubicBezTo>
                  <a:cubicBezTo>
                    <a:pt x="10" y="263"/>
                    <a:pt x="12" y="262"/>
                    <a:pt x="13" y="261"/>
                  </a:cubicBezTo>
                  <a:cubicBezTo>
                    <a:pt x="13" y="260"/>
                    <a:pt x="14" y="259"/>
                    <a:pt x="15" y="258"/>
                  </a:cubicBezTo>
                  <a:cubicBezTo>
                    <a:pt x="15" y="257"/>
                    <a:pt x="14" y="254"/>
                    <a:pt x="13" y="253"/>
                  </a:cubicBezTo>
                  <a:cubicBezTo>
                    <a:pt x="12" y="252"/>
                    <a:pt x="10" y="251"/>
                    <a:pt x="9" y="250"/>
                  </a:cubicBezTo>
                  <a:cubicBezTo>
                    <a:pt x="8" y="249"/>
                    <a:pt x="7" y="247"/>
                    <a:pt x="7" y="245"/>
                  </a:cubicBezTo>
                  <a:cubicBezTo>
                    <a:pt x="7" y="244"/>
                    <a:pt x="9" y="243"/>
                    <a:pt x="9" y="241"/>
                  </a:cubicBezTo>
                  <a:cubicBezTo>
                    <a:pt x="9" y="240"/>
                    <a:pt x="8" y="238"/>
                    <a:pt x="8" y="237"/>
                  </a:cubicBezTo>
                  <a:cubicBezTo>
                    <a:pt x="7" y="236"/>
                    <a:pt x="5" y="235"/>
                    <a:pt x="4" y="234"/>
                  </a:cubicBezTo>
                  <a:cubicBezTo>
                    <a:pt x="3" y="233"/>
                    <a:pt x="0" y="230"/>
                    <a:pt x="0" y="228"/>
                  </a:cubicBezTo>
                  <a:cubicBezTo>
                    <a:pt x="0" y="228"/>
                    <a:pt x="2" y="226"/>
                    <a:pt x="2" y="225"/>
                  </a:cubicBezTo>
                  <a:cubicBezTo>
                    <a:pt x="3" y="224"/>
                    <a:pt x="5" y="223"/>
                    <a:pt x="6" y="222"/>
                  </a:cubicBezTo>
                  <a:cubicBezTo>
                    <a:pt x="6" y="222"/>
                    <a:pt x="8" y="222"/>
                    <a:pt x="8" y="222"/>
                  </a:cubicBezTo>
                  <a:cubicBezTo>
                    <a:pt x="10" y="222"/>
                    <a:pt x="13" y="224"/>
                    <a:pt x="14" y="224"/>
                  </a:cubicBezTo>
                  <a:cubicBezTo>
                    <a:pt x="15" y="224"/>
                    <a:pt x="17" y="224"/>
                    <a:pt x="18" y="223"/>
                  </a:cubicBezTo>
                  <a:cubicBezTo>
                    <a:pt x="19" y="222"/>
                    <a:pt x="18" y="220"/>
                    <a:pt x="17" y="219"/>
                  </a:cubicBezTo>
                  <a:cubicBezTo>
                    <a:pt x="17" y="218"/>
                    <a:pt x="14" y="216"/>
                    <a:pt x="13" y="215"/>
                  </a:cubicBezTo>
                  <a:cubicBezTo>
                    <a:pt x="13" y="214"/>
                    <a:pt x="13" y="212"/>
                    <a:pt x="12" y="211"/>
                  </a:cubicBezTo>
                  <a:cubicBezTo>
                    <a:pt x="12" y="210"/>
                    <a:pt x="12" y="210"/>
                    <a:pt x="12" y="21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4"/>
            <p:cNvSpPr>
              <a:spLocks/>
            </p:cNvSpPr>
            <p:nvPr/>
          </p:nvSpPr>
          <p:spPr bwMode="auto">
            <a:xfrm>
              <a:off x="1607" y="1782"/>
              <a:ext cx="932" cy="846"/>
            </a:xfrm>
            <a:custGeom>
              <a:avLst/>
              <a:gdLst>
                <a:gd name="T0" fmla="*/ 18 w 353"/>
                <a:gd name="T1" fmla="*/ 197 h 321"/>
                <a:gd name="T2" fmla="*/ 25 w 353"/>
                <a:gd name="T3" fmla="*/ 185 h 321"/>
                <a:gd name="T4" fmla="*/ 31 w 353"/>
                <a:gd name="T5" fmla="*/ 175 h 321"/>
                <a:gd name="T6" fmla="*/ 44 w 353"/>
                <a:gd name="T7" fmla="*/ 153 h 321"/>
                <a:gd name="T8" fmla="*/ 47 w 353"/>
                <a:gd name="T9" fmla="*/ 133 h 321"/>
                <a:gd name="T10" fmla="*/ 61 w 353"/>
                <a:gd name="T11" fmla="*/ 113 h 321"/>
                <a:gd name="T12" fmla="*/ 79 w 353"/>
                <a:gd name="T13" fmla="*/ 100 h 321"/>
                <a:gd name="T14" fmla="*/ 73 w 353"/>
                <a:gd name="T15" fmla="*/ 83 h 321"/>
                <a:gd name="T16" fmla="*/ 70 w 353"/>
                <a:gd name="T17" fmla="*/ 67 h 321"/>
                <a:gd name="T18" fmla="*/ 85 w 353"/>
                <a:gd name="T19" fmla="*/ 59 h 321"/>
                <a:gd name="T20" fmla="*/ 93 w 353"/>
                <a:gd name="T21" fmla="*/ 50 h 321"/>
                <a:gd name="T22" fmla="*/ 112 w 353"/>
                <a:gd name="T23" fmla="*/ 16 h 321"/>
                <a:gd name="T24" fmla="*/ 126 w 353"/>
                <a:gd name="T25" fmla="*/ 1 h 321"/>
                <a:gd name="T26" fmla="*/ 131 w 353"/>
                <a:gd name="T27" fmla="*/ 10 h 321"/>
                <a:gd name="T28" fmla="*/ 134 w 353"/>
                <a:gd name="T29" fmla="*/ 33 h 321"/>
                <a:gd name="T30" fmla="*/ 127 w 353"/>
                <a:gd name="T31" fmla="*/ 60 h 321"/>
                <a:gd name="T32" fmla="*/ 122 w 353"/>
                <a:gd name="T33" fmla="*/ 84 h 321"/>
                <a:gd name="T34" fmla="*/ 137 w 353"/>
                <a:gd name="T35" fmla="*/ 102 h 321"/>
                <a:gd name="T36" fmla="*/ 151 w 353"/>
                <a:gd name="T37" fmla="*/ 111 h 321"/>
                <a:gd name="T38" fmla="*/ 144 w 353"/>
                <a:gd name="T39" fmla="*/ 122 h 321"/>
                <a:gd name="T40" fmla="*/ 159 w 353"/>
                <a:gd name="T41" fmla="*/ 133 h 321"/>
                <a:gd name="T42" fmla="*/ 166 w 353"/>
                <a:gd name="T43" fmla="*/ 146 h 321"/>
                <a:gd name="T44" fmla="*/ 180 w 353"/>
                <a:gd name="T45" fmla="*/ 149 h 321"/>
                <a:gd name="T46" fmla="*/ 185 w 353"/>
                <a:gd name="T47" fmla="*/ 157 h 321"/>
                <a:gd name="T48" fmla="*/ 215 w 353"/>
                <a:gd name="T49" fmla="*/ 180 h 321"/>
                <a:gd name="T50" fmla="*/ 225 w 353"/>
                <a:gd name="T51" fmla="*/ 177 h 321"/>
                <a:gd name="T52" fmla="*/ 234 w 353"/>
                <a:gd name="T53" fmla="*/ 163 h 321"/>
                <a:gd name="T54" fmla="*/ 254 w 353"/>
                <a:gd name="T55" fmla="*/ 149 h 321"/>
                <a:gd name="T56" fmla="*/ 278 w 353"/>
                <a:gd name="T57" fmla="*/ 144 h 321"/>
                <a:gd name="T58" fmla="*/ 312 w 353"/>
                <a:gd name="T59" fmla="*/ 174 h 321"/>
                <a:gd name="T60" fmla="*/ 330 w 353"/>
                <a:gd name="T61" fmla="*/ 181 h 321"/>
                <a:gd name="T62" fmla="*/ 348 w 353"/>
                <a:gd name="T63" fmla="*/ 186 h 321"/>
                <a:gd name="T64" fmla="*/ 347 w 353"/>
                <a:gd name="T65" fmla="*/ 204 h 321"/>
                <a:gd name="T66" fmla="*/ 332 w 353"/>
                <a:gd name="T67" fmla="*/ 219 h 321"/>
                <a:gd name="T68" fmla="*/ 301 w 353"/>
                <a:gd name="T69" fmla="*/ 223 h 321"/>
                <a:gd name="T70" fmla="*/ 297 w 353"/>
                <a:gd name="T71" fmla="*/ 242 h 321"/>
                <a:gd name="T72" fmla="*/ 309 w 353"/>
                <a:gd name="T73" fmla="*/ 266 h 321"/>
                <a:gd name="T74" fmla="*/ 291 w 353"/>
                <a:gd name="T75" fmla="*/ 280 h 321"/>
                <a:gd name="T76" fmla="*/ 283 w 353"/>
                <a:gd name="T77" fmla="*/ 309 h 321"/>
                <a:gd name="T78" fmla="*/ 282 w 353"/>
                <a:gd name="T79" fmla="*/ 314 h 321"/>
                <a:gd name="T80" fmla="*/ 267 w 353"/>
                <a:gd name="T81" fmla="*/ 303 h 321"/>
                <a:gd name="T82" fmla="*/ 245 w 353"/>
                <a:gd name="T83" fmla="*/ 307 h 321"/>
                <a:gd name="T84" fmla="*/ 227 w 353"/>
                <a:gd name="T85" fmla="*/ 288 h 321"/>
                <a:gd name="T86" fmla="*/ 225 w 353"/>
                <a:gd name="T87" fmla="*/ 262 h 321"/>
                <a:gd name="T88" fmla="*/ 193 w 353"/>
                <a:gd name="T89" fmla="*/ 263 h 321"/>
                <a:gd name="T90" fmla="*/ 178 w 353"/>
                <a:gd name="T91" fmla="*/ 255 h 321"/>
                <a:gd name="T92" fmla="*/ 141 w 353"/>
                <a:gd name="T93" fmla="*/ 276 h 321"/>
                <a:gd name="T94" fmla="*/ 121 w 353"/>
                <a:gd name="T95" fmla="*/ 260 h 321"/>
                <a:gd name="T96" fmla="*/ 104 w 353"/>
                <a:gd name="T97" fmla="*/ 249 h 321"/>
                <a:gd name="T98" fmla="*/ 94 w 353"/>
                <a:gd name="T99" fmla="*/ 247 h 321"/>
                <a:gd name="T100" fmla="*/ 73 w 353"/>
                <a:gd name="T101" fmla="*/ 256 h 321"/>
                <a:gd name="T102" fmla="*/ 66 w 353"/>
                <a:gd name="T103" fmla="*/ 249 h 321"/>
                <a:gd name="T104" fmla="*/ 55 w 353"/>
                <a:gd name="T105" fmla="*/ 254 h 321"/>
                <a:gd name="T106" fmla="*/ 35 w 353"/>
                <a:gd name="T107" fmla="*/ 260 h 321"/>
                <a:gd name="T108" fmla="*/ 10 w 353"/>
                <a:gd name="T109" fmla="*/ 264 h 321"/>
                <a:gd name="T110" fmla="*/ 9 w 353"/>
                <a:gd name="T111" fmla="*/ 241 h 321"/>
                <a:gd name="T112" fmla="*/ 8 w 353"/>
                <a:gd name="T113" fmla="*/ 222 h 321"/>
                <a:gd name="T114" fmla="*/ 12 w 353"/>
                <a:gd name="T115" fmla="*/ 210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3" h="321">
                  <a:moveTo>
                    <a:pt x="12" y="210"/>
                  </a:moveTo>
                  <a:cubicBezTo>
                    <a:pt x="12" y="209"/>
                    <a:pt x="12" y="208"/>
                    <a:pt x="13" y="207"/>
                  </a:cubicBezTo>
                  <a:cubicBezTo>
                    <a:pt x="13" y="207"/>
                    <a:pt x="14" y="206"/>
                    <a:pt x="14" y="206"/>
                  </a:cubicBezTo>
                  <a:cubicBezTo>
                    <a:pt x="15" y="205"/>
                    <a:pt x="18" y="206"/>
                    <a:pt x="18" y="205"/>
                  </a:cubicBezTo>
                  <a:cubicBezTo>
                    <a:pt x="18" y="204"/>
                    <a:pt x="16" y="202"/>
                    <a:pt x="16" y="201"/>
                  </a:cubicBezTo>
                  <a:cubicBezTo>
                    <a:pt x="16" y="200"/>
                    <a:pt x="17" y="197"/>
                    <a:pt x="18" y="197"/>
                  </a:cubicBezTo>
                  <a:cubicBezTo>
                    <a:pt x="18" y="197"/>
                    <a:pt x="21" y="198"/>
                    <a:pt x="21" y="198"/>
                  </a:cubicBezTo>
                  <a:cubicBezTo>
                    <a:pt x="22" y="198"/>
                    <a:pt x="24" y="197"/>
                    <a:pt x="25" y="196"/>
                  </a:cubicBezTo>
                  <a:cubicBezTo>
                    <a:pt x="25" y="196"/>
                    <a:pt x="27" y="194"/>
                    <a:pt x="28" y="193"/>
                  </a:cubicBezTo>
                  <a:cubicBezTo>
                    <a:pt x="28" y="193"/>
                    <a:pt x="29" y="192"/>
                    <a:pt x="28" y="191"/>
                  </a:cubicBezTo>
                  <a:cubicBezTo>
                    <a:pt x="28" y="190"/>
                    <a:pt x="26" y="189"/>
                    <a:pt x="26" y="188"/>
                  </a:cubicBezTo>
                  <a:cubicBezTo>
                    <a:pt x="26" y="188"/>
                    <a:pt x="25" y="186"/>
                    <a:pt x="25" y="185"/>
                  </a:cubicBezTo>
                  <a:cubicBezTo>
                    <a:pt x="25" y="185"/>
                    <a:pt x="26" y="183"/>
                    <a:pt x="26" y="183"/>
                  </a:cubicBezTo>
                  <a:cubicBezTo>
                    <a:pt x="26" y="182"/>
                    <a:pt x="26" y="181"/>
                    <a:pt x="26" y="180"/>
                  </a:cubicBezTo>
                  <a:cubicBezTo>
                    <a:pt x="25" y="179"/>
                    <a:pt x="23" y="179"/>
                    <a:pt x="23" y="178"/>
                  </a:cubicBezTo>
                  <a:cubicBezTo>
                    <a:pt x="23" y="176"/>
                    <a:pt x="24" y="174"/>
                    <a:pt x="25" y="173"/>
                  </a:cubicBezTo>
                  <a:cubicBezTo>
                    <a:pt x="25" y="172"/>
                    <a:pt x="27" y="172"/>
                    <a:pt x="28" y="172"/>
                  </a:cubicBezTo>
                  <a:cubicBezTo>
                    <a:pt x="29" y="172"/>
                    <a:pt x="30" y="174"/>
                    <a:pt x="31" y="175"/>
                  </a:cubicBezTo>
                  <a:cubicBezTo>
                    <a:pt x="32" y="175"/>
                    <a:pt x="34" y="174"/>
                    <a:pt x="34" y="174"/>
                  </a:cubicBezTo>
                  <a:cubicBezTo>
                    <a:pt x="35" y="173"/>
                    <a:pt x="35" y="171"/>
                    <a:pt x="36" y="170"/>
                  </a:cubicBezTo>
                  <a:cubicBezTo>
                    <a:pt x="36" y="170"/>
                    <a:pt x="38" y="171"/>
                    <a:pt x="40" y="170"/>
                  </a:cubicBezTo>
                  <a:cubicBezTo>
                    <a:pt x="41" y="170"/>
                    <a:pt x="43" y="169"/>
                    <a:pt x="44" y="169"/>
                  </a:cubicBezTo>
                  <a:cubicBezTo>
                    <a:pt x="45" y="167"/>
                    <a:pt x="45" y="163"/>
                    <a:pt x="45" y="161"/>
                  </a:cubicBezTo>
                  <a:cubicBezTo>
                    <a:pt x="45" y="159"/>
                    <a:pt x="44" y="155"/>
                    <a:pt x="44" y="153"/>
                  </a:cubicBezTo>
                  <a:cubicBezTo>
                    <a:pt x="44" y="152"/>
                    <a:pt x="44" y="149"/>
                    <a:pt x="45" y="148"/>
                  </a:cubicBezTo>
                  <a:cubicBezTo>
                    <a:pt x="45" y="147"/>
                    <a:pt x="48" y="146"/>
                    <a:pt x="48" y="145"/>
                  </a:cubicBezTo>
                  <a:cubicBezTo>
                    <a:pt x="48" y="144"/>
                    <a:pt x="46" y="142"/>
                    <a:pt x="46" y="141"/>
                  </a:cubicBezTo>
                  <a:cubicBezTo>
                    <a:pt x="47" y="140"/>
                    <a:pt x="49" y="139"/>
                    <a:pt x="50" y="138"/>
                  </a:cubicBezTo>
                  <a:cubicBezTo>
                    <a:pt x="50" y="138"/>
                    <a:pt x="50" y="136"/>
                    <a:pt x="50" y="135"/>
                  </a:cubicBezTo>
                  <a:cubicBezTo>
                    <a:pt x="50" y="134"/>
                    <a:pt x="47" y="134"/>
                    <a:pt x="47" y="133"/>
                  </a:cubicBezTo>
                  <a:cubicBezTo>
                    <a:pt x="47" y="131"/>
                    <a:pt x="50" y="129"/>
                    <a:pt x="50" y="128"/>
                  </a:cubicBezTo>
                  <a:cubicBezTo>
                    <a:pt x="51" y="127"/>
                    <a:pt x="53" y="124"/>
                    <a:pt x="53" y="123"/>
                  </a:cubicBezTo>
                  <a:cubicBezTo>
                    <a:pt x="53" y="122"/>
                    <a:pt x="50" y="122"/>
                    <a:pt x="50" y="121"/>
                  </a:cubicBezTo>
                  <a:cubicBezTo>
                    <a:pt x="49" y="120"/>
                    <a:pt x="51" y="116"/>
                    <a:pt x="52" y="115"/>
                  </a:cubicBezTo>
                  <a:cubicBezTo>
                    <a:pt x="52" y="114"/>
                    <a:pt x="54" y="113"/>
                    <a:pt x="55" y="112"/>
                  </a:cubicBezTo>
                  <a:cubicBezTo>
                    <a:pt x="56" y="112"/>
                    <a:pt x="59" y="113"/>
                    <a:pt x="61" y="113"/>
                  </a:cubicBezTo>
                  <a:cubicBezTo>
                    <a:pt x="62" y="113"/>
                    <a:pt x="64" y="109"/>
                    <a:pt x="66" y="108"/>
                  </a:cubicBezTo>
                  <a:cubicBezTo>
                    <a:pt x="67" y="108"/>
                    <a:pt x="70" y="107"/>
                    <a:pt x="71" y="106"/>
                  </a:cubicBezTo>
                  <a:cubicBezTo>
                    <a:pt x="71" y="105"/>
                    <a:pt x="72" y="104"/>
                    <a:pt x="72" y="103"/>
                  </a:cubicBezTo>
                  <a:cubicBezTo>
                    <a:pt x="72" y="102"/>
                    <a:pt x="71" y="100"/>
                    <a:pt x="72" y="98"/>
                  </a:cubicBezTo>
                  <a:cubicBezTo>
                    <a:pt x="72" y="98"/>
                    <a:pt x="73" y="97"/>
                    <a:pt x="74" y="97"/>
                  </a:cubicBezTo>
                  <a:cubicBezTo>
                    <a:pt x="75" y="97"/>
                    <a:pt x="77" y="100"/>
                    <a:pt x="79" y="100"/>
                  </a:cubicBezTo>
                  <a:cubicBezTo>
                    <a:pt x="79" y="100"/>
                    <a:pt x="81" y="100"/>
                    <a:pt x="82" y="100"/>
                  </a:cubicBezTo>
                  <a:cubicBezTo>
                    <a:pt x="83" y="98"/>
                    <a:pt x="82" y="96"/>
                    <a:pt x="82" y="94"/>
                  </a:cubicBezTo>
                  <a:cubicBezTo>
                    <a:pt x="82" y="93"/>
                    <a:pt x="81" y="92"/>
                    <a:pt x="80" y="91"/>
                  </a:cubicBezTo>
                  <a:cubicBezTo>
                    <a:pt x="79" y="90"/>
                    <a:pt x="77" y="89"/>
                    <a:pt x="77" y="88"/>
                  </a:cubicBezTo>
                  <a:cubicBezTo>
                    <a:pt x="77" y="88"/>
                    <a:pt x="77" y="86"/>
                    <a:pt x="77" y="85"/>
                  </a:cubicBezTo>
                  <a:cubicBezTo>
                    <a:pt x="76" y="84"/>
                    <a:pt x="74" y="84"/>
                    <a:pt x="73" y="83"/>
                  </a:cubicBezTo>
                  <a:cubicBezTo>
                    <a:pt x="73" y="82"/>
                    <a:pt x="74" y="81"/>
                    <a:pt x="74" y="79"/>
                  </a:cubicBezTo>
                  <a:cubicBezTo>
                    <a:pt x="74" y="79"/>
                    <a:pt x="74" y="77"/>
                    <a:pt x="74" y="76"/>
                  </a:cubicBezTo>
                  <a:cubicBezTo>
                    <a:pt x="73" y="76"/>
                    <a:pt x="71" y="77"/>
                    <a:pt x="71" y="76"/>
                  </a:cubicBezTo>
                  <a:cubicBezTo>
                    <a:pt x="70" y="76"/>
                    <a:pt x="70" y="74"/>
                    <a:pt x="70" y="74"/>
                  </a:cubicBezTo>
                  <a:cubicBezTo>
                    <a:pt x="70" y="73"/>
                    <a:pt x="70" y="71"/>
                    <a:pt x="70" y="70"/>
                  </a:cubicBezTo>
                  <a:cubicBezTo>
                    <a:pt x="70" y="69"/>
                    <a:pt x="70" y="68"/>
                    <a:pt x="70" y="67"/>
                  </a:cubicBezTo>
                  <a:cubicBezTo>
                    <a:pt x="70" y="66"/>
                    <a:pt x="71" y="65"/>
                    <a:pt x="72" y="64"/>
                  </a:cubicBezTo>
                  <a:cubicBezTo>
                    <a:pt x="72" y="64"/>
                    <a:pt x="73" y="64"/>
                    <a:pt x="73" y="64"/>
                  </a:cubicBezTo>
                  <a:cubicBezTo>
                    <a:pt x="74" y="64"/>
                    <a:pt x="75" y="62"/>
                    <a:pt x="75" y="61"/>
                  </a:cubicBezTo>
                  <a:cubicBezTo>
                    <a:pt x="77" y="61"/>
                    <a:pt x="79" y="60"/>
                    <a:pt x="80" y="60"/>
                  </a:cubicBezTo>
                  <a:cubicBezTo>
                    <a:pt x="81" y="60"/>
                    <a:pt x="82" y="61"/>
                    <a:pt x="83" y="61"/>
                  </a:cubicBezTo>
                  <a:cubicBezTo>
                    <a:pt x="83" y="61"/>
                    <a:pt x="85" y="60"/>
                    <a:pt x="85" y="59"/>
                  </a:cubicBezTo>
                  <a:cubicBezTo>
                    <a:pt x="86" y="59"/>
                    <a:pt x="87" y="57"/>
                    <a:pt x="86" y="56"/>
                  </a:cubicBezTo>
                  <a:cubicBezTo>
                    <a:pt x="86" y="56"/>
                    <a:pt x="84" y="56"/>
                    <a:pt x="84" y="56"/>
                  </a:cubicBezTo>
                  <a:cubicBezTo>
                    <a:pt x="83" y="55"/>
                    <a:pt x="83" y="54"/>
                    <a:pt x="84" y="54"/>
                  </a:cubicBezTo>
                  <a:cubicBezTo>
                    <a:pt x="84" y="53"/>
                    <a:pt x="86" y="52"/>
                    <a:pt x="87" y="52"/>
                  </a:cubicBezTo>
                  <a:cubicBezTo>
                    <a:pt x="88" y="52"/>
                    <a:pt x="90" y="52"/>
                    <a:pt x="90" y="52"/>
                  </a:cubicBezTo>
                  <a:cubicBezTo>
                    <a:pt x="91" y="52"/>
                    <a:pt x="93" y="51"/>
                    <a:pt x="93" y="50"/>
                  </a:cubicBezTo>
                  <a:cubicBezTo>
                    <a:pt x="94" y="49"/>
                    <a:pt x="93" y="47"/>
                    <a:pt x="93" y="46"/>
                  </a:cubicBezTo>
                  <a:cubicBezTo>
                    <a:pt x="94" y="44"/>
                    <a:pt x="99" y="41"/>
                    <a:pt x="100" y="39"/>
                  </a:cubicBezTo>
                  <a:cubicBezTo>
                    <a:pt x="102" y="37"/>
                    <a:pt x="105" y="32"/>
                    <a:pt x="106" y="30"/>
                  </a:cubicBezTo>
                  <a:cubicBezTo>
                    <a:pt x="107" y="29"/>
                    <a:pt x="109" y="26"/>
                    <a:pt x="109" y="25"/>
                  </a:cubicBezTo>
                  <a:cubicBezTo>
                    <a:pt x="110" y="23"/>
                    <a:pt x="109" y="20"/>
                    <a:pt x="109" y="19"/>
                  </a:cubicBezTo>
                  <a:cubicBezTo>
                    <a:pt x="110" y="18"/>
                    <a:pt x="111" y="17"/>
                    <a:pt x="112" y="16"/>
                  </a:cubicBezTo>
                  <a:cubicBezTo>
                    <a:pt x="113" y="16"/>
                    <a:pt x="115" y="16"/>
                    <a:pt x="116" y="16"/>
                  </a:cubicBezTo>
                  <a:cubicBezTo>
                    <a:pt x="118" y="16"/>
                    <a:pt x="121" y="15"/>
                    <a:pt x="123" y="14"/>
                  </a:cubicBezTo>
                  <a:cubicBezTo>
                    <a:pt x="123" y="13"/>
                    <a:pt x="124" y="11"/>
                    <a:pt x="124" y="11"/>
                  </a:cubicBezTo>
                  <a:cubicBezTo>
                    <a:pt x="123" y="10"/>
                    <a:pt x="122" y="9"/>
                    <a:pt x="121" y="8"/>
                  </a:cubicBezTo>
                  <a:cubicBezTo>
                    <a:pt x="121" y="7"/>
                    <a:pt x="121" y="4"/>
                    <a:pt x="121" y="3"/>
                  </a:cubicBezTo>
                  <a:cubicBezTo>
                    <a:pt x="122" y="2"/>
                    <a:pt x="125" y="2"/>
                    <a:pt x="126" y="1"/>
                  </a:cubicBezTo>
                  <a:cubicBezTo>
                    <a:pt x="127" y="1"/>
                    <a:pt x="128" y="0"/>
                    <a:pt x="129" y="0"/>
                  </a:cubicBezTo>
                  <a:cubicBezTo>
                    <a:pt x="130" y="0"/>
                    <a:pt x="131" y="0"/>
                    <a:pt x="131" y="1"/>
                  </a:cubicBezTo>
                  <a:cubicBezTo>
                    <a:pt x="132" y="2"/>
                    <a:pt x="132" y="3"/>
                    <a:pt x="132" y="4"/>
                  </a:cubicBezTo>
                  <a:cubicBezTo>
                    <a:pt x="132" y="4"/>
                    <a:pt x="132" y="4"/>
                    <a:pt x="132" y="4"/>
                  </a:cubicBezTo>
                  <a:cubicBezTo>
                    <a:pt x="131" y="4"/>
                    <a:pt x="130" y="6"/>
                    <a:pt x="130" y="7"/>
                  </a:cubicBezTo>
                  <a:cubicBezTo>
                    <a:pt x="130" y="8"/>
                    <a:pt x="130" y="10"/>
                    <a:pt x="131" y="10"/>
                  </a:cubicBezTo>
                  <a:cubicBezTo>
                    <a:pt x="131" y="11"/>
                    <a:pt x="135" y="12"/>
                    <a:pt x="135" y="13"/>
                  </a:cubicBezTo>
                  <a:cubicBezTo>
                    <a:pt x="136" y="14"/>
                    <a:pt x="136" y="15"/>
                    <a:pt x="136" y="16"/>
                  </a:cubicBezTo>
                  <a:cubicBezTo>
                    <a:pt x="136" y="18"/>
                    <a:pt x="135" y="21"/>
                    <a:pt x="134" y="22"/>
                  </a:cubicBezTo>
                  <a:cubicBezTo>
                    <a:pt x="134" y="23"/>
                    <a:pt x="132" y="25"/>
                    <a:pt x="132" y="26"/>
                  </a:cubicBezTo>
                  <a:cubicBezTo>
                    <a:pt x="132" y="27"/>
                    <a:pt x="131" y="29"/>
                    <a:pt x="131" y="30"/>
                  </a:cubicBezTo>
                  <a:cubicBezTo>
                    <a:pt x="132" y="31"/>
                    <a:pt x="134" y="32"/>
                    <a:pt x="134" y="33"/>
                  </a:cubicBezTo>
                  <a:cubicBezTo>
                    <a:pt x="135" y="34"/>
                    <a:pt x="135" y="36"/>
                    <a:pt x="135" y="37"/>
                  </a:cubicBezTo>
                  <a:cubicBezTo>
                    <a:pt x="134" y="39"/>
                    <a:pt x="132" y="40"/>
                    <a:pt x="131" y="41"/>
                  </a:cubicBezTo>
                  <a:cubicBezTo>
                    <a:pt x="130" y="43"/>
                    <a:pt x="128" y="46"/>
                    <a:pt x="128" y="47"/>
                  </a:cubicBezTo>
                  <a:cubicBezTo>
                    <a:pt x="127" y="48"/>
                    <a:pt x="127" y="50"/>
                    <a:pt x="127" y="51"/>
                  </a:cubicBezTo>
                  <a:cubicBezTo>
                    <a:pt x="127" y="52"/>
                    <a:pt x="128" y="54"/>
                    <a:pt x="128" y="55"/>
                  </a:cubicBezTo>
                  <a:cubicBezTo>
                    <a:pt x="128" y="56"/>
                    <a:pt x="128" y="59"/>
                    <a:pt x="127" y="60"/>
                  </a:cubicBezTo>
                  <a:cubicBezTo>
                    <a:pt x="127" y="61"/>
                    <a:pt x="124" y="61"/>
                    <a:pt x="124" y="62"/>
                  </a:cubicBezTo>
                  <a:cubicBezTo>
                    <a:pt x="123" y="64"/>
                    <a:pt x="123" y="67"/>
                    <a:pt x="123" y="68"/>
                  </a:cubicBezTo>
                  <a:cubicBezTo>
                    <a:pt x="124" y="70"/>
                    <a:pt x="126" y="71"/>
                    <a:pt x="127" y="72"/>
                  </a:cubicBezTo>
                  <a:cubicBezTo>
                    <a:pt x="127" y="73"/>
                    <a:pt x="126" y="74"/>
                    <a:pt x="125" y="75"/>
                  </a:cubicBezTo>
                  <a:cubicBezTo>
                    <a:pt x="125" y="76"/>
                    <a:pt x="122" y="77"/>
                    <a:pt x="122" y="78"/>
                  </a:cubicBezTo>
                  <a:cubicBezTo>
                    <a:pt x="121" y="79"/>
                    <a:pt x="122" y="83"/>
                    <a:pt x="122" y="84"/>
                  </a:cubicBezTo>
                  <a:cubicBezTo>
                    <a:pt x="122" y="85"/>
                    <a:pt x="123" y="86"/>
                    <a:pt x="124" y="87"/>
                  </a:cubicBezTo>
                  <a:cubicBezTo>
                    <a:pt x="125" y="87"/>
                    <a:pt x="128" y="86"/>
                    <a:pt x="128" y="87"/>
                  </a:cubicBezTo>
                  <a:cubicBezTo>
                    <a:pt x="129" y="88"/>
                    <a:pt x="128" y="91"/>
                    <a:pt x="128" y="92"/>
                  </a:cubicBezTo>
                  <a:cubicBezTo>
                    <a:pt x="129" y="93"/>
                    <a:pt x="129" y="97"/>
                    <a:pt x="130" y="98"/>
                  </a:cubicBezTo>
                  <a:cubicBezTo>
                    <a:pt x="130" y="99"/>
                    <a:pt x="131" y="101"/>
                    <a:pt x="131" y="101"/>
                  </a:cubicBezTo>
                  <a:cubicBezTo>
                    <a:pt x="132" y="102"/>
                    <a:pt x="136" y="102"/>
                    <a:pt x="137" y="102"/>
                  </a:cubicBezTo>
                  <a:cubicBezTo>
                    <a:pt x="138" y="102"/>
                    <a:pt x="140" y="103"/>
                    <a:pt x="141" y="104"/>
                  </a:cubicBezTo>
                  <a:cubicBezTo>
                    <a:pt x="142" y="105"/>
                    <a:pt x="143" y="107"/>
                    <a:pt x="144" y="108"/>
                  </a:cubicBezTo>
                  <a:cubicBezTo>
                    <a:pt x="144" y="108"/>
                    <a:pt x="146" y="109"/>
                    <a:pt x="147" y="109"/>
                  </a:cubicBezTo>
                  <a:cubicBezTo>
                    <a:pt x="148" y="109"/>
                    <a:pt x="149" y="108"/>
                    <a:pt x="150" y="108"/>
                  </a:cubicBezTo>
                  <a:cubicBezTo>
                    <a:pt x="151" y="108"/>
                    <a:pt x="151" y="109"/>
                    <a:pt x="151" y="109"/>
                  </a:cubicBezTo>
                  <a:cubicBezTo>
                    <a:pt x="151" y="109"/>
                    <a:pt x="152" y="110"/>
                    <a:pt x="151" y="111"/>
                  </a:cubicBezTo>
                  <a:cubicBezTo>
                    <a:pt x="151" y="111"/>
                    <a:pt x="149" y="110"/>
                    <a:pt x="149" y="111"/>
                  </a:cubicBezTo>
                  <a:cubicBezTo>
                    <a:pt x="148" y="111"/>
                    <a:pt x="148" y="112"/>
                    <a:pt x="148" y="113"/>
                  </a:cubicBezTo>
                  <a:cubicBezTo>
                    <a:pt x="148" y="114"/>
                    <a:pt x="149" y="116"/>
                    <a:pt x="149" y="118"/>
                  </a:cubicBezTo>
                  <a:cubicBezTo>
                    <a:pt x="149" y="119"/>
                    <a:pt x="148" y="120"/>
                    <a:pt x="148" y="120"/>
                  </a:cubicBezTo>
                  <a:cubicBezTo>
                    <a:pt x="148" y="121"/>
                    <a:pt x="146" y="122"/>
                    <a:pt x="146" y="122"/>
                  </a:cubicBezTo>
                  <a:cubicBezTo>
                    <a:pt x="145" y="122"/>
                    <a:pt x="144" y="121"/>
                    <a:pt x="144" y="122"/>
                  </a:cubicBezTo>
                  <a:cubicBezTo>
                    <a:pt x="143" y="122"/>
                    <a:pt x="144" y="124"/>
                    <a:pt x="144" y="125"/>
                  </a:cubicBezTo>
                  <a:cubicBezTo>
                    <a:pt x="145" y="125"/>
                    <a:pt x="147" y="126"/>
                    <a:pt x="148" y="126"/>
                  </a:cubicBezTo>
                  <a:cubicBezTo>
                    <a:pt x="149" y="126"/>
                    <a:pt x="151" y="124"/>
                    <a:pt x="152" y="124"/>
                  </a:cubicBezTo>
                  <a:cubicBezTo>
                    <a:pt x="153" y="125"/>
                    <a:pt x="151" y="128"/>
                    <a:pt x="152" y="129"/>
                  </a:cubicBezTo>
                  <a:cubicBezTo>
                    <a:pt x="153" y="130"/>
                    <a:pt x="154" y="131"/>
                    <a:pt x="155" y="132"/>
                  </a:cubicBezTo>
                  <a:cubicBezTo>
                    <a:pt x="156" y="132"/>
                    <a:pt x="158" y="133"/>
                    <a:pt x="159" y="133"/>
                  </a:cubicBezTo>
                  <a:cubicBezTo>
                    <a:pt x="160" y="133"/>
                    <a:pt x="162" y="132"/>
                    <a:pt x="163" y="132"/>
                  </a:cubicBezTo>
                  <a:cubicBezTo>
                    <a:pt x="164" y="133"/>
                    <a:pt x="165" y="134"/>
                    <a:pt x="165" y="135"/>
                  </a:cubicBezTo>
                  <a:cubicBezTo>
                    <a:pt x="166" y="137"/>
                    <a:pt x="164" y="139"/>
                    <a:pt x="164" y="140"/>
                  </a:cubicBezTo>
                  <a:cubicBezTo>
                    <a:pt x="163" y="142"/>
                    <a:pt x="161" y="144"/>
                    <a:pt x="161" y="145"/>
                  </a:cubicBezTo>
                  <a:cubicBezTo>
                    <a:pt x="161" y="146"/>
                    <a:pt x="162" y="148"/>
                    <a:pt x="163" y="148"/>
                  </a:cubicBezTo>
                  <a:cubicBezTo>
                    <a:pt x="163" y="148"/>
                    <a:pt x="165" y="147"/>
                    <a:pt x="166" y="146"/>
                  </a:cubicBezTo>
                  <a:cubicBezTo>
                    <a:pt x="167" y="146"/>
                    <a:pt x="167" y="144"/>
                    <a:pt x="167" y="143"/>
                  </a:cubicBezTo>
                  <a:cubicBezTo>
                    <a:pt x="168" y="142"/>
                    <a:pt x="169" y="140"/>
                    <a:pt x="170" y="140"/>
                  </a:cubicBezTo>
                  <a:cubicBezTo>
                    <a:pt x="172" y="140"/>
                    <a:pt x="173" y="142"/>
                    <a:pt x="174" y="142"/>
                  </a:cubicBezTo>
                  <a:cubicBezTo>
                    <a:pt x="175" y="143"/>
                    <a:pt x="177" y="143"/>
                    <a:pt x="178" y="144"/>
                  </a:cubicBezTo>
                  <a:cubicBezTo>
                    <a:pt x="179" y="144"/>
                    <a:pt x="180" y="145"/>
                    <a:pt x="180" y="146"/>
                  </a:cubicBezTo>
                  <a:cubicBezTo>
                    <a:pt x="180" y="146"/>
                    <a:pt x="181" y="148"/>
                    <a:pt x="180" y="149"/>
                  </a:cubicBezTo>
                  <a:cubicBezTo>
                    <a:pt x="180" y="150"/>
                    <a:pt x="177" y="149"/>
                    <a:pt x="177" y="149"/>
                  </a:cubicBezTo>
                  <a:cubicBezTo>
                    <a:pt x="176" y="150"/>
                    <a:pt x="174" y="151"/>
                    <a:pt x="174" y="151"/>
                  </a:cubicBezTo>
                  <a:cubicBezTo>
                    <a:pt x="174" y="152"/>
                    <a:pt x="175" y="153"/>
                    <a:pt x="176" y="154"/>
                  </a:cubicBezTo>
                  <a:cubicBezTo>
                    <a:pt x="177" y="154"/>
                    <a:pt x="179" y="154"/>
                    <a:pt x="180" y="154"/>
                  </a:cubicBezTo>
                  <a:cubicBezTo>
                    <a:pt x="180" y="154"/>
                    <a:pt x="181" y="153"/>
                    <a:pt x="182" y="153"/>
                  </a:cubicBezTo>
                  <a:cubicBezTo>
                    <a:pt x="183" y="153"/>
                    <a:pt x="184" y="156"/>
                    <a:pt x="185" y="157"/>
                  </a:cubicBezTo>
                  <a:cubicBezTo>
                    <a:pt x="186" y="158"/>
                    <a:pt x="189" y="160"/>
                    <a:pt x="190" y="162"/>
                  </a:cubicBezTo>
                  <a:cubicBezTo>
                    <a:pt x="191" y="163"/>
                    <a:pt x="192" y="165"/>
                    <a:pt x="193" y="166"/>
                  </a:cubicBezTo>
                  <a:cubicBezTo>
                    <a:pt x="195" y="166"/>
                    <a:pt x="197" y="165"/>
                    <a:pt x="199" y="166"/>
                  </a:cubicBezTo>
                  <a:cubicBezTo>
                    <a:pt x="200" y="166"/>
                    <a:pt x="203" y="169"/>
                    <a:pt x="204" y="170"/>
                  </a:cubicBezTo>
                  <a:cubicBezTo>
                    <a:pt x="206" y="171"/>
                    <a:pt x="210" y="174"/>
                    <a:pt x="212" y="175"/>
                  </a:cubicBezTo>
                  <a:cubicBezTo>
                    <a:pt x="213" y="176"/>
                    <a:pt x="214" y="179"/>
                    <a:pt x="215" y="180"/>
                  </a:cubicBezTo>
                  <a:cubicBezTo>
                    <a:pt x="215" y="181"/>
                    <a:pt x="216" y="182"/>
                    <a:pt x="217" y="182"/>
                  </a:cubicBezTo>
                  <a:cubicBezTo>
                    <a:pt x="218" y="183"/>
                    <a:pt x="220" y="181"/>
                    <a:pt x="221" y="181"/>
                  </a:cubicBezTo>
                  <a:cubicBezTo>
                    <a:pt x="221" y="181"/>
                    <a:pt x="222" y="182"/>
                    <a:pt x="223" y="183"/>
                  </a:cubicBezTo>
                  <a:cubicBezTo>
                    <a:pt x="224" y="183"/>
                    <a:pt x="225" y="185"/>
                    <a:pt x="226" y="184"/>
                  </a:cubicBezTo>
                  <a:cubicBezTo>
                    <a:pt x="227" y="183"/>
                    <a:pt x="226" y="181"/>
                    <a:pt x="226" y="180"/>
                  </a:cubicBezTo>
                  <a:cubicBezTo>
                    <a:pt x="226" y="179"/>
                    <a:pt x="225" y="178"/>
                    <a:pt x="225" y="177"/>
                  </a:cubicBezTo>
                  <a:cubicBezTo>
                    <a:pt x="224" y="175"/>
                    <a:pt x="224" y="172"/>
                    <a:pt x="224" y="171"/>
                  </a:cubicBezTo>
                  <a:cubicBezTo>
                    <a:pt x="224" y="170"/>
                    <a:pt x="225" y="168"/>
                    <a:pt x="225" y="167"/>
                  </a:cubicBezTo>
                  <a:cubicBezTo>
                    <a:pt x="225" y="166"/>
                    <a:pt x="226" y="164"/>
                    <a:pt x="226" y="163"/>
                  </a:cubicBezTo>
                  <a:cubicBezTo>
                    <a:pt x="226" y="162"/>
                    <a:pt x="228" y="160"/>
                    <a:pt x="229" y="160"/>
                  </a:cubicBezTo>
                  <a:cubicBezTo>
                    <a:pt x="230" y="159"/>
                    <a:pt x="231" y="159"/>
                    <a:pt x="232" y="160"/>
                  </a:cubicBezTo>
                  <a:cubicBezTo>
                    <a:pt x="233" y="160"/>
                    <a:pt x="233" y="163"/>
                    <a:pt x="234" y="163"/>
                  </a:cubicBezTo>
                  <a:cubicBezTo>
                    <a:pt x="235" y="163"/>
                    <a:pt x="236" y="162"/>
                    <a:pt x="236" y="161"/>
                  </a:cubicBezTo>
                  <a:cubicBezTo>
                    <a:pt x="237" y="160"/>
                    <a:pt x="237" y="158"/>
                    <a:pt x="237" y="157"/>
                  </a:cubicBezTo>
                  <a:cubicBezTo>
                    <a:pt x="238" y="157"/>
                    <a:pt x="240" y="156"/>
                    <a:pt x="240" y="156"/>
                  </a:cubicBezTo>
                  <a:cubicBezTo>
                    <a:pt x="241" y="156"/>
                    <a:pt x="243" y="157"/>
                    <a:pt x="244" y="157"/>
                  </a:cubicBezTo>
                  <a:cubicBezTo>
                    <a:pt x="246" y="157"/>
                    <a:pt x="249" y="154"/>
                    <a:pt x="251" y="153"/>
                  </a:cubicBezTo>
                  <a:cubicBezTo>
                    <a:pt x="252" y="152"/>
                    <a:pt x="253" y="149"/>
                    <a:pt x="254" y="149"/>
                  </a:cubicBezTo>
                  <a:cubicBezTo>
                    <a:pt x="255" y="148"/>
                    <a:pt x="257" y="148"/>
                    <a:pt x="258" y="148"/>
                  </a:cubicBezTo>
                  <a:cubicBezTo>
                    <a:pt x="260" y="149"/>
                    <a:pt x="263" y="151"/>
                    <a:pt x="264" y="150"/>
                  </a:cubicBezTo>
                  <a:cubicBezTo>
                    <a:pt x="267" y="150"/>
                    <a:pt x="268" y="146"/>
                    <a:pt x="269" y="144"/>
                  </a:cubicBezTo>
                  <a:cubicBezTo>
                    <a:pt x="270" y="143"/>
                    <a:pt x="272" y="140"/>
                    <a:pt x="273" y="139"/>
                  </a:cubicBezTo>
                  <a:cubicBezTo>
                    <a:pt x="273" y="140"/>
                    <a:pt x="273" y="141"/>
                    <a:pt x="274" y="141"/>
                  </a:cubicBezTo>
                  <a:cubicBezTo>
                    <a:pt x="275" y="142"/>
                    <a:pt x="277" y="144"/>
                    <a:pt x="278" y="144"/>
                  </a:cubicBezTo>
                  <a:cubicBezTo>
                    <a:pt x="280" y="145"/>
                    <a:pt x="282" y="145"/>
                    <a:pt x="283" y="146"/>
                  </a:cubicBezTo>
                  <a:cubicBezTo>
                    <a:pt x="285" y="147"/>
                    <a:pt x="287" y="151"/>
                    <a:pt x="289" y="152"/>
                  </a:cubicBezTo>
                  <a:cubicBezTo>
                    <a:pt x="291" y="155"/>
                    <a:pt x="294" y="161"/>
                    <a:pt x="296" y="163"/>
                  </a:cubicBezTo>
                  <a:cubicBezTo>
                    <a:pt x="297" y="165"/>
                    <a:pt x="299" y="168"/>
                    <a:pt x="301" y="169"/>
                  </a:cubicBezTo>
                  <a:cubicBezTo>
                    <a:pt x="302" y="169"/>
                    <a:pt x="303" y="170"/>
                    <a:pt x="305" y="171"/>
                  </a:cubicBezTo>
                  <a:cubicBezTo>
                    <a:pt x="307" y="172"/>
                    <a:pt x="310" y="173"/>
                    <a:pt x="312" y="174"/>
                  </a:cubicBezTo>
                  <a:cubicBezTo>
                    <a:pt x="313" y="174"/>
                    <a:pt x="315" y="174"/>
                    <a:pt x="316" y="174"/>
                  </a:cubicBezTo>
                  <a:cubicBezTo>
                    <a:pt x="317" y="174"/>
                    <a:pt x="319" y="172"/>
                    <a:pt x="320" y="172"/>
                  </a:cubicBezTo>
                  <a:cubicBezTo>
                    <a:pt x="321" y="172"/>
                    <a:pt x="322" y="175"/>
                    <a:pt x="322" y="175"/>
                  </a:cubicBezTo>
                  <a:cubicBezTo>
                    <a:pt x="323" y="176"/>
                    <a:pt x="325" y="178"/>
                    <a:pt x="325" y="178"/>
                  </a:cubicBezTo>
                  <a:cubicBezTo>
                    <a:pt x="326" y="179"/>
                    <a:pt x="328" y="178"/>
                    <a:pt x="329" y="179"/>
                  </a:cubicBezTo>
                  <a:cubicBezTo>
                    <a:pt x="330" y="179"/>
                    <a:pt x="330" y="180"/>
                    <a:pt x="330" y="181"/>
                  </a:cubicBezTo>
                  <a:cubicBezTo>
                    <a:pt x="330" y="182"/>
                    <a:pt x="330" y="184"/>
                    <a:pt x="330" y="184"/>
                  </a:cubicBezTo>
                  <a:cubicBezTo>
                    <a:pt x="331" y="185"/>
                    <a:pt x="332" y="187"/>
                    <a:pt x="333" y="188"/>
                  </a:cubicBezTo>
                  <a:cubicBezTo>
                    <a:pt x="334" y="188"/>
                    <a:pt x="335" y="190"/>
                    <a:pt x="336" y="191"/>
                  </a:cubicBezTo>
                  <a:cubicBezTo>
                    <a:pt x="336" y="191"/>
                    <a:pt x="337" y="190"/>
                    <a:pt x="338" y="190"/>
                  </a:cubicBezTo>
                  <a:cubicBezTo>
                    <a:pt x="339" y="190"/>
                    <a:pt x="341" y="188"/>
                    <a:pt x="343" y="188"/>
                  </a:cubicBezTo>
                  <a:cubicBezTo>
                    <a:pt x="344" y="187"/>
                    <a:pt x="346" y="186"/>
                    <a:pt x="348" y="186"/>
                  </a:cubicBezTo>
                  <a:cubicBezTo>
                    <a:pt x="349" y="186"/>
                    <a:pt x="350" y="187"/>
                    <a:pt x="351" y="188"/>
                  </a:cubicBezTo>
                  <a:cubicBezTo>
                    <a:pt x="352" y="189"/>
                    <a:pt x="353" y="191"/>
                    <a:pt x="353" y="193"/>
                  </a:cubicBezTo>
                  <a:cubicBezTo>
                    <a:pt x="353" y="194"/>
                    <a:pt x="353" y="198"/>
                    <a:pt x="353" y="199"/>
                  </a:cubicBezTo>
                  <a:cubicBezTo>
                    <a:pt x="353" y="200"/>
                    <a:pt x="353" y="200"/>
                    <a:pt x="353" y="201"/>
                  </a:cubicBezTo>
                  <a:cubicBezTo>
                    <a:pt x="352" y="202"/>
                    <a:pt x="350" y="203"/>
                    <a:pt x="350" y="203"/>
                  </a:cubicBezTo>
                  <a:cubicBezTo>
                    <a:pt x="349" y="204"/>
                    <a:pt x="347" y="204"/>
                    <a:pt x="347" y="204"/>
                  </a:cubicBezTo>
                  <a:cubicBezTo>
                    <a:pt x="346" y="206"/>
                    <a:pt x="347" y="209"/>
                    <a:pt x="347" y="211"/>
                  </a:cubicBezTo>
                  <a:cubicBezTo>
                    <a:pt x="348" y="213"/>
                    <a:pt x="349" y="216"/>
                    <a:pt x="349" y="217"/>
                  </a:cubicBezTo>
                  <a:cubicBezTo>
                    <a:pt x="349" y="218"/>
                    <a:pt x="349" y="221"/>
                    <a:pt x="348" y="221"/>
                  </a:cubicBezTo>
                  <a:cubicBezTo>
                    <a:pt x="347" y="222"/>
                    <a:pt x="345" y="222"/>
                    <a:pt x="343" y="222"/>
                  </a:cubicBezTo>
                  <a:cubicBezTo>
                    <a:pt x="342" y="222"/>
                    <a:pt x="340" y="220"/>
                    <a:pt x="339" y="219"/>
                  </a:cubicBezTo>
                  <a:cubicBezTo>
                    <a:pt x="337" y="219"/>
                    <a:pt x="333" y="219"/>
                    <a:pt x="332" y="219"/>
                  </a:cubicBezTo>
                  <a:cubicBezTo>
                    <a:pt x="330" y="220"/>
                    <a:pt x="327" y="222"/>
                    <a:pt x="325" y="222"/>
                  </a:cubicBezTo>
                  <a:cubicBezTo>
                    <a:pt x="324" y="223"/>
                    <a:pt x="319" y="222"/>
                    <a:pt x="317" y="221"/>
                  </a:cubicBezTo>
                  <a:cubicBezTo>
                    <a:pt x="316" y="221"/>
                    <a:pt x="313" y="219"/>
                    <a:pt x="312" y="219"/>
                  </a:cubicBezTo>
                  <a:cubicBezTo>
                    <a:pt x="310" y="219"/>
                    <a:pt x="307" y="218"/>
                    <a:pt x="306" y="219"/>
                  </a:cubicBezTo>
                  <a:cubicBezTo>
                    <a:pt x="305" y="219"/>
                    <a:pt x="305" y="221"/>
                    <a:pt x="304" y="222"/>
                  </a:cubicBezTo>
                  <a:cubicBezTo>
                    <a:pt x="303" y="222"/>
                    <a:pt x="302" y="222"/>
                    <a:pt x="301" y="223"/>
                  </a:cubicBezTo>
                  <a:cubicBezTo>
                    <a:pt x="301" y="224"/>
                    <a:pt x="301" y="226"/>
                    <a:pt x="301" y="227"/>
                  </a:cubicBezTo>
                  <a:cubicBezTo>
                    <a:pt x="301" y="228"/>
                    <a:pt x="303" y="230"/>
                    <a:pt x="304" y="230"/>
                  </a:cubicBezTo>
                  <a:cubicBezTo>
                    <a:pt x="305" y="231"/>
                    <a:pt x="306" y="230"/>
                    <a:pt x="307" y="230"/>
                  </a:cubicBezTo>
                  <a:cubicBezTo>
                    <a:pt x="307" y="231"/>
                    <a:pt x="308" y="232"/>
                    <a:pt x="308" y="233"/>
                  </a:cubicBezTo>
                  <a:cubicBezTo>
                    <a:pt x="308" y="234"/>
                    <a:pt x="306" y="236"/>
                    <a:pt x="305" y="237"/>
                  </a:cubicBezTo>
                  <a:cubicBezTo>
                    <a:pt x="303" y="239"/>
                    <a:pt x="299" y="241"/>
                    <a:pt x="297" y="242"/>
                  </a:cubicBezTo>
                  <a:cubicBezTo>
                    <a:pt x="296" y="243"/>
                    <a:pt x="294" y="246"/>
                    <a:pt x="294" y="247"/>
                  </a:cubicBezTo>
                  <a:cubicBezTo>
                    <a:pt x="293" y="249"/>
                    <a:pt x="292" y="251"/>
                    <a:pt x="292" y="253"/>
                  </a:cubicBezTo>
                  <a:cubicBezTo>
                    <a:pt x="292" y="254"/>
                    <a:pt x="293" y="258"/>
                    <a:pt x="294" y="259"/>
                  </a:cubicBezTo>
                  <a:cubicBezTo>
                    <a:pt x="295" y="260"/>
                    <a:pt x="298" y="261"/>
                    <a:pt x="300" y="261"/>
                  </a:cubicBezTo>
                  <a:cubicBezTo>
                    <a:pt x="301" y="261"/>
                    <a:pt x="304" y="261"/>
                    <a:pt x="305" y="262"/>
                  </a:cubicBezTo>
                  <a:cubicBezTo>
                    <a:pt x="306" y="263"/>
                    <a:pt x="308" y="264"/>
                    <a:pt x="309" y="266"/>
                  </a:cubicBezTo>
                  <a:cubicBezTo>
                    <a:pt x="309" y="267"/>
                    <a:pt x="308" y="270"/>
                    <a:pt x="307" y="271"/>
                  </a:cubicBezTo>
                  <a:cubicBezTo>
                    <a:pt x="306" y="272"/>
                    <a:pt x="302" y="272"/>
                    <a:pt x="301" y="273"/>
                  </a:cubicBezTo>
                  <a:cubicBezTo>
                    <a:pt x="301" y="274"/>
                    <a:pt x="303" y="276"/>
                    <a:pt x="303" y="277"/>
                  </a:cubicBezTo>
                  <a:cubicBezTo>
                    <a:pt x="302" y="278"/>
                    <a:pt x="300" y="279"/>
                    <a:pt x="299" y="279"/>
                  </a:cubicBezTo>
                  <a:cubicBezTo>
                    <a:pt x="298" y="279"/>
                    <a:pt x="297" y="278"/>
                    <a:pt x="296" y="278"/>
                  </a:cubicBezTo>
                  <a:cubicBezTo>
                    <a:pt x="295" y="278"/>
                    <a:pt x="292" y="279"/>
                    <a:pt x="291" y="280"/>
                  </a:cubicBezTo>
                  <a:cubicBezTo>
                    <a:pt x="291" y="281"/>
                    <a:pt x="291" y="283"/>
                    <a:pt x="292" y="284"/>
                  </a:cubicBezTo>
                  <a:cubicBezTo>
                    <a:pt x="292" y="286"/>
                    <a:pt x="295" y="288"/>
                    <a:pt x="295" y="289"/>
                  </a:cubicBezTo>
                  <a:cubicBezTo>
                    <a:pt x="295" y="290"/>
                    <a:pt x="295" y="293"/>
                    <a:pt x="295" y="294"/>
                  </a:cubicBezTo>
                  <a:cubicBezTo>
                    <a:pt x="294" y="296"/>
                    <a:pt x="290" y="298"/>
                    <a:pt x="288" y="299"/>
                  </a:cubicBezTo>
                  <a:cubicBezTo>
                    <a:pt x="287" y="300"/>
                    <a:pt x="284" y="301"/>
                    <a:pt x="283" y="302"/>
                  </a:cubicBezTo>
                  <a:cubicBezTo>
                    <a:pt x="282" y="304"/>
                    <a:pt x="282" y="307"/>
                    <a:pt x="283" y="309"/>
                  </a:cubicBezTo>
                  <a:cubicBezTo>
                    <a:pt x="283" y="309"/>
                    <a:pt x="284" y="310"/>
                    <a:pt x="284" y="311"/>
                  </a:cubicBezTo>
                  <a:cubicBezTo>
                    <a:pt x="286" y="312"/>
                    <a:pt x="288" y="314"/>
                    <a:pt x="288" y="315"/>
                  </a:cubicBezTo>
                  <a:cubicBezTo>
                    <a:pt x="289" y="316"/>
                    <a:pt x="290" y="318"/>
                    <a:pt x="289" y="319"/>
                  </a:cubicBezTo>
                  <a:cubicBezTo>
                    <a:pt x="289" y="320"/>
                    <a:pt x="288" y="320"/>
                    <a:pt x="286" y="321"/>
                  </a:cubicBezTo>
                  <a:cubicBezTo>
                    <a:pt x="286" y="319"/>
                    <a:pt x="285" y="318"/>
                    <a:pt x="284" y="317"/>
                  </a:cubicBezTo>
                  <a:cubicBezTo>
                    <a:pt x="284" y="316"/>
                    <a:pt x="283" y="314"/>
                    <a:pt x="282" y="314"/>
                  </a:cubicBezTo>
                  <a:cubicBezTo>
                    <a:pt x="281" y="314"/>
                    <a:pt x="282" y="317"/>
                    <a:pt x="281" y="317"/>
                  </a:cubicBezTo>
                  <a:cubicBezTo>
                    <a:pt x="280" y="318"/>
                    <a:pt x="278" y="319"/>
                    <a:pt x="276" y="319"/>
                  </a:cubicBezTo>
                  <a:cubicBezTo>
                    <a:pt x="276" y="318"/>
                    <a:pt x="275" y="317"/>
                    <a:pt x="274" y="317"/>
                  </a:cubicBezTo>
                  <a:cubicBezTo>
                    <a:pt x="273" y="315"/>
                    <a:pt x="273" y="312"/>
                    <a:pt x="272" y="311"/>
                  </a:cubicBezTo>
                  <a:cubicBezTo>
                    <a:pt x="272" y="309"/>
                    <a:pt x="271" y="306"/>
                    <a:pt x="270" y="305"/>
                  </a:cubicBezTo>
                  <a:cubicBezTo>
                    <a:pt x="269" y="304"/>
                    <a:pt x="268" y="303"/>
                    <a:pt x="267" y="303"/>
                  </a:cubicBezTo>
                  <a:cubicBezTo>
                    <a:pt x="266" y="303"/>
                    <a:pt x="263" y="303"/>
                    <a:pt x="262" y="304"/>
                  </a:cubicBezTo>
                  <a:cubicBezTo>
                    <a:pt x="261" y="305"/>
                    <a:pt x="259" y="307"/>
                    <a:pt x="258" y="308"/>
                  </a:cubicBezTo>
                  <a:cubicBezTo>
                    <a:pt x="257" y="309"/>
                    <a:pt x="257" y="311"/>
                    <a:pt x="257" y="312"/>
                  </a:cubicBezTo>
                  <a:cubicBezTo>
                    <a:pt x="256" y="312"/>
                    <a:pt x="255" y="313"/>
                    <a:pt x="255" y="313"/>
                  </a:cubicBezTo>
                  <a:cubicBezTo>
                    <a:pt x="254" y="313"/>
                    <a:pt x="252" y="312"/>
                    <a:pt x="251" y="311"/>
                  </a:cubicBezTo>
                  <a:cubicBezTo>
                    <a:pt x="249" y="310"/>
                    <a:pt x="246" y="308"/>
                    <a:pt x="245" y="307"/>
                  </a:cubicBezTo>
                  <a:cubicBezTo>
                    <a:pt x="245" y="306"/>
                    <a:pt x="244" y="303"/>
                    <a:pt x="243" y="302"/>
                  </a:cubicBezTo>
                  <a:cubicBezTo>
                    <a:pt x="243" y="301"/>
                    <a:pt x="241" y="300"/>
                    <a:pt x="241" y="300"/>
                  </a:cubicBezTo>
                  <a:cubicBezTo>
                    <a:pt x="240" y="299"/>
                    <a:pt x="237" y="299"/>
                    <a:pt x="236" y="298"/>
                  </a:cubicBezTo>
                  <a:cubicBezTo>
                    <a:pt x="235" y="297"/>
                    <a:pt x="234" y="295"/>
                    <a:pt x="233" y="294"/>
                  </a:cubicBezTo>
                  <a:cubicBezTo>
                    <a:pt x="232" y="293"/>
                    <a:pt x="230" y="293"/>
                    <a:pt x="229" y="292"/>
                  </a:cubicBezTo>
                  <a:cubicBezTo>
                    <a:pt x="228" y="291"/>
                    <a:pt x="228" y="289"/>
                    <a:pt x="227" y="288"/>
                  </a:cubicBezTo>
                  <a:cubicBezTo>
                    <a:pt x="227" y="288"/>
                    <a:pt x="225" y="287"/>
                    <a:pt x="225" y="287"/>
                  </a:cubicBezTo>
                  <a:cubicBezTo>
                    <a:pt x="224" y="286"/>
                    <a:pt x="225" y="283"/>
                    <a:pt x="225" y="282"/>
                  </a:cubicBezTo>
                  <a:cubicBezTo>
                    <a:pt x="226" y="281"/>
                    <a:pt x="227" y="280"/>
                    <a:pt x="227" y="279"/>
                  </a:cubicBezTo>
                  <a:cubicBezTo>
                    <a:pt x="227" y="277"/>
                    <a:pt x="227" y="273"/>
                    <a:pt x="226" y="272"/>
                  </a:cubicBezTo>
                  <a:cubicBezTo>
                    <a:pt x="226" y="270"/>
                    <a:pt x="225" y="268"/>
                    <a:pt x="224" y="267"/>
                  </a:cubicBezTo>
                  <a:cubicBezTo>
                    <a:pt x="224" y="266"/>
                    <a:pt x="225" y="263"/>
                    <a:pt x="225" y="262"/>
                  </a:cubicBezTo>
                  <a:cubicBezTo>
                    <a:pt x="224" y="261"/>
                    <a:pt x="221" y="260"/>
                    <a:pt x="220" y="260"/>
                  </a:cubicBezTo>
                  <a:cubicBezTo>
                    <a:pt x="218" y="260"/>
                    <a:pt x="216" y="262"/>
                    <a:pt x="215" y="263"/>
                  </a:cubicBezTo>
                  <a:cubicBezTo>
                    <a:pt x="213" y="263"/>
                    <a:pt x="210" y="263"/>
                    <a:pt x="209" y="263"/>
                  </a:cubicBezTo>
                  <a:cubicBezTo>
                    <a:pt x="207" y="263"/>
                    <a:pt x="204" y="261"/>
                    <a:pt x="202" y="261"/>
                  </a:cubicBezTo>
                  <a:cubicBezTo>
                    <a:pt x="201" y="261"/>
                    <a:pt x="198" y="261"/>
                    <a:pt x="197" y="261"/>
                  </a:cubicBezTo>
                  <a:cubicBezTo>
                    <a:pt x="196" y="261"/>
                    <a:pt x="194" y="262"/>
                    <a:pt x="193" y="263"/>
                  </a:cubicBezTo>
                  <a:cubicBezTo>
                    <a:pt x="193" y="264"/>
                    <a:pt x="192" y="265"/>
                    <a:pt x="191" y="266"/>
                  </a:cubicBezTo>
                  <a:cubicBezTo>
                    <a:pt x="190" y="267"/>
                    <a:pt x="189" y="267"/>
                    <a:pt x="188" y="267"/>
                  </a:cubicBezTo>
                  <a:cubicBezTo>
                    <a:pt x="187" y="267"/>
                    <a:pt x="186" y="265"/>
                    <a:pt x="185" y="264"/>
                  </a:cubicBezTo>
                  <a:cubicBezTo>
                    <a:pt x="185" y="263"/>
                    <a:pt x="185" y="261"/>
                    <a:pt x="185" y="260"/>
                  </a:cubicBezTo>
                  <a:cubicBezTo>
                    <a:pt x="185" y="259"/>
                    <a:pt x="184" y="256"/>
                    <a:pt x="183" y="256"/>
                  </a:cubicBezTo>
                  <a:cubicBezTo>
                    <a:pt x="182" y="255"/>
                    <a:pt x="179" y="255"/>
                    <a:pt x="178" y="255"/>
                  </a:cubicBezTo>
                  <a:cubicBezTo>
                    <a:pt x="177" y="255"/>
                    <a:pt x="176" y="257"/>
                    <a:pt x="175" y="258"/>
                  </a:cubicBezTo>
                  <a:cubicBezTo>
                    <a:pt x="173" y="260"/>
                    <a:pt x="168" y="263"/>
                    <a:pt x="166" y="265"/>
                  </a:cubicBezTo>
                  <a:cubicBezTo>
                    <a:pt x="164" y="267"/>
                    <a:pt x="160" y="271"/>
                    <a:pt x="157" y="272"/>
                  </a:cubicBezTo>
                  <a:cubicBezTo>
                    <a:pt x="155" y="273"/>
                    <a:pt x="150" y="276"/>
                    <a:pt x="148" y="277"/>
                  </a:cubicBezTo>
                  <a:cubicBezTo>
                    <a:pt x="147" y="278"/>
                    <a:pt x="144" y="280"/>
                    <a:pt x="143" y="279"/>
                  </a:cubicBezTo>
                  <a:cubicBezTo>
                    <a:pt x="142" y="279"/>
                    <a:pt x="142" y="277"/>
                    <a:pt x="141" y="276"/>
                  </a:cubicBezTo>
                  <a:cubicBezTo>
                    <a:pt x="140" y="275"/>
                    <a:pt x="137" y="275"/>
                    <a:pt x="135" y="274"/>
                  </a:cubicBezTo>
                  <a:cubicBezTo>
                    <a:pt x="134" y="274"/>
                    <a:pt x="131" y="274"/>
                    <a:pt x="129" y="274"/>
                  </a:cubicBezTo>
                  <a:cubicBezTo>
                    <a:pt x="129" y="273"/>
                    <a:pt x="128" y="271"/>
                    <a:pt x="128" y="271"/>
                  </a:cubicBezTo>
                  <a:cubicBezTo>
                    <a:pt x="128" y="269"/>
                    <a:pt x="129" y="267"/>
                    <a:pt x="129" y="265"/>
                  </a:cubicBezTo>
                  <a:cubicBezTo>
                    <a:pt x="129" y="264"/>
                    <a:pt x="127" y="264"/>
                    <a:pt x="126" y="263"/>
                  </a:cubicBezTo>
                  <a:cubicBezTo>
                    <a:pt x="125" y="262"/>
                    <a:pt x="123" y="260"/>
                    <a:pt x="121" y="260"/>
                  </a:cubicBezTo>
                  <a:cubicBezTo>
                    <a:pt x="119" y="259"/>
                    <a:pt x="113" y="258"/>
                    <a:pt x="111" y="258"/>
                  </a:cubicBezTo>
                  <a:cubicBezTo>
                    <a:pt x="110" y="258"/>
                    <a:pt x="108" y="258"/>
                    <a:pt x="107" y="257"/>
                  </a:cubicBezTo>
                  <a:cubicBezTo>
                    <a:pt x="106" y="257"/>
                    <a:pt x="106" y="255"/>
                    <a:pt x="106" y="254"/>
                  </a:cubicBezTo>
                  <a:cubicBezTo>
                    <a:pt x="106" y="254"/>
                    <a:pt x="108" y="253"/>
                    <a:pt x="108" y="252"/>
                  </a:cubicBezTo>
                  <a:cubicBezTo>
                    <a:pt x="108" y="252"/>
                    <a:pt x="108" y="250"/>
                    <a:pt x="107" y="250"/>
                  </a:cubicBezTo>
                  <a:cubicBezTo>
                    <a:pt x="107" y="249"/>
                    <a:pt x="105" y="249"/>
                    <a:pt x="104" y="249"/>
                  </a:cubicBezTo>
                  <a:cubicBezTo>
                    <a:pt x="102" y="249"/>
                    <a:pt x="100" y="250"/>
                    <a:pt x="99" y="249"/>
                  </a:cubicBezTo>
                  <a:cubicBezTo>
                    <a:pt x="99" y="249"/>
                    <a:pt x="98" y="248"/>
                    <a:pt x="98" y="248"/>
                  </a:cubicBezTo>
                  <a:cubicBezTo>
                    <a:pt x="98" y="247"/>
                    <a:pt x="99" y="245"/>
                    <a:pt x="99" y="244"/>
                  </a:cubicBezTo>
                  <a:cubicBezTo>
                    <a:pt x="99" y="243"/>
                    <a:pt x="98" y="241"/>
                    <a:pt x="97" y="241"/>
                  </a:cubicBezTo>
                  <a:cubicBezTo>
                    <a:pt x="97" y="241"/>
                    <a:pt x="96" y="242"/>
                    <a:pt x="95" y="242"/>
                  </a:cubicBezTo>
                  <a:cubicBezTo>
                    <a:pt x="94" y="243"/>
                    <a:pt x="94" y="246"/>
                    <a:pt x="94" y="247"/>
                  </a:cubicBezTo>
                  <a:cubicBezTo>
                    <a:pt x="93" y="248"/>
                    <a:pt x="91" y="249"/>
                    <a:pt x="90" y="250"/>
                  </a:cubicBezTo>
                  <a:cubicBezTo>
                    <a:pt x="89" y="251"/>
                    <a:pt x="87" y="251"/>
                    <a:pt x="86" y="252"/>
                  </a:cubicBezTo>
                  <a:cubicBezTo>
                    <a:pt x="85" y="252"/>
                    <a:pt x="84" y="253"/>
                    <a:pt x="84" y="253"/>
                  </a:cubicBezTo>
                  <a:cubicBezTo>
                    <a:pt x="83" y="254"/>
                    <a:pt x="83" y="256"/>
                    <a:pt x="83" y="256"/>
                  </a:cubicBezTo>
                  <a:cubicBezTo>
                    <a:pt x="82" y="256"/>
                    <a:pt x="79" y="255"/>
                    <a:pt x="78" y="255"/>
                  </a:cubicBezTo>
                  <a:cubicBezTo>
                    <a:pt x="77" y="255"/>
                    <a:pt x="74" y="255"/>
                    <a:pt x="73" y="256"/>
                  </a:cubicBezTo>
                  <a:cubicBezTo>
                    <a:pt x="73" y="256"/>
                    <a:pt x="72" y="257"/>
                    <a:pt x="72" y="257"/>
                  </a:cubicBezTo>
                  <a:cubicBezTo>
                    <a:pt x="72" y="257"/>
                    <a:pt x="71" y="256"/>
                    <a:pt x="71" y="256"/>
                  </a:cubicBezTo>
                  <a:cubicBezTo>
                    <a:pt x="71" y="256"/>
                    <a:pt x="69" y="257"/>
                    <a:pt x="69" y="257"/>
                  </a:cubicBezTo>
                  <a:cubicBezTo>
                    <a:pt x="68" y="257"/>
                    <a:pt x="67" y="257"/>
                    <a:pt x="66" y="257"/>
                  </a:cubicBezTo>
                  <a:cubicBezTo>
                    <a:pt x="66" y="256"/>
                    <a:pt x="65" y="254"/>
                    <a:pt x="65" y="253"/>
                  </a:cubicBezTo>
                  <a:cubicBezTo>
                    <a:pt x="65" y="252"/>
                    <a:pt x="66" y="250"/>
                    <a:pt x="66" y="249"/>
                  </a:cubicBezTo>
                  <a:cubicBezTo>
                    <a:pt x="66" y="248"/>
                    <a:pt x="65" y="246"/>
                    <a:pt x="64" y="246"/>
                  </a:cubicBezTo>
                  <a:cubicBezTo>
                    <a:pt x="64" y="245"/>
                    <a:pt x="62" y="246"/>
                    <a:pt x="61" y="247"/>
                  </a:cubicBezTo>
                  <a:cubicBezTo>
                    <a:pt x="60" y="247"/>
                    <a:pt x="59" y="249"/>
                    <a:pt x="59" y="250"/>
                  </a:cubicBezTo>
                  <a:cubicBezTo>
                    <a:pt x="59" y="251"/>
                    <a:pt x="61" y="253"/>
                    <a:pt x="61" y="254"/>
                  </a:cubicBezTo>
                  <a:cubicBezTo>
                    <a:pt x="61" y="255"/>
                    <a:pt x="60" y="256"/>
                    <a:pt x="60" y="257"/>
                  </a:cubicBezTo>
                  <a:cubicBezTo>
                    <a:pt x="58" y="257"/>
                    <a:pt x="56" y="255"/>
                    <a:pt x="55" y="254"/>
                  </a:cubicBezTo>
                  <a:cubicBezTo>
                    <a:pt x="54" y="254"/>
                    <a:pt x="53" y="254"/>
                    <a:pt x="53" y="254"/>
                  </a:cubicBezTo>
                  <a:cubicBezTo>
                    <a:pt x="52" y="254"/>
                    <a:pt x="50" y="254"/>
                    <a:pt x="49" y="254"/>
                  </a:cubicBezTo>
                  <a:cubicBezTo>
                    <a:pt x="48" y="255"/>
                    <a:pt x="46" y="256"/>
                    <a:pt x="45" y="257"/>
                  </a:cubicBezTo>
                  <a:cubicBezTo>
                    <a:pt x="44" y="258"/>
                    <a:pt x="43" y="260"/>
                    <a:pt x="42" y="260"/>
                  </a:cubicBezTo>
                  <a:cubicBezTo>
                    <a:pt x="41" y="260"/>
                    <a:pt x="39" y="259"/>
                    <a:pt x="38" y="259"/>
                  </a:cubicBezTo>
                  <a:cubicBezTo>
                    <a:pt x="37" y="260"/>
                    <a:pt x="36" y="260"/>
                    <a:pt x="35" y="260"/>
                  </a:cubicBezTo>
                  <a:cubicBezTo>
                    <a:pt x="34" y="261"/>
                    <a:pt x="34" y="264"/>
                    <a:pt x="33" y="265"/>
                  </a:cubicBezTo>
                  <a:cubicBezTo>
                    <a:pt x="32" y="266"/>
                    <a:pt x="29" y="267"/>
                    <a:pt x="28" y="267"/>
                  </a:cubicBezTo>
                  <a:cubicBezTo>
                    <a:pt x="26" y="268"/>
                    <a:pt x="23" y="267"/>
                    <a:pt x="21" y="267"/>
                  </a:cubicBezTo>
                  <a:cubicBezTo>
                    <a:pt x="19" y="267"/>
                    <a:pt x="16" y="269"/>
                    <a:pt x="15" y="269"/>
                  </a:cubicBezTo>
                  <a:cubicBezTo>
                    <a:pt x="14" y="269"/>
                    <a:pt x="11" y="268"/>
                    <a:pt x="11" y="267"/>
                  </a:cubicBezTo>
                  <a:cubicBezTo>
                    <a:pt x="10" y="267"/>
                    <a:pt x="10" y="264"/>
                    <a:pt x="10" y="264"/>
                  </a:cubicBezTo>
                  <a:cubicBezTo>
                    <a:pt x="10" y="263"/>
                    <a:pt x="12" y="262"/>
                    <a:pt x="13" y="261"/>
                  </a:cubicBezTo>
                  <a:cubicBezTo>
                    <a:pt x="13" y="260"/>
                    <a:pt x="14" y="259"/>
                    <a:pt x="15" y="258"/>
                  </a:cubicBezTo>
                  <a:cubicBezTo>
                    <a:pt x="15" y="257"/>
                    <a:pt x="14" y="254"/>
                    <a:pt x="13" y="253"/>
                  </a:cubicBezTo>
                  <a:cubicBezTo>
                    <a:pt x="12" y="252"/>
                    <a:pt x="10" y="251"/>
                    <a:pt x="9" y="250"/>
                  </a:cubicBezTo>
                  <a:cubicBezTo>
                    <a:pt x="8" y="249"/>
                    <a:pt x="7" y="247"/>
                    <a:pt x="7" y="245"/>
                  </a:cubicBezTo>
                  <a:cubicBezTo>
                    <a:pt x="7" y="244"/>
                    <a:pt x="9" y="243"/>
                    <a:pt x="9" y="241"/>
                  </a:cubicBezTo>
                  <a:cubicBezTo>
                    <a:pt x="9" y="240"/>
                    <a:pt x="8" y="238"/>
                    <a:pt x="8" y="237"/>
                  </a:cubicBezTo>
                  <a:cubicBezTo>
                    <a:pt x="7" y="236"/>
                    <a:pt x="5" y="235"/>
                    <a:pt x="4" y="234"/>
                  </a:cubicBezTo>
                  <a:cubicBezTo>
                    <a:pt x="3" y="233"/>
                    <a:pt x="0" y="230"/>
                    <a:pt x="0" y="228"/>
                  </a:cubicBezTo>
                  <a:cubicBezTo>
                    <a:pt x="0" y="228"/>
                    <a:pt x="2" y="226"/>
                    <a:pt x="2" y="225"/>
                  </a:cubicBezTo>
                  <a:cubicBezTo>
                    <a:pt x="3" y="224"/>
                    <a:pt x="5" y="223"/>
                    <a:pt x="6" y="222"/>
                  </a:cubicBezTo>
                  <a:cubicBezTo>
                    <a:pt x="6" y="222"/>
                    <a:pt x="8" y="222"/>
                    <a:pt x="8" y="222"/>
                  </a:cubicBezTo>
                  <a:cubicBezTo>
                    <a:pt x="10" y="222"/>
                    <a:pt x="13" y="224"/>
                    <a:pt x="14" y="224"/>
                  </a:cubicBezTo>
                  <a:cubicBezTo>
                    <a:pt x="15" y="224"/>
                    <a:pt x="17" y="224"/>
                    <a:pt x="18" y="223"/>
                  </a:cubicBezTo>
                  <a:cubicBezTo>
                    <a:pt x="19" y="222"/>
                    <a:pt x="18" y="220"/>
                    <a:pt x="17" y="219"/>
                  </a:cubicBezTo>
                  <a:cubicBezTo>
                    <a:pt x="17" y="218"/>
                    <a:pt x="14" y="216"/>
                    <a:pt x="13" y="215"/>
                  </a:cubicBezTo>
                  <a:cubicBezTo>
                    <a:pt x="13" y="214"/>
                    <a:pt x="13" y="212"/>
                    <a:pt x="12" y="211"/>
                  </a:cubicBezTo>
                  <a:cubicBezTo>
                    <a:pt x="12" y="210"/>
                    <a:pt x="12" y="210"/>
                    <a:pt x="12" y="21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5"/>
            <p:cNvSpPr>
              <a:spLocks/>
            </p:cNvSpPr>
            <p:nvPr/>
          </p:nvSpPr>
          <p:spPr bwMode="auto">
            <a:xfrm>
              <a:off x="1652" y="2415"/>
              <a:ext cx="794" cy="645"/>
            </a:xfrm>
            <a:custGeom>
              <a:avLst/>
              <a:gdLst>
                <a:gd name="T0" fmla="*/ 300 w 301"/>
                <a:gd name="T1" fmla="*/ 116 h 245"/>
                <a:gd name="T2" fmla="*/ 287 w 301"/>
                <a:gd name="T3" fmla="*/ 141 h 245"/>
                <a:gd name="T4" fmla="*/ 252 w 301"/>
                <a:gd name="T5" fmla="*/ 139 h 245"/>
                <a:gd name="T6" fmla="*/ 240 w 301"/>
                <a:gd name="T7" fmla="*/ 161 h 245"/>
                <a:gd name="T8" fmla="*/ 221 w 301"/>
                <a:gd name="T9" fmla="*/ 179 h 245"/>
                <a:gd name="T10" fmla="*/ 204 w 301"/>
                <a:gd name="T11" fmla="*/ 192 h 245"/>
                <a:gd name="T12" fmla="*/ 202 w 301"/>
                <a:gd name="T13" fmla="*/ 213 h 245"/>
                <a:gd name="T14" fmla="*/ 202 w 301"/>
                <a:gd name="T15" fmla="*/ 226 h 245"/>
                <a:gd name="T16" fmla="*/ 187 w 301"/>
                <a:gd name="T17" fmla="*/ 237 h 245"/>
                <a:gd name="T18" fmla="*/ 166 w 301"/>
                <a:gd name="T19" fmla="*/ 245 h 245"/>
                <a:gd name="T20" fmla="*/ 151 w 301"/>
                <a:gd name="T21" fmla="*/ 236 h 245"/>
                <a:gd name="T22" fmla="*/ 140 w 301"/>
                <a:gd name="T23" fmla="*/ 230 h 245"/>
                <a:gd name="T24" fmla="*/ 111 w 301"/>
                <a:gd name="T25" fmla="*/ 238 h 245"/>
                <a:gd name="T26" fmla="*/ 105 w 301"/>
                <a:gd name="T27" fmla="*/ 217 h 245"/>
                <a:gd name="T28" fmla="*/ 86 w 301"/>
                <a:gd name="T29" fmla="*/ 220 h 245"/>
                <a:gd name="T30" fmla="*/ 74 w 301"/>
                <a:gd name="T31" fmla="*/ 216 h 245"/>
                <a:gd name="T32" fmla="*/ 57 w 301"/>
                <a:gd name="T33" fmla="*/ 228 h 245"/>
                <a:gd name="T34" fmla="*/ 36 w 301"/>
                <a:gd name="T35" fmla="*/ 221 h 245"/>
                <a:gd name="T36" fmla="*/ 18 w 301"/>
                <a:gd name="T37" fmla="*/ 218 h 245"/>
                <a:gd name="T38" fmla="*/ 13 w 301"/>
                <a:gd name="T39" fmla="*/ 202 h 245"/>
                <a:gd name="T40" fmla="*/ 15 w 301"/>
                <a:gd name="T41" fmla="*/ 183 h 245"/>
                <a:gd name="T42" fmla="*/ 18 w 301"/>
                <a:gd name="T43" fmla="*/ 174 h 245"/>
                <a:gd name="T44" fmla="*/ 19 w 301"/>
                <a:gd name="T45" fmla="*/ 159 h 245"/>
                <a:gd name="T46" fmla="*/ 13 w 301"/>
                <a:gd name="T47" fmla="*/ 149 h 245"/>
                <a:gd name="T48" fmla="*/ 2 w 301"/>
                <a:gd name="T49" fmla="*/ 149 h 245"/>
                <a:gd name="T50" fmla="*/ 0 w 301"/>
                <a:gd name="T51" fmla="*/ 138 h 245"/>
                <a:gd name="T52" fmla="*/ 5 w 301"/>
                <a:gd name="T53" fmla="*/ 124 h 245"/>
                <a:gd name="T54" fmla="*/ 10 w 301"/>
                <a:gd name="T55" fmla="*/ 102 h 245"/>
                <a:gd name="T56" fmla="*/ 15 w 301"/>
                <a:gd name="T57" fmla="*/ 93 h 245"/>
                <a:gd name="T58" fmla="*/ 17 w 301"/>
                <a:gd name="T59" fmla="*/ 78 h 245"/>
                <a:gd name="T60" fmla="*/ 28 w 301"/>
                <a:gd name="T61" fmla="*/ 68 h 245"/>
                <a:gd name="T62" fmla="*/ 41 w 301"/>
                <a:gd name="T63" fmla="*/ 54 h 245"/>
                <a:gd name="T64" fmla="*/ 43 w 301"/>
                <a:gd name="T65" fmla="*/ 38 h 245"/>
                <a:gd name="T66" fmla="*/ 55 w 301"/>
                <a:gd name="T67" fmla="*/ 18 h 245"/>
                <a:gd name="T68" fmla="*/ 67 w 301"/>
                <a:gd name="T69" fmla="*/ 13 h 245"/>
                <a:gd name="T70" fmla="*/ 80 w 301"/>
                <a:gd name="T71" fmla="*/ 1 h 245"/>
                <a:gd name="T72" fmla="*/ 90 w 301"/>
                <a:gd name="T73" fmla="*/ 10 h 245"/>
                <a:gd name="T74" fmla="*/ 104 w 301"/>
                <a:gd name="T75" fmla="*/ 19 h 245"/>
                <a:gd name="T76" fmla="*/ 117 w 301"/>
                <a:gd name="T77" fmla="*/ 34 h 245"/>
                <a:gd name="T78" fmla="*/ 149 w 301"/>
                <a:gd name="T79" fmla="*/ 25 h 245"/>
                <a:gd name="T80" fmla="*/ 168 w 301"/>
                <a:gd name="T81" fmla="*/ 24 h 245"/>
                <a:gd name="T82" fmla="*/ 185 w 301"/>
                <a:gd name="T83" fmla="*/ 21 h 245"/>
                <a:gd name="T84" fmla="*/ 207 w 301"/>
                <a:gd name="T85" fmla="*/ 27 h 245"/>
                <a:gd name="T86" fmla="*/ 210 w 301"/>
                <a:gd name="T87" fmla="*/ 48 h 245"/>
                <a:gd name="T88" fmla="*/ 226 w 301"/>
                <a:gd name="T89" fmla="*/ 62 h 245"/>
                <a:gd name="T90" fmla="*/ 241 w 301"/>
                <a:gd name="T91" fmla="*/ 68 h 245"/>
                <a:gd name="T92" fmla="*/ 257 w 301"/>
                <a:gd name="T93" fmla="*/ 76 h 245"/>
                <a:gd name="T94" fmla="*/ 269 w 301"/>
                <a:gd name="T95" fmla="*/ 81 h 245"/>
                <a:gd name="T96" fmla="*/ 257 w 301"/>
                <a:gd name="T97" fmla="*/ 87 h 245"/>
                <a:gd name="T98" fmla="*/ 274 w 301"/>
                <a:gd name="T99" fmla="*/ 92 h 245"/>
                <a:gd name="T100" fmla="*/ 283 w 301"/>
                <a:gd name="T101" fmla="*/ 95 h 245"/>
                <a:gd name="T102" fmla="*/ 295 w 301"/>
                <a:gd name="T103" fmla="*/ 10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01" h="245">
                  <a:moveTo>
                    <a:pt x="300" y="105"/>
                  </a:moveTo>
                  <a:cubicBezTo>
                    <a:pt x="300" y="106"/>
                    <a:pt x="301" y="108"/>
                    <a:pt x="300" y="109"/>
                  </a:cubicBezTo>
                  <a:cubicBezTo>
                    <a:pt x="300" y="110"/>
                    <a:pt x="298" y="110"/>
                    <a:pt x="298" y="111"/>
                  </a:cubicBezTo>
                  <a:cubicBezTo>
                    <a:pt x="297" y="112"/>
                    <a:pt x="297" y="114"/>
                    <a:pt x="297" y="115"/>
                  </a:cubicBezTo>
                  <a:cubicBezTo>
                    <a:pt x="297" y="116"/>
                    <a:pt x="300" y="115"/>
                    <a:pt x="300" y="116"/>
                  </a:cubicBezTo>
                  <a:cubicBezTo>
                    <a:pt x="301" y="117"/>
                    <a:pt x="298" y="119"/>
                    <a:pt x="297" y="120"/>
                  </a:cubicBezTo>
                  <a:cubicBezTo>
                    <a:pt x="297" y="121"/>
                    <a:pt x="294" y="123"/>
                    <a:pt x="294" y="124"/>
                  </a:cubicBezTo>
                  <a:cubicBezTo>
                    <a:pt x="293" y="125"/>
                    <a:pt x="293" y="127"/>
                    <a:pt x="292" y="129"/>
                  </a:cubicBezTo>
                  <a:cubicBezTo>
                    <a:pt x="292" y="130"/>
                    <a:pt x="293" y="133"/>
                    <a:pt x="292" y="134"/>
                  </a:cubicBezTo>
                  <a:cubicBezTo>
                    <a:pt x="292" y="136"/>
                    <a:pt x="288" y="139"/>
                    <a:pt x="287" y="141"/>
                  </a:cubicBezTo>
                  <a:cubicBezTo>
                    <a:pt x="287" y="141"/>
                    <a:pt x="287" y="143"/>
                    <a:pt x="287" y="144"/>
                  </a:cubicBezTo>
                  <a:cubicBezTo>
                    <a:pt x="286" y="144"/>
                    <a:pt x="284" y="144"/>
                    <a:pt x="283" y="144"/>
                  </a:cubicBezTo>
                  <a:cubicBezTo>
                    <a:pt x="281" y="144"/>
                    <a:pt x="276" y="142"/>
                    <a:pt x="273" y="142"/>
                  </a:cubicBezTo>
                  <a:cubicBezTo>
                    <a:pt x="269" y="141"/>
                    <a:pt x="263" y="142"/>
                    <a:pt x="260" y="142"/>
                  </a:cubicBezTo>
                  <a:cubicBezTo>
                    <a:pt x="258" y="141"/>
                    <a:pt x="254" y="140"/>
                    <a:pt x="252" y="139"/>
                  </a:cubicBezTo>
                  <a:cubicBezTo>
                    <a:pt x="251" y="138"/>
                    <a:pt x="249" y="136"/>
                    <a:pt x="248" y="137"/>
                  </a:cubicBezTo>
                  <a:cubicBezTo>
                    <a:pt x="247" y="137"/>
                    <a:pt x="246" y="138"/>
                    <a:pt x="245" y="139"/>
                  </a:cubicBezTo>
                  <a:cubicBezTo>
                    <a:pt x="245" y="140"/>
                    <a:pt x="245" y="142"/>
                    <a:pt x="244" y="143"/>
                  </a:cubicBezTo>
                  <a:cubicBezTo>
                    <a:pt x="244" y="145"/>
                    <a:pt x="243" y="149"/>
                    <a:pt x="243" y="151"/>
                  </a:cubicBezTo>
                  <a:cubicBezTo>
                    <a:pt x="242" y="154"/>
                    <a:pt x="241" y="158"/>
                    <a:pt x="240" y="161"/>
                  </a:cubicBezTo>
                  <a:cubicBezTo>
                    <a:pt x="239" y="162"/>
                    <a:pt x="237" y="164"/>
                    <a:pt x="236" y="165"/>
                  </a:cubicBezTo>
                  <a:cubicBezTo>
                    <a:pt x="235" y="166"/>
                    <a:pt x="233" y="169"/>
                    <a:pt x="232" y="170"/>
                  </a:cubicBezTo>
                  <a:cubicBezTo>
                    <a:pt x="231" y="170"/>
                    <a:pt x="229" y="171"/>
                    <a:pt x="228" y="172"/>
                  </a:cubicBezTo>
                  <a:cubicBezTo>
                    <a:pt x="226" y="173"/>
                    <a:pt x="224" y="174"/>
                    <a:pt x="223" y="175"/>
                  </a:cubicBezTo>
                  <a:cubicBezTo>
                    <a:pt x="222" y="176"/>
                    <a:pt x="221" y="178"/>
                    <a:pt x="221" y="179"/>
                  </a:cubicBezTo>
                  <a:cubicBezTo>
                    <a:pt x="221" y="180"/>
                    <a:pt x="222" y="182"/>
                    <a:pt x="222" y="182"/>
                  </a:cubicBezTo>
                  <a:cubicBezTo>
                    <a:pt x="221" y="183"/>
                    <a:pt x="219" y="183"/>
                    <a:pt x="218" y="183"/>
                  </a:cubicBezTo>
                  <a:cubicBezTo>
                    <a:pt x="216" y="184"/>
                    <a:pt x="213" y="184"/>
                    <a:pt x="211" y="185"/>
                  </a:cubicBezTo>
                  <a:cubicBezTo>
                    <a:pt x="210" y="186"/>
                    <a:pt x="208" y="188"/>
                    <a:pt x="207" y="189"/>
                  </a:cubicBezTo>
                  <a:cubicBezTo>
                    <a:pt x="206" y="190"/>
                    <a:pt x="204" y="191"/>
                    <a:pt x="204" y="192"/>
                  </a:cubicBezTo>
                  <a:cubicBezTo>
                    <a:pt x="203" y="193"/>
                    <a:pt x="203" y="195"/>
                    <a:pt x="204" y="196"/>
                  </a:cubicBezTo>
                  <a:cubicBezTo>
                    <a:pt x="204" y="197"/>
                    <a:pt x="205" y="199"/>
                    <a:pt x="205" y="201"/>
                  </a:cubicBezTo>
                  <a:cubicBezTo>
                    <a:pt x="206" y="202"/>
                    <a:pt x="206" y="205"/>
                    <a:pt x="205" y="206"/>
                  </a:cubicBezTo>
                  <a:cubicBezTo>
                    <a:pt x="205" y="207"/>
                    <a:pt x="204" y="209"/>
                    <a:pt x="203" y="210"/>
                  </a:cubicBezTo>
                  <a:cubicBezTo>
                    <a:pt x="203" y="211"/>
                    <a:pt x="202" y="212"/>
                    <a:pt x="202" y="213"/>
                  </a:cubicBezTo>
                  <a:cubicBezTo>
                    <a:pt x="202" y="214"/>
                    <a:pt x="204" y="216"/>
                    <a:pt x="204" y="217"/>
                  </a:cubicBezTo>
                  <a:cubicBezTo>
                    <a:pt x="204" y="218"/>
                    <a:pt x="201" y="219"/>
                    <a:pt x="200" y="219"/>
                  </a:cubicBezTo>
                  <a:cubicBezTo>
                    <a:pt x="200" y="220"/>
                    <a:pt x="198" y="220"/>
                    <a:pt x="198" y="221"/>
                  </a:cubicBezTo>
                  <a:cubicBezTo>
                    <a:pt x="198" y="222"/>
                    <a:pt x="198" y="224"/>
                    <a:pt x="198" y="224"/>
                  </a:cubicBezTo>
                  <a:cubicBezTo>
                    <a:pt x="199" y="225"/>
                    <a:pt x="201" y="225"/>
                    <a:pt x="202" y="226"/>
                  </a:cubicBezTo>
                  <a:cubicBezTo>
                    <a:pt x="202" y="227"/>
                    <a:pt x="201" y="230"/>
                    <a:pt x="200" y="231"/>
                  </a:cubicBezTo>
                  <a:cubicBezTo>
                    <a:pt x="198" y="232"/>
                    <a:pt x="194" y="233"/>
                    <a:pt x="193" y="233"/>
                  </a:cubicBezTo>
                  <a:cubicBezTo>
                    <a:pt x="192" y="233"/>
                    <a:pt x="189" y="233"/>
                    <a:pt x="188" y="234"/>
                  </a:cubicBezTo>
                  <a:cubicBezTo>
                    <a:pt x="188" y="234"/>
                    <a:pt x="188" y="235"/>
                    <a:pt x="188" y="236"/>
                  </a:cubicBezTo>
                  <a:cubicBezTo>
                    <a:pt x="187" y="236"/>
                    <a:pt x="187" y="236"/>
                    <a:pt x="187" y="237"/>
                  </a:cubicBezTo>
                  <a:cubicBezTo>
                    <a:pt x="186" y="237"/>
                    <a:pt x="184" y="238"/>
                    <a:pt x="183" y="239"/>
                  </a:cubicBezTo>
                  <a:cubicBezTo>
                    <a:pt x="182" y="240"/>
                    <a:pt x="181" y="242"/>
                    <a:pt x="180" y="243"/>
                  </a:cubicBezTo>
                  <a:cubicBezTo>
                    <a:pt x="179" y="243"/>
                    <a:pt x="176" y="244"/>
                    <a:pt x="175" y="244"/>
                  </a:cubicBezTo>
                  <a:cubicBezTo>
                    <a:pt x="174" y="244"/>
                    <a:pt x="170" y="243"/>
                    <a:pt x="169" y="244"/>
                  </a:cubicBezTo>
                  <a:cubicBezTo>
                    <a:pt x="168" y="244"/>
                    <a:pt x="167" y="245"/>
                    <a:pt x="166" y="245"/>
                  </a:cubicBezTo>
                  <a:cubicBezTo>
                    <a:pt x="165" y="245"/>
                    <a:pt x="163" y="242"/>
                    <a:pt x="161" y="242"/>
                  </a:cubicBezTo>
                  <a:cubicBezTo>
                    <a:pt x="160" y="242"/>
                    <a:pt x="156" y="242"/>
                    <a:pt x="154" y="242"/>
                  </a:cubicBezTo>
                  <a:cubicBezTo>
                    <a:pt x="153" y="242"/>
                    <a:pt x="151" y="242"/>
                    <a:pt x="151" y="242"/>
                  </a:cubicBezTo>
                  <a:cubicBezTo>
                    <a:pt x="150" y="241"/>
                    <a:pt x="152" y="238"/>
                    <a:pt x="152" y="238"/>
                  </a:cubicBezTo>
                  <a:cubicBezTo>
                    <a:pt x="152" y="237"/>
                    <a:pt x="151" y="237"/>
                    <a:pt x="151" y="236"/>
                  </a:cubicBezTo>
                  <a:cubicBezTo>
                    <a:pt x="150" y="235"/>
                    <a:pt x="153" y="233"/>
                    <a:pt x="153" y="232"/>
                  </a:cubicBezTo>
                  <a:cubicBezTo>
                    <a:pt x="153" y="231"/>
                    <a:pt x="151" y="230"/>
                    <a:pt x="150" y="230"/>
                  </a:cubicBezTo>
                  <a:cubicBezTo>
                    <a:pt x="149" y="229"/>
                    <a:pt x="146" y="230"/>
                    <a:pt x="145" y="230"/>
                  </a:cubicBezTo>
                  <a:cubicBezTo>
                    <a:pt x="144" y="229"/>
                    <a:pt x="143" y="227"/>
                    <a:pt x="143" y="227"/>
                  </a:cubicBezTo>
                  <a:cubicBezTo>
                    <a:pt x="142" y="227"/>
                    <a:pt x="141" y="230"/>
                    <a:pt x="140" y="230"/>
                  </a:cubicBezTo>
                  <a:cubicBezTo>
                    <a:pt x="139" y="230"/>
                    <a:pt x="137" y="230"/>
                    <a:pt x="136" y="230"/>
                  </a:cubicBezTo>
                  <a:cubicBezTo>
                    <a:pt x="136" y="229"/>
                    <a:pt x="135" y="228"/>
                    <a:pt x="135" y="228"/>
                  </a:cubicBezTo>
                  <a:cubicBezTo>
                    <a:pt x="134" y="228"/>
                    <a:pt x="131" y="228"/>
                    <a:pt x="130" y="229"/>
                  </a:cubicBezTo>
                  <a:cubicBezTo>
                    <a:pt x="127" y="229"/>
                    <a:pt x="123" y="232"/>
                    <a:pt x="120" y="233"/>
                  </a:cubicBezTo>
                  <a:cubicBezTo>
                    <a:pt x="118" y="234"/>
                    <a:pt x="113" y="238"/>
                    <a:pt x="111" y="238"/>
                  </a:cubicBezTo>
                  <a:cubicBezTo>
                    <a:pt x="110" y="238"/>
                    <a:pt x="108" y="238"/>
                    <a:pt x="107" y="238"/>
                  </a:cubicBezTo>
                  <a:cubicBezTo>
                    <a:pt x="107" y="237"/>
                    <a:pt x="108" y="236"/>
                    <a:pt x="108" y="235"/>
                  </a:cubicBezTo>
                  <a:cubicBezTo>
                    <a:pt x="108" y="233"/>
                    <a:pt x="109" y="228"/>
                    <a:pt x="109" y="226"/>
                  </a:cubicBezTo>
                  <a:cubicBezTo>
                    <a:pt x="109" y="224"/>
                    <a:pt x="108" y="220"/>
                    <a:pt x="107" y="219"/>
                  </a:cubicBezTo>
                  <a:cubicBezTo>
                    <a:pt x="107" y="218"/>
                    <a:pt x="106" y="217"/>
                    <a:pt x="105" y="217"/>
                  </a:cubicBezTo>
                  <a:cubicBezTo>
                    <a:pt x="104" y="217"/>
                    <a:pt x="101" y="217"/>
                    <a:pt x="100" y="218"/>
                  </a:cubicBezTo>
                  <a:cubicBezTo>
                    <a:pt x="99" y="218"/>
                    <a:pt x="98" y="221"/>
                    <a:pt x="98" y="221"/>
                  </a:cubicBezTo>
                  <a:cubicBezTo>
                    <a:pt x="97" y="223"/>
                    <a:pt x="95" y="224"/>
                    <a:pt x="93" y="224"/>
                  </a:cubicBezTo>
                  <a:cubicBezTo>
                    <a:pt x="92" y="224"/>
                    <a:pt x="90" y="224"/>
                    <a:pt x="90" y="224"/>
                  </a:cubicBezTo>
                  <a:cubicBezTo>
                    <a:pt x="88" y="223"/>
                    <a:pt x="87" y="221"/>
                    <a:pt x="86" y="220"/>
                  </a:cubicBezTo>
                  <a:cubicBezTo>
                    <a:pt x="86" y="218"/>
                    <a:pt x="87" y="215"/>
                    <a:pt x="86" y="213"/>
                  </a:cubicBezTo>
                  <a:cubicBezTo>
                    <a:pt x="86" y="212"/>
                    <a:pt x="85" y="210"/>
                    <a:pt x="84" y="210"/>
                  </a:cubicBezTo>
                  <a:cubicBezTo>
                    <a:pt x="82" y="209"/>
                    <a:pt x="80" y="209"/>
                    <a:pt x="78" y="210"/>
                  </a:cubicBezTo>
                  <a:cubicBezTo>
                    <a:pt x="77" y="210"/>
                    <a:pt x="75" y="210"/>
                    <a:pt x="75" y="211"/>
                  </a:cubicBezTo>
                  <a:cubicBezTo>
                    <a:pt x="74" y="212"/>
                    <a:pt x="75" y="214"/>
                    <a:pt x="74" y="216"/>
                  </a:cubicBezTo>
                  <a:cubicBezTo>
                    <a:pt x="74" y="216"/>
                    <a:pt x="74" y="218"/>
                    <a:pt x="74" y="218"/>
                  </a:cubicBezTo>
                  <a:cubicBezTo>
                    <a:pt x="73" y="219"/>
                    <a:pt x="71" y="218"/>
                    <a:pt x="70" y="219"/>
                  </a:cubicBezTo>
                  <a:cubicBezTo>
                    <a:pt x="69" y="219"/>
                    <a:pt x="67" y="222"/>
                    <a:pt x="66" y="223"/>
                  </a:cubicBezTo>
                  <a:cubicBezTo>
                    <a:pt x="65" y="224"/>
                    <a:pt x="63" y="225"/>
                    <a:pt x="62" y="226"/>
                  </a:cubicBezTo>
                  <a:cubicBezTo>
                    <a:pt x="61" y="227"/>
                    <a:pt x="58" y="228"/>
                    <a:pt x="57" y="228"/>
                  </a:cubicBezTo>
                  <a:cubicBezTo>
                    <a:pt x="56" y="228"/>
                    <a:pt x="54" y="228"/>
                    <a:pt x="53" y="228"/>
                  </a:cubicBezTo>
                  <a:cubicBezTo>
                    <a:pt x="52" y="227"/>
                    <a:pt x="51" y="225"/>
                    <a:pt x="50" y="224"/>
                  </a:cubicBezTo>
                  <a:cubicBezTo>
                    <a:pt x="49" y="223"/>
                    <a:pt x="48" y="220"/>
                    <a:pt x="47" y="219"/>
                  </a:cubicBezTo>
                  <a:cubicBezTo>
                    <a:pt x="45" y="219"/>
                    <a:pt x="42" y="219"/>
                    <a:pt x="41" y="219"/>
                  </a:cubicBezTo>
                  <a:cubicBezTo>
                    <a:pt x="40" y="219"/>
                    <a:pt x="37" y="221"/>
                    <a:pt x="36" y="221"/>
                  </a:cubicBezTo>
                  <a:cubicBezTo>
                    <a:pt x="35" y="221"/>
                    <a:pt x="34" y="219"/>
                    <a:pt x="34" y="219"/>
                  </a:cubicBezTo>
                  <a:cubicBezTo>
                    <a:pt x="32" y="219"/>
                    <a:pt x="30" y="220"/>
                    <a:pt x="29" y="221"/>
                  </a:cubicBezTo>
                  <a:cubicBezTo>
                    <a:pt x="28" y="221"/>
                    <a:pt x="26" y="223"/>
                    <a:pt x="24" y="224"/>
                  </a:cubicBezTo>
                  <a:cubicBezTo>
                    <a:pt x="23" y="224"/>
                    <a:pt x="21" y="224"/>
                    <a:pt x="21" y="223"/>
                  </a:cubicBezTo>
                  <a:cubicBezTo>
                    <a:pt x="19" y="222"/>
                    <a:pt x="19" y="218"/>
                    <a:pt x="18" y="218"/>
                  </a:cubicBezTo>
                  <a:cubicBezTo>
                    <a:pt x="17" y="217"/>
                    <a:pt x="14" y="219"/>
                    <a:pt x="13" y="219"/>
                  </a:cubicBezTo>
                  <a:cubicBezTo>
                    <a:pt x="12" y="218"/>
                    <a:pt x="11" y="216"/>
                    <a:pt x="11" y="215"/>
                  </a:cubicBezTo>
                  <a:cubicBezTo>
                    <a:pt x="11" y="214"/>
                    <a:pt x="14" y="213"/>
                    <a:pt x="15" y="211"/>
                  </a:cubicBezTo>
                  <a:cubicBezTo>
                    <a:pt x="16" y="210"/>
                    <a:pt x="18" y="207"/>
                    <a:pt x="18" y="206"/>
                  </a:cubicBezTo>
                  <a:cubicBezTo>
                    <a:pt x="17" y="205"/>
                    <a:pt x="14" y="203"/>
                    <a:pt x="13" y="202"/>
                  </a:cubicBezTo>
                  <a:cubicBezTo>
                    <a:pt x="12" y="200"/>
                    <a:pt x="11" y="197"/>
                    <a:pt x="11" y="196"/>
                  </a:cubicBezTo>
                  <a:cubicBezTo>
                    <a:pt x="11" y="195"/>
                    <a:pt x="13" y="194"/>
                    <a:pt x="13" y="193"/>
                  </a:cubicBezTo>
                  <a:cubicBezTo>
                    <a:pt x="13" y="192"/>
                    <a:pt x="10" y="190"/>
                    <a:pt x="10" y="189"/>
                  </a:cubicBezTo>
                  <a:cubicBezTo>
                    <a:pt x="10" y="188"/>
                    <a:pt x="12" y="187"/>
                    <a:pt x="13" y="186"/>
                  </a:cubicBezTo>
                  <a:cubicBezTo>
                    <a:pt x="14" y="185"/>
                    <a:pt x="14" y="183"/>
                    <a:pt x="15" y="183"/>
                  </a:cubicBezTo>
                  <a:cubicBezTo>
                    <a:pt x="15" y="182"/>
                    <a:pt x="14" y="182"/>
                    <a:pt x="14" y="181"/>
                  </a:cubicBezTo>
                  <a:cubicBezTo>
                    <a:pt x="14" y="181"/>
                    <a:pt x="14" y="181"/>
                    <a:pt x="15" y="181"/>
                  </a:cubicBezTo>
                  <a:cubicBezTo>
                    <a:pt x="15" y="181"/>
                    <a:pt x="16" y="180"/>
                    <a:pt x="16" y="179"/>
                  </a:cubicBezTo>
                  <a:cubicBezTo>
                    <a:pt x="17" y="178"/>
                    <a:pt x="16" y="177"/>
                    <a:pt x="16" y="176"/>
                  </a:cubicBezTo>
                  <a:cubicBezTo>
                    <a:pt x="16" y="175"/>
                    <a:pt x="18" y="175"/>
                    <a:pt x="18" y="174"/>
                  </a:cubicBezTo>
                  <a:cubicBezTo>
                    <a:pt x="18" y="173"/>
                    <a:pt x="19" y="171"/>
                    <a:pt x="19" y="170"/>
                  </a:cubicBezTo>
                  <a:cubicBezTo>
                    <a:pt x="19" y="169"/>
                    <a:pt x="19" y="166"/>
                    <a:pt x="19" y="165"/>
                  </a:cubicBezTo>
                  <a:cubicBezTo>
                    <a:pt x="18" y="165"/>
                    <a:pt x="16" y="164"/>
                    <a:pt x="16" y="163"/>
                  </a:cubicBezTo>
                  <a:cubicBezTo>
                    <a:pt x="15" y="162"/>
                    <a:pt x="15" y="161"/>
                    <a:pt x="15" y="160"/>
                  </a:cubicBezTo>
                  <a:cubicBezTo>
                    <a:pt x="16" y="159"/>
                    <a:pt x="18" y="160"/>
                    <a:pt x="19" y="159"/>
                  </a:cubicBezTo>
                  <a:cubicBezTo>
                    <a:pt x="19" y="159"/>
                    <a:pt x="20" y="158"/>
                    <a:pt x="20" y="157"/>
                  </a:cubicBezTo>
                  <a:cubicBezTo>
                    <a:pt x="20" y="157"/>
                    <a:pt x="20" y="156"/>
                    <a:pt x="19" y="156"/>
                  </a:cubicBezTo>
                  <a:cubicBezTo>
                    <a:pt x="18" y="155"/>
                    <a:pt x="17" y="155"/>
                    <a:pt x="16" y="155"/>
                  </a:cubicBezTo>
                  <a:cubicBezTo>
                    <a:pt x="15" y="155"/>
                    <a:pt x="15" y="153"/>
                    <a:pt x="14" y="153"/>
                  </a:cubicBezTo>
                  <a:cubicBezTo>
                    <a:pt x="14" y="152"/>
                    <a:pt x="14" y="149"/>
                    <a:pt x="13" y="149"/>
                  </a:cubicBezTo>
                  <a:cubicBezTo>
                    <a:pt x="13" y="148"/>
                    <a:pt x="11" y="148"/>
                    <a:pt x="11" y="148"/>
                  </a:cubicBezTo>
                  <a:cubicBezTo>
                    <a:pt x="10" y="148"/>
                    <a:pt x="10" y="150"/>
                    <a:pt x="9" y="149"/>
                  </a:cubicBezTo>
                  <a:cubicBezTo>
                    <a:pt x="9" y="149"/>
                    <a:pt x="8" y="148"/>
                    <a:pt x="7" y="148"/>
                  </a:cubicBezTo>
                  <a:cubicBezTo>
                    <a:pt x="7" y="148"/>
                    <a:pt x="6" y="148"/>
                    <a:pt x="5" y="148"/>
                  </a:cubicBezTo>
                  <a:cubicBezTo>
                    <a:pt x="4" y="148"/>
                    <a:pt x="3" y="150"/>
                    <a:pt x="2" y="149"/>
                  </a:cubicBezTo>
                  <a:cubicBezTo>
                    <a:pt x="1" y="149"/>
                    <a:pt x="0" y="147"/>
                    <a:pt x="0" y="146"/>
                  </a:cubicBezTo>
                  <a:cubicBezTo>
                    <a:pt x="1" y="145"/>
                    <a:pt x="2" y="145"/>
                    <a:pt x="3" y="145"/>
                  </a:cubicBezTo>
                  <a:cubicBezTo>
                    <a:pt x="3" y="144"/>
                    <a:pt x="4" y="143"/>
                    <a:pt x="4" y="142"/>
                  </a:cubicBezTo>
                  <a:cubicBezTo>
                    <a:pt x="4" y="142"/>
                    <a:pt x="2" y="141"/>
                    <a:pt x="2" y="141"/>
                  </a:cubicBezTo>
                  <a:cubicBezTo>
                    <a:pt x="1" y="140"/>
                    <a:pt x="0" y="139"/>
                    <a:pt x="0" y="138"/>
                  </a:cubicBezTo>
                  <a:cubicBezTo>
                    <a:pt x="0" y="137"/>
                    <a:pt x="0" y="136"/>
                    <a:pt x="1" y="135"/>
                  </a:cubicBezTo>
                  <a:cubicBezTo>
                    <a:pt x="1" y="135"/>
                    <a:pt x="2" y="134"/>
                    <a:pt x="3" y="134"/>
                  </a:cubicBezTo>
                  <a:cubicBezTo>
                    <a:pt x="3" y="133"/>
                    <a:pt x="1" y="131"/>
                    <a:pt x="1" y="130"/>
                  </a:cubicBezTo>
                  <a:cubicBezTo>
                    <a:pt x="1" y="130"/>
                    <a:pt x="1" y="128"/>
                    <a:pt x="2" y="127"/>
                  </a:cubicBezTo>
                  <a:cubicBezTo>
                    <a:pt x="2" y="126"/>
                    <a:pt x="4" y="124"/>
                    <a:pt x="5" y="124"/>
                  </a:cubicBezTo>
                  <a:cubicBezTo>
                    <a:pt x="6" y="122"/>
                    <a:pt x="9" y="121"/>
                    <a:pt x="11" y="120"/>
                  </a:cubicBezTo>
                  <a:cubicBezTo>
                    <a:pt x="11" y="119"/>
                    <a:pt x="12" y="118"/>
                    <a:pt x="13" y="117"/>
                  </a:cubicBezTo>
                  <a:cubicBezTo>
                    <a:pt x="13" y="116"/>
                    <a:pt x="13" y="112"/>
                    <a:pt x="12" y="111"/>
                  </a:cubicBezTo>
                  <a:cubicBezTo>
                    <a:pt x="12" y="110"/>
                    <a:pt x="11" y="107"/>
                    <a:pt x="10" y="106"/>
                  </a:cubicBezTo>
                  <a:cubicBezTo>
                    <a:pt x="10" y="105"/>
                    <a:pt x="10" y="102"/>
                    <a:pt x="10" y="102"/>
                  </a:cubicBezTo>
                  <a:cubicBezTo>
                    <a:pt x="11" y="101"/>
                    <a:pt x="13" y="101"/>
                    <a:pt x="14" y="100"/>
                  </a:cubicBezTo>
                  <a:cubicBezTo>
                    <a:pt x="15" y="100"/>
                    <a:pt x="16" y="99"/>
                    <a:pt x="16" y="99"/>
                  </a:cubicBezTo>
                  <a:cubicBezTo>
                    <a:pt x="16" y="98"/>
                    <a:pt x="16" y="97"/>
                    <a:pt x="16" y="96"/>
                  </a:cubicBezTo>
                  <a:cubicBezTo>
                    <a:pt x="15" y="95"/>
                    <a:pt x="14" y="95"/>
                    <a:pt x="13" y="94"/>
                  </a:cubicBezTo>
                  <a:cubicBezTo>
                    <a:pt x="13" y="94"/>
                    <a:pt x="15" y="93"/>
                    <a:pt x="15" y="93"/>
                  </a:cubicBezTo>
                  <a:cubicBezTo>
                    <a:pt x="15" y="92"/>
                    <a:pt x="15" y="90"/>
                    <a:pt x="15" y="89"/>
                  </a:cubicBezTo>
                  <a:cubicBezTo>
                    <a:pt x="14" y="88"/>
                    <a:pt x="13" y="86"/>
                    <a:pt x="13" y="85"/>
                  </a:cubicBezTo>
                  <a:cubicBezTo>
                    <a:pt x="13" y="84"/>
                    <a:pt x="13" y="82"/>
                    <a:pt x="13" y="82"/>
                  </a:cubicBezTo>
                  <a:cubicBezTo>
                    <a:pt x="13" y="81"/>
                    <a:pt x="14" y="81"/>
                    <a:pt x="15" y="81"/>
                  </a:cubicBezTo>
                  <a:cubicBezTo>
                    <a:pt x="15" y="80"/>
                    <a:pt x="16" y="79"/>
                    <a:pt x="17" y="78"/>
                  </a:cubicBezTo>
                  <a:cubicBezTo>
                    <a:pt x="17" y="77"/>
                    <a:pt x="19" y="76"/>
                    <a:pt x="19" y="76"/>
                  </a:cubicBezTo>
                  <a:cubicBezTo>
                    <a:pt x="20" y="76"/>
                    <a:pt x="22" y="76"/>
                    <a:pt x="24" y="76"/>
                  </a:cubicBezTo>
                  <a:cubicBezTo>
                    <a:pt x="24" y="76"/>
                    <a:pt x="26" y="76"/>
                    <a:pt x="28" y="76"/>
                  </a:cubicBezTo>
                  <a:cubicBezTo>
                    <a:pt x="28" y="75"/>
                    <a:pt x="29" y="74"/>
                    <a:pt x="29" y="73"/>
                  </a:cubicBezTo>
                  <a:cubicBezTo>
                    <a:pt x="29" y="72"/>
                    <a:pt x="28" y="69"/>
                    <a:pt x="28" y="68"/>
                  </a:cubicBezTo>
                  <a:cubicBezTo>
                    <a:pt x="28" y="67"/>
                    <a:pt x="29" y="64"/>
                    <a:pt x="30" y="64"/>
                  </a:cubicBezTo>
                  <a:cubicBezTo>
                    <a:pt x="30" y="63"/>
                    <a:pt x="32" y="63"/>
                    <a:pt x="32" y="62"/>
                  </a:cubicBezTo>
                  <a:cubicBezTo>
                    <a:pt x="33" y="62"/>
                    <a:pt x="35" y="61"/>
                    <a:pt x="35" y="60"/>
                  </a:cubicBezTo>
                  <a:cubicBezTo>
                    <a:pt x="35" y="59"/>
                    <a:pt x="35" y="58"/>
                    <a:pt x="35" y="57"/>
                  </a:cubicBezTo>
                  <a:cubicBezTo>
                    <a:pt x="36" y="56"/>
                    <a:pt x="40" y="55"/>
                    <a:pt x="41" y="54"/>
                  </a:cubicBezTo>
                  <a:cubicBezTo>
                    <a:pt x="43" y="54"/>
                    <a:pt x="47" y="53"/>
                    <a:pt x="48" y="53"/>
                  </a:cubicBezTo>
                  <a:cubicBezTo>
                    <a:pt x="49" y="52"/>
                    <a:pt x="52" y="51"/>
                    <a:pt x="52" y="50"/>
                  </a:cubicBezTo>
                  <a:cubicBezTo>
                    <a:pt x="52" y="50"/>
                    <a:pt x="52" y="48"/>
                    <a:pt x="51" y="47"/>
                  </a:cubicBezTo>
                  <a:cubicBezTo>
                    <a:pt x="50" y="46"/>
                    <a:pt x="47" y="45"/>
                    <a:pt x="46" y="44"/>
                  </a:cubicBezTo>
                  <a:cubicBezTo>
                    <a:pt x="45" y="43"/>
                    <a:pt x="43" y="40"/>
                    <a:pt x="43" y="38"/>
                  </a:cubicBezTo>
                  <a:cubicBezTo>
                    <a:pt x="43" y="37"/>
                    <a:pt x="44" y="34"/>
                    <a:pt x="44" y="32"/>
                  </a:cubicBezTo>
                  <a:cubicBezTo>
                    <a:pt x="44" y="31"/>
                    <a:pt x="45" y="28"/>
                    <a:pt x="46" y="26"/>
                  </a:cubicBezTo>
                  <a:cubicBezTo>
                    <a:pt x="47" y="24"/>
                    <a:pt x="49" y="23"/>
                    <a:pt x="50" y="22"/>
                  </a:cubicBezTo>
                  <a:cubicBezTo>
                    <a:pt x="51" y="22"/>
                    <a:pt x="53" y="22"/>
                    <a:pt x="54" y="21"/>
                  </a:cubicBezTo>
                  <a:cubicBezTo>
                    <a:pt x="55" y="21"/>
                    <a:pt x="55" y="19"/>
                    <a:pt x="55" y="18"/>
                  </a:cubicBezTo>
                  <a:cubicBezTo>
                    <a:pt x="55" y="18"/>
                    <a:pt x="55" y="17"/>
                    <a:pt x="55" y="17"/>
                  </a:cubicBezTo>
                  <a:cubicBezTo>
                    <a:pt x="55" y="16"/>
                    <a:pt x="56" y="15"/>
                    <a:pt x="56" y="15"/>
                  </a:cubicBezTo>
                  <a:cubicBezTo>
                    <a:pt x="57" y="15"/>
                    <a:pt x="60" y="15"/>
                    <a:pt x="61" y="15"/>
                  </a:cubicBezTo>
                  <a:cubicBezTo>
                    <a:pt x="62" y="15"/>
                    <a:pt x="65" y="16"/>
                    <a:pt x="66" y="15"/>
                  </a:cubicBezTo>
                  <a:cubicBezTo>
                    <a:pt x="66" y="15"/>
                    <a:pt x="66" y="13"/>
                    <a:pt x="67" y="13"/>
                  </a:cubicBezTo>
                  <a:cubicBezTo>
                    <a:pt x="67" y="12"/>
                    <a:pt x="68" y="12"/>
                    <a:pt x="69" y="11"/>
                  </a:cubicBezTo>
                  <a:cubicBezTo>
                    <a:pt x="70" y="11"/>
                    <a:pt x="72" y="10"/>
                    <a:pt x="73" y="9"/>
                  </a:cubicBezTo>
                  <a:cubicBezTo>
                    <a:pt x="74" y="9"/>
                    <a:pt x="76" y="8"/>
                    <a:pt x="77" y="6"/>
                  </a:cubicBezTo>
                  <a:cubicBezTo>
                    <a:pt x="77" y="5"/>
                    <a:pt x="77" y="3"/>
                    <a:pt x="78" y="2"/>
                  </a:cubicBezTo>
                  <a:cubicBezTo>
                    <a:pt x="78" y="1"/>
                    <a:pt x="79" y="0"/>
                    <a:pt x="80" y="1"/>
                  </a:cubicBezTo>
                  <a:cubicBezTo>
                    <a:pt x="81" y="1"/>
                    <a:pt x="81" y="3"/>
                    <a:pt x="81" y="3"/>
                  </a:cubicBezTo>
                  <a:cubicBezTo>
                    <a:pt x="81" y="4"/>
                    <a:pt x="80" y="6"/>
                    <a:pt x="81" y="8"/>
                  </a:cubicBezTo>
                  <a:cubicBezTo>
                    <a:pt x="81" y="8"/>
                    <a:pt x="81" y="9"/>
                    <a:pt x="82" y="9"/>
                  </a:cubicBezTo>
                  <a:cubicBezTo>
                    <a:pt x="83" y="9"/>
                    <a:pt x="85" y="8"/>
                    <a:pt x="87" y="8"/>
                  </a:cubicBezTo>
                  <a:cubicBezTo>
                    <a:pt x="88" y="8"/>
                    <a:pt x="90" y="9"/>
                    <a:pt x="90" y="10"/>
                  </a:cubicBezTo>
                  <a:cubicBezTo>
                    <a:pt x="91" y="10"/>
                    <a:pt x="91" y="11"/>
                    <a:pt x="91" y="12"/>
                  </a:cubicBezTo>
                  <a:cubicBezTo>
                    <a:pt x="91" y="13"/>
                    <a:pt x="89" y="13"/>
                    <a:pt x="89" y="14"/>
                  </a:cubicBezTo>
                  <a:cubicBezTo>
                    <a:pt x="89" y="15"/>
                    <a:pt x="89" y="16"/>
                    <a:pt x="90" y="17"/>
                  </a:cubicBezTo>
                  <a:cubicBezTo>
                    <a:pt x="91" y="17"/>
                    <a:pt x="93" y="17"/>
                    <a:pt x="94" y="17"/>
                  </a:cubicBezTo>
                  <a:cubicBezTo>
                    <a:pt x="96" y="18"/>
                    <a:pt x="101" y="18"/>
                    <a:pt x="104" y="19"/>
                  </a:cubicBezTo>
                  <a:cubicBezTo>
                    <a:pt x="106" y="20"/>
                    <a:pt x="108" y="22"/>
                    <a:pt x="109" y="23"/>
                  </a:cubicBezTo>
                  <a:cubicBezTo>
                    <a:pt x="110" y="23"/>
                    <a:pt x="112" y="24"/>
                    <a:pt x="112" y="25"/>
                  </a:cubicBezTo>
                  <a:cubicBezTo>
                    <a:pt x="112" y="26"/>
                    <a:pt x="111" y="29"/>
                    <a:pt x="111" y="30"/>
                  </a:cubicBezTo>
                  <a:cubicBezTo>
                    <a:pt x="111" y="31"/>
                    <a:pt x="112" y="33"/>
                    <a:pt x="112" y="33"/>
                  </a:cubicBezTo>
                  <a:cubicBezTo>
                    <a:pt x="114" y="34"/>
                    <a:pt x="116" y="34"/>
                    <a:pt x="117" y="34"/>
                  </a:cubicBezTo>
                  <a:cubicBezTo>
                    <a:pt x="119" y="34"/>
                    <a:pt x="123" y="34"/>
                    <a:pt x="124" y="35"/>
                  </a:cubicBezTo>
                  <a:cubicBezTo>
                    <a:pt x="125" y="36"/>
                    <a:pt x="125" y="38"/>
                    <a:pt x="126" y="39"/>
                  </a:cubicBezTo>
                  <a:cubicBezTo>
                    <a:pt x="127" y="39"/>
                    <a:pt x="130" y="37"/>
                    <a:pt x="131" y="36"/>
                  </a:cubicBezTo>
                  <a:cubicBezTo>
                    <a:pt x="133" y="35"/>
                    <a:pt x="138" y="33"/>
                    <a:pt x="140" y="32"/>
                  </a:cubicBezTo>
                  <a:cubicBezTo>
                    <a:pt x="143" y="30"/>
                    <a:pt x="147" y="27"/>
                    <a:pt x="149" y="25"/>
                  </a:cubicBezTo>
                  <a:cubicBezTo>
                    <a:pt x="151" y="23"/>
                    <a:pt x="156" y="19"/>
                    <a:pt x="158" y="17"/>
                  </a:cubicBezTo>
                  <a:cubicBezTo>
                    <a:pt x="159" y="17"/>
                    <a:pt x="160" y="15"/>
                    <a:pt x="161" y="15"/>
                  </a:cubicBezTo>
                  <a:cubicBezTo>
                    <a:pt x="162" y="14"/>
                    <a:pt x="165" y="14"/>
                    <a:pt x="166" y="15"/>
                  </a:cubicBezTo>
                  <a:cubicBezTo>
                    <a:pt x="167" y="16"/>
                    <a:pt x="168" y="18"/>
                    <a:pt x="168" y="19"/>
                  </a:cubicBezTo>
                  <a:cubicBezTo>
                    <a:pt x="168" y="20"/>
                    <a:pt x="168" y="23"/>
                    <a:pt x="168" y="24"/>
                  </a:cubicBezTo>
                  <a:cubicBezTo>
                    <a:pt x="169" y="25"/>
                    <a:pt x="170" y="27"/>
                    <a:pt x="171" y="27"/>
                  </a:cubicBezTo>
                  <a:cubicBezTo>
                    <a:pt x="172" y="27"/>
                    <a:pt x="173" y="26"/>
                    <a:pt x="173" y="26"/>
                  </a:cubicBezTo>
                  <a:cubicBezTo>
                    <a:pt x="174" y="25"/>
                    <a:pt x="175" y="23"/>
                    <a:pt x="176" y="22"/>
                  </a:cubicBezTo>
                  <a:cubicBezTo>
                    <a:pt x="177" y="22"/>
                    <a:pt x="179" y="21"/>
                    <a:pt x="180" y="21"/>
                  </a:cubicBezTo>
                  <a:cubicBezTo>
                    <a:pt x="181" y="20"/>
                    <a:pt x="184" y="21"/>
                    <a:pt x="185" y="21"/>
                  </a:cubicBezTo>
                  <a:cubicBezTo>
                    <a:pt x="187" y="21"/>
                    <a:pt x="190" y="22"/>
                    <a:pt x="192" y="22"/>
                  </a:cubicBezTo>
                  <a:cubicBezTo>
                    <a:pt x="193" y="22"/>
                    <a:pt x="196" y="22"/>
                    <a:pt x="198" y="22"/>
                  </a:cubicBezTo>
                  <a:cubicBezTo>
                    <a:pt x="199" y="22"/>
                    <a:pt x="201" y="20"/>
                    <a:pt x="203" y="20"/>
                  </a:cubicBezTo>
                  <a:cubicBezTo>
                    <a:pt x="204" y="20"/>
                    <a:pt x="207" y="20"/>
                    <a:pt x="208" y="22"/>
                  </a:cubicBezTo>
                  <a:cubicBezTo>
                    <a:pt x="208" y="23"/>
                    <a:pt x="207" y="26"/>
                    <a:pt x="207" y="27"/>
                  </a:cubicBezTo>
                  <a:cubicBezTo>
                    <a:pt x="208" y="28"/>
                    <a:pt x="209" y="30"/>
                    <a:pt x="209" y="31"/>
                  </a:cubicBezTo>
                  <a:cubicBezTo>
                    <a:pt x="210" y="33"/>
                    <a:pt x="210" y="37"/>
                    <a:pt x="210" y="38"/>
                  </a:cubicBezTo>
                  <a:cubicBezTo>
                    <a:pt x="210" y="39"/>
                    <a:pt x="209" y="41"/>
                    <a:pt x="208" y="42"/>
                  </a:cubicBezTo>
                  <a:cubicBezTo>
                    <a:pt x="208" y="43"/>
                    <a:pt x="207" y="45"/>
                    <a:pt x="208" y="46"/>
                  </a:cubicBezTo>
                  <a:cubicBezTo>
                    <a:pt x="208" y="47"/>
                    <a:pt x="210" y="47"/>
                    <a:pt x="210" y="48"/>
                  </a:cubicBezTo>
                  <a:cubicBezTo>
                    <a:pt x="211" y="49"/>
                    <a:pt x="211" y="51"/>
                    <a:pt x="212" y="51"/>
                  </a:cubicBezTo>
                  <a:cubicBezTo>
                    <a:pt x="212" y="52"/>
                    <a:pt x="215" y="53"/>
                    <a:pt x="216" y="53"/>
                  </a:cubicBezTo>
                  <a:cubicBezTo>
                    <a:pt x="217" y="54"/>
                    <a:pt x="218" y="57"/>
                    <a:pt x="219" y="58"/>
                  </a:cubicBezTo>
                  <a:cubicBezTo>
                    <a:pt x="220" y="58"/>
                    <a:pt x="223" y="59"/>
                    <a:pt x="224" y="60"/>
                  </a:cubicBezTo>
                  <a:cubicBezTo>
                    <a:pt x="224" y="60"/>
                    <a:pt x="226" y="61"/>
                    <a:pt x="226" y="62"/>
                  </a:cubicBezTo>
                  <a:cubicBezTo>
                    <a:pt x="227" y="63"/>
                    <a:pt x="228" y="65"/>
                    <a:pt x="228" y="66"/>
                  </a:cubicBezTo>
                  <a:cubicBezTo>
                    <a:pt x="229" y="68"/>
                    <a:pt x="232" y="70"/>
                    <a:pt x="233" y="71"/>
                  </a:cubicBezTo>
                  <a:cubicBezTo>
                    <a:pt x="235" y="71"/>
                    <a:pt x="237" y="72"/>
                    <a:pt x="238" y="72"/>
                  </a:cubicBezTo>
                  <a:cubicBezTo>
                    <a:pt x="238" y="72"/>
                    <a:pt x="239" y="72"/>
                    <a:pt x="240" y="71"/>
                  </a:cubicBezTo>
                  <a:cubicBezTo>
                    <a:pt x="240" y="70"/>
                    <a:pt x="240" y="69"/>
                    <a:pt x="241" y="68"/>
                  </a:cubicBezTo>
                  <a:cubicBezTo>
                    <a:pt x="242" y="67"/>
                    <a:pt x="244" y="64"/>
                    <a:pt x="245" y="64"/>
                  </a:cubicBezTo>
                  <a:cubicBezTo>
                    <a:pt x="246" y="63"/>
                    <a:pt x="249" y="63"/>
                    <a:pt x="250" y="63"/>
                  </a:cubicBezTo>
                  <a:cubicBezTo>
                    <a:pt x="251" y="63"/>
                    <a:pt x="252" y="64"/>
                    <a:pt x="252" y="64"/>
                  </a:cubicBezTo>
                  <a:cubicBezTo>
                    <a:pt x="254" y="65"/>
                    <a:pt x="255" y="69"/>
                    <a:pt x="255" y="70"/>
                  </a:cubicBezTo>
                  <a:cubicBezTo>
                    <a:pt x="256" y="72"/>
                    <a:pt x="256" y="75"/>
                    <a:pt x="257" y="76"/>
                  </a:cubicBezTo>
                  <a:cubicBezTo>
                    <a:pt x="258" y="77"/>
                    <a:pt x="259" y="78"/>
                    <a:pt x="259" y="79"/>
                  </a:cubicBezTo>
                  <a:cubicBezTo>
                    <a:pt x="261" y="79"/>
                    <a:pt x="263" y="77"/>
                    <a:pt x="264" y="77"/>
                  </a:cubicBezTo>
                  <a:cubicBezTo>
                    <a:pt x="265" y="76"/>
                    <a:pt x="264" y="74"/>
                    <a:pt x="265" y="74"/>
                  </a:cubicBezTo>
                  <a:cubicBezTo>
                    <a:pt x="266" y="73"/>
                    <a:pt x="267" y="76"/>
                    <a:pt x="267" y="77"/>
                  </a:cubicBezTo>
                  <a:cubicBezTo>
                    <a:pt x="268" y="77"/>
                    <a:pt x="268" y="79"/>
                    <a:pt x="269" y="81"/>
                  </a:cubicBezTo>
                  <a:cubicBezTo>
                    <a:pt x="268" y="81"/>
                    <a:pt x="267" y="81"/>
                    <a:pt x="267" y="81"/>
                  </a:cubicBezTo>
                  <a:cubicBezTo>
                    <a:pt x="266" y="81"/>
                    <a:pt x="263" y="82"/>
                    <a:pt x="261" y="82"/>
                  </a:cubicBezTo>
                  <a:cubicBezTo>
                    <a:pt x="261" y="82"/>
                    <a:pt x="259" y="81"/>
                    <a:pt x="259" y="82"/>
                  </a:cubicBezTo>
                  <a:cubicBezTo>
                    <a:pt x="258" y="82"/>
                    <a:pt x="257" y="83"/>
                    <a:pt x="257" y="83"/>
                  </a:cubicBezTo>
                  <a:cubicBezTo>
                    <a:pt x="257" y="84"/>
                    <a:pt x="256" y="86"/>
                    <a:pt x="257" y="87"/>
                  </a:cubicBezTo>
                  <a:cubicBezTo>
                    <a:pt x="258" y="88"/>
                    <a:pt x="261" y="87"/>
                    <a:pt x="262" y="87"/>
                  </a:cubicBezTo>
                  <a:cubicBezTo>
                    <a:pt x="263" y="87"/>
                    <a:pt x="264" y="86"/>
                    <a:pt x="265" y="86"/>
                  </a:cubicBezTo>
                  <a:cubicBezTo>
                    <a:pt x="266" y="86"/>
                    <a:pt x="268" y="87"/>
                    <a:pt x="269" y="87"/>
                  </a:cubicBezTo>
                  <a:cubicBezTo>
                    <a:pt x="270" y="88"/>
                    <a:pt x="270" y="91"/>
                    <a:pt x="271" y="92"/>
                  </a:cubicBezTo>
                  <a:cubicBezTo>
                    <a:pt x="271" y="92"/>
                    <a:pt x="273" y="92"/>
                    <a:pt x="274" y="92"/>
                  </a:cubicBezTo>
                  <a:cubicBezTo>
                    <a:pt x="275" y="91"/>
                    <a:pt x="275" y="90"/>
                    <a:pt x="275" y="90"/>
                  </a:cubicBezTo>
                  <a:cubicBezTo>
                    <a:pt x="276" y="90"/>
                    <a:pt x="278" y="92"/>
                    <a:pt x="279" y="92"/>
                  </a:cubicBezTo>
                  <a:cubicBezTo>
                    <a:pt x="279" y="92"/>
                    <a:pt x="280" y="91"/>
                    <a:pt x="280" y="90"/>
                  </a:cubicBezTo>
                  <a:cubicBezTo>
                    <a:pt x="281" y="90"/>
                    <a:pt x="283" y="90"/>
                    <a:pt x="284" y="90"/>
                  </a:cubicBezTo>
                  <a:cubicBezTo>
                    <a:pt x="284" y="91"/>
                    <a:pt x="283" y="94"/>
                    <a:pt x="283" y="95"/>
                  </a:cubicBezTo>
                  <a:cubicBezTo>
                    <a:pt x="283" y="96"/>
                    <a:pt x="283" y="99"/>
                    <a:pt x="284" y="100"/>
                  </a:cubicBezTo>
                  <a:cubicBezTo>
                    <a:pt x="284" y="101"/>
                    <a:pt x="283" y="104"/>
                    <a:pt x="284" y="105"/>
                  </a:cubicBezTo>
                  <a:cubicBezTo>
                    <a:pt x="284" y="106"/>
                    <a:pt x="286" y="106"/>
                    <a:pt x="287" y="106"/>
                  </a:cubicBezTo>
                  <a:cubicBezTo>
                    <a:pt x="288" y="106"/>
                    <a:pt x="290" y="104"/>
                    <a:pt x="291" y="104"/>
                  </a:cubicBezTo>
                  <a:cubicBezTo>
                    <a:pt x="292" y="104"/>
                    <a:pt x="294" y="103"/>
                    <a:pt x="295" y="103"/>
                  </a:cubicBezTo>
                  <a:cubicBezTo>
                    <a:pt x="297" y="103"/>
                    <a:pt x="299" y="104"/>
                    <a:pt x="300" y="10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6"/>
            <p:cNvSpPr>
              <a:spLocks/>
            </p:cNvSpPr>
            <p:nvPr/>
          </p:nvSpPr>
          <p:spPr bwMode="auto">
            <a:xfrm>
              <a:off x="1652" y="2415"/>
              <a:ext cx="794" cy="645"/>
            </a:xfrm>
            <a:custGeom>
              <a:avLst/>
              <a:gdLst>
                <a:gd name="T0" fmla="*/ 300 w 301"/>
                <a:gd name="T1" fmla="*/ 116 h 245"/>
                <a:gd name="T2" fmla="*/ 287 w 301"/>
                <a:gd name="T3" fmla="*/ 141 h 245"/>
                <a:gd name="T4" fmla="*/ 252 w 301"/>
                <a:gd name="T5" fmla="*/ 139 h 245"/>
                <a:gd name="T6" fmla="*/ 240 w 301"/>
                <a:gd name="T7" fmla="*/ 161 h 245"/>
                <a:gd name="T8" fmla="*/ 221 w 301"/>
                <a:gd name="T9" fmla="*/ 179 h 245"/>
                <a:gd name="T10" fmla="*/ 204 w 301"/>
                <a:gd name="T11" fmla="*/ 192 h 245"/>
                <a:gd name="T12" fmla="*/ 202 w 301"/>
                <a:gd name="T13" fmla="*/ 213 h 245"/>
                <a:gd name="T14" fmla="*/ 202 w 301"/>
                <a:gd name="T15" fmla="*/ 226 h 245"/>
                <a:gd name="T16" fmla="*/ 187 w 301"/>
                <a:gd name="T17" fmla="*/ 237 h 245"/>
                <a:gd name="T18" fmla="*/ 166 w 301"/>
                <a:gd name="T19" fmla="*/ 245 h 245"/>
                <a:gd name="T20" fmla="*/ 151 w 301"/>
                <a:gd name="T21" fmla="*/ 236 h 245"/>
                <a:gd name="T22" fmla="*/ 140 w 301"/>
                <a:gd name="T23" fmla="*/ 230 h 245"/>
                <a:gd name="T24" fmla="*/ 111 w 301"/>
                <a:gd name="T25" fmla="*/ 238 h 245"/>
                <a:gd name="T26" fmla="*/ 105 w 301"/>
                <a:gd name="T27" fmla="*/ 217 h 245"/>
                <a:gd name="T28" fmla="*/ 86 w 301"/>
                <a:gd name="T29" fmla="*/ 220 h 245"/>
                <a:gd name="T30" fmla="*/ 74 w 301"/>
                <a:gd name="T31" fmla="*/ 216 h 245"/>
                <a:gd name="T32" fmla="*/ 57 w 301"/>
                <a:gd name="T33" fmla="*/ 228 h 245"/>
                <a:gd name="T34" fmla="*/ 36 w 301"/>
                <a:gd name="T35" fmla="*/ 221 h 245"/>
                <a:gd name="T36" fmla="*/ 18 w 301"/>
                <a:gd name="T37" fmla="*/ 218 h 245"/>
                <a:gd name="T38" fmla="*/ 13 w 301"/>
                <a:gd name="T39" fmla="*/ 202 h 245"/>
                <a:gd name="T40" fmla="*/ 15 w 301"/>
                <a:gd name="T41" fmla="*/ 183 h 245"/>
                <a:gd name="T42" fmla="*/ 18 w 301"/>
                <a:gd name="T43" fmla="*/ 174 h 245"/>
                <a:gd name="T44" fmla="*/ 19 w 301"/>
                <a:gd name="T45" fmla="*/ 159 h 245"/>
                <a:gd name="T46" fmla="*/ 13 w 301"/>
                <a:gd name="T47" fmla="*/ 149 h 245"/>
                <a:gd name="T48" fmla="*/ 2 w 301"/>
                <a:gd name="T49" fmla="*/ 149 h 245"/>
                <a:gd name="T50" fmla="*/ 0 w 301"/>
                <a:gd name="T51" fmla="*/ 138 h 245"/>
                <a:gd name="T52" fmla="*/ 5 w 301"/>
                <a:gd name="T53" fmla="*/ 124 h 245"/>
                <a:gd name="T54" fmla="*/ 10 w 301"/>
                <a:gd name="T55" fmla="*/ 102 h 245"/>
                <a:gd name="T56" fmla="*/ 15 w 301"/>
                <a:gd name="T57" fmla="*/ 93 h 245"/>
                <a:gd name="T58" fmla="*/ 17 w 301"/>
                <a:gd name="T59" fmla="*/ 78 h 245"/>
                <a:gd name="T60" fmla="*/ 28 w 301"/>
                <a:gd name="T61" fmla="*/ 68 h 245"/>
                <a:gd name="T62" fmla="*/ 41 w 301"/>
                <a:gd name="T63" fmla="*/ 54 h 245"/>
                <a:gd name="T64" fmla="*/ 43 w 301"/>
                <a:gd name="T65" fmla="*/ 38 h 245"/>
                <a:gd name="T66" fmla="*/ 55 w 301"/>
                <a:gd name="T67" fmla="*/ 18 h 245"/>
                <a:gd name="T68" fmla="*/ 67 w 301"/>
                <a:gd name="T69" fmla="*/ 13 h 245"/>
                <a:gd name="T70" fmla="*/ 80 w 301"/>
                <a:gd name="T71" fmla="*/ 1 h 245"/>
                <a:gd name="T72" fmla="*/ 90 w 301"/>
                <a:gd name="T73" fmla="*/ 10 h 245"/>
                <a:gd name="T74" fmla="*/ 104 w 301"/>
                <a:gd name="T75" fmla="*/ 19 h 245"/>
                <a:gd name="T76" fmla="*/ 117 w 301"/>
                <a:gd name="T77" fmla="*/ 34 h 245"/>
                <a:gd name="T78" fmla="*/ 149 w 301"/>
                <a:gd name="T79" fmla="*/ 25 h 245"/>
                <a:gd name="T80" fmla="*/ 168 w 301"/>
                <a:gd name="T81" fmla="*/ 24 h 245"/>
                <a:gd name="T82" fmla="*/ 185 w 301"/>
                <a:gd name="T83" fmla="*/ 21 h 245"/>
                <a:gd name="T84" fmla="*/ 207 w 301"/>
                <a:gd name="T85" fmla="*/ 27 h 245"/>
                <a:gd name="T86" fmla="*/ 210 w 301"/>
                <a:gd name="T87" fmla="*/ 48 h 245"/>
                <a:gd name="T88" fmla="*/ 226 w 301"/>
                <a:gd name="T89" fmla="*/ 62 h 245"/>
                <a:gd name="T90" fmla="*/ 241 w 301"/>
                <a:gd name="T91" fmla="*/ 68 h 245"/>
                <a:gd name="T92" fmla="*/ 257 w 301"/>
                <a:gd name="T93" fmla="*/ 76 h 245"/>
                <a:gd name="T94" fmla="*/ 269 w 301"/>
                <a:gd name="T95" fmla="*/ 81 h 245"/>
                <a:gd name="T96" fmla="*/ 257 w 301"/>
                <a:gd name="T97" fmla="*/ 87 h 245"/>
                <a:gd name="T98" fmla="*/ 274 w 301"/>
                <a:gd name="T99" fmla="*/ 92 h 245"/>
                <a:gd name="T100" fmla="*/ 283 w 301"/>
                <a:gd name="T101" fmla="*/ 95 h 245"/>
                <a:gd name="T102" fmla="*/ 295 w 301"/>
                <a:gd name="T103" fmla="*/ 10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01" h="245">
                  <a:moveTo>
                    <a:pt x="300" y="105"/>
                  </a:moveTo>
                  <a:cubicBezTo>
                    <a:pt x="300" y="106"/>
                    <a:pt x="301" y="108"/>
                    <a:pt x="300" y="109"/>
                  </a:cubicBezTo>
                  <a:cubicBezTo>
                    <a:pt x="300" y="110"/>
                    <a:pt x="298" y="110"/>
                    <a:pt x="298" y="111"/>
                  </a:cubicBezTo>
                  <a:cubicBezTo>
                    <a:pt x="297" y="112"/>
                    <a:pt x="297" y="114"/>
                    <a:pt x="297" y="115"/>
                  </a:cubicBezTo>
                  <a:cubicBezTo>
                    <a:pt x="297" y="116"/>
                    <a:pt x="300" y="115"/>
                    <a:pt x="300" y="116"/>
                  </a:cubicBezTo>
                  <a:cubicBezTo>
                    <a:pt x="301" y="117"/>
                    <a:pt x="298" y="119"/>
                    <a:pt x="297" y="120"/>
                  </a:cubicBezTo>
                  <a:cubicBezTo>
                    <a:pt x="297" y="121"/>
                    <a:pt x="294" y="123"/>
                    <a:pt x="294" y="124"/>
                  </a:cubicBezTo>
                  <a:cubicBezTo>
                    <a:pt x="293" y="125"/>
                    <a:pt x="293" y="127"/>
                    <a:pt x="292" y="129"/>
                  </a:cubicBezTo>
                  <a:cubicBezTo>
                    <a:pt x="292" y="130"/>
                    <a:pt x="293" y="133"/>
                    <a:pt x="292" y="134"/>
                  </a:cubicBezTo>
                  <a:cubicBezTo>
                    <a:pt x="292" y="136"/>
                    <a:pt x="288" y="139"/>
                    <a:pt x="287" y="141"/>
                  </a:cubicBezTo>
                  <a:cubicBezTo>
                    <a:pt x="287" y="141"/>
                    <a:pt x="287" y="143"/>
                    <a:pt x="287" y="144"/>
                  </a:cubicBezTo>
                  <a:cubicBezTo>
                    <a:pt x="286" y="144"/>
                    <a:pt x="284" y="144"/>
                    <a:pt x="283" y="144"/>
                  </a:cubicBezTo>
                  <a:cubicBezTo>
                    <a:pt x="281" y="144"/>
                    <a:pt x="276" y="142"/>
                    <a:pt x="273" y="142"/>
                  </a:cubicBezTo>
                  <a:cubicBezTo>
                    <a:pt x="269" y="141"/>
                    <a:pt x="263" y="142"/>
                    <a:pt x="260" y="142"/>
                  </a:cubicBezTo>
                  <a:cubicBezTo>
                    <a:pt x="258" y="141"/>
                    <a:pt x="254" y="140"/>
                    <a:pt x="252" y="139"/>
                  </a:cubicBezTo>
                  <a:cubicBezTo>
                    <a:pt x="251" y="138"/>
                    <a:pt x="249" y="136"/>
                    <a:pt x="248" y="137"/>
                  </a:cubicBezTo>
                  <a:cubicBezTo>
                    <a:pt x="247" y="137"/>
                    <a:pt x="246" y="138"/>
                    <a:pt x="245" y="139"/>
                  </a:cubicBezTo>
                  <a:cubicBezTo>
                    <a:pt x="245" y="140"/>
                    <a:pt x="245" y="142"/>
                    <a:pt x="244" y="143"/>
                  </a:cubicBezTo>
                  <a:cubicBezTo>
                    <a:pt x="244" y="145"/>
                    <a:pt x="243" y="149"/>
                    <a:pt x="243" y="151"/>
                  </a:cubicBezTo>
                  <a:cubicBezTo>
                    <a:pt x="242" y="154"/>
                    <a:pt x="241" y="158"/>
                    <a:pt x="240" y="161"/>
                  </a:cubicBezTo>
                  <a:cubicBezTo>
                    <a:pt x="239" y="162"/>
                    <a:pt x="237" y="164"/>
                    <a:pt x="236" y="165"/>
                  </a:cubicBezTo>
                  <a:cubicBezTo>
                    <a:pt x="235" y="166"/>
                    <a:pt x="233" y="169"/>
                    <a:pt x="232" y="170"/>
                  </a:cubicBezTo>
                  <a:cubicBezTo>
                    <a:pt x="231" y="170"/>
                    <a:pt x="229" y="171"/>
                    <a:pt x="228" y="172"/>
                  </a:cubicBezTo>
                  <a:cubicBezTo>
                    <a:pt x="226" y="173"/>
                    <a:pt x="224" y="174"/>
                    <a:pt x="223" y="175"/>
                  </a:cubicBezTo>
                  <a:cubicBezTo>
                    <a:pt x="222" y="176"/>
                    <a:pt x="221" y="178"/>
                    <a:pt x="221" y="179"/>
                  </a:cubicBezTo>
                  <a:cubicBezTo>
                    <a:pt x="221" y="180"/>
                    <a:pt x="222" y="182"/>
                    <a:pt x="222" y="182"/>
                  </a:cubicBezTo>
                  <a:cubicBezTo>
                    <a:pt x="221" y="183"/>
                    <a:pt x="219" y="183"/>
                    <a:pt x="218" y="183"/>
                  </a:cubicBezTo>
                  <a:cubicBezTo>
                    <a:pt x="216" y="184"/>
                    <a:pt x="213" y="184"/>
                    <a:pt x="211" y="185"/>
                  </a:cubicBezTo>
                  <a:cubicBezTo>
                    <a:pt x="210" y="186"/>
                    <a:pt x="208" y="188"/>
                    <a:pt x="207" y="189"/>
                  </a:cubicBezTo>
                  <a:cubicBezTo>
                    <a:pt x="206" y="190"/>
                    <a:pt x="204" y="191"/>
                    <a:pt x="204" y="192"/>
                  </a:cubicBezTo>
                  <a:cubicBezTo>
                    <a:pt x="203" y="193"/>
                    <a:pt x="203" y="195"/>
                    <a:pt x="204" y="196"/>
                  </a:cubicBezTo>
                  <a:cubicBezTo>
                    <a:pt x="204" y="197"/>
                    <a:pt x="205" y="199"/>
                    <a:pt x="205" y="201"/>
                  </a:cubicBezTo>
                  <a:cubicBezTo>
                    <a:pt x="206" y="202"/>
                    <a:pt x="206" y="205"/>
                    <a:pt x="205" y="206"/>
                  </a:cubicBezTo>
                  <a:cubicBezTo>
                    <a:pt x="205" y="207"/>
                    <a:pt x="204" y="209"/>
                    <a:pt x="203" y="210"/>
                  </a:cubicBezTo>
                  <a:cubicBezTo>
                    <a:pt x="203" y="211"/>
                    <a:pt x="202" y="212"/>
                    <a:pt x="202" y="213"/>
                  </a:cubicBezTo>
                  <a:cubicBezTo>
                    <a:pt x="202" y="214"/>
                    <a:pt x="204" y="216"/>
                    <a:pt x="204" y="217"/>
                  </a:cubicBezTo>
                  <a:cubicBezTo>
                    <a:pt x="204" y="218"/>
                    <a:pt x="201" y="219"/>
                    <a:pt x="200" y="219"/>
                  </a:cubicBezTo>
                  <a:cubicBezTo>
                    <a:pt x="200" y="220"/>
                    <a:pt x="198" y="220"/>
                    <a:pt x="198" y="221"/>
                  </a:cubicBezTo>
                  <a:cubicBezTo>
                    <a:pt x="198" y="222"/>
                    <a:pt x="198" y="224"/>
                    <a:pt x="198" y="224"/>
                  </a:cubicBezTo>
                  <a:cubicBezTo>
                    <a:pt x="199" y="225"/>
                    <a:pt x="201" y="225"/>
                    <a:pt x="202" y="226"/>
                  </a:cubicBezTo>
                  <a:cubicBezTo>
                    <a:pt x="202" y="227"/>
                    <a:pt x="201" y="230"/>
                    <a:pt x="200" y="231"/>
                  </a:cubicBezTo>
                  <a:cubicBezTo>
                    <a:pt x="198" y="232"/>
                    <a:pt x="194" y="233"/>
                    <a:pt x="193" y="233"/>
                  </a:cubicBezTo>
                  <a:cubicBezTo>
                    <a:pt x="192" y="233"/>
                    <a:pt x="189" y="233"/>
                    <a:pt x="188" y="234"/>
                  </a:cubicBezTo>
                  <a:cubicBezTo>
                    <a:pt x="188" y="234"/>
                    <a:pt x="188" y="235"/>
                    <a:pt x="188" y="236"/>
                  </a:cubicBezTo>
                  <a:cubicBezTo>
                    <a:pt x="187" y="236"/>
                    <a:pt x="187" y="236"/>
                    <a:pt x="187" y="237"/>
                  </a:cubicBezTo>
                  <a:cubicBezTo>
                    <a:pt x="186" y="237"/>
                    <a:pt x="184" y="238"/>
                    <a:pt x="183" y="239"/>
                  </a:cubicBezTo>
                  <a:cubicBezTo>
                    <a:pt x="182" y="240"/>
                    <a:pt x="181" y="242"/>
                    <a:pt x="180" y="243"/>
                  </a:cubicBezTo>
                  <a:cubicBezTo>
                    <a:pt x="179" y="243"/>
                    <a:pt x="176" y="244"/>
                    <a:pt x="175" y="244"/>
                  </a:cubicBezTo>
                  <a:cubicBezTo>
                    <a:pt x="174" y="244"/>
                    <a:pt x="170" y="243"/>
                    <a:pt x="169" y="244"/>
                  </a:cubicBezTo>
                  <a:cubicBezTo>
                    <a:pt x="168" y="244"/>
                    <a:pt x="167" y="245"/>
                    <a:pt x="166" y="245"/>
                  </a:cubicBezTo>
                  <a:cubicBezTo>
                    <a:pt x="165" y="245"/>
                    <a:pt x="163" y="242"/>
                    <a:pt x="161" y="242"/>
                  </a:cubicBezTo>
                  <a:cubicBezTo>
                    <a:pt x="160" y="242"/>
                    <a:pt x="156" y="242"/>
                    <a:pt x="154" y="242"/>
                  </a:cubicBezTo>
                  <a:cubicBezTo>
                    <a:pt x="153" y="242"/>
                    <a:pt x="151" y="242"/>
                    <a:pt x="151" y="242"/>
                  </a:cubicBezTo>
                  <a:cubicBezTo>
                    <a:pt x="150" y="241"/>
                    <a:pt x="152" y="238"/>
                    <a:pt x="152" y="238"/>
                  </a:cubicBezTo>
                  <a:cubicBezTo>
                    <a:pt x="152" y="237"/>
                    <a:pt x="151" y="237"/>
                    <a:pt x="151" y="236"/>
                  </a:cubicBezTo>
                  <a:cubicBezTo>
                    <a:pt x="150" y="235"/>
                    <a:pt x="153" y="233"/>
                    <a:pt x="153" y="232"/>
                  </a:cubicBezTo>
                  <a:cubicBezTo>
                    <a:pt x="153" y="231"/>
                    <a:pt x="151" y="230"/>
                    <a:pt x="150" y="230"/>
                  </a:cubicBezTo>
                  <a:cubicBezTo>
                    <a:pt x="149" y="229"/>
                    <a:pt x="146" y="230"/>
                    <a:pt x="145" y="230"/>
                  </a:cubicBezTo>
                  <a:cubicBezTo>
                    <a:pt x="144" y="229"/>
                    <a:pt x="143" y="227"/>
                    <a:pt x="143" y="227"/>
                  </a:cubicBezTo>
                  <a:cubicBezTo>
                    <a:pt x="142" y="227"/>
                    <a:pt x="141" y="230"/>
                    <a:pt x="140" y="230"/>
                  </a:cubicBezTo>
                  <a:cubicBezTo>
                    <a:pt x="139" y="230"/>
                    <a:pt x="137" y="230"/>
                    <a:pt x="136" y="230"/>
                  </a:cubicBezTo>
                  <a:cubicBezTo>
                    <a:pt x="136" y="229"/>
                    <a:pt x="135" y="228"/>
                    <a:pt x="135" y="228"/>
                  </a:cubicBezTo>
                  <a:cubicBezTo>
                    <a:pt x="134" y="228"/>
                    <a:pt x="131" y="228"/>
                    <a:pt x="130" y="229"/>
                  </a:cubicBezTo>
                  <a:cubicBezTo>
                    <a:pt x="127" y="229"/>
                    <a:pt x="123" y="232"/>
                    <a:pt x="120" y="233"/>
                  </a:cubicBezTo>
                  <a:cubicBezTo>
                    <a:pt x="118" y="234"/>
                    <a:pt x="113" y="238"/>
                    <a:pt x="111" y="238"/>
                  </a:cubicBezTo>
                  <a:cubicBezTo>
                    <a:pt x="110" y="238"/>
                    <a:pt x="108" y="238"/>
                    <a:pt x="107" y="238"/>
                  </a:cubicBezTo>
                  <a:cubicBezTo>
                    <a:pt x="107" y="237"/>
                    <a:pt x="108" y="236"/>
                    <a:pt x="108" y="235"/>
                  </a:cubicBezTo>
                  <a:cubicBezTo>
                    <a:pt x="108" y="233"/>
                    <a:pt x="109" y="228"/>
                    <a:pt x="109" y="226"/>
                  </a:cubicBezTo>
                  <a:cubicBezTo>
                    <a:pt x="109" y="224"/>
                    <a:pt x="108" y="220"/>
                    <a:pt x="107" y="219"/>
                  </a:cubicBezTo>
                  <a:cubicBezTo>
                    <a:pt x="107" y="218"/>
                    <a:pt x="106" y="217"/>
                    <a:pt x="105" y="217"/>
                  </a:cubicBezTo>
                  <a:cubicBezTo>
                    <a:pt x="104" y="217"/>
                    <a:pt x="101" y="217"/>
                    <a:pt x="100" y="218"/>
                  </a:cubicBezTo>
                  <a:cubicBezTo>
                    <a:pt x="99" y="218"/>
                    <a:pt x="98" y="221"/>
                    <a:pt x="98" y="221"/>
                  </a:cubicBezTo>
                  <a:cubicBezTo>
                    <a:pt x="97" y="223"/>
                    <a:pt x="95" y="224"/>
                    <a:pt x="93" y="224"/>
                  </a:cubicBezTo>
                  <a:cubicBezTo>
                    <a:pt x="92" y="224"/>
                    <a:pt x="90" y="224"/>
                    <a:pt x="90" y="224"/>
                  </a:cubicBezTo>
                  <a:cubicBezTo>
                    <a:pt x="88" y="223"/>
                    <a:pt x="87" y="221"/>
                    <a:pt x="86" y="220"/>
                  </a:cubicBezTo>
                  <a:cubicBezTo>
                    <a:pt x="86" y="218"/>
                    <a:pt x="87" y="215"/>
                    <a:pt x="86" y="213"/>
                  </a:cubicBezTo>
                  <a:cubicBezTo>
                    <a:pt x="86" y="212"/>
                    <a:pt x="85" y="210"/>
                    <a:pt x="84" y="210"/>
                  </a:cubicBezTo>
                  <a:cubicBezTo>
                    <a:pt x="82" y="209"/>
                    <a:pt x="80" y="209"/>
                    <a:pt x="78" y="210"/>
                  </a:cubicBezTo>
                  <a:cubicBezTo>
                    <a:pt x="77" y="210"/>
                    <a:pt x="75" y="210"/>
                    <a:pt x="75" y="211"/>
                  </a:cubicBezTo>
                  <a:cubicBezTo>
                    <a:pt x="74" y="212"/>
                    <a:pt x="75" y="214"/>
                    <a:pt x="74" y="216"/>
                  </a:cubicBezTo>
                  <a:cubicBezTo>
                    <a:pt x="74" y="216"/>
                    <a:pt x="74" y="218"/>
                    <a:pt x="74" y="218"/>
                  </a:cubicBezTo>
                  <a:cubicBezTo>
                    <a:pt x="73" y="219"/>
                    <a:pt x="71" y="218"/>
                    <a:pt x="70" y="219"/>
                  </a:cubicBezTo>
                  <a:cubicBezTo>
                    <a:pt x="69" y="219"/>
                    <a:pt x="67" y="222"/>
                    <a:pt x="66" y="223"/>
                  </a:cubicBezTo>
                  <a:cubicBezTo>
                    <a:pt x="65" y="224"/>
                    <a:pt x="63" y="225"/>
                    <a:pt x="62" y="226"/>
                  </a:cubicBezTo>
                  <a:cubicBezTo>
                    <a:pt x="61" y="227"/>
                    <a:pt x="58" y="228"/>
                    <a:pt x="57" y="228"/>
                  </a:cubicBezTo>
                  <a:cubicBezTo>
                    <a:pt x="56" y="228"/>
                    <a:pt x="54" y="228"/>
                    <a:pt x="53" y="228"/>
                  </a:cubicBezTo>
                  <a:cubicBezTo>
                    <a:pt x="52" y="227"/>
                    <a:pt x="51" y="225"/>
                    <a:pt x="50" y="224"/>
                  </a:cubicBezTo>
                  <a:cubicBezTo>
                    <a:pt x="49" y="223"/>
                    <a:pt x="48" y="220"/>
                    <a:pt x="47" y="219"/>
                  </a:cubicBezTo>
                  <a:cubicBezTo>
                    <a:pt x="45" y="219"/>
                    <a:pt x="42" y="219"/>
                    <a:pt x="41" y="219"/>
                  </a:cubicBezTo>
                  <a:cubicBezTo>
                    <a:pt x="40" y="219"/>
                    <a:pt x="37" y="221"/>
                    <a:pt x="36" y="221"/>
                  </a:cubicBezTo>
                  <a:cubicBezTo>
                    <a:pt x="35" y="221"/>
                    <a:pt x="34" y="219"/>
                    <a:pt x="34" y="219"/>
                  </a:cubicBezTo>
                  <a:cubicBezTo>
                    <a:pt x="32" y="219"/>
                    <a:pt x="30" y="220"/>
                    <a:pt x="29" y="221"/>
                  </a:cubicBezTo>
                  <a:cubicBezTo>
                    <a:pt x="28" y="221"/>
                    <a:pt x="26" y="223"/>
                    <a:pt x="24" y="224"/>
                  </a:cubicBezTo>
                  <a:cubicBezTo>
                    <a:pt x="23" y="224"/>
                    <a:pt x="21" y="224"/>
                    <a:pt x="21" y="223"/>
                  </a:cubicBezTo>
                  <a:cubicBezTo>
                    <a:pt x="19" y="222"/>
                    <a:pt x="19" y="218"/>
                    <a:pt x="18" y="218"/>
                  </a:cubicBezTo>
                  <a:cubicBezTo>
                    <a:pt x="17" y="217"/>
                    <a:pt x="14" y="219"/>
                    <a:pt x="13" y="219"/>
                  </a:cubicBezTo>
                  <a:cubicBezTo>
                    <a:pt x="12" y="218"/>
                    <a:pt x="11" y="216"/>
                    <a:pt x="11" y="215"/>
                  </a:cubicBezTo>
                  <a:cubicBezTo>
                    <a:pt x="11" y="214"/>
                    <a:pt x="14" y="213"/>
                    <a:pt x="15" y="211"/>
                  </a:cubicBezTo>
                  <a:cubicBezTo>
                    <a:pt x="16" y="210"/>
                    <a:pt x="18" y="207"/>
                    <a:pt x="18" y="206"/>
                  </a:cubicBezTo>
                  <a:cubicBezTo>
                    <a:pt x="17" y="205"/>
                    <a:pt x="14" y="203"/>
                    <a:pt x="13" y="202"/>
                  </a:cubicBezTo>
                  <a:cubicBezTo>
                    <a:pt x="12" y="200"/>
                    <a:pt x="11" y="197"/>
                    <a:pt x="11" y="196"/>
                  </a:cubicBezTo>
                  <a:cubicBezTo>
                    <a:pt x="11" y="195"/>
                    <a:pt x="13" y="194"/>
                    <a:pt x="13" y="193"/>
                  </a:cubicBezTo>
                  <a:cubicBezTo>
                    <a:pt x="13" y="192"/>
                    <a:pt x="10" y="190"/>
                    <a:pt x="10" y="189"/>
                  </a:cubicBezTo>
                  <a:cubicBezTo>
                    <a:pt x="10" y="188"/>
                    <a:pt x="12" y="187"/>
                    <a:pt x="13" y="186"/>
                  </a:cubicBezTo>
                  <a:cubicBezTo>
                    <a:pt x="14" y="185"/>
                    <a:pt x="14" y="183"/>
                    <a:pt x="15" y="183"/>
                  </a:cubicBezTo>
                  <a:cubicBezTo>
                    <a:pt x="15" y="182"/>
                    <a:pt x="14" y="182"/>
                    <a:pt x="14" y="181"/>
                  </a:cubicBezTo>
                  <a:cubicBezTo>
                    <a:pt x="14" y="181"/>
                    <a:pt x="14" y="181"/>
                    <a:pt x="15" y="181"/>
                  </a:cubicBezTo>
                  <a:cubicBezTo>
                    <a:pt x="15" y="181"/>
                    <a:pt x="16" y="180"/>
                    <a:pt x="16" y="179"/>
                  </a:cubicBezTo>
                  <a:cubicBezTo>
                    <a:pt x="17" y="178"/>
                    <a:pt x="16" y="177"/>
                    <a:pt x="16" y="176"/>
                  </a:cubicBezTo>
                  <a:cubicBezTo>
                    <a:pt x="16" y="175"/>
                    <a:pt x="18" y="175"/>
                    <a:pt x="18" y="174"/>
                  </a:cubicBezTo>
                  <a:cubicBezTo>
                    <a:pt x="18" y="173"/>
                    <a:pt x="19" y="171"/>
                    <a:pt x="19" y="170"/>
                  </a:cubicBezTo>
                  <a:cubicBezTo>
                    <a:pt x="19" y="169"/>
                    <a:pt x="19" y="166"/>
                    <a:pt x="19" y="165"/>
                  </a:cubicBezTo>
                  <a:cubicBezTo>
                    <a:pt x="18" y="165"/>
                    <a:pt x="16" y="164"/>
                    <a:pt x="16" y="163"/>
                  </a:cubicBezTo>
                  <a:cubicBezTo>
                    <a:pt x="15" y="162"/>
                    <a:pt x="15" y="161"/>
                    <a:pt x="15" y="160"/>
                  </a:cubicBezTo>
                  <a:cubicBezTo>
                    <a:pt x="16" y="159"/>
                    <a:pt x="18" y="160"/>
                    <a:pt x="19" y="159"/>
                  </a:cubicBezTo>
                  <a:cubicBezTo>
                    <a:pt x="19" y="159"/>
                    <a:pt x="20" y="158"/>
                    <a:pt x="20" y="157"/>
                  </a:cubicBezTo>
                  <a:cubicBezTo>
                    <a:pt x="20" y="157"/>
                    <a:pt x="20" y="156"/>
                    <a:pt x="19" y="156"/>
                  </a:cubicBezTo>
                  <a:cubicBezTo>
                    <a:pt x="18" y="155"/>
                    <a:pt x="17" y="155"/>
                    <a:pt x="16" y="155"/>
                  </a:cubicBezTo>
                  <a:cubicBezTo>
                    <a:pt x="15" y="155"/>
                    <a:pt x="15" y="153"/>
                    <a:pt x="14" y="153"/>
                  </a:cubicBezTo>
                  <a:cubicBezTo>
                    <a:pt x="14" y="152"/>
                    <a:pt x="14" y="149"/>
                    <a:pt x="13" y="149"/>
                  </a:cubicBezTo>
                  <a:cubicBezTo>
                    <a:pt x="13" y="148"/>
                    <a:pt x="11" y="148"/>
                    <a:pt x="11" y="148"/>
                  </a:cubicBezTo>
                  <a:cubicBezTo>
                    <a:pt x="10" y="148"/>
                    <a:pt x="10" y="150"/>
                    <a:pt x="9" y="149"/>
                  </a:cubicBezTo>
                  <a:cubicBezTo>
                    <a:pt x="9" y="149"/>
                    <a:pt x="8" y="148"/>
                    <a:pt x="7" y="148"/>
                  </a:cubicBezTo>
                  <a:cubicBezTo>
                    <a:pt x="7" y="148"/>
                    <a:pt x="6" y="148"/>
                    <a:pt x="5" y="148"/>
                  </a:cubicBezTo>
                  <a:cubicBezTo>
                    <a:pt x="4" y="148"/>
                    <a:pt x="3" y="150"/>
                    <a:pt x="2" y="149"/>
                  </a:cubicBezTo>
                  <a:cubicBezTo>
                    <a:pt x="1" y="149"/>
                    <a:pt x="0" y="147"/>
                    <a:pt x="0" y="146"/>
                  </a:cubicBezTo>
                  <a:cubicBezTo>
                    <a:pt x="1" y="145"/>
                    <a:pt x="2" y="145"/>
                    <a:pt x="3" y="145"/>
                  </a:cubicBezTo>
                  <a:cubicBezTo>
                    <a:pt x="3" y="144"/>
                    <a:pt x="4" y="143"/>
                    <a:pt x="4" y="142"/>
                  </a:cubicBezTo>
                  <a:cubicBezTo>
                    <a:pt x="4" y="142"/>
                    <a:pt x="2" y="141"/>
                    <a:pt x="2" y="141"/>
                  </a:cubicBezTo>
                  <a:cubicBezTo>
                    <a:pt x="1" y="140"/>
                    <a:pt x="0" y="139"/>
                    <a:pt x="0" y="138"/>
                  </a:cubicBezTo>
                  <a:cubicBezTo>
                    <a:pt x="0" y="137"/>
                    <a:pt x="0" y="136"/>
                    <a:pt x="1" y="135"/>
                  </a:cubicBezTo>
                  <a:cubicBezTo>
                    <a:pt x="1" y="135"/>
                    <a:pt x="2" y="134"/>
                    <a:pt x="3" y="134"/>
                  </a:cubicBezTo>
                  <a:cubicBezTo>
                    <a:pt x="3" y="133"/>
                    <a:pt x="1" y="131"/>
                    <a:pt x="1" y="130"/>
                  </a:cubicBezTo>
                  <a:cubicBezTo>
                    <a:pt x="1" y="130"/>
                    <a:pt x="1" y="128"/>
                    <a:pt x="2" y="127"/>
                  </a:cubicBezTo>
                  <a:cubicBezTo>
                    <a:pt x="2" y="126"/>
                    <a:pt x="4" y="124"/>
                    <a:pt x="5" y="124"/>
                  </a:cubicBezTo>
                  <a:cubicBezTo>
                    <a:pt x="6" y="122"/>
                    <a:pt x="9" y="121"/>
                    <a:pt x="11" y="120"/>
                  </a:cubicBezTo>
                  <a:cubicBezTo>
                    <a:pt x="11" y="119"/>
                    <a:pt x="12" y="118"/>
                    <a:pt x="13" y="117"/>
                  </a:cubicBezTo>
                  <a:cubicBezTo>
                    <a:pt x="13" y="116"/>
                    <a:pt x="13" y="112"/>
                    <a:pt x="12" y="111"/>
                  </a:cubicBezTo>
                  <a:cubicBezTo>
                    <a:pt x="12" y="110"/>
                    <a:pt x="11" y="107"/>
                    <a:pt x="10" y="106"/>
                  </a:cubicBezTo>
                  <a:cubicBezTo>
                    <a:pt x="10" y="105"/>
                    <a:pt x="10" y="102"/>
                    <a:pt x="10" y="102"/>
                  </a:cubicBezTo>
                  <a:cubicBezTo>
                    <a:pt x="11" y="101"/>
                    <a:pt x="13" y="101"/>
                    <a:pt x="14" y="100"/>
                  </a:cubicBezTo>
                  <a:cubicBezTo>
                    <a:pt x="15" y="100"/>
                    <a:pt x="16" y="99"/>
                    <a:pt x="16" y="99"/>
                  </a:cubicBezTo>
                  <a:cubicBezTo>
                    <a:pt x="16" y="98"/>
                    <a:pt x="16" y="97"/>
                    <a:pt x="16" y="96"/>
                  </a:cubicBezTo>
                  <a:cubicBezTo>
                    <a:pt x="15" y="95"/>
                    <a:pt x="14" y="95"/>
                    <a:pt x="13" y="94"/>
                  </a:cubicBezTo>
                  <a:cubicBezTo>
                    <a:pt x="13" y="94"/>
                    <a:pt x="15" y="93"/>
                    <a:pt x="15" y="93"/>
                  </a:cubicBezTo>
                  <a:cubicBezTo>
                    <a:pt x="15" y="92"/>
                    <a:pt x="15" y="90"/>
                    <a:pt x="15" y="89"/>
                  </a:cubicBezTo>
                  <a:cubicBezTo>
                    <a:pt x="14" y="88"/>
                    <a:pt x="13" y="86"/>
                    <a:pt x="13" y="85"/>
                  </a:cubicBezTo>
                  <a:cubicBezTo>
                    <a:pt x="13" y="84"/>
                    <a:pt x="13" y="82"/>
                    <a:pt x="13" y="82"/>
                  </a:cubicBezTo>
                  <a:cubicBezTo>
                    <a:pt x="13" y="81"/>
                    <a:pt x="14" y="81"/>
                    <a:pt x="15" y="81"/>
                  </a:cubicBezTo>
                  <a:cubicBezTo>
                    <a:pt x="15" y="80"/>
                    <a:pt x="16" y="79"/>
                    <a:pt x="17" y="78"/>
                  </a:cubicBezTo>
                  <a:cubicBezTo>
                    <a:pt x="17" y="77"/>
                    <a:pt x="19" y="76"/>
                    <a:pt x="19" y="76"/>
                  </a:cubicBezTo>
                  <a:cubicBezTo>
                    <a:pt x="20" y="76"/>
                    <a:pt x="22" y="76"/>
                    <a:pt x="24" y="76"/>
                  </a:cubicBezTo>
                  <a:cubicBezTo>
                    <a:pt x="24" y="76"/>
                    <a:pt x="26" y="76"/>
                    <a:pt x="28" y="76"/>
                  </a:cubicBezTo>
                  <a:cubicBezTo>
                    <a:pt x="28" y="75"/>
                    <a:pt x="29" y="74"/>
                    <a:pt x="29" y="73"/>
                  </a:cubicBezTo>
                  <a:cubicBezTo>
                    <a:pt x="29" y="72"/>
                    <a:pt x="28" y="69"/>
                    <a:pt x="28" y="68"/>
                  </a:cubicBezTo>
                  <a:cubicBezTo>
                    <a:pt x="28" y="67"/>
                    <a:pt x="29" y="64"/>
                    <a:pt x="30" y="64"/>
                  </a:cubicBezTo>
                  <a:cubicBezTo>
                    <a:pt x="30" y="63"/>
                    <a:pt x="32" y="63"/>
                    <a:pt x="32" y="62"/>
                  </a:cubicBezTo>
                  <a:cubicBezTo>
                    <a:pt x="33" y="62"/>
                    <a:pt x="35" y="61"/>
                    <a:pt x="35" y="60"/>
                  </a:cubicBezTo>
                  <a:cubicBezTo>
                    <a:pt x="35" y="59"/>
                    <a:pt x="35" y="58"/>
                    <a:pt x="35" y="57"/>
                  </a:cubicBezTo>
                  <a:cubicBezTo>
                    <a:pt x="36" y="56"/>
                    <a:pt x="40" y="55"/>
                    <a:pt x="41" y="54"/>
                  </a:cubicBezTo>
                  <a:cubicBezTo>
                    <a:pt x="43" y="54"/>
                    <a:pt x="47" y="53"/>
                    <a:pt x="48" y="53"/>
                  </a:cubicBezTo>
                  <a:cubicBezTo>
                    <a:pt x="49" y="52"/>
                    <a:pt x="52" y="51"/>
                    <a:pt x="52" y="50"/>
                  </a:cubicBezTo>
                  <a:cubicBezTo>
                    <a:pt x="52" y="50"/>
                    <a:pt x="52" y="48"/>
                    <a:pt x="51" y="47"/>
                  </a:cubicBezTo>
                  <a:cubicBezTo>
                    <a:pt x="50" y="46"/>
                    <a:pt x="47" y="45"/>
                    <a:pt x="46" y="44"/>
                  </a:cubicBezTo>
                  <a:cubicBezTo>
                    <a:pt x="45" y="43"/>
                    <a:pt x="43" y="40"/>
                    <a:pt x="43" y="38"/>
                  </a:cubicBezTo>
                  <a:cubicBezTo>
                    <a:pt x="43" y="37"/>
                    <a:pt x="44" y="34"/>
                    <a:pt x="44" y="32"/>
                  </a:cubicBezTo>
                  <a:cubicBezTo>
                    <a:pt x="44" y="31"/>
                    <a:pt x="45" y="28"/>
                    <a:pt x="46" y="26"/>
                  </a:cubicBezTo>
                  <a:cubicBezTo>
                    <a:pt x="47" y="24"/>
                    <a:pt x="49" y="23"/>
                    <a:pt x="50" y="22"/>
                  </a:cubicBezTo>
                  <a:cubicBezTo>
                    <a:pt x="51" y="22"/>
                    <a:pt x="53" y="22"/>
                    <a:pt x="54" y="21"/>
                  </a:cubicBezTo>
                  <a:cubicBezTo>
                    <a:pt x="55" y="21"/>
                    <a:pt x="55" y="19"/>
                    <a:pt x="55" y="18"/>
                  </a:cubicBezTo>
                  <a:cubicBezTo>
                    <a:pt x="55" y="18"/>
                    <a:pt x="55" y="17"/>
                    <a:pt x="55" y="17"/>
                  </a:cubicBezTo>
                  <a:cubicBezTo>
                    <a:pt x="55" y="16"/>
                    <a:pt x="56" y="15"/>
                    <a:pt x="56" y="15"/>
                  </a:cubicBezTo>
                  <a:cubicBezTo>
                    <a:pt x="57" y="15"/>
                    <a:pt x="60" y="15"/>
                    <a:pt x="61" y="15"/>
                  </a:cubicBezTo>
                  <a:cubicBezTo>
                    <a:pt x="62" y="15"/>
                    <a:pt x="65" y="16"/>
                    <a:pt x="66" y="15"/>
                  </a:cubicBezTo>
                  <a:cubicBezTo>
                    <a:pt x="66" y="15"/>
                    <a:pt x="66" y="13"/>
                    <a:pt x="67" y="13"/>
                  </a:cubicBezTo>
                  <a:cubicBezTo>
                    <a:pt x="67" y="12"/>
                    <a:pt x="68" y="12"/>
                    <a:pt x="69" y="11"/>
                  </a:cubicBezTo>
                  <a:cubicBezTo>
                    <a:pt x="70" y="11"/>
                    <a:pt x="72" y="10"/>
                    <a:pt x="73" y="9"/>
                  </a:cubicBezTo>
                  <a:cubicBezTo>
                    <a:pt x="74" y="9"/>
                    <a:pt x="76" y="8"/>
                    <a:pt x="77" y="6"/>
                  </a:cubicBezTo>
                  <a:cubicBezTo>
                    <a:pt x="77" y="5"/>
                    <a:pt x="77" y="3"/>
                    <a:pt x="78" y="2"/>
                  </a:cubicBezTo>
                  <a:cubicBezTo>
                    <a:pt x="78" y="1"/>
                    <a:pt x="79" y="0"/>
                    <a:pt x="80" y="1"/>
                  </a:cubicBezTo>
                  <a:cubicBezTo>
                    <a:pt x="81" y="1"/>
                    <a:pt x="81" y="3"/>
                    <a:pt x="81" y="3"/>
                  </a:cubicBezTo>
                  <a:cubicBezTo>
                    <a:pt x="81" y="4"/>
                    <a:pt x="80" y="6"/>
                    <a:pt x="81" y="8"/>
                  </a:cubicBezTo>
                  <a:cubicBezTo>
                    <a:pt x="81" y="8"/>
                    <a:pt x="81" y="9"/>
                    <a:pt x="82" y="9"/>
                  </a:cubicBezTo>
                  <a:cubicBezTo>
                    <a:pt x="83" y="9"/>
                    <a:pt x="85" y="8"/>
                    <a:pt x="87" y="8"/>
                  </a:cubicBezTo>
                  <a:cubicBezTo>
                    <a:pt x="88" y="8"/>
                    <a:pt x="90" y="9"/>
                    <a:pt x="90" y="10"/>
                  </a:cubicBezTo>
                  <a:cubicBezTo>
                    <a:pt x="91" y="10"/>
                    <a:pt x="91" y="11"/>
                    <a:pt x="91" y="12"/>
                  </a:cubicBezTo>
                  <a:cubicBezTo>
                    <a:pt x="91" y="13"/>
                    <a:pt x="89" y="13"/>
                    <a:pt x="89" y="14"/>
                  </a:cubicBezTo>
                  <a:cubicBezTo>
                    <a:pt x="89" y="15"/>
                    <a:pt x="89" y="16"/>
                    <a:pt x="90" y="17"/>
                  </a:cubicBezTo>
                  <a:cubicBezTo>
                    <a:pt x="91" y="17"/>
                    <a:pt x="93" y="17"/>
                    <a:pt x="94" y="17"/>
                  </a:cubicBezTo>
                  <a:cubicBezTo>
                    <a:pt x="96" y="18"/>
                    <a:pt x="101" y="18"/>
                    <a:pt x="104" y="19"/>
                  </a:cubicBezTo>
                  <a:cubicBezTo>
                    <a:pt x="106" y="20"/>
                    <a:pt x="108" y="22"/>
                    <a:pt x="109" y="23"/>
                  </a:cubicBezTo>
                  <a:cubicBezTo>
                    <a:pt x="110" y="23"/>
                    <a:pt x="112" y="24"/>
                    <a:pt x="112" y="25"/>
                  </a:cubicBezTo>
                  <a:cubicBezTo>
                    <a:pt x="112" y="26"/>
                    <a:pt x="111" y="29"/>
                    <a:pt x="111" y="30"/>
                  </a:cubicBezTo>
                  <a:cubicBezTo>
                    <a:pt x="111" y="31"/>
                    <a:pt x="112" y="33"/>
                    <a:pt x="112" y="33"/>
                  </a:cubicBezTo>
                  <a:cubicBezTo>
                    <a:pt x="114" y="34"/>
                    <a:pt x="116" y="34"/>
                    <a:pt x="117" y="34"/>
                  </a:cubicBezTo>
                  <a:cubicBezTo>
                    <a:pt x="119" y="34"/>
                    <a:pt x="123" y="34"/>
                    <a:pt x="124" y="35"/>
                  </a:cubicBezTo>
                  <a:cubicBezTo>
                    <a:pt x="125" y="36"/>
                    <a:pt x="125" y="38"/>
                    <a:pt x="126" y="39"/>
                  </a:cubicBezTo>
                  <a:cubicBezTo>
                    <a:pt x="127" y="39"/>
                    <a:pt x="130" y="37"/>
                    <a:pt x="131" y="36"/>
                  </a:cubicBezTo>
                  <a:cubicBezTo>
                    <a:pt x="133" y="35"/>
                    <a:pt x="138" y="33"/>
                    <a:pt x="140" y="32"/>
                  </a:cubicBezTo>
                  <a:cubicBezTo>
                    <a:pt x="143" y="30"/>
                    <a:pt x="147" y="27"/>
                    <a:pt x="149" y="25"/>
                  </a:cubicBezTo>
                  <a:cubicBezTo>
                    <a:pt x="151" y="23"/>
                    <a:pt x="156" y="19"/>
                    <a:pt x="158" y="17"/>
                  </a:cubicBezTo>
                  <a:cubicBezTo>
                    <a:pt x="159" y="17"/>
                    <a:pt x="160" y="15"/>
                    <a:pt x="161" y="15"/>
                  </a:cubicBezTo>
                  <a:cubicBezTo>
                    <a:pt x="162" y="14"/>
                    <a:pt x="165" y="14"/>
                    <a:pt x="166" y="15"/>
                  </a:cubicBezTo>
                  <a:cubicBezTo>
                    <a:pt x="167" y="16"/>
                    <a:pt x="168" y="18"/>
                    <a:pt x="168" y="19"/>
                  </a:cubicBezTo>
                  <a:cubicBezTo>
                    <a:pt x="168" y="20"/>
                    <a:pt x="168" y="23"/>
                    <a:pt x="168" y="24"/>
                  </a:cubicBezTo>
                  <a:cubicBezTo>
                    <a:pt x="169" y="25"/>
                    <a:pt x="170" y="27"/>
                    <a:pt x="171" y="27"/>
                  </a:cubicBezTo>
                  <a:cubicBezTo>
                    <a:pt x="172" y="27"/>
                    <a:pt x="173" y="26"/>
                    <a:pt x="173" y="26"/>
                  </a:cubicBezTo>
                  <a:cubicBezTo>
                    <a:pt x="174" y="25"/>
                    <a:pt x="175" y="23"/>
                    <a:pt x="176" y="22"/>
                  </a:cubicBezTo>
                  <a:cubicBezTo>
                    <a:pt x="177" y="22"/>
                    <a:pt x="179" y="21"/>
                    <a:pt x="180" y="21"/>
                  </a:cubicBezTo>
                  <a:cubicBezTo>
                    <a:pt x="181" y="20"/>
                    <a:pt x="184" y="21"/>
                    <a:pt x="185" y="21"/>
                  </a:cubicBezTo>
                  <a:cubicBezTo>
                    <a:pt x="187" y="21"/>
                    <a:pt x="190" y="22"/>
                    <a:pt x="192" y="22"/>
                  </a:cubicBezTo>
                  <a:cubicBezTo>
                    <a:pt x="193" y="22"/>
                    <a:pt x="196" y="22"/>
                    <a:pt x="198" y="22"/>
                  </a:cubicBezTo>
                  <a:cubicBezTo>
                    <a:pt x="199" y="22"/>
                    <a:pt x="201" y="20"/>
                    <a:pt x="203" y="20"/>
                  </a:cubicBezTo>
                  <a:cubicBezTo>
                    <a:pt x="204" y="20"/>
                    <a:pt x="207" y="20"/>
                    <a:pt x="208" y="22"/>
                  </a:cubicBezTo>
                  <a:cubicBezTo>
                    <a:pt x="208" y="23"/>
                    <a:pt x="207" y="26"/>
                    <a:pt x="207" y="27"/>
                  </a:cubicBezTo>
                  <a:cubicBezTo>
                    <a:pt x="208" y="28"/>
                    <a:pt x="209" y="30"/>
                    <a:pt x="209" y="31"/>
                  </a:cubicBezTo>
                  <a:cubicBezTo>
                    <a:pt x="210" y="33"/>
                    <a:pt x="210" y="37"/>
                    <a:pt x="210" y="38"/>
                  </a:cubicBezTo>
                  <a:cubicBezTo>
                    <a:pt x="210" y="39"/>
                    <a:pt x="209" y="41"/>
                    <a:pt x="208" y="42"/>
                  </a:cubicBezTo>
                  <a:cubicBezTo>
                    <a:pt x="208" y="43"/>
                    <a:pt x="207" y="45"/>
                    <a:pt x="208" y="46"/>
                  </a:cubicBezTo>
                  <a:cubicBezTo>
                    <a:pt x="208" y="47"/>
                    <a:pt x="210" y="47"/>
                    <a:pt x="210" y="48"/>
                  </a:cubicBezTo>
                  <a:cubicBezTo>
                    <a:pt x="211" y="49"/>
                    <a:pt x="211" y="51"/>
                    <a:pt x="212" y="51"/>
                  </a:cubicBezTo>
                  <a:cubicBezTo>
                    <a:pt x="212" y="52"/>
                    <a:pt x="215" y="53"/>
                    <a:pt x="216" y="53"/>
                  </a:cubicBezTo>
                  <a:cubicBezTo>
                    <a:pt x="217" y="54"/>
                    <a:pt x="218" y="57"/>
                    <a:pt x="219" y="58"/>
                  </a:cubicBezTo>
                  <a:cubicBezTo>
                    <a:pt x="220" y="58"/>
                    <a:pt x="223" y="59"/>
                    <a:pt x="224" y="60"/>
                  </a:cubicBezTo>
                  <a:cubicBezTo>
                    <a:pt x="224" y="60"/>
                    <a:pt x="226" y="61"/>
                    <a:pt x="226" y="62"/>
                  </a:cubicBezTo>
                  <a:cubicBezTo>
                    <a:pt x="227" y="63"/>
                    <a:pt x="228" y="65"/>
                    <a:pt x="228" y="66"/>
                  </a:cubicBezTo>
                  <a:cubicBezTo>
                    <a:pt x="229" y="68"/>
                    <a:pt x="232" y="70"/>
                    <a:pt x="233" y="71"/>
                  </a:cubicBezTo>
                  <a:cubicBezTo>
                    <a:pt x="235" y="71"/>
                    <a:pt x="237" y="72"/>
                    <a:pt x="238" y="72"/>
                  </a:cubicBezTo>
                  <a:cubicBezTo>
                    <a:pt x="238" y="72"/>
                    <a:pt x="239" y="72"/>
                    <a:pt x="240" y="71"/>
                  </a:cubicBezTo>
                  <a:cubicBezTo>
                    <a:pt x="240" y="70"/>
                    <a:pt x="240" y="69"/>
                    <a:pt x="241" y="68"/>
                  </a:cubicBezTo>
                  <a:cubicBezTo>
                    <a:pt x="242" y="67"/>
                    <a:pt x="244" y="64"/>
                    <a:pt x="245" y="64"/>
                  </a:cubicBezTo>
                  <a:cubicBezTo>
                    <a:pt x="246" y="63"/>
                    <a:pt x="249" y="63"/>
                    <a:pt x="250" y="63"/>
                  </a:cubicBezTo>
                  <a:cubicBezTo>
                    <a:pt x="251" y="63"/>
                    <a:pt x="252" y="64"/>
                    <a:pt x="252" y="64"/>
                  </a:cubicBezTo>
                  <a:cubicBezTo>
                    <a:pt x="254" y="65"/>
                    <a:pt x="255" y="69"/>
                    <a:pt x="255" y="70"/>
                  </a:cubicBezTo>
                  <a:cubicBezTo>
                    <a:pt x="256" y="72"/>
                    <a:pt x="256" y="75"/>
                    <a:pt x="257" y="76"/>
                  </a:cubicBezTo>
                  <a:cubicBezTo>
                    <a:pt x="258" y="77"/>
                    <a:pt x="259" y="78"/>
                    <a:pt x="259" y="79"/>
                  </a:cubicBezTo>
                  <a:cubicBezTo>
                    <a:pt x="261" y="79"/>
                    <a:pt x="263" y="77"/>
                    <a:pt x="264" y="77"/>
                  </a:cubicBezTo>
                  <a:cubicBezTo>
                    <a:pt x="265" y="76"/>
                    <a:pt x="264" y="74"/>
                    <a:pt x="265" y="74"/>
                  </a:cubicBezTo>
                  <a:cubicBezTo>
                    <a:pt x="266" y="73"/>
                    <a:pt x="267" y="76"/>
                    <a:pt x="267" y="77"/>
                  </a:cubicBezTo>
                  <a:cubicBezTo>
                    <a:pt x="268" y="77"/>
                    <a:pt x="268" y="79"/>
                    <a:pt x="269" y="81"/>
                  </a:cubicBezTo>
                  <a:cubicBezTo>
                    <a:pt x="268" y="81"/>
                    <a:pt x="267" y="81"/>
                    <a:pt x="267" y="81"/>
                  </a:cubicBezTo>
                  <a:cubicBezTo>
                    <a:pt x="266" y="81"/>
                    <a:pt x="263" y="82"/>
                    <a:pt x="261" y="82"/>
                  </a:cubicBezTo>
                  <a:cubicBezTo>
                    <a:pt x="261" y="82"/>
                    <a:pt x="259" y="81"/>
                    <a:pt x="259" y="82"/>
                  </a:cubicBezTo>
                  <a:cubicBezTo>
                    <a:pt x="258" y="82"/>
                    <a:pt x="257" y="83"/>
                    <a:pt x="257" y="83"/>
                  </a:cubicBezTo>
                  <a:cubicBezTo>
                    <a:pt x="257" y="84"/>
                    <a:pt x="256" y="86"/>
                    <a:pt x="257" y="87"/>
                  </a:cubicBezTo>
                  <a:cubicBezTo>
                    <a:pt x="258" y="88"/>
                    <a:pt x="261" y="87"/>
                    <a:pt x="262" y="87"/>
                  </a:cubicBezTo>
                  <a:cubicBezTo>
                    <a:pt x="263" y="87"/>
                    <a:pt x="264" y="86"/>
                    <a:pt x="265" y="86"/>
                  </a:cubicBezTo>
                  <a:cubicBezTo>
                    <a:pt x="266" y="86"/>
                    <a:pt x="268" y="87"/>
                    <a:pt x="269" y="87"/>
                  </a:cubicBezTo>
                  <a:cubicBezTo>
                    <a:pt x="270" y="88"/>
                    <a:pt x="270" y="91"/>
                    <a:pt x="271" y="92"/>
                  </a:cubicBezTo>
                  <a:cubicBezTo>
                    <a:pt x="271" y="92"/>
                    <a:pt x="273" y="92"/>
                    <a:pt x="274" y="92"/>
                  </a:cubicBezTo>
                  <a:cubicBezTo>
                    <a:pt x="275" y="91"/>
                    <a:pt x="275" y="90"/>
                    <a:pt x="275" y="90"/>
                  </a:cubicBezTo>
                  <a:cubicBezTo>
                    <a:pt x="276" y="90"/>
                    <a:pt x="278" y="92"/>
                    <a:pt x="279" y="92"/>
                  </a:cubicBezTo>
                  <a:cubicBezTo>
                    <a:pt x="279" y="92"/>
                    <a:pt x="280" y="91"/>
                    <a:pt x="280" y="90"/>
                  </a:cubicBezTo>
                  <a:cubicBezTo>
                    <a:pt x="281" y="90"/>
                    <a:pt x="283" y="90"/>
                    <a:pt x="284" y="90"/>
                  </a:cubicBezTo>
                  <a:cubicBezTo>
                    <a:pt x="284" y="91"/>
                    <a:pt x="283" y="94"/>
                    <a:pt x="283" y="95"/>
                  </a:cubicBezTo>
                  <a:cubicBezTo>
                    <a:pt x="283" y="96"/>
                    <a:pt x="283" y="99"/>
                    <a:pt x="284" y="100"/>
                  </a:cubicBezTo>
                  <a:cubicBezTo>
                    <a:pt x="284" y="101"/>
                    <a:pt x="283" y="104"/>
                    <a:pt x="284" y="105"/>
                  </a:cubicBezTo>
                  <a:cubicBezTo>
                    <a:pt x="284" y="106"/>
                    <a:pt x="286" y="106"/>
                    <a:pt x="287" y="106"/>
                  </a:cubicBezTo>
                  <a:cubicBezTo>
                    <a:pt x="288" y="106"/>
                    <a:pt x="290" y="104"/>
                    <a:pt x="291" y="104"/>
                  </a:cubicBezTo>
                  <a:cubicBezTo>
                    <a:pt x="292" y="104"/>
                    <a:pt x="294" y="103"/>
                    <a:pt x="295" y="103"/>
                  </a:cubicBezTo>
                  <a:cubicBezTo>
                    <a:pt x="297" y="103"/>
                    <a:pt x="299" y="104"/>
                    <a:pt x="300" y="105"/>
                  </a:cubicBezTo>
                  <a:close/>
                </a:path>
              </a:pathLst>
            </a:custGeom>
            <a:gradFill>
              <a:gsLst>
                <a:gs pos="0">
                  <a:srgbClr val="31548F">
                    <a:lumMod val="67000"/>
                  </a:srgbClr>
                </a:gs>
                <a:gs pos="48000">
                  <a:srgbClr val="34A3C1"/>
                </a:gs>
                <a:gs pos="100000">
                  <a:srgbClr val="6B71C7"/>
                </a:gs>
              </a:gsLst>
              <a:path path="circle">
                <a:fillToRect l="100000" t="100000"/>
              </a:path>
            </a:gra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7"/>
            <p:cNvSpPr>
              <a:spLocks/>
            </p:cNvSpPr>
            <p:nvPr/>
          </p:nvSpPr>
          <p:spPr bwMode="auto">
            <a:xfrm>
              <a:off x="1272" y="2881"/>
              <a:ext cx="699" cy="743"/>
            </a:xfrm>
            <a:custGeom>
              <a:avLst/>
              <a:gdLst>
                <a:gd name="T0" fmla="*/ 55 w 265"/>
                <a:gd name="T1" fmla="*/ 20 h 282"/>
                <a:gd name="T2" fmla="*/ 69 w 265"/>
                <a:gd name="T3" fmla="*/ 32 h 282"/>
                <a:gd name="T4" fmla="*/ 84 w 265"/>
                <a:gd name="T5" fmla="*/ 32 h 282"/>
                <a:gd name="T6" fmla="*/ 106 w 265"/>
                <a:gd name="T7" fmla="*/ 23 h 282"/>
                <a:gd name="T8" fmla="*/ 134 w 265"/>
                <a:gd name="T9" fmla="*/ 6 h 282"/>
                <a:gd name="T10" fmla="*/ 148 w 265"/>
                <a:gd name="T11" fmla="*/ 8 h 282"/>
                <a:gd name="T12" fmla="*/ 157 w 265"/>
                <a:gd name="T13" fmla="*/ 9 h 282"/>
                <a:gd name="T14" fmla="*/ 162 w 265"/>
                <a:gd name="T15" fmla="*/ 29 h 282"/>
                <a:gd name="T16" fmla="*/ 165 w 265"/>
                <a:gd name="T17" fmla="*/ 46 h 282"/>
                <a:gd name="T18" fmla="*/ 185 w 265"/>
                <a:gd name="T19" fmla="*/ 43 h 282"/>
                <a:gd name="T20" fmla="*/ 206 w 265"/>
                <a:gd name="T21" fmla="*/ 49 h 282"/>
                <a:gd name="T22" fmla="*/ 219 w 265"/>
                <a:gd name="T23" fmla="*/ 34 h 282"/>
                <a:gd name="T24" fmla="*/ 233 w 265"/>
                <a:gd name="T25" fmla="*/ 47 h 282"/>
                <a:gd name="T26" fmla="*/ 251 w 265"/>
                <a:gd name="T27" fmla="*/ 42 h 282"/>
                <a:gd name="T28" fmla="*/ 246 w 265"/>
                <a:gd name="T29" fmla="*/ 72 h 282"/>
                <a:gd name="T30" fmla="*/ 257 w 265"/>
                <a:gd name="T31" fmla="*/ 89 h 282"/>
                <a:gd name="T32" fmla="*/ 261 w 265"/>
                <a:gd name="T33" fmla="*/ 112 h 282"/>
                <a:gd name="T34" fmla="*/ 248 w 265"/>
                <a:gd name="T35" fmla="*/ 123 h 282"/>
                <a:gd name="T36" fmla="*/ 232 w 265"/>
                <a:gd name="T37" fmla="*/ 106 h 282"/>
                <a:gd name="T38" fmla="*/ 213 w 265"/>
                <a:gd name="T39" fmla="*/ 125 h 282"/>
                <a:gd name="T40" fmla="*/ 205 w 265"/>
                <a:gd name="T41" fmla="*/ 145 h 282"/>
                <a:gd name="T42" fmla="*/ 191 w 265"/>
                <a:gd name="T43" fmla="*/ 178 h 282"/>
                <a:gd name="T44" fmla="*/ 167 w 265"/>
                <a:gd name="T45" fmla="*/ 186 h 282"/>
                <a:gd name="T46" fmla="*/ 159 w 265"/>
                <a:gd name="T47" fmla="*/ 207 h 282"/>
                <a:gd name="T48" fmla="*/ 161 w 265"/>
                <a:gd name="T49" fmla="*/ 219 h 282"/>
                <a:gd name="T50" fmla="*/ 172 w 265"/>
                <a:gd name="T51" fmla="*/ 226 h 282"/>
                <a:gd name="T52" fmla="*/ 153 w 265"/>
                <a:gd name="T53" fmla="*/ 246 h 282"/>
                <a:gd name="T54" fmla="*/ 138 w 265"/>
                <a:gd name="T55" fmla="*/ 255 h 282"/>
                <a:gd name="T56" fmla="*/ 128 w 265"/>
                <a:gd name="T57" fmla="*/ 244 h 282"/>
                <a:gd name="T58" fmla="*/ 113 w 265"/>
                <a:gd name="T59" fmla="*/ 248 h 282"/>
                <a:gd name="T60" fmla="*/ 97 w 265"/>
                <a:gd name="T61" fmla="*/ 256 h 282"/>
                <a:gd name="T62" fmla="*/ 70 w 265"/>
                <a:gd name="T63" fmla="*/ 269 h 282"/>
                <a:gd name="T64" fmla="*/ 43 w 265"/>
                <a:gd name="T65" fmla="*/ 282 h 282"/>
                <a:gd name="T66" fmla="*/ 39 w 265"/>
                <a:gd name="T67" fmla="*/ 257 h 282"/>
                <a:gd name="T68" fmla="*/ 24 w 265"/>
                <a:gd name="T69" fmla="*/ 249 h 282"/>
                <a:gd name="T70" fmla="*/ 25 w 265"/>
                <a:gd name="T71" fmla="*/ 235 h 282"/>
                <a:gd name="T72" fmla="*/ 19 w 265"/>
                <a:gd name="T73" fmla="*/ 226 h 282"/>
                <a:gd name="T74" fmla="*/ 19 w 265"/>
                <a:gd name="T75" fmla="*/ 213 h 282"/>
                <a:gd name="T76" fmla="*/ 1 w 265"/>
                <a:gd name="T77" fmla="*/ 211 h 282"/>
                <a:gd name="T78" fmla="*/ 18 w 265"/>
                <a:gd name="T79" fmla="*/ 189 h 282"/>
                <a:gd name="T80" fmla="*/ 30 w 265"/>
                <a:gd name="T81" fmla="*/ 168 h 282"/>
                <a:gd name="T82" fmla="*/ 36 w 265"/>
                <a:gd name="T83" fmla="*/ 149 h 282"/>
                <a:gd name="T84" fmla="*/ 49 w 265"/>
                <a:gd name="T85" fmla="*/ 139 h 282"/>
                <a:gd name="T86" fmla="*/ 59 w 265"/>
                <a:gd name="T87" fmla="*/ 131 h 282"/>
                <a:gd name="T88" fmla="*/ 59 w 265"/>
                <a:gd name="T89" fmla="*/ 109 h 282"/>
                <a:gd name="T90" fmla="*/ 65 w 265"/>
                <a:gd name="T91" fmla="*/ 97 h 282"/>
                <a:gd name="T92" fmla="*/ 57 w 265"/>
                <a:gd name="T93" fmla="*/ 91 h 282"/>
                <a:gd name="T94" fmla="*/ 50 w 265"/>
                <a:gd name="T95" fmla="*/ 87 h 282"/>
                <a:gd name="T96" fmla="*/ 42 w 265"/>
                <a:gd name="T97" fmla="*/ 87 h 282"/>
                <a:gd name="T98" fmla="*/ 22 w 265"/>
                <a:gd name="T99" fmla="*/ 77 h 282"/>
                <a:gd name="T100" fmla="*/ 20 w 265"/>
                <a:gd name="T101" fmla="*/ 48 h 282"/>
                <a:gd name="T102" fmla="*/ 40 w 265"/>
                <a:gd name="T103" fmla="*/ 24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65" h="282">
                  <a:moveTo>
                    <a:pt x="40" y="24"/>
                  </a:moveTo>
                  <a:cubicBezTo>
                    <a:pt x="41" y="23"/>
                    <a:pt x="41" y="23"/>
                    <a:pt x="42" y="22"/>
                  </a:cubicBezTo>
                  <a:cubicBezTo>
                    <a:pt x="43" y="21"/>
                    <a:pt x="47" y="20"/>
                    <a:pt x="48" y="19"/>
                  </a:cubicBezTo>
                  <a:cubicBezTo>
                    <a:pt x="49" y="18"/>
                    <a:pt x="51" y="17"/>
                    <a:pt x="53" y="17"/>
                  </a:cubicBezTo>
                  <a:cubicBezTo>
                    <a:pt x="53" y="17"/>
                    <a:pt x="54" y="19"/>
                    <a:pt x="55" y="20"/>
                  </a:cubicBezTo>
                  <a:cubicBezTo>
                    <a:pt x="55" y="21"/>
                    <a:pt x="58" y="21"/>
                    <a:pt x="59" y="21"/>
                  </a:cubicBezTo>
                  <a:cubicBezTo>
                    <a:pt x="60" y="21"/>
                    <a:pt x="61" y="19"/>
                    <a:pt x="62" y="19"/>
                  </a:cubicBezTo>
                  <a:cubicBezTo>
                    <a:pt x="63" y="19"/>
                    <a:pt x="65" y="22"/>
                    <a:pt x="66" y="23"/>
                  </a:cubicBezTo>
                  <a:cubicBezTo>
                    <a:pt x="66" y="24"/>
                    <a:pt x="67" y="27"/>
                    <a:pt x="67" y="28"/>
                  </a:cubicBezTo>
                  <a:cubicBezTo>
                    <a:pt x="67" y="29"/>
                    <a:pt x="68" y="32"/>
                    <a:pt x="69" y="32"/>
                  </a:cubicBezTo>
                  <a:cubicBezTo>
                    <a:pt x="70" y="33"/>
                    <a:pt x="72" y="32"/>
                    <a:pt x="72" y="32"/>
                  </a:cubicBezTo>
                  <a:cubicBezTo>
                    <a:pt x="73" y="32"/>
                    <a:pt x="75" y="30"/>
                    <a:pt x="75" y="30"/>
                  </a:cubicBezTo>
                  <a:cubicBezTo>
                    <a:pt x="76" y="29"/>
                    <a:pt x="78" y="29"/>
                    <a:pt x="79" y="30"/>
                  </a:cubicBezTo>
                  <a:cubicBezTo>
                    <a:pt x="80" y="30"/>
                    <a:pt x="79" y="33"/>
                    <a:pt x="80" y="33"/>
                  </a:cubicBezTo>
                  <a:cubicBezTo>
                    <a:pt x="81" y="34"/>
                    <a:pt x="82" y="32"/>
                    <a:pt x="84" y="32"/>
                  </a:cubicBezTo>
                  <a:cubicBezTo>
                    <a:pt x="85" y="32"/>
                    <a:pt x="87" y="34"/>
                    <a:pt x="88" y="34"/>
                  </a:cubicBezTo>
                  <a:cubicBezTo>
                    <a:pt x="89" y="33"/>
                    <a:pt x="91" y="31"/>
                    <a:pt x="93" y="30"/>
                  </a:cubicBezTo>
                  <a:cubicBezTo>
                    <a:pt x="94" y="29"/>
                    <a:pt x="96" y="27"/>
                    <a:pt x="97" y="27"/>
                  </a:cubicBezTo>
                  <a:cubicBezTo>
                    <a:pt x="98" y="26"/>
                    <a:pt x="100" y="25"/>
                    <a:pt x="101" y="24"/>
                  </a:cubicBezTo>
                  <a:cubicBezTo>
                    <a:pt x="103" y="24"/>
                    <a:pt x="105" y="24"/>
                    <a:pt x="106" y="23"/>
                  </a:cubicBezTo>
                  <a:cubicBezTo>
                    <a:pt x="107" y="23"/>
                    <a:pt x="110" y="20"/>
                    <a:pt x="111" y="18"/>
                  </a:cubicBezTo>
                  <a:cubicBezTo>
                    <a:pt x="113" y="17"/>
                    <a:pt x="116" y="13"/>
                    <a:pt x="117" y="12"/>
                  </a:cubicBezTo>
                  <a:cubicBezTo>
                    <a:pt x="118" y="11"/>
                    <a:pt x="121" y="9"/>
                    <a:pt x="123" y="8"/>
                  </a:cubicBezTo>
                  <a:cubicBezTo>
                    <a:pt x="124" y="7"/>
                    <a:pt x="125" y="5"/>
                    <a:pt x="126" y="5"/>
                  </a:cubicBezTo>
                  <a:cubicBezTo>
                    <a:pt x="128" y="4"/>
                    <a:pt x="132" y="6"/>
                    <a:pt x="134" y="6"/>
                  </a:cubicBezTo>
                  <a:cubicBezTo>
                    <a:pt x="135" y="6"/>
                    <a:pt x="137" y="5"/>
                    <a:pt x="137" y="4"/>
                  </a:cubicBezTo>
                  <a:cubicBezTo>
                    <a:pt x="138" y="4"/>
                    <a:pt x="139" y="1"/>
                    <a:pt x="140" y="0"/>
                  </a:cubicBezTo>
                  <a:cubicBezTo>
                    <a:pt x="141" y="0"/>
                    <a:pt x="144" y="0"/>
                    <a:pt x="145" y="0"/>
                  </a:cubicBezTo>
                  <a:cubicBezTo>
                    <a:pt x="146" y="1"/>
                    <a:pt x="146" y="4"/>
                    <a:pt x="147" y="5"/>
                  </a:cubicBezTo>
                  <a:cubicBezTo>
                    <a:pt x="147" y="5"/>
                    <a:pt x="147" y="7"/>
                    <a:pt x="148" y="8"/>
                  </a:cubicBezTo>
                  <a:cubicBezTo>
                    <a:pt x="148" y="8"/>
                    <a:pt x="150" y="7"/>
                    <a:pt x="150" y="7"/>
                  </a:cubicBezTo>
                  <a:cubicBezTo>
                    <a:pt x="151" y="7"/>
                    <a:pt x="153" y="6"/>
                    <a:pt x="154" y="5"/>
                  </a:cubicBezTo>
                  <a:cubicBezTo>
                    <a:pt x="155" y="5"/>
                    <a:pt x="157" y="5"/>
                    <a:pt x="158" y="5"/>
                  </a:cubicBezTo>
                  <a:cubicBezTo>
                    <a:pt x="158" y="5"/>
                    <a:pt x="158" y="6"/>
                    <a:pt x="158" y="6"/>
                  </a:cubicBezTo>
                  <a:cubicBezTo>
                    <a:pt x="158" y="7"/>
                    <a:pt x="157" y="8"/>
                    <a:pt x="157" y="9"/>
                  </a:cubicBezTo>
                  <a:cubicBezTo>
                    <a:pt x="156" y="10"/>
                    <a:pt x="154" y="11"/>
                    <a:pt x="154" y="12"/>
                  </a:cubicBezTo>
                  <a:cubicBezTo>
                    <a:pt x="154" y="13"/>
                    <a:pt x="156" y="15"/>
                    <a:pt x="157" y="16"/>
                  </a:cubicBezTo>
                  <a:cubicBezTo>
                    <a:pt x="157" y="17"/>
                    <a:pt x="155" y="18"/>
                    <a:pt x="154" y="19"/>
                  </a:cubicBezTo>
                  <a:cubicBezTo>
                    <a:pt x="154" y="21"/>
                    <a:pt x="156" y="24"/>
                    <a:pt x="157" y="25"/>
                  </a:cubicBezTo>
                  <a:cubicBezTo>
                    <a:pt x="158" y="26"/>
                    <a:pt x="161" y="28"/>
                    <a:pt x="162" y="29"/>
                  </a:cubicBezTo>
                  <a:cubicBezTo>
                    <a:pt x="162" y="30"/>
                    <a:pt x="159" y="33"/>
                    <a:pt x="158" y="34"/>
                  </a:cubicBezTo>
                  <a:cubicBezTo>
                    <a:pt x="158" y="36"/>
                    <a:pt x="155" y="37"/>
                    <a:pt x="155" y="39"/>
                  </a:cubicBezTo>
                  <a:cubicBezTo>
                    <a:pt x="155" y="40"/>
                    <a:pt x="155" y="42"/>
                    <a:pt x="156" y="42"/>
                  </a:cubicBezTo>
                  <a:cubicBezTo>
                    <a:pt x="158" y="43"/>
                    <a:pt x="161" y="41"/>
                    <a:pt x="162" y="41"/>
                  </a:cubicBezTo>
                  <a:cubicBezTo>
                    <a:pt x="163" y="42"/>
                    <a:pt x="163" y="45"/>
                    <a:pt x="165" y="46"/>
                  </a:cubicBezTo>
                  <a:cubicBezTo>
                    <a:pt x="165" y="47"/>
                    <a:pt x="167" y="47"/>
                    <a:pt x="168" y="47"/>
                  </a:cubicBezTo>
                  <a:cubicBezTo>
                    <a:pt x="170" y="46"/>
                    <a:pt x="172" y="45"/>
                    <a:pt x="173" y="44"/>
                  </a:cubicBezTo>
                  <a:cubicBezTo>
                    <a:pt x="174" y="44"/>
                    <a:pt x="176" y="43"/>
                    <a:pt x="177" y="43"/>
                  </a:cubicBezTo>
                  <a:cubicBezTo>
                    <a:pt x="178" y="43"/>
                    <a:pt x="179" y="44"/>
                    <a:pt x="180" y="44"/>
                  </a:cubicBezTo>
                  <a:cubicBezTo>
                    <a:pt x="181" y="44"/>
                    <a:pt x="184" y="43"/>
                    <a:pt x="185" y="43"/>
                  </a:cubicBezTo>
                  <a:cubicBezTo>
                    <a:pt x="186" y="43"/>
                    <a:pt x="189" y="42"/>
                    <a:pt x="190" y="43"/>
                  </a:cubicBezTo>
                  <a:cubicBezTo>
                    <a:pt x="192" y="43"/>
                    <a:pt x="193" y="46"/>
                    <a:pt x="194" y="47"/>
                  </a:cubicBezTo>
                  <a:cubicBezTo>
                    <a:pt x="194" y="48"/>
                    <a:pt x="196" y="50"/>
                    <a:pt x="197" y="51"/>
                  </a:cubicBezTo>
                  <a:cubicBezTo>
                    <a:pt x="198" y="51"/>
                    <a:pt x="200" y="51"/>
                    <a:pt x="201" y="51"/>
                  </a:cubicBezTo>
                  <a:cubicBezTo>
                    <a:pt x="202" y="51"/>
                    <a:pt x="205" y="50"/>
                    <a:pt x="206" y="49"/>
                  </a:cubicBezTo>
                  <a:cubicBezTo>
                    <a:pt x="207" y="48"/>
                    <a:pt x="209" y="47"/>
                    <a:pt x="210" y="46"/>
                  </a:cubicBezTo>
                  <a:cubicBezTo>
                    <a:pt x="211" y="45"/>
                    <a:pt x="212" y="43"/>
                    <a:pt x="213" y="42"/>
                  </a:cubicBezTo>
                  <a:cubicBezTo>
                    <a:pt x="214" y="42"/>
                    <a:pt x="216" y="42"/>
                    <a:pt x="218" y="42"/>
                  </a:cubicBezTo>
                  <a:cubicBezTo>
                    <a:pt x="218" y="41"/>
                    <a:pt x="218" y="40"/>
                    <a:pt x="218" y="39"/>
                  </a:cubicBezTo>
                  <a:cubicBezTo>
                    <a:pt x="219" y="37"/>
                    <a:pt x="218" y="35"/>
                    <a:pt x="219" y="34"/>
                  </a:cubicBezTo>
                  <a:cubicBezTo>
                    <a:pt x="219" y="33"/>
                    <a:pt x="221" y="33"/>
                    <a:pt x="222" y="33"/>
                  </a:cubicBezTo>
                  <a:cubicBezTo>
                    <a:pt x="224" y="32"/>
                    <a:pt x="226" y="32"/>
                    <a:pt x="227" y="33"/>
                  </a:cubicBezTo>
                  <a:cubicBezTo>
                    <a:pt x="228" y="33"/>
                    <a:pt x="230" y="35"/>
                    <a:pt x="230" y="36"/>
                  </a:cubicBezTo>
                  <a:cubicBezTo>
                    <a:pt x="230" y="38"/>
                    <a:pt x="229" y="42"/>
                    <a:pt x="230" y="43"/>
                  </a:cubicBezTo>
                  <a:cubicBezTo>
                    <a:pt x="230" y="44"/>
                    <a:pt x="232" y="46"/>
                    <a:pt x="233" y="47"/>
                  </a:cubicBezTo>
                  <a:cubicBezTo>
                    <a:pt x="234" y="47"/>
                    <a:pt x="236" y="47"/>
                    <a:pt x="237" y="47"/>
                  </a:cubicBezTo>
                  <a:cubicBezTo>
                    <a:pt x="239" y="47"/>
                    <a:pt x="241" y="46"/>
                    <a:pt x="242" y="45"/>
                  </a:cubicBezTo>
                  <a:cubicBezTo>
                    <a:pt x="242" y="44"/>
                    <a:pt x="243" y="42"/>
                    <a:pt x="244" y="41"/>
                  </a:cubicBezTo>
                  <a:cubicBezTo>
                    <a:pt x="245" y="41"/>
                    <a:pt x="248" y="40"/>
                    <a:pt x="249" y="41"/>
                  </a:cubicBezTo>
                  <a:cubicBezTo>
                    <a:pt x="249" y="41"/>
                    <a:pt x="250" y="42"/>
                    <a:pt x="251" y="42"/>
                  </a:cubicBezTo>
                  <a:cubicBezTo>
                    <a:pt x="251" y="44"/>
                    <a:pt x="252" y="47"/>
                    <a:pt x="252" y="49"/>
                  </a:cubicBezTo>
                  <a:cubicBezTo>
                    <a:pt x="253" y="51"/>
                    <a:pt x="252" y="56"/>
                    <a:pt x="251" y="59"/>
                  </a:cubicBezTo>
                  <a:cubicBezTo>
                    <a:pt x="251" y="59"/>
                    <a:pt x="251" y="61"/>
                    <a:pt x="251" y="62"/>
                  </a:cubicBezTo>
                  <a:cubicBezTo>
                    <a:pt x="250" y="63"/>
                    <a:pt x="250" y="64"/>
                    <a:pt x="250" y="65"/>
                  </a:cubicBezTo>
                  <a:cubicBezTo>
                    <a:pt x="249" y="67"/>
                    <a:pt x="247" y="70"/>
                    <a:pt x="246" y="72"/>
                  </a:cubicBezTo>
                  <a:cubicBezTo>
                    <a:pt x="246" y="73"/>
                    <a:pt x="244" y="75"/>
                    <a:pt x="243" y="76"/>
                  </a:cubicBezTo>
                  <a:cubicBezTo>
                    <a:pt x="243" y="77"/>
                    <a:pt x="244" y="79"/>
                    <a:pt x="244" y="80"/>
                  </a:cubicBezTo>
                  <a:cubicBezTo>
                    <a:pt x="245" y="81"/>
                    <a:pt x="246" y="83"/>
                    <a:pt x="248" y="83"/>
                  </a:cubicBezTo>
                  <a:cubicBezTo>
                    <a:pt x="249" y="84"/>
                    <a:pt x="252" y="84"/>
                    <a:pt x="253" y="84"/>
                  </a:cubicBezTo>
                  <a:cubicBezTo>
                    <a:pt x="254" y="85"/>
                    <a:pt x="257" y="87"/>
                    <a:pt x="257" y="89"/>
                  </a:cubicBezTo>
                  <a:cubicBezTo>
                    <a:pt x="257" y="89"/>
                    <a:pt x="254" y="89"/>
                    <a:pt x="253" y="90"/>
                  </a:cubicBezTo>
                  <a:cubicBezTo>
                    <a:pt x="253" y="93"/>
                    <a:pt x="257" y="96"/>
                    <a:pt x="258" y="97"/>
                  </a:cubicBezTo>
                  <a:cubicBezTo>
                    <a:pt x="259" y="99"/>
                    <a:pt x="262" y="101"/>
                    <a:pt x="263" y="103"/>
                  </a:cubicBezTo>
                  <a:cubicBezTo>
                    <a:pt x="264" y="104"/>
                    <a:pt x="265" y="107"/>
                    <a:pt x="265" y="108"/>
                  </a:cubicBezTo>
                  <a:cubicBezTo>
                    <a:pt x="264" y="109"/>
                    <a:pt x="262" y="110"/>
                    <a:pt x="261" y="112"/>
                  </a:cubicBezTo>
                  <a:cubicBezTo>
                    <a:pt x="260" y="113"/>
                    <a:pt x="258" y="115"/>
                    <a:pt x="258" y="117"/>
                  </a:cubicBezTo>
                  <a:cubicBezTo>
                    <a:pt x="258" y="117"/>
                    <a:pt x="259" y="119"/>
                    <a:pt x="260" y="120"/>
                  </a:cubicBezTo>
                  <a:cubicBezTo>
                    <a:pt x="260" y="121"/>
                    <a:pt x="260" y="123"/>
                    <a:pt x="260" y="124"/>
                  </a:cubicBezTo>
                  <a:cubicBezTo>
                    <a:pt x="259" y="124"/>
                    <a:pt x="257" y="124"/>
                    <a:pt x="256" y="124"/>
                  </a:cubicBezTo>
                  <a:cubicBezTo>
                    <a:pt x="253" y="124"/>
                    <a:pt x="249" y="124"/>
                    <a:pt x="248" y="123"/>
                  </a:cubicBezTo>
                  <a:cubicBezTo>
                    <a:pt x="245" y="123"/>
                    <a:pt x="241" y="124"/>
                    <a:pt x="239" y="123"/>
                  </a:cubicBezTo>
                  <a:cubicBezTo>
                    <a:pt x="238" y="123"/>
                    <a:pt x="237" y="121"/>
                    <a:pt x="237" y="121"/>
                  </a:cubicBezTo>
                  <a:cubicBezTo>
                    <a:pt x="237" y="120"/>
                    <a:pt x="237" y="117"/>
                    <a:pt x="237" y="116"/>
                  </a:cubicBezTo>
                  <a:cubicBezTo>
                    <a:pt x="237" y="114"/>
                    <a:pt x="235" y="111"/>
                    <a:pt x="234" y="109"/>
                  </a:cubicBezTo>
                  <a:cubicBezTo>
                    <a:pt x="234" y="108"/>
                    <a:pt x="233" y="107"/>
                    <a:pt x="232" y="106"/>
                  </a:cubicBezTo>
                  <a:cubicBezTo>
                    <a:pt x="231" y="106"/>
                    <a:pt x="228" y="106"/>
                    <a:pt x="226" y="106"/>
                  </a:cubicBezTo>
                  <a:cubicBezTo>
                    <a:pt x="225" y="107"/>
                    <a:pt x="225" y="109"/>
                    <a:pt x="224" y="110"/>
                  </a:cubicBezTo>
                  <a:cubicBezTo>
                    <a:pt x="223" y="111"/>
                    <a:pt x="221" y="113"/>
                    <a:pt x="220" y="114"/>
                  </a:cubicBezTo>
                  <a:cubicBezTo>
                    <a:pt x="219" y="115"/>
                    <a:pt x="216" y="117"/>
                    <a:pt x="215" y="119"/>
                  </a:cubicBezTo>
                  <a:cubicBezTo>
                    <a:pt x="214" y="120"/>
                    <a:pt x="214" y="124"/>
                    <a:pt x="213" y="125"/>
                  </a:cubicBezTo>
                  <a:cubicBezTo>
                    <a:pt x="212" y="127"/>
                    <a:pt x="210" y="129"/>
                    <a:pt x="209" y="130"/>
                  </a:cubicBezTo>
                  <a:cubicBezTo>
                    <a:pt x="208" y="131"/>
                    <a:pt x="206" y="132"/>
                    <a:pt x="206" y="133"/>
                  </a:cubicBezTo>
                  <a:cubicBezTo>
                    <a:pt x="205" y="134"/>
                    <a:pt x="208" y="136"/>
                    <a:pt x="207" y="137"/>
                  </a:cubicBezTo>
                  <a:cubicBezTo>
                    <a:pt x="207" y="138"/>
                    <a:pt x="205" y="139"/>
                    <a:pt x="205" y="140"/>
                  </a:cubicBezTo>
                  <a:cubicBezTo>
                    <a:pt x="204" y="141"/>
                    <a:pt x="205" y="144"/>
                    <a:pt x="205" y="145"/>
                  </a:cubicBezTo>
                  <a:cubicBezTo>
                    <a:pt x="205" y="146"/>
                    <a:pt x="206" y="149"/>
                    <a:pt x="206" y="150"/>
                  </a:cubicBezTo>
                  <a:cubicBezTo>
                    <a:pt x="206" y="152"/>
                    <a:pt x="202" y="154"/>
                    <a:pt x="200" y="155"/>
                  </a:cubicBezTo>
                  <a:cubicBezTo>
                    <a:pt x="199" y="157"/>
                    <a:pt x="195" y="159"/>
                    <a:pt x="194" y="161"/>
                  </a:cubicBezTo>
                  <a:cubicBezTo>
                    <a:pt x="193" y="163"/>
                    <a:pt x="193" y="167"/>
                    <a:pt x="193" y="169"/>
                  </a:cubicBezTo>
                  <a:cubicBezTo>
                    <a:pt x="192" y="171"/>
                    <a:pt x="192" y="176"/>
                    <a:pt x="191" y="178"/>
                  </a:cubicBezTo>
                  <a:cubicBezTo>
                    <a:pt x="190" y="179"/>
                    <a:pt x="187" y="181"/>
                    <a:pt x="186" y="181"/>
                  </a:cubicBezTo>
                  <a:cubicBezTo>
                    <a:pt x="184" y="182"/>
                    <a:pt x="181" y="182"/>
                    <a:pt x="178" y="182"/>
                  </a:cubicBezTo>
                  <a:cubicBezTo>
                    <a:pt x="177" y="181"/>
                    <a:pt x="174" y="180"/>
                    <a:pt x="173" y="180"/>
                  </a:cubicBezTo>
                  <a:cubicBezTo>
                    <a:pt x="172" y="180"/>
                    <a:pt x="170" y="180"/>
                    <a:pt x="169" y="181"/>
                  </a:cubicBezTo>
                  <a:cubicBezTo>
                    <a:pt x="168" y="182"/>
                    <a:pt x="168" y="185"/>
                    <a:pt x="167" y="186"/>
                  </a:cubicBezTo>
                  <a:cubicBezTo>
                    <a:pt x="166" y="188"/>
                    <a:pt x="165" y="191"/>
                    <a:pt x="164" y="192"/>
                  </a:cubicBezTo>
                  <a:cubicBezTo>
                    <a:pt x="162" y="193"/>
                    <a:pt x="158" y="196"/>
                    <a:pt x="157" y="197"/>
                  </a:cubicBezTo>
                  <a:cubicBezTo>
                    <a:pt x="156" y="198"/>
                    <a:pt x="155" y="200"/>
                    <a:pt x="155" y="201"/>
                  </a:cubicBezTo>
                  <a:cubicBezTo>
                    <a:pt x="154" y="203"/>
                    <a:pt x="154" y="205"/>
                    <a:pt x="155" y="206"/>
                  </a:cubicBezTo>
                  <a:cubicBezTo>
                    <a:pt x="155" y="207"/>
                    <a:pt x="158" y="207"/>
                    <a:pt x="159" y="207"/>
                  </a:cubicBezTo>
                  <a:cubicBezTo>
                    <a:pt x="161" y="208"/>
                    <a:pt x="163" y="207"/>
                    <a:pt x="164" y="207"/>
                  </a:cubicBezTo>
                  <a:cubicBezTo>
                    <a:pt x="165" y="208"/>
                    <a:pt x="167" y="208"/>
                    <a:pt x="168" y="209"/>
                  </a:cubicBezTo>
                  <a:cubicBezTo>
                    <a:pt x="168" y="210"/>
                    <a:pt x="167" y="212"/>
                    <a:pt x="166" y="213"/>
                  </a:cubicBezTo>
                  <a:cubicBezTo>
                    <a:pt x="166" y="214"/>
                    <a:pt x="164" y="215"/>
                    <a:pt x="163" y="215"/>
                  </a:cubicBezTo>
                  <a:cubicBezTo>
                    <a:pt x="163" y="216"/>
                    <a:pt x="161" y="218"/>
                    <a:pt x="161" y="219"/>
                  </a:cubicBezTo>
                  <a:cubicBezTo>
                    <a:pt x="162" y="220"/>
                    <a:pt x="164" y="218"/>
                    <a:pt x="165" y="219"/>
                  </a:cubicBezTo>
                  <a:cubicBezTo>
                    <a:pt x="165" y="220"/>
                    <a:pt x="164" y="222"/>
                    <a:pt x="164" y="222"/>
                  </a:cubicBezTo>
                  <a:cubicBezTo>
                    <a:pt x="164" y="223"/>
                    <a:pt x="165" y="224"/>
                    <a:pt x="166" y="224"/>
                  </a:cubicBezTo>
                  <a:cubicBezTo>
                    <a:pt x="167" y="225"/>
                    <a:pt x="169" y="223"/>
                    <a:pt x="170" y="224"/>
                  </a:cubicBezTo>
                  <a:cubicBezTo>
                    <a:pt x="171" y="224"/>
                    <a:pt x="171" y="225"/>
                    <a:pt x="172" y="226"/>
                  </a:cubicBezTo>
                  <a:cubicBezTo>
                    <a:pt x="171" y="226"/>
                    <a:pt x="170" y="226"/>
                    <a:pt x="170" y="227"/>
                  </a:cubicBezTo>
                  <a:cubicBezTo>
                    <a:pt x="168" y="228"/>
                    <a:pt x="165" y="230"/>
                    <a:pt x="164" y="232"/>
                  </a:cubicBezTo>
                  <a:cubicBezTo>
                    <a:pt x="163" y="233"/>
                    <a:pt x="161" y="237"/>
                    <a:pt x="159" y="240"/>
                  </a:cubicBezTo>
                  <a:cubicBezTo>
                    <a:pt x="158" y="240"/>
                    <a:pt x="156" y="242"/>
                    <a:pt x="155" y="243"/>
                  </a:cubicBezTo>
                  <a:cubicBezTo>
                    <a:pt x="155" y="244"/>
                    <a:pt x="154" y="245"/>
                    <a:pt x="153" y="246"/>
                  </a:cubicBezTo>
                  <a:cubicBezTo>
                    <a:pt x="152" y="246"/>
                    <a:pt x="150" y="246"/>
                    <a:pt x="150" y="247"/>
                  </a:cubicBezTo>
                  <a:cubicBezTo>
                    <a:pt x="149" y="247"/>
                    <a:pt x="149" y="248"/>
                    <a:pt x="149" y="249"/>
                  </a:cubicBezTo>
                  <a:cubicBezTo>
                    <a:pt x="149" y="250"/>
                    <a:pt x="150" y="252"/>
                    <a:pt x="149" y="253"/>
                  </a:cubicBezTo>
                  <a:cubicBezTo>
                    <a:pt x="148" y="253"/>
                    <a:pt x="145" y="252"/>
                    <a:pt x="143" y="252"/>
                  </a:cubicBezTo>
                  <a:cubicBezTo>
                    <a:pt x="142" y="252"/>
                    <a:pt x="140" y="255"/>
                    <a:pt x="138" y="255"/>
                  </a:cubicBezTo>
                  <a:cubicBezTo>
                    <a:pt x="138" y="255"/>
                    <a:pt x="136" y="255"/>
                    <a:pt x="136" y="254"/>
                  </a:cubicBezTo>
                  <a:cubicBezTo>
                    <a:pt x="135" y="254"/>
                    <a:pt x="135" y="251"/>
                    <a:pt x="134" y="250"/>
                  </a:cubicBezTo>
                  <a:cubicBezTo>
                    <a:pt x="134" y="249"/>
                    <a:pt x="132" y="249"/>
                    <a:pt x="131" y="248"/>
                  </a:cubicBezTo>
                  <a:cubicBezTo>
                    <a:pt x="130" y="248"/>
                    <a:pt x="128" y="249"/>
                    <a:pt x="128" y="248"/>
                  </a:cubicBezTo>
                  <a:cubicBezTo>
                    <a:pt x="127" y="247"/>
                    <a:pt x="128" y="245"/>
                    <a:pt x="128" y="244"/>
                  </a:cubicBezTo>
                  <a:cubicBezTo>
                    <a:pt x="127" y="244"/>
                    <a:pt x="126" y="243"/>
                    <a:pt x="125" y="243"/>
                  </a:cubicBezTo>
                  <a:cubicBezTo>
                    <a:pt x="124" y="244"/>
                    <a:pt x="122" y="245"/>
                    <a:pt x="121" y="245"/>
                  </a:cubicBezTo>
                  <a:cubicBezTo>
                    <a:pt x="120" y="246"/>
                    <a:pt x="118" y="247"/>
                    <a:pt x="116" y="247"/>
                  </a:cubicBezTo>
                  <a:cubicBezTo>
                    <a:pt x="116" y="247"/>
                    <a:pt x="115" y="246"/>
                    <a:pt x="115" y="246"/>
                  </a:cubicBezTo>
                  <a:cubicBezTo>
                    <a:pt x="114" y="246"/>
                    <a:pt x="113" y="247"/>
                    <a:pt x="113" y="248"/>
                  </a:cubicBezTo>
                  <a:cubicBezTo>
                    <a:pt x="112" y="249"/>
                    <a:pt x="111" y="251"/>
                    <a:pt x="111" y="253"/>
                  </a:cubicBezTo>
                  <a:cubicBezTo>
                    <a:pt x="110" y="253"/>
                    <a:pt x="109" y="255"/>
                    <a:pt x="108" y="256"/>
                  </a:cubicBezTo>
                  <a:cubicBezTo>
                    <a:pt x="107" y="258"/>
                    <a:pt x="107" y="261"/>
                    <a:pt x="106" y="261"/>
                  </a:cubicBezTo>
                  <a:cubicBezTo>
                    <a:pt x="104" y="261"/>
                    <a:pt x="102" y="260"/>
                    <a:pt x="101" y="259"/>
                  </a:cubicBezTo>
                  <a:cubicBezTo>
                    <a:pt x="100" y="259"/>
                    <a:pt x="98" y="256"/>
                    <a:pt x="97" y="256"/>
                  </a:cubicBezTo>
                  <a:cubicBezTo>
                    <a:pt x="96" y="256"/>
                    <a:pt x="94" y="256"/>
                    <a:pt x="93" y="257"/>
                  </a:cubicBezTo>
                  <a:cubicBezTo>
                    <a:pt x="93" y="258"/>
                    <a:pt x="92" y="259"/>
                    <a:pt x="92" y="260"/>
                  </a:cubicBezTo>
                  <a:cubicBezTo>
                    <a:pt x="91" y="261"/>
                    <a:pt x="90" y="263"/>
                    <a:pt x="89" y="264"/>
                  </a:cubicBezTo>
                  <a:cubicBezTo>
                    <a:pt x="87" y="265"/>
                    <a:pt x="83" y="266"/>
                    <a:pt x="81" y="267"/>
                  </a:cubicBezTo>
                  <a:cubicBezTo>
                    <a:pt x="78" y="268"/>
                    <a:pt x="73" y="269"/>
                    <a:pt x="70" y="269"/>
                  </a:cubicBezTo>
                  <a:cubicBezTo>
                    <a:pt x="68" y="270"/>
                    <a:pt x="63" y="269"/>
                    <a:pt x="61" y="270"/>
                  </a:cubicBezTo>
                  <a:cubicBezTo>
                    <a:pt x="60" y="270"/>
                    <a:pt x="59" y="272"/>
                    <a:pt x="58" y="272"/>
                  </a:cubicBezTo>
                  <a:cubicBezTo>
                    <a:pt x="57" y="274"/>
                    <a:pt x="55" y="277"/>
                    <a:pt x="54" y="278"/>
                  </a:cubicBezTo>
                  <a:cubicBezTo>
                    <a:pt x="53" y="279"/>
                    <a:pt x="51" y="280"/>
                    <a:pt x="50" y="281"/>
                  </a:cubicBezTo>
                  <a:cubicBezTo>
                    <a:pt x="48" y="281"/>
                    <a:pt x="45" y="282"/>
                    <a:pt x="43" y="282"/>
                  </a:cubicBezTo>
                  <a:cubicBezTo>
                    <a:pt x="42" y="282"/>
                    <a:pt x="40" y="282"/>
                    <a:pt x="39" y="281"/>
                  </a:cubicBezTo>
                  <a:cubicBezTo>
                    <a:pt x="38" y="280"/>
                    <a:pt x="39" y="277"/>
                    <a:pt x="39" y="275"/>
                  </a:cubicBezTo>
                  <a:cubicBezTo>
                    <a:pt x="39" y="273"/>
                    <a:pt x="41" y="270"/>
                    <a:pt x="41" y="269"/>
                  </a:cubicBezTo>
                  <a:cubicBezTo>
                    <a:pt x="41" y="267"/>
                    <a:pt x="41" y="263"/>
                    <a:pt x="41" y="261"/>
                  </a:cubicBezTo>
                  <a:cubicBezTo>
                    <a:pt x="40" y="260"/>
                    <a:pt x="40" y="258"/>
                    <a:pt x="39" y="257"/>
                  </a:cubicBezTo>
                  <a:cubicBezTo>
                    <a:pt x="38" y="256"/>
                    <a:pt x="36" y="257"/>
                    <a:pt x="35" y="257"/>
                  </a:cubicBezTo>
                  <a:cubicBezTo>
                    <a:pt x="34" y="258"/>
                    <a:pt x="32" y="260"/>
                    <a:pt x="31" y="260"/>
                  </a:cubicBezTo>
                  <a:cubicBezTo>
                    <a:pt x="30" y="260"/>
                    <a:pt x="29" y="260"/>
                    <a:pt x="28" y="260"/>
                  </a:cubicBezTo>
                  <a:cubicBezTo>
                    <a:pt x="28" y="259"/>
                    <a:pt x="28" y="256"/>
                    <a:pt x="28" y="255"/>
                  </a:cubicBezTo>
                  <a:cubicBezTo>
                    <a:pt x="28" y="253"/>
                    <a:pt x="25" y="250"/>
                    <a:pt x="24" y="249"/>
                  </a:cubicBezTo>
                  <a:cubicBezTo>
                    <a:pt x="23" y="248"/>
                    <a:pt x="21" y="247"/>
                    <a:pt x="20" y="245"/>
                  </a:cubicBezTo>
                  <a:cubicBezTo>
                    <a:pt x="20" y="245"/>
                    <a:pt x="18" y="242"/>
                    <a:pt x="18" y="241"/>
                  </a:cubicBezTo>
                  <a:cubicBezTo>
                    <a:pt x="18" y="241"/>
                    <a:pt x="19" y="240"/>
                    <a:pt x="19" y="240"/>
                  </a:cubicBezTo>
                  <a:cubicBezTo>
                    <a:pt x="20" y="240"/>
                    <a:pt x="23" y="239"/>
                    <a:pt x="24" y="238"/>
                  </a:cubicBezTo>
                  <a:cubicBezTo>
                    <a:pt x="24" y="237"/>
                    <a:pt x="25" y="236"/>
                    <a:pt x="25" y="235"/>
                  </a:cubicBezTo>
                  <a:cubicBezTo>
                    <a:pt x="24" y="234"/>
                    <a:pt x="22" y="234"/>
                    <a:pt x="22" y="233"/>
                  </a:cubicBezTo>
                  <a:cubicBezTo>
                    <a:pt x="22" y="232"/>
                    <a:pt x="24" y="231"/>
                    <a:pt x="24" y="230"/>
                  </a:cubicBezTo>
                  <a:cubicBezTo>
                    <a:pt x="24" y="229"/>
                    <a:pt x="23" y="228"/>
                    <a:pt x="23" y="228"/>
                  </a:cubicBezTo>
                  <a:cubicBezTo>
                    <a:pt x="22" y="227"/>
                    <a:pt x="20" y="228"/>
                    <a:pt x="19" y="227"/>
                  </a:cubicBezTo>
                  <a:cubicBezTo>
                    <a:pt x="19" y="227"/>
                    <a:pt x="19" y="226"/>
                    <a:pt x="19" y="226"/>
                  </a:cubicBezTo>
                  <a:cubicBezTo>
                    <a:pt x="20" y="225"/>
                    <a:pt x="23" y="225"/>
                    <a:pt x="24" y="224"/>
                  </a:cubicBezTo>
                  <a:cubicBezTo>
                    <a:pt x="25" y="224"/>
                    <a:pt x="25" y="222"/>
                    <a:pt x="25" y="221"/>
                  </a:cubicBezTo>
                  <a:cubicBezTo>
                    <a:pt x="26" y="220"/>
                    <a:pt x="25" y="218"/>
                    <a:pt x="24" y="217"/>
                  </a:cubicBezTo>
                  <a:cubicBezTo>
                    <a:pt x="24" y="216"/>
                    <a:pt x="23" y="214"/>
                    <a:pt x="22" y="213"/>
                  </a:cubicBezTo>
                  <a:cubicBezTo>
                    <a:pt x="21" y="213"/>
                    <a:pt x="19" y="213"/>
                    <a:pt x="19" y="213"/>
                  </a:cubicBezTo>
                  <a:cubicBezTo>
                    <a:pt x="18" y="214"/>
                    <a:pt x="18" y="217"/>
                    <a:pt x="17" y="217"/>
                  </a:cubicBezTo>
                  <a:cubicBezTo>
                    <a:pt x="16" y="218"/>
                    <a:pt x="14" y="218"/>
                    <a:pt x="13" y="218"/>
                  </a:cubicBezTo>
                  <a:cubicBezTo>
                    <a:pt x="11" y="218"/>
                    <a:pt x="7" y="218"/>
                    <a:pt x="5" y="218"/>
                  </a:cubicBezTo>
                  <a:cubicBezTo>
                    <a:pt x="4" y="218"/>
                    <a:pt x="2" y="217"/>
                    <a:pt x="1" y="216"/>
                  </a:cubicBezTo>
                  <a:cubicBezTo>
                    <a:pt x="1" y="215"/>
                    <a:pt x="1" y="212"/>
                    <a:pt x="1" y="211"/>
                  </a:cubicBezTo>
                  <a:cubicBezTo>
                    <a:pt x="1" y="210"/>
                    <a:pt x="1" y="208"/>
                    <a:pt x="1" y="207"/>
                  </a:cubicBezTo>
                  <a:cubicBezTo>
                    <a:pt x="0" y="206"/>
                    <a:pt x="0" y="203"/>
                    <a:pt x="0" y="202"/>
                  </a:cubicBezTo>
                  <a:cubicBezTo>
                    <a:pt x="1" y="201"/>
                    <a:pt x="3" y="200"/>
                    <a:pt x="4" y="199"/>
                  </a:cubicBezTo>
                  <a:cubicBezTo>
                    <a:pt x="5" y="198"/>
                    <a:pt x="8" y="196"/>
                    <a:pt x="10" y="195"/>
                  </a:cubicBezTo>
                  <a:cubicBezTo>
                    <a:pt x="12" y="194"/>
                    <a:pt x="16" y="190"/>
                    <a:pt x="18" y="189"/>
                  </a:cubicBezTo>
                  <a:cubicBezTo>
                    <a:pt x="19" y="188"/>
                    <a:pt x="22" y="186"/>
                    <a:pt x="24" y="185"/>
                  </a:cubicBezTo>
                  <a:cubicBezTo>
                    <a:pt x="25" y="185"/>
                    <a:pt x="28" y="184"/>
                    <a:pt x="29" y="183"/>
                  </a:cubicBezTo>
                  <a:cubicBezTo>
                    <a:pt x="30" y="183"/>
                    <a:pt x="30" y="181"/>
                    <a:pt x="30" y="180"/>
                  </a:cubicBezTo>
                  <a:cubicBezTo>
                    <a:pt x="30" y="179"/>
                    <a:pt x="29" y="176"/>
                    <a:pt x="29" y="175"/>
                  </a:cubicBezTo>
                  <a:cubicBezTo>
                    <a:pt x="29" y="173"/>
                    <a:pt x="30" y="170"/>
                    <a:pt x="30" y="168"/>
                  </a:cubicBezTo>
                  <a:cubicBezTo>
                    <a:pt x="30" y="167"/>
                    <a:pt x="30" y="164"/>
                    <a:pt x="31" y="163"/>
                  </a:cubicBezTo>
                  <a:cubicBezTo>
                    <a:pt x="31" y="162"/>
                    <a:pt x="33" y="159"/>
                    <a:pt x="34" y="158"/>
                  </a:cubicBezTo>
                  <a:cubicBezTo>
                    <a:pt x="35" y="158"/>
                    <a:pt x="37" y="157"/>
                    <a:pt x="38" y="156"/>
                  </a:cubicBezTo>
                  <a:cubicBezTo>
                    <a:pt x="38" y="155"/>
                    <a:pt x="39" y="153"/>
                    <a:pt x="39" y="152"/>
                  </a:cubicBezTo>
                  <a:cubicBezTo>
                    <a:pt x="39" y="151"/>
                    <a:pt x="37" y="150"/>
                    <a:pt x="36" y="149"/>
                  </a:cubicBezTo>
                  <a:cubicBezTo>
                    <a:pt x="36" y="148"/>
                    <a:pt x="36" y="146"/>
                    <a:pt x="36" y="145"/>
                  </a:cubicBezTo>
                  <a:cubicBezTo>
                    <a:pt x="37" y="144"/>
                    <a:pt x="38" y="143"/>
                    <a:pt x="39" y="143"/>
                  </a:cubicBezTo>
                  <a:cubicBezTo>
                    <a:pt x="39" y="142"/>
                    <a:pt x="40" y="140"/>
                    <a:pt x="40" y="140"/>
                  </a:cubicBezTo>
                  <a:cubicBezTo>
                    <a:pt x="41" y="139"/>
                    <a:pt x="44" y="140"/>
                    <a:pt x="45" y="140"/>
                  </a:cubicBezTo>
                  <a:cubicBezTo>
                    <a:pt x="46" y="140"/>
                    <a:pt x="48" y="139"/>
                    <a:pt x="49" y="139"/>
                  </a:cubicBezTo>
                  <a:cubicBezTo>
                    <a:pt x="50" y="139"/>
                    <a:pt x="52" y="142"/>
                    <a:pt x="53" y="142"/>
                  </a:cubicBezTo>
                  <a:cubicBezTo>
                    <a:pt x="54" y="142"/>
                    <a:pt x="55" y="140"/>
                    <a:pt x="56" y="139"/>
                  </a:cubicBezTo>
                  <a:cubicBezTo>
                    <a:pt x="57" y="138"/>
                    <a:pt x="60" y="138"/>
                    <a:pt x="60" y="137"/>
                  </a:cubicBezTo>
                  <a:cubicBezTo>
                    <a:pt x="61" y="136"/>
                    <a:pt x="61" y="134"/>
                    <a:pt x="60" y="133"/>
                  </a:cubicBezTo>
                  <a:cubicBezTo>
                    <a:pt x="60" y="133"/>
                    <a:pt x="59" y="132"/>
                    <a:pt x="59" y="131"/>
                  </a:cubicBezTo>
                  <a:cubicBezTo>
                    <a:pt x="58" y="130"/>
                    <a:pt x="59" y="128"/>
                    <a:pt x="58" y="127"/>
                  </a:cubicBezTo>
                  <a:cubicBezTo>
                    <a:pt x="58" y="126"/>
                    <a:pt x="57" y="124"/>
                    <a:pt x="57" y="123"/>
                  </a:cubicBezTo>
                  <a:cubicBezTo>
                    <a:pt x="57" y="122"/>
                    <a:pt x="56" y="119"/>
                    <a:pt x="56" y="118"/>
                  </a:cubicBezTo>
                  <a:cubicBezTo>
                    <a:pt x="56" y="116"/>
                    <a:pt x="57" y="114"/>
                    <a:pt x="57" y="113"/>
                  </a:cubicBezTo>
                  <a:cubicBezTo>
                    <a:pt x="58" y="112"/>
                    <a:pt x="59" y="110"/>
                    <a:pt x="59" y="109"/>
                  </a:cubicBezTo>
                  <a:cubicBezTo>
                    <a:pt x="59" y="109"/>
                    <a:pt x="58" y="107"/>
                    <a:pt x="58" y="106"/>
                  </a:cubicBezTo>
                  <a:cubicBezTo>
                    <a:pt x="58" y="106"/>
                    <a:pt x="58" y="104"/>
                    <a:pt x="58" y="103"/>
                  </a:cubicBezTo>
                  <a:cubicBezTo>
                    <a:pt x="58" y="102"/>
                    <a:pt x="59" y="100"/>
                    <a:pt x="60" y="100"/>
                  </a:cubicBezTo>
                  <a:cubicBezTo>
                    <a:pt x="60" y="99"/>
                    <a:pt x="62" y="99"/>
                    <a:pt x="63" y="98"/>
                  </a:cubicBezTo>
                  <a:cubicBezTo>
                    <a:pt x="63" y="98"/>
                    <a:pt x="65" y="98"/>
                    <a:pt x="65" y="97"/>
                  </a:cubicBezTo>
                  <a:cubicBezTo>
                    <a:pt x="65" y="96"/>
                    <a:pt x="65" y="94"/>
                    <a:pt x="64" y="94"/>
                  </a:cubicBezTo>
                  <a:cubicBezTo>
                    <a:pt x="63" y="93"/>
                    <a:pt x="61" y="92"/>
                    <a:pt x="60" y="93"/>
                  </a:cubicBezTo>
                  <a:cubicBezTo>
                    <a:pt x="59" y="93"/>
                    <a:pt x="59" y="94"/>
                    <a:pt x="58" y="95"/>
                  </a:cubicBezTo>
                  <a:cubicBezTo>
                    <a:pt x="57" y="95"/>
                    <a:pt x="56" y="95"/>
                    <a:pt x="56" y="94"/>
                  </a:cubicBezTo>
                  <a:cubicBezTo>
                    <a:pt x="55" y="93"/>
                    <a:pt x="57" y="92"/>
                    <a:pt x="57" y="91"/>
                  </a:cubicBezTo>
                  <a:cubicBezTo>
                    <a:pt x="57" y="90"/>
                    <a:pt x="57" y="89"/>
                    <a:pt x="56" y="89"/>
                  </a:cubicBezTo>
                  <a:cubicBezTo>
                    <a:pt x="56" y="89"/>
                    <a:pt x="55" y="90"/>
                    <a:pt x="55" y="90"/>
                  </a:cubicBezTo>
                  <a:cubicBezTo>
                    <a:pt x="54" y="91"/>
                    <a:pt x="52" y="91"/>
                    <a:pt x="52" y="91"/>
                  </a:cubicBezTo>
                  <a:cubicBezTo>
                    <a:pt x="51" y="91"/>
                    <a:pt x="51" y="89"/>
                    <a:pt x="51" y="89"/>
                  </a:cubicBezTo>
                  <a:cubicBezTo>
                    <a:pt x="51" y="88"/>
                    <a:pt x="50" y="87"/>
                    <a:pt x="50" y="87"/>
                  </a:cubicBezTo>
                  <a:cubicBezTo>
                    <a:pt x="49" y="87"/>
                    <a:pt x="49" y="90"/>
                    <a:pt x="48" y="90"/>
                  </a:cubicBezTo>
                  <a:cubicBezTo>
                    <a:pt x="48" y="90"/>
                    <a:pt x="46" y="91"/>
                    <a:pt x="46" y="90"/>
                  </a:cubicBezTo>
                  <a:cubicBezTo>
                    <a:pt x="45" y="90"/>
                    <a:pt x="46" y="88"/>
                    <a:pt x="45" y="87"/>
                  </a:cubicBezTo>
                  <a:cubicBezTo>
                    <a:pt x="45" y="86"/>
                    <a:pt x="44" y="84"/>
                    <a:pt x="43" y="84"/>
                  </a:cubicBezTo>
                  <a:cubicBezTo>
                    <a:pt x="43" y="85"/>
                    <a:pt x="42" y="86"/>
                    <a:pt x="42" y="87"/>
                  </a:cubicBezTo>
                  <a:cubicBezTo>
                    <a:pt x="41" y="87"/>
                    <a:pt x="40" y="88"/>
                    <a:pt x="40" y="88"/>
                  </a:cubicBezTo>
                  <a:cubicBezTo>
                    <a:pt x="39" y="88"/>
                    <a:pt x="40" y="86"/>
                    <a:pt x="39" y="85"/>
                  </a:cubicBezTo>
                  <a:cubicBezTo>
                    <a:pt x="39" y="84"/>
                    <a:pt x="37" y="83"/>
                    <a:pt x="35" y="82"/>
                  </a:cubicBezTo>
                  <a:cubicBezTo>
                    <a:pt x="34" y="81"/>
                    <a:pt x="31" y="80"/>
                    <a:pt x="29" y="79"/>
                  </a:cubicBezTo>
                  <a:cubicBezTo>
                    <a:pt x="28" y="79"/>
                    <a:pt x="24" y="78"/>
                    <a:pt x="22" y="77"/>
                  </a:cubicBezTo>
                  <a:cubicBezTo>
                    <a:pt x="21" y="77"/>
                    <a:pt x="19" y="76"/>
                    <a:pt x="18" y="75"/>
                  </a:cubicBezTo>
                  <a:cubicBezTo>
                    <a:pt x="18" y="74"/>
                    <a:pt x="17" y="71"/>
                    <a:pt x="16" y="70"/>
                  </a:cubicBezTo>
                  <a:cubicBezTo>
                    <a:pt x="16" y="68"/>
                    <a:pt x="16" y="65"/>
                    <a:pt x="16" y="63"/>
                  </a:cubicBezTo>
                  <a:cubicBezTo>
                    <a:pt x="16" y="61"/>
                    <a:pt x="17" y="57"/>
                    <a:pt x="18" y="54"/>
                  </a:cubicBezTo>
                  <a:cubicBezTo>
                    <a:pt x="18" y="52"/>
                    <a:pt x="19" y="49"/>
                    <a:pt x="20" y="48"/>
                  </a:cubicBezTo>
                  <a:cubicBezTo>
                    <a:pt x="21" y="47"/>
                    <a:pt x="22" y="45"/>
                    <a:pt x="23" y="44"/>
                  </a:cubicBezTo>
                  <a:cubicBezTo>
                    <a:pt x="24" y="43"/>
                    <a:pt x="26" y="41"/>
                    <a:pt x="27" y="40"/>
                  </a:cubicBezTo>
                  <a:cubicBezTo>
                    <a:pt x="29" y="38"/>
                    <a:pt x="31" y="34"/>
                    <a:pt x="33" y="32"/>
                  </a:cubicBezTo>
                  <a:cubicBezTo>
                    <a:pt x="34" y="30"/>
                    <a:pt x="37" y="27"/>
                    <a:pt x="39" y="26"/>
                  </a:cubicBezTo>
                  <a:cubicBezTo>
                    <a:pt x="39" y="25"/>
                    <a:pt x="40" y="25"/>
                    <a:pt x="40" y="2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8"/>
            <p:cNvSpPr>
              <a:spLocks/>
            </p:cNvSpPr>
            <p:nvPr/>
          </p:nvSpPr>
          <p:spPr bwMode="auto">
            <a:xfrm>
              <a:off x="1272" y="2881"/>
              <a:ext cx="699" cy="743"/>
            </a:xfrm>
            <a:custGeom>
              <a:avLst/>
              <a:gdLst>
                <a:gd name="T0" fmla="*/ 55 w 265"/>
                <a:gd name="T1" fmla="*/ 20 h 282"/>
                <a:gd name="T2" fmla="*/ 69 w 265"/>
                <a:gd name="T3" fmla="*/ 32 h 282"/>
                <a:gd name="T4" fmla="*/ 84 w 265"/>
                <a:gd name="T5" fmla="*/ 32 h 282"/>
                <a:gd name="T6" fmla="*/ 106 w 265"/>
                <a:gd name="T7" fmla="*/ 23 h 282"/>
                <a:gd name="T8" fmla="*/ 134 w 265"/>
                <a:gd name="T9" fmla="*/ 6 h 282"/>
                <a:gd name="T10" fmla="*/ 148 w 265"/>
                <a:gd name="T11" fmla="*/ 8 h 282"/>
                <a:gd name="T12" fmla="*/ 157 w 265"/>
                <a:gd name="T13" fmla="*/ 9 h 282"/>
                <a:gd name="T14" fmla="*/ 162 w 265"/>
                <a:gd name="T15" fmla="*/ 29 h 282"/>
                <a:gd name="T16" fmla="*/ 165 w 265"/>
                <a:gd name="T17" fmla="*/ 46 h 282"/>
                <a:gd name="T18" fmla="*/ 185 w 265"/>
                <a:gd name="T19" fmla="*/ 43 h 282"/>
                <a:gd name="T20" fmla="*/ 206 w 265"/>
                <a:gd name="T21" fmla="*/ 49 h 282"/>
                <a:gd name="T22" fmla="*/ 219 w 265"/>
                <a:gd name="T23" fmla="*/ 34 h 282"/>
                <a:gd name="T24" fmla="*/ 233 w 265"/>
                <a:gd name="T25" fmla="*/ 47 h 282"/>
                <a:gd name="T26" fmla="*/ 251 w 265"/>
                <a:gd name="T27" fmla="*/ 42 h 282"/>
                <a:gd name="T28" fmla="*/ 246 w 265"/>
                <a:gd name="T29" fmla="*/ 72 h 282"/>
                <a:gd name="T30" fmla="*/ 257 w 265"/>
                <a:gd name="T31" fmla="*/ 89 h 282"/>
                <a:gd name="T32" fmla="*/ 261 w 265"/>
                <a:gd name="T33" fmla="*/ 112 h 282"/>
                <a:gd name="T34" fmla="*/ 248 w 265"/>
                <a:gd name="T35" fmla="*/ 123 h 282"/>
                <a:gd name="T36" fmla="*/ 232 w 265"/>
                <a:gd name="T37" fmla="*/ 106 h 282"/>
                <a:gd name="T38" fmla="*/ 213 w 265"/>
                <a:gd name="T39" fmla="*/ 125 h 282"/>
                <a:gd name="T40" fmla="*/ 205 w 265"/>
                <a:gd name="T41" fmla="*/ 145 h 282"/>
                <a:gd name="T42" fmla="*/ 191 w 265"/>
                <a:gd name="T43" fmla="*/ 178 h 282"/>
                <a:gd name="T44" fmla="*/ 167 w 265"/>
                <a:gd name="T45" fmla="*/ 186 h 282"/>
                <a:gd name="T46" fmla="*/ 159 w 265"/>
                <a:gd name="T47" fmla="*/ 207 h 282"/>
                <a:gd name="T48" fmla="*/ 161 w 265"/>
                <a:gd name="T49" fmla="*/ 219 h 282"/>
                <a:gd name="T50" fmla="*/ 172 w 265"/>
                <a:gd name="T51" fmla="*/ 226 h 282"/>
                <a:gd name="T52" fmla="*/ 153 w 265"/>
                <a:gd name="T53" fmla="*/ 246 h 282"/>
                <a:gd name="T54" fmla="*/ 138 w 265"/>
                <a:gd name="T55" fmla="*/ 255 h 282"/>
                <a:gd name="T56" fmla="*/ 128 w 265"/>
                <a:gd name="T57" fmla="*/ 244 h 282"/>
                <a:gd name="T58" fmla="*/ 113 w 265"/>
                <a:gd name="T59" fmla="*/ 248 h 282"/>
                <a:gd name="T60" fmla="*/ 97 w 265"/>
                <a:gd name="T61" fmla="*/ 256 h 282"/>
                <a:gd name="T62" fmla="*/ 70 w 265"/>
                <a:gd name="T63" fmla="*/ 269 h 282"/>
                <a:gd name="T64" fmla="*/ 43 w 265"/>
                <a:gd name="T65" fmla="*/ 282 h 282"/>
                <a:gd name="T66" fmla="*/ 39 w 265"/>
                <a:gd name="T67" fmla="*/ 257 h 282"/>
                <a:gd name="T68" fmla="*/ 24 w 265"/>
                <a:gd name="T69" fmla="*/ 249 h 282"/>
                <a:gd name="T70" fmla="*/ 25 w 265"/>
                <a:gd name="T71" fmla="*/ 235 h 282"/>
                <a:gd name="T72" fmla="*/ 19 w 265"/>
                <a:gd name="T73" fmla="*/ 226 h 282"/>
                <a:gd name="T74" fmla="*/ 19 w 265"/>
                <a:gd name="T75" fmla="*/ 213 h 282"/>
                <a:gd name="T76" fmla="*/ 1 w 265"/>
                <a:gd name="T77" fmla="*/ 211 h 282"/>
                <a:gd name="T78" fmla="*/ 18 w 265"/>
                <a:gd name="T79" fmla="*/ 189 h 282"/>
                <a:gd name="T80" fmla="*/ 30 w 265"/>
                <a:gd name="T81" fmla="*/ 168 h 282"/>
                <a:gd name="T82" fmla="*/ 36 w 265"/>
                <a:gd name="T83" fmla="*/ 149 h 282"/>
                <a:gd name="T84" fmla="*/ 49 w 265"/>
                <a:gd name="T85" fmla="*/ 139 h 282"/>
                <a:gd name="T86" fmla="*/ 59 w 265"/>
                <a:gd name="T87" fmla="*/ 131 h 282"/>
                <a:gd name="T88" fmla="*/ 59 w 265"/>
                <a:gd name="T89" fmla="*/ 109 h 282"/>
                <a:gd name="T90" fmla="*/ 65 w 265"/>
                <a:gd name="T91" fmla="*/ 97 h 282"/>
                <a:gd name="T92" fmla="*/ 57 w 265"/>
                <a:gd name="T93" fmla="*/ 91 h 282"/>
                <a:gd name="T94" fmla="*/ 50 w 265"/>
                <a:gd name="T95" fmla="*/ 87 h 282"/>
                <a:gd name="T96" fmla="*/ 42 w 265"/>
                <a:gd name="T97" fmla="*/ 87 h 282"/>
                <a:gd name="T98" fmla="*/ 22 w 265"/>
                <a:gd name="T99" fmla="*/ 77 h 282"/>
                <a:gd name="T100" fmla="*/ 20 w 265"/>
                <a:gd name="T101" fmla="*/ 48 h 282"/>
                <a:gd name="T102" fmla="*/ 40 w 265"/>
                <a:gd name="T103" fmla="*/ 24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65" h="282">
                  <a:moveTo>
                    <a:pt x="40" y="24"/>
                  </a:moveTo>
                  <a:cubicBezTo>
                    <a:pt x="41" y="23"/>
                    <a:pt x="41" y="23"/>
                    <a:pt x="42" y="22"/>
                  </a:cubicBezTo>
                  <a:cubicBezTo>
                    <a:pt x="43" y="21"/>
                    <a:pt x="47" y="20"/>
                    <a:pt x="48" y="19"/>
                  </a:cubicBezTo>
                  <a:cubicBezTo>
                    <a:pt x="49" y="18"/>
                    <a:pt x="51" y="17"/>
                    <a:pt x="53" y="17"/>
                  </a:cubicBezTo>
                  <a:cubicBezTo>
                    <a:pt x="53" y="17"/>
                    <a:pt x="54" y="19"/>
                    <a:pt x="55" y="20"/>
                  </a:cubicBezTo>
                  <a:cubicBezTo>
                    <a:pt x="55" y="21"/>
                    <a:pt x="58" y="21"/>
                    <a:pt x="59" y="21"/>
                  </a:cubicBezTo>
                  <a:cubicBezTo>
                    <a:pt x="60" y="21"/>
                    <a:pt x="61" y="19"/>
                    <a:pt x="62" y="19"/>
                  </a:cubicBezTo>
                  <a:cubicBezTo>
                    <a:pt x="63" y="19"/>
                    <a:pt x="65" y="22"/>
                    <a:pt x="66" y="23"/>
                  </a:cubicBezTo>
                  <a:cubicBezTo>
                    <a:pt x="66" y="24"/>
                    <a:pt x="67" y="27"/>
                    <a:pt x="67" y="28"/>
                  </a:cubicBezTo>
                  <a:cubicBezTo>
                    <a:pt x="67" y="29"/>
                    <a:pt x="68" y="32"/>
                    <a:pt x="69" y="32"/>
                  </a:cubicBezTo>
                  <a:cubicBezTo>
                    <a:pt x="70" y="33"/>
                    <a:pt x="72" y="32"/>
                    <a:pt x="72" y="32"/>
                  </a:cubicBezTo>
                  <a:cubicBezTo>
                    <a:pt x="73" y="32"/>
                    <a:pt x="75" y="30"/>
                    <a:pt x="75" y="30"/>
                  </a:cubicBezTo>
                  <a:cubicBezTo>
                    <a:pt x="76" y="29"/>
                    <a:pt x="78" y="29"/>
                    <a:pt x="79" y="30"/>
                  </a:cubicBezTo>
                  <a:cubicBezTo>
                    <a:pt x="80" y="30"/>
                    <a:pt x="79" y="33"/>
                    <a:pt x="80" y="33"/>
                  </a:cubicBezTo>
                  <a:cubicBezTo>
                    <a:pt x="81" y="34"/>
                    <a:pt x="82" y="32"/>
                    <a:pt x="84" y="32"/>
                  </a:cubicBezTo>
                  <a:cubicBezTo>
                    <a:pt x="85" y="32"/>
                    <a:pt x="87" y="34"/>
                    <a:pt x="88" y="34"/>
                  </a:cubicBezTo>
                  <a:cubicBezTo>
                    <a:pt x="89" y="33"/>
                    <a:pt x="91" y="31"/>
                    <a:pt x="93" y="30"/>
                  </a:cubicBezTo>
                  <a:cubicBezTo>
                    <a:pt x="94" y="29"/>
                    <a:pt x="96" y="27"/>
                    <a:pt x="97" y="27"/>
                  </a:cubicBezTo>
                  <a:cubicBezTo>
                    <a:pt x="98" y="26"/>
                    <a:pt x="100" y="25"/>
                    <a:pt x="101" y="24"/>
                  </a:cubicBezTo>
                  <a:cubicBezTo>
                    <a:pt x="103" y="24"/>
                    <a:pt x="105" y="24"/>
                    <a:pt x="106" y="23"/>
                  </a:cubicBezTo>
                  <a:cubicBezTo>
                    <a:pt x="107" y="23"/>
                    <a:pt x="110" y="20"/>
                    <a:pt x="111" y="18"/>
                  </a:cubicBezTo>
                  <a:cubicBezTo>
                    <a:pt x="113" y="17"/>
                    <a:pt x="116" y="13"/>
                    <a:pt x="117" y="12"/>
                  </a:cubicBezTo>
                  <a:cubicBezTo>
                    <a:pt x="118" y="11"/>
                    <a:pt x="121" y="9"/>
                    <a:pt x="123" y="8"/>
                  </a:cubicBezTo>
                  <a:cubicBezTo>
                    <a:pt x="124" y="7"/>
                    <a:pt x="125" y="5"/>
                    <a:pt x="126" y="5"/>
                  </a:cubicBezTo>
                  <a:cubicBezTo>
                    <a:pt x="128" y="4"/>
                    <a:pt x="132" y="6"/>
                    <a:pt x="134" y="6"/>
                  </a:cubicBezTo>
                  <a:cubicBezTo>
                    <a:pt x="135" y="6"/>
                    <a:pt x="137" y="5"/>
                    <a:pt x="137" y="4"/>
                  </a:cubicBezTo>
                  <a:cubicBezTo>
                    <a:pt x="138" y="4"/>
                    <a:pt x="139" y="1"/>
                    <a:pt x="140" y="0"/>
                  </a:cubicBezTo>
                  <a:cubicBezTo>
                    <a:pt x="141" y="0"/>
                    <a:pt x="144" y="0"/>
                    <a:pt x="145" y="0"/>
                  </a:cubicBezTo>
                  <a:cubicBezTo>
                    <a:pt x="146" y="1"/>
                    <a:pt x="146" y="4"/>
                    <a:pt x="147" y="5"/>
                  </a:cubicBezTo>
                  <a:cubicBezTo>
                    <a:pt x="147" y="5"/>
                    <a:pt x="147" y="7"/>
                    <a:pt x="148" y="8"/>
                  </a:cubicBezTo>
                  <a:cubicBezTo>
                    <a:pt x="148" y="8"/>
                    <a:pt x="150" y="7"/>
                    <a:pt x="150" y="7"/>
                  </a:cubicBezTo>
                  <a:cubicBezTo>
                    <a:pt x="151" y="7"/>
                    <a:pt x="153" y="6"/>
                    <a:pt x="154" y="5"/>
                  </a:cubicBezTo>
                  <a:cubicBezTo>
                    <a:pt x="155" y="5"/>
                    <a:pt x="157" y="5"/>
                    <a:pt x="158" y="5"/>
                  </a:cubicBezTo>
                  <a:cubicBezTo>
                    <a:pt x="158" y="5"/>
                    <a:pt x="158" y="6"/>
                    <a:pt x="158" y="6"/>
                  </a:cubicBezTo>
                  <a:cubicBezTo>
                    <a:pt x="158" y="7"/>
                    <a:pt x="157" y="8"/>
                    <a:pt x="157" y="9"/>
                  </a:cubicBezTo>
                  <a:cubicBezTo>
                    <a:pt x="156" y="10"/>
                    <a:pt x="154" y="11"/>
                    <a:pt x="154" y="12"/>
                  </a:cubicBezTo>
                  <a:cubicBezTo>
                    <a:pt x="154" y="13"/>
                    <a:pt x="156" y="15"/>
                    <a:pt x="157" y="16"/>
                  </a:cubicBezTo>
                  <a:cubicBezTo>
                    <a:pt x="157" y="17"/>
                    <a:pt x="155" y="18"/>
                    <a:pt x="154" y="19"/>
                  </a:cubicBezTo>
                  <a:cubicBezTo>
                    <a:pt x="154" y="21"/>
                    <a:pt x="156" y="24"/>
                    <a:pt x="157" y="25"/>
                  </a:cubicBezTo>
                  <a:cubicBezTo>
                    <a:pt x="158" y="26"/>
                    <a:pt x="161" y="28"/>
                    <a:pt x="162" y="29"/>
                  </a:cubicBezTo>
                  <a:cubicBezTo>
                    <a:pt x="162" y="30"/>
                    <a:pt x="159" y="33"/>
                    <a:pt x="158" y="34"/>
                  </a:cubicBezTo>
                  <a:cubicBezTo>
                    <a:pt x="158" y="36"/>
                    <a:pt x="155" y="37"/>
                    <a:pt x="155" y="39"/>
                  </a:cubicBezTo>
                  <a:cubicBezTo>
                    <a:pt x="155" y="40"/>
                    <a:pt x="155" y="42"/>
                    <a:pt x="156" y="42"/>
                  </a:cubicBezTo>
                  <a:cubicBezTo>
                    <a:pt x="158" y="43"/>
                    <a:pt x="161" y="41"/>
                    <a:pt x="162" y="41"/>
                  </a:cubicBezTo>
                  <a:cubicBezTo>
                    <a:pt x="163" y="42"/>
                    <a:pt x="163" y="45"/>
                    <a:pt x="165" y="46"/>
                  </a:cubicBezTo>
                  <a:cubicBezTo>
                    <a:pt x="165" y="47"/>
                    <a:pt x="167" y="47"/>
                    <a:pt x="168" y="47"/>
                  </a:cubicBezTo>
                  <a:cubicBezTo>
                    <a:pt x="170" y="46"/>
                    <a:pt x="172" y="45"/>
                    <a:pt x="173" y="44"/>
                  </a:cubicBezTo>
                  <a:cubicBezTo>
                    <a:pt x="174" y="44"/>
                    <a:pt x="176" y="43"/>
                    <a:pt x="177" y="43"/>
                  </a:cubicBezTo>
                  <a:cubicBezTo>
                    <a:pt x="178" y="43"/>
                    <a:pt x="179" y="44"/>
                    <a:pt x="180" y="44"/>
                  </a:cubicBezTo>
                  <a:cubicBezTo>
                    <a:pt x="181" y="44"/>
                    <a:pt x="184" y="43"/>
                    <a:pt x="185" y="43"/>
                  </a:cubicBezTo>
                  <a:cubicBezTo>
                    <a:pt x="186" y="43"/>
                    <a:pt x="189" y="42"/>
                    <a:pt x="190" y="43"/>
                  </a:cubicBezTo>
                  <a:cubicBezTo>
                    <a:pt x="192" y="43"/>
                    <a:pt x="193" y="46"/>
                    <a:pt x="194" y="47"/>
                  </a:cubicBezTo>
                  <a:cubicBezTo>
                    <a:pt x="194" y="48"/>
                    <a:pt x="196" y="50"/>
                    <a:pt x="197" y="51"/>
                  </a:cubicBezTo>
                  <a:cubicBezTo>
                    <a:pt x="198" y="51"/>
                    <a:pt x="200" y="51"/>
                    <a:pt x="201" y="51"/>
                  </a:cubicBezTo>
                  <a:cubicBezTo>
                    <a:pt x="202" y="51"/>
                    <a:pt x="205" y="50"/>
                    <a:pt x="206" y="49"/>
                  </a:cubicBezTo>
                  <a:cubicBezTo>
                    <a:pt x="207" y="48"/>
                    <a:pt x="209" y="47"/>
                    <a:pt x="210" y="46"/>
                  </a:cubicBezTo>
                  <a:cubicBezTo>
                    <a:pt x="211" y="45"/>
                    <a:pt x="212" y="43"/>
                    <a:pt x="213" y="42"/>
                  </a:cubicBezTo>
                  <a:cubicBezTo>
                    <a:pt x="214" y="42"/>
                    <a:pt x="216" y="42"/>
                    <a:pt x="218" y="42"/>
                  </a:cubicBezTo>
                  <a:cubicBezTo>
                    <a:pt x="218" y="41"/>
                    <a:pt x="218" y="40"/>
                    <a:pt x="218" y="39"/>
                  </a:cubicBezTo>
                  <a:cubicBezTo>
                    <a:pt x="219" y="37"/>
                    <a:pt x="218" y="35"/>
                    <a:pt x="219" y="34"/>
                  </a:cubicBezTo>
                  <a:cubicBezTo>
                    <a:pt x="219" y="33"/>
                    <a:pt x="221" y="33"/>
                    <a:pt x="222" y="33"/>
                  </a:cubicBezTo>
                  <a:cubicBezTo>
                    <a:pt x="224" y="32"/>
                    <a:pt x="226" y="32"/>
                    <a:pt x="227" y="33"/>
                  </a:cubicBezTo>
                  <a:cubicBezTo>
                    <a:pt x="228" y="33"/>
                    <a:pt x="230" y="35"/>
                    <a:pt x="230" y="36"/>
                  </a:cubicBezTo>
                  <a:cubicBezTo>
                    <a:pt x="230" y="38"/>
                    <a:pt x="229" y="42"/>
                    <a:pt x="230" y="43"/>
                  </a:cubicBezTo>
                  <a:cubicBezTo>
                    <a:pt x="230" y="44"/>
                    <a:pt x="232" y="46"/>
                    <a:pt x="233" y="47"/>
                  </a:cubicBezTo>
                  <a:cubicBezTo>
                    <a:pt x="234" y="47"/>
                    <a:pt x="236" y="47"/>
                    <a:pt x="237" y="47"/>
                  </a:cubicBezTo>
                  <a:cubicBezTo>
                    <a:pt x="239" y="47"/>
                    <a:pt x="241" y="46"/>
                    <a:pt x="242" y="45"/>
                  </a:cubicBezTo>
                  <a:cubicBezTo>
                    <a:pt x="242" y="44"/>
                    <a:pt x="243" y="42"/>
                    <a:pt x="244" y="41"/>
                  </a:cubicBezTo>
                  <a:cubicBezTo>
                    <a:pt x="245" y="41"/>
                    <a:pt x="248" y="40"/>
                    <a:pt x="249" y="41"/>
                  </a:cubicBezTo>
                  <a:cubicBezTo>
                    <a:pt x="249" y="41"/>
                    <a:pt x="250" y="42"/>
                    <a:pt x="251" y="42"/>
                  </a:cubicBezTo>
                  <a:cubicBezTo>
                    <a:pt x="251" y="44"/>
                    <a:pt x="252" y="47"/>
                    <a:pt x="252" y="49"/>
                  </a:cubicBezTo>
                  <a:cubicBezTo>
                    <a:pt x="253" y="51"/>
                    <a:pt x="252" y="56"/>
                    <a:pt x="251" y="59"/>
                  </a:cubicBezTo>
                  <a:cubicBezTo>
                    <a:pt x="251" y="59"/>
                    <a:pt x="251" y="61"/>
                    <a:pt x="251" y="62"/>
                  </a:cubicBezTo>
                  <a:cubicBezTo>
                    <a:pt x="250" y="63"/>
                    <a:pt x="250" y="64"/>
                    <a:pt x="250" y="65"/>
                  </a:cubicBezTo>
                  <a:cubicBezTo>
                    <a:pt x="249" y="67"/>
                    <a:pt x="247" y="70"/>
                    <a:pt x="246" y="72"/>
                  </a:cubicBezTo>
                  <a:cubicBezTo>
                    <a:pt x="246" y="73"/>
                    <a:pt x="244" y="75"/>
                    <a:pt x="243" y="76"/>
                  </a:cubicBezTo>
                  <a:cubicBezTo>
                    <a:pt x="243" y="77"/>
                    <a:pt x="244" y="79"/>
                    <a:pt x="244" y="80"/>
                  </a:cubicBezTo>
                  <a:cubicBezTo>
                    <a:pt x="245" y="81"/>
                    <a:pt x="246" y="83"/>
                    <a:pt x="248" y="83"/>
                  </a:cubicBezTo>
                  <a:cubicBezTo>
                    <a:pt x="249" y="84"/>
                    <a:pt x="252" y="84"/>
                    <a:pt x="253" y="84"/>
                  </a:cubicBezTo>
                  <a:cubicBezTo>
                    <a:pt x="254" y="85"/>
                    <a:pt x="257" y="87"/>
                    <a:pt x="257" y="89"/>
                  </a:cubicBezTo>
                  <a:cubicBezTo>
                    <a:pt x="257" y="89"/>
                    <a:pt x="254" y="89"/>
                    <a:pt x="253" y="90"/>
                  </a:cubicBezTo>
                  <a:cubicBezTo>
                    <a:pt x="253" y="93"/>
                    <a:pt x="257" y="96"/>
                    <a:pt x="258" y="97"/>
                  </a:cubicBezTo>
                  <a:cubicBezTo>
                    <a:pt x="259" y="99"/>
                    <a:pt x="262" y="101"/>
                    <a:pt x="263" y="103"/>
                  </a:cubicBezTo>
                  <a:cubicBezTo>
                    <a:pt x="264" y="104"/>
                    <a:pt x="265" y="107"/>
                    <a:pt x="265" y="108"/>
                  </a:cubicBezTo>
                  <a:cubicBezTo>
                    <a:pt x="264" y="109"/>
                    <a:pt x="262" y="110"/>
                    <a:pt x="261" y="112"/>
                  </a:cubicBezTo>
                  <a:cubicBezTo>
                    <a:pt x="260" y="113"/>
                    <a:pt x="258" y="115"/>
                    <a:pt x="258" y="117"/>
                  </a:cubicBezTo>
                  <a:cubicBezTo>
                    <a:pt x="258" y="117"/>
                    <a:pt x="259" y="119"/>
                    <a:pt x="260" y="120"/>
                  </a:cubicBezTo>
                  <a:cubicBezTo>
                    <a:pt x="260" y="121"/>
                    <a:pt x="260" y="123"/>
                    <a:pt x="260" y="124"/>
                  </a:cubicBezTo>
                  <a:cubicBezTo>
                    <a:pt x="259" y="124"/>
                    <a:pt x="257" y="124"/>
                    <a:pt x="256" y="124"/>
                  </a:cubicBezTo>
                  <a:cubicBezTo>
                    <a:pt x="253" y="124"/>
                    <a:pt x="249" y="124"/>
                    <a:pt x="248" y="123"/>
                  </a:cubicBezTo>
                  <a:cubicBezTo>
                    <a:pt x="245" y="123"/>
                    <a:pt x="241" y="124"/>
                    <a:pt x="239" y="123"/>
                  </a:cubicBezTo>
                  <a:cubicBezTo>
                    <a:pt x="238" y="123"/>
                    <a:pt x="237" y="121"/>
                    <a:pt x="237" y="121"/>
                  </a:cubicBezTo>
                  <a:cubicBezTo>
                    <a:pt x="237" y="120"/>
                    <a:pt x="237" y="117"/>
                    <a:pt x="237" y="116"/>
                  </a:cubicBezTo>
                  <a:cubicBezTo>
                    <a:pt x="237" y="114"/>
                    <a:pt x="235" y="111"/>
                    <a:pt x="234" y="109"/>
                  </a:cubicBezTo>
                  <a:cubicBezTo>
                    <a:pt x="234" y="108"/>
                    <a:pt x="233" y="107"/>
                    <a:pt x="232" y="106"/>
                  </a:cubicBezTo>
                  <a:cubicBezTo>
                    <a:pt x="231" y="106"/>
                    <a:pt x="228" y="106"/>
                    <a:pt x="226" y="106"/>
                  </a:cubicBezTo>
                  <a:cubicBezTo>
                    <a:pt x="225" y="107"/>
                    <a:pt x="225" y="109"/>
                    <a:pt x="224" y="110"/>
                  </a:cubicBezTo>
                  <a:cubicBezTo>
                    <a:pt x="223" y="111"/>
                    <a:pt x="221" y="113"/>
                    <a:pt x="220" y="114"/>
                  </a:cubicBezTo>
                  <a:cubicBezTo>
                    <a:pt x="219" y="115"/>
                    <a:pt x="216" y="117"/>
                    <a:pt x="215" y="119"/>
                  </a:cubicBezTo>
                  <a:cubicBezTo>
                    <a:pt x="214" y="120"/>
                    <a:pt x="214" y="124"/>
                    <a:pt x="213" y="125"/>
                  </a:cubicBezTo>
                  <a:cubicBezTo>
                    <a:pt x="212" y="127"/>
                    <a:pt x="210" y="129"/>
                    <a:pt x="209" y="130"/>
                  </a:cubicBezTo>
                  <a:cubicBezTo>
                    <a:pt x="208" y="131"/>
                    <a:pt x="206" y="132"/>
                    <a:pt x="206" y="133"/>
                  </a:cubicBezTo>
                  <a:cubicBezTo>
                    <a:pt x="205" y="134"/>
                    <a:pt x="208" y="136"/>
                    <a:pt x="207" y="137"/>
                  </a:cubicBezTo>
                  <a:cubicBezTo>
                    <a:pt x="207" y="138"/>
                    <a:pt x="205" y="139"/>
                    <a:pt x="205" y="140"/>
                  </a:cubicBezTo>
                  <a:cubicBezTo>
                    <a:pt x="204" y="141"/>
                    <a:pt x="205" y="144"/>
                    <a:pt x="205" y="145"/>
                  </a:cubicBezTo>
                  <a:cubicBezTo>
                    <a:pt x="205" y="146"/>
                    <a:pt x="206" y="149"/>
                    <a:pt x="206" y="150"/>
                  </a:cubicBezTo>
                  <a:cubicBezTo>
                    <a:pt x="206" y="152"/>
                    <a:pt x="202" y="154"/>
                    <a:pt x="200" y="155"/>
                  </a:cubicBezTo>
                  <a:cubicBezTo>
                    <a:pt x="199" y="157"/>
                    <a:pt x="195" y="159"/>
                    <a:pt x="194" y="161"/>
                  </a:cubicBezTo>
                  <a:cubicBezTo>
                    <a:pt x="193" y="163"/>
                    <a:pt x="193" y="167"/>
                    <a:pt x="193" y="169"/>
                  </a:cubicBezTo>
                  <a:cubicBezTo>
                    <a:pt x="192" y="171"/>
                    <a:pt x="192" y="176"/>
                    <a:pt x="191" y="178"/>
                  </a:cubicBezTo>
                  <a:cubicBezTo>
                    <a:pt x="190" y="179"/>
                    <a:pt x="187" y="181"/>
                    <a:pt x="186" y="181"/>
                  </a:cubicBezTo>
                  <a:cubicBezTo>
                    <a:pt x="184" y="182"/>
                    <a:pt x="181" y="182"/>
                    <a:pt x="178" y="182"/>
                  </a:cubicBezTo>
                  <a:cubicBezTo>
                    <a:pt x="177" y="181"/>
                    <a:pt x="174" y="180"/>
                    <a:pt x="173" y="180"/>
                  </a:cubicBezTo>
                  <a:cubicBezTo>
                    <a:pt x="172" y="180"/>
                    <a:pt x="170" y="180"/>
                    <a:pt x="169" y="181"/>
                  </a:cubicBezTo>
                  <a:cubicBezTo>
                    <a:pt x="168" y="182"/>
                    <a:pt x="168" y="185"/>
                    <a:pt x="167" y="186"/>
                  </a:cubicBezTo>
                  <a:cubicBezTo>
                    <a:pt x="166" y="188"/>
                    <a:pt x="165" y="191"/>
                    <a:pt x="164" y="192"/>
                  </a:cubicBezTo>
                  <a:cubicBezTo>
                    <a:pt x="162" y="193"/>
                    <a:pt x="158" y="196"/>
                    <a:pt x="157" y="197"/>
                  </a:cubicBezTo>
                  <a:cubicBezTo>
                    <a:pt x="156" y="198"/>
                    <a:pt x="155" y="200"/>
                    <a:pt x="155" y="201"/>
                  </a:cubicBezTo>
                  <a:cubicBezTo>
                    <a:pt x="154" y="203"/>
                    <a:pt x="154" y="205"/>
                    <a:pt x="155" y="206"/>
                  </a:cubicBezTo>
                  <a:cubicBezTo>
                    <a:pt x="155" y="207"/>
                    <a:pt x="158" y="207"/>
                    <a:pt x="159" y="207"/>
                  </a:cubicBezTo>
                  <a:cubicBezTo>
                    <a:pt x="161" y="208"/>
                    <a:pt x="163" y="207"/>
                    <a:pt x="164" y="207"/>
                  </a:cubicBezTo>
                  <a:cubicBezTo>
                    <a:pt x="165" y="208"/>
                    <a:pt x="167" y="208"/>
                    <a:pt x="168" y="209"/>
                  </a:cubicBezTo>
                  <a:cubicBezTo>
                    <a:pt x="168" y="210"/>
                    <a:pt x="167" y="212"/>
                    <a:pt x="166" y="213"/>
                  </a:cubicBezTo>
                  <a:cubicBezTo>
                    <a:pt x="166" y="214"/>
                    <a:pt x="164" y="215"/>
                    <a:pt x="163" y="215"/>
                  </a:cubicBezTo>
                  <a:cubicBezTo>
                    <a:pt x="163" y="216"/>
                    <a:pt x="161" y="218"/>
                    <a:pt x="161" y="219"/>
                  </a:cubicBezTo>
                  <a:cubicBezTo>
                    <a:pt x="162" y="220"/>
                    <a:pt x="164" y="218"/>
                    <a:pt x="165" y="219"/>
                  </a:cubicBezTo>
                  <a:cubicBezTo>
                    <a:pt x="165" y="220"/>
                    <a:pt x="164" y="222"/>
                    <a:pt x="164" y="222"/>
                  </a:cubicBezTo>
                  <a:cubicBezTo>
                    <a:pt x="164" y="223"/>
                    <a:pt x="165" y="224"/>
                    <a:pt x="166" y="224"/>
                  </a:cubicBezTo>
                  <a:cubicBezTo>
                    <a:pt x="167" y="225"/>
                    <a:pt x="169" y="223"/>
                    <a:pt x="170" y="224"/>
                  </a:cubicBezTo>
                  <a:cubicBezTo>
                    <a:pt x="171" y="224"/>
                    <a:pt x="171" y="225"/>
                    <a:pt x="172" y="226"/>
                  </a:cubicBezTo>
                  <a:cubicBezTo>
                    <a:pt x="171" y="226"/>
                    <a:pt x="170" y="226"/>
                    <a:pt x="170" y="227"/>
                  </a:cubicBezTo>
                  <a:cubicBezTo>
                    <a:pt x="168" y="228"/>
                    <a:pt x="165" y="230"/>
                    <a:pt x="164" y="232"/>
                  </a:cubicBezTo>
                  <a:cubicBezTo>
                    <a:pt x="163" y="233"/>
                    <a:pt x="161" y="237"/>
                    <a:pt x="159" y="240"/>
                  </a:cubicBezTo>
                  <a:cubicBezTo>
                    <a:pt x="158" y="240"/>
                    <a:pt x="156" y="242"/>
                    <a:pt x="155" y="243"/>
                  </a:cubicBezTo>
                  <a:cubicBezTo>
                    <a:pt x="155" y="244"/>
                    <a:pt x="154" y="245"/>
                    <a:pt x="153" y="246"/>
                  </a:cubicBezTo>
                  <a:cubicBezTo>
                    <a:pt x="152" y="246"/>
                    <a:pt x="150" y="246"/>
                    <a:pt x="150" y="247"/>
                  </a:cubicBezTo>
                  <a:cubicBezTo>
                    <a:pt x="149" y="247"/>
                    <a:pt x="149" y="248"/>
                    <a:pt x="149" y="249"/>
                  </a:cubicBezTo>
                  <a:cubicBezTo>
                    <a:pt x="149" y="250"/>
                    <a:pt x="150" y="252"/>
                    <a:pt x="149" y="253"/>
                  </a:cubicBezTo>
                  <a:cubicBezTo>
                    <a:pt x="148" y="253"/>
                    <a:pt x="145" y="252"/>
                    <a:pt x="143" y="252"/>
                  </a:cubicBezTo>
                  <a:cubicBezTo>
                    <a:pt x="142" y="252"/>
                    <a:pt x="140" y="255"/>
                    <a:pt x="138" y="255"/>
                  </a:cubicBezTo>
                  <a:cubicBezTo>
                    <a:pt x="138" y="255"/>
                    <a:pt x="136" y="255"/>
                    <a:pt x="136" y="254"/>
                  </a:cubicBezTo>
                  <a:cubicBezTo>
                    <a:pt x="135" y="254"/>
                    <a:pt x="135" y="251"/>
                    <a:pt x="134" y="250"/>
                  </a:cubicBezTo>
                  <a:cubicBezTo>
                    <a:pt x="134" y="249"/>
                    <a:pt x="132" y="249"/>
                    <a:pt x="131" y="248"/>
                  </a:cubicBezTo>
                  <a:cubicBezTo>
                    <a:pt x="130" y="248"/>
                    <a:pt x="128" y="249"/>
                    <a:pt x="128" y="248"/>
                  </a:cubicBezTo>
                  <a:cubicBezTo>
                    <a:pt x="127" y="247"/>
                    <a:pt x="128" y="245"/>
                    <a:pt x="128" y="244"/>
                  </a:cubicBezTo>
                  <a:cubicBezTo>
                    <a:pt x="127" y="244"/>
                    <a:pt x="126" y="243"/>
                    <a:pt x="125" y="243"/>
                  </a:cubicBezTo>
                  <a:cubicBezTo>
                    <a:pt x="124" y="244"/>
                    <a:pt x="122" y="245"/>
                    <a:pt x="121" y="245"/>
                  </a:cubicBezTo>
                  <a:cubicBezTo>
                    <a:pt x="120" y="246"/>
                    <a:pt x="118" y="247"/>
                    <a:pt x="116" y="247"/>
                  </a:cubicBezTo>
                  <a:cubicBezTo>
                    <a:pt x="116" y="247"/>
                    <a:pt x="115" y="246"/>
                    <a:pt x="115" y="246"/>
                  </a:cubicBezTo>
                  <a:cubicBezTo>
                    <a:pt x="114" y="246"/>
                    <a:pt x="113" y="247"/>
                    <a:pt x="113" y="248"/>
                  </a:cubicBezTo>
                  <a:cubicBezTo>
                    <a:pt x="112" y="249"/>
                    <a:pt x="111" y="251"/>
                    <a:pt x="111" y="253"/>
                  </a:cubicBezTo>
                  <a:cubicBezTo>
                    <a:pt x="110" y="253"/>
                    <a:pt x="109" y="255"/>
                    <a:pt x="108" y="256"/>
                  </a:cubicBezTo>
                  <a:cubicBezTo>
                    <a:pt x="107" y="258"/>
                    <a:pt x="107" y="261"/>
                    <a:pt x="106" y="261"/>
                  </a:cubicBezTo>
                  <a:cubicBezTo>
                    <a:pt x="104" y="261"/>
                    <a:pt x="102" y="260"/>
                    <a:pt x="101" y="259"/>
                  </a:cubicBezTo>
                  <a:cubicBezTo>
                    <a:pt x="100" y="259"/>
                    <a:pt x="98" y="256"/>
                    <a:pt x="97" y="256"/>
                  </a:cubicBezTo>
                  <a:cubicBezTo>
                    <a:pt x="96" y="256"/>
                    <a:pt x="94" y="256"/>
                    <a:pt x="93" y="257"/>
                  </a:cubicBezTo>
                  <a:cubicBezTo>
                    <a:pt x="93" y="258"/>
                    <a:pt x="92" y="259"/>
                    <a:pt x="92" y="260"/>
                  </a:cubicBezTo>
                  <a:cubicBezTo>
                    <a:pt x="91" y="261"/>
                    <a:pt x="90" y="263"/>
                    <a:pt x="89" y="264"/>
                  </a:cubicBezTo>
                  <a:cubicBezTo>
                    <a:pt x="87" y="265"/>
                    <a:pt x="83" y="266"/>
                    <a:pt x="81" y="267"/>
                  </a:cubicBezTo>
                  <a:cubicBezTo>
                    <a:pt x="78" y="268"/>
                    <a:pt x="73" y="269"/>
                    <a:pt x="70" y="269"/>
                  </a:cubicBezTo>
                  <a:cubicBezTo>
                    <a:pt x="68" y="270"/>
                    <a:pt x="63" y="269"/>
                    <a:pt x="61" y="270"/>
                  </a:cubicBezTo>
                  <a:cubicBezTo>
                    <a:pt x="60" y="270"/>
                    <a:pt x="59" y="272"/>
                    <a:pt x="58" y="272"/>
                  </a:cubicBezTo>
                  <a:cubicBezTo>
                    <a:pt x="57" y="274"/>
                    <a:pt x="55" y="277"/>
                    <a:pt x="54" y="278"/>
                  </a:cubicBezTo>
                  <a:cubicBezTo>
                    <a:pt x="53" y="279"/>
                    <a:pt x="51" y="280"/>
                    <a:pt x="50" y="281"/>
                  </a:cubicBezTo>
                  <a:cubicBezTo>
                    <a:pt x="48" y="281"/>
                    <a:pt x="45" y="282"/>
                    <a:pt x="43" y="282"/>
                  </a:cubicBezTo>
                  <a:cubicBezTo>
                    <a:pt x="42" y="282"/>
                    <a:pt x="40" y="282"/>
                    <a:pt x="39" y="281"/>
                  </a:cubicBezTo>
                  <a:cubicBezTo>
                    <a:pt x="38" y="280"/>
                    <a:pt x="39" y="277"/>
                    <a:pt x="39" y="275"/>
                  </a:cubicBezTo>
                  <a:cubicBezTo>
                    <a:pt x="39" y="273"/>
                    <a:pt x="41" y="270"/>
                    <a:pt x="41" y="269"/>
                  </a:cubicBezTo>
                  <a:cubicBezTo>
                    <a:pt x="41" y="267"/>
                    <a:pt x="41" y="263"/>
                    <a:pt x="41" y="261"/>
                  </a:cubicBezTo>
                  <a:cubicBezTo>
                    <a:pt x="40" y="260"/>
                    <a:pt x="40" y="258"/>
                    <a:pt x="39" y="257"/>
                  </a:cubicBezTo>
                  <a:cubicBezTo>
                    <a:pt x="38" y="256"/>
                    <a:pt x="36" y="257"/>
                    <a:pt x="35" y="257"/>
                  </a:cubicBezTo>
                  <a:cubicBezTo>
                    <a:pt x="34" y="258"/>
                    <a:pt x="32" y="260"/>
                    <a:pt x="31" y="260"/>
                  </a:cubicBezTo>
                  <a:cubicBezTo>
                    <a:pt x="30" y="260"/>
                    <a:pt x="29" y="260"/>
                    <a:pt x="28" y="260"/>
                  </a:cubicBezTo>
                  <a:cubicBezTo>
                    <a:pt x="28" y="259"/>
                    <a:pt x="28" y="256"/>
                    <a:pt x="28" y="255"/>
                  </a:cubicBezTo>
                  <a:cubicBezTo>
                    <a:pt x="28" y="253"/>
                    <a:pt x="25" y="250"/>
                    <a:pt x="24" y="249"/>
                  </a:cubicBezTo>
                  <a:cubicBezTo>
                    <a:pt x="23" y="248"/>
                    <a:pt x="21" y="247"/>
                    <a:pt x="20" y="245"/>
                  </a:cubicBezTo>
                  <a:cubicBezTo>
                    <a:pt x="20" y="245"/>
                    <a:pt x="18" y="242"/>
                    <a:pt x="18" y="241"/>
                  </a:cubicBezTo>
                  <a:cubicBezTo>
                    <a:pt x="18" y="241"/>
                    <a:pt x="19" y="240"/>
                    <a:pt x="19" y="240"/>
                  </a:cubicBezTo>
                  <a:cubicBezTo>
                    <a:pt x="20" y="240"/>
                    <a:pt x="23" y="239"/>
                    <a:pt x="24" y="238"/>
                  </a:cubicBezTo>
                  <a:cubicBezTo>
                    <a:pt x="24" y="237"/>
                    <a:pt x="25" y="236"/>
                    <a:pt x="25" y="235"/>
                  </a:cubicBezTo>
                  <a:cubicBezTo>
                    <a:pt x="24" y="234"/>
                    <a:pt x="22" y="234"/>
                    <a:pt x="22" y="233"/>
                  </a:cubicBezTo>
                  <a:cubicBezTo>
                    <a:pt x="22" y="232"/>
                    <a:pt x="24" y="231"/>
                    <a:pt x="24" y="230"/>
                  </a:cubicBezTo>
                  <a:cubicBezTo>
                    <a:pt x="24" y="229"/>
                    <a:pt x="23" y="228"/>
                    <a:pt x="23" y="228"/>
                  </a:cubicBezTo>
                  <a:cubicBezTo>
                    <a:pt x="22" y="227"/>
                    <a:pt x="20" y="228"/>
                    <a:pt x="19" y="227"/>
                  </a:cubicBezTo>
                  <a:cubicBezTo>
                    <a:pt x="19" y="227"/>
                    <a:pt x="19" y="226"/>
                    <a:pt x="19" y="226"/>
                  </a:cubicBezTo>
                  <a:cubicBezTo>
                    <a:pt x="20" y="225"/>
                    <a:pt x="23" y="225"/>
                    <a:pt x="24" y="224"/>
                  </a:cubicBezTo>
                  <a:cubicBezTo>
                    <a:pt x="25" y="224"/>
                    <a:pt x="25" y="222"/>
                    <a:pt x="25" y="221"/>
                  </a:cubicBezTo>
                  <a:cubicBezTo>
                    <a:pt x="26" y="220"/>
                    <a:pt x="25" y="218"/>
                    <a:pt x="24" y="217"/>
                  </a:cubicBezTo>
                  <a:cubicBezTo>
                    <a:pt x="24" y="216"/>
                    <a:pt x="23" y="214"/>
                    <a:pt x="22" y="213"/>
                  </a:cubicBezTo>
                  <a:cubicBezTo>
                    <a:pt x="21" y="213"/>
                    <a:pt x="19" y="213"/>
                    <a:pt x="19" y="213"/>
                  </a:cubicBezTo>
                  <a:cubicBezTo>
                    <a:pt x="18" y="214"/>
                    <a:pt x="18" y="217"/>
                    <a:pt x="17" y="217"/>
                  </a:cubicBezTo>
                  <a:cubicBezTo>
                    <a:pt x="16" y="218"/>
                    <a:pt x="14" y="218"/>
                    <a:pt x="13" y="218"/>
                  </a:cubicBezTo>
                  <a:cubicBezTo>
                    <a:pt x="11" y="218"/>
                    <a:pt x="7" y="218"/>
                    <a:pt x="5" y="218"/>
                  </a:cubicBezTo>
                  <a:cubicBezTo>
                    <a:pt x="4" y="218"/>
                    <a:pt x="2" y="217"/>
                    <a:pt x="1" y="216"/>
                  </a:cubicBezTo>
                  <a:cubicBezTo>
                    <a:pt x="1" y="215"/>
                    <a:pt x="1" y="212"/>
                    <a:pt x="1" y="211"/>
                  </a:cubicBezTo>
                  <a:cubicBezTo>
                    <a:pt x="1" y="210"/>
                    <a:pt x="1" y="208"/>
                    <a:pt x="1" y="207"/>
                  </a:cubicBezTo>
                  <a:cubicBezTo>
                    <a:pt x="0" y="206"/>
                    <a:pt x="0" y="203"/>
                    <a:pt x="0" y="202"/>
                  </a:cubicBezTo>
                  <a:cubicBezTo>
                    <a:pt x="1" y="201"/>
                    <a:pt x="3" y="200"/>
                    <a:pt x="4" y="199"/>
                  </a:cubicBezTo>
                  <a:cubicBezTo>
                    <a:pt x="5" y="198"/>
                    <a:pt x="8" y="196"/>
                    <a:pt x="10" y="195"/>
                  </a:cubicBezTo>
                  <a:cubicBezTo>
                    <a:pt x="12" y="194"/>
                    <a:pt x="16" y="190"/>
                    <a:pt x="18" y="189"/>
                  </a:cubicBezTo>
                  <a:cubicBezTo>
                    <a:pt x="19" y="188"/>
                    <a:pt x="22" y="186"/>
                    <a:pt x="24" y="185"/>
                  </a:cubicBezTo>
                  <a:cubicBezTo>
                    <a:pt x="25" y="185"/>
                    <a:pt x="28" y="184"/>
                    <a:pt x="29" y="183"/>
                  </a:cubicBezTo>
                  <a:cubicBezTo>
                    <a:pt x="30" y="183"/>
                    <a:pt x="30" y="181"/>
                    <a:pt x="30" y="180"/>
                  </a:cubicBezTo>
                  <a:cubicBezTo>
                    <a:pt x="30" y="179"/>
                    <a:pt x="29" y="176"/>
                    <a:pt x="29" y="175"/>
                  </a:cubicBezTo>
                  <a:cubicBezTo>
                    <a:pt x="29" y="173"/>
                    <a:pt x="30" y="170"/>
                    <a:pt x="30" y="168"/>
                  </a:cubicBezTo>
                  <a:cubicBezTo>
                    <a:pt x="30" y="167"/>
                    <a:pt x="30" y="164"/>
                    <a:pt x="31" y="163"/>
                  </a:cubicBezTo>
                  <a:cubicBezTo>
                    <a:pt x="31" y="162"/>
                    <a:pt x="33" y="159"/>
                    <a:pt x="34" y="158"/>
                  </a:cubicBezTo>
                  <a:cubicBezTo>
                    <a:pt x="35" y="158"/>
                    <a:pt x="37" y="157"/>
                    <a:pt x="38" y="156"/>
                  </a:cubicBezTo>
                  <a:cubicBezTo>
                    <a:pt x="38" y="155"/>
                    <a:pt x="39" y="153"/>
                    <a:pt x="39" y="152"/>
                  </a:cubicBezTo>
                  <a:cubicBezTo>
                    <a:pt x="39" y="151"/>
                    <a:pt x="37" y="150"/>
                    <a:pt x="36" y="149"/>
                  </a:cubicBezTo>
                  <a:cubicBezTo>
                    <a:pt x="36" y="148"/>
                    <a:pt x="36" y="146"/>
                    <a:pt x="36" y="145"/>
                  </a:cubicBezTo>
                  <a:cubicBezTo>
                    <a:pt x="37" y="144"/>
                    <a:pt x="38" y="143"/>
                    <a:pt x="39" y="143"/>
                  </a:cubicBezTo>
                  <a:cubicBezTo>
                    <a:pt x="39" y="142"/>
                    <a:pt x="40" y="140"/>
                    <a:pt x="40" y="140"/>
                  </a:cubicBezTo>
                  <a:cubicBezTo>
                    <a:pt x="41" y="139"/>
                    <a:pt x="44" y="140"/>
                    <a:pt x="45" y="140"/>
                  </a:cubicBezTo>
                  <a:cubicBezTo>
                    <a:pt x="46" y="140"/>
                    <a:pt x="48" y="139"/>
                    <a:pt x="49" y="139"/>
                  </a:cubicBezTo>
                  <a:cubicBezTo>
                    <a:pt x="50" y="139"/>
                    <a:pt x="52" y="142"/>
                    <a:pt x="53" y="142"/>
                  </a:cubicBezTo>
                  <a:cubicBezTo>
                    <a:pt x="54" y="142"/>
                    <a:pt x="55" y="140"/>
                    <a:pt x="56" y="139"/>
                  </a:cubicBezTo>
                  <a:cubicBezTo>
                    <a:pt x="57" y="138"/>
                    <a:pt x="60" y="138"/>
                    <a:pt x="60" y="137"/>
                  </a:cubicBezTo>
                  <a:cubicBezTo>
                    <a:pt x="61" y="136"/>
                    <a:pt x="61" y="134"/>
                    <a:pt x="60" y="133"/>
                  </a:cubicBezTo>
                  <a:cubicBezTo>
                    <a:pt x="60" y="133"/>
                    <a:pt x="59" y="132"/>
                    <a:pt x="59" y="131"/>
                  </a:cubicBezTo>
                  <a:cubicBezTo>
                    <a:pt x="58" y="130"/>
                    <a:pt x="59" y="128"/>
                    <a:pt x="58" y="127"/>
                  </a:cubicBezTo>
                  <a:cubicBezTo>
                    <a:pt x="58" y="126"/>
                    <a:pt x="57" y="124"/>
                    <a:pt x="57" y="123"/>
                  </a:cubicBezTo>
                  <a:cubicBezTo>
                    <a:pt x="57" y="122"/>
                    <a:pt x="56" y="119"/>
                    <a:pt x="56" y="118"/>
                  </a:cubicBezTo>
                  <a:cubicBezTo>
                    <a:pt x="56" y="116"/>
                    <a:pt x="57" y="114"/>
                    <a:pt x="57" y="113"/>
                  </a:cubicBezTo>
                  <a:cubicBezTo>
                    <a:pt x="58" y="112"/>
                    <a:pt x="59" y="110"/>
                    <a:pt x="59" y="109"/>
                  </a:cubicBezTo>
                  <a:cubicBezTo>
                    <a:pt x="59" y="109"/>
                    <a:pt x="58" y="107"/>
                    <a:pt x="58" y="106"/>
                  </a:cubicBezTo>
                  <a:cubicBezTo>
                    <a:pt x="58" y="106"/>
                    <a:pt x="58" y="104"/>
                    <a:pt x="58" y="103"/>
                  </a:cubicBezTo>
                  <a:cubicBezTo>
                    <a:pt x="58" y="102"/>
                    <a:pt x="59" y="100"/>
                    <a:pt x="60" y="100"/>
                  </a:cubicBezTo>
                  <a:cubicBezTo>
                    <a:pt x="60" y="99"/>
                    <a:pt x="62" y="99"/>
                    <a:pt x="63" y="98"/>
                  </a:cubicBezTo>
                  <a:cubicBezTo>
                    <a:pt x="63" y="98"/>
                    <a:pt x="65" y="98"/>
                    <a:pt x="65" y="97"/>
                  </a:cubicBezTo>
                  <a:cubicBezTo>
                    <a:pt x="65" y="96"/>
                    <a:pt x="65" y="94"/>
                    <a:pt x="64" y="94"/>
                  </a:cubicBezTo>
                  <a:cubicBezTo>
                    <a:pt x="63" y="93"/>
                    <a:pt x="61" y="92"/>
                    <a:pt x="60" y="93"/>
                  </a:cubicBezTo>
                  <a:cubicBezTo>
                    <a:pt x="59" y="93"/>
                    <a:pt x="59" y="94"/>
                    <a:pt x="58" y="95"/>
                  </a:cubicBezTo>
                  <a:cubicBezTo>
                    <a:pt x="57" y="95"/>
                    <a:pt x="56" y="95"/>
                    <a:pt x="56" y="94"/>
                  </a:cubicBezTo>
                  <a:cubicBezTo>
                    <a:pt x="55" y="93"/>
                    <a:pt x="57" y="92"/>
                    <a:pt x="57" y="91"/>
                  </a:cubicBezTo>
                  <a:cubicBezTo>
                    <a:pt x="57" y="90"/>
                    <a:pt x="57" y="89"/>
                    <a:pt x="56" y="89"/>
                  </a:cubicBezTo>
                  <a:cubicBezTo>
                    <a:pt x="56" y="89"/>
                    <a:pt x="55" y="90"/>
                    <a:pt x="55" y="90"/>
                  </a:cubicBezTo>
                  <a:cubicBezTo>
                    <a:pt x="54" y="91"/>
                    <a:pt x="52" y="91"/>
                    <a:pt x="52" y="91"/>
                  </a:cubicBezTo>
                  <a:cubicBezTo>
                    <a:pt x="51" y="91"/>
                    <a:pt x="51" y="89"/>
                    <a:pt x="51" y="89"/>
                  </a:cubicBezTo>
                  <a:cubicBezTo>
                    <a:pt x="51" y="88"/>
                    <a:pt x="50" y="87"/>
                    <a:pt x="50" y="87"/>
                  </a:cubicBezTo>
                  <a:cubicBezTo>
                    <a:pt x="49" y="87"/>
                    <a:pt x="49" y="90"/>
                    <a:pt x="48" y="90"/>
                  </a:cubicBezTo>
                  <a:cubicBezTo>
                    <a:pt x="48" y="90"/>
                    <a:pt x="46" y="91"/>
                    <a:pt x="46" y="90"/>
                  </a:cubicBezTo>
                  <a:cubicBezTo>
                    <a:pt x="45" y="90"/>
                    <a:pt x="46" y="88"/>
                    <a:pt x="45" y="87"/>
                  </a:cubicBezTo>
                  <a:cubicBezTo>
                    <a:pt x="45" y="86"/>
                    <a:pt x="44" y="84"/>
                    <a:pt x="43" y="84"/>
                  </a:cubicBezTo>
                  <a:cubicBezTo>
                    <a:pt x="43" y="85"/>
                    <a:pt x="42" y="86"/>
                    <a:pt x="42" y="87"/>
                  </a:cubicBezTo>
                  <a:cubicBezTo>
                    <a:pt x="41" y="87"/>
                    <a:pt x="40" y="88"/>
                    <a:pt x="40" y="88"/>
                  </a:cubicBezTo>
                  <a:cubicBezTo>
                    <a:pt x="39" y="88"/>
                    <a:pt x="40" y="86"/>
                    <a:pt x="39" y="85"/>
                  </a:cubicBezTo>
                  <a:cubicBezTo>
                    <a:pt x="39" y="84"/>
                    <a:pt x="37" y="83"/>
                    <a:pt x="35" y="82"/>
                  </a:cubicBezTo>
                  <a:cubicBezTo>
                    <a:pt x="34" y="81"/>
                    <a:pt x="31" y="80"/>
                    <a:pt x="29" y="79"/>
                  </a:cubicBezTo>
                  <a:cubicBezTo>
                    <a:pt x="28" y="79"/>
                    <a:pt x="24" y="78"/>
                    <a:pt x="22" y="77"/>
                  </a:cubicBezTo>
                  <a:cubicBezTo>
                    <a:pt x="21" y="77"/>
                    <a:pt x="19" y="76"/>
                    <a:pt x="18" y="75"/>
                  </a:cubicBezTo>
                  <a:cubicBezTo>
                    <a:pt x="18" y="74"/>
                    <a:pt x="17" y="71"/>
                    <a:pt x="16" y="70"/>
                  </a:cubicBezTo>
                  <a:cubicBezTo>
                    <a:pt x="16" y="68"/>
                    <a:pt x="16" y="65"/>
                    <a:pt x="16" y="63"/>
                  </a:cubicBezTo>
                  <a:cubicBezTo>
                    <a:pt x="16" y="61"/>
                    <a:pt x="17" y="57"/>
                    <a:pt x="18" y="54"/>
                  </a:cubicBezTo>
                  <a:cubicBezTo>
                    <a:pt x="18" y="52"/>
                    <a:pt x="19" y="49"/>
                    <a:pt x="20" y="48"/>
                  </a:cubicBezTo>
                  <a:cubicBezTo>
                    <a:pt x="21" y="47"/>
                    <a:pt x="22" y="45"/>
                    <a:pt x="23" y="44"/>
                  </a:cubicBezTo>
                  <a:cubicBezTo>
                    <a:pt x="24" y="43"/>
                    <a:pt x="26" y="41"/>
                    <a:pt x="27" y="40"/>
                  </a:cubicBezTo>
                  <a:cubicBezTo>
                    <a:pt x="29" y="38"/>
                    <a:pt x="31" y="34"/>
                    <a:pt x="33" y="32"/>
                  </a:cubicBezTo>
                  <a:cubicBezTo>
                    <a:pt x="34" y="30"/>
                    <a:pt x="37" y="27"/>
                    <a:pt x="39" y="26"/>
                  </a:cubicBezTo>
                  <a:cubicBezTo>
                    <a:pt x="39" y="25"/>
                    <a:pt x="40" y="25"/>
                    <a:pt x="40" y="2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9"/>
            <p:cNvSpPr>
              <a:spLocks/>
            </p:cNvSpPr>
            <p:nvPr/>
          </p:nvSpPr>
          <p:spPr bwMode="auto">
            <a:xfrm>
              <a:off x="1679" y="3013"/>
              <a:ext cx="852" cy="738"/>
            </a:xfrm>
            <a:custGeom>
              <a:avLst/>
              <a:gdLst>
                <a:gd name="T0" fmla="*/ 190 w 323"/>
                <a:gd name="T1" fmla="*/ 15 h 280"/>
                <a:gd name="T2" fmla="*/ 208 w 323"/>
                <a:gd name="T3" fmla="*/ 12 h 280"/>
                <a:gd name="T4" fmla="*/ 223 w 323"/>
                <a:gd name="T5" fmla="*/ 9 h 280"/>
                <a:gd name="T6" fmla="*/ 237 w 323"/>
                <a:gd name="T7" fmla="*/ 13 h 280"/>
                <a:gd name="T8" fmla="*/ 262 w 323"/>
                <a:gd name="T9" fmla="*/ 11 h 280"/>
                <a:gd name="T10" fmla="*/ 281 w 323"/>
                <a:gd name="T11" fmla="*/ 25 h 280"/>
                <a:gd name="T12" fmla="*/ 288 w 323"/>
                <a:gd name="T13" fmla="*/ 36 h 280"/>
                <a:gd name="T14" fmla="*/ 298 w 323"/>
                <a:gd name="T15" fmla="*/ 51 h 280"/>
                <a:gd name="T16" fmla="*/ 300 w 323"/>
                <a:gd name="T17" fmla="*/ 66 h 280"/>
                <a:gd name="T18" fmla="*/ 309 w 323"/>
                <a:gd name="T19" fmla="*/ 88 h 280"/>
                <a:gd name="T20" fmla="*/ 323 w 323"/>
                <a:gd name="T21" fmla="*/ 101 h 280"/>
                <a:gd name="T22" fmla="*/ 288 w 323"/>
                <a:gd name="T23" fmla="*/ 141 h 280"/>
                <a:gd name="T24" fmla="*/ 302 w 323"/>
                <a:gd name="T25" fmla="*/ 145 h 280"/>
                <a:gd name="T26" fmla="*/ 314 w 323"/>
                <a:gd name="T27" fmla="*/ 170 h 280"/>
                <a:gd name="T28" fmla="*/ 299 w 323"/>
                <a:gd name="T29" fmla="*/ 169 h 280"/>
                <a:gd name="T30" fmla="*/ 277 w 323"/>
                <a:gd name="T31" fmla="*/ 181 h 280"/>
                <a:gd name="T32" fmla="*/ 268 w 323"/>
                <a:gd name="T33" fmla="*/ 195 h 280"/>
                <a:gd name="T34" fmla="*/ 250 w 323"/>
                <a:gd name="T35" fmla="*/ 195 h 280"/>
                <a:gd name="T36" fmla="*/ 244 w 323"/>
                <a:gd name="T37" fmla="*/ 206 h 280"/>
                <a:gd name="T38" fmla="*/ 240 w 323"/>
                <a:gd name="T39" fmla="*/ 221 h 280"/>
                <a:gd name="T40" fmla="*/ 229 w 323"/>
                <a:gd name="T41" fmla="*/ 219 h 280"/>
                <a:gd name="T42" fmla="*/ 239 w 323"/>
                <a:gd name="T43" fmla="*/ 245 h 280"/>
                <a:gd name="T44" fmla="*/ 231 w 323"/>
                <a:gd name="T45" fmla="*/ 243 h 280"/>
                <a:gd name="T46" fmla="*/ 221 w 323"/>
                <a:gd name="T47" fmla="*/ 253 h 280"/>
                <a:gd name="T48" fmla="*/ 202 w 323"/>
                <a:gd name="T49" fmla="*/ 264 h 280"/>
                <a:gd name="T50" fmla="*/ 186 w 323"/>
                <a:gd name="T51" fmla="*/ 267 h 280"/>
                <a:gd name="T52" fmla="*/ 171 w 323"/>
                <a:gd name="T53" fmla="*/ 279 h 280"/>
                <a:gd name="T54" fmla="*/ 170 w 323"/>
                <a:gd name="T55" fmla="*/ 268 h 280"/>
                <a:gd name="T56" fmla="*/ 167 w 323"/>
                <a:gd name="T57" fmla="*/ 262 h 280"/>
                <a:gd name="T58" fmla="*/ 176 w 323"/>
                <a:gd name="T59" fmla="*/ 253 h 280"/>
                <a:gd name="T60" fmla="*/ 181 w 323"/>
                <a:gd name="T61" fmla="*/ 233 h 280"/>
                <a:gd name="T62" fmla="*/ 171 w 323"/>
                <a:gd name="T63" fmla="*/ 222 h 280"/>
                <a:gd name="T64" fmla="*/ 155 w 323"/>
                <a:gd name="T65" fmla="*/ 219 h 280"/>
                <a:gd name="T66" fmla="*/ 115 w 323"/>
                <a:gd name="T67" fmla="*/ 206 h 280"/>
                <a:gd name="T68" fmla="*/ 106 w 323"/>
                <a:gd name="T69" fmla="*/ 199 h 280"/>
                <a:gd name="T70" fmla="*/ 103 w 323"/>
                <a:gd name="T71" fmla="*/ 189 h 280"/>
                <a:gd name="T72" fmla="*/ 88 w 323"/>
                <a:gd name="T73" fmla="*/ 184 h 280"/>
                <a:gd name="T74" fmla="*/ 77 w 323"/>
                <a:gd name="T75" fmla="*/ 164 h 280"/>
                <a:gd name="T76" fmla="*/ 47 w 323"/>
                <a:gd name="T77" fmla="*/ 171 h 280"/>
                <a:gd name="T78" fmla="*/ 36 w 323"/>
                <a:gd name="T79" fmla="*/ 170 h 280"/>
                <a:gd name="T80" fmla="*/ 27 w 323"/>
                <a:gd name="T81" fmla="*/ 171 h 280"/>
                <a:gd name="T82" fmla="*/ 10 w 323"/>
                <a:gd name="T83" fmla="*/ 172 h 280"/>
                <a:gd name="T84" fmla="*/ 14 w 323"/>
                <a:gd name="T85" fmla="*/ 158 h 280"/>
                <a:gd name="T86" fmla="*/ 3 w 323"/>
                <a:gd name="T87" fmla="*/ 147 h 280"/>
                <a:gd name="T88" fmla="*/ 25 w 323"/>
                <a:gd name="T89" fmla="*/ 132 h 280"/>
                <a:gd name="T90" fmla="*/ 46 w 323"/>
                <a:gd name="T91" fmla="*/ 105 h 280"/>
                <a:gd name="T92" fmla="*/ 52 w 323"/>
                <a:gd name="T93" fmla="*/ 82 h 280"/>
                <a:gd name="T94" fmla="*/ 70 w 323"/>
                <a:gd name="T95" fmla="*/ 60 h 280"/>
                <a:gd name="T96" fmla="*/ 83 w 323"/>
                <a:gd name="T97" fmla="*/ 70 h 280"/>
                <a:gd name="T98" fmla="*/ 106 w 323"/>
                <a:gd name="T99" fmla="*/ 69 h 280"/>
                <a:gd name="T100" fmla="*/ 104 w 323"/>
                <a:gd name="T101" fmla="*/ 47 h 280"/>
                <a:gd name="T102" fmla="*/ 90 w 323"/>
                <a:gd name="T103" fmla="*/ 30 h 280"/>
                <a:gd name="T104" fmla="*/ 101 w 323"/>
                <a:gd name="T105" fmla="*/ 11 h 280"/>
                <a:gd name="T106" fmla="*/ 130 w 323"/>
                <a:gd name="T107" fmla="*/ 3 h 280"/>
                <a:gd name="T108" fmla="*/ 141 w 323"/>
                <a:gd name="T109" fmla="*/ 9 h 280"/>
                <a:gd name="T110" fmla="*/ 156 w 323"/>
                <a:gd name="T111" fmla="*/ 17 h 280"/>
                <a:gd name="T112" fmla="*/ 177 w 323"/>
                <a:gd name="T113" fmla="*/ 1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23" h="280">
                  <a:moveTo>
                    <a:pt x="178" y="9"/>
                  </a:moveTo>
                  <a:cubicBezTo>
                    <a:pt x="179" y="9"/>
                    <a:pt x="181" y="10"/>
                    <a:pt x="182" y="10"/>
                  </a:cubicBezTo>
                  <a:cubicBezTo>
                    <a:pt x="184" y="10"/>
                    <a:pt x="186" y="9"/>
                    <a:pt x="187" y="10"/>
                  </a:cubicBezTo>
                  <a:cubicBezTo>
                    <a:pt x="187" y="10"/>
                    <a:pt x="187" y="12"/>
                    <a:pt x="188" y="13"/>
                  </a:cubicBezTo>
                  <a:cubicBezTo>
                    <a:pt x="188" y="14"/>
                    <a:pt x="189" y="15"/>
                    <a:pt x="190" y="15"/>
                  </a:cubicBezTo>
                  <a:cubicBezTo>
                    <a:pt x="191" y="15"/>
                    <a:pt x="193" y="13"/>
                    <a:pt x="194" y="13"/>
                  </a:cubicBezTo>
                  <a:cubicBezTo>
                    <a:pt x="195" y="13"/>
                    <a:pt x="197" y="13"/>
                    <a:pt x="198" y="13"/>
                  </a:cubicBezTo>
                  <a:cubicBezTo>
                    <a:pt x="199" y="13"/>
                    <a:pt x="201" y="15"/>
                    <a:pt x="202" y="15"/>
                  </a:cubicBezTo>
                  <a:cubicBezTo>
                    <a:pt x="203" y="15"/>
                    <a:pt x="204" y="15"/>
                    <a:pt x="205" y="15"/>
                  </a:cubicBezTo>
                  <a:cubicBezTo>
                    <a:pt x="206" y="14"/>
                    <a:pt x="207" y="13"/>
                    <a:pt x="208" y="12"/>
                  </a:cubicBezTo>
                  <a:cubicBezTo>
                    <a:pt x="208" y="11"/>
                    <a:pt x="206" y="10"/>
                    <a:pt x="206" y="9"/>
                  </a:cubicBezTo>
                  <a:cubicBezTo>
                    <a:pt x="206" y="8"/>
                    <a:pt x="206" y="7"/>
                    <a:pt x="207" y="6"/>
                  </a:cubicBezTo>
                  <a:cubicBezTo>
                    <a:pt x="208" y="5"/>
                    <a:pt x="212" y="7"/>
                    <a:pt x="213" y="7"/>
                  </a:cubicBezTo>
                  <a:cubicBezTo>
                    <a:pt x="215" y="7"/>
                    <a:pt x="219" y="5"/>
                    <a:pt x="221" y="6"/>
                  </a:cubicBezTo>
                  <a:cubicBezTo>
                    <a:pt x="222" y="7"/>
                    <a:pt x="223" y="8"/>
                    <a:pt x="223" y="9"/>
                  </a:cubicBezTo>
                  <a:cubicBezTo>
                    <a:pt x="223" y="10"/>
                    <a:pt x="223" y="12"/>
                    <a:pt x="224" y="12"/>
                  </a:cubicBezTo>
                  <a:cubicBezTo>
                    <a:pt x="225" y="12"/>
                    <a:pt x="227" y="11"/>
                    <a:pt x="228" y="11"/>
                  </a:cubicBezTo>
                  <a:cubicBezTo>
                    <a:pt x="229" y="11"/>
                    <a:pt x="231" y="10"/>
                    <a:pt x="232" y="11"/>
                  </a:cubicBezTo>
                  <a:cubicBezTo>
                    <a:pt x="233" y="11"/>
                    <a:pt x="234" y="14"/>
                    <a:pt x="235" y="15"/>
                  </a:cubicBezTo>
                  <a:cubicBezTo>
                    <a:pt x="236" y="15"/>
                    <a:pt x="237" y="13"/>
                    <a:pt x="237" y="13"/>
                  </a:cubicBezTo>
                  <a:cubicBezTo>
                    <a:pt x="238" y="12"/>
                    <a:pt x="239" y="11"/>
                    <a:pt x="240" y="11"/>
                  </a:cubicBezTo>
                  <a:cubicBezTo>
                    <a:pt x="241" y="11"/>
                    <a:pt x="244" y="12"/>
                    <a:pt x="245" y="12"/>
                  </a:cubicBezTo>
                  <a:cubicBezTo>
                    <a:pt x="245" y="12"/>
                    <a:pt x="247" y="14"/>
                    <a:pt x="247" y="14"/>
                  </a:cubicBezTo>
                  <a:cubicBezTo>
                    <a:pt x="249" y="14"/>
                    <a:pt x="252" y="14"/>
                    <a:pt x="254" y="13"/>
                  </a:cubicBezTo>
                  <a:cubicBezTo>
                    <a:pt x="256" y="13"/>
                    <a:pt x="260" y="11"/>
                    <a:pt x="262" y="11"/>
                  </a:cubicBezTo>
                  <a:cubicBezTo>
                    <a:pt x="263" y="10"/>
                    <a:pt x="267" y="10"/>
                    <a:pt x="268" y="10"/>
                  </a:cubicBezTo>
                  <a:cubicBezTo>
                    <a:pt x="270" y="10"/>
                    <a:pt x="274" y="12"/>
                    <a:pt x="275" y="13"/>
                  </a:cubicBezTo>
                  <a:cubicBezTo>
                    <a:pt x="276" y="14"/>
                    <a:pt x="278" y="16"/>
                    <a:pt x="278" y="18"/>
                  </a:cubicBezTo>
                  <a:cubicBezTo>
                    <a:pt x="278" y="19"/>
                    <a:pt x="278" y="21"/>
                    <a:pt x="278" y="22"/>
                  </a:cubicBezTo>
                  <a:cubicBezTo>
                    <a:pt x="278" y="23"/>
                    <a:pt x="281" y="24"/>
                    <a:pt x="281" y="25"/>
                  </a:cubicBezTo>
                  <a:cubicBezTo>
                    <a:pt x="282" y="25"/>
                    <a:pt x="284" y="26"/>
                    <a:pt x="285" y="26"/>
                  </a:cubicBezTo>
                  <a:cubicBezTo>
                    <a:pt x="286" y="26"/>
                    <a:pt x="287" y="24"/>
                    <a:pt x="288" y="24"/>
                  </a:cubicBezTo>
                  <a:cubicBezTo>
                    <a:pt x="288" y="24"/>
                    <a:pt x="290" y="24"/>
                    <a:pt x="291" y="25"/>
                  </a:cubicBezTo>
                  <a:cubicBezTo>
                    <a:pt x="291" y="26"/>
                    <a:pt x="291" y="29"/>
                    <a:pt x="290" y="31"/>
                  </a:cubicBezTo>
                  <a:cubicBezTo>
                    <a:pt x="290" y="32"/>
                    <a:pt x="288" y="35"/>
                    <a:pt x="288" y="36"/>
                  </a:cubicBezTo>
                  <a:cubicBezTo>
                    <a:pt x="288" y="38"/>
                    <a:pt x="289" y="41"/>
                    <a:pt x="291" y="42"/>
                  </a:cubicBezTo>
                  <a:cubicBezTo>
                    <a:pt x="291" y="43"/>
                    <a:pt x="293" y="45"/>
                    <a:pt x="294" y="45"/>
                  </a:cubicBezTo>
                  <a:cubicBezTo>
                    <a:pt x="295" y="45"/>
                    <a:pt x="297" y="43"/>
                    <a:pt x="297" y="44"/>
                  </a:cubicBezTo>
                  <a:cubicBezTo>
                    <a:pt x="298" y="44"/>
                    <a:pt x="298" y="46"/>
                    <a:pt x="298" y="47"/>
                  </a:cubicBezTo>
                  <a:cubicBezTo>
                    <a:pt x="298" y="48"/>
                    <a:pt x="299" y="50"/>
                    <a:pt x="298" y="51"/>
                  </a:cubicBezTo>
                  <a:cubicBezTo>
                    <a:pt x="298" y="52"/>
                    <a:pt x="296" y="52"/>
                    <a:pt x="295" y="52"/>
                  </a:cubicBezTo>
                  <a:cubicBezTo>
                    <a:pt x="294" y="53"/>
                    <a:pt x="293" y="53"/>
                    <a:pt x="292" y="54"/>
                  </a:cubicBezTo>
                  <a:cubicBezTo>
                    <a:pt x="292" y="55"/>
                    <a:pt x="293" y="57"/>
                    <a:pt x="294" y="58"/>
                  </a:cubicBezTo>
                  <a:cubicBezTo>
                    <a:pt x="294" y="59"/>
                    <a:pt x="294" y="62"/>
                    <a:pt x="294" y="63"/>
                  </a:cubicBezTo>
                  <a:cubicBezTo>
                    <a:pt x="295" y="64"/>
                    <a:pt x="299" y="65"/>
                    <a:pt x="300" y="66"/>
                  </a:cubicBezTo>
                  <a:cubicBezTo>
                    <a:pt x="300" y="68"/>
                    <a:pt x="302" y="70"/>
                    <a:pt x="302" y="72"/>
                  </a:cubicBezTo>
                  <a:cubicBezTo>
                    <a:pt x="302" y="74"/>
                    <a:pt x="301" y="77"/>
                    <a:pt x="302" y="79"/>
                  </a:cubicBezTo>
                  <a:cubicBezTo>
                    <a:pt x="302" y="80"/>
                    <a:pt x="303" y="82"/>
                    <a:pt x="304" y="83"/>
                  </a:cubicBezTo>
                  <a:cubicBezTo>
                    <a:pt x="305" y="83"/>
                    <a:pt x="307" y="84"/>
                    <a:pt x="308" y="85"/>
                  </a:cubicBezTo>
                  <a:cubicBezTo>
                    <a:pt x="308" y="86"/>
                    <a:pt x="308" y="87"/>
                    <a:pt x="309" y="88"/>
                  </a:cubicBezTo>
                  <a:cubicBezTo>
                    <a:pt x="309" y="88"/>
                    <a:pt x="310" y="89"/>
                    <a:pt x="311" y="89"/>
                  </a:cubicBezTo>
                  <a:cubicBezTo>
                    <a:pt x="312" y="89"/>
                    <a:pt x="314" y="88"/>
                    <a:pt x="315" y="88"/>
                  </a:cubicBezTo>
                  <a:cubicBezTo>
                    <a:pt x="316" y="88"/>
                    <a:pt x="317" y="91"/>
                    <a:pt x="318" y="92"/>
                  </a:cubicBezTo>
                  <a:cubicBezTo>
                    <a:pt x="319" y="95"/>
                    <a:pt x="321" y="99"/>
                    <a:pt x="322" y="100"/>
                  </a:cubicBezTo>
                  <a:cubicBezTo>
                    <a:pt x="322" y="101"/>
                    <a:pt x="323" y="101"/>
                    <a:pt x="323" y="101"/>
                  </a:cubicBezTo>
                  <a:cubicBezTo>
                    <a:pt x="322" y="102"/>
                    <a:pt x="320" y="104"/>
                    <a:pt x="319" y="105"/>
                  </a:cubicBezTo>
                  <a:cubicBezTo>
                    <a:pt x="317" y="107"/>
                    <a:pt x="313" y="113"/>
                    <a:pt x="311" y="115"/>
                  </a:cubicBezTo>
                  <a:cubicBezTo>
                    <a:pt x="309" y="117"/>
                    <a:pt x="305" y="121"/>
                    <a:pt x="303" y="124"/>
                  </a:cubicBezTo>
                  <a:cubicBezTo>
                    <a:pt x="301" y="127"/>
                    <a:pt x="296" y="134"/>
                    <a:pt x="293" y="136"/>
                  </a:cubicBezTo>
                  <a:cubicBezTo>
                    <a:pt x="292" y="138"/>
                    <a:pt x="288" y="140"/>
                    <a:pt x="288" y="141"/>
                  </a:cubicBezTo>
                  <a:cubicBezTo>
                    <a:pt x="287" y="142"/>
                    <a:pt x="286" y="144"/>
                    <a:pt x="286" y="144"/>
                  </a:cubicBezTo>
                  <a:cubicBezTo>
                    <a:pt x="287" y="145"/>
                    <a:pt x="288" y="145"/>
                    <a:pt x="289" y="145"/>
                  </a:cubicBezTo>
                  <a:cubicBezTo>
                    <a:pt x="291" y="145"/>
                    <a:pt x="293" y="144"/>
                    <a:pt x="295" y="144"/>
                  </a:cubicBezTo>
                  <a:cubicBezTo>
                    <a:pt x="295" y="143"/>
                    <a:pt x="297" y="142"/>
                    <a:pt x="297" y="142"/>
                  </a:cubicBezTo>
                  <a:cubicBezTo>
                    <a:pt x="299" y="142"/>
                    <a:pt x="301" y="144"/>
                    <a:pt x="302" y="145"/>
                  </a:cubicBezTo>
                  <a:cubicBezTo>
                    <a:pt x="304" y="146"/>
                    <a:pt x="306" y="148"/>
                    <a:pt x="308" y="149"/>
                  </a:cubicBezTo>
                  <a:cubicBezTo>
                    <a:pt x="309" y="151"/>
                    <a:pt x="312" y="154"/>
                    <a:pt x="313" y="156"/>
                  </a:cubicBezTo>
                  <a:cubicBezTo>
                    <a:pt x="314" y="157"/>
                    <a:pt x="315" y="160"/>
                    <a:pt x="315" y="161"/>
                  </a:cubicBezTo>
                  <a:cubicBezTo>
                    <a:pt x="315" y="162"/>
                    <a:pt x="314" y="163"/>
                    <a:pt x="313" y="164"/>
                  </a:cubicBezTo>
                  <a:cubicBezTo>
                    <a:pt x="313" y="166"/>
                    <a:pt x="314" y="168"/>
                    <a:pt x="314" y="170"/>
                  </a:cubicBezTo>
                  <a:cubicBezTo>
                    <a:pt x="314" y="171"/>
                    <a:pt x="314" y="173"/>
                    <a:pt x="314" y="174"/>
                  </a:cubicBezTo>
                  <a:cubicBezTo>
                    <a:pt x="313" y="174"/>
                    <a:pt x="312" y="173"/>
                    <a:pt x="311" y="173"/>
                  </a:cubicBezTo>
                  <a:cubicBezTo>
                    <a:pt x="310" y="173"/>
                    <a:pt x="310" y="171"/>
                    <a:pt x="309" y="171"/>
                  </a:cubicBezTo>
                  <a:cubicBezTo>
                    <a:pt x="308" y="170"/>
                    <a:pt x="305" y="169"/>
                    <a:pt x="304" y="169"/>
                  </a:cubicBezTo>
                  <a:cubicBezTo>
                    <a:pt x="303" y="168"/>
                    <a:pt x="300" y="169"/>
                    <a:pt x="299" y="169"/>
                  </a:cubicBezTo>
                  <a:cubicBezTo>
                    <a:pt x="297" y="169"/>
                    <a:pt x="293" y="170"/>
                    <a:pt x="291" y="170"/>
                  </a:cubicBezTo>
                  <a:cubicBezTo>
                    <a:pt x="289" y="170"/>
                    <a:pt x="285" y="171"/>
                    <a:pt x="284" y="171"/>
                  </a:cubicBezTo>
                  <a:cubicBezTo>
                    <a:pt x="283" y="172"/>
                    <a:pt x="281" y="173"/>
                    <a:pt x="281" y="173"/>
                  </a:cubicBezTo>
                  <a:cubicBezTo>
                    <a:pt x="280" y="174"/>
                    <a:pt x="280" y="177"/>
                    <a:pt x="280" y="178"/>
                  </a:cubicBezTo>
                  <a:cubicBezTo>
                    <a:pt x="279" y="179"/>
                    <a:pt x="278" y="181"/>
                    <a:pt x="277" y="181"/>
                  </a:cubicBezTo>
                  <a:cubicBezTo>
                    <a:pt x="276" y="182"/>
                    <a:pt x="272" y="181"/>
                    <a:pt x="270" y="182"/>
                  </a:cubicBezTo>
                  <a:cubicBezTo>
                    <a:pt x="269" y="183"/>
                    <a:pt x="267" y="185"/>
                    <a:pt x="267" y="187"/>
                  </a:cubicBezTo>
                  <a:cubicBezTo>
                    <a:pt x="267" y="187"/>
                    <a:pt x="266" y="189"/>
                    <a:pt x="267" y="190"/>
                  </a:cubicBezTo>
                  <a:cubicBezTo>
                    <a:pt x="267" y="191"/>
                    <a:pt x="268" y="192"/>
                    <a:pt x="268" y="193"/>
                  </a:cubicBezTo>
                  <a:cubicBezTo>
                    <a:pt x="268" y="193"/>
                    <a:pt x="268" y="194"/>
                    <a:pt x="268" y="195"/>
                  </a:cubicBezTo>
                  <a:cubicBezTo>
                    <a:pt x="267" y="196"/>
                    <a:pt x="265" y="196"/>
                    <a:pt x="265" y="196"/>
                  </a:cubicBezTo>
                  <a:cubicBezTo>
                    <a:pt x="263" y="197"/>
                    <a:pt x="261" y="196"/>
                    <a:pt x="260" y="197"/>
                  </a:cubicBezTo>
                  <a:cubicBezTo>
                    <a:pt x="259" y="197"/>
                    <a:pt x="257" y="198"/>
                    <a:pt x="255" y="198"/>
                  </a:cubicBezTo>
                  <a:cubicBezTo>
                    <a:pt x="255" y="198"/>
                    <a:pt x="253" y="198"/>
                    <a:pt x="252" y="198"/>
                  </a:cubicBezTo>
                  <a:cubicBezTo>
                    <a:pt x="251" y="197"/>
                    <a:pt x="250" y="195"/>
                    <a:pt x="250" y="195"/>
                  </a:cubicBezTo>
                  <a:cubicBezTo>
                    <a:pt x="249" y="194"/>
                    <a:pt x="247" y="194"/>
                    <a:pt x="246" y="194"/>
                  </a:cubicBezTo>
                  <a:cubicBezTo>
                    <a:pt x="245" y="193"/>
                    <a:pt x="243" y="194"/>
                    <a:pt x="242" y="194"/>
                  </a:cubicBezTo>
                  <a:cubicBezTo>
                    <a:pt x="242" y="195"/>
                    <a:pt x="242" y="197"/>
                    <a:pt x="242" y="198"/>
                  </a:cubicBezTo>
                  <a:cubicBezTo>
                    <a:pt x="243" y="198"/>
                    <a:pt x="244" y="200"/>
                    <a:pt x="244" y="201"/>
                  </a:cubicBezTo>
                  <a:cubicBezTo>
                    <a:pt x="245" y="202"/>
                    <a:pt x="244" y="205"/>
                    <a:pt x="244" y="206"/>
                  </a:cubicBezTo>
                  <a:cubicBezTo>
                    <a:pt x="243" y="207"/>
                    <a:pt x="242" y="209"/>
                    <a:pt x="242" y="211"/>
                  </a:cubicBezTo>
                  <a:cubicBezTo>
                    <a:pt x="242" y="212"/>
                    <a:pt x="242" y="214"/>
                    <a:pt x="242" y="215"/>
                  </a:cubicBezTo>
                  <a:cubicBezTo>
                    <a:pt x="243" y="216"/>
                    <a:pt x="244" y="217"/>
                    <a:pt x="244" y="218"/>
                  </a:cubicBezTo>
                  <a:cubicBezTo>
                    <a:pt x="245" y="219"/>
                    <a:pt x="245" y="221"/>
                    <a:pt x="244" y="222"/>
                  </a:cubicBezTo>
                  <a:cubicBezTo>
                    <a:pt x="244" y="222"/>
                    <a:pt x="241" y="222"/>
                    <a:pt x="240" y="221"/>
                  </a:cubicBezTo>
                  <a:cubicBezTo>
                    <a:pt x="239" y="221"/>
                    <a:pt x="238" y="219"/>
                    <a:pt x="238" y="217"/>
                  </a:cubicBezTo>
                  <a:cubicBezTo>
                    <a:pt x="238" y="217"/>
                    <a:pt x="238" y="215"/>
                    <a:pt x="238" y="215"/>
                  </a:cubicBezTo>
                  <a:cubicBezTo>
                    <a:pt x="237" y="214"/>
                    <a:pt x="235" y="215"/>
                    <a:pt x="234" y="215"/>
                  </a:cubicBezTo>
                  <a:cubicBezTo>
                    <a:pt x="234" y="215"/>
                    <a:pt x="233" y="217"/>
                    <a:pt x="232" y="217"/>
                  </a:cubicBezTo>
                  <a:cubicBezTo>
                    <a:pt x="231" y="217"/>
                    <a:pt x="229" y="217"/>
                    <a:pt x="229" y="219"/>
                  </a:cubicBezTo>
                  <a:cubicBezTo>
                    <a:pt x="229" y="220"/>
                    <a:pt x="231" y="223"/>
                    <a:pt x="232" y="225"/>
                  </a:cubicBezTo>
                  <a:cubicBezTo>
                    <a:pt x="233" y="227"/>
                    <a:pt x="235" y="231"/>
                    <a:pt x="237" y="233"/>
                  </a:cubicBezTo>
                  <a:cubicBezTo>
                    <a:pt x="238" y="234"/>
                    <a:pt x="240" y="234"/>
                    <a:pt x="240" y="235"/>
                  </a:cubicBezTo>
                  <a:cubicBezTo>
                    <a:pt x="241" y="237"/>
                    <a:pt x="239" y="238"/>
                    <a:pt x="238" y="239"/>
                  </a:cubicBezTo>
                  <a:cubicBezTo>
                    <a:pt x="238" y="240"/>
                    <a:pt x="239" y="244"/>
                    <a:pt x="239" y="245"/>
                  </a:cubicBezTo>
                  <a:cubicBezTo>
                    <a:pt x="239" y="245"/>
                    <a:pt x="238" y="245"/>
                    <a:pt x="238" y="245"/>
                  </a:cubicBezTo>
                  <a:cubicBezTo>
                    <a:pt x="237" y="245"/>
                    <a:pt x="235" y="245"/>
                    <a:pt x="235" y="245"/>
                  </a:cubicBezTo>
                  <a:cubicBezTo>
                    <a:pt x="234" y="245"/>
                    <a:pt x="233" y="247"/>
                    <a:pt x="233" y="247"/>
                  </a:cubicBezTo>
                  <a:cubicBezTo>
                    <a:pt x="232" y="248"/>
                    <a:pt x="231" y="247"/>
                    <a:pt x="231" y="247"/>
                  </a:cubicBezTo>
                  <a:cubicBezTo>
                    <a:pt x="230" y="246"/>
                    <a:pt x="231" y="244"/>
                    <a:pt x="231" y="243"/>
                  </a:cubicBezTo>
                  <a:cubicBezTo>
                    <a:pt x="230" y="243"/>
                    <a:pt x="230" y="242"/>
                    <a:pt x="229" y="242"/>
                  </a:cubicBezTo>
                  <a:cubicBezTo>
                    <a:pt x="228" y="242"/>
                    <a:pt x="227" y="243"/>
                    <a:pt x="226" y="243"/>
                  </a:cubicBezTo>
                  <a:cubicBezTo>
                    <a:pt x="226" y="244"/>
                    <a:pt x="227" y="248"/>
                    <a:pt x="227" y="249"/>
                  </a:cubicBezTo>
                  <a:cubicBezTo>
                    <a:pt x="226" y="250"/>
                    <a:pt x="225" y="251"/>
                    <a:pt x="225" y="252"/>
                  </a:cubicBezTo>
                  <a:cubicBezTo>
                    <a:pt x="224" y="252"/>
                    <a:pt x="222" y="253"/>
                    <a:pt x="221" y="253"/>
                  </a:cubicBezTo>
                  <a:cubicBezTo>
                    <a:pt x="220" y="253"/>
                    <a:pt x="218" y="254"/>
                    <a:pt x="217" y="255"/>
                  </a:cubicBezTo>
                  <a:cubicBezTo>
                    <a:pt x="216" y="255"/>
                    <a:pt x="214" y="257"/>
                    <a:pt x="213" y="258"/>
                  </a:cubicBezTo>
                  <a:cubicBezTo>
                    <a:pt x="213" y="259"/>
                    <a:pt x="212" y="261"/>
                    <a:pt x="211" y="262"/>
                  </a:cubicBezTo>
                  <a:cubicBezTo>
                    <a:pt x="211" y="262"/>
                    <a:pt x="209" y="264"/>
                    <a:pt x="208" y="264"/>
                  </a:cubicBezTo>
                  <a:cubicBezTo>
                    <a:pt x="207" y="265"/>
                    <a:pt x="204" y="263"/>
                    <a:pt x="202" y="264"/>
                  </a:cubicBezTo>
                  <a:cubicBezTo>
                    <a:pt x="202" y="264"/>
                    <a:pt x="200" y="265"/>
                    <a:pt x="199" y="265"/>
                  </a:cubicBezTo>
                  <a:cubicBezTo>
                    <a:pt x="198" y="266"/>
                    <a:pt x="196" y="266"/>
                    <a:pt x="195" y="265"/>
                  </a:cubicBezTo>
                  <a:cubicBezTo>
                    <a:pt x="194" y="265"/>
                    <a:pt x="194" y="263"/>
                    <a:pt x="194" y="262"/>
                  </a:cubicBezTo>
                  <a:cubicBezTo>
                    <a:pt x="193" y="262"/>
                    <a:pt x="191" y="264"/>
                    <a:pt x="190" y="264"/>
                  </a:cubicBezTo>
                  <a:cubicBezTo>
                    <a:pt x="189" y="265"/>
                    <a:pt x="187" y="267"/>
                    <a:pt x="186" y="267"/>
                  </a:cubicBezTo>
                  <a:cubicBezTo>
                    <a:pt x="185" y="268"/>
                    <a:pt x="183" y="268"/>
                    <a:pt x="182" y="268"/>
                  </a:cubicBezTo>
                  <a:cubicBezTo>
                    <a:pt x="182" y="269"/>
                    <a:pt x="181" y="271"/>
                    <a:pt x="180" y="271"/>
                  </a:cubicBezTo>
                  <a:cubicBezTo>
                    <a:pt x="180" y="273"/>
                    <a:pt x="181" y="275"/>
                    <a:pt x="180" y="276"/>
                  </a:cubicBezTo>
                  <a:cubicBezTo>
                    <a:pt x="180" y="277"/>
                    <a:pt x="179" y="279"/>
                    <a:pt x="178" y="279"/>
                  </a:cubicBezTo>
                  <a:cubicBezTo>
                    <a:pt x="176" y="280"/>
                    <a:pt x="172" y="279"/>
                    <a:pt x="171" y="279"/>
                  </a:cubicBezTo>
                  <a:cubicBezTo>
                    <a:pt x="169" y="278"/>
                    <a:pt x="167" y="276"/>
                    <a:pt x="166" y="275"/>
                  </a:cubicBezTo>
                  <a:cubicBezTo>
                    <a:pt x="166" y="275"/>
                    <a:pt x="164" y="274"/>
                    <a:pt x="164" y="273"/>
                  </a:cubicBezTo>
                  <a:cubicBezTo>
                    <a:pt x="163" y="272"/>
                    <a:pt x="164" y="270"/>
                    <a:pt x="165" y="270"/>
                  </a:cubicBezTo>
                  <a:cubicBezTo>
                    <a:pt x="165" y="269"/>
                    <a:pt x="166" y="268"/>
                    <a:pt x="167" y="268"/>
                  </a:cubicBezTo>
                  <a:cubicBezTo>
                    <a:pt x="168" y="268"/>
                    <a:pt x="169" y="268"/>
                    <a:pt x="170" y="268"/>
                  </a:cubicBezTo>
                  <a:cubicBezTo>
                    <a:pt x="171" y="268"/>
                    <a:pt x="172" y="269"/>
                    <a:pt x="173" y="269"/>
                  </a:cubicBezTo>
                  <a:cubicBezTo>
                    <a:pt x="173" y="269"/>
                    <a:pt x="174" y="267"/>
                    <a:pt x="174" y="266"/>
                  </a:cubicBezTo>
                  <a:cubicBezTo>
                    <a:pt x="174" y="266"/>
                    <a:pt x="173" y="264"/>
                    <a:pt x="173" y="264"/>
                  </a:cubicBezTo>
                  <a:cubicBezTo>
                    <a:pt x="172" y="263"/>
                    <a:pt x="171" y="262"/>
                    <a:pt x="171" y="261"/>
                  </a:cubicBezTo>
                  <a:cubicBezTo>
                    <a:pt x="170" y="261"/>
                    <a:pt x="168" y="262"/>
                    <a:pt x="167" y="262"/>
                  </a:cubicBezTo>
                  <a:cubicBezTo>
                    <a:pt x="167" y="262"/>
                    <a:pt x="165" y="265"/>
                    <a:pt x="164" y="264"/>
                  </a:cubicBezTo>
                  <a:cubicBezTo>
                    <a:pt x="163" y="264"/>
                    <a:pt x="163" y="263"/>
                    <a:pt x="163" y="262"/>
                  </a:cubicBezTo>
                  <a:cubicBezTo>
                    <a:pt x="163" y="261"/>
                    <a:pt x="164" y="259"/>
                    <a:pt x="165" y="258"/>
                  </a:cubicBezTo>
                  <a:cubicBezTo>
                    <a:pt x="166" y="258"/>
                    <a:pt x="169" y="258"/>
                    <a:pt x="170" y="257"/>
                  </a:cubicBezTo>
                  <a:cubicBezTo>
                    <a:pt x="171" y="257"/>
                    <a:pt x="174" y="255"/>
                    <a:pt x="176" y="253"/>
                  </a:cubicBezTo>
                  <a:cubicBezTo>
                    <a:pt x="177" y="253"/>
                    <a:pt x="180" y="251"/>
                    <a:pt x="181" y="250"/>
                  </a:cubicBezTo>
                  <a:cubicBezTo>
                    <a:pt x="182" y="250"/>
                    <a:pt x="184" y="249"/>
                    <a:pt x="185" y="248"/>
                  </a:cubicBezTo>
                  <a:cubicBezTo>
                    <a:pt x="185" y="247"/>
                    <a:pt x="181" y="246"/>
                    <a:pt x="181" y="245"/>
                  </a:cubicBezTo>
                  <a:cubicBezTo>
                    <a:pt x="180" y="243"/>
                    <a:pt x="180" y="240"/>
                    <a:pt x="180" y="239"/>
                  </a:cubicBezTo>
                  <a:cubicBezTo>
                    <a:pt x="180" y="238"/>
                    <a:pt x="180" y="234"/>
                    <a:pt x="181" y="233"/>
                  </a:cubicBezTo>
                  <a:cubicBezTo>
                    <a:pt x="181" y="232"/>
                    <a:pt x="182" y="231"/>
                    <a:pt x="182" y="230"/>
                  </a:cubicBezTo>
                  <a:cubicBezTo>
                    <a:pt x="182" y="229"/>
                    <a:pt x="180" y="227"/>
                    <a:pt x="179" y="226"/>
                  </a:cubicBezTo>
                  <a:cubicBezTo>
                    <a:pt x="178" y="225"/>
                    <a:pt x="176" y="226"/>
                    <a:pt x="175" y="225"/>
                  </a:cubicBezTo>
                  <a:cubicBezTo>
                    <a:pt x="174" y="224"/>
                    <a:pt x="174" y="222"/>
                    <a:pt x="174" y="221"/>
                  </a:cubicBezTo>
                  <a:cubicBezTo>
                    <a:pt x="173" y="221"/>
                    <a:pt x="172" y="222"/>
                    <a:pt x="171" y="222"/>
                  </a:cubicBezTo>
                  <a:cubicBezTo>
                    <a:pt x="170" y="222"/>
                    <a:pt x="169" y="220"/>
                    <a:pt x="168" y="220"/>
                  </a:cubicBezTo>
                  <a:cubicBezTo>
                    <a:pt x="168" y="219"/>
                    <a:pt x="167" y="217"/>
                    <a:pt x="167" y="217"/>
                  </a:cubicBezTo>
                  <a:cubicBezTo>
                    <a:pt x="166" y="217"/>
                    <a:pt x="167" y="220"/>
                    <a:pt x="166" y="221"/>
                  </a:cubicBezTo>
                  <a:cubicBezTo>
                    <a:pt x="165" y="222"/>
                    <a:pt x="163" y="222"/>
                    <a:pt x="161" y="222"/>
                  </a:cubicBezTo>
                  <a:cubicBezTo>
                    <a:pt x="160" y="222"/>
                    <a:pt x="157" y="220"/>
                    <a:pt x="155" y="219"/>
                  </a:cubicBezTo>
                  <a:cubicBezTo>
                    <a:pt x="152" y="219"/>
                    <a:pt x="146" y="218"/>
                    <a:pt x="143" y="217"/>
                  </a:cubicBezTo>
                  <a:cubicBezTo>
                    <a:pt x="140" y="216"/>
                    <a:pt x="135" y="213"/>
                    <a:pt x="132" y="212"/>
                  </a:cubicBezTo>
                  <a:cubicBezTo>
                    <a:pt x="130" y="212"/>
                    <a:pt x="125" y="210"/>
                    <a:pt x="123" y="210"/>
                  </a:cubicBezTo>
                  <a:cubicBezTo>
                    <a:pt x="122" y="209"/>
                    <a:pt x="118" y="209"/>
                    <a:pt x="117" y="208"/>
                  </a:cubicBezTo>
                  <a:cubicBezTo>
                    <a:pt x="116" y="208"/>
                    <a:pt x="115" y="207"/>
                    <a:pt x="115" y="206"/>
                  </a:cubicBezTo>
                  <a:cubicBezTo>
                    <a:pt x="114" y="205"/>
                    <a:pt x="115" y="203"/>
                    <a:pt x="115" y="202"/>
                  </a:cubicBezTo>
                  <a:cubicBezTo>
                    <a:pt x="115" y="202"/>
                    <a:pt x="115" y="201"/>
                    <a:pt x="114" y="200"/>
                  </a:cubicBezTo>
                  <a:cubicBezTo>
                    <a:pt x="113" y="199"/>
                    <a:pt x="111" y="201"/>
                    <a:pt x="110" y="202"/>
                  </a:cubicBezTo>
                  <a:cubicBezTo>
                    <a:pt x="109" y="202"/>
                    <a:pt x="108" y="204"/>
                    <a:pt x="107" y="203"/>
                  </a:cubicBezTo>
                  <a:cubicBezTo>
                    <a:pt x="106" y="203"/>
                    <a:pt x="106" y="201"/>
                    <a:pt x="106" y="199"/>
                  </a:cubicBezTo>
                  <a:cubicBezTo>
                    <a:pt x="107" y="198"/>
                    <a:pt x="108" y="197"/>
                    <a:pt x="109" y="196"/>
                  </a:cubicBezTo>
                  <a:cubicBezTo>
                    <a:pt x="109" y="196"/>
                    <a:pt x="110" y="195"/>
                    <a:pt x="110" y="195"/>
                  </a:cubicBezTo>
                  <a:cubicBezTo>
                    <a:pt x="110" y="194"/>
                    <a:pt x="109" y="192"/>
                    <a:pt x="108" y="192"/>
                  </a:cubicBezTo>
                  <a:cubicBezTo>
                    <a:pt x="107" y="191"/>
                    <a:pt x="105" y="192"/>
                    <a:pt x="104" y="192"/>
                  </a:cubicBezTo>
                  <a:cubicBezTo>
                    <a:pt x="103" y="191"/>
                    <a:pt x="103" y="190"/>
                    <a:pt x="103" y="189"/>
                  </a:cubicBezTo>
                  <a:cubicBezTo>
                    <a:pt x="102" y="188"/>
                    <a:pt x="101" y="186"/>
                    <a:pt x="101" y="185"/>
                  </a:cubicBezTo>
                  <a:cubicBezTo>
                    <a:pt x="101" y="184"/>
                    <a:pt x="101" y="180"/>
                    <a:pt x="99" y="180"/>
                  </a:cubicBezTo>
                  <a:cubicBezTo>
                    <a:pt x="99" y="180"/>
                    <a:pt x="97" y="181"/>
                    <a:pt x="97" y="181"/>
                  </a:cubicBezTo>
                  <a:cubicBezTo>
                    <a:pt x="96" y="182"/>
                    <a:pt x="93" y="184"/>
                    <a:pt x="91" y="184"/>
                  </a:cubicBezTo>
                  <a:cubicBezTo>
                    <a:pt x="91" y="184"/>
                    <a:pt x="89" y="185"/>
                    <a:pt x="88" y="184"/>
                  </a:cubicBezTo>
                  <a:cubicBezTo>
                    <a:pt x="87" y="184"/>
                    <a:pt x="86" y="182"/>
                    <a:pt x="85" y="181"/>
                  </a:cubicBezTo>
                  <a:cubicBezTo>
                    <a:pt x="85" y="180"/>
                    <a:pt x="85" y="177"/>
                    <a:pt x="85" y="176"/>
                  </a:cubicBezTo>
                  <a:cubicBezTo>
                    <a:pt x="85" y="174"/>
                    <a:pt x="84" y="171"/>
                    <a:pt x="84" y="169"/>
                  </a:cubicBezTo>
                  <a:cubicBezTo>
                    <a:pt x="83" y="168"/>
                    <a:pt x="83" y="163"/>
                    <a:pt x="81" y="163"/>
                  </a:cubicBezTo>
                  <a:cubicBezTo>
                    <a:pt x="80" y="162"/>
                    <a:pt x="78" y="164"/>
                    <a:pt x="77" y="164"/>
                  </a:cubicBezTo>
                  <a:cubicBezTo>
                    <a:pt x="76" y="164"/>
                    <a:pt x="75" y="163"/>
                    <a:pt x="74" y="163"/>
                  </a:cubicBezTo>
                  <a:cubicBezTo>
                    <a:pt x="73" y="163"/>
                    <a:pt x="71" y="164"/>
                    <a:pt x="70" y="164"/>
                  </a:cubicBezTo>
                  <a:cubicBezTo>
                    <a:pt x="67" y="164"/>
                    <a:pt x="62" y="167"/>
                    <a:pt x="59" y="168"/>
                  </a:cubicBezTo>
                  <a:cubicBezTo>
                    <a:pt x="57" y="168"/>
                    <a:pt x="53" y="170"/>
                    <a:pt x="51" y="170"/>
                  </a:cubicBezTo>
                  <a:cubicBezTo>
                    <a:pt x="50" y="171"/>
                    <a:pt x="48" y="172"/>
                    <a:pt x="47" y="171"/>
                  </a:cubicBezTo>
                  <a:cubicBezTo>
                    <a:pt x="46" y="171"/>
                    <a:pt x="45" y="170"/>
                    <a:pt x="45" y="170"/>
                  </a:cubicBezTo>
                  <a:cubicBezTo>
                    <a:pt x="45" y="169"/>
                    <a:pt x="45" y="168"/>
                    <a:pt x="44" y="168"/>
                  </a:cubicBezTo>
                  <a:cubicBezTo>
                    <a:pt x="44" y="168"/>
                    <a:pt x="42" y="169"/>
                    <a:pt x="41" y="169"/>
                  </a:cubicBezTo>
                  <a:cubicBezTo>
                    <a:pt x="40" y="169"/>
                    <a:pt x="39" y="169"/>
                    <a:pt x="38" y="169"/>
                  </a:cubicBezTo>
                  <a:cubicBezTo>
                    <a:pt x="38" y="169"/>
                    <a:pt x="37" y="170"/>
                    <a:pt x="36" y="170"/>
                  </a:cubicBezTo>
                  <a:cubicBezTo>
                    <a:pt x="36" y="171"/>
                    <a:pt x="38" y="172"/>
                    <a:pt x="38" y="172"/>
                  </a:cubicBezTo>
                  <a:cubicBezTo>
                    <a:pt x="38" y="173"/>
                    <a:pt x="37" y="175"/>
                    <a:pt x="36" y="175"/>
                  </a:cubicBezTo>
                  <a:cubicBezTo>
                    <a:pt x="35" y="176"/>
                    <a:pt x="33" y="176"/>
                    <a:pt x="32" y="176"/>
                  </a:cubicBezTo>
                  <a:cubicBezTo>
                    <a:pt x="31" y="176"/>
                    <a:pt x="31" y="173"/>
                    <a:pt x="30" y="173"/>
                  </a:cubicBezTo>
                  <a:cubicBezTo>
                    <a:pt x="29" y="172"/>
                    <a:pt x="28" y="171"/>
                    <a:pt x="27" y="171"/>
                  </a:cubicBezTo>
                  <a:cubicBezTo>
                    <a:pt x="26" y="171"/>
                    <a:pt x="25" y="172"/>
                    <a:pt x="24" y="173"/>
                  </a:cubicBezTo>
                  <a:cubicBezTo>
                    <a:pt x="22" y="173"/>
                    <a:pt x="20" y="174"/>
                    <a:pt x="18" y="175"/>
                  </a:cubicBezTo>
                  <a:cubicBezTo>
                    <a:pt x="17" y="174"/>
                    <a:pt x="17" y="174"/>
                    <a:pt x="16" y="173"/>
                  </a:cubicBezTo>
                  <a:cubicBezTo>
                    <a:pt x="15" y="173"/>
                    <a:pt x="13" y="174"/>
                    <a:pt x="12" y="174"/>
                  </a:cubicBezTo>
                  <a:cubicBezTo>
                    <a:pt x="11" y="174"/>
                    <a:pt x="10" y="173"/>
                    <a:pt x="10" y="172"/>
                  </a:cubicBezTo>
                  <a:cubicBezTo>
                    <a:pt x="10" y="171"/>
                    <a:pt x="11" y="170"/>
                    <a:pt x="11" y="169"/>
                  </a:cubicBezTo>
                  <a:cubicBezTo>
                    <a:pt x="10" y="168"/>
                    <a:pt x="8" y="170"/>
                    <a:pt x="7" y="169"/>
                  </a:cubicBezTo>
                  <a:cubicBezTo>
                    <a:pt x="7" y="168"/>
                    <a:pt x="9" y="166"/>
                    <a:pt x="9" y="165"/>
                  </a:cubicBezTo>
                  <a:cubicBezTo>
                    <a:pt x="10" y="164"/>
                    <a:pt x="12" y="163"/>
                    <a:pt x="12" y="163"/>
                  </a:cubicBezTo>
                  <a:cubicBezTo>
                    <a:pt x="13" y="162"/>
                    <a:pt x="14" y="159"/>
                    <a:pt x="14" y="158"/>
                  </a:cubicBezTo>
                  <a:cubicBezTo>
                    <a:pt x="13" y="157"/>
                    <a:pt x="11" y="157"/>
                    <a:pt x="10" y="157"/>
                  </a:cubicBezTo>
                  <a:cubicBezTo>
                    <a:pt x="9" y="157"/>
                    <a:pt x="7" y="157"/>
                    <a:pt x="6" y="157"/>
                  </a:cubicBezTo>
                  <a:cubicBezTo>
                    <a:pt x="4" y="157"/>
                    <a:pt x="1" y="156"/>
                    <a:pt x="1" y="155"/>
                  </a:cubicBezTo>
                  <a:cubicBezTo>
                    <a:pt x="0" y="154"/>
                    <a:pt x="0" y="152"/>
                    <a:pt x="1" y="151"/>
                  </a:cubicBezTo>
                  <a:cubicBezTo>
                    <a:pt x="1" y="150"/>
                    <a:pt x="2" y="148"/>
                    <a:pt x="3" y="147"/>
                  </a:cubicBezTo>
                  <a:cubicBezTo>
                    <a:pt x="4" y="145"/>
                    <a:pt x="8" y="143"/>
                    <a:pt x="10" y="141"/>
                  </a:cubicBezTo>
                  <a:cubicBezTo>
                    <a:pt x="11" y="140"/>
                    <a:pt x="12" y="137"/>
                    <a:pt x="13" y="136"/>
                  </a:cubicBezTo>
                  <a:cubicBezTo>
                    <a:pt x="14" y="135"/>
                    <a:pt x="14" y="132"/>
                    <a:pt x="15" y="131"/>
                  </a:cubicBezTo>
                  <a:cubicBezTo>
                    <a:pt x="16" y="130"/>
                    <a:pt x="18" y="130"/>
                    <a:pt x="19" y="130"/>
                  </a:cubicBezTo>
                  <a:cubicBezTo>
                    <a:pt x="20" y="130"/>
                    <a:pt x="23" y="131"/>
                    <a:pt x="25" y="132"/>
                  </a:cubicBezTo>
                  <a:cubicBezTo>
                    <a:pt x="27" y="132"/>
                    <a:pt x="30" y="132"/>
                    <a:pt x="32" y="131"/>
                  </a:cubicBezTo>
                  <a:cubicBezTo>
                    <a:pt x="33" y="131"/>
                    <a:pt x="36" y="128"/>
                    <a:pt x="37" y="127"/>
                  </a:cubicBezTo>
                  <a:cubicBezTo>
                    <a:pt x="38" y="125"/>
                    <a:pt x="38" y="121"/>
                    <a:pt x="39" y="119"/>
                  </a:cubicBezTo>
                  <a:cubicBezTo>
                    <a:pt x="39" y="117"/>
                    <a:pt x="39" y="113"/>
                    <a:pt x="40" y="111"/>
                  </a:cubicBezTo>
                  <a:cubicBezTo>
                    <a:pt x="41" y="109"/>
                    <a:pt x="45" y="106"/>
                    <a:pt x="46" y="105"/>
                  </a:cubicBezTo>
                  <a:cubicBezTo>
                    <a:pt x="48" y="103"/>
                    <a:pt x="52" y="101"/>
                    <a:pt x="52" y="99"/>
                  </a:cubicBezTo>
                  <a:cubicBezTo>
                    <a:pt x="52" y="98"/>
                    <a:pt x="51" y="96"/>
                    <a:pt x="51" y="95"/>
                  </a:cubicBezTo>
                  <a:cubicBezTo>
                    <a:pt x="51" y="94"/>
                    <a:pt x="50" y="91"/>
                    <a:pt x="51" y="90"/>
                  </a:cubicBezTo>
                  <a:cubicBezTo>
                    <a:pt x="51" y="89"/>
                    <a:pt x="53" y="88"/>
                    <a:pt x="53" y="86"/>
                  </a:cubicBezTo>
                  <a:cubicBezTo>
                    <a:pt x="54" y="85"/>
                    <a:pt x="51" y="84"/>
                    <a:pt x="52" y="82"/>
                  </a:cubicBezTo>
                  <a:cubicBezTo>
                    <a:pt x="52" y="81"/>
                    <a:pt x="54" y="80"/>
                    <a:pt x="55" y="80"/>
                  </a:cubicBezTo>
                  <a:cubicBezTo>
                    <a:pt x="56" y="79"/>
                    <a:pt x="59" y="77"/>
                    <a:pt x="59" y="75"/>
                  </a:cubicBezTo>
                  <a:cubicBezTo>
                    <a:pt x="60" y="73"/>
                    <a:pt x="61" y="70"/>
                    <a:pt x="62" y="68"/>
                  </a:cubicBezTo>
                  <a:cubicBezTo>
                    <a:pt x="63" y="67"/>
                    <a:pt x="65" y="65"/>
                    <a:pt x="66" y="63"/>
                  </a:cubicBezTo>
                  <a:cubicBezTo>
                    <a:pt x="67" y="62"/>
                    <a:pt x="69" y="61"/>
                    <a:pt x="70" y="60"/>
                  </a:cubicBezTo>
                  <a:cubicBezTo>
                    <a:pt x="71" y="59"/>
                    <a:pt x="71" y="56"/>
                    <a:pt x="72" y="56"/>
                  </a:cubicBezTo>
                  <a:cubicBezTo>
                    <a:pt x="74" y="55"/>
                    <a:pt x="78" y="55"/>
                    <a:pt x="79" y="56"/>
                  </a:cubicBezTo>
                  <a:cubicBezTo>
                    <a:pt x="80" y="56"/>
                    <a:pt x="80" y="58"/>
                    <a:pt x="81" y="59"/>
                  </a:cubicBezTo>
                  <a:cubicBezTo>
                    <a:pt x="82" y="61"/>
                    <a:pt x="83" y="64"/>
                    <a:pt x="83" y="65"/>
                  </a:cubicBezTo>
                  <a:cubicBezTo>
                    <a:pt x="83" y="67"/>
                    <a:pt x="83" y="69"/>
                    <a:pt x="83" y="70"/>
                  </a:cubicBezTo>
                  <a:cubicBezTo>
                    <a:pt x="83" y="71"/>
                    <a:pt x="84" y="72"/>
                    <a:pt x="85" y="72"/>
                  </a:cubicBezTo>
                  <a:cubicBezTo>
                    <a:pt x="87" y="73"/>
                    <a:pt x="91" y="73"/>
                    <a:pt x="94" y="73"/>
                  </a:cubicBezTo>
                  <a:cubicBezTo>
                    <a:pt x="96" y="73"/>
                    <a:pt x="100" y="73"/>
                    <a:pt x="102" y="73"/>
                  </a:cubicBezTo>
                  <a:cubicBezTo>
                    <a:pt x="103" y="73"/>
                    <a:pt x="105" y="74"/>
                    <a:pt x="106" y="73"/>
                  </a:cubicBezTo>
                  <a:cubicBezTo>
                    <a:pt x="106" y="72"/>
                    <a:pt x="106" y="70"/>
                    <a:pt x="106" y="69"/>
                  </a:cubicBezTo>
                  <a:cubicBezTo>
                    <a:pt x="105" y="68"/>
                    <a:pt x="104" y="67"/>
                    <a:pt x="104" y="66"/>
                  </a:cubicBezTo>
                  <a:cubicBezTo>
                    <a:pt x="104" y="65"/>
                    <a:pt x="106" y="62"/>
                    <a:pt x="107" y="61"/>
                  </a:cubicBezTo>
                  <a:cubicBezTo>
                    <a:pt x="108" y="60"/>
                    <a:pt x="110" y="59"/>
                    <a:pt x="111" y="58"/>
                  </a:cubicBezTo>
                  <a:cubicBezTo>
                    <a:pt x="111" y="56"/>
                    <a:pt x="110" y="54"/>
                    <a:pt x="109" y="53"/>
                  </a:cubicBezTo>
                  <a:cubicBezTo>
                    <a:pt x="108" y="51"/>
                    <a:pt x="105" y="48"/>
                    <a:pt x="104" y="47"/>
                  </a:cubicBezTo>
                  <a:cubicBezTo>
                    <a:pt x="103" y="45"/>
                    <a:pt x="99" y="42"/>
                    <a:pt x="100" y="40"/>
                  </a:cubicBezTo>
                  <a:cubicBezTo>
                    <a:pt x="100" y="39"/>
                    <a:pt x="103" y="39"/>
                    <a:pt x="103" y="38"/>
                  </a:cubicBezTo>
                  <a:cubicBezTo>
                    <a:pt x="103" y="37"/>
                    <a:pt x="101" y="35"/>
                    <a:pt x="99" y="34"/>
                  </a:cubicBezTo>
                  <a:cubicBezTo>
                    <a:pt x="98" y="33"/>
                    <a:pt x="95" y="33"/>
                    <a:pt x="94" y="33"/>
                  </a:cubicBezTo>
                  <a:cubicBezTo>
                    <a:pt x="92" y="32"/>
                    <a:pt x="91" y="31"/>
                    <a:pt x="90" y="30"/>
                  </a:cubicBezTo>
                  <a:cubicBezTo>
                    <a:pt x="90" y="29"/>
                    <a:pt x="89" y="27"/>
                    <a:pt x="89" y="26"/>
                  </a:cubicBezTo>
                  <a:cubicBezTo>
                    <a:pt x="90" y="25"/>
                    <a:pt x="92" y="23"/>
                    <a:pt x="92" y="22"/>
                  </a:cubicBezTo>
                  <a:cubicBezTo>
                    <a:pt x="93" y="20"/>
                    <a:pt x="96" y="16"/>
                    <a:pt x="96" y="15"/>
                  </a:cubicBezTo>
                  <a:cubicBezTo>
                    <a:pt x="96" y="14"/>
                    <a:pt x="97" y="13"/>
                    <a:pt x="97" y="11"/>
                  </a:cubicBezTo>
                  <a:cubicBezTo>
                    <a:pt x="98" y="11"/>
                    <a:pt x="100" y="11"/>
                    <a:pt x="101" y="11"/>
                  </a:cubicBezTo>
                  <a:cubicBezTo>
                    <a:pt x="103" y="11"/>
                    <a:pt x="108" y="7"/>
                    <a:pt x="110" y="6"/>
                  </a:cubicBezTo>
                  <a:cubicBezTo>
                    <a:pt x="113" y="5"/>
                    <a:pt x="117" y="2"/>
                    <a:pt x="120" y="1"/>
                  </a:cubicBezTo>
                  <a:cubicBezTo>
                    <a:pt x="121" y="1"/>
                    <a:pt x="124" y="0"/>
                    <a:pt x="125" y="1"/>
                  </a:cubicBezTo>
                  <a:cubicBezTo>
                    <a:pt x="125" y="1"/>
                    <a:pt x="126" y="2"/>
                    <a:pt x="126" y="2"/>
                  </a:cubicBezTo>
                  <a:cubicBezTo>
                    <a:pt x="127" y="3"/>
                    <a:pt x="129" y="3"/>
                    <a:pt x="130" y="3"/>
                  </a:cubicBezTo>
                  <a:cubicBezTo>
                    <a:pt x="131" y="2"/>
                    <a:pt x="132" y="0"/>
                    <a:pt x="133" y="0"/>
                  </a:cubicBezTo>
                  <a:cubicBezTo>
                    <a:pt x="133" y="0"/>
                    <a:pt x="134" y="2"/>
                    <a:pt x="135" y="2"/>
                  </a:cubicBezTo>
                  <a:cubicBezTo>
                    <a:pt x="136" y="3"/>
                    <a:pt x="139" y="2"/>
                    <a:pt x="140" y="2"/>
                  </a:cubicBezTo>
                  <a:cubicBezTo>
                    <a:pt x="141" y="2"/>
                    <a:pt x="143" y="3"/>
                    <a:pt x="143" y="5"/>
                  </a:cubicBezTo>
                  <a:cubicBezTo>
                    <a:pt x="143" y="6"/>
                    <a:pt x="140" y="8"/>
                    <a:pt x="141" y="9"/>
                  </a:cubicBezTo>
                  <a:cubicBezTo>
                    <a:pt x="141" y="10"/>
                    <a:pt x="142" y="10"/>
                    <a:pt x="142" y="11"/>
                  </a:cubicBezTo>
                  <a:cubicBezTo>
                    <a:pt x="142" y="11"/>
                    <a:pt x="140" y="13"/>
                    <a:pt x="141" y="14"/>
                  </a:cubicBezTo>
                  <a:cubicBezTo>
                    <a:pt x="141" y="15"/>
                    <a:pt x="143" y="14"/>
                    <a:pt x="144" y="14"/>
                  </a:cubicBezTo>
                  <a:cubicBezTo>
                    <a:pt x="146" y="14"/>
                    <a:pt x="150" y="14"/>
                    <a:pt x="151" y="14"/>
                  </a:cubicBezTo>
                  <a:cubicBezTo>
                    <a:pt x="153" y="15"/>
                    <a:pt x="155" y="17"/>
                    <a:pt x="156" y="17"/>
                  </a:cubicBezTo>
                  <a:cubicBezTo>
                    <a:pt x="157" y="17"/>
                    <a:pt x="158" y="16"/>
                    <a:pt x="159" y="16"/>
                  </a:cubicBezTo>
                  <a:cubicBezTo>
                    <a:pt x="160" y="16"/>
                    <a:pt x="164" y="17"/>
                    <a:pt x="166" y="17"/>
                  </a:cubicBezTo>
                  <a:cubicBezTo>
                    <a:pt x="167" y="16"/>
                    <a:pt x="169" y="16"/>
                    <a:pt x="170" y="15"/>
                  </a:cubicBezTo>
                  <a:cubicBezTo>
                    <a:pt x="171" y="15"/>
                    <a:pt x="172" y="12"/>
                    <a:pt x="173" y="12"/>
                  </a:cubicBezTo>
                  <a:cubicBezTo>
                    <a:pt x="174" y="11"/>
                    <a:pt x="176" y="10"/>
                    <a:pt x="177" y="10"/>
                  </a:cubicBezTo>
                  <a:cubicBezTo>
                    <a:pt x="177" y="9"/>
                    <a:pt x="177" y="9"/>
                    <a:pt x="178" y="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0"/>
            <p:cNvSpPr>
              <a:spLocks/>
            </p:cNvSpPr>
            <p:nvPr/>
          </p:nvSpPr>
          <p:spPr bwMode="auto">
            <a:xfrm>
              <a:off x="1679" y="3013"/>
              <a:ext cx="852" cy="738"/>
            </a:xfrm>
            <a:custGeom>
              <a:avLst/>
              <a:gdLst>
                <a:gd name="T0" fmla="*/ 190 w 323"/>
                <a:gd name="T1" fmla="*/ 15 h 280"/>
                <a:gd name="T2" fmla="*/ 208 w 323"/>
                <a:gd name="T3" fmla="*/ 12 h 280"/>
                <a:gd name="T4" fmla="*/ 223 w 323"/>
                <a:gd name="T5" fmla="*/ 9 h 280"/>
                <a:gd name="T6" fmla="*/ 237 w 323"/>
                <a:gd name="T7" fmla="*/ 13 h 280"/>
                <a:gd name="T8" fmla="*/ 262 w 323"/>
                <a:gd name="T9" fmla="*/ 11 h 280"/>
                <a:gd name="T10" fmla="*/ 281 w 323"/>
                <a:gd name="T11" fmla="*/ 25 h 280"/>
                <a:gd name="T12" fmla="*/ 288 w 323"/>
                <a:gd name="T13" fmla="*/ 36 h 280"/>
                <a:gd name="T14" fmla="*/ 298 w 323"/>
                <a:gd name="T15" fmla="*/ 51 h 280"/>
                <a:gd name="T16" fmla="*/ 300 w 323"/>
                <a:gd name="T17" fmla="*/ 66 h 280"/>
                <a:gd name="T18" fmla="*/ 309 w 323"/>
                <a:gd name="T19" fmla="*/ 88 h 280"/>
                <a:gd name="T20" fmla="*/ 323 w 323"/>
                <a:gd name="T21" fmla="*/ 101 h 280"/>
                <a:gd name="T22" fmla="*/ 288 w 323"/>
                <a:gd name="T23" fmla="*/ 141 h 280"/>
                <a:gd name="T24" fmla="*/ 302 w 323"/>
                <a:gd name="T25" fmla="*/ 145 h 280"/>
                <a:gd name="T26" fmla="*/ 314 w 323"/>
                <a:gd name="T27" fmla="*/ 170 h 280"/>
                <a:gd name="T28" fmla="*/ 299 w 323"/>
                <a:gd name="T29" fmla="*/ 169 h 280"/>
                <a:gd name="T30" fmla="*/ 277 w 323"/>
                <a:gd name="T31" fmla="*/ 181 h 280"/>
                <a:gd name="T32" fmla="*/ 268 w 323"/>
                <a:gd name="T33" fmla="*/ 195 h 280"/>
                <a:gd name="T34" fmla="*/ 250 w 323"/>
                <a:gd name="T35" fmla="*/ 195 h 280"/>
                <a:gd name="T36" fmla="*/ 244 w 323"/>
                <a:gd name="T37" fmla="*/ 206 h 280"/>
                <a:gd name="T38" fmla="*/ 240 w 323"/>
                <a:gd name="T39" fmla="*/ 221 h 280"/>
                <a:gd name="T40" fmla="*/ 229 w 323"/>
                <a:gd name="T41" fmla="*/ 219 h 280"/>
                <a:gd name="T42" fmla="*/ 239 w 323"/>
                <a:gd name="T43" fmla="*/ 245 h 280"/>
                <a:gd name="T44" fmla="*/ 231 w 323"/>
                <a:gd name="T45" fmla="*/ 243 h 280"/>
                <a:gd name="T46" fmla="*/ 221 w 323"/>
                <a:gd name="T47" fmla="*/ 253 h 280"/>
                <a:gd name="T48" fmla="*/ 202 w 323"/>
                <a:gd name="T49" fmla="*/ 264 h 280"/>
                <a:gd name="T50" fmla="*/ 186 w 323"/>
                <a:gd name="T51" fmla="*/ 267 h 280"/>
                <a:gd name="T52" fmla="*/ 171 w 323"/>
                <a:gd name="T53" fmla="*/ 279 h 280"/>
                <a:gd name="T54" fmla="*/ 170 w 323"/>
                <a:gd name="T55" fmla="*/ 268 h 280"/>
                <a:gd name="T56" fmla="*/ 167 w 323"/>
                <a:gd name="T57" fmla="*/ 262 h 280"/>
                <a:gd name="T58" fmla="*/ 176 w 323"/>
                <a:gd name="T59" fmla="*/ 253 h 280"/>
                <a:gd name="T60" fmla="*/ 181 w 323"/>
                <a:gd name="T61" fmla="*/ 233 h 280"/>
                <a:gd name="T62" fmla="*/ 171 w 323"/>
                <a:gd name="T63" fmla="*/ 222 h 280"/>
                <a:gd name="T64" fmla="*/ 155 w 323"/>
                <a:gd name="T65" fmla="*/ 219 h 280"/>
                <a:gd name="T66" fmla="*/ 115 w 323"/>
                <a:gd name="T67" fmla="*/ 206 h 280"/>
                <a:gd name="T68" fmla="*/ 106 w 323"/>
                <a:gd name="T69" fmla="*/ 199 h 280"/>
                <a:gd name="T70" fmla="*/ 103 w 323"/>
                <a:gd name="T71" fmla="*/ 189 h 280"/>
                <a:gd name="T72" fmla="*/ 88 w 323"/>
                <a:gd name="T73" fmla="*/ 184 h 280"/>
                <a:gd name="T74" fmla="*/ 77 w 323"/>
                <a:gd name="T75" fmla="*/ 164 h 280"/>
                <a:gd name="T76" fmla="*/ 47 w 323"/>
                <a:gd name="T77" fmla="*/ 171 h 280"/>
                <a:gd name="T78" fmla="*/ 36 w 323"/>
                <a:gd name="T79" fmla="*/ 170 h 280"/>
                <a:gd name="T80" fmla="*/ 27 w 323"/>
                <a:gd name="T81" fmla="*/ 171 h 280"/>
                <a:gd name="T82" fmla="*/ 10 w 323"/>
                <a:gd name="T83" fmla="*/ 172 h 280"/>
                <a:gd name="T84" fmla="*/ 14 w 323"/>
                <a:gd name="T85" fmla="*/ 158 h 280"/>
                <a:gd name="T86" fmla="*/ 3 w 323"/>
                <a:gd name="T87" fmla="*/ 147 h 280"/>
                <a:gd name="T88" fmla="*/ 25 w 323"/>
                <a:gd name="T89" fmla="*/ 132 h 280"/>
                <a:gd name="T90" fmla="*/ 46 w 323"/>
                <a:gd name="T91" fmla="*/ 105 h 280"/>
                <a:gd name="T92" fmla="*/ 52 w 323"/>
                <a:gd name="T93" fmla="*/ 82 h 280"/>
                <a:gd name="T94" fmla="*/ 70 w 323"/>
                <a:gd name="T95" fmla="*/ 60 h 280"/>
                <a:gd name="T96" fmla="*/ 83 w 323"/>
                <a:gd name="T97" fmla="*/ 70 h 280"/>
                <a:gd name="T98" fmla="*/ 106 w 323"/>
                <a:gd name="T99" fmla="*/ 69 h 280"/>
                <a:gd name="T100" fmla="*/ 104 w 323"/>
                <a:gd name="T101" fmla="*/ 47 h 280"/>
                <a:gd name="T102" fmla="*/ 90 w 323"/>
                <a:gd name="T103" fmla="*/ 30 h 280"/>
                <a:gd name="T104" fmla="*/ 101 w 323"/>
                <a:gd name="T105" fmla="*/ 11 h 280"/>
                <a:gd name="T106" fmla="*/ 130 w 323"/>
                <a:gd name="T107" fmla="*/ 3 h 280"/>
                <a:gd name="T108" fmla="*/ 141 w 323"/>
                <a:gd name="T109" fmla="*/ 9 h 280"/>
                <a:gd name="T110" fmla="*/ 156 w 323"/>
                <a:gd name="T111" fmla="*/ 17 h 280"/>
                <a:gd name="T112" fmla="*/ 177 w 323"/>
                <a:gd name="T113" fmla="*/ 1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23" h="280">
                  <a:moveTo>
                    <a:pt x="178" y="9"/>
                  </a:moveTo>
                  <a:cubicBezTo>
                    <a:pt x="179" y="9"/>
                    <a:pt x="181" y="10"/>
                    <a:pt x="182" y="10"/>
                  </a:cubicBezTo>
                  <a:cubicBezTo>
                    <a:pt x="184" y="10"/>
                    <a:pt x="186" y="9"/>
                    <a:pt x="187" y="10"/>
                  </a:cubicBezTo>
                  <a:cubicBezTo>
                    <a:pt x="187" y="10"/>
                    <a:pt x="187" y="12"/>
                    <a:pt x="188" y="13"/>
                  </a:cubicBezTo>
                  <a:cubicBezTo>
                    <a:pt x="188" y="14"/>
                    <a:pt x="189" y="15"/>
                    <a:pt x="190" y="15"/>
                  </a:cubicBezTo>
                  <a:cubicBezTo>
                    <a:pt x="191" y="15"/>
                    <a:pt x="193" y="13"/>
                    <a:pt x="194" y="13"/>
                  </a:cubicBezTo>
                  <a:cubicBezTo>
                    <a:pt x="195" y="13"/>
                    <a:pt x="197" y="13"/>
                    <a:pt x="198" y="13"/>
                  </a:cubicBezTo>
                  <a:cubicBezTo>
                    <a:pt x="199" y="13"/>
                    <a:pt x="201" y="15"/>
                    <a:pt x="202" y="15"/>
                  </a:cubicBezTo>
                  <a:cubicBezTo>
                    <a:pt x="203" y="15"/>
                    <a:pt x="204" y="15"/>
                    <a:pt x="205" y="15"/>
                  </a:cubicBezTo>
                  <a:cubicBezTo>
                    <a:pt x="206" y="14"/>
                    <a:pt x="207" y="13"/>
                    <a:pt x="208" y="12"/>
                  </a:cubicBezTo>
                  <a:cubicBezTo>
                    <a:pt x="208" y="11"/>
                    <a:pt x="206" y="10"/>
                    <a:pt x="206" y="9"/>
                  </a:cubicBezTo>
                  <a:cubicBezTo>
                    <a:pt x="206" y="8"/>
                    <a:pt x="206" y="7"/>
                    <a:pt x="207" y="6"/>
                  </a:cubicBezTo>
                  <a:cubicBezTo>
                    <a:pt x="208" y="5"/>
                    <a:pt x="212" y="7"/>
                    <a:pt x="213" y="7"/>
                  </a:cubicBezTo>
                  <a:cubicBezTo>
                    <a:pt x="215" y="7"/>
                    <a:pt x="219" y="5"/>
                    <a:pt x="221" y="6"/>
                  </a:cubicBezTo>
                  <a:cubicBezTo>
                    <a:pt x="222" y="7"/>
                    <a:pt x="223" y="8"/>
                    <a:pt x="223" y="9"/>
                  </a:cubicBezTo>
                  <a:cubicBezTo>
                    <a:pt x="223" y="10"/>
                    <a:pt x="223" y="12"/>
                    <a:pt x="224" y="12"/>
                  </a:cubicBezTo>
                  <a:cubicBezTo>
                    <a:pt x="225" y="12"/>
                    <a:pt x="227" y="11"/>
                    <a:pt x="228" y="11"/>
                  </a:cubicBezTo>
                  <a:cubicBezTo>
                    <a:pt x="229" y="11"/>
                    <a:pt x="231" y="10"/>
                    <a:pt x="232" y="11"/>
                  </a:cubicBezTo>
                  <a:cubicBezTo>
                    <a:pt x="233" y="11"/>
                    <a:pt x="234" y="14"/>
                    <a:pt x="235" y="15"/>
                  </a:cubicBezTo>
                  <a:cubicBezTo>
                    <a:pt x="236" y="15"/>
                    <a:pt x="237" y="13"/>
                    <a:pt x="237" y="13"/>
                  </a:cubicBezTo>
                  <a:cubicBezTo>
                    <a:pt x="238" y="12"/>
                    <a:pt x="239" y="11"/>
                    <a:pt x="240" y="11"/>
                  </a:cubicBezTo>
                  <a:cubicBezTo>
                    <a:pt x="241" y="11"/>
                    <a:pt x="244" y="12"/>
                    <a:pt x="245" y="12"/>
                  </a:cubicBezTo>
                  <a:cubicBezTo>
                    <a:pt x="245" y="12"/>
                    <a:pt x="247" y="14"/>
                    <a:pt x="247" y="14"/>
                  </a:cubicBezTo>
                  <a:cubicBezTo>
                    <a:pt x="249" y="14"/>
                    <a:pt x="252" y="14"/>
                    <a:pt x="254" y="13"/>
                  </a:cubicBezTo>
                  <a:cubicBezTo>
                    <a:pt x="256" y="13"/>
                    <a:pt x="260" y="11"/>
                    <a:pt x="262" y="11"/>
                  </a:cubicBezTo>
                  <a:cubicBezTo>
                    <a:pt x="263" y="10"/>
                    <a:pt x="267" y="10"/>
                    <a:pt x="268" y="10"/>
                  </a:cubicBezTo>
                  <a:cubicBezTo>
                    <a:pt x="270" y="10"/>
                    <a:pt x="274" y="12"/>
                    <a:pt x="275" y="13"/>
                  </a:cubicBezTo>
                  <a:cubicBezTo>
                    <a:pt x="276" y="14"/>
                    <a:pt x="278" y="16"/>
                    <a:pt x="278" y="18"/>
                  </a:cubicBezTo>
                  <a:cubicBezTo>
                    <a:pt x="278" y="19"/>
                    <a:pt x="278" y="21"/>
                    <a:pt x="278" y="22"/>
                  </a:cubicBezTo>
                  <a:cubicBezTo>
                    <a:pt x="278" y="23"/>
                    <a:pt x="281" y="24"/>
                    <a:pt x="281" y="25"/>
                  </a:cubicBezTo>
                  <a:cubicBezTo>
                    <a:pt x="282" y="25"/>
                    <a:pt x="284" y="26"/>
                    <a:pt x="285" y="26"/>
                  </a:cubicBezTo>
                  <a:cubicBezTo>
                    <a:pt x="286" y="26"/>
                    <a:pt x="287" y="24"/>
                    <a:pt x="288" y="24"/>
                  </a:cubicBezTo>
                  <a:cubicBezTo>
                    <a:pt x="288" y="24"/>
                    <a:pt x="290" y="24"/>
                    <a:pt x="291" y="25"/>
                  </a:cubicBezTo>
                  <a:cubicBezTo>
                    <a:pt x="291" y="26"/>
                    <a:pt x="291" y="29"/>
                    <a:pt x="290" y="31"/>
                  </a:cubicBezTo>
                  <a:cubicBezTo>
                    <a:pt x="290" y="32"/>
                    <a:pt x="288" y="35"/>
                    <a:pt x="288" y="36"/>
                  </a:cubicBezTo>
                  <a:cubicBezTo>
                    <a:pt x="288" y="38"/>
                    <a:pt x="289" y="41"/>
                    <a:pt x="291" y="42"/>
                  </a:cubicBezTo>
                  <a:cubicBezTo>
                    <a:pt x="291" y="43"/>
                    <a:pt x="293" y="45"/>
                    <a:pt x="294" y="45"/>
                  </a:cubicBezTo>
                  <a:cubicBezTo>
                    <a:pt x="295" y="45"/>
                    <a:pt x="297" y="43"/>
                    <a:pt x="297" y="44"/>
                  </a:cubicBezTo>
                  <a:cubicBezTo>
                    <a:pt x="298" y="44"/>
                    <a:pt x="298" y="46"/>
                    <a:pt x="298" y="47"/>
                  </a:cubicBezTo>
                  <a:cubicBezTo>
                    <a:pt x="298" y="48"/>
                    <a:pt x="299" y="50"/>
                    <a:pt x="298" y="51"/>
                  </a:cubicBezTo>
                  <a:cubicBezTo>
                    <a:pt x="298" y="52"/>
                    <a:pt x="296" y="52"/>
                    <a:pt x="295" y="52"/>
                  </a:cubicBezTo>
                  <a:cubicBezTo>
                    <a:pt x="294" y="53"/>
                    <a:pt x="293" y="53"/>
                    <a:pt x="292" y="54"/>
                  </a:cubicBezTo>
                  <a:cubicBezTo>
                    <a:pt x="292" y="55"/>
                    <a:pt x="293" y="57"/>
                    <a:pt x="294" y="58"/>
                  </a:cubicBezTo>
                  <a:cubicBezTo>
                    <a:pt x="294" y="59"/>
                    <a:pt x="294" y="62"/>
                    <a:pt x="294" y="63"/>
                  </a:cubicBezTo>
                  <a:cubicBezTo>
                    <a:pt x="295" y="64"/>
                    <a:pt x="299" y="65"/>
                    <a:pt x="300" y="66"/>
                  </a:cubicBezTo>
                  <a:cubicBezTo>
                    <a:pt x="300" y="68"/>
                    <a:pt x="302" y="70"/>
                    <a:pt x="302" y="72"/>
                  </a:cubicBezTo>
                  <a:cubicBezTo>
                    <a:pt x="302" y="74"/>
                    <a:pt x="301" y="77"/>
                    <a:pt x="302" y="79"/>
                  </a:cubicBezTo>
                  <a:cubicBezTo>
                    <a:pt x="302" y="80"/>
                    <a:pt x="303" y="82"/>
                    <a:pt x="304" y="83"/>
                  </a:cubicBezTo>
                  <a:cubicBezTo>
                    <a:pt x="305" y="83"/>
                    <a:pt x="307" y="84"/>
                    <a:pt x="308" y="85"/>
                  </a:cubicBezTo>
                  <a:cubicBezTo>
                    <a:pt x="308" y="86"/>
                    <a:pt x="308" y="87"/>
                    <a:pt x="309" y="88"/>
                  </a:cubicBezTo>
                  <a:cubicBezTo>
                    <a:pt x="309" y="88"/>
                    <a:pt x="310" y="89"/>
                    <a:pt x="311" y="89"/>
                  </a:cubicBezTo>
                  <a:cubicBezTo>
                    <a:pt x="312" y="89"/>
                    <a:pt x="314" y="88"/>
                    <a:pt x="315" y="88"/>
                  </a:cubicBezTo>
                  <a:cubicBezTo>
                    <a:pt x="316" y="88"/>
                    <a:pt x="317" y="91"/>
                    <a:pt x="318" y="92"/>
                  </a:cubicBezTo>
                  <a:cubicBezTo>
                    <a:pt x="319" y="95"/>
                    <a:pt x="321" y="99"/>
                    <a:pt x="322" y="100"/>
                  </a:cubicBezTo>
                  <a:cubicBezTo>
                    <a:pt x="322" y="101"/>
                    <a:pt x="323" y="101"/>
                    <a:pt x="323" y="101"/>
                  </a:cubicBezTo>
                  <a:cubicBezTo>
                    <a:pt x="322" y="102"/>
                    <a:pt x="320" y="104"/>
                    <a:pt x="319" y="105"/>
                  </a:cubicBezTo>
                  <a:cubicBezTo>
                    <a:pt x="317" y="107"/>
                    <a:pt x="313" y="113"/>
                    <a:pt x="311" y="115"/>
                  </a:cubicBezTo>
                  <a:cubicBezTo>
                    <a:pt x="309" y="117"/>
                    <a:pt x="305" y="121"/>
                    <a:pt x="303" y="124"/>
                  </a:cubicBezTo>
                  <a:cubicBezTo>
                    <a:pt x="301" y="127"/>
                    <a:pt x="296" y="134"/>
                    <a:pt x="293" y="136"/>
                  </a:cubicBezTo>
                  <a:cubicBezTo>
                    <a:pt x="292" y="138"/>
                    <a:pt x="288" y="140"/>
                    <a:pt x="288" y="141"/>
                  </a:cubicBezTo>
                  <a:cubicBezTo>
                    <a:pt x="287" y="142"/>
                    <a:pt x="286" y="144"/>
                    <a:pt x="286" y="144"/>
                  </a:cubicBezTo>
                  <a:cubicBezTo>
                    <a:pt x="287" y="145"/>
                    <a:pt x="288" y="145"/>
                    <a:pt x="289" y="145"/>
                  </a:cubicBezTo>
                  <a:cubicBezTo>
                    <a:pt x="291" y="145"/>
                    <a:pt x="293" y="144"/>
                    <a:pt x="295" y="144"/>
                  </a:cubicBezTo>
                  <a:cubicBezTo>
                    <a:pt x="295" y="143"/>
                    <a:pt x="297" y="142"/>
                    <a:pt x="297" y="142"/>
                  </a:cubicBezTo>
                  <a:cubicBezTo>
                    <a:pt x="299" y="142"/>
                    <a:pt x="301" y="144"/>
                    <a:pt x="302" y="145"/>
                  </a:cubicBezTo>
                  <a:cubicBezTo>
                    <a:pt x="304" y="146"/>
                    <a:pt x="306" y="148"/>
                    <a:pt x="308" y="149"/>
                  </a:cubicBezTo>
                  <a:cubicBezTo>
                    <a:pt x="309" y="151"/>
                    <a:pt x="312" y="154"/>
                    <a:pt x="313" y="156"/>
                  </a:cubicBezTo>
                  <a:cubicBezTo>
                    <a:pt x="314" y="157"/>
                    <a:pt x="315" y="160"/>
                    <a:pt x="315" y="161"/>
                  </a:cubicBezTo>
                  <a:cubicBezTo>
                    <a:pt x="315" y="162"/>
                    <a:pt x="314" y="163"/>
                    <a:pt x="313" y="164"/>
                  </a:cubicBezTo>
                  <a:cubicBezTo>
                    <a:pt x="313" y="166"/>
                    <a:pt x="314" y="168"/>
                    <a:pt x="314" y="170"/>
                  </a:cubicBezTo>
                  <a:cubicBezTo>
                    <a:pt x="314" y="171"/>
                    <a:pt x="314" y="173"/>
                    <a:pt x="314" y="174"/>
                  </a:cubicBezTo>
                  <a:cubicBezTo>
                    <a:pt x="313" y="174"/>
                    <a:pt x="312" y="173"/>
                    <a:pt x="311" y="173"/>
                  </a:cubicBezTo>
                  <a:cubicBezTo>
                    <a:pt x="310" y="173"/>
                    <a:pt x="310" y="171"/>
                    <a:pt x="309" y="171"/>
                  </a:cubicBezTo>
                  <a:cubicBezTo>
                    <a:pt x="308" y="170"/>
                    <a:pt x="305" y="169"/>
                    <a:pt x="304" y="169"/>
                  </a:cubicBezTo>
                  <a:cubicBezTo>
                    <a:pt x="303" y="168"/>
                    <a:pt x="300" y="169"/>
                    <a:pt x="299" y="169"/>
                  </a:cubicBezTo>
                  <a:cubicBezTo>
                    <a:pt x="297" y="169"/>
                    <a:pt x="293" y="170"/>
                    <a:pt x="291" y="170"/>
                  </a:cubicBezTo>
                  <a:cubicBezTo>
                    <a:pt x="289" y="170"/>
                    <a:pt x="285" y="171"/>
                    <a:pt x="284" y="171"/>
                  </a:cubicBezTo>
                  <a:cubicBezTo>
                    <a:pt x="283" y="172"/>
                    <a:pt x="281" y="173"/>
                    <a:pt x="281" y="173"/>
                  </a:cubicBezTo>
                  <a:cubicBezTo>
                    <a:pt x="280" y="174"/>
                    <a:pt x="280" y="177"/>
                    <a:pt x="280" y="178"/>
                  </a:cubicBezTo>
                  <a:cubicBezTo>
                    <a:pt x="279" y="179"/>
                    <a:pt x="278" y="181"/>
                    <a:pt x="277" y="181"/>
                  </a:cubicBezTo>
                  <a:cubicBezTo>
                    <a:pt x="276" y="182"/>
                    <a:pt x="272" y="181"/>
                    <a:pt x="270" y="182"/>
                  </a:cubicBezTo>
                  <a:cubicBezTo>
                    <a:pt x="269" y="183"/>
                    <a:pt x="267" y="185"/>
                    <a:pt x="267" y="187"/>
                  </a:cubicBezTo>
                  <a:cubicBezTo>
                    <a:pt x="267" y="187"/>
                    <a:pt x="266" y="189"/>
                    <a:pt x="267" y="190"/>
                  </a:cubicBezTo>
                  <a:cubicBezTo>
                    <a:pt x="267" y="191"/>
                    <a:pt x="268" y="192"/>
                    <a:pt x="268" y="193"/>
                  </a:cubicBezTo>
                  <a:cubicBezTo>
                    <a:pt x="268" y="193"/>
                    <a:pt x="268" y="194"/>
                    <a:pt x="268" y="195"/>
                  </a:cubicBezTo>
                  <a:cubicBezTo>
                    <a:pt x="267" y="196"/>
                    <a:pt x="265" y="196"/>
                    <a:pt x="265" y="196"/>
                  </a:cubicBezTo>
                  <a:cubicBezTo>
                    <a:pt x="263" y="197"/>
                    <a:pt x="261" y="196"/>
                    <a:pt x="260" y="197"/>
                  </a:cubicBezTo>
                  <a:cubicBezTo>
                    <a:pt x="259" y="197"/>
                    <a:pt x="257" y="198"/>
                    <a:pt x="255" y="198"/>
                  </a:cubicBezTo>
                  <a:cubicBezTo>
                    <a:pt x="255" y="198"/>
                    <a:pt x="253" y="198"/>
                    <a:pt x="252" y="198"/>
                  </a:cubicBezTo>
                  <a:cubicBezTo>
                    <a:pt x="251" y="197"/>
                    <a:pt x="250" y="195"/>
                    <a:pt x="250" y="195"/>
                  </a:cubicBezTo>
                  <a:cubicBezTo>
                    <a:pt x="249" y="194"/>
                    <a:pt x="247" y="194"/>
                    <a:pt x="246" y="194"/>
                  </a:cubicBezTo>
                  <a:cubicBezTo>
                    <a:pt x="245" y="193"/>
                    <a:pt x="243" y="194"/>
                    <a:pt x="242" y="194"/>
                  </a:cubicBezTo>
                  <a:cubicBezTo>
                    <a:pt x="242" y="195"/>
                    <a:pt x="242" y="197"/>
                    <a:pt x="242" y="198"/>
                  </a:cubicBezTo>
                  <a:cubicBezTo>
                    <a:pt x="243" y="198"/>
                    <a:pt x="244" y="200"/>
                    <a:pt x="244" y="201"/>
                  </a:cubicBezTo>
                  <a:cubicBezTo>
                    <a:pt x="245" y="202"/>
                    <a:pt x="244" y="205"/>
                    <a:pt x="244" y="206"/>
                  </a:cubicBezTo>
                  <a:cubicBezTo>
                    <a:pt x="243" y="207"/>
                    <a:pt x="242" y="209"/>
                    <a:pt x="242" y="211"/>
                  </a:cubicBezTo>
                  <a:cubicBezTo>
                    <a:pt x="242" y="212"/>
                    <a:pt x="242" y="214"/>
                    <a:pt x="242" y="215"/>
                  </a:cubicBezTo>
                  <a:cubicBezTo>
                    <a:pt x="243" y="216"/>
                    <a:pt x="244" y="217"/>
                    <a:pt x="244" y="218"/>
                  </a:cubicBezTo>
                  <a:cubicBezTo>
                    <a:pt x="245" y="219"/>
                    <a:pt x="245" y="221"/>
                    <a:pt x="244" y="222"/>
                  </a:cubicBezTo>
                  <a:cubicBezTo>
                    <a:pt x="244" y="222"/>
                    <a:pt x="241" y="222"/>
                    <a:pt x="240" y="221"/>
                  </a:cubicBezTo>
                  <a:cubicBezTo>
                    <a:pt x="239" y="221"/>
                    <a:pt x="238" y="219"/>
                    <a:pt x="238" y="217"/>
                  </a:cubicBezTo>
                  <a:cubicBezTo>
                    <a:pt x="238" y="217"/>
                    <a:pt x="238" y="215"/>
                    <a:pt x="238" y="215"/>
                  </a:cubicBezTo>
                  <a:cubicBezTo>
                    <a:pt x="237" y="214"/>
                    <a:pt x="235" y="215"/>
                    <a:pt x="234" y="215"/>
                  </a:cubicBezTo>
                  <a:cubicBezTo>
                    <a:pt x="234" y="215"/>
                    <a:pt x="233" y="217"/>
                    <a:pt x="232" y="217"/>
                  </a:cubicBezTo>
                  <a:cubicBezTo>
                    <a:pt x="231" y="217"/>
                    <a:pt x="229" y="217"/>
                    <a:pt x="229" y="219"/>
                  </a:cubicBezTo>
                  <a:cubicBezTo>
                    <a:pt x="229" y="220"/>
                    <a:pt x="231" y="223"/>
                    <a:pt x="232" y="225"/>
                  </a:cubicBezTo>
                  <a:cubicBezTo>
                    <a:pt x="233" y="227"/>
                    <a:pt x="235" y="231"/>
                    <a:pt x="237" y="233"/>
                  </a:cubicBezTo>
                  <a:cubicBezTo>
                    <a:pt x="238" y="234"/>
                    <a:pt x="240" y="234"/>
                    <a:pt x="240" y="235"/>
                  </a:cubicBezTo>
                  <a:cubicBezTo>
                    <a:pt x="241" y="237"/>
                    <a:pt x="239" y="238"/>
                    <a:pt x="238" y="239"/>
                  </a:cubicBezTo>
                  <a:cubicBezTo>
                    <a:pt x="238" y="240"/>
                    <a:pt x="239" y="244"/>
                    <a:pt x="239" y="245"/>
                  </a:cubicBezTo>
                  <a:cubicBezTo>
                    <a:pt x="239" y="245"/>
                    <a:pt x="238" y="245"/>
                    <a:pt x="238" y="245"/>
                  </a:cubicBezTo>
                  <a:cubicBezTo>
                    <a:pt x="237" y="245"/>
                    <a:pt x="235" y="245"/>
                    <a:pt x="235" y="245"/>
                  </a:cubicBezTo>
                  <a:cubicBezTo>
                    <a:pt x="234" y="245"/>
                    <a:pt x="233" y="247"/>
                    <a:pt x="233" y="247"/>
                  </a:cubicBezTo>
                  <a:cubicBezTo>
                    <a:pt x="232" y="248"/>
                    <a:pt x="231" y="247"/>
                    <a:pt x="231" y="247"/>
                  </a:cubicBezTo>
                  <a:cubicBezTo>
                    <a:pt x="230" y="246"/>
                    <a:pt x="231" y="244"/>
                    <a:pt x="231" y="243"/>
                  </a:cubicBezTo>
                  <a:cubicBezTo>
                    <a:pt x="230" y="243"/>
                    <a:pt x="230" y="242"/>
                    <a:pt x="229" y="242"/>
                  </a:cubicBezTo>
                  <a:cubicBezTo>
                    <a:pt x="228" y="242"/>
                    <a:pt x="227" y="243"/>
                    <a:pt x="226" y="243"/>
                  </a:cubicBezTo>
                  <a:cubicBezTo>
                    <a:pt x="226" y="244"/>
                    <a:pt x="227" y="248"/>
                    <a:pt x="227" y="249"/>
                  </a:cubicBezTo>
                  <a:cubicBezTo>
                    <a:pt x="226" y="250"/>
                    <a:pt x="225" y="251"/>
                    <a:pt x="225" y="252"/>
                  </a:cubicBezTo>
                  <a:cubicBezTo>
                    <a:pt x="224" y="252"/>
                    <a:pt x="222" y="253"/>
                    <a:pt x="221" y="253"/>
                  </a:cubicBezTo>
                  <a:cubicBezTo>
                    <a:pt x="220" y="253"/>
                    <a:pt x="218" y="254"/>
                    <a:pt x="217" y="255"/>
                  </a:cubicBezTo>
                  <a:cubicBezTo>
                    <a:pt x="216" y="255"/>
                    <a:pt x="214" y="257"/>
                    <a:pt x="213" y="258"/>
                  </a:cubicBezTo>
                  <a:cubicBezTo>
                    <a:pt x="213" y="259"/>
                    <a:pt x="212" y="261"/>
                    <a:pt x="211" y="262"/>
                  </a:cubicBezTo>
                  <a:cubicBezTo>
                    <a:pt x="211" y="262"/>
                    <a:pt x="209" y="264"/>
                    <a:pt x="208" y="264"/>
                  </a:cubicBezTo>
                  <a:cubicBezTo>
                    <a:pt x="207" y="265"/>
                    <a:pt x="204" y="263"/>
                    <a:pt x="202" y="264"/>
                  </a:cubicBezTo>
                  <a:cubicBezTo>
                    <a:pt x="202" y="264"/>
                    <a:pt x="200" y="265"/>
                    <a:pt x="199" y="265"/>
                  </a:cubicBezTo>
                  <a:cubicBezTo>
                    <a:pt x="198" y="266"/>
                    <a:pt x="196" y="266"/>
                    <a:pt x="195" y="265"/>
                  </a:cubicBezTo>
                  <a:cubicBezTo>
                    <a:pt x="194" y="265"/>
                    <a:pt x="194" y="263"/>
                    <a:pt x="194" y="262"/>
                  </a:cubicBezTo>
                  <a:cubicBezTo>
                    <a:pt x="193" y="262"/>
                    <a:pt x="191" y="264"/>
                    <a:pt x="190" y="264"/>
                  </a:cubicBezTo>
                  <a:cubicBezTo>
                    <a:pt x="189" y="265"/>
                    <a:pt x="187" y="267"/>
                    <a:pt x="186" y="267"/>
                  </a:cubicBezTo>
                  <a:cubicBezTo>
                    <a:pt x="185" y="268"/>
                    <a:pt x="183" y="268"/>
                    <a:pt x="182" y="268"/>
                  </a:cubicBezTo>
                  <a:cubicBezTo>
                    <a:pt x="182" y="269"/>
                    <a:pt x="181" y="271"/>
                    <a:pt x="180" y="271"/>
                  </a:cubicBezTo>
                  <a:cubicBezTo>
                    <a:pt x="180" y="273"/>
                    <a:pt x="181" y="275"/>
                    <a:pt x="180" y="276"/>
                  </a:cubicBezTo>
                  <a:cubicBezTo>
                    <a:pt x="180" y="277"/>
                    <a:pt x="179" y="279"/>
                    <a:pt x="178" y="279"/>
                  </a:cubicBezTo>
                  <a:cubicBezTo>
                    <a:pt x="176" y="280"/>
                    <a:pt x="172" y="279"/>
                    <a:pt x="171" y="279"/>
                  </a:cubicBezTo>
                  <a:cubicBezTo>
                    <a:pt x="169" y="278"/>
                    <a:pt x="167" y="276"/>
                    <a:pt x="166" y="275"/>
                  </a:cubicBezTo>
                  <a:cubicBezTo>
                    <a:pt x="166" y="275"/>
                    <a:pt x="164" y="274"/>
                    <a:pt x="164" y="273"/>
                  </a:cubicBezTo>
                  <a:cubicBezTo>
                    <a:pt x="163" y="272"/>
                    <a:pt x="164" y="270"/>
                    <a:pt x="165" y="270"/>
                  </a:cubicBezTo>
                  <a:cubicBezTo>
                    <a:pt x="165" y="269"/>
                    <a:pt x="166" y="268"/>
                    <a:pt x="167" y="268"/>
                  </a:cubicBezTo>
                  <a:cubicBezTo>
                    <a:pt x="168" y="268"/>
                    <a:pt x="169" y="268"/>
                    <a:pt x="170" y="268"/>
                  </a:cubicBezTo>
                  <a:cubicBezTo>
                    <a:pt x="171" y="268"/>
                    <a:pt x="172" y="269"/>
                    <a:pt x="173" y="269"/>
                  </a:cubicBezTo>
                  <a:cubicBezTo>
                    <a:pt x="173" y="269"/>
                    <a:pt x="174" y="267"/>
                    <a:pt x="174" y="266"/>
                  </a:cubicBezTo>
                  <a:cubicBezTo>
                    <a:pt x="174" y="266"/>
                    <a:pt x="173" y="264"/>
                    <a:pt x="173" y="264"/>
                  </a:cubicBezTo>
                  <a:cubicBezTo>
                    <a:pt x="172" y="263"/>
                    <a:pt x="171" y="262"/>
                    <a:pt x="171" y="261"/>
                  </a:cubicBezTo>
                  <a:cubicBezTo>
                    <a:pt x="170" y="261"/>
                    <a:pt x="168" y="262"/>
                    <a:pt x="167" y="262"/>
                  </a:cubicBezTo>
                  <a:cubicBezTo>
                    <a:pt x="167" y="262"/>
                    <a:pt x="165" y="265"/>
                    <a:pt x="164" y="264"/>
                  </a:cubicBezTo>
                  <a:cubicBezTo>
                    <a:pt x="163" y="264"/>
                    <a:pt x="163" y="263"/>
                    <a:pt x="163" y="262"/>
                  </a:cubicBezTo>
                  <a:cubicBezTo>
                    <a:pt x="163" y="261"/>
                    <a:pt x="164" y="259"/>
                    <a:pt x="165" y="258"/>
                  </a:cubicBezTo>
                  <a:cubicBezTo>
                    <a:pt x="166" y="258"/>
                    <a:pt x="169" y="258"/>
                    <a:pt x="170" y="257"/>
                  </a:cubicBezTo>
                  <a:cubicBezTo>
                    <a:pt x="171" y="257"/>
                    <a:pt x="174" y="255"/>
                    <a:pt x="176" y="253"/>
                  </a:cubicBezTo>
                  <a:cubicBezTo>
                    <a:pt x="177" y="253"/>
                    <a:pt x="180" y="251"/>
                    <a:pt x="181" y="250"/>
                  </a:cubicBezTo>
                  <a:cubicBezTo>
                    <a:pt x="182" y="250"/>
                    <a:pt x="184" y="249"/>
                    <a:pt x="185" y="248"/>
                  </a:cubicBezTo>
                  <a:cubicBezTo>
                    <a:pt x="185" y="247"/>
                    <a:pt x="181" y="246"/>
                    <a:pt x="181" y="245"/>
                  </a:cubicBezTo>
                  <a:cubicBezTo>
                    <a:pt x="180" y="243"/>
                    <a:pt x="180" y="240"/>
                    <a:pt x="180" y="239"/>
                  </a:cubicBezTo>
                  <a:cubicBezTo>
                    <a:pt x="180" y="238"/>
                    <a:pt x="180" y="234"/>
                    <a:pt x="181" y="233"/>
                  </a:cubicBezTo>
                  <a:cubicBezTo>
                    <a:pt x="181" y="232"/>
                    <a:pt x="182" y="231"/>
                    <a:pt x="182" y="230"/>
                  </a:cubicBezTo>
                  <a:cubicBezTo>
                    <a:pt x="182" y="229"/>
                    <a:pt x="180" y="227"/>
                    <a:pt x="179" y="226"/>
                  </a:cubicBezTo>
                  <a:cubicBezTo>
                    <a:pt x="178" y="225"/>
                    <a:pt x="176" y="226"/>
                    <a:pt x="175" y="225"/>
                  </a:cubicBezTo>
                  <a:cubicBezTo>
                    <a:pt x="174" y="224"/>
                    <a:pt x="174" y="222"/>
                    <a:pt x="174" y="221"/>
                  </a:cubicBezTo>
                  <a:cubicBezTo>
                    <a:pt x="173" y="221"/>
                    <a:pt x="172" y="222"/>
                    <a:pt x="171" y="222"/>
                  </a:cubicBezTo>
                  <a:cubicBezTo>
                    <a:pt x="170" y="222"/>
                    <a:pt x="169" y="220"/>
                    <a:pt x="168" y="220"/>
                  </a:cubicBezTo>
                  <a:cubicBezTo>
                    <a:pt x="168" y="219"/>
                    <a:pt x="167" y="217"/>
                    <a:pt x="167" y="217"/>
                  </a:cubicBezTo>
                  <a:cubicBezTo>
                    <a:pt x="166" y="217"/>
                    <a:pt x="167" y="220"/>
                    <a:pt x="166" y="221"/>
                  </a:cubicBezTo>
                  <a:cubicBezTo>
                    <a:pt x="165" y="222"/>
                    <a:pt x="163" y="222"/>
                    <a:pt x="161" y="222"/>
                  </a:cubicBezTo>
                  <a:cubicBezTo>
                    <a:pt x="160" y="222"/>
                    <a:pt x="157" y="220"/>
                    <a:pt x="155" y="219"/>
                  </a:cubicBezTo>
                  <a:cubicBezTo>
                    <a:pt x="152" y="219"/>
                    <a:pt x="146" y="218"/>
                    <a:pt x="143" y="217"/>
                  </a:cubicBezTo>
                  <a:cubicBezTo>
                    <a:pt x="140" y="216"/>
                    <a:pt x="135" y="213"/>
                    <a:pt x="132" y="212"/>
                  </a:cubicBezTo>
                  <a:cubicBezTo>
                    <a:pt x="130" y="212"/>
                    <a:pt x="125" y="210"/>
                    <a:pt x="123" y="210"/>
                  </a:cubicBezTo>
                  <a:cubicBezTo>
                    <a:pt x="122" y="209"/>
                    <a:pt x="118" y="209"/>
                    <a:pt x="117" y="208"/>
                  </a:cubicBezTo>
                  <a:cubicBezTo>
                    <a:pt x="116" y="208"/>
                    <a:pt x="115" y="207"/>
                    <a:pt x="115" y="206"/>
                  </a:cubicBezTo>
                  <a:cubicBezTo>
                    <a:pt x="114" y="205"/>
                    <a:pt x="115" y="203"/>
                    <a:pt x="115" y="202"/>
                  </a:cubicBezTo>
                  <a:cubicBezTo>
                    <a:pt x="115" y="202"/>
                    <a:pt x="115" y="201"/>
                    <a:pt x="114" y="200"/>
                  </a:cubicBezTo>
                  <a:cubicBezTo>
                    <a:pt x="113" y="199"/>
                    <a:pt x="111" y="201"/>
                    <a:pt x="110" y="202"/>
                  </a:cubicBezTo>
                  <a:cubicBezTo>
                    <a:pt x="109" y="202"/>
                    <a:pt x="108" y="204"/>
                    <a:pt x="107" y="203"/>
                  </a:cubicBezTo>
                  <a:cubicBezTo>
                    <a:pt x="106" y="203"/>
                    <a:pt x="106" y="201"/>
                    <a:pt x="106" y="199"/>
                  </a:cubicBezTo>
                  <a:cubicBezTo>
                    <a:pt x="107" y="198"/>
                    <a:pt x="108" y="197"/>
                    <a:pt x="109" y="196"/>
                  </a:cubicBezTo>
                  <a:cubicBezTo>
                    <a:pt x="109" y="196"/>
                    <a:pt x="110" y="195"/>
                    <a:pt x="110" y="195"/>
                  </a:cubicBezTo>
                  <a:cubicBezTo>
                    <a:pt x="110" y="194"/>
                    <a:pt x="109" y="192"/>
                    <a:pt x="108" y="192"/>
                  </a:cubicBezTo>
                  <a:cubicBezTo>
                    <a:pt x="107" y="191"/>
                    <a:pt x="105" y="192"/>
                    <a:pt x="104" y="192"/>
                  </a:cubicBezTo>
                  <a:cubicBezTo>
                    <a:pt x="103" y="191"/>
                    <a:pt x="103" y="190"/>
                    <a:pt x="103" y="189"/>
                  </a:cubicBezTo>
                  <a:cubicBezTo>
                    <a:pt x="102" y="188"/>
                    <a:pt x="101" y="186"/>
                    <a:pt x="101" y="185"/>
                  </a:cubicBezTo>
                  <a:cubicBezTo>
                    <a:pt x="101" y="184"/>
                    <a:pt x="101" y="180"/>
                    <a:pt x="99" y="180"/>
                  </a:cubicBezTo>
                  <a:cubicBezTo>
                    <a:pt x="99" y="180"/>
                    <a:pt x="97" y="181"/>
                    <a:pt x="97" y="181"/>
                  </a:cubicBezTo>
                  <a:cubicBezTo>
                    <a:pt x="96" y="182"/>
                    <a:pt x="93" y="184"/>
                    <a:pt x="91" y="184"/>
                  </a:cubicBezTo>
                  <a:cubicBezTo>
                    <a:pt x="91" y="184"/>
                    <a:pt x="89" y="185"/>
                    <a:pt x="88" y="184"/>
                  </a:cubicBezTo>
                  <a:cubicBezTo>
                    <a:pt x="87" y="184"/>
                    <a:pt x="86" y="182"/>
                    <a:pt x="85" y="181"/>
                  </a:cubicBezTo>
                  <a:cubicBezTo>
                    <a:pt x="85" y="180"/>
                    <a:pt x="85" y="177"/>
                    <a:pt x="85" y="176"/>
                  </a:cubicBezTo>
                  <a:cubicBezTo>
                    <a:pt x="85" y="174"/>
                    <a:pt x="84" y="171"/>
                    <a:pt x="84" y="169"/>
                  </a:cubicBezTo>
                  <a:cubicBezTo>
                    <a:pt x="83" y="168"/>
                    <a:pt x="83" y="163"/>
                    <a:pt x="81" y="163"/>
                  </a:cubicBezTo>
                  <a:cubicBezTo>
                    <a:pt x="80" y="162"/>
                    <a:pt x="78" y="164"/>
                    <a:pt x="77" y="164"/>
                  </a:cubicBezTo>
                  <a:cubicBezTo>
                    <a:pt x="76" y="164"/>
                    <a:pt x="75" y="163"/>
                    <a:pt x="74" y="163"/>
                  </a:cubicBezTo>
                  <a:cubicBezTo>
                    <a:pt x="73" y="163"/>
                    <a:pt x="71" y="164"/>
                    <a:pt x="70" y="164"/>
                  </a:cubicBezTo>
                  <a:cubicBezTo>
                    <a:pt x="67" y="164"/>
                    <a:pt x="62" y="167"/>
                    <a:pt x="59" y="168"/>
                  </a:cubicBezTo>
                  <a:cubicBezTo>
                    <a:pt x="57" y="168"/>
                    <a:pt x="53" y="170"/>
                    <a:pt x="51" y="170"/>
                  </a:cubicBezTo>
                  <a:cubicBezTo>
                    <a:pt x="50" y="171"/>
                    <a:pt x="48" y="172"/>
                    <a:pt x="47" y="171"/>
                  </a:cubicBezTo>
                  <a:cubicBezTo>
                    <a:pt x="46" y="171"/>
                    <a:pt x="45" y="170"/>
                    <a:pt x="45" y="170"/>
                  </a:cubicBezTo>
                  <a:cubicBezTo>
                    <a:pt x="45" y="169"/>
                    <a:pt x="45" y="168"/>
                    <a:pt x="44" y="168"/>
                  </a:cubicBezTo>
                  <a:cubicBezTo>
                    <a:pt x="44" y="168"/>
                    <a:pt x="42" y="169"/>
                    <a:pt x="41" y="169"/>
                  </a:cubicBezTo>
                  <a:cubicBezTo>
                    <a:pt x="40" y="169"/>
                    <a:pt x="39" y="169"/>
                    <a:pt x="38" y="169"/>
                  </a:cubicBezTo>
                  <a:cubicBezTo>
                    <a:pt x="38" y="169"/>
                    <a:pt x="37" y="170"/>
                    <a:pt x="36" y="170"/>
                  </a:cubicBezTo>
                  <a:cubicBezTo>
                    <a:pt x="36" y="171"/>
                    <a:pt x="38" y="172"/>
                    <a:pt x="38" y="172"/>
                  </a:cubicBezTo>
                  <a:cubicBezTo>
                    <a:pt x="38" y="173"/>
                    <a:pt x="37" y="175"/>
                    <a:pt x="36" y="175"/>
                  </a:cubicBezTo>
                  <a:cubicBezTo>
                    <a:pt x="35" y="176"/>
                    <a:pt x="33" y="176"/>
                    <a:pt x="32" y="176"/>
                  </a:cubicBezTo>
                  <a:cubicBezTo>
                    <a:pt x="31" y="176"/>
                    <a:pt x="31" y="173"/>
                    <a:pt x="30" y="173"/>
                  </a:cubicBezTo>
                  <a:cubicBezTo>
                    <a:pt x="29" y="172"/>
                    <a:pt x="28" y="171"/>
                    <a:pt x="27" y="171"/>
                  </a:cubicBezTo>
                  <a:cubicBezTo>
                    <a:pt x="26" y="171"/>
                    <a:pt x="25" y="172"/>
                    <a:pt x="24" y="173"/>
                  </a:cubicBezTo>
                  <a:cubicBezTo>
                    <a:pt x="22" y="173"/>
                    <a:pt x="20" y="174"/>
                    <a:pt x="18" y="175"/>
                  </a:cubicBezTo>
                  <a:cubicBezTo>
                    <a:pt x="17" y="174"/>
                    <a:pt x="17" y="174"/>
                    <a:pt x="16" y="173"/>
                  </a:cubicBezTo>
                  <a:cubicBezTo>
                    <a:pt x="15" y="173"/>
                    <a:pt x="13" y="174"/>
                    <a:pt x="12" y="174"/>
                  </a:cubicBezTo>
                  <a:cubicBezTo>
                    <a:pt x="11" y="174"/>
                    <a:pt x="10" y="173"/>
                    <a:pt x="10" y="172"/>
                  </a:cubicBezTo>
                  <a:cubicBezTo>
                    <a:pt x="10" y="171"/>
                    <a:pt x="11" y="170"/>
                    <a:pt x="11" y="169"/>
                  </a:cubicBezTo>
                  <a:cubicBezTo>
                    <a:pt x="10" y="168"/>
                    <a:pt x="8" y="170"/>
                    <a:pt x="7" y="169"/>
                  </a:cubicBezTo>
                  <a:cubicBezTo>
                    <a:pt x="7" y="168"/>
                    <a:pt x="9" y="166"/>
                    <a:pt x="9" y="165"/>
                  </a:cubicBezTo>
                  <a:cubicBezTo>
                    <a:pt x="10" y="164"/>
                    <a:pt x="12" y="163"/>
                    <a:pt x="12" y="163"/>
                  </a:cubicBezTo>
                  <a:cubicBezTo>
                    <a:pt x="13" y="162"/>
                    <a:pt x="14" y="159"/>
                    <a:pt x="14" y="158"/>
                  </a:cubicBezTo>
                  <a:cubicBezTo>
                    <a:pt x="13" y="157"/>
                    <a:pt x="11" y="157"/>
                    <a:pt x="10" y="157"/>
                  </a:cubicBezTo>
                  <a:cubicBezTo>
                    <a:pt x="9" y="157"/>
                    <a:pt x="7" y="157"/>
                    <a:pt x="6" y="157"/>
                  </a:cubicBezTo>
                  <a:cubicBezTo>
                    <a:pt x="4" y="157"/>
                    <a:pt x="1" y="156"/>
                    <a:pt x="1" y="155"/>
                  </a:cubicBezTo>
                  <a:cubicBezTo>
                    <a:pt x="0" y="154"/>
                    <a:pt x="0" y="152"/>
                    <a:pt x="1" y="151"/>
                  </a:cubicBezTo>
                  <a:cubicBezTo>
                    <a:pt x="1" y="150"/>
                    <a:pt x="2" y="148"/>
                    <a:pt x="3" y="147"/>
                  </a:cubicBezTo>
                  <a:cubicBezTo>
                    <a:pt x="4" y="145"/>
                    <a:pt x="8" y="143"/>
                    <a:pt x="10" y="141"/>
                  </a:cubicBezTo>
                  <a:cubicBezTo>
                    <a:pt x="11" y="140"/>
                    <a:pt x="12" y="137"/>
                    <a:pt x="13" y="136"/>
                  </a:cubicBezTo>
                  <a:cubicBezTo>
                    <a:pt x="14" y="135"/>
                    <a:pt x="14" y="132"/>
                    <a:pt x="15" y="131"/>
                  </a:cubicBezTo>
                  <a:cubicBezTo>
                    <a:pt x="16" y="130"/>
                    <a:pt x="18" y="130"/>
                    <a:pt x="19" y="130"/>
                  </a:cubicBezTo>
                  <a:cubicBezTo>
                    <a:pt x="20" y="130"/>
                    <a:pt x="23" y="131"/>
                    <a:pt x="25" y="132"/>
                  </a:cubicBezTo>
                  <a:cubicBezTo>
                    <a:pt x="27" y="132"/>
                    <a:pt x="30" y="132"/>
                    <a:pt x="32" y="131"/>
                  </a:cubicBezTo>
                  <a:cubicBezTo>
                    <a:pt x="33" y="131"/>
                    <a:pt x="36" y="128"/>
                    <a:pt x="37" y="127"/>
                  </a:cubicBezTo>
                  <a:cubicBezTo>
                    <a:pt x="38" y="125"/>
                    <a:pt x="38" y="121"/>
                    <a:pt x="39" y="119"/>
                  </a:cubicBezTo>
                  <a:cubicBezTo>
                    <a:pt x="39" y="117"/>
                    <a:pt x="39" y="113"/>
                    <a:pt x="40" y="111"/>
                  </a:cubicBezTo>
                  <a:cubicBezTo>
                    <a:pt x="41" y="109"/>
                    <a:pt x="45" y="106"/>
                    <a:pt x="46" y="105"/>
                  </a:cubicBezTo>
                  <a:cubicBezTo>
                    <a:pt x="48" y="103"/>
                    <a:pt x="52" y="101"/>
                    <a:pt x="52" y="99"/>
                  </a:cubicBezTo>
                  <a:cubicBezTo>
                    <a:pt x="52" y="98"/>
                    <a:pt x="51" y="96"/>
                    <a:pt x="51" y="95"/>
                  </a:cubicBezTo>
                  <a:cubicBezTo>
                    <a:pt x="51" y="94"/>
                    <a:pt x="50" y="91"/>
                    <a:pt x="51" y="90"/>
                  </a:cubicBezTo>
                  <a:cubicBezTo>
                    <a:pt x="51" y="89"/>
                    <a:pt x="53" y="88"/>
                    <a:pt x="53" y="86"/>
                  </a:cubicBezTo>
                  <a:cubicBezTo>
                    <a:pt x="54" y="85"/>
                    <a:pt x="51" y="84"/>
                    <a:pt x="52" y="82"/>
                  </a:cubicBezTo>
                  <a:cubicBezTo>
                    <a:pt x="52" y="81"/>
                    <a:pt x="54" y="80"/>
                    <a:pt x="55" y="80"/>
                  </a:cubicBezTo>
                  <a:cubicBezTo>
                    <a:pt x="56" y="79"/>
                    <a:pt x="59" y="77"/>
                    <a:pt x="59" y="75"/>
                  </a:cubicBezTo>
                  <a:cubicBezTo>
                    <a:pt x="60" y="73"/>
                    <a:pt x="61" y="70"/>
                    <a:pt x="62" y="68"/>
                  </a:cubicBezTo>
                  <a:cubicBezTo>
                    <a:pt x="63" y="67"/>
                    <a:pt x="65" y="65"/>
                    <a:pt x="66" y="63"/>
                  </a:cubicBezTo>
                  <a:cubicBezTo>
                    <a:pt x="67" y="62"/>
                    <a:pt x="69" y="61"/>
                    <a:pt x="70" y="60"/>
                  </a:cubicBezTo>
                  <a:cubicBezTo>
                    <a:pt x="71" y="59"/>
                    <a:pt x="71" y="56"/>
                    <a:pt x="72" y="56"/>
                  </a:cubicBezTo>
                  <a:cubicBezTo>
                    <a:pt x="74" y="55"/>
                    <a:pt x="78" y="55"/>
                    <a:pt x="79" y="56"/>
                  </a:cubicBezTo>
                  <a:cubicBezTo>
                    <a:pt x="80" y="56"/>
                    <a:pt x="80" y="58"/>
                    <a:pt x="81" y="59"/>
                  </a:cubicBezTo>
                  <a:cubicBezTo>
                    <a:pt x="82" y="61"/>
                    <a:pt x="83" y="64"/>
                    <a:pt x="83" y="65"/>
                  </a:cubicBezTo>
                  <a:cubicBezTo>
                    <a:pt x="83" y="67"/>
                    <a:pt x="83" y="69"/>
                    <a:pt x="83" y="70"/>
                  </a:cubicBezTo>
                  <a:cubicBezTo>
                    <a:pt x="83" y="71"/>
                    <a:pt x="84" y="72"/>
                    <a:pt x="85" y="72"/>
                  </a:cubicBezTo>
                  <a:cubicBezTo>
                    <a:pt x="87" y="73"/>
                    <a:pt x="91" y="73"/>
                    <a:pt x="94" y="73"/>
                  </a:cubicBezTo>
                  <a:cubicBezTo>
                    <a:pt x="96" y="73"/>
                    <a:pt x="100" y="73"/>
                    <a:pt x="102" y="73"/>
                  </a:cubicBezTo>
                  <a:cubicBezTo>
                    <a:pt x="103" y="73"/>
                    <a:pt x="105" y="74"/>
                    <a:pt x="106" y="73"/>
                  </a:cubicBezTo>
                  <a:cubicBezTo>
                    <a:pt x="106" y="72"/>
                    <a:pt x="106" y="70"/>
                    <a:pt x="106" y="69"/>
                  </a:cubicBezTo>
                  <a:cubicBezTo>
                    <a:pt x="105" y="68"/>
                    <a:pt x="104" y="67"/>
                    <a:pt x="104" y="66"/>
                  </a:cubicBezTo>
                  <a:cubicBezTo>
                    <a:pt x="104" y="65"/>
                    <a:pt x="106" y="62"/>
                    <a:pt x="107" y="61"/>
                  </a:cubicBezTo>
                  <a:cubicBezTo>
                    <a:pt x="108" y="60"/>
                    <a:pt x="110" y="59"/>
                    <a:pt x="111" y="58"/>
                  </a:cubicBezTo>
                  <a:cubicBezTo>
                    <a:pt x="111" y="56"/>
                    <a:pt x="110" y="54"/>
                    <a:pt x="109" y="53"/>
                  </a:cubicBezTo>
                  <a:cubicBezTo>
                    <a:pt x="108" y="51"/>
                    <a:pt x="105" y="48"/>
                    <a:pt x="104" y="47"/>
                  </a:cubicBezTo>
                  <a:cubicBezTo>
                    <a:pt x="103" y="45"/>
                    <a:pt x="99" y="42"/>
                    <a:pt x="100" y="40"/>
                  </a:cubicBezTo>
                  <a:cubicBezTo>
                    <a:pt x="100" y="39"/>
                    <a:pt x="103" y="39"/>
                    <a:pt x="103" y="38"/>
                  </a:cubicBezTo>
                  <a:cubicBezTo>
                    <a:pt x="103" y="37"/>
                    <a:pt x="101" y="35"/>
                    <a:pt x="99" y="34"/>
                  </a:cubicBezTo>
                  <a:cubicBezTo>
                    <a:pt x="98" y="33"/>
                    <a:pt x="95" y="33"/>
                    <a:pt x="94" y="33"/>
                  </a:cubicBezTo>
                  <a:cubicBezTo>
                    <a:pt x="92" y="32"/>
                    <a:pt x="91" y="31"/>
                    <a:pt x="90" y="30"/>
                  </a:cubicBezTo>
                  <a:cubicBezTo>
                    <a:pt x="90" y="29"/>
                    <a:pt x="89" y="27"/>
                    <a:pt x="89" y="26"/>
                  </a:cubicBezTo>
                  <a:cubicBezTo>
                    <a:pt x="90" y="25"/>
                    <a:pt x="92" y="23"/>
                    <a:pt x="92" y="22"/>
                  </a:cubicBezTo>
                  <a:cubicBezTo>
                    <a:pt x="93" y="20"/>
                    <a:pt x="96" y="16"/>
                    <a:pt x="96" y="15"/>
                  </a:cubicBezTo>
                  <a:cubicBezTo>
                    <a:pt x="96" y="14"/>
                    <a:pt x="97" y="13"/>
                    <a:pt x="97" y="11"/>
                  </a:cubicBezTo>
                  <a:cubicBezTo>
                    <a:pt x="98" y="11"/>
                    <a:pt x="100" y="11"/>
                    <a:pt x="101" y="11"/>
                  </a:cubicBezTo>
                  <a:cubicBezTo>
                    <a:pt x="103" y="11"/>
                    <a:pt x="108" y="7"/>
                    <a:pt x="110" y="6"/>
                  </a:cubicBezTo>
                  <a:cubicBezTo>
                    <a:pt x="113" y="5"/>
                    <a:pt x="117" y="2"/>
                    <a:pt x="120" y="1"/>
                  </a:cubicBezTo>
                  <a:cubicBezTo>
                    <a:pt x="121" y="1"/>
                    <a:pt x="124" y="0"/>
                    <a:pt x="125" y="1"/>
                  </a:cubicBezTo>
                  <a:cubicBezTo>
                    <a:pt x="125" y="1"/>
                    <a:pt x="126" y="2"/>
                    <a:pt x="126" y="2"/>
                  </a:cubicBezTo>
                  <a:cubicBezTo>
                    <a:pt x="127" y="3"/>
                    <a:pt x="129" y="3"/>
                    <a:pt x="130" y="3"/>
                  </a:cubicBezTo>
                  <a:cubicBezTo>
                    <a:pt x="131" y="2"/>
                    <a:pt x="132" y="0"/>
                    <a:pt x="133" y="0"/>
                  </a:cubicBezTo>
                  <a:cubicBezTo>
                    <a:pt x="133" y="0"/>
                    <a:pt x="134" y="2"/>
                    <a:pt x="135" y="2"/>
                  </a:cubicBezTo>
                  <a:cubicBezTo>
                    <a:pt x="136" y="3"/>
                    <a:pt x="139" y="2"/>
                    <a:pt x="140" y="2"/>
                  </a:cubicBezTo>
                  <a:cubicBezTo>
                    <a:pt x="141" y="2"/>
                    <a:pt x="143" y="3"/>
                    <a:pt x="143" y="5"/>
                  </a:cubicBezTo>
                  <a:cubicBezTo>
                    <a:pt x="143" y="6"/>
                    <a:pt x="140" y="8"/>
                    <a:pt x="141" y="9"/>
                  </a:cubicBezTo>
                  <a:cubicBezTo>
                    <a:pt x="141" y="10"/>
                    <a:pt x="142" y="10"/>
                    <a:pt x="142" y="11"/>
                  </a:cubicBezTo>
                  <a:cubicBezTo>
                    <a:pt x="142" y="11"/>
                    <a:pt x="140" y="13"/>
                    <a:pt x="141" y="14"/>
                  </a:cubicBezTo>
                  <a:cubicBezTo>
                    <a:pt x="141" y="15"/>
                    <a:pt x="143" y="14"/>
                    <a:pt x="144" y="14"/>
                  </a:cubicBezTo>
                  <a:cubicBezTo>
                    <a:pt x="146" y="14"/>
                    <a:pt x="150" y="14"/>
                    <a:pt x="151" y="14"/>
                  </a:cubicBezTo>
                  <a:cubicBezTo>
                    <a:pt x="153" y="15"/>
                    <a:pt x="155" y="17"/>
                    <a:pt x="156" y="17"/>
                  </a:cubicBezTo>
                  <a:cubicBezTo>
                    <a:pt x="157" y="17"/>
                    <a:pt x="158" y="16"/>
                    <a:pt x="159" y="16"/>
                  </a:cubicBezTo>
                  <a:cubicBezTo>
                    <a:pt x="160" y="16"/>
                    <a:pt x="164" y="17"/>
                    <a:pt x="166" y="17"/>
                  </a:cubicBezTo>
                  <a:cubicBezTo>
                    <a:pt x="167" y="16"/>
                    <a:pt x="169" y="16"/>
                    <a:pt x="170" y="15"/>
                  </a:cubicBezTo>
                  <a:cubicBezTo>
                    <a:pt x="171" y="15"/>
                    <a:pt x="172" y="12"/>
                    <a:pt x="173" y="12"/>
                  </a:cubicBezTo>
                  <a:cubicBezTo>
                    <a:pt x="174" y="11"/>
                    <a:pt x="176" y="10"/>
                    <a:pt x="177" y="10"/>
                  </a:cubicBezTo>
                  <a:cubicBezTo>
                    <a:pt x="177" y="9"/>
                    <a:pt x="177" y="9"/>
                    <a:pt x="178" y="9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1"/>
            <p:cNvSpPr>
              <a:spLocks/>
            </p:cNvSpPr>
            <p:nvPr/>
          </p:nvSpPr>
          <p:spPr bwMode="auto">
            <a:xfrm>
              <a:off x="1167" y="3442"/>
              <a:ext cx="1174" cy="593"/>
            </a:xfrm>
            <a:custGeom>
              <a:avLst/>
              <a:gdLst>
                <a:gd name="T0" fmla="*/ 231 w 445"/>
                <a:gd name="T1" fmla="*/ 12 h 225"/>
                <a:gd name="T2" fmla="*/ 239 w 445"/>
                <a:gd name="T3" fmla="*/ 7 h 225"/>
                <a:gd name="T4" fmla="*/ 271 w 445"/>
                <a:gd name="T5" fmla="*/ 2 h 225"/>
                <a:gd name="T6" fmla="*/ 286 w 445"/>
                <a:gd name="T7" fmla="*/ 21 h 225"/>
                <a:gd name="T8" fmla="*/ 302 w 445"/>
                <a:gd name="T9" fmla="*/ 29 h 225"/>
                <a:gd name="T10" fmla="*/ 308 w 445"/>
                <a:gd name="T11" fmla="*/ 37 h 225"/>
                <a:gd name="T12" fmla="*/ 338 w 445"/>
                <a:gd name="T13" fmla="*/ 54 h 225"/>
                <a:gd name="T14" fmla="*/ 365 w 445"/>
                <a:gd name="T15" fmla="*/ 59 h 225"/>
                <a:gd name="T16" fmla="*/ 375 w 445"/>
                <a:gd name="T17" fmla="*/ 76 h 225"/>
                <a:gd name="T18" fmla="*/ 359 w 445"/>
                <a:gd name="T19" fmla="*/ 95 h 225"/>
                <a:gd name="T20" fmla="*/ 368 w 445"/>
                <a:gd name="T21" fmla="*/ 103 h 225"/>
                <a:gd name="T22" fmla="*/ 360 w 445"/>
                <a:gd name="T23" fmla="*/ 112 h 225"/>
                <a:gd name="T24" fmla="*/ 380 w 445"/>
                <a:gd name="T25" fmla="*/ 104 h 225"/>
                <a:gd name="T26" fmla="*/ 402 w 445"/>
                <a:gd name="T27" fmla="*/ 101 h 225"/>
                <a:gd name="T28" fmla="*/ 421 w 445"/>
                <a:gd name="T29" fmla="*/ 86 h 225"/>
                <a:gd name="T30" fmla="*/ 429 w 445"/>
                <a:gd name="T31" fmla="*/ 82 h 225"/>
                <a:gd name="T32" fmla="*/ 440 w 445"/>
                <a:gd name="T33" fmla="*/ 99 h 225"/>
                <a:gd name="T34" fmla="*/ 445 w 445"/>
                <a:gd name="T35" fmla="*/ 120 h 225"/>
                <a:gd name="T36" fmla="*/ 428 w 445"/>
                <a:gd name="T37" fmla="*/ 127 h 225"/>
                <a:gd name="T38" fmla="*/ 402 w 445"/>
                <a:gd name="T39" fmla="*/ 134 h 225"/>
                <a:gd name="T40" fmla="*/ 376 w 445"/>
                <a:gd name="T41" fmla="*/ 126 h 225"/>
                <a:gd name="T42" fmla="*/ 361 w 445"/>
                <a:gd name="T43" fmla="*/ 148 h 225"/>
                <a:gd name="T44" fmla="*/ 353 w 445"/>
                <a:gd name="T45" fmla="*/ 154 h 225"/>
                <a:gd name="T46" fmla="*/ 343 w 445"/>
                <a:gd name="T47" fmla="*/ 156 h 225"/>
                <a:gd name="T48" fmla="*/ 328 w 445"/>
                <a:gd name="T49" fmla="*/ 153 h 225"/>
                <a:gd name="T50" fmla="*/ 324 w 445"/>
                <a:gd name="T51" fmla="*/ 183 h 225"/>
                <a:gd name="T52" fmla="*/ 301 w 445"/>
                <a:gd name="T53" fmla="*/ 191 h 225"/>
                <a:gd name="T54" fmla="*/ 288 w 445"/>
                <a:gd name="T55" fmla="*/ 215 h 225"/>
                <a:gd name="T56" fmla="*/ 271 w 445"/>
                <a:gd name="T57" fmla="*/ 197 h 225"/>
                <a:gd name="T58" fmla="*/ 249 w 445"/>
                <a:gd name="T59" fmla="*/ 204 h 225"/>
                <a:gd name="T60" fmla="*/ 228 w 445"/>
                <a:gd name="T61" fmla="*/ 224 h 225"/>
                <a:gd name="T62" fmla="*/ 217 w 445"/>
                <a:gd name="T63" fmla="*/ 214 h 225"/>
                <a:gd name="T64" fmla="*/ 189 w 445"/>
                <a:gd name="T65" fmla="*/ 213 h 225"/>
                <a:gd name="T66" fmla="*/ 182 w 445"/>
                <a:gd name="T67" fmla="*/ 212 h 225"/>
                <a:gd name="T68" fmla="*/ 169 w 445"/>
                <a:gd name="T69" fmla="*/ 195 h 225"/>
                <a:gd name="T70" fmla="*/ 170 w 445"/>
                <a:gd name="T71" fmla="*/ 170 h 225"/>
                <a:gd name="T72" fmla="*/ 159 w 445"/>
                <a:gd name="T73" fmla="*/ 155 h 225"/>
                <a:gd name="T74" fmla="*/ 127 w 445"/>
                <a:gd name="T75" fmla="*/ 145 h 225"/>
                <a:gd name="T76" fmla="*/ 101 w 445"/>
                <a:gd name="T77" fmla="*/ 139 h 225"/>
                <a:gd name="T78" fmla="*/ 81 w 445"/>
                <a:gd name="T79" fmla="*/ 145 h 225"/>
                <a:gd name="T80" fmla="*/ 59 w 445"/>
                <a:gd name="T81" fmla="*/ 143 h 225"/>
                <a:gd name="T82" fmla="*/ 41 w 445"/>
                <a:gd name="T83" fmla="*/ 122 h 225"/>
                <a:gd name="T84" fmla="*/ 27 w 445"/>
                <a:gd name="T85" fmla="*/ 100 h 225"/>
                <a:gd name="T86" fmla="*/ 31 w 445"/>
                <a:gd name="T87" fmla="*/ 79 h 225"/>
                <a:gd name="T88" fmla="*/ 6 w 445"/>
                <a:gd name="T89" fmla="*/ 82 h 225"/>
                <a:gd name="T90" fmla="*/ 13 w 445"/>
                <a:gd name="T91" fmla="*/ 65 h 225"/>
                <a:gd name="T92" fmla="*/ 33 w 445"/>
                <a:gd name="T93" fmla="*/ 57 h 225"/>
                <a:gd name="T94" fmla="*/ 50 w 445"/>
                <a:gd name="T95" fmla="*/ 37 h 225"/>
                <a:gd name="T96" fmla="*/ 68 w 445"/>
                <a:gd name="T97" fmla="*/ 42 h 225"/>
                <a:gd name="T98" fmla="*/ 82 w 445"/>
                <a:gd name="T99" fmla="*/ 56 h 225"/>
                <a:gd name="T100" fmla="*/ 98 w 445"/>
                <a:gd name="T101" fmla="*/ 59 h 225"/>
                <a:gd name="T102" fmla="*/ 134 w 445"/>
                <a:gd name="T103" fmla="*/ 44 h 225"/>
                <a:gd name="T104" fmla="*/ 153 w 445"/>
                <a:gd name="T105" fmla="*/ 35 h 225"/>
                <a:gd name="T106" fmla="*/ 168 w 445"/>
                <a:gd name="T107" fmla="*/ 35 h 225"/>
                <a:gd name="T108" fmla="*/ 189 w 445"/>
                <a:gd name="T109" fmla="*/ 40 h 225"/>
                <a:gd name="T110" fmla="*/ 204 w 445"/>
                <a:gd name="T111" fmla="*/ 19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45" h="225">
                  <a:moveTo>
                    <a:pt x="212" y="12"/>
                  </a:moveTo>
                  <a:cubicBezTo>
                    <a:pt x="214" y="11"/>
                    <a:pt x="217" y="10"/>
                    <a:pt x="218" y="10"/>
                  </a:cubicBezTo>
                  <a:cubicBezTo>
                    <a:pt x="219" y="9"/>
                    <a:pt x="220" y="8"/>
                    <a:pt x="221" y="8"/>
                  </a:cubicBezTo>
                  <a:cubicBezTo>
                    <a:pt x="222" y="8"/>
                    <a:pt x="223" y="9"/>
                    <a:pt x="224" y="10"/>
                  </a:cubicBezTo>
                  <a:cubicBezTo>
                    <a:pt x="225" y="10"/>
                    <a:pt x="225" y="13"/>
                    <a:pt x="226" y="13"/>
                  </a:cubicBezTo>
                  <a:cubicBezTo>
                    <a:pt x="227" y="13"/>
                    <a:pt x="230" y="13"/>
                    <a:pt x="231" y="12"/>
                  </a:cubicBezTo>
                  <a:cubicBezTo>
                    <a:pt x="231" y="12"/>
                    <a:pt x="232" y="10"/>
                    <a:pt x="232" y="9"/>
                  </a:cubicBezTo>
                  <a:cubicBezTo>
                    <a:pt x="232" y="9"/>
                    <a:pt x="231" y="8"/>
                    <a:pt x="231" y="7"/>
                  </a:cubicBezTo>
                  <a:cubicBezTo>
                    <a:pt x="231" y="7"/>
                    <a:pt x="232" y="6"/>
                    <a:pt x="233" y="6"/>
                  </a:cubicBezTo>
                  <a:cubicBezTo>
                    <a:pt x="233" y="6"/>
                    <a:pt x="234" y="6"/>
                    <a:pt x="235" y="6"/>
                  </a:cubicBezTo>
                  <a:cubicBezTo>
                    <a:pt x="236" y="6"/>
                    <a:pt x="238" y="5"/>
                    <a:pt x="238" y="5"/>
                  </a:cubicBezTo>
                  <a:cubicBezTo>
                    <a:pt x="239" y="5"/>
                    <a:pt x="239" y="6"/>
                    <a:pt x="239" y="7"/>
                  </a:cubicBezTo>
                  <a:cubicBezTo>
                    <a:pt x="239" y="7"/>
                    <a:pt x="240" y="8"/>
                    <a:pt x="241" y="8"/>
                  </a:cubicBezTo>
                  <a:cubicBezTo>
                    <a:pt x="242" y="9"/>
                    <a:pt x="245" y="8"/>
                    <a:pt x="246" y="7"/>
                  </a:cubicBezTo>
                  <a:cubicBezTo>
                    <a:pt x="248" y="7"/>
                    <a:pt x="251" y="5"/>
                    <a:pt x="253" y="5"/>
                  </a:cubicBezTo>
                  <a:cubicBezTo>
                    <a:pt x="256" y="4"/>
                    <a:pt x="261" y="2"/>
                    <a:pt x="264" y="1"/>
                  </a:cubicBezTo>
                  <a:cubicBezTo>
                    <a:pt x="265" y="1"/>
                    <a:pt x="268" y="1"/>
                    <a:pt x="269" y="1"/>
                  </a:cubicBezTo>
                  <a:cubicBezTo>
                    <a:pt x="269" y="1"/>
                    <a:pt x="270" y="2"/>
                    <a:pt x="271" y="2"/>
                  </a:cubicBezTo>
                  <a:cubicBezTo>
                    <a:pt x="272" y="2"/>
                    <a:pt x="274" y="0"/>
                    <a:pt x="275" y="0"/>
                  </a:cubicBezTo>
                  <a:cubicBezTo>
                    <a:pt x="277" y="1"/>
                    <a:pt x="277" y="5"/>
                    <a:pt x="278" y="6"/>
                  </a:cubicBezTo>
                  <a:cubicBezTo>
                    <a:pt x="278" y="8"/>
                    <a:pt x="279" y="11"/>
                    <a:pt x="279" y="13"/>
                  </a:cubicBezTo>
                  <a:cubicBezTo>
                    <a:pt x="279" y="15"/>
                    <a:pt x="279" y="17"/>
                    <a:pt x="279" y="18"/>
                  </a:cubicBezTo>
                  <a:cubicBezTo>
                    <a:pt x="280" y="19"/>
                    <a:pt x="281" y="21"/>
                    <a:pt x="282" y="21"/>
                  </a:cubicBezTo>
                  <a:cubicBezTo>
                    <a:pt x="283" y="22"/>
                    <a:pt x="285" y="21"/>
                    <a:pt x="286" y="21"/>
                  </a:cubicBezTo>
                  <a:cubicBezTo>
                    <a:pt x="287" y="21"/>
                    <a:pt x="290" y="19"/>
                    <a:pt x="291" y="19"/>
                  </a:cubicBezTo>
                  <a:cubicBezTo>
                    <a:pt x="291" y="18"/>
                    <a:pt x="293" y="17"/>
                    <a:pt x="293" y="17"/>
                  </a:cubicBezTo>
                  <a:cubicBezTo>
                    <a:pt x="295" y="18"/>
                    <a:pt x="295" y="21"/>
                    <a:pt x="295" y="22"/>
                  </a:cubicBezTo>
                  <a:cubicBezTo>
                    <a:pt x="295" y="23"/>
                    <a:pt x="296" y="25"/>
                    <a:pt x="297" y="26"/>
                  </a:cubicBezTo>
                  <a:cubicBezTo>
                    <a:pt x="297" y="27"/>
                    <a:pt x="297" y="28"/>
                    <a:pt x="298" y="29"/>
                  </a:cubicBezTo>
                  <a:cubicBezTo>
                    <a:pt x="299" y="29"/>
                    <a:pt x="301" y="28"/>
                    <a:pt x="302" y="29"/>
                  </a:cubicBezTo>
                  <a:cubicBezTo>
                    <a:pt x="303" y="29"/>
                    <a:pt x="305" y="31"/>
                    <a:pt x="305" y="32"/>
                  </a:cubicBezTo>
                  <a:cubicBezTo>
                    <a:pt x="305" y="32"/>
                    <a:pt x="303" y="33"/>
                    <a:pt x="303" y="34"/>
                  </a:cubicBezTo>
                  <a:cubicBezTo>
                    <a:pt x="302" y="35"/>
                    <a:pt x="301" y="36"/>
                    <a:pt x="301" y="37"/>
                  </a:cubicBezTo>
                  <a:cubicBezTo>
                    <a:pt x="301" y="38"/>
                    <a:pt x="301" y="40"/>
                    <a:pt x="302" y="40"/>
                  </a:cubicBezTo>
                  <a:cubicBezTo>
                    <a:pt x="302" y="41"/>
                    <a:pt x="304" y="39"/>
                    <a:pt x="305" y="39"/>
                  </a:cubicBezTo>
                  <a:cubicBezTo>
                    <a:pt x="306" y="38"/>
                    <a:pt x="307" y="37"/>
                    <a:pt x="308" y="37"/>
                  </a:cubicBezTo>
                  <a:cubicBezTo>
                    <a:pt x="309" y="38"/>
                    <a:pt x="309" y="39"/>
                    <a:pt x="309" y="39"/>
                  </a:cubicBezTo>
                  <a:cubicBezTo>
                    <a:pt x="309" y="40"/>
                    <a:pt x="308" y="42"/>
                    <a:pt x="309" y="43"/>
                  </a:cubicBezTo>
                  <a:cubicBezTo>
                    <a:pt x="309" y="44"/>
                    <a:pt x="310" y="45"/>
                    <a:pt x="311" y="45"/>
                  </a:cubicBezTo>
                  <a:cubicBezTo>
                    <a:pt x="312" y="46"/>
                    <a:pt x="316" y="46"/>
                    <a:pt x="317" y="47"/>
                  </a:cubicBezTo>
                  <a:cubicBezTo>
                    <a:pt x="320" y="47"/>
                    <a:pt x="324" y="49"/>
                    <a:pt x="326" y="49"/>
                  </a:cubicBezTo>
                  <a:cubicBezTo>
                    <a:pt x="329" y="50"/>
                    <a:pt x="334" y="53"/>
                    <a:pt x="338" y="54"/>
                  </a:cubicBezTo>
                  <a:cubicBezTo>
                    <a:pt x="341" y="55"/>
                    <a:pt x="346" y="56"/>
                    <a:pt x="349" y="56"/>
                  </a:cubicBezTo>
                  <a:cubicBezTo>
                    <a:pt x="351" y="57"/>
                    <a:pt x="354" y="59"/>
                    <a:pt x="356" y="59"/>
                  </a:cubicBezTo>
                  <a:cubicBezTo>
                    <a:pt x="357" y="59"/>
                    <a:pt x="359" y="59"/>
                    <a:pt x="360" y="58"/>
                  </a:cubicBezTo>
                  <a:cubicBezTo>
                    <a:pt x="361" y="57"/>
                    <a:pt x="360" y="54"/>
                    <a:pt x="361" y="54"/>
                  </a:cubicBezTo>
                  <a:cubicBezTo>
                    <a:pt x="361" y="54"/>
                    <a:pt x="362" y="56"/>
                    <a:pt x="362" y="57"/>
                  </a:cubicBezTo>
                  <a:cubicBezTo>
                    <a:pt x="363" y="57"/>
                    <a:pt x="364" y="59"/>
                    <a:pt x="365" y="59"/>
                  </a:cubicBezTo>
                  <a:cubicBezTo>
                    <a:pt x="366" y="59"/>
                    <a:pt x="367" y="58"/>
                    <a:pt x="368" y="58"/>
                  </a:cubicBezTo>
                  <a:cubicBezTo>
                    <a:pt x="368" y="59"/>
                    <a:pt x="368" y="61"/>
                    <a:pt x="369" y="62"/>
                  </a:cubicBezTo>
                  <a:cubicBezTo>
                    <a:pt x="370" y="63"/>
                    <a:pt x="372" y="62"/>
                    <a:pt x="373" y="63"/>
                  </a:cubicBezTo>
                  <a:cubicBezTo>
                    <a:pt x="375" y="64"/>
                    <a:pt x="376" y="66"/>
                    <a:pt x="376" y="67"/>
                  </a:cubicBezTo>
                  <a:cubicBezTo>
                    <a:pt x="376" y="68"/>
                    <a:pt x="375" y="69"/>
                    <a:pt x="375" y="71"/>
                  </a:cubicBezTo>
                  <a:cubicBezTo>
                    <a:pt x="375" y="72"/>
                    <a:pt x="375" y="75"/>
                    <a:pt x="375" y="76"/>
                  </a:cubicBezTo>
                  <a:cubicBezTo>
                    <a:pt x="375" y="77"/>
                    <a:pt x="375" y="80"/>
                    <a:pt x="375" y="82"/>
                  </a:cubicBezTo>
                  <a:cubicBezTo>
                    <a:pt x="376" y="83"/>
                    <a:pt x="379" y="84"/>
                    <a:pt x="379" y="85"/>
                  </a:cubicBezTo>
                  <a:cubicBezTo>
                    <a:pt x="378" y="86"/>
                    <a:pt x="376" y="87"/>
                    <a:pt x="376" y="87"/>
                  </a:cubicBezTo>
                  <a:cubicBezTo>
                    <a:pt x="374" y="88"/>
                    <a:pt x="371" y="90"/>
                    <a:pt x="370" y="91"/>
                  </a:cubicBezTo>
                  <a:cubicBezTo>
                    <a:pt x="368" y="92"/>
                    <a:pt x="365" y="94"/>
                    <a:pt x="364" y="94"/>
                  </a:cubicBezTo>
                  <a:cubicBezTo>
                    <a:pt x="363" y="95"/>
                    <a:pt x="360" y="95"/>
                    <a:pt x="359" y="95"/>
                  </a:cubicBezTo>
                  <a:cubicBezTo>
                    <a:pt x="359" y="96"/>
                    <a:pt x="357" y="98"/>
                    <a:pt x="357" y="99"/>
                  </a:cubicBezTo>
                  <a:cubicBezTo>
                    <a:pt x="357" y="100"/>
                    <a:pt x="358" y="101"/>
                    <a:pt x="358" y="101"/>
                  </a:cubicBezTo>
                  <a:cubicBezTo>
                    <a:pt x="359" y="102"/>
                    <a:pt x="361" y="99"/>
                    <a:pt x="361" y="99"/>
                  </a:cubicBezTo>
                  <a:cubicBezTo>
                    <a:pt x="362" y="99"/>
                    <a:pt x="364" y="98"/>
                    <a:pt x="365" y="98"/>
                  </a:cubicBezTo>
                  <a:cubicBezTo>
                    <a:pt x="365" y="99"/>
                    <a:pt x="366" y="100"/>
                    <a:pt x="367" y="101"/>
                  </a:cubicBezTo>
                  <a:cubicBezTo>
                    <a:pt x="367" y="101"/>
                    <a:pt x="368" y="103"/>
                    <a:pt x="368" y="103"/>
                  </a:cubicBezTo>
                  <a:cubicBezTo>
                    <a:pt x="368" y="104"/>
                    <a:pt x="367" y="106"/>
                    <a:pt x="367" y="106"/>
                  </a:cubicBezTo>
                  <a:cubicBezTo>
                    <a:pt x="366" y="106"/>
                    <a:pt x="365" y="105"/>
                    <a:pt x="364" y="105"/>
                  </a:cubicBezTo>
                  <a:cubicBezTo>
                    <a:pt x="363" y="105"/>
                    <a:pt x="362" y="105"/>
                    <a:pt x="361" y="105"/>
                  </a:cubicBezTo>
                  <a:cubicBezTo>
                    <a:pt x="360" y="105"/>
                    <a:pt x="359" y="106"/>
                    <a:pt x="359" y="107"/>
                  </a:cubicBezTo>
                  <a:cubicBezTo>
                    <a:pt x="359" y="108"/>
                    <a:pt x="358" y="109"/>
                    <a:pt x="358" y="110"/>
                  </a:cubicBezTo>
                  <a:cubicBezTo>
                    <a:pt x="358" y="111"/>
                    <a:pt x="360" y="112"/>
                    <a:pt x="360" y="112"/>
                  </a:cubicBezTo>
                  <a:cubicBezTo>
                    <a:pt x="361" y="113"/>
                    <a:pt x="363" y="115"/>
                    <a:pt x="365" y="116"/>
                  </a:cubicBezTo>
                  <a:cubicBezTo>
                    <a:pt x="366" y="116"/>
                    <a:pt x="370" y="117"/>
                    <a:pt x="372" y="116"/>
                  </a:cubicBezTo>
                  <a:cubicBezTo>
                    <a:pt x="373" y="116"/>
                    <a:pt x="375" y="114"/>
                    <a:pt x="375" y="113"/>
                  </a:cubicBezTo>
                  <a:cubicBezTo>
                    <a:pt x="375" y="112"/>
                    <a:pt x="375" y="110"/>
                    <a:pt x="375" y="109"/>
                  </a:cubicBezTo>
                  <a:cubicBezTo>
                    <a:pt x="375" y="108"/>
                    <a:pt x="376" y="106"/>
                    <a:pt x="377" y="105"/>
                  </a:cubicBezTo>
                  <a:cubicBezTo>
                    <a:pt x="377" y="105"/>
                    <a:pt x="379" y="105"/>
                    <a:pt x="380" y="104"/>
                  </a:cubicBezTo>
                  <a:cubicBezTo>
                    <a:pt x="381" y="104"/>
                    <a:pt x="383" y="102"/>
                    <a:pt x="384" y="101"/>
                  </a:cubicBezTo>
                  <a:cubicBezTo>
                    <a:pt x="385" y="101"/>
                    <a:pt x="387" y="99"/>
                    <a:pt x="388" y="99"/>
                  </a:cubicBezTo>
                  <a:cubicBezTo>
                    <a:pt x="388" y="100"/>
                    <a:pt x="388" y="102"/>
                    <a:pt x="389" y="102"/>
                  </a:cubicBezTo>
                  <a:cubicBezTo>
                    <a:pt x="390" y="103"/>
                    <a:pt x="392" y="103"/>
                    <a:pt x="394" y="102"/>
                  </a:cubicBezTo>
                  <a:cubicBezTo>
                    <a:pt x="394" y="102"/>
                    <a:pt x="396" y="101"/>
                    <a:pt x="396" y="101"/>
                  </a:cubicBezTo>
                  <a:cubicBezTo>
                    <a:pt x="398" y="100"/>
                    <a:pt x="401" y="102"/>
                    <a:pt x="402" y="101"/>
                  </a:cubicBezTo>
                  <a:cubicBezTo>
                    <a:pt x="403" y="101"/>
                    <a:pt x="405" y="99"/>
                    <a:pt x="405" y="99"/>
                  </a:cubicBezTo>
                  <a:cubicBezTo>
                    <a:pt x="406" y="98"/>
                    <a:pt x="407" y="96"/>
                    <a:pt x="407" y="95"/>
                  </a:cubicBezTo>
                  <a:cubicBezTo>
                    <a:pt x="408" y="94"/>
                    <a:pt x="410" y="92"/>
                    <a:pt x="411" y="92"/>
                  </a:cubicBezTo>
                  <a:cubicBezTo>
                    <a:pt x="412" y="91"/>
                    <a:pt x="414" y="91"/>
                    <a:pt x="415" y="90"/>
                  </a:cubicBezTo>
                  <a:cubicBezTo>
                    <a:pt x="416" y="90"/>
                    <a:pt x="418" y="90"/>
                    <a:pt x="419" y="89"/>
                  </a:cubicBezTo>
                  <a:cubicBezTo>
                    <a:pt x="419" y="89"/>
                    <a:pt x="420" y="87"/>
                    <a:pt x="421" y="86"/>
                  </a:cubicBezTo>
                  <a:cubicBezTo>
                    <a:pt x="421" y="85"/>
                    <a:pt x="420" y="81"/>
                    <a:pt x="420" y="80"/>
                  </a:cubicBezTo>
                  <a:cubicBezTo>
                    <a:pt x="421" y="80"/>
                    <a:pt x="422" y="79"/>
                    <a:pt x="423" y="79"/>
                  </a:cubicBezTo>
                  <a:cubicBezTo>
                    <a:pt x="424" y="79"/>
                    <a:pt x="424" y="80"/>
                    <a:pt x="425" y="80"/>
                  </a:cubicBezTo>
                  <a:cubicBezTo>
                    <a:pt x="425" y="81"/>
                    <a:pt x="424" y="83"/>
                    <a:pt x="425" y="84"/>
                  </a:cubicBezTo>
                  <a:cubicBezTo>
                    <a:pt x="425" y="84"/>
                    <a:pt x="426" y="85"/>
                    <a:pt x="427" y="84"/>
                  </a:cubicBezTo>
                  <a:cubicBezTo>
                    <a:pt x="427" y="84"/>
                    <a:pt x="428" y="82"/>
                    <a:pt x="429" y="82"/>
                  </a:cubicBezTo>
                  <a:cubicBezTo>
                    <a:pt x="429" y="82"/>
                    <a:pt x="431" y="82"/>
                    <a:pt x="432" y="82"/>
                  </a:cubicBezTo>
                  <a:cubicBezTo>
                    <a:pt x="432" y="82"/>
                    <a:pt x="433" y="82"/>
                    <a:pt x="433" y="82"/>
                  </a:cubicBezTo>
                  <a:cubicBezTo>
                    <a:pt x="434" y="83"/>
                    <a:pt x="435" y="83"/>
                    <a:pt x="436" y="84"/>
                  </a:cubicBezTo>
                  <a:cubicBezTo>
                    <a:pt x="437" y="85"/>
                    <a:pt x="439" y="87"/>
                    <a:pt x="440" y="89"/>
                  </a:cubicBezTo>
                  <a:cubicBezTo>
                    <a:pt x="441" y="91"/>
                    <a:pt x="444" y="93"/>
                    <a:pt x="444" y="95"/>
                  </a:cubicBezTo>
                  <a:cubicBezTo>
                    <a:pt x="444" y="96"/>
                    <a:pt x="440" y="97"/>
                    <a:pt x="440" y="99"/>
                  </a:cubicBezTo>
                  <a:cubicBezTo>
                    <a:pt x="440" y="100"/>
                    <a:pt x="443" y="100"/>
                    <a:pt x="444" y="101"/>
                  </a:cubicBezTo>
                  <a:cubicBezTo>
                    <a:pt x="444" y="102"/>
                    <a:pt x="444" y="105"/>
                    <a:pt x="444" y="106"/>
                  </a:cubicBezTo>
                  <a:cubicBezTo>
                    <a:pt x="444" y="107"/>
                    <a:pt x="441" y="109"/>
                    <a:pt x="441" y="110"/>
                  </a:cubicBezTo>
                  <a:cubicBezTo>
                    <a:pt x="440" y="111"/>
                    <a:pt x="439" y="114"/>
                    <a:pt x="440" y="115"/>
                  </a:cubicBezTo>
                  <a:cubicBezTo>
                    <a:pt x="440" y="116"/>
                    <a:pt x="442" y="116"/>
                    <a:pt x="442" y="116"/>
                  </a:cubicBezTo>
                  <a:cubicBezTo>
                    <a:pt x="443" y="117"/>
                    <a:pt x="444" y="119"/>
                    <a:pt x="445" y="120"/>
                  </a:cubicBezTo>
                  <a:cubicBezTo>
                    <a:pt x="445" y="120"/>
                    <a:pt x="444" y="121"/>
                    <a:pt x="443" y="121"/>
                  </a:cubicBezTo>
                  <a:cubicBezTo>
                    <a:pt x="443" y="122"/>
                    <a:pt x="443" y="124"/>
                    <a:pt x="443" y="125"/>
                  </a:cubicBezTo>
                  <a:cubicBezTo>
                    <a:pt x="442" y="126"/>
                    <a:pt x="442" y="129"/>
                    <a:pt x="440" y="130"/>
                  </a:cubicBezTo>
                  <a:cubicBezTo>
                    <a:pt x="439" y="130"/>
                    <a:pt x="437" y="129"/>
                    <a:pt x="436" y="128"/>
                  </a:cubicBezTo>
                  <a:cubicBezTo>
                    <a:pt x="436" y="128"/>
                    <a:pt x="434" y="127"/>
                    <a:pt x="434" y="127"/>
                  </a:cubicBezTo>
                  <a:cubicBezTo>
                    <a:pt x="432" y="126"/>
                    <a:pt x="429" y="126"/>
                    <a:pt x="428" y="127"/>
                  </a:cubicBezTo>
                  <a:cubicBezTo>
                    <a:pt x="427" y="127"/>
                    <a:pt x="425" y="128"/>
                    <a:pt x="424" y="128"/>
                  </a:cubicBezTo>
                  <a:cubicBezTo>
                    <a:pt x="424" y="128"/>
                    <a:pt x="422" y="127"/>
                    <a:pt x="422" y="127"/>
                  </a:cubicBezTo>
                  <a:cubicBezTo>
                    <a:pt x="421" y="128"/>
                    <a:pt x="421" y="131"/>
                    <a:pt x="420" y="131"/>
                  </a:cubicBezTo>
                  <a:cubicBezTo>
                    <a:pt x="420" y="132"/>
                    <a:pt x="419" y="132"/>
                    <a:pt x="418" y="133"/>
                  </a:cubicBezTo>
                  <a:cubicBezTo>
                    <a:pt x="416" y="133"/>
                    <a:pt x="412" y="132"/>
                    <a:pt x="410" y="133"/>
                  </a:cubicBezTo>
                  <a:cubicBezTo>
                    <a:pt x="408" y="133"/>
                    <a:pt x="404" y="134"/>
                    <a:pt x="402" y="134"/>
                  </a:cubicBezTo>
                  <a:cubicBezTo>
                    <a:pt x="401" y="134"/>
                    <a:pt x="397" y="134"/>
                    <a:pt x="396" y="134"/>
                  </a:cubicBezTo>
                  <a:cubicBezTo>
                    <a:pt x="394" y="133"/>
                    <a:pt x="389" y="132"/>
                    <a:pt x="387" y="131"/>
                  </a:cubicBezTo>
                  <a:cubicBezTo>
                    <a:pt x="386" y="131"/>
                    <a:pt x="384" y="131"/>
                    <a:pt x="382" y="131"/>
                  </a:cubicBezTo>
                  <a:cubicBezTo>
                    <a:pt x="382" y="130"/>
                    <a:pt x="381" y="131"/>
                    <a:pt x="380" y="130"/>
                  </a:cubicBezTo>
                  <a:cubicBezTo>
                    <a:pt x="379" y="130"/>
                    <a:pt x="379" y="128"/>
                    <a:pt x="378" y="127"/>
                  </a:cubicBezTo>
                  <a:cubicBezTo>
                    <a:pt x="378" y="127"/>
                    <a:pt x="377" y="126"/>
                    <a:pt x="376" y="126"/>
                  </a:cubicBezTo>
                  <a:cubicBezTo>
                    <a:pt x="375" y="127"/>
                    <a:pt x="373" y="128"/>
                    <a:pt x="372" y="129"/>
                  </a:cubicBezTo>
                  <a:cubicBezTo>
                    <a:pt x="371" y="130"/>
                    <a:pt x="368" y="132"/>
                    <a:pt x="367" y="133"/>
                  </a:cubicBezTo>
                  <a:cubicBezTo>
                    <a:pt x="366" y="134"/>
                    <a:pt x="362" y="136"/>
                    <a:pt x="361" y="137"/>
                  </a:cubicBezTo>
                  <a:cubicBezTo>
                    <a:pt x="360" y="138"/>
                    <a:pt x="357" y="138"/>
                    <a:pt x="357" y="139"/>
                  </a:cubicBezTo>
                  <a:cubicBezTo>
                    <a:pt x="356" y="140"/>
                    <a:pt x="357" y="142"/>
                    <a:pt x="358" y="143"/>
                  </a:cubicBezTo>
                  <a:cubicBezTo>
                    <a:pt x="358" y="145"/>
                    <a:pt x="360" y="147"/>
                    <a:pt x="361" y="148"/>
                  </a:cubicBezTo>
                  <a:cubicBezTo>
                    <a:pt x="361" y="149"/>
                    <a:pt x="363" y="150"/>
                    <a:pt x="363" y="152"/>
                  </a:cubicBezTo>
                  <a:cubicBezTo>
                    <a:pt x="363" y="153"/>
                    <a:pt x="363" y="155"/>
                    <a:pt x="362" y="155"/>
                  </a:cubicBezTo>
                  <a:cubicBezTo>
                    <a:pt x="362" y="156"/>
                    <a:pt x="360" y="157"/>
                    <a:pt x="359" y="156"/>
                  </a:cubicBezTo>
                  <a:cubicBezTo>
                    <a:pt x="359" y="156"/>
                    <a:pt x="359" y="154"/>
                    <a:pt x="358" y="154"/>
                  </a:cubicBezTo>
                  <a:cubicBezTo>
                    <a:pt x="358" y="154"/>
                    <a:pt x="356" y="153"/>
                    <a:pt x="356" y="153"/>
                  </a:cubicBezTo>
                  <a:cubicBezTo>
                    <a:pt x="355" y="153"/>
                    <a:pt x="354" y="154"/>
                    <a:pt x="353" y="154"/>
                  </a:cubicBezTo>
                  <a:cubicBezTo>
                    <a:pt x="352" y="155"/>
                    <a:pt x="351" y="157"/>
                    <a:pt x="350" y="158"/>
                  </a:cubicBezTo>
                  <a:cubicBezTo>
                    <a:pt x="349" y="159"/>
                    <a:pt x="347" y="161"/>
                    <a:pt x="345" y="162"/>
                  </a:cubicBezTo>
                  <a:cubicBezTo>
                    <a:pt x="345" y="163"/>
                    <a:pt x="344" y="163"/>
                    <a:pt x="343" y="163"/>
                  </a:cubicBezTo>
                  <a:cubicBezTo>
                    <a:pt x="343" y="163"/>
                    <a:pt x="343" y="161"/>
                    <a:pt x="343" y="161"/>
                  </a:cubicBezTo>
                  <a:cubicBezTo>
                    <a:pt x="343" y="160"/>
                    <a:pt x="344" y="159"/>
                    <a:pt x="344" y="158"/>
                  </a:cubicBezTo>
                  <a:cubicBezTo>
                    <a:pt x="344" y="157"/>
                    <a:pt x="343" y="156"/>
                    <a:pt x="343" y="156"/>
                  </a:cubicBezTo>
                  <a:cubicBezTo>
                    <a:pt x="342" y="155"/>
                    <a:pt x="340" y="155"/>
                    <a:pt x="340" y="156"/>
                  </a:cubicBezTo>
                  <a:cubicBezTo>
                    <a:pt x="339" y="156"/>
                    <a:pt x="337" y="157"/>
                    <a:pt x="336" y="157"/>
                  </a:cubicBezTo>
                  <a:cubicBezTo>
                    <a:pt x="336" y="158"/>
                    <a:pt x="334" y="159"/>
                    <a:pt x="334" y="158"/>
                  </a:cubicBezTo>
                  <a:cubicBezTo>
                    <a:pt x="333" y="158"/>
                    <a:pt x="332" y="156"/>
                    <a:pt x="332" y="155"/>
                  </a:cubicBezTo>
                  <a:cubicBezTo>
                    <a:pt x="331" y="155"/>
                    <a:pt x="330" y="153"/>
                    <a:pt x="329" y="153"/>
                  </a:cubicBezTo>
                  <a:cubicBezTo>
                    <a:pt x="329" y="153"/>
                    <a:pt x="328" y="153"/>
                    <a:pt x="328" y="153"/>
                  </a:cubicBezTo>
                  <a:cubicBezTo>
                    <a:pt x="327" y="154"/>
                    <a:pt x="328" y="156"/>
                    <a:pt x="328" y="157"/>
                  </a:cubicBezTo>
                  <a:cubicBezTo>
                    <a:pt x="328" y="158"/>
                    <a:pt x="329" y="160"/>
                    <a:pt x="329" y="162"/>
                  </a:cubicBezTo>
                  <a:cubicBezTo>
                    <a:pt x="329" y="164"/>
                    <a:pt x="328" y="167"/>
                    <a:pt x="328" y="169"/>
                  </a:cubicBezTo>
                  <a:cubicBezTo>
                    <a:pt x="328" y="170"/>
                    <a:pt x="328" y="172"/>
                    <a:pt x="327" y="174"/>
                  </a:cubicBezTo>
                  <a:cubicBezTo>
                    <a:pt x="327" y="175"/>
                    <a:pt x="325" y="177"/>
                    <a:pt x="324" y="178"/>
                  </a:cubicBezTo>
                  <a:cubicBezTo>
                    <a:pt x="324" y="179"/>
                    <a:pt x="325" y="182"/>
                    <a:pt x="324" y="183"/>
                  </a:cubicBezTo>
                  <a:cubicBezTo>
                    <a:pt x="324" y="184"/>
                    <a:pt x="323" y="185"/>
                    <a:pt x="322" y="186"/>
                  </a:cubicBezTo>
                  <a:cubicBezTo>
                    <a:pt x="321" y="187"/>
                    <a:pt x="319" y="188"/>
                    <a:pt x="317" y="189"/>
                  </a:cubicBezTo>
                  <a:cubicBezTo>
                    <a:pt x="316" y="189"/>
                    <a:pt x="314" y="189"/>
                    <a:pt x="313" y="189"/>
                  </a:cubicBezTo>
                  <a:cubicBezTo>
                    <a:pt x="312" y="188"/>
                    <a:pt x="311" y="187"/>
                    <a:pt x="310" y="186"/>
                  </a:cubicBezTo>
                  <a:cubicBezTo>
                    <a:pt x="309" y="186"/>
                    <a:pt x="307" y="187"/>
                    <a:pt x="305" y="187"/>
                  </a:cubicBezTo>
                  <a:cubicBezTo>
                    <a:pt x="304" y="188"/>
                    <a:pt x="302" y="190"/>
                    <a:pt x="301" y="191"/>
                  </a:cubicBezTo>
                  <a:cubicBezTo>
                    <a:pt x="300" y="192"/>
                    <a:pt x="299" y="195"/>
                    <a:pt x="298" y="197"/>
                  </a:cubicBezTo>
                  <a:cubicBezTo>
                    <a:pt x="298" y="200"/>
                    <a:pt x="298" y="205"/>
                    <a:pt x="298" y="207"/>
                  </a:cubicBezTo>
                  <a:cubicBezTo>
                    <a:pt x="299" y="208"/>
                    <a:pt x="301" y="211"/>
                    <a:pt x="301" y="212"/>
                  </a:cubicBezTo>
                  <a:cubicBezTo>
                    <a:pt x="301" y="213"/>
                    <a:pt x="301" y="216"/>
                    <a:pt x="299" y="217"/>
                  </a:cubicBezTo>
                  <a:cubicBezTo>
                    <a:pt x="298" y="217"/>
                    <a:pt x="296" y="217"/>
                    <a:pt x="294" y="217"/>
                  </a:cubicBezTo>
                  <a:cubicBezTo>
                    <a:pt x="293" y="216"/>
                    <a:pt x="290" y="216"/>
                    <a:pt x="288" y="215"/>
                  </a:cubicBezTo>
                  <a:cubicBezTo>
                    <a:pt x="287" y="215"/>
                    <a:pt x="285" y="212"/>
                    <a:pt x="284" y="212"/>
                  </a:cubicBezTo>
                  <a:cubicBezTo>
                    <a:pt x="283" y="211"/>
                    <a:pt x="281" y="209"/>
                    <a:pt x="280" y="208"/>
                  </a:cubicBezTo>
                  <a:cubicBezTo>
                    <a:pt x="279" y="207"/>
                    <a:pt x="279" y="205"/>
                    <a:pt x="279" y="204"/>
                  </a:cubicBezTo>
                  <a:cubicBezTo>
                    <a:pt x="279" y="203"/>
                    <a:pt x="278" y="200"/>
                    <a:pt x="277" y="200"/>
                  </a:cubicBezTo>
                  <a:cubicBezTo>
                    <a:pt x="276" y="199"/>
                    <a:pt x="274" y="201"/>
                    <a:pt x="272" y="200"/>
                  </a:cubicBezTo>
                  <a:cubicBezTo>
                    <a:pt x="272" y="200"/>
                    <a:pt x="272" y="197"/>
                    <a:pt x="271" y="197"/>
                  </a:cubicBezTo>
                  <a:cubicBezTo>
                    <a:pt x="271" y="196"/>
                    <a:pt x="270" y="198"/>
                    <a:pt x="269" y="198"/>
                  </a:cubicBezTo>
                  <a:cubicBezTo>
                    <a:pt x="269" y="198"/>
                    <a:pt x="267" y="198"/>
                    <a:pt x="266" y="198"/>
                  </a:cubicBezTo>
                  <a:cubicBezTo>
                    <a:pt x="265" y="198"/>
                    <a:pt x="261" y="197"/>
                    <a:pt x="259" y="197"/>
                  </a:cubicBezTo>
                  <a:cubicBezTo>
                    <a:pt x="258" y="196"/>
                    <a:pt x="257" y="196"/>
                    <a:pt x="256" y="196"/>
                  </a:cubicBezTo>
                  <a:cubicBezTo>
                    <a:pt x="255" y="196"/>
                    <a:pt x="253" y="198"/>
                    <a:pt x="252" y="199"/>
                  </a:cubicBezTo>
                  <a:cubicBezTo>
                    <a:pt x="251" y="200"/>
                    <a:pt x="250" y="203"/>
                    <a:pt x="249" y="204"/>
                  </a:cubicBezTo>
                  <a:cubicBezTo>
                    <a:pt x="248" y="207"/>
                    <a:pt x="246" y="213"/>
                    <a:pt x="244" y="216"/>
                  </a:cubicBezTo>
                  <a:cubicBezTo>
                    <a:pt x="243" y="217"/>
                    <a:pt x="243" y="222"/>
                    <a:pt x="242" y="223"/>
                  </a:cubicBezTo>
                  <a:cubicBezTo>
                    <a:pt x="241" y="224"/>
                    <a:pt x="239" y="225"/>
                    <a:pt x="238" y="225"/>
                  </a:cubicBezTo>
                  <a:cubicBezTo>
                    <a:pt x="237" y="225"/>
                    <a:pt x="235" y="224"/>
                    <a:pt x="234" y="223"/>
                  </a:cubicBezTo>
                  <a:cubicBezTo>
                    <a:pt x="233" y="223"/>
                    <a:pt x="231" y="222"/>
                    <a:pt x="230" y="222"/>
                  </a:cubicBezTo>
                  <a:cubicBezTo>
                    <a:pt x="229" y="222"/>
                    <a:pt x="228" y="223"/>
                    <a:pt x="228" y="224"/>
                  </a:cubicBezTo>
                  <a:cubicBezTo>
                    <a:pt x="227" y="224"/>
                    <a:pt x="224" y="224"/>
                    <a:pt x="224" y="223"/>
                  </a:cubicBezTo>
                  <a:cubicBezTo>
                    <a:pt x="223" y="223"/>
                    <a:pt x="223" y="221"/>
                    <a:pt x="223" y="220"/>
                  </a:cubicBezTo>
                  <a:cubicBezTo>
                    <a:pt x="223" y="219"/>
                    <a:pt x="224" y="217"/>
                    <a:pt x="225" y="216"/>
                  </a:cubicBezTo>
                  <a:cubicBezTo>
                    <a:pt x="225" y="215"/>
                    <a:pt x="225" y="214"/>
                    <a:pt x="224" y="213"/>
                  </a:cubicBezTo>
                  <a:cubicBezTo>
                    <a:pt x="224" y="213"/>
                    <a:pt x="222" y="214"/>
                    <a:pt x="222" y="214"/>
                  </a:cubicBezTo>
                  <a:cubicBezTo>
                    <a:pt x="220" y="214"/>
                    <a:pt x="218" y="214"/>
                    <a:pt x="217" y="214"/>
                  </a:cubicBezTo>
                  <a:cubicBezTo>
                    <a:pt x="215" y="214"/>
                    <a:pt x="212" y="217"/>
                    <a:pt x="211" y="218"/>
                  </a:cubicBezTo>
                  <a:cubicBezTo>
                    <a:pt x="209" y="219"/>
                    <a:pt x="206" y="220"/>
                    <a:pt x="204" y="219"/>
                  </a:cubicBezTo>
                  <a:cubicBezTo>
                    <a:pt x="203" y="219"/>
                    <a:pt x="202" y="217"/>
                    <a:pt x="201" y="216"/>
                  </a:cubicBezTo>
                  <a:cubicBezTo>
                    <a:pt x="201" y="215"/>
                    <a:pt x="200" y="213"/>
                    <a:pt x="200" y="212"/>
                  </a:cubicBezTo>
                  <a:cubicBezTo>
                    <a:pt x="199" y="211"/>
                    <a:pt x="196" y="211"/>
                    <a:pt x="195" y="211"/>
                  </a:cubicBezTo>
                  <a:cubicBezTo>
                    <a:pt x="193" y="211"/>
                    <a:pt x="190" y="212"/>
                    <a:pt x="189" y="213"/>
                  </a:cubicBezTo>
                  <a:cubicBezTo>
                    <a:pt x="187" y="214"/>
                    <a:pt x="184" y="217"/>
                    <a:pt x="183" y="219"/>
                  </a:cubicBezTo>
                  <a:cubicBezTo>
                    <a:pt x="182" y="220"/>
                    <a:pt x="179" y="222"/>
                    <a:pt x="178" y="221"/>
                  </a:cubicBezTo>
                  <a:cubicBezTo>
                    <a:pt x="177" y="221"/>
                    <a:pt x="176" y="218"/>
                    <a:pt x="176" y="216"/>
                  </a:cubicBezTo>
                  <a:cubicBezTo>
                    <a:pt x="175" y="215"/>
                    <a:pt x="175" y="213"/>
                    <a:pt x="176" y="212"/>
                  </a:cubicBezTo>
                  <a:cubicBezTo>
                    <a:pt x="176" y="211"/>
                    <a:pt x="178" y="210"/>
                    <a:pt x="178" y="210"/>
                  </a:cubicBezTo>
                  <a:cubicBezTo>
                    <a:pt x="179" y="210"/>
                    <a:pt x="181" y="212"/>
                    <a:pt x="182" y="212"/>
                  </a:cubicBezTo>
                  <a:cubicBezTo>
                    <a:pt x="183" y="211"/>
                    <a:pt x="184" y="208"/>
                    <a:pt x="183" y="207"/>
                  </a:cubicBezTo>
                  <a:cubicBezTo>
                    <a:pt x="183" y="205"/>
                    <a:pt x="183" y="203"/>
                    <a:pt x="182" y="202"/>
                  </a:cubicBezTo>
                  <a:cubicBezTo>
                    <a:pt x="181" y="202"/>
                    <a:pt x="180" y="201"/>
                    <a:pt x="179" y="201"/>
                  </a:cubicBezTo>
                  <a:cubicBezTo>
                    <a:pt x="177" y="201"/>
                    <a:pt x="176" y="204"/>
                    <a:pt x="175" y="204"/>
                  </a:cubicBezTo>
                  <a:cubicBezTo>
                    <a:pt x="174" y="204"/>
                    <a:pt x="173" y="202"/>
                    <a:pt x="172" y="201"/>
                  </a:cubicBezTo>
                  <a:cubicBezTo>
                    <a:pt x="172" y="199"/>
                    <a:pt x="170" y="197"/>
                    <a:pt x="169" y="195"/>
                  </a:cubicBezTo>
                  <a:cubicBezTo>
                    <a:pt x="168" y="194"/>
                    <a:pt x="169" y="191"/>
                    <a:pt x="169" y="190"/>
                  </a:cubicBezTo>
                  <a:cubicBezTo>
                    <a:pt x="169" y="188"/>
                    <a:pt x="169" y="186"/>
                    <a:pt x="168" y="184"/>
                  </a:cubicBezTo>
                  <a:cubicBezTo>
                    <a:pt x="168" y="183"/>
                    <a:pt x="165" y="182"/>
                    <a:pt x="166" y="180"/>
                  </a:cubicBezTo>
                  <a:cubicBezTo>
                    <a:pt x="166" y="179"/>
                    <a:pt x="169" y="179"/>
                    <a:pt x="170" y="179"/>
                  </a:cubicBezTo>
                  <a:cubicBezTo>
                    <a:pt x="171" y="178"/>
                    <a:pt x="171" y="176"/>
                    <a:pt x="171" y="175"/>
                  </a:cubicBezTo>
                  <a:cubicBezTo>
                    <a:pt x="171" y="174"/>
                    <a:pt x="171" y="171"/>
                    <a:pt x="170" y="170"/>
                  </a:cubicBezTo>
                  <a:cubicBezTo>
                    <a:pt x="169" y="169"/>
                    <a:pt x="167" y="168"/>
                    <a:pt x="166" y="167"/>
                  </a:cubicBezTo>
                  <a:cubicBezTo>
                    <a:pt x="165" y="166"/>
                    <a:pt x="163" y="165"/>
                    <a:pt x="164" y="164"/>
                  </a:cubicBezTo>
                  <a:cubicBezTo>
                    <a:pt x="164" y="163"/>
                    <a:pt x="166" y="163"/>
                    <a:pt x="167" y="162"/>
                  </a:cubicBezTo>
                  <a:cubicBezTo>
                    <a:pt x="168" y="161"/>
                    <a:pt x="170" y="159"/>
                    <a:pt x="169" y="158"/>
                  </a:cubicBezTo>
                  <a:cubicBezTo>
                    <a:pt x="169" y="157"/>
                    <a:pt x="167" y="155"/>
                    <a:pt x="166" y="155"/>
                  </a:cubicBezTo>
                  <a:cubicBezTo>
                    <a:pt x="164" y="155"/>
                    <a:pt x="161" y="155"/>
                    <a:pt x="159" y="155"/>
                  </a:cubicBezTo>
                  <a:cubicBezTo>
                    <a:pt x="157" y="154"/>
                    <a:pt x="153" y="154"/>
                    <a:pt x="151" y="153"/>
                  </a:cubicBezTo>
                  <a:cubicBezTo>
                    <a:pt x="149" y="153"/>
                    <a:pt x="146" y="150"/>
                    <a:pt x="144" y="148"/>
                  </a:cubicBezTo>
                  <a:cubicBezTo>
                    <a:pt x="143" y="148"/>
                    <a:pt x="141" y="145"/>
                    <a:pt x="140" y="145"/>
                  </a:cubicBezTo>
                  <a:cubicBezTo>
                    <a:pt x="139" y="143"/>
                    <a:pt x="137" y="142"/>
                    <a:pt x="135" y="141"/>
                  </a:cubicBezTo>
                  <a:cubicBezTo>
                    <a:pt x="134" y="141"/>
                    <a:pt x="132" y="141"/>
                    <a:pt x="131" y="142"/>
                  </a:cubicBezTo>
                  <a:cubicBezTo>
                    <a:pt x="130" y="142"/>
                    <a:pt x="128" y="144"/>
                    <a:pt x="127" y="145"/>
                  </a:cubicBezTo>
                  <a:cubicBezTo>
                    <a:pt x="126" y="145"/>
                    <a:pt x="124" y="146"/>
                    <a:pt x="123" y="146"/>
                  </a:cubicBezTo>
                  <a:cubicBezTo>
                    <a:pt x="122" y="145"/>
                    <a:pt x="121" y="144"/>
                    <a:pt x="120" y="143"/>
                  </a:cubicBezTo>
                  <a:cubicBezTo>
                    <a:pt x="119" y="143"/>
                    <a:pt x="118" y="141"/>
                    <a:pt x="117" y="141"/>
                  </a:cubicBezTo>
                  <a:cubicBezTo>
                    <a:pt x="116" y="141"/>
                    <a:pt x="113" y="141"/>
                    <a:pt x="112" y="141"/>
                  </a:cubicBezTo>
                  <a:cubicBezTo>
                    <a:pt x="111" y="141"/>
                    <a:pt x="108" y="139"/>
                    <a:pt x="107" y="139"/>
                  </a:cubicBezTo>
                  <a:cubicBezTo>
                    <a:pt x="105" y="139"/>
                    <a:pt x="102" y="138"/>
                    <a:pt x="101" y="139"/>
                  </a:cubicBezTo>
                  <a:cubicBezTo>
                    <a:pt x="100" y="140"/>
                    <a:pt x="100" y="142"/>
                    <a:pt x="99" y="142"/>
                  </a:cubicBezTo>
                  <a:cubicBezTo>
                    <a:pt x="99" y="143"/>
                    <a:pt x="97" y="145"/>
                    <a:pt x="97" y="145"/>
                  </a:cubicBezTo>
                  <a:cubicBezTo>
                    <a:pt x="95" y="146"/>
                    <a:pt x="91" y="146"/>
                    <a:pt x="90" y="146"/>
                  </a:cubicBezTo>
                  <a:cubicBezTo>
                    <a:pt x="89" y="146"/>
                    <a:pt x="87" y="147"/>
                    <a:pt x="87" y="147"/>
                  </a:cubicBezTo>
                  <a:cubicBezTo>
                    <a:pt x="86" y="147"/>
                    <a:pt x="83" y="148"/>
                    <a:pt x="83" y="147"/>
                  </a:cubicBezTo>
                  <a:cubicBezTo>
                    <a:pt x="82" y="147"/>
                    <a:pt x="81" y="146"/>
                    <a:pt x="81" y="145"/>
                  </a:cubicBezTo>
                  <a:cubicBezTo>
                    <a:pt x="80" y="145"/>
                    <a:pt x="78" y="143"/>
                    <a:pt x="77" y="143"/>
                  </a:cubicBezTo>
                  <a:cubicBezTo>
                    <a:pt x="76" y="143"/>
                    <a:pt x="74" y="145"/>
                    <a:pt x="72" y="145"/>
                  </a:cubicBezTo>
                  <a:cubicBezTo>
                    <a:pt x="71" y="145"/>
                    <a:pt x="69" y="145"/>
                    <a:pt x="68" y="145"/>
                  </a:cubicBezTo>
                  <a:cubicBezTo>
                    <a:pt x="67" y="144"/>
                    <a:pt x="67" y="142"/>
                    <a:pt x="67" y="142"/>
                  </a:cubicBezTo>
                  <a:cubicBezTo>
                    <a:pt x="66" y="141"/>
                    <a:pt x="64" y="141"/>
                    <a:pt x="63" y="141"/>
                  </a:cubicBezTo>
                  <a:cubicBezTo>
                    <a:pt x="62" y="141"/>
                    <a:pt x="60" y="143"/>
                    <a:pt x="59" y="143"/>
                  </a:cubicBezTo>
                  <a:cubicBezTo>
                    <a:pt x="58" y="142"/>
                    <a:pt x="57" y="141"/>
                    <a:pt x="57" y="140"/>
                  </a:cubicBezTo>
                  <a:cubicBezTo>
                    <a:pt x="56" y="139"/>
                    <a:pt x="54" y="136"/>
                    <a:pt x="53" y="135"/>
                  </a:cubicBezTo>
                  <a:cubicBezTo>
                    <a:pt x="53" y="134"/>
                    <a:pt x="51" y="133"/>
                    <a:pt x="50" y="132"/>
                  </a:cubicBezTo>
                  <a:cubicBezTo>
                    <a:pt x="49" y="131"/>
                    <a:pt x="47" y="131"/>
                    <a:pt x="46" y="130"/>
                  </a:cubicBezTo>
                  <a:cubicBezTo>
                    <a:pt x="45" y="130"/>
                    <a:pt x="43" y="129"/>
                    <a:pt x="42" y="128"/>
                  </a:cubicBezTo>
                  <a:cubicBezTo>
                    <a:pt x="42" y="127"/>
                    <a:pt x="42" y="124"/>
                    <a:pt x="41" y="122"/>
                  </a:cubicBezTo>
                  <a:cubicBezTo>
                    <a:pt x="41" y="121"/>
                    <a:pt x="41" y="120"/>
                    <a:pt x="40" y="119"/>
                  </a:cubicBezTo>
                  <a:cubicBezTo>
                    <a:pt x="39" y="118"/>
                    <a:pt x="37" y="116"/>
                    <a:pt x="36" y="115"/>
                  </a:cubicBezTo>
                  <a:cubicBezTo>
                    <a:pt x="34" y="114"/>
                    <a:pt x="31" y="113"/>
                    <a:pt x="29" y="112"/>
                  </a:cubicBezTo>
                  <a:cubicBezTo>
                    <a:pt x="28" y="111"/>
                    <a:pt x="27" y="109"/>
                    <a:pt x="27" y="108"/>
                  </a:cubicBezTo>
                  <a:cubicBezTo>
                    <a:pt x="26" y="106"/>
                    <a:pt x="26" y="104"/>
                    <a:pt x="26" y="103"/>
                  </a:cubicBezTo>
                  <a:cubicBezTo>
                    <a:pt x="26" y="102"/>
                    <a:pt x="26" y="100"/>
                    <a:pt x="27" y="100"/>
                  </a:cubicBezTo>
                  <a:cubicBezTo>
                    <a:pt x="27" y="99"/>
                    <a:pt x="28" y="98"/>
                    <a:pt x="29" y="98"/>
                  </a:cubicBezTo>
                  <a:cubicBezTo>
                    <a:pt x="30" y="97"/>
                    <a:pt x="32" y="97"/>
                    <a:pt x="34" y="97"/>
                  </a:cubicBezTo>
                  <a:cubicBezTo>
                    <a:pt x="34" y="96"/>
                    <a:pt x="36" y="95"/>
                    <a:pt x="36" y="95"/>
                  </a:cubicBezTo>
                  <a:cubicBezTo>
                    <a:pt x="37" y="94"/>
                    <a:pt x="37" y="93"/>
                    <a:pt x="37" y="92"/>
                  </a:cubicBezTo>
                  <a:cubicBezTo>
                    <a:pt x="37" y="91"/>
                    <a:pt x="35" y="89"/>
                    <a:pt x="34" y="87"/>
                  </a:cubicBezTo>
                  <a:cubicBezTo>
                    <a:pt x="33" y="85"/>
                    <a:pt x="32" y="81"/>
                    <a:pt x="31" y="79"/>
                  </a:cubicBezTo>
                  <a:cubicBezTo>
                    <a:pt x="30" y="78"/>
                    <a:pt x="30" y="76"/>
                    <a:pt x="30" y="75"/>
                  </a:cubicBezTo>
                  <a:cubicBezTo>
                    <a:pt x="29" y="75"/>
                    <a:pt x="27" y="75"/>
                    <a:pt x="26" y="75"/>
                  </a:cubicBezTo>
                  <a:cubicBezTo>
                    <a:pt x="25" y="75"/>
                    <a:pt x="23" y="76"/>
                    <a:pt x="23" y="76"/>
                  </a:cubicBezTo>
                  <a:cubicBezTo>
                    <a:pt x="20" y="77"/>
                    <a:pt x="17" y="79"/>
                    <a:pt x="15" y="80"/>
                  </a:cubicBezTo>
                  <a:cubicBezTo>
                    <a:pt x="14" y="81"/>
                    <a:pt x="11" y="82"/>
                    <a:pt x="10" y="82"/>
                  </a:cubicBezTo>
                  <a:cubicBezTo>
                    <a:pt x="9" y="83"/>
                    <a:pt x="7" y="82"/>
                    <a:pt x="6" y="82"/>
                  </a:cubicBezTo>
                  <a:cubicBezTo>
                    <a:pt x="5" y="81"/>
                    <a:pt x="5" y="78"/>
                    <a:pt x="4" y="77"/>
                  </a:cubicBezTo>
                  <a:cubicBezTo>
                    <a:pt x="4" y="76"/>
                    <a:pt x="1" y="75"/>
                    <a:pt x="1" y="74"/>
                  </a:cubicBezTo>
                  <a:cubicBezTo>
                    <a:pt x="0" y="73"/>
                    <a:pt x="0" y="71"/>
                    <a:pt x="1" y="71"/>
                  </a:cubicBezTo>
                  <a:cubicBezTo>
                    <a:pt x="1" y="69"/>
                    <a:pt x="4" y="69"/>
                    <a:pt x="5" y="69"/>
                  </a:cubicBezTo>
                  <a:cubicBezTo>
                    <a:pt x="6" y="68"/>
                    <a:pt x="9" y="69"/>
                    <a:pt x="10" y="68"/>
                  </a:cubicBezTo>
                  <a:cubicBezTo>
                    <a:pt x="11" y="68"/>
                    <a:pt x="12" y="65"/>
                    <a:pt x="13" y="65"/>
                  </a:cubicBezTo>
                  <a:cubicBezTo>
                    <a:pt x="13" y="64"/>
                    <a:pt x="14" y="62"/>
                    <a:pt x="15" y="61"/>
                  </a:cubicBezTo>
                  <a:cubicBezTo>
                    <a:pt x="16" y="61"/>
                    <a:pt x="17" y="60"/>
                    <a:pt x="17" y="60"/>
                  </a:cubicBezTo>
                  <a:cubicBezTo>
                    <a:pt x="18" y="60"/>
                    <a:pt x="18" y="61"/>
                    <a:pt x="19" y="61"/>
                  </a:cubicBezTo>
                  <a:cubicBezTo>
                    <a:pt x="19" y="62"/>
                    <a:pt x="22" y="62"/>
                    <a:pt x="22" y="61"/>
                  </a:cubicBezTo>
                  <a:cubicBezTo>
                    <a:pt x="24" y="61"/>
                    <a:pt x="27" y="60"/>
                    <a:pt x="28" y="60"/>
                  </a:cubicBezTo>
                  <a:cubicBezTo>
                    <a:pt x="29" y="59"/>
                    <a:pt x="32" y="58"/>
                    <a:pt x="33" y="57"/>
                  </a:cubicBezTo>
                  <a:cubicBezTo>
                    <a:pt x="34" y="57"/>
                    <a:pt x="36" y="55"/>
                    <a:pt x="37" y="54"/>
                  </a:cubicBezTo>
                  <a:cubicBezTo>
                    <a:pt x="37" y="53"/>
                    <a:pt x="38" y="50"/>
                    <a:pt x="38" y="49"/>
                  </a:cubicBezTo>
                  <a:cubicBezTo>
                    <a:pt x="38" y="48"/>
                    <a:pt x="36" y="47"/>
                    <a:pt x="35" y="46"/>
                  </a:cubicBezTo>
                  <a:cubicBezTo>
                    <a:pt x="35" y="45"/>
                    <a:pt x="34" y="44"/>
                    <a:pt x="35" y="44"/>
                  </a:cubicBezTo>
                  <a:cubicBezTo>
                    <a:pt x="35" y="42"/>
                    <a:pt x="39" y="42"/>
                    <a:pt x="41" y="41"/>
                  </a:cubicBezTo>
                  <a:cubicBezTo>
                    <a:pt x="43" y="40"/>
                    <a:pt x="48" y="38"/>
                    <a:pt x="50" y="37"/>
                  </a:cubicBezTo>
                  <a:cubicBezTo>
                    <a:pt x="51" y="37"/>
                    <a:pt x="52" y="35"/>
                    <a:pt x="53" y="34"/>
                  </a:cubicBezTo>
                  <a:cubicBezTo>
                    <a:pt x="53" y="34"/>
                    <a:pt x="52" y="31"/>
                    <a:pt x="53" y="30"/>
                  </a:cubicBezTo>
                  <a:cubicBezTo>
                    <a:pt x="54" y="29"/>
                    <a:pt x="56" y="28"/>
                    <a:pt x="58" y="27"/>
                  </a:cubicBezTo>
                  <a:cubicBezTo>
                    <a:pt x="59" y="29"/>
                    <a:pt x="60" y="31"/>
                    <a:pt x="61" y="32"/>
                  </a:cubicBezTo>
                  <a:cubicBezTo>
                    <a:pt x="62" y="34"/>
                    <a:pt x="64" y="35"/>
                    <a:pt x="65" y="36"/>
                  </a:cubicBezTo>
                  <a:cubicBezTo>
                    <a:pt x="66" y="37"/>
                    <a:pt x="68" y="40"/>
                    <a:pt x="68" y="42"/>
                  </a:cubicBezTo>
                  <a:cubicBezTo>
                    <a:pt x="68" y="43"/>
                    <a:pt x="68" y="45"/>
                    <a:pt x="68" y="46"/>
                  </a:cubicBezTo>
                  <a:cubicBezTo>
                    <a:pt x="69" y="47"/>
                    <a:pt x="70" y="47"/>
                    <a:pt x="71" y="47"/>
                  </a:cubicBezTo>
                  <a:cubicBezTo>
                    <a:pt x="72" y="46"/>
                    <a:pt x="74" y="44"/>
                    <a:pt x="75" y="44"/>
                  </a:cubicBezTo>
                  <a:cubicBezTo>
                    <a:pt x="77" y="44"/>
                    <a:pt x="79" y="43"/>
                    <a:pt x="79" y="44"/>
                  </a:cubicBezTo>
                  <a:cubicBezTo>
                    <a:pt x="80" y="44"/>
                    <a:pt x="81" y="47"/>
                    <a:pt x="81" y="48"/>
                  </a:cubicBezTo>
                  <a:cubicBezTo>
                    <a:pt x="82" y="50"/>
                    <a:pt x="82" y="54"/>
                    <a:pt x="82" y="56"/>
                  </a:cubicBezTo>
                  <a:cubicBezTo>
                    <a:pt x="81" y="57"/>
                    <a:pt x="80" y="60"/>
                    <a:pt x="79" y="62"/>
                  </a:cubicBezTo>
                  <a:cubicBezTo>
                    <a:pt x="79" y="63"/>
                    <a:pt x="79" y="66"/>
                    <a:pt x="80" y="67"/>
                  </a:cubicBezTo>
                  <a:cubicBezTo>
                    <a:pt x="80" y="68"/>
                    <a:pt x="83" y="69"/>
                    <a:pt x="84" y="69"/>
                  </a:cubicBezTo>
                  <a:cubicBezTo>
                    <a:pt x="85" y="69"/>
                    <a:pt x="88" y="68"/>
                    <a:pt x="90" y="67"/>
                  </a:cubicBezTo>
                  <a:cubicBezTo>
                    <a:pt x="91" y="67"/>
                    <a:pt x="93" y="66"/>
                    <a:pt x="94" y="65"/>
                  </a:cubicBezTo>
                  <a:cubicBezTo>
                    <a:pt x="96" y="64"/>
                    <a:pt x="97" y="61"/>
                    <a:pt x="98" y="59"/>
                  </a:cubicBezTo>
                  <a:cubicBezTo>
                    <a:pt x="99" y="59"/>
                    <a:pt x="101" y="57"/>
                    <a:pt x="102" y="57"/>
                  </a:cubicBezTo>
                  <a:cubicBezTo>
                    <a:pt x="104" y="56"/>
                    <a:pt x="108" y="57"/>
                    <a:pt x="110" y="56"/>
                  </a:cubicBezTo>
                  <a:cubicBezTo>
                    <a:pt x="113" y="56"/>
                    <a:pt x="119" y="55"/>
                    <a:pt x="122" y="54"/>
                  </a:cubicBezTo>
                  <a:cubicBezTo>
                    <a:pt x="123" y="53"/>
                    <a:pt x="127" y="52"/>
                    <a:pt x="129" y="50"/>
                  </a:cubicBezTo>
                  <a:cubicBezTo>
                    <a:pt x="130" y="50"/>
                    <a:pt x="131" y="48"/>
                    <a:pt x="132" y="47"/>
                  </a:cubicBezTo>
                  <a:cubicBezTo>
                    <a:pt x="133" y="46"/>
                    <a:pt x="133" y="44"/>
                    <a:pt x="134" y="44"/>
                  </a:cubicBezTo>
                  <a:cubicBezTo>
                    <a:pt x="135" y="43"/>
                    <a:pt x="137" y="43"/>
                    <a:pt x="138" y="43"/>
                  </a:cubicBezTo>
                  <a:cubicBezTo>
                    <a:pt x="139" y="43"/>
                    <a:pt x="141" y="45"/>
                    <a:pt x="142" y="46"/>
                  </a:cubicBezTo>
                  <a:cubicBezTo>
                    <a:pt x="142" y="46"/>
                    <a:pt x="144" y="48"/>
                    <a:pt x="146" y="47"/>
                  </a:cubicBezTo>
                  <a:cubicBezTo>
                    <a:pt x="147" y="47"/>
                    <a:pt x="147" y="44"/>
                    <a:pt x="148" y="43"/>
                  </a:cubicBezTo>
                  <a:cubicBezTo>
                    <a:pt x="149" y="42"/>
                    <a:pt x="150" y="40"/>
                    <a:pt x="151" y="40"/>
                  </a:cubicBezTo>
                  <a:cubicBezTo>
                    <a:pt x="152" y="38"/>
                    <a:pt x="152" y="36"/>
                    <a:pt x="153" y="35"/>
                  </a:cubicBezTo>
                  <a:cubicBezTo>
                    <a:pt x="153" y="34"/>
                    <a:pt x="154" y="32"/>
                    <a:pt x="155" y="32"/>
                  </a:cubicBezTo>
                  <a:cubicBezTo>
                    <a:pt x="156" y="32"/>
                    <a:pt x="156" y="34"/>
                    <a:pt x="157" y="34"/>
                  </a:cubicBezTo>
                  <a:cubicBezTo>
                    <a:pt x="158" y="34"/>
                    <a:pt x="160" y="32"/>
                    <a:pt x="161" y="32"/>
                  </a:cubicBezTo>
                  <a:cubicBezTo>
                    <a:pt x="162" y="32"/>
                    <a:pt x="164" y="30"/>
                    <a:pt x="165" y="30"/>
                  </a:cubicBezTo>
                  <a:cubicBezTo>
                    <a:pt x="166" y="30"/>
                    <a:pt x="167" y="30"/>
                    <a:pt x="168" y="31"/>
                  </a:cubicBezTo>
                  <a:cubicBezTo>
                    <a:pt x="168" y="31"/>
                    <a:pt x="167" y="34"/>
                    <a:pt x="168" y="35"/>
                  </a:cubicBezTo>
                  <a:cubicBezTo>
                    <a:pt x="168" y="36"/>
                    <a:pt x="171" y="35"/>
                    <a:pt x="172" y="35"/>
                  </a:cubicBezTo>
                  <a:cubicBezTo>
                    <a:pt x="173" y="36"/>
                    <a:pt x="174" y="36"/>
                    <a:pt x="175" y="37"/>
                  </a:cubicBezTo>
                  <a:cubicBezTo>
                    <a:pt x="176" y="38"/>
                    <a:pt x="176" y="41"/>
                    <a:pt x="176" y="41"/>
                  </a:cubicBezTo>
                  <a:cubicBezTo>
                    <a:pt x="177" y="42"/>
                    <a:pt x="178" y="42"/>
                    <a:pt x="179" y="42"/>
                  </a:cubicBezTo>
                  <a:cubicBezTo>
                    <a:pt x="180" y="42"/>
                    <a:pt x="182" y="39"/>
                    <a:pt x="183" y="39"/>
                  </a:cubicBezTo>
                  <a:cubicBezTo>
                    <a:pt x="185" y="39"/>
                    <a:pt x="188" y="40"/>
                    <a:pt x="189" y="40"/>
                  </a:cubicBezTo>
                  <a:cubicBezTo>
                    <a:pt x="190" y="39"/>
                    <a:pt x="189" y="37"/>
                    <a:pt x="189" y="36"/>
                  </a:cubicBezTo>
                  <a:cubicBezTo>
                    <a:pt x="190" y="35"/>
                    <a:pt x="190" y="34"/>
                    <a:pt x="190" y="34"/>
                  </a:cubicBezTo>
                  <a:cubicBezTo>
                    <a:pt x="191" y="33"/>
                    <a:pt x="193" y="33"/>
                    <a:pt x="193" y="32"/>
                  </a:cubicBezTo>
                  <a:cubicBezTo>
                    <a:pt x="194" y="32"/>
                    <a:pt x="195" y="30"/>
                    <a:pt x="196" y="29"/>
                  </a:cubicBezTo>
                  <a:cubicBezTo>
                    <a:pt x="197" y="28"/>
                    <a:pt x="199" y="27"/>
                    <a:pt x="199" y="26"/>
                  </a:cubicBezTo>
                  <a:cubicBezTo>
                    <a:pt x="201" y="24"/>
                    <a:pt x="203" y="20"/>
                    <a:pt x="204" y="19"/>
                  </a:cubicBezTo>
                  <a:cubicBezTo>
                    <a:pt x="205" y="17"/>
                    <a:pt x="209" y="15"/>
                    <a:pt x="210" y="13"/>
                  </a:cubicBezTo>
                  <a:cubicBezTo>
                    <a:pt x="211" y="13"/>
                    <a:pt x="211" y="12"/>
                    <a:pt x="212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2"/>
            <p:cNvSpPr>
              <a:spLocks/>
            </p:cNvSpPr>
            <p:nvPr/>
          </p:nvSpPr>
          <p:spPr bwMode="auto">
            <a:xfrm>
              <a:off x="1167" y="3442"/>
              <a:ext cx="1174" cy="593"/>
            </a:xfrm>
            <a:custGeom>
              <a:avLst/>
              <a:gdLst>
                <a:gd name="T0" fmla="*/ 231 w 445"/>
                <a:gd name="T1" fmla="*/ 12 h 225"/>
                <a:gd name="T2" fmla="*/ 239 w 445"/>
                <a:gd name="T3" fmla="*/ 7 h 225"/>
                <a:gd name="T4" fmla="*/ 271 w 445"/>
                <a:gd name="T5" fmla="*/ 2 h 225"/>
                <a:gd name="T6" fmla="*/ 286 w 445"/>
                <a:gd name="T7" fmla="*/ 21 h 225"/>
                <a:gd name="T8" fmla="*/ 302 w 445"/>
                <a:gd name="T9" fmla="*/ 29 h 225"/>
                <a:gd name="T10" fmla="*/ 308 w 445"/>
                <a:gd name="T11" fmla="*/ 37 h 225"/>
                <a:gd name="T12" fmla="*/ 338 w 445"/>
                <a:gd name="T13" fmla="*/ 54 h 225"/>
                <a:gd name="T14" fmla="*/ 365 w 445"/>
                <a:gd name="T15" fmla="*/ 59 h 225"/>
                <a:gd name="T16" fmla="*/ 375 w 445"/>
                <a:gd name="T17" fmla="*/ 76 h 225"/>
                <a:gd name="T18" fmla="*/ 359 w 445"/>
                <a:gd name="T19" fmla="*/ 95 h 225"/>
                <a:gd name="T20" fmla="*/ 368 w 445"/>
                <a:gd name="T21" fmla="*/ 103 h 225"/>
                <a:gd name="T22" fmla="*/ 360 w 445"/>
                <a:gd name="T23" fmla="*/ 112 h 225"/>
                <a:gd name="T24" fmla="*/ 380 w 445"/>
                <a:gd name="T25" fmla="*/ 104 h 225"/>
                <a:gd name="T26" fmla="*/ 402 w 445"/>
                <a:gd name="T27" fmla="*/ 101 h 225"/>
                <a:gd name="T28" fmla="*/ 421 w 445"/>
                <a:gd name="T29" fmla="*/ 86 h 225"/>
                <a:gd name="T30" fmla="*/ 429 w 445"/>
                <a:gd name="T31" fmla="*/ 82 h 225"/>
                <a:gd name="T32" fmla="*/ 440 w 445"/>
                <a:gd name="T33" fmla="*/ 99 h 225"/>
                <a:gd name="T34" fmla="*/ 445 w 445"/>
                <a:gd name="T35" fmla="*/ 120 h 225"/>
                <a:gd name="T36" fmla="*/ 428 w 445"/>
                <a:gd name="T37" fmla="*/ 127 h 225"/>
                <a:gd name="T38" fmla="*/ 402 w 445"/>
                <a:gd name="T39" fmla="*/ 134 h 225"/>
                <a:gd name="T40" fmla="*/ 376 w 445"/>
                <a:gd name="T41" fmla="*/ 126 h 225"/>
                <a:gd name="T42" fmla="*/ 361 w 445"/>
                <a:gd name="T43" fmla="*/ 148 h 225"/>
                <a:gd name="T44" fmla="*/ 353 w 445"/>
                <a:gd name="T45" fmla="*/ 154 h 225"/>
                <a:gd name="T46" fmla="*/ 343 w 445"/>
                <a:gd name="T47" fmla="*/ 156 h 225"/>
                <a:gd name="T48" fmla="*/ 328 w 445"/>
                <a:gd name="T49" fmla="*/ 153 h 225"/>
                <a:gd name="T50" fmla="*/ 324 w 445"/>
                <a:gd name="T51" fmla="*/ 183 h 225"/>
                <a:gd name="T52" fmla="*/ 301 w 445"/>
                <a:gd name="T53" fmla="*/ 191 h 225"/>
                <a:gd name="T54" fmla="*/ 288 w 445"/>
                <a:gd name="T55" fmla="*/ 215 h 225"/>
                <a:gd name="T56" fmla="*/ 271 w 445"/>
                <a:gd name="T57" fmla="*/ 197 h 225"/>
                <a:gd name="T58" fmla="*/ 249 w 445"/>
                <a:gd name="T59" fmla="*/ 204 h 225"/>
                <a:gd name="T60" fmla="*/ 228 w 445"/>
                <a:gd name="T61" fmla="*/ 224 h 225"/>
                <a:gd name="T62" fmla="*/ 217 w 445"/>
                <a:gd name="T63" fmla="*/ 214 h 225"/>
                <a:gd name="T64" fmla="*/ 189 w 445"/>
                <a:gd name="T65" fmla="*/ 213 h 225"/>
                <a:gd name="T66" fmla="*/ 182 w 445"/>
                <a:gd name="T67" fmla="*/ 212 h 225"/>
                <a:gd name="T68" fmla="*/ 169 w 445"/>
                <a:gd name="T69" fmla="*/ 195 h 225"/>
                <a:gd name="T70" fmla="*/ 170 w 445"/>
                <a:gd name="T71" fmla="*/ 170 h 225"/>
                <a:gd name="T72" fmla="*/ 159 w 445"/>
                <a:gd name="T73" fmla="*/ 155 h 225"/>
                <a:gd name="T74" fmla="*/ 127 w 445"/>
                <a:gd name="T75" fmla="*/ 145 h 225"/>
                <a:gd name="T76" fmla="*/ 101 w 445"/>
                <a:gd name="T77" fmla="*/ 139 h 225"/>
                <a:gd name="T78" fmla="*/ 81 w 445"/>
                <a:gd name="T79" fmla="*/ 145 h 225"/>
                <a:gd name="T80" fmla="*/ 59 w 445"/>
                <a:gd name="T81" fmla="*/ 143 h 225"/>
                <a:gd name="T82" fmla="*/ 41 w 445"/>
                <a:gd name="T83" fmla="*/ 122 h 225"/>
                <a:gd name="T84" fmla="*/ 27 w 445"/>
                <a:gd name="T85" fmla="*/ 100 h 225"/>
                <a:gd name="T86" fmla="*/ 31 w 445"/>
                <a:gd name="T87" fmla="*/ 79 h 225"/>
                <a:gd name="T88" fmla="*/ 6 w 445"/>
                <a:gd name="T89" fmla="*/ 82 h 225"/>
                <a:gd name="T90" fmla="*/ 13 w 445"/>
                <a:gd name="T91" fmla="*/ 65 h 225"/>
                <a:gd name="T92" fmla="*/ 33 w 445"/>
                <a:gd name="T93" fmla="*/ 57 h 225"/>
                <a:gd name="T94" fmla="*/ 50 w 445"/>
                <a:gd name="T95" fmla="*/ 37 h 225"/>
                <a:gd name="T96" fmla="*/ 68 w 445"/>
                <a:gd name="T97" fmla="*/ 42 h 225"/>
                <a:gd name="T98" fmla="*/ 82 w 445"/>
                <a:gd name="T99" fmla="*/ 56 h 225"/>
                <a:gd name="T100" fmla="*/ 98 w 445"/>
                <a:gd name="T101" fmla="*/ 59 h 225"/>
                <a:gd name="T102" fmla="*/ 134 w 445"/>
                <a:gd name="T103" fmla="*/ 44 h 225"/>
                <a:gd name="T104" fmla="*/ 153 w 445"/>
                <a:gd name="T105" fmla="*/ 35 h 225"/>
                <a:gd name="T106" fmla="*/ 168 w 445"/>
                <a:gd name="T107" fmla="*/ 35 h 225"/>
                <a:gd name="T108" fmla="*/ 189 w 445"/>
                <a:gd name="T109" fmla="*/ 40 h 225"/>
                <a:gd name="T110" fmla="*/ 204 w 445"/>
                <a:gd name="T111" fmla="*/ 19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45" h="225">
                  <a:moveTo>
                    <a:pt x="212" y="12"/>
                  </a:moveTo>
                  <a:cubicBezTo>
                    <a:pt x="214" y="11"/>
                    <a:pt x="217" y="10"/>
                    <a:pt x="218" y="10"/>
                  </a:cubicBezTo>
                  <a:cubicBezTo>
                    <a:pt x="219" y="9"/>
                    <a:pt x="220" y="8"/>
                    <a:pt x="221" y="8"/>
                  </a:cubicBezTo>
                  <a:cubicBezTo>
                    <a:pt x="222" y="8"/>
                    <a:pt x="223" y="9"/>
                    <a:pt x="224" y="10"/>
                  </a:cubicBezTo>
                  <a:cubicBezTo>
                    <a:pt x="225" y="10"/>
                    <a:pt x="225" y="13"/>
                    <a:pt x="226" y="13"/>
                  </a:cubicBezTo>
                  <a:cubicBezTo>
                    <a:pt x="227" y="13"/>
                    <a:pt x="230" y="13"/>
                    <a:pt x="231" y="12"/>
                  </a:cubicBezTo>
                  <a:cubicBezTo>
                    <a:pt x="231" y="12"/>
                    <a:pt x="232" y="10"/>
                    <a:pt x="232" y="9"/>
                  </a:cubicBezTo>
                  <a:cubicBezTo>
                    <a:pt x="232" y="9"/>
                    <a:pt x="231" y="8"/>
                    <a:pt x="231" y="7"/>
                  </a:cubicBezTo>
                  <a:cubicBezTo>
                    <a:pt x="231" y="7"/>
                    <a:pt x="232" y="6"/>
                    <a:pt x="233" y="6"/>
                  </a:cubicBezTo>
                  <a:cubicBezTo>
                    <a:pt x="233" y="6"/>
                    <a:pt x="234" y="6"/>
                    <a:pt x="235" y="6"/>
                  </a:cubicBezTo>
                  <a:cubicBezTo>
                    <a:pt x="236" y="6"/>
                    <a:pt x="238" y="5"/>
                    <a:pt x="238" y="5"/>
                  </a:cubicBezTo>
                  <a:cubicBezTo>
                    <a:pt x="239" y="5"/>
                    <a:pt x="239" y="6"/>
                    <a:pt x="239" y="7"/>
                  </a:cubicBezTo>
                  <a:cubicBezTo>
                    <a:pt x="239" y="7"/>
                    <a:pt x="240" y="8"/>
                    <a:pt x="241" y="8"/>
                  </a:cubicBezTo>
                  <a:cubicBezTo>
                    <a:pt x="242" y="9"/>
                    <a:pt x="245" y="8"/>
                    <a:pt x="246" y="7"/>
                  </a:cubicBezTo>
                  <a:cubicBezTo>
                    <a:pt x="248" y="7"/>
                    <a:pt x="251" y="5"/>
                    <a:pt x="253" y="5"/>
                  </a:cubicBezTo>
                  <a:cubicBezTo>
                    <a:pt x="256" y="4"/>
                    <a:pt x="261" y="2"/>
                    <a:pt x="264" y="1"/>
                  </a:cubicBezTo>
                  <a:cubicBezTo>
                    <a:pt x="265" y="1"/>
                    <a:pt x="268" y="1"/>
                    <a:pt x="269" y="1"/>
                  </a:cubicBezTo>
                  <a:cubicBezTo>
                    <a:pt x="269" y="1"/>
                    <a:pt x="270" y="2"/>
                    <a:pt x="271" y="2"/>
                  </a:cubicBezTo>
                  <a:cubicBezTo>
                    <a:pt x="272" y="2"/>
                    <a:pt x="274" y="0"/>
                    <a:pt x="275" y="0"/>
                  </a:cubicBezTo>
                  <a:cubicBezTo>
                    <a:pt x="277" y="1"/>
                    <a:pt x="277" y="5"/>
                    <a:pt x="278" y="6"/>
                  </a:cubicBezTo>
                  <a:cubicBezTo>
                    <a:pt x="278" y="8"/>
                    <a:pt x="279" y="11"/>
                    <a:pt x="279" y="13"/>
                  </a:cubicBezTo>
                  <a:cubicBezTo>
                    <a:pt x="279" y="15"/>
                    <a:pt x="279" y="17"/>
                    <a:pt x="279" y="18"/>
                  </a:cubicBezTo>
                  <a:cubicBezTo>
                    <a:pt x="280" y="19"/>
                    <a:pt x="281" y="21"/>
                    <a:pt x="282" y="21"/>
                  </a:cubicBezTo>
                  <a:cubicBezTo>
                    <a:pt x="283" y="22"/>
                    <a:pt x="285" y="21"/>
                    <a:pt x="286" y="21"/>
                  </a:cubicBezTo>
                  <a:cubicBezTo>
                    <a:pt x="287" y="21"/>
                    <a:pt x="290" y="19"/>
                    <a:pt x="291" y="19"/>
                  </a:cubicBezTo>
                  <a:cubicBezTo>
                    <a:pt x="291" y="18"/>
                    <a:pt x="293" y="17"/>
                    <a:pt x="293" y="17"/>
                  </a:cubicBezTo>
                  <a:cubicBezTo>
                    <a:pt x="295" y="18"/>
                    <a:pt x="295" y="21"/>
                    <a:pt x="295" y="22"/>
                  </a:cubicBezTo>
                  <a:cubicBezTo>
                    <a:pt x="295" y="23"/>
                    <a:pt x="296" y="25"/>
                    <a:pt x="297" y="26"/>
                  </a:cubicBezTo>
                  <a:cubicBezTo>
                    <a:pt x="297" y="27"/>
                    <a:pt x="297" y="28"/>
                    <a:pt x="298" y="29"/>
                  </a:cubicBezTo>
                  <a:cubicBezTo>
                    <a:pt x="299" y="29"/>
                    <a:pt x="301" y="28"/>
                    <a:pt x="302" y="29"/>
                  </a:cubicBezTo>
                  <a:cubicBezTo>
                    <a:pt x="303" y="29"/>
                    <a:pt x="305" y="31"/>
                    <a:pt x="305" y="32"/>
                  </a:cubicBezTo>
                  <a:cubicBezTo>
                    <a:pt x="305" y="32"/>
                    <a:pt x="303" y="33"/>
                    <a:pt x="303" y="34"/>
                  </a:cubicBezTo>
                  <a:cubicBezTo>
                    <a:pt x="302" y="35"/>
                    <a:pt x="301" y="36"/>
                    <a:pt x="301" y="37"/>
                  </a:cubicBezTo>
                  <a:cubicBezTo>
                    <a:pt x="301" y="38"/>
                    <a:pt x="301" y="40"/>
                    <a:pt x="302" y="40"/>
                  </a:cubicBezTo>
                  <a:cubicBezTo>
                    <a:pt x="302" y="41"/>
                    <a:pt x="304" y="39"/>
                    <a:pt x="305" y="39"/>
                  </a:cubicBezTo>
                  <a:cubicBezTo>
                    <a:pt x="306" y="38"/>
                    <a:pt x="307" y="37"/>
                    <a:pt x="308" y="37"/>
                  </a:cubicBezTo>
                  <a:cubicBezTo>
                    <a:pt x="309" y="38"/>
                    <a:pt x="309" y="39"/>
                    <a:pt x="309" y="39"/>
                  </a:cubicBezTo>
                  <a:cubicBezTo>
                    <a:pt x="309" y="40"/>
                    <a:pt x="308" y="42"/>
                    <a:pt x="309" y="43"/>
                  </a:cubicBezTo>
                  <a:cubicBezTo>
                    <a:pt x="309" y="44"/>
                    <a:pt x="310" y="45"/>
                    <a:pt x="311" y="45"/>
                  </a:cubicBezTo>
                  <a:cubicBezTo>
                    <a:pt x="312" y="46"/>
                    <a:pt x="316" y="46"/>
                    <a:pt x="317" y="47"/>
                  </a:cubicBezTo>
                  <a:cubicBezTo>
                    <a:pt x="320" y="47"/>
                    <a:pt x="324" y="49"/>
                    <a:pt x="326" y="49"/>
                  </a:cubicBezTo>
                  <a:cubicBezTo>
                    <a:pt x="329" y="50"/>
                    <a:pt x="334" y="53"/>
                    <a:pt x="338" y="54"/>
                  </a:cubicBezTo>
                  <a:cubicBezTo>
                    <a:pt x="341" y="55"/>
                    <a:pt x="346" y="56"/>
                    <a:pt x="349" y="56"/>
                  </a:cubicBezTo>
                  <a:cubicBezTo>
                    <a:pt x="351" y="57"/>
                    <a:pt x="354" y="59"/>
                    <a:pt x="356" y="59"/>
                  </a:cubicBezTo>
                  <a:cubicBezTo>
                    <a:pt x="357" y="59"/>
                    <a:pt x="359" y="59"/>
                    <a:pt x="360" y="58"/>
                  </a:cubicBezTo>
                  <a:cubicBezTo>
                    <a:pt x="361" y="57"/>
                    <a:pt x="360" y="54"/>
                    <a:pt x="361" y="54"/>
                  </a:cubicBezTo>
                  <a:cubicBezTo>
                    <a:pt x="361" y="54"/>
                    <a:pt x="362" y="56"/>
                    <a:pt x="362" y="57"/>
                  </a:cubicBezTo>
                  <a:cubicBezTo>
                    <a:pt x="363" y="57"/>
                    <a:pt x="364" y="59"/>
                    <a:pt x="365" y="59"/>
                  </a:cubicBezTo>
                  <a:cubicBezTo>
                    <a:pt x="366" y="59"/>
                    <a:pt x="367" y="58"/>
                    <a:pt x="368" y="58"/>
                  </a:cubicBezTo>
                  <a:cubicBezTo>
                    <a:pt x="368" y="59"/>
                    <a:pt x="368" y="61"/>
                    <a:pt x="369" y="62"/>
                  </a:cubicBezTo>
                  <a:cubicBezTo>
                    <a:pt x="370" y="63"/>
                    <a:pt x="372" y="62"/>
                    <a:pt x="373" y="63"/>
                  </a:cubicBezTo>
                  <a:cubicBezTo>
                    <a:pt x="375" y="64"/>
                    <a:pt x="376" y="66"/>
                    <a:pt x="376" y="67"/>
                  </a:cubicBezTo>
                  <a:cubicBezTo>
                    <a:pt x="376" y="68"/>
                    <a:pt x="375" y="69"/>
                    <a:pt x="375" y="71"/>
                  </a:cubicBezTo>
                  <a:cubicBezTo>
                    <a:pt x="375" y="72"/>
                    <a:pt x="375" y="75"/>
                    <a:pt x="375" y="76"/>
                  </a:cubicBezTo>
                  <a:cubicBezTo>
                    <a:pt x="375" y="77"/>
                    <a:pt x="375" y="80"/>
                    <a:pt x="375" y="82"/>
                  </a:cubicBezTo>
                  <a:cubicBezTo>
                    <a:pt x="376" y="83"/>
                    <a:pt x="379" y="84"/>
                    <a:pt x="379" y="85"/>
                  </a:cubicBezTo>
                  <a:cubicBezTo>
                    <a:pt x="378" y="86"/>
                    <a:pt x="376" y="87"/>
                    <a:pt x="376" y="87"/>
                  </a:cubicBezTo>
                  <a:cubicBezTo>
                    <a:pt x="374" y="88"/>
                    <a:pt x="371" y="90"/>
                    <a:pt x="370" y="91"/>
                  </a:cubicBezTo>
                  <a:cubicBezTo>
                    <a:pt x="368" y="92"/>
                    <a:pt x="365" y="94"/>
                    <a:pt x="364" y="94"/>
                  </a:cubicBezTo>
                  <a:cubicBezTo>
                    <a:pt x="363" y="95"/>
                    <a:pt x="360" y="95"/>
                    <a:pt x="359" y="95"/>
                  </a:cubicBezTo>
                  <a:cubicBezTo>
                    <a:pt x="359" y="96"/>
                    <a:pt x="357" y="98"/>
                    <a:pt x="357" y="99"/>
                  </a:cubicBezTo>
                  <a:cubicBezTo>
                    <a:pt x="357" y="100"/>
                    <a:pt x="358" y="101"/>
                    <a:pt x="358" y="101"/>
                  </a:cubicBezTo>
                  <a:cubicBezTo>
                    <a:pt x="359" y="102"/>
                    <a:pt x="361" y="99"/>
                    <a:pt x="361" y="99"/>
                  </a:cubicBezTo>
                  <a:cubicBezTo>
                    <a:pt x="362" y="99"/>
                    <a:pt x="364" y="98"/>
                    <a:pt x="365" y="98"/>
                  </a:cubicBezTo>
                  <a:cubicBezTo>
                    <a:pt x="365" y="99"/>
                    <a:pt x="366" y="100"/>
                    <a:pt x="367" y="101"/>
                  </a:cubicBezTo>
                  <a:cubicBezTo>
                    <a:pt x="367" y="101"/>
                    <a:pt x="368" y="103"/>
                    <a:pt x="368" y="103"/>
                  </a:cubicBezTo>
                  <a:cubicBezTo>
                    <a:pt x="368" y="104"/>
                    <a:pt x="367" y="106"/>
                    <a:pt x="367" y="106"/>
                  </a:cubicBezTo>
                  <a:cubicBezTo>
                    <a:pt x="366" y="106"/>
                    <a:pt x="365" y="105"/>
                    <a:pt x="364" y="105"/>
                  </a:cubicBezTo>
                  <a:cubicBezTo>
                    <a:pt x="363" y="105"/>
                    <a:pt x="362" y="105"/>
                    <a:pt x="361" y="105"/>
                  </a:cubicBezTo>
                  <a:cubicBezTo>
                    <a:pt x="360" y="105"/>
                    <a:pt x="359" y="106"/>
                    <a:pt x="359" y="107"/>
                  </a:cubicBezTo>
                  <a:cubicBezTo>
                    <a:pt x="359" y="108"/>
                    <a:pt x="358" y="109"/>
                    <a:pt x="358" y="110"/>
                  </a:cubicBezTo>
                  <a:cubicBezTo>
                    <a:pt x="358" y="111"/>
                    <a:pt x="360" y="112"/>
                    <a:pt x="360" y="112"/>
                  </a:cubicBezTo>
                  <a:cubicBezTo>
                    <a:pt x="361" y="113"/>
                    <a:pt x="363" y="115"/>
                    <a:pt x="365" y="116"/>
                  </a:cubicBezTo>
                  <a:cubicBezTo>
                    <a:pt x="366" y="116"/>
                    <a:pt x="370" y="117"/>
                    <a:pt x="372" y="116"/>
                  </a:cubicBezTo>
                  <a:cubicBezTo>
                    <a:pt x="373" y="116"/>
                    <a:pt x="375" y="114"/>
                    <a:pt x="375" y="113"/>
                  </a:cubicBezTo>
                  <a:cubicBezTo>
                    <a:pt x="375" y="112"/>
                    <a:pt x="375" y="110"/>
                    <a:pt x="375" y="109"/>
                  </a:cubicBezTo>
                  <a:cubicBezTo>
                    <a:pt x="375" y="108"/>
                    <a:pt x="376" y="106"/>
                    <a:pt x="377" y="105"/>
                  </a:cubicBezTo>
                  <a:cubicBezTo>
                    <a:pt x="377" y="105"/>
                    <a:pt x="379" y="105"/>
                    <a:pt x="380" y="104"/>
                  </a:cubicBezTo>
                  <a:cubicBezTo>
                    <a:pt x="381" y="104"/>
                    <a:pt x="383" y="102"/>
                    <a:pt x="384" y="101"/>
                  </a:cubicBezTo>
                  <a:cubicBezTo>
                    <a:pt x="385" y="101"/>
                    <a:pt x="387" y="99"/>
                    <a:pt x="388" y="99"/>
                  </a:cubicBezTo>
                  <a:cubicBezTo>
                    <a:pt x="388" y="100"/>
                    <a:pt x="388" y="102"/>
                    <a:pt x="389" y="102"/>
                  </a:cubicBezTo>
                  <a:cubicBezTo>
                    <a:pt x="390" y="103"/>
                    <a:pt x="392" y="103"/>
                    <a:pt x="394" y="102"/>
                  </a:cubicBezTo>
                  <a:cubicBezTo>
                    <a:pt x="394" y="102"/>
                    <a:pt x="396" y="101"/>
                    <a:pt x="396" y="101"/>
                  </a:cubicBezTo>
                  <a:cubicBezTo>
                    <a:pt x="398" y="100"/>
                    <a:pt x="401" y="102"/>
                    <a:pt x="402" y="101"/>
                  </a:cubicBezTo>
                  <a:cubicBezTo>
                    <a:pt x="403" y="101"/>
                    <a:pt x="405" y="99"/>
                    <a:pt x="405" y="99"/>
                  </a:cubicBezTo>
                  <a:cubicBezTo>
                    <a:pt x="406" y="98"/>
                    <a:pt x="407" y="96"/>
                    <a:pt x="407" y="95"/>
                  </a:cubicBezTo>
                  <a:cubicBezTo>
                    <a:pt x="408" y="94"/>
                    <a:pt x="410" y="92"/>
                    <a:pt x="411" y="92"/>
                  </a:cubicBezTo>
                  <a:cubicBezTo>
                    <a:pt x="412" y="91"/>
                    <a:pt x="414" y="91"/>
                    <a:pt x="415" y="90"/>
                  </a:cubicBezTo>
                  <a:cubicBezTo>
                    <a:pt x="416" y="90"/>
                    <a:pt x="418" y="90"/>
                    <a:pt x="419" y="89"/>
                  </a:cubicBezTo>
                  <a:cubicBezTo>
                    <a:pt x="419" y="89"/>
                    <a:pt x="420" y="87"/>
                    <a:pt x="421" y="86"/>
                  </a:cubicBezTo>
                  <a:cubicBezTo>
                    <a:pt x="421" y="85"/>
                    <a:pt x="420" y="81"/>
                    <a:pt x="420" y="80"/>
                  </a:cubicBezTo>
                  <a:cubicBezTo>
                    <a:pt x="421" y="80"/>
                    <a:pt x="422" y="79"/>
                    <a:pt x="423" y="79"/>
                  </a:cubicBezTo>
                  <a:cubicBezTo>
                    <a:pt x="424" y="79"/>
                    <a:pt x="424" y="80"/>
                    <a:pt x="425" y="80"/>
                  </a:cubicBezTo>
                  <a:cubicBezTo>
                    <a:pt x="425" y="81"/>
                    <a:pt x="424" y="83"/>
                    <a:pt x="425" y="84"/>
                  </a:cubicBezTo>
                  <a:cubicBezTo>
                    <a:pt x="425" y="84"/>
                    <a:pt x="426" y="85"/>
                    <a:pt x="427" y="84"/>
                  </a:cubicBezTo>
                  <a:cubicBezTo>
                    <a:pt x="427" y="84"/>
                    <a:pt x="428" y="82"/>
                    <a:pt x="429" y="82"/>
                  </a:cubicBezTo>
                  <a:cubicBezTo>
                    <a:pt x="429" y="82"/>
                    <a:pt x="431" y="82"/>
                    <a:pt x="432" y="82"/>
                  </a:cubicBezTo>
                  <a:cubicBezTo>
                    <a:pt x="432" y="82"/>
                    <a:pt x="433" y="82"/>
                    <a:pt x="433" y="82"/>
                  </a:cubicBezTo>
                  <a:cubicBezTo>
                    <a:pt x="434" y="83"/>
                    <a:pt x="435" y="83"/>
                    <a:pt x="436" y="84"/>
                  </a:cubicBezTo>
                  <a:cubicBezTo>
                    <a:pt x="437" y="85"/>
                    <a:pt x="439" y="87"/>
                    <a:pt x="440" y="89"/>
                  </a:cubicBezTo>
                  <a:cubicBezTo>
                    <a:pt x="441" y="91"/>
                    <a:pt x="444" y="93"/>
                    <a:pt x="444" y="95"/>
                  </a:cubicBezTo>
                  <a:cubicBezTo>
                    <a:pt x="444" y="96"/>
                    <a:pt x="440" y="97"/>
                    <a:pt x="440" y="99"/>
                  </a:cubicBezTo>
                  <a:cubicBezTo>
                    <a:pt x="440" y="100"/>
                    <a:pt x="443" y="100"/>
                    <a:pt x="444" y="101"/>
                  </a:cubicBezTo>
                  <a:cubicBezTo>
                    <a:pt x="444" y="102"/>
                    <a:pt x="444" y="105"/>
                    <a:pt x="444" y="106"/>
                  </a:cubicBezTo>
                  <a:cubicBezTo>
                    <a:pt x="444" y="107"/>
                    <a:pt x="441" y="109"/>
                    <a:pt x="441" y="110"/>
                  </a:cubicBezTo>
                  <a:cubicBezTo>
                    <a:pt x="440" y="111"/>
                    <a:pt x="439" y="114"/>
                    <a:pt x="440" y="115"/>
                  </a:cubicBezTo>
                  <a:cubicBezTo>
                    <a:pt x="440" y="116"/>
                    <a:pt x="442" y="116"/>
                    <a:pt x="442" y="116"/>
                  </a:cubicBezTo>
                  <a:cubicBezTo>
                    <a:pt x="443" y="117"/>
                    <a:pt x="444" y="119"/>
                    <a:pt x="445" y="120"/>
                  </a:cubicBezTo>
                  <a:cubicBezTo>
                    <a:pt x="445" y="120"/>
                    <a:pt x="444" y="121"/>
                    <a:pt x="443" y="121"/>
                  </a:cubicBezTo>
                  <a:cubicBezTo>
                    <a:pt x="443" y="122"/>
                    <a:pt x="443" y="124"/>
                    <a:pt x="443" y="125"/>
                  </a:cubicBezTo>
                  <a:cubicBezTo>
                    <a:pt x="442" y="126"/>
                    <a:pt x="442" y="129"/>
                    <a:pt x="440" y="130"/>
                  </a:cubicBezTo>
                  <a:cubicBezTo>
                    <a:pt x="439" y="130"/>
                    <a:pt x="437" y="129"/>
                    <a:pt x="436" y="128"/>
                  </a:cubicBezTo>
                  <a:cubicBezTo>
                    <a:pt x="436" y="128"/>
                    <a:pt x="434" y="127"/>
                    <a:pt x="434" y="127"/>
                  </a:cubicBezTo>
                  <a:cubicBezTo>
                    <a:pt x="432" y="126"/>
                    <a:pt x="429" y="126"/>
                    <a:pt x="428" y="127"/>
                  </a:cubicBezTo>
                  <a:cubicBezTo>
                    <a:pt x="427" y="127"/>
                    <a:pt x="425" y="128"/>
                    <a:pt x="424" y="128"/>
                  </a:cubicBezTo>
                  <a:cubicBezTo>
                    <a:pt x="424" y="128"/>
                    <a:pt x="422" y="127"/>
                    <a:pt x="422" y="127"/>
                  </a:cubicBezTo>
                  <a:cubicBezTo>
                    <a:pt x="421" y="128"/>
                    <a:pt x="421" y="131"/>
                    <a:pt x="420" y="131"/>
                  </a:cubicBezTo>
                  <a:cubicBezTo>
                    <a:pt x="420" y="132"/>
                    <a:pt x="419" y="132"/>
                    <a:pt x="418" y="133"/>
                  </a:cubicBezTo>
                  <a:cubicBezTo>
                    <a:pt x="416" y="133"/>
                    <a:pt x="412" y="132"/>
                    <a:pt x="410" y="133"/>
                  </a:cubicBezTo>
                  <a:cubicBezTo>
                    <a:pt x="408" y="133"/>
                    <a:pt x="404" y="134"/>
                    <a:pt x="402" y="134"/>
                  </a:cubicBezTo>
                  <a:cubicBezTo>
                    <a:pt x="401" y="134"/>
                    <a:pt x="397" y="134"/>
                    <a:pt x="396" y="134"/>
                  </a:cubicBezTo>
                  <a:cubicBezTo>
                    <a:pt x="394" y="133"/>
                    <a:pt x="389" y="132"/>
                    <a:pt x="387" y="131"/>
                  </a:cubicBezTo>
                  <a:cubicBezTo>
                    <a:pt x="386" y="131"/>
                    <a:pt x="384" y="131"/>
                    <a:pt x="382" y="131"/>
                  </a:cubicBezTo>
                  <a:cubicBezTo>
                    <a:pt x="382" y="130"/>
                    <a:pt x="381" y="131"/>
                    <a:pt x="380" y="130"/>
                  </a:cubicBezTo>
                  <a:cubicBezTo>
                    <a:pt x="379" y="130"/>
                    <a:pt x="379" y="128"/>
                    <a:pt x="378" y="127"/>
                  </a:cubicBezTo>
                  <a:cubicBezTo>
                    <a:pt x="378" y="127"/>
                    <a:pt x="377" y="126"/>
                    <a:pt x="376" y="126"/>
                  </a:cubicBezTo>
                  <a:cubicBezTo>
                    <a:pt x="375" y="127"/>
                    <a:pt x="373" y="128"/>
                    <a:pt x="372" y="129"/>
                  </a:cubicBezTo>
                  <a:cubicBezTo>
                    <a:pt x="371" y="130"/>
                    <a:pt x="368" y="132"/>
                    <a:pt x="367" y="133"/>
                  </a:cubicBezTo>
                  <a:cubicBezTo>
                    <a:pt x="366" y="134"/>
                    <a:pt x="362" y="136"/>
                    <a:pt x="361" y="137"/>
                  </a:cubicBezTo>
                  <a:cubicBezTo>
                    <a:pt x="360" y="138"/>
                    <a:pt x="357" y="138"/>
                    <a:pt x="357" y="139"/>
                  </a:cubicBezTo>
                  <a:cubicBezTo>
                    <a:pt x="356" y="140"/>
                    <a:pt x="357" y="142"/>
                    <a:pt x="358" y="143"/>
                  </a:cubicBezTo>
                  <a:cubicBezTo>
                    <a:pt x="358" y="145"/>
                    <a:pt x="360" y="147"/>
                    <a:pt x="361" y="148"/>
                  </a:cubicBezTo>
                  <a:cubicBezTo>
                    <a:pt x="361" y="149"/>
                    <a:pt x="363" y="150"/>
                    <a:pt x="363" y="152"/>
                  </a:cubicBezTo>
                  <a:cubicBezTo>
                    <a:pt x="363" y="153"/>
                    <a:pt x="363" y="155"/>
                    <a:pt x="362" y="155"/>
                  </a:cubicBezTo>
                  <a:cubicBezTo>
                    <a:pt x="362" y="156"/>
                    <a:pt x="360" y="157"/>
                    <a:pt x="359" y="156"/>
                  </a:cubicBezTo>
                  <a:cubicBezTo>
                    <a:pt x="359" y="156"/>
                    <a:pt x="359" y="154"/>
                    <a:pt x="358" y="154"/>
                  </a:cubicBezTo>
                  <a:cubicBezTo>
                    <a:pt x="358" y="154"/>
                    <a:pt x="356" y="153"/>
                    <a:pt x="356" y="153"/>
                  </a:cubicBezTo>
                  <a:cubicBezTo>
                    <a:pt x="355" y="153"/>
                    <a:pt x="354" y="154"/>
                    <a:pt x="353" y="154"/>
                  </a:cubicBezTo>
                  <a:cubicBezTo>
                    <a:pt x="352" y="155"/>
                    <a:pt x="351" y="157"/>
                    <a:pt x="350" y="158"/>
                  </a:cubicBezTo>
                  <a:cubicBezTo>
                    <a:pt x="349" y="159"/>
                    <a:pt x="347" y="161"/>
                    <a:pt x="345" y="162"/>
                  </a:cubicBezTo>
                  <a:cubicBezTo>
                    <a:pt x="345" y="163"/>
                    <a:pt x="344" y="163"/>
                    <a:pt x="343" y="163"/>
                  </a:cubicBezTo>
                  <a:cubicBezTo>
                    <a:pt x="343" y="163"/>
                    <a:pt x="343" y="161"/>
                    <a:pt x="343" y="161"/>
                  </a:cubicBezTo>
                  <a:cubicBezTo>
                    <a:pt x="343" y="160"/>
                    <a:pt x="344" y="159"/>
                    <a:pt x="344" y="158"/>
                  </a:cubicBezTo>
                  <a:cubicBezTo>
                    <a:pt x="344" y="157"/>
                    <a:pt x="343" y="156"/>
                    <a:pt x="343" y="156"/>
                  </a:cubicBezTo>
                  <a:cubicBezTo>
                    <a:pt x="342" y="155"/>
                    <a:pt x="340" y="155"/>
                    <a:pt x="340" y="156"/>
                  </a:cubicBezTo>
                  <a:cubicBezTo>
                    <a:pt x="339" y="156"/>
                    <a:pt x="337" y="157"/>
                    <a:pt x="336" y="157"/>
                  </a:cubicBezTo>
                  <a:cubicBezTo>
                    <a:pt x="336" y="158"/>
                    <a:pt x="334" y="159"/>
                    <a:pt x="334" y="158"/>
                  </a:cubicBezTo>
                  <a:cubicBezTo>
                    <a:pt x="333" y="158"/>
                    <a:pt x="332" y="156"/>
                    <a:pt x="332" y="155"/>
                  </a:cubicBezTo>
                  <a:cubicBezTo>
                    <a:pt x="331" y="155"/>
                    <a:pt x="330" y="153"/>
                    <a:pt x="329" y="153"/>
                  </a:cubicBezTo>
                  <a:cubicBezTo>
                    <a:pt x="329" y="153"/>
                    <a:pt x="328" y="153"/>
                    <a:pt x="328" y="153"/>
                  </a:cubicBezTo>
                  <a:cubicBezTo>
                    <a:pt x="327" y="154"/>
                    <a:pt x="328" y="156"/>
                    <a:pt x="328" y="157"/>
                  </a:cubicBezTo>
                  <a:cubicBezTo>
                    <a:pt x="328" y="158"/>
                    <a:pt x="329" y="160"/>
                    <a:pt x="329" y="162"/>
                  </a:cubicBezTo>
                  <a:cubicBezTo>
                    <a:pt x="329" y="164"/>
                    <a:pt x="328" y="167"/>
                    <a:pt x="328" y="169"/>
                  </a:cubicBezTo>
                  <a:cubicBezTo>
                    <a:pt x="328" y="170"/>
                    <a:pt x="328" y="172"/>
                    <a:pt x="327" y="174"/>
                  </a:cubicBezTo>
                  <a:cubicBezTo>
                    <a:pt x="327" y="175"/>
                    <a:pt x="325" y="177"/>
                    <a:pt x="324" y="178"/>
                  </a:cubicBezTo>
                  <a:cubicBezTo>
                    <a:pt x="324" y="179"/>
                    <a:pt x="325" y="182"/>
                    <a:pt x="324" y="183"/>
                  </a:cubicBezTo>
                  <a:cubicBezTo>
                    <a:pt x="324" y="184"/>
                    <a:pt x="323" y="185"/>
                    <a:pt x="322" y="186"/>
                  </a:cubicBezTo>
                  <a:cubicBezTo>
                    <a:pt x="321" y="187"/>
                    <a:pt x="319" y="188"/>
                    <a:pt x="317" y="189"/>
                  </a:cubicBezTo>
                  <a:cubicBezTo>
                    <a:pt x="316" y="189"/>
                    <a:pt x="314" y="189"/>
                    <a:pt x="313" y="189"/>
                  </a:cubicBezTo>
                  <a:cubicBezTo>
                    <a:pt x="312" y="188"/>
                    <a:pt x="311" y="187"/>
                    <a:pt x="310" y="186"/>
                  </a:cubicBezTo>
                  <a:cubicBezTo>
                    <a:pt x="309" y="186"/>
                    <a:pt x="307" y="187"/>
                    <a:pt x="305" y="187"/>
                  </a:cubicBezTo>
                  <a:cubicBezTo>
                    <a:pt x="304" y="188"/>
                    <a:pt x="302" y="190"/>
                    <a:pt x="301" y="191"/>
                  </a:cubicBezTo>
                  <a:cubicBezTo>
                    <a:pt x="300" y="192"/>
                    <a:pt x="299" y="195"/>
                    <a:pt x="298" y="197"/>
                  </a:cubicBezTo>
                  <a:cubicBezTo>
                    <a:pt x="298" y="200"/>
                    <a:pt x="298" y="205"/>
                    <a:pt x="298" y="207"/>
                  </a:cubicBezTo>
                  <a:cubicBezTo>
                    <a:pt x="299" y="208"/>
                    <a:pt x="301" y="211"/>
                    <a:pt x="301" y="212"/>
                  </a:cubicBezTo>
                  <a:cubicBezTo>
                    <a:pt x="301" y="213"/>
                    <a:pt x="301" y="216"/>
                    <a:pt x="299" y="217"/>
                  </a:cubicBezTo>
                  <a:cubicBezTo>
                    <a:pt x="298" y="217"/>
                    <a:pt x="296" y="217"/>
                    <a:pt x="294" y="217"/>
                  </a:cubicBezTo>
                  <a:cubicBezTo>
                    <a:pt x="293" y="216"/>
                    <a:pt x="290" y="216"/>
                    <a:pt x="288" y="215"/>
                  </a:cubicBezTo>
                  <a:cubicBezTo>
                    <a:pt x="287" y="215"/>
                    <a:pt x="285" y="212"/>
                    <a:pt x="284" y="212"/>
                  </a:cubicBezTo>
                  <a:cubicBezTo>
                    <a:pt x="283" y="211"/>
                    <a:pt x="281" y="209"/>
                    <a:pt x="280" y="208"/>
                  </a:cubicBezTo>
                  <a:cubicBezTo>
                    <a:pt x="279" y="207"/>
                    <a:pt x="279" y="205"/>
                    <a:pt x="279" y="204"/>
                  </a:cubicBezTo>
                  <a:cubicBezTo>
                    <a:pt x="279" y="203"/>
                    <a:pt x="278" y="200"/>
                    <a:pt x="277" y="200"/>
                  </a:cubicBezTo>
                  <a:cubicBezTo>
                    <a:pt x="276" y="199"/>
                    <a:pt x="274" y="201"/>
                    <a:pt x="272" y="200"/>
                  </a:cubicBezTo>
                  <a:cubicBezTo>
                    <a:pt x="272" y="200"/>
                    <a:pt x="272" y="197"/>
                    <a:pt x="271" y="197"/>
                  </a:cubicBezTo>
                  <a:cubicBezTo>
                    <a:pt x="271" y="196"/>
                    <a:pt x="270" y="198"/>
                    <a:pt x="269" y="198"/>
                  </a:cubicBezTo>
                  <a:cubicBezTo>
                    <a:pt x="269" y="198"/>
                    <a:pt x="267" y="198"/>
                    <a:pt x="266" y="198"/>
                  </a:cubicBezTo>
                  <a:cubicBezTo>
                    <a:pt x="265" y="198"/>
                    <a:pt x="261" y="197"/>
                    <a:pt x="259" y="197"/>
                  </a:cubicBezTo>
                  <a:cubicBezTo>
                    <a:pt x="258" y="196"/>
                    <a:pt x="257" y="196"/>
                    <a:pt x="256" y="196"/>
                  </a:cubicBezTo>
                  <a:cubicBezTo>
                    <a:pt x="255" y="196"/>
                    <a:pt x="253" y="198"/>
                    <a:pt x="252" y="199"/>
                  </a:cubicBezTo>
                  <a:cubicBezTo>
                    <a:pt x="251" y="200"/>
                    <a:pt x="250" y="203"/>
                    <a:pt x="249" y="204"/>
                  </a:cubicBezTo>
                  <a:cubicBezTo>
                    <a:pt x="248" y="207"/>
                    <a:pt x="246" y="213"/>
                    <a:pt x="244" y="216"/>
                  </a:cubicBezTo>
                  <a:cubicBezTo>
                    <a:pt x="243" y="217"/>
                    <a:pt x="243" y="222"/>
                    <a:pt x="242" y="223"/>
                  </a:cubicBezTo>
                  <a:cubicBezTo>
                    <a:pt x="241" y="224"/>
                    <a:pt x="239" y="225"/>
                    <a:pt x="238" y="225"/>
                  </a:cubicBezTo>
                  <a:cubicBezTo>
                    <a:pt x="237" y="225"/>
                    <a:pt x="235" y="224"/>
                    <a:pt x="234" y="223"/>
                  </a:cubicBezTo>
                  <a:cubicBezTo>
                    <a:pt x="233" y="223"/>
                    <a:pt x="231" y="222"/>
                    <a:pt x="230" y="222"/>
                  </a:cubicBezTo>
                  <a:cubicBezTo>
                    <a:pt x="229" y="222"/>
                    <a:pt x="228" y="223"/>
                    <a:pt x="228" y="224"/>
                  </a:cubicBezTo>
                  <a:cubicBezTo>
                    <a:pt x="227" y="224"/>
                    <a:pt x="224" y="224"/>
                    <a:pt x="224" y="223"/>
                  </a:cubicBezTo>
                  <a:cubicBezTo>
                    <a:pt x="223" y="223"/>
                    <a:pt x="223" y="221"/>
                    <a:pt x="223" y="220"/>
                  </a:cubicBezTo>
                  <a:cubicBezTo>
                    <a:pt x="223" y="219"/>
                    <a:pt x="224" y="217"/>
                    <a:pt x="225" y="216"/>
                  </a:cubicBezTo>
                  <a:cubicBezTo>
                    <a:pt x="225" y="215"/>
                    <a:pt x="225" y="214"/>
                    <a:pt x="224" y="213"/>
                  </a:cubicBezTo>
                  <a:cubicBezTo>
                    <a:pt x="224" y="213"/>
                    <a:pt x="222" y="214"/>
                    <a:pt x="222" y="214"/>
                  </a:cubicBezTo>
                  <a:cubicBezTo>
                    <a:pt x="220" y="214"/>
                    <a:pt x="218" y="214"/>
                    <a:pt x="217" y="214"/>
                  </a:cubicBezTo>
                  <a:cubicBezTo>
                    <a:pt x="215" y="214"/>
                    <a:pt x="212" y="217"/>
                    <a:pt x="211" y="218"/>
                  </a:cubicBezTo>
                  <a:cubicBezTo>
                    <a:pt x="209" y="219"/>
                    <a:pt x="206" y="220"/>
                    <a:pt x="204" y="219"/>
                  </a:cubicBezTo>
                  <a:cubicBezTo>
                    <a:pt x="203" y="219"/>
                    <a:pt x="202" y="217"/>
                    <a:pt x="201" y="216"/>
                  </a:cubicBezTo>
                  <a:cubicBezTo>
                    <a:pt x="201" y="215"/>
                    <a:pt x="200" y="213"/>
                    <a:pt x="200" y="212"/>
                  </a:cubicBezTo>
                  <a:cubicBezTo>
                    <a:pt x="199" y="211"/>
                    <a:pt x="196" y="211"/>
                    <a:pt x="195" y="211"/>
                  </a:cubicBezTo>
                  <a:cubicBezTo>
                    <a:pt x="193" y="211"/>
                    <a:pt x="190" y="212"/>
                    <a:pt x="189" y="213"/>
                  </a:cubicBezTo>
                  <a:cubicBezTo>
                    <a:pt x="187" y="214"/>
                    <a:pt x="184" y="217"/>
                    <a:pt x="183" y="219"/>
                  </a:cubicBezTo>
                  <a:cubicBezTo>
                    <a:pt x="182" y="220"/>
                    <a:pt x="179" y="222"/>
                    <a:pt x="178" y="221"/>
                  </a:cubicBezTo>
                  <a:cubicBezTo>
                    <a:pt x="177" y="221"/>
                    <a:pt x="176" y="218"/>
                    <a:pt x="176" y="216"/>
                  </a:cubicBezTo>
                  <a:cubicBezTo>
                    <a:pt x="175" y="215"/>
                    <a:pt x="175" y="213"/>
                    <a:pt x="176" y="212"/>
                  </a:cubicBezTo>
                  <a:cubicBezTo>
                    <a:pt x="176" y="211"/>
                    <a:pt x="178" y="210"/>
                    <a:pt x="178" y="210"/>
                  </a:cubicBezTo>
                  <a:cubicBezTo>
                    <a:pt x="179" y="210"/>
                    <a:pt x="181" y="212"/>
                    <a:pt x="182" y="212"/>
                  </a:cubicBezTo>
                  <a:cubicBezTo>
                    <a:pt x="183" y="211"/>
                    <a:pt x="184" y="208"/>
                    <a:pt x="183" y="207"/>
                  </a:cubicBezTo>
                  <a:cubicBezTo>
                    <a:pt x="183" y="205"/>
                    <a:pt x="183" y="203"/>
                    <a:pt x="182" y="202"/>
                  </a:cubicBezTo>
                  <a:cubicBezTo>
                    <a:pt x="181" y="202"/>
                    <a:pt x="180" y="201"/>
                    <a:pt x="179" y="201"/>
                  </a:cubicBezTo>
                  <a:cubicBezTo>
                    <a:pt x="177" y="201"/>
                    <a:pt x="176" y="204"/>
                    <a:pt x="175" y="204"/>
                  </a:cubicBezTo>
                  <a:cubicBezTo>
                    <a:pt x="174" y="204"/>
                    <a:pt x="173" y="202"/>
                    <a:pt x="172" y="201"/>
                  </a:cubicBezTo>
                  <a:cubicBezTo>
                    <a:pt x="172" y="199"/>
                    <a:pt x="170" y="197"/>
                    <a:pt x="169" y="195"/>
                  </a:cubicBezTo>
                  <a:cubicBezTo>
                    <a:pt x="168" y="194"/>
                    <a:pt x="169" y="191"/>
                    <a:pt x="169" y="190"/>
                  </a:cubicBezTo>
                  <a:cubicBezTo>
                    <a:pt x="169" y="188"/>
                    <a:pt x="169" y="186"/>
                    <a:pt x="168" y="184"/>
                  </a:cubicBezTo>
                  <a:cubicBezTo>
                    <a:pt x="168" y="183"/>
                    <a:pt x="165" y="182"/>
                    <a:pt x="166" y="180"/>
                  </a:cubicBezTo>
                  <a:cubicBezTo>
                    <a:pt x="166" y="179"/>
                    <a:pt x="169" y="179"/>
                    <a:pt x="170" y="179"/>
                  </a:cubicBezTo>
                  <a:cubicBezTo>
                    <a:pt x="171" y="178"/>
                    <a:pt x="171" y="176"/>
                    <a:pt x="171" y="175"/>
                  </a:cubicBezTo>
                  <a:cubicBezTo>
                    <a:pt x="171" y="174"/>
                    <a:pt x="171" y="171"/>
                    <a:pt x="170" y="170"/>
                  </a:cubicBezTo>
                  <a:cubicBezTo>
                    <a:pt x="169" y="169"/>
                    <a:pt x="167" y="168"/>
                    <a:pt x="166" y="167"/>
                  </a:cubicBezTo>
                  <a:cubicBezTo>
                    <a:pt x="165" y="166"/>
                    <a:pt x="163" y="165"/>
                    <a:pt x="164" y="164"/>
                  </a:cubicBezTo>
                  <a:cubicBezTo>
                    <a:pt x="164" y="163"/>
                    <a:pt x="166" y="163"/>
                    <a:pt x="167" y="162"/>
                  </a:cubicBezTo>
                  <a:cubicBezTo>
                    <a:pt x="168" y="161"/>
                    <a:pt x="170" y="159"/>
                    <a:pt x="169" y="158"/>
                  </a:cubicBezTo>
                  <a:cubicBezTo>
                    <a:pt x="169" y="157"/>
                    <a:pt x="167" y="155"/>
                    <a:pt x="166" y="155"/>
                  </a:cubicBezTo>
                  <a:cubicBezTo>
                    <a:pt x="164" y="155"/>
                    <a:pt x="161" y="155"/>
                    <a:pt x="159" y="155"/>
                  </a:cubicBezTo>
                  <a:cubicBezTo>
                    <a:pt x="157" y="154"/>
                    <a:pt x="153" y="154"/>
                    <a:pt x="151" y="153"/>
                  </a:cubicBezTo>
                  <a:cubicBezTo>
                    <a:pt x="149" y="153"/>
                    <a:pt x="146" y="150"/>
                    <a:pt x="144" y="148"/>
                  </a:cubicBezTo>
                  <a:cubicBezTo>
                    <a:pt x="143" y="148"/>
                    <a:pt x="141" y="145"/>
                    <a:pt x="140" y="145"/>
                  </a:cubicBezTo>
                  <a:cubicBezTo>
                    <a:pt x="139" y="143"/>
                    <a:pt x="137" y="142"/>
                    <a:pt x="135" y="141"/>
                  </a:cubicBezTo>
                  <a:cubicBezTo>
                    <a:pt x="134" y="141"/>
                    <a:pt x="132" y="141"/>
                    <a:pt x="131" y="142"/>
                  </a:cubicBezTo>
                  <a:cubicBezTo>
                    <a:pt x="130" y="142"/>
                    <a:pt x="128" y="144"/>
                    <a:pt x="127" y="145"/>
                  </a:cubicBezTo>
                  <a:cubicBezTo>
                    <a:pt x="126" y="145"/>
                    <a:pt x="124" y="146"/>
                    <a:pt x="123" y="146"/>
                  </a:cubicBezTo>
                  <a:cubicBezTo>
                    <a:pt x="122" y="145"/>
                    <a:pt x="121" y="144"/>
                    <a:pt x="120" y="143"/>
                  </a:cubicBezTo>
                  <a:cubicBezTo>
                    <a:pt x="119" y="143"/>
                    <a:pt x="118" y="141"/>
                    <a:pt x="117" y="141"/>
                  </a:cubicBezTo>
                  <a:cubicBezTo>
                    <a:pt x="116" y="141"/>
                    <a:pt x="113" y="141"/>
                    <a:pt x="112" y="141"/>
                  </a:cubicBezTo>
                  <a:cubicBezTo>
                    <a:pt x="111" y="141"/>
                    <a:pt x="108" y="139"/>
                    <a:pt x="107" y="139"/>
                  </a:cubicBezTo>
                  <a:cubicBezTo>
                    <a:pt x="105" y="139"/>
                    <a:pt x="102" y="138"/>
                    <a:pt x="101" y="139"/>
                  </a:cubicBezTo>
                  <a:cubicBezTo>
                    <a:pt x="100" y="140"/>
                    <a:pt x="100" y="142"/>
                    <a:pt x="99" y="142"/>
                  </a:cubicBezTo>
                  <a:cubicBezTo>
                    <a:pt x="99" y="143"/>
                    <a:pt x="97" y="145"/>
                    <a:pt x="97" y="145"/>
                  </a:cubicBezTo>
                  <a:cubicBezTo>
                    <a:pt x="95" y="146"/>
                    <a:pt x="91" y="146"/>
                    <a:pt x="90" y="146"/>
                  </a:cubicBezTo>
                  <a:cubicBezTo>
                    <a:pt x="89" y="146"/>
                    <a:pt x="87" y="147"/>
                    <a:pt x="87" y="147"/>
                  </a:cubicBezTo>
                  <a:cubicBezTo>
                    <a:pt x="86" y="147"/>
                    <a:pt x="83" y="148"/>
                    <a:pt x="83" y="147"/>
                  </a:cubicBezTo>
                  <a:cubicBezTo>
                    <a:pt x="82" y="147"/>
                    <a:pt x="81" y="146"/>
                    <a:pt x="81" y="145"/>
                  </a:cubicBezTo>
                  <a:cubicBezTo>
                    <a:pt x="80" y="145"/>
                    <a:pt x="78" y="143"/>
                    <a:pt x="77" y="143"/>
                  </a:cubicBezTo>
                  <a:cubicBezTo>
                    <a:pt x="76" y="143"/>
                    <a:pt x="74" y="145"/>
                    <a:pt x="72" y="145"/>
                  </a:cubicBezTo>
                  <a:cubicBezTo>
                    <a:pt x="71" y="145"/>
                    <a:pt x="69" y="145"/>
                    <a:pt x="68" y="145"/>
                  </a:cubicBezTo>
                  <a:cubicBezTo>
                    <a:pt x="67" y="144"/>
                    <a:pt x="67" y="142"/>
                    <a:pt x="67" y="142"/>
                  </a:cubicBezTo>
                  <a:cubicBezTo>
                    <a:pt x="66" y="141"/>
                    <a:pt x="64" y="141"/>
                    <a:pt x="63" y="141"/>
                  </a:cubicBezTo>
                  <a:cubicBezTo>
                    <a:pt x="62" y="141"/>
                    <a:pt x="60" y="143"/>
                    <a:pt x="59" y="143"/>
                  </a:cubicBezTo>
                  <a:cubicBezTo>
                    <a:pt x="58" y="142"/>
                    <a:pt x="57" y="141"/>
                    <a:pt x="57" y="140"/>
                  </a:cubicBezTo>
                  <a:cubicBezTo>
                    <a:pt x="56" y="139"/>
                    <a:pt x="54" y="136"/>
                    <a:pt x="53" y="135"/>
                  </a:cubicBezTo>
                  <a:cubicBezTo>
                    <a:pt x="53" y="134"/>
                    <a:pt x="51" y="133"/>
                    <a:pt x="50" y="132"/>
                  </a:cubicBezTo>
                  <a:cubicBezTo>
                    <a:pt x="49" y="131"/>
                    <a:pt x="47" y="131"/>
                    <a:pt x="46" y="130"/>
                  </a:cubicBezTo>
                  <a:cubicBezTo>
                    <a:pt x="45" y="130"/>
                    <a:pt x="43" y="129"/>
                    <a:pt x="42" y="128"/>
                  </a:cubicBezTo>
                  <a:cubicBezTo>
                    <a:pt x="42" y="127"/>
                    <a:pt x="42" y="124"/>
                    <a:pt x="41" y="122"/>
                  </a:cubicBezTo>
                  <a:cubicBezTo>
                    <a:pt x="41" y="121"/>
                    <a:pt x="41" y="120"/>
                    <a:pt x="40" y="119"/>
                  </a:cubicBezTo>
                  <a:cubicBezTo>
                    <a:pt x="39" y="118"/>
                    <a:pt x="37" y="116"/>
                    <a:pt x="36" y="115"/>
                  </a:cubicBezTo>
                  <a:cubicBezTo>
                    <a:pt x="34" y="114"/>
                    <a:pt x="31" y="113"/>
                    <a:pt x="29" y="112"/>
                  </a:cubicBezTo>
                  <a:cubicBezTo>
                    <a:pt x="28" y="111"/>
                    <a:pt x="27" y="109"/>
                    <a:pt x="27" y="108"/>
                  </a:cubicBezTo>
                  <a:cubicBezTo>
                    <a:pt x="26" y="106"/>
                    <a:pt x="26" y="104"/>
                    <a:pt x="26" y="103"/>
                  </a:cubicBezTo>
                  <a:cubicBezTo>
                    <a:pt x="26" y="102"/>
                    <a:pt x="26" y="100"/>
                    <a:pt x="27" y="100"/>
                  </a:cubicBezTo>
                  <a:cubicBezTo>
                    <a:pt x="27" y="99"/>
                    <a:pt x="28" y="98"/>
                    <a:pt x="29" y="98"/>
                  </a:cubicBezTo>
                  <a:cubicBezTo>
                    <a:pt x="30" y="97"/>
                    <a:pt x="32" y="97"/>
                    <a:pt x="34" y="97"/>
                  </a:cubicBezTo>
                  <a:cubicBezTo>
                    <a:pt x="34" y="96"/>
                    <a:pt x="36" y="95"/>
                    <a:pt x="36" y="95"/>
                  </a:cubicBezTo>
                  <a:cubicBezTo>
                    <a:pt x="37" y="94"/>
                    <a:pt x="37" y="93"/>
                    <a:pt x="37" y="92"/>
                  </a:cubicBezTo>
                  <a:cubicBezTo>
                    <a:pt x="37" y="91"/>
                    <a:pt x="35" y="89"/>
                    <a:pt x="34" y="87"/>
                  </a:cubicBezTo>
                  <a:cubicBezTo>
                    <a:pt x="33" y="85"/>
                    <a:pt x="32" y="81"/>
                    <a:pt x="31" y="79"/>
                  </a:cubicBezTo>
                  <a:cubicBezTo>
                    <a:pt x="30" y="78"/>
                    <a:pt x="30" y="76"/>
                    <a:pt x="30" y="75"/>
                  </a:cubicBezTo>
                  <a:cubicBezTo>
                    <a:pt x="29" y="75"/>
                    <a:pt x="27" y="75"/>
                    <a:pt x="26" y="75"/>
                  </a:cubicBezTo>
                  <a:cubicBezTo>
                    <a:pt x="25" y="75"/>
                    <a:pt x="23" y="76"/>
                    <a:pt x="23" y="76"/>
                  </a:cubicBezTo>
                  <a:cubicBezTo>
                    <a:pt x="20" y="77"/>
                    <a:pt x="17" y="79"/>
                    <a:pt x="15" y="80"/>
                  </a:cubicBezTo>
                  <a:cubicBezTo>
                    <a:pt x="14" y="81"/>
                    <a:pt x="11" y="82"/>
                    <a:pt x="10" y="82"/>
                  </a:cubicBezTo>
                  <a:cubicBezTo>
                    <a:pt x="9" y="83"/>
                    <a:pt x="7" y="82"/>
                    <a:pt x="6" y="82"/>
                  </a:cubicBezTo>
                  <a:cubicBezTo>
                    <a:pt x="5" y="81"/>
                    <a:pt x="5" y="78"/>
                    <a:pt x="4" y="77"/>
                  </a:cubicBezTo>
                  <a:cubicBezTo>
                    <a:pt x="4" y="76"/>
                    <a:pt x="1" y="75"/>
                    <a:pt x="1" y="74"/>
                  </a:cubicBezTo>
                  <a:cubicBezTo>
                    <a:pt x="0" y="73"/>
                    <a:pt x="0" y="71"/>
                    <a:pt x="1" y="71"/>
                  </a:cubicBezTo>
                  <a:cubicBezTo>
                    <a:pt x="1" y="69"/>
                    <a:pt x="4" y="69"/>
                    <a:pt x="5" y="69"/>
                  </a:cubicBezTo>
                  <a:cubicBezTo>
                    <a:pt x="6" y="68"/>
                    <a:pt x="9" y="69"/>
                    <a:pt x="10" y="68"/>
                  </a:cubicBezTo>
                  <a:cubicBezTo>
                    <a:pt x="11" y="68"/>
                    <a:pt x="12" y="65"/>
                    <a:pt x="13" y="65"/>
                  </a:cubicBezTo>
                  <a:cubicBezTo>
                    <a:pt x="13" y="64"/>
                    <a:pt x="14" y="62"/>
                    <a:pt x="15" y="61"/>
                  </a:cubicBezTo>
                  <a:cubicBezTo>
                    <a:pt x="16" y="61"/>
                    <a:pt x="17" y="60"/>
                    <a:pt x="17" y="60"/>
                  </a:cubicBezTo>
                  <a:cubicBezTo>
                    <a:pt x="18" y="60"/>
                    <a:pt x="18" y="61"/>
                    <a:pt x="19" y="61"/>
                  </a:cubicBezTo>
                  <a:cubicBezTo>
                    <a:pt x="19" y="62"/>
                    <a:pt x="22" y="62"/>
                    <a:pt x="22" y="61"/>
                  </a:cubicBezTo>
                  <a:cubicBezTo>
                    <a:pt x="24" y="61"/>
                    <a:pt x="27" y="60"/>
                    <a:pt x="28" y="60"/>
                  </a:cubicBezTo>
                  <a:cubicBezTo>
                    <a:pt x="29" y="59"/>
                    <a:pt x="32" y="58"/>
                    <a:pt x="33" y="57"/>
                  </a:cubicBezTo>
                  <a:cubicBezTo>
                    <a:pt x="34" y="57"/>
                    <a:pt x="36" y="55"/>
                    <a:pt x="37" y="54"/>
                  </a:cubicBezTo>
                  <a:cubicBezTo>
                    <a:pt x="37" y="53"/>
                    <a:pt x="38" y="50"/>
                    <a:pt x="38" y="49"/>
                  </a:cubicBezTo>
                  <a:cubicBezTo>
                    <a:pt x="38" y="48"/>
                    <a:pt x="36" y="47"/>
                    <a:pt x="35" y="46"/>
                  </a:cubicBezTo>
                  <a:cubicBezTo>
                    <a:pt x="35" y="45"/>
                    <a:pt x="34" y="44"/>
                    <a:pt x="35" y="44"/>
                  </a:cubicBezTo>
                  <a:cubicBezTo>
                    <a:pt x="35" y="42"/>
                    <a:pt x="39" y="42"/>
                    <a:pt x="41" y="41"/>
                  </a:cubicBezTo>
                  <a:cubicBezTo>
                    <a:pt x="43" y="40"/>
                    <a:pt x="48" y="38"/>
                    <a:pt x="50" y="37"/>
                  </a:cubicBezTo>
                  <a:cubicBezTo>
                    <a:pt x="51" y="37"/>
                    <a:pt x="52" y="35"/>
                    <a:pt x="53" y="34"/>
                  </a:cubicBezTo>
                  <a:cubicBezTo>
                    <a:pt x="53" y="34"/>
                    <a:pt x="52" y="31"/>
                    <a:pt x="53" y="30"/>
                  </a:cubicBezTo>
                  <a:cubicBezTo>
                    <a:pt x="54" y="29"/>
                    <a:pt x="56" y="28"/>
                    <a:pt x="58" y="27"/>
                  </a:cubicBezTo>
                  <a:cubicBezTo>
                    <a:pt x="59" y="29"/>
                    <a:pt x="60" y="31"/>
                    <a:pt x="61" y="32"/>
                  </a:cubicBezTo>
                  <a:cubicBezTo>
                    <a:pt x="62" y="34"/>
                    <a:pt x="64" y="35"/>
                    <a:pt x="65" y="36"/>
                  </a:cubicBezTo>
                  <a:cubicBezTo>
                    <a:pt x="66" y="37"/>
                    <a:pt x="68" y="40"/>
                    <a:pt x="68" y="42"/>
                  </a:cubicBezTo>
                  <a:cubicBezTo>
                    <a:pt x="68" y="43"/>
                    <a:pt x="68" y="45"/>
                    <a:pt x="68" y="46"/>
                  </a:cubicBezTo>
                  <a:cubicBezTo>
                    <a:pt x="69" y="47"/>
                    <a:pt x="70" y="47"/>
                    <a:pt x="71" y="47"/>
                  </a:cubicBezTo>
                  <a:cubicBezTo>
                    <a:pt x="72" y="46"/>
                    <a:pt x="74" y="44"/>
                    <a:pt x="75" y="44"/>
                  </a:cubicBezTo>
                  <a:cubicBezTo>
                    <a:pt x="77" y="44"/>
                    <a:pt x="79" y="43"/>
                    <a:pt x="79" y="44"/>
                  </a:cubicBezTo>
                  <a:cubicBezTo>
                    <a:pt x="80" y="44"/>
                    <a:pt x="81" y="47"/>
                    <a:pt x="81" y="48"/>
                  </a:cubicBezTo>
                  <a:cubicBezTo>
                    <a:pt x="82" y="50"/>
                    <a:pt x="82" y="54"/>
                    <a:pt x="82" y="56"/>
                  </a:cubicBezTo>
                  <a:cubicBezTo>
                    <a:pt x="81" y="57"/>
                    <a:pt x="80" y="60"/>
                    <a:pt x="79" y="62"/>
                  </a:cubicBezTo>
                  <a:cubicBezTo>
                    <a:pt x="79" y="63"/>
                    <a:pt x="79" y="66"/>
                    <a:pt x="80" y="67"/>
                  </a:cubicBezTo>
                  <a:cubicBezTo>
                    <a:pt x="80" y="68"/>
                    <a:pt x="83" y="69"/>
                    <a:pt x="84" y="69"/>
                  </a:cubicBezTo>
                  <a:cubicBezTo>
                    <a:pt x="85" y="69"/>
                    <a:pt x="88" y="68"/>
                    <a:pt x="90" y="67"/>
                  </a:cubicBezTo>
                  <a:cubicBezTo>
                    <a:pt x="91" y="67"/>
                    <a:pt x="93" y="66"/>
                    <a:pt x="94" y="65"/>
                  </a:cubicBezTo>
                  <a:cubicBezTo>
                    <a:pt x="96" y="64"/>
                    <a:pt x="97" y="61"/>
                    <a:pt x="98" y="59"/>
                  </a:cubicBezTo>
                  <a:cubicBezTo>
                    <a:pt x="99" y="59"/>
                    <a:pt x="101" y="57"/>
                    <a:pt x="102" y="57"/>
                  </a:cubicBezTo>
                  <a:cubicBezTo>
                    <a:pt x="104" y="56"/>
                    <a:pt x="108" y="57"/>
                    <a:pt x="110" y="56"/>
                  </a:cubicBezTo>
                  <a:cubicBezTo>
                    <a:pt x="113" y="56"/>
                    <a:pt x="119" y="55"/>
                    <a:pt x="122" y="54"/>
                  </a:cubicBezTo>
                  <a:cubicBezTo>
                    <a:pt x="123" y="53"/>
                    <a:pt x="127" y="52"/>
                    <a:pt x="129" y="50"/>
                  </a:cubicBezTo>
                  <a:cubicBezTo>
                    <a:pt x="130" y="50"/>
                    <a:pt x="131" y="48"/>
                    <a:pt x="132" y="47"/>
                  </a:cubicBezTo>
                  <a:cubicBezTo>
                    <a:pt x="133" y="46"/>
                    <a:pt x="133" y="44"/>
                    <a:pt x="134" y="44"/>
                  </a:cubicBezTo>
                  <a:cubicBezTo>
                    <a:pt x="135" y="43"/>
                    <a:pt x="137" y="43"/>
                    <a:pt x="138" y="43"/>
                  </a:cubicBezTo>
                  <a:cubicBezTo>
                    <a:pt x="139" y="43"/>
                    <a:pt x="141" y="45"/>
                    <a:pt x="142" y="46"/>
                  </a:cubicBezTo>
                  <a:cubicBezTo>
                    <a:pt x="142" y="46"/>
                    <a:pt x="144" y="48"/>
                    <a:pt x="146" y="47"/>
                  </a:cubicBezTo>
                  <a:cubicBezTo>
                    <a:pt x="147" y="47"/>
                    <a:pt x="147" y="44"/>
                    <a:pt x="148" y="43"/>
                  </a:cubicBezTo>
                  <a:cubicBezTo>
                    <a:pt x="149" y="42"/>
                    <a:pt x="150" y="40"/>
                    <a:pt x="151" y="40"/>
                  </a:cubicBezTo>
                  <a:cubicBezTo>
                    <a:pt x="152" y="38"/>
                    <a:pt x="152" y="36"/>
                    <a:pt x="153" y="35"/>
                  </a:cubicBezTo>
                  <a:cubicBezTo>
                    <a:pt x="153" y="34"/>
                    <a:pt x="154" y="32"/>
                    <a:pt x="155" y="32"/>
                  </a:cubicBezTo>
                  <a:cubicBezTo>
                    <a:pt x="156" y="32"/>
                    <a:pt x="156" y="34"/>
                    <a:pt x="157" y="34"/>
                  </a:cubicBezTo>
                  <a:cubicBezTo>
                    <a:pt x="158" y="34"/>
                    <a:pt x="160" y="32"/>
                    <a:pt x="161" y="32"/>
                  </a:cubicBezTo>
                  <a:cubicBezTo>
                    <a:pt x="162" y="32"/>
                    <a:pt x="164" y="30"/>
                    <a:pt x="165" y="30"/>
                  </a:cubicBezTo>
                  <a:cubicBezTo>
                    <a:pt x="166" y="30"/>
                    <a:pt x="167" y="30"/>
                    <a:pt x="168" y="31"/>
                  </a:cubicBezTo>
                  <a:cubicBezTo>
                    <a:pt x="168" y="31"/>
                    <a:pt x="167" y="34"/>
                    <a:pt x="168" y="35"/>
                  </a:cubicBezTo>
                  <a:cubicBezTo>
                    <a:pt x="168" y="36"/>
                    <a:pt x="171" y="35"/>
                    <a:pt x="172" y="35"/>
                  </a:cubicBezTo>
                  <a:cubicBezTo>
                    <a:pt x="173" y="36"/>
                    <a:pt x="174" y="36"/>
                    <a:pt x="175" y="37"/>
                  </a:cubicBezTo>
                  <a:cubicBezTo>
                    <a:pt x="176" y="38"/>
                    <a:pt x="176" y="41"/>
                    <a:pt x="176" y="41"/>
                  </a:cubicBezTo>
                  <a:cubicBezTo>
                    <a:pt x="177" y="42"/>
                    <a:pt x="178" y="42"/>
                    <a:pt x="179" y="42"/>
                  </a:cubicBezTo>
                  <a:cubicBezTo>
                    <a:pt x="180" y="42"/>
                    <a:pt x="182" y="39"/>
                    <a:pt x="183" y="39"/>
                  </a:cubicBezTo>
                  <a:cubicBezTo>
                    <a:pt x="185" y="39"/>
                    <a:pt x="188" y="40"/>
                    <a:pt x="189" y="40"/>
                  </a:cubicBezTo>
                  <a:cubicBezTo>
                    <a:pt x="190" y="39"/>
                    <a:pt x="189" y="37"/>
                    <a:pt x="189" y="36"/>
                  </a:cubicBezTo>
                  <a:cubicBezTo>
                    <a:pt x="190" y="35"/>
                    <a:pt x="190" y="34"/>
                    <a:pt x="190" y="34"/>
                  </a:cubicBezTo>
                  <a:cubicBezTo>
                    <a:pt x="191" y="33"/>
                    <a:pt x="193" y="33"/>
                    <a:pt x="193" y="32"/>
                  </a:cubicBezTo>
                  <a:cubicBezTo>
                    <a:pt x="194" y="32"/>
                    <a:pt x="195" y="30"/>
                    <a:pt x="196" y="29"/>
                  </a:cubicBezTo>
                  <a:cubicBezTo>
                    <a:pt x="197" y="28"/>
                    <a:pt x="199" y="27"/>
                    <a:pt x="199" y="26"/>
                  </a:cubicBezTo>
                  <a:cubicBezTo>
                    <a:pt x="201" y="24"/>
                    <a:pt x="203" y="20"/>
                    <a:pt x="204" y="19"/>
                  </a:cubicBezTo>
                  <a:cubicBezTo>
                    <a:pt x="205" y="17"/>
                    <a:pt x="209" y="15"/>
                    <a:pt x="210" y="13"/>
                  </a:cubicBezTo>
                  <a:cubicBezTo>
                    <a:pt x="211" y="13"/>
                    <a:pt x="211" y="12"/>
                    <a:pt x="212" y="1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3"/>
            <p:cNvSpPr>
              <a:spLocks/>
            </p:cNvSpPr>
            <p:nvPr/>
          </p:nvSpPr>
          <p:spPr bwMode="auto">
            <a:xfrm>
              <a:off x="2330" y="2312"/>
              <a:ext cx="797" cy="540"/>
            </a:xfrm>
            <a:custGeom>
              <a:avLst/>
              <a:gdLst>
                <a:gd name="T0" fmla="*/ 11 w 302"/>
                <a:gd name="T1" fmla="*/ 110 h 205"/>
                <a:gd name="T2" fmla="*/ 21 w 302"/>
                <a:gd name="T3" fmla="*/ 92 h 205"/>
                <a:gd name="T4" fmla="*/ 23 w 302"/>
                <a:gd name="T5" fmla="*/ 77 h 205"/>
                <a:gd name="T6" fmla="*/ 34 w 302"/>
                <a:gd name="T7" fmla="*/ 69 h 205"/>
                <a:gd name="T8" fmla="*/ 20 w 302"/>
                <a:gd name="T9" fmla="*/ 57 h 205"/>
                <a:gd name="T10" fmla="*/ 31 w 302"/>
                <a:gd name="T11" fmla="*/ 36 h 205"/>
                <a:gd name="T12" fmla="*/ 28 w 302"/>
                <a:gd name="T13" fmla="*/ 26 h 205"/>
                <a:gd name="T14" fmla="*/ 38 w 302"/>
                <a:gd name="T15" fmla="*/ 17 h 205"/>
                <a:gd name="T16" fmla="*/ 65 w 302"/>
                <a:gd name="T17" fmla="*/ 18 h 205"/>
                <a:gd name="T18" fmla="*/ 74 w 302"/>
                <a:gd name="T19" fmla="*/ 10 h 205"/>
                <a:gd name="T20" fmla="*/ 80 w 302"/>
                <a:gd name="T21" fmla="*/ 3 h 205"/>
                <a:gd name="T22" fmla="*/ 87 w 302"/>
                <a:gd name="T23" fmla="*/ 18 h 205"/>
                <a:gd name="T24" fmla="*/ 91 w 302"/>
                <a:gd name="T25" fmla="*/ 36 h 205"/>
                <a:gd name="T26" fmla="*/ 105 w 302"/>
                <a:gd name="T27" fmla="*/ 28 h 205"/>
                <a:gd name="T28" fmla="*/ 116 w 302"/>
                <a:gd name="T29" fmla="*/ 16 h 205"/>
                <a:gd name="T30" fmla="*/ 137 w 302"/>
                <a:gd name="T31" fmla="*/ 23 h 205"/>
                <a:gd name="T32" fmla="*/ 175 w 302"/>
                <a:gd name="T33" fmla="*/ 65 h 205"/>
                <a:gd name="T34" fmla="*/ 200 w 302"/>
                <a:gd name="T35" fmla="*/ 78 h 205"/>
                <a:gd name="T36" fmla="*/ 217 w 302"/>
                <a:gd name="T37" fmla="*/ 77 h 205"/>
                <a:gd name="T38" fmla="*/ 240 w 302"/>
                <a:gd name="T39" fmla="*/ 60 h 205"/>
                <a:gd name="T40" fmla="*/ 258 w 302"/>
                <a:gd name="T41" fmla="*/ 76 h 205"/>
                <a:gd name="T42" fmla="*/ 278 w 302"/>
                <a:gd name="T43" fmla="*/ 87 h 205"/>
                <a:gd name="T44" fmla="*/ 289 w 302"/>
                <a:gd name="T45" fmla="*/ 79 h 205"/>
                <a:gd name="T46" fmla="*/ 302 w 302"/>
                <a:gd name="T47" fmla="*/ 83 h 205"/>
                <a:gd name="T48" fmla="*/ 283 w 302"/>
                <a:gd name="T49" fmla="*/ 103 h 205"/>
                <a:gd name="T50" fmla="*/ 282 w 302"/>
                <a:gd name="T51" fmla="*/ 118 h 205"/>
                <a:gd name="T52" fmla="*/ 280 w 302"/>
                <a:gd name="T53" fmla="*/ 135 h 205"/>
                <a:gd name="T54" fmla="*/ 289 w 302"/>
                <a:gd name="T55" fmla="*/ 155 h 205"/>
                <a:gd name="T56" fmla="*/ 271 w 302"/>
                <a:gd name="T57" fmla="*/ 173 h 205"/>
                <a:gd name="T58" fmla="*/ 271 w 302"/>
                <a:gd name="T59" fmla="*/ 200 h 205"/>
                <a:gd name="T60" fmla="*/ 249 w 302"/>
                <a:gd name="T61" fmla="*/ 193 h 205"/>
                <a:gd name="T62" fmla="*/ 239 w 302"/>
                <a:gd name="T63" fmla="*/ 186 h 205"/>
                <a:gd name="T64" fmla="*/ 228 w 302"/>
                <a:gd name="T65" fmla="*/ 188 h 205"/>
                <a:gd name="T66" fmla="*/ 207 w 302"/>
                <a:gd name="T67" fmla="*/ 200 h 205"/>
                <a:gd name="T68" fmla="*/ 198 w 302"/>
                <a:gd name="T69" fmla="*/ 203 h 205"/>
                <a:gd name="T70" fmla="*/ 188 w 302"/>
                <a:gd name="T71" fmla="*/ 199 h 205"/>
                <a:gd name="T72" fmla="*/ 176 w 302"/>
                <a:gd name="T73" fmla="*/ 192 h 205"/>
                <a:gd name="T74" fmla="*/ 177 w 302"/>
                <a:gd name="T75" fmla="*/ 182 h 205"/>
                <a:gd name="T76" fmla="*/ 162 w 302"/>
                <a:gd name="T77" fmla="*/ 174 h 205"/>
                <a:gd name="T78" fmla="*/ 157 w 302"/>
                <a:gd name="T79" fmla="*/ 166 h 205"/>
                <a:gd name="T80" fmla="*/ 144 w 302"/>
                <a:gd name="T81" fmla="*/ 175 h 205"/>
                <a:gd name="T82" fmla="*/ 144 w 302"/>
                <a:gd name="T83" fmla="*/ 188 h 205"/>
                <a:gd name="T84" fmla="*/ 139 w 302"/>
                <a:gd name="T85" fmla="*/ 198 h 205"/>
                <a:gd name="T86" fmla="*/ 118 w 302"/>
                <a:gd name="T87" fmla="*/ 194 h 205"/>
                <a:gd name="T88" fmla="*/ 113 w 302"/>
                <a:gd name="T89" fmla="*/ 205 h 205"/>
                <a:gd name="T90" fmla="*/ 97 w 302"/>
                <a:gd name="T91" fmla="*/ 202 h 205"/>
                <a:gd name="T92" fmla="*/ 78 w 302"/>
                <a:gd name="T93" fmla="*/ 200 h 205"/>
                <a:gd name="T94" fmla="*/ 68 w 302"/>
                <a:gd name="T95" fmla="*/ 195 h 205"/>
                <a:gd name="T96" fmla="*/ 58 w 302"/>
                <a:gd name="T97" fmla="*/ 190 h 205"/>
                <a:gd name="T98" fmla="*/ 38 w 302"/>
                <a:gd name="T99" fmla="*/ 183 h 205"/>
                <a:gd name="T100" fmla="*/ 36 w 302"/>
                <a:gd name="T101" fmla="*/ 168 h 205"/>
                <a:gd name="T102" fmla="*/ 41 w 302"/>
                <a:gd name="T103" fmla="*/ 154 h 205"/>
                <a:gd name="T104" fmla="*/ 39 w 302"/>
                <a:gd name="T105" fmla="*/ 142 h 205"/>
                <a:gd name="T106" fmla="*/ 27 w 302"/>
                <a:gd name="T107" fmla="*/ 139 h 205"/>
                <a:gd name="T108" fmla="*/ 22 w 302"/>
                <a:gd name="T109" fmla="*/ 131 h 205"/>
                <a:gd name="T110" fmla="*/ 12 w 302"/>
                <a:gd name="T111" fmla="*/ 126 h 205"/>
                <a:gd name="T112" fmla="*/ 0 w 302"/>
                <a:gd name="T113" fmla="*/ 122 h 205"/>
                <a:gd name="T114" fmla="*/ 12 w 302"/>
                <a:gd name="T115" fmla="*/ 12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2" h="205">
                  <a:moveTo>
                    <a:pt x="12" y="120"/>
                  </a:moveTo>
                  <a:cubicBezTo>
                    <a:pt x="14" y="119"/>
                    <a:pt x="15" y="119"/>
                    <a:pt x="16" y="118"/>
                  </a:cubicBezTo>
                  <a:cubicBezTo>
                    <a:pt x="16" y="117"/>
                    <a:pt x="15" y="114"/>
                    <a:pt x="15" y="113"/>
                  </a:cubicBezTo>
                  <a:cubicBezTo>
                    <a:pt x="14" y="112"/>
                    <a:pt x="12" y="111"/>
                    <a:pt x="11" y="110"/>
                  </a:cubicBezTo>
                  <a:cubicBezTo>
                    <a:pt x="10" y="109"/>
                    <a:pt x="10" y="108"/>
                    <a:pt x="9" y="107"/>
                  </a:cubicBezTo>
                  <a:cubicBezTo>
                    <a:pt x="9" y="106"/>
                    <a:pt x="9" y="103"/>
                    <a:pt x="9" y="101"/>
                  </a:cubicBezTo>
                  <a:cubicBezTo>
                    <a:pt x="10" y="100"/>
                    <a:pt x="13" y="99"/>
                    <a:pt x="14" y="98"/>
                  </a:cubicBezTo>
                  <a:cubicBezTo>
                    <a:pt x="16" y="97"/>
                    <a:pt x="20" y="94"/>
                    <a:pt x="21" y="92"/>
                  </a:cubicBezTo>
                  <a:cubicBezTo>
                    <a:pt x="22" y="91"/>
                    <a:pt x="22" y="89"/>
                    <a:pt x="22" y="88"/>
                  </a:cubicBezTo>
                  <a:cubicBezTo>
                    <a:pt x="21" y="87"/>
                    <a:pt x="19" y="85"/>
                    <a:pt x="18" y="83"/>
                  </a:cubicBezTo>
                  <a:cubicBezTo>
                    <a:pt x="18" y="82"/>
                    <a:pt x="17" y="80"/>
                    <a:pt x="18" y="79"/>
                  </a:cubicBezTo>
                  <a:cubicBezTo>
                    <a:pt x="18" y="78"/>
                    <a:pt x="22" y="77"/>
                    <a:pt x="23" y="77"/>
                  </a:cubicBezTo>
                  <a:cubicBezTo>
                    <a:pt x="24" y="77"/>
                    <a:pt x="25" y="78"/>
                    <a:pt x="26" y="78"/>
                  </a:cubicBezTo>
                  <a:cubicBezTo>
                    <a:pt x="27" y="78"/>
                    <a:pt x="29" y="76"/>
                    <a:pt x="29" y="75"/>
                  </a:cubicBezTo>
                  <a:cubicBezTo>
                    <a:pt x="29" y="74"/>
                    <a:pt x="28" y="72"/>
                    <a:pt x="28" y="71"/>
                  </a:cubicBezTo>
                  <a:cubicBezTo>
                    <a:pt x="29" y="70"/>
                    <a:pt x="32" y="70"/>
                    <a:pt x="34" y="69"/>
                  </a:cubicBezTo>
                  <a:cubicBezTo>
                    <a:pt x="34" y="69"/>
                    <a:pt x="35" y="66"/>
                    <a:pt x="35" y="65"/>
                  </a:cubicBezTo>
                  <a:cubicBezTo>
                    <a:pt x="35" y="63"/>
                    <a:pt x="32" y="62"/>
                    <a:pt x="31" y="61"/>
                  </a:cubicBezTo>
                  <a:cubicBezTo>
                    <a:pt x="30" y="60"/>
                    <a:pt x="28" y="60"/>
                    <a:pt x="26" y="60"/>
                  </a:cubicBezTo>
                  <a:cubicBezTo>
                    <a:pt x="25" y="60"/>
                    <a:pt x="21" y="59"/>
                    <a:pt x="20" y="57"/>
                  </a:cubicBezTo>
                  <a:cubicBezTo>
                    <a:pt x="19" y="56"/>
                    <a:pt x="19" y="53"/>
                    <a:pt x="19" y="51"/>
                  </a:cubicBezTo>
                  <a:cubicBezTo>
                    <a:pt x="19" y="50"/>
                    <a:pt x="20" y="47"/>
                    <a:pt x="20" y="46"/>
                  </a:cubicBezTo>
                  <a:cubicBezTo>
                    <a:pt x="21" y="45"/>
                    <a:pt x="23" y="42"/>
                    <a:pt x="24" y="41"/>
                  </a:cubicBezTo>
                  <a:cubicBezTo>
                    <a:pt x="25" y="40"/>
                    <a:pt x="30" y="38"/>
                    <a:pt x="31" y="36"/>
                  </a:cubicBezTo>
                  <a:cubicBezTo>
                    <a:pt x="32" y="35"/>
                    <a:pt x="34" y="32"/>
                    <a:pt x="34" y="31"/>
                  </a:cubicBezTo>
                  <a:cubicBezTo>
                    <a:pt x="34" y="30"/>
                    <a:pt x="34" y="29"/>
                    <a:pt x="33" y="29"/>
                  </a:cubicBezTo>
                  <a:cubicBezTo>
                    <a:pt x="32" y="29"/>
                    <a:pt x="31" y="29"/>
                    <a:pt x="30" y="29"/>
                  </a:cubicBezTo>
                  <a:cubicBezTo>
                    <a:pt x="29" y="28"/>
                    <a:pt x="28" y="27"/>
                    <a:pt x="28" y="26"/>
                  </a:cubicBezTo>
                  <a:cubicBezTo>
                    <a:pt x="27" y="25"/>
                    <a:pt x="27" y="23"/>
                    <a:pt x="28" y="22"/>
                  </a:cubicBezTo>
                  <a:cubicBezTo>
                    <a:pt x="28" y="21"/>
                    <a:pt x="30" y="21"/>
                    <a:pt x="30" y="21"/>
                  </a:cubicBezTo>
                  <a:cubicBezTo>
                    <a:pt x="31" y="20"/>
                    <a:pt x="31" y="18"/>
                    <a:pt x="32" y="17"/>
                  </a:cubicBezTo>
                  <a:cubicBezTo>
                    <a:pt x="34" y="17"/>
                    <a:pt x="37" y="17"/>
                    <a:pt x="38" y="17"/>
                  </a:cubicBezTo>
                  <a:cubicBezTo>
                    <a:pt x="40" y="18"/>
                    <a:pt x="42" y="19"/>
                    <a:pt x="44" y="20"/>
                  </a:cubicBezTo>
                  <a:cubicBezTo>
                    <a:pt x="46" y="21"/>
                    <a:pt x="50" y="22"/>
                    <a:pt x="51" y="21"/>
                  </a:cubicBezTo>
                  <a:cubicBezTo>
                    <a:pt x="54" y="21"/>
                    <a:pt x="56" y="18"/>
                    <a:pt x="58" y="18"/>
                  </a:cubicBezTo>
                  <a:cubicBezTo>
                    <a:pt x="60" y="18"/>
                    <a:pt x="63" y="17"/>
                    <a:pt x="65" y="18"/>
                  </a:cubicBezTo>
                  <a:cubicBezTo>
                    <a:pt x="66" y="18"/>
                    <a:pt x="68" y="21"/>
                    <a:pt x="69" y="21"/>
                  </a:cubicBezTo>
                  <a:cubicBezTo>
                    <a:pt x="71" y="21"/>
                    <a:pt x="74" y="21"/>
                    <a:pt x="75" y="20"/>
                  </a:cubicBezTo>
                  <a:cubicBezTo>
                    <a:pt x="76" y="19"/>
                    <a:pt x="76" y="17"/>
                    <a:pt x="76" y="16"/>
                  </a:cubicBezTo>
                  <a:cubicBezTo>
                    <a:pt x="76" y="14"/>
                    <a:pt x="74" y="11"/>
                    <a:pt x="74" y="10"/>
                  </a:cubicBezTo>
                  <a:cubicBezTo>
                    <a:pt x="74" y="8"/>
                    <a:pt x="72" y="5"/>
                    <a:pt x="73" y="3"/>
                  </a:cubicBezTo>
                  <a:cubicBezTo>
                    <a:pt x="74" y="3"/>
                    <a:pt x="75" y="3"/>
                    <a:pt x="76" y="2"/>
                  </a:cubicBezTo>
                  <a:cubicBezTo>
                    <a:pt x="77" y="2"/>
                    <a:pt x="78" y="0"/>
                    <a:pt x="80" y="0"/>
                  </a:cubicBezTo>
                  <a:cubicBezTo>
                    <a:pt x="80" y="1"/>
                    <a:pt x="80" y="2"/>
                    <a:pt x="80" y="3"/>
                  </a:cubicBezTo>
                  <a:cubicBezTo>
                    <a:pt x="81" y="3"/>
                    <a:pt x="82" y="5"/>
                    <a:pt x="83" y="6"/>
                  </a:cubicBezTo>
                  <a:cubicBezTo>
                    <a:pt x="84" y="7"/>
                    <a:pt x="85" y="9"/>
                    <a:pt x="86" y="10"/>
                  </a:cubicBezTo>
                  <a:cubicBezTo>
                    <a:pt x="87" y="11"/>
                    <a:pt x="88" y="12"/>
                    <a:pt x="88" y="13"/>
                  </a:cubicBezTo>
                  <a:cubicBezTo>
                    <a:pt x="88" y="14"/>
                    <a:pt x="87" y="17"/>
                    <a:pt x="87" y="18"/>
                  </a:cubicBezTo>
                  <a:cubicBezTo>
                    <a:pt x="87" y="20"/>
                    <a:pt x="87" y="24"/>
                    <a:pt x="86" y="26"/>
                  </a:cubicBezTo>
                  <a:cubicBezTo>
                    <a:pt x="86" y="27"/>
                    <a:pt x="85" y="29"/>
                    <a:pt x="85" y="31"/>
                  </a:cubicBezTo>
                  <a:cubicBezTo>
                    <a:pt x="86" y="31"/>
                    <a:pt x="87" y="33"/>
                    <a:pt x="87" y="33"/>
                  </a:cubicBezTo>
                  <a:cubicBezTo>
                    <a:pt x="88" y="34"/>
                    <a:pt x="89" y="36"/>
                    <a:pt x="91" y="36"/>
                  </a:cubicBezTo>
                  <a:cubicBezTo>
                    <a:pt x="91" y="37"/>
                    <a:pt x="93" y="37"/>
                    <a:pt x="94" y="37"/>
                  </a:cubicBezTo>
                  <a:cubicBezTo>
                    <a:pt x="95" y="37"/>
                    <a:pt x="97" y="35"/>
                    <a:pt x="99" y="35"/>
                  </a:cubicBezTo>
                  <a:cubicBezTo>
                    <a:pt x="100" y="34"/>
                    <a:pt x="103" y="34"/>
                    <a:pt x="103" y="33"/>
                  </a:cubicBezTo>
                  <a:cubicBezTo>
                    <a:pt x="104" y="32"/>
                    <a:pt x="104" y="29"/>
                    <a:pt x="105" y="28"/>
                  </a:cubicBezTo>
                  <a:cubicBezTo>
                    <a:pt x="105" y="26"/>
                    <a:pt x="106" y="23"/>
                    <a:pt x="106" y="21"/>
                  </a:cubicBezTo>
                  <a:cubicBezTo>
                    <a:pt x="107" y="20"/>
                    <a:pt x="107" y="18"/>
                    <a:pt x="108" y="17"/>
                  </a:cubicBezTo>
                  <a:cubicBezTo>
                    <a:pt x="108" y="17"/>
                    <a:pt x="110" y="17"/>
                    <a:pt x="111" y="17"/>
                  </a:cubicBezTo>
                  <a:cubicBezTo>
                    <a:pt x="112" y="17"/>
                    <a:pt x="115" y="17"/>
                    <a:pt x="116" y="16"/>
                  </a:cubicBezTo>
                  <a:cubicBezTo>
                    <a:pt x="118" y="16"/>
                    <a:pt x="123" y="16"/>
                    <a:pt x="125" y="16"/>
                  </a:cubicBezTo>
                  <a:cubicBezTo>
                    <a:pt x="126" y="15"/>
                    <a:pt x="129" y="14"/>
                    <a:pt x="130" y="15"/>
                  </a:cubicBezTo>
                  <a:cubicBezTo>
                    <a:pt x="131" y="15"/>
                    <a:pt x="132" y="16"/>
                    <a:pt x="133" y="17"/>
                  </a:cubicBezTo>
                  <a:cubicBezTo>
                    <a:pt x="134" y="18"/>
                    <a:pt x="136" y="22"/>
                    <a:pt x="137" y="23"/>
                  </a:cubicBezTo>
                  <a:cubicBezTo>
                    <a:pt x="139" y="26"/>
                    <a:pt x="143" y="31"/>
                    <a:pt x="145" y="34"/>
                  </a:cubicBezTo>
                  <a:cubicBezTo>
                    <a:pt x="149" y="38"/>
                    <a:pt x="157" y="49"/>
                    <a:pt x="160" y="53"/>
                  </a:cubicBezTo>
                  <a:cubicBezTo>
                    <a:pt x="162" y="55"/>
                    <a:pt x="165" y="61"/>
                    <a:pt x="168" y="62"/>
                  </a:cubicBezTo>
                  <a:cubicBezTo>
                    <a:pt x="169" y="64"/>
                    <a:pt x="173" y="65"/>
                    <a:pt x="175" y="65"/>
                  </a:cubicBezTo>
                  <a:cubicBezTo>
                    <a:pt x="178" y="66"/>
                    <a:pt x="183" y="68"/>
                    <a:pt x="186" y="68"/>
                  </a:cubicBezTo>
                  <a:cubicBezTo>
                    <a:pt x="188" y="69"/>
                    <a:pt x="192" y="69"/>
                    <a:pt x="193" y="70"/>
                  </a:cubicBezTo>
                  <a:cubicBezTo>
                    <a:pt x="194" y="71"/>
                    <a:pt x="194" y="74"/>
                    <a:pt x="195" y="75"/>
                  </a:cubicBezTo>
                  <a:cubicBezTo>
                    <a:pt x="196" y="76"/>
                    <a:pt x="198" y="78"/>
                    <a:pt x="200" y="78"/>
                  </a:cubicBezTo>
                  <a:cubicBezTo>
                    <a:pt x="201" y="78"/>
                    <a:pt x="203" y="75"/>
                    <a:pt x="204" y="75"/>
                  </a:cubicBezTo>
                  <a:cubicBezTo>
                    <a:pt x="206" y="74"/>
                    <a:pt x="209" y="72"/>
                    <a:pt x="210" y="72"/>
                  </a:cubicBezTo>
                  <a:cubicBezTo>
                    <a:pt x="211" y="72"/>
                    <a:pt x="211" y="75"/>
                    <a:pt x="212" y="75"/>
                  </a:cubicBezTo>
                  <a:cubicBezTo>
                    <a:pt x="213" y="76"/>
                    <a:pt x="215" y="77"/>
                    <a:pt x="217" y="77"/>
                  </a:cubicBezTo>
                  <a:cubicBezTo>
                    <a:pt x="218" y="77"/>
                    <a:pt x="222" y="78"/>
                    <a:pt x="223" y="76"/>
                  </a:cubicBezTo>
                  <a:cubicBezTo>
                    <a:pt x="225" y="75"/>
                    <a:pt x="227" y="72"/>
                    <a:pt x="228" y="70"/>
                  </a:cubicBezTo>
                  <a:cubicBezTo>
                    <a:pt x="230" y="69"/>
                    <a:pt x="232" y="64"/>
                    <a:pt x="233" y="63"/>
                  </a:cubicBezTo>
                  <a:cubicBezTo>
                    <a:pt x="235" y="62"/>
                    <a:pt x="238" y="60"/>
                    <a:pt x="240" y="60"/>
                  </a:cubicBezTo>
                  <a:cubicBezTo>
                    <a:pt x="241" y="60"/>
                    <a:pt x="244" y="61"/>
                    <a:pt x="245" y="61"/>
                  </a:cubicBezTo>
                  <a:cubicBezTo>
                    <a:pt x="246" y="62"/>
                    <a:pt x="249" y="64"/>
                    <a:pt x="250" y="65"/>
                  </a:cubicBezTo>
                  <a:cubicBezTo>
                    <a:pt x="252" y="66"/>
                    <a:pt x="254" y="70"/>
                    <a:pt x="256" y="72"/>
                  </a:cubicBezTo>
                  <a:cubicBezTo>
                    <a:pt x="256" y="73"/>
                    <a:pt x="257" y="76"/>
                    <a:pt x="258" y="76"/>
                  </a:cubicBezTo>
                  <a:cubicBezTo>
                    <a:pt x="260" y="77"/>
                    <a:pt x="264" y="75"/>
                    <a:pt x="265" y="75"/>
                  </a:cubicBezTo>
                  <a:cubicBezTo>
                    <a:pt x="267" y="75"/>
                    <a:pt x="269" y="76"/>
                    <a:pt x="270" y="78"/>
                  </a:cubicBezTo>
                  <a:cubicBezTo>
                    <a:pt x="272" y="78"/>
                    <a:pt x="275" y="80"/>
                    <a:pt x="276" y="81"/>
                  </a:cubicBezTo>
                  <a:cubicBezTo>
                    <a:pt x="277" y="83"/>
                    <a:pt x="278" y="86"/>
                    <a:pt x="278" y="87"/>
                  </a:cubicBezTo>
                  <a:cubicBezTo>
                    <a:pt x="279" y="88"/>
                    <a:pt x="280" y="91"/>
                    <a:pt x="282" y="91"/>
                  </a:cubicBezTo>
                  <a:cubicBezTo>
                    <a:pt x="282" y="91"/>
                    <a:pt x="284" y="90"/>
                    <a:pt x="284" y="90"/>
                  </a:cubicBezTo>
                  <a:cubicBezTo>
                    <a:pt x="285" y="89"/>
                    <a:pt x="287" y="87"/>
                    <a:pt x="288" y="86"/>
                  </a:cubicBezTo>
                  <a:cubicBezTo>
                    <a:pt x="289" y="84"/>
                    <a:pt x="289" y="81"/>
                    <a:pt x="289" y="79"/>
                  </a:cubicBezTo>
                  <a:cubicBezTo>
                    <a:pt x="290" y="78"/>
                    <a:pt x="291" y="74"/>
                    <a:pt x="292" y="74"/>
                  </a:cubicBezTo>
                  <a:cubicBezTo>
                    <a:pt x="293" y="74"/>
                    <a:pt x="294" y="75"/>
                    <a:pt x="295" y="75"/>
                  </a:cubicBezTo>
                  <a:cubicBezTo>
                    <a:pt x="296" y="76"/>
                    <a:pt x="298" y="78"/>
                    <a:pt x="299" y="79"/>
                  </a:cubicBezTo>
                  <a:cubicBezTo>
                    <a:pt x="301" y="80"/>
                    <a:pt x="301" y="82"/>
                    <a:pt x="302" y="83"/>
                  </a:cubicBezTo>
                  <a:cubicBezTo>
                    <a:pt x="302" y="85"/>
                    <a:pt x="301" y="87"/>
                    <a:pt x="301" y="88"/>
                  </a:cubicBezTo>
                  <a:cubicBezTo>
                    <a:pt x="300" y="90"/>
                    <a:pt x="298" y="93"/>
                    <a:pt x="297" y="94"/>
                  </a:cubicBezTo>
                  <a:cubicBezTo>
                    <a:pt x="295" y="96"/>
                    <a:pt x="293" y="99"/>
                    <a:pt x="291" y="100"/>
                  </a:cubicBezTo>
                  <a:cubicBezTo>
                    <a:pt x="289" y="101"/>
                    <a:pt x="285" y="102"/>
                    <a:pt x="283" y="103"/>
                  </a:cubicBezTo>
                  <a:cubicBezTo>
                    <a:pt x="282" y="103"/>
                    <a:pt x="280" y="104"/>
                    <a:pt x="279" y="104"/>
                  </a:cubicBezTo>
                  <a:cubicBezTo>
                    <a:pt x="278" y="105"/>
                    <a:pt x="277" y="108"/>
                    <a:pt x="277" y="110"/>
                  </a:cubicBezTo>
                  <a:cubicBezTo>
                    <a:pt x="277" y="111"/>
                    <a:pt x="277" y="114"/>
                    <a:pt x="278" y="115"/>
                  </a:cubicBezTo>
                  <a:cubicBezTo>
                    <a:pt x="279" y="116"/>
                    <a:pt x="281" y="117"/>
                    <a:pt x="282" y="118"/>
                  </a:cubicBezTo>
                  <a:cubicBezTo>
                    <a:pt x="284" y="119"/>
                    <a:pt x="287" y="120"/>
                    <a:pt x="287" y="122"/>
                  </a:cubicBezTo>
                  <a:cubicBezTo>
                    <a:pt x="288" y="123"/>
                    <a:pt x="287" y="124"/>
                    <a:pt x="287" y="125"/>
                  </a:cubicBezTo>
                  <a:cubicBezTo>
                    <a:pt x="286" y="126"/>
                    <a:pt x="284" y="129"/>
                    <a:pt x="283" y="130"/>
                  </a:cubicBezTo>
                  <a:cubicBezTo>
                    <a:pt x="283" y="131"/>
                    <a:pt x="281" y="133"/>
                    <a:pt x="280" y="135"/>
                  </a:cubicBezTo>
                  <a:cubicBezTo>
                    <a:pt x="280" y="136"/>
                    <a:pt x="281" y="137"/>
                    <a:pt x="281" y="138"/>
                  </a:cubicBezTo>
                  <a:cubicBezTo>
                    <a:pt x="282" y="140"/>
                    <a:pt x="286" y="142"/>
                    <a:pt x="287" y="143"/>
                  </a:cubicBezTo>
                  <a:cubicBezTo>
                    <a:pt x="288" y="144"/>
                    <a:pt x="288" y="147"/>
                    <a:pt x="289" y="148"/>
                  </a:cubicBezTo>
                  <a:cubicBezTo>
                    <a:pt x="289" y="149"/>
                    <a:pt x="289" y="153"/>
                    <a:pt x="289" y="155"/>
                  </a:cubicBezTo>
                  <a:cubicBezTo>
                    <a:pt x="288" y="156"/>
                    <a:pt x="285" y="158"/>
                    <a:pt x="284" y="158"/>
                  </a:cubicBezTo>
                  <a:cubicBezTo>
                    <a:pt x="283" y="159"/>
                    <a:pt x="280" y="162"/>
                    <a:pt x="279" y="163"/>
                  </a:cubicBezTo>
                  <a:cubicBezTo>
                    <a:pt x="277" y="164"/>
                    <a:pt x="274" y="166"/>
                    <a:pt x="273" y="167"/>
                  </a:cubicBezTo>
                  <a:cubicBezTo>
                    <a:pt x="272" y="168"/>
                    <a:pt x="271" y="172"/>
                    <a:pt x="271" y="173"/>
                  </a:cubicBezTo>
                  <a:cubicBezTo>
                    <a:pt x="270" y="176"/>
                    <a:pt x="272" y="183"/>
                    <a:pt x="272" y="186"/>
                  </a:cubicBezTo>
                  <a:cubicBezTo>
                    <a:pt x="273" y="189"/>
                    <a:pt x="272" y="196"/>
                    <a:pt x="273" y="199"/>
                  </a:cubicBezTo>
                  <a:cubicBezTo>
                    <a:pt x="273" y="199"/>
                    <a:pt x="274" y="200"/>
                    <a:pt x="274" y="201"/>
                  </a:cubicBezTo>
                  <a:cubicBezTo>
                    <a:pt x="273" y="201"/>
                    <a:pt x="271" y="201"/>
                    <a:pt x="271" y="200"/>
                  </a:cubicBezTo>
                  <a:cubicBezTo>
                    <a:pt x="269" y="200"/>
                    <a:pt x="267" y="198"/>
                    <a:pt x="266" y="198"/>
                  </a:cubicBezTo>
                  <a:cubicBezTo>
                    <a:pt x="265" y="197"/>
                    <a:pt x="261" y="196"/>
                    <a:pt x="259" y="195"/>
                  </a:cubicBezTo>
                  <a:cubicBezTo>
                    <a:pt x="258" y="195"/>
                    <a:pt x="255" y="196"/>
                    <a:pt x="253" y="196"/>
                  </a:cubicBezTo>
                  <a:cubicBezTo>
                    <a:pt x="252" y="195"/>
                    <a:pt x="250" y="194"/>
                    <a:pt x="249" y="193"/>
                  </a:cubicBezTo>
                  <a:cubicBezTo>
                    <a:pt x="249" y="192"/>
                    <a:pt x="249" y="189"/>
                    <a:pt x="248" y="188"/>
                  </a:cubicBezTo>
                  <a:cubicBezTo>
                    <a:pt x="247" y="187"/>
                    <a:pt x="245" y="186"/>
                    <a:pt x="244" y="186"/>
                  </a:cubicBezTo>
                  <a:cubicBezTo>
                    <a:pt x="244" y="186"/>
                    <a:pt x="242" y="189"/>
                    <a:pt x="241" y="188"/>
                  </a:cubicBezTo>
                  <a:cubicBezTo>
                    <a:pt x="241" y="188"/>
                    <a:pt x="240" y="186"/>
                    <a:pt x="239" y="186"/>
                  </a:cubicBezTo>
                  <a:cubicBezTo>
                    <a:pt x="239" y="185"/>
                    <a:pt x="237" y="186"/>
                    <a:pt x="236" y="186"/>
                  </a:cubicBezTo>
                  <a:cubicBezTo>
                    <a:pt x="236" y="187"/>
                    <a:pt x="236" y="188"/>
                    <a:pt x="235" y="189"/>
                  </a:cubicBezTo>
                  <a:cubicBezTo>
                    <a:pt x="234" y="189"/>
                    <a:pt x="232" y="191"/>
                    <a:pt x="231" y="191"/>
                  </a:cubicBezTo>
                  <a:cubicBezTo>
                    <a:pt x="230" y="191"/>
                    <a:pt x="229" y="188"/>
                    <a:pt x="228" y="188"/>
                  </a:cubicBezTo>
                  <a:cubicBezTo>
                    <a:pt x="227" y="187"/>
                    <a:pt x="223" y="187"/>
                    <a:pt x="222" y="187"/>
                  </a:cubicBezTo>
                  <a:cubicBezTo>
                    <a:pt x="220" y="187"/>
                    <a:pt x="217" y="186"/>
                    <a:pt x="216" y="187"/>
                  </a:cubicBezTo>
                  <a:cubicBezTo>
                    <a:pt x="214" y="188"/>
                    <a:pt x="212" y="192"/>
                    <a:pt x="211" y="194"/>
                  </a:cubicBezTo>
                  <a:cubicBezTo>
                    <a:pt x="210" y="195"/>
                    <a:pt x="209" y="199"/>
                    <a:pt x="207" y="200"/>
                  </a:cubicBezTo>
                  <a:cubicBezTo>
                    <a:pt x="207" y="201"/>
                    <a:pt x="204" y="202"/>
                    <a:pt x="204" y="201"/>
                  </a:cubicBezTo>
                  <a:cubicBezTo>
                    <a:pt x="203" y="201"/>
                    <a:pt x="203" y="200"/>
                    <a:pt x="202" y="199"/>
                  </a:cubicBezTo>
                  <a:cubicBezTo>
                    <a:pt x="202" y="199"/>
                    <a:pt x="200" y="199"/>
                    <a:pt x="200" y="200"/>
                  </a:cubicBezTo>
                  <a:cubicBezTo>
                    <a:pt x="199" y="200"/>
                    <a:pt x="199" y="202"/>
                    <a:pt x="198" y="203"/>
                  </a:cubicBezTo>
                  <a:cubicBezTo>
                    <a:pt x="198" y="203"/>
                    <a:pt x="198" y="204"/>
                    <a:pt x="197" y="205"/>
                  </a:cubicBezTo>
                  <a:cubicBezTo>
                    <a:pt x="196" y="205"/>
                    <a:pt x="194" y="203"/>
                    <a:pt x="193" y="202"/>
                  </a:cubicBezTo>
                  <a:cubicBezTo>
                    <a:pt x="193" y="202"/>
                    <a:pt x="192" y="202"/>
                    <a:pt x="191" y="202"/>
                  </a:cubicBezTo>
                  <a:cubicBezTo>
                    <a:pt x="190" y="201"/>
                    <a:pt x="189" y="200"/>
                    <a:pt x="188" y="199"/>
                  </a:cubicBezTo>
                  <a:cubicBezTo>
                    <a:pt x="188" y="199"/>
                    <a:pt x="188" y="196"/>
                    <a:pt x="188" y="195"/>
                  </a:cubicBezTo>
                  <a:cubicBezTo>
                    <a:pt x="187" y="194"/>
                    <a:pt x="185" y="193"/>
                    <a:pt x="185" y="193"/>
                  </a:cubicBezTo>
                  <a:cubicBezTo>
                    <a:pt x="184" y="192"/>
                    <a:pt x="181" y="192"/>
                    <a:pt x="180" y="192"/>
                  </a:cubicBezTo>
                  <a:cubicBezTo>
                    <a:pt x="179" y="191"/>
                    <a:pt x="177" y="193"/>
                    <a:pt x="176" y="192"/>
                  </a:cubicBezTo>
                  <a:cubicBezTo>
                    <a:pt x="175" y="192"/>
                    <a:pt x="174" y="189"/>
                    <a:pt x="174" y="188"/>
                  </a:cubicBezTo>
                  <a:cubicBezTo>
                    <a:pt x="174" y="187"/>
                    <a:pt x="174" y="186"/>
                    <a:pt x="174" y="185"/>
                  </a:cubicBezTo>
                  <a:cubicBezTo>
                    <a:pt x="174" y="184"/>
                    <a:pt x="176" y="184"/>
                    <a:pt x="176" y="184"/>
                  </a:cubicBezTo>
                  <a:cubicBezTo>
                    <a:pt x="177" y="183"/>
                    <a:pt x="177" y="182"/>
                    <a:pt x="177" y="182"/>
                  </a:cubicBezTo>
                  <a:cubicBezTo>
                    <a:pt x="176" y="181"/>
                    <a:pt x="175" y="181"/>
                    <a:pt x="174" y="181"/>
                  </a:cubicBezTo>
                  <a:cubicBezTo>
                    <a:pt x="173" y="180"/>
                    <a:pt x="171" y="180"/>
                    <a:pt x="170" y="180"/>
                  </a:cubicBezTo>
                  <a:cubicBezTo>
                    <a:pt x="168" y="179"/>
                    <a:pt x="165" y="178"/>
                    <a:pt x="164" y="177"/>
                  </a:cubicBezTo>
                  <a:cubicBezTo>
                    <a:pt x="164" y="177"/>
                    <a:pt x="162" y="175"/>
                    <a:pt x="162" y="174"/>
                  </a:cubicBezTo>
                  <a:cubicBezTo>
                    <a:pt x="162" y="173"/>
                    <a:pt x="163" y="173"/>
                    <a:pt x="163" y="173"/>
                  </a:cubicBezTo>
                  <a:cubicBezTo>
                    <a:pt x="163" y="172"/>
                    <a:pt x="164" y="169"/>
                    <a:pt x="164" y="168"/>
                  </a:cubicBezTo>
                  <a:cubicBezTo>
                    <a:pt x="163" y="168"/>
                    <a:pt x="161" y="168"/>
                    <a:pt x="161" y="168"/>
                  </a:cubicBezTo>
                  <a:cubicBezTo>
                    <a:pt x="160" y="168"/>
                    <a:pt x="158" y="166"/>
                    <a:pt x="157" y="166"/>
                  </a:cubicBezTo>
                  <a:cubicBezTo>
                    <a:pt x="156" y="165"/>
                    <a:pt x="154" y="165"/>
                    <a:pt x="153" y="166"/>
                  </a:cubicBezTo>
                  <a:cubicBezTo>
                    <a:pt x="152" y="166"/>
                    <a:pt x="153" y="168"/>
                    <a:pt x="152" y="169"/>
                  </a:cubicBezTo>
                  <a:cubicBezTo>
                    <a:pt x="152" y="170"/>
                    <a:pt x="150" y="172"/>
                    <a:pt x="150" y="173"/>
                  </a:cubicBezTo>
                  <a:cubicBezTo>
                    <a:pt x="149" y="174"/>
                    <a:pt x="145" y="174"/>
                    <a:pt x="144" y="175"/>
                  </a:cubicBezTo>
                  <a:cubicBezTo>
                    <a:pt x="144" y="175"/>
                    <a:pt x="144" y="177"/>
                    <a:pt x="144" y="177"/>
                  </a:cubicBezTo>
                  <a:cubicBezTo>
                    <a:pt x="143" y="179"/>
                    <a:pt x="142" y="182"/>
                    <a:pt x="143" y="183"/>
                  </a:cubicBezTo>
                  <a:cubicBezTo>
                    <a:pt x="143" y="184"/>
                    <a:pt x="144" y="184"/>
                    <a:pt x="145" y="185"/>
                  </a:cubicBezTo>
                  <a:cubicBezTo>
                    <a:pt x="145" y="186"/>
                    <a:pt x="144" y="187"/>
                    <a:pt x="144" y="188"/>
                  </a:cubicBezTo>
                  <a:cubicBezTo>
                    <a:pt x="144" y="189"/>
                    <a:pt x="146" y="191"/>
                    <a:pt x="146" y="191"/>
                  </a:cubicBezTo>
                  <a:cubicBezTo>
                    <a:pt x="146" y="192"/>
                    <a:pt x="147" y="193"/>
                    <a:pt x="147" y="194"/>
                  </a:cubicBezTo>
                  <a:cubicBezTo>
                    <a:pt x="147" y="195"/>
                    <a:pt x="147" y="197"/>
                    <a:pt x="146" y="198"/>
                  </a:cubicBezTo>
                  <a:cubicBezTo>
                    <a:pt x="145" y="199"/>
                    <a:pt x="141" y="198"/>
                    <a:pt x="139" y="198"/>
                  </a:cubicBezTo>
                  <a:cubicBezTo>
                    <a:pt x="137" y="198"/>
                    <a:pt x="134" y="199"/>
                    <a:pt x="132" y="199"/>
                  </a:cubicBezTo>
                  <a:cubicBezTo>
                    <a:pt x="130" y="199"/>
                    <a:pt x="125" y="199"/>
                    <a:pt x="124" y="198"/>
                  </a:cubicBezTo>
                  <a:cubicBezTo>
                    <a:pt x="123" y="198"/>
                    <a:pt x="122" y="197"/>
                    <a:pt x="122" y="196"/>
                  </a:cubicBezTo>
                  <a:cubicBezTo>
                    <a:pt x="121" y="196"/>
                    <a:pt x="119" y="194"/>
                    <a:pt x="118" y="194"/>
                  </a:cubicBezTo>
                  <a:cubicBezTo>
                    <a:pt x="117" y="194"/>
                    <a:pt x="116" y="195"/>
                    <a:pt x="115" y="196"/>
                  </a:cubicBezTo>
                  <a:cubicBezTo>
                    <a:pt x="114" y="196"/>
                    <a:pt x="113" y="198"/>
                    <a:pt x="112" y="199"/>
                  </a:cubicBezTo>
                  <a:cubicBezTo>
                    <a:pt x="112" y="200"/>
                    <a:pt x="114" y="201"/>
                    <a:pt x="114" y="202"/>
                  </a:cubicBezTo>
                  <a:cubicBezTo>
                    <a:pt x="114" y="203"/>
                    <a:pt x="114" y="205"/>
                    <a:pt x="113" y="205"/>
                  </a:cubicBezTo>
                  <a:cubicBezTo>
                    <a:pt x="113" y="205"/>
                    <a:pt x="111" y="205"/>
                    <a:pt x="110" y="205"/>
                  </a:cubicBezTo>
                  <a:cubicBezTo>
                    <a:pt x="109" y="205"/>
                    <a:pt x="108" y="203"/>
                    <a:pt x="108" y="203"/>
                  </a:cubicBezTo>
                  <a:cubicBezTo>
                    <a:pt x="107" y="203"/>
                    <a:pt x="105" y="204"/>
                    <a:pt x="103" y="204"/>
                  </a:cubicBezTo>
                  <a:cubicBezTo>
                    <a:pt x="102" y="203"/>
                    <a:pt x="99" y="202"/>
                    <a:pt x="97" y="202"/>
                  </a:cubicBezTo>
                  <a:cubicBezTo>
                    <a:pt x="97" y="201"/>
                    <a:pt x="95" y="200"/>
                    <a:pt x="95" y="200"/>
                  </a:cubicBezTo>
                  <a:cubicBezTo>
                    <a:pt x="94" y="199"/>
                    <a:pt x="92" y="199"/>
                    <a:pt x="91" y="198"/>
                  </a:cubicBezTo>
                  <a:cubicBezTo>
                    <a:pt x="89" y="198"/>
                    <a:pt x="86" y="198"/>
                    <a:pt x="85" y="199"/>
                  </a:cubicBezTo>
                  <a:cubicBezTo>
                    <a:pt x="83" y="199"/>
                    <a:pt x="80" y="200"/>
                    <a:pt x="78" y="200"/>
                  </a:cubicBezTo>
                  <a:cubicBezTo>
                    <a:pt x="77" y="200"/>
                    <a:pt x="74" y="200"/>
                    <a:pt x="73" y="199"/>
                  </a:cubicBezTo>
                  <a:cubicBezTo>
                    <a:pt x="72" y="199"/>
                    <a:pt x="71" y="198"/>
                    <a:pt x="71" y="197"/>
                  </a:cubicBezTo>
                  <a:cubicBezTo>
                    <a:pt x="70" y="196"/>
                    <a:pt x="70" y="194"/>
                    <a:pt x="69" y="194"/>
                  </a:cubicBezTo>
                  <a:cubicBezTo>
                    <a:pt x="68" y="194"/>
                    <a:pt x="68" y="195"/>
                    <a:pt x="68" y="195"/>
                  </a:cubicBezTo>
                  <a:cubicBezTo>
                    <a:pt x="67" y="196"/>
                    <a:pt x="66" y="197"/>
                    <a:pt x="65" y="197"/>
                  </a:cubicBezTo>
                  <a:cubicBezTo>
                    <a:pt x="64" y="196"/>
                    <a:pt x="65" y="194"/>
                    <a:pt x="65" y="194"/>
                  </a:cubicBezTo>
                  <a:cubicBezTo>
                    <a:pt x="64" y="193"/>
                    <a:pt x="63" y="193"/>
                    <a:pt x="62" y="192"/>
                  </a:cubicBezTo>
                  <a:cubicBezTo>
                    <a:pt x="61" y="192"/>
                    <a:pt x="59" y="191"/>
                    <a:pt x="58" y="190"/>
                  </a:cubicBezTo>
                  <a:cubicBezTo>
                    <a:pt x="57" y="189"/>
                    <a:pt x="56" y="188"/>
                    <a:pt x="55" y="188"/>
                  </a:cubicBezTo>
                  <a:cubicBezTo>
                    <a:pt x="53" y="188"/>
                    <a:pt x="51" y="189"/>
                    <a:pt x="49" y="189"/>
                  </a:cubicBezTo>
                  <a:cubicBezTo>
                    <a:pt x="47" y="189"/>
                    <a:pt x="44" y="186"/>
                    <a:pt x="42" y="185"/>
                  </a:cubicBezTo>
                  <a:cubicBezTo>
                    <a:pt x="41" y="185"/>
                    <a:pt x="39" y="183"/>
                    <a:pt x="38" y="183"/>
                  </a:cubicBezTo>
                  <a:cubicBezTo>
                    <a:pt x="36" y="182"/>
                    <a:pt x="34" y="183"/>
                    <a:pt x="31" y="183"/>
                  </a:cubicBezTo>
                  <a:cubicBezTo>
                    <a:pt x="30" y="182"/>
                    <a:pt x="30" y="180"/>
                    <a:pt x="30" y="180"/>
                  </a:cubicBezTo>
                  <a:cubicBezTo>
                    <a:pt x="31" y="178"/>
                    <a:pt x="35" y="175"/>
                    <a:pt x="36" y="173"/>
                  </a:cubicBezTo>
                  <a:cubicBezTo>
                    <a:pt x="36" y="172"/>
                    <a:pt x="36" y="169"/>
                    <a:pt x="36" y="168"/>
                  </a:cubicBezTo>
                  <a:cubicBezTo>
                    <a:pt x="36" y="166"/>
                    <a:pt x="36" y="164"/>
                    <a:pt x="37" y="163"/>
                  </a:cubicBezTo>
                  <a:cubicBezTo>
                    <a:pt x="38" y="162"/>
                    <a:pt x="40" y="160"/>
                    <a:pt x="41" y="159"/>
                  </a:cubicBezTo>
                  <a:cubicBezTo>
                    <a:pt x="42" y="158"/>
                    <a:pt x="44" y="156"/>
                    <a:pt x="44" y="155"/>
                  </a:cubicBezTo>
                  <a:cubicBezTo>
                    <a:pt x="44" y="154"/>
                    <a:pt x="41" y="155"/>
                    <a:pt x="41" y="154"/>
                  </a:cubicBezTo>
                  <a:cubicBezTo>
                    <a:pt x="40" y="153"/>
                    <a:pt x="41" y="151"/>
                    <a:pt x="41" y="150"/>
                  </a:cubicBezTo>
                  <a:cubicBezTo>
                    <a:pt x="41" y="149"/>
                    <a:pt x="43" y="149"/>
                    <a:pt x="44" y="148"/>
                  </a:cubicBezTo>
                  <a:cubicBezTo>
                    <a:pt x="44" y="147"/>
                    <a:pt x="44" y="145"/>
                    <a:pt x="43" y="144"/>
                  </a:cubicBezTo>
                  <a:cubicBezTo>
                    <a:pt x="43" y="143"/>
                    <a:pt x="40" y="142"/>
                    <a:pt x="39" y="142"/>
                  </a:cubicBezTo>
                  <a:cubicBezTo>
                    <a:pt x="38" y="142"/>
                    <a:pt x="36" y="143"/>
                    <a:pt x="35" y="143"/>
                  </a:cubicBezTo>
                  <a:cubicBezTo>
                    <a:pt x="34" y="143"/>
                    <a:pt x="32" y="145"/>
                    <a:pt x="30" y="145"/>
                  </a:cubicBezTo>
                  <a:cubicBezTo>
                    <a:pt x="30" y="145"/>
                    <a:pt x="28" y="145"/>
                    <a:pt x="27" y="144"/>
                  </a:cubicBezTo>
                  <a:cubicBezTo>
                    <a:pt x="26" y="143"/>
                    <a:pt x="27" y="140"/>
                    <a:pt x="27" y="139"/>
                  </a:cubicBezTo>
                  <a:cubicBezTo>
                    <a:pt x="27" y="138"/>
                    <a:pt x="26" y="135"/>
                    <a:pt x="26" y="134"/>
                  </a:cubicBezTo>
                  <a:cubicBezTo>
                    <a:pt x="26" y="133"/>
                    <a:pt x="28" y="130"/>
                    <a:pt x="27" y="129"/>
                  </a:cubicBezTo>
                  <a:cubicBezTo>
                    <a:pt x="27" y="129"/>
                    <a:pt x="24" y="129"/>
                    <a:pt x="24" y="129"/>
                  </a:cubicBezTo>
                  <a:cubicBezTo>
                    <a:pt x="23" y="130"/>
                    <a:pt x="23" y="131"/>
                    <a:pt x="22" y="131"/>
                  </a:cubicBezTo>
                  <a:cubicBezTo>
                    <a:pt x="21" y="131"/>
                    <a:pt x="20" y="129"/>
                    <a:pt x="19" y="129"/>
                  </a:cubicBezTo>
                  <a:cubicBezTo>
                    <a:pt x="18" y="129"/>
                    <a:pt x="18" y="130"/>
                    <a:pt x="18" y="131"/>
                  </a:cubicBezTo>
                  <a:cubicBezTo>
                    <a:pt x="17" y="131"/>
                    <a:pt x="15" y="131"/>
                    <a:pt x="15" y="131"/>
                  </a:cubicBezTo>
                  <a:cubicBezTo>
                    <a:pt x="13" y="130"/>
                    <a:pt x="13" y="127"/>
                    <a:pt x="12" y="126"/>
                  </a:cubicBezTo>
                  <a:cubicBezTo>
                    <a:pt x="12" y="126"/>
                    <a:pt x="9" y="125"/>
                    <a:pt x="8" y="125"/>
                  </a:cubicBezTo>
                  <a:cubicBezTo>
                    <a:pt x="7" y="125"/>
                    <a:pt x="6" y="126"/>
                    <a:pt x="6" y="126"/>
                  </a:cubicBezTo>
                  <a:cubicBezTo>
                    <a:pt x="5" y="126"/>
                    <a:pt x="1" y="127"/>
                    <a:pt x="0" y="126"/>
                  </a:cubicBezTo>
                  <a:cubicBezTo>
                    <a:pt x="0" y="125"/>
                    <a:pt x="0" y="123"/>
                    <a:pt x="0" y="122"/>
                  </a:cubicBezTo>
                  <a:cubicBezTo>
                    <a:pt x="1" y="122"/>
                    <a:pt x="2" y="121"/>
                    <a:pt x="2" y="121"/>
                  </a:cubicBezTo>
                  <a:cubicBezTo>
                    <a:pt x="3" y="120"/>
                    <a:pt x="4" y="121"/>
                    <a:pt x="5" y="121"/>
                  </a:cubicBezTo>
                  <a:cubicBezTo>
                    <a:pt x="6" y="121"/>
                    <a:pt x="9" y="120"/>
                    <a:pt x="10" y="120"/>
                  </a:cubicBezTo>
                  <a:cubicBezTo>
                    <a:pt x="11" y="120"/>
                    <a:pt x="12" y="120"/>
                    <a:pt x="12" y="12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4"/>
            <p:cNvSpPr>
              <a:spLocks/>
            </p:cNvSpPr>
            <p:nvPr/>
          </p:nvSpPr>
          <p:spPr bwMode="auto">
            <a:xfrm>
              <a:off x="2330" y="2312"/>
              <a:ext cx="797" cy="540"/>
            </a:xfrm>
            <a:custGeom>
              <a:avLst/>
              <a:gdLst>
                <a:gd name="T0" fmla="*/ 11 w 302"/>
                <a:gd name="T1" fmla="*/ 110 h 205"/>
                <a:gd name="T2" fmla="*/ 21 w 302"/>
                <a:gd name="T3" fmla="*/ 92 h 205"/>
                <a:gd name="T4" fmla="*/ 23 w 302"/>
                <a:gd name="T5" fmla="*/ 77 h 205"/>
                <a:gd name="T6" fmla="*/ 34 w 302"/>
                <a:gd name="T7" fmla="*/ 69 h 205"/>
                <a:gd name="T8" fmla="*/ 20 w 302"/>
                <a:gd name="T9" fmla="*/ 57 h 205"/>
                <a:gd name="T10" fmla="*/ 31 w 302"/>
                <a:gd name="T11" fmla="*/ 36 h 205"/>
                <a:gd name="T12" fmla="*/ 28 w 302"/>
                <a:gd name="T13" fmla="*/ 26 h 205"/>
                <a:gd name="T14" fmla="*/ 38 w 302"/>
                <a:gd name="T15" fmla="*/ 17 h 205"/>
                <a:gd name="T16" fmla="*/ 65 w 302"/>
                <a:gd name="T17" fmla="*/ 18 h 205"/>
                <a:gd name="T18" fmla="*/ 74 w 302"/>
                <a:gd name="T19" fmla="*/ 10 h 205"/>
                <a:gd name="T20" fmla="*/ 80 w 302"/>
                <a:gd name="T21" fmla="*/ 3 h 205"/>
                <a:gd name="T22" fmla="*/ 87 w 302"/>
                <a:gd name="T23" fmla="*/ 18 h 205"/>
                <a:gd name="T24" fmla="*/ 91 w 302"/>
                <a:gd name="T25" fmla="*/ 36 h 205"/>
                <a:gd name="T26" fmla="*/ 105 w 302"/>
                <a:gd name="T27" fmla="*/ 28 h 205"/>
                <a:gd name="T28" fmla="*/ 116 w 302"/>
                <a:gd name="T29" fmla="*/ 16 h 205"/>
                <a:gd name="T30" fmla="*/ 137 w 302"/>
                <a:gd name="T31" fmla="*/ 23 h 205"/>
                <a:gd name="T32" fmla="*/ 175 w 302"/>
                <a:gd name="T33" fmla="*/ 65 h 205"/>
                <a:gd name="T34" fmla="*/ 200 w 302"/>
                <a:gd name="T35" fmla="*/ 78 h 205"/>
                <a:gd name="T36" fmla="*/ 217 w 302"/>
                <a:gd name="T37" fmla="*/ 77 h 205"/>
                <a:gd name="T38" fmla="*/ 240 w 302"/>
                <a:gd name="T39" fmla="*/ 60 h 205"/>
                <a:gd name="T40" fmla="*/ 258 w 302"/>
                <a:gd name="T41" fmla="*/ 76 h 205"/>
                <a:gd name="T42" fmla="*/ 278 w 302"/>
                <a:gd name="T43" fmla="*/ 87 h 205"/>
                <a:gd name="T44" fmla="*/ 289 w 302"/>
                <a:gd name="T45" fmla="*/ 79 h 205"/>
                <a:gd name="T46" fmla="*/ 302 w 302"/>
                <a:gd name="T47" fmla="*/ 83 h 205"/>
                <a:gd name="T48" fmla="*/ 283 w 302"/>
                <a:gd name="T49" fmla="*/ 103 h 205"/>
                <a:gd name="T50" fmla="*/ 282 w 302"/>
                <a:gd name="T51" fmla="*/ 118 h 205"/>
                <a:gd name="T52" fmla="*/ 280 w 302"/>
                <a:gd name="T53" fmla="*/ 135 h 205"/>
                <a:gd name="T54" fmla="*/ 289 w 302"/>
                <a:gd name="T55" fmla="*/ 155 h 205"/>
                <a:gd name="T56" fmla="*/ 271 w 302"/>
                <a:gd name="T57" fmla="*/ 173 h 205"/>
                <a:gd name="T58" fmla="*/ 271 w 302"/>
                <a:gd name="T59" fmla="*/ 200 h 205"/>
                <a:gd name="T60" fmla="*/ 249 w 302"/>
                <a:gd name="T61" fmla="*/ 193 h 205"/>
                <a:gd name="T62" fmla="*/ 239 w 302"/>
                <a:gd name="T63" fmla="*/ 186 h 205"/>
                <a:gd name="T64" fmla="*/ 228 w 302"/>
                <a:gd name="T65" fmla="*/ 188 h 205"/>
                <a:gd name="T66" fmla="*/ 207 w 302"/>
                <a:gd name="T67" fmla="*/ 200 h 205"/>
                <a:gd name="T68" fmla="*/ 198 w 302"/>
                <a:gd name="T69" fmla="*/ 203 h 205"/>
                <a:gd name="T70" fmla="*/ 188 w 302"/>
                <a:gd name="T71" fmla="*/ 199 h 205"/>
                <a:gd name="T72" fmla="*/ 176 w 302"/>
                <a:gd name="T73" fmla="*/ 192 h 205"/>
                <a:gd name="T74" fmla="*/ 177 w 302"/>
                <a:gd name="T75" fmla="*/ 182 h 205"/>
                <a:gd name="T76" fmla="*/ 162 w 302"/>
                <a:gd name="T77" fmla="*/ 174 h 205"/>
                <a:gd name="T78" fmla="*/ 157 w 302"/>
                <a:gd name="T79" fmla="*/ 166 h 205"/>
                <a:gd name="T80" fmla="*/ 144 w 302"/>
                <a:gd name="T81" fmla="*/ 175 h 205"/>
                <a:gd name="T82" fmla="*/ 144 w 302"/>
                <a:gd name="T83" fmla="*/ 188 h 205"/>
                <a:gd name="T84" fmla="*/ 139 w 302"/>
                <a:gd name="T85" fmla="*/ 198 h 205"/>
                <a:gd name="T86" fmla="*/ 118 w 302"/>
                <a:gd name="T87" fmla="*/ 194 h 205"/>
                <a:gd name="T88" fmla="*/ 113 w 302"/>
                <a:gd name="T89" fmla="*/ 205 h 205"/>
                <a:gd name="T90" fmla="*/ 97 w 302"/>
                <a:gd name="T91" fmla="*/ 202 h 205"/>
                <a:gd name="T92" fmla="*/ 78 w 302"/>
                <a:gd name="T93" fmla="*/ 200 h 205"/>
                <a:gd name="T94" fmla="*/ 68 w 302"/>
                <a:gd name="T95" fmla="*/ 195 h 205"/>
                <a:gd name="T96" fmla="*/ 58 w 302"/>
                <a:gd name="T97" fmla="*/ 190 h 205"/>
                <a:gd name="T98" fmla="*/ 38 w 302"/>
                <a:gd name="T99" fmla="*/ 183 h 205"/>
                <a:gd name="T100" fmla="*/ 36 w 302"/>
                <a:gd name="T101" fmla="*/ 168 h 205"/>
                <a:gd name="T102" fmla="*/ 41 w 302"/>
                <a:gd name="T103" fmla="*/ 154 h 205"/>
                <a:gd name="T104" fmla="*/ 39 w 302"/>
                <a:gd name="T105" fmla="*/ 142 h 205"/>
                <a:gd name="T106" fmla="*/ 27 w 302"/>
                <a:gd name="T107" fmla="*/ 139 h 205"/>
                <a:gd name="T108" fmla="*/ 22 w 302"/>
                <a:gd name="T109" fmla="*/ 131 h 205"/>
                <a:gd name="T110" fmla="*/ 12 w 302"/>
                <a:gd name="T111" fmla="*/ 126 h 205"/>
                <a:gd name="T112" fmla="*/ 0 w 302"/>
                <a:gd name="T113" fmla="*/ 122 h 205"/>
                <a:gd name="T114" fmla="*/ 12 w 302"/>
                <a:gd name="T115" fmla="*/ 12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2" h="205">
                  <a:moveTo>
                    <a:pt x="12" y="120"/>
                  </a:moveTo>
                  <a:cubicBezTo>
                    <a:pt x="14" y="119"/>
                    <a:pt x="15" y="119"/>
                    <a:pt x="16" y="118"/>
                  </a:cubicBezTo>
                  <a:cubicBezTo>
                    <a:pt x="16" y="117"/>
                    <a:pt x="15" y="114"/>
                    <a:pt x="15" y="113"/>
                  </a:cubicBezTo>
                  <a:cubicBezTo>
                    <a:pt x="14" y="112"/>
                    <a:pt x="12" y="111"/>
                    <a:pt x="11" y="110"/>
                  </a:cubicBezTo>
                  <a:cubicBezTo>
                    <a:pt x="10" y="109"/>
                    <a:pt x="10" y="108"/>
                    <a:pt x="9" y="107"/>
                  </a:cubicBezTo>
                  <a:cubicBezTo>
                    <a:pt x="9" y="106"/>
                    <a:pt x="9" y="103"/>
                    <a:pt x="9" y="101"/>
                  </a:cubicBezTo>
                  <a:cubicBezTo>
                    <a:pt x="10" y="100"/>
                    <a:pt x="13" y="99"/>
                    <a:pt x="14" y="98"/>
                  </a:cubicBezTo>
                  <a:cubicBezTo>
                    <a:pt x="16" y="97"/>
                    <a:pt x="20" y="94"/>
                    <a:pt x="21" y="92"/>
                  </a:cubicBezTo>
                  <a:cubicBezTo>
                    <a:pt x="22" y="91"/>
                    <a:pt x="22" y="89"/>
                    <a:pt x="22" y="88"/>
                  </a:cubicBezTo>
                  <a:cubicBezTo>
                    <a:pt x="21" y="87"/>
                    <a:pt x="19" y="85"/>
                    <a:pt x="18" y="83"/>
                  </a:cubicBezTo>
                  <a:cubicBezTo>
                    <a:pt x="18" y="82"/>
                    <a:pt x="17" y="80"/>
                    <a:pt x="18" y="79"/>
                  </a:cubicBezTo>
                  <a:cubicBezTo>
                    <a:pt x="18" y="78"/>
                    <a:pt x="22" y="77"/>
                    <a:pt x="23" y="77"/>
                  </a:cubicBezTo>
                  <a:cubicBezTo>
                    <a:pt x="24" y="77"/>
                    <a:pt x="25" y="78"/>
                    <a:pt x="26" y="78"/>
                  </a:cubicBezTo>
                  <a:cubicBezTo>
                    <a:pt x="27" y="78"/>
                    <a:pt x="29" y="76"/>
                    <a:pt x="29" y="75"/>
                  </a:cubicBezTo>
                  <a:cubicBezTo>
                    <a:pt x="29" y="74"/>
                    <a:pt x="28" y="72"/>
                    <a:pt x="28" y="71"/>
                  </a:cubicBezTo>
                  <a:cubicBezTo>
                    <a:pt x="29" y="70"/>
                    <a:pt x="32" y="70"/>
                    <a:pt x="34" y="69"/>
                  </a:cubicBezTo>
                  <a:cubicBezTo>
                    <a:pt x="34" y="69"/>
                    <a:pt x="35" y="66"/>
                    <a:pt x="35" y="65"/>
                  </a:cubicBezTo>
                  <a:cubicBezTo>
                    <a:pt x="35" y="63"/>
                    <a:pt x="32" y="62"/>
                    <a:pt x="31" y="61"/>
                  </a:cubicBezTo>
                  <a:cubicBezTo>
                    <a:pt x="30" y="60"/>
                    <a:pt x="28" y="60"/>
                    <a:pt x="26" y="60"/>
                  </a:cubicBezTo>
                  <a:cubicBezTo>
                    <a:pt x="25" y="60"/>
                    <a:pt x="21" y="59"/>
                    <a:pt x="20" y="57"/>
                  </a:cubicBezTo>
                  <a:cubicBezTo>
                    <a:pt x="19" y="56"/>
                    <a:pt x="19" y="53"/>
                    <a:pt x="19" y="51"/>
                  </a:cubicBezTo>
                  <a:cubicBezTo>
                    <a:pt x="19" y="50"/>
                    <a:pt x="20" y="47"/>
                    <a:pt x="20" y="46"/>
                  </a:cubicBezTo>
                  <a:cubicBezTo>
                    <a:pt x="21" y="45"/>
                    <a:pt x="23" y="42"/>
                    <a:pt x="24" y="41"/>
                  </a:cubicBezTo>
                  <a:cubicBezTo>
                    <a:pt x="25" y="40"/>
                    <a:pt x="30" y="38"/>
                    <a:pt x="31" y="36"/>
                  </a:cubicBezTo>
                  <a:cubicBezTo>
                    <a:pt x="32" y="35"/>
                    <a:pt x="34" y="32"/>
                    <a:pt x="34" y="31"/>
                  </a:cubicBezTo>
                  <a:cubicBezTo>
                    <a:pt x="34" y="30"/>
                    <a:pt x="34" y="29"/>
                    <a:pt x="33" y="29"/>
                  </a:cubicBezTo>
                  <a:cubicBezTo>
                    <a:pt x="32" y="29"/>
                    <a:pt x="31" y="29"/>
                    <a:pt x="30" y="29"/>
                  </a:cubicBezTo>
                  <a:cubicBezTo>
                    <a:pt x="29" y="28"/>
                    <a:pt x="28" y="27"/>
                    <a:pt x="28" y="26"/>
                  </a:cubicBezTo>
                  <a:cubicBezTo>
                    <a:pt x="27" y="25"/>
                    <a:pt x="27" y="23"/>
                    <a:pt x="28" y="22"/>
                  </a:cubicBezTo>
                  <a:cubicBezTo>
                    <a:pt x="28" y="21"/>
                    <a:pt x="30" y="21"/>
                    <a:pt x="30" y="21"/>
                  </a:cubicBezTo>
                  <a:cubicBezTo>
                    <a:pt x="31" y="20"/>
                    <a:pt x="31" y="18"/>
                    <a:pt x="32" y="17"/>
                  </a:cubicBezTo>
                  <a:cubicBezTo>
                    <a:pt x="34" y="17"/>
                    <a:pt x="37" y="17"/>
                    <a:pt x="38" y="17"/>
                  </a:cubicBezTo>
                  <a:cubicBezTo>
                    <a:pt x="40" y="18"/>
                    <a:pt x="42" y="19"/>
                    <a:pt x="44" y="20"/>
                  </a:cubicBezTo>
                  <a:cubicBezTo>
                    <a:pt x="46" y="21"/>
                    <a:pt x="50" y="22"/>
                    <a:pt x="51" y="21"/>
                  </a:cubicBezTo>
                  <a:cubicBezTo>
                    <a:pt x="54" y="21"/>
                    <a:pt x="56" y="18"/>
                    <a:pt x="58" y="18"/>
                  </a:cubicBezTo>
                  <a:cubicBezTo>
                    <a:pt x="60" y="18"/>
                    <a:pt x="63" y="17"/>
                    <a:pt x="65" y="18"/>
                  </a:cubicBezTo>
                  <a:cubicBezTo>
                    <a:pt x="66" y="18"/>
                    <a:pt x="68" y="21"/>
                    <a:pt x="69" y="21"/>
                  </a:cubicBezTo>
                  <a:cubicBezTo>
                    <a:pt x="71" y="21"/>
                    <a:pt x="74" y="21"/>
                    <a:pt x="75" y="20"/>
                  </a:cubicBezTo>
                  <a:cubicBezTo>
                    <a:pt x="76" y="19"/>
                    <a:pt x="76" y="17"/>
                    <a:pt x="76" y="16"/>
                  </a:cubicBezTo>
                  <a:cubicBezTo>
                    <a:pt x="76" y="14"/>
                    <a:pt x="74" y="11"/>
                    <a:pt x="74" y="10"/>
                  </a:cubicBezTo>
                  <a:cubicBezTo>
                    <a:pt x="74" y="8"/>
                    <a:pt x="72" y="5"/>
                    <a:pt x="73" y="3"/>
                  </a:cubicBezTo>
                  <a:cubicBezTo>
                    <a:pt x="74" y="3"/>
                    <a:pt x="75" y="3"/>
                    <a:pt x="76" y="2"/>
                  </a:cubicBezTo>
                  <a:cubicBezTo>
                    <a:pt x="77" y="2"/>
                    <a:pt x="78" y="0"/>
                    <a:pt x="80" y="0"/>
                  </a:cubicBezTo>
                  <a:cubicBezTo>
                    <a:pt x="80" y="1"/>
                    <a:pt x="80" y="2"/>
                    <a:pt x="80" y="3"/>
                  </a:cubicBezTo>
                  <a:cubicBezTo>
                    <a:pt x="81" y="3"/>
                    <a:pt x="82" y="5"/>
                    <a:pt x="83" y="6"/>
                  </a:cubicBezTo>
                  <a:cubicBezTo>
                    <a:pt x="84" y="7"/>
                    <a:pt x="85" y="9"/>
                    <a:pt x="86" y="10"/>
                  </a:cubicBezTo>
                  <a:cubicBezTo>
                    <a:pt x="87" y="11"/>
                    <a:pt x="88" y="12"/>
                    <a:pt x="88" y="13"/>
                  </a:cubicBezTo>
                  <a:cubicBezTo>
                    <a:pt x="88" y="14"/>
                    <a:pt x="87" y="17"/>
                    <a:pt x="87" y="18"/>
                  </a:cubicBezTo>
                  <a:cubicBezTo>
                    <a:pt x="87" y="20"/>
                    <a:pt x="87" y="24"/>
                    <a:pt x="86" y="26"/>
                  </a:cubicBezTo>
                  <a:cubicBezTo>
                    <a:pt x="86" y="27"/>
                    <a:pt x="85" y="29"/>
                    <a:pt x="85" y="31"/>
                  </a:cubicBezTo>
                  <a:cubicBezTo>
                    <a:pt x="86" y="31"/>
                    <a:pt x="87" y="33"/>
                    <a:pt x="87" y="33"/>
                  </a:cubicBezTo>
                  <a:cubicBezTo>
                    <a:pt x="88" y="34"/>
                    <a:pt x="89" y="36"/>
                    <a:pt x="91" y="36"/>
                  </a:cubicBezTo>
                  <a:cubicBezTo>
                    <a:pt x="91" y="37"/>
                    <a:pt x="93" y="37"/>
                    <a:pt x="94" y="37"/>
                  </a:cubicBezTo>
                  <a:cubicBezTo>
                    <a:pt x="95" y="37"/>
                    <a:pt x="97" y="35"/>
                    <a:pt x="99" y="35"/>
                  </a:cubicBezTo>
                  <a:cubicBezTo>
                    <a:pt x="100" y="34"/>
                    <a:pt x="103" y="34"/>
                    <a:pt x="103" y="33"/>
                  </a:cubicBezTo>
                  <a:cubicBezTo>
                    <a:pt x="104" y="32"/>
                    <a:pt x="104" y="29"/>
                    <a:pt x="105" y="28"/>
                  </a:cubicBezTo>
                  <a:cubicBezTo>
                    <a:pt x="105" y="26"/>
                    <a:pt x="106" y="23"/>
                    <a:pt x="106" y="21"/>
                  </a:cubicBezTo>
                  <a:cubicBezTo>
                    <a:pt x="107" y="20"/>
                    <a:pt x="107" y="18"/>
                    <a:pt x="108" y="17"/>
                  </a:cubicBezTo>
                  <a:cubicBezTo>
                    <a:pt x="108" y="17"/>
                    <a:pt x="110" y="17"/>
                    <a:pt x="111" y="17"/>
                  </a:cubicBezTo>
                  <a:cubicBezTo>
                    <a:pt x="112" y="17"/>
                    <a:pt x="115" y="17"/>
                    <a:pt x="116" y="16"/>
                  </a:cubicBezTo>
                  <a:cubicBezTo>
                    <a:pt x="118" y="16"/>
                    <a:pt x="123" y="16"/>
                    <a:pt x="125" y="16"/>
                  </a:cubicBezTo>
                  <a:cubicBezTo>
                    <a:pt x="126" y="15"/>
                    <a:pt x="129" y="14"/>
                    <a:pt x="130" y="15"/>
                  </a:cubicBezTo>
                  <a:cubicBezTo>
                    <a:pt x="131" y="15"/>
                    <a:pt x="132" y="16"/>
                    <a:pt x="133" y="17"/>
                  </a:cubicBezTo>
                  <a:cubicBezTo>
                    <a:pt x="134" y="18"/>
                    <a:pt x="136" y="22"/>
                    <a:pt x="137" y="23"/>
                  </a:cubicBezTo>
                  <a:cubicBezTo>
                    <a:pt x="139" y="26"/>
                    <a:pt x="143" y="31"/>
                    <a:pt x="145" y="34"/>
                  </a:cubicBezTo>
                  <a:cubicBezTo>
                    <a:pt x="149" y="38"/>
                    <a:pt x="157" y="49"/>
                    <a:pt x="160" y="53"/>
                  </a:cubicBezTo>
                  <a:cubicBezTo>
                    <a:pt x="162" y="55"/>
                    <a:pt x="165" y="61"/>
                    <a:pt x="168" y="62"/>
                  </a:cubicBezTo>
                  <a:cubicBezTo>
                    <a:pt x="169" y="64"/>
                    <a:pt x="173" y="65"/>
                    <a:pt x="175" y="65"/>
                  </a:cubicBezTo>
                  <a:cubicBezTo>
                    <a:pt x="178" y="66"/>
                    <a:pt x="183" y="68"/>
                    <a:pt x="186" y="68"/>
                  </a:cubicBezTo>
                  <a:cubicBezTo>
                    <a:pt x="188" y="69"/>
                    <a:pt x="192" y="69"/>
                    <a:pt x="193" y="70"/>
                  </a:cubicBezTo>
                  <a:cubicBezTo>
                    <a:pt x="194" y="71"/>
                    <a:pt x="194" y="74"/>
                    <a:pt x="195" y="75"/>
                  </a:cubicBezTo>
                  <a:cubicBezTo>
                    <a:pt x="196" y="76"/>
                    <a:pt x="198" y="78"/>
                    <a:pt x="200" y="78"/>
                  </a:cubicBezTo>
                  <a:cubicBezTo>
                    <a:pt x="201" y="78"/>
                    <a:pt x="203" y="75"/>
                    <a:pt x="204" y="75"/>
                  </a:cubicBezTo>
                  <a:cubicBezTo>
                    <a:pt x="206" y="74"/>
                    <a:pt x="209" y="72"/>
                    <a:pt x="210" y="72"/>
                  </a:cubicBezTo>
                  <a:cubicBezTo>
                    <a:pt x="211" y="72"/>
                    <a:pt x="211" y="75"/>
                    <a:pt x="212" y="75"/>
                  </a:cubicBezTo>
                  <a:cubicBezTo>
                    <a:pt x="213" y="76"/>
                    <a:pt x="215" y="77"/>
                    <a:pt x="217" y="77"/>
                  </a:cubicBezTo>
                  <a:cubicBezTo>
                    <a:pt x="218" y="77"/>
                    <a:pt x="222" y="78"/>
                    <a:pt x="223" y="76"/>
                  </a:cubicBezTo>
                  <a:cubicBezTo>
                    <a:pt x="225" y="75"/>
                    <a:pt x="227" y="72"/>
                    <a:pt x="228" y="70"/>
                  </a:cubicBezTo>
                  <a:cubicBezTo>
                    <a:pt x="230" y="69"/>
                    <a:pt x="232" y="64"/>
                    <a:pt x="233" y="63"/>
                  </a:cubicBezTo>
                  <a:cubicBezTo>
                    <a:pt x="235" y="62"/>
                    <a:pt x="238" y="60"/>
                    <a:pt x="240" y="60"/>
                  </a:cubicBezTo>
                  <a:cubicBezTo>
                    <a:pt x="241" y="60"/>
                    <a:pt x="244" y="61"/>
                    <a:pt x="245" y="61"/>
                  </a:cubicBezTo>
                  <a:cubicBezTo>
                    <a:pt x="246" y="62"/>
                    <a:pt x="249" y="64"/>
                    <a:pt x="250" y="65"/>
                  </a:cubicBezTo>
                  <a:cubicBezTo>
                    <a:pt x="252" y="66"/>
                    <a:pt x="254" y="70"/>
                    <a:pt x="256" y="72"/>
                  </a:cubicBezTo>
                  <a:cubicBezTo>
                    <a:pt x="256" y="73"/>
                    <a:pt x="257" y="76"/>
                    <a:pt x="258" y="76"/>
                  </a:cubicBezTo>
                  <a:cubicBezTo>
                    <a:pt x="260" y="77"/>
                    <a:pt x="264" y="75"/>
                    <a:pt x="265" y="75"/>
                  </a:cubicBezTo>
                  <a:cubicBezTo>
                    <a:pt x="267" y="75"/>
                    <a:pt x="269" y="76"/>
                    <a:pt x="270" y="78"/>
                  </a:cubicBezTo>
                  <a:cubicBezTo>
                    <a:pt x="272" y="78"/>
                    <a:pt x="275" y="80"/>
                    <a:pt x="276" y="81"/>
                  </a:cubicBezTo>
                  <a:cubicBezTo>
                    <a:pt x="277" y="83"/>
                    <a:pt x="278" y="86"/>
                    <a:pt x="278" y="87"/>
                  </a:cubicBezTo>
                  <a:cubicBezTo>
                    <a:pt x="279" y="88"/>
                    <a:pt x="280" y="91"/>
                    <a:pt x="282" y="91"/>
                  </a:cubicBezTo>
                  <a:cubicBezTo>
                    <a:pt x="282" y="91"/>
                    <a:pt x="284" y="90"/>
                    <a:pt x="284" y="90"/>
                  </a:cubicBezTo>
                  <a:cubicBezTo>
                    <a:pt x="285" y="89"/>
                    <a:pt x="287" y="87"/>
                    <a:pt x="288" y="86"/>
                  </a:cubicBezTo>
                  <a:cubicBezTo>
                    <a:pt x="289" y="84"/>
                    <a:pt x="289" y="81"/>
                    <a:pt x="289" y="79"/>
                  </a:cubicBezTo>
                  <a:cubicBezTo>
                    <a:pt x="290" y="78"/>
                    <a:pt x="291" y="74"/>
                    <a:pt x="292" y="74"/>
                  </a:cubicBezTo>
                  <a:cubicBezTo>
                    <a:pt x="293" y="74"/>
                    <a:pt x="294" y="75"/>
                    <a:pt x="295" y="75"/>
                  </a:cubicBezTo>
                  <a:cubicBezTo>
                    <a:pt x="296" y="76"/>
                    <a:pt x="298" y="78"/>
                    <a:pt x="299" y="79"/>
                  </a:cubicBezTo>
                  <a:cubicBezTo>
                    <a:pt x="301" y="80"/>
                    <a:pt x="301" y="82"/>
                    <a:pt x="302" y="83"/>
                  </a:cubicBezTo>
                  <a:cubicBezTo>
                    <a:pt x="302" y="85"/>
                    <a:pt x="301" y="87"/>
                    <a:pt x="301" y="88"/>
                  </a:cubicBezTo>
                  <a:cubicBezTo>
                    <a:pt x="300" y="90"/>
                    <a:pt x="298" y="93"/>
                    <a:pt x="297" y="94"/>
                  </a:cubicBezTo>
                  <a:cubicBezTo>
                    <a:pt x="295" y="96"/>
                    <a:pt x="293" y="99"/>
                    <a:pt x="291" y="100"/>
                  </a:cubicBezTo>
                  <a:cubicBezTo>
                    <a:pt x="289" y="101"/>
                    <a:pt x="285" y="102"/>
                    <a:pt x="283" y="103"/>
                  </a:cubicBezTo>
                  <a:cubicBezTo>
                    <a:pt x="282" y="103"/>
                    <a:pt x="280" y="104"/>
                    <a:pt x="279" y="104"/>
                  </a:cubicBezTo>
                  <a:cubicBezTo>
                    <a:pt x="278" y="105"/>
                    <a:pt x="277" y="108"/>
                    <a:pt x="277" y="110"/>
                  </a:cubicBezTo>
                  <a:cubicBezTo>
                    <a:pt x="277" y="111"/>
                    <a:pt x="277" y="114"/>
                    <a:pt x="278" y="115"/>
                  </a:cubicBezTo>
                  <a:cubicBezTo>
                    <a:pt x="279" y="116"/>
                    <a:pt x="281" y="117"/>
                    <a:pt x="282" y="118"/>
                  </a:cubicBezTo>
                  <a:cubicBezTo>
                    <a:pt x="284" y="119"/>
                    <a:pt x="287" y="120"/>
                    <a:pt x="287" y="122"/>
                  </a:cubicBezTo>
                  <a:cubicBezTo>
                    <a:pt x="288" y="123"/>
                    <a:pt x="287" y="124"/>
                    <a:pt x="287" y="125"/>
                  </a:cubicBezTo>
                  <a:cubicBezTo>
                    <a:pt x="286" y="126"/>
                    <a:pt x="284" y="129"/>
                    <a:pt x="283" y="130"/>
                  </a:cubicBezTo>
                  <a:cubicBezTo>
                    <a:pt x="283" y="131"/>
                    <a:pt x="281" y="133"/>
                    <a:pt x="280" y="135"/>
                  </a:cubicBezTo>
                  <a:cubicBezTo>
                    <a:pt x="280" y="136"/>
                    <a:pt x="281" y="137"/>
                    <a:pt x="281" y="138"/>
                  </a:cubicBezTo>
                  <a:cubicBezTo>
                    <a:pt x="282" y="140"/>
                    <a:pt x="286" y="142"/>
                    <a:pt x="287" y="143"/>
                  </a:cubicBezTo>
                  <a:cubicBezTo>
                    <a:pt x="288" y="144"/>
                    <a:pt x="288" y="147"/>
                    <a:pt x="289" y="148"/>
                  </a:cubicBezTo>
                  <a:cubicBezTo>
                    <a:pt x="289" y="149"/>
                    <a:pt x="289" y="153"/>
                    <a:pt x="289" y="155"/>
                  </a:cubicBezTo>
                  <a:cubicBezTo>
                    <a:pt x="288" y="156"/>
                    <a:pt x="285" y="158"/>
                    <a:pt x="284" y="158"/>
                  </a:cubicBezTo>
                  <a:cubicBezTo>
                    <a:pt x="283" y="159"/>
                    <a:pt x="280" y="162"/>
                    <a:pt x="279" y="163"/>
                  </a:cubicBezTo>
                  <a:cubicBezTo>
                    <a:pt x="277" y="164"/>
                    <a:pt x="274" y="166"/>
                    <a:pt x="273" y="167"/>
                  </a:cubicBezTo>
                  <a:cubicBezTo>
                    <a:pt x="272" y="168"/>
                    <a:pt x="271" y="172"/>
                    <a:pt x="271" y="173"/>
                  </a:cubicBezTo>
                  <a:cubicBezTo>
                    <a:pt x="270" y="176"/>
                    <a:pt x="272" y="183"/>
                    <a:pt x="272" y="186"/>
                  </a:cubicBezTo>
                  <a:cubicBezTo>
                    <a:pt x="273" y="189"/>
                    <a:pt x="272" y="196"/>
                    <a:pt x="273" y="199"/>
                  </a:cubicBezTo>
                  <a:cubicBezTo>
                    <a:pt x="273" y="199"/>
                    <a:pt x="274" y="200"/>
                    <a:pt x="274" y="201"/>
                  </a:cubicBezTo>
                  <a:cubicBezTo>
                    <a:pt x="273" y="201"/>
                    <a:pt x="271" y="201"/>
                    <a:pt x="271" y="200"/>
                  </a:cubicBezTo>
                  <a:cubicBezTo>
                    <a:pt x="269" y="200"/>
                    <a:pt x="267" y="198"/>
                    <a:pt x="266" y="198"/>
                  </a:cubicBezTo>
                  <a:cubicBezTo>
                    <a:pt x="265" y="197"/>
                    <a:pt x="261" y="196"/>
                    <a:pt x="259" y="195"/>
                  </a:cubicBezTo>
                  <a:cubicBezTo>
                    <a:pt x="258" y="195"/>
                    <a:pt x="255" y="196"/>
                    <a:pt x="253" y="196"/>
                  </a:cubicBezTo>
                  <a:cubicBezTo>
                    <a:pt x="252" y="195"/>
                    <a:pt x="250" y="194"/>
                    <a:pt x="249" y="193"/>
                  </a:cubicBezTo>
                  <a:cubicBezTo>
                    <a:pt x="249" y="192"/>
                    <a:pt x="249" y="189"/>
                    <a:pt x="248" y="188"/>
                  </a:cubicBezTo>
                  <a:cubicBezTo>
                    <a:pt x="247" y="187"/>
                    <a:pt x="245" y="186"/>
                    <a:pt x="244" y="186"/>
                  </a:cubicBezTo>
                  <a:cubicBezTo>
                    <a:pt x="244" y="186"/>
                    <a:pt x="242" y="189"/>
                    <a:pt x="241" y="188"/>
                  </a:cubicBezTo>
                  <a:cubicBezTo>
                    <a:pt x="241" y="188"/>
                    <a:pt x="240" y="186"/>
                    <a:pt x="239" y="186"/>
                  </a:cubicBezTo>
                  <a:cubicBezTo>
                    <a:pt x="239" y="185"/>
                    <a:pt x="237" y="186"/>
                    <a:pt x="236" y="186"/>
                  </a:cubicBezTo>
                  <a:cubicBezTo>
                    <a:pt x="236" y="187"/>
                    <a:pt x="236" y="188"/>
                    <a:pt x="235" y="189"/>
                  </a:cubicBezTo>
                  <a:cubicBezTo>
                    <a:pt x="234" y="189"/>
                    <a:pt x="232" y="191"/>
                    <a:pt x="231" y="191"/>
                  </a:cubicBezTo>
                  <a:cubicBezTo>
                    <a:pt x="230" y="191"/>
                    <a:pt x="229" y="188"/>
                    <a:pt x="228" y="188"/>
                  </a:cubicBezTo>
                  <a:cubicBezTo>
                    <a:pt x="227" y="187"/>
                    <a:pt x="223" y="187"/>
                    <a:pt x="222" y="187"/>
                  </a:cubicBezTo>
                  <a:cubicBezTo>
                    <a:pt x="220" y="187"/>
                    <a:pt x="217" y="186"/>
                    <a:pt x="216" y="187"/>
                  </a:cubicBezTo>
                  <a:cubicBezTo>
                    <a:pt x="214" y="188"/>
                    <a:pt x="212" y="192"/>
                    <a:pt x="211" y="194"/>
                  </a:cubicBezTo>
                  <a:cubicBezTo>
                    <a:pt x="210" y="195"/>
                    <a:pt x="209" y="199"/>
                    <a:pt x="207" y="200"/>
                  </a:cubicBezTo>
                  <a:cubicBezTo>
                    <a:pt x="207" y="201"/>
                    <a:pt x="204" y="202"/>
                    <a:pt x="204" y="201"/>
                  </a:cubicBezTo>
                  <a:cubicBezTo>
                    <a:pt x="203" y="201"/>
                    <a:pt x="203" y="200"/>
                    <a:pt x="202" y="199"/>
                  </a:cubicBezTo>
                  <a:cubicBezTo>
                    <a:pt x="202" y="199"/>
                    <a:pt x="200" y="199"/>
                    <a:pt x="200" y="200"/>
                  </a:cubicBezTo>
                  <a:cubicBezTo>
                    <a:pt x="199" y="200"/>
                    <a:pt x="199" y="202"/>
                    <a:pt x="198" y="203"/>
                  </a:cubicBezTo>
                  <a:cubicBezTo>
                    <a:pt x="198" y="203"/>
                    <a:pt x="198" y="204"/>
                    <a:pt x="197" y="205"/>
                  </a:cubicBezTo>
                  <a:cubicBezTo>
                    <a:pt x="196" y="205"/>
                    <a:pt x="194" y="203"/>
                    <a:pt x="193" y="202"/>
                  </a:cubicBezTo>
                  <a:cubicBezTo>
                    <a:pt x="193" y="202"/>
                    <a:pt x="192" y="202"/>
                    <a:pt x="191" y="202"/>
                  </a:cubicBezTo>
                  <a:cubicBezTo>
                    <a:pt x="190" y="201"/>
                    <a:pt x="189" y="200"/>
                    <a:pt x="188" y="199"/>
                  </a:cubicBezTo>
                  <a:cubicBezTo>
                    <a:pt x="188" y="199"/>
                    <a:pt x="188" y="196"/>
                    <a:pt x="188" y="195"/>
                  </a:cubicBezTo>
                  <a:cubicBezTo>
                    <a:pt x="187" y="194"/>
                    <a:pt x="185" y="193"/>
                    <a:pt x="185" y="193"/>
                  </a:cubicBezTo>
                  <a:cubicBezTo>
                    <a:pt x="184" y="192"/>
                    <a:pt x="181" y="192"/>
                    <a:pt x="180" y="192"/>
                  </a:cubicBezTo>
                  <a:cubicBezTo>
                    <a:pt x="179" y="191"/>
                    <a:pt x="177" y="193"/>
                    <a:pt x="176" y="192"/>
                  </a:cubicBezTo>
                  <a:cubicBezTo>
                    <a:pt x="175" y="192"/>
                    <a:pt x="174" y="189"/>
                    <a:pt x="174" y="188"/>
                  </a:cubicBezTo>
                  <a:cubicBezTo>
                    <a:pt x="174" y="187"/>
                    <a:pt x="174" y="186"/>
                    <a:pt x="174" y="185"/>
                  </a:cubicBezTo>
                  <a:cubicBezTo>
                    <a:pt x="174" y="184"/>
                    <a:pt x="176" y="184"/>
                    <a:pt x="176" y="184"/>
                  </a:cubicBezTo>
                  <a:cubicBezTo>
                    <a:pt x="177" y="183"/>
                    <a:pt x="177" y="182"/>
                    <a:pt x="177" y="182"/>
                  </a:cubicBezTo>
                  <a:cubicBezTo>
                    <a:pt x="176" y="181"/>
                    <a:pt x="175" y="181"/>
                    <a:pt x="174" y="181"/>
                  </a:cubicBezTo>
                  <a:cubicBezTo>
                    <a:pt x="173" y="180"/>
                    <a:pt x="171" y="180"/>
                    <a:pt x="170" y="180"/>
                  </a:cubicBezTo>
                  <a:cubicBezTo>
                    <a:pt x="168" y="179"/>
                    <a:pt x="165" y="178"/>
                    <a:pt x="164" y="177"/>
                  </a:cubicBezTo>
                  <a:cubicBezTo>
                    <a:pt x="164" y="177"/>
                    <a:pt x="162" y="175"/>
                    <a:pt x="162" y="174"/>
                  </a:cubicBezTo>
                  <a:cubicBezTo>
                    <a:pt x="162" y="173"/>
                    <a:pt x="163" y="173"/>
                    <a:pt x="163" y="173"/>
                  </a:cubicBezTo>
                  <a:cubicBezTo>
                    <a:pt x="163" y="172"/>
                    <a:pt x="164" y="169"/>
                    <a:pt x="164" y="168"/>
                  </a:cubicBezTo>
                  <a:cubicBezTo>
                    <a:pt x="163" y="168"/>
                    <a:pt x="161" y="168"/>
                    <a:pt x="161" y="168"/>
                  </a:cubicBezTo>
                  <a:cubicBezTo>
                    <a:pt x="160" y="168"/>
                    <a:pt x="158" y="166"/>
                    <a:pt x="157" y="166"/>
                  </a:cubicBezTo>
                  <a:cubicBezTo>
                    <a:pt x="156" y="165"/>
                    <a:pt x="154" y="165"/>
                    <a:pt x="153" y="166"/>
                  </a:cubicBezTo>
                  <a:cubicBezTo>
                    <a:pt x="152" y="166"/>
                    <a:pt x="153" y="168"/>
                    <a:pt x="152" y="169"/>
                  </a:cubicBezTo>
                  <a:cubicBezTo>
                    <a:pt x="152" y="170"/>
                    <a:pt x="150" y="172"/>
                    <a:pt x="150" y="173"/>
                  </a:cubicBezTo>
                  <a:cubicBezTo>
                    <a:pt x="149" y="174"/>
                    <a:pt x="145" y="174"/>
                    <a:pt x="144" y="175"/>
                  </a:cubicBezTo>
                  <a:cubicBezTo>
                    <a:pt x="144" y="175"/>
                    <a:pt x="144" y="177"/>
                    <a:pt x="144" y="177"/>
                  </a:cubicBezTo>
                  <a:cubicBezTo>
                    <a:pt x="143" y="179"/>
                    <a:pt x="142" y="182"/>
                    <a:pt x="143" y="183"/>
                  </a:cubicBezTo>
                  <a:cubicBezTo>
                    <a:pt x="143" y="184"/>
                    <a:pt x="144" y="184"/>
                    <a:pt x="145" y="185"/>
                  </a:cubicBezTo>
                  <a:cubicBezTo>
                    <a:pt x="145" y="186"/>
                    <a:pt x="144" y="187"/>
                    <a:pt x="144" y="188"/>
                  </a:cubicBezTo>
                  <a:cubicBezTo>
                    <a:pt x="144" y="189"/>
                    <a:pt x="146" y="191"/>
                    <a:pt x="146" y="191"/>
                  </a:cubicBezTo>
                  <a:cubicBezTo>
                    <a:pt x="146" y="192"/>
                    <a:pt x="147" y="193"/>
                    <a:pt x="147" y="194"/>
                  </a:cubicBezTo>
                  <a:cubicBezTo>
                    <a:pt x="147" y="195"/>
                    <a:pt x="147" y="197"/>
                    <a:pt x="146" y="198"/>
                  </a:cubicBezTo>
                  <a:cubicBezTo>
                    <a:pt x="145" y="199"/>
                    <a:pt x="141" y="198"/>
                    <a:pt x="139" y="198"/>
                  </a:cubicBezTo>
                  <a:cubicBezTo>
                    <a:pt x="137" y="198"/>
                    <a:pt x="134" y="199"/>
                    <a:pt x="132" y="199"/>
                  </a:cubicBezTo>
                  <a:cubicBezTo>
                    <a:pt x="130" y="199"/>
                    <a:pt x="125" y="199"/>
                    <a:pt x="124" y="198"/>
                  </a:cubicBezTo>
                  <a:cubicBezTo>
                    <a:pt x="123" y="198"/>
                    <a:pt x="122" y="197"/>
                    <a:pt x="122" y="196"/>
                  </a:cubicBezTo>
                  <a:cubicBezTo>
                    <a:pt x="121" y="196"/>
                    <a:pt x="119" y="194"/>
                    <a:pt x="118" y="194"/>
                  </a:cubicBezTo>
                  <a:cubicBezTo>
                    <a:pt x="117" y="194"/>
                    <a:pt x="116" y="195"/>
                    <a:pt x="115" y="196"/>
                  </a:cubicBezTo>
                  <a:cubicBezTo>
                    <a:pt x="114" y="196"/>
                    <a:pt x="113" y="198"/>
                    <a:pt x="112" y="199"/>
                  </a:cubicBezTo>
                  <a:cubicBezTo>
                    <a:pt x="112" y="200"/>
                    <a:pt x="114" y="201"/>
                    <a:pt x="114" y="202"/>
                  </a:cubicBezTo>
                  <a:cubicBezTo>
                    <a:pt x="114" y="203"/>
                    <a:pt x="114" y="205"/>
                    <a:pt x="113" y="205"/>
                  </a:cubicBezTo>
                  <a:cubicBezTo>
                    <a:pt x="113" y="205"/>
                    <a:pt x="111" y="205"/>
                    <a:pt x="110" y="205"/>
                  </a:cubicBezTo>
                  <a:cubicBezTo>
                    <a:pt x="109" y="205"/>
                    <a:pt x="108" y="203"/>
                    <a:pt x="108" y="203"/>
                  </a:cubicBezTo>
                  <a:cubicBezTo>
                    <a:pt x="107" y="203"/>
                    <a:pt x="105" y="204"/>
                    <a:pt x="103" y="204"/>
                  </a:cubicBezTo>
                  <a:cubicBezTo>
                    <a:pt x="102" y="203"/>
                    <a:pt x="99" y="202"/>
                    <a:pt x="97" y="202"/>
                  </a:cubicBezTo>
                  <a:cubicBezTo>
                    <a:pt x="97" y="201"/>
                    <a:pt x="95" y="200"/>
                    <a:pt x="95" y="200"/>
                  </a:cubicBezTo>
                  <a:cubicBezTo>
                    <a:pt x="94" y="199"/>
                    <a:pt x="92" y="199"/>
                    <a:pt x="91" y="198"/>
                  </a:cubicBezTo>
                  <a:cubicBezTo>
                    <a:pt x="89" y="198"/>
                    <a:pt x="86" y="198"/>
                    <a:pt x="85" y="199"/>
                  </a:cubicBezTo>
                  <a:cubicBezTo>
                    <a:pt x="83" y="199"/>
                    <a:pt x="80" y="200"/>
                    <a:pt x="78" y="200"/>
                  </a:cubicBezTo>
                  <a:cubicBezTo>
                    <a:pt x="77" y="200"/>
                    <a:pt x="74" y="200"/>
                    <a:pt x="73" y="199"/>
                  </a:cubicBezTo>
                  <a:cubicBezTo>
                    <a:pt x="72" y="199"/>
                    <a:pt x="71" y="198"/>
                    <a:pt x="71" y="197"/>
                  </a:cubicBezTo>
                  <a:cubicBezTo>
                    <a:pt x="70" y="196"/>
                    <a:pt x="70" y="194"/>
                    <a:pt x="69" y="194"/>
                  </a:cubicBezTo>
                  <a:cubicBezTo>
                    <a:pt x="68" y="194"/>
                    <a:pt x="68" y="195"/>
                    <a:pt x="68" y="195"/>
                  </a:cubicBezTo>
                  <a:cubicBezTo>
                    <a:pt x="67" y="196"/>
                    <a:pt x="66" y="197"/>
                    <a:pt x="65" y="197"/>
                  </a:cubicBezTo>
                  <a:cubicBezTo>
                    <a:pt x="64" y="196"/>
                    <a:pt x="65" y="194"/>
                    <a:pt x="65" y="194"/>
                  </a:cubicBezTo>
                  <a:cubicBezTo>
                    <a:pt x="64" y="193"/>
                    <a:pt x="63" y="193"/>
                    <a:pt x="62" y="192"/>
                  </a:cubicBezTo>
                  <a:cubicBezTo>
                    <a:pt x="61" y="192"/>
                    <a:pt x="59" y="191"/>
                    <a:pt x="58" y="190"/>
                  </a:cubicBezTo>
                  <a:cubicBezTo>
                    <a:pt x="57" y="189"/>
                    <a:pt x="56" y="188"/>
                    <a:pt x="55" y="188"/>
                  </a:cubicBezTo>
                  <a:cubicBezTo>
                    <a:pt x="53" y="188"/>
                    <a:pt x="51" y="189"/>
                    <a:pt x="49" y="189"/>
                  </a:cubicBezTo>
                  <a:cubicBezTo>
                    <a:pt x="47" y="189"/>
                    <a:pt x="44" y="186"/>
                    <a:pt x="42" y="185"/>
                  </a:cubicBezTo>
                  <a:cubicBezTo>
                    <a:pt x="41" y="185"/>
                    <a:pt x="39" y="183"/>
                    <a:pt x="38" y="183"/>
                  </a:cubicBezTo>
                  <a:cubicBezTo>
                    <a:pt x="36" y="182"/>
                    <a:pt x="34" y="183"/>
                    <a:pt x="31" y="183"/>
                  </a:cubicBezTo>
                  <a:cubicBezTo>
                    <a:pt x="30" y="182"/>
                    <a:pt x="30" y="180"/>
                    <a:pt x="30" y="180"/>
                  </a:cubicBezTo>
                  <a:cubicBezTo>
                    <a:pt x="31" y="178"/>
                    <a:pt x="35" y="175"/>
                    <a:pt x="36" y="173"/>
                  </a:cubicBezTo>
                  <a:cubicBezTo>
                    <a:pt x="36" y="172"/>
                    <a:pt x="36" y="169"/>
                    <a:pt x="36" y="168"/>
                  </a:cubicBezTo>
                  <a:cubicBezTo>
                    <a:pt x="36" y="166"/>
                    <a:pt x="36" y="164"/>
                    <a:pt x="37" y="163"/>
                  </a:cubicBezTo>
                  <a:cubicBezTo>
                    <a:pt x="38" y="162"/>
                    <a:pt x="40" y="160"/>
                    <a:pt x="41" y="159"/>
                  </a:cubicBezTo>
                  <a:cubicBezTo>
                    <a:pt x="42" y="158"/>
                    <a:pt x="44" y="156"/>
                    <a:pt x="44" y="155"/>
                  </a:cubicBezTo>
                  <a:cubicBezTo>
                    <a:pt x="44" y="154"/>
                    <a:pt x="41" y="155"/>
                    <a:pt x="41" y="154"/>
                  </a:cubicBezTo>
                  <a:cubicBezTo>
                    <a:pt x="40" y="153"/>
                    <a:pt x="41" y="151"/>
                    <a:pt x="41" y="150"/>
                  </a:cubicBezTo>
                  <a:cubicBezTo>
                    <a:pt x="41" y="149"/>
                    <a:pt x="43" y="149"/>
                    <a:pt x="44" y="148"/>
                  </a:cubicBezTo>
                  <a:cubicBezTo>
                    <a:pt x="44" y="147"/>
                    <a:pt x="44" y="145"/>
                    <a:pt x="43" y="144"/>
                  </a:cubicBezTo>
                  <a:cubicBezTo>
                    <a:pt x="43" y="143"/>
                    <a:pt x="40" y="142"/>
                    <a:pt x="39" y="142"/>
                  </a:cubicBezTo>
                  <a:cubicBezTo>
                    <a:pt x="38" y="142"/>
                    <a:pt x="36" y="143"/>
                    <a:pt x="35" y="143"/>
                  </a:cubicBezTo>
                  <a:cubicBezTo>
                    <a:pt x="34" y="143"/>
                    <a:pt x="32" y="145"/>
                    <a:pt x="30" y="145"/>
                  </a:cubicBezTo>
                  <a:cubicBezTo>
                    <a:pt x="30" y="145"/>
                    <a:pt x="28" y="145"/>
                    <a:pt x="27" y="144"/>
                  </a:cubicBezTo>
                  <a:cubicBezTo>
                    <a:pt x="26" y="143"/>
                    <a:pt x="27" y="140"/>
                    <a:pt x="27" y="139"/>
                  </a:cubicBezTo>
                  <a:cubicBezTo>
                    <a:pt x="27" y="138"/>
                    <a:pt x="26" y="135"/>
                    <a:pt x="26" y="134"/>
                  </a:cubicBezTo>
                  <a:cubicBezTo>
                    <a:pt x="26" y="133"/>
                    <a:pt x="28" y="130"/>
                    <a:pt x="27" y="129"/>
                  </a:cubicBezTo>
                  <a:cubicBezTo>
                    <a:pt x="27" y="129"/>
                    <a:pt x="24" y="129"/>
                    <a:pt x="24" y="129"/>
                  </a:cubicBezTo>
                  <a:cubicBezTo>
                    <a:pt x="23" y="130"/>
                    <a:pt x="23" y="131"/>
                    <a:pt x="22" y="131"/>
                  </a:cubicBezTo>
                  <a:cubicBezTo>
                    <a:pt x="21" y="131"/>
                    <a:pt x="20" y="129"/>
                    <a:pt x="19" y="129"/>
                  </a:cubicBezTo>
                  <a:cubicBezTo>
                    <a:pt x="18" y="129"/>
                    <a:pt x="18" y="130"/>
                    <a:pt x="18" y="131"/>
                  </a:cubicBezTo>
                  <a:cubicBezTo>
                    <a:pt x="17" y="131"/>
                    <a:pt x="15" y="131"/>
                    <a:pt x="15" y="131"/>
                  </a:cubicBezTo>
                  <a:cubicBezTo>
                    <a:pt x="13" y="130"/>
                    <a:pt x="13" y="127"/>
                    <a:pt x="12" y="126"/>
                  </a:cubicBezTo>
                  <a:cubicBezTo>
                    <a:pt x="12" y="126"/>
                    <a:pt x="9" y="125"/>
                    <a:pt x="8" y="125"/>
                  </a:cubicBezTo>
                  <a:cubicBezTo>
                    <a:pt x="7" y="125"/>
                    <a:pt x="6" y="126"/>
                    <a:pt x="6" y="126"/>
                  </a:cubicBezTo>
                  <a:cubicBezTo>
                    <a:pt x="5" y="126"/>
                    <a:pt x="1" y="127"/>
                    <a:pt x="0" y="126"/>
                  </a:cubicBezTo>
                  <a:cubicBezTo>
                    <a:pt x="0" y="125"/>
                    <a:pt x="0" y="123"/>
                    <a:pt x="0" y="122"/>
                  </a:cubicBezTo>
                  <a:cubicBezTo>
                    <a:pt x="1" y="122"/>
                    <a:pt x="2" y="121"/>
                    <a:pt x="2" y="121"/>
                  </a:cubicBezTo>
                  <a:cubicBezTo>
                    <a:pt x="3" y="120"/>
                    <a:pt x="4" y="121"/>
                    <a:pt x="5" y="121"/>
                  </a:cubicBezTo>
                  <a:cubicBezTo>
                    <a:pt x="6" y="121"/>
                    <a:pt x="9" y="120"/>
                    <a:pt x="10" y="120"/>
                  </a:cubicBezTo>
                  <a:cubicBezTo>
                    <a:pt x="11" y="120"/>
                    <a:pt x="12" y="120"/>
                    <a:pt x="12" y="12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5"/>
            <p:cNvSpPr>
              <a:spLocks/>
            </p:cNvSpPr>
            <p:nvPr/>
          </p:nvSpPr>
          <p:spPr bwMode="auto">
            <a:xfrm>
              <a:off x="2148" y="2749"/>
              <a:ext cx="945" cy="685"/>
            </a:xfrm>
            <a:custGeom>
              <a:avLst/>
              <a:gdLst>
                <a:gd name="T0" fmla="*/ 118 w 358"/>
                <a:gd name="T1" fmla="*/ 24 h 260"/>
                <a:gd name="T2" fmla="*/ 134 w 358"/>
                <a:gd name="T3" fmla="*/ 28 h 260"/>
                <a:gd name="T4" fmla="*/ 140 w 358"/>
                <a:gd name="T5" fmla="*/ 31 h 260"/>
                <a:gd name="T6" fmla="*/ 160 w 358"/>
                <a:gd name="T7" fmla="*/ 32 h 260"/>
                <a:gd name="T8" fmla="*/ 177 w 358"/>
                <a:gd name="T9" fmla="*/ 37 h 260"/>
                <a:gd name="T10" fmla="*/ 181 w 358"/>
                <a:gd name="T11" fmla="*/ 33 h 260"/>
                <a:gd name="T12" fmla="*/ 193 w 358"/>
                <a:gd name="T13" fmla="*/ 32 h 260"/>
                <a:gd name="T14" fmla="*/ 216 w 358"/>
                <a:gd name="T15" fmla="*/ 28 h 260"/>
                <a:gd name="T16" fmla="*/ 212 w 358"/>
                <a:gd name="T17" fmla="*/ 18 h 260"/>
                <a:gd name="T18" fmla="*/ 221 w 358"/>
                <a:gd name="T19" fmla="*/ 4 h 260"/>
                <a:gd name="T20" fmla="*/ 233 w 358"/>
                <a:gd name="T21" fmla="*/ 3 h 260"/>
                <a:gd name="T22" fmla="*/ 238 w 358"/>
                <a:gd name="T23" fmla="*/ 14 h 260"/>
                <a:gd name="T24" fmla="*/ 242 w 358"/>
                <a:gd name="T25" fmla="*/ 20 h 260"/>
                <a:gd name="T26" fmla="*/ 254 w 358"/>
                <a:gd name="T27" fmla="*/ 27 h 260"/>
                <a:gd name="T28" fmla="*/ 262 w 358"/>
                <a:gd name="T29" fmla="*/ 37 h 260"/>
                <a:gd name="T30" fmla="*/ 271 w 358"/>
                <a:gd name="T31" fmla="*/ 33 h 260"/>
                <a:gd name="T32" fmla="*/ 285 w 358"/>
                <a:gd name="T33" fmla="*/ 21 h 260"/>
                <a:gd name="T34" fmla="*/ 304 w 358"/>
                <a:gd name="T35" fmla="*/ 23 h 260"/>
                <a:gd name="T36" fmla="*/ 313 w 358"/>
                <a:gd name="T37" fmla="*/ 21 h 260"/>
                <a:gd name="T38" fmla="*/ 328 w 358"/>
                <a:gd name="T39" fmla="*/ 29 h 260"/>
                <a:gd name="T40" fmla="*/ 345 w 358"/>
                <a:gd name="T41" fmla="*/ 38 h 260"/>
                <a:gd name="T42" fmla="*/ 352 w 358"/>
                <a:gd name="T43" fmla="*/ 54 h 260"/>
                <a:gd name="T44" fmla="*/ 337 w 358"/>
                <a:gd name="T45" fmla="*/ 46 h 260"/>
                <a:gd name="T46" fmla="*/ 346 w 358"/>
                <a:gd name="T47" fmla="*/ 67 h 260"/>
                <a:gd name="T48" fmla="*/ 322 w 358"/>
                <a:gd name="T49" fmla="*/ 90 h 260"/>
                <a:gd name="T50" fmla="*/ 286 w 358"/>
                <a:gd name="T51" fmla="*/ 122 h 260"/>
                <a:gd name="T52" fmla="*/ 264 w 358"/>
                <a:gd name="T53" fmla="*/ 147 h 260"/>
                <a:gd name="T54" fmla="*/ 277 w 358"/>
                <a:gd name="T55" fmla="*/ 160 h 260"/>
                <a:gd name="T56" fmla="*/ 260 w 358"/>
                <a:gd name="T57" fmla="*/ 211 h 260"/>
                <a:gd name="T58" fmla="*/ 236 w 358"/>
                <a:gd name="T59" fmla="*/ 242 h 260"/>
                <a:gd name="T60" fmla="*/ 212 w 358"/>
                <a:gd name="T61" fmla="*/ 260 h 260"/>
                <a:gd name="T62" fmla="*/ 218 w 358"/>
                <a:gd name="T63" fmla="*/ 241 h 260"/>
                <a:gd name="T64" fmla="*/ 215 w 358"/>
                <a:gd name="T65" fmla="*/ 230 h 260"/>
                <a:gd name="T66" fmla="*/ 197 w 358"/>
                <a:gd name="T67" fmla="*/ 226 h 260"/>
                <a:gd name="T68" fmla="*/ 185 w 358"/>
                <a:gd name="T69" fmla="*/ 227 h 260"/>
                <a:gd name="T70" fmla="*/ 179 w 358"/>
                <a:gd name="T71" fmla="*/ 230 h 260"/>
                <a:gd name="T72" fmla="*/ 173 w 358"/>
                <a:gd name="T73" fmla="*/ 210 h 260"/>
                <a:gd name="T74" fmla="*/ 153 w 358"/>
                <a:gd name="T75" fmla="*/ 203 h 260"/>
                <a:gd name="T76" fmla="*/ 140 w 358"/>
                <a:gd name="T77" fmla="*/ 193 h 260"/>
                <a:gd name="T78" fmla="*/ 129 w 358"/>
                <a:gd name="T79" fmla="*/ 185 h 260"/>
                <a:gd name="T80" fmla="*/ 122 w 358"/>
                <a:gd name="T81" fmla="*/ 167 h 260"/>
                <a:gd name="T82" fmla="*/ 117 w 358"/>
                <a:gd name="T83" fmla="*/ 153 h 260"/>
                <a:gd name="T84" fmla="*/ 116 w 358"/>
                <a:gd name="T85" fmla="*/ 145 h 260"/>
                <a:gd name="T86" fmla="*/ 112 w 358"/>
                <a:gd name="T87" fmla="*/ 125 h 260"/>
                <a:gd name="T88" fmla="*/ 100 w 358"/>
                <a:gd name="T89" fmla="*/ 122 h 260"/>
                <a:gd name="T90" fmla="*/ 84 w 358"/>
                <a:gd name="T91" fmla="*/ 111 h 260"/>
                <a:gd name="T92" fmla="*/ 62 w 358"/>
                <a:gd name="T93" fmla="*/ 112 h 260"/>
                <a:gd name="T94" fmla="*/ 50 w 358"/>
                <a:gd name="T95" fmla="*/ 111 h 260"/>
                <a:gd name="T96" fmla="*/ 35 w 358"/>
                <a:gd name="T97" fmla="*/ 107 h 260"/>
                <a:gd name="T98" fmla="*/ 27 w 358"/>
                <a:gd name="T99" fmla="*/ 115 h 260"/>
                <a:gd name="T100" fmla="*/ 12 w 358"/>
                <a:gd name="T101" fmla="*/ 115 h 260"/>
                <a:gd name="T102" fmla="*/ 0 w 358"/>
                <a:gd name="T103" fmla="*/ 110 h 260"/>
                <a:gd name="T104" fmla="*/ 14 w 358"/>
                <a:gd name="T105" fmla="*/ 99 h 260"/>
                <a:gd name="T106" fmla="*/ 16 w 358"/>
                <a:gd name="T107" fmla="*/ 91 h 260"/>
                <a:gd name="T108" fmla="*/ 17 w 358"/>
                <a:gd name="T109" fmla="*/ 74 h 260"/>
                <a:gd name="T110" fmla="*/ 24 w 358"/>
                <a:gd name="T111" fmla="*/ 58 h 260"/>
                <a:gd name="T112" fmla="*/ 35 w 358"/>
                <a:gd name="T113" fmla="*/ 48 h 260"/>
                <a:gd name="T114" fmla="*/ 52 w 358"/>
                <a:gd name="T115" fmla="*/ 34 h 260"/>
                <a:gd name="T116" fmla="*/ 60 w 358"/>
                <a:gd name="T117" fmla="*/ 10 h 260"/>
                <a:gd name="T118" fmla="*/ 96 w 358"/>
                <a:gd name="T119" fmla="*/ 1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58" h="260">
                  <a:moveTo>
                    <a:pt x="100" y="18"/>
                  </a:moveTo>
                  <a:cubicBezTo>
                    <a:pt x="102" y="17"/>
                    <a:pt x="105" y="17"/>
                    <a:pt x="106" y="17"/>
                  </a:cubicBezTo>
                  <a:cubicBezTo>
                    <a:pt x="108" y="18"/>
                    <a:pt x="109" y="19"/>
                    <a:pt x="110" y="20"/>
                  </a:cubicBezTo>
                  <a:cubicBezTo>
                    <a:pt x="112" y="21"/>
                    <a:pt x="116" y="23"/>
                    <a:pt x="118" y="24"/>
                  </a:cubicBezTo>
                  <a:cubicBezTo>
                    <a:pt x="120" y="24"/>
                    <a:pt x="122" y="23"/>
                    <a:pt x="123" y="23"/>
                  </a:cubicBezTo>
                  <a:cubicBezTo>
                    <a:pt x="124" y="23"/>
                    <a:pt x="126" y="24"/>
                    <a:pt x="127" y="24"/>
                  </a:cubicBezTo>
                  <a:cubicBezTo>
                    <a:pt x="128" y="25"/>
                    <a:pt x="130" y="26"/>
                    <a:pt x="130" y="26"/>
                  </a:cubicBezTo>
                  <a:cubicBezTo>
                    <a:pt x="132" y="27"/>
                    <a:pt x="133" y="27"/>
                    <a:pt x="134" y="28"/>
                  </a:cubicBezTo>
                  <a:cubicBezTo>
                    <a:pt x="134" y="28"/>
                    <a:pt x="133" y="30"/>
                    <a:pt x="134" y="31"/>
                  </a:cubicBezTo>
                  <a:cubicBezTo>
                    <a:pt x="135" y="31"/>
                    <a:pt x="136" y="30"/>
                    <a:pt x="137" y="29"/>
                  </a:cubicBezTo>
                  <a:cubicBezTo>
                    <a:pt x="137" y="29"/>
                    <a:pt x="137" y="28"/>
                    <a:pt x="138" y="28"/>
                  </a:cubicBezTo>
                  <a:cubicBezTo>
                    <a:pt x="139" y="28"/>
                    <a:pt x="139" y="30"/>
                    <a:pt x="140" y="31"/>
                  </a:cubicBezTo>
                  <a:cubicBezTo>
                    <a:pt x="140" y="32"/>
                    <a:pt x="141" y="33"/>
                    <a:pt x="142" y="33"/>
                  </a:cubicBezTo>
                  <a:cubicBezTo>
                    <a:pt x="143" y="34"/>
                    <a:pt x="145" y="34"/>
                    <a:pt x="146" y="34"/>
                  </a:cubicBezTo>
                  <a:cubicBezTo>
                    <a:pt x="148" y="34"/>
                    <a:pt x="152" y="33"/>
                    <a:pt x="154" y="33"/>
                  </a:cubicBezTo>
                  <a:cubicBezTo>
                    <a:pt x="155" y="32"/>
                    <a:pt x="158" y="32"/>
                    <a:pt x="160" y="32"/>
                  </a:cubicBezTo>
                  <a:cubicBezTo>
                    <a:pt x="161" y="33"/>
                    <a:pt x="163" y="33"/>
                    <a:pt x="163" y="34"/>
                  </a:cubicBezTo>
                  <a:cubicBezTo>
                    <a:pt x="164" y="35"/>
                    <a:pt x="165" y="36"/>
                    <a:pt x="166" y="36"/>
                  </a:cubicBezTo>
                  <a:cubicBezTo>
                    <a:pt x="167" y="37"/>
                    <a:pt x="171" y="38"/>
                    <a:pt x="172" y="38"/>
                  </a:cubicBezTo>
                  <a:cubicBezTo>
                    <a:pt x="174" y="38"/>
                    <a:pt x="176" y="37"/>
                    <a:pt x="177" y="37"/>
                  </a:cubicBezTo>
                  <a:cubicBezTo>
                    <a:pt x="177" y="38"/>
                    <a:pt x="178" y="39"/>
                    <a:pt x="179" y="40"/>
                  </a:cubicBezTo>
                  <a:cubicBezTo>
                    <a:pt x="180" y="40"/>
                    <a:pt x="181" y="40"/>
                    <a:pt x="182" y="40"/>
                  </a:cubicBezTo>
                  <a:cubicBezTo>
                    <a:pt x="182" y="39"/>
                    <a:pt x="182" y="38"/>
                    <a:pt x="182" y="37"/>
                  </a:cubicBezTo>
                  <a:cubicBezTo>
                    <a:pt x="182" y="36"/>
                    <a:pt x="181" y="34"/>
                    <a:pt x="181" y="33"/>
                  </a:cubicBezTo>
                  <a:cubicBezTo>
                    <a:pt x="181" y="32"/>
                    <a:pt x="183" y="30"/>
                    <a:pt x="184" y="30"/>
                  </a:cubicBezTo>
                  <a:cubicBezTo>
                    <a:pt x="184" y="29"/>
                    <a:pt x="186" y="28"/>
                    <a:pt x="186" y="28"/>
                  </a:cubicBezTo>
                  <a:cubicBezTo>
                    <a:pt x="188" y="28"/>
                    <a:pt x="190" y="30"/>
                    <a:pt x="191" y="30"/>
                  </a:cubicBezTo>
                  <a:cubicBezTo>
                    <a:pt x="191" y="31"/>
                    <a:pt x="192" y="32"/>
                    <a:pt x="193" y="32"/>
                  </a:cubicBezTo>
                  <a:cubicBezTo>
                    <a:pt x="194" y="33"/>
                    <a:pt x="198" y="33"/>
                    <a:pt x="200" y="33"/>
                  </a:cubicBezTo>
                  <a:cubicBezTo>
                    <a:pt x="202" y="33"/>
                    <a:pt x="206" y="32"/>
                    <a:pt x="208" y="32"/>
                  </a:cubicBezTo>
                  <a:cubicBezTo>
                    <a:pt x="210" y="32"/>
                    <a:pt x="214" y="33"/>
                    <a:pt x="215" y="32"/>
                  </a:cubicBezTo>
                  <a:cubicBezTo>
                    <a:pt x="216" y="31"/>
                    <a:pt x="216" y="29"/>
                    <a:pt x="216" y="28"/>
                  </a:cubicBezTo>
                  <a:cubicBezTo>
                    <a:pt x="216" y="27"/>
                    <a:pt x="215" y="26"/>
                    <a:pt x="215" y="25"/>
                  </a:cubicBezTo>
                  <a:cubicBezTo>
                    <a:pt x="215" y="25"/>
                    <a:pt x="213" y="24"/>
                    <a:pt x="213" y="23"/>
                  </a:cubicBezTo>
                  <a:cubicBezTo>
                    <a:pt x="213" y="22"/>
                    <a:pt x="214" y="20"/>
                    <a:pt x="214" y="19"/>
                  </a:cubicBezTo>
                  <a:cubicBezTo>
                    <a:pt x="213" y="19"/>
                    <a:pt x="212" y="18"/>
                    <a:pt x="212" y="18"/>
                  </a:cubicBezTo>
                  <a:cubicBezTo>
                    <a:pt x="211" y="16"/>
                    <a:pt x="212" y="13"/>
                    <a:pt x="213" y="11"/>
                  </a:cubicBezTo>
                  <a:cubicBezTo>
                    <a:pt x="213" y="11"/>
                    <a:pt x="213" y="9"/>
                    <a:pt x="213" y="9"/>
                  </a:cubicBezTo>
                  <a:cubicBezTo>
                    <a:pt x="214" y="8"/>
                    <a:pt x="217" y="8"/>
                    <a:pt x="218" y="7"/>
                  </a:cubicBezTo>
                  <a:cubicBezTo>
                    <a:pt x="219" y="6"/>
                    <a:pt x="220" y="5"/>
                    <a:pt x="221" y="4"/>
                  </a:cubicBezTo>
                  <a:cubicBezTo>
                    <a:pt x="221" y="3"/>
                    <a:pt x="221" y="1"/>
                    <a:pt x="222" y="0"/>
                  </a:cubicBezTo>
                  <a:cubicBezTo>
                    <a:pt x="222" y="0"/>
                    <a:pt x="225" y="0"/>
                    <a:pt x="226" y="0"/>
                  </a:cubicBezTo>
                  <a:cubicBezTo>
                    <a:pt x="227" y="0"/>
                    <a:pt x="229" y="2"/>
                    <a:pt x="230" y="3"/>
                  </a:cubicBezTo>
                  <a:cubicBezTo>
                    <a:pt x="230" y="3"/>
                    <a:pt x="232" y="2"/>
                    <a:pt x="233" y="3"/>
                  </a:cubicBezTo>
                  <a:cubicBezTo>
                    <a:pt x="233" y="4"/>
                    <a:pt x="232" y="6"/>
                    <a:pt x="232" y="7"/>
                  </a:cubicBezTo>
                  <a:cubicBezTo>
                    <a:pt x="232" y="7"/>
                    <a:pt x="231" y="7"/>
                    <a:pt x="231" y="8"/>
                  </a:cubicBezTo>
                  <a:cubicBezTo>
                    <a:pt x="231" y="9"/>
                    <a:pt x="233" y="11"/>
                    <a:pt x="233" y="11"/>
                  </a:cubicBezTo>
                  <a:cubicBezTo>
                    <a:pt x="234" y="12"/>
                    <a:pt x="237" y="13"/>
                    <a:pt x="238" y="14"/>
                  </a:cubicBezTo>
                  <a:cubicBezTo>
                    <a:pt x="239" y="14"/>
                    <a:pt x="241" y="14"/>
                    <a:pt x="242" y="15"/>
                  </a:cubicBezTo>
                  <a:cubicBezTo>
                    <a:pt x="244" y="15"/>
                    <a:pt x="245" y="16"/>
                    <a:pt x="246" y="16"/>
                  </a:cubicBezTo>
                  <a:cubicBezTo>
                    <a:pt x="246" y="17"/>
                    <a:pt x="246" y="18"/>
                    <a:pt x="245" y="18"/>
                  </a:cubicBezTo>
                  <a:cubicBezTo>
                    <a:pt x="245" y="19"/>
                    <a:pt x="243" y="19"/>
                    <a:pt x="242" y="20"/>
                  </a:cubicBezTo>
                  <a:cubicBezTo>
                    <a:pt x="242" y="20"/>
                    <a:pt x="242" y="22"/>
                    <a:pt x="243" y="22"/>
                  </a:cubicBezTo>
                  <a:cubicBezTo>
                    <a:pt x="243" y="23"/>
                    <a:pt x="244" y="26"/>
                    <a:pt x="245" y="26"/>
                  </a:cubicBezTo>
                  <a:cubicBezTo>
                    <a:pt x="246" y="27"/>
                    <a:pt x="248" y="25"/>
                    <a:pt x="249" y="26"/>
                  </a:cubicBezTo>
                  <a:cubicBezTo>
                    <a:pt x="250" y="26"/>
                    <a:pt x="253" y="26"/>
                    <a:pt x="254" y="27"/>
                  </a:cubicBezTo>
                  <a:cubicBezTo>
                    <a:pt x="254" y="27"/>
                    <a:pt x="256" y="28"/>
                    <a:pt x="256" y="29"/>
                  </a:cubicBezTo>
                  <a:cubicBezTo>
                    <a:pt x="257" y="30"/>
                    <a:pt x="256" y="33"/>
                    <a:pt x="257" y="33"/>
                  </a:cubicBezTo>
                  <a:cubicBezTo>
                    <a:pt x="257" y="35"/>
                    <a:pt x="259" y="36"/>
                    <a:pt x="260" y="36"/>
                  </a:cubicBezTo>
                  <a:cubicBezTo>
                    <a:pt x="260" y="36"/>
                    <a:pt x="261" y="37"/>
                    <a:pt x="262" y="37"/>
                  </a:cubicBezTo>
                  <a:cubicBezTo>
                    <a:pt x="263" y="37"/>
                    <a:pt x="265" y="39"/>
                    <a:pt x="266" y="39"/>
                  </a:cubicBezTo>
                  <a:cubicBezTo>
                    <a:pt x="267" y="39"/>
                    <a:pt x="267" y="38"/>
                    <a:pt x="267" y="37"/>
                  </a:cubicBezTo>
                  <a:cubicBezTo>
                    <a:pt x="268" y="37"/>
                    <a:pt x="268" y="35"/>
                    <a:pt x="269" y="34"/>
                  </a:cubicBezTo>
                  <a:cubicBezTo>
                    <a:pt x="269" y="33"/>
                    <a:pt x="271" y="33"/>
                    <a:pt x="271" y="33"/>
                  </a:cubicBezTo>
                  <a:cubicBezTo>
                    <a:pt x="272" y="34"/>
                    <a:pt x="272" y="36"/>
                    <a:pt x="273" y="36"/>
                  </a:cubicBezTo>
                  <a:cubicBezTo>
                    <a:pt x="273" y="36"/>
                    <a:pt x="275" y="35"/>
                    <a:pt x="276" y="35"/>
                  </a:cubicBezTo>
                  <a:cubicBezTo>
                    <a:pt x="277" y="33"/>
                    <a:pt x="278" y="29"/>
                    <a:pt x="279" y="28"/>
                  </a:cubicBezTo>
                  <a:cubicBezTo>
                    <a:pt x="281" y="26"/>
                    <a:pt x="283" y="22"/>
                    <a:pt x="285" y="21"/>
                  </a:cubicBezTo>
                  <a:cubicBezTo>
                    <a:pt x="286" y="21"/>
                    <a:pt x="289" y="21"/>
                    <a:pt x="291" y="21"/>
                  </a:cubicBezTo>
                  <a:cubicBezTo>
                    <a:pt x="292" y="22"/>
                    <a:pt x="295" y="22"/>
                    <a:pt x="297" y="22"/>
                  </a:cubicBezTo>
                  <a:cubicBezTo>
                    <a:pt x="298" y="23"/>
                    <a:pt x="299" y="25"/>
                    <a:pt x="300" y="25"/>
                  </a:cubicBezTo>
                  <a:cubicBezTo>
                    <a:pt x="301" y="25"/>
                    <a:pt x="303" y="24"/>
                    <a:pt x="304" y="23"/>
                  </a:cubicBezTo>
                  <a:cubicBezTo>
                    <a:pt x="305" y="23"/>
                    <a:pt x="305" y="21"/>
                    <a:pt x="305" y="21"/>
                  </a:cubicBezTo>
                  <a:cubicBezTo>
                    <a:pt x="306" y="20"/>
                    <a:pt x="308" y="20"/>
                    <a:pt x="308" y="20"/>
                  </a:cubicBezTo>
                  <a:cubicBezTo>
                    <a:pt x="309" y="21"/>
                    <a:pt x="310" y="23"/>
                    <a:pt x="310" y="23"/>
                  </a:cubicBezTo>
                  <a:cubicBezTo>
                    <a:pt x="311" y="23"/>
                    <a:pt x="312" y="21"/>
                    <a:pt x="313" y="21"/>
                  </a:cubicBezTo>
                  <a:cubicBezTo>
                    <a:pt x="314" y="21"/>
                    <a:pt x="316" y="22"/>
                    <a:pt x="316" y="22"/>
                  </a:cubicBezTo>
                  <a:cubicBezTo>
                    <a:pt x="318" y="23"/>
                    <a:pt x="318" y="26"/>
                    <a:pt x="318" y="27"/>
                  </a:cubicBezTo>
                  <a:cubicBezTo>
                    <a:pt x="319" y="28"/>
                    <a:pt x="321" y="29"/>
                    <a:pt x="322" y="30"/>
                  </a:cubicBezTo>
                  <a:cubicBezTo>
                    <a:pt x="324" y="30"/>
                    <a:pt x="327" y="29"/>
                    <a:pt x="328" y="29"/>
                  </a:cubicBezTo>
                  <a:cubicBezTo>
                    <a:pt x="330" y="30"/>
                    <a:pt x="333" y="31"/>
                    <a:pt x="335" y="32"/>
                  </a:cubicBezTo>
                  <a:cubicBezTo>
                    <a:pt x="336" y="32"/>
                    <a:pt x="338" y="35"/>
                    <a:pt x="340" y="35"/>
                  </a:cubicBezTo>
                  <a:cubicBezTo>
                    <a:pt x="340" y="35"/>
                    <a:pt x="342" y="35"/>
                    <a:pt x="343" y="35"/>
                  </a:cubicBezTo>
                  <a:cubicBezTo>
                    <a:pt x="344" y="36"/>
                    <a:pt x="345" y="37"/>
                    <a:pt x="345" y="38"/>
                  </a:cubicBezTo>
                  <a:cubicBezTo>
                    <a:pt x="347" y="40"/>
                    <a:pt x="352" y="44"/>
                    <a:pt x="354" y="46"/>
                  </a:cubicBezTo>
                  <a:cubicBezTo>
                    <a:pt x="355" y="46"/>
                    <a:pt x="358" y="48"/>
                    <a:pt x="358" y="49"/>
                  </a:cubicBezTo>
                  <a:cubicBezTo>
                    <a:pt x="358" y="50"/>
                    <a:pt x="356" y="51"/>
                    <a:pt x="356" y="52"/>
                  </a:cubicBezTo>
                  <a:cubicBezTo>
                    <a:pt x="354" y="53"/>
                    <a:pt x="353" y="54"/>
                    <a:pt x="352" y="54"/>
                  </a:cubicBezTo>
                  <a:cubicBezTo>
                    <a:pt x="351" y="54"/>
                    <a:pt x="349" y="53"/>
                    <a:pt x="348" y="52"/>
                  </a:cubicBezTo>
                  <a:cubicBezTo>
                    <a:pt x="347" y="51"/>
                    <a:pt x="346" y="48"/>
                    <a:pt x="345" y="47"/>
                  </a:cubicBezTo>
                  <a:cubicBezTo>
                    <a:pt x="344" y="46"/>
                    <a:pt x="342" y="45"/>
                    <a:pt x="341" y="45"/>
                  </a:cubicBezTo>
                  <a:cubicBezTo>
                    <a:pt x="340" y="45"/>
                    <a:pt x="338" y="45"/>
                    <a:pt x="337" y="46"/>
                  </a:cubicBezTo>
                  <a:cubicBezTo>
                    <a:pt x="336" y="46"/>
                    <a:pt x="335" y="48"/>
                    <a:pt x="335" y="49"/>
                  </a:cubicBezTo>
                  <a:cubicBezTo>
                    <a:pt x="335" y="50"/>
                    <a:pt x="336" y="52"/>
                    <a:pt x="337" y="53"/>
                  </a:cubicBezTo>
                  <a:cubicBezTo>
                    <a:pt x="338" y="55"/>
                    <a:pt x="343" y="58"/>
                    <a:pt x="345" y="61"/>
                  </a:cubicBezTo>
                  <a:cubicBezTo>
                    <a:pt x="345" y="62"/>
                    <a:pt x="347" y="65"/>
                    <a:pt x="346" y="67"/>
                  </a:cubicBezTo>
                  <a:cubicBezTo>
                    <a:pt x="346" y="68"/>
                    <a:pt x="341" y="68"/>
                    <a:pt x="340" y="69"/>
                  </a:cubicBezTo>
                  <a:cubicBezTo>
                    <a:pt x="339" y="70"/>
                    <a:pt x="336" y="73"/>
                    <a:pt x="334" y="74"/>
                  </a:cubicBezTo>
                  <a:cubicBezTo>
                    <a:pt x="333" y="76"/>
                    <a:pt x="329" y="79"/>
                    <a:pt x="327" y="81"/>
                  </a:cubicBezTo>
                  <a:cubicBezTo>
                    <a:pt x="326" y="83"/>
                    <a:pt x="324" y="88"/>
                    <a:pt x="322" y="90"/>
                  </a:cubicBezTo>
                  <a:cubicBezTo>
                    <a:pt x="321" y="92"/>
                    <a:pt x="316" y="94"/>
                    <a:pt x="313" y="95"/>
                  </a:cubicBezTo>
                  <a:cubicBezTo>
                    <a:pt x="310" y="97"/>
                    <a:pt x="303" y="99"/>
                    <a:pt x="300" y="101"/>
                  </a:cubicBezTo>
                  <a:cubicBezTo>
                    <a:pt x="298" y="102"/>
                    <a:pt x="295" y="105"/>
                    <a:pt x="293" y="107"/>
                  </a:cubicBezTo>
                  <a:cubicBezTo>
                    <a:pt x="291" y="111"/>
                    <a:pt x="288" y="119"/>
                    <a:pt x="286" y="122"/>
                  </a:cubicBezTo>
                  <a:cubicBezTo>
                    <a:pt x="284" y="125"/>
                    <a:pt x="278" y="127"/>
                    <a:pt x="276" y="129"/>
                  </a:cubicBezTo>
                  <a:cubicBezTo>
                    <a:pt x="274" y="131"/>
                    <a:pt x="271" y="133"/>
                    <a:pt x="269" y="135"/>
                  </a:cubicBezTo>
                  <a:cubicBezTo>
                    <a:pt x="268" y="136"/>
                    <a:pt x="266" y="139"/>
                    <a:pt x="266" y="141"/>
                  </a:cubicBezTo>
                  <a:cubicBezTo>
                    <a:pt x="265" y="142"/>
                    <a:pt x="264" y="146"/>
                    <a:pt x="264" y="147"/>
                  </a:cubicBezTo>
                  <a:cubicBezTo>
                    <a:pt x="264" y="148"/>
                    <a:pt x="265" y="151"/>
                    <a:pt x="266" y="152"/>
                  </a:cubicBezTo>
                  <a:cubicBezTo>
                    <a:pt x="267" y="153"/>
                    <a:pt x="271" y="151"/>
                    <a:pt x="273" y="152"/>
                  </a:cubicBezTo>
                  <a:cubicBezTo>
                    <a:pt x="274" y="152"/>
                    <a:pt x="275" y="153"/>
                    <a:pt x="276" y="154"/>
                  </a:cubicBezTo>
                  <a:cubicBezTo>
                    <a:pt x="277" y="155"/>
                    <a:pt x="277" y="158"/>
                    <a:pt x="277" y="160"/>
                  </a:cubicBezTo>
                  <a:cubicBezTo>
                    <a:pt x="277" y="162"/>
                    <a:pt x="275" y="166"/>
                    <a:pt x="275" y="168"/>
                  </a:cubicBezTo>
                  <a:cubicBezTo>
                    <a:pt x="274" y="171"/>
                    <a:pt x="272" y="177"/>
                    <a:pt x="271" y="181"/>
                  </a:cubicBezTo>
                  <a:cubicBezTo>
                    <a:pt x="269" y="185"/>
                    <a:pt x="266" y="193"/>
                    <a:pt x="265" y="198"/>
                  </a:cubicBezTo>
                  <a:cubicBezTo>
                    <a:pt x="264" y="201"/>
                    <a:pt x="261" y="208"/>
                    <a:pt x="260" y="211"/>
                  </a:cubicBezTo>
                  <a:cubicBezTo>
                    <a:pt x="259" y="212"/>
                    <a:pt x="257" y="216"/>
                    <a:pt x="256" y="218"/>
                  </a:cubicBezTo>
                  <a:cubicBezTo>
                    <a:pt x="254" y="220"/>
                    <a:pt x="251" y="225"/>
                    <a:pt x="249" y="227"/>
                  </a:cubicBezTo>
                  <a:cubicBezTo>
                    <a:pt x="247" y="229"/>
                    <a:pt x="244" y="234"/>
                    <a:pt x="242" y="236"/>
                  </a:cubicBezTo>
                  <a:cubicBezTo>
                    <a:pt x="240" y="238"/>
                    <a:pt x="238" y="241"/>
                    <a:pt x="236" y="242"/>
                  </a:cubicBezTo>
                  <a:cubicBezTo>
                    <a:pt x="235" y="244"/>
                    <a:pt x="231" y="244"/>
                    <a:pt x="229" y="245"/>
                  </a:cubicBezTo>
                  <a:cubicBezTo>
                    <a:pt x="227" y="246"/>
                    <a:pt x="221" y="247"/>
                    <a:pt x="220" y="249"/>
                  </a:cubicBezTo>
                  <a:cubicBezTo>
                    <a:pt x="218" y="250"/>
                    <a:pt x="216" y="254"/>
                    <a:pt x="215" y="256"/>
                  </a:cubicBezTo>
                  <a:cubicBezTo>
                    <a:pt x="214" y="257"/>
                    <a:pt x="213" y="258"/>
                    <a:pt x="212" y="260"/>
                  </a:cubicBezTo>
                  <a:cubicBezTo>
                    <a:pt x="211" y="259"/>
                    <a:pt x="210" y="257"/>
                    <a:pt x="211" y="256"/>
                  </a:cubicBezTo>
                  <a:cubicBezTo>
                    <a:pt x="211" y="255"/>
                    <a:pt x="214" y="251"/>
                    <a:pt x="214" y="250"/>
                  </a:cubicBezTo>
                  <a:cubicBezTo>
                    <a:pt x="215" y="248"/>
                    <a:pt x="219" y="246"/>
                    <a:pt x="219" y="244"/>
                  </a:cubicBezTo>
                  <a:cubicBezTo>
                    <a:pt x="219" y="244"/>
                    <a:pt x="218" y="242"/>
                    <a:pt x="218" y="241"/>
                  </a:cubicBezTo>
                  <a:cubicBezTo>
                    <a:pt x="217" y="241"/>
                    <a:pt x="215" y="243"/>
                    <a:pt x="215" y="242"/>
                  </a:cubicBezTo>
                  <a:cubicBezTo>
                    <a:pt x="214" y="242"/>
                    <a:pt x="214" y="239"/>
                    <a:pt x="214" y="239"/>
                  </a:cubicBezTo>
                  <a:cubicBezTo>
                    <a:pt x="214" y="237"/>
                    <a:pt x="217" y="235"/>
                    <a:pt x="217" y="233"/>
                  </a:cubicBezTo>
                  <a:cubicBezTo>
                    <a:pt x="217" y="232"/>
                    <a:pt x="216" y="231"/>
                    <a:pt x="215" y="230"/>
                  </a:cubicBezTo>
                  <a:cubicBezTo>
                    <a:pt x="214" y="229"/>
                    <a:pt x="210" y="227"/>
                    <a:pt x="208" y="226"/>
                  </a:cubicBezTo>
                  <a:cubicBezTo>
                    <a:pt x="207" y="225"/>
                    <a:pt x="205" y="223"/>
                    <a:pt x="203" y="223"/>
                  </a:cubicBezTo>
                  <a:cubicBezTo>
                    <a:pt x="203" y="222"/>
                    <a:pt x="201" y="223"/>
                    <a:pt x="200" y="224"/>
                  </a:cubicBezTo>
                  <a:cubicBezTo>
                    <a:pt x="199" y="224"/>
                    <a:pt x="198" y="226"/>
                    <a:pt x="197" y="226"/>
                  </a:cubicBezTo>
                  <a:cubicBezTo>
                    <a:pt x="196" y="226"/>
                    <a:pt x="195" y="223"/>
                    <a:pt x="194" y="222"/>
                  </a:cubicBezTo>
                  <a:cubicBezTo>
                    <a:pt x="193" y="221"/>
                    <a:pt x="190" y="222"/>
                    <a:pt x="189" y="222"/>
                  </a:cubicBezTo>
                  <a:cubicBezTo>
                    <a:pt x="188" y="222"/>
                    <a:pt x="186" y="224"/>
                    <a:pt x="186" y="224"/>
                  </a:cubicBezTo>
                  <a:cubicBezTo>
                    <a:pt x="185" y="225"/>
                    <a:pt x="185" y="227"/>
                    <a:pt x="185" y="227"/>
                  </a:cubicBezTo>
                  <a:cubicBezTo>
                    <a:pt x="185" y="228"/>
                    <a:pt x="186" y="230"/>
                    <a:pt x="186" y="231"/>
                  </a:cubicBezTo>
                  <a:cubicBezTo>
                    <a:pt x="186" y="232"/>
                    <a:pt x="185" y="234"/>
                    <a:pt x="185" y="235"/>
                  </a:cubicBezTo>
                  <a:cubicBezTo>
                    <a:pt x="184" y="235"/>
                    <a:pt x="182" y="236"/>
                    <a:pt x="181" y="236"/>
                  </a:cubicBezTo>
                  <a:cubicBezTo>
                    <a:pt x="180" y="235"/>
                    <a:pt x="179" y="231"/>
                    <a:pt x="179" y="230"/>
                  </a:cubicBezTo>
                  <a:cubicBezTo>
                    <a:pt x="179" y="228"/>
                    <a:pt x="181" y="226"/>
                    <a:pt x="181" y="225"/>
                  </a:cubicBezTo>
                  <a:cubicBezTo>
                    <a:pt x="180" y="224"/>
                    <a:pt x="179" y="223"/>
                    <a:pt x="178" y="222"/>
                  </a:cubicBezTo>
                  <a:cubicBezTo>
                    <a:pt x="177" y="221"/>
                    <a:pt x="176" y="219"/>
                    <a:pt x="175" y="218"/>
                  </a:cubicBezTo>
                  <a:cubicBezTo>
                    <a:pt x="174" y="217"/>
                    <a:pt x="174" y="212"/>
                    <a:pt x="173" y="210"/>
                  </a:cubicBezTo>
                  <a:cubicBezTo>
                    <a:pt x="172" y="210"/>
                    <a:pt x="170" y="210"/>
                    <a:pt x="169" y="210"/>
                  </a:cubicBezTo>
                  <a:cubicBezTo>
                    <a:pt x="167" y="210"/>
                    <a:pt x="165" y="209"/>
                    <a:pt x="164" y="208"/>
                  </a:cubicBezTo>
                  <a:cubicBezTo>
                    <a:pt x="163" y="207"/>
                    <a:pt x="163" y="205"/>
                    <a:pt x="163" y="204"/>
                  </a:cubicBezTo>
                  <a:cubicBezTo>
                    <a:pt x="161" y="203"/>
                    <a:pt x="155" y="203"/>
                    <a:pt x="153" y="203"/>
                  </a:cubicBezTo>
                  <a:cubicBezTo>
                    <a:pt x="152" y="203"/>
                    <a:pt x="148" y="204"/>
                    <a:pt x="146" y="203"/>
                  </a:cubicBezTo>
                  <a:cubicBezTo>
                    <a:pt x="146" y="203"/>
                    <a:pt x="145" y="202"/>
                    <a:pt x="145" y="202"/>
                  </a:cubicBezTo>
                  <a:cubicBezTo>
                    <a:pt x="145" y="201"/>
                    <a:pt x="144" y="201"/>
                    <a:pt x="144" y="201"/>
                  </a:cubicBezTo>
                  <a:cubicBezTo>
                    <a:pt x="143" y="199"/>
                    <a:pt x="141" y="195"/>
                    <a:pt x="140" y="193"/>
                  </a:cubicBezTo>
                  <a:cubicBezTo>
                    <a:pt x="139" y="192"/>
                    <a:pt x="138" y="189"/>
                    <a:pt x="137" y="188"/>
                  </a:cubicBezTo>
                  <a:cubicBezTo>
                    <a:pt x="136" y="188"/>
                    <a:pt x="134" y="190"/>
                    <a:pt x="133" y="189"/>
                  </a:cubicBezTo>
                  <a:cubicBezTo>
                    <a:pt x="132" y="189"/>
                    <a:pt x="131" y="189"/>
                    <a:pt x="130" y="188"/>
                  </a:cubicBezTo>
                  <a:cubicBezTo>
                    <a:pt x="130" y="188"/>
                    <a:pt x="130" y="186"/>
                    <a:pt x="129" y="185"/>
                  </a:cubicBezTo>
                  <a:cubicBezTo>
                    <a:pt x="129" y="185"/>
                    <a:pt x="127" y="184"/>
                    <a:pt x="126" y="183"/>
                  </a:cubicBezTo>
                  <a:cubicBezTo>
                    <a:pt x="125" y="183"/>
                    <a:pt x="124" y="181"/>
                    <a:pt x="124" y="179"/>
                  </a:cubicBezTo>
                  <a:cubicBezTo>
                    <a:pt x="123" y="177"/>
                    <a:pt x="124" y="174"/>
                    <a:pt x="124" y="172"/>
                  </a:cubicBezTo>
                  <a:cubicBezTo>
                    <a:pt x="124" y="171"/>
                    <a:pt x="122" y="168"/>
                    <a:pt x="122" y="167"/>
                  </a:cubicBezTo>
                  <a:cubicBezTo>
                    <a:pt x="121" y="166"/>
                    <a:pt x="117" y="165"/>
                    <a:pt x="116" y="164"/>
                  </a:cubicBezTo>
                  <a:cubicBezTo>
                    <a:pt x="116" y="163"/>
                    <a:pt x="116" y="159"/>
                    <a:pt x="116" y="158"/>
                  </a:cubicBezTo>
                  <a:cubicBezTo>
                    <a:pt x="115" y="157"/>
                    <a:pt x="114" y="155"/>
                    <a:pt x="114" y="154"/>
                  </a:cubicBezTo>
                  <a:cubicBezTo>
                    <a:pt x="115" y="154"/>
                    <a:pt x="116" y="153"/>
                    <a:pt x="117" y="153"/>
                  </a:cubicBezTo>
                  <a:cubicBezTo>
                    <a:pt x="118" y="153"/>
                    <a:pt x="120" y="152"/>
                    <a:pt x="120" y="151"/>
                  </a:cubicBezTo>
                  <a:cubicBezTo>
                    <a:pt x="121" y="150"/>
                    <a:pt x="120" y="148"/>
                    <a:pt x="120" y="147"/>
                  </a:cubicBezTo>
                  <a:cubicBezTo>
                    <a:pt x="120" y="146"/>
                    <a:pt x="120" y="145"/>
                    <a:pt x="119" y="144"/>
                  </a:cubicBezTo>
                  <a:cubicBezTo>
                    <a:pt x="119" y="144"/>
                    <a:pt x="117" y="145"/>
                    <a:pt x="116" y="145"/>
                  </a:cubicBezTo>
                  <a:cubicBezTo>
                    <a:pt x="115" y="145"/>
                    <a:pt x="113" y="144"/>
                    <a:pt x="112" y="142"/>
                  </a:cubicBezTo>
                  <a:cubicBezTo>
                    <a:pt x="111" y="141"/>
                    <a:pt x="110" y="138"/>
                    <a:pt x="110" y="137"/>
                  </a:cubicBezTo>
                  <a:cubicBezTo>
                    <a:pt x="110" y="135"/>
                    <a:pt x="112" y="133"/>
                    <a:pt x="112" y="131"/>
                  </a:cubicBezTo>
                  <a:cubicBezTo>
                    <a:pt x="112" y="130"/>
                    <a:pt x="113" y="127"/>
                    <a:pt x="112" y="125"/>
                  </a:cubicBezTo>
                  <a:cubicBezTo>
                    <a:pt x="112" y="125"/>
                    <a:pt x="110" y="124"/>
                    <a:pt x="110" y="124"/>
                  </a:cubicBezTo>
                  <a:cubicBezTo>
                    <a:pt x="109" y="124"/>
                    <a:pt x="108" y="127"/>
                    <a:pt x="107" y="127"/>
                  </a:cubicBezTo>
                  <a:cubicBezTo>
                    <a:pt x="106" y="127"/>
                    <a:pt x="104" y="126"/>
                    <a:pt x="103" y="125"/>
                  </a:cubicBezTo>
                  <a:cubicBezTo>
                    <a:pt x="103" y="125"/>
                    <a:pt x="100" y="123"/>
                    <a:pt x="100" y="122"/>
                  </a:cubicBezTo>
                  <a:cubicBezTo>
                    <a:pt x="100" y="121"/>
                    <a:pt x="100" y="119"/>
                    <a:pt x="100" y="118"/>
                  </a:cubicBezTo>
                  <a:cubicBezTo>
                    <a:pt x="100" y="117"/>
                    <a:pt x="98" y="114"/>
                    <a:pt x="97" y="113"/>
                  </a:cubicBezTo>
                  <a:cubicBezTo>
                    <a:pt x="96" y="112"/>
                    <a:pt x="92" y="111"/>
                    <a:pt x="90" y="110"/>
                  </a:cubicBezTo>
                  <a:cubicBezTo>
                    <a:pt x="89" y="110"/>
                    <a:pt x="85" y="111"/>
                    <a:pt x="84" y="111"/>
                  </a:cubicBezTo>
                  <a:cubicBezTo>
                    <a:pt x="82" y="112"/>
                    <a:pt x="78" y="113"/>
                    <a:pt x="76" y="114"/>
                  </a:cubicBezTo>
                  <a:cubicBezTo>
                    <a:pt x="74" y="114"/>
                    <a:pt x="71" y="115"/>
                    <a:pt x="69" y="114"/>
                  </a:cubicBezTo>
                  <a:cubicBezTo>
                    <a:pt x="69" y="114"/>
                    <a:pt x="67" y="113"/>
                    <a:pt x="67" y="113"/>
                  </a:cubicBezTo>
                  <a:cubicBezTo>
                    <a:pt x="66" y="112"/>
                    <a:pt x="63" y="111"/>
                    <a:pt x="62" y="112"/>
                  </a:cubicBezTo>
                  <a:cubicBezTo>
                    <a:pt x="61" y="112"/>
                    <a:pt x="60" y="113"/>
                    <a:pt x="59" y="113"/>
                  </a:cubicBezTo>
                  <a:cubicBezTo>
                    <a:pt x="59" y="114"/>
                    <a:pt x="58" y="115"/>
                    <a:pt x="58" y="115"/>
                  </a:cubicBezTo>
                  <a:cubicBezTo>
                    <a:pt x="56" y="115"/>
                    <a:pt x="55" y="112"/>
                    <a:pt x="54" y="111"/>
                  </a:cubicBezTo>
                  <a:cubicBezTo>
                    <a:pt x="53" y="111"/>
                    <a:pt x="51" y="111"/>
                    <a:pt x="50" y="111"/>
                  </a:cubicBezTo>
                  <a:cubicBezTo>
                    <a:pt x="49" y="111"/>
                    <a:pt x="47" y="113"/>
                    <a:pt x="46" y="113"/>
                  </a:cubicBezTo>
                  <a:cubicBezTo>
                    <a:pt x="45" y="112"/>
                    <a:pt x="45" y="110"/>
                    <a:pt x="45" y="109"/>
                  </a:cubicBezTo>
                  <a:cubicBezTo>
                    <a:pt x="45" y="109"/>
                    <a:pt x="44" y="107"/>
                    <a:pt x="43" y="107"/>
                  </a:cubicBezTo>
                  <a:cubicBezTo>
                    <a:pt x="41" y="105"/>
                    <a:pt x="37" y="107"/>
                    <a:pt x="35" y="107"/>
                  </a:cubicBezTo>
                  <a:cubicBezTo>
                    <a:pt x="34" y="107"/>
                    <a:pt x="30" y="105"/>
                    <a:pt x="29" y="107"/>
                  </a:cubicBezTo>
                  <a:cubicBezTo>
                    <a:pt x="28" y="107"/>
                    <a:pt x="28" y="109"/>
                    <a:pt x="28" y="110"/>
                  </a:cubicBezTo>
                  <a:cubicBezTo>
                    <a:pt x="28" y="110"/>
                    <a:pt x="30" y="112"/>
                    <a:pt x="30" y="112"/>
                  </a:cubicBezTo>
                  <a:cubicBezTo>
                    <a:pt x="29" y="113"/>
                    <a:pt x="28" y="115"/>
                    <a:pt x="27" y="115"/>
                  </a:cubicBezTo>
                  <a:cubicBezTo>
                    <a:pt x="26" y="115"/>
                    <a:pt x="25" y="115"/>
                    <a:pt x="24" y="115"/>
                  </a:cubicBezTo>
                  <a:cubicBezTo>
                    <a:pt x="23" y="115"/>
                    <a:pt x="22" y="114"/>
                    <a:pt x="21" y="113"/>
                  </a:cubicBezTo>
                  <a:cubicBezTo>
                    <a:pt x="20" y="113"/>
                    <a:pt x="17" y="113"/>
                    <a:pt x="16" y="113"/>
                  </a:cubicBezTo>
                  <a:cubicBezTo>
                    <a:pt x="15" y="114"/>
                    <a:pt x="13" y="115"/>
                    <a:pt x="12" y="115"/>
                  </a:cubicBezTo>
                  <a:cubicBezTo>
                    <a:pt x="11" y="115"/>
                    <a:pt x="10" y="114"/>
                    <a:pt x="10" y="114"/>
                  </a:cubicBezTo>
                  <a:cubicBezTo>
                    <a:pt x="9" y="113"/>
                    <a:pt x="9" y="111"/>
                    <a:pt x="9" y="110"/>
                  </a:cubicBezTo>
                  <a:cubicBezTo>
                    <a:pt x="8" y="110"/>
                    <a:pt x="6" y="110"/>
                    <a:pt x="4" y="110"/>
                  </a:cubicBezTo>
                  <a:cubicBezTo>
                    <a:pt x="3" y="110"/>
                    <a:pt x="2" y="110"/>
                    <a:pt x="0" y="110"/>
                  </a:cubicBezTo>
                  <a:cubicBezTo>
                    <a:pt x="0" y="109"/>
                    <a:pt x="0" y="108"/>
                    <a:pt x="0" y="107"/>
                  </a:cubicBezTo>
                  <a:cubicBezTo>
                    <a:pt x="1" y="106"/>
                    <a:pt x="4" y="107"/>
                    <a:pt x="5" y="106"/>
                  </a:cubicBezTo>
                  <a:cubicBezTo>
                    <a:pt x="7" y="106"/>
                    <a:pt x="10" y="105"/>
                    <a:pt x="12" y="104"/>
                  </a:cubicBezTo>
                  <a:cubicBezTo>
                    <a:pt x="13" y="103"/>
                    <a:pt x="14" y="100"/>
                    <a:pt x="14" y="99"/>
                  </a:cubicBezTo>
                  <a:cubicBezTo>
                    <a:pt x="13" y="98"/>
                    <a:pt x="11" y="98"/>
                    <a:pt x="10" y="97"/>
                  </a:cubicBezTo>
                  <a:cubicBezTo>
                    <a:pt x="10" y="97"/>
                    <a:pt x="10" y="95"/>
                    <a:pt x="10" y="95"/>
                  </a:cubicBezTo>
                  <a:cubicBezTo>
                    <a:pt x="10" y="94"/>
                    <a:pt x="12" y="93"/>
                    <a:pt x="12" y="93"/>
                  </a:cubicBezTo>
                  <a:cubicBezTo>
                    <a:pt x="13" y="92"/>
                    <a:pt x="16" y="92"/>
                    <a:pt x="16" y="91"/>
                  </a:cubicBezTo>
                  <a:cubicBezTo>
                    <a:pt x="16" y="89"/>
                    <a:pt x="14" y="87"/>
                    <a:pt x="14" y="86"/>
                  </a:cubicBezTo>
                  <a:cubicBezTo>
                    <a:pt x="14" y="85"/>
                    <a:pt x="15" y="84"/>
                    <a:pt x="15" y="83"/>
                  </a:cubicBezTo>
                  <a:cubicBezTo>
                    <a:pt x="16" y="82"/>
                    <a:pt x="17" y="80"/>
                    <a:pt x="17" y="79"/>
                  </a:cubicBezTo>
                  <a:cubicBezTo>
                    <a:pt x="18" y="78"/>
                    <a:pt x="18" y="75"/>
                    <a:pt x="17" y="74"/>
                  </a:cubicBezTo>
                  <a:cubicBezTo>
                    <a:pt x="17" y="73"/>
                    <a:pt x="16" y="71"/>
                    <a:pt x="16" y="69"/>
                  </a:cubicBezTo>
                  <a:cubicBezTo>
                    <a:pt x="15" y="68"/>
                    <a:pt x="15" y="66"/>
                    <a:pt x="16" y="65"/>
                  </a:cubicBezTo>
                  <a:cubicBezTo>
                    <a:pt x="16" y="64"/>
                    <a:pt x="18" y="63"/>
                    <a:pt x="19" y="62"/>
                  </a:cubicBezTo>
                  <a:cubicBezTo>
                    <a:pt x="21" y="61"/>
                    <a:pt x="22" y="59"/>
                    <a:pt x="24" y="58"/>
                  </a:cubicBezTo>
                  <a:cubicBezTo>
                    <a:pt x="25" y="58"/>
                    <a:pt x="28" y="57"/>
                    <a:pt x="30" y="57"/>
                  </a:cubicBezTo>
                  <a:cubicBezTo>
                    <a:pt x="31" y="56"/>
                    <a:pt x="33" y="57"/>
                    <a:pt x="34" y="56"/>
                  </a:cubicBezTo>
                  <a:cubicBezTo>
                    <a:pt x="34" y="55"/>
                    <a:pt x="33" y="53"/>
                    <a:pt x="33" y="53"/>
                  </a:cubicBezTo>
                  <a:cubicBezTo>
                    <a:pt x="33" y="51"/>
                    <a:pt x="34" y="49"/>
                    <a:pt x="35" y="48"/>
                  </a:cubicBezTo>
                  <a:cubicBezTo>
                    <a:pt x="36" y="47"/>
                    <a:pt x="39" y="46"/>
                    <a:pt x="40" y="45"/>
                  </a:cubicBezTo>
                  <a:cubicBezTo>
                    <a:pt x="41" y="44"/>
                    <a:pt x="44" y="43"/>
                    <a:pt x="45" y="43"/>
                  </a:cubicBezTo>
                  <a:cubicBezTo>
                    <a:pt x="46" y="42"/>
                    <a:pt x="47" y="39"/>
                    <a:pt x="48" y="39"/>
                  </a:cubicBezTo>
                  <a:cubicBezTo>
                    <a:pt x="49" y="37"/>
                    <a:pt x="51" y="35"/>
                    <a:pt x="52" y="34"/>
                  </a:cubicBezTo>
                  <a:cubicBezTo>
                    <a:pt x="53" y="31"/>
                    <a:pt x="54" y="27"/>
                    <a:pt x="55" y="24"/>
                  </a:cubicBezTo>
                  <a:cubicBezTo>
                    <a:pt x="55" y="23"/>
                    <a:pt x="56" y="19"/>
                    <a:pt x="56" y="17"/>
                  </a:cubicBezTo>
                  <a:cubicBezTo>
                    <a:pt x="57" y="16"/>
                    <a:pt x="57" y="13"/>
                    <a:pt x="58" y="12"/>
                  </a:cubicBezTo>
                  <a:cubicBezTo>
                    <a:pt x="58" y="11"/>
                    <a:pt x="59" y="10"/>
                    <a:pt x="60" y="10"/>
                  </a:cubicBezTo>
                  <a:cubicBezTo>
                    <a:pt x="61" y="9"/>
                    <a:pt x="63" y="11"/>
                    <a:pt x="64" y="12"/>
                  </a:cubicBezTo>
                  <a:cubicBezTo>
                    <a:pt x="66" y="13"/>
                    <a:pt x="70" y="14"/>
                    <a:pt x="72" y="15"/>
                  </a:cubicBezTo>
                  <a:cubicBezTo>
                    <a:pt x="75" y="16"/>
                    <a:pt x="82" y="14"/>
                    <a:pt x="85" y="15"/>
                  </a:cubicBezTo>
                  <a:cubicBezTo>
                    <a:pt x="88" y="16"/>
                    <a:pt x="93" y="18"/>
                    <a:pt x="96" y="18"/>
                  </a:cubicBezTo>
                  <a:cubicBezTo>
                    <a:pt x="97" y="18"/>
                    <a:pt x="98" y="18"/>
                    <a:pt x="100" y="1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6"/>
            <p:cNvSpPr>
              <a:spLocks/>
            </p:cNvSpPr>
            <p:nvPr/>
          </p:nvSpPr>
          <p:spPr bwMode="auto">
            <a:xfrm>
              <a:off x="2148" y="2749"/>
              <a:ext cx="945" cy="685"/>
            </a:xfrm>
            <a:custGeom>
              <a:avLst/>
              <a:gdLst>
                <a:gd name="T0" fmla="*/ 118 w 358"/>
                <a:gd name="T1" fmla="*/ 24 h 260"/>
                <a:gd name="T2" fmla="*/ 134 w 358"/>
                <a:gd name="T3" fmla="*/ 28 h 260"/>
                <a:gd name="T4" fmla="*/ 140 w 358"/>
                <a:gd name="T5" fmla="*/ 31 h 260"/>
                <a:gd name="T6" fmla="*/ 160 w 358"/>
                <a:gd name="T7" fmla="*/ 32 h 260"/>
                <a:gd name="T8" fmla="*/ 177 w 358"/>
                <a:gd name="T9" fmla="*/ 37 h 260"/>
                <a:gd name="T10" fmla="*/ 181 w 358"/>
                <a:gd name="T11" fmla="*/ 33 h 260"/>
                <a:gd name="T12" fmla="*/ 193 w 358"/>
                <a:gd name="T13" fmla="*/ 32 h 260"/>
                <a:gd name="T14" fmla="*/ 216 w 358"/>
                <a:gd name="T15" fmla="*/ 28 h 260"/>
                <a:gd name="T16" fmla="*/ 212 w 358"/>
                <a:gd name="T17" fmla="*/ 18 h 260"/>
                <a:gd name="T18" fmla="*/ 221 w 358"/>
                <a:gd name="T19" fmla="*/ 4 h 260"/>
                <a:gd name="T20" fmla="*/ 233 w 358"/>
                <a:gd name="T21" fmla="*/ 3 h 260"/>
                <a:gd name="T22" fmla="*/ 238 w 358"/>
                <a:gd name="T23" fmla="*/ 14 h 260"/>
                <a:gd name="T24" fmla="*/ 242 w 358"/>
                <a:gd name="T25" fmla="*/ 20 h 260"/>
                <a:gd name="T26" fmla="*/ 254 w 358"/>
                <a:gd name="T27" fmla="*/ 27 h 260"/>
                <a:gd name="T28" fmla="*/ 262 w 358"/>
                <a:gd name="T29" fmla="*/ 37 h 260"/>
                <a:gd name="T30" fmla="*/ 271 w 358"/>
                <a:gd name="T31" fmla="*/ 33 h 260"/>
                <a:gd name="T32" fmla="*/ 285 w 358"/>
                <a:gd name="T33" fmla="*/ 21 h 260"/>
                <a:gd name="T34" fmla="*/ 304 w 358"/>
                <a:gd name="T35" fmla="*/ 23 h 260"/>
                <a:gd name="T36" fmla="*/ 313 w 358"/>
                <a:gd name="T37" fmla="*/ 21 h 260"/>
                <a:gd name="T38" fmla="*/ 328 w 358"/>
                <a:gd name="T39" fmla="*/ 29 h 260"/>
                <a:gd name="T40" fmla="*/ 345 w 358"/>
                <a:gd name="T41" fmla="*/ 38 h 260"/>
                <a:gd name="T42" fmla="*/ 352 w 358"/>
                <a:gd name="T43" fmla="*/ 54 h 260"/>
                <a:gd name="T44" fmla="*/ 337 w 358"/>
                <a:gd name="T45" fmla="*/ 46 h 260"/>
                <a:gd name="T46" fmla="*/ 346 w 358"/>
                <a:gd name="T47" fmla="*/ 67 h 260"/>
                <a:gd name="T48" fmla="*/ 322 w 358"/>
                <a:gd name="T49" fmla="*/ 90 h 260"/>
                <a:gd name="T50" fmla="*/ 286 w 358"/>
                <a:gd name="T51" fmla="*/ 122 h 260"/>
                <a:gd name="T52" fmla="*/ 264 w 358"/>
                <a:gd name="T53" fmla="*/ 147 h 260"/>
                <a:gd name="T54" fmla="*/ 277 w 358"/>
                <a:gd name="T55" fmla="*/ 160 h 260"/>
                <a:gd name="T56" fmla="*/ 260 w 358"/>
                <a:gd name="T57" fmla="*/ 211 h 260"/>
                <a:gd name="T58" fmla="*/ 236 w 358"/>
                <a:gd name="T59" fmla="*/ 242 h 260"/>
                <a:gd name="T60" fmla="*/ 212 w 358"/>
                <a:gd name="T61" fmla="*/ 260 h 260"/>
                <a:gd name="T62" fmla="*/ 218 w 358"/>
                <a:gd name="T63" fmla="*/ 241 h 260"/>
                <a:gd name="T64" fmla="*/ 215 w 358"/>
                <a:gd name="T65" fmla="*/ 230 h 260"/>
                <a:gd name="T66" fmla="*/ 197 w 358"/>
                <a:gd name="T67" fmla="*/ 226 h 260"/>
                <a:gd name="T68" fmla="*/ 185 w 358"/>
                <a:gd name="T69" fmla="*/ 227 h 260"/>
                <a:gd name="T70" fmla="*/ 179 w 358"/>
                <a:gd name="T71" fmla="*/ 230 h 260"/>
                <a:gd name="T72" fmla="*/ 173 w 358"/>
                <a:gd name="T73" fmla="*/ 210 h 260"/>
                <a:gd name="T74" fmla="*/ 153 w 358"/>
                <a:gd name="T75" fmla="*/ 203 h 260"/>
                <a:gd name="T76" fmla="*/ 140 w 358"/>
                <a:gd name="T77" fmla="*/ 193 h 260"/>
                <a:gd name="T78" fmla="*/ 129 w 358"/>
                <a:gd name="T79" fmla="*/ 185 h 260"/>
                <a:gd name="T80" fmla="*/ 122 w 358"/>
                <a:gd name="T81" fmla="*/ 167 h 260"/>
                <a:gd name="T82" fmla="*/ 117 w 358"/>
                <a:gd name="T83" fmla="*/ 153 h 260"/>
                <a:gd name="T84" fmla="*/ 116 w 358"/>
                <a:gd name="T85" fmla="*/ 145 h 260"/>
                <a:gd name="T86" fmla="*/ 112 w 358"/>
                <a:gd name="T87" fmla="*/ 125 h 260"/>
                <a:gd name="T88" fmla="*/ 100 w 358"/>
                <a:gd name="T89" fmla="*/ 122 h 260"/>
                <a:gd name="T90" fmla="*/ 84 w 358"/>
                <a:gd name="T91" fmla="*/ 111 h 260"/>
                <a:gd name="T92" fmla="*/ 62 w 358"/>
                <a:gd name="T93" fmla="*/ 112 h 260"/>
                <a:gd name="T94" fmla="*/ 50 w 358"/>
                <a:gd name="T95" fmla="*/ 111 h 260"/>
                <a:gd name="T96" fmla="*/ 35 w 358"/>
                <a:gd name="T97" fmla="*/ 107 h 260"/>
                <a:gd name="T98" fmla="*/ 27 w 358"/>
                <a:gd name="T99" fmla="*/ 115 h 260"/>
                <a:gd name="T100" fmla="*/ 12 w 358"/>
                <a:gd name="T101" fmla="*/ 115 h 260"/>
                <a:gd name="T102" fmla="*/ 0 w 358"/>
                <a:gd name="T103" fmla="*/ 110 h 260"/>
                <a:gd name="T104" fmla="*/ 14 w 358"/>
                <a:gd name="T105" fmla="*/ 99 h 260"/>
                <a:gd name="T106" fmla="*/ 16 w 358"/>
                <a:gd name="T107" fmla="*/ 91 h 260"/>
                <a:gd name="T108" fmla="*/ 17 w 358"/>
                <a:gd name="T109" fmla="*/ 74 h 260"/>
                <a:gd name="T110" fmla="*/ 24 w 358"/>
                <a:gd name="T111" fmla="*/ 58 h 260"/>
                <a:gd name="T112" fmla="*/ 35 w 358"/>
                <a:gd name="T113" fmla="*/ 48 h 260"/>
                <a:gd name="T114" fmla="*/ 52 w 358"/>
                <a:gd name="T115" fmla="*/ 34 h 260"/>
                <a:gd name="T116" fmla="*/ 60 w 358"/>
                <a:gd name="T117" fmla="*/ 10 h 260"/>
                <a:gd name="T118" fmla="*/ 96 w 358"/>
                <a:gd name="T119" fmla="*/ 1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58" h="260">
                  <a:moveTo>
                    <a:pt x="100" y="18"/>
                  </a:moveTo>
                  <a:cubicBezTo>
                    <a:pt x="102" y="17"/>
                    <a:pt x="105" y="17"/>
                    <a:pt x="106" y="17"/>
                  </a:cubicBezTo>
                  <a:cubicBezTo>
                    <a:pt x="108" y="18"/>
                    <a:pt x="109" y="19"/>
                    <a:pt x="110" y="20"/>
                  </a:cubicBezTo>
                  <a:cubicBezTo>
                    <a:pt x="112" y="21"/>
                    <a:pt x="116" y="23"/>
                    <a:pt x="118" y="24"/>
                  </a:cubicBezTo>
                  <a:cubicBezTo>
                    <a:pt x="120" y="24"/>
                    <a:pt x="122" y="23"/>
                    <a:pt x="123" y="23"/>
                  </a:cubicBezTo>
                  <a:cubicBezTo>
                    <a:pt x="124" y="23"/>
                    <a:pt x="126" y="24"/>
                    <a:pt x="127" y="24"/>
                  </a:cubicBezTo>
                  <a:cubicBezTo>
                    <a:pt x="128" y="25"/>
                    <a:pt x="130" y="26"/>
                    <a:pt x="130" y="26"/>
                  </a:cubicBezTo>
                  <a:cubicBezTo>
                    <a:pt x="132" y="27"/>
                    <a:pt x="133" y="27"/>
                    <a:pt x="134" y="28"/>
                  </a:cubicBezTo>
                  <a:cubicBezTo>
                    <a:pt x="134" y="28"/>
                    <a:pt x="133" y="30"/>
                    <a:pt x="134" y="31"/>
                  </a:cubicBezTo>
                  <a:cubicBezTo>
                    <a:pt x="135" y="31"/>
                    <a:pt x="136" y="30"/>
                    <a:pt x="137" y="29"/>
                  </a:cubicBezTo>
                  <a:cubicBezTo>
                    <a:pt x="137" y="29"/>
                    <a:pt x="137" y="28"/>
                    <a:pt x="138" y="28"/>
                  </a:cubicBezTo>
                  <a:cubicBezTo>
                    <a:pt x="139" y="28"/>
                    <a:pt x="139" y="30"/>
                    <a:pt x="140" y="31"/>
                  </a:cubicBezTo>
                  <a:cubicBezTo>
                    <a:pt x="140" y="32"/>
                    <a:pt x="141" y="33"/>
                    <a:pt x="142" y="33"/>
                  </a:cubicBezTo>
                  <a:cubicBezTo>
                    <a:pt x="143" y="34"/>
                    <a:pt x="145" y="34"/>
                    <a:pt x="146" y="34"/>
                  </a:cubicBezTo>
                  <a:cubicBezTo>
                    <a:pt x="148" y="34"/>
                    <a:pt x="152" y="33"/>
                    <a:pt x="154" y="33"/>
                  </a:cubicBezTo>
                  <a:cubicBezTo>
                    <a:pt x="155" y="32"/>
                    <a:pt x="158" y="32"/>
                    <a:pt x="160" y="32"/>
                  </a:cubicBezTo>
                  <a:cubicBezTo>
                    <a:pt x="161" y="33"/>
                    <a:pt x="163" y="33"/>
                    <a:pt x="163" y="34"/>
                  </a:cubicBezTo>
                  <a:cubicBezTo>
                    <a:pt x="164" y="35"/>
                    <a:pt x="165" y="36"/>
                    <a:pt x="166" y="36"/>
                  </a:cubicBezTo>
                  <a:cubicBezTo>
                    <a:pt x="167" y="37"/>
                    <a:pt x="171" y="38"/>
                    <a:pt x="172" y="38"/>
                  </a:cubicBezTo>
                  <a:cubicBezTo>
                    <a:pt x="174" y="38"/>
                    <a:pt x="176" y="37"/>
                    <a:pt x="177" y="37"/>
                  </a:cubicBezTo>
                  <a:cubicBezTo>
                    <a:pt x="177" y="38"/>
                    <a:pt x="178" y="39"/>
                    <a:pt x="179" y="40"/>
                  </a:cubicBezTo>
                  <a:cubicBezTo>
                    <a:pt x="180" y="40"/>
                    <a:pt x="181" y="40"/>
                    <a:pt x="182" y="40"/>
                  </a:cubicBezTo>
                  <a:cubicBezTo>
                    <a:pt x="182" y="39"/>
                    <a:pt x="182" y="38"/>
                    <a:pt x="182" y="37"/>
                  </a:cubicBezTo>
                  <a:cubicBezTo>
                    <a:pt x="182" y="36"/>
                    <a:pt x="181" y="34"/>
                    <a:pt x="181" y="33"/>
                  </a:cubicBezTo>
                  <a:cubicBezTo>
                    <a:pt x="181" y="32"/>
                    <a:pt x="183" y="30"/>
                    <a:pt x="184" y="30"/>
                  </a:cubicBezTo>
                  <a:cubicBezTo>
                    <a:pt x="184" y="29"/>
                    <a:pt x="186" y="28"/>
                    <a:pt x="186" y="28"/>
                  </a:cubicBezTo>
                  <a:cubicBezTo>
                    <a:pt x="188" y="28"/>
                    <a:pt x="190" y="30"/>
                    <a:pt x="191" y="30"/>
                  </a:cubicBezTo>
                  <a:cubicBezTo>
                    <a:pt x="191" y="31"/>
                    <a:pt x="192" y="32"/>
                    <a:pt x="193" y="32"/>
                  </a:cubicBezTo>
                  <a:cubicBezTo>
                    <a:pt x="194" y="33"/>
                    <a:pt x="198" y="33"/>
                    <a:pt x="200" y="33"/>
                  </a:cubicBezTo>
                  <a:cubicBezTo>
                    <a:pt x="202" y="33"/>
                    <a:pt x="206" y="32"/>
                    <a:pt x="208" y="32"/>
                  </a:cubicBezTo>
                  <a:cubicBezTo>
                    <a:pt x="210" y="32"/>
                    <a:pt x="214" y="33"/>
                    <a:pt x="215" y="32"/>
                  </a:cubicBezTo>
                  <a:cubicBezTo>
                    <a:pt x="216" y="31"/>
                    <a:pt x="216" y="29"/>
                    <a:pt x="216" y="28"/>
                  </a:cubicBezTo>
                  <a:cubicBezTo>
                    <a:pt x="216" y="27"/>
                    <a:pt x="215" y="26"/>
                    <a:pt x="215" y="25"/>
                  </a:cubicBezTo>
                  <a:cubicBezTo>
                    <a:pt x="215" y="25"/>
                    <a:pt x="213" y="24"/>
                    <a:pt x="213" y="23"/>
                  </a:cubicBezTo>
                  <a:cubicBezTo>
                    <a:pt x="213" y="22"/>
                    <a:pt x="214" y="20"/>
                    <a:pt x="214" y="19"/>
                  </a:cubicBezTo>
                  <a:cubicBezTo>
                    <a:pt x="213" y="19"/>
                    <a:pt x="212" y="18"/>
                    <a:pt x="212" y="18"/>
                  </a:cubicBezTo>
                  <a:cubicBezTo>
                    <a:pt x="211" y="16"/>
                    <a:pt x="212" y="13"/>
                    <a:pt x="213" y="11"/>
                  </a:cubicBezTo>
                  <a:cubicBezTo>
                    <a:pt x="213" y="11"/>
                    <a:pt x="213" y="9"/>
                    <a:pt x="213" y="9"/>
                  </a:cubicBezTo>
                  <a:cubicBezTo>
                    <a:pt x="214" y="8"/>
                    <a:pt x="217" y="8"/>
                    <a:pt x="218" y="7"/>
                  </a:cubicBezTo>
                  <a:cubicBezTo>
                    <a:pt x="219" y="6"/>
                    <a:pt x="220" y="5"/>
                    <a:pt x="221" y="4"/>
                  </a:cubicBezTo>
                  <a:cubicBezTo>
                    <a:pt x="221" y="3"/>
                    <a:pt x="221" y="1"/>
                    <a:pt x="222" y="0"/>
                  </a:cubicBezTo>
                  <a:cubicBezTo>
                    <a:pt x="222" y="0"/>
                    <a:pt x="225" y="0"/>
                    <a:pt x="226" y="0"/>
                  </a:cubicBezTo>
                  <a:cubicBezTo>
                    <a:pt x="227" y="0"/>
                    <a:pt x="229" y="2"/>
                    <a:pt x="230" y="3"/>
                  </a:cubicBezTo>
                  <a:cubicBezTo>
                    <a:pt x="230" y="3"/>
                    <a:pt x="232" y="2"/>
                    <a:pt x="233" y="3"/>
                  </a:cubicBezTo>
                  <a:cubicBezTo>
                    <a:pt x="233" y="4"/>
                    <a:pt x="232" y="6"/>
                    <a:pt x="232" y="7"/>
                  </a:cubicBezTo>
                  <a:cubicBezTo>
                    <a:pt x="232" y="7"/>
                    <a:pt x="231" y="7"/>
                    <a:pt x="231" y="8"/>
                  </a:cubicBezTo>
                  <a:cubicBezTo>
                    <a:pt x="231" y="9"/>
                    <a:pt x="233" y="11"/>
                    <a:pt x="233" y="11"/>
                  </a:cubicBezTo>
                  <a:cubicBezTo>
                    <a:pt x="234" y="12"/>
                    <a:pt x="237" y="13"/>
                    <a:pt x="238" y="14"/>
                  </a:cubicBezTo>
                  <a:cubicBezTo>
                    <a:pt x="239" y="14"/>
                    <a:pt x="241" y="14"/>
                    <a:pt x="242" y="15"/>
                  </a:cubicBezTo>
                  <a:cubicBezTo>
                    <a:pt x="244" y="15"/>
                    <a:pt x="245" y="16"/>
                    <a:pt x="246" y="16"/>
                  </a:cubicBezTo>
                  <a:cubicBezTo>
                    <a:pt x="246" y="17"/>
                    <a:pt x="246" y="18"/>
                    <a:pt x="245" y="18"/>
                  </a:cubicBezTo>
                  <a:cubicBezTo>
                    <a:pt x="245" y="19"/>
                    <a:pt x="243" y="19"/>
                    <a:pt x="242" y="20"/>
                  </a:cubicBezTo>
                  <a:cubicBezTo>
                    <a:pt x="242" y="20"/>
                    <a:pt x="242" y="22"/>
                    <a:pt x="243" y="22"/>
                  </a:cubicBezTo>
                  <a:cubicBezTo>
                    <a:pt x="243" y="23"/>
                    <a:pt x="244" y="26"/>
                    <a:pt x="245" y="26"/>
                  </a:cubicBezTo>
                  <a:cubicBezTo>
                    <a:pt x="246" y="27"/>
                    <a:pt x="248" y="25"/>
                    <a:pt x="249" y="26"/>
                  </a:cubicBezTo>
                  <a:cubicBezTo>
                    <a:pt x="250" y="26"/>
                    <a:pt x="253" y="26"/>
                    <a:pt x="254" y="27"/>
                  </a:cubicBezTo>
                  <a:cubicBezTo>
                    <a:pt x="254" y="27"/>
                    <a:pt x="256" y="28"/>
                    <a:pt x="256" y="29"/>
                  </a:cubicBezTo>
                  <a:cubicBezTo>
                    <a:pt x="257" y="30"/>
                    <a:pt x="256" y="33"/>
                    <a:pt x="257" y="33"/>
                  </a:cubicBezTo>
                  <a:cubicBezTo>
                    <a:pt x="257" y="35"/>
                    <a:pt x="259" y="36"/>
                    <a:pt x="260" y="36"/>
                  </a:cubicBezTo>
                  <a:cubicBezTo>
                    <a:pt x="260" y="36"/>
                    <a:pt x="261" y="37"/>
                    <a:pt x="262" y="37"/>
                  </a:cubicBezTo>
                  <a:cubicBezTo>
                    <a:pt x="263" y="37"/>
                    <a:pt x="265" y="39"/>
                    <a:pt x="266" y="39"/>
                  </a:cubicBezTo>
                  <a:cubicBezTo>
                    <a:pt x="267" y="39"/>
                    <a:pt x="267" y="38"/>
                    <a:pt x="267" y="37"/>
                  </a:cubicBezTo>
                  <a:cubicBezTo>
                    <a:pt x="268" y="37"/>
                    <a:pt x="268" y="35"/>
                    <a:pt x="269" y="34"/>
                  </a:cubicBezTo>
                  <a:cubicBezTo>
                    <a:pt x="269" y="33"/>
                    <a:pt x="271" y="33"/>
                    <a:pt x="271" y="33"/>
                  </a:cubicBezTo>
                  <a:cubicBezTo>
                    <a:pt x="272" y="34"/>
                    <a:pt x="272" y="36"/>
                    <a:pt x="273" y="36"/>
                  </a:cubicBezTo>
                  <a:cubicBezTo>
                    <a:pt x="273" y="36"/>
                    <a:pt x="275" y="35"/>
                    <a:pt x="276" y="35"/>
                  </a:cubicBezTo>
                  <a:cubicBezTo>
                    <a:pt x="277" y="33"/>
                    <a:pt x="278" y="29"/>
                    <a:pt x="279" y="28"/>
                  </a:cubicBezTo>
                  <a:cubicBezTo>
                    <a:pt x="281" y="26"/>
                    <a:pt x="283" y="22"/>
                    <a:pt x="285" y="21"/>
                  </a:cubicBezTo>
                  <a:cubicBezTo>
                    <a:pt x="286" y="21"/>
                    <a:pt x="289" y="21"/>
                    <a:pt x="291" y="21"/>
                  </a:cubicBezTo>
                  <a:cubicBezTo>
                    <a:pt x="292" y="22"/>
                    <a:pt x="295" y="22"/>
                    <a:pt x="297" y="22"/>
                  </a:cubicBezTo>
                  <a:cubicBezTo>
                    <a:pt x="298" y="23"/>
                    <a:pt x="299" y="25"/>
                    <a:pt x="300" y="25"/>
                  </a:cubicBezTo>
                  <a:cubicBezTo>
                    <a:pt x="301" y="25"/>
                    <a:pt x="303" y="24"/>
                    <a:pt x="304" y="23"/>
                  </a:cubicBezTo>
                  <a:cubicBezTo>
                    <a:pt x="305" y="23"/>
                    <a:pt x="305" y="21"/>
                    <a:pt x="305" y="21"/>
                  </a:cubicBezTo>
                  <a:cubicBezTo>
                    <a:pt x="306" y="20"/>
                    <a:pt x="308" y="20"/>
                    <a:pt x="308" y="20"/>
                  </a:cubicBezTo>
                  <a:cubicBezTo>
                    <a:pt x="309" y="21"/>
                    <a:pt x="310" y="23"/>
                    <a:pt x="310" y="23"/>
                  </a:cubicBezTo>
                  <a:cubicBezTo>
                    <a:pt x="311" y="23"/>
                    <a:pt x="312" y="21"/>
                    <a:pt x="313" y="21"/>
                  </a:cubicBezTo>
                  <a:cubicBezTo>
                    <a:pt x="314" y="21"/>
                    <a:pt x="316" y="22"/>
                    <a:pt x="316" y="22"/>
                  </a:cubicBezTo>
                  <a:cubicBezTo>
                    <a:pt x="318" y="23"/>
                    <a:pt x="318" y="26"/>
                    <a:pt x="318" y="27"/>
                  </a:cubicBezTo>
                  <a:cubicBezTo>
                    <a:pt x="319" y="28"/>
                    <a:pt x="321" y="29"/>
                    <a:pt x="322" y="30"/>
                  </a:cubicBezTo>
                  <a:cubicBezTo>
                    <a:pt x="324" y="30"/>
                    <a:pt x="327" y="29"/>
                    <a:pt x="328" y="29"/>
                  </a:cubicBezTo>
                  <a:cubicBezTo>
                    <a:pt x="330" y="30"/>
                    <a:pt x="333" y="31"/>
                    <a:pt x="335" y="32"/>
                  </a:cubicBezTo>
                  <a:cubicBezTo>
                    <a:pt x="336" y="32"/>
                    <a:pt x="338" y="35"/>
                    <a:pt x="340" y="35"/>
                  </a:cubicBezTo>
                  <a:cubicBezTo>
                    <a:pt x="340" y="35"/>
                    <a:pt x="342" y="35"/>
                    <a:pt x="343" y="35"/>
                  </a:cubicBezTo>
                  <a:cubicBezTo>
                    <a:pt x="344" y="36"/>
                    <a:pt x="345" y="37"/>
                    <a:pt x="345" y="38"/>
                  </a:cubicBezTo>
                  <a:cubicBezTo>
                    <a:pt x="347" y="40"/>
                    <a:pt x="352" y="44"/>
                    <a:pt x="354" y="46"/>
                  </a:cubicBezTo>
                  <a:cubicBezTo>
                    <a:pt x="355" y="46"/>
                    <a:pt x="358" y="48"/>
                    <a:pt x="358" y="49"/>
                  </a:cubicBezTo>
                  <a:cubicBezTo>
                    <a:pt x="358" y="50"/>
                    <a:pt x="356" y="51"/>
                    <a:pt x="356" y="52"/>
                  </a:cubicBezTo>
                  <a:cubicBezTo>
                    <a:pt x="354" y="53"/>
                    <a:pt x="353" y="54"/>
                    <a:pt x="352" y="54"/>
                  </a:cubicBezTo>
                  <a:cubicBezTo>
                    <a:pt x="351" y="54"/>
                    <a:pt x="349" y="53"/>
                    <a:pt x="348" y="52"/>
                  </a:cubicBezTo>
                  <a:cubicBezTo>
                    <a:pt x="347" y="51"/>
                    <a:pt x="346" y="48"/>
                    <a:pt x="345" y="47"/>
                  </a:cubicBezTo>
                  <a:cubicBezTo>
                    <a:pt x="344" y="46"/>
                    <a:pt x="342" y="45"/>
                    <a:pt x="341" y="45"/>
                  </a:cubicBezTo>
                  <a:cubicBezTo>
                    <a:pt x="340" y="45"/>
                    <a:pt x="338" y="45"/>
                    <a:pt x="337" y="46"/>
                  </a:cubicBezTo>
                  <a:cubicBezTo>
                    <a:pt x="336" y="46"/>
                    <a:pt x="335" y="48"/>
                    <a:pt x="335" y="49"/>
                  </a:cubicBezTo>
                  <a:cubicBezTo>
                    <a:pt x="335" y="50"/>
                    <a:pt x="336" y="52"/>
                    <a:pt x="337" y="53"/>
                  </a:cubicBezTo>
                  <a:cubicBezTo>
                    <a:pt x="338" y="55"/>
                    <a:pt x="343" y="58"/>
                    <a:pt x="345" y="61"/>
                  </a:cubicBezTo>
                  <a:cubicBezTo>
                    <a:pt x="345" y="62"/>
                    <a:pt x="347" y="65"/>
                    <a:pt x="346" y="67"/>
                  </a:cubicBezTo>
                  <a:cubicBezTo>
                    <a:pt x="346" y="68"/>
                    <a:pt x="341" y="68"/>
                    <a:pt x="340" y="69"/>
                  </a:cubicBezTo>
                  <a:cubicBezTo>
                    <a:pt x="339" y="70"/>
                    <a:pt x="336" y="73"/>
                    <a:pt x="334" y="74"/>
                  </a:cubicBezTo>
                  <a:cubicBezTo>
                    <a:pt x="333" y="76"/>
                    <a:pt x="329" y="79"/>
                    <a:pt x="327" y="81"/>
                  </a:cubicBezTo>
                  <a:cubicBezTo>
                    <a:pt x="326" y="83"/>
                    <a:pt x="324" y="88"/>
                    <a:pt x="322" y="90"/>
                  </a:cubicBezTo>
                  <a:cubicBezTo>
                    <a:pt x="321" y="92"/>
                    <a:pt x="316" y="94"/>
                    <a:pt x="313" y="95"/>
                  </a:cubicBezTo>
                  <a:cubicBezTo>
                    <a:pt x="310" y="97"/>
                    <a:pt x="303" y="99"/>
                    <a:pt x="300" y="101"/>
                  </a:cubicBezTo>
                  <a:cubicBezTo>
                    <a:pt x="298" y="102"/>
                    <a:pt x="295" y="105"/>
                    <a:pt x="293" y="107"/>
                  </a:cubicBezTo>
                  <a:cubicBezTo>
                    <a:pt x="291" y="111"/>
                    <a:pt x="288" y="119"/>
                    <a:pt x="286" y="122"/>
                  </a:cubicBezTo>
                  <a:cubicBezTo>
                    <a:pt x="284" y="125"/>
                    <a:pt x="278" y="127"/>
                    <a:pt x="276" y="129"/>
                  </a:cubicBezTo>
                  <a:cubicBezTo>
                    <a:pt x="274" y="131"/>
                    <a:pt x="271" y="133"/>
                    <a:pt x="269" y="135"/>
                  </a:cubicBezTo>
                  <a:cubicBezTo>
                    <a:pt x="268" y="136"/>
                    <a:pt x="266" y="139"/>
                    <a:pt x="266" y="141"/>
                  </a:cubicBezTo>
                  <a:cubicBezTo>
                    <a:pt x="265" y="142"/>
                    <a:pt x="264" y="146"/>
                    <a:pt x="264" y="147"/>
                  </a:cubicBezTo>
                  <a:cubicBezTo>
                    <a:pt x="264" y="148"/>
                    <a:pt x="265" y="151"/>
                    <a:pt x="266" y="152"/>
                  </a:cubicBezTo>
                  <a:cubicBezTo>
                    <a:pt x="267" y="153"/>
                    <a:pt x="271" y="151"/>
                    <a:pt x="273" y="152"/>
                  </a:cubicBezTo>
                  <a:cubicBezTo>
                    <a:pt x="274" y="152"/>
                    <a:pt x="275" y="153"/>
                    <a:pt x="276" y="154"/>
                  </a:cubicBezTo>
                  <a:cubicBezTo>
                    <a:pt x="277" y="155"/>
                    <a:pt x="277" y="158"/>
                    <a:pt x="277" y="160"/>
                  </a:cubicBezTo>
                  <a:cubicBezTo>
                    <a:pt x="277" y="162"/>
                    <a:pt x="275" y="166"/>
                    <a:pt x="275" y="168"/>
                  </a:cubicBezTo>
                  <a:cubicBezTo>
                    <a:pt x="274" y="171"/>
                    <a:pt x="272" y="177"/>
                    <a:pt x="271" y="181"/>
                  </a:cubicBezTo>
                  <a:cubicBezTo>
                    <a:pt x="269" y="185"/>
                    <a:pt x="266" y="193"/>
                    <a:pt x="265" y="198"/>
                  </a:cubicBezTo>
                  <a:cubicBezTo>
                    <a:pt x="264" y="201"/>
                    <a:pt x="261" y="208"/>
                    <a:pt x="260" y="211"/>
                  </a:cubicBezTo>
                  <a:cubicBezTo>
                    <a:pt x="259" y="212"/>
                    <a:pt x="257" y="216"/>
                    <a:pt x="256" y="218"/>
                  </a:cubicBezTo>
                  <a:cubicBezTo>
                    <a:pt x="254" y="220"/>
                    <a:pt x="251" y="225"/>
                    <a:pt x="249" y="227"/>
                  </a:cubicBezTo>
                  <a:cubicBezTo>
                    <a:pt x="247" y="229"/>
                    <a:pt x="244" y="234"/>
                    <a:pt x="242" y="236"/>
                  </a:cubicBezTo>
                  <a:cubicBezTo>
                    <a:pt x="240" y="238"/>
                    <a:pt x="238" y="241"/>
                    <a:pt x="236" y="242"/>
                  </a:cubicBezTo>
                  <a:cubicBezTo>
                    <a:pt x="235" y="244"/>
                    <a:pt x="231" y="244"/>
                    <a:pt x="229" y="245"/>
                  </a:cubicBezTo>
                  <a:cubicBezTo>
                    <a:pt x="227" y="246"/>
                    <a:pt x="221" y="247"/>
                    <a:pt x="220" y="249"/>
                  </a:cubicBezTo>
                  <a:cubicBezTo>
                    <a:pt x="218" y="250"/>
                    <a:pt x="216" y="254"/>
                    <a:pt x="215" y="256"/>
                  </a:cubicBezTo>
                  <a:cubicBezTo>
                    <a:pt x="214" y="257"/>
                    <a:pt x="213" y="258"/>
                    <a:pt x="212" y="260"/>
                  </a:cubicBezTo>
                  <a:cubicBezTo>
                    <a:pt x="211" y="259"/>
                    <a:pt x="210" y="257"/>
                    <a:pt x="211" y="256"/>
                  </a:cubicBezTo>
                  <a:cubicBezTo>
                    <a:pt x="211" y="255"/>
                    <a:pt x="214" y="251"/>
                    <a:pt x="214" y="250"/>
                  </a:cubicBezTo>
                  <a:cubicBezTo>
                    <a:pt x="215" y="248"/>
                    <a:pt x="219" y="246"/>
                    <a:pt x="219" y="244"/>
                  </a:cubicBezTo>
                  <a:cubicBezTo>
                    <a:pt x="219" y="244"/>
                    <a:pt x="218" y="242"/>
                    <a:pt x="218" y="241"/>
                  </a:cubicBezTo>
                  <a:cubicBezTo>
                    <a:pt x="217" y="241"/>
                    <a:pt x="215" y="243"/>
                    <a:pt x="215" y="242"/>
                  </a:cubicBezTo>
                  <a:cubicBezTo>
                    <a:pt x="214" y="242"/>
                    <a:pt x="214" y="239"/>
                    <a:pt x="214" y="239"/>
                  </a:cubicBezTo>
                  <a:cubicBezTo>
                    <a:pt x="214" y="237"/>
                    <a:pt x="217" y="235"/>
                    <a:pt x="217" y="233"/>
                  </a:cubicBezTo>
                  <a:cubicBezTo>
                    <a:pt x="217" y="232"/>
                    <a:pt x="216" y="231"/>
                    <a:pt x="215" y="230"/>
                  </a:cubicBezTo>
                  <a:cubicBezTo>
                    <a:pt x="214" y="229"/>
                    <a:pt x="210" y="227"/>
                    <a:pt x="208" y="226"/>
                  </a:cubicBezTo>
                  <a:cubicBezTo>
                    <a:pt x="207" y="225"/>
                    <a:pt x="205" y="223"/>
                    <a:pt x="203" y="223"/>
                  </a:cubicBezTo>
                  <a:cubicBezTo>
                    <a:pt x="203" y="222"/>
                    <a:pt x="201" y="223"/>
                    <a:pt x="200" y="224"/>
                  </a:cubicBezTo>
                  <a:cubicBezTo>
                    <a:pt x="199" y="224"/>
                    <a:pt x="198" y="226"/>
                    <a:pt x="197" y="226"/>
                  </a:cubicBezTo>
                  <a:cubicBezTo>
                    <a:pt x="196" y="226"/>
                    <a:pt x="195" y="223"/>
                    <a:pt x="194" y="222"/>
                  </a:cubicBezTo>
                  <a:cubicBezTo>
                    <a:pt x="193" y="221"/>
                    <a:pt x="190" y="222"/>
                    <a:pt x="189" y="222"/>
                  </a:cubicBezTo>
                  <a:cubicBezTo>
                    <a:pt x="188" y="222"/>
                    <a:pt x="186" y="224"/>
                    <a:pt x="186" y="224"/>
                  </a:cubicBezTo>
                  <a:cubicBezTo>
                    <a:pt x="185" y="225"/>
                    <a:pt x="185" y="227"/>
                    <a:pt x="185" y="227"/>
                  </a:cubicBezTo>
                  <a:cubicBezTo>
                    <a:pt x="185" y="228"/>
                    <a:pt x="186" y="230"/>
                    <a:pt x="186" y="231"/>
                  </a:cubicBezTo>
                  <a:cubicBezTo>
                    <a:pt x="186" y="232"/>
                    <a:pt x="185" y="234"/>
                    <a:pt x="185" y="235"/>
                  </a:cubicBezTo>
                  <a:cubicBezTo>
                    <a:pt x="184" y="235"/>
                    <a:pt x="182" y="236"/>
                    <a:pt x="181" y="236"/>
                  </a:cubicBezTo>
                  <a:cubicBezTo>
                    <a:pt x="180" y="235"/>
                    <a:pt x="179" y="231"/>
                    <a:pt x="179" y="230"/>
                  </a:cubicBezTo>
                  <a:cubicBezTo>
                    <a:pt x="179" y="228"/>
                    <a:pt x="181" y="226"/>
                    <a:pt x="181" y="225"/>
                  </a:cubicBezTo>
                  <a:cubicBezTo>
                    <a:pt x="180" y="224"/>
                    <a:pt x="179" y="223"/>
                    <a:pt x="178" y="222"/>
                  </a:cubicBezTo>
                  <a:cubicBezTo>
                    <a:pt x="177" y="221"/>
                    <a:pt x="176" y="219"/>
                    <a:pt x="175" y="218"/>
                  </a:cubicBezTo>
                  <a:cubicBezTo>
                    <a:pt x="174" y="217"/>
                    <a:pt x="174" y="212"/>
                    <a:pt x="173" y="210"/>
                  </a:cubicBezTo>
                  <a:cubicBezTo>
                    <a:pt x="172" y="210"/>
                    <a:pt x="170" y="210"/>
                    <a:pt x="169" y="210"/>
                  </a:cubicBezTo>
                  <a:cubicBezTo>
                    <a:pt x="167" y="210"/>
                    <a:pt x="165" y="209"/>
                    <a:pt x="164" y="208"/>
                  </a:cubicBezTo>
                  <a:cubicBezTo>
                    <a:pt x="163" y="207"/>
                    <a:pt x="163" y="205"/>
                    <a:pt x="163" y="204"/>
                  </a:cubicBezTo>
                  <a:cubicBezTo>
                    <a:pt x="161" y="203"/>
                    <a:pt x="155" y="203"/>
                    <a:pt x="153" y="203"/>
                  </a:cubicBezTo>
                  <a:cubicBezTo>
                    <a:pt x="152" y="203"/>
                    <a:pt x="148" y="204"/>
                    <a:pt x="146" y="203"/>
                  </a:cubicBezTo>
                  <a:cubicBezTo>
                    <a:pt x="146" y="203"/>
                    <a:pt x="145" y="202"/>
                    <a:pt x="145" y="202"/>
                  </a:cubicBezTo>
                  <a:cubicBezTo>
                    <a:pt x="145" y="201"/>
                    <a:pt x="144" y="201"/>
                    <a:pt x="144" y="201"/>
                  </a:cubicBezTo>
                  <a:cubicBezTo>
                    <a:pt x="143" y="199"/>
                    <a:pt x="141" y="195"/>
                    <a:pt x="140" y="193"/>
                  </a:cubicBezTo>
                  <a:cubicBezTo>
                    <a:pt x="139" y="192"/>
                    <a:pt x="138" y="189"/>
                    <a:pt x="137" y="188"/>
                  </a:cubicBezTo>
                  <a:cubicBezTo>
                    <a:pt x="136" y="188"/>
                    <a:pt x="134" y="190"/>
                    <a:pt x="133" y="189"/>
                  </a:cubicBezTo>
                  <a:cubicBezTo>
                    <a:pt x="132" y="189"/>
                    <a:pt x="131" y="189"/>
                    <a:pt x="130" y="188"/>
                  </a:cubicBezTo>
                  <a:cubicBezTo>
                    <a:pt x="130" y="188"/>
                    <a:pt x="130" y="186"/>
                    <a:pt x="129" y="185"/>
                  </a:cubicBezTo>
                  <a:cubicBezTo>
                    <a:pt x="129" y="185"/>
                    <a:pt x="127" y="184"/>
                    <a:pt x="126" y="183"/>
                  </a:cubicBezTo>
                  <a:cubicBezTo>
                    <a:pt x="125" y="183"/>
                    <a:pt x="124" y="181"/>
                    <a:pt x="124" y="179"/>
                  </a:cubicBezTo>
                  <a:cubicBezTo>
                    <a:pt x="123" y="177"/>
                    <a:pt x="124" y="174"/>
                    <a:pt x="124" y="172"/>
                  </a:cubicBezTo>
                  <a:cubicBezTo>
                    <a:pt x="124" y="171"/>
                    <a:pt x="122" y="168"/>
                    <a:pt x="122" y="167"/>
                  </a:cubicBezTo>
                  <a:cubicBezTo>
                    <a:pt x="121" y="166"/>
                    <a:pt x="117" y="165"/>
                    <a:pt x="116" y="164"/>
                  </a:cubicBezTo>
                  <a:cubicBezTo>
                    <a:pt x="116" y="163"/>
                    <a:pt x="116" y="159"/>
                    <a:pt x="116" y="158"/>
                  </a:cubicBezTo>
                  <a:cubicBezTo>
                    <a:pt x="115" y="157"/>
                    <a:pt x="114" y="155"/>
                    <a:pt x="114" y="154"/>
                  </a:cubicBezTo>
                  <a:cubicBezTo>
                    <a:pt x="115" y="154"/>
                    <a:pt x="116" y="153"/>
                    <a:pt x="117" y="153"/>
                  </a:cubicBezTo>
                  <a:cubicBezTo>
                    <a:pt x="118" y="153"/>
                    <a:pt x="120" y="152"/>
                    <a:pt x="120" y="151"/>
                  </a:cubicBezTo>
                  <a:cubicBezTo>
                    <a:pt x="121" y="150"/>
                    <a:pt x="120" y="148"/>
                    <a:pt x="120" y="147"/>
                  </a:cubicBezTo>
                  <a:cubicBezTo>
                    <a:pt x="120" y="146"/>
                    <a:pt x="120" y="145"/>
                    <a:pt x="119" y="144"/>
                  </a:cubicBezTo>
                  <a:cubicBezTo>
                    <a:pt x="119" y="144"/>
                    <a:pt x="117" y="145"/>
                    <a:pt x="116" y="145"/>
                  </a:cubicBezTo>
                  <a:cubicBezTo>
                    <a:pt x="115" y="145"/>
                    <a:pt x="113" y="144"/>
                    <a:pt x="112" y="142"/>
                  </a:cubicBezTo>
                  <a:cubicBezTo>
                    <a:pt x="111" y="141"/>
                    <a:pt x="110" y="138"/>
                    <a:pt x="110" y="137"/>
                  </a:cubicBezTo>
                  <a:cubicBezTo>
                    <a:pt x="110" y="135"/>
                    <a:pt x="112" y="133"/>
                    <a:pt x="112" y="131"/>
                  </a:cubicBezTo>
                  <a:cubicBezTo>
                    <a:pt x="112" y="130"/>
                    <a:pt x="113" y="127"/>
                    <a:pt x="112" y="125"/>
                  </a:cubicBezTo>
                  <a:cubicBezTo>
                    <a:pt x="112" y="125"/>
                    <a:pt x="110" y="124"/>
                    <a:pt x="110" y="124"/>
                  </a:cubicBezTo>
                  <a:cubicBezTo>
                    <a:pt x="109" y="124"/>
                    <a:pt x="108" y="127"/>
                    <a:pt x="107" y="127"/>
                  </a:cubicBezTo>
                  <a:cubicBezTo>
                    <a:pt x="106" y="127"/>
                    <a:pt x="104" y="126"/>
                    <a:pt x="103" y="125"/>
                  </a:cubicBezTo>
                  <a:cubicBezTo>
                    <a:pt x="103" y="125"/>
                    <a:pt x="100" y="123"/>
                    <a:pt x="100" y="122"/>
                  </a:cubicBezTo>
                  <a:cubicBezTo>
                    <a:pt x="100" y="121"/>
                    <a:pt x="100" y="119"/>
                    <a:pt x="100" y="118"/>
                  </a:cubicBezTo>
                  <a:cubicBezTo>
                    <a:pt x="100" y="117"/>
                    <a:pt x="98" y="114"/>
                    <a:pt x="97" y="113"/>
                  </a:cubicBezTo>
                  <a:cubicBezTo>
                    <a:pt x="96" y="112"/>
                    <a:pt x="92" y="111"/>
                    <a:pt x="90" y="110"/>
                  </a:cubicBezTo>
                  <a:cubicBezTo>
                    <a:pt x="89" y="110"/>
                    <a:pt x="85" y="111"/>
                    <a:pt x="84" y="111"/>
                  </a:cubicBezTo>
                  <a:cubicBezTo>
                    <a:pt x="82" y="112"/>
                    <a:pt x="78" y="113"/>
                    <a:pt x="76" y="114"/>
                  </a:cubicBezTo>
                  <a:cubicBezTo>
                    <a:pt x="74" y="114"/>
                    <a:pt x="71" y="115"/>
                    <a:pt x="69" y="114"/>
                  </a:cubicBezTo>
                  <a:cubicBezTo>
                    <a:pt x="69" y="114"/>
                    <a:pt x="67" y="113"/>
                    <a:pt x="67" y="113"/>
                  </a:cubicBezTo>
                  <a:cubicBezTo>
                    <a:pt x="66" y="112"/>
                    <a:pt x="63" y="111"/>
                    <a:pt x="62" y="112"/>
                  </a:cubicBezTo>
                  <a:cubicBezTo>
                    <a:pt x="61" y="112"/>
                    <a:pt x="60" y="113"/>
                    <a:pt x="59" y="113"/>
                  </a:cubicBezTo>
                  <a:cubicBezTo>
                    <a:pt x="59" y="114"/>
                    <a:pt x="58" y="115"/>
                    <a:pt x="58" y="115"/>
                  </a:cubicBezTo>
                  <a:cubicBezTo>
                    <a:pt x="56" y="115"/>
                    <a:pt x="55" y="112"/>
                    <a:pt x="54" y="111"/>
                  </a:cubicBezTo>
                  <a:cubicBezTo>
                    <a:pt x="53" y="111"/>
                    <a:pt x="51" y="111"/>
                    <a:pt x="50" y="111"/>
                  </a:cubicBezTo>
                  <a:cubicBezTo>
                    <a:pt x="49" y="111"/>
                    <a:pt x="47" y="113"/>
                    <a:pt x="46" y="113"/>
                  </a:cubicBezTo>
                  <a:cubicBezTo>
                    <a:pt x="45" y="112"/>
                    <a:pt x="45" y="110"/>
                    <a:pt x="45" y="109"/>
                  </a:cubicBezTo>
                  <a:cubicBezTo>
                    <a:pt x="45" y="109"/>
                    <a:pt x="44" y="107"/>
                    <a:pt x="43" y="107"/>
                  </a:cubicBezTo>
                  <a:cubicBezTo>
                    <a:pt x="41" y="105"/>
                    <a:pt x="37" y="107"/>
                    <a:pt x="35" y="107"/>
                  </a:cubicBezTo>
                  <a:cubicBezTo>
                    <a:pt x="34" y="107"/>
                    <a:pt x="30" y="105"/>
                    <a:pt x="29" y="107"/>
                  </a:cubicBezTo>
                  <a:cubicBezTo>
                    <a:pt x="28" y="107"/>
                    <a:pt x="28" y="109"/>
                    <a:pt x="28" y="110"/>
                  </a:cubicBezTo>
                  <a:cubicBezTo>
                    <a:pt x="28" y="110"/>
                    <a:pt x="30" y="112"/>
                    <a:pt x="30" y="112"/>
                  </a:cubicBezTo>
                  <a:cubicBezTo>
                    <a:pt x="29" y="113"/>
                    <a:pt x="28" y="115"/>
                    <a:pt x="27" y="115"/>
                  </a:cubicBezTo>
                  <a:cubicBezTo>
                    <a:pt x="26" y="115"/>
                    <a:pt x="25" y="115"/>
                    <a:pt x="24" y="115"/>
                  </a:cubicBezTo>
                  <a:cubicBezTo>
                    <a:pt x="23" y="115"/>
                    <a:pt x="22" y="114"/>
                    <a:pt x="21" y="113"/>
                  </a:cubicBezTo>
                  <a:cubicBezTo>
                    <a:pt x="20" y="113"/>
                    <a:pt x="17" y="113"/>
                    <a:pt x="16" y="113"/>
                  </a:cubicBezTo>
                  <a:cubicBezTo>
                    <a:pt x="15" y="114"/>
                    <a:pt x="13" y="115"/>
                    <a:pt x="12" y="115"/>
                  </a:cubicBezTo>
                  <a:cubicBezTo>
                    <a:pt x="11" y="115"/>
                    <a:pt x="10" y="114"/>
                    <a:pt x="10" y="114"/>
                  </a:cubicBezTo>
                  <a:cubicBezTo>
                    <a:pt x="9" y="113"/>
                    <a:pt x="9" y="111"/>
                    <a:pt x="9" y="110"/>
                  </a:cubicBezTo>
                  <a:cubicBezTo>
                    <a:pt x="8" y="110"/>
                    <a:pt x="6" y="110"/>
                    <a:pt x="4" y="110"/>
                  </a:cubicBezTo>
                  <a:cubicBezTo>
                    <a:pt x="3" y="110"/>
                    <a:pt x="2" y="110"/>
                    <a:pt x="0" y="110"/>
                  </a:cubicBezTo>
                  <a:cubicBezTo>
                    <a:pt x="0" y="109"/>
                    <a:pt x="0" y="108"/>
                    <a:pt x="0" y="107"/>
                  </a:cubicBezTo>
                  <a:cubicBezTo>
                    <a:pt x="1" y="106"/>
                    <a:pt x="4" y="107"/>
                    <a:pt x="5" y="106"/>
                  </a:cubicBezTo>
                  <a:cubicBezTo>
                    <a:pt x="7" y="106"/>
                    <a:pt x="10" y="105"/>
                    <a:pt x="12" y="104"/>
                  </a:cubicBezTo>
                  <a:cubicBezTo>
                    <a:pt x="13" y="103"/>
                    <a:pt x="14" y="100"/>
                    <a:pt x="14" y="99"/>
                  </a:cubicBezTo>
                  <a:cubicBezTo>
                    <a:pt x="13" y="98"/>
                    <a:pt x="11" y="98"/>
                    <a:pt x="10" y="97"/>
                  </a:cubicBezTo>
                  <a:cubicBezTo>
                    <a:pt x="10" y="97"/>
                    <a:pt x="10" y="95"/>
                    <a:pt x="10" y="95"/>
                  </a:cubicBezTo>
                  <a:cubicBezTo>
                    <a:pt x="10" y="94"/>
                    <a:pt x="12" y="93"/>
                    <a:pt x="12" y="93"/>
                  </a:cubicBezTo>
                  <a:cubicBezTo>
                    <a:pt x="13" y="92"/>
                    <a:pt x="16" y="92"/>
                    <a:pt x="16" y="91"/>
                  </a:cubicBezTo>
                  <a:cubicBezTo>
                    <a:pt x="16" y="89"/>
                    <a:pt x="14" y="87"/>
                    <a:pt x="14" y="86"/>
                  </a:cubicBezTo>
                  <a:cubicBezTo>
                    <a:pt x="14" y="85"/>
                    <a:pt x="15" y="84"/>
                    <a:pt x="15" y="83"/>
                  </a:cubicBezTo>
                  <a:cubicBezTo>
                    <a:pt x="16" y="82"/>
                    <a:pt x="17" y="80"/>
                    <a:pt x="17" y="79"/>
                  </a:cubicBezTo>
                  <a:cubicBezTo>
                    <a:pt x="18" y="78"/>
                    <a:pt x="18" y="75"/>
                    <a:pt x="17" y="74"/>
                  </a:cubicBezTo>
                  <a:cubicBezTo>
                    <a:pt x="17" y="73"/>
                    <a:pt x="16" y="71"/>
                    <a:pt x="16" y="69"/>
                  </a:cubicBezTo>
                  <a:cubicBezTo>
                    <a:pt x="15" y="68"/>
                    <a:pt x="15" y="66"/>
                    <a:pt x="16" y="65"/>
                  </a:cubicBezTo>
                  <a:cubicBezTo>
                    <a:pt x="16" y="64"/>
                    <a:pt x="18" y="63"/>
                    <a:pt x="19" y="62"/>
                  </a:cubicBezTo>
                  <a:cubicBezTo>
                    <a:pt x="21" y="61"/>
                    <a:pt x="22" y="59"/>
                    <a:pt x="24" y="58"/>
                  </a:cubicBezTo>
                  <a:cubicBezTo>
                    <a:pt x="25" y="58"/>
                    <a:pt x="28" y="57"/>
                    <a:pt x="30" y="57"/>
                  </a:cubicBezTo>
                  <a:cubicBezTo>
                    <a:pt x="31" y="56"/>
                    <a:pt x="33" y="57"/>
                    <a:pt x="34" y="56"/>
                  </a:cubicBezTo>
                  <a:cubicBezTo>
                    <a:pt x="34" y="55"/>
                    <a:pt x="33" y="53"/>
                    <a:pt x="33" y="53"/>
                  </a:cubicBezTo>
                  <a:cubicBezTo>
                    <a:pt x="33" y="51"/>
                    <a:pt x="34" y="49"/>
                    <a:pt x="35" y="48"/>
                  </a:cubicBezTo>
                  <a:cubicBezTo>
                    <a:pt x="36" y="47"/>
                    <a:pt x="39" y="46"/>
                    <a:pt x="40" y="45"/>
                  </a:cubicBezTo>
                  <a:cubicBezTo>
                    <a:pt x="41" y="44"/>
                    <a:pt x="44" y="43"/>
                    <a:pt x="45" y="43"/>
                  </a:cubicBezTo>
                  <a:cubicBezTo>
                    <a:pt x="46" y="42"/>
                    <a:pt x="47" y="39"/>
                    <a:pt x="48" y="39"/>
                  </a:cubicBezTo>
                  <a:cubicBezTo>
                    <a:pt x="49" y="37"/>
                    <a:pt x="51" y="35"/>
                    <a:pt x="52" y="34"/>
                  </a:cubicBezTo>
                  <a:cubicBezTo>
                    <a:pt x="53" y="31"/>
                    <a:pt x="54" y="27"/>
                    <a:pt x="55" y="24"/>
                  </a:cubicBezTo>
                  <a:cubicBezTo>
                    <a:pt x="55" y="23"/>
                    <a:pt x="56" y="19"/>
                    <a:pt x="56" y="17"/>
                  </a:cubicBezTo>
                  <a:cubicBezTo>
                    <a:pt x="57" y="16"/>
                    <a:pt x="57" y="13"/>
                    <a:pt x="58" y="12"/>
                  </a:cubicBezTo>
                  <a:cubicBezTo>
                    <a:pt x="58" y="11"/>
                    <a:pt x="59" y="10"/>
                    <a:pt x="60" y="10"/>
                  </a:cubicBezTo>
                  <a:cubicBezTo>
                    <a:pt x="61" y="9"/>
                    <a:pt x="63" y="11"/>
                    <a:pt x="64" y="12"/>
                  </a:cubicBezTo>
                  <a:cubicBezTo>
                    <a:pt x="66" y="13"/>
                    <a:pt x="70" y="14"/>
                    <a:pt x="72" y="15"/>
                  </a:cubicBezTo>
                  <a:cubicBezTo>
                    <a:pt x="75" y="16"/>
                    <a:pt x="82" y="14"/>
                    <a:pt x="85" y="15"/>
                  </a:cubicBezTo>
                  <a:cubicBezTo>
                    <a:pt x="88" y="16"/>
                    <a:pt x="93" y="18"/>
                    <a:pt x="96" y="18"/>
                  </a:cubicBezTo>
                  <a:cubicBezTo>
                    <a:pt x="97" y="18"/>
                    <a:pt x="98" y="18"/>
                    <a:pt x="100" y="18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7"/>
            <p:cNvSpPr>
              <a:spLocks/>
            </p:cNvSpPr>
            <p:nvPr/>
          </p:nvSpPr>
          <p:spPr bwMode="auto">
            <a:xfrm>
              <a:off x="2283" y="3281"/>
              <a:ext cx="443" cy="704"/>
            </a:xfrm>
            <a:custGeom>
              <a:avLst/>
              <a:gdLst>
                <a:gd name="T0" fmla="*/ 163 w 168"/>
                <a:gd name="T1" fmla="*/ 48 h 267"/>
                <a:gd name="T2" fmla="*/ 160 w 168"/>
                <a:gd name="T3" fmla="*/ 61 h 267"/>
                <a:gd name="T4" fmla="*/ 167 w 168"/>
                <a:gd name="T5" fmla="*/ 74 h 267"/>
                <a:gd name="T6" fmla="*/ 162 w 168"/>
                <a:gd name="T7" fmla="*/ 81 h 267"/>
                <a:gd name="T8" fmla="*/ 151 w 168"/>
                <a:gd name="T9" fmla="*/ 79 h 267"/>
                <a:gd name="T10" fmla="*/ 142 w 168"/>
                <a:gd name="T11" fmla="*/ 89 h 267"/>
                <a:gd name="T12" fmla="*/ 159 w 168"/>
                <a:gd name="T13" fmla="*/ 104 h 267"/>
                <a:gd name="T14" fmla="*/ 166 w 168"/>
                <a:gd name="T15" fmla="*/ 118 h 267"/>
                <a:gd name="T16" fmla="*/ 150 w 168"/>
                <a:gd name="T17" fmla="*/ 140 h 267"/>
                <a:gd name="T18" fmla="*/ 142 w 168"/>
                <a:gd name="T19" fmla="*/ 156 h 267"/>
                <a:gd name="T20" fmla="*/ 150 w 168"/>
                <a:gd name="T21" fmla="*/ 185 h 267"/>
                <a:gd name="T22" fmla="*/ 153 w 168"/>
                <a:gd name="T23" fmla="*/ 228 h 267"/>
                <a:gd name="T24" fmla="*/ 154 w 168"/>
                <a:gd name="T25" fmla="*/ 266 h 267"/>
                <a:gd name="T26" fmla="*/ 143 w 168"/>
                <a:gd name="T27" fmla="*/ 259 h 267"/>
                <a:gd name="T28" fmla="*/ 133 w 168"/>
                <a:gd name="T29" fmla="*/ 257 h 267"/>
                <a:gd name="T30" fmla="*/ 126 w 168"/>
                <a:gd name="T31" fmla="*/ 252 h 267"/>
                <a:gd name="T32" fmla="*/ 116 w 168"/>
                <a:gd name="T33" fmla="*/ 254 h 267"/>
                <a:gd name="T34" fmla="*/ 104 w 168"/>
                <a:gd name="T35" fmla="*/ 238 h 267"/>
                <a:gd name="T36" fmla="*/ 97 w 168"/>
                <a:gd name="T37" fmla="*/ 235 h 267"/>
                <a:gd name="T38" fmla="*/ 88 w 168"/>
                <a:gd name="T39" fmla="*/ 239 h 267"/>
                <a:gd name="T40" fmla="*/ 80 w 168"/>
                <a:gd name="T41" fmla="*/ 233 h 267"/>
                <a:gd name="T42" fmla="*/ 83 w 168"/>
                <a:gd name="T43" fmla="*/ 221 h 267"/>
                <a:gd name="T44" fmla="*/ 72 w 168"/>
                <a:gd name="T45" fmla="*/ 226 h 267"/>
                <a:gd name="T46" fmla="*/ 70 w 168"/>
                <a:gd name="T47" fmla="*/ 217 h 267"/>
                <a:gd name="T48" fmla="*/ 69 w 168"/>
                <a:gd name="T49" fmla="*/ 212 h 267"/>
                <a:gd name="T50" fmla="*/ 63 w 168"/>
                <a:gd name="T51" fmla="*/ 207 h 267"/>
                <a:gd name="T52" fmla="*/ 59 w 168"/>
                <a:gd name="T53" fmla="*/ 197 h 267"/>
                <a:gd name="T54" fmla="*/ 45 w 168"/>
                <a:gd name="T55" fmla="*/ 194 h 267"/>
                <a:gd name="T56" fmla="*/ 40 w 168"/>
                <a:gd name="T57" fmla="*/ 188 h 267"/>
                <a:gd name="T58" fmla="*/ 27 w 168"/>
                <a:gd name="T59" fmla="*/ 189 h 267"/>
                <a:gd name="T60" fmla="*/ 22 w 168"/>
                <a:gd name="T61" fmla="*/ 181 h 267"/>
                <a:gd name="T62" fmla="*/ 18 w 168"/>
                <a:gd name="T63" fmla="*/ 171 h 267"/>
                <a:gd name="T64" fmla="*/ 17 w 168"/>
                <a:gd name="T65" fmla="*/ 160 h 267"/>
                <a:gd name="T66" fmla="*/ 13 w 168"/>
                <a:gd name="T67" fmla="*/ 145 h 267"/>
                <a:gd name="T68" fmla="*/ 11 w 168"/>
                <a:gd name="T69" fmla="*/ 134 h 267"/>
                <a:gd name="T70" fmla="*/ 0 w 168"/>
                <a:gd name="T71" fmla="*/ 117 h 267"/>
                <a:gd name="T72" fmla="*/ 9 w 168"/>
                <a:gd name="T73" fmla="*/ 113 h 267"/>
                <a:gd name="T74" fmla="*/ 15 w 168"/>
                <a:gd name="T75" fmla="*/ 120 h 267"/>
                <a:gd name="T76" fmla="*/ 13 w 168"/>
                <a:gd name="T77" fmla="*/ 109 h 267"/>
                <a:gd name="T78" fmla="*/ 13 w 168"/>
                <a:gd name="T79" fmla="*/ 96 h 267"/>
                <a:gd name="T80" fmla="*/ 21 w 168"/>
                <a:gd name="T81" fmla="*/ 93 h 267"/>
                <a:gd name="T82" fmla="*/ 31 w 168"/>
                <a:gd name="T83" fmla="*/ 95 h 267"/>
                <a:gd name="T84" fmla="*/ 39 w 168"/>
                <a:gd name="T85" fmla="*/ 91 h 267"/>
                <a:gd name="T86" fmla="*/ 41 w 168"/>
                <a:gd name="T87" fmla="*/ 81 h 267"/>
                <a:gd name="T88" fmla="*/ 52 w 168"/>
                <a:gd name="T89" fmla="*/ 71 h 267"/>
                <a:gd name="T90" fmla="*/ 70 w 168"/>
                <a:gd name="T91" fmla="*/ 67 h 267"/>
                <a:gd name="T92" fmla="*/ 82 w 168"/>
                <a:gd name="T93" fmla="*/ 71 h 267"/>
                <a:gd name="T94" fmla="*/ 84 w 168"/>
                <a:gd name="T95" fmla="*/ 63 h 267"/>
                <a:gd name="T96" fmla="*/ 78 w 168"/>
                <a:gd name="T97" fmla="*/ 47 h 267"/>
                <a:gd name="T98" fmla="*/ 66 w 168"/>
                <a:gd name="T99" fmla="*/ 42 h 267"/>
                <a:gd name="T100" fmla="*/ 59 w 168"/>
                <a:gd name="T101" fmla="*/ 39 h 267"/>
                <a:gd name="T102" fmla="*/ 82 w 168"/>
                <a:gd name="T103" fmla="*/ 13 h 267"/>
                <a:gd name="T104" fmla="*/ 95 w 168"/>
                <a:gd name="T105" fmla="*/ 1 h 267"/>
                <a:gd name="T106" fmla="*/ 113 w 168"/>
                <a:gd name="T107" fmla="*/ 6 h 267"/>
                <a:gd name="T108" fmla="*/ 124 w 168"/>
                <a:gd name="T109" fmla="*/ 16 h 267"/>
                <a:gd name="T110" fmla="*/ 128 w 168"/>
                <a:gd name="T111" fmla="*/ 28 h 267"/>
                <a:gd name="T112" fmla="*/ 135 w 168"/>
                <a:gd name="T113" fmla="*/ 29 h 267"/>
                <a:gd name="T114" fmla="*/ 138 w 168"/>
                <a:gd name="T115" fmla="*/ 20 h 267"/>
                <a:gd name="T116" fmla="*/ 149 w 168"/>
                <a:gd name="T117" fmla="*/ 22 h 267"/>
                <a:gd name="T118" fmla="*/ 164 w 168"/>
                <a:gd name="T119" fmla="*/ 28 h 267"/>
                <a:gd name="T120" fmla="*/ 164 w 168"/>
                <a:gd name="T121" fmla="*/ 4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8" h="267">
                  <a:moveTo>
                    <a:pt x="167" y="39"/>
                  </a:moveTo>
                  <a:cubicBezTo>
                    <a:pt x="167" y="40"/>
                    <a:pt x="168" y="42"/>
                    <a:pt x="168" y="42"/>
                  </a:cubicBezTo>
                  <a:cubicBezTo>
                    <a:pt x="168" y="44"/>
                    <a:pt x="164" y="46"/>
                    <a:pt x="163" y="48"/>
                  </a:cubicBezTo>
                  <a:cubicBezTo>
                    <a:pt x="163" y="49"/>
                    <a:pt x="160" y="52"/>
                    <a:pt x="160" y="54"/>
                  </a:cubicBezTo>
                  <a:cubicBezTo>
                    <a:pt x="159" y="55"/>
                    <a:pt x="160" y="57"/>
                    <a:pt x="161" y="58"/>
                  </a:cubicBezTo>
                  <a:cubicBezTo>
                    <a:pt x="160" y="59"/>
                    <a:pt x="160" y="60"/>
                    <a:pt x="160" y="61"/>
                  </a:cubicBezTo>
                  <a:cubicBezTo>
                    <a:pt x="160" y="63"/>
                    <a:pt x="161" y="67"/>
                    <a:pt x="162" y="68"/>
                  </a:cubicBezTo>
                  <a:cubicBezTo>
                    <a:pt x="162" y="69"/>
                    <a:pt x="164" y="71"/>
                    <a:pt x="165" y="71"/>
                  </a:cubicBezTo>
                  <a:cubicBezTo>
                    <a:pt x="165" y="72"/>
                    <a:pt x="167" y="73"/>
                    <a:pt x="167" y="74"/>
                  </a:cubicBezTo>
                  <a:cubicBezTo>
                    <a:pt x="168" y="75"/>
                    <a:pt x="168" y="77"/>
                    <a:pt x="167" y="78"/>
                  </a:cubicBezTo>
                  <a:cubicBezTo>
                    <a:pt x="167" y="79"/>
                    <a:pt x="166" y="81"/>
                    <a:pt x="165" y="81"/>
                  </a:cubicBezTo>
                  <a:cubicBezTo>
                    <a:pt x="165" y="81"/>
                    <a:pt x="163" y="82"/>
                    <a:pt x="162" y="81"/>
                  </a:cubicBezTo>
                  <a:cubicBezTo>
                    <a:pt x="161" y="81"/>
                    <a:pt x="159" y="80"/>
                    <a:pt x="158" y="79"/>
                  </a:cubicBezTo>
                  <a:cubicBezTo>
                    <a:pt x="157" y="79"/>
                    <a:pt x="155" y="78"/>
                    <a:pt x="154" y="78"/>
                  </a:cubicBezTo>
                  <a:cubicBezTo>
                    <a:pt x="153" y="78"/>
                    <a:pt x="152" y="78"/>
                    <a:pt x="151" y="79"/>
                  </a:cubicBezTo>
                  <a:cubicBezTo>
                    <a:pt x="150" y="79"/>
                    <a:pt x="149" y="80"/>
                    <a:pt x="148" y="81"/>
                  </a:cubicBezTo>
                  <a:cubicBezTo>
                    <a:pt x="147" y="82"/>
                    <a:pt x="145" y="84"/>
                    <a:pt x="144" y="85"/>
                  </a:cubicBezTo>
                  <a:cubicBezTo>
                    <a:pt x="143" y="86"/>
                    <a:pt x="142" y="88"/>
                    <a:pt x="142" y="89"/>
                  </a:cubicBezTo>
                  <a:cubicBezTo>
                    <a:pt x="143" y="90"/>
                    <a:pt x="144" y="91"/>
                    <a:pt x="144" y="92"/>
                  </a:cubicBezTo>
                  <a:cubicBezTo>
                    <a:pt x="146" y="94"/>
                    <a:pt x="149" y="96"/>
                    <a:pt x="151" y="97"/>
                  </a:cubicBezTo>
                  <a:cubicBezTo>
                    <a:pt x="153" y="99"/>
                    <a:pt x="157" y="102"/>
                    <a:pt x="159" y="104"/>
                  </a:cubicBezTo>
                  <a:cubicBezTo>
                    <a:pt x="161" y="105"/>
                    <a:pt x="164" y="107"/>
                    <a:pt x="165" y="108"/>
                  </a:cubicBezTo>
                  <a:cubicBezTo>
                    <a:pt x="166" y="109"/>
                    <a:pt x="167" y="111"/>
                    <a:pt x="167" y="113"/>
                  </a:cubicBezTo>
                  <a:cubicBezTo>
                    <a:pt x="167" y="114"/>
                    <a:pt x="166" y="117"/>
                    <a:pt x="166" y="118"/>
                  </a:cubicBezTo>
                  <a:cubicBezTo>
                    <a:pt x="166" y="119"/>
                    <a:pt x="165" y="122"/>
                    <a:pt x="164" y="123"/>
                  </a:cubicBezTo>
                  <a:cubicBezTo>
                    <a:pt x="163" y="126"/>
                    <a:pt x="160" y="130"/>
                    <a:pt x="158" y="132"/>
                  </a:cubicBezTo>
                  <a:cubicBezTo>
                    <a:pt x="157" y="134"/>
                    <a:pt x="152" y="138"/>
                    <a:pt x="150" y="140"/>
                  </a:cubicBezTo>
                  <a:cubicBezTo>
                    <a:pt x="149" y="141"/>
                    <a:pt x="147" y="145"/>
                    <a:pt x="145" y="147"/>
                  </a:cubicBezTo>
                  <a:cubicBezTo>
                    <a:pt x="145" y="148"/>
                    <a:pt x="144" y="150"/>
                    <a:pt x="143" y="151"/>
                  </a:cubicBezTo>
                  <a:cubicBezTo>
                    <a:pt x="143" y="152"/>
                    <a:pt x="142" y="155"/>
                    <a:pt x="142" y="156"/>
                  </a:cubicBezTo>
                  <a:cubicBezTo>
                    <a:pt x="142" y="158"/>
                    <a:pt x="143" y="161"/>
                    <a:pt x="143" y="162"/>
                  </a:cubicBezTo>
                  <a:cubicBezTo>
                    <a:pt x="144" y="164"/>
                    <a:pt x="145" y="168"/>
                    <a:pt x="145" y="170"/>
                  </a:cubicBezTo>
                  <a:cubicBezTo>
                    <a:pt x="147" y="174"/>
                    <a:pt x="149" y="181"/>
                    <a:pt x="150" y="185"/>
                  </a:cubicBezTo>
                  <a:cubicBezTo>
                    <a:pt x="150" y="187"/>
                    <a:pt x="153" y="194"/>
                    <a:pt x="153" y="197"/>
                  </a:cubicBezTo>
                  <a:cubicBezTo>
                    <a:pt x="153" y="198"/>
                    <a:pt x="153" y="202"/>
                    <a:pt x="153" y="204"/>
                  </a:cubicBezTo>
                  <a:cubicBezTo>
                    <a:pt x="152" y="210"/>
                    <a:pt x="153" y="222"/>
                    <a:pt x="153" y="228"/>
                  </a:cubicBezTo>
                  <a:cubicBezTo>
                    <a:pt x="153" y="234"/>
                    <a:pt x="152" y="245"/>
                    <a:pt x="152" y="251"/>
                  </a:cubicBezTo>
                  <a:cubicBezTo>
                    <a:pt x="153" y="253"/>
                    <a:pt x="154" y="259"/>
                    <a:pt x="154" y="262"/>
                  </a:cubicBezTo>
                  <a:cubicBezTo>
                    <a:pt x="155" y="263"/>
                    <a:pt x="156" y="266"/>
                    <a:pt x="154" y="266"/>
                  </a:cubicBezTo>
                  <a:cubicBezTo>
                    <a:pt x="154" y="267"/>
                    <a:pt x="152" y="267"/>
                    <a:pt x="151" y="267"/>
                  </a:cubicBezTo>
                  <a:cubicBezTo>
                    <a:pt x="150" y="267"/>
                    <a:pt x="149" y="265"/>
                    <a:pt x="148" y="265"/>
                  </a:cubicBezTo>
                  <a:cubicBezTo>
                    <a:pt x="147" y="264"/>
                    <a:pt x="144" y="261"/>
                    <a:pt x="143" y="259"/>
                  </a:cubicBezTo>
                  <a:cubicBezTo>
                    <a:pt x="143" y="258"/>
                    <a:pt x="142" y="256"/>
                    <a:pt x="141" y="255"/>
                  </a:cubicBezTo>
                  <a:cubicBezTo>
                    <a:pt x="140" y="255"/>
                    <a:pt x="138" y="255"/>
                    <a:pt x="137" y="256"/>
                  </a:cubicBezTo>
                  <a:cubicBezTo>
                    <a:pt x="135" y="256"/>
                    <a:pt x="134" y="258"/>
                    <a:pt x="133" y="257"/>
                  </a:cubicBezTo>
                  <a:cubicBezTo>
                    <a:pt x="132" y="257"/>
                    <a:pt x="132" y="255"/>
                    <a:pt x="132" y="255"/>
                  </a:cubicBezTo>
                  <a:cubicBezTo>
                    <a:pt x="132" y="254"/>
                    <a:pt x="130" y="252"/>
                    <a:pt x="129" y="252"/>
                  </a:cubicBezTo>
                  <a:cubicBezTo>
                    <a:pt x="128" y="251"/>
                    <a:pt x="126" y="251"/>
                    <a:pt x="126" y="252"/>
                  </a:cubicBezTo>
                  <a:cubicBezTo>
                    <a:pt x="125" y="252"/>
                    <a:pt x="123" y="253"/>
                    <a:pt x="122" y="253"/>
                  </a:cubicBezTo>
                  <a:cubicBezTo>
                    <a:pt x="121" y="254"/>
                    <a:pt x="120" y="255"/>
                    <a:pt x="119" y="255"/>
                  </a:cubicBezTo>
                  <a:cubicBezTo>
                    <a:pt x="119" y="255"/>
                    <a:pt x="117" y="254"/>
                    <a:pt x="116" y="254"/>
                  </a:cubicBezTo>
                  <a:cubicBezTo>
                    <a:pt x="115" y="253"/>
                    <a:pt x="113" y="250"/>
                    <a:pt x="112" y="248"/>
                  </a:cubicBezTo>
                  <a:cubicBezTo>
                    <a:pt x="111" y="246"/>
                    <a:pt x="108" y="243"/>
                    <a:pt x="107" y="241"/>
                  </a:cubicBezTo>
                  <a:cubicBezTo>
                    <a:pt x="106" y="241"/>
                    <a:pt x="105" y="238"/>
                    <a:pt x="104" y="238"/>
                  </a:cubicBezTo>
                  <a:cubicBezTo>
                    <a:pt x="103" y="238"/>
                    <a:pt x="101" y="240"/>
                    <a:pt x="100" y="240"/>
                  </a:cubicBezTo>
                  <a:cubicBezTo>
                    <a:pt x="98" y="240"/>
                    <a:pt x="98" y="238"/>
                    <a:pt x="98" y="237"/>
                  </a:cubicBezTo>
                  <a:cubicBezTo>
                    <a:pt x="98" y="237"/>
                    <a:pt x="97" y="235"/>
                    <a:pt x="97" y="235"/>
                  </a:cubicBezTo>
                  <a:cubicBezTo>
                    <a:pt x="96" y="234"/>
                    <a:pt x="95" y="235"/>
                    <a:pt x="95" y="235"/>
                  </a:cubicBezTo>
                  <a:cubicBezTo>
                    <a:pt x="94" y="236"/>
                    <a:pt x="93" y="238"/>
                    <a:pt x="92" y="238"/>
                  </a:cubicBezTo>
                  <a:cubicBezTo>
                    <a:pt x="91" y="239"/>
                    <a:pt x="89" y="239"/>
                    <a:pt x="88" y="239"/>
                  </a:cubicBezTo>
                  <a:cubicBezTo>
                    <a:pt x="87" y="239"/>
                    <a:pt x="87" y="237"/>
                    <a:pt x="86" y="237"/>
                  </a:cubicBezTo>
                  <a:cubicBezTo>
                    <a:pt x="85" y="236"/>
                    <a:pt x="83" y="236"/>
                    <a:pt x="82" y="236"/>
                  </a:cubicBezTo>
                  <a:cubicBezTo>
                    <a:pt x="81" y="235"/>
                    <a:pt x="80" y="234"/>
                    <a:pt x="80" y="233"/>
                  </a:cubicBezTo>
                  <a:cubicBezTo>
                    <a:pt x="79" y="232"/>
                    <a:pt x="80" y="230"/>
                    <a:pt x="80" y="229"/>
                  </a:cubicBezTo>
                  <a:cubicBezTo>
                    <a:pt x="81" y="228"/>
                    <a:pt x="82" y="226"/>
                    <a:pt x="83" y="225"/>
                  </a:cubicBezTo>
                  <a:cubicBezTo>
                    <a:pt x="83" y="224"/>
                    <a:pt x="84" y="222"/>
                    <a:pt x="83" y="221"/>
                  </a:cubicBezTo>
                  <a:cubicBezTo>
                    <a:pt x="82" y="220"/>
                    <a:pt x="77" y="221"/>
                    <a:pt x="76" y="222"/>
                  </a:cubicBezTo>
                  <a:cubicBezTo>
                    <a:pt x="75" y="223"/>
                    <a:pt x="76" y="227"/>
                    <a:pt x="75" y="228"/>
                  </a:cubicBezTo>
                  <a:cubicBezTo>
                    <a:pt x="74" y="228"/>
                    <a:pt x="72" y="226"/>
                    <a:pt x="72" y="226"/>
                  </a:cubicBezTo>
                  <a:cubicBezTo>
                    <a:pt x="71" y="225"/>
                    <a:pt x="72" y="223"/>
                    <a:pt x="71" y="222"/>
                  </a:cubicBezTo>
                  <a:cubicBezTo>
                    <a:pt x="71" y="221"/>
                    <a:pt x="70" y="220"/>
                    <a:pt x="70" y="219"/>
                  </a:cubicBezTo>
                  <a:cubicBezTo>
                    <a:pt x="69" y="219"/>
                    <a:pt x="70" y="217"/>
                    <a:pt x="70" y="217"/>
                  </a:cubicBezTo>
                  <a:cubicBezTo>
                    <a:pt x="71" y="216"/>
                    <a:pt x="72" y="216"/>
                    <a:pt x="73" y="216"/>
                  </a:cubicBezTo>
                  <a:cubicBezTo>
                    <a:pt x="73" y="215"/>
                    <a:pt x="73" y="214"/>
                    <a:pt x="73" y="213"/>
                  </a:cubicBezTo>
                  <a:cubicBezTo>
                    <a:pt x="72" y="212"/>
                    <a:pt x="70" y="212"/>
                    <a:pt x="69" y="212"/>
                  </a:cubicBezTo>
                  <a:cubicBezTo>
                    <a:pt x="69" y="212"/>
                    <a:pt x="67" y="214"/>
                    <a:pt x="66" y="213"/>
                  </a:cubicBezTo>
                  <a:cubicBezTo>
                    <a:pt x="65" y="213"/>
                    <a:pt x="64" y="212"/>
                    <a:pt x="63" y="211"/>
                  </a:cubicBezTo>
                  <a:cubicBezTo>
                    <a:pt x="63" y="210"/>
                    <a:pt x="63" y="208"/>
                    <a:pt x="63" y="207"/>
                  </a:cubicBezTo>
                  <a:cubicBezTo>
                    <a:pt x="63" y="206"/>
                    <a:pt x="64" y="204"/>
                    <a:pt x="64" y="203"/>
                  </a:cubicBezTo>
                  <a:cubicBezTo>
                    <a:pt x="64" y="202"/>
                    <a:pt x="64" y="199"/>
                    <a:pt x="64" y="199"/>
                  </a:cubicBezTo>
                  <a:cubicBezTo>
                    <a:pt x="63" y="198"/>
                    <a:pt x="60" y="198"/>
                    <a:pt x="59" y="197"/>
                  </a:cubicBezTo>
                  <a:cubicBezTo>
                    <a:pt x="57" y="197"/>
                    <a:pt x="53" y="198"/>
                    <a:pt x="51" y="198"/>
                  </a:cubicBezTo>
                  <a:cubicBezTo>
                    <a:pt x="50" y="198"/>
                    <a:pt x="46" y="198"/>
                    <a:pt x="45" y="197"/>
                  </a:cubicBezTo>
                  <a:cubicBezTo>
                    <a:pt x="45" y="196"/>
                    <a:pt x="46" y="195"/>
                    <a:pt x="45" y="194"/>
                  </a:cubicBezTo>
                  <a:cubicBezTo>
                    <a:pt x="45" y="193"/>
                    <a:pt x="44" y="192"/>
                    <a:pt x="44" y="192"/>
                  </a:cubicBezTo>
                  <a:cubicBezTo>
                    <a:pt x="43" y="192"/>
                    <a:pt x="40" y="193"/>
                    <a:pt x="40" y="192"/>
                  </a:cubicBezTo>
                  <a:cubicBezTo>
                    <a:pt x="39" y="192"/>
                    <a:pt x="40" y="189"/>
                    <a:pt x="40" y="188"/>
                  </a:cubicBezTo>
                  <a:cubicBezTo>
                    <a:pt x="39" y="187"/>
                    <a:pt x="35" y="188"/>
                    <a:pt x="34" y="188"/>
                  </a:cubicBezTo>
                  <a:cubicBezTo>
                    <a:pt x="33" y="188"/>
                    <a:pt x="31" y="189"/>
                    <a:pt x="31" y="189"/>
                  </a:cubicBezTo>
                  <a:cubicBezTo>
                    <a:pt x="30" y="189"/>
                    <a:pt x="28" y="189"/>
                    <a:pt x="27" y="189"/>
                  </a:cubicBezTo>
                  <a:cubicBezTo>
                    <a:pt x="27" y="188"/>
                    <a:pt x="27" y="185"/>
                    <a:pt x="27" y="185"/>
                  </a:cubicBezTo>
                  <a:cubicBezTo>
                    <a:pt x="26" y="183"/>
                    <a:pt x="25" y="181"/>
                    <a:pt x="23" y="181"/>
                  </a:cubicBezTo>
                  <a:cubicBezTo>
                    <a:pt x="23" y="181"/>
                    <a:pt x="23" y="181"/>
                    <a:pt x="22" y="181"/>
                  </a:cubicBezTo>
                  <a:cubicBezTo>
                    <a:pt x="21" y="180"/>
                    <a:pt x="20" y="178"/>
                    <a:pt x="19" y="177"/>
                  </a:cubicBezTo>
                  <a:cubicBezTo>
                    <a:pt x="19" y="177"/>
                    <a:pt x="17" y="177"/>
                    <a:pt x="17" y="176"/>
                  </a:cubicBezTo>
                  <a:cubicBezTo>
                    <a:pt x="16" y="175"/>
                    <a:pt x="17" y="172"/>
                    <a:pt x="18" y="171"/>
                  </a:cubicBezTo>
                  <a:cubicBezTo>
                    <a:pt x="18" y="169"/>
                    <a:pt x="21" y="168"/>
                    <a:pt x="21" y="167"/>
                  </a:cubicBezTo>
                  <a:cubicBezTo>
                    <a:pt x="21" y="166"/>
                    <a:pt x="21" y="163"/>
                    <a:pt x="21" y="162"/>
                  </a:cubicBezTo>
                  <a:cubicBezTo>
                    <a:pt x="20" y="161"/>
                    <a:pt x="17" y="161"/>
                    <a:pt x="17" y="160"/>
                  </a:cubicBezTo>
                  <a:cubicBezTo>
                    <a:pt x="17" y="158"/>
                    <a:pt x="21" y="157"/>
                    <a:pt x="21" y="156"/>
                  </a:cubicBezTo>
                  <a:cubicBezTo>
                    <a:pt x="21" y="154"/>
                    <a:pt x="18" y="152"/>
                    <a:pt x="17" y="150"/>
                  </a:cubicBezTo>
                  <a:cubicBezTo>
                    <a:pt x="16" y="148"/>
                    <a:pt x="14" y="146"/>
                    <a:pt x="13" y="145"/>
                  </a:cubicBezTo>
                  <a:cubicBezTo>
                    <a:pt x="12" y="144"/>
                    <a:pt x="11" y="144"/>
                    <a:pt x="10" y="143"/>
                  </a:cubicBezTo>
                  <a:cubicBezTo>
                    <a:pt x="10" y="142"/>
                    <a:pt x="9" y="138"/>
                    <a:pt x="9" y="137"/>
                  </a:cubicBezTo>
                  <a:cubicBezTo>
                    <a:pt x="10" y="136"/>
                    <a:pt x="12" y="135"/>
                    <a:pt x="11" y="134"/>
                  </a:cubicBezTo>
                  <a:cubicBezTo>
                    <a:pt x="11" y="133"/>
                    <a:pt x="9" y="132"/>
                    <a:pt x="8" y="131"/>
                  </a:cubicBezTo>
                  <a:cubicBezTo>
                    <a:pt x="6" y="129"/>
                    <a:pt x="4" y="125"/>
                    <a:pt x="3" y="123"/>
                  </a:cubicBezTo>
                  <a:cubicBezTo>
                    <a:pt x="2" y="121"/>
                    <a:pt x="0" y="118"/>
                    <a:pt x="0" y="117"/>
                  </a:cubicBezTo>
                  <a:cubicBezTo>
                    <a:pt x="0" y="116"/>
                    <a:pt x="2" y="116"/>
                    <a:pt x="3" y="115"/>
                  </a:cubicBezTo>
                  <a:cubicBezTo>
                    <a:pt x="4" y="115"/>
                    <a:pt x="5" y="114"/>
                    <a:pt x="6" y="113"/>
                  </a:cubicBezTo>
                  <a:cubicBezTo>
                    <a:pt x="6" y="113"/>
                    <a:pt x="8" y="113"/>
                    <a:pt x="9" y="113"/>
                  </a:cubicBezTo>
                  <a:cubicBezTo>
                    <a:pt x="9" y="114"/>
                    <a:pt x="9" y="115"/>
                    <a:pt x="9" y="116"/>
                  </a:cubicBezTo>
                  <a:cubicBezTo>
                    <a:pt x="9" y="117"/>
                    <a:pt x="10" y="119"/>
                    <a:pt x="11" y="119"/>
                  </a:cubicBezTo>
                  <a:cubicBezTo>
                    <a:pt x="12" y="120"/>
                    <a:pt x="15" y="120"/>
                    <a:pt x="15" y="120"/>
                  </a:cubicBezTo>
                  <a:cubicBezTo>
                    <a:pt x="16" y="119"/>
                    <a:pt x="16" y="117"/>
                    <a:pt x="15" y="116"/>
                  </a:cubicBezTo>
                  <a:cubicBezTo>
                    <a:pt x="15" y="116"/>
                    <a:pt x="14" y="114"/>
                    <a:pt x="13" y="113"/>
                  </a:cubicBezTo>
                  <a:cubicBezTo>
                    <a:pt x="13" y="112"/>
                    <a:pt x="13" y="110"/>
                    <a:pt x="13" y="109"/>
                  </a:cubicBezTo>
                  <a:cubicBezTo>
                    <a:pt x="13" y="107"/>
                    <a:pt x="14" y="105"/>
                    <a:pt x="15" y="104"/>
                  </a:cubicBezTo>
                  <a:cubicBezTo>
                    <a:pt x="15" y="103"/>
                    <a:pt x="16" y="100"/>
                    <a:pt x="15" y="99"/>
                  </a:cubicBezTo>
                  <a:cubicBezTo>
                    <a:pt x="15" y="98"/>
                    <a:pt x="14" y="97"/>
                    <a:pt x="13" y="96"/>
                  </a:cubicBezTo>
                  <a:cubicBezTo>
                    <a:pt x="13" y="95"/>
                    <a:pt x="13" y="94"/>
                    <a:pt x="13" y="93"/>
                  </a:cubicBezTo>
                  <a:cubicBezTo>
                    <a:pt x="14" y="92"/>
                    <a:pt x="16" y="91"/>
                    <a:pt x="17" y="92"/>
                  </a:cubicBezTo>
                  <a:cubicBezTo>
                    <a:pt x="18" y="92"/>
                    <a:pt x="20" y="93"/>
                    <a:pt x="21" y="93"/>
                  </a:cubicBezTo>
                  <a:cubicBezTo>
                    <a:pt x="21" y="94"/>
                    <a:pt x="22" y="96"/>
                    <a:pt x="23" y="96"/>
                  </a:cubicBezTo>
                  <a:cubicBezTo>
                    <a:pt x="24" y="97"/>
                    <a:pt x="26" y="96"/>
                    <a:pt x="26" y="96"/>
                  </a:cubicBezTo>
                  <a:cubicBezTo>
                    <a:pt x="28" y="96"/>
                    <a:pt x="30" y="95"/>
                    <a:pt x="31" y="95"/>
                  </a:cubicBezTo>
                  <a:cubicBezTo>
                    <a:pt x="32" y="95"/>
                    <a:pt x="34" y="95"/>
                    <a:pt x="36" y="95"/>
                  </a:cubicBezTo>
                  <a:cubicBezTo>
                    <a:pt x="36" y="95"/>
                    <a:pt x="38" y="94"/>
                    <a:pt x="39" y="93"/>
                  </a:cubicBezTo>
                  <a:cubicBezTo>
                    <a:pt x="39" y="93"/>
                    <a:pt x="39" y="91"/>
                    <a:pt x="39" y="91"/>
                  </a:cubicBezTo>
                  <a:cubicBezTo>
                    <a:pt x="39" y="90"/>
                    <a:pt x="38" y="89"/>
                    <a:pt x="38" y="88"/>
                  </a:cubicBezTo>
                  <a:cubicBezTo>
                    <a:pt x="37" y="87"/>
                    <a:pt x="38" y="85"/>
                    <a:pt x="38" y="85"/>
                  </a:cubicBezTo>
                  <a:cubicBezTo>
                    <a:pt x="38" y="83"/>
                    <a:pt x="40" y="81"/>
                    <a:pt x="41" y="81"/>
                  </a:cubicBezTo>
                  <a:cubicBezTo>
                    <a:pt x="43" y="80"/>
                    <a:pt x="47" y="81"/>
                    <a:pt x="48" y="80"/>
                  </a:cubicBezTo>
                  <a:cubicBezTo>
                    <a:pt x="49" y="79"/>
                    <a:pt x="50" y="78"/>
                    <a:pt x="51" y="77"/>
                  </a:cubicBezTo>
                  <a:cubicBezTo>
                    <a:pt x="51" y="76"/>
                    <a:pt x="51" y="73"/>
                    <a:pt x="52" y="71"/>
                  </a:cubicBezTo>
                  <a:cubicBezTo>
                    <a:pt x="52" y="71"/>
                    <a:pt x="54" y="70"/>
                    <a:pt x="55" y="69"/>
                  </a:cubicBezTo>
                  <a:cubicBezTo>
                    <a:pt x="56" y="69"/>
                    <a:pt x="60" y="68"/>
                    <a:pt x="62" y="68"/>
                  </a:cubicBezTo>
                  <a:cubicBezTo>
                    <a:pt x="64" y="68"/>
                    <a:pt x="68" y="67"/>
                    <a:pt x="70" y="67"/>
                  </a:cubicBezTo>
                  <a:cubicBezTo>
                    <a:pt x="71" y="67"/>
                    <a:pt x="74" y="66"/>
                    <a:pt x="75" y="67"/>
                  </a:cubicBezTo>
                  <a:cubicBezTo>
                    <a:pt x="76" y="67"/>
                    <a:pt x="79" y="68"/>
                    <a:pt x="80" y="69"/>
                  </a:cubicBezTo>
                  <a:cubicBezTo>
                    <a:pt x="81" y="69"/>
                    <a:pt x="81" y="71"/>
                    <a:pt x="82" y="71"/>
                  </a:cubicBezTo>
                  <a:cubicBezTo>
                    <a:pt x="83" y="71"/>
                    <a:pt x="84" y="72"/>
                    <a:pt x="85" y="72"/>
                  </a:cubicBezTo>
                  <a:cubicBezTo>
                    <a:pt x="85" y="71"/>
                    <a:pt x="85" y="69"/>
                    <a:pt x="85" y="68"/>
                  </a:cubicBezTo>
                  <a:cubicBezTo>
                    <a:pt x="85" y="66"/>
                    <a:pt x="84" y="64"/>
                    <a:pt x="84" y="63"/>
                  </a:cubicBezTo>
                  <a:cubicBezTo>
                    <a:pt x="85" y="62"/>
                    <a:pt x="86" y="60"/>
                    <a:pt x="86" y="59"/>
                  </a:cubicBezTo>
                  <a:cubicBezTo>
                    <a:pt x="86" y="58"/>
                    <a:pt x="85" y="56"/>
                    <a:pt x="84" y="55"/>
                  </a:cubicBezTo>
                  <a:cubicBezTo>
                    <a:pt x="83" y="52"/>
                    <a:pt x="80" y="49"/>
                    <a:pt x="78" y="47"/>
                  </a:cubicBezTo>
                  <a:cubicBezTo>
                    <a:pt x="77" y="46"/>
                    <a:pt x="75" y="44"/>
                    <a:pt x="73" y="44"/>
                  </a:cubicBezTo>
                  <a:cubicBezTo>
                    <a:pt x="72" y="43"/>
                    <a:pt x="70" y="41"/>
                    <a:pt x="68" y="41"/>
                  </a:cubicBezTo>
                  <a:cubicBezTo>
                    <a:pt x="68" y="41"/>
                    <a:pt x="66" y="42"/>
                    <a:pt x="66" y="42"/>
                  </a:cubicBezTo>
                  <a:cubicBezTo>
                    <a:pt x="64" y="43"/>
                    <a:pt x="62" y="44"/>
                    <a:pt x="60" y="44"/>
                  </a:cubicBezTo>
                  <a:cubicBezTo>
                    <a:pt x="59" y="44"/>
                    <a:pt x="58" y="44"/>
                    <a:pt x="57" y="43"/>
                  </a:cubicBezTo>
                  <a:cubicBezTo>
                    <a:pt x="57" y="42"/>
                    <a:pt x="58" y="40"/>
                    <a:pt x="59" y="39"/>
                  </a:cubicBezTo>
                  <a:cubicBezTo>
                    <a:pt x="59" y="38"/>
                    <a:pt x="63" y="36"/>
                    <a:pt x="64" y="35"/>
                  </a:cubicBezTo>
                  <a:cubicBezTo>
                    <a:pt x="67" y="32"/>
                    <a:pt x="72" y="25"/>
                    <a:pt x="74" y="22"/>
                  </a:cubicBezTo>
                  <a:cubicBezTo>
                    <a:pt x="76" y="20"/>
                    <a:pt x="80" y="16"/>
                    <a:pt x="82" y="13"/>
                  </a:cubicBezTo>
                  <a:cubicBezTo>
                    <a:pt x="84" y="11"/>
                    <a:pt x="88" y="6"/>
                    <a:pt x="90" y="3"/>
                  </a:cubicBezTo>
                  <a:cubicBezTo>
                    <a:pt x="91" y="2"/>
                    <a:pt x="93" y="1"/>
                    <a:pt x="94" y="0"/>
                  </a:cubicBezTo>
                  <a:cubicBezTo>
                    <a:pt x="94" y="0"/>
                    <a:pt x="95" y="1"/>
                    <a:pt x="95" y="1"/>
                  </a:cubicBezTo>
                  <a:cubicBezTo>
                    <a:pt x="97" y="2"/>
                    <a:pt x="101" y="1"/>
                    <a:pt x="102" y="1"/>
                  </a:cubicBezTo>
                  <a:cubicBezTo>
                    <a:pt x="104" y="1"/>
                    <a:pt x="110" y="1"/>
                    <a:pt x="112" y="2"/>
                  </a:cubicBezTo>
                  <a:cubicBezTo>
                    <a:pt x="112" y="3"/>
                    <a:pt x="112" y="5"/>
                    <a:pt x="113" y="6"/>
                  </a:cubicBezTo>
                  <a:cubicBezTo>
                    <a:pt x="114" y="7"/>
                    <a:pt x="116" y="8"/>
                    <a:pt x="118" y="8"/>
                  </a:cubicBezTo>
                  <a:cubicBezTo>
                    <a:pt x="119" y="8"/>
                    <a:pt x="121" y="8"/>
                    <a:pt x="122" y="8"/>
                  </a:cubicBezTo>
                  <a:cubicBezTo>
                    <a:pt x="123" y="10"/>
                    <a:pt x="123" y="15"/>
                    <a:pt x="124" y="16"/>
                  </a:cubicBezTo>
                  <a:cubicBezTo>
                    <a:pt x="125" y="17"/>
                    <a:pt x="126" y="19"/>
                    <a:pt x="127" y="20"/>
                  </a:cubicBezTo>
                  <a:cubicBezTo>
                    <a:pt x="128" y="21"/>
                    <a:pt x="129" y="22"/>
                    <a:pt x="130" y="23"/>
                  </a:cubicBezTo>
                  <a:cubicBezTo>
                    <a:pt x="130" y="24"/>
                    <a:pt x="128" y="26"/>
                    <a:pt x="128" y="28"/>
                  </a:cubicBezTo>
                  <a:cubicBezTo>
                    <a:pt x="128" y="29"/>
                    <a:pt x="129" y="32"/>
                    <a:pt x="130" y="34"/>
                  </a:cubicBezTo>
                  <a:cubicBezTo>
                    <a:pt x="131" y="34"/>
                    <a:pt x="133" y="33"/>
                    <a:pt x="134" y="32"/>
                  </a:cubicBezTo>
                  <a:cubicBezTo>
                    <a:pt x="134" y="31"/>
                    <a:pt x="135" y="30"/>
                    <a:pt x="135" y="29"/>
                  </a:cubicBezTo>
                  <a:cubicBezTo>
                    <a:pt x="135" y="28"/>
                    <a:pt x="134" y="26"/>
                    <a:pt x="134" y="25"/>
                  </a:cubicBezTo>
                  <a:cubicBezTo>
                    <a:pt x="134" y="25"/>
                    <a:pt x="134" y="23"/>
                    <a:pt x="135" y="22"/>
                  </a:cubicBezTo>
                  <a:cubicBezTo>
                    <a:pt x="135" y="22"/>
                    <a:pt x="137" y="20"/>
                    <a:pt x="138" y="20"/>
                  </a:cubicBezTo>
                  <a:cubicBezTo>
                    <a:pt x="139" y="20"/>
                    <a:pt x="142" y="19"/>
                    <a:pt x="143" y="20"/>
                  </a:cubicBezTo>
                  <a:cubicBezTo>
                    <a:pt x="144" y="21"/>
                    <a:pt x="145" y="24"/>
                    <a:pt x="146" y="24"/>
                  </a:cubicBezTo>
                  <a:cubicBezTo>
                    <a:pt x="147" y="24"/>
                    <a:pt x="148" y="22"/>
                    <a:pt x="149" y="22"/>
                  </a:cubicBezTo>
                  <a:cubicBezTo>
                    <a:pt x="150" y="21"/>
                    <a:pt x="152" y="20"/>
                    <a:pt x="152" y="21"/>
                  </a:cubicBezTo>
                  <a:cubicBezTo>
                    <a:pt x="154" y="21"/>
                    <a:pt x="156" y="23"/>
                    <a:pt x="157" y="24"/>
                  </a:cubicBezTo>
                  <a:cubicBezTo>
                    <a:pt x="159" y="25"/>
                    <a:pt x="163" y="27"/>
                    <a:pt x="164" y="28"/>
                  </a:cubicBezTo>
                  <a:cubicBezTo>
                    <a:pt x="165" y="29"/>
                    <a:pt x="166" y="30"/>
                    <a:pt x="166" y="31"/>
                  </a:cubicBezTo>
                  <a:cubicBezTo>
                    <a:pt x="166" y="32"/>
                    <a:pt x="163" y="35"/>
                    <a:pt x="163" y="37"/>
                  </a:cubicBezTo>
                  <a:cubicBezTo>
                    <a:pt x="163" y="37"/>
                    <a:pt x="163" y="40"/>
                    <a:pt x="164" y="40"/>
                  </a:cubicBezTo>
                  <a:cubicBezTo>
                    <a:pt x="164" y="41"/>
                    <a:pt x="166" y="39"/>
                    <a:pt x="167" y="3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8"/>
            <p:cNvSpPr>
              <a:spLocks/>
            </p:cNvSpPr>
            <p:nvPr/>
          </p:nvSpPr>
          <p:spPr bwMode="auto">
            <a:xfrm>
              <a:off x="2283" y="3281"/>
              <a:ext cx="443" cy="704"/>
            </a:xfrm>
            <a:custGeom>
              <a:avLst/>
              <a:gdLst>
                <a:gd name="T0" fmla="*/ 163 w 168"/>
                <a:gd name="T1" fmla="*/ 48 h 267"/>
                <a:gd name="T2" fmla="*/ 160 w 168"/>
                <a:gd name="T3" fmla="*/ 61 h 267"/>
                <a:gd name="T4" fmla="*/ 167 w 168"/>
                <a:gd name="T5" fmla="*/ 74 h 267"/>
                <a:gd name="T6" fmla="*/ 162 w 168"/>
                <a:gd name="T7" fmla="*/ 81 h 267"/>
                <a:gd name="T8" fmla="*/ 151 w 168"/>
                <a:gd name="T9" fmla="*/ 79 h 267"/>
                <a:gd name="T10" fmla="*/ 142 w 168"/>
                <a:gd name="T11" fmla="*/ 89 h 267"/>
                <a:gd name="T12" fmla="*/ 159 w 168"/>
                <a:gd name="T13" fmla="*/ 104 h 267"/>
                <a:gd name="T14" fmla="*/ 166 w 168"/>
                <a:gd name="T15" fmla="*/ 118 h 267"/>
                <a:gd name="T16" fmla="*/ 150 w 168"/>
                <a:gd name="T17" fmla="*/ 140 h 267"/>
                <a:gd name="T18" fmla="*/ 142 w 168"/>
                <a:gd name="T19" fmla="*/ 156 h 267"/>
                <a:gd name="T20" fmla="*/ 150 w 168"/>
                <a:gd name="T21" fmla="*/ 185 h 267"/>
                <a:gd name="T22" fmla="*/ 153 w 168"/>
                <a:gd name="T23" fmla="*/ 228 h 267"/>
                <a:gd name="T24" fmla="*/ 154 w 168"/>
                <a:gd name="T25" fmla="*/ 266 h 267"/>
                <a:gd name="T26" fmla="*/ 143 w 168"/>
                <a:gd name="T27" fmla="*/ 259 h 267"/>
                <a:gd name="T28" fmla="*/ 133 w 168"/>
                <a:gd name="T29" fmla="*/ 257 h 267"/>
                <a:gd name="T30" fmla="*/ 126 w 168"/>
                <a:gd name="T31" fmla="*/ 252 h 267"/>
                <a:gd name="T32" fmla="*/ 116 w 168"/>
                <a:gd name="T33" fmla="*/ 254 h 267"/>
                <a:gd name="T34" fmla="*/ 104 w 168"/>
                <a:gd name="T35" fmla="*/ 238 h 267"/>
                <a:gd name="T36" fmla="*/ 97 w 168"/>
                <a:gd name="T37" fmla="*/ 235 h 267"/>
                <a:gd name="T38" fmla="*/ 88 w 168"/>
                <a:gd name="T39" fmla="*/ 239 h 267"/>
                <a:gd name="T40" fmla="*/ 80 w 168"/>
                <a:gd name="T41" fmla="*/ 233 h 267"/>
                <a:gd name="T42" fmla="*/ 83 w 168"/>
                <a:gd name="T43" fmla="*/ 221 h 267"/>
                <a:gd name="T44" fmla="*/ 72 w 168"/>
                <a:gd name="T45" fmla="*/ 226 h 267"/>
                <a:gd name="T46" fmla="*/ 70 w 168"/>
                <a:gd name="T47" fmla="*/ 217 h 267"/>
                <a:gd name="T48" fmla="*/ 69 w 168"/>
                <a:gd name="T49" fmla="*/ 212 h 267"/>
                <a:gd name="T50" fmla="*/ 63 w 168"/>
                <a:gd name="T51" fmla="*/ 207 h 267"/>
                <a:gd name="T52" fmla="*/ 59 w 168"/>
                <a:gd name="T53" fmla="*/ 197 h 267"/>
                <a:gd name="T54" fmla="*/ 45 w 168"/>
                <a:gd name="T55" fmla="*/ 194 h 267"/>
                <a:gd name="T56" fmla="*/ 40 w 168"/>
                <a:gd name="T57" fmla="*/ 188 h 267"/>
                <a:gd name="T58" fmla="*/ 27 w 168"/>
                <a:gd name="T59" fmla="*/ 189 h 267"/>
                <a:gd name="T60" fmla="*/ 22 w 168"/>
                <a:gd name="T61" fmla="*/ 181 h 267"/>
                <a:gd name="T62" fmla="*/ 18 w 168"/>
                <a:gd name="T63" fmla="*/ 171 h 267"/>
                <a:gd name="T64" fmla="*/ 17 w 168"/>
                <a:gd name="T65" fmla="*/ 160 h 267"/>
                <a:gd name="T66" fmla="*/ 13 w 168"/>
                <a:gd name="T67" fmla="*/ 145 h 267"/>
                <a:gd name="T68" fmla="*/ 11 w 168"/>
                <a:gd name="T69" fmla="*/ 134 h 267"/>
                <a:gd name="T70" fmla="*/ 0 w 168"/>
                <a:gd name="T71" fmla="*/ 117 h 267"/>
                <a:gd name="T72" fmla="*/ 9 w 168"/>
                <a:gd name="T73" fmla="*/ 113 h 267"/>
                <a:gd name="T74" fmla="*/ 15 w 168"/>
                <a:gd name="T75" fmla="*/ 120 h 267"/>
                <a:gd name="T76" fmla="*/ 13 w 168"/>
                <a:gd name="T77" fmla="*/ 109 h 267"/>
                <a:gd name="T78" fmla="*/ 13 w 168"/>
                <a:gd name="T79" fmla="*/ 96 h 267"/>
                <a:gd name="T80" fmla="*/ 21 w 168"/>
                <a:gd name="T81" fmla="*/ 93 h 267"/>
                <a:gd name="T82" fmla="*/ 31 w 168"/>
                <a:gd name="T83" fmla="*/ 95 h 267"/>
                <a:gd name="T84" fmla="*/ 39 w 168"/>
                <a:gd name="T85" fmla="*/ 91 h 267"/>
                <a:gd name="T86" fmla="*/ 41 w 168"/>
                <a:gd name="T87" fmla="*/ 81 h 267"/>
                <a:gd name="T88" fmla="*/ 52 w 168"/>
                <a:gd name="T89" fmla="*/ 71 h 267"/>
                <a:gd name="T90" fmla="*/ 70 w 168"/>
                <a:gd name="T91" fmla="*/ 67 h 267"/>
                <a:gd name="T92" fmla="*/ 82 w 168"/>
                <a:gd name="T93" fmla="*/ 71 h 267"/>
                <a:gd name="T94" fmla="*/ 84 w 168"/>
                <a:gd name="T95" fmla="*/ 63 h 267"/>
                <a:gd name="T96" fmla="*/ 78 w 168"/>
                <a:gd name="T97" fmla="*/ 47 h 267"/>
                <a:gd name="T98" fmla="*/ 66 w 168"/>
                <a:gd name="T99" fmla="*/ 42 h 267"/>
                <a:gd name="T100" fmla="*/ 59 w 168"/>
                <a:gd name="T101" fmla="*/ 39 h 267"/>
                <a:gd name="T102" fmla="*/ 82 w 168"/>
                <a:gd name="T103" fmla="*/ 13 h 267"/>
                <a:gd name="T104" fmla="*/ 95 w 168"/>
                <a:gd name="T105" fmla="*/ 1 h 267"/>
                <a:gd name="T106" fmla="*/ 113 w 168"/>
                <a:gd name="T107" fmla="*/ 6 h 267"/>
                <a:gd name="T108" fmla="*/ 124 w 168"/>
                <a:gd name="T109" fmla="*/ 16 h 267"/>
                <a:gd name="T110" fmla="*/ 128 w 168"/>
                <a:gd name="T111" fmla="*/ 28 h 267"/>
                <a:gd name="T112" fmla="*/ 135 w 168"/>
                <a:gd name="T113" fmla="*/ 29 h 267"/>
                <a:gd name="T114" fmla="*/ 138 w 168"/>
                <a:gd name="T115" fmla="*/ 20 h 267"/>
                <a:gd name="T116" fmla="*/ 149 w 168"/>
                <a:gd name="T117" fmla="*/ 22 h 267"/>
                <a:gd name="T118" fmla="*/ 164 w 168"/>
                <a:gd name="T119" fmla="*/ 28 h 267"/>
                <a:gd name="T120" fmla="*/ 164 w 168"/>
                <a:gd name="T121" fmla="*/ 4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8" h="267">
                  <a:moveTo>
                    <a:pt x="167" y="39"/>
                  </a:moveTo>
                  <a:cubicBezTo>
                    <a:pt x="167" y="40"/>
                    <a:pt x="168" y="42"/>
                    <a:pt x="168" y="42"/>
                  </a:cubicBezTo>
                  <a:cubicBezTo>
                    <a:pt x="168" y="44"/>
                    <a:pt x="164" y="46"/>
                    <a:pt x="163" y="48"/>
                  </a:cubicBezTo>
                  <a:cubicBezTo>
                    <a:pt x="163" y="49"/>
                    <a:pt x="160" y="52"/>
                    <a:pt x="160" y="54"/>
                  </a:cubicBezTo>
                  <a:cubicBezTo>
                    <a:pt x="159" y="55"/>
                    <a:pt x="160" y="57"/>
                    <a:pt x="161" y="58"/>
                  </a:cubicBezTo>
                  <a:cubicBezTo>
                    <a:pt x="160" y="59"/>
                    <a:pt x="160" y="60"/>
                    <a:pt x="160" y="61"/>
                  </a:cubicBezTo>
                  <a:cubicBezTo>
                    <a:pt x="160" y="63"/>
                    <a:pt x="161" y="67"/>
                    <a:pt x="162" y="68"/>
                  </a:cubicBezTo>
                  <a:cubicBezTo>
                    <a:pt x="162" y="69"/>
                    <a:pt x="164" y="71"/>
                    <a:pt x="165" y="71"/>
                  </a:cubicBezTo>
                  <a:cubicBezTo>
                    <a:pt x="165" y="72"/>
                    <a:pt x="167" y="73"/>
                    <a:pt x="167" y="74"/>
                  </a:cubicBezTo>
                  <a:cubicBezTo>
                    <a:pt x="168" y="75"/>
                    <a:pt x="168" y="77"/>
                    <a:pt x="167" y="78"/>
                  </a:cubicBezTo>
                  <a:cubicBezTo>
                    <a:pt x="167" y="79"/>
                    <a:pt x="166" y="81"/>
                    <a:pt x="165" y="81"/>
                  </a:cubicBezTo>
                  <a:cubicBezTo>
                    <a:pt x="165" y="81"/>
                    <a:pt x="163" y="82"/>
                    <a:pt x="162" y="81"/>
                  </a:cubicBezTo>
                  <a:cubicBezTo>
                    <a:pt x="161" y="81"/>
                    <a:pt x="159" y="80"/>
                    <a:pt x="158" y="79"/>
                  </a:cubicBezTo>
                  <a:cubicBezTo>
                    <a:pt x="157" y="79"/>
                    <a:pt x="155" y="78"/>
                    <a:pt x="154" y="78"/>
                  </a:cubicBezTo>
                  <a:cubicBezTo>
                    <a:pt x="153" y="78"/>
                    <a:pt x="152" y="78"/>
                    <a:pt x="151" y="79"/>
                  </a:cubicBezTo>
                  <a:cubicBezTo>
                    <a:pt x="150" y="79"/>
                    <a:pt x="149" y="80"/>
                    <a:pt x="148" y="81"/>
                  </a:cubicBezTo>
                  <a:cubicBezTo>
                    <a:pt x="147" y="82"/>
                    <a:pt x="145" y="84"/>
                    <a:pt x="144" y="85"/>
                  </a:cubicBezTo>
                  <a:cubicBezTo>
                    <a:pt x="143" y="86"/>
                    <a:pt x="142" y="88"/>
                    <a:pt x="142" y="89"/>
                  </a:cubicBezTo>
                  <a:cubicBezTo>
                    <a:pt x="143" y="90"/>
                    <a:pt x="144" y="91"/>
                    <a:pt x="144" y="92"/>
                  </a:cubicBezTo>
                  <a:cubicBezTo>
                    <a:pt x="146" y="94"/>
                    <a:pt x="149" y="96"/>
                    <a:pt x="151" y="97"/>
                  </a:cubicBezTo>
                  <a:cubicBezTo>
                    <a:pt x="153" y="99"/>
                    <a:pt x="157" y="102"/>
                    <a:pt x="159" y="104"/>
                  </a:cubicBezTo>
                  <a:cubicBezTo>
                    <a:pt x="161" y="105"/>
                    <a:pt x="164" y="107"/>
                    <a:pt x="165" y="108"/>
                  </a:cubicBezTo>
                  <a:cubicBezTo>
                    <a:pt x="166" y="109"/>
                    <a:pt x="167" y="111"/>
                    <a:pt x="167" y="113"/>
                  </a:cubicBezTo>
                  <a:cubicBezTo>
                    <a:pt x="167" y="114"/>
                    <a:pt x="166" y="117"/>
                    <a:pt x="166" y="118"/>
                  </a:cubicBezTo>
                  <a:cubicBezTo>
                    <a:pt x="166" y="119"/>
                    <a:pt x="165" y="122"/>
                    <a:pt x="164" y="123"/>
                  </a:cubicBezTo>
                  <a:cubicBezTo>
                    <a:pt x="163" y="126"/>
                    <a:pt x="160" y="130"/>
                    <a:pt x="158" y="132"/>
                  </a:cubicBezTo>
                  <a:cubicBezTo>
                    <a:pt x="157" y="134"/>
                    <a:pt x="152" y="138"/>
                    <a:pt x="150" y="140"/>
                  </a:cubicBezTo>
                  <a:cubicBezTo>
                    <a:pt x="149" y="141"/>
                    <a:pt x="147" y="145"/>
                    <a:pt x="145" y="147"/>
                  </a:cubicBezTo>
                  <a:cubicBezTo>
                    <a:pt x="145" y="148"/>
                    <a:pt x="144" y="150"/>
                    <a:pt x="143" y="151"/>
                  </a:cubicBezTo>
                  <a:cubicBezTo>
                    <a:pt x="143" y="152"/>
                    <a:pt x="142" y="155"/>
                    <a:pt x="142" y="156"/>
                  </a:cubicBezTo>
                  <a:cubicBezTo>
                    <a:pt x="142" y="158"/>
                    <a:pt x="143" y="161"/>
                    <a:pt x="143" y="162"/>
                  </a:cubicBezTo>
                  <a:cubicBezTo>
                    <a:pt x="144" y="164"/>
                    <a:pt x="145" y="168"/>
                    <a:pt x="145" y="170"/>
                  </a:cubicBezTo>
                  <a:cubicBezTo>
                    <a:pt x="147" y="174"/>
                    <a:pt x="149" y="181"/>
                    <a:pt x="150" y="185"/>
                  </a:cubicBezTo>
                  <a:cubicBezTo>
                    <a:pt x="150" y="187"/>
                    <a:pt x="153" y="194"/>
                    <a:pt x="153" y="197"/>
                  </a:cubicBezTo>
                  <a:cubicBezTo>
                    <a:pt x="153" y="198"/>
                    <a:pt x="153" y="202"/>
                    <a:pt x="153" y="204"/>
                  </a:cubicBezTo>
                  <a:cubicBezTo>
                    <a:pt x="152" y="210"/>
                    <a:pt x="153" y="222"/>
                    <a:pt x="153" y="228"/>
                  </a:cubicBezTo>
                  <a:cubicBezTo>
                    <a:pt x="153" y="234"/>
                    <a:pt x="152" y="245"/>
                    <a:pt x="152" y="251"/>
                  </a:cubicBezTo>
                  <a:cubicBezTo>
                    <a:pt x="153" y="253"/>
                    <a:pt x="154" y="259"/>
                    <a:pt x="154" y="262"/>
                  </a:cubicBezTo>
                  <a:cubicBezTo>
                    <a:pt x="155" y="263"/>
                    <a:pt x="156" y="266"/>
                    <a:pt x="154" y="266"/>
                  </a:cubicBezTo>
                  <a:cubicBezTo>
                    <a:pt x="154" y="267"/>
                    <a:pt x="152" y="267"/>
                    <a:pt x="151" y="267"/>
                  </a:cubicBezTo>
                  <a:cubicBezTo>
                    <a:pt x="150" y="267"/>
                    <a:pt x="149" y="265"/>
                    <a:pt x="148" y="265"/>
                  </a:cubicBezTo>
                  <a:cubicBezTo>
                    <a:pt x="147" y="264"/>
                    <a:pt x="144" y="261"/>
                    <a:pt x="143" y="259"/>
                  </a:cubicBezTo>
                  <a:cubicBezTo>
                    <a:pt x="143" y="258"/>
                    <a:pt x="142" y="256"/>
                    <a:pt x="141" y="255"/>
                  </a:cubicBezTo>
                  <a:cubicBezTo>
                    <a:pt x="140" y="255"/>
                    <a:pt x="138" y="255"/>
                    <a:pt x="137" y="256"/>
                  </a:cubicBezTo>
                  <a:cubicBezTo>
                    <a:pt x="135" y="256"/>
                    <a:pt x="134" y="258"/>
                    <a:pt x="133" y="257"/>
                  </a:cubicBezTo>
                  <a:cubicBezTo>
                    <a:pt x="132" y="257"/>
                    <a:pt x="132" y="255"/>
                    <a:pt x="132" y="255"/>
                  </a:cubicBezTo>
                  <a:cubicBezTo>
                    <a:pt x="132" y="254"/>
                    <a:pt x="130" y="252"/>
                    <a:pt x="129" y="252"/>
                  </a:cubicBezTo>
                  <a:cubicBezTo>
                    <a:pt x="128" y="251"/>
                    <a:pt x="126" y="251"/>
                    <a:pt x="126" y="252"/>
                  </a:cubicBezTo>
                  <a:cubicBezTo>
                    <a:pt x="125" y="252"/>
                    <a:pt x="123" y="253"/>
                    <a:pt x="122" y="253"/>
                  </a:cubicBezTo>
                  <a:cubicBezTo>
                    <a:pt x="121" y="254"/>
                    <a:pt x="120" y="255"/>
                    <a:pt x="119" y="255"/>
                  </a:cubicBezTo>
                  <a:cubicBezTo>
                    <a:pt x="119" y="255"/>
                    <a:pt x="117" y="254"/>
                    <a:pt x="116" y="254"/>
                  </a:cubicBezTo>
                  <a:cubicBezTo>
                    <a:pt x="115" y="253"/>
                    <a:pt x="113" y="250"/>
                    <a:pt x="112" y="248"/>
                  </a:cubicBezTo>
                  <a:cubicBezTo>
                    <a:pt x="111" y="246"/>
                    <a:pt x="108" y="243"/>
                    <a:pt x="107" y="241"/>
                  </a:cubicBezTo>
                  <a:cubicBezTo>
                    <a:pt x="106" y="241"/>
                    <a:pt x="105" y="238"/>
                    <a:pt x="104" y="238"/>
                  </a:cubicBezTo>
                  <a:cubicBezTo>
                    <a:pt x="103" y="238"/>
                    <a:pt x="101" y="240"/>
                    <a:pt x="100" y="240"/>
                  </a:cubicBezTo>
                  <a:cubicBezTo>
                    <a:pt x="98" y="240"/>
                    <a:pt x="98" y="238"/>
                    <a:pt x="98" y="237"/>
                  </a:cubicBezTo>
                  <a:cubicBezTo>
                    <a:pt x="98" y="237"/>
                    <a:pt x="97" y="235"/>
                    <a:pt x="97" y="235"/>
                  </a:cubicBezTo>
                  <a:cubicBezTo>
                    <a:pt x="96" y="234"/>
                    <a:pt x="95" y="235"/>
                    <a:pt x="95" y="235"/>
                  </a:cubicBezTo>
                  <a:cubicBezTo>
                    <a:pt x="94" y="236"/>
                    <a:pt x="93" y="238"/>
                    <a:pt x="92" y="238"/>
                  </a:cubicBezTo>
                  <a:cubicBezTo>
                    <a:pt x="91" y="239"/>
                    <a:pt x="89" y="239"/>
                    <a:pt x="88" y="239"/>
                  </a:cubicBezTo>
                  <a:cubicBezTo>
                    <a:pt x="87" y="239"/>
                    <a:pt x="87" y="237"/>
                    <a:pt x="86" y="237"/>
                  </a:cubicBezTo>
                  <a:cubicBezTo>
                    <a:pt x="85" y="236"/>
                    <a:pt x="83" y="236"/>
                    <a:pt x="82" y="236"/>
                  </a:cubicBezTo>
                  <a:cubicBezTo>
                    <a:pt x="81" y="235"/>
                    <a:pt x="80" y="234"/>
                    <a:pt x="80" y="233"/>
                  </a:cubicBezTo>
                  <a:cubicBezTo>
                    <a:pt x="79" y="232"/>
                    <a:pt x="80" y="230"/>
                    <a:pt x="80" y="229"/>
                  </a:cubicBezTo>
                  <a:cubicBezTo>
                    <a:pt x="81" y="228"/>
                    <a:pt x="82" y="226"/>
                    <a:pt x="83" y="225"/>
                  </a:cubicBezTo>
                  <a:cubicBezTo>
                    <a:pt x="83" y="224"/>
                    <a:pt x="84" y="222"/>
                    <a:pt x="83" y="221"/>
                  </a:cubicBezTo>
                  <a:cubicBezTo>
                    <a:pt x="82" y="220"/>
                    <a:pt x="77" y="221"/>
                    <a:pt x="76" y="222"/>
                  </a:cubicBezTo>
                  <a:cubicBezTo>
                    <a:pt x="75" y="223"/>
                    <a:pt x="76" y="227"/>
                    <a:pt x="75" y="228"/>
                  </a:cubicBezTo>
                  <a:cubicBezTo>
                    <a:pt x="74" y="228"/>
                    <a:pt x="72" y="226"/>
                    <a:pt x="72" y="226"/>
                  </a:cubicBezTo>
                  <a:cubicBezTo>
                    <a:pt x="71" y="225"/>
                    <a:pt x="72" y="223"/>
                    <a:pt x="71" y="222"/>
                  </a:cubicBezTo>
                  <a:cubicBezTo>
                    <a:pt x="71" y="221"/>
                    <a:pt x="70" y="220"/>
                    <a:pt x="70" y="219"/>
                  </a:cubicBezTo>
                  <a:cubicBezTo>
                    <a:pt x="69" y="219"/>
                    <a:pt x="70" y="217"/>
                    <a:pt x="70" y="217"/>
                  </a:cubicBezTo>
                  <a:cubicBezTo>
                    <a:pt x="71" y="216"/>
                    <a:pt x="72" y="216"/>
                    <a:pt x="73" y="216"/>
                  </a:cubicBezTo>
                  <a:cubicBezTo>
                    <a:pt x="73" y="215"/>
                    <a:pt x="73" y="214"/>
                    <a:pt x="73" y="213"/>
                  </a:cubicBezTo>
                  <a:cubicBezTo>
                    <a:pt x="72" y="212"/>
                    <a:pt x="70" y="212"/>
                    <a:pt x="69" y="212"/>
                  </a:cubicBezTo>
                  <a:cubicBezTo>
                    <a:pt x="69" y="212"/>
                    <a:pt x="67" y="214"/>
                    <a:pt x="66" y="213"/>
                  </a:cubicBezTo>
                  <a:cubicBezTo>
                    <a:pt x="65" y="213"/>
                    <a:pt x="64" y="212"/>
                    <a:pt x="63" y="211"/>
                  </a:cubicBezTo>
                  <a:cubicBezTo>
                    <a:pt x="63" y="210"/>
                    <a:pt x="63" y="208"/>
                    <a:pt x="63" y="207"/>
                  </a:cubicBezTo>
                  <a:cubicBezTo>
                    <a:pt x="63" y="206"/>
                    <a:pt x="64" y="204"/>
                    <a:pt x="64" y="203"/>
                  </a:cubicBezTo>
                  <a:cubicBezTo>
                    <a:pt x="64" y="202"/>
                    <a:pt x="64" y="199"/>
                    <a:pt x="64" y="199"/>
                  </a:cubicBezTo>
                  <a:cubicBezTo>
                    <a:pt x="63" y="198"/>
                    <a:pt x="60" y="198"/>
                    <a:pt x="59" y="197"/>
                  </a:cubicBezTo>
                  <a:cubicBezTo>
                    <a:pt x="57" y="197"/>
                    <a:pt x="53" y="198"/>
                    <a:pt x="51" y="198"/>
                  </a:cubicBezTo>
                  <a:cubicBezTo>
                    <a:pt x="50" y="198"/>
                    <a:pt x="46" y="198"/>
                    <a:pt x="45" y="197"/>
                  </a:cubicBezTo>
                  <a:cubicBezTo>
                    <a:pt x="45" y="196"/>
                    <a:pt x="46" y="195"/>
                    <a:pt x="45" y="194"/>
                  </a:cubicBezTo>
                  <a:cubicBezTo>
                    <a:pt x="45" y="193"/>
                    <a:pt x="44" y="192"/>
                    <a:pt x="44" y="192"/>
                  </a:cubicBezTo>
                  <a:cubicBezTo>
                    <a:pt x="43" y="192"/>
                    <a:pt x="40" y="193"/>
                    <a:pt x="40" y="192"/>
                  </a:cubicBezTo>
                  <a:cubicBezTo>
                    <a:pt x="39" y="192"/>
                    <a:pt x="40" y="189"/>
                    <a:pt x="40" y="188"/>
                  </a:cubicBezTo>
                  <a:cubicBezTo>
                    <a:pt x="39" y="187"/>
                    <a:pt x="35" y="188"/>
                    <a:pt x="34" y="188"/>
                  </a:cubicBezTo>
                  <a:cubicBezTo>
                    <a:pt x="33" y="188"/>
                    <a:pt x="31" y="189"/>
                    <a:pt x="31" y="189"/>
                  </a:cubicBezTo>
                  <a:cubicBezTo>
                    <a:pt x="30" y="189"/>
                    <a:pt x="28" y="189"/>
                    <a:pt x="27" y="189"/>
                  </a:cubicBezTo>
                  <a:cubicBezTo>
                    <a:pt x="27" y="188"/>
                    <a:pt x="27" y="185"/>
                    <a:pt x="27" y="185"/>
                  </a:cubicBezTo>
                  <a:cubicBezTo>
                    <a:pt x="26" y="183"/>
                    <a:pt x="25" y="181"/>
                    <a:pt x="23" y="181"/>
                  </a:cubicBezTo>
                  <a:cubicBezTo>
                    <a:pt x="23" y="181"/>
                    <a:pt x="23" y="181"/>
                    <a:pt x="22" y="181"/>
                  </a:cubicBezTo>
                  <a:cubicBezTo>
                    <a:pt x="21" y="180"/>
                    <a:pt x="20" y="178"/>
                    <a:pt x="19" y="177"/>
                  </a:cubicBezTo>
                  <a:cubicBezTo>
                    <a:pt x="19" y="177"/>
                    <a:pt x="17" y="177"/>
                    <a:pt x="17" y="176"/>
                  </a:cubicBezTo>
                  <a:cubicBezTo>
                    <a:pt x="16" y="175"/>
                    <a:pt x="17" y="172"/>
                    <a:pt x="18" y="171"/>
                  </a:cubicBezTo>
                  <a:cubicBezTo>
                    <a:pt x="18" y="169"/>
                    <a:pt x="21" y="168"/>
                    <a:pt x="21" y="167"/>
                  </a:cubicBezTo>
                  <a:cubicBezTo>
                    <a:pt x="21" y="166"/>
                    <a:pt x="21" y="163"/>
                    <a:pt x="21" y="162"/>
                  </a:cubicBezTo>
                  <a:cubicBezTo>
                    <a:pt x="20" y="161"/>
                    <a:pt x="17" y="161"/>
                    <a:pt x="17" y="160"/>
                  </a:cubicBezTo>
                  <a:cubicBezTo>
                    <a:pt x="17" y="158"/>
                    <a:pt x="21" y="157"/>
                    <a:pt x="21" y="156"/>
                  </a:cubicBezTo>
                  <a:cubicBezTo>
                    <a:pt x="21" y="154"/>
                    <a:pt x="18" y="152"/>
                    <a:pt x="17" y="150"/>
                  </a:cubicBezTo>
                  <a:cubicBezTo>
                    <a:pt x="16" y="148"/>
                    <a:pt x="14" y="146"/>
                    <a:pt x="13" y="145"/>
                  </a:cubicBezTo>
                  <a:cubicBezTo>
                    <a:pt x="12" y="144"/>
                    <a:pt x="11" y="144"/>
                    <a:pt x="10" y="143"/>
                  </a:cubicBezTo>
                  <a:cubicBezTo>
                    <a:pt x="10" y="142"/>
                    <a:pt x="9" y="138"/>
                    <a:pt x="9" y="137"/>
                  </a:cubicBezTo>
                  <a:cubicBezTo>
                    <a:pt x="10" y="136"/>
                    <a:pt x="12" y="135"/>
                    <a:pt x="11" y="134"/>
                  </a:cubicBezTo>
                  <a:cubicBezTo>
                    <a:pt x="11" y="133"/>
                    <a:pt x="9" y="132"/>
                    <a:pt x="8" y="131"/>
                  </a:cubicBezTo>
                  <a:cubicBezTo>
                    <a:pt x="6" y="129"/>
                    <a:pt x="4" y="125"/>
                    <a:pt x="3" y="123"/>
                  </a:cubicBezTo>
                  <a:cubicBezTo>
                    <a:pt x="2" y="121"/>
                    <a:pt x="0" y="118"/>
                    <a:pt x="0" y="117"/>
                  </a:cubicBezTo>
                  <a:cubicBezTo>
                    <a:pt x="0" y="116"/>
                    <a:pt x="2" y="116"/>
                    <a:pt x="3" y="115"/>
                  </a:cubicBezTo>
                  <a:cubicBezTo>
                    <a:pt x="4" y="115"/>
                    <a:pt x="5" y="114"/>
                    <a:pt x="6" y="113"/>
                  </a:cubicBezTo>
                  <a:cubicBezTo>
                    <a:pt x="6" y="113"/>
                    <a:pt x="8" y="113"/>
                    <a:pt x="9" y="113"/>
                  </a:cubicBezTo>
                  <a:cubicBezTo>
                    <a:pt x="9" y="114"/>
                    <a:pt x="9" y="115"/>
                    <a:pt x="9" y="116"/>
                  </a:cubicBezTo>
                  <a:cubicBezTo>
                    <a:pt x="9" y="117"/>
                    <a:pt x="10" y="119"/>
                    <a:pt x="11" y="119"/>
                  </a:cubicBezTo>
                  <a:cubicBezTo>
                    <a:pt x="12" y="120"/>
                    <a:pt x="15" y="120"/>
                    <a:pt x="15" y="120"/>
                  </a:cubicBezTo>
                  <a:cubicBezTo>
                    <a:pt x="16" y="119"/>
                    <a:pt x="16" y="117"/>
                    <a:pt x="15" y="116"/>
                  </a:cubicBezTo>
                  <a:cubicBezTo>
                    <a:pt x="15" y="116"/>
                    <a:pt x="14" y="114"/>
                    <a:pt x="13" y="113"/>
                  </a:cubicBezTo>
                  <a:cubicBezTo>
                    <a:pt x="13" y="112"/>
                    <a:pt x="13" y="110"/>
                    <a:pt x="13" y="109"/>
                  </a:cubicBezTo>
                  <a:cubicBezTo>
                    <a:pt x="13" y="107"/>
                    <a:pt x="14" y="105"/>
                    <a:pt x="15" y="104"/>
                  </a:cubicBezTo>
                  <a:cubicBezTo>
                    <a:pt x="15" y="103"/>
                    <a:pt x="16" y="100"/>
                    <a:pt x="15" y="99"/>
                  </a:cubicBezTo>
                  <a:cubicBezTo>
                    <a:pt x="15" y="98"/>
                    <a:pt x="14" y="97"/>
                    <a:pt x="13" y="96"/>
                  </a:cubicBezTo>
                  <a:cubicBezTo>
                    <a:pt x="13" y="95"/>
                    <a:pt x="13" y="94"/>
                    <a:pt x="13" y="93"/>
                  </a:cubicBezTo>
                  <a:cubicBezTo>
                    <a:pt x="14" y="92"/>
                    <a:pt x="16" y="91"/>
                    <a:pt x="17" y="92"/>
                  </a:cubicBezTo>
                  <a:cubicBezTo>
                    <a:pt x="18" y="92"/>
                    <a:pt x="20" y="93"/>
                    <a:pt x="21" y="93"/>
                  </a:cubicBezTo>
                  <a:cubicBezTo>
                    <a:pt x="21" y="94"/>
                    <a:pt x="22" y="96"/>
                    <a:pt x="23" y="96"/>
                  </a:cubicBezTo>
                  <a:cubicBezTo>
                    <a:pt x="24" y="97"/>
                    <a:pt x="26" y="96"/>
                    <a:pt x="26" y="96"/>
                  </a:cubicBezTo>
                  <a:cubicBezTo>
                    <a:pt x="28" y="96"/>
                    <a:pt x="30" y="95"/>
                    <a:pt x="31" y="95"/>
                  </a:cubicBezTo>
                  <a:cubicBezTo>
                    <a:pt x="32" y="95"/>
                    <a:pt x="34" y="95"/>
                    <a:pt x="36" y="95"/>
                  </a:cubicBezTo>
                  <a:cubicBezTo>
                    <a:pt x="36" y="95"/>
                    <a:pt x="38" y="94"/>
                    <a:pt x="39" y="93"/>
                  </a:cubicBezTo>
                  <a:cubicBezTo>
                    <a:pt x="39" y="93"/>
                    <a:pt x="39" y="91"/>
                    <a:pt x="39" y="91"/>
                  </a:cubicBezTo>
                  <a:cubicBezTo>
                    <a:pt x="39" y="90"/>
                    <a:pt x="38" y="89"/>
                    <a:pt x="38" y="88"/>
                  </a:cubicBezTo>
                  <a:cubicBezTo>
                    <a:pt x="37" y="87"/>
                    <a:pt x="38" y="85"/>
                    <a:pt x="38" y="85"/>
                  </a:cubicBezTo>
                  <a:cubicBezTo>
                    <a:pt x="38" y="83"/>
                    <a:pt x="40" y="81"/>
                    <a:pt x="41" y="81"/>
                  </a:cubicBezTo>
                  <a:cubicBezTo>
                    <a:pt x="43" y="80"/>
                    <a:pt x="47" y="81"/>
                    <a:pt x="48" y="80"/>
                  </a:cubicBezTo>
                  <a:cubicBezTo>
                    <a:pt x="49" y="79"/>
                    <a:pt x="50" y="78"/>
                    <a:pt x="51" y="77"/>
                  </a:cubicBezTo>
                  <a:cubicBezTo>
                    <a:pt x="51" y="76"/>
                    <a:pt x="51" y="73"/>
                    <a:pt x="52" y="71"/>
                  </a:cubicBezTo>
                  <a:cubicBezTo>
                    <a:pt x="52" y="71"/>
                    <a:pt x="54" y="70"/>
                    <a:pt x="55" y="69"/>
                  </a:cubicBezTo>
                  <a:cubicBezTo>
                    <a:pt x="56" y="69"/>
                    <a:pt x="60" y="68"/>
                    <a:pt x="62" y="68"/>
                  </a:cubicBezTo>
                  <a:cubicBezTo>
                    <a:pt x="64" y="68"/>
                    <a:pt x="68" y="67"/>
                    <a:pt x="70" y="67"/>
                  </a:cubicBezTo>
                  <a:cubicBezTo>
                    <a:pt x="71" y="67"/>
                    <a:pt x="74" y="66"/>
                    <a:pt x="75" y="67"/>
                  </a:cubicBezTo>
                  <a:cubicBezTo>
                    <a:pt x="76" y="67"/>
                    <a:pt x="79" y="68"/>
                    <a:pt x="80" y="69"/>
                  </a:cubicBezTo>
                  <a:cubicBezTo>
                    <a:pt x="81" y="69"/>
                    <a:pt x="81" y="71"/>
                    <a:pt x="82" y="71"/>
                  </a:cubicBezTo>
                  <a:cubicBezTo>
                    <a:pt x="83" y="71"/>
                    <a:pt x="84" y="72"/>
                    <a:pt x="85" y="72"/>
                  </a:cubicBezTo>
                  <a:cubicBezTo>
                    <a:pt x="85" y="71"/>
                    <a:pt x="85" y="69"/>
                    <a:pt x="85" y="68"/>
                  </a:cubicBezTo>
                  <a:cubicBezTo>
                    <a:pt x="85" y="66"/>
                    <a:pt x="84" y="64"/>
                    <a:pt x="84" y="63"/>
                  </a:cubicBezTo>
                  <a:cubicBezTo>
                    <a:pt x="85" y="62"/>
                    <a:pt x="86" y="60"/>
                    <a:pt x="86" y="59"/>
                  </a:cubicBezTo>
                  <a:cubicBezTo>
                    <a:pt x="86" y="58"/>
                    <a:pt x="85" y="56"/>
                    <a:pt x="84" y="55"/>
                  </a:cubicBezTo>
                  <a:cubicBezTo>
                    <a:pt x="83" y="52"/>
                    <a:pt x="80" y="49"/>
                    <a:pt x="78" y="47"/>
                  </a:cubicBezTo>
                  <a:cubicBezTo>
                    <a:pt x="77" y="46"/>
                    <a:pt x="75" y="44"/>
                    <a:pt x="73" y="44"/>
                  </a:cubicBezTo>
                  <a:cubicBezTo>
                    <a:pt x="72" y="43"/>
                    <a:pt x="70" y="41"/>
                    <a:pt x="68" y="41"/>
                  </a:cubicBezTo>
                  <a:cubicBezTo>
                    <a:pt x="68" y="41"/>
                    <a:pt x="66" y="42"/>
                    <a:pt x="66" y="42"/>
                  </a:cubicBezTo>
                  <a:cubicBezTo>
                    <a:pt x="64" y="43"/>
                    <a:pt x="62" y="44"/>
                    <a:pt x="60" y="44"/>
                  </a:cubicBezTo>
                  <a:cubicBezTo>
                    <a:pt x="59" y="44"/>
                    <a:pt x="58" y="44"/>
                    <a:pt x="57" y="43"/>
                  </a:cubicBezTo>
                  <a:cubicBezTo>
                    <a:pt x="57" y="42"/>
                    <a:pt x="58" y="40"/>
                    <a:pt x="59" y="39"/>
                  </a:cubicBezTo>
                  <a:cubicBezTo>
                    <a:pt x="59" y="38"/>
                    <a:pt x="63" y="36"/>
                    <a:pt x="64" y="35"/>
                  </a:cubicBezTo>
                  <a:cubicBezTo>
                    <a:pt x="67" y="32"/>
                    <a:pt x="72" y="25"/>
                    <a:pt x="74" y="22"/>
                  </a:cubicBezTo>
                  <a:cubicBezTo>
                    <a:pt x="76" y="20"/>
                    <a:pt x="80" y="16"/>
                    <a:pt x="82" y="13"/>
                  </a:cubicBezTo>
                  <a:cubicBezTo>
                    <a:pt x="84" y="11"/>
                    <a:pt x="88" y="6"/>
                    <a:pt x="90" y="3"/>
                  </a:cubicBezTo>
                  <a:cubicBezTo>
                    <a:pt x="91" y="2"/>
                    <a:pt x="93" y="1"/>
                    <a:pt x="94" y="0"/>
                  </a:cubicBezTo>
                  <a:cubicBezTo>
                    <a:pt x="94" y="0"/>
                    <a:pt x="95" y="1"/>
                    <a:pt x="95" y="1"/>
                  </a:cubicBezTo>
                  <a:cubicBezTo>
                    <a:pt x="97" y="2"/>
                    <a:pt x="101" y="1"/>
                    <a:pt x="102" y="1"/>
                  </a:cubicBezTo>
                  <a:cubicBezTo>
                    <a:pt x="104" y="1"/>
                    <a:pt x="110" y="1"/>
                    <a:pt x="112" y="2"/>
                  </a:cubicBezTo>
                  <a:cubicBezTo>
                    <a:pt x="112" y="3"/>
                    <a:pt x="112" y="5"/>
                    <a:pt x="113" y="6"/>
                  </a:cubicBezTo>
                  <a:cubicBezTo>
                    <a:pt x="114" y="7"/>
                    <a:pt x="116" y="8"/>
                    <a:pt x="118" y="8"/>
                  </a:cubicBezTo>
                  <a:cubicBezTo>
                    <a:pt x="119" y="8"/>
                    <a:pt x="121" y="8"/>
                    <a:pt x="122" y="8"/>
                  </a:cubicBezTo>
                  <a:cubicBezTo>
                    <a:pt x="123" y="10"/>
                    <a:pt x="123" y="15"/>
                    <a:pt x="124" y="16"/>
                  </a:cubicBezTo>
                  <a:cubicBezTo>
                    <a:pt x="125" y="17"/>
                    <a:pt x="126" y="19"/>
                    <a:pt x="127" y="20"/>
                  </a:cubicBezTo>
                  <a:cubicBezTo>
                    <a:pt x="128" y="21"/>
                    <a:pt x="129" y="22"/>
                    <a:pt x="130" y="23"/>
                  </a:cubicBezTo>
                  <a:cubicBezTo>
                    <a:pt x="130" y="24"/>
                    <a:pt x="128" y="26"/>
                    <a:pt x="128" y="28"/>
                  </a:cubicBezTo>
                  <a:cubicBezTo>
                    <a:pt x="128" y="29"/>
                    <a:pt x="129" y="32"/>
                    <a:pt x="130" y="34"/>
                  </a:cubicBezTo>
                  <a:cubicBezTo>
                    <a:pt x="131" y="34"/>
                    <a:pt x="133" y="33"/>
                    <a:pt x="134" y="32"/>
                  </a:cubicBezTo>
                  <a:cubicBezTo>
                    <a:pt x="134" y="31"/>
                    <a:pt x="135" y="30"/>
                    <a:pt x="135" y="29"/>
                  </a:cubicBezTo>
                  <a:cubicBezTo>
                    <a:pt x="135" y="28"/>
                    <a:pt x="134" y="26"/>
                    <a:pt x="134" y="25"/>
                  </a:cubicBezTo>
                  <a:cubicBezTo>
                    <a:pt x="134" y="25"/>
                    <a:pt x="134" y="23"/>
                    <a:pt x="135" y="22"/>
                  </a:cubicBezTo>
                  <a:cubicBezTo>
                    <a:pt x="135" y="22"/>
                    <a:pt x="137" y="20"/>
                    <a:pt x="138" y="20"/>
                  </a:cubicBezTo>
                  <a:cubicBezTo>
                    <a:pt x="139" y="20"/>
                    <a:pt x="142" y="19"/>
                    <a:pt x="143" y="20"/>
                  </a:cubicBezTo>
                  <a:cubicBezTo>
                    <a:pt x="144" y="21"/>
                    <a:pt x="145" y="24"/>
                    <a:pt x="146" y="24"/>
                  </a:cubicBezTo>
                  <a:cubicBezTo>
                    <a:pt x="147" y="24"/>
                    <a:pt x="148" y="22"/>
                    <a:pt x="149" y="22"/>
                  </a:cubicBezTo>
                  <a:cubicBezTo>
                    <a:pt x="150" y="21"/>
                    <a:pt x="152" y="20"/>
                    <a:pt x="152" y="21"/>
                  </a:cubicBezTo>
                  <a:cubicBezTo>
                    <a:pt x="154" y="21"/>
                    <a:pt x="156" y="23"/>
                    <a:pt x="157" y="24"/>
                  </a:cubicBezTo>
                  <a:cubicBezTo>
                    <a:pt x="159" y="25"/>
                    <a:pt x="163" y="27"/>
                    <a:pt x="164" y="28"/>
                  </a:cubicBezTo>
                  <a:cubicBezTo>
                    <a:pt x="165" y="29"/>
                    <a:pt x="166" y="30"/>
                    <a:pt x="166" y="31"/>
                  </a:cubicBezTo>
                  <a:cubicBezTo>
                    <a:pt x="166" y="32"/>
                    <a:pt x="163" y="35"/>
                    <a:pt x="163" y="37"/>
                  </a:cubicBezTo>
                  <a:cubicBezTo>
                    <a:pt x="163" y="37"/>
                    <a:pt x="163" y="40"/>
                    <a:pt x="164" y="40"/>
                  </a:cubicBezTo>
                  <a:cubicBezTo>
                    <a:pt x="164" y="41"/>
                    <a:pt x="166" y="39"/>
                    <a:pt x="167" y="39"/>
                  </a:cubicBezTo>
                  <a:close/>
                </a:path>
              </a:pathLst>
            </a:custGeom>
            <a:gradFill>
              <a:gsLst>
                <a:gs pos="0">
                  <a:srgbClr val="31548F">
                    <a:lumMod val="67000"/>
                  </a:srgbClr>
                </a:gs>
                <a:gs pos="48000">
                  <a:srgbClr val="34A3C1"/>
                </a:gs>
                <a:gs pos="100000">
                  <a:srgbClr val="6B71C7"/>
                </a:gs>
              </a:gsLst>
              <a:path path="circle">
                <a:fillToRect l="100000" t="100000"/>
              </a:path>
            </a:gra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5" name="TextBox 54"/>
          <p:cNvSpPr txBox="1"/>
          <p:nvPr/>
        </p:nvSpPr>
        <p:spPr>
          <a:xfrm>
            <a:off x="6098281" y="2326726"/>
            <a:ext cx="4988807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I’m a </a:t>
            </a:r>
            <a:r>
              <a:rPr lang="en-US" sz="2400" b="1" dirty="0">
                <a:latin typeface="Source Sans Pro" panose="020B0503030403020204" pitchFamily="34" charset="0"/>
              </a:rPr>
              <a:t>big fan </a:t>
            </a:r>
            <a:r>
              <a:rPr lang="en-US" sz="2400" dirty="0">
                <a:latin typeface="Source Sans Pro" panose="020B0503030403020204" pitchFamily="34" charset="0"/>
              </a:rPr>
              <a:t>of doing what you are </a:t>
            </a:r>
            <a:r>
              <a:rPr lang="en-US" sz="2400" i="1" dirty="0">
                <a:latin typeface="Source Sans Pro" panose="020B0503030403020204" pitchFamily="34" charset="0"/>
              </a:rPr>
              <a:t>really</a:t>
            </a:r>
            <a:r>
              <a:rPr lang="en-US" sz="2400" dirty="0">
                <a:latin typeface="Source Sans Pro" panose="020B0503030403020204" pitchFamily="34" charset="0"/>
              </a:rPr>
              <a:t> bad at. A </a:t>
            </a:r>
            <a:r>
              <a:rPr lang="en-US" sz="2400" b="1" dirty="0">
                <a:latin typeface="Source Sans Pro" panose="020B0503030403020204" pitchFamily="34" charset="0"/>
              </a:rPr>
              <a:t>lot</a:t>
            </a:r>
            <a:r>
              <a:rPr lang="en-US" sz="24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56" name="Rectangle 55"/>
          <p:cNvSpPr/>
          <p:nvPr/>
        </p:nvSpPr>
        <p:spPr>
          <a:xfrm>
            <a:off x="6098281" y="3209195"/>
            <a:ext cx="4864539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</a:t>
            </a:r>
            <a:r>
              <a:rPr lang="en-US" sz="1200" dirty="0" smtClean="0">
                <a:latin typeface="Source Sans Pro Light" panose="020B0403030403020204" pitchFamily="34" charset="0"/>
              </a:rPr>
              <a:t>offal.</a:t>
            </a:r>
            <a:endParaRPr lang="en-US" sz="1200" dirty="0">
              <a:latin typeface="Source Sans Pro Light" panose="020B0403030403020204" pitchFamily="34" charset="0"/>
            </a:endParaRPr>
          </a:p>
        </p:txBody>
      </p:sp>
      <p:grpSp>
        <p:nvGrpSpPr>
          <p:cNvPr id="57" name="Group 56"/>
          <p:cNvGrpSpPr/>
          <p:nvPr/>
        </p:nvGrpSpPr>
        <p:grpSpPr>
          <a:xfrm>
            <a:off x="6104026" y="4318817"/>
            <a:ext cx="5485811" cy="769649"/>
            <a:chOff x="6101350" y="4500002"/>
            <a:chExt cx="5485811" cy="769649"/>
          </a:xfrm>
        </p:grpSpPr>
        <p:sp>
          <p:nvSpPr>
            <p:cNvPr id="58" name="Donut 57"/>
            <p:cNvSpPr/>
            <p:nvPr/>
          </p:nvSpPr>
          <p:spPr>
            <a:xfrm>
              <a:off x="10317804" y="4500002"/>
              <a:ext cx="708704" cy="731273"/>
            </a:xfrm>
            <a:prstGeom prst="donut">
              <a:avLst/>
            </a:prstGeom>
            <a:solidFill>
              <a:srgbClr val="D8DAD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2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59" name="Block Arc 58"/>
            <p:cNvSpPr/>
            <p:nvPr/>
          </p:nvSpPr>
          <p:spPr>
            <a:xfrm>
              <a:off x="10317804" y="4508846"/>
              <a:ext cx="708704" cy="731273"/>
            </a:xfrm>
            <a:prstGeom prst="blockArc">
              <a:avLst>
                <a:gd name="adj1" fmla="val 15313566"/>
                <a:gd name="adj2" fmla="val 9303865"/>
                <a:gd name="adj3" fmla="val 25694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2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60" name="Text Placeholder 33"/>
            <p:cNvSpPr txBox="1">
              <a:spLocks/>
            </p:cNvSpPr>
            <p:nvPr/>
          </p:nvSpPr>
          <p:spPr>
            <a:xfrm flipH="1">
              <a:off x="11136838" y="4654843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rgbClr val="4892C3"/>
                  </a:solidFill>
                  <a:latin typeface="Source Sans Pro" panose="020B0503030403020204" pitchFamily="34" charset="0"/>
                  <a:ea typeface="Roboto Black" panose="02000000000000000000" pitchFamily="2" charset="0"/>
                  <a:cs typeface="Roboto Black" panose="02000000000000000000" pitchFamily="2" charset="0"/>
                </a:rPr>
                <a:t>60%</a:t>
              </a:r>
              <a:endParaRPr lang="en-AU" sz="1600" b="1" dirty="0">
                <a:solidFill>
                  <a:srgbClr val="4892C3"/>
                </a:solidFill>
                <a:latin typeface="Source Sans Pro" panose="020B0503030403020204" pitchFamily="34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61" name="Text Placeholder 32"/>
            <p:cNvSpPr txBox="1">
              <a:spLocks/>
            </p:cNvSpPr>
            <p:nvPr/>
          </p:nvSpPr>
          <p:spPr>
            <a:xfrm flipH="1">
              <a:off x="11136838" y="4928506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D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62" name="Group 61"/>
            <p:cNvGrpSpPr/>
            <p:nvPr/>
          </p:nvGrpSpPr>
          <p:grpSpPr>
            <a:xfrm>
              <a:off x="6101350" y="4535203"/>
              <a:ext cx="708704" cy="731856"/>
              <a:chOff x="6815964" y="4544568"/>
              <a:chExt cx="802117" cy="779299"/>
            </a:xfrm>
          </p:grpSpPr>
          <p:sp>
            <p:nvSpPr>
              <p:cNvPr id="74" name="Donut 73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D8DAD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2"/>
                  </a:solidFill>
                  <a:latin typeface="Source Sans Pro" panose="020B0503030403020204" pitchFamily="34" charset="0"/>
                </a:endParaRPr>
              </a:p>
            </p:txBody>
          </p:sp>
          <p:sp>
            <p:nvSpPr>
              <p:cNvPr id="75" name="Block Arc 74"/>
              <p:cNvSpPr/>
              <p:nvPr/>
            </p:nvSpPr>
            <p:spPr>
              <a:xfrm>
                <a:off x="6815964" y="4544568"/>
                <a:ext cx="802117" cy="778678"/>
              </a:xfrm>
              <a:prstGeom prst="blockArc">
                <a:avLst>
                  <a:gd name="adj1" fmla="val 16263629"/>
                  <a:gd name="adj2" fmla="val 4832971"/>
                  <a:gd name="adj3" fmla="val 2422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2"/>
                  </a:solidFill>
                  <a:latin typeface="Source Sans Pro" panose="020B0503030403020204" pitchFamily="34" charset="0"/>
                </a:endParaRPr>
              </a:p>
            </p:txBody>
          </p:sp>
        </p:grpSp>
        <p:sp>
          <p:nvSpPr>
            <p:cNvPr id="63" name="Text Placeholder 33"/>
            <p:cNvSpPr txBox="1">
              <a:spLocks/>
            </p:cNvSpPr>
            <p:nvPr/>
          </p:nvSpPr>
          <p:spPr>
            <a:xfrm flipH="1">
              <a:off x="6888806" y="4674586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rgbClr val="0FC2BE"/>
                  </a:solidFill>
                  <a:latin typeface="Source Sans Pro" panose="020B0503030403020204" pitchFamily="34" charset="0"/>
                  <a:ea typeface="Roboto Black" panose="02000000000000000000" pitchFamily="2" charset="0"/>
                  <a:cs typeface="Roboto Black" panose="02000000000000000000" pitchFamily="2" charset="0"/>
                </a:rPr>
                <a:t>20%</a:t>
              </a:r>
              <a:endParaRPr lang="en-AU" sz="1600" b="1" dirty="0">
                <a:solidFill>
                  <a:srgbClr val="0FC2BE"/>
                </a:solidFill>
                <a:latin typeface="Source Sans Pro" panose="020B0503030403020204" pitchFamily="34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64" name="Text Placeholder 32"/>
            <p:cNvSpPr txBox="1">
              <a:spLocks/>
            </p:cNvSpPr>
            <p:nvPr/>
          </p:nvSpPr>
          <p:spPr>
            <a:xfrm flipH="1">
              <a:off x="6888806" y="4948249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A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65" name="Group 64"/>
            <p:cNvGrpSpPr/>
            <p:nvPr/>
          </p:nvGrpSpPr>
          <p:grpSpPr>
            <a:xfrm>
              <a:off x="7451303" y="4537743"/>
              <a:ext cx="708704" cy="731857"/>
              <a:chOff x="6815964" y="4544567"/>
              <a:chExt cx="802117" cy="779300"/>
            </a:xfrm>
          </p:grpSpPr>
          <p:sp>
            <p:nvSpPr>
              <p:cNvPr id="72" name="Donut 71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D8DAD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2"/>
                  </a:solidFill>
                  <a:latin typeface="Source Sans Pro" panose="020B0503030403020204" pitchFamily="34" charset="0"/>
                </a:endParaRPr>
              </a:p>
            </p:txBody>
          </p:sp>
          <p:sp>
            <p:nvSpPr>
              <p:cNvPr id="73" name="Block Arc 72"/>
              <p:cNvSpPr/>
              <p:nvPr/>
            </p:nvSpPr>
            <p:spPr>
              <a:xfrm>
                <a:off x="6815964" y="4544567"/>
                <a:ext cx="802117" cy="778678"/>
              </a:xfrm>
              <a:prstGeom prst="blockArc">
                <a:avLst>
                  <a:gd name="adj1" fmla="val 16263629"/>
                  <a:gd name="adj2" fmla="val 5366597"/>
                  <a:gd name="adj3" fmla="val 23937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2"/>
                  </a:solidFill>
                  <a:latin typeface="Source Sans Pro" panose="020B0503030403020204" pitchFamily="34" charset="0"/>
                </a:endParaRPr>
              </a:p>
            </p:txBody>
          </p:sp>
        </p:grpSp>
        <p:sp>
          <p:nvSpPr>
            <p:cNvPr id="66" name="Text Placeholder 33"/>
            <p:cNvSpPr txBox="1">
              <a:spLocks/>
            </p:cNvSpPr>
            <p:nvPr/>
          </p:nvSpPr>
          <p:spPr>
            <a:xfrm flipH="1">
              <a:off x="8253796" y="4677711"/>
              <a:ext cx="450323" cy="26200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rgbClr val="23B2C0"/>
                  </a:solidFill>
                  <a:latin typeface="Source Sans Pro" panose="020B0503030403020204" pitchFamily="34" charset="0"/>
                  <a:ea typeface="Roboto Black" panose="02000000000000000000" pitchFamily="2" charset="0"/>
                  <a:cs typeface="Roboto Black" panose="02000000000000000000" pitchFamily="2" charset="0"/>
                </a:rPr>
                <a:t>50%</a:t>
              </a:r>
              <a:endParaRPr lang="en-AU" sz="1600" b="1" dirty="0">
                <a:solidFill>
                  <a:srgbClr val="23B2C0"/>
                </a:solidFill>
                <a:latin typeface="Source Sans Pro" panose="020B0503030403020204" pitchFamily="34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67" name="Text Placeholder 32"/>
            <p:cNvSpPr txBox="1">
              <a:spLocks/>
            </p:cNvSpPr>
            <p:nvPr/>
          </p:nvSpPr>
          <p:spPr>
            <a:xfrm flipH="1">
              <a:off x="8253797" y="4951374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B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8" name="Donut 67"/>
            <p:cNvSpPr/>
            <p:nvPr/>
          </p:nvSpPr>
          <p:spPr>
            <a:xfrm>
              <a:off x="8928167" y="4538326"/>
              <a:ext cx="708704" cy="731273"/>
            </a:xfrm>
            <a:prstGeom prst="donut">
              <a:avLst/>
            </a:prstGeom>
            <a:solidFill>
              <a:srgbClr val="D8DAD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2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69" name="Block Arc 68"/>
            <p:cNvSpPr/>
            <p:nvPr/>
          </p:nvSpPr>
          <p:spPr>
            <a:xfrm>
              <a:off x="8928167" y="4538378"/>
              <a:ext cx="708704" cy="731273"/>
            </a:xfrm>
            <a:prstGeom prst="blockArc">
              <a:avLst>
                <a:gd name="adj1" fmla="val 15313566"/>
                <a:gd name="adj2" fmla="val 11272707"/>
                <a:gd name="adj3" fmla="val 24966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2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70" name="Text Placeholder 33"/>
            <p:cNvSpPr txBox="1">
              <a:spLocks/>
            </p:cNvSpPr>
            <p:nvPr/>
          </p:nvSpPr>
          <p:spPr>
            <a:xfrm flipH="1">
              <a:off x="9715623" y="4677126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rgbClr val="34A3C1"/>
                  </a:solidFill>
                  <a:latin typeface="Source Sans Pro" panose="020B0503030403020204" pitchFamily="34" charset="0"/>
                  <a:ea typeface="Roboto Black" panose="02000000000000000000" pitchFamily="2" charset="0"/>
                  <a:cs typeface="Roboto Black" panose="02000000000000000000" pitchFamily="2" charset="0"/>
                </a:rPr>
                <a:t>80%</a:t>
              </a:r>
              <a:endParaRPr lang="en-AU" sz="1600" b="1" dirty="0">
                <a:solidFill>
                  <a:srgbClr val="34A3C1"/>
                </a:solidFill>
                <a:latin typeface="Source Sans Pro" panose="020B0503030403020204" pitchFamily="34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71" name="Text Placeholder 32"/>
            <p:cNvSpPr txBox="1">
              <a:spLocks/>
            </p:cNvSpPr>
            <p:nvPr/>
          </p:nvSpPr>
          <p:spPr>
            <a:xfrm flipH="1">
              <a:off x="9715623" y="4950789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C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854680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55" grpId="0"/>
      <p:bldP spid="56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3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4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5" name="TextBox 4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Macedonia Map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6379288" y="1746951"/>
            <a:ext cx="5164137" cy="4030663"/>
            <a:chOff x="3848" y="1076"/>
            <a:chExt cx="3253" cy="2539"/>
          </a:xfrm>
          <a:solidFill>
            <a:schemeClr val="tx2">
              <a:lumMod val="20000"/>
              <a:lumOff val="80000"/>
            </a:schemeClr>
          </a:solidFill>
        </p:grpSpPr>
        <p:sp>
          <p:nvSpPr>
            <p:cNvPr id="11" name="Freeform 5"/>
            <p:cNvSpPr>
              <a:spLocks/>
            </p:cNvSpPr>
            <p:nvPr/>
          </p:nvSpPr>
          <p:spPr bwMode="auto">
            <a:xfrm>
              <a:off x="4311" y="2350"/>
              <a:ext cx="1409" cy="1265"/>
            </a:xfrm>
            <a:custGeom>
              <a:avLst/>
              <a:gdLst>
                <a:gd name="T0" fmla="*/ 10 w 508"/>
                <a:gd name="T1" fmla="*/ 368 h 456"/>
                <a:gd name="T2" fmla="*/ 22 w 508"/>
                <a:gd name="T3" fmla="*/ 342 h 456"/>
                <a:gd name="T4" fmla="*/ 27 w 508"/>
                <a:gd name="T5" fmla="*/ 328 h 456"/>
                <a:gd name="T6" fmla="*/ 32 w 508"/>
                <a:gd name="T7" fmla="*/ 298 h 456"/>
                <a:gd name="T8" fmla="*/ 54 w 508"/>
                <a:gd name="T9" fmla="*/ 261 h 456"/>
                <a:gd name="T10" fmla="*/ 70 w 508"/>
                <a:gd name="T11" fmla="*/ 250 h 456"/>
                <a:gd name="T12" fmla="*/ 92 w 508"/>
                <a:gd name="T13" fmla="*/ 232 h 456"/>
                <a:gd name="T14" fmla="*/ 82 w 508"/>
                <a:gd name="T15" fmla="*/ 203 h 456"/>
                <a:gd name="T16" fmla="*/ 72 w 508"/>
                <a:gd name="T17" fmla="*/ 183 h 456"/>
                <a:gd name="T18" fmla="*/ 58 w 508"/>
                <a:gd name="T19" fmla="*/ 162 h 456"/>
                <a:gd name="T20" fmla="*/ 92 w 508"/>
                <a:gd name="T21" fmla="*/ 156 h 456"/>
                <a:gd name="T22" fmla="*/ 132 w 508"/>
                <a:gd name="T23" fmla="*/ 127 h 456"/>
                <a:gd name="T24" fmla="*/ 138 w 508"/>
                <a:gd name="T25" fmla="*/ 109 h 456"/>
                <a:gd name="T26" fmla="*/ 184 w 508"/>
                <a:gd name="T27" fmla="*/ 93 h 456"/>
                <a:gd name="T28" fmla="*/ 193 w 508"/>
                <a:gd name="T29" fmla="*/ 74 h 456"/>
                <a:gd name="T30" fmla="*/ 215 w 508"/>
                <a:gd name="T31" fmla="*/ 60 h 456"/>
                <a:gd name="T32" fmla="*/ 227 w 508"/>
                <a:gd name="T33" fmla="*/ 54 h 456"/>
                <a:gd name="T34" fmla="*/ 244 w 508"/>
                <a:gd name="T35" fmla="*/ 9 h 456"/>
                <a:gd name="T36" fmla="*/ 256 w 508"/>
                <a:gd name="T37" fmla="*/ 3 h 456"/>
                <a:gd name="T38" fmla="*/ 274 w 508"/>
                <a:gd name="T39" fmla="*/ 13 h 456"/>
                <a:gd name="T40" fmla="*/ 290 w 508"/>
                <a:gd name="T41" fmla="*/ 40 h 456"/>
                <a:gd name="T42" fmla="*/ 305 w 508"/>
                <a:gd name="T43" fmla="*/ 62 h 456"/>
                <a:gd name="T44" fmla="*/ 329 w 508"/>
                <a:gd name="T45" fmla="*/ 70 h 456"/>
                <a:gd name="T46" fmla="*/ 352 w 508"/>
                <a:gd name="T47" fmla="*/ 84 h 456"/>
                <a:gd name="T48" fmla="*/ 379 w 508"/>
                <a:gd name="T49" fmla="*/ 95 h 456"/>
                <a:gd name="T50" fmla="*/ 395 w 508"/>
                <a:gd name="T51" fmla="*/ 75 h 456"/>
                <a:gd name="T52" fmla="*/ 414 w 508"/>
                <a:gd name="T53" fmla="*/ 68 h 456"/>
                <a:gd name="T54" fmla="*/ 430 w 508"/>
                <a:gd name="T55" fmla="*/ 89 h 456"/>
                <a:gd name="T56" fmla="*/ 438 w 508"/>
                <a:gd name="T57" fmla="*/ 104 h 456"/>
                <a:gd name="T58" fmla="*/ 453 w 508"/>
                <a:gd name="T59" fmla="*/ 108 h 456"/>
                <a:gd name="T60" fmla="*/ 446 w 508"/>
                <a:gd name="T61" fmla="*/ 125 h 456"/>
                <a:gd name="T62" fmla="*/ 457 w 508"/>
                <a:gd name="T63" fmla="*/ 145 h 456"/>
                <a:gd name="T64" fmla="*/ 446 w 508"/>
                <a:gd name="T65" fmla="*/ 175 h 456"/>
                <a:gd name="T66" fmla="*/ 462 w 508"/>
                <a:gd name="T67" fmla="*/ 192 h 456"/>
                <a:gd name="T68" fmla="*/ 478 w 508"/>
                <a:gd name="T69" fmla="*/ 202 h 456"/>
                <a:gd name="T70" fmla="*/ 476 w 508"/>
                <a:gd name="T71" fmla="*/ 234 h 456"/>
                <a:gd name="T72" fmla="*/ 482 w 508"/>
                <a:gd name="T73" fmla="*/ 250 h 456"/>
                <a:gd name="T74" fmla="*/ 480 w 508"/>
                <a:gd name="T75" fmla="*/ 266 h 456"/>
                <a:gd name="T76" fmla="*/ 498 w 508"/>
                <a:gd name="T77" fmla="*/ 284 h 456"/>
                <a:gd name="T78" fmla="*/ 508 w 508"/>
                <a:gd name="T79" fmla="*/ 305 h 456"/>
                <a:gd name="T80" fmla="*/ 499 w 508"/>
                <a:gd name="T81" fmla="*/ 315 h 456"/>
                <a:gd name="T82" fmla="*/ 495 w 508"/>
                <a:gd name="T83" fmla="*/ 341 h 456"/>
                <a:gd name="T84" fmla="*/ 476 w 508"/>
                <a:gd name="T85" fmla="*/ 358 h 456"/>
                <a:gd name="T86" fmla="*/ 452 w 508"/>
                <a:gd name="T87" fmla="*/ 381 h 456"/>
                <a:gd name="T88" fmla="*/ 449 w 508"/>
                <a:gd name="T89" fmla="*/ 397 h 456"/>
                <a:gd name="T90" fmla="*/ 416 w 508"/>
                <a:gd name="T91" fmla="*/ 412 h 456"/>
                <a:gd name="T92" fmla="*/ 402 w 508"/>
                <a:gd name="T93" fmla="*/ 407 h 456"/>
                <a:gd name="T94" fmla="*/ 389 w 508"/>
                <a:gd name="T95" fmla="*/ 415 h 456"/>
                <a:gd name="T96" fmla="*/ 385 w 508"/>
                <a:gd name="T97" fmla="*/ 429 h 456"/>
                <a:gd name="T98" fmla="*/ 359 w 508"/>
                <a:gd name="T99" fmla="*/ 440 h 456"/>
                <a:gd name="T100" fmla="*/ 346 w 508"/>
                <a:gd name="T101" fmla="*/ 447 h 456"/>
                <a:gd name="T102" fmla="*/ 320 w 508"/>
                <a:gd name="T103" fmla="*/ 426 h 456"/>
                <a:gd name="T104" fmla="*/ 299 w 508"/>
                <a:gd name="T105" fmla="*/ 424 h 456"/>
                <a:gd name="T106" fmla="*/ 267 w 508"/>
                <a:gd name="T107" fmla="*/ 421 h 456"/>
                <a:gd name="T108" fmla="*/ 234 w 508"/>
                <a:gd name="T109" fmla="*/ 447 h 456"/>
                <a:gd name="T110" fmla="*/ 197 w 508"/>
                <a:gd name="T111" fmla="*/ 452 h 456"/>
                <a:gd name="T112" fmla="*/ 177 w 508"/>
                <a:gd name="T113" fmla="*/ 438 h 456"/>
                <a:gd name="T114" fmla="*/ 143 w 508"/>
                <a:gd name="T115" fmla="*/ 456 h 456"/>
                <a:gd name="T116" fmla="*/ 70 w 508"/>
                <a:gd name="T117" fmla="*/ 455 h 456"/>
                <a:gd name="T118" fmla="*/ 60 w 508"/>
                <a:gd name="T119" fmla="*/ 421 h 456"/>
                <a:gd name="T120" fmla="*/ 28 w 508"/>
                <a:gd name="T121" fmla="*/ 415 h 456"/>
                <a:gd name="T122" fmla="*/ 11 w 508"/>
                <a:gd name="T123" fmla="*/ 410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08" h="456">
                  <a:moveTo>
                    <a:pt x="7" y="412"/>
                  </a:moveTo>
                  <a:cubicBezTo>
                    <a:pt x="3" y="404"/>
                    <a:pt x="0" y="400"/>
                    <a:pt x="0" y="391"/>
                  </a:cubicBezTo>
                  <a:cubicBezTo>
                    <a:pt x="0" y="381"/>
                    <a:pt x="4" y="376"/>
                    <a:pt x="10" y="368"/>
                  </a:cubicBezTo>
                  <a:cubicBezTo>
                    <a:pt x="13" y="364"/>
                    <a:pt x="16" y="363"/>
                    <a:pt x="18" y="360"/>
                  </a:cubicBezTo>
                  <a:cubicBezTo>
                    <a:pt x="22" y="355"/>
                    <a:pt x="22" y="351"/>
                    <a:pt x="22" y="346"/>
                  </a:cubicBezTo>
                  <a:cubicBezTo>
                    <a:pt x="22" y="344"/>
                    <a:pt x="23" y="343"/>
                    <a:pt x="22" y="342"/>
                  </a:cubicBezTo>
                  <a:cubicBezTo>
                    <a:pt x="20" y="340"/>
                    <a:pt x="18" y="339"/>
                    <a:pt x="18" y="336"/>
                  </a:cubicBezTo>
                  <a:cubicBezTo>
                    <a:pt x="18" y="334"/>
                    <a:pt x="19" y="334"/>
                    <a:pt x="21" y="333"/>
                  </a:cubicBezTo>
                  <a:cubicBezTo>
                    <a:pt x="24" y="332"/>
                    <a:pt x="26" y="330"/>
                    <a:pt x="27" y="328"/>
                  </a:cubicBezTo>
                  <a:cubicBezTo>
                    <a:pt x="29" y="326"/>
                    <a:pt x="30" y="324"/>
                    <a:pt x="30" y="321"/>
                  </a:cubicBezTo>
                  <a:cubicBezTo>
                    <a:pt x="30" y="315"/>
                    <a:pt x="30" y="315"/>
                    <a:pt x="30" y="315"/>
                  </a:cubicBezTo>
                  <a:cubicBezTo>
                    <a:pt x="32" y="298"/>
                    <a:pt x="32" y="298"/>
                    <a:pt x="32" y="298"/>
                  </a:cubicBezTo>
                  <a:cubicBezTo>
                    <a:pt x="32" y="293"/>
                    <a:pt x="32" y="293"/>
                    <a:pt x="32" y="293"/>
                  </a:cubicBezTo>
                  <a:cubicBezTo>
                    <a:pt x="32" y="285"/>
                    <a:pt x="36" y="280"/>
                    <a:pt x="41" y="275"/>
                  </a:cubicBezTo>
                  <a:cubicBezTo>
                    <a:pt x="47" y="269"/>
                    <a:pt x="49" y="266"/>
                    <a:pt x="54" y="261"/>
                  </a:cubicBezTo>
                  <a:cubicBezTo>
                    <a:pt x="56" y="260"/>
                    <a:pt x="57" y="258"/>
                    <a:pt x="59" y="258"/>
                  </a:cubicBezTo>
                  <a:cubicBezTo>
                    <a:pt x="63" y="257"/>
                    <a:pt x="68" y="260"/>
                    <a:pt x="70" y="256"/>
                  </a:cubicBezTo>
                  <a:cubicBezTo>
                    <a:pt x="70" y="254"/>
                    <a:pt x="68" y="251"/>
                    <a:pt x="70" y="250"/>
                  </a:cubicBezTo>
                  <a:cubicBezTo>
                    <a:pt x="72" y="249"/>
                    <a:pt x="73" y="249"/>
                    <a:pt x="75" y="249"/>
                  </a:cubicBezTo>
                  <a:cubicBezTo>
                    <a:pt x="79" y="247"/>
                    <a:pt x="80" y="244"/>
                    <a:pt x="82" y="241"/>
                  </a:cubicBezTo>
                  <a:cubicBezTo>
                    <a:pt x="86" y="237"/>
                    <a:pt x="89" y="235"/>
                    <a:pt x="92" y="232"/>
                  </a:cubicBezTo>
                  <a:cubicBezTo>
                    <a:pt x="91" y="228"/>
                    <a:pt x="90" y="226"/>
                    <a:pt x="89" y="223"/>
                  </a:cubicBezTo>
                  <a:cubicBezTo>
                    <a:pt x="88" y="219"/>
                    <a:pt x="85" y="217"/>
                    <a:pt x="84" y="214"/>
                  </a:cubicBezTo>
                  <a:cubicBezTo>
                    <a:pt x="83" y="210"/>
                    <a:pt x="84" y="207"/>
                    <a:pt x="82" y="203"/>
                  </a:cubicBezTo>
                  <a:cubicBezTo>
                    <a:pt x="81" y="199"/>
                    <a:pt x="77" y="198"/>
                    <a:pt x="77" y="194"/>
                  </a:cubicBezTo>
                  <a:cubicBezTo>
                    <a:pt x="77" y="191"/>
                    <a:pt x="78" y="190"/>
                    <a:pt x="78" y="188"/>
                  </a:cubicBezTo>
                  <a:cubicBezTo>
                    <a:pt x="78" y="185"/>
                    <a:pt x="75" y="183"/>
                    <a:pt x="72" y="183"/>
                  </a:cubicBezTo>
                  <a:cubicBezTo>
                    <a:pt x="69" y="183"/>
                    <a:pt x="67" y="183"/>
                    <a:pt x="64" y="182"/>
                  </a:cubicBezTo>
                  <a:cubicBezTo>
                    <a:pt x="59" y="178"/>
                    <a:pt x="58" y="172"/>
                    <a:pt x="58" y="166"/>
                  </a:cubicBezTo>
                  <a:cubicBezTo>
                    <a:pt x="58" y="164"/>
                    <a:pt x="57" y="163"/>
                    <a:pt x="58" y="162"/>
                  </a:cubicBezTo>
                  <a:cubicBezTo>
                    <a:pt x="59" y="162"/>
                    <a:pt x="59" y="162"/>
                    <a:pt x="60" y="162"/>
                  </a:cubicBezTo>
                  <a:cubicBezTo>
                    <a:pt x="66" y="162"/>
                    <a:pt x="69" y="162"/>
                    <a:pt x="75" y="162"/>
                  </a:cubicBezTo>
                  <a:cubicBezTo>
                    <a:pt x="82" y="162"/>
                    <a:pt x="87" y="161"/>
                    <a:pt x="92" y="156"/>
                  </a:cubicBezTo>
                  <a:cubicBezTo>
                    <a:pt x="98" y="150"/>
                    <a:pt x="101" y="144"/>
                    <a:pt x="109" y="144"/>
                  </a:cubicBezTo>
                  <a:cubicBezTo>
                    <a:pt x="116" y="143"/>
                    <a:pt x="121" y="140"/>
                    <a:pt x="125" y="134"/>
                  </a:cubicBezTo>
                  <a:cubicBezTo>
                    <a:pt x="127" y="131"/>
                    <a:pt x="129" y="130"/>
                    <a:pt x="132" y="127"/>
                  </a:cubicBezTo>
                  <a:cubicBezTo>
                    <a:pt x="134" y="125"/>
                    <a:pt x="136" y="123"/>
                    <a:pt x="139" y="123"/>
                  </a:cubicBezTo>
                  <a:cubicBezTo>
                    <a:pt x="139" y="120"/>
                    <a:pt x="139" y="118"/>
                    <a:pt x="139" y="115"/>
                  </a:cubicBezTo>
                  <a:cubicBezTo>
                    <a:pt x="139" y="113"/>
                    <a:pt x="139" y="110"/>
                    <a:pt x="138" y="109"/>
                  </a:cubicBezTo>
                  <a:cubicBezTo>
                    <a:pt x="144" y="106"/>
                    <a:pt x="147" y="100"/>
                    <a:pt x="154" y="99"/>
                  </a:cubicBezTo>
                  <a:cubicBezTo>
                    <a:pt x="159" y="98"/>
                    <a:pt x="163" y="98"/>
                    <a:pt x="169" y="98"/>
                  </a:cubicBezTo>
                  <a:cubicBezTo>
                    <a:pt x="175" y="97"/>
                    <a:pt x="178" y="97"/>
                    <a:pt x="184" y="93"/>
                  </a:cubicBezTo>
                  <a:cubicBezTo>
                    <a:pt x="187" y="91"/>
                    <a:pt x="187" y="89"/>
                    <a:pt x="189" y="86"/>
                  </a:cubicBezTo>
                  <a:cubicBezTo>
                    <a:pt x="190" y="83"/>
                    <a:pt x="193" y="81"/>
                    <a:pt x="193" y="78"/>
                  </a:cubicBezTo>
                  <a:cubicBezTo>
                    <a:pt x="193" y="74"/>
                    <a:pt x="193" y="74"/>
                    <a:pt x="193" y="74"/>
                  </a:cubicBezTo>
                  <a:cubicBezTo>
                    <a:pt x="193" y="72"/>
                    <a:pt x="193" y="69"/>
                    <a:pt x="195" y="68"/>
                  </a:cubicBezTo>
                  <a:cubicBezTo>
                    <a:pt x="198" y="64"/>
                    <a:pt x="202" y="65"/>
                    <a:pt x="207" y="63"/>
                  </a:cubicBezTo>
                  <a:cubicBezTo>
                    <a:pt x="210" y="62"/>
                    <a:pt x="212" y="62"/>
                    <a:pt x="215" y="60"/>
                  </a:cubicBezTo>
                  <a:cubicBezTo>
                    <a:pt x="217" y="58"/>
                    <a:pt x="217" y="55"/>
                    <a:pt x="220" y="55"/>
                  </a:cubicBezTo>
                  <a:cubicBezTo>
                    <a:pt x="223" y="55"/>
                    <a:pt x="223" y="57"/>
                    <a:pt x="225" y="57"/>
                  </a:cubicBezTo>
                  <a:cubicBezTo>
                    <a:pt x="226" y="57"/>
                    <a:pt x="227" y="55"/>
                    <a:pt x="227" y="54"/>
                  </a:cubicBezTo>
                  <a:cubicBezTo>
                    <a:pt x="228" y="50"/>
                    <a:pt x="228" y="48"/>
                    <a:pt x="229" y="45"/>
                  </a:cubicBezTo>
                  <a:cubicBezTo>
                    <a:pt x="232" y="39"/>
                    <a:pt x="233" y="36"/>
                    <a:pt x="236" y="30"/>
                  </a:cubicBezTo>
                  <a:cubicBezTo>
                    <a:pt x="240" y="22"/>
                    <a:pt x="242" y="17"/>
                    <a:pt x="244" y="9"/>
                  </a:cubicBezTo>
                  <a:cubicBezTo>
                    <a:pt x="246" y="6"/>
                    <a:pt x="248" y="4"/>
                    <a:pt x="248" y="0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251" y="2"/>
                    <a:pt x="253" y="2"/>
                    <a:pt x="256" y="3"/>
                  </a:cubicBezTo>
                  <a:cubicBezTo>
                    <a:pt x="258" y="4"/>
                    <a:pt x="259" y="5"/>
                    <a:pt x="261" y="5"/>
                  </a:cubicBezTo>
                  <a:cubicBezTo>
                    <a:pt x="264" y="6"/>
                    <a:pt x="266" y="5"/>
                    <a:pt x="268" y="6"/>
                  </a:cubicBezTo>
                  <a:cubicBezTo>
                    <a:pt x="272" y="7"/>
                    <a:pt x="272" y="10"/>
                    <a:pt x="274" y="13"/>
                  </a:cubicBezTo>
                  <a:cubicBezTo>
                    <a:pt x="277" y="18"/>
                    <a:pt x="278" y="21"/>
                    <a:pt x="282" y="26"/>
                  </a:cubicBezTo>
                  <a:cubicBezTo>
                    <a:pt x="285" y="29"/>
                    <a:pt x="288" y="30"/>
                    <a:pt x="290" y="34"/>
                  </a:cubicBezTo>
                  <a:cubicBezTo>
                    <a:pt x="290" y="36"/>
                    <a:pt x="290" y="38"/>
                    <a:pt x="290" y="40"/>
                  </a:cubicBezTo>
                  <a:cubicBezTo>
                    <a:pt x="291" y="42"/>
                    <a:pt x="292" y="43"/>
                    <a:pt x="293" y="45"/>
                  </a:cubicBezTo>
                  <a:cubicBezTo>
                    <a:pt x="294" y="50"/>
                    <a:pt x="293" y="55"/>
                    <a:pt x="297" y="59"/>
                  </a:cubicBezTo>
                  <a:cubicBezTo>
                    <a:pt x="299" y="61"/>
                    <a:pt x="302" y="62"/>
                    <a:pt x="305" y="62"/>
                  </a:cubicBezTo>
                  <a:cubicBezTo>
                    <a:pt x="307" y="62"/>
                    <a:pt x="309" y="61"/>
                    <a:pt x="311" y="61"/>
                  </a:cubicBezTo>
                  <a:cubicBezTo>
                    <a:pt x="315" y="61"/>
                    <a:pt x="318" y="60"/>
                    <a:pt x="322" y="63"/>
                  </a:cubicBezTo>
                  <a:cubicBezTo>
                    <a:pt x="325" y="64"/>
                    <a:pt x="326" y="68"/>
                    <a:pt x="329" y="70"/>
                  </a:cubicBezTo>
                  <a:cubicBezTo>
                    <a:pt x="335" y="73"/>
                    <a:pt x="338" y="76"/>
                    <a:pt x="345" y="78"/>
                  </a:cubicBezTo>
                  <a:cubicBezTo>
                    <a:pt x="347" y="78"/>
                    <a:pt x="349" y="79"/>
                    <a:pt x="350" y="80"/>
                  </a:cubicBezTo>
                  <a:cubicBezTo>
                    <a:pt x="350" y="81"/>
                    <a:pt x="351" y="83"/>
                    <a:pt x="352" y="84"/>
                  </a:cubicBezTo>
                  <a:cubicBezTo>
                    <a:pt x="355" y="86"/>
                    <a:pt x="358" y="86"/>
                    <a:pt x="362" y="87"/>
                  </a:cubicBezTo>
                  <a:cubicBezTo>
                    <a:pt x="366" y="89"/>
                    <a:pt x="368" y="91"/>
                    <a:pt x="372" y="93"/>
                  </a:cubicBezTo>
                  <a:cubicBezTo>
                    <a:pt x="374" y="95"/>
                    <a:pt x="377" y="97"/>
                    <a:pt x="379" y="95"/>
                  </a:cubicBezTo>
                  <a:cubicBezTo>
                    <a:pt x="380" y="92"/>
                    <a:pt x="380" y="90"/>
                    <a:pt x="381" y="87"/>
                  </a:cubicBezTo>
                  <a:cubicBezTo>
                    <a:pt x="383" y="82"/>
                    <a:pt x="386" y="81"/>
                    <a:pt x="390" y="79"/>
                  </a:cubicBezTo>
                  <a:cubicBezTo>
                    <a:pt x="392" y="78"/>
                    <a:pt x="394" y="77"/>
                    <a:pt x="395" y="75"/>
                  </a:cubicBezTo>
                  <a:cubicBezTo>
                    <a:pt x="396" y="73"/>
                    <a:pt x="396" y="71"/>
                    <a:pt x="397" y="70"/>
                  </a:cubicBezTo>
                  <a:cubicBezTo>
                    <a:pt x="399" y="68"/>
                    <a:pt x="401" y="68"/>
                    <a:pt x="404" y="68"/>
                  </a:cubicBezTo>
                  <a:cubicBezTo>
                    <a:pt x="408" y="67"/>
                    <a:pt x="411" y="67"/>
                    <a:pt x="414" y="68"/>
                  </a:cubicBezTo>
                  <a:cubicBezTo>
                    <a:pt x="416" y="69"/>
                    <a:pt x="416" y="69"/>
                    <a:pt x="417" y="70"/>
                  </a:cubicBezTo>
                  <a:cubicBezTo>
                    <a:pt x="418" y="72"/>
                    <a:pt x="418" y="73"/>
                    <a:pt x="418" y="75"/>
                  </a:cubicBezTo>
                  <a:cubicBezTo>
                    <a:pt x="419" y="82"/>
                    <a:pt x="423" y="85"/>
                    <a:pt x="430" y="89"/>
                  </a:cubicBezTo>
                  <a:cubicBezTo>
                    <a:pt x="430" y="89"/>
                    <a:pt x="430" y="90"/>
                    <a:pt x="430" y="90"/>
                  </a:cubicBezTo>
                  <a:cubicBezTo>
                    <a:pt x="430" y="93"/>
                    <a:pt x="431" y="94"/>
                    <a:pt x="432" y="96"/>
                  </a:cubicBezTo>
                  <a:cubicBezTo>
                    <a:pt x="433" y="100"/>
                    <a:pt x="434" y="104"/>
                    <a:pt x="438" y="104"/>
                  </a:cubicBezTo>
                  <a:cubicBezTo>
                    <a:pt x="443" y="104"/>
                    <a:pt x="444" y="98"/>
                    <a:pt x="448" y="98"/>
                  </a:cubicBezTo>
                  <a:cubicBezTo>
                    <a:pt x="450" y="98"/>
                    <a:pt x="451" y="100"/>
                    <a:pt x="451" y="102"/>
                  </a:cubicBezTo>
                  <a:cubicBezTo>
                    <a:pt x="452" y="105"/>
                    <a:pt x="453" y="106"/>
                    <a:pt x="453" y="108"/>
                  </a:cubicBezTo>
                  <a:cubicBezTo>
                    <a:pt x="453" y="113"/>
                    <a:pt x="453" y="113"/>
                    <a:pt x="453" y="113"/>
                  </a:cubicBezTo>
                  <a:cubicBezTo>
                    <a:pt x="453" y="114"/>
                    <a:pt x="451" y="115"/>
                    <a:pt x="450" y="116"/>
                  </a:cubicBezTo>
                  <a:cubicBezTo>
                    <a:pt x="448" y="120"/>
                    <a:pt x="446" y="121"/>
                    <a:pt x="446" y="125"/>
                  </a:cubicBezTo>
                  <a:cubicBezTo>
                    <a:pt x="446" y="127"/>
                    <a:pt x="448" y="127"/>
                    <a:pt x="449" y="128"/>
                  </a:cubicBezTo>
                  <a:cubicBezTo>
                    <a:pt x="451" y="131"/>
                    <a:pt x="453" y="131"/>
                    <a:pt x="454" y="134"/>
                  </a:cubicBezTo>
                  <a:cubicBezTo>
                    <a:pt x="456" y="139"/>
                    <a:pt x="457" y="141"/>
                    <a:pt x="457" y="145"/>
                  </a:cubicBezTo>
                  <a:cubicBezTo>
                    <a:pt x="457" y="148"/>
                    <a:pt x="457" y="151"/>
                    <a:pt x="455" y="153"/>
                  </a:cubicBezTo>
                  <a:cubicBezTo>
                    <a:pt x="452" y="155"/>
                    <a:pt x="450" y="156"/>
                    <a:pt x="448" y="159"/>
                  </a:cubicBezTo>
                  <a:cubicBezTo>
                    <a:pt x="446" y="165"/>
                    <a:pt x="446" y="168"/>
                    <a:pt x="446" y="175"/>
                  </a:cubicBezTo>
                  <a:cubicBezTo>
                    <a:pt x="446" y="179"/>
                    <a:pt x="447" y="182"/>
                    <a:pt x="450" y="185"/>
                  </a:cubicBezTo>
                  <a:cubicBezTo>
                    <a:pt x="451" y="186"/>
                    <a:pt x="451" y="188"/>
                    <a:pt x="453" y="189"/>
                  </a:cubicBezTo>
                  <a:cubicBezTo>
                    <a:pt x="456" y="192"/>
                    <a:pt x="458" y="192"/>
                    <a:pt x="462" y="192"/>
                  </a:cubicBezTo>
                  <a:cubicBezTo>
                    <a:pt x="467" y="192"/>
                    <a:pt x="467" y="192"/>
                    <a:pt x="467" y="192"/>
                  </a:cubicBezTo>
                  <a:cubicBezTo>
                    <a:pt x="472" y="192"/>
                    <a:pt x="480" y="193"/>
                    <a:pt x="480" y="199"/>
                  </a:cubicBezTo>
                  <a:cubicBezTo>
                    <a:pt x="480" y="200"/>
                    <a:pt x="479" y="201"/>
                    <a:pt x="478" y="202"/>
                  </a:cubicBezTo>
                  <a:cubicBezTo>
                    <a:pt x="476" y="207"/>
                    <a:pt x="472" y="209"/>
                    <a:pt x="472" y="215"/>
                  </a:cubicBezTo>
                  <a:cubicBezTo>
                    <a:pt x="472" y="220"/>
                    <a:pt x="472" y="220"/>
                    <a:pt x="472" y="220"/>
                  </a:cubicBezTo>
                  <a:cubicBezTo>
                    <a:pt x="472" y="226"/>
                    <a:pt x="472" y="231"/>
                    <a:pt x="476" y="234"/>
                  </a:cubicBezTo>
                  <a:cubicBezTo>
                    <a:pt x="477" y="236"/>
                    <a:pt x="478" y="237"/>
                    <a:pt x="479" y="239"/>
                  </a:cubicBezTo>
                  <a:cubicBezTo>
                    <a:pt x="480" y="241"/>
                    <a:pt x="482" y="242"/>
                    <a:pt x="482" y="245"/>
                  </a:cubicBezTo>
                  <a:cubicBezTo>
                    <a:pt x="482" y="250"/>
                    <a:pt x="482" y="250"/>
                    <a:pt x="482" y="250"/>
                  </a:cubicBezTo>
                  <a:cubicBezTo>
                    <a:pt x="481" y="254"/>
                    <a:pt x="481" y="254"/>
                    <a:pt x="481" y="254"/>
                  </a:cubicBezTo>
                  <a:cubicBezTo>
                    <a:pt x="481" y="257"/>
                    <a:pt x="480" y="258"/>
                    <a:pt x="480" y="261"/>
                  </a:cubicBezTo>
                  <a:cubicBezTo>
                    <a:pt x="480" y="266"/>
                    <a:pt x="480" y="266"/>
                    <a:pt x="480" y="266"/>
                  </a:cubicBezTo>
                  <a:cubicBezTo>
                    <a:pt x="480" y="270"/>
                    <a:pt x="484" y="271"/>
                    <a:pt x="487" y="274"/>
                  </a:cubicBezTo>
                  <a:cubicBezTo>
                    <a:pt x="488" y="275"/>
                    <a:pt x="488" y="276"/>
                    <a:pt x="489" y="277"/>
                  </a:cubicBezTo>
                  <a:cubicBezTo>
                    <a:pt x="492" y="280"/>
                    <a:pt x="495" y="281"/>
                    <a:pt x="498" y="284"/>
                  </a:cubicBezTo>
                  <a:cubicBezTo>
                    <a:pt x="500" y="288"/>
                    <a:pt x="500" y="291"/>
                    <a:pt x="502" y="295"/>
                  </a:cubicBezTo>
                  <a:cubicBezTo>
                    <a:pt x="503" y="299"/>
                    <a:pt x="506" y="301"/>
                    <a:pt x="508" y="305"/>
                  </a:cubicBezTo>
                  <a:cubicBezTo>
                    <a:pt x="508" y="305"/>
                    <a:pt x="508" y="305"/>
                    <a:pt x="508" y="305"/>
                  </a:cubicBezTo>
                  <a:cubicBezTo>
                    <a:pt x="507" y="305"/>
                    <a:pt x="507" y="305"/>
                    <a:pt x="507" y="306"/>
                  </a:cubicBezTo>
                  <a:cubicBezTo>
                    <a:pt x="505" y="308"/>
                    <a:pt x="503" y="310"/>
                    <a:pt x="501" y="313"/>
                  </a:cubicBezTo>
                  <a:cubicBezTo>
                    <a:pt x="500" y="314"/>
                    <a:pt x="499" y="314"/>
                    <a:pt x="499" y="315"/>
                  </a:cubicBezTo>
                  <a:cubicBezTo>
                    <a:pt x="498" y="322"/>
                    <a:pt x="497" y="326"/>
                    <a:pt x="497" y="333"/>
                  </a:cubicBezTo>
                  <a:cubicBezTo>
                    <a:pt x="497" y="340"/>
                    <a:pt x="497" y="340"/>
                    <a:pt x="497" y="340"/>
                  </a:cubicBezTo>
                  <a:cubicBezTo>
                    <a:pt x="497" y="340"/>
                    <a:pt x="496" y="341"/>
                    <a:pt x="495" y="341"/>
                  </a:cubicBezTo>
                  <a:cubicBezTo>
                    <a:pt x="494" y="344"/>
                    <a:pt x="491" y="345"/>
                    <a:pt x="489" y="346"/>
                  </a:cubicBezTo>
                  <a:cubicBezTo>
                    <a:pt x="486" y="348"/>
                    <a:pt x="486" y="350"/>
                    <a:pt x="485" y="351"/>
                  </a:cubicBezTo>
                  <a:cubicBezTo>
                    <a:pt x="482" y="354"/>
                    <a:pt x="479" y="355"/>
                    <a:pt x="476" y="358"/>
                  </a:cubicBezTo>
                  <a:cubicBezTo>
                    <a:pt x="474" y="359"/>
                    <a:pt x="472" y="359"/>
                    <a:pt x="471" y="361"/>
                  </a:cubicBezTo>
                  <a:cubicBezTo>
                    <a:pt x="468" y="367"/>
                    <a:pt x="467" y="371"/>
                    <a:pt x="461" y="375"/>
                  </a:cubicBezTo>
                  <a:cubicBezTo>
                    <a:pt x="458" y="378"/>
                    <a:pt x="456" y="379"/>
                    <a:pt x="452" y="381"/>
                  </a:cubicBezTo>
                  <a:cubicBezTo>
                    <a:pt x="450" y="382"/>
                    <a:pt x="448" y="382"/>
                    <a:pt x="448" y="385"/>
                  </a:cubicBezTo>
                  <a:cubicBezTo>
                    <a:pt x="448" y="387"/>
                    <a:pt x="449" y="389"/>
                    <a:pt x="449" y="393"/>
                  </a:cubicBezTo>
                  <a:cubicBezTo>
                    <a:pt x="449" y="397"/>
                    <a:pt x="449" y="397"/>
                    <a:pt x="449" y="397"/>
                  </a:cubicBezTo>
                  <a:cubicBezTo>
                    <a:pt x="449" y="399"/>
                    <a:pt x="448" y="400"/>
                    <a:pt x="447" y="401"/>
                  </a:cubicBezTo>
                  <a:cubicBezTo>
                    <a:pt x="444" y="410"/>
                    <a:pt x="437" y="414"/>
                    <a:pt x="428" y="414"/>
                  </a:cubicBezTo>
                  <a:cubicBezTo>
                    <a:pt x="423" y="414"/>
                    <a:pt x="420" y="415"/>
                    <a:pt x="416" y="412"/>
                  </a:cubicBezTo>
                  <a:cubicBezTo>
                    <a:pt x="414" y="411"/>
                    <a:pt x="413" y="410"/>
                    <a:pt x="410" y="409"/>
                  </a:cubicBezTo>
                  <a:cubicBezTo>
                    <a:pt x="409" y="409"/>
                    <a:pt x="408" y="409"/>
                    <a:pt x="406" y="409"/>
                  </a:cubicBezTo>
                  <a:cubicBezTo>
                    <a:pt x="404" y="408"/>
                    <a:pt x="404" y="407"/>
                    <a:pt x="402" y="407"/>
                  </a:cubicBezTo>
                  <a:cubicBezTo>
                    <a:pt x="400" y="407"/>
                    <a:pt x="399" y="408"/>
                    <a:pt x="398" y="409"/>
                  </a:cubicBezTo>
                  <a:cubicBezTo>
                    <a:pt x="395" y="411"/>
                    <a:pt x="393" y="411"/>
                    <a:pt x="390" y="414"/>
                  </a:cubicBezTo>
                  <a:cubicBezTo>
                    <a:pt x="390" y="414"/>
                    <a:pt x="389" y="414"/>
                    <a:pt x="389" y="415"/>
                  </a:cubicBezTo>
                  <a:cubicBezTo>
                    <a:pt x="388" y="417"/>
                    <a:pt x="388" y="418"/>
                    <a:pt x="388" y="420"/>
                  </a:cubicBezTo>
                  <a:cubicBezTo>
                    <a:pt x="388" y="424"/>
                    <a:pt x="388" y="426"/>
                    <a:pt x="388" y="429"/>
                  </a:cubicBezTo>
                  <a:cubicBezTo>
                    <a:pt x="385" y="429"/>
                    <a:pt x="385" y="429"/>
                    <a:pt x="385" y="429"/>
                  </a:cubicBezTo>
                  <a:cubicBezTo>
                    <a:pt x="380" y="431"/>
                    <a:pt x="376" y="431"/>
                    <a:pt x="370" y="434"/>
                  </a:cubicBezTo>
                  <a:cubicBezTo>
                    <a:pt x="369" y="434"/>
                    <a:pt x="369" y="436"/>
                    <a:pt x="367" y="437"/>
                  </a:cubicBezTo>
                  <a:cubicBezTo>
                    <a:pt x="364" y="439"/>
                    <a:pt x="362" y="439"/>
                    <a:pt x="359" y="440"/>
                  </a:cubicBezTo>
                  <a:cubicBezTo>
                    <a:pt x="357" y="441"/>
                    <a:pt x="358" y="444"/>
                    <a:pt x="356" y="446"/>
                  </a:cubicBezTo>
                  <a:cubicBezTo>
                    <a:pt x="355" y="447"/>
                    <a:pt x="353" y="446"/>
                    <a:pt x="352" y="446"/>
                  </a:cubicBezTo>
                  <a:cubicBezTo>
                    <a:pt x="349" y="446"/>
                    <a:pt x="348" y="447"/>
                    <a:pt x="346" y="447"/>
                  </a:cubicBezTo>
                  <a:cubicBezTo>
                    <a:pt x="341" y="447"/>
                    <a:pt x="339" y="445"/>
                    <a:pt x="335" y="442"/>
                  </a:cubicBezTo>
                  <a:cubicBezTo>
                    <a:pt x="331" y="440"/>
                    <a:pt x="329" y="438"/>
                    <a:pt x="327" y="435"/>
                  </a:cubicBezTo>
                  <a:cubicBezTo>
                    <a:pt x="324" y="432"/>
                    <a:pt x="324" y="429"/>
                    <a:pt x="320" y="426"/>
                  </a:cubicBezTo>
                  <a:cubicBezTo>
                    <a:pt x="318" y="425"/>
                    <a:pt x="316" y="425"/>
                    <a:pt x="313" y="425"/>
                  </a:cubicBezTo>
                  <a:cubicBezTo>
                    <a:pt x="311" y="425"/>
                    <a:pt x="309" y="424"/>
                    <a:pt x="307" y="424"/>
                  </a:cubicBezTo>
                  <a:cubicBezTo>
                    <a:pt x="299" y="424"/>
                    <a:pt x="299" y="424"/>
                    <a:pt x="299" y="424"/>
                  </a:cubicBezTo>
                  <a:cubicBezTo>
                    <a:pt x="290" y="424"/>
                    <a:pt x="285" y="423"/>
                    <a:pt x="277" y="420"/>
                  </a:cubicBezTo>
                  <a:cubicBezTo>
                    <a:pt x="274" y="420"/>
                    <a:pt x="273" y="418"/>
                    <a:pt x="271" y="418"/>
                  </a:cubicBezTo>
                  <a:cubicBezTo>
                    <a:pt x="269" y="418"/>
                    <a:pt x="268" y="420"/>
                    <a:pt x="267" y="421"/>
                  </a:cubicBezTo>
                  <a:cubicBezTo>
                    <a:pt x="264" y="424"/>
                    <a:pt x="262" y="426"/>
                    <a:pt x="259" y="429"/>
                  </a:cubicBezTo>
                  <a:cubicBezTo>
                    <a:pt x="254" y="433"/>
                    <a:pt x="252" y="437"/>
                    <a:pt x="247" y="442"/>
                  </a:cubicBezTo>
                  <a:cubicBezTo>
                    <a:pt x="243" y="445"/>
                    <a:pt x="239" y="446"/>
                    <a:pt x="234" y="447"/>
                  </a:cubicBezTo>
                  <a:cubicBezTo>
                    <a:pt x="228" y="448"/>
                    <a:pt x="225" y="450"/>
                    <a:pt x="220" y="450"/>
                  </a:cubicBezTo>
                  <a:cubicBezTo>
                    <a:pt x="215" y="450"/>
                    <a:pt x="213" y="450"/>
                    <a:pt x="208" y="450"/>
                  </a:cubicBezTo>
                  <a:cubicBezTo>
                    <a:pt x="204" y="450"/>
                    <a:pt x="201" y="452"/>
                    <a:pt x="197" y="452"/>
                  </a:cubicBezTo>
                  <a:cubicBezTo>
                    <a:pt x="195" y="452"/>
                    <a:pt x="194" y="450"/>
                    <a:pt x="194" y="448"/>
                  </a:cubicBezTo>
                  <a:cubicBezTo>
                    <a:pt x="192" y="446"/>
                    <a:pt x="191" y="444"/>
                    <a:pt x="189" y="443"/>
                  </a:cubicBezTo>
                  <a:cubicBezTo>
                    <a:pt x="185" y="441"/>
                    <a:pt x="182" y="438"/>
                    <a:pt x="177" y="438"/>
                  </a:cubicBezTo>
                  <a:cubicBezTo>
                    <a:pt x="170" y="438"/>
                    <a:pt x="166" y="441"/>
                    <a:pt x="160" y="444"/>
                  </a:cubicBezTo>
                  <a:cubicBezTo>
                    <a:pt x="157" y="446"/>
                    <a:pt x="156" y="449"/>
                    <a:pt x="154" y="451"/>
                  </a:cubicBezTo>
                  <a:cubicBezTo>
                    <a:pt x="150" y="454"/>
                    <a:pt x="148" y="456"/>
                    <a:pt x="143" y="456"/>
                  </a:cubicBezTo>
                  <a:cubicBezTo>
                    <a:pt x="141" y="456"/>
                    <a:pt x="140" y="455"/>
                    <a:pt x="138" y="455"/>
                  </a:cubicBezTo>
                  <a:cubicBezTo>
                    <a:pt x="136" y="455"/>
                    <a:pt x="135" y="455"/>
                    <a:pt x="133" y="455"/>
                  </a:cubicBezTo>
                  <a:cubicBezTo>
                    <a:pt x="70" y="455"/>
                    <a:pt x="70" y="455"/>
                    <a:pt x="70" y="455"/>
                  </a:cubicBezTo>
                  <a:cubicBezTo>
                    <a:pt x="70" y="455"/>
                    <a:pt x="70" y="455"/>
                    <a:pt x="70" y="455"/>
                  </a:cubicBezTo>
                  <a:cubicBezTo>
                    <a:pt x="69" y="432"/>
                    <a:pt x="69" y="432"/>
                    <a:pt x="69" y="432"/>
                  </a:cubicBezTo>
                  <a:cubicBezTo>
                    <a:pt x="65" y="428"/>
                    <a:pt x="64" y="425"/>
                    <a:pt x="60" y="421"/>
                  </a:cubicBezTo>
                  <a:cubicBezTo>
                    <a:pt x="58" y="420"/>
                    <a:pt x="57" y="417"/>
                    <a:pt x="55" y="417"/>
                  </a:cubicBezTo>
                  <a:cubicBezTo>
                    <a:pt x="48" y="417"/>
                    <a:pt x="43" y="417"/>
                    <a:pt x="36" y="417"/>
                  </a:cubicBezTo>
                  <a:cubicBezTo>
                    <a:pt x="33" y="417"/>
                    <a:pt x="32" y="416"/>
                    <a:pt x="28" y="415"/>
                  </a:cubicBezTo>
                  <a:cubicBezTo>
                    <a:pt x="27" y="415"/>
                    <a:pt x="26" y="415"/>
                    <a:pt x="25" y="415"/>
                  </a:cubicBezTo>
                  <a:cubicBezTo>
                    <a:pt x="22" y="413"/>
                    <a:pt x="21" y="410"/>
                    <a:pt x="18" y="410"/>
                  </a:cubicBezTo>
                  <a:cubicBezTo>
                    <a:pt x="15" y="410"/>
                    <a:pt x="14" y="410"/>
                    <a:pt x="11" y="410"/>
                  </a:cubicBezTo>
                  <a:cubicBezTo>
                    <a:pt x="9" y="410"/>
                    <a:pt x="8" y="411"/>
                    <a:pt x="7" y="4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6"/>
            <p:cNvSpPr>
              <a:spLocks/>
            </p:cNvSpPr>
            <p:nvPr/>
          </p:nvSpPr>
          <p:spPr bwMode="auto">
            <a:xfrm>
              <a:off x="4311" y="2350"/>
              <a:ext cx="1409" cy="1265"/>
            </a:xfrm>
            <a:custGeom>
              <a:avLst/>
              <a:gdLst>
                <a:gd name="T0" fmla="*/ 10 w 508"/>
                <a:gd name="T1" fmla="*/ 368 h 456"/>
                <a:gd name="T2" fmla="*/ 22 w 508"/>
                <a:gd name="T3" fmla="*/ 342 h 456"/>
                <a:gd name="T4" fmla="*/ 27 w 508"/>
                <a:gd name="T5" fmla="*/ 328 h 456"/>
                <a:gd name="T6" fmla="*/ 32 w 508"/>
                <a:gd name="T7" fmla="*/ 298 h 456"/>
                <a:gd name="T8" fmla="*/ 54 w 508"/>
                <a:gd name="T9" fmla="*/ 261 h 456"/>
                <a:gd name="T10" fmla="*/ 70 w 508"/>
                <a:gd name="T11" fmla="*/ 250 h 456"/>
                <a:gd name="T12" fmla="*/ 92 w 508"/>
                <a:gd name="T13" fmla="*/ 232 h 456"/>
                <a:gd name="T14" fmla="*/ 82 w 508"/>
                <a:gd name="T15" fmla="*/ 203 h 456"/>
                <a:gd name="T16" fmla="*/ 72 w 508"/>
                <a:gd name="T17" fmla="*/ 183 h 456"/>
                <a:gd name="T18" fmla="*/ 58 w 508"/>
                <a:gd name="T19" fmla="*/ 162 h 456"/>
                <a:gd name="T20" fmla="*/ 92 w 508"/>
                <a:gd name="T21" fmla="*/ 156 h 456"/>
                <a:gd name="T22" fmla="*/ 132 w 508"/>
                <a:gd name="T23" fmla="*/ 127 h 456"/>
                <a:gd name="T24" fmla="*/ 138 w 508"/>
                <a:gd name="T25" fmla="*/ 109 h 456"/>
                <a:gd name="T26" fmla="*/ 184 w 508"/>
                <a:gd name="T27" fmla="*/ 93 h 456"/>
                <a:gd name="T28" fmla="*/ 193 w 508"/>
                <a:gd name="T29" fmla="*/ 74 h 456"/>
                <a:gd name="T30" fmla="*/ 215 w 508"/>
                <a:gd name="T31" fmla="*/ 60 h 456"/>
                <a:gd name="T32" fmla="*/ 227 w 508"/>
                <a:gd name="T33" fmla="*/ 54 h 456"/>
                <a:gd name="T34" fmla="*/ 244 w 508"/>
                <a:gd name="T35" fmla="*/ 9 h 456"/>
                <a:gd name="T36" fmla="*/ 256 w 508"/>
                <a:gd name="T37" fmla="*/ 3 h 456"/>
                <a:gd name="T38" fmla="*/ 274 w 508"/>
                <a:gd name="T39" fmla="*/ 13 h 456"/>
                <a:gd name="T40" fmla="*/ 290 w 508"/>
                <a:gd name="T41" fmla="*/ 40 h 456"/>
                <a:gd name="T42" fmla="*/ 305 w 508"/>
                <a:gd name="T43" fmla="*/ 62 h 456"/>
                <a:gd name="T44" fmla="*/ 329 w 508"/>
                <a:gd name="T45" fmla="*/ 70 h 456"/>
                <a:gd name="T46" fmla="*/ 352 w 508"/>
                <a:gd name="T47" fmla="*/ 84 h 456"/>
                <a:gd name="T48" fmla="*/ 379 w 508"/>
                <a:gd name="T49" fmla="*/ 95 h 456"/>
                <a:gd name="T50" fmla="*/ 395 w 508"/>
                <a:gd name="T51" fmla="*/ 75 h 456"/>
                <a:gd name="T52" fmla="*/ 414 w 508"/>
                <a:gd name="T53" fmla="*/ 68 h 456"/>
                <a:gd name="T54" fmla="*/ 430 w 508"/>
                <a:gd name="T55" fmla="*/ 89 h 456"/>
                <a:gd name="T56" fmla="*/ 438 w 508"/>
                <a:gd name="T57" fmla="*/ 104 h 456"/>
                <a:gd name="T58" fmla="*/ 453 w 508"/>
                <a:gd name="T59" fmla="*/ 108 h 456"/>
                <a:gd name="T60" fmla="*/ 446 w 508"/>
                <a:gd name="T61" fmla="*/ 125 h 456"/>
                <a:gd name="T62" fmla="*/ 457 w 508"/>
                <a:gd name="T63" fmla="*/ 145 h 456"/>
                <a:gd name="T64" fmla="*/ 446 w 508"/>
                <a:gd name="T65" fmla="*/ 175 h 456"/>
                <a:gd name="T66" fmla="*/ 462 w 508"/>
                <a:gd name="T67" fmla="*/ 192 h 456"/>
                <a:gd name="T68" fmla="*/ 478 w 508"/>
                <a:gd name="T69" fmla="*/ 202 h 456"/>
                <a:gd name="T70" fmla="*/ 476 w 508"/>
                <a:gd name="T71" fmla="*/ 234 h 456"/>
                <a:gd name="T72" fmla="*/ 482 w 508"/>
                <a:gd name="T73" fmla="*/ 250 h 456"/>
                <a:gd name="T74" fmla="*/ 480 w 508"/>
                <a:gd name="T75" fmla="*/ 266 h 456"/>
                <a:gd name="T76" fmla="*/ 498 w 508"/>
                <a:gd name="T77" fmla="*/ 284 h 456"/>
                <a:gd name="T78" fmla="*/ 508 w 508"/>
                <a:gd name="T79" fmla="*/ 305 h 456"/>
                <a:gd name="T80" fmla="*/ 499 w 508"/>
                <a:gd name="T81" fmla="*/ 315 h 456"/>
                <a:gd name="T82" fmla="*/ 495 w 508"/>
                <a:gd name="T83" fmla="*/ 341 h 456"/>
                <a:gd name="T84" fmla="*/ 476 w 508"/>
                <a:gd name="T85" fmla="*/ 358 h 456"/>
                <a:gd name="T86" fmla="*/ 452 w 508"/>
                <a:gd name="T87" fmla="*/ 381 h 456"/>
                <a:gd name="T88" fmla="*/ 449 w 508"/>
                <a:gd name="T89" fmla="*/ 397 h 456"/>
                <a:gd name="T90" fmla="*/ 416 w 508"/>
                <a:gd name="T91" fmla="*/ 412 h 456"/>
                <a:gd name="T92" fmla="*/ 402 w 508"/>
                <a:gd name="T93" fmla="*/ 407 h 456"/>
                <a:gd name="T94" fmla="*/ 389 w 508"/>
                <a:gd name="T95" fmla="*/ 415 h 456"/>
                <a:gd name="T96" fmla="*/ 385 w 508"/>
                <a:gd name="T97" fmla="*/ 429 h 456"/>
                <a:gd name="T98" fmla="*/ 359 w 508"/>
                <a:gd name="T99" fmla="*/ 440 h 456"/>
                <a:gd name="T100" fmla="*/ 346 w 508"/>
                <a:gd name="T101" fmla="*/ 447 h 456"/>
                <a:gd name="T102" fmla="*/ 320 w 508"/>
                <a:gd name="T103" fmla="*/ 426 h 456"/>
                <a:gd name="T104" fmla="*/ 299 w 508"/>
                <a:gd name="T105" fmla="*/ 424 h 456"/>
                <a:gd name="T106" fmla="*/ 267 w 508"/>
                <a:gd name="T107" fmla="*/ 421 h 456"/>
                <a:gd name="T108" fmla="*/ 234 w 508"/>
                <a:gd name="T109" fmla="*/ 447 h 456"/>
                <a:gd name="T110" fmla="*/ 197 w 508"/>
                <a:gd name="T111" fmla="*/ 452 h 456"/>
                <a:gd name="T112" fmla="*/ 177 w 508"/>
                <a:gd name="T113" fmla="*/ 438 h 456"/>
                <a:gd name="T114" fmla="*/ 143 w 508"/>
                <a:gd name="T115" fmla="*/ 456 h 456"/>
                <a:gd name="T116" fmla="*/ 70 w 508"/>
                <a:gd name="T117" fmla="*/ 455 h 456"/>
                <a:gd name="T118" fmla="*/ 60 w 508"/>
                <a:gd name="T119" fmla="*/ 421 h 456"/>
                <a:gd name="T120" fmla="*/ 28 w 508"/>
                <a:gd name="T121" fmla="*/ 415 h 456"/>
                <a:gd name="T122" fmla="*/ 11 w 508"/>
                <a:gd name="T123" fmla="*/ 410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08" h="456">
                  <a:moveTo>
                    <a:pt x="7" y="412"/>
                  </a:moveTo>
                  <a:cubicBezTo>
                    <a:pt x="3" y="404"/>
                    <a:pt x="0" y="400"/>
                    <a:pt x="0" y="391"/>
                  </a:cubicBezTo>
                  <a:cubicBezTo>
                    <a:pt x="0" y="381"/>
                    <a:pt x="4" y="376"/>
                    <a:pt x="10" y="368"/>
                  </a:cubicBezTo>
                  <a:cubicBezTo>
                    <a:pt x="13" y="364"/>
                    <a:pt x="16" y="363"/>
                    <a:pt x="18" y="360"/>
                  </a:cubicBezTo>
                  <a:cubicBezTo>
                    <a:pt x="22" y="355"/>
                    <a:pt x="22" y="351"/>
                    <a:pt x="22" y="346"/>
                  </a:cubicBezTo>
                  <a:cubicBezTo>
                    <a:pt x="22" y="344"/>
                    <a:pt x="23" y="343"/>
                    <a:pt x="22" y="342"/>
                  </a:cubicBezTo>
                  <a:cubicBezTo>
                    <a:pt x="20" y="340"/>
                    <a:pt x="18" y="339"/>
                    <a:pt x="18" y="336"/>
                  </a:cubicBezTo>
                  <a:cubicBezTo>
                    <a:pt x="18" y="334"/>
                    <a:pt x="19" y="334"/>
                    <a:pt x="21" y="333"/>
                  </a:cubicBezTo>
                  <a:cubicBezTo>
                    <a:pt x="24" y="332"/>
                    <a:pt x="26" y="330"/>
                    <a:pt x="27" y="328"/>
                  </a:cubicBezTo>
                  <a:cubicBezTo>
                    <a:pt x="29" y="326"/>
                    <a:pt x="30" y="324"/>
                    <a:pt x="30" y="321"/>
                  </a:cubicBezTo>
                  <a:cubicBezTo>
                    <a:pt x="30" y="315"/>
                    <a:pt x="30" y="315"/>
                    <a:pt x="30" y="315"/>
                  </a:cubicBezTo>
                  <a:cubicBezTo>
                    <a:pt x="32" y="298"/>
                    <a:pt x="32" y="298"/>
                    <a:pt x="32" y="298"/>
                  </a:cubicBezTo>
                  <a:cubicBezTo>
                    <a:pt x="32" y="293"/>
                    <a:pt x="32" y="293"/>
                    <a:pt x="32" y="293"/>
                  </a:cubicBezTo>
                  <a:cubicBezTo>
                    <a:pt x="32" y="285"/>
                    <a:pt x="36" y="280"/>
                    <a:pt x="41" y="275"/>
                  </a:cubicBezTo>
                  <a:cubicBezTo>
                    <a:pt x="47" y="269"/>
                    <a:pt x="49" y="266"/>
                    <a:pt x="54" y="261"/>
                  </a:cubicBezTo>
                  <a:cubicBezTo>
                    <a:pt x="56" y="260"/>
                    <a:pt x="57" y="258"/>
                    <a:pt x="59" y="258"/>
                  </a:cubicBezTo>
                  <a:cubicBezTo>
                    <a:pt x="63" y="257"/>
                    <a:pt x="68" y="260"/>
                    <a:pt x="70" y="256"/>
                  </a:cubicBezTo>
                  <a:cubicBezTo>
                    <a:pt x="70" y="254"/>
                    <a:pt x="68" y="251"/>
                    <a:pt x="70" y="250"/>
                  </a:cubicBezTo>
                  <a:cubicBezTo>
                    <a:pt x="72" y="249"/>
                    <a:pt x="73" y="249"/>
                    <a:pt x="75" y="249"/>
                  </a:cubicBezTo>
                  <a:cubicBezTo>
                    <a:pt x="79" y="247"/>
                    <a:pt x="80" y="244"/>
                    <a:pt x="82" y="241"/>
                  </a:cubicBezTo>
                  <a:cubicBezTo>
                    <a:pt x="86" y="237"/>
                    <a:pt x="89" y="235"/>
                    <a:pt x="92" y="232"/>
                  </a:cubicBezTo>
                  <a:cubicBezTo>
                    <a:pt x="91" y="228"/>
                    <a:pt x="90" y="226"/>
                    <a:pt x="89" y="223"/>
                  </a:cubicBezTo>
                  <a:cubicBezTo>
                    <a:pt x="88" y="219"/>
                    <a:pt x="85" y="217"/>
                    <a:pt x="84" y="214"/>
                  </a:cubicBezTo>
                  <a:cubicBezTo>
                    <a:pt x="83" y="210"/>
                    <a:pt x="84" y="207"/>
                    <a:pt x="82" y="203"/>
                  </a:cubicBezTo>
                  <a:cubicBezTo>
                    <a:pt x="81" y="199"/>
                    <a:pt x="77" y="198"/>
                    <a:pt x="77" y="194"/>
                  </a:cubicBezTo>
                  <a:cubicBezTo>
                    <a:pt x="77" y="191"/>
                    <a:pt x="78" y="190"/>
                    <a:pt x="78" y="188"/>
                  </a:cubicBezTo>
                  <a:cubicBezTo>
                    <a:pt x="78" y="185"/>
                    <a:pt x="75" y="183"/>
                    <a:pt x="72" y="183"/>
                  </a:cubicBezTo>
                  <a:cubicBezTo>
                    <a:pt x="69" y="183"/>
                    <a:pt x="67" y="183"/>
                    <a:pt x="64" y="182"/>
                  </a:cubicBezTo>
                  <a:cubicBezTo>
                    <a:pt x="59" y="178"/>
                    <a:pt x="58" y="172"/>
                    <a:pt x="58" y="166"/>
                  </a:cubicBezTo>
                  <a:cubicBezTo>
                    <a:pt x="58" y="164"/>
                    <a:pt x="57" y="163"/>
                    <a:pt x="58" y="162"/>
                  </a:cubicBezTo>
                  <a:cubicBezTo>
                    <a:pt x="59" y="162"/>
                    <a:pt x="59" y="162"/>
                    <a:pt x="60" y="162"/>
                  </a:cubicBezTo>
                  <a:cubicBezTo>
                    <a:pt x="66" y="162"/>
                    <a:pt x="69" y="162"/>
                    <a:pt x="75" y="162"/>
                  </a:cubicBezTo>
                  <a:cubicBezTo>
                    <a:pt x="82" y="162"/>
                    <a:pt x="87" y="161"/>
                    <a:pt x="92" y="156"/>
                  </a:cubicBezTo>
                  <a:cubicBezTo>
                    <a:pt x="98" y="150"/>
                    <a:pt x="101" y="144"/>
                    <a:pt x="109" y="144"/>
                  </a:cubicBezTo>
                  <a:cubicBezTo>
                    <a:pt x="116" y="143"/>
                    <a:pt x="121" y="140"/>
                    <a:pt x="125" y="134"/>
                  </a:cubicBezTo>
                  <a:cubicBezTo>
                    <a:pt x="127" y="131"/>
                    <a:pt x="129" y="130"/>
                    <a:pt x="132" y="127"/>
                  </a:cubicBezTo>
                  <a:cubicBezTo>
                    <a:pt x="134" y="125"/>
                    <a:pt x="136" y="123"/>
                    <a:pt x="139" y="123"/>
                  </a:cubicBezTo>
                  <a:cubicBezTo>
                    <a:pt x="139" y="120"/>
                    <a:pt x="139" y="118"/>
                    <a:pt x="139" y="115"/>
                  </a:cubicBezTo>
                  <a:cubicBezTo>
                    <a:pt x="139" y="113"/>
                    <a:pt x="139" y="110"/>
                    <a:pt x="138" y="109"/>
                  </a:cubicBezTo>
                  <a:cubicBezTo>
                    <a:pt x="144" y="106"/>
                    <a:pt x="147" y="100"/>
                    <a:pt x="154" y="99"/>
                  </a:cubicBezTo>
                  <a:cubicBezTo>
                    <a:pt x="159" y="98"/>
                    <a:pt x="163" y="98"/>
                    <a:pt x="169" y="98"/>
                  </a:cubicBezTo>
                  <a:cubicBezTo>
                    <a:pt x="175" y="97"/>
                    <a:pt x="178" y="97"/>
                    <a:pt x="184" y="93"/>
                  </a:cubicBezTo>
                  <a:cubicBezTo>
                    <a:pt x="187" y="91"/>
                    <a:pt x="187" y="89"/>
                    <a:pt x="189" y="86"/>
                  </a:cubicBezTo>
                  <a:cubicBezTo>
                    <a:pt x="190" y="83"/>
                    <a:pt x="193" y="81"/>
                    <a:pt x="193" y="78"/>
                  </a:cubicBezTo>
                  <a:cubicBezTo>
                    <a:pt x="193" y="74"/>
                    <a:pt x="193" y="74"/>
                    <a:pt x="193" y="74"/>
                  </a:cubicBezTo>
                  <a:cubicBezTo>
                    <a:pt x="193" y="72"/>
                    <a:pt x="193" y="69"/>
                    <a:pt x="195" y="68"/>
                  </a:cubicBezTo>
                  <a:cubicBezTo>
                    <a:pt x="198" y="64"/>
                    <a:pt x="202" y="65"/>
                    <a:pt x="207" y="63"/>
                  </a:cubicBezTo>
                  <a:cubicBezTo>
                    <a:pt x="210" y="62"/>
                    <a:pt x="212" y="62"/>
                    <a:pt x="215" y="60"/>
                  </a:cubicBezTo>
                  <a:cubicBezTo>
                    <a:pt x="217" y="58"/>
                    <a:pt x="217" y="55"/>
                    <a:pt x="220" y="55"/>
                  </a:cubicBezTo>
                  <a:cubicBezTo>
                    <a:pt x="223" y="55"/>
                    <a:pt x="223" y="57"/>
                    <a:pt x="225" y="57"/>
                  </a:cubicBezTo>
                  <a:cubicBezTo>
                    <a:pt x="226" y="57"/>
                    <a:pt x="227" y="55"/>
                    <a:pt x="227" y="54"/>
                  </a:cubicBezTo>
                  <a:cubicBezTo>
                    <a:pt x="228" y="50"/>
                    <a:pt x="228" y="48"/>
                    <a:pt x="229" y="45"/>
                  </a:cubicBezTo>
                  <a:cubicBezTo>
                    <a:pt x="232" y="39"/>
                    <a:pt x="233" y="36"/>
                    <a:pt x="236" y="30"/>
                  </a:cubicBezTo>
                  <a:cubicBezTo>
                    <a:pt x="240" y="22"/>
                    <a:pt x="242" y="17"/>
                    <a:pt x="244" y="9"/>
                  </a:cubicBezTo>
                  <a:cubicBezTo>
                    <a:pt x="246" y="6"/>
                    <a:pt x="248" y="4"/>
                    <a:pt x="248" y="0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251" y="2"/>
                    <a:pt x="253" y="2"/>
                    <a:pt x="256" y="3"/>
                  </a:cubicBezTo>
                  <a:cubicBezTo>
                    <a:pt x="258" y="4"/>
                    <a:pt x="259" y="5"/>
                    <a:pt x="261" y="5"/>
                  </a:cubicBezTo>
                  <a:cubicBezTo>
                    <a:pt x="264" y="6"/>
                    <a:pt x="266" y="5"/>
                    <a:pt x="268" y="6"/>
                  </a:cubicBezTo>
                  <a:cubicBezTo>
                    <a:pt x="272" y="7"/>
                    <a:pt x="272" y="10"/>
                    <a:pt x="274" y="13"/>
                  </a:cubicBezTo>
                  <a:cubicBezTo>
                    <a:pt x="277" y="18"/>
                    <a:pt x="278" y="21"/>
                    <a:pt x="282" y="26"/>
                  </a:cubicBezTo>
                  <a:cubicBezTo>
                    <a:pt x="285" y="29"/>
                    <a:pt x="288" y="30"/>
                    <a:pt x="290" y="34"/>
                  </a:cubicBezTo>
                  <a:cubicBezTo>
                    <a:pt x="290" y="36"/>
                    <a:pt x="290" y="38"/>
                    <a:pt x="290" y="40"/>
                  </a:cubicBezTo>
                  <a:cubicBezTo>
                    <a:pt x="291" y="42"/>
                    <a:pt x="292" y="43"/>
                    <a:pt x="293" y="45"/>
                  </a:cubicBezTo>
                  <a:cubicBezTo>
                    <a:pt x="294" y="50"/>
                    <a:pt x="293" y="55"/>
                    <a:pt x="297" y="59"/>
                  </a:cubicBezTo>
                  <a:cubicBezTo>
                    <a:pt x="299" y="61"/>
                    <a:pt x="302" y="62"/>
                    <a:pt x="305" y="62"/>
                  </a:cubicBezTo>
                  <a:cubicBezTo>
                    <a:pt x="307" y="62"/>
                    <a:pt x="309" y="61"/>
                    <a:pt x="311" y="61"/>
                  </a:cubicBezTo>
                  <a:cubicBezTo>
                    <a:pt x="315" y="61"/>
                    <a:pt x="318" y="60"/>
                    <a:pt x="322" y="63"/>
                  </a:cubicBezTo>
                  <a:cubicBezTo>
                    <a:pt x="325" y="64"/>
                    <a:pt x="326" y="68"/>
                    <a:pt x="329" y="70"/>
                  </a:cubicBezTo>
                  <a:cubicBezTo>
                    <a:pt x="335" y="73"/>
                    <a:pt x="338" y="76"/>
                    <a:pt x="345" y="78"/>
                  </a:cubicBezTo>
                  <a:cubicBezTo>
                    <a:pt x="347" y="78"/>
                    <a:pt x="349" y="79"/>
                    <a:pt x="350" y="80"/>
                  </a:cubicBezTo>
                  <a:cubicBezTo>
                    <a:pt x="350" y="81"/>
                    <a:pt x="351" y="83"/>
                    <a:pt x="352" y="84"/>
                  </a:cubicBezTo>
                  <a:cubicBezTo>
                    <a:pt x="355" y="86"/>
                    <a:pt x="358" y="86"/>
                    <a:pt x="362" y="87"/>
                  </a:cubicBezTo>
                  <a:cubicBezTo>
                    <a:pt x="366" y="89"/>
                    <a:pt x="368" y="91"/>
                    <a:pt x="372" y="93"/>
                  </a:cubicBezTo>
                  <a:cubicBezTo>
                    <a:pt x="374" y="95"/>
                    <a:pt x="377" y="97"/>
                    <a:pt x="379" y="95"/>
                  </a:cubicBezTo>
                  <a:cubicBezTo>
                    <a:pt x="380" y="92"/>
                    <a:pt x="380" y="90"/>
                    <a:pt x="381" y="87"/>
                  </a:cubicBezTo>
                  <a:cubicBezTo>
                    <a:pt x="383" y="82"/>
                    <a:pt x="386" y="81"/>
                    <a:pt x="390" y="79"/>
                  </a:cubicBezTo>
                  <a:cubicBezTo>
                    <a:pt x="392" y="78"/>
                    <a:pt x="394" y="77"/>
                    <a:pt x="395" y="75"/>
                  </a:cubicBezTo>
                  <a:cubicBezTo>
                    <a:pt x="396" y="73"/>
                    <a:pt x="396" y="71"/>
                    <a:pt x="397" y="70"/>
                  </a:cubicBezTo>
                  <a:cubicBezTo>
                    <a:pt x="399" y="68"/>
                    <a:pt x="401" y="68"/>
                    <a:pt x="404" y="68"/>
                  </a:cubicBezTo>
                  <a:cubicBezTo>
                    <a:pt x="408" y="67"/>
                    <a:pt x="411" y="67"/>
                    <a:pt x="414" y="68"/>
                  </a:cubicBezTo>
                  <a:cubicBezTo>
                    <a:pt x="416" y="69"/>
                    <a:pt x="416" y="69"/>
                    <a:pt x="417" y="70"/>
                  </a:cubicBezTo>
                  <a:cubicBezTo>
                    <a:pt x="418" y="72"/>
                    <a:pt x="418" y="73"/>
                    <a:pt x="418" y="75"/>
                  </a:cubicBezTo>
                  <a:cubicBezTo>
                    <a:pt x="419" y="82"/>
                    <a:pt x="423" y="85"/>
                    <a:pt x="430" y="89"/>
                  </a:cubicBezTo>
                  <a:cubicBezTo>
                    <a:pt x="430" y="89"/>
                    <a:pt x="430" y="90"/>
                    <a:pt x="430" y="90"/>
                  </a:cubicBezTo>
                  <a:cubicBezTo>
                    <a:pt x="430" y="93"/>
                    <a:pt x="431" y="94"/>
                    <a:pt x="432" y="96"/>
                  </a:cubicBezTo>
                  <a:cubicBezTo>
                    <a:pt x="433" y="100"/>
                    <a:pt x="434" y="104"/>
                    <a:pt x="438" y="104"/>
                  </a:cubicBezTo>
                  <a:cubicBezTo>
                    <a:pt x="443" y="104"/>
                    <a:pt x="444" y="98"/>
                    <a:pt x="448" y="98"/>
                  </a:cubicBezTo>
                  <a:cubicBezTo>
                    <a:pt x="450" y="98"/>
                    <a:pt x="451" y="100"/>
                    <a:pt x="451" y="102"/>
                  </a:cubicBezTo>
                  <a:cubicBezTo>
                    <a:pt x="452" y="105"/>
                    <a:pt x="453" y="106"/>
                    <a:pt x="453" y="108"/>
                  </a:cubicBezTo>
                  <a:cubicBezTo>
                    <a:pt x="453" y="113"/>
                    <a:pt x="453" y="113"/>
                    <a:pt x="453" y="113"/>
                  </a:cubicBezTo>
                  <a:cubicBezTo>
                    <a:pt x="453" y="114"/>
                    <a:pt x="451" y="115"/>
                    <a:pt x="450" y="116"/>
                  </a:cubicBezTo>
                  <a:cubicBezTo>
                    <a:pt x="448" y="120"/>
                    <a:pt x="446" y="121"/>
                    <a:pt x="446" y="125"/>
                  </a:cubicBezTo>
                  <a:cubicBezTo>
                    <a:pt x="446" y="127"/>
                    <a:pt x="448" y="127"/>
                    <a:pt x="449" y="128"/>
                  </a:cubicBezTo>
                  <a:cubicBezTo>
                    <a:pt x="451" y="131"/>
                    <a:pt x="453" y="131"/>
                    <a:pt x="454" y="134"/>
                  </a:cubicBezTo>
                  <a:cubicBezTo>
                    <a:pt x="456" y="139"/>
                    <a:pt x="457" y="141"/>
                    <a:pt x="457" y="145"/>
                  </a:cubicBezTo>
                  <a:cubicBezTo>
                    <a:pt x="457" y="148"/>
                    <a:pt x="457" y="151"/>
                    <a:pt x="455" y="153"/>
                  </a:cubicBezTo>
                  <a:cubicBezTo>
                    <a:pt x="452" y="155"/>
                    <a:pt x="450" y="156"/>
                    <a:pt x="448" y="159"/>
                  </a:cubicBezTo>
                  <a:cubicBezTo>
                    <a:pt x="446" y="165"/>
                    <a:pt x="446" y="168"/>
                    <a:pt x="446" y="175"/>
                  </a:cubicBezTo>
                  <a:cubicBezTo>
                    <a:pt x="446" y="179"/>
                    <a:pt x="447" y="182"/>
                    <a:pt x="450" y="185"/>
                  </a:cubicBezTo>
                  <a:cubicBezTo>
                    <a:pt x="451" y="186"/>
                    <a:pt x="451" y="188"/>
                    <a:pt x="453" y="189"/>
                  </a:cubicBezTo>
                  <a:cubicBezTo>
                    <a:pt x="456" y="192"/>
                    <a:pt x="458" y="192"/>
                    <a:pt x="462" y="192"/>
                  </a:cubicBezTo>
                  <a:cubicBezTo>
                    <a:pt x="467" y="192"/>
                    <a:pt x="467" y="192"/>
                    <a:pt x="467" y="192"/>
                  </a:cubicBezTo>
                  <a:cubicBezTo>
                    <a:pt x="472" y="192"/>
                    <a:pt x="480" y="193"/>
                    <a:pt x="480" y="199"/>
                  </a:cubicBezTo>
                  <a:cubicBezTo>
                    <a:pt x="480" y="200"/>
                    <a:pt x="479" y="201"/>
                    <a:pt x="478" y="202"/>
                  </a:cubicBezTo>
                  <a:cubicBezTo>
                    <a:pt x="476" y="207"/>
                    <a:pt x="472" y="209"/>
                    <a:pt x="472" y="215"/>
                  </a:cubicBezTo>
                  <a:cubicBezTo>
                    <a:pt x="472" y="220"/>
                    <a:pt x="472" y="220"/>
                    <a:pt x="472" y="220"/>
                  </a:cubicBezTo>
                  <a:cubicBezTo>
                    <a:pt x="472" y="226"/>
                    <a:pt x="472" y="231"/>
                    <a:pt x="476" y="234"/>
                  </a:cubicBezTo>
                  <a:cubicBezTo>
                    <a:pt x="477" y="236"/>
                    <a:pt x="478" y="237"/>
                    <a:pt x="479" y="239"/>
                  </a:cubicBezTo>
                  <a:cubicBezTo>
                    <a:pt x="480" y="241"/>
                    <a:pt x="482" y="242"/>
                    <a:pt x="482" y="245"/>
                  </a:cubicBezTo>
                  <a:cubicBezTo>
                    <a:pt x="482" y="250"/>
                    <a:pt x="482" y="250"/>
                    <a:pt x="482" y="250"/>
                  </a:cubicBezTo>
                  <a:cubicBezTo>
                    <a:pt x="481" y="254"/>
                    <a:pt x="481" y="254"/>
                    <a:pt x="481" y="254"/>
                  </a:cubicBezTo>
                  <a:cubicBezTo>
                    <a:pt x="481" y="257"/>
                    <a:pt x="480" y="258"/>
                    <a:pt x="480" y="261"/>
                  </a:cubicBezTo>
                  <a:cubicBezTo>
                    <a:pt x="480" y="266"/>
                    <a:pt x="480" y="266"/>
                    <a:pt x="480" y="266"/>
                  </a:cubicBezTo>
                  <a:cubicBezTo>
                    <a:pt x="480" y="270"/>
                    <a:pt x="484" y="271"/>
                    <a:pt x="487" y="274"/>
                  </a:cubicBezTo>
                  <a:cubicBezTo>
                    <a:pt x="488" y="275"/>
                    <a:pt x="488" y="276"/>
                    <a:pt x="489" y="277"/>
                  </a:cubicBezTo>
                  <a:cubicBezTo>
                    <a:pt x="492" y="280"/>
                    <a:pt x="495" y="281"/>
                    <a:pt x="498" y="284"/>
                  </a:cubicBezTo>
                  <a:cubicBezTo>
                    <a:pt x="500" y="288"/>
                    <a:pt x="500" y="291"/>
                    <a:pt x="502" y="295"/>
                  </a:cubicBezTo>
                  <a:cubicBezTo>
                    <a:pt x="503" y="299"/>
                    <a:pt x="506" y="301"/>
                    <a:pt x="508" y="305"/>
                  </a:cubicBezTo>
                  <a:cubicBezTo>
                    <a:pt x="508" y="305"/>
                    <a:pt x="508" y="305"/>
                    <a:pt x="508" y="305"/>
                  </a:cubicBezTo>
                  <a:cubicBezTo>
                    <a:pt x="507" y="305"/>
                    <a:pt x="507" y="305"/>
                    <a:pt x="507" y="306"/>
                  </a:cubicBezTo>
                  <a:cubicBezTo>
                    <a:pt x="505" y="308"/>
                    <a:pt x="503" y="310"/>
                    <a:pt x="501" y="313"/>
                  </a:cubicBezTo>
                  <a:cubicBezTo>
                    <a:pt x="500" y="314"/>
                    <a:pt x="499" y="314"/>
                    <a:pt x="499" y="315"/>
                  </a:cubicBezTo>
                  <a:cubicBezTo>
                    <a:pt x="498" y="322"/>
                    <a:pt x="497" y="326"/>
                    <a:pt x="497" y="333"/>
                  </a:cubicBezTo>
                  <a:cubicBezTo>
                    <a:pt x="497" y="340"/>
                    <a:pt x="497" y="340"/>
                    <a:pt x="497" y="340"/>
                  </a:cubicBezTo>
                  <a:cubicBezTo>
                    <a:pt x="497" y="340"/>
                    <a:pt x="496" y="341"/>
                    <a:pt x="495" y="341"/>
                  </a:cubicBezTo>
                  <a:cubicBezTo>
                    <a:pt x="494" y="344"/>
                    <a:pt x="491" y="345"/>
                    <a:pt x="489" y="346"/>
                  </a:cubicBezTo>
                  <a:cubicBezTo>
                    <a:pt x="486" y="348"/>
                    <a:pt x="486" y="350"/>
                    <a:pt x="485" y="351"/>
                  </a:cubicBezTo>
                  <a:cubicBezTo>
                    <a:pt x="482" y="354"/>
                    <a:pt x="479" y="355"/>
                    <a:pt x="476" y="358"/>
                  </a:cubicBezTo>
                  <a:cubicBezTo>
                    <a:pt x="474" y="359"/>
                    <a:pt x="472" y="359"/>
                    <a:pt x="471" y="361"/>
                  </a:cubicBezTo>
                  <a:cubicBezTo>
                    <a:pt x="468" y="367"/>
                    <a:pt x="467" y="371"/>
                    <a:pt x="461" y="375"/>
                  </a:cubicBezTo>
                  <a:cubicBezTo>
                    <a:pt x="458" y="378"/>
                    <a:pt x="456" y="379"/>
                    <a:pt x="452" y="381"/>
                  </a:cubicBezTo>
                  <a:cubicBezTo>
                    <a:pt x="450" y="382"/>
                    <a:pt x="448" y="382"/>
                    <a:pt x="448" y="385"/>
                  </a:cubicBezTo>
                  <a:cubicBezTo>
                    <a:pt x="448" y="387"/>
                    <a:pt x="449" y="389"/>
                    <a:pt x="449" y="393"/>
                  </a:cubicBezTo>
                  <a:cubicBezTo>
                    <a:pt x="449" y="397"/>
                    <a:pt x="449" y="397"/>
                    <a:pt x="449" y="397"/>
                  </a:cubicBezTo>
                  <a:cubicBezTo>
                    <a:pt x="449" y="399"/>
                    <a:pt x="448" y="400"/>
                    <a:pt x="447" y="401"/>
                  </a:cubicBezTo>
                  <a:cubicBezTo>
                    <a:pt x="444" y="410"/>
                    <a:pt x="437" y="414"/>
                    <a:pt x="428" y="414"/>
                  </a:cubicBezTo>
                  <a:cubicBezTo>
                    <a:pt x="423" y="414"/>
                    <a:pt x="420" y="415"/>
                    <a:pt x="416" y="412"/>
                  </a:cubicBezTo>
                  <a:cubicBezTo>
                    <a:pt x="414" y="411"/>
                    <a:pt x="413" y="410"/>
                    <a:pt x="410" y="409"/>
                  </a:cubicBezTo>
                  <a:cubicBezTo>
                    <a:pt x="409" y="409"/>
                    <a:pt x="408" y="409"/>
                    <a:pt x="406" y="409"/>
                  </a:cubicBezTo>
                  <a:cubicBezTo>
                    <a:pt x="404" y="408"/>
                    <a:pt x="404" y="407"/>
                    <a:pt x="402" y="407"/>
                  </a:cubicBezTo>
                  <a:cubicBezTo>
                    <a:pt x="400" y="407"/>
                    <a:pt x="399" y="408"/>
                    <a:pt x="398" y="409"/>
                  </a:cubicBezTo>
                  <a:cubicBezTo>
                    <a:pt x="395" y="411"/>
                    <a:pt x="393" y="411"/>
                    <a:pt x="390" y="414"/>
                  </a:cubicBezTo>
                  <a:cubicBezTo>
                    <a:pt x="390" y="414"/>
                    <a:pt x="389" y="414"/>
                    <a:pt x="389" y="415"/>
                  </a:cubicBezTo>
                  <a:cubicBezTo>
                    <a:pt x="388" y="417"/>
                    <a:pt x="388" y="418"/>
                    <a:pt x="388" y="420"/>
                  </a:cubicBezTo>
                  <a:cubicBezTo>
                    <a:pt x="388" y="424"/>
                    <a:pt x="388" y="426"/>
                    <a:pt x="388" y="429"/>
                  </a:cubicBezTo>
                  <a:cubicBezTo>
                    <a:pt x="385" y="429"/>
                    <a:pt x="385" y="429"/>
                    <a:pt x="385" y="429"/>
                  </a:cubicBezTo>
                  <a:cubicBezTo>
                    <a:pt x="380" y="431"/>
                    <a:pt x="376" y="431"/>
                    <a:pt x="370" y="434"/>
                  </a:cubicBezTo>
                  <a:cubicBezTo>
                    <a:pt x="369" y="434"/>
                    <a:pt x="369" y="436"/>
                    <a:pt x="367" y="437"/>
                  </a:cubicBezTo>
                  <a:cubicBezTo>
                    <a:pt x="364" y="439"/>
                    <a:pt x="362" y="439"/>
                    <a:pt x="359" y="440"/>
                  </a:cubicBezTo>
                  <a:cubicBezTo>
                    <a:pt x="357" y="441"/>
                    <a:pt x="358" y="444"/>
                    <a:pt x="356" y="446"/>
                  </a:cubicBezTo>
                  <a:cubicBezTo>
                    <a:pt x="355" y="447"/>
                    <a:pt x="353" y="446"/>
                    <a:pt x="352" y="446"/>
                  </a:cubicBezTo>
                  <a:cubicBezTo>
                    <a:pt x="349" y="446"/>
                    <a:pt x="348" y="447"/>
                    <a:pt x="346" y="447"/>
                  </a:cubicBezTo>
                  <a:cubicBezTo>
                    <a:pt x="341" y="447"/>
                    <a:pt x="339" y="445"/>
                    <a:pt x="335" y="442"/>
                  </a:cubicBezTo>
                  <a:cubicBezTo>
                    <a:pt x="331" y="440"/>
                    <a:pt x="329" y="438"/>
                    <a:pt x="327" y="435"/>
                  </a:cubicBezTo>
                  <a:cubicBezTo>
                    <a:pt x="324" y="432"/>
                    <a:pt x="324" y="429"/>
                    <a:pt x="320" y="426"/>
                  </a:cubicBezTo>
                  <a:cubicBezTo>
                    <a:pt x="318" y="425"/>
                    <a:pt x="316" y="425"/>
                    <a:pt x="313" y="425"/>
                  </a:cubicBezTo>
                  <a:cubicBezTo>
                    <a:pt x="311" y="425"/>
                    <a:pt x="309" y="424"/>
                    <a:pt x="307" y="424"/>
                  </a:cubicBezTo>
                  <a:cubicBezTo>
                    <a:pt x="299" y="424"/>
                    <a:pt x="299" y="424"/>
                    <a:pt x="299" y="424"/>
                  </a:cubicBezTo>
                  <a:cubicBezTo>
                    <a:pt x="290" y="424"/>
                    <a:pt x="285" y="423"/>
                    <a:pt x="277" y="420"/>
                  </a:cubicBezTo>
                  <a:cubicBezTo>
                    <a:pt x="274" y="420"/>
                    <a:pt x="273" y="418"/>
                    <a:pt x="271" y="418"/>
                  </a:cubicBezTo>
                  <a:cubicBezTo>
                    <a:pt x="269" y="418"/>
                    <a:pt x="268" y="420"/>
                    <a:pt x="267" y="421"/>
                  </a:cubicBezTo>
                  <a:cubicBezTo>
                    <a:pt x="264" y="424"/>
                    <a:pt x="262" y="426"/>
                    <a:pt x="259" y="429"/>
                  </a:cubicBezTo>
                  <a:cubicBezTo>
                    <a:pt x="254" y="433"/>
                    <a:pt x="252" y="437"/>
                    <a:pt x="247" y="442"/>
                  </a:cubicBezTo>
                  <a:cubicBezTo>
                    <a:pt x="243" y="445"/>
                    <a:pt x="239" y="446"/>
                    <a:pt x="234" y="447"/>
                  </a:cubicBezTo>
                  <a:cubicBezTo>
                    <a:pt x="228" y="448"/>
                    <a:pt x="225" y="450"/>
                    <a:pt x="220" y="450"/>
                  </a:cubicBezTo>
                  <a:cubicBezTo>
                    <a:pt x="215" y="450"/>
                    <a:pt x="213" y="450"/>
                    <a:pt x="208" y="450"/>
                  </a:cubicBezTo>
                  <a:cubicBezTo>
                    <a:pt x="204" y="450"/>
                    <a:pt x="201" y="452"/>
                    <a:pt x="197" y="452"/>
                  </a:cubicBezTo>
                  <a:cubicBezTo>
                    <a:pt x="195" y="452"/>
                    <a:pt x="194" y="450"/>
                    <a:pt x="194" y="448"/>
                  </a:cubicBezTo>
                  <a:cubicBezTo>
                    <a:pt x="192" y="446"/>
                    <a:pt x="191" y="444"/>
                    <a:pt x="189" y="443"/>
                  </a:cubicBezTo>
                  <a:cubicBezTo>
                    <a:pt x="185" y="441"/>
                    <a:pt x="182" y="438"/>
                    <a:pt x="177" y="438"/>
                  </a:cubicBezTo>
                  <a:cubicBezTo>
                    <a:pt x="170" y="438"/>
                    <a:pt x="166" y="441"/>
                    <a:pt x="160" y="444"/>
                  </a:cubicBezTo>
                  <a:cubicBezTo>
                    <a:pt x="157" y="446"/>
                    <a:pt x="156" y="449"/>
                    <a:pt x="154" y="451"/>
                  </a:cubicBezTo>
                  <a:cubicBezTo>
                    <a:pt x="150" y="454"/>
                    <a:pt x="148" y="456"/>
                    <a:pt x="143" y="456"/>
                  </a:cubicBezTo>
                  <a:cubicBezTo>
                    <a:pt x="141" y="456"/>
                    <a:pt x="140" y="455"/>
                    <a:pt x="138" y="455"/>
                  </a:cubicBezTo>
                  <a:cubicBezTo>
                    <a:pt x="136" y="455"/>
                    <a:pt x="135" y="455"/>
                    <a:pt x="133" y="455"/>
                  </a:cubicBezTo>
                  <a:cubicBezTo>
                    <a:pt x="70" y="455"/>
                    <a:pt x="70" y="455"/>
                    <a:pt x="70" y="455"/>
                  </a:cubicBezTo>
                  <a:cubicBezTo>
                    <a:pt x="70" y="455"/>
                    <a:pt x="70" y="455"/>
                    <a:pt x="70" y="455"/>
                  </a:cubicBezTo>
                  <a:cubicBezTo>
                    <a:pt x="69" y="432"/>
                    <a:pt x="69" y="432"/>
                    <a:pt x="69" y="432"/>
                  </a:cubicBezTo>
                  <a:cubicBezTo>
                    <a:pt x="65" y="428"/>
                    <a:pt x="64" y="425"/>
                    <a:pt x="60" y="421"/>
                  </a:cubicBezTo>
                  <a:cubicBezTo>
                    <a:pt x="58" y="420"/>
                    <a:pt x="57" y="417"/>
                    <a:pt x="55" y="417"/>
                  </a:cubicBezTo>
                  <a:cubicBezTo>
                    <a:pt x="48" y="417"/>
                    <a:pt x="43" y="417"/>
                    <a:pt x="36" y="417"/>
                  </a:cubicBezTo>
                  <a:cubicBezTo>
                    <a:pt x="33" y="417"/>
                    <a:pt x="32" y="416"/>
                    <a:pt x="28" y="415"/>
                  </a:cubicBezTo>
                  <a:cubicBezTo>
                    <a:pt x="27" y="415"/>
                    <a:pt x="26" y="415"/>
                    <a:pt x="25" y="415"/>
                  </a:cubicBezTo>
                  <a:cubicBezTo>
                    <a:pt x="22" y="413"/>
                    <a:pt x="21" y="410"/>
                    <a:pt x="18" y="410"/>
                  </a:cubicBezTo>
                  <a:cubicBezTo>
                    <a:pt x="15" y="410"/>
                    <a:pt x="14" y="410"/>
                    <a:pt x="11" y="410"/>
                  </a:cubicBezTo>
                  <a:cubicBezTo>
                    <a:pt x="9" y="410"/>
                    <a:pt x="8" y="411"/>
                    <a:pt x="7" y="41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3929" y="1331"/>
              <a:ext cx="909" cy="1199"/>
            </a:xfrm>
            <a:custGeom>
              <a:avLst/>
              <a:gdLst>
                <a:gd name="T0" fmla="*/ 48 w 328"/>
                <a:gd name="T1" fmla="*/ 395 h 432"/>
                <a:gd name="T2" fmla="*/ 69 w 328"/>
                <a:gd name="T3" fmla="*/ 402 h 432"/>
                <a:gd name="T4" fmla="*/ 79 w 328"/>
                <a:gd name="T5" fmla="*/ 420 h 432"/>
                <a:gd name="T6" fmla="*/ 111 w 328"/>
                <a:gd name="T7" fmla="*/ 430 h 432"/>
                <a:gd name="T8" fmla="*/ 119 w 328"/>
                <a:gd name="T9" fmla="*/ 423 h 432"/>
                <a:gd name="T10" fmla="*/ 129 w 328"/>
                <a:gd name="T11" fmla="*/ 405 h 432"/>
                <a:gd name="T12" fmla="*/ 135 w 328"/>
                <a:gd name="T13" fmla="*/ 379 h 432"/>
                <a:gd name="T14" fmla="*/ 142 w 328"/>
                <a:gd name="T15" fmla="*/ 369 h 432"/>
                <a:gd name="T16" fmla="*/ 137 w 328"/>
                <a:gd name="T17" fmla="*/ 355 h 432"/>
                <a:gd name="T18" fmla="*/ 125 w 328"/>
                <a:gd name="T19" fmla="*/ 353 h 432"/>
                <a:gd name="T20" fmla="*/ 124 w 328"/>
                <a:gd name="T21" fmla="*/ 338 h 432"/>
                <a:gd name="T22" fmla="*/ 144 w 328"/>
                <a:gd name="T23" fmla="*/ 325 h 432"/>
                <a:gd name="T24" fmla="*/ 167 w 328"/>
                <a:gd name="T25" fmla="*/ 321 h 432"/>
                <a:gd name="T26" fmla="*/ 201 w 328"/>
                <a:gd name="T27" fmla="*/ 331 h 432"/>
                <a:gd name="T28" fmla="*/ 221 w 328"/>
                <a:gd name="T29" fmla="*/ 335 h 432"/>
                <a:gd name="T30" fmla="*/ 240 w 328"/>
                <a:gd name="T31" fmla="*/ 325 h 432"/>
                <a:gd name="T32" fmla="*/ 241 w 328"/>
                <a:gd name="T33" fmla="*/ 300 h 432"/>
                <a:gd name="T34" fmla="*/ 244 w 328"/>
                <a:gd name="T35" fmla="*/ 250 h 432"/>
                <a:gd name="T36" fmla="*/ 276 w 328"/>
                <a:gd name="T37" fmla="*/ 229 h 432"/>
                <a:gd name="T38" fmla="*/ 297 w 328"/>
                <a:gd name="T39" fmla="*/ 212 h 432"/>
                <a:gd name="T40" fmla="*/ 315 w 328"/>
                <a:gd name="T41" fmla="*/ 216 h 432"/>
                <a:gd name="T42" fmla="*/ 328 w 328"/>
                <a:gd name="T43" fmla="*/ 209 h 432"/>
                <a:gd name="T44" fmla="*/ 304 w 328"/>
                <a:gd name="T45" fmla="*/ 179 h 432"/>
                <a:gd name="T46" fmla="*/ 300 w 328"/>
                <a:gd name="T47" fmla="*/ 167 h 432"/>
                <a:gd name="T48" fmla="*/ 305 w 328"/>
                <a:gd name="T49" fmla="*/ 143 h 432"/>
                <a:gd name="T50" fmla="*/ 287 w 328"/>
                <a:gd name="T51" fmla="*/ 121 h 432"/>
                <a:gd name="T52" fmla="*/ 294 w 328"/>
                <a:gd name="T53" fmla="*/ 93 h 432"/>
                <a:gd name="T54" fmla="*/ 302 w 328"/>
                <a:gd name="T55" fmla="*/ 75 h 432"/>
                <a:gd name="T56" fmla="*/ 290 w 328"/>
                <a:gd name="T57" fmla="*/ 74 h 432"/>
                <a:gd name="T58" fmla="*/ 310 w 328"/>
                <a:gd name="T59" fmla="*/ 57 h 432"/>
                <a:gd name="T60" fmla="*/ 321 w 328"/>
                <a:gd name="T61" fmla="*/ 56 h 432"/>
                <a:gd name="T62" fmla="*/ 312 w 328"/>
                <a:gd name="T63" fmla="*/ 28 h 432"/>
                <a:gd name="T64" fmla="*/ 292 w 328"/>
                <a:gd name="T65" fmla="*/ 11 h 432"/>
                <a:gd name="T66" fmla="*/ 279 w 328"/>
                <a:gd name="T67" fmla="*/ 0 h 432"/>
                <a:gd name="T68" fmla="*/ 233 w 328"/>
                <a:gd name="T69" fmla="*/ 21 h 432"/>
                <a:gd name="T70" fmla="*/ 212 w 328"/>
                <a:gd name="T71" fmla="*/ 31 h 432"/>
                <a:gd name="T72" fmla="*/ 167 w 328"/>
                <a:gd name="T73" fmla="*/ 54 h 432"/>
                <a:gd name="T74" fmla="*/ 137 w 328"/>
                <a:gd name="T75" fmla="*/ 74 h 432"/>
                <a:gd name="T76" fmla="*/ 122 w 328"/>
                <a:gd name="T77" fmla="*/ 91 h 432"/>
                <a:gd name="T78" fmla="*/ 111 w 328"/>
                <a:gd name="T79" fmla="*/ 109 h 432"/>
                <a:gd name="T80" fmla="*/ 105 w 328"/>
                <a:gd name="T81" fmla="*/ 144 h 432"/>
                <a:gd name="T82" fmla="*/ 108 w 328"/>
                <a:gd name="T83" fmla="*/ 171 h 432"/>
                <a:gd name="T84" fmla="*/ 86 w 328"/>
                <a:gd name="T85" fmla="*/ 204 h 432"/>
                <a:gd name="T86" fmla="*/ 48 w 328"/>
                <a:gd name="T87" fmla="*/ 208 h 432"/>
                <a:gd name="T88" fmla="*/ 36 w 328"/>
                <a:gd name="T89" fmla="*/ 197 h 432"/>
                <a:gd name="T90" fmla="*/ 22 w 328"/>
                <a:gd name="T91" fmla="*/ 222 h 432"/>
                <a:gd name="T92" fmla="*/ 23 w 328"/>
                <a:gd name="T93" fmla="*/ 248 h 432"/>
                <a:gd name="T94" fmla="*/ 9 w 328"/>
                <a:gd name="T95" fmla="*/ 264 h 432"/>
                <a:gd name="T96" fmla="*/ 2 w 328"/>
                <a:gd name="T97" fmla="*/ 295 h 432"/>
                <a:gd name="T98" fmla="*/ 2 w 328"/>
                <a:gd name="T99" fmla="*/ 331 h 432"/>
                <a:gd name="T100" fmla="*/ 8 w 328"/>
                <a:gd name="T101" fmla="*/ 349 h 432"/>
                <a:gd name="T102" fmla="*/ 17 w 328"/>
                <a:gd name="T103" fmla="*/ 376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28" h="432">
                  <a:moveTo>
                    <a:pt x="17" y="376"/>
                  </a:moveTo>
                  <a:cubicBezTo>
                    <a:pt x="23" y="384"/>
                    <a:pt x="27" y="388"/>
                    <a:pt x="37" y="392"/>
                  </a:cubicBezTo>
                  <a:cubicBezTo>
                    <a:pt x="41" y="393"/>
                    <a:pt x="44" y="393"/>
                    <a:pt x="48" y="395"/>
                  </a:cubicBezTo>
                  <a:cubicBezTo>
                    <a:pt x="52" y="398"/>
                    <a:pt x="53" y="402"/>
                    <a:pt x="58" y="402"/>
                  </a:cubicBezTo>
                  <a:cubicBezTo>
                    <a:pt x="62" y="402"/>
                    <a:pt x="64" y="401"/>
                    <a:pt x="69" y="401"/>
                  </a:cubicBezTo>
                  <a:cubicBezTo>
                    <a:pt x="69" y="401"/>
                    <a:pt x="69" y="402"/>
                    <a:pt x="69" y="402"/>
                  </a:cubicBezTo>
                  <a:cubicBezTo>
                    <a:pt x="69" y="405"/>
                    <a:pt x="65" y="406"/>
                    <a:pt x="65" y="409"/>
                  </a:cubicBezTo>
                  <a:cubicBezTo>
                    <a:pt x="65" y="414"/>
                    <a:pt x="69" y="416"/>
                    <a:pt x="74" y="417"/>
                  </a:cubicBezTo>
                  <a:cubicBezTo>
                    <a:pt x="76" y="418"/>
                    <a:pt x="77" y="419"/>
                    <a:pt x="79" y="420"/>
                  </a:cubicBezTo>
                  <a:cubicBezTo>
                    <a:pt x="85" y="421"/>
                    <a:pt x="88" y="422"/>
                    <a:pt x="93" y="425"/>
                  </a:cubicBezTo>
                  <a:cubicBezTo>
                    <a:pt x="97" y="427"/>
                    <a:pt x="100" y="426"/>
                    <a:pt x="104" y="428"/>
                  </a:cubicBezTo>
                  <a:cubicBezTo>
                    <a:pt x="107" y="429"/>
                    <a:pt x="109" y="429"/>
                    <a:pt x="111" y="430"/>
                  </a:cubicBezTo>
                  <a:cubicBezTo>
                    <a:pt x="113" y="431"/>
                    <a:pt x="114" y="432"/>
                    <a:pt x="116" y="432"/>
                  </a:cubicBezTo>
                  <a:cubicBezTo>
                    <a:pt x="118" y="432"/>
                    <a:pt x="119" y="430"/>
                    <a:pt x="119" y="427"/>
                  </a:cubicBezTo>
                  <a:cubicBezTo>
                    <a:pt x="119" y="423"/>
                    <a:pt x="119" y="423"/>
                    <a:pt x="119" y="423"/>
                  </a:cubicBezTo>
                  <a:cubicBezTo>
                    <a:pt x="119" y="421"/>
                    <a:pt x="122" y="421"/>
                    <a:pt x="123" y="419"/>
                  </a:cubicBezTo>
                  <a:cubicBezTo>
                    <a:pt x="124" y="416"/>
                    <a:pt x="123" y="414"/>
                    <a:pt x="124" y="411"/>
                  </a:cubicBezTo>
                  <a:cubicBezTo>
                    <a:pt x="125" y="408"/>
                    <a:pt x="127" y="407"/>
                    <a:pt x="129" y="405"/>
                  </a:cubicBezTo>
                  <a:cubicBezTo>
                    <a:pt x="131" y="402"/>
                    <a:pt x="131" y="399"/>
                    <a:pt x="131" y="396"/>
                  </a:cubicBezTo>
                  <a:cubicBezTo>
                    <a:pt x="131" y="390"/>
                    <a:pt x="130" y="387"/>
                    <a:pt x="130" y="383"/>
                  </a:cubicBezTo>
                  <a:cubicBezTo>
                    <a:pt x="130" y="380"/>
                    <a:pt x="133" y="380"/>
                    <a:pt x="135" y="379"/>
                  </a:cubicBezTo>
                  <a:cubicBezTo>
                    <a:pt x="137" y="378"/>
                    <a:pt x="137" y="377"/>
                    <a:pt x="139" y="377"/>
                  </a:cubicBezTo>
                  <a:cubicBezTo>
                    <a:pt x="140" y="376"/>
                    <a:pt x="142" y="375"/>
                    <a:pt x="142" y="374"/>
                  </a:cubicBezTo>
                  <a:cubicBezTo>
                    <a:pt x="142" y="369"/>
                    <a:pt x="142" y="369"/>
                    <a:pt x="142" y="369"/>
                  </a:cubicBezTo>
                  <a:cubicBezTo>
                    <a:pt x="142" y="368"/>
                    <a:pt x="141" y="367"/>
                    <a:pt x="141" y="365"/>
                  </a:cubicBezTo>
                  <a:cubicBezTo>
                    <a:pt x="140" y="363"/>
                    <a:pt x="140" y="361"/>
                    <a:pt x="139" y="359"/>
                  </a:cubicBezTo>
                  <a:cubicBezTo>
                    <a:pt x="138" y="358"/>
                    <a:pt x="137" y="357"/>
                    <a:pt x="137" y="355"/>
                  </a:cubicBezTo>
                  <a:cubicBezTo>
                    <a:pt x="136" y="354"/>
                    <a:pt x="136" y="352"/>
                    <a:pt x="134" y="352"/>
                  </a:cubicBezTo>
                  <a:cubicBezTo>
                    <a:pt x="132" y="352"/>
                    <a:pt x="131" y="353"/>
                    <a:pt x="128" y="353"/>
                  </a:cubicBezTo>
                  <a:cubicBezTo>
                    <a:pt x="125" y="353"/>
                    <a:pt x="125" y="353"/>
                    <a:pt x="125" y="353"/>
                  </a:cubicBezTo>
                  <a:cubicBezTo>
                    <a:pt x="122" y="353"/>
                    <a:pt x="121" y="350"/>
                    <a:pt x="121" y="347"/>
                  </a:cubicBezTo>
                  <a:cubicBezTo>
                    <a:pt x="121" y="344"/>
                    <a:pt x="121" y="343"/>
                    <a:pt x="122" y="341"/>
                  </a:cubicBezTo>
                  <a:cubicBezTo>
                    <a:pt x="123" y="340"/>
                    <a:pt x="123" y="338"/>
                    <a:pt x="124" y="338"/>
                  </a:cubicBezTo>
                  <a:cubicBezTo>
                    <a:pt x="127" y="338"/>
                    <a:pt x="129" y="340"/>
                    <a:pt x="133" y="342"/>
                  </a:cubicBezTo>
                  <a:cubicBezTo>
                    <a:pt x="135" y="338"/>
                    <a:pt x="134" y="335"/>
                    <a:pt x="136" y="331"/>
                  </a:cubicBezTo>
                  <a:cubicBezTo>
                    <a:pt x="137" y="327"/>
                    <a:pt x="140" y="326"/>
                    <a:pt x="144" y="325"/>
                  </a:cubicBezTo>
                  <a:cubicBezTo>
                    <a:pt x="148" y="323"/>
                    <a:pt x="151" y="324"/>
                    <a:pt x="156" y="323"/>
                  </a:cubicBezTo>
                  <a:cubicBezTo>
                    <a:pt x="159" y="322"/>
                    <a:pt x="160" y="321"/>
                    <a:pt x="163" y="321"/>
                  </a:cubicBezTo>
                  <a:cubicBezTo>
                    <a:pt x="167" y="321"/>
                    <a:pt x="167" y="321"/>
                    <a:pt x="167" y="321"/>
                  </a:cubicBezTo>
                  <a:cubicBezTo>
                    <a:pt x="177" y="321"/>
                    <a:pt x="180" y="328"/>
                    <a:pt x="190" y="330"/>
                  </a:cubicBezTo>
                  <a:cubicBezTo>
                    <a:pt x="192" y="330"/>
                    <a:pt x="194" y="330"/>
                    <a:pt x="197" y="330"/>
                  </a:cubicBezTo>
                  <a:cubicBezTo>
                    <a:pt x="198" y="330"/>
                    <a:pt x="200" y="330"/>
                    <a:pt x="201" y="331"/>
                  </a:cubicBezTo>
                  <a:cubicBezTo>
                    <a:pt x="202" y="332"/>
                    <a:pt x="201" y="334"/>
                    <a:pt x="202" y="335"/>
                  </a:cubicBezTo>
                  <a:cubicBezTo>
                    <a:pt x="202" y="338"/>
                    <a:pt x="203" y="339"/>
                    <a:pt x="204" y="342"/>
                  </a:cubicBezTo>
                  <a:cubicBezTo>
                    <a:pt x="212" y="340"/>
                    <a:pt x="214" y="337"/>
                    <a:pt x="221" y="335"/>
                  </a:cubicBezTo>
                  <a:cubicBezTo>
                    <a:pt x="225" y="334"/>
                    <a:pt x="228" y="334"/>
                    <a:pt x="232" y="333"/>
                  </a:cubicBezTo>
                  <a:cubicBezTo>
                    <a:pt x="236" y="332"/>
                    <a:pt x="237" y="330"/>
                    <a:pt x="241" y="330"/>
                  </a:cubicBezTo>
                  <a:cubicBezTo>
                    <a:pt x="241" y="328"/>
                    <a:pt x="240" y="327"/>
                    <a:pt x="240" y="325"/>
                  </a:cubicBezTo>
                  <a:cubicBezTo>
                    <a:pt x="240" y="323"/>
                    <a:pt x="241" y="322"/>
                    <a:pt x="241" y="320"/>
                  </a:cubicBezTo>
                  <a:cubicBezTo>
                    <a:pt x="242" y="317"/>
                    <a:pt x="242" y="315"/>
                    <a:pt x="242" y="311"/>
                  </a:cubicBezTo>
                  <a:cubicBezTo>
                    <a:pt x="242" y="307"/>
                    <a:pt x="242" y="304"/>
                    <a:pt x="241" y="300"/>
                  </a:cubicBezTo>
                  <a:cubicBezTo>
                    <a:pt x="238" y="294"/>
                    <a:pt x="234" y="291"/>
                    <a:pt x="234" y="284"/>
                  </a:cubicBezTo>
                  <a:cubicBezTo>
                    <a:pt x="234" y="276"/>
                    <a:pt x="235" y="271"/>
                    <a:pt x="238" y="263"/>
                  </a:cubicBezTo>
                  <a:cubicBezTo>
                    <a:pt x="239" y="258"/>
                    <a:pt x="240" y="253"/>
                    <a:pt x="244" y="250"/>
                  </a:cubicBezTo>
                  <a:cubicBezTo>
                    <a:pt x="250" y="246"/>
                    <a:pt x="255" y="245"/>
                    <a:pt x="262" y="244"/>
                  </a:cubicBezTo>
                  <a:cubicBezTo>
                    <a:pt x="265" y="243"/>
                    <a:pt x="267" y="240"/>
                    <a:pt x="269" y="238"/>
                  </a:cubicBezTo>
                  <a:cubicBezTo>
                    <a:pt x="272" y="234"/>
                    <a:pt x="274" y="232"/>
                    <a:pt x="276" y="229"/>
                  </a:cubicBezTo>
                  <a:cubicBezTo>
                    <a:pt x="278" y="225"/>
                    <a:pt x="280" y="223"/>
                    <a:pt x="281" y="220"/>
                  </a:cubicBezTo>
                  <a:cubicBezTo>
                    <a:pt x="284" y="216"/>
                    <a:pt x="286" y="213"/>
                    <a:pt x="291" y="212"/>
                  </a:cubicBezTo>
                  <a:cubicBezTo>
                    <a:pt x="293" y="212"/>
                    <a:pt x="295" y="212"/>
                    <a:pt x="297" y="212"/>
                  </a:cubicBezTo>
                  <a:cubicBezTo>
                    <a:pt x="301" y="211"/>
                    <a:pt x="303" y="210"/>
                    <a:pt x="307" y="210"/>
                  </a:cubicBezTo>
                  <a:cubicBezTo>
                    <a:pt x="309" y="210"/>
                    <a:pt x="312" y="210"/>
                    <a:pt x="314" y="212"/>
                  </a:cubicBezTo>
                  <a:cubicBezTo>
                    <a:pt x="314" y="213"/>
                    <a:pt x="314" y="214"/>
                    <a:pt x="315" y="216"/>
                  </a:cubicBezTo>
                  <a:cubicBezTo>
                    <a:pt x="316" y="219"/>
                    <a:pt x="319" y="220"/>
                    <a:pt x="321" y="223"/>
                  </a:cubicBezTo>
                  <a:cubicBezTo>
                    <a:pt x="321" y="223"/>
                    <a:pt x="321" y="223"/>
                    <a:pt x="321" y="223"/>
                  </a:cubicBezTo>
                  <a:cubicBezTo>
                    <a:pt x="323" y="217"/>
                    <a:pt x="328" y="215"/>
                    <a:pt x="328" y="209"/>
                  </a:cubicBezTo>
                  <a:cubicBezTo>
                    <a:pt x="328" y="204"/>
                    <a:pt x="327" y="201"/>
                    <a:pt x="325" y="197"/>
                  </a:cubicBezTo>
                  <a:cubicBezTo>
                    <a:pt x="323" y="193"/>
                    <a:pt x="320" y="192"/>
                    <a:pt x="317" y="189"/>
                  </a:cubicBezTo>
                  <a:cubicBezTo>
                    <a:pt x="313" y="185"/>
                    <a:pt x="308" y="184"/>
                    <a:pt x="304" y="179"/>
                  </a:cubicBezTo>
                  <a:cubicBezTo>
                    <a:pt x="303" y="178"/>
                    <a:pt x="302" y="177"/>
                    <a:pt x="301" y="175"/>
                  </a:cubicBezTo>
                  <a:cubicBezTo>
                    <a:pt x="301" y="173"/>
                    <a:pt x="301" y="172"/>
                    <a:pt x="300" y="171"/>
                  </a:cubicBezTo>
                  <a:cubicBezTo>
                    <a:pt x="300" y="167"/>
                    <a:pt x="300" y="167"/>
                    <a:pt x="300" y="167"/>
                  </a:cubicBezTo>
                  <a:cubicBezTo>
                    <a:pt x="300" y="161"/>
                    <a:pt x="302" y="158"/>
                    <a:pt x="303" y="153"/>
                  </a:cubicBezTo>
                  <a:cubicBezTo>
                    <a:pt x="303" y="151"/>
                    <a:pt x="305" y="150"/>
                    <a:pt x="305" y="148"/>
                  </a:cubicBezTo>
                  <a:cubicBezTo>
                    <a:pt x="305" y="143"/>
                    <a:pt x="305" y="143"/>
                    <a:pt x="305" y="143"/>
                  </a:cubicBezTo>
                  <a:cubicBezTo>
                    <a:pt x="305" y="138"/>
                    <a:pt x="301" y="135"/>
                    <a:pt x="297" y="132"/>
                  </a:cubicBezTo>
                  <a:cubicBezTo>
                    <a:pt x="295" y="130"/>
                    <a:pt x="293" y="128"/>
                    <a:pt x="290" y="126"/>
                  </a:cubicBezTo>
                  <a:cubicBezTo>
                    <a:pt x="289" y="125"/>
                    <a:pt x="287" y="124"/>
                    <a:pt x="287" y="121"/>
                  </a:cubicBezTo>
                  <a:cubicBezTo>
                    <a:pt x="287" y="116"/>
                    <a:pt x="290" y="113"/>
                    <a:pt x="294" y="110"/>
                  </a:cubicBezTo>
                  <a:cubicBezTo>
                    <a:pt x="296" y="109"/>
                    <a:pt x="299" y="108"/>
                    <a:pt x="299" y="105"/>
                  </a:cubicBezTo>
                  <a:cubicBezTo>
                    <a:pt x="299" y="100"/>
                    <a:pt x="294" y="98"/>
                    <a:pt x="294" y="93"/>
                  </a:cubicBezTo>
                  <a:cubicBezTo>
                    <a:pt x="294" y="90"/>
                    <a:pt x="298" y="90"/>
                    <a:pt x="301" y="88"/>
                  </a:cubicBezTo>
                  <a:cubicBezTo>
                    <a:pt x="303" y="86"/>
                    <a:pt x="303" y="84"/>
                    <a:pt x="303" y="82"/>
                  </a:cubicBezTo>
                  <a:cubicBezTo>
                    <a:pt x="303" y="79"/>
                    <a:pt x="303" y="77"/>
                    <a:pt x="302" y="75"/>
                  </a:cubicBezTo>
                  <a:cubicBezTo>
                    <a:pt x="301" y="73"/>
                    <a:pt x="301" y="71"/>
                    <a:pt x="300" y="71"/>
                  </a:cubicBezTo>
                  <a:cubicBezTo>
                    <a:pt x="296" y="71"/>
                    <a:pt x="296" y="78"/>
                    <a:pt x="292" y="78"/>
                  </a:cubicBezTo>
                  <a:cubicBezTo>
                    <a:pt x="290" y="78"/>
                    <a:pt x="290" y="75"/>
                    <a:pt x="290" y="74"/>
                  </a:cubicBezTo>
                  <a:cubicBezTo>
                    <a:pt x="289" y="71"/>
                    <a:pt x="289" y="69"/>
                    <a:pt x="289" y="66"/>
                  </a:cubicBezTo>
                  <a:cubicBezTo>
                    <a:pt x="289" y="61"/>
                    <a:pt x="294" y="60"/>
                    <a:pt x="297" y="59"/>
                  </a:cubicBezTo>
                  <a:cubicBezTo>
                    <a:pt x="302" y="58"/>
                    <a:pt x="305" y="57"/>
                    <a:pt x="310" y="57"/>
                  </a:cubicBezTo>
                  <a:cubicBezTo>
                    <a:pt x="314" y="57"/>
                    <a:pt x="314" y="57"/>
                    <a:pt x="314" y="57"/>
                  </a:cubicBezTo>
                  <a:cubicBezTo>
                    <a:pt x="317" y="57"/>
                    <a:pt x="319" y="57"/>
                    <a:pt x="321" y="56"/>
                  </a:cubicBezTo>
                  <a:cubicBezTo>
                    <a:pt x="321" y="56"/>
                    <a:pt x="321" y="56"/>
                    <a:pt x="321" y="56"/>
                  </a:cubicBezTo>
                  <a:cubicBezTo>
                    <a:pt x="321" y="52"/>
                    <a:pt x="320" y="48"/>
                    <a:pt x="319" y="43"/>
                  </a:cubicBezTo>
                  <a:cubicBezTo>
                    <a:pt x="319" y="41"/>
                    <a:pt x="319" y="39"/>
                    <a:pt x="317" y="36"/>
                  </a:cubicBezTo>
                  <a:cubicBezTo>
                    <a:pt x="316" y="32"/>
                    <a:pt x="314" y="31"/>
                    <a:pt x="312" y="28"/>
                  </a:cubicBezTo>
                  <a:cubicBezTo>
                    <a:pt x="310" y="26"/>
                    <a:pt x="309" y="25"/>
                    <a:pt x="307" y="24"/>
                  </a:cubicBezTo>
                  <a:cubicBezTo>
                    <a:pt x="303" y="22"/>
                    <a:pt x="300" y="21"/>
                    <a:pt x="296" y="18"/>
                  </a:cubicBezTo>
                  <a:cubicBezTo>
                    <a:pt x="294" y="16"/>
                    <a:pt x="293" y="14"/>
                    <a:pt x="292" y="11"/>
                  </a:cubicBezTo>
                  <a:cubicBezTo>
                    <a:pt x="292" y="10"/>
                    <a:pt x="291" y="9"/>
                    <a:pt x="290" y="8"/>
                  </a:cubicBezTo>
                  <a:cubicBezTo>
                    <a:pt x="290" y="7"/>
                    <a:pt x="290" y="6"/>
                    <a:pt x="290" y="6"/>
                  </a:cubicBezTo>
                  <a:cubicBezTo>
                    <a:pt x="287" y="2"/>
                    <a:pt x="283" y="0"/>
                    <a:pt x="279" y="0"/>
                  </a:cubicBezTo>
                  <a:cubicBezTo>
                    <a:pt x="274" y="0"/>
                    <a:pt x="272" y="2"/>
                    <a:pt x="268" y="4"/>
                  </a:cubicBezTo>
                  <a:cubicBezTo>
                    <a:pt x="260" y="6"/>
                    <a:pt x="256" y="8"/>
                    <a:pt x="249" y="13"/>
                  </a:cubicBezTo>
                  <a:cubicBezTo>
                    <a:pt x="244" y="18"/>
                    <a:pt x="240" y="18"/>
                    <a:pt x="233" y="21"/>
                  </a:cubicBezTo>
                  <a:cubicBezTo>
                    <a:pt x="230" y="23"/>
                    <a:pt x="229" y="25"/>
                    <a:pt x="225" y="26"/>
                  </a:cubicBezTo>
                  <a:cubicBezTo>
                    <a:pt x="222" y="26"/>
                    <a:pt x="220" y="27"/>
                    <a:pt x="218" y="28"/>
                  </a:cubicBezTo>
                  <a:cubicBezTo>
                    <a:pt x="216" y="30"/>
                    <a:pt x="214" y="31"/>
                    <a:pt x="212" y="31"/>
                  </a:cubicBezTo>
                  <a:cubicBezTo>
                    <a:pt x="207" y="31"/>
                    <a:pt x="207" y="31"/>
                    <a:pt x="207" y="31"/>
                  </a:cubicBezTo>
                  <a:cubicBezTo>
                    <a:pt x="202" y="31"/>
                    <a:pt x="200" y="34"/>
                    <a:pt x="195" y="35"/>
                  </a:cubicBezTo>
                  <a:cubicBezTo>
                    <a:pt x="182" y="37"/>
                    <a:pt x="176" y="43"/>
                    <a:pt x="167" y="54"/>
                  </a:cubicBezTo>
                  <a:cubicBezTo>
                    <a:pt x="164" y="58"/>
                    <a:pt x="162" y="60"/>
                    <a:pt x="159" y="65"/>
                  </a:cubicBezTo>
                  <a:cubicBezTo>
                    <a:pt x="155" y="69"/>
                    <a:pt x="152" y="71"/>
                    <a:pt x="146" y="73"/>
                  </a:cubicBezTo>
                  <a:cubicBezTo>
                    <a:pt x="143" y="74"/>
                    <a:pt x="141" y="74"/>
                    <a:pt x="137" y="74"/>
                  </a:cubicBezTo>
                  <a:cubicBezTo>
                    <a:pt x="136" y="74"/>
                    <a:pt x="135" y="75"/>
                    <a:pt x="134" y="76"/>
                  </a:cubicBezTo>
                  <a:cubicBezTo>
                    <a:pt x="129" y="80"/>
                    <a:pt x="131" y="86"/>
                    <a:pt x="127" y="89"/>
                  </a:cubicBezTo>
                  <a:cubicBezTo>
                    <a:pt x="125" y="90"/>
                    <a:pt x="124" y="91"/>
                    <a:pt x="122" y="91"/>
                  </a:cubicBezTo>
                  <a:cubicBezTo>
                    <a:pt x="120" y="92"/>
                    <a:pt x="117" y="92"/>
                    <a:pt x="117" y="94"/>
                  </a:cubicBezTo>
                  <a:cubicBezTo>
                    <a:pt x="117" y="95"/>
                    <a:pt x="118" y="96"/>
                    <a:pt x="118" y="97"/>
                  </a:cubicBezTo>
                  <a:cubicBezTo>
                    <a:pt x="118" y="103"/>
                    <a:pt x="114" y="105"/>
                    <a:pt x="111" y="109"/>
                  </a:cubicBezTo>
                  <a:cubicBezTo>
                    <a:pt x="106" y="114"/>
                    <a:pt x="104" y="119"/>
                    <a:pt x="104" y="126"/>
                  </a:cubicBezTo>
                  <a:cubicBezTo>
                    <a:pt x="104" y="136"/>
                    <a:pt x="104" y="136"/>
                    <a:pt x="104" y="136"/>
                  </a:cubicBezTo>
                  <a:cubicBezTo>
                    <a:pt x="104" y="139"/>
                    <a:pt x="105" y="141"/>
                    <a:pt x="105" y="144"/>
                  </a:cubicBezTo>
                  <a:cubicBezTo>
                    <a:pt x="105" y="154"/>
                    <a:pt x="105" y="154"/>
                    <a:pt x="105" y="154"/>
                  </a:cubicBezTo>
                  <a:cubicBezTo>
                    <a:pt x="105" y="155"/>
                    <a:pt x="105" y="156"/>
                    <a:pt x="106" y="157"/>
                  </a:cubicBezTo>
                  <a:cubicBezTo>
                    <a:pt x="107" y="163"/>
                    <a:pt x="107" y="166"/>
                    <a:pt x="108" y="171"/>
                  </a:cubicBezTo>
                  <a:cubicBezTo>
                    <a:pt x="107" y="179"/>
                    <a:pt x="106" y="183"/>
                    <a:pt x="101" y="189"/>
                  </a:cubicBezTo>
                  <a:cubicBezTo>
                    <a:pt x="98" y="192"/>
                    <a:pt x="97" y="196"/>
                    <a:pt x="93" y="199"/>
                  </a:cubicBezTo>
                  <a:cubicBezTo>
                    <a:pt x="91" y="201"/>
                    <a:pt x="89" y="204"/>
                    <a:pt x="86" y="204"/>
                  </a:cubicBezTo>
                  <a:cubicBezTo>
                    <a:pt x="80" y="204"/>
                    <a:pt x="77" y="198"/>
                    <a:pt x="72" y="198"/>
                  </a:cubicBezTo>
                  <a:cubicBezTo>
                    <a:pt x="69" y="198"/>
                    <a:pt x="68" y="201"/>
                    <a:pt x="65" y="202"/>
                  </a:cubicBezTo>
                  <a:cubicBezTo>
                    <a:pt x="59" y="204"/>
                    <a:pt x="55" y="208"/>
                    <a:pt x="48" y="208"/>
                  </a:cubicBezTo>
                  <a:cubicBezTo>
                    <a:pt x="45" y="208"/>
                    <a:pt x="44" y="205"/>
                    <a:pt x="42" y="202"/>
                  </a:cubicBezTo>
                  <a:cubicBezTo>
                    <a:pt x="41" y="200"/>
                    <a:pt x="39" y="198"/>
                    <a:pt x="36" y="197"/>
                  </a:cubicBezTo>
                  <a:cubicBezTo>
                    <a:pt x="36" y="197"/>
                    <a:pt x="36" y="197"/>
                    <a:pt x="36" y="197"/>
                  </a:cubicBezTo>
                  <a:cubicBezTo>
                    <a:pt x="31" y="198"/>
                    <a:pt x="28" y="200"/>
                    <a:pt x="25" y="204"/>
                  </a:cubicBezTo>
                  <a:cubicBezTo>
                    <a:pt x="23" y="207"/>
                    <a:pt x="20" y="209"/>
                    <a:pt x="20" y="213"/>
                  </a:cubicBezTo>
                  <a:cubicBezTo>
                    <a:pt x="20" y="216"/>
                    <a:pt x="22" y="218"/>
                    <a:pt x="22" y="222"/>
                  </a:cubicBezTo>
                  <a:cubicBezTo>
                    <a:pt x="22" y="234"/>
                    <a:pt x="22" y="234"/>
                    <a:pt x="22" y="234"/>
                  </a:cubicBezTo>
                  <a:cubicBezTo>
                    <a:pt x="22" y="236"/>
                    <a:pt x="21" y="237"/>
                    <a:pt x="22" y="240"/>
                  </a:cubicBezTo>
                  <a:cubicBezTo>
                    <a:pt x="22" y="243"/>
                    <a:pt x="23" y="245"/>
                    <a:pt x="23" y="248"/>
                  </a:cubicBezTo>
                  <a:cubicBezTo>
                    <a:pt x="23" y="251"/>
                    <a:pt x="20" y="251"/>
                    <a:pt x="18" y="253"/>
                  </a:cubicBezTo>
                  <a:cubicBezTo>
                    <a:pt x="16" y="255"/>
                    <a:pt x="14" y="255"/>
                    <a:pt x="12" y="256"/>
                  </a:cubicBezTo>
                  <a:cubicBezTo>
                    <a:pt x="9" y="258"/>
                    <a:pt x="10" y="261"/>
                    <a:pt x="9" y="264"/>
                  </a:cubicBezTo>
                  <a:cubicBezTo>
                    <a:pt x="7" y="272"/>
                    <a:pt x="5" y="277"/>
                    <a:pt x="2" y="285"/>
                  </a:cubicBezTo>
                  <a:cubicBezTo>
                    <a:pt x="1" y="287"/>
                    <a:pt x="0" y="289"/>
                    <a:pt x="0" y="291"/>
                  </a:cubicBezTo>
                  <a:cubicBezTo>
                    <a:pt x="0" y="293"/>
                    <a:pt x="1" y="294"/>
                    <a:pt x="2" y="295"/>
                  </a:cubicBezTo>
                  <a:cubicBezTo>
                    <a:pt x="4" y="300"/>
                    <a:pt x="7" y="303"/>
                    <a:pt x="7" y="308"/>
                  </a:cubicBezTo>
                  <a:cubicBezTo>
                    <a:pt x="7" y="310"/>
                    <a:pt x="6" y="311"/>
                    <a:pt x="5" y="313"/>
                  </a:cubicBezTo>
                  <a:cubicBezTo>
                    <a:pt x="3" y="320"/>
                    <a:pt x="2" y="324"/>
                    <a:pt x="2" y="331"/>
                  </a:cubicBezTo>
                  <a:cubicBezTo>
                    <a:pt x="2" y="333"/>
                    <a:pt x="3" y="334"/>
                    <a:pt x="3" y="335"/>
                  </a:cubicBezTo>
                  <a:cubicBezTo>
                    <a:pt x="3" y="339"/>
                    <a:pt x="3" y="342"/>
                    <a:pt x="5" y="345"/>
                  </a:cubicBezTo>
                  <a:cubicBezTo>
                    <a:pt x="6" y="347"/>
                    <a:pt x="8" y="347"/>
                    <a:pt x="8" y="349"/>
                  </a:cubicBezTo>
                  <a:cubicBezTo>
                    <a:pt x="12" y="355"/>
                    <a:pt x="14" y="360"/>
                    <a:pt x="16" y="368"/>
                  </a:cubicBezTo>
                  <a:cubicBezTo>
                    <a:pt x="16" y="370"/>
                    <a:pt x="18" y="372"/>
                    <a:pt x="18" y="374"/>
                  </a:cubicBezTo>
                  <a:cubicBezTo>
                    <a:pt x="18" y="375"/>
                    <a:pt x="18" y="375"/>
                    <a:pt x="17" y="37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8"/>
            <p:cNvSpPr>
              <a:spLocks/>
            </p:cNvSpPr>
            <p:nvPr/>
          </p:nvSpPr>
          <p:spPr bwMode="auto">
            <a:xfrm>
              <a:off x="3929" y="1331"/>
              <a:ext cx="909" cy="1199"/>
            </a:xfrm>
            <a:custGeom>
              <a:avLst/>
              <a:gdLst>
                <a:gd name="T0" fmla="*/ 48 w 328"/>
                <a:gd name="T1" fmla="*/ 395 h 432"/>
                <a:gd name="T2" fmla="*/ 69 w 328"/>
                <a:gd name="T3" fmla="*/ 402 h 432"/>
                <a:gd name="T4" fmla="*/ 79 w 328"/>
                <a:gd name="T5" fmla="*/ 420 h 432"/>
                <a:gd name="T6" fmla="*/ 111 w 328"/>
                <a:gd name="T7" fmla="*/ 430 h 432"/>
                <a:gd name="T8" fmla="*/ 119 w 328"/>
                <a:gd name="T9" fmla="*/ 423 h 432"/>
                <a:gd name="T10" fmla="*/ 129 w 328"/>
                <a:gd name="T11" fmla="*/ 405 h 432"/>
                <a:gd name="T12" fmla="*/ 135 w 328"/>
                <a:gd name="T13" fmla="*/ 379 h 432"/>
                <a:gd name="T14" fmla="*/ 142 w 328"/>
                <a:gd name="T15" fmla="*/ 369 h 432"/>
                <a:gd name="T16" fmla="*/ 137 w 328"/>
                <a:gd name="T17" fmla="*/ 355 h 432"/>
                <a:gd name="T18" fmla="*/ 125 w 328"/>
                <a:gd name="T19" fmla="*/ 353 h 432"/>
                <a:gd name="T20" fmla="*/ 124 w 328"/>
                <a:gd name="T21" fmla="*/ 338 h 432"/>
                <a:gd name="T22" fmla="*/ 144 w 328"/>
                <a:gd name="T23" fmla="*/ 325 h 432"/>
                <a:gd name="T24" fmla="*/ 167 w 328"/>
                <a:gd name="T25" fmla="*/ 321 h 432"/>
                <a:gd name="T26" fmla="*/ 201 w 328"/>
                <a:gd name="T27" fmla="*/ 331 h 432"/>
                <a:gd name="T28" fmla="*/ 221 w 328"/>
                <a:gd name="T29" fmla="*/ 335 h 432"/>
                <a:gd name="T30" fmla="*/ 240 w 328"/>
                <a:gd name="T31" fmla="*/ 325 h 432"/>
                <a:gd name="T32" fmla="*/ 241 w 328"/>
                <a:gd name="T33" fmla="*/ 300 h 432"/>
                <a:gd name="T34" fmla="*/ 244 w 328"/>
                <a:gd name="T35" fmla="*/ 250 h 432"/>
                <a:gd name="T36" fmla="*/ 276 w 328"/>
                <a:gd name="T37" fmla="*/ 229 h 432"/>
                <a:gd name="T38" fmla="*/ 297 w 328"/>
                <a:gd name="T39" fmla="*/ 212 h 432"/>
                <a:gd name="T40" fmla="*/ 315 w 328"/>
                <a:gd name="T41" fmla="*/ 216 h 432"/>
                <a:gd name="T42" fmla="*/ 328 w 328"/>
                <a:gd name="T43" fmla="*/ 209 h 432"/>
                <a:gd name="T44" fmla="*/ 304 w 328"/>
                <a:gd name="T45" fmla="*/ 179 h 432"/>
                <a:gd name="T46" fmla="*/ 300 w 328"/>
                <a:gd name="T47" fmla="*/ 167 h 432"/>
                <a:gd name="T48" fmla="*/ 305 w 328"/>
                <a:gd name="T49" fmla="*/ 143 h 432"/>
                <a:gd name="T50" fmla="*/ 287 w 328"/>
                <a:gd name="T51" fmla="*/ 121 h 432"/>
                <a:gd name="T52" fmla="*/ 294 w 328"/>
                <a:gd name="T53" fmla="*/ 93 h 432"/>
                <a:gd name="T54" fmla="*/ 302 w 328"/>
                <a:gd name="T55" fmla="*/ 75 h 432"/>
                <a:gd name="T56" fmla="*/ 290 w 328"/>
                <a:gd name="T57" fmla="*/ 74 h 432"/>
                <a:gd name="T58" fmla="*/ 310 w 328"/>
                <a:gd name="T59" fmla="*/ 57 h 432"/>
                <a:gd name="T60" fmla="*/ 321 w 328"/>
                <a:gd name="T61" fmla="*/ 56 h 432"/>
                <a:gd name="T62" fmla="*/ 312 w 328"/>
                <a:gd name="T63" fmla="*/ 28 h 432"/>
                <a:gd name="T64" fmla="*/ 292 w 328"/>
                <a:gd name="T65" fmla="*/ 11 h 432"/>
                <a:gd name="T66" fmla="*/ 279 w 328"/>
                <a:gd name="T67" fmla="*/ 0 h 432"/>
                <a:gd name="T68" fmla="*/ 233 w 328"/>
                <a:gd name="T69" fmla="*/ 21 h 432"/>
                <a:gd name="T70" fmla="*/ 212 w 328"/>
                <a:gd name="T71" fmla="*/ 31 h 432"/>
                <a:gd name="T72" fmla="*/ 167 w 328"/>
                <a:gd name="T73" fmla="*/ 54 h 432"/>
                <a:gd name="T74" fmla="*/ 137 w 328"/>
                <a:gd name="T75" fmla="*/ 74 h 432"/>
                <a:gd name="T76" fmla="*/ 122 w 328"/>
                <a:gd name="T77" fmla="*/ 91 h 432"/>
                <a:gd name="T78" fmla="*/ 111 w 328"/>
                <a:gd name="T79" fmla="*/ 109 h 432"/>
                <a:gd name="T80" fmla="*/ 105 w 328"/>
                <a:gd name="T81" fmla="*/ 144 h 432"/>
                <a:gd name="T82" fmla="*/ 108 w 328"/>
                <a:gd name="T83" fmla="*/ 171 h 432"/>
                <a:gd name="T84" fmla="*/ 86 w 328"/>
                <a:gd name="T85" fmla="*/ 204 h 432"/>
                <a:gd name="T86" fmla="*/ 48 w 328"/>
                <a:gd name="T87" fmla="*/ 208 h 432"/>
                <a:gd name="T88" fmla="*/ 36 w 328"/>
                <a:gd name="T89" fmla="*/ 197 h 432"/>
                <a:gd name="T90" fmla="*/ 22 w 328"/>
                <a:gd name="T91" fmla="*/ 222 h 432"/>
                <a:gd name="T92" fmla="*/ 23 w 328"/>
                <a:gd name="T93" fmla="*/ 248 h 432"/>
                <a:gd name="T94" fmla="*/ 9 w 328"/>
                <a:gd name="T95" fmla="*/ 264 h 432"/>
                <a:gd name="T96" fmla="*/ 2 w 328"/>
                <a:gd name="T97" fmla="*/ 295 h 432"/>
                <a:gd name="T98" fmla="*/ 2 w 328"/>
                <a:gd name="T99" fmla="*/ 331 h 432"/>
                <a:gd name="T100" fmla="*/ 8 w 328"/>
                <a:gd name="T101" fmla="*/ 349 h 432"/>
                <a:gd name="T102" fmla="*/ 17 w 328"/>
                <a:gd name="T103" fmla="*/ 376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28" h="432">
                  <a:moveTo>
                    <a:pt x="17" y="376"/>
                  </a:moveTo>
                  <a:cubicBezTo>
                    <a:pt x="23" y="384"/>
                    <a:pt x="27" y="388"/>
                    <a:pt x="37" y="392"/>
                  </a:cubicBezTo>
                  <a:cubicBezTo>
                    <a:pt x="41" y="393"/>
                    <a:pt x="44" y="393"/>
                    <a:pt x="48" y="395"/>
                  </a:cubicBezTo>
                  <a:cubicBezTo>
                    <a:pt x="52" y="398"/>
                    <a:pt x="53" y="402"/>
                    <a:pt x="58" y="402"/>
                  </a:cubicBezTo>
                  <a:cubicBezTo>
                    <a:pt x="62" y="402"/>
                    <a:pt x="64" y="401"/>
                    <a:pt x="69" y="401"/>
                  </a:cubicBezTo>
                  <a:cubicBezTo>
                    <a:pt x="69" y="401"/>
                    <a:pt x="69" y="402"/>
                    <a:pt x="69" y="402"/>
                  </a:cubicBezTo>
                  <a:cubicBezTo>
                    <a:pt x="69" y="405"/>
                    <a:pt x="65" y="406"/>
                    <a:pt x="65" y="409"/>
                  </a:cubicBezTo>
                  <a:cubicBezTo>
                    <a:pt x="65" y="414"/>
                    <a:pt x="69" y="416"/>
                    <a:pt x="74" y="417"/>
                  </a:cubicBezTo>
                  <a:cubicBezTo>
                    <a:pt x="76" y="418"/>
                    <a:pt x="77" y="419"/>
                    <a:pt x="79" y="420"/>
                  </a:cubicBezTo>
                  <a:cubicBezTo>
                    <a:pt x="85" y="421"/>
                    <a:pt x="88" y="422"/>
                    <a:pt x="93" y="425"/>
                  </a:cubicBezTo>
                  <a:cubicBezTo>
                    <a:pt x="97" y="427"/>
                    <a:pt x="100" y="426"/>
                    <a:pt x="104" y="428"/>
                  </a:cubicBezTo>
                  <a:cubicBezTo>
                    <a:pt x="107" y="429"/>
                    <a:pt x="109" y="429"/>
                    <a:pt x="111" y="430"/>
                  </a:cubicBezTo>
                  <a:cubicBezTo>
                    <a:pt x="113" y="431"/>
                    <a:pt x="114" y="432"/>
                    <a:pt x="116" y="432"/>
                  </a:cubicBezTo>
                  <a:cubicBezTo>
                    <a:pt x="118" y="432"/>
                    <a:pt x="119" y="430"/>
                    <a:pt x="119" y="427"/>
                  </a:cubicBezTo>
                  <a:cubicBezTo>
                    <a:pt x="119" y="423"/>
                    <a:pt x="119" y="423"/>
                    <a:pt x="119" y="423"/>
                  </a:cubicBezTo>
                  <a:cubicBezTo>
                    <a:pt x="119" y="421"/>
                    <a:pt x="122" y="421"/>
                    <a:pt x="123" y="419"/>
                  </a:cubicBezTo>
                  <a:cubicBezTo>
                    <a:pt x="124" y="416"/>
                    <a:pt x="123" y="414"/>
                    <a:pt x="124" y="411"/>
                  </a:cubicBezTo>
                  <a:cubicBezTo>
                    <a:pt x="125" y="408"/>
                    <a:pt x="127" y="407"/>
                    <a:pt x="129" y="405"/>
                  </a:cubicBezTo>
                  <a:cubicBezTo>
                    <a:pt x="131" y="402"/>
                    <a:pt x="131" y="399"/>
                    <a:pt x="131" y="396"/>
                  </a:cubicBezTo>
                  <a:cubicBezTo>
                    <a:pt x="131" y="390"/>
                    <a:pt x="130" y="387"/>
                    <a:pt x="130" y="383"/>
                  </a:cubicBezTo>
                  <a:cubicBezTo>
                    <a:pt x="130" y="380"/>
                    <a:pt x="133" y="380"/>
                    <a:pt x="135" y="379"/>
                  </a:cubicBezTo>
                  <a:cubicBezTo>
                    <a:pt x="137" y="378"/>
                    <a:pt x="137" y="377"/>
                    <a:pt x="139" y="377"/>
                  </a:cubicBezTo>
                  <a:cubicBezTo>
                    <a:pt x="140" y="376"/>
                    <a:pt x="142" y="375"/>
                    <a:pt x="142" y="374"/>
                  </a:cubicBezTo>
                  <a:cubicBezTo>
                    <a:pt x="142" y="369"/>
                    <a:pt x="142" y="369"/>
                    <a:pt x="142" y="369"/>
                  </a:cubicBezTo>
                  <a:cubicBezTo>
                    <a:pt x="142" y="368"/>
                    <a:pt x="141" y="367"/>
                    <a:pt x="141" y="365"/>
                  </a:cubicBezTo>
                  <a:cubicBezTo>
                    <a:pt x="140" y="363"/>
                    <a:pt x="140" y="361"/>
                    <a:pt x="139" y="359"/>
                  </a:cubicBezTo>
                  <a:cubicBezTo>
                    <a:pt x="138" y="358"/>
                    <a:pt x="137" y="357"/>
                    <a:pt x="137" y="355"/>
                  </a:cubicBezTo>
                  <a:cubicBezTo>
                    <a:pt x="136" y="354"/>
                    <a:pt x="136" y="352"/>
                    <a:pt x="134" y="352"/>
                  </a:cubicBezTo>
                  <a:cubicBezTo>
                    <a:pt x="132" y="352"/>
                    <a:pt x="131" y="353"/>
                    <a:pt x="128" y="353"/>
                  </a:cubicBezTo>
                  <a:cubicBezTo>
                    <a:pt x="125" y="353"/>
                    <a:pt x="125" y="353"/>
                    <a:pt x="125" y="353"/>
                  </a:cubicBezTo>
                  <a:cubicBezTo>
                    <a:pt x="122" y="353"/>
                    <a:pt x="121" y="350"/>
                    <a:pt x="121" y="347"/>
                  </a:cubicBezTo>
                  <a:cubicBezTo>
                    <a:pt x="121" y="344"/>
                    <a:pt x="121" y="343"/>
                    <a:pt x="122" y="341"/>
                  </a:cubicBezTo>
                  <a:cubicBezTo>
                    <a:pt x="123" y="340"/>
                    <a:pt x="123" y="338"/>
                    <a:pt x="124" y="338"/>
                  </a:cubicBezTo>
                  <a:cubicBezTo>
                    <a:pt x="127" y="338"/>
                    <a:pt x="129" y="340"/>
                    <a:pt x="133" y="342"/>
                  </a:cubicBezTo>
                  <a:cubicBezTo>
                    <a:pt x="135" y="338"/>
                    <a:pt x="134" y="335"/>
                    <a:pt x="136" y="331"/>
                  </a:cubicBezTo>
                  <a:cubicBezTo>
                    <a:pt x="137" y="327"/>
                    <a:pt x="140" y="326"/>
                    <a:pt x="144" y="325"/>
                  </a:cubicBezTo>
                  <a:cubicBezTo>
                    <a:pt x="148" y="323"/>
                    <a:pt x="151" y="324"/>
                    <a:pt x="156" y="323"/>
                  </a:cubicBezTo>
                  <a:cubicBezTo>
                    <a:pt x="159" y="322"/>
                    <a:pt x="160" y="321"/>
                    <a:pt x="163" y="321"/>
                  </a:cubicBezTo>
                  <a:cubicBezTo>
                    <a:pt x="167" y="321"/>
                    <a:pt x="167" y="321"/>
                    <a:pt x="167" y="321"/>
                  </a:cubicBezTo>
                  <a:cubicBezTo>
                    <a:pt x="177" y="321"/>
                    <a:pt x="180" y="328"/>
                    <a:pt x="190" y="330"/>
                  </a:cubicBezTo>
                  <a:cubicBezTo>
                    <a:pt x="192" y="330"/>
                    <a:pt x="194" y="330"/>
                    <a:pt x="197" y="330"/>
                  </a:cubicBezTo>
                  <a:cubicBezTo>
                    <a:pt x="198" y="330"/>
                    <a:pt x="200" y="330"/>
                    <a:pt x="201" y="331"/>
                  </a:cubicBezTo>
                  <a:cubicBezTo>
                    <a:pt x="202" y="332"/>
                    <a:pt x="201" y="334"/>
                    <a:pt x="202" y="335"/>
                  </a:cubicBezTo>
                  <a:cubicBezTo>
                    <a:pt x="202" y="338"/>
                    <a:pt x="203" y="339"/>
                    <a:pt x="204" y="342"/>
                  </a:cubicBezTo>
                  <a:cubicBezTo>
                    <a:pt x="212" y="340"/>
                    <a:pt x="214" y="337"/>
                    <a:pt x="221" y="335"/>
                  </a:cubicBezTo>
                  <a:cubicBezTo>
                    <a:pt x="225" y="334"/>
                    <a:pt x="228" y="334"/>
                    <a:pt x="232" y="333"/>
                  </a:cubicBezTo>
                  <a:cubicBezTo>
                    <a:pt x="236" y="332"/>
                    <a:pt x="237" y="330"/>
                    <a:pt x="241" y="330"/>
                  </a:cubicBezTo>
                  <a:cubicBezTo>
                    <a:pt x="241" y="328"/>
                    <a:pt x="240" y="327"/>
                    <a:pt x="240" y="325"/>
                  </a:cubicBezTo>
                  <a:cubicBezTo>
                    <a:pt x="240" y="323"/>
                    <a:pt x="241" y="322"/>
                    <a:pt x="241" y="320"/>
                  </a:cubicBezTo>
                  <a:cubicBezTo>
                    <a:pt x="242" y="317"/>
                    <a:pt x="242" y="315"/>
                    <a:pt x="242" y="311"/>
                  </a:cubicBezTo>
                  <a:cubicBezTo>
                    <a:pt x="242" y="307"/>
                    <a:pt x="242" y="304"/>
                    <a:pt x="241" y="300"/>
                  </a:cubicBezTo>
                  <a:cubicBezTo>
                    <a:pt x="238" y="294"/>
                    <a:pt x="234" y="291"/>
                    <a:pt x="234" y="284"/>
                  </a:cubicBezTo>
                  <a:cubicBezTo>
                    <a:pt x="234" y="276"/>
                    <a:pt x="235" y="271"/>
                    <a:pt x="238" y="263"/>
                  </a:cubicBezTo>
                  <a:cubicBezTo>
                    <a:pt x="239" y="258"/>
                    <a:pt x="240" y="253"/>
                    <a:pt x="244" y="250"/>
                  </a:cubicBezTo>
                  <a:cubicBezTo>
                    <a:pt x="250" y="246"/>
                    <a:pt x="255" y="245"/>
                    <a:pt x="262" y="244"/>
                  </a:cubicBezTo>
                  <a:cubicBezTo>
                    <a:pt x="265" y="243"/>
                    <a:pt x="267" y="240"/>
                    <a:pt x="269" y="238"/>
                  </a:cubicBezTo>
                  <a:cubicBezTo>
                    <a:pt x="272" y="234"/>
                    <a:pt x="274" y="232"/>
                    <a:pt x="276" y="229"/>
                  </a:cubicBezTo>
                  <a:cubicBezTo>
                    <a:pt x="278" y="225"/>
                    <a:pt x="280" y="223"/>
                    <a:pt x="281" y="220"/>
                  </a:cubicBezTo>
                  <a:cubicBezTo>
                    <a:pt x="284" y="216"/>
                    <a:pt x="286" y="213"/>
                    <a:pt x="291" y="212"/>
                  </a:cubicBezTo>
                  <a:cubicBezTo>
                    <a:pt x="293" y="212"/>
                    <a:pt x="295" y="212"/>
                    <a:pt x="297" y="212"/>
                  </a:cubicBezTo>
                  <a:cubicBezTo>
                    <a:pt x="301" y="211"/>
                    <a:pt x="303" y="210"/>
                    <a:pt x="307" y="210"/>
                  </a:cubicBezTo>
                  <a:cubicBezTo>
                    <a:pt x="309" y="210"/>
                    <a:pt x="312" y="210"/>
                    <a:pt x="314" y="212"/>
                  </a:cubicBezTo>
                  <a:cubicBezTo>
                    <a:pt x="314" y="213"/>
                    <a:pt x="314" y="214"/>
                    <a:pt x="315" y="216"/>
                  </a:cubicBezTo>
                  <a:cubicBezTo>
                    <a:pt x="316" y="219"/>
                    <a:pt x="319" y="220"/>
                    <a:pt x="321" y="223"/>
                  </a:cubicBezTo>
                  <a:cubicBezTo>
                    <a:pt x="321" y="223"/>
                    <a:pt x="321" y="223"/>
                    <a:pt x="321" y="223"/>
                  </a:cubicBezTo>
                  <a:cubicBezTo>
                    <a:pt x="323" y="217"/>
                    <a:pt x="328" y="215"/>
                    <a:pt x="328" y="209"/>
                  </a:cubicBezTo>
                  <a:cubicBezTo>
                    <a:pt x="328" y="204"/>
                    <a:pt x="327" y="201"/>
                    <a:pt x="325" y="197"/>
                  </a:cubicBezTo>
                  <a:cubicBezTo>
                    <a:pt x="323" y="193"/>
                    <a:pt x="320" y="192"/>
                    <a:pt x="317" y="189"/>
                  </a:cubicBezTo>
                  <a:cubicBezTo>
                    <a:pt x="313" y="185"/>
                    <a:pt x="308" y="184"/>
                    <a:pt x="304" y="179"/>
                  </a:cubicBezTo>
                  <a:cubicBezTo>
                    <a:pt x="303" y="178"/>
                    <a:pt x="302" y="177"/>
                    <a:pt x="301" y="175"/>
                  </a:cubicBezTo>
                  <a:cubicBezTo>
                    <a:pt x="301" y="173"/>
                    <a:pt x="301" y="172"/>
                    <a:pt x="300" y="171"/>
                  </a:cubicBezTo>
                  <a:cubicBezTo>
                    <a:pt x="300" y="167"/>
                    <a:pt x="300" y="167"/>
                    <a:pt x="300" y="167"/>
                  </a:cubicBezTo>
                  <a:cubicBezTo>
                    <a:pt x="300" y="161"/>
                    <a:pt x="302" y="158"/>
                    <a:pt x="303" y="153"/>
                  </a:cubicBezTo>
                  <a:cubicBezTo>
                    <a:pt x="303" y="151"/>
                    <a:pt x="305" y="150"/>
                    <a:pt x="305" y="148"/>
                  </a:cubicBezTo>
                  <a:cubicBezTo>
                    <a:pt x="305" y="143"/>
                    <a:pt x="305" y="143"/>
                    <a:pt x="305" y="143"/>
                  </a:cubicBezTo>
                  <a:cubicBezTo>
                    <a:pt x="305" y="138"/>
                    <a:pt x="301" y="135"/>
                    <a:pt x="297" y="132"/>
                  </a:cubicBezTo>
                  <a:cubicBezTo>
                    <a:pt x="295" y="130"/>
                    <a:pt x="293" y="128"/>
                    <a:pt x="290" y="126"/>
                  </a:cubicBezTo>
                  <a:cubicBezTo>
                    <a:pt x="289" y="125"/>
                    <a:pt x="287" y="124"/>
                    <a:pt x="287" y="121"/>
                  </a:cubicBezTo>
                  <a:cubicBezTo>
                    <a:pt x="287" y="116"/>
                    <a:pt x="290" y="113"/>
                    <a:pt x="294" y="110"/>
                  </a:cubicBezTo>
                  <a:cubicBezTo>
                    <a:pt x="296" y="109"/>
                    <a:pt x="299" y="108"/>
                    <a:pt x="299" y="105"/>
                  </a:cubicBezTo>
                  <a:cubicBezTo>
                    <a:pt x="299" y="100"/>
                    <a:pt x="294" y="98"/>
                    <a:pt x="294" y="93"/>
                  </a:cubicBezTo>
                  <a:cubicBezTo>
                    <a:pt x="294" y="90"/>
                    <a:pt x="298" y="90"/>
                    <a:pt x="301" y="88"/>
                  </a:cubicBezTo>
                  <a:cubicBezTo>
                    <a:pt x="303" y="86"/>
                    <a:pt x="303" y="84"/>
                    <a:pt x="303" y="82"/>
                  </a:cubicBezTo>
                  <a:cubicBezTo>
                    <a:pt x="303" y="79"/>
                    <a:pt x="303" y="77"/>
                    <a:pt x="302" y="75"/>
                  </a:cubicBezTo>
                  <a:cubicBezTo>
                    <a:pt x="301" y="73"/>
                    <a:pt x="301" y="71"/>
                    <a:pt x="300" y="71"/>
                  </a:cubicBezTo>
                  <a:cubicBezTo>
                    <a:pt x="296" y="71"/>
                    <a:pt x="296" y="78"/>
                    <a:pt x="292" y="78"/>
                  </a:cubicBezTo>
                  <a:cubicBezTo>
                    <a:pt x="290" y="78"/>
                    <a:pt x="290" y="75"/>
                    <a:pt x="290" y="74"/>
                  </a:cubicBezTo>
                  <a:cubicBezTo>
                    <a:pt x="289" y="71"/>
                    <a:pt x="289" y="69"/>
                    <a:pt x="289" y="66"/>
                  </a:cubicBezTo>
                  <a:cubicBezTo>
                    <a:pt x="289" y="61"/>
                    <a:pt x="294" y="60"/>
                    <a:pt x="297" y="59"/>
                  </a:cubicBezTo>
                  <a:cubicBezTo>
                    <a:pt x="302" y="58"/>
                    <a:pt x="305" y="57"/>
                    <a:pt x="310" y="57"/>
                  </a:cubicBezTo>
                  <a:cubicBezTo>
                    <a:pt x="314" y="57"/>
                    <a:pt x="314" y="57"/>
                    <a:pt x="314" y="57"/>
                  </a:cubicBezTo>
                  <a:cubicBezTo>
                    <a:pt x="317" y="57"/>
                    <a:pt x="319" y="57"/>
                    <a:pt x="321" y="56"/>
                  </a:cubicBezTo>
                  <a:cubicBezTo>
                    <a:pt x="321" y="56"/>
                    <a:pt x="321" y="56"/>
                    <a:pt x="321" y="56"/>
                  </a:cubicBezTo>
                  <a:cubicBezTo>
                    <a:pt x="321" y="52"/>
                    <a:pt x="320" y="48"/>
                    <a:pt x="319" y="43"/>
                  </a:cubicBezTo>
                  <a:cubicBezTo>
                    <a:pt x="319" y="41"/>
                    <a:pt x="319" y="39"/>
                    <a:pt x="317" y="36"/>
                  </a:cubicBezTo>
                  <a:cubicBezTo>
                    <a:pt x="316" y="32"/>
                    <a:pt x="314" y="31"/>
                    <a:pt x="312" y="28"/>
                  </a:cubicBezTo>
                  <a:cubicBezTo>
                    <a:pt x="310" y="26"/>
                    <a:pt x="309" y="25"/>
                    <a:pt x="307" y="24"/>
                  </a:cubicBezTo>
                  <a:cubicBezTo>
                    <a:pt x="303" y="22"/>
                    <a:pt x="300" y="21"/>
                    <a:pt x="296" y="18"/>
                  </a:cubicBezTo>
                  <a:cubicBezTo>
                    <a:pt x="294" y="16"/>
                    <a:pt x="293" y="14"/>
                    <a:pt x="292" y="11"/>
                  </a:cubicBezTo>
                  <a:cubicBezTo>
                    <a:pt x="292" y="10"/>
                    <a:pt x="291" y="9"/>
                    <a:pt x="290" y="8"/>
                  </a:cubicBezTo>
                  <a:cubicBezTo>
                    <a:pt x="290" y="7"/>
                    <a:pt x="290" y="6"/>
                    <a:pt x="290" y="6"/>
                  </a:cubicBezTo>
                  <a:cubicBezTo>
                    <a:pt x="287" y="2"/>
                    <a:pt x="283" y="0"/>
                    <a:pt x="279" y="0"/>
                  </a:cubicBezTo>
                  <a:cubicBezTo>
                    <a:pt x="274" y="0"/>
                    <a:pt x="272" y="2"/>
                    <a:pt x="268" y="4"/>
                  </a:cubicBezTo>
                  <a:cubicBezTo>
                    <a:pt x="260" y="6"/>
                    <a:pt x="256" y="8"/>
                    <a:pt x="249" y="13"/>
                  </a:cubicBezTo>
                  <a:cubicBezTo>
                    <a:pt x="244" y="18"/>
                    <a:pt x="240" y="18"/>
                    <a:pt x="233" y="21"/>
                  </a:cubicBezTo>
                  <a:cubicBezTo>
                    <a:pt x="230" y="23"/>
                    <a:pt x="229" y="25"/>
                    <a:pt x="225" y="26"/>
                  </a:cubicBezTo>
                  <a:cubicBezTo>
                    <a:pt x="222" y="26"/>
                    <a:pt x="220" y="27"/>
                    <a:pt x="218" y="28"/>
                  </a:cubicBezTo>
                  <a:cubicBezTo>
                    <a:pt x="216" y="30"/>
                    <a:pt x="214" y="31"/>
                    <a:pt x="212" y="31"/>
                  </a:cubicBezTo>
                  <a:cubicBezTo>
                    <a:pt x="207" y="31"/>
                    <a:pt x="207" y="31"/>
                    <a:pt x="207" y="31"/>
                  </a:cubicBezTo>
                  <a:cubicBezTo>
                    <a:pt x="202" y="31"/>
                    <a:pt x="200" y="34"/>
                    <a:pt x="195" y="35"/>
                  </a:cubicBezTo>
                  <a:cubicBezTo>
                    <a:pt x="182" y="37"/>
                    <a:pt x="176" y="43"/>
                    <a:pt x="167" y="54"/>
                  </a:cubicBezTo>
                  <a:cubicBezTo>
                    <a:pt x="164" y="58"/>
                    <a:pt x="162" y="60"/>
                    <a:pt x="159" y="65"/>
                  </a:cubicBezTo>
                  <a:cubicBezTo>
                    <a:pt x="155" y="69"/>
                    <a:pt x="152" y="71"/>
                    <a:pt x="146" y="73"/>
                  </a:cubicBezTo>
                  <a:cubicBezTo>
                    <a:pt x="143" y="74"/>
                    <a:pt x="141" y="74"/>
                    <a:pt x="137" y="74"/>
                  </a:cubicBezTo>
                  <a:cubicBezTo>
                    <a:pt x="136" y="74"/>
                    <a:pt x="135" y="75"/>
                    <a:pt x="134" y="76"/>
                  </a:cubicBezTo>
                  <a:cubicBezTo>
                    <a:pt x="129" y="80"/>
                    <a:pt x="131" y="86"/>
                    <a:pt x="127" y="89"/>
                  </a:cubicBezTo>
                  <a:cubicBezTo>
                    <a:pt x="125" y="90"/>
                    <a:pt x="124" y="91"/>
                    <a:pt x="122" y="91"/>
                  </a:cubicBezTo>
                  <a:cubicBezTo>
                    <a:pt x="120" y="92"/>
                    <a:pt x="117" y="92"/>
                    <a:pt x="117" y="94"/>
                  </a:cubicBezTo>
                  <a:cubicBezTo>
                    <a:pt x="117" y="95"/>
                    <a:pt x="118" y="96"/>
                    <a:pt x="118" y="97"/>
                  </a:cubicBezTo>
                  <a:cubicBezTo>
                    <a:pt x="118" y="103"/>
                    <a:pt x="114" y="105"/>
                    <a:pt x="111" y="109"/>
                  </a:cubicBezTo>
                  <a:cubicBezTo>
                    <a:pt x="106" y="114"/>
                    <a:pt x="104" y="119"/>
                    <a:pt x="104" y="126"/>
                  </a:cubicBezTo>
                  <a:cubicBezTo>
                    <a:pt x="104" y="136"/>
                    <a:pt x="104" y="136"/>
                    <a:pt x="104" y="136"/>
                  </a:cubicBezTo>
                  <a:cubicBezTo>
                    <a:pt x="104" y="139"/>
                    <a:pt x="105" y="141"/>
                    <a:pt x="105" y="144"/>
                  </a:cubicBezTo>
                  <a:cubicBezTo>
                    <a:pt x="105" y="154"/>
                    <a:pt x="105" y="154"/>
                    <a:pt x="105" y="154"/>
                  </a:cubicBezTo>
                  <a:cubicBezTo>
                    <a:pt x="105" y="155"/>
                    <a:pt x="105" y="156"/>
                    <a:pt x="106" y="157"/>
                  </a:cubicBezTo>
                  <a:cubicBezTo>
                    <a:pt x="107" y="163"/>
                    <a:pt x="107" y="166"/>
                    <a:pt x="108" y="171"/>
                  </a:cubicBezTo>
                  <a:cubicBezTo>
                    <a:pt x="107" y="179"/>
                    <a:pt x="106" y="183"/>
                    <a:pt x="101" y="189"/>
                  </a:cubicBezTo>
                  <a:cubicBezTo>
                    <a:pt x="98" y="192"/>
                    <a:pt x="97" y="196"/>
                    <a:pt x="93" y="199"/>
                  </a:cubicBezTo>
                  <a:cubicBezTo>
                    <a:pt x="91" y="201"/>
                    <a:pt x="89" y="204"/>
                    <a:pt x="86" y="204"/>
                  </a:cubicBezTo>
                  <a:cubicBezTo>
                    <a:pt x="80" y="204"/>
                    <a:pt x="77" y="198"/>
                    <a:pt x="72" y="198"/>
                  </a:cubicBezTo>
                  <a:cubicBezTo>
                    <a:pt x="69" y="198"/>
                    <a:pt x="68" y="201"/>
                    <a:pt x="65" y="202"/>
                  </a:cubicBezTo>
                  <a:cubicBezTo>
                    <a:pt x="59" y="204"/>
                    <a:pt x="55" y="208"/>
                    <a:pt x="48" y="208"/>
                  </a:cubicBezTo>
                  <a:cubicBezTo>
                    <a:pt x="45" y="208"/>
                    <a:pt x="44" y="205"/>
                    <a:pt x="42" y="202"/>
                  </a:cubicBezTo>
                  <a:cubicBezTo>
                    <a:pt x="41" y="200"/>
                    <a:pt x="39" y="198"/>
                    <a:pt x="36" y="197"/>
                  </a:cubicBezTo>
                  <a:cubicBezTo>
                    <a:pt x="36" y="197"/>
                    <a:pt x="36" y="197"/>
                    <a:pt x="36" y="197"/>
                  </a:cubicBezTo>
                  <a:cubicBezTo>
                    <a:pt x="31" y="198"/>
                    <a:pt x="28" y="200"/>
                    <a:pt x="25" y="204"/>
                  </a:cubicBezTo>
                  <a:cubicBezTo>
                    <a:pt x="23" y="207"/>
                    <a:pt x="20" y="209"/>
                    <a:pt x="20" y="213"/>
                  </a:cubicBezTo>
                  <a:cubicBezTo>
                    <a:pt x="20" y="216"/>
                    <a:pt x="22" y="218"/>
                    <a:pt x="22" y="222"/>
                  </a:cubicBezTo>
                  <a:cubicBezTo>
                    <a:pt x="22" y="234"/>
                    <a:pt x="22" y="234"/>
                    <a:pt x="22" y="234"/>
                  </a:cubicBezTo>
                  <a:cubicBezTo>
                    <a:pt x="22" y="236"/>
                    <a:pt x="21" y="237"/>
                    <a:pt x="22" y="240"/>
                  </a:cubicBezTo>
                  <a:cubicBezTo>
                    <a:pt x="22" y="243"/>
                    <a:pt x="23" y="245"/>
                    <a:pt x="23" y="248"/>
                  </a:cubicBezTo>
                  <a:cubicBezTo>
                    <a:pt x="23" y="251"/>
                    <a:pt x="20" y="251"/>
                    <a:pt x="18" y="253"/>
                  </a:cubicBezTo>
                  <a:cubicBezTo>
                    <a:pt x="16" y="255"/>
                    <a:pt x="14" y="255"/>
                    <a:pt x="12" y="256"/>
                  </a:cubicBezTo>
                  <a:cubicBezTo>
                    <a:pt x="9" y="258"/>
                    <a:pt x="10" y="261"/>
                    <a:pt x="9" y="264"/>
                  </a:cubicBezTo>
                  <a:cubicBezTo>
                    <a:pt x="7" y="272"/>
                    <a:pt x="5" y="277"/>
                    <a:pt x="2" y="285"/>
                  </a:cubicBezTo>
                  <a:cubicBezTo>
                    <a:pt x="1" y="287"/>
                    <a:pt x="0" y="289"/>
                    <a:pt x="0" y="291"/>
                  </a:cubicBezTo>
                  <a:cubicBezTo>
                    <a:pt x="0" y="293"/>
                    <a:pt x="1" y="294"/>
                    <a:pt x="2" y="295"/>
                  </a:cubicBezTo>
                  <a:cubicBezTo>
                    <a:pt x="4" y="300"/>
                    <a:pt x="7" y="303"/>
                    <a:pt x="7" y="308"/>
                  </a:cubicBezTo>
                  <a:cubicBezTo>
                    <a:pt x="7" y="310"/>
                    <a:pt x="6" y="311"/>
                    <a:pt x="5" y="313"/>
                  </a:cubicBezTo>
                  <a:cubicBezTo>
                    <a:pt x="3" y="320"/>
                    <a:pt x="2" y="324"/>
                    <a:pt x="2" y="331"/>
                  </a:cubicBezTo>
                  <a:cubicBezTo>
                    <a:pt x="2" y="333"/>
                    <a:pt x="3" y="334"/>
                    <a:pt x="3" y="335"/>
                  </a:cubicBezTo>
                  <a:cubicBezTo>
                    <a:pt x="3" y="339"/>
                    <a:pt x="3" y="342"/>
                    <a:pt x="5" y="345"/>
                  </a:cubicBezTo>
                  <a:cubicBezTo>
                    <a:pt x="6" y="347"/>
                    <a:pt x="8" y="347"/>
                    <a:pt x="8" y="349"/>
                  </a:cubicBezTo>
                  <a:cubicBezTo>
                    <a:pt x="12" y="355"/>
                    <a:pt x="14" y="360"/>
                    <a:pt x="16" y="368"/>
                  </a:cubicBezTo>
                  <a:cubicBezTo>
                    <a:pt x="16" y="370"/>
                    <a:pt x="18" y="372"/>
                    <a:pt x="18" y="374"/>
                  </a:cubicBezTo>
                  <a:cubicBezTo>
                    <a:pt x="18" y="375"/>
                    <a:pt x="18" y="375"/>
                    <a:pt x="17" y="376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3848" y="1911"/>
              <a:ext cx="1184" cy="1624"/>
            </a:xfrm>
            <a:custGeom>
              <a:avLst/>
              <a:gdLst>
                <a:gd name="T0" fmla="*/ 77 w 427"/>
                <a:gd name="T1" fmla="*/ 186 h 585"/>
                <a:gd name="T2" fmla="*/ 98 w 427"/>
                <a:gd name="T3" fmla="*/ 193 h 585"/>
                <a:gd name="T4" fmla="*/ 108 w 427"/>
                <a:gd name="T5" fmla="*/ 211 h 585"/>
                <a:gd name="T6" fmla="*/ 140 w 427"/>
                <a:gd name="T7" fmla="*/ 221 h 585"/>
                <a:gd name="T8" fmla="*/ 148 w 427"/>
                <a:gd name="T9" fmla="*/ 214 h 585"/>
                <a:gd name="T10" fmla="*/ 158 w 427"/>
                <a:gd name="T11" fmla="*/ 196 h 585"/>
                <a:gd name="T12" fmla="*/ 164 w 427"/>
                <a:gd name="T13" fmla="*/ 170 h 585"/>
                <a:gd name="T14" fmla="*/ 171 w 427"/>
                <a:gd name="T15" fmla="*/ 160 h 585"/>
                <a:gd name="T16" fmla="*/ 166 w 427"/>
                <a:gd name="T17" fmla="*/ 146 h 585"/>
                <a:gd name="T18" fmla="*/ 153 w 427"/>
                <a:gd name="T19" fmla="*/ 144 h 585"/>
                <a:gd name="T20" fmla="*/ 152 w 427"/>
                <a:gd name="T21" fmla="*/ 129 h 585"/>
                <a:gd name="T22" fmla="*/ 172 w 427"/>
                <a:gd name="T23" fmla="*/ 116 h 585"/>
                <a:gd name="T24" fmla="*/ 196 w 427"/>
                <a:gd name="T25" fmla="*/ 112 h 585"/>
                <a:gd name="T26" fmla="*/ 230 w 427"/>
                <a:gd name="T27" fmla="*/ 122 h 585"/>
                <a:gd name="T28" fmla="*/ 250 w 427"/>
                <a:gd name="T29" fmla="*/ 126 h 585"/>
                <a:gd name="T30" fmla="*/ 269 w 427"/>
                <a:gd name="T31" fmla="*/ 116 h 585"/>
                <a:gd name="T32" fmla="*/ 269 w 427"/>
                <a:gd name="T33" fmla="*/ 91 h 585"/>
                <a:gd name="T34" fmla="*/ 273 w 427"/>
                <a:gd name="T35" fmla="*/ 41 h 585"/>
                <a:gd name="T36" fmla="*/ 304 w 427"/>
                <a:gd name="T37" fmla="*/ 19 h 585"/>
                <a:gd name="T38" fmla="*/ 326 w 427"/>
                <a:gd name="T39" fmla="*/ 2 h 585"/>
                <a:gd name="T40" fmla="*/ 344 w 427"/>
                <a:gd name="T41" fmla="*/ 7 h 585"/>
                <a:gd name="T42" fmla="*/ 360 w 427"/>
                <a:gd name="T43" fmla="*/ 18 h 585"/>
                <a:gd name="T44" fmla="*/ 384 w 427"/>
                <a:gd name="T45" fmla="*/ 57 h 585"/>
                <a:gd name="T46" fmla="*/ 415 w 427"/>
                <a:gd name="T47" fmla="*/ 70 h 585"/>
                <a:gd name="T48" fmla="*/ 425 w 427"/>
                <a:gd name="T49" fmla="*/ 92 h 585"/>
                <a:gd name="T50" fmla="*/ 427 w 427"/>
                <a:gd name="T51" fmla="*/ 114 h 585"/>
                <a:gd name="T52" fmla="*/ 418 w 427"/>
                <a:gd name="T53" fmla="*/ 142 h 585"/>
                <a:gd name="T54" fmla="*/ 411 w 427"/>
                <a:gd name="T55" fmla="*/ 167 h 585"/>
                <a:gd name="T56" fmla="*/ 394 w 427"/>
                <a:gd name="T57" fmla="*/ 212 h 585"/>
                <a:gd name="T58" fmla="*/ 382 w 427"/>
                <a:gd name="T59" fmla="*/ 217 h 585"/>
                <a:gd name="T60" fmla="*/ 360 w 427"/>
                <a:gd name="T61" fmla="*/ 232 h 585"/>
                <a:gd name="T62" fmla="*/ 350 w 427"/>
                <a:gd name="T63" fmla="*/ 251 h 585"/>
                <a:gd name="T64" fmla="*/ 304 w 427"/>
                <a:gd name="T65" fmla="*/ 267 h 585"/>
                <a:gd name="T66" fmla="*/ 299 w 427"/>
                <a:gd name="T67" fmla="*/ 285 h 585"/>
                <a:gd name="T68" fmla="*/ 259 w 427"/>
                <a:gd name="T69" fmla="*/ 314 h 585"/>
                <a:gd name="T70" fmla="*/ 225 w 427"/>
                <a:gd name="T71" fmla="*/ 320 h 585"/>
                <a:gd name="T72" fmla="*/ 239 w 427"/>
                <a:gd name="T73" fmla="*/ 341 h 585"/>
                <a:gd name="T74" fmla="*/ 249 w 427"/>
                <a:gd name="T75" fmla="*/ 361 h 585"/>
                <a:gd name="T76" fmla="*/ 259 w 427"/>
                <a:gd name="T77" fmla="*/ 390 h 585"/>
                <a:gd name="T78" fmla="*/ 237 w 427"/>
                <a:gd name="T79" fmla="*/ 408 h 585"/>
                <a:gd name="T80" fmla="*/ 221 w 427"/>
                <a:gd name="T81" fmla="*/ 419 h 585"/>
                <a:gd name="T82" fmla="*/ 199 w 427"/>
                <a:gd name="T83" fmla="*/ 456 h 585"/>
                <a:gd name="T84" fmla="*/ 194 w 427"/>
                <a:gd name="T85" fmla="*/ 486 h 585"/>
                <a:gd name="T86" fmla="*/ 189 w 427"/>
                <a:gd name="T87" fmla="*/ 500 h 585"/>
                <a:gd name="T88" fmla="*/ 177 w 427"/>
                <a:gd name="T89" fmla="*/ 526 h 585"/>
                <a:gd name="T90" fmla="*/ 174 w 427"/>
                <a:gd name="T91" fmla="*/ 570 h 585"/>
                <a:gd name="T92" fmla="*/ 144 w 427"/>
                <a:gd name="T93" fmla="*/ 584 h 585"/>
                <a:gd name="T94" fmla="*/ 78 w 427"/>
                <a:gd name="T95" fmla="*/ 470 h 585"/>
                <a:gd name="T96" fmla="*/ 57 w 427"/>
                <a:gd name="T97" fmla="*/ 458 h 585"/>
                <a:gd name="T98" fmla="*/ 61 w 427"/>
                <a:gd name="T99" fmla="*/ 443 h 585"/>
                <a:gd name="T100" fmla="*/ 40 w 427"/>
                <a:gd name="T101" fmla="*/ 407 h 585"/>
                <a:gd name="T102" fmla="*/ 25 w 427"/>
                <a:gd name="T103" fmla="*/ 362 h 585"/>
                <a:gd name="T104" fmla="*/ 17 w 427"/>
                <a:gd name="T105" fmla="*/ 327 h 585"/>
                <a:gd name="T106" fmla="*/ 25 w 427"/>
                <a:gd name="T107" fmla="*/ 317 h 585"/>
                <a:gd name="T108" fmla="*/ 44 w 427"/>
                <a:gd name="T109" fmla="*/ 285 h 585"/>
                <a:gd name="T110" fmla="*/ 27 w 427"/>
                <a:gd name="T111" fmla="*/ 257 h 585"/>
                <a:gd name="T112" fmla="*/ 20 w 427"/>
                <a:gd name="T113" fmla="*/ 239 h 585"/>
                <a:gd name="T114" fmla="*/ 7 w 427"/>
                <a:gd name="T115" fmla="*/ 219 h 585"/>
                <a:gd name="T116" fmla="*/ 0 w 427"/>
                <a:gd name="T117" fmla="*/ 203 h 585"/>
                <a:gd name="T118" fmla="*/ 5 w 427"/>
                <a:gd name="T119" fmla="*/ 190 h 585"/>
                <a:gd name="T120" fmla="*/ 15 w 427"/>
                <a:gd name="T121" fmla="*/ 183 h 585"/>
                <a:gd name="T122" fmla="*/ 42 w 427"/>
                <a:gd name="T123" fmla="*/ 169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27" h="585">
                  <a:moveTo>
                    <a:pt x="46" y="167"/>
                  </a:moveTo>
                  <a:cubicBezTo>
                    <a:pt x="51" y="175"/>
                    <a:pt x="56" y="179"/>
                    <a:pt x="66" y="183"/>
                  </a:cubicBezTo>
                  <a:cubicBezTo>
                    <a:pt x="70" y="184"/>
                    <a:pt x="73" y="184"/>
                    <a:pt x="77" y="186"/>
                  </a:cubicBezTo>
                  <a:cubicBezTo>
                    <a:pt x="81" y="189"/>
                    <a:pt x="82" y="193"/>
                    <a:pt x="86" y="193"/>
                  </a:cubicBezTo>
                  <a:cubicBezTo>
                    <a:pt x="91" y="193"/>
                    <a:pt x="93" y="192"/>
                    <a:pt x="98" y="192"/>
                  </a:cubicBezTo>
                  <a:cubicBezTo>
                    <a:pt x="98" y="192"/>
                    <a:pt x="98" y="193"/>
                    <a:pt x="98" y="193"/>
                  </a:cubicBezTo>
                  <a:cubicBezTo>
                    <a:pt x="98" y="196"/>
                    <a:pt x="94" y="197"/>
                    <a:pt x="94" y="200"/>
                  </a:cubicBezTo>
                  <a:cubicBezTo>
                    <a:pt x="94" y="205"/>
                    <a:pt x="98" y="207"/>
                    <a:pt x="102" y="208"/>
                  </a:cubicBezTo>
                  <a:cubicBezTo>
                    <a:pt x="104" y="209"/>
                    <a:pt x="106" y="210"/>
                    <a:pt x="108" y="211"/>
                  </a:cubicBezTo>
                  <a:cubicBezTo>
                    <a:pt x="114" y="213"/>
                    <a:pt x="117" y="213"/>
                    <a:pt x="122" y="216"/>
                  </a:cubicBezTo>
                  <a:cubicBezTo>
                    <a:pt x="126" y="218"/>
                    <a:pt x="129" y="217"/>
                    <a:pt x="133" y="219"/>
                  </a:cubicBezTo>
                  <a:cubicBezTo>
                    <a:pt x="136" y="220"/>
                    <a:pt x="137" y="220"/>
                    <a:pt x="140" y="221"/>
                  </a:cubicBezTo>
                  <a:cubicBezTo>
                    <a:pt x="142" y="222"/>
                    <a:pt x="143" y="223"/>
                    <a:pt x="145" y="223"/>
                  </a:cubicBezTo>
                  <a:cubicBezTo>
                    <a:pt x="147" y="223"/>
                    <a:pt x="148" y="221"/>
                    <a:pt x="148" y="218"/>
                  </a:cubicBezTo>
                  <a:cubicBezTo>
                    <a:pt x="148" y="214"/>
                    <a:pt x="148" y="214"/>
                    <a:pt x="148" y="214"/>
                  </a:cubicBezTo>
                  <a:cubicBezTo>
                    <a:pt x="148" y="212"/>
                    <a:pt x="150" y="212"/>
                    <a:pt x="151" y="210"/>
                  </a:cubicBezTo>
                  <a:cubicBezTo>
                    <a:pt x="152" y="207"/>
                    <a:pt x="151" y="205"/>
                    <a:pt x="152" y="202"/>
                  </a:cubicBezTo>
                  <a:cubicBezTo>
                    <a:pt x="153" y="199"/>
                    <a:pt x="155" y="198"/>
                    <a:pt x="158" y="196"/>
                  </a:cubicBezTo>
                  <a:cubicBezTo>
                    <a:pt x="160" y="193"/>
                    <a:pt x="160" y="190"/>
                    <a:pt x="160" y="187"/>
                  </a:cubicBezTo>
                  <a:cubicBezTo>
                    <a:pt x="160" y="181"/>
                    <a:pt x="159" y="178"/>
                    <a:pt x="159" y="174"/>
                  </a:cubicBezTo>
                  <a:cubicBezTo>
                    <a:pt x="159" y="171"/>
                    <a:pt x="162" y="171"/>
                    <a:pt x="164" y="170"/>
                  </a:cubicBezTo>
                  <a:cubicBezTo>
                    <a:pt x="166" y="169"/>
                    <a:pt x="166" y="168"/>
                    <a:pt x="167" y="168"/>
                  </a:cubicBezTo>
                  <a:cubicBezTo>
                    <a:pt x="169" y="167"/>
                    <a:pt x="171" y="166"/>
                    <a:pt x="171" y="165"/>
                  </a:cubicBezTo>
                  <a:cubicBezTo>
                    <a:pt x="171" y="160"/>
                    <a:pt x="171" y="160"/>
                    <a:pt x="171" y="160"/>
                  </a:cubicBezTo>
                  <a:cubicBezTo>
                    <a:pt x="171" y="159"/>
                    <a:pt x="170" y="158"/>
                    <a:pt x="169" y="156"/>
                  </a:cubicBezTo>
                  <a:cubicBezTo>
                    <a:pt x="168" y="154"/>
                    <a:pt x="168" y="152"/>
                    <a:pt x="167" y="150"/>
                  </a:cubicBezTo>
                  <a:cubicBezTo>
                    <a:pt x="166" y="149"/>
                    <a:pt x="166" y="148"/>
                    <a:pt x="166" y="146"/>
                  </a:cubicBezTo>
                  <a:cubicBezTo>
                    <a:pt x="165" y="145"/>
                    <a:pt x="165" y="142"/>
                    <a:pt x="163" y="142"/>
                  </a:cubicBezTo>
                  <a:cubicBezTo>
                    <a:pt x="161" y="142"/>
                    <a:pt x="160" y="144"/>
                    <a:pt x="157" y="144"/>
                  </a:cubicBezTo>
                  <a:cubicBezTo>
                    <a:pt x="153" y="144"/>
                    <a:pt x="153" y="144"/>
                    <a:pt x="153" y="144"/>
                  </a:cubicBezTo>
                  <a:cubicBezTo>
                    <a:pt x="150" y="144"/>
                    <a:pt x="150" y="141"/>
                    <a:pt x="150" y="138"/>
                  </a:cubicBezTo>
                  <a:cubicBezTo>
                    <a:pt x="150" y="135"/>
                    <a:pt x="150" y="134"/>
                    <a:pt x="151" y="132"/>
                  </a:cubicBezTo>
                  <a:cubicBezTo>
                    <a:pt x="151" y="131"/>
                    <a:pt x="151" y="129"/>
                    <a:pt x="152" y="129"/>
                  </a:cubicBezTo>
                  <a:cubicBezTo>
                    <a:pt x="156" y="129"/>
                    <a:pt x="158" y="131"/>
                    <a:pt x="162" y="133"/>
                  </a:cubicBezTo>
                  <a:cubicBezTo>
                    <a:pt x="164" y="129"/>
                    <a:pt x="163" y="126"/>
                    <a:pt x="165" y="122"/>
                  </a:cubicBezTo>
                  <a:cubicBezTo>
                    <a:pt x="166" y="118"/>
                    <a:pt x="169" y="117"/>
                    <a:pt x="172" y="116"/>
                  </a:cubicBezTo>
                  <a:cubicBezTo>
                    <a:pt x="177" y="114"/>
                    <a:pt x="180" y="115"/>
                    <a:pt x="185" y="114"/>
                  </a:cubicBezTo>
                  <a:cubicBezTo>
                    <a:pt x="187" y="113"/>
                    <a:pt x="189" y="112"/>
                    <a:pt x="192" y="112"/>
                  </a:cubicBezTo>
                  <a:cubicBezTo>
                    <a:pt x="196" y="112"/>
                    <a:pt x="196" y="112"/>
                    <a:pt x="196" y="112"/>
                  </a:cubicBezTo>
                  <a:cubicBezTo>
                    <a:pt x="205" y="112"/>
                    <a:pt x="209" y="119"/>
                    <a:pt x="218" y="121"/>
                  </a:cubicBezTo>
                  <a:cubicBezTo>
                    <a:pt x="221" y="121"/>
                    <a:pt x="223" y="121"/>
                    <a:pt x="226" y="121"/>
                  </a:cubicBezTo>
                  <a:cubicBezTo>
                    <a:pt x="227" y="121"/>
                    <a:pt x="229" y="121"/>
                    <a:pt x="230" y="122"/>
                  </a:cubicBezTo>
                  <a:cubicBezTo>
                    <a:pt x="231" y="123"/>
                    <a:pt x="230" y="124"/>
                    <a:pt x="231" y="126"/>
                  </a:cubicBezTo>
                  <a:cubicBezTo>
                    <a:pt x="231" y="129"/>
                    <a:pt x="232" y="130"/>
                    <a:pt x="233" y="133"/>
                  </a:cubicBezTo>
                  <a:cubicBezTo>
                    <a:pt x="240" y="131"/>
                    <a:pt x="243" y="128"/>
                    <a:pt x="250" y="126"/>
                  </a:cubicBezTo>
                  <a:cubicBezTo>
                    <a:pt x="254" y="124"/>
                    <a:pt x="257" y="125"/>
                    <a:pt x="261" y="124"/>
                  </a:cubicBezTo>
                  <a:cubicBezTo>
                    <a:pt x="265" y="123"/>
                    <a:pt x="266" y="121"/>
                    <a:pt x="270" y="121"/>
                  </a:cubicBezTo>
                  <a:cubicBezTo>
                    <a:pt x="270" y="119"/>
                    <a:pt x="269" y="118"/>
                    <a:pt x="269" y="116"/>
                  </a:cubicBezTo>
                  <a:cubicBezTo>
                    <a:pt x="269" y="114"/>
                    <a:pt x="270" y="113"/>
                    <a:pt x="270" y="111"/>
                  </a:cubicBezTo>
                  <a:cubicBezTo>
                    <a:pt x="271" y="107"/>
                    <a:pt x="270" y="106"/>
                    <a:pt x="270" y="102"/>
                  </a:cubicBezTo>
                  <a:cubicBezTo>
                    <a:pt x="270" y="98"/>
                    <a:pt x="271" y="95"/>
                    <a:pt x="269" y="91"/>
                  </a:cubicBezTo>
                  <a:cubicBezTo>
                    <a:pt x="266" y="85"/>
                    <a:pt x="263" y="82"/>
                    <a:pt x="263" y="75"/>
                  </a:cubicBezTo>
                  <a:cubicBezTo>
                    <a:pt x="263" y="67"/>
                    <a:pt x="264" y="62"/>
                    <a:pt x="266" y="54"/>
                  </a:cubicBezTo>
                  <a:cubicBezTo>
                    <a:pt x="268" y="49"/>
                    <a:pt x="268" y="44"/>
                    <a:pt x="273" y="41"/>
                  </a:cubicBezTo>
                  <a:cubicBezTo>
                    <a:pt x="279" y="36"/>
                    <a:pt x="283" y="36"/>
                    <a:pt x="290" y="35"/>
                  </a:cubicBezTo>
                  <a:cubicBezTo>
                    <a:pt x="294" y="34"/>
                    <a:pt x="296" y="31"/>
                    <a:pt x="298" y="29"/>
                  </a:cubicBezTo>
                  <a:cubicBezTo>
                    <a:pt x="301" y="25"/>
                    <a:pt x="302" y="23"/>
                    <a:pt x="304" y="19"/>
                  </a:cubicBezTo>
                  <a:cubicBezTo>
                    <a:pt x="306" y="16"/>
                    <a:pt x="308" y="14"/>
                    <a:pt x="310" y="11"/>
                  </a:cubicBezTo>
                  <a:cubicBezTo>
                    <a:pt x="313" y="7"/>
                    <a:pt x="315" y="4"/>
                    <a:pt x="319" y="3"/>
                  </a:cubicBezTo>
                  <a:cubicBezTo>
                    <a:pt x="322" y="2"/>
                    <a:pt x="323" y="2"/>
                    <a:pt x="326" y="2"/>
                  </a:cubicBezTo>
                  <a:cubicBezTo>
                    <a:pt x="330" y="1"/>
                    <a:pt x="332" y="0"/>
                    <a:pt x="335" y="0"/>
                  </a:cubicBezTo>
                  <a:cubicBezTo>
                    <a:pt x="338" y="0"/>
                    <a:pt x="340" y="0"/>
                    <a:pt x="342" y="2"/>
                  </a:cubicBezTo>
                  <a:cubicBezTo>
                    <a:pt x="343" y="3"/>
                    <a:pt x="343" y="5"/>
                    <a:pt x="344" y="7"/>
                  </a:cubicBezTo>
                  <a:cubicBezTo>
                    <a:pt x="345" y="10"/>
                    <a:pt x="348" y="11"/>
                    <a:pt x="350" y="14"/>
                  </a:cubicBezTo>
                  <a:cubicBezTo>
                    <a:pt x="350" y="14"/>
                    <a:pt x="350" y="14"/>
                    <a:pt x="350" y="14"/>
                  </a:cubicBezTo>
                  <a:cubicBezTo>
                    <a:pt x="354" y="16"/>
                    <a:pt x="357" y="16"/>
                    <a:pt x="360" y="18"/>
                  </a:cubicBezTo>
                  <a:cubicBezTo>
                    <a:pt x="364" y="21"/>
                    <a:pt x="365" y="24"/>
                    <a:pt x="367" y="28"/>
                  </a:cubicBezTo>
                  <a:cubicBezTo>
                    <a:pt x="372" y="34"/>
                    <a:pt x="373" y="38"/>
                    <a:pt x="376" y="46"/>
                  </a:cubicBezTo>
                  <a:cubicBezTo>
                    <a:pt x="378" y="51"/>
                    <a:pt x="379" y="54"/>
                    <a:pt x="384" y="57"/>
                  </a:cubicBezTo>
                  <a:cubicBezTo>
                    <a:pt x="386" y="59"/>
                    <a:pt x="388" y="59"/>
                    <a:pt x="390" y="61"/>
                  </a:cubicBezTo>
                  <a:cubicBezTo>
                    <a:pt x="396" y="66"/>
                    <a:pt x="396" y="76"/>
                    <a:pt x="403" y="76"/>
                  </a:cubicBezTo>
                  <a:cubicBezTo>
                    <a:pt x="408" y="76"/>
                    <a:pt x="410" y="70"/>
                    <a:pt x="415" y="70"/>
                  </a:cubicBezTo>
                  <a:cubicBezTo>
                    <a:pt x="418" y="70"/>
                    <a:pt x="421" y="72"/>
                    <a:pt x="421" y="75"/>
                  </a:cubicBezTo>
                  <a:cubicBezTo>
                    <a:pt x="421" y="80"/>
                    <a:pt x="419" y="83"/>
                    <a:pt x="419" y="88"/>
                  </a:cubicBezTo>
                  <a:cubicBezTo>
                    <a:pt x="419" y="90"/>
                    <a:pt x="423" y="91"/>
                    <a:pt x="425" y="92"/>
                  </a:cubicBezTo>
                  <a:cubicBezTo>
                    <a:pt x="425" y="92"/>
                    <a:pt x="425" y="92"/>
                    <a:pt x="425" y="92"/>
                  </a:cubicBezTo>
                  <a:cubicBezTo>
                    <a:pt x="424" y="95"/>
                    <a:pt x="423" y="97"/>
                    <a:pt x="423" y="101"/>
                  </a:cubicBezTo>
                  <a:cubicBezTo>
                    <a:pt x="423" y="106"/>
                    <a:pt x="427" y="109"/>
                    <a:pt x="427" y="114"/>
                  </a:cubicBezTo>
                  <a:cubicBezTo>
                    <a:pt x="427" y="117"/>
                    <a:pt x="426" y="120"/>
                    <a:pt x="423" y="122"/>
                  </a:cubicBezTo>
                  <a:cubicBezTo>
                    <a:pt x="420" y="124"/>
                    <a:pt x="416" y="125"/>
                    <a:pt x="416" y="129"/>
                  </a:cubicBezTo>
                  <a:cubicBezTo>
                    <a:pt x="416" y="134"/>
                    <a:pt x="418" y="137"/>
                    <a:pt x="418" y="142"/>
                  </a:cubicBezTo>
                  <a:cubicBezTo>
                    <a:pt x="418" y="149"/>
                    <a:pt x="416" y="152"/>
                    <a:pt x="415" y="159"/>
                  </a:cubicBezTo>
                  <a:cubicBezTo>
                    <a:pt x="415" y="158"/>
                    <a:pt x="415" y="158"/>
                    <a:pt x="415" y="158"/>
                  </a:cubicBezTo>
                  <a:cubicBezTo>
                    <a:pt x="415" y="162"/>
                    <a:pt x="413" y="163"/>
                    <a:pt x="411" y="167"/>
                  </a:cubicBezTo>
                  <a:cubicBezTo>
                    <a:pt x="409" y="175"/>
                    <a:pt x="407" y="180"/>
                    <a:pt x="403" y="188"/>
                  </a:cubicBezTo>
                  <a:cubicBezTo>
                    <a:pt x="400" y="194"/>
                    <a:pt x="399" y="197"/>
                    <a:pt x="396" y="203"/>
                  </a:cubicBezTo>
                  <a:cubicBezTo>
                    <a:pt x="395" y="206"/>
                    <a:pt x="395" y="208"/>
                    <a:pt x="394" y="212"/>
                  </a:cubicBezTo>
                  <a:cubicBezTo>
                    <a:pt x="394" y="213"/>
                    <a:pt x="393" y="215"/>
                    <a:pt x="392" y="215"/>
                  </a:cubicBezTo>
                  <a:cubicBezTo>
                    <a:pt x="390" y="215"/>
                    <a:pt x="389" y="213"/>
                    <a:pt x="387" y="213"/>
                  </a:cubicBezTo>
                  <a:cubicBezTo>
                    <a:pt x="384" y="213"/>
                    <a:pt x="383" y="215"/>
                    <a:pt x="382" y="217"/>
                  </a:cubicBezTo>
                  <a:cubicBezTo>
                    <a:pt x="379" y="219"/>
                    <a:pt x="377" y="219"/>
                    <a:pt x="374" y="221"/>
                  </a:cubicBezTo>
                  <a:cubicBezTo>
                    <a:pt x="369" y="223"/>
                    <a:pt x="365" y="222"/>
                    <a:pt x="362" y="226"/>
                  </a:cubicBezTo>
                  <a:cubicBezTo>
                    <a:pt x="360" y="227"/>
                    <a:pt x="360" y="230"/>
                    <a:pt x="360" y="232"/>
                  </a:cubicBezTo>
                  <a:cubicBezTo>
                    <a:pt x="360" y="236"/>
                    <a:pt x="360" y="236"/>
                    <a:pt x="360" y="236"/>
                  </a:cubicBezTo>
                  <a:cubicBezTo>
                    <a:pt x="360" y="239"/>
                    <a:pt x="357" y="241"/>
                    <a:pt x="355" y="244"/>
                  </a:cubicBezTo>
                  <a:cubicBezTo>
                    <a:pt x="353" y="247"/>
                    <a:pt x="353" y="249"/>
                    <a:pt x="350" y="251"/>
                  </a:cubicBezTo>
                  <a:cubicBezTo>
                    <a:pt x="345" y="254"/>
                    <a:pt x="342" y="255"/>
                    <a:pt x="335" y="256"/>
                  </a:cubicBezTo>
                  <a:cubicBezTo>
                    <a:pt x="330" y="256"/>
                    <a:pt x="326" y="256"/>
                    <a:pt x="320" y="257"/>
                  </a:cubicBezTo>
                  <a:cubicBezTo>
                    <a:pt x="314" y="258"/>
                    <a:pt x="311" y="264"/>
                    <a:pt x="304" y="267"/>
                  </a:cubicBezTo>
                  <a:cubicBezTo>
                    <a:pt x="306" y="268"/>
                    <a:pt x="306" y="271"/>
                    <a:pt x="306" y="273"/>
                  </a:cubicBezTo>
                  <a:cubicBezTo>
                    <a:pt x="306" y="276"/>
                    <a:pt x="306" y="278"/>
                    <a:pt x="305" y="281"/>
                  </a:cubicBezTo>
                  <a:cubicBezTo>
                    <a:pt x="302" y="281"/>
                    <a:pt x="301" y="283"/>
                    <a:pt x="299" y="285"/>
                  </a:cubicBezTo>
                  <a:cubicBezTo>
                    <a:pt x="296" y="288"/>
                    <a:pt x="294" y="289"/>
                    <a:pt x="292" y="292"/>
                  </a:cubicBezTo>
                  <a:cubicBezTo>
                    <a:pt x="287" y="298"/>
                    <a:pt x="283" y="301"/>
                    <a:pt x="276" y="302"/>
                  </a:cubicBezTo>
                  <a:cubicBezTo>
                    <a:pt x="267" y="302"/>
                    <a:pt x="265" y="308"/>
                    <a:pt x="259" y="314"/>
                  </a:cubicBezTo>
                  <a:cubicBezTo>
                    <a:pt x="254" y="319"/>
                    <a:pt x="249" y="320"/>
                    <a:pt x="242" y="320"/>
                  </a:cubicBezTo>
                  <a:cubicBezTo>
                    <a:pt x="236" y="320"/>
                    <a:pt x="232" y="320"/>
                    <a:pt x="227" y="320"/>
                  </a:cubicBezTo>
                  <a:cubicBezTo>
                    <a:pt x="226" y="320"/>
                    <a:pt x="226" y="320"/>
                    <a:pt x="225" y="320"/>
                  </a:cubicBezTo>
                  <a:cubicBezTo>
                    <a:pt x="224" y="321"/>
                    <a:pt x="225" y="322"/>
                    <a:pt x="225" y="324"/>
                  </a:cubicBezTo>
                  <a:cubicBezTo>
                    <a:pt x="225" y="330"/>
                    <a:pt x="226" y="336"/>
                    <a:pt x="231" y="339"/>
                  </a:cubicBezTo>
                  <a:cubicBezTo>
                    <a:pt x="233" y="341"/>
                    <a:pt x="236" y="341"/>
                    <a:pt x="239" y="341"/>
                  </a:cubicBezTo>
                  <a:cubicBezTo>
                    <a:pt x="242" y="341"/>
                    <a:pt x="245" y="343"/>
                    <a:pt x="245" y="346"/>
                  </a:cubicBezTo>
                  <a:cubicBezTo>
                    <a:pt x="245" y="348"/>
                    <a:pt x="244" y="349"/>
                    <a:pt x="244" y="352"/>
                  </a:cubicBezTo>
                  <a:cubicBezTo>
                    <a:pt x="244" y="356"/>
                    <a:pt x="248" y="357"/>
                    <a:pt x="249" y="361"/>
                  </a:cubicBezTo>
                  <a:cubicBezTo>
                    <a:pt x="250" y="365"/>
                    <a:pt x="249" y="368"/>
                    <a:pt x="250" y="372"/>
                  </a:cubicBezTo>
                  <a:cubicBezTo>
                    <a:pt x="252" y="375"/>
                    <a:pt x="255" y="377"/>
                    <a:pt x="256" y="381"/>
                  </a:cubicBezTo>
                  <a:cubicBezTo>
                    <a:pt x="257" y="384"/>
                    <a:pt x="258" y="386"/>
                    <a:pt x="259" y="390"/>
                  </a:cubicBezTo>
                  <a:cubicBezTo>
                    <a:pt x="256" y="393"/>
                    <a:pt x="252" y="395"/>
                    <a:pt x="249" y="399"/>
                  </a:cubicBezTo>
                  <a:cubicBezTo>
                    <a:pt x="247" y="402"/>
                    <a:pt x="246" y="405"/>
                    <a:pt x="242" y="407"/>
                  </a:cubicBezTo>
                  <a:cubicBezTo>
                    <a:pt x="240" y="407"/>
                    <a:pt x="239" y="408"/>
                    <a:pt x="237" y="408"/>
                  </a:cubicBezTo>
                  <a:cubicBezTo>
                    <a:pt x="235" y="409"/>
                    <a:pt x="237" y="412"/>
                    <a:pt x="236" y="414"/>
                  </a:cubicBezTo>
                  <a:cubicBezTo>
                    <a:pt x="235" y="418"/>
                    <a:pt x="230" y="415"/>
                    <a:pt x="226" y="416"/>
                  </a:cubicBezTo>
                  <a:cubicBezTo>
                    <a:pt x="224" y="416"/>
                    <a:pt x="223" y="418"/>
                    <a:pt x="221" y="419"/>
                  </a:cubicBezTo>
                  <a:cubicBezTo>
                    <a:pt x="216" y="424"/>
                    <a:pt x="214" y="428"/>
                    <a:pt x="208" y="433"/>
                  </a:cubicBezTo>
                  <a:cubicBezTo>
                    <a:pt x="203" y="438"/>
                    <a:pt x="199" y="443"/>
                    <a:pt x="199" y="451"/>
                  </a:cubicBezTo>
                  <a:cubicBezTo>
                    <a:pt x="199" y="456"/>
                    <a:pt x="199" y="456"/>
                    <a:pt x="199" y="456"/>
                  </a:cubicBezTo>
                  <a:cubicBezTo>
                    <a:pt x="197" y="473"/>
                    <a:pt x="197" y="473"/>
                    <a:pt x="197" y="473"/>
                  </a:cubicBezTo>
                  <a:cubicBezTo>
                    <a:pt x="197" y="480"/>
                    <a:pt x="197" y="480"/>
                    <a:pt x="197" y="480"/>
                  </a:cubicBezTo>
                  <a:cubicBezTo>
                    <a:pt x="197" y="482"/>
                    <a:pt x="196" y="484"/>
                    <a:pt x="194" y="486"/>
                  </a:cubicBezTo>
                  <a:cubicBezTo>
                    <a:pt x="193" y="488"/>
                    <a:pt x="191" y="490"/>
                    <a:pt x="188" y="491"/>
                  </a:cubicBezTo>
                  <a:cubicBezTo>
                    <a:pt x="186" y="492"/>
                    <a:pt x="184" y="493"/>
                    <a:pt x="184" y="495"/>
                  </a:cubicBezTo>
                  <a:cubicBezTo>
                    <a:pt x="184" y="497"/>
                    <a:pt x="187" y="498"/>
                    <a:pt x="189" y="500"/>
                  </a:cubicBezTo>
                  <a:cubicBezTo>
                    <a:pt x="190" y="501"/>
                    <a:pt x="189" y="502"/>
                    <a:pt x="189" y="504"/>
                  </a:cubicBezTo>
                  <a:cubicBezTo>
                    <a:pt x="189" y="510"/>
                    <a:pt x="189" y="514"/>
                    <a:pt x="185" y="518"/>
                  </a:cubicBezTo>
                  <a:cubicBezTo>
                    <a:pt x="182" y="521"/>
                    <a:pt x="180" y="522"/>
                    <a:pt x="177" y="526"/>
                  </a:cubicBezTo>
                  <a:cubicBezTo>
                    <a:pt x="171" y="534"/>
                    <a:pt x="166" y="539"/>
                    <a:pt x="166" y="550"/>
                  </a:cubicBezTo>
                  <a:cubicBezTo>
                    <a:pt x="166" y="558"/>
                    <a:pt x="170" y="562"/>
                    <a:pt x="174" y="570"/>
                  </a:cubicBezTo>
                  <a:cubicBezTo>
                    <a:pt x="174" y="570"/>
                    <a:pt x="174" y="570"/>
                    <a:pt x="174" y="570"/>
                  </a:cubicBezTo>
                  <a:cubicBezTo>
                    <a:pt x="171" y="571"/>
                    <a:pt x="169" y="574"/>
                    <a:pt x="166" y="577"/>
                  </a:cubicBezTo>
                  <a:cubicBezTo>
                    <a:pt x="161" y="581"/>
                    <a:pt x="158" y="585"/>
                    <a:pt x="151" y="585"/>
                  </a:cubicBezTo>
                  <a:cubicBezTo>
                    <a:pt x="149" y="585"/>
                    <a:pt x="147" y="584"/>
                    <a:pt x="144" y="584"/>
                  </a:cubicBezTo>
                  <a:cubicBezTo>
                    <a:pt x="136" y="583"/>
                    <a:pt x="131" y="583"/>
                    <a:pt x="124" y="579"/>
                  </a:cubicBezTo>
                  <a:cubicBezTo>
                    <a:pt x="95" y="470"/>
                    <a:pt x="95" y="470"/>
                    <a:pt x="95" y="470"/>
                  </a:cubicBezTo>
                  <a:cubicBezTo>
                    <a:pt x="78" y="470"/>
                    <a:pt x="78" y="470"/>
                    <a:pt x="78" y="470"/>
                  </a:cubicBezTo>
                  <a:cubicBezTo>
                    <a:pt x="74" y="470"/>
                    <a:pt x="72" y="470"/>
                    <a:pt x="68" y="470"/>
                  </a:cubicBezTo>
                  <a:cubicBezTo>
                    <a:pt x="65" y="470"/>
                    <a:pt x="61" y="469"/>
                    <a:pt x="59" y="466"/>
                  </a:cubicBezTo>
                  <a:cubicBezTo>
                    <a:pt x="58" y="463"/>
                    <a:pt x="58" y="461"/>
                    <a:pt x="57" y="458"/>
                  </a:cubicBezTo>
                  <a:cubicBezTo>
                    <a:pt x="56" y="456"/>
                    <a:pt x="56" y="454"/>
                    <a:pt x="55" y="452"/>
                  </a:cubicBezTo>
                  <a:cubicBezTo>
                    <a:pt x="54" y="452"/>
                    <a:pt x="54" y="452"/>
                    <a:pt x="54" y="451"/>
                  </a:cubicBezTo>
                  <a:cubicBezTo>
                    <a:pt x="54" y="447"/>
                    <a:pt x="61" y="447"/>
                    <a:pt x="61" y="443"/>
                  </a:cubicBezTo>
                  <a:cubicBezTo>
                    <a:pt x="61" y="439"/>
                    <a:pt x="60" y="438"/>
                    <a:pt x="58" y="435"/>
                  </a:cubicBezTo>
                  <a:cubicBezTo>
                    <a:pt x="56" y="431"/>
                    <a:pt x="55" y="429"/>
                    <a:pt x="53" y="426"/>
                  </a:cubicBezTo>
                  <a:cubicBezTo>
                    <a:pt x="48" y="419"/>
                    <a:pt x="46" y="413"/>
                    <a:pt x="40" y="407"/>
                  </a:cubicBezTo>
                  <a:cubicBezTo>
                    <a:pt x="34" y="402"/>
                    <a:pt x="32" y="397"/>
                    <a:pt x="31" y="390"/>
                  </a:cubicBezTo>
                  <a:cubicBezTo>
                    <a:pt x="29" y="383"/>
                    <a:pt x="25" y="379"/>
                    <a:pt x="25" y="372"/>
                  </a:cubicBezTo>
                  <a:cubicBezTo>
                    <a:pt x="25" y="362"/>
                    <a:pt x="25" y="362"/>
                    <a:pt x="25" y="362"/>
                  </a:cubicBezTo>
                  <a:cubicBezTo>
                    <a:pt x="25" y="357"/>
                    <a:pt x="24" y="354"/>
                    <a:pt x="22" y="349"/>
                  </a:cubicBezTo>
                  <a:cubicBezTo>
                    <a:pt x="21" y="346"/>
                    <a:pt x="21" y="344"/>
                    <a:pt x="19" y="341"/>
                  </a:cubicBezTo>
                  <a:cubicBezTo>
                    <a:pt x="17" y="336"/>
                    <a:pt x="17" y="333"/>
                    <a:pt x="17" y="327"/>
                  </a:cubicBezTo>
                  <a:cubicBezTo>
                    <a:pt x="16" y="325"/>
                    <a:pt x="17" y="322"/>
                    <a:pt x="15" y="321"/>
                  </a:cubicBezTo>
                  <a:cubicBezTo>
                    <a:pt x="17" y="317"/>
                    <a:pt x="18" y="315"/>
                    <a:pt x="19" y="311"/>
                  </a:cubicBezTo>
                  <a:cubicBezTo>
                    <a:pt x="22" y="313"/>
                    <a:pt x="23" y="314"/>
                    <a:pt x="25" y="317"/>
                  </a:cubicBezTo>
                  <a:cubicBezTo>
                    <a:pt x="27" y="315"/>
                    <a:pt x="28" y="314"/>
                    <a:pt x="30" y="312"/>
                  </a:cubicBezTo>
                  <a:cubicBezTo>
                    <a:pt x="34" y="307"/>
                    <a:pt x="36" y="304"/>
                    <a:pt x="39" y="299"/>
                  </a:cubicBezTo>
                  <a:cubicBezTo>
                    <a:pt x="41" y="294"/>
                    <a:pt x="42" y="290"/>
                    <a:pt x="44" y="285"/>
                  </a:cubicBezTo>
                  <a:cubicBezTo>
                    <a:pt x="45" y="282"/>
                    <a:pt x="47" y="281"/>
                    <a:pt x="47" y="278"/>
                  </a:cubicBezTo>
                  <a:cubicBezTo>
                    <a:pt x="47" y="271"/>
                    <a:pt x="44" y="266"/>
                    <a:pt x="37" y="262"/>
                  </a:cubicBezTo>
                  <a:cubicBezTo>
                    <a:pt x="33" y="260"/>
                    <a:pt x="31" y="260"/>
                    <a:pt x="27" y="257"/>
                  </a:cubicBezTo>
                  <a:cubicBezTo>
                    <a:pt x="27" y="256"/>
                    <a:pt x="26" y="255"/>
                    <a:pt x="25" y="255"/>
                  </a:cubicBezTo>
                  <a:cubicBezTo>
                    <a:pt x="23" y="254"/>
                    <a:pt x="20" y="253"/>
                    <a:pt x="20" y="250"/>
                  </a:cubicBezTo>
                  <a:cubicBezTo>
                    <a:pt x="20" y="239"/>
                    <a:pt x="20" y="239"/>
                    <a:pt x="20" y="239"/>
                  </a:cubicBezTo>
                  <a:cubicBezTo>
                    <a:pt x="20" y="235"/>
                    <a:pt x="18" y="233"/>
                    <a:pt x="17" y="230"/>
                  </a:cubicBezTo>
                  <a:cubicBezTo>
                    <a:pt x="17" y="228"/>
                    <a:pt x="17" y="225"/>
                    <a:pt x="15" y="224"/>
                  </a:cubicBezTo>
                  <a:cubicBezTo>
                    <a:pt x="12" y="221"/>
                    <a:pt x="9" y="222"/>
                    <a:pt x="7" y="219"/>
                  </a:cubicBezTo>
                  <a:cubicBezTo>
                    <a:pt x="6" y="218"/>
                    <a:pt x="6" y="216"/>
                    <a:pt x="6" y="215"/>
                  </a:cubicBezTo>
                  <a:cubicBezTo>
                    <a:pt x="5" y="213"/>
                    <a:pt x="5" y="213"/>
                    <a:pt x="4" y="212"/>
                  </a:cubicBezTo>
                  <a:cubicBezTo>
                    <a:pt x="2" y="209"/>
                    <a:pt x="0" y="207"/>
                    <a:pt x="0" y="203"/>
                  </a:cubicBezTo>
                  <a:cubicBezTo>
                    <a:pt x="0" y="203"/>
                    <a:pt x="0" y="202"/>
                    <a:pt x="0" y="202"/>
                  </a:cubicBezTo>
                  <a:cubicBezTo>
                    <a:pt x="1" y="200"/>
                    <a:pt x="2" y="198"/>
                    <a:pt x="3" y="196"/>
                  </a:cubicBezTo>
                  <a:cubicBezTo>
                    <a:pt x="4" y="194"/>
                    <a:pt x="5" y="193"/>
                    <a:pt x="5" y="190"/>
                  </a:cubicBezTo>
                  <a:cubicBezTo>
                    <a:pt x="5" y="189"/>
                    <a:pt x="4" y="188"/>
                    <a:pt x="4" y="187"/>
                  </a:cubicBezTo>
                  <a:cubicBezTo>
                    <a:pt x="4" y="185"/>
                    <a:pt x="6" y="185"/>
                    <a:pt x="8" y="185"/>
                  </a:cubicBezTo>
                  <a:cubicBezTo>
                    <a:pt x="11" y="184"/>
                    <a:pt x="12" y="183"/>
                    <a:pt x="15" y="183"/>
                  </a:cubicBezTo>
                  <a:cubicBezTo>
                    <a:pt x="19" y="181"/>
                    <a:pt x="21" y="181"/>
                    <a:pt x="26" y="180"/>
                  </a:cubicBezTo>
                  <a:cubicBezTo>
                    <a:pt x="31" y="178"/>
                    <a:pt x="34" y="178"/>
                    <a:pt x="37" y="175"/>
                  </a:cubicBezTo>
                  <a:cubicBezTo>
                    <a:pt x="39" y="173"/>
                    <a:pt x="40" y="171"/>
                    <a:pt x="42" y="169"/>
                  </a:cubicBezTo>
                  <a:cubicBezTo>
                    <a:pt x="44" y="168"/>
                    <a:pt x="46" y="168"/>
                    <a:pt x="46" y="16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0"/>
            <p:cNvSpPr>
              <a:spLocks/>
            </p:cNvSpPr>
            <p:nvPr/>
          </p:nvSpPr>
          <p:spPr bwMode="auto">
            <a:xfrm>
              <a:off x="3848" y="1911"/>
              <a:ext cx="1184" cy="1624"/>
            </a:xfrm>
            <a:custGeom>
              <a:avLst/>
              <a:gdLst>
                <a:gd name="T0" fmla="*/ 77 w 427"/>
                <a:gd name="T1" fmla="*/ 186 h 585"/>
                <a:gd name="T2" fmla="*/ 98 w 427"/>
                <a:gd name="T3" fmla="*/ 193 h 585"/>
                <a:gd name="T4" fmla="*/ 108 w 427"/>
                <a:gd name="T5" fmla="*/ 211 h 585"/>
                <a:gd name="T6" fmla="*/ 140 w 427"/>
                <a:gd name="T7" fmla="*/ 221 h 585"/>
                <a:gd name="T8" fmla="*/ 148 w 427"/>
                <a:gd name="T9" fmla="*/ 214 h 585"/>
                <a:gd name="T10" fmla="*/ 158 w 427"/>
                <a:gd name="T11" fmla="*/ 196 h 585"/>
                <a:gd name="T12" fmla="*/ 164 w 427"/>
                <a:gd name="T13" fmla="*/ 170 h 585"/>
                <a:gd name="T14" fmla="*/ 171 w 427"/>
                <a:gd name="T15" fmla="*/ 160 h 585"/>
                <a:gd name="T16" fmla="*/ 166 w 427"/>
                <a:gd name="T17" fmla="*/ 146 h 585"/>
                <a:gd name="T18" fmla="*/ 153 w 427"/>
                <a:gd name="T19" fmla="*/ 144 h 585"/>
                <a:gd name="T20" fmla="*/ 152 w 427"/>
                <a:gd name="T21" fmla="*/ 129 h 585"/>
                <a:gd name="T22" fmla="*/ 172 w 427"/>
                <a:gd name="T23" fmla="*/ 116 h 585"/>
                <a:gd name="T24" fmla="*/ 196 w 427"/>
                <a:gd name="T25" fmla="*/ 112 h 585"/>
                <a:gd name="T26" fmla="*/ 230 w 427"/>
                <a:gd name="T27" fmla="*/ 122 h 585"/>
                <a:gd name="T28" fmla="*/ 250 w 427"/>
                <a:gd name="T29" fmla="*/ 126 h 585"/>
                <a:gd name="T30" fmla="*/ 269 w 427"/>
                <a:gd name="T31" fmla="*/ 116 h 585"/>
                <a:gd name="T32" fmla="*/ 269 w 427"/>
                <a:gd name="T33" fmla="*/ 91 h 585"/>
                <a:gd name="T34" fmla="*/ 273 w 427"/>
                <a:gd name="T35" fmla="*/ 41 h 585"/>
                <a:gd name="T36" fmla="*/ 304 w 427"/>
                <a:gd name="T37" fmla="*/ 19 h 585"/>
                <a:gd name="T38" fmla="*/ 326 w 427"/>
                <a:gd name="T39" fmla="*/ 2 h 585"/>
                <a:gd name="T40" fmla="*/ 344 w 427"/>
                <a:gd name="T41" fmla="*/ 7 h 585"/>
                <a:gd name="T42" fmla="*/ 360 w 427"/>
                <a:gd name="T43" fmla="*/ 18 h 585"/>
                <a:gd name="T44" fmla="*/ 384 w 427"/>
                <a:gd name="T45" fmla="*/ 57 h 585"/>
                <a:gd name="T46" fmla="*/ 415 w 427"/>
                <a:gd name="T47" fmla="*/ 70 h 585"/>
                <a:gd name="T48" fmla="*/ 425 w 427"/>
                <a:gd name="T49" fmla="*/ 92 h 585"/>
                <a:gd name="T50" fmla="*/ 427 w 427"/>
                <a:gd name="T51" fmla="*/ 114 h 585"/>
                <a:gd name="T52" fmla="*/ 418 w 427"/>
                <a:gd name="T53" fmla="*/ 142 h 585"/>
                <a:gd name="T54" fmla="*/ 411 w 427"/>
                <a:gd name="T55" fmla="*/ 167 h 585"/>
                <a:gd name="T56" fmla="*/ 394 w 427"/>
                <a:gd name="T57" fmla="*/ 212 h 585"/>
                <a:gd name="T58" fmla="*/ 382 w 427"/>
                <a:gd name="T59" fmla="*/ 217 h 585"/>
                <a:gd name="T60" fmla="*/ 360 w 427"/>
                <a:gd name="T61" fmla="*/ 232 h 585"/>
                <a:gd name="T62" fmla="*/ 350 w 427"/>
                <a:gd name="T63" fmla="*/ 251 h 585"/>
                <a:gd name="T64" fmla="*/ 304 w 427"/>
                <a:gd name="T65" fmla="*/ 267 h 585"/>
                <a:gd name="T66" fmla="*/ 299 w 427"/>
                <a:gd name="T67" fmla="*/ 285 h 585"/>
                <a:gd name="T68" fmla="*/ 259 w 427"/>
                <a:gd name="T69" fmla="*/ 314 h 585"/>
                <a:gd name="T70" fmla="*/ 225 w 427"/>
                <a:gd name="T71" fmla="*/ 320 h 585"/>
                <a:gd name="T72" fmla="*/ 239 w 427"/>
                <a:gd name="T73" fmla="*/ 341 h 585"/>
                <a:gd name="T74" fmla="*/ 249 w 427"/>
                <a:gd name="T75" fmla="*/ 361 h 585"/>
                <a:gd name="T76" fmla="*/ 259 w 427"/>
                <a:gd name="T77" fmla="*/ 390 h 585"/>
                <a:gd name="T78" fmla="*/ 237 w 427"/>
                <a:gd name="T79" fmla="*/ 408 h 585"/>
                <a:gd name="T80" fmla="*/ 221 w 427"/>
                <a:gd name="T81" fmla="*/ 419 h 585"/>
                <a:gd name="T82" fmla="*/ 199 w 427"/>
                <a:gd name="T83" fmla="*/ 456 h 585"/>
                <a:gd name="T84" fmla="*/ 194 w 427"/>
                <a:gd name="T85" fmla="*/ 486 h 585"/>
                <a:gd name="T86" fmla="*/ 189 w 427"/>
                <a:gd name="T87" fmla="*/ 500 h 585"/>
                <a:gd name="T88" fmla="*/ 177 w 427"/>
                <a:gd name="T89" fmla="*/ 526 h 585"/>
                <a:gd name="T90" fmla="*/ 174 w 427"/>
                <a:gd name="T91" fmla="*/ 570 h 585"/>
                <a:gd name="T92" fmla="*/ 144 w 427"/>
                <a:gd name="T93" fmla="*/ 584 h 585"/>
                <a:gd name="T94" fmla="*/ 78 w 427"/>
                <a:gd name="T95" fmla="*/ 470 h 585"/>
                <a:gd name="T96" fmla="*/ 57 w 427"/>
                <a:gd name="T97" fmla="*/ 458 h 585"/>
                <a:gd name="T98" fmla="*/ 61 w 427"/>
                <a:gd name="T99" fmla="*/ 443 h 585"/>
                <a:gd name="T100" fmla="*/ 40 w 427"/>
                <a:gd name="T101" fmla="*/ 407 h 585"/>
                <a:gd name="T102" fmla="*/ 25 w 427"/>
                <a:gd name="T103" fmla="*/ 362 h 585"/>
                <a:gd name="T104" fmla="*/ 17 w 427"/>
                <a:gd name="T105" fmla="*/ 327 h 585"/>
                <a:gd name="T106" fmla="*/ 25 w 427"/>
                <a:gd name="T107" fmla="*/ 317 h 585"/>
                <a:gd name="T108" fmla="*/ 44 w 427"/>
                <a:gd name="T109" fmla="*/ 285 h 585"/>
                <a:gd name="T110" fmla="*/ 27 w 427"/>
                <a:gd name="T111" fmla="*/ 257 h 585"/>
                <a:gd name="T112" fmla="*/ 20 w 427"/>
                <a:gd name="T113" fmla="*/ 239 h 585"/>
                <a:gd name="T114" fmla="*/ 7 w 427"/>
                <a:gd name="T115" fmla="*/ 219 h 585"/>
                <a:gd name="T116" fmla="*/ 0 w 427"/>
                <a:gd name="T117" fmla="*/ 203 h 585"/>
                <a:gd name="T118" fmla="*/ 5 w 427"/>
                <a:gd name="T119" fmla="*/ 190 h 585"/>
                <a:gd name="T120" fmla="*/ 15 w 427"/>
                <a:gd name="T121" fmla="*/ 183 h 585"/>
                <a:gd name="T122" fmla="*/ 42 w 427"/>
                <a:gd name="T123" fmla="*/ 169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27" h="585">
                  <a:moveTo>
                    <a:pt x="46" y="167"/>
                  </a:moveTo>
                  <a:cubicBezTo>
                    <a:pt x="51" y="175"/>
                    <a:pt x="56" y="179"/>
                    <a:pt x="66" y="183"/>
                  </a:cubicBezTo>
                  <a:cubicBezTo>
                    <a:pt x="70" y="184"/>
                    <a:pt x="73" y="184"/>
                    <a:pt x="77" y="186"/>
                  </a:cubicBezTo>
                  <a:cubicBezTo>
                    <a:pt x="81" y="189"/>
                    <a:pt x="82" y="193"/>
                    <a:pt x="86" y="193"/>
                  </a:cubicBezTo>
                  <a:cubicBezTo>
                    <a:pt x="91" y="193"/>
                    <a:pt x="93" y="192"/>
                    <a:pt x="98" y="192"/>
                  </a:cubicBezTo>
                  <a:cubicBezTo>
                    <a:pt x="98" y="192"/>
                    <a:pt x="98" y="193"/>
                    <a:pt x="98" y="193"/>
                  </a:cubicBezTo>
                  <a:cubicBezTo>
                    <a:pt x="98" y="196"/>
                    <a:pt x="94" y="197"/>
                    <a:pt x="94" y="200"/>
                  </a:cubicBezTo>
                  <a:cubicBezTo>
                    <a:pt x="94" y="205"/>
                    <a:pt x="98" y="207"/>
                    <a:pt x="102" y="208"/>
                  </a:cubicBezTo>
                  <a:cubicBezTo>
                    <a:pt x="104" y="209"/>
                    <a:pt x="106" y="210"/>
                    <a:pt x="108" y="211"/>
                  </a:cubicBezTo>
                  <a:cubicBezTo>
                    <a:pt x="114" y="213"/>
                    <a:pt x="117" y="213"/>
                    <a:pt x="122" y="216"/>
                  </a:cubicBezTo>
                  <a:cubicBezTo>
                    <a:pt x="126" y="218"/>
                    <a:pt x="129" y="217"/>
                    <a:pt x="133" y="219"/>
                  </a:cubicBezTo>
                  <a:cubicBezTo>
                    <a:pt x="136" y="220"/>
                    <a:pt x="137" y="220"/>
                    <a:pt x="140" y="221"/>
                  </a:cubicBezTo>
                  <a:cubicBezTo>
                    <a:pt x="142" y="222"/>
                    <a:pt x="143" y="223"/>
                    <a:pt x="145" y="223"/>
                  </a:cubicBezTo>
                  <a:cubicBezTo>
                    <a:pt x="147" y="223"/>
                    <a:pt x="148" y="221"/>
                    <a:pt x="148" y="218"/>
                  </a:cubicBezTo>
                  <a:cubicBezTo>
                    <a:pt x="148" y="214"/>
                    <a:pt x="148" y="214"/>
                    <a:pt x="148" y="214"/>
                  </a:cubicBezTo>
                  <a:cubicBezTo>
                    <a:pt x="148" y="212"/>
                    <a:pt x="150" y="212"/>
                    <a:pt x="151" y="210"/>
                  </a:cubicBezTo>
                  <a:cubicBezTo>
                    <a:pt x="152" y="207"/>
                    <a:pt x="151" y="205"/>
                    <a:pt x="152" y="202"/>
                  </a:cubicBezTo>
                  <a:cubicBezTo>
                    <a:pt x="153" y="199"/>
                    <a:pt x="155" y="198"/>
                    <a:pt x="158" y="196"/>
                  </a:cubicBezTo>
                  <a:cubicBezTo>
                    <a:pt x="160" y="193"/>
                    <a:pt x="160" y="190"/>
                    <a:pt x="160" y="187"/>
                  </a:cubicBezTo>
                  <a:cubicBezTo>
                    <a:pt x="160" y="181"/>
                    <a:pt x="159" y="178"/>
                    <a:pt x="159" y="174"/>
                  </a:cubicBezTo>
                  <a:cubicBezTo>
                    <a:pt x="159" y="171"/>
                    <a:pt x="162" y="171"/>
                    <a:pt x="164" y="170"/>
                  </a:cubicBezTo>
                  <a:cubicBezTo>
                    <a:pt x="166" y="169"/>
                    <a:pt x="166" y="168"/>
                    <a:pt x="167" y="168"/>
                  </a:cubicBezTo>
                  <a:cubicBezTo>
                    <a:pt x="169" y="167"/>
                    <a:pt x="171" y="166"/>
                    <a:pt x="171" y="165"/>
                  </a:cubicBezTo>
                  <a:cubicBezTo>
                    <a:pt x="171" y="160"/>
                    <a:pt x="171" y="160"/>
                    <a:pt x="171" y="160"/>
                  </a:cubicBezTo>
                  <a:cubicBezTo>
                    <a:pt x="171" y="159"/>
                    <a:pt x="170" y="158"/>
                    <a:pt x="169" y="156"/>
                  </a:cubicBezTo>
                  <a:cubicBezTo>
                    <a:pt x="168" y="154"/>
                    <a:pt x="168" y="152"/>
                    <a:pt x="167" y="150"/>
                  </a:cubicBezTo>
                  <a:cubicBezTo>
                    <a:pt x="166" y="149"/>
                    <a:pt x="166" y="148"/>
                    <a:pt x="166" y="146"/>
                  </a:cubicBezTo>
                  <a:cubicBezTo>
                    <a:pt x="165" y="145"/>
                    <a:pt x="165" y="142"/>
                    <a:pt x="163" y="142"/>
                  </a:cubicBezTo>
                  <a:cubicBezTo>
                    <a:pt x="161" y="142"/>
                    <a:pt x="160" y="144"/>
                    <a:pt x="157" y="144"/>
                  </a:cubicBezTo>
                  <a:cubicBezTo>
                    <a:pt x="153" y="144"/>
                    <a:pt x="153" y="144"/>
                    <a:pt x="153" y="144"/>
                  </a:cubicBezTo>
                  <a:cubicBezTo>
                    <a:pt x="150" y="144"/>
                    <a:pt x="150" y="141"/>
                    <a:pt x="150" y="138"/>
                  </a:cubicBezTo>
                  <a:cubicBezTo>
                    <a:pt x="150" y="135"/>
                    <a:pt x="150" y="134"/>
                    <a:pt x="151" y="132"/>
                  </a:cubicBezTo>
                  <a:cubicBezTo>
                    <a:pt x="151" y="131"/>
                    <a:pt x="151" y="129"/>
                    <a:pt x="152" y="129"/>
                  </a:cubicBezTo>
                  <a:cubicBezTo>
                    <a:pt x="156" y="129"/>
                    <a:pt x="158" y="131"/>
                    <a:pt x="162" y="133"/>
                  </a:cubicBezTo>
                  <a:cubicBezTo>
                    <a:pt x="164" y="129"/>
                    <a:pt x="163" y="126"/>
                    <a:pt x="165" y="122"/>
                  </a:cubicBezTo>
                  <a:cubicBezTo>
                    <a:pt x="166" y="118"/>
                    <a:pt x="169" y="117"/>
                    <a:pt x="172" y="116"/>
                  </a:cubicBezTo>
                  <a:cubicBezTo>
                    <a:pt x="177" y="114"/>
                    <a:pt x="180" y="115"/>
                    <a:pt x="185" y="114"/>
                  </a:cubicBezTo>
                  <a:cubicBezTo>
                    <a:pt x="187" y="113"/>
                    <a:pt x="189" y="112"/>
                    <a:pt x="192" y="112"/>
                  </a:cubicBezTo>
                  <a:cubicBezTo>
                    <a:pt x="196" y="112"/>
                    <a:pt x="196" y="112"/>
                    <a:pt x="196" y="112"/>
                  </a:cubicBezTo>
                  <a:cubicBezTo>
                    <a:pt x="205" y="112"/>
                    <a:pt x="209" y="119"/>
                    <a:pt x="218" y="121"/>
                  </a:cubicBezTo>
                  <a:cubicBezTo>
                    <a:pt x="221" y="121"/>
                    <a:pt x="223" y="121"/>
                    <a:pt x="226" y="121"/>
                  </a:cubicBezTo>
                  <a:cubicBezTo>
                    <a:pt x="227" y="121"/>
                    <a:pt x="229" y="121"/>
                    <a:pt x="230" y="122"/>
                  </a:cubicBezTo>
                  <a:cubicBezTo>
                    <a:pt x="231" y="123"/>
                    <a:pt x="230" y="124"/>
                    <a:pt x="231" y="126"/>
                  </a:cubicBezTo>
                  <a:cubicBezTo>
                    <a:pt x="231" y="129"/>
                    <a:pt x="232" y="130"/>
                    <a:pt x="233" y="133"/>
                  </a:cubicBezTo>
                  <a:cubicBezTo>
                    <a:pt x="240" y="131"/>
                    <a:pt x="243" y="128"/>
                    <a:pt x="250" y="126"/>
                  </a:cubicBezTo>
                  <a:cubicBezTo>
                    <a:pt x="254" y="124"/>
                    <a:pt x="257" y="125"/>
                    <a:pt x="261" y="124"/>
                  </a:cubicBezTo>
                  <a:cubicBezTo>
                    <a:pt x="265" y="123"/>
                    <a:pt x="266" y="121"/>
                    <a:pt x="270" y="121"/>
                  </a:cubicBezTo>
                  <a:cubicBezTo>
                    <a:pt x="270" y="119"/>
                    <a:pt x="269" y="118"/>
                    <a:pt x="269" y="116"/>
                  </a:cubicBezTo>
                  <a:cubicBezTo>
                    <a:pt x="269" y="114"/>
                    <a:pt x="270" y="113"/>
                    <a:pt x="270" y="111"/>
                  </a:cubicBezTo>
                  <a:cubicBezTo>
                    <a:pt x="271" y="107"/>
                    <a:pt x="270" y="106"/>
                    <a:pt x="270" y="102"/>
                  </a:cubicBezTo>
                  <a:cubicBezTo>
                    <a:pt x="270" y="98"/>
                    <a:pt x="271" y="95"/>
                    <a:pt x="269" y="91"/>
                  </a:cubicBezTo>
                  <a:cubicBezTo>
                    <a:pt x="266" y="85"/>
                    <a:pt x="263" y="82"/>
                    <a:pt x="263" y="75"/>
                  </a:cubicBezTo>
                  <a:cubicBezTo>
                    <a:pt x="263" y="67"/>
                    <a:pt x="264" y="62"/>
                    <a:pt x="266" y="54"/>
                  </a:cubicBezTo>
                  <a:cubicBezTo>
                    <a:pt x="268" y="49"/>
                    <a:pt x="268" y="44"/>
                    <a:pt x="273" y="41"/>
                  </a:cubicBezTo>
                  <a:cubicBezTo>
                    <a:pt x="279" y="36"/>
                    <a:pt x="283" y="36"/>
                    <a:pt x="290" y="35"/>
                  </a:cubicBezTo>
                  <a:cubicBezTo>
                    <a:pt x="294" y="34"/>
                    <a:pt x="296" y="31"/>
                    <a:pt x="298" y="29"/>
                  </a:cubicBezTo>
                  <a:cubicBezTo>
                    <a:pt x="301" y="25"/>
                    <a:pt x="302" y="23"/>
                    <a:pt x="304" y="19"/>
                  </a:cubicBezTo>
                  <a:cubicBezTo>
                    <a:pt x="306" y="16"/>
                    <a:pt x="308" y="14"/>
                    <a:pt x="310" y="11"/>
                  </a:cubicBezTo>
                  <a:cubicBezTo>
                    <a:pt x="313" y="7"/>
                    <a:pt x="315" y="4"/>
                    <a:pt x="319" y="3"/>
                  </a:cubicBezTo>
                  <a:cubicBezTo>
                    <a:pt x="322" y="2"/>
                    <a:pt x="323" y="2"/>
                    <a:pt x="326" y="2"/>
                  </a:cubicBezTo>
                  <a:cubicBezTo>
                    <a:pt x="330" y="1"/>
                    <a:pt x="332" y="0"/>
                    <a:pt x="335" y="0"/>
                  </a:cubicBezTo>
                  <a:cubicBezTo>
                    <a:pt x="338" y="0"/>
                    <a:pt x="340" y="0"/>
                    <a:pt x="342" y="2"/>
                  </a:cubicBezTo>
                  <a:cubicBezTo>
                    <a:pt x="343" y="3"/>
                    <a:pt x="343" y="5"/>
                    <a:pt x="344" y="7"/>
                  </a:cubicBezTo>
                  <a:cubicBezTo>
                    <a:pt x="345" y="10"/>
                    <a:pt x="348" y="11"/>
                    <a:pt x="350" y="14"/>
                  </a:cubicBezTo>
                  <a:cubicBezTo>
                    <a:pt x="350" y="14"/>
                    <a:pt x="350" y="14"/>
                    <a:pt x="350" y="14"/>
                  </a:cubicBezTo>
                  <a:cubicBezTo>
                    <a:pt x="354" y="16"/>
                    <a:pt x="357" y="16"/>
                    <a:pt x="360" y="18"/>
                  </a:cubicBezTo>
                  <a:cubicBezTo>
                    <a:pt x="364" y="21"/>
                    <a:pt x="365" y="24"/>
                    <a:pt x="367" y="28"/>
                  </a:cubicBezTo>
                  <a:cubicBezTo>
                    <a:pt x="372" y="34"/>
                    <a:pt x="373" y="38"/>
                    <a:pt x="376" y="46"/>
                  </a:cubicBezTo>
                  <a:cubicBezTo>
                    <a:pt x="378" y="51"/>
                    <a:pt x="379" y="54"/>
                    <a:pt x="384" y="57"/>
                  </a:cubicBezTo>
                  <a:cubicBezTo>
                    <a:pt x="386" y="59"/>
                    <a:pt x="388" y="59"/>
                    <a:pt x="390" y="61"/>
                  </a:cubicBezTo>
                  <a:cubicBezTo>
                    <a:pt x="396" y="66"/>
                    <a:pt x="396" y="76"/>
                    <a:pt x="403" y="76"/>
                  </a:cubicBezTo>
                  <a:cubicBezTo>
                    <a:pt x="408" y="76"/>
                    <a:pt x="410" y="70"/>
                    <a:pt x="415" y="70"/>
                  </a:cubicBezTo>
                  <a:cubicBezTo>
                    <a:pt x="418" y="70"/>
                    <a:pt x="421" y="72"/>
                    <a:pt x="421" y="75"/>
                  </a:cubicBezTo>
                  <a:cubicBezTo>
                    <a:pt x="421" y="80"/>
                    <a:pt x="419" y="83"/>
                    <a:pt x="419" y="88"/>
                  </a:cubicBezTo>
                  <a:cubicBezTo>
                    <a:pt x="419" y="90"/>
                    <a:pt x="423" y="91"/>
                    <a:pt x="425" y="92"/>
                  </a:cubicBezTo>
                  <a:cubicBezTo>
                    <a:pt x="425" y="92"/>
                    <a:pt x="425" y="92"/>
                    <a:pt x="425" y="92"/>
                  </a:cubicBezTo>
                  <a:cubicBezTo>
                    <a:pt x="424" y="95"/>
                    <a:pt x="423" y="97"/>
                    <a:pt x="423" y="101"/>
                  </a:cubicBezTo>
                  <a:cubicBezTo>
                    <a:pt x="423" y="106"/>
                    <a:pt x="427" y="109"/>
                    <a:pt x="427" y="114"/>
                  </a:cubicBezTo>
                  <a:cubicBezTo>
                    <a:pt x="427" y="117"/>
                    <a:pt x="426" y="120"/>
                    <a:pt x="423" y="122"/>
                  </a:cubicBezTo>
                  <a:cubicBezTo>
                    <a:pt x="420" y="124"/>
                    <a:pt x="416" y="125"/>
                    <a:pt x="416" y="129"/>
                  </a:cubicBezTo>
                  <a:cubicBezTo>
                    <a:pt x="416" y="134"/>
                    <a:pt x="418" y="137"/>
                    <a:pt x="418" y="142"/>
                  </a:cubicBezTo>
                  <a:cubicBezTo>
                    <a:pt x="418" y="149"/>
                    <a:pt x="416" y="152"/>
                    <a:pt x="415" y="159"/>
                  </a:cubicBezTo>
                  <a:cubicBezTo>
                    <a:pt x="415" y="158"/>
                    <a:pt x="415" y="158"/>
                    <a:pt x="415" y="158"/>
                  </a:cubicBezTo>
                  <a:cubicBezTo>
                    <a:pt x="415" y="162"/>
                    <a:pt x="413" y="163"/>
                    <a:pt x="411" y="167"/>
                  </a:cubicBezTo>
                  <a:cubicBezTo>
                    <a:pt x="409" y="175"/>
                    <a:pt x="407" y="180"/>
                    <a:pt x="403" y="188"/>
                  </a:cubicBezTo>
                  <a:cubicBezTo>
                    <a:pt x="400" y="194"/>
                    <a:pt x="399" y="197"/>
                    <a:pt x="396" y="203"/>
                  </a:cubicBezTo>
                  <a:cubicBezTo>
                    <a:pt x="395" y="206"/>
                    <a:pt x="395" y="208"/>
                    <a:pt x="394" y="212"/>
                  </a:cubicBezTo>
                  <a:cubicBezTo>
                    <a:pt x="394" y="213"/>
                    <a:pt x="393" y="215"/>
                    <a:pt x="392" y="215"/>
                  </a:cubicBezTo>
                  <a:cubicBezTo>
                    <a:pt x="390" y="215"/>
                    <a:pt x="389" y="213"/>
                    <a:pt x="387" y="213"/>
                  </a:cubicBezTo>
                  <a:cubicBezTo>
                    <a:pt x="384" y="213"/>
                    <a:pt x="383" y="215"/>
                    <a:pt x="382" y="217"/>
                  </a:cubicBezTo>
                  <a:cubicBezTo>
                    <a:pt x="379" y="219"/>
                    <a:pt x="377" y="219"/>
                    <a:pt x="374" y="221"/>
                  </a:cubicBezTo>
                  <a:cubicBezTo>
                    <a:pt x="369" y="223"/>
                    <a:pt x="365" y="222"/>
                    <a:pt x="362" y="226"/>
                  </a:cubicBezTo>
                  <a:cubicBezTo>
                    <a:pt x="360" y="227"/>
                    <a:pt x="360" y="230"/>
                    <a:pt x="360" y="232"/>
                  </a:cubicBezTo>
                  <a:cubicBezTo>
                    <a:pt x="360" y="236"/>
                    <a:pt x="360" y="236"/>
                    <a:pt x="360" y="236"/>
                  </a:cubicBezTo>
                  <a:cubicBezTo>
                    <a:pt x="360" y="239"/>
                    <a:pt x="357" y="241"/>
                    <a:pt x="355" y="244"/>
                  </a:cubicBezTo>
                  <a:cubicBezTo>
                    <a:pt x="353" y="247"/>
                    <a:pt x="353" y="249"/>
                    <a:pt x="350" y="251"/>
                  </a:cubicBezTo>
                  <a:cubicBezTo>
                    <a:pt x="345" y="254"/>
                    <a:pt x="342" y="255"/>
                    <a:pt x="335" y="256"/>
                  </a:cubicBezTo>
                  <a:cubicBezTo>
                    <a:pt x="330" y="256"/>
                    <a:pt x="326" y="256"/>
                    <a:pt x="320" y="257"/>
                  </a:cubicBezTo>
                  <a:cubicBezTo>
                    <a:pt x="314" y="258"/>
                    <a:pt x="311" y="264"/>
                    <a:pt x="304" y="267"/>
                  </a:cubicBezTo>
                  <a:cubicBezTo>
                    <a:pt x="306" y="268"/>
                    <a:pt x="306" y="271"/>
                    <a:pt x="306" y="273"/>
                  </a:cubicBezTo>
                  <a:cubicBezTo>
                    <a:pt x="306" y="276"/>
                    <a:pt x="306" y="278"/>
                    <a:pt x="305" y="281"/>
                  </a:cubicBezTo>
                  <a:cubicBezTo>
                    <a:pt x="302" y="281"/>
                    <a:pt x="301" y="283"/>
                    <a:pt x="299" y="285"/>
                  </a:cubicBezTo>
                  <a:cubicBezTo>
                    <a:pt x="296" y="288"/>
                    <a:pt x="294" y="289"/>
                    <a:pt x="292" y="292"/>
                  </a:cubicBezTo>
                  <a:cubicBezTo>
                    <a:pt x="287" y="298"/>
                    <a:pt x="283" y="301"/>
                    <a:pt x="276" y="302"/>
                  </a:cubicBezTo>
                  <a:cubicBezTo>
                    <a:pt x="267" y="302"/>
                    <a:pt x="265" y="308"/>
                    <a:pt x="259" y="314"/>
                  </a:cubicBezTo>
                  <a:cubicBezTo>
                    <a:pt x="254" y="319"/>
                    <a:pt x="249" y="320"/>
                    <a:pt x="242" y="320"/>
                  </a:cubicBezTo>
                  <a:cubicBezTo>
                    <a:pt x="236" y="320"/>
                    <a:pt x="232" y="320"/>
                    <a:pt x="227" y="320"/>
                  </a:cubicBezTo>
                  <a:cubicBezTo>
                    <a:pt x="226" y="320"/>
                    <a:pt x="226" y="320"/>
                    <a:pt x="225" y="320"/>
                  </a:cubicBezTo>
                  <a:cubicBezTo>
                    <a:pt x="224" y="321"/>
                    <a:pt x="225" y="322"/>
                    <a:pt x="225" y="324"/>
                  </a:cubicBezTo>
                  <a:cubicBezTo>
                    <a:pt x="225" y="330"/>
                    <a:pt x="226" y="336"/>
                    <a:pt x="231" y="339"/>
                  </a:cubicBezTo>
                  <a:cubicBezTo>
                    <a:pt x="233" y="341"/>
                    <a:pt x="236" y="341"/>
                    <a:pt x="239" y="341"/>
                  </a:cubicBezTo>
                  <a:cubicBezTo>
                    <a:pt x="242" y="341"/>
                    <a:pt x="245" y="343"/>
                    <a:pt x="245" y="346"/>
                  </a:cubicBezTo>
                  <a:cubicBezTo>
                    <a:pt x="245" y="348"/>
                    <a:pt x="244" y="349"/>
                    <a:pt x="244" y="352"/>
                  </a:cubicBezTo>
                  <a:cubicBezTo>
                    <a:pt x="244" y="356"/>
                    <a:pt x="248" y="357"/>
                    <a:pt x="249" y="361"/>
                  </a:cubicBezTo>
                  <a:cubicBezTo>
                    <a:pt x="250" y="365"/>
                    <a:pt x="249" y="368"/>
                    <a:pt x="250" y="372"/>
                  </a:cubicBezTo>
                  <a:cubicBezTo>
                    <a:pt x="252" y="375"/>
                    <a:pt x="255" y="377"/>
                    <a:pt x="256" y="381"/>
                  </a:cubicBezTo>
                  <a:cubicBezTo>
                    <a:pt x="257" y="384"/>
                    <a:pt x="258" y="386"/>
                    <a:pt x="259" y="390"/>
                  </a:cubicBezTo>
                  <a:cubicBezTo>
                    <a:pt x="256" y="393"/>
                    <a:pt x="252" y="395"/>
                    <a:pt x="249" y="399"/>
                  </a:cubicBezTo>
                  <a:cubicBezTo>
                    <a:pt x="247" y="402"/>
                    <a:pt x="246" y="405"/>
                    <a:pt x="242" y="407"/>
                  </a:cubicBezTo>
                  <a:cubicBezTo>
                    <a:pt x="240" y="407"/>
                    <a:pt x="239" y="408"/>
                    <a:pt x="237" y="408"/>
                  </a:cubicBezTo>
                  <a:cubicBezTo>
                    <a:pt x="235" y="409"/>
                    <a:pt x="237" y="412"/>
                    <a:pt x="236" y="414"/>
                  </a:cubicBezTo>
                  <a:cubicBezTo>
                    <a:pt x="235" y="418"/>
                    <a:pt x="230" y="415"/>
                    <a:pt x="226" y="416"/>
                  </a:cubicBezTo>
                  <a:cubicBezTo>
                    <a:pt x="224" y="416"/>
                    <a:pt x="223" y="418"/>
                    <a:pt x="221" y="419"/>
                  </a:cubicBezTo>
                  <a:cubicBezTo>
                    <a:pt x="216" y="424"/>
                    <a:pt x="214" y="428"/>
                    <a:pt x="208" y="433"/>
                  </a:cubicBezTo>
                  <a:cubicBezTo>
                    <a:pt x="203" y="438"/>
                    <a:pt x="199" y="443"/>
                    <a:pt x="199" y="451"/>
                  </a:cubicBezTo>
                  <a:cubicBezTo>
                    <a:pt x="199" y="456"/>
                    <a:pt x="199" y="456"/>
                    <a:pt x="199" y="456"/>
                  </a:cubicBezTo>
                  <a:cubicBezTo>
                    <a:pt x="197" y="473"/>
                    <a:pt x="197" y="473"/>
                    <a:pt x="197" y="473"/>
                  </a:cubicBezTo>
                  <a:cubicBezTo>
                    <a:pt x="197" y="480"/>
                    <a:pt x="197" y="480"/>
                    <a:pt x="197" y="480"/>
                  </a:cubicBezTo>
                  <a:cubicBezTo>
                    <a:pt x="197" y="482"/>
                    <a:pt x="196" y="484"/>
                    <a:pt x="194" y="486"/>
                  </a:cubicBezTo>
                  <a:cubicBezTo>
                    <a:pt x="193" y="488"/>
                    <a:pt x="191" y="490"/>
                    <a:pt x="188" y="491"/>
                  </a:cubicBezTo>
                  <a:cubicBezTo>
                    <a:pt x="186" y="492"/>
                    <a:pt x="184" y="493"/>
                    <a:pt x="184" y="495"/>
                  </a:cubicBezTo>
                  <a:cubicBezTo>
                    <a:pt x="184" y="497"/>
                    <a:pt x="187" y="498"/>
                    <a:pt x="189" y="500"/>
                  </a:cubicBezTo>
                  <a:cubicBezTo>
                    <a:pt x="190" y="501"/>
                    <a:pt x="189" y="502"/>
                    <a:pt x="189" y="504"/>
                  </a:cubicBezTo>
                  <a:cubicBezTo>
                    <a:pt x="189" y="510"/>
                    <a:pt x="189" y="514"/>
                    <a:pt x="185" y="518"/>
                  </a:cubicBezTo>
                  <a:cubicBezTo>
                    <a:pt x="182" y="521"/>
                    <a:pt x="180" y="522"/>
                    <a:pt x="177" y="526"/>
                  </a:cubicBezTo>
                  <a:cubicBezTo>
                    <a:pt x="171" y="534"/>
                    <a:pt x="166" y="539"/>
                    <a:pt x="166" y="550"/>
                  </a:cubicBezTo>
                  <a:cubicBezTo>
                    <a:pt x="166" y="558"/>
                    <a:pt x="170" y="562"/>
                    <a:pt x="174" y="570"/>
                  </a:cubicBezTo>
                  <a:cubicBezTo>
                    <a:pt x="174" y="570"/>
                    <a:pt x="174" y="570"/>
                    <a:pt x="174" y="570"/>
                  </a:cubicBezTo>
                  <a:cubicBezTo>
                    <a:pt x="171" y="571"/>
                    <a:pt x="169" y="574"/>
                    <a:pt x="166" y="577"/>
                  </a:cubicBezTo>
                  <a:cubicBezTo>
                    <a:pt x="161" y="581"/>
                    <a:pt x="158" y="585"/>
                    <a:pt x="151" y="585"/>
                  </a:cubicBezTo>
                  <a:cubicBezTo>
                    <a:pt x="149" y="585"/>
                    <a:pt x="147" y="584"/>
                    <a:pt x="144" y="584"/>
                  </a:cubicBezTo>
                  <a:cubicBezTo>
                    <a:pt x="136" y="583"/>
                    <a:pt x="131" y="583"/>
                    <a:pt x="124" y="579"/>
                  </a:cubicBezTo>
                  <a:cubicBezTo>
                    <a:pt x="95" y="470"/>
                    <a:pt x="95" y="470"/>
                    <a:pt x="95" y="470"/>
                  </a:cubicBezTo>
                  <a:cubicBezTo>
                    <a:pt x="78" y="470"/>
                    <a:pt x="78" y="470"/>
                    <a:pt x="78" y="470"/>
                  </a:cubicBezTo>
                  <a:cubicBezTo>
                    <a:pt x="74" y="470"/>
                    <a:pt x="72" y="470"/>
                    <a:pt x="68" y="470"/>
                  </a:cubicBezTo>
                  <a:cubicBezTo>
                    <a:pt x="65" y="470"/>
                    <a:pt x="61" y="469"/>
                    <a:pt x="59" y="466"/>
                  </a:cubicBezTo>
                  <a:cubicBezTo>
                    <a:pt x="58" y="463"/>
                    <a:pt x="58" y="461"/>
                    <a:pt x="57" y="458"/>
                  </a:cubicBezTo>
                  <a:cubicBezTo>
                    <a:pt x="56" y="456"/>
                    <a:pt x="56" y="454"/>
                    <a:pt x="55" y="452"/>
                  </a:cubicBezTo>
                  <a:cubicBezTo>
                    <a:pt x="54" y="452"/>
                    <a:pt x="54" y="452"/>
                    <a:pt x="54" y="451"/>
                  </a:cubicBezTo>
                  <a:cubicBezTo>
                    <a:pt x="54" y="447"/>
                    <a:pt x="61" y="447"/>
                    <a:pt x="61" y="443"/>
                  </a:cubicBezTo>
                  <a:cubicBezTo>
                    <a:pt x="61" y="439"/>
                    <a:pt x="60" y="438"/>
                    <a:pt x="58" y="435"/>
                  </a:cubicBezTo>
                  <a:cubicBezTo>
                    <a:pt x="56" y="431"/>
                    <a:pt x="55" y="429"/>
                    <a:pt x="53" y="426"/>
                  </a:cubicBezTo>
                  <a:cubicBezTo>
                    <a:pt x="48" y="419"/>
                    <a:pt x="46" y="413"/>
                    <a:pt x="40" y="407"/>
                  </a:cubicBezTo>
                  <a:cubicBezTo>
                    <a:pt x="34" y="402"/>
                    <a:pt x="32" y="397"/>
                    <a:pt x="31" y="390"/>
                  </a:cubicBezTo>
                  <a:cubicBezTo>
                    <a:pt x="29" y="383"/>
                    <a:pt x="25" y="379"/>
                    <a:pt x="25" y="372"/>
                  </a:cubicBezTo>
                  <a:cubicBezTo>
                    <a:pt x="25" y="362"/>
                    <a:pt x="25" y="362"/>
                    <a:pt x="25" y="362"/>
                  </a:cubicBezTo>
                  <a:cubicBezTo>
                    <a:pt x="25" y="357"/>
                    <a:pt x="24" y="354"/>
                    <a:pt x="22" y="349"/>
                  </a:cubicBezTo>
                  <a:cubicBezTo>
                    <a:pt x="21" y="346"/>
                    <a:pt x="21" y="344"/>
                    <a:pt x="19" y="341"/>
                  </a:cubicBezTo>
                  <a:cubicBezTo>
                    <a:pt x="17" y="336"/>
                    <a:pt x="17" y="333"/>
                    <a:pt x="17" y="327"/>
                  </a:cubicBezTo>
                  <a:cubicBezTo>
                    <a:pt x="16" y="325"/>
                    <a:pt x="17" y="322"/>
                    <a:pt x="15" y="321"/>
                  </a:cubicBezTo>
                  <a:cubicBezTo>
                    <a:pt x="17" y="317"/>
                    <a:pt x="18" y="315"/>
                    <a:pt x="19" y="311"/>
                  </a:cubicBezTo>
                  <a:cubicBezTo>
                    <a:pt x="22" y="313"/>
                    <a:pt x="23" y="314"/>
                    <a:pt x="25" y="317"/>
                  </a:cubicBezTo>
                  <a:cubicBezTo>
                    <a:pt x="27" y="315"/>
                    <a:pt x="28" y="314"/>
                    <a:pt x="30" y="312"/>
                  </a:cubicBezTo>
                  <a:cubicBezTo>
                    <a:pt x="34" y="307"/>
                    <a:pt x="36" y="304"/>
                    <a:pt x="39" y="299"/>
                  </a:cubicBezTo>
                  <a:cubicBezTo>
                    <a:pt x="41" y="294"/>
                    <a:pt x="42" y="290"/>
                    <a:pt x="44" y="285"/>
                  </a:cubicBezTo>
                  <a:cubicBezTo>
                    <a:pt x="45" y="282"/>
                    <a:pt x="47" y="281"/>
                    <a:pt x="47" y="278"/>
                  </a:cubicBezTo>
                  <a:cubicBezTo>
                    <a:pt x="47" y="271"/>
                    <a:pt x="44" y="266"/>
                    <a:pt x="37" y="262"/>
                  </a:cubicBezTo>
                  <a:cubicBezTo>
                    <a:pt x="33" y="260"/>
                    <a:pt x="31" y="260"/>
                    <a:pt x="27" y="257"/>
                  </a:cubicBezTo>
                  <a:cubicBezTo>
                    <a:pt x="27" y="256"/>
                    <a:pt x="26" y="255"/>
                    <a:pt x="25" y="255"/>
                  </a:cubicBezTo>
                  <a:cubicBezTo>
                    <a:pt x="23" y="254"/>
                    <a:pt x="20" y="253"/>
                    <a:pt x="20" y="250"/>
                  </a:cubicBezTo>
                  <a:cubicBezTo>
                    <a:pt x="20" y="239"/>
                    <a:pt x="20" y="239"/>
                    <a:pt x="20" y="239"/>
                  </a:cubicBezTo>
                  <a:cubicBezTo>
                    <a:pt x="20" y="235"/>
                    <a:pt x="18" y="233"/>
                    <a:pt x="17" y="230"/>
                  </a:cubicBezTo>
                  <a:cubicBezTo>
                    <a:pt x="17" y="228"/>
                    <a:pt x="17" y="225"/>
                    <a:pt x="15" y="224"/>
                  </a:cubicBezTo>
                  <a:cubicBezTo>
                    <a:pt x="12" y="221"/>
                    <a:pt x="9" y="222"/>
                    <a:pt x="7" y="219"/>
                  </a:cubicBezTo>
                  <a:cubicBezTo>
                    <a:pt x="6" y="218"/>
                    <a:pt x="6" y="216"/>
                    <a:pt x="6" y="215"/>
                  </a:cubicBezTo>
                  <a:cubicBezTo>
                    <a:pt x="5" y="213"/>
                    <a:pt x="5" y="213"/>
                    <a:pt x="4" y="212"/>
                  </a:cubicBezTo>
                  <a:cubicBezTo>
                    <a:pt x="2" y="209"/>
                    <a:pt x="0" y="207"/>
                    <a:pt x="0" y="203"/>
                  </a:cubicBezTo>
                  <a:cubicBezTo>
                    <a:pt x="0" y="203"/>
                    <a:pt x="0" y="202"/>
                    <a:pt x="0" y="202"/>
                  </a:cubicBezTo>
                  <a:cubicBezTo>
                    <a:pt x="1" y="200"/>
                    <a:pt x="2" y="198"/>
                    <a:pt x="3" y="196"/>
                  </a:cubicBezTo>
                  <a:cubicBezTo>
                    <a:pt x="4" y="194"/>
                    <a:pt x="5" y="193"/>
                    <a:pt x="5" y="190"/>
                  </a:cubicBezTo>
                  <a:cubicBezTo>
                    <a:pt x="5" y="189"/>
                    <a:pt x="4" y="188"/>
                    <a:pt x="4" y="187"/>
                  </a:cubicBezTo>
                  <a:cubicBezTo>
                    <a:pt x="4" y="185"/>
                    <a:pt x="6" y="185"/>
                    <a:pt x="8" y="185"/>
                  </a:cubicBezTo>
                  <a:cubicBezTo>
                    <a:pt x="11" y="184"/>
                    <a:pt x="12" y="183"/>
                    <a:pt x="15" y="183"/>
                  </a:cubicBezTo>
                  <a:cubicBezTo>
                    <a:pt x="19" y="181"/>
                    <a:pt x="21" y="181"/>
                    <a:pt x="26" y="180"/>
                  </a:cubicBezTo>
                  <a:cubicBezTo>
                    <a:pt x="31" y="178"/>
                    <a:pt x="34" y="178"/>
                    <a:pt x="37" y="175"/>
                  </a:cubicBezTo>
                  <a:cubicBezTo>
                    <a:pt x="39" y="173"/>
                    <a:pt x="40" y="171"/>
                    <a:pt x="42" y="169"/>
                  </a:cubicBezTo>
                  <a:cubicBezTo>
                    <a:pt x="44" y="168"/>
                    <a:pt x="46" y="168"/>
                    <a:pt x="46" y="167"/>
                  </a:cubicBezTo>
                  <a:close/>
                </a:path>
              </a:pathLst>
            </a:custGeom>
            <a:gradFill>
              <a:gsLst>
                <a:gs pos="0">
                  <a:srgbClr val="31548F">
                    <a:lumMod val="67000"/>
                  </a:srgbClr>
                </a:gs>
                <a:gs pos="48000">
                  <a:srgbClr val="34A3C1"/>
                </a:gs>
                <a:gs pos="100000">
                  <a:srgbClr val="6B71C7"/>
                </a:gs>
              </a:gsLst>
              <a:path path="circle">
                <a:fillToRect l="100000" t="100000"/>
              </a:path>
            </a:gra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1"/>
            <p:cNvSpPr>
              <a:spLocks/>
            </p:cNvSpPr>
            <p:nvPr/>
          </p:nvSpPr>
          <p:spPr bwMode="auto">
            <a:xfrm>
              <a:off x="4999" y="1820"/>
              <a:ext cx="1234" cy="1379"/>
            </a:xfrm>
            <a:custGeom>
              <a:avLst/>
              <a:gdLst>
                <a:gd name="T0" fmla="*/ 9 w 445"/>
                <a:gd name="T1" fmla="*/ 155 h 497"/>
                <a:gd name="T2" fmla="*/ 0 w 445"/>
                <a:gd name="T3" fmla="*/ 191 h 497"/>
                <a:gd name="T4" fmla="*/ 26 w 445"/>
                <a:gd name="T5" fmla="*/ 204 h 497"/>
                <a:gd name="T6" fmla="*/ 45 w 445"/>
                <a:gd name="T7" fmla="*/ 236 h 497"/>
                <a:gd name="T8" fmla="*/ 74 w 445"/>
                <a:gd name="T9" fmla="*/ 254 h 497"/>
                <a:gd name="T10" fmla="*/ 105 w 445"/>
                <a:gd name="T11" fmla="*/ 275 h 497"/>
                <a:gd name="T12" fmla="*/ 133 w 445"/>
                <a:gd name="T13" fmla="*/ 278 h 497"/>
                <a:gd name="T14" fmla="*/ 156 w 445"/>
                <a:gd name="T15" fmla="*/ 259 h 497"/>
                <a:gd name="T16" fmla="*/ 182 w 445"/>
                <a:gd name="T17" fmla="*/ 280 h 497"/>
                <a:gd name="T18" fmla="*/ 200 w 445"/>
                <a:gd name="T19" fmla="*/ 289 h 497"/>
                <a:gd name="T20" fmla="*/ 203 w 445"/>
                <a:gd name="T21" fmla="*/ 308 h 497"/>
                <a:gd name="T22" fmla="*/ 210 w 445"/>
                <a:gd name="T23" fmla="*/ 336 h 497"/>
                <a:gd name="T24" fmla="*/ 202 w 445"/>
                <a:gd name="T25" fmla="*/ 376 h 497"/>
                <a:gd name="T26" fmla="*/ 232 w 445"/>
                <a:gd name="T27" fmla="*/ 390 h 497"/>
                <a:gd name="T28" fmla="*/ 228 w 445"/>
                <a:gd name="T29" fmla="*/ 426 h 497"/>
                <a:gd name="T30" fmla="*/ 233 w 445"/>
                <a:gd name="T31" fmla="*/ 446 h 497"/>
                <a:gd name="T32" fmla="*/ 242 w 445"/>
                <a:gd name="T33" fmla="*/ 468 h 497"/>
                <a:gd name="T34" fmla="*/ 260 w 445"/>
                <a:gd name="T35" fmla="*/ 497 h 497"/>
                <a:gd name="T36" fmla="*/ 300 w 445"/>
                <a:gd name="T37" fmla="*/ 480 h 497"/>
                <a:gd name="T38" fmla="*/ 328 w 445"/>
                <a:gd name="T39" fmla="*/ 474 h 497"/>
                <a:gd name="T40" fmla="*/ 354 w 445"/>
                <a:gd name="T41" fmla="*/ 483 h 497"/>
                <a:gd name="T42" fmla="*/ 386 w 445"/>
                <a:gd name="T43" fmla="*/ 459 h 497"/>
                <a:gd name="T44" fmla="*/ 388 w 445"/>
                <a:gd name="T45" fmla="*/ 435 h 497"/>
                <a:gd name="T46" fmla="*/ 404 w 445"/>
                <a:gd name="T47" fmla="*/ 411 h 497"/>
                <a:gd name="T48" fmla="*/ 422 w 445"/>
                <a:gd name="T49" fmla="*/ 395 h 497"/>
                <a:gd name="T50" fmla="*/ 417 w 445"/>
                <a:gd name="T51" fmla="*/ 365 h 497"/>
                <a:gd name="T52" fmla="*/ 444 w 445"/>
                <a:gd name="T53" fmla="*/ 324 h 497"/>
                <a:gd name="T54" fmla="*/ 435 w 445"/>
                <a:gd name="T55" fmla="*/ 287 h 497"/>
                <a:gd name="T56" fmla="*/ 419 w 445"/>
                <a:gd name="T57" fmla="*/ 238 h 497"/>
                <a:gd name="T58" fmla="*/ 406 w 445"/>
                <a:gd name="T59" fmla="*/ 224 h 497"/>
                <a:gd name="T60" fmla="*/ 381 w 445"/>
                <a:gd name="T61" fmla="*/ 215 h 497"/>
                <a:gd name="T62" fmla="*/ 366 w 445"/>
                <a:gd name="T63" fmla="*/ 192 h 497"/>
                <a:gd name="T64" fmla="*/ 342 w 445"/>
                <a:gd name="T65" fmla="*/ 182 h 497"/>
                <a:gd name="T66" fmla="*/ 336 w 445"/>
                <a:gd name="T67" fmla="*/ 162 h 497"/>
                <a:gd name="T68" fmla="*/ 320 w 445"/>
                <a:gd name="T69" fmla="*/ 177 h 497"/>
                <a:gd name="T70" fmla="*/ 312 w 445"/>
                <a:gd name="T71" fmla="*/ 156 h 497"/>
                <a:gd name="T72" fmla="*/ 294 w 445"/>
                <a:gd name="T73" fmla="*/ 152 h 497"/>
                <a:gd name="T74" fmla="*/ 252 w 445"/>
                <a:gd name="T75" fmla="*/ 160 h 497"/>
                <a:gd name="T76" fmla="*/ 238 w 445"/>
                <a:gd name="T77" fmla="*/ 122 h 497"/>
                <a:gd name="T78" fmla="*/ 215 w 445"/>
                <a:gd name="T79" fmla="*/ 92 h 497"/>
                <a:gd name="T80" fmla="*/ 214 w 445"/>
                <a:gd name="T81" fmla="*/ 55 h 497"/>
                <a:gd name="T82" fmla="*/ 215 w 445"/>
                <a:gd name="T83" fmla="*/ 33 h 497"/>
                <a:gd name="T84" fmla="*/ 197 w 445"/>
                <a:gd name="T85" fmla="*/ 0 h 497"/>
                <a:gd name="T86" fmla="*/ 167 w 445"/>
                <a:gd name="T87" fmla="*/ 38 h 497"/>
                <a:gd name="T88" fmla="*/ 162 w 445"/>
                <a:gd name="T89" fmla="*/ 61 h 497"/>
                <a:gd name="T90" fmla="*/ 129 w 445"/>
                <a:gd name="T91" fmla="*/ 50 h 497"/>
                <a:gd name="T92" fmla="*/ 95 w 445"/>
                <a:gd name="T93" fmla="*/ 97 h 497"/>
                <a:gd name="T94" fmla="*/ 39 w 445"/>
                <a:gd name="T95" fmla="*/ 95 h 497"/>
                <a:gd name="T96" fmla="*/ 11 w 445"/>
                <a:gd name="T97" fmla="*/ 126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45" h="497">
                  <a:moveTo>
                    <a:pt x="10" y="126"/>
                  </a:moveTo>
                  <a:cubicBezTo>
                    <a:pt x="9" y="129"/>
                    <a:pt x="9" y="131"/>
                    <a:pt x="9" y="134"/>
                  </a:cubicBezTo>
                  <a:cubicBezTo>
                    <a:pt x="9" y="139"/>
                    <a:pt x="12" y="142"/>
                    <a:pt x="12" y="148"/>
                  </a:cubicBezTo>
                  <a:cubicBezTo>
                    <a:pt x="12" y="151"/>
                    <a:pt x="11" y="153"/>
                    <a:pt x="9" y="155"/>
                  </a:cubicBezTo>
                  <a:cubicBezTo>
                    <a:pt x="6" y="157"/>
                    <a:pt x="2" y="159"/>
                    <a:pt x="2" y="163"/>
                  </a:cubicBezTo>
                  <a:cubicBezTo>
                    <a:pt x="2" y="168"/>
                    <a:pt x="4" y="170"/>
                    <a:pt x="4" y="175"/>
                  </a:cubicBezTo>
                  <a:cubicBezTo>
                    <a:pt x="4" y="182"/>
                    <a:pt x="2" y="186"/>
                    <a:pt x="0" y="192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3" y="193"/>
                    <a:pt x="5" y="193"/>
                    <a:pt x="8" y="194"/>
                  </a:cubicBezTo>
                  <a:cubicBezTo>
                    <a:pt x="10" y="195"/>
                    <a:pt x="11" y="196"/>
                    <a:pt x="13" y="196"/>
                  </a:cubicBezTo>
                  <a:cubicBezTo>
                    <a:pt x="16" y="197"/>
                    <a:pt x="18" y="196"/>
                    <a:pt x="21" y="197"/>
                  </a:cubicBezTo>
                  <a:cubicBezTo>
                    <a:pt x="24" y="198"/>
                    <a:pt x="24" y="201"/>
                    <a:pt x="26" y="204"/>
                  </a:cubicBezTo>
                  <a:cubicBezTo>
                    <a:pt x="29" y="209"/>
                    <a:pt x="30" y="212"/>
                    <a:pt x="35" y="217"/>
                  </a:cubicBezTo>
                  <a:cubicBezTo>
                    <a:pt x="38" y="220"/>
                    <a:pt x="40" y="222"/>
                    <a:pt x="42" y="225"/>
                  </a:cubicBezTo>
                  <a:cubicBezTo>
                    <a:pt x="42" y="227"/>
                    <a:pt x="42" y="229"/>
                    <a:pt x="42" y="231"/>
                  </a:cubicBezTo>
                  <a:cubicBezTo>
                    <a:pt x="43" y="233"/>
                    <a:pt x="44" y="234"/>
                    <a:pt x="45" y="236"/>
                  </a:cubicBezTo>
                  <a:cubicBezTo>
                    <a:pt x="46" y="241"/>
                    <a:pt x="45" y="246"/>
                    <a:pt x="49" y="250"/>
                  </a:cubicBezTo>
                  <a:cubicBezTo>
                    <a:pt x="51" y="252"/>
                    <a:pt x="54" y="253"/>
                    <a:pt x="57" y="253"/>
                  </a:cubicBezTo>
                  <a:cubicBezTo>
                    <a:pt x="59" y="253"/>
                    <a:pt x="61" y="252"/>
                    <a:pt x="63" y="252"/>
                  </a:cubicBezTo>
                  <a:cubicBezTo>
                    <a:pt x="67" y="252"/>
                    <a:pt x="71" y="251"/>
                    <a:pt x="74" y="254"/>
                  </a:cubicBezTo>
                  <a:cubicBezTo>
                    <a:pt x="77" y="256"/>
                    <a:pt x="78" y="259"/>
                    <a:pt x="81" y="261"/>
                  </a:cubicBezTo>
                  <a:cubicBezTo>
                    <a:pt x="88" y="264"/>
                    <a:pt x="91" y="267"/>
                    <a:pt x="97" y="269"/>
                  </a:cubicBezTo>
                  <a:cubicBezTo>
                    <a:pt x="99" y="269"/>
                    <a:pt x="101" y="270"/>
                    <a:pt x="102" y="271"/>
                  </a:cubicBezTo>
                  <a:cubicBezTo>
                    <a:pt x="103" y="273"/>
                    <a:pt x="103" y="274"/>
                    <a:pt x="105" y="275"/>
                  </a:cubicBezTo>
                  <a:cubicBezTo>
                    <a:pt x="108" y="277"/>
                    <a:pt x="110" y="277"/>
                    <a:pt x="114" y="278"/>
                  </a:cubicBezTo>
                  <a:cubicBezTo>
                    <a:pt x="118" y="280"/>
                    <a:pt x="120" y="282"/>
                    <a:pt x="124" y="284"/>
                  </a:cubicBezTo>
                  <a:cubicBezTo>
                    <a:pt x="126" y="286"/>
                    <a:pt x="129" y="288"/>
                    <a:pt x="131" y="286"/>
                  </a:cubicBezTo>
                  <a:cubicBezTo>
                    <a:pt x="132" y="283"/>
                    <a:pt x="132" y="281"/>
                    <a:pt x="133" y="278"/>
                  </a:cubicBezTo>
                  <a:cubicBezTo>
                    <a:pt x="135" y="274"/>
                    <a:pt x="138" y="273"/>
                    <a:pt x="142" y="270"/>
                  </a:cubicBezTo>
                  <a:cubicBezTo>
                    <a:pt x="144" y="269"/>
                    <a:pt x="146" y="268"/>
                    <a:pt x="147" y="266"/>
                  </a:cubicBezTo>
                  <a:cubicBezTo>
                    <a:pt x="148" y="264"/>
                    <a:pt x="148" y="262"/>
                    <a:pt x="149" y="261"/>
                  </a:cubicBezTo>
                  <a:cubicBezTo>
                    <a:pt x="151" y="259"/>
                    <a:pt x="153" y="259"/>
                    <a:pt x="156" y="259"/>
                  </a:cubicBezTo>
                  <a:cubicBezTo>
                    <a:pt x="160" y="258"/>
                    <a:pt x="163" y="258"/>
                    <a:pt x="166" y="259"/>
                  </a:cubicBezTo>
                  <a:cubicBezTo>
                    <a:pt x="168" y="260"/>
                    <a:pt x="169" y="260"/>
                    <a:pt x="169" y="261"/>
                  </a:cubicBezTo>
                  <a:cubicBezTo>
                    <a:pt x="170" y="263"/>
                    <a:pt x="170" y="264"/>
                    <a:pt x="170" y="266"/>
                  </a:cubicBezTo>
                  <a:cubicBezTo>
                    <a:pt x="171" y="273"/>
                    <a:pt x="176" y="276"/>
                    <a:pt x="182" y="280"/>
                  </a:cubicBezTo>
                  <a:cubicBezTo>
                    <a:pt x="182" y="280"/>
                    <a:pt x="182" y="281"/>
                    <a:pt x="182" y="281"/>
                  </a:cubicBezTo>
                  <a:cubicBezTo>
                    <a:pt x="182" y="284"/>
                    <a:pt x="183" y="285"/>
                    <a:pt x="184" y="287"/>
                  </a:cubicBezTo>
                  <a:cubicBezTo>
                    <a:pt x="185" y="291"/>
                    <a:pt x="187" y="295"/>
                    <a:pt x="191" y="295"/>
                  </a:cubicBezTo>
                  <a:cubicBezTo>
                    <a:pt x="195" y="295"/>
                    <a:pt x="196" y="289"/>
                    <a:pt x="200" y="289"/>
                  </a:cubicBezTo>
                  <a:cubicBezTo>
                    <a:pt x="202" y="289"/>
                    <a:pt x="203" y="292"/>
                    <a:pt x="204" y="293"/>
                  </a:cubicBezTo>
                  <a:cubicBezTo>
                    <a:pt x="205" y="296"/>
                    <a:pt x="205" y="297"/>
                    <a:pt x="205" y="299"/>
                  </a:cubicBezTo>
                  <a:cubicBezTo>
                    <a:pt x="205" y="304"/>
                    <a:pt x="205" y="304"/>
                    <a:pt x="205" y="304"/>
                  </a:cubicBezTo>
                  <a:cubicBezTo>
                    <a:pt x="205" y="306"/>
                    <a:pt x="203" y="306"/>
                    <a:pt x="203" y="308"/>
                  </a:cubicBezTo>
                  <a:cubicBezTo>
                    <a:pt x="200" y="311"/>
                    <a:pt x="198" y="312"/>
                    <a:pt x="198" y="316"/>
                  </a:cubicBezTo>
                  <a:cubicBezTo>
                    <a:pt x="198" y="318"/>
                    <a:pt x="200" y="318"/>
                    <a:pt x="201" y="319"/>
                  </a:cubicBezTo>
                  <a:cubicBezTo>
                    <a:pt x="204" y="322"/>
                    <a:pt x="205" y="323"/>
                    <a:pt x="206" y="326"/>
                  </a:cubicBezTo>
                  <a:cubicBezTo>
                    <a:pt x="208" y="330"/>
                    <a:pt x="210" y="332"/>
                    <a:pt x="210" y="336"/>
                  </a:cubicBezTo>
                  <a:cubicBezTo>
                    <a:pt x="210" y="340"/>
                    <a:pt x="209" y="342"/>
                    <a:pt x="207" y="344"/>
                  </a:cubicBezTo>
                  <a:cubicBezTo>
                    <a:pt x="205" y="346"/>
                    <a:pt x="202" y="347"/>
                    <a:pt x="200" y="350"/>
                  </a:cubicBezTo>
                  <a:cubicBezTo>
                    <a:pt x="198" y="356"/>
                    <a:pt x="198" y="360"/>
                    <a:pt x="198" y="366"/>
                  </a:cubicBezTo>
                  <a:cubicBezTo>
                    <a:pt x="198" y="370"/>
                    <a:pt x="199" y="373"/>
                    <a:pt x="202" y="376"/>
                  </a:cubicBezTo>
                  <a:cubicBezTo>
                    <a:pt x="204" y="378"/>
                    <a:pt x="204" y="379"/>
                    <a:pt x="205" y="380"/>
                  </a:cubicBezTo>
                  <a:cubicBezTo>
                    <a:pt x="208" y="383"/>
                    <a:pt x="211" y="383"/>
                    <a:pt x="214" y="383"/>
                  </a:cubicBezTo>
                  <a:cubicBezTo>
                    <a:pt x="219" y="383"/>
                    <a:pt x="219" y="383"/>
                    <a:pt x="219" y="383"/>
                  </a:cubicBezTo>
                  <a:cubicBezTo>
                    <a:pt x="225" y="383"/>
                    <a:pt x="232" y="384"/>
                    <a:pt x="232" y="390"/>
                  </a:cubicBezTo>
                  <a:cubicBezTo>
                    <a:pt x="232" y="392"/>
                    <a:pt x="231" y="392"/>
                    <a:pt x="230" y="394"/>
                  </a:cubicBezTo>
                  <a:cubicBezTo>
                    <a:pt x="228" y="398"/>
                    <a:pt x="224" y="400"/>
                    <a:pt x="224" y="406"/>
                  </a:cubicBezTo>
                  <a:cubicBezTo>
                    <a:pt x="224" y="412"/>
                    <a:pt x="224" y="412"/>
                    <a:pt x="224" y="412"/>
                  </a:cubicBezTo>
                  <a:cubicBezTo>
                    <a:pt x="224" y="417"/>
                    <a:pt x="225" y="422"/>
                    <a:pt x="228" y="426"/>
                  </a:cubicBezTo>
                  <a:cubicBezTo>
                    <a:pt x="229" y="427"/>
                    <a:pt x="230" y="428"/>
                    <a:pt x="231" y="430"/>
                  </a:cubicBezTo>
                  <a:cubicBezTo>
                    <a:pt x="232" y="432"/>
                    <a:pt x="234" y="433"/>
                    <a:pt x="234" y="436"/>
                  </a:cubicBezTo>
                  <a:cubicBezTo>
                    <a:pt x="234" y="441"/>
                    <a:pt x="234" y="441"/>
                    <a:pt x="234" y="441"/>
                  </a:cubicBezTo>
                  <a:cubicBezTo>
                    <a:pt x="233" y="446"/>
                    <a:pt x="233" y="446"/>
                    <a:pt x="233" y="446"/>
                  </a:cubicBezTo>
                  <a:cubicBezTo>
                    <a:pt x="233" y="448"/>
                    <a:pt x="232" y="449"/>
                    <a:pt x="232" y="452"/>
                  </a:cubicBezTo>
                  <a:cubicBezTo>
                    <a:pt x="232" y="457"/>
                    <a:pt x="232" y="457"/>
                    <a:pt x="232" y="457"/>
                  </a:cubicBezTo>
                  <a:cubicBezTo>
                    <a:pt x="232" y="461"/>
                    <a:pt x="236" y="463"/>
                    <a:pt x="239" y="465"/>
                  </a:cubicBezTo>
                  <a:cubicBezTo>
                    <a:pt x="241" y="466"/>
                    <a:pt x="241" y="467"/>
                    <a:pt x="242" y="468"/>
                  </a:cubicBezTo>
                  <a:cubicBezTo>
                    <a:pt x="245" y="471"/>
                    <a:pt x="247" y="472"/>
                    <a:pt x="250" y="475"/>
                  </a:cubicBezTo>
                  <a:cubicBezTo>
                    <a:pt x="252" y="479"/>
                    <a:pt x="252" y="482"/>
                    <a:pt x="254" y="486"/>
                  </a:cubicBezTo>
                  <a:cubicBezTo>
                    <a:pt x="255" y="490"/>
                    <a:pt x="258" y="493"/>
                    <a:pt x="260" y="497"/>
                  </a:cubicBezTo>
                  <a:cubicBezTo>
                    <a:pt x="260" y="497"/>
                    <a:pt x="260" y="497"/>
                    <a:pt x="260" y="497"/>
                  </a:cubicBezTo>
                  <a:cubicBezTo>
                    <a:pt x="263" y="494"/>
                    <a:pt x="265" y="493"/>
                    <a:pt x="268" y="490"/>
                  </a:cubicBezTo>
                  <a:cubicBezTo>
                    <a:pt x="274" y="484"/>
                    <a:pt x="278" y="479"/>
                    <a:pt x="286" y="479"/>
                  </a:cubicBezTo>
                  <a:cubicBezTo>
                    <a:pt x="289" y="479"/>
                    <a:pt x="291" y="480"/>
                    <a:pt x="295" y="480"/>
                  </a:cubicBezTo>
                  <a:cubicBezTo>
                    <a:pt x="300" y="480"/>
                    <a:pt x="300" y="480"/>
                    <a:pt x="300" y="480"/>
                  </a:cubicBezTo>
                  <a:cubicBezTo>
                    <a:pt x="304" y="475"/>
                    <a:pt x="307" y="473"/>
                    <a:pt x="311" y="470"/>
                  </a:cubicBezTo>
                  <a:cubicBezTo>
                    <a:pt x="314" y="468"/>
                    <a:pt x="316" y="466"/>
                    <a:pt x="320" y="466"/>
                  </a:cubicBezTo>
                  <a:cubicBezTo>
                    <a:pt x="322" y="466"/>
                    <a:pt x="324" y="467"/>
                    <a:pt x="325" y="469"/>
                  </a:cubicBezTo>
                  <a:cubicBezTo>
                    <a:pt x="326" y="472"/>
                    <a:pt x="327" y="473"/>
                    <a:pt x="328" y="474"/>
                  </a:cubicBezTo>
                  <a:cubicBezTo>
                    <a:pt x="330" y="477"/>
                    <a:pt x="332" y="476"/>
                    <a:pt x="334" y="477"/>
                  </a:cubicBezTo>
                  <a:cubicBezTo>
                    <a:pt x="337" y="477"/>
                    <a:pt x="339" y="478"/>
                    <a:pt x="342" y="479"/>
                  </a:cubicBezTo>
                  <a:cubicBezTo>
                    <a:pt x="345" y="481"/>
                    <a:pt x="346" y="485"/>
                    <a:pt x="350" y="485"/>
                  </a:cubicBezTo>
                  <a:cubicBezTo>
                    <a:pt x="352" y="485"/>
                    <a:pt x="352" y="484"/>
                    <a:pt x="354" y="483"/>
                  </a:cubicBezTo>
                  <a:cubicBezTo>
                    <a:pt x="357" y="480"/>
                    <a:pt x="357" y="477"/>
                    <a:pt x="359" y="474"/>
                  </a:cubicBezTo>
                  <a:cubicBezTo>
                    <a:pt x="361" y="470"/>
                    <a:pt x="364" y="468"/>
                    <a:pt x="367" y="464"/>
                  </a:cubicBezTo>
                  <a:cubicBezTo>
                    <a:pt x="374" y="462"/>
                    <a:pt x="378" y="459"/>
                    <a:pt x="385" y="459"/>
                  </a:cubicBezTo>
                  <a:cubicBezTo>
                    <a:pt x="386" y="459"/>
                    <a:pt x="386" y="459"/>
                    <a:pt x="386" y="459"/>
                  </a:cubicBezTo>
                  <a:cubicBezTo>
                    <a:pt x="386" y="459"/>
                    <a:pt x="386" y="459"/>
                    <a:pt x="386" y="459"/>
                  </a:cubicBezTo>
                  <a:cubicBezTo>
                    <a:pt x="384" y="455"/>
                    <a:pt x="385" y="451"/>
                    <a:pt x="384" y="447"/>
                  </a:cubicBezTo>
                  <a:cubicBezTo>
                    <a:pt x="383" y="443"/>
                    <a:pt x="381" y="442"/>
                    <a:pt x="381" y="439"/>
                  </a:cubicBezTo>
                  <a:cubicBezTo>
                    <a:pt x="381" y="435"/>
                    <a:pt x="385" y="435"/>
                    <a:pt x="388" y="435"/>
                  </a:cubicBezTo>
                  <a:cubicBezTo>
                    <a:pt x="391" y="435"/>
                    <a:pt x="393" y="434"/>
                    <a:pt x="395" y="433"/>
                  </a:cubicBezTo>
                  <a:cubicBezTo>
                    <a:pt x="399" y="431"/>
                    <a:pt x="401" y="428"/>
                    <a:pt x="405" y="424"/>
                  </a:cubicBezTo>
                  <a:cubicBezTo>
                    <a:pt x="406" y="423"/>
                    <a:pt x="408" y="422"/>
                    <a:pt x="408" y="420"/>
                  </a:cubicBezTo>
                  <a:cubicBezTo>
                    <a:pt x="408" y="416"/>
                    <a:pt x="407" y="414"/>
                    <a:pt x="404" y="411"/>
                  </a:cubicBezTo>
                  <a:cubicBezTo>
                    <a:pt x="402" y="410"/>
                    <a:pt x="400" y="410"/>
                    <a:pt x="400" y="407"/>
                  </a:cubicBezTo>
                  <a:cubicBezTo>
                    <a:pt x="400" y="405"/>
                    <a:pt x="401" y="404"/>
                    <a:pt x="403" y="404"/>
                  </a:cubicBezTo>
                  <a:cubicBezTo>
                    <a:pt x="409" y="404"/>
                    <a:pt x="409" y="404"/>
                    <a:pt x="409" y="404"/>
                  </a:cubicBezTo>
                  <a:cubicBezTo>
                    <a:pt x="415" y="404"/>
                    <a:pt x="422" y="401"/>
                    <a:pt x="422" y="395"/>
                  </a:cubicBezTo>
                  <a:cubicBezTo>
                    <a:pt x="422" y="391"/>
                    <a:pt x="422" y="388"/>
                    <a:pt x="420" y="385"/>
                  </a:cubicBezTo>
                  <a:cubicBezTo>
                    <a:pt x="418" y="383"/>
                    <a:pt x="415" y="383"/>
                    <a:pt x="415" y="380"/>
                  </a:cubicBezTo>
                  <a:cubicBezTo>
                    <a:pt x="415" y="376"/>
                    <a:pt x="417" y="374"/>
                    <a:pt x="417" y="370"/>
                  </a:cubicBezTo>
                  <a:cubicBezTo>
                    <a:pt x="417" y="368"/>
                    <a:pt x="417" y="367"/>
                    <a:pt x="417" y="365"/>
                  </a:cubicBezTo>
                  <a:cubicBezTo>
                    <a:pt x="419" y="360"/>
                    <a:pt x="420" y="355"/>
                    <a:pt x="424" y="352"/>
                  </a:cubicBezTo>
                  <a:cubicBezTo>
                    <a:pt x="429" y="349"/>
                    <a:pt x="432" y="348"/>
                    <a:pt x="436" y="346"/>
                  </a:cubicBezTo>
                  <a:cubicBezTo>
                    <a:pt x="442" y="344"/>
                    <a:pt x="444" y="338"/>
                    <a:pt x="444" y="332"/>
                  </a:cubicBezTo>
                  <a:cubicBezTo>
                    <a:pt x="444" y="329"/>
                    <a:pt x="445" y="327"/>
                    <a:pt x="444" y="324"/>
                  </a:cubicBezTo>
                  <a:cubicBezTo>
                    <a:pt x="443" y="321"/>
                    <a:pt x="441" y="319"/>
                    <a:pt x="439" y="316"/>
                  </a:cubicBezTo>
                  <a:cubicBezTo>
                    <a:pt x="436" y="311"/>
                    <a:pt x="436" y="308"/>
                    <a:pt x="436" y="303"/>
                  </a:cubicBezTo>
                  <a:cubicBezTo>
                    <a:pt x="436" y="298"/>
                    <a:pt x="438" y="296"/>
                    <a:pt x="438" y="292"/>
                  </a:cubicBezTo>
                  <a:cubicBezTo>
                    <a:pt x="436" y="292"/>
                    <a:pt x="435" y="289"/>
                    <a:pt x="435" y="287"/>
                  </a:cubicBezTo>
                  <a:cubicBezTo>
                    <a:pt x="440" y="261"/>
                    <a:pt x="440" y="261"/>
                    <a:pt x="440" y="261"/>
                  </a:cubicBezTo>
                  <a:cubicBezTo>
                    <a:pt x="438" y="257"/>
                    <a:pt x="433" y="257"/>
                    <a:pt x="430" y="255"/>
                  </a:cubicBezTo>
                  <a:cubicBezTo>
                    <a:pt x="426" y="252"/>
                    <a:pt x="425" y="249"/>
                    <a:pt x="422" y="244"/>
                  </a:cubicBezTo>
                  <a:cubicBezTo>
                    <a:pt x="421" y="241"/>
                    <a:pt x="421" y="239"/>
                    <a:pt x="419" y="238"/>
                  </a:cubicBezTo>
                  <a:cubicBezTo>
                    <a:pt x="417" y="236"/>
                    <a:pt x="415" y="236"/>
                    <a:pt x="414" y="234"/>
                  </a:cubicBezTo>
                  <a:cubicBezTo>
                    <a:pt x="411" y="231"/>
                    <a:pt x="410" y="228"/>
                    <a:pt x="410" y="223"/>
                  </a:cubicBezTo>
                  <a:cubicBezTo>
                    <a:pt x="410" y="223"/>
                    <a:pt x="410" y="223"/>
                    <a:pt x="410" y="223"/>
                  </a:cubicBezTo>
                  <a:cubicBezTo>
                    <a:pt x="409" y="223"/>
                    <a:pt x="408" y="224"/>
                    <a:pt x="406" y="224"/>
                  </a:cubicBezTo>
                  <a:cubicBezTo>
                    <a:pt x="401" y="224"/>
                    <a:pt x="401" y="224"/>
                    <a:pt x="401" y="224"/>
                  </a:cubicBezTo>
                  <a:cubicBezTo>
                    <a:pt x="397" y="224"/>
                    <a:pt x="394" y="222"/>
                    <a:pt x="390" y="219"/>
                  </a:cubicBezTo>
                  <a:cubicBezTo>
                    <a:pt x="388" y="218"/>
                    <a:pt x="387" y="216"/>
                    <a:pt x="384" y="216"/>
                  </a:cubicBezTo>
                  <a:cubicBezTo>
                    <a:pt x="383" y="215"/>
                    <a:pt x="381" y="216"/>
                    <a:pt x="381" y="215"/>
                  </a:cubicBezTo>
                  <a:cubicBezTo>
                    <a:pt x="379" y="213"/>
                    <a:pt x="379" y="211"/>
                    <a:pt x="377" y="209"/>
                  </a:cubicBezTo>
                  <a:cubicBezTo>
                    <a:pt x="374" y="207"/>
                    <a:pt x="371" y="206"/>
                    <a:pt x="371" y="202"/>
                  </a:cubicBezTo>
                  <a:cubicBezTo>
                    <a:pt x="371" y="200"/>
                    <a:pt x="372" y="198"/>
                    <a:pt x="372" y="195"/>
                  </a:cubicBezTo>
                  <a:cubicBezTo>
                    <a:pt x="372" y="193"/>
                    <a:pt x="369" y="193"/>
                    <a:pt x="366" y="192"/>
                  </a:cubicBezTo>
                  <a:cubicBezTo>
                    <a:pt x="363" y="191"/>
                    <a:pt x="361" y="189"/>
                    <a:pt x="357" y="189"/>
                  </a:cubicBezTo>
                  <a:cubicBezTo>
                    <a:pt x="353" y="189"/>
                    <a:pt x="351" y="194"/>
                    <a:pt x="347" y="194"/>
                  </a:cubicBezTo>
                  <a:cubicBezTo>
                    <a:pt x="343" y="194"/>
                    <a:pt x="342" y="191"/>
                    <a:pt x="342" y="187"/>
                  </a:cubicBezTo>
                  <a:cubicBezTo>
                    <a:pt x="342" y="182"/>
                    <a:pt x="342" y="182"/>
                    <a:pt x="342" y="182"/>
                  </a:cubicBezTo>
                  <a:cubicBezTo>
                    <a:pt x="342" y="181"/>
                    <a:pt x="340" y="180"/>
                    <a:pt x="339" y="179"/>
                  </a:cubicBezTo>
                  <a:cubicBezTo>
                    <a:pt x="337" y="176"/>
                    <a:pt x="336" y="174"/>
                    <a:pt x="336" y="170"/>
                  </a:cubicBezTo>
                  <a:cubicBezTo>
                    <a:pt x="336" y="167"/>
                    <a:pt x="336" y="165"/>
                    <a:pt x="336" y="161"/>
                  </a:cubicBezTo>
                  <a:cubicBezTo>
                    <a:pt x="336" y="162"/>
                    <a:pt x="336" y="162"/>
                    <a:pt x="336" y="162"/>
                  </a:cubicBezTo>
                  <a:cubicBezTo>
                    <a:pt x="329" y="162"/>
                    <a:pt x="329" y="162"/>
                    <a:pt x="329" y="162"/>
                  </a:cubicBezTo>
                  <a:cubicBezTo>
                    <a:pt x="326" y="162"/>
                    <a:pt x="326" y="165"/>
                    <a:pt x="325" y="167"/>
                  </a:cubicBezTo>
                  <a:cubicBezTo>
                    <a:pt x="324" y="169"/>
                    <a:pt x="324" y="171"/>
                    <a:pt x="322" y="174"/>
                  </a:cubicBezTo>
                  <a:cubicBezTo>
                    <a:pt x="322" y="175"/>
                    <a:pt x="322" y="177"/>
                    <a:pt x="320" y="177"/>
                  </a:cubicBezTo>
                  <a:cubicBezTo>
                    <a:pt x="318" y="177"/>
                    <a:pt x="315" y="178"/>
                    <a:pt x="315" y="175"/>
                  </a:cubicBezTo>
                  <a:cubicBezTo>
                    <a:pt x="313" y="172"/>
                    <a:pt x="314" y="170"/>
                    <a:pt x="313" y="168"/>
                  </a:cubicBezTo>
                  <a:cubicBezTo>
                    <a:pt x="313" y="166"/>
                    <a:pt x="311" y="166"/>
                    <a:pt x="311" y="164"/>
                  </a:cubicBezTo>
                  <a:cubicBezTo>
                    <a:pt x="311" y="161"/>
                    <a:pt x="311" y="159"/>
                    <a:pt x="312" y="156"/>
                  </a:cubicBezTo>
                  <a:cubicBezTo>
                    <a:pt x="310" y="156"/>
                    <a:pt x="310" y="156"/>
                    <a:pt x="310" y="156"/>
                  </a:cubicBezTo>
                  <a:cubicBezTo>
                    <a:pt x="307" y="156"/>
                    <a:pt x="305" y="158"/>
                    <a:pt x="302" y="158"/>
                  </a:cubicBezTo>
                  <a:cubicBezTo>
                    <a:pt x="302" y="158"/>
                    <a:pt x="301" y="157"/>
                    <a:pt x="301" y="157"/>
                  </a:cubicBezTo>
                  <a:cubicBezTo>
                    <a:pt x="298" y="155"/>
                    <a:pt x="297" y="152"/>
                    <a:pt x="294" y="152"/>
                  </a:cubicBezTo>
                  <a:cubicBezTo>
                    <a:pt x="287" y="152"/>
                    <a:pt x="284" y="152"/>
                    <a:pt x="278" y="152"/>
                  </a:cubicBezTo>
                  <a:cubicBezTo>
                    <a:pt x="275" y="152"/>
                    <a:pt x="273" y="151"/>
                    <a:pt x="270" y="149"/>
                  </a:cubicBezTo>
                  <a:cubicBezTo>
                    <a:pt x="265" y="151"/>
                    <a:pt x="262" y="152"/>
                    <a:pt x="259" y="155"/>
                  </a:cubicBezTo>
                  <a:cubicBezTo>
                    <a:pt x="256" y="157"/>
                    <a:pt x="256" y="160"/>
                    <a:pt x="252" y="160"/>
                  </a:cubicBezTo>
                  <a:cubicBezTo>
                    <a:pt x="246" y="160"/>
                    <a:pt x="243" y="153"/>
                    <a:pt x="242" y="147"/>
                  </a:cubicBezTo>
                  <a:cubicBezTo>
                    <a:pt x="242" y="146"/>
                    <a:pt x="241" y="145"/>
                    <a:pt x="241" y="144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1" y="133"/>
                    <a:pt x="241" y="128"/>
                    <a:pt x="238" y="122"/>
                  </a:cubicBezTo>
                  <a:cubicBezTo>
                    <a:pt x="236" y="118"/>
                    <a:pt x="236" y="114"/>
                    <a:pt x="232" y="113"/>
                  </a:cubicBezTo>
                  <a:cubicBezTo>
                    <a:pt x="227" y="111"/>
                    <a:pt x="222" y="112"/>
                    <a:pt x="219" y="107"/>
                  </a:cubicBezTo>
                  <a:cubicBezTo>
                    <a:pt x="217" y="102"/>
                    <a:pt x="210" y="103"/>
                    <a:pt x="210" y="98"/>
                  </a:cubicBezTo>
                  <a:cubicBezTo>
                    <a:pt x="210" y="95"/>
                    <a:pt x="213" y="95"/>
                    <a:pt x="215" y="92"/>
                  </a:cubicBezTo>
                  <a:cubicBezTo>
                    <a:pt x="217" y="90"/>
                    <a:pt x="217" y="88"/>
                    <a:pt x="217" y="85"/>
                  </a:cubicBezTo>
                  <a:cubicBezTo>
                    <a:pt x="217" y="80"/>
                    <a:pt x="215" y="77"/>
                    <a:pt x="213" y="72"/>
                  </a:cubicBezTo>
                  <a:cubicBezTo>
                    <a:pt x="212" y="69"/>
                    <a:pt x="208" y="68"/>
                    <a:pt x="208" y="65"/>
                  </a:cubicBezTo>
                  <a:cubicBezTo>
                    <a:pt x="208" y="60"/>
                    <a:pt x="211" y="58"/>
                    <a:pt x="214" y="55"/>
                  </a:cubicBezTo>
                  <a:cubicBezTo>
                    <a:pt x="216" y="53"/>
                    <a:pt x="218" y="52"/>
                    <a:pt x="220" y="50"/>
                  </a:cubicBezTo>
                  <a:cubicBezTo>
                    <a:pt x="221" y="48"/>
                    <a:pt x="221" y="46"/>
                    <a:pt x="221" y="42"/>
                  </a:cubicBezTo>
                  <a:cubicBezTo>
                    <a:pt x="221" y="40"/>
                    <a:pt x="219" y="38"/>
                    <a:pt x="217" y="36"/>
                  </a:cubicBezTo>
                  <a:cubicBezTo>
                    <a:pt x="216" y="35"/>
                    <a:pt x="216" y="34"/>
                    <a:pt x="215" y="33"/>
                  </a:cubicBezTo>
                  <a:cubicBezTo>
                    <a:pt x="210" y="30"/>
                    <a:pt x="206" y="28"/>
                    <a:pt x="205" y="22"/>
                  </a:cubicBezTo>
                  <a:cubicBezTo>
                    <a:pt x="204" y="16"/>
                    <a:pt x="206" y="12"/>
                    <a:pt x="203" y="7"/>
                  </a:cubicBezTo>
                  <a:cubicBezTo>
                    <a:pt x="202" y="4"/>
                    <a:pt x="199" y="3"/>
                    <a:pt x="197" y="0"/>
                  </a:cubicBezTo>
                  <a:cubicBezTo>
                    <a:pt x="197" y="0"/>
                    <a:pt x="197" y="0"/>
                    <a:pt x="197" y="0"/>
                  </a:cubicBezTo>
                  <a:cubicBezTo>
                    <a:pt x="191" y="0"/>
                    <a:pt x="188" y="4"/>
                    <a:pt x="182" y="9"/>
                  </a:cubicBezTo>
                  <a:cubicBezTo>
                    <a:pt x="180" y="10"/>
                    <a:pt x="179" y="9"/>
                    <a:pt x="176" y="9"/>
                  </a:cubicBezTo>
                  <a:cubicBezTo>
                    <a:pt x="173" y="10"/>
                    <a:pt x="171" y="13"/>
                    <a:pt x="170" y="16"/>
                  </a:cubicBezTo>
                  <a:cubicBezTo>
                    <a:pt x="168" y="25"/>
                    <a:pt x="168" y="30"/>
                    <a:pt x="167" y="38"/>
                  </a:cubicBezTo>
                  <a:cubicBezTo>
                    <a:pt x="167" y="42"/>
                    <a:pt x="165" y="45"/>
                    <a:pt x="165" y="49"/>
                  </a:cubicBezTo>
                  <a:cubicBezTo>
                    <a:pt x="165" y="53"/>
                    <a:pt x="165" y="53"/>
                    <a:pt x="165" y="53"/>
                  </a:cubicBezTo>
                  <a:cubicBezTo>
                    <a:pt x="165" y="55"/>
                    <a:pt x="166" y="55"/>
                    <a:pt x="166" y="57"/>
                  </a:cubicBezTo>
                  <a:cubicBezTo>
                    <a:pt x="166" y="59"/>
                    <a:pt x="165" y="61"/>
                    <a:pt x="162" y="61"/>
                  </a:cubicBezTo>
                  <a:cubicBezTo>
                    <a:pt x="159" y="61"/>
                    <a:pt x="159" y="58"/>
                    <a:pt x="157" y="56"/>
                  </a:cubicBezTo>
                  <a:cubicBezTo>
                    <a:pt x="154" y="52"/>
                    <a:pt x="151" y="48"/>
                    <a:pt x="146" y="48"/>
                  </a:cubicBezTo>
                  <a:cubicBezTo>
                    <a:pt x="142" y="48"/>
                    <a:pt x="142" y="48"/>
                    <a:pt x="142" y="48"/>
                  </a:cubicBezTo>
                  <a:cubicBezTo>
                    <a:pt x="137" y="48"/>
                    <a:pt x="134" y="49"/>
                    <a:pt x="129" y="50"/>
                  </a:cubicBezTo>
                  <a:cubicBezTo>
                    <a:pt x="125" y="50"/>
                    <a:pt x="120" y="51"/>
                    <a:pt x="120" y="54"/>
                  </a:cubicBezTo>
                  <a:cubicBezTo>
                    <a:pt x="120" y="72"/>
                    <a:pt x="120" y="72"/>
                    <a:pt x="120" y="72"/>
                  </a:cubicBezTo>
                  <a:cubicBezTo>
                    <a:pt x="120" y="78"/>
                    <a:pt x="117" y="80"/>
                    <a:pt x="114" y="84"/>
                  </a:cubicBezTo>
                  <a:cubicBezTo>
                    <a:pt x="108" y="91"/>
                    <a:pt x="104" y="97"/>
                    <a:pt x="95" y="97"/>
                  </a:cubicBezTo>
                  <a:cubicBezTo>
                    <a:pt x="89" y="97"/>
                    <a:pt x="85" y="96"/>
                    <a:pt x="79" y="95"/>
                  </a:cubicBezTo>
                  <a:cubicBezTo>
                    <a:pt x="69" y="94"/>
                    <a:pt x="63" y="93"/>
                    <a:pt x="53" y="93"/>
                  </a:cubicBezTo>
                  <a:cubicBezTo>
                    <a:pt x="50" y="93"/>
                    <a:pt x="48" y="94"/>
                    <a:pt x="45" y="94"/>
                  </a:cubicBezTo>
                  <a:cubicBezTo>
                    <a:pt x="42" y="94"/>
                    <a:pt x="40" y="93"/>
                    <a:pt x="39" y="95"/>
                  </a:cubicBezTo>
                  <a:cubicBezTo>
                    <a:pt x="35" y="98"/>
                    <a:pt x="35" y="101"/>
                    <a:pt x="34" y="107"/>
                  </a:cubicBezTo>
                  <a:cubicBezTo>
                    <a:pt x="33" y="110"/>
                    <a:pt x="30" y="112"/>
                    <a:pt x="28" y="114"/>
                  </a:cubicBezTo>
                  <a:cubicBezTo>
                    <a:pt x="26" y="116"/>
                    <a:pt x="26" y="117"/>
                    <a:pt x="25" y="117"/>
                  </a:cubicBezTo>
                  <a:cubicBezTo>
                    <a:pt x="20" y="121"/>
                    <a:pt x="18" y="126"/>
                    <a:pt x="11" y="126"/>
                  </a:cubicBezTo>
                  <a:cubicBezTo>
                    <a:pt x="10" y="126"/>
                    <a:pt x="10" y="126"/>
                    <a:pt x="10" y="12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2"/>
            <p:cNvSpPr>
              <a:spLocks/>
            </p:cNvSpPr>
            <p:nvPr/>
          </p:nvSpPr>
          <p:spPr bwMode="auto">
            <a:xfrm>
              <a:off x="4999" y="1820"/>
              <a:ext cx="1234" cy="1379"/>
            </a:xfrm>
            <a:custGeom>
              <a:avLst/>
              <a:gdLst>
                <a:gd name="T0" fmla="*/ 9 w 445"/>
                <a:gd name="T1" fmla="*/ 155 h 497"/>
                <a:gd name="T2" fmla="*/ 0 w 445"/>
                <a:gd name="T3" fmla="*/ 191 h 497"/>
                <a:gd name="T4" fmla="*/ 26 w 445"/>
                <a:gd name="T5" fmla="*/ 204 h 497"/>
                <a:gd name="T6" fmla="*/ 45 w 445"/>
                <a:gd name="T7" fmla="*/ 236 h 497"/>
                <a:gd name="T8" fmla="*/ 74 w 445"/>
                <a:gd name="T9" fmla="*/ 254 h 497"/>
                <a:gd name="T10" fmla="*/ 105 w 445"/>
                <a:gd name="T11" fmla="*/ 275 h 497"/>
                <a:gd name="T12" fmla="*/ 133 w 445"/>
                <a:gd name="T13" fmla="*/ 278 h 497"/>
                <a:gd name="T14" fmla="*/ 156 w 445"/>
                <a:gd name="T15" fmla="*/ 259 h 497"/>
                <a:gd name="T16" fmla="*/ 182 w 445"/>
                <a:gd name="T17" fmla="*/ 280 h 497"/>
                <a:gd name="T18" fmla="*/ 200 w 445"/>
                <a:gd name="T19" fmla="*/ 289 h 497"/>
                <a:gd name="T20" fmla="*/ 203 w 445"/>
                <a:gd name="T21" fmla="*/ 308 h 497"/>
                <a:gd name="T22" fmla="*/ 210 w 445"/>
                <a:gd name="T23" fmla="*/ 336 h 497"/>
                <a:gd name="T24" fmla="*/ 202 w 445"/>
                <a:gd name="T25" fmla="*/ 376 h 497"/>
                <a:gd name="T26" fmla="*/ 232 w 445"/>
                <a:gd name="T27" fmla="*/ 390 h 497"/>
                <a:gd name="T28" fmla="*/ 228 w 445"/>
                <a:gd name="T29" fmla="*/ 426 h 497"/>
                <a:gd name="T30" fmla="*/ 233 w 445"/>
                <a:gd name="T31" fmla="*/ 446 h 497"/>
                <a:gd name="T32" fmla="*/ 242 w 445"/>
                <a:gd name="T33" fmla="*/ 468 h 497"/>
                <a:gd name="T34" fmla="*/ 260 w 445"/>
                <a:gd name="T35" fmla="*/ 497 h 497"/>
                <a:gd name="T36" fmla="*/ 300 w 445"/>
                <a:gd name="T37" fmla="*/ 480 h 497"/>
                <a:gd name="T38" fmla="*/ 328 w 445"/>
                <a:gd name="T39" fmla="*/ 474 h 497"/>
                <a:gd name="T40" fmla="*/ 354 w 445"/>
                <a:gd name="T41" fmla="*/ 483 h 497"/>
                <a:gd name="T42" fmla="*/ 386 w 445"/>
                <a:gd name="T43" fmla="*/ 459 h 497"/>
                <a:gd name="T44" fmla="*/ 388 w 445"/>
                <a:gd name="T45" fmla="*/ 435 h 497"/>
                <a:gd name="T46" fmla="*/ 404 w 445"/>
                <a:gd name="T47" fmla="*/ 411 h 497"/>
                <a:gd name="T48" fmla="*/ 422 w 445"/>
                <a:gd name="T49" fmla="*/ 395 h 497"/>
                <a:gd name="T50" fmla="*/ 417 w 445"/>
                <a:gd name="T51" fmla="*/ 365 h 497"/>
                <a:gd name="T52" fmla="*/ 444 w 445"/>
                <a:gd name="T53" fmla="*/ 324 h 497"/>
                <a:gd name="T54" fmla="*/ 435 w 445"/>
                <a:gd name="T55" fmla="*/ 287 h 497"/>
                <a:gd name="T56" fmla="*/ 419 w 445"/>
                <a:gd name="T57" fmla="*/ 238 h 497"/>
                <a:gd name="T58" fmla="*/ 406 w 445"/>
                <a:gd name="T59" fmla="*/ 224 h 497"/>
                <a:gd name="T60" fmla="*/ 381 w 445"/>
                <a:gd name="T61" fmla="*/ 215 h 497"/>
                <a:gd name="T62" fmla="*/ 366 w 445"/>
                <a:gd name="T63" fmla="*/ 192 h 497"/>
                <a:gd name="T64" fmla="*/ 342 w 445"/>
                <a:gd name="T65" fmla="*/ 182 h 497"/>
                <a:gd name="T66" fmla="*/ 336 w 445"/>
                <a:gd name="T67" fmla="*/ 162 h 497"/>
                <a:gd name="T68" fmla="*/ 320 w 445"/>
                <a:gd name="T69" fmla="*/ 177 h 497"/>
                <a:gd name="T70" fmla="*/ 312 w 445"/>
                <a:gd name="T71" fmla="*/ 156 h 497"/>
                <a:gd name="T72" fmla="*/ 294 w 445"/>
                <a:gd name="T73" fmla="*/ 152 h 497"/>
                <a:gd name="T74" fmla="*/ 252 w 445"/>
                <a:gd name="T75" fmla="*/ 160 h 497"/>
                <a:gd name="T76" fmla="*/ 238 w 445"/>
                <a:gd name="T77" fmla="*/ 122 h 497"/>
                <a:gd name="T78" fmla="*/ 215 w 445"/>
                <a:gd name="T79" fmla="*/ 92 h 497"/>
                <a:gd name="T80" fmla="*/ 214 w 445"/>
                <a:gd name="T81" fmla="*/ 55 h 497"/>
                <a:gd name="T82" fmla="*/ 215 w 445"/>
                <a:gd name="T83" fmla="*/ 33 h 497"/>
                <a:gd name="T84" fmla="*/ 197 w 445"/>
                <a:gd name="T85" fmla="*/ 0 h 497"/>
                <a:gd name="T86" fmla="*/ 167 w 445"/>
                <a:gd name="T87" fmla="*/ 38 h 497"/>
                <a:gd name="T88" fmla="*/ 162 w 445"/>
                <a:gd name="T89" fmla="*/ 61 h 497"/>
                <a:gd name="T90" fmla="*/ 129 w 445"/>
                <a:gd name="T91" fmla="*/ 50 h 497"/>
                <a:gd name="T92" fmla="*/ 95 w 445"/>
                <a:gd name="T93" fmla="*/ 97 h 497"/>
                <a:gd name="T94" fmla="*/ 39 w 445"/>
                <a:gd name="T95" fmla="*/ 95 h 497"/>
                <a:gd name="T96" fmla="*/ 11 w 445"/>
                <a:gd name="T97" fmla="*/ 126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45" h="497">
                  <a:moveTo>
                    <a:pt x="10" y="126"/>
                  </a:moveTo>
                  <a:cubicBezTo>
                    <a:pt x="9" y="129"/>
                    <a:pt x="9" y="131"/>
                    <a:pt x="9" y="134"/>
                  </a:cubicBezTo>
                  <a:cubicBezTo>
                    <a:pt x="9" y="139"/>
                    <a:pt x="12" y="142"/>
                    <a:pt x="12" y="148"/>
                  </a:cubicBezTo>
                  <a:cubicBezTo>
                    <a:pt x="12" y="151"/>
                    <a:pt x="11" y="153"/>
                    <a:pt x="9" y="155"/>
                  </a:cubicBezTo>
                  <a:cubicBezTo>
                    <a:pt x="6" y="157"/>
                    <a:pt x="2" y="159"/>
                    <a:pt x="2" y="163"/>
                  </a:cubicBezTo>
                  <a:cubicBezTo>
                    <a:pt x="2" y="168"/>
                    <a:pt x="4" y="170"/>
                    <a:pt x="4" y="175"/>
                  </a:cubicBezTo>
                  <a:cubicBezTo>
                    <a:pt x="4" y="182"/>
                    <a:pt x="2" y="186"/>
                    <a:pt x="0" y="192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3" y="193"/>
                    <a:pt x="5" y="193"/>
                    <a:pt x="8" y="194"/>
                  </a:cubicBezTo>
                  <a:cubicBezTo>
                    <a:pt x="10" y="195"/>
                    <a:pt x="11" y="196"/>
                    <a:pt x="13" y="196"/>
                  </a:cubicBezTo>
                  <a:cubicBezTo>
                    <a:pt x="16" y="197"/>
                    <a:pt x="18" y="196"/>
                    <a:pt x="21" y="197"/>
                  </a:cubicBezTo>
                  <a:cubicBezTo>
                    <a:pt x="24" y="198"/>
                    <a:pt x="24" y="201"/>
                    <a:pt x="26" y="204"/>
                  </a:cubicBezTo>
                  <a:cubicBezTo>
                    <a:pt x="29" y="209"/>
                    <a:pt x="30" y="212"/>
                    <a:pt x="35" y="217"/>
                  </a:cubicBezTo>
                  <a:cubicBezTo>
                    <a:pt x="38" y="220"/>
                    <a:pt x="40" y="222"/>
                    <a:pt x="42" y="225"/>
                  </a:cubicBezTo>
                  <a:cubicBezTo>
                    <a:pt x="42" y="227"/>
                    <a:pt x="42" y="229"/>
                    <a:pt x="42" y="231"/>
                  </a:cubicBezTo>
                  <a:cubicBezTo>
                    <a:pt x="43" y="233"/>
                    <a:pt x="44" y="234"/>
                    <a:pt x="45" y="236"/>
                  </a:cubicBezTo>
                  <a:cubicBezTo>
                    <a:pt x="46" y="241"/>
                    <a:pt x="45" y="246"/>
                    <a:pt x="49" y="250"/>
                  </a:cubicBezTo>
                  <a:cubicBezTo>
                    <a:pt x="51" y="252"/>
                    <a:pt x="54" y="253"/>
                    <a:pt x="57" y="253"/>
                  </a:cubicBezTo>
                  <a:cubicBezTo>
                    <a:pt x="59" y="253"/>
                    <a:pt x="61" y="252"/>
                    <a:pt x="63" y="252"/>
                  </a:cubicBezTo>
                  <a:cubicBezTo>
                    <a:pt x="67" y="252"/>
                    <a:pt x="71" y="251"/>
                    <a:pt x="74" y="254"/>
                  </a:cubicBezTo>
                  <a:cubicBezTo>
                    <a:pt x="77" y="256"/>
                    <a:pt x="78" y="259"/>
                    <a:pt x="81" y="261"/>
                  </a:cubicBezTo>
                  <a:cubicBezTo>
                    <a:pt x="88" y="264"/>
                    <a:pt x="91" y="267"/>
                    <a:pt x="97" y="269"/>
                  </a:cubicBezTo>
                  <a:cubicBezTo>
                    <a:pt x="99" y="269"/>
                    <a:pt x="101" y="270"/>
                    <a:pt x="102" y="271"/>
                  </a:cubicBezTo>
                  <a:cubicBezTo>
                    <a:pt x="103" y="273"/>
                    <a:pt x="103" y="274"/>
                    <a:pt x="105" y="275"/>
                  </a:cubicBezTo>
                  <a:cubicBezTo>
                    <a:pt x="108" y="277"/>
                    <a:pt x="110" y="277"/>
                    <a:pt x="114" y="278"/>
                  </a:cubicBezTo>
                  <a:cubicBezTo>
                    <a:pt x="118" y="280"/>
                    <a:pt x="120" y="282"/>
                    <a:pt x="124" y="284"/>
                  </a:cubicBezTo>
                  <a:cubicBezTo>
                    <a:pt x="126" y="286"/>
                    <a:pt x="129" y="288"/>
                    <a:pt x="131" y="286"/>
                  </a:cubicBezTo>
                  <a:cubicBezTo>
                    <a:pt x="132" y="283"/>
                    <a:pt x="132" y="281"/>
                    <a:pt x="133" y="278"/>
                  </a:cubicBezTo>
                  <a:cubicBezTo>
                    <a:pt x="135" y="274"/>
                    <a:pt x="138" y="273"/>
                    <a:pt x="142" y="270"/>
                  </a:cubicBezTo>
                  <a:cubicBezTo>
                    <a:pt x="144" y="269"/>
                    <a:pt x="146" y="268"/>
                    <a:pt x="147" y="266"/>
                  </a:cubicBezTo>
                  <a:cubicBezTo>
                    <a:pt x="148" y="264"/>
                    <a:pt x="148" y="262"/>
                    <a:pt x="149" y="261"/>
                  </a:cubicBezTo>
                  <a:cubicBezTo>
                    <a:pt x="151" y="259"/>
                    <a:pt x="153" y="259"/>
                    <a:pt x="156" y="259"/>
                  </a:cubicBezTo>
                  <a:cubicBezTo>
                    <a:pt x="160" y="258"/>
                    <a:pt x="163" y="258"/>
                    <a:pt x="166" y="259"/>
                  </a:cubicBezTo>
                  <a:cubicBezTo>
                    <a:pt x="168" y="260"/>
                    <a:pt x="169" y="260"/>
                    <a:pt x="169" y="261"/>
                  </a:cubicBezTo>
                  <a:cubicBezTo>
                    <a:pt x="170" y="263"/>
                    <a:pt x="170" y="264"/>
                    <a:pt x="170" y="266"/>
                  </a:cubicBezTo>
                  <a:cubicBezTo>
                    <a:pt x="171" y="273"/>
                    <a:pt x="176" y="276"/>
                    <a:pt x="182" y="280"/>
                  </a:cubicBezTo>
                  <a:cubicBezTo>
                    <a:pt x="182" y="280"/>
                    <a:pt x="182" y="281"/>
                    <a:pt x="182" y="281"/>
                  </a:cubicBezTo>
                  <a:cubicBezTo>
                    <a:pt x="182" y="284"/>
                    <a:pt x="183" y="285"/>
                    <a:pt x="184" y="287"/>
                  </a:cubicBezTo>
                  <a:cubicBezTo>
                    <a:pt x="185" y="291"/>
                    <a:pt x="187" y="295"/>
                    <a:pt x="191" y="295"/>
                  </a:cubicBezTo>
                  <a:cubicBezTo>
                    <a:pt x="195" y="295"/>
                    <a:pt x="196" y="289"/>
                    <a:pt x="200" y="289"/>
                  </a:cubicBezTo>
                  <a:cubicBezTo>
                    <a:pt x="202" y="289"/>
                    <a:pt x="203" y="292"/>
                    <a:pt x="204" y="293"/>
                  </a:cubicBezTo>
                  <a:cubicBezTo>
                    <a:pt x="205" y="296"/>
                    <a:pt x="205" y="297"/>
                    <a:pt x="205" y="299"/>
                  </a:cubicBezTo>
                  <a:cubicBezTo>
                    <a:pt x="205" y="304"/>
                    <a:pt x="205" y="304"/>
                    <a:pt x="205" y="304"/>
                  </a:cubicBezTo>
                  <a:cubicBezTo>
                    <a:pt x="205" y="306"/>
                    <a:pt x="203" y="306"/>
                    <a:pt x="203" y="308"/>
                  </a:cubicBezTo>
                  <a:cubicBezTo>
                    <a:pt x="200" y="311"/>
                    <a:pt x="198" y="312"/>
                    <a:pt x="198" y="316"/>
                  </a:cubicBezTo>
                  <a:cubicBezTo>
                    <a:pt x="198" y="318"/>
                    <a:pt x="200" y="318"/>
                    <a:pt x="201" y="319"/>
                  </a:cubicBezTo>
                  <a:cubicBezTo>
                    <a:pt x="204" y="322"/>
                    <a:pt x="205" y="323"/>
                    <a:pt x="206" y="326"/>
                  </a:cubicBezTo>
                  <a:cubicBezTo>
                    <a:pt x="208" y="330"/>
                    <a:pt x="210" y="332"/>
                    <a:pt x="210" y="336"/>
                  </a:cubicBezTo>
                  <a:cubicBezTo>
                    <a:pt x="210" y="340"/>
                    <a:pt x="209" y="342"/>
                    <a:pt x="207" y="344"/>
                  </a:cubicBezTo>
                  <a:cubicBezTo>
                    <a:pt x="205" y="346"/>
                    <a:pt x="202" y="347"/>
                    <a:pt x="200" y="350"/>
                  </a:cubicBezTo>
                  <a:cubicBezTo>
                    <a:pt x="198" y="356"/>
                    <a:pt x="198" y="360"/>
                    <a:pt x="198" y="366"/>
                  </a:cubicBezTo>
                  <a:cubicBezTo>
                    <a:pt x="198" y="370"/>
                    <a:pt x="199" y="373"/>
                    <a:pt x="202" y="376"/>
                  </a:cubicBezTo>
                  <a:cubicBezTo>
                    <a:pt x="204" y="378"/>
                    <a:pt x="204" y="379"/>
                    <a:pt x="205" y="380"/>
                  </a:cubicBezTo>
                  <a:cubicBezTo>
                    <a:pt x="208" y="383"/>
                    <a:pt x="211" y="383"/>
                    <a:pt x="214" y="383"/>
                  </a:cubicBezTo>
                  <a:cubicBezTo>
                    <a:pt x="219" y="383"/>
                    <a:pt x="219" y="383"/>
                    <a:pt x="219" y="383"/>
                  </a:cubicBezTo>
                  <a:cubicBezTo>
                    <a:pt x="225" y="383"/>
                    <a:pt x="232" y="384"/>
                    <a:pt x="232" y="390"/>
                  </a:cubicBezTo>
                  <a:cubicBezTo>
                    <a:pt x="232" y="392"/>
                    <a:pt x="231" y="392"/>
                    <a:pt x="230" y="394"/>
                  </a:cubicBezTo>
                  <a:cubicBezTo>
                    <a:pt x="228" y="398"/>
                    <a:pt x="224" y="400"/>
                    <a:pt x="224" y="406"/>
                  </a:cubicBezTo>
                  <a:cubicBezTo>
                    <a:pt x="224" y="412"/>
                    <a:pt x="224" y="412"/>
                    <a:pt x="224" y="412"/>
                  </a:cubicBezTo>
                  <a:cubicBezTo>
                    <a:pt x="224" y="417"/>
                    <a:pt x="225" y="422"/>
                    <a:pt x="228" y="426"/>
                  </a:cubicBezTo>
                  <a:cubicBezTo>
                    <a:pt x="229" y="427"/>
                    <a:pt x="230" y="428"/>
                    <a:pt x="231" y="430"/>
                  </a:cubicBezTo>
                  <a:cubicBezTo>
                    <a:pt x="232" y="432"/>
                    <a:pt x="234" y="433"/>
                    <a:pt x="234" y="436"/>
                  </a:cubicBezTo>
                  <a:cubicBezTo>
                    <a:pt x="234" y="441"/>
                    <a:pt x="234" y="441"/>
                    <a:pt x="234" y="441"/>
                  </a:cubicBezTo>
                  <a:cubicBezTo>
                    <a:pt x="233" y="446"/>
                    <a:pt x="233" y="446"/>
                    <a:pt x="233" y="446"/>
                  </a:cubicBezTo>
                  <a:cubicBezTo>
                    <a:pt x="233" y="448"/>
                    <a:pt x="232" y="449"/>
                    <a:pt x="232" y="452"/>
                  </a:cubicBezTo>
                  <a:cubicBezTo>
                    <a:pt x="232" y="457"/>
                    <a:pt x="232" y="457"/>
                    <a:pt x="232" y="457"/>
                  </a:cubicBezTo>
                  <a:cubicBezTo>
                    <a:pt x="232" y="461"/>
                    <a:pt x="236" y="463"/>
                    <a:pt x="239" y="465"/>
                  </a:cubicBezTo>
                  <a:cubicBezTo>
                    <a:pt x="241" y="466"/>
                    <a:pt x="241" y="467"/>
                    <a:pt x="242" y="468"/>
                  </a:cubicBezTo>
                  <a:cubicBezTo>
                    <a:pt x="245" y="471"/>
                    <a:pt x="247" y="472"/>
                    <a:pt x="250" y="475"/>
                  </a:cubicBezTo>
                  <a:cubicBezTo>
                    <a:pt x="252" y="479"/>
                    <a:pt x="252" y="482"/>
                    <a:pt x="254" y="486"/>
                  </a:cubicBezTo>
                  <a:cubicBezTo>
                    <a:pt x="255" y="490"/>
                    <a:pt x="258" y="493"/>
                    <a:pt x="260" y="497"/>
                  </a:cubicBezTo>
                  <a:cubicBezTo>
                    <a:pt x="260" y="497"/>
                    <a:pt x="260" y="497"/>
                    <a:pt x="260" y="497"/>
                  </a:cubicBezTo>
                  <a:cubicBezTo>
                    <a:pt x="263" y="494"/>
                    <a:pt x="265" y="493"/>
                    <a:pt x="268" y="490"/>
                  </a:cubicBezTo>
                  <a:cubicBezTo>
                    <a:pt x="274" y="484"/>
                    <a:pt x="278" y="479"/>
                    <a:pt x="286" y="479"/>
                  </a:cubicBezTo>
                  <a:cubicBezTo>
                    <a:pt x="289" y="479"/>
                    <a:pt x="291" y="480"/>
                    <a:pt x="295" y="480"/>
                  </a:cubicBezTo>
                  <a:cubicBezTo>
                    <a:pt x="300" y="480"/>
                    <a:pt x="300" y="480"/>
                    <a:pt x="300" y="480"/>
                  </a:cubicBezTo>
                  <a:cubicBezTo>
                    <a:pt x="304" y="475"/>
                    <a:pt x="307" y="473"/>
                    <a:pt x="311" y="470"/>
                  </a:cubicBezTo>
                  <a:cubicBezTo>
                    <a:pt x="314" y="468"/>
                    <a:pt x="316" y="466"/>
                    <a:pt x="320" y="466"/>
                  </a:cubicBezTo>
                  <a:cubicBezTo>
                    <a:pt x="322" y="466"/>
                    <a:pt x="324" y="467"/>
                    <a:pt x="325" y="469"/>
                  </a:cubicBezTo>
                  <a:cubicBezTo>
                    <a:pt x="326" y="472"/>
                    <a:pt x="327" y="473"/>
                    <a:pt x="328" y="474"/>
                  </a:cubicBezTo>
                  <a:cubicBezTo>
                    <a:pt x="330" y="477"/>
                    <a:pt x="332" y="476"/>
                    <a:pt x="334" y="477"/>
                  </a:cubicBezTo>
                  <a:cubicBezTo>
                    <a:pt x="337" y="477"/>
                    <a:pt x="339" y="478"/>
                    <a:pt x="342" y="479"/>
                  </a:cubicBezTo>
                  <a:cubicBezTo>
                    <a:pt x="345" y="481"/>
                    <a:pt x="346" y="485"/>
                    <a:pt x="350" y="485"/>
                  </a:cubicBezTo>
                  <a:cubicBezTo>
                    <a:pt x="352" y="485"/>
                    <a:pt x="352" y="484"/>
                    <a:pt x="354" y="483"/>
                  </a:cubicBezTo>
                  <a:cubicBezTo>
                    <a:pt x="357" y="480"/>
                    <a:pt x="357" y="477"/>
                    <a:pt x="359" y="474"/>
                  </a:cubicBezTo>
                  <a:cubicBezTo>
                    <a:pt x="361" y="470"/>
                    <a:pt x="364" y="468"/>
                    <a:pt x="367" y="464"/>
                  </a:cubicBezTo>
                  <a:cubicBezTo>
                    <a:pt x="374" y="462"/>
                    <a:pt x="378" y="459"/>
                    <a:pt x="385" y="459"/>
                  </a:cubicBezTo>
                  <a:cubicBezTo>
                    <a:pt x="386" y="459"/>
                    <a:pt x="386" y="459"/>
                    <a:pt x="386" y="459"/>
                  </a:cubicBezTo>
                  <a:cubicBezTo>
                    <a:pt x="386" y="459"/>
                    <a:pt x="386" y="459"/>
                    <a:pt x="386" y="459"/>
                  </a:cubicBezTo>
                  <a:cubicBezTo>
                    <a:pt x="384" y="455"/>
                    <a:pt x="385" y="451"/>
                    <a:pt x="384" y="447"/>
                  </a:cubicBezTo>
                  <a:cubicBezTo>
                    <a:pt x="383" y="443"/>
                    <a:pt x="381" y="442"/>
                    <a:pt x="381" y="439"/>
                  </a:cubicBezTo>
                  <a:cubicBezTo>
                    <a:pt x="381" y="435"/>
                    <a:pt x="385" y="435"/>
                    <a:pt x="388" y="435"/>
                  </a:cubicBezTo>
                  <a:cubicBezTo>
                    <a:pt x="391" y="435"/>
                    <a:pt x="393" y="434"/>
                    <a:pt x="395" y="433"/>
                  </a:cubicBezTo>
                  <a:cubicBezTo>
                    <a:pt x="399" y="431"/>
                    <a:pt x="401" y="428"/>
                    <a:pt x="405" y="424"/>
                  </a:cubicBezTo>
                  <a:cubicBezTo>
                    <a:pt x="406" y="423"/>
                    <a:pt x="408" y="422"/>
                    <a:pt x="408" y="420"/>
                  </a:cubicBezTo>
                  <a:cubicBezTo>
                    <a:pt x="408" y="416"/>
                    <a:pt x="407" y="414"/>
                    <a:pt x="404" y="411"/>
                  </a:cubicBezTo>
                  <a:cubicBezTo>
                    <a:pt x="402" y="410"/>
                    <a:pt x="400" y="410"/>
                    <a:pt x="400" y="407"/>
                  </a:cubicBezTo>
                  <a:cubicBezTo>
                    <a:pt x="400" y="405"/>
                    <a:pt x="401" y="404"/>
                    <a:pt x="403" y="404"/>
                  </a:cubicBezTo>
                  <a:cubicBezTo>
                    <a:pt x="409" y="404"/>
                    <a:pt x="409" y="404"/>
                    <a:pt x="409" y="404"/>
                  </a:cubicBezTo>
                  <a:cubicBezTo>
                    <a:pt x="415" y="404"/>
                    <a:pt x="422" y="401"/>
                    <a:pt x="422" y="395"/>
                  </a:cubicBezTo>
                  <a:cubicBezTo>
                    <a:pt x="422" y="391"/>
                    <a:pt x="422" y="388"/>
                    <a:pt x="420" y="385"/>
                  </a:cubicBezTo>
                  <a:cubicBezTo>
                    <a:pt x="418" y="383"/>
                    <a:pt x="415" y="383"/>
                    <a:pt x="415" y="380"/>
                  </a:cubicBezTo>
                  <a:cubicBezTo>
                    <a:pt x="415" y="376"/>
                    <a:pt x="417" y="374"/>
                    <a:pt x="417" y="370"/>
                  </a:cubicBezTo>
                  <a:cubicBezTo>
                    <a:pt x="417" y="368"/>
                    <a:pt x="417" y="367"/>
                    <a:pt x="417" y="365"/>
                  </a:cubicBezTo>
                  <a:cubicBezTo>
                    <a:pt x="419" y="360"/>
                    <a:pt x="420" y="355"/>
                    <a:pt x="424" y="352"/>
                  </a:cubicBezTo>
                  <a:cubicBezTo>
                    <a:pt x="429" y="349"/>
                    <a:pt x="432" y="348"/>
                    <a:pt x="436" y="346"/>
                  </a:cubicBezTo>
                  <a:cubicBezTo>
                    <a:pt x="442" y="344"/>
                    <a:pt x="444" y="338"/>
                    <a:pt x="444" y="332"/>
                  </a:cubicBezTo>
                  <a:cubicBezTo>
                    <a:pt x="444" y="329"/>
                    <a:pt x="445" y="327"/>
                    <a:pt x="444" y="324"/>
                  </a:cubicBezTo>
                  <a:cubicBezTo>
                    <a:pt x="443" y="321"/>
                    <a:pt x="441" y="319"/>
                    <a:pt x="439" y="316"/>
                  </a:cubicBezTo>
                  <a:cubicBezTo>
                    <a:pt x="436" y="311"/>
                    <a:pt x="436" y="308"/>
                    <a:pt x="436" y="303"/>
                  </a:cubicBezTo>
                  <a:cubicBezTo>
                    <a:pt x="436" y="298"/>
                    <a:pt x="438" y="296"/>
                    <a:pt x="438" y="292"/>
                  </a:cubicBezTo>
                  <a:cubicBezTo>
                    <a:pt x="436" y="292"/>
                    <a:pt x="435" y="289"/>
                    <a:pt x="435" y="287"/>
                  </a:cubicBezTo>
                  <a:cubicBezTo>
                    <a:pt x="440" y="261"/>
                    <a:pt x="440" y="261"/>
                    <a:pt x="440" y="261"/>
                  </a:cubicBezTo>
                  <a:cubicBezTo>
                    <a:pt x="438" y="257"/>
                    <a:pt x="433" y="257"/>
                    <a:pt x="430" y="255"/>
                  </a:cubicBezTo>
                  <a:cubicBezTo>
                    <a:pt x="426" y="252"/>
                    <a:pt x="425" y="249"/>
                    <a:pt x="422" y="244"/>
                  </a:cubicBezTo>
                  <a:cubicBezTo>
                    <a:pt x="421" y="241"/>
                    <a:pt x="421" y="239"/>
                    <a:pt x="419" y="238"/>
                  </a:cubicBezTo>
                  <a:cubicBezTo>
                    <a:pt x="417" y="236"/>
                    <a:pt x="415" y="236"/>
                    <a:pt x="414" y="234"/>
                  </a:cubicBezTo>
                  <a:cubicBezTo>
                    <a:pt x="411" y="231"/>
                    <a:pt x="410" y="228"/>
                    <a:pt x="410" y="223"/>
                  </a:cubicBezTo>
                  <a:cubicBezTo>
                    <a:pt x="410" y="223"/>
                    <a:pt x="410" y="223"/>
                    <a:pt x="410" y="223"/>
                  </a:cubicBezTo>
                  <a:cubicBezTo>
                    <a:pt x="409" y="223"/>
                    <a:pt x="408" y="224"/>
                    <a:pt x="406" y="224"/>
                  </a:cubicBezTo>
                  <a:cubicBezTo>
                    <a:pt x="401" y="224"/>
                    <a:pt x="401" y="224"/>
                    <a:pt x="401" y="224"/>
                  </a:cubicBezTo>
                  <a:cubicBezTo>
                    <a:pt x="397" y="224"/>
                    <a:pt x="394" y="222"/>
                    <a:pt x="390" y="219"/>
                  </a:cubicBezTo>
                  <a:cubicBezTo>
                    <a:pt x="388" y="218"/>
                    <a:pt x="387" y="216"/>
                    <a:pt x="384" y="216"/>
                  </a:cubicBezTo>
                  <a:cubicBezTo>
                    <a:pt x="383" y="215"/>
                    <a:pt x="381" y="216"/>
                    <a:pt x="381" y="215"/>
                  </a:cubicBezTo>
                  <a:cubicBezTo>
                    <a:pt x="379" y="213"/>
                    <a:pt x="379" y="211"/>
                    <a:pt x="377" y="209"/>
                  </a:cubicBezTo>
                  <a:cubicBezTo>
                    <a:pt x="374" y="207"/>
                    <a:pt x="371" y="206"/>
                    <a:pt x="371" y="202"/>
                  </a:cubicBezTo>
                  <a:cubicBezTo>
                    <a:pt x="371" y="200"/>
                    <a:pt x="372" y="198"/>
                    <a:pt x="372" y="195"/>
                  </a:cubicBezTo>
                  <a:cubicBezTo>
                    <a:pt x="372" y="193"/>
                    <a:pt x="369" y="193"/>
                    <a:pt x="366" y="192"/>
                  </a:cubicBezTo>
                  <a:cubicBezTo>
                    <a:pt x="363" y="191"/>
                    <a:pt x="361" y="189"/>
                    <a:pt x="357" y="189"/>
                  </a:cubicBezTo>
                  <a:cubicBezTo>
                    <a:pt x="353" y="189"/>
                    <a:pt x="351" y="194"/>
                    <a:pt x="347" y="194"/>
                  </a:cubicBezTo>
                  <a:cubicBezTo>
                    <a:pt x="343" y="194"/>
                    <a:pt x="342" y="191"/>
                    <a:pt x="342" y="187"/>
                  </a:cubicBezTo>
                  <a:cubicBezTo>
                    <a:pt x="342" y="182"/>
                    <a:pt x="342" y="182"/>
                    <a:pt x="342" y="182"/>
                  </a:cubicBezTo>
                  <a:cubicBezTo>
                    <a:pt x="342" y="181"/>
                    <a:pt x="340" y="180"/>
                    <a:pt x="339" y="179"/>
                  </a:cubicBezTo>
                  <a:cubicBezTo>
                    <a:pt x="337" y="176"/>
                    <a:pt x="336" y="174"/>
                    <a:pt x="336" y="170"/>
                  </a:cubicBezTo>
                  <a:cubicBezTo>
                    <a:pt x="336" y="167"/>
                    <a:pt x="336" y="165"/>
                    <a:pt x="336" y="161"/>
                  </a:cubicBezTo>
                  <a:cubicBezTo>
                    <a:pt x="336" y="162"/>
                    <a:pt x="336" y="162"/>
                    <a:pt x="336" y="162"/>
                  </a:cubicBezTo>
                  <a:cubicBezTo>
                    <a:pt x="329" y="162"/>
                    <a:pt x="329" y="162"/>
                    <a:pt x="329" y="162"/>
                  </a:cubicBezTo>
                  <a:cubicBezTo>
                    <a:pt x="326" y="162"/>
                    <a:pt x="326" y="165"/>
                    <a:pt x="325" y="167"/>
                  </a:cubicBezTo>
                  <a:cubicBezTo>
                    <a:pt x="324" y="169"/>
                    <a:pt x="324" y="171"/>
                    <a:pt x="322" y="174"/>
                  </a:cubicBezTo>
                  <a:cubicBezTo>
                    <a:pt x="322" y="175"/>
                    <a:pt x="322" y="177"/>
                    <a:pt x="320" y="177"/>
                  </a:cubicBezTo>
                  <a:cubicBezTo>
                    <a:pt x="318" y="177"/>
                    <a:pt x="315" y="178"/>
                    <a:pt x="315" y="175"/>
                  </a:cubicBezTo>
                  <a:cubicBezTo>
                    <a:pt x="313" y="172"/>
                    <a:pt x="314" y="170"/>
                    <a:pt x="313" y="168"/>
                  </a:cubicBezTo>
                  <a:cubicBezTo>
                    <a:pt x="313" y="166"/>
                    <a:pt x="311" y="166"/>
                    <a:pt x="311" y="164"/>
                  </a:cubicBezTo>
                  <a:cubicBezTo>
                    <a:pt x="311" y="161"/>
                    <a:pt x="311" y="159"/>
                    <a:pt x="312" y="156"/>
                  </a:cubicBezTo>
                  <a:cubicBezTo>
                    <a:pt x="310" y="156"/>
                    <a:pt x="310" y="156"/>
                    <a:pt x="310" y="156"/>
                  </a:cubicBezTo>
                  <a:cubicBezTo>
                    <a:pt x="307" y="156"/>
                    <a:pt x="305" y="158"/>
                    <a:pt x="302" y="158"/>
                  </a:cubicBezTo>
                  <a:cubicBezTo>
                    <a:pt x="302" y="158"/>
                    <a:pt x="301" y="157"/>
                    <a:pt x="301" y="157"/>
                  </a:cubicBezTo>
                  <a:cubicBezTo>
                    <a:pt x="298" y="155"/>
                    <a:pt x="297" y="152"/>
                    <a:pt x="294" y="152"/>
                  </a:cubicBezTo>
                  <a:cubicBezTo>
                    <a:pt x="287" y="152"/>
                    <a:pt x="284" y="152"/>
                    <a:pt x="278" y="152"/>
                  </a:cubicBezTo>
                  <a:cubicBezTo>
                    <a:pt x="275" y="152"/>
                    <a:pt x="273" y="151"/>
                    <a:pt x="270" y="149"/>
                  </a:cubicBezTo>
                  <a:cubicBezTo>
                    <a:pt x="265" y="151"/>
                    <a:pt x="262" y="152"/>
                    <a:pt x="259" y="155"/>
                  </a:cubicBezTo>
                  <a:cubicBezTo>
                    <a:pt x="256" y="157"/>
                    <a:pt x="256" y="160"/>
                    <a:pt x="252" y="160"/>
                  </a:cubicBezTo>
                  <a:cubicBezTo>
                    <a:pt x="246" y="160"/>
                    <a:pt x="243" y="153"/>
                    <a:pt x="242" y="147"/>
                  </a:cubicBezTo>
                  <a:cubicBezTo>
                    <a:pt x="242" y="146"/>
                    <a:pt x="241" y="145"/>
                    <a:pt x="241" y="144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1" y="133"/>
                    <a:pt x="241" y="128"/>
                    <a:pt x="238" y="122"/>
                  </a:cubicBezTo>
                  <a:cubicBezTo>
                    <a:pt x="236" y="118"/>
                    <a:pt x="236" y="114"/>
                    <a:pt x="232" y="113"/>
                  </a:cubicBezTo>
                  <a:cubicBezTo>
                    <a:pt x="227" y="111"/>
                    <a:pt x="222" y="112"/>
                    <a:pt x="219" y="107"/>
                  </a:cubicBezTo>
                  <a:cubicBezTo>
                    <a:pt x="217" y="102"/>
                    <a:pt x="210" y="103"/>
                    <a:pt x="210" y="98"/>
                  </a:cubicBezTo>
                  <a:cubicBezTo>
                    <a:pt x="210" y="95"/>
                    <a:pt x="213" y="95"/>
                    <a:pt x="215" y="92"/>
                  </a:cubicBezTo>
                  <a:cubicBezTo>
                    <a:pt x="217" y="90"/>
                    <a:pt x="217" y="88"/>
                    <a:pt x="217" y="85"/>
                  </a:cubicBezTo>
                  <a:cubicBezTo>
                    <a:pt x="217" y="80"/>
                    <a:pt x="215" y="77"/>
                    <a:pt x="213" y="72"/>
                  </a:cubicBezTo>
                  <a:cubicBezTo>
                    <a:pt x="212" y="69"/>
                    <a:pt x="208" y="68"/>
                    <a:pt x="208" y="65"/>
                  </a:cubicBezTo>
                  <a:cubicBezTo>
                    <a:pt x="208" y="60"/>
                    <a:pt x="211" y="58"/>
                    <a:pt x="214" y="55"/>
                  </a:cubicBezTo>
                  <a:cubicBezTo>
                    <a:pt x="216" y="53"/>
                    <a:pt x="218" y="52"/>
                    <a:pt x="220" y="50"/>
                  </a:cubicBezTo>
                  <a:cubicBezTo>
                    <a:pt x="221" y="48"/>
                    <a:pt x="221" y="46"/>
                    <a:pt x="221" y="42"/>
                  </a:cubicBezTo>
                  <a:cubicBezTo>
                    <a:pt x="221" y="40"/>
                    <a:pt x="219" y="38"/>
                    <a:pt x="217" y="36"/>
                  </a:cubicBezTo>
                  <a:cubicBezTo>
                    <a:pt x="216" y="35"/>
                    <a:pt x="216" y="34"/>
                    <a:pt x="215" y="33"/>
                  </a:cubicBezTo>
                  <a:cubicBezTo>
                    <a:pt x="210" y="30"/>
                    <a:pt x="206" y="28"/>
                    <a:pt x="205" y="22"/>
                  </a:cubicBezTo>
                  <a:cubicBezTo>
                    <a:pt x="204" y="16"/>
                    <a:pt x="206" y="12"/>
                    <a:pt x="203" y="7"/>
                  </a:cubicBezTo>
                  <a:cubicBezTo>
                    <a:pt x="202" y="4"/>
                    <a:pt x="199" y="3"/>
                    <a:pt x="197" y="0"/>
                  </a:cubicBezTo>
                  <a:cubicBezTo>
                    <a:pt x="197" y="0"/>
                    <a:pt x="197" y="0"/>
                    <a:pt x="197" y="0"/>
                  </a:cubicBezTo>
                  <a:cubicBezTo>
                    <a:pt x="191" y="0"/>
                    <a:pt x="188" y="4"/>
                    <a:pt x="182" y="9"/>
                  </a:cubicBezTo>
                  <a:cubicBezTo>
                    <a:pt x="180" y="10"/>
                    <a:pt x="179" y="9"/>
                    <a:pt x="176" y="9"/>
                  </a:cubicBezTo>
                  <a:cubicBezTo>
                    <a:pt x="173" y="10"/>
                    <a:pt x="171" y="13"/>
                    <a:pt x="170" y="16"/>
                  </a:cubicBezTo>
                  <a:cubicBezTo>
                    <a:pt x="168" y="25"/>
                    <a:pt x="168" y="30"/>
                    <a:pt x="167" y="38"/>
                  </a:cubicBezTo>
                  <a:cubicBezTo>
                    <a:pt x="167" y="42"/>
                    <a:pt x="165" y="45"/>
                    <a:pt x="165" y="49"/>
                  </a:cubicBezTo>
                  <a:cubicBezTo>
                    <a:pt x="165" y="53"/>
                    <a:pt x="165" y="53"/>
                    <a:pt x="165" y="53"/>
                  </a:cubicBezTo>
                  <a:cubicBezTo>
                    <a:pt x="165" y="55"/>
                    <a:pt x="166" y="55"/>
                    <a:pt x="166" y="57"/>
                  </a:cubicBezTo>
                  <a:cubicBezTo>
                    <a:pt x="166" y="59"/>
                    <a:pt x="165" y="61"/>
                    <a:pt x="162" y="61"/>
                  </a:cubicBezTo>
                  <a:cubicBezTo>
                    <a:pt x="159" y="61"/>
                    <a:pt x="159" y="58"/>
                    <a:pt x="157" y="56"/>
                  </a:cubicBezTo>
                  <a:cubicBezTo>
                    <a:pt x="154" y="52"/>
                    <a:pt x="151" y="48"/>
                    <a:pt x="146" y="48"/>
                  </a:cubicBezTo>
                  <a:cubicBezTo>
                    <a:pt x="142" y="48"/>
                    <a:pt x="142" y="48"/>
                    <a:pt x="142" y="48"/>
                  </a:cubicBezTo>
                  <a:cubicBezTo>
                    <a:pt x="137" y="48"/>
                    <a:pt x="134" y="49"/>
                    <a:pt x="129" y="50"/>
                  </a:cubicBezTo>
                  <a:cubicBezTo>
                    <a:pt x="125" y="50"/>
                    <a:pt x="120" y="51"/>
                    <a:pt x="120" y="54"/>
                  </a:cubicBezTo>
                  <a:cubicBezTo>
                    <a:pt x="120" y="72"/>
                    <a:pt x="120" y="72"/>
                    <a:pt x="120" y="72"/>
                  </a:cubicBezTo>
                  <a:cubicBezTo>
                    <a:pt x="120" y="78"/>
                    <a:pt x="117" y="80"/>
                    <a:pt x="114" y="84"/>
                  </a:cubicBezTo>
                  <a:cubicBezTo>
                    <a:pt x="108" y="91"/>
                    <a:pt x="104" y="97"/>
                    <a:pt x="95" y="97"/>
                  </a:cubicBezTo>
                  <a:cubicBezTo>
                    <a:pt x="89" y="97"/>
                    <a:pt x="85" y="96"/>
                    <a:pt x="79" y="95"/>
                  </a:cubicBezTo>
                  <a:cubicBezTo>
                    <a:pt x="69" y="94"/>
                    <a:pt x="63" y="93"/>
                    <a:pt x="53" y="93"/>
                  </a:cubicBezTo>
                  <a:cubicBezTo>
                    <a:pt x="50" y="93"/>
                    <a:pt x="48" y="94"/>
                    <a:pt x="45" y="94"/>
                  </a:cubicBezTo>
                  <a:cubicBezTo>
                    <a:pt x="42" y="94"/>
                    <a:pt x="40" y="93"/>
                    <a:pt x="39" y="95"/>
                  </a:cubicBezTo>
                  <a:cubicBezTo>
                    <a:pt x="35" y="98"/>
                    <a:pt x="35" y="101"/>
                    <a:pt x="34" y="107"/>
                  </a:cubicBezTo>
                  <a:cubicBezTo>
                    <a:pt x="33" y="110"/>
                    <a:pt x="30" y="112"/>
                    <a:pt x="28" y="114"/>
                  </a:cubicBezTo>
                  <a:cubicBezTo>
                    <a:pt x="26" y="116"/>
                    <a:pt x="26" y="117"/>
                    <a:pt x="25" y="117"/>
                  </a:cubicBezTo>
                  <a:cubicBezTo>
                    <a:pt x="20" y="121"/>
                    <a:pt x="18" y="126"/>
                    <a:pt x="11" y="126"/>
                  </a:cubicBezTo>
                  <a:cubicBezTo>
                    <a:pt x="10" y="126"/>
                    <a:pt x="10" y="126"/>
                    <a:pt x="10" y="126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3"/>
            <p:cNvSpPr>
              <a:spLocks/>
            </p:cNvSpPr>
            <p:nvPr/>
          </p:nvSpPr>
          <p:spPr bwMode="auto">
            <a:xfrm>
              <a:off x="4725" y="1256"/>
              <a:ext cx="837" cy="913"/>
            </a:xfrm>
            <a:custGeom>
              <a:avLst/>
              <a:gdLst>
                <a:gd name="T0" fmla="*/ 137 w 302"/>
                <a:gd name="T1" fmla="*/ 2 h 329"/>
                <a:gd name="T2" fmla="*/ 134 w 302"/>
                <a:gd name="T3" fmla="*/ 13 h 329"/>
                <a:gd name="T4" fmla="*/ 115 w 302"/>
                <a:gd name="T5" fmla="*/ 3 h 329"/>
                <a:gd name="T6" fmla="*/ 97 w 302"/>
                <a:gd name="T7" fmla="*/ 24 h 329"/>
                <a:gd name="T8" fmla="*/ 84 w 302"/>
                <a:gd name="T9" fmla="*/ 41 h 329"/>
                <a:gd name="T10" fmla="*/ 78 w 302"/>
                <a:gd name="T11" fmla="*/ 62 h 329"/>
                <a:gd name="T12" fmla="*/ 73 w 302"/>
                <a:gd name="T13" fmla="*/ 74 h 329"/>
                <a:gd name="T14" fmla="*/ 79 w 302"/>
                <a:gd name="T15" fmla="*/ 95 h 329"/>
                <a:gd name="T16" fmla="*/ 65 w 302"/>
                <a:gd name="T17" fmla="*/ 101 h 329"/>
                <a:gd name="T18" fmla="*/ 39 w 302"/>
                <a:gd name="T19" fmla="*/ 100 h 329"/>
                <a:gd name="T20" fmla="*/ 34 w 302"/>
                <a:gd name="T21" fmla="*/ 83 h 329"/>
                <a:gd name="T22" fmla="*/ 28 w 302"/>
                <a:gd name="T23" fmla="*/ 84 h 329"/>
                <a:gd name="T24" fmla="*/ 10 w 302"/>
                <a:gd name="T25" fmla="*/ 87 h 329"/>
                <a:gd name="T26" fmla="*/ 3 w 302"/>
                <a:gd name="T27" fmla="*/ 101 h 329"/>
                <a:gd name="T28" fmla="*/ 13 w 302"/>
                <a:gd name="T29" fmla="*/ 98 h 329"/>
                <a:gd name="T30" fmla="*/ 16 w 302"/>
                <a:gd name="T31" fmla="*/ 109 h 329"/>
                <a:gd name="T32" fmla="*/ 7 w 302"/>
                <a:gd name="T33" fmla="*/ 121 h 329"/>
                <a:gd name="T34" fmla="*/ 7 w 302"/>
                <a:gd name="T35" fmla="*/ 138 h 329"/>
                <a:gd name="T36" fmla="*/ 3 w 302"/>
                <a:gd name="T37" fmla="*/ 153 h 329"/>
                <a:gd name="T38" fmla="*/ 18 w 302"/>
                <a:gd name="T39" fmla="*/ 170 h 329"/>
                <a:gd name="T40" fmla="*/ 16 w 302"/>
                <a:gd name="T41" fmla="*/ 180 h 329"/>
                <a:gd name="T42" fmla="*/ 13 w 302"/>
                <a:gd name="T43" fmla="*/ 198 h 329"/>
                <a:gd name="T44" fmla="*/ 17 w 302"/>
                <a:gd name="T45" fmla="*/ 206 h 329"/>
                <a:gd name="T46" fmla="*/ 38 w 302"/>
                <a:gd name="T47" fmla="*/ 224 h 329"/>
                <a:gd name="T48" fmla="*/ 34 w 302"/>
                <a:gd name="T49" fmla="*/ 250 h 329"/>
                <a:gd name="T50" fmla="*/ 45 w 302"/>
                <a:gd name="T51" fmla="*/ 255 h 329"/>
                <a:gd name="T52" fmla="*/ 60 w 302"/>
                <a:gd name="T53" fmla="*/ 282 h 329"/>
                <a:gd name="T54" fmla="*/ 74 w 302"/>
                <a:gd name="T55" fmla="*/ 298 h 329"/>
                <a:gd name="T56" fmla="*/ 99 w 302"/>
                <a:gd name="T57" fmla="*/ 307 h 329"/>
                <a:gd name="T58" fmla="*/ 104 w 302"/>
                <a:gd name="T59" fmla="*/ 324 h 329"/>
                <a:gd name="T60" fmla="*/ 109 w 302"/>
                <a:gd name="T61" fmla="*/ 329 h 329"/>
                <a:gd name="T62" fmla="*/ 124 w 302"/>
                <a:gd name="T63" fmla="*/ 320 h 329"/>
                <a:gd name="T64" fmla="*/ 133 w 302"/>
                <a:gd name="T65" fmla="*/ 310 h 329"/>
                <a:gd name="T66" fmla="*/ 144 w 302"/>
                <a:gd name="T67" fmla="*/ 297 h 329"/>
                <a:gd name="T68" fmla="*/ 178 w 302"/>
                <a:gd name="T69" fmla="*/ 298 h 329"/>
                <a:gd name="T70" fmla="*/ 213 w 302"/>
                <a:gd name="T71" fmla="*/ 287 h 329"/>
                <a:gd name="T72" fmla="*/ 219 w 302"/>
                <a:gd name="T73" fmla="*/ 257 h 329"/>
                <a:gd name="T74" fmla="*/ 240 w 302"/>
                <a:gd name="T75" fmla="*/ 251 h 329"/>
                <a:gd name="T76" fmla="*/ 256 w 302"/>
                <a:gd name="T77" fmla="*/ 259 h 329"/>
                <a:gd name="T78" fmla="*/ 265 w 302"/>
                <a:gd name="T79" fmla="*/ 260 h 329"/>
                <a:gd name="T80" fmla="*/ 264 w 302"/>
                <a:gd name="T81" fmla="*/ 252 h 329"/>
                <a:gd name="T82" fmla="*/ 269 w 302"/>
                <a:gd name="T83" fmla="*/ 219 h 329"/>
                <a:gd name="T84" fmla="*/ 281 w 302"/>
                <a:gd name="T85" fmla="*/ 212 h 329"/>
                <a:gd name="T86" fmla="*/ 296 w 302"/>
                <a:gd name="T87" fmla="*/ 203 h 329"/>
                <a:gd name="T88" fmla="*/ 302 w 302"/>
                <a:gd name="T89" fmla="*/ 178 h 329"/>
                <a:gd name="T90" fmla="*/ 292 w 302"/>
                <a:gd name="T91" fmla="*/ 169 h 329"/>
                <a:gd name="T92" fmla="*/ 271 w 302"/>
                <a:gd name="T93" fmla="*/ 172 h 329"/>
                <a:gd name="T94" fmla="*/ 258 w 302"/>
                <a:gd name="T95" fmla="*/ 162 h 329"/>
                <a:gd name="T96" fmla="*/ 245 w 302"/>
                <a:gd name="T97" fmla="*/ 148 h 329"/>
                <a:gd name="T98" fmla="*/ 251 w 302"/>
                <a:gd name="T99" fmla="*/ 138 h 329"/>
                <a:gd name="T100" fmla="*/ 229 w 302"/>
                <a:gd name="T101" fmla="*/ 124 h 329"/>
                <a:gd name="T102" fmla="*/ 216 w 302"/>
                <a:gd name="T103" fmla="*/ 102 h 329"/>
                <a:gd name="T104" fmla="*/ 206 w 302"/>
                <a:gd name="T105" fmla="*/ 105 h 329"/>
                <a:gd name="T106" fmla="*/ 203 w 302"/>
                <a:gd name="T107" fmla="*/ 116 h 329"/>
                <a:gd name="T108" fmla="*/ 187 w 302"/>
                <a:gd name="T109" fmla="*/ 104 h 329"/>
                <a:gd name="T110" fmla="*/ 161 w 302"/>
                <a:gd name="T111" fmla="*/ 71 h 329"/>
                <a:gd name="T112" fmla="*/ 155 w 302"/>
                <a:gd name="T113" fmla="*/ 49 h 329"/>
                <a:gd name="T114" fmla="*/ 166 w 302"/>
                <a:gd name="T115" fmla="*/ 39 h 329"/>
                <a:gd name="T116" fmla="*/ 162 w 302"/>
                <a:gd name="T117" fmla="*/ 23 h 329"/>
                <a:gd name="T118" fmla="*/ 148 w 302"/>
                <a:gd name="T119" fmla="*/ 13 h 329"/>
                <a:gd name="T120" fmla="*/ 141 w 302"/>
                <a:gd name="T121" fmla="*/ 1 h 329"/>
                <a:gd name="T122" fmla="*/ 137 w 302"/>
                <a:gd name="T123" fmla="*/ 2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2" h="329">
                  <a:moveTo>
                    <a:pt x="137" y="2"/>
                  </a:moveTo>
                  <a:cubicBezTo>
                    <a:pt x="137" y="2"/>
                    <a:pt x="137" y="2"/>
                    <a:pt x="137" y="2"/>
                  </a:cubicBezTo>
                  <a:cubicBezTo>
                    <a:pt x="137" y="4"/>
                    <a:pt x="138" y="6"/>
                    <a:pt x="138" y="8"/>
                  </a:cubicBezTo>
                  <a:cubicBezTo>
                    <a:pt x="138" y="10"/>
                    <a:pt x="136" y="13"/>
                    <a:pt x="134" y="13"/>
                  </a:cubicBezTo>
                  <a:cubicBezTo>
                    <a:pt x="132" y="13"/>
                    <a:pt x="130" y="11"/>
                    <a:pt x="128" y="10"/>
                  </a:cubicBezTo>
                  <a:cubicBezTo>
                    <a:pt x="123" y="6"/>
                    <a:pt x="120" y="4"/>
                    <a:pt x="115" y="3"/>
                  </a:cubicBezTo>
                  <a:cubicBezTo>
                    <a:pt x="109" y="5"/>
                    <a:pt x="109" y="5"/>
                    <a:pt x="109" y="5"/>
                  </a:cubicBezTo>
                  <a:cubicBezTo>
                    <a:pt x="104" y="12"/>
                    <a:pt x="102" y="17"/>
                    <a:pt x="97" y="24"/>
                  </a:cubicBezTo>
                  <a:cubicBezTo>
                    <a:pt x="94" y="28"/>
                    <a:pt x="92" y="30"/>
                    <a:pt x="89" y="34"/>
                  </a:cubicBezTo>
                  <a:cubicBezTo>
                    <a:pt x="87" y="36"/>
                    <a:pt x="85" y="38"/>
                    <a:pt x="84" y="41"/>
                  </a:cubicBezTo>
                  <a:cubicBezTo>
                    <a:pt x="83" y="44"/>
                    <a:pt x="81" y="45"/>
                    <a:pt x="81" y="49"/>
                  </a:cubicBezTo>
                  <a:cubicBezTo>
                    <a:pt x="80" y="54"/>
                    <a:pt x="81" y="58"/>
                    <a:pt x="78" y="62"/>
                  </a:cubicBezTo>
                  <a:cubicBezTo>
                    <a:pt x="78" y="64"/>
                    <a:pt x="77" y="64"/>
                    <a:pt x="76" y="66"/>
                  </a:cubicBezTo>
                  <a:cubicBezTo>
                    <a:pt x="73" y="68"/>
                    <a:pt x="74" y="71"/>
                    <a:pt x="73" y="74"/>
                  </a:cubicBezTo>
                  <a:cubicBezTo>
                    <a:pt x="73" y="76"/>
                    <a:pt x="72" y="77"/>
                    <a:pt x="72" y="79"/>
                  </a:cubicBezTo>
                  <a:cubicBezTo>
                    <a:pt x="72" y="86"/>
                    <a:pt x="79" y="89"/>
                    <a:pt x="79" y="95"/>
                  </a:cubicBezTo>
                  <a:cubicBezTo>
                    <a:pt x="79" y="98"/>
                    <a:pt x="76" y="97"/>
                    <a:pt x="73" y="98"/>
                  </a:cubicBezTo>
                  <a:cubicBezTo>
                    <a:pt x="70" y="98"/>
                    <a:pt x="68" y="100"/>
                    <a:pt x="65" y="101"/>
                  </a:cubicBezTo>
                  <a:cubicBezTo>
                    <a:pt x="60" y="104"/>
                    <a:pt x="57" y="104"/>
                    <a:pt x="51" y="104"/>
                  </a:cubicBezTo>
                  <a:cubicBezTo>
                    <a:pt x="46" y="104"/>
                    <a:pt x="42" y="104"/>
                    <a:pt x="39" y="100"/>
                  </a:cubicBezTo>
                  <a:cubicBezTo>
                    <a:pt x="35" y="96"/>
                    <a:pt x="34" y="93"/>
                    <a:pt x="34" y="88"/>
                  </a:cubicBezTo>
                  <a:cubicBezTo>
                    <a:pt x="34" y="86"/>
                    <a:pt x="34" y="85"/>
                    <a:pt x="34" y="83"/>
                  </a:cubicBezTo>
                  <a:cubicBezTo>
                    <a:pt x="34" y="83"/>
                    <a:pt x="34" y="83"/>
                    <a:pt x="34" y="83"/>
                  </a:cubicBezTo>
                  <a:cubicBezTo>
                    <a:pt x="32" y="84"/>
                    <a:pt x="30" y="84"/>
                    <a:pt x="28" y="84"/>
                  </a:cubicBezTo>
                  <a:cubicBezTo>
                    <a:pt x="23" y="84"/>
                    <a:pt x="23" y="84"/>
                    <a:pt x="23" y="84"/>
                  </a:cubicBezTo>
                  <a:cubicBezTo>
                    <a:pt x="18" y="84"/>
                    <a:pt x="15" y="86"/>
                    <a:pt x="10" y="87"/>
                  </a:cubicBezTo>
                  <a:cubicBezTo>
                    <a:pt x="7" y="88"/>
                    <a:pt x="2" y="89"/>
                    <a:pt x="2" y="93"/>
                  </a:cubicBezTo>
                  <a:cubicBezTo>
                    <a:pt x="2" y="96"/>
                    <a:pt x="2" y="98"/>
                    <a:pt x="3" y="101"/>
                  </a:cubicBezTo>
                  <a:cubicBezTo>
                    <a:pt x="3" y="103"/>
                    <a:pt x="3" y="105"/>
                    <a:pt x="5" y="105"/>
                  </a:cubicBezTo>
                  <a:cubicBezTo>
                    <a:pt x="9" y="105"/>
                    <a:pt x="9" y="98"/>
                    <a:pt x="13" y="98"/>
                  </a:cubicBezTo>
                  <a:cubicBezTo>
                    <a:pt x="14" y="98"/>
                    <a:pt x="14" y="100"/>
                    <a:pt x="15" y="102"/>
                  </a:cubicBezTo>
                  <a:cubicBezTo>
                    <a:pt x="16" y="105"/>
                    <a:pt x="16" y="106"/>
                    <a:pt x="16" y="109"/>
                  </a:cubicBezTo>
                  <a:cubicBezTo>
                    <a:pt x="16" y="112"/>
                    <a:pt x="16" y="113"/>
                    <a:pt x="14" y="115"/>
                  </a:cubicBezTo>
                  <a:cubicBezTo>
                    <a:pt x="11" y="117"/>
                    <a:pt x="7" y="117"/>
                    <a:pt x="7" y="121"/>
                  </a:cubicBezTo>
                  <a:cubicBezTo>
                    <a:pt x="7" y="126"/>
                    <a:pt x="12" y="127"/>
                    <a:pt x="12" y="132"/>
                  </a:cubicBezTo>
                  <a:cubicBezTo>
                    <a:pt x="12" y="135"/>
                    <a:pt x="9" y="136"/>
                    <a:pt x="7" y="138"/>
                  </a:cubicBezTo>
                  <a:cubicBezTo>
                    <a:pt x="3" y="141"/>
                    <a:pt x="0" y="144"/>
                    <a:pt x="0" y="148"/>
                  </a:cubicBezTo>
                  <a:cubicBezTo>
                    <a:pt x="0" y="151"/>
                    <a:pt x="2" y="152"/>
                    <a:pt x="3" y="153"/>
                  </a:cubicBezTo>
                  <a:cubicBezTo>
                    <a:pt x="6" y="156"/>
                    <a:pt x="8" y="157"/>
                    <a:pt x="10" y="160"/>
                  </a:cubicBezTo>
                  <a:cubicBezTo>
                    <a:pt x="14" y="163"/>
                    <a:pt x="18" y="165"/>
                    <a:pt x="18" y="170"/>
                  </a:cubicBezTo>
                  <a:cubicBezTo>
                    <a:pt x="18" y="175"/>
                    <a:pt x="18" y="175"/>
                    <a:pt x="18" y="175"/>
                  </a:cubicBezTo>
                  <a:cubicBezTo>
                    <a:pt x="18" y="177"/>
                    <a:pt x="16" y="178"/>
                    <a:pt x="16" y="180"/>
                  </a:cubicBezTo>
                  <a:cubicBezTo>
                    <a:pt x="15" y="185"/>
                    <a:pt x="13" y="188"/>
                    <a:pt x="13" y="194"/>
                  </a:cubicBezTo>
                  <a:cubicBezTo>
                    <a:pt x="13" y="198"/>
                    <a:pt x="13" y="198"/>
                    <a:pt x="13" y="198"/>
                  </a:cubicBezTo>
                  <a:cubicBezTo>
                    <a:pt x="14" y="199"/>
                    <a:pt x="14" y="200"/>
                    <a:pt x="14" y="202"/>
                  </a:cubicBezTo>
                  <a:cubicBezTo>
                    <a:pt x="15" y="204"/>
                    <a:pt x="16" y="205"/>
                    <a:pt x="17" y="206"/>
                  </a:cubicBezTo>
                  <a:cubicBezTo>
                    <a:pt x="21" y="212"/>
                    <a:pt x="26" y="212"/>
                    <a:pt x="30" y="216"/>
                  </a:cubicBezTo>
                  <a:cubicBezTo>
                    <a:pt x="33" y="219"/>
                    <a:pt x="36" y="220"/>
                    <a:pt x="38" y="224"/>
                  </a:cubicBezTo>
                  <a:cubicBezTo>
                    <a:pt x="40" y="228"/>
                    <a:pt x="41" y="231"/>
                    <a:pt x="41" y="236"/>
                  </a:cubicBezTo>
                  <a:cubicBezTo>
                    <a:pt x="41" y="242"/>
                    <a:pt x="36" y="244"/>
                    <a:pt x="34" y="250"/>
                  </a:cubicBezTo>
                  <a:cubicBezTo>
                    <a:pt x="34" y="250"/>
                    <a:pt x="34" y="250"/>
                    <a:pt x="34" y="250"/>
                  </a:cubicBezTo>
                  <a:cubicBezTo>
                    <a:pt x="39" y="252"/>
                    <a:pt x="41" y="252"/>
                    <a:pt x="45" y="255"/>
                  </a:cubicBezTo>
                  <a:cubicBezTo>
                    <a:pt x="48" y="257"/>
                    <a:pt x="49" y="260"/>
                    <a:pt x="52" y="264"/>
                  </a:cubicBezTo>
                  <a:cubicBezTo>
                    <a:pt x="56" y="270"/>
                    <a:pt x="58" y="275"/>
                    <a:pt x="60" y="282"/>
                  </a:cubicBezTo>
                  <a:cubicBezTo>
                    <a:pt x="62" y="287"/>
                    <a:pt x="63" y="291"/>
                    <a:pt x="68" y="294"/>
                  </a:cubicBezTo>
                  <a:cubicBezTo>
                    <a:pt x="70" y="295"/>
                    <a:pt x="72" y="296"/>
                    <a:pt x="74" y="298"/>
                  </a:cubicBezTo>
                  <a:cubicBezTo>
                    <a:pt x="80" y="302"/>
                    <a:pt x="80" y="312"/>
                    <a:pt x="88" y="312"/>
                  </a:cubicBezTo>
                  <a:cubicBezTo>
                    <a:pt x="93" y="312"/>
                    <a:pt x="94" y="307"/>
                    <a:pt x="99" y="307"/>
                  </a:cubicBezTo>
                  <a:cubicBezTo>
                    <a:pt x="102" y="307"/>
                    <a:pt x="106" y="308"/>
                    <a:pt x="106" y="312"/>
                  </a:cubicBezTo>
                  <a:cubicBezTo>
                    <a:pt x="106" y="316"/>
                    <a:pt x="104" y="319"/>
                    <a:pt x="104" y="324"/>
                  </a:cubicBezTo>
                  <a:cubicBezTo>
                    <a:pt x="104" y="327"/>
                    <a:pt x="107" y="328"/>
                    <a:pt x="109" y="329"/>
                  </a:cubicBezTo>
                  <a:cubicBezTo>
                    <a:pt x="109" y="329"/>
                    <a:pt x="109" y="329"/>
                    <a:pt x="109" y="329"/>
                  </a:cubicBezTo>
                  <a:cubicBezTo>
                    <a:pt x="110" y="329"/>
                    <a:pt x="110" y="329"/>
                    <a:pt x="110" y="329"/>
                  </a:cubicBezTo>
                  <a:cubicBezTo>
                    <a:pt x="116" y="329"/>
                    <a:pt x="118" y="324"/>
                    <a:pt x="124" y="320"/>
                  </a:cubicBezTo>
                  <a:cubicBezTo>
                    <a:pt x="125" y="319"/>
                    <a:pt x="125" y="318"/>
                    <a:pt x="127" y="317"/>
                  </a:cubicBezTo>
                  <a:cubicBezTo>
                    <a:pt x="129" y="315"/>
                    <a:pt x="132" y="313"/>
                    <a:pt x="133" y="310"/>
                  </a:cubicBezTo>
                  <a:cubicBezTo>
                    <a:pt x="134" y="304"/>
                    <a:pt x="134" y="301"/>
                    <a:pt x="137" y="298"/>
                  </a:cubicBezTo>
                  <a:cubicBezTo>
                    <a:pt x="139" y="296"/>
                    <a:pt x="141" y="297"/>
                    <a:pt x="144" y="297"/>
                  </a:cubicBezTo>
                  <a:cubicBezTo>
                    <a:pt x="147" y="297"/>
                    <a:pt x="149" y="296"/>
                    <a:pt x="152" y="296"/>
                  </a:cubicBezTo>
                  <a:cubicBezTo>
                    <a:pt x="162" y="296"/>
                    <a:pt x="168" y="297"/>
                    <a:pt x="178" y="298"/>
                  </a:cubicBezTo>
                  <a:cubicBezTo>
                    <a:pt x="184" y="298"/>
                    <a:pt x="187" y="299"/>
                    <a:pt x="194" y="299"/>
                  </a:cubicBezTo>
                  <a:cubicBezTo>
                    <a:pt x="203" y="299"/>
                    <a:pt x="207" y="294"/>
                    <a:pt x="213" y="287"/>
                  </a:cubicBezTo>
                  <a:cubicBezTo>
                    <a:pt x="216" y="283"/>
                    <a:pt x="219" y="281"/>
                    <a:pt x="219" y="275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4"/>
                    <a:pt x="224" y="253"/>
                    <a:pt x="228" y="253"/>
                  </a:cubicBezTo>
                  <a:cubicBezTo>
                    <a:pt x="233" y="252"/>
                    <a:pt x="236" y="251"/>
                    <a:pt x="240" y="251"/>
                  </a:cubicBezTo>
                  <a:cubicBezTo>
                    <a:pt x="245" y="251"/>
                    <a:pt x="245" y="251"/>
                    <a:pt x="245" y="251"/>
                  </a:cubicBezTo>
                  <a:cubicBezTo>
                    <a:pt x="250" y="251"/>
                    <a:pt x="253" y="255"/>
                    <a:pt x="256" y="259"/>
                  </a:cubicBezTo>
                  <a:cubicBezTo>
                    <a:pt x="258" y="261"/>
                    <a:pt x="258" y="264"/>
                    <a:pt x="261" y="264"/>
                  </a:cubicBezTo>
                  <a:cubicBezTo>
                    <a:pt x="264" y="264"/>
                    <a:pt x="265" y="262"/>
                    <a:pt x="265" y="260"/>
                  </a:cubicBezTo>
                  <a:cubicBezTo>
                    <a:pt x="265" y="258"/>
                    <a:pt x="264" y="258"/>
                    <a:pt x="264" y="256"/>
                  </a:cubicBezTo>
                  <a:cubicBezTo>
                    <a:pt x="264" y="252"/>
                    <a:pt x="264" y="252"/>
                    <a:pt x="264" y="252"/>
                  </a:cubicBezTo>
                  <a:cubicBezTo>
                    <a:pt x="264" y="248"/>
                    <a:pt x="266" y="245"/>
                    <a:pt x="266" y="241"/>
                  </a:cubicBezTo>
                  <a:cubicBezTo>
                    <a:pt x="267" y="232"/>
                    <a:pt x="267" y="228"/>
                    <a:pt x="269" y="219"/>
                  </a:cubicBezTo>
                  <a:cubicBezTo>
                    <a:pt x="270" y="216"/>
                    <a:pt x="272" y="213"/>
                    <a:pt x="275" y="212"/>
                  </a:cubicBezTo>
                  <a:cubicBezTo>
                    <a:pt x="278" y="212"/>
                    <a:pt x="279" y="213"/>
                    <a:pt x="281" y="212"/>
                  </a:cubicBezTo>
                  <a:cubicBezTo>
                    <a:pt x="287" y="207"/>
                    <a:pt x="290" y="203"/>
                    <a:pt x="296" y="203"/>
                  </a:cubicBezTo>
                  <a:cubicBezTo>
                    <a:pt x="296" y="203"/>
                    <a:pt x="296" y="203"/>
                    <a:pt x="296" y="203"/>
                  </a:cubicBezTo>
                  <a:cubicBezTo>
                    <a:pt x="298" y="198"/>
                    <a:pt x="302" y="196"/>
                    <a:pt x="302" y="191"/>
                  </a:cubicBezTo>
                  <a:cubicBezTo>
                    <a:pt x="302" y="178"/>
                    <a:pt x="302" y="178"/>
                    <a:pt x="302" y="178"/>
                  </a:cubicBezTo>
                  <a:cubicBezTo>
                    <a:pt x="302" y="179"/>
                    <a:pt x="302" y="179"/>
                    <a:pt x="302" y="179"/>
                  </a:cubicBezTo>
                  <a:cubicBezTo>
                    <a:pt x="297" y="176"/>
                    <a:pt x="296" y="171"/>
                    <a:pt x="292" y="169"/>
                  </a:cubicBezTo>
                  <a:cubicBezTo>
                    <a:pt x="290" y="166"/>
                    <a:pt x="288" y="163"/>
                    <a:pt x="284" y="163"/>
                  </a:cubicBezTo>
                  <a:cubicBezTo>
                    <a:pt x="278" y="163"/>
                    <a:pt x="277" y="172"/>
                    <a:pt x="271" y="172"/>
                  </a:cubicBezTo>
                  <a:cubicBezTo>
                    <a:pt x="267" y="172"/>
                    <a:pt x="266" y="168"/>
                    <a:pt x="263" y="166"/>
                  </a:cubicBezTo>
                  <a:cubicBezTo>
                    <a:pt x="261" y="164"/>
                    <a:pt x="260" y="163"/>
                    <a:pt x="258" y="162"/>
                  </a:cubicBezTo>
                  <a:cubicBezTo>
                    <a:pt x="255" y="159"/>
                    <a:pt x="253" y="157"/>
                    <a:pt x="250" y="154"/>
                  </a:cubicBezTo>
                  <a:cubicBezTo>
                    <a:pt x="247" y="152"/>
                    <a:pt x="245" y="151"/>
                    <a:pt x="245" y="148"/>
                  </a:cubicBezTo>
                  <a:cubicBezTo>
                    <a:pt x="245" y="145"/>
                    <a:pt x="246" y="142"/>
                    <a:pt x="248" y="140"/>
                  </a:cubicBezTo>
                  <a:cubicBezTo>
                    <a:pt x="249" y="139"/>
                    <a:pt x="251" y="139"/>
                    <a:pt x="251" y="138"/>
                  </a:cubicBezTo>
                  <a:cubicBezTo>
                    <a:pt x="251" y="134"/>
                    <a:pt x="247" y="134"/>
                    <a:pt x="244" y="132"/>
                  </a:cubicBezTo>
                  <a:cubicBezTo>
                    <a:pt x="239" y="129"/>
                    <a:pt x="235" y="128"/>
                    <a:pt x="229" y="124"/>
                  </a:cubicBezTo>
                  <a:cubicBezTo>
                    <a:pt x="225" y="121"/>
                    <a:pt x="224" y="118"/>
                    <a:pt x="221" y="114"/>
                  </a:cubicBezTo>
                  <a:cubicBezTo>
                    <a:pt x="219" y="110"/>
                    <a:pt x="216" y="107"/>
                    <a:pt x="216" y="102"/>
                  </a:cubicBezTo>
                  <a:cubicBezTo>
                    <a:pt x="215" y="102"/>
                    <a:pt x="215" y="102"/>
                    <a:pt x="215" y="102"/>
                  </a:cubicBezTo>
                  <a:cubicBezTo>
                    <a:pt x="211" y="103"/>
                    <a:pt x="207" y="102"/>
                    <a:pt x="206" y="105"/>
                  </a:cubicBezTo>
                  <a:cubicBezTo>
                    <a:pt x="205" y="108"/>
                    <a:pt x="205" y="110"/>
                    <a:pt x="204" y="112"/>
                  </a:cubicBezTo>
                  <a:cubicBezTo>
                    <a:pt x="204" y="114"/>
                    <a:pt x="204" y="116"/>
                    <a:pt x="203" y="116"/>
                  </a:cubicBezTo>
                  <a:cubicBezTo>
                    <a:pt x="201" y="116"/>
                    <a:pt x="200" y="115"/>
                    <a:pt x="199" y="114"/>
                  </a:cubicBezTo>
                  <a:cubicBezTo>
                    <a:pt x="194" y="111"/>
                    <a:pt x="192" y="108"/>
                    <a:pt x="187" y="104"/>
                  </a:cubicBezTo>
                  <a:cubicBezTo>
                    <a:pt x="181" y="97"/>
                    <a:pt x="178" y="93"/>
                    <a:pt x="171" y="87"/>
                  </a:cubicBezTo>
                  <a:cubicBezTo>
                    <a:pt x="166" y="81"/>
                    <a:pt x="164" y="78"/>
                    <a:pt x="161" y="71"/>
                  </a:cubicBezTo>
                  <a:cubicBezTo>
                    <a:pt x="157" y="64"/>
                    <a:pt x="152" y="61"/>
                    <a:pt x="152" y="53"/>
                  </a:cubicBezTo>
                  <a:cubicBezTo>
                    <a:pt x="152" y="51"/>
                    <a:pt x="154" y="50"/>
                    <a:pt x="155" y="49"/>
                  </a:cubicBezTo>
                  <a:cubicBezTo>
                    <a:pt x="158" y="47"/>
                    <a:pt x="160" y="45"/>
                    <a:pt x="163" y="43"/>
                  </a:cubicBezTo>
                  <a:cubicBezTo>
                    <a:pt x="164" y="41"/>
                    <a:pt x="166" y="41"/>
                    <a:pt x="166" y="39"/>
                  </a:cubicBezTo>
                  <a:cubicBezTo>
                    <a:pt x="166" y="35"/>
                    <a:pt x="164" y="33"/>
                    <a:pt x="163" y="28"/>
                  </a:cubicBezTo>
                  <a:cubicBezTo>
                    <a:pt x="163" y="26"/>
                    <a:pt x="162" y="25"/>
                    <a:pt x="162" y="23"/>
                  </a:cubicBezTo>
                  <a:cubicBezTo>
                    <a:pt x="161" y="20"/>
                    <a:pt x="161" y="18"/>
                    <a:pt x="159" y="17"/>
                  </a:cubicBezTo>
                  <a:cubicBezTo>
                    <a:pt x="155" y="14"/>
                    <a:pt x="152" y="15"/>
                    <a:pt x="148" y="13"/>
                  </a:cubicBezTo>
                  <a:cubicBezTo>
                    <a:pt x="144" y="12"/>
                    <a:pt x="141" y="10"/>
                    <a:pt x="141" y="6"/>
                  </a:cubicBezTo>
                  <a:cubicBezTo>
                    <a:pt x="141" y="1"/>
                    <a:pt x="141" y="1"/>
                    <a:pt x="141" y="1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40" y="1"/>
                    <a:pt x="139" y="1"/>
                    <a:pt x="137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4"/>
            <p:cNvSpPr>
              <a:spLocks/>
            </p:cNvSpPr>
            <p:nvPr/>
          </p:nvSpPr>
          <p:spPr bwMode="auto">
            <a:xfrm>
              <a:off x="4725" y="1256"/>
              <a:ext cx="837" cy="913"/>
            </a:xfrm>
            <a:custGeom>
              <a:avLst/>
              <a:gdLst>
                <a:gd name="T0" fmla="*/ 137 w 302"/>
                <a:gd name="T1" fmla="*/ 2 h 329"/>
                <a:gd name="T2" fmla="*/ 134 w 302"/>
                <a:gd name="T3" fmla="*/ 13 h 329"/>
                <a:gd name="T4" fmla="*/ 115 w 302"/>
                <a:gd name="T5" fmla="*/ 3 h 329"/>
                <a:gd name="T6" fmla="*/ 97 w 302"/>
                <a:gd name="T7" fmla="*/ 24 h 329"/>
                <a:gd name="T8" fmla="*/ 84 w 302"/>
                <a:gd name="T9" fmla="*/ 41 h 329"/>
                <a:gd name="T10" fmla="*/ 78 w 302"/>
                <a:gd name="T11" fmla="*/ 62 h 329"/>
                <a:gd name="T12" fmla="*/ 73 w 302"/>
                <a:gd name="T13" fmla="*/ 74 h 329"/>
                <a:gd name="T14" fmla="*/ 79 w 302"/>
                <a:gd name="T15" fmla="*/ 95 h 329"/>
                <a:gd name="T16" fmla="*/ 65 w 302"/>
                <a:gd name="T17" fmla="*/ 101 h 329"/>
                <a:gd name="T18" fmla="*/ 39 w 302"/>
                <a:gd name="T19" fmla="*/ 100 h 329"/>
                <a:gd name="T20" fmla="*/ 34 w 302"/>
                <a:gd name="T21" fmla="*/ 83 h 329"/>
                <a:gd name="T22" fmla="*/ 28 w 302"/>
                <a:gd name="T23" fmla="*/ 84 h 329"/>
                <a:gd name="T24" fmla="*/ 10 w 302"/>
                <a:gd name="T25" fmla="*/ 87 h 329"/>
                <a:gd name="T26" fmla="*/ 3 w 302"/>
                <a:gd name="T27" fmla="*/ 101 h 329"/>
                <a:gd name="T28" fmla="*/ 13 w 302"/>
                <a:gd name="T29" fmla="*/ 98 h 329"/>
                <a:gd name="T30" fmla="*/ 16 w 302"/>
                <a:gd name="T31" fmla="*/ 109 h 329"/>
                <a:gd name="T32" fmla="*/ 7 w 302"/>
                <a:gd name="T33" fmla="*/ 121 h 329"/>
                <a:gd name="T34" fmla="*/ 7 w 302"/>
                <a:gd name="T35" fmla="*/ 138 h 329"/>
                <a:gd name="T36" fmla="*/ 3 w 302"/>
                <a:gd name="T37" fmla="*/ 153 h 329"/>
                <a:gd name="T38" fmla="*/ 18 w 302"/>
                <a:gd name="T39" fmla="*/ 170 h 329"/>
                <a:gd name="T40" fmla="*/ 16 w 302"/>
                <a:gd name="T41" fmla="*/ 180 h 329"/>
                <a:gd name="T42" fmla="*/ 13 w 302"/>
                <a:gd name="T43" fmla="*/ 198 h 329"/>
                <a:gd name="T44" fmla="*/ 17 w 302"/>
                <a:gd name="T45" fmla="*/ 206 h 329"/>
                <a:gd name="T46" fmla="*/ 38 w 302"/>
                <a:gd name="T47" fmla="*/ 224 h 329"/>
                <a:gd name="T48" fmla="*/ 34 w 302"/>
                <a:gd name="T49" fmla="*/ 250 h 329"/>
                <a:gd name="T50" fmla="*/ 45 w 302"/>
                <a:gd name="T51" fmla="*/ 255 h 329"/>
                <a:gd name="T52" fmla="*/ 60 w 302"/>
                <a:gd name="T53" fmla="*/ 282 h 329"/>
                <a:gd name="T54" fmla="*/ 74 w 302"/>
                <a:gd name="T55" fmla="*/ 298 h 329"/>
                <a:gd name="T56" fmla="*/ 99 w 302"/>
                <a:gd name="T57" fmla="*/ 307 h 329"/>
                <a:gd name="T58" fmla="*/ 104 w 302"/>
                <a:gd name="T59" fmla="*/ 324 h 329"/>
                <a:gd name="T60" fmla="*/ 109 w 302"/>
                <a:gd name="T61" fmla="*/ 329 h 329"/>
                <a:gd name="T62" fmla="*/ 124 w 302"/>
                <a:gd name="T63" fmla="*/ 320 h 329"/>
                <a:gd name="T64" fmla="*/ 133 w 302"/>
                <a:gd name="T65" fmla="*/ 310 h 329"/>
                <a:gd name="T66" fmla="*/ 144 w 302"/>
                <a:gd name="T67" fmla="*/ 297 h 329"/>
                <a:gd name="T68" fmla="*/ 178 w 302"/>
                <a:gd name="T69" fmla="*/ 298 h 329"/>
                <a:gd name="T70" fmla="*/ 213 w 302"/>
                <a:gd name="T71" fmla="*/ 287 h 329"/>
                <a:gd name="T72" fmla="*/ 219 w 302"/>
                <a:gd name="T73" fmla="*/ 257 h 329"/>
                <a:gd name="T74" fmla="*/ 240 w 302"/>
                <a:gd name="T75" fmla="*/ 251 h 329"/>
                <a:gd name="T76" fmla="*/ 256 w 302"/>
                <a:gd name="T77" fmla="*/ 259 h 329"/>
                <a:gd name="T78" fmla="*/ 265 w 302"/>
                <a:gd name="T79" fmla="*/ 260 h 329"/>
                <a:gd name="T80" fmla="*/ 264 w 302"/>
                <a:gd name="T81" fmla="*/ 252 h 329"/>
                <a:gd name="T82" fmla="*/ 269 w 302"/>
                <a:gd name="T83" fmla="*/ 219 h 329"/>
                <a:gd name="T84" fmla="*/ 281 w 302"/>
                <a:gd name="T85" fmla="*/ 212 h 329"/>
                <a:gd name="T86" fmla="*/ 296 w 302"/>
                <a:gd name="T87" fmla="*/ 203 h 329"/>
                <a:gd name="T88" fmla="*/ 302 w 302"/>
                <a:gd name="T89" fmla="*/ 178 h 329"/>
                <a:gd name="T90" fmla="*/ 292 w 302"/>
                <a:gd name="T91" fmla="*/ 169 h 329"/>
                <a:gd name="T92" fmla="*/ 271 w 302"/>
                <a:gd name="T93" fmla="*/ 172 h 329"/>
                <a:gd name="T94" fmla="*/ 258 w 302"/>
                <a:gd name="T95" fmla="*/ 162 h 329"/>
                <a:gd name="T96" fmla="*/ 245 w 302"/>
                <a:gd name="T97" fmla="*/ 148 h 329"/>
                <a:gd name="T98" fmla="*/ 251 w 302"/>
                <a:gd name="T99" fmla="*/ 138 h 329"/>
                <a:gd name="T100" fmla="*/ 229 w 302"/>
                <a:gd name="T101" fmla="*/ 124 h 329"/>
                <a:gd name="T102" fmla="*/ 216 w 302"/>
                <a:gd name="T103" fmla="*/ 102 h 329"/>
                <a:gd name="T104" fmla="*/ 206 w 302"/>
                <a:gd name="T105" fmla="*/ 105 h 329"/>
                <a:gd name="T106" fmla="*/ 203 w 302"/>
                <a:gd name="T107" fmla="*/ 116 h 329"/>
                <a:gd name="T108" fmla="*/ 187 w 302"/>
                <a:gd name="T109" fmla="*/ 104 h 329"/>
                <a:gd name="T110" fmla="*/ 161 w 302"/>
                <a:gd name="T111" fmla="*/ 71 h 329"/>
                <a:gd name="T112" fmla="*/ 155 w 302"/>
                <a:gd name="T113" fmla="*/ 49 h 329"/>
                <a:gd name="T114" fmla="*/ 166 w 302"/>
                <a:gd name="T115" fmla="*/ 39 h 329"/>
                <a:gd name="T116" fmla="*/ 162 w 302"/>
                <a:gd name="T117" fmla="*/ 23 h 329"/>
                <a:gd name="T118" fmla="*/ 148 w 302"/>
                <a:gd name="T119" fmla="*/ 13 h 329"/>
                <a:gd name="T120" fmla="*/ 141 w 302"/>
                <a:gd name="T121" fmla="*/ 1 h 329"/>
                <a:gd name="T122" fmla="*/ 137 w 302"/>
                <a:gd name="T123" fmla="*/ 2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2" h="329">
                  <a:moveTo>
                    <a:pt x="137" y="2"/>
                  </a:moveTo>
                  <a:cubicBezTo>
                    <a:pt x="137" y="2"/>
                    <a:pt x="137" y="2"/>
                    <a:pt x="137" y="2"/>
                  </a:cubicBezTo>
                  <a:cubicBezTo>
                    <a:pt x="137" y="4"/>
                    <a:pt x="138" y="6"/>
                    <a:pt x="138" y="8"/>
                  </a:cubicBezTo>
                  <a:cubicBezTo>
                    <a:pt x="138" y="10"/>
                    <a:pt x="136" y="13"/>
                    <a:pt x="134" y="13"/>
                  </a:cubicBezTo>
                  <a:cubicBezTo>
                    <a:pt x="132" y="13"/>
                    <a:pt x="130" y="11"/>
                    <a:pt x="128" y="10"/>
                  </a:cubicBezTo>
                  <a:cubicBezTo>
                    <a:pt x="123" y="6"/>
                    <a:pt x="120" y="4"/>
                    <a:pt x="115" y="3"/>
                  </a:cubicBezTo>
                  <a:cubicBezTo>
                    <a:pt x="109" y="5"/>
                    <a:pt x="109" y="5"/>
                    <a:pt x="109" y="5"/>
                  </a:cubicBezTo>
                  <a:cubicBezTo>
                    <a:pt x="104" y="12"/>
                    <a:pt x="102" y="17"/>
                    <a:pt x="97" y="24"/>
                  </a:cubicBezTo>
                  <a:cubicBezTo>
                    <a:pt x="94" y="28"/>
                    <a:pt x="92" y="30"/>
                    <a:pt x="89" y="34"/>
                  </a:cubicBezTo>
                  <a:cubicBezTo>
                    <a:pt x="87" y="36"/>
                    <a:pt x="85" y="38"/>
                    <a:pt x="84" y="41"/>
                  </a:cubicBezTo>
                  <a:cubicBezTo>
                    <a:pt x="83" y="44"/>
                    <a:pt x="81" y="45"/>
                    <a:pt x="81" y="49"/>
                  </a:cubicBezTo>
                  <a:cubicBezTo>
                    <a:pt x="80" y="54"/>
                    <a:pt x="81" y="58"/>
                    <a:pt x="78" y="62"/>
                  </a:cubicBezTo>
                  <a:cubicBezTo>
                    <a:pt x="78" y="64"/>
                    <a:pt x="77" y="64"/>
                    <a:pt x="76" y="66"/>
                  </a:cubicBezTo>
                  <a:cubicBezTo>
                    <a:pt x="73" y="68"/>
                    <a:pt x="74" y="71"/>
                    <a:pt x="73" y="74"/>
                  </a:cubicBezTo>
                  <a:cubicBezTo>
                    <a:pt x="73" y="76"/>
                    <a:pt x="72" y="77"/>
                    <a:pt x="72" y="79"/>
                  </a:cubicBezTo>
                  <a:cubicBezTo>
                    <a:pt x="72" y="86"/>
                    <a:pt x="79" y="89"/>
                    <a:pt x="79" y="95"/>
                  </a:cubicBezTo>
                  <a:cubicBezTo>
                    <a:pt x="79" y="98"/>
                    <a:pt x="76" y="97"/>
                    <a:pt x="73" y="98"/>
                  </a:cubicBezTo>
                  <a:cubicBezTo>
                    <a:pt x="70" y="98"/>
                    <a:pt x="68" y="100"/>
                    <a:pt x="65" y="101"/>
                  </a:cubicBezTo>
                  <a:cubicBezTo>
                    <a:pt x="60" y="104"/>
                    <a:pt x="57" y="104"/>
                    <a:pt x="51" y="104"/>
                  </a:cubicBezTo>
                  <a:cubicBezTo>
                    <a:pt x="46" y="104"/>
                    <a:pt x="42" y="104"/>
                    <a:pt x="39" y="100"/>
                  </a:cubicBezTo>
                  <a:cubicBezTo>
                    <a:pt x="35" y="96"/>
                    <a:pt x="34" y="93"/>
                    <a:pt x="34" y="88"/>
                  </a:cubicBezTo>
                  <a:cubicBezTo>
                    <a:pt x="34" y="86"/>
                    <a:pt x="34" y="85"/>
                    <a:pt x="34" y="83"/>
                  </a:cubicBezTo>
                  <a:cubicBezTo>
                    <a:pt x="34" y="83"/>
                    <a:pt x="34" y="83"/>
                    <a:pt x="34" y="83"/>
                  </a:cubicBezTo>
                  <a:cubicBezTo>
                    <a:pt x="32" y="84"/>
                    <a:pt x="30" y="84"/>
                    <a:pt x="28" y="84"/>
                  </a:cubicBezTo>
                  <a:cubicBezTo>
                    <a:pt x="23" y="84"/>
                    <a:pt x="23" y="84"/>
                    <a:pt x="23" y="84"/>
                  </a:cubicBezTo>
                  <a:cubicBezTo>
                    <a:pt x="18" y="84"/>
                    <a:pt x="15" y="86"/>
                    <a:pt x="10" y="87"/>
                  </a:cubicBezTo>
                  <a:cubicBezTo>
                    <a:pt x="7" y="88"/>
                    <a:pt x="2" y="89"/>
                    <a:pt x="2" y="93"/>
                  </a:cubicBezTo>
                  <a:cubicBezTo>
                    <a:pt x="2" y="96"/>
                    <a:pt x="2" y="98"/>
                    <a:pt x="3" y="101"/>
                  </a:cubicBezTo>
                  <a:cubicBezTo>
                    <a:pt x="3" y="103"/>
                    <a:pt x="3" y="105"/>
                    <a:pt x="5" y="105"/>
                  </a:cubicBezTo>
                  <a:cubicBezTo>
                    <a:pt x="9" y="105"/>
                    <a:pt x="9" y="98"/>
                    <a:pt x="13" y="98"/>
                  </a:cubicBezTo>
                  <a:cubicBezTo>
                    <a:pt x="14" y="98"/>
                    <a:pt x="14" y="100"/>
                    <a:pt x="15" y="102"/>
                  </a:cubicBezTo>
                  <a:cubicBezTo>
                    <a:pt x="16" y="105"/>
                    <a:pt x="16" y="106"/>
                    <a:pt x="16" y="109"/>
                  </a:cubicBezTo>
                  <a:cubicBezTo>
                    <a:pt x="16" y="112"/>
                    <a:pt x="16" y="113"/>
                    <a:pt x="14" y="115"/>
                  </a:cubicBezTo>
                  <a:cubicBezTo>
                    <a:pt x="11" y="117"/>
                    <a:pt x="7" y="117"/>
                    <a:pt x="7" y="121"/>
                  </a:cubicBezTo>
                  <a:cubicBezTo>
                    <a:pt x="7" y="126"/>
                    <a:pt x="12" y="127"/>
                    <a:pt x="12" y="132"/>
                  </a:cubicBezTo>
                  <a:cubicBezTo>
                    <a:pt x="12" y="135"/>
                    <a:pt x="9" y="136"/>
                    <a:pt x="7" y="138"/>
                  </a:cubicBezTo>
                  <a:cubicBezTo>
                    <a:pt x="3" y="141"/>
                    <a:pt x="0" y="144"/>
                    <a:pt x="0" y="148"/>
                  </a:cubicBezTo>
                  <a:cubicBezTo>
                    <a:pt x="0" y="151"/>
                    <a:pt x="2" y="152"/>
                    <a:pt x="3" y="153"/>
                  </a:cubicBezTo>
                  <a:cubicBezTo>
                    <a:pt x="6" y="156"/>
                    <a:pt x="8" y="157"/>
                    <a:pt x="10" y="160"/>
                  </a:cubicBezTo>
                  <a:cubicBezTo>
                    <a:pt x="14" y="163"/>
                    <a:pt x="18" y="165"/>
                    <a:pt x="18" y="170"/>
                  </a:cubicBezTo>
                  <a:cubicBezTo>
                    <a:pt x="18" y="175"/>
                    <a:pt x="18" y="175"/>
                    <a:pt x="18" y="175"/>
                  </a:cubicBezTo>
                  <a:cubicBezTo>
                    <a:pt x="18" y="177"/>
                    <a:pt x="16" y="178"/>
                    <a:pt x="16" y="180"/>
                  </a:cubicBezTo>
                  <a:cubicBezTo>
                    <a:pt x="15" y="185"/>
                    <a:pt x="13" y="188"/>
                    <a:pt x="13" y="194"/>
                  </a:cubicBezTo>
                  <a:cubicBezTo>
                    <a:pt x="13" y="198"/>
                    <a:pt x="13" y="198"/>
                    <a:pt x="13" y="198"/>
                  </a:cubicBezTo>
                  <a:cubicBezTo>
                    <a:pt x="14" y="199"/>
                    <a:pt x="14" y="200"/>
                    <a:pt x="14" y="202"/>
                  </a:cubicBezTo>
                  <a:cubicBezTo>
                    <a:pt x="15" y="204"/>
                    <a:pt x="16" y="205"/>
                    <a:pt x="17" y="206"/>
                  </a:cubicBezTo>
                  <a:cubicBezTo>
                    <a:pt x="21" y="212"/>
                    <a:pt x="26" y="212"/>
                    <a:pt x="30" y="216"/>
                  </a:cubicBezTo>
                  <a:cubicBezTo>
                    <a:pt x="33" y="219"/>
                    <a:pt x="36" y="220"/>
                    <a:pt x="38" y="224"/>
                  </a:cubicBezTo>
                  <a:cubicBezTo>
                    <a:pt x="40" y="228"/>
                    <a:pt x="41" y="231"/>
                    <a:pt x="41" y="236"/>
                  </a:cubicBezTo>
                  <a:cubicBezTo>
                    <a:pt x="41" y="242"/>
                    <a:pt x="36" y="244"/>
                    <a:pt x="34" y="250"/>
                  </a:cubicBezTo>
                  <a:cubicBezTo>
                    <a:pt x="34" y="250"/>
                    <a:pt x="34" y="250"/>
                    <a:pt x="34" y="250"/>
                  </a:cubicBezTo>
                  <a:cubicBezTo>
                    <a:pt x="39" y="252"/>
                    <a:pt x="41" y="252"/>
                    <a:pt x="45" y="255"/>
                  </a:cubicBezTo>
                  <a:cubicBezTo>
                    <a:pt x="48" y="257"/>
                    <a:pt x="49" y="260"/>
                    <a:pt x="52" y="264"/>
                  </a:cubicBezTo>
                  <a:cubicBezTo>
                    <a:pt x="56" y="270"/>
                    <a:pt x="58" y="275"/>
                    <a:pt x="60" y="282"/>
                  </a:cubicBezTo>
                  <a:cubicBezTo>
                    <a:pt x="62" y="287"/>
                    <a:pt x="63" y="291"/>
                    <a:pt x="68" y="294"/>
                  </a:cubicBezTo>
                  <a:cubicBezTo>
                    <a:pt x="70" y="295"/>
                    <a:pt x="72" y="296"/>
                    <a:pt x="74" y="298"/>
                  </a:cubicBezTo>
                  <a:cubicBezTo>
                    <a:pt x="80" y="302"/>
                    <a:pt x="80" y="312"/>
                    <a:pt x="88" y="312"/>
                  </a:cubicBezTo>
                  <a:cubicBezTo>
                    <a:pt x="93" y="312"/>
                    <a:pt x="94" y="307"/>
                    <a:pt x="99" y="307"/>
                  </a:cubicBezTo>
                  <a:cubicBezTo>
                    <a:pt x="102" y="307"/>
                    <a:pt x="106" y="308"/>
                    <a:pt x="106" y="312"/>
                  </a:cubicBezTo>
                  <a:cubicBezTo>
                    <a:pt x="106" y="316"/>
                    <a:pt x="104" y="319"/>
                    <a:pt x="104" y="324"/>
                  </a:cubicBezTo>
                  <a:cubicBezTo>
                    <a:pt x="104" y="327"/>
                    <a:pt x="107" y="328"/>
                    <a:pt x="109" y="329"/>
                  </a:cubicBezTo>
                  <a:cubicBezTo>
                    <a:pt x="109" y="329"/>
                    <a:pt x="109" y="329"/>
                    <a:pt x="109" y="329"/>
                  </a:cubicBezTo>
                  <a:cubicBezTo>
                    <a:pt x="110" y="329"/>
                    <a:pt x="110" y="329"/>
                    <a:pt x="110" y="329"/>
                  </a:cubicBezTo>
                  <a:cubicBezTo>
                    <a:pt x="116" y="329"/>
                    <a:pt x="118" y="324"/>
                    <a:pt x="124" y="320"/>
                  </a:cubicBezTo>
                  <a:cubicBezTo>
                    <a:pt x="125" y="319"/>
                    <a:pt x="125" y="318"/>
                    <a:pt x="127" y="317"/>
                  </a:cubicBezTo>
                  <a:cubicBezTo>
                    <a:pt x="129" y="315"/>
                    <a:pt x="132" y="313"/>
                    <a:pt x="133" y="310"/>
                  </a:cubicBezTo>
                  <a:cubicBezTo>
                    <a:pt x="134" y="304"/>
                    <a:pt x="134" y="301"/>
                    <a:pt x="137" y="298"/>
                  </a:cubicBezTo>
                  <a:cubicBezTo>
                    <a:pt x="139" y="296"/>
                    <a:pt x="141" y="297"/>
                    <a:pt x="144" y="297"/>
                  </a:cubicBezTo>
                  <a:cubicBezTo>
                    <a:pt x="147" y="297"/>
                    <a:pt x="149" y="296"/>
                    <a:pt x="152" y="296"/>
                  </a:cubicBezTo>
                  <a:cubicBezTo>
                    <a:pt x="162" y="296"/>
                    <a:pt x="168" y="297"/>
                    <a:pt x="178" y="298"/>
                  </a:cubicBezTo>
                  <a:cubicBezTo>
                    <a:pt x="184" y="298"/>
                    <a:pt x="187" y="299"/>
                    <a:pt x="194" y="299"/>
                  </a:cubicBezTo>
                  <a:cubicBezTo>
                    <a:pt x="203" y="299"/>
                    <a:pt x="207" y="294"/>
                    <a:pt x="213" y="287"/>
                  </a:cubicBezTo>
                  <a:cubicBezTo>
                    <a:pt x="216" y="283"/>
                    <a:pt x="219" y="281"/>
                    <a:pt x="219" y="275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4"/>
                    <a:pt x="224" y="253"/>
                    <a:pt x="228" y="253"/>
                  </a:cubicBezTo>
                  <a:cubicBezTo>
                    <a:pt x="233" y="252"/>
                    <a:pt x="236" y="251"/>
                    <a:pt x="240" y="251"/>
                  </a:cubicBezTo>
                  <a:cubicBezTo>
                    <a:pt x="245" y="251"/>
                    <a:pt x="245" y="251"/>
                    <a:pt x="245" y="251"/>
                  </a:cubicBezTo>
                  <a:cubicBezTo>
                    <a:pt x="250" y="251"/>
                    <a:pt x="253" y="255"/>
                    <a:pt x="256" y="259"/>
                  </a:cubicBezTo>
                  <a:cubicBezTo>
                    <a:pt x="258" y="261"/>
                    <a:pt x="258" y="264"/>
                    <a:pt x="261" y="264"/>
                  </a:cubicBezTo>
                  <a:cubicBezTo>
                    <a:pt x="264" y="264"/>
                    <a:pt x="265" y="262"/>
                    <a:pt x="265" y="260"/>
                  </a:cubicBezTo>
                  <a:cubicBezTo>
                    <a:pt x="265" y="258"/>
                    <a:pt x="264" y="258"/>
                    <a:pt x="264" y="256"/>
                  </a:cubicBezTo>
                  <a:cubicBezTo>
                    <a:pt x="264" y="252"/>
                    <a:pt x="264" y="252"/>
                    <a:pt x="264" y="252"/>
                  </a:cubicBezTo>
                  <a:cubicBezTo>
                    <a:pt x="264" y="248"/>
                    <a:pt x="266" y="245"/>
                    <a:pt x="266" y="241"/>
                  </a:cubicBezTo>
                  <a:cubicBezTo>
                    <a:pt x="267" y="232"/>
                    <a:pt x="267" y="228"/>
                    <a:pt x="269" y="219"/>
                  </a:cubicBezTo>
                  <a:cubicBezTo>
                    <a:pt x="270" y="216"/>
                    <a:pt x="272" y="213"/>
                    <a:pt x="275" y="212"/>
                  </a:cubicBezTo>
                  <a:cubicBezTo>
                    <a:pt x="278" y="212"/>
                    <a:pt x="279" y="213"/>
                    <a:pt x="281" y="212"/>
                  </a:cubicBezTo>
                  <a:cubicBezTo>
                    <a:pt x="287" y="207"/>
                    <a:pt x="290" y="203"/>
                    <a:pt x="296" y="203"/>
                  </a:cubicBezTo>
                  <a:cubicBezTo>
                    <a:pt x="296" y="203"/>
                    <a:pt x="296" y="203"/>
                    <a:pt x="296" y="203"/>
                  </a:cubicBezTo>
                  <a:cubicBezTo>
                    <a:pt x="298" y="198"/>
                    <a:pt x="302" y="196"/>
                    <a:pt x="302" y="191"/>
                  </a:cubicBezTo>
                  <a:cubicBezTo>
                    <a:pt x="302" y="178"/>
                    <a:pt x="302" y="178"/>
                    <a:pt x="302" y="178"/>
                  </a:cubicBezTo>
                  <a:cubicBezTo>
                    <a:pt x="302" y="179"/>
                    <a:pt x="302" y="179"/>
                    <a:pt x="302" y="179"/>
                  </a:cubicBezTo>
                  <a:cubicBezTo>
                    <a:pt x="297" y="176"/>
                    <a:pt x="296" y="171"/>
                    <a:pt x="292" y="169"/>
                  </a:cubicBezTo>
                  <a:cubicBezTo>
                    <a:pt x="290" y="166"/>
                    <a:pt x="288" y="163"/>
                    <a:pt x="284" y="163"/>
                  </a:cubicBezTo>
                  <a:cubicBezTo>
                    <a:pt x="278" y="163"/>
                    <a:pt x="277" y="172"/>
                    <a:pt x="271" y="172"/>
                  </a:cubicBezTo>
                  <a:cubicBezTo>
                    <a:pt x="267" y="172"/>
                    <a:pt x="266" y="168"/>
                    <a:pt x="263" y="166"/>
                  </a:cubicBezTo>
                  <a:cubicBezTo>
                    <a:pt x="261" y="164"/>
                    <a:pt x="260" y="163"/>
                    <a:pt x="258" y="162"/>
                  </a:cubicBezTo>
                  <a:cubicBezTo>
                    <a:pt x="255" y="159"/>
                    <a:pt x="253" y="157"/>
                    <a:pt x="250" y="154"/>
                  </a:cubicBezTo>
                  <a:cubicBezTo>
                    <a:pt x="247" y="152"/>
                    <a:pt x="245" y="151"/>
                    <a:pt x="245" y="148"/>
                  </a:cubicBezTo>
                  <a:cubicBezTo>
                    <a:pt x="245" y="145"/>
                    <a:pt x="246" y="142"/>
                    <a:pt x="248" y="140"/>
                  </a:cubicBezTo>
                  <a:cubicBezTo>
                    <a:pt x="249" y="139"/>
                    <a:pt x="251" y="139"/>
                    <a:pt x="251" y="138"/>
                  </a:cubicBezTo>
                  <a:cubicBezTo>
                    <a:pt x="251" y="134"/>
                    <a:pt x="247" y="134"/>
                    <a:pt x="244" y="132"/>
                  </a:cubicBezTo>
                  <a:cubicBezTo>
                    <a:pt x="239" y="129"/>
                    <a:pt x="235" y="128"/>
                    <a:pt x="229" y="124"/>
                  </a:cubicBezTo>
                  <a:cubicBezTo>
                    <a:pt x="225" y="121"/>
                    <a:pt x="224" y="118"/>
                    <a:pt x="221" y="114"/>
                  </a:cubicBezTo>
                  <a:cubicBezTo>
                    <a:pt x="219" y="110"/>
                    <a:pt x="216" y="107"/>
                    <a:pt x="216" y="102"/>
                  </a:cubicBezTo>
                  <a:cubicBezTo>
                    <a:pt x="215" y="102"/>
                    <a:pt x="215" y="102"/>
                    <a:pt x="215" y="102"/>
                  </a:cubicBezTo>
                  <a:cubicBezTo>
                    <a:pt x="211" y="103"/>
                    <a:pt x="207" y="102"/>
                    <a:pt x="206" y="105"/>
                  </a:cubicBezTo>
                  <a:cubicBezTo>
                    <a:pt x="205" y="108"/>
                    <a:pt x="205" y="110"/>
                    <a:pt x="204" y="112"/>
                  </a:cubicBezTo>
                  <a:cubicBezTo>
                    <a:pt x="204" y="114"/>
                    <a:pt x="204" y="116"/>
                    <a:pt x="203" y="116"/>
                  </a:cubicBezTo>
                  <a:cubicBezTo>
                    <a:pt x="201" y="116"/>
                    <a:pt x="200" y="115"/>
                    <a:pt x="199" y="114"/>
                  </a:cubicBezTo>
                  <a:cubicBezTo>
                    <a:pt x="194" y="111"/>
                    <a:pt x="192" y="108"/>
                    <a:pt x="187" y="104"/>
                  </a:cubicBezTo>
                  <a:cubicBezTo>
                    <a:pt x="181" y="97"/>
                    <a:pt x="178" y="93"/>
                    <a:pt x="171" y="87"/>
                  </a:cubicBezTo>
                  <a:cubicBezTo>
                    <a:pt x="166" y="81"/>
                    <a:pt x="164" y="78"/>
                    <a:pt x="161" y="71"/>
                  </a:cubicBezTo>
                  <a:cubicBezTo>
                    <a:pt x="157" y="64"/>
                    <a:pt x="152" y="61"/>
                    <a:pt x="152" y="53"/>
                  </a:cubicBezTo>
                  <a:cubicBezTo>
                    <a:pt x="152" y="51"/>
                    <a:pt x="154" y="50"/>
                    <a:pt x="155" y="49"/>
                  </a:cubicBezTo>
                  <a:cubicBezTo>
                    <a:pt x="158" y="47"/>
                    <a:pt x="160" y="45"/>
                    <a:pt x="163" y="43"/>
                  </a:cubicBezTo>
                  <a:cubicBezTo>
                    <a:pt x="164" y="41"/>
                    <a:pt x="166" y="41"/>
                    <a:pt x="166" y="39"/>
                  </a:cubicBezTo>
                  <a:cubicBezTo>
                    <a:pt x="166" y="35"/>
                    <a:pt x="164" y="33"/>
                    <a:pt x="163" y="28"/>
                  </a:cubicBezTo>
                  <a:cubicBezTo>
                    <a:pt x="163" y="26"/>
                    <a:pt x="162" y="25"/>
                    <a:pt x="162" y="23"/>
                  </a:cubicBezTo>
                  <a:cubicBezTo>
                    <a:pt x="161" y="20"/>
                    <a:pt x="161" y="18"/>
                    <a:pt x="159" y="17"/>
                  </a:cubicBezTo>
                  <a:cubicBezTo>
                    <a:pt x="155" y="14"/>
                    <a:pt x="152" y="15"/>
                    <a:pt x="148" y="13"/>
                  </a:cubicBezTo>
                  <a:cubicBezTo>
                    <a:pt x="144" y="12"/>
                    <a:pt x="141" y="10"/>
                    <a:pt x="141" y="6"/>
                  </a:cubicBezTo>
                  <a:cubicBezTo>
                    <a:pt x="141" y="1"/>
                    <a:pt x="141" y="1"/>
                    <a:pt x="141" y="1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40" y="1"/>
                    <a:pt x="139" y="1"/>
                    <a:pt x="137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5"/>
            <p:cNvSpPr>
              <a:spLocks/>
            </p:cNvSpPr>
            <p:nvPr/>
          </p:nvSpPr>
          <p:spPr bwMode="auto">
            <a:xfrm>
              <a:off x="5074" y="1076"/>
              <a:ext cx="1356" cy="674"/>
            </a:xfrm>
            <a:custGeom>
              <a:avLst/>
              <a:gdLst>
                <a:gd name="T0" fmla="*/ 15 w 489"/>
                <a:gd name="T1" fmla="*/ 66 h 243"/>
                <a:gd name="T2" fmla="*/ 33 w 489"/>
                <a:gd name="T3" fmla="*/ 82 h 243"/>
                <a:gd name="T4" fmla="*/ 40 w 489"/>
                <a:gd name="T5" fmla="*/ 104 h 243"/>
                <a:gd name="T6" fmla="*/ 26 w 489"/>
                <a:gd name="T7" fmla="*/ 118 h 243"/>
                <a:gd name="T8" fmla="*/ 61 w 489"/>
                <a:gd name="T9" fmla="*/ 169 h 243"/>
                <a:gd name="T10" fmla="*/ 78 w 489"/>
                <a:gd name="T11" fmla="*/ 177 h 243"/>
                <a:gd name="T12" fmla="*/ 90 w 489"/>
                <a:gd name="T13" fmla="*/ 167 h 243"/>
                <a:gd name="T14" fmla="*/ 118 w 489"/>
                <a:gd name="T15" fmla="*/ 197 h 243"/>
                <a:gd name="T16" fmla="*/ 119 w 489"/>
                <a:gd name="T17" fmla="*/ 213 h 243"/>
                <a:gd name="T18" fmla="*/ 137 w 489"/>
                <a:gd name="T19" fmla="*/ 231 h 243"/>
                <a:gd name="T20" fmla="*/ 165 w 489"/>
                <a:gd name="T21" fmla="*/ 234 h 243"/>
                <a:gd name="T22" fmla="*/ 178 w 489"/>
                <a:gd name="T23" fmla="*/ 241 h 243"/>
                <a:gd name="T24" fmla="*/ 189 w 489"/>
                <a:gd name="T25" fmla="*/ 225 h 243"/>
                <a:gd name="T26" fmla="*/ 218 w 489"/>
                <a:gd name="T27" fmla="*/ 208 h 243"/>
                <a:gd name="T28" fmla="*/ 235 w 489"/>
                <a:gd name="T29" fmla="*/ 219 h 243"/>
                <a:gd name="T30" fmla="*/ 272 w 489"/>
                <a:gd name="T31" fmla="*/ 209 h 243"/>
                <a:gd name="T32" fmla="*/ 295 w 489"/>
                <a:gd name="T33" fmla="*/ 208 h 243"/>
                <a:gd name="T34" fmla="*/ 336 w 489"/>
                <a:gd name="T35" fmla="*/ 191 h 243"/>
                <a:gd name="T36" fmla="*/ 358 w 489"/>
                <a:gd name="T37" fmla="*/ 191 h 243"/>
                <a:gd name="T38" fmla="*/ 377 w 489"/>
                <a:gd name="T39" fmla="*/ 201 h 243"/>
                <a:gd name="T40" fmla="*/ 389 w 489"/>
                <a:gd name="T41" fmla="*/ 183 h 243"/>
                <a:gd name="T42" fmla="*/ 419 w 489"/>
                <a:gd name="T43" fmla="*/ 189 h 243"/>
                <a:gd name="T44" fmla="*/ 423 w 489"/>
                <a:gd name="T45" fmla="*/ 175 h 243"/>
                <a:gd name="T46" fmla="*/ 418 w 489"/>
                <a:gd name="T47" fmla="*/ 151 h 243"/>
                <a:gd name="T48" fmla="*/ 439 w 489"/>
                <a:gd name="T49" fmla="*/ 144 h 243"/>
                <a:gd name="T50" fmla="*/ 456 w 489"/>
                <a:gd name="T51" fmla="*/ 146 h 243"/>
                <a:gd name="T52" fmla="*/ 489 w 489"/>
                <a:gd name="T53" fmla="*/ 112 h 243"/>
                <a:gd name="T54" fmla="*/ 486 w 489"/>
                <a:gd name="T55" fmla="*/ 103 h 243"/>
                <a:gd name="T56" fmla="*/ 460 w 489"/>
                <a:gd name="T57" fmla="*/ 66 h 243"/>
                <a:gd name="T58" fmla="*/ 440 w 489"/>
                <a:gd name="T59" fmla="*/ 34 h 243"/>
                <a:gd name="T60" fmla="*/ 425 w 489"/>
                <a:gd name="T61" fmla="*/ 32 h 243"/>
                <a:gd name="T62" fmla="*/ 390 w 489"/>
                <a:gd name="T63" fmla="*/ 9 h 243"/>
                <a:gd name="T64" fmla="*/ 371 w 489"/>
                <a:gd name="T65" fmla="*/ 11 h 243"/>
                <a:gd name="T66" fmla="*/ 354 w 489"/>
                <a:gd name="T67" fmla="*/ 20 h 243"/>
                <a:gd name="T68" fmla="*/ 350 w 489"/>
                <a:gd name="T69" fmla="*/ 34 h 243"/>
                <a:gd name="T70" fmla="*/ 333 w 489"/>
                <a:gd name="T71" fmla="*/ 26 h 243"/>
                <a:gd name="T72" fmla="*/ 309 w 489"/>
                <a:gd name="T73" fmla="*/ 34 h 243"/>
                <a:gd name="T74" fmla="*/ 279 w 489"/>
                <a:gd name="T75" fmla="*/ 33 h 243"/>
                <a:gd name="T76" fmla="*/ 249 w 489"/>
                <a:gd name="T77" fmla="*/ 12 h 243"/>
                <a:gd name="T78" fmla="*/ 229 w 489"/>
                <a:gd name="T79" fmla="*/ 8 h 243"/>
                <a:gd name="T80" fmla="*/ 224 w 489"/>
                <a:gd name="T81" fmla="*/ 31 h 243"/>
                <a:gd name="T82" fmla="*/ 193 w 489"/>
                <a:gd name="T83" fmla="*/ 26 h 243"/>
                <a:gd name="T84" fmla="*/ 156 w 489"/>
                <a:gd name="T85" fmla="*/ 46 h 243"/>
                <a:gd name="T86" fmla="*/ 139 w 489"/>
                <a:gd name="T87" fmla="*/ 52 h 243"/>
                <a:gd name="T88" fmla="*/ 131 w 489"/>
                <a:gd name="T89" fmla="*/ 60 h 243"/>
                <a:gd name="T90" fmla="*/ 77 w 489"/>
                <a:gd name="T91" fmla="*/ 52 h 243"/>
                <a:gd name="T92" fmla="*/ 62 w 489"/>
                <a:gd name="T93" fmla="*/ 55 h 243"/>
                <a:gd name="T94" fmla="*/ 32 w 489"/>
                <a:gd name="T95" fmla="*/ 52 h 243"/>
                <a:gd name="T96" fmla="*/ 13 w 489"/>
                <a:gd name="T97" fmla="*/ 45 h 243"/>
                <a:gd name="T98" fmla="*/ 2 w 489"/>
                <a:gd name="T99" fmla="*/ 49 h 243"/>
                <a:gd name="T100" fmla="*/ 11 w 489"/>
                <a:gd name="T101" fmla="*/ 6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89" h="243">
                  <a:moveTo>
                    <a:pt x="11" y="67"/>
                  </a:moveTo>
                  <a:cubicBezTo>
                    <a:pt x="13" y="66"/>
                    <a:pt x="14" y="66"/>
                    <a:pt x="15" y="65"/>
                  </a:cubicBezTo>
                  <a:cubicBezTo>
                    <a:pt x="15" y="66"/>
                    <a:pt x="15" y="66"/>
                    <a:pt x="15" y="66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5"/>
                    <a:pt x="18" y="77"/>
                    <a:pt x="22" y="78"/>
                  </a:cubicBezTo>
                  <a:cubicBezTo>
                    <a:pt x="26" y="80"/>
                    <a:pt x="29" y="79"/>
                    <a:pt x="33" y="82"/>
                  </a:cubicBezTo>
                  <a:cubicBezTo>
                    <a:pt x="35" y="83"/>
                    <a:pt x="35" y="85"/>
                    <a:pt x="36" y="87"/>
                  </a:cubicBezTo>
                  <a:cubicBezTo>
                    <a:pt x="36" y="90"/>
                    <a:pt x="37" y="91"/>
                    <a:pt x="37" y="93"/>
                  </a:cubicBezTo>
                  <a:cubicBezTo>
                    <a:pt x="38" y="98"/>
                    <a:pt x="40" y="100"/>
                    <a:pt x="40" y="104"/>
                  </a:cubicBezTo>
                  <a:cubicBezTo>
                    <a:pt x="40" y="106"/>
                    <a:pt x="37" y="106"/>
                    <a:pt x="37" y="107"/>
                  </a:cubicBezTo>
                  <a:cubicBezTo>
                    <a:pt x="34" y="110"/>
                    <a:pt x="32" y="112"/>
                    <a:pt x="29" y="114"/>
                  </a:cubicBezTo>
                  <a:cubicBezTo>
                    <a:pt x="28" y="115"/>
                    <a:pt x="26" y="116"/>
                    <a:pt x="26" y="118"/>
                  </a:cubicBezTo>
                  <a:cubicBezTo>
                    <a:pt x="26" y="125"/>
                    <a:pt x="31" y="129"/>
                    <a:pt x="35" y="136"/>
                  </a:cubicBezTo>
                  <a:cubicBezTo>
                    <a:pt x="38" y="142"/>
                    <a:pt x="40" y="146"/>
                    <a:pt x="45" y="152"/>
                  </a:cubicBezTo>
                  <a:cubicBezTo>
                    <a:pt x="52" y="158"/>
                    <a:pt x="55" y="162"/>
                    <a:pt x="61" y="169"/>
                  </a:cubicBezTo>
                  <a:cubicBezTo>
                    <a:pt x="66" y="172"/>
                    <a:pt x="68" y="175"/>
                    <a:pt x="72" y="179"/>
                  </a:cubicBezTo>
                  <a:cubicBezTo>
                    <a:pt x="74" y="180"/>
                    <a:pt x="75" y="181"/>
                    <a:pt x="77" y="181"/>
                  </a:cubicBezTo>
                  <a:cubicBezTo>
                    <a:pt x="78" y="181"/>
                    <a:pt x="78" y="179"/>
                    <a:pt x="78" y="177"/>
                  </a:cubicBezTo>
                  <a:cubicBezTo>
                    <a:pt x="79" y="175"/>
                    <a:pt x="79" y="173"/>
                    <a:pt x="80" y="170"/>
                  </a:cubicBezTo>
                  <a:cubicBezTo>
                    <a:pt x="81" y="167"/>
                    <a:pt x="85" y="168"/>
                    <a:pt x="89" y="167"/>
                  </a:cubicBezTo>
                  <a:cubicBezTo>
                    <a:pt x="90" y="167"/>
                    <a:pt x="90" y="167"/>
                    <a:pt x="90" y="167"/>
                  </a:cubicBezTo>
                  <a:cubicBezTo>
                    <a:pt x="90" y="172"/>
                    <a:pt x="92" y="174"/>
                    <a:pt x="95" y="179"/>
                  </a:cubicBezTo>
                  <a:cubicBezTo>
                    <a:pt x="98" y="183"/>
                    <a:pt x="99" y="186"/>
                    <a:pt x="103" y="189"/>
                  </a:cubicBezTo>
                  <a:cubicBezTo>
                    <a:pt x="108" y="193"/>
                    <a:pt x="113" y="193"/>
                    <a:pt x="118" y="197"/>
                  </a:cubicBezTo>
                  <a:cubicBezTo>
                    <a:pt x="121" y="199"/>
                    <a:pt x="125" y="199"/>
                    <a:pt x="125" y="203"/>
                  </a:cubicBezTo>
                  <a:cubicBezTo>
                    <a:pt x="125" y="204"/>
                    <a:pt x="123" y="204"/>
                    <a:pt x="122" y="205"/>
                  </a:cubicBezTo>
                  <a:cubicBezTo>
                    <a:pt x="120" y="207"/>
                    <a:pt x="119" y="209"/>
                    <a:pt x="119" y="213"/>
                  </a:cubicBezTo>
                  <a:cubicBezTo>
                    <a:pt x="119" y="216"/>
                    <a:pt x="121" y="217"/>
                    <a:pt x="124" y="219"/>
                  </a:cubicBezTo>
                  <a:cubicBezTo>
                    <a:pt x="127" y="222"/>
                    <a:pt x="128" y="223"/>
                    <a:pt x="132" y="226"/>
                  </a:cubicBezTo>
                  <a:cubicBezTo>
                    <a:pt x="134" y="228"/>
                    <a:pt x="135" y="229"/>
                    <a:pt x="137" y="231"/>
                  </a:cubicBezTo>
                  <a:cubicBezTo>
                    <a:pt x="140" y="233"/>
                    <a:pt x="141" y="237"/>
                    <a:pt x="145" y="237"/>
                  </a:cubicBezTo>
                  <a:cubicBezTo>
                    <a:pt x="151" y="237"/>
                    <a:pt x="152" y="227"/>
                    <a:pt x="158" y="227"/>
                  </a:cubicBezTo>
                  <a:cubicBezTo>
                    <a:pt x="162" y="227"/>
                    <a:pt x="163" y="231"/>
                    <a:pt x="165" y="234"/>
                  </a:cubicBezTo>
                  <a:cubicBezTo>
                    <a:pt x="170" y="236"/>
                    <a:pt x="171" y="241"/>
                    <a:pt x="176" y="243"/>
                  </a:cubicBezTo>
                  <a:cubicBezTo>
                    <a:pt x="176" y="243"/>
                    <a:pt x="176" y="243"/>
                    <a:pt x="176" y="243"/>
                  </a:cubicBezTo>
                  <a:cubicBezTo>
                    <a:pt x="177" y="243"/>
                    <a:pt x="177" y="242"/>
                    <a:pt x="178" y="241"/>
                  </a:cubicBezTo>
                  <a:cubicBezTo>
                    <a:pt x="180" y="240"/>
                    <a:pt x="181" y="239"/>
                    <a:pt x="184" y="238"/>
                  </a:cubicBezTo>
                  <a:cubicBezTo>
                    <a:pt x="187" y="236"/>
                    <a:pt x="190" y="235"/>
                    <a:pt x="190" y="231"/>
                  </a:cubicBezTo>
                  <a:cubicBezTo>
                    <a:pt x="190" y="229"/>
                    <a:pt x="189" y="228"/>
                    <a:pt x="189" y="225"/>
                  </a:cubicBezTo>
                  <a:cubicBezTo>
                    <a:pt x="189" y="222"/>
                    <a:pt x="192" y="222"/>
                    <a:pt x="194" y="221"/>
                  </a:cubicBezTo>
                  <a:cubicBezTo>
                    <a:pt x="197" y="219"/>
                    <a:pt x="199" y="217"/>
                    <a:pt x="203" y="215"/>
                  </a:cubicBezTo>
                  <a:cubicBezTo>
                    <a:pt x="208" y="211"/>
                    <a:pt x="212" y="208"/>
                    <a:pt x="218" y="208"/>
                  </a:cubicBezTo>
                  <a:cubicBezTo>
                    <a:pt x="223" y="208"/>
                    <a:pt x="225" y="211"/>
                    <a:pt x="226" y="215"/>
                  </a:cubicBezTo>
                  <a:cubicBezTo>
                    <a:pt x="227" y="219"/>
                    <a:pt x="227" y="223"/>
                    <a:pt x="231" y="223"/>
                  </a:cubicBezTo>
                  <a:cubicBezTo>
                    <a:pt x="233" y="223"/>
                    <a:pt x="233" y="220"/>
                    <a:pt x="235" y="219"/>
                  </a:cubicBezTo>
                  <a:cubicBezTo>
                    <a:pt x="239" y="217"/>
                    <a:pt x="242" y="219"/>
                    <a:pt x="245" y="217"/>
                  </a:cubicBezTo>
                  <a:cubicBezTo>
                    <a:pt x="250" y="215"/>
                    <a:pt x="251" y="211"/>
                    <a:pt x="254" y="206"/>
                  </a:cubicBezTo>
                  <a:cubicBezTo>
                    <a:pt x="262" y="208"/>
                    <a:pt x="265" y="209"/>
                    <a:pt x="272" y="209"/>
                  </a:cubicBezTo>
                  <a:cubicBezTo>
                    <a:pt x="276" y="209"/>
                    <a:pt x="278" y="208"/>
                    <a:pt x="281" y="210"/>
                  </a:cubicBezTo>
                  <a:cubicBezTo>
                    <a:pt x="285" y="211"/>
                    <a:pt x="288" y="213"/>
                    <a:pt x="292" y="213"/>
                  </a:cubicBezTo>
                  <a:cubicBezTo>
                    <a:pt x="295" y="213"/>
                    <a:pt x="295" y="210"/>
                    <a:pt x="295" y="208"/>
                  </a:cubicBezTo>
                  <a:cubicBezTo>
                    <a:pt x="296" y="205"/>
                    <a:pt x="296" y="204"/>
                    <a:pt x="299" y="202"/>
                  </a:cubicBezTo>
                  <a:cubicBezTo>
                    <a:pt x="302" y="201"/>
                    <a:pt x="305" y="200"/>
                    <a:pt x="309" y="199"/>
                  </a:cubicBezTo>
                  <a:cubicBezTo>
                    <a:pt x="319" y="195"/>
                    <a:pt x="325" y="191"/>
                    <a:pt x="336" y="191"/>
                  </a:cubicBezTo>
                  <a:cubicBezTo>
                    <a:pt x="341" y="191"/>
                    <a:pt x="341" y="191"/>
                    <a:pt x="341" y="191"/>
                  </a:cubicBezTo>
                  <a:cubicBezTo>
                    <a:pt x="345" y="191"/>
                    <a:pt x="345" y="197"/>
                    <a:pt x="349" y="197"/>
                  </a:cubicBezTo>
                  <a:cubicBezTo>
                    <a:pt x="354" y="197"/>
                    <a:pt x="354" y="191"/>
                    <a:pt x="358" y="191"/>
                  </a:cubicBezTo>
                  <a:cubicBezTo>
                    <a:pt x="361" y="191"/>
                    <a:pt x="362" y="194"/>
                    <a:pt x="364" y="196"/>
                  </a:cubicBezTo>
                  <a:cubicBezTo>
                    <a:pt x="367" y="199"/>
                    <a:pt x="370" y="201"/>
                    <a:pt x="374" y="201"/>
                  </a:cubicBezTo>
                  <a:cubicBezTo>
                    <a:pt x="377" y="201"/>
                    <a:pt x="377" y="201"/>
                    <a:pt x="377" y="201"/>
                  </a:cubicBezTo>
                  <a:cubicBezTo>
                    <a:pt x="377" y="178"/>
                    <a:pt x="377" y="178"/>
                    <a:pt x="377" y="178"/>
                  </a:cubicBezTo>
                  <a:cubicBezTo>
                    <a:pt x="379" y="178"/>
                    <a:pt x="379" y="178"/>
                    <a:pt x="379" y="178"/>
                  </a:cubicBezTo>
                  <a:cubicBezTo>
                    <a:pt x="383" y="178"/>
                    <a:pt x="385" y="183"/>
                    <a:pt x="389" y="183"/>
                  </a:cubicBezTo>
                  <a:cubicBezTo>
                    <a:pt x="393" y="183"/>
                    <a:pt x="396" y="180"/>
                    <a:pt x="400" y="180"/>
                  </a:cubicBezTo>
                  <a:cubicBezTo>
                    <a:pt x="403" y="180"/>
                    <a:pt x="405" y="180"/>
                    <a:pt x="407" y="180"/>
                  </a:cubicBezTo>
                  <a:cubicBezTo>
                    <a:pt x="412" y="180"/>
                    <a:pt x="414" y="186"/>
                    <a:pt x="419" y="189"/>
                  </a:cubicBezTo>
                  <a:cubicBezTo>
                    <a:pt x="419" y="188"/>
                    <a:pt x="418" y="188"/>
                    <a:pt x="418" y="188"/>
                  </a:cubicBezTo>
                  <a:cubicBezTo>
                    <a:pt x="418" y="185"/>
                    <a:pt x="423" y="183"/>
                    <a:pt x="423" y="180"/>
                  </a:cubicBezTo>
                  <a:cubicBezTo>
                    <a:pt x="423" y="175"/>
                    <a:pt x="423" y="175"/>
                    <a:pt x="423" y="175"/>
                  </a:cubicBezTo>
                  <a:cubicBezTo>
                    <a:pt x="423" y="171"/>
                    <a:pt x="425" y="169"/>
                    <a:pt x="425" y="165"/>
                  </a:cubicBezTo>
                  <a:cubicBezTo>
                    <a:pt x="425" y="160"/>
                    <a:pt x="423" y="158"/>
                    <a:pt x="420" y="154"/>
                  </a:cubicBezTo>
                  <a:cubicBezTo>
                    <a:pt x="420" y="153"/>
                    <a:pt x="418" y="153"/>
                    <a:pt x="418" y="151"/>
                  </a:cubicBezTo>
                  <a:cubicBezTo>
                    <a:pt x="418" y="150"/>
                    <a:pt x="418" y="149"/>
                    <a:pt x="419" y="148"/>
                  </a:cubicBezTo>
                  <a:cubicBezTo>
                    <a:pt x="426" y="148"/>
                    <a:pt x="426" y="148"/>
                    <a:pt x="426" y="148"/>
                  </a:cubicBezTo>
                  <a:cubicBezTo>
                    <a:pt x="432" y="148"/>
                    <a:pt x="434" y="144"/>
                    <a:pt x="439" y="144"/>
                  </a:cubicBezTo>
                  <a:cubicBezTo>
                    <a:pt x="441" y="144"/>
                    <a:pt x="442" y="147"/>
                    <a:pt x="442" y="148"/>
                  </a:cubicBezTo>
                  <a:cubicBezTo>
                    <a:pt x="443" y="150"/>
                    <a:pt x="445" y="151"/>
                    <a:pt x="448" y="151"/>
                  </a:cubicBezTo>
                  <a:cubicBezTo>
                    <a:pt x="452" y="151"/>
                    <a:pt x="453" y="148"/>
                    <a:pt x="456" y="146"/>
                  </a:cubicBezTo>
                  <a:cubicBezTo>
                    <a:pt x="465" y="141"/>
                    <a:pt x="465" y="134"/>
                    <a:pt x="472" y="126"/>
                  </a:cubicBezTo>
                  <a:cubicBezTo>
                    <a:pt x="476" y="122"/>
                    <a:pt x="478" y="122"/>
                    <a:pt x="482" y="119"/>
                  </a:cubicBezTo>
                  <a:cubicBezTo>
                    <a:pt x="484" y="116"/>
                    <a:pt x="486" y="114"/>
                    <a:pt x="489" y="112"/>
                  </a:cubicBezTo>
                  <a:cubicBezTo>
                    <a:pt x="489" y="112"/>
                    <a:pt x="489" y="112"/>
                    <a:pt x="489" y="112"/>
                  </a:cubicBezTo>
                  <a:cubicBezTo>
                    <a:pt x="488" y="110"/>
                    <a:pt x="486" y="109"/>
                    <a:pt x="486" y="107"/>
                  </a:cubicBezTo>
                  <a:cubicBezTo>
                    <a:pt x="486" y="103"/>
                    <a:pt x="486" y="103"/>
                    <a:pt x="486" y="103"/>
                  </a:cubicBezTo>
                  <a:cubicBezTo>
                    <a:pt x="486" y="98"/>
                    <a:pt x="485" y="95"/>
                    <a:pt x="481" y="93"/>
                  </a:cubicBezTo>
                  <a:cubicBezTo>
                    <a:pt x="477" y="91"/>
                    <a:pt x="473" y="90"/>
                    <a:pt x="471" y="86"/>
                  </a:cubicBezTo>
                  <a:cubicBezTo>
                    <a:pt x="466" y="79"/>
                    <a:pt x="466" y="72"/>
                    <a:pt x="460" y="66"/>
                  </a:cubicBezTo>
                  <a:cubicBezTo>
                    <a:pt x="454" y="58"/>
                    <a:pt x="449" y="54"/>
                    <a:pt x="445" y="45"/>
                  </a:cubicBezTo>
                  <a:cubicBezTo>
                    <a:pt x="445" y="44"/>
                    <a:pt x="444" y="43"/>
                    <a:pt x="443" y="41"/>
                  </a:cubicBezTo>
                  <a:cubicBezTo>
                    <a:pt x="442" y="38"/>
                    <a:pt x="442" y="36"/>
                    <a:pt x="440" y="34"/>
                  </a:cubicBezTo>
                  <a:cubicBezTo>
                    <a:pt x="437" y="31"/>
                    <a:pt x="435" y="31"/>
                    <a:pt x="431" y="31"/>
                  </a:cubicBezTo>
                  <a:cubicBezTo>
                    <a:pt x="431" y="31"/>
                    <a:pt x="431" y="31"/>
                    <a:pt x="431" y="31"/>
                  </a:cubicBezTo>
                  <a:cubicBezTo>
                    <a:pt x="429" y="31"/>
                    <a:pt x="427" y="32"/>
                    <a:pt x="425" y="32"/>
                  </a:cubicBezTo>
                  <a:cubicBezTo>
                    <a:pt x="422" y="32"/>
                    <a:pt x="420" y="30"/>
                    <a:pt x="417" y="27"/>
                  </a:cubicBezTo>
                  <a:cubicBezTo>
                    <a:pt x="411" y="23"/>
                    <a:pt x="408" y="19"/>
                    <a:pt x="402" y="17"/>
                  </a:cubicBezTo>
                  <a:cubicBezTo>
                    <a:pt x="397" y="15"/>
                    <a:pt x="394" y="14"/>
                    <a:pt x="390" y="9"/>
                  </a:cubicBezTo>
                  <a:cubicBezTo>
                    <a:pt x="387" y="5"/>
                    <a:pt x="386" y="0"/>
                    <a:pt x="381" y="0"/>
                  </a:cubicBezTo>
                  <a:cubicBezTo>
                    <a:pt x="380" y="2"/>
                    <a:pt x="378" y="3"/>
                    <a:pt x="377" y="5"/>
                  </a:cubicBezTo>
                  <a:cubicBezTo>
                    <a:pt x="375" y="8"/>
                    <a:pt x="374" y="9"/>
                    <a:pt x="371" y="11"/>
                  </a:cubicBezTo>
                  <a:cubicBezTo>
                    <a:pt x="370" y="12"/>
                    <a:pt x="370" y="13"/>
                    <a:pt x="368" y="14"/>
                  </a:cubicBezTo>
                  <a:cubicBezTo>
                    <a:pt x="366" y="15"/>
                    <a:pt x="364" y="16"/>
                    <a:pt x="361" y="17"/>
                  </a:cubicBezTo>
                  <a:cubicBezTo>
                    <a:pt x="358" y="18"/>
                    <a:pt x="354" y="18"/>
                    <a:pt x="354" y="20"/>
                  </a:cubicBezTo>
                  <a:cubicBezTo>
                    <a:pt x="354" y="27"/>
                    <a:pt x="361" y="28"/>
                    <a:pt x="361" y="34"/>
                  </a:cubicBezTo>
                  <a:cubicBezTo>
                    <a:pt x="361" y="37"/>
                    <a:pt x="360" y="40"/>
                    <a:pt x="357" y="40"/>
                  </a:cubicBezTo>
                  <a:cubicBezTo>
                    <a:pt x="354" y="40"/>
                    <a:pt x="354" y="34"/>
                    <a:pt x="350" y="34"/>
                  </a:cubicBezTo>
                  <a:cubicBezTo>
                    <a:pt x="343" y="34"/>
                    <a:pt x="343" y="34"/>
                    <a:pt x="343" y="34"/>
                  </a:cubicBezTo>
                  <a:cubicBezTo>
                    <a:pt x="340" y="34"/>
                    <a:pt x="339" y="30"/>
                    <a:pt x="337" y="28"/>
                  </a:cubicBezTo>
                  <a:cubicBezTo>
                    <a:pt x="336" y="26"/>
                    <a:pt x="335" y="26"/>
                    <a:pt x="333" y="26"/>
                  </a:cubicBezTo>
                  <a:cubicBezTo>
                    <a:pt x="329" y="26"/>
                    <a:pt x="328" y="31"/>
                    <a:pt x="324" y="32"/>
                  </a:cubicBezTo>
                  <a:cubicBezTo>
                    <a:pt x="321" y="32"/>
                    <a:pt x="319" y="32"/>
                    <a:pt x="317" y="33"/>
                  </a:cubicBezTo>
                  <a:cubicBezTo>
                    <a:pt x="314" y="33"/>
                    <a:pt x="312" y="34"/>
                    <a:pt x="309" y="34"/>
                  </a:cubicBezTo>
                  <a:cubicBezTo>
                    <a:pt x="304" y="34"/>
                    <a:pt x="304" y="34"/>
                    <a:pt x="304" y="34"/>
                  </a:cubicBezTo>
                  <a:cubicBezTo>
                    <a:pt x="298" y="34"/>
                    <a:pt x="294" y="32"/>
                    <a:pt x="287" y="32"/>
                  </a:cubicBezTo>
                  <a:cubicBezTo>
                    <a:pt x="284" y="32"/>
                    <a:pt x="282" y="33"/>
                    <a:pt x="279" y="33"/>
                  </a:cubicBezTo>
                  <a:cubicBezTo>
                    <a:pt x="273" y="33"/>
                    <a:pt x="271" y="28"/>
                    <a:pt x="266" y="24"/>
                  </a:cubicBezTo>
                  <a:cubicBezTo>
                    <a:pt x="263" y="20"/>
                    <a:pt x="260" y="19"/>
                    <a:pt x="256" y="17"/>
                  </a:cubicBezTo>
                  <a:cubicBezTo>
                    <a:pt x="253" y="16"/>
                    <a:pt x="252" y="14"/>
                    <a:pt x="249" y="12"/>
                  </a:cubicBezTo>
                  <a:cubicBezTo>
                    <a:pt x="248" y="10"/>
                    <a:pt x="246" y="10"/>
                    <a:pt x="244" y="9"/>
                  </a:cubicBezTo>
                  <a:cubicBezTo>
                    <a:pt x="240" y="6"/>
                    <a:pt x="237" y="4"/>
                    <a:pt x="232" y="4"/>
                  </a:cubicBezTo>
                  <a:cubicBezTo>
                    <a:pt x="230" y="4"/>
                    <a:pt x="229" y="6"/>
                    <a:pt x="229" y="8"/>
                  </a:cubicBezTo>
                  <a:cubicBezTo>
                    <a:pt x="229" y="14"/>
                    <a:pt x="229" y="14"/>
                    <a:pt x="229" y="14"/>
                  </a:cubicBezTo>
                  <a:cubicBezTo>
                    <a:pt x="229" y="16"/>
                    <a:pt x="229" y="18"/>
                    <a:pt x="229" y="20"/>
                  </a:cubicBezTo>
                  <a:cubicBezTo>
                    <a:pt x="229" y="25"/>
                    <a:pt x="227" y="27"/>
                    <a:pt x="224" y="31"/>
                  </a:cubicBezTo>
                  <a:cubicBezTo>
                    <a:pt x="223" y="33"/>
                    <a:pt x="221" y="35"/>
                    <a:pt x="219" y="35"/>
                  </a:cubicBezTo>
                  <a:cubicBezTo>
                    <a:pt x="213" y="35"/>
                    <a:pt x="211" y="30"/>
                    <a:pt x="206" y="29"/>
                  </a:cubicBezTo>
                  <a:cubicBezTo>
                    <a:pt x="201" y="28"/>
                    <a:pt x="198" y="26"/>
                    <a:pt x="193" y="26"/>
                  </a:cubicBezTo>
                  <a:cubicBezTo>
                    <a:pt x="184" y="26"/>
                    <a:pt x="180" y="33"/>
                    <a:pt x="172" y="37"/>
                  </a:cubicBezTo>
                  <a:cubicBezTo>
                    <a:pt x="170" y="38"/>
                    <a:pt x="169" y="40"/>
                    <a:pt x="166" y="41"/>
                  </a:cubicBezTo>
                  <a:cubicBezTo>
                    <a:pt x="162" y="43"/>
                    <a:pt x="160" y="45"/>
                    <a:pt x="156" y="46"/>
                  </a:cubicBezTo>
                  <a:cubicBezTo>
                    <a:pt x="154" y="47"/>
                    <a:pt x="153" y="46"/>
                    <a:pt x="151" y="46"/>
                  </a:cubicBezTo>
                  <a:cubicBezTo>
                    <a:pt x="146" y="47"/>
                    <a:pt x="144" y="48"/>
                    <a:pt x="139" y="48"/>
                  </a:cubicBezTo>
                  <a:cubicBezTo>
                    <a:pt x="139" y="52"/>
                    <a:pt x="139" y="52"/>
                    <a:pt x="139" y="52"/>
                  </a:cubicBezTo>
                  <a:cubicBezTo>
                    <a:pt x="139" y="54"/>
                    <a:pt x="140" y="55"/>
                    <a:pt x="140" y="58"/>
                  </a:cubicBezTo>
                  <a:cubicBezTo>
                    <a:pt x="140" y="60"/>
                    <a:pt x="137" y="62"/>
                    <a:pt x="135" y="62"/>
                  </a:cubicBezTo>
                  <a:cubicBezTo>
                    <a:pt x="133" y="62"/>
                    <a:pt x="133" y="60"/>
                    <a:pt x="131" y="60"/>
                  </a:cubicBezTo>
                  <a:cubicBezTo>
                    <a:pt x="123" y="57"/>
                    <a:pt x="119" y="53"/>
                    <a:pt x="110" y="53"/>
                  </a:cubicBezTo>
                  <a:cubicBezTo>
                    <a:pt x="101" y="52"/>
                    <a:pt x="96" y="51"/>
                    <a:pt x="87" y="51"/>
                  </a:cubicBezTo>
                  <a:cubicBezTo>
                    <a:pt x="83" y="51"/>
                    <a:pt x="80" y="51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5" y="52"/>
                    <a:pt x="72" y="52"/>
                    <a:pt x="69" y="53"/>
                  </a:cubicBezTo>
                  <a:cubicBezTo>
                    <a:pt x="66" y="54"/>
                    <a:pt x="65" y="54"/>
                    <a:pt x="62" y="55"/>
                  </a:cubicBezTo>
                  <a:cubicBezTo>
                    <a:pt x="57" y="57"/>
                    <a:pt x="55" y="60"/>
                    <a:pt x="49" y="60"/>
                  </a:cubicBezTo>
                  <a:cubicBezTo>
                    <a:pt x="47" y="60"/>
                    <a:pt x="46" y="58"/>
                    <a:pt x="44" y="58"/>
                  </a:cubicBezTo>
                  <a:cubicBezTo>
                    <a:pt x="39" y="56"/>
                    <a:pt x="35" y="56"/>
                    <a:pt x="32" y="52"/>
                  </a:cubicBezTo>
                  <a:cubicBezTo>
                    <a:pt x="28" y="47"/>
                    <a:pt x="26" y="42"/>
                    <a:pt x="19" y="42"/>
                  </a:cubicBezTo>
                  <a:cubicBezTo>
                    <a:pt x="19" y="42"/>
                    <a:pt x="19" y="43"/>
                    <a:pt x="18" y="44"/>
                  </a:cubicBezTo>
                  <a:cubicBezTo>
                    <a:pt x="16" y="44"/>
                    <a:pt x="15" y="45"/>
                    <a:pt x="13" y="45"/>
                  </a:cubicBezTo>
                  <a:cubicBezTo>
                    <a:pt x="9" y="45"/>
                    <a:pt x="8" y="44"/>
                    <a:pt x="4" y="44"/>
                  </a:cubicBezTo>
                  <a:cubicBezTo>
                    <a:pt x="2" y="44"/>
                    <a:pt x="0" y="44"/>
                    <a:pt x="0" y="46"/>
                  </a:cubicBezTo>
                  <a:cubicBezTo>
                    <a:pt x="0" y="47"/>
                    <a:pt x="1" y="48"/>
                    <a:pt x="2" y="49"/>
                  </a:cubicBezTo>
                  <a:cubicBezTo>
                    <a:pt x="3" y="51"/>
                    <a:pt x="3" y="52"/>
                    <a:pt x="5" y="54"/>
                  </a:cubicBezTo>
                  <a:cubicBezTo>
                    <a:pt x="6" y="56"/>
                    <a:pt x="9" y="57"/>
                    <a:pt x="10" y="59"/>
                  </a:cubicBezTo>
                  <a:cubicBezTo>
                    <a:pt x="11" y="62"/>
                    <a:pt x="10" y="64"/>
                    <a:pt x="11" y="6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6"/>
            <p:cNvSpPr>
              <a:spLocks/>
            </p:cNvSpPr>
            <p:nvPr/>
          </p:nvSpPr>
          <p:spPr bwMode="auto">
            <a:xfrm>
              <a:off x="5074" y="1076"/>
              <a:ext cx="1356" cy="674"/>
            </a:xfrm>
            <a:custGeom>
              <a:avLst/>
              <a:gdLst>
                <a:gd name="T0" fmla="*/ 15 w 489"/>
                <a:gd name="T1" fmla="*/ 66 h 243"/>
                <a:gd name="T2" fmla="*/ 33 w 489"/>
                <a:gd name="T3" fmla="*/ 82 h 243"/>
                <a:gd name="T4" fmla="*/ 40 w 489"/>
                <a:gd name="T5" fmla="*/ 104 h 243"/>
                <a:gd name="T6" fmla="*/ 26 w 489"/>
                <a:gd name="T7" fmla="*/ 118 h 243"/>
                <a:gd name="T8" fmla="*/ 61 w 489"/>
                <a:gd name="T9" fmla="*/ 169 h 243"/>
                <a:gd name="T10" fmla="*/ 78 w 489"/>
                <a:gd name="T11" fmla="*/ 177 h 243"/>
                <a:gd name="T12" fmla="*/ 90 w 489"/>
                <a:gd name="T13" fmla="*/ 167 h 243"/>
                <a:gd name="T14" fmla="*/ 118 w 489"/>
                <a:gd name="T15" fmla="*/ 197 h 243"/>
                <a:gd name="T16" fmla="*/ 119 w 489"/>
                <a:gd name="T17" fmla="*/ 213 h 243"/>
                <a:gd name="T18" fmla="*/ 137 w 489"/>
                <a:gd name="T19" fmla="*/ 231 h 243"/>
                <a:gd name="T20" fmla="*/ 165 w 489"/>
                <a:gd name="T21" fmla="*/ 234 h 243"/>
                <a:gd name="T22" fmla="*/ 178 w 489"/>
                <a:gd name="T23" fmla="*/ 241 h 243"/>
                <a:gd name="T24" fmla="*/ 189 w 489"/>
                <a:gd name="T25" fmla="*/ 225 h 243"/>
                <a:gd name="T26" fmla="*/ 218 w 489"/>
                <a:gd name="T27" fmla="*/ 208 h 243"/>
                <a:gd name="T28" fmla="*/ 235 w 489"/>
                <a:gd name="T29" fmla="*/ 219 h 243"/>
                <a:gd name="T30" fmla="*/ 272 w 489"/>
                <a:gd name="T31" fmla="*/ 209 h 243"/>
                <a:gd name="T32" fmla="*/ 295 w 489"/>
                <a:gd name="T33" fmla="*/ 208 h 243"/>
                <a:gd name="T34" fmla="*/ 336 w 489"/>
                <a:gd name="T35" fmla="*/ 191 h 243"/>
                <a:gd name="T36" fmla="*/ 358 w 489"/>
                <a:gd name="T37" fmla="*/ 191 h 243"/>
                <a:gd name="T38" fmla="*/ 377 w 489"/>
                <a:gd name="T39" fmla="*/ 201 h 243"/>
                <a:gd name="T40" fmla="*/ 389 w 489"/>
                <a:gd name="T41" fmla="*/ 183 h 243"/>
                <a:gd name="T42" fmla="*/ 419 w 489"/>
                <a:gd name="T43" fmla="*/ 189 h 243"/>
                <a:gd name="T44" fmla="*/ 423 w 489"/>
                <a:gd name="T45" fmla="*/ 175 h 243"/>
                <a:gd name="T46" fmla="*/ 418 w 489"/>
                <a:gd name="T47" fmla="*/ 151 h 243"/>
                <a:gd name="T48" fmla="*/ 439 w 489"/>
                <a:gd name="T49" fmla="*/ 144 h 243"/>
                <a:gd name="T50" fmla="*/ 456 w 489"/>
                <a:gd name="T51" fmla="*/ 146 h 243"/>
                <a:gd name="T52" fmla="*/ 489 w 489"/>
                <a:gd name="T53" fmla="*/ 112 h 243"/>
                <a:gd name="T54" fmla="*/ 486 w 489"/>
                <a:gd name="T55" fmla="*/ 103 h 243"/>
                <a:gd name="T56" fmla="*/ 460 w 489"/>
                <a:gd name="T57" fmla="*/ 66 h 243"/>
                <a:gd name="T58" fmla="*/ 440 w 489"/>
                <a:gd name="T59" fmla="*/ 34 h 243"/>
                <a:gd name="T60" fmla="*/ 425 w 489"/>
                <a:gd name="T61" fmla="*/ 32 h 243"/>
                <a:gd name="T62" fmla="*/ 390 w 489"/>
                <a:gd name="T63" fmla="*/ 9 h 243"/>
                <a:gd name="T64" fmla="*/ 371 w 489"/>
                <a:gd name="T65" fmla="*/ 11 h 243"/>
                <a:gd name="T66" fmla="*/ 354 w 489"/>
                <a:gd name="T67" fmla="*/ 20 h 243"/>
                <a:gd name="T68" fmla="*/ 350 w 489"/>
                <a:gd name="T69" fmla="*/ 34 h 243"/>
                <a:gd name="T70" fmla="*/ 333 w 489"/>
                <a:gd name="T71" fmla="*/ 26 h 243"/>
                <a:gd name="T72" fmla="*/ 309 w 489"/>
                <a:gd name="T73" fmla="*/ 34 h 243"/>
                <a:gd name="T74" fmla="*/ 279 w 489"/>
                <a:gd name="T75" fmla="*/ 33 h 243"/>
                <a:gd name="T76" fmla="*/ 249 w 489"/>
                <a:gd name="T77" fmla="*/ 12 h 243"/>
                <a:gd name="T78" fmla="*/ 229 w 489"/>
                <a:gd name="T79" fmla="*/ 8 h 243"/>
                <a:gd name="T80" fmla="*/ 224 w 489"/>
                <a:gd name="T81" fmla="*/ 31 h 243"/>
                <a:gd name="T82" fmla="*/ 193 w 489"/>
                <a:gd name="T83" fmla="*/ 26 h 243"/>
                <a:gd name="T84" fmla="*/ 156 w 489"/>
                <a:gd name="T85" fmla="*/ 46 h 243"/>
                <a:gd name="T86" fmla="*/ 139 w 489"/>
                <a:gd name="T87" fmla="*/ 52 h 243"/>
                <a:gd name="T88" fmla="*/ 131 w 489"/>
                <a:gd name="T89" fmla="*/ 60 h 243"/>
                <a:gd name="T90" fmla="*/ 77 w 489"/>
                <a:gd name="T91" fmla="*/ 52 h 243"/>
                <a:gd name="T92" fmla="*/ 62 w 489"/>
                <a:gd name="T93" fmla="*/ 55 h 243"/>
                <a:gd name="T94" fmla="*/ 32 w 489"/>
                <a:gd name="T95" fmla="*/ 52 h 243"/>
                <a:gd name="T96" fmla="*/ 13 w 489"/>
                <a:gd name="T97" fmla="*/ 45 h 243"/>
                <a:gd name="T98" fmla="*/ 2 w 489"/>
                <a:gd name="T99" fmla="*/ 49 h 243"/>
                <a:gd name="T100" fmla="*/ 11 w 489"/>
                <a:gd name="T101" fmla="*/ 6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89" h="243">
                  <a:moveTo>
                    <a:pt x="11" y="67"/>
                  </a:moveTo>
                  <a:cubicBezTo>
                    <a:pt x="13" y="66"/>
                    <a:pt x="14" y="66"/>
                    <a:pt x="15" y="65"/>
                  </a:cubicBezTo>
                  <a:cubicBezTo>
                    <a:pt x="15" y="66"/>
                    <a:pt x="15" y="66"/>
                    <a:pt x="15" y="66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5"/>
                    <a:pt x="18" y="77"/>
                    <a:pt x="22" y="78"/>
                  </a:cubicBezTo>
                  <a:cubicBezTo>
                    <a:pt x="26" y="80"/>
                    <a:pt x="29" y="79"/>
                    <a:pt x="33" y="82"/>
                  </a:cubicBezTo>
                  <a:cubicBezTo>
                    <a:pt x="35" y="83"/>
                    <a:pt x="35" y="85"/>
                    <a:pt x="36" y="87"/>
                  </a:cubicBezTo>
                  <a:cubicBezTo>
                    <a:pt x="36" y="90"/>
                    <a:pt x="37" y="91"/>
                    <a:pt x="37" y="93"/>
                  </a:cubicBezTo>
                  <a:cubicBezTo>
                    <a:pt x="38" y="98"/>
                    <a:pt x="40" y="100"/>
                    <a:pt x="40" y="104"/>
                  </a:cubicBezTo>
                  <a:cubicBezTo>
                    <a:pt x="40" y="106"/>
                    <a:pt x="37" y="106"/>
                    <a:pt x="37" y="107"/>
                  </a:cubicBezTo>
                  <a:cubicBezTo>
                    <a:pt x="34" y="110"/>
                    <a:pt x="32" y="112"/>
                    <a:pt x="29" y="114"/>
                  </a:cubicBezTo>
                  <a:cubicBezTo>
                    <a:pt x="28" y="115"/>
                    <a:pt x="26" y="116"/>
                    <a:pt x="26" y="118"/>
                  </a:cubicBezTo>
                  <a:cubicBezTo>
                    <a:pt x="26" y="125"/>
                    <a:pt x="31" y="129"/>
                    <a:pt x="35" y="136"/>
                  </a:cubicBezTo>
                  <a:cubicBezTo>
                    <a:pt x="38" y="142"/>
                    <a:pt x="40" y="146"/>
                    <a:pt x="45" y="152"/>
                  </a:cubicBezTo>
                  <a:cubicBezTo>
                    <a:pt x="52" y="158"/>
                    <a:pt x="55" y="162"/>
                    <a:pt x="61" y="169"/>
                  </a:cubicBezTo>
                  <a:cubicBezTo>
                    <a:pt x="66" y="172"/>
                    <a:pt x="68" y="175"/>
                    <a:pt x="72" y="179"/>
                  </a:cubicBezTo>
                  <a:cubicBezTo>
                    <a:pt x="74" y="180"/>
                    <a:pt x="75" y="181"/>
                    <a:pt x="77" y="181"/>
                  </a:cubicBezTo>
                  <a:cubicBezTo>
                    <a:pt x="78" y="181"/>
                    <a:pt x="78" y="179"/>
                    <a:pt x="78" y="177"/>
                  </a:cubicBezTo>
                  <a:cubicBezTo>
                    <a:pt x="79" y="175"/>
                    <a:pt x="79" y="173"/>
                    <a:pt x="80" y="170"/>
                  </a:cubicBezTo>
                  <a:cubicBezTo>
                    <a:pt x="81" y="167"/>
                    <a:pt x="85" y="168"/>
                    <a:pt x="89" y="167"/>
                  </a:cubicBezTo>
                  <a:cubicBezTo>
                    <a:pt x="90" y="167"/>
                    <a:pt x="90" y="167"/>
                    <a:pt x="90" y="167"/>
                  </a:cubicBezTo>
                  <a:cubicBezTo>
                    <a:pt x="90" y="172"/>
                    <a:pt x="92" y="174"/>
                    <a:pt x="95" y="179"/>
                  </a:cubicBezTo>
                  <a:cubicBezTo>
                    <a:pt x="98" y="183"/>
                    <a:pt x="99" y="186"/>
                    <a:pt x="103" y="189"/>
                  </a:cubicBezTo>
                  <a:cubicBezTo>
                    <a:pt x="108" y="193"/>
                    <a:pt x="113" y="193"/>
                    <a:pt x="118" y="197"/>
                  </a:cubicBezTo>
                  <a:cubicBezTo>
                    <a:pt x="121" y="199"/>
                    <a:pt x="125" y="199"/>
                    <a:pt x="125" y="203"/>
                  </a:cubicBezTo>
                  <a:cubicBezTo>
                    <a:pt x="125" y="204"/>
                    <a:pt x="123" y="204"/>
                    <a:pt x="122" y="205"/>
                  </a:cubicBezTo>
                  <a:cubicBezTo>
                    <a:pt x="120" y="207"/>
                    <a:pt x="119" y="209"/>
                    <a:pt x="119" y="213"/>
                  </a:cubicBezTo>
                  <a:cubicBezTo>
                    <a:pt x="119" y="216"/>
                    <a:pt x="121" y="217"/>
                    <a:pt x="124" y="219"/>
                  </a:cubicBezTo>
                  <a:cubicBezTo>
                    <a:pt x="127" y="222"/>
                    <a:pt x="128" y="223"/>
                    <a:pt x="132" y="226"/>
                  </a:cubicBezTo>
                  <a:cubicBezTo>
                    <a:pt x="134" y="228"/>
                    <a:pt x="135" y="229"/>
                    <a:pt x="137" y="231"/>
                  </a:cubicBezTo>
                  <a:cubicBezTo>
                    <a:pt x="140" y="233"/>
                    <a:pt x="141" y="237"/>
                    <a:pt x="145" y="237"/>
                  </a:cubicBezTo>
                  <a:cubicBezTo>
                    <a:pt x="151" y="237"/>
                    <a:pt x="152" y="227"/>
                    <a:pt x="158" y="227"/>
                  </a:cubicBezTo>
                  <a:cubicBezTo>
                    <a:pt x="162" y="227"/>
                    <a:pt x="163" y="231"/>
                    <a:pt x="165" y="234"/>
                  </a:cubicBezTo>
                  <a:cubicBezTo>
                    <a:pt x="170" y="236"/>
                    <a:pt x="171" y="241"/>
                    <a:pt x="176" y="243"/>
                  </a:cubicBezTo>
                  <a:cubicBezTo>
                    <a:pt x="176" y="243"/>
                    <a:pt x="176" y="243"/>
                    <a:pt x="176" y="243"/>
                  </a:cubicBezTo>
                  <a:cubicBezTo>
                    <a:pt x="177" y="243"/>
                    <a:pt x="177" y="242"/>
                    <a:pt x="178" y="241"/>
                  </a:cubicBezTo>
                  <a:cubicBezTo>
                    <a:pt x="180" y="240"/>
                    <a:pt x="181" y="239"/>
                    <a:pt x="184" y="238"/>
                  </a:cubicBezTo>
                  <a:cubicBezTo>
                    <a:pt x="187" y="236"/>
                    <a:pt x="190" y="235"/>
                    <a:pt x="190" y="231"/>
                  </a:cubicBezTo>
                  <a:cubicBezTo>
                    <a:pt x="190" y="229"/>
                    <a:pt x="189" y="228"/>
                    <a:pt x="189" y="225"/>
                  </a:cubicBezTo>
                  <a:cubicBezTo>
                    <a:pt x="189" y="222"/>
                    <a:pt x="192" y="222"/>
                    <a:pt x="194" y="221"/>
                  </a:cubicBezTo>
                  <a:cubicBezTo>
                    <a:pt x="197" y="219"/>
                    <a:pt x="199" y="217"/>
                    <a:pt x="203" y="215"/>
                  </a:cubicBezTo>
                  <a:cubicBezTo>
                    <a:pt x="208" y="211"/>
                    <a:pt x="212" y="208"/>
                    <a:pt x="218" y="208"/>
                  </a:cubicBezTo>
                  <a:cubicBezTo>
                    <a:pt x="223" y="208"/>
                    <a:pt x="225" y="211"/>
                    <a:pt x="226" y="215"/>
                  </a:cubicBezTo>
                  <a:cubicBezTo>
                    <a:pt x="227" y="219"/>
                    <a:pt x="227" y="223"/>
                    <a:pt x="231" y="223"/>
                  </a:cubicBezTo>
                  <a:cubicBezTo>
                    <a:pt x="233" y="223"/>
                    <a:pt x="233" y="220"/>
                    <a:pt x="235" y="219"/>
                  </a:cubicBezTo>
                  <a:cubicBezTo>
                    <a:pt x="239" y="217"/>
                    <a:pt x="242" y="219"/>
                    <a:pt x="245" y="217"/>
                  </a:cubicBezTo>
                  <a:cubicBezTo>
                    <a:pt x="250" y="215"/>
                    <a:pt x="251" y="211"/>
                    <a:pt x="254" y="206"/>
                  </a:cubicBezTo>
                  <a:cubicBezTo>
                    <a:pt x="262" y="208"/>
                    <a:pt x="265" y="209"/>
                    <a:pt x="272" y="209"/>
                  </a:cubicBezTo>
                  <a:cubicBezTo>
                    <a:pt x="276" y="209"/>
                    <a:pt x="278" y="208"/>
                    <a:pt x="281" y="210"/>
                  </a:cubicBezTo>
                  <a:cubicBezTo>
                    <a:pt x="285" y="211"/>
                    <a:pt x="288" y="213"/>
                    <a:pt x="292" y="213"/>
                  </a:cubicBezTo>
                  <a:cubicBezTo>
                    <a:pt x="295" y="213"/>
                    <a:pt x="295" y="210"/>
                    <a:pt x="295" y="208"/>
                  </a:cubicBezTo>
                  <a:cubicBezTo>
                    <a:pt x="296" y="205"/>
                    <a:pt x="296" y="204"/>
                    <a:pt x="299" y="202"/>
                  </a:cubicBezTo>
                  <a:cubicBezTo>
                    <a:pt x="302" y="201"/>
                    <a:pt x="305" y="200"/>
                    <a:pt x="309" y="199"/>
                  </a:cubicBezTo>
                  <a:cubicBezTo>
                    <a:pt x="319" y="195"/>
                    <a:pt x="325" y="191"/>
                    <a:pt x="336" y="191"/>
                  </a:cubicBezTo>
                  <a:cubicBezTo>
                    <a:pt x="341" y="191"/>
                    <a:pt x="341" y="191"/>
                    <a:pt x="341" y="191"/>
                  </a:cubicBezTo>
                  <a:cubicBezTo>
                    <a:pt x="345" y="191"/>
                    <a:pt x="345" y="197"/>
                    <a:pt x="349" y="197"/>
                  </a:cubicBezTo>
                  <a:cubicBezTo>
                    <a:pt x="354" y="197"/>
                    <a:pt x="354" y="191"/>
                    <a:pt x="358" y="191"/>
                  </a:cubicBezTo>
                  <a:cubicBezTo>
                    <a:pt x="361" y="191"/>
                    <a:pt x="362" y="194"/>
                    <a:pt x="364" y="196"/>
                  </a:cubicBezTo>
                  <a:cubicBezTo>
                    <a:pt x="367" y="199"/>
                    <a:pt x="370" y="201"/>
                    <a:pt x="374" y="201"/>
                  </a:cubicBezTo>
                  <a:cubicBezTo>
                    <a:pt x="377" y="201"/>
                    <a:pt x="377" y="201"/>
                    <a:pt x="377" y="201"/>
                  </a:cubicBezTo>
                  <a:cubicBezTo>
                    <a:pt x="377" y="178"/>
                    <a:pt x="377" y="178"/>
                    <a:pt x="377" y="178"/>
                  </a:cubicBezTo>
                  <a:cubicBezTo>
                    <a:pt x="379" y="178"/>
                    <a:pt x="379" y="178"/>
                    <a:pt x="379" y="178"/>
                  </a:cubicBezTo>
                  <a:cubicBezTo>
                    <a:pt x="383" y="178"/>
                    <a:pt x="385" y="183"/>
                    <a:pt x="389" y="183"/>
                  </a:cubicBezTo>
                  <a:cubicBezTo>
                    <a:pt x="393" y="183"/>
                    <a:pt x="396" y="180"/>
                    <a:pt x="400" y="180"/>
                  </a:cubicBezTo>
                  <a:cubicBezTo>
                    <a:pt x="403" y="180"/>
                    <a:pt x="405" y="180"/>
                    <a:pt x="407" y="180"/>
                  </a:cubicBezTo>
                  <a:cubicBezTo>
                    <a:pt x="412" y="180"/>
                    <a:pt x="414" y="186"/>
                    <a:pt x="419" y="189"/>
                  </a:cubicBezTo>
                  <a:cubicBezTo>
                    <a:pt x="419" y="188"/>
                    <a:pt x="418" y="188"/>
                    <a:pt x="418" y="188"/>
                  </a:cubicBezTo>
                  <a:cubicBezTo>
                    <a:pt x="418" y="185"/>
                    <a:pt x="423" y="183"/>
                    <a:pt x="423" y="180"/>
                  </a:cubicBezTo>
                  <a:cubicBezTo>
                    <a:pt x="423" y="175"/>
                    <a:pt x="423" y="175"/>
                    <a:pt x="423" y="175"/>
                  </a:cubicBezTo>
                  <a:cubicBezTo>
                    <a:pt x="423" y="171"/>
                    <a:pt x="425" y="169"/>
                    <a:pt x="425" y="165"/>
                  </a:cubicBezTo>
                  <a:cubicBezTo>
                    <a:pt x="425" y="160"/>
                    <a:pt x="423" y="158"/>
                    <a:pt x="420" y="154"/>
                  </a:cubicBezTo>
                  <a:cubicBezTo>
                    <a:pt x="420" y="153"/>
                    <a:pt x="418" y="153"/>
                    <a:pt x="418" y="151"/>
                  </a:cubicBezTo>
                  <a:cubicBezTo>
                    <a:pt x="418" y="150"/>
                    <a:pt x="418" y="149"/>
                    <a:pt x="419" y="148"/>
                  </a:cubicBezTo>
                  <a:cubicBezTo>
                    <a:pt x="426" y="148"/>
                    <a:pt x="426" y="148"/>
                    <a:pt x="426" y="148"/>
                  </a:cubicBezTo>
                  <a:cubicBezTo>
                    <a:pt x="432" y="148"/>
                    <a:pt x="434" y="144"/>
                    <a:pt x="439" y="144"/>
                  </a:cubicBezTo>
                  <a:cubicBezTo>
                    <a:pt x="441" y="144"/>
                    <a:pt x="442" y="147"/>
                    <a:pt x="442" y="148"/>
                  </a:cubicBezTo>
                  <a:cubicBezTo>
                    <a:pt x="443" y="150"/>
                    <a:pt x="445" y="151"/>
                    <a:pt x="448" y="151"/>
                  </a:cubicBezTo>
                  <a:cubicBezTo>
                    <a:pt x="452" y="151"/>
                    <a:pt x="453" y="148"/>
                    <a:pt x="456" y="146"/>
                  </a:cubicBezTo>
                  <a:cubicBezTo>
                    <a:pt x="465" y="141"/>
                    <a:pt x="465" y="134"/>
                    <a:pt x="472" y="126"/>
                  </a:cubicBezTo>
                  <a:cubicBezTo>
                    <a:pt x="476" y="122"/>
                    <a:pt x="478" y="122"/>
                    <a:pt x="482" y="119"/>
                  </a:cubicBezTo>
                  <a:cubicBezTo>
                    <a:pt x="484" y="116"/>
                    <a:pt x="486" y="114"/>
                    <a:pt x="489" y="112"/>
                  </a:cubicBezTo>
                  <a:cubicBezTo>
                    <a:pt x="489" y="112"/>
                    <a:pt x="489" y="112"/>
                    <a:pt x="489" y="112"/>
                  </a:cubicBezTo>
                  <a:cubicBezTo>
                    <a:pt x="488" y="110"/>
                    <a:pt x="486" y="109"/>
                    <a:pt x="486" y="107"/>
                  </a:cubicBezTo>
                  <a:cubicBezTo>
                    <a:pt x="486" y="103"/>
                    <a:pt x="486" y="103"/>
                    <a:pt x="486" y="103"/>
                  </a:cubicBezTo>
                  <a:cubicBezTo>
                    <a:pt x="486" y="98"/>
                    <a:pt x="485" y="95"/>
                    <a:pt x="481" y="93"/>
                  </a:cubicBezTo>
                  <a:cubicBezTo>
                    <a:pt x="477" y="91"/>
                    <a:pt x="473" y="90"/>
                    <a:pt x="471" y="86"/>
                  </a:cubicBezTo>
                  <a:cubicBezTo>
                    <a:pt x="466" y="79"/>
                    <a:pt x="466" y="72"/>
                    <a:pt x="460" y="66"/>
                  </a:cubicBezTo>
                  <a:cubicBezTo>
                    <a:pt x="454" y="58"/>
                    <a:pt x="449" y="54"/>
                    <a:pt x="445" y="45"/>
                  </a:cubicBezTo>
                  <a:cubicBezTo>
                    <a:pt x="445" y="44"/>
                    <a:pt x="444" y="43"/>
                    <a:pt x="443" y="41"/>
                  </a:cubicBezTo>
                  <a:cubicBezTo>
                    <a:pt x="442" y="38"/>
                    <a:pt x="442" y="36"/>
                    <a:pt x="440" y="34"/>
                  </a:cubicBezTo>
                  <a:cubicBezTo>
                    <a:pt x="437" y="31"/>
                    <a:pt x="435" y="31"/>
                    <a:pt x="431" y="31"/>
                  </a:cubicBezTo>
                  <a:cubicBezTo>
                    <a:pt x="431" y="31"/>
                    <a:pt x="431" y="31"/>
                    <a:pt x="431" y="31"/>
                  </a:cubicBezTo>
                  <a:cubicBezTo>
                    <a:pt x="429" y="31"/>
                    <a:pt x="427" y="32"/>
                    <a:pt x="425" y="32"/>
                  </a:cubicBezTo>
                  <a:cubicBezTo>
                    <a:pt x="422" y="32"/>
                    <a:pt x="420" y="30"/>
                    <a:pt x="417" y="27"/>
                  </a:cubicBezTo>
                  <a:cubicBezTo>
                    <a:pt x="411" y="23"/>
                    <a:pt x="408" y="19"/>
                    <a:pt x="402" y="17"/>
                  </a:cubicBezTo>
                  <a:cubicBezTo>
                    <a:pt x="397" y="15"/>
                    <a:pt x="394" y="14"/>
                    <a:pt x="390" y="9"/>
                  </a:cubicBezTo>
                  <a:cubicBezTo>
                    <a:pt x="387" y="5"/>
                    <a:pt x="386" y="0"/>
                    <a:pt x="381" y="0"/>
                  </a:cubicBezTo>
                  <a:cubicBezTo>
                    <a:pt x="380" y="2"/>
                    <a:pt x="378" y="3"/>
                    <a:pt x="377" y="5"/>
                  </a:cubicBezTo>
                  <a:cubicBezTo>
                    <a:pt x="375" y="8"/>
                    <a:pt x="374" y="9"/>
                    <a:pt x="371" y="11"/>
                  </a:cubicBezTo>
                  <a:cubicBezTo>
                    <a:pt x="370" y="12"/>
                    <a:pt x="370" y="13"/>
                    <a:pt x="368" y="14"/>
                  </a:cubicBezTo>
                  <a:cubicBezTo>
                    <a:pt x="366" y="15"/>
                    <a:pt x="364" y="16"/>
                    <a:pt x="361" y="17"/>
                  </a:cubicBezTo>
                  <a:cubicBezTo>
                    <a:pt x="358" y="18"/>
                    <a:pt x="354" y="18"/>
                    <a:pt x="354" y="20"/>
                  </a:cubicBezTo>
                  <a:cubicBezTo>
                    <a:pt x="354" y="27"/>
                    <a:pt x="361" y="28"/>
                    <a:pt x="361" y="34"/>
                  </a:cubicBezTo>
                  <a:cubicBezTo>
                    <a:pt x="361" y="37"/>
                    <a:pt x="360" y="40"/>
                    <a:pt x="357" y="40"/>
                  </a:cubicBezTo>
                  <a:cubicBezTo>
                    <a:pt x="354" y="40"/>
                    <a:pt x="354" y="34"/>
                    <a:pt x="350" y="34"/>
                  </a:cubicBezTo>
                  <a:cubicBezTo>
                    <a:pt x="343" y="34"/>
                    <a:pt x="343" y="34"/>
                    <a:pt x="343" y="34"/>
                  </a:cubicBezTo>
                  <a:cubicBezTo>
                    <a:pt x="340" y="34"/>
                    <a:pt x="339" y="30"/>
                    <a:pt x="337" y="28"/>
                  </a:cubicBezTo>
                  <a:cubicBezTo>
                    <a:pt x="336" y="26"/>
                    <a:pt x="335" y="26"/>
                    <a:pt x="333" y="26"/>
                  </a:cubicBezTo>
                  <a:cubicBezTo>
                    <a:pt x="329" y="26"/>
                    <a:pt x="328" y="31"/>
                    <a:pt x="324" y="32"/>
                  </a:cubicBezTo>
                  <a:cubicBezTo>
                    <a:pt x="321" y="32"/>
                    <a:pt x="319" y="32"/>
                    <a:pt x="317" y="33"/>
                  </a:cubicBezTo>
                  <a:cubicBezTo>
                    <a:pt x="314" y="33"/>
                    <a:pt x="312" y="34"/>
                    <a:pt x="309" y="34"/>
                  </a:cubicBezTo>
                  <a:cubicBezTo>
                    <a:pt x="304" y="34"/>
                    <a:pt x="304" y="34"/>
                    <a:pt x="304" y="34"/>
                  </a:cubicBezTo>
                  <a:cubicBezTo>
                    <a:pt x="298" y="34"/>
                    <a:pt x="294" y="32"/>
                    <a:pt x="287" y="32"/>
                  </a:cubicBezTo>
                  <a:cubicBezTo>
                    <a:pt x="284" y="32"/>
                    <a:pt x="282" y="33"/>
                    <a:pt x="279" y="33"/>
                  </a:cubicBezTo>
                  <a:cubicBezTo>
                    <a:pt x="273" y="33"/>
                    <a:pt x="271" y="28"/>
                    <a:pt x="266" y="24"/>
                  </a:cubicBezTo>
                  <a:cubicBezTo>
                    <a:pt x="263" y="20"/>
                    <a:pt x="260" y="19"/>
                    <a:pt x="256" y="17"/>
                  </a:cubicBezTo>
                  <a:cubicBezTo>
                    <a:pt x="253" y="16"/>
                    <a:pt x="252" y="14"/>
                    <a:pt x="249" y="12"/>
                  </a:cubicBezTo>
                  <a:cubicBezTo>
                    <a:pt x="248" y="10"/>
                    <a:pt x="246" y="10"/>
                    <a:pt x="244" y="9"/>
                  </a:cubicBezTo>
                  <a:cubicBezTo>
                    <a:pt x="240" y="6"/>
                    <a:pt x="237" y="4"/>
                    <a:pt x="232" y="4"/>
                  </a:cubicBezTo>
                  <a:cubicBezTo>
                    <a:pt x="230" y="4"/>
                    <a:pt x="229" y="6"/>
                    <a:pt x="229" y="8"/>
                  </a:cubicBezTo>
                  <a:cubicBezTo>
                    <a:pt x="229" y="14"/>
                    <a:pt x="229" y="14"/>
                    <a:pt x="229" y="14"/>
                  </a:cubicBezTo>
                  <a:cubicBezTo>
                    <a:pt x="229" y="16"/>
                    <a:pt x="229" y="18"/>
                    <a:pt x="229" y="20"/>
                  </a:cubicBezTo>
                  <a:cubicBezTo>
                    <a:pt x="229" y="25"/>
                    <a:pt x="227" y="27"/>
                    <a:pt x="224" y="31"/>
                  </a:cubicBezTo>
                  <a:cubicBezTo>
                    <a:pt x="223" y="33"/>
                    <a:pt x="221" y="35"/>
                    <a:pt x="219" y="35"/>
                  </a:cubicBezTo>
                  <a:cubicBezTo>
                    <a:pt x="213" y="35"/>
                    <a:pt x="211" y="30"/>
                    <a:pt x="206" y="29"/>
                  </a:cubicBezTo>
                  <a:cubicBezTo>
                    <a:pt x="201" y="28"/>
                    <a:pt x="198" y="26"/>
                    <a:pt x="193" y="26"/>
                  </a:cubicBezTo>
                  <a:cubicBezTo>
                    <a:pt x="184" y="26"/>
                    <a:pt x="180" y="33"/>
                    <a:pt x="172" y="37"/>
                  </a:cubicBezTo>
                  <a:cubicBezTo>
                    <a:pt x="170" y="38"/>
                    <a:pt x="169" y="40"/>
                    <a:pt x="166" y="41"/>
                  </a:cubicBezTo>
                  <a:cubicBezTo>
                    <a:pt x="162" y="43"/>
                    <a:pt x="160" y="45"/>
                    <a:pt x="156" y="46"/>
                  </a:cubicBezTo>
                  <a:cubicBezTo>
                    <a:pt x="154" y="47"/>
                    <a:pt x="153" y="46"/>
                    <a:pt x="151" y="46"/>
                  </a:cubicBezTo>
                  <a:cubicBezTo>
                    <a:pt x="146" y="47"/>
                    <a:pt x="144" y="48"/>
                    <a:pt x="139" y="48"/>
                  </a:cubicBezTo>
                  <a:cubicBezTo>
                    <a:pt x="139" y="52"/>
                    <a:pt x="139" y="52"/>
                    <a:pt x="139" y="52"/>
                  </a:cubicBezTo>
                  <a:cubicBezTo>
                    <a:pt x="139" y="54"/>
                    <a:pt x="140" y="55"/>
                    <a:pt x="140" y="58"/>
                  </a:cubicBezTo>
                  <a:cubicBezTo>
                    <a:pt x="140" y="60"/>
                    <a:pt x="137" y="62"/>
                    <a:pt x="135" y="62"/>
                  </a:cubicBezTo>
                  <a:cubicBezTo>
                    <a:pt x="133" y="62"/>
                    <a:pt x="133" y="60"/>
                    <a:pt x="131" y="60"/>
                  </a:cubicBezTo>
                  <a:cubicBezTo>
                    <a:pt x="123" y="57"/>
                    <a:pt x="119" y="53"/>
                    <a:pt x="110" y="53"/>
                  </a:cubicBezTo>
                  <a:cubicBezTo>
                    <a:pt x="101" y="52"/>
                    <a:pt x="96" y="51"/>
                    <a:pt x="87" y="51"/>
                  </a:cubicBezTo>
                  <a:cubicBezTo>
                    <a:pt x="83" y="51"/>
                    <a:pt x="80" y="51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5" y="52"/>
                    <a:pt x="72" y="52"/>
                    <a:pt x="69" y="53"/>
                  </a:cubicBezTo>
                  <a:cubicBezTo>
                    <a:pt x="66" y="54"/>
                    <a:pt x="65" y="54"/>
                    <a:pt x="62" y="55"/>
                  </a:cubicBezTo>
                  <a:cubicBezTo>
                    <a:pt x="57" y="57"/>
                    <a:pt x="55" y="60"/>
                    <a:pt x="49" y="60"/>
                  </a:cubicBezTo>
                  <a:cubicBezTo>
                    <a:pt x="47" y="60"/>
                    <a:pt x="46" y="58"/>
                    <a:pt x="44" y="58"/>
                  </a:cubicBezTo>
                  <a:cubicBezTo>
                    <a:pt x="39" y="56"/>
                    <a:pt x="35" y="56"/>
                    <a:pt x="32" y="52"/>
                  </a:cubicBezTo>
                  <a:cubicBezTo>
                    <a:pt x="28" y="47"/>
                    <a:pt x="26" y="42"/>
                    <a:pt x="19" y="42"/>
                  </a:cubicBezTo>
                  <a:cubicBezTo>
                    <a:pt x="19" y="42"/>
                    <a:pt x="19" y="43"/>
                    <a:pt x="18" y="44"/>
                  </a:cubicBezTo>
                  <a:cubicBezTo>
                    <a:pt x="16" y="44"/>
                    <a:pt x="15" y="45"/>
                    <a:pt x="13" y="45"/>
                  </a:cubicBezTo>
                  <a:cubicBezTo>
                    <a:pt x="9" y="45"/>
                    <a:pt x="8" y="44"/>
                    <a:pt x="4" y="44"/>
                  </a:cubicBezTo>
                  <a:cubicBezTo>
                    <a:pt x="2" y="44"/>
                    <a:pt x="0" y="44"/>
                    <a:pt x="0" y="46"/>
                  </a:cubicBezTo>
                  <a:cubicBezTo>
                    <a:pt x="0" y="47"/>
                    <a:pt x="1" y="48"/>
                    <a:pt x="2" y="49"/>
                  </a:cubicBezTo>
                  <a:cubicBezTo>
                    <a:pt x="3" y="51"/>
                    <a:pt x="3" y="52"/>
                    <a:pt x="5" y="54"/>
                  </a:cubicBezTo>
                  <a:cubicBezTo>
                    <a:pt x="6" y="56"/>
                    <a:pt x="9" y="57"/>
                    <a:pt x="10" y="59"/>
                  </a:cubicBezTo>
                  <a:cubicBezTo>
                    <a:pt x="11" y="62"/>
                    <a:pt x="10" y="64"/>
                    <a:pt x="11" y="67"/>
                  </a:cubicBezTo>
                  <a:close/>
                </a:path>
              </a:pathLst>
            </a:custGeom>
            <a:gradFill>
              <a:gsLst>
                <a:gs pos="0">
                  <a:srgbClr val="31548F">
                    <a:lumMod val="67000"/>
                  </a:srgbClr>
                </a:gs>
                <a:gs pos="48000">
                  <a:srgbClr val="34A3C1"/>
                </a:gs>
                <a:gs pos="100000">
                  <a:srgbClr val="6B71C7"/>
                </a:gs>
              </a:gsLst>
              <a:path path="circle">
                <a:fillToRect l="100000" t="100000"/>
              </a:path>
            </a:gra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7"/>
            <p:cNvSpPr>
              <a:spLocks/>
            </p:cNvSpPr>
            <p:nvPr/>
          </p:nvSpPr>
          <p:spPr bwMode="auto">
            <a:xfrm>
              <a:off x="5545" y="1387"/>
              <a:ext cx="1556" cy="1088"/>
            </a:xfrm>
            <a:custGeom>
              <a:avLst/>
              <a:gdLst>
                <a:gd name="T0" fmla="*/ 0 w 561"/>
                <a:gd name="T1" fmla="*/ 156 h 392"/>
                <a:gd name="T2" fmla="*/ 20 w 561"/>
                <a:gd name="T3" fmla="*/ 192 h 392"/>
                <a:gd name="T4" fmla="*/ 10 w 561"/>
                <a:gd name="T5" fmla="*/ 221 h 392"/>
                <a:gd name="T6" fmla="*/ 13 w 561"/>
                <a:gd name="T7" fmla="*/ 254 h 392"/>
                <a:gd name="T8" fmla="*/ 43 w 561"/>
                <a:gd name="T9" fmla="*/ 295 h 392"/>
                <a:gd name="T10" fmla="*/ 61 w 561"/>
                <a:gd name="T11" fmla="*/ 311 h 392"/>
                <a:gd name="T12" fmla="*/ 104 w 561"/>
                <a:gd name="T13" fmla="*/ 313 h 392"/>
                <a:gd name="T14" fmla="*/ 113 w 561"/>
                <a:gd name="T15" fmla="*/ 320 h 392"/>
                <a:gd name="T16" fmla="*/ 125 w 561"/>
                <a:gd name="T17" fmla="*/ 330 h 392"/>
                <a:gd name="T18" fmla="*/ 139 w 561"/>
                <a:gd name="T19" fmla="*/ 317 h 392"/>
                <a:gd name="T20" fmla="*/ 144 w 561"/>
                <a:gd name="T21" fmla="*/ 343 h 392"/>
                <a:gd name="T22" fmla="*/ 175 w 561"/>
                <a:gd name="T23" fmla="*/ 351 h 392"/>
                <a:gd name="T24" fmla="*/ 187 w 561"/>
                <a:gd name="T25" fmla="*/ 372 h 392"/>
                <a:gd name="T26" fmla="*/ 213 w 561"/>
                <a:gd name="T27" fmla="*/ 379 h 392"/>
                <a:gd name="T28" fmla="*/ 237 w 561"/>
                <a:gd name="T29" fmla="*/ 350 h 392"/>
                <a:gd name="T30" fmla="*/ 236 w 561"/>
                <a:gd name="T31" fmla="*/ 323 h 392"/>
                <a:gd name="T32" fmla="*/ 242 w 561"/>
                <a:gd name="T33" fmla="*/ 294 h 392"/>
                <a:gd name="T34" fmla="*/ 271 w 561"/>
                <a:gd name="T35" fmla="*/ 284 h 392"/>
                <a:gd name="T36" fmla="*/ 285 w 561"/>
                <a:gd name="T37" fmla="*/ 254 h 392"/>
                <a:gd name="T38" fmla="*/ 313 w 561"/>
                <a:gd name="T39" fmla="*/ 246 h 392"/>
                <a:gd name="T40" fmla="*/ 333 w 561"/>
                <a:gd name="T41" fmla="*/ 247 h 392"/>
                <a:gd name="T42" fmla="*/ 345 w 561"/>
                <a:gd name="T43" fmla="*/ 242 h 392"/>
                <a:gd name="T44" fmla="*/ 381 w 561"/>
                <a:gd name="T45" fmla="*/ 265 h 392"/>
                <a:gd name="T46" fmla="*/ 386 w 561"/>
                <a:gd name="T47" fmla="*/ 288 h 392"/>
                <a:gd name="T48" fmla="*/ 379 w 561"/>
                <a:gd name="T49" fmla="*/ 323 h 392"/>
                <a:gd name="T50" fmla="*/ 392 w 561"/>
                <a:gd name="T51" fmla="*/ 321 h 392"/>
                <a:gd name="T52" fmla="*/ 407 w 561"/>
                <a:gd name="T53" fmla="*/ 331 h 392"/>
                <a:gd name="T54" fmla="*/ 403 w 561"/>
                <a:gd name="T55" fmla="*/ 354 h 392"/>
                <a:gd name="T56" fmla="*/ 425 w 561"/>
                <a:gd name="T57" fmla="*/ 355 h 392"/>
                <a:gd name="T58" fmla="*/ 454 w 561"/>
                <a:gd name="T59" fmla="*/ 381 h 392"/>
                <a:gd name="T60" fmla="*/ 475 w 561"/>
                <a:gd name="T61" fmla="*/ 386 h 392"/>
                <a:gd name="T62" fmla="*/ 500 w 561"/>
                <a:gd name="T63" fmla="*/ 389 h 392"/>
                <a:gd name="T64" fmla="*/ 529 w 561"/>
                <a:gd name="T65" fmla="*/ 391 h 392"/>
                <a:gd name="T66" fmla="*/ 526 w 561"/>
                <a:gd name="T67" fmla="*/ 352 h 392"/>
                <a:gd name="T68" fmla="*/ 529 w 561"/>
                <a:gd name="T69" fmla="*/ 324 h 392"/>
                <a:gd name="T70" fmla="*/ 553 w 561"/>
                <a:gd name="T71" fmla="*/ 287 h 392"/>
                <a:gd name="T72" fmla="*/ 556 w 561"/>
                <a:gd name="T73" fmla="*/ 257 h 392"/>
                <a:gd name="T74" fmla="*/ 537 w 561"/>
                <a:gd name="T75" fmla="*/ 244 h 392"/>
                <a:gd name="T76" fmla="*/ 516 w 561"/>
                <a:gd name="T77" fmla="*/ 209 h 392"/>
                <a:gd name="T78" fmla="*/ 500 w 561"/>
                <a:gd name="T79" fmla="*/ 178 h 392"/>
                <a:gd name="T80" fmla="*/ 496 w 561"/>
                <a:gd name="T81" fmla="*/ 166 h 392"/>
                <a:gd name="T82" fmla="*/ 489 w 561"/>
                <a:gd name="T83" fmla="*/ 116 h 392"/>
                <a:gd name="T84" fmla="*/ 482 w 561"/>
                <a:gd name="T85" fmla="*/ 89 h 392"/>
                <a:gd name="T86" fmla="*/ 466 w 561"/>
                <a:gd name="T87" fmla="*/ 89 h 392"/>
                <a:gd name="T88" fmla="*/ 451 w 561"/>
                <a:gd name="T89" fmla="*/ 77 h 392"/>
                <a:gd name="T90" fmla="*/ 436 w 561"/>
                <a:gd name="T91" fmla="*/ 78 h 392"/>
                <a:gd name="T92" fmla="*/ 408 w 561"/>
                <a:gd name="T93" fmla="*/ 64 h 392"/>
                <a:gd name="T94" fmla="*/ 367 w 561"/>
                <a:gd name="T95" fmla="*/ 44 h 392"/>
                <a:gd name="T96" fmla="*/ 338 w 561"/>
                <a:gd name="T97" fmla="*/ 24 h 392"/>
                <a:gd name="T98" fmla="*/ 318 w 561"/>
                <a:gd name="T99" fmla="*/ 0 h 392"/>
                <a:gd name="T100" fmla="*/ 286 w 561"/>
                <a:gd name="T101" fmla="*/ 34 h 392"/>
                <a:gd name="T102" fmla="*/ 256 w 561"/>
                <a:gd name="T103" fmla="*/ 36 h 392"/>
                <a:gd name="T104" fmla="*/ 255 w 561"/>
                <a:gd name="T105" fmla="*/ 53 h 392"/>
                <a:gd name="T106" fmla="*/ 248 w 561"/>
                <a:gd name="T107" fmla="*/ 77 h 392"/>
                <a:gd name="T108" fmla="*/ 209 w 561"/>
                <a:gd name="T109" fmla="*/ 66 h 392"/>
                <a:gd name="T110" fmla="*/ 193 w 561"/>
                <a:gd name="T111" fmla="*/ 84 h 392"/>
                <a:gd name="T112" fmla="*/ 166 w 561"/>
                <a:gd name="T113" fmla="*/ 79 h 392"/>
                <a:gd name="T114" fmla="*/ 122 w 561"/>
                <a:gd name="T115" fmla="*/ 101 h 392"/>
                <a:gd name="T116" fmla="*/ 75 w 561"/>
                <a:gd name="T117" fmla="*/ 105 h 392"/>
                <a:gd name="T118" fmla="*/ 48 w 561"/>
                <a:gd name="T119" fmla="*/ 96 h 392"/>
                <a:gd name="T120" fmla="*/ 19 w 561"/>
                <a:gd name="T121" fmla="*/ 119 h 392"/>
                <a:gd name="T122" fmla="*/ 5 w 561"/>
                <a:gd name="T123" fmla="*/ 131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61" h="392">
                  <a:moveTo>
                    <a:pt x="5" y="131"/>
                  </a:moveTo>
                  <a:cubicBezTo>
                    <a:pt x="5" y="144"/>
                    <a:pt x="5" y="144"/>
                    <a:pt x="5" y="144"/>
                  </a:cubicBezTo>
                  <a:cubicBezTo>
                    <a:pt x="5" y="149"/>
                    <a:pt x="2" y="151"/>
                    <a:pt x="0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1" y="159"/>
                    <a:pt x="4" y="160"/>
                    <a:pt x="6" y="163"/>
                  </a:cubicBezTo>
                  <a:cubicBezTo>
                    <a:pt x="8" y="168"/>
                    <a:pt x="6" y="172"/>
                    <a:pt x="8" y="178"/>
                  </a:cubicBezTo>
                  <a:cubicBezTo>
                    <a:pt x="9" y="184"/>
                    <a:pt x="13" y="186"/>
                    <a:pt x="17" y="189"/>
                  </a:cubicBezTo>
                  <a:cubicBezTo>
                    <a:pt x="18" y="190"/>
                    <a:pt x="18" y="191"/>
                    <a:pt x="20" y="192"/>
                  </a:cubicBezTo>
                  <a:cubicBezTo>
                    <a:pt x="22" y="194"/>
                    <a:pt x="24" y="196"/>
                    <a:pt x="24" y="198"/>
                  </a:cubicBezTo>
                  <a:cubicBezTo>
                    <a:pt x="24" y="202"/>
                    <a:pt x="24" y="204"/>
                    <a:pt x="22" y="206"/>
                  </a:cubicBezTo>
                  <a:cubicBezTo>
                    <a:pt x="21" y="208"/>
                    <a:pt x="19" y="209"/>
                    <a:pt x="17" y="211"/>
                  </a:cubicBezTo>
                  <a:cubicBezTo>
                    <a:pt x="14" y="214"/>
                    <a:pt x="10" y="216"/>
                    <a:pt x="10" y="221"/>
                  </a:cubicBezTo>
                  <a:cubicBezTo>
                    <a:pt x="10" y="224"/>
                    <a:pt x="15" y="225"/>
                    <a:pt x="16" y="228"/>
                  </a:cubicBezTo>
                  <a:cubicBezTo>
                    <a:pt x="18" y="233"/>
                    <a:pt x="20" y="236"/>
                    <a:pt x="20" y="241"/>
                  </a:cubicBezTo>
                  <a:cubicBezTo>
                    <a:pt x="20" y="244"/>
                    <a:pt x="19" y="246"/>
                    <a:pt x="17" y="248"/>
                  </a:cubicBezTo>
                  <a:cubicBezTo>
                    <a:pt x="16" y="251"/>
                    <a:pt x="13" y="251"/>
                    <a:pt x="13" y="254"/>
                  </a:cubicBezTo>
                  <a:cubicBezTo>
                    <a:pt x="13" y="259"/>
                    <a:pt x="19" y="258"/>
                    <a:pt x="22" y="263"/>
                  </a:cubicBezTo>
                  <a:cubicBezTo>
                    <a:pt x="24" y="268"/>
                    <a:pt x="29" y="267"/>
                    <a:pt x="34" y="269"/>
                  </a:cubicBezTo>
                  <a:cubicBezTo>
                    <a:pt x="38" y="270"/>
                    <a:pt x="39" y="274"/>
                    <a:pt x="40" y="278"/>
                  </a:cubicBezTo>
                  <a:cubicBezTo>
                    <a:pt x="43" y="284"/>
                    <a:pt x="43" y="289"/>
                    <a:pt x="43" y="295"/>
                  </a:cubicBezTo>
                  <a:cubicBezTo>
                    <a:pt x="43" y="300"/>
                    <a:pt x="43" y="300"/>
                    <a:pt x="43" y="300"/>
                  </a:cubicBezTo>
                  <a:cubicBezTo>
                    <a:pt x="43" y="301"/>
                    <a:pt x="44" y="302"/>
                    <a:pt x="44" y="303"/>
                  </a:cubicBezTo>
                  <a:cubicBezTo>
                    <a:pt x="45" y="309"/>
                    <a:pt x="49" y="316"/>
                    <a:pt x="55" y="316"/>
                  </a:cubicBezTo>
                  <a:cubicBezTo>
                    <a:pt x="58" y="316"/>
                    <a:pt x="59" y="313"/>
                    <a:pt x="61" y="311"/>
                  </a:cubicBezTo>
                  <a:cubicBezTo>
                    <a:pt x="65" y="307"/>
                    <a:pt x="68" y="306"/>
                    <a:pt x="73" y="305"/>
                  </a:cubicBezTo>
                  <a:cubicBezTo>
                    <a:pt x="76" y="306"/>
                    <a:pt x="77" y="308"/>
                    <a:pt x="81" y="308"/>
                  </a:cubicBezTo>
                  <a:cubicBezTo>
                    <a:pt x="87" y="308"/>
                    <a:pt x="90" y="308"/>
                    <a:pt x="96" y="308"/>
                  </a:cubicBezTo>
                  <a:cubicBezTo>
                    <a:pt x="100" y="308"/>
                    <a:pt x="101" y="311"/>
                    <a:pt x="104" y="313"/>
                  </a:cubicBezTo>
                  <a:cubicBezTo>
                    <a:pt x="104" y="313"/>
                    <a:pt x="105" y="314"/>
                    <a:pt x="105" y="314"/>
                  </a:cubicBezTo>
                  <a:cubicBezTo>
                    <a:pt x="108" y="314"/>
                    <a:pt x="109" y="312"/>
                    <a:pt x="112" y="312"/>
                  </a:cubicBezTo>
                  <a:cubicBezTo>
                    <a:pt x="114" y="312"/>
                    <a:pt x="114" y="312"/>
                    <a:pt x="114" y="312"/>
                  </a:cubicBezTo>
                  <a:cubicBezTo>
                    <a:pt x="114" y="315"/>
                    <a:pt x="113" y="317"/>
                    <a:pt x="113" y="320"/>
                  </a:cubicBezTo>
                  <a:cubicBezTo>
                    <a:pt x="113" y="322"/>
                    <a:pt x="115" y="322"/>
                    <a:pt x="116" y="323"/>
                  </a:cubicBezTo>
                  <a:cubicBezTo>
                    <a:pt x="117" y="326"/>
                    <a:pt x="116" y="328"/>
                    <a:pt x="118" y="331"/>
                  </a:cubicBezTo>
                  <a:cubicBezTo>
                    <a:pt x="118" y="334"/>
                    <a:pt x="121" y="333"/>
                    <a:pt x="123" y="333"/>
                  </a:cubicBezTo>
                  <a:cubicBezTo>
                    <a:pt x="125" y="333"/>
                    <a:pt x="124" y="331"/>
                    <a:pt x="125" y="330"/>
                  </a:cubicBezTo>
                  <a:cubicBezTo>
                    <a:pt x="126" y="327"/>
                    <a:pt x="127" y="325"/>
                    <a:pt x="128" y="323"/>
                  </a:cubicBezTo>
                  <a:cubicBezTo>
                    <a:pt x="128" y="321"/>
                    <a:pt x="129" y="318"/>
                    <a:pt x="131" y="318"/>
                  </a:cubicBezTo>
                  <a:cubicBezTo>
                    <a:pt x="139" y="318"/>
                    <a:pt x="139" y="318"/>
                    <a:pt x="139" y="318"/>
                  </a:cubicBezTo>
                  <a:cubicBezTo>
                    <a:pt x="139" y="317"/>
                    <a:pt x="139" y="317"/>
                    <a:pt x="139" y="317"/>
                  </a:cubicBezTo>
                  <a:cubicBezTo>
                    <a:pt x="139" y="321"/>
                    <a:pt x="139" y="323"/>
                    <a:pt x="139" y="326"/>
                  </a:cubicBezTo>
                  <a:cubicBezTo>
                    <a:pt x="139" y="330"/>
                    <a:pt x="140" y="332"/>
                    <a:pt x="142" y="335"/>
                  </a:cubicBezTo>
                  <a:cubicBezTo>
                    <a:pt x="143" y="336"/>
                    <a:pt x="144" y="337"/>
                    <a:pt x="144" y="338"/>
                  </a:cubicBezTo>
                  <a:cubicBezTo>
                    <a:pt x="144" y="343"/>
                    <a:pt x="144" y="343"/>
                    <a:pt x="144" y="343"/>
                  </a:cubicBezTo>
                  <a:cubicBezTo>
                    <a:pt x="144" y="347"/>
                    <a:pt x="146" y="350"/>
                    <a:pt x="149" y="350"/>
                  </a:cubicBezTo>
                  <a:cubicBezTo>
                    <a:pt x="154" y="350"/>
                    <a:pt x="156" y="345"/>
                    <a:pt x="160" y="345"/>
                  </a:cubicBezTo>
                  <a:cubicBezTo>
                    <a:pt x="164" y="345"/>
                    <a:pt x="166" y="347"/>
                    <a:pt x="169" y="348"/>
                  </a:cubicBezTo>
                  <a:cubicBezTo>
                    <a:pt x="172" y="349"/>
                    <a:pt x="175" y="349"/>
                    <a:pt x="175" y="351"/>
                  </a:cubicBezTo>
                  <a:cubicBezTo>
                    <a:pt x="175" y="354"/>
                    <a:pt x="174" y="356"/>
                    <a:pt x="174" y="358"/>
                  </a:cubicBezTo>
                  <a:cubicBezTo>
                    <a:pt x="174" y="362"/>
                    <a:pt x="177" y="363"/>
                    <a:pt x="180" y="365"/>
                  </a:cubicBezTo>
                  <a:cubicBezTo>
                    <a:pt x="182" y="367"/>
                    <a:pt x="181" y="369"/>
                    <a:pt x="183" y="371"/>
                  </a:cubicBezTo>
                  <a:cubicBezTo>
                    <a:pt x="184" y="372"/>
                    <a:pt x="186" y="371"/>
                    <a:pt x="187" y="372"/>
                  </a:cubicBezTo>
                  <a:cubicBezTo>
                    <a:pt x="190" y="372"/>
                    <a:pt x="191" y="374"/>
                    <a:pt x="193" y="375"/>
                  </a:cubicBezTo>
                  <a:cubicBezTo>
                    <a:pt x="197" y="377"/>
                    <a:pt x="199" y="380"/>
                    <a:pt x="204" y="380"/>
                  </a:cubicBezTo>
                  <a:cubicBezTo>
                    <a:pt x="209" y="380"/>
                    <a:pt x="209" y="380"/>
                    <a:pt x="209" y="380"/>
                  </a:cubicBezTo>
                  <a:cubicBezTo>
                    <a:pt x="211" y="380"/>
                    <a:pt x="211" y="379"/>
                    <a:pt x="213" y="379"/>
                  </a:cubicBezTo>
                  <a:cubicBezTo>
                    <a:pt x="213" y="379"/>
                    <a:pt x="213" y="379"/>
                    <a:pt x="213" y="379"/>
                  </a:cubicBezTo>
                  <a:cubicBezTo>
                    <a:pt x="214" y="372"/>
                    <a:pt x="217" y="368"/>
                    <a:pt x="223" y="363"/>
                  </a:cubicBezTo>
                  <a:cubicBezTo>
                    <a:pt x="227" y="361"/>
                    <a:pt x="227" y="358"/>
                    <a:pt x="230" y="355"/>
                  </a:cubicBezTo>
                  <a:cubicBezTo>
                    <a:pt x="233" y="353"/>
                    <a:pt x="235" y="352"/>
                    <a:pt x="237" y="350"/>
                  </a:cubicBezTo>
                  <a:cubicBezTo>
                    <a:pt x="238" y="348"/>
                    <a:pt x="239" y="348"/>
                    <a:pt x="239" y="346"/>
                  </a:cubicBezTo>
                  <a:cubicBezTo>
                    <a:pt x="239" y="343"/>
                    <a:pt x="238" y="342"/>
                    <a:pt x="236" y="340"/>
                  </a:cubicBezTo>
                  <a:cubicBezTo>
                    <a:pt x="234" y="340"/>
                    <a:pt x="232" y="340"/>
                    <a:pt x="232" y="338"/>
                  </a:cubicBezTo>
                  <a:cubicBezTo>
                    <a:pt x="232" y="332"/>
                    <a:pt x="236" y="329"/>
                    <a:pt x="236" y="323"/>
                  </a:cubicBezTo>
                  <a:cubicBezTo>
                    <a:pt x="236" y="317"/>
                    <a:pt x="227" y="317"/>
                    <a:pt x="227" y="310"/>
                  </a:cubicBezTo>
                  <a:cubicBezTo>
                    <a:pt x="227" y="306"/>
                    <a:pt x="227" y="306"/>
                    <a:pt x="227" y="306"/>
                  </a:cubicBezTo>
                  <a:cubicBezTo>
                    <a:pt x="227" y="303"/>
                    <a:pt x="229" y="302"/>
                    <a:pt x="231" y="299"/>
                  </a:cubicBezTo>
                  <a:cubicBezTo>
                    <a:pt x="234" y="296"/>
                    <a:pt x="237" y="294"/>
                    <a:pt x="242" y="294"/>
                  </a:cubicBezTo>
                  <a:cubicBezTo>
                    <a:pt x="246" y="294"/>
                    <a:pt x="249" y="295"/>
                    <a:pt x="253" y="297"/>
                  </a:cubicBezTo>
                  <a:cubicBezTo>
                    <a:pt x="256" y="298"/>
                    <a:pt x="257" y="301"/>
                    <a:pt x="260" y="301"/>
                  </a:cubicBezTo>
                  <a:cubicBezTo>
                    <a:pt x="265" y="301"/>
                    <a:pt x="263" y="293"/>
                    <a:pt x="265" y="289"/>
                  </a:cubicBezTo>
                  <a:cubicBezTo>
                    <a:pt x="267" y="287"/>
                    <a:pt x="268" y="286"/>
                    <a:pt x="271" y="284"/>
                  </a:cubicBezTo>
                  <a:cubicBezTo>
                    <a:pt x="273" y="283"/>
                    <a:pt x="275" y="282"/>
                    <a:pt x="275" y="280"/>
                  </a:cubicBezTo>
                  <a:cubicBezTo>
                    <a:pt x="275" y="275"/>
                    <a:pt x="275" y="275"/>
                    <a:pt x="275" y="275"/>
                  </a:cubicBezTo>
                  <a:cubicBezTo>
                    <a:pt x="275" y="271"/>
                    <a:pt x="280" y="270"/>
                    <a:pt x="282" y="266"/>
                  </a:cubicBezTo>
                  <a:cubicBezTo>
                    <a:pt x="285" y="262"/>
                    <a:pt x="284" y="259"/>
                    <a:pt x="285" y="254"/>
                  </a:cubicBezTo>
                  <a:cubicBezTo>
                    <a:pt x="285" y="249"/>
                    <a:pt x="288" y="246"/>
                    <a:pt x="292" y="242"/>
                  </a:cubicBezTo>
                  <a:cubicBezTo>
                    <a:pt x="295" y="239"/>
                    <a:pt x="297" y="237"/>
                    <a:pt x="301" y="236"/>
                  </a:cubicBezTo>
                  <a:cubicBezTo>
                    <a:pt x="304" y="237"/>
                    <a:pt x="305" y="241"/>
                    <a:pt x="308" y="243"/>
                  </a:cubicBezTo>
                  <a:cubicBezTo>
                    <a:pt x="310" y="245"/>
                    <a:pt x="312" y="245"/>
                    <a:pt x="313" y="246"/>
                  </a:cubicBezTo>
                  <a:cubicBezTo>
                    <a:pt x="315" y="248"/>
                    <a:pt x="316" y="251"/>
                    <a:pt x="319" y="251"/>
                  </a:cubicBezTo>
                  <a:cubicBezTo>
                    <a:pt x="324" y="251"/>
                    <a:pt x="324" y="251"/>
                    <a:pt x="324" y="251"/>
                  </a:cubicBezTo>
                  <a:cubicBezTo>
                    <a:pt x="326" y="251"/>
                    <a:pt x="326" y="251"/>
                    <a:pt x="327" y="251"/>
                  </a:cubicBezTo>
                  <a:cubicBezTo>
                    <a:pt x="330" y="251"/>
                    <a:pt x="332" y="250"/>
                    <a:pt x="333" y="247"/>
                  </a:cubicBezTo>
                  <a:cubicBezTo>
                    <a:pt x="334" y="243"/>
                    <a:pt x="333" y="241"/>
                    <a:pt x="334" y="237"/>
                  </a:cubicBezTo>
                  <a:cubicBezTo>
                    <a:pt x="334" y="237"/>
                    <a:pt x="334" y="237"/>
                    <a:pt x="335" y="237"/>
                  </a:cubicBezTo>
                  <a:cubicBezTo>
                    <a:pt x="337" y="237"/>
                    <a:pt x="338" y="239"/>
                    <a:pt x="339" y="239"/>
                  </a:cubicBezTo>
                  <a:cubicBezTo>
                    <a:pt x="342" y="240"/>
                    <a:pt x="343" y="241"/>
                    <a:pt x="345" y="242"/>
                  </a:cubicBezTo>
                  <a:cubicBezTo>
                    <a:pt x="351" y="244"/>
                    <a:pt x="355" y="244"/>
                    <a:pt x="360" y="249"/>
                  </a:cubicBezTo>
                  <a:cubicBezTo>
                    <a:pt x="362" y="251"/>
                    <a:pt x="361" y="254"/>
                    <a:pt x="364" y="256"/>
                  </a:cubicBezTo>
                  <a:cubicBezTo>
                    <a:pt x="366" y="257"/>
                    <a:pt x="369" y="256"/>
                    <a:pt x="370" y="257"/>
                  </a:cubicBezTo>
                  <a:cubicBezTo>
                    <a:pt x="374" y="260"/>
                    <a:pt x="376" y="264"/>
                    <a:pt x="381" y="265"/>
                  </a:cubicBezTo>
                  <a:cubicBezTo>
                    <a:pt x="379" y="268"/>
                    <a:pt x="378" y="270"/>
                    <a:pt x="378" y="273"/>
                  </a:cubicBezTo>
                  <a:cubicBezTo>
                    <a:pt x="378" y="278"/>
                    <a:pt x="378" y="278"/>
                    <a:pt x="378" y="278"/>
                  </a:cubicBezTo>
                  <a:cubicBezTo>
                    <a:pt x="378" y="281"/>
                    <a:pt x="380" y="284"/>
                    <a:pt x="383" y="285"/>
                  </a:cubicBezTo>
                  <a:cubicBezTo>
                    <a:pt x="384" y="286"/>
                    <a:pt x="386" y="286"/>
                    <a:pt x="386" y="288"/>
                  </a:cubicBezTo>
                  <a:cubicBezTo>
                    <a:pt x="387" y="289"/>
                    <a:pt x="387" y="291"/>
                    <a:pt x="387" y="293"/>
                  </a:cubicBezTo>
                  <a:cubicBezTo>
                    <a:pt x="387" y="300"/>
                    <a:pt x="378" y="301"/>
                    <a:pt x="378" y="308"/>
                  </a:cubicBezTo>
                  <a:cubicBezTo>
                    <a:pt x="378" y="312"/>
                    <a:pt x="381" y="313"/>
                    <a:pt x="381" y="317"/>
                  </a:cubicBezTo>
                  <a:cubicBezTo>
                    <a:pt x="381" y="319"/>
                    <a:pt x="379" y="320"/>
                    <a:pt x="379" y="323"/>
                  </a:cubicBezTo>
                  <a:cubicBezTo>
                    <a:pt x="379" y="323"/>
                    <a:pt x="379" y="323"/>
                    <a:pt x="380" y="324"/>
                  </a:cubicBezTo>
                  <a:cubicBezTo>
                    <a:pt x="381" y="326"/>
                    <a:pt x="382" y="329"/>
                    <a:pt x="384" y="329"/>
                  </a:cubicBezTo>
                  <a:cubicBezTo>
                    <a:pt x="387" y="329"/>
                    <a:pt x="387" y="326"/>
                    <a:pt x="388" y="324"/>
                  </a:cubicBezTo>
                  <a:cubicBezTo>
                    <a:pt x="390" y="323"/>
                    <a:pt x="391" y="323"/>
                    <a:pt x="392" y="321"/>
                  </a:cubicBezTo>
                  <a:cubicBezTo>
                    <a:pt x="392" y="320"/>
                    <a:pt x="392" y="319"/>
                    <a:pt x="393" y="319"/>
                  </a:cubicBezTo>
                  <a:cubicBezTo>
                    <a:pt x="395" y="319"/>
                    <a:pt x="395" y="321"/>
                    <a:pt x="396" y="323"/>
                  </a:cubicBezTo>
                  <a:cubicBezTo>
                    <a:pt x="398" y="325"/>
                    <a:pt x="400" y="326"/>
                    <a:pt x="402" y="327"/>
                  </a:cubicBezTo>
                  <a:cubicBezTo>
                    <a:pt x="404" y="329"/>
                    <a:pt x="405" y="329"/>
                    <a:pt x="407" y="331"/>
                  </a:cubicBezTo>
                  <a:cubicBezTo>
                    <a:pt x="409" y="332"/>
                    <a:pt x="411" y="333"/>
                    <a:pt x="411" y="334"/>
                  </a:cubicBezTo>
                  <a:cubicBezTo>
                    <a:pt x="411" y="338"/>
                    <a:pt x="408" y="340"/>
                    <a:pt x="408" y="343"/>
                  </a:cubicBezTo>
                  <a:cubicBezTo>
                    <a:pt x="408" y="349"/>
                    <a:pt x="408" y="349"/>
                    <a:pt x="408" y="349"/>
                  </a:cubicBezTo>
                  <a:cubicBezTo>
                    <a:pt x="405" y="349"/>
                    <a:pt x="403" y="351"/>
                    <a:pt x="403" y="354"/>
                  </a:cubicBezTo>
                  <a:cubicBezTo>
                    <a:pt x="403" y="355"/>
                    <a:pt x="403" y="358"/>
                    <a:pt x="404" y="358"/>
                  </a:cubicBezTo>
                  <a:cubicBezTo>
                    <a:pt x="405" y="358"/>
                    <a:pt x="405" y="357"/>
                    <a:pt x="407" y="356"/>
                  </a:cubicBezTo>
                  <a:cubicBezTo>
                    <a:pt x="410" y="355"/>
                    <a:pt x="412" y="353"/>
                    <a:pt x="416" y="353"/>
                  </a:cubicBezTo>
                  <a:cubicBezTo>
                    <a:pt x="420" y="353"/>
                    <a:pt x="422" y="354"/>
                    <a:pt x="425" y="355"/>
                  </a:cubicBezTo>
                  <a:cubicBezTo>
                    <a:pt x="428" y="357"/>
                    <a:pt x="431" y="357"/>
                    <a:pt x="433" y="358"/>
                  </a:cubicBezTo>
                  <a:cubicBezTo>
                    <a:pt x="435" y="360"/>
                    <a:pt x="435" y="362"/>
                    <a:pt x="436" y="364"/>
                  </a:cubicBezTo>
                  <a:cubicBezTo>
                    <a:pt x="438" y="367"/>
                    <a:pt x="440" y="368"/>
                    <a:pt x="441" y="371"/>
                  </a:cubicBezTo>
                  <a:cubicBezTo>
                    <a:pt x="445" y="376"/>
                    <a:pt x="448" y="378"/>
                    <a:pt x="454" y="381"/>
                  </a:cubicBezTo>
                  <a:cubicBezTo>
                    <a:pt x="455" y="381"/>
                    <a:pt x="457" y="382"/>
                    <a:pt x="457" y="383"/>
                  </a:cubicBezTo>
                  <a:cubicBezTo>
                    <a:pt x="458" y="385"/>
                    <a:pt x="458" y="387"/>
                    <a:pt x="460" y="388"/>
                  </a:cubicBezTo>
                  <a:cubicBezTo>
                    <a:pt x="462" y="388"/>
                    <a:pt x="463" y="388"/>
                    <a:pt x="465" y="388"/>
                  </a:cubicBezTo>
                  <a:cubicBezTo>
                    <a:pt x="469" y="388"/>
                    <a:pt x="471" y="388"/>
                    <a:pt x="475" y="386"/>
                  </a:cubicBezTo>
                  <a:cubicBezTo>
                    <a:pt x="477" y="385"/>
                    <a:pt x="476" y="382"/>
                    <a:pt x="479" y="382"/>
                  </a:cubicBezTo>
                  <a:cubicBezTo>
                    <a:pt x="482" y="382"/>
                    <a:pt x="483" y="384"/>
                    <a:pt x="485" y="386"/>
                  </a:cubicBezTo>
                  <a:cubicBezTo>
                    <a:pt x="488" y="387"/>
                    <a:pt x="490" y="386"/>
                    <a:pt x="493" y="387"/>
                  </a:cubicBezTo>
                  <a:cubicBezTo>
                    <a:pt x="495" y="388"/>
                    <a:pt x="497" y="388"/>
                    <a:pt x="500" y="389"/>
                  </a:cubicBezTo>
                  <a:cubicBezTo>
                    <a:pt x="508" y="389"/>
                    <a:pt x="512" y="392"/>
                    <a:pt x="521" y="392"/>
                  </a:cubicBezTo>
                  <a:cubicBezTo>
                    <a:pt x="524" y="392"/>
                    <a:pt x="526" y="392"/>
                    <a:pt x="529" y="392"/>
                  </a:cubicBezTo>
                  <a:cubicBezTo>
                    <a:pt x="529" y="392"/>
                    <a:pt x="529" y="392"/>
                    <a:pt x="529" y="392"/>
                  </a:cubicBezTo>
                  <a:cubicBezTo>
                    <a:pt x="529" y="391"/>
                    <a:pt x="529" y="391"/>
                    <a:pt x="529" y="391"/>
                  </a:cubicBezTo>
                  <a:cubicBezTo>
                    <a:pt x="529" y="386"/>
                    <a:pt x="529" y="386"/>
                    <a:pt x="529" y="386"/>
                  </a:cubicBezTo>
                  <a:cubicBezTo>
                    <a:pt x="529" y="383"/>
                    <a:pt x="530" y="382"/>
                    <a:pt x="531" y="380"/>
                  </a:cubicBezTo>
                  <a:cubicBezTo>
                    <a:pt x="533" y="377"/>
                    <a:pt x="534" y="376"/>
                    <a:pt x="534" y="373"/>
                  </a:cubicBezTo>
                  <a:cubicBezTo>
                    <a:pt x="534" y="364"/>
                    <a:pt x="526" y="361"/>
                    <a:pt x="526" y="352"/>
                  </a:cubicBezTo>
                  <a:cubicBezTo>
                    <a:pt x="526" y="347"/>
                    <a:pt x="526" y="343"/>
                    <a:pt x="526" y="338"/>
                  </a:cubicBezTo>
                  <a:cubicBezTo>
                    <a:pt x="526" y="335"/>
                    <a:pt x="525" y="334"/>
                    <a:pt x="525" y="331"/>
                  </a:cubicBezTo>
                  <a:cubicBezTo>
                    <a:pt x="525" y="329"/>
                    <a:pt x="525" y="327"/>
                    <a:pt x="526" y="326"/>
                  </a:cubicBezTo>
                  <a:cubicBezTo>
                    <a:pt x="526" y="324"/>
                    <a:pt x="528" y="324"/>
                    <a:pt x="529" y="324"/>
                  </a:cubicBezTo>
                  <a:cubicBezTo>
                    <a:pt x="532" y="323"/>
                    <a:pt x="534" y="323"/>
                    <a:pt x="536" y="321"/>
                  </a:cubicBezTo>
                  <a:cubicBezTo>
                    <a:pt x="538" y="320"/>
                    <a:pt x="538" y="319"/>
                    <a:pt x="538" y="317"/>
                  </a:cubicBezTo>
                  <a:cubicBezTo>
                    <a:pt x="539" y="312"/>
                    <a:pt x="538" y="308"/>
                    <a:pt x="541" y="305"/>
                  </a:cubicBezTo>
                  <a:cubicBezTo>
                    <a:pt x="547" y="299"/>
                    <a:pt x="549" y="294"/>
                    <a:pt x="553" y="287"/>
                  </a:cubicBezTo>
                  <a:cubicBezTo>
                    <a:pt x="555" y="285"/>
                    <a:pt x="555" y="283"/>
                    <a:pt x="556" y="282"/>
                  </a:cubicBezTo>
                  <a:cubicBezTo>
                    <a:pt x="559" y="278"/>
                    <a:pt x="561" y="275"/>
                    <a:pt x="561" y="271"/>
                  </a:cubicBezTo>
                  <a:cubicBezTo>
                    <a:pt x="561" y="269"/>
                    <a:pt x="560" y="268"/>
                    <a:pt x="559" y="266"/>
                  </a:cubicBezTo>
                  <a:cubicBezTo>
                    <a:pt x="558" y="262"/>
                    <a:pt x="557" y="260"/>
                    <a:pt x="556" y="257"/>
                  </a:cubicBezTo>
                  <a:cubicBezTo>
                    <a:pt x="554" y="254"/>
                    <a:pt x="554" y="252"/>
                    <a:pt x="552" y="249"/>
                  </a:cubicBezTo>
                  <a:cubicBezTo>
                    <a:pt x="551" y="247"/>
                    <a:pt x="551" y="245"/>
                    <a:pt x="549" y="245"/>
                  </a:cubicBezTo>
                  <a:cubicBezTo>
                    <a:pt x="544" y="245"/>
                    <a:pt x="544" y="245"/>
                    <a:pt x="544" y="245"/>
                  </a:cubicBezTo>
                  <a:cubicBezTo>
                    <a:pt x="541" y="245"/>
                    <a:pt x="540" y="244"/>
                    <a:pt x="537" y="244"/>
                  </a:cubicBezTo>
                  <a:cubicBezTo>
                    <a:pt x="534" y="243"/>
                    <a:pt x="531" y="243"/>
                    <a:pt x="529" y="240"/>
                  </a:cubicBezTo>
                  <a:cubicBezTo>
                    <a:pt x="529" y="239"/>
                    <a:pt x="529" y="238"/>
                    <a:pt x="529" y="237"/>
                  </a:cubicBezTo>
                  <a:cubicBezTo>
                    <a:pt x="528" y="235"/>
                    <a:pt x="528" y="234"/>
                    <a:pt x="527" y="232"/>
                  </a:cubicBezTo>
                  <a:cubicBezTo>
                    <a:pt x="525" y="222"/>
                    <a:pt x="516" y="219"/>
                    <a:pt x="516" y="209"/>
                  </a:cubicBezTo>
                  <a:cubicBezTo>
                    <a:pt x="516" y="202"/>
                    <a:pt x="516" y="202"/>
                    <a:pt x="516" y="202"/>
                  </a:cubicBezTo>
                  <a:cubicBezTo>
                    <a:pt x="516" y="199"/>
                    <a:pt x="516" y="196"/>
                    <a:pt x="514" y="193"/>
                  </a:cubicBezTo>
                  <a:cubicBezTo>
                    <a:pt x="512" y="189"/>
                    <a:pt x="510" y="188"/>
                    <a:pt x="507" y="185"/>
                  </a:cubicBezTo>
                  <a:cubicBezTo>
                    <a:pt x="504" y="183"/>
                    <a:pt x="501" y="182"/>
                    <a:pt x="500" y="178"/>
                  </a:cubicBezTo>
                  <a:cubicBezTo>
                    <a:pt x="499" y="176"/>
                    <a:pt x="497" y="175"/>
                    <a:pt x="497" y="173"/>
                  </a:cubicBezTo>
                  <a:cubicBezTo>
                    <a:pt x="497" y="169"/>
                    <a:pt x="497" y="169"/>
                    <a:pt x="497" y="169"/>
                  </a:cubicBezTo>
                  <a:cubicBezTo>
                    <a:pt x="496" y="168"/>
                    <a:pt x="496" y="168"/>
                    <a:pt x="496" y="168"/>
                  </a:cubicBezTo>
                  <a:cubicBezTo>
                    <a:pt x="496" y="168"/>
                    <a:pt x="496" y="167"/>
                    <a:pt x="496" y="166"/>
                  </a:cubicBezTo>
                  <a:cubicBezTo>
                    <a:pt x="496" y="162"/>
                    <a:pt x="496" y="159"/>
                    <a:pt x="494" y="155"/>
                  </a:cubicBezTo>
                  <a:cubicBezTo>
                    <a:pt x="493" y="151"/>
                    <a:pt x="491" y="149"/>
                    <a:pt x="489" y="145"/>
                  </a:cubicBezTo>
                  <a:cubicBezTo>
                    <a:pt x="487" y="141"/>
                    <a:pt x="488" y="138"/>
                    <a:pt x="488" y="134"/>
                  </a:cubicBezTo>
                  <a:cubicBezTo>
                    <a:pt x="488" y="127"/>
                    <a:pt x="489" y="123"/>
                    <a:pt x="489" y="116"/>
                  </a:cubicBezTo>
                  <a:cubicBezTo>
                    <a:pt x="489" y="113"/>
                    <a:pt x="487" y="112"/>
                    <a:pt x="486" y="110"/>
                  </a:cubicBezTo>
                  <a:cubicBezTo>
                    <a:pt x="485" y="108"/>
                    <a:pt x="485" y="106"/>
                    <a:pt x="484" y="104"/>
                  </a:cubicBezTo>
                  <a:cubicBezTo>
                    <a:pt x="483" y="102"/>
                    <a:pt x="482" y="101"/>
                    <a:pt x="482" y="98"/>
                  </a:cubicBezTo>
                  <a:cubicBezTo>
                    <a:pt x="482" y="89"/>
                    <a:pt x="482" y="89"/>
                    <a:pt x="482" y="89"/>
                  </a:cubicBezTo>
                  <a:cubicBezTo>
                    <a:pt x="482" y="88"/>
                    <a:pt x="481" y="87"/>
                    <a:pt x="480" y="87"/>
                  </a:cubicBezTo>
                  <a:cubicBezTo>
                    <a:pt x="479" y="87"/>
                    <a:pt x="478" y="87"/>
                    <a:pt x="477" y="87"/>
                  </a:cubicBezTo>
                  <a:cubicBezTo>
                    <a:pt x="474" y="88"/>
                    <a:pt x="472" y="88"/>
                    <a:pt x="469" y="88"/>
                  </a:cubicBezTo>
                  <a:cubicBezTo>
                    <a:pt x="468" y="88"/>
                    <a:pt x="467" y="89"/>
                    <a:pt x="466" y="89"/>
                  </a:cubicBezTo>
                  <a:cubicBezTo>
                    <a:pt x="460" y="89"/>
                    <a:pt x="460" y="89"/>
                    <a:pt x="460" y="89"/>
                  </a:cubicBezTo>
                  <a:cubicBezTo>
                    <a:pt x="459" y="89"/>
                    <a:pt x="459" y="88"/>
                    <a:pt x="458" y="87"/>
                  </a:cubicBezTo>
                  <a:cubicBezTo>
                    <a:pt x="457" y="85"/>
                    <a:pt x="456" y="84"/>
                    <a:pt x="455" y="82"/>
                  </a:cubicBezTo>
                  <a:cubicBezTo>
                    <a:pt x="454" y="80"/>
                    <a:pt x="454" y="77"/>
                    <a:pt x="451" y="77"/>
                  </a:cubicBezTo>
                  <a:cubicBezTo>
                    <a:pt x="450" y="77"/>
                    <a:pt x="450" y="77"/>
                    <a:pt x="450" y="78"/>
                  </a:cubicBezTo>
                  <a:cubicBezTo>
                    <a:pt x="449" y="78"/>
                    <a:pt x="448" y="77"/>
                    <a:pt x="447" y="78"/>
                  </a:cubicBezTo>
                  <a:cubicBezTo>
                    <a:pt x="444" y="78"/>
                    <a:pt x="443" y="79"/>
                    <a:pt x="440" y="79"/>
                  </a:cubicBezTo>
                  <a:cubicBezTo>
                    <a:pt x="439" y="79"/>
                    <a:pt x="438" y="78"/>
                    <a:pt x="436" y="78"/>
                  </a:cubicBezTo>
                  <a:cubicBezTo>
                    <a:pt x="432" y="76"/>
                    <a:pt x="429" y="75"/>
                    <a:pt x="425" y="74"/>
                  </a:cubicBezTo>
                  <a:cubicBezTo>
                    <a:pt x="421" y="73"/>
                    <a:pt x="418" y="71"/>
                    <a:pt x="415" y="67"/>
                  </a:cubicBezTo>
                  <a:cubicBezTo>
                    <a:pt x="413" y="65"/>
                    <a:pt x="413" y="62"/>
                    <a:pt x="410" y="62"/>
                  </a:cubicBezTo>
                  <a:cubicBezTo>
                    <a:pt x="409" y="62"/>
                    <a:pt x="409" y="64"/>
                    <a:pt x="408" y="64"/>
                  </a:cubicBezTo>
                  <a:cubicBezTo>
                    <a:pt x="405" y="66"/>
                    <a:pt x="403" y="66"/>
                    <a:pt x="399" y="66"/>
                  </a:cubicBezTo>
                  <a:cubicBezTo>
                    <a:pt x="396" y="66"/>
                    <a:pt x="395" y="63"/>
                    <a:pt x="392" y="61"/>
                  </a:cubicBezTo>
                  <a:cubicBezTo>
                    <a:pt x="388" y="56"/>
                    <a:pt x="385" y="55"/>
                    <a:pt x="380" y="51"/>
                  </a:cubicBezTo>
                  <a:cubicBezTo>
                    <a:pt x="376" y="47"/>
                    <a:pt x="372" y="46"/>
                    <a:pt x="367" y="44"/>
                  </a:cubicBezTo>
                  <a:cubicBezTo>
                    <a:pt x="364" y="42"/>
                    <a:pt x="361" y="42"/>
                    <a:pt x="359" y="40"/>
                  </a:cubicBezTo>
                  <a:cubicBezTo>
                    <a:pt x="358" y="39"/>
                    <a:pt x="358" y="38"/>
                    <a:pt x="356" y="38"/>
                  </a:cubicBezTo>
                  <a:cubicBezTo>
                    <a:pt x="354" y="36"/>
                    <a:pt x="354" y="34"/>
                    <a:pt x="352" y="33"/>
                  </a:cubicBezTo>
                  <a:cubicBezTo>
                    <a:pt x="348" y="28"/>
                    <a:pt x="344" y="27"/>
                    <a:pt x="338" y="24"/>
                  </a:cubicBezTo>
                  <a:cubicBezTo>
                    <a:pt x="335" y="23"/>
                    <a:pt x="334" y="20"/>
                    <a:pt x="330" y="19"/>
                  </a:cubicBezTo>
                  <a:cubicBezTo>
                    <a:pt x="326" y="18"/>
                    <a:pt x="325" y="15"/>
                    <a:pt x="322" y="13"/>
                  </a:cubicBezTo>
                  <a:cubicBezTo>
                    <a:pt x="320" y="9"/>
                    <a:pt x="321" y="6"/>
                    <a:pt x="319" y="2"/>
                  </a:cubicBezTo>
                  <a:cubicBezTo>
                    <a:pt x="319" y="1"/>
                    <a:pt x="319" y="0"/>
                    <a:pt x="318" y="0"/>
                  </a:cubicBezTo>
                  <a:cubicBezTo>
                    <a:pt x="318" y="0"/>
                    <a:pt x="318" y="0"/>
                    <a:pt x="318" y="0"/>
                  </a:cubicBezTo>
                  <a:cubicBezTo>
                    <a:pt x="316" y="2"/>
                    <a:pt x="314" y="4"/>
                    <a:pt x="312" y="7"/>
                  </a:cubicBezTo>
                  <a:cubicBezTo>
                    <a:pt x="308" y="10"/>
                    <a:pt x="305" y="11"/>
                    <a:pt x="302" y="14"/>
                  </a:cubicBezTo>
                  <a:cubicBezTo>
                    <a:pt x="295" y="22"/>
                    <a:pt x="295" y="29"/>
                    <a:pt x="286" y="34"/>
                  </a:cubicBezTo>
                  <a:cubicBezTo>
                    <a:pt x="283" y="36"/>
                    <a:pt x="281" y="39"/>
                    <a:pt x="278" y="39"/>
                  </a:cubicBezTo>
                  <a:cubicBezTo>
                    <a:pt x="275" y="39"/>
                    <a:pt x="273" y="38"/>
                    <a:pt x="272" y="36"/>
                  </a:cubicBezTo>
                  <a:cubicBezTo>
                    <a:pt x="271" y="35"/>
                    <a:pt x="271" y="32"/>
                    <a:pt x="268" y="32"/>
                  </a:cubicBezTo>
                  <a:cubicBezTo>
                    <a:pt x="264" y="32"/>
                    <a:pt x="262" y="36"/>
                    <a:pt x="256" y="36"/>
                  </a:cubicBezTo>
                  <a:cubicBezTo>
                    <a:pt x="248" y="36"/>
                    <a:pt x="248" y="36"/>
                    <a:pt x="248" y="36"/>
                  </a:cubicBezTo>
                  <a:cubicBezTo>
                    <a:pt x="248" y="37"/>
                    <a:pt x="248" y="38"/>
                    <a:pt x="248" y="39"/>
                  </a:cubicBezTo>
                  <a:cubicBezTo>
                    <a:pt x="248" y="41"/>
                    <a:pt x="249" y="41"/>
                    <a:pt x="250" y="43"/>
                  </a:cubicBezTo>
                  <a:cubicBezTo>
                    <a:pt x="252" y="46"/>
                    <a:pt x="255" y="48"/>
                    <a:pt x="255" y="53"/>
                  </a:cubicBezTo>
                  <a:cubicBezTo>
                    <a:pt x="255" y="57"/>
                    <a:pt x="252" y="59"/>
                    <a:pt x="252" y="63"/>
                  </a:cubicBezTo>
                  <a:cubicBezTo>
                    <a:pt x="252" y="68"/>
                    <a:pt x="252" y="68"/>
                    <a:pt x="252" y="68"/>
                  </a:cubicBezTo>
                  <a:cubicBezTo>
                    <a:pt x="252" y="71"/>
                    <a:pt x="248" y="73"/>
                    <a:pt x="248" y="76"/>
                  </a:cubicBezTo>
                  <a:cubicBezTo>
                    <a:pt x="248" y="77"/>
                    <a:pt x="248" y="77"/>
                    <a:pt x="248" y="77"/>
                  </a:cubicBezTo>
                  <a:cubicBezTo>
                    <a:pt x="244" y="74"/>
                    <a:pt x="242" y="68"/>
                    <a:pt x="237" y="68"/>
                  </a:cubicBezTo>
                  <a:cubicBezTo>
                    <a:pt x="234" y="68"/>
                    <a:pt x="233" y="68"/>
                    <a:pt x="230" y="68"/>
                  </a:cubicBezTo>
                  <a:cubicBezTo>
                    <a:pt x="226" y="68"/>
                    <a:pt x="223" y="71"/>
                    <a:pt x="218" y="71"/>
                  </a:cubicBezTo>
                  <a:cubicBezTo>
                    <a:pt x="214" y="71"/>
                    <a:pt x="213" y="66"/>
                    <a:pt x="209" y="66"/>
                  </a:cubicBezTo>
                  <a:cubicBezTo>
                    <a:pt x="207" y="66"/>
                    <a:pt x="207" y="66"/>
                    <a:pt x="207" y="66"/>
                  </a:cubicBezTo>
                  <a:cubicBezTo>
                    <a:pt x="207" y="89"/>
                    <a:pt x="207" y="89"/>
                    <a:pt x="207" y="89"/>
                  </a:cubicBezTo>
                  <a:cubicBezTo>
                    <a:pt x="204" y="89"/>
                    <a:pt x="204" y="89"/>
                    <a:pt x="204" y="89"/>
                  </a:cubicBezTo>
                  <a:cubicBezTo>
                    <a:pt x="200" y="89"/>
                    <a:pt x="197" y="87"/>
                    <a:pt x="193" y="84"/>
                  </a:cubicBezTo>
                  <a:cubicBezTo>
                    <a:pt x="192" y="82"/>
                    <a:pt x="191" y="79"/>
                    <a:pt x="188" y="79"/>
                  </a:cubicBezTo>
                  <a:cubicBezTo>
                    <a:pt x="184" y="79"/>
                    <a:pt x="183" y="85"/>
                    <a:pt x="179" y="85"/>
                  </a:cubicBezTo>
                  <a:cubicBezTo>
                    <a:pt x="175" y="85"/>
                    <a:pt x="175" y="79"/>
                    <a:pt x="171" y="79"/>
                  </a:cubicBezTo>
                  <a:cubicBezTo>
                    <a:pt x="166" y="79"/>
                    <a:pt x="166" y="79"/>
                    <a:pt x="166" y="79"/>
                  </a:cubicBezTo>
                  <a:cubicBezTo>
                    <a:pt x="155" y="79"/>
                    <a:pt x="149" y="83"/>
                    <a:pt x="139" y="87"/>
                  </a:cubicBezTo>
                  <a:cubicBezTo>
                    <a:pt x="135" y="88"/>
                    <a:pt x="132" y="89"/>
                    <a:pt x="128" y="90"/>
                  </a:cubicBezTo>
                  <a:cubicBezTo>
                    <a:pt x="126" y="92"/>
                    <a:pt x="125" y="94"/>
                    <a:pt x="125" y="96"/>
                  </a:cubicBezTo>
                  <a:cubicBezTo>
                    <a:pt x="125" y="98"/>
                    <a:pt x="124" y="101"/>
                    <a:pt x="122" y="101"/>
                  </a:cubicBezTo>
                  <a:cubicBezTo>
                    <a:pt x="118" y="101"/>
                    <a:pt x="115" y="99"/>
                    <a:pt x="111" y="98"/>
                  </a:cubicBezTo>
                  <a:cubicBezTo>
                    <a:pt x="108" y="97"/>
                    <a:pt x="105" y="98"/>
                    <a:pt x="102" y="98"/>
                  </a:cubicBezTo>
                  <a:cubicBezTo>
                    <a:pt x="95" y="98"/>
                    <a:pt x="91" y="96"/>
                    <a:pt x="84" y="95"/>
                  </a:cubicBezTo>
                  <a:cubicBezTo>
                    <a:pt x="81" y="99"/>
                    <a:pt x="80" y="103"/>
                    <a:pt x="75" y="105"/>
                  </a:cubicBezTo>
                  <a:cubicBezTo>
                    <a:pt x="71" y="107"/>
                    <a:pt x="69" y="105"/>
                    <a:pt x="65" y="107"/>
                  </a:cubicBezTo>
                  <a:cubicBezTo>
                    <a:pt x="63" y="108"/>
                    <a:pt x="63" y="111"/>
                    <a:pt x="61" y="111"/>
                  </a:cubicBezTo>
                  <a:cubicBezTo>
                    <a:pt x="57" y="111"/>
                    <a:pt x="57" y="107"/>
                    <a:pt x="56" y="103"/>
                  </a:cubicBezTo>
                  <a:cubicBezTo>
                    <a:pt x="55" y="99"/>
                    <a:pt x="52" y="96"/>
                    <a:pt x="48" y="96"/>
                  </a:cubicBezTo>
                  <a:cubicBezTo>
                    <a:pt x="42" y="96"/>
                    <a:pt x="38" y="99"/>
                    <a:pt x="33" y="103"/>
                  </a:cubicBezTo>
                  <a:cubicBezTo>
                    <a:pt x="29" y="105"/>
                    <a:pt x="27" y="107"/>
                    <a:pt x="23" y="109"/>
                  </a:cubicBezTo>
                  <a:cubicBezTo>
                    <a:pt x="21" y="110"/>
                    <a:pt x="18" y="111"/>
                    <a:pt x="18" y="114"/>
                  </a:cubicBezTo>
                  <a:cubicBezTo>
                    <a:pt x="18" y="116"/>
                    <a:pt x="19" y="117"/>
                    <a:pt x="19" y="119"/>
                  </a:cubicBezTo>
                  <a:cubicBezTo>
                    <a:pt x="19" y="123"/>
                    <a:pt x="16" y="124"/>
                    <a:pt x="14" y="126"/>
                  </a:cubicBezTo>
                  <a:cubicBezTo>
                    <a:pt x="11" y="127"/>
                    <a:pt x="10" y="129"/>
                    <a:pt x="8" y="130"/>
                  </a:cubicBezTo>
                  <a:cubicBezTo>
                    <a:pt x="7" y="131"/>
                    <a:pt x="6" y="132"/>
                    <a:pt x="5" y="132"/>
                  </a:cubicBezTo>
                  <a:cubicBezTo>
                    <a:pt x="5" y="131"/>
                    <a:pt x="5" y="131"/>
                    <a:pt x="5" y="131"/>
                  </a:cubicBezTo>
                  <a:cubicBezTo>
                    <a:pt x="5" y="131"/>
                    <a:pt x="5" y="131"/>
                    <a:pt x="5" y="13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8"/>
            <p:cNvSpPr>
              <a:spLocks/>
            </p:cNvSpPr>
            <p:nvPr/>
          </p:nvSpPr>
          <p:spPr bwMode="auto">
            <a:xfrm>
              <a:off x="5545" y="1387"/>
              <a:ext cx="1556" cy="1088"/>
            </a:xfrm>
            <a:custGeom>
              <a:avLst/>
              <a:gdLst>
                <a:gd name="T0" fmla="*/ 0 w 561"/>
                <a:gd name="T1" fmla="*/ 156 h 392"/>
                <a:gd name="T2" fmla="*/ 20 w 561"/>
                <a:gd name="T3" fmla="*/ 192 h 392"/>
                <a:gd name="T4" fmla="*/ 10 w 561"/>
                <a:gd name="T5" fmla="*/ 221 h 392"/>
                <a:gd name="T6" fmla="*/ 13 w 561"/>
                <a:gd name="T7" fmla="*/ 254 h 392"/>
                <a:gd name="T8" fmla="*/ 43 w 561"/>
                <a:gd name="T9" fmla="*/ 295 h 392"/>
                <a:gd name="T10" fmla="*/ 61 w 561"/>
                <a:gd name="T11" fmla="*/ 311 h 392"/>
                <a:gd name="T12" fmla="*/ 104 w 561"/>
                <a:gd name="T13" fmla="*/ 313 h 392"/>
                <a:gd name="T14" fmla="*/ 113 w 561"/>
                <a:gd name="T15" fmla="*/ 320 h 392"/>
                <a:gd name="T16" fmla="*/ 125 w 561"/>
                <a:gd name="T17" fmla="*/ 330 h 392"/>
                <a:gd name="T18" fmla="*/ 139 w 561"/>
                <a:gd name="T19" fmla="*/ 317 h 392"/>
                <a:gd name="T20" fmla="*/ 144 w 561"/>
                <a:gd name="T21" fmla="*/ 343 h 392"/>
                <a:gd name="T22" fmla="*/ 175 w 561"/>
                <a:gd name="T23" fmla="*/ 351 h 392"/>
                <a:gd name="T24" fmla="*/ 187 w 561"/>
                <a:gd name="T25" fmla="*/ 372 h 392"/>
                <a:gd name="T26" fmla="*/ 213 w 561"/>
                <a:gd name="T27" fmla="*/ 379 h 392"/>
                <a:gd name="T28" fmla="*/ 237 w 561"/>
                <a:gd name="T29" fmla="*/ 350 h 392"/>
                <a:gd name="T30" fmla="*/ 236 w 561"/>
                <a:gd name="T31" fmla="*/ 323 h 392"/>
                <a:gd name="T32" fmla="*/ 242 w 561"/>
                <a:gd name="T33" fmla="*/ 294 h 392"/>
                <a:gd name="T34" fmla="*/ 271 w 561"/>
                <a:gd name="T35" fmla="*/ 284 h 392"/>
                <a:gd name="T36" fmla="*/ 285 w 561"/>
                <a:gd name="T37" fmla="*/ 254 h 392"/>
                <a:gd name="T38" fmla="*/ 313 w 561"/>
                <a:gd name="T39" fmla="*/ 246 h 392"/>
                <a:gd name="T40" fmla="*/ 333 w 561"/>
                <a:gd name="T41" fmla="*/ 247 h 392"/>
                <a:gd name="T42" fmla="*/ 345 w 561"/>
                <a:gd name="T43" fmla="*/ 242 h 392"/>
                <a:gd name="T44" fmla="*/ 381 w 561"/>
                <a:gd name="T45" fmla="*/ 265 h 392"/>
                <a:gd name="T46" fmla="*/ 386 w 561"/>
                <a:gd name="T47" fmla="*/ 288 h 392"/>
                <a:gd name="T48" fmla="*/ 379 w 561"/>
                <a:gd name="T49" fmla="*/ 323 h 392"/>
                <a:gd name="T50" fmla="*/ 392 w 561"/>
                <a:gd name="T51" fmla="*/ 321 h 392"/>
                <a:gd name="T52" fmla="*/ 407 w 561"/>
                <a:gd name="T53" fmla="*/ 331 h 392"/>
                <a:gd name="T54" fmla="*/ 403 w 561"/>
                <a:gd name="T55" fmla="*/ 354 h 392"/>
                <a:gd name="T56" fmla="*/ 425 w 561"/>
                <a:gd name="T57" fmla="*/ 355 h 392"/>
                <a:gd name="T58" fmla="*/ 454 w 561"/>
                <a:gd name="T59" fmla="*/ 381 h 392"/>
                <a:gd name="T60" fmla="*/ 475 w 561"/>
                <a:gd name="T61" fmla="*/ 386 h 392"/>
                <a:gd name="T62" fmla="*/ 500 w 561"/>
                <a:gd name="T63" fmla="*/ 389 h 392"/>
                <a:gd name="T64" fmla="*/ 529 w 561"/>
                <a:gd name="T65" fmla="*/ 391 h 392"/>
                <a:gd name="T66" fmla="*/ 526 w 561"/>
                <a:gd name="T67" fmla="*/ 352 h 392"/>
                <a:gd name="T68" fmla="*/ 529 w 561"/>
                <a:gd name="T69" fmla="*/ 324 h 392"/>
                <a:gd name="T70" fmla="*/ 553 w 561"/>
                <a:gd name="T71" fmla="*/ 287 h 392"/>
                <a:gd name="T72" fmla="*/ 556 w 561"/>
                <a:gd name="T73" fmla="*/ 257 h 392"/>
                <a:gd name="T74" fmla="*/ 537 w 561"/>
                <a:gd name="T75" fmla="*/ 244 h 392"/>
                <a:gd name="T76" fmla="*/ 516 w 561"/>
                <a:gd name="T77" fmla="*/ 209 h 392"/>
                <a:gd name="T78" fmla="*/ 500 w 561"/>
                <a:gd name="T79" fmla="*/ 178 h 392"/>
                <a:gd name="T80" fmla="*/ 496 w 561"/>
                <a:gd name="T81" fmla="*/ 166 h 392"/>
                <a:gd name="T82" fmla="*/ 489 w 561"/>
                <a:gd name="T83" fmla="*/ 116 h 392"/>
                <a:gd name="T84" fmla="*/ 482 w 561"/>
                <a:gd name="T85" fmla="*/ 89 h 392"/>
                <a:gd name="T86" fmla="*/ 466 w 561"/>
                <a:gd name="T87" fmla="*/ 89 h 392"/>
                <a:gd name="T88" fmla="*/ 451 w 561"/>
                <a:gd name="T89" fmla="*/ 77 h 392"/>
                <a:gd name="T90" fmla="*/ 436 w 561"/>
                <a:gd name="T91" fmla="*/ 78 h 392"/>
                <a:gd name="T92" fmla="*/ 408 w 561"/>
                <a:gd name="T93" fmla="*/ 64 h 392"/>
                <a:gd name="T94" fmla="*/ 367 w 561"/>
                <a:gd name="T95" fmla="*/ 44 h 392"/>
                <a:gd name="T96" fmla="*/ 338 w 561"/>
                <a:gd name="T97" fmla="*/ 24 h 392"/>
                <a:gd name="T98" fmla="*/ 318 w 561"/>
                <a:gd name="T99" fmla="*/ 0 h 392"/>
                <a:gd name="T100" fmla="*/ 286 w 561"/>
                <a:gd name="T101" fmla="*/ 34 h 392"/>
                <a:gd name="T102" fmla="*/ 256 w 561"/>
                <a:gd name="T103" fmla="*/ 36 h 392"/>
                <a:gd name="T104" fmla="*/ 255 w 561"/>
                <a:gd name="T105" fmla="*/ 53 h 392"/>
                <a:gd name="T106" fmla="*/ 248 w 561"/>
                <a:gd name="T107" fmla="*/ 77 h 392"/>
                <a:gd name="T108" fmla="*/ 209 w 561"/>
                <a:gd name="T109" fmla="*/ 66 h 392"/>
                <a:gd name="T110" fmla="*/ 193 w 561"/>
                <a:gd name="T111" fmla="*/ 84 h 392"/>
                <a:gd name="T112" fmla="*/ 166 w 561"/>
                <a:gd name="T113" fmla="*/ 79 h 392"/>
                <a:gd name="T114" fmla="*/ 122 w 561"/>
                <a:gd name="T115" fmla="*/ 101 h 392"/>
                <a:gd name="T116" fmla="*/ 75 w 561"/>
                <a:gd name="T117" fmla="*/ 105 h 392"/>
                <a:gd name="T118" fmla="*/ 48 w 561"/>
                <a:gd name="T119" fmla="*/ 96 h 392"/>
                <a:gd name="T120" fmla="*/ 19 w 561"/>
                <a:gd name="T121" fmla="*/ 119 h 392"/>
                <a:gd name="T122" fmla="*/ 5 w 561"/>
                <a:gd name="T123" fmla="*/ 131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61" h="392">
                  <a:moveTo>
                    <a:pt x="5" y="131"/>
                  </a:moveTo>
                  <a:cubicBezTo>
                    <a:pt x="5" y="144"/>
                    <a:pt x="5" y="144"/>
                    <a:pt x="5" y="144"/>
                  </a:cubicBezTo>
                  <a:cubicBezTo>
                    <a:pt x="5" y="149"/>
                    <a:pt x="2" y="151"/>
                    <a:pt x="0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1" y="159"/>
                    <a:pt x="4" y="160"/>
                    <a:pt x="6" y="163"/>
                  </a:cubicBezTo>
                  <a:cubicBezTo>
                    <a:pt x="8" y="168"/>
                    <a:pt x="6" y="172"/>
                    <a:pt x="8" y="178"/>
                  </a:cubicBezTo>
                  <a:cubicBezTo>
                    <a:pt x="9" y="184"/>
                    <a:pt x="13" y="186"/>
                    <a:pt x="17" y="189"/>
                  </a:cubicBezTo>
                  <a:cubicBezTo>
                    <a:pt x="18" y="190"/>
                    <a:pt x="18" y="191"/>
                    <a:pt x="20" y="192"/>
                  </a:cubicBezTo>
                  <a:cubicBezTo>
                    <a:pt x="22" y="194"/>
                    <a:pt x="24" y="196"/>
                    <a:pt x="24" y="198"/>
                  </a:cubicBezTo>
                  <a:cubicBezTo>
                    <a:pt x="24" y="202"/>
                    <a:pt x="24" y="204"/>
                    <a:pt x="22" y="206"/>
                  </a:cubicBezTo>
                  <a:cubicBezTo>
                    <a:pt x="21" y="208"/>
                    <a:pt x="19" y="209"/>
                    <a:pt x="17" y="211"/>
                  </a:cubicBezTo>
                  <a:cubicBezTo>
                    <a:pt x="14" y="214"/>
                    <a:pt x="10" y="216"/>
                    <a:pt x="10" y="221"/>
                  </a:cubicBezTo>
                  <a:cubicBezTo>
                    <a:pt x="10" y="224"/>
                    <a:pt x="15" y="225"/>
                    <a:pt x="16" y="228"/>
                  </a:cubicBezTo>
                  <a:cubicBezTo>
                    <a:pt x="18" y="233"/>
                    <a:pt x="20" y="236"/>
                    <a:pt x="20" y="241"/>
                  </a:cubicBezTo>
                  <a:cubicBezTo>
                    <a:pt x="20" y="244"/>
                    <a:pt x="19" y="246"/>
                    <a:pt x="17" y="248"/>
                  </a:cubicBezTo>
                  <a:cubicBezTo>
                    <a:pt x="16" y="251"/>
                    <a:pt x="13" y="251"/>
                    <a:pt x="13" y="254"/>
                  </a:cubicBezTo>
                  <a:cubicBezTo>
                    <a:pt x="13" y="259"/>
                    <a:pt x="19" y="258"/>
                    <a:pt x="22" y="263"/>
                  </a:cubicBezTo>
                  <a:cubicBezTo>
                    <a:pt x="24" y="268"/>
                    <a:pt x="29" y="267"/>
                    <a:pt x="34" y="269"/>
                  </a:cubicBezTo>
                  <a:cubicBezTo>
                    <a:pt x="38" y="270"/>
                    <a:pt x="39" y="274"/>
                    <a:pt x="40" y="278"/>
                  </a:cubicBezTo>
                  <a:cubicBezTo>
                    <a:pt x="43" y="284"/>
                    <a:pt x="43" y="289"/>
                    <a:pt x="43" y="295"/>
                  </a:cubicBezTo>
                  <a:cubicBezTo>
                    <a:pt x="43" y="300"/>
                    <a:pt x="43" y="300"/>
                    <a:pt x="43" y="300"/>
                  </a:cubicBezTo>
                  <a:cubicBezTo>
                    <a:pt x="43" y="301"/>
                    <a:pt x="44" y="302"/>
                    <a:pt x="44" y="303"/>
                  </a:cubicBezTo>
                  <a:cubicBezTo>
                    <a:pt x="45" y="309"/>
                    <a:pt x="49" y="316"/>
                    <a:pt x="55" y="316"/>
                  </a:cubicBezTo>
                  <a:cubicBezTo>
                    <a:pt x="58" y="316"/>
                    <a:pt x="59" y="313"/>
                    <a:pt x="61" y="311"/>
                  </a:cubicBezTo>
                  <a:cubicBezTo>
                    <a:pt x="65" y="307"/>
                    <a:pt x="68" y="306"/>
                    <a:pt x="73" y="305"/>
                  </a:cubicBezTo>
                  <a:cubicBezTo>
                    <a:pt x="76" y="306"/>
                    <a:pt x="77" y="308"/>
                    <a:pt x="81" y="308"/>
                  </a:cubicBezTo>
                  <a:cubicBezTo>
                    <a:pt x="87" y="308"/>
                    <a:pt x="90" y="308"/>
                    <a:pt x="96" y="308"/>
                  </a:cubicBezTo>
                  <a:cubicBezTo>
                    <a:pt x="100" y="308"/>
                    <a:pt x="101" y="311"/>
                    <a:pt x="104" y="313"/>
                  </a:cubicBezTo>
                  <a:cubicBezTo>
                    <a:pt x="104" y="313"/>
                    <a:pt x="105" y="314"/>
                    <a:pt x="105" y="314"/>
                  </a:cubicBezTo>
                  <a:cubicBezTo>
                    <a:pt x="108" y="314"/>
                    <a:pt x="109" y="312"/>
                    <a:pt x="112" y="312"/>
                  </a:cubicBezTo>
                  <a:cubicBezTo>
                    <a:pt x="114" y="312"/>
                    <a:pt x="114" y="312"/>
                    <a:pt x="114" y="312"/>
                  </a:cubicBezTo>
                  <a:cubicBezTo>
                    <a:pt x="114" y="315"/>
                    <a:pt x="113" y="317"/>
                    <a:pt x="113" y="320"/>
                  </a:cubicBezTo>
                  <a:cubicBezTo>
                    <a:pt x="113" y="322"/>
                    <a:pt x="115" y="322"/>
                    <a:pt x="116" y="323"/>
                  </a:cubicBezTo>
                  <a:cubicBezTo>
                    <a:pt x="117" y="326"/>
                    <a:pt x="116" y="328"/>
                    <a:pt x="118" y="331"/>
                  </a:cubicBezTo>
                  <a:cubicBezTo>
                    <a:pt x="118" y="334"/>
                    <a:pt x="121" y="333"/>
                    <a:pt x="123" y="333"/>
                  </a:cubicBezTo>
                  <a:cubicBezTo>
                    <a:pt x="125" y="333"/>
                    <a:pt x="124" y="331"/>
                    <a:pt x="125" y="330"/>
                  </a:cubicBezTo>
                  <a:cubicBezTo>
                    <a:pt x="126" y="327"/>
                    <a:pt x="127" y="325"/>
                    <a:pt x="128" y="323"/>
                  </a:cubicBezTo>
                  <a:cubicBezTo>
                    <a:pt x="128" y="321"/>
                    <a:pt x="129" y="318"/>
                    <a:pt x="131" y="318"/>
                  </a:cubicBezTo>
                  <a:cubicBezTo>
                    <a:pt x="139" y="318"/>
                    <a:pt x="139" y="318"/>
                    <a:pt x="139" y="318"/>
                  </a:cubicBezTo>
                  <a:cubicBezTo>
                    <a:pt x="139" y="317"/>
                    <a:pt x="139" y="317"/>
                    <a:pt x="139" y="317"/>
                  </a:cubicBezTo>
                  <a:cubicBezTo>
                    <a:pt x="139" y="321"/>
                    <a:pt x="139" y="323"/>
                    <a:pt x="139" y="326"/>
                  </a:cubicBezTo>
                  <a:cubicBezTo>
                    <a:pt x="139" y="330"/>
                    <a:pt x="140" y="332"/>
                    <a:pt x="142" y="335"/>
                  </a:cubicBezTo>
                  <a:cubicBezTo>
                    <a:pt x="143" y="336"/>
                    <a:pt x="144" y="337"/>
                    <a:pt x="144" y="338"/>
                  </a:cubicBezTo>
                  <a:cubicBezTo>
                    <a:pt x="144" y="343"/>
                    <a:pt x="144" y="343"/>
                    <a:pt x="144" y="343"/>
                  </a:cubicBezTo>
                  <a:cubicBezTo>
                    <a:pt x="144" y="347"/>
                    <a:pt x="146" y="350"/>
                    <a:pt x="149" y="350"/>
                  </a:cubicBezTo>
                  <a:cubicBezTo>
                    <a:pt x="154" y="350"/>
                    <a:pt x="156" y="345"/>
                    <a:pt x="160" y="345"/>
                  </a:cubicBezTo>
                  <a:cubicBezTo>
                    <a:pt x="164" y="345"/>
                    <a:pt x="166" y="347"/>
                    <a:pt x="169" y="348"/>
                  </a:cubicBezTo>
                  <a:cubicBezTo>
                    <a:pt x="172" y="349"/>
                    <a:pt x="175" y="349"/>
                    <a:pt x="175" y="351"/>
                  </a:cubicBezTo>
                  <a:cubicBezTo>
                    <a:pt x="175" y="354"/>
                    <a:pt x="174" y="356"/>
                    <a:pt x="174" y="358"/>
                  </a:cubicBezTo>
                  <a:cubicBezTo>
                    <a:pt x="174" y="362"/>
                    <a:pt x="177" y="363"/>
                    <a:pt x="180" y="365"/>
                  </a:cubicBezTo>
                  <a:cubicBezTo>
                    <a:pt x="182" y="367"/>
                    <a:pt x="181" y="369"/>
                    <a:pt x="183" y="371"/>
                  </a:cubicBezTo>
                  <a:cubicBezTo>
                    <a:pt x="184" y="372"/>
                    <a:pt x="186" y="371"/>
                    <a:pt x="187" y="372"/>
                  </a:cubicBezTo>
                  <a:cubicBezTo>
                    <a:pt x="190" y="372"/>
                    <a:pt x="191" y="374"/>
                    <a:pt x="193" y="375"/>
                  </a:cubicBezTo>
                  <a:cubicBezTo>
                    <a:pt x="197" y="377"/>
                    <a:pt x="199" y="380"/>
                    <a:pt x="204" y="380"/>
                  </a:cubicBezTo>
                  <a:cubicBezTo>
                    <a:pt x="209" y="380"/>
                    <a:pt x="209" y="380"/>
                    <a:pt x="209" y="380"/>
                  </a:cubicBezTo>
                  <a:cubicBezTo>
                    <a:pt x="211" y="380"/>
                    <a:pt x="211" y="379"/>
                    <a:pt x="213" y="379"/>
                  </a:cubicBezTo>
                  <a:cubicBezTo>
                    <a:pt x="213" y="379"/>
                    <a:pt x="213" y="379"/>
                    <a:pt x="213" y="379"/>
                  </a:cubicBezTo>
                  <a:cubicBezTo>
                    <a:pt x="214" y="372"/>
                    <a:pt x="217" y="368"/>
                    <a:pt x="223" y="363"/>
                  </a:cubicBezTo>
                  <a:cubicBezTo>
                    <a:pt x="227" y="361"/>
                    <a:pt x="227" y="358"/>
                    <a:pt x="230" y="355"/>
                  </a:cubicBezTo>
                  <a:cubicBezTo>
                    <a:pt x="233" y="353"/>
                    <a:pt x="235" y="352"/>
                    <a:pt x="237" y="350"/>
                  </a:cubicBezTo>
                  <a:cubicBezTo>
                    <a:pt x="238" y="348"/>
                    <a:pt x="239" y="348"/>
                    <a:pt x="239" y="346"/>
                  </a:cubicBezTo>
                  <a:cubicBezTo>
                    <a:pt x="239" y="343"/>
                    <a:pt x="238" y="342"/>
                    <a:pt x="236" y="340"/>
                  </a:cubicBezTo>
                  <a:cubicBezTo>
                    <a:pt x="234" y="340"/>
                    <a:pt x="232" y="340"/>
                    <a:pt x="232" y="338"/>
                  </a:cubicBezTo>
                  <a:cubicBezTo>
                    <a:pt x="232" y="332"/>
                    <a:pt x="236" y="329"/>
                    <a:pt x="236" y="323"/>
                  </a:cubicBezTo>
                  <a:cubicBezTo>
                    <a:pt x="236" y="317"/>
                    <a:pt x="227" y="317"/>
                    <a:pt x="227" y="310"/>
                  </a:cubicBezTo>
                  <a:cubicBezTo>
                    <a:pt x="227" y="306"/>
                    <a:pt x="227" y="306"/>
                    <a:pt x="227" y="306"/>
                  </a:cubicBezTo>
                  <a:cubicBezTo>
                    <a:pt x="227" y="303"/>
                    <a:pt x="229" y="302"/>
                    <a:pt x="231" y="299"/>
                  </a:cubicBezTo>
                  <a:cubicBezTo>
                    <a:pt x="234" y="296"/>
                    <a:pt x="237" y="294"/>
                    <a:pt x="242" y="294"/>
                  </a:cubicBezTo>
                  <a:cubicBezTo>
                    <a:pt x="246" y="294"/>
                    <a:pt x="249" y="295"/>
                    <a:pt x="253" y="297"/>
                  </a:cubicBezTo>
                  <a:cubicBezTo>
                    <a:pt x="256" y="298"/>
                    <a:pt x="257" y="301"/>
                    <a:pt x="260" y="301"/>
                  </a:cubicBezTo>
                  <a:cubicBezTo>
                    <a:pt x="265" y="301"/>
                    <a:pt x="263" y="293"/>
                    <a:pt x="265" y="289"/>
                  </a:cubicBezTo>
                  <a:cubicBezTo>
                    <a:pt x="267" y="287"/>
                    <a:pt x="268" y="286"/>
                    <a:pt x="271" y="284"/>
                  </a:cubicBezTo>
                  <a:cubicBezTo>
                    <a:pt x="273" y="283"/>
                    <a:pt x="275" y="282"/>
                    <a:pt x="275" y="280"/>
                  </a:cubicBezTo>
                  <a:cubicBezTo>
                    <a:pt x="275" y="275"/>
                    <a:pt x="275" y="275"/>
                    <a:pt x="275" y="275"/>
                  </a:cubicBezTo>
                  <a:cubicBezTo>
                    <a:pt x="275" y="271"/>
                    <a:pt x="280" y="270"/>
                    <a:pt x="282" y="266"/>
                  </a:cubicBezTo>
                  <a:cubicBezTo>
                    <a:pt x="285" y="262"/>
                    <a:pt x="284" y="259"/>
                    <a:pt x="285" y="254"/>
                  </a:cubicBezTo>
                  <a:cubicBezTo>
                    <a:pt x="285" y="249"/>
                    <a:pt x="288" y="246"/>
                    <a:pt x="292" y="242"/>
                  </a:cubicBezTo>
                  <a:cubicBezTo>
                    <a:pt x="295" y="239"/>
                    <a:pt x="297" y="237"/>
                    <a:pt x="301" y="236"/>
                  </a:cubicBezTo>
                  <a:cubicBezTo>
                    <a:pt x="304" y="237"/>
                    <a:pt x="305" y="241"/>
                    <a:pt x="308" y="243"/>
                  </a:cubicBezTo>
                  <a:cubicBezTo>
                    <a:pt x="310" y="245"/>
                    <a:pt x="312" y="245"/>
                    <a:pt x="313" y="246"/>
                  </a:cubicBezTo>
                  <a:cubicBezTo>
                    <a:pt x="315" y="248"/>
                    <a:pt x="316" y="251"/>
                    <a:pt x="319" y="251"/>
                  </a:cubicBezTo>
                  <a:cubicBezTo>
                    <a:pt x="324" y="251"/>
                    <a:pt x="324" y="251"/>
                    <a:pt x="324" y="251"/>
                  </a:cubicBezTo>
                  <a:cubicBezTo>
                    <a:pt x="326" y="251"/>
                    <a:pt x="326" y="251"/>
                    <a:pt x="327" y="251"/>
                  </a:cubicBezTo>
                  <a:cubicBezTo>
                    <a:pt x="330" y="251"/>
                    <a:pt x="332" y="250"/>
                    <a:pt x="333" y="247"/>
                  </a:cubicBezTo>
                  <a:cubicBezTo>
                    <a:pt x="334" y="243"/>
                    <a:pt x="333" y="241"/>
                    <a:pt x="334" y="237"/>
                  </a:cubicBezTo>
                  <a:cubicBezTo>
                    <a:pt x="334" y="237"/>
                    <a:pt x="334" y="237"/>
                    <a:pt x="335" y="237"/>
                  </a:cubicBezTo>
                  <a:cubicBezTo>
                    <a:pt x="337" y="237"/>
                    <a:pt x="338" y="239"/>
                    <a:pt x="339" y="239"/>
                  </a:cubicBezTo>
                  <a:cubicBezTo>
                    <a:pt x="342" y="240"/>
                    <a:pt x="343" y="241"/>
                    <a:pt x="345" y="242"/>
                  </a:cubicBezTo>
                  <a:cubicBezTo>
                    <a:pt x="351" y="244"/>
                    <a:pt x="355" y="244"/>
                    <a:pt x="360" y="249"/>
                  </a:cubicBezTo>
                  <a:cubicBezTo>
                    <a:pt x="362" y="251"/>
                    <a:pt x="361" y="254"/>
                    <a:pt x="364" y="256"/>
                  </a:cubicBezTo>
                  <a:cubicBezTo>
                    <a:pt x="366" y="257"/>
                    <a:pt x="369" y="256"/>
                    <a:pt x="370" y="257"/>
                  </a:cubicBezTo>
                  <a:cubicBezTo>
                    <a:pt x="374" y="260"/>
                    <a:pt x="376" y="264"/>
                    <a:pt x="381" y="265"/>
                  </a:cubicBezTo>
                  <a:cubicBezTo>
                    <a:pt x="379" y="268"/>
                    <a:pt x="378" y="270"/>
                    <a:pt x="378" y="273"/>
                  </a:cubicBezTo>
                  <a:cubicBezTo>
                    <a:pt x="378" y="278"/>
                    <a:pt x="378" y="278"/>
                    <a:pt x="378" y="278"/>
                  </a:cubicBezTo>
                  <a:cubicBezTo>
                    <a:pt x="378" y="281"/>
                    <a:pt x="380" y="284"/>
                    <a:pt x="383" y="285"/>
                  </a:cubicBezTo>
                  <a:cubicBezTo>
                    <a:pt x="384" y="286"/>
                    <a:pt x="386" y="286"/>
                    <a:pt x="386" y="288"/>
                  </a:cubicBezTo>
                  <a:cubicBezTo>
                    <a:pt x="387" y="289"/>
                    <a:pt x="387" y="291"/>
                    <a:pt x="387" y="293"/>
                  </a:cubicBezTo>
                  <a:cubicBezTo>
                    <a:pt x="387" y="300"/>
                    <a:pt x="378" y="301"/>
                    <a:pt x="378" y="308"/>
                  </a:cubicBezTo>
                  <a:cubicBezTo>
                    <a:pt x="378" y="312"/>
                    <a:pt x="381" y="313"/>
                    <a:pt x="381" y="317"/>
                  </a:cubicBezTo>
                  <a:cubicBezTo>
                    <a:pt x="381" y="319"/>
                    <a:pt x="379" y="320"/>
                    <a:pt x="379" y="323"/>
                  </a:cubicBezTo>
                  <a:cubicBezTo>
                    <a:pt x="379" y="323"/>
                    <a:pt x="379" y="323"/>
                    <a:pt x="380" y="324"/>
                  </a:cubicBezTo>
                  <a:cubicBezTo>
                    <a:pt x="381" y="326"/>
                    <a:pt x="382" y="329"/>
                    <a:pt x="384" y="329"/>
                  </a:cubicBezTo>
                  <a:cubicBezTo>
                    <a:pt x="387" y="329"/>
                    <a:pt x="387" y="326"/>
                    <a:pt x="388" y="324"/>
                  </a:cubicBezTo>
                  <a:cubicBezTo>
                    <a:pt x="390" y="323"/>
                    <a:pt x="391" y="323"/>
                    <a:pt x="392" y="321"/>
                  </a:cubicBezTo>
                  <a:cubicBezTo>
                    <a:pt x="392" y="320"/>
                    <a:pt x="392" y="319"/>
                    <a:pt x="393" y="319"/>
                  </a:cubicBezTo>
                  <a:cubicBezTo>
                    <a:pt x="395" y="319"/>
                    <a:pt x="395" y="321"/>
                    <a:pt x="396" y="323"/>
                  </a:cubicBezTo>
                  <a:cubicBezTo>
                    <a:pt x="398" y="325"/>
                    <a:pt x="400" y="326"/>
                    <a:pt x="402" y="327"/>
                  </a:cubicBezTo>
                  <a:cubicBezTo>
                    <a:pt x="404" y="329"/>
                    <a:pt x="405" y="329"/>
                    <a:pt x="407" y="331"/>
                  </a:cubicBezTo>
                  <a:cubicBezTo>
                    <a:pt x="409" y="332"/>
                    <a:pt x="411" y="333"/>
                    <a:pt x="411" y="334"/>
                  </a:cubicBezTo>
                  <a:cubicBezTo>
                    <a:pt x="411" y="338"/>
                    <a:pt x="408" y="340"/>
                    <a:pt x="408" y="343"/>
                  </a:cubicBezTo>
                  <a:cubicBezTo>
                    <a:pt x="408" y="349"/>
                    <a:pt x="408" y="349"/>
                    <a:pt x="408" y="349"/>
                  </a:cubicBezTo>
                  <a:cubicBezTo>
                    <a:pt x="405" y="349"/>
                    <a:pt x="403" y="351"/>
                    <a:pt x="403" y="354"/>
                  </a:cubicBezTo>
                  <a:cubicBezTo>
                    <a:pt x="403" y="355"/>
                    <a:pt x="403" y="358"/>
                    <a:pt x="404" y="358"/>
                  </a:cubicBezTo>
                  <a:cubicBezTo>
                    <a:pt x="405" y="358"/>
                    <a:pt x="405" y="357"/>
                    <a:pt x="407" y="356"/>
                  </a:cubicBezTo>
                  <a:cubicBezTo>
                    <a:pt x="410" y="355"/>
                    <a:pt x="412" y="353"/>
                    <a:pt x="416" y="353"/>
                  </a:cubicBezTo>
                  <a:cubicBezTo>
                    <a:pt x="420" y="353"/>
                    <a:pt x="422" y="354"/>
                    <a:pt x="425" y="355"/>
                  </a:cubicBezTo>
                  <a:cubicBezTo>
                    <a:pt x="428" y="357"/>
                    <a:pt x="431" y="357"/>
                    <a:pt x="433" y="358"/>
                  </a:cubicBezTo>
                  <a:cubicBezTo>
                    <a:pt x="435" y="360"/>
                    <a:pt x="435" y="362"/>
                    <a:pt x="436" y="364"/>
                  </a:cubicBezTo>
                  <a:cubicBezTo>
                    <a:pt x="438" y="367"/>
                    <a:pt x="440" y="368"/>
                    <a:pt x="441" y="371"/>
                  </a:cubicBezTo>
                  <a:cubicBezTo>
                    <a:pt x="445" y="376"/>
                    <a:pt x="448" y="378"/>
                    <a:pt x="454" y="381"/>
                  </a:cubicBezTo>
                  <a:cubicBezTo>
                    <a:pt x="455" y="381"/>
                    <a:pt x="457" y="382"/>
                    <a:pt x="457" y="383"/>
                  </a:cubicBezTo>
                  <a:cubicBezTo>
                    <a:pt x="458" y="385"/>
                    <a:pt x="458" y="387"/>
                    <a:pt x="460" y="388"/>
                  </a:cubicBezTo>
                  <a:cubicBezTo>
                    <a:pt x="462" y="388"/>
                    <a:pt x="463" y="388"/>
                    <a:pt x="465" y="388"/>
                  </a:cubicBezTo>
                  <a:cubicBezTo>
                    <a:pt x="469" y="388"/>
                    <a:pt x="471" y="388"/>
                    <a:pt x="475" y="386"/>
                  </a:cubicBezTo>
                  <a:cubicBezTo>
                    <a:pt x="477" y="385"/>
                    <a:pt x="476" y="382"/>
                    <a:pt x="479" y="382"/>
                  </a:cubicBezTo>
                  <a:cubicBezTo>
                    <a:pt x="482" y="382"/>
                    <a:pt x="483" y="384"/>
                    <a:pt x="485" y="386"/>
                  </a:cubicBezTo>
                  <a:cubicBezTo>
                    <a:pt x="488" y="387"/>
                    <a:pt x="490" y="386"/>
                    <a:pt x="493" y="387"/>
                  </a:cubicBezTo>
                  <a:cubicBezTo>
                    <a:pt x="495" y="388"/>
                    <a:pt x="497" y="388"/>
                    <a:pt x="500" y="389"/>
                  </a:cubicBezTo>
                  <a:cubicBezTo>
                    <a:pt x="508" y="389"/>
                    <a:pt x="512" y="392"/>
                    <a:pt x="521" y="392"/>
                  </a:cubicBezTo>
                  <a:cubicBezTo>
                    <a:pt x="524" y="392"/>
                    <a:pt x="526" y="392"/>
                    <a:pt x="529" y="392"/>
                  </a:cubicBezTo>
                  <a:cubicBezTo>
                    <a:pt x="529" y="392"/>
                    <a:pt x="529" y="392"/>
                    <a:pt x="529" y="392"/>
                  </a:cubicBezTo>
                  <a:cubicBezTo>
                    <a:pt x="529" y="391"/>
                    <a:pt x="529" y="391"/>
                    <a:pt x="529" y="391"/>
                  </a:cubicBezTo>
                  <a:cubicBezTo>
                    <a:pt x="529" y="386"/>
                    <a:pt x="529" y="386"/>
                    <a:pt x="529" y="386"/>
                  </a:cubicBezTo>
                  <a:cubicBezTo>
                    <a:pt x="529" y="383"/>
                    <a:pt x="530" y="382"/>
                    <a:pt x="531" y="380"/>
                  </a:cubicBezTo>
                  <a:cubicBezTo>
                    <a:pt x="533" y="377"/>
                    <a:pt x="534" y="376"/>
                    <a:pt x="534" y="373"/>
                  </a:cubicBezTo>
                  <a:cubicBezTo>
                    <a:pt x="534" y="364"/>
                    <a:pt x="526" y="361"/>
                    <a:pt x="526" y="352"/>
                  </a:cubicBezTo>
                  <a:cubicBezTo>
                    <a:pt x="526" y="347"/>
                    <a:pt x="526" y="343"/>
                    <a:pt x="526" y="338"/>
                  </a:cubicBezTo>
                  <a:cubicBezTo>
                    <a:pt x="526" y="335"/>
                    <a:pt x="525" y="334"/>
                    <a:pt x="525" y="331"/>
                  </a:cubicBezTo>
                  <a:cubicBezTo>
                    <a:pt x="525" y="329"/>
                    <a:pt x="525" y="327"/>
                    <a:pt x="526" y="326"/>
                  </a:cubicBezTo>
                  <a:cubicBezTo>
                    <a:pt x="526" y="324"/>
                    <a:pt x="528" y="324"/>
                    <a:pt x="529" y="324"/>
                  </a:cubicBezTo>
                  <a:cubicBezTo>
                    <a:pt x="532" y="323"/>
                    <a:pt x="534" y="323"/>
                    <a:pt x="536" y="321"/>
                  </a:cubicBezTo>
                  <a:cubicBezTo>
                    <a:pt x="538" y="320"/>
                    <a:pt x="538" y="319"/>
                    <a:pt x="538" y="317"/>
                  </a:cubicBezTo>
                  <a:cubicBezTo>
                    <a:pt x="539" y="312"/>
                    <a:pt x="538" y="308"/>
                    <a:pt x="541" y="305"/>
                  </a:cubicBezTo>
                  <a:cubicBezTo>
                    <a:pt x="547" y="299"/>
                    <a:pt x="549" y="294"/>
                    <a:pt x="553" y="287"/>
                  </a:cubicBezTo>
                  <a:cubicBezTo>
                    <a:pt x="555" y="285"/>
                    <a:pt x="555" y="283"/>
                    <a:pt x="556" y="282"/>
                  </a:cubicBezTo>
                  <a:cubicBezTo>
                    <a:pt x="559" y="278"/>
                    <a:pt x="561" y="275"/>
                    <a:pt x="561" y="271"/>
                  </a:cubicBezTo>
                  <a:cubicBezTo>
                    <a:pt x="561" y="269"/>
                    <a:pt x="560" y="268"/>
                    <a:pt x="559" y="266"/>
                  </a:cubicBezTo>
                  <a:cubicBezTo>
                    <a:pt x="558" y="262"/>
                    <a:pt x="557" y="260"/>
                    <a:pt x="556" y="257"/>
                  </a:cubicBezTo>
                  <a:cubicBezTo>
                    <a:pt x="554" y="254"/>
                    <a:pt x="554" y="252"/>
                    <a:pt x="552" y="249"/>
                  </a:cubicBezTo>
                  <a:cubicBezTo>
                    <a:pt x="551" y="247"/>
                    <a:pt x="551" y="245"/>
                    <a:pt x="549" y="245"/>
                  </a:cubicBezTo>
                  <a:cubicBezTo>
                    <a:pt x="544" y="245"/>
                    <a:pt x="544" y="245"/>
                    <a:pt x="544" y="245"/>
                  </a:cubicBezTo>
                  <a:cubicBezTo>
                    <a:pt x="541" y="245"/>
                    <a:pt x="540" y="244"/>
                    <a:pt x="537" y="244"/>
                  </a:cubicBezTo>
                  <a:cubicBezTo>
                    <a:pt x="534" y="243"/>
                    <a:pt x="531" y="243"/>
                    <a:pt x="529" y="240"/>
                  </a:cubicBezTo>
                  <a:cubicBezTo>
                    <a:pt x="529" y="239"/>
                    <a:pt x="529" y="238"/>
                    <a:pt x="529" y="237"/>
                  </a:cubicBezTo>
                  <a:cubicBezTo>
                    <a:pt x="528" y="235"/>
                    <a:pt x="528" y="234"/>
                    <a:pt x="527" y="232"/>
                  </a:cubicBezTo>
                  <a:cubicBezTo>
                    <a:pt x="525" y="222"/>
                    <a:pt x="516" y="219"/>
                    <a:pt x="516" y="209"/>
                  </a:cubicBezTo>
                  <a:cubicBezTo>
                    <a:pt x="516" y="202"/>
                    <a:pt x="516" y="202"/>
                    <a:pt x="516" y="202"/>
                  </a:cubicBezTo>
                  <a:cubicBezTo>
                    <a:pt x="516" y="199"/>
                    <a:pt x="516" y="196"/>
                    <a:pt x="514" y="193"/>
                  </a:cubicBezTo>
                  <a:cubicBezTo>
                    <a:pt x="512" y="189"/>
                    <a:pt x="510" y="188"/>
                    <a:pt x="507" y="185"/>
                  </a:cubicBezTo>
                  <a:cubicBezTo>
                    <a:pt x="504" y="183"/>
                    <a:pt x="501" y="182"/>
                    <a:pt x="500" y="178"/>
                  </a:cubicBezTo>
                  <a:cubicBezTo>
                    <a:pt x="499" y="176"/>
                    <a:pt x="497" y="175"/>
                    <a:pt x="497" y="173"/>
                  </a:cubicBezTo>
                  <a:cubicBezTo>
                    <a:pt x="497" y="169"/>
                    <a:pt x="497" y="169"/>
                    <a:pt x="497" y="169"/>
                  </a:cubicBezTo>
                  <a:cubicBezTo>
                    <a:pt x="496" y="168"/>
                    <a:pt x="496" y="168"/>
                    <a:pt x="496" y="168"/>
                  </a:cubicBezTo>
                  <a:cubicBezTo>
                    <a:pt x="496" y="168"/>
                    <a:pt x="496" y="167"/>
                    <a:pt x="496" y="166"/>
                  </a:cubicBezTo>
                  <a:cubicBezTo>
                    <a:pt x="496" y="162"/>
                    <a:pt x="496" y="159"/>
                    <a:pt x="494" y="155"/>
                  </a:cubicBezTo>
                  <a:cubicBezTo>
                    <a:pt x="493" y="151"/>
                    <a:pt x="491" y="149"/>
                    <a:pt x="489" y="145"/>
                  </a:cubicBezTo>
                  <a:cubicBezTo>
                    <a:pt x="487" y="141"/>
                    <a:pt x="488" y="138"/>
                    <a:pt x="488" y="134"/>
                  </a:cubicBezTo>
                  <a:cubicBezTo>
                    <a:pt x="488" y="127"/>
                    <a:pt x="489" y="123"/>
                    <a:pt x="489" y="116"/>
                  </a:cubicBezTo>
                  <a:cubicBezTo>
                    <a:pt x="489" y="113"/>
                    <a:pt x="487" y="112"/>
                    <a:pt x="486" y="110"/>
                  </a:cubicBezTo>
                  <a:cubicBezTo>
                    <a:pt x="485" y="108"/>
                    <a:pt x="485" y="106"/>
                    <a:pt x="484" y="104"/>
                  </a:cubicBezTo>
                  <a:cubicBezTo>
                    <a:pt x="483" y="102"/>
                    <a:pt x="482" y="101"/>
                    <a:pt x="482" y="98"/>
                  </a:cubicBezTo>
                  <a:cubicBezTo>
                    <a:pt x="482" y="89"/>
                    <a:pt x="482" y="89"/>
                    <a:pt x="482" y="89"/>
                  </a:cubicBezTo>
                  <a:cubicBezTo>
                    <a:pt x="482" y="88"/>
                    <a:pt x="481" y="87"/>
                    <a:pt x="480" y="87"/>
                  </a:cubicBezTo>
                  <a:cubicBezTo>
                    <a:pt x="479" y="87"/>
                    <a:pt x="478" y="87"/>
                    <a:pt x="477" y="87"/>
                  </a:cubicBezTo>
                  <a:cubicBezTo>
                    <a:pt x="474" y="88"/>
                    <a:pt x="472" y="88"/>
                    <a:pt x="469" y="88"/>
                  </a:cubicBezTo>
                  <a:cubicBezTo>
                    <a:pt x="468" y="88"/>
                    <a:pt x="467" y="89"/>
                    <a:pt x="466" y="89"/>
                  </a:cubicBezTo>
                  <a:cubicBezTo>
                    <a:pt x="460" y="89"/>
                    <a:pt x="460" y="89"/>
                    <a:pt x="460" y="89"/>
                  </a:cubicBezTo>
                  <a:cubicBezTo>
                    <a:pt x="459" y="89"/>
                    <a:pt x="459" y="88"/>
                    <a:pt x="458" y="87"/>
                  </a:cubicBezTo>
                  <a:cubicBezTo>
                    <a:pt x="457" y="85"/>
                    <a:pt x="456" y="84"/>
                    <a:pt x="455" y="82"/>
                  </a:cubicBezTo>
                  <a:cubicBezTo>
                    <a:pt x="454" y="80"/>
                    <a:pt x="454" y="77"/>
                    <a:pt x="451" y="77"/>
                  </a:cubicBezTo>
                  <a:cubicBezTo>
                    <a:pt x="450" y="77"/>
                    <a:pt x="450" y="77"/>
                    <a:pt x="450" y="78"/>
                  </a:cubicBezTo>
                  <a:cubicBezTo>
                    <a:pt x="449" y="78"/>
                    <a:pt x="448" y="77"/>
                    <a:pt x="447" y="78"/>
                  </a:cubicBezTo>
                  <a:cubicBezTo>
                    <a:pt x="444" y="78"/>
                    <a:pt x="443" y="79"/>
                    <a:pt x="440" y="79"/>
                  </a:cubicBezTo>
                  <a:cubicBezTo>
                    <a:pt x="439" y="79"/>
                    <a:pt x="438" y="78"/>
                    <a:pt x="436" y="78"/>
                  </a:cubicBezTo>
                  <a:cubicBezTo>
                    <a:pt x="432" y="76"/>
                    <a:pt x="429" y="75"/>
                    <a:pt x="425" y="74"/>
                  </a:cubicBezTo>
                  <a:cubicBezTo>
                    <a:pt x="421" y="73"/>
                    <a:pt x="418" y="71"/>
                    <a:pt x="415" y="67"/>
                  </a:cubicBezTo>
                  <a:cubicBezTo>
                    <a:pt x="413" y="65"/>
                    <a:pt x="413" y="62"/>
                    <a:pt x="410" y="62"/>
                  </a:cubicBezTo>
                  <a:cubicBezTo>
                    <a:pt x="409" y="62"/>
                    <a:pt x="409" y="64"/>
                    <a:pt x="408" y="64"/>
                  </a:cubicBezTo>
                  <a:cubicBezTo>
                    <a:pt x="405" y="66"/>
                    <a:pt x="403" y="66"/>
                    <a:pt x="399" y="66"/>
                  </a:cubicBezTo>
                  <a:cubicBezTo>
                    <a:pt x="396" y="66"/>
                    <a:pt x="395" y="63"/>
                    <a:pt x="392" y="61"/>
                  </a:cubicBezTo>
                  <a:cubicBezTo>
                    <a:pt x="388" y="56"/>
                    <a:pt x="385" y="55"/>
                    <a:pt x="380" y="51"/>
                  </a:cubicBezTo>
                  <a:cubicBezTo>
                    <a:pt x="376" y="47"/>
                    <a:pt x="372" y="46"/>
                    <a:pt x="367" y="44"/>
                  </a:cubicBezTo>
                  <a:cubicBezTo>
                    <a:pt x="364" y="42"/>
                    <a:pt x="361" y="42"/>
                    <a:pt x="359" y="40"/>
                  </a:cubicBezTo>
                  <a:cubicBezTo>
                    <a:pt x="358" y="39"/>
                    <a:pt x="358" y="38"/>
                    <a:pt x="356" y="38"/>
                  </a:cubicBezTo>
                  <a:cubicBezTo>
                    <a:pt x="354" y="36"/>
                    <a:pt x="354" y="34"/>
                    <a:pt x="352" y="33"/>
                  </a:cubicBezTo>
                  <a:cubicBezTo>
                    <a:pt x="348" y="28"/>
                    <a:pt x="344" y="27"/>
                    <a:pt x="338" y="24"/>
                  </a:cubicBezTo>
                  <a:cubicBezTo>
                    <a:pt x="335" y="23"/>
                    <a:pt x="334" y="20"/>
                    <a:pt x="330" y="19"/>
                  </a:cubicBezTo>
                  <a:cubicBezTo>
                    <a:pt x="326" y="18"/>
                    <a:pt x="325" y="15"/>
                    <a:pt x="322" y="13"/>
                  </a:cubicBezTo>
                  <a:cubicBezTo>
                    <a:pt x="320" y="9"/>
                    <a:pt x="321" y="6"/>
                    <a:pt x="319" y="2"/>
                  </a:cubicBezTo>
                  <a:cubicBezTo>
                    <a:pt x="319" y="1"/>
                    <a:pt x="319" y="0"/>
                    <a:pt x="318" y="0"/>
                  </a:cubicBezTo>
                  <a:cubicBezTo>
                    <a:pt x="318" y="0"/>
                    <a:pt x="318" y="0"/>
                    <a:pt x="318" y="0"/>
                  </a:cubicBezTo>
                  <a:cubicBezTo>
                    <a:pt x="316" y="2"/>
                    <a:pt x="314" y="4"/>
                    <a:pt x="312" y="7"/>
                  </a:cubicBezTo>
                  <a:cubicBezTo>
                    <a:pt x="308" y="10"/>
                    <a:pt x="305" y="11"/>
                    <a:pt x="302" y="14"/>
                  </a:cubicBezTo>
                  <a:cubicBezTo>
                    <a:pt x="295" y="22"/>
                    <a:pt x="295" y="29"/>
                    <a:pt x="286" y="34"/>
                  </a:cubicBezTo>
                  <a:cubicBezTo>
                    <a:pt x="283" y="36"/>
                    <a:pt x="281" y="39"/>
                    <a:pt x="278" y="39"/>
                  </a:cubicBezTo>
                  <a:cubicBezTo>
                    <a:pt x="275" y="39"/>
                    <a:pt x="273" y="38"/>
                    <a:pt x="272" y="36"/>
                  </a:cubicBezTo>
                  <a:cubicBezTo>
                    <a:pt x="271" y="35"/>
                    <a:pt x="271" y="32"/>
                    <a:pt x="268" y="32"/>
                  </a:cubicBezTo>
                  <a:cubicBezTo>
                    <a:pt x="264" y="32"/>
                    <a:pt x="262" y="36"/>
                    <a:pt x="256" y="36"/>
                  </a:cubicBezTo>
                  <a:cubicBezTo>
                    <a:pt x="248" y="36"/>
                    <a:pt x="248" y="36"/>
                    <a:pt x="248" y="36"/>
                  </a:cubicBezTo>
                  <a:cubicBezTo>
                    <a:pt x="248" y="37"/>
                    <a:pt x="248" y="38"/>
                    <a:pt x="248" y="39"/>
                  </a:cubicBezTo>
                  <a:cubicBezTo>
                    <a:pt x="248" y="41"/>
                    <a:pt x="249" y="41"/>
                    <a:pt x="250" y="43"/>
                  </a:cubicBezTo>
                  <a:cubicBezTo>
                    <a:pt x="252" y="46"/>
                    <a:pt x="255" y="48"/>
                    <a:pt x="255" y="53"/>
                  </a:cubicBezTo>
                  <a:cubicBezTo>
                    <a:pt x="255" y="57"/>
                    <a:pt x="252" y="59"/>
                    <a:pt x="252" y="63"/>
                  </a:cubicBezTo>
                  <a:cubicBezTo>
                    <a:pt x="252" y="68"/>
                    <a:pt x="252" y="68"/>
                    <a:pt x="252" y="68"/>
                  </a:cubicBezTo>
                  <a:cubicBezTo>
                    <a:pt x="252" y="71"/>
                    <a:pt x="248" y="73"/>
                    <a:pt x="248" y="76"/>
                  </a:cubicBezTo>
                  <a:cubicBezTo>
                    <a:pt x="248" y="77"/>
                    <a:pt x="248" y="77"/>
                    <a:pt x="248" y="77"/>
                  </a:cubicBezTo>
                  <a:cubicBezTo>
                    <a:pt x="244" y="74"/>
                    <a:pt x="242" y="68"/>
                    <a:pt x="237" y="68"/>
                  </a:cubicBezTo>
                  <a:cubicBezTo>
                    <a:pt x="234" y="68"/>
                    <a:pt x="233" y="68"/>
                    <a:pt x="230" y="68"/>
                  </a:cubicBezTo>
                  <a:cubicBezTo>
                    <a:pt x="226" y="68"/>
                    <a:pt x="223" y="71"/>
                    <a:pt x="218" y="71"/>
                  </a:cubicBezTo>
                  <a:cubicBezTo>
                    <a:pt x="214" y="71"/>
                    <a:pt x="213" y="66"/>
                    <a:pt x="209" y="66"/>
                  </a:cubicBezTo>
                  <a:cubicBezTo>
                    <a:pt x="207" y="66"/>
                    <a:pt x="207" y="66"/>
                    <a:pt x="207" y="66"/>
                  </a:cubicBezTo>
                  <a:cubicBezTo>
                    <a:pt x="207" y="89"/>
                    <a:pt x="207" y="89"/>
                    <a:pt x="207" y="89"/>
                  </a:cubicBezTo>
                  <a:cubicBezTo>
                    <a:pt x="204" y="89"/>
                    <a:pt x="204" y="89"/>
                    <a:pt x="204" y="89"/>
                  </a:cubicBezTo>
                  <a:cubicBezTo>
                    <a:pt x="200" y="89"/>
                    <a:pt x="197" y="87"/>
                    <a:pt x="193" y="84"/>
                  </a:cubicBezTo>
                  <a:cubicBezTo>
                    <a:pt x="192" y="82"/>
                    <a:pt x="191" y="79"/>
                    <a:pt x="188" y="79"/>
                  </a:cubicBezTo>
                  <a:cubicBezTo>
                    <a:pt x="184" y="79"/>
                    <a:pt x="183" y="85"/>
                    <a:pt x="179" y="85"/>
                  </a:cubicBezTo>
                  <a:cubicBezTo>
                    <a:pt x="175" y="85"/>
                    <a:pt x="175" y="79"/>
                    <a:pt x="171" y="79"/>
                  </a:cubicBezTo>
                  <a:cubicBezTo>
                    <a:pt x="166" y="79"/>
                    <a:pt x="166" y="79"/>
                    <a:pt x="166" y="79"/>
                  </a:cubicBezTo>
                  <a:cubicBezTo>
                    <a:pt x="155" y="79"/>
                    <a:pt x="149" y="83"/>
                    <a:pt x="139" y="87"/>
                  </a:cubicBezTo>
                  <a:cubicBezTo>
                    <a:pt x="135" y="88"/>
                    <a:pt x="132" y="89"/>
                    <a:pt x="128" y="90"/>
                  </a:cubicBezTo>
                  <a:cubicBezTo>
                    <a:pt x="126" y="92"/>
                    <a:pt x="125" y="94"/>
                    <a:pt x="125" y="96"/>
                  </a:cubicBezTo>
                  <a:cubicBezTo>
                    <a:pt x="125" y="98"/>
                    <a:pt x="124" y="101"/>
                    <a:pt x="122" y="101"/>
                  </a:cubicBezTo>
                  <a:cubicBezTo>
                    <a:pt x="118" y="101"/>
                    <a:pt x="115" y="99"/>
                    <a:pt x="111" y="98"/>
                  </a:cubicBezTo>
                  <a:cubicBezTo>
                    <a:pt x="108" y="97"/>
                    <a:pt x="105" y="98"/>
                    <a:pt x="102" y="98"/>
                  </a:cubicBezTo>
                  <a:cubicBezTo>
                    <a:pt x="95" y="98"/>
                    <a:pt x="91" y="96"/>
                    <a:pt x="84" y="95"/>
                  </a:cubicBezTo>
                  <a:cubicBezTo>
                    <a:pt x="81" y="99"/>
                    <a:pt x="80" y="103"/>
                    <a:pt x="75" y="105"/>
                  </a:cubicBezTo>
                  <a:cubicBezTo>
                    <a:pt x="71" y="107"/>
                    <a:pt x="69" y="105"/>
                    <a:pt x="65" y="107"/>
                  </a:cubicBezTo>
                  <a:cubicBezTo>
                    <a:pt x="63" y="108"/>
                    <a:pt x="63" y="111"/>
                    <a:pt x="61" y="111"/>
                  </a:cubicBezTo>
                  <a:cubicBezTo>
                    <a:pt x="57" y="111"/>
                    <a:pt x="57" y="107"/>
                    <a:pt x="56" y="103"/>
                  </a:cubicBezTo>
                  <a:cubicBezTo>
                    <a:pt x="55" y="99"/>
                    <a:pt x="52" y="96"/>
                    <a:pt x="48" y="96"/>
                  </a:cubicBezTo>
                  <a:cubicBezTo>
                    <a:pt x="42" y="96"/>
                    <a:pt x="38" y="99"/>
                    <a:pt x="33" y="103"/>
                  </a:cubicBezTo>
                  <a:cubicBezTo>
                    <a:pt x="29" y="105"/>
                    <a:pt x="27" y="107"/>
                    <a:pt x="23" y="109"/>
                  </a:cubicBezTo>
                  <a:cubicBezTo>
                    <a:pt x="21" y="110"/>
                    <a:pt x="18" y="111"/>
                    <a:pt x="18" y="114"/>
                  </a:cubicBezTo>
                  <a:cubicBezTo>
                    <a:pt x="18" y="116"/>
                    <a:pt x="19" y="117"/>
                    <a:pt x="19" y="119"/>
                  </a:cubicBezTo>
                  <a:cubicBezTo>
                    <a:pt x="19" y="123"/>
                    <a:pt x="16" y="124"/>
                    <a:pt x="14" y="126"/>
                  </a:cubicBezTo>
                  <a:cubicBezTo>
                    <a:pt x="11" y="127"/>
                    <a:pt x="10" y="129"/>
                    <a:pt x="8" y="130"/>
                  </a:cubicBezTo>
                  <a:cubicBezTo>
                    <a:pt x="7" y="131"/>
                    <a:pt x="6" y="132"/>
                    <a:pt x="5" y="132"/>
                  </a:cubicBezTo>
                  <a:cubicBezTo>
                    <a:pt x="5" y="131"/>
                    <a:pt x="5" y="131"/>
                    <a:pt x="5" y="131"/>
                  </a:cubicBezTo>
                  <a:cubicBezTo>
                    <a:pt x="5" y="131"/>
                    <a:pt x="5" y="131"/>
                    <a:pt x="5" y="13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9"/>
            <p:cNvSpPr>
              <a:spLocks/>
            </p:cNvSpPr>
            <p:nvPr/>
          </p:nvSpPr>
          <p:spPr bwMode="auto">
            <a:xfrm>
              <a:off x="6053" y="2042"/>
              <a:ext cx="982" cy="1129"/>
            </a:xfrm>
            <a:custGeom>
              <a:avLst/>
              <a:gdLst>
                <a:gd name="T0" fmla="*/ 317 w 354"/>
                <a:gd name="T1" fmla="*/ 153 h 407"/>
                <a:gd name="T2" fmla="*/ 296 w 354"/>
                <a:gd name="T3" fmla="*/ 146 h 407"/>
                <a:gd name="T4" fmla="*/ 278 w 354"/>
                <a:gd name="T5" fmla="*/ 152 h 407"/>
                <a:gd name="T6" fmla="*/ 259 w 354"/>
                <a:gd name="T7" fmla="*/ 135 h 407"/>
                <a:gd name="T8" fmla="*/ 243 w 354"/>
                <a:gd name="T9" fmla="*/ 119 h 407"/>
                <a:gd name="T10" fmla="*/ 221 w 354"/>
                <a:gd name="T11" fmla="*/ 122 h 407"/>
                <a:gd name="T12" fmla="*/ 226 w 354"/>
                <a:gd name="T13" fmla="*/ 107 h 407"/>
                <a:gd name="T14" fmla="*/ 219 w 354"/>
                <a:gd name="T15" fmla="*/ 91 h 407"/>
                <a:gd name="T16" fmla="*/ 209 w 354"/>
                <a:gd name="T17" fmla="*/ 85 h 407"/>
                <a:gd name="T18" fmla="*/ 197 w 354"/>
                <a:gd name="T19" fmla="*/ 89 h 407"/>
                <a:gd name="T20" fmla="*/ 195 w 354"/>
                <a:gd name="T21" fmla="*/ 72 h 407"/>
                <a:gd name="T22" fmla="*/ 200 w 354"/>
                <a:gd name="T23" fmla="*/ 49 h 407"/>
                <a:gd name="T24" fmla="*/ 198 w 354"/>
                <a:gd name="T25" fmla="*/ 29 h 407"/>
                <a:gd name="T26" fmla="*/ 177 w 354"/>
                <a:gd name="T27" fmla="*/ 13 h 407"/>
                <a:gd name="T28" fmla="*/ 152 w 354"/>
                <a:gd name="T29" fmla="*/ 1 h 407"/>
                <a:gd name="T30" fmla="*/ 144 w 354"/>
                <a:gd name="T31" fmla="*/ 15 h 407"/>
                <a:gd name="T32" fmla="*/ 130 w 354"/>
                <a:gd name="T33" fmla="*/ 10 h 407"/>
                <a:gd name="T34" fmla="*/ 109 w 354"/>
                <a:gd name="T35" fmla="*/ 6 h 407"/>
                <a:gd name="T36" fmla="*/ 92 w 354"/>
                <a:gd name="T37" fmla="*/ 39 h 407"/>
                <a:gd name="T38" fmla="*/ 83 w 354"/>
                <a:gd name="T39" fmla="*/ 54 h 407"/>
                <a:gd name="T40" fmla="*/ 59 w 354"/>
                <a:gd name="T41" fmla="*/ 58 h 407"/>
                <a:gd name="T42" fmla="*/ 44 w 354"/>
                <a:gd name="T43" fmla="*/ 74 h 407"/>
                <a:gd name="T44" fmla="*/ 53 w 354"/>
                <a:gd name="T45" fmla="*/ 105 h 407"/>
                <a:gd name="T46" fmla="*/ 48 w 354"/>
                <a:gd name="T47" fmla="*/ 119 h 407"/>
                <a:gd name="T48" fmla="*/ 30 w 354"/>
                <a:gd name="T49" fmla="*/ 143 h 407"/>
                <a:gd name="T50" fmla="*/ 42 w 354"/>
                <a:gd name="T51" fmla="*/ 164 h 407"/>
                <a:gd name="T52" fmla="*/ 55 w 354"/>
                <a:gd name="T53" fmla="*/ 207 h 407"/>
                <a:gd name="T54" fmla="*/ 59 w 354"/>
                <a:gd name="T55" fmla="*/ 236 h 407"/>
                <a:gd name="T56" fmla="*/ 56 w 354"/>
                <a:gd name="T57" fmla="*/ 267 h 407"/>
                <a:gd name="T58" fmla="*/ 37 w 354"/>
                <a:gd name="T59" fmla="*/ 290 h 407"/>
                <a:gd name="T60" fmla="*/ 42 w 354"/>
                <a:gd name="T61" fmla="*/ 315 h 407"/>
                <a:gd name="T62" fmla="*/ 20 w 354"/>
                <a:gd name="T63" fmla="*/ 327 h 407"/>
                <a:gd name="T64" fmla="*/ 25 w 354"/>
                <a:gd name="T65" fmla="*/ 344 h 407"/>
                <a:gd name="T66" fmla="*/ 0 w 354"/>
                <a:gd name="T67" fmla="*/ 359 h 407"/>
                <a:gd name="T68" fmla="*/ 6 w 354"/>
                <a:gd name="T69" fmla="*/ 379 h 407"/>
                <a:gd name="T70" fmla="*/ 44 w 354"/>
                <a:gd name="T71" fmla="*/ 386 h 407"/>
                <a:gd name="T72" fmla="*/ 60 w 354"/>
                <a:gd name="T73" fmla="*/ 399 h 407"/>
                <a:gd name="T74" fmla="*/ 94 w 354"/>
                <a:gd name="T75" fmla="*/ 398 h 407"/>
                <a:gd name="T76" fmla="*/ 134 w 354"/>
                <a:gd name="T77" fmla="*/ 407 h 407"/>
                <a:gd name="T78" fmla="*/ 165 w 354"/>
                <a:gd name="T79" fmla="*/ 400 h 407"/>
                <a:gd name="T80" fmla="*/ 191 w 354"/>
                <a:gd name="T81" fmla="*/ 394 h 407"/>
                <a:gd name="T82" fmla="*/ 206 w 354"/>
                <a:gd name="T83" fmla="*/ 366 h 407"/>
                <a:gd name="T84" fmla="*/ 227 w 354"/>
                <a:gd name="T85" fmla="*/ 375 h 407"/>
                <a:gd name="T86" fmla="*/ 248 w 354"/>
                <a:gd name="T87" fmla="*/ 380 h 407"/>
                <a:gd name="T88" fmla="*/ 258 w 354"/>
                <a:gd name="T89" fmla="*/ 318 h 407"/>
                <a:gd name="T90" fmla="*/ 259 w 354"/>
                <a:gd name="T91" fmla="*/ 300 h 407"/>
                <a:gd name="T92" fmla="*/ 267 w 354"/>
                <a:gd name="T93" fmla="*/ 277 h 407"/>
                <a:gd name="T94" fmla="*/ 282 w 354"/>
                <a:gd name="T95" fmla="*/ 268 h 407"/>
                <a:gd name="T96" fmla="*/ 333 w 354"/>
                <a:gd name="T97" fmla="*/ 269 h 407"/>
                <a:gd name="T98" fmla="*/ 342 w 354"/>
                <a:gd name="T99" fmla="*/ 263 h 407"/>
                <a:gd name="T100" fmla="*/ 352 w 354"/>
                <a:gd name="T101" fmla="*/ 234 h 407"/>
                <a:gd name="T102" fmla="*/ 352 w 354"/>
                <a:gd name="T103" fmla="*/ 209 h 407"/>
                <a:gd name="T104" fmla="*/ 349 w 354"/>
                <a:gd name="T105" fmla="*/ 187 h 407"/>
                <a:gd name="T106" fmla="*/ 346 w 354"/>
                <a:gd name="T107" fmla="*/ 156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54" h="407">
                  <a:moveTo>
                    <a:pt x="346" y="156"/>
                  </a:moveTo>
                  <a:cubicBezTo>
                    <a:pt x="343" y="156"/>
                    <a:pt x="341" y="156"/>
                    <a:pt x="338" y="156"/>
                  </a:cubicBezTo>
                  <a:cubicBezTo>
                    <a:pt x="330" y="156"/>
                    <a:pt x="325" y="153"/>
                    <a:pt x="317" y="153"/>
                  </a:cubicBezTo>
                  <a:cubicBezTo>
                    <a:pt x="314" y="152"/>
                    <a:pt x="312" y="152"/>
                    <a:pt x="310" y="151"/>
                  </a:cubicBezTo>
                  <a:cubicBezTo>
                    <a:pt x="307" y="150"/>
                    <a:pt x="305" y="151"/>
                    <a:pt x="303" y="150"/>
                  </a:cubicBezTo>
                  <a:cubicBezTo>
                    <a:pt x="300" y="148"/>
                    <a:pt x="299" y="146"/>
                    <a:pt x="296" y="146"/>
                  </a:cubicBezTo>
                  <a:cubicBezTo>
                    <a:pt x="294" y="146"/>
                    <a:pt x="294" y="149"/>
                    <a:pt x="292" y="150"/>
                  </a:cubicBezTo>
                  <a:cubicBezTo>
                    <a:pt x="288" y="152"/>
                    <a:pt x="286" y="152"/>
                    <a:pt x="283" y="152"/>
                  </a:cubicBezTo>
                  <a:cubicBezTo>
                    <a:pt x="281" y="152"/>
                    <a:pt x="280" y="152"/>
                    <a:pt x="278" y="152"/>
                  </a:cubicBezTo>
                  <a:cubicBezTo>
                    <a:pt x="276" y="151"/>
                    <a:pt x="275" y="149"/>
                    <a:pt x="274" y="147"/>
                  </a:cubicBezTo>
                  <a:cubicBezTo>
                    <a:pt x="274" y="146"/>
                    <a:pt x="272" y="145"/>
                    <a:pt x="271" y="145"/>
                  </a:cubicBezTo>
                  <a:cubicBezTo>
                    <a:pt x="265" y="143"/>
                    <a:pt x="262" y="140"/>
                    <a:pt x="259" y="135"/>
                  </a:cubicBezTo>
                  <a:cubicBezTo>
                    <a:pt x="257" y="132"/>
                    <a:pt x="255" y="131"/>
                    <a:pt x="253" y="128"/>
                  </a:cubicBezTo>
                  <a:cubicBezTo>
                    <a:pt x="252" y="126"/>
                    <a:pt x="252" y="125"/>
                    <a:pt x="250" y="123"/>
                  </a:cubicBezTo>
                  <a:cubicBezTo>
                    <a:pt x="248" y="121"/>
                    <a:pt x="246" y="121"/>
                    <a:pt x="243" y="119"/>
                  </a:cubicBezTo>
                  <a:cubicBezTo>
                    <a:pt x="239" y="118"/>
                    <a:pt x="237" y="117"/>
                    <a:pt x="233" y="117"/>
                  </a:cubicBezTo>
                  <a:cubicBezTo>
                    <a:pt x="230" y="117"/>
                    <a:pt x="228" y="119"/>
                    <a:pt x="224" y="120"/>
                  </a:cubicBezTo>
                  <a:cubicBezTo>
                    <a:pt x="223" y="121"/>
                    <a:pt x="223" y="122"/>
                    <a:pt x="221" y="122"/>
                  </a:cubicBezTo>
                  <a:cubicBezTo>
                    <a:pt x="220" y="122"/>
                    <a:pt x="220" y="119"/>
                    <a:pt x="220" y="118"/>
                  </a:cubicBezTo>
                  <a:cubicBezTo>
                    <a:pt x="220" y="115"/>
                    <a:pt x="223" y="113"/>
                    <a:pt x="226" y="113"/>
                  </a:cubicBezTo>
                  <a:cubicBezTo>
                    <a:pt x="226" y="107"/>
                    <a:pt x="226" y="107"/>
                    <a:pt x="226" y="107"/>
                  </a:cubicBezTo>
                  <a:cubicBezTo>
                    <a:pt x="226" y="104"/>
                    <a:pt x="228" y="102"/>
                    <a:pt x="228" y="98"/>
                  </a:cubicBezTo>
                  <a:cubicBezTo>
                    <a:pt x="228" y="97"/>
                    <a:pt x="227" y="96"/>
                    <a:pt x="225" y="95"/>
                  </a:cubicBezTo>
                  <a:cubicBezTo>
                    <a:pt x="223" y="93"/>
                    <a:pt x="221" y="93"/>
                    <a:pt x="219" y="91"/>
                  </a:cubicBezTo>
                  <a:cubicBezTo>
                    <a:pt x="217" y="90"/>
                    <a:pt x="215" y="89"/>
                    <a:pt x="213" y="87"/>
                  </a:cubicBezTo>
                  <a:cubicBezTo>
                    <a:pt x="212" y="85"/>
                    <a:pt x="212" y="83"/>
                    <a:pt x="211" y="83"/>
                  </a:cubicBezTo>
                  <a:cubicBezTo>
                    <a:pt x="210" y="83"/>
                    <a:pt x="210" y="84"/>
                    <a:pt x="209" y="85"/>
                  </a:cubicBezTo>
                  <a:cubicBezTo>
                    <a:pt x="208" y="87"/>
                    <a:pt x="207" y="87"/>
                    <a:pt x="206" y="89"/>
                  </a:cubicBezTo>
                  <a:cubicBezTo>
                    <a:pt x="204" y="90"/>
                    <a:pt x="204" y="93"/>
                    <a:pt x="201" y="93"/>
                  </a:cubicBezTo>
                  <a:cubicBezTo>
                    <a:pt x="199" y="93"/>
                    <a:pt x="198" y="90"/>
                    <a:pt x="197" y="89"/>
                  </a:cubicBezTo>
                  <a:cubicBezTo>
                    <a:pt x="196" y="88"/>
                    <a:pt x="196" y="87"/>
                    <a:pt x="196" y="87"/>
                  </a:cubicBezTo>
                  <a:cubicBezTo>
                    <a:pt x="196" y="84"/>
                    <a:pt x="198" y="83"/>
                    <a:pt x="198" y="81"/>
                  </a:cubicBezTo>
                  <a:cubicBezTo>
                    <a:pt x="198" y="77"/>
                    <a:pt x="195" y="76"/>
                    <a:pt x="195" y="72"/>
                  </a:cubicBezTo>
                  <a:cubicBezTo>
                    <a:pt x="195" y="65"/>
                    <a:pt x="204" y="64"/>
                    <a:pt x="204" y="57"/>
                  </a:cubicBezTo>
                  <a:cubicBezTo>
                    <a:pt x="204" y="55"/>
                    <a:pt x="204" y="54"/>
                    <a:pt x="203" y="52"/>
                  </a:cubicBezTo>
                  <a:cubicBezTo>
                    <a:pt x="203" y="50"/>
                    <a:pt x="201" y="50"/>
                    <a:pt x="200" y="49"/>
                  </a:cubicBezTo>
                  <a:cubicBezTo>
                    <a:pt x="197" y="48"/>
                    <a:pt x="195" y="45"/>
                    <a:pt x="195" y="42"/>
                  </a:cubicBezTo>
                  <a:cubicBezTo>
                    <a:pt x="195" y="37"/>
                    <a:pt x="195" y="37"/>
                    <a:pt x="195" y="37"/>
                  </a:cubicBezTo>
                  <a:cubicBezTo>
                    <a:pt x="195" y="34"/>
                    <a:pt x="196" y="32"/>
                    <a:pt x="198" y="29"/>
                  </a:cubicBezTo>
                  <a:cubicBezTo>
                    <a:pt x="193" y="28"/>
                    <a:pt x="192" y="24"/>
                    <a:pt x="188" y="21"/>
                  </a:cubicBezTo>
                  <a:cubicBezTo>
                    <a:pt x="186" y="20"/>
                    <a:pt x="183" y="21"/>
                    <a:pt x="181" y="20"/>
                  </a:cubicBezTo>
                  <a:cubicBezTo>
                    <a:pt x="178" y="18"/>
                    <a:pt x="179" y="15"/>
                    <a:pt x="177" y="13"/>
                  </a:cubicBezTo>
                  <a:cubicBezTo>
                    <a:pt x="172" y="8"/>
                    <a:pt x="168" y="8"/>
                    <a:pt x="162" y="6"/>
                  </a:cubicBezTo>
                  <a:cubicBezTo>
                    <a:pt x="160" y="5"/>
                    <a:pt x="159" y="4"/>
                    <a:pt x="157" y="3"/>
                  </a:cubicBezTo>
                  <a:cubicBezTo>
                    <a:pt x="155" y="3"/>
                    <a:pt x="154" y="1"/>
                    <a:pt x="152" y="1"/>
                  </a:cubicBezTo>
                  <a:cubicBezTo>
                    <a:pt x="152" y="1"/>
                    <a:pt x="151" y="1"/>
                    <a:pt x="151" y="1"/>
                  </a:cubicBezTo>
                  <a:cubicBezTo>
                    <a:pt x="150" y="5"/>
                    <a:pt x="151" y="7"/>
                    <a:pt x="150" y="11"/>
                  </a:cubicBezTo>
                  <a:cubicBezTo>
                    <a:pt x="149" y="14"/>
                    <a:pt x="147" y="15"/>
                    <a:pt x="144" y="15"/>
                  </a:cubicBezTo>
                  <a:cubicBezTo>
                    <a:pt x="143" y="15"/>
                    <a:pt x="143" y="15"/>
                    <a:pt x="141" y="15"/>
                  </a:cubicBezTo>
                  <a:cubicBezTo>
                    <a:pt x="136" y="15"/>
                    <a:pt x="136" y="15"/>
                    <a:pt x="136" y="15"/>
                  </a:cubicBezTo>
                  <a:cubicBezTo>
                    <a:pt x="133" y="15"/>
                    <a:pt x="132" y="12"/>
                    <a:pt x="130" y="10"/>
                  </a:cubicBezTo>
                  <a:cubicBezTo>
                    <a:pt x="129" y="9"/>
                    <a:pt x="127" y="9"/>
                    <a:pt x="125" y="7"/>
                  </a:cubicBezTo>
                  <a:cubicBezTo>
                    <a:pt x="122" y="5"/>
                    <a:pt x="121" y="1"/>
                    <a:pt x="118" y="0"/>
                  </a:cubicBezTo>
                  <a:cubicBezTo>
                    <a:pt x="114" y="1"/>
                    <a:pt x="112" y="3"/>
                    <a:pt x="109" y="6"/>
                  </a:cubicBezTo>
                  <a:cubicBezTo>
                    <a:pt x="105" y="10"/>
                    <a:pt x="103" y="13"/>
                    <a:pt x="102" y="18"/>
                  </a:cubicBezTo>
                  <a:cubicBezTo>
                    <a:pt x="102" y="23"/>
                    <a:pt x="103" y="26"/>
                    <a:pt x="100" y="30"/>
                  </a:cubicBezTo>
                  <a:cubicBezTo>
                    <a:pt x="97" y="34"/>
                    <a:pt x="92" y="35"/>
                    <a:pt x="92" y="39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2" y="46"/>
                    <a:pt x="90" y="47"/>
                    <a:pt x="88" y="48"/>
                  </a:cubicBezTo>
                  <a:cubicBezTo>
                    <a:pt x="85" y="50"/>
                    <a:pt x="85" y="51"/>
                    <a:pt x="83" y="54"/>
                  </a:cubicBezTo>
                  <a:cubicBezTo>
                    <a:pt x="80" y="57"/>
                    <a:pt x="82" y="65"/>
                    <a:pt x="77" y="65"/>
                  </a:cubicBezTo>
                  <a:cubicBezTo>
                    <a:pt x="74" y="65"/>
                    <a:pt x="73" y="62"/>
                    <a:pt x="70" y="61"/>
                  </a:cubicBezTo>
                  <a:cubicBezTo>
                    <a:pt x="67" y="59"/>
                    <a:pt x="64" y="58"/>
                    <a:pt x="59" y="58"/>
                  </a:cubicBezTo>
                  <a:cubicBezTo>
                    <a:pt x="54" y="58"/>
                    <a:pt x="51" y="60"/>
                    <a:pt x="48" y="63"/>
                  </a:cubicBezTo>
                  <a:cubicBezTo>
                    <a:pt x="46" y="66"/>
                    <a:pt x="44" y="67"/>
                    <a:pt x="44" y="70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81"/>
                    <a:pt x="53" y="81"/>
                    <a:pt x="53" y="87"/>
                  </a:cubicBezTo>
                  <a:cubicBezTo>
                    <a:pt x="53" y="93"/>
                    <a:pt x="49" y="96"/>
                    <a:pt x="49" y="102"/>
                  </a:cubicBezTo>
                  <a:cubicBezTo>
                    <a:pt x="49" y="104"/>
                    <a:pt x="51" y="104"/>
                    <a:pt x="53" y="105"/>
                  </a:cubicBezTo>
                  <a:cubicBezTo>
                    <a:pt x="55" y="106"/>
                    <a:pt x="56" y="107"/>
                    <a:pt x="56" y="110"/>
                  </a:cubicBezTo>
                  <a:cubicBezTo>
                    <a:pt x="56" y="112"/>
                    <a:pt x="55" y="112"/>
                    <a:pt x="54" y="114"/>
                  </a:cubicBezTo>
                  <a:cubicBezTo>
                    <a:pt x="52" y="116"/>
                    <a:pt x="50" y="117"/>
                    <a:pt x="48" y="119"/>
                  </a:cubicBezTo>
                  <a:cubicBezTo>
                    <a:pt x="44" y="122"/>
                    <a:pt x="44" y="125"/>
                    <a:pt x="40" y="127"/>
                  </a:cubicBezTo>
                  <a:cubicBezTo>
                    <a:pt x="34" y="132"/>
                    <a:pt x="31" y="136"/>
                    <a:pt x="30" y="143"/>
                  </a:cubicBezTo>
                  <a:cubicBezTo>
                    <a:pt x="30" y="143"/>
                    <a:pt x="30" y="143"/>
                    <a:pt x="30" y="143"/>
                  </a:cubicBezTo>
                  <a:cubicBezTo>
                    <a:pt x="30" y="148"/>
                    <a:pt x="30" y="151"/>
                    <a:pt x="34" y="154"/>
                  </a:cubicBezTo>
                  <a:cubicBezTo>
                    <a:pt x="35" y="156"/>
                    <a:pt x="37" y="156"/>
                    <a:pt x="39" y="158"/>
                  </a:cubicBezTo>
                  <a:cubicBezTo>
                    <a:pt x="41" y="159"/>
                    <a:pt x="41" y="161"/>
                    <a:pt x="42" y="164"/>
                  </a:cubicBezTo>
                  <a:cubicBezTo>
                    <a:pt x="45" y="169"/>
                    <a:pt x="46" y="172"/>
                    <a:pt x="50" y="175"/>
                  </a:cubicBezTo>
                  <a:cubicBezTo>
                    <a:pt x="53" y="178"/>
                    <a:pt x="58" y="177"/>
                    <a:pt x="60" y="181"/>
                  </a:cubicBezTo>
                  <a:cubicBezTo>
                    <a:pt x="55" y="207"/>
                    <a:pt x="55" y="207"/>
                    <a:pt x="55" y="207"/>
                  </a:cubicBezTo>
                  <a:cubicBezTo>
                    <a:pt x="55" y="209"/>
                    <a:pt x="56" y="212"/>
                    <a:pt x="58" y="212"/>
                  </a:cubicBezTo>
                  <a:cubicBezTo>
                    <a:pt x="58" y="216"/>
                    <a:pt x="56" y="218"/>
                    <a:pt x="56" y="223"/>
                  </a:cubicBezTo>
                  <a:cubicBezTo>
                    <a:pt x="56" y="228"/>
                    <a:pt x="56" y="231"/>
                    <a:pt x="59" y="236"/>
                  </a:cubicBezTo>
                  <a:cubicBezTo>
                    <a:pt x="61" y="239"/>
                    <a:pt x="63" y="241"/>
                    <a:pt x="64" y="244"/>
                  </a:cubicBezTo>
                  <a:cubicBezTo>
                    <a:pt x="65" y="247"/>
                    <a:pt x="64" y="249"/>
                    <a:pt x="64" y="252"/>
                  </a:cubicBezTo>
                  <a:cubicBezTo>
                    <a:pt x="64" y="258"/>
                    <a:pt x="62" y="264"/>
                    <a:pt x="56" y="267"/>
                  </a:cubicBezTo>
                  <a:cubicBezTo>
                    <a:pt x="51" y="268"/>
                    <a:pt x="48" y="269"/>
                    <a:pt x="44" y="272"/>
                  </a:cubicBezTo>
                  <a:cubicBezTo>
                    <a:pt x="40" y="275"/>
                    <a:pt x="39" y="280"/>
                    <a:pt x="37" y="285"/>
                  </a:cubicBezTo>
                  <a:cubicBezTo>
                    <a:pt x="37" y="287"/>
                    <a:pt x="37" y="288"/>
                    <a:pt x="37" y="290"/>
                  </a:cubicBezTo>
                  <a:cubicBezTo>
                    <a:pt x="37" y="294"/>
                    <a:pt x="35" y="296"/>
                    <a:pt x="35" y="300"/>
                  </a:cubicBezTo>
                  <a:cubicBezTo>
                    <a:pt x="35" y="303"/>
                    <a:pt x="38" y="303"/>
                    <a:pt x="40" y="305"/>
                  </a:cubicBezTo>
                  <a:cubicBezTo>
                    <a:pt x="42" y="308"/>
                    <a:pt x="42" y="311"/>
                    <a:pt x="42" y="315"/>
                  </a:cubicBezTo>
                  <a:cubicBezTo>
                    <a:pt x="42" y="321"/>
                    <a:pt x="35" y="324"/>
                    <a:pt x="29" y="324"/>
                  </a:cubicBezTo>
                  <a:cubicBezTo>
                    <a:pt x="23" y="324"/>
                    <a:pt x="23" y="324"/>
                    <a:pt x="23" y="324"/>
                  </a:cubicBezTo>
                  <a:cubicBezTo>
                    <a:pt x="21" y="324"/>
                    <a:pt x="20" y="325"/>
                    <a:pt x="20" y="327"/>
                  </a:cubicBezTo>
                  <a:cubicBezTo>
                    <a:pt x="20" y="330"/>
                    <a:pt x="22" y="330"/>
                    <a:pt x="24" y="331"/>
                  </a:cubicBezTo>
                  <a:cubicBezTo>
                    <a:pt x="27" y="334"/>
                    <a:pt x="28" y="336"/>
                    <a:pt x="28" y="340"/>
                  </a:cubicBezTo>
                  <a:cubicBezTo>
                    <a:pt x="28" y="342"/>
                    <a:pt x="26" y="343"/>
                    <a:pt x="25" y="344"/>
                  </a:cubicBezTo>
                  <a:cubicBezTo>
                    <a:pt x="21" y="348"/>
                    <a:pt x="19" y="351"/>
                    <a:pt x="15" y="353"/>
                  </a:cubicBezTo>
                  <a:cubicBezTo>
                    <a:pt x="12" y="355"/>
                    <a:pt x="11" y="355"/>
                    <a:pt x="8" y="355"/>
                  </a:cubicBezTo>
                  <a:cubicBezTo>
                    <a:pt x="5" y="356"/>
                    <a:pt x="0" y="356"/>
                    <a:pt x="0" y="359"/>
                  </a:cubicBezTo>
                  <a:cubicBezTo>
                    <a:pt x="0" y="362"/>
                    <a:pt x="3" y="363"/>
                    <a:pt x="4" y="367"/>
                  </a:cubicBezTo>
                  <a:cubicBezTo>
                    <a:pt x="5" y="371"/>
                    <a:pt x="4" y="375"/>
                    <a:pt x="6" y="379"/>
                  </a:cubicBezTo>
                  <a:cubicBezTo>
                    <a:pt x="6" y="379"/>
                    <a:pt x="6" y="379"/>
                    <a:pt x="6" y="379"/>
                  </a:cubicBezTo>
                  <a:cubicBezTo>
                    <a:pt x="10" y="379"/>
                    <a:pt x="12" y="381"/>
                    <a:pt x="17" y="381"/>
                  </a:cubicBezTo>
                  <a:cubicBezTo>
                    <a:pt x="21" y="381"/>
                    <a:pt x="22" y="377"/>
                    <a:pt x="26" y="377"/>
                  </a:cubicBezTo>
                  <a:cubicBezTo>
                    <a:pt x="34" y="377"/>
                    <a:pt x="36" y="386"/>
                    <a:pt x="44" y="386"/>
                  </a:cubicBezTo>
                  <a:cubicBezTo>
                    <a:pt x="48" y="386"/>
                    <a:pt x="48" y="386"/>
                    <a:pt x="48" y="386"/>
                  </a:cubicBezTo>
                  <a:cubicBezTo>
                    <a:pt x="51" y="386"/>
                    <a:pt x="52" y="388"/>
                    <a:pt x="54" y="390"/>
                  </a:cubicBezTo>
                  <a:cubicBezTo>
                    <a:pt x="56" y="393"/>
                    <a:pt x="58" y="395"/>
                    <a:pt x="60" y="399"/>
                  </a:cubicBezTo>
                  <a:cubicBezTo>
                    <a:pt x="61" y="401"/>
                    <a:pt x="61" y="403"/>
                    <a:pt x="63" y="403"/>
                  </a:cubicBezTo>
                  <a:cubicBezTo>
                    <a:pt x="65" y="399"/>
                    <a:pt x="69" y="399"/>
                    <a:pt x="74" y="399"/>
                  </a:cubicBezTo>
                  <a:cubicBezTo>
                    <a:pt x="82" y="398"/>
                    <a:pt x="86" y="398"/>
                    <a:pt x="94" y="398"/>
                  </a:cubicBezTo>
                  <a:cubicBezTo>
                    <a:pt x="98" y="402"/>
                    <a:pt x="102" y="404"/>
                    <a:pt x="107" y="405"/>
                  </a:cubicBezTo>
                  <a:cubicBezTo>
                    <a:pt x="109" y="406"/>
                    <a:pt x="111" y="407"/>
                    <a:pt x="114" y="407"/>
                  </a:cubicBezTo>
                  <a:cubicBezTo>
                    <a:pt x="121" y="407"/>
                    <a:pt x="126" y="407"/>
                    <a:pt x="134" y="407"/>
                  </a:cubicBezTo>
                  <a:cubicBezTo>
                    <a:pt x="144" y="407"/>
                    <a:pt x="148" y="399"/>
                    <a:pt x="157" y="399"/>
                  </a:cubicBezTo>
                  <a:cubicBezTo>
                    <a:pt x="163" y="399"/>
                    <a:pt x="163" y="399"/>
                    <a:pt x="163" y="399"/>
                  </a:cubicBezTo>
                  <a:cubicBezTo>
                    <a:pt x="164" y="399"/>
                    <a:pt x="164" y="399"/>
                    <a:pt x="165" y="400"/>
                  </a:cubicBezTo>
                  <a:cubicBezTo>
                    <a:pt x="169" y="402"/>
                    <a:pt x="171" y="404"/>
                    <a:pt x="176" y="404"/>
                  </a:cubicBezTo>
                  <a:cubicBezTo>
                    <a:pt x="179" y="404"/>
                    <a:pt x="181" y="400"/>
                    <a:pt x="184" y="398"/>
                  </a:cubicBezTo>
                  <a:cubicBezTo>
                    <a:pt x="187" y="396"/>
                    <a:pt x="188" y="395"/>
                    <a:pt x="191" y="394"/>
                  </a:cubicBezTo>
                  <a:cubicBezTo>
                    <a:pt x="194" y="392"/>
                    <a:pt x="195" y="390"/>
                    <a:pt x="199" y="389"/>
                  </a:cubicBezTo>
                  <a:cubicBezTo>
                    <a:pt x="202" y="387"/>
                    <a:pt x="206" y="386"/>
                    <a:pt x="206" y="382"/>
                  </a:cubicBezTo>
                  <a:cubicBezTo>
                    <a:pt x="206" y="366"/>
                    <a:pt x="206" y="366"/>
                    <a:pt x="206" y="366"/>
                  </a:cubicBezTo>
                  <a:cubicBezTo>
                    <a:pt x="211" y="366"/>
                    <a:pt x="212" y="364"/>
                    <a:pt x="217" y="364"/>
                  </a:cubicBezTo>
                  <a:cubicBezTo>
                    <a:pt x="219" y="364"/>
                    <a:pt x="219" y="366"/>
                    <a:pt x="220" y="368"/>
                  </a:cubicBezTo>
                  <a:cubicBezTo>
                    <a:pt x="223" y="371"/>
                    <a:pt x="225" y="372"/>
                    <a:pt x="227" y="375"/>
                  </a:cubicBezTo>
                  <a:cubicBezTo>
                    <a:pt x="229" y="381"/>
                    <a:pt x="231" y="383"/>
                    <a:pt x="234" y="388"/>
                  </a:cubicBezTo>
                  <a:cubicBezTo>
                    <a:pt x="236" y="389"/>
                    <a:pt x="237" y="391"/>
                    <a:pt x="240" y="391"/>
                  </a:cubicBezTo>
                  <a:cubicBezTo>
                    <a:pt x="245" y="391"/>
                    <a:pt x="247" y="385"/>
                    <a:pt x="248" y="380"/>
                  </a:cubicBezTo>
                  <a:cubicBezTo>
                    <a:pt x="248" y="375"/>
                    <a:pt x="250" y="373"/>
                    <a:pt x="252" y="369"/>
                  </a:cubicBezTo>
                  <a:cubicBezTo>
                    <a:pt x="258" y="324"/>
                    <a:pt x="258" y="324"/>
                    <a:pt x="258" y="324"/>
                  </a:cubicBezTo>
                  <a:cubicBezTo>
                    <a:pt x="257" y="322"/>
                    <a:pt x="258" y="320"/>
                    <a:pt x="258" y="318"/>
                  </a:cubicBezTo>
                  <a:cubicBezTo>
                    <a:pt x="258" y="315"/>
                    <a:pt x="256" y="313"/>
                    <a:pt x="256" y="309"/>
                  </a:cubicBezTo>
                  <a:cubicBezTo>
                    <a:pt x="256" y="308"/>
                    <a:pt x="257" y="307"/>
                    <a:pt x="258" y="305"/>
                  </a:cubicBezTo>
                  <a:cubicBezTo>
                    <a:pt x="259" y="303"/>
                    <a:pt x="259" y="302"/>
                    <a:pt x="259" y="300"/>
                  </a:cubicBezTo>
                  <a:cubicBezTo>
                    <a:pt x="259" y="296"/>
                    <a:pt x="259" y="294"/>
                    <a:pt x="259" y="291"/>
                  </a:cubicBezTo>
                  <a:cubicBezTo>
                    <a:pt x="259" y="288"/>
                    <a:pt x="260" y="287"/>
                    <a:pt x="262" y="285"/>
                  </a:cubicBezTo>
                  <a:cubicBezTo>
                    <a:pt x="264" y="282"/>
                    <a:pt x="265" y="280"/>
                    <a:pt x="267" y="277"/>
                  </a:cubicBezTo>
                  <a:cubicBezTo>
                    <a:pt x="270" y="275"/>
                    <a:pt x="271" y="274"/>
                    <a:pt x="273" y="272"/>
                  </a:cubicBezTo>
                  <a:cubicBezTo>
                    <a:pt x="275" y="269"/>
                    <a:pt x="276" y="267"/>
                    <a:pt x="279" y="267"/>
                  </a:cubicBezTo>
                  <a:cubicBezTo>
                    <a:pt x="281" y="267"/>
                    <a:pt x="281" y="268"/>
                    <a:pt x="282" y="268"/>
                  </a:cubicBezTo>
                  <a:cubicBezTo>
                    <a:pt x="285" y="270"/>
                    <a:pt x="288" y="271"/>
                    <a:pt x="292" y="271"/>
                  </a:cubicBezTo>
                  <a:cubicBezTo>
                    <a:pt x="304" y="271"/>
                    <a:pt x="311" y="270"/>
                    <a:pt x="323" y="268"/>
                  </a:cubicBezTo>
                  <a:cubicBezTo>
                    <a:pt x="327" y="268"/>
                    <a:pt x="329" y="269"/>
                    <a:pt x="333" y="269"/>
                  </a:cubicBezTo>
                  <a:cubicBezTo>
                    <a:pt x="334" y="269"/>
                    <a:pt x="335" y="269"/>
                    <a:pt x="337" y="269"/>
                  </a:cubicBezTo>
                  <a:cubicBezTo>
                    <a:pt x="337" y="269"/>
                    <a:pt x="337" y="269"/>
                    <a:pt x="337" y="269"/>
                  </a:cubicBezTo>
                  <a:cubicBezTo>
                    <a:pt x="339" y="267"/>
                    <a:pt x="340" y="266"/>
                    <a:pt x="342" y="263"/>
                  </a:cubicBezTo>
                  <a:cubicBezTo>
                    <a:pt x="343" y="262"/>
                    <a:pt x="344" y="262"/>
                    <a:pt x="345" y="261"/>
                  </a:cubicBezTo>
                  <a:cubicBezTo>
                    <a:pt x="350" y="253"/>
                    <a:pt x="352" y="249"/>
                    <a:pt x="352" y="240"/>
                  </a:cubicBezTo>
                  <a:cubicBezTo>
                    <a:pt x="352" y="234"/>
                    <a:pt x="352" y="234"/>
                    <a:pt x="352" y="234"/>
                  </a:cubicBezTo>
                  <a:cubicBezTo>
                    <a:pt x="348" y="231"/>
                    <a:pt x="347" y="228"/>
                    <a:pt x="347" y="223"/>
                  </a:cubicBezTo>
                  <a:cubicBezTo>
                    <a:pt x="347" y="221"/>
                    <a:pt x="348" y="221"/>
                    <a:pt x="349" y="219"/>
                  </a:cubicBezTo>
                  <a:cubicBezTo>
                    <a:pt x="351" y="215"/>
                    <a:pt x="351" y="213"/>
                    <a:pt x="352" y="209"/>
                  </a:cubicBezTo>
                  <a:cubicBezTo>
                    <a:pt x="353" y="207"/>
                    <a:pt x="354" y="206"/>
                    <a:pt x="354" y="205"/>
                  </a:cubicBezTo>
                  <a:cubicBezTo>
                    <a:pt x="354" y="200"/>
                    <a:pt x="354" y="197"/>
                    <a:pt x="353" y="192"/>
                  </a:cubicBezTo>
                  <a:cubicBezTo>
                    <a:pt x="352" y="190"/>
                    <a:pt x="350" y="189"/>
                    <a:pt x="349" y="187"/>
                  </a:cubicBezTo>
                  <a:cubicBezTo>
                    <a:pt x="347" y="185"/>
                    <a:pt x="346" y="182"/>
                    <a:pt x="346" y="179"/>
                  </a:cubicBezTo>
                  <a:cubicBezTo>
                    <a:pt x="349" y="166"/>
                    <a:pt x="349" y="166"/>
                    <a:pt x="349" y="166"/>
                  </a:cubicBezTo>
                  <a:cubicBezTo>
                    <a:pt x="348" y="162"/>
                    <a:pt x="346" y="160"/>
                    <a:pt x="346" y="15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6053" y="2042"/>
              <a:ext cx="982" cy="1129"/>
            </a:xfrm>
            <a:custGeom>
              <a:avLst/>
              <a:gdLst>
                <a:gd name="T0" fmla="*/ 317 w 354"/>
                <a:gd name="T1" fmla="*/ 153 h 407"/>
                <a:gd name="T2" fmla="*/ 296 w 354"/>
                <a:gd name="T3" fmla="*/ 146 h 407"/>
                <a:gd name="T4" fmla="*/ 278 w 354"/>
                <a:gd name="T5" fmla="*/ 152 h 407"/>
                <a:gd name="T6" fmla="*/ 259 w 354"/>
                <a:gd name="T7" fmla="*/ 135 h 407"/>
                <a:gd name="T8" fmla="*/ 243 w 354"/>
                <a:gd name="T9" fmla="*/ 119 h 407"/>
                <a:gd name="T10" fmla="*/ 221 w 354"/>
                <a:gd name="T11" fmla="*/ 122 h 407"/>
                <a:gd name="T12" fmla="*/ 226 w 354"/>
                <a:gd name="T13" fmla="*/ 107 h 407"/>
                <a:gd name="T14" fmla="*/ 219 w 354"/>
                <a:gd name="T15" fmla="*/ 91 h 407"/>
                <a:gd name="T16" fmla="*/ 209 w 354"/>
                <a:gd name="T17" fmla="*/ 85 h 407"/>
                <a:gd name="T18" fmla="*/ 197 w 354"/>
                <a:gd name="T19" fmla="*/ 89 h 407"/>
                <a:gd name="T20" fmla="*/ 195 w 354"/>
                <a:gd name="T21" fmla="*/ 72 h 407"/>
                <a:gd name="T22" fmla="*/ 200 w 354"/>
                <a:gd name="T23" fmla="*/ 49 h 407"/>
                <a:gd name="T24" fmla="*/ 198 w 354"/>
                <a:gd name="T25" fmla="*/ 29 h 407"/>
                <a:gd name="T26" fmla="*/ 177 w 354"/>
                <a:gd name="T27" fmla="*/ 13 h 407"/>
                <a:gd name="T28" fmla="*/ 152 w 354"/>
                <a:gd name="T29" fmla="*/ 1 h 407"/>
                <a:gd name="T30" fmla="*/ 144 w 354"/>
                <a:gd name="T31" fmla="*/ 15 h 407"/>
                <a:gd name="T32" fmla="*/ 130 w 354"/>
                <a:gd name="T33" fmla="*/ 10 h 407"/>
                <a:gd name="T34" fmla="*/ 109 w 354"/>
                <a:gd name="T35" fmla="*/ 6 h 407"/>
                <a:gd name="T36" fmla="*/ 92 w 354"/>
                <a:gd name="T37" fmla="*/ 39 h 407"/>
                <a:gd name="T38" fmla="*/ 83 w 354"/>
                <a:gd name="T39" fmla="*/ 54 h 407"/>
                <a:gd name="T40" fmla="*/ 59 w 354"/>
                <a:gd name="T41" fmla="*/ 58 h 407"/>
                <a:gd name="T42" fmla="*/ 44 w 354"/>
                <a:gd name="T43" fmla="*/ 74 h 407"/>
                <a:gd name="T44" fmla="*/ 53 w 354"/>
                <a:gd name="T45" fmla="*/ 105 h 407"/>
                <a:gd name="T46" fmla="*/ 48 w 354"/>
                <a:gd name="T47" fmla="*/ 119 h 407"/>
                <a:gd name="T48" fmla="*/ 30 w 354"/>
                <a:gd name="T49" fmla="*/ 143 h 407"/>
                <a:gd name="T50" fmla="*/ 42 w 354"/>
                <a:gd name="T51" fmla="*/ 164 h 407"/>
                <a:gd name="T52" fmla="*/ 55 w 354"/>
                <a:gd name="T53" fmla="*/ 207 h 407"/>
                <a:gd name="T54" fmla="*/ 59 w 354"/>
                <a:gd name="T55" fmla="*/ 236 h 407"/>
                <a:gd name="T56" fmla="*/ 56 w 354"/>
                <a:gd name="T57" fmla="*/ 267 h 407"/>
                <a:gd name="T58" fmla="*/ 37 w 354"/>
                <a:gd name="T59" fmla="*/ 290 h 407"/>
                <a:gd name="T60" fmla="*/ 42 w 354"/>
                <a:gd name="T61" fmla="*/ 315 h 407"/>
                <a:gd name="T62" fmla="*/ 20 w 354"/>
                <a:gd name="T63" fmla="*/ 327 h 407"/>
                <a:gd name="T64" fmla="*/ 25 w 354"/>
                <a:gd name="T65" fmla="*/ 344 h 407"/>
                <a:gd name="T66" fmla="*/ 0 w 354"/>
                <a:gd name="T67" fmla="*/ 359 h 407"/>
                <a:gd name="T68" fmla="*/ 6 w 354"/>
                <a:gd name="T69" fmla="*/ 379 h 407"/>
                <a:gd name="T70" fmla="*/ 44 w 354"/>
                <a:gd name="T71" fmla="*/ 386 h 407"/>
                <a:gd name="T72" fmla="*/ 60 w 354"/>
                <a:gd name="T73" fmla="*/ 399 h 407"/>
                <a:gd name="T74" fmla="*/ 94 w 354"/>
                <a:gd name="T75" fmla="*/ 398 h 407"/>
                <a:gd name="T76" fmla="*/ 134 w 354"/>
                <a:gd name="T77" fmla="*/ 407 h 407"/>
                <a:gd name="T78" fmla="*/ 165 w 354"/>
                <a:gd name="T79" fmla="*/ 400 h 407"/>
                <a:gd name="T80" fmla="*/ 191 w 354"/>
                <a:gd name="T81" fmla="*/ 394 h 407"/>
                <a:gd name="T82" fmla="*/ 206 w 354"/>
                <a:gd name="T83" fmla="*/ 366 h 407"/>
                <a:gd name="T84" fmla="*/ 227 w 354"/>
                <a:gd name="T85" fmla="*/ 375 h 407"/>
                <a:gd name="T86" fmla="*/ 248 w 354"/>
                <a:gd name="T87" fmla="*/ 380 h 407"/>
                <a:gd name="T88" fmla="*/ 258 w 354"/>
                <a:gd name="T89" fmla="*/ 318 h 407"/>
                <a:gd name="T90" fmla="*/ 259 w 354"/>
                <a:gd name="T91" fmla="*/ 300 h 407"/>
                <a:gd name="T92" fmla="*/ 267 w 354"/>
                <a:gd name="T93" fmla="*/ 277 h 407"/>
                <a:gd name="T94" fmla="*/ 282 w 354"/>
                <a:gd name="T95" fmla="*/ 268 h 407"/>
                <a:gd name="T96" fmla="*/ 333 w 354"/>
                <a:gd name="T97" fmla="*/ 269 h 407"/>
                <a:gd name="T98" fmla="*/ 342 w 354"/>
                <a:gd name="T99" fmla="*/ 263 h 407"/>
                <a:gd name="T100" fmla="*/ 352 w 354"/>
                <a:gd name="T101" fmla="*/ 234 h 407"/>
                <a:gd name="T102" fmla="*/ 352 w 354"/>
                <a:gd name="T103" fmla="*/ 209 h 407"/>
                <a:gd name="T104" fmla="*/ 349 w 354"/>
                <a:gd name="T105" fmla="*/ 187 h 407"/>
                <a:gd name="T106" fmla="*/ 346 w 354"/>
                <a:gd name="T107" fmla="*/ 156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54" h="407">
                  <a:moveTo>
                    <a:pt x="346" y="156"/>
                  </a:moveTo>
                  <a:cubicBezTo>
                    <a:pt x="343" y="156"/>
                    <a:pt x="341" y="156"/>
                    <a:pt x="338" y="156"/>
                  </a:cubicBezTo>
                  <a:cubicBezTo>
                    <a:pt x="330" y="156"/>
                    <a:pt x="325" y="153"/>
                    <a:pt x="317" y="153"/>
                  </a:cubicBezTo>
                  <a:cubicBezTo>
                    <a:pt x="314" y="152"/>
                    <a:pt x="312" y="152"/>
                    <a:pt x="310" y="151"/>
                  </a:cubicBezTo>
                  <a:cubicBezTo>
                    <a:pt x="307" y="150"/>
                    <a:pt x="305" y="151"/>
                    <a:pt x="303" y="150"/>
                  </a:cubicBezTo>
                  <a:cubicBezTo>
                    <a:pt x="300" y="148"/>
                    <a:pt x="299" y="146"/>
                    <a:pt x="296" y="146"/>
                  </a:cubicBezTo>
                  <a:cubicBezTo>
                    <a:pt x="294" y="146"/>
                    <a:pt x="294" y="149"/>
                    <a:pt x="292" y="150"/>
                  </a:cubicBezTo>
                  <a:cubicBezTo>
                    <a:pt x="288" y="152"/>
                    <a:pt x="286" y="152"/>
                    <a:pt x="283" y="152"/>
                  </a:cubicBezTo>
                  <a:cubicBezTo>
                    <a:pt x="281" y="152"/>
                    <a:pt x="280" y="152"/>
                    <a:pt x="278" y="152"/>
                  </a:cubicBezTo>
                  <a:cubicBezTo>
                    <a:pt x="276" y="151"/>
                    <a:pt x="275" y="149"/>
                    <a:pt x="274" y="147"/>
                  </a:cubicBezTo>
                  <a:cubicBezTo>
                    <a:pt x="274" y="146"/>
                    <a:pt x="272" y="145"/>
                    <a:pt x="271" y="145"/>
                  </a:cubicBezTo>
                  <a:cubicBezTo>
                    <a:pt x="265" y="143"/>
                    <a:pt x="262" y="140"/>
                    <a:pt x="259" y="135"/>
                  </a:cubicBezTo>
                  <a:cubicBezTo>
                    <a:pt x="257" y="132"/>
                    <a:pt x="255" y="131"/>
                    <a:pt x="253" y="128"/>
                  </a:cubicBezTo>
                  <a:cubicBezTo>
                    <a:pt x="252" y="126"/>
                    <a:pt x="252" y="125"/>
                    <a:pt x="250" y="123"/>
                  </a:cubicBezTo>
                  <a:cubicBezTo>
                    <a:pt x="248" y="121"/>
                    <a:pt x="246" y="121"/>
                    <a:pt x="243" y="119"/>
                  </a:cubicBezTo>
                  <a:cubicBezTo>
                    <a:pt x="239" y="118"/>
                    <a:pt x="237" y="117"/>
                    <a:pt x="233" y="117"/>
                  </a:cubicBezTo>
                  <a:cubicBezTo>
                    <a:pt x="230" y="117"/>
                    <a:pt x="228" y="119"/>
                    <a:pt x="224" y="120"/>
                  </a:cubicBezTo>
                  <a:cubicBezTo>
                    <a:pt x="223" y="121"/>
                    <a:pt x="223" y="122"/>
                    <a:pt x="221" y="122"/>
                  </a:cubicBezTo>
                  <a:cubicBezTo>
                    <a:pt x="220" y="122"/>
                    <a:pt x="220" y="119"/>
                    <a:pt x="220" y="118"/>
                  </a:cubicBezTo>
                  <a:cubicBezTo>
                    <a:pt x="220" y="115"/>
                    <a:pt x="223" y="113"/>
                    <a:pt x="226" y="113"/>
                  </a:cubicBezTo>
                  <a:cubicBezTo>
                    <a:pt x="226" y="107"/>
                    <a:pt x="226" y="107"/>
                    <a:pt x="226" y="107"/>
                  </a:cubicBezTo>
                  <a:cubicBezTo>
                    <a:pt x="226" y="104"/>
                    <a:pt x="228" y="102"/>
                    <a:pt x="228" y="98"/>
                  </a:cubicBezTo>
                  <a:cubicBezTo>
                    <a:pt x="228" y="97"/>
                    <a:pt x="227" y="96"/>
                    <a:pt x="225" y="95"/>
                  </a:cubicBezTo>
                  <a:cubicBezTo>
                    <a:pt x="223" y="93"/>
                    <a:pt x="221" y="93"/>
                    <a:pt x="219" y="91"/>
                  </a:cubicBezTo>
                  <a:cubicBezTo>
                    <a:pt x="217" y="90"/>
                    <a:pt x="215" y="89"/>
                    <a:pt x="213" y="87"/>
                  </a:cubicBezTo>
                  <a:cubicBezTo>
                    <a:pt x="212" y="85"/>
                    <a:pt x="212" y="83"/>
                    <a:pt x="211" y="83"/>
                  </a:cubicBezTo>
                  <a:cubicBezTo>
                    <a:pt x="210" y="83"/>
                    <a:pt x="210" y="84"/>
                    <a:pt x="209" y="85"/>
                  </a:cubicBezTo>
                  <a:cubicBezTo>
                    <a:pt x="208" y="87"/>
                    <a:pt x="207" y="87"/>
                    <a:pt x="206" y="89"/>
                  </a:cubicBezTo>
                  <a:cubicBezTo>
                    <a:pt x="204" y="90"/>
                    <a:pt x="204" y="93"/>
                    <a:pt x="201" y="93"/>
                  </a:cubicBezTo>
                  <a:cubicBezTo>
                    <a:pt x="199" y="93"/>
                    <a:pt x="198" y="90"/>
                    <a:pt x="197" y="89"/>
                  </a:cubicBezTo>
                  <a:cubicBezTo>
                    <a:pt x="196" y="88"/>
                    <a:pt x="196" y="87"/>
                    <a:pt x="196" y="87"/>
                  </a:cubicBezTo>
                  <a:cubicBezTo>
                    <a:pt x="196" y="84"/>
                    <a:pt x="198" y="83"/>
                    <a:pt x="198" y="81"/>
                  </a:cubicBezTo>
                  <a:cubicBezTo>
                    <a:pt x="198" y="77"/>
                    <a:pt x="195" y="76"/>
                    <a:pt x="195" y="72"/>
                  </a:cubicBezTo>
                  <a:cubicBezTo>
                    <a:pt x="195" y="65"/>
                    <a:pt x="204" y="64"/>
                    <a:pt x="204" y="57"/>
                  </a:cubicBezTo>
                  <a:cubicBezTo>
                    <a:pt x="204" y="55"/>
                    <a:pt x="204" y="54"/>
                    <a:pt x="203" y="52"/>
                  </a:cubicBezTo>
                  <a:cubicBezTo>
                    <a:pt x="203" y="50"/>
                    <a:pt x="201" y="50"/>
                    <a:pt x="200" y="49"/>
                  </a:cubicBezTo>
                  <a:cubicBezTo>
                    <a:pt x="197" y="48"/>
                    <a:pt x="195" y="45"/>
                    <a:pt x="195" y="42"/>
                  </a:cubicBezTo>
                  <a:cubicBezTo>
                    <a:pt x="195" y="37"/>
                    <a:pt x="195" y="37"/>
                    <a:pt x="195" y="37"/>
                  </a:cubicBezTo>
                  <a:cubicBezTo>
                    <a:pt x="195" y="34"/>
                    <a:pt x="196" y="32"/>
                    <a:pt x="198" y="29"/>
                  </a:cubicBezTo>
                  <a:cubicBezTo>
                    <a:pt x="193" y="28"/>
                    <a:pt x="192" y="24"/>
                    <a:pt x="188" y="21"/>
                  </a:cubicBezTo>
                  <a:cubicBezTo>
                    <a:pt x="186" y="20"/>
                    <a:pt x="183" y="21"/>
                    <a:pt x="181" y="20"/>
                  </a:cubicBezTo>
                  <a:cubicBezTo>
                    <a:pt x="178" y="18"/>
                    <a:pt x="179" y="15"/>
                    <a:pt x="177" y="13"/>
                  </a:cubicBezTo>
                  <a:cubicBezTo>
                    <a:pt x="172" y="8"/>
                    <a:pt x="168" y="8"/>
                    <a:pt x="162" y="6"/>
                  </a:cubicBezTo>
                  <a:cubicBezTo>
                    <a:pt x="160" y="5"/>
                    <a:pt x="159" y="4"/>
                    <a:pt x="157" y="3"/>
                  </a:cubicBezTo>
                  <a:cubicBezTo>
                    <a:pt x="155" y="3"/>
                    <a:pt x="154" y="1"/>
                    <a:pt x="152" y="1"/>
                  </a:cubicBezTo>
                  <a:cubicBezTo>
                    <a:pt x="152" y="1"/>
                    <a:pt x="151" y="1"/>
                    <a:pt x="151" y="1"/>
                  </a:cubicBezTo>
                  <a:cubicBezTo>
                    <a:pt x="150" y="5"/>
                    <a:pt x="151" y="7"/>
                    <a:pt x="150" y="11"/>
                  </a:cubicBezTo>
                  <a:cubicBezTo>
                    <a:pt x="149" y="14"/>
                    <a:pt x="147" y="15"/>
                    <a:pt x="144" y="15"/>
                  </a:cubicBezTo>
                  <a:cubicBezTo>
                    <a:pt x="143" y="15"/>
                    <a:pt x="143" y="15"/>
                    <a:pt x="141" y="15"/>
                  </a:cubicBezTo>
                  <a:cubicBezTo>
                    <a:pt x="136" y="15"/>
                    <a:pt x="136" y="15"/>
                    <a:pt x="136" y="15"/>
                  </a:cubicBezTo>
                  <a:cubicBezTo>
                    <a:pt x="133" y="15"/>
                    <a:pt x="132" y="12"/>
                    <a:pt x="130" y="10"/>
                  </a:cubicBezTo>
                  <a:cubicBezTo>
                    <a:pt x="129" y="9"/>
                    <a:pt x="127" y="9"/>
                    <a:pt x="125" y="7"/>
                  </a:cubicBezTo>
                  <a:cubicBezTo>
                    <a:pt x="122" y="5"/>
                    <a:pt x="121" y="1"/>
                    <a:pt x="118" y="0"/>
                  </a:cubicBezTo>
                  <a:cubicBezTo>
                    <a:pt x="114" y="1"/>
                    <a:pt x="112" y="3"/>
                    <a:pt x="109" y="6"/>
                  </a:cubicBezTo>
                  <a:cubicBezTo>
                    <a:pt x="105" y="10"/>
                    <a:pt x="103" y="13"/>
                    <a:pt x="102" y="18"/>
                  </a:cubicBezTo>
                  <a:cubicBezTo>
                    <a:pt x="102" y="23"/>
                    <a:pt x="103" y="26"/>
                    <a:pt x="100" y="30"/>
                  </a:cubicBezTo>
                  <a:cubicBezTo>
                    <a:pt x="97" y="34"/>
                    <a:pt x="92" y="35"/>
                    <a:pt x="92" y="39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2" y="46"/>
                    <a:pt x="90" y="47"/>
                    <a:pt x="88" y="48"/>
                  </a:cubicBezTo>
                  <a:cubicBezTo>
                    <a:pt x="85" y="50"/>
                    <a:pt x="85" y="51"/>
                    <a:pt x="83" y="54"/>
                  </a:cubicBezTo>
                  <a:cubicBezTo>
                    <a:pt x="80" y="57"/>
                    <a:pt x="82" y="65"/>
                    <a:pt x="77" y="65"/>
                  </a:cubicBezTo>
                  <a:cubicBezTo>
                    <a:pt x="74" y="65"/>
                    <a:pt x="73" y="62"/>
                    <a:pt x="70" y="61"/>
                  </a:cubicBezTo>
                  <a:cubicBezTo>
                    <a:pt x="67" y="59"/>
                    <a:pt x="64" y="58"/>
                    <a:pt x="59" y="58"/>
                  </a:cubicBezTo>
                  <a:cubicBezTo>
                    <a:pt x="54" y="58"/>
                    <a:pt x="51" y="60"/>
                    <a:pt x="48" y="63"/>
                  </a:cubicBezTo>
                  <a:cubicBezTo>
                    <a:pt x="46" y="66"/>
                    <a:pt x="44" y="67"/>
                    <a:pt x="44" y="70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81"/>
                    <a:pt x="53" y="81"/>
                    <a:pt x="53" y="87"/>
                  </a:cubicBezTo>
                  <a:cubicBezTo>
                    <a:pt x="53" y="93"/>
                    <a:pt x="49" y="96"/>
                    <a:pt x="49" y="102"/>
                  </a:cubicBezTo>
                  <a:cubicBezTo>
                    <a:pt x="49" y="104"/>
                    <a:pt x="51" y="104"/>
                    <a:pt x="53" y="105"/>
                  </a:cubicBezTo>
                  <a:cubicBezTo>
                    <a:pt x="55" y="106"/>
                    <a:pt x="56" y="107"/>
                    <a:pt x="56" y="110"/>
                  </a:cubicBezTo>
                  <a:cubicBezTo>
                    <a:pt x="56" y="112"/>
                    <a:pt x="55" y="112"/>
                    <a:pt x="54" y="114"/>
                  </a:cubicBezTo>
                  <a:cubicBezTo>
                    <a:pt x="52" y="116"/>
                    <a:pt x="50" y="117"/>
                    <a:pt x="48" y="119"/>
                  </a:cubicBezTo>
                  <a:cubicBezTo>
                    <a:pt x="44" y="122"/>
                    <a:pt x="44" y="125"/>
                    <a:pt x="40" y="127"/>
                  </a:cubicBezTo>
                  <a:cubicBezTo>
                    <a:pt x="34" y="132"/>
                    <a:pt x="31" y="136"/>
                    <a:pt x="30" y="143"/>
                  </a:cubicBezTo>
                  <a:cubicBezTo>
                    <a:pt x="30" y="143"/>
                    <a:pt x="30" y="143"/>
                    <a:pt x="30" y="143"/>
                  </a:cubicBezTo>
                  <a:cubicBezTo>
                    <a:pt x="30" y="148"/>
                    <a:pt x="30" y="151"/>
                    <a:pt x="34" y="154"/>
                  </a:cubicBezTo>
                  <a:cubicBezTo>
                    <a:pt x="35" y="156"/>
                    <a:pt x="37" y="156"/>
                    <a:pt x="39" y="158"/>
                  </a:cubicBezTo>
                  <a:cubicBezTo>
                    <a:pt x="41" y="159"/>
                    <a:pt x="41" y="161"/>
                    <a:pt x="42" y="164"/>
                  </a:cubicBezTo>
                  <a:cubicBezTo>
                    <a:pt x="45" y="169"/>
                    <a:pt x="46" y="172"/>
                    <a:pt x="50" y="175"/>
                  </a:cubicBezTo>
                  <a:cubicBezTo>
                    <a:pt x="53" y="178"/>
                    <a:pt x="58" y="177"/>
                    <a:pt x="60" y="181"/>
                  </a:cubicBezTo>
                  <a:cubicBezTo>
                    <a:pt x="55" y="207"/>
                    <a:pt x="55" y="207"/>
                    <a:pt x="55" y="207"/>
                  </a:cubicBezTo>
                  <a:cubicBezTo>
                    <a:pt x="55" y="209"/>
                    <a:pt x="56" y="212"/>
                    <a:pt x="58" y="212"/>
                  </a:cubicBezTo>
                  <a:cubicBezTo>
                    <a:pt x="58" y="216"/>
                    <a:pt x="56" y="218"/>
                    <a:pt x="56" y="223"/>
                  </a:cubicBezTo>
                  <a:cubicBezTo>
                    <a:pt x="56" y="228"/>
                    <a:pt x="56" y="231"/>
                    <a:pt x="59" y="236"/>
                  </a:cubicBezTo>
                  <a:cubicBezTo>
                    <a:pt x="61" y="239"/>
                    <a:pt x="63" y="241"/>
                    <a:pt x="64" y="244"/>
                  </a:cubicBezTo>
                  <a:cubicBezTo>
                    <a:pt x="65" y="247"/>
                    <a:pt x="64" y="249"/>
                    <a:pt x="64" y="252"/>
                  </a:cubicBezTo>
                  <a:cubicBezTo>
                    <a:pt x="64" y="258"/>
                    <a:pt x="62" y="264"/>
                    <a:pt x="56" y="267"/>
                  </a:cubicBezTo>
                  <a:cubicBezTo>
                    <a:pt x="51" y="268"/>
                    <a:pt x="48" y="269"/>
                    <a:pt x="44" y="272"/>
                  </a:cubicBezTo>
                  <a:cubicBezTo>
                    <a:pt x="40" y="275"/>
                    <a:pt x="39" y="280"/>
                    <a:pt x="37" y="285"/>
                  </a:cubicBezTo>
                  <a:cubicBezTo>
                    <a:pt x="37" y="287"/>
                    <a:pt x="37" y="288"/>
                    <a:pt x="37" y="290"/>
                  </a:cubicBezTo>
                  <a:cubicBezTo>
                    <a:pt x="37" y="294"/>
                    <a:pt x="35" y="296"/>
                    <a:pt x="35" y="300"/>
                  </a:cubicBezTo>
                  <a:cubicBezTo>
                    <a:pt x="35" y="303"/>
                    <a:pt x="38" y="303"/>
                    <a:pt x="40" y="305"/>
                  </a:cubicBezTo>
                  <a:cubicBezTo>
                    <a:pt x="42" y="308"/>
                    <a:pt x="42" y="311"/>
                    <a:pt x="42" y="315"/>
                  </a:cubicBezTo>
                  <a:cubicBezTo>
                    <a:pt x="42" y="321"/>
                    <a:pt x="35" y="324"/>
                    <a:pt x="29" y="324"/>
                  </a:cubicBezTo>
                  <a:cubicBezTo>
                    <a:pt x="23" y="324"/>
                    <a:pt x="23" y="324"/>
                    <a:pt x="23" y="324"/>
                  </a:cubicBezTo>
                  <a:cubicBezTo>
                    <a:pt x="21" y="324"/>
                    <a:pt x="20" y="325"/>
                    <a:pt x="20" y="327"/>
                  </a:cubicBezTo>
                  <a:cubicBezTo>
                    <a:pt x="20" y="330"/>
                    <a:pt x="22" y="330"/>
                    <a:pt x="24" y="331"/>
                  </a:cubicBezTo>
                  <a:cubicBezTo>
                    <a:pt x="27" y="334"/>
                    <a:pt x="28" y="336"/>
                    <a:pt x="28" y="340"/>
                  </a:cubicBezTo>
                  <a:cubicBezTo>
                    <a:pt x="28" y="342"/>
                    <a:pt x="26" y="343"/>
                    <a:pt x="25" y="344"/>
                  </a:cubicBezTo>
                  <a:cubicBezTo>
                    <a:pt x="21" y="348"/>
                    <a:pt x="19" y="351"/>
                    <a:pt x="15" y="353"/>
                  </a:cubicBezTo>
                  <a:cubicBezTo>
                    <a:pt x="12" y="355"/>
                    <a:pt x="11" y="355"/>
                    <a:pt x="8" y="355"/>
                  </a:cubicBezTo>
                  <a:cubicBezTo>
                    <a:pt x="5" y="356"/>
                    <a:pt x="0" y="356"/>
                    <a:pt x="0" y="359"/>
                  </a:cubicBezTo>
                  <a:cubicBezTo>
                    <a:pt x="0" y="362"/>
                    <a:pt x="3" y="363"/>
                    <a:pt x="4" y="367"/>
                  </a:cubicBezTo>
                  <a:cubicBezTo>
                    <a:pt x="5" y="371"/>
                    <a:pt x="4" y="375"/>
                    <a:pt x="6" y="379"/>
                  </a:cubicBezTo>
                  <a:cubicBezTo>
                    <a:pt x="6" y="379"/>
                    <a:pt x="6" y="379"/>
                    <a:pt x="6" y="379"/>
                  </a:cubicBezTo>
                  <a:cubicBezTo>
                    <a:pt x="10" y="379"/>
                    <a:pt x="12" y="381"/>
                    <a:pt x="17" y="381"/>
                  </a:cubicBezTo>
                  <a:cubicBezTo>
                    <a:pt x="21" y="381"/>
                    <a:pt x="22" y="377"/>
                    <a:pt x="26" y="377"/>
                  </a:cubicBezTo>
                  <a:cubicBezTo>
                    <a:pt x="34" y="377"/>
                    <a:pt x="36" y="386"/>
                    <a:pt x="44" y="386"/>
                  </a:cubicBezTo>
                  <a:cubicBezTo>
                    <a:pt x="48" y="386"/>
                    <a:pt x="48" y="386"/>
                    <a:pt x="48" y="386"/>
                  </a:cubicBezTo>
                  <a:cubicBezTo>
                    <a:pt x="51" y="386"/>
                    <a:pt x="52" y="388"/>
                    <a:pt x="54" y="390"/>
                  </a:cubicBezTo>
                  <a:cubicBezTo>
                    <a:pt x="56" y="393"/>
                    <a:pt x="58" y="395"/>
                    <a:pt x="60" y="399"/>
                  </a:cubicBezTo>
                  <a:cubicBezTo>
                    <a:pt x="61" y="401"/>
                    <a:pt x="61" y="403"/>
                    <a:pt x="63" y="403"/>
                  </a:cubicBezTo>
                  <a:cubicBezTo>
                    <a:pt x="65" y="399"/>
                    <a:pt x="69" y="399"/>
                    <a:pt x="74" y="399"/>
                  </a:cubicBezTo>
                  <a:cubicBezTo>
                    <a:pt x="82" y="398"/>
                    <a:pt x="86" y="398"/>
                    <a:pt x="94" y="398"/>
                  </a:cubicBezTo>
                  <a:cubicBezTo>
                    <a:pt x="98" y="402"/>
                    <a:pt x="102" y="404"/>
                    <a:pt x="107" y="405"/>
                  </a:cubicBezTo>
                  <a:cubicBezTo>
                    <a:pt x="109" y="406"/>
                    <a:pt x="111" y="407"/>
                    <a:pt x="114" y="407"/>
                  </a:cubicBezTo>
                  <a:cubicBezTo>
                    <a:pt x="121" y="407"/>
                    <a:pt x="126" y="407"/>
                    <a:pt x="134" y="407"/>
                  </a:cubicBezTo>
                  <a:cubicBezTo>
                    <a:pt x="144" y="407"/>
                    <a:pt x="148" y="399"/>
                    <a:pt x="157" y="399"/>
                  </a:cubicBezTo>
                  <a:cubicBezTo>
                    <a:pt x="163" y="399"/>
                    <a:pt x="163" y="399"/>
                    <a:pt x="163" y="399"/>
                  </a:cubicBezTo>
                  <a:cubicBezTo>
                    <a:pt x="164" y="399"/>
                    <a:pt x="164" y="399"/>
                    <a:pt x="165" y="400"/>
                  </a:cubicBezTo>
                  <a:cubicBezTo>
                    <a:pt x="169" y="402"/>
                    <a:pt x="171" y="404"/>
                    <a:pt x="176" y="404"/>
                  </a:cubicBezTo>
                  <a:cubicBezTo>
                    <a:pt x="179" y="404"/>
                    <a:pt x="181" y="400"/>
                    <a:pt x="184" y="398"/>
                  </a:cubicBezTo>
                  <a:cubicBezTo>
                    <a:pt x="187" y="396"/>
                    <a:pt x="188" y="395"/>
                    <a:pt x="191" y="394"/>
                  </a:cubicBezTo>
                  <a:cubicBezTo>
                    <a:pt x="194" y="392"/>
                    <a:pt x="195" y="390"/>
                    <a:pt x="199" y="389"/>
                  </a:cubicBezTo>
                  <a:cubicBezTo>
                    <a:pt x="202" y="387"/>
                    <a:pt x="206" y="386"/>
                    <a:pt x="206" y="382"/>
                  </a:cubicBezTo>
                  <a:cubicBezTo>
                    <a:pt x="206" y="366"/>
                    <a:pt x="206" y="366"/>
                    <a:pt x="206" y="366"/>
                  </a:cubicBezTo>
                  <a:cubicBezTo>
                    <a:pt x="211" y="366"/>
                    <a:pt x="212" y="364"/>
                    <a:pt x="217" y="364"/>
                  </a:cubicBezTo>
                  <a:cubicBezTo>
                    <a:pt x="219" y="364"/>
                    <a:pt x="219" y="366"/>
                    <a:pt x="220" y="368"/>
                  </a:cubicBezTo>
                  <a:cubicBezTo>
                    <a:pt x="223" y="371"/>
                    <a:pt x="225" y="372"/>
                    <a:pt x="227" y="375"/>
                  </a:cubicBezTo>
                  <a:cubicBezTo>
                    <a:pt x="229" y="381"/>
                    <a:pt x="231" y="383"/>
                    <a:pt x="234" y="388"/>
                  </a:cubicBezTo>
                  <a:cubicBezTo>
                    <a:pt x="236" y="389"/>
                    <a:pt x="237" y="391"/>
                    <a:pt x="240" y="391"/>
                  </a:cubicBezTo>
                  <a:cubicBezTo>
                    <a:pt x="245" y="391"/>
                    <a:pt x="247" y="385"/>
                    <a:pt x="248" y="380"/>
                  </a:cubicBezTo>
                  <a:cubicBezTo>
                    <a:pt x="248" y="375"/>
                    <a:pt x="250" y="373"/>
                    <a:pt x="252" y="369"/>
                  </a:cubicBezTo>
                  <a:cubicBezTo>
                    <a:pt x="258" y="324"/>
                    <a:pt x="258" y="324"/>
                    <a:pt x="258" y="324"/>
                  </a:cubicBezTo>
                  <a:cubicBezTo>
                    <a:pt x="257" y="322"/>
                    <a:pt x="258" y="320"/>
                    <a:pt x="258" y="318"/>
                  </a:cubicBezTo>
                  <a:cubicBezTo>
                    <a:pt x="258" y="315"/>
                    <a:pt x="256" y="313"/>
                    <a:pt x="256" y="309"/>
                  </a:cubicBezTo>
                  <a:cubicBezTo>
                    <a:pt x="256" y="308"/>
                    <a:pt x="257" y="307"/>
                    <a:pt x="258" y="305"/>
                  </a:cubicBezTo>
                  <a:cubicBezTo>
                    <a:pt x="259" y="303"/>
                    <a:pt x="259" y="302"/>
                    <a:pt x="259" y="300"/>
                  </a:cubicBezTo>
                  <a:cubicBezTo>
                    <a:pt x="259" y="296"/>
                    <a:pt x="259" y="294"/>
                    <a:pt x="259" y="291"/>
                  </a:cubicBezTo>
                  <a:cubicBezTo>
                    <a:pt x="259" y="288"/>
                    <a:pt x="260" y="287"/>
                    <a:pt x="262" y="285"/>
                  </a:cubicBezTo>
                  <a:cubicBezTo>
                    <a:pt x="264" y="282"/>
                    <a:pt x="265" y="280"/>
                    <a:pt x="267" y="277"/>
                  </a:cubicBezTo>
                  <a:cubicBezTo>
                    <a:pt x="270" y="275"/>
                    <a:pt x="271" y="274"/>
                    <a:pt x="273" y="272"/>
                  </a:cubicBezTo>
                  <a:cubicBezTo>
                    <a:pt x="275" y="269"/>
                    <a:pt x="276" y="267"/>
                    <a:pt x="279" y="267"/>
                  </a:cubicBezTo>
                  <a:cubicBezTo>
                    <a:pt x="281" y="267"/>
                    <a:pt x="281" y="268"/>
                    <a:pt x="282" y="268"/>
                  </a:cubicBezTo>
                  <a:cubicBezTo>
                    <a:pt x="285" y="270"/>
                    <a:pt x="288" y="271"/>
                    <a:pt x="292" y="271"/>
                  </a:cubicBezTo>
                  <a:cubicBezTo>
                    <a:pt x="304" y="271"/>
                    <a:pt x="311" y="270"/>
                    <a:pt x="323" y="268"/>
                  </a:cubicBezTo>
                  <a:cubicBezTo>
                    <a:pt x="327" y="268"/>
                    <a:pt x="329" y="269"/>
                    <a:pt x="333" y="269"/>
                  </a:cubicBezTo>
                  <a:cubicBezTo>
                    <a:pt x="334" y="269"/>
                    <a:pt x="335" y="269"/>
                    <a:pt x="337" y="269"/>
                  </a:cubicBezTo>
                  <a:cubicBezTo>
                    <a:pt x="337" y="269"/>
                    <a:pt x="337" y="269"/>
                    <a:pt x="337" y="269"/>
                  </a:cubicBezTo>
                  <a:cubicBezTo>
                    <a:pt x="339" y="267"/>
                    <a:pt x="340" y="266"/>
                    <a:pt x="342" y="263"/>
                  </a:cubicBezTo>
                  <a:cubicBezTo>
                    <a:pt x="343" y="262"/>
                    <a:pt x="344" y="262"/>
                    <a:pt x="345" y="261"/>
                  </a:cubicBezTo>
                  <a:cubicBezTo>
                    <a:pt x="350" y="253"/>
                    <a:pt x="352" y="249"/>
                    <a:pt x="352" y="240"/>
                  </a:cubicBezTo>
                  <a:cubicBezTo>
                    <a:pt x="352" y="234"/>
                    <a:pt x="352" y="234"/>
                    <a:pt x="352" y="234"/>
                  </a:cubicBezTo>
                  <a:cubicBezTo>
                    <a:pt x="348" y="231"/>
                    <a:pt x="347" y="228"/>
                    <a:pt x="347" y="223"/>
                  </a:cubicBezTo>
                  <a:cubicBezTo>
                    <a:pt x="347" y="221"/>
                    <a:pt x="348" y="221"/>
                    <a:pt x="349" y="219"/>
                  </a:cubicBezTo>
                  <a:cubicBezTo>
                    <a:pt x="351" y="215"/>
                    <a:pt x="351" y="213"/>
                    <a:pt x="352" y="209"/>
                  </a:cubicBezTo>
                  <a:cubicBezTo>
                    <a:pt x="353" y="207"/>
                    <a:pt x="354" y="206"/>
                    <a:pt x="354" y="205"/>
                  </a:cubicBezTo>
                  <a:cubicBezTo>
                    <a:pt x="354" y="200"/>
                    <a:pt x="354" y="197"/>
                    <a:pt x="353" y="192"/>
                  </a:cubicBezTo>
                  <a:cubicBezTo>
                    <a:pt x="352" y="190"/>
                    <a:pt x="350" y="189"/>
                    <a:pt x="349" y="187"/>
                  </a:cubicBezTo>
                  <a:cubicBezTo>
                    <a:pt x="347" y="185"/>
                    <a:pt x="346" y="182"/>
                    <a:pt x="346" y="179"/>
                  </a:cubicBezTo>
                  <a:cubicBezTo>
                    <a:pt x="349" y="166"/>
                    <a:pt x="349" y="166"/>
                    <a:pt x="349" y="166"/>
                  </a:cubicBezTo>
                  <a:cubicBezTo>
                    <a:pt x="348" y="162"/>
                    <a:pt x="346" y="160"/>
                    <a:pt x="346" y="156"/>
                  </a:cubicBezTo>
                  <a:close/>
                </a:path>
              </a:pathLst>
            </a:custGeom>
            <a:gradFill>
              <a:gsLst>
                <a:gs pos="0">
                  <a:srgbClr val="31548F">
                    <a:lumMod val="67000"/>
                  </a:srgbClr>
                </a:gs>
                <a:gs pos="48000">
                  <a:srgbClr val="34A3C1"/>
                </a:gs>
                <a:gs pos="100000">
                  <a:srgbClr val="6B71C7"/>
                </a:gs>
              </a:gsLst>
              <a:path path="circle">
                <a:fillToRect l="100000" t="100000"/>
              </a:path>
            </a:gra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7" name="TextBox 26"/>
          <p:cNvSpPr txBox="1"/>
          <p:nvPr/>
        </p:nvSpPr>
        <p:spPr>
          <a:xfrm>
            <a:off x="602553" y="2093458"/>
            <a:ext cx="4988807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I’m a </a:t>
            </a:r>
            <a:r>
              <a:rPr lang="en-US" sz="2400" b="1" dirty="0">
                <a:latin typeface="Source Sans Pro" panose="020B0503030403020204" pitchFamily="34" charset="0"/>
              </a:rPr>
              <a:t>big fan </a:t>
            </a:r>
            <a:r>
              <a:rPr lang="en-US" sz="2400" dirty="0">
                <a:latin typeface="Source Sans Pro" panose="020B0503030403020204" pitchFamily="34" charset="0"/>
              </a:rPr>
              <a:t>of doing what you are </a:t>
            </a:r>
            <a:r>
              <a:rPr lang="en-US" sz="2400" i="1" dirty="0">
                <a:latin typeface="Source Sans Pro" panose="020B0503030403020204" pitchFamily="34" charset="0"/>
              </a:rPr>
              <a:t>really</a:t>
            </a:r>
            <a:r>
              <a:rPr lang="en-US" sz="2400" dirty="0">
                <a:latin typeface="Source Sans Pro" panose="020B0503030403020204" pitchFamily="34" charset="0"/>
              </a:rPr>
              <a:t> bad at. A </a:t>
            </a:r>
            <a:r>
              <a:rPr lang="en-US" sz="2400" b="1" dirty="0">
                <a:latin typeface="Source Sans Pro" panose="020B0503030403020204" pitchFamily="34" charset="0"/>
              </a:rPr>
              <a:t>lot</a:t>
            </a:r>
            <a:r>
              <a:rPr lang="en-US" sz="24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28" name="Rectangle 27"/>
          <p:cNvSpPr/>
          <p:nvPr/>
        </p:nvSpPr>
        <p:spPr>
          <a:xfrm>
            <a:off x="602553" y="2975927"/>
            <a:ext cx="4864539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</a:t>
            </a:r>
            <a:r>
              <a:rPr lang="en-US" sz="1200" dirty="0" smtClean="0">
                <a:latin typeface="Source Sans Pro Light" panose="020B0403030403020204" pitchFamily="34" charset="0"/>
              </a:rPr>
              <a:t>offal.</a:t>
            </a:r>
            <a:endParaRPr lang="en-US" sz="1200" dirty="0">
              <a:latin typeface="Source Sans Pro Light" panose="020B0403030403020204" pitchFamily="34" charset="0"/>
            </a:endParaRPr>
          </a:p>
        </p:txBody>
      </p:sp>
      <p:sp>
        <p:nvSpPr>
          <p:cNvPr id="29" name="Rounded Rectangle 28"/>
          <p:cNvSpPr/>
          <p:nvPr/>
        </p:nvSpPr>
        <p:spPr>
          <a:xfrm>
            <a:off x="618614" y="3993212"/>
            <a:ext cx="3892234" cy="717929"/>
          </a:xfrm>
          <a:prstGeom prst="roundRect">
            <a:avLst>
              <a:gd name="adj" fmla="val 50000"/>
            </a:avLst>
          </a:prstGeom>
          <a:solidFill>
            <a:schemeClr val="tx2">
              <a:lumMod val="20000"/>
              <a:lumOff val="80000"/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rIns="180000" rtlCol="0" anchor="ctr"/>
          <a:lstStyle/>
          <a:p>
            <a:pPr>
              <a:lnSpc>
                <a:spcPct val="130000"/>
              </a:lnSpc>
            </a:pP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000" dirty="0" err="1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000" dirty="0" err="1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000" dirty="0" err="1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000" dirty="0" err="1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000" dirty="0" smtClean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YOLO.</a:t>
            </a:r>
            <a:endParaRPr lang="en-US" sz="1000" dirty="0">
              <a:solidFill>
                <a:schemeClr val="tx1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30" name="Group 29"/>
          <p:cNvGrpSpPr/>
          <p:nvPr/>
        </p:nvGrpSpPr>
        <p:grpSpPr>
          <a:xfrm>
            <a:off x="651340" y="4846678"/>
            <a:ext cx="1683449" cy="574055"/>
            <a:chOff x="651340" y="5088735"/>
            <a:chExt cx="1683449" cy="574055"/>
          </a:xfrm>
        </p:grpSpPr>
        <p:sp>
          <p:nvSpPr>
            <p:cNvPr id="31" name="Oval 30"/>
            <p:cNvSpPr>
              <a:spLocks noChangeAspect="1"/>
            </p:cNvSpPr>
            <p:nvPr/>
          </p:nvSpPr>
          <p:spPr>
            <a:xfrm>
              <a:off x="651340" y="5114150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324576" y="5088735"/>
              <a:ext cx="10102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Source Sans Pro" panose="020B0503030403020204" pitchFamily="34" charset="0"/>
                  <a:ea typeface="Roboto Black" panose="02000000000000000000" pitchFamily="2" charset="0"/>
                  <a:cs typeface="Roboto Black" panose="02000000000000000000" pitchFamily="2" charset="0"/>
                </a:rPr>
                <a:t>2.888 K</a:t>
              </a:r>
              <a:endParaRPr lang="en-US" sz="2000" b="1" dirty="0">
                <a:latin typeface="Source Sans Pro" panose="020B0503030403020204" pitchFamily="34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3" name="Rectangle 32"/>
            <p:cNvSpPr/>
            <p:nvPr/>
          </p:nvSpPr>
          <p:spPr>
            <a:xfrm>
              <a:off x="1426249" y="5470889"/>
              <a:ext cx="527388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4" name="Shape 2614"/>
            <p:cNvSpPr/>
            <p:nvPr/>
          </p:nvSpPr>
          <p:spPr>
            <a:xfrm>
              <a:off x="782228" y="526494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958" y="17505"/>
                  </a:moveTo>
                  <a:cubicBezTo>
                    <a:pt x="17372" y="16944"/>
                    <a:pt x="16242" y="15945"/>
                    <a:pt x="15117" y="15413"/>
                  </a:cubicBezTo>
                  <a:cubicBezTo>
                    <a:pt x="14189" y="14975"/>
                    <a:pt x="13657" y="14531"/>
                    <a:pt x="13491" y="14057"/>
                  </a:cubicBezTo>
                  <a:cubicBezTo>
                    <a:pt x="13377" y="13728"/>
                    <a:pt x="13428" y="13351"/>
                    <a:pt x="13649" y="12904"/>
                  </a:cubicBezTo>
                  <a:cubicBezTo>
                    <a:pt x="13815" y="12567"/>
                    <a:pt x="13972" y="12286"/>
                    <a:pt x="14117" y="12028"/>
                  </a:cubicBezTo>
                  <a:cubicBezTo>
                    <a:pt x="14730" y="10934"/>
                    <a:pt x="15203" y="10145"/>
                    <a:pt x="15203" y="7348"/>
                  </a:cubicBezTo>
                  <a:cubicBezTo>
                    <a:pt x="15203" y="3162"/>
                    <a:pt x="12787" y="2951"/>
                    <a:pt x="12309" y="2951"/>
                  </a:cubicBezTo>
                  <a:cubicBezTo>
                    <a:pt x="11917" y="2951"/>
                    <a:pt x="11672" y="3037"/>
                    <a:pt x="11435" y="3121"/>
                  </a:cubicBezTo>
                  <a:cubicBezTo>
                    <a:pt x="11175" y="3213"/>
                    <a:pt x="10907" y="3309"/>
                    <a:pt x="10296" y="3319"/>
                  </a:cubicBezTo>
                  <a:cubicBezTo>
                    <a:pt x="9190" y="3337"/>
                    <a:pt x="6873" y="3375"/>
                    <a:pt x="6873" y="7226"/>
                  </a:cubicBezTo>
                  <a:cubicBezTo>
                    <a:pt x="6873" y="9919"/>
                    <a:pt x="7574" y="11156"/>
                    <a:pt x="8125" y="12150"/>
                  </a:cubicBezTo>
                  <a:cubicBezTo>
                    <a:pt x="8266" y="12404"/>
                    <a:pt x="8399" y="12645"/>
                    <a:pt x="8505" y="12885"/>
                  </a:cubicBezTo>
                  <a:cubicBezTo>
                    <a:pt x="8973" y="13949"/>
                    <a:pt x="8631" y="14693"/>
                    <a:pt x="7426" y="15224"/>
                  </a:cubicBezTo>
                  <a:cubicBezTo>
                    <a:pt x="5905" y="15897"/>
                    <a:pt x="5188" y="16247"/>
                    <a:pt x="3693" y="17562"/>
                  </a:cubicBezTo>
                  <a:cubicBezTo>
                    <a:pt x="2017" y="15800"/>
                    <a:pt x="982" y="134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3395"/>
                    <a:pt x="19603" y="15749"/>
                    <a:pt x="17958" y="17505"/>
                  </a:cubicBezTo>
                  <a:moveTo>
                    <a:pt x="10800" y="20618"/>
                  </a:moveTo>
                  <a:cubicBezTo>
                    <a:pt x="8356" y="20618"/>
                    <a:pt x="6125" y="19720"/>
                    <a:pt x="4407" y="18242"/>
                  </a:cubicBezTo>
                  <a:cubicBezTo>
                    <a:pt x="5730" y="17084"/>
                    <a:pt x="6362" y="16767"/>
                    <a:pt x="7823" y="16122"/>
                  </a:cubicBezTo>
                  <a:cubicBezTo>
                    <a:pt x="9515" y="15375"/>
                    <a:pt x="10091" y="14051"/>
                    <a:pt x="9403" y="12489"/>
                  </a:cubicBezTo>
                  <a:cubicBezTo>
                    <a:pt x="9279" y="12208"/>
                    <a:pt x="9136" y="11949"/>
                    <a:pt x="8984" y="11674"/>
                  </a:cubicBezTo>
                  <a:cubicBezTo>
                    <a:pt x="8461" y="10732"/>
                    <a:pt x="7855" y="9665"/>
                    <a:pt x="7855" y="7226"/>
                  </a:cubicBezTo>
                  <a:cubicBezTo>
                    <a:pt x="7855" y="4341"/>
                    <a:pt x="9224" y="4318"/>
                    <a:pt x="10312" y="4300"/>
                  </a:cubicBezTo>
                  <a:cubicBezTo>
                    <a:pt x="11084" y="4287"/>
                    <a:pt x="11461" y="4154"/>
                    <a:pt x="11763" y="4047"/>
                  </a:cubicBezTo>
                  <a:cubicBezTo>
                    <a:pt x="11964" y="3975"/>
                    <a:pt x="12086" y="3933"/>
                    <a:pt x="12309" y="3933"/>
                  </a:cubicBezTo>
                  <a:cubicBezTo>
                    <a:pt x="13218" y="3933"/>
                    <a:pt x="14221" y="4830"/>
                    <a:pt x="14221" y="7348"/>
                  </a:cubicBezTo>
                  <a:cubicBezTo>
                    <a:pt x="14221" y="9888"/>
                    <a:pt x="13840" y="10513"/>
                    <a:pt x="13261" y="11548"/>
                  </a:cubicBezTo>
                  <a:cubicBezTo>
                    <a:pt x="13108" y="11820"/>
                    <a:pt x="12943" y="12115"/>
                    <a:pt x="12768" y="12470"/>
                  </a:cubicBezTo>
                  <a:cubicBezTo>
                    <a:pt x="12430" y="13155"/>
                    <a:pt x="12362" y="13798"/>
                    <a:pt x="12565" y="14380"/>
                  </a:cubicBezTo>
                  <a:cubicBezTo>
                    <a:pt x="12825" y="15126"/>
                    <a:pt x="13502" y="15737"/>
                    <a:pt x="14696" y="16302"/>
                  </a:cubicBezTo>
                  <a:cubicBezTo>
                    <a:pt x="15675" y="16764"/>
                    <a:pt x="16700" y="17667"/>
                    <a:pt x="17251" y="18189"/>
                  </a:cubicBezTo>
                  <a:cubicBezTo>
                    <a:pt x="15525" y="19697"/>
                    <a:pt x="13272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" panose="020B0503030403020204" pitchFamily="34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2597658" y="4869454"/>
            <a:ext cx="1683449" cy="574055"/>
            <a:chOff x="2597658" y="5111511"/>
            <a:chExt cx="1683449" cy="574055"/>
          </a:xfrm>
        </p:grpSpPr>
        <p:sp>
          <p:nvSpPr>
            <p:cNvPr id="36" name="Oval 35"/>
            <p:cNvSpPr>
              <a:spLocks noChangeAspect="1"/>
            </p:cNvSpPr>
            <p:nvPr/>
          </p:nvSpPr>
          <p:spPr>
            <a:xfrm>
              <a:off x="2597658" y="5136926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270894" y="5111511"/>
              <a:ext cx="10102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>
                  <a:latin typeface="Source Sans Pro" panose="020B0503030403020204" pitchFamily="34" charset="0"/>
                  <a:ea typeface="Roboto Black" panose="02000000000000000000" pitchFamily="2" charset="0"/>
                  <a:cs typeface="Roboto Black" panose="02000000000000000000" pitchFamily="2" charset="0"/>
                </a:rPr>
                <a:t>1</a:t>
              </a:r>
              <a:r>
                <a:rPr lang="en-US" sz="2000" b="1" dirty="0" smtClean="0">
                  <a:latin typeface="Source Sans Pro" panose="020B0503030403020204" pitchFamily="34" charset="0"/>
                  <a:ea typeface="Roboto Black" panose="02000000000000000000" pitchFamily="2" charset="0"/>
                  <a:cs typeface="Roboto Black" panose="02000000000000000000" pitchFamily="2" charset="0"/>
                </a:rPr>
                <a:t>.074 K</a:t>
              </a:r>
              <a:endParaRPr lang="en-US" sz="2000" b="1" dirty="0">
                <a:latin typeface="Source Sans Pro" panose="020B0503030403020204" pitchFamily="34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8" name="Rectangle 37"/>
            <p:cNvSpPr/>
            <p:nvPr/>
          </p:nvSpPr>
          <p:spPr>
            <a:xfrm>
              <a:off x="3372567" y="5483045"/>
              <a:ext cx="668453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Female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9" name="Shape 2615"/>
            <p:cNvSpPr/>
            <p:nvPr/>
          </p:nvSpPr>
          <p:spPr>
            <a:xfrm>
              <a:off x="2732314" y="526714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593" y="17878"/>
                  </a:moveTo>
                  <a:cubicBezTo>
                    <a:pt x="16514" y="16546"/>
                    <a:pt x="15177" y="15812"/>
                    <a:pt x="14084" y="15323"/>
                  </a:cubicBezTo>
                  <a:cubicBezTo>
                    <a:pt x="13842" y="15214"/>
                    <a:pt x="13687" y="15099"/>
                    <a:pt x="13598" y="14990"/>
                  </a:cubicBezTo>
                  <a:cubicBezTo>
                    <a:pt x="15238" y="14959"/>
                    <a:pt x="16521" y="14237"/>
                    <a:pt x="16581" y="14203"/>
                  </a:cubicBezTo>
                  <a:cubicBezTo>
                    <a:pt x="16751" y="14106"/>
                    <a:pt x="16846" y="13918"/>
                    <a:pt x="16826" y="13724"/>
                  </a:cubicBezTo>
                  <a:cubicBezTo>
                    <a:pt x="16807" y="13546"/>
                    <a:pt x="16693" y="13394"/>
                    <a:pt x="16530" y="13325"/>
                  </a:cubicBezTo>
                  <a:cubicBezTo>
                    <a:pt x="16461" y="13275"/>
                    <a:pt x="15663" y="12629"/>
                    <a:pt x="15663" y="9051"/>
                  </a:cubicBezTo>
                  <a:cubicBezTo>
                    <a:pt x="15663" y="5000"/>
                    <a:pt x="14115" y="2945"/>
                    <a:pt x="11061" y="2945"/>
                  </a:cubicBezTo>
                  <a:cubicBezTo>
                    <a:pt x="8481" y="2945"/>
                    <a:pt x="5845" y="3642"/>
                    <a:pt x="5845" y="8806"/>
                  </a:cubicBezTo>
                  <a:cubicBezTo>
                    <a:pt x="5845" y="12555"/>
                    <a:pt x="5219" y="13278"/>
                    <a:pt x="5122" y="13367"/>
                  </a:cubicBezTo>
                  <a:cubicBezTo>
                    <a:pt x="4957" y="13416"/>
                    <a:pt x="4826" y="13551"/>
                    <a:pt x="4784" y="13723"/>
                  </a:cubicBezTo>
                  <a:cubicBezTo>
                    <a:pt x="4734" y="13935"/>
                    <a:pt x="4828" y="14153"/>
                    <a:pt x="5015" y="14262"/>
                  </a:cubicBezTo>
                  <a:cubicBezTo>
                    <a:pt x="6396" y="15064"/>
                    <a:pt x="7482" y="15136"/>
                    <a:pt x="8065" y="15091"/>
                  </a:cubicBezTo>
                  <a:cubicBezTo>
                    <a:pt x="7994" y="15151"/>
                    <a:pt x="7850" y="15241"/>
                    <a:pt x="7564" y="15335"/>
                  </a:cubicBezTo>
                  <a:cubicBezTo>
                    <a:pt x="6211" y="15776"/>
                    <a:pt x="4766" y="16807"/>
                    <a:pt x="3958" y="17834"/>
                  </a:cubicBezTo>
                  <a:cubicBezTo>
                    <a:pt x="2125" y="16050"/>
                    <a:pt x="982" y="13560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2" y="982"/>
                    <a:pt x="20618" y="5377"/>
                    <a:pt x="20618" y="10800"/>
                  </a:cubicBezTo>
                  <a:cubicBezTo>
                    <a:pt x="20618" y="13584"/>
                    <a:pt x="19454" y="16092"/>
                    <a:pt x="17593" y="17878"/>
                  </a:cubicBezTo>
                  <a:moveTo>
                    <a:pt x="10800" y="20618"/>
                  </a:moveTo>
                  <a:cubicBezTo>
                    <a:pt x="8489" y="20618"/>
                    <a:pt x="6370" y="19815"/>
                    <a:pt x="4693" y="18480"/>
                  </a:cubicBezTo>
                  <a:cubicBezTo>
                    <a:pt x="5360" y="17604"/>
                    <a:pt x="6693" y="16652"/>
                    <a:pt x="7869" y="16268"/>
                  </a:cubicBezTo>
                  <a:cubicBezTo>
                    <a:pt x="8578" y="16037"/>
                    <a:pt x="8988" y="15688"/>
                    <a:pt x="9087" y="15232"/>
                  </a:cubicBezTo>
                  <a:cubicBezTo>
                    <a:pt x="9214" y="14656"/>
                    <a:pt x="8775" y="14230"/>
                    <a:pt x="8725" y="14183"/>
                  </a:cubicBezTo>
                  <a:cubicBezTo>
                    <a:pt x="8597" y="14065"/>
                    <a:pt x="8412" y="14025"/>
                    <a:pt x="8246" y="14075"/>
                  </a:cubicBezTo>
                  <a:cubicBezTo>
                    <a:pt x="8208" y="14086"/>
                    <a:pt x="7406" y="14309"/>
                    <a:pt x="6089" y="13714"/>
                  </a:cubicBezTo>
                  <a:cubicBezTo>
                    <a:pt x="6486" y="13026"/>
                    <a:pt x="6826" y="11618"/>
                    <a:pt x="6826" y="8806"/>
                  </a:cubicBezTo>
                  <a:cubicBezTo>
                    <a:pt x="6826" y="4301"/>
                    <a:pt x="8829" y="3928"/>
                    <a:pt x="11061" y="3928"/>
                  </a:cubicBezTo>
                  <a:cubicBezTo>
                    <a:pt x="12615" y="3928"/>
                    <a:pt x="14681" y="4458"/>
                    <a:pt x="14681" y="9051"/>
                  </a:cubicBezTo>
                  <a:cubicBezTo>
                    <a:pt x="14681" y="11662"/>
                    <a:pt x="15092" y="12966"/>
                    <a:pt x="15499" y="13617"/>
                  </a:cubicBezTo>
                  <a:cubicBezTo>
                    <a:pt x="14943" y="13829"/>
                    <a:pt x="14058" y="14076"/>
                    <a:pt x="13097" y="13993"/>
                  </a:cubicBezTo>
                  <a:cubicBezTo>
                    <a:pt x="12883" y="13971"/>
                    <a:pt x="12690" y="14092"/>
                    <a:pt x="12605" y="14285"/>
                  </a:cubicBezTo>
                  <a:cubicBezTo>
                    <a:pt x="12420" y="14704"/>
                    <a:pt x="12408" y="15649"/>
                    <a:pt x="13683" y="16219"/>
                  </a:cubicBezTo>
                  <a:cubicBezTo>
                    <a:pt x="14677" y="16664"/>
                    <a:pt x="15893" y="17331"/>
                    <a:pt x="16850" y="18522"/>
                  </a:cubicBezTo>
                  <a:cubicBezTo>
                    <a:pt x="15182" y="19831"/>
                    <a:pt x="13085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" panose="020B0503030403020204" pitchFamily="34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418973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27" grpId="0"/>
      <p:bldP spid="28" grpId="0"/>
      <p:bldP spid="29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3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4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5" name="TextBox 4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Kazakhstan Map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622300" y="1962150"/>
            <a:ext cx="5473700" cy="3028950"/>
            <a:chOff x="392" y="1236"/>
            <a:chExt cx="3448" cy="1908"/>
          </a:xfrm>
          <a:solidFill>
            <a:schemeClr val="tx2">
              <a:lumMod val="20000"/>
              <a:lumOff val="80000"/>
            </a:schemeClr>
          </a:solidFill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985" y="1829"/>
              <a:ext cx="904" cy="783"/>
            </a:xfrm>
            <a:custGeom>
              <a:avLst/>
              <a:gdLst>
                <a:gd name="T0" fmla="*/ 231 w 441"/>
                <a:gd name="T1" fmla="*/ 329 h 381"/>
                <a:gd name="T2" fmla="*/ 283 w 441"/>
                <a:gd name="T3" fmla="*/ 275 h 381"/>
                <a:gd name="T4" fmla="*/ 308 w 441"/>
                <a:gd name="T5" fmla="*/ 256 h 381"/>
                <a:gd name="T6" fmla="*/ 356 w 441"/>
                <a:gd name="T7" fmla="*/ 225 h 381"/>
                <a:gd name="T8" fmla="*/ 375 w 441"/>
                <a:gd name="T9" fmla="*/ 247 h 381"/>
                <a:gd name="T10" fmla="*/ 385 w 441"/>
                <a:gd name="T11" fmla="*/ 260 h 381"/>
                <a:gd name="T12" fmla="*/ 441 w 441"/>
                <a:gd name="T13" fmla="*/ 215 h 381"/>
                <a:gd name="T14" fmla="*/ 429 w 441"/>
                <a:gd name="T15" fmla="*/ 199 h 381"/>
                <a:gd name="T16" fmla="*/ 423 w 441"/>
                <a:gd name="T17" fmla="*/ 188 h 381"/>
                <a:gd name="T18" fmla="*/ 402 w 441"/>
                <a:gd name="T19" fmla="*/ 166 h 381"/>
                <a:gd name="T20" fmla="*/ 391 w 441"/>
                <a:gd name="T21" fmla="*/ 148 h 381"/>
                <a:gd name="T22" fmla="*/ 366 w 441"/>
                <a:gd name="T23" fmla="*/ 131 h 381"/>
                <a:gd name="T24" fmla="*/ 366 w 441"/>
                <a:gd name="T25" fmla="*/ 110 h 381"/>
                <a:gd name="T26" fmla="*/ 382 w 441"/>
                <a:gd name="T27" fmla="*/ 86 h 381"/>
                <a:gd name="T28" fmla="*/ 365 w 441"/>
                <a:gd name="T29" fmla="*/ 40 h 381"/>
                <a:gd name="T30" fmla="*/ 365 w 441"/>
                <a:gd name="T31" fmla="*/ 27 h 381"/>
                <a:gd name="T32" fmla="*/ 354 w 441"/>
                <a:gd name="T33" fmla="*/ 10 h 381"/>
                <a:gd name="T34" fmla="*/ 336 w 441"/>
                <a:gd name="T35" fmla="*/ 4 h 381"/>
                <a:gd name="T36" fmla="*/ 327 w 441"/>
                <a:gd name="T37" fmla="*/ 33 h 381"/>
                <a:gd name="T38" fmla="*/ 274 w 441"/>
                <a:gd name="T39" fmla="*/ 34 h 381"/>
                <a:gd name="T40" fmla="*/ 267 w 441"/>
                <a:gd name="T41" fmla="*/ 35 h 381"/>
                <a:gd name="T42" fmla="*/ 254 w 441"/>
                <a:gd name="T43" fmla="*/ 50 h 381"/>
                <a:gd name="T44" fmla="*/ 245 w 441"/>
                <a:gd name="T45" fmla="*/ 49 h 381"/>
                <a:gd name="T46" fmla="*/ 223 w 441"/>
                <a:gd name="T47" fmla="*/ 40 h 381"/>
                <a:gd name="T48" fmla="*/ 209 w 441"/>
                <a:gd name="T49" fmla="*/ 26 h 381"/>
                <a:gd name="T50" fmla="*/ 199 w 441"/>
                <a:gd name="T51" fmla="*/ 8 h 381"/>
                <a:gd name="T52" fmla="*/ 188 w 441"/>
                <a:gd name="T53" fmla="*/ 15 h 381"/>
                <a:gd name="T54" fmla="*/ 175 w 441"/>
                <a:gd name="T55" fmla="*/ 11 h 381"/>
                <a:gd name="T56" fmla="*/ 156 w 441"/>
                <a:gd name="T57" fmla="*/ 23 h 381"/>
                <a:gd name="T58" fmla="*/ 132 w 441"/>
                <a:gd name="T59" fmla="*/ 15 h 381"/>
                <a:gd name="T60" fmla="*/ 121 w 441"/>
                <a:gd name="T61" fmla="*/ 21 h 381"/>
                <a:gd name="T62" fmla="*/ 106 w 441"/>
                <a:gd name="T63" fmla="*/ 38 h 381"/>
                <a:gd name="T64" fmla="*/ 78 w 441"/>
                <a:gd name="T65" fmla="*/ 42 h 381"/>
                <a:gd name="T66" fmla="*/ 59 w 441"/>
                <a:gd name="T67" fmla="*/ 26 h 381"/>
                <a:gd name="T68" fmla="*/ 43 w 441"/>
                <a:gd name="T69" fmla="*/ 25 h 381"/>
                <a:gd name="T70" fmla="*/ 41 w 441"/>
                <a:gd name="T71" fmla="*/ 50 h 381"/>
                <a:gd name="T72" fmla="*/ 36 w 441"/>
                <a:gd name="T73" fmla="*/ 60 h 381"/>
                <a:gd name="T74" fmla="*/ 42 w 441"/>
                <a:gd name="T75" fmla="*/ 88 h 381"/>
                <a:gd name="T76" fmla="*/ 34 w 441"/>
                <a:gd name="T77" fmla="*/ 108 h 381"/>
                <a:gd name="T78" fmla="*/ 10 w 441"/>
                <a:gd name="T79" fmla="*/ 110 h 381"/>
                <a:gd name="T80" fmla="*/ 0 w 441"/>
                <a:gd name="T81" fmla="*/ 131 h 381"/>
                <a:gd name="T82" fmla="*/ 14 w 441"/>
                <a:gd name="T83" fmla="*/ 136 h 381"/>
                <a:gd name="T84" fmla="*/ 20 w 441"/>
                <a:gd name="T85" fmla="*/ 150 h 381"/>
                <a:gd name="T86" fmla="*/ 31 w 441"/>
                <a:gd name="T87" fmla="*/ 161 h 381"/>
                <a:gd name="T88" fmla="*/ 58 w 441"/>
                <a:gd name="T89" fmla="*/ 159 h 381"/>
                <a:gd name="T90" fmla="*/ 62 w 441"/>
                <a:gd name="T91" fmla="*/ 201 h 381"/>
                <a:gd name="T92" fmla="*/ 63 w 441"/>
                <a:gd name="T93" fmla="*/ 261 h 381"/>
                <a:gd name="T94" fmla="*/ 103 w 441"/>
                <a:gd name="T95" fmla="*/ 295 h 381"/>
                <a:gd name="T96" fmla="*/ 118 w 441"/>
                <a:gd name="T97" fmla="*/ 321 h 381"/>
                <a:gd name="T98" fmla="*/ 131 w 441"/>
                <a:gd name="T99" fmla="*/ 381 h 381"/>
                <a:gd name="T100" fmla="*/ 210 w 441"/>
                <a:gd name="T101" fmla="*/ 356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41" h="381">
                  <a:moveTo>
                    <a:pt x="215" y="341"/>
                  </a:moveTo>
                  <a:cubicBezTo>
                    <a:pt x="219" y="335"/>
                    <a:pt x="219" y="335"/>
                    <a:pt x="219" y="335"/>
                  </a:cubicBezTo>
                  <a:cubicBezTo>
                    <a:pt x="231" y="329"/>
                    <a:pt x="231" y="329"/>
                    <a:pt x="231" y="329"/>
                  </a:cubicBezTo>
                  <a:cubicBezTo>
                    <a:pt x="261" y="287"/>
                    <a:pt x="261" y="287"/>
                    <a:pt x="261" y="287"/>
                  </a:cubicBezTo>
                  <a:cubicBezTo>
                    <a:pt x="271" y="276"/>
                    <a:pt x="271" y="276"/>
                    <a:pt x="271" y="276"/>
                  </a:cubicBezTo>
                  <a:cubicBezTo>
                    <a:pt x="283" y="275"/>
                    <a:pt x="283" y="275"/>
                    <a:pt x="283" y="275"/>
                  </a:cubicBezTo>
                  <a:cubicBezTo>
                    <a:pt x="285" y="253"/>
                    <a:pt x="285" y="253"/>
                    <a:pt x="285" y="253"/>
                  </a:cubicBezTo>
                  <a:cubicBezTo>
                    <a:pt x="292" y="255"/>
                    <a:pt x="292" y="255"/>
                    <a:pt x="292" y="255"/>
                  </a:cubicBezTo>
                  <a:cubicBezTo>
                    <a:pt x="308" y="256"/>
                    <a:pt x="308" y="256"/>
                    <a:pt x="308" y="256"/>
                  </a:cubicBezTo>
                  <a:cubicBezTo>
                    <a:pt x="323" y="219"/>
                    <a:pt x="323" y="219"/>
                    <a:pt x="323" y="219"/>
                  </a:cubicBezTo>
                  <a:cubicBezTo>
                    <a:pt x="349" y="217"/>
                    <a:pt x="349" y="217"/>
                    <a:pt x="349" y="217"/>
                  </a:cubicBezTo>
                  <a:cubicBezTo>
                    <a:pt x="356" y="225"/>
                    <a:pt x="356" y="225"/>
                    <a:pt x="356" y="225"/>
                  </a:cubicBezTo>
                  <a:cubicBezTo>
                    <a:pt x="362" y="236"/>
                    <a:pt x="362" y="236"/>
                    <a:pt x="362" y="236"/>
                  </a:cubicBezTo>
                  <a:cubicBezTo>
                    <a:pt x="368" y="236"/>
                    <a:pt x="368" y="236"/>
                    <a:pt x="368" y="236"/>
                  </a:cubicBezTo>
                  <a:cubicBezTo>
                    <a:pt x="375" y="247"/>
                    <a:pt x="375" y="247"/>
                    <a:pt x="375" y="247"/>
                  </a:cubicBezTo>
                  <a:cubicBezTo>
                    <a:pt x="377" y="257"/>
                    <a:pt x="377" y="257"/>
                    <a:pt x="377" y="257"/>
                  </a:cubicBezTo>
                  <a:cubicBezTo>
                    <a:pt x="385" y="260"/>
                    <a:pt x="385" y="260"/>
                    <a:pt x="385" y="260"/>
                  </a:cubicBezTo>
                  <a:cubicBezTo>
                    <a:pt x="385" y="260"/>
                    <a:pt x="385" y="260"/>
                    <a:pt x="385" y="260"/>
                  </a:cubicBezTo>
                  <a:cubicBezTo>
                    <a:pt x="400" y="249"/>
                    <a:pt x="400" y="249"/>
                    <a:pt x="400" y="249"/>
                  </a:cubicBezTo>
                  <a:cubicBezTo>
                    <a:pt x="440" y="219"/>
                    <a:pt x="440" y="219"/>
                    <a:pt x="440" y="219"/>
                  </a:cubicBezTo>
                  <a:cubicBezTo>
                    <a:pt x="441" y="215"/>
                    <a:pt x="441" y="215"/>
                    <a:pt x="441" y="215"/>
                  </a:cubicBezTo>
                  <a:cubicBezTo>
                    <a:pt x="435" y="211"/>
                    <a:pt x="435" y="211"/>
                    <a:pt x="435" y="211"/>
                  </a:cubicBezTo>
                  <a:cubicBezTo>
                    <a:pt x="432" y="206"/>
                    <a:pt x="432" y="206"/>
                    <a:pt x="432" y="206"/>
                  </a:cubicBezTo>
                  <a:cubicBezTo>
                    <a:pt x="429" y="199"/>
                    <a:pt x="429" y="199"/>
                    <a:pt x="429" y="199"/>
                  </a:cubicBezTo>
                  <a:cubicBezTo>
                    <a:pt x="429" y="199"/>
                    <a:pt x="429" y="199"/>
                    <a:pt x="429" y="199"/>
                  </a:cubicBezTo>
                  <a:cubicBezTo>
                    <a:pt x="424" y="192"/>
                    <a:pt x="424" y="192"/>
                    <a:pt x="424" y="192"/>
                  </a:cubicBezTo>
                  <a:cubicBezTo>
                    <a:pt x="423" y="188"/>
                    <a:pt x="423" y="188"/>
                    <a:pt x="423" y="188"/>
                  </a:cubicBezTo>
                  <a:cubicBezTo>
                    <a:pt x="420" y="185"/>
                    <a:pt x="419" y="180"/>
                    <a:pt x="417" y="177"/>
                  </a:cubicBezTo>
                  <a:cubicBezTo>
                    <a:pt x="414" y="173"/>
                    <a:pt x="409" y="176"/>
                    <a:pt x="407" y="172"/>
                  </a:cubicBezTo>
                  <a:cubicBezTo>
                    <a:pt x="405" y="169"/>
                    <a:pt x="405" y="167"/>
                    <a:pt x="402" y="166"/>
                  </a:cubicBezTo>
                  <a:cubicBezTo>
                    <a:pt x="399" y="164"/>
                    <a:pt x="395" y="163"/>
                    <a:pt x="394" y="161"/>
                  </a:cubicBezTo>
                  <a:cubicBezTo>
                    <a:pt x="391" y="157"/>
                    <a:pt x="396" y="155"/>
                    <a:pt x="395" y="152"/>
                  </a:cubicBezTo>
                  <a:cubicBezTo>
                    <a:pt x="395" y="151"/>
                    <a:pt x="392" y="150"/>
                    <a:pt x="391" y="148"/>
                  </a:cubicBezTo>
                  <a:cubicBezTo>
                    <a:pt x="390" y="147"/>
                    <a:pt x="385" y="151"/>
                    <a:pt x="383" y="151"/>
                  </a:cubicBezTo>
                  <a:cubicBezTo>
                    <a:pt x="379" y="152"/>
                    <a:pt x="377" y="147"/>
                    <a:pt x="375" y="145"/>
                  </a:cubicBezTo>
                  <a:cubicBezTo>
                    <a:pt x="373" y="140"/>
                    <a:pt x="370" y="133"/>
                    <a:pt x="366" y="131"/>
                  </a:cubicBezTo>
                  <a:cubicBezTo>
                    <a:pt x="364" y="130"/>
                    <a:pt x="363" y="126"/>
                    <a:pt x="366" y="126"/>
                  </a:cubicBezTo>
                  <a:cubicBezTo>
                    <a:pt x="372" y="126"/>
                    <a:pt x="368" y="124"/>
                    <a:pt x="368" y="120"/>
                  </a:cubicBezTo>
                  <a:cubicBezTo>
                    <a:pt x="366" y="118"/>
                    <a:pt x="358" y="109"/>
                    <a:pt x="366" y="110"/>
                  </a:cubicBezTo>
                  <a:cubicBezTo>
                    <a:pt x="373" y="110"/>
                    <a:pt x="365" y="103"/>
                    <a:pt x="370" y="98"/>
                  </a:cubicBezTo>
                  <a:cubicBezTo>
                    <a:pt x="374" y="95"/>
                    <a:pt x="372" y="93"/>
                    <a:pt x="373" y="90"/>
                  </a:cubicBezTo>
                  <a:cubicBezTo>
                    <a:pt x="374" y="89"/>
                    <a:pt x="380" y="85"/>
                    <a:pt x="382" y="86"/>
                  </a:cubicBezTo>
                  <a:cubicBezTo>
                    <a:pt x="390" y="90"/>
                    <a:pt x="385" y="76"/>
                    <a:pt x="383" y="73"/>
                  </a:cubicBezTo>
                  <a:cubicBezTo>
                    <a:pt x="378" y="69"/>
                    <a:pt x="379" y="63"/>
                    <a:pt x="374" y="58"/>
                  </a:cubicBezTo>
                  <a:cubicBezTo>
                    <a:pt x="370" y="54"/>
                    <a:pt x="366" y="47"/>
                    <a:pt x="365" y="40"/>
                  </a:cubicBezTo>
                  <a:cubicBezTo>
                    <a:pt x="364" y="34"/>
                    <a:pt x="357" y="42"/>
                    <a:pt x="356" y="37"/>
                  </a:cubicBezTo>
                  <a:cubicBezTo>
                    <a:pt x="356" y="34"/>
                    <a:pt x="360" y="33"/>
                    <a:pt x="360" y="31"/>
                  </a:cubicBezTo>
                  <a:cubicBezTo>
                    <a:pt x="361" y="31"/>
                    <a:pt x="365" y="28"/>
                    <a:pt x="365" y="27"/>
                  </a:cubicBezTo>
                  <a:cubicBezTo>
                    <a:pt x="363" y="26"/>
                    <a:pt x="360" y="24"/>
                    <a:pt x="358" y="22"/>
                  </a:cubicBezTo>
                  <a:cubicBezTo>
                    <a:pt x="356" y="18"/>
                    <a:pt x="360" y="16"/>
                    <a:pt x="358" y="12"/>
                  </a:cubicBezTo>
                  <a:cubicBezTo>
                    <a:pt x="357" y="11"/>
                    <a:pt x="356" y="9"/>
                    <a:pt x="354" y="10"/>
                  </a:cubicBezTo>
                  <a:cubicBezTo>
                    <a:pt x="350" y="11"/>
                    <a:pt x="349" y="16"/>
                    <a:pt x="346" y="11"/>
                  </a:cubicBezTo>
                  <a:cubicBezTo>
                    <a:pt x="345" y="8"/>
                    <a:pt x="345" y="0"/>
                    <a:pt x="340" y="2"/>
                  </a:cubicBezTo>
                  <a:cubicBezTo>
                    <a:pt x="336" y="4"/>
                    <a:pt x="336" y="4"/>
                    <a:pt x="336" y="4"/>
                  </a:cubicBezTo>
                  <a:cubicBezTo>
                    <a:pt x="336" y="4"/>
                    <a:pt x="336" y="4"/>
                    <a:pt x="336" y="4"/>
                  </a:cubicBezTo>
                  <a:cubicBezTo>
                    <a:pt x="332" y="5"/>
                    <a:pt x="332" y="5"/>
                    <a:pt x="332" y="5"/>
                  </a:cubicBezTo>
                  <a:cubicBezTo>
                    <a:pt x="327" y="33"/>
                    <a:pt x="327" y="33"/>
                    <a:pt x="327" y="33"/>
                  </a:cubicBezTo>
                  <a:cubicBezTo>
                    <a:pt x="301" y="43"/>
                    <a:pt x="301" y="43"/>
                    <a:pt x="301" y="43"/>
                  </a:cubicBezTo>
                  <a:cubicBezTo>
                    <a:pt x="281" y="42"/>
                    <a:pt x="281" y="42"/>
                    <a:pt x="281" y="42"/>
                  </a:cubicBezTo>
                  <a:cubicBezTo>
                    <a:pt x="274" y="34"/>
                    <a:pt x="274" y="34"/>
                    <a:pt x="274" y="34"/>
                  </a:cubicBezTo>
                  <a:cubicBezTo>
                    <a:pt x="274" y="31"/>
                    <a:pt x="274" y="31"/>
                    <a:pt x="274" y="31"/>
                  </a:cubicBezTo>
                  <a:cubicBezTo>
                    <a:pt x="269" y="30"/>
                    <a:pt x="269" y="30"/>
                    <a:pt x="269" y="30"/>
                  </a:cubicBezTo>
                  <a:cubicBezTo>
                    <a:pt x="267" y="35"/>
                    <a:pt x="267" y="35"/>
                    <a:pt x="267" y="35"/>
                  </a:cubicBezTo>
                  <a:cubicBezTo>
                    <a:pt x="266" y="37"/>
                    <a:pt x="268" y="39"/>
                    <a:pt x="267" y="41"/>
                  </a:cubicBezTo>
                  <a:cubicBezTo>
                    <a:pt x="267" y="42"/>
                    <a:pt x="264" y="44"/>
                    <a:pt x="262" y="45"/>
                  </a:cubicBezTo>
                  <a:cubicBezTo>
                    <a:pt x="259" y="48"/>
                    <a:pt x="260" y="52"/>
                    <a:pt x="254" y="50"/>
                  </a:cubicBezTo>
                  <a:cubicBezTo>
                    <a:pt x="253" y="50"/>
                    <a:pt x="248" y="51"/>
                    <a:pt x="248" y="52"/>
                  </a:cubicBezTo>
                  <a:cubicBezTo>
                    <a:pt x="247" y="52"/>
                    <a:pt x="247" y="51"/>
                    <a:pt x="247" y="51"/>
                  </a:cubicBezTo>
                  <a:cubicBezTo>
                    <a:pt x="247" y="50"/>
                    <a:pt x="245" y="50"/>
                    <a:pt x="245" y="49"/>
                  </a:cubicBezTo>
                  <a:cubicBezTo>
                    <a:pt x="246" y="48"/>
                    <a:pt x="250" y="48"/>
                    <a:pt x="248" y="46"/>
                  </a:cubicBezTo>
                  <a:cubicBezTo>
                    <a:pt x="246" y="44"/>
                    <a:pt x="243" y="43"/>
                    <a:pt x="241" y="43"/>
                  </a:cubicBezTo>
                  <a:cubicBezTo>
                    <a:pt x="236" y="43"/>
                    <a:pt x="228" y="42"/>
                    <a:pt x="223" y="40"/>
                  </a:cubicBezTo>
                  <a:cubicBezTo>
                    <a:pt x="219" y="38"/>
                    <a:pt x="218" y="32"/>
                    <a:pt x="215" y="33"/>
                  </a:cubicBezTo>
                  <a:cubicBezTo>
                    <a:pt x="210" y="33"/>
                    <a:pt x="213" y="30"/>
                    <a:pt x="213" y="28"/>
                  </a:cubicBezTo>
                  <a:cubicBezTo>
                    <a:pt x="210" y="28"/>
                    <a:pt x="210" y="30"/>
                    <a:pt x="209" y="26"/>
                  </a:cubicBezTo>
                  <a:cubicBezTo>
                    <a:pt x="208" y="25"/>
                    <a:pt x="209" y="23"/>
                    <a:pt x="210" y="22"/>
                  </a:cubicBezTo>
                  <a:cubicBezTo>
                    <a:pt x="214" y="17"/>
                    <a:pt x="203" y="15"/>
                    <a:pt x="201" y="15"/>
                  </a:cubicBezTo>
                  <a:cubicBezTo>
                    <a:pt x="199" y="8"/>
                    <a:pt x="199" y="8"/>
                    <a:pt x="199" y="8"/>
                  </a:cubicBezTo>
                  <a:cubicBezTo>
                    <a:pt x="198" y="10"/>
                    <a:pt x="197" y="11"/>
                    <a:pt x="196" y="11"/>
                  </a:cubicBezTo>
                  <a:cubicBezTo>
                    <a:pt x="194" y="11"/>
                    <a:pt x="193" y="13"/>
                    <a:pt x="193" y="14"/>
                  </a:cubicBezTo>
                  <a:cubicBezTo>
                    <a:pt x="192" y="16"/>
                    <a:pt x="189" y="18"/>
                    <a:pt x="188" y="15"/>
                  </a:cubicBezTo>
                  <a:cubicBezTo>
                    <a:pt x="187" y="10"/>
                    <a:pt x="186" y="14"/>
                    <a:pt x="181" y="13"/>
                  </a:cubicBezTo>
                  <a:cubicBezTo>
                    <a:pt x="179" y="12"/>
                    <a:pt x="179" y="12"/>
                    <a:pt x="177" y="11"/>
                  </a:cubicBezTo>
                  <a:cubicBezTo>
                    <a:pt x="176" y="11"/>
                    <a:pt x="176" y="11"/>
                    <a:pt x="175" y="11"/>
                  </a:cubicBezTo>
                  <a:cubicBezTo>
                    <a:pt x="175" y="25"/>
                    <a:pt x="175" y="25"/>
                    <a:pt x="175" y="25"/>
                  </a:cubicBezTo>
                  <a:cubicBezTo>
                    <a:pt x="170" y="24"/>
                    <a:pt x="170" y="24"/>
                    <a:pt x="170" y="24"/>
                  </a:cubicBezTo>
                  <a:cubicBezTo>
                    <a:pt x="164" y="20"/>
                    <a:pt x="164" y="35"/>
                    <a:pt x="156" y="23"/>
                  </a:cubicBezTo>
                  <a:cubicBezTo>
                    <a:pt x="153" y="18"/>
                    <a:pt x="155" y="15"/>
                    <a:pt x="147" y="15"/>
                  </a:cubicBezTo>
                  <a:cubicBezTo>
                    <a:pt x="138" y="16"/>
                    <a:pt x="138" y="16"/>
                    <a:pt x="138" y="16"/>
                  </a:cubicBezTo>
                  <a:cubicBezTo>
                    <a:pt x="137" y="16"/>
                    <a:pt x="132" y="14"/>
                    <a:pt x="132" y="15"/>
                  </a:cubicBezTo>
                  <a:cubicBezTo>
                    <a:pt x="130" y="17"/>
                    <a:pt x="134" y="19"/>
                    <a:pt x="133" y="21"/>
                  </a:cubicBezTo>
                  <a:cubicBezTo>
                    <a:pt x="130" y="27"/>
                    <a:pt x="124" y="12"/>
                    <a:pt x="120" y="17"/>
                  </a:cubicBezTo>
                  <a:cubicBezTo>
                    <a:pt x="120" y="18"/>
                    <a:pt x="121" y="19"/>
                    <a:pt x="121" y="21"/>
                  </a:cubicBezTo>
                  <a:cubicBezTo>
                    <a:pt x="121" y="23"/>
                    <a:pt x="118" y="23"/>
                    <a:pt x="119" y="23"/>
                  </a:cubicBezTo>
                  <a:cubicBezTo>
                    <a:pt x="121" y="30"/>
                    <a:pt x="111" y="25"/>
                    <a:pt x="110" y="25"/>
                  </a:cubicBezTo>
                  <a:cubicBezTo>
                    <a:pt x="110" y="29"/>
                    <a:pt x="108" y="36"/>
                    <a:pt x="106" y="38"/>
                  </a:cubicBezTo>
                  <a:cubicBezTo>
                    <a:pt x="100" y="41"/>
                    <a:pt x="98" y="44"/>
                    <a:pt x="92" y="47"/>
                  </a:cubicBezTo>
                  <a:cubicBezTo>
                    <a:pt x="87" y="52"/>
                    <a:pt x="90" y="48"/>
                    <a:pt x="85" y="46"/>
                  </a:cubicBezTo>
                  <a:cubicBezTo>
                    <a:pt x="84" y="46"/>
                    <a:pt x="80" y="38"/>
                    <a:pt x="78" y="42"/>
                  </a:cubicBezTo>
                  <a:cubicBezTo>
                    <a:pt x="77" y="44"/>
                    <a:pt x="72" y="39"/>
                    <a:pt x="72" y="39"/>
                  </a:cubicBezTo>
                  <a:cubicBezTo>
                    <a:pt x="70" y="36"/>
                    <a:pt x="62" y="33"/>
                    <a:pt x="65" y="30"/>
                  </a:cubicBezTo>
                  <a:cubicBezTo>
                    <a:pt x="72" y="23"/>
                    <a:pt x="60" y="27"/>
                    <a:pt x="59" y="26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1" y="18"/>
                    <a:pt x="50" y="19"/>
                    <a:pt x="46" y="18"/>
                  </a:cubicBezTo>
                  <a:cubicBezTo>
                    <a:pt x="43" y="18"/>
                    <a:pt x="43" y="24"/>
                    <a:pt x="43" y="25"/>
                  </a:cubicBezTo>
                  <a:cubicBezTo>
                    <a:pt x="45" y="26"/>
                    <a:pt x="47" y="26"/>
                    <a:pt x="48" y="26"/>
                  </a:cubicBezTo>
                  <a:cubicBezTo>
                    <a:pt x="48" y="26"/>
                    <a:pt x="51" y="55"/>
                    <a:pt x="43" y="50"/>
                  </a:cubicBezTo>
                  <a:cubicBezTo>
                    <a:pt x="43" y="51"/>
                    <a:pt x="42" y="51"/>
                    <a:pt x="41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39" y="58"/>
                    <a:pt x="37" y="58"/>
                    <a:pt x="36" y="60"/>
                  </a:cubicBezTo>
                  <a:cubicBezTo>
                    <a:pt x="36" y="62"/>
                    <a:pt x="40" y="63"/>
                    <a:pt x="38" y="67"/>
                  </a:cubicBezTo>
                  <a:cubicBezTo>
                    <a:pt x="36" y="71"/>
                    <a:pt x="39" y="74"/>
                    <a:pt x="42" y="77"/>
                  </a:cubicBezTo>
                  <a:cubicBezTo>
                    <a:pt x="46" y="80"/>
                    <a:pt x="43" y="83"/>
                    <a:pt x="42" y="88"/>
                  </a:cubicBezTo>
                  <a:cubicBezTo>
                    <a:pt x="42" y="91"/>
                    <a:pt x="39" y="94"/>
                    <a:pt x="38" y="97"/>
                  </a:cubicBezTo>
                  <a:cubicBezTo>
                    <a:pt x="38" y="99"/>
                    <a:pt x="41" y="103"/>
                    <a:pt x="39" y="104"/>
                  </a:cubicBezTo>
                  <a:cubicBezTo>
                    <a:pt x="34" y="108"/>
                    <a:pt x="34" y="108"/>
                    <a:pt x="34" y="108"/>
                  </a:cubicBezTo>
                  <a:cubicBezTo>
                    <a:pt x="31" y="110"/>
                    <a:pt x="30" y="107"/>
                    <a:pt x="28" y="106"/>
                  </a:cubicBezTo>
                  <a:cubicBezTo>
                    <a:pt x="27" y="104"/>
                    <a:pt x="20" y="107"/>
                    <a:pt x="18" y="107"/>
                  </a:cubicBezTo>
                  <a:cubicBezTo>
                    <a:pt x="13" y="107"/>
                    <a:pt x="14" y="107"/>
                    <a:pt x="10" y="110"/>
                  </a:cubicBezTo>
                  <a:cubicBezTo>
                    <a:pt x="10" y="110"/>
                    <a:pt x="7" y="108"/>
                    <a:pt x="6" y="112"/>
                  </a:cubicBezTo>
                  <a:cubicBezTo>
                    <a:pt x="4" y="118"/>
                    <a:pt x="0" y="125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2" y="131"/>
                    <a:pt x="2" y="132"/>
                    <a:pt x="4" y="133"/>
                  </a:cubicBezTo>
                  <a:cubicBezTo>
                    <a:pt x="6" y="134"/>
                    <a:pt x="9" y="131"/>
                    <a:pt x="11" y="133"/>
                  </a:cubicBezTo>
                  <a:cubicBezTo>
                    <a:pt x="12" y="134"/>
                    <a:pt x="11" y="136"/>
                    <a:pt x="14" y="136"/>
                  </a:cubicBezTo>
                  <a:cubicBezTo>
                    <a:pt x="19" y="134"/>
                    <a:pt x="19" y="134"/>
                    <a:pt x="19" y="139"/>
                  </a:cubicBezTo>
                  <a:cubicBezTo>
                    <a:pt x="19" y="142"/>
                    <a:pt x="21" y="143"/>
                    <a:pt x="21" y="146"/>
                  </a:cubicBezTo>
                  <a:cubicBezTo>
                    <a:pt x="21" y="147"/>
                    <a:pt x="20" y="148"/>
                    <a:pt x="20" y="150"/>
                  </a:cubicBezTo>
                  <a:cubicBezTo>
                    <a:pt x="20" y="151"/>
                    <a:pt x="22" y="157"/>
                    <a:pt x="22" y="157"/>
                  </a:cubicBezTo>
                  <a:cubicBezTo>
                    <a:pt x="23" y="158"/>
                    <a:pt x="26" y="159"/>
                    <a:pt x="27" y="159"/>
                  </a:cubicBezTo>
                  <a:cubicBezTo>
                    <a:pt x="28" y="159"/>
                    <a:pt x="29" y="161"/>
                    <a:pt x="31" y="161"/>
                  </a:cubicBezTo>
                  <a:cubicBezTo>
                    <a:pt x="33" y="163"/>
                    <a:pt x="41" y="167"/>
                    <a:pt x="42" y="164"/>
                  </a:cubicBezTo>
                  <a:cubicBezTo>
                    <a:pt x="43" y="163"/>
                    <a:pt x="44" y="153"/>
                    <a:pt x="49" y="155"/>
                  </a:cubicBezTo>
                  <a:cubicBezTo>
                    <a:pt x="49" y="158"/>
                    <a:pt x="55" y="159"/>
                    <a:pt x="58" y="159"/>
                  </a:cubicBezTo>
                  <a:cubicBezTo>
                    <a:pt x="60" y="160"/>
                    <a:pt x="57" y="175"/>
                    <a:pt x="56" y="177"/>
                  </a:cubicBezTo>
                  <a:cubicBezTo>
                    <a:pt x="54" y="184"/>
                    <a:pt x="63" y="187"/>
                    <a:pt x="61" y="194"/>
                  </a:cubicBezTo>
                  <a:cubicBezTo>
                    <a:pt x="60" y="198"/>
                    <a:pt x="61" y="199"/>
                    <a:pt x="62" y="201"/>
                  </a:cubicBezTo>
                  <a:cubicBezTo>
                    <a:pt x="69" y="206"/>
                    <a:pt x="67" y="231"/>
                    <a:pt x="64" y="238"/>
                  </a:cubicBezTo>
                  <a:cubicBezTo>
                    <a:pt x="64" y="244"/>
                    <a:pt x="57" y="251"/>
                    <a:pt x="60" y="257"/>
                  </a:cubicBezTo>
                  <a:cubicBezTo>
                    <a:pt x="62" y="259"/>
                    <a:pt x="63" y="260"/>
                    <a:pt x="63" y="261"/>
                  </a:cubicBezTo>
                  <a:cubicBezTo>
                    <a:pt x="64" y="264"/>
                    <a:pt x="64" y="267"/>
                    <a:pt x="66" y="270"/>
                  </a:cubicBezTo>
                  <a:cubicBezTo>
                    <a:pt x="72" y="278"/>
                    <a:pt x="72" y="278"/>
                    <a:pt x="72" y="278"/>
                  </a:cubicBezTo>
                  <a:cubicBezTo>
                    <a:pt x="79" y="289"/>
                    <a:pt x="91" y="292"/>
                    <a:pt x="103" y="295"/>
                  </a:cubicBezTo>
                  <a:cubicBezTo>
                    <a:pt x="112" y="297"/>
                    <a:pt x="111" y="297"/>
                    <a:pt x="112" y="305"/>
                  </a:cubicBezTo>
                  <a:cubicBezTo>
                    <a:pt x="114" y="311"/>
                    <a:pt x="118" y="311"/>
                    <a:pt x="118" y="317"/>
                  </a:cubicBezTo>
                  <a:cubicBezTo>
                    <a:pt x="118" y="321"/>
                    <a:pt x="118" y="321"/>
                    <a:pt x="118" y="321"/>
                  </a:cubicBezTo>
                  <a:cubicBezTo>
                    <a:pt x="118" y="321"/>
                    <a:pt x="118" y="321"/>
                    <a:pt x="118" y="321"/>
                  </a:cubicBezTo>
                  <a:cubicBezTo>
                    <a:pt x="124" y="330"/>
                    <a:pt x="124" y="330"/>
                    <a:pt x="124" y="330"/>
                  </a:cubicBezTo>
                  <a:cubicBezTo>
                    <a:pt x="131" y="381"/>
                    <a:pt x="131" y="381"/>
                    <a:pt x="131" y="381"/>
                  </a:cubicBezTo>
                  <a:cubicBezTo>
                    <a:pt x="131" y="381"/>
                    <a:pt x="131" y="381"/>
                    <a:pt x="131" y="381"/>
                  </a:cubicBezTo>
                  <a:cubicBezTo>
                    <a:pt x="210" y="356"/>
                    <a:pt x="210" y="356"/>
                    <a:pt x="210" y="356"/>
                  </a:cubicBezTo>
                  <a:cubicBezTo>
                    <a:pt x="210" y="356"/>
                    <a:pt x="210" y="356"/>
                    <a:pt x="210" y="356"/>
                  </a:cubicBezTo>
                  <a:cubicBezTo>
                    <a:pt x="211" y="355"/>
                    <a:pt x="211" y="353"/>
                    <a:pt x="211" y="352"/>
                  </a:cubicBezTo>
                  <a:cubicBezTo>
                    <a:pt x="211" y="351"/>
                    <a:pt x="214" y="343"/>
                    <a:pt x="215" y="34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6"/>
            <p:cNvSpPr>
              <a:spLocks/>
            </p:cNvSpPr>
            <p:nvPr/>
          </p:nvSpPr>
          <p:spPr bwMode="auto">
            <a:xfrm>
              <a:off x="985" y="1829"/>
              <a:ext cx="904" cy="783"/>
            </a:xfrm>
            <a:custGeom>
              <a:avLst/>
              <a:gdLst>
                <a:gd name="T0" fmla="*/ 231 w 441"/>
                <a:gd name="T1" fmla="*/ 329 h 381"/>
                <a:gd name="T2" fmla="*/ 283 w 441"/>
                <a:gd name="T3" fmla="*/ 275 h 381"/>
                <a:gd name="T4" fmla="*/ 308 w 441"/>
                <a:gd name="T5" fmla="*/ 256 h 381"/>
                <a:gd name="T6" fmla="*/ 356 w 441"/>
                <a:gd name="T7" fmla="*/ 225 h 381"/>
                <a:gd name="T8" fmla="*/ 375 w 441"/>
                <a:gd name="T9" fmla="*/ 247 h 381"/>
                <a:gd name="T10" fmla="*/ 385 w 441"/>
                <a:gd name="T11" fmla="*/ 260 h 381"/>
                <a:gd name="T12" fmla="*/ 441 w 441"/>
                <a:gd name="T13" fmla="*/ 215 h 381"/>
                <a:gd name="T14" fmla="*/ 429 w 441"/>
                <a:gd name="T15" fmla="*/ 199 h 381"/>
                <a:gd name="T16" fmla="*/ 423 w 441"/>
                <a:gd name="T17" fmla="*/ 188 h 381"/>
                <a:gd name="T18" fmla="*/ 402 w 441"/>
                <a:gd name="T19" fmla="*/ 166 h 381"/>
                <a:gd name="T20" fmla="*/ 391 w 441"/>
                <a:gd name="T21" fmla="*/ 148 h 381"/>
                <a:gd name="T22" fmla="*/ 366 w 441"/>
                <a:gd name="T23" fmla="*/ 131 h 381"/>
                <a:gd name="T24" fmla="*/ 366 w 441"/>
                <a:gd name="T25" fmla="*/ 110 h 381"/>
                <a:gd name="T26" fmla="*/ 382 w 441"/>
                <a:gd name="T27" fmla="*/ 86 h 381"/>
                <a:gd name="T28" fmla="*/ 365 w 441"/>
                <a:gd name="T29" fmla="*/ 40 h 381"/>
                <a:gd name="T30" fmla="*/ 365 w 441"/>
                <a:gd name="T31" fmla="*/ 27 h 381"/>
                <a:gd name="T32" fmla="*/ 354 w 441"/>
                <a:gd name="T33" fmla="*/ 10 h 381"/>
                <a:gd name="T34" fmla="*/ 336 w 441"/>
                <a:gd name="T35" fmla="*/ 4 h 381"/>
                <a:gd name="T36" fmla="*/ 327 w 441"/>
                <a:gd name="T37" fmla="*/ 33 h 381"/>
                <a:gd name="T38" fmla="*/ 274 w 441"/>
                <a:gd name="T39" fmla="*/ 34 h 381"/>
                <a:gd name="T40" fmla="*/ 267 w 441"/>
                <a:gd name="T41" fmla="*/ 35 h 381"/>
                <a:gd name="T42" fmla="*/ 254 w 441"/>
                <a:gd name="T43" fmla="*/ 50 h 381"/>
                <a:gd name="T44" fmla="*/ 245 w 441"/>
                <a:gd name="T45" fmla="*/ 49 h 381"/>
                <a:gd name="T46" fmla="*/ 223 w 441"/>
                <a:gd name="T47" fmla="*/ 40 h 381"/>
                <a:gd name="T48" fmla="*/ 209 w 441"/>
                <a:gd name="T49" fmla="*/ 26 h 381"/>
                <a:gd name="T50" fmla="*/ 199 w 441"/>
                <a:gd name="T51" fmla="*/ 8 h 381"/>
                <a:gd name="T52" fmla="*/ 188 w 441"/>
                <a:gd name="T53" fmla="*/ 15 h 381"/>
                <a:gd name="T54" fmla="*/ 175 w 441"/>
                <a:gd name="T55" fmla="*/ 11 h 381"/>
                <a:gd name="T56" fmla="*/ 156 w 441"/>
                <a:gd name="T57" fmla="*/ 23 h 381"/>
                <a:gd name="T58" fmla="*/ 132 w 441"/>
                <a:gd name="T59" fmla="*/ 15 h 381"/>
                <a:gd name="T60" fmla="*/ 121 w 441"/>
                <a:gd name="T61" fmla="*/ 21 h 381"/>
                <a:gd name="T62" fmla="*/ 106 w 441"/>
                <a:gd name="T63" fmla="*/ 38 h 381"/>
                <a:gd name="T64" fmla="*/ 78 w 441"/>
                <a:gd name="T65" fmla="*/ 42 h 381"/>
                <a:gd name="T66" fmla="*/ 59 w 441"/>
                <a:gd name="T67" fmla="*/ 26 h 381"/>
                <a:gd name="T68" fmla="*/ 43 w 441"/>
                <a:gd name="T69" fmla="*/ 25 h 381"/>
                <a:gd name="T70" fmla="*/ 41 w 441"/>
                <a:gd name="T71" fmla="*/ 50 h 381"/>
                <a:gd name="T72" fmla="*/ 36 w 441"/>
                <a:gd name="T73" fmla="*/ 60 h 381"/>
                <a:gd name="T74" fmla="*/ 42 w 441"/>
                <a:gd name="T75" fmla="*/ 88 h 381"/>
                <a:gd name="T76" fmla="*/ 34 w 441"/>
                <a:gd name="T77" fmla="*/ 108 h 381"/>
                <a:gd name="T78" fmla="*/ 10 w 441"/>
                <a:gd name="T79" fmla="*/ 110 h 381"/>
                <a:gd name="T80" fmla="*/ 0 w 441"/>
                <a:gd name="T81" fmla="*/ 131 h 381"/>
                <a:gd name="T82" fmla="*/ 14 w 441"/>
                <a:gd name="T83" fmla="*/ 136 h 381"/>
                <a:gd name="T84" fmla="*/ 20 w 441"/>
                <a:gd name="T85" fmla="*/ 150 h 381"/>
                <a:gd name="T86" fmla="*/ 31 w 441"/>
                <a:gd name="T87" fmla="*/ 161 h 381"/>
                <a:gd name="T88" fmla="*/ 58 w 441"/>
                <a:gd name="T89" fmla="*/ 159 h 381"/>
                <a:gd name="T90" fmla="*/ 62 w 441"/>
                <a:gd name="T91" fmla="*/ 201 h 381"/>
                <a:gd name="T92" fmla="*/ 63 w 441"/>
                <a:gd name="T93" fmla="*/ 261 h 381"/>
                <a:gd name="T94" fmla="*/ 103 w 441"/>
                <a:gd name="T95" fmla="*/ 295 h 381"/>
                <a:gd name="T96" fmla="*/ 118 w 441"/>
                <a:gd name="T97" fmla="*/ 321 h 381"/>
                <a:gd name="T98" fmla="*/ 131 w 441"/>
                <a:gd name="T99" fmla="*/ 381 h 381"/>
                <a:gd name="T100" fmla="*/ 210 w 441"/>
                <a:gd name="T101" fmla="*/ 356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41" h="381">
                  <a:moveTo>
                    <a:pt x="215" y="341"/>
                  </a:moveTo>
                  <a:cubicBezTo>
                    <a:pt x="219" y="335"/>
                    <a:pt x="219" y="335"/>
                    <a:pt x="219" y="335"/>
                  </a:cubicBezTo>
                  <a:cubicBezTo>
                    <a:pt x="231" y="329"/>
                    <a:pt x="231" y="329"/>
                    <a:pt x="231" y="329"/>
                  </a:cubicBezTo>
                  <a:cubicBezTo>
                    <a:pt x="261" y="287"/>
                    <a:pt x="261" y="287"/>
                    <a:pt x="261" y="287"/>
                  </a:cubicBezTo>
                  <a:cubicBezTo>
                    <a:pt x="271" y="276"/>
                    <a:pt x="271" y="276"/>
                    <a:pt x="271" y="276"/>
                  </a:cubicBezTo>
                  <a:cubicBezTo>
                    <a:pt x="283" y="275"/>
                    <a:pt x="283" y="275"/>
                    <a:pt x="283" y="275"/>
                  </a:cubicBezTo>
                  <a:cubicBezTo>
                    <a:pt x="285" y="253"/>
                    <a:pt x="285" y="253"/>
                    <a:pt x="285" y="253"/>
                  </a:cubicBezTo>
                  <a:cubicBezTo>
                    <a:pt x="292" y="255"/>
                    <a:pt x="292" y="255"/>
                    <a:pt x="292" y="255"/>
                  </a:cubicBezTo>
                  <a:cubicBezTo>
                    <a:pt x="308" y="256"/>
                    <a:pt x="308" y="256"/>
                    <a:pt x="308" y="256"/>
                  </a:cubicBezTo>
                  <a:cubicBezTo>
                    <a:pt x="323" y="219"/>
                    <a:pt x="323" y="219"/>
                    <a:pt x="323" y="219"/>
                  </a:cubicBezTo>
                  <a:cubicBezTo>
                    <a:pt x="349" y="217"/>
                    <a:pt x="349" y="217"/>
                    <a:pt x="349" y="217"/>
                  </a:cubicBezTo>
                  <a:cubicBezTo>
                    <a:pt x="356" y="225"/>
                    <a:pt x="356" y="225"/>
                    <a:pt x="356" y="225"/>
                  </a:cubicBezTo>
                  <a:cubicBezTo>
                    <a:pt x="362" y="236"/>
                    <a:pt x="362" y="236"/>
                    <a:pt x="362" y="236"/>
                  </a:cubicBezTo>
                  <a:cubicBezTo>
                    <a:pt x="368" y="236"/>
                    <a:pt x="368" y="236"/>
                    <a:pt x="368" y="236"/>
                  </a:cubicBezTo>
                  <a:cubicBezTo>
                    <a:pt x="375" y="247"/>
                    <a:pt x="375" y="247"/>
                    <a:pt x="375" y="247"/>
                  </a:cubicBezTo>
                  <a:cubicBezTo>
                    <a:pt x="377" y="257"/>
                    <a:pt x="377" y="257"/>
                    <a:pt x="377" y="257"/>
                  </a:cubicBezTo>
                  <a:cubicBezTo>
                    <a:pt x="385" y="260"/>
                    <a:pt x="385" y="260"/>
                    <a:pt x="385" y="260"/>
                  </a:cubicBezTo>
                  <a:cubicBezTo>
                    <a:pt x="385" y="260"/>
                    <a:pt x="385" y="260"/>
                    <a:pt x="385" y="260"/>
                  </a:cubicBezTo>
                  <a:cubicBezTo>
                    <a:pt x="400" y="249"/>
                    <a:pt x="400" y="249"/>
                    <a:pt x="400" y="249"/>
                  </a:cubicBezTo>
                  <a:cubicBezTo>
                    <a:pt x="440" y="219"/>
                    <a:pt x="440" y="219"/>
                    <a:pt x="440" y="219"/>
                  </a:cubicBezTo>
                  <a:cubicBezTo>
                    <a:pt x="441" y="215"/>
                    <a:pt x="441" y="215"/>
                    <a:pt x="441" y="215"/>
                  </a:cubicBezTo>
                  <a:cubicBezTo>
                    <a:pt x="435" y="211"/>
                    <a:pt x="435" y="211"/>
                    <a:pt x="435" y="211"/>
                  </a:cubicBezTo>
                  <a:cubicBezTo>
                    <a:pt x="432" y="206"/>
                    <a:pt x="432" y="206"/>
                    <a:pt x="432" y="206"/>
                  </a:cubicBezTo>
                  <a:cubicBezTo>
                    <a:pt x="429" y="199"/>
                    <a:pt x="429" y="199"/>
                    <a:pt x="429" y="199"/>
                  </a:cubicBezTo>
                  <a:cubicBezTo>
                    <a:pt x="429" y="199"/>
                    <a:pt x="429" y="199"/>
                    <a:pt x="429" y="199"/>
                  </a:cubicBezTo>
                  <a:cubicBezTo>
                    <a:pt x="424" y="192"/>
                    <a:pt x="424" y="192"/>
                    <a:pt x="424" y="192"/>
                  </a:cubicBezTo>
                  <a:cubicBezTo>
                    <a:pt x="423" y="188"/>
                    <a:pt x="423" y="188"/>
                    <a:pt x="423" y="188"/>
                  </a:cubicBezTo>
                  <a:cubicBezTo>
                    <a:pt x="420" y="185"/>
                    <a:pt x="419" y="180"/>
                    <a:pt x="417" y="177"/>
                  </a:cubicBezTo>
                  <a:cubicBezTo>
                    <a:pt x="414" y="173"/>
                    <a:pt x="409" y="176"/>
                    <a:pt x="407" y="172"/>
                  </a:cubicBezTo>
                  <a:cubicBezTo>
                    <a:pt x="405" y="169"/>
                    <a:pt x="405" y="167"/>
                    <a:pt x="402" y="166"/>
                  </a:cubicBezTo>
                  <a:cubicBezTo>
                    <a:pt x="399" y="164"/>
                    <a:pt x="395" y="163"/>
                    <a:pt x="394" y="161"/>
                  </a:cubicBezTo>
                  <a:cubicBezTo>
                    <a:pt x="391" y="157"/>
                    <a:pt x="396" y="155"/>
                    <a:pt x="395" y="152"/>
                  </a:cubicBezTo>
                  <a:cubicBezTo>
                    <a:pt x="395" y="151"/>
                    <a:pt x="392" y="150"/>
                    <a:pt x="391" y="148"/>
                  </a:cubicBezTo>
                  <a:cubicBezTo>
                    <a:pt x="390" y="147"/>
                    <a:pt x="385" y="151"/>
                    <a:pt x="383" y="151"/>
                  </a:cubicBezTo>
                  <a:cubicBezTo>
                    <a:pt x="379" y="152"/>
                    <a:pt x="377" y="147"/>
                    <a:pt x="375" y="145"/>
                  </a:cubicBezTo>
                  <a:cubicBezTo>
                    <a:pt x="373" y="140"/>
                    <a:pt x="370" y="133"/>
                    <a:pt x="366" y="131"/>
                  </a:cubicBezTo>
                  <a:cubicBezTo>
                    <a:pt x="364" y="130"/>
                    <a:pt x="363" y="126"/>
                    <a:pt x="366" y="126"/>
                  </a:cubicBezTo>
                  <a:cubicBezTo>
                    <a:pt x="372" y="126"/>
                    <a:pt x="368" y="124"/>
                    <a:pt x="368" y="120"/>
                  </a:cubicBezTo>
                  <a:cubicBezTo>
                    <a:pt x="366" y="118"/>
                    <a:pt x="358" y="109"/>
                    <a:pt x="366" y="110"/>
                  </a:cubicBezTo>
                  <a:cubicBezTo>
                    <a:pt x="373" y="110"/>
                    <a:pt x="365" y="103"/>
                    <a:pt x="370" y="98"/>
                  </a:cubicBezTo>
                  <a:cubicBezTo>
                    <a:pt x="374" y="95"/>
                    <a:pt x="372" y="93"/>
                    <a:pt x="373" y="90"/>
                  </a:cubicBezTo>
                  <a:cubicBezTo>
                    <a:pt x="374" y="89"/>
                    <a:pt x="380" y="85"/>
                    <a:pt x="382" y="86"/>
                  </a:cubicBezTo>
                  <a:cubicBezTo>
                    <a:pt x="390" y="90"/>
                    <a:pt x="385" y="76"/>
                    <a:pt x="383" y="73"/>
                  </a:cubicBezTo>
                  <a:cubicBezTo>
                    <a:pt x="378" y="69"/>
                    <a:pt x="379" y="63"/>
                    <a:pt x="374" y="58"/>
                  </a:cubicBezTo>
                  <a:cubicBezTo>
                    <a:pt x="370" y="54"/>
                    <a:pt x="366" y="47"/>
                    <a:pt x="365" y="40"/>
                  </a:cubicBezTo>
                  <a:cubicBezTo>
                    <a:pt x="364" y="34"/>
                    <a:pt x="357" y="42"/>
                    <a:pt x="356" y="37"/>
                  </a:cubicBezTo>
                  <a:cubicBezTo>
                    <a:pt x="356" y="34"/>
                    <a:pt x="360" y="33"/>
                    <a:pt x="360" y="31"/>
                  </a:cubicBezTo>
                  <a:cubicBezTo>
                    <a:pt x="361" y="31"/>
                    <a:pt x="365" y="28"/>
                    <a:pt x="365" y="27"/>
                  </a:cubicBezTo>
                  <a:cubicBezTo>
                    <a:pt x="363" y="26"/>
                    <a:pt x="360" y="24"/>
                    <a:pt x="358" y="22"/>
                  </a:cubicBezTo>
                  <a:cubicBezTo>
                    <a:pt x="356" y="18"/>
                    <a:pt x="360" y="16"/>
                    <a:pt x="358" y="12"/>
                  </a:cubicBezTo>
                  <a:cubicBezTo>
                    <a:pt x="357" y="11"/>
                    <a:pt x="356" y="9"/>
                    <a:pt x="354" y="10"/>
                  </a:cubicBezTo>
                  <a:cubicBezTo>
                    <a:pt x="350" y="11"/>
                    <a:pt x="349" y="16"/>
                    <a:pt x="346" y="11"/>
                  </a:cubicBezTo>
                  <a:cubicBezTo>
                    <a:pt x="345" y="8"/>
                    <a:pt x="345" y="0"/>
                    <a:pt x="340" y="2"/>
                  </a:cubicBezTo>
                  <a:cubicBezTo>
                    <a:pt x="336" y="4"/>
                    <a:pt x="336" y="4"/>
                    <a:pt x="336" y="4"/>
                  </a:cubicBezTo>
                  <a:cubicBezTo>
                    <a:pt x="336" y="4"/>
                    <a:pt x="336" y="4"/>
                    <a:pt x="336" y="4"/>
                  </a:cubicBezTo>
                  <a:cubicBezTo>
                    <a:pt x="332" y="5"/>
                    <a:pt x="332" y="5"/>
                    <a:pt x="332" y="5"/>
                  </a:cubicBezTo>
                  <a:cubicBezTo>
                    <a:pt x="327" y="33"/>
                    <a:pt x="327" y="33"/>
                    <a:pt x="327" y="33"/>
                  </a:cubicBezTo>
                  <a:cubicBezTo>
                    <a:pt x="301" y="43"/>
                    <a:pt x="301" y="43"/>
                    <a:pt x="301" y="43"/>
                  </a:cubicBezTo>
                  <a:cubicBezTo>
                    <a:pt x="281" y="42"/>
                    <a:pt x="281" y="42"/>
                    <a:pt x="281" y="42"/>
                  </a:cubicBezTo>
                  <a:cubicBezTo>
                    <a:pt x="274" y="34"/>
                    <a:pt x="274" y="34"/>
                    <a:pt x="274" y="34"/>
                  </a:cubicBezTo>
                  <a:cubicBezTo>
                    <a:pt x="274" y="31"/>
                    <a:pt x="274" y="31"/>
                    <a:pt x="274" y="31"/>
                  </a:cubicBezTo>
                  <a:cubicBezTo>
                    <a:pt x="269" y="30"/>
                    <a:pt x="269" y="30"/>
                    <a:pt x="269" y="30"/>
                  </a:cubicBezTo>
                  <a:cubicBezTo>
                    <a:pt x="267" y="35"/>
                    <a:pt x="267" y="35"/>
                    <a:pt x="267" y="35"/>
                  </a:cubicBezTo>
                  <a:cubicBezTo>
                    <a:pt x="266" y="37"/>
                    <a:pt x="268" y="39"/>
                    <a:pt x="267" y="41"/>
                  </a:cubicBezTo>
                  <a:cubicBezTo>
                    <a:pt x="267" y="42"/>
                    <a:pt x="264" y="44"/>
                    <a:pt x="262" y="45"/>
                  </a:cubicBezTo>
                  <a:cubicBezTo>
                    <a:pt x="259" y="48"/>
                    <a:pt x="260" y="52"/>
                    <a:pt x="254" y="50"/>
                  </a:cubicBezTo>
                  <a:cubicBezTo>
                    <a:pt x="253" y="50"/>
                    <a:pt x="248" y="51"/>
                    <a:pt x="248" y="52"/>
                  </a:cubicBezTo>
                  <a:cubicBezTo>
                    <a:pt x="247" y="52"/>
                    <a:pt x="247" y="51"/>
                    <a:pt x="247" y="51"/>
                  </a:cubicBezTo>
                  <a:cubicBezTo>
                    <a:pt x="247" y="50"/>
                    <a:pt x="245" y="50"/>
                    <a:pt x="245" y="49"/>
                  </a:cubicBezTo>
                  <a:cubicBezTo>
                    <a:pt x="246" y="48"/>
                    <a:pt x="250" y="48"/>
                    <a:pt x="248" y="46"/>
                  </a:cubicBezTo>
                  <a:cubicBezTo>
                    <a:pt x="246" y="44"/>
                    <a:pt x="243" y="43"/>
                    <a:pt x="241" y="43"/>
                  </a:cubicBezTo>
                  <a:cubicBezTo>
                    <a:pt x="236" y="43"/>
                    <a:pt x="228" y="42"/>
                    <a:pt x="223" y="40"/>
                  </a:cubicBezTo>
                  <a:cubicBezTo>
                    <a:pt x="219" y="38"/>
                    <a:pt x="218" y="32"/>
                    <a:pt x="215" y="33"/>
                  </a:cubicBezTo>
                  <a:cubicBezTo>
                    <a:pt x="210" y="33"/>
                    <a:pt x="213" y="30"/>
                    <a:pt x="213" y="28"/>
                  </a:cubicBezTo>
                  <a:cubicBezTo>
                    <a:pt x="210" y="28"/>
                    <a:pt x="210" y="30"/>
                    <a:pt x="209" y="26"/>
                  </a:cubicBezTo>
                  <a:cubicBezTo>
                    <a:pt x="208" y="25"/>
                    <a:pt x="209" y="23"/>
                    <a:pt x="210" y="22"/>
                  </a:cubicBezTo>
                  <a:cubicBezTo>
                    <a:pt x="214" y="17"/>
                    <a:pt x="203" y="15"/>
                    <a:pt x="201" y="15"/>
                  </a:cubicBezTo>
                  <a:cubicBezTo>
                    <a:pt x="199" y="8"/>
                    <a:pt x="199" y="8"/>
                    <a:pt x="199" y="8"/>
                  </a:cubicBezTo>
                  <a:cubicBezTo>
                    <a:pt x="198" y="10"/>
                    <a:pt x="197" y="11"/>
                    <a:pt x="196" y="11"/>
                  </a:cubicBezTo>
                  <a:cubicBezTo>
                    <a:pt x="194" y="11"/>
                    <a:pt x="193" y="13"/>
                    <a:pt x="193" y="14"/>
                  </a:cubicBezTo>
                  <a:cubicBezTo>
                    <a:pt x="192" y="16"/>
                    <a:pt x="189" y="18"/>
                    <a:pt x="188" y="15"/>
                  </a:cubicBezTo>
                  <a:cubicBezTo>
                    <a:pt x="187" y="10"/>
                    <a:pt x="186" y="14"/>
                    <a:pt x="181" y="13"/>
                  </a:cubicBezTo>
                  <a:cubicBezTo>
                    <a:pt x="179" y="12"/>
                    <a:pt x="179" y="12"/>
                    <a:pt x="177" y="11"/>
                  </a:cubicBezTo>
                  <a:cubicBezTo>
                    <a:pt x="176" y="11"/>
                    <a:pt x="176" y="11"/>
                    <a:pt x="175" y="11"/>
                  </a:cubicBezTo>
                  <a:cubicBezTo>
                    <a:pt x="175" y="25"/>
                    <a:pt x="175" y="25"/>
                    <a:pt x="175" y="25"/>
                  </a:cubicBezTo>
                  <a:cubicBezTo>
                    <a:pt x="170" y="24"/>
                    <a:pt x="170" y="24"/>
                    <a:pt x="170" y="24"/>
                  </a:cubicBezTo>
                  <a:cubicBezTo>
                    <a:pt x="164" y="20"/>
                    <a:pt x="164" y="35"/>
                    <a:pt x="156" y="23"/>
                  </a:cubicBezTo>
                  <a:cubicBezTo>
                    <a:pt x="153" y="18"/>
                    <a:pt x="155" y="15"/>
                    <a:pt x="147" y="15"/>
                  </a:cubicBezTo>
                  <a:cubicBezTo>
                    <a:pt x="138" y="16"/>
                    <a:pt x="138" y="16"/>
                    <a:pt x="138" y="16"/>
                  </a:cubicBezTo>
                  <a:cubicBezTo>
                    <a:pt x="137" y="16"/>
                    <a:pt x="132" y="14"/>
                    <a:pt x="132" y="15"/>
                  </a:cubicBezTo>
                  <a:cubicBezTo>
                    <a:pt x="130" y="17"/>
                    <a:pt x="134" y="19"/>
                    <a:pt x="133" y="21"/>
                  </a:cubicBezTo>
                  <a:cubicBezTo>
                    <a:pt x="130" y="27"/>
                    <a:pt x="124" y="12"/>
                    <a:pt x="120" y="17"/>
                  </a:cubicBezTo>
                  <a:cubicBezTo>
                    <a:pt x="120" y="18"/>
                    <a:pt x="121" y="19"/>
                    <a:pt x="121" y="21"/>
                  </a:cubicBezTo>
                  <a:cubicBezTo>
                    <a:pt x="121" y="23"/>
                    <a:pt x="118" y="23"/>
                    <a:pt x="119" y="23"/>
                  </a:cubicBezTo>
                  <a:cubicBezTo>
                    <a:pt x="121" y="30"/>
                    <a:pt x="111" y="25"/>
                    <a:pt x="110" y="25"/>
                  </a:cubicBezTo>
                  <a:cubicBezTo>
                    <a:pt x="110" y="29"/>
                    <a:pt x="108" y="36"/>
                    <a:pt x="106" y="38"/>
                  </a:cubicBezTo>
                  <a:cubicBezTo>
                    <a:pt x="100" y="41"/>
                    <a:pt x="98" y="44"/>
                    <a:pt x="92" y="47"/>
                  </a:cubicBezTo>
                  <a:cubicBezTo>
                    <a:pt x="87" y="52"/>
                    <a:pt x="90" y="48"/>
                    <a:pt x="85" y="46"/>
                  </a:cubicBezTo>
                  <a:cubicBezTo>
                    <a:pt x="84" y="46"/>
                    <a:pt x="80" y="38"/>
                    <a:pt x="78" y="42"/>
                  </a:cubicBezTo>
                  <a:cubicBezTo>
                    <a:pt x="77" y="44"/>
                    <a:pt x="72" y="39"/>
                    <a:pt x="72" y="39"/>
                  </a:cubicBezTo>
                  <a:cubicBezTo>
                    <a:pt x="70" y="36"/>
                    <a:pt x="62" y="33"/>
                    <a:pt x="65" y="30"/>
                  </a:cubicBezTo>
                  <a:cubicBezTo>
                    <a:pt x="72" y="23"/>
                    <a:pt x="60" y="27"/>
                    <a:pt x="59" y="26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1" y="18"/>
                    <a:pt x="50" y="19"/>
                    <a:pt x="46" y="18"/>
                  </a:cubicBezTo>
                  <a:cubicBezTo>
                    <a:pt x="43" y="18"/>
                    <a:pt x="43" y="24"/>
                    <a:pt x="43" y="25"/>
                  </a:cubicBezTo>
                  <a:cubicBezTo>
                    <a:pt x="45" y="26"/>
                    <a:pt x="47" y="26"/>
                    <a:pt x="48" y="26"/>
                  </a:cubicBezTo>
                  <a:cubicBezTo>
                    <a:pt x="48" y="26"/>
                    <a:pt x="51" y="55"/>
                    <a:pt x="43" y="50"/>
                  </a:cubicBezTo>
                  <a:cubicBezTo>
                    <a:pt x="43" y="51"/>
                    <a:pt x="42" y="51"/>
                    <a:pt x="41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39" y="58"/>
                    <a:pt x="37" y="58"/>
                    <a:pt x="36" y="60"/>
                  </a:cubicBezTo>
                  <a:cubicBezTo>
                    <a:pt x="36" y="62"/>
                    <a:pt x="40" y="63"/>
                    <a:pt x="38" y="67"/>
                  </a:cubicBezTo>
                  <a:cubicBezTo>
                    <a:pt x="36" y="71"/>
                    <a:pt x="39" y="74"/>
                    <a:pt x="42" y="77"/>
                  </a:cubicBezTo>
                  <a:cubicBezTo>
                    <a:pt x="46" y="80"/>
                    <a:pt x="43" y="83"/>
                    <a:pt x="42" y="88"/>
                  </a:cubicBezTo>
                  <a:cubicBezTo>
                    <a:pt x="42" y="91"/>
                    <a:pt x="39" y="94"/>
                    <a:pt x="38" y="97"/>
                  </a:cubicBezTo>
                  <a:cubicBezTo>
                    <a:pt x="38" y="99"/>
                    <a:pt x="41" y="103"/>
                    <a:pt x="39" y="104"/>
                  </a:cubicBezTo>
                  <a:cubicBezTo>
                    <a:pt x="34" y="108"/>
                    <a:pt x="34" y="108"/>
                    <a:pt x="34" y="108"/>
                  </a:cubicBezTo>
                  <a:cubicBezTo>
                    <a:pt x="31" y="110"/>
                    <a:pt x="30" y="107"/>
                    <a:pt x="28" y="106"/>
                  </a:cubicBezTo>
                  <a:cubicBezTo>
                    <a:pt x="27" y="104"/>
                    <a:pt x="20" y="107"/>
                    <a:pt x="18" y="107"/>
                  </a:cubicBezTo>
                  <a:cubicBezTo>
                    <a:pt x="13" y="107"/>
                    <a:pt x="14" y="107"/>
                    <a:pt x="10" y="110"/>
                  </a:cubicBezTo>
                  <a:cubicBezTo>
                    <a:pt x="10" y="110"/>
                    <a:pt x="7" y="108"/>
                    <a:pt x="6" y="112"/>
                  </a:cubicBezTo>
                  <a:cubicBezTo>
                    <a:pt x="4" y="118"/>
                    <a:pt x="0" y="125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2" y="131"/>
                    <a:pt x="2" y="132"/>
                    <a:pt x="4" y="133"/>
                  </a:cubicBezTo>
                  <a:cubicBezTo>
                    <a:pt x="6" y="134"/>
                    <a:pt x="9" y="131"/>
                    <a:pt x="11" y="133"/>
                  </a:cubicBezTo>
                  <a:cubicBezTo>
                    <a:pt x="12" y="134"/>
                    <a:pt x="11" y="136"/>
                    <a:pt x="14" y="136"/>
                  </a:cubicBezTo>
                  <a:cubicBezTo>
                    <a:pt x="19" y="134"/>
                    <a:pt x="19" y="134"/>
                    <a:pt x="19" y="139"/>
                  </a:cubicBezTo>
                  <a:cubicBezTo>
                    <a:pt x="19" y="142"/>
                    <a:pt x="21" y="143"/>
                    <a:pt x="21" y="146"/>
                  </a:cubicBezTo>
                  <a:cubicBezTo>
                    <a:pt x="21" y="147"/>
                    <a:pt x="20" y="148"/>
                    <a:pt x="20" y="150"/>
                  </a:cubicBezTo>
                  <a:cubicBezTo>
                    <a:pt x="20" y="151"/>
                    <a:pt x="22" y="157"/>
                    <a:pt x="22" y="157"/>
                  </a:cubicBezTo>
                  <a:cubicBezTo>
                    <a:pt x="23" y="158"/>
                    <a:pt x="26" y="159"/>
                    <a:pt x="27" y="159"/>
                  </a:cubicBezTo>
                  <a:cubicBezTo>
                    <a:pt x="28" y="159"/>
                    <a:pt x="29" y="161"/>
                    <a:pt x="31" y="161"/>
                  </a:cubicBezTo>
                  <a:cubicBezTo>
                    <a:pt x="33" y="163"/>
                    <a:pt x="41" y="167"/>
                    <a:pt x="42" y="164"/>
                  </a:cubicBezTo>
                  <a:cubicBezTo>
                    <a:pt x="43" y="163"/>
                    <a:pt x="44" y="153"/>
                    <a:pt x="49" y="155"/>
                  </a:cubicBezTo>
                  <a:cubicBezTo>
                    <a:pt x="49" y="158"/>
                    <a:pt x="55" y="159"/>
                    <a:pt x="58" y="159"/>
                  </a:cubicBezTo>
                  <a:cubicBezTo>
                    <a:pt x="60" y="160"/>
                    <a:pt x="57" y="175"/>
                    <a:pt x="56" y="177"/>
                  </a:cubicBezTo>
                  <a:cubicBezTo>
                    <a:pt x="54" y="184"/>
                    <a:pt x="63" y="187"/>
                    <a:pt x="61" y="194"/>
                  </a:cubicBezTo>
                  <a:cubicBezTo>
                    <a:pt x="60" y="198"/>
                    <a:pt x="61" y="199"/>
                    <a:pt x="62" y="201"/>
                  </a:cubicBezTo>
                  <a:cubicBezTo>
                    <a:pt x="69" y="206"/>
                    <a:pt x="67" y="231"/>
                    <a:pt x="64" y="238"/>
                  </a:cubicBezTo>
                  <a:cubicBezTo>
                    <a:pt x="64" y="244"/>
                    <a:pt x="57" y="251"/>
                    <a:pt x="60" y="257"/>
                  </a:cubicBezTo>
                  <a:cubicBezTo>
                    <a:pt x="62" y="259"/>
                    <a:pt x="63" y="260"/>
                    <a:pt x="63" y="261"/>
                  </a:cubicBezTo>
                  <a:cubicBezTo>
                    <a:pt x="64" y="264"/>
                    <a:pt x="64" y="267"/>
                    <a:pt x="66" y="270"/>
                  </a:cubicBezTo>
                  <a:cubicBezTo>
                    <a:pt x="72" y="278"/>
                    <a:pt x="72" y="278"/>
                    <a:pt x="72" y="278"/>
                  </a:cubicBezTo>
                  <a:cubicBezTo>
                    <a:pt x="79" y="289"/>
                    <a:pt x="91" y="292"/>
                    <a:pt x="103" y="295"/>
                  </a:cubicBezTo>
                  <a:cubicBezTo>
                    <a:pt x="112" y="297"/>
                    <a:pt x="111" y="297"/>
                    <a:pt x="112" y="305"/>
                  </a:cubicBezTo>
                  <a:cubicBezTo>
                    <a:pt x="114" y="311"/>
                    <a:pt x="118" y="311"/>
                    <a:pt x="118" y="317"/>
                  </a:cubicBezTo>
                  <a:cubicBezTo>
                    <a:pt x="118" y="321"/>
                    <a:pt x="118" y="321"/>
                    <a:pt x="118" y="321"/>
                  </a:cubicBezTo>
                  <a:cubicBezTo>
                    <a:pt x="118" y="321"/>
                    <a:pt x="118" y="321"/>
                    <a:pt x="118" y="321"/>
                  </a:cubicBezTo>
                  <a:cubicBezTo>
                    <a:pt x="124" y="330"/>
                    <a:pt x="124" y="330"/>
                    <a:pt x="124" y="330"/>
                  </a:cubicBezTo>
                  <a:cubicBezTo>
                    <a:pt x="131" y="381"/>
                    <a:pt x="131" y="381"/>
                    <a:pt x="131" y="381"/>
                  </a:cubicBezTo>
                  <a:cubicBezTo>
                    <a:pt x="131" y="381"/>
                    <a:pt x="131" y="381"/>
                    <a:pt x="131" y="381"/>
                  </a:cubicBezTo>
                  <a:cubicBezTo>
                    <a:pt x="210" y="356"/>
                    <a:pt x="210" y="356"/>
                    <a:pt x="210" y="356"/>
                  </a:cubicBezTo>
                  <a:cubicBezTo>
                    <a:pt x="210" y="356"/>
                    <a:pt x="210" y="356"/>
                    <a:pt x="210" y="356"/>
                  </a:cubicBezTo>
                  <a:cubicBezTo>
                    <a:pt x="211" y="355"/>
                    <a:pt x="211" y="353"/>
                    <a:pt x="211" y="352"/>
                  </a:cubicBezTo>
                  <a:cubicBezTo>
                    <a:pt x="211" y="351"/>
                    <a:pt x="214" y="343"/>
                    <a:pt x="215" y="341"/>
                  </a:cubicBezTo>
                  <a:close/>
                </a:path>
              </a:pathLst>
            </a:custGeom>
            <a:gradFill>
              <a:gsLst>
                <a:gs pos="0">
                  <a:srgbClr val="31548F">
                    <a:lumMod val="67000"/>
                  </a:srgbClr>
                </a:gs>
                <a:gs pos="48000">
                  <a:srgbClr val="34A3C1"/>
                </a:gs>
                <a:gs pos="100000">
                  <a:srgbClr val="6B71C7"/>
                </a:gs>
              </a:gsLst>
              <a:path path="circle">
                <a:fillToRect l="100000" t="100000"/>
              </a:path>
            </a:gra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7"/>
            <p:cNvSpPr>
              <a:spLocks/>
            </p:cNvSpPr>
            <p:nvPr/>
          </p:nvSpPr>
          <p:spPr bwMode="auto">
            <a:xfrm>
              <a:off x="392" y="1764"/>
              <a:ext cx="685" cy="501"/>
            </a:xfrm>
            <a:custGeom>
              <a:avLst/>
              <a:gdLst>
                <a:gd name="T0" fmla="*/ 327 w 334"/>
                <a:gd name="T1" fmla="*/ 88 h 244"/>
                <a:gd name="T2" fmla="*/ 327 w 334"/>
                <a:gd name="T3" fmla="*/ 98 h 244"/>
                <a:gd name="T4" fmla="*/ 331 w 334"/>
                <a:gd name="T5" fmla="*/ 120 h 244"/>
                <a:gd name="T6" fmla="*/ 328 w 334"/>
                <a:gd name="T7" fmla="*/ 136 h 244"/>
                <a:gd name="T8" fmla="*/ 317 w 334"/>
                <a:gd name="T9" fmla="*/ 138 h 244"/>
                <a:gd name="T10" fmla="*/ 299 w 334"/>
                <a:gd name="T11" fmla="*/ 141 h 244"/>
                <a:gd name="T12" fmla="*/ 289 w 334"/>
                <a:gd name="T13" fmla="*/ 163 h 244"/>
                <a:gd name="T14" fmla="*/ 281 w 334"/>
                <a:gd name="T15" fmla="*/ 178 h 244"/>
                <a:gd name="T16" fmla="*/ 257 w 334"/>
                <a:gd name="T17" fmla="*/ 179 h 244"/>
                <a:gd name="T18" fmla="*/ 247 w 334"/>
                <a:gd name="T19" fmla="*/ 208 h 244"/>
                <a:gd name="T20" fmla="*/ 225 w 334"/>
                <a:gd name="T21" fmla="*/ 211 h 244"/>
                <a:gd name="T22" fmla="*/ 209 w 334"/>
                <a:gd name="T23" fmla="*/ 199 h 244"/>
                <a:gd name="T24" fmla="*/ 167 w 334"/>
                <a:gd name="T25" fmla="*/ 217 h 244"/>
                <a:gd name="T26" fmla="*/ 127 w 334"/>
                <a:gd name="T27" fmla="*/ 240 h 244"/>
                <a:gd name="T28" fmla="*/ 81 w 334"/>
                <a:gd name="T29" fmla="*/ 235 h 244"/>
                <a:gd name="T30" fmla="*/ 24 w 334"/>
                <a:gd name="T31" fmla="*/ 228 h 244"/>
                <a:gd name="T32" fmla="*/ 25 w 334"/>
                <a:gd name="T33" fmla="*/ 226 h 244"/>
                <a:gd name="T34" fmla="*/ 8 w 334"/>
                <a:gd name="T35" fmla="*/ 218 h 244"/>
                <a:gd name="T36" fmla="*/ 0 w 334"/>
                <a:gd name="T37" fmla="*/ 216 h 244"/>
                <a:gd name="T38" fmla="*/ 22 w 334"/>
                <a:gd name="T39" fmla="*/ 171 h 244"/>
                <a:gd name="T40" fmla="*/ 16 w 334"/>
                <a:gd name="T41" fmla="*/ 126 h 244"/>
                <a:gd name="T42" fmla="*/ 35 w 334"/>
                <a:gd name="T43" fmla="*/ 111 h 244"/>
                <a:gd name="T44" fmla="*/ 32 w 334"/>
                <a:gd name="T45" fmla="*/ 104 h 244"/>
                <a:gd name="T46" fmla="*/ 38 w 334"/>
                <a:gd name="T47" fmla="*/ 94 h 244"/>
                <a:gd name="T48" fmla="*/ 53 w 334"/>
                <a:gd name="T49" fmla="*/ 96 h 244"/>
                <a:gd name="T50" fmla="*/ 66 w 334"/>
                <a:gd name="T51" fmla="*/ 114 h 244"/>
                <a:gd name="T52" fmla="*/ 71 w 334"/>
                <a:gd name="T53" fmla="*/ 125 h 244"/>
                <a:gd name="T54" fmla="*/ 77 w 334"/>
                <a:gd name="T55" fmla="*/ 127 h 244"/>
                <a:gd name="T56" fmla="*/ 98 w 334"/>
                <a:gd name="T57" fmla="*/ 113 h 244"/>
                <a:gd name="T58" fmla="*/ 92 w 334"/>
                <a:gd name="T59" fmla="*/ 96 h 244"/>
                <a:gd name="T60" fmla="*/ 88 w 334"/>
                <a:gd name="T61" fmla="*/ 78 h 244"/>
                <a:gd name="T62" fmla="*/ 87 w 334"/>
                <a:gd name="T63" fmla="*/ 74 h 244"/>
                <a:gd name="T64" fmla="*/ 95 w 334"/>
                <a:gd name="T65" fmla="*/ 78 h 244"/>
                <a:gd name="T66" fmla="*/ 121 w 334"/>
                <a:gd name="T67" fmla="*/ 56 h 244"/>
                <a:gd name="T68" fmla="*/ 137 w 334"/>
                <a:gd name="T69" fmla="*/ 43 h 244"/>
                <a:gd name="T70" fmla="*/ 158 w 334"/>
                <a:gd name="T71" fmla="*/ 32 h 244"/>
                <a:gd name="T72" fmla="*/ 163 w 334"/>
                <a:gd name="T73" fmla="*/ 24 h 244"/>
                <a:gd name="T74" fmla="*/ 171 w 334"/>
                <a:gd name="T75" fmla="*/ 11 h 244"/>
                <a:gd name="T76" fmla="*/ 173 w 334"/>
                <a:gd name="T77" fmla="*/ 13 h 244"/>
                <a:gd name="T78" fmla="*/ 176 w 334"/>
                <a:gd name="T79" fmla="*/ 1 h 244"/>
                <a:gd name="T80" fmla="*/ 196 w 334"/>
                <a:gd name="T81" fmla="*/ 7 h 244"/>
                <a:gd name="T82" fmla="*/ 197 w 334"/>
                <a:gd name="T83" fmla="*/ 14 h 244"/>
                <a:gd name="T84" fmla="*/ 210 w 334"/>
                <a:gd name="T85" fmla="*/ 16 h 244"/>
                <a:gd name="T86" fmla="*/ 218 w 334"/>
                <a:gd name="T87" fmla="*/ 20 h 244"/>
                <a:gd name="T88" fmla="*/ 232 w 334"/>
                <a:gd name="T89" fmla="*/ 8 h 244"/>
                <a:gd name="T90" fmla="*/ 241 w 334"/>
                <a:gd name="T91" fmla="*/ 1 h 244"/>
                <a:gd name="T92" fmla="*/ 245 w 334"/>
                <a:gd name="T93" fmla="*/ 13 h 244"/>
                <a:gd name="T94" fmla="*/ 253 w 334"/>
                <a:gd name="T95" fmla="*/ 21 h 244"/>
                <a:gd name="T96" fmla="*/ 269 w 334"/>
                <a:gd name="T97" fmla="*/ 19 h 244"/>
                <a:gd name="T98" fmla="*/ 278 w 334"/>
                <a:gd name="T99" fmla="*/ 19 h 244"/>
                <a:gd name="T100" fmla="*/ 293 w 334"/>
                <a:gd name="T101" fmla="*/ 29 h 244"/>
                <a:gd name="T102" fmla="*/ 313 w 334"/>
                <a:gd name="T103" fmla="*/ 45 h 244"/>
                <a:gd name="T104" fmla="*/ 316 w 334"/>
                <a:gd name="T105" fmla="*/ 53 h 244"/>
                <a:gd name="T106" fmla="*/ 322 w 334"/>
                <a:gd name="T107" fmla="*/ 59 h 244"/>
                <a:gd name="T108" fmla="*/ 326 w 334"/>
                <a:gd name="T109" fmla="*/ 73 h 244"/>
                <a:gd name="T110" fmla="*/ 330 w 334"/>
                <a:gd name="T111" fmla="*/ 82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34" h="244">
                  <a:moveTo>
                    <a:pt x="330" y="82"/>
                  </a:moveTo>
                  <a:cubicBezTo>
                    <a:pt x="327" y="88"/>
                    <a:pt x="327" y="88"/>
                    <a:pt x="327" y="88"/>
                  </a:cubicBezTo>
                  <a:cubicBezTo>
                    <a:pt x="327" y="89"/>
                    <a:pt x="326" y="90"/>
                    <a:pt x="325" y="92"/>
                  </a:cubicBezTo>
                  <a:cubicBezTo>
                    <a:pt x="324" y="94"/>
                    <a:pt x="328" y="94"/>
                    <a:pt x="327" y="98"/>
                  </a:cubicBezTo>
                  <a:cubicBezTo>
                    <a:pt x="325" y="102"/>
                    <a:pt x="327" y="105"/>
                    <a:pt x="331" y="109"/>
                  </a:cubicBezTo>
                  <a:cubicBezTo>
                    <a:pt x="334" y="112"/>
                    <a:pt x="332" y="115"/>
                    <a:pt x="331" y="120"/>
                  </a:cubicBezTo>
                  <a:cubicBezTo>
                    <a:pt x="330" y="123"/>
                    <a:pt x="328" y="126"/>
                    <a:pt x="327" y="129"/>
                  </a:cubicBezTo>
                  <a:cubicBezTo>
                    <a:pt x="326" y="131"/>
                    <a:pt x="330" y="134"/>
                    <a:pt x="328" y="136"/>
                  </a:cubicBezTo>
                  <a:cubicBezTo>
                    <a:pt x="322" y="140"/>
                    <a:pt x="322" y="140"/>
                    <a:pt x="322" y="140"/>
                  </a:cubicBezTo>
                  <a:cubicBezTo>
                    <a:pt x="320" y="142"/>
                    <a:pt x="319" y="139"/>
                    <a:pt x="317" y="138"/>
                  </a:cubicBezTo>
                  <a:cubicBezTo>
                    <a:pt x="315" y="136"/>
                    <a:pt x="309" y="138"/>
                    <a:pt x="307" y="138"/>
                  </a:cubicBezTo>
                  <a:cubicBezTo>
                    <a:pt x="302" y="138"/>
                    <a:pt x="302" y="139"/>
                    <a:pt x="299" y="141"/>
                  </a:cubicBezTo>
                  <a:cubicBezTo>
                    <a:pt x="298" y="142"/>
                    <a:pt x="295" y="140"/>
                    <a:pt x="295" y="144"/>
                  </a:cubicBezTo>
                  <a:cubicBezTo>
                    <a:pt x="293" y="150"/>
                    <a:pt x="289" y="157"/>
                    <a:pt x="289" y="163"/>
                  </a:cubicBezTo>
                  <a:cubicBezTo>
                    <a:pt x="289" y="163"/>
                    <a:pt x="289" y="163"/>
                    <a:pt x="289" y="163"/>
                  </a:cubicBezTo>
                  <a:cubicBezTo>
                    <a:pt x="285" y="166"/>
                    <a:pt x="283" y="176"/>
                    <a:pt x="281" y="178"/>
                  </a:cubicBezTo>
                  <a:cubicBezTo>
                    <a:pt x="279" y="179"/>
                    <a:pt x="270" y="180"/>
                    <a:pt x="267" y="181"/>
                  </a:cubicBezTo>
                  <a:cubicBezTo>
                    <a:pt x="265" y="181"/>
                    <a:pt x="259" y="178"/>
                    <a:pt x="257" y="179"/>
                  </a:cubicBezTo>
                  <a:cubicBezTo>
                    <a:pt x="254" y="182"/>
                    <a:pt x="255" y="188"/>
                    <a:pt x="254" y="192"/>
                  </a:cubicBezTo>
                  <a:cubicBezTo>
                    <a:pt x="252" y="197"/>
                    <a:pt x="246" y="203"/>
                    <a:pt x="247" y="208"/>
                  </a:cubicBezTo>
                  <a:cubicBezTo>
                    <a:pt x="249" y="216"/>
                    <a:pt x="237" y="212"/>
                    <a:pt x="232" y="210"/>
                  </a:cubicBezTo>
                  <a:cubicBezTo>
                    <a:pt x="229" y="208"/>
                    <a:pt x="228" y="210"/>
                    <a:pt x="225" y="211"/>
                  </a:cubicBezTo>
                  <a:cubicBezTo>
                    <a:pt x="223" y="211"/>
                    <a:pt x="221" y="208"/>
                    <a:pt x="218" y="208"/>
                  </a:cubicBezTo>
                  <a:cubicBezTo>
                    <a:pt x="212" y="205"/>
                    <a:pt x="220" y="200"/>
                    <a:pt x="209" y="199"/>
                  </a:cubicBezTo>
                  <a:cubicBezTo>
                    <a:pt x="193" y="198"/>
                    <a:pt x="180" y="208"/>
                    <a:pt x="167" y="217"/>
                  </a:cubicBezTo>
                  <a:cubicBezTo>
                    <a:pt x="167" y="217"/>
                    <a:pt x="167" y="217"/>
                    <a:pt x="167" y="217"/>
                  </a:cubicBezTo>
                  <a:cubicBezTo>
                    <a:pt x="159" y="221"/>
                    <a:pt x="153" y="226"/>
                    <a:pt x="147" y="233"/>
                  </a:cubicBezTo>
                  <a:cubicBezTo>
                    <a:pt x="141" y="238"/>
                    <a:pt x="134" y="237"/>
                    <a:pt x="127" y="240"/>
                  </a:cubicBezTo>
                  <a:cubicBezTo>
                    <a:pt x="123" y="241"/>
                    <a:pt x="118" y="238"/>
                    <a:pt x="118" y="244"/>
                  </a:cubicBezTo>
                  <a:cubicBezTo>
                    <a:pt x="81" y="235"/>
                    <a:pt x="81" y="235"/>
                    <a:pt x="81" y="235"/>
                  </a:cubicBezTo>
                  <a:cubicBezTo>
                    <a:pt x="45" y="229"/>
                    <a:pt x="45" y="229"/>
                    <a:pt x="45" y="229"/>
                  </a:cubicBezTo>
                  <a:cubicBezTo>
                    <a:pt x="24" y="228"/>
                    <a:pt x="24" y="228"/>
                    <a:pt x="24" y="228"/>
                  </a:cubicBezTo>
                  <a:cubicBezTo>
                    <a:pt x="24" y="228"/>
                    <a:pt x="24" y="228"/>
                    <a:pt x="24" y="228"/>
                  </a:cubicBezTo>
                  <a:cubicBezTo>
                    <a:pt x="25" y="226"/>
                    <a:pt x="25" y="226"/>
                    <a:pt x="25" y="226"/>
                  </a:cubicBezTo>
                  <a:cubicBezTo>
                    <a:pt x="10" y="221"/>
                    <a:pt x="10" y="221"/>
                    <a:pt x="10" y="221"/>
                  </a:cubicBezTo>
                  <a:cubicBezTo>
                    <a:pt x="8" y="218"/>
                    <a:pt x="8" y="218"/>
                    <a:pt x="8" y="218"/>
                  </a:cubicBezTo>
                  <a:cubicBezTo>
                    <a:pt x="5" y="218"/>
                    <a:pt x="5" y="218"/>
                    <a:pt x="5" y="218"/>
                  </a:cubicBezTo>
                  <a:cubicBezTo>
                    <a:pt x="0" y="216"/>
                    <a:pt x="0" y="216"/>
                    <a:pt x="0" y="216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16" y="182"/>
                    <a:pt x="22" y="177"/>
                    <a:pt x="22" y="171"/>
                  </a:cubicBezTo>
                  <a:cubicBezTo>
                    <a:pt x="22" y="166"/>
                    <a:pt x="14" y="161"/>
                    <a:pt x="11" y="158"/>
                  </a:cubicBezTo>
                  <a:cubicBezTo>
                    <a:pt x="16" y="126"/>
                    <a:pt x="16" y="126"/>
                    <a:pt x="16" y="126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35" y="111"/>
                    <a:pt x="35" y="111"/>
                    <a:pt x="35" y="111"/>
                  </a:cubicBezTo>
                  <a:cubicBezTo>
                    <a:pt x="31" y="105"/>
                    <a:pt x="31" y="105"/>
                    <a:pt x="31" y="105"/>
                  </a:cubicBezTo>
                  <a:cubicBezTo>
                    <a:pt x="31" y="104"/>
                    <a:pt x="32" y="104"/>
                    <a:pt x="32" y="104"/>
                  </a:cubicBezTo>
                  <a:cubicBezTo>
                    <a:pt x="35" y="104"/>
                    <a:pt x="32" y="99"/>
                    <a:pt x="33" y="98"/>
                  </a:cubicBezTo>
                  <a:cubicBezTo>
                    <a:pt x="34" y="95"/>
                    <a:pt x="36" y="96"/>
                    <a:pt x="38" y="94"/>
                  </a:cubicBezTo>
                  <a:cubicBezTo>
                    <a:pt x="39" y="92"/>
                    <a:pt x="44" y="84"/>
                    <a:pt x="47" y="89"/>
                  </a:cubicBezTo>
                  <a:cubicBezTo>
                    <a:pt x="48" y="90"/>
                    <a:pt x="51" y="95"/>
                    <a:pt x="53" y="96"/>
                  </a:cubicBezTo>
                  <a:cubicBezTo>
                    <a:pt x="58" y="97"/>
                    <a:pt x="60" y="104"/>
                    <a:pt x="62" y="108"/>
                  </a:cubicBezTo>
                  <a:cubicBezTo>
                    <a:pt x="63" y="110"/>
                    <a:pt x="66" y="112"/>
                    <a:pt x="66" y="114"/>
                  </a:cubicBezTo>
                  <a:cubicBezTo>
                    <a:pt x="67" y="117"/>
                    <a:pt x="67" y="118"/>
                    <a:pt x="69" y="121"/>
                  </a:cubicBezTo>
                  <a:cubicBezTo>
                    <a:pt x="70" y="122"/>
                    <a:pt x="71" y="125"/>
                    <a:pt x="71" y="125"/>
                  </a:cubicBezTo>
                  <a:cubicBezTo>
                    <a:pt x="73" y="127"/>
                    <a:pt x="74" y="124"/>
                    <a:pt x="75" y="127"/>
                  </a:cubicBezTo>
                  <a:cubicBezTo>
                    <a:pt x="75" y="128"/>
                    <a:pt x="77" y="127"/>
                    <a:pt x="77" y="127"/>
                  </a:cubicBezTo>
                  <a:cubicBezTo>
                    <a:pt x="78" y="128"/>
                    <a:pt x="78" y="129"/>
                    <a:pt x="79" y="129"/>
                  </a:cubicBezTo>
                  <a:cubicBezTo>
                    <a:pt x="82" y="122"/>
                    <a:pt x="100" y="124"/>
                    <a:pt x="98" y="113"/>
                  </a:cubicBezTo>
                  <a:cubicBezTo>
                    <a:pt x="98" y="112"/>
                    <a:pt x="92" y="110"/>
                    <a:pt x="93" y="109"/>
                  </a:cubicBezTo>
                  <a:cubicBezTo>
                    <a:pt x="95" y="107"/>
                    <a:pt x="92" y="100"/>
                    <a:pt x="92" y="96"/>
                  </a:cubicBezTo>
                  <a:cubicBezTo>
                    <a:pt x="91" y="91"/>
                    <a:pt x="88" y="86"/>
                    <a:pt x="88" y="81"/>
                  </a:cubicBezTo>
                  <a:cubicBezTo>
                    <a:pt x="88" y="78"/>
                    <a:pt x="88" y="78"/>
                    <a:pt x="88" y="78"/>
                  </a:cubicBezTo>
                  <a:cubicBezTo>
                    <a:pt x="87" y="78"/>
                    <a:pt x="87" y="76"/>
                    <a:pt x="87" y="75"/>
                  </a:cubicBezTo>
                  <a:cubicBezTo>
                    <a:pt x="87" y="74"/>
                    <a:pt x="87" y="74"/>
                    <a:pt x="87" y="74"/>
                  </a:cubicBezTo>
                  <a:cubicBezTo>
                    <a:pt x="88" y="74"/>
                    <a:pt x="89" y="77"/>
                    <a:pt x="91" y="78"/>
                  </a:cubicBezTo>
                  <a:cubicBezTo>
                    <a:pt x="92" y="78"/>
                    <a:pt x="93" y="77"/>
                    <a:pt x="95" y="78"/>
                  </a:cubicBezTo>
                  <a:cubicBezTo>
                    <a:pt x="98" y="81"/>
                    <a:pt x="107" y="68"/>
                    <a:pt x="109" y="66"/>
                  </a:cubicBezTo>
                  <a:cubicBezTo>
                    <a:pt x="115" y="62"/>
                    <a:pt x="121" y="65"/>
                    <a:pt x="121" y="56"/>
                  </a:cubicBezTo>
                  <a:cubicBezTo>
                    <a:pt x="118" y="54"/>
                    <a:pt x="118" y="52"/>
                    <a:pt x="119" y="49"/>
                  </a:cubicBezTo>
                  <a:cubicBezTo>
                    <a:pt x="122" y="40"/>
                    <a:pt x="131" y="50"/>
                    <a:pt x="137" y="43"/>
                  </a:cubicBezTo>
                  <a:cubicBezTo>
                    <a:pt x="140" y="38"/>
                    <a:pt x="145" y="36"/>
                    <a:pt x="151" y="35"/>
                  </a:cubicBezTo>
                  <a:cubicBezTo>
                    <a:pt x="153" y="34"/>
                    <a:pt x="156" y="33"/>
                    <a:pt x="158" y="32"/>
                  </a:cubicBezTo>
                  <a:cubicBezTo>
                    <a:pt x="161" y="29"/>
                    <a:pt x="158" y="29"/>
                    <a:pt x="158" y="27"/>
                  </a:cubicBezTo>
                  <a:cubicBezTo>
                    <a:pt x="162" y="27"/>
                    <a:pt x="159" y="21"/>
                    <a:pt x="163" y="24"/>
                  </a:cubicBezTo>
                  <a:cubicBezTo>
                    <a:pt x="167" y="26"/>
                    <a:pt x="166" y="13"/>
                    <a:pt x="167" y="13"/>
                  </a:cubicBezTo>
                  <a:cubicBezTo>
                    <a:pt x="168" y="11"/>
                    <a:pt x="170" y="9"/>
                    <a:pt x="171" y="11"/>
                  </a:cubicBezTo>
                  <a:cubicBezTo>
                    <a:pt x="172" y="11"/>
                    <a:pt x="173" y="10"/>
                    <a:pt x="174" y="11"/>
                  </a:cubicBezTo>
                  <a:cubicBezTo>
                    <a:pt x="175" y="11"/>
                    <a:pt x="173" y="13"/>
                    <a:pt x="173" y="13"/>
                  </a:cubicBezTo>
                  <a:cubicBezTo>
                    <a:pt x="176" y="17"/>
                    <a:pt x="177" y="11"/>
                    <a:pt x="177" y="10"/>
                  </a:cubicBezTo>
                  <a:cubicBezTo>
                    <a:pt x="176" y="8"/>
                    <a:pt x="176" y="4"/>
                    <a:pt x="176" y="1"/>
                  </a:cubicBezTo>
                  <a:cubicBezTo>
                    <a:pt x="181" y="3"/>
                    <a:pt x="179" y="3"/>
                    <a:pt x="181" y="7"/>
                  </a:cubicBezTo>
                  <a:cubicBezTo>
                    <a:pt x="183" y="9"/>
                    <a:pt x="194" y="5"/>
                    <a:pt x="196" y="7"/>
                  </a:cubicBezTo>
                  <a:cubicBezTo>
                    <a:pt x="198" y="9"/>
                    <a:pt x="202" y="10"/>
                    <a:pt x="200" y="13"/>
                  </a:cubicBezTo>
                  <a:cubicBezTo>
                    <a:pt x="200" y="14"/>
                    <a:pt x="198" y="14"/>
                    <a:pt x="197" y="14"/>
                  </a:cubicBezTo>
                  <a:cubicBezTo>
                    <a:pt x="193" y="16"/>
                    <a:pt x="199" y="22"/>
                    <a:pt x="203" y="21"/>
                  </a:cubicBezTo>
                  <a:cubicBezTo>
                    <a:pt x="206" y="20"/>
                    <a:pt x="208" y="17"/>
                    <a:pt x="210" y="16"/>
                  </a:cubicBezTo>
                  <a:cubicBezTo>
                    <a:pt x="213" y="16"/>
                    <a:pt x="210" y="21"/>
                    <a:pt x="212" y="22"/>
                  </a:cubicBezTo>
                  <a:cubicBezTo>
                    <a:pt x="213" y="20"/>
                    <a:pt x="217" y="21"/>
                    <a:pt x="218" y="20"/>
                  </a:cubicBezTo>
                  <a:cubicBezTo>
                    <a:pt x="219" y="18"/>
                    <a:pt x="216" y="16"/>
                    <a:pt x="217" y="15"/>
                  </a:cubicBezTo>
                  <a:cubicBezTo>
                    <a:pt x="222" y="2"/>
                    <a:pt x="225" y="13"/>
                    <a:pt x="232" y="8"/>
                  </a:cubicBezTo>
                  <a:cubicBezTo>
                    <a:pt x="233" y="7"/>
                    <a:pt x="233" y="4"/>
                    <a:pt x="234" y="4"/>
                  </a:cubicBezTo>
                  <a:cubicBezTo>
                    <a:pt x="238" y="6"/>
                    <a:pt x="241" y="0"/>
                    <a:pt x="241" y="1"/>
                  </a:cubicBezTo>
                  <a:cubicBezTo>
                    <a:pt x="244" y="9"/>
                    <a:pt x="244" y="9"/>
                    <a:pt x="244" y="9"/>
                  </a:cubicBezTo>
                  <a:cubicBezTo>
                    <a:pt x="244" y="11"/>
                    <a:pt x="245" y="12"/>
                    <a:pt x="245" y="13"/>
                  </a:cubicBezTo>
                  <a:cubicBezTo>
                    <a:pt x="246" y="16"/>
                    <a:pt x="247" y="18"/>
                    <a:pt x="248" y="20"/>
                  </a:cubicBezTo>
                  <a:cubicBezTo>
                    <a:pt x="249" y="22"/>
                    <a:pt x="251" y="22"/>
                    <a:pt x="253" y="21"/>
                  </a:cubicBezTo>
                  <a:cubicBezTo>
                    <a:pt x="254" y="20"/>
                    <a:pt x="255" y="19"/>
                    <a:pt x="257" y="19"/>
                  </a:cubicBezTo>
                  <a:cubicBezTo>
                    <a:pt x="261" y="18"/>
                    <a:pt x="265" y="20"/>
                    <a:pt x="269" y="19"/>
                  </a:cubicBezTo>
                  <a:cubicBezTo>
                    <a:pt x="271" y="19"/>
                    <a:pt x="273" y="18"/>
                    <a:pt x="274" y="17"/>
                  </a:cubicBezTo>
                  <a:cubicBezTo>
                    <a:pt x="278" y="19"/>
                    <a:pt x="278" y="19"/>
                    <a:pt x="278" y="19"/>
                  </a:cubicBezTo>
                  <a:cubicBezTo>
                    <a:pt x="281" y="20"/>
                    <a:pt x="284" y="19"/>
                    <a:pt x="285" y="22"/>
                  </a:cubicBezTo>
                  <a:cubicBezTo>
                    <a:pt x="286" y="24"/>
                    <a:pt x="293" y="23"/>
                    <a:pt x="293" y="29"/>
                  </a:cubicBezTo>
                  <a:cubicBezTo>
                    <a:pt x="293" y="37"/>
                    <a:pt x="298" y="39"/>
                    <a:pt x="304" y="40"/>
                  </a:cubicBezTo>
                  <a:cubicBezTo>
                    <a:pt x="308" y="40"/>
                    <a:pt x="311" y="43"/>
                    <a:pt x="313" y="45"/>
                  </a:cubicBezTo>
                  <a:cubicBezTo>
                    <a:pt x="315" y="47"/>
                    <a:pt x="315" y="49"/>
                    <a:pt x="316" y="52"/>
                  </a:cubicBezTo>
                  <a:cubicBezTo>
                    <a:pt x="316" y="52"/>
                    <a:pt x="316" y="53"/>
                    <a:pt x="316" y="53"/>
                  </a:cubicBezTo>
                  <a:cubicBezTo>
                    <a:pt x="318" y="56"/>
                    <a:pt x="318" y="56"/>
                    <a:pt x="318" y="56"/>
                  </a:cubicBezTo>
                  <a:cubicBezTo>
                    <a:pt x="320" y="56"/>
                    <a:pt x="319" y="58"/>
                    <a:pt x="322" y="59"/>
                  </a:cubicBezTo>
                  <a:cubicBezTo>
                    <a:pt x="325" y="59"/>
                    <a:pt x="326" y="61"/>
                    <a:pt x="329" y="62"/>
                  </a:cubicBezTo>
                  <a:cubicBezTo>
                    <a:pt x="331" y="62"/>
                    <a:pt x="327" y="69"/>
                    <a:pt x="326" y="73"/>
                  </a:cubicBezTo>
                  <a:cubicBezTo>
                    <a:pt x="326" y="77"/>
                    <a:pt x="325" y="77"/>
                    <a:pt x="327" y="80"/>
                  </a:cubicBezTo>
                  <a:cubicBezTo>
                    <a:pt x="328" y="80"/>
                    <a:pt x="329" y="81"/>
                    <a:pt x="330" y="8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8"/>
            <p:cNvSpPr>
              <a:spLocks/>
            </p:cNvSpPr>
            <p:nvPr/>
          </p:nvSpPr>
          <p:spPr bwMode="auto">
            <a:xfrm>
              <a:off x="392" y="1764"/>
              <a:ext cx="685" cy="501"/>
            </a:xfrm>
            <a:custGeom>
              <a:avLst/>
              <a:gdLst>
                <a:gd name="T0" fmla="*/ 327 w 334"/>
                <a:gd name="T1" fmla="*/ 88 h 244"/>
                <a:gd name="T2" fmla="*/ 327 w 334"/>
                <a:gd name="T3" fmla="*/ 98 h 244"/>
                <a:gd name="T4" fmla="*/ 331 w 334"/>
                <a:gd name="T5" fmla="*/ 120 h 244"/>
                <a:gd name="T6" fmla="*/ 328 w 334"/>
                <a:gd name="T7" fmla="*/ 136 h 244"/>
                <a:gd name="T8" fmla="*/ 317 w 334"/>
                <a:gd name="T9" fmla="*/ 138 h 244"/>
                <a:gd name="T10" fmla="*/ 299 w 334"/>
                <a:gd name="T11" fmla="*/ 141 h 244"/>
                <a:gd name="T12" fmla="*/ 289 w 334"/>
                <a:gd name="T13" fmla="*/ 163 h 244"/>
                <a:gd name="T14" fmla="*/ 281 w 334"/>
                <a:gd name="T15" fmla="*/ 178 h 244"/>
                <a:gd name="T16" fmla="*/ 257 w 334"/>
                <a:gd name="T17" fmla="*/ 179 h 244"/>
                <a:gd name="T18" fmla="*/ 247 w 334"/>
                <a:gd name="T19" fmla="*/ 208 h 244"/>
                <a:gd name="T20" fmla="*/ 225 w 334"/>
                <a:gd name="T21" fmla="*/ 211 h 244"/>
                <a:gd name="T22" fmla="*/ 209 w 334"/>
                <a:gd name="T23" fmla="*/ 199 h 244"/>
                <a:gd name="T24" fmla="*/ 167 w 334"/>
                <a:gd name="T25" fmla="*/ 217 h 244"/>
                <a:gd name="T26" fmla="*/ 127 w 334"/>
                <a:gd name="T27" fmla="*/ 240 h 244"/>
                <a:gd name="T28" fmla="*/ 81 w 334"/>
                <a:gd name="T29" fmla="*/ 235 h 244"/>
                <a:gd name="T30" fmla="*/ 24 w 334"/>
                <a:gd name="T31" fmla="*/ 228 h 244"/>
                <a:gd name="T32" fmla="*/ 25 w 334"/>
                <a:gd name="T33" fmla="*/ 226 h 244"/>
                <a:gd name="T34" fmla="*/ 8 w 334"/>
                <a:gd name="T35" fmla="*/ 218 h 244"/>
                <a:gd name="T36" fmla="*/ 0 w 334"/>
                <a:gd name="T37" fmla="*/ 216 h 244"/>
                <a:gd name="T38" fmla="*/ 22 w 334"/>
                <a:gd name="T39" fmla="*/ 171 h 244"/>
                <a:gd name="T40" fmla="*/ 16 w 334"/>
                <a:gd name="T41" fmla="*/ 126 h 244"/>
                <a:gd name="T42" fmla="*/ 35 w 334"/>
                <a:gd name="T43" fmla="*/ 111 h 244"/>
                <a:gd name="T44" fmla="*/ 32 w 334"/>
                <a:gd name="T45" fmla="*/ 104 h 244"/>
                <a:gd name="T46" fmla="*/ 38 w 334"/>
                <a:gd name="T47" fmla="*/ 94 h 244"/>
                <a:gd name="T48" fmla="*/ 53 w 334"/>
                <a:gd name="T49" fmla="*/ 96 h 244"/>
                <a:gd name="T50" fmla="*/ 66 w 334"/>
                <a:gd name="T51" fmla="*/ 114 h 244"/>
                <a:gd name="T52" fmla="*/ 71 w 334"/>
                <a:gd name="T53" fmla="*/ 125 h 244"/>
                <a:gd name="T54" fmla="*/ 77 w 334"/>
                <a:gd name="T55" fmla="*/ 127 h 244"/>
                <a:gd name="T56" fmla="*/ 98 w 334"/>
                <a:gd name="T57" fmla="*/ 113 h 244"/>
                <a:gd name="T58" fmla="*/ 92 w 334"/>
                <a:gd name="T59" fmla="*/ 96 h 244"/>
                <a:gd name="T60" fmla="*/ 88 w 334"/>
                <a:gd name="T61" fmla="*/ 78 h 244"/>
                <a:gd name="T62" fmla="*/ 87 w 334"/>
                <a:gd name="T63" fmla="*/ 74 h 244"/>
                <a:gd name="T64" fmla="*/ 95 w 334"/>
                <a:gd name="T65" fmla="*/ 78 h 244"/>
                <a:gd name="T66" fmla="*/ 121 w 334"/>
                <a:gd name="T67" fmla="*/ 56 h 244"/>
                <a:gd name="T68" fmla="*/ 137 w 334"/>
                <a:gd name="T69" fmla="*/ 43 h 244"/>
                <a:gd name="T70" fmla="*/ 158 w 334"/>
                <a:gd name="T71" fmla="*/ 32 h 244"/>
                <a:gd name="T72" fmla="*/ 163 w 334"/>
                <a:gd name="T73" fmla="*/ 24 h 244"/>
                <a:gd name="T74" fmla="*/ 171 w 334"/>
                <a:gd name="T75" fmla="*/ 11 h 244"/>
                <a:gd name="T76" fmla="*/ 173 w 334"/>
                <a:gd name="T77" fmla="*/ 13 h 244"/>
                <a:gd name="T78" fmla="*/ 176 w 334"/>
                <a:gd name="T79" fmla="*/ 1 h 244"/>
                <a:gd name="T80" fmla="*/ 196 w 334"/>
                <a:gd name="T81" fmla="*/ 7 h 244"/>
                <a:gd name="T82" fmla="*/ 197 w 334"/>
                <a:gd name="T83" fmla="*/ 14 h 244"/>
                <a:gd name="T84" fmla="*/ 210 w 334"/>
                <a:gd name="T85" fmla="*/ 16 h 244"/>
                <a:gd name="T86" fmla="*/ 218 w 334"/>
                <a:gd name="T87" fmla="*/ 20 h 244"/>
                <a:gd name="T88" fmla="*/ 232 w 334"/>
                <a:gd name="T89" fmla="*/ 8 h 244"/>
                <a:gd name="T90" fmla="*/ 241 w 334"/>
                <a:gd name="T91" fmla="*/ 1 h 244"/>
                <a:gd name="T92" fmla="*/ 245 w 334"/>
                <a:gd name="T93" fmla="*/ 13 h 244"/>
                <a:gd name="T94" fmla="*/ 253 w 334"/>
                <a:gd name="T95" fmla="*/ 21 h 244"/>
                <a:gd name="T96" fmla="*/ 269 w 334"/>
                <a:gd name="T97" fmla="*/ 19 h 244"/>
                <a:gd name="T98" fmla="*/ 278 w 334"/>
                <a:gd name="T99" fmla="*/ 19 h 244"/>
                <a:gd name="T100" fmla="*/ 293 w 334"/>
                <a:gd name="T101" fmla="*/ 29 h 244"/>
                <a:gd name="T102" fmla="*/ 313 w 334"/>
                <a:gd name="T103" fmla="*/ 45 h 244"/>
                <a:gd name="T104" fmla="*/ 316 w 334"/>
                <a:gd name="T105" fmla="*/ 53 h 244"/>
                <a:gd name="T106" fmla="*/ 322 w 334"/>
                <a:gd name="T107" fmla="*/ 59 h 244"/>
                <a:gd name="T108" fmla="*/ 326 w 334"/>
                <a:gd name="T109" fmla="*/ 73 h 244"/>
                <a:gd name="T110" fmla="*/ 330 w 334"/>
                <a:gd name="T111" fmla="*/ 82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34" h="244">
                  <a:moveTo>
                    <a:pt x="330" y="82"/>
                  </a:moveTo>
                  <a:cubicBezTo>
                    <a:pt x="327" y="88"/>
                    <a:pt x="327" y="88"/>
                    <a:pt x="327" y="88"/>
                  </a:cubicBezTo>
                  <a:cubicBezTo>
                    <a:pt x="327" y="89"/>
                    <a:pt x="326" y="90"/>
                    <a:pt x="325" y="92"/>
                  </a:cubicBezTo>
                  <a:cubicBezTo>
                    <a:pt x="324" y="94"/>
                    <a:pt x="328" y="94"/>
                    <a:pt x="327" y="98"/>
                  </a:cubicBezTo>
                  <a:cubicBezTo>
                    <a:pt x="325" y="102"/>
                    <a:pt x="327" y="105"/>
                    <a:pt x="331" y="109"/>
                  </a:cubicBezTo>
                  <a:cubicBezTo>
                    <a:pt x="334" y="112"/>
                    <a:pt x="332" y="115"/>
                    <a:pt x="331" y="120"/>
                  </a:cubicBezTo>
                  <a:cubicBezTo>
                    <a:pt x="330" y="123"/>
                    <a:pt x="328" y="126"/>
                    <a:pt x="327" y="129"/>
                  </a:cubicBezTo>
                  <a:cubicBezTo>
                    <a:pt x="326" y="131"/>
                    <a:pt x="330" y="134"/>
                    <a:pt x="328" y="136"/>
                  </a:cubicBezTo>
                  <a:cubicBezTo>
                    <a:pt x="322" y="140"/>
                    <a:pt x="322" y="140"/>
                    <a:pt x="322" y="140"/>
                  </a:cubicBezTo>
                  <a:cubicBezTo>
                    <a:pt x="320" y="142"/>
                    <a:pt x="319" y="139"/>
                    <a:pt x="317" y="138"/>
                  </a:cubicBezTo>
                  <a:cubicBezTo>
                    <a:pt x="315" y="136"/>
                    <a:pt x="309" y="138"/>
                    <a:pt x="307" y="138"/>
                  </a:cubicBezTo>
                  <a:cubicBezTo>
                    <a:pt x="302" y="138"/>
                    <a:pt x="302" y="139"/>
                    <a:pt x="299" y="141"/>
                  </a:cubicBezTo>
                  <a:cubicBezTo>
                    <a:pt x="298" y="142"/>
                    <a:pt x="295" y="140"/>
                    <a:pt x="295" y="144"/>
                  </a:cubicBezTo>
                  <a:cubicBezTo>
                    <a:pt x="293" y="150"/>
                    <a:pt x="289" y="157"/>
                    <a:pt x="289" y="163"/>
                  </a:cubicBezTo>
                  <a:cubicBezTo>
                    <a:pt x="289" y="163"/>
                    <a:pt x="289" y="163"/>
                    <a:pt x="289" y="163"/>
                  </a:cubicBezTo>
                  <a:cubicBezTo>
                    <a:pt x="285" y="166"/>
                    <a:pt x="283" y="176"/>
                    <a:pt x="281" y="178"/>
                  </a:cubicBezTo>
                  <a:cubicBezTo>
                    <a:pt x="279" y="179"/>
                    <a:pt x="270" y="180"/>
                    <a:pt x="267" y="181"/>
                  </a:cubicBezTo>
                  <a:cubicBezTo>
                    <a:pt x="265" y="181"/>
                    <a:pt x="259" y="178"/>
                    <a:pt x="257" y="179"/>
                  </a:cubicBezTo>
                  <a:cubicBezTo>
                    <a:pt x="254" y="182"/>
                    <a:pt x="255" y="188"/>
                    <a:pt x="254" y="192"/>
                  </a:cubicBezTo>
                  <a:cubicBezTo>
                    <a:pt x="252" y="197"/>
                    <a:pt x="246" y="203"/>
                    <a:pt x="247" y="208"/>
                  </a:cubicBezTo>
                  <a:cubicBezTo>
                    <a:pt x="249" y="216"/>
                    <a:pt x="237" y="212"/>
                    <a:pt x="232" y="210"/>
                  </a:cubicBezTo>
                  <a:cubicBezTo>
                    <a:pt x="229" y="208"/>
                    <a:pt x="228" y="210"/>
                    <a:pt x="225" y="211"/>
                  </a:cubicBezTo>
                  <a:cubicBezTo>
                    <a:pt x="223" y="211"/>
                    <a:pt x="221" y="208"/>
                    <a:pt x="218" y="208"/>
                  </a:cubicBezTo>
                  <a:cubicBezTo>
                    <a:pt x="212" y="205"/>
                    <a:pt x="220" y="200"/>
                    <a:pt x="209" y="199"/>
                  </a:cubicBezTo>
                  <a:cubicBezTo>
                    <a:pt x="193" y="198"/>
                    <a:pt x="180" y="208"/>
                    <a:pt x="167" y="217"/>
                  </a:cubicBezTo>
                  <a:cubicBezTo>
                    <a:pt x="167" y="217"/>
                    <a:pt x="167" y="217"/>
                    <a:pt x="167" y="217"/>
                  </a:cubicBezTo>
                  <a:cubicBezTo>
                    <a:pt x="159" y="221"/>
                    <a:pt x="153" y="226"/>
                    <a:pt x="147" y="233"/>
                  </a:cubicBezTo>
                  <a:cubicBezTo>
                    <a:pt x="141" y="238"/>
                    <a:pt x="134" y="237"/>
                    <a:pt x="127" y="240"/>
                  </a:cubicBezTo>
                  <a:cubicBezTo>
                    <a:pt x="123" y="241"/>
                    <a:pt x="118" y="238"/>
                    <a:pt x="118" y="244"/>
                  </a:cubicBezTo>
                  <a:cubicBezTo>
                    <a:pt x="81" y="235"/>
                    <a:pt x="81" y="235"/>
                    <a:pt x="81" y="235"/>
                  </a:cubicBezTo>
                  <a:cubicBezTo>
                    <a:pt x="45" y="229"/>
                    <a:pt x="45" y="229"/>
                    <a:pt x="45" y="229"/>
                  </a:cubicBezTo>
                  <a:cubicBezTo>
                    <a:pt x="24" y="228"/>
                    <a:pt x="24" y="228"/>
                    <a:pt x="24" y="228"/>
                  </a:cubicBezTo>
                  <a:cubicBezTo>
                    <a:pt x="24" y="228"/>
                    <a:pt x="24" y="228"/>
                    <a:pt x="24" y="228"/>
                  </a:cubicBezTo>
                  <a:cubicBezTo>
                    <a:pt x="25" y="226"/>
                    <a:pt x="25" y="226"/>
                    <a:pt x="25" y="226"/>
                  </a:cubicBezTo>
                  <a:cubicBezTo>
                    <a:pt x="10" y="221"/>
                    <a:pt x="10" y="221"/>
                    <a:pt x="10" y="221"/>
                  </a:cubicBezTo>
                  <a:cubicBezTo>
                    <a:pt x="8" y="218"/>
                    <a:pt x="8" y="218"/>
                    <a:pt x="8" y="218"/>
                  </a:cubicBezTo>
                  <a:cubicBezTo>
                    <a:pt x="5" y="218"/>
                    <a:pt x="5" y="218"/>
                    <a:pt x="5" y="218"/>
                  </a:cubicBezTo>
                  <a:cubicBezTo>
                    <a:pt x="0" y="216"/>
                    <a:pt x="0" y="216"/>
                    <a:pt x="0" y="216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16" y="182"/>
                    <a:pt x="22" y="177"/>
                    <a:pt x="22" y="171"/>
                  </a:cubicBezTo>
                  <a:cubicBezTo>
                    <a:pt x="22" y="166"/>
                    <a:pt x="14" y="161"/>
                    <a:pt x="11" y="158"/>
                  </a:cubicBezTo>
                  <a:cubicBezTo>
                    <a:pt x="16" y="126"/>
                    <a:pt x="16" y="126"/>
                    <a:pt x="16" y="126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35" y="111"/>
                    <a:pt x="35" y="111"/>
                    <a:pt x="35" y="111"/>
                  </a:cubicBezTo>
                  <a:cubicBezTo>
                    <a:pt x="31" y="105"/>
                    <a:pt x="31" y="105"/>
                    <a:pt x="31" y="105"/>
                  </a:cubicBezTo>
                  <a:cubicBezTo>
                    <a:pt x="31" y="104"/>
                    <a:pt x="32" y="104"/>
                    <a:pt x="32" y="104"/>
                  </a:cubicBezTo>
                  <a:cubicBezTo>
                    <a:pt x="35" y="104"/>
                    <a:pt x="32" y="99"/>
                    <a:pt x="33" y="98"/>
                  </a:cubicBezTo>
                  <a:cubicBezTo>
                    <a:pt x="34" y="95"/>
                    <a:pt x="36" y="96"/>
                    <a:pt x="38" y="94"/>
                  </a:cubicBezTo>
                  <a:cubicBezTo>
                    <a:pt x="39" y="92"/>
                    <a:pt x="44" y="84"/>
                    <a:pt x="47" y="89"/>
                  </a:cubicBezTo>
                  <a:cubicBezTo>
                    <a:pt x="48" y="90"/>
                    <a:pt x="51" y="95"/>
                    <a:pt x="53" y="96"/>
                  </a:cubicBezTo>
                  <a:cubicBezTo>
                    <a:pt x="58" y="97"/>
                    <a:pt x="60" y="104"/>
                    <a:pt x="62" y="108"/>
                  </a:cubicBezTo>
                  <a:cubicBezTo>
                    <a:pt x="63" y="110"/>
                    <a:pt x="66" y="112"/>
                    <a:pt x="66" y="114"/>
                  </a:cubicBezTo>
                  <a:cubicBezTo>
                    <a:pt x="67" y="117"/>
                    <a:pt x="67" y="118"/>
                    <a:pt x="69" y="121"/>
                  </a:cubicBezTo>
                  <a:cubicBezTo>
                    <a:pt x="70" y="122"/>
                    <a:pt x="71" y="125"/>
                    <a:pt x="71" y="125"/>
                  </a:cubicBezTo>
                  <a:cubicBezTo>
                    <a:pt x="73" y="127"/>
                    <a:pt x="74" y="124"/>
                    <a:pt x="75" y="127"/>
                  </a:cubicBezTo>
                  <a:cubicBezTo>
                    <a:pt x="75" y="128"/>
                    <a:pt x="77" y="127"/>
                    <a:pt x="77" y="127"/>
                  </a:cubicBezTo>
                  <a:cubicBezTo>
                    <a:pt x="78" y="128"/>
                    <a:pt x="78" y="129"/>
                    <a:pt x="79" y="129"/>
                  </a:cubicBezTo>
                  <a:cubicBezTo>
                    <a:pt x="82" y="122"/>
                    <a:pt x="100" y="124"/>
                    <a:pt x="98" y="113"/>
                  </a:cubicBezTo>
                  <a:cubicBezTo>
                    <a:pt x="98" y="112"/>
                    <a:pt x="92" y="110"/>
                    <a:pt x="93" y="109"/>
                  </a:cubicBezTo>
                  <a:cubicBezTo>
                    <a:pt x="95" y="107"/>
                    <a:pt x="92" y="100"/>
                    <a:pt x="92" y="96"/>
                  </a:cubicBezTo>
                  <a:cubicBezTo>
                    <a:pt x="91" y="91"/>
                    <a:pt x="88" y="86"/>
                    <a:pt x="88" y="81"/>
                  </a:cubicBezTo>
                  <a:cubicBezTo>
                    <a:pt x="88" y="78"/>
                    <a:pt x="88" y="78"/>
                    <a:pt x="88" y="78"/>
                  </a:cubicBezTo>
                  <a:cubicBezTo>
                    <a:pt x="87" y="78"/>
                    <a:pt x="87" y="76"/>
                    <a:pt x="87" y="75"/>
                  </a:cubicBezTo>
                  <a:cubicBezTo>
                    <a:pt x="87" y="74"/>
                    <a:pt x="87" y="74"/>
                    <a:pt x="87" y="74"/>
                  </a:cubicBezTo>
                  <a:cubicBezTo>
                    <a:pt x="88" y="74"/>
                    <a:pt x="89" y="77"/>
                    <a:pt x="91" y="78"/>
                  </a:cubicBezTo>
                  <a:cubicBezTo>
                    <a:pt x="92" y="78"/>
                    <a:pt x="93" y="77"/>
                    <a:pt x="95" y="78"/>
                  </a:cubicBezTo>
                  <a:cubicBezTo>
                    <a:pt x="98" y="81"/>
                    <a:pt x="107" y="68"/>
                    <a:pt x="109" y="66"/>
                  </a:cubicBezTo>
                  <a:cubicBezTo>
                    <a:pt x="115" y="62"/>
                    <a:pt x="121" y="65"/>
                    <a:pt x="121" y="56"/>
                  </a:cubicBezTo>
                  <a:cubicBezTo>
                    <a:pt x="118" y="54"/>
                    <a:pt x="118" y="52"/>
                    <a:pt x="119" y="49"/>
                  </a:cubicBezTo>
                  <a:cubicBezTo>
                    <a:pt x="122" y="40"/>
                    <a:pt x="131" y="50"/>
                    <a:pt x="137" y="43"/>
                  </a:cubicBezTo>
                  <a:cubicBezTo>
                    <a:pt x="140" y="38"/>
                    <a:pt x="145" y="36"/>
                    <a:pt x="151" y="35"/>
                  </a:cubicBezTo>
                  <a:cubicBezTo>
                    <a:pt x="153" y="34"/>
                    <a:pt x="156" y="33"/>
                    <a:pt x="158" y="32"/>
                  </a:cubicBezTo>
                  <a:cubicBezTo>
                    <a:pt x="161" y="29"/>
                    <a:pt x="158" y="29"/>
                    <a:pt x="158" y="27"/>
                  </a:cubicBezTo>
                  <a:cubicBezTo>
                    <a:pt x="162" y="27"/>
                    <a:pt x="159" y="21"/>
                    <a:pt x="163" y="24"/>
                  </a:cubicBezTo>
                  <a:cubicBezTo>
                    <a:pt x="167" y="26"/>
                    <a:pt x="166" y="13"/>
                    <a:pt x="167" y="13"/>
                  </a:cubicBezTo>
                  <a:cubicBezTo>
                    <a:pt x="168" y="11"/>
                    <a:pt x="170" y="9"/>
                    <a:pt x="171" y="11"/>
                  </a:cubicBezTo>
                  <a:cubicBezTo>
                    <a:pt x="172" y="11"/>
                    <a:pt x="173" y="10"/>
                    <a:pt x="174" y="11"/>
                  </a:cubicBezTo>
                  <a:cubicBezTo>
                    <a:pt x="175" y="11"/>
                    <a:pt x="173" y="13"/>
                    <a:pt x="173" y="13"/>
                  </a:cubicBezTo>
                  <a:cubicBezTo>
                    <a:pt x="176" y="17"/>
                    <a:pt x="177" y="11"/>
                    <a:pt x="177" y="10"/>
                  </a:cubicBezTo>
                  <a:cubicBezTo>
                    <a:pt x="176" y="8"/>
                    <a:pt x="176" y="4"/>
                    <a:pt x="176" y="1"/>
                  </a:cubicBezTo>
                  <a:cubicBezTo>
                    <a:pt x="181" y="3"/>
                    <a:pt x="179" y="3"/>
                    <a:pt x="181" y="7"/>
                  </a:cubicBezTo>
                  <a:cubicBezTo>
                    <a:pt x="183" y="9"/>
                    <a:pt x="194" y="5"/>
                    <a:pt x="196" y="7"/>
                  </a:cubicBezTo>
                  <a:cubicBezTo>
                    <a:pt x="198" y="9"/>
                    <a:pt x="202" y="10"/>
                    <a:pt x="200" y="13"/>
                  </a:cubicBezTo>
                  <a:cubicBezTo>
                    <a:pt x="200" y="14"/>
                    <a:pt x="198" y="14"/>
                    <a:pt x="197" y="14"/>
                  </a:cubicBezTo>
                  <a:cubicBezTo>
                    <a:pt x="193" y="16"/>
                    <a:pt x="199" y="22"/>
                    <a:pt x="203" y="21"/>
                  </a:cubicBezTo>
                  <a:cubicBezTo>
                    <a:pt x="206" y="20"/>
                    <a:pt x="208" y="17"/>
                    <a:pt x="210" y="16"/>
                  </a:cubicBezTo>
                  <a:cubicBezTo>
                    <a:pt x="213" y="16"/>
                    <a:pt x="210" y="21"/>
                    <a:pt x="212" y="22"/>
                  </a:cubicBezTo>
                  <a:cubicBezTo>
                    <a:pt x="213" y="20"/>
                    <a:pt x="217" y="21"/>
                    <a:pt x="218" y="20"/>
                  </a:cubicBezTo>
                  <a:cubicBezTo>
                    <a:pt x="219" y="18"/>
                    <a:pt x="216" y="16"/>
                    <a:pt x="217" y="15"/>
                  </a:cubicBezTo>
                  <a:cubicBezTo>
                    <a:pt x="222" y="2"/>
                    <a:pt x="225" y="13"/>
                    <a:pt x="232" y="8"/>
                  </a:cubicBezTo>
                  <a:cubicBezTo>
                    <a:pt x="233" y="7"/>
                    <a:pt x="233" y="4"/>
                    <a:pt x="234" y="4"/>
                  </a:cubicBezTo>
                  <a:cubicBezTo>
                    <a:pt x="238" y="6"/>
                    <a:pt x="241" y="0"/>
                    <a:pt x="241" y="1"/>
                  </a:cubicBezTo>
                  <a:cubicBezTo>
                    <a:pt x="244" y="9"/>
                    <a:pt x="244" y="9"/>
                    <a:pt x="244" y="9"/>
                  </a:cubicBezTo>
                  <a:cubicBezTo>
                    <a:pt x="244" y="11"/>
                    <a:pt x="245" y="12"/>
                    <a:pt x="245" y="13"/>
                  </a:cubicBezTo>
                  <a:cubicBezTo>
                    <a:pt x="246" y="16"/>
                    <a:pt x="247" y="18"/>
                    <a:pt x="248" y="20"/>
                  </a:cubicBezTo>
                  <a:cubicBezTo>
                    <a:pt x="249" y="22"/>
                    <a:pt x="251" y="22"/>
                    <a:pt x="253" y="21"/>
                  </a:cubicBezTo>
                  <a:cubicBezTo>
                    <a:pt x="254" y="20"/>
                    <a:pt x="255" y="19"/>
                    <a:pt x="257" y="19"/>
                  </a:cubicBezTo>
                  <a:cubicBezTo>
                    <a:pt x="261" y="18"/>
                    <a:pt x="265" y="20"/>
                    <a:pt x="269" y="19"/>
                  </a:cubicBezTo>
                  <a:cubicBezTo>
                    <a:pt x="271" y="19"/>
                    <a:pt x="273" y="18"/>
                    <a:pt x="274" y="17"/>
                  </a:cubicBezTo>
                  <a:cubicBezTo>
                    <a:pt x="278" y="19"/>
                    <a:pt x="278" y="19"/>
                    <a:pt x="278" y="19"/>
                  </a:cubicBezTo>
                  <a:cubicBezTo>
                    <a:pt x="281" y="20"/>
                    <a:pt x="284" y="19"/>
                    <a:pt x="285" y="22"/>
                  </a:cubicBezTo>
                  <a:cubicBezTo>
                    <a:pt x="286" y="24"/>
                    <a:pt x="293" y="23"/>
                    <a:pt x="293" y="29"/>
                  </a:cubicBezTo>
                  <a:cubicBezTo>
                    <a:pt x="293" y="37"/>
                    <a:pt x="298" y="39"/>
                    <a:pt x="304" y="40"/>
                  </a:cubicBezTo>
                  <a:cubicBezTo>
                    <a:pt x="308" y="40"/>
                    <a:pt x="311" y="43"/>
                    <a:pt x="313" y="45"/>
                  </a:cubicBezTo>
                  <a:cubicBezTo>
                    <a:pt x="315" y="47"/>
                    <a:pt x="315" y="49"/>
                    <a:pt x="316" y="52"/>
                  </a:cubicBezTo>
                  <a:cubicBezTo>
                    <a:pt x="316" y="52"/>
                    <a:pt x="316" y="53"/>
                    <a:pt x="316" y="53"/>
                  </a:cubicBezTo>
                  <a:cubicBezTo>
                    <a:pt x="318" y="56"/>
                    <a:pt x="318" y="56"/>
                    <a:pt x="318" y="56"/>
                  </a:cubicBezTo>
                  <a:cubicBezTo>
                    <a:pt x="320" y="56"/>
                    <a:pt x="319" y="58"/>
                    <a:pt x="322" y="59"/>
                  </a:cubicBezTo>
                  <a:cubicBezTo>
                    <a:pt x="325" y="59"/>
                    <a:pt x="326" y="61"/>
                    <a:pt x="329" y="62"/>
                  </a:cubicBezTo>
                  <a:cubicBezTo>
                    <a:pt x="331" y="62"/>
                    <a:pt x="327" y="69"/>
                    <a:pt x="326" y="73"/>
                  </a:cubicBezTo>
                  <a:cubicBezTo>
                    <a:pt x="326" y="77"/>
                    <a:pt x="325" y="77"/>
                    <a:pt x="327" y="80"/>
                  </a:cubicBezTo>
                  <a:cubicBezTo>
                    <a:pt x="328" y="80"/>
                    <a:pt x="329" y="81"/>
                    <a:pt x="330" y="8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9"/>
            <p:cNvSpPr>
              <a:spLocks/>
            </p:cNvSpPr>
            <p:nvPr/>
          </p:nvSpPr>
          <p:spPr bwMode="auto">
            <a:xfrm>
              <a:off x="439" y="2098"/>
              <a:ext cx="788" cy="395"/>
            </a:xfrm>
            <a:custGeom>
              <a:avLst/>
              <a:gdLst>
                <a:gd name="T0" fmla="*/ 277 w 384"/>
                <a:gd name="T1" fmla="*/ 2 h 192"/>
                <a:gd name="T2" fmla="*/ 287 w 384"/>
                <a:gd name="T3" fmla="*/ 14 h 192"/>
                <a:gd name="T4" fmla="*/ 293 w 384"/>
                <a:gd name="T5" fmla="*/ 27 h 192"/>
                <a:gd name="T6" fmla="*/ 315 w 384"/>
                <a:gd name="T7" fmla="*/ 23 h 192"/>
                <a:gd name="T8" fmla="*/ 327 w 384"/>
                <a:gd name="T9" fmla="*/ 63 h 192"/>
                <a:gd name="T10" fmla="*/ 326 w 384"/>
                <a:gd name="T11" fmla="*/ 126 h 192"/>
                <a:gd name="T12" fmla="*/ 338 w 384"/>
                <a:gd name="T13" fmla="*/ 147 h 192"/>
                <a:gd name="T14" fmla="*/ 384 w 384"/>
                <a:gd name="T15" fmla="*/ 186 h 192"/>
                <a:gd name="T16" fmla="*/ 378 w 384"/>
                <a:gd name="T17" fmla="*/ 190 h 192"/>
                <a:gd name="T18" fmla="*/ 364 w 384"/>
                <a:gd name="T19" fmla="*/ 182 h 192"/>
                <a:gd name="T20" fmla="*/ 340 w 384"/>
                <a:gd name="T21" fmla="*/ 171 h 192"/>
                <a:gd name="T22" fmla="*/ 303 w 384"/>
                <a:gd name="T23" fmla="*/ 177 h 192"/>
                <a:gd name="T24" fmla="*/ 255 w 384"/>
                <a:gd name="T25" fmla="*/ 183 h 192"/>
                <a:gd name="T26" fmla="*/ 241 w 384"/>
                <a:gd name="T27" fmla="*/ 182 h 192"/>
                <a:gd name="T28" fmla="*/ 239 w 384"/>
                <a:gd name="T29" fmla="*/ 162 h 192"/>
                <a:gd name="T30" fmla="*/ 215 w 384"/>
                <a:gd name="T31" fmla="*/ 156 h 192"/>
                <a:gd name="T32" fmla="*/ 188 w 384"/>
                <a:gd name="T33" fmla="*/ 151 h 192"/>
                <a:gd name="T34" fmla="*/ 164 w 384"/>
                <a:gd name="T35" fmla="*/ 148 h 192"/>
                <a:gd name="T36" fmla="*/ 149 w 384"/>
                <a:gd name="T37" fmla="*/ 147 h 192"/>
                <a:gd name="T38" fmla="*/ 140 w 384"/>
                <a:gd name="T39" fmla="*/ 152 h 192"/>
                <a:gd name="T40" fmla="*/ 129 w 384"/>
                <a:gd name="T41" fmla="*/ 158 h 192"/>
                <a:gd name="T42" fmla="*/ 116 w 384"/>
                <a:gd name="T43" fmla="*/ 178 h 192"/>
                <a:gd name="T44" fmla="*/ 111 w 384"/>
                <a:gd name="T45" fmla="*/ 188 h 192"/>
                <a:gd name="T46" fmla="*/ 103 w 384"/>
                <a:gd name="T47" fmla="*/ 191 h 192"/>
                <a:gd name="T48" fmla="*/ 98 w 384"/>
                <a:gd name="T49" fmla="*/ 187 h 192"/>
                <a:gd name="T50" fmla="*/ 76 w 384"/>
                <a:gd name="T51" fmla="*/ 175 h 192"/>
                <a:gd name="T52" fmla="*/ 62 w 384"/>
                <a:gd name="T53" fmla="*/ 166 h 192"/>
                <a:gd name="T54" fmla="*/ 60 w 384"/>
                <a:gd name="T55" fmla="*/ 160 h 192"/>
                <a:gd name="T56" fmla="*/ 77 w 384"/>
                <a:gd name="T57" fmla="*/ 159 h 192"/>
                <a:gd name="T58" fmla="*/ 67 w 384"/>
                <a:gd name="T59" fmla="*/ 132 h 192"/>
                <a:gd name="T60" fmla="*/ 51 w 384"/>
                <a:gd name="T61" fmla="*/ 106 h 192"/>
                <a:gd name="T62" fmla="*/ 37 w 384"/>
                <a:gd name="T63" fmla="*/ 95 h 192"/>
                <a:gd name="T64" fmla="*/ 14 w 384"/>
                <a:gd name="T65" fmla="*/ 95 h 192"/>
                <a:gd name="T66" fmla="*/ 2 w 384"/>
                <a:gd name="T67" fmla="*/ 90 h 192"/>
                <a:gd name="T68" fmla="*/ 4 w 384"/>
                <a:gd name="T69" fmla="*/ 78 h 192"/>
                <a:gd name="T70" fmla="*/ 6 w 384"/>
                <a:gd name="T71" fmla="*/ 74 h 192"/>
                <a:gd name="T72" fmla="*/ 1 w 384"/>
                <a:gd name="T73" fmla="*/ 65 h 192"/>
                <a:gd name="T74" fmla="*/ 58 w 384"/>
                <a:gd name="T75" fmla="*/ 72 h 192"/>
                <a:gd name="T76" fmla="*/ 124 w 384"/>
                <a:gd name="T77" fmla="*/ 70 h 192"/>
                <a:gd name="T78" fmla="*/ 187 w 384"/>
                <a:gd name="T79" fmla="*/ 36 h 192"/>
                <a:gd name="T80" fmla="*/ 209 w 384"/>
                <a:gd name="T81" fmla="*/ 47 h 192"/>
                <a:gd name="T82" fmla="*/ 235 w 384"/>
                <a:gd name="T83" fmla="*/ 16 h 192"/>
                <a:gd name="T84" fmla="*/ 267 w 384"/>
                <a:gd name="T85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84" h="192">
                  <a:moveTo>
                    <a:pt x="267" y="0"/>
                  </a:moveTo>
                  <a:cubicBezTo>
                    <a:pt x="268" y="0"/>
                    <a:pt x="268" y="1"/>
                    <a:pt x="270" y="2"/>
                  </a:cubicBezTo>
                  <a:cubicBezTo>
                    <a:pt x="272" y="2"/>
                    <a:pt x="275" y="0"/>
                    <a:pt x="277" y="2"/>
                  </a:cubicBezTo>
                  <a:cubicBezTo>
                    <a:pt x="278" y="3"/>
                    <a:pt x="277" y="5"/>
                    <a:pt x="280" y="4"/>
                  </a:cubicBezTo>
                  <a:cubicBezTo>
                    <a:pt x="285" y="3"/>
                    <a:pt x="285" y="2"/>
                    <a:pt x="285" y="8"/>
                  </a:cubicBezTo>
                  <a:cubicBezTo>
                    <a:pt x="285" y="10"/>
                    <a:pt x="287" y="12"/>
                    <a:pt x="287" y="14"/>
                  </a:cubicBezTo>
                  <a:cubicBezTo>
                    <a:pt x="287" y="16"/>
                    <a:pt x="286" y="17"/>
                    <a:pt x="286" y="18"/>
                  </a:cubicBezTo>
                  <a:cubicBezTo>
                    <a:pt x="286" y="20"/>
                    <a:pt x="288" y="26"/>
                    <a:pt x="288" y="26"/>
                  </a:cubicBezTo>
                  <a:cubicBezTo>
                    <a:pt x="289" y="27"/>
                    <a:pt x="292" y="27"/>
                    <a:pt x="293" y="27"/>
                  </a:cubicBezTo>
                  <a:cubicBezTo>
                    <a:pt x="295" y="28"/>
                    <a:pt x="295" y="30"/>
                    <a:pt x="297" y="30"/>
                  </a:cubicBezTo>
                  <a:cubicBezTo>
                    <a:pt x="299" y="31"/>
                    <a:pt x="307" y="35"/>
                    <a:pt x="308" y="33"/>
                  </a:cubicBezTo>
                  <a:cubicBezTo>
                    <a:pt x="309" y="31"/>
                    <a:pt x="310" y="22"/>
                    <a:pt x="315" y="23"/>
                  </a:cubicBezTo>
                  <a:cubicBezTo>
                    <a:pt x="315" y="27"/>
                    <a:pt x="321" y="28"/>
                    <a:pt x="324" y="28"/>
                  </a:cubicBezTo>
                  <a:cubicBezTo>
                    <a:pt x="326" y="28"/>
                    <a:pt x="323" y="44"/>
                    <a:pt x="322" y="46"/>
                  </a:cubicBezTo>
                  <a:cubicBezTo>
                    <a:pt x="320" y="53"/>
                    <a:pt x="329" y="55"/>
                    <a:pt x="327" y="63"/>
                  </a:cubicBezTo>
                  <a:cubicBezTo>
                    <a:pt x="326" y="67"/>
                    <a:pt x="327" y="67"/>
                    <a:pt x="328" y="70"/>
                  </a:cubicBezTo>
                  <a:cubicBezTo>
                    <a:pt x="335" y="75"/>
                    <a:pt x="333" y="100"/>
                    <a:pt x="330" y="107"/>
                  </a:cubicBezTo>
                  <a:cubicBezTo>
                    <a:pt x="330" y="112"/>
                    <a:pt x="323" y="120"/>
                    <a:pt x="326" y="126"/>
                  </a:cubicBezTo>
                  <a:cubicBezTo>
                    <a:pt x="328" y="127"/>
                    <a:pt x="329" y="128"/>
                    <a:pt x="329" y="130"/>
                  </a:cubicBezTo>
                  <a:cubicBezTo>
                    <a:pt x="330" y="133"/>
                    <a:pt x="330" y="136"/>
                    <a:pt x="332" y="139"/>
                  </a:cubicBezTo>
                  <a:cubicBezTo>
                    <a:pt x="338" y="147"/>
                    <a:pt x="338" y="147"/>
                    <a:pt x="338" y="147"/>
                  </a:cubicBezTo>
                  <a:cubicBezTo>
                    <a:pt x="345" y="158"/>
                    <a:pt x="357" y="161"/>
                    <a:pt x="369" y="164"/>
                  </a:cubicBezTo>
                  <a:cubicBezTo>
                    <a:pt x="378" y="166"/>
                    <a:pt x="377" y="166"/>
                    <a:pt x="378" y="174"/>
                  </a:cubicBezTo>
                  <a:cubicBezTo>
                    <a:pt x="380" y="179"/>
                    <a:pt x="384" y="180"/>
                    <a:pt x="384" y="186"/>
                  </a:cubicBezTo>
                  <a:cubicBezTo>
                    <a:pt x="384" y="190"/>
                    <a:pt x="384" y="190"/>
                    <a:pt x="384" y="190"/>
                  </a:cubicBezTo>
                  <a:cubicBezTo>
                    <a:pt x="384" y="190"/>
                    <a:pt x="384" y="190"/>
                    <a:pt x="384" y="190"/>
                  </a:cubicBezTo>
                  <a:cubicBezTo>
                    <a:pt x="381" y="190"/>
                    <a:pt x="381" y="190"/>
                    <a:pt x="378" y="190"/>
                  </a:cubicBezTo>
                  <a:cubicBezTo>
                    <a:pt x="373" y="190"/>
                    <a:pt x="376" y="188"/>
                    <a:pt x="374" y="187"/>
                  </a:cubicBezTo>
                  <a:cubicBezTo>
                    <a:pt x="373" y="186"/>
                    <a:pt x="371" y="187"/>
                    <a:pt x="370" y="186"/>
                  </a:cubicBezTo>
                  <a:cubicBezTo>
                    <a:pt x="368" y="183"/>
                    <a:pt x="368" y="182"/>
                    <a:pt x="364" y="182"/>
                  </a:cubicBezTo>
                  <a:cubicBezTo>
                    <a:pt x="358" y="182"/>
                    <a:pt x="360" y="179"/>
                    <a:pt x="358" y="175"/>
                  </a:cubicBezTo>
                  <a:cubicBezTo>
                    <a:pt x="356" y="170"/>
                    <a:pt x="349" y="174"/>
                    <a:pt x="346" y="167"/>
                  </a:cubicBezTo>
                  <a:cubicBezTo>
                    <a:pt x="345" y="164"/>
                    <a:pt x="340" y="169"/>
                    <a:pt x="340" y="171"/>
                  </a:cubicBezTo>
                  <a:cubicBezTo>
                    <a:pt x="337" y="172"/>
                    <a:pt x="336" y="175"/>
                    <a:pt x="333" y="175"/>
                  </a:cubicBezTo>
                  <a:cubicBezTo>
                    <a:pt x="329" y="175"/>
                    <a:pt x="327" y="174"/>
                    <a:pt x="324" y="174"/>
                  </a:cubicBezTo>
                  <a:cubicBezTo>
                    <a:pt x="317" y="176"/>
                    <a:pt x="309" y="177"/>
                    <a:pt x="303" y="177"/>
                  </a:cubicBezTo>
                  <a:cubicBezTo>
                    <a:pt x="297" y="177"/>
                    <a:pt x="295" y="173"/>
                    <a:pt x="289" y="175"/>
                  </a:cubicBezTo>
                  <a:cubicBezTo>
                    <a:pt x="284" y="176"/>
                    <a:pt x="283" y="181"/>
                    <a:pt x="279" y="184"/>
                  </a:cubicBezTo>
                  <a:cubicBezTo>
                    <a:pt x="255" y="183"/>
                    <a:pt x="255" y="183"/>
                    <a:pt x="255" y="183"/>
                  </a:cubicBezTo>
                  <a:cubicBezTo>
                    <a:pt x="246" y="184"/>
                    <a:pt x="246" y="184"/>
                    <a:pt x="246" y="184"/>
                  </a:cubicBezTo>
                  <a:cubicBezTo>
                    <a:pt x="241" y="182"/>
                    <a:pt x="241" y="182"/>
                    <a:pt x="241" y="182"/>
                  </a:cubicBezTo>
                  <a:cubicBezTo>
                    <a:pt x="241" y="182"/>
                    <a:pt x="241" y="182"/>
                    <a:pt x="241" y="182"/>
                  </a:cubicBezTo>
                  <a:cubicBezTo>
                    <a:pt x="243" y="179"/>
                    <a:pt x="245" y="175"/>
                    <a:pt x="245" y="174"/>
                  </a:cubicBezTo>
                  <a:cubicBezTo>
                    <a:pt x="245" y="172"/>
                    <a:pt x="243" y="170"/>
                    <a:pt x="244" y="168"/>
                  </a:cubicBezTo>
                  <a:cubicBezTo>
                    <a:pt x="247" y="163"/>
                    <a:pt x="244" y="161"/>
                    <a:pt x="239" y="162"/>
                  </a:cubicBezTo>
                  <a:cubicBezTo>
                    <a:pt x="233" y="164"/>
                    <a:pt x="236" y="156"/>
                    <a:pt x="231" y="156"/>
                  </a:cubicBezTo>
                  <a:cubicBezTo>
                    <a:pt x="227" y="156"/>
                    <a:pt x="228" y="155"/>
                    <a:pt x="224" y="154"/>
                  </a:cubicBezTo>
                  <a:cubicBezTo>
                    <a:pt x="219" y="151"/>
                    <a:pt x="219" y="154"/>
                    <a:pt x="215" y="156"/>
                  </a:cubicBezTo>
                  <a:cubicBezTo>
                    <a:pt x="212" y="159"/>
                    <a:pt x="206" y="153"/>
                    <a:pt x="202" y="153"/>
                  </a:cubicBezTo>
                  <a:cubicBezTo>
                    <a:pt x="198" y="153"/>
                    <a:pt x="195" y="153"/>
                    <a:pt x="194" y="157"/>
                  </a:cubicBezTo>
                  <a:cubicBezTo>
                    <a:pt x="191" y="155"/>
                    <a:pt x="194" y="151"/>
                    <a:pt x="188" y="151"/>
                  </a:cubicBezTo>
                  <a:cubicBezTo>
                    <a:pt x="186" y="151"/>
                    <a:pt x="182" y="154"/>
                    <a:pt x="184" y="148"/>
                  </a:cubicBezTo>
                  <a:cubicBezTo>
                    <a:pt x="186" y="146"/>
                    <a:pt x="183" y="146"/>
                    <a:pt x="181" y="145"/>
                  </a:cubicBezTo>
                  <a:cubicBezTo>
                    <a:pt x="176" y="142"/>
                    <a:pt x="168" y="149"/>
                    <a:pt x="164" y="148"/>
                  </a:cubicBezTo>
                  <a:cubicBezTo>
                    <a:pt x="161" y="146"/>
                    <a:pt x="158" y="143"/>
                    <a:pt x="155" y="146"/>
                  </a:cubicBezTo>
                  <a:cubicBezTo>
                    <a:pt x="154" y="147"/>
                    <a:pt x="150" y="151"/>
                    <a:pt x="150" y="150"/>
                  </a:cubicBezTo>
                  <a:cubicBezTo>
                    <a:pt x="150" y="150"/>
                    <a:pt x="150" y="148"/>
                    <a:pt x="149" y="147"/>
                  </a:cubicBezTo>
                  <a:cubicBezTo>
                    <a:pt x="147" y="147"/>
                    <a:pt x="146" y="153"/>
                    <a:pt x="145" y="154"/>
                  </a:cubicBezTo>
                  <a:cubicBezTo>
                    <a:pt x="142" y="158"/>
                    <a:pt x="144" y="153"/>
                    <a:pt x="142" y="153"/>
                  </a:cubicBezTo>
                  <a:cubicBezTo>
                    <a:pt x="141" y="152"/>
                    <a:pt x="142" y="152"/>
                    <a:pt x="140" y="152"/>
                  </a:cubicBezTo>
                  <a:cubicBezTo>
                    <a:pt x="139" y="156"/>
                    <a:pt x="135" y="153"/>
                    <a:pt x="135" y="156"/>
                  </a:cubicBezTo>
                  <a:cubicBezTo>
                    <a:pt x="134" y="157"/>
                    <a:pt x="131" y="167"/>
                    <a:pt x="130" y="163"/>
                  </a:cubicBezTo>
                  <a:cubicBezTo>
                    <a:pt x="129" y="162"/>
                    <a:pt x="130" y="157"/>
                    <a:pt x="129" y="158"/>
                  </a:cubicBezTo>
                  <a:cubicBezTo>
                    <a:pt x="127" y="158"/>
                    <a:pt x="125" y="162"/>
                    <a:pt x="124" y="164"/>
                  </a:cubicBezTo>
                  <a:cubicBezTo>
                    <a:pt x="123" y="169"/>
                    <a:pt x="118" y="164"/>
                    <a:pt x="118" y="170"/>
                  </a:cubicBezTo>
                  <a:cubicBezTo>
                    <a:pt x="118" y="172"/>
                    <a:pt x="120" y="176"/>
                    <a:pt x="116" y="178"/>
                  </a:cubicBezTo>
                  <a:cubicBezTo>
                    <a:pt x="116" y="179"/>
                    <a:pt x="118" y="180"/>
                    <a:pt x="117" y="182"/>
                  </a:cubicBezTo>
                  <a:cubicBezTo>
                    <a:pt x="116" y="186"/>
                    <a:pt x="116" y="186"/>
                    <a:pt x="116" y="186"/>
                  </a:cubicBezTo>
                  <a:cubicBezTo>
                    <a:pt x="115" y="190"/>
                    <a:pt x="115" y="191"/>
                    <a:pt x="111" y="188"/>
                  </a:cubicBezTo>
                  <a:cubicBezTo>
                    <a:pt x="110" y="188"/>
                    <a:pt x="107" y="187"/>
                    <a:pt x="106" y="186"/>
                  </a:cubicBezTo>
                  <a:cubicBezTo>
                    <a:pt x="106" y="186"/>
                    <a:pt x="106" y="186"/>
                    <a:pt x="105" y="186"/>
                  </a:cubicBezTo>
                  <a:cubicBezTo>
                    <a:pt x="105" y="187"/>
                    <a:pt x="103" y="192"/>
                    <a:pt x="103" y="191"/>
                  </a:cubicBezTo>
                  <a:cubicBezTo>
                    <a:pt x="102" y="191"/>
                    <a:pt x="99" y="189"/>
                    <a:pt x="98" y="188"/>
                  </a:cubicBezTo>
                  <a:cubicBezTo>
                    <a:pt x="98" y="188"/>
                    <a:pt x="98" y="188"/>
                    <a:pt x="98" y="188"/>
                  </a:cubicBezTo>
                  <a:cubicBezTo>
                    <a:pt x="98" y="188"/>
                    <a:pt x="98" y="187"/>
                    <a:pt x="98" y="187"/>
                  </a:cubicBezTo>
                  <a:cubicBezTo>
                    <a:pt x="97" y="184"/>
                    <a:pt x="94" y="184"/>
                    <a:pt x="93" y="182"/>
                  </a:cubicBezTo>
                  <a:cubicBezTo>
                    <a:pt x="91" y="179"/>
                    <a:pt x="86" y="179"/>
                    <a:pt x="83" y="178"/>
                  </a:cubicBezTo>
                  <a:cubicBezTo>
                    <a:pt x="81" y="178"/>
                    <a:pt x="79" y="175"/>
                    <a:pt x="76" y="175"/>
                  </a:cubicBezTo>
                  <a:cubicBezTo>
                    <a:pt x="73" y="171"/>
                    <a:pt x="73" y="171"/>
                    <a:pt x="73" y="171"/>
                  </a:cubicBezTo>
                  <a:cubicBezTo>
                    <a:pt x="71" y="168"/>
                    <a:pt x="69" y="167"/>
                    <a:pt x="66" y="167"/>
                  </a:cubicBezTo>
                  <a:cubicBezTo>
                    <a:pt x="65" y="167"/>
                    <a:pt x="62" y="167"/>
                    <a:pt x="62" y="166"/>
                  </a:cubicBezTo>
                  <a:cubicBezTo>
                    <a:pt x="61" y="166"/>
                    <a:pt x="62" y="165"/>
                    <a:pt x="63" y="164"/>
                  </a:cubicBezTo>
                  <a:cubicBezTo>
                    <a:pt x="63" y="164"/>
                    <a:pt x="63" y="164"/>
                    <a:pt x="62" y="163"/>
                  </a:cubicBezTo>
                  <a:cubicBezTo>
                    <a:pt x="62" y="163"/>
                    <a:pt x="59" y="161"/>
                    <a:pt x="60" y="160"/>
                  </a:cubicBezTo>
                  <a:cubicBezTo>
                    <a:pt x="61" y="158"/>
                    <a:pt x="62" y="154"/>
                    <a:pt x="65" y="155"/>
                  </a:cubicBezTo>
                  <a:cubicBezTo>
                    <a:pt x="67" y="156"/>
                    <a:pt x="67" y="160"/>
                    <a:pt x="71" y="160"/>
                  </a:cubicBezTo>
                  <a:cubicBezTo>
                    <a:pt x="77" y="159"/>
                    <a:pt x="77" y="159"/>
                    <a:pt x="77" y="159"/>
                  </a:cubicBezTo>
                  <a:cubicBezTo>
                    <a:pt x="81" y="155"/>
                    <a:pt x="81" y="155"/>
                    <a:pt x="81" y="155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67" y="132"/>
                    <a:pt x="67" y="132"/>
                    <a:pt x="67" y="132"/>
                  </a:cubicBezTo>
                  <a:cubicBezTo>
                    <a:pt x="61" y="115"/>
                    <a:pt x="61" y="115"/>
                    <a:pt x="61" y="115"/>
                  </a:cubicBezTo>
                  <a:cubicBezTo>
                    <a:pt x="57" y="115"/>
                    <a:pt x="57" y="115"/>
                    <a:pt x="57" y="115"/>
                  </a:cubicBezTo>
                  <a:cubicBezTo>
                    <a:pt x="51" y="106"/>
                    <a:pt x="51" y="106"/>
                    <a:pt x="51" y="106"/>
                  </a:cubicBezTo>
                  <a:cubicBezTo>
                    <a:pt x="47" y="99"/>
                    <a:pt x="47" y="99"/>
                    <a:pt x="47" y="99"/>
                  </a:cubicBezTo>
                  <a:cubicBezTo>
                    <a:pt x="40" y="94"/>
                    <a:pt x="40" y="94"/>
                    <a:pt x="40" y="94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5"/>
                    <a:pt x="14" y="95"/>
                    <a:pt x="14" y="95"/>
                  </a:cubicBezTo>
                  <a:cubicBezTo>
                    <a:pt x="13" y="99"/>
                    <a:pt x="13" y="99"/>
                    <a:pt x="13" y="99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95" y="75"/>
                    <a:pt x="100" y="78"/>
                    <a:pt x="105" y="76"/>
                  </a:cubicBezTo>
                  <a:cubicBezTo>
                    <a:pt x="111" y="74"/>
                    <a:pt x="118" y="75"/>
                    <a:pt x="124" y="70"/>
                  </a:cubicBezTo>
                  <a:cubicBezTo>
                    <a:pt x="131" y="63"/>
                    <a:pt x="136" y="58"/>
                    <a:pt x="144" y="54"/>
                  </a:cubicBezTo>
                  <a:cubicBezTo>
                    <a:pt x="144" y="54"/>
                    <a:pt x="144" y="54"/>
                    <a:pt x="144" y="54"/>
                  </a:cubicBezTo>
                  <a:cubicBezTo>
                    <a:pt x="157" y="44"/>
                    <a:pt x="171" y="35"/>
                    <a:pt x="187" y="36"/>
                  </a:cubicBezTo>
                  <a:cubicBezTo>
                    <a:pt x="198" y="36"/>
                    <a:pt x="189" y="42"/>
                    <a:pt x="196" y="44"/>
                  </a:cubicBezTo>
                  <a:cubicBezTo>
                    <a:pt x="198" y="45"/>
                    <a:pt x="200" y="48"/>
                    <a:pt x="203" y="48"/>
                  </a:cubicBezTo>
                  <a:cubicBezTo>
                    <a:pt x="206" y="47"/>
                    <a:pt x="206" y="44"/>
                    <a:pt x="209" y="47"/>
                  </a:cubicBezTo>
                  <a:cubicBezTo>
                    <a:pt x="215" y="48"/>
                    <a:pt x="226" y="52"/>
                    <a:pt x="224" y="44"/>
                  </a:cubicBezTo>
                  <a:cubicBezTo>
                    <a:pt x="224" y="40"/>
                    <a:pt x="229" y="34"/>
                    <a:pt x="231" y="29"/>
                  </a:cubicBezTo>
                  <a:cubicBezTo>
                    <a:pt x="232" y="25"/>
                    <a:pt x="231" y="19"/>
                    <a:pt x="235" y="16"/>
                  </a:cubicBezTo>
                  <a:cubicBezTo>
                    <a:pt x="236" y="15"/>
                    <a:pt x="243" y="18"/>
                    <a:pt x="245" y="18"/>
                  </a:cubicBezTo>
                  <a:cubicBezTo>
                    <a:pt x="248" y="17"/>
                    <a:pt x="256" y="16"/>
                    <a:pt x="258" y="15"/>
                  </a:cubicBezTo>
                  <a:cubicBezTo>
                    <a:pt x="261" y="12"/>
                    <a:pt x="263" y="3"/>
                    <a:pt x="267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0"/>
            <p:cNvSpPr>
              <a:spLocks/>
            </p:cNvSpPr>
            <p:nvPr/>
          </p:nvSpPr>
          <p:spPr bwMode="auto">
            <a:xfrm>
              <a:off x="439" y="2098"/>
              <a:ext cx="788" cy="395"/>
            </a:xfrm>
            <a:custGeom>
              <a:avLst/>
              <a:gdLst>
                <a:gd name="T0" fmla="*/ 277 w 384"/>
                <a:gd name="T1" fmla="*/ 2 h 192"/>
                <a:gd name="T2" fmla="*/ 287 w 384"/>
                <a:gd name="T3" fmla="*/ 14 h 192"/>
                <a:gd name="T4" fmla="*/ 293 w 384"/>
                <a:gd name="T5" fmla="*/ 27 h 192"/>
                <a:gd name="T6" fmla="*/ 315 w 384"/>
                <a:gd name="T7" fmla="*/ 23 h 192"/>
                <a:gd name="T8" fmla="*/ 327 w 384"/>
                <a:gd name="T9" fmla="*/ 63 h 192"/>
                <a:gd name="T10" fmla="*/ 326 w 384"/>
                <a:gd name="T11" fmla="*/ 126 h 192"/>
                <a:gd name="T12" fmla="*/ 338 w 384"/>
                <a:gd name="T13" fmla="*/ 147 h 192"/>
                <a:gd name="T14" fmla="*/ 384 w 384"/>
                <a:gd name="T15" fmla="*/ 186 h 192"/>
                <a:gd name="T16" fmla="*/ 378 w 384"/>
                <a:gd name="T17" fmla="*/ 190 h 192"/>
                <a:gd name="T18" fmla="*/ 364 w 384"/>
                <a:gd name="T19" fmla="*/ 182 h 192"/>
                <a:gd name="T20" fmla="*/ 340 w 384"/>
                <a:gd name="T21" fmla="*/ 171 h 192"/>
                <a:gd name="T22" fmla="*/ 303 w 384"/>
                <a:gd name="T23" fmla="*/ 177 h 192"/>
                <a:gd name="T24" fmla="*/ 255 w 384"/>
                <a:gd name="T25" fmla="*/ 183 h 192"/>
                <a:gd name="T26" fmla="*/ 241 w 384"/>
                <a:gd name="T27" fmla="*/ 182 h 192"/>
                <a:gd name="T28" fmla="*/ 239 w 384"/>
                <a:gd name="T29" fmla="*/ 162 h 192"/>
                <a:gd name="T30" fmla="*/ 215 w 384"/>
                <a:gd name="T31" fmla="*/ 156 h 192"/>
                <a:gd name="T32" fmla="*/ 188 w 384"/>
                <a:gd name="T33" fmla="*/ 151 h 192"/>
                <a:gd name="T34" fmla="*/ 164 w 384"/>
                <a:gd name="T35" fmla="*/ 148 h 192"/>
                <a:gd name="T36" fmla="*/ 149 w 384"/>
                <a:gd name="T37" fmla="*/ 147 h 192"/>
                <a:gd name="T38" fmla="*/ 140 w 384"/>
                <a:gd name="T39" fmla="*/ 152 h 192"/>
                <a:gd name="T40" fmla="*/ 129 w 384"/>
                <a:gd name="T41" fmla="*/ 158 h 192"/>
                <a:gd name="T42" fmla="*/ 116 w 384"/>
                <a:gd name="T43" fmla="*/ 178 h 192"/>
                <a:gd name="T44" fmla="*/ 111 w 384"/>
                <a:gd name="T45" fmla="*/ 188 h 192"/>
                <a:gd name="T46" fmla="*/ 103 w 384"/>
                <a:gd name="T47" fmla="*/ 191 h 192"/>
                <a:gd name="T48" fmla="*/ 98 w 384"/>
                <a:gd name="T49" fmla="*/ 187 h 192"/>
                <a:gd name="T50" fmla="*/ 76 w 384"/>
                <a:gd name="T51" fmla="*/ 175 h 192"/>
                <a:gd name="T52" fmla="*/ 62 w 384"/>
                <a:gd name="T53" fmla="*/ 166 h 192"/>
                <a:gd name="T54" fmla="*/ 60 w 384"/>
                <a:gd name="T55" fmla="*/ 160 h 192"/>
                <a:gd name="T56" fmla="*/ 77 w 384"/>
                <a:gd name="T57" fmla="*/ 159 h 192"/>
                <a:gd name="T58" fmla="*/ 67 w 384"/>
                <a:gd name="T59" fmla="*/ 132 h 192"/>
                <a:gd name="T60" fmla="*/ 51 w 384"/>
                <a:gd name="T61" fmla="*/ 106 h 192"/>
                <a:gd name="T62" fmla="*/ 37 w 384"/>
                <a:gd name="T63" fmla="*/ 95 h 192"/>
                <a:gd name="T64" fmla="*/ 14 w 384"/>
                <a:gd name="T65" fmla="*/ 95 h 192"/>
                <a:gd name="T66" fmla="*/ 2 w 384"/>
                <a:gd name="T67" fmla="*/ 90 h 192"/>
                <a:gd name="T68" fmla="*/ 4 w 384"/>
                <a:gd name="T69" fmla="*/ 78 h 192"/>
                <a:gd name="T70" fmla="*/ 6 w 384"/>
                <a:gd name="T71" fmla="*/ 74 h 192"/>
                <a:gd name="T72" fmla="*/ 1 w 384"/>
                <a:gd name="T73" fmla="*/ 65 h 192"/>
                <a:gd name="T74" fmla="*/ 58 w 384"/>
                <a:gd name="T75" fmla="*/ 72 h 192"/>
                <a:gd name="T76" fmla="*/ 124 w 384"/>
                <a:gd name="T77" fmla="*/ 70 h 192"/>
                <a:gd name="T78" fmla="*/ 187 w 384"/>
                <a:gd name="T79" fmla="*/ 36 h 192"/>
                <a:gd name="T80" fmla="*/ 209 w 384"/>
                <a:gd name="T81" fmla="*/ 47 h 192"/>
                <a:gd name="T82" fmla="*/ 235 w 384"/>
                <a:gd name="T83" fmla="*/ 16 h 192"/>
                <a:gd name="T84" fmla="*/ 267 w 384"/>
                <a:gd name="T85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84" h="192">
                  <a:moveTo>
                    <a:pt x="267" y="0"/>
                  </a:moveTo>
                  <a:cubicBezTo>
                    <a:pt x="268" y="0"/>
                    <a:pt x="268" y="1"/>
                    <a:pt x="270" y="2"/>
                  </a:cubicBezTo>
                  <a:cubicBezTo>
                    <a:pt x="272" y="2"/>
                    <a:pt x="275" y="0"/>
                    <a:pt x="277" y="2"/>
                  </a:cubicBezTo>
                  <a:cubicBezTo>
                    <a:pt x="278" y="3"/>
                    <a:pt x="277" y="5"/>
                    <a:pt x="280" y="4"/>
                  </a:cubicBezTo>
                  <a:cubicBezTo>
                    <a:pt x="285" y="3"/>
                    <a:pt x="285" y="2"/>
                    <a:pt x="285" y="8"/>
                  </a:cubicBezTo>
                  <a:cubicBezTo>
                    <a:pt x="285" y="10"/>
                    <a:pt x="287" y="12"/>
                    <a:pt x="287" y="14"/>
                  </a:cubicBezTo>
                  <a:cubicBezTo>
                    <a:pt x="287" y="16"/>
                    <a:pt x="286" y="17"/>
                    <a:pt x="286" y="18"/>
                  </a:cubicBezTo>
                  <a:cubicBezTo>
                    <a:pt x="286" y="20"/>
                    <a:pt x="288" y="26"/>
                    <a:pt x="288" y="26"/>
                  </a:cubicBezTo>
                  <a:cubicBezTo>
                    <a:pt x="289" y="27"/>
                    <a:pt x="292" y="27"/>
                    <a:pt x="293" y="27"/>
                  </a:cubicBezTo>
                  <a:cubicBezTo>
                    <a:pt x="295" y="28"/>
                    <a:pt x="295" y="30"/>
                    <a:pt x="297" y="30"/>
                  </a:cubicBezTo>
                  <a:cubicBezTo>
                    <a:pt x="299" y="31"/>
                    <a:pt x="307" y="35"/>
                    <a:pt x="308" y="33"/>
                  </a:cubicBezTo>
                  <a:cubicBezTo>
                    <a:pt x="309" y="31"/>
                    <a:pt x="310" y="22"/>
                    <a:pt x="315" y="23"/>
                  </a:cubicBezTo>
                  <a:cubicBezTo>
                    <a:pt x="315" y="27"/>
                    <a:pt x="321" y="28"/>
                    <a:pt x="324" y="28"/>
                  </a:cubicBezTo>
                  <a:cubicBezTo>
                    <a:pt x="326" y="28"/>
                    <a:pt x="323" y="44"/>
                    <a:pt x="322" y="46"/>
                  </a:cubicBezTo>
                  <a:cubicBezTo>
                    <a:pt x="320" y="53"/>
                    <a:pt x="329" y="55"/>
                    <a:pt x="327" y="63"/>
                  </a:cubicBezTo>
                  <a:cubicBezTo>
                    <a:pt x="326" y="67"/>
                    <a:pt x="327" y="67"/>
                    <a:pt x="328" y="70"/>
                  </a:cubicBezTo>
                  <a:cubicBezTo>
                    <a:pt x="335" y="75"/>
                    <a:pt x="333" y="100"/>
                    <a:pt x="330" y="107"/>
                  </a:cubicBezTo>
                  <a:cubicBezTo>
                    <a:pt x="330" y="112"/>
                    <a:pt x="323" y="120"/>
                    <a:pt x="326" y="126"/>
                  </a:cubicBezTo>
                  <a:cubicBezTo>
                    <a:pt x="328" y="127"/>
                    <a:pt x="329" y="128"/>
                    <a:pt x="329" y="130"/>
                  </a:cubicBezTo>
                  <a:cubicBezTo>
                    <a:pt x="330" y="133"/>
                    <a:pt x="330" y="136"/>
                    <a:pt x="332" y="139"/>
                  </a:cubicBezTo>
                  <a:cubicBezTo>
                    <a:pt x="338" y="147"/>
                    <a:pt x="338" y="147"/>
                    <a:pt x="338" y="147"/>
                  </a:cubicBezTo>
                  <a:cubicBezTo>
                    <a:pt x="345" y="158"/>
                    <a:pt x="357" y="161"/>
                    <a:pt x="369" y="164"/>
                  </a:cubicBezTo>
                  <a:cubicBezTo>
                    <a:pt x="378" y="166"/>
                    <a:pt x="377" y="166"/>
                    <a:pt x="378" y="174"/>
                  </a:cubicBezTo>
                  <a:cubicBezTo>
                    <a:pt x="380" y="179"/>
                    <a:pt x="384" y="180"/>
                    <a:pt x="384" y="186"/>
                  </a:cubicBezTo>
                  <a:cubicBezTo>
                    <a:pt x="384" y="190"/>
                    <a:pt x="384" y="190"/>
                    <a:pt x="384" y="190"/>
                  </a:cubicBezTo>
                  <a:cubicBezTo>
                    <a:pt x="384" y="190"/>
                    <a:pt x="384" y="190"/>
                    <a:pt x="384" y="190"/>
                  </a:cubicBezTo>
                  <a:cubicBezTo>
                    <a:pt x="381" y="190"/>
                    <a:pt x="381" y="190"/>
                    <a:pt x="378" y="190"/>
                  </a:cubicBezTo>
                  <a:cubicBezTo>
                    <a:pt x="373" y="190"/>
                    <a:pt x="376" y="188"/>
                    <a:pt x="374" y="187"/>
                  </a:cubicBezTo>
                  <a:cubicBezTo>
                    <a:pt x="373" y="186"/>
                    <a:pt x="371" y="187"/>
                    <a:pt x="370" y="186"/>
                  </a:cubicBezTo>
                  <a:cubicBezTo>
                    <a:pt x="368" y="183"/>
                    <a:pt x="368" y="182"/>
                    <a:pt x="364" y="182"/>
                  </a:cubicBezTo>
                  <a:cubicBezTo>
                    <a:pt x="358" y="182"/>
                    <a:pt x="360" y="179"/>
                    <a:pt x="358" y="175"/>
                  </a:cubicBezTo>
                  <a:cubicBezTo>
                    <a:pt x="356" y="170"/>
                    <a:pt x="349" y="174"/>
                    <a:pt x="346" y="167"/>
                  </a:cubicBezTo>
                  <a:cubicBezTo>
                    <a:pt x="345" y="164"/>
                    <a:pt x="340" y="169"/>
                    <a:pt x="340" y="171"/>
                  </a:cubicBezTo>
                  <a:cubicBezTo>
                    <a:pt x="337" y="172"/>
                    <a:pt x="336" y="175"/>
                    <a:pt x="333" y="175"/>
                  </a:cubicBezTo>
                  <a:cubicBezTo>
                    <a:pt x="329" y="175"/>
                    <a:pt x="327" y="174"/>
                    <a:pt x="324" y="174"/>
                  </a:cubicBezTo>
                  <a:cubicBezTo>
                    <a:pt x="317" y="176"/>
                    <a:pt x="309" y="177"/>
                    <a:pt x="303" y="177"/>
                  </a:cubicBezTo>
                  <a:cubicBezTo>
                    <a:pt x="297" y="177"/>
                    <a:pt x="295" y="173"/>
                    <a:pt x="289" y="175"/>
                  </a:cubicBezTo>
                  <a:cubicBezTo>
                    <a:pt x="284" y="176"/>
                    <a:pt x="283" y="181"/>
                    <a:pt x="279" y="184"/>
                  </a:cubicBezTo>
                  <a:cubicBezTo>
                    <a:pt x="255" y="183"/>
                    <a:pt x="255" y="183"/>
                    <a:pt x="255" y="183"/>
                  </a:cubicBezTo>
                  <a:cubicBezTo>
                    <a:pt x="246" y="184"/>
                    <a:pt x="246" y="184"/>
                    <a:pt x="246" y="184"/>
                  </a:cubicBezTo>
                  <a:cubicBezTo>
                    <a:pt x="241" y="182"/>
                    <a:pt x="241" y="182"/>
                    <a:pt x="241" y="182"/>
                  </a:cubicBezTo>
                  <a:cubicBezTo>
                    <a:pt x="241" y="182"/>
                    <a:pt x="241" y="182"/>
                    <a:pt x="241" y="182"/>
                  </a:cubicBezTo>
                  <a:cubicBezTo>
                    <a:pt x="243" y="179"/>
                    <a:pt x="245" y="175"/>
                    <a:pt x="245" y="174"/>
                  </a:cubicBezTo>
                  <a:cubicBezTo>
                    <a:pt x="245" y="172"/>
                    <a:pt x="243" y="170"/>
                    <a:pt x="244" y="168"/>
                  </a:cubicBezTo>
                  <a:cubicBezTo>
                    <a:pt x="247" y="163"/>
                    <a:pt x="244" y="161"/>
                    <a:pt x="239" y="162"/>
                  </a:cubicBezTo>
                  <a:cubicBezTo>
                    <a:pt x="233" y="164"/>
                    <a:pt x="236" y="156"/>
                    <a:pt x="231" y="156"/>
                  </a:cubicBezTo>
                  <a:cubicBezTo>
                    <a:pt x="227" y="156"/>
                    <a:pt x="228" y="155"/>
                    <a:pt x="224" y="154"/>
                  </a:cubicBezTo>
                  <a:cubicBezTo>
                    <a:pt x="219" y="151"/>
                    <a:pt x="219" y="154"/>
                    <a:pt x="215" y="156"/>
                  </a:cubicBezTo>
                  <a:cubicBezTo>
                    <a:pt x="212" y="159"/>
                    <a:pt x="206" y="153"/>
                    <a:pt x="202" y="153"/>
                  </a:cubicBezTo>
                  <a:cubicBezTo>
                    <a:pt x="198" y="153"/>
                    <a:pt x="195" y="153"/>
                    <a:pt x="194" y="157"/>
                  </a:cubicBezTo>
                  <a:cubicBezTo>
                    <a:pt x="191" y="155"/>
                    <a:pt x="194" y="151"/>
                    <a:pt x="188" y="151"/>
                  </a:cubicBezTo>
                  <a:cubicBezTo>
                    <a:pt x="186" y="151"/>
                    <a:pt x="182" y="154"/>
                    <a:pt x="184" y="148"/>
                  </a:cubicBezTo>
                  <a:cubicBezTo>
                    <a:pt x="186" y="146"/>
                    <a:pt x="183" y="146"/>
                    <a:pt x="181" y="145"/>
                  </a:cubicBezTo>
                  <a:cubicBezTo>
                    <a:pt x="176" y="142"/>
                    <a:pt x="168" y="149"/>
                    <a:pt x="164" y="148"/>
                  </a:cubicBezTo>
                  <a:cubicBezTo>
                    <a:pt x="161" y="146"/>
                    <a:pt x="158" y="143"/>
                    <a:pt x="155" y="146"/>
                  </a:cubicBezTo>
                  <a:cubicBezTo>
                    <a:pt x="154" y="147"/>
                    <a:pt x="150" y="151"/>
                    <a:pt x="150" y="150"/>
                  </a:cubicBezTo>
                  <a:cubicBezTo>
                    <a:pt x="150" y="150"/>
                    <a:pt x="150" y="148"/>
                    <a:pt x="149" y="147"/>
                  </a:cubicBezTo>
                  <a:cubicBezTo>
                    <a:pt x="147" y="147"/>
                    <a:pt x="146" y="153"/>
                    <a:pt x="145" y="154"/>
                  </a:cubicBezTo>
                  <a:cubicBezTo>
                    <a:pt x="142" y="158"/>
                    <a:pt x="144" y="153"/>
                    <a:pt x="142" y="153"/>
                  </a:cubicBezTo>
                  <a:cubicBezTo>
                    <a:pt x="141" y="152"/>
                    <a:pt x="142" y="152"/>
                    <a:pt x="140" y="152"/>
                  </a:cubicBezTo>
                  <a:cubicBezTo>
                    <a:pt x="139" y="156"/>
                    <a:pt x="135" y="153"/>
                    <a:pt x="135" y="156"/>
                  </a:cubicBezTo>
                  <a:cubicBezTo>
                    <a:pt x="134" y="157"/>
                    <a:pt x="131" y="167"/>
                    <a:pt x="130" y="163"/>
                  </a:cubicBezTo>
                  <a:cubicBezTo>
                    <a:pt x="129" y="162"/>
                    <a:pt x="130" y="157"/>
                    <a:pt x="129" y="158"/>
                  </a:cubicBezTo>
                  <a:cubicBezTo>
                    <a:pt x="127" y="158"/>
                    <a:pt x="125" y="162"/>
                    <a:pt x="124" y="164"/>
                  </a:cubicBezTo>
                  <a:cubicBezTo>
                    <a:pt x="123" y="169"/>
                    <a:pt x="118" y="164"/>
                    <a:pt x="118" y="170"/>
                  </a:cubicBezTo>
                  <a:cubicBezTo>
                    <a:pt x="118" y="172"/>
                    <a:pt x="120" y="176"/>
                    <a:pt x="116" y="178"/>
                  </a:cubicBezTo>
                  <a:cubicBezTo>
                    <a:pt x="116" y="179"/>
                    <a:pt x="118" y="180"/>
                    <a:pt x="117" y="182"/>
                  </a:cubicBezTo>
                  <a:cubicBezTo>
                    <a:pt x="116" y="186"/>
                    <a:pt x="116" y="186"/>
                    <a:pt x="116" y="186"/>
                  </a:cubicBezTo>
                  <a:cubicBezTo>
                    <a:pt x="115" y="190"/>
                    <a:pt x="115" y="191"/>
                    <a:pt x="111" y="188"/>
                  </a:cubicBezTo>
                  <a:cubicBezTo>
                    <a:pt x="110" y="188"/>
                    <a:pt x="107" y="187"/>
                    <a:pt x="106" y="186"/>
                  </a:cubicBezTo>
                  <a:cubicBezTo>
                    <a:pt x="106" y="186"/>
                    <a:pt x="106" y="186"/>
                    <a:pt x="105" y="186"/>
                  </a:cubicBezTo>
                  <a:cubicBezTo>
                    <a:pt x="105" y="187"/>
                    <a:pt x="103" y="192"/>
                    <a:pt x="103" y="191"/>
                  </a:cubicBezTo>
                  <a:cubicBezTo>
                    <a:pt x="102" y="191"/>
                    <a:pt x="99" y="189"/>
                    <a:pt x="98" y="188"/>
                  </a:cubicBezTo>
                  <a:cubicBezTo>
                    <a:pt x="98" y="188"/>
                    <a:pt x="98" y="188"/>
                    <a:pt x="98" y="188"/>
                  </a:cubicBezTo>
                  <a:cubicBezTo>
                    <a:pt x="98" y="188"/>
                    <a:pt x="98" y="187"/>
                    <a:pt x="98" y="187"/>
                  </a:cubicBezTo>
                  <a:cubicBezTo>
                    <a:pt x="97" y="184"/>
                    <a:pt x="94" y="184"/>
                    <a:pt x="93" y="182"/>
                  </a:cubicBezTo>
                  <a:cubicBezTo>
                    <a:pt x="91" y="179"/>
                    <a:pt x="86" y="179"/>
                    <a:pt x="83" y="178"/>
                  </a:cubicBezTo>
                  <a:cubicBezTo>
                    <a:pt x="81" y="178"/>
                    <a:pt x="79" y="175"/>
                    <a:pt x="76" y="175"/>
                  </a:cubicBezTo>
                  <a:cubicBezTo>
                    <a:pt x="73" y="171"/>
                    <a:pt x="73" y="171"/>
                    <a:pt x="73" y="171"/>
                  </a:cubicBezTo>
                  <a:cubicBezTo>
                    <a:pt x="71" y="168"/>
                    <a:pt x="69" y="167"/>
                    <a:pt x="66" y="167"/>
                  </a:cubicBezTo>
                  <a:cubicBezTo>
                    <a:pt x="65" y="167"/>
                    <a:pt x="62" y="167"/>
                    <a:pt x="62" y="166"/>
                  </a:cubicBezTo>
                  <a:cubicBezTo>
                    <a:pt x="61" y="166"/>
                    <a:pt x="62" y="165"/>
                    <a:pt x="63" y="164"/>
                  </a:cubicBezTo>
                  <a:cubicBezTo>
                    <a:pt x="63" y="164"/>
                    <a:pt x="63" y="164"/>
                    <a:pt x="62" y="163"/>
                  </a:cubicBezTo>
                  <a:cubicBezTo>
                    <a:pt x="62" y="163"/>
                    <a:pt x="59" y="161"/>
                    <a:pt x="60" y="160"/>
                  </a:cubicBezTo>
                  <a:cubicBezTo>
                    <a:pt x="61" y="158"/>
                    <a:pt x="62" y="154"/>
                    <a:pt x="65" y="155"/>
                  </a:cubicBezTo>
                  <a:cubicBezTo>
                    <a:pt x="67" y="156"/>
                    <a:pt x="67" y="160"/>
                    <a:pt x="71" y="160"/>
                  </a:cubicBezTo>
                  <a:cubicBezTo>
                    <a:pt x="77" y="159"/>
                    <a:pt x="77" y="159"/>
                    <a:pt x="77" y="159"/>
                  </a:cubicBezTo>
                  <a:cubicBezTo>
                    <a:pt x="81" y="155"/>
                    <a:pt x="81" y="155"/>
                    <a:pt x="81" y="155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67" y="132"/>
                    <a:pt x="67" y="132"/>
                    <a:pt x="67" y="132"/>
                  </a:cubicBezTo>
                  <a:cubicBezTo>
                    <a:pt x="61" y="115"/>
                    <a:pt x="61" y="115"/>
                    <a:pt x="61" y="115"/>
                  </a:cubicBezTo>
                  <a:cubicBezTo>
                    <a:pt x="57" y="115"/>
                    <a:pt x="57" y="115"/>
                    <a:pt x="57" y="115"/>
                  </a:cubicBezTo>
                  <a:cubicBezTo>
                    <a:pt x="51" y="106"/>
                    <a:pt x="51" y="106"/>
                    <a:pt x="51" y="106"/>
                  </a:cubicBezTo>
                  <a:cubicBezTo>
                    <a:pt x="47" y="99"/>
                    <a:pt x="47" y="99"/>
                    <a:pt x="47" y="99"/>
                  </a:cubicBezTo>
                  <a:cubicBezTo>
                    <a:pt x="40" y="94"/>
                    <a:pt x="40" y="94"/>
                    <a:pt x="40" y="94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5"/>
                    <a:pt x="14" y="95"/>
                    <a:pt x="14" y="95"/>
                  </a:cubicBezTo>
                  <a:cubicBezTo>
                    <a:pt x="13" y="99"/>
                    <a:pt x="13" y="99"/>
                    <a:pt x="13" y="99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95" y="75"/>
                    <a:pt x="100" y="78"/>
                    <a:pt x="105" y="76"/>
                  </a:cubicBezTo>
                  <a:cubicBezTo>
                    <a:pt x="111" y="74"/>
                    <a:pt x="118" y="75"/>
                    <a:pt x="124" y="70"/>
                  </a:cubicBezTo>
                  <a:cubicBezTo>
                    <a:pt x="131" y="63"/>
                    <a:pt x="136" y="58"/>
                    <a:pt x="144" y="54"/>
                  </a:cubicBezTo>
                  <a:cubicBezTo>
                    <a:pt x="144" y="54"/>
                    <a:pt x="144" y="54"/>
                    <a:pt x="144" y="54"/>
                  </a:cubicBezTo>
                  <a:cubicBezTo>
                    <a:pt x="157" y="44"/>
                    <a:pt x="171" y="35"/>
                    <a:pt x="187" y="36"/>
                  </a:cubicBezTo>
                  <a:cubicBezTo>
                    <a:pt x="198" y="36"/>
                    <a:pt x="189" y="42"/>
                    <a:pt x="196" y="44"/>
                  </a:cubicBezTo>
                  <a:cubicBezTo>
                    <a:pt x="198" y="45"/>
                    <a:pt x="200" y="48"/>
                    <a:pt x="203" y="48"/>
                  </a:cubicBezTo>
                  <a:cubicBezTo>
                    <a:pt x="206" y="47"/>
                    <a:pt x="206" y="44"/>
                    <a:pt x="209" y="47"/>
                  </a:cubicBezTo>
                  <a:cubicBezTo>
                    <a:pt x="215" y="48"/>
                    <a:pt x="226" y="52"/>
                    <a:pt x="224" y="44"/>
                  </a:cubicBezTo>
                  <a:cubicBezTo>
                    <a:pt x="224" y="40"/>
                    <a:pt x="229" y="34"/>
                    <a:pt x="231" y="29"/>
                  </a:cubicBezTo>
                  <a:cubicBezTo>
                    <a:pt x="232" y="25"/>
                    <a:pt x="231" y="19"/>
                    <a:pt x="235" y="16"/>
                  </a:cubicBezTo>
                  <a:cubicBezTo>
                    <a:pt x="236" y="15"/>
                    <a:pt x="243" y="18"/>
                    <a:pt x="245" y="18"/>
                  </a:cubicBezTo>
                  <a:cubicBezTo>
                    <a:pt x="248" y="17"/>
                    <a:pt x="256" y="16"/>
                    <a:pt x="258" y="15"/>
                  </a:cubicBezTo>
                  <a:cubicBezTo>
                    <a:pt x="261" y="12"/>
                    <a:pt x="263" y="3"/>
                    <a:pt x="267" y="0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1"/>
            <p:cNvSpPr>
              <a:spLocks noEditPoints="1"/>
            </p:cNvSpPr>
            <p:nvPr/>
          </p:nvSpPr>
          <p:spPr bwMode="auto">
            <a:xfrm>
              <a:off x="689" y="2435"/>
              <a:ext cx="565" cy="633"/>
            </a:xfrm>
            <a:custGeom>
              <a:avLst/>
              <a:gdLst>
                <a:gd name="T0" fmla="*/ 118 w 275"/>
                <a:gd name="T1" fmla="*/ 51 h 308"/>
                <a:gd name="T2" fmla="*/ 115 w 275"/>
                <a:gd name="T3" fmla="*/ 54 h 308"/>
                <a:gd name="T4" fmla="*/ 118 w 275"/>
                <a:gd name="T5" fmla="*/ 54 h 308"/>
                <a:gd name="T6" fmla="*/ 27 w 275"/>
                <a:gd name="T7" fmla="*/ 100 h 308"/>
                <a:gd name="T8" fmla="*/ 29 w 275"/>
                <a:gd name="T9" fmla="*/ 99 h 308"/>
                <a:gd name="T10" fmla="*/ 23 w 275"/>
                <a:gd name="T11" fmla="*/ 105 h 308"/>
                <a:gd name="T12" fmla="*/ 25 w 275"/>
                <a:gd name="T13" fmla="*/ 106 h 308"/>
                <a:gd name="T14" fmla="*/ 9 w 275"/>
                <a:gd name="T15" fmla="*/ 92 h 308"/>
                <a:gd name="T16" fmla="*/ 11 w 275"/>
                <a:gd name="T17" fmla="*/ 102 h 308"/>
                <a:gd name="T18" fmla="*/ 1 w 275"/>
                <a:gd name="T19" fmla="*/ 103 h 308"/>
                <a:gd name="T20" fmla="*/ 2 w 275"/>
                <a:gd name="T21" fmla="*/ 95 h 308"/>
                <a:gd name="T22" fmla="*/ 8 w 275"/>
                <a:gd name="T23" fmla="*/ 105 h 308"/>
                <a:gd name="T24" fmla="*/ 275 w 275"/>
                <a:gd name="T25" fmla="*/ 86 h 308"/>
                <a:gd name="T26" fmla="*/ 246 w 275"/>
                <a:gd name="T27" fmla="*/ 303 h 308"/>
                <a:gd name="T28" fmla="*/ 229 w 275"/>
                <a:gd name="T29" fmla="*/ 306 h 308"/>
                <a:gd name="T30" fmla="*/ 209 w 275"/>
                <a:gd name="T31" fmla="*/ 285 h 308"/>
                <a:gd name="T32" fmla="*/ 197 w 275"/>
                <a:gd name="T33" fmla="*/ 264 h 308"/>
                <a:gd name="T34" fmla="*/ 122 w 275"/>
                <a:gd name="T35" fmla="*/ 259 h 308"/>
                <a:gd name="T36" fmla="*/ 101 w 275"/>
                <a:gd name="T37" fmla="*/ 275 h 308"/>
                <a:gd name="T38" fmla="*/ 100 w 275"/>
                <a:gd name="T39" fmla="*/ 262 h 308"/>
                <a:gd name="T40" fmla="*/ 104 w 275"/>
                <a:gd name="T41" fmla="*/ 226 h 308"/>
                <a:gd name="T42" fmla="*/ 93 w 275"/>
                <a:gd name="T43" fmla="*/ 221 h 308"/>
                <a:gd name="T44" fmla="*/ 67 w 275"/>
                <a:gd name="T45" fmla="*/ 203 h 308"/>
                <a:gd name="T46" fmla="*/ 51 w 275"/>
                <a:gd name="T47" fmla="*/ 200 h 308"/>
                <a:gd name="T48" fmla="*/ 51 w 275"/>
                <a:gd name="T49" fmla="*/ 176 h 308"/>
                <a:gd name="T50" fmla="*/ 45 w 275"/>
                <a:gd name="T51" fmla="*/ 171 h 308"/>
                <a:gd name="T52" fmla="*/ 35 w 275"/>
                <a:gd name="T53" fmla="*/ 152 h 308"/>
                <a:gd name="T54" fmla="*/ 9 w 275"/>
                <a:gd name="T55" fmla="*/ 126 h 308"/>
                <a:gd name="T56" fmla="*/ 25 w 275"/>
                <a:gd name="T57" fmla="*/ 118 h 308"/>
                <a:gd name="T58" fmla="*/ 45 w 275"/>
                <a:gd name="T59" fmla="*/ 126 h 308"/>
                <a:gd name="T60" fmla="*/ 58 w 275"/>
                <a:gd name="T61" fmla="*/ 124 h 308"/>
                <a:gd name="T62" fmla="*/ 56 w 275"/>
                <a:gd name="T63" fmla="*/ 119 h 308"/>
                <a:gd name="T64" fmla="*/ 35 w 275"/>
                <a:gd name="T65" fmla="*/ 104 h 308"/>
                <a:gd name="T66" fmla="*/ 50 w 275"/>
                <a:gd name="T67" fmla="*/ 88 h 308"/>
                <a:gd name="T68" fmla="*/ 65 w 275"/>
                <a:gd name="T69" fmla="*/ 75 h 308"/>
                <a:gd name="T70" fmla="*/ 97 w 275"/>
                <a:gd name="T71" fmla="*/ 70 h 308"/>
                <a:gd name="T72" fmla="*/ 106 w 275"/>
                <a:gd name="T73" fmla="*/ 63 h 308"/>
                <a:gd name="T74" fmla="*/ 111 w 275"/>
                <a:gd name="T75" fmla="*/ 59 h 308"/>
                <a:gd name="T76" fmla="*/ 118 w 275"/>
                <a:gd name="T77" fmla="*/ 61 h 308"/>
                <a:gd name="T78" fmla="*/ 123 w 275"/>
                <a:gd name="T79" fmla="*/ 45 h 308"/>
                <a:gd name="T80" fmla="*/ 122 w 275"/>
                <a:gd name="T81" fmla="*/ 40 h 308"/>
                <a:gd name="T82" fmla="*/ 112 w 275"/>
                <a:gd name="T83" fmla="*/ 33 h 308"/>
                <a:gd name="T84" fmla="*/ 119 w 275"/>
                <a:gd name="T85" fmla="*/ 19 h 308"/>
                <a:gd name="T86" fmla="*/ 124 w 275"/>
                <a:gd name="T87" fmla="*/ 20 h 308"/>
                <a:gd name="T88" fmla="*/ 167 w 275"/>
                <a:gd name="T89" fmla="*/ 11 h 308"/>
                <a:gd name="T90" fmla="*/ 211 w 275"/>
                <a:gd name="T91" fmla="*/ 11 h 308"/>
                <a:gd name="T92" fmla="*/ 236 w 275"/>
                <a:gd name="T93" fmla="*/ 11 h 308"/>
                <a:gd name="T94" fmla="*/ 252 w 275"/>
                <a:gd name="T95" fmla="*/ 23 h 308"/>
                <a:gd name="T96" fmla="*/ 261 w 275"/>
                <a:gd name="T97" fmla="*/ 26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5" h="308">
                  <a:moveTo>
                    <a:pt x="118" y="54"/>
                  </a:moveTo>
                  <a:cubicBezTo>
                    <a:pt x="118" y="53"/>
                    <a:pt x="118" y="53"/>
                    <a:pt x="118" y="52"/>
                  </a:cubicBezTo>
                  <a:cubicBezTo>
                    <a:pt x="118" y="51"/>
                    <a:pt x="118" y="51"/>
                    <a:pt x="118" y="51"/>
                  </a:cubicBezTo>
                  <a:cubicBezTo>
                    <a:pt x="118" y="51"/>
                    <a:pt x="117" y="51"/>
                    <a:pt x="116" y="51"/>
                  </a:cubicBezTo>
                  <a:cubicBezTo>
                    <a:pt x="116" y="51"/>
                    <a:pt x="115" y="51"/>
                    <a:pt x="114" y="53"/>
                  </a:cubicBezTo>
                  <a:cubicBezTo>
                    <a:pt x="114" y="53"/>
                    <a:pt x="114" y="54"/>
                    <a:pt x="115" y="54"/>
                  </a:cubicBezTo>
                  <a:cubicBezTo>
                    <a:pt x="115" y="54"/>
                    <a:pt x="116" y="56"/>
                    <a:pt x="116" y="56"/>
                  </a:cubicBezTo>
                  <a:cubicBezTo>
                    <a:pt x="118" y="57"/>
                    <a:pt x="118" y="57"/>
                    <a:pt x="119" y="55"/>
                  </a:cubicBezTo>
                  <a:cubicBezTo>
                    <a:pt x="118" y="54"/>
                    <a:pt x="118" y="54"/>
                    <a:pt x="118" y="54"/>
                  </a:cubicBezTo>
                  <a:close/>
                  <a:moveTo>
                    <a:pt x="29" y="99"/>
                  </a:moveTo>
                  <a:cubicBezTo>
                    <a:pt x="29" y="99"/>
                    <a:pt x="28" y="99"/>
                    <a:pt x="27" y="99"/>
                  </a:cubicBezTo>
                  <a:cubicBezTo>
                    <a:pt x="27" y="99"/>
                    <a:pt x="27" y="100"/>
                    <a:pt x="27" y="100"/>
                  </a:cubicBezTo>
                  <a:cubicBezTo>
                    <a:pt x="27" y="100"/>
                    <a:pt x="28" y="102"/>
                    <a:pt x="29" y="102"/>
                  </a:cubicBezTo>
                  <a:cubicBezTo>
                    <a:pt x="29" y="102"/>
                    <a:pt x="30" y="100"/>
                    <a:pt x="30" y="100"/>
                  </a:cubicBezTo>
                  <a:cubicBezTo>
                    <a:pt x="29" y="99"/>
                    <a:pt x="29" y="99"/>
                    <a:pt x="29" y="99"/>
                  </a:cubicBezTo>
                  <a:close/>
                  <a:moveTo>
                    <a:pt x="25" y="106"/>
                  </a:moveTo>
                  <a:cubicBezTo>
                    <a:pt x="25" y="106"/>
                    <a:pt x="25" y="104"/>
                    <a:pt x="23" y="104"/>
                  </a:cubicBezTo>
                  <a:cubicBezTo>
                    <a:pt x="23" y="104"/>
                    <a:pt x="23" y="104"/>
                    <a:pt x="23" y="105"/>
                  </a:cubicBezTo>
                  <a:cubicBezTo>
                    <a:pt x="22" y="106"/>
                    <a:pt x="22" y="107"/>
                    <a:pt x="22" y="108"/>
                  </a:cubicBezTo>
                  <a:cubicBezTo>
                    <a:pt x="23" y="108"/>
                    <a:pt x="23" y="110"/>
                    <a:pt x="25" y="108"/>
                  </a:cubicBezTo>
                  <a:cubicBezTo>
                    <a:pt x="25" y="106"/>
                    <a:pt x="25" y="106"/>
                    <a:pt x="25" y="106"/>
                  </a:cubicBezTo>
                  <a:close/>
                  <a:moveTo>
                    <a:pt x="9" y="97"/>
                  </a:moveTo>
                  <a:cubicBezTo>
                    <a:pt x="9" y="96"/>
                    <a:pt x="9" y="96"/>
                    <a:pt x="9" y="96"/>
                  </a:cubicBezTo>
                  <a:cubicBezTo>
                    <a:pt x="9" y="96"/>
                    <a:pt x="9" y="92"/>
                    <a:pt x="9" y="92"/>
                  </a:cubicBezTo>
                  <a:cubicBezTo>
                    <a:pt x="10" y="92"/>
                    <a:pt x="12" y="92"/>
                    <a:pt x="12" y="91"/>
                  </a:cubicBezTo>
                  <a:cubicBezTo>
                    <a:pt x="16" y="89"/>
                    <a:pt x="15" y="98"/>
                    <a:pt x="13" y="99"/>
                  </a:cubicBezTo>
                  <a:cubicBezTo>
                    <a:pt x="13" y="99"/>
                    <a:pt x="12" y="101"/>
                    <a:pt x="11" y="102"/>
                  </a:cubicBezTo>
                  <a:cubicBezTo>
                    <a:pt x="10" y="104"/>
                    <a:pt x="10" y="100"/>
                    <a:pt x="9" y="100"/>
                  </a:cubicBezTo>
                  <a:cubicBezTo>
                    <a:pt x="9" y="97"/>
                    <a:pt x="9" y="97"/>
                    <a:pt x="9" y="97"/>
                  </a:cubicBezTo>
                  <a:close/>
                  <a:moveTo>
                    <a:pt x="1" y="103"/>
                  </a:moveTo>
                  <a:cubicBezTo>
                    <a:pt x="0" y="101"/>
                    <a:pt x="0" y="99"/>
                    <a:pt x="0" y="96"/>
                  </a:cubicBezTo>
                  <a:cubicBezTo>
                    <a:pt x="0" y="96"/>
                    <a:pt x="0" y="95"/>
                    <a:pt x="0" y="94"/>
                  </a:cubicBezTo>
                  <a:cubicBezTo>
                    <a:pt x="2" y="91"/>
                    <a:pt x="2" y="92"/>
                    <a:pt x="2" y="95"/>
                  </a:cubicBezTo>
                  <a:cubicBezTo>
                    <a:pt x="1" y="98"/>
                    <a:pt x="1" y="102"/>
                    <a:pt x="3" y="103"/>
                  </a:cubicBezTo>
                  <a:cubicBezTo>
                    <a:pt x="4" y="104"/>
                    <a:pt x="5" y="104"/>
                    <a:pt x="6" y="104"/>
                  </a:cubicBezTo>
                  <a:cubicBezTo>
                    <a:pt x="7" y="104"/>
                    <a:pt x="8" y="104"/>
                    <a:pt x="8" y="105"/>
                  </a:cubicBezTo>
                  <a:cubicBezTo>
                    <a:pt x="6" y="106"/>
                    <a:pt x="5" y="106"/>
                    <a:pt x="3" y="105"/>
                  </a:cubicBezTo>
                  <a:cubicBezTo>
                    <a:pt x="1" y="103"/>
                    <a:pt x="1" y="103"/>
                    <a:pt x="1" y="103"/>
                  </a:cubicBezTo>
                  <a:close/>
                  <a:moveTo>
                    <a:pt x="275" y="86"/>
                  </a:moveTo>
                  <a:cubicBezTo>
                    <a:pt x="246" y="95"/>
                    <a:pt x="246" y="95"/>
                    <a:pt x="246" y="95"/>
                  </a:cubicBezTo>
                  <a:cubicBezTo>
                    <a:pt x="246" y="303"/>
                    <a:pt x="246" y="303"/>
                    <a:pt x="246" y="303"/>
                  </a:cubicBezTo>
                  <a:cubicBezTo>
                    <a:pt x="246" y="303"/>
                    <a:pt x="246" y="303"/>
                    <a:pt x="246" y="303"/>
                  </a:cubicBezTo>
                  <a:cubicBezTo>
                    <a:pt x="244" y="303"/>
                    <a:pt x="242" y="303"/>
                    <a:pt x="240" y="304"/>
                  </a:cubicBezTo>
                  <a:cubicBezTo>
                    <a:pt x="239" y="305"/>
                    <a:pt x="239" y="305"/>
                    <a:pt x="237" y="305"/>
                  </a:cubicBezTo>
                  <a:cubicBezTo>
                    <a:pt x="235" y="304"/>
                    <a:pt x="230" y="308"/>
                    <a:pt x="229" y="306"/>
                  </a:cubicBezTo>
                  <a:cubicBezTo>
                    <a:pt x="228" y="306"/>
                    <a:pt x="227" y="306"/>
                    <a:pt x="227" y="307"/>
                  </a:cubicBezTo>
                  <a:cubicBezTo>
                    <a:pt x="224" y="308"/>
                    <a:pt x="220" y="303"/>
                    <a:pt x="219" y="301"/>
                  </a:cubicBezTo>
                  <a:cubicBezTo>
                    <a:pt x="209" y="285"/>
                    <a:pt x="209" y="285"/>
                    <a:pt x="209" y="285"/>
                  </a:cubicBezTo>
                  <a:cubicBezTo>
                    <a:pt x="203" y="276"/>
                    <a:pt x="203" y="276"/>
                    <a:pt x="203" y="276"/>
                  </a:cubicBezTo>
                  <a:cubicBezTo>
                    <a:pt x="203" y="271"/>
                    <a:pt x="203" y="271"/>
                    <a:pt x="203" y="271"/>
                  </a:cubicBezTo>
                  <a:cubicBezTo>
                    <a:pt x="197" y="264"/>
                    <a:pt x="197" y="264"/>
                    <a:pt x="197" y="264"/>
                  </a:cubicBezTo>
                  <a:cubicBezTo>
                    <a:pt x="173" y="245"/>
                    <a:pt x="173" y="245"/>
                    <a:pt x="173" y="245"/>
                  </a:cubicBezTo>
                  <a:cubicBezTo>
                    <a:pt x="148" y="249"/>
                    <a:pt x="148" y="249"/>
                    <a:pt x="148" y="249"/>
                  </a:cubicBezTo>
                  <a:cubicBezTo>
                    <a:pt x="122" y="259"/>
                    <a:pt x="122" y="259"/>
                    <a:pt x="122" y="259"/>
                  </a:cubicBezTo>
                  <a:cubicBezTo>
                    <a:pt x="101" y="279"/>
                    <a:pt x="101" y="279"/>
                    <a:pt x="101" y="279"/>
                  </a:cubicBezTo>
                  <a:cubicBezTo>
                    <a:pt x="101" y="279"/>
                    <a:pt x="101" y="279"/>
                    <a:pt x="101" y="279"/>
                  </a:cubicBezTo>
                  <a:cubicBezTo>
                    <a:pt x="100" y="277"/>
                    <a:pt x="101" y="277"/>
                    <a:pt x="101" y="275"/>
                  </a:cubicBezTo>
                  <a:cubicBezTo>
                    <a:pt x="102" y="275"/>
                    <a:pt x="102" y="271"/>
                    <a:pt x="102" y="270"/>
                  </a:cubicBezTo>
                  <a:cubicBezTo>
                    <a:pt x="102" y="267"/>
                    <a:pt x="101" y="268"/>
                    <a:pt x="100" y="265"/>
                  </a:cubicBezTo>
                  <a:cubicBezTo>
                    <a:pt x="99" y="264"/>
                    <a:pt x="101" y="263"/>
                    <a:pt x="100" y="262"/>
                  </a:cubicBezTo>
                  <a:cubicBezTo>
                    <a:pt x="98" y="257"/>
                    <a:pt x="101" y="253"/>
                    <a:pt x="105" y="251"/>
                  </a:cubicBezTo>
                  <a:cubicBezTo>
                    <a:pt x="107" y="245"/>
                    <a:pt x="110" y="242"/>
                    <a:pt x="110" y="236"/>
                  </a:cubicBezTo>
                  <a:cubicBezTo>
                    <a:pt x="110" y="233"/>
                    <a:pt x="104" y="229"/>
                    <a:pt x="104" y="226"/>
                  </a:cubicBezTo>
                  <a:cubicBezTo>
                    <a:pt x="107" y="227"/>
                    <a:pt x="112" y="239"/>
                    <a:pt x="112" y="231"/>
                  </a:cubicBezTo>
                  <a:cubicBezTo>
                    <a:pt x="112" y="224"/>
                    <a:pt x="108" y="224"/>
                    <a:pt x="104" y="220"/>
                  </a:cubicBezTo>
                  <a:cubicBezTo>
                    <a:pt x="101" y="217"/>
                    <a:pt x="93" y="221"/>
                    <a:pt x="93" y="221"/>
                  </a:cubicBezTo>
                  <a:cubicBezTo>
                    <a:pt x="87" y="213"/>
                    <a:pt x="85" y="219"/>
                    <a:pt x="78" y="219"/>
                  </a:cubicBezTo>
                  <a:cubicBezTo>
                    <a:pt x="77" y="219"/>
                    <a:pt x="75" y="214"/>
                    <a:pt x="74" y="212"/>
                  </a:cubicBezTo>
                  <a:cubicBezTo>
                    <a:pt x="73" y="211"/>
                    <a:pt x="67" y="205"/>
                    <a:pt x="67" y="203"/>
                  </a:cubicBezTo>
                  <a:cubicBezTo>
                    <a:pt x="67" y="202"/>
                    <a:pt x="68" y="201"/>
                    <a:pt x="68" y="200"/>
                  </a:cubicBezTo>
                  <a:cubicBezTo>
                    <a:pt x="66" y="200"/>
                    <a:pt x="63" y="200"/>
                    <a:pt x="59" y="200"/>
                  </a:cubicBezTo>
                  <a:cubicBezTo>
                    <a:pt x="58" y="200"/>
                    <a:pt x="51" y="203"/>
                    <a:pt x="51" y="200"/>
                  </a:cubicBezTo>
                  <a:cubicBezTo>
                    <a:pt x="51" y="200"/>
                    <a:pt x="53" y="196"/>
                    <a:pt x="53" y="196"/>
                  </a:cubicBezTo>
                  <a:cubicBezTo>
                    <a:pt x="52" y="195"/>
                    <a:pt x="54" y="183"/>
                    <a:pt x="54" y="183"/>
                  </a:cubicBezTo>
                  <a:cubicBezTo>
                    <a:pt x="54" y="181"/>
                    <a:pt x="51" y="178"/>
                    <a:pt x="51" y="176"/>
                  </a:cubicBezTo>
                  <a:cubicBezTo>
                    <a:pt x="51" y="176"/>
                    <a:pt x="51" y="176"/>
                    <a:pt x="51" y="176"/>
                  </a:cubicBezTo>
                  <a:cubicBezTo>
                    <a:pt x="47" y="176"/>
                    <a:pt x="47" y="176"/>
                    <a:pt x="47" y="176"/>
                  </a:cubicBezTo>
                  <a:cubicBezTo>
                    <a:pt x="46" y="175"/>
                    <a:pt x="46" y="172"/>
                    <a:pt x="45" y="171"/>
                  </a:cubicBezTo>
                  <a:cubicBezTo>
                    <a:pt x="43" y="167"/>
                    <a:pt x="42" y="163"/>
                    <a:pt x="41" y="159"/>
                  </a:cubicBezTo>
                  <a:cubicBezTo>
                    <a:pt x="40" y="157"/>
                    <a:pt x="40" y="155"/>
                    <a:pt x="39" y="154"/>
                  </a:cubicBezTo>
                  <a:cubicBezTo>
                    <a:pt x="38" y="152"/>
                    <a:pt x="36" y="152"/>
                    <a:pt x="35" y="152"/>
                  </a:cubicBezTo>
                  <a:cubicBezTo>
                    <a:pt x="34" y="149"/>
                    <a:pt x="35" y="146"/>
                    <a:pt x="34" y="143"/>
                  </a:cubicBezTo>
                  <a:cubicBezTo>
                    <a:pt x="30" y="136"/>
                    <a:pt x="22" y="136"/>
                    <a:pt x="16" y="135"/>
                  </a:cubicBezTo>
                  <a:cubicBezTo>
                    <a:pt x="9" y="134"/>
                    <a:pt x="10" y="131"/>
                    <a:pt x="9" y="126"/>
                  </a:cubicBezTo>
                  <a:cubicBezTo>
                    <a:pt x="9" y="124"/>
                    <a:pt x="9" y="123"/>
                    <a:pt x="9" y="122"/>
                  </a:cubicBezTo>
                  <a:cubicBezTo>
                    <a:pt x="12" y="122"/>
                    <a:pt x="10" y="115"/>
                    <a:pt x="16" y="116"/>
                  </a:cubicBezTo>
                  <a:cubicBezTo>
                    <a:pt x="18" y="117"/>
                    <a:pt x="22" y="117"/>
                    <a:pt x="25" y="118"/>
                  </a:cubicBezTo>
                  <a:cubicBezTo>
                    <a:pt x="28" y="118"/>
                    <a:pt x="29" y="119"/>
                    <a:pt x="31" y="117"/>
                  </a:cubicBezTo>
                  <a:cubicBezTo>
                    <a:pt x="34" y="116"/>
                    <a:pt x="35" y="119"/>
                    <a:pt x="38" y="120"/>
                  </a:cubicBezTo>
                  <a:cubicBezTo>
                    <a:pt x="41" y="122"/>
                    <a:pt x="41" y="124"/>
                    <a:pt x="45" y="126"/>
                  </a:cubicBezTo>
                  <a:cubicBezTo>
                    <a:pt x="46" y="124"/>
                    <a:pt x="48" y="126"/>
                    <a:pt x="50" y="124"/>
                  </a:cubicBezTo>
                  <a:cubicBezTo>
                    <a:pt x="52" y="123"/>
                    <a:pt x="52" y="122"/>
                    <a:pt x="55" y="122"/>
                  </a:cubicBezTo>
                  <a:cubicBezTo>
                    <a:pt x="55" y="125"/>
                    <a:pt x="57" y="124"/>
                    <a:pt x="58" y="124"/>
                  </a:cubicBezTo>
                  <a:cubicBezTo>
                    <a:pt x="58" y="124"/>
                    <a:pt x="58" y="124"/>
                    <a:pt x="58" y="124"/>
                  </a:cubicBezTo>
                  <a:cubicBezTo>
                    <a:pt x="59" y="125"/>
                    <a:pt x="63" y="124"/>
                    <a:pt x="63" y="124"/>
                  </a:cubicBezTo>
                  <a:cubicBezTo>
                    <a:pt x="67" y="122"/>
                    <a:pt x="58" y="119"/>
                    <a:pt x="56" y="119"/>
                  </a:cubicBezTo>
                  <a:cubicBezTo>
                    <a:pt x="47" y="120"/>
                    <a:pt x="53" y="112"/>
                    <a:pt x="47" y="110"/>
                  </a:cubicBezTo>
                  <a:cubicBezTo>
                    <a:pt x="46" y="109"/>
                    <a:pt x="45" y="110"/>
                    <a:pt x="44" y="108"/>
                  </a:cubicBezTo>
                  <a:cubicBezTo>
                    <a:pt x="42" y="104"/>
                    <a:pt x="35" y="108"/>
                    <a:pt x="35" y="104"/>
                  </a:cubicBezTo>
                  <a:cubicBezTo>
                    <a:pt x="35" y="104"/>
                    <a:pt x="35" y="104"/>
                    <a:pt x="35" y="104"/>
                  </a:cubicBezTo>
                  <a:cubicBezTo>
                    <a:pt x="40" y="104"/>
                    <a:pt x="38" y="99"/>
                    <a:pt x="42" y="96"/>
                  </a:cubicBezTo>
                  <a:cubicBezTo>
                    <a:pt x="44" y="95"/>
                    <a:pt x="52" y="91"/>
                    <a:pt x="50" y="88"/>
                  </a:cubicBezTo>
                  <a:cubicBezTo>
                    <a:pt x="50" y="84"/>
                    <a:pt x="50" y="83"/>
                    <a:pt x="53" y="80"/>
                  </a:cubicBezTo>
                  <a:cubicBezTo>
                    <a:pt x="55" y="78"/>
                    <a:pt x="56" y="76"/>
                    <a:pt x="57" y="74"/>
                  </a:cubicBezTo>
                  <a:cubicBezTo>
                    <a:pt x="58" y="74"/>
                    <a:pt x="62" y="76"/>
                    <a:pt x="65" y="75"/>
                  </a:cubicBezTo>
                  <a:cubicBezTo>
                    <a:pt x="67" y="74"/>
                    <a:pt x="71" y="69"/>
                    <a:pt x="71" y="69"/>
                  </a:cubicBezTo>
                  <a:cubicBezTo>
                    <a:pt x="73" y="71"/>
                    <a:pt x="89" y="73"/>
                    <a:pt x="90" y="72"/>
                  </a:cubicBezTo>
                  <a:cubicBezTo>
                    <a:pt x="91" y="73"/>
                    <a:pt x="97" y="71"/>
                    <a:pt x="97" y="70"/>
                  </a:cubicBezTo>
                  <a:cubicBezTo>
                    <a:pt x="98" y="71"/>
                    <a:pt x="101" y="71"/>
                    <a:pt x="102" y="71"/>
                  </a:cubicBezTo>
                  <a:cubicBezTo>
                    <a:pt x="103" y="71"/>
                    <a:pt x="102" y="68"/>
                    <a:pt x="101" y="67"/>
                  </a:cubicBezTo>
                  <a:cubicBezTo>
                    <a:pt x="101" y="66"/>
                    <a:pt x="106" y="64"/>
                    <a:pt x="106" y="63"/>
                  </a:cubicBezTo>
                  <a:cubicBezTo>
                    <a:pt x="107" y="63"/>
                    <a:pt x="108" y="65"/>
                    <a:pt x="109" y="65"/>
                  </a:cubicBezTo>
                  <a:cubicBezTo>
                    <a:pt x="110" y="66"/>
                    <a:pt x="110" y="69"/>
                    <a:pt x="112" y="68"/>
                  </a:cubicBezTo>
                  <a:cubicBezTo>
                    <a:pt x="114" y="67"/>
                    <a:pt x="111" y="60"/>
                    <a:pt x="111" y="59"/>
                  </a:cubicBezTo>
                  <a:cubicBezTo>
                    <a:pt x="111" y="59"/>
                    <a:pt x="114" y="57"/>
                    <a:pt x="115" y="57"/>
                  </a:cubicBezTo>
                  <a:cubicBezTo>
                    <a:pt x="115" y="57"/>
                    <a:pt x="116" y="58"/>
                    <a:pt x="116" y="58"/>
                  </a:cubicBezTo>
                  <a:cubicBezTo>
                    <a:pt x="117" y="59"/>
                    <a:pt x="116" y="60"/>
                    <a:pt x="118" y="61"/>
                  </a:cubicBezTo>
                  <a:cubicBezTo>
                    <a:pt x="118" y="62"/>
                    <a:pt x="120" y="62"/>
                    <a:pt x="121" y="61"/>
                  </a:cubicBezTo>
                  <a:cubicBezTo>
                    <a:pt x="123" y="58"/>
                    <a:pt x="119" y="53"/>
                    <a:pt x="121" y="50"/>
                  </a:cubicBezTo>
                  <a:cubicBezTo>
                    <a:pt x="122" y="47"/>
                    <a:pt x="124" y="49"/>
                    <a:pt x="123" y="45"/>
                  </a:cubicBezTo>
                  <a:cubicBezTo>
                    <a:pt x="123" y="44"/>
                    <a:pt x="126" y="38"/>
                    <a:pt x="126" y="38"/>
                  </a:cubicBezTo>
                  <a:cubicBezTo>
                    <a:pt x="127" y="36"/>
                    <a:pt x="123" y="37"/>
                    <a:pt x="123" y="37"/>
                  </a:cubicBezTo>
                  <a:cubicBezTo>
                    <a:pt x="121" y="38"/>
                    <a:pt x="122" y="38"/>
                    <a:pt x="122" y="40"/>
                  </a:cubicBezTo>
                  <a:cubicBezTo>
                    <a:pt x="122" y="41"/>
                    <a:pt x="119" y="39"/>
                    <a:pt x="119" y="39"/>
                  </a:cubicBezTo>
                  <a:cubicBezTo>
                    <a:pt x="114" y="37"/>
                    <a:pt x="114" y="39"/>
                    <a:pt x="110" y="39"/>
                  </a:cubicBezTo>
                  <a:cubicBezTo>
                    <a:pt x="108" y="35"/>
                    <a:pt x="112" y="35"/>
                    <a:pt x="112" y="33"/>
                  </a:cubicBezTo>
                  <a:cubicBezTo>
                    <a:pt x="114" y="31"/>
                    <a:pt x="116" y="31"/>
                    <a:pt x="115" y="29"/>
                  </a:cubicBezTo>
                  <a:cubicBezTo>
                    <a:pt x="115" y="27"/>
                    <a:pt x="115" y="26"/>
                    <a:pt x="115" y="25"/>
                  </a:cubicBezTo>
                  <a:cubicBezTo>
                    <a:pt x="116" y="21"/>
                    <a:pt x="118" y="21"/>
                    <a:pt x="119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24" y="20"/>
                    <a:pt x="124" y="20"/>
                    <a:pt x="124" y="20"/>
                  </a:cubicBezTo>
                  <a:cubicBezTo>
                    <a:pt x="132" y="19"/>
                    <a:pt x="132" y="19"/>
                    <a:pt x="132" y="19"/>
                  </a:cubicBezTo>
                  <a:cubicBezTo>
                    <a:pt x="157" y="21"/>
                    <a:pt x="157" y="21"/>
                    <a:pt x="157" y="21"/>
                  </a:cubicBezTo>
                  <a:cubicBezTo>
                    <a:pt x="160" y="17"/>
                    <a:pt x="162" y="12"/>
                    <a:pt x="167" y="11"/>
                  </a:cubicBezTo>
                  <a:cubicBezTo>
                    <a:pt x="172" y="9"/>
                    <a:pt x="175" y="13"/>
                    <a:pt x="180" y="13"/>
                  </a:cubicBezTo>
                  <a:cubicBezTo>
                    <a:pt x="187" y="13"/>
                    <a:pt x="195" y="12"/>
                    <a:pt x="202" y="10"/>
                  </a:cubicBezTo>
                  <a:cubicBezTo>
                    <a:pt x="205" y="10"/>
                    <a:pt x="207" y="11"/>
                    <a:pt x="211" y="11"/>
                  </a:cubicBezTo>
                  <a:cubicBezTo>
                    <a:pt x="214" y="11"/>
                    <a:pt x="215" y="9"/>
                    <a:pt x="217" y="7"/>
                  </a:cubicBezTo>
                  <a:cubicBezTo>
                    <a:pt x="218" y="5"/>
                    <a:pt x="223" y="0"/>
                    <a:pt x="224" y="3"/>
                  </a:cubicBezTo>
                  <a:cubicBezTo>
                    <a:pt x="227" y="10"/>
                    <a:pt x="233" y="6"/>
                    <a:pt x="236" y="11"/>
                  </a:cubicBezTo>
                  <a:cubicBezTo>
                    <a:pt x="238" y="15"/>
                    <a:pt x="236" y="18"/>
                    <a:pt x="242" y="18"/>
                  </a:cubicBezTo>
                  <a:cubicBezTo>
                    <a:pt x="245" y="18"/>
                    <a:pt x="246" y="19"/>
                    <a:pt x="248" y="22"/>
                  </a:cubicBezTo>
                  <a:cubicBezTo>
                    <a:pt x="249" y="23"/>
                    <a:pt x="251" y="22"/>
                    <a:pt x="252" y="23"/>
                  </a:cubicBezTo>
                  <a:cubicBezTo>
                    <a:pt x="254" y="25"/>
                    <a:pt x="251" y="26"/>
                    <a:pt x="256" y="26"/>
                  </a:cubicBezTo>
                  <a:cubicBezTo>
                    <a:pt x="259" y="26"/>
                    <a:pt x="259" y="26"/>
                    <a:pt x="261" y="26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68" y="35"/>
                    <a:pt x="268" y="35"/>
                    <a:pt x="268" y="35"/>
                  </a:cubicBezTo>
                  <a:cubicBezTo>
                    <a:pt x="275" y="86"/>
                    <a:pt x="275" y="86"/>
                    <a:pt x="275" y="8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2"/>
            <p:cNvSpPr>
              <a:spLocks noEditPoints="1"/>
            </p:cNvSpPr>
            <p:nvPr/>
          </p:nvSpPr>
          <p:spPr bwMode="auto">
            <a:xfrm>
              <a:off x="689" y="2435"/>
              <a:ext cx="565" cy="633"/>
            </a:xfrm>
            <a:custGeom>
              <a:avLst/>
              <a:gdLst>
                <a:gd name="T0" fmla="*/ 118 w 275"/>
                <a:gd name="T1" fmla="*/ 51 h 308"/>
                <a:gd name="T2" fmla="*/ 115 w 275"/>
                <a:gd name="T3" fmla="*/ 54 h 308"/>
                <a:gd name="T4" fmla="*/ 118 w 275"/>
                <a:gd name="T5" fmla="*/ 54 h 308"/>
                <a:gd name="T6" fmla="*/ 27 w 275"/>
                <a:gd name="T7" fmla="*/ 100 h 308"/>
                <a:gd name="T8" fmla="*/ 29 w 275"/>
                <a:gd name="T9" fmla="*/ 99 h 308"/>
                <a:gd name="T10" fmla="*/ 23 w 275"/>
                <a:gd name="T11" fmla="*/ 105 h 308"/>
                <a:gd name="T12" fmla="*/ 25 w 275"/>
                <a:gd name="T13" fmla="*/ 106 h 308"/>
                <a:gd name="T14" fmla="*/ 9 w 275"/>
                <a:gd name="T15" fmla="*/ 92 h 308"/>
                <a:gd name="T16" fmla="*/ 11 w 275"/>
                <a:gd name="T17" fmla="*/ 102 h 308"/>
                <a:gd name="T18" fmla="*/ 1 w 275"/>
                <a:gd name="T19" fmla="*/ 103 h 308"/>
                <a:gd name="T20" fmla="*/ 2 w 275"/>
                <a:gd name="T21" fmla="*/ 95 h 308"/>
                <a:gd name="T22" fmla="*/ 8 w 275"/>
                <a:gd name="T23" fmla="*/ 105 h 308"/>
                <a:gd name="T24" fmla="*/ 275 w 275"/>
                <a:gd name="T25" fmla="*/ 86 h 308"/>
                <a:gd name="T26" fmla="*/ 246 w 275"/>
                <a:gd name="T27" fmla="*/ 303 h 308"/>
                <a:gd name="T28" fmla="*/ 229 w 275"/>
                <a:gd name="T29" fmla="*/ 306 h 308"/>
                <a:gd name="T30" fmla="*/ 209 w 275"/>
                <a:gd name="T31" fmla="*/ 285 h 308"/>
                <a:gd name="T32" fmla="*/ 197 w 275"/>
                <a:gd name="T33" fmla="*/ 264 h 308"/>
                <a:gd name="T34" fmla="*/ 122 w 275"/>
                <a:gd name="T35" fmla="*/ 259 h 308"/>
                <a:gd name="T36" fmla="*/ 101 w 275"/>
                <a:gd name="T37" fmla="*/ 275 h 308"/>
                <a:gd name="T38" fmla="*/ 100 w 275"/>
                <a:gd name="T39" fmla="*/ 262 h 308"/>
                <a:gd name="T40" fmla="*/ 104 w 275"/>
                <a:gd name="T41" fmla="*/ 226 h 308"/>
                <a:gd name="T42" fmla="*/ 93 w 275"/>
                <a:gd name="T43" fmla="*/ 221 h 308"/>
                <a:gd name="T44" fmla="*/ 67 w 275"/>
                <a:gd name="T45" fmla="*/ 203 h 308"/>
                <a:gd name="T46" fmla="*/ 51 w 275"/>
                <a:gd name="T47" fmla="*/ 200 h 308"/>
                <a:gd name="T48" fmla="*/ 51 w 275"/>
                <a:gd name="T49" fmla="*/ 176 h 308"/>
                <a:gd name="T50" fmla="*/ 45 w 275"/>
                <a:gd name="T51" fmla="*/ 171 h 308"/>
                <a:gd name="T52" fmla="*/ 35 w 275"/>
                <a:gd name="T53" fmla="*/ 152 h 308"/>
                <a:gd name="T54" fmla="*/ 9 w 275"/>
                <a:gd name="T55" fmla="*/ 126 h 308"/>
                <a:gd name="T56" fmla="*/ 25 w 275"/>
                <a:gd name="T57" fmla="*/ 118 h 308"/>
                <a:gd name="T58" fmla="*/ 45 w 275"/>
                <a:gd name="T59" fmla="*/ 126 h 308"/>
                <a:gd name="T60" fmla="*/ 58 w 275"/>
                <a:gd name="T61" fmla="*/ 124 h 308"/>
                <a:gd name="T62" fmla="*/ 56 w 275"/>
                <a:gd name="T63" fmla="*/ 119 h 308"/>
                <a:gd name="T64" fmla="*/ 35 w 275"/>
                <a:gd name="T65" fmla="*/ 104 h 308"/>
                <a:gd name="T66" fmla="*/ 50 w 275"/>
                <a:gd name="T67" fmla="*/ 88 h 308"/>
                <a:gd name="T68" fmla="*/ 65 w 275"/>
                <a:gd name="T69" fmla="*/ 75 h 308"/>
                <a:gd name="T70" fmla="*/ 97 w 275"/>
                <a:gd name="T71" fmla="*/ 70 h 308"/>
                <a:gd name="T72" fmla="*/ 106 w 275"/>
                <a:gd name="T73" fmla="*/ 63 h 308"/>
                <a:gd name="T74" fmla="*/ 111 w 275"/>
                <a:gd name="T75" fmla="*/ 59 h 308"/>
                <a:gd name="T76" fmla="*/ 118 w 275"/>
                <a:gd name="T77" fmla="*/ 61 h 308"/>
                <a:gd name="T78" fmla="*/ 123 w 275"/>
                <a:gd name="T79" fmla="*/ 45 h 308"/>
                <a:gd name="T80" fmla="*/ 122 w 275"/>
                <a:gd name="T81" fmla="*/ 40 h 308"/>
                <a:gd name="T82" fmla="*/ 112 w 275"/>
                <a:gd name="T83" fmla="*/ 33 h 308"/>
                <a:gd name="T84" fmla="*/ 119 w 275"/>
                <a:gd name="T85" fmla="*/ 19 h 308"/>
                <a:gd name="T86" fmla="*/ 124 w 275"/>
                <a:gd name="T87" fmla="*/ 20 h 308"/>
                <a:gd name="T88" fmla="*/ 167 w 275"/>
                <a:gd name="T89" fmla="*/ 11 h 308"/>
                <a:gd name="T90" fmla="*/ 211 w 275"/>
                <a:gd name="T91" fmla="*/ 11 h 308"/>
                <a:gd name="T92" fmla="*/ 236 w 275"/>
                <a:gd name="T93" fmla="*/ 11 h 308"/>
                <a:gd name="T94" fmla="*/ 252 w 275"/>
                <a:gd name="T95" fmla="*/ 23 h 308"/>
                <a:gd name="T96" fmla="*/ 261 w 275"/>
                <a:gd name="T97" fmla="*/ 26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5" h="308">
                  <a:moveTo>
                    <a:pt x="118" y="54"/>
                  </a:moveTo>
                  <a:cubicBezTo>
                    <a:pt x="118" y="53"/>
                    <a:pt x="118" y="53"/>
                    <a:pt x="118" y="52"/>
                  </a:cubicBezTo>
                  <a:cubicBezTo>
                    <a:pt x="118" y="51"/>
                    <a:pt x="118" y="51"/>
                    <a:pt x="118" y="51"/>
                  </a:cubicBezTo>
                  <a:cubicBezTo>
                    <a:pt x="118" y="51"/>
                    <a:pt x="117" y="51"/>
                    <a:pt x="116" y="51"/>
                  </a:cubicBezTo>
                  <a:cubicBezTo>
                    <a:pt x="116" y="51"/>
                    <a:pt x="115" y="51"/>
                    <a:pt x="114" y="53"/>
                  </a:cubicBezTo>
                  <a:cubicBezTo>
                    <a:pt x="114" y="53"/>
                    <a:pt x="114" y="54"/>
                    <a:pt x="115" y="54"/>
                  </a:cubicBezTo>
                  <a:cubicBezTo>
                    <a:pt x="115" y="54"/>
                    <a:pt x="116" y="56"/>
                    <a:pt x="116" y="56"/>
                  </a:cubicBezTo>
                  <a:cubicBezTo>
                    <a:pt x="118" y="57"/>
                    <a:pt x="118" y="57"/>
                    <a:pt x="119" y="55"/>
                  </a:cubicBezTo>
                  <a:cubicBezTo>
                    <a:pt x="118" y="54"/>
                    <a:pt x="118" y="54"/>
                    <a:pt x="118" y="54"/>
                  </a:cubicBezTo>
                  <a:close/>
                  <a:moveTo>
                    <a:pt x="29" y="99"/>
                  </a:moveTo>
                  <a:cubicBezTo>
                    <a:pt x="29" y="99"/>
                    <a:pt x="28" y="99"/>
                    <a:pt x="27" y="99"/>
                  </a:cubicBezTo>
                  <a:cubicBezTo>
                    <a:pt x="27" y="99"/>
                    <a:pt x="27" y="100"/>
                    <a:pt x="27" y="100"/>
                  </a:cubicBezTo>
                  <a:cubicBezTo>
                    <a:pt x="27" y="100"/>
                    <a:pt x="28" y="102"/>
                    <a:pt x="29" y="102"/>
                  </a:cubicBezTo>
                  <a:cubicBezTo>
                    <a:pt x="29" y="102"/>
                    <a:pt x="30" y="100"/>
                    <a:pt x="30" y="100"/>
                  </a:cubicBezTo>
                  <a:cubicBezTo>
                    <a:pt x="29" y="99"/>
                    <a:pt x="29" y="99"/>
                    <a:pt x="29" y="99"/>
                  </a:cubicBezTo>
                  <a:close/>
                  <a:moveTo>
                    <a:pt x="25" y="106"/>
                  </a:moveTo>
                  <a:cubicBezTo>
                    <a:pt x="25" y="106"/>
                    <a:pt x="25" y="104"/>
                    <a:pt x="23" y="104"/>
                  </a:cubicBezTo>
                  <a:cubicBezTo>
                    <a:pt x="23" y="104"/>
                    <a:pt x="23" y="104"/>
                    <a:pt x="23" y="105"/>
                  </a:cubicBezTo>
                  <a:cubicBezTo>
                    <a:pt x="22" y="106"/>
                    <a:pt x="22" y="107"/>
                    <a:pt x="22" y="108"/>
                  </a:cubicBezTo>
                  <a:cubicBezTo>
                    <a:pt x="23" y="108"/>
                    <a:pt x="23" y="110"/>
                    <a:pt x="25" y="108"/>
                  </a:cubicBezTo>
                  <a:cubicBezTo>
                    <a:pt x="25" y="106"/>
                    <a:pt x="25" y="106"/>
                    <a:pt x="25" y="106"/>
                  </a:cubicBezTo>
                  <a:close/>
                  <a:moveTo>
                    <a:pt x="9" y="97"/>
                  </a:moveTo>
                  <a:cubicBezTo>
                    <a:pt x="9" y="96"/>
                    <a:pt x="9" y="96"/>
                    <a:pt x="9" y="96"/>
                  </a:cubicBezTo>
                  <a:cubicBezTo>
                    <a:pt x="9" y="96"/>
                    <a:pt x="9" y="92"/>
                    <a:pt x="9" y="92"/>
                  </a:cubicBezTo>
                  <a:cubicBezTo>
                    <a:pt x="10" y="92"/>
                    <a:pt x="12" y="92"/>
                    <a:pt x="12" y="91"/>
                  </a:cubicBezTo>
                  <a:cubicBezTo>
                    <a:pt x="16" y="89"/>
                    <a:pt x="15" y="98"/>
                    <a:pt x="13" y="99"/>
                  </a:cubicBezTo>
                  <a:cubicBezTo>
                    <a:pt x="13" y="99"/>
                    <a:pt x="12" y="101"/>
                    <a:pt x="11" y="102"/>
                  </a:cubicBezTo>
                  <a:cubicBezTo>
                    <a:pt x="10" y="104"/>
                    <a:pt x="10" y="100"/>
                    <a:pt x="9" y="100"/>
                  </a:cubicBezTo>
                  <a:cubicBezTo>
                    <a:pt x="9" y="97"/>
                    <a:pt x="9" y="97"/>
                    <a:pt x="9" y="97"/>
                  </a:cubicBezTo>
                  <a:close/>
                  <a:moveTo>
                    <a:pt x="1" y="103"/>
                  </a:moveTo>
                  <a:cubicBezTo>
                    <a:pt x="0" y="101"/>
                    <a:pt x="0" y="99"/>
                    <a:pt x="0" y="96"/>
                  </a:cubicBezTo>
                  <a:cubicBezTo>
                    <a:pt x="0" y="96"/>
                    <a:pt x="0" y="95"/>
                    <a:pt x="0" y="94"/>
                  </a:cubicBezTo>
                  <a:cubicBezTo>
                    <a:pt x="2" y="91"/>
                    <a:pt x="2" y="92"/>
                    <a:pt x="2" y="95"/>
                  </a:cubicBezTo>
                  <a:cubicBezTo>
                    <a:pt x="1" y="98"/>
                    <a:pt x="1" y="102"/>
                    <a:pt x="3" y="103"/>
                  </a:cubicBezTo>
                  <a:cubicBezTo>
                    <a:pt x="4" y="104"/>
                    <a:pt x="5" y="104"/>
                    <a:pt x="6" y="104"/>
                  </a:cubicBezTo>
                  <a:cubicBezTo>
                    <a:pt x="7" y="104"/>
                    <a:pt x="8" y="104"/>
                    <a:pt x="8" y="105"/>
                  </a:cubicBezTo>
                  <a:cubicBezTo>
                    <a:pt x="6" y="106"/>
                    <a:pt x="5" y="106"/>
                    <a:pt x="3" y="105"/>
                  </a:cubicBezTo>
                  <a:cubicBezTo>
                    <a:pt x="1" y="103"/>
                    <a:pt x="1" y="103"/>
                    <a:pt x="1" y="103"/>
                  </a:cubicBezTo>
                  <a:close/>
                  <a:moveTo>
                    <a:pt x="275" y="86"/>
                  </a:moveTo>
                  <a:cubicBezTo>
                    <a:pt x="246" y="95"/>
                    <a:pt x="246" y="95"/>
                    <a:pt x="246" y="95"/>
                  </a:cubicBezTo>
                  <a:cubicBezTo>
                    <a:pt x="246" y="303"/>
                    <a:pt x="246" y="303"/>
                    <a:pt x="246" y="303"/>
                  </a:cubicBezTo>
                  <a:cubicBezTo>
                    <a:pt x="246" y="303"/>
                    <a:pt x="246" y="303"/>
                    <a:pt x="246" y="303"/>
                  </a:cubicBezTo>
                  <a:cubicBezTo>
                    <a:pt x="244" y="303"/>
                    <a:pt x="242" y="303"/>
                    <a:pt x="240" y="304"/>
                  </a:cubicBezTo>
                  <a:cubicBezTo>
                    <a:pt x="239" y="305"/>
                    <a:pt x="239" y="305"/>
                    <a:pt x="237" y="305"/>
                  </a:cubicBezTo>
                  <a:cubicBezTo>
                    <a:pt x="235" y="304"/>
                    <a:pt x="230" y="308"/>
                    <a:pt x="229" y="306"/>
                  </a:cubicBezTo>
                  <a:cubicBezTo>
                    <a:pt x="228" y="306"/>
                    <a:pt x="227" y="306"/>
                    <a:pt x="227" y="307"/>
                  </a:cubicBezTo>
                  <a:cubicBezTo>
                    <a:pt x="224" y="308"/>
                    <a:pt x="220" y="303"/>
                    <a:pt x="219" y="301"/>
                  </a:cubicBezTo>
                  <a:cubicBezTo>
                    <a:pt x="209" y="285"/>
                    <a:pt x="209" y="285"/>
                    <a:pt x="209" y="285"/>
                  </a:cubicBezTo>
                  <a:cubicBezTo>
                    <a:pt x="203" y="276"/>
                    <a:pt x="203" y="276"/>
                    <a:pt x="203" y="276"/>
                  </a:cubicBezTo>
                  <a:cubicBezTo>
                    <a:pt x="203" y="271"/>
                    <a:pt x="203" y="271"/>
                    <a:pt x="203" y="271"/>
                  </a:cubicBezTo>
                  <a:cubicBezTo>
                    <a:pt x="197" y="264"/>
                    <a:pt x="197" y="264"/>
                    <a:pt x="197" y="264"/>
                  </a:cubicBezTo>
                  <a:cubicBezTo>
                    <a:pt x="173" y="245"/>
                    <a:pt x="173" y="245"/>
                    <a:pt x="173" y="245"/>
                  </a:cubicBezTo>
                  <a:cubicBezTo>
                    <a:pt x="148" y="249"/>
                    <a:pt x="148" y="249"/>
                    <a:pt x="148" y="249"/>
                  </a:cubicBezTo>
                  <a:cubicBezTo>
                    <a:pt x="122" y="259"/>
                    <a:pt x="122" y="259"/>
                    <a:pt x="122" y="259"/>
                  </a:cubicBezTo>
                  <a:cubicBezTo>
                    <a:pt x="101" y="279"/>
                    <a:pt x="101" y="279"/>
                    <a:pt x="101" y="279"/>
                  </a:cubicBezTo>
                  <a:cubicBezTo>
                    <a:pt x="101" y="279"/>
                    <a:pt x="101" y="279"/>
                    <a:pt x="101" y="279"/>
                  </a:cubicBezTo>
                  <a:cubicBezTo>
                    <a:pt x="100" y="277"/>
                    <a:pt x="101" y="277"/>
                    <a:pt x="101" y="275"/>
                  </a:cubicBezTo>
                  <a:cubicBezTo>
                    <a:pt x="102" y="275"/>
                    <a:pt x="102" y="271"/>
                    <a:pt x="102" y="270"/>
                  </a:cubicBezTo>
                  <a:cubicBezTo>
                    <a:pt x="102" y="267"/>
                    <a:pt x="101" y="268"/>
                    <a:pt x="100" y="265"/>
                  </a:cubicBezTo>
                  <a:cubicBezTo>
                    <a:pt x="99" y="264"/>
                    <a:pt x="101" y="263"/>
                    <a:pt x="100" y="262"/>
                  </a:cubicBezTo>
                  <a:cubicBezTo>
                    <a:pt x="98" y="257"/>
                    <a:pt x="101" y="253"/>
                    <a:pt x="105" y="251"/>
                  </a:cubicBezTo>
                  <a:cubicBezTo>
                    <a:pt x="107" y="245"/>
                    <a:pt x="110" y="242"/>
                    <a:pt x="110" y="236"/>
                  </a:cubicBezTo>
                  <a:cubicBezTo>
                    <a:pt x="110" y="233"/>
                    <a:pt x="104" y="229"/>
                    <a:pt x="104" y="226"/>
                  </a:cubicBezTo>
                  <a:cubicBezTo>
                    <a:pt x="107" y="227"/>
                    <a:pt x="112" y="239"/>
                    <a:pt x="112" y="231"/>
                  </a:cubicBezTo>
                  <a:cubicBezTo>
                    <a:pt x="112" y="224"/>
                    <a:pt x="108" y="224"/>
                    <a:pt x="104" y="220"/>
                  </a:cubicBezTo>
                  <a:cubicBezTo>
                    <a:pt x="101" y="217"/>
                    <a:pt x="93" y="221"/>
                    <a:pt x="93" y="221"/>
                  </a:cubicBezTo>
                  <a:cubicBezTo>
                    <a:pt x="87" y="213"/>
                    <a:pt x="85" y="219"/>
                    <a:pt x="78" y="219"/>
                  </a:cubicBezTo>
                  <a:cubicBezTo>
                    <a:pt x="77" y="219"/>
                    <a:pt x="75" y="214"/>
                    <a:pt x="74" y="212"/>
                  </a:cubicBezTo>
                  <a:cubicBezTo>
                    <a:pt x="73" y="211"/>
                    <a:pt x="67" y="205"/>
                    <a:pt x="67" y="203"/>
                  </a:cubicBezTo>
                  <a:cubicBezTo>
                    <a:pt x="67" y="202"/>
                    <a:pt x="68" y="201"/>
                    <a:pt x="68" y="200"/>
                  </a:cubicBezTo>
                  <a:cubicBezTo>
                    <a:pt x="66" y="200"/>
                    <a:pt x="63" y="200"/>
                    <a:pt x="59" y="200"/>
                  </a:cubicBezTo>
                  <a:cubicBezTo>
                    <a:pt x="58" y="200"/>
                    <a:pt x="51" y="203"/>
                    <a:pt x="51" y="200"/>
                  </a:cubicBezTo>
                  <a:cubicBezTo>
                    <a:pt x="51" y="200"/>
                    <a:pt x="53" y="196"/>
                    <a:pt x="53" y="196"/>
                  </a:cubicBezTo>
                  <a:cubicBezTo>
                    <a:pt x="52" y="195"/>
                    <a:pt x="54" y="183"/>
                    <a:pt x="54" y="183"/>
                  </a:cubicBezTo>
                  <a:cubicBezTo>
                    <a:pt x="54" y="181"/>
                    <a:pt x="51" y="178"/>
                    <a:pt x="51" y="176"/>
                  </a:cubicBezTo>
                  <a:cubicBezTo>
                    <a:pt x="51" y="176"/>
                    <a:pt x="51" y="176"/>
                    <a:pt x="51" y="176"/>
                  </a:cubicBezTo>
                  <a:cubicBezTo>
                    <a:pt x="47" y="176"/>
                    <a:pt x="47" y="176"/>
                    <a:pt x="47" y="176"/>
                  </a:cubicBezTo>
                  <a:cubicBezTo>
                    <a:pt x="46" y="175"/>
                    <a:pt x="46" y="172"/>
                    <a:pt x="45" y="171"/>
                  </a:cubicBezTo>
                  <a:cubicBezTo>
                    <a:pt x="43" y="167"/>
                    <a:pt x="42" y="163"/>
                    <a:pt x="41" y="159"/>
                  </a:cubicBezTo>
                  <a:cubicBezTo>
                    <a:pt x="40" y="157"/>
                    <a:pt x="40" y="155"/>
                    <a:pt x="39" y="154"/>
                  </a:cubicBezTo>
                  <a:cubicBezTo>
                    <a:pt x="38" y="152"/>
                    <a:pt x="36" y="152"/>
                    <a:pt x="35" y="152"/>
                  </a:cubicBezTo>
                  <a:cubicBezTo>
                    <a:pt x="34" y="149"/>
                    <a:pt x="35" y="146"/>
                    <a:pt x="34" y="143"/>
                  </a:cubicBezTo>
                  <a:cubicBezTo>
                    <a:pt x="30" y="136"/>
                    <a:pt x="22" y="136"/>
                    <a:pt x="16" y="135"/>
                  </a:cubicBezTo>
                  <a:cubicBezTo>
                    <a:pt x="9" y="134"/>
                    <a:pt x="10" y="131"/>
                    <a:pt x="9" y="126"/>
                  </a:cubicBezTo>
                  <a:cubicBezTo>
                    <a:pt x="9" y="124"/>
                    <a:pt x="9" y="123"/>
                    <a:pt x="9" y="122"/>
                  </a:cubicBezTo>
                  <a:cubicBezTo>
                    <a:pt x="12" y="122"/>
                    <a:pt x="10" y="115"/>
                    <a:pt x="16" y="116"/>
                  </a:cubicBezTo>
                  <a:cubicBezTo>
                    <a:pt x="18" y="117"/>
                    <a:pt x="22" y="117"/>
                    <a:pt x="25" y="118"/>
                  </a:cubicBezTo>
                  <a:cubicBezTo>
                    <a:pt x="28" y="118"/>
                    <a:pt x="29" y="119"/>
                    <a:pt x="31" y="117"/>
                  </a:cubicBezTo>
                  <a:cubicBezTo>
                    <a:pt x="34" y="116"/>
                    <a:pt x="35" y="119"/>
                    <a:pt x="38" y="120"/>
                  </a:cubicBezTo>
                  <a:cubicBezTo>
                    <a:pt x="41" y="122"/>
                    <a:pt x="41" y="124"/>
                    <a:pt x="45" y="126"/>
                  </a:cubicBezTo>
                  <a:cubicBezTo>
                    <a:pt x="46" y="124"/>
                    <a:pt x="48" y="126"/>
                    <a:pt x="50" y="124"/>
                  </a:cubicBezTo>
                  <a:cubicBezTo>
                    <a:pt x="52" y="123"/>
                    <a:pt x="52" y="122"/>
                    <a:pt x="55" y="122"/>
                  </a:cubicBezTo>
                  <a:cubicBezTo>
                    <a:pt x="55" y="125"/>
                    <a:pt x="57" y="124"/>
                    <a:pt x="58" y="124"/>
                  </a:cubicBezTo>
                  <a:cubicBezTo>
                    <a:pt x="58" y="124"/>
                    <a:pt x="58" y="124"/>
                    <a:pt x="58" y="124"/>
                  </a:cubicBezTo>
                  <a:cubicBezTo>
                    <a:pt x="59" y="125"/>
                    <a:pt x="63" y="124"/>
                    <a:pt x="63" y="124"/>
                  </a:cubicBezTo>
                  <a:cubicBezTo>
                    <a:pt x="67" y="122"/>
                    <a:pt x="58" y="119"/>
                    <a:pt x="56" y="119"/>
                  </a:cubicBezTo>
                  <a:cubicBezTo>
                    <a:pt x="47" y="120"/>
                    <a:pt x="53" y="112"/>
                    <a:pt x="47" y="110"/>
                  </a:cubicBezTo>
                  <a:cubicBezTo>
                    <a:pt x="46" y="109"/>
                    <a:pt x="45" y="110"/>
                    <a:pt x="44" y="108"/>
                  </a:cubicBezTo>
                  <a:cubicBezTo>
                    <a:pt x="42" y="104"/>
                    <a:pt x="35" y="108"/>
                    <a:pt x="35" y="104"/>
                  </a:cubicBezTo>
                  <a:cubicBezTo>
                    <a:pt x="35" y="104"/>
                    <a:pt x="35" y="104"/>
                    <a:pt x="35" y="104"/>
                  </a:cubicBezTo>
                  <a:cubicBezTo>
                    <a:pt x="40" y="104"/>
                    <a:pt x="38" y="99"/>
                    <a:pt x="42" y="96"/>
                  </a:cubicBezTo>
                  <a:cubicBezTo>
                    <a:pt x="44" y="95"/>
                    <a:pt x="52" y="91"/>
                    <a:pt x="50" y="88"/>
                  </a:cubicBezTo>
                  <a:cubicBezTo>
                    <a:pt x="50" y="84"/>
                    <a:pt x="50" y="83"/>
                    <a:pt x="53" y="80"/>
                  </a:cubicBezTo>
                  <a:cubicBezTo>
                    <a:pt x="55" y="78"/>
                    <a:pt x="56" y="76"/>
                    <a:pt x="57" y="74"/>
                  </a:cubicBezTo>
                  <a:cubicBezTo>
                    <a:pt x="58" y="74"/>
                    <a:pt x="62" y="76"/>
                    <a:pt x="65" y="75"/>
                  </a:cubicBezTo>
                  <a:cubicBezTo>
                    <a:pt x="67" y="74"/>
                    <a:pt x="71" y="69"/>
                    <a:pt x="71" y="69"/>
                  </a:cubicBezTo>
                  <a:cubicBezTo>
                    <a:pt x="73" y="71"/>
                    <a:pt x="89" y="73"/>
                    <a:pt x="90" y="72"/>
                  </a:cubicBezTo>
                  <a:cubicBezTo>
                    <a:pt x="91" y="73"/>
                    <a:pt x="97" y="71"/>
                    <a:pt x="97" y="70"/>
                  </a:cubicBezTo>
                  <a:cubicBezTo>
                    <a:pt x="98" y="71"/>
                    <a:pt x="101" y="71"/>
                    <a:pt x="102" y="71"/>
                  </a:cubicBezTo>
                  <a:cubicBezTo>
                    <a:pt x="103" y="71"/>
                    <a:pt x="102" y="68"/>
                    <a:pt x="101" y="67"/>
                  </a:cubicBezTo>
                  <a:cubicBezTo>
                    <a:pt x="101" y="66"/>
                    <a:pt x="106" y="64"/>
                    <a:pt x="106" y="63"/>
                  </a:cubicBezTo>
                  <a:cubicBezTo>
                    <a:pt x="107" y="63"/>
                    <a:pt x="108" y="65"/>
                    <a:pt x="109" y="65"/>
                  </a:cubicBezTo>
                  <a:cubicBezTo>
                    <a:pt x="110" y="66"/>
                    <a:pt x="110" y="69"/>
                    <a:pt x="112" y="68"/>
                  </a:cubicBezTo>
                  <a:cubicBezTo>
                    <a:pt x="114" y="67"/>
                    <a:pt x="111" y="60"/>
                    <a:pt x="111" y="59"/>
                  </a:cubicBezTo>
                  <a:cubicBezTo>
                    <a:pt x="111" y="59"/>
                    <a:pt x="114" y="57"/>
                    <a:pt x="115" y="57"/>
                  </a:cubicBezTo>
                  <a:cubicBezTo>
                    <a:pt x="115" y="57"/>
                    <a:pt x="116" y="58"/>
                    <a:pt x="116" y="58"/>
                  </a:cubicBezTo>
                  <a:cubicBezTo>
                    <a:pt x="117" y="59"/>
                    <a:pt x="116" y="60"/>
                    <a:pt x="118" y="61"/>
                  </a:cubicBezTo>
                  <a:cubicBezTo>
                    <a:pt x="118" y="62"/>
                    <a:pt x="120" y="62"/>
                    <a:pt x="121" y="61"/>
                  </a:cubicBezTo>
                  <a:cubicBezTo>
                    <a:pt x="123" y="58"/>
                    <a:pt x="119" y="53"/>
                    <a:pt x="121" y="50"/>
                  </a:cubicBezTo>
                  <a:cubicBezTo>
                    <a:pt x="122" y="47"/>
                    <a:pt x="124" y="49"/>
                    <a:pt x="123" y="45"/>
                  </a:cubicBezTo>
                  <a:cubicBezTo>
                    <a:pt x="123" y="44"/>
                    <a:pt x="126" y="38"/>
                    <a:pt x="126" y="38"/>
                  </a:cubicBezTo>
                  <a:cubicBezTo>
                    <a:pt x="127" y="36"/>
                    <a:pt x="123" y="37"/>
                    <a:pt x="123" y="37"/>
                  </a:cubicBezTo>
                  <a:cubicBezTo>
                    <a:pt x="121" y="38"/>
                    <a:pt x="122" y="38"/>
                    <a:pt x="122" y="40"/>
                  </a:cubicBezTo>
                  <a:cubicBezTo>
                    <a:pt x="122" y="41"/>
                    <a:pt x="119" y="39"/>
                    <a:pt x="119" y="39"/>
                  </a:cubicBezTo>
                  <a:cubicBezTo>
                    <a:pt x="114" y="37"/>
                    <a:pt x="114" y="39"/>
                    <a:pt x="110" y="39"/>
                  </a:cubicBezTo>
                  <a:cubicBezTo>
                    <a:pt x="108" y="35"/>
                    <a:pt x="112" y="35"/>
                    <a:pt x="112" y="33"/>
                  </a:cubicBezTo>
                  <a:cubicBezTo>
                    <a:pt x="114" y="31"/>
                    <a:pt x="116" y="31"/>
                    <a:pt x="115" y="29"/>
                  </a:cubicBezTo>
                  <a:cubicBezTo>
                    <a:pt x="115" y="27"/>
                    <a:pt x="115" y="26"/>
                    <a:pt x="115" y="25"/>
                  </a:cubicBezTo>
                  <a:cubicBezTo>
                    <a:pt x="116" y="21"/>
                    <a:pt x="118" y="21"/>
                    <a:pt x="119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24" y="20"/>
                    <a:pt x="124" y="20"/>
                    <a:pt x="124" y="20"/>
                  </a:cubicBezTo>
                  <a:cubicBezTo>
                    <a:pt x="132" y="19"/>
                    <a:pt x="132" y="19"/>
                    <a:pt x="132" y="19"/>
                  </a:cubicBezTo>
                  <a:cubicBezTo>
                    <a:pt x="157" y="21"/>
                    <a:pt x="157" y="21"/>
                    <a:pt x="157" y="21"/>
                  </a:cubicBezTo>
                  <a:cubicBezTo>
                    <a:pt x="160" y="17"/>
                    <a:pt x="162" y="12"/>
                    <a:pt x="167" y="11"/>
                  </a:cubicBezTo>
                  <a:cubicBezTo>
                    <a:pt x="172" y="9"/>
                    <a:pt x="175" y="13"/>
                    <a:pt x="180" y="13"/>
                  </a:cubicBezTo>
                  <a:cubicBezTo>
                    <a:pt x="187" y="13"/>
                    <a:pt x="195" y="12"/>
                    <a:pt x="202" y="10"/>
                  </a:cubicBezTo>
                  <a:cubicBezTo>
                    <a:pt x="205" y="10"/>
                    <a:pt x="207" y="11"/>
                    <a:pt x="211" y="11"/>
                  </a:cubicBezTo>
                  <a:cubicBezTo>
                    <a:pt x="214" y="11"/>
                    <a:pt x="215" y="9"/>
                    <a:pt x="217" y="7"/>
                  </a:cubicBezTo>
                  <a:cubicBezTo>
                    <a:pt x="218" y="5"/>
                    <a:pt x="223" y="0"/>
                    <a:pt x="224" y="3"/>
                  </a:cubicBezTo>
                  <a:cubicBezTo>
                    <a:pt x="227" y="10"/>
                    <a:pt x="233" y="6"/>
                    <a:pt x="236" y="11"/>
                  </a:cubicBezTo>
                  <a:cubicBezTo>
                    <a:pt x="238" y="15"/>
                    <a:pt x="236" y="18"/>
                    <a:pt x="242" y="18"/>
                  </a:cubicBezTo>
                  <a:cubicBezTo>
                    <a:pt x="245" y="18"/>
                    <a:pt x="246" y="19"/>
                    <a:pt x="248" y="22"/>
                  </a:cubicBezTo>
                  <a:cubicBezTo>
                    <a:pt x="249" y="23"/>
                    <a:pt x="251" y="22"/>
                    <a:pt x="252" y="23"/>
                  </a:cubicBezTo>
                  <a:cubicBezTo>
                    <a:pt x="254" y="25"/>
                    <a:pt x="251" y="26"/>
                    <a:pt x="256" y="26"/>
                  </a:cubicBezTo>
                  <a:cubicBezTo>
                    <a:pt x="259" y="26"/>
                    <a:pt x="259" y="26"/>
                    <a:pt x="261" y="26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68" y="35"/>
                    <a:pt x="268" y="35"/>
                    <a:pt x="268" y="35"/>
                  </a:cubicBezTo>
                  <a:cubicBezTo>
                    <a:pt x="275" y="86"/>
                    <a:pt x="275" y="86"/>
                    <a:pt x="275" y="86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3"/>
            <p:cNvSpPr>
              <a:spLocks/>
            </p:cNvSpPr>
            <p:nvPr/>
          </p:nvSpPr>
          <p:spPr bwMode="auto">
            <a:xfrm>
              <a:off x="2037" y="1236"/>
              <a:ext cx="683" cy="431"/>
            </a:xfrm>
            <a:custGeom>
              <a:avLst/>
              <a:gdLst>
                <a:gd name="T0" fmla="*/ 24 w 333"/>
                <a:gd name="T1" fmla="*/ 199 h 210"/>
                <a:gd name="T2" fmla="*/ 47 w 333"/>
                <a:gd name="T3" fmla="*/ 207 h 210"/>
                <a:gd name="T4" fmla="*/ 72 w 333"/>
                <a:gd name="T5" fmla="*/ 205 h 210"/>
                <a:gd name="T6" fmla="*/ 98 w 333"/>
                <a:gd name="T7" fmla="*/ 182 h 210"/>
                <a:gd name="T8" fmla="*/ 110 w 333"/>
                <a:gd name="T9" fmla="*/ 166 h 210"/>
                <a:gd name="T10" fmla="*/ 108 w 333"/>
                <a:gd name="T11" fmla="*/ 139 h 210"/>
                <a:gd name="T12" fmla="*/ 136 w 333"/>
                <a:gd name="T13" fmla="*/ 123 h 210"/>
                <a:gd name="T14" fmla="*/ 157 w 333"/>
                <a:gd name="T15" fmla="*/ 123 h 210"/>
                <a:gd name="T16" fmla="*/ 184 w 333"/>
                <a:gd name="T17" fmla="*/ 145 h 210"/>
                <a:gd name="T18" fmla="*/ 206 w 333"/>
                <a:gd name="T19" fmla="*/ 139 h 210"/>
                <a:gd name="T20" fmla="*/ 236 w 333"/>
                <a:gd name="T21" fmla="*/ 169 h 210"/>
                <a:gd name="T22" fmla="*/ 270 w 333"/>
                <a:gd name="T23" fmla="*/ 170 h 210"/>
                <a:gd name="T24" fmla="*/ 298 w 333"/>
                <a:gd name="T25" fmla="*/ 190 h 210"/>
                <a:gd name="T26" fmla="*/ 330 w 333"/>
                <a:gd name="T27" fmla="*/ 199 h 210"/>
                <a:gd name="T28" fmla="*/ 320 w 333"/>
                <a:gd name="T29" fmla="*/ 192 h 210"/>
                <a:gd name="T30" fmla="*/ 332 w 333"/>
                <a:gd name="T31" fmla="*/ 184 h 210"/>
                <a:gd name="T32" fmla="*/ 316 w 333"/>
                <a:gd name="T33" fmla="*/ 178 h 210"/>
                <a:gd name="T34" fmla="*/ 318 w 333"/>
                <a:gd name="T35" fmla="*/ 158 h 210"/>
                <a:gd name="T36" fmla="*/ 312 w 333"/>
                <a:gd name="T37" fmla="*/ 148 h 210"/>
                <a:gd name="T38" fmla="*/ 306 w 333"/>
                <a:gd name="T39" fmla="*/ 144 h 210"/>
                <a:gd name="T40" fmla="*/ 301 w 333"/>
                <a:gd name="T41" fmla="*/ 131 h 210"/>
                <a:gd name="T42" fmla="*/ 308 w 333"/>
                <a:gd name="T43" fmla="*/ 119 h 210"/>
                <a:gd name="T44" fmla="*/ 320 w 333"/>
                <a:gd name="T45" fmla="*/ 109 h 210"/>
                <a:gd name="T46" fmla="*/ 321 w 333"/>
                <a:gd name="T47" fmla="*/ 102 h 210"/>
                <a:gd name="T48" fmla="*/ 313 w 333"/>
                <a:gd name="T49" fmla="*/ 106 h 210"/>
                <a:gd name="T50" fmla="*/ 289 w 333"/>
                <a:gd name="T51" fmla="*/ 100 h 210"/>
                <a:gd name="T52" fmla="*/ 278 w 333"/>
                <a:gd name="T53" fmla="*/ 108 h 210"/>
                <a:gd name="T54" fmla="*/ 266 w 333"/>
                <a:gd name="T55" fmla="*/ 102 h 210"/>
                <a:gd name="T56" fmla="*/ 263 w 333"/>
                <a:gd name="T57" fmla="*/ 93 h 210"/>
                <a:gd name="T58" fmla="*/ 251 w 333"/>
                <a:gd name="T59" fmla="*/ 83 h 210"/>
                <a:gd name="T60" fmla="*/ 253 w 333"/>
                <a:gd name="T61" fmla="*/ 96 h 210"/>
                <a:gd name="T62" fmla="*/ 238 w 333"/>
                <a:gd name="T63" fmla="*/ 96 h 210"/>
                <a:gd name="T64" fmla="*/ 221 w 333"/>
                <a:gd name="T65" fmla="*/ 93 h 210"/>
                <a:gd name="T66" fmla="*/ 212 w 333"/>
                <a:gd name="T67" fmla="*/ 95 h 210"/>
                <a:gd name="T68" fmla="*/ 208 w 333"/>
                <a:gd name="T69" fmla="*/ 83 h 210"/>
                <a:gd name="T70" fmla="*/ 220 w 333"/>
                <a:gd name="T71" fmla="*/ 61 h 210"/>
                <a:gd name="T72" fmla="*/ 206 w 333"/>
                <a:gd name="T73" fmla="*/ 44 h 210"/>
                <a:gd name="T74" fmla="*/ 200 w 333"/>
                <a:gd name="T75" fmla="*/ 15 h 210"/>
                <a:gd name="T76" fmla="*/ 181 w 333"/>
                <a:gd name="T77" fmla="*/ 20 h 210"/>
                <a:gd name="T78" fmla="*/ 165 w 333"/>
                <a:gd name="T79" fmla="*/ 20 h 210"/>
                <a:gd name="T80" fmla="*/ 132 w 333"/>
                <a:gd name="T81" fmla="*/ 9 h 210"/>
                <a:gd name="T82" fmla="*/ 120 w 333"/>
                <a:gd name="T83" fmla="*/ 11 h 210"/>
                <a:gd name="T84" fmla="*/ 110 w 333"/>
                <a:gd name="T85" fmla="*/ 19 h 210"/>
                <a:gd name="T86" fmla="*/ 96 w 333"/>
                <a:gd name="T87" fmla="*/ 20 h 210"/>
                <a:gd name="T88" fmla="*/ 93 w 333"/>
                <a:gd name="T89" fmla="*/ 27 h 210"/>
                <a:gd name="T90" fmla="*/ 92 w 333"/>
                <a:gd name="T91" fmla="*/ 37 h 210"/>
                <a:gd name="T92" fmla="*/ 69 w 333"/>
                <a:gd name="T93" fmla="*/ 45 h 210"/>
                <a:gd name="T94" fmla="*/ 15 w 333"/>
                <a:gd name="T95" fmla="*/ 57 h 210"/>
                <a:gd name="T96" fmla="*/ 6 w 333"/>
                <a:gd name="T97" fmla="*/ 68 h 210"/>
                <a:gd name="T98" fmla="*/ 15 w 333"/>
                <a:gd name="T99" fmla="*/ 90 h 210"/>
                <a:gd name="T100" fmla="*/ 4 w 333"/>
                <a:gd name="T101" fmla="*/ 109 h 210"/>
                <a:gd name="T102" fmla="*/ 11 w 333"/>
                <a:gd name="T103" fmla="*/ 130 h 210"/>
                <a:gd name="T104" fmla="*/ 5 w 333"/>
                <a:gd name="T105" fmla="*/ 155 h 210"/>
                <a:gd name="T106" fmla="*/ 13 w 333"/>
                <a:gd name="T107" fmla="*/ 167 h 210"/>
                <a:gd name="T108" fmla="*/ 3 w 333"/>
                <a:gd name="T109" fmla="*/ 185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33" h="210">
                  <a:moveTo>
                    <a:pt x="2" y="194"/>
                  </a:moveTo>
                  <a:cubicBezTo>
                    <a:pt x="5" y="195"/>
                    <a:pt x="5" y="199"/>
                    <a:pt x="8" y="200"/>
                  </a:cubicBezTo>
                  <a:cubicBezTo>
                    <a:pt x="11" y="202"/>
                    <a:pt x="24" y="195"/>
                    <a:pt x="24" y="199"/>
                  </a:cubicBezTo>
                  <a:cubicBezTo>
                    <a:pt x="24" y="208"/>
                    <a:pt x="28" y="202"/>
                    <a:pt x="34" y="204"/>
                  </a:cubicBezTo>
                  <a:cubicBezTo>
                    <a:pt x="36" y="205"/>
                    <a:pt x="36" y="207"/>
                    <a:pt x="38" y="207"/>
                  </a:cubicBezTo>
                  <a:cubicBezTo>
                    <a:pt x="41" y="207"/>
                    <a:pt x="44" y="206"/>
                    <a:pt x="47" y="207"/>
                  </a:cubicBezTo>
                  <a:cubicBezTo>
                    <a:pt x="49" y="207"/>
                    <a:pt x="53" y="210"/>
                    <a:pt x="53" y="206"/>
                  </a:cubicBezTo>
                  <a:cubicBezTo>
                    <a:pt x="54" y="202"/>
                    <a:pt x="51" y="198"/>
                    <a:pt x="56" y="196"/>
                  </a:cubicBezTo>
                  <a:cubicBezTo>
                    <a:pt x="65" y="196"/>
                    <a:pt x="65" y="202"/>
                    <a:pt x="72" y="205"/>
                  </a:cubicBezTo>
                  <a:cubicBezTo>
                    <a:pt x="74" y="206"/>
                    <a:pt x="82" y="201"/>
                    <a:pt x="84" y="199"/>
                  </a:cubicBezTo>
                  <a:cubicBezTo>
                    <a:pt x="87" y="196"/>
                    <a:pt x="80" y="190"/>
                    <a:pt x="85" y="190"/>
                  </a:cubicBezTo>
                  <a:cubicBezTo>
                    <a:pt x="88" y="190"/>
                    <a:pt x="97" y="186"/>
                    <a:pt x="98" y="182"/>
                  </a:cubicBezTo>
                  <a:cubicBezTo>
                    <a:pt x="100" y="177"/>
                    <a:pt x="100" y="180"/>
                    <a:pt x="103" y="178"/>
                  </a:cubicBezTo>
                  <a:cubicBezTo>
                    <a:pt x="106" y="175"/>
                    <a:pt x="105" y="174"/>
                    <a:pt x="110" y="174"/>
                  </a:cubicBezTo>
                  <a:cubicBezTo>
                    <a:pt x="117" y="174"/>
                    <a:pt x="110" y="168"/>
                    <a:pt x="110" y="166"/>
                  </a:cubicBezTo>
                  <a:cubicBezTo>
                    <a:pt x="110" y="165"/>
                    <a:pt x="113" y="163"/>
                    <a:pt x="114" y="162"/>
                  </a:cubicBezTo>
                  <a:cubicBezTo>
                    <a:pt x="115" y="160"/>
                    <a:pt x="117" y="158"/>
                    <a:pt x="117" y="157"/>
                  </a:cubicBezTo>
                  <a:cubicBezTo>
                    <a:pt x="118" y="149"/>
                    <a:pt x="113" y="144"/>
                    <a:pt x="108" y="139"/>
                  </a:cubicBezTo>
                  <a:cubicBezTo>
                    <a:pt x="104" y="135"/>
                    <a:pt x="110" y="130"/>
                    <a:pt x="113" y="127"/>
                  </a:cubicBezTo>
                  <a:cubicBezTo>
                    <a:pt x="116" y="123"/>
                    <a:pt x="117" y="121"/>
                    <a:pt x="121" y="123"/>
                  </a:cubicBezTo>
                  <a:cubicBezTo>
                    <a:pt x="124" y="126"/>
                    <a:pt x="134" y="115"/>
                    <a:pt x="136" y="123"/>
                  </a:cubicBezTo>
                  <a:cubicBezTo>
                    <a:pt x="137" y="125"/>
                    <a:pt x="137" y="131"/>
                    <a:pt x="140" y="129"/>
                  </a:cubicBezTo>
                  <a:cubicBezTo>
                    <a:pt x="142" y="127"/>
                    <a:pt x="141" y="124"/>
                    <a:pt x="145" y="121"/>
                  </a:cubicBezTo>
                  <a:cubicBezTo>
                    <a:pt x="146" y="121"/>
                    <a:pt x="156" y="123"/>
                    <a:pt x="157" y="123"/>
                  </a:cubicBezTo>
                  <a:cubicBezTo>
                    <a:pt x="161" y="126"/>
                    <a:pt x="159" y="130"/>
                    <a:pt x="161" y="133"/>
                  </a:cubicBezTo>
                  <a:cubicBezTo>
                    <a:pt x="162" y="136"/>
                    <a:pt x="166" y="134"/>
                    <a:pt x="168" y="135"/>
                  </a:cubicBezTo>
                  <a:cubicBezTo>
                    <a:pt x="174" y="135"/>
                    <a:pt x="176" y="152"/>
                    <a:pt x="184" y="145"/>
                  </a:cubicBezTo>
                  <a:cubicBezTo>
                    <a:pt x="186" y="143"/>
                    <a:pt x="188" y="142"/>
                    <a:pt x="191" y="141"/>
                  </a:cubicBezTo>
                  <a:cubicBezTo>
                    <a:pt x="193" y="139"/>
                    <a:pt x="194" y="139"/>
                    <a:pt x="197" y="139"/>
                  </a:cubicBezTo>
                  <a:cubicBezTo>
                    <a:pt x="198" y="140"/>
                    <a:pt x="205" y="137"/>
                    <a:pt x="206" y="139"/>
                  </a:cubicBezTo>
                  <a:cubicBezTo>
                    <a:pt x="207" y="142"/>
                    <a:pt x="208" y="145"/>
                    <a:pt x="210" y="145"/>
                  </a:cubicBezTo>
                  <a:cubicBezTo>
                    <a:pt x="214" y="145"/>
                    <a:pt x="216" y="146"/>
                    <a:pt x="220" y="145"/>
                  </a:cubicBezTo>
                  <a:cubicBezTo>
                    <a:pt x="239" y="138"/>
                    <a:pt x="230" y="161"/>
                    <a:pt x="236" y="169"/>
                  </a:cubicBezTo>
                  <a:cubicBezTo>
                    <a:pt x="239" y="174"/>
                    <a:pt x="244" y="174"/>
                    <a:pt x="250" y="174"/>
                  </a:cubicBezTo>
                  <a:cubicBezTo>
                    <a:pt x="256" y="174"/>
                    <a:pt x="259" y="169"/>
                    <a:pt x="265" y="167"/>
                  </a:cubicBezTo>
                  <a:cubicBezTo>
                    <a:pt x="268" y="167"/>
                    <a:pt x="268" y="170"/>
                    <a:pt x="270" y="170"/>
                  </a:cubicBezTo>
                  <a:cubicBezTo>
                    <a:pt x="274" y="169"/>
                    <a:pt x="280" y="165"/>
                    <a:pt x="282" y="171"/>
                  </a:cubicBezTo>
                  <a:cubicBezTo>
                    <a:pt x="285" y="178"/>
                    <a:pt x="285" y="186"/>
                    <a:pt x="293" y="187"/>
                  </a:cubicBezTo>
                  <a:cubicBezTo>
                    <a:pt x="295" y="187"/>
                    <a:pt x="296" y="189"/>
                    <a:pt x="298" y="190"/>
                  </a:cubicBezTo>
                  <a:cubicBezTo>
                    <a:pt x="300" y="190"/>
                    <a:pt x="302" y="188"/>
                    <a:pt x="305" y="190"/>
                  </a:cubicBezTo>
                  <a:cubicBezTo>
                    <a:pt x="307" y="190"/>
                    <a:pt x="307" y="193"/>
                    <a:pt x="310" y="193"/>
                  </a:cubicBezTo>
                  <a:cubicBezTo>
                    <a:pt x="330" y="199"/>
                    <a:pt x="330" y="199"/>
                    <a:pt x="330" y="199"/>
                  </a:cubicBezTo>
                  <a:cubicBezTo>
                    <a:pt x="330" y="199"/>
                    <a:pt x="330" y="199"/>
                    <a:pt x="330" y="199"/>
                  </a:cubicBezTo>
                  <a:cubicBezTo>
                    <a:pt x="330" y="197"/>
                    <a:pt x="330" y="195"/>
                    <a:pt x="328" y="194"/>
                  </a:cubicBezTo>
                  <a:cubicBezTo>
                    <a:pt x="326" y="192"/>
                    <a:pt x="322" y="194"/>
                    <a:pt x="320" y="192"/>
                  </a:cubicBezTo>
                  <a:cubicBezTo>
                    <a:pt x="318" y="190"/>
                    <a:pt x="320" y="187"/>
                    <a:pt x="322" y="187"/>
                  </a:cubicBezTo>
                  <a:cubicBezTo>
                    <a:pt x="324" y="187"/>
                    <a:pt x="326" y="188"/>
                    <a:pt x="328" y="190"/>
                  </a:cubicBezTo>
                  <a:cubicBezTo>
                    <a:pt x="331" y="193"/>
                    <a:pt x="332" y="186"/>
                    <a:pt x="332" y="184"/>
                  </a:cubicBezTo>
                  <a:cubicBezTo>
                    <a:pt x="333" y="181"/>
                    <a:pt x="332" y="175"/>
                    <a:pt x="328" y="176"/>
                  </a:cubicBezTo>
                  <a:cubicBezTo>
                    <a:pt x="324" y="178"/>
                    <a:pt x="324" y="183"/>
                    <a:pt x="319" y="184"/>
                  </a:cubicBezTo>
                  <a:cubicBezTo>
                    <a:pt x="316" y="185"/>
                    <a:pt x="316" y="180"/>
                    <a:pt x="316" y="178"/>
                  </a:cubicBezTo>
                  <a:cubicBezTo>
                    <a:pt x="316" y="175"/>
                    <a:pt x="320" y="172"/>
                    <a:pt x="314" y="172"/>
                  </a:cubicBezTo>
                  <a:cubicBezTo>
                    <a:pt x="309" y="172"/>
                    <a:pt x="320" y="166"/>
                    <a:pt x="320" y="165"/>
                  </a:cubicBezTo>
                  <a:cubicBezTo>
                    <a:pt x="321" y="163"/>
                    <a:pt x="320" y="159"/>
                    <a:pt x="318" y="158"/>
                  </a:cubicBezTo>
                  <a:cubicBezTo>
                    <a:pt x="316" y="157"/>
                    <a:pt x="312" y="163"/>
                    <a:pt x="310" y="161"/>
                  </a:cubicBezTo>
                  <a:cubicBezTo>
                    <a:pt x="308" y="158"/>
                    <a:pt x="308" y="155"/>
                    <a:pt x="310" y="153"/>
                  </a:cubicBezTo>
                  <a:cubicBezTo>
                    <a:pt x="312" y="151"/>
                    <a:pt x="315" y="153"/>
                    <a:pt x="312" y="148"/>
                  </a:cubicBezTo>
                  <a:cubicBezTo>
                    <a:pt x="309" y="143"/>
                    <a:pt x="309" y="143"/>
                    <a:pt x="309" y="143"/>
                  </a:cubicBezTo>
                  <a:cubicBezTo>
                    <a:pt x="309" y="143"/>
                    <a:pt x="309" y="143"/>
                    <a:pt x="309" y="143"/>
                  </a:cubicBezTo>
                  <a:cubicBezTo>
                    <a:pt x="308" y="145"/>
                    <a:pt x="306" y="145"/>
                    <a:pt x="306" y="144"/>
                  </a:cubicBezTo>
                  <a:cubicBezTo>
                    <a:pt x="306" y="144"/>
                    <a:pt x="306" y="143"/>
                    <a:pt x="306" y="143"/>
                  </a:cubicBezTo>
                  <a:cubicBezTo>
                    <a:pt x="306" y="138"/>
                    <a:pt x="300" y="137"/>
                    <a:pt x="300" y="134"/>
                  </a:cubicBezTo>
                  <a:cubicBezTo>
                    <a:pt x="300" y="133"/>
                    <a:pt x="301" y="132"/>
                    <a:pt x="301" y="131"/>
                  </a:cubicBezTo>
                  <a:cubicBezTo>
                    <a:pt x="300" y="129"/>
                    <a:pt x="300" y="129"/>
                    <a:pt x="302" y="128"/>
                  </a:cubicBezTo>
                  <a:cubicBezTo>
                    <a:pt x="303" y="125"/>
                    <a:pt x="306" y="126"/>
                    <a:pt x="304" y="122"/>
                  </a:cubicBezTo>
                  <a:cubicBezTo>
                    <a:pt x="303" y="118"/>
                    <a:pt x="308" y="120"/>
                    <a:pt x="308" y="119"/>
                  </a:cubicBezTo>
                  <a:cubicBezTo>
                    <a:pt x="310" y="118"/>
                    <a:pt x="306" y="114"/>
                    <a:pt x="310" y="114"/>
                  </a:cubicBezTo>
                  <a:cubicBezTo>
                    <a:pt x="313" y="115"/>
                    <a:pt x="315" y="115"/>
                    <a:pt x="318" y="115"/>
                  </a:cubicBezTo>
                  <a:cubicBezTo>
                    <a:pt x="318" y="113"/>
                    <a:pt x="319" y="110"/>
                    <a:pt x="320" y="109"/>
                  </a:cubicBezTo>
                  <a:cubicBezTo>
                    <a:pt x="320" y="108"/>
                    <a:pt x="321" y="102"/>
                    <a:pt x="321" y="102"/>
                  </a:cubicBezTo>
                  <a:cubicBezTo>
                    <a:pt x="321" y="102"/>
                    <a:pt x="321" y="102"/>
                    <a:pt x="321" y="102"/>
                  </a:cubicBezTo>
                  <a:cubicBezTo>
                    <a:pt x="321" y="102"/>
                    <a:pt x="321" y="102"/>
                    <a:pt x="321" y="102"/>
                  </a:cubicBezTo>
                  <a:cubicBezTo>
                    <a:pt x="320" y="102"/>
                    <a:pt x="320" y="102"/>
                    <a:pt x="320" y="102"/>
                  </a:cubicBezTo>
                  <a:cubicBezTo>
                    <a:pt x="318" y="102"/>
                    <a:pt x="318" y="101"/>
                    <a:pt x="316" y="102"/>
                  </a:cubicBezTo>
                  <a:cubicBezTo>
                    <a:pt x="316" y="103"/>
                    <a:pt x="315" y="108"/>
                    <a:pt x="313" y="106"/>
                  </a:cubicBezTo>
                  <a:cubicBezTo>
                    <a:pt x="311" y="107"/>
                    <a:pt x="312" y="111"/>
                    <a:pt x="308" y="108"/>
                  </a:cubicBezTo>
                  <a:cubicBezTo>
                    <a:pt x="306" y="107"/>
                    <a:pt x="304" y="110"/>
                    <a:pt x="301" y="109"/>
                  </a:cubicBezTo>
                  <a:cubicBezTo>
                    <a:pt x="296" y="109"/>
                    <a:pt x="290" y="105"/>
                    <a:pt x="289" y="100"/>
                  </a:cubicBezTo>
                  <a:cubicBezTo>
                    <a:pt x="289" y="99"/>
                    <a:pt x="282" y="97"/>
                    <a:pt x="280" y="97"/>
                  </a:cubicBezTo>
                  <a:cubicBezTo>
                    <a:pt x="276" y="97"/>
                    <a:pt x="271" y="94"/>
                    <a:pt x="271" y="102"/>
                  </a:cubicBezTo>
                  <a:cubicBezTo>
                    <a:pt x="274" y="102"/>
                    <a:pt x="278" y="104"/>
                    <a:pt x="278" y="108"/>
                  </a:cubicBezTo>
                  <a:cubicBezTo>
                    <a:pt x="278" y="109"/>
                    <a:pt x="278" y="109"/>
                    <a:pt x="278" y="109"/>
                  </a:cubicBezTo>
                  <a:cubicBezTo>
                    <a:pt x="273" y="109"/>
                    <a:pt x="270" y="105"/>
                    <a:pt x="267" y="112"/>
                  </a:cubicBezTo>
                  <a:cubicBezTo>
                    <a:pt x="260" y="112"/>
                    <a:pt x="268" y="103"/>
                    <a:pt x="266" y="102"/>
                  </a:cubicBezTo>
                  <a:cubicBezTo>
                    <a:pt x="266" y="101"/>
                    <a:pt x="263" y="99"/>
                    <a:pt x="265" y="98"/>
                  </a:cubicBezTo>
                  <a:cubicBezTo>
                    <a:pt x="266" y="98"/>
                    <a:pt x="268" y="98"/>
                    <a:pt x="270" y="97"/>
                  </a:cubicBezTo>
                  <a:cubicBezTo>
                    <a:pt x="270" y="96"/>
                    <a:pt x="264" y="94"/>
                    <a:pt x="263" y="93"/>
                  </a:cubicBezTo>
                  <a:cubicBezTo>
                    <a:pt x="260" y="92"/>
                    <a:pt x="264" y="89"/>
                    <a:pt x="261" y="88"/>
                  </a:cubicBezTo>
                  <a:cubicBezTo>
                    <a:pt x="261" y="85"/>
                    <a:pt x="258" y="82"/>
                    <a:pt x="257" y="82"/>
                  </a:cubicBezTo>
                  <a:cubicBezTo>
                    <a:pt x="252" y="80"/>
                    <a:pt x="252" y="78"/>
                    <a:pt x="251" y="83"/>
                  </a:cubicBezTo>
                  <a:cubicBezTo>
                    <a:pt x="251" y="84"/>
                    <a:pt x="253" y="85"/>
                    <a:pt x="254" y="85"/>
                  </a:cubicBezTo>
                  <a:cubicBezTo>
                    <a:pt x="254" y="90"/>
                    <a:pt x="250" y="87"/>
                    <a:pt x="255" y="92"/>
                  </a:cubicBezTo>
                  <a:cubicBezTo>
                    <a:pt x="260" y="97"/>
                    <a:pt x="253" y="97"/>
                    <a:pt x="253" y="96"/>
                  </a:cubicBezTo>
                  <a:cubicBezTo>
                    <a:pt x="252" y="92"/>
                    <a:pt x="253" y="94"/>
                    <a:pt x="250" y="92"/>
                  </a:cubicBezTo>
                  <a:cubicBezTo>
                    <a:pt x="248" y="89"/>
                    <a:pt x="247" y="88"/>
                    <a:pt x="242" y="89"/>
                  </a:cubicBezTo>
                  <a:cubicBezTo>
                    <a:pt x="238" y="89"/>
                    <a:pt x="236" y="90"/>
                    <a:pt x="238" y="96"/>
                  </a:cubicBezTo>
                  <a:cubicBezTo>
                    <a:pt x="239" y="100"/>
                    <a:pt x="230" y="98"/>
                    <a:pt x="228" y="98"/>
                  </a:cubicBezTo>
                  <a:cubicBezTo>
                    <a:pt x="227" y="98"/>
                    <a:pt x="227" y="98"/>
                    <a:pt x="227" y="98"/>
                  </a:cubicBezTo>
                  <a:cubicBezTo>
                    <a:pt x="226" y="94"/>
                    <a:pt x="226" y="93"/>
                    <a:pt x="221" y="93"/>
                  </a:cubicBezTo>
                  <a:cubicBezTo>
                    <a:pt x="218" y="93"/>
                    <a:pt x="217" y="99"/>
                    <a:pt x="214" y="98"/>
                  </a:cubicBezTo>
                  <a:cubicBezTo>
                    <a:pt x="214" y="98"/>
                    <a:pt x="214" y="98"/>
                    <a:pt x="214" y="98"/>
                  </a:cubicBezTo>
                  <a:cubicBezTo>
                    <a:pt x="213" y="98"/>
                    <a:pt x="212" y="96"/>
                    <a:pt x="212" y="95"/>
                  </a:cubicBezTo>
                  <a:cubicBezTo>
                    <a:pt x="212" y="93"/>
                    <a:pt x="210" y="93"/>
                    <a:pt x="210" y="92"/>
                  </a:cubicBezTo>
                  <a:cubicBezTo>
                    <a:pt x="210" y="90"/>
                    <a:pt x="212" y="87"/>
                    <a:pt x="210" y="86"/>
                  </a:cubicBezTo>
                  <a:cubicBezTo>
                    <a:pt x="208" y="86"/>
                    <a:pt x="206" y="86"/>
                    <a:pt x="208" y="83"/>
                  </a:cubicBezTo>
                  <a:cubicBezTo>
                    <a:pt x="209" y="81"/>
                    <a:pt x="214" y="84"/>
                    <a:pt x="216" y="83"/>
                  </a:cubicBezTo>
                  <a:cubicBezTo>
                    <a:pt x="217" y="81"/>
                    <a:pt x="216" y="78"/>
                    <a:pt x="216" y="77"/>
                  </a:cubicBezTo>
                  <a:cubicBezTo>
                    <a:pt x="213" y="72"/>
                    <a:pt x="213" y="62"/>
                    <a:pt x="220" y="61"/>
                  </a:cubicBezTo>
                  <a:cubicBezTo>
                    <a:pt x="220" y="59"/>
                    <a:pt x="216" y="56"/>
                    <a:pt x="214" y="56"/>
                  </a:cubicBezTo>
                  <a:cubicBezTo>
                    <a:pt x="209" y="55"/>
                    <a:pt x="210" y="55"/>
                    <a:pt x="209" y="51"/>
                  </a:cubicBezTo>
                  <a:cubicBezTo>
                    <a:pt x="208" y="47"/>
                    <a:pt x="208" y="47"/>
                    <a:pt x="206" y="44"/>
                  </a:cubicBezTo>
                  <a:cubicBezTo>
                    <a:pt x="204" y="42"/>
                    <a:pt x="210" y="28"/>
                    <a:pt x="208" y="27"/>
                  </a:cubicBezTo>
                  <a:cubicBezTo>
                    <a:pt x="205" y="26"/>
                    <a:pt x="205" y="25"/>
                    <a:pt x="204" y="23"/>
                  </a:cubicBezTo>
                  <a:cubicBezTo>
                    <a:pt x="202" y="21"/>
                    <a:pt x="200" y="17"/>
                    <a:pt x="200" y="15"/>
                  </a:cubicBezTo>
                  <a:cubicBezTo>
                    <a:pt x="200" y="12"/>
                    <a:pt x="191" y="16"/>
                    <a:pt x="190" y="16"/>
                  </a:cubicBezTo>
                  <a:cubicBezTo>
                    <a:pt x="189" y="16"/>
                    <a:pt x="186" y="13"/>
                    <a:pt x="185" y="15"/>
                  </a:cubicBezTo>
                  <a:cubicBezTo>
                    <a:pt x="182" y="16"/>
                    <a:pt x="184" y="19"/>
                    <a:pt x="181" y="20"/>
                  </a:cubicBezTo>
                  <a:cubicBezTo>
                    <a:pt x="180" y="21"/>
                    <a:pt x="174" y="24"/>
                    <a:pt x="174" y="24"/>
                  </a:cubicBezTo>
                  <a:cubicBezTo>
                    <a:pt x="173" y="24"/>
                    <a:pt x="173" y="23"/>
                    <a:pt x="172" y="23"/>
                  </a:cubicBezTo>
                  <a:cubicBezTo>
                    <a:pt x="169" y="23"/>
                    <a:pt x="168" y="19"/>
                    <a:pt x="165" y="20"/>
                  </a:cubicBezTo>
                  <a:cubicBezTo>
                    <a:pt x="163" y="20"/>
                    <a:pt x="161" y="15"/>
                    <a:pt x="160" y="13"/>
                  </a:cubicBezTo>
                  <a:cubicBezTo>
                    <a:pt x="157" y="7"/>
                    <a:pt x="144" y="13"/>
                    <a:pt x="142" y="8"/>
                  </a:cubicBezTo>
                  <a:cubicBezTo>
                    <a:pt x="140" y="4"/>
                    <a:pt x="136" y="14"/>
                    <a:pt x="132" y="9"/>
                  </a:cubicBezTo>
                  <a:cubicBezTo>
                    <a:pt x="130" y="5"/>
                    <a:pt x="122" y="0"/>
                    <a:pt x="122" y="6"/>
                  </a:cubicBezTo>
                  <a:cubicBezTo>
                    <a:pt x="122" y="9"/>
                    <a:pt x="121" y="9"/>
                    <a:pt x="125" y="11"/>
                  </a:cubicBezTo>
                  <a:cubicBezTo>
                    <a:pt x="125" y="17"/>
                    <a:pt x="123" y="12"/>
                    <a:pt x="120" y="11"/>
                  </a:cubicBezTo>
                  <a:cubicBezTo>
                    <a:pt x="116" y="11"/>
                    <a:pt x="117" y="7"/>
                    <a:pt x="113" y="12"/>
                  </a:cubicBezTo>
                  <a:cubicBezTo>
                    <a:pt x="112" y="14"/>
                    <a:pt x="110" y="14"/>
                    <a:pt x="110" y="16"/>
                  </a:cubicBezTo>
                  <a:cubicBezTo>
                    <a:pt x="109" y="17"/>
                    <a:pt x="112" y="18"/>
                    <a:pt x="110" y="19"/>
                  </a:cubicBezTo>
                  <a:cubicBezTo>
                    <a:pt x="110" y="20"/>
                    <a:pt x="103" y="20"/>
                    <a:pt x="102" y="20"/>
                  </a:cubicBezTo>
                  <a:cubicBezTo>
                    <a:pt x="102" y="20"/>
                    <a:pt x="100" y="19"/>
                    <a:pt x="100" y="20"/>
                  </a:cubicBezTo>
                  <a:cubicBezTo>
                    <a:pt x="96" y="22"/>
                    <a:pt x="100" y="20"/>
                    <a:pt x="96" y="20"/>
                  </a:cubicBezTo>
                  <a:cubicBezTo>
                    <a:pt x="92" y="21"/>
                    <a:pt x="92" y="21"/>
                    <a:pt x="92" y="21"/>
                  </a:cubicBezTo>
                  <a:cubicBezTo>
                    <a:pt x="92" y="21"/>
                    <a:pt x="92" y="23"/>
                    <a:pt x="93" y="23"/>
                  </a:cubicBezTo>
                  <a:cubicBezTo>
                    <a:pt x="93" y="25"/>
                    <a:pt x="91" y="24"/>
                    <a:pt x="93" y="27"/>
                  </a:cubicBezTo>
                  <a:cubicBezTo>
                    <a:pt x="93" y="27"/>
                    <a:pt x="94" y="29"/>
                    <a:pt x="95" y="29"/>
                  </a:cubicBezTo>
                  <a:cubicBezTo>
                    <a:pt x="95" y="31"/>
                    <a:pt x="93" y="32"/>
                    <a:pt x="93" y="32"/>
                  </a:cubicBezTo>
                  <a:cubicBezTo>
                    <a:pt x="93" y="34"/>
                    <a:pt x="94" y="36"/>
                    <a:pt x="92" y="37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1" y="39"/>
                    <a:pt x="80" y="31"/>
                    <a:pt x="76" y="39"/>
                  </a:cubicBezTo>
                  <a:cubicBezTo>
                    <a:pt x="74" y="43"/>
                    <a:pt x="73" y="44"/>
                    <a:pt x="69" y="45"/>
                  </a:cubicBezTo>
                  <a:cubicBezTo>
                    <a:pt x="65" y="46"/>
                    <a:pt x="55" y="43"/>
                    <a:pt x="54" y="47"/>
                  </a:cubicBezTo>
                  <a:cubicBezTo>
                    <a:pt x="53" y="51"/>
                    <a:pt x="37" y="49"/>
                    <a:pt x="33" y="52"/>
                  </a:cubicBezTo>
                  <a:cubicBezTo>
                    <a:pt x="30" y="55"/>
                    <a:pt x="20" y="55"/>
                    <a:pt x="15" y="57"/>
                  </a:cubicBezTo>
                  <a:cubicBezTo>
                    <a:pt x="12" y="58"/>
                    <a:pt x="8" y="60"/>
                    <a:pt x="5" y="61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5" y="72"/>
                    <a:pt x="11" y="76"/>
                    <a:pt x="9" y="80"/>
                  </a:cubicBezTo>
                  <a:cubicBezTo>
                    <a:pt x="8" y="81"/>
                    <a:pt x="4" y="86"/>
                    <a:pt x="10" y="86"/>
                  </a:cubicBezTo>
                  <a:cubicBezTo>
                    <a:pt x="14" y="86"/>
                    <a:pt x="13" y="87"/>
                    <a:pt x="15" y="90"/>
                  </a:cubicBezTo>
                  <a:cubicBezTo>
                    <a:pt x="17" y="95"/>
                    <a:pt x="11" y="93"/>
                    <a:pt x="8" y="95"/>
                  </a:cubicBezTo>
                  <a:cubicBezTo>
                    <a:pt x="4" y="97"/>
                    <a:pt x="0" y="95"/>
                    <a:pt x="2" y="101"/>
                  </a:cubicBezTo>
                  <a:cubicBezTo>
                    <a:pt x="3" y="104"/>
                    <a:pt x="3" y="109"/>
                    <a:pt x="4" y="109"/>
                  </a:cubicBezTo>
                  <a:cubicBezTo>
                    <a:pt x="9" y="109"/>
                    <a:pt x="8" y="118"/>
                    <a:pt x="7" y="120"/>
                  </a:cubicBezTo>
                  <a:cubicBezTo>
                    <a:pt x="6" y="122"/>
                    <a:pt x="7" y="125"/>
                    <a:pt x="7" y="127"/>
                  </a:cubicBezTo>
                  <a:cubicBezTo>
                    <a:pt x="7" y="131"/>
                    <a:pt x="9" y="128"/>
                    <a:pt x="11" y="130"/>
                  </a:cubicBezTo>
                  <a:cubicBezTo>
                    <a:pt x="11" y="130"/>
                    <a:pt x="12" y="139"/>
                    <a:pt x="12" y="141"/>
                  </a:cubicBezTo>
                  <a:cubicBezTo>
                    <a:pt x="11" y="147"/>
                    <a:pt x="15" y="146"/>
                    <a:pt x="17" y="149"/>
                  </a:cubicBezTo>
                  <a:cubicBezTo>
                    <a:pt x="19" y="153"/>
                    <a:pt x="8" y="153"/>
                    <a:pt x="5" y="155"/>
                  </a:cubicBezTo>
                  <a:cubicBezTo>
                    <a:pt x="4" y="157"/>
                    <a:pt x="4" y="161"/>
                    <a:pt x="5" y="162"/>
                  </a:cubicBezTo>
                  <a:cubicBezTo>
                    <a:pt x="9" y="163"/>
                    <a:pt x="13" y="162"/>
                    <a:pt x="17" y="163"/>
                  </a:cubicBezTo>
                  <a:cubicBezTo>
                    <a:pt x="21" y="165"/>
                    <a:pt x="14" y="167"/>
                    <a:pt x="13" y="167"/>
                  </a:cubicBezTo>
                  <a:cubicBezTo>
                    <a:pt x="10" y="167"/>
                    <a:pt x="9" y="167"/>
                    <a:pt x="8" y="169"/>
                  </a:cubicBezTo>
                  <a:cubicBezTo>
                    <a:pt x="6" y="172"/>
                    <a:pt x="1" y="170"/>
                    <a:pt x="2" y="175"/>
                  </a:cubicBezTo>
                  <a:cubicBezTo>
                    <a:pt x="2" y="178"/>
                    <a:pt x="3" y="182"/>
                    <a:pt x="3" y="185"/>
                  </a:cubicBezTo>
                  <a:cubicBezTo>
                    <a:pt x="2" y="194"/>
                    <a:pt x="2" y="194"/>
                    <a:pt x="2" y="19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4"/>
            <p:cNvSpPr>
              <a:spLocks/>
            </p:cNvSpPr>
            <p:nvPr/>
          </p:nvSpPr>
          <p:spPr bwMode="auto">
            <a:xfrm>
              <a:off x="2037" y="1236"/>
              <a:ext cx="683" cy="431"/>
            </a:xfrm>
            <a:custGeom>
              <a:avLst/>
              <a:gdLst>
                <a:gd name="T0" fmla="*/ 24 w 333"/>
                <a:gd name="T1" fmla="*/ 199 h 210"/>
                <a:gd name="T2" fmla="*/ 47 w 333"/>
                <a:gd name="T3" fmla="*/ 207 h 210"/>
                <a:gd name="T4" fmla="*/ 72 w 333"/>
                <a:gd name="T5" fmla="*/ 205 h 210"/>
                <a:gd name="T6" fmla="*/ 98 w 333"/>
                <a:gd name="T7" fmla="*/ 182 h 210"/>
                <a:gd name="T8" fmla="*/ 110 w 333"/>
                <a:gd name="T9" fmla="*/ 166 h 210"/>
                <a:gd name="T10" fmla="*/ 108 w 333"/>
                <a:gd name="T11" fmla="*/ 139 h 210"/>
                <a:gd name="T12" fmla="*/ 136 w 333"/>
                <a:gd name="T13" fmla="*/ 123 h 210"/>
                <a:gd name="T14" fmla="*/ 157 w 333"/>
                <a:gd name="T15" fmla="*/ 123 h 210"/>
                <a:gd name="T16" fmla="*/ 184 w 333"/>
                <a:gd name="T17" fmla="*/ 145 h 210"/>
                <a:gd name="T18" fmla="*/ 206 w 333"/>
                <a:gd name="T19" fmla="*/ 139 h 210"/>
                <a:gd name="T20" fmla="*/ 236 w 333"/>
                <a:gd name="T21" fmla="*/ 169 h 210"/>
                <a:gd name="T22" fmla="*/ 270 w 333"/>
                <a:gd name="T23" fmla="*/ 170 h 210"/>
                <a:gd name="T24" fmla="*/ 298 w 333"/>
                <a:gd name="T25" fmla="*/ 190 h 210"/>
                <a:gd name="T26" fmla="*/ 330 w 333"/>
                <a:gd name="T27" fmla="*/ 199 h 210"/>
                <a:gd name="T28" fmla="*/ 320 w 333"/>
                <a:gd name="T29" fmla="*/ 192 h 210"/>
                <a:gd name="T30" fmla="*/ 332 w 333"/>
                <a:gd name="T31" fmla="*/ 184 h 210"/>
                <a:gd name="T32" fmla="*/ 316 w 333"/>
                <a:gd name="T33" fmla="*/ 178 h 210"/>
                <a:gd name="T34" fmla="*/ 318 w 333"/>
                <a:gd name="T35" fmla="*/ 158 h 210"/>
                <a:gd name="T36" fmla="*/ 312 w 333"/>
                <a:gd name="T37" fmla="*/ 148 h 210"/>
                <a:gd name="T38" fmla="*/ 306 w 333"/>
                <a:gd name="T39" fmla="*/ 144 h 210"/>
                <a:gd name="T40" fmla="*/ 301 w 333"/>
                <a:gd name="T41" fmla="*/ 131 h 210"/>
                <a:gd name="T42" fmla="*/ 308 w 333"/>
                <a:gd name="T43" fmla="*/ 119 h 210"/>
                <a:gd name="T44" fmla="*/ 320 w 333"/>
                <a:gd name="T45" fmla="*/ 109 h 210"/>
                <a:gd name="T46" fmla="*/ 321 w 333"/>
                <a:gd name="T47" fmla="*/ 102 h 210"/>
                <a:gd name="T48" fmla="*/ 313 w 333"/>
                <a:gd name="T49" fmla="*/ 106 h 210"/>
                <a:gd name="T50" fmla="*/ 289 w 333"/>
                <a:gd name="T51" fmla="*/ 100 h 210"/>
                <a:gd name="T52" fmla="*/ 278 w 333"/>
                <a:gd name="T53" fmla="*/ 108 h 210"/>
                <a:gd name="T54" fmla="*/ 266 w 333"/>
                <a:gd name="T55" fmla="*/ 102 h 210"/>
                <a:gd name="T56" fmla="*/ 263 w 333"/>
                <a:gd name="T57" fmla="*/ 93 h 210"/>
                <a:gd name="T58" fmla="*/ 251 w 333"/>
                <a:gd name="T59" fmla="*/ 83 h 210"/>
                <a:gd name="T60" fmla="*/ 253 w 333"/>
                <a:gd name="T61" fmla="*/ 96 h 210"/>
                <a:gd name="T62" fmla="*/ 238 w 333"/>
                <a:gd name="T63" fmla="*/ 96 h 210"/>
                <a:gd name="T64" fmla="*/ 221 w 333"/>
                <a:gd name="T65" fmla="*/ 93 h 210"/>
                <a:gd name="T66" fmla="*/ 212 w 333"/>
                <a:gd name="T67" fmla="*/ 95 h 210"/>
                <a:gd name="T68" fmla="*/ 208 w 333"/>
                <a:gd name="T69" fmla="*/ 83 h 210"/>
                <a:gd name="T70" fmla="*/ 220 w 333"/>
                <a:gd name="T71" fmla="*/ 61 h 210"/>
                <a:gd name="T72" fmla="*/ 206 w 333"/>
                <a:gd name="T73" fmla="*/ 44 h 210"/>
                <a:gd name="T74" fmla="*/ 200 w 333"/>
                <a:gd name="T75" fmla="*/ 15 h 210"/>
                <a:gd name="T76" fmla="*/ 181 w 333"/>
                <a:gd name="T77" fmla="*/ 20 h 210"/>
                <a:gd name="T78" fmla="*/ 165 w 333"/>
                <a:gd name="T79" fmla="*/ 20 h 210"/>
                <a:gd name="T80" fmla="*/ 132 w 333"/>
                <a:gd name="T81" fmla="*/ 9 h 210"/>
                <a:gd name="T82" fmla="*/ 120 w 333"/>
                <a:gd name="T83" fmla="*/ 11 h 210"/>
                <a:gd name="T84" fmla="*/ 110 w 333"/>
                <a:gd name="T85" fmla="*/ 19 h 210"/>
                <a:gd name="T86" fmla="*/ 96 w 333"/>
                <a:gd name="T87" fmla="*/ 20 h 210"/>
                <a:gd name="T88" fmla="*/ 93 w 333"/>
                <a:gd name="T89" fmla="*/ 27 h 210"/>
                <a:gd name="T90" fmla="*/ 92 w 333"/>
                <a:gd name="T91" fmla="*/ 37 h 210"/>
                <a:gd name="T92" fmla="*/ 69 w 333"/>
                <a:gd name="T93" fmla="*/ 45 h 210"/>
                <a:gd name="T94" fmla="*/ 15 w 333"/>
                <a:gd name="T95" fmla="*/ 57 h 210"/>
                <a:gd name="T96" fmla="*/ 6 w 333"/>
                <a:gd name="T97" fmla="*/ 68 h 210"/>
                <a:gd name="T98" fmla="*/ 15 w 333"/>
                <a:gd name="T99" fmla="*/ 90 h 210"/>
                <a:gd name="T100" fmla="*/ 4 w 333"/>
                <a:gd name="T101" fmla="*/ 109 h 210"/>
                <a:gd name="T102" fmla="*/ 11 w 333"/>
                <a:gd name="T103" fmla="*/ 130 h 210"/>
                <a:gd name="T104" fmla="*/ 5 w 333"/>
                <a:gd name="T105" fmla="*/ 155 h 210"/>
                <a:gd name="T106" fmla="*/ 13 w 333"/>
                <a:gd name="T107" fmla="*/ 167 h 210"/>
                <a:gd name="T108" fmla="*/ 3 w 333"/>
                <a:gd name="T109" fmla="*/ 185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33" h="210">
                  <a:moveTo>
                    <a:pt x="2" y="194"/>
                  </a:moveTo>
                  <a:cubicBezTo>
                    <a:pt x="5" y="195"/>
                    <a:pt x="5" y="199"/>
                    <a:pt x="8" y="200"/>
                  </a:cubicBezTo>
                  <a:cubicBezTo>
                    <a:pt x="11" y="202"/>
                    <a:pt x="24" y="195"/>
                    <a:pt x="24" y="199"/>
                  </a:cubicBezTo>
                  <a:cubicBezTo>
                    <a:pt x="24" y="208"/>
                    <a:pt x="28" y="202"/>
                    <a:pt x="34" y="204"/>
                  </a:cubicBezTo>
                  <a:cubicBezTo>
                    <a:pt x="36" y="205"/>
                    <a:pt x="36" y="207"/>
                    <a:pt x="38" y="207"/>
                  </a:cubicBezTo>
                  <a:cubicBezTo>
                    <a:pt x="41" y="207"/>
                    <a:pt x="44" y="206"/>
                    <a:pt x="47" y="207"/>
                  </a:cubicBezTo>
                  <a:cubicBezTo>
                    <a:pt x="49" y="207"/>
                    <a:pt x="53" y="210"/>
                    <a:pt x="53" y="206"/>
                  </a:cubicBezTo>
                  <a:cubicBezTo>
                    <a:pt x="54" y="202"/>
                    <a:pt x="51" y="198"/>
                    <a:pt x="56" y="196"/>
                  </a:cubicBezTo>
                  <a:cubicBezTo>
                    <a:pt x="65" y="196"/>
                    <a:pt x="65" y="202"/>
                    <a:pt x="72" y="205"/>
                  </a:cubicBezTo>
                  <a:cubicBezTo>
                    <a:pt x="74" y="206"/>
                    <a:pt x="82" y="201"/>
                    <a:pt x="84" y="199"/>
                  </a:cubicBezTo>
                  <a:cubicBezTo>
                    <a:pt x="87" y="196"/>
                    <a:pt x="80" y="190"/>
                    <a:pt x="85" y="190"/>
                  </a:cubicBezTo>
                  <a:cubicBezTo>
                    <a:pt x="88" y="190"/>
                    <a:pt x="97" y="186"/>
                    <a:pt x="98" y="182"/>
                  </a:cubicBezTo>
                  <a:cubicBezTo>
                    <a:pt x="100" y="177"/>
                    <a:pt x="100" y="180"/>
                    <a:pt x="103" y="178"/>
                  </a:cubicBezTo>
                  <a:cubicBezTo>
                    <a:pt x="106" y="175"/>
                    <a:pt x="105" y="174"/>
                    <a:pt x="110" y="174"/>
                  </a:cubicBezTo>
                  <a:cubicBezTo>
                    <a:pt x="117" y="174"/>
                    <a:pt x="110" y="168"/>
                    <a:pt x="110" y="166"/>
                  </a:cubicBezTo>
                  <a:cubicBezTo>
                    <a:pt x="110" y="165"/>
                    <a:pt x="113" y="163"/>
                    <a:pt x="114" y="162"/>
                  </a:cubicBezTo>
                  <a:cubicBezTo>
                    <a:pt x="115" y="160"/>
                    <a:pt x="117" y="158"/>
                    <a:pt x="117" y="157"/>
                  </a:cubicBezTo>
                  <a:cubicBezTo>
                    <a:pt x="118" y="149"/>
                    <a:pt x="113" y="144"/>
                    <a:pt x="108" y="139"/>
                  </a:cubicBezTo>
                  <a:cubicBezTo>
                    <a:pt x="104" y="135"/>
                    <a:pt x="110" y="130"/>
                    <a:pt x="113" y="127"/>
                  </a:cubicBezTo>
                  <a:cubicBezTo>
                    <a:pt x="116" y="123"/>
                    <a:pt x="117" y="121"/>
                    <a:pt x="121" y="123"/>
                  </a:cubicBezTo>
                  <a:cubicBezTo>
                    <a:pt x="124" y="126"/>
                    <a:pt x="134" y="115"/>
                    <a:pt x="136" y="123"/>
                  </a:cubicBezTo>
                  <a:cubicBezTo>
                    <a:pt x="137" y="125"/>
                    <a:pt x="137" y="131"/>
                    <a:pt x="140" y="129"/>
                  </a:cubicBezTo>
                  <a:cubicBezTo>
                    <a:pt x="142" y="127"/>
                    <a:pt x="141" y="124"/>
                    <a:pt x="145" y="121"/>
                  </a:cubicBezTo>
                  <a:cubicBezTo>
                    <a:pt x="146" y="121"/>
                    <a:pt x="156" y="123"/>
                    <a:pt x="157" y="123"/>
                  </a:cubicBezTo>
                  <a:cubicBezTo>
                    <a:pt x="161" y="126"/>
                    <a:pt x="159" y="130"/>
                    <a:pt x="161" y="133"/>
                  </a:cubicBezTo>
                  <a:cubicBezTo>
                    <a:pt x="162" y="136"/>
                    <a:pt x="166" y="134"/>
                    <a:pt x="168" y="135"/>
                  </a:cubicBezTo>
                  <a:cubicBezTo>
                    <a:pt x="174" y="135"/>
                    <a:pt x="176" y="152"/>
                    <a:pt x="184" y="145"/>
                  </a:cubicBezTo>
                  <a:cubicBezTo>
                    <a:pt x="186" y="143"/>
                    <a:pt x="188" y="142"/>
                    <a:pt x="191" y="141"/>
                  </a:cubicBezTo>
                  <a:cubicBezTo>
                    <a:pt x="193" y="139"/>
                    <a:pt x="194" y="139"/>
                    <a:pt x="197" y="139"/>
                  </a:cubicBezTo>
                  <a:cubicBezTo>
                    <a:pt x="198" y="140"/>
                    <a:pt x="205" y="137"/>
                    <a:pt x="206" y="139"/>
                  </a:cubicBezTo>
                  <a:cubicBezTo>
                    <a:pt x="207" y="142"/>
                    <a:pt x="208" y="145"/>
                    <a:pt x="210" y="145"/>
                  </a:cubicBezTo>
                  <a:cubicBezTo>
                    <a:pt x="214" y="145"/>
                    <a:pt x="216" y="146"/>
                    <a:pt x="220" y="145"/>
                  </a:cubicBezTo>
                  <a:cubicBezTo>
                    <a:pt x="239" y="138"/>
                    <a:pt x="230" y="161"/>
                    <a:pt x="236" y="169"/>
                  </a:cubicBezTo>
                  <a:cubicBezTo>
                    <a:pt x="239" y="174"/>
                    <a:pt x="244" y="174"/>
                    <a:pt x="250" y="174"/>
                  </a:cubicBezTo>
                  <a:cubicBezTo>
                    <a:pt x="256" y="174"/>
                    <a:pt x="259" y="169"/>
                    <a:pt x="265" y="167"/>
                  </a:cubicBezTo>
                  <a:cubicBezTo>
                    <a:pt x="268" y="167"/>
                    <a:pt x="268" y="170"/>
                    <a:pt x="270" y="170"/>
                  </a:cubicBezTo>
                  <a:cubicBezTo>
                    <a:pt x="274" y="169"/>
                    <a:pt x="280" y="165"/>
                    <a:pt x="282" y="171"/>
                  </a:cubicBezTo>
                  <a:cubicBezTo>
                    <a:pt x="285" y="178"/>
                    <a:pt x="285" y="186"/>
                    <a:pt x="293" y="187"/>
                  </a:cubicBezTo>
                  <a:cubicBezTo>
                    <a:pt x="295" y="187"/>
                    <a:pt x="296" y="189"/>
                    <a:pt x="298" y="190"/>
                  </a:cubicBezTo>
                  <a:cubicBezTo>
                    <a:pt x="300" y="190"/>
                    <a:pt x="302" y="188"/>
                    <a:pt x="305" y="190"/>
                  </a:cubicBezTo>
                  <a:cubicBezTo>
                    <a:pt x="307" y="190"/>
                    <a:pt x="307" y="193"/>
                    <a:pt x="310" y="193"/>
                  </a:cubicBezTo>
                  <a:cubicBezTo>
                    <a:pt x="330" y="199"/>
                    <a:pt x="330" y="199"/>
                    <a:pt x="330" y="199"/>
                  </a:cubicBezTo>
                  <a:cubicBezTo>
                    <a:pt x="330" y="199"/>
                    <a:pt x="330" y="199"/>
                    <a:pt x="330" y="199"/>
                  </a:cubicBezTo>
                  <a:cubicBezTo>
                    <a:pt x="330" y="197"/>
                    <a:pt x="330" y="195"/>
                    <a:pt x="328" y="194"/>
                  </a:cubicBezTo>
                  <a:cubicBezTo>
                    <a:pt x="326" y="192"/>
                    <a:pt x="322" y="194"/>
                    <a:pt x="320" y="192"/>
                  </a:cubicBezTo>
                  <a:cubicBezTo>
                    <a:pt x="318" y="190"/>
                    <a:pt x="320" y="187"/>
                    <a:pt x="322" y="187"/>
                  </a:cubicBezTo>
                  <a:cubicBezTo>
                    <a:pt x="324" y="187"/>
                    <a:pt x="326" y="188"/>
                    <a:pt x="328" y="190"/>
                  </a:cubicBezTo>
                  <a:cubicBezTo>
                    <a:pt x="331" y="193"/>
                    <a:pt x="332" y="186"/>
                    <a:pt x="332" y="184"/>
                  </a:cubicBezTo>
                  <a:cubicBezTo>
                    <a:pt x="333" y="181"/>
                    <a:pt x="332" y="175"/>
                    <a:pt x="328" y="176"/>
                  </a:cubicBezTo>
                  <a:cubicBezTo>
                    <a:pt x="324" y="178"/>
                    <a:pt x="324" y="183"/>
                    <a:pt x="319" y="184"/>
                  </a:cubicBezTo>
                  <a:cubicBezTo>
                    <a:pt x="316" y="185"/>
                    <a:pt x="316" y="180"/>
                    <a:pt x="316" y="178"/>
                  </a:cubicBezTo>
                  <a:cubicBezTo>
                    <a:pt x="316" y="175"/>
                    <a:pt x="320" y="172"/>
                    <a:pt x="314" y="172"/>
                  </a:cubicBezTo>
                  <a:cubicBezTo>
                    <a:pt x="309" y="172"/>
                    <a:pt x="320" y="166"/>
                    <a:pt x="320" y="165"/>
                  </a:cubicBezTo>
                  <a:cubicBezTo>
                    <a:pt x="321" y="163"/>
                    <a:pt x="320" y="159"/>
                    <a:pt x="318" y="158"/>
                  </a:cubicBezTo>
                  <a:cubicBezTo>
                    <a:pt x="316" y="157"/>
                    <a:pt x="312" y="163"/>
                    <a:pt x="310" y="161"/>
                  </a:cubicBezTo>
                  <a:cubicBezTo>
                    <a:pt x="308" y="158"/>
                    <a:pt x="308" y="155"/>
                    <a:pt x="310" y="153"/>
                  </a:cubicBezTo>
                  <a:cubicBezTo>
                    <a:pt x="312" y="151"/>
                    <a:pt x="315" y="153"/>
                    <a:pt x="312" y="148"/>
                  </a:cubicBezTo>
                  <a:cubicBezTo>
                    <a:pt x="309" y="143"/>
                    <a:pt x="309" y="143"/>
                    <a:pt x="309" y="143"/>
                  </a:cubicBezTo>
                  <a:cubicBezTo>
                    <a:pt x="309" y="143"/>
                    <a:pt x="309" y="143"/>
                    <a:pt x="309" y="143"/>
                  </a:cubicBezTo>
                  <a:cubicBezTo>
                    <a:pt x="308" y="145"/>
                    <a:pt x="306" y="145"/>
                    <a:pt x="306" y="144"/>
                  </a:cubicBezTo>
                  <a:cubicBezTo>
                    <a:pt x="306" y="144"/>
                    <a:pt x="306" y="143"/>
                    <a:pt x="306" y="143"/>
                  </a:cubicBezTo>
                  <a:cubicBezTo>
                    <a:pt x="306" y="138"/>
                    <a:pt x="300" y="137"/>
                    <a:pt x="300" y="134"/>
                  </a:cubicBezTo>
                  <a:cubicBezTo>
                    <a:pt x="300" y="133"/>
                    <a:pt x="301" y="132"/>
                    <a:pt x="301" y="131"/>
                  </a:cubicBezTo>
                  <a:cubicBezTo>
                    <a:pt x="300" y="129"/>
                    <a:pt x="300" y="129"/>
                    <a:pt x="302" y="128"/>
                  </a:cubicBezTo>
                  <a:cubicBezTo>
                    <a:pt x="303" y="125"/>
                    <a:pt x="306" y="126"/>
                    <a:pt x="304" y="122"/>
                  </a:cubicBezTo>
                  <a:cubicBezTo>
                    <a:pt x="303" y="118"/>
                    <a:pt x="308" y="120"/>
                    <a:pt x="308" y="119"/>
                  </a:cubicBezTo>
                  <a:cubicBezTo>
                    <a:pt x="310" y="118"/>
                    <a:pt x="306" y="114"/>
                    <a:pt x="310" y="114"/>
                  </a:cubicBezTo>
                  <a:cubicBezTo>
                    <a:pt x="313" y="115"/>
                    <a:pt x="315" y="115"/>
                    <a:pt x="318" y="115"/>
                  </a:cubicBezTo>
                  <a:cubicBezTo>
                    <a:pt x="318" y="113"/>
                    <a:pt x="319" y="110"/>
                    <a:pt x="320" y="109"/>
                  </a:cubicBezTo>
                  <a:cubicBezTo>
                    <a:pt x="320" y="108"/>
                    <a:pt x="321" y="102"/>
                    <a:pt x="321" y="102"/>
                  </a:cubicBezTo>
                  <a:cubicBezTo>
                    <a:pt x="321" y="102"/>
                    <a:pt x="321" y="102"/>
                    <a:pt x="321" y="102"/>
                  </a:cubicBezTo>
                  <a:cubicBezTo>
                    <a:pt x="321" y="102"/>
                    <a:pt x="321" y="102"/>
                    <a:pt x="321" y="102"/>
                  </a:cubicBezTo>
                  <a:cubicBezTo>
                    <a:pt x="320" y="102"/>
                    <a:pt x="320" y="102"/>
                    <a:pt x="320" y="102"/>
                  </a:cubicBezTo>
                  <a:cubicBezTo>
                    <a:pt x="318" y="102"/>
                    <a:pt x="318" y="101"/>
                    <a:pt x="316" y="102"/>
                  </a:cubicBezTo>
                  <a:cubicBezTo>
                    <a:pt x="316" y="103"/>
                    <a:pt x="315" y="108"/>
                    <a:pt x="313" y="106"/>
                  </a:cubicBezTo>
                  <a:cubicBezTo>
                    <a:pt x="311" y="107"/>
                    <a:pt x="312" y="111"/>
                    <a:pt x="308" y="108"/>
                  </a:cubicBezTo>
                  <a:cubicBezTo>
                    <a:pt x="306" y="107"/>
                    <a:pt x="304" y="110"/>
                    <a:pt x="301" y="109"/>
                  </a:cubicBezTo>
                  <a:cubicBezTo>
                    <a:pt x="296" y="109"/>
                    <a:pt x="290" y="105"/>
                    <a:pt x="289" y="100"/>
                  </a:cubicBezTo>
                  <a:cubicBezTo>
                    <a:pt x="289" y="99"/>
                    <a:pt x="282" y="97"/>
                    <a:pt x="280" y="97"/>
                  </a:cubicBezTo>
                  <a:cubicBezTo>
                    <a:pt x="276" y="97"/>
                    <a:pt x="271" y="94"/>
                    <a:pt x="271" y="102"/>
                  </a:cubicBezTo>
                  <a:cubicBezTo>
                    <a:pt x="274" y="102"/>
                    <a:pt x="278" y="104"/>
                    <a:pt x="278" y="108"/>
                  </a:cubicBezTo>
                  <a:cubicBezTo>
                    <a:pt x="278" y="109"/>
                    <a:pt x="278" y="109"/>
                    <a:pt x="278" y="109"/>
                  </a:cubicBezTo>
                  <a:cubicBezTo>
                    <a:pt x="273" y="109"/>
                    <a:pt x="270" y="105"/>
                    <a:pt x="267" y="112"/>
                  </a:cubicBezTo>
                  <a:cubicBezTo>
                    <a:pt x="260" y="112"/>
                    <a:pt x="268" y="103"/>
                    <a:pt x="266" y="102"/>
                  </a:cubicBezTo>
                  <a:cubicBezTo>
                    <a:pt x="266" y="101"/>
                    <a:pt x="263" y="99"/>
                    <a:pt x="265" y="98"/>
                  </a:cubicBezTo>
                  <a:cubicBezTo>
                    <a:pt x="266" y="98"/>
                    <a:pt x="268" y="98"/>
                    <a:pt x="270" y="97"/>
                  </a:cubicBezTo>
                  <a:cubicBezTo>
                    <a:pt x="270" y="96"/>
                    <a:pt x="264" y="94"/>
                    <a:pt x="263" y="93"/>
                  </a:cubicBezTo>
                  <a:cubicBezTo>
                    <a:pt x="260" y="92"/>
                    <a:pt x="264" y="89"/>
                    <a:pt x="261" y="88"/>
                  </a:cubicBezTo>
                  <a:cubicBezTo>
                    <a:pt x="261" y="85"/>
                    <a:pt x="258" y="82"/>
                    <a:pt x="257" y="82"/>
                  </a:cubicBezTo>
                  <a:cubicBezTo>
                    <a:pt x="252" y="80"/>
                    <a:pt x="252" y="78"/>
                    <a:pt x="251" y="83"/>
                  </a:cubicBezTo>
                  <a:cubicBezTo>
                    <a:pt x="251" y="84"/>
                    <a:pt x="253" y="85"/>
                    <a:pt x="254" y="85"/>
                  </a:cubicBezTo>
                  <a:cubicBezTo>
                    <a:pt x="254" y="90"/>
                    <a:pt x="250" y="87"/>
                    <a:pt x="255" y="92"/>
                  </a:cubicBezTo>
                  <a:cubicBezTo>
                    <a:pt x="260" y="97"/>
                    <a:pt x="253" y="97"/>
                    <a:pt x="253" y="96"/>
                  </a:cubicBezTo>
                  <a:cubicBezTo>
                    <a:pt x="252" y="92"/>
                    <a:pt x="253" y="94"/>
                    <a:pt x="250" y="92"/>
                  </a:cubicBezTo>
                  <a:cubicBezTo>
                    <a:pt x="248" y="89"/>
                    <a:pt x="247" y="88"/>
                    <a:pt x="242" y="89"/>
                  </a:cubicBezTo>
                  <a:cubicBezTo>
                    <a:pt x="238" y="89"/>
                    <a:pt x="236" y="90"/>
                    <a:pt x="238" y="96"/>
                  </a:cubicBezTo>
                  <a:cubicBezTo>
                    <a:pt x="239" y="100"/>
                    <a:pt x="230" y="98"/>
                    <a:pt x="228" y="98"/>
                  </a:cubicBezTo>
                  <a:cubicBezTo>
                    <a:pt x="227" y="98"/>
                    <a:pt x="227" y="98"/>
                    <a:pt x="227" y="98"/>
                  </a:cubicBezTo>
                  <a:cubicBezTo>
                    <a:pt x="226" y="94"/>
                    <a:pt x="226" y="93"/>
                    <a:pt x="221" y="93"/>
                  </a:cubicBezTo>
                  <a:cubicBezTo>
                    <a:pt x="218" y="93"/>
                    <a:pt x="217" y="99"/>
                    <a:pt x="214" y="98"/>
                  </a:cubicBezTo>
                  <a:cubicBezTo>
                    <a:pt x="214" y="98"/>
                    <a:pt x="214" y="98"/>
                    <a:pt x="214" y="98"/>
                  </a:cubicBezTo>
                  <a:cubicBezTo>
                    <a:pt x="213" y="98"/>
                    <a:pt x="212" y="96"/>
                    <a:pt x="212" y="95"/>
                  </a:cubicBezTo>
                  <a:cubicBezTo>
                    <a:pt x="212" y="93"/>
                    <a:pt x="210" y="93"/>
                    <a:pt x="210" y="92"/>
                  </a:cubicBezTo>
                  <a:cubicBezTo>
                    <a:pt x="210" y="90"/>
                    <a:pt x="212" y="87"/>
                    <a:pt x="210" y="86"/>
                  </a:cubicBezTo>
                  <a:cubicBezTo>
                    <a:pt x="208" y="86"/>
                    <a:pt x="206" y="86"/>
                    <a:pt x="208" y="83"/>
                  </a:cubicBezTo>
                  <a:cubicBezTo>
                    <a:pt x="209" y="81"/>
                    <a:pt x="214" y="84"/>
                    <a:pt x="216" y="83"/>
                  </a:cubicBezTo>
                  <a:cubicBezTo>
                    <a:pt x="217" y="81"/>
                    <a:pt x="216" y="78"/>
                    <a:pt x="216" y="77"/>
                  </a:cubicBezTo>
                  <a:cubicBezTo>
                    <a:pt x="213" y="72"/>
                    <a:pt x="213" y="62"/>
                    <a:pt x="220" y="61"/>
                  </a:cubicBezTo>
                  <a:cubicBezTo>
                    <a:pt x="220" y="59"/>
                    <a:pt x="216" y="56"/>
                    <a:pt x="214" y="56"/>
                  </a:cubicBezTo>
                  <a:cubicBezTo>
                    <a:pt x="209" y="55"/>
                    <a:pt x="210" y="55"/>
                    <a:pt x="209" y="51"/>
                  </a:cubicBezTo>
                  <a:cubicBezTo>
                    <a:pt x="208" y="47"/>
                    <a:pt x="208" y="47"/>
                    <a:pt x="206" y="44"/>
                  </a:cubicBezTo>
                  <a:cubicBezTo>
                    <a:pt x="204" y="42"/>
                    <a:pt x="210" y="28"/>
                    <a:pt x="208" y="27"/>
                  </a:cubicBezTo>
                  <a:cubicBezTo>
                    <a:pt x="205" y="26"/>
                    <a:pt x="205" y="25"/>
                    <a:pt x="204" y="23"/>
                  </a:cubicBezTo>
                  <a:cubicBezTo>
                    <a:pt x="202" y="21"/>
                    <a:pt x="200" y="17"/>
                    <a:pt x="200" y="15"/>
                  </a:cubicBezTo>
                  <a:cubicBezTo>
                    <a:pt x="200" y="12"/>
                    <a:pt x="191" y="16"/>
                    <a:pt x="190" y="16"/>
                  </a:cubicBezTo>
                  <a:cubicBezTo>
                    <a:pt x="189" y="16"/>
                    <a:pt x="186" y="13"/>
                    <a:pt x="185" y="15"/>
                  </a:cubicBezTo>
                  <a:cubicBezTo>
                    <a:pt x="182" y="16"/>
                    <a:pt x="184" y="19"/>
                    <a:pt x="181" y="20"/>
                  </a:cubicBezTo>
                  <a:cubicBezTo>
                    <a:pt x="180" y="21"/>
                    <a:pt x="174" y="24"/>
                    <a:pt x="174" y="24"/>
                  </a:cubicBezTo>
                  <a:cubicBezTo>
                    <a:pt x="173" y="24"/>
                    <a:pt x="173" y="23"/>
                    <a:pt x="172" y="23"/>
                  </a:cubicBezTo>
                  <a:cubicBezTo>
                    <a:pt x="169" y="23"/>
                    <a:pt x="168" y="19"/>
                    <a:pt x="165" y="20"/>
                  </a:cubicBezTo>
                  <a:cubicBezTo>
                    <a:pt x="163" y="20"/>
                    <a:pt x="161" y="15"/>
                    <a:pt x="160" y="13"/>
                  </a:cubicBezTo>
                  <a:cubicBezTo>
                    <a:pt x="157" y="7"/>
                    <a:pt x="144" y="13"/>
                    <a:pt x="142" y="8"/>
                  </a:cubicBezTo>
                  <a:cubicBezTo>
                    <a:pt x="140" y="4"/>
                    <a:pt x="136" y="14"/>
                    <a:pt x="132" y="9"/>
                  </a:cubicBezTo>
                  <a:cubicBezTo>
                    <a:pt x="130" y="5"/>
                    <a:pt x="122" y="0"/>
                    <a:pt x="122" y="6"/>
                  </a:cubicBezTo>
                  <a:cubicBezTo>
                    <a:pt x="122" y="9"/>
                    <a:pt x="121" y="9"/>
                    <a:pt x="125" y="11"/>
                  </a:cubicBezTo>
                  <a:cubicBezTo>
                    <a:pt x="125" y="17"/>
                    <a:pt x="123" y="12"/>
                    <a:pt x="120" y="11"/>
                  </a:cubicBezTo>
                  <a:cubicBezTo>
                    <a:pt x="116" y="11"/>
                    <a:pt x="117" y="7"/>
                    <a:pt x="113" y="12"/>
                  </a:cubicBezTo>
                  <a:cubicBezTo>
                    <a:pt x="112" y="14"/>
                    <a:pt x="110" y="14"/>
                    <a:pt x="110" y="16"/>
                  </a:cubicBezTo>
                  <a:cubicBezTo>
                    <a:pt x="109" y="17"/>
                    <a:pt x="112" y="18"/>
                    <a:pt x="110" y="19"/>
                  </a:cubicBezTo>
                  <a:cubicBezTo>
                    <a:pt x="110" y="20"/>
                    <a:pt x="103" y="20"/>
                    <a:pt x="102" y="20"/>
                  </a:cubicBezTo>
                  <a:cubicBezTo>
                    <a:pt x="102" y="20"/>
                    <a:pt x="100" y="19"/>
                    <a:pt x="100" y="20"/>
                  </a:cubicBezTo>
                  <a:cubicBezTo>
                    <a:pt x="96" y="22"/>
                    <a:pt x="100" y="20"/>
                    <a:pt x="96" y="20"/>
                  </a:cubicBezTo>
                  <a:cubicBezTo>
                    <a:pt x="92" y="21"/>
                    <a:pt x="92" y="21"/>
                    <a:pt x="92" y="21"/>
                  </a:cubicBezTo>
                  <a:cubicBezTo>
                    <a:pt x="92" y="21"/>
                    <a:pt x="92" y="23"/>
                    <a:pt x="93" y="23"/>
                  </a:cubicBezTo>
                  <a:cubicBezTo>
                    <a:pt x="93" y="25"/>
                    <a:pt x="91" y="24"/>
                    <a:pt x="93" y="27"/>
                  </a:cubicBezTo>
                  <a:cubicBezTo>
                    <a:pt x="93" y="27"/>
                    <a:pt x="94" y="29"/>
                    <a:pt x="95" y="29"/>
                  </a:cubicBezTo>
                  <a:cubicBezTo>
                    <a:pt x="95" y="31"/>
                    <a:pt x="93" y="32"/>
                    <a:pt x="93" y="32"/>
                  </a:cubicBezTo>
                  <a:cubicBezTo>
                    <a:pt x="93" y="34"/>
                    <a:pt x="94" y="36"/>
                    <a:pt x="92" y="37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1" y="39"/>
                    <a:pt x="80" y="31"/>
                    <a:pt x="76" y="39"/>
                  </a:cubicBezTo>
                  <a:cubicBezTo>
                    <a:pt x="74" y="43"/>
                    <a:pt x="73" y="44"/>
                    <a:pt x="69" y="45"/>
                  </a:cubicBezTo>
                  <a:cubicBezTo>
                    <a:pt x="65" y="46"/>
                    <a:pt x="55" y="43"/>
                    <a:pt x="54" y="47"/>
                  </a:cubicBezTo>
                  <a:cubicBezTo>
                    <a:pt x="53" y="51"/>
                    <a:pt x="37" y="49"/>
                    <a:pt x="33" y="52"/>
                  </a:cubicBezTo>
                  <a:cubicBezTo>
                    <a:pt x="30" y="55"/>
                    <a:pt x="20" y="55"/>
                    <a:pt x="15" y="57"/>
                  </a:cubicBezTo>
                  <a:cubicBezTo>
                    <a:pt x="12" y="58"/>
                    <a:pt x="8" y="60"/>
                    <a:pt x="5" y="61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5" y="72"/>
                    <a:pt x="11" y="76"/>
                    <a:pt x="9" y="80"/>
                  </a:cubicBezTo>
                  <a:cubicBezTo>
                    <a:pt x="8" y="81"/>
                    <a:pt x="4" y="86"/>
                    <a:pt x="10" y="86"/>
                  </a:cubicBezTo>
                  <a:cubicBezTo>
                    <a:pt x="14" y="86"/>
                    <a:pt x="13" y="87"/>
                    <a:pt x="15" y="90"/>
                  </a:cubicBezTo>
                  <a:cubicBezTo>
                    <a:pt x="17" y="95"/>
                    <a:pt x="11" y="93"/>
                    <a:pt x="8" y="95"/>
                  </a:cubicBezTo>
                  <a:cubicBezTo>
                    <a:pt x="4" y="97"/>
                    <a:pt x="0" y="95"/>
                    <a:pt x="2" y="101"/>
                  </a:cubicBezTo>
                  <a:cubicBezTo>
                    <a:pt x="3" y="104"/>
                    <a:pt x="3" y="109"/>
                    <a:pt x="4" y="109"/>
                  </a:cubicBezTo>
                  <a:cubicBezTo>
                    <a:pt x="9" y="109"/>
                    <a:pt x="8" y="118"/>
                    <a:pt x="7" y="120"/>
                  </a:cubicBezTo>
                  <a:cubicBezTo>
                    <a:pt x="6" y="122"/>
                    <a:pt x="7" y="125"/>
                    <a:pt x="7" y="127"/>
                  </a:cubicBezTo>
                  <a:cubicBezTo>
                    <a:pt x="7" y="131"/>
                    <a:pt x="9" y="128"/>
                    <a:pt x="11" y="130"/>
                  </a:cubicBezTo>
                  <a:cubicBezTo>
                    <a:pt x="11" y="130"/>
                    <a:pt x="12" y="139"/>
                    <a:pt x="12" y="141"/>
                  </a:cubicBezTo>
                  <a:cubicBezTo>
                    <a:pt x="11" y="147"/>
                    <a:pt x="15" y="146"/>
                    <a:pt x="17" y="149"/>
                  </a:cubicBezTo>
                  <a:cubicBezTo>
                    <a:pt x="19" y="153"/>
                    <a:pt x="8" y="153"/>
                    <a:pt x="5" y="155"/>
                  </a:cubicBezTo>
                  <a:cubicBezTo>
                    <a:pt x="4" y="157"/>
                    <a:pt x="4" y="161"/>
                    <a:pt x="5" y="162"/>
                  </a:cubicBezTo>
                  <a:cubicBezTo>
                    <a:pt x="9" y="163"/>
                    <a:pt x="13" y="162"/>
                    <a:pt x="17" y="163"/>
                  </a:cubicBezTo>
                  <a:cubicBezTo>
                    <a:pt x="21" y="165"/>
                    <a:pt x="14" y="167"/>
                    <a:pt x="13" y="167"/>
                  </a:cubicBezTo>
                  <a:cubicBezTo>
                    <a:pt x="10" y="167"/>
                    <a:pt x="9" y="167"/>
                    <a:pt x="8" y="169"/>
                  </a:cubicBezTo>
                  <a:cubicBezTo>
                    <a:pt x="6" y="172"/>
                    <a:pt x="1" y="170"/>
                    <a:pt x="2" y="175"/>
                  </a:cubicBezTo>
                  <a:cubicBezTo>
                    <a:pt x="2" y="178"/>
                    <a:pt x="3" y="182"/>
                    <a:pt x="3" y="185"/>
                  </a:cubicBezTo>
                  <a:cubicBezTo>
                    <a:pt x="2" y="194"/>
                    <a:pt x="2" y="194"/>
                    <a:pt x="2" y="19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5"/>
            <p:cNvSpPr>
              <a:spLocks/>
            </p:cNvSpPr>
            <p:nvPr/>
          </p:nvSpPr>
          <p:spPr bwMode="auto">
            <a:xfrm>
              <a:off x="1530" y="1349"/>
              <a:ext cx="673" cy="887"/>
            </a:xfrm>
            <a:custGeom>
              <a:avLst/>
              <a:gdLst>
                <a:gd name="T0" fmla="*/ 256 w 328"/>
                <a:gd name="T1" fmla="*/ 25 h 432"/>
                <a:gd name="T2" fmla="*/ 255 w 328"/>
                <a:gd name="T3" fmla="*/ 40 h 432"/>
                <a:gd name="T4" fmla="*/ 254 w 328"/>
                <a:gd name="T5" fmla="*/ 65 h 432"/>
                <a:gd name="T6" fmla="*/ 259 w 328"/>
                <a:gd name="T7" fmla="*/ 86 h 432"/>
                <a:gd name="T8" fmla="*/ 252 w 328"/>
                <a:gd name="T9" fmla="*/ 107 h 432"/>
                <a:gd name="T10" fmla="*/ 255 w 328"/>
                <a:gd name="T11" fmla="*/ 114 h 432"/>
                <a:gd name="T12" fmla="*/ 249 w 328"/>
                <a:gd name="T13" fmla="*/ 139 h 432"/>
                <a:gd name="T14" fmla="*/ 239 w 328"/>
                <a:gd name="T15" fmla="*/ 159 h 432"/>
                <a:gd name="T16" fmla="*/ 226 w 328"/>
                <a:gd name="T17" fmla="*/ 191 h 432"/>
                <a:gd name="T18" fmla="*/ 220 w 328"/>
                <a:gd name="T19" fmla="*/ 216 h 432"/>
                <a:gd name="T20" fmla="*/ 226 w 328"/>
                <a:gd name="T21" fmla="*/ 236 h 432"/>
                <a:gd name="T22" fmla="*/ 243 w 328"/>
                <a:gd name="T23" fmla="*/ 243 h 432"/>
                <a:gd name="T24" fmla="*/ 283 w 328"/>
                <a:gd name="T25" fmla="*/ 257 h 432"/>
                <a:gd name="T26" fmla="*/ 315 w 328"/>
                <a:gd name="T27" fmla="*/ 269 h 432"/>
                <a:gd name="T28" fmla="*/ 325 w 328"/>
                <a:gd name="T29" fmla="*/ 269 h 432"/>
                <a:gd name="T30" fmla="*/ 302 w 328"/>
                <a:gd name="T31" fmla="*/ 304 h 432"/>
                <a:gd name="T32" fmla="*/ 275 w 328"/>
                <a:gd name="T33" fmla="*/ 342 h 432"/>
                <a:gd name="T34" fmla="*/ 256 w 328"/>
                <a:gd name="T35" fmla="*/ 365 h 432"/>
                <a:gd name="T36" fmla="*/ 234 w 328"/>
                <a:gd name="T37" fmla="*/ 382 h 432"/>
                <a:gd name="T38" fmla="*/ 190 w 328"/>
                <a:gd name="T39" fmla="*/ 391 h 432"/>
                <a:gd name="T40" fmla="*/ 182 w 328"/>
                <a:gd name="T41" fmla="*/ 405 h 432"/>
                <a:gd name="T42" fmla="*/ 163 w 328"/>
                <a:gd name="T43" fmla="*/ 432 h 432"/>
                <a:gd name="T44" fmla="*/ 156 w 328"/>
                <a:gd name="T45" fmla="*/ 422 h 432"/>
                <a:gd name="T46" fmla="*/ 135 w 328"/>
                <a:gd name="T47" fmla="*/ 400 h 432"/>
                <a:gd name="T48" fmla="*/ 124 w 328"/>
                <a:gd name="T49" fmla="*/ 382 h 432"/>
                <a:gd name="T50" fmla="*/ 99 w 328"/>
                <a:gd name="T51" fmla="*/ 364 h 432"/>
                <a:gd name="T52" fmla="*/ 99 w 328"/>
                <a:gd name="T53" fmla="*/ 343 h 432"/>
                <a:gd name="T54" fmla="*/ 115 w 328"/>
                <a:gd name="T55" fmla="*/ 320 h 432"/>
                <a:gd name="T56" fmla="*/ 99 w 328"/>
                <a:gd name="T57" fmla="*/ 274 h 432"/>
                <a:gd name="T58" fmla="*/ 98 w 328"/>
                <a:gd name="T59" fmla="*/ 261 h 432"/>
                <a:gd name="T60" fmla="*/ 87 w 328"/>
                <a:gd name="T61" fmla="*/ 244 h 432"/>
                <a:gd name="T62" fmla="*/ 70 w 328"/>
                <a:gd name="T63" fmla="*/ 238 h 432"/>
                <a:gd name="T64" fmla="*/ 63 w 328"/>
                <a:gd name="T65" fmla="*/ 228 h 432"/>
                <a:gd name="T66" fmla="*/ 54 w 328"/>
                <a:gd name="T67" fmla="*/ 226 h 432"/>
                <a:gd name="T68" fmla="*/ 40 w 328"/>
                <a:gd name="T69" fmla="*/ 221 h 432"/>
                <a:gd name="T70" fmla="*/ 19 w 328"/>
                <a:gd name="T71" fmla="*/ 205 h 432"/>
                <a:gd name="T72" fmla="*/ 5 w 328"/>
                <a:gd name="T73" fmla="*/ 195 h 432"/>
                <a:gd name="T74" fmla="*/ 20 w 328"/>
                <a:gd name="T75" fmla="*/ 178 h 432"/>
                <a:gd name="T76" fmla="*/ 43 w 328"/>
                <a:gd name="T77" fmla="*/ 166 h 432"/>
                <a:gd name="T78" fmla="*/ 36 w 328"/>
                <a:gd name="T79" fmla="*/ 152 h 432"/>
                <a:gd name="T80" fmla="*/ 31 w 328"/>
                <a:gd name="T81" fmla="*/ 137 h 432"/>
                <a:gd name="T82" fmla="*/ 43 w 328"/>
                <a:gd name="T83" fmla="*/ 122 h 432"/>
                <a:gd name="T84" fmla="*/ 54 w 328"/>
                <a:gd name="T85" fmla="*/ 120 h 432"/>
                <a:gd name="T86" fmla="*/ 80 w 328"/>
                <a:gd name="T87" fmla="*/ 123 h 432"/>
                <a:gd name="T88" fmla="*/ 72 w 328"/>
                <a:gd name="T89" fmla="*/ 105 h 432"/>
                <a:gd name="T90" fmla="*/ 49 w 328"/>
                <a:gd name="T91" fmla="*/ 91 h 432"/>
                <a:gd name="T92" fmla="*/ 62 w 328"/>
                <a:gd name="T93" fmla="*/ 79 h 432"/>
                <a:gd name="T94" fmla="*/ 38 w 328"/>
                <a:gd name="T95" fmla="*/ 74 h 432"/>
                <a:gd name="T96" fmla="*/ 48 w 328"/>
                <a:gd name="T97" fmla="*/ 69 h 432"/>
                <a:gd name="T98" fmla="*/ 40 w 328"/>
                <a:gd name="T99" fmla="*/ 56 h 432"/>
                <a:gd name="T100" fmla="*/ 51 w 328"/>
                <a:gd name="T101" fmla="*/ 49 h 432"/>
                <a:gd name="T102" fmla="*/ 66 w 328"/>
                <a:gd name="T103" fmla="*/ 52 h 432"/>
                <a:gd name="T104" fmla="*/ 76 w 328"/>
                <a:gd name="T105" fmla="*/ 49 h 432"/>
                <a:gd name="T106" fmla="*/ 84 w 328"/>
                <a:gd name="T107" fmla="*/ 53 h 432"/>
                <a:gd name="T108" fmla="*/ 99 w 328"/>
                <a:gd name="T109" fmla="*/ 52 h 432"/>
                <a:gd name="T110" fmla="*/ 127 w 328"/>
                <a:gd name="T111" fmla="*/ 44 h 432"/>
                <a:gd name="T112" fmla="*/ 156 w 328"/>
                <a:gd name="T113" fmla="*/ 32 h 432"/>
                <a:gd name="T114" fmla="*/ 178 w 328"/>
                <a:gd name="T115" fmla="*/ 28 h 432"/>
                <a:gd name="T116" fmla="*/ 212 w 328"/>
                <a:gd name="T117" fmla="*/ 28 h 432"/>
                <a:gd name="T118" fmla="*/ 228 w 328"/>
                <a:gd name="T119" fmla="*/ 4 h 432"/>
                <a:gd name="T120" fmla="*/ 247 w 328"/>
                <a:gd name="T121" fmla="*/ 0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8" h="432">
                  <a:moveTo>
                    <a:pt x="252" y="6"/>
                  </a:moveTo>
                  <a:cubicBezTo>
                    <a:pt x="253" y="13"/>
                    <a:pt x="253" y="13"/>
                    <a:pt x="253" y="13"/>
                  </a:cubicBezTo>
                  <a:cubicBezTo>
                    <a:pt x="252" y="17"/>
                    <a:pt x="258" y="21"/>
                    <a:pt x="256" y="25"/>
                  </a:cubicBezTo>
                  <a:cubicBezTo>
                    <a:pt x="255" y="26"/>
                    <a:pt x="251" y="31"/>
                    <a:pt x="257" y="31"/>
                  </a:cubicBezTo>
                  <a:cubicBezTo>
                    <a:pt x="261" y="31"/>
                    <a:pt x="260" y="32"/>
                    <a:pt x="262" y="35"/>
                  </a:cubicBezTo>
                  <a:cubicBezTo>
                    <a:pt x="264" y="40"/>
                    <a:pt x="258" y="38"/>
                    <a:pt x="255" y="40"/>
                  </a:cubicBezTo>
                  <a:cubicBezTo>
                    <a:pt x="251" y="42"/>
                    <a:pt x="247" y="40"/>
                    <a:pt x="249" y="46"/>
                  </a:cubicBezTo>
                  <a:cubicBezTo>
                    <a:pt x="250" y="49"/>
                    <a:pt x="250" y="54"/>
                    <a:pt x="251" y="54"/>
                  </a:cubicBezTo>
                  <a:cubicBezTo>
                    <a:pt x="256" y="54"/>
                    <a:pt x="255" y="63"/>
                    <a:pt x="254" y="65"/>
                  </a:cubicBezTo>
                  <a:cubicBezTo>
                    <a:pt x="253" y="67"/>
                    <a:pt x="254" y="70"/>
                    <a:pt x="254" y="73"/>
                  </a:cubicBezTo>
                  <a:cubicBezTo>
                    <a:pt x="254" y="76"/>
                    <a:pt x="256" y="73"/>
                    <a:pt x="258" y="75"/>
                  </a:cubicBezTo>
                  <a:cubicBezTo>
                    <a:pt x="258" y="75"/>
                    <a:pt x="259" y="84"/>
                    <a:pt x="259" y="86"/>
                  </a:cubicBezTo>
                  <a:cubicBezTo>
                    <a:pt x="258" y="92"/>
                    <a:pt x="262" y="91"/>
                    <a:pt x="264" y="94"/>
                  </a:cubicBezTo>
                  <a:cubicBezTo>
                    <a:pt x="266" y="98"/>
                    <a:pt x="255" y="98"/>
                    <a:pt x="252" y="101"/>
                  </a:cubicBezTo>
                  <a:cubicBezTo>
                    <a:pt x="251" y="102"/>
                    <a:pt x="251" y="106"/>
                    <a:pt x="252" y="107"/>
                  </a:cubicBezTo>
                  <a:cubicBezTo>
                    <a:pt x="256" y="109"/>
                    <a:pt x="260" y="107"/>
                    <a:pt x="264" y="109"/>
                  </a:cubicBezTo>
                  <a:cubicBezTo>
                    <a:pt x="268" y="110"/>
                    <a:pt x="261" y="112"/>
                    <a:pt x="260" y="112"/>
                  </a:cubicBezTo>
                  <a:cubicBezTo>
                    <a:pt x="257" y="112"/>
                    <a:pt x="256" y="112"/>
                    <a:pt x="255" y="114"/>
                  </a:cubicBezTo>
                  <a:cubicBezTo>
                    <a:pt x="253" y="117"/>
                    <a:pt x="248" y="115"/>
                    <a:pt x="249" y="120"/>
                  </a:cubicBezTo>
                  <a:cubicBezTo>
                    <a:pt x="249" y="123"/>
                    <a:pt x="250" y="127"/>
                    <a:pt x="250" y="130"/>
                  </a:cubicBezTo>
                  <a:cubicBezTo>
                    <a:pt x="249" y="139"/>
                    <a:pt x="249" y="139"/>
                    <a:pt x="249" y="139"/>
                  </a:cubicBezTo>
                  <a:cubicBezTo>
                    <a:pt x="249" y="139"/>
                    <a:pt x="249" y="139"/>
                    <a:pt x="249" y="139"/>
                  </a:cubicBezTo>
                  <a:cubicBezTo>
                    <a:pt x="241" y="143"/>
                    <a:pt x="241" y="143"/>
                    <a:pt x="241" y="143"/>
                  </a:cubicBezTo>
                  <a:cubicBezTo>
                    <a:pt x="244" y="148"/>
                    <a:pt x="244" y="155"/>
                    <a:pt x="239" y="159"/>
                  </a:cubicBezTo>
                  <a:cubicBezTo>
                    <a:pt x="232" y="163"/>
                    <a:pt x="240" y="175"/>
                    <a:pt x="228" y="178"/>
                  </a:cubicBezTo>
                  <a:cubicBezTo>
                    <a:pt x="226" y="179"/>
                    <a:pt x="216" y="179"/>
                    <a:pt x="217" y="183"/>
                  </a:cubicBezTo>
                  <a:cubicBezTo>
                    <a:pt x="218" y="186"/>
                    <a:pt x="226" y="187"/>
                    <a:pt x="226" y="191"/>
                  </a:cubicBezTo>
                  <a:cubicBezTo>
                    <a:pt x="227" y="194"/>
                    <a:pt x="227" y="201"/>
                    <a:pt x="225" y="204"/>
                  </a:cubicBezTo>
                  <a:cubicBezTo>
                    <a:pt x="224" y="206"/>
                    <a:pt x="227" y="211"/>
                    <a:pt x="223" y="211"/>
                  </a:cubicBezTo>
                  <a:cubicBezTo>
                    <a:pt x="222" y="211"/>
                    <a:pt x="219" y="215"/>
                    <a:pt x="220" y="216"/>
                  </a:cubicBezTo>
                  <a:cubicBezTo>
                    <a:pt x="220" y="219"/>
                    <a:pt x="222" y="219"/>
                    <a:pt x="222" y="222"/>
                  </a:cubicBezTo>
                  <a:cubicBezTo>
                    <a:pt x="222" y="227"/>
                    <a:pt x="222" y="226"/>
                    <a:pt x="226" y="228"/>
                  </a:cubicBezTo>
                  <a:cubicBezTo>
                    <a:pt x="227" y="230"/>
                    <a:pt x="227" y="233"/>
                    <a:pt x="226" y="236"/>
                  </a:cubicBezTo>
                  <a:cubicBezTo>
                    <a:pt x="227" y="239"/>
                    <a:pt x="226" y="242"/>
                    <a:pt x="226" y="245"/>
                  </a:cubicBezTo>
                  <a:cubicBezTo>
                    <a:pt x="230" y="245"/>
                    <a:pt x="231" y="252"/>
                    <a:pt x="234" y="245"/>
                  </a:cubicBezTo>
                  <a:cubicBezTo>
                    <a:pt x="237" y="242"/>
                    <a:pt x="240" y="240"/>
                    <a:pt x="243" y="243"/>
                  </a:cubicBezTo>
                  <a:cubicBezTo>
                    <a:pt x="246" y="246"/>
                    <a:pt x="250" y="246"/>
                    <a:pt x="252" y="248"/>
                  </a:cubicBezTo>
                  <a:cubicBezTo>
                    <a:pt x="260" y="252"/>
                    <a:pt x="257" y="256"/>
                    <a:pt x="268" y="257"/>
                  </a:cubicBezTo>
                  <a:cubicBezTo>
                    <a:pt x="276" y="258"/>
                    <a:pt x="275" y="259"/>
                    <a:pt x="283" y="257"/>
                  </a:cubicBezTo>
                  <a:cubicBezTo>
                    <a:pt x="296" y="255"/>
                    <a:pt x="290" y="265"/>
                    <a:pt x="294" y="271"/>
                  </a:cubicBezTo>
                  <a:cubicBezTo>
                    <a:pt x="297" y="275"/>
                    <a:pt x="302" y="272"/>
                    <a:pt x="304" y="270"/>
                  </a:cubicBezTo>
                  <a:cubicBezTo>
                    <a:pt x="309" y="267"/>
                    <a:pt x="310" y="269"/>
                    <a:pt x="315" y="269"/>
                  </a:cubicBezTo>
                  <a:cubicBezTo>
                    <a:pt x="319" y="271"/>
                    <a:pt x="319" y="271"/>
                    <a:pt x="319" y="271"/>
                  </a:cubicBezTo>
                  <a:cubicBezTo>
                    <a:pt x="325" y="269"/>
                    <a:pt x="325" y="269"/>
                    <a:pt x="325" y="269"/>
                  </a:cubicBezTo>
                  <a:cubicBezTo>
                    <a:pt x="325" y="269"/>
                    <a:pt x="325" y="269"/>
                    <a:pt x="325" y="269"/>
                  </a:cubicBezTo>
                  <a:cubicBezTo>
                    <a:pt x="328" y="277"/>
                    <a:pt x="328" y="277"/>
                    <a:pt x="328" y="277"/>
                  </a:cubicBezTo>
                  <a:cubicBezTo>
                    <a:pt x="325" y="285"/>
                    <a:pt x="323" y="286"/>
                    <a:pt x="316" y="289"/>
                  </a:cubicBezTo>
                  <a:cubicBezTo>
                    <a:pt x="307" y="294"/>
                    <a:pt x="310" y="301"/>
                    <a:pt x="302" y="304"/>
                  </a:cubicBezTo>
                  <a:cubicBezTo>
                    <a:pt x="296" y="307"/>
                    <a:pt x="295" y="309"/>
                    <a:pt x="292" y="315"/>
                  </a:cubicBezTo>
                  <a:cubicBezTo>
                    <a:pt x="289" y="321"/>
                    <a:pt x="286" y="325"/>
                    <a:pt x="281" y="331"/>
                  </a:cubicBezTo>
                  <a:cubicBezTo>
                    <a:pt x="278" y="334"/>
                    <a:pt x="279" y="340"/>
                    <a:pt x="275" y="342"/>
                  </a:cubicBezTo>
                  <a:cubicBezTo>
                    <a:pt x="271" y="345"/>
                    <a:pt x="268" y="346"/>
                    <a:pt x="266" y="351"/>
                  </a:cubicBezTo>
                  <a:cubicBezTo>
                    <a:pt x="265" y="354"/>
                    <a:pt x="264" y="360"/>
                    <a:pt x="262" y="361"/>
                  </a:cubicBezTo>
                  <a:cubicBezTo>
                    <a:pt x="260" y="362"/>
                    <a:pt x="258" y="362"/>
                    <a:pt x="256" y="365"/>
                  </a:cubicBezTo>
                  <a:cubicBezTo>
                    <a:pt x="254" y="367"/>
                    <a:pt x="251" y="370"/>
                    <a:pt x="250" y="373"/>
                  </a:cubicBezTo>
                  <a:cubicBezTo>
                    <a:pt x="247" y="381"/>
                    <a:pt x="246" y="375"/>
                    <a:pt x="241" y="377"/>
                  </a:cubicBezTo>
                  <a:cubicBezTo>
                    <a:pt x="235" y="377"/>
                    <a:pt x="235" y="378"/>
                    <a:pt x="234" y="382"/>
                  </a:cubicBezTo>
                  <a:cubicBezTo>
                    <a:pt x="232" y="386"/>
                    <a:pt x="226" y="385"/>
                    <a:pt x="222" y="386"/>
                  </a:cubicBezTo>
                  <a:cubicBezTo>
                    <a:pt x="216" y="390"/>
                    <a:pt x="201" y="382"/>
                    <a:pt x="194" y="381"/>
                  </a:cubicBezTo>
                  <a:cubicBezTo>
                    <a:pt x="189" y="381"/>
                    <a:pt x="191" y="388"/>
                    <a:pt x="190" y="391"/>
                  </a:cubicBezTo>
                  <a:cubicBezTo>
                    <a:pt x="188" y="392"/>
                    <a:pt x="190" y="395"/>
                    <a:pt x="188" y="397"/>
                  </a:cubicBezTo>
                  <a:cubicBezTo>
                    <a:pt x="188" y="398"/>
                    <a:pt x="186" y="399"/>
                    <a:pt x="184" y="399"/>
                  </a:cubicBezTo>
                  <a:cubicBezTo>
                    <a:pt x="179" y="399"/>
                    <a:pt x="179" y="400"/>
                    <a:pt x="182" y="405"/>
                  </a:cubicBezTo>
                  <a:cubicBezTo>
                    <a:pt x="187" y="416"/>
                    <a:pt x="172" y="408"/>
                    <a:pt x="170" y="413"/>
                  </a:cubicBezTo>
                  <a:cubicBezTo>
                    <a:pt x="168" y="416"/>
                    <a:pt x="172" y="421"/>
                    <a:pt x="171" y="425"/>
                  </a:cubicBezTo>
                  <a:cubicBezTo>
                    <a:pt x="163" y="432"/>
                    <a:pt x="163" y="432"/>
                    <a:pt x="163" y="432"/>
                  </a:cubicBezTo>
                  <a:cubicBezTo>
                    <a:pt x="163" y="432"/>
                    <a:pt x="163" y="432"/>
                    <a:pt x="163" y="432"/>
                  </a:cubicBezTo>
                  <a:cubicBezTo>
                    <a:pt x="158" y="426"/>
                    <a:pt x="158" y="426"/>
                    <a:pt x="158" y="426"/>
                  </a:cubicBezTo>
                  <a:cubicBezTo>
                    <a:pt x="156" y="422"/>
                    <a:pt x="156" y="422"/>
                    <a:pt x="156" y="422"/>
                  </a:cubicBezTo>
                  <a:cubicBezTo>
                    <a:pt x="154" y="419"/>
                    <a:pt x="153" y="414"/>
                    <a:pt x="151" y="410"/>
                  </a:cubicBezTo>
                  <a:cubicBezTo>
                    <a:pt x="148" y="406"/>
                    <a:pt x="143" y="410"/>
                    <a:pt x="140" y="405"/>
                  </a:cubicBezTo>
                  <a:cubicBezTo>
                    <a:pt x="139" y="402"/>
                    <a:pt x="139" y="401"/>
                    <a:pt x="135" y="400"/>
                  </a:cubicBezTo>
                  <a:cubicBezTo>
                    <a:pt x="133" y="398"/>
                    <a:pt x="129" y="397"/>
                    <a:pt x="127" y="394"/>
                  </a:cubicBezTo>
                  <a:cubicBezTo>
                    <a:pt x="125" y="391"/>
                    <a:pt x="130" y="389"/>
                    <a:pt x="128" y="386"/>
                  </a:cubicBezTo>
                  <a:cubicBezTo>
                    <a:pt x="128" y="385"/>
                    <a:pt x="126" y="384"/>
                    <a:pt x="124" y="382"/>
                  </a:cubicBezTo>
                  <a:cubicBezTo>
                    <a:pt x="123" y="380"/>
                    <a:pt x="118" y="384"/>
                    <a:pt x="116" y="385"/>
                  </a:cubicBezTo>
                  <a:cubicBezTo>
                    <a:pt x="113" y="386"/>
                    <a:pt x="110" y="381"/>
                    <a:pt x="108" y="378"/>
                  </a:cubicBezTo>
                  <a:cubicBezTo>
                    <a:pt x="106" y="374"/>
                    <a:pt x="104" y="366"/>
                    <a:pt x="99" y="364"/>
                  </a:cubicBezTo>
                  <a:cubicBezTo>
                    <a:pt x="97" y="363"/>
                    <a:pt x="96" y="360"/>
                    <a:pt x="100" y="360"/>
                  </a:cubicBezTo>
                  <a:cubicBezTo>
                    <a:pt x="106" y="360"/>
                    <a:pt x="102" y="357"/>
                    <a:pt x="101" y="354"/>
                  </a:cubicBezTo>
                  <a:cubicBezTo>
                    <a:pt x="100" y="351"/>
                    <a:pt x="92" y="342"/>
                    <a:pt x="99" y="343"/>
                  </a:cubicBezTo>
                  <a:cubicBezTo>
                    <a:pt x="107" y="343"/>
                    <a:pt x="99" y="336"/>
                    <a:pt x="104" y="332"/>
                  </a:cubicBezTo>
                  <a:cubicBezTo>
                    <a:pt x="108" y="328"/>
                    <a:pt x="105" y="327"/>
                    <a:pt x="107" y="324"/>
                  </a:cubicBezTo>
                  <a:cubicBezTo>
                    <a:pt x="108" y="323"/>
                    <a:pt x="114" y="319"/>
                    <a:pt x="115" y="320"/>
                  </a:cubicBezTo>
                  <a:cubicBezTo>
                    <a:pt x="123" y="324"/>
                    <a:pt x="119" y="310"/>
                    <a:pt x="116" y="307"/>
                  </a:cubicBezTo>
                  <a:cubicBezTo>
                    <a:pt x="111" y="303"/>
                    <a:pt x="113" y="296"/>
                    <a:pt x="108" y="292"/>
                  </a:cubicBezTo>
                  <a:cubicBezTo>
                    <a:pt x="103" y="288"/>
                    <a:pt x="100" y="281"/>
                    <a:pt x="99" y="274"/>
                  </a:cubicBezTo>
                  <a:cubicBezTo>
                    <a:pt x="98" y="268"/>
                    <a:pt x="90" y="275"/>
                    <a:pt x="90" y="271"/>
                  </a:cubicBezTo>
                  <a:cubicBezTo>
                    <a:pt x="90" y="267"/>
                    <a:pt x="93" y="267"/>
                    <a:pt x="94" y="265"/>
                  </a:cubicBezTo>
                  <a:cubicBezTo>
                    <a:pt x="95" y="264"/>
                    <a:pt x="99" y="262"/>
                    <a:pt x="98" y="261"/>
                  </a:cubicBezTo>
                  <a:cubicBezTo>
                    <a:pt x="96" y="259"/>
                    <a:pt x="93" y="257"/>
                    <a:pt x="92" y="255"/>
                  </a:cubicBezTo>
                  <a:cubicBezTo>
                    <a:pt x="89" y="252"/>
                    <a:pt x="94" y="249"/>
                    <a:pt x="91" y="246"/>
                  </a:cubicBezTo>
                  <a:cubicBezTo>
                    <a:pt x="90" y="244"/>
                    <a:pt x="90" y="243"/>
                    <a:pt x="87" y="244"/>
                  </a:cubicBezTo>
                  <a:cubicBezTo>
                    <a:pt x="84" y="245"/>
                    <a:pt x="83" y="249"/>
                    <a:pt x="80" y="245"/>
                  </a:cubicBezTo>
                  <a:cubicBezTo>
                    <a:pt x="78" y="242"/>
                    <a:pt x="79" y="234"/>
                    <a:pt x="74" y="235"/>
                  </a:cubicBezTo>
                  <a:cubicBezTo>
                    <a:pt x="70" y="238"/>
                    <a:pt x="70" y="238"/>
                    <a:pt x="70" y="238"/>
                  </a:cubicBezTo>
                  <a:cubicBezTo>
                    <a:pt x="70" y="238"/>
                    <a:pt x="70" y="238"/>
                    <a:pt x="70" y="238"/>
                  </a:cubicBezTo>
                  <a:cubicBezTo>
                    <a:pt x="65" y="233"/>
                    <a:pt x="65" y="233"/>
                    <a:pt x="65" y="233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7"/>
                    <a:pt x="63" y="227"/>
                    <a:pt x="63" y="227"/>
                  </a:cubicBezTo>
                  <a:cubicBezTo>
                    <a:pt x="62" y="226"/>
                    <a:pt x="59" y="226"/>
                    <a:pt x="58" y="226"/>
                  </a:cubicBezTo>
                  <a:cubicBezTo>
                    <a:pt x="56" y="227"/>
                    <a:pt x="56" y="226"/>
                    <a:pt x="54" y="226"/>
                  </a:cubicBezTo>
                  <a:cubicBezTo>
                    <a:pt x="52" y="225"/>
                    <a:pt x="48" y="226"/>
                    <a:pt x="47" y="224"/>
                  </a:cubicBezTo>
                  <a:cubicBezTo>
                    <a:pt x="46" y="223"/>
                    <a:pt x="44" y="224"/>
                    <a:pt x="43" y="223"/>
                  </a:cubicBezTo>
                  <a:cubicBezTo>
                    <a:pt x="42" y="223"/>
                    <a:pt x="41" y="222"/>
                    <a:pt x="40" y="221"/>
                  </a:cubicBezTo>
                  <a:cubicBezTo>
                    <a:pt x="38" y="219"/>
                    <a:pt x="39" y="216"/>
                    <a:pt x="39" y="214"/>
                  </a:cubicBezTo>
                  <a:cubicBezTo>
                    <a:pt x="33" y="212"/>
                    <a:pt x="21" y="216"/>
                    <a:pt x="16" y="210"/>
                  </a:cubicBezTo>
                  <a:cubicBezTo>
                    <a:pt x="15" y="207"/>
                    <a:pt x="18" y="207"/>
                    <a:pt x="19" y="205"/>
                  </a:cubicBezTo>
                  <a:cubicBezTo>
                    <a:pt x="20" y="202"/>
                    <a:pt x="26" y="204"/>
                    <a:pt x="21" y="201"/>
                  </a:cubicBezTo>
                  <a:cubicBezTo>
                    <a:pt x="18" y="200"/>
                    <a:pt x="10" y="198"/>
                    <a:pt x="9" y="195"/>
                  </a:cubicBezTo>
                  <a:cubicBezTo>
                    <a:pt x="8" y="194"/>
                    <a:pt x="6" y="199"/>
                    <a:pt x="5" y="195"/>
                  </a:cubicBezTo>
                  <a:cubicBezTo>
                    <a:pt x="3" y="194"/>
                    <a:pt x="0" y="191"/>
                    <a:pt x="1" y="188"/>
                  </a:cubicBezTo>
                  <a:cubicBezTo>
                    <a:pt x="10" y="188"/>
                    <a:pt x="10" y="188"/>
                    <a:pt x="10" y="188"/>
                  </a:cubicBezTo>
                  <a:cubicBezTo>
                    <a:pt x="20" y="178"/>
                    <a:pt x="20" y="178"/>
                    <a:pt x="20" y="178"/>
                  </a:cubicBezTo>
                  <a:cubicBezTo>
                    <a:pt x="30" y="178"/>
                    <a:pt x="30" y="178"/>
                    <a:pt x="30" y="178"/>
                  </a:cubicBezTo>
                  <a:cubicBezTo>
                    <a:pt x="33" y="173"/>
                    <a:pt x="33" y="173"/>
                    <a:pt x="33" y="173"/>
                  </a:cubicBezTo>
                  <a:cubicBezTo>
                    <a:pt x="36" y="172"/>
                    <a:pt x="43" y="169"/>
                    <a:pt x="43" y="166"/>
                  </a:cubicBezTo>
                  <a:cubicBezTo>
                    <a:pt x="44" y="164"/>
                    <a:pt x="41" y="155"/>
                    <a:pt x="40" y="154"/>
                  </a:cubicBezTo>
                  <a:cubicBezTo>
                    <a:pt x="40" y="154"/>
                    <a:pt x="40" y="154"/>
                    <a:pt x="40" y="154"/>
                  </a:cubicBezTo>
                  <a:cubicBezTo>
                    <a:pt x="40" y="153"/>
                    <a:pt x="37" y="152"/>
                    <a:pt x="36" y="152"/>
                  </a:cubicBezTo>
                  <a:cubicBezTo>
                    <a:pt x="36" y="152"/>
                    <a:pt x="35" y="152"/>
                    <a:pt x="35" y="152"/>
                  </a:cubicBezTo>
                  <a:cubicBezTo>
                    <a:pt x="34" y="150"/>
                    <a:pt x="37" y="145"/>
                    <a:pt x="34" y="145"/>
                  </a:cubicBezTo>
                  <a:cubicBezTo>
                    <a:pt x="30" y="145"/>
                    <a:pt x="28" y="138"/>
                    <a:pt x="31" y="137"/>
                  </a:cubicBezTo>
                  <a:cubicBezTo>
                    <a:pt x="32" y="136"/>
                    <a:pt x="34" y="138"/>
                    <a:pt x="35" y="135"/>
                  </a:cubicBezTo>
                  <a:cubicBezTo>
                    <a:pt x="37" y="132"/>
                    <a:pt x="39" y="132"/>
                    <a:pt x="40" y="129"/>
                  </a:cubicBezTo>
                  <a:cubicBezTo>
                    <a:pt x="47" y="125"/>
                    <a:pt x="43" y="127"/>
                    <a:pt x="43" y="122"/>
                  </a:cubicBezTo>
                  <a:cubicBezTo>
                    <a:pt x="43" y="122"/>
                    <a:pt x="43" y="122"/>
                    <a:pt x="43" y="122"/>
                  </a:cubicBezTo>
                  <a:cubicBezTo>
                    <a:pt x="46" y="124"/>
                    <a:pt x="47" y="121"/>
                    <a:pt x="49" y="120"/>
                  </a:cubicBezTo>
                  <a:cubicBezTo>
                    <a:pt x="51" y="118"/>
                    <a:pt x="52" y="118"/>
                    <a:pt x="54" y="120"/>
                  </a:cubicBezTo>
                  <a:cubicBezTo>
                    <a:pt x="55" y="123"/>
                    <a:pt x="60" y="116"/>
                    <a:pt x="64" y="119"/>
                  </a:cubicBezTo>
                  <a:cubicBezTo>
                    <a:pt x="71" y="125"/>
                    <a:pt x="67" y="119"/>
                    <a:pt x="72" y="120"/>
                  </a:cubicBezTo>
                  <a:cubicBezTo>
                    <a:pt x="75" y="121"/>
                    <a:pt x="78" y="120"/>
                    <a:pt x="80" y="123"/>
                  </a:cubicBezTo>
                  <a:cubicBezTo>
                    <a:pt x="83" y="127"/>
                    <a:pt x="90" y="119"/>
                    <a:pt x="89" y="115"/>
                  </a:cubicBezTo>
                  <a:cubicBezTo>
                    <a:pt x="88" y="111"/>
                    <a:pt x="82" y="111"/>
                    <a:pt x="79" y="110"/>
                  </a:cubicBezTo>
                  <a:cubicBezTo>
                    <a:pt x="76" y="109"/>
                    <a:pt x="74" y="107"/>
                    <a:pt x="72" y="105"/>
                  </a:cubicBezTo>
                  <a:cubicBezTo>
                    <a:pt x="68" y="99"/>
                    <a:pt x="67" y="109"/>
                    <a:pt x="61" y="103"/>
                  </a:cubicBezTo>
                  <a:cubicBezTo>
                    <a:pt x="57" y="100"/>
                    <a:pt x="49" y="103"/>
                    <a:pt x="49" y="97"/>
                  </a:cubicBezTo>
                  <a:cubicBezTo>
                    <a:pt x="49" y="95"/>
                    <a:pt x="48" y="93"/>
                    <a:pt x="49" y="91"/>
                  </a:cubicBezTo>
                  <a:cubicBezTo>
                    <a:pt x="51" y="90"/>
                    <a:pt x="53" y="83"/>
                    <a:pt x="55" y="86"/>
                  </a:cubicBezTo>
                  <a:cubicBezTo>
                    <a:pt x="58" y="87"/>
                    <a:pt x="58" y="90"/>
                    <a:pt x="62" y="88"/>
                  </a:cubicBezTo>
                  <a:cubicBezTo>
                    <a:pt x="66" y="86"/>
                    <a:pt x="68" y="81"/>
                    <a:pt x="62" y="79"/>
                  </a:cubicBezTo>
                  <a:cubicBezTo>
                    <a:pt x="57" y="78"/>
                    <a:pt x="56" y="82"/>
                    <a:pt x="51" y="82"/>
                  </a:cubicBezTo>
                  <a:cubicBezTo>
                    <a:pt x="48" y="82"/>
                    <a:pt x="47" y="78"/>
                    <a:pt x="45" y="77"/>
                  </a:cubicBezTo>
                  <a:cubicBezTo>
                    <a:pt x="44" y="77"/>
                    <a:pt x="34" y="78"/>
                    <a:pt x="38" y="74"/>
                  </a:cubicBezTo>
                  <a:cubicBezTo>
                    <a:pt x="39" y="73"/>
                    <a:pt x="42" y="76"/>
                    <a:pt x="43" y="75"/>
                  </a:cubicBezTo>
                  <a:cubicBezTo>
                    <a:pt x="45" y="74"/>
                    <a:pt x="43" y="70"/>
                    <a:pt x="46" y="70"/>
                  </a:cubicBezTo>
                  <a:cubicBezTo>
                    <a:pt x="46" y="70"/>
                    <a:pt x="47" y="70"/>
                    <a:pt x="48" y="69"/>
                  </a:cubicBezTo>
                  <a:cubicBezTo>
                    <a:pt x="51" y="66"/>
                    <a:pt x="52" y="65"/>
                    <a:pt x="49" y="60"/>
                  </a:cubicBezTo>
                  <a:cubicBezTo>
                    <a:pt x="47" y="56"/>
                    <a:pt x="46" y="58"/>
                    <a:pt x="43" y="57"/>
                  </a:cubicBezTo>
                  <a:cubicBezTo>
                    <a:pt x="42" y="57"/>
                    <a:pt x="40" y="58"/>
                    <a:pt x="40" y="56"/>
                  </a:cubicBezTo>
                  <a:cubicBezTo>
                    <a:pt x="40" y="54"/>
                    <a:pt x="44" y="53"/>
                    <a:pt x="45" y="53"/>
                  </a:cubicBezTo>
                  <a:cubicBezTo>
                    <a:pt x="50" y="51"/>
                    <a:pt x="47" y="58"/>
                    <a:pt x="51" y="57"/>
                  </a:cubicBezTo>
                  <a:cubicBezTo>
                    <a:pt x="55" y="56"/>
                    <a:pt x="51" y="51"/>
                    <a:pt x="51" y="49"/>
                  </a:cubicBezTo>
                  <a:cubicBezTo>
                    <a:pt x="54" y="48"/>
                    <a:pt x="55" y="46"/>
                    <a:pt x="58" y="45"/>
                  </a:cubicBezTo>
                  <a:cubicBezTo>
                    <a:pt x="62" y="44"/>
                    <a:pt x="61" y="45"/>
                    <a:pt x="61" y="48"/>
                  </a:cubicBezTo>
                  <a:cubicBezTo>
                    <a:pt x="61" y="49"/>
                    <a:pt x="65" y="53"/>
                    <a:pt x="66" y="52"/>
                  </a:cubicBezTo>
                  <a:cubicBezTo>
                    <a:pt x="67" y="51"/>
                    <a:pt x="67" y="50"/>
                    <a:pt x="69" y="49"/>
                  </a:cubicBezTo>
                  <a:cubicBezTo>
                    <a:pt x="70" y="49"/>
                    <a:pt x="72" y="50"/>
                    <a:pt x="72" y="52"/>
                  </a:cubicBezTo>
                  <a:cubicBezTo>
                    <a:pt x="73" y="52"/>
                    <a:pt x="75" y="49"/>
                    <a:pt x="76" y="49"/>
                  </a:cubicBezTo>
                  <a:cubicBezTo>
                    <a:pt x="79" y="49"/>
                    <a:pt x="78" y="51"/>
                    <a:pt x="78" y="53"/>
                  </a:cubicBezTo>
                  <a:cubicBezTo>
                    <a:pt x="77" y="54"/>
                    <a:pt x="81" y="55"/>
                    <a:pt x="82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0"/>
                    <a:pt x="82" y="50"/>
                    <a:pt x="86" y="48"/>
                  </a:cubicBezTo>
                  <a:cubicBezTo>
                    <a:pt x="92" y="50"/>
                    <a:pt x="96" y="47"/>
                    <a:pt x="102" y="49"/>
                  </a:cubicBezTo>
                  <a:cubicBezTo>
                    <a:pt x="102" y="50"/>
                    <a:pt x="98" y="50"/>
                    <a:pt x="99" y="52"/>
                  </a:cubicBezTo>
                  <a:cubicBezTo>
                    <a:pt x="102" y="58"/>
                    <a:pt x="106" y="59"/>
                    <a:pt x="107" y="52"/>
                  </a:cubicBezTo>
                  <a:cubicBezTo>
                    <a:pt x="109" y="45"/>
                    <a:pt x="107" y="46"/>
                    <a:pt x="115" y="44"/>
                  </a:cubicBezTo>
                  <a:cubicBezTo>
                    <a:pt x="120" y="42"/>
                    <a:pt x="123" y="44"/>
                    <a:pt x="127" y="44"/>
                  </a:cubicBezTo>
                  <a:cubicBezTo>
                    <a:pt x="132" y="44"/>
                    <a:pt x="129" y="41"/>
                    <a:pt x="130" y="39"/>
                  </a:cubicBezTo>
                  <a:cubicBezTo>
                    <a:pt x="132" y="36"/>
                    <a:pt x="140" y="38"/>
                    <a:pt x="143" y="37"/>
                  </a:cubicBezTo>
                  <a:cubicBezTo>
                    <a:pt x="147" y="36"/>
                    <a:pt x="151" y="33"/>
                    <a:pt x="156" y="32"/>
                  </a:cubicBezTo>
                  <a:cubicBezTo>
                    <a:pt x="160" y="30"/>
                    <a:pt x="160" y="39"/>
                    <a:pt x="164" y="37"/>
                  </a:cubicBezTo>
                  <a:cubicBezTo>
                    <a:pt x="167" y="35"/>
                    <a:pt x="162" y="32"/>
                    <a:pt x="167" y="30"/>
                  </a:cubicBezTo>
                  <a:cubicBezTo>
                    <a:pt x="171" y="29"/>
                    <a:pt x="174" y="29"/>
                    <a:pt x="178" y="28"/>
                  </a:cubicBezTo>
                  <a:cubicBezTo>
                    <a:pt x="180" y="27"/>
                    <a:pt x="182" y="28"/>
                    <a:pt x="183" y="28"/>
                  </a:cubicBezTo>
                  <a:cubicBezTo>
                    <a:pt x="190" y="25"/>
                    <a:pt x="195" y="22"/>
                    <a:pt x="203" y="22"/>
                  </a:cubicBezTo>
                  <a:cubicBezTo>
                    <a:pt x="208" y="22"/>
                    <a:pt x="208" y="29"/>
                    <a:pt x="212" y="28"/>
                  </a:cubicBezTo>
                  <a:cubicBezTo>
                    <a:pt x="216" y="26"/>
                    <a:pt x="215" y="13"/>
                    <a:pt x="218" y="11"/>
                  </a:cubicBezTo>
                  <a:cubicBezTo>
                    <a:pt x="219" y="10"/>
                    <a:pt x="225" y="10"/>
                    <a:pt x="227" y="10"/>
                  </a:cubicBezTo>
                  <a:cubicBezTo>
                    <a:pt x="228" y="12"/>
                    <a:pt x="227" y="6"/>
                    <a:pt x="228" y="4"/>
                  </a:cubicBezTo>
                  <a:cubicBezTo>
                    <a:pt x="229" y="4"/>
                    <a:pt x="232" y="6"/>
                    <a:pt x="234" y="6"/>
                  </a:cubicBezTo>
                  <a:cubicBezTo>
                    <a:pt x="243" y="10"/>
                    <a:pt x="238" y="0"/>
                    <a:pt x="247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247" y="6"/>
                    <a:pt x="249" y="8"/>
                    <a:pt x="252" y="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6"/>
            <p:cNvSpPr>
              <a:spLocks/>
            </p:cNvSpPr>
            <p:nvPr/>
          </p:nvSpPr>
          <p:spPr bwMode="auto">
            <a:xfrm>
              <a:off x="1530" y="1349"/>
              <a:ext cx="673" cy="887"/>
            </a:xfrm>
            <a:custGeom>
              <a:avLst/>
              <a:gdLst>
                <a:gd name="T0" fmla="*/ 256 w 328"/>
                <a:gd name="T1" fmla="*/ 25 h 432"/>
                <a:gd name="T2" fmla="*/ 255 w 328"/>
                <a:gd name="T3" fmla="*/ 40 h 432"/>
                <a:gd name="T4" fmla="*/ 254 w 328"/>
                <a:gd name="T5" fmla="*/ 65 h 432"/>
                <a:gd name="T6" fmla="*/ 259 w 328"/>
                <a:gd name="T7" fmla="*/ 86 h 432"/>
                <a:gd name="T8" fmla="*/ 252 w 328"/>
                <a:gd name="T9" fmla="*/ 107 h 432"/>
                <a:gd name="T10" fmla="*/ 255 w 328"/>
                <a:gd name="T11" fmla="*/ 114 h 432"/>
                <a:gd name="T12" fmla="*/ 249 w 328"/>
                <a:gd name="T13" fmla="*/ 139 h 432"/>
                <a:gd name="T14" fmla="*/ 239 w 328"/>
                <a:gd name="T15" fmla="*/ 159 h 432"/>
                <a:gd name="T16" fmla="*/ 226 w 328"/>
                <a:gd name="T17" fmla="*/ 191 h 432"/>
                <a:gd name="T18" fmla="*/ 220 w 328"/>
                <a:gd name="T19" fmla="*/ 216 h 432"/>
                <a:gd name="T20" fmla="*/ 226 w 328"/>
                <a:gd name="T21" fmla="*/ 236 h 432"/>
                <a:gd name="T22" fmla="*/ 243 w 328"/>
                <a:gd name="T23" fmla="*/ 243 h 432"/>
                <a:gd name="T24" fmla="*/ 283 w 328"/>
                <a:gd name="T25" fmla="*/ 257 h 432"/>
                <a:gd name="T26" fmla="*/ 315 w 328"/>
                <a:gd name="T27" fmla="*/ 269 h 432"/>
                <a:gd name="T28" fmla="*/ 325 w 328"/>
                <a:gd name="T29" fmla="*/ 269 h 432"/>
                <a:gd name="T30" fmla="*/ 302 w 328"/>
                <a:gd name="T31" fmla="*/ 304 h 432"/>
                <a:gd name="T32" fmla="*/ 275 w 328"/>
                <a:gd name="T33" fmla="*/ 342 h 432"/>
                <a:gd name="T34" fmla="*/ 256 w 328"/>
                <a:gd name="T35" fmla="*/ 365 h 432"/>
                <a:gd name="T36" fmla="*/ 234 w 328"/>
                <a:gd name="T37" fmla="*/ 382 h 432"/>
                <a:gd name="T38" fmla="*/ 190 w 328"/>
                <a:gd name="T39" fmla="*/ 391 h 432"/>
                <a:gd name="T40" fmla="*/ 182 w 328"/>
                <a:gd name="T41" fmla="*/ 405 h 432"/>
                <a:gd name="T42" fmla="*/ 163 w 328"/>
                <a:gd name="T43" fmla="*/ 432 h 432"/>
                <a:gd name="T44" fmla="*/ 156 w 328"/>
                <a:gd name="T45" fmla="*/ 422 h 432"/>
                <a:gd name="T46" fmla="*/ 135 w 328"/>
                <a:gd name="T47" fmla="*/ 400 h 432"/>
                <a:gd name="T48" fmla="*/ 124 w 328"/>
                <a:gd name="T49" fmla="*/ 382 h 432"/>
                <a:gd name="T50" fmla="*/ 99 w 328"/>
                <a:gd name="T51" fmla="*/ 364 h 432"/>
                <a:gd name="T52" fmla="*/ 99 w 328"/>
                <a:gd name="T53" fmla="*/ 343 h 432"/>
                <a:gd name="T54" fmla="*/ 115 w 328"/>
                <a:gd name="T55" fmla="*/ 320 h 432"/>
                <a:gd name="T56" fmla="*/ 99 w 328"/>
                <a:gd name="T57" fmla="*/ 274 h 432"/>
                <a:gd name="T58" fmla="*/ 98 w 328"/>
                <a:gd name="T59" fmla="*/ 261 h 432"/>
                <a:gd name="T60" fmla="*/ 87 w 328"/>
                <a:gd name="T61" fmla="*/ 244 h 432"/>
                <a:gd name="T62" fmla="*/ 70 w 328"/>
                <a:gd name="T63" fmla="*/ 238 h 432"/>
                <a:gd name="T64" fmla="*/ 63 w 328"/>
                <a:gd name="T65" fmla="*/ 228 h 432"/>
                <a:gd name="T66" fmla="*/ 54 w 328"/>
                <a:gd name="T67" fmla="*/ 226 h 432"/>
                <a:gd name="T68" fmla="*/ 40 w 328"/>
                <a:gd name="T69" fmla="*/ 221 h 432"/>
                <a:gd name="T70" fmla="*/ 19 w 328"/>
                <a:gd name="T71" fmla="*/ 205 h 432"/>
                <a:gd name="T72" fmla="*/ 5 w 328"/>
                <a:gd name="T73" fmla="*/ 195 h 432"/>
                <a:gd name="T74" fmla="*/ 20 w 328"/>
                <a:gd name="T75" fmla="*/ 178 h 432"/>
                <a:gd name="T76" fmla="*/ 43 w 328"/>
                <a:gd name="T77" fmla="*/ 166 h 432"/>
                <a:gd name="T78" fmla="*/ 36 w 328"/>
                <a:gd name="T79" fmla="*/ 152 h 432"/>
                <a:gd name="T80" fmla="*/ 31 w 328"/>
                <a:gd name="T81" fmla="*/ 137 h 432"/>
                <a:gd name="T82" fmla="*/ 43 w 328"/>
                <a:gd name="T83" fmla="*/ 122 h 432"/>
                <a:gd name="T84" fmla="*/ 54 w 328"/>
                <a:gd name="T85" fmla="*/ 120 h 432"/>
                <a:gd name="T86" fmla="*/ 80 w 328"/>
                <a:gd name="T87" fmla="*/ 123 h 432"/>
                <a:gd name="T88" fmla="*/ 72 w 328"/>
                <a:gd name="T89" fmla="*/ 105 h 432"/>
                <a:gd name="T90" fmla="*/ 49 w 328"/>
                <a:gd name="T91" fmla="*/ 91 h 432"/>
                <a:gd name="T92" fmla="*/ 62 w 328"/>
                <a:gd name="T93" fmla="*/ 79 h 432"/>
                <a:gd name="T94" fmla="*/ 38 w 328"/>
                <a:gd name="T95" fmla="*/ 74 h 432"/>
                <a:gd name="T96" fmla="*/ 48 w 328"/>
                <a:gd name="T97" fmla="*/ 69 h 432"/>
                <a:gd name="T98" fmla="*/ 40 w 328"/>
                <a:gd name="T99" fmla="*/ 56 h 432"/>
                <a:gd name="T100" fmla="*/ 51 w 328"/>
                <a:gd name="T101" fmla="*/ 49 h 432"/>
                <a:gd name="T102" fmla="*/ 66 w 328"/>
                <a:gd name="T103" fmla="*/ 52 h 432"/>
                <a:gd name="T104" fmla="*/ 76 w 328"/>
                <a:gd name="T105" fmla="*/ 49 h 432"/>
                <a:gd name="T106" fmla="*/ 84 w 328"/>
                <a:gd name="T107" fmla="*/ 53 h 432"/>
                <a:gd name="T108" fmla="*/ 99 w 328"/>
                <a:gd name="T109" fmla="*/ 52 h 432"/>
                <a:gd name="T110" fmla="*/ 127 w 328"/>
                <a:gd name="T111" fmla="*/ 44 h 432"/>
                <a:gd name="T112" fmla="*/ 156 w 328"/>
                <a:gd name="T113" fmla="*/ 32 h 432"/>
                <a:gd name="T114" fmla="*/ 178 w 328"/>
                <a:gd name="T115" fmla="*/ 28 h 432"/>
                <a:gd name="T116" fmla="*/ 212 w 328"/>
                <a:gd name="T117" fmla="*/ 28 h 432"/>
                <a:gd name="T118" fmla="*/ 228 w 328"/>
                <a:gd name="T119" fmla="*/ 4 h 432"/>
                <a:gd name="T120" fmla="*/ 247 w 328"/>
                <a:gd name="T121" fmla="*/ 0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8" h="432">
                  <a:moveTo>
                    <a:pt x="252" y="6"/>
                  </a:moveTo>
                  <a:cubicBezTo>
                    <a:pt x="253" y="13"/>
                    <a:pt x="253" y="13"/>
                    <a:pt x="253" y="13"/>
                  </a:cubicBezTo>
                  <a:cubicBezTo>
                    <a:pt x="252" y="17"/>
                    <a:pt x="258" y="21"/>
                    <a:pt x="256" y="25"/>
                  </a:cubicBezTo>
                  <a:cubicBezTo>
                    <a:pt x="255" y="26"/>
                    <a:pt x="251" y="31"/>
                    <a:pt x="257" y="31"/>
                  </a:cubicBezTo>
                  <a:cubicBezTo>
                    <a:pt x="261" y="31"/>
                    <a:pt x="260" y="32"/>
                    <a:pt x="262" y="35"/>
                  </a:cubicBezTo>
                  <a:cubicBezTo>
                    <a:pt x="264" y="40"/>
                    <a:pt x="258" y="38"/>
                    <a:pt x="255" y="40"/>
                  </a:cubicBezTo>
                  <a:cubicBezTo>
                    <a:pt x="251" y="42"/>
                    <a:pt x="247" y="40"/>
                    <a:pt x="249" y="46"/>
                  </a:cubicBezTo>
                  <a:cubicBezTo>
                    <a:pt x="250" y="49"/>
                    <a:pt x="250" y="54"/>
                    <a:pt x="251" y="54"/>
                  </a:cubicBezTo>
                  <a:cubicBezTo>
                    <a:pt x="256" y="54"/>
                    <a:pt x="255" y="63"/>
                    <a:pt x="254" y="65"/>
                  </a:cubicBezTo>
                  <a:cubicBezTo>
                    <a:pt x="253" y="67"/>
                    <a:pt x="254" y="70"/>
                    <a:pt x="254" y="73"/>
                  </a:cubicBezTo>
                  <a:cubicBezTo>
                    <a:pt x="254" y="76"/>
                    <a:pt x="256" y="73"/>
                    <a:pt x="258" y="75"/>
                  </a:cubicBezTo>
                  <a:cubicBezTo>
                    <a:pt x="258" y="75"/>
                    <a:pt x="259" y="84"/>
                    <a:pt x="259" y="86"/>
                  </a:cubicBezTo>
                  <a:cubicBezTo>
                    <a:pt x="258" y="92"/>
                    <a:pt x="262" y="91"/>
                    <a:pt x="264" y="94"/>
                  </a:cubicBezTo>
                  <a:cubicBezTo>
                    <a:pt x="266" y="98"/>
                    <a:pt x="255" y="98"/>
                    <a:pt x="252" y="101"/>
                  </a:cubicBezTo>
                  <a:cubicBezTo>
                    <a:pt x="251" y="102"/>
                    <a:pt x="251" y="106"/>
                    <a:pt x="252" y="107"/>
                  </a:cubicBezTo>
                  <a:cubicBezTo>
                    <a:pt x="256" y="109"/>
                    <a:pt x="260" y="107"/>
                    <a:pt x="264" y="109"/>
                  </a:cubicBezTo>
                  <a:cubicBezTo>
                    <a:pt x="268" y="110"/>
                    <a:pt x="261" y="112"/>
                    <a:pt x="260" y="112"/>
                  </a:cubicBezTo>
                  <a:cubicBezTo>
                    <a:pt x="257" y="112"/>
                    <a:pt x="256" y="112"/>
                    <a:pt x="255" y="114"/>
                  </a:cubicBezTo>
                  <a:cubicBezTo>
                    <a:pt x="253" y="117"/>
                    <a:pt x="248" y="115"/>
                    <a:pt x="249" y="120"/>
                  </a:cubicBezTo>
                  <a:cubicBezTo>
                    <a:pt x="249" y="123"/>
                    <a:pt x="250" y="127"/>
                    <a:pt x="250" y="130"/>
                  </a:cubicBezTo>
                  <a:cubicBezTo>
                    <a:pt x="249" y="139"/>
                    <a:pt x="249" y="139"/>
                    <a:pt x="249" y="139"/>
                  </a:cubicBezTo>
                  <a:cubicBezTo>
                    <a:pt x="249" y="139"/>
                    <a:pt x="249" y="139"/>
                    <a:pt x="249" y="139"/>
                  </a:cubicBezTo>
                  <a:cubicBezTo>
                    <a:pt x="241" y="143"/>
                    <a:pt x="241" y="143"/>
                    <a:pt x="241" y="143"/>
                  </a:cubicBezTo>
                  <a:cubicBezTo>
                    <a:pt x="244" y="148"/>
                    <a:pt x="244" y="155"/>
                    <a:pt x="239" y="159"/>
                  </a:cubicBezTo>
                  <a:cubicBezTo>
                    <a:pt x="232" y="163"/>
                    <a:pt x="240" y="175"/>
                    <a:pt x="228" y="178"/>
                  </a:cubicBezTo>
                  <a:cubicBezTo>
                    <a:pt x="226" y="179"/>
                    <a:pt x="216" y="179"/>
                    <a:pt x="217" y="183"/>
                  </a:cubicBezTo>
                  <a:cubicBezTo>
                    <a:pt x="218" y="186"/>
                    <a:pt x="226" y="187"/>
                    <a:pt x="226" y="191"/>
                  </a:cubicBezTo>
                  <a:cubicBezTo>
                    <a:pt x="227" y="194"/>
                    <a:pt x="227" y="201"/>
                    <a:pt x="225" y="204"/>
                  </a:cubicBezTo>
                  <a:cubicBezTo>
                    <a:pt x="224" y="206"/>
                    <a:pt x="227" y="211"/>
                    <a:pt x="223" y="211"/>
                  </a:cubicBezTo>
                  <a:cubicBezTo>
                    <a:pt x="222" y="211"/>
                    <a:pt x="219" y="215"/>
                    <a:pt x="220" y="216"/>
                  </a:cubicBezTo>
                  <a:cubicBezTo>
                    <a:pt x="220" y="219"/>
                    <a:pt x="222" y="219"/>
                    <a:pt x="222" y="222"/>
                  </a:cubicBezTo>
                  <a:cubicBezTo>
                    <a:pt x="222" y="227"/>
                    <a:pt x="222" y="226"/>
                    <a:pt x="226" y="228"/>
                  </a:cubicBezTo>
                  <a:cubicBezTo>
                    <a:pt x="227" y="230"/>
                    <a:pt x="227" y="233"/>
                    <a:pt x="226" y="236"/>
                  </a:cubicBezTo>
                  <a:cubicBezTo>
                    <a:pt x="227" y="239"/>
                    <a:pt x="226" y="242"/>
                    <a:pt x="226" y="245"/>
                  </a:cubicBezTo>
                  <a:cubicBezTo>
                    <a:pt x="230" y="245"/>
                    <a:pt x="231" y="252"/>
                    <a:pt x="234" y="245"/>
                  </a:cubicBezTo>
                  <a:cubicBezTo>
                    <a:pt x="237" y="242"/>
                    <a:pt x="240" y="240"/>
                    <a:pt x="243" y="243"/>
                  </a:cubicBezTo>
                  <a:cubicBezTo>
                    <a:pt x="246" y="246"/>
                    <a:pt x="250" y="246"/>
                    <a:pt x="252" y="248"/>
                  </a:cubicBezTo>
                  <a:cubicBezTo>
                    <a:pt x="260" y="252"/>
                    <a:pt x="257" y="256"/>
                    <a:pt x="268" y="257"/>
                  </a:cubicBezTo>
                  <a:cubicBezTo>
                    <a:pt x="276" y="258"/>
                    <a:pt x="275" y="259"/>
                    <a:pt x="283" y="257"/>
                  </a:cubicBezTo>
                  <a:cubicBezTo>
                    <a:pt x="296" y="255"/>
                    <a:pt x="290" y="265"/>
                    <a:pt x="294" y="271"/>
                  </a:cubicBezTo>
                  <a:cubicBezTo>
                    <a:pt x="297" y="275"/>
                    <a:pt x="302" y="272"/>
                    <a:pt x="304" y="270"/>
                  </a:cubicBezTo>
                  <a:cubicBezTo>
                    <a:pt x="309" y="267"/>
                    <a:pt x="310" y="269"/>
                    <a:pt x="315" y="269"/>
                  </a:cubicBezTo>
                  <a:cubicBezTo>
                    <a:pt x="319" y="271"/>
                    <a:pt x="319" y="271"/>
                    <a:pt x="319" y="271"/>
                  </a:cubicBezTo>
                  <a:cubicBezTo>
                    <a:pt x="325" y="269"/>
                    <a:pt x="325" y="269"/>
                    <a:pt x="325" y="269"/>
                  </a:cubicBezTo>
                  <a:cubicBezTo>
                    <a:pt x="325" y="269"/>
                    <a:pt x="325" y="269"/>
                    <a:pt x="325" y="269"/>
                  </a:cubicBezTo>
                  <a:cubicBezTo>
                    <a:pt x="328" y="277"/>
                    <a:pt x="328" y="277"/>
                    <a:pt x="328" y="277"/>
                  </a:cubicBezTo>
                  <a:cubicBezTo>
                    <a:pt x="325" y="285"/>
                    <a:pt x="323" y="286"/>
                    <a:pt x="316" y="289"/>
                  </a:cubicBezTo>
                  <a:cubicBezTo>
                    <a:pt x="307" y="294"/>
                    <a:pt x="310" y="301"/>
                    <a:pt x="302" y="304"/>
                  </a:cubicBezTo>
                  <a:cubicBezTo>
                    <a:pt x="296" y="307"/>
                    <a:pt x="295" y="309"/>
                    <a:pt x="292" y="315"/>
                  </a:cubicBezTo>
                  <a:cubicBezTo>
                    <a:pt x="289" y="321"/>
                    <a:pt x="286" y="325"/>
                    <a:pt x="281" y="331"/>
                  </a:cubicBezTo>
                  <a:cubicBezTo>
                    <a:pt x="278" y="334"/>
                    <a:pt x="279" y="340"/>
                    <a:pt x="275" y="342"/>
                  </a:cubicBezTo>
                  <a:cubicBezTo>
                    <a:pt x="271" y="345"/>
                    <a:pt x="268" y="346"/>
                    <a:pt x="266" y="351"/>
                  </a:cubicBezTo>
                  <a:cubicBezTo>
                    <a:pt x="265" y="354"/>
                    <a:pt x="264" y="360"/>
                    <a:pt x="262" y="361"/>
                  </a:cubicBezTo>
                  <a:cubicBezTo>
                    <a:pt x="260" y="362"/>
                    <a:pt x="258" y="362"/>
                    <a:pt x="256" y="365"/>
                  </a:cubicBezTo>
                  <a:cubicBezTo>
                    <a:pt x="254" y="367"/>
                    <a:pt x="251" y="370"/>
                    <a:pt x="250" y="373"/>
                  </a:cubicBezTo>
                  <a:cubicBezTo>
                    <a:pt x="247" y="381"/>
                    <a:pt x="246" y="375"/>
                    <a:pt x="241" y="377"/>
                  </a:cubicBezTo>
                  <a:cubicBezTo>
                    <a:pt x="235" y="377"/>
                    <a:pt x="235" y="378"/>
                    <a:pt x="234" y="382"/>
                  </a:cubicBezTo>
                  <a:cubicBezTo>
                    <a:pt x="232" y="386"/>
                    <a:pt x="226" y="385"/>
                    <a:pt x="222" y="386"/>
                  </a:cubicBezTo>
                  <a:cubicBezTo>
                    <a:pt x="216" y="390"/>
                    <a:pt x="201" y="382"/>
                    <a:pt x="194" y="381"/>
                  </a:cubicBezTo>
                  <a:cubicBezTo>
                    <a:pt x="189" y="381"/>
                    <a:pt x="191" y="388"/>
                    <a:pt x="190" y="391"/>
                  </a:cubicBezTo>
                  <a:cubicBezTo>
                    <a:pt x="188" y="392"/>
                    <a:pt x="190" y="395"/>
                    <a:pt x="188" y="397"/>
                  </a:cubicBezTo>
                  <a:cubicBezTo>
                    <a:pt x="188" y="398"/>
                    <a:pt x="186" y="399"/>
                    <a:pt x="184" y="399"/>
                  </a:cubicBezTo>
                  <a:cubicBezTo>
                    <a:pt x="179" y="399"/>
                    <a:pt x="179" y="400"/>
                    <a:pt x="182" y="405"/>
                  </a:cubicBezTo>
                  <a:cubicBezTo>
                    <a:pt x="187" y="416"/>
                    <a:pt x="172" y="408"/>
                    <a:pt x="170" y="413"/>
                  </a:cubicBezTo>
                  <a:cubicBezTo>
                    <a:pt x="168" y="416"/>
                    <a:pt x="172" y="421"/>
                    <a:pt x="171" y="425"/>
                  </a:cubicBezTo>
                  <a:cubicBezTo>
                    <a:pt x="163" y="432"/>
                    <a:pt x="163" y="432"/>
                    <a:pt x="163" y="432"/>
                  </a:cubicBezTo>
                  <a:cubicBezTo>
                    <a:pt x="163" y="432"/>
                    <a:pt x="163" y="432"/>
                    <a:pt x="163" y="432"/>
                  </a:cubicBezTo>
                  <a:cubicBezTo>
                    <a:pt x="158" y="426"/>
                    <a:pt x="158" y="426"/>
                    <a:pt x="158" y="426"/>
                  </a:cubicBezTo>
                  <a:cubicBezTo>
                    <a:pt x="156" y="422"/>
                    <a:pt x="156" y="422"/>
                    <a:pt x="156" y="422"/>
                  </a:cubicBezTo>
                  <a:cubicBezTo>
                    <a:pt x="154" y="419"/>
                    <a:pt x="153" y="414"/>
                    <a:pt x="151" y="410"/>
                  </a:cubicBezTo>
                  <a:cubicBezTo>
                    <a:pt x="148" y="406"/>
                    <a:pt x="143" y="410"/>
                    <a:pt x="140" y="405"/>
                  </a:cubicBezTo>
                  <a:cubicBezTo>
                    <a:pt x="139" y="402"/>
                    <a:pt x="139" y="401"/>
                    <a:pt x="135" y="400"/>
                  </a:cubicBezTo>
                  <a:cubicBezTo>
                    <a:pt x="133" y="398"/>
                    <a:pt x="129" y="397"/>
                    <a:pt x="127" y="394"/>
                  </a:cubicBezTo>
                  <a:cubicBezTo>
                    <a:pt x="125" y="391"/>
                    <a:pt x="130" y="389"/>
                    <a:pt x="128" y="386"/>
                  </a:cubicBezTo>
                  <a:cubicBezTo>
                    <a:pt x="128" y="385"/>
                    <a:pt x="126" y="384"/>
                    <a:pt x="124" y="382"/>
                  </a:cubicBezTo>
                  <a:cubicBezTo>
                    <a:pt x="123" y="380"/>
                    <a:pt x="118" y="384"/>
                    <a:pt x="116" y="385"/>
                  </a:cubicBezTo>
                  <a:cubicBezTo>
                    <a:pt x="113" y="386"/>
                    <a:pt x="110" y="381"/>
                    <a:pt x="108" y="378"/>
                  </a:cubicBezTo>
                  <a:cubicBezTo>
                    <a:pt x="106" y="374"/>
                    <a:pt x="104" y="366"/>
                    <a:pt x="99" y="364"/>
                  </a:cubicBezTo>
                  <a:cubicBezTo>
                    <a:pt x="97" y="363"/>
                    <a:pt x="96" y="360"/>
                    <a:pt x="100" y="360"/>
                  </a:cubicBezTo>
                  <a:cubicBezTo>
                    <a:pt x="106" y="360"/>
                    <a:pt x="102" y="357"/>
                    <a:pt x="101" y="354"/>
                  </a:cubicBezTo>
                  <a:cubicBezTo>
                    <a:pt x="100" y="351"/>
                    <a:pt x="92" y="342"/>
                    <a:pt x="99" y="343"/>
                  </a:cubicBezTo>
                  <a:cubicBezTo>
                    <a:pt x="107" y="343"/>
                    <a:pt x="99" y="336"/>
                    <a:pt x="104" y="332"/>
                  </a:cubicBezTo>
                  <a:cubicBezTo>
                    <a:pt x="108" y="328"/>
                    <a:pt x="105" y="327"/>
                    <a:pt x="107" y="324"/>
                  </a:cubicBezTo>
                  <a:cubicBezTo>
                    <a:pt x="108" y="323"/>
                    <a:pt x="114" y="319"/>
                    <a:pt x="115" y="320"/>
                  </a:cubicBezTo>
                  <a:cubicBezTo>
                    <a:pt x="123" y="324"/>
                    <a:pt x="119" y="310"/>
                    <a:pt x="116" y="307"/>
                  </a:cubicBezTo>
                  <a:cubicBezTo>
                    <a:pt x="111" y="303"/>
                    <a:pt x="113" y="296"/>
                    <a:pt x="108" y="292"/>
                  </a:cubicBezTo>
                  <a:cubicBezTo>
                    <a:pt x="103" y="288"/>
                    <a:pt x="100" y="281"/>
                    <a:pt x="99" y="274"/>
                  </a:cubicBezTo>
                  <a:cubicBezTo>
                    <a:pt x="98" y="268"/>
                    <a:pt x="90" y="275"/>
                    <a:pt x="90" y="271"/>
                  </a:cubicBezTo>
                  <a:cubicBezTo>
                    <a:pt x="90" y="267"/>
                    <a:pt x="93" y="267"/>
                    <a:pt x="94" y="265"/>
                  </a:cubicBezTo>
                  <a:cubicBezTo>
                    <a:pt x="95" y="264"/>
                    <a:pt x="99" y="262"/>
                    <a:pt x="98" y="261"/>
                  </a:cubicBezTo>
                  <a:cubicBezTo>
                    <a:pt x="96" y="259"/>
                    <a:pt x="93" y="257"/>
                    <a:pt x="92" y="255"/>
                  </a:cubicBezTo>
                  <a:cubicBezTo>
                    <a:pt x="89" y="252"/>
                    <a:pt x="94" y="249"/>
                    <a:pt x="91" y="246"/>
                  </a:cubicBezTo>
                  <a:cubicBezTo>
                    <a:pt x="90" y="244"/>
                    <a:pt x="90" y="243"/>
                    <a:pt x="87" y="244"/>
                  </a:cubicBezTo>
                  <a:cubicBezTo>
                    <a:pt x="84" y="245"/>
                    <a:pt x="83" y="249"/>
                    <a:pt x="80" y="245"/>
                  </a:cubicBezTo>
                  <a:cubicBezTo>
                    <a:pt x="78" y="242"/>
                    <a:pt x="79" y="234"/>
                    <a:pt x="74" y="235"/>
                  </a:cubicBezTo>
                  <a:cubicBezTo>
                    <a:pt x="70" y="238"/>
                    <a:pt x="70" y="238"/>
                    <a:pt x="70" y="238"/>
                  </a:cubicBezTo>
                  <a:cubicBezTo>
                    <a:pt x="70" y="238"/>
                    <a:pt x="70" y="238"/>
                    <a:pt x="70" y="238"/>
                  </a:cubicBezTo>
                  <a:cubicBezTo>
                    <a:pt x="65" y="233"/>
                    <a:pt x="65" y="233"/>
                    <a:pt x="65" y="233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7"/>
                    <a:pt x="63" y="227"/>
                    <a:pt x="63" y="227"/>
                  </a:cubicBezTo>
                  <a:cubicBezTo>
                    <a:pt x="62" y="226"/>
                    <a:pt x="59" y="226"/>
                    <a:pt x="58" y="226"/>
                  </a:cubicBezTo>
                  <a:cubicBezTo>
                    <a:pt x="56" y="227"/>
                    <a:pt x="56" y="226"/>
                    <a:pt x="54" y="226"/>
                  </a:cubicBezTo>
                  <a:cubicBezTo>
                    <a:pt x="52" y="225"/>
                    <a:pt x="48" y="226"/>
                    <a:pt x="47" y="224"/>
                  </a:cubicBezTo>
                  <a:cubicBezTo>
                    <a:pt x="46" y="223"/>
                    <a:pt x="44" y="224"/>
                    <a:pt x="43" y="223"/>
                  </a:cubicBezTo>
                  <a:cubicBezTo>
                    <a:pt x="42" y="223"/>
                    <a:pt x="41" y="222"/>
                    <a:pt x="40" y="221"/>
                  </a:cubicBezTo>
                  <a:cubicBezTo>
                    <a:pt x="38" y="219"/>
                    <a:pt x="39" y="216"/>
                    <a:pt x="39" y="214"/>
                  </a:cubicBezTo>
                  <a:cubicBezTo>
                    <a:pt x="33" y="212"/>
                    <a:pt x="21" y="216"/>
                    <a:pt x="16" y="210"/>
                  </a:cubicBezTo>
                  <a:cubicBezTo>
                    <a:pt x="15" y="207"/>
                    <a:pt x="18" y="207"/>
                    <a:pt x="19" y="205"/>
                  </a:cubicBezTo>
                  <a:cubicBezTo>
                    <a:pt x="20" y="202"/>
                    <a:pt x="26" y="204"/>
                    <a:pt x="21" y="201"/>
                  </a:cubicBezTo>
                  <a:cubicBezTo>
                    <a:pt x="18" y="200"/>
                    <a:pt x="10" y="198"/>
                    <a:pt x="9" y="195"/>
                  </a:cubicBezTo>
                  <a:cubicBezTo>
                    <a:pt x="8" y="194"/>
                    <a:pt x="6" y="199"/>
                    <a:pt x="5" y="195"/>
                  </a:cubicBezTo>
                  <a:cubicBezTo>
                    <a:pt x="3" y="194"/>
                    <a:pt x="0" y="191"/>
                    <a:pt x="1" y="188"/>
                  </a:cubicBezTo>
                  <a:cubicBezTo>
                    <a:pt x="10" y="188"/>
                    <a:pt x="10" y="188"/>
                    <a:pt x="10" y="188"/>
                  </a:cubicBezTo>
                  <a:cubicBezTo>
                    <a:pt x="20" y="178"/>
                    <a:pt x="20" y="178"/>
                    <a:pt x="20" y="178"/>
                  </a:cubicBezTo>
                  <a:cubicBezTo>
                    <a:pt x="30" y="178"/>
                    <a:pt x="30" y="178"/>
                    <a:pt x="30" y="178"/>
                  </a:cubicBezTo>
                  <a:cubicBezTo>
                    <a:pt x="33" y="173"/>
                    <a:pt x="33" y="173"/>
                    <a:pt x="33" y="173"/>
                  </a:cubicBezTo>
                  <a:cubicBezTo>
                    <a:pt x="36" y="172"/>
                    <a:pt x="43" y="169"/>
                    <a:pt x="43" y="166"/>
                  </a:cubicBezTo>
                  <a:cubicBezTo>
                    <a:pt x="44" y="164"/>
                    <a:pt x="41" y="155"/>
                    <a:pt x="40" y="154"/>
                  </a:cubicBezTo>
                  <a:cubicBezTo>
                    <a:pt x="40" y="154"/>
                    <a:pt x="40" y="154"/>
                    <a:pt x="40" y="154"/>
                  </a:cubicBezTo>
                  <a:cubicBezTo>
                    <a:pt x="40" y="153"/>
                    <a:pt x="37" y="152"/>
                    <a:pt x="36" y="152"/>
                  </a:cubicBezTo>
                  <a:cubicBezTo>
                    <a:pt x="36" y="152"/>
                    <a:pt x="35" y="152"/>
                    <a:pt x="35" y="152"/>
                  </a:cubicBezTo>
                  <a:cubicBezTo>
                    <a:pt x="34" y="150"/>
                    <a:pt x="37" y="145"/>
                    <a:pt x="34" y="145"/>
                  </a:cubicBezTo>
                  <a:cubicBezTo>
                    <a:pt x="30" y="145"/>
                    <a:pt x="28" y="138"/>
                    <a:pt x="31" y="137"/>
                  </a:cubicBezTo>
                  <a:cubicBezTo>
                    <a:pt x="32" y="136"/>
                    <a:pt x="34" y="138"/>
                    <a:pt x="35" y="135"/>
                  </a:cubicBezTo>
                  <a:cubicBezTo>
                    <a:pt x="37" y="132"/>
                    <a:pt x="39" y="132"/>
                    <a:pt x="40" y="129"/>
                  </a:cubicBezTo>
                  <a:cubicBezTo>
                    <a:pt x="47" y="125"/>
                    <a:pt x="43" y="127"/>
                    <a:pt x="43" y="122"/>
                  </a:cubicBezTo>
                  <a:cubicBezTo>
                    <a:pt x="43" y="122"/>
                    <a:pt x="43" y="122"/>
                    <a:pt x="43" y="122"/>
                  </a:cubicBezTo>
                  <a:cubicBezTo>
                    <a:pt x="46" y="124"/>
                    <a:pt x="47" y="121"/>
                    <a:pt x="49" y="120"/>
                  </a:cubicBezTo>
                  <a:cubicBezTo>
                    <a:pt x="51" y="118"/>
                    <a:pt x="52" y="118"/>
                    <a:pt x="54" y="120"/>
                  </a:cubicBezTo>
                  <a:cubicBezTo>
                    <a:pt x="55" y="123"/>
                    <a:pt x="60" y="116"/>
                    <a:pt x="64" y="119"/>
                  </a:cubicBezTo>
                  <a:cubicBezTo>
                    <a:pt x="71" y="125"/>
                    <a:pt x="67" y="119"/>
                    <a:pt x="72" y="120"/>
                  </a:cubicBezTo>
                  <a:cubicBezTo>
                    <a:pt x="75" y="121"/>
                    <a:pt x="78" y="120"/>
                    <a:pt x="80" y="123"/>
                  </a:cubicBezTo>
                  <a:cubicBezTo>
                    <a:pt x="83" y="127"/>
                    <a:pt x="90" y="119"/>
                    <a:pt x="89" y="115"/>
                  </a:cubicBezTo>
                  <a:cubicBezTo>
                    <a:pt x="88" y="111"/>
                    <a:pt x="82" y="111"/>
                    <a:pt x="79" y="110"/>
                  </a:cubicBezTo>
                  <a:cubicBezTo>
                    <a:pt x="76" y="109"/>
                    <a:pt x="74" y="107"/>
                    <a:pt x="72" y="105"/>
                  </a:cubicBezTo>
                  <a:cubicBezTo>
                    <a:pt x="68" y="99"/>
                    <a:pt x="67" y="109"/>
                    <a:pt x="61" y="103"/>
                  </a:cubicBezTo>
                  <a:cubicBezTo>
                    <a:pt x="57" y="100"/>
                    <a:pt x="49" y="103"/>
                    <a:pt x="49" y="97"/>
                  </a:cubicBezTo>
                  <a:cubicBezTo>
                    <a:pt x="49" y="95"/>
                    <a:pt x="48" y="93"/>
                    <a:pt x="49" y="91"/>
                  </a:cubicBezTo>
                  <a:cubicBezTo>
                    <a:pt x="51" y="90"/>
                    <a:pt x="53" y="83"/>
                    <a:pt x="55" y="86"/>
                  </a:cubicBezTo>
                  <a:cubicBezTo>
                    <a:pt x="58" y="87"/>
                    <a:pt x="58" y="90"/>
                    <a:pt x="62" y="88"/>
                  </a:cubicBezTo>
                  <a:cubicBezTo>
                    <a:pt x="66" y="86"/>
                    <a:pt x="68" y="81"/>
                    <a:pt x="62" y="79"/>
                  </a:cubicBezTo>
                  <a:cubicBezTo>
                    <a:pt x="57" y="78"/>
                    <a:pt x="56" y="82"/>
                    <a:pt x="51" y="82"/>
                  </a:cubicBezTo>
                  <a:cubicBezTo>
                    <a:pt x="48" y="82"/>
                    <a:pt x="47" y="78"/>
                    <a:pt x="45" y="77"/>
                  </a:cubicBezTo>
                  <a:cubicBezTo>
                    <a:pt x="44" y="77"/>
                    <a:pt x="34" y="78"/>
                    <a:pt x="38" y="74"/>
                  </a:cubicBezTo>
                  <a:cubicBezTo>
                    <a:pt x="39" y="73"/>
                    <a:pt x="42" y="76"/>
                    <a:pt x="43" y="75"/>
                  </a:cubicBezTo>
                  <a:cubicBezTo>
                    <a:pt x="45" y="74"/>
                    <a:pt x="43" y="70"/>
                    <a:pt x="46" y="70"/>
                  </a:cubicBezTo>
                  <a:cubicBezTo>
                    <a:pt x="46" y="70"/>
                    <a:pt x="47" y="70"/>
                    <a:pt x="48" y="69"/>
                  </a:cubicBezTo>
                  <a:cubicBezTo>
                    <a:pt x="51" y="66"/>
                    <a:pt x="52" y="65"/>
                    <a:pt x="49" y="60"/>
                  </a:cubicBezTo>
                  <a:cubicBezTo>
                    <a:pt x="47" y="56"/>
                    <a:pt x="46" y="58"/>
                    <a:pt x="43" y="57"/>
                  </a:cubicBezTo>
                  <a:cubicBezTo>
                    <a:pt x="42" y="57"/>
                    <a:pt x="40" y="58"/>
                    <a:pt x="40" y="56"/>
                  </a:cubicBezTo>
                  <a:cubicBezTo>
                    <a:pt x="40" y="54"/>
                    <a:pt x="44" y="53"/>
                    <a:pt x="45" y="53"/>
                  </a:cubicBezTo>
                  <a:cubicBezTo>
                    <a:pt x="50" y="51"/>
                    <a:pt x="47" y="58"/>
                    <a:pt x="51" y="57"/>
                  </a:cubicBezTo>
                  <a:cubicBezTo>
                    <a:pt x="55" y="56"/>
                    <a:pt x="51" y="51"/>
                    <a:pt x="51" y="49"/>
                  </a:cubicBezTo>
                  <a:cubicBezTo>
                    <a:pt x="54" y="48"/>
                    <a:pt x="55" y="46"/>
                    <a:pt x="58" y="45"/>
                  </a:cubicBezTo>
                  <a:cubicBezTo>
                    <a:pt x="62" y="44"/>
                    <a:pt x="61" y="45"/>
                    <a:pt x="61" y="48"/>
                  </a:cubicBezTo>
                  <a:cubicBezTo>
                    <a:pt x="61" y="49"/>
                    <a:pt x="65" y="53"/>
                    <a:pt x="66" y="52"/>
                  </a:cubicBezTo>
                  <a:cubicBezTo>
                    <a:pt x="67" y="51"/>
                    <a:pt x="67" y="50"/>
                    <a:pt x="69" y="49"/>
                  </a:cubicBezTo>
                  <a:cubicBezTo>
                    <a:pt x="70" y="49"/>
                    <a:pt x="72" y="50"/>
                    <a:pt x="72" y="52"/>
                  </a:cubicBezTo>
                  <a:cubicBezTo>
                    <a:pt x="73" y="52"/>
                    <a:pt x="75" y="49"/>
                    <a:pt x="76" y="49"/>
                  </a:cubicBezTo>
                  <a:cubicBezTo>
                    <a:pt x="79" y="49"/>
                    <a:pt x="78" y="51"/>
                    <a:pt x="78" y="53"/>
                  </a:cubicBezTo>
                  <a:cubicBezTo>
                    <a:pt x="77" y="54"/>
                    <a:pt x="81" y="55"/>
                    <a:pt x="82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0"/>
                    <a:pt x="82" y="50"/>
                    <a:pt x="86" y="48"/>
                  </a:cubicBezTo>
                  <a:cubicBezTo>
                    <a:pt x="92" y="50"/>
                    <a:pt x="96" y="47"/>
                    <a:pt x="102" y="49"/>
                  </a:cubicBezTo>
                  <a:cubicBezTo>
                    <a:pt x="102" y="50"/>
                    <a:pt x="98" y="50"/>
                    <a:pt x="99" y="52"/>
                  </a:cubicBezTo>
                  <a:cubicBezTo>
                    <a:pt x="102" y="58"/>
                    <a:pt x="106" y="59"/>
                    <a:pt x="107" y="52"/>
                  </a:cubicBezTo>
                  <a:cubicBezTo>
                    <a:pt x="109" y="45"/>
                    <a:pt x="107" y="46"/>
                    <a:pt x="115" y="44"/>
                  </a:cubicBezTo>
                  <a:cubicBezTo>
                    <a:pt x="120" y="42"/>
                    <a:pt x="123" y="44"/>
                    <a:pt x="127" y="44"/>
                  </a:cubicBezTo>
                  <a:cubicBezTo>
                    <a:pt x="132" y="44"/>
                    <a:pt x="129" y="41"/>
                    <a:pt x="130" y="39"/>
                  </a:cubicBezTo>
                  <a:cubicBezTo>
                    <a:pt x="132" y="36"/>
                    <a:pt x="140" y="38"/>
                    <a:pt x="143" y="37"/>
                  </a:cubicBezTo>
                  <a:cubicBezTo>
                    <a:pt x="147" y="36"/>
                    <a:pt x="151" y="33"/>
                    <a:pt x="156" y="32"/>
                  </a:cubicBezTo>
                  <a:cubicBezTo>
                    <a:pt x="160" y="30"/>
                    <a:pt x="160" y="39"/>
                    <a:pt x="164" y="37"/>
                  </a:cubicBezTo>
                  <a:cubicBezTo>
                    <a:pt x="167" y="35"/>
                    <a:pt x="162" y="32"/>
                    <a:pt x="167" y="30"/>
                  </a:cubicBezTo>
                  <a:cubicBezTo>
                    <a:pt x="171" y="29"/>
                    <a:pt x="174" y="29"/>
                    <a:pt x="178" y="28"/>
                  </a:cubicBezTo>
                  <a:cubicBezTo>
                    <a:pt x="180" y="27"/>
                    <a:pt x="182" y="28"/>
                    <a:pt x="183" y="28"/>
                  </a:cubicBezTo>
                  <a:cubicBezTo>
                    <a:pt x="190" y="25"/>
                    <a:pt x="195" y="22"/>
                    <a:pt x="203" y="22"/>
                  </a:cubicBezTo>
                  <a:cubicBezTo>
                    <a:pt x="208" y="22"/>
                    <a:pt x="208" y="29"/>
                    <a:pt x="212" y="28"/>
                  </a:cubicBezTo>
                  <a:cubicBezTo>
                    <a:pt x="216" y="26"/>
                    <a:pt x="215" y="13"/>
                    <a:pt x="218" y="11"/>
                  </a:cubicBezTo>
                  <a:cubicBezTo>
                    <a:pt x="219" y="10"/>
                    <a:pt x="225" y="10"/>
                    <a:pt x="227" y="10"/>
                  </a:cubicBezTo>
                  <a:cubicBezTo>
                    <a:pt x="228" y="12"/>
                    <a:pt x="227" y="6"/>
                    <a:pt x="228" y="4"/>
                  </a:cubicBezTo>
                  <a:cubicBezTo>
                    <a:pt x="229" y="4"/>
                    <a:pt x="232" y="6"/>
                    <a:pt x="234" y="6"/>
                  </a:cubicBezTo>
                  <a:cubicBezTo>
                    <a:pt x="243" y="10"/>
                    <a:pt x="238" y="0"/>
                    <a:pt x="247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247" y="6"/>
                    <a:pt x="249" y="8"/>
                    <a:pt x="252" y="6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Oval 17"/>
            <p:cNvSpPr>
              <a:spLocks noChangeArrowheads="1"/>
            </p:cNvSpPr>
            <p:nvPr/>
          </p:nvSpPr>
          <p:spPr bwMode="auto">
            <a:xfrm>
              <a:off x="1768" y="2481"/>
              <a:ext cx="93" cy="92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Oval 18"/>
            <p:cNvSpPr>
              <a:spLocks noChangeArrowheads="1"/>
            </p:cNvSpPr>
            <p:nvPr/>
          </p:nvSpPr>
          <p:spPr bwMode="auto">
            <a:xfrm>
              <a:off x="1768" y="2481"/>
              <a:ext cx="93" cy="92"/>
            </a:xfrm>
            <a:prstGeom prst="ellipse">
              <a:avLst/>
            </a:pr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9"/>
            <p:cNvSpPr>
              <a:spLocks noEditPoints="1"/>
            </p:cNvSpPr>
            <p:nvPr/>
          </p:nvSpPr>
          <p:spPr bwMode="auto">
            <a:xfrm>
              <a:off x="1426" y="2273"/>
              <a:ext cx="792" cy="659"/>
            </a:xfrm>
            <a:custGeom>
              <a:avLst/>
              <a:gdLst>
                <a:gd name="T0" fmla="*/ 189 w 386"/>
                <a:gd name="T1" fmla="*/ 146 h 321"/>
                <a:gd name="T2" fmla="*/ 36 w 386"/>
                <a:gd name="T3" fmla="*/ 103 h 321"/>
                <a:gd name="T4" fmla="*/ 44 w 386"/>
                <a:gd name="T5" fmla="*/ 100 h 321"/>
                <a:gd name="T6" fmla="*/ 52 w 386"/>
                <a:gd name="T7" fmla="*/ 110 h 321"/>
                <a:gd name="T8" fmla="*/ 81 w 386"/>
                <a:gd name="T9" fmla="*/ 112 h 321"/>
                <a:gd name="T10" fmla="*/ 70 w 386"/>
                <a:gd name="T11" fmla="*/ 113 h 321"/>
                <a:gd name="T12" fmla="*/ 55 w 386"/>
                <a:gd name="T13" fmla="*/ 116 h 321"/>
                <a:gd name="T14" fmla="*/ 48 w 386"/>
                <a:gd name="T15" fmla="*/ 117 h 321"/>
                <a:gd name="T16" fmla="*/ 36 w 386"/>
                <a:gd name="T17" fmla="*/ 103 h 321"/>
                <a:gd name="T18" fmla="*/ 105 w 386"/>
                <a:gd name="T19" fmla="*/ 91 h 321"/>
                <a:gd name="T20" fmla="*/ 110 w 386"/>
                <a:gd name="T21" fmla="*/ 76 h 321"/>
                <a:gd name="T22" fmla="*/ 85 w 386"/>
                <a:gd name="T23" fmla="*/ 81 h 321"/>
                <a:gd name="T24" fmla="*/ 77 w 386"/>
                <a:gd name="T25" fmla="*/ 72 h 321"/>
                <a:gd name="T26" fmla="*/ 79 w 386"/>
                <a:gd name="T27" fmla="*/ 80 h 321"/>
                <a:gd name="T28" fmla="*/ 70 w 386"/>
                <a:gd name="T29" fmla="*/ 82 h 321"/>
                <a:gd name="T30" fmla="*/ 63 w 386"/>
                <a:gd name="T31" fmla="*/ 73 h 321"/>
                <a:gd name="T32" fmla="*/ 65 w 386"/>
                <a:gd name="T33" fmla="*/ 91 h 321"/>
                <a:gd name="T34" fmla="*/ 84 w 386"/>
                <a:gd name="T35" fmla="*/ 109 h 321"/>
                <a:gd name="T36" fmla="*/ 0 w 386"/>
                <a:gd name="T37" fmla="*/ 125 h 321"/>
                <a:gd name="T38" fmla="*/ 8 w 386"/>
                <a:gd name="T39" fmla="*/ 120 h 321"/>
                <a:gd name="T40" fmla="*/ 20 w 386"/>
                <a:gd name="T41" fmla="*/ 124 h 321"/>
                <a:gd name="T42" fmla="*/ 10 w 386"/>
                <a:gd name="T43" fmla="*/ 129 h 321"/>
                <a:gd name="T44" fmla="*/ 1 w 386"/>
                <a:gd name="T45" fmla="*/ 144 h 321"/>
                <a:gd name="T46" fmla="*/ 30 w 386"/>
                <a:gd name="T47" fmla="*/ 161 h 321"/>
                <a:gd name="T48" fmla="*/ 33 w 386"/>
                <a:gd name="T49" fmla="*/ 146 h 321"/>
                <a:gd name="T50" fmla="*/ 28 w 386"/>
                <a:gd name="T51" fmla="*/ 141 h 321"/>
                <a:gd name="T52" fmla="*/ 28 w 386"/>
                <a:gd name="T53" fmla="*/ 133 h 321"/>
                <a:gd name="T54" fmla="*/ 40 w 386"/>
                <a:gd name="T55" fmla="*/ 132 h 321"/>
                <a:gd name="T56" fmla="*/ 50 w 386"/>
                <a:gd name="T57" fmla="*/ 154 h 321"/>
                <a:gd name="T58" fmla="*/ 52 w 386"/>
                <a:gd name="T59" fmla="*/ 174 h 321"/>
                <a:gd name="T60" fmla="*/ 134 w 386"/>
                <a:gd name="T61" fmla="*/ 260 h 321"/>
                <a:gd name="T62" fmla="*/ 216 w 386"/>
                <a:gd name="T63" fmla="*/ 256 h 321"/>
                <a:gd name="T64" fmla="*/ 258 w 386"/>
                <a:gd name="T65" fmla="*/ 248 h 321"/>
                <a:gd name="T66" fmla="*/ 292 w 386"/>
                <a:gd name="T67" fmla="*/ 296 h 321"/>
                <a:gd name="T68" fmla="*/ 303 w 386"/>
                <a:gd name="T69" fmla="*/ 321 h 321"/>
                <a:gd name="T70" fmla="*/ 368 w 386"/>
                <a:gd name="T71" fmla="*/ 267 h 321"/>
                <a:gd name="T72" fmla="*/ 380 w 386"/>
                <a:gd name="T73" fmla="*/ 240 h 321"/>
                <a:gd name="T74" fmla="*/ 371 w 386"/>
                <a:gd name="T75" fmla="*/ 211 h 321"/>
                <a:gd name="T76" fmla="*/ 345 w 386"/>
                <a:gd name="T77" fmla="*/ 155 h 321"/>
                <a:gd name="T78" fmla="*/ 345 w 386"/>
                <a:gd name="T79" fmla="*/ 120 h 321"/>
                <a:gd name="T80" fmla="*/ 345 w 386"/>
                <a:gd name="T81" fmla="*/ 111 h 321"/>
                <a:gd name="T82" fmla="*/ 343 w 386"/>
                <a:gd name="T83" fmla="*/ 105 h 321"/>
                <a:gd name="T84" fmla="*/ 264 w 386"/>
                <a:gd name="T85" fmla="*/ 83 h 321"/>
                <a:gd name="T86" fmla="*/ 210 w 386"/>
                <a:gd name="T87" fmla="*/ 62 h 321"/>
                <a:gd name="T88" fmla="*/ 181 w 386"/>
                <a:gd name="T89" fmla="*/ 47 h 321"/>
                <a:gd name="T90" fmla="*/ 170 w 386"/>
                <a:gd name="T91" fmla="*/ 44 h 321"/>
                <a:gd name="T92" fmla="*/ 153 w 386"/>
                <a:gd name="T93" fmla="*/ 20 h 321"/>
                <a:gd name="T94" fmla="*/ 134 w 386"/>
                <a:gd name="T95" fmla="*/ 0 h 321"/>
                <a:gd name="T96" fmla="*/ 77 w 386"/>
                <a:gd name="T97" fmla="*/ 39 h 321"/>
                <a:gd name="T98" fmla="*/ 56 w 386"/>
                <a:gd name="T99" fmla="*/ 60 h 321"/>
                <a:gd name="T100" fmla="*/ 4 w 386"/>
                <a:gd name="T101" fmla="*/ 118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86" h="321">
                  <a:moveTo>
                    <a:pt x="189" y="101"/>
                  </a:moveTo>
                  <a:cubicBezTo>
                    <a:pt x="202" y="101"/>
                    <a:pt x="212" y="111"/>
                    <a:pt x="212" y="123"/>
                  </a:cubicBezTo>
                  <a:cubicBezTo>
                    <a:pt x="212" y="136"/>
                    <a:pt x="202" y="146"/>
                    <a:pt x="189" y="146"/>
                  </a:cubicBezTo>
                  <a:cubicBezTo>
                    <a:pt x="176" y="146"/>
                    <a:pt x="167" y="136"/>
                    <a:pt x="167" y="123"/>
                  </a:cubicBezTo>
                  <a:cubicBezTo>
                    <a:pt x="167" y="111"/>
                    <a:pt x="176" y="101"/>
                    <a:pt x="189" y="101"/>
                  </a:cubicBezTo>
                  <a:close/>
                  <a:moveTo>
                    <a:pt x="36" y="103"/>
                  </a:moveTo>
                  <a:cubicBezTo>
                    <a:pt x="35" y="102"/>
                    <a:pt x="34" y="100"/>
                    <a:pt x="33" y="99"/>
                  </a:cubicBezTo>
                  <a:cubicBezTo>
                    <a:pt x="32" y="96"/>
                    <a:pt x="33" y="96"/>
                    <a:pt x="35" y="97"/>
                  </a:cubicBezTo>
                  <a:cubicBezTo>
                    <a:pt x="38" y="99"/>
                    <a:pt x="41" y="93"/>
                    <a:pt x="44" y="100"/>
                  </a:cubicBezTo>
                  <a:cubicBezTo>
                    <a:pt x="45" y="103"/>
                    <a:pt x="46" y="107"/>
                    <a:pt x="43" y="108"/>
                  </a:cubicBezTo>
                  <a:cubicBezTo>
                    <a:pt x="41" y="109"/>
                    <a:pt x="42" y="113"/>
                    <a:pt x="43" y="113"/>
                  </a:cubicBezTo>
                  <a:cubicBezTo>
                    <a:pt x="46" y="112"/>
                    <a:pt x="49" y="111"/>
                    <a:pt x="52" y="110"/>
                  </a:cubicBezTo>
                  <a:cubicBezTo>
                    <a:pt x="56" y="109"/>
                    <a:pt x="62" y="111"/>
                    <a:pt x="66" y="109"/>
                  </a:cubicBezTo>
                  <a:cubicBezTo>
                    <a:pt x="70" y="109"/>
                    <a:pt x="71" y="112"/>
                    <a:pt x="74" y="112"/>
                  </a:cubicBezTo>
                  <a:cubicBezTo>
                    <a:pt x="75" y="112"/>
                    <a:pt x="79" y="112"/>
                    <a:pt x="81" y="112"/>
                  </a:cubicBezTo>
                  <a:cubicBezTo>
                    <a:pt x="82" y="114"/>
                    <a:pt x="74" y="116"/>
                    <a:pt x="74" y="117"/>
                  </a:cubicBezTo>
                  <a:cubicBezTo>
                    <a:pt x="74" y="117"/>
                    <a:pt x="71" y="120"/>
                    <a:pt x="71" y="118"/>
                  </a:cubicBezTo>
                  <a:cubicBezTo>
                    <a:pt x="71" y="117"/>
                    <a:pt x="71" y="113"/>
                    <a:pt x="70" y="113"/>
                  </a:cubicBezTo>
                  <a:cubicBezTo>
                    <a:pt x="70" y="113"/>
                    <a:pt x="68" y="114"/>
                    <a:pt x="67" y="114"/>
                  </a:cubicBezTo>
                  <a:cubicBezTo>
                    <a:pt x="59" y="115"/>
                    <a:pt x="59" y="115"/>
                    <a:pt x="59" y="115"/>
                  </a:cubicBezTo>
                  <a:cubicBezTo>
                    <a:pt x="58" y="115"/>
                    <a:pt x="54" y="115"/>
                    <a:pt x="55" y="116"/>
                  </a:cubicBezTo>
                  <a:cubicBezTo>
                    <a:pt x="55" y="121"/>
                    <a:pt x="61" y="114"/>
                    <a:pt x="63" y="119"/>
                  </a:cubicBezTo>
                  <a:cubicBezTo>
                    <a:pt x="65" y="123"/>
                    <a:pt x="74" y="117"/>
                    <a:pt x="71" y="123"/>
                  </a:cubicBezTo>
                  <a:cubicBezTo>
                    <a:pt x="69" y="127"/>
                    <a:pt x="52" y="119"/>
                    <a:pt x="48" y="117"/>
                  </a:cubicBezTo>
                  <a:cubicBezTo>
                    <a:pt x="45" y="116"/>
                    <a:pt x="40" y="119"/>
                    <a:pt x="41" y="114"/>
                  </a:cubicBezTo>
                  <a:cubicBezTo>
                    <a:pt x="41" y="111"/>
                    <a:pt x="42" y="108"/>
                    <a:pt x="38" y="105"/>
                  </a:cubicBezTo>
                  <a:cubicBezTo>
                    <a:pt x="36" y="103"/>
                    <a:pt x="36" y="103"/>
                    <a:pt x="36" y="103"/>
                  </a:cubicBezTo>
                  <a:close/>
                  <a:moveTo>
                    <a:pt x="101" y="101"/>
                  </a:moveTo>
                  <a:cubicBezTo>
                    <a:pt x="102" y="100"/>
                    <a:pt x="102" y="100"/>
                    <a:pt x="102" y="100"/>
                  </a:cubicBezTo>
                  <a:cubicBezTo>
                    <a:pt x="105" y="98"/>
                    <a:pt x="105" y="94"/>
                    <a:pt x="105" y="91"/>
                  </a:cubicBezTo>
                  <a:cubicBezTo>
                    <a:pt x="104" y="85"/>
                    <a:pt x="107" y="86"/>
                    <a:pt x="111" y="82"/>
                  </a:cubicBezTo>
                  <a:cubicBezTo>
                    <a:pt x="112" y="80"/>
                    <a:pt x="115" y="77"/>
                    <a:pt x="115" y="75"/>
                  </a:cubicBezTo>
                  <a:cubicBezTo>
                    <a:pt x="114" y="75"/>
                    <a:pt x="111" y="75"/>
                    <a:pt x="110" y="76"/>
                  </a:cubicBezTo>
                  <a:cubicBezTo>
                    <a:pt x="109" y="74"/>
                    <a:pt x="102" y="81"/>
                    <a:pt x="103" y="84"/>
                  </a:cubicBezTo>
                  <a:cubicBezTo>
                    <a:pt x="105" y="89"/>
                    <a:pt x="96" y="87"/>
                    <a:pt x="93" y="88"/>
                  </a:cubicBezTo>
                  <a:cubicBezTo>
                    <a:pt x="89" y="86"/>
                    <a:pt x="86" y="85"/>
                    <a:pt x="85" y="81"/>
                  </a:cubicBezTo>
                  <a:cubicBezTo>
                    <a:pt x="84" y="79"/>
                    <a:pt x="86" y="71"/>
                    <a:pt x="85" y="71"/>
                  </a:cubicBezTo>
                  <a:cubicBezTo>
                    <a:pt x="83" y="70"/>
                    <a:pt x="81" y="69"/>
                    <a:pt x="78" y="69"/>
                  </a:cubicBezTo>
                  <a:cubicBezTo>
                    <a:pt x="74" y="69"/>
                    <a:pt x="73" y="69"/>
                    <a:pt x="77" y="72"/>
                  </a:cubicBezTo>
                  <a:cubicBezTo>
                    <a:pt x="77" y="73"/>
                    <a:pt x="79" y="74"/>
                    <a:pt x="81" y="75"/>
                  </a:cubicBezTo>
                  <a:cubicBezTo>
                    <a:pt x="81" y="75"/>
                    <a:pt x="84" y="78"/>
                    <a:pt x="82" y="79"/>
                  </a:cubicBezTo>
                  <a:cubicBezTo>
                    <a:pt x="82" y="79"/>
                    <a:pt x="79" y="80"/>
                    <a:pt x="79" y="80"/>
                  </a:cubicBezTo>
                  <a:cubicBezTo>
                    <a:pt x="78" y="81"/>
                    <a:pt x="76" y="83"/>
                    <a:pt x="75" y="82"/>
                  </a:cubicBezTo>
                  <a:cubicBezTo>
                    <a:pt x="74" y="83"/>
                    <a:pt x="72" y="80"/>
                    <a:pt x="71" y="80"/>
                  </a:cubicBezTo>
                  <a:cubicBezTo>
                    <a:pt x="70" y="78"/>
                    <a:pt x="70" y="81"/>
                    <a:pt x="70" y="82"/>
                  </a:cubicBezTo>
                  <a:cubicBezTo>
                    <a:pt x="70" y="85"/>
                    <a:pt x="68" y="88"/>
                    <a:pt x="68" y="83"/>
                  </a:cubicBezTo>
                  <a:cubicBezTo>
                    <a:pt x="68" y="81"/>
                    <a:pt x="67" y="78"/>
                    <a:pt x="66" y="76"/>
                  </a:cubicBezTo>
                  <a:cubicBezTo>
                    <a:pt x="65" y="75"/>
                    <a:pt x="65" y="73"/>
                    <a:pt x="63" y="73"/>
                  </a:cubicBezTo>
                  <a:cubicBezTo>
                    <a:pt x="63" y="73"/>
                    <a:pt x="57" y="77"/>
                    <a:pt x="55" y="78"/>
                  </a:cubicBezTo>
                  <a:cubicBezTo>
                    <a:pt x="52" y="80"/>
                    <a:pt x="50" y="89"/>
                    <a:pt x="54" y="92"/>
                  </a:cubicBezTo>
                  <a:cubicBezTo>
                    <a:pt x="59" y="96"/>
                    <a:pt x="59" y="92"/>
                    <a:pt x="65" y="91"/>
                  </a:cubicBezTo>
                  <a:cubicBezTo>
                    <a:pt x="73" y="91"/>
                    <a:pt x="71" y="101"/>
                    <a:pt x="81" y="94"/>
                  </a:cubicBezTo>
                  <a:cubicBezTo>
                    <a:pt x="82" y="93"/>
                    <a:pt x="85" y="99"/>
                    <a:pt x="85" y="101"/>
                  </a:cubicBezTo>
                  <a:cubicBezTo>
                    <a:pt x="87" y="105"/>
                    <a:pt x="84" y="105"/>
                    <a:pt x="84" y="109"/>
                  </a:cubicBezTo>
                  <a:cubicBezTo>
                    <a:pt x="88" y="110"/>
                    <a:pt x="88" y="107"/>
                    <a:pt x="93" y="105"/>
                  </a:cubicBezTo>
                  <a:cubicBezTo>
                    <a:pt x="101" y="101"/>
                    <a:pt x="101" y="101"/>
                    <a:pt x="101" y="101"/>
                  </a:cubicBezTo>
                  <a:close/>
                  <a:moveTo>
                    <a:pt x="0" y="125"/>
                  </a:moveTo>
                  <a:cubicBezTo>
                    <a:pt x="0" y="125"/>
                    <a:pt x="0" y="125"/>
                    <a:pt x="0" y="125"/>
                  </a:cubicBezTo>
                  <a:cubicBezTo>
                    <a:pt x="0" y="124"/>
                    <a:pt x="1" y="125"/>
                    <a:pt x="2" y="124"/>
                  </a:cubicBezTo>
                  <a:cubicBezTo>
                    <a:pt x="5" y="121"/>
                    <a:pt x="5" y="119"/>
                    <a:pt x="8" y="120"/>
                  </a:cubicBezTo>
                  <a:cubicBezTo>
                    <a:pt x="11" y="120"/>
                    <a:pt x="13" y="117"/>
                    <a:pt x="16" y="118"/>
                  </a:cubicBezTo>
                  <a:cubicBezTo>
                    <a:pt x="18" y="119"/>
                    <a:pt x="19" y="119"/>
                    <a:pt x="21" y="117"/>
                  </a:cubicBezTo>
                  <a:cubicBezTo>
                    <a:pt x="26" y="112"/>
                    <a:pt x="21" y="122"/>
                    <a:pt x="20" y="124"/>
                  </a:cubicBezTo>
                  <a:cubicBezTo>
                    <a:pt x="18" y="128"/>
                    <a:pt x="16" y="123"/>
                    <a:pt x="14" y="125"/>
                  </a:cubicBezTo>
                  <a:cubicBezTo>
                    <a:pt x="14" y="127"/>
                    <a:pt x="14" y="128"/>
                    <a:pt x="14" y="129"/>
                  </a:cubicBezTo>
                  <a:cubicBezTo>
                    <a:pt x="13" y="130"/>
                    <a:pt x="12" y="127"/>
                    <a:pt x="10" y="129"/>
                  </a:cubicBezTo>
                  <a:cubicBezTo>
                    <a:pt x="8" y="131"/>
                    <a:pt x="10" y="135"/>
                    <a:pt x="8" y="138"/>
                  </a:cubicBezTo>
                  <a:cubicBezTo>
                    <a:pt x="6" y="140"/>
                    <a:pt x="4" y="141"/>
                    <a:pt x="2" y="143"/>
                  </a:cubicBezTo>
                  <a:cubicBezTo>
                    <a:pt x="2" y="143"/>
                    <a:pt x="1" y="143"/>
                    <a:pt x="1" y="144"/>
                  </a:cubicBezTo>
                  <a:cubicBezTo>
                    <a:pt x="1" y="144"/>
                    <a:pt x="1" y="144"/>
                    <a:pt x="1" y="144"/>
                  </a:cubicBezTo>
                  <a:cubicBezTo>
                    <a:pt x="30" y="161"/>
                    <a:pt x="30" y="161"/>
                    <a:pt x="30" y="161"/>
                  </a:cubicBezTo>
                  <a:cubicBezTo>
                    <a:pt x="30" y="161"/>
                    <a:pt x="30" y="161"/>
                    <a:pt x="30" y="161"/>
                  </a:cubicBezTo>
                  <a:cubicBezTo>
                    <a:pt x="31" y="160"/>
                    <a:pt x="31" y="159"/>
                    <a:pt x="30" y="158"/>
                  </a:cubicBezTo>
                  <a:cubicBezTo>
                    <a:pt x="28" y="155"/>
                    <a:pt x="34" y="153"/>
                    <a:pt x="34" y="151"/>
                  </a:cubicBezTo>
                  <a:cubicBezTo>
                    <a:pt x="36" y="150"/>
                    <a:pt x="35" y="146"/>
                    <a:pt x="33" y="146"/>
                  </a:cubicBezTo>
                  <a:cubicBezTo>
                    <a:pt x="30" y="147"/>
                    <a:pt x="31" y="153"/>
                    <a:pt x="29" y="153"/>
                  </a:cubicBezTo>
                  <a:cubicBezTo>
                    <a:pt x="26" y="153"/>
                    <a:pt x="27" y="145"/>
                    <a:pt x="28" y="143"/>
                  </a:cubicBezTo>
                  <a:cubicBezTo>
                    <a:pt x="28" y="143"/>
                    <a:pt x="28" y="141"/>
                    <a:pt x="28" y="141"/>
                  </a:cubicBezTo>
                  <a:cubicBezTo>
                    <a:pt x="27" y="140"/>
                    <a:pt x="27" y="140"/>
                    <a:pt x="27" y="140"/>
                  </a:cubicBezTo>
                  <a:cubicBezTo>
                    <a:pt x="26" y="141"/>
                    <a:pt x="25" y="140"/>
                    <a:pt x="25" y="139"/>
                  </a:cubicBezTo>
                  <a:cubicBezTo>
                    <a:pt x="24" y="139"/>
                    <a:pt x="27" y="133"/>
                    <a:pt x="28" y="133"/>
                  </a:cubicBezTo>
                  <a:cubicBezTo>
                    <a:pt x="31" y="135"/>
                    <a:pt x="30" y="133"/>
                    <a:pt x="33" y="131"/>
                  </a:cubicBezTo>
                  <a:cubicBezTo>
                    <a:pt x="35" y="129"/>
                    <a:pt x="35" y="129"/>
                    <a:pt x="37" y="131"/>
                  </a:cubicBezTo>
                  <a:cubicBezTo>
                    <a:pt x="37" y="132"/>
                    <a:pt x="39" y="130"/>
                    <a:pt x="40" y="132"/>
                  </a:cubicBezTo>
                  <a:cubicBezTo>
                    <a:pt x="40" y="136"/>
                    <a:pt x="37" y="139"/>
                    <a:pt x="41" y="141"/>
                  </a:cubicBezTo>
                  <a:cubicBezTo>
                    <a:pt x="44" y="145"/>
                    <a:pt x="50" y="141"/>
                    <a:pt x="50" y="147"/>
                  </a:cubicBezTo>
                  <a:cubicBezTo>
                    <a:pt x="50" y="149"/>
                    <a:pt x="50" y="152"/>
                    <a:pt x="50" y="154"/>
                  </a:cubicBezTo>
                  <a:cubicBezTo>
                    <a:pt x="50" y="157"/>
                    <a:pt x="49" y="159"/>
                    <a:pt x="49" y="161"/>
                  </a:cubicBezTo>
                  <a:cubicBezTo>
                    <a:pt x="50" y="166"/>
                    <a:pt x="52" y="170"/>
                    <a:pt x="52" y="174"/>
                  </a:cubicBezTo>
                  <a:cubicBezTo>
                    <a:pt x="52" y="174"/>
                    <a:pt x="52" y="174"/>
                    <a:pt x="52" y="174"/>
                  </a:cubicBezTo>
                  <a:cubicBezTo>
                    <a:pt x="98" y="211"/>
                    <a:pt x="98" y="211"/>
                    <a:pt x="98" y="211"/>
                  </a:cubicBezTo>
                  <a:cubicBezTo>
                    <a:pt x="99" y="219"/>
                    <a:pt x="99" y="219"/>
                    <a:pt x="99" y="219"/>
                  </a:cubicBezTo>
                  <a:cubicBezTo>
                    <a:pt x="134" y="260"/>
                    <a:pt x="134" y="260"/>
                    <a:pt x="134" y="260"/>
                  </a:cubicBezTo>
                  <a:cubicBezTo>
                    <a:pt x="155" y="259"/>
                    <a:pt x="155" y="259"/>
                    <a:pt x="155" y="259"/>
                  </a:cubicBezTo>
                  <a:cubicBezTo>
                    <a:pt x="187" y="252"/>
                    <a:pt x="187" y="252"/>
                    <a:pt x="187" y="252"/>
                  </a:cubicBezTo>
                  <a:cubicBezTo>
                    <a:pt x="216" y="256"/>
                    <a:pt x="216" y="256"/>
                    <a:pt x="216" y="256"/>
                  </a:cubicBezTo>
                  <a:cubicBezTo>
                    <a:pt x="239" y="256"/>
                    <a:pt x="239" y="256"/>
                    <a:pt x="239" y="256"/>
                  </a:cubicBezTo>
                  <a:cubicBezTo>
                    <a:pt x="255" y="247"/>
                    <a:pt x="255" y="247"/>
                    <a:pt x="255" y="247"/>
                  </a:cubicBezTo>
                  <a:cubicBezTo>
                    <a:pt x="258" y="248"/>
                    <a:pt x="258" y="248"/>
                    <a:pt x="258" y="248"/>
                  </a:cubicBezTo>
                  <a:cubicBezTo>
                    <a:pt x="265" y="261"/>
                    <a:pt x="265" y="261"/>
                    <a:pt x="265" y="261"/>
                  </a:cubicBezTo>
                  <a:cubicBezTo>
                    <a:pt x="280" y="271"/>
                    <a:pt x="280" y="271"/>
                    <a:pt x="280" y="271"/>
                  </a:cubicBezTo>
                  <a:cubicBezTo>
                    <a:pt x="292" y="296"/>
                    <a:pt x="292" y="296"/>
                    <a:pt x="292" y="296"/>
                  </a:cubicBezTo>
                  <a:cubicBezTo>
                    <a:pt x="304" y="292"/>
                    <a:pt x="304" y="292"/>
                    <a:pt x="304" y="292"/>
                  </a:cubicBezTo>
                  <a:cubicBezTo>
                    <a:pt x="303" y="321"/>
                    <a:pt x="303" y="321"/>
                    <a:pt x="303" y="321"/>
                  </a:cubicBezTo>
                  <a:cubicBezTo>
                    <a:pt x="303" y="321"/>
                    <a:pt x="303" y="321"/>
                    <a:pt x="303" y="321"/>
                  </a:cubicBezTo>
                  <a:cubicBezTo>
                    <a:pt x="370" y="273"/>
                    <a:pt x="370" y="273"/>
                    <a:pt x="370" y="273"/>
                  </a:cubicBezTo>
                  <a:cubicBezTo>
                    <a:pt x="369" y="272"/>
                    <a:pt x="364" y="269"/>
                    <a:pt x="367" y="267"/>
                  </a:cubicBezTo>
                  <a:cubicBezTo>
                    <a:pt x="368" y="267"/>
                    <a:pt x="368" y="267"/>
                    <a:pt x="368" y="267"/>
                  </a:cubicBezTo>
                  <a:cubicBezTo>
                    <a:pt x="371" y="265"/>
                    <a:pt x="370" y="260"/>
                    <a:pt x="373" y="257"/>
                  </a:cubicBezTo>
                  <a:cubicBezTo>
                    <a:pt x="376" y="255"/>
                    <a:pt x="374" y="252"/>
                    <a:pt x="374" y="248"/>
                  </a:cubicBezTo>
                  <a:cubicBezTo>
                    <a:pt x="374" y="245"/>
                    <a:pt x="386" y="249"/>
                    <a:pt x="380" y="240"/>
                  </a:cubicBezTo>
                  <a:cubicBezTo>
                    <a:pt x="377" y="233"/>
                    <a:pt x="384" y="234"/>
                    <a:pt x="384" y="229"/>
                  </a:cubicBezTo>
                  <a:cubicBezTo>
                    <a:pt x="384" y="225"/>
                    <a:pt x="380" y="224"/>
                    <a:pt x="377" y="223"/>
                  </a:cubicBezTo>
                  <a:cubicBezTo>
                    <a:pt x="374" y="221"/>
                    <a:pt x="376" y="214"/>
                    <a:pt x="371" y="211"/>
                  </a:cubicBezTo>
                  <a:cubicBezTo>
                    <a:pt x="364" y="208"/>
                    <a:pt x="361" y="212"/>
                    <a:pt x="362" y="201"/>
                  </a:cubicBezTo>
                  <a:cubicBezTo>
                    <a:pt x="362" y="165"/>
                    <a:pt x="362" y="165"/>
                    <a:pt x="362" y="165"/>
                  </a:cubicBezTo>
                  <a:cubicBezTo>
                    <a:pt x="357" y="161"/>
                    <a:pt x="348" y="161"/>
                    <a:pt x="345" y="155"/>
                  </a:cubicBezTo>
                  <a:cubicBezTo>
                    <a:pt x="343" y="151"/>
                    <a:pt x="351" y="144"/>
                    <a:pt x="348" y="139"/>
                  </a:cubicBezTo>
                  <a:cubicBezTo>
                    <a:pt x="347" y="137"/>
                    <a:pt x="349" y="131"/>
                    <a:pt x="350" y="128"/>
                  </a:cubicBezTo>
                  <a:cubicBezTo>
                    <a:pt x="351" y="124"/>
                    <a:pt x="347" y="123"/>
                    <a:pt x="345" y="120"/>
                  </a:cubicBezTo>
                  <a:cubicBezTo>
                    <a:pt x="345" y="114"/>
                    <a:pt x="345" y="114"/>
                    <a:pt x="345" y="114"/>
                  </a:cubicBezTo>
                  <a:cubicBezTo>
                    <a:pt x="345" y="114"/>
                    <a:pt x="345" y="114"/>
                    <a:pt x="345" y="114"/>
                  </a:cubicBezTo>
                  <a:cubicBezTo>
                    <a:pt x="345" y="111"/>
                    <a:pt x="345" y="111"/>
                    <a:pt x="345" y="111"/>
                  </a:cubicBezTo>
                  <a:cubicBezTo>
                    <a:pt x="344" y="109"/>
                    <a:pt x="344" y="109"/>
                    <a:pt x="344" y="109"/>
                  </a:cubicBezTo>
                  <a:cubicBezTo>
                    <a:pt x="344" y="107"/>
                    <a:pt x="344" y="107"/>
                    <a:pt x="344" y="107"/>
                  </a:cubicBezTo>
                  <a:cubicBezTo>
                    <a:pt x="343" y="105"/>
                    <a:pt x="343" y="105"/>
                    <a:pt x="343" y="105"/>
                  </a:cubicBezTo>
                  <a:cubicBezTo>
                    <a:pt x="284" y="102"/>
                    <a:pt x="284" y="102"/>
                    <a:pt x="284" y="102"/>
                  </a:cubicBezTo>
                  <a:cubicBezTo>
                    <a:pt x="268" y="90"/>
                    <a:pt x="268" y="90"/>
                    <a:pt x="268" y="90"/>
                  </a:cubicBezTo>
                  <a:cubicBezTo>
                    <a:pt x="264" y="83"/>
                    <a:pt x="264" y="83"/>
                    <a:pt x="264" y="83"/>
                  </a:cubicBezTo>
                  <a:cubicBezTo>
                    <a:pt x="256" y="84"/>
                    <a:pt x="256" y="84"/>
                    <a:pt x="256" y="84"/>
                  </a:cubicBezTo>
                  <a:cubicBezTo>
                    <a:pt x="226" y="68"/>
                    <a:pt x="226" y="68"/>
                    <a:pt x="226" y="68"/>
                  </a:cubicBezTo>
                  <a:cubicBezTo>
                    <a:pt x="210" y="62"/>
                    <a:pt x="210" y="62"/>
                    <a:pt x="210" y="62"/>
                  </a:cubicBezTo>
                  <a:cubicBezTo>
                    <a:pt x="208" y="63"/>
                    <a:pt x="208" y="63"/>
                    <a:pt x="208" y="63"/>
                  </a:cubicBezTo>
                  <a:cubicBezTo>
                    <a:pt x="192" y="57"/>
                    <a:pt x="192" y="57"/>
                    <a:pt x="192" y="57"/>
                  </a:cubicBezTo>
                  <a:cubicBezTo>
                    <a:pt x="181" y="47"/>
                    <a:pt x="181" y="47"/>
                    <a:pt x="181" y="47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0" y="30"/>
                    <a:pt x="160" y="30"/>
                    <a:pt x="160" y="30"/>
                  </a:cubicBezTo>
                  <a:cubicBezTo>
                    <a:pt x="153" y="20"/>
                    <a:pt x="153" y="20"/>
                    <a:pt x="153" y="20"/>
                  </a:cubicBezTo>
                  <a:cubicBezTo>
                    <a:pt x="147" y="19"/>
                    <a:pt x="147" y="19"/>
                    <a:pt x="147" y="19"/>
                  </a:cubicBezTo>
                  <a:cubicBezTo>
                    <a:pt x="141" y="8"/>
                    <a:pt x="141" y="8"/>
                    <a:pt x="141" y="8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08" y="3"/>
                    <a:pt x="108" y="3"/>
                    <a:pt x="108" y="3"/>
                  </a:cubicBezTo>
                  <a:cubicBezTo>
                    <a:pt x="93" y="39"/>
                    <a:pt x="93" y="39"/>
                    <a:pt x="93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0" y="37"/>
                    <a:pt x="70" y="37"/>
                    <a:pt x="70" y="37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56" y="60"/>
                    <a:pt x="56" y="60"/>
                    <a:pt x="56" y="60"/>
                  </a:cubicBezTo>
                  <a:cubicBezTo>
                    <a:pt x="46" y="71"/>
                    <a:pt x="46" y="71"/>
                    <a:pt x="46" y="71"/>
                  </a:cubicBezTo>
                  <a:cubicBezTo>
                    <a:pt x="16" y="113"/>
                    <a:pt x="16" y="113"/>
                    <a:pt x="16" y="113"/>
                  </a:cubicBezTo>
                  <a:cubicBezTo>
                    <a:pt x="4" y="118"/>
                    <a:pt x="4" y="118"/>
                    <a:pt x="4" y="118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25"/>
                    <a:pt x="0" y="125"/>
                    <a:pt x="0" y="12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0"/>
            <p:cNvSpPr>
              <a:spLocks noEditPoints="1"/>
            </p:cNvSpPr>
            <p:nvPr/>
          </p:nvSpPr>
          <p:spPr bwMode="auto">
            <a:xfrm>
              <a:off x="1426" y="2273"/>
              <a:ext cx="792" cy="659"/>
            </a:xfrm>
            <a:custGeom>
              <a:avLst/>
              <a:gdLst>
                <a:gd name="T0" fmla="*/ 189 w 386"/>
                <a:gd name="T1" fmla="*/ 146 h 321"/>
                <a:gd name="T2" fmla="*/ 36 w 386"/>
                <a:gd name="T3" fmla="*/ 103 h 321"/>
                <a:gd name="T4" fmla="*/ 44 w 386"/>
                <a:gd name="T5" fmla="*/ 100 h 321"/>
                <a:gd name="T6" fmla="*/ 52 w 386"/>
                <a:gd name="T7" fmla="*/ 110 h 321"/>
                <a:gd name="T8" fmla="*/ 81 w 386"/>
                <a:gd name="T9" fmla="*/ 112 h 321"/>
                <a:gd name="T10" fmla="*/ 70 w 386"/>
                <a:gd name="T11" fmla="*/ 113 h 321"/>
                <a:gd name="T12" fmla="*/ 55 w 386"/>
                <a:gd name="T13" fmla="*/ 116 h 321"/>
                <a:gd name="T14" fmla="*/ 48 w 386"/>
                <a:gd name="T15" fmla="*/ 117 h 321"/>
                <a:gd name="T16" fmla="*/ 36 w 386"/>
                <a:gd name="T17" fmla="*/ 103 h 321"/>
                <a:gd name="T18" fmla="*/ 105 w 386"/>
                <a:gd name="T19" fmla="*/ 91 h 321"/>
                <a:gd name="T20" fmla="*/ 110 w 386"/>
                <a:gd name="T21" fmla="*/ 76 h 321"/>
                <a:gd name="T22" fmla="*/ 85 w 386"/>
                <a:gd name="T23" fmla="*/ 81 h 321"/>
                <a:gd name="T24" fmla="*/ 77 w 386"/>
                <a:gd name="T25" fmla="*/ 72 h 321"/>
                <a:gd name="T26" fmla="*/ 79 w 386"/>
                <a:gd name="T27" fmla="*/ 80 h 321"/>
                <a:gd name="T28" fmla="*/ 70 w 386"/>
                <a:gd name="T29" fmla="*/ 82 h 321"/>
                <a:gd name="T30" fmla="*/ 63 w 386"/>
                <a:gd name="T31" fmla="*/ 73 h 321"/>
                <a:gd name="T32" fmla="*/ 65 w 386"/>
                <a:gd name="T33" fmla="*/ 91 h 321"/>
                <a:gd name="T34" fmla="*/ 84 w 386"/>
                <a:gd name="T35" fmla="*/ 109 h 321"/>
                <a:gd name="T36" fmla="*/ 0 w 386"/>
                <a:gd name="T37" fmla="*/ 125 h 321"/>
                <a:gd name="T38" fmla="*/ 8 w 386"/>
                <a:gd name="T39" fmla="*/ 120 h 321"/>
                <a:gd name="T40" fmla="*/ 20 w 386"/>
                <a:gd name="T41" fmla="*/ 124 h 321"/>
                <a:gd name="T42" fmla="*/ 10 w 386"/>
                <a:gd name="T43" fmla="*/ 129 h 321"/>
                <a:gd name="T44" fmla="*/ 1 w 386"/>
                <a:gd name="T45" fmla="*/ 144 h 321"/>
                <a:gd name="T46" fmla="*/ 30 w 386"/>
                <a:gd name="T47" fmla="*/ 161 h 321"/>
                <a:gd name="T48" fmla="*/ 33 w 386"/>
                <a:gd name="T49" fmla="*/ 146 h 321"/>
                <a:gd name="T50" fmla="*/ 28 w 386"/>
                <a:gd name="T51" fmla="*/ 141 h 321"/>
                <a:gd name="T52" fmla="*/ 28 w 386"/>
                <a:gd name="T53" fmla="*/ 133 h 321"/>
                <a:gd name="T54" fmla="*/ 40 w 386"/>
                <a:gd name="T55" fmla="*/ 132 h 321"/>
                <a:gd name="T56" fmla="*/ 50 w 386"/>
                <a:gd name="T57" fmla="*/ 154 h 321"/>
                <a:gd name="T58" fmla="*/ 52 w 386"/>
                <a:gd name="T59" fmla="*/ 174 h 321"/>
                <a:gd name="T60" fmla="*/ 134 w 386"/>
                <a:gd name="T61" fmla="*/ 260 h 321"/>
                <a:gd name="T62" fmla="*/ 216 w 386"/>
                <a:gd name="T63" fmla="*/ 256 h 321"/>
                <a:gd name="T64" fmla="*/ 258 w 386"/>
                <a:gd name="T65" fmla="*/ 248 h 321"/>
                <a:gd name="T66" fmla="*/ 292 w 386"/>
                <a:gd name="T67" fmla="*/ 296 h 321"/>
                <a:gd name="T68" fmla="*/ 303 w 386"/>
                <a:gd name="T69" fmla="*/ 321 h 321"/>
                <a:gd name="T70" fmla="*/ 368 w 386"/>
                <a:gd name="T71" fmla="*/ 267 h 321"/>
                <a:gd name="T72" fmla="*/ 380 w 386"/>
                <a:gd name="T73" fmla="*/ 240 h 321"/>
                <a:gd name="T74" fmla="*/ 371 w 386"/>
                <a:gd name="T75" fmla="*/ 211 h 321"/>
                <a:gd name="T76" fmla="*/ 345 w 386"/>
                <a:gd name="T77" fmla="*/ 155 h 321"/>
                <a:gd name="T78" fmla="*/ 345 w 386"/>
                <a:gd name="T79" fmla="*/ 120 h 321"/>
                <a:gd name="T80" fmla="*/ 345 w 386"/>
                <a:gd name="T81" fmla="*/ 111 h 321"/>
                <a:gd name="T82" fmla="*/ 343 w 386"/>
                <a:gd name="T83" fmla="*/ 105 h 321"/>
                <a:gd name="T84" fmla="*/ 264 w 386"/>
                <a:gd name="T85" fmla="*/ 83 h 321"/>
                <a:gd name="T86" fmla="*/ 210 w 386"/>
                <a:gd name="T87" fmla="*/ 62 h 321"/>
                <a:gd name="T88" fmla="*/ 181 w 386"/>
                <a:gd name="T89" fmla="*/ 47 h 321"/>
                <a:gd name="T90" fmla="*/ 170 w 386"/>
                <a:gd name="T91" fmla="*/ 44 h 321"/>
                <a:gd name="T92" fmla="*/ 153 w 386"/>
                <a:gd name="T93" fmla="*/ 20 h 321"/>
                <a:gd name="T94" fmla="*/ 134 w 386"/>
                <a:gd name="T95" fmla="*/ 0 h 321"/>
                <a:gd name="T96" fmla="*/ 77 w 386"/>
                <a:gd name="T97" fmla="*/ 39 h 321"/>
                <a:gd name="T98" fmla="*/ 56 w 386"/>
                <a:gd name="T99" fmla="*/ 60 h 321"/>
                <a:gd name="T100" fmla="*/ 4 w 386"/>
                <a:gd name="T101" fmla="*/ 118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86" h="321">
                  <a:moveTo>
                    <a:pt x="189" y="101"/>
                  </a:moveTo>
                  <a:cubicBezTo>
                    <a:pt x="202" y="101"/>
                    <a:pt x="212" y="111"/>
                    <a:pt x="212" y="123"/>
                  </a:cubicBezTo>
                  <a:cubicBezTo>
                    <a:pt x="212" y="136"/>
                    <a:pt x="202" y="146"/>
                    <a:pt x="189" y="146"/>
                  </a:cubicBezTo>
                  <a:cubicBezTo>
                    <a:pt x="176" y="146"/>
                    <a:pt x="167" y="136"/>
                    <a:pt x="167" y="123"/>
                  </a:cubicBezTo>
                  <a:cubicBezTo>
                    <a:pt x="167" y="111"/>
                    <a:pt x="176" y="101"/>
                    <a:pt x="189" y="101"/>
                  </a:cubicBezTo>
                  <a:close/>
                  <a:moveTo>
                    <a:pt x="36" y="103"/>
                  </a:moveTo>
                  <a:cubicBezTo>
                    <a:pt x="35" y="102"/>
                    <a:pt x="34" y="100"/>
                    <a:pt x="33" y="99"/>
                  </a:cubicBezTo>
                  <a:cubicBezTo>
                    <a:pt x="32" y="96"/>
                    <a:pt x="33" y="96"/>
                    <a:pt x="35" y="97"/>
                  </a:cubicBezTo>
                  <a:cubicBezTo>
                    <a:pt x="38" y="99"/>
                    <a:pt x="41" y="93"/>
                    <a:pt x="44" y="100"/>
                  </a:cubicBezTo>
                  <a:cubicBezTo>
                    <a:pt x="45" y="103"/>
                    <a:pt x="46" y="107"/>
                    <a:pt x="43" y="108"/>
                  </a:cubicBezTo>
                  <a:cubicBezTo>
                    <a:pt x="41" y="109"/>
                    <a:pt x="42" y="113"/>
                    <a:pt x="43" y="113"/>
                  </a:cubicBezTo>
                  <a:cubicBezTo>
                    <a:pt x="46" y="112"/>
                    <a:pt x="49" y="111"/>
                    <a:pt x="52" y="110"/>
                  </a:cubicBezTo>
                  <a:cubicBezTo>
                    <a:pt x="56" y="109"/>
                    <a:pt x="62" y="111"/>
                    <a:pt x="66" y="109"/>
                  </a:cubicBezTo>
                  <a:cubicBezTo>
                    <a:pt x="70" y="109"/>
                    <a:pt x="71" y="112"/>
                    <a:pt x="74" y="112"/>
                  </a:cubicBezTo>
                  <a:cubicBezTo>
                    <a:pt x="75" y="112"/>
                    <a:pt x="79" y="112"/>
                    <a:pt x="81" y="112"/>
                  </a:cubicBezTo>
                  <a:cubicBezTo>
                    <a:pt x="82" y="114"/>
                    <a:pt x="74" y="116"/>
                    <a:pt x="74" y="117"/>
                  </a:cubicBezTo>
                  <a:cubicBezTo>
                    <a:pt x="74" y="117"/>
                    <a:pt x="71" y="120"/>
                    <a:pt x="71" y="118"/>
                  </a:cubicBezTo>
                  <a:cubicBezTo>
                    <a:pt x="71" y="117"/>
                    <a:pt x="71" y="113"/>
                    <a:pt x="70" y="113"/>
                  </a:cubicBezTo>
                  <a:cubicBezTo>
                    <a:pt x="70" y="113"/>
                    <a:pt x="68" y="114"/>
                    <a:pt x="67" y="114"/>
                  </a:cubicBezTo>
                  <a:cubicBezTo>
                    <a:pt x="59" y="115"/>
                    <a:pt x="59" y="115"/>
                    <a:pt x="59" y="115"/>
                  </a:cubicBezTo>
                  <a:cubicBezTo>
                    <a:pt x="58" y="115"/>
                    <a:pt x="54" y="115"/>
                    <a:pt x="55" y="116"/>
                  </a:cubicBezTo>
                  <a:cubicBezTo>
                    <a:pt x="55" y="121"/>
                    <a:pt x="61" y="114"/>
                    <a:pt x="63" y="119"/>
                  </a:cubicBezTo>
                  <a:cubicBezTo>
                    <a:pt x="65" y="123"/>
                    <a:pt x="74" y="117"/>
                    <a:pt x="71" y="123"/>
                  </a:cubicBezTo>
                  <a:cubicBezTo>
                    <a:pt x="69" y="127"/>
                    <a:pt x="52" y="119"/>
                    <a:pt x="48" y="117"/>
                  </a:cubicBezTo>
                  <a:cubicBezTo>
                    <a:pt x="45" y="116"/>
                    <a:pt x="40" y="119"/>
                    <a:pt x="41" y="114"/>
                  </a:cubicBezTo>
                  <a:cubicBezTo>
                    <a:pt x="41" y="111"/>
                    <a:pt x="42" y="108"/>
                    <a:pt x="38" y="105"/>
                  </a:cubicBezTo>
                  <a:cubicBezTo>
                    <a:pt x="36" y="103"/>
                    <a:pt x="36" y="103"/>
                    <a:pt x="36" y="103"/>
                  </a:cubicBezTo>
                  <a:close/>
                  <a:moveTo>
                    <a:pt x="101" y="101"/>
                  </a:moveTo>
                  <a:cubicBezTo>
                    <a:pt x="102" y="100"/>
                    <a:pt x="102" y="100"/>
                    <a:pt x="102" y="100"/>
                  </a:cubicBezTo>
                  <a:cubicBezTo>
                    <a:pt x="105" y="98"/>
                    <a:pt x="105" y="94"/>
                    <a:pt x="105" y="91"/>
                  </a:cubicBezTo>
                  <a:cubicBezTo>
                    <a:pt x="104" y="85"/>
                    <a:pt x="107" y="86"/>
                    <a:pt x="111" y="82"/>
                  </a:cubicBezTo>
                  <a:cubicBezTo>
                    <a:pt x="112" y="80"/>
                    <a:pt x="115" y="77"/>
                    <a:pt x="115" y="75"/>
                  </a:cubicBezTo>
                  <a:cubicBezTo>
                    <a:pt x="114" y="75"/>
                    <a:pt x="111" y="75"/>
                    <a:pt x="110" y="76"/>
                  </a:cubicBezTo>
                  <a:cubicBezTo>
                    <a:pt x="109" y="74"/>
                    <a:pt x="102" y="81"/>
                    <a:pt x="103" y="84"/>
                  </a:cubicBezTo>
                  <a:cubicBezTo>
                    <a:pt x="105" y="89"/>
                    <a:pt x="96" y="87"/>
                    <a:pt x="93" y="88"/>
                  </a:cubicBezTo>
                  <a:cubicBezTo>
                    <a:pt x="89" y="86"/>
                    <a:pt x="86" y="85"/>
                    <a:pt x="85" y="81"/>
                  </a:cubicBezTo>
                  <a:cubicBezTo>
                    <a:pt x="84" y="79"/>
                    <a:pt x="86" y="71"/>
                    <a:pt x="85" y="71"/>
                  </a:cubicBezTo>
                  <a:cubicBezTo>
                    <a:pt x="83" y="70"/>
                    <a:pt x="81" y="69"/>
                    <a:pt x="78" y="69"/>
                  </a:cubicBezTo>
                  <a:cubicBezTo>
                    <a:pt x="74" y="69"/>
                    <a:pt x="73" y="69"/>
                    <a:pt x="77" y="72"/>
                  </a:cubicBezTo>
                  <a:cubicBezTo>
                    <a:pt x="77" y="73"/>
                    <a:pt x="79" y="74"/>
                    <a:pt x="81" y="75"/>
                  </a:cubicBezTo>
                  <a:cubicBezTo>
                    <a:pt x="81" y="75"/>
                    <a:pt x="84" y="78"/>
                    <a:pt x="82" y="79"/>
                  </a:cubicBezTo>
                  <a:cubicBezTo>
                    <a:pt x="82" y="79"/>
                    <a:pt x="79" y="80"/>
                    <a:pt x="79" y="80"/>
                  </a:cubicBezTo>
                  <a:cubicBezTo>
                    <a:pt x="78" y="81"/>
                    <a:pt x="76" y="83"/>
                    <a:pt x="75" y="82"/>
                  </a:cubicBezTo>
                  <a:cubicBezTo>
                    <a:pt x="74" y="83"/>
                    <a:pt x="72" y="80"/>
                    <a:pt x="71" y="80"/>
                  </a:cubicBezTo>
                  <a:cubicBezTo>
                    <a:pt x="70" y="78"/>
                    <a:pt x="70" y="81"/>
                    <a:pt x="70" y="82"/>
                  </a:cubicBezTo>
                  <a:cubicBezTo>
                    <a:pt x="70" y="85"/>
                    <a:pt x="68" y="88"/>
                    <a:pt x="68" y="83"/>
                  </a:cubicBezTo>
                  <a:cubicBezTo>
                    <a:pt x="68" y="81"/>
                    <a:pt x="67" y="78"/>
                    <a:pt x="66" y="76"/>
                  </a:cubicBezTo>
                  <a:cubicBezTo>
                    <a:pt x="65" y="75"/>
                    <a:pt x="65" y="73"/>
                    <a:pt x="63" y="73"/>
                  </a:cubicBezTo>
                  <a:cubicBezTo>
                    <a:pt x="63" y="73"/>
                    <a:pt x="57" y="77"/>
                    <a:pt x="55" y="78"/>
                  </a:cubicBezTo>
                  <a:cubicBezTo>
                    <a:pt x="52" y="80"/>
                    <a:pt x="50" y="89"/>
                    <a:pt x="54" y="92"/>
                  </a:cubicBezTo>
                  <a:cubicBezTo>
                    <a:pt x="59" y="96"/>
                    <a:pt x="59" y="92"/>
                    <a:pt x="65" y="91"/>
                  </a:cubicBezTo>
                  <a:cubicBezTo>
                    <a:pt x="73" y="91"/>
                    <a:pt x="71" y="101"/>
                    <a:pt x="81" y="94"/>
                  </a:cubicBezTo>
                  <a:cubicBezTo>
                    <a:pt x="82" y="93"/>
                    <a:pt x="85" y="99"/>
                    <a:pt x="85" y="101"/>
                  </a:cubicBezTo>
                  <a:cubicBezTo>
                    <a:pt x="87" y="105"/>
                    <a:pt x="84" y="105"/>
                    <a:pt x="84" y="109"/>
                  </a:cubicBezTo>
                  <a:cubicBezTo>
                    <a:pt x="88" y="110"/>
                    <a:pt x="88" y="107"/>
                    <a:pt x="93" y="105"/>
                  </a:cubicBezTo>
                  <a:cubicBezTo>
                    <a:pt x="101" y="101"/>
                    <a:pt x="101" y="101"/>
                    <a:pt x="101" y="101"/>
                  </a:cubicBezTo>
                  <a:close/>
                  <a:moveTo>
                    <a:pt x="0" y="125"/>
                  </a:moveTo>
                  <a:cubicBezTo>
                    <a:pt x="0" y="125"/>
                    <a:pt x="0" y="125"/>
                    <a:pt x="0" y="125"/>
                  </a:cubicBezTo>
                  <a:cubicBezTo>
                    <a:pt x="0" y="124"/>
                    <a:pt x="1" y="125"/>
                    <a:pt x="2" y="124"/>
                  </a:cubicBezTo>
                  <a:cubicBezTo>
                    <a:pt x="5" y="121"/>
                    <a:pt x="5" y="119"/>
                    <a:pt x="8" y="120"/>
                  </a:cubicBezTo>
                  <a:cubicBezTo>
                    <a:pt x="11" y="120"/>
                    <a:pt x="13" y="117"/>
                    <a:pt x="16" y="118"/>
                  </a:cubicBezTo>
                  <a:cubicBezTo>
                    <a:pt x="18" y="119"/>
                    <a:pt x="19" y="119"/>
                    <a:pt x="21" y="117"/>
                  </a:cubicBezTo>
                  <a:cubicBezTo>
                    <a:pt x="26" y="112"/>
                    <a:pt x="21" y="122"/>
                    <a:pt x="20" y="124"/>
                  </a:cubicBezTo>
                  <a:cubicBezTo>
                    <a:pt x="18" y="128"/>
                    <a:pt x="16" y="123"/>
                    <a:pt x="14" y="125"/>
                  </a:cubicBezTo>
                  <a:cubicBezTo>
                    <a:pt x="14" y="127"/>
                    <a:pt x="14" y="128"/>
                    <a:pt x="14" y="129"/>
                  </a:cubicBezTo>
                  <a:cubicBezTo>
                    <a:pt x="13" y="130"/>
                    <a:pt x="12" y="127"/>
                    <a:pt x="10" y="129"/>
                  </a:cubicBezTo>
                  <a:cubicBezTo>
                    <a:pt x="8" y="131"/>
                    <a:pt x="10" y="135"/>
                    <a:pt x="8" y="138"/>
                  </a:cubicBezTo>
                  <a:cubicBezTo>
                    <a:pt x="6" y="140"/>
                    <a:pt x="4" y="141"/>
                    <a:pt x="2" y="143"/>
                  </a:cubicBezTo>
                  <a:cubicBezTo>
                    <a:pt x="2" y="143"/>
                    <a:pt x="1" y="143"/>
                    <a:pt x="1" y="144"/>
                  </a:cubicBezTo>
                  <a:cubicBezTo>
                    <a:pt x="1" y="144"/>
                    <a:pt x="1" y="144"/>
                    <a:pt x="1" y="144"/>
                  </a:cubicBezTo>
                  <a:cubicBezTo>
                    <a:pt x="30" y="161"/>
                    <a:pt x="30" y="161"/>
                    <a:pt x="30" y="161"/>
                  </a:cubicBezTo>
                  <a:cubicBezTo>
                    <a:pt x="30" y="161"/>
                    <a:pt x="30" y="161"/>
                    <a:pt x="30" y="161"/>
                  </a:cubicBezTo>
                  <a:cubicBezTo>
                    <a:pt x="31" y="160"/>
                    <a:pt x="31" y="159"/>
                    <a:pt x="30" y="158"/>
                  </a:cubicBezTo>
                  <a:cubicBezTo>
                    <a:pt x="28" y="155"/>
                    <a:pt x="34" y="153"/>
                    <a:pt x="34" y="151"/>
                  </a:cubicBezTo>
                  <a:cubicBezTo>
                    <a:pt x="36" y="150"/>
                    <a:pt x="35" y="146"/>
                    <a:pt x="33" y="146"/>
                  </a:cubicBezTo>
                  <a:cubicBezTo>
                    <a:pt x="30" y="147"/>
                    <a:pt x="31" y="153"/>
                    <a:pt x="29" y="153"/>
                  </a:cubicBezTo>
                  <a:cubicBezTo>
                    <a:pt x="26" y="153"/>
                    <a:pt x="27" y="145"/>
                    <a:pt x="28" y="143"/>
                  </a:cubicBezTo>
                  <a:cubicBezTo>
                    <a:pt x="28" y="143"/>
                    <a:pt x="28" y="141"/>
                    <a:pt x="28" y="141"/>
                  </a:cubicBezTo>
                  <a:cubicBezTo>
                    <a:pt x="27" y="140"/>
                    <a:pt x="27" y="140"/>
                    <a:pt x="27" y="140"/>
                  </a:cubicBezTo>
                  <a:cubicBezTo>
                    <a:pt x="26" y="141"/>
                    <a:pt x="25" y="140"/>
                    <a:pt x="25" y="139"/>
                  </a:cubicBezTo>
                  <a:cubicBezTo>
                    <a:pt x="24" y="139"/>
                    <a:pt x="27" y="133"/>
                    <a:pt x="28" y="133"/>
                  </a:cubicBezTo>
                  <a:cubicBezTo>
                    <a:pt x="31" y="135"/>
                    <a:pt x="30" y="133"/>
                    <a:pt x="33" y="131"/>
                  </a:cubicBezTo>
                  <a:cubicBezTo>
                    <a:pt x="35" y="129"/>
                    <a:pt x="35" y="129"/>
                    <a:pt x="37" y="131"/>
                  </a:cubicBezTo>
                  <a:cubicBezTo>
                    <a:pt x="37" y="132"/>
                    <a:pt x="39" y="130"/>
                    <a:pt x="40" y="132"/>
                  </a:cubicBezTo>
                  <a:cubicBezTo>
                    <a:pt x="40" y="136"/>
                    <a:pt x="37" y="139"/>
                    <a:pt x="41" y="141"/>
                  </a:cubicBezTo>
                  <a:cubicBezTo>
                    <a:pt x="44" y="145"/>
                    <a:pt x="50" y="141"/>
                    <a:pt x="50" y="147"/>
                  </a:cubicBezTo>
                  <a:cubicBezTo>
                    <a:pt x="50" y="149"/>
                    <a:pt x="50" y="152"/>
                    <a:pt x="50" y="154"/>
                  </a:cubicBezTo>
                  <a:cubicBezTo>
                    <a:pt x="50" y="157"/>
                    <a:pt x="49" y="159"/>
                    <a:pt x="49" y="161"/>
                  </a:cubicBezTo>
                  <a:cubicBezTo>
                    <a:pt x="50" y="166"/>
                    <a:pt x="52" y="170"/>
                    <a:pt x="52" y="174"/>
                  </a:cubicBezTo>
                  <a:cubicBezTo>
                    <a:pt x="52" y="174"/>
                    <a:pt x="52" y="174"/>
                    <a:pt x="52" y="174"/>
                  </a:cubicBezTo>
                  <a:cubicBezTo>
                    <a:pt x="98" y="211"/>
                    <a:pt x="98" y="211"/>
                    <a:pt x="98" y="211"/>
                  </a:cubicBezTo>
                  <a:cubicBezTo>
                    <a:pt x="99" y="219"/>
                    <a:pt x="99" y="219"/>
                    <a:pt x="99" y="219"/>
                  </a:cubicBezTo>
                  <a:cubicBezTo>
                    <a:pt x="134" y="260"/>
                    <a:pt x="134" y="260"/>
                    <a:pt x="134" y="260"/>
                  </a:cubicBezTo>
                  <a:cubicBezTo>
                    <a:pt x="155" y="259"/>
                    <a:pt x="155" y="259"/>
                    <a:pt x="155" y="259"/>
                  </a:cubicBezTo>
                  <a:cubicBezTo>
                    <a:pt x="187" y="252"/>
                    <a:pt x="187" y="252"/>
                    <a:pt x="187" y="252"/>
                  </a:cubicBezTo>
                  <a:cubicBezTo>
                    <a:pt x="216" y="256"/>
                    <a:pt x="216" y="256"/>
                    <a:pt x="216" y="256"/>
                  </a:cubicBezTo>
                  <a:cubicBezTo>
                    <a:pt x="239" y="256"/>
                    <a:pt x="239" y="256"/>
                    <a:pt x="239" y="256"/>
                  </a:cubicBezTo>
                  <a:cubicBezTo>
                    <a:pt x="255" y="247"/>
                    <a:pt x="255" y="247"/>
                    <a:pt x="255" y="247"/>
                  </a:cubicBezTo>
                  <a:cubicBezTo>
                    <a:pt x="258" y="248"/>
                    <a:pt x="258" y="248"/>
                    <a:pt x="258" y="248"/>
                  </a:cubicBezTo>
                  <a:cubicBezTo>
                    <a:pt x="265" y="261"/>
                    <a:pt x="265" y="261"/>
                    <a:pt x="265" y="261"/>
                  </a:cubicBezTo>
                  <a:cubicBezTo>
                    <a:pt x="280" y="271"/>
                    <a:pt x="280" y="271"/>
                    <a:pt x="280" y="271"/>
                  </a:cubicBezTo>
                  <a:cubicBezTo>
                    <a:pt x="292" y="296"/>
                    <a:pt x="292" y="296"/>
                    <a:pt x="292" y="296"/>
                  </a:cubicBezTo>
                  <a:cubicBezTo>
                    <a:pt x="304" y="292"/>
                    <a:pt x="304" y="292"/>
                    <a:pt x="304" y="292"/>
                  </a:cubicBezTo>
                  <a:cubicBezTo>
                    <a:pt x="303" y="321"/>
                    <a:pt x="303" y="321"/>
                    <a:pt x="303" y="321"/>
                  </a:cubicBezTo>
                  <a:cubicBezTo>
                    <a:pt x="303" y="321"/>
                    <a:pt x="303" y="321"/>
                    <a:pt x="303" y="321"/>
                  </a:cubicBezTo>
                  <a:cubicBezTo>
                    <a:pt x="370" y="273"/>
                    <a:pt x="370" y="273"/>
                    <a:pt x="370" y="273"/>
                  </a:cubicBezTo>
                  <a:cubicBezTo>
                    <a:pt x="369" y="272"/>
                    <a:pt x="364" y="269"/>
                    <a:pt x="367" y="267"/>
                  </a:cubicBezTo>
                  <a:cubicBezTo>
                    <a:pt x="368" y="267"/>
                    <a:pt x="368" y="267"/>
                    <a:pt x="368" y="267"/>
                  </a:cubicBezTo>
                  <a:cubicBezTo>
                    <a:pt x="371" y="265"/>
                    <a:pt x="370" y="260"/>
                    <a:pt x="373" y="257"/>
                  </a:cubicBezTo>
                  <a:cubicBezTo>
                    <a:pt x="376" y="255"/>
                    <a:pt x="374" y="252"/>
                    <a:pt x="374" y="248"/>
                  </a:cubicBezTo>
                  <a:cubicBezTo>
                    <a:pt x="374" y="245"/>
                    <a:pt x="386" y="249"/>
                    <a:pt x="380" y="240"/>
                  </a:cubicBezTo>
                  <a:cubicBezTo>
                    <a:pt x="377" y="233"/>
                    <a:pt x="384" y="234"/>
                    <a:pt x="384" y="229"/>
                  </a:cubicBezTo>
                  <a:cubicBezTo>
                    <a:pt x="384" y="225"/>
                    <a:pt x="380" y="224"/>
                    <a:pt x="377" y="223"/>
                  </a:cubicBezTo>
                  <a:cubicBezTo>
                    <a:pt x="374" y="221"/>
                    <a:pt x="376" y="214"/>
                    <a:pt x="371" y="211"/>
                  </a:cubicBezTo>
                  <a:cubicBezTo>
                    <a:pt x="364" y="208"/>
                    <a:pt x="361" y="212"/>
                    <a:pt x="362" y="201"/>
                  </a:cubicBezTo>
                  <a:cubicBezTo>
                    <a:pt x="362" y="165"/>
                    <a:pt x="362" y="165"/>
                    <a:pt x="362" y="165"/>
                  </a:cubicBezTo>
                  <a:cubicBezTo>
                    <a:pt x="357" y="161"/>
                    <a:pt x="348" y="161"/>
                    <a:pt x="345" y="155"/>
                  </a:cubicBezTo>
                  <a:cubicBezTo>
                    <a:pt x="343" y="151"/>
                    <a:pt x="351" y="144"/>
                    <a:pt x="348" y="139"/>
                  </a:cubicBezTo>
                  <a:cubicBezTo>
                    <a:pt x="347" y="137"/>
                    <a:pt x="349" y="131"/>
                    <a:pt x="350" y="128"/>
                  </a:cubicBezTo>
                  <a:cubicBezTo>
                    <a:pt x="351" y="124"/>
                    <a:pt x="347" y="123"/>
                    <a:pt x="345" y="120"/>
                  </a:cubicBezTo>
                  <a:cubicBezTo>
                    <a:pt x="345" y="114"/>
                    <a:pt x="345" y="114"/>
                    <a:pt x="345" y="114"/>
                  </a:cubicBezTo>
                  <a:cubicBezTo>
                    <a:pt x="345" y="114"/>
                    <a:pt x="345" y="114"/>
                    <a:pt x="345" y="114"/>
                  </a:cubicBezTo>
                  <a:cubicBezTo>
                    <a:pt x="345" y="111"/>
                    <a:pt x="345" y="111"/>
                    <a:pt x="345" y="111"/>
                  </a:cubicBezTo>
                  <a:cubicBezTo>
                    <a:pt x="344" y="109"/>
                    <a:pt x="344" y="109"/>
                    <a:pt x="344" y="109"/>
                  </a:cubicBezTo>
                  <a:cubicBezTo>
                    <a:pt x="344" y="107"/>
                    <a:pt x="344" y="107"/>
                    <a:pt x="344" y="107"/>
                  </a:cubicBezTo>
                  <a:cubicBezTo>
                    <a:pt x="343" y="105"/>
                    <a:pt x="343" y="105"/>
                    <a:pt x="343" y="105"/>
                  </a:cubicBezTo>
                  <a:cubicBezTo>
                    <a:pt x="284" y="102"/>
                    <a:pt x="284" y="102"/>
                    <a:pt x="284" y="102"/>
                  </a:cubicBezTo>
                  <a:cubicBezTo>
                    <a:pt x="268" y="90"/>
                    <a:pt x="268" y="90"/>
                    <a:pt x="268" y="90"/>
                  </a:cubicBezTo>
                  <a:cubicBezTo>
                    <a:pt x="264" y="83"/>
                    <a:pt x="264" y="83"/>
                    <a:pt x="264" y="83"/>
                  </a:cubicBezTo>
                  <a:cubicBezTo>
                    <a:pt x="256" y="84"/>
                    <a:pt x="256" y="84"/>
                    <a:pt x="256" y="84"/>
                  </a:cubicBezTo>
                  <a:cubicBezTo>
                    <a:pt x="226" y="68"/>
                    <a:pt x="226" y="68"/>
                    <a:pt x="226" y="68"/>
                  </a:cubicBezTo>
                  <a:cubicBezTo>
                    <a:pt x="210" y="62"/>
                    <a:pt x="210" y="62"/>
                    <a:pt x="210" y="62"/>
                  </a:cubicBezTo>
                  <a:cubicBezTo>
                    <a:pt x="208" y="63"/>
                    <a:pt x="208" y="63"/>
                    <a:pt x="208" y="63"/>
                  </a:cubicBezTo>
                  <a:cubicBezTo>
                    <a:pt x="192" y="57"/>
                    <a:pt x="192" y="57"/>
                    <a:pt x="192" y="57"/>
                  </a:cubicBezTo>
                  <a:cubicBezTo>
                    <a:pt x="181" y="47"/>
                    <a:pt x="181" y="47"/>
                    <a:pt x="181" y="47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0" y="30"/>
                    <a:pt x="160" y="30"/>
                    <a:pt x="160" y="30"/>
                  </a:cubicBezTo>
                  <a:cubicBezTo>
                    <a:pt x="153" y="20"/>
                    <a:pt x="153" y="20"/>
                    <a:pt x="153" y="20"/>
                  </a:cubicBezTo>
                  <a:cubicBezTo>
                    <a:pt x="147" y="19"/>
                    <a:pt x="147" y="19"/>
                    <a:pt x="147" y="19"/>
                  </a:cubicBezTo>
                  <a:cubicBezTo>
                    <a:pt x="141" y="8"/>
                    <a:pt x="141" y="8"/>
                    <a:pt x="141" y="8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08" y="3"/>
                    <a:pt x="108" y="3"/>
                    <a:pt x="108" y="3"/>
                  </a:cubicBezTo>
                  <a:cubicBezTo>
                    <a:pt x="93" y="39"/>
                    <a:pt x="93" y="39"/>
                    <a:pt x="93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0" y="37"/>
                    <a:pt x="70" y="37"/>
                    <a:pt x="70" y="37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56" y="60"/>
                    <a:pt x="56" y="60"/>
                    <a:pt x="56" y="60"/>
                  </a:cubicBezTo>
                  <a:cubicBezTo>
                    <a:pt x="46" y="71"/>
                    <a:pt x="46" y="71"/>
                    <a:pt x="46" y="71"/>
                  </a:cubicBezTo>
                  <a:cubicBezTo>
                    <a:pt x="16" y="113"/>
                    <a:pt x="16" y="113"/>
                    <a:pt x="16" y="113"/>
                  </a:cubicBezTo>
                  <a:cubicBezTo>
                    <a:pt x="4" y="118"/>
                    <a:pt x="4" y="118"/>
                    <a:pt x="4" y="118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25"/>
                    <a:pt x="0" y="125"/>
                    <a:pt x="0" y="12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1"/>
            <p:cNvSpPr>
              <a:spLocks/>
            </p:cNvSpPr>
            <p:nvPr/>
          </p:nvSpPr>
          <p:spPr bwMode="auto">
            <a:xfrm>
              <a:off x="2293" y="2505"/>
              <a:ext cx="575" cy="436"/>
            </a:xfrm>
            <a:custGeom>
              <a:avLst/>
              <a:gdLst>
                <a:gd name="T0" fmla="*/ 206 w 280"/>
                <a:gd name="T1" fmla="*/ 0 h 212"/>
                <a:gd name="T2" fmla="*/ 205 w 280"/>
                <a:gd name="T3" fmla="*/ 8 h 212"/>
                <a:gd name="T4" fmla="*/ 206 w 280"/>
                <a:gd name="T5" fmla="*/ 45 h 212"/>
                <a:gd name="T6" fmla="*/ 211 w 280"/>
                <a:gd name="T7" fmla="*/ 62 h 212"/>
                <a:gd name="T8" fmla="*/ 218 w 280"/>
                <a:gd name="T9" fmla="*/ 64 h 212"/>
                <a:gd name="T10" fmla="*/ 228 w 280"/>
                <a:gd name="T11" fmla="*/ 79 h 212"/>
                <a:gd name="T12" fmla="*/ 242 w 280"/>
                <a:gd name="T13" fmla="*/ 91 h 212"/>
                <a:gd name="T14" fmla="*/ 252 w 280"/>
                <a:gd name="T15" fmla="*/ 100 h 212"/>
                <a:gd name="T16" fmla="*/ 257 w 280"/>
                <a:gd name="T17" fmla="*/ 127 h 212"/>
                <a:gd name="T18" fmla="*/ 258 w 280"/>
                <a:gd name="T19" fmla="*/ 141 h 212"/>
                <a:gd name="T20" fmla="*/ 266 w 280"/>
                <a:gd name="T21" fmla="*/ 171 h 212"/>
                <a:gd name="T22" fmla="*/ 280 w 280"/>
                <a:gd name="T23" fmla="*/ 181 h 212"/>
                <a:gd name="T24" fmla="*/ 279 w 280"/>
                <a:gd name="T25" fmla="*/ 182 h 212"/>
                <a:gd name="T26" fmla="*/ 275 w 280"/>
                <a:gd name="T27" fmla="*/ 187 h 212"/>
                <a:gd name="T28" fmla="*/ 262 w 280"/>
                <a:gd name="T29" fmla="*/ 184 h 212"/>
                <a:gd name="T30" fmla="*/ 240 w 280"/>
                <a:gd name="T31" fmla="*/ 176 h 212"/>
                <a:gd name="T32" fmla="*/ 221 w 280"/>
                <a:gd name="T33" fmla="*/ 164 h 212"/>
                <a:gd name="T34" fmla="*/ 214 w 280"/>
                <a:gd name="T35" fmla="*/ 164 h 212"/>
                <a:gd name="T36" fmla="*/ 203 w 280"/>
                <a:gd name="T37" fmla="*/ 169 h 212"/>
                <a:gd name="T38" fmla="*/ 192 w 280"/>
                <a:gd name="T39" fmla="*/ 172 h 212"/>
                <a:gd name="T40" fmla="*/ 183 w 280"/>
                <a:gd name="T41" fmla="*/ 193 h 212"/>
                <a:gd name="T42" fmla="*/ 186 w 280"/>
                <a:gd name="T43" fmla="*/ 208 h 212"/>
                <a:gd name="T44" fmla="*/ 166 w 280"/>
                <a:gd name="T45" fmla="*/ 202 h 212"/>
                <a:gd name="T46" fmla="*/ 140 w 280"/>
                <a:gd name="T47" fmla="*/ 192 h 212"/>
                <a:gd name="T48" fmla="*/ 119 w 280"/>
                <a:gd name="T49" fmla="*/ 185 h 212"/>
                <a:gd name="T50" fmla="*/ 105 w 280"/>
                <a:gd name="T51" fmla="*/ 187 h 212"/>
                <a:gd name="T52" fmla="*/ 96 w 280"/>
                <a:gd name="T53" fmla="*/ 189 h 212"/>
                <a:gd name="T54" fmla="*/ 92 w 280"/>
                <a:gd name="T55" fmla="*/ 193 h 212"/>
                <a:gd name="T56" fmla="*/ 84 w 280"/>
                <a:gd name="T57" fmla="*/ 199 h 212"/>
                <a:gd name="T58" fmla="*/ 80 w 280"/>
                <a:gd name="T59" fmla="*/ 207 h 212"/>
                <a:gd name="T60" fmla="*/ 78 w 280"/>
                <a:gd name="T61" fmla="*/ 212 h 212"/>
                <a:gd name="T62" fmla="*/ 69 w 280"/>
                <a:gd name="T63" fmla="*/ 200 h 212"/>
                <a:gd name="T64" fmla="*/ 63 w 280"/>
                <a:gd name="T65" fmla="*/ 193 h 212"/>
                <a:gd name="T66" fmla="*/ 52 w 280"/>
                <a:gd name="T67" fmla="*/ 185 h 212"/>
                <a:gd name="T68" fmla="*/ 48 w 280"/>
                <a:gd name="T69" fmla="*/ 164 h 212"/>
                <a:gd name="T70" fmla="*/ 33 w 280"/>
                <a:gd name="T71" fmla="*/ 154 h 212"/>
                <a:gd name="T72" fmla="*/ 24 w 280"/>
                <a:gd name="T73" fmla="*/ 147 h 212"/>
                <a:gd name="T74" fmla="*/ 25 w 280"/>
                <a:gd name="T75" fmla="*/ 132 h 212"/>
                <a:gd name="T76" fmla="*/ 31 w 280"/>
                <a:gd name="T77" fmla="*/ 98 h 212"/>
                <a:gd name="T78" fmla="*/ 7 w 280"/>
                <a:gd name="T79" fmla="*/ 20 h 212"/>
                <a:gd name="T80" fmla="*/ 3 w 280"/>
                <a:gd name="T81" fmla="*/ 1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0" h="212">
                  <a:moveTo>
                    <a:pt x="0" y="2"/>
                  </a:moveTo>
                  <a:cubicBezTo>
                    <a:pt x="206" y="0"/>
                    <a:pt x="206" y="0"/>
                    <a:pt x="206" y="0"/>
                  </a:cubicBezTo>
                  <a:cubicBezTo>
                    <a:pt x="206" y="0"/>
                    <a:pt x="206" y="0"/>
                    <a:pt x="206" y="0"/>
                  </a:cubicBezTo>
                  <a:cubicBezTo>
                    <a:pt x="205" y="8"/>
                    <a:pt x="205" y="8"/>
                    <a:pt x="205" y="8"/>
                  </a:cubicBezTo>
                  <a:cubicBezTo>
                    <a:pt x="201" y="29"/>
                    <a:pt x="201" y="29"/>
                    <a:pt x="201" y="29"/>
                  </a:cubicBezTo>
                  <a:cubicBezTo>
                    <a:pt x="206" y="45"/>
                    <a:pt x="206" y="45"/>
                    <a:pt x="206" y="45"/>
                  </a:cubicBezTo>
                  <a:cubicBezTo>
                    <a:pt x="207" y="50"/>
                    <a:pt x="207" y="50"/>
                    <a:pt x="207" y="50"/>
                  </a:cubicBezTo>
                  <a:cubicBezTo>
                    <a:pt x="211" y="62"/>
                    <a:pt x="211" y="62"/>
                    <a:pt x="211" y="62"/>
                  </a:cubicBezTo>
                  <a:cubicBezTo>
                    <a:pt x="211" y="62"/>
                    <a:pt x="211" y="62"/>
                    <a:pt x="211" y="62"/>
                  </a:cubicBezTo>
                  <a:cubicBezTo>
                    <a:pt x="212" y="64"/>
                    <a:pt x="216" y="64"/>
                    <a:pt x="218" y="64"/>
                  </a:cubicBezTo>
                  <a:cubicBezTo>
                    <a:pt x="220" y="65"/>
                    <a:pt x="227" y="68"/>
                    <a:pt x="228" y="70"/>
                  </a:cubicBezTo>
                  <a:cubicBezTo>
                    <a:pt x="229" y="72"/>
                    <a:pt x="228" y="77"/>
                    <a:pt x="228" y="79"/>
                  </a:cubicBezTo>
                  <a:cubicBezTo>
                    <a:pt x="229" y="82"/>
                    <a:pt x="232" y="90"/>
                    <a:pt x="236" y="90"/>
                  </a:cubicBezTo>
                  <a:cubicBezTo>
                    <a:pt x="238" y="90"/>
                    <a:pt x="240" y="89"/>
                    <a:pt x="242" y="91"/>
                  </a:cubicBezTo>
                  <a:cubicBezTo>
                    <a:pt x="244" y="92"/>
                    <a:pt x="246" y="94"/>
                    <a:pt x="248" y="95"/>
                  </a:cubicBezTo>
                  <a:cubicBezTo>
                    <a:pt x="250" y="96"/>
                    <a:pt x="251" y="99"/>
                    <a:pt x="252" y="100"/>
                  </a:cubicBezTo>
                  <a:cubicBezTo>
                    <a:pt x="255" y="103"/>
                    <a:pt x="260" y="104"/>
                    <a:pt x="260" y="108"/>
                  </a:cubicBezTo>
                  <a:cubicBezTo>
                    <a:pt x="259" y="114"/>
                    <a:pt x="260" y="123"/>
                    <a:pt x="257" y="127"/>
                  </a:cubicBezTo>
                  <a:cubicBezTo>
                    <a:pt x="254" y="131"/>
                    <a:pt x="242" y="135"/>
                    <a:pt x="252" y="140"/>
                  </a:cubicBezTo>
                  <a:cubicBezTo>
                    <a:pt x="254" y="142"/>
                    <a:pt x="256" y="140"/>
                    <a:pt x="258" y="141"/>
                  </a:cubicBezTo>
                  <a:cubicBezTo>
                    <a:pt x="260" y="145"/>
                    <a:pt x="267" y="141"/>
                    <a:pt x="264" y="148"/>
                  </a:cubicBezTo>
                  <a:cubicBezTo>
                    <a:pt x="260" y="154"/>
                    <a:pt x="256" y="168"/>
                    <a:pt x="266" y="171"/>
                  </a:cubicBezTo>
                  <a:cubicBezTo>
                    <a:pt x="270" y="171"/>
                    <a:pt x="272" y="171"/>
                    <a:pt x="272" y="175"/>
                  </a:cubicBezTo>
                  <a:cubicBezTo>
                    <a:pt x="272" y="178"/>
                    <a:pt x="278" y="179"/>
                    <a:pt x="280" y="181"/>
                  </a:cubicBezTo>
                  <a:cubicBezTo>
                    <a:pt x="280" y="181"/>
                    <a:pt x="280" y="181"/>
                    <a:pt x="280" y="181"/>
                  </a:cubicBezTo>
                  <a:cubicBezTo>
                    <a:pt x="279" y="181"/>
                    <a:pt x="279" y="182"/>
                    <a:pt x="279" y="182"/>
                  </a:cubicBezTo>
                  <a:cubicBezTo>
                    <a:pt x="277" y="187"/>
                    <a:pt x="277" y="187"/>
                    <a:pt x="277" y="187"/>
                  </a:cubicBezTo>
                  <a:cubicBezTo>
                    <a:pt x="277" y="187"/>
                    <a:pt x="276" y="187"/>
                    <a:pt x="275" y="187"/>
                  </a:cubicBezTo>
                  <a:cubicBezTo>
                    <a:pt x="273" y="185"/>
                    <a:pt x="271" y="187"/>
                    <a:pt x="268" y="185"/>
                  </a:cubicBezTo>
                  <a:cubicBezTo>
                    <a:pt x="266" y="185"/>
                    <a:pt x="264" y="184"/>
                    <a:pt x="262" y="184"/>
                  </a:cubicBezTo>
                  <a:cubicBezTo>
                    <a:pt x="258" y="184"/>
                    <a:pt x="258" y="184"/>
                    <a:pt x="254" y="182"/>
                  </a:cubicBezTo>
                  <a:cubicBezTo>
                    <a:pt x="250" y="180"/>
                    <a:pt x="244" y="176"/>
                    <a:pt x="240" y="176"/>
                  </a:cubicBezTo>
                  <a:cubicBezTo>
                    <a:pt x="235" y="175"/>
                    <a:pt x="234" y="172"/>
                    <a:pt x="230" y="168"/>
                  </a:cubicBezTo>
                  <a:cubicBezTo>
                    <a:pt x="227" y="166"/>
                    <a:pt x="223" y="167"/>
                    <a:pt x="221" y="164"/>
                  </a:cubicBezTo>
                  <a:cubicBezTo>
                    <a:pt x="219" y="163"/>
                    <a:pt x="218" y="162"/>
                    <a:pt x="215" y="161"/>
                  </a:cubicBezTo>
                  <a:cubicBezTo>
                    <a:pt x="214" y="164"/>
                    <a:pt x="214" y="164"/>
                    <a:pt x="214" y="164"/>
                  </a:cubicBezTo>
                  <a:cubicBezTo>
                    <a:pt x="214" y="167"/>
                    <a:pt x="208" y="166"/>
                    <a:pt x="207" y="164"/>
                  </a:cubicBezTo>
                  <a:cubicBezTo>
                    <a:pt x="204" y="162"/>
                    <a:pt x="204" y="168"/>
                    <a:pt x="203" y="169"/>
                  </a:cubicBezTo>
                  <a:cubicBezTo>
                    <a:pt x="202" y="169"/>
                    <a:pt x="200" y="169"/>
                    <a:pt x="199" y="169"/>
                  </a:cubicBezTo>
                  <a:cubicBezTo>
                    <a:pt x="197" y="169"/>
                    <a:pt x="194" y="172"/>
                    <a:pt x="192" y="172"/>
                  </a:cubicBezTo>
                  <a:cubicBezTo>
                    <a:pt x="189" y="175"/>
                    <a:pt x="187" y="179"/>
                    <a:pt x="184" y="180"/>
                  </a:cubicBezTo>
                  <a:cubicBezTo>
                    <a:pt x="184" y="187"/>
                    <a:pt x="185" y="186"/>
                    <a:pt x="183" y="193"/>
                  </a:cubicBezTo>
                  <a:cubicBezTo>
                    <a:pt x="181" y="198"/>
                    <a:pt x="183" y="204"/>
                    <a:pt x="186" y="208"/>
                  </a:cubicBezTo>
                  <a:cubicBezTo>
                    <a:pt x="186" y="208"/>
                    <a:pt x="186" y="208"/>
                    <a:pt x="186" y="208"/>
                  </a:cubicBezTo>
                  <a:cubicBezTo>
                    <a:pt x="185" y="209"/>
                    <a:pt x="178" y="208"/>
                    <a:pt x="178" y="206"/>
                  </a:cubicBezTo>
                  <a:cubicBezTo>
                    <a:pt x="178" y="201"/>
                    <a:pt x="169" y="202"/>
                    <a:pt x="166" y="202"/>
                  </a:cubicBezTo>
                  <a:cubicBezTo>
                    <a:pt x="156" y="202"/>
                    <a:pt x="155" y="194"/>
                    <a:pt x="146" y="195"/>
                  </a:cubicBezTo>
                  <a:cubicBezTo>
                    <a:pt x="144" y="195"/>
                    <a:pt x="142" y="193"/>
                    <a:pt x="140" y="192"/>
                  </a:cubicBezTo>
                  <a:cubicBezTo>
                    <a:pt x="133" y="187"/>
                    <a:pt x="130" y="191"/>
                    <a:pt x="123" y="188"/>
                  </a:cubicBezTo>
                  <a:cubicBezTo>
                    <a:pt x="122" y="187"/>
                    <a:pt x="121" y="186"/>
                    <a:pt x="119" y="185"/>
                  </a:cubicBezTo>
                  <a:cubicBezTo>
                    <a:pt x="118" y="185"/>
                    <a:pt x="116" y="185"/>
                    <a:pt x="114" y="185"/>
                  </a:cubicBezTo>
                  <a:cubicBezTo>
                    <a:pt x="110" y="185"/>
                    <a:pt x="109" y="187"/>
                    <a:pt x="105" y="187"/>
                  </a:cubicBezTo>
                  <a:cubicBezTo>
                    <a:pt x="99" y="188"/>
                    <a:pt x="99" y="188"/>
                    <a:pt x="99" y="188"/>
                  </a:cubicBezTo>
                  <a:cubicBezTo>
                    <a:pt x="98" y="188"/>
                    <a:pt x="97" y="189"/>
                    <a:pt x="96" y="189"/>
                  </a:cubicBezTo>
                  <a:cubicBezTo>
                    <a:pt x="96" y="190"/>
                    <a:pt x="95" y="188"/>
                    <a:pt x="94" y="189"/>
                  </a:cubicBezTo>
                  <a:cubicBezTo>
                    <a:pt x="93" y="191"/>
                    <a:pt x="93" y="192"/>
                    <a:pt x="92" y="193"/>
                  </a:cubicBezTo>
                  <a:cubicBezTo>
                    <a:pt x="89" y="196"/>
                    <a:pt x="91" y="193"/>
                    <a:pt x="89" y="197"/>
                  </a:cubicBezTo>
                  <a:cubicBezTo>
                    <a:pt x="88" y="199"/>
                    <a:pt x="85" y="199"/>
                    <a:pt x="84" y="199"/>
                  </a:cubicBezTo>
                  <a:cubicBezTo>
                    <a:pt x="80" y="200"/>
                    <a:pt x="85" y="203"/>
                    <a:pt x="85" y="205"/>
                  </a:cubicBezTo>
                  <a:cubicBezTo>
                    <a:pt x="83" y="205"/>
                    <a:pt x="80" y="204"/>
                    <a:pt x="80" y="207"/>
                  </a:cubicBezTo>
                  <a:cubicBezTo>
                    <a:pt x="81" y="208"/>
                    <a:pt x="80" y="211"/>
                    <a:pt x="78" y="212"/>
                  </a:cubicBezTo>
                  <a:cubicBezTo>
                    <a:pt x="78" y="212"/>
                    <a:pt x="78" y="212"/>
                    <a:pt x="78" y="212"/>
                  </a:cubicBezTo>
                  <a:cubicBezTo>
                    <a:pt x="76" y="210"/>
                    <a:pt x="75" y="208"/>
                    <a:pt x="75" y="205"/>
                  </a:cubicBezTo>
                  <a:cubicBezTo>
                    <a:pt x="74" y="203"/>
                    <a:pt x="69" y="203"/>
                    <a:pt x="69" y="200"/>
                  </a:cubicBezTo>
                  <a:cubicBezTo>
                    <a:pt x="69" y="196"/>
                    <a:pt x="68" y="197"/>
                    <a:pt x="65" y="196"/>
                  </a:cubicBezTo>
                  <a:cubicBezTo>
                    <a:pt x="64" y="195"/>
                    <a:pt x="64" y="194"/>
                    <a:pt x="63" y="193"/>
                  </a:cubicBezTo>
                  <a:cubicBezTo>
                    <a:pt x="61" y="192"/>
                    <a:pt x="60" y="189"/>
                    <a:pt x="58" y="188"/>
                  </a:cubicBezTo>
                  <a:cubicBezTo>
                    <a:pt x="56" y="187"/>
                    <a:pt x="54" y="188"/>
                    <a:pt x="52" y="185"/>
                  </a:cubicBezTo>
                  <a:cubicBezTo>
                    <a:pt x="51" y="181"/>
                    <a:pt x="55" y="176"/>
                    <a:pt x="52" y="171"/>
                  </a:cubicBezTo>
                  <a:cubicBezTo>
                    <a:pt x="50" y="169"/>
                    <a:pt x="50" y="166"/>
                    <a:pt x="48" y="164"/>
                  </a:cubicBezTo>
                  <a:cubicBezTo>
                    <a:pt x="44" y="161"/>
                    <a:pt x="47" y="157"/>
                    <a:pt x="39" y="157"/>
                  </a:cubicBezTo>
                  <a:cubicBezTo>
                    <a:pt x="35" y="157"/>
                    <a:pt x="35" y="154"/>
                    <a:pt x="33" y="154"/>
                  </a:cubicBezTo>
                  <a:cubicBezTo>
                    <a:pt x="29" y="153"/>
                    <a:pt x="30" y="154"/>
                    <a:pt x="26" y="151"/>
                  </a:cubicBezTo>
                  <a:cubicBezTo>
                    <a:pt x="24" y="149"/>
                    <a:pt x="24" y="149"/>
                    <a:pt x="24" y="147"/>
                  </a:cubicBezTo>
                  <a:cubicBezTo>
                    <a:pt x="24" y="144"/>
                    <a:pt x="23" y="146"/>
                    <a:pt x="22" y="144"/>
                  </a:cubicBezTo>
                  <a:cubicBezTo>
                    <a:pt x="19" y="142"/>
                    <a:pt x="24" y="134"/>
                    <a:pt x="25" y="132"/>
                  </a:cubicBezTo>
                  <a:cubicBezTo>
                    <a:pt x="28" y="126"/>
                    <a:pt x="33" y="119"/>
                    <a:pt x="33" y="112"/>
                  </a:cubicBezTo>
                  <a:cubicBezTo>
                    <a:pt x="31" y="98"/>
                    <a:pt x="31" y="98"/>
                    <a:pt x="31" y="98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2"/>
            <p:cNvSpPr>
              <a:spLocks/>
            </p:cNvSpPr>
            <p:nvPr/>
          </p:nvSpPr>
          <p:spPr bwMode="auto">
            <a:xfrm>
              <a:off x="2293" y="2505"/>
              <a:ext cx="575" cy="436"/>
            </a:xfrm>
            <a:custGeom>
              <a:avLst/>
              <a:gdLst>
                <a:gd name="T0" fmla="*/ 206 w 280"/>
                <a:gd name="T1" fmla="*/ 0 h 212"/>
                <a:gd name="T2" fmla="*/ 205 w 280"/>
                <a:gd name="T3" fmla="*/ 8 h 212"/>
                <a:gd name="T4" fmla="*/ 206 w 280"/>
                <a:gd name="T5" fmla="*/ 45 h 212"/>
                <a:gd name="T6" fmla="*/ 211 w 280"/>
                <a:gd name="T7" fmla="*/ 62 h 212"/>
                <a:gd name="T8" fmla="*/ 218 w 280"/>
                <a:gd name="T9" fmla="*/ 64 h 212"/>
                <a:gd name="T10" fmla="*/ 228 w 280"/>
                <a:gd name="T11" fmla="*/ 79 h 212"/>
                <a:gd name="T12" fmla="*/ 242 w 280"/>
                <a:gd name="T13" fmla="*/ 91 h 212"/>
                <a:gd name="T14" fmla="*/ 252 w 280"/>
                <a:gd name="T15" fmla="*/ 100 h 212"/>
                <a:gd name="T16" fmla="*/ 257 w 280"/>
                <a:gd name="T17" fmla="*/ 127 h 212"/>
                <a:gd name="T18" fmla="*/ 258 w 280"/>
                <a:gd name="T19" fmla="*/ 141 h 212"/>
                <a:gd name="T20" fmla="*/ 266 w 280"/>
                <a:gd name="T21" fmla="*/ 171 h 212"/>
                <a:gd name="T22" fmla="*/ 280 w 280"/>
                <a:gd name="T23" fmla="*/ 181 h 212"/>
                <a:gd name="T24" fmla="*/ 279 w 280"/>
                <a:gd name="T25" fmla="*/ 182 h 212"/>
                <a:gd name="T26" fmla="*/ 275 w 280"/>
                <a:gd name="T27" fmla="*/ 187 h 212"/>
                <a:gd name="T28" fmla="*/ 262 w 280"/>
                <a:gd name="T29" fmla="*/ 184 h 212"/>
                <a:gd name="T30" fmla="*/ 240 w 280"/>
                <a:gd name="T31" fmla="*/ 176 h 212"/>
                <a:gd name="T32" fmla="*/ 221 w 280"/>
                <a:gd name="T33" fmla="*/ 164 h 212"/>
                <a:gd name="T34" fmla="*/ 214 w 280"/>
                <a:gd name="T35" fmla="*/ 164 h 212"/>
                <a:gd name="T36" fmla="*/ 203 w 280"/>
                <a:gd name="T37" fmla="*/ 169 h 212"/>
                <a:gd name="T38" fmla="*/ 192 w 280"/>
                <a:gd name="T39" fmla="*/ 172 h 212"/>
                <a:gd name="T40" fmla="*/ 183 w 280"/>
                <a:gd name="T41" fmla="*/ 193 h 212"/>
                <a:gd name="T42" fmla="*/ 186 w 280"/>
                <a:gd name="T43" fmla="*/ 208 h 212"/>
                <a:gd name="T44" fmla="*/ 166 w 280"/>
                <a:gd name="T45" fmla="*/ 202 h 212"/>
                <a:gd name="T46" fmla="*/ 140 w 280"/>
                <a:gd name="T47" fmla="*/ 192 h 212"/>
                <a:gd name="T48" fmla="*/ 119 w 280"/>
                <a:gd name="T49" fmla="*/ 185 h 212"/>
                <a:gd name="T50" fmla="*/ 105 w 280"/>
                <a:gd name="T51" fmla="*/ 187 h 212"/>
                <a:gd name="T52" fmla="*/ 96 w 280"/>
                <a:gd name="T53" fmla="*/ 189 h 212"/>
                <a:gd name="T54" fmla="*/ 92 w 280"/>
                <a:gd name="T55" fmla="*/ 193 h 212"/>
                <a:gd name="T56" fmla="*/ 84 w 280"/>
                <a:gd name="T57" fmla="*/ 199 h 212"/>
                <a:gd name="T58" fmla="*/ 80 w 280"/>
                <a:gd name="T59" fmla="*/ 207 h 212"/>
                <a:gd name="T60" fmla="*/ 78 w 280"/>
                <a:gd name="T61" fmla="*/ 212 h 212"/>
                <a:gd name="T62" fmla="*/ 69 w 280"/>
                <a:gd name="T63" fmla="*/ 200 h 212"/>
                <a:gd name="T64" fmla="*/ 63 w 280"/>
                <a:gd name="T65" fmla="*/ 193 h 212"/>
                <a:gd name="T66" fmla="*/ 52 w 280"/>
                <a:gd name="T67" fmla="*/ 185 h 212"/>
                <a:gd name="T68" fmla="*/ 48 w 280"/>
                <a:gd name="T69" fmla="*/ 164 h 212"/>
                <a:gd name="T70" fmla="*/ 33 w 280"/>
                <a:gd name="T71" fmla="*/ 154 h 212"/>
                <a:gd name="T72" fmla="*/ 24 w 280"/>
                <a:gd name="T73" fmla="*/ 147 h 212"/>
                <a:gd name="T74" fmla="*/ 25 w 280"/>
                <a:gd name="T75" fmla="*/ 132 h 212"/>
                <a:gd name="T76" fmla="*/ 31 w 280"/>
                <a:gd name="T77" fmla="*/ 98 h 212"/>
                <a:gd name="T78" fmla="*/ 7 w 280"/>
                <a:gd name="T79" fmla="*/ 20 h 212"/>
                <a:gd name="T80" fmla="*/ 3 w 280"/>
                <a:gd name="T81" fmla="*/ 1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0" h="212">
                  <a:moveTo>
                    <a:pt x="0" y="2"/>
                  </a:moveTo>
                  <a:cubicBezTo>
                    <a:pt x="206" y="0"/>
                    <a:pt x="206" y="0"/>
                    <a:pt x="206" y="0"/>
                  </a:cubicBezTo>
                  <a:cubicBezTo>
                    <a:pt x="206" y="0"/>
                    <a:pt x="206" y="0"/>
                    <a:pt x="206" y="0"/>
                  </a:cubicBezTo>
                  <a:cubicBezTo>
                    <a:pt x="205" y="8"/>
                    <a:pt x="205" y="8"/>
                    <a:pt x="205" y="8"/>
                  </a:cubicBezTo>
                  <a:cubicBezTo>
                    <a:pt x="201" y="29"/>
                    <a:pt x="201" y="29"/>
                    <a:pt x="201" y="29"/>
                  </a:cubicBezTo>
                  <a:cubicBezTo>
                    <a:pt x="206" y="45"/>
                    <a:pt x="206" y="45"/>
                    <a:pt x="206" y="45"/>
                  </a:cubicBezTo>
                  <a:cubicBezTo>
                    <a:pt x="207" y="50"/>
                    <a:pt x="207" y="50"/>
                    <a:pt x="207" y="50"/>
                  </a:cubicBezTo>
                  <a:cubicBezTo>
                    <a:pt x="211" y="62"/>
                    <a:pt x="211" y="62"/>
                    <a:pt x="211" y="62"/>
                  </a:cubicBezTo>
                  <a:cubicBezTo>
                    <a:pt x="211" y="62"/>
                    <a:pt x="211" y="62"/>
                    <a:pt x="211" y="62"/>
                  </a:cubicBezTo>
                  <a:cubicBezTo>
                    <a:pt x="212" y="64"/>
                    <a:pt x="216" y="64"/>
                    <a:pt x="218" y="64"/>
                  </a:cubicBezTo>
                  <a:cubicBezTo>
                    <a:pt x="220" y="65"/>
                    <a:pt x="227" y="68"/>
                    <a:pt x="228" y="70"/>
                  </a:cubicBezTo>
                  <a:cubicBezTo>
                    <a:pt x="229" y="72"/>
                    <a:pt x="228" y="77"/>
                    <a:pt x="228" y="79"/>
                  </a:cubicBezTo>
                  <a:cubicBezTo>
                    <a:pt x="229" y="82"/>
                    <a:pt x="232" y="90"/>
                    <a:pt x="236" y="90"/>
                  </a:cubicBezTo>
                  <a:cubicBezTo>
                    <a:pt x="238" y="90"/>
                    <a:pt x="240" y="89"/>
                    <a:pt x="242" y="91"/>
                  </a:cubicBezTo>
                  <a:cubicBezTo>
                    <a:pt x="244" y="92"/>
                    <a:pt x="246" y="94"/>
                    <a:pt x="248" y="95"/>
                  </a:cubicBezTo>
                  <a:cubicBezTo>
                    <a:pt x="250" y="96"/>
                    <a:pt x="251" y="99"/>
                    <a:pt x="252" y="100"/>
                  </a:cubicBezTo>
                  <a:cubicBezTo>
                    <a:pt x="255" y="103"/>
                    <a:pt x="260" y="104"/>
                    <a:pt x="260" y="108"/>
                  </a:cubicBezTo>
                  <a:cubicBezTo>
                    <a:pt x="259" y="114"/>
                    <a:pt x="260" y="123"/>
                    <a:pt x="257" y="127"/>
                  </a:cubicBezTo>
                  <a:cubicBezTo>
                    <a:pt x="254" y="131"/>
                    <a:pt x="242" y="135"/>
                    <a:pt x="252" y="140"/>
                  </a:cubicBezTo>
                  <a:cubicBezTo>
                    <a:pt x="254" y="142"/>
                    <a:pt x="256" y="140"/>
                    <a:pt x="258" y="141"/>
                  </a:cubicBezTo>
                  <a:cubicBezTo>
                    <a:pt x="260" y="145"/>
                    <a:pt x="267" y="141"/>
                    <a:pt x="264" y="148"/>
                  </a:cubicBezTo>
                  <a:cubicBezTo>
                    <a:pt x="260" y="154"/>
                    <a:pt x="256" y="168"/>
                    <a:pt x="266" y="171"/>
                  </a:cubicBezTo>
                  <a:cubicBezTo>
                    <a:pt x="270" y="171"/>
                    <a:pt x="272" y="171"/>
                    <a:pt x="272" y="175"/>
                  </a:cubicBezTo>
                  <a:cubicBezTo>
                    <a:pt x="272" y="178"/>
                    <a:pt x="278" y="179"/>
                    <a:pt x="280" y="181"/>
                  </a:cubicBezTo>
                  <a:cubicBezTo>
                    <a:pt x="280" y="181"/>
                    <a:pt x="280" y="181"/>
                    <a:pt x="280" y="181"/>
                  </a:cubicBezTo>
                  <a:cubicBezTo>
                    <a:pt x="279" y="181"/>
                    <a:pt x="279" y="182"/>
                    <a:pt x="279" y="182"/>
                  </a:cubicBezTo>
                  <a:cubicBezTo>
                    <a:pt x="277" y="187"/>
                    <a:pt x="277" y="187"/>
                    <a:pt x="277" y="187"/>
                  </a:cubicBezTo>
                  <a:cubicBezTo>
                    <a:pt x="277" y="187"/>
                    <a:pt x="276" y="187"/>
                    <a:pt x="275" y="187"/>
                  </a:cubicBezTo>
                  <a:cubicBezTo>
                    <a:pt x="273" y="185"/>
                    <a:pt x="271" y="187"/>
                    <a:pt x="268" y="185"/>
                  </a:cubicBezTo>
                  <a:cubicBezTo>
                    <a:pt x="266" y="185"/>
                    <a:pt x="264" y="184"/>
                    <a:pt x="262" y="184"/>
                  </a:cubicBezTo>
                  <a:cubicBezTo>
                    <a:pt x="258" y="184"/>
                    <a:pt x="258" y="184"/>
                    <a:pt x="254" y="182"/>
                  </a:cubicBezTo>
                  <a:cubicBezTo>
                    <a:pt x="250" y="180"/>
                    <a:pt x="244" y="176"/>
                    <a:pt x="240" y="176"/>
                  </a:cubicBezTo>
                  <a:cubicBezTo>
                    <a:pt x="235" y="175"/>
                    <a:pt x="234" y="172"/>
                    <a:pt x="230" y="168"/>
                  </a:cubicBezTo>
                  <a:cubicBezTo>
                    <a:pt x="227" y="166"/>
                    <a:pt x="223" y="167"/>
                    <a:pt x="221" y="164"/>
                  </a:cubicBezTo>
                  <a:cubicBezTo>
                    <a:pt x="219" y="163"/>
                    <a:pt x="218" y="162"/>
                    <a:pt x="215" y="161"/>
                  </a:cubicBezTo>
                  <a:cubicBezTo>
                    <a:pt x="214" y="164"/>
                    <a:pt x="214" y="164"/>
                    <a:pt x="214" y="164"/>
                  </a:cubicBezTo>
                  <a:cubicBezTo>
                    <a:pt x="214" y="167"/>
                    <a:pt x="208" y="166"/>
                    <a:pt x="207" y="164"/>
                  </a:cubicBezTo>
                  <a:cubicBezTo>
                    <a:pt x="204" y="162"/>
                    <a:pt x="204" y="168"/>
                    <a:pt x="203" y="169"/>
                  </a:cubicBezTo>
                  <a:cubicBezTo>
                    <a:pt x="202" y="169"/>
                    <a:pt x="200" y="169"/>
                    <a:pt x="199" y="169"/>
                  </a:cubicBezTo>
                  <a:cubicBezTo>
                    <a:pt x="197" y="169"/>
                    <a:pt x="194" y="172"/>
                    <a:pt x="192" y="172"/>
                  </a:cubicBezTo>
                  <a:cubicBezTo>
                    <a:pt x="189" y="175"/>
                    <a:pt x="187" y="179"/>
                    <a:pt x="184" y="180"/>
                  </a:cubicBezTo>
                  <a:cubicBezTo>
                    <a:pt x="184" y="187"/>
                    <a:pt x="185" y="186"/>
                    <a:pt x="183" y="193"/>
                  </a:cubicBezTo>
                  <a:cubicBezTo>
                    <a:pt x="181" y="198"/>
                    <a:pt x="183" y="204"/>
                    <a:pt x="186" y="208"/>
                  </a:cubicBezTo>
                  <a:cubicBezTo>
                    <a:pt x="186" y="208"/>
                    <a:pt x="186" y="208"/>
                    <a:pt x="186" y="208"/>
                  </a:cubicBezTo>
                  <a:cubicBezTo>
                    <a:pt x="185" y="209"/>
                    <a:pt x="178" y="208"/>
                    <a:pt x="178" y="206"/>
                  </a:cubicBezTo>
                  <a:cubicBezTo>
                    <a:pt x="178" y="201"/>
                    <a:pt x="169" y="202"/>
                    <a:pt x="166" y="202"/>
                  </a:cubicBezTo>
                  <a:cubicBezTo>
                    <a:pt x="156" y="202"/>
                    <a:pt x="155" y="194"/>
                    <a:pt x="146" y="195"/>
                  </a:cubicBezTo>
                  <a:cubicBezTo>
                    <a:pt x="144" y="195"/>
                    <a:pt x="142" y="193"/>
                    <a:pt x="140" y="192"/>
                  </a:cubicBezTo>
                  <a:cubicBezTo>
                    <a:pt x="133" y="187"/>
                    <a:pt x="130" y="191"/>
                    <a:pt x="123" y="188"/>
                  </a:cubicBezTo>
                  <a:cubicBezTo>
                    <a:pt x="122" y="187"/>
                    <a:pt x="121" y="186"/>
                    <a:pt x="119" y="185"/>
                  </a:cubicBezTo>
                  <a:cubicBezTo>
                    <a:pt x="118" y="185"/>
                    <a:pt x="116" y="185"/>
                    <a:pt x="114" y="185"/>
                  </a:cubicBezTo>
                  <a:cubicBezTo>
                    <a:pt x="110" y="185"/>
                    <a:pt x="109" y="187"/>
                    <a:pt x="105" y="187"/>
                  </a:cubicBezTo>
                  <a:cubicBezTo>
                    <a:pt x="99" y="188"/>
                    <a:pt x="99" y="188"/>
                    <a:pt x="99" y="188"/>
                  </a:cubicBezTo>
                  <a:cubicBezTo>
                    <a:pt x="98" y="188"/>
                    <a:pt x="97" y="189"/>
                    <a:pt x="96" y="189"/>
                  </a:cubicBezTo>
                  <a:cubicBezTo>
                    <a:pt x="96" y="190"/>
                    <a:pt x="95" y="188"/>
                    <a:pt x="94" y="189"/>
                  </a:cubicBezTo>
                  <a:cubicBezTo>
                    <a:pt x="93" y="191"/>
                    <a:pt x="93" y="192"/>
                    <a:pt x="92" y="193"/>
                  </a:cubicBezTo>
                  <a:cubicBezTo>
                    <a:pt x="89" y="196"/>
                    <a:pt x="91" y="193"/>
                    <a:pt x="89" y="197"/>
                  </a:cubicBezTo>
                  <a:cubicBezTo>
                    <a:pt x="88" y="199"/>
                    <a:pt x="85" y="199"/>
                    <a:pt x="84" y="199"/>
                  </a:cubicBezTo>
                  <a:cubicBezTo>
                    <a:pt x="80" y="200"/>
                    <a:pt x="85" y="203"/>
                    <a:pt x="85" y="205"/>
                  </a:cubicBezTo>
                  <a:cubicBezTo>
                    <a:pt x="83" y="205"/>
                    <a:pt x="80" y="204"/>
                    <a:pt x="80" y="207"/>
                  </a:cubicBezTo>
                  <a:cubicBezTo>
                    <a:pt x="81" y="208"/>
                    <a:pt x="80" y="211"/>
                    <a:pt x="78" y="212"/>
                  </a:cubicBezTo>
                  <a:cubicBezTo>
                    <a:pt x="78" y="212"/>
                    <a:pt x="78" y="212"/>
                    <a:pt x="78" y="212"/>
                  </a:cubicBezTo>
                  <a:cubicBezTo>
                    <a:pt x="76" y="210"/>
                    <a:pt x="75" y="208"/>
                    <a:pt x="75" y="205"/>
                  </a:cubicBezTo>
                  <a:cubicBezTo>
                    <a:pt x="74" y="203"/>
                    <a:pt x="69" y="203"/>
                    <a:pt x="69" y="200"/>
                  </a:cubicBezTo>
                  <a:cubicBezTo>
                    <a:pt x="69" y="196"/>
                    <a:pt x="68" y="197"/>
                    <a:pt x="65" y="196"/>
                  </a:cubicBezTo>
                  <a:cubicBezTo>
                    <a:pt x="64" y="195"/>
                    <a:pt x="64" y="194"/>
                    <a:pt x="63" y="193"/>
                  </a:cubicBezTo>
                  <a:cubicBezTo>
                    <a:pt x="61" y="192"/>
                    <a:pt x="60" y="189"/>
                    <a:pt x="58" y="188"/>
                  </a:cubicBezTo>
                  <a:cubicBezTo>
                    <a:pt x="56" y="187"/>
                    <a:pt x="54" y="188"/>
                    <a:pt x="52" y="185"/>
                  </a:cubicBezTo>
                  <a:cubicBezTo>
                    <a:pt x="51" y="181"/>
                    <a:pt x="55" y="176"/>
                    <a:pt x="52" y="171"/>
                  </a:cubicBezTo>
                  <a:cubicBezTo>
                    <a:pt x="50" y="169"/>
                    <a:pt x="50" y="166"/>
                    <a:pt x="48" y="164"/>
                  </a:cubicBezTo>
                  <a:cubicBezTo>
                    <a:pt x="44" y="161"/>
                    <a:pt x="47" y="157"/>
                    <a:pt x="39" y="157"/>
                  </a:cubicBezTo>
                  <a:cubicBezTo>
                    <a:pt x="35" y="157"/>
                    <a:pt x="35" y="154"/>
                    <a:pt x="33" y="154"/>
                  </a:cubicBezTo>
                  <a:cubicBezTo>
                    <a:pt x="29" y="153"/>
                    <a:pt x="30" y="154"/>
                    <a:pt x="26" y="151"/>
                  </a:cubicBezTo>
                  <a:cubicBezTo>
                    <a:pt x="24" y="149"/>
                    <a:pt x="24" y="149"/>
                    <a:pt x="24" y="147"/>
                  </a:cubicBezTo>
                  <a:cubicBezTo>
                    <a:pt x="24" y="144"/>
                    <a:pt x="23" y="146"/>
                    <a:pt x="22" y="144"/>
                  </a:cubicBezTo>
                  <a:cubicBezTo>
                    <a:pt x="19" y="142"/>
                    <a:pt x="24" y="134"/>
                    <a:pt x="25" y="132"/>
                  </a:cubicBezTo>
                  <a:cubicBezTo>
                    <a:pt x="28" y="126"/>
                    <a:pt x="33" y="119"/>
                    <a:pt x="33" y="112"/>
                  </a:cubicBezTo>
                  <a:cubicBezTo>
                    <a:pt x="31" y="98"/>
                    <a:pt x="31" y="98"/>
                    <a:pt x="31" y="98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3"/>
            <p:cNvSpPr>
              <a:spLocks/>
            </p:cNvSpPr>
            <p:nvPr/>
          </p:nvSpPr>
          <p:spPr bwMode="auto">
            <a:xfrm>
              <a:off x="2039" y="2507"/>
              <a:ext cx="419" cy="637"/>
            </a:xfrm>
            <a:custGeom>
              <a:avLst/>
              <a:gdLst>
                <a:gd name="T0" fmla="*/ 71 w 204"/>
                <a:gd name="T1" fmla="*/ 159 h 310"/>
                <a:gd name="T2" fmla="*/ 69 w 204"/>
                <a:gd name="T3" fmla="*/ 153 h 310"/>
                <a:gd name="T4" fmla="*/ 75 w 204"/>
                <a:gd name="T5" fmla="*/ 134 h 310"/>
                <a:gd name="T6" fmla="*/ 84 w 204"/>
                <a:gd name="T7" fmla="*/ 115 h 310"/>
                <a:gd name="T8" fmla="*/ 72 w 204"/>
                <a:gd name="T9" fmla="*/ 97 h 310"/>
                <a:gd name="T10" fmla="*/ 63 w 204"/>
                <a:gd name="T11" fmla="*/ 51 h 310"/>
                <a:gd name="T12" fmla="*/ 49 w 204"/>
                <a:gd name="T13" fmla="*/ 25 h 310"/>
                <a:gd name="T14" fmla="*/ 46 w 204"/>
                <a:gd name="T15" fmla="*/ 6 h 310"/>
                <a:gd name="T16" fmla="*/ 46 w 204"/>
                <a:gd name="T17" fmla="*/ 0 h 310"/>
                <a:gd name="T18" fmla="*/ 124 w 204"/>
                <a:gd name="T19" fmla="*/ 1 h 310"/>
                <a:gd name="T20" fmla="*/ 132 w 204"/>
                <a:gd name="T21" fmla="*/ 11 h 310"/>
                <a:gd name="T22" fmla="*/ 147 w 204"/>
                <a:gd name="T23" fmla="*/ 62 h 310"/>
                <a:gd name="T24" fmla="*/ 157 w 204"/>
                <a:gd name="T25" fmla="*/ 111 h 310"/>
                <a:gd name="T26" fmla="*/ 145 w 204"/>
                <a:gd name="T27" fmla="*/ 143 h 310"/>
                <a:gd name="T28" fmla="*/ 150 w 204"/>
                <a:gd name="T29" fmla="*/ 150 h 310"/>
                <a:gd name="T30" fmla="*/ 163 w 204"/>
                <a:gd name="T31" fmla="*/ 156 h 310"/>
                <a:gd name="T32" fmla="*/ 176 w 204"/>
                <a:gd name="T33" fmla="*/ 170 h 310"/>
                <a:gd name="T34" fmla="*/ 182 w 204"/>
                <a:gd name="T35" fmla="*/ 187 h 310"/>
                <a:gd name="T36" fmla="*/ 189 w 204"/>
                <a:gd name="T37" fmla="*/ 195 h 310"/>
                <a:gd name="T38" fmla="*/ 198 w 204"/>
                <a:gd name="T39" fmla="*/ 205 h 310"/>
                <a:gd name="T40" fmla="*/ 202 w 204"/>
                <a:gd name="T41" fmla="*/ 211 h 310"/>
                <a:gd name="T42" fmla="*/ 204 w 204"/>
                <a:gd name="T43" fmla="*/ 216 h 310"/>
                <a:gd name="T44" fmla="*/ 201 w 204"/>
                <a:gd name="T45" fmla="*/ 219 h 310"/>
                <a:gd name="T46" fmla="*/ 193 w 204"/>
                <a:gd name="T47" fmla="*/ 226 h 310"/>
                <a:gd name="T48" fmla="*/ 177 w 204"/>
                <a:gd name="T49" fmla="*/ 233 h 310"/>
                <a:gd name="T50" fmla="*/ 170 w 204"/>
                <a:gd name="T51" fmla="*/ 240 h 310"/>
                <a:gd name="T52" fmla="*/ 163 w 204"/>
                <a:gd name="T53" fmla="*/ 246 h 310"/>
                <a:gd name="T54" fmla="*/ 147 w 204"/>
                <a:gd name="T55" fmla="*/ 253 h 310"/>
                <a:gd name="T56" fmla="*/ 133 w 204"/>
                <a:gd name="T57" fmla="*/ 261 h 310"/>
                <a:gd name="T58" fmla="*/ 126 w 204"/>
                <a:gd name="T59" fmla="*/ 268 h 310"/>
                <a:gd name="T60" fmla="*/ 120 w 204"/>
                <a:gd name="T61" fmla="*/ 276 h 310"/>
                <a:gd name="T62" fmla="*/ 112 w 204"/>
                <a:gd name="T63" fmla="*/ 287 h 310"/>
                <a:gd name="T64" fmla="*/ 108 w 204"/>
                <a:gd name="T65" fmla="*/ 288 h 310"/>
                <a:gd name="T66" fmla="*/ 106 w 204"/>
                <a:gd name="T67" fmla="*/ 291 h 310"/>
                <a:gd name="T68" fmla="*/ 107 w 204"/>
                <a:gd name="T69" fmla="*/ 301 h 310"/>
                <a:gd name="T70" fmla="*/ 107 w 204"/>
                <a:gd name="T71" fmla="*/ 310 h 310"/>
                <a:gd name="T72" fmla="*/ 100 w 204"/>
                <a:gd name="T73" fmla="*/ 307 h 310"/>
                <a:gd name="T74" fmla="*/ 83 w 204"/>
                <a:gd name="T75" fmla="*/ 293 h 310"/>
                <a:gd name="T76" fmla="*/ 87 w 204"/>
                <a:gd name="T77" fmla="*/ 283 h 310"/>
                <a:gd name="T78" fmla="*/ 82 w 204"/>
                <a:gd name="T79" fmla="*/ 278 h 310"/>
                <a:gd name="T80" fmla="*/ 70 w 204"/>
                <a:gd name="T81" fmla="*/ 275 h 310"/>
                <a:gd name="T82" fmla="*/ 30 w 204"/>
                <a:gd name="T83" fmla="*/ 278 h 310"/>
                <a:gd name="T84" fmla="*/ 1 w 204"/>
                <a:gd name="T85" fmla="*/ 234 h 310"/>
                <a:gd name="T86" fmla="*/ 4 w 204"/>
                <a:gd name="T87" fmla="*/ 211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4" h="310">
                  <a:moveTo>
                    <a:pt x="4" y="207"/>
                  </a:moveTo>
                  <a:cubicBezTo>
                    <a:pt x="71" y="159"/>
                    <a:pt x="71" y="159"/>
                    <a:pt x="71" y="159"/>
                  </a:cubicBezTo>
                  <a:cubicBezTo>
                    <a:pt x="70" y="158"/>
                    <a:pt x="65" y="155"/>
                    <a:pt x="68" y="153"/>
                  </a:cubicBezTo>
                  <a:cubicBezTo>
                    <a:pt x="69" y="153"/>
                    <a:pt x="69" y="153"/>
                    <a:pt x="69" y="153"/>
                  </a:cubicBezTo>
                  <a:cubicBezTo>
                    <a:pt x="72" y="151"/>
                    <a:pt x="71" y="146"/>
                    <a:pt x="74" y="143"/>
                  </a:cubicBezTo>
                  <a:cubicBezTo>
                    <a:pt x="76" y="141"/>
                    <a:pt x="75" y="138"/>
                    <a:pt x="75" y="134"/>
                  </a:cubicBezTo>
                  <a:cubicBezTo>
                    <a:pt x="75" y="131"/>
                    <a:pt x="87" y="135"/>
                    <a:pt x="81" y="126"/>
                  </a:cubicBezTo>
                  <a:cubicBezTo>
                    <a:pt x="78" y="119"/>
                    <a:pt x="84" y="120"/>
                    <a:pt x="84" y="115"/>
                  </a:cubicBezTo>
                  <a:cubicBezTo>
                    <a:pt x="84" y="111"/>
                    <a:pt x="81" y="110"/>
                    <a:pt x="78" y="109"/>
                  </a:cubicBezTo>
                  <a:cubicBezTo>
                    <a:pt x="75" y="107"/>
                    <a:pt x="77" y="100"/>
                    <a:pt x="72" y="97"/>
                  </a:cubicBezTo>
                  <a:cubicBezTo>
                    <a:pt x="65" y="94"/>
                    <a:pt x="62" y="98"/>
                    <a:pt x="63" y="87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58" y="47"/>
                    <a:pt x="49" y="47"/>
                    <a:pt x="46" y="41"/>
                  </a:cubicBezTo>
                  <a:cubicBezTo>
                    <a:pt x="44" y="37"/>
                    <a:pt x="51" y="30"/>
                    <a:pt x="49" y="25"/>
                  </a:cubicBezTo>
                  <a:cubicBezTo>
                    <a:pt x="47" y="23"/>
                    <a:pt x="50" y="17"/>
                    <a:pt x="51" y="14"/>
                  </a:cubicBezTo>
                  <a:cubicBezTo>
                    <a:pt x="51" y="10"/>
                    <a:pt x="48" y="9"/>
                    <a:pt x="46" y="6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124" y="1"/>
                    <a:pt x="124" y="1"/>
                    <a:pt x="124" y="1"/>
                  </a:cubicBezTo>
                  <a:cubicBezTo>
                    <a:pt x="124" y="1"/>
                    <a:pt x="124" y="1"/>
                    <a:pt x="124" y="1"/>
                  </a:cubicBezTo>
                  <a:cubicBezTo>
                    <a:pt x="127" y="9"/>
                    <a:pt x="127" y="9"/>
                    <a:pt x="127" y="9"/>
                  </a:cubicBezTo>
                  <a:cubicBezTo>
                    <a:pt x="132" y="11"/>
                    <a:pt x="132" y="11"/>
                    <a:pt x="132" y="11"/>
                  </a:cubicBezTo>
                  <a:cubicBezTo>
                    <a:pt x="131" y="18"/>
                    <a:pt x="131" y="18"/>
                    <a:pt x="131" y="18"/>
                  </a:cubicBezTo>
                  <a:cubicBezTo>
                    <a:pt x="147" y="62"/>
                    <a:pt x="147" y="62"/>
                    <a:pt x="147" y="62"/>
                  </a:cubicBezTo>
                  <a:cubicBezTo>
                    <a:pt x="155" y="97"/>
                    <a:pt x="155" y="97"/>
                    <a:pt x="155" y="97"/>
                  </a:cubicBezTo>
                  <a:cubicBezTo>
                    <a:pt x="157" y="111"/>
                    <a:pt x="157" y="111"/>
                    <a:pt x="157" y="111"/>
                  </a:cubicBezTo>
                  <a:cubicBezTo>
                    <a:pt x="157" y="118"/>
                    <a:pt x="152" y="125"/>
                    <a:pt x="149" y="131"/>
                  </a:cubicBezTo>
                  <a:cubicBezTo>
                    <a:pt x="148" y="133"/>
                    <a:pt x="143" y="141"/>
                    <a:pt x="145" y="143"/>
                  </a:cubicBezTo>
                  <a:cubicBezTo>
                    <a:pt x="147" y="145"/>
                    <a:pt x="148" y="143"/>
                    <a:pt x="148" y="146"/>
                  </a:cubicBezTo>
                  <a:cubicBezTo>
                    <a:pt x="148" y="148"/>
                    <a:pt x="148" y="148"/>
                    <a:pt x="150" y="150"/>
                  </a:cubicBezTo>
                  <a:cubicBezTo>
                    <a:pt x="153" y="153"/>
                    <a:pt x="153" y="152"/>
                    <a:pt x="157" y="153"/>
                  </a:cubicBezTo>
                  <a:cubicBezTo>
                    <a:pt x="159" y="153"/>
                    <a:pt x="159" y="156"/>
                    <a:pt x="163" y="156"/>
                  </a:cubicBezTo>
                  <a:cubicBezTo>
                    <a:pt x="171" y="156"/>
                    <a:pt x="168" y="160"/>
                    <a:pt x="172" y="163"/>
                  </a:cubicBezTo>
                  <a:cubicBezTo>
                    <a:pt x="174" y="165"/>
                    <a:pt x="174" y="168"/>
                    <a:pt x="176" y="170"/>
                  </a:cubicBezTo>
                  <a:cubicBezTo>
                    <a:pt x="179" y="175"/>
                    <a:pt x="175" y="180"/>
                    <a:pt x="176" y="185"/>
                  </a:cubicBezTo>
                  <a:cubicBezTo>
                    <a:pt x="177" y="187"/>
                    <a:pt x="180" y="186"/>
                    <a:pt x="182" y="187"/>
                  </a:cubicBezTo>
                  <a:cubicBezTo>
                    <a:pt x="184" y="188"/>
                    <a:pt x="185" y="191"/>
                    <a:pt x="187" y="192"/>
                  </a:cubicBezTo>
                  <a:cubicBezTo>
                    <a:pt x="188" y="193"/>
                    <a:pt x="188" y="194"/>
                    <a:pt x="189" y="195"/>
                  </a:cubicBezTo>
                  <a:cubicBezTo>
                    <a:pt x="192" y="196"/>
                    <a:pt x="193" y="195"/>
                    <a:pt x="193" y="199"/>
                  </a:cubicBezTo>
                  <a:cubicBezTo>
                    <a:pt x="193" y="202"/>
                    <a:pt x="198" y="202"/>
                    <a:pt x="198" y="205"/>
                  </a:cubicBezTo>
                  <a:cubicBezTo>
                    <a:pt x="199" y="207"/>
                    <a:pt x="200" y="209"/>
                    <a:pt x="202" y="211"/>
                  </a:cubicBezTo>
                  <a:cubicBezTo>
                    <a:pt x="202" y="211"/>
                    <a:pt x="202" y="211"/>
                    <a:pt x="202" y="211"/>
                  </a:cubicBezTo>
                  <a:cubicBezTo>
                    <a:pt x="202" y="212"/>
                    <a:pt x="201" y="213"/>
                    <a:pt x="201" y="213"/>
                  </a:cubicBezTo>
                  <a:cubicBezTo>
                    <a:pt x="204" y="216"/>
                    <a:pt x="204" y="216"/>
                    <a:pt x="204" y="216"/>
                  </a:cubicBezTo>
                  <a:cubicBezTo>
                    <a:pt x="204" y="216"/>
                    <a:pt x="204" y="216"/>
                    <a:pt x="204" y="216"/>
                  </a:cubicBezTo>
                  <a:cubicBezTo>
                    <a:pt x="203" y="216"/>
                    <a:pt x="202" y="219"/>
                    <a:pt x="201" y="219"/>
                  </a:cubicBezTo>
                  <a:cubicBezTo>
                    <a:pt x="200" y="219"/>
                    <a:pt x="199" y="219"/>
                    <a:pt x="198" y="220"/>
                  </a:cubicBezTo>
                  <a:cubicBezTo>
                    <a:pt x="195" y="221"/>
                    <a:pt x="194" y="223"/>
                    <a:pt x="193" y="226"/>
                  </a:cubicBezTo>
                  <a:cubicBezTo>
                    <a:pt x="191" y="233"/>
                    <a:pt x="184" y="222"/>
                    <a:pt x="179" y="229"/>
                  </a:cubicBezTo>
                  <a:cubicBezTo>
                    <a:pt x="177" y="230"/>
                    <a:pt x="178" y="232"/>
                    <a:pt x="177" y="233"/>
                  </a:cubicBezTo>
                  <a:cubicBezTo>
                    <a:pt x="175" y="234"/>
                    <a:pt x="174" y="235"/>
                    <a:pt x="173" y="237"/>
                  </a:cubicBezTo>
                  <a:cubicBezTo>
                    <a:pt x="172" y="239"/>
                    <a:pt x="173" y="239"/>
                    <a:pt x="170" y="240"/>
                  </a:cubicBezTo>
                  <a:cubicBezTo>
                    <a:pt x="169" y="240"/>
                    <a:pt x="168" y="242"/>
                    <a:pt x="167" y="242"/>
                  </a:cubicBezTo>
                  <a:cubicBezTo>
                    <a:pt x="165" y="243"/>
                    <a:pt x="164" y="246"/>
                    <a:pt x="163" y="246"/>
                  </a:cubicBezTo>
                  <a:cubicBezTo>
                    <a:pt x="160" y="247"/>
                    <a:pt x="159" y="246"/>
                    <a:pt x="157" y="246"/>
                  </a:cubicBezTo>
                  <a:cubicBezTo>
                    <a:pt x="154" y="247"/>
                    <a:pt x="148" y="250"/>
                    <a:pt x="147" y="253"/>
                  </a:cubicBezTo>
                  <a:cubicBezTo>
                    <a:pt x="145" y="257"/>
                    <a:pt x="143" y="254"/>
                    <a:pt x="142" y="258"/>
                  </a:cubicBezTo>
                  <a:cubicBezTo>
                    <a:pt x="141" y="263"/>
                    <a:pt x="137" y="260"/>
                    <a:pt x="133" y="261"/>
                  </a:cubicBezTo>
                  <a:cubicBezTo>
                    <a:pt x="131" y="262"/>
                    <a:pt x="131" y="264"/>
                    <a:pt x="130" y="265"/>
                  </a:cubicBezTo>
                  <a:cubicBezTo>
                    <a:pt x="126" y="265"/>
                    <a:pt x="127" y="265"/>
                    <a:pt x="126" y="268"/>
                  </a:cubicBezTo>
                  <a:cubicBezTo>
                    <a:pt x="126" y="269"/>
                    <a:pt x="124" y="269"/>
                    <a:pt x="124" y="270"/>
                  </a:cubicBezTo>
                  <a:cubicBezTo>
                    <a:pt x="124" y="273"/>
                    <a:pt x="120" y="275"/>
                    <a:pt x="120" y="276"/>
                  </a:cubicBezTo>
                  <a:cubicBezTo>
                    <a:pt x="119" y="277"/>
                    <a:pt x="115" y="280"/>
                    <a:pt x="114" y="282"/>
                  </a:cubicBezTo>
                  <a:cubicBezTo>
                    <a:pt x="111" y="284"/>
                    <a:pt x="115" y="286"/>
                    <a:pt x="112" y="287"/>
                  </a:cubicBezTo>
                  <a:cubicBezTo>
                    <a:pt x="112" y="287"/>
                    <a:pt x="110" y="289"/>
                    <a:pt x="109" y="288"/>
                  </a:cubicBezTo>
                  <a:cubicBezTo>
                    <a:pt x="109" y="289"/>
                    <a:pt x="109" y="288"/>
                    <a:pt x="108" y="288"/>
                  </a:cubicBezTo>
                  <a:cubicBezTo>
                    <a:pt x="108" y="287"/>
                    <a:pt x="106" y="283"/>
                    <a:pt x="104" y="284"/>
                  </a:cubicBezTo>
                  <a:cubicBezTo>
                    <a:pt x="102" y="286"/>
                    <a:pt x="104" y="290"/>
                    <a:pt x="106" y="291"/>
                  </a:cubicBezTo>
                  <a:cubicBezTo>
                    <a:pt x="106" y="293"/>
                    <a:pt x="106" y="294"/>
                    <a:pt x="107" y="296"/>
                  </a:cubicBezTo>
                  <a:cubicBezTo>
                    <a:pt x="107" y="298"/>
                    <a:pt x="106" y="299"/>
                    <a:pt x="107" y="301"/>
                  </a:cubicBezTo>
                  <a:cubicBezTo>
                    <a:pt x="107" y="303"/>
                    <a:pt x="112" y="307"/>
                    <a:pt x="109" y="309"/>
                  </a:cubicBezTo>
                  <a:cubicBezTo>
                    <a:pt x="108" y="309"/>
                    <a:pt x="107" y="310"/>
                    <a:pt x="107" y="310"/>
                  </a:cubicBezTo>
                  <a:cubicBezTo>
                    <a:pt x="106" y="310"/>
                    <a:pt x="106" y="309"/>
                    <a:pt x="106" y="309"/>
                  </a:cubicBezTo>
                  <a:cubicBezTo>
                    <a:pt x="103" y="309"/>
                    <a:pt x="102" y="308"/>
                    <a:pt x="100" y="307"/>
                  </a:cubicBezTo>
                  <a:cubicBezTo>
                    <a:pt x="93" y="304"/>
                    <a:pt x="88" y="299"/>
                    <a:pt x="82" y="296"/>
                  </a:cubicBezTo>
                  <a:cubicBezTo>
                    <a:pt x="79" y="295"/>
                    <a:pt x="83" y="294"/>
                    <a:pt x="83" y="293"/>
                  </a:cubicBezTo>
                  <a:cubicBezTo>
                    <a:pt x="86" y="290"/>
                    <a:pt x="86" y="290"/>
                    <a:pt x="86" y="286"/>
                  </a:cubicBezTo>
                  <a:cubicBezTo>
                    <a:pt x="86" y="285"/>
                    <a:pt x="87" y="284"/>
                    <a:pt x="87" y="283"/>
                  </a:cubicBezTo>
                  <a:cubicBezTo>
                    <a:pt x="87" y="281"/>
                    <a:pt x="82" y="282"/>
                    <a:pt x="82" y="283"/>
                  </a:cubicBezTo>
                  <a:cubicBezTo>
                    <a:pt x="81" y="283"/>
                    <a:pt x="82" y="278"/>
                    <a:pt x="82" y="278"/>
                  </a:cubicBezTo>
                  <a:cubicBezTo>
                    <a:pt x="81" y="276"/>
                    <a:pt x="76" y="278"/>
                    <a:pt x="75" y="278"/>
                  </a:cubicBezTo>
                  <a:cubicBezTo>
                    <a:pt x="74" y="278"/>
                    <a:pt x="72" y="276"/>
                    <a:pt x="70" y="275"/>
                  </a:cubicBezTo>
                  <a:cubicBezTo>
                    <a:pt x="56" y="279"/>
                    <a:pt x="56" y="279"/>
                    <a:pt x="56" y="279"/>
                  </a:cubicBezTo>
                  <a:cubicBezTo>
                    <a:pt x="30" y="278"/>
                    <a:pt x="30" y="278"/>
                    <a:pt x="30" y="278"/>
                  </a:cubicBezTo>
                  <a:cubicBezTo>
                    <a:pt x="22" y="238"/>
                    <a:pt x="22" y="238"/>
                    <a:pt x="22" y="238"/>
                  </a:cubicBezTo>
                  <a:cubicBezTo>
                    <a:pt x="1" y="234"/>
                    <a:pt x="1" y="234"/>
                    <a:pt x="1" y="234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211"/>
                    <a:pt x="4" y="211"/>
                    <a:pt x="4" y="211"/>
                  </a:cubicBezTo>
                  <a:cubicBezTo>
                    <a:pt x="4" y="207"/>
                    <a:pt x="4" y="207"/>
                    <a:pt x="4" y="20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4"/>
            <p:cNvSpPr>
              <a:spLocks/>
            </p:cNvSpPr>
            <p:nvPr/>
          </p:nvSpPr>
          <p:spPr bwMode="auto">
            <a:xfrm>
              <a:off x="2039" y="2507"/>
              <a:ext cx="419" cy="637"/>
            </a:xfrm>
            <a:custGeom>
              <a:avLst/>
              <a:gdLst>
                <a:gd name="T0" fmla="*/ 71 w 204"/>
                <a:gd name="T1" fmla="*/ 159 h 310"/>
                <a:gd name="T2" fmla="*/ 69 w 204"/>
                <a:gd name="T3" fmla="*/ 153 h 310"/>
                <a:gd name="T4" fmla="*/ 75 w 204"/>
                <a:gd name="T5" fmla="*/ 134 h 310"/>
                <a:gd name="T6" fmla="*/ 84 w 204"/>
                <a:gd name="T7" fmla="*/ 115 h 310"/>
                <a:gd name="T8" fmla="*/ 72 w 204"/>
                <a:gd name="T9" fmla="*/ 97 h 310"/>
                <a:gd name="T10" fmla="*/ 63 w 204"/>
                <a:gd name="T11" fmla="*/ 51 h 310"/>
                <a:gd name="T12" fmla="*/ 49 w 204"/>
                <a:gd name="T13" fmla="*/ 25 h 310"/>
                <a:gd name="T14" fmla="*/ 46 w 204"/>
                <a:gd name="T15" fmla="*/ 6 h 310"/>
                <a:gd name="T16" fmla="*/ 46 w 204"/>
                <a:gd name="T17" fmla="*/ 0 h 310"/>
                <a:gd name="T18" fmla="*/ 124 w 204"/>
                <a:gd name="T19" fmla="*/ 1 h 310"/>
                <a:gd name="T20" fmla="*/ 132 w 204"/>
                <a:gd name="T21" fmla="*/ 11 h 310"/>
                <a:gd name="T22" fmla="*/ 147 w 204"/>
                <a:gd name="T23" fmla="*/ 62 h 310"/>
                <a:gd name="T24" fmla="*/ 157 w 204"/>
                <a:gd name="T25" fmla="*/ 111 h 310"/>
                <a:gd name="T26" fmla="*/ 145 w 204"/>
                <a:gd name="T27" fmla="*/ 143 h 310"/>
                <a:gd name="T28" fmla="*/ 150 w 204"/>
                <a:gd name="T29" fmla="*/ 150 h 310"/>
                <a:gd name="T30" fmla="*/ 163 w 204"/>
                <a:gd name="T31" fmla="*/ 156 h 310"/>
                <a:gd name="T32" fmla="*/ 176 w 204"/>
                <a:gd name="T33" fmla="*/ 170 h 310"/>
                <a:gd name="T34" fmla="*/ 182 w 204"/>
                <a:gd name="T35" fmla="*/ 187 h 310"/>
                <a:gd name="T36" fmla="*/ 189 w 204"/>
                <a:gd name="T37" fmla="*/ 195 h 310"/>
                <a:gd name="T38" fmla="*/ 198 w 204"/>
                <a:gd name="T39" fmla="*/ 205 h 310"/>
                <a:gd name="T40" fmla="*/ 202 w 204"/>
                <a:gd name="T41" fmla="*/ 211 h 310"/>
                <a:gd name="T42" fmla="*/ 204 w 204"/>
                <a:gd name="T43" fmla="*/ 216 h 310"/>
                <a:gd name="T44" fmla="*/ 201 w 204"/>
                <a:gd name="T45" fmla="*/ 219 h 310"/>
                <a:gd name="T46" fmla="*/ 193 w 204"/>
                <a:gd name="T47" fmla="*/ 226 h 310"/>
                <a:gd name="T48" fmla="*/ 177 w 204"/>
                <a:gd name="T49" fmla="*/ 233 h 310"/>
                <a:gd name="T50" fmla="*/ 170 w 204"/>
                <a:gd name="T51" fmla="*/ 240 h 310"/>
                <a:gd name="T52" fmla="*/ 163 w 204"/>
                <a:gd name="T53" fmla="*/ 246 h 310"/>
                <a:gd name="T54" fmla="*/ 147 w 204"/>
                <a:gd name="T55" fmla="*/ 253 h 310"/>
                <a:gd name="T56" fmla="*/ 133 w 204"/>
                <a:gd name="T57" fmla="*/ 261 h 310"/>
                <a:gd name="T58" fmla="*/ 126 w 204"/>
                <a:gd name="T59" fmla="*/ 268 h 310"/>
                <a:gd name="T60" fmla="*/ 120 w 204"/>
                <a:gd name="T61" fmla="*/ 276 h 310"/>
                <a:gd name="T62" fmla="*/ 112 w 204"/>
                <a:gd name="T63" fmla="*/ 287 h 310"/>
                <a:gd name="T64" fmla="*/ 108 w 204"/>
                <a:gd name="T65" fmla="*/ 288 h 310"/>
                <a:gd name="T66" fmla="*/ 106 w 204"/>
                <a:gd name="T67" fmla="*/ 291 h 310"/>
                <a:gd name="T68" fmla="*/ 107 w 204"/>
                <a:gd name="T69" fmla="*/ 301 h 310"/>
                <a:gd name="T70" fmla="*/ 107 w 204"/>
                <a:gd name="T71" fmla="*/ 310 h 310"/>
                <a:gd name="T72" fmla="*/ 100 w 204"/>
                <a:gd name="T73" fmla="*/ 307 h 310"/>
                <a:gd name="T74" fmla="*/ 83 w 204"/>
                <a:gd name="T75" fmla="*/ 293 h 310"/>
                <a:gd name="T76" fmla="*/ 87 w 204"/>
                <a:gd name="T77" fmla="*/ 283 h 310"/>
                <a:gd name="T78" fmla="*/ 82 w 204"/>
                <a:gd name="T79" fmla="*/ 278 h 310"/>
                <a:gd name="T80" fmla="*/ 70 w 204"/>
                <a:gd name="T81" fmla="*/ 275 h 310"/>
                <a:gd name="T82" fmla="*/ 30 w 204"/>
                <a:gd name="T83" fmla="*/ 278 h 310"/>
                <a:gd name="T84" fmla="*/ 1 w 204"/>
                <a:gd name="T85" fmla="*/ 234 h 310"/>
                <a:gd name="T86" fmla="*/ 4 w 204"/>
                <a:gd name="T87" fmla="*/ 211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4" h="310">
                  <a:moveTo>
                    <a:pt x="4" y="207"/>
                  </a:moveTo>
                  <a:cubicBezTo>
                    <a:pt x="71" y="159"/>
                    <a:pt x="71" y="159"/>
                    <a:pt x="71" y="159"/>
                  </a:cubicBezTo>
                  <a:cubicBezTo>
                    <a:pt x="70" y="158"/>
                    <a:pt x="65" y="155"/>
                    <a:pt x="68" y="153"/>
                  </a:cubicBezTo>
                  <a:cubicBezTo>
                    <a:pt x="69" y="153"/>
                    <a:pt x="69" y="153"/>
                    <a:pt x="69" y="153"/>
                  </a:cubicBezTo>
                  <a:cubicBezTo>
                    <a:pt x="72" y="151"/>
                    <a:pt x="71" y="146"/>
                    <a:pt x="74" y="143"/>
                  </a:cubicBezTo>
                  <a:cubicBezTo>
                    <a:pt x="76" y="141"/>
                    <a:pt x="75" y="138"/>
                    <a:pt x="75" y="134"/>
                  </a:cubicBezTo>
                  <a:cubicBezTo>
                    <a:pt x="75" y="131"/>
                    <a:pt x="87" y="135"/>
                    <a:pt x="81" y="126"/>
                  </a:cubicBezTo>
                  <a:cubicBezTo>
                    <a:pt x="78" y="119"/>
                    <a:pt x="84" y="120"/>
                    <a:pt x="84" y="115"/>
                  </a:cubicBezTo>
                  <a:cubicBezTo>
                    <a:pt x="84" y="111"/>
                    <a:pt x="81" y="110"/>
                    <a:pt x="78" y="109"/>
                  </a:cubicBezTo>
                  <a:cubicBezTo>
                    <a:pt x="75" y="107"/>
                    <a:pt x="77" y="100"/>
                    <a:pt x="72" y="97"/>
                  </a:cubicBezTo>
                  <a:cubicBezTo>
                    <a:pt x="65" y="94"/>
                    <a:pt x="62" y="98"/>
                    <a:pt x="63" y="87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58" y="47"/>
                    <a:pt x="49" y="47"/>
                    <a:pt x="46" y="41"/>
                  </a:cubicBezTo>
                  <a:cubicBezTo>
                    <a:pt x="44" y="37"/>
                    <a:pt x="51" y="30"/>
                    <a:pt x="49" y="25"/>
                  </a:cubicBezTo>
                  <a:cubicBezTo>
                    <a:pt x="47" y="23"/>
                    <a:pt x="50" y="17"/>
                    <a:pt x="51" y="14"/>
                  </a:cubicBezTo>
                  <a:cubicBezTo>
                    <a:pt x="51" y="10"/>
                    <a:pt x="48" y="9"/>
                    <a:pt x="46" y="6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124" y="1"/>
                    <a:pt x="124" y="1"/>
                    <a:pt x="124" y="1"/>
                  </a:cubicBezTo>
                  <a:cubicBezTo>
                    <a:pt x="124" y="1"/>
                    <a:pt x="124" y="1"/>
                    <a:pt x="124" y="1"/>
                  </a:cubicBezTo>
                  <a:cubicBezTo>
                    <a:pt x="127" y="9"/>
                    <a:pt x="127" y="9"/>
                    <a:pt x="127" y="9"/>
                  </a:cubicBezTo>
                  <a:cubicBezTo>
                    <a:pt x="132" y="11"/>
                    <a:pt x="132" y="11"/>
                    <a:pt x="132" y="11"/>
                  </a:cubicBezTo>
                  <a:cubicBezTo>
                    <a:pt x="131" y="18"/>
                    <a:pt x="131" y="18"/>
                    <a:pt x="131" y="18"/>
                  </a:cubicBezTo>
                  <a:cubicBezTo>
                    <a:pt x="147" y="62"/>
                    <a:pt x="147" y="62"/>
                    <a:pt x="147" y="62"/>
                  </a:cubicBezTo>
                  <a:cubicBezTo>
                    <a:pt x="155" y="97"/>
                    <a:pt x="155" y="97"/>
                    <a:pt x="155" y="97"/>
                  </a:cubicBezTo>
                  <a:cubicBezTo>
                    <a:pt x="157" y="111"/>
                    <a:pt x="157" y="111"/>
                    <a:pt x="157" y="111"/>
                  </a:cubicBezTo>
                  <a:cubicBezTo>
                    <a:pt x="157" y="118"/>
                    <a:pt x="152" y="125"/>
                    <a:pt x="149" y="131"/>
                  </a:cubicBezTo>
                  <a:cubicBezTo>
                    <a:pt x="148" y="133"/>
                    <a:pt x="143" y="141"/>
                    <a:pt x="145" y="143"/>
                  </a:cubicBezTo>
                  <a:cubicBezTo>
                    <a:pt x="147" y="145"/>
                    <a:pt x="148" y="143"/>
                    <a:pt x="148" y="146"/>
                  </a:cubicBezTo>
                  <a:cubicBezTo>
                    <a:pt x="148" y="148"/>
                    <a:pt x="148" y="148"/>
                    <a:pt x="150" y="150"/>
                  </a:cubicBezTo>
                  <a:cubicBezTo>
                    <a:pt x="153" y="153"/>
                    <a:pt x="153" y="152"/>
                    <a:pt x="157" y="153"/>
                  </a:cubicBezTo>
                  <a:cubicBezTo>
                    <a:pt x="159" y="153"/>
                    <a:pt x="159" y="156"/>
                    <a:pt x="163" y="156"/>
                  </a:cubicBezTo>
                  <a:cubicBezTo>
                    <a:pt x="171" y="156"/>
                    <a:pt x="168" y="160"/>
                    <a:pt x="172" y="163"/>
                  </a:cubicBezTo>
                  <a:cubicBezTo>
                    <a:pt x="174" y="165"/>
                    <a:pt x="174" y="168"/>
                    <a:pt x="176" y="170"/>
                  </a:cubicBezTo>
                  <a:cubicBezTo>
                    <a:pt x="179" y="175"/>
                    <a:pt x="175" y="180"/>
                    <a:pt x="176" y="185"/>
                  </a:cubicBezTo>
                  <a:cubicBezTo>
                    <a:pt x="177" y="187"/>
                    <a:pt x="180" y="186"/>
                    <a:pt x="182" y="187"/>
                  </a:cubicBezTo>
                  <a:cubicBezTo>
                    <a:pt x="184" y="188"/>
                    <a:pt x="185" y="191"/>
                    <a:pt x="187" y="192"/>
                  </a:cubicBezTo>
                  <a:cubicBezTo>
                    <a:pt x="188" y="193"/>
                    <a:pt x="188" y="194"/>
                    <a:pt x="189" y="195"/>
                  </a:cubicBezTo>
                  <a:cubicBezTo>
                    <a:pt x="192" y="196"/>
                    <a:pt x="193" y="195"/>
                    <a:pt x="193" y="199"/>
                  </a:cubicBezTo>
                  <a:cubicBezTo>
                    <a:pt x="193" y="202"/>
                    <a:pt x="198" y="202"/>
                    <a:pt x="198" y="205"/>
                  </a:cubicBezTo>
                  <a:cubicBezTo>
                    <a:pt x="199" y="207"/>
                    <a:pt x="200" y="209"/>
                    <a:pt x="202" y="211"/>
                  </a:cubicBezTo>
                  <a:cubicBezTo>
                    <a:pt x="202" y="211"/>
                    <a:pt x="202" y="211"/>
                    <a:pt x="202" y="211"/>
                  </a:cubicBezTo>
                  <a:cubicBezTo>
                    <a:pt x="202" y="212"/>
                    <a:pt x="201" y="213"/>
                    <a:pt x="201" y="213"/>
                  </a:cubicBezTo>
                  <a:cubicBezTo>
                    <a:pt x="204" y="216"/>
                    <a:pt x="204" y="216"/>
                    <a:pt x="204" y="216"/>
                  </a:cubicBezTo>
                  <a:cubicBezTo>
                    <a:pt x="204" y="216"/>
                    <a:pt x="204" y="216"/>
                    <a:pt x="204" y="216"/>
                  </a:cubicBezTo>
                  <a:cubicBezTo>
                    <a:pt x="203" y="216"/>
                    <a:pt x="202" y="219"/>
                    <a:pt x="201" y="219"/>
                  </a:cubicBezTo>
                  <a:cubicBezTo>
                    <a:pt x="200" y="219"/>
                    <a:pt x="199" y="219"/>
                    <a:pt x="198" y="220"/>
                  </a:cubicBezTo>
                  <a:cubicBezTo>
                    <a:pt x="195" y="221"/>
                    <a:pt x="194" y="223"/>
                    <a:pt x="193" y="226"/>
                  </a:cubicBezTo>
                  <a:cubicBezTo>
                    <a:pt x="191" y="233"/>
                    <a:pt x="184" y="222"/>
                    <a:pt x="179" y="229"/>
                  </a:cubicBezTo>
                  <a:cubicBezTo>
                    <a:pt x="177" y="230"/>
                    <a:pt x="178" y="232"/>
                    <a:pt x="177" y="233"/>
                  </a:cubicBezTo>
                  <a:cubicBezTo>
                    <a:pt x="175" y="234"/>
                    <a:pt x="174" y="235"/>
                    <a:pt x="173" y="237"/>
                  </a:cubicBezTo>
                  <a:cubicBezTo>
                    <a:pt x="172" y="239"/>
                    <a:pt x="173" y="239"/>
                    <a:pt x="170" y="240"/>
                  </a:cubicBezTo>
                  <a:cubicBezTo>
                    <a:pt x="169" y="240"/>
                    <a:pt x="168" y="242"/>
                    <a:pt x="167" y="242"/>
                  </a:cubicBezTo>
                  <a:cubicBezTo>
                    <a:pt x="165" y="243"/>
                    <a:pt x="164" y="246"/>
                    <a:pt x="163" y="246"/>
                  </a:cubicBezTo>
                  <a:cubicBezTo>
                    <a:pt x="160" y="247"/>
                    <a:pt x="159" y="246"/>
                    <a:pt x="157" y="246"/>
                  </a:cubicBezTo>
                  <a:cubicBezTo>
                    <a:pt x="154" y="247"/>
                    <a:pt x="148" y="250"/>
                    <a:pt x="147" y="253"/>
                  </a:cubicBezTo>
                  <a:cubicBezTo>
                    <a:pt x="145" y="257"/>
                    <a:pt x="143" y="254"/>
                    <a:pt x="142" y="258"/>
                  </a:cubicBezTo>
                  <a:cubicBezTo>
                    <a:pt x="141" y="263"/>
                    <a:pt x="137" y="260"/>
                    <a:pt x="133" y="261"/>
                  </a:cubicBezTo>
                  <a:cubicBezTo>
                    <a:pt x="131" y="262"/>
                    <a:pt x="131" y="264"/>
                    <a:pt x="130" y="265"/>
                  </a:cubicBezTo>
                  <a:cubicBezTo>
                    <a:pt x="126" y="265"/>
                    <a:pt x="127" y="265"/>
                    <a:pt x="126" y="268"/>
                  </a:cubicBezTo>
                  <a:cubicBezTo>
                    <a:pt x="126" y="269"/>
                    <a:pt x="124" y="269"/>
                    <a:pt x="124" y="270"/>
                  </a:cubicBezTo>
                  <a:cubicBezTo>
                    <a:pt x="124" y="273"/>
                    <a:pt x="120" y="275"/>
                    <a:pt x="120" y="276"/>
                  </a:cubicBezTo>
                  <a:cubicBezTo>
                    <a:pt x="119" y="277"/>
                    <a:pt x="115" y="280"/>
                    <a:pt x="114" y="282"/>
                  </a:cubicBezTo>
                  <a:cubicBezTo>
                    <a:pt x="111" y="284"/>
                    <a:pt x="115" y="286"/>
                    <a:pt x="112" y="287"/>
                  </a:cubicBezTo>
                  <a:cubicBezTo>
                    <a:pt x="112" y="287"/>
                    <a:pt x="110" y="289"/>
                    <a:pt x="109" y="288"/>
                  </a:cubicBezTo>
                  <a:cubicBezTo>
                    <a:pt x="109" y="289"/>
                    <a:pt x="109" y="288"/>
                    <a:pt x="108" y="288"/>
                  </a:cubicBezTo>
                  <a:cubicBezTo>
                    <a:pt x="108" y="287"/>
                    <a:pt x="106" y="283"/>
                    <a:pt x="104" y="284"/>
                  </a:cubicBezTo>
                  <a:cubicBezTo>
                    <a:pt x="102" y="286"/>
                    <a:pt x="104" y="290"/>
                    <a:pt x="106" y="291"/>
                  </a:cubicBezTo>
                  <a:cubicBezTo>
                    <a:pt x="106" y="293"/>
                    <a:pt x="106" y="294"/>
                    <a:pt x="107" y="296"/>
                  </a:cubicBezTo>
                  <a:cubicBezTo>
                    <a:pt x="107" y="298"/>
                    <a:pt x="106" y="299"/>
                    <a:pt x="107" y="301"/>
                  </a:cubicBezTo>
                  <a:cubicBezTo>
                    <a:pt x="107" y="303"/>
                    <a:pt x="112" y="307"/>
                    <a:pt x="109" y="309"/>
                  </a:cubicBezTo>
                  <a:cubicBezTo>
                    <a:pt x="108" y="309"/>
                    <a:pt x="107" y="310"/>
                    <a:pt x="107" y="310"/>
                  </a:cubicBezTo>
                  <a:cubicBezTo>
                    <a:pt x="106" y="310"/>
                    <a:pt x="106" y="309"/>
                    <a:pt x="106" y="309"/>
                  </a:cubicBezTo>
                  <a:cubicBezTo>
                    <a:pt x="103" y="309"/>
                    <a:pt x="102" y="308"/>
                    <a:pt x="100" y="307"/>
                  </a:cubicBezTo>
                  <a:cubicBezTo>
                    <a:pt x="93" y="304"/>
                    <a:pt x="88" y="299"/>
                    <a:pt x="82" y="296"/>
                  </a:cubicBezTo>
                  <a:cubicBezTo>
                    <a:pt x="79" y="295"/>
                    <a:pt x="83" y="294"/>
                    <a:pt x="83" y="293"/>
                  </a:cubicBezTo>
                  <a:cubicBezTo>
                    <a:pt x="86" y="290"/>
                    <a:pt x="86" y="290"/>
                    <a:pt x="86" y="286"/>
                  </a:cubicBezTo>
                  <a:cubicBezTo>
                    <a:pt x="86" y="285"/>
                    <a:pt x="87" y="284"/>
                    <a:pt x="87" y="283"/>
                  </a:cubicBezTo>
                  <a:cubicBezTo>
                    <a:pt x="87" y="281"/>
                    <a:pt x="82" y="282"/>
                    <a:pt x="82" y="283"/>
                  </a:cubicBezTo>
                  <a:cubicBezTo>
                    <a:pt x="81" y="283"/>
                    <a:pt x="82" y="278"/>
                    <a:pt x="82" y="278"/>
                  </a:cubicBezTo>
                  <a:cubicBezTo>
                    <a:pt x="81" y="276"/>
                    <a:pt x="76" y="278"/>
                    <a:pt x="75" y="278"/>
                  </a:cubicBezTo>
                  <a:cubicBezTo>
                    <a:pt x="74" y="278"/>
                    <a:pt x="72" y="276"/>
                    <a:pt x="70" y="275"/>
                  </a:cubicBezTo>
                  <a:cubicBezTo>
                    <a:pt x="56" y="279"/>
                    <a:pt x="56" y="279"/>
                    <a:pt x="56" y="279"/>
                  </a:cubicBezTo>
                  <a:cubicBezTo>
                    <a:pt x="30" y="278"/>
                    <a:pt x="30" y="278"/>
                    <a:pt x="30" y="278"/>
                  </a:cubicBezTo>
                  <a:cubicBezTo>
                    <a:pt x="22" y="238"/>
                    <a:pt x="22" y="238"/>
                    <a:pt x="22" y="238"/>
                  </a:cubicBezTo>
                  <a:cubicBezTo>
                    <a:pt x="1" y="234"/>
                    <a:pt x="1" y="234"/>
                    <a:pt x="1" y="234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211"/>
                    <a:pt x="4" y="211"/>
                    <a:pt x="4" y="211"/>
                  </a:cubicBezTo>
                  <a:cubicBezTo>
                    <a:pt x="4" y="207"/>
                    <a:pt x="4" y="207"/>
                    <a:pt x="4" y="207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5"/>
            <p:cNvSpPr>
              <a:spLocks/>
            </p:cNvSpPr>
            <p:nvPr/>
          </p:nvSpPr>
          <p:spPr bwMode="auto">
            <a:xfrm>
              <a:off x="2490" y="1842"/>
              <a:ext cx="15" cy="12"/>
            </a:xfrm>
            <a:custGeom>
              <a:avLst/>
              <a:gdLst>
                <a:gd name="T0" fmla="*/ 2 w 7"/>
                <a:gd name="T1" fmla="*/ 1 h 6"/>
                <a:gd name="T2" fmla="*/ 2 w 7"/>
                <a:gd name="T3" fmla="*/ 1 h 6"/>
                <a:gd name="T4" fmla="*/ 2 w 7"/>
                <a:gd name="T5" fmla="*/ 1 h 6"/>
                <a:gd name="T6" fmla="*/ 2 w 7"/>
                <a:gd name="T7" fmla="*/ 1 h 6"/>
                <a:gd name="T8" fmla="*/ 1 w 7"/>
                <a:gd name="T9" fmla="*/ 1 h 6"/>
                <a:gd name="T10" fmla="*/ 0 w 7"/>
                <a:gd name="T11" fmla="*/ 3 h 6"/>
                <a:gd name="T12" fmla="*/ 2 w 7"/>
                <a:gd name="T13" fmla="*/ 6 h 6"/>
                <a:gd name="T14" fmla="*/ 4 w 7"/>
                <a:gd name="T15" fmla="*/ 6 h 6"/>
                <a:gd name="T16" fmla="*/ 6 w 7"/>
                <a:gd name="T17" fmla="*/ 6 h 6"/>
                <a:gd name="T18" fmla="*/ 7 w 7"/>
                <a:gd name="T19" fmla="*/ 3 h 6"/>
                <a:gd name="T20" fmla="*/ 6 w 7"/>
                <a:gd name="T21" fmla="*/ 2 h 6"/>
                <a:gd name="T22" fmla="*/ 5 w 7"/>
                <a:gd name="T23" fmla="*/ 1 h 6"/>
                <a:gd name="T24" fmla="*/ 3 w 7"/>
                <a:gd name="T25" fmla="*/ 1 h 6"/>
                <a:gd name="T26" fmla="*/ 2 w 7"/>
                <a:gd name="T27" fmla="*/ 1 h 6"/>
                <a:gd name="T28" fmla="*/ 2 w 7"/>
                <a:gd name="T2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6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3"/>
                    <a:pt x="2" y="5"/>
                    <a:pt x="2" y="6"/>
                  </a:cubicBezTo>
                  <a:cubicBezTo>
                    <a:pt x="2" y="6"/>
                    <a:pt x="3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7" y="5"/>
                    <a:pt x="7" y="4"/>
                    <a:pt x="7" y="3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6"/>
            <p:cNvSpPr>
              <a:spLocks/>
            </p:cNvSpPr>
            <p:nvPr/>
          </p:nvSpPr>
          <p:spPr bwMode="auto">
            <a:xfrm>
              <a:off x="2490" y="1842"/>
              <a:ext cx="15" cy="12"/>
            </a:xfrm>
            <a:custGeom>
              <a:avLst/>
              <a:gdLst>
                <a:gd name="T0" fmla="*/ 2 w 7"/>
                <a:gd name="T1" fmla="*/ 1 h 6"/>
                <a:gd name="T2" fmla="*/ 2 w 7"/>
                <a:gd name="T3" fmla="*/ 1 h 6"/>
                <a:gd name="T4" fmla="*/ 2 w 7"/>
                <a:gd name="T5" fmla="*/ 1 h 6"/>
                <a:gd name="T6" fmla="*/ 2 w 7"/>
                <a:gd name="T7" fmla="*/ 1 h 6"/>
                <a:gd name="T8" fmla="*/ 1 w 7"/>
                <a:gd name="T9" fmla="*/ 1 h 6"/>
                <a:gd name="T10" fmla="*/ 0 w 7"/>
                <a:gd name="T11" fmla="*/ 3 h 6"/>
                <a:gd name="T12" fmla="*/ 2 w 7"/>
                <a:gd name="T13" fmla="*/ 6 h 6"/>
                <a:gd name="T14" fmla="*/ 4 w 7"/>
                <a:gd name="T15" fmla="*/ 6 h 6"/>
                <a:gd name="T16" fmla="*/ 6 w 7"/>
                <a:gd name="T17" fmla="*/ 6 h 6"/>
                <a:gd name="T18" fmla="*/ 7 w 7"/>
                <a:gd name="T19" fmla="*/ 3 h 6"/>
                <a:gd name="T20" fmla="*/ 6 w 7"/>
                <a:gd name="T21" fmla="*/ 2 h 6"/>
                <a:gd name="T22" fmla="*/ 5 w 7"/>
                <a:gd name="T23" fmla="*/ 1 h 6"/>
                <a:gd name="T24" fmla="*/ 3 w 7"/>
                <a:gd name="T25" fmla="*/ 1 h 6"/>
                <a:gd name="T26" fmla="*/ 2 w 7"/>
                <a:gd name="T27" fmla="*/ 1 h 6"/>
                <a:gd name="T28" fmla="*/ 2 w 7"/>
                <a:gd name="T2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6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3"/>
                    <a:pt x="2" y="5"/>
                    <a:pt x="2" y="6"/>
                  </a:cubicBezTo>
                  <a:cubicBezTo>
                    <a:pt x="2" y="6"/>
                    <a:pt x="3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7" y="5"/>
                    <a:pt x="7" y="4"/>
                    <a:pt x="7" y="3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7"/>
            <p:cNvSpPr>
              <a:spLocks noEditPoints="1"/>
            </p:cNvSpPr>
            <p:nvPr/>
          </p:nvSpPr>
          <p:spPr bwMode="auto">
            <a:xfrm>
              <a:off x="1973" y="1472"/>
              <a:ext cx="763" cy="520"/>
            </a:xfrm>
            <a:custGeom>
              <a:avLst/>
              <a:gdLst>
                <a:gd name="T0" fmla="*/ 255 w 372"/>
                <a:gd name="T1" fmla="*/ 181 h 253"/>
                <a:gd name="T2" fmla="*/ 254 w 372"/>
                <a:gd name="T3" fmla="*/ 181 h 253"/>
                <a:gd name="T4" fmla="*/ 252 w 372"/>
                <a:gd name="T5" fmla="*/ 183 h 253"/>
                <a:gd name="T6" fmla="*/ 256 w 372"/>
                <a:gd name="T7" fmla="*/ 186 h 253"/>
                <a:gd name="T8" fmla="*/ 259 w 372"/>
                <a:gd name="T9" fmla="*/ 183 h 253"/>
                <a:gd name="T10" fmla="*/ 257 w 372"/>
                <a:gd name="T11" fmla="*/ 181 h 253"/>
                <a:gd name="T12" fmla="*/ 255 w 372"/>
                <a:gd name="T13" fmla="*/ 181 h 253"/>
                <a:gd name="T14" fmla="*/ 39 w 372"/>
                <a:gd name="T15" fmla="*/ 86 h 253"/>
                <a:gd name="T16" fmla="*/ 65 w 372"/>
                <a:gd name="T17" fmla="*/ 90 h 253"/>
                <a:gd name="T18" fmla="*/ 78 w 372"/>
                <a:gd name="T19" fmla="*/ 92 h 253"/>
                <a:gd name="T20" fmla="*/ 87 w 372"/>
                <a:gd name="T21" fmla="*/ 81 h 253"/>
                <a:gd name="T22" fmla="*/ 115 w 372"/>
                <a:gd name="T23" fmla="*/ 85 h 253"/>
                <a:gd name="T24" fmla="*/ 130 w 372"/>
                <a:gd name="T25" fmla="*/ 67 h 253"/>
                <a:gd name="T26" fmla="*/ 142 w 372"/>
                <a:gd name="T27" fmla="*/ 59 h 253"/>
                <a:gd name="T28" fmla="*/ 145 w 372"/>
                <a:gd name="T29" fmla="*/ 47 h 253"/>
                <a:gd name="T30" fmla="*/ 139 w 372"/>
                <a:gd name="T31" fmla="*/ 25 h 253"/>
                <a:gd name="T32" fmla="*/ 152 w 372"/>
                <a:gd name="T33" fmla="*/ 9 h 253"/>
                <a:gd name="T34" fmla="*/ 171 w 372"/>
                <a:gd name="T35" fmla="*/ 14 h 253"/>
                <a:gd name="T36" fmla="*/ 188 w 372"/>
                <a:gd name="T37" fmla="*/ 9 h 253"/>
                <a:gd name="T38" fmla="*/ 199 w 372"/>
                <a:gd name="T39" fmla="*/ 20 h 253"/>
                <a:gd name="T40" fmla="*/ 222 w 372"/>
                <a:gd name="T41" fmla="*/ 26 h 253"/>
                <a:gd name="T42" fmla="*/ 237 w 372"/>
                <a:gd name="T43" fmla="*/ 25 h 253"/>
                <a:gd name="T44" fmla="*/ 251 w 372"/>
                <a:gd name="T45" fmla="*/ 30 h 253"/>
                <a:gd name="T46" fmla="*/ 281 w 372"/>
                <a:gd name="T47" fmla="*/ 59 h 253"/>
                <a:gd name="T48" fmla="*/ 302 w 372"/>
                <a:gd name="T49" fmla="*/ 55 h 253"/>
                <a:gd name="T50" fmla="*/ 324 w 372"/>
                <a:gd name="T51" fmla="*/ 73 h 253"/>
                <a:gd name="T52" fmla="*/ 336 w 372"/>
                <a:gd name="T53" fmla="*/ 75 h 253"/>
                <a:gd name="T54" fmla="*/ 361 w 372"/>
                <a:gd name="T55" fmla="*/ 84 h 253"/>
                <a:gd name="T56" fmla="*/ 362 w 372"/>
                <a:gd name="T57" fmla="*/ 124 h 253"/>
                <a:gd name="T58" fmla="*/ 362 w 372"/>
                <a:gd name="T59" fmla="*/ 129 h 253"/>
                <a:gd name="T60" fmla="*/ 362 w 372"/>
                <a:gd name="T61" fmla="*/ 145 h 253"/>
                <a:gd name="T62" fmla="*/ 365 w 372"/>
                <a:gd name="T63" fmla="*/ 153 h 253"/>
                <a:gd name="T64" fmla="*/ 352 w 372"/>
                <a:gd name="T65" fmla="*/ 156 h 253"/>
                <a:gd name="T66" fmla="*/ 346 w 372"/>
                <a:gd name="T67" fmla="*/ 164 h 253"/>
                <a:gd name="T68" fmla="*/ 332 w 372"/>
                <a:gd name="T69" fmla="*/ 163 h 253"/>
                <a:gd name="T70" fmla="*/ 339 w 372"/>
                <a:gd name="T71" fmla="*/ 174 h 253"/>
                <a:gd name="T72" fmla="*/ 318 w 372"/>
                <a:gd name="T73" fmla="*/ 191 h 253"/>
                <a:gd name="T74" fmla="*/ 302 w 372"/>
                <a:gd name="T75" fmla="*/ 206 h 253"/>
                <a:gd name="T76" fmla="*/ 299 w 372"/>
                <a:gd name="T77" fmla="*/ 211 h 253"/>
                <a:gd name="T78" fmla="*/ 279 w 372"/>
                <a:gd name="T79" fmla="*/ 224 h 253"/>
                <a:gd name="T80" fmla="*/ 267 w 372"/>
                <a:gd name="T81" fmla="*/ 220 h 253"/>
                <a:gd name="T82" fmla="*/ 255 w 372"/>
                <a:gd name="T83" fmla="*/ 206 h 253"/>
                <a:gd name="T84" fmla="*/ 239 w 372"/>
                <a:gd name="T85" fmla="*/ 218 h 253"/>
                <a:gd name="T86" fmla="*/ 225 w 372"/>
                <a:gd name="T87" fmla="*/ 233 h 253"/>
                <a:gd name="T88" fmla="*/ 201 w 372"/>
                <a:gd name="T89" fmla="*/ 245 h 253"/>
                <a:gd name="T90" fmla="*/ 165 w 372"/>
                <a:gd name="T91" fmla="*/ 231 h 253"/>
                <a:gd name="T92" fmla="*/ 146 w 372"/>
                <a:gd name="T93" fmla="*/ 205 h 253"/>
                <a:gd name="T94" fmla="*/ 111 w 372"/>
                <a:gd name="T95" fmla="*/ 204 h 253"/>
                <a:gd name="T96" fmla="*/ 110 w 372"/>
                <a:gd name="T97" fmla="*/ 210 h 253"/>
                <a:gd name="T98" fmla="*/ 99 w 372"/>
                <a:gd name="T99" fmla="*/ 210 h 253"/>
                <a:gd name="T100" fmla="*/ 78 w 372"/>
                <a:gd name="T101" fmla="*/ 211 h 253"/>
                <a:gd name="T102" fmla="*/ 52 w 372"/>
                <a:gd name="T103" fmla="*/ 197 h 253"/>
                <a:gd name="T104" fmla="*/ 27 w 372"/>
                <a:gd name="T105" fmla="*/ 183 h 253"/>
                <a:gd name="T106" fmla="*/ 10 w 372"/>
                <a:gd name="T107" fmla="*/ 185 h 253"/>
                <a:gd name="T108" fmla="*/ 10 w 372"/>
                <a:gd name="T109" fmla="*/ 169 h 253"/>
                <a:gd name="T110" fmla="*/ 4 w 372"/>
                <a:gd name="T111" fmla="*/ 157 h 253"/>
                <a:gd name="T112" fmla="*/ 9 w 372"/>
                <a:gd name="T113" fmla="*/ 144 h 253"/>
                <a:gd name="T114" fmla="*/ 1 w 372"/>
                <a:gd name="T115" fmla="*/ 123 h 253"/>
                <a:gd name="T116" fmla="*/ 23 w 372"/>
                <a:gd name="T117" fmla="*/ 99 h 253"/>
                <a:gd name="T118" fmla="*/ 33 w 372"/>
                <a:gd name="T119" fmla="*/ 79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72" h="253">
                  <a:moveTo>
                    <a:pt x="255" y="181"/>
                  </a:moveTo>
                  <a:cubicBezTo>
                    <a:pt x="255" y="181"/>
                    <a:pt x="255" y="181"/>
                    <a:pt x="255" y="181"/>
                  </a:cubicBezTo>
                  <a:cubicBezTo>
                    <a:pt x="255" y="181"/>
                    <a:pt x="255" y="181"/>
                    <a:pt x="254" y="181"/>
                  </a:cubicBezTo>
                  <a:cubicBezTo>
                    <a:pt x="254" y="181"/>
                    <a:pt x="254" y="181"/>
                    <a:pt x="254" y="181"/>
                  </a:cubicBezTo>
                  <a:cubicBezTo>
                    <a:pt x="254" y="181"/>
                    <a:pt x="253" y="180"/>
                    <a:pt x="253" y="181"/>
                  </a:cubicBezTo>
                  <a:cubicBezTo>
                    <a:pt x="254" y="182"/>
                    <a:pt x="252" y="182"/>
                    <a:pt x="252" y="183"/>
                  </a:cubicBezTo>
                  <a:cubicBezTo>
                    <a:pt x="252" y="183"/>
                    <a:pt x="254" y="185"/>
                    <a:pt x="255" y="186"/>
                  </a:cubicBezTo>
                  <a:cubicBezTo>
                    <a:pt x="255" y="186"/>
                    <a:pt x="255" y="186"/>
                    <a:pt x="256" y="186"/>
                  </a:cubicBezTo>
                  <a:cubicBezTo>
                    <a:pt x="257" y="186"/>
                    <a:pt x="257" y="186"/>
                    <a:pt x="258" y="186"/>
                  </a:cubicBezTo>
                  <a:cubicBezTo>
                    <a:pt x="259" y="185"/>
                    <a:pt x="259" y="184"/>
                    <a:pt x="259" y="183"/>
                  </a:cubicBezTo>
                  <a:cubicBezTo>
                    <a:pt x="259" y="183"/>
                    <a:pt x="259" y="183"/>
                    <a:pt x="258" y="182"/>
                  </a:cubicBezTo>
                  <a:cubicBezTo>
                    <a:pt x="258" y="182"/>
                    <a:pt x="258" y="181"/>
                    <a:pt x="257" y="181"/>
                  </a:cubicBezTo>
                  <a:cubicBezTo>
                    <a:pt x="257" y="181"/>
                    <a:pt x="256" y="181"/>
                    <a:pt x="255" y="181"/>
                  </a:cubicBezTo>
                  <a:cubicBezTo>
                    <a:pt x="255" y="181"/>
                    <a:pt x="255" y="181"/>
                    <a:pt x="255" y="181"/>
                  </a:cubicBezTo>
                  <a:close/>
                  <a:moveTo>
                    <a:pt x="33" y="79"/>
                  </a:moveTo>
                  <a:cubicBezTo>
                    <a:pt x="36" y="81"/>
                    <a:pt x="36" y="85"/>
                    <a:pt x="39" y="86"/>
                  </a:cubicBezTo>
                  <a:cubicBezTo>
                    <a:pt x="42" y="87"/>
                    <a:pt x="55" y="81"/>
                    <a:pt x="55" y="85"/>
                  </a:cubicBezTo>
                  <a:cubicBezTo>
                    <a:pt x="55" y="94"/>
                    <a:pt x="59" y="87"/>
                    <a:pt x="65" y="90"/>
                  </a:cubicBezTo>
                  <a:cubicBezTo>
                    <a:pt x="67" y="90"/>
                    <a:pt x="67" y="92"/>
                    <a:pt x="69" y="93"/>
                  </a:cubicBezTo>
                  <a:cubicBezTo>
                    <a:pt x="72" y="93"/>
                    <a:pt x="75" y="91"/>
                    <a:pt x="78" y="92"/>
                  </a:cubicBezTo>
                  <a:cubicBezTo>
                    <a:pt x="80" y="92"/>
                    <a:pt x="84" y="95"/>
                    <a:pt x="84" y="91"/>
                  </a:cubicBezTo>
                  <a:cubicBezTo>
                    <a:pt x="85" y="87"/>
                    <a:pt x="82" y="83"/>
                    <a:pt x="87" y="81"/>
                  </a:cubicBezTo>
                  <a:cubicBezTo>
                    <a:pt x="96" y="82"/>
                    <a:pt x="96" y="87"/>
                    <a:pt x="103" y="90"/>
                  </a:cubicBezTo>
                  <a:cubicBezTo>
                    <a:pt x="105" y="91"/>
                    <a:pt x="113" y="86"/>
                    <a:pt x="115" y="85"/>
                  </a:cubicBezTo>
                  <a:cubicBezTo>
                    <a:pt x="118" y="82"/>
                    <a:pt x="111" y="75"/>
                    <a:pt x="116" y="75"/>
                  </a:cubicBezTo>
                  <a:cubicBezTo>
                    <a:pt x="119" y="75"/>
                    <a:pt x="128" y="71"/>
                    <a:pt x="130" y="67"/>
                  </a:cubicBezTo>
                  <a:cubicBezTo>
                    <a:pt x="131" y="62"/>
                    <a:pt x="131" y="66"/>
                    <a:pt x="134" y="63"/>
                  </a:cubicBezTo>
                  <a:cubicBezTo>
                    <a:pt x="137" y="61"/>
                    <a:pt x="136" y="59"/>
                    <a:pt x="142" y="59"/>
                  </a:cubicBezTo>
                  <a:cubicBezTo>
                    <a:pt x="148" y="59"/>
                    <a:pt x="141" y="53"/>
                    <a:pt x="142" y="51"/>
                  </a:cubicBezTo>
                  <a:cubicBezTo>
                    <a:pt x="142" y="50"/>
                    <a:pt x="144" y="48"/>
                    <a:pt x="145" y="47"/>
                  </a:cubicBezTo>
                  <a:cubicBezTo>
                    <a:pt x="146" y="45"/>
                    <a:pt x="148" y="43"/>
                    <a:pt x="148" y="42"/>
                  </a:cubicBezTo>
                  <a:cubicBezTo>
                    <a:pt x="149" y="34"/>
                    <a:pt x="144" y="29"/>
                    <a:pt x="139" y="25"/>
                  </a:cubicBezTo>
                  <a:cubicBezTo>
                    <a:pt x="135" y="20"/>
                    <a:pt x="142" y="15"/>
                    <a:pt x="144" y="12"/>
                  </a:cubicBezTo>
                  <a:cubicBezTo>
                    <a:pt x="147" y="9"/>
                    <a:pt x="148" y="6"/>
                    <a:pt x="152" y="9"/>
                  </a:cubicBezTo>
                  <a:cubicBezTo>
                    <a:pt x="155" y="11"/>
                    <a:pt x="166" y="0"/>
                    <a:pt x="167" y="9"/>
                  </a:cubicBezTo>
                  <a:cubicBezTo>
                    <a:pt x="168" y="10"/>
                    <a:pt x="168" y="17"/>
                    <a:pt x="171" y="14"/>
                  </a:cubicBezTo>
                  <a:cubicBezTo>
                    <a:pt x="174" y="12"/>
                    <a:pt x="172" y="9"/>
                    <a:pt x="176" y="6"/>
                  </a:cubicBezTo>
                  <a:cubicBezTo>
                    <a:pt x="178" y="6"/>
                    <a:pt x="187" y="8"/>
                    <a:pt x="188" y="9"/>
                  </a:cubicBezTo>
                  <a:cubicBezTo>
                    <a:pt x="192" y="11"/>
                    <a:pt x="190" y="15"/>
                    <a:pt x="192" y="18"/>
                  </a:cubicBezTo>
                  <a:cubicBezTo>
                    <a:pt x="194" y="21"/>
                    <a:pt x="197" y="19"/>
                    <a:pt x="199" y="20"/>
                  </a:cubicBezTo>
                  <a:cubicBezTo>
                    <a:pt x="206" y="20"/>
                    <a:pt x="207" y="37"/>
                    <a:pt x="215" y="30"/>
                  </a:cubicBezTo>
                  <a:cubicBezTo>
                    <a:pt x="217" y="29"/>
                    <a:pt x="219" y="27"/>
                    <a:pt x="222" y="26"/>
                  </a:cubicBezTo>
                  <a:cubicBezTo>
                    <a:pt x="224" y="25"/>
                    <a:pt x="225" y="24"/>
                    <a:pt x="228" y="25"/>
                  </a:cubicBezTo>
                  <a:cubicBezTo>
                    <a:pt x="230" y="25"/>
                    <a:pt x="236" y="22"/>
                    <a:pt x="237" y="25"/>
                  </a:cubicBezTo>
                  <a:cubicBezTo>
                    <a:pt x="238" y="27"/>
                    <a:pt x="239" y="30"/>
                    <a:pt x="242" y="30"/>
                  </a:cubicBezTo>
                  <a:cubicBezTo>
                    <a:pt x="246" y="30"/>
                    <a:pt x="247" y="31"/>
                    <a:pt x="251" y="30"/>
                  </a:cubicBezTo>
                  <a:cubicBezTo>
                    <a:pt x="270" y="23"/>
                    <a:pt x="262" y="46"/>
                    <a:pt x="267" y="54"/>
                  </a:cubicBezTo>
                  <a:cubicBezTo>
                    <a:pt x="270" y="59"/>
                    <a:pt x="275" y="59"/>
                    <a:pt x="281" y="59"/>
                  </a:cubicBezTo>
                  <a:cubicBezTo>
                    <a:pt x="287" y="59"/>
                    <a:pt x="290" y="54"/>
                    <a:pt x="296" y="53"/>
                  </a:cubicBezTo>
                  <a:cubicBezTo>
                    <a:pt x="299" y="52"/>
                    <a:pt x="299" y="55"/>
                    <a:pt x="302" y="55"/>
                  </a:cubicBezTo>
                  <a:cubicBezTo>
                    <a:pt x="306" y="54"/>
                    <a:pt x="311" y="50"/>
                    <a:pt x="314" y="57"/>
                  </a:cubicBezTo>
                  <a:cubicBezTo>
                    <a:pt x="316" y="63"/>
                    <a:pt x="316" y="71"/>
                    <a:pt x="324" y="73"/>
                  </a:cubicBezTo>
                  <a:cubicBezTo>
                    <a:pt x="326" y="73"/>
                    <a:pt x="327" y="74"/>
                    <a:pt x="329" y="75"/>
                  </a:cubicBezTo>
                  <a:cubicBezTo>
                    <a:pt x="331" y="75"/>
                    <a:pt x="334" y="74"/>
                    <a:pt x="336" y="75"/>
                  </a:cubicBezTo>
                  <a:cubicBezTo>
                    <a:pt x="338" y="75"/>
                    <a:pt x="338" y="78"/>
                    <a:pt x="341" y="78"/>
                  </a:cubicBezTo>
                  <a:cubicBezTo>
                    <a:pt x="361" y="84"/>
                    <a:pt x="361" y="84"/>
                    <a:pt x="361" y="84"/>
                  </a:cubicBezTo>
                  <a:cubicBezTo>
                    <a:pt x="361" y="84"/>
                    <a:pt x="361" y="84"/>
                    <a:pt x="361" y="84"/>
                  </a:cubicBezTo>
                  <a:cubicBezTo>
                    <a:pt x="362" y="124"/>
                    <a:pt x="362" y="124"/>
                    <a:pt x="362" y="124"/>
                  </a:cubicBezTo>
                  <a:cubicBezTo>
                    <a:pt x="363" y="127"/>
                    <a:pt x="359" y="125"/>
                    <a:pt x="359" y="126"/>
                  </a:cubicBezTo>
                  <a:cubicBezTo>
                    <a:pt x="360" y="127"/>
                    <a:pt x="362" y="128"/>
                    <a:pt x="362" y="129"/>
                  </a:cubicBezTo>
                  <a:cubicBezTo>
                    <a:pt x="361" y="133"/>
                    <a:pt x="351" y="128"/>
                    <a:pt x="353" y="139"/>
                  </a:cubicBezTo>
                  <a:cubicBezTo>
                    <a:pt x="354" y="145"/>
                    <a:pt x="355" y="146"/>
                    <a:pt x="362" y="145"/>
                  </a:cubicBezTo>
                  <a:cubicBezTo>
                    <a:pt x="362" y="145"/>
                    <a:pt x="368" y="149"/>
                    <a:pt x="370" y="149"/>
                  </a:cubicBezTo>
                  <a:cubicBezTo>
                    <a:pt x="372" y="152"/>
                    <a:pt x="367" y="153"/>
                    <a:pt x="365" y="153"/>
                  </a:cubicBezTo>
                  <a:cubicBezTo>
                    <a:pt x="361" y="152"/>
                    <a:pt x="358" y="149"/>
                    <a:pt x="354" y="153"/>
                  </a:cubicBezTo>
                  <a:cubicBezTo>
                    <a:pt x="353" y="154"/>
                    <a:pt x="353" y="155"/>
                    <a:pt x="352" y="156"/>
                  </a:cubicBezTo>
                  <a:cubicBezTo>
                    <a:pt x="351" y="157"/>
                    <a:pt x="348" y="158"/>
                    <a:pt x="348" y="160"/>
                  </a:cubicBezTo>
                  <a:cubicBezTo>
                    <a:pt x="346" y="164"/>
                    <a:pt x="346" y="164"/>
                    <a:pt x="346" y="164"/>
                  </a:cubicBezTo>
                  <a:cubicBezTo>
                    <a:pt x="346" y="164"/>
                    <a:pt x="346" y="164"/>
                    <a:pt x="346" y="164"/>
                  </a:cubicBezTo>
                  <a:cubicBezTo>
                    <a:pt x="344" y="166"/>
                    <a:pt x="335" y="164"/>
                    <a:pt x="332" y="163"/>
                  </a:cubicBezTo>
                  <a:cubicBezTo>
                    <a:pt x="323" y="159"/>
                    <a:pt x="331" y="170"/>
                    <a:pt x="331" y="172"/>
                  </a:cubicBezTo>
                  <a:cubicBezTo>
                    <a:pt x="331" y="175"/>
                    <a:pt x="338" y="174"/>
                    <a:pt x="339" y="174"/>
                  </a:cubicBezTo>
                  <a:cubicBezTo>
                    <a:pt x="347" y="172"/>
                    <a:pt x="336" y="180"/>
                    <a:pt x="333" y="181"/>
                  </a:cubicBezTo>
                  <a:cubicBezTo>
                    <a:pt x="327" y="183"/>
                    <a:pt x="324" y="190"/>
                    <a:pt x="318" y="191"/>
                  </a:cubicBezTo>
                  <a:cubicBezTo>
                    <a:pt x="303" y="192"/>
                    <a:pt x="314" y="197"/>
                    <a:pt x="306" y="200"/>
                  </a:cubicBezTo>
                  <a:cubicBezTo>
                    <a:pt x="302" y="202"/>
                    <a:pt x="297" y="200"/>
                    <a:pt x="302" y="206"/>
                  </a:cubicBezTo>
                  <a:cubicBezTo>
                    <a:pt x="304" y="209"/>
                    <a:pt x="301" y="208"/>
                    <a:pt x="300" y="211"/>
                  </a:cubicBezTo>
                  <a:cubicBezTo>
                    <a:pt x="299" y="211"/>
                    <a:pt x="300" y="211"/>
                    <a:pt x="299" y="211"/>
                  </a:cubicBezTo>
                  <a:cubicBezTo>
                    <a:pt x="299" y="217"/>
                    <a:pt x="290" y="212"/>
                    <a:pt x="288" y="216"/>
                  </a:cubicBezTo>
                  <a:cubicBezTo>
                    <a:pt x="287" y="226"/>
                    <a:pt x="284" y="220"/>
                    <a:pt x="279" y="224"/>
                  </a:cubicBezTo>
                  <a:cubicBezTo>
                    <a:pt x="275" y="224"/>
                    <a:pt x="276" y="222"/>
                    <a:pt x="270" y="224"/>
                  </a:cubicBezTo>
                  <a:cubicBezTo>
                    <a:pt x="266" y="227"/>
                    <a:pt x="263" y="226"/>
                    <a:pt x="267" y="220"/>
                  </a:cubicBezTo>
                  <a:cubicBezTo>
                    <a:pt x="268" y="218"/>
                    <a:pt x="271" y="209"/>
                    <a:pt x="268" y="207"/>
                  </a:cubicBezTo>
                  <a:cubicBezTo>
                    <a:pt x="263" y="206"/>
                    <a:pt x="260" y="204"/>
                    <a:pt x="255" y="206"/>
                  </a:cubicBezTo>
                  <a:cubicBezTo>
                    <a:pt x="249" y="208"/>
                    <a:pt x="248" y="216"/>
                    <a:pt x="240" y="216"/>
                  </a:cubicBezTo>
                  <a:cubicBezTo>
                    <a:pt x="240" y="216"/>
                    <a:pt x="238" y="218"/>
                    <a:pt x="239" y="218"/>
                  </a:cubicBezTo>
                  <a:cubicBezTo>
                    <a:pt x="236" y="222"/>
                    <a:pt x="238" y="224"/>
                    <a:pt x="231" y="225"/>
                  </a:cubicBezTo>
                  <a:cubicBezTo>
                    <a:pt x="226" y="226"/>
                    <a:pt x="225" y="227"/>
                    <a:pt x="225" y="233"/>
                  </a:cubicBezTo>
                  <a:cubicBezTo>
                    <a:pt x="226" y="245"/>
                    <a:pt x="221" y="241"/>
                    <a:pt x="212" y="247"/>
                  </a:cubicBezTo>
                  <a:cubicBezTo>
                    <a:pt x="207" y="251"/>
                    <a:pt x="203" y="253"/>
                    <a:pt x="201" y="245"/>
                  </a:cubicBezTo>
                  <a:cubicBezTo>
                    <a:pt x="198" y="233"/>
                    <a:pt x="200" y="232"/>
                    <a:pt x="189" y="239"/>
                  </a:cubicBezTo>
                  <a:cubicBezTo>
                    <a:pt x="174" y="246"/>
                    <a:pt x="179" y="223"/>
                    <a:pt x="165" y="231"/>
                  </a:cubicBezTo>
                  <a:cubicBezTo>
                    <a:pt x="152" y="238"/>
                    <a:pt x="148" y="237"/>
                    <a:pt x="148" y="223"/>
                  </a:cubicBezTo>
                  <a:cubicBezTo>
                    <a:pt x="148" y="217"/>
                    <a:pt x="147" y="210"/>
                    <a:pt x="146" y="205"/>
                  </a:cubicBezTo>
                  <a:cubicBezTo>
                    <a:pt x="143" y="197"/>
                    <a:pt x="125" y="210"/>
                    <a:pt x="120" y="211"/>
                  </a:cubicBezTo>
                  <a:cubicBezTo>
                    <a:pt x="115" y="214"/>
                    <a:pt x="115" y="206"/>
                    <a:pt x="111" y="204"/>
                  </a:cubicBezTo>
                  <a:cubicBezTo>
                    <a:pt x="110" y="210"/>
                    <a:pt x="110" y="210"/>
                    <a:pt x="110" y="210"/>
                  </a:cubicBezTo>
                  <a:cubicBezTo>
                    <a:pt x="110" y="210"/>
                    <a:pt x="110" y="210"/>
                    <a:pt x="110" y="210"/>
                  </a:cubicBezTo>
                  <a:cubicBezTo>
                    <a:pt x="103" y="211"/>
                    <a:pt x="103" y="211"/>
                    <a:pt x="103" y="211"/>
                  </a:cubicBezTo>
                  <a:cubicBezTo>
                    <a:pt x="99" y="210"/>
                    <a:pt x="99" y="210"/>
                    <a:pt x="99" y="210"/>
                  </a:cubicBezTo>
                  <a:cubicBezTo>
                    <a:pt x="94" y="210"/>
                    <a:pt x="93" y="207"/>
                    <a:pt x="88" y="210"/>
                  </a:cubicBezTo>
                  <a:cubicBezTo>
                    <a:pt x="86" y="212"/>
                    <a:pt x="81" y="215"/>
                    <a:pt x="78" y="211"/>
                  </a:cubicBezTo>
                  <a:cubicBezTo>
                    <a:pt x="74" y="206"/>
                    <a:pt x="80" y="195"/>
                    <a:pt x="67" y="198"/>
                  </a:cubicBezTo>
                  <a:cubicBezTo>
                    <a:pt x="59" y="199"/>
                    <a:pt x="60" y="198"/>
                    <a:pt x="52" y="197"/>
                  </a:cubicBezTo>
                  <a:cubicBezTo>
                    <a:pt x="41" y="196"/>
                    <a:pt x="44" y="193"/>
                    <a:pt x="36" y="188"/>
                  </a:cubicBezTo>
                  <a:cubicBezTo>
                    <a:pt x="34" y="186"/>
                    <a:pt x="30" y="186"/>
                    <a:pt x="27" y="183"/>
                  </a:cubicBezTo>
                  <a:cubicBezTo>
                    <a:pt x="24" y="180"/>
                    <a:pt x="21" y="182"/>
                    <a:pt x="18" y="186"/>
                  </a:cubicBezTo>
                  <a:cubicBezTo>
                    <a:pt x="15" y="192"/>
                    <a:pt x="14" y="186"/>
                    <a:pt x="10" y="185"/>
                  </a:cubicBezTo>
                  <a:cubicBezTo>
                    <a:pt x="10" y="182"/>
                    <a:pt x="11" y="179"/>
                    <a:pt x="10" y="176"/>
                  </a:cubicBezTo>
                  <a:cubicBezTo>
                    <a:pt x="11" y="173"/>
                    <a:pt x="11" y="170"/>
                    <a:pt x="10" y="169"/>
                  </a:cubicBezTo>
                  <a:cubicBezTo>
                    <a:pt x="6" y="166"/>
                    <a:pt x="6" y="167"/>
                    <a:pt x="6" y="162"/>
                  </a:cubicBezTo>
                  <a:cubicBezTo>
                    <a:pt x="6" y="159"/>
                    <a:pt x="4" y="159"/>
                    <a:pt x="4" y="157"/>
                  </a:cubicBezTo>
                  <a:cubicBezTo>
                    <a:pt x="3" y="155"/>
                    <a:pt x="6" y="151"/>
                    <a:pt x="7" y="151"/>
                  </a:cubicBezTo>
                  <a:cubicBezTo>
                    <a:pt x="11" y="151"/>
                    <a:pt x="8" y="146"/>
                    <a:pt x="9" y="144"/>
                  </a:cubicBezTo>
                  <a:cubicBezTo>
                    <a:pt x="11" y="141"/>
                    <a:pt x="11" y="134"/>
                    <a:pt x="10" y="131"/>
                  </a:cubicBezTo>
                  <a:cubicBezTo>
                    <a:pt x="10" y="127"/>
                    <a:pt x="2" y="126"/>
                    <a:pt x="1" y="123"/>
                  </a:cubicBezTo>
                  <a:cubicBezTo>
                    <a:pt x="0" y="119"/>
                    <a:pt x="10" y="119"/>
                    <a:pt x="12" y="118"/>
                  </a:cubicBezTo>
                  <a:cubicBezTo>
                    <a:pt x="24" y="115"/>
                    <a:pt x="16" y="103"/>
                    <a:pt x="23" y="99"/>
                  </a:cubicBezTo>
                  <a:cubicBezTo>
                    <a:pt x="28" y="95"/>
                    <a:pt x="28" y="88"/>
                    <a:pt x="25" y="83"/>
                  </a:cubicBezTo>
                  <a:cubicBezTo>
                    <a:pt x="33" y="79"/>
                    <a:pt x="33" y="79"/>
                    <a:pt x="33" y="7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8"/>
            <p:cNvSpPr>
              <a:spLocks noEditPoints="1"/>
            </p:cNvSpPr>
            <p:nvPr/>
          </p:nvSpPr>
          <p:spPr bwMode="auto">
            <a:xfrm>
              <a:off x="1973" y="1472"/>
              <a:ext cx="763" cy="520"/>
            </a:xfrm>
            <a:custGeom>
              <a:avLst/>
              <a:gdLst>
                <a:gd name="T0" fmla="*/ 255 w 372"/>
                <a:gd name="T1" fmla="*/ 181 h 253"/>
                <a:gd name="T2" fmla="*/ 254 w 372"/>
                <a:gd name="T3" fmla="*/ 181 h 253"/>
                <a:gd name="T4" fmla="*/ 252 w 372"/>
                <a:gd name="T5" fmla="*/ 183 h 253"/>
                <a:gd name="T6" fmla="*/ 256 w 372"/>
                <a:gd name="T7" fmla="*/ 186 h 253"/>
                <a:gd name="T8" fmla="*/ 259 w 372"/>
                <a:gd name="T9" fmla="*/ 183 h 253"/>
                <a:gd name="T10" fmla="*/ 257 w 372"/>
                <a:gd name="T11" fmla="*/ 181 h 253"/>
                <a:gd name="T12" fmla="*/ 255 w 372"/>
                <a:gd name="T13" fmla="*/ 181 h 253"/>
                <a:gd name="T14" fmla="*/ 39 w 372"/>
                <a:gd name="T15" fmla="*/ 86 h 253"/>
                <a:gd name="T16" fmla="*/ 65 w 372"/>
                <a:gd name="T17" fmla="*/ 90 h 253"/>
                <a:gd name="T18" fmla="*/ 78 w 372"/>
                <a:gd name="T19" fmla="*/ 92 h 253"/>
                <a:gd name="T20" fmla="*/ 87 w 372"/>
                <a:gd name="T21" fmla="*/ 81 h 253"/>
                <a:gd name="T22" fmla="*/ 115 w 372"/>
                <a:gd name="T23" fmla="*/ 85 h 253"/>
                <a:gd name="T24" fmla="*/ 130 w 372"/>
                <a:gd name="T25" fmla="*/ 67 h 253"/>
                <a:gd name="T26" fmla="*/ 142 w 372"/>
                <a:gd name="T27" fmla="*/ 59 h 253"/>
                <a:gd name="T28" fmla="*/ 145 w 372"/>
                <a:gd name="T29" fmla="*/ 47 h 253"/>
                <a:gd name="T30" fmla="*/ 139 w 372"/>
                <a:gd name="T31" fmla="*/ 25 h 253"/>
                <a:gd name="T32" fmla="*/ 152 w 372"/>
                <a:gd name="T33" fmla="*/ 9 h 253"/>
                <a:gd name="T34" fmla="*/ 171 w 372"/>
                <a:gd name="T35" fmla="*/ 14 h 253"/>
                <a:gd name="T36" fmla="*/ 188 w 372"/>
                <a:gd name="T37" fmla="*/ 9 h 253"/>
                <a:gd name="T38" fmla="*/ 199 w 372"/>
                <a:gd name="T39" fmla="*/ 20 h 253"/>
                <a:gd name="T40" fmla="*/ 222 w 372"/>
                <a:gd name="T41" fmla="*/ 26 h 253"/>
                <a:gd name="T42" fmla="*/ 237 w 372"/>
                <a:gd name="T43" fmla="*/ 25 h 253"/>
                <a:gd name="T44" fmla="*/ 251 w 372"/>
                <a:gd name="T45" fmla="*/ 30 h 253"/>
                <a:gd name="T46" fmla="*/ 281 w 372"/>
                <a:gd name="T47" fmla="*/ 59 h 253"/>
                <a:gd name="T48" fmla="*/ 302 w 372"/>
                <a:gd name="T49" fmla="*/ 55 h 253"/>
                <a:gd name="T50" fmla="*/ 324 w 372"/>
                <a:gd name="T51" fmla="*/ 73 h 253"/>
                <a:gd name="T52" fmla="*/ 336 w 372"/>
                <a:gd name="T53" fmla="*/ 75 h 253"/>
                <a:gd name="T54" fmla="*/ 361 w 372"/>
                <a:gd name="T55" fmla="*/ 84 h 253"/>
                <a:gd name="T56" fmla="*/ 362 w 372"/>
                <a:gd name="T57" fmla="*/ 124 h 253"/>
                <a:gd name="T58" fmla="*/ 362 w 372"/>
                <a:gd name="T59" fmla="*/ 129 h 253"/>
                <a:gd name="T60" fmla="*/ 362 w 372"/>
                <a:gd name="T61" fmla="*/ 145 h 253"/>
                <a:gd name="T62" fmla="*/ 365 w 372"/>
                <a:gd name="T63" fmla="*/ 153 h 253"/>
                <a:gd name="T64" fmla="*/ 352 w 372"/>
                <a:gd name="T65" fmla="*/ 156 h 253"/>
                <a:gd name="T66" fmla="*/ 346 w 372"/>
                <a:gd name="T67" fmla="*/ 164 h 253"/>
                <a:gd name="T68" fmla="*/ 332 w 372"/>
                <a:gd name="T69" fmla="*/ 163 h 253"/>
                <a:gd name="T70" fmla="*/ 339 w 372"/>
                <a:gd name="T71" fmla="*/ 174 h 253"/>
                <a:gd name="T72" fmla="*/ 318 w 372"/>
                <a:gd name="T73" fmla="*/ 191 h 253"/>
                <a:gd name="T74" fmla="*/ 302 w 372"/>
                <a:gd name="T75" fmla="*/ 206 h 253"/>
                <a:gd name="T76" fmla="*/ 299 w 372"/>
                <a:gd name="T77" fmla="*/ 211 h 253"/>
                <a:gd name="T78" fmla="*/ 279 w 372"/>
                <a:gd name="T79" fmla="*/ 224 h 253"/>
                <a:gd name="T80" fmla="*/ 267 w 372"/>
                <a:gd name="T81" fmla="*/ 220 h 253"/>
                <a:gd name="T82" fmla="*/ 255 w 372"/>
                <a:gd name="T83" fmla="*/ 206 h 253"/>
                <a:gd name="T84" fmla="*/ 239 w 372"/>
                <a:gd name="T85" fmla="*/ 218 h 253"/>
                <a:gd name="T86" fmla="*/ 225 w 372"/>
                <a:gd name="T87" fmla="*/ 233 h 253"/>
                <a:gd name="T88" fmla="*/ 201 w 372"/>
                <a:gd name="T89" fmla="*/ 245 h 253"/>
                <a:gd name="T90" fmla="*/ 165 w 372"/>
                <a:gd name="T91" fmla="*/ 231 h 253"/>
                <a:gd name="T92" fmla="*/ 146 w 372"/>
                <a:gd name="T93" fmla="*/ 205 h 253"/>
                <a:gd name="T94" fmla="*/ 111 w 372"/>
                <a:gd name="T95" fmla="*/ 204 h 253"/>
                <a:gd name="T96" fmla="*/ 110 w 372"/>
                <a:gd name="T97" fmla="*/ 210 h 253"/>
                <a:gd name="T98" fmla="*/ 99 w 372"/>
                <a:gd name="T99" fmla="*/ 210 h 253"/>
                <a:gd name="T100" fmla="*/ 78 w 372"/>
                <a:gd name="T101" fmla="*/ 211 h 253"/>
                <a:gd name="T102" fmla="*/ 52 w 372"/>
                <a:gd name="T103" fmla="*/ 197 h 253"/>
                <a:gd name="T104" fmla="*/ 27 w 372"/>
                <a:gd name="T105" fmla="*/ 183 h 253"/>
                <a:gd name="T106" fmla="*/ 10 w 372"/>
                <a:gd name="T107" fmla="*/ 185 h 253"/>
                <a:gd name="T108" fmla="*/ 10 w 372"/>
                <a:gd name="T109" fmla="*/ 169 h 253"/>
                <a:gd name="T110" fmla="*/ 4 w 372"/>
                <a:gd name="T111" fmla="*/ 157 h 253"/>
                <a:gd name="T112" fmla="*/ 9 w 372"/>
                <a:gd name="T113" fmla="*/ 144 h 253"/>
                <a:gd name="T114" fmla="*/ 1 w 372"/>
                <a:gd name="T115" fmla="*/ 123 h 253"/>
                <a:gd name="T116" fmla="*/ 23 w 372"/>
                <a:gd name="T117" fmla="*/ 99 h 253"/>
                <a:gd name="T118" fmla="*/ 33 w 372"/>
                <a:gd name="T119" fmla="*/ 79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72" h="253">
                  <a:moveTo>
                    <a:pt x="255" y="181"/>
                  </a:moveTo>
                  <a:cubicBezTo>
                    <a:pt x="255" y="181"/>
                    <a:pt x="255" y="181"/>
                    <a:pt x="255" y="181"/>
                  </a:cubicBezTo>
                  <a:cubicBezTo>
                    <a:pt x="255" y="181"/>
                    <a:pt x="255" y="181"/>
                    <a:pt x="254" y="181"/>
                  </a:cubicBezTo>
                  <a:cubicBezTo>
                    <a:pt x="254" y="181"/>
                    <a:pt x="254" y="181"/>
                    <a:pt x="254" y="181"/>
                  </a:cubicBezTo>
                  <a:cubicBezTo>
                    <a:pt x="254" y="181"/>
                    <a:pt x="253" y="180"/>
                    <a:pt x="253" y="181"/>
                  </a:cubicBezTo>
                  <a:cubicBezTo>
                    <a:pt x="254" y="182"/>
                    <a:pt x="252" y="182"/>
                    <a:pt x="252" y="183"/>
                  </a:cubicBezTo>
                  <a:cubicBezTo>
                    <a:pt x="252" y="183"/>
                    <a:pt x="254" y="185"/>
                    <a:pt x="255" y="186"/>
                  </a:cubicBezTo>
                  <a:cubicBezTo>
                    <a:pt x="255" y="186"/>
                    <a:pt x="255" y="186"/>
                    <a:pt x="256" y="186"/>
                  </a:cubicBezTo>
                  <a:cubicBezTo>
                    <a:pt x="257" y="186"/>
                    <a:pt x="257" y="186"/>
                    <a:pt x="258" y="186"/>
                  </a:cubicBezTo>
                  <a:cubicBezTo>
                    <a:pt x="259" y="185"/>
                    <a:pt x="259" y="184"/>
                    <a:pt x="259" y="183"/>
                  </a:cubicBezTo>
                  <a:cubicBezTo>
                    <a:pt x="259" y="183"/>
                    <a:pt x="259" y="183"/>
                    <a:pt x="258" y="182"/>
                  </a:cubicBezTo>
                  <a:cubicBezTo>
                    <a:pt x="258" y="182"/>
                    <a:pt x="258" y="181"/>
                    <a:pt x="257" y="181"/>
                  </a:cubicBezTo>
                  <a:cubicBezTo>
                    <a:pt x="257" y="181"/>
                    <a:pt x="256" y="181"/>
                    <a:pt x="255" y="181"/>
                  </a:cubicBezTo>
                  <a:cubicBezTo>
                    <a:pt x="255" y="181"/>
                    <a:pt x="255" y="181"/>
                    <a:pt x="255" y="181"/>
                  </a:cubicBezTo>
                  <a:close/>
                  <a:moveTo>
                    <a:pt x="33" y="79"/>
                  </a:moveTo>
                  <a:cubicBezTo>
                    <a:pt x="36" y="81"/>
                    <a:pt x="36" y="85"/>
                    <a:pt x="39" y="86"/>
                  </a:cubicBezTo>
                  <a:cubicBezTo>
                    <a:pt x="42" y="87"/>
                    <a:pt x="55" y="81"/>
                    <a:pt x="55" y="85"/>
                  </a:cubicBezTo>
                  <a:cubicBezTo>
                    <a:pt x="55" y="94"/>
                    <a:pt x="59" y="87"/>
                    <a:pt x="65" y="90"/>
                  </a:cubicBezTo>
                  <a:cubicBezTo>
                    <a:pt x="67" y="90"/>
                    <a:pt x="67" y="92"/>
                    <a:pt x="69" y="93"/>
                  </a:cubicBezTo>
                  <a:cubicBezTo>
                    <a:pt x="72" y="93"/>
                    <a:pt x="75" y="91"/>
                    <a:pt x="78" y="92"/>
                  </a:cubicBezTo>
                  <a:cubicBezTo>
                    <a:pt x="80" y="92"/>
                    <a:pt x="84" y="95"/>
                    <a:pt x="84" y="91"/>
                  </a:cubicBezTo>
                  <a:cubicBezTo>
                    <a:pt x="85" y="87"/>
                    <a:pt x="82" y="83"/>
                    <a:pt x="87" y="81"/>
                  </a:cubicBezTo>
                  <a:cubicBezTo>
                    <a:pt x="96" y="82"/>
                    <a:pt x="96" y="87"/>
                    <a:pt x="103" y="90"/>
                  </a:cubicBezTo>
                  <a:cubicBezTo>
                    <a:pt x="105" y="91"/>
                    <a:pt x="113" y="86"/>
                    <a:pt x="115" y="85"/>
                  </a:cubicBezTo>
                  <a:cubicBezTo>
                    <a:pt x="118" y="82"/>
                    <a:pt x="111" y="75"/>
                    <a:pt x="116" y="75"/>
                  </a:cubicBezTo>
                  <a:cubicBezTo>
                    <a:pt x="119" y="75"/>
                    <a:pt x="128" y="71"/>
                    <a:pt x="130" y="67"/>
                  </a:cubicBezTo>
                  <a:cubicBezTo>
                    <a:pt x="131" y="62"/>
                    <a:pt x="131" y="66"/>
                    <a:pt x="134" y="63"/>
                  </a:cubicBezTo>
                  <a:cubicBezTo>
                    <a:pt x="137" y="61"/>
                    <a:pt x="136" y="59"/>
                    <a:pt x="142" y="59"/>
                  </a:cubicBezTo>
                  <a:cubicBezTo>
                    <a:pt x="148" y="59"/>
                    <a:pt x="141" y="53"/>
                    <a:pt x="142" y="51"/>
                  </a:cubicBezTo>
                  <a:cubicBezTo>
                    <a:pt x="142" y="50"/>
                    <a:pt x="144" y="48"/>
                    <a:pt x="145" y="47"/>
                  </a:cubicBezTo>
                  <a:cubicBezTo>
                    <a:pt x="146" y="45"/>
                    <a:pt x="148" y="43"/>
                    <a:pt x="148" y="42"/>
                  </a:cubicBezTo>
                  <a:cubicBezTo>
                    <a:pt x="149" y="34"/>
                    <a:pt x="144" y="29"/>
                    <a:pt x="139" y="25"/>
                  </a:cubicBezTo>
                  <a:cubicBezTo>
                    <a:pt x="135" y="20"/>
                    <a:pt x="142" y="15"/>
                    <a:pt x="144" y="12"/>
                  </a:cubicBezTo>
                  <a:cubicBezTo>
                    <a:pt x="147" y="9"/>
                    <a:pt x="148" y="6"/>
                    <a:pt x="152" y="9"/>
                  </a:cubicBezTo>
                  <a:cubicBezTo>
                    <a:pt x="155" y="11"/>
                    <a:pt x="166" y="0"/>
                    <a:pt x="167" y="9"/>
                  </a:cubicBezTo>
                  <a:cubicBezTo>
                    <a:pt x="168" y="10"/>
                    <a:pt x="168" y="17"/>
                    <a:pt x="171" y="14"/>
                  </a:cubicBezTo>
                  <a:cubicBezTo>
                    <a:pt x="174" y="12"/>
                    <a:pt x="172" y="9"/>
                    <a:pt x="176" y="6"/>
                  </a:cubicBezTo>
                  <a:cubicBezTo>
                    <a:pt x="178" y="6"/>
                    <a:pt x="187" y="8"/>
                    <a:pt x="188" y="9"/>
                  </a:cubicBezTo>
                  <a:cubicBezTo>
                    <a:pt x="192" y="11"/>
                    <a:pt x="190" y="15"/>
                    <a:pt x="192" y="18"/>
                  </a:cubicBezTo>
                  <a:cubicBezTo>
                    <a:pt x="194" y="21"/>
                    <a:pt x="197" y="19"/>
                    <a:pt x="199" y="20"/>
                  </a:cubicBezTo>
                  <a:cubicBezTo>
                    <a:pt x="206" y="20"/>
                    <a:pt x="207" y="37"/>
                    <a:pt x="215" y="30"/>
                  </a:cubicBezTo>
                  <a:cubicBezTo>
                    <a:pt x="217" y="29"/>
                    <a:pt x="219" y="27"/>
                    <a:pt x="222" y="26"/>
                  </a:cubicBezTo>
                  <a:cubicBezTo>
                    <a:pt x="224" y="25"/>
                    <a:pt x="225" y="24"/>
                    <a:pt x="228" y="25"/>
                  </a:cubicBezTo>
                  <a:cubicBezTo>
                    <a:pt x="230" y="25"/>
                    <a:pt x="236" y="22"/>
                    <a:pt x="237" y="25"/>
                  </a:cubicBezTo>
                  <a:cubicBezTo>
                    <a:pt x="238" y="27"/>
                    <a:pt x="239" y="30"/>
                    <a:pt x="242" y="30"/>
                  </a:cubicBezTo>
                  <a:cubicBezTo>
                    <a:pt x="246" y="30"/>
                    <a:pt x="247" y="31"/>
                    <a:pt x="251" y="30"/>
                  </a:cubicBezTo>
                  <a:cubicBezTo>
                    <a:pt x="270" y="23"/>
                    <a:pt x="262" y="46"/>
                    <a:pt x="267" y="54"/>
                  </a:cubicBezTo>
                  <a:cubicBezTo>
                    <a:pt x="270" y="59"/>
                    <a:pt x="275" y="59"/>
                    <a:pt x="281" y="59"/>
                  </a:cubicBezTo>
                  <a:cubicBezTo>
                    <a:pt x="287" y="59"/>
                    <a:pt x="290" y="54"/>
                    <a:pt x="296" y="53"/>
                  </a:cubicBezTo>
                  <a:cubicBezTo>
                    <a:pt x="299" y="52"/>
                    <a:pt x="299" y="55"/>
                    <a:pt x="302" y="55"/>
                  </a:cubicBezTo>
                  <a:cubicBezTo>
                    <a:pt x="306" y="54"/>
                    <a:pt x="311" y="50"/>
                    <a:pt x="314" y="57"/>
                  </a:cubicBezTo>
                  <a:cubicBezTo>
                    <a:pt x="316" y="63"/>
                    <a:pt x="316" y="71"/>
                    <a:pt x="324" y="73"/>
                  </a:cubicBezTo>
                  <a:cubicBezTo>
                    <a:pt x="326" y="73"/>
                    <a:pt x="327" y="74"/>
                    <a:pt x="329" y="75"/>
                  </a:cubicBezTo>
                  <a:cubicBezTo>
                    <a:pt x="331" y="75"/>
                    <a:pt x="334" y="74"/>
                    <a:pt x="336" y="75"/>
                  </a:cubicBezTo>
                  <a:cubicBezTo>
                    <a:pt x="338" y="75"/>
                    <a:pt x="338" y="78"/>
                    <a:pt x="341" y="78"/>
                  </a:cubicBezTo>
                  <a:cubicBezTo>
                    <a:pt x="361" y="84"/>
                    <a:pt x="361" y="84"/>
                    <a:pt x="361" y="84"/>
                  </a:cubicBezTo>
                  <a:cubicBezTo>
                    <a:pt x="361" y="84"/>
                    <a:pt x="361" y="84"/>
                    <a:pt x="361" y="84"/>
                  </a:cubicBezTo>
                  <a:cubicBezTo>
                    <a:pt x="362" y="124"/>
                    <a:pt x="362" y="124"/>
                    <a:pt x="362" y="124"/>
                  </a:cubicBezTo>
                  <a:cubicBezTo>
                    <a:pt x="363" y="127"/>
                    <a:pt x="359" y="125"/>
                    <a:pt x="359" y="126"/>
                  </a:cubicBezTo>
                  <a:cubicBezTo>
                    <a:pt x="360" y="127"/>
                    <a:pt x="362" y="128"/>
                    <a:pt x="362" y="129"/>
                  </a:cubicBezTo>
                  <a:cubicBezTo>
                    <a:pt x="361" y="133"/>
                    <a:pt x="351" y="128"/>
                    <a:pt x="353" y="139"/>
                  </a:cubicBezTo>
                  <a:cubicBezTo>
                    <a:pt x="354" y="145"/>
                    <a:pt x="355" y="146"/>
                    <a:pt x="362" y="145"/>
                  </a:cubicBezTo>
                  <a:cubicBezTo>
                    <a:pt x="362" y="145"/>
                    <a:pt x="368" y="149"/>
                    <a:pt x="370" y="149"/>
                  </a:cubicBezTo>
                  <a:cubicBezTo>
                    <a:pt x="372" y="152"/>
                    <a:pt x="367" y="153"/>
                    <a:pt x="365" y="153"/>
                  </a:cubicBezTo>
                  <a:cubicBezTo>
                    <a:pt x="361" y="152"/>
                    <a:pt x="358" y="149"/>
                    <a:pt x="354" y="153"/>
                  </a:cubicBezTo>
                  <a:cubicBezTo>
                    <a:pt x="353" y="154"/>
                    <a:pt x="353" y="155"/>
                    <a:pt x="352" y="156"/>
                  </a:cubicBezTo>
                  <a:cubicBezTo>
                    <a:pt x="351" y="157"/>
                    <a:pt x="348" y="158"/>
                    <a:pt x="348" y="160"/>
                  </a:cubicBezTo>
                  <a:cubicBezTo>
                    <a:pt x="346" y="164"/>
                    <a:pt x="346" y="164"/>
                    <a:pt x="346" y="164"/>
                  </a:cubicBezTo>
                  <a:cubicBezTo>
                    <a:pt x="346" y="164"/>
                    <a:pt x="346" y="164"/>
                    <a:pt x="346" y="164"/>
                  </a:cubicBezTo>
                  <a:cubicBezTo>
                    <a:pt x="344" y="166"/>
                    <a:pt x="335" y="164"/>
                    <a:pt x="332" y="163"/>
                  </a:cubicBezTo>
                  <a:cubicBezTo>
                    <a:pt x="323" y="159"/>
                    <a:pt x="331" y="170"/>
                    <a:pt x="331" y="172"/>
                  </a:cubicBezTo>
                  <a:cubicBezTo>
                    <a:pt x="331" y="175"/>
                    <a:pt x="338" y="174"/>
                    <a:pt x="339" y="174"/>
                  </a:cubicBezTo>
                  <a:cubicBezTo>
                    <a:pt x="347" y="172"/>
                    <a:pt x="336" y="180"/>
                    <a:pt x="333" y="181"/>
                  </a:cubicBezTo>
                  <a:cubicBezTo>
                    <a:pt x="327" y="183"/>
                    <a:pt x="324" y="190"/>
                    <a:pt x="318" y="191"/>
                  </a:cubicBezTo>
                  <a:cubicBezTo>
                    <a:pt x="303" y="192"/>
                    <a:pt x="314" y="197"/>
                    <a:pt x="306" y="200"/>
                  </a:cubicBezTo>
                  <a:cubicBezTo>
                    <a:pt x="302" y="202"/>
                    <a:pt x="297" y="200"/>
                    <a:pt x="302" y="206"/>
                  </a:cubicBezTo>
                  <a:cubicBezTo>
                    <a:pt x="304" y="209"/>
                    <a:pt x="301" y="208"/>
                    <a:pt x="300" y="211"/>
                  </a:cubicBezTo>
                  <a:cubicBezTo>
                    <a:pt x="299" y="211"/>
                    <a:pt x="300" y="211"/>
                    <a:pt x="299" y="211"/>
                  </a:cubicBezTo>
                  <a:cubicBezTo>
                    <a:pt x="299" y="217"/>
                    <a:pt x="290" y="212"/>
                    <a:pt x="288" y="216"/>
                  </a:cubicBezTo>
                  <a:cubicBezTo>
                    <a:pt x="287" y="226"/>
                    <a:pt x="284" y="220"/>
                    <a:pt x="279" y="224"/>
                  </a:cubicBezTo>
                  <a:cubicBezTo>
                    <a:pt x="275" y="224"/>
                    <a:pt x="276" y="222"/>
                    <a:pt x="270" y="224"/>
                  </a:cubicBezTo>
                  <a:cubicBezTo>
                    <a:pt x="266" y="227"/>
                    <a:pt x="263" y="226"/>
                    <a:pt x="267" y="220"/>
                  </a:cubicBezTo>
                  <a:cubicBezTo>
                    <a:pt x="268" y="218"/>
                    <a:pt x="271" y="209"/>
                    <a:pt x="268" y="207"/>
                  </a:cubicBezTo>
                  <a:cubicBezTo>
                    <a:pt x="263" y="206"/>
                    <a:pt x="260" y="204"/>
                    <a:pt x="255" y="206"/>
                  </a:cubicBezTo>
                  <a:cubicBezTo>
                    <a:pt x="249" y="208"/>
                    <a:pt x="248" y="216"/>
                    <a:pt x="240" y="216"/>
                  </a:cubicBezTo>
                  <a:cubicBezTo>
                    <a:pt x="240" y="216"/>
                    <a:pt x="238" y="218"/>
                    <a:pt x="239" y="218"/>
                  </a:cubicBezTo>
                  <a:cubicBezTo>
                    <a:pt x="236" y="222"/>
                    <a:pt x="238" y="224"/>
                    <a:pt x="231" y="225"/>
                  </a:cubicBezTo>
                  <a:cubicBezTo>
                    <a:pt x="226" y="226"/>
                    <a:pt x="225" y="227"/>
                    <a:pt x="225" y="233"/>
                  </a:cubicBezTo>
                  <a:cubicBezTo>
                    <a:pt x="226" y="245"/>
                    <a:pt x="221" y="241"/>
                    <a:pt x="212" y="247"/>
                  </a:cubicBezTo>
                  <a:cubicBezTo>
                    <a:pt x="207" y="251"/>
                    <a:pt x="203" y="253"/>
                    <a:pt x="201" y="245"/>
                  </a:cubicBezTo>
                  <a:cubicBezTo>
                    <a:pt x="198" y="233"/>
                    <a:pt x="200" y="232"/>
                    <a:pt x="189" y="239"/>
                  </a:cubicBezTo>
                  <a:cubicBezTo>
                    <a:pt x="174" y="246"/>
                    <a:pt x="179" y="223"/>
                    <a:pt x="165" y="231"/>
                  </a:cubicBezTo>
                  <a:cubicBezTo>
                    <a:pt x="152" y="238"/>
                    <a:pt x="148" y="237"/>
                    <a:pt x="148" y="223"/>
                  </a:cubicBezTo>
                  <a:cubicBezTo>
                    <a:pt x="148" y="217"/>
                    <a:pt x="147" y="210"/>
                    <a:pt x="146" y="205"/>
                  </a:cubicBezTo>
                  <a:cubicBezTo>
                    <a:pt x="143" y="197"/>
                    <a:pt x="125" y="210"/>
                    <a:pt x="120" y="211"/>
                  </a:cubicBezTo>
                  <a:cubicBezTo>
                    <a:pt x="115" y="214"/>
                    <a:pt x="115" y="206"/>
                    <a:pt x="111" y="204"/>
                  </a:cubicBezTo>
                  <a:cubicBezTo>
                    <a:pt x="110" y="210"/>
                    <a:pt x="110" y="210"/>
                    <a:pt x="110" y="210"/>
                  </a:cubicBezTo>
                  <a:cubicBezTo>
                    <a:pt x="110" y="210"/>
                    <a:pt x="110" y="210"/>
                    <a:pt x="110" y="210"/>
                  </a:cubicBezTo>
                  <a:cubicBezTo>
                    <a:pt x="103" y="211"/>
                    <a:pt x="103" y="211"/>
                    <a:pt x="103" y="211"/>
                  </a:cubicBezTo>
                  <a:cubicBezTo>
                    <a:pt x="99" y="210"/>
                    <a:pt x="99" y="210"/>
                    <a:pt x="99" y="210"/>
                  </a:cubicBezTo>
                  <a:cubicBezTo>
                    <a:pt x="94" y="210"/>
                    <a:pt x="93" y="207"/>
                    <a:pt x="88" y="210"/>
                  </a:cubicBezTo>
                  <a:cubicBezTo>
                    <a:pt x="86" y="212"/>
                    <a:pt x="81" y="215"/>
                    <a:pt x="78" y="211"/>
                  </a:cubicBezTo>
                  <a:cubicBezTo>
                    <a:pt x="74" y="206"/>
                    <a:pt x="80" y="195"/>
                    <a:pt x="67" y="198"/>
                  </a:cubicBezTo>
                  <a:cubicBezTo>
                    <a:pt x="59" y="199"/>
                    <a:pt x="60" y="198"/>
                    <a:pt x="52" y="197"/>
                  </a:cubicBezTo>
                  <a:cubicBezTo>
                    <a:pt x="41" y="196"/>
                    <a:pt x="44" y="193"/>
                    <a:pt x="36" y="188"/>
                  </a:cubicBezTo>
                  <a:cubicBezTo>
                    <a:pt x="34" y="186"/>
                    <a:pt x="30" y="186"/>
                    <a:pt x="27" y="183"/>
                  </a:cubicBezTo>
                  <a:cubicBezTo>
                    <a:pt x="24" y="180"/>
                    <a:pt x="21" y="182"/>
                    <a:pt x="18" y="186"/>
                  </a:cubicBezTo>
                  <a:cubicBezTo>
                    <a:pt x="15" y="192"/>
                    <a:pt x="14" y="186"/>
                    <a:pt x="10" y="185"/>
                  </a:cubicBezTo>
                  <a:cubicBezTo>
                    <a:pt x="10" y="182"/>
                    <a:pt x="11" y="179"/>
                    <a:pt x="10" y="176"/>
                  </a:cubicBezTo>
                  <a:cubicBezTo>
                    <a:pt x="11" y="173"/>
                    <a:pt x="11" y="170"/>
                    <a:pt x="10" y="169"/>
                  </a:cubicBezTo>
                  <a:cubicBezTo>
                    <a:pt x="6" y="166"/>
                    <a:pt x="6" y="167"/>
                    <a:pt x="6" y="162"/>
                  </a:cubicBezTo>
                  <a:cubicBezTo>
                    <a:pt x="6" y="159"/>
                    <a:pt x="4" y="159"/>
                    <a:pt x="4" y="157"/>
                  </a:cubicBezTo>
                  <a:cubicBezTo>
                    <a:pt x="3" y="155"/>
                    <a:pt x="6" y="151"/>
                    <a:pt x="7" y="151"/>
                  </a:cubicBezTo>
                  <a:cubicBezTo>
                    <a:pt x="11" y="151"/>
                    <a:pt x="8" y="146"/>
                    <a:pt x="9" y="144"/>
                  </a:cubicBezTo>
                  <a:cubicBezTo>
                    <a:pt x="11" y="141"/>
                    <a:pt x="11" y="134"/>
                    <a:pt x="10" y="131"/>
                  </a:cubicBezTo>
                  <a:cubicBezTo>
                    <a:pt x="10" y="127"/>
                    <a:pt x="2" y="126"/>
                    <a:pt x="1" y="123"/>
                  </a:cubicBezTo>
                  <a:cubicBezTo>
                    <a:pt x="0" y="119"/>
                    <a:pt x="10" y="119"/>
                    <a:pt x="12" y="118"/>
                  </a:cubicBezTo>
                  <a:cubicBezTo>
                    <a:pt x="24" y="115"/>
                    <a:pt x="16" y="103"/>
                    <a:pt x="23" y="99"/>
                  </a:cubicBezTo>
                  <a:cubicBezTo>
                    <a:pt x="28" y="95"/>
                    <a:pt x="28" y="88"/>
                    <a:pt x="25" y="83"/>
                  </a:cubicBezTo>
                  <a:cubicBezTo>
                    <a:pt x="33" y="79"/>
                    <a:pt x="33" y="79"/>
                    <a:pt x="33" y="79"/>
                  </a:cubicBezTo>
                  <a:close/>
                </a:path>
              </a:pathLst>
            </a:custGeom>
            <a:gradFill>
              <a:gsLst>
                <a:gs pos="0">
                  <a:srgbClr val="31548F">
                    <a:lumMod val="67000"/>
                  </a:srgbClr>
                </a:gs>
                <a:gs pos="48000">
                  <a:srgbClr val="34A3C1"/>
                </a:gs>
                <a:gs pos="100000">
                  <a:srgbClr val="6B71C7"/>
                </a:gs>
              </a:gsLst>
              <a:path path="circle">
                <a:fillToRect l="100000" t="100000"/>
              </a:path>
            </a:gra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9"/>
            <p:cNvSpPr>
              <a:spLocks/>
            </p:cNvSpPr>
            <p:nvPr/>
          </p:nvSpPr>
          <p:spPr bwMode="auto">
            <a:xfrm>
              <a:off x="2921" y="1780"/>
              <a:ext cx="919" cy="785"/>
            </a:xfrm>
            <a:custGeom>
              <a:avLst/>
              <a:gdLst>
                <a:gd name="T0" fmla="*/ 44 w 448"/>
                <a:gd name="T1" fmla="*/ 101 h 382"/>
                <a:gd name="T2" fmla="*/ 24 w 448"/>
                <a:gd name="T3" fmla="*/ 133 h 382"/>
                <a:gd name="T4" fmla="*/ 1 w 448"/>
                <a:gd name="T5" fmla="*/ 142 h 382"/>
                <a:gd name="T6" fmla="*/ 14 w 448"/>
                <a:gd name="T7" fmla="*/ 179 h 382"/>
                <a:gd name="T8" fmla="*/ 29 w 448"/>
                <a:gd name="T9" fmla="*/ 196 h 382"/>
                <a:gd name="T10" fmla="*/ 20 w 448"/>
                <a:gd name="T11" fmla="*/ 212 h 382"/>
                <a:gd name="T12" fmla="*/ 33 w 448"/>
                <a:gd name="T13" fmla="*/ 227 h 382"/>
                <a:gd name="T14" fmla="*/ 22 w 448"/>
                <a:gd name="T15" fmla="*/ 259 h 382"/>
                <a:gd name="T16" fmla="*/ 15 w 448"/>
                <a:gd name="T17" fmla="*/ 281 h 382"/>
                <a:gd name="T18" fmla="*/ 31 w 448"/>
                <a:gd name="T19" fmla="*/ 281 h 382"/>
                <a:gd name="T20" fmla="*/ 42 w 448"/>
                <a:gd name="T21" fmla="*/ 283 h 382"/>
                <a:gd name="T22" fmla="*/ 56 w 448"/>
                <a:gd name="T23" fmla="*/ 281 h 382"/>
                <a:gd name="T24" fmla="*/ 87 w 448"/>
                <a:gd name="T25" fmla="*/ 285 h 382"/>
                <a:gd name="T26" fmla="*/ 123 w 448"/>
                <a:gd name="T27" fmla="*/ 308 h 382"/>
                <a:gd name="T28" fmla="*/ 156 w 448"/>
                <a:gd name="T29" fmla="*/ 306 h 382"/>
                <a:gd name="T30" fmla="*/ 208 w 448"/>
                <a:gd name="T31" fmla="*/ 324 h 382"/>
                <a:gd name="T32" fmla="*/ 230 w 448"/>
                <a:gd name="T33" fmla="*/ 365 h 382"/>
                <a:gd name="T34" fmla="*/ 240 w 448"/>
                <a:gd name="T35" fmla="*/ 382 h 382"/>
                <a:gd name="T36" fmla="*/ 248 w 448"/>
                <a:gd name="T37" fmla="*/ 354 h 382"/>
                <a:gd name="T38" fmla="*/ 263 w 448"/>
                <a:gd name="T39" fmla="*/ 310 h 382"/>
                <a:gd name="T40" fmla="*/ 286 w 448"/>
                <a:gd name="T41" fmla="*/ 284 h 382"/>
                <a:gd name="T42" fmla="*/ 315 w 448"/>
                <a:gd name="T43" fmla="*/ 298 h 382"/>
                <a:gd name="T44" fmla="*/ 328 w 448"/>
                <a:gd name="T45" fmla="*/ 295 h 382"/>
                <a:gd name="T46" fmla="*/ 353 w 448"/>
                <a:gd name="T47" fmla="*/ 300 h 382"/>
                <a:gd name="T48" fmla="*/ 372 w 448"/>
                <a:gd name="T49" fmla="*/ 290 h 382"/>
                <a:gd name="T50" fmla="*/ 377 w 448"/>
                <a:gd name="T51" fmla="*/ 267 h 382"/>
                <a:gd name="T52" fmla="*/ 377 w 448"/>
                <a:gd name="T53" fmla="*/ 222 h 382"/>
                <a:gd name="T54" fmla="*/ 410 w 448"/>
                <a:gd name="T55" fmla="*/ 204 h 382"/>
                <a:gd name="T56" fmla="*/ 426 w 448"/>
                <a:gd name="T57" fmla="*/ 171 h 382"/>
                <a:gd name="T58" fmla="*/ 447 w 448"/>
                <a:gd name="T59" fmla="*/ 165 h 382"/>
                <a:gd name="T60" fmla="*/ 447 w 448"/>
                <a:gd name="T61" fmla="*/ 161 h 382"/>
                <a:gd name="T62" fmla="*/ 439 w 448"/>
                <a:gd name="T63" fmla="*/ 156 h 382"/>
                <a:gd name="T64" fmla="*/ 431 w 448"/>
                <a:gd name="T65" fmla="*/ 145 h 382"/>
                <a:gd name="T66" fmla="*/ 426 w 448"/>
                <a:gd name="T67" fmla="*/ 127 h 382"/>
                <a:gd name="T68" fmla="*/ 402 w 448"/>
                <a:gd name="T69" fmla="*/ 142 h 382"/>
                <a:gd name="T70" fmla="*/ 383 w 448"/>
                <a:gd name="T71" fmla="*/ 136 h 382"/>
                <a:gd name="T72" fmla="*/ 364 w 448"/>
                <a:gd name="T73" fmla="*/ 135 h 382"/>
                <a:gd name="T74" fmla="*/ 352 w 448"/>
                <a:gd name="T75" fmla="*/ 112 h 382"/>
                <a:gd name="T76" fmla="*/ 345 w 448"/>
                <a:gd name="T77" fmla="*/ 100 h 382"/>
                <a:gd name="T78" fmla="*/ 322 w 448"/>
                <a:gd name="T79" fmla="*/ 89 h 382"/>
                <a:gd name="T80" fmla="*/ 316 w 448"/>
                <a:gd name="T81" fmla="*/ 69 h 382"/>
                <a:gd name="T82" fmla="*/ 309 w 448"/>
                <a:gd name="T83" fmla="*/ 56 h 382"/>
                <a:gd name="T84" fmla="*/ 292 w 448"/>
                <a:gd name="T85" fmla="*/ 46 h 382"/>
                <a:gd name="T86" fmla="*/ 272 w 448"/>
                <a:gd name="T87" fmla="*/ 49 h 382"/>
                <a:gd name="T88" fmla="*/ 241 w 448"/>
                <a:gd name="T89" fmla="*/ 59 h 382"/>
                <a:gd name="T90" fmla="*/ 217 w 448"/>
                <a:gd name="T91" fmla="*/ 60 h 382"/>
                <a:gd name="T92" fmla="*/ 205 w 448"/>
                <a:gd name="T93" fmla="*/ 52 h 382"/>
                <a:gd name="T94" fmla="*/ 186 w 448"/>
                <a:gd name="T95" fmla="*/ 29 h 382"/>
                <a:gd name="T96" fmla="*/ 165 w 448"/>
                <a:gd name="T97" fmla="*/ 32 h 382"/>
                <a:gd name="T98" fmla="*/ 154 w 448"/>
                <a:gd name="T99" fmla="*/ 55 h 382"/>
                <a:gd name="T100" fmla="*/ 131 w 448"/>
                <a:gd name="T101" fmla="*/ 20 h 382"/>
                <a:gd name="T102" fmla="*/ 116 w 448"/>
                <a:gd name="T103" fmla="*/ 6 h 382"/>
                <a:gd name="T104" fmla="*/ 97 w 448"/>
                <a:gd name="T105" fmla="*/ 24 h 382"/>
                <a:gd name="T106" fmla="*/ 74 w 448"/>
                <a:gd name="T107" fmla="*/ 35 h 382"/>
                <a:gd name="T108" fmla="*/ 86 w 448"/>
                <a:gd name="T109" fmla="*/ 59 h 382"/>
                <a:gd name="T110" fmla="*/ 94 w 448"/>
                <a:gd name="T111" fmla="*/ 79 h 382"/>
                <a:gd name="T112" fmla="*/ 58 w 448"/>
                <a:gd name="T113" fmla="*/ 93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48" h="382">
                  <a:moveTo>
                    <a:pt x="53" y="91"/>
                  </a:moveTo>
                  <a:cubicBezTo>
                    <a:pt x="53" y="93"/>
                    <a:pt x="51" y="93"/>
                    <a:pt x="50" y="95"/>
                  </a:cubicBezTo>
                  <a:cubicBezTo>
                    <a:pt x="49" y="99"/>
                    <a:pt x="46" y="99"/>
                    <a:pt x="44" y="101"/>
                  </a:cubicBezTo>
                  <a:cubicBezTo>
                    <a:pt x="41" y="105"/>
                    <a:pt x="36" y="109"/>
                    <a:pt x="31" y="110"/>
                  </a:cubicBezTo>
                  <a:cubicBezTo>
                    <a:pt x="26" y="111"/>
                    <a:pt x="29" y="117"/>
                    <a:pt x="29" y="121"/>
                  </a:cubicBezTo>
                  <a:cubicBezTo>
                    <a:pt x="28" y="125"/>
                    <a:pt x="29" y="132"/>
                    <a:pt x="24" y="133"/>
                  </a:cubicBezTo>
                  <a:cubicBezTo>
                    <a:pt x="21" y="133"/>
                    <a:pt x="20" y="135"/>
                    <a:pt x="18" y="136"/>
                  </a:cubicBezTo>
                  <a:cubicBezTo>
                    <a:pt x="16" y="137"/>
                    <a:pt x="13" y="137"/>
                    <a:pt x="11" y="139"/>
                  </a:cubicBezTo>
                  <a:cubicBezTo>
                    <a:pt x="9" y="140"/>
                    <a:pt x="2" y="140"/>
                    <a:pt x="1" y="142"/>
                  </a:cubicBezTo>
                  <a:cubicBezTo>
                    <a:pt x="0" y="145"/>
                    <a:pt x="10" y="155"/>
                    <a:pt x="12" y="157"/>
                  </a:cubicBezTo>
                  <a:cubicBezTo>
                    <a:pt x="15" y="160"/>
                    <a:pt x="20" y="163"/>
                    <a:pt x="22" y="167"/>
                  </a:cubicBezTo>
                  <a:cubicBezTo>
                    <a:pt x="18" y="172"/>
                    <a:pt x="9" y="170"/>
                    <a:pt x="14" y="179"/>
                  </a:cubicBezTo>
                  <a:cubicBezTo>
                    <a:pt x="20" y="185"/>
                    <a:pt x="18" y="180"/>
                    <a:pt x="24" y="180"/>
                  </a:cubicBezTo>
                  <a:cubicBezTo>
                    <a:pt x="28" y="181"/>
                    <a:pt x="32" y="181"/>
                    <a:pt x="35" y="182"/>
                  </a:cubicBezTo>
                  <a:cubicBezTo>
                    <a:pt x="36" y="185"/>
                    <a:pt x="32" y="194"/>
                    <a:pt x="29" y="196"/>
                  </a:cubicBezTo>
                  <a:cubicBezTo>
                    <a:pt x="26" y="200"/>
                    <a:pt x="21" y="198"/>
                    <a:pt x="18" y="201"/>
                  </a:cubicBezTo>
                  <a:cubicBezTo>
                    <a:pt x="17" y="203"/>
                    <a:pt x="13" y="206"/>
                    <a:pt x="15" y="208"/>
                  </a:cubicBezTo>
                  <a:cubicBezTo>
                    <a:pt x="16" y="209"/>
                    <a:pt x="18" y="211"/>
                    <a:pt x="20" y="212"/>
                  </a:cubicBezTo>
                  <a:cubicBezTo>
                    <a:pt x="21" y="214"/>
                    <a:pt x="30" y="212"/>
                    <a:pt x="26" y="216"/>
                  </a:cubicBezTo>
                  <a:cubicBezTo>
                    <a:pt x="21" y="220"/>
                    <a:pt x="26" y="222"/>
                    <a:pt x="29" y="224"/>
                  </a:cubicBezTo>
                  <a:cubicBezTo>
                    <a:pt x="30" y="224"/>
                    <a:pt x="36" y="225"/>
                    <a:pt x="33" y="227"/>
                  </a:cubicBezTo>
                  <a:cubicBezTo>
                    <a:pt x="30" y="229"/>
                    <a:pt x="30" y="229"/>
                    <a:pt x="28" y="232"/>
                  </a:cubicBezTo>
                  <a:cubicBezTo>
                    <a:pt x="28" y="235"/>
                    <a:pt x="25" y="235"/>
                    <a:pt x="24" y="236"/>
                  </a:cubicBezTo>
                  <a:cubicBezTo>
                    <a:pt x="20" y="243"/>
                    <a:pt x="22" y="252"/>
                    <a:pt x="22" y="259"/>
                  </a:cubicBezTo>
                  <a:cubicBezTo>
                    <a:pt x="22" y="261"/>
                    <a:pt x="23" y="265"/>
                    <a:pt x="20" y="267"/>
                  </a:cubicBezTo>
                  <a:cubicBezTo>
                    <a:pt x="17" y="268"/>
                    <a:pt x="14" y="265"/>
                    <a:pt x="16" y="271"/>
                  </a:cubicBezTo>
                  <a:cubicBezTo>
                    <a:pt x="16" y="275"/>
                    <a:pt x="13" y="277"/>
                    <a:pt x="15" y="281"/>
                  </a:cubicBezTo>
                  <a:cubicBezTo>
                    <a:pt x="16" y="283"/>
                    <a:pt x="19" y="284"/>
                    <a:pt x="20" y="286"/>
                  </a:cubicBezTo>
                  <a:cubicBezTo>
                    <a:pt x="21" y="288"/>
                    <a:pt x="24" y="289"/>
                    <a:pt x="26" y="288"/>
                  </a:cubicBezTo>
                  <a:cubicBezTo>
                    <a:pt x="28" y="286"/>
                    <a:pt x="28" y="280"/>
                    <a:pt x="31" y="281"/>
                  </a:cubicBezTo>
                  <a:cubicBezTo>
                    <a:pt x="32" y="281"/>
                    <a:pt x="33" y="283"/>
                    <a:pt x="33" y="283"/>
                  </a:cubicBezTo>
                  <a:cubicBezTo>
                    <a:pt x="35" y="284"/>
                    <a:pt x="36" y="284"/>
                    <a:pt x="38" y="284"/>
                  </a:cubicBezTo>
                  <a:cubicBezTo>
                    <a:pt x="42" y="283"/>
                    <a:pt x="42" y="283"/>
                    <a:pt x="42" y="283"/>
                  </a:cubicBezTo>
                  <a:cubicBezTo>
                    <a:pt x="42" y="283"/>
                    <a:pt x="42" y="283"/>
                    <a:pt x="42" y="283"/>
                  </a:cubicBezTo>
                  <a:cubicBezTo>
                    <a:pt x="44" y="281"/>
                    <a:pt x="48" y="284"/>
                    <a:pt x="50" y="284"/>
                  </a:cubicBezTo>
                  <a:cubicBezTo>
                    <a:pt x="53" y="285"/>
                    <a:pt x="55" y="283"/>
                    <a:pt x="56" y="281"/>
                  </a:cubicBezTo>
                  <a:cubicBezTo>
                    <a:pt x="60" y="275"/>
                    <a:pt x="60" y="286"/>
                    <a:pt x="65" y="283"/>
                  </a:cubicBezTo>
                  <a:cubicBezTo>
                    <a:pt x="67" y="281"/>
                    <a:pt x="71" y="275"/>
                    <a:pt x="73" y="276"/>
                  </a:cubicBezTo>
                  <a:cubicBezTo>
                    <a:pt x="77" y="280"/>
                    <a:pt x="83" y="284"/>
                    <a:pt x="87" y="285"/>
                  </a:cubicBezTo>
                  <a:cubicBezTo>
                    <a:pt x="93" y="285"/>
                    <a:pt x="91" y="291"/>
                    <a:pt x="99" y="291"/>
                  </a:cubicBezTo>
                  <a:cubicBezTo>
                    <a:pt x="111" y="289"/>
                    <a:pt x="111" y="289"/>
                    <a:pt x="111" y="289"/>
                  </a:cubicBezTo>
                  <a:cubicBezTo>
                    <a:pt x="123" y="308"/>
                    <a:pt x="123" y="308"/>
                    <a:pt x="123" y="308"/>
                  </a:cubicBezTo>
                  <a:cubicBezTo>
                    <a:pt x="142" y="302"/>
                    <a:pt x="142" y="302"/>
                    <a:pt x="142" y="302"/>
                  </a:cubicBezTo>
                  <a:cubicBezTo>
                    <a:pt x="145" y="301"/>
                    <a:pt x="148" y="301"/>
                    <a:pt x="151" y="301"/>
                  </a:cubicBezTo>
                  <a:cubicBezTo>
                    <a:pt x="155" y="301"/>
                    <a:pt x="154" y="303"/>
                    <a:pt x="156" y="306"/>
                  </a:cubicBezTo>
                  <a:cubicBezTo>
                    <a:pt x="161" y="311"/>
                    <a:pt x="175" y="314"/>
                    <a:pt x="182" y="317"/>
                  </a:cubicBezTo>
                  <a:cubicBezTo>
                    <a:pt x="197" y="328"/>
                    <a:pt x="197" y="328"/>
                    <a:pt x="197" y="328"/>
                  </a:cubicBezTo>
                  <a:cubicBezTo>
                    <a:pt x="202" y="330"/>
                    <a:pt x="204" y="325"/>
                    <a:pt x="208" y="324"/>
                  </a:cubicBezTo>
                  <a:cubicBezTo>
                    <a:pt x="212" y="323"/>
                    <a:pt x="215" y="321"/>
                    <a:pt x="213" y="326"/>
                  </a:cubicBezTo>
                  <a:cubicBezTo>
                    <a:pt x="208" y="337"/>
                    <a:pt x="218" y="348"/>
                    <a:pt x="223" y="357"/>
                  </a:cubicBezTo>
                  <a:cubicBezTo>
                    <a:pt x="223" y="358"/>
                    <a:pt x="228" y="363"/>
                    <a:pt x="230" y="365"/>
                  </a:cubicBezTo>
                  <a:cubicBezTo>
                    <a:pt x="231" y="367"/>
                    <a:pt x="238" y="371"/>
                    <a:pt x="236" y="374"/>
                  </a:cubicBezTo>
                  <a:cubicBezTo>
                    <a:pt x="235" y="377"/>
                    <a:pt x="236" y="382"/>
                    <a:pt x="240" y="382"/>
                  </a:cubicBezTo>
                  <a:cubicBezTo>
                    <a:pt x="240" y="382"/>
                    <a:pt x="240" y="382"/>
                    <a:pt x="240" y="382"/>
                  </a:cubicBezTo>
                  <a:cubicBezTo>
                    <a:pt x="239" y="379"/>
                    <a:pt x="241" y="372"/>
                    <a:pt x="243" y="369"/>
                  </a:cubicBezTo>
                  <a:cubicBezTo>
                    <a:pt x="243" y="365"/>
                    <a:pt x="243" y="361"/>
                    <a:pt x="244" y="358"/>
                  </a:cubicBezTo>
                  <a:cubicBezTo>
                    <a:pt x="245" y="358"/>
                    <a:pt x="248" y="356"/>
                    <a:pt x="248" y="354"/>
                  </a:cubicBezTo>
                  <a:cubicBezTo>
                    <a:pt x="251" y="350"/>
                    <a:pt x="253" y="341"/>
                    <a:pt x="254" y="337"/>
                  </a:cubicBezTo>
                  <a:cubicBezTo>
                    <a:pt x="256" y="331"/>
                    <a:pt x="258" y="325"/>
                    <a:pt x="260" y="320"/>
                  </a:cubicBezTo>
                  <a:cubicBezTo>
                    <a:pt x="261" y="318"/>
                    <a:pt x="263" y="312"/>
                    <a:pt x="263" y="310"/>
                  </a:cubicBezTo>
                  <a:cubicBezTo>
                    <a:pt x="265" y="304"/>
                    <a:pt x="267" y="297"/>
                    <a:pt x="270" y="292"/>
                  </a:cubicBezTo>
                  <a:cubicBezTo>
                    <a:pt x="273" y="286"/>
                    <a:pt x="267" y="279"/>
                    <a:pt x="278" y="282"/>
                  </a:cubicBezTo>
                  <a:cubicBezTo>
                    <a:pt x="286" y="284"/>
                    <a:pt x="286" y="284"/>
                    <a:pt x="286" y="284"/>
                  </a:cubicBezTo>
                  <a:cubicBezTo>
                    <a:pt x="288" y="285"/>
                    <a:pt x="287" y="288"/>
                    <a:pt x="289" y="288"/>
                  </a:cubicBezTo>
                  <a:cubicBezTo>
                    <a:pt x="292" y="288"/>
                    <a:pt x="297" y="293"/>
                    <a:pt x="300" y="295"/>
                  </a:cubicBezTo>
                  <a:cubicBezTo>
                    <a:pt x="305" y="296"/>
                    <a:pt x="311" y="296"/>
                    <a:pt x="315" y="298"/>
                  </a:cubicBezTo>
                  <a:cubicBezTo>
                    <a:pt x="315" y="298"/>
                    <a:pt x="315" y="298"/>
                    <a:pt x="316" y="297"/>
                  </a:cubicBezTo>
                  <a:cubicBezTo>
                    <a:pt x="317" y="297"/>
                    <a:pt x="319" y="296"/>
                    <a:pt x="320" y="295"/>
                  </a:cubicBezTo>
                  <a:cubicBezTo>
                    <a:pt x="321" y="295"/>
                    <a:pt x="328" y="295"/>
                    <a:pt x="328" y="295"/>
                  </a:cubicBezTo>
                  <a:cubicBezTo>
                    <a:pt x="330" y="295"/>
                    <a:pt x="332" y="297"/>
                    <a:pt x="333" y="297"/>
                  </a:cubicBezTo>
                  <a:cubicBezTo>
                    <a:pt x="341" y="295"/>
                    <a:pt x="342" y="295"/>
                    <a:pt x="348" y="301"/>
                  </a:cubicBezTo>
                  <a:cubicBezTo>
                    <a:pt x="347" y="303"/>
                    <a:pt x="352" y="304"/>
                    <a:pt x="353" y="300"/>
                  </a:cubicBezTo>
                  <a:cubicBezTo>
                    <a:pt x="358" y="300"/>
                    <a:pt x="358" y="295"/>
                    <a:pt x="361" y="293"/>
                  </a:cubicBezTo>
                  <a:cubicBezTo>
                    <a:pt x="365" y="293"/>
                    <a:pt x="365" y="293"/>
                    <a:pt x="365" y="293"/>
                  </a:cubicBezTo>
                  <a:cubicBezTo>
                    <a:pt x="369" y="294"/>
                    <a:pt x="370" y="293"/>
                    <a:pt x="372" y="290"/>
                  </a:cubicBezTo>
                  <a:cubicBezTo>
                    <a:pt x="374" y="285"/>
                    <a:pt x="380" y="286"/>
                    <a:pt x="381" y="279"/>
                  </a:cubicBezTo>
                  <a:cubicBezTo>
                    <a:pt x="381" y="276"/>
                    <a:pt x="382" y="275"/>
                    <a:pt x="381" y="272"/>
                  </a:cubicBezTo>
                  <a:cubicBezTo>
                    <a:pt x="380" y="270"/>
                    <a:pt x="378" y="269"/>
                    <a:pt x="377" y="267"/>
                  </a:cubicBezTo>
                  <a:cubicBezTo>
                    <a:pt x="379" y="260"/>
                    <a:pt x="379" y="260"/>
                    <a:pt x="379" y="260"/>
                  </a:cubicBezTo>
                  <a:cubicBezTo>
                    <a:pt x="377" y="241"/>
                    <a:pt x="377" y="241"/>
                    <a:pt x="377" y="241"/>
                  </a:cubicBezTo>
                  <a:cubicBezTo>
                    <a:pt x="375" y="235"/>
                    <a:pt x="373" y="227"/>
                    <a:pt x="377" y="222"/>
                  </a:cubicBezTo>
                  <a:cubicBezTo>
                    <a:pt x="381" y="217"/>
                    <a:pt x="381" y="211"/>
                    <a:pt x="386" y="208"/>
                  </a:cubicBezTo>
                  <a:cubicBezTo>
                    <a:pt x="392" y="207"/>
                    <a:pt x="396" y="207"/>
                    <a:pt x="401" y="207"/>
                  </a:cubicBezTo>
                  <a:cubicBezTo>
                    <a:pt x="405" y="207"/>
                    <a:pt x="408" y="203"/>
                    <a:pt x="410" y="204"/>
                  </a:cubicBezTo>
                  <a:cubicBezTo>
                    <a:pt x="413" y="205"/>
                    <a:pt x="425" y="192"/>
                    <a:pt x="426" y="190"/>
                  </a:cubicBezTo>
                  <a:cubicBezTo>
                    <a:pt x="427" y="188"/>
                    <a:pt x="425" y="185"/>
                    <a:pt x="426" y="184"/>
                  </a:cubicBezTo>
                  <a:cubicBezTo>
                    <a:pt x="429" y="180"/>
                    <a:pt x="419" y="175"/>
                    <a:pt x="426" y="171"/>
                  </a:cubicBezTo>
                  <a:cubicBezTo>
                    <a:pt x="428" y="169"/>
                    <a:pt x="428" y="164"/>
                    <a:pt x="430" y="164"/>
                  </a:cubicBezTo>
                  <a:cubicBezTo>
                    <a:pt x="438" y="164"/>
                    <a:pt x="438" y="164"/>
                    <a:pt x="438" y="164"/>
                  </a:cubicBezTo>
                  <a:cubicBezTo>
                    <a:pt x="439" y="160"/>
                    <a:pt x="445" y="165"/>
                    <a:pt x="447" y="165"/>
                  </a:cubicBezTo>
                  <a:cubicBezTo>
                    <a:pt x="447" y="165"/>
                    <a:pt x="447" y="165"/>
                    <a:pt x="447" y="165"/>
                  </a:cubicBezTo>
                  <a:cubicBezTo>
                    <a:pt x="447" y="164"/>
                    <a:pt x="447" y="162"/>
                    <a:pt x="447" y="162"/>
                  </a:cubicBezTo>
                  <a:cubicBezTo>
                    <a:pt x="447" y="161"/>
                    <a:pt x="447" y="161"/>
                    <a:pt x="447" y="161"/>
                  </a:cubicBezTo>
                  <a:cubicBezTo>
                    <a:pt x="447" y="160"/>
                    <a:pt x="448" y="159"/>
                    <a:pt x="448" y="157"/>
                  </a:cubicBezTo>
                  <a:cubicBezTo>
                    <a:pt x="447" y="157"/>
                    <a:pt x="445" y="157"/>
                    <a:pt x="443" y="157"/>
                  </a:cubicBezTo>
                  <a:cubicBezTo>
                    <a:pt x="442" y="156"/>
                    <a:pt x="441" y="156"/>
                    <a:pt x="439" y="156"/>
                  </a:cubicBezTo>
                  <a:cubicBezTo>
                    <a:pt x="438" y="156"/>
                    <a:pt x="437" y="156"/>
                    <a:pt x="436" y="155"/>
                  </a:cubicBezTo>
                  <a:cubicBezTo>
                    <a:pt x="434" y="154"/>
                    <a:pt x="434" y="152"/>
                    <a:pt x="433" y="150"/>
                  </a:cubicBezTo>
                  <a:cubicBezTo>
                    <a:pt x="433" y="148"/>
                    <a:pt x="433" y="145"/>
                    <a:pt x="431" y="145"/>
                  </a:cubicBezTo>
                  <a:cubicBezTo>
                    <a:pt x="427" y="144"/>
                    <a:pt x="430" y="143"/>
                    <a:pt x="429" y="140"/>
                  </a:cubicBezTo>
                  <a:cubicBezTo>
                    <a:pt x="427" y="136"/>
                    <a:pt x="415" y="138"/>
                    <a:pt x="419" y="132"/>
                  </a:cubicBezTo>
                  <a:cubicBezTo>
                    <a:pt x="421" y="131"/>
                    <a:pt x="426" y="128"/>
                    <a:pt x="426" y="127"/>
                  </a:cubicBezTo>
                  <a:cubicBezTo>
                    <a:pt x="426" y="122"/>
                    <a:pt x="424" y="120"/>
                    <a:pt x="419" y="121"/>
                  </a:cubicBezTo>
                  <a:cubicBezTo>
                    <a:pt x="419" y="127"/>
                    <a:pt x="412" y="135"/>
                    <a:pt x="405" y="135"/>
                  </a:cubicBezTo>
                  <a:cubicBezTo>
                    <a:pt x="404" y="135"/>
                    <a:pt x="405" y="141"/>
                    <a:pt x="402" y="142"/>
                  </a:cubicBezTo>
                  <a:cubicBezTo>
                    <a:pt x="401" y="143"/>
                    <a:pt x="397" y="136"/>
                    <a:pt x="394" y="140"/>
                  </a:cubicBezTo>
                  <a:cubicBezTo>
                    <a:pt x="392" y="144"/>
                    <a:pt x="393" y="135"/>
                    <a:pt x="388" y="137"/>
                  </a:cubicBezTo>
                  <a:cubicBezTo>
                    <a:pt x="385" y="138"/>
                    <a:pt x="385" y="135"/>
                    <a:pt x="383" y="136"/>
                  </a:cubicBezTo>
                  <a:cubicBezTo>
                    <a:pt x="378" y="137"/>
                    <a:pt x="380" y="135"/>
                    <a:pt x="377" y="133"/>
                  </a:cubicBezTo>
                  <a:cubicBezTo>
                    <a:pt x="376" y="133"/>
                    <a:pt x="369" y="136"/>
                    <a:pt x="368" y="132"/>
                  </a:cubicBezTo>
                  <a:cubicBezTo>
                    <a:pt x="366" y="132"/>
                    <a:pt x="365" y="135"/>
                    <a:pt x="364" y="135"/>
                  </a:cubicBezTo>
                  <a:cubicBezTo>
                    <a:pt x="363" y="134"/>
                    <a:pt x="361" y="130"/>
                    <a:pt x="361" y="129"/>
                  </a:cubicBezTo>
                  <a:cubicBezTo>
                    <a:pt x="361" y="124"/>
                    <a:pt x="357" y="124"/>
                    <a:pt x="357" y="120"/>
                  </a:cubicBezTo>
                  <a:cubicBezTo>
                    <a:pt x="357" y="115"/>
                    <a:pt x="353" y="117"/>
                    <a:pt x="352" y="112"/>
                  </a:cubicBezTo>
                  <a:cubicBezTo>
                    <a:pt x="352" y="108"/>
                    <a:pt x="354" y="109"/>
                    <a:pt x="354" y="107"/>
                  </a:cubicBezTo>
                  <a:cubicBezTo>
                    <a:pt x="353" y="106"/>
                    <a:pt x="352" y="103"/>
                    <a:pt x="350" y="102"/>
                  </a:cubicBezTo>
                  <a:cubicBezTo>
                    <a:pt x="348" y="101"/>
                    <a:pt x="348" y="103"/>
                    <a:pt x="345" y="100"/>
                  </a:cubicBezTo>
                  <a:cubicBezTo>
                    <a:pt x="344" y="99"/>
                    <a:pt x="337" y="95"/>
                    <a:pt x="335" y="95"/>
                  </a:cubicBezTo>
                  <a:cubicBezTo>
                    <a:pt x="332" y="96"/>
                    <a:pt x="330" y="91"/>
                    <a:pt x="329" y="93"/>
                  </a:cubicBezTo>
                  <a:cubicBezTo>
                    <a:pt x="327" y="96"/>
                    <a:pt x="323" y="92"/>
                    <a:pt x="322" y="89"/>
                  </a:cubicBezTo>
                  <a:cubicBezTo>
                    <a:pt x="321" y="88"/>
                    <a:pt x="322" y="84"/>
                    <a:pt x="321" y="82"/>
                  </a:cubicBezTo>
                  <a:cubicBezTo>
                    <a:pt x="320" y="81"/>
                    <a:pt x="320" y="77"/>
                    <a:pt x="321" y="76"/>
                  </a:cubicBezTo>
                  <a:cubicBezTo>
                    <a:pt x="321" y="73"/>
                    <a:pt x="316" y="71"/>
                    <a:pt x="316" y="69"/>
                  </a:cubicBezTo>
                  <a:cubicBezTo>
                    <a:pt x="315" y="68"/>
                    <a:pt x="315" y="67"/>
                    <a:pt x="315" y="65"/>
                  </a:cubicBezTo>
                  <a:cubicBezTo>
                    <a:pt x="313" y="64"/>
                    <a:pt x="312" y="63"/>
                    <a:pt x="310" y="61"/>
                  </a:cubicBezTo>
                  <a:cubicBezTo>
                    <a:pt x="308" y="60"/>
                    <a:pt x="311" y="57"/>
                    <a:pt x="309" y="56"/>
                  </a:cubicBezTo>
                  <a:cubicBezTo>
                    <a:pt x="308" y="55"/>
                    <a:pt x="304" y="50"/>
                    <a:pt x="303" y="50"/>
                  </a:cubicBezTo>
                  <a:cubicBezTo>
                    <a:pt x="301" y="50"/>
                    <a:pt x="299" y="50"/>
                    <a:pt x="298" y="48"/>
                  </a:cubicBezTo>
                  <a:cubicBezTo>
                    <a:pt x="297" y="45"/>
                    <a:pt x="294" y="47"/>
                    <a:pt x="292" y="46"/>
                  </a:cubicBezTo>
                  <a:cubicBezTo>
                    <a:pt x="286" y="43"/>
                    <a:pt x="286" y="43"/>
                    <a:pt x="286" y="43"/>
                  </a:cubicBezTo>
                  <a:cubicBezTo>
                    <a:pt x="283" y="42"/>
                    <a:pt x="283" y="44"/>
                    <a:pt x="281" y="44"/>
                  </a:cubicBezTo>
                  <a:cubicBezTo>
                    <a:pt x="277" y="44"/>
                    <a:pt x="274" y="44"/>
                    <a:pt x="272" y="49"/>
                  </a:cubicBezTo>
                  <a:cubicBezTo>
                    <a:pt x="271" y="51"/>
                    <a:pt x="265" y="49"/>
                    <a:pt x="263" y="49"/>
                  </a:cubicBezTo>
                  <a:cubicBezTo>
                    <a:pt x="256" y="48"/>
                    <a:pt x="261" y="52"/>
                    <a:pt x="257" y="56"/>
                  </a:cubicBezTo>
                  <a:cubicBezTo>
                    <a:pt x="250" y="63"/>
                    <a:pt x="246" y="57"/>
                    <a:pt x="241" y="59"/>
                  </a:cubicBezTo>
                  <a:cubicBezTo>
                    <a:pt x="235" y="63"/>
                    <a:pt x="236" y="58"/>
                    <a:pt x="231" y="58"/>
                  </a:cubicBezTo>
                  <a:cubicBezTo>
                    <a:pt x="228" y="58"/>
                    <a:pt x="222" y="60"/>
                    <a:pt x="220" y="56"/>
                  </a:cubicBezTo>
                  <a:cubicBezTo>
                    <a:pt x="219" y="56"/>
                    <a:pt x="218" y="59"/>
                    <a:pt x="217" y="60"/>
                  </a:cubicBezTo>
                  <a:cubicBezTo>
                    <a:pt x="214" y="60"/>
                    <a:pt x="211" y="60"/>
                    <a:pt x="207" y="59"/>
                  </a:cubicBezTo>
                  <a:cubicBezTo>
                    <a:pt x="205" y="59"/>
                    <a:pt x="208" y="55"/>
                    <a:pt x="207" y="54"/>
                  </a:cubicBezTo>
                  <a:cubicBezTo>
                    <a:pt x="207" y="53"/>
                    <a:pt x="205" y="52"/>
                    <a:pt x="205" y="52"/>
                  </a:cubicBezTo>
                  <a:cubicBezTo>
                    <a:pt x="209" y="42"/>
                    <a:pt x="197" y="47"/>
                    <a:pt x="192" y="47"/>
                  </a:cubicBezTo>
                  <a:cubicBezTo>
                    <a:pt x="190" y="47"/>
                    <a:pt x="194" y="37"/>
                    <a:pt x="194" y="36"/>
                  </a:cubicBezTo>
                  <a:cubicBezTo>
                    <a:pt x="198" y="26"/>
                    <a:pt x="189" y="35"/>
                    <a:pt x="186" y="29"/>
                  </a:cubicBezTo>
                  <a:cubicBezTo>
                    <a:pt x="184" y="25"/>
                    <a:pt x="182" y="25"/>
                    <a:pt x="178" y="24"/>
                  </a:cubicBezTo>
                  <a:cubicBezTo>
                    <a:pt x="174" y="23"/>
                    <a:pt x="174" y="25"/>
                    <a:pt x="174" y="28"/>
                  </a:cubicBezTo>
                  <a:cubicBezTo>
                    <a:pt x="174" y="33"/>
                    <a:pt x="164" y="27"/>
                    <a:pt x="165" y="32"/>
                  </a:cubicBezTo>
                  <a:cubicBezTo>
                    <a:pt x="165" y="34"/>
                    <a:pt x="164" y="36"/>
                    <a:pt x="166" y="37"/>
                  </a:cubicBezTo>
                  <a:cubicBezTo>
                    <a:pt x="165" y="39"/>
                    <a:pt x="169" y="47"/>
                    <a:pt x="164" y="47"/>
                  </a:cubicBezTo>
                  <a:cubicBezTo>
                    <a:pt x="160" y="47"/>
                    <a:pt x="155" y="51"/>
                    <a:pt x="154" y="55"/>
                  </a:cubicBezTo>
                  <a:cubicBezTo>
                    <a:pt x="150" y="55"/>
                    <a:pt x="150" y="55"/>
                    <a:pt x="150" y="55"/>
                  </a:cubicBezTo>
                  <a:cubicBezTo>
                    <a:pt x="150" y="60"/>
                    <a:pt x="150" y="60"/>
                    <a:pt x="150" y="60"/>
                  </a:cubicBezTo>
                  <a:cubicBezTo>
                    <a:pt x="131" y="20"/>
                    <a:pt x="131" y="20"/>
                    <a:pt x="131" y="2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21" y="0"/>
                    <a:pt x="115" y="4"/>
                    <a:pt x="116" y="6"/>
                  </a:cubicBezTo>
                  <a:cubicBezTo>
                    <a:pt x="114" y="9"/>
                    <a:pt x="110" y="9"/>
                    <a:pt x="109" y="13"/>
                  </a:cubicBezTo>
                  <a:cubicBezTo>
                    <a:pt x="107" y="17"/>
                    <a:pt x="103" y="15"/>
                    <a:pt x="101" y="17"/>
                  </a:cubicBezTo>
                  <a:cubicBezTo>
                    <a:pt x="99" y="20"/>
                    <a:pt x="99" y="23"/>
                    <a:pt x="97" y="24"/>
                  </a:cubicBezTo>
                  <a:cubicBezTo>
                    <a:pt x="93" y="25"/>
                    <a:pt x="89" y="25"/>
                    <a:pt x="87" y="29"/>
                  </a:cubicBezTo>
                  <a:cubicBezTo>
                    <a:pt x="83" y="31"/>
                    <a:pt x="82" y="28"/>
                    <a:pt x="80" y="29"/>
                  </a:cubicBezTo>
                  <a:cubicBezTo>
                    <a:pt x="78" y="31"/>
                    <a:pt x="77" y="34"/>
                    <a:pt x="74" y="35"/>
                  </a:cubicBezTo>
                  <a:cubicBezTo>
                    <a:pt x="73" y="35"/>
                    <a:pt x="73" y="34"/>
                    <a:pt x="71" y="36"/>
                  </a:cubicBezTo>
                  <a:cubicBezTo>
                    <a:pt x="68" y="39"/>
                    <a:pt x="74" y="49"/>
                    <a:pt x="77" y="52"/>
                  </a:cubicBezTo>
                  <a:cubicBezTo>
                    <a:pt x="82" y="55"/>
                    <a:pt x="83" y="53"/>
                    <a:pt x="86" y="59"/>
                  </a:cubicBezTo>
                  <a:cubicBezTo>
                    <a:pt x="88" y="61"/>
                    <a:pt x="90" y="60"/>
                    <a:pt x="92" y="62"/>
                  </a:cubicBezTo>
                  <a:cubicBezTo>
                    <a:pt x="94" y="64"/>
                    <a:pt x="94" y="67"/>
                    <a:pt x="94" y="70"/>
                  </a:cubicBezTo>
                  <a:cubicBezTo>
                    <a:pt x="94" y="73"/>
                    <a:pt x="94" y="76"/>
                    <a:pt x="94" y="79"/>
                  </a:cubicBezTo>
                  <a:cubicBezTo>
                    <a:pt x="96" y="79"/>
                    <a:pt x="99" y="88"/>
                    <a:pt x="98" y="89"/>
                  </a:cubicBezTo>
                  <a:cubicBezTo>
                    <a:pt x="98" y="95"/>
                    <a:pt x="93" y="98"/>
                    <a:pt x="89" y="100"/>
                  </a:cubicBezTo>
                  <a:cubicBezTo>
                    <a:pt x="84" y="103"/>
                    <a:pt x="61" y="97"/>
                    <a:pt x="58" y="93"/>
                  </a:cubicBezTo>
                  <a:cubicBezTo>
                    <a:pt x="57" y="92"/>
                    <a:pt x="56" y="89"/>
                    <a:pt x="53" y="9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0"/>
            <p:cNvSpPr>
              <a:spLocks/>
            </p:cNvSpPr>
            <p:nvPr/>
          </p:nvSpPr>
          <p:spPr bwMode="auto">
            <a:xfrm>
              <a:off x="2921" y="1780"/>
              <a:ext cx="919" cy="785"/>
            </a:xfrm>
            <a:custGeom>
              <a:avLst/>
              <a:gdLst>
                <a:gd name="T0" fmla="*/ 44 w 448"/>
                <a:gd name="T1" fmla="*/ 101 h 382"/>
                <a:gd name="T2" fmla="*/ 24 w 448"/>
                <a:gd name="T3" fmla="*/ 133 h 382"/>
                <a:gd name="T4" fmla="*/ 1 w 448"/>
                <a:gd name="T5" fmla="*/ 142 h 382"/>
                <a:gd name="T6" fmla="*/ 14 w 448"/>
                <a:gd name="T7" fmla="*/ 179 h 382"/>
                <a:gd name="T8" fmla="*/ 29 w 448"/>
                <a:gd name="T9" fmla="*/ 196 h 382"/>
                <a:gd name="T10" fmla="*/ 20 w 448"/>
                <a:gd name="T11" fmla="*/ 212 h 382"/>
                <a:gd name="T12" fmla="*/ 33 w 448"/>
                <a:gd name="T13" fmla="*/ 227 h 382"/>
                <a:gd name="T14" fmla="*/ 22 w 448"/>
                <a:gd name="T15" fmla="*/ 259 h 382"/>
                <a:gd name="T16" fmla="*/ 15 w 448"/>
                <a:gd name="T17" fmla="*/ 281 h 382"/>
                <a:gd name="T18" fmla="*/ 31 w 448"/>
                <a:gd name="T19" fmla="*/ 281 h 382"/>
                <a:gd name="T20" fmla="*/ 42 w 448"/>
                <a:gd name="T21" fmla="*/ 283 h 382"/>
                <a:gd name="T22" fmla="*/ 56 w 448"/>
                <a:gd name="T23" fmla="*/ 281 h 382"/>
                <a:gd name="T24" fmla="*/ 87 w 448"/>
                <a:gd name="T25" fmla="*/ 285 h 382"/>
                <a:gd name="T26" fmla="*/ 123 w 448"/>
                <a:gd name="T27" fmla="*/ 308 h 382"/>
                <a:gd name="T28" fmla="*/ 156 w 448"/>
                <a:gd name="T29" fmla="*/ 306 h 382"/>
                <a:gd name="T30" fmla="*/ 208 w 448"/>
                <a:gd name="T31" fmla="*/ 324 h 382"/>
                <a:gd name="T32" fmla="*/ 230 w 448"/>
                <a:gd name="T33" fmla="*/ 365 h 382"/>
                <a:gd name="T34" fmla="*/ 240 w 448"/>
                <a:gd name="T35" fmla="*/ 382 h 382"/>
                <a:gd name="T36" fmla="*/ 248 w 448"/>
                <a:gd name="T37" fmla="*/ 354 h 382"/>
                <a:gd name="T38" fmla="*/ 263 w 448"/>
                <a:gd name="T39" fmla="*/ 310 h 382"/>
                <a:gd name="T40" fmla="*/ 286 w 448"/>
                <a:gd name="T41" fmla="*/ 284 h 382"/>
                <a:gd name="T42" fmla="*/ 315 w 448"/>
                <a:gd name="T43" fmla="*/ 298 h 382"/>
                <a:gd name="T44" fmla="*/ 328 w 448"/>
                <a:gd name="T45" fmla="*/ 295 h 382"/>
                <a:gd name="T46" fmla="*/ 353 w 448"/>
                <a:gd name="T47" fmla="*/ 300 h 382"/>
                <a:gd name="T48" fmla="*/ 372 w 448"/>
                <a:gd name="T49" fmla="*/ 290 h 382"/>
                <a:gd name="T50" fmla="*/ 377 w 448"/>
                <a:gd name="T51" fmla="*/ 267 h 382"/>
                <a:gd name="T52" fmla="*/ 377 w 448"/>
                <a:gd name="T53" fmla="*/ 222 h 382"/>
                <a:gd name="T54" fmla="*/ 410 w 448"/>
                <a:gd name="T55" fmla="*/ 204 h 382"/>
                <a:gd name="T56" fmla="*/ 426 w 448"/>
                <a:gd name="T57" fmla="*/ 171 h 382"/>
                <a:gd name="T58" fmla="*/ 447 w 448"/>
                <a:gd name="T59" fmla="*/ 165 h 382"/>
                <a:gd name="T60" fmla="*/ 447 w 448"/>
                <a:gd name="T61" fmla="*/ 161 h 382"/>
                <a:gd name="T62" fmla="*/ 439 w 448"/>
                <a:gd name="T63" fmla="*/ 156 h 382"/>
                <a:gd name="T64" fmla="*/ 431 w 448"/>
                <a:gd name="T65" fmla="*/ 145 h 382"/>
                <a:gd name="T66" fmla="*/ 426 w 448"/>
                <a:gd name="T67" fmla="*/ 127 h 382"/>
                <a:gd name="T68" fmla="*/ 402 w 448"/>
                <a:gd name="T69" fmla="*/ 142 h 382"/>
                <a:gd name="T70" fmla="*/ 383 w 448"/>
                <a:gd name="T71" fmla="*/ 136 h 382"/>
                <a:gd name="T72" fmla="*/ 364 w 448"/>
                <a:gd name="T73" fmla="*/ 135 h 382"/>
                <a:gd name="T74" fmla="*/ 352 w 448"/>
                <a:gd name="T75" fmla="*/ 112 h 382"/>
                <a:gd name="T76" fmla="*/ 345 w 448"/>
                <a:gd name="T77" fmla="*/ 100 h 382"/>
                <a:gd name="T78" fmla="*/ 322 w 448"/>
                <a:gd name="T79" fmla="*/ 89 h 382"/>
                <a:gd name="T80" fmla="*/ 316 w 448"/>
                <a:gd name="T81" fmla="*/ 69 h 382"/>
                <a:gd name="T82" fmla="*/ 309 w 448"/>
                <a:gd name="T83" fmla="*/ 56 h 382"/>
                <a:gd name="T84" fmla="*/ 292 w 448"/>
                <a:gd name="T85" fmla="*/ 46 h 382"/>
                <a:gd name="T86" fmla="*/ 272 w 448"/>
                <a:gd name="T87" fmla="*/ 49 h 382"/>
                <a:gd name="T88" fmla="*/ 241 w 448"/>
                <a:gd name="T89" fmla="*/ 59 h 382"/>
                <a:gd name="T90" fmla="*/ 217 w 448"/>
                <a:gd name="T91" fmla="*/ 60 h 382"/>
                <a:gd name="T92" fmla="*/ 205 w 448"/>
                <a:gd name="T93" fmla="*/ 52 h 382"/>
                <a:gd name="T94" fmla="*/ 186 w 448"/>
                <a:gd name="T95" fmla="*/ 29 h 382"/>
                <a:gd name="T96" fmla="*/ 165 w 448"/>
                <a:gd name="T97" fmla="*/ 32 h 382"/>
                <a:gd name="T98" fmla="*/ 154 w 448"/>
                <a:gd name="T99" fmla="*/ 55 h 382"/>
                <a:gd name="T100" fmla="*/ 131 w 448"/>
                <a:gd name="T101" fmla="*/ 20 h 382"/>
                <a:gd name="T102" fmla="*/ 116 w 448"/>
                <a:gd name="T103" fmla="*/ 6 h 382"/>
                <a:gd name="T104" fmla="*/ 97 w 448"/>
                <a:gd name="T105" fmla="*/ 24 h 382"/>
                <a:gd name="T106" fmla="*/ 74 w 448"/>
                <a:gd name="T107" fmla="*/ 35 h 382"/>
                <a:gd name="T108" fmla="*/ 86 w 448"/>
                <a:gd name="T109" fmla="*/ 59 h 382"/>
                <a:gd name="T110" fmla="*/ 94 w 448"/>
                <a:gd name="T111" fmla="*/ 79 h 382"/>
                <a:gd name="T112" fmla="*/ 58 w 448"/>
                <a:gd name="T113" fmla="*/ 93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48" h="382">
                  <a:moveTo>
                    <a:pt x="53" y="91"/>
                  </a:moveTo>
                  <a:cubicBezTo>
                    <a:pt x="53" y="93"/>
                    <a:pt x="51" y="93"/>
                    <a:pt x="50" y="95"/>
                  </a:cubicBezTo>
                  <a:cubicBezTo>
                    <a:pt x="49" y="99"/>
                    <a:pt x="46" y="99"/>
                    <a:pt x="44" y="101"/>
                  </a:cubicBezTo>
                  <a:cubicBezTo>
                    <a:pt x="41" y="105"/>
                    <a:pt x="36" y="109"/>
                    <a:pt x="31" y="110"/>
                  </a:cubicBezTo>
                  <a:cubicBezTo>
                    <a:pt x="26" y="111"/>
                    <a:pt x="29" y="117"/>
                    <a:pt x="29" y="121"/>
                  </a:cubicBezTo>
                  <a:cubicBezTo>
                    <a:pt x="28" y="125"/>
                    <a:pt x="29" y="132"/>
                    <a:pt x="24" y="133"/>
                  </a:cubicBezTo>
                  <a:cubicBezTo>
                    <a:pt x="21" y="133"/>
                    <a:pt x="20" y="135"/>
                    <a:pt x="18" y="136"/>
                  </a:cubicBezTo>
                  <a:cubicBezTo>
                    <a:pt x="16" y="137"/>
                    <a:pt x="13" y="137"/>
                    <a:pt x="11" y="139"/>
                  </a:cubicBezTo>
                  <a:cubicBezTo>
                    <a:pt x="9" y="140"/>
                    <a:pt x="2" y="140"/>
                    <a:pt x="1" y="142"/>
                  </a:cubicBezTo>
                  <a:cubicBezTo>
                    <a:pt x="0" y="145"/>
                    <a:pt x="10" y="155"/>
                    <a:pt x="12" y="157"/>
                  </a:cubicBezTo>
                  <a:cubicBezTo>
                    <a:pt x="15" y="160"/>
                    <a:pt x="20" y="163"/>
                    <a:pt x="22" y="167"/>
                  </a:cubicBezTo>
                  <a:cubicBezTo>
                    <a:pt x="18" y="172"/>
                    <a:pt x="9" y="170"/>
                    <a:pt x="14" y="179"/>
                  </a:cubicBezTo>
                  <a:cubicBezTo>
                    <a:pt x="20" y="185"/>
                    <a:pt x="18" y="180"/>
                    <a:pt x="24" y="180"/>
                  </a:cubicBezTo>
                  <a:cubicBezTo>
                    <a:pt x="28" y="181"/>
                    <a:pt x="32" y="181"/>
                    <a:pt x="35" y="182"/>
                  </a:cubicBezTo>
                  <a:cubicBezTo>
                    <a:pt x="36" y="185"/>
                    <a:pt x="32" y="194"/>
                    <a:pt x="29" y="196"/>
                  </a:cubicBezTo>
                  <a:cubicBezTo>
                    <a:pt x="26" y="200"/>
                    <a:pt x="21" y="198"/>
                    <a:pt x="18" y="201"/>
                  </a:cubicBezTo>
                  <a:cubicBezTo>
                    <a:pt x="17" y="203"/>
                    <a:pt x="13" y="206"/>
                    <a:pt x="15" y="208"/>
                  </a:cubicBezTo>
                  <a:cubicBezTo>
                    <a:pt x="16" y="209"/>
                    <a:pt x="18" y="211"/>
                    <a:pt x="20" y="212"/>
                  </a:cubicBezTo>
                  <a:cubicBezTo>
                    <a:pt x="21" y="214"/>
                    <a:pt x="30" y="212"/>
                    <a:pt x="26" y="216"/>
                  </a:cubicBezTo>
                  <a:cubicBezTo>
                    <a:pt x="21" y="220"/>
                    <a:pt x="26" y="222"/>
                    <a:pt x="29" y="224"/>
                  </a:cubicBezTo>
                  <a:cubicBezTo>
                    <a:pt x="30" y="224"/>
                    <a:pt x="36" y="225"/>
                    <a:pt x="33" y="227"/>
                  </a:cubicBezTo>
                  <a:cubicBezTo>
                    <a:pt x="30" y="229"/>
                    <a:pt x="30" y="229"/>
                    <a:pt x="28" y="232"/>
                  </a:cubicBezTo>
                  <a:cubicBezTo>
                    <a:pt x="28" y="235"/>
                    <a:pt x="25" y="235"/>
                    <a:pt x="24" y="236"/>
                  </a:cubicBezTo>
                  <a:cubicBezTo>
                    <a:pt x="20" y="243"/>
                    <a:pt x="22" y="252"/>
                    <a:pt x="22" y="259"/>
                  </a:cubicBezTo>
                  <a:cubicBezTo>
                    <a:pt x="22" y="261"/>
                    <a:pt x="23" y="265"/>
                    <a:pt x="20" y="267"/>
                  </a:cubicBezTo>
                  <a:cubicBezTo>
                    <a:pt x="17" y="268"/>
                    <a:pt x="14" y="265"/>
                    <a:pt x="16" y="271"/>
                  </a:cubicBezTo>
                  <a:cubicBezTo>
                    <a:pt x="16" y="275"/>
                    <a:pt x="13" y="277"/>
                    <a:pt x="15" y="281"/>
                  </a:cubicBezTo>
                  <a:cubicBezTo>
                    <a:pt x="16" y="283"/>
                    <a:pt x="19" y="284"/>
                    <a:pt x="20" y="286"/>
                  </a:cubicBezTo>
                  <a:cubicBezTo>
                    <a:pt x="21" y="288"/>
                    <a:pt x="24" y="289"/>
                    <a:pt x="26" y="288"/>
                  </a:cubicBezTo>
                  <a:cubicBezTo>
                    <a:pt x="28" y="286"/>
                    <a:pt x="28" y="280"/>
                    <a:pt x="31" y="281"/>
                  </a:cubicBezTo>
                  <a:cubicBezTo>
                    <a:pt x="32" y="281"/>
                    <a:pt x="33" y="283"/>
                    <a:pt x="33" y="283"/>
                  </a:cubicBezTo>
                  <a:cubicBezTo>
                    <a:pt x="35" y="284"/>
                    <a:pt x="36" y="284"/>
                    <a:pt x="38" y="284"/>
                  </a:cubicBezTo>
                  <a:cubicBezTo>
                    <a:pt x="42" y="283"/>
                    <a:pt x="42" y="283"/>
                    <a:pt x="42" y="283"/>
                  </a:cubicBezTo>
                  <a:cubicBezTo>
                    <a:pt x="42" y="283"/>
                    <a:pt x="42" y="283"/>
                    <a:pt x="42" y="283"/>
                  </a:cubicBezTo>
                  <a:cubicBezTo>
                    <a:pt x="44" y="281"/>
                    <a:pt x="48" y="284"/>
                    <a:pt x="50" y="284"/>
                  </a:cubicBezTo>
                  <a:cubicBezTo>
                    <a:pt x="53" y="285"/>
                    <a:pt x="55" y="283"/>
                    <a:pt x="56" y="281"/>
                  </a:cubicBezTo>
                  <a:cubicBezTo>
                    <a:pt x="60" y="275"/>
                    <a:pt x="60" y="286"/>
                    <a:pt x="65" y="283"/>
                  </a:cubicBezTo>
                  <a:cubicBezTo>
                    <a:pt x="67" y="281"/>
                    <a:pt x="71" y="275"/>
                    <a:pt x="73" y="276"/>
                  </a:cubicBezTo>
                  <a:cubicBezTo>
                    <a:pt x="77" y="280"/>
                    <a:pt x="83" y="284"/>
                    <a:pt x="87" y="285"/>
                  </a:cubicBezTo>
                  <a:cubicBezTo>
                    <a:pt x="93" y="285"/>
                    <a:pt x="91" y="291"/>
                    <a:pt x="99" y="291"/>
                  </a:cubicBezTo>
                  <a:cubicBezTo>
                    <a:pt x="111" y="289"/>
                    <a:pt x="111" y="289"/>
                    <a:pt x="111" y="289"/>
                  </a:cubicBezTo>
                  <a:cubicBezTo>
                    <a:pt x="123" y="308"/>
                    <a:pt x="123" y="308"/>
                    <a:pt x="123" y="308"/>
                  </a:cubicBezTo>
                  <a:cubicBezTo>
                    <a:pt x="142" y="302"/>
                    <a:pt x="142" y="302"/>
                    <a:pt x="142" y="302"/>
                  </a:cubicBezTo>
                  <a:cubicBezTo>
                    <a:pt x="145" y="301"/>
                    <a:pt x="148" y="301"/>
                    <a:pt x="151" y="301"/>
                  </a:cubicBezTo>
                  <a:cubicBezTo>
                    <a:pt x="155" y="301"/>
                    <a:pt x="154" y="303"/>
                    <a:pt x="156" y="306"/>
                  </a:cubicBezTo>
                  <a:cubicBezTo>
                    <a:pt x="161" y="311"/>
                    <a:pt x="175" y="314"/>
                    <a:pt x="182" y="317"/>
                  </a:cubicBezTo>
                  <a:cubicBezTo>
                    <a:pt x="197" y="328"/>
                    <a:pt x="197" y="328"/>
                    <a:pt x="197" y="328"/>
                  </a:cubicBezTo>
                  <a:cubicBezTo>
                    <a:pt x="202" y="330"/>
                    <a:pt x="204" y="325"/>
                    <a:pt x="208" y="324"/>
                  </a:cubicBezTo>
                  <a:cubicBezTo>
                    <a:pt x="212" y="323"/>
                    <a:pt x="215" y="321"/>
                    <a:pt x="213" y="326"/>
                  </a:cubicBezTo>
                  <a:cubicBezTo>
                    <a:pt x="208" y="337"/>
                    <a:pt x="218" y="348"/>
                    <a:pt x="223" y="357"/>
                  </a:cubicBezTo>
                  <a:cubicBezTo>
                    <a:pt x="223" y="358"/>
                    <a:pt x="228" y="363"/>
                    <a:pt x="230" y="365"/>
                  </a:cubicBezTo>
                  <a:cubicBezTo>
                    <a:pt x="231" y="367"/>
                    <a:pt x="238" y="371"/>
                    <a:pt x="236" y="374"/>
                  </a:cubicBezTo>
                  <a:cubicBezTo>
                    <a:pt x="235" y="377"/>
                    <a:pt x="236" y="382"/>
                    <a:pt x="240" y="382"/>
                  </a:cubicBezTo>
                  <a:cubicBezTo>
                    <a:pt x="240" y="382"/>
                    <a:pt x="240" y="382"/>
                    <a:pt x="240" y="382"/>
                  </a:cubicBezTo>
                  <a:cubicBezTo>
                    <a:pt x="239" y="379"/>
                    <a:pt x="241" y="372"/>
                    <a:pt x="243" y="369"/>
                  </a:cubicBezTo>
                  <a:cubicBezTo>
                    <a:pt x="243" y="365"/>
                    <a:pt x="243" y="361"/>
                    <a:pt x="244" y="358"/>
                  </a:cubicBezTo>
                  <a:cubicBezTo>
                    <a:pt x="245" y="358"/>
                    <a:pt x="248" y="356"/>
                    <a:pt x="248" y="354"/>
                  </a:cubicBezTo>
                  <a:cubicBezTo>
                    <a:pt x="251" y="350"/>
                    <a:pt x="253" y="341"/>
                    <a:pt x="254" y="337"/>
                  </a:cubicBezTo>
                  <a:cubicBezTo>
                    <a:pt x="256" y="331"/>
                    <a:pt x="258" y="325"/>
                    <a:pt x="260" y="320"/>
                  </a:cubicBezTo>
                  <a:cubicBezTo>
                    <a:pt x="261" y="318"/>
                    <a:pt x="263" y="312"/>
                    <a:pt x="263" y="310"/>
                  </a:cubicBezTo>
                  <a:cubicBezTo>
                    <a:pt x="265" y="304"/>
                    <a:pt x="267" y="297"/>
                    <a:pt x="270" y="292"/>
                  </a:cubicBezTo>
                  <a:cubicBezTo>
                    <a:pt x="273" y="286"/>
                    <a:pt x="267" y="279"/>
                    <a:pt x="278" y="282"/>
                  </a:cubicBezTo>
                  <a:cubicBezTo>
                    <a:pt x="286" y="284"/>
                    <a:pt x="286" y="284"/>
                    <a:pt x="286" y="284"/>
                  </a:cubicBezTo>
                  <a:cubicBezTo>
                    <a:pt x="288" y="285"/>
                    <a:pt x="287" y="288"/>
                    <a:pt x="289" y="288"/>
                  </a:cubicBezTo>
                  <a:cubicBezTo>
                    <a:pt x="292" y="288"/>
                    <a:pt x="297" y="293"/>
                    <a:pt x="300" y="295"/>
                  </a:cubicBezTo>
                  <a:cubicBezTo>
                    <a:pt x="305" y="296"/>
                    <a:pt x="311" y="296"/>
                    <a:pt x="315" y="298"/>
                  </a:cubicBezTo>
                  <a:cubicBezTo>
                    <a:pt x="315" y="298"/>
                    <a:pt x="315" y="298"/>
                    <a:pt x="316" y="297"/>
                  </a:cubicBezTo>
                  <a:cubicBezTo>
                    <a:pt x="317" y="297"/>
                    <a:pt x="319" y="296"/>
                    <a:pt x="320" y="295"/>
                  </a:cubicBezTo>
                  <a:cubicBezTo>
                    <a:pt x="321" y="295"/>
                    <a:pt x="328" y="295"/>
                    <a:pt x="328" y="295"/>
                  </a:cubicBezTo>
                  <a:cubicBezTo>
                    <a:pt x="330" y="295"/>
                    <a:pt x="332" y="297"/>
                    <a:pt x="333" y="297"/>
                  </a:cubicBezTo>
                  <a:cubicBezTo>
                    <a:pt x="341" y="295"/>
                    <a:pt x="342" y="295"/>
                    <a:pt x="348" y="301"/>
                  </a:cubicBezTo>
                  <a:cubicBezTo>
                    <a:pt x="347" y="303"/>
                    <a:pt x="352" y="304"/>
                    <a:pt x="353" y="300"/>
                  </a:cubicBezTo>
                  <a:cubicBezTo>
                    <a:pt x="358" y="300"/>
                    <a:pt x="358" y="295"/>
                    <a:pt x="361" y="293"/>
                  </a:cubicBezTo>
                  <a:cubicBezTo>
                    <a:pt x="365" y="293"/>
                    <a:pt x="365" y="293"/>
                    <a:pt x="365" y="293"/>
                  </a:cubicBezTo>
                  <a:cubicBezTo>
                    <a:pt x="369" y="294"/>
                    <a:pt x="370" y="293"/>
                    <a:pt x="372" y="290"/>
                  </a:cubicBezTo>
                  <a:cubicBezTo>
                    <a:pt x="374" y="285"/>
                    <a:pt x="380" y="286"/>
                    <a:pt x="381" y="279"/>
                  </a:cubicBezTo>
                  <a:cubicBezTo>
                    <a:pt x="381" y="276"/>
                    <a:pt x="382" y="275"/>
                    <a:pt x="381" y="272"/>
                  </a:cubicBezTo>
                  <a:cubicBezTo>
                    <a:pt x="380" y="270"/>
                    <a:pt x="378" y="269"/>
                    <a:pt x="377" y="267"/>
                  </a:cubicBezTo>
                  <a:cubicBezTo>
                    <a:pt x="379" y="260"/>
                    <a:pt x="379" y="260"/>
                    <a:pt x="379" y="260"/>
                  </a:cubicBezTo>
                  <a:cubicBezTo>
                    <a:pt x="377" y="241"/>
                    <a:pt x="377" y="241"/>
                    <a:pt x="377" y="241"/>
                  </a:cubicBezTo>
                  <a:cubicBezTo>
                    <a:pt x="375" y="235"/>
                    <a:pt x="373" y="227"/>
                    <a:pt x="377" y="222"/>
                  </a:cubicBezTo>
                  <a:cubicBezTo>
                    <a:pt x="381" y="217"/>
                    <a:pt x="381" y="211"/>
                    <a:pt x="386" y="208"/>
                  </a:cubicBezTo>
                  <a:cubicBezTo>
                    <a:pt x="392" y="207"/>
                    <a:pt x="396" y="207"/>
                    <a:pt x="401" y="207"/>
                  </a:cubicBezTo>
                  <a:cubicBezTo>
                    <a:pt x="405" y="207"/>
                    <a:pt x="408" y="203"/>
                    <a:pt x="410" y="204"/>
                  </a:cubicBezTo>
                  <a:cubicBezTo>
                    <a:pt x="413" y="205"/>
                    <a:pt x="425" y="192"/>
                    <a:pt x="426" y="190"/>
                  </a:cubicBezTo>
                  <a:cubicBezTo>
                    <a:pt x="427" y="188"/>
                    <a:pt x="425" y="185"/>
                    <a:pt x="426" y="184"/>
                  </a:cubicBezTo>
                  <a:cubicBezTo>
                    <a:pt x="429" y="180"/>
                    <a:pt x="419" y="175"/>
                    <a:pt x="426" y="171"/>
                  </a:cubicBezTo>
                  <a:cubicBezTo>
                    <a:pt x="428" y="169"/>
                    <a:pt x="428" y="164"/>
                    <a:pt x="430" y="164"/>
                  </a:cubicBezTo>
                  <a:cubicBezTo>
                    <a:pt x="438" y="164"/>
                    <a:pt x="438" y="164"/>
                    <a:pt x="438" y="164"/>
                  </a:cubicBezTo>
                  <a:cubicBezTo>
                    <a:pt x="439" y="160"/>
                    <a:pt x="445" y="165"/>
                    <a:pt x="447" y="165"/>
                  </a:cubicBezTo>
                  <a:cubicBezTo>
                    <a:pt x="447" y="165"/>
                    <a:pt x="447" y="165"/>
                    <a:pt x="447" y="165"/>
                  </a:cubicBezTo>
                  <a:cubicBezTo>
                    <a:pt x="447" y="164"/>
                    <a:pt x="447" y="162"/>
                    <a:pt x="447" y="162"/>
                  </a:cubicBezTo>
                  <a:cubicBezTo>
                    <a:pt x="447" y="161"/>
                    <a:pt x="447" y="161"/>
                    <a:pt x="447" y="161"/>
                  </a:cubicBezTo>
                  <a:cubicBezTo>
                    <a:pt x="447" y="160"/>
                    <a:pt x="448" y="159"/>
                    <a:pt x="448" y="157"/>
                  </a:cubicBezTo>
                  <a:cubicBezTo>
                    <a:pt x="447" y="157"/>
                    <a:pt x="445" y="157"/>
                    <a:pt x="443" y="157"/>
                  </a:cubicBezTo>
                  <a:cubicBezTo>
                    <a:pt x="442" y="156"/>
                    <a:pt x="441" y="156"/>
                    <a:pt x="439" y="156"/>
                  </a:cubicBezTo>
                  <a:cubicBezTo>
                    <a:pt x="438" y="156"/>
                    <a:pt x="437" y="156"/>
                    <a:pt x="436" y="155"/>
                  </a:cubicBezTo>
                  <a:cubicBezTo>
                    <a:pt x="434" y="154"/>
                    <a:pt x="434" y="152"/>
                    <a:pt x="433" y="150"/>
                  </a:cubicBezTo>
                  <a:cubicBezTo>
                    <a:pt x="433" y="148"/>
                    <a:pt x="433" y="145"/>
                    <a:pt x="431" y="145"/>
                  </a:cubicBezTo>
                  <a:cubicBezTo>
                    <a:pt x="427" y="144"/>
                    <a:pt x="430" y="143"/>
                    <a:pt x="429" y="140"/>
                  </a:cubicBezTo>
                  <a:cubicBezTo>
                    <a:pt x="427" y="136"/>
                    <a:pt x="415" y="138"/>
                    <a:pt x="419" y="132"/>
                  </a:cubicBezTo>
                  <a:cubicBezTo>
                    <a:pt x="421" y="131"/>
                    <a:pt x="426" y="128"/>
                    <a:pt x="426" y="127"/>
                  </a:cubicBezTo>
                  <a:cubicBezTo>
                    <a:pt x="426" y="122"/>
                    <a:pt x="424" y="120"/>
                    <a:pt x="419" y="121"/>
                  </a:cubicBezTo>
                  <a:cubicBezTo>
                    <a:pt x="419" y="127"/>
                    <a:pt x="412" y="135"/>
                    <a:pt x="405" y="135"/>
                  </a:cubicBezTo>
                  <a:cubicBezTo>
                    <a:pt x="404" y="135"/>
                    <a:pt x="405" y="141"/>
                    <a:pt x="402" y="142"/>
                  </a:cubicBezTo>
                  <a:cubicBezTo>
                    <a:pt x="401" y="143"/>
                    <a:pt x="397" y="136"/>
                    <a:pt x="394" y="140"/>
                  </a:cubicBezTo>
                  <a:cubicBezTo>
                    <a:pt x="392" y="144"/>
                    <a:pt x="393" y="135"/>
                    <a:pt x="388" y="137"/>
                  </a:cubicBezTo>
                  <a:cubicBezTo>
                    <a:pt x="385" y="138"/>
                    <a:pt x="385" y="135"/>
                    <a:pt x="383" y="136"/>
                  </a:cubicBezTo>
                  <a:cubicBezTo>
                    <a:pt x="378" y="137"/>
                    <a:pt x="380" y="135"/>
                    <a:pt x="377" y="133"/>
                  </a:cubicBezTo>
                  <a:cubicBezTo>
                    <a:pt x="376" y="133"/>
                    <a:pt x="369" y="136"/>
                    <a:pt x="368" y="132"/>
                  </a:cubicBezTo>
                  <a:cubicBezTo>
                    <a:pt x="366" y="132"/>
                    <a:pt x="365" y="135"/>
                    <a:pt x="364" y="135"/>
                  </a:cubicBezTo>
                  <a:cubicBezTo>
                    <a:pt x="363" y="134"/>
                    <a:pt x="361" y="130"/>
                    <a:pt x="361" y="129"/>
                  </a:cubicBezTo>
                  <a:cubicBezTo>
                    <a:pt x="361" y="124"/>
                    <a:pt x="357" y="124"/>
                    <a:pt x="357" y="120"/>
                  </a:cubicBezTo>
                  <a:cubicBezTo>
                    <a:pt x="357" y="115"/>
                    <a:pt x="353" y="117"/>
                    <a:pt x="352" y="112"/>
                  </a:cubicBezTo>
                  <a:cubicBezTo>
                    <a:pt x="352" y="108"/>
                    <a:pt x="354" y="109"/>
                    <a:pt x="354" y="107"/>
                  </a:cubicBezTo>
                  <a:cubicBezTo>
                    <a:pt x="353" y="106"/>
                    <a:pt x="352" y="103"/>
                    <a:pt x="350" y="102"/>
                  </a:cubicBezTo>
                  <a:cubicBezTo>
                    <a:pt x="348" y="101"/>
                    <a:pt x="348" y="103"/>
                    <a:pt x="345" y="100"/>
                  </a:cubicBezTo>
                  <a:cubicBezTo>
                    <a:pt x="344" y="99"/>
                    <a:pt x="337" y="95"/>
                    <a:pt x="335" y="95"/>
                  </a:cubicBezTo>
                  <a:cubicBezTo>
                    <a:pt x="332" y="96"/>
                    <a:pt x="330" y="91"/>
                    <a:pt x="329" y="93"/>
                  </a:cubicBezTo>
                  <a:cubicBezTo>
                    <a:pt x="327" y="96"/>
                    <a:pt x="323" y="92"/>
                    <a:pt x="322" y="89"/>
                  </a:cubicBezTo>
                  <a:cubicBezTo>
                    <a:pt x="321" y="88"/>
                    <a:pt x="322" y="84"/>
                    <a:pt x="321" y="82"/>
                  </a:cubicBezTo>
                  <a:cubicBezTo>
                    <a:pt x="320" y="81"/>
                    <a:pt x="320" y="77"/>
                    <a:pt x="321" y="76"/>
                  </a:cubicBezTo>
                  <a:cubicBezTo>
                    <a:pt x="321" y="73"/>
                    <a:pt x="316" y="71"/>
                    <a:pt x="316" y="69"/>
                  </a:cubicBezTo>
                  <a:cubicBezTo>
                    <a:pt x="315" y="68"/>
                    <a:pt x="315" y="67"/>
                    <a:pt x="315" y="65"/>
                  </a:cubicBezTo>
                  <a:cubicBezTo>
                    <a:pt x="313" y="64"/>
                    <a:pt x="312" y="63"/>
                    <a:pt x="310" y="61"/>
                  </a:cubicBezTo>
                  <a:cubicBezTo>
                    <a:pt x="308" y="60"/>
                    <a:pt x="311" y="57"/>
                    <a:pt x="309" y="56"/>
                  </a:cubicBezTo>
                  <a:cubicBezTo>
                    <a:pt x="308" y="55"/>
                    <a:pt x="304" y="50"/>
                    <a:pt x="303" y="50"/>
                  </a:cubicBezTo>
                  <a:cubicBezTo>
                    <a:pt x="301" y="50"/>
                    <a:pt x="299" y="50"/>
                    <a:pt x="298" y="48"/>
                  </a:cubicBezTo>
                  <a:cubicBezTo>
                    <a:pt x="297" y="45"/>
                    <a:pt x="294" y="47"/>
                    <a:pt x="292" y="46"/>
                  </a:cubicBezTo>
                  <a:cubicBezTo>
                    <a:pt x="286" y="43"/>
                    <a:pt x="286" y="43"/>
                    <a:pt x="286" y="43"/>
                  </a:cubicBezTo>
                  <a:cubicBezTo>
                    <a:pt x="283" y="42"/>
                    <a:pt x="283" y="44"/>
                    <a:pt x="281" y="44"/>
                  </a:cubicBezTo>
                  <a:cubicBezTo>
                    <a:pt x="277" y="44"/>
                    <a:pt x="274" y="44"/>
                    <a:pt x="272" y="49"/>
                  </a:cubicBezTo>
                  <a:cubicBezTo>
                    <a:pt x="271" y="51"/>
                    <a:pt x="265" y="49"/>
                    <a:pt x="263" y="49"/>
                  </a:cubicBezTo>
                  <a:cubicBezTo>
                    <a:pt x="256" y="48"/>
                    <a:pt x="261" y="52"/>
                    <a:pt x="257" y="56"/>
                  </a:cubicBezTo>
                  <a:cubicBezTo>
                    <a:pt x="250" y="63"/>
                    <a:pt x="246" y="57"/>
                    <a:pt x="241" y="59"/>
                  </a:cubicBezTo>
                  <a:cubicBezTo>
                    <a:pt x="235" y="63"/>
                    <a:pt x="236" y="58"/>
                    <a:pt x="231" y="58"/>
                  </a:cubicBezTo>
                  <a:cubicBezTo>
                    <a:pt x="228" y="58"/>
                    <a:pt x="222" y="60"/>
                    <a:pt x="220" y="56"/>
                  </a:cubicBezTo>
                  <a:cubicBezTo>
                    <a:pt x="219" y="56"/>
                    <a:pt x="218" y="59"/>
                    <a:pt x="217" y="60"/>
                  </a:cubicBezTo>
                  <a:cubicBezTo>
                    <a:pt x="214" y="60"/>
                    <a:pt x="211" y="60"/>
                    <a:pt x="207" y="59"/>
                  </a:cubicBezTo>
                  <a:cubicBezTo>
                    <a:pt x="205" y="59"/>
                    <a:pt x="208" y="55"/>
                    <a:pt x="207" y="54"/>
                  </a:cubicBezTo>
                  <a:cubicBezTo>
                    <a:pt x="207" y="53"/>
                    <a:pt x="205" y="52"/>
                    <a:pt x="205" y="52"/>
                  </a:cubicBezTo>
                  <a:cubicBezTo>
                    <a:pt x="209" y="42"/>
                    <a:pt x="197" y="47"/>
                    <a:pt x="192" y="47"/>
                  </a:cubicBezTo>
                  <a:cubicBezTo>
                    <a:pt x="190" y="47"/>
                    <a:pt x="194" y="37"/>
                    <a:pt x="194" y="36"/>
                  </a:cubicBezTo>
                  <a:cubicBezTo>
                    <a:pt x="198" y="26"/>
                    <a:pt x="189" y="35"/>
                    <a:pt x="186" y="29"/>
                  </a:cubicBezTo>
                  <a:cubicBezTo>
                    <a:pt x="184" y="25"/>
                    <a:pt x="182" y="25"/>
                    <a:pt x="178" y="24"/>
                  </a:cubicBezTo>
                  <a:cubicBezTo>
                    <a:pt x="174" y="23"/>
                    <a:pt x="174" y="25"/>
                    <a:pt x="174" y="28"/>
                  </a:cubicBezTo>
                  <a:cubicBezTo>
                    <a:pt x="174" y="33"/>
                    <a:pt x="164" y="27"/>
                    <a:pt x="165" y="32"/>
                  </a:cubicBezTo>
                  <a:cubicBezTo>
                    <a:pt x="165" y="34"/>
                    <a:pt x="164" y="36"/>
                    <a:pt x="166" y="37"/>
                  </a:cubicBezTo>
                  <a:cubicBezTo>
                    <a:pt x="165" y="39"/>
                    <a:pt x="169" y="47"/>
                    <a:pt x="164" y="47"/>
                  </a:cubicBezTo>
                  <a:cubicBezTo>
                    <a:pt x="160" y="47"/>
                    <a:pt x="155" y="51"/>
                    <a:pt x="154" y="55"/>
                  </a:cubicBezTo>
                  <a:cubicBezTo>
                    <a:pt x="150" y="55"/>
                    <a:pt x="150" y="55"/>
                    <a:pt x="150" y="55"/>
                  </a:cubicBezTo>
                  <a:cubicBezTo>
                    <a:pt x="150" y="60"/>
                    <a:pt x="150" y="60"/>
                    <a:pt x="150" y="60"/>
                  </a:cubicBezTo>
                  <a:cubicBezTo>
                    <a:pt x="131" y="20"/>
                    <a:pt x="131" y="20"/>
                    <a:pt x="131" y="2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21" y="0"/>
                    <a:pt x="115" y="4"/>
                    <a:pt x="116" y="6"/>
                  </a:cubicBezTo>
                  <a:cubicBezTo>
                    <a:pt x="114" y="9"/>
                    <a:pt x="110" y="9"/>
                    <a:pt x="109" y="13"/>
                  </a:cubicBezTo>
                  <a:cubicBezTo>
                    <a:pt x="107" y="17"/>
                    <a:pt x="103" y="15"/>
                    <a:pt x="101" y="17"/>
                  </a:cubicBezTo>
                  <a:cubicBezTo>
                    <a:pt x="99" y="20"/>
                    <a:pt x="99" y="23"/>
                    <a:pt x="97" y="24"/>
                  </a:cubicBezTo>
                  <a:cubicBezTo>
                    <a:pt x="93" y="25"/>
                    <a:pt x="89" y="25"/>
                    <a:pt x="87" y="29"/>
                  </a:cubicBezTo>
                  <a:cubicBezTo>
                    <a:pt x="83" y="31"/>
                    <a:pt x="82" y="28"/>
                    <a:pt x="80" y="29"/>
                  </a:cubicBezTo>
                  <a:cubicBezTo>
                    <a:pt x="78" y="31"/>
                    <a:pt x="77" y="34"/>
                    <a:pt x="74" y="35"/>
                  </a:cubicBezTo>
                  <a:cubicBezTo>
                    <a:pt x="73" y="35"/>
                    <a:pt x="73" y="34"/>
                    <a:pt x="71" y="36"/>
                  </a:cubicBezTo>
                  <a:cubicBezTo>
                    <a:pt x="68" y="39"/>
                    <a:pt x="74" y="49"/>
                    <a:pt x="77" y="52"/>
                  </a:cubicBezTo>
                  <a:cubicBezTo>
                    <a:pt x="82" y="55"/>
                    <a:pt x="83" y="53"/>
                    <a:pt x="86" y="59"/>
                  </a:cubicBezTo>
                  <a:cubicBezTo>
                    <a:pt x="88" y="61"/>
                    <a:pt x="90" y="60"/>
                    <a:pt x="92" y="62"/>
                  </a:cubicBezTo>
                  <a:cubicBezTo>
                    <a:pt x="94" y="64"/>
                    <a:pt x="94" y="67"/>
                    <a:pt x="94" y="70"/>
                  </a:cubicBezTo>
                  <a:cubicBezTo>
                    <a:pt x="94" y="73"/>
                    <a:pt x="94" y="76"/>
                    <a:pt x="94" y="79"/>
                  </a:cubicBezTo>
                  <a:cubicBezTo>
                    <a:pt x="96" y="79"/>
                    <a:pt x="99" y="88"/>
                    <a:pt x="98" y="89"/>
                  </a:cubicBezTo>
                  <a:cubicBezTo>
                    <a:pt x="98" y="95"/>
                    <a:pt x="93" y="98"/>
                    <a:pt x="89" y="100"/>
                  </a:cubicBezTo>
                  <a:cubicBezTo>
                    <a:pt x="84" y="103"/>
                    <a:pt x="61" y="97"/>
                    <a:pt x="58" y="93"/>
                  </a:cubicBezTo>
                  <a:cubicBezTo>
                    <a:pt x="57" y="92"/>
                    <a:pt x="56" y="89"/>
                    <a:pt x="53" y="9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1"/>
            <p:cNvSpPr>
              <a:spLocks/>
            </p:cNvSpPr>
            <p:nvPr/>
          </p:nvSpPr>
          <p:spPr bwMode="auto">
            <a:xfrm>
              <a:off x="1762" y="1799"/>
              <a:ext cx="1268" cy="710"/>
            </a:xfrm>
            <a:custGeom>
              <a:avLst/>
              <a:gdLst>
                <a:gd name="T0" fmla="*/ 463 w 618"/>
                <a:gd name="T1" fmla="*/ 19 h 346"/>
                <a:gd name="T2" fmla="*/ 459 w 618"/>
                <a:gd name="T3" fmla="*/ 40 h 346"/>
                <a:gd name="T4" fmla="*/ 484 w 618"/>
                <a:gd name="T5" fmla="*/ 47 h 346"/>
                <a:gd name="T6" fmla="*/ 492 w 618"/>
                <a:gd name="T7" fmla="*/ 61 h 346"/>
                <a:gd name="T8" fmla="*/ 506 w 618"/>
                <a:gd name="T9" fmla="*/ 70 h 346"/>
                <a:gd name="T10" fmla="*/ 508 w 618"/>
                <a:gd name="T11" fmla="*/ 87 h 346"/>
                <a:gd name="T12" fmla="*/ 533 w 618"/>
                <a:gd name="T13" fmla="*/ 77 h 346"/>
                <a:gd name="T14" fmla="*/ 559 w 618"/>
                <a:gd name="T15" fmla="*/ 79 h 346"/>
                <a:gd name="T16" fmla="*/ 596 w 618"/>
                <a:gd name="T17" fmla="*/ 58 h 346"/>
                <a:gd name="T18" fmla="*/ 616 w 618"/>
                <a:gd name="T19" fmla="*/ 80 h 346"/>
                <a:gd name="T20" fmla="*/ 615 w 618"/>
                <a:gd name="T21" fmla="*/ 87 h 346"/>
                <a:gd name="T22" fmla="*/ 593 w 618"/>
                <a:gd name="T23" fmla="*/ 112 h 346"/>
                <a:gd name="T24" fmla="*/ 576 w 618"/>
                <a:gd name="T25" fmla="*/ 130 h 346"/>
                <a:gd name="T26" fmla="*/ 587 w 618"/>
                <a:gd name="T27" fmla="*/ 158 h 346"/>
                <a:gd name="T28" fmla="*/ 600 w 618"/>
                <a:gd name="T29" fmla="*/ 174 h 346"/>
                <a:gd name="T30" fmla="*/ 580 w 618"/>
                <a:gd name="T31" fmla="*/ 199 h 346"/>
                <a:gd name="T32" fmla="*/ 594 w 618"/>
                <a:gd name="T33" fmla="*/ 215 h 346"/>
                <a:gd name="T34" fmla="*/ 589 w 618"/>
                <a:gd name="T35" fmla="*/ 228 h 346"/>
                <a:gd name="T36" fmla="*/ 580 w 618"/>
                <a:gd name="T37" fmla="*/ 263 h 346"/>
                <a:gd name="T38" fmla="*/ 591 w 618"/>
                <a:gd name="T39" fmla="*/ 279 h 346"/>
                <a:gd name="T40" fmla="*/ 603 w 618"/>
                <a:gd name="T41" fmla="*/ 276 h 346"/>
                <a:gd name="T42" fmla="*/ 607 w 618"/>
                <a:gd name="T43" fmla="*/ 300 h 346"/>
                <a:gd name="T44" fmla="*/ 570 w 618"/>
                <a:gd name="T45" fmla="*/ 312 h 346"/>
                <a:gd name="T46" fmla="*/ 486 w 618"/>
                <a:gd name="T47" fmla="*/ 320 h 346"/>
                <a:gd name="T48" fmla="*/ 465 w 618"/>
                <a:gd name="T49" fmla="*/ 344 h 346"/>
                <a:gd name="T50" fmla="*/ 259 w 618"/>
                <a:gd name="T51" fmla="*/ 346 h 346"/>
                <a:gd name="T52" fmla="*/ 180 w 618"/>
                <a:gd name="T53" fmla="*/ 342 h 346"/>
                <a:gd name="T54" fmla="*/ 179 w 618"/>
                <a:gd name="T55" fmla="*/ 336 h 346"/>
                <a:gd name="T56" fmla="*/ 99 w 618"/>
                <a:gd name="T57" fmla="*/ 315 h 346"/>
                <a:gd name="T58" fmla="*/ 46 w 618"/>
                <a:gd name="T59" fmla="*/ 293 h 346"/>
                <a:gd name="T60" fmla="*/ 17 w 618"/>
                <a:gd name="T61" fmla="*/ 278 h 346"/>
                <a:gd name="T62" fmla="*/ 6 w 618"/>
                <a:gd name="T63" fmla="*/ 275 h 346"/>
                <a:gd name="T64" fmla="*/ 62 w 618"/>
                <a:gd name="T65" fmla="*/ 229 h 346"/>
                <a:gd name="T66" fmla="*/ 50 w 618"/>
                <a:gd name="T67" fmla="*/ 214 h 346"/>
                <a:gd name="T68" fmla="*/ 57 w 618"/>
                <a:gd name="T69" fmla="*/ 194 h 346"/>
                <a:gd name="T70" fmla="*/ 76 w 618"/>
                <a:gd name="T71" fmla="*/ 178 h 346"/>
                <a:gd name="T72" fmla="*/ 109 w 618"/>
                <a:gd name="T73" fmla="*/ 168 h 346"/>
                <a:gd name="T74" fmla="*/ 137 w 618"/>
                <a:gd name="T75" fmla="*/ 154 h 346"/>
                <a:gd name="T76" fmla="*/ 153 w 618"/>
                <a:gd name="T77" fmla="*/ 132 h 346"/>
                <a:gd name="T78" fmla="*/ 179 w 618"/>
                <a:gd name="T79" fmla="*/ 96 h 346"/>
                <a:gd name="T80" fmla="*/ 215 w 618"/>
                <a:gd name="T81" fmla="*/ 58 h 346"/>
                <a:gd name="T82" fmla="*/ 214 w 618"/>
                <a:gd name="T83" fmla="*/ 46 h 346"/>
                <a:gd name="T84" fmla="*/ 251 w 618"/>
                <a:gd name="T85" fmla="*/ 64 h 346"/>
                <a:gd name="T86" fmla="*/ 304 w 618"/>
                <a:gd name="T87" fmla="*/ 86 h 346"/>
                <a:gd name="T88" fmla="*/ 334 w 618"/>
                <a:gd name="T89" fmla="*/ 66 h 346"/>
                <a:gd name="T90" fmla="*/ 358 w 618"/>
                <a:gd name="T91" fmla="*/ 47 h 346"/>
                <a:gd name="T92" fmla="*/ 373 w 618"/>
                <a:gd name="T93" fmla="*/ 66 h 346"/>
                <a:gd name="T94" fmla="*/ 402 w 618"/>
                <a:gd name="T95" fmla="*/ 52 h 346"/>
                <a:gd name="T96" fmla="*/ 408 w 618"/>
                <a:gd name="T97" fmla="*/ 42 h 346"/>
                <a:gd name="T98" fmla="*/ 442 w 618"/>
                <a:gd name="T99" fmla="*/ 15 h 346"/>
                <a:gd name="T100" fmla="*/ 449 w 618"/>
                <a:gd name="T101" fmla="*/ 5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18" h="346">
                  <a:moveTo>
                    <a:pt x="449" y="5"/>
                  </a:moveTo>
                  <a:cubicBezTo>
                    <a:pt x="462" y="11"/>
                    <a:pt x="462" y="11"/>
                    <a:pt x="462" y="11"/>
                  </a:cubicBezTo>
                  <a:cubicBezTo>
                    <a:pt x="464" y="14"/>
                    <a:pt x="462" y="16"/>
                    <a:pt x="463" y="19"/>
                  </a:cubicBezTo>
                  <a:cubicBezTo>
                    <a:pt x="465" y="22"/>
                    <a:pt x="463" y="23"/>
                    <a:pt x="463" y="26"/>
                  </a:cubicBezTo>
                  <a:cubicBezTo>
                    <a:pt x="463" y="28"/>
                    <a:pt x="465" y="30"/>
                    <a:pt x="465" y="32"/>
                  </a:cubicBezTo>
                  <a:cubicBezTo>
                    <a:pt x="465" y="34"/>
                    <a:pt x="459" y="35"/>
                    <a:pt x="459" y="40"/>
                  </a:cubicBezTo>
                  <a:cubicBezTo>
                    <a:pt x="460" y="48"/>
                    <a:pt x="458" y="50"/>
                    <a:pt x="467" y="48"/>
                  </a:cubicBezTo>
                  <a:cubicBezTo>
                    <a:pt x="471" y="48"/>
                    <a:pt x="473" y="48"/>
                    <a:pt x="476" y="47"/>
                  </a:cubicBezTo>
                  <a:cubicBezTo>
                    <a:pt x="479" y="46"/>
                    <a:pt x="482" y="46"/>
                    <a:pt x="484" y="47"/>
                  </a:cubicBezTo>
                  <a:cubicBezTo>
                    <a:pt x="486" y="48"/>
                    <a:pt x="489" y="50"/>
                    <a:pt x="489" y="51"/>
                  </a:cubicBezTo>
                  <a:cubicBezTo>
                    <a:pt x="490" y="52"/>
                    <a:pt x="487" y="54"/>
                    <a:pt x="487" y="56"/>
                  </a:cubicBezTo>
                  <a:cubicBezTo>
                    <a:pt x="487" y="58"/>
                    <a:pt x="489" y="66"/>
                    <a:pt x="492" y="61"/>
                  </a:cubicBezTo>
                  <a:cubicBezTo>
                    <a:pt x="495" y="56"/>
                    <a:pt x="496" y="62"/>
                    <a:pt x="500" y="63"/>
                  </a:cubicBezTo>
                  <a:cubicBezTo>
                    <a:pt x="502" y="64"/>
                    <a:pt x="504" y="64"/>
                    <a:pt x="506" y="66"/>
                  </a:cubicBezTo>
                  <a:cubicBezTo>
                    <a:pt x="506" y="67"/>
                    <a:pt x="506" y="69"/>
                    <a:pt x="506" y="70"/>
                  </a:cubicBezTo>
                  <a:cubicBezTo>
                    <a:pt x="504" y="73"/>
                    <a:pt x="510" y="72"/>
                    <a:pt x="508" y="76"/>
                  </a:cubicBezTo>
                  <a:cubicBezTo>
                    <a:pt x="507" y="80"/>
                    <a:pt x="501" y="78"/>
                    <a:pt x="500" y="84"/>
                  </a:cubicBezTo>
                  <a:cubicBezTo>
                    <a:pt x="498" y="92"/>
                    <a:pt x="506" y="89"/>
                    <a:pt x="508" y="87"/>
                  </a:cubicBezTo>
                  <a:cubicBezTo>
                    <a:pt x="512" y="84"/>
                    <a:pt x="515" y="85"/>
                    <a:pt x="518" y="83"/>
                  </a:cubicBezTo>
                  <a:cubicBezTo>
                    <a:pt x="519" y="82"/>
                    <a:pt x="522" y="78"/>
                    <a:pt x="524" y="79"/>
                  </a:cubicBezTo>
                  <a:cubicBezTo>
                    <a:pt x="529" y="81"/>
                    <a:pt x="530" y="76"/>
                    <a:pt x="533" y="77"/>
                  </a:cubicBezTo>
                  <a:cubicBezTo>
                    <a:pt x="535" y="78"/>
                    <a:pt x="535" y="79"/>
                    <a:pt x="538" y="79"/>
                  </a:cubicBezTo>
                  <a:cubicBezTo>
                    <a:pt x="540" y="79"/>
                    <a:pt x="542" y="77"/>
                    <a:pt x="544" y="76"/>
                  </a:cubicBezTo>
                  <a:cubicBezTo>
                    <a:pt x="548" y="76"/>
                    <a:pt x="556" y="84"/>
                    <a:pt x="559" y="79"/>
                  </a:cubicBezTo>
                  <a:cubicBezTo>
                    <a:pt x="563" y="72"/>
                    <a:pt x="568" y="79"/>
                    <a:pt x="573" y="78"/>
                  </a:cubicBezTo>
                  <a:cubicBezTo>
                    <a:pt x="576" y="77"/>
                    <a:pt x="578" y="62"/>
                    <a:pt x="580" y="59"/>
                  </a:cubicBezTo>
                  <a:cubicBezTo>
                    <a:pt x="583" y="53"/>
                    <a:pt x="592" y="53"/>
                    <a:pt x="596" y="58"/>
                  </a:cubicBezTo>
                  <a:cubicBezTo>
                    <a:pt x="599" y="61"/>
                    <a:pt x="601" y="60"/>
                    <a:pt x="605" y="61"/>
                  </a:cubicBezTo>
                  <a:cubicBezTo>
                    <a:pt x="608" y="62"/>
                    <a:pt x="616" y="64"/>
                    <a:pt x="616" y="68"/>
                  </a:cubicBezTo>
                  <a:cubicBezTo>
                    <a:pt x="616" y="74"/>
                    <a:pt x="613" y="75"/>
                    <a:pt x="616" y="80"/>
                  </a:cubicBezTo>
                  <a:cubicBezTo>
                    <a:pt x="618" y="83"/>
                    <a:pt x="618" y="83"/>
                    <a:pt x="618" y="83"/>
                  </a:cubicBezTo>
                  <a:cubicBezTo>
                    <a:pt x="618" y="83"/>
                    <a:pt x="618" y="83"/>
                    <a:pt x="618" y="83"/>
                  </a:cubicBezTo>
                  <a:cubicBezTo>
                    <a:pt x="617" y="84"/>
                    <a:pt x="616" y="85"/>
                    <a:pt x="615" y="87"/>
                  </a:cubicBezTo>
                  <a:cubicBezTo>
                    <a:pt x="614" y="91"/>
                    <a:pt x="611" y="90"/>
                    <a:pt x="609" y="93"/>
                  </a:cubicBezTo>
                  <a:cubicBezTo>
                    <a:pt x="605" y="96"/>
                    <a:pt x="600" y="100"/>
                    <a:pt x="596" y="102"/>
                  </a:cubicBezTo>
                  <a:cubicBezTo>
                    <a:pt x="591" y="103"/>
                    <a:pt x="593" y="108"/>
                    <a:pt x="593" y="112"/>
                  </a:cubicBezTo>
                  <a:cubicBezTo>
                    <a:pt x="593" y="116"/>
                    <a:pt x="593" y="123"/>
                    <a:pt x="588" y="124"/>
                  </a:cubicBezTo>
                  <a:cubicBezTo>
                    <a:pt x="586" y="125"/>
                    <a:pt x="584" y="126"/>
                    <a:pt x="583" y="127"/>
                  </a:cubicBezTo>
                  <a:cubicBezTo>
                    <a:pt x="581" y="129"/>
                    <a:pt x="578" y="129"/>
                    <a:pt x="576" y="130"/>
                  </a:cubicBezTo>
                  <a:cubicBezTo>
                    <a:pt x="574" y="131"/>
                    <a:pt x="567" y="132"/>
                    <a:pt x="566" y="134"/>
                  </a:cubicBezTo>
                  <a:cubicBezTo>
                    <a:pt x="565" y="136"/>
                    <a:pt x="575" y="146"/>
                    <a:pt x="576" y="148"/>
                  </a:cubicBezTo>
                  <a:cubicBezTo>
                    <a:pt x="580" y="151"/>
                    <a:pt x="584" y="155"/>
                    <a:pt x="587" y="158"/>
                  </a:cubicBezTo>
                  <a:cubicBezTo>
                    <a:pt x="583" y="164"/>
                    <a:pt x="574" y="162"/>
                    <a:pt x="579" y="170"/>
                  </a:cubicBezTo>
                  <a:cubicBezTo>
                    <a:pt x="585" y="177"/>
                    <a:pt x="583" y="171"/>
                    <a:pt x="589" y="172"/>
                  </a:cubicBezTo>
                  <a:cubicBezTo>
                    <a:pt x="592" y="172"/>
                    <a:pt x="597" y="172"/>
                    <a:pt x="600" y="174"/>
                  </a:cubicBezTo>
                  <a:cubicBezTo>
                    <a:pt x="600" y="176"/>
                    <a:pt x="597" y="186"/>
                    <a:pt x="594" y="188"/>
                  </a:cubicBezTo>
                  <a:cubicBezTo>
                    <a:pt x="591" y="191"/>
                    <a:pt x="586" y="190"/>
                    <a:pt x="583" y="192"/>
                  </a:cubicBezTo>
                  <a:cubicBezTo>
                    <a:pt x="582" y="194"/>
                    <a:pt x="578" y="198"/>
                    <a:pt x="580" y="199"/>
                  </a:cubicBezTo>
                  <a:cubicBezTo>
                    <a:pt x="581" y="201"/>
                    <a:pt x="583" y="202"/>
                    <a:pt x="585" y="204"/>
                  </a:cubicBezTo>
                  <a:cubicBezTo>
                    <a:pt x="586" y="206"/>
                    <a:pt x="595" y="204"/>
                    <a:pt x="591" y="207"/>
                  </a:cubicBezTo>
                  <a:cubicBezTo>
                    <a:pt x="586" y="211"/>
                    <a:pt x="591" y="214"/>
                    <a:pt x="594" y="215"/>
                  </a:cubicBezTo>
                  <a:cubicBezTo>
                    <a:pt x="595" y="215"/>
                    <a:pt x="601" y="216"/>
                    <a:pt x="597" y="218"/>
                  </a:cubicBezTo>
                  <a:cubicBezTo>
                    <a:pt x="595" y="220"/>
                    <a:pt x="595" y="221"/>
                    <a:pt x="593" y="224"/>
                  </a:cubicBezTo>
                  <a:cubicBezTo>
                    <a:pt x="592" y="226"/>
                    <a:pt x="590" y="226"/>
                    <a:pt x="589" y="228"/>
                  </a:cubicBezTo>
                  <a:cubicBezTo>
                    <a:pt x="585" y="234"/>
                    <a:pt x="587" y="243"/>
                    <a:pt x="587" y="250"/>
                  </a:cubicBezTo>
                  <a:cubicBezTo>
                    <a:pt x="587" y="252"/>
                    <a:pt x="588" y="257"/>
                    <a:pt x="585" y="258"/>
                  </a:cubicBezTo>
                  <a:cubicBezTo>
                    <a:pt x="581" y="259"/>
                    <a:pt x="579" y="257"/>
                    <a:pt x="580" y="263"/>
                  </a:cubicBezTo>
                  <a:cubicBezTo>
                    <a:pt x="581" y="267"/>
                    <a:pt x="577" y="268"/>
                    <a:pt x="580" y="272"/>
                  </a:cubicBezTo>
                  <a:cubicBezTo>
                    <a:pt x="581" y="274"/>
                    <a:pt x="584" y="275"/>
                    <a:pt x="585" y="277"/>
                  </a:cubicBezTo>
                  <a:cubicBezTo>
                    <a:pt x="586" y="279"/>
                    <a:pt x="588" y="280"/>
                    <a:pt x="591" y="279"/>
                  </a:cubicBezTo>
                  <a:cubicBezTo>
                    <a:pt x="592" y="277"/>
                    <a:pt x="593" y="272"/>
                    <a:pt x="596" y="272"/>
                  </a:cubicBezTo>
                  <a:cubicBezTo>
                    <a:pt x="597" y="273"/>
                    <a:pt x="597" y="274"/>
                    <a:pt x="598" y="275"/>
                  </a:cubicBezTo>
                  <a:cubicBezTo>
                    <a:pt x="600" y="276"/>
                    <a:pt x="601" y="276"/>
                    <a:pt x="603" y="276"/>
                  </a:cubicBezTo>
                  <a:cubicBezTo>
                    <a:pt x="607" y="275"/>
                    <a:pt x="607" y="275"/>
                    <a:pt x="607" y="275"/>
                  </a:cubicBezTo>
                  <a:cubicBezTo>
                    <a:pt x="607" y="275"/>
                    <a:pt x="607" y="275"/>
                    <a:pt x="607" y="275"/>
                  </a:cubicBezTo>
                  <a:cubicBezTo>
                    <a:pt x="607" y="300"/>
                    <a:pt x="607" y="300"/>
                    <a:pt x="607" y="300"/>
                  </a:cubicBezTo>
                  <a:cubicBezTo>
                    <a:pt x="608" y="306"/>
                    <a:pt x="597" y="311"/>
                    <a:pt x="593" y="312"/>
                  </a:cubicBezTo>
                  <a:cubicBezTo>
                    <a:pt x="591" y="313"/>
                    <a:pt x="589" y="313"/>
                    <a:pt x="588" y="314"/>
                  </a:cubicBezTo>
                  <a:cubicBezTo>
                    <a:pt x="581" y="314"/>
                    <a:pt x="576" y="313"/>
                    <a:pt x="570" y="312"/>
                  </a:cubicBezTo>
                  <a:cubicBezTo>
                    <a:pt x="567" y="311"/>
                    <a:pt x="555" y="308"/>
                    <a:pt x="554" y="306"/>
                  </a:cubicBezTo>
                  <a:cubicBezTo>
                    <a:pt x="547" y="305"/>
                    <a:pt x="529" y="301"/>
                    <a:pt x="523" y="305"/>
                  </a:cubicBezTo>
                  <a:cubicBezTo>
                    <a:pt x="509" y="305"/>
                    <a:pt x="497" y="313"/>
                    <a:pt x="486" y="320"/>
                  </a:cubicBezTo>
                  <a:cubicBezTo>
                    <a:pt x="482" y="323"/>
                    <a:pt x="476" y="332"/>
                    <a:pt x="473" y="333"/>
                  </a:cubicBezTo>
                  <a:cubicBezTo>
                    <a:pt x="473" y="334"/>
                    <a:pt x="473" y="333"/>
                    <a:pt x="473" y="335"/>
                  </a:cubicBezTo>
                  <a:cubicBezTo>
                    <a:pt x="465" y="344"/>
                    <a:pt x="465" y="344"/>
                    <a:pt x="465" y="344"/>
                  </a:cubicBezTo>
                  <a:cubicBezTo>
                    <a:pt x="465" y="344"/>
                    <a:pt x="465" y="344"/>
                    <a:pt x="465" y="344"/>
                  </a:cubicBezTo>
                  <a:cubicBezTo>
                    <a:pt x="259" y="346"/>
                    <a:pt x="259" y="346"/>
                    <a:pt x="259" y="346"/>
                  </a:cubicBezTo>
                  <a:cubicBezTo>
                    <a:pt x="259" y="346"/>
                    <a:pt x="259" y="346"/>
                    <a:pt x="259" y="346"/>
                  </a:cubicBezTo>
                  <a:cubicBezTo>
                    <a:pt x="181" y="345"/>
                    <a:pt x="181" y="345"/>
                    <a:pt x="181" y="345"/>
                  </a:cubicBezTo>
                  <a:cubicBezTo>
                    <a:pt x="181" y="345"/>
                    <a:pt x="181" y="345"/>
                    <a:pt x="181" y="345"/>
                  </a:cubicBezTo>
                  <a:cubicBezTo>
                    <a:pt x="180" y="342"/>
                    <a:pt x="180" y="342"/>
                    <a:pt x="180" y="342"/>
                  </a:cubicBezTo>
                  <a:cubicBezTo>
                    <a:pt x="179" y="340"/>
                    <a:pt x="179" y="340"/>
                    <a:pt x="179" y="340"/>
                  </a:cubicBezTo>
                  <a:cubicBezTo>
                    <a:pt x="180" y="339"/>
                    <a:pt x="180" y="339"/>
                    <a:pt x="180" y="339"/>
                  </a:cubicBezTo>
                  <a:cubicBezTo>
                    <a:pt x="179" y="336"/>
                    <a:pt x="179" y="336"/>
                    <a:pt x="179" y="336"/>
                  </a:cubicBezTo>
                  <a:cubicBezTo>
                    <a:pt x="120" y="333"/>
                    <a:pt x="120" y="333"/>
                    <a:pt x="120" y="333"/>
                  </a:cubicBezTo>
                  <a:cubicBezTo>
                    <a:pt x="103" y="321"/>
                    <a:pt x="103" y="321"/>
                    <a:pt x="103" y="321"/>
                  </a:cubicBezTo>
                  <a:cubicBezTo>
                    <a:pt x="99" y="315"/>
                    <a:pt x="99" y="315"/>
                    <a:pt x="99" y="315"/>
                  </a:cubicBezTo>
                  <a:cubicBezTo>
                    <a:pt x="92" y="315"/>
                    <a:pt x="92" y="315"/>
                    <a:pt x="92" y="315"/>
                  </a:cubicBezTo>
                  <a:cubicBezTo>
                    <a:pt x="62" y="300"/>
                    <a:pt x="62" y="300"/>
                    <a:pt x="62" y="300"/>
                  </a:cubicBezTo>
                  <a:cubicBezTo>
                    <a:pt x="46" y="293"/>
                    <a:pt x="46" y="293"/>
                    <a:pt x="46" y="293"/>
                  </a:cubicBezTo>
                  <a:cubicBezTo>
                    <a:pt x="44" y="294"/>
                    <a:pt x="44" y="294"/>
                    <a:pt x="44" y="294"/>
                  </a:cubicBezTo>
                  <a:cubicBezTo>
                    <a:pt x="28" y="288"/>
                    <a:pt x="28" y="288"/>
                    <a:pt x="28" y="288"/>
                  </a:cubicBezTo>
                  <a:cubicBezTo>
                    <a:pt x="17" y="278"/>
                    <a:pt x="17" y="278"/>
                    <a:pt x="17" y="278"/>
                  </a:cubicBezTo>
                  <a:cubicBezTo>
                    <a:pt x="0" y="281"/>
                    <a:pt x="0" y="281"/>
                    <a:pt x="0" y="281"/>
                  </a:cubicBezTo>
                  <a:cubicBezTo>
                    <a:pt x="6" y="275"/>
                    <a:pt x="6" y="275"/>
                    <a:pt x="6" y="275"/>
                  </a:cubicBezTo>
                  <a:cubicBezTo>
                    <a:pt x="6" y="275"/>
                    <a:pt x="6" y="275"/>
                    <a:pt x="6" y="275"/>
                  </a:cubicBezTo>
                  <a:cubicBezTo>
                    <a:pt x="21" y="264"/>
                    <a:pt x="21" y="264"/>
                    <a:pt x="21" y="264"/>
                  </a:cubicBezTo>
                  <a:cubicBezTo>
                    <a:pt x="61" y="234"/>
                    <a:pt x="61" y="234"/>
                    <a:pt x="61" y="234"/>
                  </a:cubicBezTo>
                  <a:cubicBezTo>
                    <a:pt x="62" y="229"/>
                    <a:pt x="62" y="229"/>
                    <a:pt x="62" y="229"/>
                  </a:cubicBezTo>
                  <a:cubicBezTo>
                    <a:pt x="56" y="225"/>
                    <a:pt x="56" y="225"/>
                    <a:pt x="56" y="22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0" y="214"/>
                    <a:pt x="50" y="214"/>
                    <a:pt x="50" y="214"/>
                  </a:cubicBezTo>
                  <a:cubicBezTo>
                    <a:pt x="50" y="214"/>
                    <a:pt x="50" y="214"/>
                    <a:pt x="50" y="214"/>
                  </a:cubicBezTo>
                  <a:cubicBezTo>
                    <a:pt x="58" y="207"/>
                    <a:pt x="58" y="207"/>
                    <a:pt x="58" y="207"/>
                  </a:cubicBezTo>
                  <a:cubicBezTo>
                    <a:pt x="59" y="203"/>
                    <a:pt x="56" y="198"/>
                    <a:pt x="57" y="194"/>
                  </a:cubicBezTo>
                  <a:cubicBezTo>
                    <a:pt x="59" y="189"/>
                    <a:pt x="74" y="197"/>
                    <a:pt x="69" y="186"/>
                  </a:cubicBezTo>
                  <a:cubicBezTo>
                    <a:pt x="66" y="182"/>
                    <a:pt x="66" y="180"/>
                    <a:pt x="72" y="180"/>
                  </a:cubicBezTo>
                  <a:cubicBezTo>
                    <a:pt x="73" y="180"/>
                    <a:pt x="75" y="180"/>
                    <a:pt x="76" y="178"/>
                  </a:cubicBezTo>
                  <a:cubicBezTo>
                    <a:pt x="77" y="176"/>
                    <a:pt x="76" y="174"/>
                    <a:pt x="77" y="172"/>
                  </a:cubicBezTo>
                  <a:cubicBezTo>
                    <a:pt x="78" y="170"/>
                    <a:pt x="76" y="162"/>
                    <a:pt x="81" y="163"/>
                  </a:cubicBezTo>
                  <a:cubicBezTo>
                    <a:pt x="88" y="164"/>
                    <a:pt x="103" y="172"/>
                    <a:pt x="109" y="168"/>
                  </a:cubicBezTo>
                  <a:cubicBezTo>
                    <a:pt x="113" y="166"/>
                    <a:pt x="119" y="167"/>
                    <a:pt x="121" y="164"/>
                  </a:cubicBezTo>
                  <a:cubicBezTo>
                    <a:pt x="122" y="159"/>
                    <a:pt x="122" y="158"/>
                    <a:pt x="128" y="158"/>
                  </a:cubicBezTo>
                  <a:cubicBezTo>
                    <a:pt x="133" y="156"/>
                    <a:pt x="134" y="162"/>
                    <a:pt x="137" y="154"/>
                  </a:cubicBezTo>
                  <a:cubicBezTo>
                    <a:pt x="138" y="151"/>
                    <a:pt x="141" y="148"/>
                    <a:pt x="143" y="146"/>
                  </a:cubicBezTo>
                  <a:cubicBezTo>
                    <a:pt x="145" y="144"/>
                    <a:pt x="147" y="144"/>
                    <a:pt x="149" y="143"/>
                  </a:cubicBezTo>
                  <a:cubicBezTo>
                    <a:pt x="151" y="141"/>
                    <a:pt x="152" y="135"/>
                    <a:pt x="153" y="132"/>
                  </a:cubicBezTo>
                  <a:cubicBezTo>
                    <a:pt x="155" y="128"/>
                    <a:pt x="158" y="127"/>
                    <a:pt x="162" y="124"/>
                  </a:cubicBezTo>
                  <a:cubicBezTo>
                    <a:pt x="166" y="121"/>
                    <a:pt x="164" y="115"/>
                    <a:pt x="168" y="112"/>
                  </a:cubicBezTo>
                  <a:cubicBezTo>
                    <a:pt x="172" y="107"/>
                    <a:pt x="176" y="102"/>
                    <a:pt x="179" y="96"/>
                  </a:cubicBezTo>
                  <a:cubicBezTo>
                    <a:pt x="182" y="91"/>
                    <a:pt x="183" y="88"/>
                    <a:pt x="189" y="86"/>
                  </a:cubicBezTo>
                  <a:cubicBezTo>
                    <a:pt x="197" y="83"/>
                    <a:pt x="194" y="75"/>
                    <a:pt x="203" y="71"/>
                  </a:cubicBezTo>
                  <a:cubicBezTo>
                    <a:pt x="210" y="67"/>
                    <a:pt x="212" y="66"/>
                    <a:pt x="215" y="58"/>
                  </a:cubicBezTo>
                  <a:cubicBezTo>
                    <a:pt x="212" y="51"/>
                    <a:pt x="212" y="51"/>
                    <a:pt x="212" y="51"/>
                  </a:cubicBezTo>
                  <a:cubicBezTo>
                    <a:pt x="212" y="51"/>
                    <a:pt x="212" y="51"/>
                    <a:pt x="212" y="51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8" y="47"/>
                    <a:pt x="218" y="55"/>
                    <a:pt x="223" y="52"/>
                  </a:cubicBezTo>
                  <a:cubicBezTo>
                    <a:pt x="228" y="51"/>
                    <a:pt x="246" y="38"/>
                    <a:pt x="249" y="46"/>
                  </a:cubicBezTo>
                  <a:cubicBezTo>
                    <a:pt x="250" y="51"/>
                    <a:pt x="251" y="58"/>
                    <a:pt x="251" y="64"/>
                  </a:cubicBezTo>
                  <a:cubicBezTo>
                    <a:pt x="251" y="78"/>
                    <a:pt x="255" y="79"/>
                    <a:pt x="268" y="72"/>
                  </a:cubicBezTo>
                  <a:cubicBezTo>
                    <a:pt x="281" y="64"/>
                    <a:pt x="276" y="87"/>
                    <a:pt x="292" y="80"/>
                  </a:cubicBezTo>
                  <a:cubicBezTo>
                    <a:pt x="303" y="73"/>
                    <a:pt x="301" y="74"/>
                    <a:pt x="304" y="86"/>
                  </a:cubicBezTo>
                  <a:cubicBezTo>
                    <a:pt x="305" y="94"/>
                    <a:pt x="310" y="92"/>
                    <a:pt x="315" y="88"/>
                  </a:cubicBezTo>
                  <a:cubicBezTo>
                    <a:pt x="324" y="82"/>
                    <a:pt x="328" y="86"/>
                    <a:pt x="328" y="74"/>
                  </a:cubicBezTo>
                  <a:cubicBezTo>
                    <a:pt x="328" y="68"/>
                    <a:pt x="328" y="67"/>
                    <a:pt x="334" y="66"/>
                  </a:cubicBezTo>
                  <a:cubicBezTo>
                    <a:pt x="340" y="66"/>
                    <a:pt x="338" y="63"/>
                    <a:pt x="341" y="59"/>
                  </a:cubicBezTo>
                  <a:cubicBezTo>
                    <a:pt x="341" y="59"/>
                    <a:pt x="342" y="58"/>
                    <a:pt x="343" y="58"/>
                  </a:cubicBezTo>
                  <a:cubicBezTo>
                    <a:pt x="350" y="58"/>
                    <a:pt x="352" y="50"/>
                    <a:pt x="358" y="47"/>
                  </a:cubicBezTo>
                  <a:cubicBezTo>
                    <a:pt x="362" y="46"/>
                    <a:pt x="366" y="47"/>
                    <a:pt x="370" y="48"/>
                  </a:cubicBezTo>
                  <a:cubicBezTo>
                    <a:pt x="374" y="50"/>
                    <a:pt x="371" y="59"/>
                    <a:pt x="369" y="62"/>
                  </a:cubicBezTo>
                  <a:cubicBezTo>
                    <a:pt x="366" y="67"/>
                    <a:pt x="368" y="68"/>
                    <a:pt x="373" y="66"/>
                  </a:cubicBezTo>
                  <a:cubicBezTo>
                    <a:pt x="378" y="63"/>
                    <a:pt x="377" y="66"/>
                    <a:pt x="381" y="66"/>
                  </a:cubicBezTo>
                  <a:cubicBezTo>
                    <a:pt x="387" y="61"/>
                    <a:pt x="389" y="67"/>
                    <a:pt x="391" y="58"/>
                  </a:cubicBezTo>
                  <a:cubicBezTo>
                    <a:pt x="392" y="54"/>
                    <a:pt x="402" y="58"/>
                    <a:pt x="402" y="52"/>
                  </a:cubicBezTo>
                  <a:cubicBezTo>
                    <a:pt x="402" y="52"/>
                    <a:pt x="402" y="52"/>
                    <a:pt x="403" y="52"/>
                  </a:cubicBezTo>
                  <a:cubicBezTo>
                    <a:pt x="404" y="49"/>
                    <a:pt x="406" y="50"/>
                    <a:pt x="404" y="47"/>
                  </a:cubicBezTo>
                  <a:cubicBezTo>
                    <a:pt x="400" y="41"/>
                    <a:pt x="405" y="43"/>
                    <a:pt x="408" y="42"/>
                  </a:cubicBezTo>
                  <a:cubicBezTo>
                    <a:pt x="416" y="38"/>
                    <a:pt x="405" y="33"/>
                    <a:pt x="420" y="32"/>
                  </a:cubicBezTo>
                  <a:cubicBezTo>
                    <a:pt x="426" y="31"/>
                    <a:pt x="430" y="24"/>
                    <a:pt x="435" y="22"/>
                  </a:cubicBezTo>
                  <a:cubicBezTo>
                    <a:pt x="438" y="21"/>
                    <a:pt x="449" y="13"/>
                    <a:pt x="442" y="15"/>
                  </a:cubicBezTo>
                  <a:cubicBezTo>
                    <a:pt x="440" y="15"/>
                    <a:pt x="433" y="16"/>
                    <a:pt x="433" y="13"/>
                  </a:cubicBezTo>
                  <a:cubicBezTo>
                    <a:pt x="433" y="11"/>
                    <a:pt x="426" y="0"/>
                    <a:pt x="435" y="4"/>
                  </a:cubicBezTo>
                  <a:cubicBezTo>
                    <a:pt x="438" y="5"/>
                    <a:pt x="446" y="7"/>
                    <a:pt x="449" y="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2"/>
            <p:cNvSpPr>
              <a:spLocks/>
            </p:cNvSpPr>
            <p:nvPr/>
          </p:nvSpPr>
          <p:spPr bwMode="auto">
            <a:xfrm>
              <a:off x="1762" y="1799"/>
              <a:ext cx="1268" cy="710"/>
            </a:xfrm>
            <a:custGeom>
              <a:avLst/>
              <a:gdLst>
                <a:gd name="T0" fmla="*/ 463 w 618"/>
                <a:gd name="T1" fmla="*/ 19 h 346"/>
                <a:gd name="T2" fmla="*/ 459 w 618"/>
                <a:gd name="T3" fmla="*/ 40 h 346"/>
                <a:gd name="T4" fmla="*/ 484 w 618"/>
                <a:gd name="T5" fmla="*/ 47 h 346"/>
                <a:gd name="T6" fmla="*/ 492 w 618"/>
                <a:gd name="T7" fmla="*/ 61 h 346"/>
                <a:gd name="T8" fmla="*/ 506 w 618"/>
                <a:gd name="T9" fmla="*/ 70 h 346"/>
                <a:gd name="T10" fmla="*/ 508 w 618"/>
                <a:gd name="T11" fmla="*/ 87 h 346"/>
                <a:gd name="T12" fmla="*/ 533 w 618"/>
                <a:gd name="T13" fmla="*/ 77 h 346"/>
                <a:gd name="T14" fmla="*/ 559 w 618"/>
                <a:gd name="T15" fmla="*/ 79 h 346"/>
                <a:gd name="T16" fmla="*/ 596 w 618"/>
                <a:gd name="T17" fmla="*/ 58 h 346"/>
                <a:gd name="T18" fmla="*/ 616 w 618"/>
                <a:gd name="T19" fmla="*/ 80 h 346"/>
                <a:gd name="T20" fmla="*/ 615 w 618"/>
                <a:gd name="T21" fmla="*/ 87 h 346"/>
                <a:gd name="T22" fmla="*/ 593 w 618"/>
                <a:gd name="T23" fmla="*/ 112 h 346"/>
                <a:gd name="T24" fmla="*/ 576 w 618"/>
                <a:gd name="T25" fmla="*/ 130 h 346"/>
                <a:gd name="T26" fmla="*/ 587 w 618"/>
                <a:gd name="T27" fmla="*/ 158 h 346"/>
                <a:gd name="T28" fmla="*/ 600 w 618"/>
                <a:gd name="T29" fmla="*/ 174 h 346"/>
                <a:gd name="T30" fmla="*/ 580 w 618"/>
                <a:gd name="T31" fmla="*/ 199 h 346"/>
                <a:gd name="T32" fmla="*/ 594 w 618"/>
                <a:gd name="T33" fmla="*/ 215 h 346"/>
                <a:gd name="T34" fmla="*/ 589 w 618"/>
                <a:gd name="T35" fmla="*/ 228 h 346"/>
                <a:gd name="T36" fmla="*/ 580 w 618"/>
                <a:gd name="T37" fmla="*/ 263 h 346"/>
                <a:gd name="T38" fmla="*/ 591 w 618"/>
                <a:gd name="T39" fmla="*/ 279 h 346"/>
                <a:gd name="T40" fmla="*/ 603 w 618"/>
                <a:gd name="T41" fmla="*/ 276 h 346"/>
                <a:gd name="T42" fmla="*/ 607 w 618"/>
                <a:gd name="T43" fmla="*/ 300 h 346"/>
                <a:gd name="T44" fmla="*/ 570 w 618"/>
                <a:gd name="T45" fmla="*/ 312 h 346"/>
                <a:gd name="T46" fmla="*/ 486 w 618"/>
                <a:gd name="T47" fmla="*/ 320 h 346"/>
                <a:gd name="T48" fmla="*/ 465 w 618"/>
                <a:gd name="T49" fmla="*/ 344 h 346"/>
                <a:gd name="T50" fmla="*/ 259 w 618"/>
                <a:gd name="T51" fmla="*/ 346 h 346"/>
                <a:gd name="T52" fmla="*/ 180 w 618"/>
                <a:gd name="T53" fmla="*/ 342 h 346"/>
                <a:gd name="T54" fmla="*/ 179 w 618"/>
                <a:gd name="T55" fmla="*/ 336 h 346"/>
                <a:gd name="T56" fmla="*/ 99 w 618"/>
                <a:gd name="T57" fmla="*/ 315 h 346"/>
                <a:gd name="T58" fmla="*/ 46 w 618"/>
                <a:gd name="T59" fmla="*/ 293 h 346"/>
                <a:gd name="T60" fmla="*/ 17 w 618"/>
                <a:gd name="T61" fmla="*/ 278 h 346"/>
                <a:gd name="T62" fmla="*/ 6 w 618"/>
                <a:gd name="T63" fmla="*/ 275 h 346"/>
                <a:gd name="T64" fmla="*/ 62 w 618"/>
                <a:gd name="T65" fmla="*/ 229 h 346"/>
                <a:gd name="T66" fmla="*/ 50 w 618"/>
                <a:gd name="T67" fmla="*/ 214 h 346"/>
                <a:gd name="T68" fmla="*/ 57 w 618"/>
                <a:gd name="T69" fmla="*/ 194 h 346"/>
                <a:gd name="T70" fmla="*/ 76 w 618"/>
                <a:gd name="T71" fmla="*/ 178 h 346"/>
                <a:gd name="T72" fmla="*/ 109 w 618"/>
                <a:gd name="T73" fmla="*/ 168 h 346"/>
                <a:gd name="T74" fmla="*/ 137 w 618"/>
                <a:gd name="T75" fmla="*/ 154 h 346"/>
                <a:gd name="T76" fmla="*/ 153 w 618"/>
                <a:gd name="T77" fmla="*/ 132 h 346"/>
                <a:gd name="T78" fmla="*/ 179 w 618"/>
                <a:gd name="T79" fmla="*/ 96 h 346"/>
                <a:gd name="T80" fmla="*/ 215 w 618"/>
                <a:gd name="T81" fmla="*/ 58 h 346"/>
                <a:gd name="T82" fmla="*/ 214 w 618"/>
                <a:gd name="T83" fmla="*/ 46 h 346"/>
                <a:gd name="T84" fmla="*/ 251 w 618"/>
                <a:gd name="T85" fmla="*/ 64 h 346"/>
                <a:gd name="T86" fmla="*/ 304 w 618"/>
                <a:gd name="T87" fmla="*/ 86 h 346"/>
                <a:gd name="T88" fmla="*/ 334 w 618"/>
                <a:gd name="T89" fmla="*/ 66 h 346"/>
                <a:gd name="T90" fmla="*/ 358 w 618"/>
                <a:gd name="T91" fmla="*/ 47 h 346"/>
                <a:gd name="T92" fmla="*/ 373 w 618"/>
                <a:gd name="T93" fmla="*/ 66 h 346"/>
                <a:gd name="T94" fmla="*/ 402 w 618"/>
                <a:gd name="T95" fmla="*/ 52 h 346"/>
                <a:gd name="T96" fmla="*/ 408 w 618"/>
                <a:gd name="T97" fmla="*/ 42 h 346"/>
                <a:gd name="T98" fmla="*/ 442 w 618"/>
                <a:gd name="T99" fmla="*/ 15 h 346"/>
                <a:gd name="T100" fmla="*/ 449 w 618"/>
                <a:gd name="T101" fmla="*/ 5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18" h="346">
                  <a:moveTo>
                    <a:pt x="449" y="5"/>
                  </a:moveTo>
                  <a:cubicBezTo>
                    <a:pt x="462" y="11"/>
                    <a:pt x="462" y="11"/>
                    <a:pt x="462" y="11"/>
                  </a:cubicBezTo>
                  <a:cubicBezTo>
                    <a:pt x="464" y="14"/>
                    <a:pt x="462" y="16"/>
                    <a:pt x="463" y="19"/>
                  </a:cubicBezTo>
                  <a:cubicBezTo>
                    <a:pt x="465" y="22"/>
                    <a:pt x="463" y="23"/>
                    <a:pt x="463" y="26"/>
                  </a:cubicBezTo>
                  <a:cubicBezTo>
                    <a:pt x="463" y="28"/>
                    <a:pt x="465" y="30"/>
                    <a:pt x="465" y="32"/>
                  </a:cubicBezTo>
                  <a:cubicBezTo>
                    <a:pt x="465" y="34"/>
                    <a:pt x="459" y="35"/>
                    <a:pt x="459" y="40"/>
                  </a:cubicBezTo>
                  <a:cubicBezTo>
                    <a:pt x="460" y="48"/>
                    <a:pt x="458" y="50"/>
                    <a:pt x="467" y="48"/>
                  </a:cubicBezTo>
                  <a:cubicBezTo>
                    <a:pt x="471" y="48"/>
                    <a:pt x="473" y="48"/>
                    <a:pt x="476" y="47"/>
                  </a:cubicBezTo>
                  <a:cubicBezTo>
                    <a:pt x="479" y="46"/>
                    <a:pt x="482" y="46"/>
                    <a:pt x="484" y="47"/>
                  </a:cubicBezTo>
                  <a:cubicBezTo>
                    <a:pt x="486" y="48"/>
                    <a:pt x="489" y="50"/>
                    <a:pt x="489" y="51"/>
                  </a:cubicBezTo>
                  <a:cubicBezTo>
                    <a:pt x="490" y="52"/>
                    <a:pt x="487" y="54"/>
                    <a:pt x="487" y="56"/>
                  </a:cubicBezTo>
                  <a:cubicBezTo>
                    <a:pt x="487" y="58"/>
                    <a:pt x="489" y="66"/>
                    <a:pt x="492" y="61"/>
                  </a:cubicBezTo>
                  <a:cubicBezTo>
                    <a:pt x="495" y="56"/>
                    <a:pt x="496" y="62"/>
                    <a:pt x="500" y="63"/>
                  </a:cubicBezTo>
                  <a:cubicBezTo>
                    <a:pt x="502" y="64"/>
                    <a:pt x="504" y="64"/>
                    <a:pt x="506" y="66"/>
                  </a:cubicBezTo>
                  <a:cubicBezTo>
                    <a:pt x="506" y="67"/>
                    <a:pt x="506" y="69"/>
                    <a:pt x="506" y="70"/>
                  </a:cubicBezTo>
                  <a:cubicBezTo>
                    <a:pt x="504" y="73"/>
                    <a:pt x="510" y="72"/>
                    <a:pt x="508" y="76"/>
                  </a:cubicBezTo>
                  <a:cubicBezTo>
                    <a:pt x="507" y="80"/>
                    <a:pt x="501" y="78"/>
                    <a:pt x="500" y="84"/>
                  </a:cubicBezTo>
                  <a:cubicBezTo>
                    <a:pt x="498" y="92"/>
                    <a:pt x="506" y="89"/>
                    <a:pt x="508" y="87"/>
                  </a:cubicBezTo>
                  <a:cubicBezTo>
                    <a:pt x="512" y="84"/>
                    <a:pt x="515" y="85"/>
                    <a:pt x="518" y="83"/>
                  </a:cubicBezTo>
                  <a:cubicBezTo>
                    <a:pt x="519" y="82"/>
                    <a:pt x="522" y="78"/>
                    <a:pt x="524" y="79"/>
                  </a:cubicBezTo>
                  <a:cubicBezTo>
                    <a:pt x="529" y="81"/>
                    <a:pt x="530" y="76"/>
                    <a:pt x="533" y="77"/>
                  </a:cubicBezTo>
                  <a:cubicBezTo>
                    <a:pt x="535" y="78"/>
                    <a:pt x="535" y="79"/>
                    <a:pt x="538" y="79"/>
                  </a:cubicBezTo>
                  <a:cubicBezTo>
                    <a:pt x="540" y="79"/>
                    <a:pt x="542" y="77"/>
                    <a:pt x="544" y="76"/>
                  </a:cubicBezTo>
                  <a:cubicBezTo>
                    <a:pt x="548" y="76"/>
                    <a:pt x="556" y="84"/>
                    <a:pt x="559" y="79"/>
                  </a:cubicBezTo>
                  <a:cubicBezTo>
                    <a:pt x="563" y="72"/>
                    <a:pt x="568" y="79"/>
                    <a:pt x="573" y="78"/>
                  </a:cubicBezTo>
                  <a:cubicBezTo>
                    <a:pt x="576" y="77"/>
                    <a:pt x="578" y="62"/>
                    <a:pt x="580" y="59"/>
                  </a:cubicBezTo>
                  <a:cubicBezTo>
                    <a:pt x="583" y="53"/>
                    <a:pt x="592" y="53"/>
                    <a:pt x="596" y="58"/>
                  </a:cubicBezTo>
                  <a:cubicBezTo>
                    <a:pt x="599" y="61"/>
                    <a:pt x="601" y="60"/>
                    <a:pt x="605" y="61"/>
                  </a:cubicBezTo>
                  <a:cubicBezTo>
                    <a:pt x="608" y="62"/>
                    <a:pt x="616" y="64"/>
                    <a:pt x="616" y="68"/>
                  </a:cubicBezTo>
                  <a:cubicBezTo>
                    <a:pt x="616" y="74"/>
                    <a:pt x="613" y="75"/>
                    <a:pt x="616" y="80"/>
                  </a:cubicBezTo>
                  <a:cubicBezTo>
                    <a:pt x="618" y="83"/>
                    <a:pt x="618" y="83"/>
                    <a:pt x="618" y="83"/>
                  </a:cubicBezTo>
                  <a:cubicBezTo>
                    <a:pt x="618" y="83"/>
                    <a:pt x="618" y="83"/>
                    <a:pt x="618" y="83"/>
                  </a:cubicBezTo>
                  <a:cubicBezTo>
                    <a:pt x="617" y="84"/>
                    <a:pt x="616" y="85"/>
                    <a:pt x="615" y="87"/>
                  </a:cubicBezTo>
                  <a:cubicBezTo>
                    <a:pt x="614" y="91"/>
                    <a:pt x="611" y="90"/>
                    <a:pt x="609" y="93"/>
                  </a:cubicBezTo>
                  <a:cubicBezTo>
                    <a:pt x="605" y="96"/>
                    <a:pt x="600" y="100"/>
                    <a:pt x="596" y="102"/>
                  </a:cubicBezTo>
                  <a:cubicBezTo>
                    <a:pt x="591" y="103"/>
                    <a:pt x="593" y="108"/>
                    <a:pt x="593" y="112"/>
                  </a:cubicBezTo>
                  <a:cubicBezTo>
                    <a:pt x="593" y="116"/>
                    <a:pt x="593" y="123"/>
                    <a:pt x="588" y="124"/>
                  </a:cubicBezTo>
                  <a:cubicBezTo>
                    <a:pt x="586" y="125"/>
                    <a:pt x="584" y="126"/>
                    <a:pt x="583" y="127"/>
                  </a:cubicBezTo>
                  <a:cubicBezTo>
                    <a:pt x="581" y="129"/>
                    <a:pt x="578" y="129"/>
                    <a:pt x="576" y="130"/>
                  </a:cubicBezTo>
                  <a:cubicBezTo>
                    <a:pt x="574" y="131"/>
                    <a:pt x="567" y="132"/>
                    <a:pt x="566" y="134"/>
                  </a:cubicBezTo>
                  <a:cubicBezTo>
                    <a:pt x="565" y="136"/>
                    <a:pt x="575" y="146"/>
                    <a:pt x="576" y="148"/>
                  </a:cubicBezTo>
                  <a:cubicBezTo>
                    <a:pt x="580" y="151"/>
                    <a:pt x="584" y="155"/>
                    <a:pt x="587" y="158"/>
                  </a:cubicBezTo>
                  <a:cubicBezTo>
                    <a:pt x="583" y="164"/>
                    <a:pt x="574" y="162"/>
                    <a:pt x="579" y="170"/>
                  </a:cubicBezTo>
                  <a:cubicBezTo>
                    <a:pt x="585" y="177"/>
                    <a:pt x="583" y="171"/>
                    <a:pt x="589" y="172"/>
                  </a:cubicBezTo>
                  <a:cubicBezTo>
                    <a:pt x="592" y="172"/>
                    <a:pt x="597" y="172"/>
                    <a:pt x="600" y="174"/>
                  </a:cubicBezTo>
                  <a:cubicBezTo>
                    <a:pt x="600" y="176"/>
                    <a:pt x="597" y="186"/>
                    <a:pt x="594" y="188"/>
                  </a:cubicBezTo>
                  <a:cubicBezTo>
                    <a:pt x="591" y="191"/>
                    <a:pt x="586" y="190"/>
                    <a:pt x="583" y="192"/>
                  </a:cubicBezTo>
                  <a:cubicBezTo>
                    <a:pt x="582" y="194"/>
                    <a:pt x="578" y="198"/>
                    <a:pt x="580" y="199"/>
                  </a:cubicBezTo>
                  <a:cubicBezTo>
                    <a:pt x="581" y="201"/>
                    <a:pt x="583" y="202"/>
                    <a:pt x="585" y="204"/>
                  </a:cubicBezTo>
                  <a:cubicBezTo>
                    <a:pt x="586" y="206"/>
                    <a:pt x="595" y="204"/>
                    <a:pt x="591" y="207"/>
                  </a:cubicBezTo>
                  <a:cubicBezTo>
                    <a:pt x="586" y="211"/>
                    <a:pt x="591" y="214"/>
                    <a:pt x="594" y="215"/>
                  </a:cubicBezTo>
                  <a:cubicBezTo>
                    <a:pt x="595" y="215"/>
                    <a:pt x="601" y="216"/>
                    <a:pt x="597" y="218"/>
                  </a:cubicBezTo>
                  <a:cubicBezTo>
                    <a:pt x="595" y="220"/>
                    <a:pt x="595" y="221"/>
                    <a:pt x="593" y="224"/>
                  </a:cubicBezTo>
                  <a:cubicBezTo>
                    <a:pt x="592" y="226"/>
                    <a:pt x="590" y="226"/>
                    <a:pt x="589" y="228"/>
                  </a:cubicBezTo>
                  <a:cubicBezTo>
                    <a:pt x="585" y="234"/>
                    <a:pt x="587" y="243"/>
                    <a:pt x="587" y="250"/>
                  </a:cubicBezTo>
                  <a:cubicBezTo>
                    <a:pt x="587" y="252"/>
                    <a:pt x="588" y="257"/>
                    <a:pt x="585" y="258"/>
                  </a:cubicBezTo>
                  <a:cubicBezTo>
                    <a:pt x="581" y="259"/>
                    <a:pt x="579" y="257"/>
                    <a:pt x="580" y="263"/>
                  </a:cubicBezTo>
                  <a:cubicBezTo>
                    <a:pt x="581" y="267"/>
                    <a:pt x="577" y="268"/>
                    <a:pt x="580" y="272"/>
                  </a:cubicBezTo>
                  <a:cubicBezTo>
                    <a:pt x="581" y="274"/>
                    <a:pt x="584" y="275"/>
                    <a:pt x="585" y="277"/>
                  </a:cubicBezTo>
                  <a:cubicBezTo>
                    <a:pt x="586" y="279"/>
                    <a:pt x="588" y="280"/>
                    <a:pt x="591" y="279"/>
                  </a:cubicBezTo>
                  <a:cubicBezTo>
                    <a:pt x="592" y="277"/>
                    <a:pt x="593" y="272"/>
                    <a:pt x="596" y="272"/>
                  </a:cubicBezTo>
                  <a:cubicBezTo>
                    <a:pt x="597" y="273"/>
                    <a:pt x="597" y="274"/>
                    <a:pt x="598" y="275"/>
                  </a:cubicBezTo>
                  <a:cubicBezTo>
                    <a:pt x="600" y="276"/>
                    <a:pt x="601" y="276"/>
                    <a:pt x="603" y="276"/>
                  </a:cubicBezTo>
                  <a:cubicBezTo>
                    <a:pt x="607" y="275"/>
                    <a:pt x="607" y="275"/>
                    <a:pt x="607" y="275"/>
                  </a:cubicBezTo>
                  <a:cubicBezTo>
                    <a:pt x="607" y="275"/>
                    <a:pt x="607" y="275"/>
                    <a:pt x="607" y="275"/>
                  </a:cubicBezTo>
                  <a:cubicBezTo>
                    <a:pt x="607" y="300"/>
                    <a:pt x="607" y="300"/>
                    <a:pt x="607" y="300"/>
                  </a:cubicBezTo>
                  <a:cubicBezTo>
                    <a:pt x="608" y="306"/>
                    <a:pt x="597" y="311"/>
                    <a:pt x="593" y="312"/>
                  </a:cubicBezTo>
                  <a:cubicBezTo>
                    <a:pt x="591" y="313"/>
                    <a:pt x="589" y="313"/>
                    <a:pt x="588" y="314"/>
                  </a:cubicBezTo>
                  <a:cubicBezTo>
                    <a:pt x="581" y="314"/>
                    <a:pt x="576" y="313"/>
                    <a:pt x="570" y="312"/>
                  </a:cubicBezTo>
                  <a:cubicBezTo>
                    <a:pt x="567" y="311"/>
                    <a:pt x="555" y="308"/>
                    <a:pt x="554" y="306"/>
                  </a:cubicBezTo>
                  <a:cubicBezTo>
                    <a:pt x="547" y="305"/>
                    <a:pt x="529" y="301"/>
                    <a:pt x="523" y="305"/>
                  </a:cubicBezTo>
                  <a:cubicBezTo>
                    <a:pt x="509" y="305"/>
                    <a:pt x="497" y="313"/>
                    <a:pt x="486" y="320"/>
                  </a:cubicBezTo>
                  <a:cubicBezTo>
                    <a:pt x="482" y="323"/>
                    <a:pt x="476" y="332"/>
                    <a:pt x="473" y="333"/>
                  </a:cubicBezTo>
                  <a:cubicBezTo>
                    <a:pt x="473" y="334"/>
                    <a:pt x="473" y="333"/>
                    <a:pt x="473" y="335"/>
                  </a:cubicBezTo>
                  <a:cubicBezTo>
                    <a:pt x="465" y="344"/>
                    <a:pt x="465" y="344"/>
                    <a:pt x="465" y="344"/>
                  </a:cubicBezTo>
                  <a:cubicBezTo>
                    <a:pt x="465" y="344"/>
                    <a:pt x="465" y="344"/>
                    <a:pt x="465" y="344"/>
                  </a:cubicBezTo>
                  <a:cubicBezTo>
                    <a:pt x="259" y="346"/>
                    <a:pt x="259" y="346"/>
                    <a:pt x="259" y="346"/>
                  </a:cubicBezTo>
                  <a:cubicBezTo>
                    <a:pt x="259" y="346"/>
                    <a:pt x="259" y="346"/>
                    <a:pt x="259" y="346"/>
                  </a:cubicBezTo>
                  <a:cubicBezTo>
                    <a:pt x="181" y="345"/>
                    <a:pt x="181" y="345"/>
                    <a:pt x="181" y="345"/>
                  </a:cubicBezTo>
                  <a:cubicBezTo>
                    <a:pt x="181" y="345"/>
                    <a:pt x="181" y="345"/>
                    <a:pt x="181" y="345"/>
                  </a:cubicBezTo>
                  <a:cubicBezTo>
                    <a:pt x="180" y="342"/>
                    <a:pt x="180" y="342"/>
                    <a:pt x="180" y="342"/>
                  </a:cubicBezTo>
                  <a:cubicBezTo>
                    <a:pt x="179" y="340"/>
                    <a:pt x="179" y="340"/>
                    <a:pt x="179" y="340"/>
                  </a:cubicBezTo>
                  <a:cubicBezTo>
                    <a:pt x="180" y="339"/>
                    <a:pt x="180" y="339"/>
                    <a:pt x="180" y="339"/>
                  </a:cubicBezTo>
                  <a:cubicBezTo>
                    <a:pt x="179" y="336"/>
                    <a:pt x="179" y="336"/>
                    <a:pt x="179" y="336"/>
                  </a:cubicBezTo>
                  <a:cubicBezTo>
                    <a:pt x="120" y="333"/>
                    <a:pt x="120" y="333"/>
                    <a:pt x="120" y="333"/>
                  </a:cubicBezTo>
                  <a:cubicBezTo>
                    <a:pt x="103" y="321"/>
                    <a:pt x="103" y="321"/>
                    <a:pt x="103" y="321"/>
                  </a:cubicBezTo>
                  <a:cubicBezTo>
                    <a:pt x="99" y="315"/>
                    <a:pt x="99" y="315"/>
                    <a:pt x="99" y="315"/>
                  </a:cubicBezTo>
                  <a:cubicBezTo>
                    <a:pt x="92" y="315"/>
                    <a:pt x="92" y="315"/>
                    <a:pt x="92" y="315"/>
                  </a:cubicBezTo>
                  <a:cubicBezTo>
                    <a:pt x="62" y="300"/>
                    <a:pt x="62" y="300"/>
                    <a:pt x="62" y="300"/>
                  </a:cubicBezTo>
                  <a:cubicBezTo>
                    <a:pt x="46" y="293"/>
                    <a:pt x="46" y="293"/>
                    <a:pt x="46" y="293"/>
                  </a:cubicBezTo>
                  <a:cubicBezTo>
                    <a:pt x="44" y="294"/>
                    <a:pt x="44" y="294"/>
                    <a:pt x="44" y="294"/>
                  </a:cubicBezTo>
                  <a:cubicBezTo>
                    <a:pt x="28" y="288"/>
                    <a:pt x="28" y="288"/>
                    <a:pt x="28" y="288"/>
                  </a:cubicBezTo>
                  <a:cubicBezTo>
                    <a:pt x="17" y="278"/>
                    <a:pt x="17" y="278"/>
                    <a:pt x="17" y="278"/>
                  </a:cubicBezTo>
                  <a:cubicBezTo>
                    <a:pt x="0" y="281"/>
                    <a:pt x="0" y="281"/>
                    <a:pt x="0" y="281"/>
                  </a:cubicBezTo>
                  <a:cubicBezTo>
                    <a:pt x="6" y="275"/>
                    <a:pt x="6" y="275"/>
                    <a:pt x="6" y="275"/>
                  </a:cubicBezTo>
                  <a:cubicBezTo>
                    <a:pt x="6" y="275"/>
                    <a:pt x="6" y="275"/>
                    <a:pt x="6" y="275"/>
                  </a:cubicBezTo>
                  <a:cubicBezTo>
                    <a:pt x="21" y="264"/>
                    <a:pt x="21" y="264"/>
                    <a:pt x="21" y="264"/>
                  </a:cubicBezTo>
                  <a:cubicBezTo>
                    <a:pt x="61" y="234"/>
                    <a:pt x="61" y="234"/>
                    <a:pt x="61" y="234"/>
                  </a:cubicBezTo>
                  <a:cubicBezTo>
                    <a:pt x="62" y="229"/>
                    <a:pt x="62" y="229"/>
                    <a:pt x="62" y="229"/>
                  </a:cubicBezTo>
                  <a:cubicBezTo>
                    <a:pt x="56" y="225"/>
                    <a:pt x="56" y="225"/>
                    <a:pt x="56" y="22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0" y="214"/>
                    <a:pt x="50" y="214"/>
                    <a:pt x="50" y="214"/>
                  </a:cubicBezTo>
                  <a:cubicBezTo>
                    <a:pt x="50" y="214"/>
                    <a:pt x="50" y="214"/>
                    <a:pt x="50" y="214"/>
                  </a:cubicBezTo>
                  <a:cubicBezTo>
                    <a:pt x="58" y="207"/>
                    <a:pt x="58" y="207"/>
                    <a:pt x="58" y="207"/>
                  </a:cubicBezTo>
                  <a:cubicBezTo>
                    <a:pt x="59" y="203"/>
                    <a:pt x="56" y="198"/>
                    <a:pt x="57" y="194"/>
                  </a:cubicBezTo>
                  <a:cubicBezTo>
                    <a:pt x="59" y="189"/>
                    <a:pt x="74" y="197"/>
                    <a:pt x="69" y="186"/>
                  </a:cubicBezTo>
                  <a:cubicBezTo>
                    <a:pt x="66" y="182"/>
                    <a:pt x="66" y="180"/>
                    <a:pt x="72" y="180"/>
                  </a:cubicBezTo>
                  <a:cubicBezTo>
                    <a:pt x="73" y="180"/>
                    <a:pt x="75" y="180"/>
                    <a:pt x="76" y="178"/>
                  </a:cubicBezTo>
                  <a:cubicBezTo>
                    <a:pt x="77" y="176"/>
                    <a:pt x="76" y="174"/>
                    <a:pt x="77" y="172"/>
                  </a:cubicBezTo>
                  <a:cubicBezTo>
                    <a:pt x="78" y="170"/>
                    <a:pt x="76" y="162"/>
                    <a:pt x="81" y="163"/>
                  </a:cubicBezTo>
                  <a:cubicBezTo>
                    <a:pt x="88" y="164"/>
                    <a:pt x="103" y="172"/>
                    <a:pt x="109" y="168"/>
                  </a:cubicBezTo>
                  <a:cubicBezTo>
                    <a:pt x="113" y="166"/>
                    <a:pt x="119" y="167"/>
                    <a:pt x="121" y="164"/>
                  </a:cubicBezTo>
                  <a:cubicBezTo>
                    <a:pt x="122" y="159"/>
                    <a:pt x="122" y="158"/>
                    <a:pt x="128" y="158"/>
                  </a:cubicBezTo>
                  <a:cubicBezTo>
                    <a:pt x="133" y="156"/>
                    <a:pt x="134" y="162"/>
                    <a:pt x="137" y="154"/>
                  </a:cubicBezTo>
                  <a:cubicBezTo>
                    <a:pt x="138" y="151"/>
                    <a:pt x="141" y="148"/>
                    <a:pt x="143" y="146"/>
                  </a:cubicBezTo>
                  <a:cubicBezTo>
                    <a:pt x="145" y="144"/>
                    <a:pt x="147" y="144"/>
                    <a:pt x="149" y="143"/>
                  </a:cubicBezTo>
                  <a:cubicBezTo>
                    <a:pt x="151" y="141"/>
                    <a:pt x="152" y="135"/>
                    <a:pt x="153" y="132"/>
                  </a:cubicBezTo>
                  <a:cubicBezTo>
                    <a:pt x="155" y="128"/>
                    <a:pt x="158" y="127"/>
                    <a:pt x="162" y="124"/>
                  </a:cubicBezTo>
                  <a:cubicBezTo>
                    <a:pt x="166" y="121"/>
                    <a:pt x="164" y="115"/>
                    <a:pt x="168" y="112"/>
                  </a:cubicBezTo>
                  <a:cubicBezTo>
                    <a:pt x="172" y="107"/>
                    <a:pt x="176" y="102"/>
                    <a:pt x="179" y="96"/>
                  </a:cubicBezTo>
                  <a:cubicBezTo>
                    <a:pt x="182" y="91"/>
                    <a:pt x="183" y="88"/>
                    <a:pt x="189" y="86"/>
                  </a:cubicBezTo>
                  <a:cubicBezTo>
                    <a:pt x="197" y="83"/>
                    <a:pt x="194" y="75"/>
                    <a:pt x="203" y="71"/>
                  </a:cubicBezTo>
                  <a:cubicBezTo>
                    <a:pt x="210" y="67"/>
                    <a:pt x="212" y="66"/>
                    <a:pt x="215" y="58"/>
                  </a:cubicBezTo>
                  <a:cubicBezTo>
                    <a:pt x="212" y="51"/>
                    <a:pt x="212" y="51"/>
                    <a:pt x="212" y="51"/>
                  </a:cubicBezTo>
                  <a:cubicBezTo>
                    <a:pt x="212" y="51"/>
                    <a:pt x="212" y="51"/>
                    <a:pt x="212" y="51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8" y="47"/>
                    <a:pt x="218" y="55"/>
                    <a:pt x="223" y="52"/>
                  </a:cubicBezTo>
                  <a:cubicBezTo>
                    <a:pt x="228" y="51"/>
                    <a:pt x="246" y="38"/>
                    <a:pt x="249" y="46"/>
                  </a:cubicBezTo>
                  <a:cubicBezTo>
                    <a:pt x="250" y="51"/>
                    <a:pt x="251" y="58"/>
                    <a:pt x="251" y="64"/>
                  </a:cubicBezTo>
                  <a:cubicBezTo>
                    <a:pt x="251" y="78"/>
                    <a:pt x="255" y="79"/>
                    <a:pt x="268" y="72"/>
                  </a:cubicBezTo>
                  <a:cubicBezTo>
                    <a:pt x="281" y="64"/>
                    <a:pt x="276" y="87"/>
                    <a:pt x="292" y="80"/>
                  </a:cubicBezTo>
                  <a:cubicBezTo>
                    <a:pt x="303" y="73"/>
                    <a:pt x="301" y="74"/>
                    <a:pt x="304" y="86"/>
                  </a:cubicBezTo>
                  <a:cubicBezTo>
                    <a:pt x="305" y="94"/>
                    <a:pt x="310" y="92"/>
                    <a:pt x="315" y="88"/>
                  </a:cubicBezTo>
                  <a:cubicBezTo>
                    <a:pt x="324" y="82"/>
                    <a:pt x="328" y="86"/>
                    <a:pt x="328" y="74"/>
                  </a:cubicBezTo>
                  <a:cubicBezTo>
                    <a:pt x="328" y="68"/>
                    <a:pt x="328" y="67"/>
                    <a:pt x="334" y="66"/>
                  </a:cubicBezTo>
                  <a:cubicBezTo>
                    <a:pt x="340" y="66"/>
                    <a:pt x="338" y="63"/>
                    <a:pt x="341" y="59"/>
                  </a:cubicBezTo>
                  <a:cubicBezTo>
                    <a:pt x="341" y="59"/>
                    <a:pt x="342" y="58"/>
                    <a:pt x="343" y="58"/>
                  </a:cubicBezTo>
                  <a:cubicBezTo>
                    <a:pt x="350" y="58"/>
                    <a:pt x="352" y="50"/>
                    <a:pt x="358" y="47"/>
                  </a:cubicBezTo>
                  <a:cubicBezTo>
                    <a:pt x="362" y="46"/>
                    <a:pt x="366" y="47"/>
                    <a:pt x="370" y="48"/>
                  </a:cubicBezTo>
                  <a:cubicBezTo>
                    <a:pt x="374" y="50"/>
                    <a:pt x="371" y="59"/>
                    <a:pt x="369" y="62"/>
                  </a:cubicBezTo>
                  <a:cubicBezTo>
                    <a:pt x="366" y="67"/>
                    <a:pt x="368" y="68"/>
                    <a:pt x="373" y="66"/>
                  </a:cubicBezTo>
                  <a:cubicBezTo>
                    <a:pt x="378" y="63"/>
                    <a:pt x="377" y="66"/>
                    <a:pt x="381" y="66"/>
                  </a:cubicBezTo>
                  <a:cubicBezTo>
                    <a:pt x="387" y="61"/>
                    <a:pt x="389" y="67"/>
                    <a:pt x="391" y="58"/>
                  </a:cubicBezTo>
                  <a:cubicBezTo>
                    <a:pt x="392" y="54"/>
                    <a:pt x="402" y="58"/>
                    <a:pt x="402" y="52"/>
                  </a:cubicBezTo>
                  <a:cubicBezTo>
                    <a:pt x="402" y="52"/>
                    <a:pt x="402" y="52"/>
                    <a:pt x="403" y="52"/>
                  </a:cubicBezTo>
                  <a:cubicBezTo>
                    <a:pt x="404" y="49"/>
                    <a:pt x="406" y="50"/>
                    <a:pt x="404" y="47"/>
                  </a:cubicBezTo>
                  <a:cubicBezTo>
                    <a:pt x="400" y="41"/>
                    <a:pt x="405" y="43"/>
                    <a:pt x="408" y="42"/>
                  </a:cubicBezTo>
                  <a:cubicBezTo>
                    <a:pt x="416" y="38"/>
                    <a:pt x="405" y="33"/>
                    <a:pt x="420" y="32"/>
                  </a:cubicBezTo>
                  <a:cubicBezTo>
                    <a:pt x="426" y="31"/>
                    <a:pt x="430" y="24"/>
                    <a:pt x="435" y="22"/>
                  </a:cubicBezTo>
                  <a:cubicBezTo>
                    <a:pt x="438" y="21"/>
                    <a:pt x="449" y="13"/>
                    <a:pt x="442" y="15"/>
                  </a:cubicBezTo>
                  <a:cubicBezTo>
                    <a:pt x="440" y="15"/>
                    <a:pt x="433" y="16"/>
                    <a:pt x="433" y="13"/>
                  </a:cubicBezTo>
                  <a:cubicBezTo>
                    <a:pt x="433" y="11"/>
                    <a:pt x="426" y="0"/>
                    <a:pt x="435" y="4"/>
                  </a:cubicBezTo>
                  <a:cubicBezTo>
                    <a:pt x="438" y="5"/>
                    <a:pt x="446" y="7"/>
                    <a:pt x="449" y="5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33"/>
            <p:cNvSpPr>
              <a:spLocks/>
            </p:cNvSpPr>
            <p:nvPr/>
          </p:nvSpPr>
          <p:spPr bwMode="auto">
            <a:xfrm>
              <a:off x="2667" y="1386"/>
              <a:ext cx="502" cy="606"/>
            </a:xfrm>
            <a:custGeom>
              <a:avLst/>
              <a:gdLst>
                <a:gd name="T0" fmla="*/ 5 w 245"/>
                <a:gd name="T1" fmla="*/ 75 h 295"/>
                <a:gd name="T2" fmla="*/ 3 w 245"/>
                <a:gd name="T3" fmla="*/ 88 h 295"/>
                <a:gd name="T4" fmla="*/ 13 w 245"/>
                <a:gd name="T5" fmla="*/ 92 h 295"/>
                <a:gd name="T6" fmla="*/ 9 w 245"/>
                <a:gd name="T7" fmla="*/ 105 h 295"/>
                <a:gd name="T8" fmla="*/ 20 w 245"/>
                <a:gd name="T9" fmla="*/ 103 h 295"/>
                <a:gd name="T10" fmla="*/ 20 w 245"/>
                <a:gd name="T11" fmla="*/ 117 h 295"/>
                <a:gd name="T12" fmla="*/ 12 w 245"/>
                <a:gd name="T13" fmla="*/ 119 h 295"/>
                <a:gd name="T14" fmla="*/ 23 w 245"/>
                <a:gd name="T15" fmla="*/ 126 h 295"/>
                <a:gd name="T16" fmla="*/ 24 w 245"/>
                <a:gd name="T17" fmla="*/ 166 h 295"/>
                <a:gd name="T18" fmla="*/ 23 w 245"/>
                <a:gd name="T19" fmla="*/ 171 h 295"/>
                <a:gd name="T20" fmla="*/ 23 w 245"/>
                <a:gd name="T21" fmla="*/ 187 h 295"/>
                <a:gd name="T22" fmla="*/ 27 w 245"/>
                <a:gd name="T23" fmla="*/ 195 h 295"/>
                <a:gd name="T24" fmla="*/ 13 w 245"/>
                <a:gd name="T25" fmla="*/ 198 h 295"/>
                <a:gd name="T26" fmla="*/ 8 w 245"/>
                <a:gd name="T27" fmla="*/ 206 h 295"/>
                <a:gd name="T28" fmla="*/ 21 w 245"/>
                <a:gd name="T29" fmla="*/ 212 h 295"/>
                <a:gd name="T30" fmla="*/ 23 w 245"/>
                <a:gd name="T31" fmla="*/ 226 h 295"/>
                <a:gd name="T32" fmla="*/ 19 w 245"/>
                <a:gd name="T33" fmla="*/ 241 h 295"/>
                <a:gd name="T34" fmla="*/ 35 w 245"/>
                <a:gd name="T35" fmla="*/ 248 h 295"/>
                <a:gd name="T36" fmla="*/ 48 w 245"/>
                <a:gd name="T37" fmla="*/ 252 h 295"/>
                <a:gd name="T38" fmla="*/ 51 w 245"/>
                <a:gd name="T39" fmla="*/ 262 h 295"/>
                <a:gd name="T40" fmla="*/ 65 w 245"/>
                <a:gd name="T41" fmla="*/ 266 h 295"/>
                <a:gd name="T42" fmla="*/ 68 w 245"/>
                <a:gd name="T43" fmla="*/ 277 h 295"/>
                <a:gd name="T44" fmla="*/ 68 w 245"/>
                <a:gd name="T45" fmla="*/ 288 h 295"/>
                <a:gd name="T46" fmla="*/ 83 w 245"/>
                <a:gd name="T47" fmla="*/ 280 h 295"/>
                <a:gd name="T48" fmla="*/ 97 w 245"/>
                <a:gd name="T49" fmla="*/ 280 h 295"/>
                <a:gd name="T50" fmla="*/ 118 w 245"/>
                <a:gd name="T51" fmla="*/ 280 h 295"/>
                <a:gd name="T52" fmla="*/ 139 w 245"/>
                <a:gd name="T53" fmla="*/ 260 h 295"/>
                <a:gd name="T54" fmla="*/ 164 w 245"/>
                <a:gd name="T55" fmla="*/ 262 h 295"/>
                <a:gd name="T56" fmla="*/ 176 w 245"/>
                <a:gd name="T57" fmla="*/ 281 h 295"/>
                <a:gd name="T58" fmla="*/ 177 w 245"/>
                <a:gd name="T59" fmla="*/ 284 h 295"/>
                <a:gd name="T60" fmla="*/ 213 w 245"/>
                <a:gd name="T61" fmla="*/ 293 h 295"/>
                <a:gd name="T62" fmla="*/ 218 w 245"/>
                <a:gd name="T63" fmla="*/ 271 h 295"/>
                <a:gd name="T64" fmla="*/ 216 w 245"/>
                <a:gd name="T65" fmla="*/ 254 h 295"/>
                <a:gd name="T66" fmla="*/ 201 w 245"/>
                <a:gd name="T67" fmla="*/ 244 h 295"/>
                <a:gd name="T68" fmla="*/ 198 w 245"/>
                <a:gd name="T69" fmla="*/ 227 h 295"/>
                <a:gd name="T70" fmla="*/ 211 w 245"/>
                <a:gd name="T71" fmla="*/ 221 h 295"/>
                <a:gd name="T72" fmla="*/ 225 w 245"/>
                <a:gd name="T73" fmla="*/ 210 h 295"/>
                <a:gd name="T74" fmla="*/ 240 w 245"/>
                <a:gd name="T75" fmla="*/ 199 h 295"/>
                <a:gd name="T76" fmla="*/ 245 w 245"/>
                <a:gd name="T77" fmla="*/ 193 h 295"/>
                <a:gd name="T78" fmla="*/ 233 w 245"/>
                <a:gd name="T79" fmla="*/ 167 h 295"/>
                <a:gd name="T80" fmla="*/ 185 w 245"/>
                <a:gd name="T81" fmla="*/ 82 h 295"/>
                <a:gd name="T82" fmla="*/ 129 w 245"/>
                <a:gd name="T83" fmla="*/ 35 h 295"/>
                <a:gd name="T84" fmla="*/ 124 w 245"/>
                <a:gd name="T85" fmla="*/ 24 h 295"/>
                <a:gd name="T86" fmla="*/ 140 w 245"/>
                <a:gd name="T87" fmla="*/ 15 h 295"/>
                <a:gd name="T88" fmla="*/ 138 w 245"/>
                <a:gd name="T89" fmla="*/ 7 h 295"/>
                <a:gd name="T90" fmla="*/ 142 w 245"/>
                <a:gd name="T91" fmla="*/ 1 h 295"/>
                <a:gd name="T92" fmla="*/ 130 w 245"/>
                <a:gd name="T93" fmla="*/ 9 h 295"/>
                <a:gd name="T94" fmla="*/ 114 w 245"/>
                <a:gd name="T95" fmla="*/ 12 h 295"/>
                <a:gd name="T96" fmla="*/ 90 w 245"/>
                <a:gd name="T97" fmla="*/ 25 h 295"/>
                <a:gd name="T98" fmla="*/ 81 w 245"/>
                <a:gd name="T99" fmla="*/ 28 h 295"/>
                <a:gd name="T100" fmla="*/ 81 w 245"/>
                <a:gd name="T101" fmla="*/ 36 h 295"/>
                <a:gd name="T102" fmla="*/ 54 w 245"/>
                <a:gd name="T103" fmla="*/ 50 h 295"/>
                <a:gd name="T104" fmla="*/ 47 w 245"/>
                <a:gd name="T105" fmla="*/ 55 h 295"/>
                <a:gd name="T106" fmla="*/ 36 w 245"/>
                <a:gd name="T107" fmla="*/ 68 h 295"/>
                <a:gd name="T108" fmla="*/ 36 w 245"/>
                <a:gd name="T109" fmla="*/ 67 h 295"/>
                <a:gd name="T110" fmla="*/ 30 w 245"/>
                <a:gd name="T111" fmla="*/ 62 h 295"/>
                <a:gd name="T112" fmla="*/ 25 w 245"/>
                <a:gd name="T113" fmla="*/ 59 h 295"/>
                <a:gd name="T114" fmla="*/ 14 w 245"/>
                <a:gd name="T115" fmla="*/ 61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5" h="295">
                  <a:moveTo>
                    <a:pt x="2" y="71"/>
                  </a:moveTo>
                  <a:cubicBezTo>
                    <a:pt x="5" y="75"/>
                    <a:pt x="5" y="75"/>
                    <a:pt x="5" y="75"/>
                  </a:cubicBezTo>
                  <a:cubicBezTo>
                    <a:pt x="8" y="80"/>
                    <a:pt x="5" y="79"/>
                    <a:pt x="3" y="80"/>
                  </a:cubicBezTo>
                  <a:cubicBezTo>
                    <a:pt x="0" y="83"/>
                    <a:pt x="1" y="85"/>
                    <a:pt x="3" y="88"/>
                  </a:cubicBezTo>
                  <a:cubicBezTo>
                    <a:pt x="5" y="90"/>
                    <a:pt x="8" y="84"/>
                    <a:pt x="11" y="85"/>
                  </a:cubicBezTo>
                  <a:cubicBezTo>
                    <a:pt x="13" y="86"/>
                    <a:pt x="14" y="90"/>
                    <a:pt x="13" y="92"/>
                  </a:cubicBezTo>
                  <a:cubicBezTo>
                    <a:pt x="12" y="93"/>
                    <a:pt x="2" y="99"/>
                    <a:pt x="7" y="99"/>
                  </a:cubicBezTo>
                  <a:cubicBezTo>
                    <a:pt x="12" y="99"/>
                    <a:pt x="9" y="103"/>
                    <a:pt x="9" y="105"/>
                  </a:cubicBezTo>
                  <a:cubicBezTo>
                    <a:pt x="8" y="107"/>
                    <a:pt x="9" y="112"/>
                    <a:pt x="12" y="112"/>
                  </a:cubicBezTo>
                  <a:cubicBezTo>
                    <a:pt x="16" y="111"/>
                    <a:pt x="16" y="105"/>
                    <a:pt x="20" y="103"/>
                  </a:cubicBezTo>
                  <a:cubicBezTo>
                    <a:pt x="25" y="102"/>
                    <a:pt x="26" y="108"/>
                    <a:pt x="25" y="111"/>
                  </a:cubicBezTo>
                  <a:cubicBezTo>
                    <a:pt x="24" y="113"/>
                    <a:pt x="24" y="120"/>
                    <a:pt x="20" y="117"/>
                  </a:cubicBezTo>
                  <a:cubicBezTo>
                    <a:pt x="19" y="116"/>
                    <a:pt x="16" y="115"/>
                    <a:pt x="15" y="115"/>
                  </a:cubicBezTo>
                  <a:cubicBezTo>
                    <a:pt x="12" y="115"/>
                    <a:pt x="11" y="117"/>
                    <a:pt x="12" y="119"/>
                  </a:cubicBezTo>
                  <a:cubicBezTo>
                    <a:pt x="15" y="121"/>
                    <a:pt x="19" y="119"/>
                    <a:pt x="21" y="121"/>
                  </a:cubicBezTo>
                  <a:cubicBezTo>
                    <a:pt x="23" y="123"/>
                    <a:pt x="23" y="124"/>
                    <a:pt x="23" y="126"/>
                  </a:cubicBezTo>
                  <a:cubicBezTo>
                    <a:pt x="23" y="126"/>
                    <a:pt x="23" y="126"/>
                    <a:pt x="23" y="126"/>
                  </a:cubicBezTo>
                  <a:cubicBezTo>
                    <a:pt x="24" y="166"/>
                    <a:pt x="24" y="166"/>
                    <a:pt x="24" y="166"/>
                  </a:cubicBezTo>
                  <a:cubicBezTo>
                    <a:pt x="24" y="169"/>
                    <a:pt x="21" y="167"/>
                    <a:pt x="21" y="168"/>
                  </a:cubicBezTo>
                  <a:cubicBezTo>
                    <a:pt x="21" y="169"/>
                    <a:pt x="23" y="170"/>
                    <a:pt x="23" y="171"/>
                  </a:cubicBezTo>
                  <a:cubicBezTo>
                    <a:pt x="23" y="175"/>
                    <a:pt x="13" y="170"/>
                    <a:pt x="15" y="181"/>
                  </a:cubicBezTo>
                  <a:cubicBezTo>
                    <a:pt x="15" y="187"/>
                    <a:pt x="16" y="188"/>
                    <a:pt x="23" y="187"/>
                  </a:cubicBezTo>
                  <a:cubicBezTo>
                    <a:pt x="24" y="187"/>
                    <a:pt x="30" y="191"/>
                    <a:pt x="31" y="191"/>
                  </a:cubicBezTo>
                  <a:cubicBezTo>
                    <a:pt x="34" y="194"/>
                    <a:pt x="28" y="195"/>
                    <a:pt x="27" y="195"/>
                  </a:cubicBezTo>
                  <a:cubicBezTo>
                    <a:pt x="23" y="194"/>
                    <a:pt x="20" y="191"/>
                    <a:pt x="16" y="195"/>
                  </a:cubicBezTo>
                  <a:cubicBezTo>
                    <a:pt x="15" y="196"/>
                    <a:pt x="15" y="197"/>
                    <a:pt x="13" y="198"/>
                  </a:cubicBezTo>
                  <a:cubicBezTo>
                    <a:pt x="12" y="199"/>
                    <a:pt x="9" y="200"/>
                    <a:pt x="9" y="202"/>
                  </a:cubicBezTo>
                  <a:cubicBezTo>
                    <a:pt x="8" y="206"/>
                    <a:pt x="8" y="206"/>
                    <a:pt x="8" y="206"/>
                  </a:cubicBezTo>
                  <a:cubicBezTo>
                    <a:pt x="8" y="206"/>
                    <a:pt x="8" y="206"/>
                    <a:pt x="8" y="206"/>
                  </a:cubicBezTo>
                  <a:cubicBezTo>
                    <a:pt x="21" y="212"/>
                    <a:pt x="21" y="212"/>
                    <a:pt x="21" y="212"/>
                  </a:cubicBezTo>
                  <a:cubicBezTo>
                    <a:pt x="23" y="214"/>
                    <a:pt x="21" y="217"/>
                    <a:pt x="23" y="220"/>
                  </a:cubicBezTo>
                  <a:cubicBezTo>
                    <a:pt x="24" y="222"/>
                    <a:pt x="23" y="224"/>
                    <a:pt x="23" y="226"/>
                  </a:cubicBezTo>
                  <a:cubicBezTo>
                    <a:pt x="23" y="229"/>
                    <a:pt x="24" y="230"/>
                    <a:pt x="24" y="233"/>
                  </a:cubicBezTo>
                  <a:cubicBezTo>
                    <a:pt x="24" y="235"/>
                    <a:pt x="19" y="236"/>
                    <a:pt x="19" y="241"/>
                  </a:cubicBezTo>
                  <a:cubicBezTo>
                    <a:pt x="19" y="249"/>
                    <a:pt x="17" y="250"/>
                    <a:pt x="27" y="249"/>
                  </a:cubicBezTo>
                  <a:cubicBezTo>
                    <a:pt x="30" y="249"/>
                    <a:pt x="32" y="249"/>
                    <a:pt x="35" y="248"/>
                  </a:cubicBezTo>
                  <a:cubicBezTo>
                    <a:pt x="39" y="246"/>
                    <a:pt x="41" y="247"/>
                    <a:pt x="44" y="248"/>
                  </a:cubicBezTo>
                  <a:cubicBezTo>
                    <a:pt x="45" y="249"/>
                    <a:pt x="48" y="250"/>
                    <a:pt x="48" y="252"/>
                  </a:cubicBezTo>
                  <a:cubicBezTo>
                    <a:pt x="49" y="253"/>
                    <a:pt x="47" y="254"/>
                    <a:pt x="47" y="257"/>
                  </a:cubicBezTo>
                  <a:cubicBezTo>
                    <a:pt x="46" y="259"/>
                    <a:pt x="48" y="266"/>
                    <a:pt x="51" y="262"/>
                  </a:cubicBezTo>
                  <a:cubicBezTo>
                    <a:pt x="55" y="257"/>
                    <a:pt x="55" y="263"/>
                    <a:pt x="59" y="264"/>
                  </a:cubicBezTo>
                  <a:cubicBezTo>
                    <a:pt x="61" y="265"/>
                    <a:pt x="64" y="265"/>
                    <a:pt x="65" y="266"/>
                  </a:cubicBezTo>
                  <a:cubicBezTo>
                    <a:pt x="65" y="268"/>
                    <a:pt x="65" y="270"/>
                    <a:pt x="65" y="271"/>
                  </a:cubicBezTo>
                  <a:cubicBezTo>
                    <a:pt x="64" y="274"/>
                    <a:pt x="69" y="273"/>
                    <a:pt x="68" y="277"/>
                  </a:cubicBezTo>
                  <a:cubicBezTo>
                    <a:pt x="66" y="281"/>
                    <a:pt x="60" y="279"/>
                    <a:pt x="59" y="285"/>
                  </a:cubicBezTo>
                  <a:cubicBezTo>
                    <a:pt x="57" y="293"/>
                    <a:pt x="65" y="290"/>
                    <a:pt x="68" y="288"/>
                  </a:cubicBezTo>
                  <a:cubicBezTo>
                    <a:pt x="71" y="285"/>
                    <a:pt x="74" y="286"/>
                    <a:pt x="77" y="284"/>
                  </a:cubicBezTo>
                  <a:cubicBezTo>
                    <a:pt x="79" y="282"/>
                    <a:pt x="81" y="279"/>
                    <a:pt x="83" y="280"/>
                  </a:cubicBezTo>
                  <a:cubicBezTo>
                    <a:pt x="88" y="282"/>
                    <a:pt x="89" y="277"/>
                    <a:pt x="92" y="278"/>
                  </a:cubicBezTo>
                  <a:cubicBezTo>
                    <a:pt x="94" y="278"/>
                    <a:pt x="94" y="280"/>
                    <a:pt x="97" y="280"/>
                  </a:cubicBezTo>
                  <a:cubicBezTo>
                    <a:pt x="99" y="280"/>
                    <a:pt x="101" y="278"/>
                    <a:pt x="103" y="277"/>
                  </a:cubicBezTo>
                  <a:cubicBezTo>
                    <a:pt x="108" y="277"/>
                    <a:pt x="115" y="285"/>
                    <a:pt x="118" y="280"/>
                  </a:cubicBezTo>
                  <a:cubicBezTo>
                    <a:pt x="122" y="273"/>
                    <a:pt x="127" y="280"/>
                    <a:pt x="132" y="278"/>
                  </a:cubicBezTo>
                  <a:cubicBezTo>
                    <a:pt x="136" y="278"/>
                    <a:pt x="137" y="263"/>
                    <a:pt x="139" y="260"/>
                  </a:cubicBezTo>
                  <a:cubicBezTo>
                    <a:pt x="142" y="254"/>
                    <a:pt x="151" y="254"/>
                    <a:pt x="155" y="259"/>
                  </a:cubicBezTo>
                  <a:cubicBezTo>
                    <a:pt x="158" y="262"/>
                    <a:pt x="161" y="261"/>
                    <a:pt x="164" y="262"/>
                  </a:cubicBezTo>
                  <a:cubicBezTo>
                    <a:pt x="168" y="262"/>
                    <a:pt x="175" y="265"/>
                    <a:pt x="175" y="269"/>
                  </a:cubicBezTo>
                  <a:cubicBezTo>
                    <a:pt x="175" y="274"/>
                    <a:pt x="173" y="276"/>
                    <a:pt x="176" y="281"/>
                  </a:cubicBezTo>
                  <a:cubicBezTo>
                    <a:pt x="177" y="284"/>
                    <a:pt x="177" y="284"/>
                    <a:pt x="177" y="284"/>
                  </a:cubicBezTo>
                  <a:cubicBezTo>
                    <a:pt x="177" y="284"/>
                    <a:pt x="177" y="284"/>
                    <a:pt x="177" y="284"/>
                  </a:cubicBezTo>
                  <a:cubicBezTo>
                    <a:pt x="180" y="281"/>
                    <a:pt x="181" y="284"/>
                    <a:pt x="182" y="286"/>
                  </a:cubicBezTo>
                  <a:cubicBezTo>
                    <a:pt x="185" y="290"/>
                    <a:pt x="208" y="295"/>
                    <a:pt x="213" y="293"/>
                  </a:cubicBezTo>
                  <a:cubicBezTo>
                    <a:pt x="217" y="290"/>
                    <a:pt x="222" y="287"/>
                    <a:pt x="222" y="282"/>
                  </a:cubicBezTo>
                  <a:cubicBezTo>
                    <a:pt x="223" y="280"/>
                    <a:pt x="220" y="272"/>
                    <a:pt x="218" y="271"/>
                  </a:cubicBezTo>
                  <a:cubicBezTo>
                    <a:pt x="218" y="268"/>
                    <a:pt x="218" y="265"/>
                    <a:pt x="218" y="262"/>
                  </a:cubicBezTo>
                  <a:cubicBezTo>
                    <a:pt x="218" y="260"/>
                    <a:pt x="218" y="256"/>
                    <a:pt x="216" y="254"/>
                  </a:cubicBezTo>
                  <a:cubicBezTo>
                    <a:pt x="214" y="253"/>
                    <a:pt x="212" y="253"/>
                    <a:pt x="210" y="251"/>
                  </a:cubicBezTo>
                  <a:cubicBezTo>
                    <a:pt x="207" y="246"/>
                    <a:pt x="206" y="247"/>
                    <a:pt x="201" y="244"/>
                  </a:cubicBezTo>
                  <a:cubicBezTo>
                    <a:pt x="198" y="242"/>
                    <a:pt x="192" y="232"/>
                    <a:pt x="195" y="228"/>
                  </a:cubicBezTo>
                  <a:cubicBezTo>
                    <a:pt x="197" y="226"/>
                    <a:pt x="197" y="227"/>
                    <a:pt x="198" y="227"/>
                  </a:cubicBezTo>
                  <a:cubicBezTo>
                    <a:pt x="201" y="226"/>
                    <a:pt x="202" y="223"/>
                    <a:pt x="204" y="222"/>
                  </a:cubicBezTo>
                  <a:cubicBezTo>
                    <a:pt x="206" y="221"/>
                    <a:pt x="207" y="223"/>
                    <a:pt x="211" y="221"/>
                  </a:cubicBezTo>
                  <a:cubicBezTo>
                    <a:pt x="213" y="218"/>
                    <a:pt x="217" y="218"/>
                    <a:pt x="221" y="216"/>
                  </a:cubicBezTo>
                  <a:cubicBezTo>
                    <a:pt x="223" y="215"/>
                    <a:pt x="223" y="212"/>
                    <a:pt x="225" y="210"/>
                  </a:cubicBezTo>
                  <a:cubicBezTo>
                    <a:pt x="227" y="207"/>
                    <a:pt x="231" y="210"/>
                    <a:pt x="233" y="206"/>
                  </a:cubicBezTo>
                  <a:cubicBezTo>
                    <a:pt x="234" y="201"/>
                    <a:pt x="238" y="202"/>
                    <a:pt x="240" y="199"/>
                  </a:cubicBezTo>
                  <a:cubicBezTo>
                    <a:pt x="239" y="197"/>
                    <a:pt x="245" y="193"/>
                    <a:pt x="245" y="193"/>
                  </a:cubicBezTo>
                  <a:cubicBezTo>
                    <a:pt x="245" y="193"/>
                    <a:pt x="245" y="193"/>
                    <a:pt x="245" y="193"/>
                  </a:cubicBezTo>
                  <a:cubicBezTo>
                    <a:pt x="238" y="177"/>
                    <a:pt x="238" y="177"/>
                    <a:pt x="238" y="177"/>
                  </a:cubicBezTo>
                  <a:cubicBezTo>
                    <a:pt x="233" y="167"/>
                    <a:pt x="233" y="167"/>
                    <a:pt x="233" y="167"/>
                  </a:cubicBezTo>
                  <a:cubicBezTo>
                    <a:pt x="205" y="118"/>
                    <a:pt x="205" y="118"/>
                    <a:pt x="205" y="118"/>
                  </a:cubicBezTo>
                  <a:cubicBezTo>
                    <a:pt x="185" y="82"/>
                    <a:pt x="185" y="82"/>
                    <a:pt x="185" y="82"/>
                  </a:cubicBezTo>
                  <a:cubicBezTo>
                    <a:pt x="174" y="73"/>
                    <a:pt x="174" y="73"/>
                    <a:pt x="174" y="73"/>
                  </a:cubicBezTo>
                  <a:cubicBezTo>
                    <a:pt x="129" y="35"/>
                    <a:pt x="129" y="35"/>
                    <a:pt x="129" y="35"/>
                  </a:cubicBezTo>
                  <a:cubicBezTo>
                    <a:pt x="128" y="32"/>
                    <a:pt x="126" y="31"/>
                    <a:pt x="127" y="29"/>
                  </a:cubicBezTo>
                  <a:cubicBezTo>
                    <a:pt x="127" y="26"/>
                    <a:pt x="125" y="26"/>
                    <a:pt x="124" y="24"/>
                  </a:cubicBezTo>
                  <a:cubicBezTo>
                    <a:pt x="123" y="20"/>
                    <a:pt x="129" y="22"/>
                    <a:pt x="131" y="22"/>
                  </a:cubicBezTo>
                  <a:cubicBezTo>
                    <a:pt x="133" y="28"/>
                    <a:pt x="140" y="18"/>
                    <a:pt x="140" y="15"/>
                  </a:cubicBezTo>
                  <a:cubicBezTo>
                    <a:pt x="140" y="13"/>
                    <a:pt x="142" y="12"/>
                    <a:pt x="142" y="10"/>
                  </a:cubicBezTo>
                  <a:cubicBezTo>
                    <a:pt x="142" y="6"/>
                    <a:pt x="138" y="8"/>
                    <a:pt x="138" y="7"/>
                  </a:cubicBezTo>
                  <a:cubicBezTo>
                    <a:pt x="140" y="6"/>
                    <a:pt x="144" y="5"/>
                    <a:pt x="145" y="3"/>
                  </a:cubicBezTo>
                  <a:cubicBezTo>
                    <a:pt x="143" y="0"/>
                    <a:pt x="146" y="2"/>
                    <a:pt x="142" y="1"/>
                  </a:cubicBezTo>
                  <a:cubicBezTo>
                    <a:pt x="141" y="1"/>
                    <a:pt x="139" y="2"/>
                    <a:pt x="138" y="3"/>
                  </a:cubicBezTo>
                  <a:cubicBezTo>
                    <a:pt x="133" y="5"/>
                    <a:pt x="136" y="9"/>
                    <a:pt x="130" y="9"/>
                  </a:cubicBezTo>
                  <a:cubicBezTo>
                    <a:pt x="128" y="9"/>
                    <a:pt x="125" y="11"/>
                    <a:pt x="122" y="9"/>
                  </a:cubicBezTo>
                  <a:cubicBezTo>
                    <a:pt x="116" y="7"/>
                    <a:pt x="118" y="8"/>
                    <a:pt x="114" y="12"/>
                  </a:cubicBezTo>
                  <a:cubicBezTo>
                    <a:pt x="116" y="14"/>
                    <a:pt x="116" y="14"/>
                    <a:pt x="116" y="14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77" y="39"/>
                    <a:pt x="69" y="47"/>
                    <a:pt x="64" y="46"/>
                  </a:cubicBezTo>
                  <a:cubicBezTo>
                    <a:pt x="60" y="45"/>
                    <a:pt x="54" y="43"/>
                    <a:pt x="54" y="50"/>
                  </a:cubicBezTo>
                  <a:cubicBezTo>
                    <a:pt x="52" y="51"/>
                    <a:pt x="52" y="50"/>
                    <a:pt x="51" y="53"/>
                  </a:cubicBezTo>
                  <a:cubicBezTo>
                    <a:pt x="49" y="56"/>
                    <a:pt x="49" y="56"/>
                    <a:pt x="47" y="55"/>
                  </a:cubicBezTo>
                  <a:cubicBezTo>
                    <a:pt x="41" y="52"/>
                    <a:pt x="41" y="60"/>
                    <a:pt x="43" y="63"/>
                  </a:cubicBezTo>
                  <a:cubicBezTo>
                    <a:pt x="43" y="64"/>
                    <a:pt x="38" y="74"/>
                    <a:pt x="36" y="68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35" y="65"/>
                    <a:pt x="36" y="64"/>
                    <a:pt x="34" y="63"/>
                  </a:cubicBezTo>
                  <a:cubicBezTo>
                    <a:pt x="33" y="63"/>
                    <a:pt x="31" y="60"/>
                    <a:pt x="30" y="62"/>
                  </a:cubicBezTo>
                  <a:cubicBezTo>
                    <a:pt x="29" y="62"/>
                    <a:pt x="28" y="65"/>
                    <a:pt x="27" y="63"/>
                  </a:cubicBezTo>
                  <a:cubicBezTo>
                    <a:pt x="26" y="61"/>
                    <a:pt x="27" y="60"/>
                    <a:pt x="25" y="59"/>
                  </a:cubicBezTo>
                  <a:cubicBezTo>
                    <a:pt x="25" y="58"/>
                    <a:pt x="19" y="58"/>
                    <a:pt x="18" y="59"/>
                  </a:cubicBezTo>
                  <a:cubicBezTo>
                    <a:pt x="17" y="60"/>
                    <a:pt x="17" y="64"/>
                    <a:pt x="14" y="61"/>
                  </a:cubicBezTo>
                  <a:cubicBezTo>
                    <a:pt x="12" y="59"/>
                    <a:pt x="6" y="67"/>
                    <a:pt x="2" y="7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4"/>
            <p:cNvSpPr>
              <a:spLocks/>
            </p:cNvSpPr>
            <p:nvPr/>
          </p:nvSpPr>
          <p:spPr bwMode="auto">
            <a:xfrm>
              <a:off x="2667" y="1386"/>
              <a:ext cx="502" cy="606"/>
            </a:xfrm>
            <a:custGeom>
              <a:avLst/>
              <a:gdLst>
                <a:gd name="T0" fmla="*/ 5 w 245"/>
                <a:gd name="T1" fmla="*/ 75 h 295"/>
                <a:gd name="T2" fmla="*/ 3 w 245"/>
                <a:gd name="T3" fmla="*/ 88 h 295"/>
                <a:gd name="T4" fmla="*/ 13 w 245"/>
                <a:gd name="T5" fmla="*/ 92 h 295"/>
                <a:gd name="T6" fmla="*/ 9 w 245"/>
                <a:gd name="T7" fmla="*/ 105 h 295"/>
                <a:gd name="T8" fmla="*/ 20 w 245"/>
                <a:gd name="T9" fmla="*/ 103 h 295"/>
                <a:gd name="T10" fmla="*/ 20 w 245"/>
                <a:gd name="T11" fmla="*/ 117 h 295"/>
                <a:gd name="T12" fmla="*/ 12 w 245"/>
                <a:gd name="T13" fmla="*/ 119 h 295"/>
                <a:gd name="T14" fmla="*/ 23 w 245"/>
                <a:gd name="T15" fmla="*/ 126 h 295"/>
                <a:gd name="T16" fmla="*/ 24 w 245"/>
                <a:gd name="T17" fmla="*/ 166 h 295"/>
                <a:gd name="T18" fmla="*/ 23 w 245"/>
                <a:gd name="T19" fmla="*/ 171 h 295"/>
                <a:gd name="T20" fmla="*/ 23 w 245"/>
                <a:gd name="T21" fmla="*/ 187 h 295"/>
                <a:gd name="T22" fmla="*/ 27 w 245"/>
                <a:gd name="T23" fmla="*/ 195 h 295"/>
                <a:gd name="T24" fmla="*/ 13 w 245"/>
                <a:gd name="T25" fmla="*/ 198 h 295"/>
                <a:gd name="T26" fmla="*/ 8 w 245"/>
                <a:gd name="T27" fmla="*/ 206 h 295"/>
                <a:gd name="T28" fmla="*/ 21 w 245"/>
                <a:gd name="T29" fmla="*/ 212 h 295"/>
                <a:gd name="T30" fmla="*/ 23 w 245"/>
                <a:gd name="T31" fmla="*/ 226 h 295"/>
                <a:gd name="T32" fmla="*/ 19 w 245"/>
                <a:gd name="T33" fmla="*/ 241 h 295"/>
                <a:gd name="T34" fmla="*/ 35 w 245"/>
                <a:gd name="T35" fmla="*/ 248 h 295"/>
                <a:gd name="T36" fmla="*/ 48 w 245"/>
                <a:gd name="T37" fmla="*/ 252 h 295"/>
                <a:gd name="T38" fmla="*/ 51 w 245"/>
                <a:gd name="T39" fmla="*/ 262 h 295"/>
                <a:gd name="T40" fmla="*/ 65 w 245"/>
                <a:gd name="T41" fmla="*/ 266 h 295"/>
                <a:gd name="T42" fmla="*/ 68 w 245"/>
                <a:gd name="T43" fmla="*/ 277 h 295"/>
                <a:gd name="T44" fmla="*/ 68 w 245"/>
                <a:gd name="T45" fmla="*/ 288 h 295"/>
                <a:gd name="T46" fmla="*/ 83 w 245"/>
                <a:gd name="T47" fmla="*/ 280 h 295"/>
                <a:gd name="T48" fmla="*/ 97 w 245"/>
                <a:gd name="T49" fmla="*/ 280 h 295"/>
                <a:gd name="T50" fmla="*/ 118 w 245"/>
                <a:gd name="T51" fmla="*/ 280 h 295"/>
                <a:gd name="T52" fmla="*/ 139 w 245"/>
                <a:gd name="T53" fmla="*/ 260 h 295"/>
                <a:gd name="T54" fmla="*/ 164 w 245"/>
                <a:gd name="T55" fmla="*/ 262 h 295"/>
                <a:gd name="T56" fmla="*/ 176 w 245"/>
                <a:gd name="T57" fmla="*/ 281 h 295"/>
                <a:gd name="T58" fmla="*/ 177 w 245"/>
                <a:gd name="T59" fmla="*/ 284 h 295"/>
                <a:gd name="T60" fmla="*/ 213 w 245"/>
                <a:gd name="T61" fmla="*/ 293 h 295"/>
                <a:gd name="T62" fmla="*/ 218 w 245"/>
                <a:gd name="T63" fmla="*/ 271 h 295"/>
                <a:gd name="T64" fmla="*/ 216 w 245"/>
                <a:gd name="T65" fmla="*/ 254 h 295"/>
                <a:gd name="T66" fmla="*/ 201 w 245"/>
                <a:gd name="T67" fmla="*/ 244 h 295"/>
                <a:gd name="T68" fmla="*/ 198 w 245"/>
                <a:gd name="T69" fmla="*/ 227 h 295"/>
                <a:gd name="T70" fmla="*/ 211 w 245"/>
                <a:gd name="T71" fmla="*/ 221 h 295"/>
                <a:gd name="T72" fmla="*/ 225 w 245"/>
                <a:gd name="T73" fmla="*/ 210 h 295"/>
                <a:gd name="T74" fmla="*/ 240 w 245"/>
                <a:gd name="T75" fmla="*/ 199 h 295"/>
                <a:gd name="T76" fmla="*/ 245 w 245"/>
                <a:gd name="T77" fmla="*/ 193 h 295"/>
                <a:gd name="T78" fmla="*/ 233 w 245"/>
                <a:gd name="T79" fmla="*/ 167 h 295"/>
                <a:gd name="T80" fmla="*/ 185 w 245"/>
                <a:gd name="T81" fmla="*/ 82 h 295"/>
                <a:gd name="T82" fmla="*/ 129 w 245"/>
                <a:gd name="T83" fmla="*/ 35 h 295"/>
                <a:gd name="T84" fmla="*/ 124 w 245"/>
                <a:gd name="T85" fmla="*/ 24 h 295"/>
                <a:gd name="T86" fmla="*/ 140 w 245"/>
                <a:gd name="T87" fmla="*/ 15 h 295"/>
                <a:gd name="T88" fmla="*/ 138 w 245"/>
                <a:gd name="T89" fmla="*/ 7 h 295"/>
                <a:gd name="T90" fmla="*/ 142 w 245"/>
                <a:gd name="T91" fmla="*/ 1 h 295"/>
                <a:gd name="T92" fmla="*/ 130 w 245"/>
                <a:gd name="T93" fmla="*/ 9 h 295"/>
                <a:gd name="T94" fmla="*/ 114 w 245"/>
                <a:gd name="T95" fmla="*/ 12 h 295"/>
                <a:gd name="T96" fmla="*/ 90 w 245"/>
                <a:gd name="T97" fmla="*/ 25 h 295"/>
                <a:gd name="T98" fmla="*/ 81 w 245"/>
                <a:gd name="T99" fmla="*/ 28 h 295"/>
                <a:gd name="T100" fmla="*/ 81 w 245"/>
                <a:gd name="T101" fmla="*/ 36 h 295"/>
                <a:gd name="T102" fmla="*/ 54 w 245"/>
                <a:gd name="T103" fmla="*/ 50 h 295"/>
                <a:gd name="T104" fmla="*/ 47 w 245"/>
                <a:gd name="T105" fmla="*/ 55 h 295"/>
                <a:gd name="T106" fmla="*/ 36 w 245"/>
                <a:gd name="T107" fmla="*/ 68 h 295"/>
                <a:gd name="T108" fmla="*/ 36 w 245"/>
                <a:gd name="T109" fmla="*/ 67 h 295"/>
                <a:gd name="T110" fmla="*/ 30 w 245"/>
                <a:gd name="T111" fmla="*/ 62 h 295"/>
                <a:gd name="T112" fmla="*/ 25 w 245"/>
                <a:gd name="T113" fmla="*/ 59 h 295"/>
                <a:gd name="T114" fmla="*/ 14 w 245"/>
                <a:gd name="T115" fmla="*/ 61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5" h="295">
                  <a:moveTo>
                    <a:pt x="2" y="71"/>
                  </a:moveTo>
                  <a:cubicBezTo>
                    <a:pt x="5" y="75"/>
                    <a:pt x="5" y="75"/>
                    <a:pt x="5" y="75"/>
                  </a:cubicBezTo>
                  <a:cubicBezTo>
                    <a:pt x="8" y="80"/>
                    <a:pt x="5" y="79"/>
                    <a:pt x="3" y="80"/>
                  </a:cubicBezTo>
                  <a:cubicBezTo>
                    <a:pt x="0" y="83"/>
                    <a:pt x="1" y="85"/>
                    <a:pt x="3" y="88"/>
                  </a:cubicBezTo>
                  <a:cubicBezTo>
                    <a:pt x="5" y="90"/>
                    <a:pt x="8" y="84"/>
                    <a:pt x="11" y="85"/>
                  </a:cubicBezTo>
                  <a:cubicBezTo>
                    <a:pt x="13" y="86"/>
                    <a:pt x="14" y="90"/>
                    <a:pt x="13" y="92"/>
                  </a:cubicBezTo>
                  <a:cubicBezTo>
                    <a:pt x="12" y="93"/>
                    <a:pt x="2" y="99"/>
                    <a:pt x="7" y="99"/>
                  </a:cubicBezTo>
                  <a:cubicBezTo>
                    <a:pt x="12" y="99"/>
                    <a:pt x="9" y="103"/>
                    <a:pt x="9" y="105"/>
                  </a:cubicBezTo>
                  <a:cubicBezTo>
                    <a:pt x="8" y="107"/>
                    <a:pt x="9" y="112"/>
                    <a:pt x="12" y="112"/>
                  </a:cubicBezTo>
                  <a:cubicBezTo>
                    <a:pt x="16" y="111"/>
                    <a:pt x="16" y="105"/>
                    <a:pt x="20" y="103"/>
                  </a:cubicBezTo>
                  <a:cubicBezTo>
                    <a:pt x="25" y="102"/>
                    <a:pt x="26" y="108"/>
                    <a:pt x="25" y="111"/>
                  </a:cubicBezTo>
                  <a:cubicBezTo>
                    <a:pt x="24" y="113"/>
                    <a:pt x="24" y="120"/>
                    <a:pt x="20" y="117"/>
                  </a:cubicBezTo>
                  <a:cubicBezTo>
                    <a:pt x="19" y="116"/>
                    <a:pt x="16" y="115"/>
                    <a:pt x="15" y="115"/>
                  </a:cubicBezTo>
                  <a:cubicBezTo>
                    <a:pt x="12" y="115"/>
                    <a:pt x="11" y="117"/>
                    <a:pt x="12" y="119"/>
                  </a:cubicBezTo>
                  <a:cubicBezTo>
                    <a:pt x="15" y="121"/>
                    <a:pt x="19" y="119"/>
                    <a:pt x="21" y="121"/>
                  </a:cubicBezTo>
                  <a:cubicBezTo>
                    <a:pt x="23" y="123"/>
                    <a:pt x="23" y="124"/>
                    <a:pt x="23" y="126"/>
                  </a:cubicBezTo>
                  <a:cubicBezTo>
                    <a:pt x="23" y="126"/>
                    <a:pt x="23" y="126"/>
                    <a:pt x="23" y="126"/>
                  </a:cubicBezTo>
                  <a:cubicBezTo>
                    <a:pt x="24" y="166"/>
                    <a:pt x="24" y="166"/>
                    <a:pt x="24" y="166"/>
                  </a:cubicBezTo>
                  <a:cubicBezTo>
                    <a:pt x="24" y="169"/>
                    <a:pt x="21" y="167"/>
                    <a:pt x="21" y="168"/>
                  </a:cubicBezTo>
                  <a:cubicBezTo>
                    <a:pt x="21" y="169"/>
                    <a:pt x="23" y="170"/>
                    <a:pt x="23" y="171"/>
                  </a:cubicBezTo>
                  <a:cubicBezTo>
                    <a:pt x="23" y="175"/>
                    <a:pt x="13" y="170"/>
                    <a:pt x="15" y="181"/>
                  </a:cubicBezTo>
                  <a:cubicBezTo>
                    <a:pt x="15" y="187"/>
                    <a:pt x="16" y="188"/>
                    <a:pt x="23" y="187"/>
                  </a:cubicBezTo>
                  <a:cubicBezTo>
                    <a:pt x="24" y="187"/>
                    <a:pt x="30" y="191"/>
                    <a:pt x="31" y="191"/>
                  </a:cubicBezTo>
                  <a:cubicBezTo>
                    <a:pt x="34" y="194"/>
                    <a:pt x="28" y="195"/>
                    <a:pt x="27" y="195"/>
                  </a:cubicBezTo>
                  <a:cubicBezTo>
                    <a:pt x="23" y="194"/>
                    <a:pt x="20" y="191"/>
                    <a:pt x="16" y="195"/>
                  </a:cubicBezTo>
                  <a:cubicBezTo>
                    <a:pt x="15" y="196"/>
                    <a:pt x="15" y="197"/>
                    <a:pt x="13" y="198"/>
                  </a:cubicBezTo>
                  <a:cubicBezTo>
                    <a:pt x="12" y="199"/>
                    <a:pt x="9" y="200"/>
                    <a:pt x="9" y="202"/>
                  </a:cubicBezTo>
                  <a:cubicBezTo>
                    <a:pt x="8" y="206"/>
                    <a:pt x="8" y="206"/>
                    <a:pt x="8" y="206"/>
                  </a:cubicBezTo>
                  <a:cubicBezTo>
                    <a:pt x="8" y="206"/>
                    <a:pt x="8" y="206"/>
                    <a:pt x="8" y="206"/>
                  </a:cubicBezTo>
                  <a:cubicBezTo>
                    <a:pt x="21" y="212"/>
                    <a:pt x="21" y="212"/>
                    <a:pt x="21" y="212"/>
                  </a:cubicBezTo>
                  <a:cubicBezTo>
                    <a:pt x="23" y="214"/>
                    <a:pt x="21" y="217"/>
                    <a:pt x="23" y="220"/>
                  </a:cubicBezTo>
                  <a:cubicBezTo>
                    <a:pt x="24" y="222"/>
                    <a:pt x="23" y="224"/>
                    <a:pt x="23" y="226"/>
                  </a:cubicBezTo>
                  <a:cubicBezTo>
                    <a:pt x="23" y="229"/>
                    <a:pt x="24" y="230"/>
                    <a:pt x="24" y="233"/>
                  </a:cubicBezTo>
                  <a:cubicBezTo>
                    <a:pt x="24" y="235"/>
                    <a:pt x="19" y="236"/>
                    <a:pt x="19" y="241"/>
                  </a:cubicBezTo>
                  <a:cubicBezTo>
                    <a:pt x="19" y="249"/>
                    <a:pt x="17" y="250"/>
                    <a:pt x="27" y="249"/>
                  </a:cubicBezTo>
                  <a:cubicBezTo>
                    <a:pt x="30" y="249"/>
                    <a:pt x="32" y="249"/>
                    <a:pt x="35" y="248"/>
                  </a:cubicBezTo>
                  <a:cubicBezTo>
                    <a:pt x="39" y="246"/>
                    <a:pt x="41" y="247"/>
                    <a:pt x="44" y="248"/>
                  </a:cubicBezTo>
                  <a:cubicBezTo>
                    <a:pt x="45" y="249"/>
                    <a:pt x="48" y="250"/>
                    <a:pt x="48" y="252"/>
                  </a:cubicBezTo>
                  <a:cubicBezTo>
                    <a:pt x="49" y="253"/>
                    <a:pt x="47" y="254"/>
                    <a:pt x="47" y="257"/>
                  </a:cubicBezTo>
                  <a:cubicBezTo>
                    <a:pt x="46" y="259"/>
                    <a:pt x="48" y="266"/>
                    <a:pt x="51" y="262"/>
                  </a:cubicBezTo>
                  <a:cubicBezTo>
                    <a:pt x="55" y="257"/>
                    <a:pt x="55" y="263"/>
                    <a:pt x="59" y="264"/>
                  </a:cubicBezTo>
                  <a:cubicBezTo>
                    <a:pt x="61" y="265"/>
                    <a:pt x="64" y="265"/>
                    <a:pt x="65" y="266"/>
                  </a:cubicBezTo>
                  <a:cubicBezTo>
                    <a:pt x="65" y="268"/>
                    <a:pt x="65" y="270"/>
                    <a:pt x="65" y="271"/>
                  </a:cubicBezTo>
                  <a:cubicBezTo>
                    <a:pt x="64" y="274"/>
                    <a:pt x="69" y="273"/>
                    <a:pt x="68" y="277"/>
                  </a:cubicBezTo>
                  <a:cubicBezTo>
                    <a:pt x="66" y="281"/>
                    <a:pt x="60" y="279"/>
                    <a:pt x="59" y="285"/>
                  </a:cubicBezTo>
                  <a:cubicBezTo>
                    <a:pt x="57" y="293"/>
                    <a:pt x="65" y="290"/>
                    <a:pt x="68" y="288"/>
                  </a:cubicBezTo>
                  <a:cubicBezTo>
                    <a:pt x="71" y="285"/>
                    <a:pt x="74" y="286"/>
                    <a:pt x="77" y="284"/>
                  </a:cubicBezTo>
                  <a:cubicBezTo>
                    <a:pt x="79" y="282"/>
                    <a:pt x="81" y="279"/>
                    <a:pt x="83" y="280"/>
                  </a:cubicBezTo>
                  <a:cubicBezTo>
                    <a:pt x="88" y="282"/>
                    <a:pt x="89" y="277"/>
                    <a:pt x="92" y="278"/>
                  </a:cubicBezTo>
                  <a:cubicBezTo>
                    <a:pt x="94" y="278"/>
                    <a:pt x="94" y="280"/>
                    <a:pt x="97" y="280"/>
                  </a:cubicBezTo>
                  <a:cubicBezTo>
                    <a:pt x="99" y="280"/>
                    <a:pt x="101" y="278"/>
                    <a:pt x="103" y="277"/>
                  </a:cubicBezTo>
                  <a:cubicBezTo>
                    <a:pt x="108" y="277"/>
                    <a:pt x="115" y="285"/>
                    <a:pt x="118" y="280"/>
                  </a:cubicBezTo>
                  <a:cubicBezTo>
                    <a:pt x="122" y="273"/>
                    <a:pt x="127" y="280"/>
                    <a:pt x="132" y="278"/>
                  </a:cubicBezTo>
                  <a:cubicBezTo>
                    <a:pt x="136" y="278"/>
                    <a:pt x="137" y="263"/>
                    <a:pt x="139" y="260"/>
                  </a:cubicBezTo>
                  <a:cubicBezTo>
                    <a:pt x="142" y="254"/>
                    <a:pt x="151" y="254"/>
                    <a:pt x="155" y="259"/>
                  </a:cubicBezTo>
                  <a:cubicBezTo>
                    <a:pt x="158" y="262"/>
                    <a:pt x="161" y="261"/>
                    <a:pt x="164" y="262"/>
                  </a:cubicBezTo>
                  <a:cubicBezTo>
                    <a:pt x="168" y="262"/>
                    <a:pt x="175" y="265"/>
                    <a:pt x="175" y="269"/>
                  </a:cubicBezTo>
                  <a:cubicBezTo>
                    <a:pt x="175" y="274"/>
                    <a:pt x="173" y="276"/>
                    <a:pt x="176" y="281"/>
                  </a:cubicBezTo>
                  <a:cubicBezTo>
                    <a:pt x="177" y="284"/>
                    <a:pt x="177" y="284"/>
                    <a:pt x="177" y="284"/>
                  </a:cubicBezTo>
                  <a:cubicBezTo>
                    <a:pt x="177" y="284"/>
                    <a:pt x="177" y="284"/>
                    <a:pt x="177" y="284"/>
                  </a:cubicBezTo>
                  <a:cubicBezTo>
                    <a:pt x="180" y="281"/>
                    <a:pt x="181" y="284"/>
                    <a:pt x="182" y="286"/>
                  </a:cubicBezTo>
                  <a:cubicBezTo>
                    <a:pt x="185" y="290"/>
                    <a:pt x="208" y="295"/>
                    <a:pt x="213" y="293"/>
                  </a:cubicBezTo>
                  <a:cubicBezTo>
                    <a:pt x="217" y="290"/>
                    <a:pt x="222" y="287"/>
                    <a:pt x="222" y="282"/>
                  </a:cubicBezTo>
                  <a:cubicBezTo>
                    <a:pt x="223" y="280"/>
                    <a:pt x="220" y="272"/>
                    <a:pt x="218" y="271"/>
                  </a:cubicBezTo>
                  <a:cubicBezTo>
                    <a:pt x="218" y="268"/>
                    <a:pt x="218" y="265"/>
                    <a:pt x="218" y="262"/>
                  </a:cubicBezTo>
                  <a:cubicBezTo>
                    <a:pt x="218" y="260"/>
                    <a:pt x="218" y="256"/>
                    <a:pt x="216" y="254"/>
                  </a:cubicBezTo>
                  <a:cubicBezTo>
                    <a:pt x="214" y="253"/>
                    <a:pt x="212" y="253"/>
                    <a:pt x="210" y="251"/>
                  </a:cubicBezTo>
                  <a:cubicBezTo>
                    <a:pt x="207" y="246"/>
                    <a:pt x="206" y="247"/>
                    <a:pt x="201" y="244"/>
                  </a:cubicBezTo>
                  <a:cubicBezTo>
                    <a:pt x="198" y="242"/>
                    <a:pt x="192" y="232"/>
                    <a:pt x="195" y="228"/>
                  </a:cubicBezTo>
                  <a:cubicBezTo>
                    <a:pt x="197" y="226"/>
                    <a:pt x="197" y="227"/>
                    <a:pt x="198" y="227"/>
                  </a:cubicBezTo>
                  <a:cubicBezTo>
                    <a:pt x="201" y="226"/>
                    <a:pt x="202" y="223"/>
                    <a:pt x="204" y="222"/>
                  </a:cubicBezTo>
                  <a:cubicBezTo>
                    <a:pt x="206" y="221"/>
                    <a:pt x="207" y="223"/>
                    <a:pt x="211" y="221"/>
                  </a:cubicBezTo>
                  <a:cubicBezTo>
                    <a:pt x="213" y="218"/>
                    <a:pt x="217" y="218"/>
                    <a:pt x="221" y="216"/>
                  </a:cubicBezTo>
                  <a:cubicBezTo>
                    <a:pt x="223" y="215"/>
                    <a:pt x="223" y="212"/>
                    <a:pt x="225" y="210"/>
                  </a:cubicBezTo>
                  <a:cubicBezTo>
                    <a:pt x="227" y="207"/>
                    <a:pt x="231" y="210"/>
                    <a:pt x="233" y="206"/>
                  </a:cubicBezTo>
                  <a:cubicBezTo>
                    <a:pt x="234" y="201"/>
                    <a:pt x="238" y="202"/>
                    <a:pt x="240" y="199"/>
                  </a:cubicBezTo>
                  <a:cubicBezTo>
                    <a:pt x="239" y="197"/>
                    <a:pt x="245" y="193"/>
                    <a:pt x="245" y="193"/>
                  </a:cubicBezTo>
                  <a:cubicBezTo>
                    <a:pt x="245" y="193"/>
                    <a:pt x="245" y="193"/>
                    <a:pt x="245" y="193"/>
                  </a:cubicBezTo>
                  <a:cubicBezTo>
                    <a:pt x="238" y="177"/>
                    <a:pt x="238" y="177"/>
                    <a:pt x="238" y="177"/>
                  </a:cubicBezTo>
                  <a:cubicBezTo>
                    <a:pt x="233" y="167"/>
                    <a:pt x="233" y="167"/>
                    <a:pt x="233" y="167"/>
                  </a:cubicBezTo>
                  <a:cubicBezTo>
                    <a:pt x="205" y="118"/>
                    <a:pt x="205" y="118"/>
                    <a:pt x="205" y="118"/>
                  </a:cubicBezTo>
                  <a:cubicBezTo>
                    <a:pt x="185" y="82"/>
                    <a:pt x="185" y="82"/>
                    <a:pt x="185" y="82"/>
                  </a:cubicBezTo>
                  <a:cubicBezTo>
                    <a:pt x="174" y="73"/>
                    <a:pt x="174" y="73"/>
                    <a:pt x="174" y="73"/>
                  </a:cubicBezTo>
                  <a:cubicBezTo>
                    <a:pt x="129" y="35"/>
                    <a:pt x="129" y="35"/>
                    <a:pt x="129" y="35"/>
                  </a:cubicBezTo>
                  <a:cubicBezTo>
                    <a:pt x="128" y="32"/>
                    <a:pt x="126" y="31"/>
                    <a:pt x="127" y="29"/>
                  </a:cubicBezTo>
                  <a:cubicBezTo>
                    <a:pt x="127" y="26"/>
                    <a:pt x="125" y="26"/>
                    <a:pt x="124" y="24"/>
                  </a:cubicBezTo>
                  <a:cubicBezTo>
                    <a:pt x="123" y="20"/>
                    <a:pt x="129" y="22"/>
                    <a:pt x="131" y="22"/>
                  </a:cubicBezTo>
                  <a:cubicBezTo>
                    <a:pt x="133" y="28"/>
                    <a:pt x="140" y="18"/>
                    <a:pt x="140" y="15"/>
                  </a:cubicBezTo>
                  <a:cubicBezTo>
                    <a:pt x="140" y="13"/>
                    <a:pt x="142" y="12"/>
                    <a:pt x="142" y="10"/>
                  </a:cubicBezTo>
                  <a:cubicBezTo>
                    <a:pt x="142" y="6"/>
                    <a:pt x="138" y="8"/>
                    <a:pt x="138" y="7"/>
                  </a:cubicBezTo>
                  <a:cubicBezTo>
                    <a:pt x="140" y="6"/>
                    <a:pt x="144" y="5"/>
                    <a:pt x="145" y="3"/>
                  </a:cubicBezTo>
                  <a:cubicBezTo>
                    <a:pt x="143" y="0"/>
                    <a:pt x="146" y="2"/>
                    <a:pt x="142" y="1"/>
                  </a:cubicBezTo>
                  <a:cubicBezTo>
                    <a:pt x="141" y="1"/>
                    <a:pt x="139" y="2"/>
                    <a:pt x="138" y="3"/>
                  </a:cubicBezTo>
                  <a:cubicBezTo>
                    <a:pt x="133" y="5"/>
                    <a:pt x="136" y="9"/>
                    <a:pt x="130" y="9"/>
                  </a:cubicBezTo>
                  <a:cubicBezTo>
                    <a:pt x="128" y="9"/>
                    <a:pt x="125" y="11"/>
                    <a:pt x="122" y="9"/>
                  </a:cubicBezTo>
                  <a:cubicBezTo>
                    <a:pt x="116" y="7"/>
                    <a:pt x="118" y="8"/>
                    <a:pt x="114" y="12"/>
                  </a:cubicBezTo>
                  <a:cubicBezTo>
                    <a:pt x="116" y="14"/>
                    <a:pt x="116" y="14"/>
                    <a:pt x="116" y="14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77" y="39"/>
                    <a:pt x="69" y="47"/>
                    <a:pt x="64" y="46"/>
                  </a:cubicBezTo>
                  <a:cubicBezTo>
                    <a:pt x="60" y="45"/>
                    <a:pt x="54" y="43"/>
                    <a:pt x="54" y="50"/>
                  </a:cubicBezTo>
                  <a:cubicBezTo>
                    <a:pt x="52" y="51"/>
                    <a:pt x="52" y="50"/>
                    <a:pt x="51" y="53"/>
                  </a:cubicBezTo>
                  <a:cubicBezTo>
                    <a:pt x="49" y="56"/>
                    <a:pt x="49" y="56"/>
                    <a:pt x="47" y="55"/>
                  </a:cubicBezTo>
                  <a:cubicBezTo>
                    <a:pt x="41" y="52"/>
                    <a:pt x="41" y="60"/>
                    <a:pt x="43" y="63"/>
                  </a:cubicBezTo>
                  <a:cubicBezTo>
                    <a:pt x="43" y="64"/>
                    <a:pt x="38" y="74"/>
                    <a:pt x="36" y="68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35" y="65"/>
                    <a:pt x="36" y="64"/>
                    <a:pt x="34" y="63"/>
                  </a:cubicBezTo>
                  <a:cubicBezTo>
                    <a:pt x="33" y="63"/>
                    <a:pt x="31" y="60"/>
                    <a:pt x="30" y="62"/>
                  </a:cubicBezTo>
                  <a:cubicBezTo>
                    <a:pt x="29" y="62"/>
                    <a:pt x="28" y="65"/>
                    <a:pt x="27" y="63"/>
                  </a:cubicBezTo>
                  <a:cubicBezTo>
                    <a:pt x="26" y="61"/>
                    <a:pt x="27" y="60"/>
                    <a:pt x="25" y="59"/>
                  </a:cubicBezTo>
                  <a:cubicBezTo>
                    <a:pt x="25" y="58"/>
                    <a:pt x="19" y="58"/>
                    <a:pt x="18" y="59"/>
                  </a:cubicBezTo>
                  <a:cubicBezTo>
                    <a:pt x="17" y="60"/>
                    <a:pt x="17" y="64"/>
                    <a:pt x="14" y="61"/>
                  </a:cubicBezTo>
                  <a:cubicBezTo>
                    <a:pt x="12" y="59"/>
                    <a:pt x="6" y="67"/>
                    <a:pt x="2" y="71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5"/>
            <p:cNvSpPr>
              <a:spLocks noEditPoints="1"/>
            </p:cNvSpPr>
            <p:nvPr/>
          </p:nvSpPr>
          <p:spPr bwMode="auto">
            <a:xfrm>
              <a:off x="2706" y="2345"/>
              <a:ext cx="738" cy="610"/>
            </a:xfrm>
            <a:custGeom>
              <a:avLst/>
              <a:gdLst>
                <a:gd name="T0" fmla="*/ 122 w 360"/>
                <a:gd name="T1" fmla="*/ 239 h 297"/>
                <a:gd name="T2" fmla="*/ 125 w 360"/>
                <a:gd name="T3" fmla="*/ 243 h 297"/>
                <a:gd name="T4" fmla="*/ 128 w 360"/>
                <a:gd name="T5" fmla="*/ 237 h 297"/>
                <a:gd name="T6" fmla="*/ 127 w 360"/>
                <a:gd name="T7" fmla="*/ 233 h 297"/>
                <a:gd name="T8" fmla="*/ 79 w 360"/>
                <a:gd name="T9" fmla="*/ 259 h 297"/>
                <a:gd name="T10" fmla="*/ 63 w 360"/>
                <a:gd name="T11" fmla="*/ 226 h 297"/>
                <a:gd name="T12" fmla="*/ 56 w 360"/>
                <a:gd name="T13" fmla="*/ 205 h 297"/>
                <a:gd name="T14" fmla="*/ 47 w 360"/>
                <a:gd name="T15" fmla="*/ 173 h 297"/>
                <a:gd name="T16" fmla="*/ 28 w 360"/>
                <a:gd name="T17" fmla="*/ 157 h 297"/>
                <a:gd name="T18" fmla="*/ 10 w 360"/>
                <a:gd name="T19" fmla="*/ 140 h 297"/>
                <a:gd name="T20" fmla="*/ 5 w 360"/>
                <a:gd name="T21" fmla="*/ 122 h 297"/>
                <a:gd name="T22" fmla="*/ 5 w 360"/>
                <a:gd name="T23" fmla="*/ 78 h 297"/>
                <a:gd name="T24" fmla="*/ 13 w 360"/>
                <a:gd name="T25" fmla="*/ 67 h 297"/>
                <a:gd name="T26" fmla="*/ 94 w 360"/>
                <a:gd name="T27" fmla="*/ 40 h 297"/>
                <a:gd name="T28" fmla="*/ 133 w 360"/>
                <a:gd name="T29" fmla="*/ 46 h 297"/>
                <a:gd name="T30" fmla="*/ 147 w 360"/>
                <a:gd name="T31" fmla="*/ 8 h 297"/>
                <a:gd name="T32" fmla="*/ 170 w 360"/>
                <a:gd name="T33" fmla="*/ 8 h 297"/>
                <a:gd name="T34" fmla="*/ 204 w 360"/>
                <a:gd name="T35" fmla="*/ 16 h 297"/>
                <a:gd name="T36" fmla="*/ 247 w 360"/>
                <a:gd name="T37" fmla="*/ 27 h 297"/>
                <a:gd name="T38" fmla="*/ 288 w 360"/>
                <a:gd name="T39" fmla="*/ 43 h 297"/>
                <a:gd name="T40" fmla="*/ 318 w 360"/>
                <a:gd name="T41" fmla="*/ 52 h 297"/>
                <a:gd name="T42" fmla="*/ 341 w 360"/>
                <a:gd name="T43" fmla="*/ 100 h 297"/>
                <a:gd name="T44" fmla="*/ 346 w 360"/>
                <a:gd name="T45" fmla="*/ 108 h 297"/>
                <a:gd name="T46" fmla="*/ 340 w 360"/>
                <a:gd name="T47" fmla="*/ 127 h 297"/>
                <a:gd name="T48" fmla="*/ 318 w 360"/>
                <a:gd name="T49" fmla="*/ 118 h 297"/>
                <a:gd name="T50" fmla="*/ 295 w 360"/>
                <a:gd name="T51" fmla="*/ 129 h 297"/>
                <a:gd name="T52" fmla="*/ 274 w 360"/>
                <a:gd name="T53" fmla="*/ 133 h 297"/>
                <a:gd name="T54" fmla="*/ 248 w 360"/>
                <a:gd name="T55" fmla="*/ 145 h 297"/>
                <a:gd name="T56" fmla="*/ 258 w 360"/>
                <a:gd name="T57" fmla="*/ 149 h 297"/>
                <a:gd name="T58" fmla="*/ 267 w 360"/>
                <a:gd name="T59" fmla="*/ 169 h 297"/>
                <a:gd name="T60" fmla="*/ 270 w 360"/>
                <a:gd name="T61" fmla="*/ 194 h 297"/>
                <a:gd name="T62" fmla="*/ 281 w 360"/>
                <a:gd name="T63" fmla="*/ 225 h 297"/>
                <a:gd name="T64" fmla="*/ 284 w 360"/>
                <a:gd name="T65" fmla="*/ 239 h 297"/>
                <a:gd name="T66" fmla="*/ 271 w 360"/>
                <a:gd name="T67" fmla="*/ 250 h 297"/>
                <a:gd name="T68" fmla="*/ 270 w 360"/>
                <a:gd name="T69" fmla="*/ 262 h 297"/>
                <a:gd name="T70" fmla="*/ 262 w 360"/>
                <a:gd name="T71" fmla="*/ 280 h 297"/>
                <a:gd name="T72" fmla="*/ 263 w 360"/>
                <a:gd name="T73" fmla="*/ 296 h 297"/>
                <a:gd name="T74" fmla="*/ 257 w 360"/>
                <a:gd name="T75" fmla="*/ 295 h 297"/>
                <a:gd name="T76" fmla="*/ 246 w 360"/>
                <a:gd name="T77" fmla="*/ 285 h 297"/>
                <a:gd name="T78" fmla="*/ 229 w 360"/>
                <a:gd name="T79" fmla="*/ 280 h 297"/>
                <a:gd name="T80" fmla="*/ 191 w 360"/>
                <a:gd name="T81" fmla="*/ 260 h 297"/>
                <a:gd name="T82" fmla="*/ 153 w 360"/>
                <a:gd name="T83" fmla="*/ 258 h 297"/>
                <a:gd name="T84" fmla="*/ 119 w 360"/>
                <a:gd name="T85" fmla="*/ 257 h 297"/>
                <a:gd name="T86" fmla="*/ 102 w 360"/>
                <a:gd name="T87" fmla="*/ 261 h 297"/>
                <a:gd name="T88" fmla="*/ 84 w 360"/>
                <a:gd name="T89" fmla="*/ 25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60" h="297">
                  <a:moveTo>
                    <a:pt x="126" y="233"/>
                  </a:moveTo>
                  <a:cubicBezTo>
                    <a:pt x="125" y="233"/>
                    <a:pt x="125" y="236"/>
                    <a:pt x="124" y="237"/>
                  </a:cubicBezTo>
                  <a:cubicBezTo>
                    <a:pt x="124" y="237"/>
                    <a:pt x="123" y="238"/>
                    <a:pt x="122" y="239"/>
                  </a:cubicBezTo>
                  <a:cubicBezTo>
                    <a:pt x="121" y="240"/>
                    <a:pt x="122" y="240"/>
                    <a:pt x="122" y="241"/>
                  </a:cubicBezTo>
                  <a:cubicBezTo>
                    <a:pt x="122" y="242"/>
                    <a:pt x="122" y="244"/>
                    <a:pt x="123" y="245"/>
                  </a:cubicBezTo>
                  <a:cubicBezTo>
                    <a:pt x="124" y="246"/>
                    <a:pt x="124" y="244"/>
                    <a:pt x="125" y="243"/>
                  </a:cubicBezTo>
                  <a:cubicBezTo>
                    <a:pt x="125" y="243"/>
                    <a:pt x="126" y="244"/>
                    <a:pt x="126" y="243"/>
                  </a:cubicBezTo>
                  <a:cubicBezTo>
                    <a:pt x="128" y="243"/>
                    <a:pt x="129" y="241"/>
                    <a:pt x="129" y="239"/>
                  </a:cubicBezTo>
                  <a:cubicBezTo>
                    <a:pt x="129" y="239"/>
                    <a:pt x="128" y="238"/>
                    <a:pt x="128" y="237"/>
                  </a:cubicBezTo>
                  <a:cubicBezTo>
                    <a:pt x="129" y="235"/>
                    <a:pt x="130" y="234"/>
                    <a:pt x="129" y="233"/>
                  </a:cubicBezTo>
                  <a:cubicBezTo>
                    <a:pt x="129" y="231"/>
                    <a:pt x="128" y="231"/>
                    <a:pt x="128" y="233"/>
                  </a:cubicBezTo>
                  <a:cubicBezTo>
                    <a:pt x="128" y="233"/>
                    <a:pt x="128" y="233"/>
                    <a:pt x="127" y="233"/>
                  </a:cubicBezTo>
                  <a:cubicBezTo>
                    <a:pt x="127" y="233"/>
                    <a:pt x="127" y="233"/>
                    <a:pt x="126" y="233"/>
                  </a:cubicBezTo>
                  <a:cubicBezTo>
                    <a:pt x="126" y="233"/>
                    <a:pt x="126" y="233"/>
                    <a:pt x="126" y="233"/>
                  </a:cubicBezTo>
                  <a:close/>
                  <a:moveTo>
                    <a:pt x="79" y="259"/>
                  </a:moveTo>
                  <a:cubicBezTo>
                    <a:pt x="77" y="257"/>
                    <a:pt x="71" y="256"/>
                    <a:pt x="71" y="253"/>
                  </a:cubicBezTo>
                  <a:cubicBezTo>
                    <a:pt x="72" y="249"/>
                    <a:pt x="69" y="249"/>
                    <a:pt x="65" y="249"/>
                  </a:cubicBezTo>
                  <a:cubicBezTo>
                    <a:pt x="56" y="246"/>
                    <a:pt x="60" y="232"/>
                    <a:pt x="63" y="226"/>
                  </a:cubicBezTo>
                  <a:cubicBezTo>
                    <a:pt x="66" y="219"/>
                    <a:pt x="60" y="223"/>
                    <a:pt x="57" y="219"/>
                  </a:cubicBezTo>
                  <a:cubicBezTo>
                    <a:pt x="56" y="218"/>
                    <a:pt x="53" y="219"/>
                    <a:pt x="52" y="218"/>
                  </a:cubicBezTo>
                  <a:cubicBezTo>
                    <a:pt x="41" y="213"/>
                    <a:pt x="53" y="209"/>
                    <a:pt x="56" y="205"/>
                  </a:cubicBezTo>
                  <a:cubicBezTo>
                    <a:pt x="60" y="201"/>
                    <a:pt x="58" y="192"/>
                    <a:pt x="59" y="186"/>
                  </a:cubicBezTo>
                  <a:cubicBezTo>
                    <a:pt x="60" y="182"/>
                    <a:pt x="54" y="181"/>
                    <a:pt x="52" y="178"/>
                  </a:cubicBezTo>
                  <a:cubicBezTo>
                    <a:pt x="50" y="177"/>
                    <a:pt x="49" y="174"/>
                    <a:pt x="47" y="173"/>
                  </a:cubicBezTo>
                  <a:cubicBezTo>
                    <a:pt x="45" y="172"/>
                    <a:pt x="43" y="170"/>
                    <a:pt x="41" y="169"/>
                  </a:cubicBezTo>
                  <a:cubicBezTo>
                    <a:pt x="39" y="167"/>
                    <a:pt x="37" y="168"/>
                    <a:pt x="35" y="168"/>
                  </a:cubicBezTo>
                  <a:cubicBezTo>
                    <a:pt x="31" y="168"/>
                    <a:pt x="28" y="160"/>
                    <a:pt x="28" y="157"/>
                  </a:cubicBezTo>
                  <a:cubicBezTo>
                    <a:pt x="28" y="154"/>
                    <a:pt x="28" y="150"/>
                    <a:pt x="27" y="148"/>
                  </a:cubicBezTo>
                  <a:cubicBezTo>
                    <a:pt x="26" y="146"/>
                    <a:pt x="19" y="142"/>
                    <a:pt x="17" y="142"/>
                  </a:cubicBezTo>
                  <a:cubicBezTo>
                    <a:pt x="15" y="142"/>
                    <a:pt x="11" y="142"/>
                    <a:pt x="10" y="140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6" y="128"/>
                    <a:pt x="6" y="128"/>
                    <a:pt x="6" y="128"/>
                  </a:cubicBezTo>
                  <a:cubicBezTo>
                    <a:pt x="5" y="122"/>
                    <a:pt x="5" y="122"/>
                    <a:pt x="5" y="122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3" y="67"/>
                    <a:pt x="13" y="68"/>
                    <a:pt x="13" y="67"/>
                  </a:cubicBezTo>
                  <a:cubicBezTo>
                    <a:pt x="16" y="66"/>
                    <a:pt x="22" y="57"/>
                    <a:pt x="26" y="54"/>
                  </a:cubicBezTo>
                  <a:cubicBezTo>
                    <a:pt x="37" y="47"/>
                    <a:pt x="49" y="39"/>
                    <a:pt x="63" y="39"/>
                  </a:cubicBezTo>
                  <a:cubicBezTo>
                    <a:pt x="69" y="35"/>
                    <a:pt x="87" y="39"/>
                    <a:pt x="94" y="40"/>
                  </a:cubicBezTo>
                  <a:cubicBezTo>
                    <a:pt x="95" y="42"/>
                    <a:pt x="108" y="45"/>
                    <a:pt x="110" y="45"/>
                  </a:cubicBezTo>
                  <a:cubicBezTo>
                    <a:pt x="116" y="47"/>
                    <a:pt x="122" y="48"/>
                    <a:pt x="128" y="48"/>
                  </a:cubicBezTo>
                  <a:cubicBezTo>
                    <a:pt x="130" y="47"/>
                    <a:pt x="132" y="47"/>
                    <a:pt x="133" y="46"/>
                  </a:cubicBezTo>
                  <a:cubicBezTo>
                    <a:pt x="138" y="45"/>
                    <a:pt x="149" y="40"/>
                    <a:pt x="148" y="34"/>
                  </a:cubicBezTo>
                  <a:cubicBezTo>
                    <a:pt x="147" y="8"/>
                    <a:pt x="147" y="8"/>
                    <a:pt x="147" y="8"/>
                  </a:cubicBezTo>
                  <a:cubicBezTo>
                    <a:pt x="147" y="8"/>
                    <a:pt x="147" y="8"/>
                    <a:pt x="147" y="8"/>
                  </a:cubicBezTo>
                  <a:cubicBezTo>
                    <a:pt x="149" y="6"/>
                    <a:pt x="153" y="9"/>
                    <a:pt x="155" y="10"/>
                  </a:cubicBezTo>
                  <a:cubicBezTo>
                    <a:pt x="158" y="11"/>
                    <a:pt x="160" y="8"/>
                    <a:pt x="161" y="6"/>
                  </a:cubicBezTo>
                  <a:cubicBezTo>
                    <a:pt x="165" y="0"/>
                    <a:pt x="165" y="11"/>
                    <a:pt x="170" y="8"/>
                  </a:cubicBezTo>
                  <a:cubicBezTo>
                    <a:pt x="172" y="7"/>
                    <a:pt x="177" y="0"/>
                    <a:pt x="178" y="2"/>
                  </a:cubicBezTo>
                  <a:cubicBezTo>
                    <a:pt x="182" y="5"/>
                    <a:pt x="188" y="10"/>
                    <a:pt x="193" y="10"/>
                  </a:cubicBezTo>
                  <a:cubicBezTo>
                    <a:pt x="198" y="10"/>
                    <a:pt x="196" y="16"/>
                    <a:pt x="204" y="16"/>
                  </a:cubicBezTo>
                  <a:cubicBezTo>
                    <a:pt x="217" y="14"/>
                    <a:pt x="217" y="14"/>
                    <a:pt x="217" y="14"/>
                  </a:cubicBezTo>
                  <a:cubicBezTo>
                    <a:pt x="229" y="33"/>
                    <a:pt x="229" y="33"/>
                    <a:pt x="229" y="33"/>
                  </a:cubicBezTo>
                  <a:cubicBezTo>
                    <a:pt x="247" y="27"/>
                    <a:pt x="247" y="27"/>
                    <a:pt x="247" y="27"/>
                  </a:cubicBezTo>
                  <a:cubicBezTo>
                    <a:pt x="250" y="26"/>
                    <a:pt x="253" y="26"/>
                    <a:pt x="257" y="26"/>
                  </a:cubicBezTo>
                  <a:cubicBezTo>
                    <a:pt x="261" y="27"/>
                    <a:pt x="260" y="28"/>
                    <a:pt x="262" y="31"/>
                  </a:cubicBezTo>
                  <a:cubicBezTo>
                    <a:pt x="266" y="36"/>
                    <a:pt x="281" y="39"/>
                    <a:pt x="288" y="43"/>
                  </a:cubicBezTo>
                  <a:cubicBezTo>
                    <a:pt x="302" y="53"/>
                    <a:pt x="302" y="53"/>
                    <a:pt x="302" y="53"/>
                  </a:cubicBezTo>
                  <a:cubicBezTo>
                    <a:pt x="307" y="56"/>
                    <a:pt x="310" y="51"/>
                    <a:pt x="314" y="49"/>
                  </a:cubicBezTo>
                  <a:cubicBezTo>
                    <a:pt x="317" y="48"/>
                    <a:pt x="320" y="47"/>
                    <a:pt x="318" y="52"/>
                  </a:cubicBezTo>
                  <a:cubicBezTo>
                    <a:pt x="314" y="63"/>
                    <a:pt x="324" y="73"/>
                    <a:pt x="329" y="82"/>
                  </a:cubicBezTo>
                  <a:cubicBezTo>
                    <a:pt x="329" y="84"/>
                    <a:pt x="333" y="88"/>
                    <a:pt x="335" y="90"/>
                  </a:cubicBezTo>
                  <a:cubicBezTo>
                    <a:pt x="337" y="92"/>
                    <a:pt x="343" y="96"/>
                    <a:pt x="341" y="100"/>
                  </a:cubicBezTo>
                  <a:cubicBezTo>
                    <a:pt x="340" y="102"/>
                    <a:pt x="342" y="107"/>
                    <a:pt x="346" y="107"/>
                  </a:cubicBezTo>
                  <a:cubicBezTo>
                    <a:pt x="346" y="107"/>
                    <a:pt x="346" y="107"/>
                    <a:pt x="346" y="107"/>
                  </a:cubicBezTo>
                  <a:cubicBezTo>
                    <a:pt x="346" y="108"/>
                    <a:pt x="346" y="108"/>
                    <a:pt x="346" y="108"/>
                  </a:cubicBezTo>
                  <a:cubicBezTo>
                    <a:pt x="350" y="112"/>
                    <a:pt x="359" y="112"/>
                    <a:pt x="359" y="119"/>
                  </a:cubicBezTo>
                  <a:cubicBezTo>
                    <a:pt x="360" y="126"/>
                    <a:pt x="358" y="130"/>
                    <a:pt x="352" y="128"/>
                  </a:cubicBezTo>
                  <a:cubicBezTo>
                    <a:pt x="345" y="126"/>
                    <a:pt x="347" y="125"/>
                    <a:pt x="340" y="127"/>
                  </a:cubicBezTo>
                  <a:cubicBezTo>
                    <a:pt x="337" y="128"/>
                    <a:pt x="341" y="124"/>
                    <a:pt x="336" y="125"/>
                  </a:cubicBezTo>
                  <a:cubicBezTo>
                    <a:pt x="332" y="126"/>
                    <a:pt x="329" y="122"/>
                    <a:pt x="328" y="120"/>
                  </a:cubicBezTo>
                  <a:cubicBezTo>
                    <a:pt x="324" y="114"/>
                    <a:pt x="322" y="120"/>
                    <a:pt x="318" y="118"/>
                  </a:cubicBezTo>
                  <a:cubicBezTo>
                    <a:pt x="316" y="121"/>
                    <a:pt x="314" y="124"/>
                    <a:pt x="312" y="123"/>
                  </a:cubicBezTo>
                  <a:cubicBezTo>
                    <a:pt x="310" y="123"/>
                    <a:pt x="302" y="125"/>
                    <a:pt x="301" y="126"/>
                  </a:cubicBezTo>
                  <a:cubicBezTo>
                    <a:pt x="300" y="127"/>
                    <a:pt x="297" y="129"/>
                    <a:pt x="295" y="129"/>
                  </a:cubicBezTo>
                  <a:cubicBezTo>
                    <a:pt x="294" y="130"/>
                    <a:pt x="293" y="129"/>
                    <a:pt x="292" y="129"/>
                  </a:cubicBezTo>
                  <a:cubicBezTo>
                    <a:pt x="289" y="130"/>
                    <a:pt x="289" y="133"/>
                    <a:pt x="286" y="131"/>
                  </a:cubicBezTo>
                  <a:cubicBezTo>
                    <a:pt x="282" y="129"/>
                    <a:pt x="278" y="134"/>
                    <a:pt x="274" y="133"/>
                  </a:cubicBezTo>
                  <a:cubicBezTo>
                    <a:pt x="269" y="132"/>
                    <a:pt x="270" y="135"/>
                    <a:pt x="267" y="136"/>
                  </a:cubicBezTo>
                  <a:cubicBezTo>
                    <a:pt x="256" y="137"/>
                    <a:pt x="256" y="137"/>
                    <a:pt x="256" y="137"/>
                  </a:cubicBezTo>
                  <a:cubicBezTo>
                    <a:pt x="254" y="137"/>
                    <a:pt x="248" y="143"/>
                    <a:pt x="248" y="145"/>
                  </a:cubicBezTo>
                  <a:cubicBezTo>
                    <a:pt x="248" y="145"/>
                    <a:pt x="248" y="145"/>
                    <a:pt x="248" y="145"/>
                  </a:cubicBezTo>
                  <a:cubicBezTo>
                    <a:pt x="251" y="145"/>
                    <a:pt x="252" y="148"/>
                    <a:pt x="252" y="150"/>
                  </a:cubicBezTo>
                  <a:cubicBezTo>
                    <a:pt x="254" y="150"/>
                    <a:pt x="256" y="149"/>
                    <a:pt x="258" y="149"/>
                  </a:cubicBezTo>
                  <a:cubicBezTo>
                    <a:pt x="258" y="149"/>
                    <a:pt x="258" y="149"/>
                    <a:pt x="258" y="149"/>
                  </a:cubicBezTo>
                  <a:cubicBezTo>
                    <a:pt x="258" y="153"/>
                    <a:pt x="263" y="156"/>
                    <a:pt x="267" y="158"/>
                  </a:cubicBezTo>
                  <a:cubicBezTo>
                    <a:pt x="273" y="162"/>
                    <a:pt x="267" y="164"/>
                    <a:pt x="267" y="169"/>
                  </a:cubicBezTo>
                  <a:cubicBezTo>
                    <a:pt x="267" y="174"/>
                    <a:pt x="269" y="178"/>
                    <a:pt x="268" y="183"/>
                  </a:cubicBezTo>
                  <a:cubicBezTo>
                    <a:pt x="267" y="186"/>
                    <a:pt x="267" y="188"/>
                    <a:pt x="268" y="191"/>
                  </a:cubicBezTo>
                  <a:cubicBezTo>
                    <a:pt x="268" y="192"/>
                    <a:pt x="271" y="193"/>
                    <a:pt x="270" y="194"/>
                  </a:cubicBezTo>
                  <a:cubicBezTo>
                    <a:pt x="269" y="199"/>
                    <a:pt x="272" y="198"/>
                    <a:pt x="273" y="201"/>
                  </a:cubicBezTo>
                  <a:cubicBezTo>
                    <a:pt x="273" y="205"/>
                    <a:pt x="273" y="207"/>
                    <a:pt x="276" y="211"/>
                  </a:cubicBezTo>
                  <a:cubicBezTo>
                    <a:pt x="276" y="215"/>
                    <a:pt x="280" y="222"/>
                    <a:pt x="281" y="225"/>
                  </a:cubicBezTo>
                  <a:cubicBezTo>
                    <a:pt x="282" y="227"/>
                    <a:pt x="284" y="229"/>
                    <a:pt x="282" y="231"/>
                  </a:cubicBezTo>
                  <a:cubicBezTo>
                    <a:pt x="282" y="233"/>
                    <a:pt x="280" y="233"/>
                    <a:pt x="281" y="235"/>
                  </a:cubicBezTo>
                  <a:cubicBezTo>
                    <a:pt x="284" y="236"/>
                    <a:pt x="284" y="236"/>
                    <a:pt x="284" y="239"/>
                  </a:cubicBezTo>
                  <a:cubicBezTo>
                    <a:pt x="284" y="241"/>
                    <a:pt x="286" y="243"/>
                    <a:pt x="285" y="245"/>
                  </a:cubicBezTo>
                  <a:cubicBezTo>
                    <a:pt x="282" y="247"/>
                    <a:pt x="278" y="245"/>
                    <a:pt x="275" y="247"/>
                  </a:cubicBezTo>
                  <a:cubicBezTo>
                    <a:pt x="274" y="249"/>
                    <a:pt x="274" y="250"/>
                    <a:pt x="271" y="250"/>
                  </a:cubicBezTo>
                  <a:cubicBezTo>
                    <a:pt x="270" y="250"/>
                    <a:pt x="266" y="251"/>
                    <a:pt x="267" y="253"/>
                  </a:cubicBezTo>
                  <a:cubicBezTo>
                    <a:pt x="269" y="254"/>
                    <a:pt x="270" y="256"/>
                    <a:pt x="273" y="257"/>
                  </a:cubicBezTo>
                  <a:cubicBezTo>
                    <a:pt x="280" y="259"/>
                    <a:pt x="273" y="261"/>
                    <a:pt x="270" y="262"/>
                  </a:cubicBezTo>
                  <a:cubicBezTo>
                    <a:pt x="266" y="263"/>
                    <a:pt x="264" y="260"/>
                    <a:pt x="264" y="266"/>
                  </a:cubicBezTo>
                  <a:cubicBezTo>
                    <a:pt x="263" y="268"/>
                    <a:pt x="262" y="269"/>
                    <a:pt x="260" y="271"/>
                  </a:cubicBezTo>
                  <a:cubicBezTo>
                    <a:pt x="258" y="274"/>
                    <a:pt x="260" y="279"/>
                    <a:pt x="262" y="280"/>
                  </a:cubicBezTo>
                  <a:cubicBezTo>
                    <a:pt x="264" y="281"/>
                    <a:pt x="258" y="286"/>
                    <a:pt x="262" y="287"/>
                  </a:cubicBezTo>
                  <a:cubicBezTo>
                    <a:pt x="262" y="289"/>
                    <a:pt x="261" y="290"/>
                    <a:pt x="262" y="291"/>
                  </a:cubicBezTo>
                  <a:cubicBezTo>
                    <a:pt x="264" y="293"/>
                    <a:pt x="264" y="295"/>
                    <a:pt x="263" y="296"/>
                  </a:cubicBezTo>
                  <a:cubicBezTo>
                    <a:pt x="260" y="297"/>
                    <a:pt x="260" y="297"/>
                    <a:pt x="260" y="297"/>
                  </a:cubicBezTo>
                  <a:cubicBezTo>
                    <a:pt x="260" y="297"/>
                    <a:pt x="260" y="297"/>
                    <a:pt x="260" y="297"/>
                  </a:cubicBezTo>
                  <a:cubicBezTo>
                    <a:pt x="257" y="295"/>
                    <a:pt x="257" y="295"/>
                    <a:pt x="257" y="295"/>
                  </a:cubicBezTo>
                  <a:cubicBezTo>
                    <a:pt x="256" y="291"/>
                    <a:pt x="254" y="291"/>
                    <a:pt x="252" y="289"/>
                  </a:cubicBezTo>
                  <a:cubicBezTo>
                    <a:pt x="252" y="288"/>
                    <a:pt x="252" y="287"/>
                    <a:pt x="251" y="286"/>
                  </a:cubicBezTo>
                  <a:cubicBezTo>
                    <a:pt x="250" y="286"/>
                    <a:pt x="248" y="285"/>
                    <a:pt x="246" y="285"/>
                  </a:cubicBezTo>
                  <a:cubicBezTo>
                    <a:pt x="244" y="285"/>
                    <a:pt x="244" y="284"/>
                    <a:pt x="241" y="283"/>
                  </a:cubicBezTo>
                  <a:cubicBezTo>
                    <a:pt x="239" y="283"/>
                    <a:pt x="234" y="285"/>
                    <a:pt x="232" y="284"/>
                  </a:cubicBezTo>
                  <a:cubicBezTo>
                    <a:pt x="230" y="283"/>
                    <a:pt x="230" y="281"/>
                    <a:pt x="229" y="280"/>
                  </a:cubicBezTo>
                  <a:cubicBezTo>
                    <a:pt x="220" y="273"/>
                    <a:pt x="220" y="273"/>
                    <a:pt x="220" y="273"/>
                  </a:cubicBezTo>
                  <a:cubicBezTo>
                    <a:pt x="216" y="270"/>
                    <a:pt x="222" y="264"/>
                    <a:pt x="216" y="266"/>
                  </a:cubicBezTo>
                  <a:cubicBezTo>
                    <a:pt x="207" y="268"/>
                    <a:pt x="199" y="265"/>
                    <a:pt x="191" y="260"/>
                  </a:cubicBezTo>
                  <a:cubicBezTo>
                    <a:pt x="188" y="258"/>
                    <a:pt x="185" y="262"/>
                    <a:pt x="183" y="262"/>
                  </a:cubicBezTo>
                  <a:cubicBezTo>
                    <a:pt x="177" y="262"/>
                    <a:pt x="169" y="263"/>
                    <a:pt x="164" y="260"/>
                  </a:cubicBezTo>
                  <a:cubicBezTo>
                    <a:pt x="162" y="259"/>
                    <a:pt x="156" y="259"/>
                    <a:pt x="153" y="258"/>
                  </a:cubicBezTo>
                  <a:cubicBezTo>
                    <a:pt x="149" y="258"/>
                    <a:pt x="141" y="260"/>
                    <a:pt x="137" y="259"/>
                  </a:cubicBezTo>
                  <a:cubicBezTo>
                    <a:pt x="132" y="256"/>
                    <a:pt x="130" y="255"/>
                    <a:pt x="126" y="255"/>
                  </a:cubicBezTo>
                  <a:cubicBezTo>
                    <a:pt x="123" y="255"/>
                    <a:pt x="121" y="256"/>
                    <a:pt x="119" y="257"/>
                  </a:cubicBezTo>
                  <a:cubicBezTo>
                    <a:pt x="118" y="260"/>
                    <a:pt x="112" y="259"/>
                    <a:pt x="110" y="259"/>
                  </a:cubicBezTo>
                  <a:cubicBezTo>
                    <a:pt x="110" y="259"/>
                    <a:pt x="108" y="258"/>
                    <a:pt x="108" y="259"/>
                  </a:cubicBezTo>
                  <a:cubicBezTo>
                    <a:pt x="105" y="261"/>
                    <a:pt x="105" y="260"/>
                    <a:pt x="102" y="261"/>
                  </a:cubicBezTo>
                  <a:cubicBezTo>
                    <a:pt x="99" y="262"/>
                    <a:pt x="100" y="259"/>
                    <a:pt x="98" y="258"/>
                  </a:cubicBezTo>
                  <a:cubicBezTo>
                    <a:pt x="96" y="258"/>
                    <a:pt x="85" y="259"/>
                    <a:pt x="84" y="257"/>
                  </a:cubicBezTo>
                  <a:cubicBezTo>
                    <a:pt x="84" y="257"/>
                    <a:pt x="84" y="257"/>
                    <a:pt x="84" y="257"/>
                  </a:cubicBezTo>
                  <a:cubicBezTo>
                    <a:pt x="84" y="255"/>
                    <a:pt x="80" y="258"/>
                    <a:pt x="79" y="25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6"/>
            <p:cNvSpPr>
              <a:spLocks noEditPoints="1"/>
            </p:cNvSpPr>
            <p:nvPr/>
          </p:nvSpPr>
          <p:spPr bwMode="auto">
            <a:xfrm>
              <a:off x="2706" y="2345"/>
              <a:ext cx="738" cy="610"/>
            </a:xfrm>
            <a:custGeom>
              <a:avLst/>
              <a:gdLst>
                <a:gd name="T0" fmla="*/ 122 w 360"/>
                <a:gd name="T1" fmla="*/ 239 h 297"/>
                <a:gd name="T2" fmla="*/ 125 w 360"/>
                <a:gd name="T3" fmla="*/ 243 h 297"/>
                <a:gd name="T4" fmla="*/ 128 w 360"/>
                <a:gd name="T5" fmla="*/ 237 h 297"/>
                <a:gd name="T6" fmla="*/ 127 w 360"/>
                <a:gd name="T7" fmla="*/ 233 h 297"/>
                <a:gd name="T8" fmla="*/ 79 w 360"/>
                <a:gd name="T9" fmla="*/ 259 h 297"/>
                <a:gd name="T10" fmla="*/ 63 w 360"/>
                <a:gd name="T11" fmla="*/ 226 h 297"/>
                <a:gd name="T12" fmla="*/ 56 w 360"/>
                <a:gd name="T13" fmla="*/ 205 h 297"/>
                <a:gd name="T14" fmla="*/ 47 w 360"/>
                <a:gd name="T15" fmla="*/ 173 h 297"/>
                <a:gd name="T16" fmla="*/ 28 w 360"/>
                <a:gd name="T17" fmla="*/ 157 h 297"/>
                <a:gd name="T18" fmla="*/ 10 w 360"/>
                <a:gd name="T19" fmla="*/ 140 h 297"/>
                <a:gd name="T20" fmla="*/ 5 w 360"/>
                <a:gd name="T21" fmla="*/ 122 h 297"/>
                <a:gd name="T22" fmla="*/ 5 w 360"/>
                <a:gd name="T23" fmla="*/ 78 h 297"/>
                <a:gd name="T24" fmla="*/ 13 w 360"/>
                <a:gd name="T25" fmla="*/ 67 h 297"/>
                <a:gd name="T26" fmla="*/ 94 w 360"/>
                <a:gd name="T27" fmla="*/ 40 h 297"/>
                <a:gd name="T28" fmla="*/ 133 w 360"/>
                <a:gd name="T29" fmla="*/ 46 h 297"/>
                <a:gd name="T30" fmla="*/ 147 w 360"/>
                <a:gd name="T31" fmla="*/ 8 h 297"/>
                <a:gd name="T32" fmla="*/ 170 w 360"/>
                <a:gd name="T33" fmla="*/ 8 h 297"/>
                <a:gd name="T34" fmla="*/ 204 w 360"/>
                <a:gd name="T35" fmla="*/ 16 h 297"/>
                <a:gd name="T36" fmla="*/ 247 w 360"/>
                <a:gd name="T37" fmla="*/ 27 h 297"/>
                <a:gd name="T38" fmla="*/ 288 w 360"/>
                <a:gd name="T39" fmla="*/ 43 h 297"/>
                <a:gd name="T40" fmla="*/ 318 w 360"/>
                <a:gd name="T41" fmla="*/ 52 h 297"/>
                <a:gd name="T42" fmla="*/ 341 w 360"/>
                <a:gd name="T43" fmla="*/ 100 h 297"/>
                <a:gd name="T44" fmla="*/ 346 w 360"/>
                <a:gd name="T45" fmla="*/ 108 h 297"/>
                <a:gd name="T46" fmla="*/ 340 w 360"/>
                <a:gd name="T47" fmla="*/ 127 h 297"/>
                <a:gd name="T48" fmla="*/ 318 w 360"/>
                <a:gd name="T49" fmla="*/ 118 h 297"/>
                <a:gd name="T50" fmla="*/ 295 w 360"/>
                <a:gd name="T51" fmla="*/ 129 h 297"/>
                <a:gd name="T52" fmla="*/ 274 w 360"/>
                <a:gd name="T53" fmla="*/ 133 h 297"/>
                <a:gd name="T54" fmla="*/ 248 w 360"/>
                <a:gd name="T55" fmla="*/ 145 h 297"/>
                <a:gd name="T56" fmla="*/ 258 w 360"/>
                <a:gd name="T57" fmla="*/ 149 h 297"/>
                <a:gd name="T58" fmla="*/ 267 w 360"/>
                <a:gd name="T59" fmla="*/ 169 h 297"/>
                <a:gd name="T60" fmla="*/ 270 w 360"/>
                <a:gd name="T61" fmla="*/ 194 h 297"/>
                <a:gd name="T62" fmla="*/ 281 w 360"/>
                <a:gd name="T63" fmla="*/ 225 h 297"/>
                <a:gd name="T64" fmla="*/ 284 w 360"/>
                <a:gd name="T65" fmla="*/ 239 h 297"/>
                <a:gd name="T66" fmla="*/ 271 w 360"/>
                <a:gd name="T67" fmla="*/ 250 h 297"/>
                <a:gd name="T68" fmla="*/ 270 w 360"/>
                <a:gd name="T69" fmla="*/ 262 h 297"/>
                <a:gd name="T70" fmla="*/ 262 w 360"/>
                <a:gd name="T71" fmla="*/ 280 h 297"/>
                <a:gd name="T72" fmla="*/ 263 w 360"/>
                <a:gd name="T73" fmla="*/ 296 h 297"/>
                <a:gd name="T74" fmla="*/ 257 w 360"/>
                <a:gd name="T75" fmla="*/ 295 h 297"/>
                <a:gd name="T76" fmla="*/ 246 w 360"/>
                <a:gd name="T77" fmla="*/ 285 h 297"/>
                <a:gd name="T78" fmla="*/ 229 w 360"/>
                <a:gd name="T79" fmla="*/ 280 h 297"/>
                <a:gd name="T80" fmla="*/ 191 w 360"/>
                <a:gd name="T81" fmla="*/ 260 h 297"/>
                <a:gd name="T82" fmla="*/ 153 w 360"/>
                <a:gd name="T83" fmla="*/ 258 h 297"/>
                <a:gd name="T84" fmla="*/ 119 w 360"/>
                <a:gd name="T85" fmla="*/ 257 h 297"/>
                <a:gd name="T86" fmla="*/ 102 w 360"/>
                <a:gd name="T87" fmla="*/ 261 h 297"/>
                <a:gd name="T88" fmla="*/ 84 w 360"/>
                <a:gd name="T89" fmla="*/ 25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60" h="297">
                  <a:moveTo>
                    <a:pt x="126" y="233"/>
                  </a:moveTo>
                  <a:cubicBezTo>
                    <a:pt x="125" y="233"/>
                    <a:pt x="125" y="236"/>
                    <a:pt x="124" y="237"/>
                  </a:cubicBezTo>
                  <a:cubicBezTo>
                    <a:pt x="124" y="237"/>
                    <a:pt x="123" y="238"/>
                    <a:pt x="122" y="239"/>
                  </a:cubicBezTo>
                  <a:cubicBezTo>
                    <a:pt x="121" y="240"/>
                    <a:pt x="122" y="240"/>
                    <a:pt x="122" y="241"/>
                  </a:cubicBezTo>
                  <a:cubicBezTo>
                    <a:pt x="122" y="242"/>
                    <a:pt x="122" y="244"/>
                    <a:pt x="123" y="245"/>
                  </a:cubicBezTo>
                  <a:cubicBezTo>
                    <a:pt x="124" y="246"/>
                    <a:pt x="124" y="244"/>
                    <a:pt x="125" y="243"/>
                  </a:cubicBezTo>
                  <a:cubicBezTo>
                    <a:pt x="125" y="243"/>
                    <a:pt x="126" y="244"/>
                    <a:pt x="126" y="243"/>
                  </a:cubicBezTo>
                  <a:cubicBezTo>
                    <a:pt x="128" y="243"/>
                    <a:pt x="129" y="241"/>
                    <a:pt x="129" y="239"/>
                  </a:cubicBezTo>
                  <a:cubicBezTo>
                    <a:pt x="129" y="239"/>
                    <a:pt x="128" y="238"/>
                    <a:pt x="128" y="237"/>
                  </a:cubicBezTo>
                  <a:cubicBezTo>
                    <a:pt x="129" y="235"/>
                    <a:pt x="130" y="234"/>
                    <a:pt x="129" y="233"/>
                  </a:cubicBezTo>
                  <a:cubicBezTo>
                    <a:pt x="129" y="231"/>
                    <a:pt x="128" y="231"/>
                    <a:pt x="128" y="233"/>
                  </a:cubicBezTo>
                  <a:cubicBezTo>
                    <a:pt x="128" y="233"/>
                    <a:pt x="128" y="233"/>
                    <a:pt x="127" y="233"/>
                  </a:cubicBezTo>
                  <a:cubicBezTo>
                    <a:pt x="127" y="233"/>
                    <a:pt x="127" y="233"/>
                    <a:pt x="126" y="233"/>
                  </a:cubicBezTo>
                  <a:cubicBezTo>
                    <a:pt x="126" y="233"/>
                    <a:pt x="126" y="233"/>
                    <a:pt x="126" y="233"/>
                  </a:cubicBezTo>
                  <a:close/>
                  <a:moveTo>
                    <a:pt x="79" y="259"/>
                  </a:moveTo>
                  <a:cubicBezTo>
                    <a:pt x="77" y="257"/>
                    <a:pt x="71" y="256"/>
                    <a:pt x="71" y="253"/>
                  </a:cubicBezTo>
                  <a:cubicBezTo>
                    <a:pt x="72" y="249"/>
                    <a:pt x="69" y="249"/>
                    <a:pt x="65" y="249"/>
                  </a:cubicBezTo>
                  <a:cubicBezTo>
                    <a:pt x="56" y="246"/>
                    <a:pt x="60" y="232"/>
                    <a:pt x="63" y="226"/>
                  </a:cubicBezTo>
                  <a:cubicBezTo>
                    <a:pt x="66" y="219"/>
                    <a:pt x="60" y="223"/>
                    <a:pt x="57" y="219"/>
                  </a:cubicBezTo>
                  <a:cubicBezTo>
                    <a:pt x="56" y="218"/>
                    <a:pt x="53" y="219"/>
                    <a:pt x="52" y="218"/>
                  </a:cubicBezTo>
                  <a:cubicBezTo>
                    <a:pt x="41" y="213"/>
                    <a:pt x="53" y="209"/>
                    <a:pt x="56" y="205"/>
                  </a:cubicBezTo>
                  <a:cubicBezTo>
                    <a:pt x="60" y="201"/>
                    <a:pt x="58" y="192"/>
                    <a:pt x="59" y="186"/>
                  </a:cubicBezTo>
                  <a:cubicBezTo>
                    <a:pt x="60" y="182"/>
                    <a:pt x="54" y="181"/>
                    <a:pt x="52" y="178"/>
                  </a:cubicBezTo>
                  <a:cubicBezTo>
                    <a:pt x="50" y="177"/>
                    <a:pt x="49" y="174"/>
                    <a:pt x="47" y="173"/>
                  </a:cubicBezTo>
                  <a:cubicBezTo>
                    <a:pt x="45" y="172"/>
                    <a:pt x="43" y="170"/>
                    <a:pt x="41" y="169"/>
                  </a:cubicBezTo>
                  <a:cubicBezTo>
                    <a:pt x="39" y="167"/>
                    <a:pt x="37" y="168"/>
                    <a:pt x="35" y="168"/>
                  </a:cubicBezTo>
                  <a:cubicBezTo>
                    <a:pt x="31" y="168"/>
                    <a:pt x="28" y="160"/>
                    <a:pt x="28" y="157"/>
                  </a:cubicBezTo>
                  <a:cubicBezTo>
                    <a:pt x="28" y="154"/>
                    <a:pt x="28" y="150"/>
                    <a:pt x="27" y="148"/>
                  </a:cubicBezTo>
                  <a:cubicBezTo>
                    <a:pt x="26" y="146"/>
                    <a:pt x="19" y="142"/>
                    <a:pt x="17" y="142"/>
                  </a:cubicBezTo>
                  <a:cubicBezTo>
                    <a:pt x="15" y="142"/>
                    <a:pt x="11" y="142"/>
                    <a:pt x="10" y="140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6" y="128"/>
                    <a:pt x="6" y="128"/>
                    <a:pt x="6" y="128"/>
                  </a:cubicBezTo>
                  <a:cubicBezTo>
                    <a:pt x="5" y="122"/>
                    <a:pt x="5" y="122"/>
                    <a:pt x="5" y="122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3" y="67"/>
                    <a:pt x="13" y="68"/>
                    <a:pt x="13" y="67"/>
                  </a:cubicBezTo>
                  <a:cubicBezTo>
                    <a:pt x="16" y="66"/>
                    <a:pt x="22" y="57"/>
                    <a:pt x="26" y="54"/>
                  </a:cubicBezTo>
                  <a:cubicBezTo>
                    <a:pt x="37" y="47"/>
                    <a:pt x="49" y="39"/>
                    <a:pt x="63" y="39"/>
                  </a:cubicBezTo>
                  <a:cubicBezTo>
                    <a:pt x="69" y="35"/>
                    <a:pt x="87" y="39"/>
                    <a:pt x="94" y="40"/>
                  </a:cubicBezTo>
                  <a:cubicBezTo>
                    <a:pt x="95" y="42"/>
                    <a:pt x="108" y="45"/>
                    <a:pt x="110" y="45"/>
                  </a:cubicBezTo>
                  <a:cubicBezTo>
                    <a:pt x="116" y="47"/>
                    <a:pt x="122" y="48"/>
                    <a:pt x="128" y="48"/>
                  </a:cubicBezTo>
                  <a:cubicBezTo>
                    <a:pt x="130" y="47"/>
                    <a:pt x="132" y="47"/>
                    <a:pt x="133" y="46"/>
                  </a:cubicBezTo>
                  <a:cubicBezTo>
                    <a:pt x="138" y="45"/>
                    <a:pt x="149" y="40"/>
                    <a:pt x="148" y="34"/>
                  </a:cubicBezTo>
                  <a:cubicBezTo>
                    <a:pt x="147" y="8"/>
                    <a:pt x="147" y="8"/>
                    <a:pt x="147" y="8"/>
                  </a:cubicBezTo>
                  <a:cubicBezTo>
                    <a:pt x="147" y="8"/>
                    <a:pt x="147" y="8"/>
                    <a:pt x="147" y="8"/>
                  </a:cubicBezTo>
                  <a:cubicBezTo>
                    <a:pt x="149" y="6"/>
                    <a:pt x="153" y="9"/>
                    <a:pt x="155" y="10"/>
                  </a:cubicBezTo>
                  <a:cubicBezTo>
                    <a:pt x="158" y="11"/>
                    <a:pt x="160" y="8"/>
                    <a:pt x="161" y="6"/>
                  </a:cubicBezTo>
                  <a:cubicBezTo>
                    <a:pt x="165" y="0"/>
                    <a:pt x="165" y="11"/>
                    <a:pt x="170" y="8"/>
                  </a:cubicBezTo>
                  <a:cubicBezTo>
                    <a:pt x="172" y="7"/>
                    <a:pt x="177" y="0"/>
                    <a:pt x="178" y="2"/>
                  </a:cubicBezTo>
                  <a:cubicBezTo>
                    <a:pt x="182" y="5"/>
                    <a:pt x="188" y="10"/>
                    <a:pt x="193" y="10"/>
                  </a:cubicBezTo>
                  <a:cubicBezTo>
                    <a:pt x="198" y="10"/>
                    <a:pt x="196" y="16"/>
                    <a:pt x="204" y="16"/>
                  </a:cubicBezTo>
                  <a:cubicBezTo>
                    <a:pt x="217" y="14"/>
                    <a:pt x="217" y="14"/>
                    <a:pt x="217" y="14"/>
                  </a:cubicBezTo>
                  <a:cubicBezTo>
                    <a:pt x="229" y="33"/>
                    <a:pt x="229" y="33"/>
                    <a:pt x="229" y="33"/>
                  </a:cubicBezTo>
                  <a:cubicBezTo>
                    <a:pt x="247" y="27"/>
                    <a:pt x="247" y="27"/>
                    <a:pt x="247" y="27"/>
                  </a:cubicBezTo>
                  <a:cubicBezTo>
                    <a:pt x="250" y="26"/>
                    <a:pt x="253" y="26"/>
                    <a:pt x="257" y="26"/>
                  </a:cubicBezTo>
                  <a:cubicBezTo>
                    <a:pt x="261" y="27"/>
                    <a:pt x="260" y="28"/>
                    <a:pt x="262" y="31"/>
                  </a:cubicBezTo>
                  <a:cubicBezTo>
                    <a:pt x="266" y="36"/>
                    <a:pt x="281" y="39"/>
                    <a:pt x="288" y="43"/>
                  </a:cubicBezTo>
                  <a:cubicBezTo>
                    <a:pt x="302" y="53"/>
                    <a:pt x="302" y="53"/>
                    <a:pt x="302" y="53"/>
                  </a:cubicBezTo>
                  <a:cubicBezTo>
                    <a:pt x="307" y="56"/>
                    <a:pt x="310" y="51"/>
                    <a:pt x="314" y="49"/>
                  </a:cubicBezTo>
                  <a:cubicBezTo>
                    <a:pt x="317" y="48"/>
                    <a:pt x="320" y="47"/>
                    <a:pt x="318" y="52"/>
                  </a:cubicBezTo>
                  <a:cubicBezTo>
                    <a:pt x="314" y="63"/>
                    <a:pt x="324" y="73"/>
                    <a:pt x="329" y="82"/>
                  </a:cubicBezTo>
                  <a:cubicBezTo>
                    <a:pt x="329" y="84"/>
                    <a:pt x="333" y="88"/>
                    <a:pt x="335" y="90"/>
                  </a:cubicBezTo>
                  <a:cubicBezTo>
                    <a:pt x="337" y="92"/>
                    <a:pt x="343" y="96"/>
                    <a:pt x="341" y="100"/>
                  </a:cubicBezTo>
                  <a:cubicBezTo>
                    <a:pt x="340" y="102"/>
                    <a:pt x="342" y="107"/>
                    <a:pt x="346" y="107"/>
                  </a:cubicBezTo>
                  <a:cubicBezTo>
                    <a:pt x="346" y="107"/>
                    <a:pt x="346" y="107"/>
                    <a:pt x="346" y="107"/>
                  </a:cubicBezTo>
                  <a:cubicBezTo>
                    <a:pt x="346" y="108"/>
                    <a:pt x="346" y="108"/>
                    <a:pt x="346" y="108"/>
                  </a:cubicBezTo>
                  <a:cubicBezTo>
                    <a:pt x="350" y="112"/>
                    <a:pt x="359" y="112"/>
                    <a:pt x="359" y="119"/>
                  </a:cubicBezTo>
                  <a:cubicBezTo>
                    <a:pt x="360" y="126"/>
                    <a:pt x="358" y="130"/>
                    <a:pt x="352" y="128"/>
                  </a:cubicBezTo>
                  <a:cubicBezTo>
                    <a:pt x="345" y="126"/>
                    <a:pt x="347" y="125"/>
                    <a:pt x="340" y="127"/>
                  </a:cubicBezTo>
                  <a:cubicBezTo>
                    <a:pt x="337" y="128"/>
                    <a:pt x="341" y="124"/>
                    <a:pt x="336" y="125"/>
                  </a:cubicBezTo>
                  <a:cubicBezTo>
                    <a:pt x="332" y="126"/>
                    <a:pt x="329" y="122"/>
                    <a:pt x="328" y="120"/>
                  </a:cubicBezTo>
                  <a:cubicBezTo>
                    <a:pt x="324" y="114"/>
                    <a:pt x="322" y="120"/>
                    <a:pt x="318" y="118"/>
                  </a:cubicBezTo>
                  <a:cubicBezTo>
                    <a:pt x="316" y="121"/>
                    <a:pt x="314" y="124"/>
                    <a:pt x="312" y="123"/>
                  </a:cubicBezTo>
                  <a:cubicBezTo>
                    <a:pt x="310" y="123"/>
                    <a:pt x="302" y="125"/>
                    <a:pt x="301" y="126"/>
                  </a:cubicBezTo>
                  <a:cubicBezTo>
                    <a:pt x="300" y="127"/>
                    <a:pt x="297" y="129"/>
                    <a:pt x="295" y="129"/>
                  </a:cubicBezTo>
                  <a:cubicBezTo>
                    <a:pt x="294" y="130"/>
                    <a:pt x="293" y="129"/>
                    <a:pt x="292" y="129"/>
                  </a:cubicBezTo>
                  <a:cubicBezTo>
                    <a:pt x="289" y="130"/>
                    <a:pt x="289" y="133"/>
                    <a:pt x="286" y="131"/>
                  </a:cubicBezTo>
                  <a:cubicBezTo>
                    <a:pt x="282" y="129"/>
                    <a:pt x="278" y="134"/>
                    <a:pt x="274" y="133"/>
                  </a:cubicBezTo>
                  <a:cubicBezTo>
                    <a:pt x="269" y="132"/>
                    <a:pt x="270" y="135"/>
                    <a:pt x="267" y="136"/>
                  </a:cubicBezTo>
                  <a:cubicBezTo>
                    <a:pt x="256" y="137"/>
                    <a:pt x="256" y="137"/>
                    <a:pt x="256" y="137"/>
                  </a:cubicBezTo>
                  <a:cubicBezTo>
                    <a:pt x="254" y="137"/>
                    <a:pt x="248" y="143"/>
                    <a:pt x="248" y="145"/>
                  </a:cubicBezTo>
                  <a:cubicBezTo>
                    <a:pt x="248" y="145"/>
                    <a:pt x="248" y="145"/>
                    <a:pt x="248" y="145"/>
                  </a:cubicBezTo>
                  <a:cubicBezTo>
                    <a:pt x="251" y="145"/>
                    <a:pt x="252" y="148"/>
                    <a:pt x="252" y="150"/>
                  </a:cubicBezTo>
                  <a:cubicBezTo>
                    <a:pt x="254" y="150"/>
                    <a:pt x="256" y="149"/>
                    <a:pt x="258" y="149"/>
                  </a:cubicBezTo>
                  <a:cubicBezTo>
                    <a:pt x="258" y="149"/>
                    <a:pt x="258" y="149"/>
                    <a:pt x="258" y="149"/>
                  </a:cubicBezTo>
                  <a:cubicBezTo>
                    <a:pt x="258" y="153"/>
                    <a:pt x="263" y="156"/>
                    <a:pt x="267" y="158"/>
                  </a:cubicBezTo>
                  <a:cubicBezTo>
                    <a:pt x="273" y="162"/>
                    <a:pt x="267" y="164"/>
                    <a:pt x="267" y="169"/>
                  </a:cubicBezTo>
                  <a:cubicBezTo>
                    <a:pt x="267" y="174"/>
                    <a:pt x="269" y="178"/>
                    <a:pt x="268" y="183"/>
                  </a:cubicBezTo>
                  <a:cubicBezTo>
                    <a:pt x="267" y="186"/>
                    <a:pt x="267" y="188"/>
                    <a:pt x="268" y="191"/>
                  </a:cubicBezTo>
                  <a:cubicBezTo>
                    <a:pt x="268" y="192"/>
                    <a:pt x="271" y="193"/>
                    <a:pt x="270" y="194"/>
                  </a:cubicBezTo>
                  <a:cubicBezTo>
                    <a:pt x="269" y="199"/>
                    <a:pt x="272" y="198"/>
                    <a:pt x="273" y="201"/>
                  </a:cubicBezTo>
                  <a:cubicBezTo>
                    <a:pt x="273" y="205"/>
                    <a:pt x="273" y="207"/>
                    <a:pt x="276" y="211"/>
                  </a:cubicBezTo>
                  <a:cubicBezTo>
                    <a:pt x="276" y="215"/>
                    <a:pt x="280" y="222"/>
                    <a:pt x="281" y="225"/>
                  </a:cubicBezTo>
                  <a:cubicBezTo>
                    <a:pt x="282" y="227"/>
                    <a:pt x="284" y="229"/>
                    <a:pt x="282" y="231"/>
                  </a:cubicBezTo>
                  <a:cubicBezTo>
                    <a:pt x="282" y="233"/>
                    <a:pt x="280" y="233"/>
                    <a:pt x="281" y="235"/>
                  </a:cubicBezTo>
                  <a:cubicBezTo>
                    <a:pt x="284" y="236"/>
                    <a:pt x="284" y="236"/>
                    <a:pt x="284" y="239"/>
                  </a:cubicBezTo>
                  <a:cubicBezTo>
                    <a:pt x="284" y="241"/>
                    <a:pt x="286" y="243"/>
                    <a:pt x="285" y="245"/>
                  </a:cubicBezTo>
                  <a:cubicBezTo>
                    <a:pt x="282" y="247"/>
                    <a:pt x="278" y="245"/>
                    <a:pt x="275" y="247"/>
                  </a:cubicBezTo>
                  <a:cubicBezTo>
                    <a:pt x="274" y="249"/>
                    <a:pt x="274" y="250"/>
                    <a:pt x="271" y="250"/>
                  </a:cubicBezTo>
                  <a:cubicBezTo>
                    <a:pt x="270" y="250"/>
                    <a:pt x="266" y="251"/>
                    <a:pt x="267" y="253"/>
                  </a:cubicBezTo>
                  <a:cubicBezTo>
                    <a:pt x="269" y="254"/>
                    <a:pt x="270" y="256"/>
                    <a:pt x="273" y="257"/>
                  </a:cubicBezTo>
                  <a:cubicBezTo>
                    <a:pt x="280" y="259"/>
                    <a:pt x="273" y="261"/>
                    <a:pt x="270" y="262"/>
                  </a:cubicBezTo>
                  <a:cubicBezTo>
                    <a:pt x="266" y="263"/>
                    <a:pt x="264" y="260"/>
                    <a:pt x="264" y="266"/>
                  </a:cubicBezTo>
                  <a:cubicBezTo>
                    <a:pt x="263" y="268"/>
                    <a:pt x="262" y="269"/>
                    <a:pt x="260" y="271"/>
                  </a:cubicBezTo>
                  <a:cubicBezTo>
                    <a:pt x="258" y="274"/>
                    <a:pt x="260" y="279"/>
                    <a:pt x="262" y="280"/>
                  </a:cubicBezTo>
                  <a:cubicBezTo>
                    <a:pt x="264" y="281"/>
                    <a:pt x="258" y="286"/>
                    <a:pt x="262" y="287"/>
                  </a:cubicBezTo>
                  <a:cubicBezTo>
                    <a:pt x="262" y="289"/>
                    <a:pt x="261" y="290"/>
                    <a:pt x="262" y="291"/>
                  </a:cubicBezTo>
                  <a:cubicBezTo>
                    <a:pt x="264" y="293"/>
                    <a:pt x="264" y="295"/>
                    <a:pt x="263" y="296"/>
                  </a:cubicBezTo>
                  <a:cubicBezTo>
                    <a:pt x="260" y="297"/>
                    <a:pt x="260" y="297"/>
                    <a:pt x="260" y="297"/>
                  </a:cubicBezTo>
                  <a:cubicBezTo>
                    <a:pt x="260" y="297"/>
                    <a:pt x="260" y="297"/>
                    <a:pt x="260" y="297"/>
                  </a:cubicBezTo>
                  <a:cubicBezTo>
                    <a:pt x="257" y="295"/>
                    <a:pt x="257" y="295"/>
                    <a:pt x="257" y="295"/>
                  </a:cubicBezTo>
                  <a:cubicBezTo>
                    <a:pt x="256" y="291"/>
                    <a:pt x="254" y="291"/>
                    <a:pt x="252" y="289"/>
                  </a:cubicBezTo>
                  <a:cubicBezTo>
                    <a:pt x="252" y="288"/>
                    <a:pt x="252" y="287"/>
                    <a:pt x="251" y="286"/>
                  </a:cubicBezTo>
                  <a:cubicBezTo>
                    <a:pt x="250" y="286"/>
                    <a:pt x="248" y="285"/>
                    <a:pt x="246" y="285"/>
                  </a:cubicBezTo>
                  <a:cubicBezTo>
                    <a:pt x="244" y="285"/>
                    <a:pt x="244" y="284"/>
                    <a:pt x="241" y="283"/>
                  </a:cubicBezTo>
                  <a:cubicBezTo>
                    <a:pt x="239" y="283"/>
                    <a:pt x="234" y="285"/>
                    <a:pt x="232" y="284"/>
                  </a:cubicBezTo>
                  <a:cubicBezTo>
                    <a:pt x="230" y="283"/>
                    <a:pt x="230" y="281"/>
                    <a:pt x="229" y="280"/>
                  </a:cubicBezTo>
                  <a:cubicBezTo>
                    <a:pt x="220" y="273"/>
                    <a:pt x="220" y="273"/>
                    <a:pt x="220" y="273"/>
                  </a:cubicBezTo>
                  <a:cubicBezTo>
                    <a:pt x="216" y="270"/>
                    <a:pt x="222" y="264"/>
                    <a:pt x="216" y="266"/>
                  </a:cubicBezTo>
                  <a:cubicBezTo>
                    <a:pt x="207" y="268"/>
                    <a:pt x="199" y="265"/>
                    <a:pt x="191" y="260"/>
                  </a:cubicBezTo>
                  <a:cubicBezTo>
                    <a:pt x="188" y="258"/>
                    <a:pt x="185" y="262"/>
                    <a:pt x="183" y="262"/>
                  </a:cubicBezTo>
                  <a:cubicBezTo>
                    <a:pt x="177" y="262"/>
                    <a:pt x="169" y="263"/>
                    <a:pt x="164" y="260"/>
                  </a:cubicBezTo>
                  <a:cubicBezTo>
                    <a:pt x="162" y="259"/>
                    <a:pt x="156" y="259"/>
                    <a:pt x="153" y="258"/>
                  </a:cubicBezTo>
                  <a:cubicBezTo>
                    <a:pt x="149" y="258"/>
                    <a:pt x="141" y="260"/>
                    <a:pt x="137" y="259"/>
                  </a:cubicBezTo>
                  <a:cubicBezTo>
                    <a:pt x="132" y="256"/>
                    <a:pt x="130" y="255"/>
                    <a:pt x="126" y="255"/>
                  </a:cubicBezTo>
                  <a:cubicBezTo>
                    <a:pt x="123" y="255"/>
                    <a:pt x="121" y="256"/>
                    <a:pt x="119" y="257"/>
                  </a:cubicBezTo>
                  <a:cubicBezTo>
                    <a:pt x="118" y="260"/>
                    <a:pt x="112" y="259"/>
                    <a:pt x="110" y="259"/>
                  </a:cubicBezTo>
                  <a:cubicBezTo>
                    <a:pt x="110" y="259"/>
                    <a:pt x="108" y="258"/>
                    <a:pt x="108" y="259"/>
                  </a:cubicBezTo>
                  <a:cubicBezTo>
                    <a:pt x="105" y="261"/>
                    <a:pt x="105" y="260"/>
                    <a:pt x="102" y="261"/>
                  </a:cubicBezTo>
                  <a:cubicBezTo>
                    <a:pt x="99" y="262"/>
                    <a:pt x="100" y="259"/>
                    <a:pt x="98" y="258"/>
                  </a:cubicBezTo>
                  <a:cubicBezTo>
                    <a:pt x="96" y="258"/>
                    <a:pt x="85" y="259"/>
                    <a:pt x="84" y="257"/>
                  </a:cubicBezTo>
                  <a:cubicBezTo>
                    <a:pt x="84" y="257"/>
                    <a:pt x="84" y="257"/>
                    <a:pt x="84" y="257"/>
                  </a:cubicBezTo>
                  <a:cubicBezTo>
                    <a:pt x="84" y="255"/>
                    <a:pt x="80" y="258"/>
                    <a:pt x="79" y="259"/>
                  </a:cubicBezTo>
                  <a:close/>
                </a:path>
              </a:pathLst>
            </a:custGeom>
            <a:gradFill>
              <a:gsLst>
                <a:gs pos="0">
                  <a:srgbClr val="31548F">
                    <a:lumMod val="67000"/>
                  </a:srgbClr>
                </a:gs>
                <a:gs pos="48000">
                  <a:srgbClr val="34A3C1"/>
                </a:gs>
                <a:gs pos="100000">
                  <a:srgbClr val="6B71C7"/>
                </a:gs>
              </a:gsLst>
              <a:path path="circle">
                <a:fillToRect l="100000" t="100000"/>
              </a:path>
            </a:gra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7"/>
            <p:cNvSpPr>
              <a:spLocks/>
            </p:cNvSpPr>
            <p:nvPr/>
          </p:nvSpPr>
          <p:spPr bwMode="auto">
            <a:xfrm>
              <a:off x="2954" y="2819"/>
              <a:ext cx="18" cy="31"/>
            </a:xfrm>
            <a:custGeom>
              <a:avLst/>
              <a:gdLst>
                <a:gd name="T0" fmla="*/ 5 w 9"/>
                <a:gd name="T1" fmla="*/ 3 h 15"/>
                <a:gd name="T2" fmla="*/ 3 w 9"/>
                <a:gd name="T3" fmla="*/ 6 h 15"/>
                <a:gd name="T4" fmla="*/ 1 w 9"/>
                <a:gd name="T5" fmla="*/ 8 h 15"/>
                <a:gd name="T6" fmla="*/ 1 w 9"/>
                <a:gd name="T7" fmla="*/ 11 h 15"/>
                <a:gd name="T8" fmla="*/ 2 w 9"/>
                <a:gd name="T9" fmla="*/ 14 h 15"/>
                <a:gd name="T10" fmla="*/ 3 w 9"/>
                <a:gd name="T11" fmla="*/ 13 h 15"/>
                <a:gd name="T12" fmla="*/ 5 w 9"/>
                <a:gd name="T13" fmla="*/ 13 h 15"/>
                <a:gd name="T14" fmla="*/ 8 w 9"/>
                <a:gd name="T15" fmla="*/ 9 h 15"/>
                <a:gd name="T16" fmla="*/ 7 w 9"/>
                <a:gd name="T17" fmla="*/ 7 h 15"/>
                <a:gd name="T18" fmla="*/ 8 w 9"/>
                <a:gd name="T19" fmla="*/ 2 h 15"/>
                <a:gd name="T20" fmla="*/ 6 w 9"/>
                <a:gd name="T21" fmla="*/ 2 h 15"/>
                <a:gd name="T22" fmla="*/ 6 w 9"/>
                <a:gd name="T23" fmla="*/ 3 h 15"/>
                <a:gd name="T24" fmla="*/ 5 w 9"/>
                <a:gd name="T25" fmla="*/ 2 h 15"/>
                <a:gd name="T26" fmla="*/ 5 w 9"/>
                <a:gd name="T27" fmla="*/ 3 h 15"/>
                <a:gd name="T28" fmla="*/ 5 w 9"/>
                <a:gd name="T29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15">
                  <a:moveTo>
                    <a:pt x="5" y="3"/>
                  </a:moveTo>
                  <a:cubicBezTo>
                    <a:pt x="4" y="3"/>
                    <a:pt x="3" y="5"/>
                    <a:pt x="3" y="6"/>
                  </a:cubicBezTo>
                  <a:cubicBezTo>
                    <a:pt x="3" y="7"/>
                    <a:pt x="2" y="8"/>
                    <a:pt x="1" y="8"/>
                  </a:cubicBezTo>
                  <a:cubicBezTo>
                    <a:pt x="0" y="9"/>
                    <a:pt x="1" y="9"/>
                    <a:pt x="1" y="11"/>
                  </a:cubicBezTo>
                  <a:cubicBezTo>
                    <a:pt x="1" y="12"/>
                    <a:pt x="1" y="13"/>
                    <a:pt x="2" y="14"/>
                  </a:cubicBezTo>
                  <a:cubicBezTo>
                    <a:pt x="2" y="15"/>
                    <a:pt x="2" y="13"/>
                    <a:pt x="3" y="13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7" y="13"/>
                    <a:pt x="8" y="11"/>
                    <a:pt x="8" y="9"/>
                  </a:cubicBezTo>
                  <a:cubicBezTo>
                    <a:pt x="8" y="8"/>
                    <a:pt x="7" y="7"/>
                    <a:pt x="7" y="7"/>
                  </a:cubicBezTo>
                  <a:cubicBezTo>
                    <a:pt x="8" y="5"/>
                    <a:pt x="9" y="4"/>
                    <a:pt x="8" y="2"/>
                  </a:cubicBezTo>
                  <a:cubicBezTo>
                    <a:pt x="8" y="0"/>
                    <a:pt x="6" y="1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8"/>
            <p:cNvSpPr>
              <a:spLocks/>
            </p:cNvSpPr>
            <p:nvPr/>
          </p:nvSpPr>
          <p:spPr bwMode="auto">
            <a:xfrm>
              <a:off x="2954" y="2819"/>
              <a:ext cx="18" cy="31"/>
            </a:xfrm>
            <a:custGeom>
              <a:avLst/>
              <a:gdLst>
                <a:gd name="T0" fmla="*/ 5 w 9"/>
                <a:gd name="T1" fmla="*/ 3 h 15"/>
                <a:gd name="T2" fmla="*/ 3 w 9"/>
                <a:gd name="T3" fmla="*/ 6 h 15"/>
                <a:gd name="T4" fmla="*/ 1 w 9"/>
                <a:gd name="T5" fmla="*/ 8 h 15"/>
                <a:gd name="T6" fmla="*/ 1 w 9"/>
                <a:gd name="T7" fmla="*/ 11 h 15"/>
                <a:gd name="T8" fmla="*/ 2 w 9"/>
                <a:gd name="T9" fmla="*/ 14 h 15"/>
                <a:gd name="T10" fmla="*/ 3 w 9"/>
                <a:gd name="T11" fmla="*/ 13 h 15"/>
                <a:gd name="T12" fmla="*/ 5 w 9"/>
                <a:gd name="T13" fmla="*/ 13 h 15"/>
                <a:gd name="T14" fmla="*/ 8 w 9"/>
                <a:gd name="T15" fmla="*/ 9 h 15"/>
                <a:gd name="T16" fmla="*/ 7 w 9"/>
                <a:gd name="T17" fmla="*/ 7 h 15"/>
                <a:gd name="T18" fmla="*/ 8 w 9"/>
                <a:gd name="T19" fmla="*/ 2 h 15"/>
                <a:gd name="T20" fmla="*/ 6 w 9"/>
                <a:gd name="T21" fmla="*/ 2 h 15"/>
                <a:gd name="T22" fmla="*/ 6 w 9"/>
                <a:gd name="T23" fmla="*/ 3 h 15"/>
                <a:gd name="T24" fmla="*/ 5 w 9"/>
                <a:gd name="T25" fmla="*/ 2 h 15"/>
                <a:gd name="T26" fmla="*/ 5 w 9"/>
                <a:gd name="T27" fmla="*/ 3 h 15"/>
                <a:gd name="T28" fmla="*/ 5 w 9"/>
                <a:gd name="T29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15">
                  <a:moveTo>
                    <a:pt x="5" y="3"/>
                  </a:moveTo>
                  <a:cubicBezTo>
                    <a:pt x="4" y="3"/>
                    <a:pt x="3" y="5"/>
                    <a:pt x="3" y="6"/>
                  </a:cubicBezTo>
                  <a:cubicBezTo>
                    <a:pt x="3" y="7"/>
                    <a:pt x="2" y="8"/>
                    <a:pt x="1" y="8"/>
                  </a:cubicBezTo>
                  <a:cubicBezTo>
                    <a:pt x="0" y="9"/>
                    <a:pt x="1" y="9"/>
                    <a:pt x="1" y="11"/>
                  </a:cubicBezTo>
                  <a:cubicBezTo>
                    <a:pt x="1" y="12"/>
                    <a:pt x="1" y="13"/>
                    <a:pt x="2" y="14"/>
                  </a:cubicBezTo>
                  <a:cubicBezTo>
                    <a:pt x="2" y="15"/>
                    <a:pt x="2" y="13"/>
                    <a:pt x="3" y="13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7" y="13"/>
                    <a:pt x="8" y="11"/>
                    <a:pt x="8" y="9"/>
                  </a:cubicBezTo>
                  <a:cubicBezTo>
                    <a:pt x="8" y="8"/>
                    <a:pt x="7" y="7"/>
                    <a:pt x="7" y="7"/>
                  </a:cubicBezTo>
                  <a:cubicBezTo>
                    <a:pt x="8" y="5"/>
                    <a:pt x="9" y="4"/>
                    <a:pt x="8" y="2"/>
                  </a:cubicBezTo>
                  <a:cubicBezTo>
                    <a:pt x="8" y="0"/>
                    <a:pt x="6" y="1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grpFill/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8" name="TextBox 47"/>
          <p:cNvSpPr txBox="1"/>
          <p:nvPr/>
        </p:nvSpPr>
        <p:spPr>
          <a:xfrm>
            <a:off x="6539532" y="2119799"/>
            <a:ext cx="5055919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Good </a:t>
            </a:r>
            <a:r>
              <a:rPr lang="en-US" sz="2400" b="1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art</a:t>
            </a:r>
            <a:r>
              <a:rPr lang="en-US" sz="24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 is a taste. Good </a:t>
            </a:r>
            <a:r>
              <a:rPr lang="en-US" sz="2400" b="1" i="1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design</a:t>
            </a:r>
            <a:r>
              <a:rPr lang="en-US" sz="24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 is an opinion.</a:t>
            </a:r>
            <a:endParaRPr lang="en-US" sz="2400" dirty="0">
              <a:latin typeface="Source Sans Pro" panose="020B0503030403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6539532" y="2831395"/>
            <a:ext cx="431430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Bicycle rights +1 actually </a:t>
            </a:r>
            <a:r>
              <a:rPr lang="en-US" sz="1400" dirty="0" err="1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shoreditch</a:t>
            </a:r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, vinyl </a:t>
            </a:r>
            <a:r>
              <a:rPr lang="en-US" sz="1400" dirty="0" err="1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fixie</a:t>
            </a:r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 small batch pop-up</a:t>
            </a:r>
            <a:endParaRPr lang="en-US" sz="1400" dirty="0">
              <a:solidFill>
                <a:schemeClr val="accent1"/>
              </a:solidFill>
              <a:latin typeface="Source Sans Pro ExtraLight" panose="020B0303030403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539532" y="3285109"/>
            <a:ext cx="2884123" cy="2849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050" dirty="0" smtClean="0">
                <a:latin typeface="Source Sans Pro Light" panose="020B0403030403020204" pitchFamily="34" charset="0"/>
              </a:rPr>
              <a:t>Synth chartreuse XOXO, tacos </a:t>
            </a:r>
            <a:r>
              <a:rPr lang="en-US" sz="1050" dirty="0" err="1" smtClean="0">
                <a:latin typeface="Source Sans Pro Light" panose="020B0403030403020204" pitchFamily="34" charset="0"/>
              </a:rPr>
              <a:t>brooklyn</a:t>
            </a:r>
            <a:r>
              <a:rPr lang="en-US" sz="1050" dirty="0" smtClean="0">
                <a:latin typeface="Source Sans Pro Light" panose="020B0403030403020204" pitchFamily="34" charset="0"/>
              </a:rPr>
              <a:t> VHS plaid.</a:t>
            </a:r>
            <a:endParaRPr lang="en-US" sz="105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1" name="Rectangle 50"/>
          <p:cNvSpPr/>
          <p:nvPr/>
        </p:nvSpPr>
        <p:spPr>
          <a:xfrm>
            <a:off x="6539534" y="3524524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5857317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48" grpId="0"/>
      <p:bldP spid="49" grpId="0"/>
      <p:bldP spid="50" grpId="0"/>
      <p:bldP spid="51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5">
                  <a:lumMod val="67000"/>
                </a:schemeClr>
              </a:gs>
              <a:gs pos="48000">
                <a:schemeClr val="accent3"/>
              </a:gs>
              <a:gs pos="100000">
                <a:schemeClr val="accent6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" name="Group 4"/>
          <p:cNvGrpSpPr>
            <a:grpSpLocks noChangeAspect="1"/>
          </p:cNvGrpSpPr>
          <p:nvPr/>
        </p:nvGrpSpPr>
        <p:grpSpPr bwMode="auto">
          <a:xfrm>
            <a:off x="1075679" y="728663"/>
            <a:ext cx="10058400" cy="5924550"/>
            <a:chOff x="672" y="459"/>
            <a:chExt cx="6336" cy="3732"/>
          </a:xfrm>
          <a:solidFill>
            <a:schemeClr val="bg2">
              <a:alpha val="9000"/>
            </a:schemeClr>
          </a:solidFill>
        </p:grpSpPr>
        <p:grpSp>
          <p:nvGrpSpPr>
            <p:cNvPr id="20" name="Group 205"/>
            <p:cNvGrpSpPr>
              <a:grpSpLocks/>
            </p:cNvGrpSpPr>
            <p:nvPr/>
          </p:nvGrpSpPr>
          <p:grpSpPr bwMode="auto">
            <a:xfrm>
              <a:off x="672" y="459"/>
              <a:ext cx="6336" cy="3732"/>
              <a:chOff x="672" y="459"/>
              <a:chExt cx="6336" cy="3732"/>
            </a:xfrm>
            <a:grpFill/>
          </p:grpSpPr>
          <p:sp>
            <p:nvSpPr>
              <p:cNvPr id="256" name="Freeform 5"/>
              <p:cNvSpPr>
                <a:spLocks noEditPoints="1"/>
              </p:cNvSpPr>
              <p:nvPr/>
            </p:nvSpPr>
            <p:spPr bwMode="auto">
              <a:xfrm>
                <a:off x="3325" y="697"/>
                <a:ext cx="3310" cy="2935"/>
              </a:xfrm>
              <a:custGeom>
                <a:avLst/>
                <a:gdLst>
                  <a:gd name="T0" fmla="*/ 1599 w 2327"/>
                  <a:gd name="T1" fmla="*/ 1383 h 2063"/>
                  <a:gd name="T2" fmla="*/ 1730 w 2327"/>
                  <a:gd name="T3" fmla="*/ 1266 h 2063"/>
                  <a:gd name="T4" fmla="*/ 1848 w 2327"/>
                  <a:gd name="T5" fmla="*/ 1073 h 2063"/>
                  <a:gd name="T6" fmla="*/ 1856 w 2327"/>
                  <a:gd name="T7" fmla="*/ 937 h 2063"/>
                  <a:gd name="T8" fmla="*/ 1993 w 2327"/>
                  <a:gd name="T9" fmla="*/ 806 h 2063"/>
                  <a:gd name="T10" fmla="*/ 1994 w 2327"/>
                  <a:gd name="T11" fmla="*/ 601 h 2063"/>
                  <a:gd name="T12" fmla="*/ 1937 w 2327"/>
                  <a:gd name="T13" fmla="*/ 467 h 2063"/>
                  <a:gd name="T14" fmla="*/ 2135 w 2327"/>
                  <a:gd name="T15" fmla="*/ 339 h 2063"/>
                  <a:gd name="T16" fmla="*/ 2224 w 2327"/>
                  <a:gd name="T17" fmla="*/ 546 h 2063"/>
                  <a:gd name="T18" fmla="*/ 2242 w 2327"/>
                  <a:gd name="T19" fmla="*/ 369 h 2063"/>
                  <a:gd name="T20" fmla="*/ 2266 w 2327"/>
                  <a:gd name="T21" fmla="*/ 132 h 2063"/>
                  <a:gd name="T22" fmla="*/ 2138 w 2327"/>
                  <a:gd name="T23" fmla="*/ 32 h 2063"/>
                  <a:gd name="T24" fmla="*/ 1809 w 2327"/>
                  <a:gd name="T25" fmla="*/ 76 h 2063"/>
                  <a:gd name="T26" fmla="*/ 1627 w 2327"/>
                  <a:gd name="T27" fmla="*/ 125 h 2063"/>
                  <a:gd name="T28" fmla="*/ 1435 w 2327"/>
                  <a:gd name="T29" fmla="*/ 121 h 2063"/>
                  <a:gd name="T30" fmla="*/ 1326 w 2327"/>
                  <a:gd name="T31" fmla="*/ 61 h 2063"/>
                  <a:gd name="T32" fmla="*/ 1125 w 2327"/>
                  <a:gd name="T33" fmla="*/ 89 h 2063"/>
                  <a:gd name="T34" fmla="*/ 1095 w 2327"/>
                  <a:gd name="T35" fmla="*/ 293 h 2063"/>
                  <a:gd name="T36" fmla="*/ 994 w 2327"/>
                  <a:gd name="T37" fmla="*/ 260 h 2063"/>
                  <a:gd name="T38" fmla="*/ 981 w 2327"/>
                  <a:gd name="T39" fmla="*/ 299 h 2063"/>
                  <a:gd name="T40" fmla="*/ 872 w 2327"/>
                  <a:gd name="T41" fmla="*/ 394 h 2063"/>
                  <a:gd name="T42" fmla="*/ 688 w 2327"/>
                  <a:gd name="T43" fmla="*/ 467 h 2063"/>
                  <a:gd name="T44" fmla="*/ 680 w 2327"/>
                  <a:gd name="T45" fmla="*/ 443 h 2063"/>
                  <a:gd name="T46" fmla="*/ 467 w 2327"/>
                  <a:gd name="T47" fmla="*/ 369 h 2063"/>
                  <a:gd name="T48" fmla="*/ 393 w 2327"/>
                  <a:gd name="T49" fmla="*/ 417 h 2063"/>
                  <a:gd name="T50" fmla="*/ 310 w 2327"/>
                  <a:gd name="T51" fmla="*/ 562 h 2063"/>
                  <a:gd name="T52" fmla="*/ 430 w 2327"/>
                  <a:gd name="T53" fmla="*/ 692 h 2063"/>
                  <a:gd name="T54" fmla="*/ 484 w 2327"/>
                  <a:gd name="T55" fmla="*/ 614 h 2063"/>
                  <a:gd name="T56" fmla="*/ 454 w 2327"/>
                  <a:gd name="T57" fmla="*/ 733 h 2063"/>
                  <a:gd name="T58" fmla="*/ 328 w 2327"/>
                  <a:gd name="T59" fmla="*/ 692 h 2063"/>
                  <a:gd name="T60" fmla="*/ 149 w 2327"/>
                  <a:gd name="T61" fmla="*/ 927 h 2063"/>
                  <a:gd name="T62" fmla="*/ 358 w 2327"/>
                  <a:gd name="T63" fmla="*/ 927 h 2063"/>
                  <a:gd name="T64" fmla="*/ 389 w 2327"/>
                  <a:gd name="T65" fmla="*/ 898 h 2063"/>
                  <a:gd name="T66" fmla="*/ 551 w 2327"/>
                  <a:gd name="T67" fmla="*/ 974 h 2063"/>
                  <a:gd name="T68" fmla="*/ 643 w 2327"/>
                  <a:gd name="T69" fmla="*/ 1120 h 2063"/>
                  <a:gd name="T70" fmla="*/ 257 w 2327"/>
                  <a:gd name="T71" fmla="*/ 1044 h 2063"/>
                  <a:gd name="T72" fmla="*/ 9 w 2327"/>
                  <a:gd name="T73" fmla="*/ 1394 h 2063"/>
                  <a:gd name="T74" fmla="*/ 359 w 2327"/>
                  <a:gd name="T75" fmla="*/ 1550 h 2063"/>
                  <a:gd name="T76" fmla="*/ 508 w 2327"/>
                  <a:gd name="T77" fmla="*/ 2057 h 2063"/>
                  <a:gd name="T78" fmla="*/ 788 w 2327"/>
                  <a:gd name="T79" fmla="*/ 1603 h 2063"/>
                  <a:gd name="T80" fmla="*/ 691 w 2327"/>
                  <a:gd name="T81" fmla="*/ 1174 h 2063"/>
                  <a:gd name="T82" fmla="*/ 1016 w 2327"/>
                  <a:gd name="T83" fmla="*/ 1289 h 2063"/>
                  <a:gd name="T84" fmla="*/ 963 w 2327"/>
                  <a:gd name="T85" fmla="*/ 1191 h 2063"/>
                  <a:gd name="T86" fmla="*/ 1249 w 2327"/>
                  <a:gd name="T87" fmla="*/ 1377 h 2063"/>
                  <a:gd name="T88" fmla="*/ 1511 w 2327"/>
                  <a:gd name="T89" fmla="*/ 1306 h 2063"/>
                  <a:gd name="T90" fmla="*/ 2225 w 2327"/>
                  <a:gd name="T91" fmla="*/ 201 h 2063"/>
                  <a:gd name="T92" fmla="*/ 1713 w 2327"/>
                  <a:gd name="T93" fmla="*/ 757 h 2063"/>
                  <a:gd name="T94" fmla="*/ 390 w 2327"/>
                  <a:gd name="T95" fmla="*/ 651 h 2063"/>
                  <a:gd name="T96" fmla="*/ 494 w 2327"/>
                  <a:gd name="T97" fmla="*/ 369 h 2063"/>
                  <a:gd name="T98" fmla="*/ 557 w 2327"/>
                  <a:gd name="T99" fmla="*/ 583 h 2063"/>
                  <a:gd name="T100" fmla="*/ 237 w 2327"/>
                  <a:gd name="T101" fmla="*/ 1463 h 2063"/>
                  <a:gd name="T102" fmla="*/ 648 w 2327"/>
                  <a:gd name="T103" fmla="*/ 1675 h 2063"/>
                  <a:gd name="T104" fmla="*/ 685 w 2327"/>
                  <a:gd name="T105" fmla="*/ 1548 h 2063"/>
                  <a:gd name="T106" fmla="*/ 670 w 2327"/>
                  <a:gd name="T107" fmla="*/ 854 h 2063"/>
                  <a:gd name="T108" fmla="*/ 583 w 2327"/>
                  <a:gd name="T109" fmla="*/ 489 h 2063"/>
                  <a:gd name="T110" fmla="*/ 596 w 2327"/>
                  <a:gd name="T111" fmla="*/ 911 h 2063"/>
                  <a:gd name="T112" fmla="*/ 711 w 2327"/>
                  <a:gd name="T113" fmla="*/ 907 h 2063"/>
                  <a:gd name="T114" fmla="*/ 878 w 2327"/>
                  <a:gd name="T115" fmla="*/ 901 h 2063"/>
                  <a:gd name="T116" fmla="*/ 1074 w 2327"/>
                  <a:gd name="T117" fmla="*/ 387 h 2063"/>
                  <a:gd name="T118" fmla="*/ 1201 w 2327"/>
                  <a:gd name="T119" fmla="*/ 24 h 2063"/>
                  <a:gd name="T120" fmla="*/ 1244 w 2327"/>
                  <a:gd name="T121" fmla="*/ 94 h 2063"/>
                  <a:gd name="T122" fmla="*/ 1396 w 2327"/>
                  <a:gd name="T123" fmla="*/ 810 h 2063"/>
                  <a:gd name="T124" fmla="*/ 1551 w 2327"/>
                  <a:gd name="T125" fmla="*/ 691 h 2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27" h="2063">
                    <a:moveTo>
                      <a:pt x="1550" y="1331"/>
                    </a:moveTo>
                    <a:cubicBezTo>
                      <a:pt x="1550" y="1331"/>
                      <a:pt x="1552" y="1330"/>
                      <a:pt x="1552" y="1331"/>
                    </a:cubicBezTo>
                    <a:cubicBezTo>
                      <a:pt x="1556" y="1334"/>
                      <a:pt x="1560" y="1336"/>
                      <a:pt x="1561" y="1341"/>
                    </a:cubicBezTo>
                    <a:cubicBezTo>
                      <a:pt x="1561" y="1345"/>
                      <a:pt x="1562" y="1348"/>
                      <a:pt x="1564" y="1352"/>
                    </a:cubicBezTo>
                    <a:cubicBezTo>
                      <a:pt x="1567" y="1361"/>
                      <a:pt x="1568" y="1371"/>
                      <a:pt x="1574" y="1380"/>
                    </a:cubicBezTo>
                    <a:cubicBezTo>
                      <a:pt x="1575" y="1381"/>
                      <a:pt x="1576" y="1384"/>
                      <a:pt x="1576" y="1386"/>
                    </a:cubicBezTo>
                    <a:cubicBezTo>
                      <a:pt x="1577" y="1388"/>
                      <a:pt x="1577" y="1390"/>
                      <a:pt x="1578" y="1392"/>
                    </a:cubicBezTo>
                    <a:cubicBezTo>
                      <a:pt x="1580" y="1400"/>
                      <a:pt x="1580" y="1408"/>
                      <a:pt x="1578" y="1416"/>
                    </a:cubicBezTo>
                    <a:cubicBezTo>
                      <a:pt x="1577" y="1419"/>
                      <a:pt x="1577" y="1421"/>
                      <a:pt x="1577" y="1423"/>
                    </a:cubicBezTo>
                    <a:cubicBezTo>
                      <a:pt x="1579" y="1429"/>
                      <a:pt x="1578" y="1435"/>
                      <a:pt x="1576" y="1441"/>
                    </a:cubicBezTo>
                    <a:cubicBezTo>
                      <a:pt x="1574" y="1447"/>
                      <a:pt x="1575" y="1453"/>
                      <a:pt x="1582" y="1455"/>
                    </a:cubicBezTo>
                    <a:cubicBezTo>
                      <a:pt x="1583" y="1456"/>
                      <a:pt x="1583" y="1456"/>
                      <a:pt x="1584" y="1456"/>
                    </a:cubicBezTo>
                    <a:cubicBezTo>
                      <a:pt x="1590" y="1464"/>
                      <a:pt x="1597" y="1473"/>
                      <a:pt x="1603" y="1481"/>
                    </a:cubicBezTo>
                    <a:cubicBezTo>
                      <a:pt x="1606" y="1485"/>
                      <a:pt x="1606" y="1490"/>
                      <a:pt x="1606" y="1495"/>
                    </a:cubicBezTo>
                    <a:cubicBezTo>
                      <a:pt x="1606" y="1496"/>
                      <a:pt x="1607" y="1497"/>
                      <a:pt x="1608" y="1498"/>
                    </a:cubicBezTo>
                    <a:cubicBezTo>
                      <a:pt x="1609" y="1501"/>
                      <a:pt x="1610" y="1504"/>
                      <a:pt x="1610" y="1508"/>
                    </a:cubicBezTo>
                    <a:cubicBezTo>
                      <a:pt x="1609" y="1511"/>
                      <a:pt x="1611" y="1514"/>
                      <a:pt x="1613" y="1517"/>
                    </a:cubicBezTo>
                    <a:cubicBezTo>
                      <a:pt x="1616" y="1520"/>
                      <a:pt x="1620" y="1524"/>
                      <a:pt x="1621" y="1529"/>
                    </a:cubicBezTo>
                    <a:cubicBezTo>
                      <a:pt x="1621" y="1530"/>
                      <a:pt x="1623" y="1531"/>
                      <a:pt x="1624" y="1532"/>
                    </a:cubicBezTo>
                    <a:cubicBezTo>
                      <a:pt x="1626" y="1534"/>
                      <a:pt x="1628" y="1535"/>
                      <a:pt x="1629" y="1537"/>
                    </a:cubicBezTo>
                    <a:cubicBezTo>
                      <a:pt x="1632" y="1541"/>
                      <a:pt x="1636" y="1543"/>
                      <a:pt x="1641" y="1546"/>
                    </a:cubicBezTo>
                    <a:cubicBezTo>
                      <a:pt x="1646" y="1548"/>
                      <a:pt x="1651" y="1551"/>
                      <a:pt x="1657" y="1554"/>
                    </a:cubicBezTo>
                    <a:cubicBezTo>
                      <a:pt x="1656" y="1554"/>
                      <a:pt x="1656" y="1554"/>
                      <a:pt x="1656" y="1554"/>
                    </a:cubicBezTo>
                    <a:cubicBezTo>
                      <a:pt x="1657" y="1554"/>
                      <a:pt x="1657" y="1554"/>
                      <a:pt x="1658" y="1554"/>
                    </a:cubicBezTo>
                    <a:cubicBezTo>
                      <a:pt x="1657" y="1554"/>
                      <a:pt x="1657" y="1554"/>
                      <a:pt x="1657" y="1554"/>
                    </a:cubicBezTo>
                    <a:cubicBezTo>
                      <a:pt x="1658" y="1553"/>
                      <a:pt x="1659" y="1552"/>
                      <a:pt x="1660" y="1551"/>
                    </a:cubicBezTo>
                    <a:cubicBezTo>
                      <a:pt x="1662" y="1550"/>
                      <a:pt x="1663" y="1548"/>
                      <a:pt x="1662" y="1545"/>
                    </a:cubicBezTo>
                    <a:cubicBezTo>
                      <a:pt x="1660" y="1541"/>
                      <a:pt x="1658" y="1536"/>
                      <a:pt x="1655" y="1532"/>
                    </a:cubicBezTo>
                    <a:cubicBezTo>
                      <a:pt x="1651" y="1528"/>
                      <a:pt x="1651" y="1523"/>
                      <a:pt x="1650" y="1517"/>
                    </a:cubicBezTo>
                    <a:cubicBezTo>
                      <a:pt x="1650" y="1514"/>
                      <a:pt x="1650" y="1511"/>
                      <a:pt x="1650" y="1507"/>
                    </a:cubicBezTo>
                    <a:cubicBezTo>
                      <a:pt x="1650" y="1503"/>
                      <a:pt x="1649" y="1500"/>
                      <a:pt x="1647" y="1497"/>
                    </a:cubicBezTo>
                    <a:cubicBezTo>
                      <a:pt x="1643" y="1492"/>
                      <a:pt x="1638" y="1487"/>
                      <a:pt x="1633" y="1483"/>
                    </a:cubicBezTo>
                    <a:cubicBezTo>
                      <a:pt x="1627" y="1480"/>
                      <a:pt x="1623" y="1474"/>
                      <a:pt x="1616" y="1471"/>
                    </a:cubicBezTo>
                    <a:cubicBezTo>
                      <a:pt x="1611" y="1469"/>
                      <a:pt x="1608" y="1465"/>
                      <a:pt x="1608" y="1459"/>
                    </a:cubicBezTo>
                    <a:cubicBezTo>
                      <a:pt x="1608" y="1456"/>
                      <a:pt x="1607" y="1453"/>
                      <a:pt x="1605" y="1451"/>
                    </a:cubicBezTo>
                    <a:cubicBezTo>
                      <a:pt x="1601" y="1447"/>
                      <a:pt x="1599" y="1443"/>
                      <a:pt x="1597" y="1438"/>
                    </a:cubicBezTo>
                    <a:cubicBezTo>
                      <a:pt x="1593" y="1437"/>
                      <a:pt x="1590" y="1434"/>
                      <a:pt x="1589" y="1429"/>
                    </a:cubicBezTo>
                    <a:cubicBezTo>
                      <a:pt x="1589" y="1426"/>
                      <a:pt x="1589" y="1423"/>
                      <a:pt x="1590" y="1420"/>
                    </a:cubicBezTo>
                    <a:cubicBezTo>
                      <a:pt x="1594" y="1408"/>
                      <a:pt x="1598" y="1396"/>
                      <a:pt x="1599" y="1383"/>
                    </a:cubicBezTo>
                    <a:cubicBezTo>
                      <a:pt x="1599" y="1382"/>
                      <a:pt x="1599" y="1382"/>
                      <a:pt x="1600" y="1381"/>
                    </a:cubicBezTo>
                    <a:cubicBezTo>
                      <a:pt x="1600" y="1381"/>
                      <a:pt x="1601" y="1380"/>
                      <a:pt x="1602" y="1380"/>
                    </a:cubicBezTo>
                    <a:cubicBezTo>
                      <a:pt x="1603" y="1380"/>
                      <a:pt x="1604" y="1380"/>
                      <a:pt x="1605" y="1381"/>
                    </a:cubicBezTo>
                    <a:cubicBezTo>
                      <a:pt x="1606" y="1381"/>
                      <a:pt x="1607" y="1383"/>
                      <a:pt x="1607" y="1384"/>
                    </a:cubicBezTo>
                    <a:cubicBezTo>
                      <a:pt x="1608" y="1390"/>
                      <a:pt x="1611" y="1392"/>
                      <a:pt x="1617" y="1392"/>
                    </a:cubicBezTo>
                    <a:cubicBezTo>
                      <a:pt x="1619" y="1392"/>
                      <a:pt x="1621" y="1392"/>
                      <a:pt x="1622" y="1393"/>
                    </a:cubicBezTo>
                    <a:cubicBezTo>
                      <a:pt x="1627" y="1397"/>
                      <a:pt x="1634" y="1400"/>
                      <a:pt x="1637" y="1407"/>
                    </a:cubicBezTo>
                    <a:cubicBezTo>
                      <a:pt x="1641" y="1415"/>
                      <a:pt x="1649" y="1420"/>
                      <a:pt x="1655" y="1426"/>
                    </a:cubicBezTo>
                    <a:cubicBezTo>
                      <a:pt x="1657" y="1425"/>
                      <a:pt x="1659" y="1424"/>
                      <a:pt x="1660" y="1424"/>
                    </a:cubicBezTo>
                    <a:cubicBezTo>
                      <a:pt x="1663" y="1426"/>
                      <a:pt x="1666" y="1427"/>
                      <a:pt x="1666" y="1433"/>
                    </a:cubicBezTo>
                    <a:cubicBezTo>
                      <a:pt x="1666" y="1437"/>
                      <a:pt x="1666" y="1441"/>
                      <a:pt x="1666" y="1446"/>
                    </a:cubicBezTo>
                    <a:cubicBezTo>
                      <a:pt x="1666" y="1447"/>
                      <a:pt x="1669" y="1448"/>
                      <a:pt x="1670" y="1447"/>
                    </a:cubicBezTo>
                    <a:cubicBezTo>
                      <a:pt x="1671" y="1447"/>
                      <a:pt x="1672" y="1447"/>
                      <a:pt x="1672" y="1447"/>
                    </a:cubicBezTo>
                    <a:cubicBezTo>
                      <a:pt x="1678" y="1440"/>
                      <a:pt x="1685" y="1434"/>
                      <a:pt x="1691" y="1428"/>
                    </a:cubicBezTo>
                    <a:cubicBezTo>
                      <a:pt x="1692" y="1427"/>
                      <a:pt x="1694" y="1425"/>
                      <a:pt x="1696" y="1425"/>
                    </a:cubicBezTo>
                    <a:cubicBezTo>
                      <a:pt x="1705" y="1423"/>
                      <a:pt x="1711" y="1417"/>
                      <a:pt x="1717" y="1412"/>
                    </a:cubicBezTo>
                    <a:cubicBezTo>
                      <a:pt x="1721" y="1408"/>
                      <a:pt x="1723" y="1404"/>
                      <a:pt x="1724" y="1399"/>
                    </a:cubicBezTo>
                    <a:cubicBezTo>
                      <a:pt x="1726" y="1391"/>
                      <a:pt x="1727" y="1384"/>
                      <a:pt x="1724" y="1376"/>
                    </a:cubicBezTo>
                    <a:cubicBezTo>
                      <a:pt x="1724" y="1376"/>
                      <a:pt x="1724" y="1375"/>
                      <a:pt x="1724" y="1375"/>
                    </a:cubicBezTo>
                    <a:cubicBezTo>
                      <a:pt x="1722" y="1365"/>
                      <a:pt x="1719" y="1356"/>
                      <a:pt x="1714" y="1347"/>
                    </a:cubicBezTo>
                    <a:cubicBezTo>
                      <a:pt x="1712" y="1343"/>
                      <a:pt x="1710" y="1340"/>
                      <a:pt x="1707" y="1338"/>
                    </a:cubicBezTo>
                    <a:cubicBezTo>
                      <a:pt x="1702" y="1332"/>
                      <a:pt x="1695" y="1328"/>
                      <a:pt x="1689" y="1324"/>
                    </a:cubicBezTo>
                    <a:cubicBezTo>
                      <a:pt x="1685" y="1321"/>
                      <a:pt x="1681" y="1318"/>
                      <a:pt x="1680" y="1312"/>
                    </a:cubicBezTo>
                    <a:cubicBezTo>
                      <a:pt x="1679" y="1310"/>
                      <a:pt x="1677" y="1308"/>
                      <a:pt x="1675" y="1306"/>
                    </a:cubicBezTo>
                    <a:cubicBezTo>
                      <a:pt x="1673" y="1304"/>
                      <a:pt x="1672" y="1303"/>
                      <a:pt x="1670" y="1301"/>
                    </a:cubicBezTo>
                    <a:cubicBezTo>
                      <a:pt x="1669" y="1301"/>
                      <a:pt x="1669" y="1299"/>
                      <a:pt x="1669" y="1299"/>
                    </a:cubicBezTo>
                    <a:cubicBezTo>
                      <a:pt x="1668" y="1293"/>
                      <a:pt x="1667" y="1286"/>
                      <a:pt x="1672" y="1282"/>
                    </a:cubicBezTo>
                    <a:cubicBezTo>
                      <a:pt x="1675" y="1280"/>
                      <a:pt x="1676" y="1277"/>
                      <a:pt x="1677" y="1273"/>
                    </a:cubicBezTo>
                    <a:cubicBezTo>
                      <a:pt x="1677" y="1271"/>
                      <a:pt x="1679" y="1269"/>
                      <a:pt x="1681" y="1268"/>
                    </a:cubicBezTo>
                    <a:cubicBezTo>
                      <a:pt x="1687" y="1264"/>
                      <a:pt x="1693" y="1261"/>
                      <a:pt x="1699" y="1258"/>
                    </a:cubicBezTo>
                    <a:cubicBezTo>
                      <a:pt x="1701" y="1257"/>
                      <a:pt x="1703" y="1257"/>
                      <a:pt x="1704" y="1257"/>
                    </a:cubicBezTo>
                    <a:cubicBezTo>
                      <a:pt x="1706" y="1258"/>
                      <a:pt x="1707" y="1259"/>
                      <a:pt x="1709" y="1259"/>
                    </a:cubicBezTo>
                    <a:cubicBezTo>
                      <a:pt x="1713" y="1260"/>
                      <a:pt x="1716" y="1261"/>
                      <a:pt x="1717" y="1266"/>
                    </a:cubicBezTo>
                    <a:cubicBezTo>
                      <a:pt x="1717" y="1269"/>
                      <a:pt x="1719" y="1272"/>
                      <a:pt x="1722" y="1274"/>
                    </a:cubicBezTo>
                    <a:cubicBezTo>
                      <a:pt x="1725" y="1276"/>
                      <a:pt x="1729" y="1275"/>
                      <a:pt x="1730" y="1271"/>
                    </a:cubicBezTo>
                    <a:cubicBezTo>
                      <a:pt x="1730" y="1270"/>
                      <a:pt x="1730" y="1268"/>
                      <a:pt x="1730" y="1266"/>
                    </a:cubicBezTo>
                    <a:cubicBezTo>
                      <a:pt x="1730" y="1267"/>
                      <a:pt x="1730" y="1267"/>
                      <a:pt x="1730" y="1267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29" y="1265"/>
                      <a:pt x="1729" y="1265"/>
                      <a:pt x="1729" y="1264"/>
                    </a:cubicBezTo>
                    <a:cubicBezTo>
                      <a:pt x="1729" y="1263"/>
                      <a:pt x="1730" y="1262"/>
                      <a:pt x="1731" y="1261"/>
                    </a:cubicBezTo>
                    <a:cubicBezTo>
                      <a:pt x="1738" y="1260"/>
                      <a:pt x="1745" y="1256"/>
                      <a:pt x="1752" y="1254"/>
                    </a:cubicBezTo>
                    <a:cubicBezTo>
                      <a:pt x="1758" y="1252"/>
                      <a:pt x="1764" y="1248"/>
                      <a:pt x="1767" y="1242"/>
                    </a:cubicBezTo>
                    <a:cubicBezTo>
                      <a:pt x="1768" y="1240"/>
                      <a:pt x="1769" y="1240"/>
                      <a:pt x="1771" y="1241"/>
                    </a:cubicBezTo>
                    <a:cubicBezTo>
                      <a:pt x="1773" y="1242"/>
                      <a:pt x="1774" y="1243"/>
                      <a:pt x="1777" y="1242"/>
                    </a:cubicBezTo>
                    <a:cubicBezTo>
                      <a:pt x="1781" y="1240"/>
                      <a:pt x="1786" y="1239"/>
                      <a:pt x="1791" y="1238"/>
                    </a:cubicBezTo>
                    <a:cubicBezTo>
                      <a:pt x="1795" y="1238"/>
                      <a:pt x="1798" y="1236"/>
                      <a:pt x="1802" y="1235"/>
                    </a:cubicBezTo>
                    <a:cubicBezTo>
                      <a:pt x="1805" y="1233"/>
                      <a:pt x="1809" y="1231"/>
                      <a:pt x="1810" y="1227"/>
                    </a:cubicBezTo>
                    <a:cubicBezTo>
                      <a:pt x="1810" y="1225"/>
                      <a:pt x="1812" y="1225"/>
                      <a:pt x="1813" y="1224"/>
                    </a:cubicBezTo>
                    <a:cubicBezTo>
                      <a:pt x="1818" y="1220"/>
                      <a:pt x="1824" y="1217"/>
                      <a:pt x="1827" y="1211"/>
                    </a:cubicBezTo>
                    <a:cubicBezTo>
                      <a:pt x="1827" y="1210"/>
                      <a:pt x="1827" y="1209"/>
                      <a:pt x="1827" y="1209"/>
                    </a:cubicBezTo>
                    <a:cubicBezTo>
                      <a:pt x="1832" y="1207"/>
                      <a:pt x="1834" y="1202"/>
                      <a:pt x="1836" y="1198"/>
                    </a:cubicBezTo>
                    <a:cubicBezTo>
                      <a:pt x="1837" y="1196"/>
                      <a:pt x="1839" y="1196"/>
                      <a:pt x="1840" y="1195"/>
                    </a:cubicBezTo>
                    <a:cubicBezTo>
                      <a:pt x="1843" y="1194"/>
                      <a:pt x="1844" y="1193"/>
                      <a:pt x="1843" y="1190"/>
                    </a:cubicBezTo>
                    <a:cubicBezTo>
                      <a:pt x="1842" y="1186"/>
                      <a:pt x="1842" y="1182"/>
                      <a:pt x="1842" y="1177"/>
                    </a:cubicBezTo>
                    <a:cubicBezTo>
                      <a:pt x="1842" y="1175"/>
                      <a:pt x="1841" y="1172"/>
                      <a:pt x="1844" y="1171"/>
                    </a:cubicBezTo>
                    <a:cubicBezTo>
                      <a:pt x="1849" y="1168"/>
                      <a:pt x="1852" y="1163"/>
                      <a:pt x="1853" y="1157"/>
                    </a:cubicBezTo>
                    <a:cubicBezTo>
                      <a:pt x="1853" y="1154"/>
                      <a:pt x="1854" y="1151"/>
                      <a:pt x="1857" y="1148"/>
                    </a:cubicBezTo>
                    <a:cubicBezTo>
                      <a:pt x="1861" y="1145"/>
                      <a:pt x="1862" y="1142"/>
                      <a:pt x="1862" y="1137"/>
                    </a:cubicBezTo>
                    <a:cubicBezTo>
                      <a:pt x="1862" y="1134"/>
                      <a:pt x="1862" y="1131"/>
                      <a:pt x="1864" y="1129"/>
                    </a:cubicBezTo>
                    <a:cubicBezTo>
                      <a:pt x="1867" y="1124"/>
                      <a:pt x="1865" y="1121"/>
                      <a:pt x="1862" y="1117"/>
                    </a:cubicBezTo>
                    <a:cubicBezTo>
                      <a:pt x="1860" y="1115"/>
                      <a:pt x="1858" y="1114"/>
                      <a:pt x="1856" y="1112"/>
                    </a:cubicBezTo>
                    <a:cubicBezTo>
                      <a:pt x="1854" y="1110"/>
                      <a:pt x="1852" y="1110"/>
                      <a:pt x="1850" y="1111"/>
                    </a:cubicBezTo>
                    <a:cubicBezTo>
                      <a:pt x="1850" y="1111"/>
                      <a:pt x="1850" y="1111"/>
                      <a:pt x="1850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50" y="1111"/>
                      <a:pt x="1850" y="1111"/>
                    </a:cubicBezTo>
                    <a:cubicBezTo>
                      <a:pt x="1850" y="1109"/>
                      <a:pt x="1850" y="1107"/>
                      <a:pt x="1851" y="1106"/>
                    </a:cubicBezTo>
                    <a:cubicBezTo>
                      <a:pt x="1853" y="1104"/>
                      <a:pt x="1855" y="1103"/>
                      <a:pt x="1857" y="1101"/>
                    </a:cubicBezTo>
                    <a:cubicBezTo>
                      <a:pt x="1858" y="1099"/>
                      <a:pt x="1858" y="1097"/>
                      <a:pt x="1857" y="1095"/>
                    </a:cubicBezTo>
                    <a:cubicBezTo>
                      <a:pt x="1856" y="1092"/>
                      <a:pt x="1852" y="1090"/>
                      <a:pt x="1850" y="1088"/>
                    </a:cubicBezTo>
                    <a:cubicBezTo>
                      <a:pt x="1849" y="1088"/>
                      <a:pt x="1849" y="1088"/>
                      <a:pt x="1849" y="1088"/>
                    </a:cubicBezTo>
                    <a:cubicBezTo>
                      <a:pt x="1848" y="1087"/>
                      <a:pt x="1848" y="1087"/>
                      <a:pt x="1848" y="1087"/>
                    </a:cubicBezTo>
                    <a:cubicBezTo>
                      <a:pt x="1849" y="1087"/>
                      <a:pt x="1849" y="1087"/>
                      <a:pt x="1849" y="1087"/>
                    </a:cubicBezTo>
                    <a:cubicBezTo>
                      <a:pt x="1849" y="1087"/>
                      <a:pt x="1850" y="1088"/>
                      <a:pt x="1850" y="1088"/>
                    </a:cubicBezTo>
                    <a:cubicBezTo>
                      <a:pt x="1851" y="1087"/>
                      <a:pt x="1852" y="1087"/>
                      <a:pt x="1852" y="1087"/>
                    </a:cubicBezTo>
                    <a:cubicBezTo>
                      <a:pt x="1856" y="1085"/>
                      <a:pt x="1857" y="1082"/>
                      <a:pt x="1854" y="1079"/>
                    </a:cubicBezTo>
                    <a:cubicBezTo>
                      <a:pt x="1852" y="1077"/>
                      <a:pt x="1851" y="1075"/>
                      <a:pt x="1848" y="1073"/>
                    </a:cubicBezTo>
                    <a:cubicBezTo>
                      <a:pt x="1844" y="1071"/>
                      <a:pt x="1842" y="1068"/>
                      <a:pt x="1840" y="1064"/>
                    </a:cubicBezTo>
                    <a:cubicBezTo>
                      <a:pt x="1837" y="1058"/>
                      <a:pt x="1834" y="1053"/>
                      <a:pt x="1831" y="1048"/>
                    </a:cubicBezTo>
                    <a:cubicBezTo>
                      <a:pt x="1829" y="1044"/>
                      <a:pt x="1827" y="1041"/>
                      <a:pt x="1823" y="1040"/>
                    </a:cubicBezTo>
                    <a:cubicBezTo>
                      <a:pt x="1821" y="1039"/>
                      <a:pt x="1820" y="1037"/>
                      <a:pt x="1818" y="1036"/>
                    </a:cubicBezTo>
                    <a:cubicBezTo>
                      <a:pt x="1813" y="1034"/>
                      <a:pt x="1812" y="1030"/>
                      <a:pt x="1812" y="1025"/>
                    </a:cubicBezTo>
                    <a:cubicBezTo>
                      <a:pt x="1812" y="1022"/>
                      <a:pt x="1813" y="1019"/>
                      <a:pt x="1815" y="1016"/>
                    </a:cubicBezTo>
                    <a:cubicBezTo>
                      <a:pt x="1817" y="1014"/>
                      <a:pt x="1818" y="1012"/>
                      <a:pt x="1819" y="1009"/>
                    </a:cubicBezTo>
                    <a:cubicBezTo>
                      <a:pt x="1821" y="1004"/>
                      <a:pt x="1825" y="1001"/>
                      <a:pt x="1829" y="999"/>
                    </a:cubicBezTo>
                    <a:cubicBezTo>
                      <a:pt x="1834" y="996"/>
                      <a:pt x="1838" y="994"/>
                      <a:pt x="1843" y="994"/>
                    </a:cubicBezTo>
                    <a:cubicBezTo>
                      <a:pt x="1845" y="994"/>
                      <a:pt x="1846" y="992"/>
                      <a:pt x="1846" y="991"/>
                    </a:cubicBezTo>
                    <a:cubicBezTo>
                      <a:pt x="1847" y="989"/>
                      <a:pt x="1847" y="987"/>
                      <a:pt x="1847" y="986"/>
                    </a:cubicBezTo>
                    <a:cubicBezTo>
                      <a:pt x="1847" y="983"/>
                      <a:pt x="1845" y="980"/>
                      <a:pt x="1842" y="980"/>
                    </a:cubicBezTo>
                    <a:cubicBezTo>
                      <a:pt x="1839" y="980"/>
                      <a:pt x="1837" y="980"/>
                      <a:pt x="1834" y="980"/>
                    </a:cubicBezTo>
                    <a:cubicBezTo>
                      <a:pt x="1832" y="980"/>
                      <a:pt x="1830" y="980"/>
                      <a:pt x="1828" y="979"/>
                    </a:cubicBezTo>
                    <a:cubicBezTo>
                      <a:pt x="1826" y="979"/>
                      <a:pt x="1824" y="977"/>
                      <a:pt x="1822" y="976"/>
                    </a:cubicBezTo>
                    <a:cubicBezTo>
                      <a:pt x="1820" y="975"/>
                      <a:pt x="1818" y="976"/>
                      <a:pt x="1816" y="977"/>
                    </a:cubicBezTo>
                    <a:cubicBezTo>
                      <a:pt x="1812" y="979"/>
                      <a:pt x="1809" y="982"/>
                      <a:pt x="1806" y="986"/>
                    </a:cubicBezTo>
                    <a:cubicBezTo>
                      <a:pt x="1805" y="987"/>
                      <a:pt x="1803" y="987"/>
                      <a:pt x="1802" y="988"/>
                    </a:cubicBezTo>
                    <a:cubicBezTo>
                      <a:pt x="1799" y="989"/>
                      <a:pt x="1797" y="987"/>
                      <a:pt x="1795" y="984"/>
                    </a:cubicBezTo>
                    <a:cubicBezTo>
                      <a:pt x="1794" y="980"/>
                      <a:pt x="1792" y="977"/>
                      <a:pt x="1787" y="975"/>
                    </a:cubicBezTo>
                    <a:cubicBezTo>
                      <a:pt x="1782" y="974"/>
                      <a:pt x="1778" y="970"/>
                      <a:pt x="1775" y="966"/>
                    </a:cubicBezTo>
                    <a:cubicBezTo>
                      <a:pt x="1772" y="963"/>
                      <a:pt x="1775" y="956"/>
                      <a:pt x="1779" y="956"/>
                    </a:cubicBezTo>
                    <a:cubicBezTo>
                      <a:pt x="1780" y="955"/>
                      <a:pt x="1782" y="955"/>
                      <a:pt x="1784" y="955"/>
                    </a:cubicBezTo>
                    <a:cubicBezTo>
                      <a:pt x="1787" y="955"/>
                      <a:pt x="1790" y="953"/>
                      <a:pt x="1791" y="950"/>
                    </a:cubicBezTo>
                    <a:cubicBezTo>
                      <a:pt x="1793" y="943"/>
                      <a:pt x="1794" y="937"/>
                      <a:pt x="1801" y="934"/>
                    </a:cubicBezTo>
                    <a:cubicBezTo>
                      <a:pt x="1803" y="933"/>
                      <a:pt x="1804" y="930"/>
                      <a:pt x="1805" y="928"/>
                    </a:cubicBezTo>
                    <a:cubicBezTo>
                      <a:pt x="1806" y="925"/>
                      <a:pt x="1808" y="922"/>
                      <a:pt x="1809" y="920"/>
                    </a:cubicBezTo>
                    <a:cubicBezTo>
                      <a:pt x="1810" y="918"/>
                      <a:pt x="1812" y="917"/>
                      <a:pt x="1813" y="917"/>
                    </a:cubicBezTo>
                    <a:cubicBezTo>
                      <a:pt x="1818" y="916"/>
                      <a:pt x="1821" y="918"/>
                      <a:pt x="1823" y="921"/>
                    </a:cubicBezTo>
                    <a:cubicBezTo>
                      <a:pt x="1826" y="924"/>
                      <a:pt x="1825" y="926"/>
                      <a:pt x="1824" y="929"/>
                    </a:cubicBezTo>
                    <a:cubicBezTo>
                      <a:pt x="1823" y="930"/>
                      <a:pt x="1823" y="931"/>
                      <a:pt x="1822" y="932"/>
                    </a:cubicBezTo>
                    <a:cubicBezTo>
                      <a:pt x="1820" y="935"/>
                      <a:pt x="1819" y="939"/>
                      <a:pt x="1821" y="943"/>
                    </a:cubicBezTo>
                    <a:cubicBezTo>
                      <a:pt x="1822" y="944"/>
                      <a:pt x="1822" y="946"/>
                      <a:pt x="1823" y="947"/>
                    </a:cubicBezTo>
                    <a:cubicBezTo>
                      <a:pt x="1824" y="950"/>
                      <a:pt x="1822" y="951"/>
                      <a:pt x="1821" y="953"/>
                    </a:cubicBezTo>
                    <a:cubicBezTo>
                      <a:pt x="1820" y="953"/>
                      <a:pt x="1820" y="954"/>
                      <a:pt x="1820" y="954"/>
                    </a:cubicBezTo>
                    <a:cubicBezTo>
                      <a:pt x="1820" y="955"/>
                      <a:pt x="1820" y="957"/>
                      <a:pt x="1821" y="957"/>
                    </a:cubicBezTo>
                    <a:cubicBezTo>
                      <a:pt x="1822" y="958"/>
                      <a:pt x="1823" y="958"/>
                      <a:pt x="1824" y="958"/>
                    </a:cubicBezTo>
                    <a:cubicBezTo>
                      <a:pt x="1827" y="956"/>
                      <a:pt x="1830" y="954"/>
                      <a:pt x="1832" y="950"/>
                    </a:cubicBezTo>
                    <a:cubicBezTo>
                      <a:pt x="1838" y="942"/>
                      <a:pt x="1847" y="939"/>
                      <a:pt x="1856" y="937"/>
                    </a:cubicBezTo>
                    <a:cubicBezTo>
                      <a:pt x="1858" y="937"/>
                      <a:pt x="1859" y="937"/>
                      <a:pt x="1861" y="938"/>
                    </a:cubicBezTo>
                    <a:cubicBezTo>
                      <a:pt x="1862" y="938"/>
                      <a:pt x="1864" y="939"/>
                      <a:pt x="1865" y="939"/>
                    </a:cubicBezTo>
                    <a:cubicBezTo>
                      <a:pt x="1872" y="942"/>
                      <a:pt x="1872" y="942"/>
                      <a:pt x="1872" y="948"/>
                    </a:cubicBezTo>
                    <a:cubicBezTo>
                      <a:pt x="1872" y="954"/>
                      <a:pt x="1872" y="959"/>
                      <a:pt x="1872" y="965"/>
                    </a:cubicBezTo>
                    <a:cubicBezTo>
                      <a:pt x="1872" y="968"/>
                      <a:pt x="1873" y="970"/>
                      <a:pt x="1875" y="972"/>
                    </a:cubicBezTo>
                    <a:cubicBezTo>
                      <a:pt x="1877" y="974"/>
                      <a:pt x="1878" y="975"/>
                      <a:pt x="1881" y="974"/>
                    </a:cubicBezTo>
                    <a:cubicBezTo>
                      <a:pt x="1882" y="974"/>
                      <a:pt x="1884" y="973"/>
                      <a:pt x="1886" y="973"/>
                    </a:cubicBezTo>
                    <a:cubicBezTo>
                      <a:pt x="1888" y="972"/>
                      <a:pt x="1891" y="973"/>
                      <a:pt x="1893" y="975"/>
                    </a:cubicBezTo>
                    <a:cubicBezTo>
                      <a:pt x="1895" y="977"/>
                      <a:pt x="1897" y="979"/>
                      <a:pt x="1899" y="981"/>
                    </a:cubicBezTo>
                    <a:cubicBezTo>
                      <a:pt x="1901" y="983"/>
                      <a:pt x="1900" y="984"/>
                      <a:pt x="1898" y="988"/>
                    </a:cubicBezTo>
                    <a:cubicBezTo>
                      <a:pt x="1896" y="990"/>
                      <a:pt x="1895" y="992"/>
                      <a:pt x="1897" y="993"/>
                    </a:cubicBezTo>
                    <a:cubicBezTo>
                      <a:pt x="1903" y="999"/>
                      <a:pt x="1905" y="1006"/>
                      <a:pt x="1904" y="1014"/>
                    </a:cubicBezTo>
                    <a:cubicBezTo>
                      <a:pt x="1904" y="1017"/>
                      <a:pt x="1903" y="1019"/>
                      <a:pt x="1903" y="1021"/>
                    </a:cubicBezTo>
                    <a:cubicBezTo>
                      <a:pt x="1904" y="1026"/>
                      <a:pt x="1906" y="1029"/>
                      <a:pt x="1908" y="1033"/>
                    </a:cubicBezTo>
                    <a:cubicBezTo>
                      <a:pt x="1908" y="1033"/>
                      <a:pt x="1909" y="1033"/>
                      <a:pt x="1910" y="1033"/>
                    </a:cubicBezTo>
                    <a:cubicBezTo>
                      <a:pt x="1913" y="1033"/>
                      <a:pt x="1915" y="1031"/>
                      <a:pt x="1917" y="1029"/>
                    </a:cubicBezTo>
                    <a:cubicBezTo>
                      <a:pt x="1920" y="1026"/>
                      <a:pt x="1923" y="1025"/>
                      <a:pt x="1927" y="1025"/>
                    </a:cubicBezTo>
                    <a:cubicBezTo>
                      <a:pt x="1929" y="1025"/>
                      <a:pt x="1931" y="1025"/>
                      <a:pt x="1932" y="1025"/>
                    </a:cubicBezTo>
                    <a:cubicBezTo>
                      <a:pt x="1936" y="1026"/>
                      <a:pt x="1938" y="1024"/>
                      <a:pt x="1940" y="1021"/>
                    </a:cubicBezTo>
                    <a:cubicBezTo>
                      <a:pt x="1945" y="1015"/>
                      <a:pt x="1946" y="1009"/>
                      <a:pt x="1944" y="1002"/>
                    </a:cubicBezTo>
                    <a:cubicBezTo>
                      <a:pt x="1943" y="999"/>
                      <a:pt x="1942" y="996"/>
                      <a:pt x="1941" y="993"/>
                    </a:cubicBezTo>
                    <a:cubicBezTo>
                      <a:pt x="1937" y="980"/>
                      <a:pt x="1937" y="980"/>
                      <a:pt x="1929" y="970"/>
                    </a:cubicBezTo>
                    <a:cubicBezTo>
                      <a:pt x="1925" y="966"/>
                      <a:pt x="1922" y="963"/>
                      <a:pt x="1920" y="958"/>
                    </a:cubicBezTo>
                    <a:cubicBezTo>
                      <a:pt x="1918" y="954"/>
                      <a:pt x="1915" y="951"/>
                      <a:pt x="1911" y="949"/>
                    </a:cubicBezTo>
                    <a:cubicBezTo>
                      <a:pt x="1908" y="947"/>
                      <a:pt x="1905" y="945"/>
                      <a:pt x="1903" y="943"/>
                    </a:cubicBezTo>
                    <a:cubicBezTo>
                      <a:pt x="1900" y="941"/>
                      <a:pt x="1899" y="935"/>
                      <a:pt x="1901" y="933"/>
                    </a:cubicBezTo>
                    <a:cubicBezTo>
                      <a:pt x="1902" y="931"/>
                      <a:pt x="1904" y="929"/>
                      <a:pt x="1905" y="928"/>
                    </a:cubicBezTo>
                    <a:cubicBezTo>
                      <a:pt x="1908" y="925"/>
                      <a:pt x="1911" y="922"/>
                      <a:pt x="1913" y="919"/>
                    </a:cubicBezTo>
                    <a:cubicBezTo>
                      <a:pt x="1920" y="912"/>
                      <a:pt x="1922" y="905"/>
                      <a:pt x="1919" y="895"/>
                    </a:cubicBezTo>
                    <a:cubicBezTo>
                      <a:pt x="1917" y="888"/>
                      <a:pt x="1919" y="882"/>
                      <a:pt x="1924" y="877"/>
                    </a:cubicBezTo>
                    <a:cubicBezTo>
                      <a:pt x="1926" y="876"/>
                      <a:pt x="1928" y="874"/>
                      <a:pt x="1929" y="873"/>
                    </a:cubicBezTo>
                    <a:cubicBezTo>
                      <a:pt x="1931" y="871"/>
                      <a:pt x="1932" y="870"/>
                      <a:pt x="1933" y="868"/>
                    </a:cubicBezTo>
                    <a:cubicBezTo>
                      <a:pt x="1935" y="865"/>
                      <a:pt x="1935" y="861"/>
                      <a:pt x="1939" y="860"/>
                    </a:cubicBezTo>
                    <a:cubicBezTo>
                      <a:pt x="1944" y="859"/>
                      <a:pt x="1946" y="863"/>
                      <a:pt x="1949" y="865"/>
                    </a:cubicBezTo>
                    <a:cubicBezTo>
                      <a:pt x="1953" y="866"/>
                      <a:pt x="1956" y="867"/>
                      <a:pt x="1960" y="865"/>
                    </a:cubicBezTo>
                    <a:cubicBezTo>
                      <a:pt x="1964" y="863"/>
                      <a:pt x="1967" y="861"/>
                      <a:pt x="1969" y="858"/>
                    </a:cubicBezTo>
                    <a:cubicBezTo>
                      <a:pt x="1973" y="853"/>
                      <a:pt x="1977" y="847"/>
                      <a:pt x="1979" y="841"/>
                    </a:cubicBezTo>
                    <a:cubicBezTo>
                      <a:pt x="1982" y="831"/>
                      <a:pt x="1988" y="822"/>
                      <a:pt x="1990" y="812"/>
                    </a:cubicBezTo>
                    <a:cubicBezTo>
                      <a:pt x="1991" y="810"/>
                      <a:pt x="1991" y="807"/>
                      <a:pt x="1993" y="806"/>
                    </a:cubicBezTo>
                    <a:cubicBezTo>
                      <a:pt x="1999" y="797"/>
                      <a:pt x="2000" y="786"/>
                      <a:pt x="2001" y="776"/>
                    </a:cubicBezTo>
                    <a:cubicBezTo>
                      <a:pt x="2002" y="767"/>
                      <a:pt x="2006" y="759"/>
                      <a:pt x="2005" y="750"/>
                    </a:cubicBezTo>
                    <a:cubicBezTo>
                      <a:pt x="2005" y="749"/>
                      <a:pt x="2006" y="747"/>
                      <a:pt x="2007" y="745"/>
                    </a:cubicBezTo>
                    <a:cubicBezTo>
                      <a:pt x="2011" y="740"/>
                      <a:pt x="2009" y="734"/>
                      <a:pt x="2009" y="728"/>
                    </a:cubicBezTo>
                    <a:cubicBezTo>
                      <a:pt x="2008" y="717"/>
                      <a:pt x="2005" y="706"/>
                      <a:pt x="1999" y="697"/>
                    </a:cubicBezTo>
                    <a:cubicBezTo>
                      <a:pt x="1997" y="693"/>
                      <a:pt x="1995" y="689"/>
                      <a:pt x="1995" y="684"/>
                    </a:cubicBezTo>
                    <a:cubicBezTo>
                      <a:pt x="1995" y="675"/>
                      <a:pt x="1995" y="666"/>
                      <a:pt x="1995" y="656"/>
                    </a:cubicBezTo>
                    <a:cubicBezTo>
                      <a:pt x="1994" y="655"/>
                      <a:pt x="1995" y="654"/>
                      <a:pt x="1996" y="654"/>
                    </a:cubicBezTo>
                    <a:cubicBezTo>
                      <a:pt x="1996" y="654"/>
                      <a:pt x="1997" y="654"/>
                      <a:pt x="1997" y="654"/>
                    </a:cubicBezTo>
                    <a:cubicBezTo>
                      <a:pt x="2000" y="659"/>
                      <a:pt x="2004" y="664"/>
                      <a:pt x="2009" y="668"/>
                    </a:cubicBezTo>
                    <a:cubicBezTo>
                      <a:pt x="2013" y="673"/>
                      <a:pt x="2012" y="680"/>
                      <a:pt x="2015" y="685"/>
                    </a:cubicBezTo>
                    <a:cubicBezTo>
                      <a:pt x="2016" y="688"/>
                      <a:pt x="2017" y="690"/>
                      <a:pt x="2019" y="692"/>
                    </a:cubicBezTo>
                    <a:cubicBezTo>
                      <a:pt x="2022" y="698"/>
                      <a:pt x="2024" y="705"/>
                      <a:pt x="2024" y="711"/>
                    </a:cubicBezTo>
                    <a:cubicBezTo>
                      <a:pt x="2024" y="712"/>
                      <a:pt x="2024" y="714"/>
                      <a:pt x="2025" y="715"/>
                    </a:cubicBezTo>
                    <a:cubicBezTo>
                      <a:pt x="2027" y="722"/>
                      <a:pt x="2027" y="730"/>
                      <a:pt x="2033" y="736"/>
                    </a:cubicBezTo>
                    <a:cubicBezTo>
                      <a:pt x="2035" y="739"/>
                      <a:pt x="2036" y="743"/>
                      <a:pt x="2036" y="747"/>
                    </a:cubicBezTo>
                    <a:cubicBezTo>
                      <a:pt x="2037" y="752"/>
                      <a:pt x="2038" y="758"/>
                      <a:pt x="2041" y="762"/>
                    </a:cubicBezTo>
                    <a:cubicBezTo>
                      <a:pt x="2043" y="766"/>
                      <a:pt x="2044" y="770"/>
                      <a:pt x="2043" y="774"/>
                    </a:cubicBezTo>
                    <a:cubicBezTo>
                      <a:pt x="2043" y="775"/>
                      <a:pt x="2043" y="777"/>
                      <a:pt x="2044" y="778"/>
                    </a:cubicBezTo>
                    <a:cubicBezTo>
                      <a:pt x="2045" y="782"/>
                      <a:pt x="2047" y="786"/>
                      <a:pt x="2051" y="787"/>
                    </a:cubicBezTo>
                    <a:cubicBezTo>
                      <a:pt x="2051" y="787"/>
                      <a:pt x="2053" y="787"/>
                      <a:pt x="2053" y="786"/>
                    </a:cubicBezTo>
                    <a:cubicBezTo>
                      <a:pt x="2053" y="784"/>
                      <a:pt x="2053" y="782"/>
                      <a:pt x="2053" y="780"/>
                    </a:cubicBezTo>
                    <a:cubicBezTo>
                      <a:pt x="2053" y="776"/>
                      <a:pt x="2055" y="775"/>
                      <a:pt x="2058" y="776"/>
                    </a:cubicBezTo>
                    <a:cubicBezTo>
                      <a:pt x="2062" y="776"/>
                      <a:pt x="2064" y="779"/>
                      <a:pt x="2067" y="780"/>
                    </a:cubicBezTo>
                    <a:cubicBezTo>
                      <a:pt x="2067" y="780"/>
                      <a:pt x="2068" y="780"/>
                      <a:pt x="2069" y="780"/>
                    </a:cubicBezTo>
                    <a:cubicBezTo>
                      <a:pt x="2069" y="779"/>
                      <a:pt x="2070" y="778"/>
                      <a:pt x="2070" y="777"/>
                    </a:cubicBezTo>
                    <a:cubicBezTo>
                      <a:pt x="2069" y="774"/>
                      <a:pt x="2068" y="769"/>
                      <a:pt x="2064" y="768"/>
                    </a:cubicBezTo>
                    <a:cubicBezTo>
                      <a:pt x="2057" y="765"/>
                      <a:pt x="2056" y="756"/>
                      <a:pt x="2050" y="753"/>
                    </a:cubicBezTo>
                    <a:cubicBezTo>
                      <a:pt x="2048" y="748"/>
                      <a:pt x="2046" y="745"/>
                      <a:pt x="2045" y="740"/>
                    </a:cubicBezTo>
                    <a:cubicBezTo>
                      <a:pt x="2044" y="735"/>
                      <a:pt x="2043" y="729"/>
                      <a:pt x="2042" y="724"/>
                    </a:cubicBezTo>
                    <a:cubicBezTo>
                      <a:pt x="2042" y="722"/>
                      <a:pt x="2042" y="721"/>
                      <a:pt x="2042" y="719"/>
                    </a:cubicBezTo>
                    <a:cubicBezTo>
                      <a:pt x="2042" y="717"/>
                      <a:pt x="2044" y="715"/>
                      <a:pt x="2046" y="714"/>
                    </a:cubicBezTo>
                    <a:cubicBezTo>
                      <a:pt x="2049" y="714"/>
                      <a:pt x="2051" y="714"/>
                      <a:pt x="2054" y="714"/>
                    </a:cubicBezTo>
                    <a:cubicBezTo>
                      <a:pt x="2055" y="711"/>
                      <a:pt x="2054" y="708"/>
                      <a:pt x="2052" y="706"/>
                    </a:cubicBezTo>
                    <a:cubicBezTo>
                      <a:pt x="2042" y="689"/>
                      <a:pt x="2033" y="671"/>
                      <a:pt x="2021" y="656"/>
                    </a:cubicBezTo>
                    <a:cubicBezTo>
                      <a:pt x="2017" y="651"/>
                      <a:pt x="2014" y="646"/>
                      <a:pt x="2015" y="639"/>
                    </a:cubicBezTo>
                    <a:cubicBezTo>
                      <a:pt x="2015" y="637"/>
                      <a:pt x="2014" y="634"/>
                      <a:pt x="2013" y="631"/>
                    </a:cubicBezTo>
                    <a:cubicBezTo>
                      <a:pt x="2008" y="624"/>
                      <a:pt x="2006" y="615"/>
                      <a:pt x="1999" y="609"/>
                    </a:cubicBezTo>
                    <a:cubicBezTo>
                      <a:pt x="1996" y="607"/>
                      <a:pt x="1996" y="604"/>
                      <a:pt x="1994" y="601"/>
                    </a:cubicBezTo>
                    <a:cubicBezTo>
                      <a:pt x="1992" y="598"/>
                      <a:pt x="1989" y="596"/>
                      <a:pt x="1986" y="596"/>
                    </a:cubicBezTo>
                    <a:cubicBezTo>
                      <a:pt x="1985" y="596"/>
                      <a:pt x="1984" y="597"/>
                      <a:pt x="1983" y="597"/>
                    </a:cubicBezTo>
                    <a:cubicBezTo>
                      <a:pt x="1983" y="598"/>
                      <a:pt x="1983" y="599"/>
                      <a:pt x="1983" y="599"/>
                    </a:cubicBezTo>
                    <a:cubicBezTo>
                      <a:pt x="1984" y="600"/>
                      <a:pt x="1984" y="601"/>
                      <a:pt x="1985" y="602"/>
                    </a:cubicBezTo>
                    <a:cubicBezTo>
                      <a:pt x="1990" y="608"/>
                      <a:pt x="1990" y="608"/>
                      <a:pt x="1985" y="617"/>
                    </a:cubicBezTo>
                    <a:cubicBezTo>
                      <a:pt x="1985" y="618"/>
                      <a:pt x="1984" y="619"/>
                      <a:pt x="1985" y="620"/>
                    </a:cubicBezTo>
                    <a:cubicBezTo>
                      <a:pt x="1985" y="622"/>
                      <a:pt x="1986" y="624"/>
                      <a:pt x="1987" y="626"/>
                    </a:cubicBezTo>
                    <a:cubicBezTo>
                      <a:pt x="1991" y="631"/>
                      <a:pt x="1992" y="637"/>
                      <a:pt x="1993" y="643"/>
                    </a:cubicBezTo>
                    <a:cubicBezTo>
                      <a:pt x="1993" y="644"/>
                      <a:pt x="1992" y="645"/>
                      <a:pt x="1992" y="646"/>
                    </a:cubicBezTo>
                    <a:cubicBezTo>
                      <a:pt x="1991" y="647"/>
                      <a:pt x="1989" y="646"/>
                      <a:pt x="1988" y="643"/>
                    </a:cubicBezTo>
                    <a:cubicBezTo>
                      <a:pt x="1988" y="640"/>
                      <a:pt x="1987" y="637"/>
                      <a:pt x="1985" y="634"/>
                    </a:cubicBezTo>
                    <a:cubicBezTo>
                      <a:pt x="1983" y="633"/>
                      <a:pt x="1982" y="631"/>
                      <a:pt x="1982" y="628"/>
                    </a:cubicBezTo>
                    <a:cubicBezTo>
                      <a:pt x="1983" y="623"/>
                      <a:pt x="1980" y="620"/>
                      <a:pt x="1976" y="618"/>
                    </a:cubicBezTo>
                    <a:cubicBezTo>
                      <a:pt x="1970" y="613"/>
                      <a:pt x="1963" y="610"/>
                      <a:pt x="1956" y="605"/>
                    </a:cubicBezTo>
                    <a:cubicBezTo>
                      <a:pt x="1955" y="604"/>
                      <a:pt x="1953" y="604"/>
                      <a:pt x="1952" y="604"/>
                    </a:cubicBezTo>
                    <a:cubicBezTo>
                      <a:pt x="1949" y="604"/>
                      <a:pt x="1946" y="605"/>
                      <a:pt x="1944" y="605"/>
                    </a:cubicBezTo>
                    <a:cubicBezTo>
                      <a:pt x="1940" y="605"/>
                      <a:pt x="1939" y="606"/>
                      <a:pt x="1938" y="609"/>
                    </a:cubicBezTo>
                    <a:cubicBezTo>
                      <a:pt x="1937" y="613"/>
                      <a:pt x="1936" y="617"/>
                      <a:pt x="1933" y="619"/>
                    </a:cubicBezTo>
                    <a:cubicBezTo>
                      <a:pt x="1932" y="620"/>
                      <a:pt x="1931" y="619"/>
                      <a:pt x="1931" y="619"/>
                    </a:cubicBezTo>
                    <a:cubicBezTo>
                      <a:pt x="1929" y="615"/>
                      <a:pt x="1927" y="610"/>
                      <a:pt x="1925" y="606"/>
                    </a:cubicBezTo>
                    <a:cubicBezTo>
                      <a:pt x="1925" y="606"/>
                      <a:pt x="1924" y="605"/>
                      <a:pt x="1924" y="605"/>
                    </a:cubicBezTo>
                    <a:cubicBezTo>
                      <a:pt x="1923" y="605"/>
                      <a:pt x="1922" y="606"/>
                      <a:pt x="1921" y="607"/>
                    </a:cubicBezTo>
                    <a:cubicBezTo>
                      <a:pt x="1919" y="609"/>
                      <a:pt x="1920" y="611"/>
                      <a:pt x="1920" y="613"/>
                    </a:cubicBezTo>
                    <a:cubicBezTo>
                      <a:pt x="1920" y="614"/>
                      <a:pt x="1920" y="615"/>
                      <a:pt x="1919" y="616"/>
                    </a:cubicBezTo>
                    <a:cubicBezTo>
                      <a:pt x="1918" y="616"/>
                      <a:pt x="1917" y="616"/>
                      <a:pt x="1916" y="615"/>
                    </a:cubicBezTo>
                    <a:cubicBezTo>
                      <a:pt x="1915" y="610"/>
                      <a:pt x="1913" y="606"/>
                      <a:pt x="1912" y="602"/>
                    </a:cubicBezTo>
                    <a:cubicBezTo>
                      <a:pt x="1910" y="598"/>
                      <a:pt x="1908" y="598"/>
                      <a:pt x="1904" y="599"/>
                    </a:cubicBezTo>
                    <a:cubicBezTo>
                      <a:pt x="1902" y="599"/>
                      <a:pt x="1901" y="600"/>
                      <a:pt x="1899" y="600"/>
                    </a:cubicBezTo>
                    <a:cubicBezTo>
                      <a:pt x="1898" y="601"/>
                      <a:pt x="1896" y="600"/>
                      <a:pt x="1894" y="600"/>
                    </a:cubicBezTo>
                    <a:cubicBezTo>
                      <a:pt x="1891" y="600"/>
                      <a:pt x="1889" y="597"/>
                      <a:pt x="1890" y="595"/>
                    </a:cubicBezTo>
                    <a:cubicBezTo>
                      <a:pt x="1891" y="593"/>
                      <a:pt x="1891" y="591"/>
                      <a:pt x="1892" y="590"/>
                    </a:cubicBezTo>
                    <a:cubicBezTo>
                      <a:pt x="1894" y="585"/>
                      <a:pt x="1897" y="580"/>
                      <a:pt x="1900" y="576"/>
                    </a:cubicBezTo>
                    <a:cubicBezTo>
                      <a:pt x="1903" y="570"/>
                      <a:pt x="1906" y="565"/>
                      <a:pt x="1906" y="559"/>
                    </a:cubicBezTo>
                    <a:cubicBezTo>
                      <a:pt x="1907" y="548"/>
                      <a:pt x="1911" y="537"/>
                      <a:pt x="1916" y="527"/>
                    </a:cubicBezTo>
                    <a:cubicBezTo>
                      <a:pt x="1919" y="520"/>
                      <a:pt x="1922" y="513"/>
                      <a:pt x="1920" y="505"/>
                    </a:cubicBezTo>
                    <a:cubicBezTo>
                      <a:pt x="1919" y="502"/>
                      <a:pt x="1920" y="498"/>
                      <a:pt x="1922" y="496"/>
                    </a:cubicBezTo>
                    <a:cubicBezTo>
                      <a:pt x="1925" y="491"/>
                      <a:pt x="1926" y="487"/>
                      <a:pt x="1924" y="482"/>
                    </a:cubicBezTo>
                    <a:cubicBezTo>
                      <a:pt x="1924" y="479"/>
                      <a:pt x="1925" y="477"/>
                      <a:pt x="1926" y="475"/>
                    </a:cubicBezTo>
                    <a:cubicBezTo>
                      <a:pt x="1928" y="471"/>
                      <a:pt x="1932" y="468"/>
                      <a:pt x="1937" y="467"/>
                    </a:cubicBezTo>
                    <a:cubicBezTo>
                      <a:pt x="1944" y="466"/>
                      <a:pt x="1950" y="463"/>
                      <a:pt x="1956" y="460"/>
                    </a:cubicBezTo>
                    <a:cubicBezTo>
                      <a:pt x="1958" y="459"/>
                      <a:pt x="1961" y="460"/>
                      <a:pt x="1964" y="461"/>
                    </a:cubicBezTo>
                    <a:cubicBezTo>
                      <a:pt x="1967" y="463"/>
                      <a:pt x="1969" y="462"/>
                      <a:pt x="1971" y="459"/>
                    </a:cubicBezTo>
                    <a:cubicBezTo>
                      <a:pt x="1973" y="455"/>
                      <a:pt x="1977" y="454"/>
                      <a:pt x="1980" y="454"/>
                    </a:cubicBezTo>
                    <a:cubicBezTo>
                      <a:pt x="1987" y="456"/>
                      <a:pt x="1992" y="452"/>
                      <a:pt x="1998" y="452"/>
                    </a:cubicBezTo>
                    <a:cubicBezTo>
                      <a:pt x="1999" y="452"/>
                      <a:pt x="2000" y="451"/>
                      <a:pt x="2000" y="450"/>
                    </a:cubicBezTo>
                    <a:cubicBezTo>
                      <a:pt x="2001" y="447"/>
                      <a:pt x="2001" y="444"/>
                      <a:pt x="2002" y="442"/>
                    </a:cubicBezTo>
                    <a:cubicBezTo>
                      <a:pt x="2003" y="439"/>
                      <a:pt x="2006" y="437"/>
                      <a:pt x="2009" y="437"/>
                    </a:cubicBezTo>
                    <a:cubicBezTo>
                      <a:pt x="2016" y="438"/>
                      <a:pt x="2024" y="439"/>
                      <a:pt x="2031" y="440"/>
                    </a:cubicBezTo>
                    <a:cubicBezTo>
                      <a:pt x="2033" y="440"/>
                      <a:pt x="2034" y="441"/>
                      <a:pt x="2036" y="442"/>
                    </a:cubicBezTo>
                    <a:cubicBezTo>
                      <a:pt x="2036" y="442"/>
                      <a:pt x="2037" y="444"/>
                      <a:pt x="2037" y="445"/>
                    </a:cubicBezTo>
                    <a:cubicBezTo>
                      <a:pt x="2036" y="446"/>
                      <a:pt x="2035" y="446"/>
                      <a:pt x="2035" y="447"/>
                    </a:cubicBezTo>
                    <a:cubicBezTo>
                      <a:pt x="2034" y="450"/>
                      <a:pt x="2034" y="451"/>
                      <a:pt x="2036" y="453"/>
                    </a:cubicBezTo>
                    <a:cubicBezTo>
                      <a:pt x="2038" y="455"/>
                      <a:pt x="2040" y="456"/>
                      <a:pt x="2042" y="455"/>
                    </a:cubicBezTo>
                    <a:cubicBezTo>
                      <a:pt x="2047" y="452"/>
                      <a:pt x="2054" y="450"/>
                      <a:pt x="2058" y="444"/>
                    </a:cubicBezTo>
                    <a:cubicBezTo>
                      <a:pt x="2059" y="442"/>
                      <a:pt x="2061" y="441"/>
                      <a:pt x="2064" y="442"/>
                    </a:cubicBezTo>
                    <a:cubicBezTo>
                      <a:pt x="2066" y="443"/>
                      <a:pt x="2068" y="442"/>
                      <a:pt x="2069" y="440"/>
                    </a:cubicBezTo>
                    <a:cubicBezTo>
                      <a:pt x="2071" y="438"/>
                      <a:pt x="2076" y="437"/>
                      <a:pt x="2075" y="433"/>
                    </a:cubicBezTo>
                    <a:cubicBezTo>
                      <a:pt x="2074" y="429"/>
                      <a:pt x="2070" y="429"/>
                      <a:pt x="2067" y="428"/>
                    </a:cubicBezTo>
                    <a:cubicBezTo>
                      <a:pt x="2066" y="428"/>
                      <a:pt x="2066" y="428"/>
                      <a:pt x="2065" y="428"/>
                    </a:cubicBezTo>
                    <a:cubicBezTo>
                      <a:pt x="2063" y="428"/>
                      <a:pt x="2062" y="427"/>
                      <a:pt x="2062" y="425"/>
                    </a:cubicBezTo>
                    <a:cubicBezTo>
                      <a:pt x="2059" y="419"/>
                      <a:pt x="2059" y="413"/>
                      <a:pt x="2061" y="407"/>
                    </a:cubicBezTo>
                    <a:cubicBezTo>
                      <a:pt x="2061" y="406"/>
                      <a:pt x="2062" y="405"/>
                      <a:pt x="2062" y="404"/>
                    </a:cubicBezTo>
                    <a:cubicBezTo>
                      <a:pt x="2064" y="400"/>
                      <a:pt x="2065" y="395"/>
                      <a:pt x="2064" y="390"/>
                    </a:cubicBezTo>
                    <a:cubicBezTo>
                      <a:pt x="2064" y="383"/>
                      <a:pt x="2065" y="377"/>
                      <a:pt x="2064" y="370"/>
                    </a:cubicBezTo>
                    <a:cubicBezTo>
                      <a:pt x="2064" y="365"/>
                      <a:pt x="2066" y="362"/>
                      <a:pt x="2071" y="360"/>
                    </a:cubicBezTo>
                    <a:cubicBezTo>
                      <a:pt x="2074" y="358"/>
                      <a:pt x="2078" y="357"/>
                      <a:pt x="2082" y="355"/>
                    </a:cubicBezTo>
                    <a:cubicBezTo>
                      <a:pt x="2085" y="353"/>
                      <a:pt x="2089" y="353"/>
                      <a:pt x="2093" y="354"/>
                    </a:cubicBezTo>
                    <a:cubicBezTo>
                      <a:pt x="2095" y="355"/>
                      <a:pt x="2097" y="353"/>
                      <a:pt x="2098" y="352"/>
                    </a:cubicBezTo>
                    <a:cubicBezTo>
                      <a:pt x="2100" y="351"/>
                      <a:pt x="2102" y="352"/>
                      <a:pt x="2102" y="353"/>
                    </a:cubicBezTo>
                    <a:cubicBezTo>
                      <a:pt x="2103" y="357"/>
                      <a:pt x="2103" y="361"/>
                      <a:pt x="2104" y="365"/>
                    </a:cubicBezTo>
                    <a:cubicBezTo>
                      <a:pt x="2104" y="368"/>
                      <a:pt x="2106" y="371"/>
                      <a:pt x="2109" y="373"/>
                    </a:cubicBezTo>
                    <a:cubicBezTo>
                      <a:pt x="2112" y="375"/>
                      <a:pt x="2116" y="376"/>
                      <a:pt x="2118" y="378"/>
                    </a:cubicBezTo>
                    <a:cubicBezTo>
                      <a:pt x="2119" y="379"/>
                      <a:pt x="2121" y="378"/>
                      <a:pt x="2121" y="377"/>
                    </a:cubicBezTo>
                    <a:cubicBezTo>
                      <a:pt x="2122" y="376"/>
                      <a:pt x="2123" y="375"/>
                      <a:pt x="2124" y="373"/>
                    </a:cubicBezTo>
                    <a:cubicBezTo>
                      <a:pt x="2125" y="367"/>
                      <a:pt x="2126" y="360"/>
                      <a:pt x="2127" y="354"/>
                    </a:cubicBezTo>
                    <a:cubicBezTo>
                      <a:pt x="2128" y="349"/>
                      <a:pt x="2130" y="347"/>
                      <a:pt x="2134" y="345"/>
                    </a:cubicBezTo>
                    <a:cubicBezTo>
                      <a:pt x="2136" y="345"/>
                      <a:pt x="2136" y="342"/>
                      <a:pt x="2136" y="340"/>
                    </a:cubicBezTo>
                    <a:cubicBezTo>
                      <a:pt x="2136" y="340"/>
                      <a:pt x="2136" y="340"/>
                      <a:pt x="2135" y="339"/>
                    </a:cubicBezTo>
                    <a:cubicBezTo>
                      <a:pt x="2128" y="334"/>
                      <a:pt x="2126" y="325"/>
                      <a:pt x="2124" y="316"/>
                    </a:cubicBezTo>
                    <a:cubicBezTo>
                      <a:pt x="2124" y="316"/>
                      <a:pt x="2125" y="315"/>
                      <a:pt x="2125" y="315"/>
                    </a:cubicBezTo>
                    <a:cubicBezTo>
                      <a:pt x="2127" y="311"/>
                      <a:pt x="2132" y="310"/>
                      <a:pt x="2137" y="311"/>
                    </a:cubicBezTo>
                    <a:cubicBezTo>
                      <a:pt x="2138" y="312"/>
                      <a:pt x="2139" y="314"/>
                      <a:pt x="2138" y="316"/>
                    </a:cubicBezTo>
                    <a:cubicBezTo>
                      <a:pt x="2135" y="320"/>
                      <a:pt x="2136" y="325"/>
                      <a:pt x="2139" y="330"/>
                    </a:cubicBezTo>
                    <a:cubicBezTo>
                      <a:pt x="2142" y="335"/>
                      <a:pt x="2146" y="341"/>
                      <a:pt x="2145" y="348"/>
                    </a:cubicBezTo>
                    <a:cubicBezTo>
                      <a:pt x="2145" y="349"/>
                      <a:pt x="2146" y="350"/>
                      <a:pt x="2147" y="351"/>
                    </a:cubicBezTo>
                    <a:cubicBezTo>
                      <a:pt x="2151" y="355"/>
                      <a:pt x="2148" y="362"/>
                      <a:pt x="2151" y="367"/>
                    </a:cubicBezTo>
                    <a:cubicBezTo>
                      <a:pt x="2150" y="370"/>
                      <a:pt x="2147" y="373"/>
                      <a:pt x="2144" y="376"/>
                    </a:cubicBezTo>
                    <a:cubicBezTo>
                      <a:pt x="2144" y="376"/>
                      <a:pt x="2144" y="377"/>
                      <a:pt x="2143" y="377"/>
                    </a:cubicBezTo>
                    <a:cubicBezTo>
                      <a:pt x="2141" y="380"/>
                      <a:pt x="2140" y="383"/>
                      <a:pt x="2140" y="386"/>
                    </a:cubicBezTo>
                    <a:cubicBezTo>
                      <a:pt x="2141" y="395"/>
                      <a:pt x="2141" y="404"/>
                      <a:pt x="2138" y="412"/>
                    </a:cubicBezTo>
                    <a:cubicBezTo>
                      <a:pt x="2137" y="414"/>
                      <a:pt x="2137" y="416"/>
                      <a:pt x="2137" y="419"/>
                    </a:cubicBezTo>
                    <a:cubicBezTo>
                      <a:pt x="2137" y="427"/>
                      <a:pt x="2136" y="435"/>
                      <a:pt x="2137" y="443"/>
                    </a:cubicBezTo>
                    <a:cubicBezTo>
                      <a:pt x="2137" y="450"/>
                      <a:pt x="2136" y="456"/>
                      <a:pt x="2131" y="462"/>
                    </a:cubicBezTo>
                    <a:cubicBezTo>
                      <a:pt x="2130" y="463"/>
                      <a:pt x="2130" y="465"/>
                      <a:pt x="2129" y="466"/>
                    </a:cubicBezTo>
                    <a:cubicBezTo>
                      <a:pt x="2128" y="467"/>
                      <a:pt x="2127" y="468"/>
                      <a:pt x="2125" y="469"/>
                    </a:cubicBezTo>
                    <a:cubicBezTo>
                      <a:pt x="2121" y="473"/>
                      <a:pt x="2121" y="473"/>
                      <a:pt x="2123" y="477"/>
                    </a:cubicBezTo>
                    <a:cubicBezTo>
                      <a:pt x="2127" y="481"/>
                      <a:pt x="2127" y="486"/>
                      <a:pt x="2126" y="491"/>
                    </a:cubicBezTo>
                    <a:cubicBezTo>
                      <a:pt x="2126" y="493"/>
                      <a:pt x="2125" y="496"/>
                      <a:pt x="2124" y="498"/>
                    </a:cubicBezTo>
                    <a:cubicBezTo>
                      <a:pt x="2122" y="502"/>
                      <a:pt x="2122" y="506"/>
                      <a:pt x="2123" y="510"/>
                    </a:cubicBezTo>
                    <a:cubicBezTo>
                      <a:pt x="2124" y="516"/>
                      <a:pt x="2127" y="522"/>
                      <a:pt x="2128" y="529"/>
                    </a:cubicBezTo>
                    <a:cubicBezTo>
                      <a:pt x="2134" y="550"/>
                      <a:pt x="2146" y="567"/>
                      <a:pt x="2158" y="585"/>
                    </a:cubicBezTo>
                    <a:cubicBezTo>
                      <a:pt x="2161" y="590"/>
                      <a:pt x="2165" y="595"/>
                      <a:pt x="2168" y="600"/>
                    </a:cubicBezTo>
                    <a:cubicBezTo>
                      <a:pt x="2170" y="604"/>
                      <a:pt x="2171" y="608"/>
                      <a:pt x="2174" y="610"/>
                    </a:cubicBezTo>
                    <a:cubicBezTo>
                      <a:pt x="2178" y="613"/>
                      <a:pt x="2181" y="618"/>
                      <a:pt x="2183" y="622"/>
                    </a:cubicBezTo>
                    <a:cubicBezTo>
                      <a:pt x="2185" y="626"/>
                      <a:pt x="2186" y="631"/>
                      <a:pt x="2188" y="636"/>
                    </a:cubicBezTo>
                    <a:cubicBezTo>
                      <a:pt x="2190" y="641"/>
                      <a:pt x="2195" y="643"/>
                      <a:pt x="2199" y="645"/>
                    </a:cubicBezTo>
                    <a:cubicBezTo>
                      <a:pt x="2199" y="645"/>
                      <a:pt x="2200" y="645"/>
                      <a:pt x="2200" y="645"/>
                    </a:cubicBezTo>
                    <a:cubicBezTo>
                      <a:pt x="2204" y="642"/>
                      <a:pt x="2204" y="638"/>
                      <a:pt x="2206" y="635"/>
                    </a:cubicBezTo>
                    <a:cubicBezTo>
                      <a:pt x="2210" y="626"/>
                      <a:pt x="2210" y="617"/>
                      <a:pt x="2207" y="608"/>
                    </a:cubicBezTo>
                    <a:cubicBezTo>
                      <a:pt x="2203" y="598"/>
                      <a:pt x="2202" y="595"/>
                      <a:pt x="2213" y="589"/>
                    </a:cubicBezTo>
                    <a:cubicBezTo>
                      <a:pt x="2214" y="589"/>
                      <a:pt x="2214" y="589"/>
                      <a:pt x="2215" y="588"/>
                    </a:cubicBezTo>
                    <a:cubicBezTo>
                      <a:pt x="2217" y="587"/>
                      <a:pt x="2217" y="586"/>
                      <a:pt x="2216" y="584"/>
                    </a:cubicBezTo>
                    <a:cubicBezTo>
                      <a:pt x="2214" y="582"/>
                      <a:pt x="2213" y="580"/>
                      <a:pt x="2211" y="577"/>
                    </a:cubicBezTo>
                    <a:cubicBezTo>
                      <a:pt x="2210" y="575"/>
                      <a:pt x="2209" y="573"/>
                      <a:pt x="2209" y="571"/>
                    </a:cubicBezTo>
                    <a:cubicBezTo>
                      <a:pt x="2209" y="566"/>
                      <a:pt x="2210" y="561"/>
                      <a:pt x="2210" y="556"/>
                    </a:cubicBezTo>
                    <a:cubicBezTo>
                      <a:pt x="2211" y="553"/>
                      <a:pt x="2213" y="550"/>
                      <a:pt x="2216" y="549"/>
                    </a:cubicBezTo>
                    <a:cubicBezTo>
                      <a:pt x="2219" y="548"/>
                      <a:pt x="2221" y="547"/>
                      <a:pt x="2224" y="546"/>
                    </a:cubicBezTo>
                    <a:cubicBezTo>
                      <a:pt x="2226" y="544"/>
                      <a:pt x="2226" y="540"/>
                      <a:pt x="2225" y="538"/>
                    </a:cubicBezTo>
                    <a:cubicBezTo>
                      <a:pt x="2222" y="535"/>
                      <a:pt x="2220" y="532"/>
                      <a:pt x="2217" y="529"/>
                    </a:cubicBezTo>
                    <a:cubicBezTo>
                      <a:pt x="2210" y="522"/>
                      <a:pt x="2208" y="513"/>
                      <a:pt x="2210" y="504"/>
                    </a:cubicBezTo>
                    <a:cubicBezTo>
                      <a:pt x="2210" y="502"/>
                      <a:pt x="2212" y="501"/>
                      <a:pt x="2213" y="501"/>
                    </a:cubicBezTo>
                    <a:cubicBezTo>
                      <a:pt x="2214" y="501"/>
                      <a:pt x="2215" y="501"/>
                      <a:pt x="2216" y="501"/>
                    </a:cubicBezTo>
                    <a:cubicBezTo>
                      <a:pt x="2220" y="502"/>
                      <a:pt x="2223" y="497"/>
                      <a:pt x="2221" y="495"/>
                    </a:cubicBezTo>
                    <a:cubicBezTo>
                      <a:pt x="2219" y="491"/>
                      <a:pt x="2216" y="487"/>
                      <a:pt x="2214" y="484"/>
                    </a:cubicBezTo>
                    <a:cubicBezTo>
                      <a:pt x="2213" y="480"/>
                      <a:pt x="2211" y="479"/>
                      <a:pt x="2207" y="479"/>
                    </a:cubicBezTo>
                    <a:cubicBezTo>
                      <a:pt x="2206" y="479"/>
                      <a:pt x="2205" y="479"/>
                      <a:pt x="2204" y="478"/>
                    </a:cubicBezTo>
                    <a:cubicBezTo>
                      <a:pt x="2202" y="473"/>
                      <a:pt x="2200" y="469"/>
                      <a:pt x="2202" y="464"/>
                    </a:cubicBezTo>
                    <a:cubicBezTo>
                      <a:pt x="2203" y="462"/>
                      <a:pt x="2202" y="461"/>
                      <a:pt x="2202" y="459"/>
                    </a:cubicBezTo>
                    <a:cubicBezTo>
                      <a:pt x="2202" y="457"/>
                      <a:pt x="2201" y="456"/>
                      <a:pt x="2200" y="455"/>
                    </a:cubicBezTo>
                    <a:cubicBezTo>
                      <a:pt x="2198" y="452"/>
                      <a:pt x="2195" y="451"/>
                      <a:pt x="2191" y="450"/>
                    </a:cubicBezTo>
                    <a:cubicBezTo>
                      <a:pt x="2191" y="450"/>
                      <a:pt x="2189" y="451"/>
                      <a:pt x="2189" y="452"/>
                    </a:cubicBezTo>
                    <a:cubicBezTo>
                      <a:pt x="2188" y="453"/>
                      <a:pt x="2187" y="454"/>
                      <a:pt x="2186" y="455"/>
                    </a:cubicBezTo>
                    <a:cubicBezTo>
                      <a:pt x="2186" y="455"/>
                      <a:pt x="2186" y="455"/>
                      <a:pt x="2186" y="455"/>
                    </a:cubicBezTo>
                    <a:cubicBezTo>
                      <a:pt x="2186" y="456"/>
                      <a:pt x="2187" y="456"/>
                      <a:pt x="2187" y="456"/>
                    </a:cubicBezTo>
                    <a:cubicBezTo>
                      <a:pt x="2187" y="456"/>
                      <a:pt x="2187" y="456"/>
                      <a:pt x="2187" y="456"/>
                    </a:cubicBezTo>
                    <a:cubicBezTo>
                      <a:pt x="2187" y="457"/>
                      <a:pt x="2187" y="457"/>
                      <a:pt x="2187" y="456"/>
                    </a:cubicBezTo>
                    <a:cubicBezTo>
                      <a:pt x="2186" y="456"/>
                      <a:pt x="2186" y="456"/>
                      <a:pt x="2186" y="456"/>
                    </a:cubicBezTo>
                    <a:cubicBezTo>
                      <a:pt x="2186" y="456"/>
                      <a:pt x="2186" y="456"/>
                      <a:pt x="2186" y="455"/>
                    </a:cubicBezTo>
                    <a:cubicBezTo>
                      <a:pt x="2183" y="454"/>
                      <a:pt x="2181" y="452"/>
                      <a:pt x="2180" y="448"/>
                    </a:cubicBezTo>
                    <a:cubicBezTo>
                      <a:pt x="2177" y="443"/>
                      <a:pt x="2177" y="437"/>
                      <a:pt x="2177" y="431"/>
                    </a:cubicBezTo>
                    <a:cubicBezTo>
                      <a:pt x="2178" y="421"/>
                      <a:pt x="2177" y="412"/>
                      <a:pt x="2172" y="404"/>
                    </a:cubicBezTo>
                    <a:cubicBezTo>
                      <a:pt x="2171" y="403"/>
                      <a:pt x="2171" y="402"/>
                      <a:pt x="2171" y="400"/>
                    </a:cubicBezTo>
                    <a:cubicBezTo>
                      <a:pt x="2169" y="395"/>
                      <a:pt x="2172" y="390"/>
                      <a:pt x="2178" y="388"/>
                    </a:cubicBezTo>
                    <a:cubicBezTo>
                      <a:pt x="2179" y="388"/>
                      <a:pt x="2180" y="388"/>
                      <a:pt x="2181" y="388"/>
                    </a:cubicBezTo>
                    <a:cubicBezTo>
                      <a:pt x="2185" y="388"/>
                      <a:pt x="2185" y="388"/>
                      <a:pt x="2186" y="385"/>
                    </a:cubicBezTo>
                    <a:cubicBezTo>
                      <a:pt x="2186" y="382"/>
                      <a:pt x="2187" y="379"/>
                      <a:pt x="2189" y="377"/>
                    </a:cubicBezTo>
                    <a:cubicBezTo>
                      <a:pt x="2190" y="376"/>
                      <a:pt x="2192" y="376"/>
                      <a:pt x="2193" y="377"/>
                    </a:cubicBezTo>
                    <a:cubicBezTo>
                      <a:pt x="2194" y="379"/>
                      <a:pt x="2195" y="382"/>
                      <a:pt x="2197" y="384"/>
                    </a:cubicBezTo>
                    <a:cubicBezTo>
                      <a:pt x="2197" y="385"/>
                      <a:pt x="2199" y="385"/>
                      <a:pt x="2200" y="385"/>
                    </a:cubicBezTo>
                    <a:cubicBezTo>
                      <a:pt x="2201" y="385"/>
                      <a:pt x="2202" y="384"/>
                      <a:pt x="2202" y="383"/>
                    </a:cubicBezTo>
                    <a:cubicBezTo>
                      <a:pt x="2203" y="380"/>
                      <a:pt x="2203" y="377"/>
                      <a:pt x="2204" y="375"/>
                    </a:cubicBezTo>
                    <a:cubicBezTo>
                      <a:pt x="2204" y="371"/>
                      <a:pt x="2207" y="368"/>
                      <a:pt x="2209" y="365"/>
                    </a:cubicBezTo>
                    <a:cubicBezTo>
                      <a:pt x="2212" y="361"/>
                      <a:pt x="2217" y="359"/>
                      <a:pt x="2222" y="358"/>
                    </a:cubicBezTo>
                    <a:cubicBezTo>
                      <a:pt x="2226" y="358"/>
                      <a:pt x="2228" y="360"/>
                      <a:pt x="2231" y="362"/>
                    </a:cubicBezTo>
                    <a:cubicBezTo>
                      <a:pt x="2234" y="364"/>
                      <a:pt x="2237" y="366"/>
                      <a:pt x="2239" y="368"/>
                    </a:cubicBezTo>
                    <a:cubicBezTo>
                      <a:pt x="2240" y="368"/>
                      <a:pt x="2241" y="369"/>
                      <a:pt x="2242" y="369"/>
                    </a:cubicBezTo>
                    <a:cubicBezTo>
                      <a:pt x="2244" y="370"/>
                      <a:pt x="2245" y="370"/>
                      <a:pt x="2247" y="370"/>
                    </a:cubicBezTo>
                    <a:cubicBezTo>
                      <a:pt x="2248" y="370"/>
                      <a:pt x="2250" y="369"/>
                      <a:pt x="2250" y="367"/>
                    </a:cubicBezTo>
                    <a:cubicBezTo>
                      <a:pt x="2250" y="363"/>
                      <a:pt x="2247" y="360"/>
                      <a:pt x="2248" y="356"/>
                    </a:cubicBezTo>
                    <a:cubicBezTo>
                      <a:pt x="2249" y="352"/>
                      <a:pt x="2249" y="348"/>
                      <a:pt x="2250" y="345"/>
                    </a:cubicBezTo>
                    <a:cubicBezTo>
                      <a:pt x="2252" y="339"/>
                      <a:pt x="2253" y="334"/>
                      <a:pt x="2253" y="329"/>
                    </a:cubicBezTo>
                    <a:cubicBezTo>
                      <a:pt x="2254" y="320"/>
                      <a:pt x="2256" y="312"/>
                      <a:pt x="2260" y="305"/>
                    </a:cubicBezTo>
                    <a:cubicBezTo>
                      <a:pt x="2263" y="301"/>
                      <a:pt x="2265" y="297"/>
                      <a:pt x="2267" y="292"/>
                    </a:cubicBezTo>
                    <a:cubicBezTo>
                      <a:pt x="2270" y="285"/>
                      <a:pt x="2274" y="279"/>
                      <a:pt x="2280" y="274"/>
                    </a:cubicBezTo>
                    <a:cubicBezTo>
                      <a:pt x="2282" y="272"/>
                      <a:pt x="2285" y="271"/>
                      <a:pt x="2288" y="271"/>
                    </a:cubicBezTo>
                    <a:cubicBezTo>
                      <a:pt x="2291" y="271"/>
                      <a:pt x="2295" y="271"/>
                      <a:pt x="2299" y="271"/>
                    </a:cubicBezTo>
                    <a:cubicBezTo>
                      <a:pt x="2301" y="271"/>
                      <a:pt x="2303" y="271"/>
                      <a:pt x="2304" y="270"/>
                    </a:cubicBezTo>
                    <a:cubicBezTo>
                      <a:pt x="2305" y="270"/>
                      <a:pt x="2306" y="269"/>
                      <a:pt x="2306" y="268"/>
                    </a:cubicBezTo>
                    <a:cubicBezTo>
                      <a:pt x="2306" y="261"/>
                      <a:pt x="2307" y="254"/>
                      <a:pt x="2300" y="249"/>
                    </a:cubicBezTo>
                    <a:cubicBezTo>
                      <a:pt x="2298" y="247"/>
                      <a:pt x="2298" y="245"/>
                      <a:pt x="2296" y="243"/>
                    </a:cubicBezTo>
                    <a:cubicBezTo>
                      <a:pt x="2296" y="242"/>
                      <a:pt x="2295" y="240"/>
                      <a:pt x="2293" y="240"/>
                    </a:cubicBezTo>
                    <a:cubicBezTo>
                      <a:pt x="2287" y="237"/>
                      <a:pt x="2283" y="232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31"/>
                      <a:pt x="2275" y="231"/>
                      <a:pt x="2275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29"/>
                      <a:pt x="2275" y="227"/>
                      <a:pt x="2274" y="225"/>
                    </a:cubicBezTo>
                    <a:cubicBezTo>
                      <a:pt x="2273" y="221"/>
                      <a:pt x="2271" y="218"/>
                      <a:pt x="2266" y="218"/>
                    </a:cubicBezTo>
                    <a:cubicBezTo>
                      <a:pt x="2265" y="218"/>
                      <a:pt x="2264" y="218"/>
                      <a:pt x="2263" y="217"/>
                    </a:cubicBezTo>
                    <a:cubicBezTo>
                      <a:pt x="2263" y="216"/>
                      <a:pt x="2263" y="215"/>
                      <a:pt x="2262" y="214"/>
                    </a:cubicBezTo>
                    <a:cubicBezTo>
                      <a:pt x="2260" y="209"/>
                      <a:pt x="2258" y="208"/>
                      <a:pt x="2253" y="209"/>
                    </a:cubicBezTo>
                    <a:cubicBezTo>
                      <a:pt x="2248" y="210"/>
                      <a:pt x="2245" y="207"/>
                      <a:pt x="2242" y="204"/>
                    </a:cubicBezTo>
                    <a:cubicBezTo>
                      <a:pt x="2241" y="203"/>
                      <a:pt x="2242" y="200"/>
                      <a:pt x="2243" y="200"/>
                    </a:cubicBezTo>
                    <a:cubicBezTo>
                      <a:pt x="2245" y="199"/>
                      <a:pt x="2247" y="198"/>
                      <a:pt x="2249" y="198"/>
                    </a:cubicBezTo>
                    <a:cubicBezTo>
                      <a:pt x="2256" y="196"/>
                      <a:pt x="2258" y="192"/>
                      <a:pt x="2259" y="186"/>
                    </a:cubicBezTo>
                    <a:cubicBezTo>
                      <a:pt x="2259" y="179"/>
                      <a:pt x="2259" y="173"/>
                      <a:pt x="2259" y="166"/>
                    </a:cubicBezTo>
                    <a:cubicBezTo>
                      <a:pt x="2259" y="164"/>
                      <a:pt x="2259" y="162"/>
                      <a:pt x="2258" y="160"/>
                    </a:cubicBezTo>
                    <a:cubicBezTo>
                      <a:pt x="2257" y="157"/>
                      <a:pt x="2255" y="155"/>
                      <a:pt x="2254" y="152"/>
                    </a:cubicBezTo>
                    <a:cubicBezTo>
                      <a:pt x="2252" y="148"/>
                      <a:pt x="2250" y="146"/>
                      <a:pt x="2246" y="145"/>
                    </a:cubicBezTo>
                    <a:cubicBezTo>
                      <a:pt x="2242" y="145"/>
                      <a:pt x="2239" y="142"/>
                      <a:pt x="2236" y="139"/>
                    </a:cubicBezTo>
                    <a:cubicBezTo>
                      <a:pt x="2235" y="138"/>
                      <a:pt x="2235" y="136"/>
                      <a:pt x="2236" y="134"/>
                    </a:cubicBezTo>
                    <a:cubicBezTo>
                      <a:pt x="2237" y="133"/>
                      <a:pt x="2237" y="131"/>
                      <a:pt x="2238" y="130"/>
                    </a:cubicBezTo>
                    <a:cubicBezTo>
                      <a:pt x="2239" y="127"/>
                      <a:pt x="2242" y="127"/>
                      <a:pt x="2242" y="129"/>
                    </a:cubicBezTo>
                    <a:cubicBezTo>
                      <a:pt x="2244" y="133"/>
                      <a:pt x="2246" y="136"/>
                      <a:pt x="2250" y="137"/>
                    </a:cubicBezTo>
                    <a:cubicBezTo>
                      <a:pt x="2260" y="143"/>
                      <a:pt x="2261" y="142"/>
                      <a:pt x="2266" y="132"/>
                    </a:cubicBezTo>
                    <a:cubicBezTo>
                      <a:pt x="2266" y="131"/>
                      <a:pt x="2266" y="130"/>
                      <a:pt x="2267" y="129"/>
                    </a:cubicBezTo>
                    <a:cubicBezTo>
                      <a:pt x="2269" y="126"/>
                      <a:pt x="2272" y="124"/>
                      <a:pt x="2275" y="124"/>
                    </a:cubicBezTo>
                    <a:cubicBezTo>
                      <a:pt x="2277" y="123"/>
                      <a:pt x="2279" y="125"/>
                      <a:pt x="2281" y="126"/>
                    </a:cubicBezTo>
                    <a:cubicBezTo>
                      <a:pt x="2283" y="128"/>
                      <a:pt x="2285" y="130"/>
                      <a:pt x="2286" y="132"/>
                    </a:cubicBezTo>
                    <a:cubicBezTo>
                      <a:pt x="2289" y="136"/>
                      <a:pt x="2293" y="136"/>
                      <a:pt x="2297" y="134"/>
                    </a:cubicBezTo>
                    <a:cubicBezTo>
                      <a:pt x="2300" y="132"/>
                      <a:pt x="2304" y="131"/>
                      <a:pt x="2308" y="131"/>
                    </a:cubicBezTo>
                    <a:cubicBezTo>
                      <a:pt x="2310" y="132"/>
                      <a:pt x="2313" y="132"/>
                      <a:pt x="2316" y="132"/>
                    </a:cubicBezTo>
                    <a:cubicBezTo>
                      <a:pt x="2318" y="132"/>
                      <a:pt x="2320" y="131"/>
                      <a:pt x="2322" y="131"/>
                    </a:cubicBezTo>
                    <a:cubicBezTo>
                      <a:pt x="2323" y="130"/>
                      <a:pt x="2324" y="130"/>
                      <a:pt x="2325" y="129"/>
                    </a:cubicBezTo>
                    <a:cubicBezTo>
                      <a:pt x="2326" y="128"/>
                      <a:pt x="2327" y="127"/>
                      <a:pt x="2327" y="126"/>
                    </a:cubicBezTo>
                    <a:cubicBezTo>
                      <a:pt x="2326" y="121"/>
                      <a:pt x="2326" y="115"/>
                      <a:pt x="2318" y="114"/>
                    </a:cubicBezTo>
                    <a:cubicBezTo>
                      <a:pt x="2316" y="114"/>
                      <a:pt x="2315" y="111"/>
                      <a:pt x="2314" y="109"/>
                    </a:cubicBezTo>
                    <a:cubicBezTo>
                      <a:pt x="2314" y="108"/>
                      <a:pt x="2314" y="107"/>
                      <a:pt x="2314" y="106"/>
                    </a:cubicBezTo>
                    <a:cubicBezTo>
                      <a:pt x="2315" y="101"/>
                      <a:pt x="2313" y="96"/>
                      <a:pt x="2308" y="93"/>
                    </a:cubicBezTo>
                    <a:cubicBezTo>
                      <a:pt x="2306" y="92"/>
                      <a:pt x="2305" y="89"/>
                      <a:pt x="2303" y="87"/>
                    </a:cubicBezTo>
                    <a:cubicBezTo>
                      <a:pt x="2301" y="85"/>
                      <a:pt x="2301" y="84"/>
                      <a:pt x="2303" y="82"/>
                    </a:cubicBezTo>
                    <a:cubicBezTo>
                      <a:pt x="2307" y="79"/>
                      <a:pt x="2309" y="74"/>
                      <a:pt x="2311" y="69"/>
                    </a:cubicBezTo>
                    <a:cubicBezTo>
                      <a:pt x="2311" y="68"/>
                      <a:pt x="2311" y="66"/>
                      <a:pt x="2310" y="65"/>
                    </a:cubicBezTo>
                    <a:cubicBezTo>
                      <a:pt x="2305" y="60"/>
                      <a:pt x="2303" y="53"/>
                      <a:pt x="2303" y="47"/>
                    </a:cubicBezTo>
                    <a:cubicBezTo>
                      <a:pt x="2303" y="44"/>
                      <a:pt x="2302" y="44"/>
                      <a:pt x="2300" y="44"/>
                    </a:cubicBezTo>
                    <a:cubicBezTo>
                      <a:pt x="2299" y="44"/>
                      <a:pt x="2298" y="44"/>
                      <a:pt x="2297" y="44"/>
                    </a:cubicBezTo>
                    <a:cubicBezTo>
                      <a:pt x="2291" y="43"/>
                      <a:pt x="2286" y="40"/>
                      <a:pt x="2280" y="40"/>
                    </a:cubicBezTo>
                    <a:cubicBezTo>
                      <a:pt x="2278" y="40"/>
                      <a:pt x="2276" y="38"/>
                      <a:pt x="2274" y="37"/>
                    </a:cubicBezTo>
                    <a:cubicBezTo>
                      <a:pt x="2270" y="35"/>
                      <a:pt x="2267" y="36"/>
                      <a:pt x="2265" y="38"/>
                    </a:cubicBezTo>
                    <a:cubicBezTo>
                      <a:pt x="2261" y="42"/>
                      <a:pt x="2258" y="46"/>
                      <a:pt x="2253" y="47"/>
                    </a:cubicBezTo>
                    <a:cubicBezTo>
                      <a:pt x="2252" y="47"/>
                      <a:pt x="2251" y="48"/>
                      <a:pt x="2251" y="49"/>
                    </a:cubicBezTo>
                    <a:cubicBezTo>
                      <a:pt x="2249" y="51"/>
                      <a:pt x="2249" y="54"/>
                      <a:pt x="2250" y="55"/>
                    </a:cubicBezTo>
                    <a:cubicBezTo>
                      <a:pt x="2253" y="58"/>
                      <a:pt x="2256" y="61"/>
                      <a:pt x="2258" y="64"/>
                    </a:cubicBezTo>
                    <a:cubicBezTo>
                      <a:pt x="2259" y="66"/>
                      <a:pt x="2259" y="68"/>
                      <a:pt x="2258" y="70"/>
                    </a:cubicBezTo>
                    <a:cubicBezTo>
                      <a:pt x="2258" y="71"/>
                      <a:pt x="2257" y="72"/>
                      <a:pt x="2256" y="72"/>
                    </a:cubicBezTo>
                    <a:cubicBezTo>
                      <a:pt x="2255" y="72"/>
                      <a:pt x="2255" y="72"/>
                      <a:pt x="2254" y="72"/>
                    </a:cubicBezTo>
                    <a:cubicBezTo>
                      <a:pt x="2251" y="64"/>
                      <a:pt x="2242" y="59"/>
                      <a:pt x="2238" y="51"/>
                    </a:cubicBezTo>
                    <a:cubicBezTo>
                      <a:pt x="2232" y="46"/>
                      <a:pt x="2227" y="41"/>
                      <a:pt x="2218" y="43"/>
                    </a:cubicBezTo>
                    <a:cubicBezTo>
                      <a:pt x="2215" y="44"/>
                      <a:pt x="2211" y="44"/>
                      <a:pt x="2208" y="43"/>
                    </a:cubicBezTo>
                    <a:cubicBezTo>
                      <a:pt x="2203" y="41"/>
                      <a:pt x="2198" y="41"/>
                      <a:pt x="2193" y="41"/>
                    </a:cubicBezTo>
                    <a:cubicBezTo>
                      <a:pt x="2187" y="41"/>
                      <a:pt x="2182" y="41"/>
                      <a:pt x="2176" y="39"/>
                    </a:cubicBezTo>
                    <a:cubicBezTo>
                      <a:pt x="2170" y="37"/>
                      <a:pt x="2165" y="37"/>
                      <a:pt x="2159" y="39"/>
                    </a:cubicBezTo>
                    <a:cubicBezTo>
                      <a:pt x="2155" y="40"/>
                      <a:pt x="2152" y="39"/>
                      <a:pt x="2149" y="37"/>
                    </a:cubicBezTo>
                    <a:cubicBezTo>
                      <a:pt x="2146" y="34"/>
                      <a:pt x="2142" y="33"/>
                      <a:pt x="2138" y="32"/>
                    </a:cubicBezTo>
                    <a:cubicBezTo>
                      <a:pt x="2126" y="31"/>
                      <a:pt x="2115" y="27"/>
                      <a:pt x="2102" y="28"/>
                    </a:cubicBezTo>
                    <a:cubicBezTo>
                      <a:pt x="2101" y="28"/>
                      <a:pt x="2099" y="28"/>
                      <a:pt x="2097" y="28"/>
                    </a:cubicBezTo>
                    <a:cubicBezTo>
                      <a:pt x="2090" y="26"/>
                      <a:pt x="2082" y="28"/>
                      <a:pt x="2075" y="31"/>
                    </a:cubicBezTo>
                    <a:cubicBezTo>
                      <a:pt x="2070" y="33"/>
                      <a:pt x="2065" y="36"/>
                      <a:pt x="2060" y="36"/>
                    </a:cubicBezTo>
                    <a:cubicBezTo>
                      <a:pt x="2054" y="37"/>
                      <a:pt x="2048" y="39"/>
                      <a:pt x="2042" y="39"/>
                    </a:cubicBezTo>
                    <a:cubicBezTo>
                      <a:pt x="2039" y="39"/>
                      <a:pt x="2036" y="39"/>
                      <a:pt x="2034" y="40"/>
                    </a:cubicBezTo>
                    <a:cubicBezTo>
                      <a:pt x="2032" y="40"/>
                      <a:pt x="2032" y="41"/>
                      <a:pt x="2032" y="42"/>
                    </a:cubicBezTo>
                    <a:cubicBezTo>
                      <a:pt x="2033" y="48"/>
                      <a:pt x="2038" y="51"/>
                      <a:pt x="2037" y="58"/>
                    </a:cubicBezTo>
                    <a:cubicBezTo>
                      <a:pt x="2037" y="58"/>
                      <a:pt x="2039" y="60"/>
                      <a:pt x="2040" y="61"/>
                    </a:cubicBezTo>
                    <a:cubicBezTo>
                      <a:pt x="2044" y="62"/>
                      <a:pt x="2048" y="63"/>
                      <a:pt x="2051" y="67"/>
                    </a:cubicBezTo>
                    <a:cubicBezTo>
                      <a:pt x="2055" y="71"/>
                      <a:pt x="2058" y="74"/>
                      <a:pt x="2061" y="78"/>
                    </a:cubicBezTo>
                    <a:cubicBezTo>
                      <a:pt x="2062" y="80"/>
                      <a:pt x="2062" y="83"/>
                      <a:pt x="2061" y="84"/>
                    </a:cubicBezTo>
                    <a:cubicBezTo>
                      <a:pt x="2059" y="86"/>
                      <a:pt x="2057" y="87"/>
                      <a:pt x="2056" y="89"/>
                    </a:cubicBezTo>
                    <a:cubicBezTo>
                      <a:pt x="2053" y="91"/>
                      <a:pt x="2050" y="91"/>
                      <a:pt x="2048" y="88"/>
                    </a:cubicBezTo>
                    <a:cubicBezTo>
                      <a:pt x="2045" y="81"/>
                      <a:pt x="2039" y="79"/>
                      <a:pt x="2032" y="78"/>
                    </a:cubicBezTo>
                    <a:cubicBezTo>
                      <a:pt x="2031" y="78"/>
                      <a:pt x="2030" y="78"/>
                      <a:pt x="2029" y="78"/>
                    </a:cubicBezTo>
                    <a:cubicBezTo>
                      <a:pt x="2028" y="77"/>
                      <a:pt x="2026" y="76"/>
                      <a:pt x="2025" y="75"/>
                    </a:cubicBezTo>
                    <a:cubicBezTo>
                      <a:pt x="2024" y="73"/>
                      <a:pt x="2023" y="71"/>
                      <a:pt x="2022" y="69"/>
                    </a:cubicBezTo>
                    <a:cubicBezTo>
                      <a:pt x="2021" y="68"/>
                      <a:pt x="2022" y="67"/>
                      <a:pt x="2022" y="66"/>
                    </a:cubicBezTo>
                    <a:cubicBezTo>
                      <a:pt x="2026" y="63"/>
                      <a:pt x="2025" y="59"/>
                      <a:pt x="2023" y="56"/>
                    </a:cubicBezTo>
                    <a:cubicBezTo>
                      <a:pt x="2021" y="52"/>
                      <a:pt x="2017" y="52"/>
                      <a:pt x="2013" y="52"/>
                    </a:cubicBezTo>
                    <a:cubicBezTo>
                      <a:pt x="2011" y="52"/>
                      <a:pt x="2007" y="56"/>
                      <a:pt x="2007" y="58"/>
                    </a:cubicBezTo>
                    <a:cubicBezTo>
                      <a:pt x="2007" y="62"/>
                      <a:pt x="2007" y="66"/>
                      <a:pt x="2007" y="71"/>
                    </a:cubicBezTo>
                    <a:cubicBezTo>
                      <a:pt x="2007" y="74"/>
                      <a:pt x="2005" y="76"/>
                      <a:pt x="2002" y="77"/>
                    </a:cubicBezTo>
                    <a:cubicBezTo>
                      <a:pt x="1997" y="78"/>
                      <a:pt x="1991" y="78"/>
                      <a:pt x="1986" y="79"/>
                    </a:cubicBezTo>
                    <a:cubicBezTo>
                      <a:pt x="1982" y="81"/>
                      <a:pt x="1979" y="81"/>
                      <a:pt x="1975" y="80"/>
                    </a:cubicBezTo>
                    <a:cubicBezTo>
                      <a:pt x="1974" y="80"/>
                      <a:pt x="1972" y="80"/>
                      <a:pt x="1972" y="81"/>
                    </a:cubicBezTo>
                    <a:cubicBezTo>
                      <a:pt x="1965" y="84"/>
                      <a:pt x="1959" y="87"/>
                      <a:pt x="1953" y="91"/>
                    </a:cubicBezTo>
                    <a:cubicBezTo>
                      <a:pt x="1944" y="96"/>
                      <a:pt x="1935" y="99"/>
                      <a:pt x="1925" y="98"/>
                    </a:cubicBezTo>
                    <a:cubicBezTo>
                      <a:pt x="1922" y="98"/>
                      <a:pt x="1921" y="96"/>
                      <a:pt x="1920" y="94"/>
                    </a:cubicBezTo>
                    <a:cubicBezTo>
                      <a:pt x="1919" y="93"/>
                      <a:pt x="1919" y="93"/>
                      <a:pt x="1919" y="92"/>
                    </a:cubicBezTo>
                    <a:cubicBezTo>
                      <a:pt x="1917" y="82"/>
                      <a:pt x="1911" y="74"/>
                      <a:pt x="1902" y="69"/>
                    </a:cubicBezTo>
                    <a:cubicBezTo>
                      <a:pt x="1901" y="69"/>
                      <a:pt x="1900" y="68"/>
                      <a:pt x="1900" y="67"/>
                    </a:cubicBezTo>
                    <a:cubicBezTo>
                      <a:pt x="1890" y="61"/>
                      <a:pt x="1880" y="57"/>
                      <a:pt x="1869" y="63"/>
                    </a:cubicBezTo>
                    <a:cubicBezTo>
                      <a:pt x="1867" y="64"/>
                      <a:pt x="1865" y="65"/>
                      <a:pt x="1863" y="65"/>
                    </a:cubicBezTo>
                    <a:cubicBezTo>
                      <a:pt x="1854" y="69"/>
                      <a:pt x="1845" y="73"/>
                      <a:pt x="1838" y="78"/>
                    </a:cubicBezTo>
                    <a:cubicBezTo>
                      <a:pt x="1834" y="81"/>
                      <a:pt x="1830" y="84"/>
                      <a:pt x="1825" y="87"/>
                    </a:cubicBezTo>
                    <a:cubicBezTo>
                      <a:pt x="1822" y="88"/>
                      <a:pt x="1818" y="87"/>
                      <a:pt x="1817" y="84"/>
                    </a:cubicBezTo>
                    <a:cubicBezTo>
                      <a:pt x="1815" y="80"/>
                      <a:pt x="1813" y="78"/>
                      <a:pt x="1809" y="76"/>
                    </a:cubicBezTo>
                    <a:cubicBezTo>
                      <a:pt x="1807" y="75"/>
                      <a:pt x="1804" y="74"/>
                      <a:pt x="1802" y="73"/>
                    </a:cubicBezTo>
                    <a:cubicBezTo>
                      <a:pt x="1799" y="71"/>
                      <a:pt x="1797" y="73"/>
                      <a:pt x="1794" y="74"/>
                    </a:cubicBezTo>
                    <a:cubicBezTo>
                      <a:pt x="1792" y="77"/>
                      <a:pt x="1791" y="77"/>
                      <a:pt x="1789" y="75"/>
                    </a:cubicBezTo>
                    <a:cubicBezTo>
                      <a:pt x="1787" y="73"/>
                      <a:pt x="1785" y="72"/>
                      <a:pt x="1783" y="73"/>
                    </a:cubicBezTo>
                    <a:cubicBezTo>
                      <a:pt x="1781" y="73"/>
                      <a:pt x="1780" y="73"/>
                      <a:pt x="1778" y="72"/>
                    </a:cubicBezTo>
                    <a:cubicBezTo>
                      <a:pt x="1776" y="69"/>
                      <a:pt x="1773" y="69"/>
                      <a:pt x="1770" y="68"/>
                    </a:cubicBezTo>
                    <a:cubicBezTo>
                      <a:pt x="1768" y="68"/>
                      <a:pt x="1768" y="67"/>
                      <a:pt x="1769" y="65"/>
                    </a:cubicBezTo>
                    <a:cubicBezTo>
                      <a:pt x="1772" y="61"/>
                      <a:pt x="1772" y="58"/>
                      <a:pt x="1769" y="56"/>
                    </a:cubicBezTo>
                    <a:cubicBezTo>
                      <a:pt x="1769" y="55"/>
                      <a:pt x="1768" y="55"/>
                      <a:pt x="1768" y="54"/>
                    </a:cubicBezTo>
                    <a:cubicBezTo>
                      <a:pt x="1762" y="51"/>
                      <a:pt x="1755" y="48"/>
                      <a:pt x="1748" y="50"/>
                    </a:cubicBezTo>
                    <a:cubicBezTo>
                      <a:pt x="1745" y="50"/>
                      <a:pt x="1741" y="51"/>
                      <a:pt x="1738" y="52"/>
                    </a:cubicBezTo>
                    <a:cubicBezTo>
                      <a:pt x="1736" y="53"/>
                      <a:pt x="1734" y="54"/>
                      <a:pt x="1733" y="55"/>
                    </a:cubicBezTo>
                    <a:cubicBezTo>
                      <a:pt x="1729" y="60"/>
                      <a:pt x="1725" y="61"/>
                      <a:pt x="1720" y="59"/>
                    </a:cubicBezTo>
                    <a:cubicBezTo>
                      <a:pt x="1714" y="57"/>
                      <a:pt x="1708" y="58"/>
                      <a:pt x="1702" y="58"/>
                    </a:cubicBezTo>
                    <a:cubicBezTo>
                      <a:pt x="1694" y="58"/>
                      <a:pt x="1687" y="59"/>
                      <a:pt x="1680" y="60"/>
                    </a:cubicBezTo>
                    <a:cubicBezTo>
                      <a:pt x="1673" y="60"/>
                      <a:pt x="1666" y="62"/>
                      <a:pt x="1659" y="59"/>
                    </a:cubicBezTo>
                    <a:cubicBezTo>
                      <a:pt x="1658" y="59"/>
                      <a:pt x="1656" y="60"/>
                      <a:pt x="1654" y="61"/>
                    </a:cubicBezTo>
                    <a:cubicBezTo>
                      <a:pt x="1654" y="61"/>
                      <a:pt x="1653" y="63"/>
                      <a:pt x="1653" y="64"/>
                    </a:cubicBezTo>
                    <a:cubicBezTo>
                      <a:pt x="1653" y="64"/>
                      <a:pt x="1654" y="65"/>
                      <a:pt x="1654" y="65"/>
                    </a:cubicBezTo>
                    <a:cubicBezTo>
                      <a:pt x="1657" y="66"/>
                      <a:pt x="1659" y="67"/>
                      <a:pt x="1662" y="68"/>
                    </a:cubicBezTo>
                    <a:cubicBezTo>
                      <a:pt x="1663" y="68"/>
                      <a:pt x="1663" y="69"/>
                      <a:pt x="1664" y="70"/>
                    </a:cubicBezTo>
                    <a:cubicBezTo>
                      <a:pt x="1664" y="71"/>
                      <a:pt x="1663" y="73"/>
                      <a:pt x="1661" y="74"/>
                    </a:cubicBezTo>
                    <a:cubicBezTo>
                      <a:pt x="1660" y="75"/>
                      <a:pt x="1658" y="75"/>
                      <a:pt x="1657" y="76"/>
                    </a:cubicBezTo>
                    <a:cubicBezTo>
                      <a:pt x="1654" y="78"/>
                      <a:pt x="1652" y="81"/>
                      <a:pt x="1652" y="84"/>
                    </a:cubicBezTo>
                    <a:cubicBezTo>
                      <a:pt x="1653" y="87"/>
                      <a:pt x="1655" y="89"/>
                      <a:pt x="1658" y="90"/>
                    </a:cubicBezTo>
                    <a:cubicBezTo>
                      <a:pt x="1660" y="90"/>
                      <a:pt x="1662" y="90"/>
                      <a:pt x="1664" y="90"/>
                    </a:cubicBezTo>
                    <a:cubicBezTo>
                      <a:pt x="1664" y="89"/>
                      <a:pt x="1664" y="89"/>
                      <a:pt x="1664" y="89"/>
                    </a:cubicBezTo>
                    <a:cubicBezTo>
                      <a:pt x="1664" y="88"/>
                      <a:pt x="1664" y="88"/>
                      <a:pt x="1664" y="88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2"/>
                      <a:pt x="1664" y="95"/>
                      <a:pt x="1665" y="97"/>
                    </a:cubicBezTo>
                    <a:cubicBezTo>
                      <a:pt x="1668" y="101"/>
                      <a:pt x="1670" y="104"/>
                      <a:pt x="1674" y="107"/>
                    </a:cubicBezTo>
                    <a:cubicBezTo>
                      <a:pt x="1676" y="108"/>
                      <a:pt x="1676" y="109"/>
                      <a:pt x="1675" y="111"/>
                    </a:cubicBezTo>
                    <a:cubicBezTo>
                      <a:pt x="1674" y="112"/>
                      <a:pt x="1672" y="113"/>
                      <a:pt x="1670" y="112"/>
                    </a:cubicBezTo>
                    <a:cubicBezTo>
                      <a:pt x="1667" y="110"/>
                      <a:pt x="1664" y="109"/>
                      <a:pt x="1660" y="112"/>
                    </a:cubicBezTo>
                    <a:cubicBezTo>
                      <a:pt x="1658" y="113"/>
                      <a:pt x="1655" y="115"/>
                      <a:pt x="1653" y="116"/>
                    </a:cubicBezTo>
                    <a:cubicBezTo>
                      <a:pt x="1650" y="119"/>
                      <a:pt x="1647" y="119"/>
                      <a:pt x="1644" y="119"/>
                    </a:cubicBezTo>
                    <a:cubicBezTo>
                      <a:pt x="1641" y="118"/>
                      <a:pt x="1638" y="118"/>
                      <a:pt x="1636" y="118"/>
                    </a:cubicBezTo>
                    <a:cubicBezTo>
                      <a:pt x="1632" y="119"/>
                      <a:pt x="1628" y="120"/>
                      <a:pt x="1627" y="125"/>
                    </a:cubicBezTo>
                    <a:cubicBezTo>
                      <a:pt x="1626" y="129"/>
                      <a:pt x="1623" y="131"/>
                      <a:pt x="1619" y="131"/>
                    </a:cubicBezTo>
                    <a:cubicBezTo>
                      <a:pt x="1610" y="132"/>
                      <a:pt x="1603" y="130"/>
                      <a:pt x="1597" y="124"/>
                    </a:cubicBezTo>
                    <a:cubicBezTo>
                      <a:pt x="1597" y="124"/>
                      <a:pt x="1596" y="124"/>
                      <a:pt x="1596" y="124"/>
                    </a:cubicBezTo>
                    <a:cubicBezTo>
                      <a:pt x="1595" y="123"/>
                      <a:pt x="1595" y="124"/>
                      <a:pt x="1595" y="124"/>
                    </a:cubicBezTo>
                    <a:cubicBezTo>
                      <a:pt x="1594" y="124"/>
                      <a:pt x="1594" y="125"/>
                      <a:pt x="1594" y="125"/>
                    </a:cubicBezTo>
                    <a:cubicBezTo>
                      <a:pt x="1594" y="130"/>
                      <a:pt x="1595" y="135"/>
                      <a:pt x="1597" y="140"/>
                    </a:cubicBezTo>
                    <a:cubicBezTo>
                      <a:pt x="1600" y="146"/>
                      <a:pt x="1602" y="152"/>
                      <a:pt x="1603" y="158"/>
                    </a:cubicBezTo>
                    <a:cubicBezTo>
                      <a:pt x="1603" y="160"/>
                      <a:pt x="1602" y="161"/>
                      <a:pt x="1600" y="161"/>
                    </a:cubicBezTo>
                    <a:cubicBezTo>
                      <a:pt x="1597" y="161"/>
                      <a:pt x="1594" y="160"/>
                      <a:pt x="1591" y="159"/>
                    </a:cubicBezTo>
                    <a:cubicBezTo>
                      <a:pt x="1581" y="156"/>
                      <a:pt x="1574" y="148"/>
                      <a:pt x="1566" y="143"/>
                    </a:cubicBezTo>
                    <a:cubicBezTo>
                      <a:pt x="1566" y="143"/>
                      <a:pt x="1566" y="142"/>
                      <a:pt x="1566" y="141"/>
                    </a:cubicBezTo>
                    <a:cubicBezTo>
                      <a:pt x="1565" y="137"/>
                      <a:pt x="1565" y="137"/>
                      <a:pt x="1561" y="139"/>
                    </a:cubicBezTo>
                    <a:cubicBezTo>
                      <a:pt x="1558" y="141"/>
                      <a:pt x="1556" y="141"/>
                      <a:pt x="1554" y="139"/>
                    </a:cubicBezTo>
                    <a:cubicBezTo>
                      <a:pt x="1553" y="138"/>
                      <a:pt x="1552" y="136"/>
                      <a:pt x="1552" y="135"/>
                    </a:cubicBezTo>
                    <a:cubicBezTo>
                      <a:pt x="1552" y="135"/>
                      <a:pt x="1552" y="135"/>
                      <a:pt x="1551" y="135"/>
                    </a:cubicBezTo>
                    <a:cubicBezTo>
                      <a:pt x="1551" y="135"/>
                      <a:pt x="1551" y="135"/>
                      <a:pt x="1551" y="135"/>
                    </a:cubicBezTo>
                    <a:cubicBezTo>
                      <a:pt x="1550" y="135"/>
                      <a:pt x="1549" y="135"/>
                      <a:pt x="1548" y="133"/>
                    </a:cubicBezTo>
                    <a:cubicBezTo>
                      <a:pt x="1548" y="133"/>
                      <a:pt x="1549" y="133"/>
                      <a:pt x="1549" y="133"/>
                    </a:cubicBezTo>
                    <a:cubicBezTo>
                      <a:pt x="1550" y="133"/>
                      <a:pt x="1550" y="134"/>
                      <a:pt x="1551" y="135"/>
                    </a:cubicBezTo>
                    <a:cubicBezTo>
                      <a:pt x="1551" y="135"/>
                      <a:pt x="1551" y="135"/>
                      <a:pt x="1552" y="135"/>
                    </a:cubicBezTo>
                    <a:cubicBezTo>
                      <a:pt x="1552" y="135"/>
                      <a:pt x="1552" y="135"/>
                      <a:pt x="1552" y="135"/>
                    </a:cubicBezTo>
                    <a:cubicBezTo>
                      <a:pt x="1554" y="134"/>
                      <a:pt x="1555" y="133"/>
                      <a:pt x="1557" y="132"/>
                    </a:cubicBezTo>
                    <a:cubicBezTo>
                      <a:pt x="1558" y="131"/>
                      <a:pt x="1558" y="130"/>
                      <a:pt x="1558" y="129"/>
                    </a:cubicBezTo>
                    <a:cubicBezTo>
                      <a:pt x="1558" y="125"/>
                      <a:pt x="1555" y="122"/>
                      <a:pt x="1553" y="119"/>
                    </a:cubicBezTo>
                    <a:cubicBezTo>
                      <a:pt x="1551" y="117"/>
                      <a:pt x="1548" y="117"/>
                      <a:pt x="1545" y="117"/>
                    </a:cubicBezTo>
                    <a:cubicBezTo>
                      <a:pt x="1543" y="117"/>
                      <a:pt x="1542" y="116"/>
                      <a:pt x="1543" y="114"/>
                    </a:cubicBezTo>
                    <a:cubicBezTo>
                      <a:pt x="1543" y="111"/>
                      <a:pt x="1544" y="109"/>
                      <a:pt x="1542" y="108"/>
                    </a:cubicBezTo>
                    <a:cubicBezTo>
                      <a:pt x="1538" y="103"/>
                      <a:pt x="1534" y="99"/>
                      <a:pt x="1530" y="95"/>
                    </a:cubicBezTo>
                    <a:cubicBezTo>
                      <a:pt x="1526" y="92"/>
                      <a:pt x="1511" y="88"/>
                      <a:pt x="1506" y="88"/>
                    </a:cubicBezTo>
                    <a:cubicBezTo>
                      <a:pt x="1505" y="88"/>
                      <a:pt x="1504" y="88"/>
                      <a:pt x="1503" y="89"/>
                    </a:cubicBezTo>
                    <a:cubicBezTo>
                      <a:pt x="1501" y="90"/>
                      <a:pt x="1499" y="91"/>
                      <a:pt x="1496" y="90"/>
                    </a:cubicBezTo>
                    <a:cubicBezTo>
                      <a:pt x="1489" y="88"/>
                      <a:pt x="1482" y="87"/>
                      <a:pt x="1475" y="89"/>
                    </a:cubicBezTo>
                    <a:cubicBezTo>
                      <a:pt x="1473" y="89"/>
                      <a:pt x="1471" y="91"/>
                      <a:pt x="1469" y="92"/>
                    </a:cubicBezTo>
                    <a:cubicBezTo>
                      <a:pt x="1466" y="94"/>
                      <a:pt x="1465" y="97"/>
                      <a:pt x="1467" y="100"/>
                    </a:cubicBezTo>
                    <a:cubicBezTo>
                      <a:pt x="1469" y="104"/>
                      <a:pt x="1471" y="108"/>
                      <a:pt x="1474" y="112"/>
                    </a:cubicBezTo>
                    <a:cubicBezTo>
                      <a:pt x="1474" y="113"/>
                      <a:pt x="1474" y="116"/>
                      <a:pt x="1473" y="116"/>
                    </a:cubicBezTo>
                    <a:cubicBezTo>
                      <a:pt x="1466" y="119"/>
                      <a:pt x="1460" y="122"/>
                      <a:pt x="1453" y="124"/>
                    </a:cubicBezTo>
                    <a:cubicBezTo>
                      <a:pt x="1449" y="125"/>
                      <a:pt x="1444" y="125"/>
                      <a:pt x="1441" y="121"/>
                    </a:cubicBezTo>
                    <a:cubicBezTo>
                      <a:pt x="1438" y="119"/>
                      <a:pt x="1438" y="120"/>
                      <a:pt x="1435" y="121"/>
                    </a:cubicBezTo>
                    <a:cubicBezTo>
                      <a:pt x="1428" y="127"/>
                      <a:pt x="1421" y="125"/>
                      <a:pt x="1419" y="116"/>
                    </a:cubicBezTo>
                    <a:cubicBezTo>
                      <a:pt x="1419" y="115"/>
                      <a:pt x="1419" y="114"/>
                      <a:pt x="1419" y="113"/>
                    </a:cubicBezTo>
                    <a:cubicBezTo>
                      <a:pt x="1419" y="110"/>
                      <a:pt x="1415" y="109"/>
                      <a:pt x="1413" y="109"/>
                    </a:cubicBezTo>
                    <a:cubicBezTo>
                      <a:pt x="1404" y="111"/>
                      <a:pt x="1396" y="113"/>
                      <a:pt x="1387" y="114"/>
                    </a:cubicBezTo>
                    <a:cubicBezTo>
                      <a:pt x="1384" y="115"/>
                      <a:pt x="1381" y="116"/>
                      <a:pt x="1378" y="117"/>
                    </a:cubicBezTo>
                    <a:cubicBezTo>
                      <a:pt x="1374" y="119"/>
                      <a:pt x="1371" y="121"/>
                      <a:pt x="1368" y="123"/>
                    </a:cubicBezTo>
                    <a:cubicBezTo>
                      <a:pt x="1365" y="122"/>
                      <a:pt x="1361" y="120"/>
                      <a:pt x="1358" y="119"/>
                    </a:cubicBezTo>
                    <a:cubicBezTo>
                      <a:pt x="1357" y="118"/>
                      <a:pt x="1357" y="119"/>
                      <a:pt x="1356" y="119"/>
                    </a:cubicBezTo>
                    <a:cubicBezTo>
                      <a:pt x="1356" y="119"/>
                      <a:pt x="1356" y="120"/>
                      <a:pt x="1356" y="121"/>
                    </a:cubicBezTo>
                    <a:cubicBezTo>
                      <a:pt x="1353" y="127"/>
                      <a:pt x="1347" y="129"/>
                      <a:pt x="1343" y="125"/>
                    </a:cubicBezTo>
                    <a:cubicBezTo>
                      <a:pt x="1341" y="124"/>
                      <a:pt x="1340" y="122"/>
                      <a:pt x="1339" y="120"/>
                    </a:cubicBezTo>
                    <a:cubicBezTo>
                      <a:pt x="1338" y="118"/>
                      <a:pt x="1337" y="117"/>
                      <a:pt x="1335" y="118"/>
                    </a:cubicBezTo>
                    <a:cubicBezTo>
                      <a:pt x="1333" y="119"/>
                      <a:pt x="1330" y="120"/>
                      <a:pt x="1328" y="119"/>
                    </a:cubicBezTo>
                    <a:cubicBezTo>
                      <a:pt x="1325" y="119"/>
                      <a:pt x="1323" y="121"/>
                      <a:pt x="1322" y="124"/>
                    </a:cubicBezTo>
                    <a:cubicBezTo>
                      <a:pt x="1321" y="125"/>
                      <a:pt x="1321" y="127"/>
                      <a:pt x="1321" y="128"/>
                    </a:cubicBezTo>
                    <a:cubicBezTo>
                      <a:pt x="1321" y="131"/>
                      <a:pt x="1322" y="133"/>
                      <a:pt x="1324" y="134"/>
                    </a:cubicBezTo>
                    <a:cubicBezTo>
                      <a:pt x="1326" y="134"/>
                      <a:pt x="1328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4"/>
                      <a:pt x="1330" y="133"/>
                      <a:pt x="1330" y="132"/>
                    </a:cubicBezTo>
                    <a:cubicBezTo>
                      <a:pt x="1331" y="132"/>
                      <a:pt x="1332" y="131"/>
                      <a:pt x="1332" y="131"/>
                    </a:cubicBezTo>
                    <a:cubicBezTo>
                      <a:pt x="1333" y="131"/>
                      <a:pt x="1333" y="132"/>
                      <a:pt x="1333" y="132"/>
                    </a:cubicBezTo>
                    <a:cubicBezTo>
                      <a:pt x="1333" y="132"/>
                      <a:pt x="1332" y="133"/>
                      <a:pt x="1332" y="133"/>
                    </a:cubicBezTo>
                    <a:cubicBezTo>
                      <a:pt x="1331" y="134"/>
                      <a:pt x="1331" y="134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29" y="137"/>
                      <a:pt x="1329" y="139"/>
                      <a:pt x="1328" y="139"/>
                    </a:cubicBezTo>
                    <a:cubicBezTo>
                      <a:pt x="1325" y="142"/>
                      <a:pt x="1323" y="145"/>
                      <a:pt x="1321" y="148"/>
                    </a:cubicBezTo>
                    <a:cubicBezTo>
                      <a:pt x="1317" y="155"/>
                      <a:pt x="1312" y="157"/>
                      <a:pt x="1305" y="158"/>
                    </a:cubicBezTo>
                    <a:cubicBezTo>
                      <a:pt x="1302" y="158"/>
                      <a:pt x="1301" y="157"/>
                      <a:pt x="1302" y="155"/>
                    </a:cubicBezTo>
                    <a:cubicBezTo>
                      <a:pt x="1304" y="152"/>
                      <a:pt x="1304" y="149"/>
                      <a:pt x="1305" y="146"/>
                    </a:cubicBezTo>
                    <a:cubicBezTo>
                      <a:pt x="1305" y="142"/>
                      <a:pt x="1310" y="142"/>
                      <a:pt x="1311" y="139"/>
                    </a:cubicBezTo>
                    <a:cubicBezTo>
                      <a:pt x="1311" y="137"/>
                      <a:pt x="1313" y="135"/>
                      <a:pt x="1312" y="134"/>
                    </a:cubicBezTo>
                    <a:cubicBezTo>
                      <a:pt x="1311" y="129"/>
                      <a:pt x="1312" y="124"/>
                      <a:pt x="1315" y="120"/>
                    </a:cubicBezTo>
                    <a:cubicBezTo>
                      <a:pt x="1316" y="118"/>
                      <a:pt x="1316" y="116"/>
                      <a:pt x="1316" y="113"/>
                    </a:cubicBezTo>
                    <a:cubicBezTo>
                      <a:pt x="1315" y="111"/>
                      <a:pt x="1316" y="109"/>
                      <a:pt x="1317" y="107"/>
                    </a:cubicBezTo>
                    <a:cubicBezTo>
                      <a:pt x="1319" y="102"/>
                      <a:pt x="1321" y="97"/>
                      <a:pt x="1323" y="92"/>
                    </a:cubicBezTo>
                    <a:cubicBezTo>
                      <a:pt x="1324" y="87"/>
                      <a:pt x="1324" y="81"/>
                      <a:pt x="1326" y="76"/>
                    </a:cubicBezTo>
                    <a:cubicBezTo>
                      <a:pt x="1328" y="71"/>
                      <a:pt x="1328" y="66"/>
                      <a:pt x="1326" y="61"/>
                    </a:cubicBezTo>
                    <a:cubicBezTo>
                      <a:pt x="1323" y="56"/>
                      <a:pt x="1320" y="52"/>
                      <a:pt x="1319" y="46"/>
                    </a:cubicBezTo>
                    <a:cubicBezTo>
                      <a:pt x="1319" y="45"/>
                      <a:pt x="1318" y="44"/>
                      <a:pt x="1317" y="44"/>
                    </a:cubicBezTo>
                    <a:cubicBezTo>
                      <a:pt x="1311" y="41"/>
                      <a:pt x="1308" y="36"/>
                      <a:pt x="1304" y="31"/>
                    </a:cubicBezTo>
                    <a:cubicBezTo>
                      <a:pt x="1303" y="30"/>
                      <a:pt x="1301" y="30"/>
                      <a:pt x="1300" y="32"/>
                    </a:cubicBezTo>
                    <a:cubicBezTo>
                      <a:pt x="1299" y="33"/>
                      <a:pt x="1299" y="37"/>
                      <a:pt x="1296" y="33"/>
                    </a:cubicBezTo>
                    <a:cubicBezTo>
                      <a:pt x="1293" y="29"/>
                      <a:pt x="1289" y="27"/>
                      <a:pt x="1285" y="24"/>
                    </a:cubicBezTo>
                    <a:cubicBezTo>
                      <a:pt x="1281" y="22"/>
                      <a:pt x="1276" y="21"/>
                      <a:pt x="1273" y="19"/>
                    </a:cubicBezTo>
                    <a:cubicBezTo>
                      <a:pt x="1269" y="16"/>
                      <a:pt x="1266" y="15"/>
                      <a:pt x="1262" y="18"/>
                    </a:cubicBezTo>
                    <a:cubicBezTo>
                      <a:pt x="1256" y="22"/>
                      <a:pt x="1249" y="25"/>
                      <a:pt x="1241" y="27"/>
                    </a:cubicBezTo>
                    <a:cubicBezTo>
                      <a:pt x="1240" y="28"/>
                      <a:pt x="1239" y="30"/>
                      <a:pt x="1240" y="31"/>
                    </a:cubicBezTo>
                    <a:cubicBezTo>
                      <a:pt x="1240" y="33"/>
                      <a:pt x="1241" y="34"/>
                      <a:pt x="1242" y="36"/>
                    </a:cubicBezTo>
                    <a:cubicBezTo>
                      <a:pt x="1243" y="39"/>
                      <a:pt x="1242" y="41"/>
                      <a:pt x="1239" y="43"/>
                    </a:cubicBezTo>
                    <a:cubicBezTo>
                      <a:pt x="1236" y="45"/>
                      <a:pt x="1232" y="43"/>
                      <a:pt x="1232" y="39"/>
                    </a:cubicBezTo>
                    <a:cubicBezTo>
                      <a:pt x="1232" y="37"/>
                      <a:pt x="1232" y="34"/>
                      <a:pt x="1232" y="31"/>
                    </a:cubicBezTo>
                    <a:cubicBezTo>
                      <a:pt x="1231" y="28"/>
                      <a:pt x="1231" y="26"/>
                      <a:pt x="1230" y="23"/>
                    </a:cubicBezTo>
                    <a:cubicBezTo>
                      <a:pt x="1230" y="21"/>
                      <a:pt x="1226" y="19"/>
                      <a:pt x="1224" y="19"/>
                    </a:cubicBezTo>
                    <a:cubicBezTo>
                      <a:pt x="1222" y="19"/>
                      <a:pt x="1220" y="20"/>
                      <a:pt x="1218" y="21"/>
                    </a:cubicBezTo>
                    <a:cubicBezTo>
                      <a:pt x="1214" y="22"/>
                      <a:pt x="1211" y="21"/>
                      <a:pt x="1208" y="19"/>
                    </a:cubicBezTo>
                    <a:cubicBezTo>
                      <a:pt x="1206" y="18"/>
                      <a:pt x="1204" y="17"/>
                      <a:pt x="1205" y="14"/>
                    </a:cubicBezTo>
                    <a:cubicBezTo>
                      <a:pt x="1206" y="9"/>
                      <a:pt x="1203" y="6"/>
                      <a:pt x="1199" y="4"/>
                    </a:cubicBezTo>
                    <a:cubicBezTo>
                      <a:pt x="1193" y="4"/>
                      <a:pt x="1187" y="1"/>
                      <a:pt x="1181" y="0"/>
                    </a:cubicBezTo>
                    <a:cubicBezTo>
                      <a:pt x="1180" y="0"/>
                      <a:pt x="1178" y="2"/>
                      <a:pt x="1177" y="2"/>
                    </a:cubicBezTo>
                    <a:cubicBezTo>
                      <a:pt x="1176" y="3"/>
                      <a:pt x="1176" y="4"/>
                      <a:pt x="1175" y="5"/>
                    </a:cubicBezTo>
                    <a:cubicBezTo>
                      <a:pt x="1171" y="14"/>
                      <a:pt x="1169" y="24"/>
                      <a:pt x="1170" y="34"/>
                    </a:cubicBezTo>
                    <a:cubicBezTo>
                      <a:pt x="1170" y="40"/>
                      <a:pt x="1170" y="47"/>
                      <a:pt x="1177" y="51"/>
                    </a:cubicBezTo>
                    <a:cubicBezTo>
                      <a:pt x="1180" y="53"/>
                      <a:pt x="1179" y="57"/>
                      <a:pt x="1180" y="60"/>
                    </a:cubicBezTo>
                    <a:cubicBezTo>
                      <a:pt x="1182" y="64"/>
                      <a:pt x="1181" y="64"/>
                      <a:pt x="1178" y="64"/>
                    </a:cubicBezTo>
                    <a:cubicBezTo>
                      <a:pt x="1175" y="65"/>
                      <a:pt x="1171" y="65"/>
                      <a:pt x="1167" y="67"/>
                    </a:cubicBezTo>
                    <a:cubicBezTo>
                      <a:pt x="1166" y="68"/>
                      <a:pt x="1165" y="69"/>
                      <a:pt x="1165" y="71"/>
                    </a:cubicBezTo>
                    <a:cubicBezTo>
                      <a:pt x="1165" y="72"/>
                      <a:pt x="1166" y="74"/>
                      <a:pt x="1166" y="76"/>
                    </a:cubicBezTo>
                    <a:cubicBezTo>
                      <a:pt x="1164" y="79"/>
                      <a:pt x="1162" y="82"/>
                      <a:pt x="1160" y="85"/>
                    </a:cubicBezTo>
                    <a:cubicBezTo>
                      <a:pt x="1160" y="86"/>
                      <a:pt x="1158" y="87"/>
                      <a:pt x="1157" y="87"/>
                    </a:cubicBezTo>
                    <a:cubicBezTo>
                      <a:pt x="1154" y="89"/>
                      <a:pt x="1150" y="90"/>
                      <a:pt x="1147" y="91"/>
                    </a:cubicBezTo>
                    <a:cubicBezTo>
                      <a:pt x="1146" y="91"/>
                      <a:pt x="1145" y="90"/>
                      <a:pt x="1146" y="89"/>
                    </a:cubicBezTo>
                    <a:cubicBezTo>
                      <a:pt x="1146" y="87"/>
                      <a:pt x="1147" y="85"/>
                      <a:pt x="1147" y="83"/>
                    </a:cubicBezTo>
                    <a:cubicBezTo>
                      <a:pt x="1148" y="81"/>
                      <a:pt x="1146" y="79"/>
                      <a:pt x="1143" y="79"/>
                    </a:cubicBezTo>
                    <a:cubicBezTo>
                      <a:pt x="1140" y="79"/>
                      <a:pt x="1137" y="80"/>
                      <a:pt x="1136" y="84"/>
                    </a:cubicBezTo>
                    <a:cubicBezTo>
                      <a:pt x="1135" y="86"/>
                      <a:pt x="1135" y="88"/>
                      <a:pt x="1132" y="88"/>
                    </a:cubicBezTo>
                    <a:cubicBezTo>
                      <a:pt x="1130" y="88"/>
                      <a:pt x="1128" y="89"/>
                      <a:pt x="1125" y="89"/>
                    </a:cubicBezTo>
                    <a:cubicBezTo>
                      <a:pt x="1122" y="89"/>
                      <a:pt x="1119" y="92"/>
                      <a:pt x="1117" y="94"/>
                    </a:cubicBezTo>
                    <a:cubicBezTo>
                      <a:pt x="1114" y="97"/>
                      <a:pt x="1114" y="99"/>
                      <a:pt x="1117" y="102"/>
                    </a:cubicBezTo>
                    <a:cubicBezTo>
                      <a:pt x="1118" y="104"/>
                      <a:pt x="1118" y="106"/>
                      <a:pt x="1117" y="107"/>
                    </a:cubicBezTo>
                    <a:cubicBezTo>
                      <a:pt x="1113" y="109"/>
                      <a:pt x="1109" y="112"/>
                      <a:pt x="1105" y="114"/>
                    </a:cubicBezTo>
                    <a:cubicBezTo>
                      <a:pt x="1101" y="116"/>
                      <a:pt x="1097" y="118"/>
                      <a:pt x="1094" y="122"/>
                    </a:cubicBezTo>
                    <a:cubicBezTo>
                      <a:pt x="1091" y="125"/>
                      <a:pt x="1087" y="127"/>
                      <a:pt x="1086" y="132"/>
                    </a:cubicBezTo>
                    <a:cubicBezTo>
                      <a:pt x="1085" y="135"/>
                      <a:pt x="1083" y="138"/>
                      <a:pt x="1080" y="139"/>
                    </a:cubicBezTo>
                    <a:cubicBezTo>
                      <a:pt x="1075" y="140"/>
                      <a:pt x="1076" y="146"/>
                      <a:pt x="1073" y="148"/>
                    </a:cubicBezTo>
                    <a:cubicBezTo>
                      <a:pt x="1071" y="149"/>
                      <a:pt x="1070" y="151"/>
                      <a:pt x="1069" y="153"/>
                    </a:cubicBezTo>
                    <a:cubicBezTo>
                      <a:pt x="1067" y="157"/>
                      <a:pt x="1069" y="160"/>
                      <a:pt x="1069" y="164"/>
                    </a:cubicBezTo>
                    <a:cubicBezTo>
                      <a:pt x="1070" y="166"/>
                      <a:pt x="1071" y="168"/>
                      <a:pt x="1073" y="169"/>
                    </a:cubicBezTo>
                    <a:cubicBezTo>
                      <a:pt x="1077" y="172"/>
                      <a:pt x="1081" y="175"/>
                      <a:pt x="1085" y="177"/>
                    </a:cubicBezTo>
                    <a:cubicBezTo>
                      <a:pt x="1091" y="178"/>
                      <a:pt x="1096" y="181"/>
                      <a:pt x="1099" y="185"/>
                    </a:cubicBezTo>
                    <a:cubicBezTo>
                      <a:pt x="1100" y="186"/>
                      <a:pt x="1100" y="187"/>
                      <a:pt x="1100" y="188"/>
                    </a:cubicBezTo>
                    <a:cubicBezTo>
                      <a:pt x="1100" y="189"/>
                      <a:pt x="1099" y="190"/>
                      <a:pt x="1098" y="191"/>
                    </a:cubicBezTo>
                    <a:cubicBezTo>
                      <a:pt x="1096" y="192"/>
                      <a:pt x="1096" y="190"/>
                      <a:pt x="1095" y="188"/>
                    </a:cubicBezTo>
                    <a:cubicBezTo>
                      <a:pt x="1095" y="187"/>
                      <a:pt x="1094" y="185"/>
                      <a:pt x="1092" y="186"/>
                    </a:cubicBezTo>
                    <a:cubicBezTo>
                      <a:pt x="1090" y="186"/>
                      <a:pt x="1087" y="186"/>
                      <a:pt x="1085" y="187"/>
                    </a:cubicBezTo>
                    <a:cubicBezTo>
                      <a:pt x="1080" y="191"/>
                      <a:pt x="1074" y="193"/>
                      <a:pt x="1068" y="196"/>
                    </a:cubicBezTo>
                    <a:cubicBezTo>
                      <a:pt x="1062" y="199"/>
                      <a:pt x="1056" y="201"/>
                      <a:pt x="1050" y="203"/>
                    </a:cubicBezTo>
                    <a:cubicBezTo>
                      <a:pt x="1047" y="203"/>
                      <a:pt x="1045" y="204"/>
                      <a:pt x="1043" y="205"/>
                    </a:cubicBezTo>
                    <a:cubicBezTo>
                      <a:pt x="1037" y="207"/>
                      <a:pt x="1036" y="212"/>
                      <a:pt x="1039" y="218"/>
                    </a:cubicBezTo>
                    <a:cubicBezTo>
                      <a:pt x="1040" y="220"/>
                      <a:pt x="1041" y="223"/>
                      <a:pt x="1043" y="225"/>
                    </a:cubicBezTo>
                    <a:cubicBezTo>
                      <a:pt x="1046" y="228"/>
                      <a:pt x="1048" y="231"/>
                      <a:pt x="1049" y="235"/>
                    </a:cubicBezTo>
                    <a:cubicBezTo>
                      <a:pt x="1049" y="237"/>
                      <a:pt x="1050" y="239"/>
                      <a:pt x="1051" y="241"/>
                    </a:cubicBezTo>
                    <a:cubicBezTo>
                      <a:pt x="1052" y="243"/>
                      <a:pt x="1054" y="244"/>
                      <a:pt x="1056" y="245"/>
                    </a:cubicBezTo>
                    <a:cubicBezTo>
                      <a:pt x="1060" y="247"/>
                      <a:pt x="1064" y="246"/>
                      <a:pt x="1069" y="247"/>
                    </a:cubicBezTo>
                    <a:cubicBezTo>
                      <a:pt x="1072" y="250"/>
                      <a:pt x="1076" y="253"/>
                      <a:pt x="1079" y="257"/>
                    </a:cubicBezTo>
                    <a:cubicBezTo>
                      <a:pt x="1080" y="257"/>
                      <a:pt x="1081" y="257"/>
                      <a:pt x="1082" y="258"/>
                    </a:cubicBezTo>
                    <a:cubicBezTo>
                      <a:pt x="1085" y="259"/>
                      <a:pt x="1088" y="260"/>
                      <a:pt x="1090" y="261"/>
                    </a:cubicBezTo>
                    <a:cubicBezTo>
                      <a:pt x="1092" y="262"/>
                      <a:pt x="1094" y="264"/>
                      <a:pt x="1094" y="266"/>
                    </a:cubicBezTo>
                    <a:cubicBezTo>
                      <a:pt x="1095" y="273"/>
                      <a:pt x="1098" y="280"/>
                      <a:pt x="1102" y="286"/>
                    </a:cubicBezTo>
                    <a:cubicBezTo>
                      <a:pt x="1103" y="287"/>
                      <a:pt x="1102" y="289"/>
                      <a:pt x="1100" y="290"/>
                    </a:cubicBezTo>
                    <a:cubicBezTo>
                      <a:pt x="1098" y="291"/>
                      <a:pt x="1097" y="292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5" y="294"/>
                      <a:pt x="1094" y="294"/>
                      <a:pt x="1094" y="295"/>
                    </a:cubicBezTo>
                    <a:cubicBezTo>
                      <a:pt x="1094" y="295"/>
                      <a:pt x="1094" y="295"/>
                      <a:pt x="1094" y="296"/>
                    </a:cubicBezTo>
                    <a:cubicBezTo>
                      <a:pt x="1094" y="295"/>
                      <a:pt x="1094" y="294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4" y="292"/>
                      <a:pt x="1094" y="291"/>
                      <a:pt x="1093" y="291"/>
                    </a:cubicBezTo>
                    <a:cubicBezTo>
                      <a:pt x="1089" y="285"/>
                      <a:pt x="1087" y="279"/>
                      <a:pt x="1091" y="272"/>
                    </a:cubicBezTo>
                    <a:cubicBezTo>
                      <a:pt x="1091" y="271"/>
                      <a:pt x="1091" y="270"/>
                      <a:pt x="1091" y="269"/>
                    </a:cubicBezTo>
                    <a:cubicBezTo>
                      <a:pt x="1092" y="266"/>
                      <a:pt x="1089" y="262"/>
                      <a:pt x="1085" y="263"/>
                    </a:cubicBezTo>
                    <a:cubicBezTo>
                      <a:pt x="1083" y="263"/>
                      <a:pt x="1080" y="263"/>
                      <a:pt x="1077" y="264"/>
                    </a:cubicBezTo>
                    <a:cubicBezTo>
                      <a:pt x="1072" y="265"/>
                      <a:pt x="1068" y="264"/>
                      <a:pt x="1063" y="260"/>
                    </a:cubicBezTo>
                    <a:cubicBezTo>
                      <a:pt x="1061" y="258"/>
                      <a:pt x="1058" y="256"/>
                      <a:pt x="1055" y="255"/>
                    </a:cubicBezTo>
                    <a:cubicBezTo>
                      <a:pt x="1051" y="252"/>
                      <a:pt x="1046" y="250"/>
                      <a:pt x="1040" y="249"/>
                    </a:cubicBezTo>
                    <a:cubicBezTo>
                      <a:pt x="1035" y="247"/>
                      <a:pt x="1030" y="246"/>
                      <a:pt x="1025" y="244"/>
                    </a:cubicBezTo>
                    <a:cubicBezTo>
                      <a:pt x="1023" y="244"/>
                      <a:pt x="1021" y="244"/>
                      <a:pt x="1020" y="245"/>
                    </a:cubicBezTo>
                    <a:cubicBezTo>
                      <a:pt x="1018" y="248"/>
                      <a:pt x="1016" y="251"/>
                      <a:pt x="1016" y="254"/>
                    </a:cubicBezTo>
                    <a:cubicBezTo>
                      <a:pt x="1016" y="255"/>
                      <a:pt x="1017" y="256"/>
                      <a:pt x="1018" y="257"/>
                    </a:cubicBezTo>
                    <a:cubicBezTo>
                      <a:pt x="1019" y="257"/>
                      <a:pt x="1021" y="257"/>
                      <a:pt x="1022" y="258"/>
                    </a:cubicBezTo>
                    <a:cubicBezTo>
                      <a:pt x="1022" y="258"/>
                      <a:pt x="1022" y="258"/>
                      <a:pt x="1022" y="257"/>
                    </a:cubicBezTo>
                    <a:cubicBezTo>
                      <a:pt x="1023" y="257"/>
                      <a:pt x="1023" y="257"/>
                      <a:pt x="1023" y="257"/>
                    </a:cubicBezTo>
                    <a:cubicBezTo>
                      <a:pt x="1022" y="258"/>
                      <a:pt x="1022" y="258"/>
                      <a:pt x="1022" y="258"/>
                    </a:cubicBezTo>
                    <a:cubicBezTo>
                      <a:pt x="1023" y="259"/>
                      <a:pt x="1024" y="260"/>
                      <a:pt x="1026" y="260"/>
                    </a:cubicBezTo>
                    <a:cubicBezTo>
                      <a:pt x="1027" y="261"/>
                      <a:pt x="1029" y="261"/>
                      <a:pt x="1030" y="262"/>
                    </a:cubicBezTo>
                    <a:cubicBezTo>
                      <a:pt x="1032" y="263"/>
                      <a:pt x="1033" y="266"/>
                      <a:pt x="1032" y="267"/>
                    </a:cubicBezTo>
                    <a:cubicBezTo>
                      <a:pt x="1031" y="269"/>
                      <a:pt x="1029" y="270"/>
                      <a:pt x="1028" y="270"/>
                    </a:cubicBezTo>
                    <a:cubicBezTo>
                      <a:pt x="1026" y="269"/>
                      <a:pt x="1024" y="268"/>
                      <a:pt x="1022" y="267"/>
                    </a:cubicBezTo>
                    <a:cubicBezTo>
                      <a:pt x="1020" y="266"/>
                      <a:pt x="1019" y="265"/>
                      <a:pt x="1017" y="265"/>
                    </a:cubicBezTo>
                    <a:cubicBezTo>
                      <a:pt x="1015" y="265"/>
                      <a:pt x="1013" y="266"/>
                      <a:pt x="1012" y="268"/>
                    </a:cubicBezTo>
                    <a:cubicBezTo>
                      <a:pt x="1011" y="269"/>
                      <a:pt x="1010" y="271"/>
                      <a:pt x="1011" y="272"/>
                    </a:cubicBezTo>
                    <a:cubicBezTo>
                      <a:pt x="1014" y="278"/>
                      <a:pt x="1018" y="283"/>
                      <a:pt x="1025" y="285"/>
                    </a:cubicBezTo>
                    <a:cubicBezTo>
                      <a:pt x="1028" y="286"/>
                      <a:pt x="1032" y="287"/>
                      <a:pt x="1036" y="288"/>
                    </a:cubicBezTo>
                    <a:cubicBezTo>
                      <a:pt x="1038" y="288"/>
                      <a:pt x="1039" y="288"/>
                      <a:pt x="1041" y="289"/>
                    </a:cubicBezTo>
                    <a:cubicBezTo>
                      <a:pt x="1041" y="289"/>
                      <a:pt x="1041" y="290"/>
                      <a:pt x="1042" y="290"/>
                    </a:cubicBezTo>
                    <a:cubicBezTo>
                      <a:pt x="1042" y="291"/>
                      <a:pt x="1041" y="292"/>
                      <a:pt x="1040" y="292"/>
                    </a:cubicBezTo>
                    <a:cubicBezTo>
                      <a:pt x="1038" y="290"/>
                      <a:pt x="1035" y="289"/>
                      <a:pt x="1032" y="290"/>
                    </a:cubicBezTo>
                    <a:cubicBezTo>
                      <a:pt x="1027" y="291"/>
                      <a:pt x="1022" y="290"/>
                      <a:pt x="1017" y="290"/>
                    </a:cubicBezTo>
                    <a:cubicBezTo>
                      <a:pt x="1015" y="289"/>
                      <a:pt x="1012" y="288"/>
                      <a:pt x="1011" y="286"/>
                    </a:cubicBezTo>
                    <a:cubicBezTo>
                      <a:pt x="1010" y="285"/>
                      <a:pt x="1010" y="284"/>
                      <a:pt x="1009" y="283"/>
                    </a:cubicBezTo>
                    <a:cubicBezTo>
                      <a:pt x="1006" y="277"/>
                      <a:pt x="1003" y="272"/>
                      <a:pt x="1002" y="265"/>
                    </a:cubicBezTo>
                    <a:cubicBezTo>
                      <a:pt x="1002" y="259"/>
                      <a:pt x="999" y="254"/>
                      <a:pt x="996" y="250"/>
                    </a:cubicBezTo>
                    <a:cubicBezTo>
                      <a:pt x="995" y="248"/>
                      <a:pt x="993" y="247"/>
                      <a:pt x="992" y="246"/>
                    </a:cubicBezTo>
                    <a:cubicBezTo>
                      <a:pt x="992" y="246"/>
                      <a:pt x="991" y="246"/>
                      <a:pt x="991" y="246"/>
                    </a:cubicBezTo>
                    <a:cubicBezTo>
                      <a:pt x="990" y="247"/>
                      <a:pt x="990" y="247"/>
                      <a:pt x="990" y="248"/>
                    </a:cubicBezTo>
                    <a:cubicBezTo>
                      <a:pt x="991" y="252"/>
                      <a:pt x="993" y="256"/>
                      <a:pt x="994" y="260"/>
                    </a:cubicBezTo>
                    <a:cubicBezTo>
                      <a:pt x="995" y="263"/>
                      <a:pt x="994" y="267"/>
                      <a:pt x="993" y="270"/>
                    </a:cubicBezTo>
                    <a:cubicBezTo>
                      <a:pt x="992" y="271"/>
                      <a:pt x="991" y="272"/>
                      <a:pt x="991" y="272"/>
                    </a:cubicBezTo>
                    <a:cubicBezTo>
                      <a:pt x="988" y="276"/>
                      <a:pt x="987" y="279"/>
                      <a:pt x="988" y="283"/>
                    </a:cubicBezTo>
                    <a:cubicBezTo>
                      <a:pt x="989" y="287"/>
                      <a:pt x="987" y="291"/>
                      <a:pt x="989" y="294"/>
                    </a:cubicBezTo>
                    <a:cubicBezTo>
                      <a:pt x="991" y="297"/>
                      <a:pt x="995" y="300"/>
                      <a:pt x="997" y="302"/>
                    </a:cubicBezTo>
                    <a:cubicBezTo>
                      <a:pt x="999" y="304"/>
                      <a:pt x="1001" y="306"/>
                      <a:pt x="1004" y="308"/>
                    </a:cubicBezTo>
                    <a:cubicBezTo>
                      <a:pt x="1007" y="311"/>
                      <a:pt x="1008" y="314"/>
                      <a:pt x="1008" y="318"/>
                    </a:cubicBezTo>
                    <a:cubicBezTo>
                      <a:pt x="1008" y="322"/>
                      <a:pt x="1008" y="327"/>
                      <a:pt x="1009" y="331"/>
                    </a:cubicBezTo>
                    <a:cubicBezTo>
                      <a:pt x="1010" y="339"/>
                      <a:pt x="1016" y="346"/>
                      <a:pt x="1019" y="354"/>
                    </a:cubicBezTo>
                    <a:cubicBezTo>
                      <a:pt x="1020" y="356"/>
                      <a:pt x="1022" y="356"/>
                      <a:pt x="1024" y="356"/>
                    </a:cubicBezTo>
                    <a:cubicBezTo>
                      <a:pt x="1029" y="356"/>
                      <a:pt x="1033" y="355"/>
                      <a:pt x="1036" y="351"/>
                    </a:cubicBezTo>
                    <a:cubicBezTo>
                      <a:pt x="1040" y="347"/>
                      <a:pt x="1044" y="348"/>
                      <a:pt x="1048" y="350"/>
                    </a:cubicBezTo>
                    <a:cubicBezTo>
                      <a:pt x="1049" y="351"/>
                      <a:pt x="1049" y="351"/>
                      <a:pt x="1049" y="352"/>
                    </a:cubicBezTo>
                    <a:cubicBezTo>
                      <a:pt x="1049" y="352"/>
                      <a:pt x="1049" y="352"/>
                      <a:pt x="1048" y="353"/>
                    </a:cubicBezTo>
                    <a:cubicBezTo>
                      <a:pt x="1044" y="356"/>
                      <a:pt x="1039" y="359"/>
                      <a:pt x="1035" y="363"/>
                    </a:cubicBezTo>
                    <a:cubicBezTo>
                      <a:pt x="1031" y="366"/>
                      <a:pt x="1030" y="372"/>
                      <a:pt x="1034" y="376"/>
                    </a:cubicBezTo>
                    <a:cubicBezTo>
                      <a:pt x="1035" y="378"/>
                      <a:pt x="1037" y="380"/>
                      <a:pt x="1039" y="382"/>
                    </a:cubicBezTo>
                    <a:cubicBezTo>
                      <a:pt x="1041" y="386"/>
                      <a:pt x="1043" y="389"/>
                      <a:pt x="1041" y="393"/>
                    </a:cubicBezTo>
                    <a:cubicBezTo>
                      <a:pt x="1039" y="398"/>
                      <a:pt x="1038" y="404"/>
                      <a:pt x="1038" y="409"/>
                    </a:cubicBezTo>
                    <a:cubicBezTo>
                      <a:pt x="1038" y="412"/>
                      <a:pt x="1037" y="415"/>
                      <a:pt x="1036" y="417"/>
                    </a:cubicBezTo>
                    <a:cubicBezTo>
                      <a:pt x="1033" y="422"/>
                      <a:pt x="1029" y="427"/>
                      <a:pt x="1028" y="433"/>
                    </a:cubicBezTo>
                    <a:cubicBezTo>
                      <a:pt x="1028" y="434"/>
                      <a:pt x="1026" y="435"/>
                      <a:pt x="1025" y="434"/>
                    </a:cubicBezTo>
                    <a:cubicBezTo>
                      <a:pt x="1019" y="434"/>
                      <a:pt x="1012" y="433"/>
                      <a:pt x="1006" y="432"/>
                    </a:cubicBezTo>
                    <a:cubicBezTo>
                      <a:pt x="1005" y="432"/>
                      <a:pt x="1003" y="431"/>
                      <a:pt x="1003" y="431"/>
                    </a:cubicBezTo>
                    <a:cubicBezTo>
                      <a:pt x="1002" y="429"/>
                      <a:pt x="1003" y="428"/>
                      <a:pt x="1003" y="426"/>
                    </a:cubicBezTo>
                    <a:cubicBezTo>
                      <a:pt x="1003" y="426"/>
                      <a:pt x="1002" y="426"/>
                      <a:pt x="1002" y="426"/>
                    </a:cubicBezTo>
                    <a:cubicBezTo>
                      <a:pt x="1001" y="426"/>
                      <a:pt x="1001" y="426"/>
                      <a:pt x="1002" y="425"/>
                    </a:cubicBezTo>
                    <a:cubicBezTo>
                      <a:pt x="1002" y="425"/>
                      <a:pt x="1002" y="426"/>
                      <a:pt x="1003" y="426"/>
                    </a:cubicBezTo>
                    <a:cubicBezTo>
                      <a:pt x="1003" y="426"/>
                      <a:pt x="1003" y="426"/>
                      <a:pt x="1003" y="426"/>
                    </a:cubicBezTo>
                    <a:cubicBezTo>
                      <a:pt x="1004" y="427"/>
                      <a:pt x="1005" y="428"/>
                      <a:pt x="1007" y="428"/>
                    </a:cubicBezTo>
                    <a:cubicBezTo>
                      <a:pt x="1012" y="430"/>
                      <a:pt x="1017" y="429"/>
                      <a:pt x="1019" y="423"/>
                    </a:cubicBezTo>
                    <a:cubicBezTo>
                      <a:pt x="1023" y="414"/>
                      <a:pt x="1025" y="403"/>
                      <a:pt x="1027" y="393"/>
                    </a:cubicBezTo>
                    <a:cubicBezTo>
                      <a:pt x="1027" y="392"/>
                      <a:pt x="1027" y="390"/>
                      <a:pt x="1026" y="388"/>
                    </a:cubicBezTo>
                    <a:cubicBezTo>
                      <a:pt x="1023" y="384"/>
                      <a:pt x="1022" y="380"/>
                      <a:pt x="1023" y="376"/>
                    </a:cubicBezTo>
                    <a:cubicBezTo>
                      <a:pt x="1024" y="373"/>
                      <a:pt x="1022" y="370"/>
                      <a:pt x="1020" y="369"/>
                    </a:cubicBezTo>
                    <a:cubicBezTo>
                      <a:pt x="1018" y="367"/>
                      <a:pt x="1015" y="366"/>
                      <a:pt x="1013" y="364"/>
                    </a:cubicBezTo>
                    <a:cubicBezTo>
                      <a:pt x="1010" y="362"/>
                      <a:pt x="1008" y="359"/>
                      <a:pt x="1006" y="355"/>
                    </a:cubicBezTo>
                    <a:cubicBezTo>
                      <a:pt x="1002" y="342"/>
                      <a:pt x="997" y="330"/>
                      <a:pt x="994" y="317"/>
                    </a:cubicBezTo>
                    <a:cubicBezTo>
                      <a:pt x="991" y="310"/>
                      <a:pt x="988" y="303"/>
                      <a:pt x="981" y="299"/>
                    </a:cubicBezTo>
                    <a:cubicBezTo>
                      <a:pt x="978" y="296"/>
                      <a:pt x="976" y="293"/>
                      <a:pt x="976" y="289"/>
                    </a:cubicBezTo>
                    <a:cubicBezTo>
                      <a:pt x="976" y="278"/>
                      <a:pt x="974" y="267"/>
                      <a:pt x="971" y="256"/>
                    </a:cubicBezTo>
                    <a:cubicBezTo>
                      <a:pt x="971" y="254"/>
                      <a:pt x="969" y="252"/>
                      <a:pt x="967" y="251"/>
                    </a:cubicBezTo>
                    <a:cubicBezTo>
                      <a:pt x="959" y="248"/>
                      <a:pt x="950" y="246"/>
                      <a:pt x="941" y="249"/>
                    </a:cubicBezTo>
                    <a:cubicBezTo>
                      <a:pt x="940" y="250"/>
                      <a:pt x="937" y="249"/>
                      <a:pt x="935" y="249"/>
                    </a:cubicBezTo>
                    <a:cubicBezTo>
                      <a:pt x="934" y="250"/>
                      <a:pt x="932" y="251"/>
                      <a:pt x="932" y="253"/>
                    </a:cubicBezTo>
                    <a:cubicBezTo>
                      <a:pt x="931" y="255"/>
                      <a:pt x="931" y="258"/>
                      <a:pt x="931" y="261"/>
                    </a:cubicBezTo>
                    <a:cubicBezTo>
                      <a:pt x="932" y="270"/>
                      <a:pt x="932" y="278"/>
                      <a:pt x="933" y="287"/>
                    </a:cubicBezTo>
                    <a:cubicBezTo>
                      <a:pt x="933" y="292"/>
                      <a:pt x="932" y="296"/>
                      <a:pt x="929" y="299"/>
                    </a:cubicBezTo>
                    <a:cubicBezTo>
                      <a:pt x="925" y="303"/>
                      <a:pt x="924" y="308"/>
                      <a:pt x="925" y="313"/>
                    </a:cubicBezTo>
                    <a:cubicBezTo>
                      <a:pt x="925" y="317"/>
                      <a:pt x="925" y="320"/>
                      <a:pt x="928" y="322"/>
                    </a:cubicBezTo>
                    <a:cubicBezTo>
                      <a:pt x="931" y="324"/>
                      <a:pt x="934" y="326"/>
                      <a:pt x="934" y="329"/>
                    </a:cubicBezTo>
                    <a:cubicBezTo>
                      <a:pt x="935" y="334"/>
                      <a:pt x="939" y="338"/>
                      <a:pt x="936" y="344"/>
                    </a:cubicBezTo>
                    <a:cubicBezTo>
                      <a:pt x="936" y="345"/>
                      <a:pt x="936" y="346"/>
                      <a:pt x="936" y="347"/>
                    </a:cubicBezTo>
                    <a:cubicBezTo>
                      <a:pt x="939" y="351"/>
                      <a:pt x="941" y="355"/>
                      <a:pt x="944" y="360"/>
                    </a:cubicBezTo>
                    <a:cubicBezTo>
                      <a:pt x="944" y="360"/>
                      <a:pt x="946" y="360"/>
                      <a:pt x="947" y="359"/>
                    </a:cubicBezTo>
                    <a:cubicBezTo>
                      <a:pt x="949" y="358"/>
                      <a:pt x="952" y="357"/>
                      <a:pt x="954" y="360"/>
                    </a:cubicBezTo>
                    <a:cubicBezTo>
                      <a:pt x="958" y="365"/>
                      <a:pt x="963" y="370"/>
                      <a:pt x="969" y="372"/>
                    </a:cubicBezTo>
                    <a:cubicBezTo>
                      <a:pt x="970" y="372"/>
                      <a:pt x="971" y="374"/>
                      <a:pt x="971" y="374"/>
                    </a:cubicBezTo>
                    <a:cubicBezTo>
                      <a:pt x="971" y="377"/>
                      <a:pt x="971" y="380"/>
                      <a:pt x="971" y="383"/>
                    </a:cubicBezTo>
                    <a:cubicBezTo>
                      <a:pt x="970" y="384"/>
                      <a:pt x="968" y="385"/>
                      <a:pt x="967" y="384"/>
                    </a:cubicBezTo>
                    <a:cubicBezTo>
                      <a:pt x="964" y="382"/>
                      <a:pt x="960" y="380"/>
                      <a:pt x="957" y="378"/>
                    </a:cubicBezTo>
                    <a:cubicBezTo>
                      <a:pt x="955" y="376"/>
                      <a:pt x="953" y="375"/>
                      <a:pt x="950" y="374"/>
                    </a:cubicBezTo>
                    <a:cubicBezTo>
                      <a:pt x="946" y="372"/>
                      <a:pt x="942" y="371"/>
                      <a:pt x="938" y="369"/>
                    </a:cubicBezTo>
                    <a:cubicBezTo>
                      <a:pt x="934" y="368"/>
                      <a:pt x="931" y="366"/>
                      <a:pt x="927" y="364"/>
                    </a:cubicBezTo>
                    <a:cubicBezTo>
                      <a:pt x="922" y="365"/>
                      <a:pt x="920" y="360"/>
                      <a:pt x="916" y="359"/>
                    </a:cubicBezTo>
                    <a:cubicBezTo>
                      <a:pt x="908" y="355"/>
                      <a:pt x="900" y="353"/>
                      <a:pt x="892" y="355"/>
                    </a:cubicBezTo>
                    <a:cubicBezTo>
                      <a:pt x="891" y="355"/>
                      <a:pt x="890" y="355"/>
                      <a:pt x="889" y="355"/>
                    </a:cubicBezTo>
                    <a:cubicBezTo>
                      <a:pt x="879" y="355"/>
                      <a:pt x="870" y="354"/>
                      <a:pt x="862" y="347"/>
                    </a:cubicBezTo>
                    <a:cubicBezTo>
                      <a:pt x="859" y="344"/>
                      <a:pt x="854" y="342"/>
                      <a:pt x="850" y="339"/>
                    </a:cubicBezTo>
                    <a:cubicBezTo>
                      <a:pt x="849" y="338"/>
                      <a:pt x="847" y="339"/>
                      <a:pt x="846" y="341"/>
                    </a:cubicBezTo>
                    <a:cubicBezTo>
                      <a:pt x="846" y="341"/>
                      <a:pt x="845" y="341"/>
                      <a:pt x="845" y="342"/>
                    </a:cubicBezTo>
                    <a:cubicBezTo>
                      <a:pt x="844" y="347"/>
                      <a:pt x="845" y="351"/>
                      <a:pt x="849" y="354"/>
                    </a:cubicBezTo>
                    <a:cubicBezTo>
                      <a:pt x="853" y="357"/>
                      <a:pt x="860" y="357"/>
                      <a:pt x="863" y="362"/>
                    </a:cubicBezTo>
                    <a:cubicBezTo>
                      <a:pt x="863" y="363"/>
                      <a:pt x="865" y="363"/>
                      <a:pt x="866" y="363"/>
                    </a:cubicBezTo>
                    <a:cubicBezTo>
                      <a:pt x="868" y="364"/>
                      <a:pt x="870" y="365"/>
                      <a:pt x="872" y="367"/>
                    </a:cubicBezTo>
                    <a:cubicBezTo>
                      <a:pt x="875" y="370"/>
                      <a:pt x="878" y="374"/>
                      <a:pt x="881" y="378"/>
                    </a:cubicBezTo>
                    <a:cubicBezTo>
                      <a:pt x="882" y="380"/>
                      <a:pt x="882" y="383"/>
                      <a:pt x="880" y="384"/>
                    </a:cubicBezTo>
                    <a:cubicBezTo>
                      <a:pt x="877" y="387"/>
                      <a:pt x="873" y="389"/>
                      <a:pt x="872" y="394"/>
                    </a:cubicBezTo>
                    <a:cubicBezTo>
                      <a:pt x="872" y="394"/>
                      <a:pt x="871" y="394"/>
                      <a:pt x="870" y="394"/>
                    </a:cubicBezTo>
                    <a:cubicBezTo>
                      <a:pt x="870" y="394"/>
                      <a:pt x="868" y="393"/>
                      <a:pt x="868" y="392"/>
                    </a:cubicBezTo>
                    <a:cubicBezTo>
                      <a:pt x="867" y="390"/>
                      <a:pt x="867" y="388"/>
                      <a:pt x="866" y="386"/>
                    </a:cubicBezTo>
                    <a:cubicBezTo>
                      <a:pt x="865" y="384"/>
                      <a:pt x="862" y="382"/>
                      <a:pt x="860" y="383"/>
                    </a:cubicBezTo>
                    <a:cubicBezTo>
                      <a:pt x="856" y="385"/>
                      <a:pt x="852" y="388"/>
                      <a:pt x="848" y="387"/>
                    </a:cubicBezTo>
                    <a:cubicBezTo>
                      <a:pt x="847" y="387"/>
                      <a:pt x="846" y="388"/>
                      <a:pt x="846" y="388"/>
                    </a:cubicBezTo>
                    <a:cubicBezTo>
                      <a:pt x="845" y="392"/>
                      <a:pt x="841" y="393"/>
                      <a:pt x="837" y="393"/>
                    </a:cubicBezTo>
                    <a:cubicBezTo>
                      <a:pt x="833" y="393"/>
                      <a:pt x="829" y="394"/>
                      <a:pt x="826" y="397"/>
                    </a:cubicBezTo>
                    <a:cubicBezTo>
                      <a:pt x="824" y="401"/>
                      <a:pt x="819" y="402"/>
                      <a:pt x="816" y="404"/>
                    </a:cubicBezTo>
                    <a:cubicBezTo>
                      <a:pt x="814" y="405"/>
                      <a:pt x="812" y="404"/>
                      <a:pt x="811" y="404"/>
                    </a:cubicBezTo>
                    <a:cubicBezTo>
                      <a:pt x="811" y="403"/>
                      <a:pt x="811" y="402"/>
                      <a:pt x="811" y="401"/>
                    </a:cubicBezTo>
                    <a:cubicBezTo>
                      <a:pt x="812" y="397"/>
                      <a:pt x="810" y="393"/>
                      <a:pt x="807" y="390"/>
                    </a:cubicBezTo>
                    <a:cubicBezTo>
                      <a:pt x="803" y="389"/>
                      <a:pt x="801" y="390"/>
                      <a:pt x="799" y="394"/>
                    </a:cubicBezTo>
                    <a:cubicBezTo>
                      <a:pt x="799" y="395"/>
                      <a:pt x="798" y="396"/>
                      <a:pt x="797" y="396"/>
                    </a:cubicBezTo>
                    <a:cubicBezTo>
                      <a:pt x="794" y="396"/>
                      <a:pt x="793" y="399"/>
                      <a:pt x="791" y="400"/>
                    </a:cubicBezTo>
                    <a:cubicBezTo>
                      <a:pt x="788" y="402"/>
                      <a:pt x="786" y="402"/>
                      <a:pt x="783" y="403"/>
                    </a:cubicBezTo>
                    <a:cubicBezTo>
                      <a:pt x="779" y="404"/>
                      <a:pt x="776" y="406"/>
                      <a:pt x="774" y="409"/>
                    </a:cubicBezTo>
                    <a:cubicBezTo>
                      <a:pt x="768" y="416"/>
                      <a:pt x="761" y="423"/>
                      <a:pt x="753" y="428"/>
                    </a:cubicBezTo>
                    <a:cubicBezTo>
                      <a:pt x="751" y="430"/>
                      <a:pt x="750" y="431"/>
                      <a:pt x="750" y="434"/>
                    </a:cubicBezTo>
                    <a:cubicBezTo>
                      <a:pt x="750" y="436"/>
                      <a:pt x="749" y="439"/>
                      <a:pt x="749" y="442"/>
                    </a:cubicBezTo>
                    <a:cubicBezTo>
                      <a:pt x="749" y="443"/>
                      <a:pt x="748" y="444"/>
                      <a:pt x="747" y="444"/>
                    </a:cubicBezTo>
                    <a:cubicBezTo>
                      <a:pt x="743" y="449"/>
                      <a:pt x="734" y="449"/>
                      <a:pt x="731" y="446"/>
                    </a:cubicBezTo>
                    <a:cubicBezTo>
                      <a:pt x="728" y="443"/>
                      <a:pt x="726" y="441"/>
                      <a:pt x="724" y="439"/>
                    </a:cubicBezTo>
                    <a:cubicBezTo>
                      <a:pt x="722" y="436"/>
                      <a:pt x="722" y="433"/>
                      <a:pt x="724" y="431"/>
                    </a:cubicBezTo>
                    <a:cubicBezTo>
                      <a:pt x="726" y="429"/>
                      <a:pt x="729" y="428"/>
                      <a:pt x="732" y="426"/>
                    </a:cubicBezTo>
                    <a:cubicBezTo>
                      <a:pt x="734" y="425"/>
                      <a:pt x="734" y="422"/>
                      <a:pt x="733" y="420"/>
                    </a:cubicBezTo>
                    <a:cubicBezTo>
                      <a:pt x="730" y="417"/>
                      <a:pt x="728" y="415"/>
                      <a:pt x="726" y="413"/>
                    </a:cubicBezTo>
                    <a:cubicBezTo>
                      <a:pt x="723" y="407"/>
                      <a:pt x="718" y="405"/>
                      <a:pt x="712" y="407"/>
                    </a:cubicBezTo>
                    <a:cubicBezTo>
                      <a:pt x="707" y="407"/>
                      <a:pt x="703" y="407"/>
                      <a:pt x="699" y="406"/>
                    </a:cubicBezTo>
                    <a:cubicBezTo>
                      <a:pt x="698" y="406"/>
                      <a:pt x="698" y="407"/>
                      <a:pt x="698" y="407"/>
                    </a:cubicBezTo>
                    <a:cubicBezTo>
                      <a:pt x="697" y="408"/>
                      <a:pt x="697" y="409"/>
                      <a:pt x="698" y="410"/>
                    </a:cubicBezTo>
                    <a:cubicBezTo>
                      <a:pt x="706" y="416"/>
                      <a:pt x="708" y="424"/>
                      <a:pt x="707" y="433"/>
                    </a:cubicBezTo>
                    <a:cubicBezTo>
                      <a:pt x="706" y="435"/>
                      <a:pt x="706" y="438"/>
                      <a:pt x="706" y="440"/>
                    </a:cubicBezTo>
                    <a:cubicBezTo>
                      <a:pt x="706" y="442"/>
                      <a:pt x="707" y="444"/>
                      <a:pt x="709" y="445"/>
                    </a:cubicBezTo>
                    <a:cubicBezTo>
                      <a:pt x="713" y="447"/>
                      <a:pt x="714" y="451"/>
                      <a:pt x="714" y="455"/>
                    </a:cubicBezTo>
                    <a:cubicBezTo>
                      <a:pt x="714" y="457"/>
                      <a:pt x="714" y="459"/>
                      <a:pt x="714" y="461"/>
                    </a:cubicBezTo>
                    <a:cubicBezTo>
                      <a:pt x="714" y="463"/>
                      <a:pt x="711" y="465"/>
                      <a:pt x="709" y="465"/>
                    </a:cubicBezTo>
                    <a:cubicBezTo>
                      <a:pt x="706" y="464"/>
                      <a:pt x="703" y="464"/>
                      <a:pt x="700" y="463"/>
                    </a:cubicBezTo>
                    <a:cubicBezTo>
                      <a:pt x="695" y="462"/>
                      <a:pt x="691" y="462"/>
                      <a:pt x="688" y="467"/>
                    </a:cubicBezTo>
                    <a:cubicBezTo>
                      <a:pt x="687" y="469"/>
                      <a:pt x="685" y="471"/>
                      <a:pt x="682" y="472"/>
                    </a:cubicBezTo>
                    <a:cubicBezTo>
                      <a:pt x="679" y="475"/>
                      <a:pt x="677" y="478"/>
                      <a:pt x="675" y="481"/>
                    </a:cubicBezTo>
                    <a:cubicBezTo>
                      <a:pt x="670" y="488"/>
                      <a:pt x="667" y="490"/>
                      <a:pt x="675" y="499"/>
                    </a:cubicBezTo>
                    <a:cubicBezTo>
                      <a:pt x="676" y="500"/>
                      <a:pt x="677" y="501"/>
                      <a:pt x="677" y="502"/>
                    </a:cubicBezTo>
                    <a:cubicBezTo>
                      <a:pt x="678" y="504"/>
                      <a:pt x="677" y="506"/>
                      <a:pt x="676" y="508"/>
                    </a:cubicBezTo>
                    <a:cubicBezTo>
                      <a:pt x="675" y="510"/>
                      <a:pt x="672" y="511"/>
                      <a:pt x="670" y="510"/>
                    </a:cubicBezTo>
                    <a:cubicBezTo>
                      <a:pt x="663" y="506"/>
                      <a:pt x="654" y="505"/>
                      <a:pt x="647" y="499"/>
                    </a:cubicBezTo>
                    <a:cubicBezTo>
                      <a:pt x="645" y="498"/>
                      <a:pt x="644" y="498"/>
                      <a:pt x="642" y="498"/>
                    </a:cubicBezTo>
                    <a:cubicBezTo>
                      <a:pt x="641" y="497"/>
                      <a:pt x="639" y="498"/>
                      <a:pt x="638" y="499"/>
                    </a:cubicBezTo>
                    <a:cubicBezTo>
                      <a:pt x="637" y="501"/>
                      <a:pt x="636" y="504"/>
                      <a:pt x="636" y="506"/>
                    </a:cubicBezTo>
                    <a:cubicBezTo>
                      <a:pt x="635" y="508"/>
                      <a:pt x="635" y="510"/>
                      <a:pt x="637" y="512"/>
                    </a:cubicBezTo>
                    <a:cubicBezTo>
                      <a:pt x="640" y="516"/>
                      <a:pt x="644" y="519"/>
                      <a:pt x="649" y="519"/>
                    </a:cubicBezTo>
                    <a:cubicBezTo>
                      <a:pt x="650" y="519"/>
                      <a:pt x="651" y="520"/>
                      <a:pt x="652" y="520"/>
                    </a:cubicBezTo>
                    <a:cubicBezTo>
                      <a:pt x="654" y="521"/>
                      <a:pt x="654" y="523"/>
                      <a:pt x="654" y="524"/>
                    </a:cubicBezTo>
                    <a:cubicBezTo>
                      <a:pt x="654" y="527"/>
                      <a:pt x="651" y="530"/>
                      <a:pt x="649" y="529"/>
                    </a:cubicBezTo>
                    <a:cubicBezTo>
                      <a:pt x="643" y="528"/>
                      <a:pt x="638" y="528"/>
                      <a:pt x="634" y="523"/>
                    </a:cubicBezTo>
                    <a:cubicBezTo>
                      <a:pt x="632" y="520"/>
                      <a:pt x="629" y="519"/>
                      <a:pt x="625" y="518"/>
                    </a:cubicBezTo>
                    <a:cubicBezTo>
                      <a:pt x="623" y="518"/>
                      <a:pt x="621" y="516"/>
                      <a:pt x="621" y="514"/>
                    </a:cubicBezTo>
                    <a:cubicBezTo>
                      <a:pt x="620" y="509"/>
                      <a:pt x="618" y="505"/>
                      <a:pt x="615" y="500"/>
                    </a:cubicBezTo>
                    <a:cubicBezTo>
                      <a:pt x="613" y="498"/>
                      <a:pt x="614" y="494"/>
                      <a:pt x="614" y="491"/>
                    </a:cubicBezTo>
                    <a:cubicBezTo>
                      <a:pt x="615" y="483"/>
                      <a:pt x="612" y="479"/>
                      <a:pt x="605" y="476"/>
                    </a:cubicBezTo>
                    <a:cubicBezTo>
                      <a:pt x="602" y="474"/>
                      <a:pt x="599" y="473"/>
                      <a:pt x="597" y="471"/>
                    </a:cubicBezTo>
                    <a:cubicBezTo>
                      <a:pt x="594" y="468"/>
                      <a:pt x="591" y="466"/>
                      <a:pt x="589" y="463"/>
                    </a:cubicBezTo>
                    <a:cubicBezTo>
                      <a:pt x="589" y="463"/>
                      <a:pt x="589" y="463"/>
                      <a:pt x="589" y="463"/>
                    </a:cubicBezTo>
                    <a:cubicBezTo>
                      <a:pt x="589" y="462"/>
                      <a:pt x="588" y="462"/>
                      <a:pt x="588" y="462"/>
                    </a:cubicBezTo>
                    <a:cubicBezTo>
                      <a:pt x="587" y="461"/>
                      <a:pt x="587" y="461"/>
                      <a:pt x="586" y="460"/>
                    </a:cubicBezTo>
                    <a:cubicBezTo>
                      <a:pt x="586" y="460"/>
                      <a:pt x="586" y="460"/>
                      <a:pt x="585" y="459"/>
                    </a:cubicBezTo>
                    <a:cubicBezTo>
                      <a:pt x="585" y="459"/>
                      <a:pt x="585" y="459"/>
                      <a:pt x="585" y="459"/>
                    </a:cubicBezTo>
                    <a:cubicBezTo>
                      <a:pt x="586" y="459"/>
                      <a:pt x="586" y="459"/>
                      <a:pt x="586" y="459"/>
                    </a:cubicBezTo>
                    <a:cubicBezTo>
                      <a:pt x="586" y="459"/>
                      <a:pt x="586" y="460"/>
                      <a:pt x="586" y="460"/>
                    </a:cubicBezTo>
                    <a:cubicBezTo>
                      <a:pt x="587" y="460"/>
                      <a:pt x="588" y="461"/>
                      <a:pt x="588" y="462"/>
                    </a:cubicBezTo>
                    <a:cubicBezTo>
                      <a:pt x="589" y="462"/>
                      <a:pt x="589" y="462"/>
                      <a:pt x="589" y="462"/>
                    </a:cubicBezTo>
                    <a:cubicBezTo>
                      <a:pt x="589" y="462"/>
                      <a:pt x="589" y="463"/>
                      <a:pt x="589" y="463"/>
                    </a:cubicBezTo>
                    <a:cubicBezTo>
                      <a:pt x="594" y="463"/>
                      <a:pt x="598" y="464"/>
                      <a:pt x="603" y="466"/>
                    </a:cubicBezTo>
                    <a:cubicBezTo>
                      <a:pt x="615" y="471"/>
                      <a:pt x="627" y="474"/>
                      <a:pt x="639" y="476"/>
                    </a:cubicBezTo>
                    <a:cubicBezTo>
                      <a:pt x="649" y="478"/>
                      <a:pt x="658" y="476"/>
                      <a:pt x="667" y="473"/>
                    </a:cubicBezTo>
                    <a:cubicBezTo>
                      <a:pt x="668" y="472"/>
                      <a:pt x="670" y="471"/>
                      <a:pt x="671" y="470"/>
                    </a:cubicBezTo>
                    <a:cubicBezTo>
                      <a:pt x="676" y="464"/>
                      <a:pt x="680" y="458"/>
                      <a:pt x="681" y="450"/>
                    </a:cubicBezTo>
                    <a:cubicBezTo>
                      <a:pt x="681" y="448"/>
                      <a:pt x="681" y="445"/>
                      <a:pt x="680" y="443"/>
                    </a:cubicBezTo>
                    <a:cubicBezTo>
                      <a:pt x="676" y="439"/>
                      <a:pt x="674" y="433"/>
                      <a:pt x="668" y="430"/>
                    </a:cubicBezTo>
                    <a:cubicBezTo>
                      <a:pt x="665" y="429"/>
                      <a:pt x="663" y="427"/>
                      <a:pt x="661" y="425"/>
                    </a:cubicBezTo>
                    <a:cubicBezTo>
                      <a:pt x="659" y="423"/>
                      <a:pt x="657" y="421"/>
                      <a:pt x="653" y="421"/>
                    </a:cubicBezTo>
                    <a:cubicBezTo>
                      <a:pt x="648" y="420"/>
                      <a:pt x="643" y="417"/>
                      <a:pt x="638" y="414"/>
                    </a:cubicBezTo>
                    <a:cubicBezTo>
                      <a:pt x="634" y="410"/>
                      <a:pt x="629" y="407"/>
                      <a:pt x="625" y="405"/>
                    </a:cubicBezTo>
                    <a:cubicBezTo>
                      <a:pt x="611" y="397"/>
                      <a:pt x="607" y="396"/>
                      <a:pt x="592" y="396"/>
                    </a:cubicBezTo>
                    <a:cubicBezTo>
                      <a:pt x="590" y="396"/>
                      <a:pt x="588" y="397"/>
                      <a:pt x="585" y="396"/>
                    </a:cubicBezTo>
                    <a:cubicBezTo>
                      <a:pt x="583" y="396"/>
                      <a:pt x="580" y="396"/>
                      <a:pt x="577" y="396"/>
                    </a:cubicBezTo>
                    <a:cubicBezTo>
                      <a:pt x="575" y="395"/>
                      <a:pt x="576" y="393"/>
                      <a:pt x="576" y="392"/>
                    </a:cubicBezTo>
                    <a:cubicBezTo>
                      <a:pt x="577" y="390"/>
                      <a:pt x="577" y="388"/>
                      <a:pt x="575" y="387"/>
                    </a:cubicBezTo>
                    <a:cubicBezTo>
                      <a:pt x="574" y="386"/>
                      <a:pt x="572" y="385"/>
                      <a:pt x="570" y="384"/>
                    </a:cubicBezTo>
                    <a:cubicBezTo>
                      <a:pt x="568" y="383"/>
                      <a:pt x="565" y="383"/>
                      <a:pt x="564" y="385"/>
                    </a:cubicBezTo>
                    <a:cubicBezTo>
                      <a:pt x="561" y="388"/>
                      <a:pt x="559" y="389"/>
                      <a:pt x="555" y="388"/>
                    </a:cubicBezTo>
                    <a:cubicBezTo>
                      <a:pt x="552" y="386"/>
                      <a:pt x="549" y="387"/>
                      <a:pt x="545" y="387"/>
                    </a:cubicBezTo>
                    <a:cubicBezTo>
                      <a:pt x="544" y="388"/>
                      <a:pt x="542" y="387"/>
                      <a:pt x="541" y="386"/>
                    </a:cubicBezTo>
                    <a:cubicBezTo>
                      <a:pt x="540" y="385"/>
                      <a:pt x="540" y="384"/>
                      <a:pt x="540" y="383"/>
                    </a:cubicBezTo>
                    <a:cubicBezTo>
                      <a:pt x="539" y="382"/>
                      <a:pt x="540" y="381"/>
                      <a:pt x="542" y="381"/>
                    </a:cubicBezTo>
                    <a:cubicBezTo>
                      <a:pt x="544" y="381"/>
                      <a:pt x="547" y="380"/>
                      <a:pt x="549" y="378"/>
                    </a:cubicBezTo>
                    <a:cubicBezTo>
                      <a:pt x="551" y="377"/>
                      <a:pt x="553" y="375"/>
                      <a:pt x="555" y="373"/>
                    </a:cubicBezTo>
                    <a:cubicBezTo>
                      <a:pt x="557" y="372"/>
                      <a:pt x="556" y="370"/>
                      <a:pt x="555" y="369"/>
                    </a:cubicBezTo>
                    <a:cubicBezTo>
                      <a:pt x="548" y="365"/>
                      <a:pt x="540" y="362"/>
                      <a:pt x="532" y="360"/>
                    </a:cubicBezTo>
                    <a:cubicBezTo>
                      <a:pt x="531" y="360"/>
                      <a:pt x="529" y="361"/>
                      <a:pt x="528" y="362"/>
                    </a:cubicBezTo>
                    <a:cubicBezTo>
                      <a:pt x="527" y="362"/>
                      <a:pt x="526" y="363"/>
                      <a:pt x="526" y="364"/>
                    </a:cubicBezTo>
                    <a:cubicBezTo>
                      <a:pt x="525" y="366"/>
                      <a:pt x="524" y="366"/>
                      <a:pt x="523" y="365"/>
                    </a:cubicBezTo>
                    <a:cubicBezTo>
                      <a:pt x="523" y="365"/>
                      <a:pt x="523" y="364"/>
                      <a:pt x="523" y="364"/>
                    </a:cubicBezTo>
                    <a:cubicBezTo>
                      <a:pt x="523" y="362"/>
                      <a:pt x="523" y="361"/>
                      <a:pt x="523" y="359"/>
                    </a:cubicBezTo>
                    <a:cubicBezTo>
                      <a:pt x="523" y="356"/>
                      <a:pt x="521" y="354"/>
                      <a:pt x="518" y="353"/>
                    </a:cubicBezTo>
                    <a:cubicBezTo>
                      <a:pt x="516" y="352"/>
                      <a:pt x="514" y="353"/>
                      <a:pt x="512" y="355"/>
                    </a:cubicBezTo>
                    <a:cubicBezTo>
                      <a:pt x="511" y="356"/>
                      <a:pt x="509" y="358"/>
                      <a:pt x="509" y="360"/>
                    </a:cubicBezTo>
                    <a:cubicBezTo>
                      <a:pt x="509" y="362"/>
                      <a:pt x="509" y="363"/>
                      <a:pt x="508" y="365"/>
                    </a:cubicBezTo>
                    <a:cubicBezTo>
                      <a:pt x="507" y="366"/>
                      <a:pt x="506" y="366"/>
                      <a:pt x="505" y="366"/>
                    </a:cubicBezTo>
                    <a:cubicBezTo>
                      <a:pt x="505" y="367"/>
                      <a:pt x="504" y="366"/>
                      <a:pt x="504" y="365"/>
                    </a:cubicBezTo>
                    <a:cubicBezTo>
                      <a:pt x="503" y="363"/>
                      <a:pt x="503" y="360"/>
                      <a:pt x="499" y="360"/>
                    </a:cubicBezTo>
                    <a:cubicBezTo>
                      <a:pt x="497" y="361"/>
                      <a:pt x="497" y="358"/>
                      <a:pt x="497" y="357"/>
                    </a:cubicBezTo>
                    <a:cubicBezTo>
                      <a:pt x="496" y="353"/>
                      <a:pt x="492" y="352"/>
                      <a:pt x="491" y="354"/>
                    </a:cubicBezTo>
                    <a:cubicBezTo>
                      <a:pt x="488" y="359"/>
                      <a:pt x="482" y="359"/>
                      <a:pt x="479" y="363"/>
                    </a:cubicBezTo>
                    <a:cubicBezTo>
                      <a:pt x="475" y="364"/>
                      <a:pt x="472" y="367"/>
                      <a:pt x="468" y="369"/>
                    </a:cubicBezTo>
                    <a:cubicBezTo>
                      <a:pt x="468" y="369"/>
                      <a:pt x="467" y="369"/>
                      <a:pt x="467" y="369"/>
                    </a:cubicBezTo>
                    <a:cubicBezTo>
                      <a:pt x="467" y="369"/>
                      <a:pt x="467" y="369"/>
                      <a:pt x="467" y="369"/>
                    </a:cubicBezTo>
                    <a:cubicBezTo>
                      <a:pt x="466" y="370"/>
                      <a:pt x="466" y="370"/>
                      <a:pt x="466" y="370"/>
                    </a:cubicBezTo>
                    <a:cubicBezTo>
                      <a:pt x="466" y="369"/>
                      <a:pt x="466" y="369"/>
                      <a:pt x="466" y="369"/>
                    </a:cubicBezTo>
                    <a:cubicBezTo>
                      <a:pt x="466" y="369"/>
                      <a:pt x="467" y="369"/>
                      <a:pt x="467" y="369"/>
                    </a:cubicBezTo>
                    <a:cubicBezTo>
                      <a:pt x="467" y="368"/>
                      <a:pt x="467" y="367"/>
                      <a:pt x="466" y="367"/>
                    </a:cubicBezTo>
                    <a:cubicBezTo>
                      <a:pt x="466" y="366"/>
                      <a:pt x="465" y="366"/>
                      <a:pt x="465" y="366"/>
                    </a:cubicBezTo>
                    <a:cubicBezTo>
                      <a:pt x="458" y="366"/>
                      <a:pt x="457" y="367"/>
                      <a:pt x="459" y="373"/>
                    </a:cubicBezTo>
                    <a:cubicBezTo>
                      <a:pt x="459" y="374"/>
                      <a:pt x="459" y="375"/>
                      <a:pt x="459" y="376"/>
                    </a:cubicBezTo>
                    <a:cubicBezTo>
                      <a:pt x="459" y="376"/>
                      <a:pt x="460" y="376"/>
                      <a:pt x="460" y="376"/>
                    </a:cubicBezTo>
                    <a:cubicBezTo>
                      <a:pt x="460" y="377"/>
                      <a:pt x="460" y="377"/>
                      <a:pt x="460" y="377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3" y="376"/>
                      <a:pt x="447" y="379"/>
                      <a:pt x="441" y="382"/>
                    </a:cubicBezTo>
                    <a:cubicBezTo>
                      <a:pt x="441" y="382"/>
                      <a:pt x="441" y="384"/>
                      <a:pt x="441" y="385"/>
                    </a:cubicBezTo>
                    <a:cubicBezTo>
                      <a:pt x="441" y="386"/>
                      <a:pt x="442" y="388"/>
                      <a:pt x="442" y="389"/>
                    </a:cubicBezTo>
                    <a:cubicBezTo>
                      <a:pt x="441" y="391"/>
                      <a:pt x="439" y="390"/>
                      <a:pt x="438" y="391"/>
                    </a:cubicBezTo>
                    <a:cubicBezTo>
                      <a:pt x="435" y="391"/>
                      <a:pt x="432" y="392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29" y="393"/>
                      <a:pt x="429" y="393"/>
                      <a:pt x="428" y="393"/>
                    </a:cubicBezTo>
                    <a:cubicBezTo>
                      <a:pt x="429" y="393"/>
                      <a:pt x="429" y="393"/>
                      <a:pt x="430" y="393"/>
                    </a:cubicBezTo>
                    <a:cubicBezTo>
                      <a:pt x="430" y="391"/>
                      <a:pt x="430" y="390"/>
                      <a:pt x="430" y="388"/>
                    </a:cubicBezTo>
                    <a:cubicBezTo>
                      <a:pt x="430" y="386"/>
                      <a:pt x="428" y="386"/>
                      <a:pt x="427" y="385"/>
                    </a:cubicBezTo>
                    <a:cubicBezTo>
                      <a:pt x="426" y="385"/>
                      <a:pt x="424" y="387"/>
                      <a:pt x="424" y="387"/>
                    </a:cubicBezTo>
                    <a:cubicBezTo>
                      <a:pt x="425" y="389"/>
                      <a:pt x="426" y="391"/>
                      <a:pt x="427" y="393"/>
                    </a:cubicBezTo>
                    <a:cubicBezTo>
                      <a:pt x="427" y="393"/>
                      <a:pt x="427" y="393"/>
                      <a:pt x="426" y="393"/>
                    </a:cubicBezTo>
                    <a:cubicBezTo>
                      <a:pt x="427" y="393"/>
                      <a:pt x="427" y="393"/>
                      <a:pt x="427" y="393"/>
                    </a:cubicBezTo>
                    <a:cubicBezTo>
                      <a:pt x="422" y="393"/>
                      <a:pt x="419" y="395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7" y="398"/>
                      <a:pt x="418" y="401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5" y="399"/>
                      <a:pt x="414" y="399"/>
                      <a:pt x="412" y="399"/>
                    </a:cubicBezTo>
                    <a:cubicBezTo>
                      <a:pt x="409" y="399"/>
                      <a:pt x="407" y="401"/>
                      <a:pt x="406" y="403"/>
                    </a:cubicBezTo>
                    <a:cubicBezTo>
                      <a:pt x="405" y="407"/>
                      <a:pt x="405" y="410"/>
                      <a:pt x="408" y="412"/>
                    </a:cubicBezTo>
                    <a:cubicBezTo>
                      <a:pt x="409" y="413"/>
                      <a:pt x="410" y="414"/>
                      <a:pt x="411" y="414"/>
                    </a:cubicBezTo>
                    <a:cubicBezTo>
                      <a:pt x="412" y="415"/>
                      <a:pt x="411" y="417"/>
                      <a:pt x="410" y="418"/>
                    </a:cubicBezTo>
                    <a:cubicBezTo>
                      <a:pt x="408" y="420"/>
                      <a:pt x="406" y="421"/>
                      <a:pt x="404" y="420"/>
                    </a:cubicBezTo>
                    <a:cubicBezTo>
                      <a:pt x="401" y="419"/>
                      <a:pt x="398" y="420"/>
                      <a:pt x="396" y="420"/>
                    </a:cubicBezTo>
                    <a:cubicBezTo>
                      <a:pt x="394" y="420"/>
                      <a:pt x="392" y="418"/>
                      <a:pt x="393" y="417"/>
                    </a:cubicBezTo>
                    <a:cubicBezTo>
                      <a:pt x="394" y="414"/>
                      <a:pt x="395" y="412"/>
                      <a:pt x="396" y="409"/>
                    </a:cubicBezTo>
                    <a:cubicBezTo>
                      <a:pt x="396" y="409"/>
                      <a:pt x="395" y="408"/>
                      <a:pt x="395" y="408"/>
                    </a:cubicBezTo>
                    <a:cubicBezTo>
                      <a:pt x="395" y="408"/>
                      <a:pt x="394" y="408"/>
                      <a:pt x="394" y="408"/>
                    </a:cubicBezTo>
                    <a:cubicBezTo>
                      <a:pt x="390" y="412"/>
                      <a:pt x="386" y="416"/>
                      <a:pt x="382" y="420"/>
                    </a:cubicBezTo>
                    <a:cubicBezTo>
                      <a:pt x="381" y="421"/>
                      <a:pt x="382" y="423"/>
                      <a:pt x="383" y="424"/>
                    </a:cubicBezTo>
                    <a:cubicBezTo>
                      <a:pt x="385" y="426"/>
                      <a:pt x="384" y="428"/>
                      <a:pt x="382" y="430"/>
                    </a:cubicBezTo>
                    <a:cubicBezTo>
                      <a:pt x="382" y="430"/>
                      <a:pt x="381" y="431"/>
                      <a:pt x="381" y="432"/>
                    </a:cubicBezTo>
                    <a:cubicBezTo>
                      <a:pt x="383" y="432"/>
                      <a:pt x="385" y="432"/>
                      <a:pt x="387" y="432"/>
                    </a:cubicBezTo>
                    <a:cubicBezTo>
                      <a:pt x="391" y="431"/>
                      <a:pt x="394" y="430"/>
                      <a:pt x="398" y="429"/>
                    </a:cubicBezTo>
                    <a:cubicBezTo>
                      <a:pt x="400" y="429"/>
                      <a:pt x="402" y="430"/>
                      <a:pt x="405" y="430"/>
                    </a:cubicBezTo>
                    <a:cubicBezTo>
                      <a:pt x="405" y="430"/>
                      <a:pt x="405" y="430"/>
                      <a:pt x="406" y="431"/>
                    </a:cubicBezTo>
                    <a:cubicBezTo>
                      <a:pt x="405" y="431"/>
                      <a:pt x="405" y="432"/>
                      <a:pt x="405" y="432"/>
                    </a:cubicBezTo>
                    <a:cubicBezTo>
                      <a:pt x="403" y="433"/>
                      <a:pt x="401" y="434"/>
                      <a:pt x="399" y="435"/>
                    </a:cubicBezTo>
                    <a:cubicBezTo>
                      <a:pt x="398" y="435"/>
                      <a:pt x="397" y="435"/>
                      <a:pt x="395" y="436"/>
                    </a:cubicBezTo>
                    <a:cubicBezTo>
                      <a:pt x="393" y="436"/>
                      <a:pt x="392" y="438"/>
                      <a:pt x="393" y="440"/>
                    </a:cubicBezTo>
                    <a:cubicBezTo>
                      <a:pt x="392" y="442"/>
                      <a:pt x="389" y="442"/>
                      <a:pt x="389" y="444"/>
                    </a:cubicBezTo>
                    <a:cubicBezTo>
                      <a:pt x="388" y="446"/>
                      <a:pt x="389" y="448"/>
                      <a:pt x="388" y="450"/>
                    </a:cubicBezTo>
                    <a:cubicBezTo>
                      <a:pt x="388" y="451"/>
                      <a:pt x="387" y="452"/>
                      <a:pt x="387" y="453"/>
                    </a:cubicBezTo>
                    <a:cubicBezTo>
                      <a:pt x="386" y="455"/>
                      <a:pt x="384" y="456"/>
                      <a:pt x="384" y="457"/>
                    </a:cubicBezTo>
                    <a:cubicBezTo>
                      <a:pt x="385" y="461"/>
                      <a:pt x="383" y="463"/>
                      <a:pt x="381" y="464"/>
                    </a:cubicBezTo>
                    <a:cubicBezTo>
                      <a:pt x="378" y="465"/>
                      <a:pt x="375" y="467"/>
                      <a:pt x="375" y="471"/>
                    </a:cubicBezTo>
                    <a:cubicBezTo>
                      <a:pt x="374" y="474"/>
                      <a:pt x="371" y="477"/>
                      <a:pt x="371" y="480"/>
                    </a:cubicBezTo>
                    <a:cubicBezTo>
                      <a:pt x="371" y="483"/>
                      <a:pt x="371" y="485"/>
                      <a:pt x="367" y="486"/>
                    </a:cubicBezTo>
                    <a:cubicBezTo>
                      <a:pt x="366" y="487"/>
                      <a:pt x="365" y="488"/>
                      <a:pt x="366" y="490"/>
                    </a:cubicBezTo>
                    <a:cubicBezTo>
                      <a:pt x="366" y="493"/>
                      <a:pt x="367" y="497"/>
                      <a:pt x="366" y="500"/>
                    </a:cubicBezTo>
                    <a:cubicBezTo>
                      <a:pt x="364" y="503"/>
                      <a:pt x="364" y="506"/>
                      <a:pt x="363" y="509"/>
                    </a:cubicBezTo>
                    <a:cubicBezTo>
                      <a:pt x="363" y="512"/>
                      <a:pt x="361" y="513"/>
                      <a:pt x="359" y="514"/>
                    </a:cubicBezTo>
                    <a:cubicBezTo>
                      <a:pt x="358" y="515"/>
                      <a:pt x="356" y="515"/>
                      <a:pt x="355" y="516"/>
                    </a:cubicBezTo>
                    <a:cubicBezTo>
                      <a:pt x="354" y="516"/>
                      <a:pt x="353" y="517"/>
                      <a:pt x="353" y="518"/>
                    </a:cubicBezTo>
                    <a:cubicBezTo>
                      <a:pt x="353" y="521"/>
                      <a:pt x="353" y="523"/>
                      <a:pt x="350" y="525"/>
                    </a:cubicBezTo>
                    <a:cubicBezTo>
                      <a:pt x="344" y="529"/>
                      <a:pt x="340" y="534"/>
                      <a:pt x="338" y="541"/>
                    </a:cubicBezTo>
                    <a:cubicBezTo>
                      <a:pt x="337" y="542"/>
                      <a:pt x="337" y="544"/>
                      <a:pt x="336" y="545"/>
                    </a:cubicBezTo>
                    <a:cubicBezTo>
                      <a:pt x="335" y="547"/>
                      <a:pt x="333" y="548"/>
                      <a:pt x="331" y="548"/>
                    </a:cubicBezTo>
                    <a:cubicBezTo>
                      <a:pt x="328" y="548"/>
                      <a:pt x="326" y="547"/>
                      <a:pt x="324" y="547"/>
                    </a:cubicBezTo>
                    <a:cubicBezTo>
                      <a:pt x="324" y="547"/>
                      <a:pt x="323" y="548"/>
                      <a:pt x="323" y="548"/>
                    </a:cubicBezTo>
                    <a:cubicBezTo>
                      <a:pt x="322" y="549"/>
                      <a:pt x="322" y="550"/>
                      <a:pt x="323" y="551"/>
                    </a:cubicBezTo>
                    <a:cubicBezTo>
                      <a:pt x="323" y="551"/>
                      <a:pt x="324" y="552"/>
                      <a:pt x="324" y="552"/>
                    </a:cubicBezTo>
                    <a:cubicBezTo>
                      <a:pt x="325" y="554"/>
                      <a:pt x="324" y="556"/>
                      <a:pt x="323" y="556"/>
                    </a:cubicBezTo>
                    <a:cubicBezTo>
                      <a:pt x="318" y="557"/>
                      <a:pt x="315" y="562"/>
                      <a:pt x="310" y="562"/>
                    </a:cubicBezTo>
                    <a:cubicBezTo>
                      <a:pt x="306" y="564"/>
                      <a:pt x="303" y="567"/>
                      <a:pt x="300" y="569"/>
                    </a:cubicBezTo>
                    <a:cubicBezTo>
                      <a:pt x="299" y="570"/>
                      <a:pt x="299" y="571"/>
                      <a:pt x="299" y="571"/>
                    </a:cubicBezTo>
                    <a:cubicBezTo>
                      <a:pt x="300" y="575"/>
                      <a:pt x="298" y="576"/>
                      <a:pt x="295" y="576"/>
                    </a:cubicBezTo>
                    <a:cubicBezTo>
                      <a:pt x="293" y="577"/>
                      <a:pt x="291" y="577"/>
                      <a:pt x="289" y="578"/>
                    </a:cubicBezTo>
                    <a:cubicBezTo>
                      <a:pt x="287" y="579"/>
                      <a:pt x="286" y="580"/>
                      <a:pt x="286" y="582"/>
                    </a:cubicBezTo>
                    <a:cubicBezTo>
                      <a:pt x="285" y="584"/>
                      <a:pt x="286" y="586"/>
                      <a:pt x="285" y="588"/>
                    </a:cubicBezTo>
                    <a:cubicBezTo>
                      <a:pt x="284" y="594"/>
                      <a:pt x="286" y="600"/>
                      <a:pt x="284" y="606"/>
                    </a:cubicBezTo>
                    <a:cubicBezTo>
                      <a:pt x="284" y="606"/>
                      <a:pt x="284" y="607"/>
                      <a:pt x="284" y="608"/>
                    </a:cubicBezTo>
                    <a:cubicBezTo>
                      <a:pt x="285" y="612"/>
                      <a:pt x="288" y="615"/>
                      <a:pt x="290" y="619"/>
                    </a:cubicBezTo>
                    <a:cubicBezTo>
                      <a:pt x="291" y="621"/>
                      <a:pt x="293" y="624"/>
                      <a:pt x="293" y="626"/>
                    </a:cubicBezTo>
                    <a:cubicBezTo>
                      <a:pt x="294" y="628"/>
                      <a:pt x="293" y="630"/>
                      <a:pt x="292" y="631"/>
                    </a:cubicBezTo>
                    <a:cubicBezTo>
                      <a:pt x="291" y="633"/>
                      <a:pt x="290" y="634"/>
                      <a:pt x="288" y="636"/>
                    </a:cubicBezTo>
                    <a:cubicBezTo>
                      <a:pt x="288" y="637"/>
                      <a:pt x="288" y="640"/>
                      <a:pt x="289" y="640"/>
                    </a:cubicBezTo>
                    <a:cubicBezTo>
                      <a:pt x="291" y="641"/>
                      <a:pt x="292" y="641"/>
                      <a:pt x="294" y="642"/>
                    </a:cubicBezTo>
                    <a:cubicBezTo>
                      <a:pt x="296" y="643"/>
                      <a:pt x="296" y="645"/>
                      <a:pt x="295" y="646"/>
                    </a:cubicBezTo>
                    <a:cubicBezTo>
                      <a:pt x="294" y="648"/>
                      <a:pt x="292" y="649"/>
                      <a:pt x="291" y="651"/>
                    </a:cubicBezTo>
                    <a:cubicBezTo>
                      <a:pt x="290" y="652"/>
                      <a:pt x="291" y="656"/>
                      <a:pt x="292" y="657"/>
                    </a:cubicBezTo>
                    <a:cubicBezTo>
                      <a:pt x="298" y="662"/>
                      <a:pt x="304" y="667"/>
                      <a:pt x="311" y="669"/>
                    </a:cubicBezTo>
                    <a:cubicBezTo>
                      <a:pt x="312" y="669"/>
                      <a:pt x="314" y="670"/>
                      <a:pt x="315" y="670"/>
                    </a:cubicBezTo>
                    <a:cubicBezTo>
                      <a:pt x="321" y="667"/>
                      <a:pt x="329" y="666"/>
                      <a:pt x="333" y="659"/>
                    </a:cubicBezTo>
                    <a:cubicBezTo>
                      <a:pt x="335" y="657"/>
                      <a:pt x="337" y="654"/>
                      <a:pt x="339" y="652"/>
                    </a:cubicBezTo>
                    <a:cubicBezTo>
                      <a:pt x="343" y="649"/>
                      <a:pt x="349" y="648"/>
                      <a:pt x="352" y="642"/>
                    </a:cubicBezTo>
                    <a:cubicBezTo>
                      <a:pt x="352" y="642"/>
                      <a:pt x="353" y="642"/>
                      <a:pt x="353" y="642"/>
                    </a:cubicBezTo>
                    <a:cubicBezTo>
                      <a:pt x="355" y="644"/>
                      <a:pt x="357" y="645"/>
                      <a:pt x="358" y="647"/>
                    </a:cubicBezTo>
                    <a:cubicBezTo>
                      <a:pt x="359" y="650"/>
                      <a:pt x="359" y="653"/>
                      <a:pt x="359" y="656"/>
                    </a:cubicBezTo>
                    <a:cubicBezTo>
                      <a:pt x="360" y="660"/>
                      <a:pt x="363" y="663"/>
                      <a:pt x="363" y="667"/>
                    </a:cubicBezTo>
                    <a:cubicBezTo>
                      <a:pt x="364" y="673"/>
                      <a:pt x="367" y="678"/>
                      <a:pt x="370" y="684"/>
                    </a:cubicBezTo>
                    <a:cubicBezTo>
                      <a:pt x="372" y="688"/>
                      <a:pt x="375" y="693"/>
                      <a:pt x="378" y="698"/>
                    </a:cubicBezTo>
                    <a:cubicBezTo>
                      <a:pt x="380" y="699"/>
                      <a:pt x="379" y="701"/>
                      <a:pt x="378" y="702"/>
                    </a:cubicBezTo>
                    <a:cubicBezTo>
                      <a:pt x="378" y="704"/>
                      <a:pt x="377" y="705"/>
                      <a:pt x="377" y="706"/>
                    </a:cubicBezTo>
                    <a:cubicBezTo>
                      <a:pt x="377" y="706"/>
                      <a:pt x="377" y="706"/>
                      <a:pt x="377" y="706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8" y="709"/>
                      <a:pt x="379" y="710"/>
                      <a:pt x="380" y="711"/>
                    </a:cubicBezTo>
                    <a:cubicBezTo>
                      <a:pt x="384" y="722"/>
                      <a:pt x="386" y="719"/>
                      <a:pt x="395" y="718"/>
                    </a:cubicBezTo>
                    <a:cubicBezTo>
                      <a:pt x="397" y="717"/>
                      <a:pt x="399" y="716"/>
                      <a:pt x="399" y="713"/>
                    </a:cubicBezTo>
                    <a:cubicBezTo>
                      <a:pt x="400" y="709"/>
                      <a:pt x="402" y="708"/>
                      <a:pt x="406" y="707"/>
                    </a:cubicBezTo>
                    <a:cubicBezTo>
                      <a:pt x="407" y="707"/>
                      <a:pt x="409" y="706"/>
                      <a:pt x="411" y="707"/>
                    </a:cubicBezTo>
                    <a:cubicBezTo>
                      <a:pt x="415" y="707"/>
                      <a:pt x="419" y="706"/>
                      <a:pt x="422" y="701"/>
                    </a:cubicBezTo>
                    <a:cubicBezTo>
                      <a:pt x="429" y="702"/>
                      <a:pt x="429" y="696"/>
                      <a:pt x="430" y="692"/>
                    </a:cubicBezTo>
                    <a:cubicBezTo>
                      <a:pt x="430" y="691"/>
                      <a:pt x="430" y="690"/>
                      <a:pt x="430" y="689"/>
                    </a:cubicBezTo>
                    <a:cubicBezTo>
                      <a:pt x="430" y="687"/>
                      <a:pt x="429" y="686"/>
                      <a:pt x="427" y="686"/>
                    </a:cubicBezTo>
                    <a:cubicBezTo>
                      <a:pt x="426" y="686"/>
                      <a:pt x="425" y="687"/>
                      <a:pt x="425" y="686"/>
                    </a:cubicBezTo>
                    <a:cubicBezTo>
                      <a:pt x="425" y="686"/>
                      <a:pt x="424" y="685"/>
                      <a:pt x="424" y="685"/>
                    </a:cubicBezTo>
                    <a:cubicBezTo>
                      <a:pt x="424" y="680"/>
                      <a:pt x="424" y="674"/>
                      <a:pt x="426" y="669"/>
                    </a:cubicBezTo>
                    <a:cubicBezTo>
                      <a:pt x="427" y="666"/>
                      <a:pt x="427" y="663"/>
                      <a:pt x="427" y="661"/>
                    </a:cubicBezTo>
                    <a:cubicBezTo>
                      <a:pt x="427" y="656"/>
                      <a:pt x="430" y="652"/>
                      <a:pt x="433" y="650"/>
                    </a:cubicBezTo>
                    <a:cubicBezTo>
                      <a:pt x="436" y="648"/>
                      <a:pt x="439" y="647"/>
                      <a:pt x="441" y="644"/>
                    </a:cubicBezTo>
                    <a:cubicBezTo>
                      <a:pt x="444" y="642"/>
                      <a:pt x="447" y="639"/>
                      <a:pt x="446" y="634"/>
                    </a:cubicBezTo>
                    <a:cubicBezTo>
                      <a:pt x="446" y="632"/>
                      <a:pt x="447" y="630"/>
                      <a:pt x="447" y="628"/>
                    </a:cubicBezTo>
                    <a:cubicBezTo>
                      <a:pt x="447" y="626"/>
                      <a:pt x="446" y="625"/>
                      <a:pt x="445" y="623"/>
                    </a:cubicBezTo>
                    <a:cubicBezTo>
                      <a:pt x="442" y="618"/>
                      <a:pt x="438" y="613"/>
                      <a:pt x="431" y="610"/>
                    </a:cubicBezTo>
                    <a:cubicBezTo>
                      <a:pt x="428" y="608"/>
                      <a:pt x="427" y="605"/>
                      <a:pt x="427" y="602"/>
                    </a:cubicBezTo>
                    <a:cubicBezTo>
                      <a:pt x="427" y="593"/>
                      <a:pt x="427" y="584"/>
                      <a:pt x="427" y="575"/>
                    </a:cubicBezTo>
                    <a:cubicBezTo>
                      <a:pt x="427" y="574"/>
                      <a:pt x="428" y="572"/>
                      <a:pt x="429" y="571"/>
                    </a:cubicBezTo>
                    <a:cubicBezTo>
                      <a:pt x="434" y="563"/>
                      <a:pt x="439" y="556"/>
                      <a:pt x="446" y="551"/>
                    </a:cubicBezTo>
                    <a:cubicBezTo>
                      <a:pt x="450" y="549"/>
                      <a:pt x="453" y="546"/>
                      <a:pt x="456" y="543"/>
                    </a:cubicBezTo>
                    <a:cubicBezTo>
                      <a:pt x="462" y="537"/>
                      <a:pt x="462" y="537"/>
                      <a:pt x="466" y="528"/>
                    </a:cubicBezTo>
                    <a:cubicBezTo>
                      <a:pt x="467" y="525"/>
                      <a:pt x="467" y="523"/>
                      <a:pt x="467" y="520"/>
                    </a:cubicBezTo>
                    <a:cubicBezTo>
                      <a:pt x="465" y="514"/>
                      <a:pt x="466" y="506"/>
                      <a:pt x="469" y="501"/>
                    </a:cubicBezTo>
                    <a:cubicBezTo>
                      <a:pt x="472" y="496"/>
                      <a:pt x="475" y="492"/>
                      <a:pt x="482" y="493"/>
                    </a:cubicBezTo>
                    <a:cubicBezTo>
                      <a:pt x="490" y="492"/>
                      <a:pt x="497" y="494"/>
                      <a:pt x="504" y="497"/>
                    </a:cubicBezTo>
                    <a:cubicBezTo>
                      <a:pt x="506" y="498"/>
                      <a:pt x="508" y="503"/>
                      <a:pt x="506" y="504"/>
                    </a:cubicBezTo>
                    <a:cubicBezTo>
                      <a:pt x="503" y="506"/>
                      <a:pt x="501" y="507"/>
                      <a:pt x="501" y="510"/>
                    </a:cubicBezTo>
                    <a:cubicBezTo>
                      <a:pt x="501" y="512"/>
                      <a:pt x="500" y="515"/>
                      <a:pt x="499" y="516"/>
                    </a:cubicBezTo>
                    <a:cubicBezTo>
                      <a:pt x="494" y="524"/>
                      <a:pt x="489" y="532"/>
                      <a:pt x="483" y="539"/>
                    </a:cubicBezTo>
                    <a:cubicBezTo>
                      <a:pt x="481" y="541"/>
                      <a:pt x="479" y="543"/>
                      <a:pt x="479" y="546"/>
                    </a:cubicBezTo>
                    <a:cubicBezTo>
                      <a:pt x="477" y="550"/>
                      <a:pt x="475" y="551"/>
                      <a:pt x="471" y="551"/>
                    </a:cubicBezTo>
                    <a:cubicBezTo>
                      <a:pt x="469" y="550"/>
                      <a:pt x="468" y="552"/>
                      <a:pt x="468" y="554"/>
                    </a:cubicBezTo>
                    <a:cubicBezTo>
                      <a:pt x="468" y="556"/>
                      <a:pt x="468" y="559"/>
                      <a:pt x="467" y="562"/>
                    </a:cubicBezTo>
                    <a:cubicBezTo>
                      <a:pt x="467" y="564"/>
                      <a:pt x="467" y="566"/>
                      <a:pt x="467" y="568"/>
                    </a:cubicBezTo>
                    <a:cubicBezTo>
                      <a:pt x="468" y="570"/>
                      <a:pt x="469" y="572"/>
                      <a:pt x="469" y="574"/>
                    </a:cubicBezTo>
                    <a:cubicBezTo>
                      <a:pt x="471" y="583"/>
                      <a:pt x="474" y="591"/>
                      <a:pt x="472" y="600"/>
                    </a:cubicBezTo>
                    <a:cubicBezTo>
                      <a:pt x="472" y="602"/>
                      <a:pt x="473" y="604"/>
                      <a:pt x="473" y="605"/>
                    </a:cubicBezTo>
                    <a:cubicBezTo>
                      <a:pt x="473" y="608"/>
                      <a:pt x="475" y="610"/>
                      <a:pt x="477" y="611"/>
                    </a:cubicBezTo>
                    <a:cubicBezTo>
                      <a:pt x="479" y="612"/>
                      <a:pt x="481" y="614"/>
                      <a:pt x="483" y="615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3" y="615"/>
                      <a:pt x="483" y="614"/>
                      <a:pt x="483" y="614"/>
                    </a:cubicBezTo>
                    <a:cubicBezTo>
                      <a:pt x="484" y="614"/>
                      <a:pt x="484" y="614"/>
                      <a:pt x="484" y="614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4" y="615"/>
                      <a:pt x="486" y="617"/>
                      <a:pt x="487" y="617"/>
                    </a:cubicBezTo>
                    <a:cubicBezTo>
                      <a:pt x="491" y="616"/>
                      <a:pt x="493" y="618"/>
                      <a:pt x="495" y="621"/>
                    </a:cubicBezTo>
                    <a:cubicBezTo>
                      <a:pt x="497" y="624"/>
                      <a:pt x="500" y="624"/>
                      <a:pt x="503" y="623"/>
                    </a:cubicBezTo>
                    <a:cubicBezTo>
                      <a:pt x="507" y="622"/>
                      <a:pt x="510" y="621"/>
                      <a:pt x="513" y="620"/>
                    </a:cubicBezTo>
                    <a:cubicBezTo>
                      <a:pt x="522" y="615"/>
                      <a:pt x="533" y="612"/>
                      <a:pt x="544" y="612"/>
                    </a:cubicBezTo>
                    <a:cubicBezTo>
                      <a:pt x="548" y="612"/>
                      <a:pt x="552" y="611"/>
                      <a:pt x="555" y="611"/>
                    </a:cubicBezTo>
                    <a:cubicBezTo>
                      <a:pt x="556" y="611"/>
                      <a:pt x="558" y="611"/>
                      <a:pt x="558" y="611"/>
                    </a:cubicBezTo>
                    <a:cubicBezTo>
                      <a:pt x="560" y="616"/>
                      <a:pt x="566" y="615"/>
                      <a:pt x="569" y="618"/>
                    </a:cubicBezTo>
                    <a:cubicBezTo>
                      <a:pt x="570" y="618"/>
                      <a:pt x="570" y="618"/>
                      <a:pt x="571" y="618"/>
                    </a:cubicBezTo>
                    <a:cubicBezTo>
                      <a:pt x="571" y="619"/>
                      <a:pt x="571" y="620"/>
                      <a:pt x="571" y="620"/>
                    </a:cubicBezTo>
                    <a:cubicBezTo>
                      <a:pt x="569" y="621"/>
                      <a:pt x="567" y="622"/>
                      <a:pt x="565" y="623"/>
                    </a:cubicBezTo>
                    <a:cubicBezTo>
                      <a:pt x="562" y="624"/>
                      <a:pt x="559" y="625"/>
                      <a:pt x="557" y="628"/>
                    </a:cubicBezTo>
                    <a:cubicBezTo>
                      <a:pt x="553" y="634"/>
                      <a:pt x="549" y="634"/>
                      <a:pt x="543" y="632"/>
                    </a:cubicBezTo>
                    <a:cubicBezTo>
                      <a:pt x="540" y="631"/>
                      <a:pt x="536" y="630"/>
                      <a:pt x="532" y="629"/>
                    </a:cubicBezTo>
                    <a:cubicBezTo>
                      <a:pt x="530" y="629"/>
                      <a:pt x="529" y="629"/>
                      <a:pt x="527" y="629"/>
                    </a:cubicBezTo>
                    <a:cubicBezTo>
                      <a:pt x="522" y="631"/>
                      <a:pt x="517" y="633"/>
                      <a:pt x="512" y="634"/>
                    </a:cubicBezTo>
                    <a:cubicBezTo>
                      <a:pt x="506" y="637"/>
                      <a:pt x="502" y="640"/>
                      <a:pt x="502" y="646"/>
                    </a:cubicBezTo>
                    <a:cubicBezTo>
                      <a:pt x="502" y="650"/>
                      <a:pt x="500" y="651"/>
                      <a:pt x="497" y="652"/>
                    </a:cubicBezTo>
                    <a:cubicBezTo>
                      <a:pt x="495" y="653"/>
                      <a:pt x="493" y="653"/>
                      <a:pt x="491" y="654"/>
                    </a:cubicBezTo>
                    <a:cubicBezTo>
                      <a:pt x="486" y="655"/>
                      <a:pt x="486" y="658"/>
                      <a:pt x="489" y="663"/>
                    </a:cubicBezTo>
                    <a:cubicBezTo>
                      <a:pt x="489" y="663"/>
                      <a:pt x="489" y="663"/>
                      <a:pt x="489" y="664"/>
                    </a:cubicBezTo>
                    <a:cubicBezTo>
                      <a:pt x="494" y="664"/>
                      <a:pt x="497" y="660"/>
                      <a:pt x="501" y="658"/>
                    </a:cubicBezTo>
                    <a:cubicBezTo>
                      <a:pt x="503" y="656"/>
                      <a:pt x="504" y="656"/>
                      <a:pt x="507" y="658"/>
                    </a:cubicBezTo>
                    <a:cubicBezTo>
                      <a:pt x="508" y="659"/>
                      <a:pt x="510" y="661"/>
                      <a:pt x="512" y="662"/>
                    </a:cubicBezTo>
                    <a:cubicBezTo>
                      <a:pt x="513" y="662"/>
                      <a:pt x="515" y="664"/>
                      <a:pt x="515" y="665"/>
                    </a:cubicBezTo>
                    <a:cubicBezTo>
                      <a:pt x="515" y="670"/>
                      <a:pt x="515" y="674"/>
                      <a:pt x="515" y="678"/>
                    </a:cubicBezTo>
                    <a:cubicBezTo>
                      <a:pt x="515" y="681"/>
                      <a:pt x="513" y="682"/>
                      <a:pt x="511" y="683"/>
                    </a:cubicBezTo>
                    <a:cubicBezTo>
                      <a:pt x="510" y="683"/>
                      <a:pt x="507" y="683"/>
                      <a:pt x="506" y="682"/>
                    </a:cubicBezTo>
                    <a:cubicBezTo>
                      <a:pt x="504" y="680"/>
                      <a:pt x="502" y="677"/>
                      <a:pt x="500" y="674"/>
                    </a:cubicBezTo>
                    <a:cubicBezTo>
                      <a:pt x="497" y="672"/>
                      <a:pt x="496" y="671"/>
                      <a:pt x="493" y="672"/>
                    </a:cubicBezTo>
                    <a:cubicBezTo>
                      <a:pt x="488" y="674"/>
                      <a:pt x="485" y="676"/>
                      <a:pt x="483" y="681"/>
                    </a:cubicBezTo>
                    <a:cubicBezTo>
                      <a:pt x="482" y="684"/>
                      <a:pt x="481" y="687"/>
                      <a:pt x="480" y="690"/>
                    </a:cubicBezTo>
                    <a:cubicBezTo>
                      <a:pt x="478" y="694"/>
                      <a:pt x="478" y="698"/>
                      <a:pt x="479" y="703"/>
                    </a:cubicBezTo>
                    <a:cubicBezTo>
                      <a:pt x="480" y="708"/>
                      <a:pt x="481" y="714"/>
                      <a:pt x="481" y="719"/>
                    </a:cubicBezTo>
                    <a:cubicBezTo>
                      <a:pt x="482" y="720"/>
                      <a:pt x="481" y="721"/>
                      <a:pt x="480" y="722"/>
                    </a:cubicBezTo>
                    <a:cubicBezTo>
                      <a:pt x="477" y="723"/>
                      <a:pt x="475" y="724"/>
                      <a:pt x="472" y="725"/>
                    </a:cubicBezTo>
                    <a:cubicBezTo>
                      <a:pt x="469" y="726"/>
                      <a:pt x="468" y="728"/>
                      <a:pt x="468" y="731"/>
                    </a:cubicBezTo>
                    <a:cubicBezTo>
                      <a:pt x="467" y="736"/>
                      <a:pt x="457" y="737"/>
                      <a:pt x="454" y="733"/>
                    </a:cubicBezTo>
                    <a:cubicBezTo>
                      <a:pt x="453" y="732"/>
                      <a:pt x="453" y="731"/>
                      <a:pt x="452" y="730"/>
                    </a:cubicBezTo>
                    <a:cubicBezTo>
                      <a:pt x="451" y="727"/>
                      <a:pt x="448" y="726"/>
                      <a:pt x="446" y="727"/>
                    </a:cubicBezTo>
                    <a:cubicBezTo>
                      <a:pt x="440" y="727"/>
                      <a:pt x="435" y="729"/>
                      <a:pt x="430" y="732"/>
                    </a:cubicBezTo>
                    <a:cubicBezTo>
                      <a:pt x="423" y="736"/>
                      <a:pt x="417" y="740"/>
                      <a:pt x="410" y="743"/>
                    </a:cubicBezTo>
                    <a:cubicBezTo>
                      <a:pt x="408" y="744"/>
                      <a:pt x="406" y="747"/>
                      <a:pt x="404" y="748"/>
                    </a:cubicBezTo>
                    <a:cubicBezTo>
                      <a:pt x="403" y="749"/>
                      <a:pt x="400" y="749"/>
                      <a:pt x="399" y="749"/>
                    </a:cubicBezTo>
                    <a:cubicBezTo>
                      <a:pt x="397" y="746"/>
                      <a:pt x="394" y="744"/>
                      <a:pt x="392" y="741"/>
                    </a:cubicBezTo>
                    <a:cubicBezTo>
                      <a:pt x="391" y="739"/>
                      <a:pt x="392" y="737"/>
                      <a:pt x="391" y="736"/>
                    </a:cubicBezTo>
                    <a:cubicBezTo>
                      <a:pt x="391" y="734"/>
                      <a:pt x="389" y="733"/>
                      <a:pt x="388" y="734"/>
                    </a:cubicBezTo>
                    <a:cubicBezTo>
                      <a:pt x="385" y="736"/>
                      <a:pt x="383" y="738"/>
                      <a:pt x="379" y="738"/>
                    </a:cubicBezTo>
                    <a:cubicBezTo>
                      <a:pt x="374" y="739"/>
                      <a:pt x="370" y="742"/>
                      <a:pt x="366" y="745"/>
                    </a:cubicBezTo>
                    <a:cubicBezTo>
                      <a:pt x="365" y="745"/>
                      <a:pt x="363" y="745"/>
                      <a:pt x="363" y="744"/>
                    </a:cubicBezTo>
                    <a:cubicBezTo>
                      <a:pt x="361" y="742"/>
                      <a:pt x="359" y="740"/>
                      <a:pt x="356" y="739"/>
                    </a:cubicBezTo>
                    <a:cubicBezTo>
                      <a:pt x="354" y="738"/>
                      <a:pt x="351" y="738"/>
                      <a:pt x="349" y="737"/>
                    </a:cubicBezTo>
                    <a:cubicBezTo>
                      <a:pt x="347" y="735"/>
                      <a:pt x="346" y="732"/>
                      <a:pt x="345" y="729"/>
                    </a:cubicBezTo>
                    <a:cubicBezTo>
                      <a:pt x="345" y="728"/>
                      <a:pt x="346" y="727"/>
                      <a:pt x="346" y="726"/>
                    </a:cubicBezTo>
                    <a:cubicBezTo>
                      <a:pt x="346" y="726"/>
                      <a:pt x="347" y="726"/>
                      <a:pt x="347" y="726"/>
                    </a:cubicBezTo>
                    <a:cubicBezTo>
                      <a:pt x="352" y="728"/>
                      <a:pt x="357" y="729"/>
                      <a:pt x="361" y="732"/>
                    </a:cubicBezTo>
                    <a:cubicBezTo>
                      <a:pt x="365" y="736"/>
                      <a:pt x="370" y="734"/>
                      <a:pt x="373" y="729"/>
                    </a:cubicBezTo>
                    <a:cubicBezTo>
                      <a:pt x="377" y="722"/>
                      <a:pt x="378" y="715"/>
                      <a:pt x="377" y="707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7" y="707"/>
                      <a:pt x="377" y="707"/>
                      <a:pt x="377" y="706"/>
                    </a:cubicBezTo>
                    <a:cubicBezTo>
                      <a:pt x="371" y="706"/>
                      <a:pt x="367" y="709"/>
                      <a:pt x="363" y="713"/>
                    </a:cubicBezTo>
                    <a:cubicBezTo>
                      <a:pt x="361" y="714"/>
                      <a:pt x="361" y="717"/>
                      <a:pt x="362" y="719"/>
                    </a:cubicBezTo>
                    <a:cubicBezTo>
                      <a:pt x="363" y="721"/>
                      <a:pt x="365" y="722"/>
                      <a:pt x="366" y="724"/>
                    </a:cubicBezTo>
                    <a:cubicBezTo>
                      <a:pt x="366" y="725"/>
                      <a:pt x="366" y="727"/>
                      <a:pt x="365" y="727"/>
                    </a:cubicBezTo>
                    <a:cubicBezTo>
                      <a:pt x="365" y="727"/>
                      <a:pt x="363" y="727"/>
                      <a:pt x="362" y="727"/>
                    </a:cubicBezTo>
                    <a:cubicBezTo>
                      <a:pt x="362" y="727"/>
                      <a:pt x="361" y="726"/>
                      <a:pt x="361" y="726"/>
                    </a:cubicBezTo>
                    <a:cubicBezTo>
                      <a:pt x="357" y="723"/>
                      <a:pt x="356" y="717"/>
                      <a:pt x="351" y="715"/>
                    </a:cubicBezTo>
                    <a:cubicBezTo>
                      <a:pt x="351" y="715"/>
                      <a:pt x="351" y="713"/>
                      <a:pt x="351" y="712"/>
                    </a:cubicBezTo>
                    <a:cubicBezTo>
                      <a:pt x="351" y="708"/>
                      <a:pt x="353" y="705"/>
                      <a:pt x="357" y="704"/>
                    </a:cubicBezTo>
                    <a:cubicBezTo>
                      <a:pt x="358" y="703"/>
                      <a:pt x="358" y="702"/>
                      <a:pt x="358" y="701"/>
                    </a:cubicBezTo>
                    <a:cubicBezTo>
                      <a:pt x="357" y="700"/>
                      <a:pt x="357" y="700"/>
                      <a:pt x="356" y="700"/>
                    </a:cubicBezTo>
                    <a:cubicBezTo>
                      <a:pt x="351" y="697"/>
                      <a:pt x="350" y="693"/>
                      <a:pt x="352" y="687"/>
                    </a:cubicBezTo>
                    <a:cubicBezTo>
                      <a:pt x="353" y="685"/>
                      <a:pt x="354" y="682"/>
                      <a:pt x="353" y="679"/>
                    </a:cubicBezTo>
                    <a:cubicBezTo>
                      <a:pt x="353" y="678"/>
                      <a:pt x="351" y="676"/>
                      <a:pt x="350" y="676"/>
                    </a:cubicBezTo>
                    <a:cubicBezTo>
                      <a:pt x="349" y="677"/>
                      <a:pt x="348" y="677"/>
                      <a:pt x="347" y="677"/>
                    </a:cubicBezTo>
                    <a:cubicBezTo>
                      <a:pt x="341" y="681"/>
                      <a:pt x="336" y="687"/>
                      <a:pt x="329" y="689"/>
                    </a:cubicBezTo>
                    <a:cubicBezTo>
                      <a:pt x="328" y="689"/>
                      <a:pt x="328" y="691"/>
                      <a:pt x="328" y="692"/>
                    </a:cubicBezTo>
                    <a:cubicBezTo>
                      <a:pt x="328" y="698"/>
                      <a:pt x="323" y="704"/>
                      <a:pt x="326" y="711"/>
                    </a:cubicBezTo>
                    <a:cubicBezTo>
                      <a:pt x="326" y="711"/>
                      <a:pt x="325" y="713"/>
                      <a:pt x="325" y="714"/>
                    </a:cubicBezTo>
                    <a:cubicBezTo>
                      <a:pt x="324" y="716"/>
                      <a:pt x="325" y="718"/>
                      <a:pt x="326" y="720"/>
                    </a:cubicBezTo>
                    <a:cubicBezTo>
                      <a:pt x="327" y="721"/>
                      <a:pt x="329" y="722"/>
                      <a:pt x="329" y="724"/>
                    </a:cubicBezTo>
                    <a:cubicBezTo>
                      <a:pt x="331" y="731"/>
                      <a:pt x="333" y="737"/>
                      <a:pt x="334" y="744"/>
                    </a:cubicBezTo>
                    <a:cubicBezTo>
                      <a:pt x="334" y="748"/>
                      <a:pt x="329" y="754"/>
                      <a:pt x="325" y="753"/>
                    </a:cubicBezTo>
                    <a:cubicBezTo>
                      <a:pt x="321" y="752"/>
                      <a:pt x="317" y="752"/>
                      <a:pt x="313" y="754"/>
                    </a:cubicBezTo>
                    <a:cubicBezTo>
                      <a:pt x="309" y="756"/>
                      <a:pt x="306" y="758"/>
                      <a:pt x="302" y="758"/>
                    </a:cubicBezTo>
                    <a:cubicBezTo>
                      <a:pt x="297" y="759"/>
                      <a:pt x="293" y="762"/>
                      <a:pt x="288" y="764"/>
                    </a:cubicBezTo>
                    <a:cubicBezTo>
                      <a:pt x="284" y="766"/>
                      <a:pt x="282" y="769"/>
                      <a:pt x="280" y="774"/>
                    </a:cubicBezTo>
                    <a:cubicBezTo>
                      <a:pt x="276" y="789"/>
                      <a:pt x="276" y="789"/>
                      <a:pt x="264" y="798"/>
                    </a:cubicBezTo>
                    <a:cubicBezTo>
                      <a:pt x="262" y="800"/>
                      <a:pt x="259" y="801"/>
                      <a:pt x="256" y="803"/>
                    </a:cubicBezTo>
                    <a:cubicBezTo>
                      <a:pt x="255" y="804"/>
                      <a:pt x="253" y="805"/>
                      <a:pt x="253" y="806"/>
                    </a:cubicBezTo>
                    <a:cubicBezTo>
                      <a:pt x="252" y="808"/>
                      <a:pt x="252" y="811"/>
                      <a:pt x="251" y="813"/>
                    </a:cubicBezTo>
                    <a:cubicBezTo>
                      <a:pt x="250" y="816"/>
                      <a:pt x="248" y="818"/>
                      <a:pt x="244" y="819"/>
                    </a:cubicBezTo>
                    <a:cubicBezTo>
                      <a:pt x="243" y="820"/>
                      <a:pt x="241" y="820"/>
                      <a:pt x="240" y="821"/>
                    </a:cubicBezTo>
                    <a:cubicBezTo>
                      <a:pt x="237" y="822"/>
                      <a:pt x="235" y="823"/>
                      <a:pt x="234" y="826"/>
                    </a:cubicBezTo>
                    <a:cubicBezTo>
                      <a:pt x="232" y="829"/>
                      <a:pt x="228" y="830"/>
                      <a:pt x="225" y="829"/>
                    </a:cubicBezTo>
                    <a:cubicBezTo>
                      <a:pt x="222" y="829"/>
                      <a:pt x="220" y="828"/>
                      <a:pt x="218" y="826"/>
                    </a:cubicBezTo>
                    <a:cubicBezTo>
                      <a:pt x="217" y="825"/>
                      <a:pt x="215" y="825"/>
                      <a:pt x="213" y="825"/>
                    </a:cubicBezTo>
                    <a:cubicBezTo>
                      <a:pt x="212" y="825"/>
                      <a:pt x="210" y="827"/>
                      <a:pt x="210" y="828"/>
                    </a:cubicBezTo>
                    <a:cubicBezTo>
                      <a:pt x="211" y="831"/>
                      <a:pt x="211" y="834"/>
                      <a:pt x="212" y="837"/>
                    </a:cubicBezTo>
                    <a:cubicBezTo>
                      <a:pt x="213" y="840"/>
                      <a:pt x="211" y="842"/>
                      <a:pt x="208" y="842"/>
                    </a:cubicBezTo>
                    <a:cubicBezTo>
                      <a:pt x="204" y="842"/>
                      <a:pt x="201" y="842"/>
                      <a:pt x="197" y="840"/>
                    </a:cubicBezTo>
                    <a:cubicBezTo>
                      <a:pt x="195" y="839"/>
                      <a:pt x="193" y="839"/>
                      <a:pt x="191" y="839"/>
                    </a:cubicBezTo>
                    <a:cubicBezTo>
                      <a:pt x="186" y="840"/>
                      <a:pt x="182" y="842"/>
                      <a:pt x="178" y="843"/>
                    </a:cubicBezTo>
                    <a:cubicBezTo>
                      <a:pt x="177" y="843"/>
                      <a:pt x="175" y="846"/>
                      <a:pt x="176" y="847"/>
                    </a:cubicBezTo>
                    <a:cubicBezTo>
                      <a:pt x="177" y="852"/>
                      <a:pt x="177" y="858"/>
                      <a:pt x="185" y="858"/>
                    </a:cubicBezTo>
                    <a:cubicBezTo>
                      <a:pt x="188" y="858"/>
                      <a:pt x="191" y="861"/>
                      <a:pt x="194" y="862"/>
                    </a:cubicBezTo>
                    <a:cubicBezTo>
                      <a:pt x="199" y="863"/>
                      <a:pt x="203" y="866"/>
                      <a:pt x="205" y="871"/>
                    </a:cubicBezTo>
                    <a:cubicBezTo>
                      <a:pt x="206" y="876"/>
                      <a:pt x="209" y="880"/>
                      <a:pt x="214" y="882"/>
                    </a:cubicBezTo>
                    <a:cubicBezTo>
                      <a:pt x="217" y="884"/>
                      <a:pt x="218" y="887"/>
                      <a:pt x="218" y="891"/>
                    </a:cubicBezTo>
                    <a:cubicBezTo>
                      <a:pt x="217" y="900"/>
                      <a:pt x="217" y="908"/>
                      <a:pt x="216" y="917"/>
                    </a:cubicBezTo>
                    <a:cubicBezTo>
                      <a:pt x="216" y="920"/>
                      <a:pt x="215" y="923"/>
                      <a:pt x="214" y="927"/>
                    </a:cubicBezTo>
                    <a:cubicBezTo>
                      <a:pt x="213" y="929"/>
                      <a:pt x="209" y="932"/>
                      <a:pt x="206" y="931"/>
                    </a:cubicBezTo>
                    <a:cubicBezTo>
                      <a:pt x="200" y="929"/>
                      <a:pt x="194" y="932"/>
                      <a:pt x="188" y="929"/>
                    </a:cubicBezTo>
                    <a:cubicBezTo>
                      <a:pt x="187" y="928"/>
                      <a:pt x="185" y="928"/>
                      <a:pt x="183" y="929"/>
                    </a:cubicBezTo>
                    <a:cubicBezTo>
                      <a:pt x="178" y="931"/>
                      <a:pt x="172" y="930"/>
                      <a:pt x="167" y="928"/>
                    </a:cubicBezTo>
                    <a:cubicBezTo>
                      <a:pt x="161" y="927"/>
                      <a:pt x="155" y="925"/>
                      <a:pt x="149" y="927"/>
                    </a:cubicBezTo>
                    <a:cubicBezTo>
                      <a:pt x="148" y="927"/>
                      <a:pt x="146" y="927"/>
                      <a:pt x="144" y="927"/>
                    </a:cubicBezTo>
                    <a:cubicBezTo>
                      <a:pt x="138" y="924"/>
                      <a:pt x="132" y="924"/>
                      <a:pt x="127" y="930"/>
                    </a:cubicBezTo>
                    <a:cubicBezTo>
                      <a:pt x="126" y="932"/>
                      <a:pt x="124" y="932"/>
                      <a:pt x="122" y="932"/>
                    </a:cubicBezTo>
                    <a:cubicBezTo>
                      <a:pt x="121" y="933"/>
                      <a:pt x="120" y="933"/>
                      <a:pt x="119" y="933"/>
                    </a:cubicBezTo>
                    <a:cubicBezTo>
                      <a:pt x="117" y="934"/>
                      <a:pt x="116" y="937"/>
                      <a:pt x="117" y="939"/>
                    </a:cubicBezTo>
                    <a:cubicBezTo>
                      <a:pt x="120" y="944"/>
                      <a:pt x="121" y="950"/>
                      <a:pt x="120" y="956"/>
                    </a:cubicBezTo>
                    <a:cubicBezTo>
                      <a:pt x="120" y="957"/>
                      <a:pt x="120" y="957"/>
                      <a:pt x="120" y="958"/>
                    </a:cubicBezTo>
                    <a:cubicBezTo>
                      <a:pt x="123" y="970"/>
                      <a:pt x="121" y="982"/>
                      <a:pt x="115" y="993"/>
                    </a:cubicBezTo>
                    <a:cubicBezTo>
                      <a:pt x="114" y="996"/>
                      <a:pt x="113" y="999"/>
                      <a:pt x="112" y="1002"/>
                    </a:cubicBezTo>
                    <a:cubicBezTo>
                      <a:pt x="111" y="1004"/>
                      <a:pt x="111" y="1007"/>
                      <a:pt x="112" y="1009"/>
                    </a:cubicBezTo>
                    <a:cubicBezTo>
                      <a:pt x="117" y="1014"/>
                      <a:pt x="119" y="1021"/>
                      <a:pt x="119" y="1028"/>
                    </a:cubicBezTo>
                    <a:cubicBezTo>
                      <a:pt x="119" y="1029"/>
                      <a:pt x="119" y="1030"/>
                      <a:pt x="119" y="1031"/>
                    </a:cubicBezTo>
                    <a:cubicBezTo>
                      <a:pt x="119" y="1032"/>
                      <a:pt x="120" y="1034"/>
                      <a:pt x="121" y="1034"/>
                    </a:cubicBezTo>
                    <a:cubicBezTo>
                      <a:pt x="125" y="1035"/>
                      <a:pt x="129" y="1037"/>
                      <a:pt x="134" y="1036"/>
                    </a:cubicBezTo>
                    <a:cubicBezTo>
                      <a:pt x="136" y="1036"/>
                      <a:pt x="138" y="1035"/>
                      <a:pt x="140" y="1035"/>
                    </a:cubicBezTo>
                    <a:cubicBezTo>
                      <a:pt x="143" y="1035"/>
                      <a:pt x="146" y="1036"/>
                      <a:pt x="147" y="1039"/>
                    </a:cubicBezTo>
                    <a:cubicBezTo>
                      <a:pt x="150" y="1042"/>
                      <a:pt x="151" y="1045"/>
                      <a:pt x="154" y="1048"/>
                    </a:cubicBezTo>
                    <a:cubicBezTo>
                      <a:pt x="156" y="1052"/>
                      <a:pt x="161" y="1053"/>
                      <a:pt x="164" y="1051"/>
                    </a:cubicBezTo>
                    <a:cubicBezTo>
                      <a:pt x="166" y="1050"/>
                      <a:pt x="169" y="1048"/>
                      <a:pt x="171" y="1047"/>
                    </a:cubicBezTo>
                    <a:cubicBezTo>
                      <a:pt x="177" y="1043"/>
                      <a:pt x="183" y="1041"/>
                      <a:pt x="190" y="1042"/>
                    </a:cubicBezTo>
                    <a:cubicBezTo>
                      <a:pt x="194" y="1042"/>
                      <a:pt x="199" y="1041"/>
                      <a:pt x="204" y="1041"/>
                    </a:cubicBezTo>
                    <a:cubicBezTo>
                      <a:pt x="207" y="1041"/>
                      <a:pt x="210" y="1039"/>
                      <a:pt x="211" y="1037"/>
                    </a:cubicBezTo>
                    <a:cubicBezTo>
                      <a:pt x="213" y="1034"/>
                      <a:pt x="216" y="1032"/>
                      <a:pt x="219" y="1031"/>
                    </a:cubicBezTo>
                    <a:cubicBezTo>
                      <a:pt x="222" y="1030"/>
                      <a:pt x="225" y="1028"/>
                      <a:pt x="226" y="1025"/>
                    </a:cubicBezTo>
                    <a:cubicBezTo>
                      <a:pt x="227" y="1020"/>
                      <a:pt x="230" y="1016"/>
                      <a:pt x="233" y="1012"/>
                    </a:cubicBezTo>
                    <a:cubicBezTo>
                      <a:pt x="235" y="1010"/>
                      <a:pt x="236" y="1008"/>
                      <a:pt x="234" y="1006"/>
                    </a:cubicBezTo>
                    <a:cubicBezTo>
                      <a:pt x="228" y="998"/>
                      <a:pt x="231" y="992"/>
                      <a:pt x="237" y="986"/>
                    </a:cubicBezTo>
                    <a:cubicBezTo>
                      <a:pt x="239" y="984"/>
                      <a:pt x="240" y="982"/>
                      <a:pt x="241" y="981"/>
                    </a:cubicBezTo>
                    <a:cubicBezTo>
                      <a:pt x="246" y="976"/>
                      <a:pt x="249" y="970"/>
                      <a:pt x="257" y="970"/>
                    </a:cubicBezTo>
                    <a:cubicBezTo>
                      <a:pt x="264" y="966"/>
                      <a:pt x="270" y="962"/>
                      <a:pt x="270" y="953"/>
                    </a:cubicBezTo>
                    <a:cubicBezTo>
                      <a:pt x="270" y="949"/>
                      <a:pt x="271" y="946"/>
                      <a:pt x="271" y="943"/>
                    </a:cubicBezTo>
                    <a:cubicBezTo>
                      <a:pt x="271" y="941"/>
                      <a:pt x="272" y="940"/>
                      <a:pt x="272" y="938"/>
                    </a:cubicBezTo>
                    <a:cubicBezTo>
                      <a:pt x="273" y="934"/>
                      <a:pt x="278" y="931"/>
                      <a:pt x="282" y="931"/>
                    </a:cubicBezTo>
                    <a:cubicBezTo>
                      <a:pt x="290" y="933"/>
                      <a:pt x="298" y="933"/>
                      <a:pt x="304" y="937"/>
                    </a:cubicBezTo>
                    <a:cubicBezTo>
                      <a:pt x="307" y="940"/>
                      <a:pt x="311" y="939"/>
                      <a:pt x="313" y="936"/>
                    </a:cubicBezTo>
                    <a:cubicBezTo>
                      <a:pt x="317" y="931"/>
                      <a:pt x="322" y="927"/>
                      <a:pt x="329" y="925"/>
                    </a:cubicBezTo>
                    <a:cubicBezTo>
                      <a:pt x="331" y="924"/>
                      <a:pt x="333" y="922"/>
                      <a:pt x="334" y="921"/>
                    </a:cubicBezTo>
                    <a:cubicBezTo>
                      <a:pt x="338" y="916"/>
                      <a:pt x="342" y="916"/>
                      <a:pt x="347" y="918"/>
                    </a:cubicBezTo>
                    <a:cubicBezTo>
                      <a:pt x="352" y="920"/>
                      <a:pt x="356" y="922"/>
                      <a:pt x="358" y="927"/>
                    </a:cubicBezTo>
                    <a:cubicBezTo>
                      <a:pt x="360" y="931"/>
                      <a:pt x="362" y="935"/>
                      <a:pt x="364" y="939"/>
                    </a:cubicBezTo>
                    <a:cubicBezTo>
                      <a:pt x="371" y="945"/>
                      <a:pt x="378" y="951"/>
                      <a:pt x="384" y="958"/>
                    </a:cubicBezTo>
                    <a:cubicBezTo>
                      <a:pt x="388" y="963"/>
                      <a:pt x="394" y="967"/>
                      <a:pt x="400" y="969"/>
                    </a:cubicBezTo>
                    <a:cubicBezTo>
                      <a:pt x="408" y="970"/>
                      <a:pt x="413" y="976"/>
                      <a:pt x="420" y="980"/>
                    </a:cubicBezTo>
                    <a:cubicBezTo>
                      <a:pt x="422" y="984"/>
                      <a:pt x="426" y="987"/>
                      <a:pt x="429" y="989"/>
                    </a:cubicBezTo>
                    <a:cubicBezTo>
                      <a:pt x="431" y="990"/>
                      <a:pt x="432" y="991"/>
                      <a:pt x="433" y="992"/>
                    </a:cubicBezTo>
                    <a:cubicBezTo>
                      <a:pt x="435" y="996"/>
                      <a:pt x="436" y="1000"/>
                      <a:pt x="437" y="1005"/>
                    </a:cubicBezTo>
                    <a:cubicBezTo>
                      <a:pt x="438" y="1006"/>
                      <a:pt x="438" y="1007"/>
                      <a:pt x="437" y="1008"/>
                    </a:cubicBezTo>
                    <a:cubicBezTo>
                      <a:pt x="436" y="1012"/>
                      <a:pt x="434" y="1017"/>
                      <a:pt x="428" y="1018"/>
                    </a:cubicBezTo>
                    <a:cubicBezTo>
                      <a:pt x="418" y="1020"/>
                      <a:pt x="409" y="1022"/>
                      <a:pt x="399" y="1021"/>
                    </a:cubicBezTo>
                    <a:cubicBezTo>
                      <a:pt x="397" y="1020"/>
                      <a:pt x="395" y="1021"/>
                      <a:pt x="394" y="1022"/>
                    </a:cubicBezTo>
                    <a:cubicBezTo>
                      <a:pt x="393" y="1022"/>
                      <a:pt x="392" y="1023"/>
                      <a:pt x="392" y="1024"/>
                    </a:cubicBezTo>
                    <a:cubicBezTo>
                      <a:pt x="392" y="1025"/>
                      <a:pt x="392" y="1027"/>
                      <a:pt x="393" y="1027"/>
                    </a:cubicBezTo>
                    <a:cubicBezTo>
                      <a:pt x="396" y="1030"/>
                      <a:pt x="399" y="1031"/>
                      <a:pt x="403" y="1033"/>
                    </a:cubicBezTo>
                    <a:cubicBezTo>
                      <a:pt x="410" y="1037"/>
                      <a:pt x="416" y="1040"/>
                      <a:pt x="423" y="1044"/>
                    </a:cubicBezTo>
                    <a:cubicBezTo>
                      <a:pt x="424" y="1044"/>
                      <a:pt x="427" y="1043"/>
                      <a:pt x="427" y="1042"/>
                    </a:cubicBezTo>
                    <a:cubicBezTo>
                      <a:pt x="428" y="1040"/>
                      <a:pt x="429" y="1038"/>
                      <a:pt x="429" y="1037"/>
                    </a:cubicBezTo>
                    <a:cubicBezTo>
                      <a:pt x="429" y="1035"/>
                      <a:pt x="428" y="1033"/>
                      <a:pt x="428" y="1030"/>
                    </a:cubicBezTo>
                    <a:cubicBezTo>
                      <a:pt x="428" y="1027"/>
                      <a:pt x="431" y="1024"/>
                      <a:pt x="434" y="1025"/>
                    </a:cubicBezTo>
                    <a:cubicBezTo>
                      <a:pt x="438" y="1025"/>
                      <a:pt x="441" y="1024"/>
                      <a:pt x="443" y="1020"/>
                    </a:cubicBezTo>
                    <a:cubicBezTo>
                      <a:pt x="445" y="1016"/>
                      <a:pt x="448" y="1011"/>
                      <a:pt x="450" y="1006"/>
                    </a:cubicBezTo>
                    <a:cubicBezTo>
                      <a:pt x="452" y="1003"/>
                      <a:pt x="452" y="1000"/>
                      <a:pt x="450" y="997"/>
                    </a:cubicBezTo>
                    <a:cubicBezTo>
                      <a:pt x="449" y="995"/>
                      <a:pt x="448" y="994"/>
                      <a:pt x="447" y="992"/>
                    </a:cubicBezTo>
                    <a:cubicBezTo>
                      <a:pt x="447" y="990"/>
                      <a:pt x="447" y="988"/>
                      <a:pt x="448" y="986"/>
                    </a:cubicBezTo>
                    <a:cubicBezTo>
                      <a:pt x="449" y="983"/>
                      <a:pt x="453" y="981"/>
                      <a:pt x="456" y="983"/>
                    </a:cubicBezTo>
                    <a:cubicBezTo>
                      <a:pt x="458" y="985"/>
                      <a:pt x="461" y="987"/>
                      <a:pt x="463" y="989"/>
                    </a:cubicBezTo>
                    <a:cubicBezTo>
                      <a:pt x="464" y="990"/>
                      <a:pt x="466" y="989"/>
                      <a:pt x="466" y="988"/>
                    </a:cubicBezTo>
                    <a:cubicBezTo>
                      <a:pt x="468" y="985"/>
                      <a:pt x="468" y="981"/>
                      <a:pt x="466" y="979"/>
                    </a:cubicBezTo>
                    <a:cubicBezTo>
                      <a:pt x="457" y="975"/>
                      <a:pt x="450" y="967"/>
                      <a:pt x="440" y="965"/>
                    </a:cubicBezTo>
                    <a:cubicBezTo>
                      <a:pt x="437" y="964"/>
                      <a:pt x="436" y="961"/>
                      <a:pt x="436" y="959"/>
                    </a:cubicBezTo>
                    <a:cubicBezTo>
                      <a:pt x="436" y="958"/>
                      <a:pt x="435" y="956"/>
                      <a:pt x="434" y="956"/>
                    </a:cubicBezTo>
                    <a:cubicBezTo>
                      <a:pt x="432" y="955"/>
                      <a:pt x="430" y="955"/>
                      <a:pt x="428" y="955"/>
                    </a:cubicBezTo>
                    <a:cubicBezTo>
                      <a:pt x="422" y="955"/>
                      <a:pt x="418" y="952"/>
                      <a:pt x="415" y="948"/>
                    </a:cubicBezTo>
                    <a:cubicBezTo>
                      <a:pt x="412" y="945"/>
                      <a:pt x="410" y="942"/>
                      <a:pt x="408" y="939"/>
                    </a:cubicBezTo>
                    <a:cubicBezTo>
                      <a:pt x="406" y="932"/>
                      <a:pt x="401" y="928"/>
                      <a:pt x="396" y="924"/>
                    </a:cubicBezTo>
                    <a:cubicBezTo>
                      <a:pt x="394" y="922"/>
                      <a:pt x="391" y="921"/>
                      <a:pt x="389" y="919"/>
                    </a:cubicBezTo>
                    <a:cubicBezTo>
                      <a:pt x="387" y="917"/>
                      <a:pt x="385" y="914"/>
                      <a:pt x="385" y="910"/>
                    </a:cubicBezTo>
                    <a:cubicBezTo>
                      <a:pt x="385" y="907"/>
                      <a:pt x="386" y="905"/>
                      <a:pt x="386" y="902"/>
                    </a:cubicBezTo>
                    <a:cubicBezTo>
                      <a:pt x="386" y="900"/>
                      <a:pt x="387" y="899"/>
                      <a:pt x="389" y="898"/>
                    </a:cubicBezTo>
                    <a:cubicBezTo>
                      <a:pt x="391" y="897"/>
                      <a:pt x="394" y="896"/>
                      <a:pt x="396" y="895"/>
                    </a:cubicBezTo>
                    <a:cubicBezTo>
                      <a:pt x="397" y="895"/>
                      <a:pt x="399" y="896"/>
                      <a:pt x="399" y="896"/>
                    </a:cubicBezTo>
                    <a:cubicBezTo>
                      <a:pt x="400" y="899"/>
                      <a:pt x="400" y="902"/>
                      <a:pt x="401" y="904"/>
                    </a:cubicBezTo>
                    <a:cubicBezTo>
                      <a:pt x="401" y="906"/>
                      <a:pt x="403" y="909"/>
                      <a:pt x="405" y="908"/>
                    </a:cubicBezTo>
                    <a:cubicBezTo>
                      <a:pt x="409" y="907"/>
                      <a:pt x="411" y="911"/>
                      <a:pt x="415" y="910"/>
                    </a:cubicBezTo>
                    <a:cubicBezTo>
                      <a:pt x="417" y="910"/>
                      <a:pt x="419" y="912"/>
                      <a:pt x="420" y="914"/>
                    </a:cubicBezTo>
                    <a:cubicBezTo>
                      <a:pt x="422" y="921"/>
                      <a:pt x="427" y="926"/>
                      <a:pt x="433" y="929"/>
                    </a:cubicBezTo>
                    <a:cubicBezTo>
                      <a:pt x="438" y="933"/>
                      <a:pt x="443" y="937"/>
                      <a:pt x="449" y="937"/>
                    </a:cubicBezTo>
                    <a:cubicBezTo>
                      <a:pt x="452" y="939"/>
                      <a:pt x="454" y="942"/>
                      <a:pt x="458" y="942"/>
                    </a:cubicBezTo>
                    <a:cubicBezTo>
                      <a:pt x="462" y="943"/>
                      <a:pt x="464" y="945"/>
                      <a:pt x="467" y="948"/>
                    </a:cubicBezTo>
                    <a:cubicBezTo>
                      <a:pt x="470" y="951"/>
                      <a:pt x="473" y="955"/>
                      <a:pt x="476" y="958"/>
                    </a:cubicBezTo>
                    <a:cubicBezTo>
                      <a:pt x="478" y="960"/>
                      <a:pt x="478" y="961"/>
                      <a:pt x="478" y="964"/>
                    </a:cubicBezTo>
                    <a:cubicBezTo>
                      <a:pt x="478" y="967"/>
                      <a:pt x="478" y="970"/>
                      <a:pt x="478" y="974"/>
                    </a:cubicBezTo>
                    <a:cubicBezTo>
                      <a:pt x="478" y="979"/>
                      <a:pt x="479" y="985"/>
                      <a:pt x="484" y="988"/>
                    </a:cubicBezTo>
                    <a:cubicBezTo>
                      <a:pt x="484" y="988"/>
                      <a:pt x="485" y="989"/>
                      <a:pt x="485" y="990"/>
                    </a:cubicBezTo>
                    <a:cubicBezTo>
                      <a:pt x="483" y="994"/>
                      <a:pt x="486" y="996"/>
                      <a:pt x="490" y="999"/>
                    </a:cubicBezTo>
                    <a:cubicBezTo>
                      <a:pt x="492" y="1001"/>
                      <a:pt x="494" y="1003"/>
                      <a:pt x="497" y="1005"/>
                    </a:cubicBezTo>
                    <a:cubicBezTo>
                      <a:pt x="497" y="1010"/>
                      <a:pt x="503" y="1013"/>
                      <a:pt x="503" y="1018"/>
                    </a:cubicBezTo>
                    <a:cubicBezTo>
                      <a:pt x="505" y="1019"/>
                      <a:pt x="505" y="1020"/>
                      <a:pt x="503" y="1021"/>
                    </a:cubicBezTo>
                    <a:cubicBezTo>
                      <a:pt x="503" y="1022"/>
                      <a:pt x="503" y="1024"/>
                      <a:pt x="503" y="1025"/>
                    </a:cubicBezTo>
                    <a:cubicBezTo>
                      <a:pt x="508" y="1028"/>
                      <a:pt x="512" y="1031"/>
                      <a:pt x="513" y="1037"/>
                    </a:cubicBezTo>
                    <a:cubicBezTo>
                      <a:pt x="513" y="1038"/>
                      <a:pt x="515" y="1040"/>
                      <a:pt x="516" y="1040"/>
                    </a:cubicBezTo>
                    <a:cubicBezTo>
                      <a:pt x="520" y="1042"/>
                      <a:pt x="524" y="1043"/>
                      <a:pt x="529" y="1043"/>
                    </a:cubicBezTo>
                    <a:cubicBezTo>
                      <a:pt x="531" y="1043"/>
                      <a:pt x="532" y="1042"/>
                      <a:pt x="531" y="1040"/>
                    </a:cubicBezTo>
                    <a:cubicBezTo>
                      <a:pt x="529" y="1034"/>
                      <a:pt x="535" y="1031"/>
                      <a:pt x="534" y="1026"/>
                    </a:cubicBezTo>
                    <a:cubicBezTo>
                      <a:pt x="534" y="1026"/>
                      <a:pt x="535" y="1025"/>
                      <a:pt x="536" y="1026"/>
                    </a:cubicBezTo>
                    <a:cubicBezTo>
                      <a:pt x="540" y="1027"/>
                      <a:pt x="543" y="1023"/>
                      <a:pt x="546" y="1023"/>
                    </a:cubicBezTo>
                    <a:cubicBezTo>
                      <a:pt x="548" y="1022"/>
                      <a:pt x="548" y="1021"/>
                      <a:pt x="548" y="1020"/>
                    </a:cubicBezTo>
                    <a:cubicBezTo>
                      <a:pt x="546" y="1016"/>
                      <a:pt x="545" y="1012"/>
                      <a:pt x="541" y="1009"/>
                    </a:cubicBezTo>
                    <a:cubicBezTo>
                      <a:pt x="539" y="1008"/>
                      <a:pt x="536" y="1007"/>
                      <a:pt x="535" y="1005"/>
                    </a:cubicBezTo>
                    <a:cubicBezTo>
                      <a:pt x="531" y="1000"/>
                      <a:pt x="527" y="994"/>
                      <a:pt x="523" y="988"/>
                    </a:cubicBezTo>
                    <a:cubicBezTo>
                      <a:pt x="523" y="987"/>
                      <a:pt x="523" y="986"/>
                      <a:pt x="523" y="984"/>
                    </a:cubicBezTo>
                    <a:cubicBezTo>
                      <a:pt x="523" y="984"/>
                      <a:pt x="523" y="983"/>
                      <a:pt x="523" y="983"/>
                    </a:cubicBezTo>
                    <a:cubicBezTo>
                      <a:pt x="524" y="982"/>
                      <a:pt x="525" y="982"/>
                      <a:pt x="526" y="983"/>
                    </a:cubicBezTo>
                    <a:cubicBezTo>
                      <a:pt x="527" y="983"/>
                      <a:pt x="528" y="984"/>
                      <a:pt x="528" y="985"/>
                    </a:cubicBezTo>
                    <a:cubicBezTo>
                      <a:pt x="533" y="989"/>
                      <a:pt x="538" y="988"/>
                      <a:pt x="540" y="982"/>
                    </a:cubicBezTo>
                    <a:cubicBezTo>
                      <a:pt x="540" y="980"/>
                      <a:pt x="541" y="978"/>
                      <a:pt x="542" y="976"/>
                    </a:cubicBezTo>
                    <a:cubicBezTo>
                      <a:pt x="542" y="975"/>
                      <a:pt x="544" y="974"/>
                      <a:pt x="545" y="975"/>
                    </a:cubicBezTo>
                    <a:cubicBezTo>
                      <a:pt x="547" y="976"/>
                      <a:pt x="549" y="976"/>
                      <a:pt x="551" y="974"/>
                    </a:cubicBezTo>
                    <a:cubicBezTo>
                      <a:pt x="554" y="972"/>
                      <a:pt x="557" y="972"/>
                      <a:pt x="560" y="973"/>
                    </a:cubicBezTo>
                    <a:cubicBezTo>
                      <a:pt x="565" y="973"/>
                      <a:pt x="568" y="977"/>
                      <a:pt x="568" y="982"/>
                    </a:cubicBezTo>
                    <a:cubicBezTo>
                      <a:pt x="569" y="988"/>
                      <a:pt x="569" y="995"/>
                      <a:pt x="567" y="1001"/>
                    </a:cubicBezTo>
                    <a:cubicBezTo>
                      <a:pt x="566" y="1002"/>
                      <a:pt x="568" y="1004"/>
                      <a:pt x="570" y="1004"/>
                    </a:cubicBezTo>
                    <a:cubicBezTo>
                      <a:pt x="571" y="1004"/>
                      <a:pt x="573" y="1004"/>
                      <a:pt x="575" y="1004"/>
                    </a:cubicBezTo>
                    <a:cubicBezTo>
                      <a:pt x="575" y="1004"/>
                      <a:pt x="576" y="1004"/>
                      <a:pt x="576" y="1004"/>
                    </a:cubicBezTo>
                    <a:cubicBezTo>
                      <a:pt x="577" y="1004"/>
                      <a:pt x="577" y="1005"/>
                      <a:pt x="577" y="1005"/>
                    </a:cubicBezTo>
                    <a:cubicBezTo>
                      <a:pt x="578" y="1006"/>
                      <a:pt x="578" y="1008"/>
                      <a:pt x="577" y="1008"/>
                    </a:cubicBezTo>
                    <a:cubicBezTo>
                      <a:pt x="575" y="1012"/>
                      <a:pt x="571" y="1011"/>
                      <a:pt x="569" y="1013"/>
                    </a:cubicBezTo>
                    <a:cubicBezTo>
                      <a:pt x="568" y="1013"/>
                      <a:pt x="568" y="1013"/>
                      <a:pt x="568" y="1014"/>
                    </a:cubicBezTo>
                    <a:cubicBezTo>
                      <a:pt x="567" y="1015"/>
                      <a:pt x="567" y="1016"/>
                      <a:pt x="569" y="1017"/>
                    </a:cubicBezTo>
                    <a:cubicBezTo>
                      <a:pt x="570" y="1018"/>
                      <a:pt x="572" y="1019"/>
                      <a:pt x="574" y="1020"/>
                    </a:cubicBezTo>
                    <a:cubicBezTo>
                      <a:pt x="576" y="1020"/>
                      <a:pt x="577" y="1021"/>
                      <a:pt x="579" y="1022"/>
                    </a:cubicBezTo>
                    <a:cubicBezTo>
                      <a:pt x="581" y="1024"/>
                      <a:pt x="576" y="1026"/>
                      <a:pt x="578" y="1027"/>
                    </a:cubicBezTo>
                    <a:cubicBezTo>
                      <a:pt x="581" y="1029"/>
                      <a:pt x="584" y="1031"/>
                      <a:pt x="585" y="1034"/>
                    </a:cubicBezTo>
                    <a:cubicBezTo>
                      <a:pt x="587" y="1037"/>
                      <a:pt x="590" y="1039"/>
                      <a:pt x="592" y="1041"/>
                    </a:cubicBezTo>
                    <a:cubicBezTo>
                      <a:pt x="594" y="1043"/>
                      <a:pt x="596" y="1043"/>
                      <a:pt x="598" y="1042"/>
                    </a:cubicBezTo>
                    <a:cubicBezTo>
                      <a:pt x="603" y="1041"/>
                      <a:pt x="607" y="1043"/>
                      <a:pt x="610" y="1047"/>
                    </a:cubicBezTo>
                    <a:cubicBezTo>
                      <a:pt x="611" y="1048"/>
                      <a:pt x="612" y="1049"/>
                      <a:pt x="614" y="1049"/>
                    </a:cubicBezTo>
                    <a:cubicBezTo>
                      <a:pt x="615" y="1050"/>
                      <a:pt x="616" y="1051"/>
                      <a:pt x="617" y="1050"/>
                    </a:cubicBezTo>
                    <a:cubicBezTo>
                      <a:pt x="622" y="1050"/>
                      <a:pt x="628" y="1049"/>
                      <a:pt x="632" y="1044"/>
                    </a:cubicBezTo>
                    <a:cubicBezTo>
                      <a:pt x="634" y="1041"/>
                      <a:pt x="638" y="1041"/>
                      <a:pt x="642" y="1042"/>
                    </a:cubicBezTo>
                    <a:cubicBezTo>
                      <a:pt x="646" y="1043"/>
                      <a:pt x="649" y="1044"/>
                      <a:pt x="652" y="1047"/>
                    </a:cubicBezTo>
                    <a:cubicBezTo>
                      <a:pt x="656" y="1052"/>
                      <a:pt x="662" y="1052"/>
                      <a:pt x="667" y="1051"/>
                    </a:cubicBezTo>
                    <a:cubicBezTo>
                      <a:pt x="673" y="1050"/>
                      <a:pt x="678" y="1047"/>
                      <a:pt x="683" y="1042"/>
                    </a:cubicBezTo>
                    <a:cubicBezTo>
                      <a:pt x="684" y="1040"/>
                      <a:pt x="686" y="1039"/>
                      <a:pt x="689" y="1040"/>
                    </a:cubicBezTo>
                    <a:cubicBezTo>
                      <a:pt x="693" y="1042"/>
                      <a:pt x="697" y="1041"/>
                      <a:pt x="701" y="1042"/>
                    </a:cubicBezTo>
                    <a:cubicBezTo>
                      <a:pt x="701" y="1042"/>
                      <a:pt x="701" y="1042"/>
                      <a:pt x="701" y="1041"/>
                    </a:cubicBezTo>
                    <a:cubicBezTo>
                      <a:pt x="702" y="1041"/>
                      <a:pt x="702" y="1041"/>
                      <a:pt x="702" y="1041"/>
                    </a:cubicBezTo>
                    <a:cubicBezTo>
                      <a:pt x="702" y="1042"/>
                      <a:pt x="702" y="1042"/>
                      <a:pt x="702" y="1042"/>
                    </a:cubicBezTo>
                    <a:cubicBezTo>
                      <a:pt x="701" y="1042"/>
                      <a:pt x="701" y="1042"/>
                      <a:pt x="701" y="1042"/>
                    </a:cubicBezTo>
                    <a:cubicBezTo>
                      <a:pt x="699" y="1048"/>
                      <a:pt x="700" y="1053"/>
                      <a:pt x="701" y="1059"/>
                    </a:cubicBezTo>
                    <a:cubicBezTo>
                      <a:pt x="702" y="1065"/>
                      <a:pt x="701" y="1070"/>
                      <a:pt x="700" y="1076"/>
                    </a:cubicBezTo>
                    <a:cubicBezTo>
                      <a:pt x="699" y="1080"/>
                      <a:pt x="697" y="1084"/>
                      <a:pt x="696" y="1088"/>
                    </a:cubicBezTo>
                    <a:cubicBezTo>
                      <a:pt x="694" y="1094"/>
                      <a:pt x="691" y="1099"/>
                      <a:pt x="690" y="1105"/>
                    </a:cubicBezTo>
                    <a:cubicBezTo>
                      <a:pt x="689" y="1111"/>
                      <a:pt x="686" y="1115"/>
                      <a:pt x="683" y="1120"/>
                    </a:cubicBezTo>
                    <a:cubicBezTo>
                      <a:pt x="681" y="1122"/>
                      <a:pt x="679" y="1123"/>
                      <a:pt x="677" y="1123"/>
                    </a:cubicBezTo>
                    <a:cubicBezTo>
                      <a:pt x="669" y="1123"/>
                      <a:pt x="661" y="1125"/>
                      <a:pt x="653" y="1121"/>
                    </a:cubicBezTo>
                    <a:cubicBezTo>
                      <a:pt x="650" y="1120"/>
                      <a:pt x="646" y="1120"/>
                      <a:pt x="643" y="1120"/>
                    </a:cubicBezTo>
                    <a:cubicBezTo>
                      <a:pt x="636" y="1119"/>
                      <a:pt x="629" y="1121"/>
                      <a:pt x="623" y="1125"/>
                    </a:cubicBezTo>
                    <a:cubicBezTo>
                      <a:pt x="620" y="1127"/>
                      <a:pt x="617" y="1127"/>
                      <a:pt x="613" y="1126"/>
                    </a:cubicBezTo>
                    <a:cubicBezTo>
                      <a:pt x="601" y="1124"/>
                      <a:pt x="590" y="1120"/>
                      <a:pt x="578" y="1119"/>
                    </a:cubicBezTo>
                    <a:cubicBezTo>
                      <a:pt x="573" y="1118"/>
                      <a:pt x="569" y="1118"/>
                      <a:pt x="565" y="1116"/>
                    </a:cubicBezTo>
                    <a:cubicBezTo>
                      <a:pt x="560" y="1112"/>
                      <a:pt x="554" y="1111"/>
                      <a:pt x="548" y="1111"/>
                    </a:cubicBezTo>
                    <a:cubicBezTo>
                      <a:pt x="543" y="1110"/>
                      <a:pt x="538" y="1108"/>
                      <a:pt x="535" y="1104"/>
                    </a:cubicBezTo>
                    <a:cubicBezTo>
                      <a:pt x="533" y="1103"/>
                      <a:pt x="531" y="1102"/>
                      <a:pt x="529" y="1101"/>
                    </a:cubicBezTo>
                    <a:cubicBezTo>
                      <a:pt x="520" y="1099"/>
                      <a:pt x="510" y="1099"/>
                      <a:pt x="502" y="1103"/>
                    </a:cubicBezTo>
                    <a:cubicBezTo>
                      <a:pt x="496" y="1106"/>
                      <a:pt x="491" y="1114"/>
                      <a:pt x="493" y="1121"/>
                    </a:cubicBezTo>
                    <a:cubicBezTo>
                      <a:pt x="494" y="1124"/>
                      <a:pt x="494" y="1126"/>
                      <a:pt x="495" y="1128"/>
                    </a:cubicBezTo>
                    <a:cubicBezTo>
                      <a:pt x="495" y="1130"/>
                      <a:pt x="495" y="1132"/>
                      <a:pt x="493" y="1134"/>
                    </a:cubicBezTo>
                    <a:cubicBezTo>
                      <a:pt x="492" y="1135"/>
                      <a:pt x="491" y="1136"/>
                      <a:pt x="490" y="1138"/>
                    </a:cubicBezTo>
                    <a:cubicBezTo>
                      <a:pt x="487" y="1140"/>
                      <a:pt x="482" y="1141"/>
                      <a:pt x="479" y="1139"/>
                    </a:cubicBezTo>
                    <a:cubicBezTo>
                      <a:pt x="477" y="1138"/>
                      <a:pt x="476" y="1137"/>
                      <a:pt x="474" y="1135"/>
                    </a:cubicBezTo>
                    <a:cubicBezTo>
                      <a:pt x="471" y="1134"/>
                      <a:pt x="468" y="1132"/>
                      <a:pt x="466" y="1130"/>
                    </a:cubicBezTo>
                    <a:cubicBezTo>
                      <a:pt x="459" y="1126"/>
                      <a:pt x="452" y="1124"/>
                      <a:pt x="444" y="1124"/>
                    </a:cubicBezTo>
                    <a:cubicBezTo>
                      <a:pt x="440" y="1124"/>
                      <a:pt x="437" y="1122"/>
                      <a:pt x="436" y="1118"/>
                    </a:cubicBezTo>
                    <a:cubicBezTo>
                      <a:pt x="435" y="1116"/>
                      <a:pt x="434" y="1114"/>
                      <a:pt x="434" y="1112"/>
                    </a:cubicBezTo>
                    <a:cubicBezTo>
                      <a:pt x="432" y="1109"/>
                      <a:pt x="430" y="1107"/>
                      <a:pt x="427" y="1105"/>
                    </a:cubicBezTo>
                    <a:cubicBezTo>
                      <a:pt x="418" y="1102"/>
                      <a:pt x="408" y="1099"/>
                      <a:pt x="398" y="1100"/>
                    </a:cubicBezTo>
                    <a:cubicBezTo>
                      <a:pt x="392" y="1101"/>
                      <a:pt x="387" y="1098"/>
                      <a:pt x="382" y="1096"/>
                    </a:cubicBezTo>
                    <a:cubicBezTo>
                      <a:pt x="382" y="1096"/>
                      <a:pt x="381" y="1096"/>
                      <a:pt x="381" y="1096"/>
                    </a:cubicBezTo>
                    <a:cubicBezTo>
                      <a:pt x="377" y="1091"/>
                      <a:pt x="372" y="1089"/>
                      <a:pt x="367" y="1087"/>
                    </a:cubicBezTo>
                    <a:cubicBezTo>
                      <a:pt x="365" y="1087"/>
                      <a:pt x="364" y="1082"/>
                      <a:pt x="365" y="1080"/>
                    </a:cubicBezTo>
                    <a:cubicBezTo>
                      <a:pt x="367" y="1078"/>
                      <a:pt x="370" y="1076"/>
                      <a:pt x="372" y="1073"/>
                    </a:cubicBezTo>
                    <a:cubicBezTo>
                      <a:pt x="375" y="1070"/>
                      <a:pt x="375" y="1065"/>
                      <a:pt x="374" y="1061"/>
                    </a:cubicBezTo>
                    <a:cubicBezTo>
                      <a:pt x="373" y="1058"/>
                      <a:pt x="371" y="1056"/>
                      <a:pt x="369" y="1054"/>
                    </a:cubicBezTo>
                    <a:cubicBezTo>
                      <a:pt x="369" y="1053"/>
                      <a:pt x="368" y="1052"/>
                      <a:pt x="369" y="1051"/>
                    </a:cubicBezTo>
                    <a:cubicBezTo>
                      <a:pt x="370" y="1048"/>
                      <a:pt x="371" y="1045"/>
                      <a:pt x="373" y="1042"/>
                    </a:cubicBezTo>
                    <a:cubicBezTo>
                      <a:pt x="373" y="1040"/>
                      <a:pt x="372" y="1039"/>
                      <a:pt x="370" y="1039"/>
                    </a:cubicBezTo>
                    <a:cubicBezTo>
                      <a:pt x="367" y="1040"/>
                      <a:pt x="365" y="1040"/>
                      <a:pt x="362" y="1037"/>
                    </a:cubicBezTo>
                    <a:cubicBezTo>
                      <a:pt x="359" y="1033"/>
                      <a:pt x="355" y="1033"/>
                      <a:pt x="350" y="1035"/>
                    </a:cubicBezTo>
                    <a:cubicBezTo>
                      <a:pt x="346" y="1036"/>
                      <a:pt x="342" y="1038"/>
                      <a:pt x="338" y="1039"/>
                    </a:cubicBezTo>
                    <a:cubicBezTo>
                      <a:pt x="335" y="1039"/>
                      <a:pt x="333" y="1039"/>
                      <a:pt x="330" y="1039"/>
                    </a:cubicBezTo>
                    <a:cubicBezTo>
                      <a:pt x="326" y="1036"/>
                      <a:pt x="321" y="1041"/>
                      <a:pt x="317" y="1039"/>
                    </a:cubicBezTo>
                    <a:cubicBezTo>
                      <a:pt x="312" y="1036"/>
                      <a:pt x="309" y="1040"/>
                      <a:pt x="305" y="1040"/>
                    </a:cubicBezTo>
                    <a:cubicBezTo>
                      <a:pt x="301" y="1041"/>
                      <a:pt x="298" y="1041"/>
                      <a:pt x="295" y="1041"/>
                    </a:cubicBezTo>
                    <a:cubicBezTo>
                      <a:pt x="286" y="1039"/>
                      <a:pt x="278" y="1040"/>
                      <a:pt x="270" y="1042"/>
                    </a:cubicBezTo>
                    <a:cubicBezTo>
                      <a:pt x="266" y="1044"/>
                      <a:pt x="262" y="1044"/>
                      <a:pt x="257" y="1044"/>
                    </a:cubicBezTo>
                    <a:cubicBezTo>
                      <a:pt x="253" y="1044"/>
                      <a:pt x="250" y="1045"/>
                      <a:pt x="246" y="1047"/>
                    </a:cubicBezTo>
                    <a:cubicBezTo>
                      <a:pt x="240" y="1050"/>
                      <a:pt x="235" y="1053"/>
                      <a:pt x="228" y="1055"/>
                    </a:cubicBezTo>
                    <a:cubicBezTo>
                      <a:pt x="224" y="1057"/>
                      <a:pt x="220" y="1059"/>
                      <a:pt x="216" y="1063"/>
                    </a:cubicBezTo>
                    <a:cubicBezTo>
                      <a:pt x="211" y="1067"/>
                      <a:pt x="206" y="1068"/>
                      <a:pt x="200" y="1065"/>
                    </a:cubicBezTo>
                    <a:cubicBezTo>
                      <a:pt x="196" y="1064"/>
                      <a:pt x="192" y="1063"/>
                      <a:pt x="188" y="1064"/>
                    </a:cubicBezTo>
                    <a:cubicBezTo>
                      <a:pt x="183" y="1064"/>
                      <a:pt x="179" y="1064"/>
                      <a:pt x="174" y="1064"/>
                    </a:cubicBezTo>
                    <a:cubicBezTo>
                      <a:pt x="172" y="1064"/>
                      <a:pt x="170" y="1062"/>
                      <a:pt x="169" y="1061"/>
                    </a:cubicBezTo>
                    <a:cubicBezTo>
                      <a:pt x="168" y="1061"/>
                      <a:pt x="167" y="1060"/>
                      <a:pt x="166" y="1059"/>
                    </a:cubicBezTo>
                    <a:cubicBezTo>
                      <a:pt x="162" y="1054"/>
                      <a:pt x="158" y="1055"/>
                      <a:pt x="155" y="1061"/>
                    </a:cubicBezTo>
                    <a:cubicBezTo>
                      <a:pt x="154" y="1065"/>
                      <a:pt x="153" y="1068"/>
                      <a:pt x="152" y="1071"/>
                    </a:cubicBezTo>
                    <a:cubicBezTo>
                      <a:pt x="151" y="1079"/>
                      <a:pt x="146" y="1083"/>
                      <a:pt x="139" y="1087"/>
                    </a:cubicBezTo>
                    <a:cubicBezTo>
                      <a:pt x="134" y="1090"/>
                      <a:pt x="128" y="1093"/>
                      <a:pt x="122" y="1097"/>
                    </a:cubicBezTo>
                    <a:cubicBezTo>
                      <a:pt x="117" y="1100"/>
                      <a:pt x="112" y="1104"/>
                      <a:pt x="112" y="1111"/>
                    </a:cubicBezTo>
                    <a:cubicBezTo>
                      <a:pt x="112" y="1114"/>
                      <a:pt x="110" y="1116"/>
                      <a:pt x="109" y="1118"/>
                    </a:cubicBezTo>
                    <a:cubicBezTo>
                      <a:pt x="106" y="1122"/>
                      <a:pt x="105" y="1126"/>
                      <a:pt x="105" y="1131"/>
                    </a:cubicBezTo>
                    <a:cubicBezTo>
                      <a:pt x="106" y="1134"/>
                      <a:pt x="106" y="1137"/>
                      <a:pt x="106" y="1141"/>
                    </a:cubicBezTo>
                    <a:cubicBezTo>
                      <a:pt x="106" y="1144"/>
                      <a:pt x="105" y="1146"/>
                      <a:pt x="103" y="1148"/>
                    </a:cubicBezTo>
                    <a:cubicBezTo>
                      <a:pt x="101" y="1152"/>
                      <a:pt x="99" y="1155"/>
                      <a:pt x="97" y="1158"/>
                    </a:cubicBezTo>
                    <a:cubicBezTo>
                      <a:pt x="96" y="1160"/>
                      <a:pt x="94" y="1161"/>
                      <a:pt x="92" y="1162"/>
                    </a:cubicBezTo>
                    <a:cubicBezTo>
                      <a:pt x="89" y="1164"/>
                      <a:pt x="86" y="1166"/>
                      <a:pt x="84" y="1168"/>
                    </a:cubicBezTo>
                    <a:cubicBezTo>
                      <a:pt x="80" y="1171"/>
                      <a:pt x="76" y="1172"/>
                      <a:pt x="72" y="1173"/>
                    </a:cubicBezTo>
                    <a:cubicBezTo>
                      <a:pt x="68" y="1173"/>
                      <a:pt x="65" y="1176"/>
                      <a:pt x="63" y="1179"/>
                    </a:cubicBezTo>
                    <a:cubicBezTo>
                      <a:pt x="61" y="1181"/>
                      <a:pt x="60" y="1183"/>
                      <a:pt x="59" y="1185"/>
                    </a:cubicBezTo>
                    <a:cubicBezTo>
                      <a:pt x="57" y="1189"/>
                      <a:pt x="54" y="1192"/>
                      <a:pt x="50" y="1194"/>
                    </a:cubicBezTo>
                    <a:cubicBezTo>
                      <a:pt x="46" y="1197"/>
                      <a:pt x="43" y="1201"/>
                      <a:pt x="41" y="1205"/>
                    </a:cubicBezTo>
                    <a:cubicBezTo>
                      <a:pt x="37" y="1213"/>
                      <a:pt x="33" y="1221"/>
                      <a:pt x="27" y="1227"/>
                    </a:cubicBezTo>
                    <a:cubicBezTo>
                      <a:pt x="25" y="1229"/>
                      <a:pt x="24" y="1231"/>
                      <a:pt x="23" y="1233"/>
                    </a:cubicBezTo>
                    <a:cubicBezTo>
                      <a:pt x="19" y="1241"/>
                      <a:pt x="15" y="1250"/>
                      <a:pt x="10" y="1257"/>
                    </a:cubicBezTo>
                    <a:cubicBezTo>
                      <a:pt x="7" y="1261"/>
                      <a:pt x="7" y="1264"/>
                      <a:pt x="6" y="1268"/>
                    </a:cubicBezTo>
                    <a:cubicBezTo>
                      <a:pt x="6" y="1273"/>
                      <a:pt x="7" y="1277"/>
                      <a:pt x="11" y="1280"/>
                    </a:cubicBezTo>
                    <a:cubicBezTo>
                      <a:pt x="15" y="1282"/>
                      <a:pt x="16" y="1286"/>
                      <a:pt x="15" y="1290"/>
                    </a:cubicBezTo>
                    <a:cubicBezTo>
                      <a:pt x="14" y="1293"/>
                      <a:pt x="14" y="1297"/>
                      <a:pt x="15" y="1301"/>
                    </a:cubicBezTo>
                    <a:cubicBezTo>
                      <a:pt x="18" y="1310"/>
                      <a:pt x="18" y="1320"/>
                      <a:pt x="14" y="1330"/>
                    </a:cubicBezTo>
                    <a:cubicBezTo>
                      <a:pt x="13" y="1331"/>
                      <a:pt x="13" y="1332"/>
                      <a:pt x="13" y="1333"/>
                    </a:cubicBezTo>
                    <a:cubicBezTo>
                      <a:pt x="11" y="1343"/>
                      <a:pt x="8" y="1352"/>
                      <a:pt x="1" y="1360"/>
                    </a:cubicBezTo>
                    <a:cubicBezTo>
                      <a:pt x="0" y="1360"/>
                      <a:pt x="0" y="1362"/>
                      <a:pt x="1" y="1363"/>
                    </a:cubicBezTo>
                    <a:cubicBezTo>
                      <a:pt x="3" y="1365"/>
                      <a:pt x="4" y="1368"/>
                      <a:pt x="6" y="1371"/>
                    </a:cubicBezTo>
                    <a:cubicBezTo>
                      <a:pt x="8" y="1374"/>
                      <a:pt x="9" y="1377"/>
                      <a:pt x="8" y="1380"/>
                    </a:cubicBezTo>
                    <a:cubicBezTo>
                      <a:pt x="6" y="1385"/>
                      <a:pt x="7" y="1390"/>
                      <a:pt x="9" y="1394"/>
                    </a:cubicBezTo>
                    <a:cubicBezTo>
                      <a:pt x="11" y="1398"/>
                      <a:pt x="14" y="1401"/>
                      <a:pt x="17" y="1402"/>
                    </a:cubicBezTo>
                    <a:cubicBezTo>
                      <a:pt x="20" y="1404"/>
                      <a:pt x="24" y="1405"/>
                      <a:pt x="27" y="1406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9"/>
                      <a:pt x="28" y="1412"/>
                      <a:pt x="31" y="1414"/>
                    </a:cubicBezTo>
                    <a:cubicBezTo>
                      <a:pt x="34" y="1415"/>
                      <a:pt x="36" y="1418"/>
                      <a:pt x="37" y="1421"/>
                    </a:cubicBezTo>
                    <a:cubicBezTo>
                      <a:pt x="37" y="1423"/>
                      <a:pt x="39" y="1425"/>
                      <a:pt x="41" y="1426"/>
                    </a:cubicBezTo>
                    <a:cubicBezTo>
                      <a:pt x="46" y="1428"/>
                      <a:pt x="49" y="1431"/>
                      <a:pt x="53" y="1435"/>
                    </a:cubicBezTo>
                    <a:cubicBezTo>
                      <a:pt x="54" y="1437"/>
                      <a:pt x="56" y="1439"/>
                      <a:pt x="56" y="1441"/>
                    </a:cubicBezTo>
                    <a:cubicBezTo>
                      <a:pt x="56" y="1448"/>
                      <a:pt x="60" y="1453"/>
                      <a:pt x="63" y="1459"/>
                    </a:cubicBezTo>
                    <a:cubicBezTo>
                      <a:pt x="66" y="1465"/>
                      <a:pt x="71" y="1470"/>
                      <a:pt x="77" y="1472"/>
                    </a:cubicBezTo>
                    <a:cubicBezTo>
                      <a:pt x="82" y="1474"/>
                      <a:pt x="86" y="1477"/>
                      <a:pt x="90" y="1480"/>
                    </a:cubicBezTo>
                    <a:cubicBezTo>
                      <a:pt x="99" y="1487"/>
                      <a:pt x="107" y="1495"/>
                      <a:pt x="117" y="1500"/>
                    </a:cubicBezTo>
                    <a:cubicBezTo>
                      <a:pt x="122" y="1503"/>
                      <a:pt x="127" y="1505"/>
                      <a:pt x="132" y="1507"/>
                    </a:cubicBezTo>
                    <a:cubicBezTo>
                      <a:pt x="134" y="1507"/>
                      <a:pt x="136" y="1507"/>
                      <a:pt x="137" y="1507"/>
                    </a:cubicBezTo>
                    <a:cubicBezTo>
                      <a:pt x="141" y="1505"/>
                      <a:pt x="144" y="1504"/>
                      <a:pt x="148" y="1502"/>
                    </a:cubicBezTo>
                    <a:cubicBezTo>
                      <a:pt x="154" y="1499"/>
                      <a:pt x="160" y="1497"/>
                      <a:pt x="167" y="1498"/>
                    </a:cubicBezTo>
                    <a:cubicBezTo>
                      <a:pt x="171" y="1498"/>
                      <a:pt x="176" y="1497"/>
                      <a:pt x="180" y="1497"/>
                    </a:cubicBezTo>
                    <a:cubicBezTo>
                      <a:pt x="187" y="1496"/>
                      <a:pt x="193" y="1496"/>
                      <a:pt x="199" y="1499"/>
                    </a:cubicBezTo>
                    <a:cubicBezTo>
                      <a:pt x="201" y="1500"/>
                      <a:pt x="202" y="1500"/>
                      <a:pt x="204" y="1501"/>
                    </a:cubicBezTo>
                    <a:cubicBezTo>
                      <a:pt x="207" y="1502"/>
                      <a:pt x="210" y="1501"/>
                      <a:pt x="213" y="1500"/>
                    </a:cubicBezTo>
                    <a:cubicBezTo>
                      <a:pt x="217" y="1499"/>
                      <a:pt x="221" y="1498"/>
                      <a:pt x="224" y="1497"/>
                    </a:cubicBezTo>
                    <a:cubicBezTo>
                      <a:pt x="227" y="1495"/>
                      <a:pt x="231" y="1494"/>
                      <a:pt x="233" y="1493"/>
                    </a:cubicBezTo>
                    <a:cubicBezTo>
                      <a:pt x="237" y="1490"/>
                      <a:pt x="242" y="1488"/>
                      <a:pt x="247" y="1486"/>
                    </a:cubicBezTo>
                    <a:cubicBezTo>
                      <a:pt x="252" y="1485"/>
                      <a:pt x="256" y="1483"/>
                      <a:pt x="261" y="1482"/>
                    </a:cubicBezTo>
                    <a:cubicBezTo>
                      <a:pt x="268" y="1481"/>
                      <a:pt x="275" y="1478"/>
                      <a:pt x="282" y="1479"/>
                    </a:cubicBezTo>
                    <a:cubicBezTo>
                      <a:pt x="284" y="1479"/>
                      <a:pt x="285" y="1479"/>
                      <a:pt x="287" y="1480"/>
                    </a:cubicBezTo>
                    <a:cubicBezTo>
                      <a:pt x="293" y="1483"/>
                      <a:pt x="298" y="1487"/>
                      <a:pt x="301" y="1493"/>
                    </a:cubicBezTo>
                    <a:cubicBezTo>
                      <a:pt x="302" y="1496"/>
                      <a:pt x="303" y="1499"/>
                      <a:pt x="305" y="1502"/>
                    </a:cubicBezTo>
                    <a:cubicBezTo>
                      <a:pt x="307" y="1508"/>
                      <a:pt x="312" y="1510"/>
                      <a:pt x="318" y="1510"/>
                    </a:cubicBezTo>
                    <a:cubicBezTo>
                      <a:pt x="320" y="1510"/>
                      <a:pt x="321" y="1510"/>
                      <a:pt x="323" y="1510"/>
                    </a:cubicBezTo>
                    <a:cubicBezTo>
                      <a:pt x="330" y="1509"/>
                      <a:pt x="337" y="1508"/>
                      <a:pt x="344" y="1506"/>
                    </a:cubicBezTo>
                    <a:cubicBezTo>
                      <a:pt x="348" y="1505"/>
                      <a:pt x="352" y="1505"/>
                      <a:pt x="354" y="1509"/>
                    </a:cubicBezTo>
                    <a:cubicBezTo>
                      <a:pt x="355" y="1511"/>
                      <a:pt x="357" y="1513"/>
                      <a:pt x="359" y="1514"/>
                    </a:cubicBezTo>
                    <a:cubicBezTo>
                      <a:pt x="365" y="1517"/>
                      <a:pt x="365" y="1524"/>
                      <a:pt x="365" y="1529"/>
                    </a:cubicBezTo>
                    <a:cubicBezTo>
                      <a:pt x="366" y="1533"/>
                      <a:pt x="364" y="1537"/>
                      <a:pt x="363" y="1541"/>
                    </a:cubicBezTo>
                    <a:cubicBezTo>
                      <a:pt x="362" y="1544"/>
                      <a:pt x="360" y="1547"/>
                      <a:pt x="359" y="1550"/>
                    </a:cubicBezTo>
                    <a:cubicBezTo>
                      <a:pt x="358" y="1553"/>
                      <a:pt x="360" y="1557"/>
                      <a:pt x="359" y="1561"/>
                    </a:cubicBezTo>
                    <a:cubicBezTo>
                      <a:pt x="357" y="1567"/>
                      <a:pt x="357" y="1573"/>
                      <a:pt x="352" y="1578"/>
                    </a:cubicBezTo>
                    <a:cubicBezTo>
                      <a:pt x="351" y="1578"/>
                      <a:pt x="351" y="1580"/>
                      <a:pt x="351" y="1581"/>
                    </a:cubicBezTo>
                    <a:cubicBezTo>
                      <a:pt x="351" y="1581"/>
                      <a:pt x="352" y="1582"/>
                      <a:pt x="352" y="1582"/>
                    </a:cubicBezTo>
                    <a:cubicBezTo>
                      <a:pt x="359" y="1600"/>
                      <a:pt x="361" y="1604"/>
                      <a:pt x="376" y="1617"/>
                    </a:cubicBezTo>
                    <a:cubicBezTo>
                      <a:pt x="378" y="1619"/>
                      <a:pt x="381" y="1622"/>
                      <a:pt x="383" y="1624"/>
                    </a:cubicBezTo>
                    <a:cubicBezTo>
                      <a:pt x="387" y="1627"/>
                      <a:pt x="390" y="1632"/>
                      <a:pt x="393" y="1637"/>
                    </a:cubicBezTo>
                    <a:cubicBezTo>
                      <a:pt x="394" y="1639"/>
                      <a:pt x="395" y="1642"/>
                      <a:pt x="395" y="1645"/>
                    </a:cubicBezTo>
                    <a:cubicBezTo>
                      <a:pt x="397" y="1651"/>
                      <a:pt x="400" y="1657"/>
                      <a:pt x="403" y="1663"/>
                    </a:cubicBezTo>
                    <a:cubicBezTo>
                      <a:pt x="407" y="1669"/>
                      <a:pt x="408" y="1677"/>
                      <a:pt x="409" y="1684"/>
                    </a:cubicBezTo>
                    <a:cubicBezTo>
                      <a:pt x="410" y="1686"/>
                      <a:pt x="408" y="1688"/>
                      <a:pt x="408" y="1689"/>
                    </a:cubicBezTo>
                    <a:cubicBezTo>
                      <a:pt x="408" y="1691"/>
                      <a:pt x="408" y="1694"/>
                      <a:pt x="408" y="1696"/>
                    </a:cubicBezTo>
                    <a:cubicBezTo>
                      <a:pt x="409" y="1701"/>
                      <a:pt x="410" y="1705"/>
                      <a:pt x="413" y="1710"/>
                    </a:cubicBezTo>
                    <a:cubicBezTo>
                      <a:pt x="414" y="1712"/>
                      <a:pt x="415" y="1714"/>
                      <a:pt x="415" y="1716"/>
                    </a:cubicBezTo>
                    <a:cubicBezTo>
                      <a:pt x="418" y="1725"/>
                      <a:pt x="418" y="1733"/>
                      <a:pt x="410" y="1740"/>
                    </a:cubicBezTo>
                    <a:cubicBezTo>
                      <a:pt x="406" y="1743"/>
                      <a:pt x="404" y="1747"/>
                      <a:pt x="401" y="1750"/>
                    </a:cubicBezTo>
                    <a:cubicBezTo>
                      <a:pt x="398" y="1753"/>
                      <a:pt x="396" y="1757"/>
                      <a:pt x="395" y="1761"/>
                    </a:cubicBezTo>
                    <a:cubicBezTo>
                      <a:pt x="394" y="1769"/>
                      <a:pt x="392" y="1775"/>
                      <a:pt x="389" y="1782"/>
                    </a:cubicBezTo>
                    <a:cubicBezTo>
                      <a:pt x="387" y="1785"/>
                      <a:pt x="387" y="1789"/>
                      <a:pt x="387" y="1793"/>
                    </a:cubicBezTo>
                    <a:cubicBezTo>
                      <a:pt x="386" y="1800"/>
                      <a:pt x="386" y="1806"/>
                      <a:pt x="386" y="1813"/>
                    </a:cubicBezTo>
                    <a:cubicBezTo>
                      <a:pt x="387" y="1816"/>
                      <a:pt x="387" y="1820"/>
                      <a:pt x="390" y="1822"/>
                    </a:cubicBezTo>
                    <a:cubicBezTo>
                      <a:pt x="396" y="1828"/>
                      <a:pt x="400" y="1836"/>
                      <a:pt x="403" y="1844"/>
                    </a:cubicBezTo>
                    <a:cubicBezTo>
                      <a:pt x="406" y="1853"/>
                      <a:pt x="411" y="1862"/>
                      <a:pt x="415" y="1870"/>
                    </a:cubicBezTo>
                    <a:cubicBezTo>
                      <a:pt x="418" y="1876"/>
                      <a:pt x="420" y="1882"/>
                      <a:pt x="420" y="1889"/>
                    </a:cubicBezTo>
                    <a:cubicBezTo>
                      <a:pt x="420" y="1896"/>
                      <a:pt x="422" y="1903"/>
                      <a:pt x="424" y="1910"/>
                    </a:cubicBezTo>
                    <a:cubicBezTo>
                      <a:pt x="425" y="1912"/>
                      <a:pt x="426" y="1915"/>
                      <a:pt x="425" y="1918"/>
                    </a:cubicBezTo>
                    <a:cubicBezTo>
                      <a:pt x="425" y="1926"/>
                      <a:pt x="428" y="1933"/>
                      <a:pt x="429" y="1940"/>
                    </a:cubicBezTo>
                    <a:cubicBezTo>
                      <a:pt x="431" y="1949"/>
                      <a:pt x="435" y="1956"/>
                      <a:pt x="440" y="1963"/>
                    </a:cubicBezTo>
                    <a:cubicBezTo>
                      <a:pt x="443" y="1966"/>
                      <a:pt x="445" y="1970"/>
                      <a:pt x="448" y="1973"/>
                    </a:cubicBezTo>
                    <a:cubicBezTo>
                      <a:pt x="451" y="1976"/>
                      <a:pt x="452" y="1980"/>
                      <a:pt x="453" y="1985"/>
                    </a:cubicBezTo>
                    <a:cubicBezTo>
                      <a:pt x="455" y="1993"/>
                      <a:pt x="458" y="2002"/>
                      <a:pt x="462" y="2010"/>
                    </a:cubicBezTo>
                    <a:cubicBezTo>
                      <a:pt x="463" y="2012"/>
                      <a:pt x="464" y="2014"/>
                      <a:pt x="465" y="2016"/>
                    </a:cubicBezTo>
                    <a:cubicBezTo>
                      <a:pt x="466" y="2021"/>
                      <a:pt x="467" y="2025"/>
                      <a:pt x="463" y="2030"/>
                    </a:cubicBezTo>
                    <a:cubicBezTo>
                      <a:pt x="462" y="2031"/>
                      <a:pt x="461" y="2034"/>
                      <a:pt x="463" y="2036"/>
                    </a:cubicBezTo>
                    <a:cubicBezTo>
                      <a:pt x="466" y="2040"/>
                      <a:pt x="466" y="2045"/>
                      <a:pt x="467" y="2050"/>
                    </a:cubicBezTo>
                    <a:cubicBezTo>
                      <a:pt x="467" y="2051"/>
                      <a:pt x="467" y="2052"/>
                      <a:pt x="468" y="2053"/>
                    </a:cubicBezTo>
                    <a:cubicBezTo>
                      <a:pt x="474" y="2056"/>
                      <a:pt x="480" y="2059"/>
                      <a:pt x="486" y="2062"/>
                    </a:cubicBezTo>
                    <a:cubicBezTo>
                      <a:pt x="487" y="2063"/>
                      <a:pt x="489" y="2063"/>
                      <a:pt x="490" y="2062"/>
                    </a:cubicBezTo>
                    <a:cubicBezTo>
                      <a:pt x="496" y="2059"/>
                      <a:pt x="501" y="2057"/>
                      <a:pt x="508" y="2057"/>
                    </a:cubicBezTo>
                    <a:cubicBezTo>
                      <a:pt x="510" y="2058"/>
                      <a:pt x="513" y="2057"/>
                      <a:pt x="515" y="2055"/>
                    </a:cubicBezTo>
                    <a:cubicBezTo>
                      <a:pt x="520" y="2054"/>
                      <a:pt x="525" y="2053"/>
                      <a:pt x="530" y="2053"/>
                    </a:cubicBezTo>
                    <a:cubicBezTo>
                      <a:pt x="535" y="2053"/>
                      <a:pt x="541" y="2051"/>
                      <a:pt x="546" y="2054"/>
                    </a:cubicBezTo>
                    <a:cubicBezTo>
                      <a:pt x="547" y="2054"/>
                      <a:pt x="550" y="2055"/>
                      <a:pt x="551" y="2054"/>
                    </a:cubicBezTo>
                    <a:cubicBezTo>
                      <a:pt x="556" y="2051"/>
                      <a:pt x="562" y="2054"/>
                      <a:pt x="566" y="2049"/>
                    </a:cubicBezTo>
                    <a:cubicBezTo>
                      <a:pt x="567" y="2048"/>
                      <a:pt x="569" y="2047"/>
                      <a:pt x="571" y="2047"/>
                    </a:cubicBezTo>
                    <a:cubicBezTo>
                      <a:pt x="579" y="2047"/>
                      <a:pt x="585" y="2044"/>
                      <a:pt x="592" y="2039"/>
                    </a:cubicBezTo>
                    <a:cubicBezTo>
                      <a:pt x="601" y="2033"/>
                      <a:pt x="609" y="2025"/>
                      <a:pt x="617" y="2018"/>
                    </a:cubicBezTo>
                    <a:cubicBezTo>
                      <a:pt x="622" y="2013"/>
                      <a:pt x="627" y="2008"/>
                      <a:pt x="631" y="2002"/>
                    </a:cubicBezTo>
                    <a:cubicBezTo>
                      <a:pt x="635" y="1995"/>
                      <a:pt x="639" y="1990"/>
                      <a:pt x="643" y="1984"/>
                    </a:cubicBezTo>
                    <a:cubicBezTo>
                      <a:pt x="645" y="1981"/>
                      <a:pt x="648" y="1978"/>
                      <a:pt x="651" y="1976"/>
                    </a:cubicBezTo>
                    <a:cubicBezTo>
                      <a:pt x="658" y="1971"/>
                      <a:pt x="662" y="1965"/>
                      <a:pt x="664" y="1957"/>
                    </a:cubicBezTo>
                    <a:cubicBezTo>
                      <a:pt x="666" y="1952"/>
                      <a:pt x="667" y="1947"/>
                      <a:pt x="668" y="1941"/>
                    </a:cubicBezTo>
                    <a:cubicBezTo>
                      <a:pt x="669" y="1939"/>
                      <a:pt x="669" y="1936"/>
                      <a:pt x="667" y="1933"/>
                    </a:cubicBezTo>
                    <a:cubicBezTo>
                      <a:pt x="665" y="1930"/>
                      <a:pt x="667" y="1927"/>
                      <a:pt x="670" y="1925"/>
                    </a:cubicBezTo>
                    <a:cubicBezTo>
                      <a:pt x="674" y="1921"/>
                      <a:pt x="678" y="1919"/>
                      <a:pt x="683" y="1917"/>
                    </a:cubicBezTo>
                    <a:cubicBezTo>
                      <a:pt x="688" y="1916"/>
                      <a:pt x="693" y="1915"/>
                      <a:pt x="698" y="1912"/>
                    </a:cubicBezTo>
                    <a:cubicBezTo>
                      <a:pt x="702" y="1909"/>
                      <a:pt x="705" y="1906"/>
                      <a:pt x="705" y="1901"/>
                    </a:cubicBezTo>
                    <a:cubicBezTo>
                      <a:pt x="705" y="1895"/>
                      <a:pt x="706" y="1890"/>
                      <a:pt x="707" y="1885"/>
                    </a:cubicBezTo>
                    <a:cubicBezTo>
                      <a:pt x="708" y="1882"/>
                      <a:pt x="708" y="1879"/>
                      <a:pt x="707" y="1876"/>
                    </a:cubicBezTo>
                    <a:cubicBezTo>
                      <a:pt x="704" y="1868"/>
                      <a:pt x="702" y="1860"/>
                      <a:pt x="700" y="1851"/>
                    </a:cubicBezTo>
                    <a:cubicBezTo>
                      <a:pt x="699" y="1848"/>
                      <a:pt x="699" y="1845"/>
                      <a:pt x="702" y="1843"/>
                    </a:cubicBezTo>
                    <a:cubicBezTo>
                      <a:pt x="714" y="1834"/>
                      <a:pt x="725" y="1824"/>
                      <a:pt x="737" y="1814"/>
                    </a:cubicBezTo>
                    <a:cubicBezTo>
                      <a:pt x="740" y="1811"/>
                      <a:pt x="744" y="1809"/>
                      <a:pt x="748" y="1808"/>
                    </a:cubicBezTo>
                    <a:cubicBezTo>
                      <a:pt x="753" y="1806"/>
                      <a:pt x="757" y="1803"/>
                      <a:pt x="762" y="1801"/>
                    </a:cubicBezTo>
                    <a:cubicBezTo>
                      <a:pt x="771" y="1795"/>
                      <a:pt x="777" y="1787"/>
                      <a:pt x="781" y="1777"/>
                    </a:cubicBezTo>
                    <a:cubicBezTo>
                      <a:pt x="783" y="1773"/>
                      <a:pt x="785" y="1768"/>
                      <a:pt x="784" y="1763"/>
                    </a:cubicBezTo>
                    <a:cubicBezTo>
                      <a:pt x="783" y="1758"/>
                      <a:pt x="784" y="1753"/>
                      <a:pt x="784" y="1748"/>
                    </a:cubicBezTo>
                    <a:cubicBezTo>
                      <a:pt x="784" y="1744"/>
                      <a:pt x="784" y="1740"/>
                      <a:pt x="784" y="1737"/>
                    </a:cubicBezTo>
                    <a:cubicBezTo>
                      <a:pt x="782" y="1730"/>
                      <a:pt x="783" y="1724"/>
                      <a:pt x="785" y="1717"/>
                    </a:cubicBezTo>
                    <a:cubicBezTo>
                      <a:pt x="785" y="1714"/>
                      <a:pt x="784" y="1710"/>
                      <a:pt x="781" y="1709"/>
                    </a:cubicBezTo>
                    <a:cubicBezTo>
                      <a:pt x="775" y="1705"/>
                      <a:pt x="773" y="1700"/>
                      <a:pt x="771" y="1694"/>
                    </a:cubicBezTo>
                    <a:cubicBezTo>
                      <a:pt x="769" y="1686"/>
                      <a:pt x="770" y="1679"/>
                      <a:pt x="769" y="1671"/>
                    </a:cubicBezTo>
                    <a:cubicBezTo>
                      <a:pt x="768" y="1670"/>
                      <a:pt x="769" y="1668"/>
                      <a:pt x="770" y="1666"/>
                    </a:cubicBezTo>
                    <a:cubicBezTo>
                      <a:pt x="771" y="1663"/>
                      <a:pt x="771" y="1660"/>
                      <a:pt x="768" y="1658"/>
                    </a:cubicBezTo>
                    <a:cubicBezTo>
                      <a:pt x="763" y="1653"/>
                      <a:pt x="762" y="1648"/>
                      <a:pt x="765" y="1642"/>
                    </a:cubicBezTo>
                    <a:cubicBezTo>
                      <a:pt x="767" y="1637"/>
                      <a:pt x="769" y="1631"/>
                      <a:pt x="773" y="1627"/>
                    </a:cubicBezTo>
                    <a:cubicBezTo>
                      <a:pt x="778" y="1623"/>
                      <a:pt x="779" y="1616"/>
                      <a:pt x="782" y="1610"/>
                    </a:cubicBezTo>
                    <a:cubicBezTo>
                      <a:pt x="784" y="1607"/>
                      <a:pt x="785" y="1604"/>
                      <a:pt x="788" y="1603"/>
                    </a:cubicBezTo>
                    <a:cubicBezTo>
                      <a:pt x="794" y="1600"/>
                      <a:pt x="798" y="1596"/>
                      <a:pt x="802" y="1591"/>
                    </a:cubicBezTo>
                    <a:cubicBezTo>
                      <a:pt x="811" y="1578"/>
                      <a:pt x="823" y="1567"/>
                      <a:pt x="834" y="1556"/>
                    </a:cubicBezTo>
                    <a:cubicBezTo>
                      <a:pt x="841" y="1549"/>
                      <a:pt x="848" y="1542"/>
                      <a:pt x="857" y="1539"/>
                    </a:cubicBezTo>
                    <a:cubicBezTo>
                      <a:pt x="858" y="1539"/>
                      <a:pt x="859" y="1538"/>
                      <a:pt x="859" y="1537"/>
                    </a:cubicBezTo>
                    <a:cubicBezTo>
                      <a:pt x="880" y="1521"/>
                      <a:pt x="897" y="1501"/>
                      <a:pt x="907" y="1477"/>
                    </a:cubicBezTo>
                    <a:cubicBezTo>
                      <a:pt x="911" y="1468"/>
                      <a:pt x="914" y="1459"/>
                      <a:pt x="921" y="1451"/>
                    </a:cubicBezTo>
                    <a:cubicBezTo>
                      <a:pt x="925" y="1446"/>
                      <a:pt x="927" y="1439"/>
                      <a:pt x="929" y="1433"/>
                    </a:cubicBezTo>
                    <a:cubicBezTo>
                      <a:pt x="932" y="1424"/>
                      <a:pt x="931" y="1415"/>
                      <a:pt x="931" y="1407"/>
                    </a:cubicBezTo>
                    <a:cubicBezTo>
                      <a:pt x="932" y="1405"/>
                      <a:pt x="927" y="1402"/>
                      <a:pt x="925" y="1403"/>
                    </a:cubicBezTo>
                    <a:cubicBezTo>
                      <a:pt x="925" y="1403"/>
                      <a:pt x="924" y="1403"/>
                      <a:pt x="924" y="1403"/>
                    </a:cubicBezTo>
                    <a:cubicBezTo>
                      <a:pt x="917" y="1409"/>
                      <a:pt x="910" y="1410"/>
                      <a:pt x="902" y="1411"/>
                    </a:cubicBezTo>
                    <a:cubicBezTo>
                      <a:pt x="891" y="1413"/>
                      <a:pt x="880" y="1413"/>
                      <a:pt x="870" y="1417"/>
                    </a:cubicBezTo>
                    <a:cubicBezTo>
                      <a:pt x="868" y="1418"/>
                      <a:pt x="867" y="1418"/>
                      <a:pt x="865" y="1418"/>
                    </a:cubicBezTo>
                    <a:cubicBezTo>
                      <a:pt x="859" y="1417"/>
                      <a:pt x="853" y="1419"/>
                      <a:pt x="848" y="1422"/>
                    </a:cubicBezTo>
                    <a:cubicBezTo>
                      <a:pt x="846" y="1423"/>
                      <a:pt x="845" y="1424"/>
                      <a:pt x="843" y="1424"/>
                    </a:cubicBezTo>
                    <a:cubicBezTo>
                      <a:pt x="841" y="1425"/>
                      <a:pt x="839" y="1424"/>
                      <a:pt x="837" y="1423"/>
                    </a:cubicBezTo>
                    <a:cubicBezTo>
                      <a:pt x="835" y="1422"/>
                      <a:pt x="834" y="1421"/>
                      <a:pt x="833" y="1420"/>
                    </a:cubicBezTo>
                    <a:cubicBezTo>
                      <a:pt x="829" y="1416"/>
                      <a:pt x="825" y="1412"/>
                      <a:pt x="821" y="1408"/>
                    </a:cubicBezTo>
                    <a:cubicBezTo>
                      <a:pt x="820" y="1407"/>
                      <a:pt x="820" y="1406"/>
                      <a:pt x="821" y="1404"/>
                    </a:cubicBezTo>
                    <a:cubicBezTo>
                      <a:pt x="824" y="1398"/>
                      <a:pt x="824" y="1396"/>
                      <a:pt x="820" y="1393"/>
                    </a:cubicBezTo>
                    <a:cubicBezTo>
                      <a:pt x="817" y="1390"/>
                      <a:pt x="814" y="1388"/>
                      <a:pt x="812" y="1384"/>
                    </a:cubicBezTo>
                    <a:cubicBezTo>
                      <a:pt x="807" y="1378"/>
                      <a:pt x="800" y="1372"/>
                      <a:pt x="795" y="1366"/>
                    </a:cubicBezTo>
                    <a:cubicBezTo>
                      <a:pt x="791" y="1363"/>
                      <a:pt x="787" y="1361"/>
                      <a:pt x="782" y="1358"/>
                    </a:cubicBezTo>
                    <a:cubicBezTo>
                      <a:pt x="774" y="1354"/>
                      <a:pt x="768" y="1349"/>
                      <a:pt x="766" y="1339"/>
                    </a:cubicBezTo>
                    <a:cubicBezTo>
                      <a:pt x="765" y="1335"/>
                      <a:pt x="763" y="1330"/>
                      <a:pt x="761" y="1325"/>
                    </a:cubicBezTo>
                    <a:cubicBezTo>
                      <a:pt x="760" y="1320"/>
                      <a:pt x="757" y="1316"/>
                      <a:pt x="753" y="1313"/>
                    </a:cubicBezTo>
                    <a:cubicBezTo>
                      <a:pt x="749" y="1311"/>
                      <a:pt x="746" y="1308"/>
                      <a:pt x="742" y="1305"/>
                    </a:cubicBezTo>
                    <a:cubicBezTo>
                      <a:pt x="740" y="1303"/>
                      <a:pt x="738" y="1300"/>
                      <a:pt x="738" y="1297"/>
                    </a:cubicBezTo>
                    <a:cubicBezTo>
                      <a:pt x="738" y="1287"/>
                      <a:pt x="735" y="1278"/>
                      <a:pt x="733" y="1269"/>
                    </a:cubicBezTo>
                    <a:cubicBezTo>
                      <a:pt x="731" y="1260"/>
                      <a:pt x="726" y="1254"/>
                      <a:pt x="719" y="1250"/>
                    </a:cubicBezTo>
                    <a:cubicBezTo>
                      <a:pt x="717" y="1249"/>
                      <a:pt x="716" y="1249"/>
                      <a:pt x="714" y="1248"/>
                    </a:cubicBezTo>
                    <a:cubicBezTo>
                      <a:pt x="713" y="1247"/>
                      <a:pt x="712" y="1245"/>
                      <a:pt x="712" y="1244"/>
                    </a:cubicBezTo>
                    <a:cubicBezTo>
                      <a:pt x="711" y="1242"/>
                      <a:pt x="711" y="1240"/>
                      <a:pt x="711" y="1239"/>
                    </a:cubicBezTo>
                    <a:cubicBezTo>
                      <a:pt x="711" y="1233"/>
                      <a:pt x="710" y="1228"/>
                      <a:pt x="706" y="1224"/>
                    </a:cubicBezTo>
                    <a:cubicBezTo>
                      <a:pt x="704" y="1222"/>
                      <a:pt x="703" y="1219"/>
                      <a:pt x="702" y="1217"/>
                    </a:cubicBezTo>
                    <a:cubicBezTo>
                      <a:pt x="695" y="1207"/>
                      <a:pt x="688" y="1197"/>
                      <a:pt x="685" y="1184"/>
                    </a:cubicBezTo>
                    <a:cubicBezTo>
                      <a:pt x="685" y="1182"/>
                      <a:pt x="684" y="1181"/>
                      <a:pt x="683" y="1179"/>
                    </a:cubicBezTo>
                    <a:cubicBezTo>
                      <a:pt x="682" y="1177"/>
                      <a:pt x="683" y="1175"/>
                      <a:pt x="685" y="1175"/>
                    </a:cubicBezTo>
                    <a:cubicBezTo>
                      <a:pt x="687" y="1175"/>
                      <a:pt x="689" y="1176"/>
                      <a:pt x="691" y="1174"/>
                    </a:cubicBezTo>
                    <a:cubicBezTo>
                      <a:pt x="693" y="1173"/>
                      <a:pt x="694" y="1171"/>
                      <a:pt x="697" y="1171"/>
                    </a:cubicBezTo>
                    <a:cubicBezTo>
                      <a:pt x="700" y="1171"/>
                      <a:pt x="702" y="1173"/>
                      <a:pt x="703" y="1175"/>
                    </a:cubicBezTo>
                    <a:cubicBezTo>
                      <a:pt x="705" y="1177"/>
                      <a:pt x="706" y="1179"/>
                      <a:pt x="707" y="1181"/>
                    </a:cubicBezTo>
                    <a:cubicBezTo>
                      <a:pt x="714" y="1188"/>
                      <a:pt x="718" y="1198"/>
                      <a:pt x="724" y="1205"/>
                    </a:cubicBezTo>
                    <a:cubicBezTo>
                      <a:pt x="727" y="1210"/>
                      <a:pt x="730" y="1214"/>
                      <a:pt x="731" y="1220"/>
                    </a:cubicBezTo>
                    <a:cubicBezTo>
                      <a:pt x="732" y="1223"/>
                      <a:pt x="734" y="1226"/>
                      <a:pt x="737" y="1227"/>
                    </a:cubicBezTo>
                    <a:cubicBezTo>
                      <a:pt x="744" y="1229"/>
                      <a:pt x="748" y="1234"/>
                      <a:pt x="751" y="1240"/>
                    </a:cubicBezTo>
                    <a:cubicBezTo>
                      <a:pt x="752" y="1242"/>
                      <a:pt x="753" y="1244"/>
                      <a:pt x="754" y="1246"/>
                    </a:cubicBezTo>
                    <a:cubicBezTo>
                      <a:pt x="756" y="1250"/>
                      <a:pt x="757" y="1253"/>
                      <a:pt x="756" y="1257"/>
                    </a:cubicBezTo>
                    <a:cubicBezTo>
                      <a:pt x="756" y="1259"/>
                      <a:pt x="757" y="1261"/>
                      <a:pt x="757" y="1262"/>
                    </a:cubicBezTo>
                    <a:cubicBezTo>
                      <a:pt x="757" y="1271"/>
                      <a:pt x="762" y="1278"/>
                      <a:pt x="769" y="1283"/>
                    </a:cubicBezTo>
                    <a:cubicBezTo>
                      <a:pt x="771" y="1285"/>
                      <a:pt x="774" y="1287"/>
                      <a:pt x="777" y="1289"/>
                    </a:cubicBezTo>
                    <a:cubicBezTo>
                      <a:pt x="781" y="1292"/>
                      <a:pt x="785" y="1296"/>
                      <a:pt x="786" y="1302"/>
                    </a:cubicBezTo>
                    <a:cubicBezTo>
                      <a:pt x="788" y="1308"/>
                      <a:pt x="792" y="1313"/>
                      <a:pt x="797" y="1318"/>
                    </a:cubicBezTo>
                    <a:cubicBezTo>
                      <a:pt x="800" y="1322"/>
                      <a:pt x="804" y="1327"/>
                      <a:pt x="807" y="1331"/>
                    </a:cubicBezTo>
                    <a:cubicBezTo>
                      <a:pt x="811" y="1337"/>
                      <a:pt x="813" y="1343"/>
                      <a:pt x="812" y="1350"/>
                    </a:cubicBezTo>
                    <a:cubicBezTo>
                      <a:pt x="811" y="1352"/>
                      <a:pt x="811" y="1354"/>
                      <a:pt x="812" y="1356"/>
                    </a:cubicBezTo>
                    <a:cubicBezTo>
                      <a:pt x="816" y="1364"/>
                      <a:pt x="817" y="1372"/>
                      <a:pt x="819" y="1380"/>
                    </a:cubicBezTo>
                    <a:cubicBezTo>
                      <a:pt x="821" y="1383"/>
                      <a:pt x="822" y="1386"/>
                      <a:pt x="823" y="1389"/>
                    </a:cubicBezTo>
                    <a:cubicBezTo>
                      <a:pt x="825" y="1391"/>
                      <a:pt x="827" y="1392"/>
                      <a:pt x="830" y="1393"/>
                    </a:cubicBezTo>
                    <a:cubicBezTo>
                      <a:pt x="833" y="1393"/>
                      <a:pt x="836" y="1392"/>
                      <a:pt x="838" y="1392"/>
                    </a:cubicBezTo>
                    <a:cubicBezTo>
                      <a:pt x="842" y="1392"/>
                      <a:pt x="846" y="1390"/>
                      <a:pt x="849" y="1387"/>
                    </a:cubicBezTo>
                    <a:cubicBezTo>
                      <a:pt x="852" y="1383"/>
                      <a:pt x="856" y="1382"/>
                      <a:pt x="862" y="1382"/>
                    </a:cubicBezTo>
                    <a:cubicBezTo>
                      <a:pt x="868" y="1383"/>
                      <a:pt x="874" y="1382"/>
                      <a:pt x="879" y="1378"/>
                    </a:cubicBezTo>
                    <a:cubicBezTo>
                      <a:pt x="882" y="1376"/>
                      <a:pt x="886" y="1375"/>
                      <a:pt x="890" y="1374"/>
                    </a:cubicBezTo>
                    <a:cubicBezTo>
                      <a:pt x="893" y="1374"/>
                      <a:pt x="896" y="1373"/>
                      <a:pt x="898" y="1370"/>
                    </a:cubicBezTo>
                    <a:cubicBezTo>
                      <a:pt x="901" y="1367"/>
                      <a:pt x="905" y="1365"/>
                      <a:pt x="908" y="1364"/>
                    </a:cubicBezTo>
                    <a:cubicBezTo>
                      <a:pt x="914" y="1362"/>
                      <a:pt x="920" y="1361"/>
                      <a:pt x="925" y="1359"/>
                    </a:cubicBezTo>
                    <a:cubicBezTo>
                      <a:pt x="930" y="1357"/>
                      <a:pt x="934" y="1354"/>
                      <a:pt x="939" y="1352"/>
                    </a:cubicBezTo>
                    <a:cubicBezTo>
                      <a:pt x="941" y="1351"/>
                      <a:pt x="943" y="1350"/>
                      <a:pt x="943" y="1348"/>
                    </a:cubicBezTo>
                    <a:cubicBezTo>
                      <a:pt x="944" y="1342"/>
                      <a:pt x="948" y="1339"/>
                      <a:pt x="953" y="1338"/>
                    </a:cubicBezTo>
                    <a:cubicBezTo>
                      <a:pt x="960" y="1336"/>
                      <a:pt x="967" y="1333"/>
                      <a:pt x="974" y="1332"/>
                    </a:cubicBezTo>
                    <a:cubicBezTo>
                      <a:pt x="978" y="1331"/>
                      <a:pt x="982" y="1330"/>
                      <a:pt x="983" y="1325"/>
                    </a:cubicBezTo>
                    <a:cubicBezTo>
                      <a:pt x="984" y="1322"/>
                      <a:pt x="985" y="1320"/>
                      <a:pt x="988" y="1319"/>
                    </a:cubicBezTo>
                    <a:cubicBezTo>
                      <a:pt x="994" y="1318"/>
                      <a:pt x="998" y="1315"/>
                      <a:pt x="1000" y="1309"/>
                    </a:cubicBezTo>
                    <a:cubicBezTo>
                      <a:pt x="1001" y="1307"/>
                      <a:pt x="1004" y="1305"/>
                      <a:pt x="1007" y="1304"/>
                    </a:cubicBezTo>
                    <a:cubicBezTo>
                      <a:pt x="1009" y="1304"/>
                      <a:pt x="1011" y="1303"/>
                      <a:pt x="1013" y="1302"/>
                    </a:cubicBezTo>
                    <a:cubicBezTo>
                      <a:pt x="1014" y="1302"/>
                      <a:pt x="1015" y="1300"/>
                      <a:pt x="1015" y="1299"/>
                    </a:cubicBezTo>
                    <a:cubicBezTo>
                      <a:pt x="1016" y="1295"/>
                      <a:pt x="1015" y="1292"/>
                      <a:pt x="1016" y="1289"/>
                    </a:cubicBezTo>
                    <a:cubicBezTo>
                      <a:pt x="1016" y="1286"/>
                      <a:pt x="1017" y="1283"/>
                      <a:pt x="1020" y="1282"/>
                    </a:cubicBezTo>
                    <a:cubicBezTo>
                      <a:pt x="1028" y="1276"/>
                      <a:pt x="1033" y="1268"/>
                      <a:pt x="1037" y="1260"/>
                    </a:cubicBezTo>
                    <a:cubicBezTo>
                      <a:pt x="1040" y="1255"/>
                      <a:pt x="1039" y="1252"/>
                      <a:pt x="1034" y="1247"/>
                    </a:cubicBezTo>
                    <a:cubicBezTo>
                      <a:pt x="1031" y="1244"/>
                      <a:pt x="1028" y="1241"/>
                      <a:pt x="1026" y="1237"/>
                    </a:cubicBezTo>
                    <a:cubicBezTo>
                      <a:pt x="1024" y="1234"/>
                      <a:pt x="1022" y="1232"/>
                      <a:pt x="1018" y="1232"/>
                    </a:cubicBezTo>
                    <a:cubicBezTo>
                      <a:pt x="1014" y="1231"/>
                      <a:pt x="1009" y="1231"/>
                      <a:pt x="1005" y="1230"/>
                    </a:cubicBezTo>
                    <a:cubicBezTo>
                      <a:pt x="1002" y="1229"/>
                      <a:pt x="1000" y="1228"/>
                      <a:pt x="998" y="1226"/>
                    </a:cubicBezTo>
                    <a:cubicBezTo>
                      <a:pt x="994" y="1222"/>
                      <a:pt x="991" y="1217"/>
                      <a:pt x="990" y="1212"/>
                    </a:cubicBezTo>
                    <a:cubicBezTo>
                      <a:pt x="990" y="1207"/>
                      <a:pt x="989" y="1202"/>
                      <a:pt x="988" y="1197"/>
                    </a:cubicBezTo>
                    <a:cubicBezTo>
                      <a:pt x="988" y="1196"/>
                      <a:pt x="988" y="1196"/>
                      <a:pt x="987" y="1196"/>
                    </a:cubicBezTo>
                    <a:cubicBezTo>
                      <a:pt x="986" y="1196"/>
                      <a:pt x="985" y="1196"/>
                      <a:pt x="984" y="1196"/>
                    </a:cubicBezTo>
                    <a:cubicBezTo>
                      <a:pt x="978" y="1203"/>
                      <a:pt x="971" y="1210"/>
                      <a:pt x="966" y="1217"/>
                    </a:cubicBezTo>
                    <a:cubicBezTo>
                      <a:pt x="962" y="1224"/>
                      <a:pt x="957" y="1227"/>
                      <a:pt x="950" y="1226"/>
                    </a:cubicBezTo>
                    <a:cubicBezTo>
                      <a:pt x="944" y="1226"/>
                      <a:pt x="939" y="1226"/>
                      <a:pt x="934" y="1228"/>
                    </a:cubicBezTo>
                    <a:cubicBezTo>
                      <a:pt x="932" y="1229"/>
                      <a:pt x="929" y="1228"/>
                      <a:pt x="928" y="1226"/>
                    </a:cubicBezTo>
                    <a:cubicBezTo>
                      <a:pt x="926" y="1224"/>
                      <a:pt x="924" y="1222"/>
                      <a:pt x="924" y="1219"/>
                    </a:cubicBezTo>
                    <a:cubicBezTo>
                      <a:pt x="924" y="1214"/>
                      <a:pt x="923" y="1208"/>
                      <a:pt x="922" y="1203"/>
                    </a:cubicBezTo>
                    <a:cubicBezTo>
                      <a:pt x="922" y="1202"/>
                      <a:pt x="922" y="1201"/>
                      <a:pt x="921" y="1200"/>
                    </a:cubicBezTo>
                    <a:cubicBezTo>
                      <a:pt x="920" y="1199"/>
                      <a:pt x="919" y="1198"/>
                      <a:pt x="919" y="1198"/>
                    </a:cubicBezTo>
                    <a:cubicBezTo>
                      <a:pt x="918" y="1198"/>
                      <a:pt x="916" y="1198"/>
                      <a:pt x="916" y="1199"/>
                    </a:cubicBezTo>
                    <a:cubicBezTo>
                      <a:pt x="915" y="1201"/>
                      <a:pt x="914" y="1203"/>
                      <a:pt x="913" y="1205"/>
                    </a:cubicBezTo>
                    <a:cubicBezTo>
                      <a:pt x="912" y="1207"/>
                      <a:pt x="910" y="1207"/>
                      <a:pt x="908" y="1205"/>
                    </a:cubicBezTo>
                    <a:cubicBezTo>
                      <a:pt x="906" y="1202"/>
                      <a:pt x="904" y="1200"/>
                      <a:pt x="904" y="1196"/>
                    </a:cubicBezTo>
                    <a:cubicBezTo>
                      <a:pt x="903" y="1190"/>
                      <a:pt x="900" y="1186"/>
                      <a:pt x="896" y="1182"/>
                    </a:cubicBezTo>
                    <a:cubicBezTo>
                      <a:pt x="893" y="1179"/>
                      <a:pt x="891" y="1176"/>
                      <a:pt x="888" y="1174"/>
                    </a:cubicBezTo>
                    <a:cubicBezTo>
                      <a:pt x="887" y="1172"/>
                      <a:pt x="885" y="1172"/>
                      <a:pt x="884" y="1170"/>
                    </a:cubicBezTo>
                    <a:cubicBezTo>
                      <a:pt x="881" y="1165"/>
                      <a:pt x="878" y="1159"/>
                      <a:pt x="875" y="1153"/>
                    </a:cubicBezTo>
                    <a:cubicBezTo>
                      <a:pt x="874" y="1152"/>
                      <a:pt x="874" y="1150"/>
                      <a:pt x="874" y="1148"/>
                    </a:cubicBezTo>
                    <a:cubicBezTo>
                      <a:pt x="875" y="1146"/>
                      <a:pt x="875" y="1144"/>
                      <a:pt x="876" y="1142"/>
                    </a:cubicBezTo>
                    <a:cubicBezTo>
                      <a:pt x="876" y="1141"/>
                      <a:pt x="877" y="1140"/>
                      <a:pt x="878" y="1140"/>
                    </a:cubicBezTo>
                    <a:cubicBezTo>
                      <a:pt x="881" y="1139"/>
                      <a:pt x="884" y="1139"/>
                      <a:pt x="888" y="1139"/>
                    </a:cubicBezTo>
                    <a:cubicBezTo>
                      <a:pt x="891" y="1139"/>
                      <a:pt x="894" y="1139"/>
                      <a:pt x="897" y="1140"/>
                    </a:cubicBezTo>
                    <a:cubicBezTo>
                      <a:pt x="899" y="1142"/>
                      <a:pt x="900" y="1145"/>
                      <a:pt x="902" y="1147"/>
                    </a:cubicBezTo>
                    <a:cubicBezTo>
                      <a:pt x="906" y="1153"/>
                      <a:pt x="910" y="1160"/>
                      <a:pt x="914" y="1167"/>
                    </a:cubicBezTo>
                    <a:cubicBezTo>
                      <a:pt x="916" y="1170"/>
                      <a:pt x="918" y="1171"/>
                      <a:pt x="922" y="1172"/>
                    </a:cubicBezTo>
                    <a:cubicBezTo>
                      <a:pt x="923" y="1173"/>
                      <a:pt x="925" y="1173"/>
                      <a:pt x="927" y="1174"/>
                    </a:cubicBezTo>
                    <a:cubicBezTo>
                      <a:pt x="930" y="1174"/>
                      <a:pt x="934" y="1176"/>
                      <a:pt x="936" y="1179"/>
                    </a:cubicBezTo>
                    <a:cubicBezTo>
                      <a:pt x="938" y="1181"/>
                      <a:pt x="941" y="1182"/>
                      <a:pt x="943" y="1184"/>
                    </a:cubicBezTo>
                    <a:cubicBezTo>
                      <a:pt x="949" y="1188"/>
                      <a:pt x="956" y="1189"/>
                      <a:pt x="963" y="1191"/>
                    </a:cubicBezTo>
                    <a:cubicBezTo>
                      <a:pt x="966" y="1192"/>
                      <a:pt x="968" y="1191"/>
                      <a:pt x="971" y="1190"/>
                    </a:cubicBezTo>
                    <a:cubicBezTo>
                      <a:pt x="975" y="1188"/>
                      <a:pt x="979" y="1186"/>
                      <a:pt x="983" y="1184"/>
                    </a:cubicBezTo>
                    <a:cubicBezTo>
                      <a:pt x="987" y="1182"/>
                      <a:pt x="992" y="1184"/>
                      <a:pt x="994" y="1188"/>
                    </a:cubicBezTo>
                    <a:cubicBezTo>
                      <a:pt x="995" y="1192"/>
                      <a:pt x="997" y="1195"/>
                      <a:pt x="998" y="1199"/>
                    </a:cubicBezTo>
                    <a:cubicBezTo>
                      <a:pt x="1000" y="1202"/>
                      <a:pt x="1002" y="1204"/>
                      <a:pt x="1006" y="1204"/>
                    </a:cubicBezTo>
                    <a:cubicBezTo>
                      <a:pt x="1021" y="1205"/>
                      <a:pt x="1036" y="1209"/>
                      <a:pt x="1052" y="1211"/>
                    </a:cubicBezTo>
                    <a:cubicBezTo>
                      <a:pt x="1057" y="1212"/>
                      <a:pt x="1062" y="1212"/>
                      <a:pt x="1068" y="1212"/>
                    </a:cubicBezTo>
                    <a:cubicBezTo>
                      <a:pt x="1077" y="1210"/>
                      <a:pt x="1086" y="1208"/>
                      <a:pt x="1096" y="1210"/>
                    </a:cubicBezTo>
                    <a:cubicBezTo>
                      <a:pt x="1098" y="1210"/>
                      <a:pt x="1100" y="1209"/>
                      <a:pt x="1102" y="1209"/>
                    </a:cubicBezTo>
                    <a:cubicBezTo>
                      <a:pt x="1109" y="1207"/>
                      <a:pt x="1115" y="1207"/>
                      <a:pt x="1122" y="1207"/>
                    </a:cubicBezTo>
                    <a:cubicBezTo>
                      <a:pt x="1124" y="1207"/>
                      <a:pt x="1126" y="1208"/>
                      <a:pt x="1127" y="1211"/>
                    </a:cubicBezTo>
                    <a:cubicBezTo>
                      <a:pt x="1128" y="1213"/>
                      <a:pt x="1129" y="1214"/>
                      <a:pt x="1131" y="1216"/>
                    </a:cubicBezTo>
                    <a:cubicBezTo>
                      <a:pt x="1134" y="1217"/>
                      <a:pt x="1136" y="1219"/>
                      <a:pt x="1136" y="1222"/>
                    </a:cubicBezTo>
                    <a:cubicBezTo>
                      <a:pt x="1138" y="1227"/>
                      <a:pt x="1141" y="1230"/>
                      <a:pt x="1146" y="1231"/>
                    </a:cubicBezTo>
                    <a:cubicBezTo>
                      <a:pt x="1150" y="1232"/>
                      <a:pt x="1153" y="1234"/>
                      <a:pt x="1156" y="1238"/>
                    </a:cubicBezTo>
                    <a:cubicBezTo>
                      <a:pt x="1160" y="1244"/>
                      <a:pt x="1166" y="1246"/>
                      <a:pt x="1173" y="1246"/>
                    </a:cubicBezTo>
                    <a:cubicBezTo>
                      <a:pt x="1174" y="1246"/>
                      <a:pt x="1176" y="1247"/>
                      <a:pt x="1177" y="1247"/>
                    </a:cubicBezTo>
                    <a:cubicBezTo>
                      <a:pt x="1177" y="1246"/>
                      <a:pt x="1177" y="1246"/>
                      <a:pt x="1177" y="1246"/>
                    </a:cubicBezTo>
                    <a:cubicBezTo>
                      <a:pt x="1178" y="1246"/>
                      <a:pt x="1178" y="1246"/>
                      <a:pt x="1178" y="1246"/>
                    </a:cubicBezTo>
                    <a:cubicBezTo>
                      <a:pt x="1178" y="1247"/>
                      <a:pt x="1178" y="1247"/>
                      <a:pt x="1178" y="1247"/>
                    </a:cubicBezTo>
                    <a:cubicBezTo>
                      <a:pt x="1177" y="1247"/>
                      <a:pt x="1177" y="1247"/>
                      <a:pt x="1177" y="1247"/>
                    </a:cubicBezTo>
                    <a:cubicBezTo>
                      <a:pt x="1174" y="1250"/>
                      <a:pt x="1171" y="1253"/>
                      <a:pt x="1166" y="1251"/>
                    </a:cubicBezTo>
                    <a:cubicBezTo>
                      <a:pt x="1166" y="1250"/>
                      <a:pt x="1164" y="1251"/>
                      <a:pt x="1164" y="1252"/>
                    </a:cubicBezTo>
                    <a:cubicBezTo>
                      <a:pt x="1163" y="1252"/>
                      <a:pt x="1163" y="1254"/>
                      <a:pt x="1164" y="1255"/>
                    </a:cubicBezTo>
                    <a:cubicBezTo>
                      <a:pt x="1169" y="1260"/>
                      <a:pt x="1174" y="1265"/>
                      <a:pt x="1179" y="1270"/>
                    </a:cubicBezTo>
                    <a:cubicBezTo>
                      <a:pt x="1188" y="1278"/>
                      <a:pt x="1192" y="1278"/>
                      <a:pt x="1203" y="1271"/>
                    </a:cubicBezTo>
                    <a:cubicBezTo>
                      <a:pt x="1207" y="1269"/>
                      <a:pt x="1210" y="1265"/>
                      <a:pt x="1211" y="1260"/>
                    </a:cubicBezTo>
                    <a:cubicBezTo>
                      <a:pt x="1211" y="1260"/>
                      <a:pt x="1210" y="1260"/>
                      <a:pt x="1210" y="1260"/>
                    </a:cubicBezTo>
                    <a:cubicBezTo>
                      <a:pt x="1210" y="1259"/>
                      <a:pt x="1210" y="1259"/>
                      <a:pt x="1210" y="1259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2" y="1261"/>
                      <a:pt x="1212" y="1261"/>
                    </a:cubicBezTo>
                    <a:cubicBezTo>
                      <a:pt x="1214" y="1268"/>
                      <a:pt x="1217" y="1275"/>
                      <a:pt x="1217" y="1283"/>
                    </a:cubicBezTo>
                    <a:cubicBezTo>
                      <a:pt x="1216" y="1286"/>
                      <a:pt x="1216" y="1290"/>
                      <a:pt x="1217" y="1293"/>
                    </a:cubicBezTo>
                    <a:cubicBezTo>
                      <a:pt x="1220" y="1301"/>
                      <a:pt x="1221" y="1309"/>
                      <a:pt x="1223" y="1317"/>
                    </a:cubicBezTo>
                    <a:cubicBezTo>
                      <a:pt x="1225" y="1325"/>
                      <a:pt x="1230" y="1332"/>
                      <a:pt x="1230" y="1340"/>
                    </a:cubicBezTo>
                    <a:cubicBezTo>
                      <a:pt x="1230" y="1342"/>
                      <a:pt x="1232" y="1343"/>
                      <a:pt x="1232" y="1345"/>
                    </a:cubicBezTo>
                    <a:cubicBezTo>
                      <a:pt x="1235" y="1350"/>
                      <a:pt x="1237" y="1355"/>
                      <a:pt x="1241" y="1359"/>
                    </a:cubicBezTo>
                    <a:cubicBezTo>
                      <a:pt x="1244" y="1365"/>
                      <a:pt x="1247" y="1371"/>
                      <a:pt x="1249" y="1377"/>
                    </a:cubicBezTo>
                    <a:cubicBezTo>
                      <a:pt x="1250" y="1380"/>
                      <a:pt x="1251" y="1383"/>
                      <a:pt x="1252" y="1386"/>
                    </a:cubicBezTo>
                    <a:cubicBezTo>
                      <a:pt x="1254" y="1393"/>
                      <a:pt x="1257" y="1399"/>
                      <a:pt x="1261" y="1404"/>
                    </a:cubicBezTo>
                    <a:cubicBezTo>
                      <a:pt x="1264" y="1406"/>
                      <a:pt x="1267" y="1410"/>
                      <a:pt x="1268" y="1413"/>
                    </a:cubicBezTo>
                    <a:cubicBezTo>
                      <a:pt x="1271" y="1421"/>
                      <a:pt x="1275" y="1428"/>
                      <a:pt x="1276" y="1436"/>
                    </a:cubicBezTo>
                    <a:cubicBezTo>
                      <a:pt x="1277" y="1441"/>
                      <a:pt x="1279" y="1446"/>
                      <a:pt x="1282" y="1450"/>
                    </a:cubicBezTo>
                    <a:cubicBezTo>
                      <a:pt x="1284" y="1451"/>
                      <a:pt x="1285" y="1453"/>
                      <a:pt x="1287" y="1454"/>
                    </a:cubicBezTo>
                    <a:cubicBezTo>
                      <a:pt x="1291" y="1458"/>
                      <a:pt x="1297" y="1457"/>
                      <a:pt x="1300" y="1453"/>
                    </a:cubicBezTo>
                    <a:cubicBezTo>
                      <a:pt x="1301" y="1451"/>
                      <a:pt x="1302" y="1450"/>
                      <a:pt x="1303" y="1448"/>
                    </a:cubicBezTo>
                    <a:cubicBezTo>
                      <a:pt x="1304" y="1446"/>
                      <a:pt x="1306" y="1444"/>
                      <a:pt x="1308" y="1443"/>
                    </a:cubicBezTo>
                    <a:cubicBezTo>
                      <a:pt x="1312" y="1441"/>
                      <a:pt x="1313" y="1439"/>
                      <a:pt x="1314" y="1436"/>
                    </a:cubicBezTo>
                    <a:cubicBezTo>
                      <a:pt x="1316" y="1431"/>
                      <a:pt x="1318" y="1428"/>
                      <a:pt x="1323" y="1426"/>
                    </a:cubicBezTo>
                    <a:cubicBezTo>
                      <a:pt x="1325" y="1424"/>
                      <a:pt x="1326" y="1421"/>
                      <a:pt x="1326" y="1419"/>
                    </a:cubicBezTo>
                    <a:cubicBezTo>
                      <a:pt x="1325" y="1416"/>
                      <a:pt x="1325" y="1413"/>
                      <a:pt x="1324" y="1410"/>
                    </a:cubicBezTo>
                    <a:cubicBezTo>
                      <a:pt x="1324" y="1407"/>
                      <a:pt x="1324" y="1404"/>
                      <a:pt x="1325" y="1401"/>
                    </a:cubicBezTo>
                    <a:cubicBezTo>
                      <a:pt x="1326" y="1399"/>
                      <a:pt x="1327" y="1397"/>
                      <a:pt x="1328" y="1395"/>
                    </a:cubicBezTo>
                    <a:cubicBezTo>
                      <a:pt x="1330" y="1390"/>
                      <a:pt x="1330" y="1385"/>
                      <a:pt x="1328" y="1380"/>
                    </a:cubicBezTo>
                    <a:cubicBezTo>
                      <a:pt x="1327" y="1378"/>
                      <a:pt x="1327" y="1375"/>
                      <a:pt x="1327" y="1372"/>
                    </a:cubicBezTo>
                    <a:cubicBezTo>
                      <a:pt x="1326" y="1366"/>
                      <a:pt x="1326" y="1360"/>
                      <a:pt x="1327" y="1354"/>
                    </a:cubicBezTo>
                    <a:cubicBezTo>
                      <a:pt x="1327" y="1350"/>
                      <a:pt x="1329" y="1348"/>
                      <a:pt x="1333" y="1347"/>
                    </a:cubicBezTo>
                    <a:cubicBezTo>
                      <a:pt x="1334" y="1347"/>
                      <a:pt x="1336" y="1347"/>
                      <a:pt x="1337" y="1345"/>
                    </a:cubicBezTo>
                    <a:cubicBezTo>
                      <a:pt x="1340" y="1341"/>
                      <a:pt x="1344" y="1339"/>
                      <a:pt x="1349" y="1338"/>
                    </a:cubicBezTo>
                    <a:cubicBezTo>
                      <a:pt x="1351" y="1337"/>
                      <a:pt x="1352" y="1335"/>
                      <a:pt x="1353" y="1333"/>
                    </a:cubicBezTo>
                    <a:cubicBezTo>
                      <a:pt x="1354" y="1330"/>
                      <a:pt x="1354" y="1327"/>
                      <a:pt x="1357" y="1326"/>
                    </a:cubicBezTo>
                    <a:cubicBezTo>
                      <a:pt x="1364" y="1322"/>
                      <a:pt x="1368" y="1315"/>
                      <a:pt x="1374" y="1311"/>
                    </a:cubicBezTo>
                    <a:cubicBezTo>
                      <a:pt x="1377" y="1309"/>
                      <a:pt x="1379" y="1306"/>
                      <a:pt x="1381" y="1303"/>
                    </a:cubicBezTo>
                    <a:cubicBezTo>
                      <a:pt x="1383" y="1300"/>
                      <a:pt x="1385" y="1297"/>
                      <a:pt x="1388" y="1294"/>
                    </a:cubicBezTo>
                    <a:cubicBezTo>
                      <a:pt x="1389" y="1292"/>
                      <a:pt x="1392" y="1291"/>
                      <a:pt x="1394" y="1290"/>
                    </a:cubicBezTo>
                    <a:cubicBezTo>
                      <a:pt x="1403" y="1285"/>
                      <a:pt x="1410" y="1279"/>
                      <a:pt x="1410" y="1268"/>
                    </a:cubicBezTo>
                    <a:cubicBezTo>
                      <a:pt x="1410" y="1265"/>
                      <a:pt x="1412" y="1263"/>
                      <a:pt x="1415" y="1262"/>
                    </a:cubicBezTo>
                    <a:cubicBezTo>
                      <a:pt x="1419" y="1260"/>
                      <a:pt x="1423" y="1259"/>
                      <a:pt x="1427" y="1260"/>
                    </a:cubicBezTo>
                    <a:cubicBezTo>
                      <a:pt x="1438" y="1260"/>
                      <a:pt x="1447" y="1258"/>
                      <a:pt x="1456" y="1252"/>
                    </a:cubicBezTo>
                    <a:cubicBezTo>
                      <a:pt x="1459" y="1249"/>
                      <a:pt x="1464" y="1250"/>
                      <a:pt x="1467" y="1246"/>
                    </a:cubicBezTo>
                    <a:cubicBezTo>
                      <a:pt x="1467" y="1246"/>
                      <a:pt x="1470" y="1247"/>
                      <a:pt x="1470" y="1248"/>
                    </a:cubicBezTo>
                    <a:cubicBezTo>
                      <a:pt x="1471" y="1251"/>
                      <a:pt x="1472" y="1254"/>
                      <a:pt x="1473" y="1257"/>
                    </a:cubicBezTo>
                    <a:cubicBezTo>
                      <a:pt x="1476" y="1268"/>
                      <a:pt x="1482" y="1277"/>
                      <a:pt x="1493" y="1282"/>
                    </a:cubicBezTo>
                    <a:cubicBezTo>
                      <a:pt x="1494" y="1283"/>
                      <a:pt x="1496" y="1284"/>
                      <a:pt x="1497" y="1284"/>
                    </a:cubicBezTo>
                    <a:cubicBezTo>
                      <a:pt x="1500" y="1286"/>
                      <a:pt x="1500" y="1288"/>
                      <a:pt x="1499" y="1291"/>
                    </a:cubicBezTo>
                    <a:cubicBezTo>
                      <a:pt x="1498" y="1296"/>
                      <a:pt x="1499" y="1298"/>
                      <a:pt x="1504" y="1300"/>
                    </a:cubicBezTo>
                    <a:cubicBezTo>
                      <a:pt x="1507" y="1301"/>
                      <a:pt x="1510" y="1303"/>
                      <a:pt x="1511" y="1306"/>
                    </a:cubicBezTo>
                    <a:cubicBezTo>
                      <a:pt x="1511" y="1307"/>
                      <a:pt x="1512" y="1307"/>
                      <a:pt x="1512" y="1308"/>
                    </a:cubicBezTo>
                    <a:cubicBezTo>
                      <a:pt x="1515" y="1315"/>
                      <a:pt x="1517" y="1322"/>
                      <a:pt x="1515" y="1330"/>
                    </a:cubicBezTo>
                    <a:cubicBezTo>
                      <a:pt x="1514" y="1333"/>
                      <a:pt x="1514" y="1335"/>
                      <a:pt x="1514" y="1338"/>
                    </a:cubicBezTo>
                    <a:cubicBezTo>
                      <a:pt x="1514" y="1340"/>
                      <a:pt x="1518" y="1344"/>
                      <a:pt x="1520" y="1344"/>
                    </a:cubicBezTo>
                    <a:cubicBezTo>
                      <a:pt x="1526" y="1343"/>
                      <a:pt x="1532" y="1343"/>
                      <a:pt x="1537" y="1339"/>
                    </a:cubicBezTo>
                    <a:cubicBezTo>
                      <a:pt x="1541" y="1336"/>
                      <a:pt x="1545" y="1334"/>
                      <a:pt x="1550" y="1331"/>
                    </a:cubicBezTo>
                    <a:close/>
                    <a:moveTo>
                      <a:pt x="1835" y="1094"/>
                    </a:moveTo>
                    <a:cubicBezTo>
                      <a:pt x="1835" y="1094"/>
                      <a:pt x="1836" y="1094"/>
                      <a:pt x="1836" y="1095"/>
                    </a:cubicBezTo>
                    <a:cubicBezTo>
                      <a:pt x="1836" y="1095"/>
                      <a:pt x="1836" y="1096"/>
                      <a:pt x="1835" y="1097"/>
                    </a:cubicBezTo>
                    <a:cubicBezTo>
                      <a:pt x="1836" y="1097"/>
                      <a:pt x="1836" y="1097"/>
                      <a:pt x="1836" y="1097"/>
                    </a:cubicBezTo>
                    <a:cubicBezTo>
                      <a:pt x="1836" y="1098"/>
                      <a:pt x="1836" y="1098"/>
                      <a:pt x="1836" y="1098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4" y="1096"/>
                      <a:pt x="1834" y="1096"/>
                    </a:cubicBezTo>
                    <a:cubicBezTo>
                      <a:pt x="1833" y="1095"/>
                      <a:pt x="1834" y="1094"/>
                      <a:pt x="1835" y="1094"/>
                    </a:cubicBezTo>
                    <a:close/>
                    <a:moveTo>
                      <a:pt x="1806" y="1058"/>
                    </a:moveTo>
                    <a:cubicBezTo>
                      <a:pt x="1807" y="1059"/>
                      <a:pt x="1807" y="1059"/>
                      <a:pt x="1807" y="1059"/>
                    </a:cubicBezTo>
                    <a:cubicBezTo>
                      <a:pt x="1807" y="1060"/>
                      <a:pt x="1807" y="1060"/>
                      <a:pt x="1806" y="1060"/>
                    </a:cubicBezTo>
                    <a:cubicBezTo>
                      <a:pt x="1806" y="1060"/>
                      <a:pt x="1805" y="1060"/>
                      <a:pt x="1805" y="1060"/>
                    </a:cubicBezTo>
                    <a:cubicBezTo>
                      <a:pt x="1805" y="1059"/>
                      <a:pt x="1805" y="1058"/>
                      <a:pt x="1806" y="1058"/>
                    </a:cubicBezTo>
                    <a:close/>
                    <a:moveTo>
                      <a:pt x="1790" y="1132"/>
                    </a:moveTo>
                    <a:cubicBezTo>
                      <a:pt x="1791" y="1132"/>
                      <a:pt x="1791" y="1133"/>
                      <a:pt x="1791" y="1133"/>
                    </a:cubicBezTo>
                    <a:cubicBezTo>
                      <a:pt x="1792" y="1134"/>
                      <a:pt x="1792" y="1135"/>
                      <a:pt x="1792" y="1136"/>
                    </a:cubicBezTo>
                    <a:cubicBezTo>
                      <a:pt x="1792" y="1136"/>
                      <a:pt x="1791" y="1136"/>
                      <a:pt x="1791" y="1137"/>
                    </a:cubicBezTo>
                    <a:cubicBezTo>
                      <a:pt x="1790" y="1135"/>
                      <a:pt x="1790" y="1134"/>
                      <a:pt x="1789" y="1133"/>
                    </a:cubicBezTo>
                    <a:cubicBezTo>
                      <a:pt x="1789" y="1133"/>
                      <a:pt x="1790" y="1132"/>
                      <a:pt x="1790" y="1132"/>
                    </a:cubicBezTo>
                    <a:close/>
                    <a:moveTo>
                      <a:pt x="1933" y="816"/>
                    </a:moveTo>
                    <a:cubicBezTo>
                      <a:pt x="1935" y="816"/>
                      <a:pt x="1937" y="817"/>
                      <a:pt x="1937" y="818"/>
                    </a:cubicBezTo>
                    <a:cubicBezTo>
                      <a:pt x="1937" y="820"/>
                      <a:pt x="1937" y="821"/>
                      <a:pt x="1938" y="823"/>
                    </a:cubicBezTo>
                    <a:cubicBezTo>
                      <a:pt x="1937" y="824"/>
                      <a:pt x="1937" y="826"/>
                      <a:pt x="1936" y="827"/>
                    </a:cubicBezTo>
                    <a:cubicBezTo>
                      <a:pt x="1936" y="828"/>
                      <a:pt x="1934" y="828"/>
                      <a:pt x="1933" y="827"/>
                    </a:cubicBezTo>
                    <a:cubicBezTo>
                      <a:pt x="1932" y="825"/>
                      <a:pt x="1931" y="823"/>
                      <a:pt x="1930" y="820"/>
                    </a:cubicBezTo>
                    <a:cubicBezTo>
                      <a:pt x="1929" y="819"/>
                      <a:pt x="1932" y="816"/>
                      <a:pt x="1933" y="816"/>
                    </a:cubicBezTo>
                    <a:close/>
                    <a:moveTo>
                      <a:pt x="2226" y="198"/>
                    </a:moveTo>
                    <a:cubicBezTo>
                      <a:pt x="2229" y="198"/>
                      <a:pt x="2231" y="197"/>
                      <a:pt x="2233" y="197"/>
                    </a:cubicBezTo>
                    <a:cubicBezTo>
                      <a:pt x="2233" y="197"/>
                      <a:pt x="2234" y="197"/>
                      <a:pt x="2234" y="198"/>
                    </a:cubicBezTo>
                    <a:cubicBezTo>
                      <a:pt x="2234" y="198"/>
                      <a:pt x="2234" y="199"/>
                      <a:pt x="2234" y="200"/>
                    </a:cubicBezTo>
                    <a:cubicBezTo>
                      <a:pt x="2232" y="201"/>
                      <a:pt x="2231" y="202"/>
                      <a:pt x="2229" y="203"/>
                    </a:cubicBezTo>
                    <a:cubicBezTo>
                      <a:pt x="2228" y="203"/>
                      <a:pt x="2226" y="202"/>
                      <a:pt x="2225" y="201"/>
                    </a:cubicBezTo>
                    <a:cubicBezTo>
                      <a:pt x="2225" y="199"/>
                      <a:pt x="2225" y="199"/>
                      <a:pt x="2226" y="198"/>
                    </a:cubicBezTo>
                    <a:close/>
                    <a:moveTo>
                      <a:pt x="1949" y="102"/>
                    </a:moveTo>
                    <a:cubicBezTo>
                      <a:pt x="1949" y="102"/>
                      <a:pt x="1949" y="102"/>
                      <a:pt x="1949" y="102"/>
                    </a:cubicBezTo>
                    <a:cubicBezTo>
                      <a:pt x="1950" y="102"/>
                      <a:pt x="1951" y="102"/>
                      <a:pt x="1952" y="103"/>
                    </a:cubicBezTo>
                    <a:cubicBezTo>
                      <a:pt x="1952" y="104"/>
                      <a:pt x="1951" y="104"/>
                      <a:pt x="1950" y="104"/>
                    </a:cubicBezTo>
                    <a:cubicBezTo>
                      <a:pt x="1950" y="103"/>
                      <a:pt x="1949" y="103"/>
                      <a:pt x="1949" y="102"/>
                    </a:cubicBezTo>
                    <a:cubicBezTo>
                      <a:pt x="1949" y="102"/>
                      <a:pt x="1948" y="102"/>
                      <a:pt x="1948" y="102"/>
                    </a:cubicBezTo>
                    <a:cubicBezTo>
                      <a:pt x="1948" y="102"/>
                      <a:pt x="1948" y="102"/>
                      <a:pt x="1947" y="101"/>
                    </a:cubicBezTo>
                    <a:cubicBezTo>
                      <a:pt x="1948" y="101"/>
                      <a:pt x="1948" y="101"/>
                      <a:pt x="1949" y="102"/>
                    </a:cubicBezTo>
                    <a:close/>
                    <a:moveTo>
                      <a:pt x="1799" y="621"/>
                    </a:moveTo>
                    <a:cubicBezTo>
                      <a:pt x="1800" y="620"/>
                      <a:pt x="1800" y="620"/>
                      <a:pt x="1800" y="620"/>
                    </a:cubicBezTo>
                    <a:cubicBezTo>
                      <a:pt x="1801" y="620"/>
                      <a:pt x="1801" y="620"/>
                      <a:pt x="1802" y="619"/>
                    </a:cubicBezTo>
                    <a:cubicBezTo>
                      <a:pt x="1802" y="620"/>
                      <a:pt x="1802" y="620"/>
                      <a:pt x="1802" y="620"/>
                    </a:cubicBezTo>
                    <a:cubicBezTo>
                      <a:pt x="1802" y="620"/>
                      <a:pt x="1801" y="620"/>
                      <a:pt x="1800" y="620"/>
                    </a:cubicBezTo>
                    <a:cubicBezTo>
                      <a:pt x="1800" y="621"/>
                      <a:pt x="1800" y="621"/>
                      <a:pt x="1800" y="621"/>
                    </a:cubicBezTo>
                    <a:cubicBezTo>
                      <a:pt x="1799" y="621"/>
                      <a:pt x="1799" y="621"/>
                      <a:pt x="1799" y="621"/>
                    </a:cubicBezTo>
                    <a:close/>
                    <a:moveTo>
                      <a:pt x="1733" y="1137"/>
                    </a:moveTo>
                    <a:cubicBezTo>
                      <a:pt x="1733" y="1137"/>
                      <a:pt x="1733" y="1137"/>
                      <a:pt x="1734" y="1138"/>
                    </a:cubicBezTo>
                    <a:cubicBezTo>
                      <a:pt x="1736" y="1137"/>
                      <a:pt x="1738" y="1137"/>
                      <a:pt x="1740" y="1135"/>
                    </a:cubicBezTo>
                    <a:cubicBezTo>
                      <a:pt x="1741" y="1134"/>
                      <a:pt x="1742" y="1135"/>
                      <a:pt x="1742" y="1136"/>
                    </a:cubicBezTo>
                    <a:cubicBezTo>
                      <a:pt x="1742" y="1137"/>
                      <a:pt x="1741" y="1138"/>
                      <a:pt x="1740" y="1139"/>
                    </a:cubicBezTo>
                    <a:cubicBezTo>
                      <a:pt x="1738" y="1140"/>
                      <a:pt x="1735" y="1140"/>
                      <a:pt x="1734" y="1138"/>
                    </a:cubicBezTo>
                    <a:cubicBezTo>
                      <a:pt x="1733" y="1138"/>
                      <a:pt x="1733" y="1138"/>
                      <a:pt x="1733" y="1138"/>
                    </a:cubicBezTo>
                    <a:cubicBezTo>
                      <a:pt x="1733" y="1137"/>
                      <a:pt x="1733" y="1137"/>
                      <a:pt x="1733" y="1137"/>
                    </a:cubicBezTo>
                    <a:cubicBezTo>
                      <a:pt x="1733" y="1137"/>
                      <a:pt x="1733" y="1137"/>
                      <a:pt x="1733" y="1137"/>
                    </a:cubicBezTo>
                    <a:close/>
                    <a:moveTo>
                      <a:pt x="1726" y="72"/>
                    </a:moveTo>
                    <a:cubicBezTo>
                      <a:pt x="1726" y="71"/>
                      <a:pt x="1726" y="71"/>
                      <a:pt x="1726" y="71"/>
                    </a:cubicBezTo>
                    <a:cubicBezTo>
                      <a:pt x="1727" y="72"/>
                      <a:pt x="1727" y="72"/>
                      <a:pt x="1727" y="72"/>
                    </a:cubicBezTo>
                    <a:cubicBezTo>
                      <a:pt x="1727" y="72"/>
                      <a:pt x="1727" y="72"/>
                      <a:pt x="1727" y="73"/>
                    </a:cubicBezTo>
                    <a:cubicBezTo>
                      <a:pt x="1730" y="73"/>
                      <a:pt x="1731" y="75"/>
                      <a:pt x="1730" y="78"/>
                    </a:cubicBezTo>
                    <a:cubicBezTo>
                      <a:pt x="1730" y="80"/>
                      <a:pt x="1729" y="82"/>
                      <a:pt x="1728" y="84"/>
                    </a:cubicBezTo>
                    <a:cubicBezTo>
                      <a:pt x="1728" y="84"/>
                      <a:pt x="1727" y="84"/>
                      <a:pt x="1726" y="84"/>
                    </a:cubicBezTo>
                    <a:cubicBezTo>
                      <a:pt x="1726" y="84"/>
                      <a:pt x="1725" y="83"/>
                      <a:pt x="1726" y="83"/>
                    </a:cubicBezTo>
                    <a:cubicBezTo>
                      <a:pt x="1726" y="79"/>
                      <a:pt x="1726" y="76"/>
                      <a:pt x="1727" y="73"/>
                    </a:cubicBezTo>
                    <a:cubicBezTo>
                      <a:pt x="1727" y="73"/>
                      <a:pt x="1727" y="72"/>
                      <a:pt x="1726" y="72"/>
                    </a:cubicBezTo>
                    <a:close/>
                    <a:moveTo>
                      <a:pt x="1712" y="759"/>
                    </a:moveTo>
                    <a:cubicBezTo>
                      <a:pt x="1712" y="759"/>
                      <a:pt x="1711" y="759"/>
                      <a:pt x="1711" y="759"/>
                    </a:cubicBezTo>
                    <a:cubicBezTo>
                      <a:pt x="1711" y="758"/>
                      <a:pt x="1711" y="757"/>
                      <a:pt x="1712" y="756"/>
                    </a:cubicBezTo>
                    <a:cubicBezTo>
                      <a:pt x="1712" y="756"/>
                      <a:pt x="1713" y="757"/>
                      <a:pt x="1713" y="757"/>
                    </a:cubicBezTo>
                    <a:cubicBezTo>
                      <a:pt x="1712" y="758"/>
                      <a:pt x="1712" y="759"/>
                      <a:pt x="1712" y="759"/>
                    </a:cubicBezTo>
                    <a:close/>
                    <a:moveTo>
                      <a:pt x="1713" y="63"/>
                    </a:moveTo>
                    <a:cubicBezTo>
                      <a:pt x="1714" y="63"/>
                      <a:pt x="1715" y="64"/>
                      <a:pt x="1716" y="64"/>
                    </a:cubicBezTo>
                    <a:cubicBezTo>
                      <a:pt x="1715" y="65"/>
                      <a:pt x="1715" y="65"/>
                      <a:pt x="1715" y="65"/>
                    </a:cubicBezTo>
                    <a:cubicBezTo>
                      <a:pt x="1714" y="67"/>
                      <a:pt x="1713" y="68"/>
                      <a:pt x="1711" y="69"/>
                    </a:cubicBezTo>
                    <a:cubicBezTo>
                      <a:pt x="1711" y="69"/>
                      <a:pt x="1710" y="69"/>
                      <a:pt x="1710" y="69"/>
                    </a:cubicBezTo>
                    <a:cubicBezTo>
                      <a:pt x="1709" y="69"/>
                      <a:pt x="1708" y="69"/>
                      <a:pt x="1708" y="68"/>
                    </a:cubicBezTo>
                    <a:cubicBezTo>
                      <a:pt x="1707" y="65"/>
                      <a:pt x="1709" y="63"/>
                      <a:pt x="1713" y="63"/>
                    </a:cubicBezTo>
                    <a:close/>
                    <a:moveTo>
                      <a:pt x="1658" y="122"/>
                    </a:moveTo>
                    <a:cubicBezTo>
                      <a:pt x="1660" y="122"/>
                      <a:pt x="1662" y="123"/>
                      <a:pt x="1664" y="123"/>
                    </a:cubicBezTo>
                    <a:cubicBezTo>
                      <a:pt x="1664" y="123"/>
                      <a:pt x="1664" y="124"/>
                      <a:pt x="1665" y="124"/>
                    </a:cubicBezTo>
                    <a:cubicBezTo>
                      <a:pt x="1664" y="125"/>
                      <a:pt x="1664" y="126"/>
                      <a:pt x="1663" y="127"/>
                    </a:cubicBezTo>
                    <a:cubicBezTo>
                      <a:pt x="1660" y="128"/>
                      <a:pt x="1658" y="127"/>
                      <a:pt x="1656" y="124"/>
                    </a:cubicBezTo>
                    <a:cubicBezTo>
                      <a:pt x="1656" y="123"/>
                      <a:pt x="1657" y="122"/>
                      <a:pt x="1658" y="122"/>
                    </a:cubicBezTo>
                    <a:close/>
                    <a:moveTo>
                      <a:pt x="1653" y="1385"/>
                    </a:moveTo>
                    <a:cubicBezTo>
                      <a:pt x="1653" y="1386"/>
                      <a:pt x="1654" y="1386"/>
                      <a:pt x="1654" y="1386"/>
                    </a:cubicBezTo>
                    <a:cubicBezTo>
                      <a:pt x="1653" y="1387"/>
                      <a:pt x="1652" y="1387"/>
                      <a:pt x="1652" y="1385"/>
                    </a:cubicBezTo>
                    <a:cubicBezTo>
                      <a:pt x="1652" y="1385"/>
                      <a:pt x="1653" y="1385"/>
                      <a:pt x="1653" y="1385"/>
                    </a:cubicBezTo>
                    <a:close/>
                    <a:moveTo>
                      <a:pt x="1313" y="52"/>
                    </a:moveTo>
                    <a:cubicBezTo>
                      <a:pt x="1313" y="52"/>
                      <a:pt x="1314" y="52"/>
                      <a:pt x="1314" y="53"/>
                    </a:cubicBezTo>
                    <a:cubicBezTo>
                      <a:pt x="1314" y="53"/>
                      <a:pt x="1313" y="52"/>
                      <a:pt x="1313" y="52"/>
                    </a:cubicBezTo>
                    <a:cubicBezTo>
                      <a:pt x="1312" y="51"/>
                      <a:pt x="1312" y="51"/>
                      <a:pt x="1312" y="51"/>
                    </a:cubicBezTo>
                    <a:lnTo>
                      <a:pt x="1313" y="52"/>
                    </a:lnTo>
                    <a:close/>
                    <a:moveTo>
                      <a:pt x="347" y="550"/>
                    </a:moveTo>
                    <a:cubicBezTo>
                      <a:pt x="347" y="550"/>
                      <a:pt x="347" y="550"/>
                      <a:pt x="347" y="550"/>
                    </a:cubicBezTo>
                    <a:cubicBezTo>
                      <a:pt x="348" y="550"/>
                      <a:pt x="348" y="550"/>
                      <a:pt x="348" y="550"/>
                    </a:cubicBezTo>
                    <a:lnTo>
                      <a:pt x="347" y="550"/>
                    </a:lnTo>
                    <a:close/>
                    <a:moveTo>
                      <a:pt x="390" y="651"/>
                    </a:moveTo>
                    <a:cubicBezTo>
                      <a:pt x="390" y="654"/>
                      <a:pt x="388" y="656"/>
                      <a:pt x="385" y="657"/>
                    </a:cubicBezTo>
                    <a:cubicBezTo>
                      <a:pt x="382" y="657"/>
                      <a:pt x="380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8"/>
                      <a:pt x="377" y="658"/>
                      <a:pt x="377" y="658"/>
                    </a:cubicBezTo>
                    <a:cubicBezTo>
                      <a:pt x="377" y="658"/>
                      <a:pt x="377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3"/>
                      <a:pt x="377" y="650"/>
                      <a:pt x="382" y="648"/>
                    </a:cubicBezTo>
                    <a:cubicBezTo>
                      <a:pt x="383" y="648"/>
                      <a:pt x="383" y="646"/>
                      <a:pt x="384" y="644"/>
                    </a:cubicBezTo>
                    <a:cubicBezTo>
                      <a:pt x="385" y="642"/>
                      <a:pt x="387" y="641"/>
                      <a:pt x="388" y="642"/>
                    </a:cubicBezTo>
                    <a:cubicBezTo>
                      <a:pt x="389" y="644"/>
                      <a:pt x="390" y="645"/>
                      <a:pt x="390" y="646"/>
                    </a:cubicBezTo>
                    <a:cubicBezTo>
                      <a:pt x="390" y="648"/>
                      <a:pt x="390" y="650"/>
                      <a:pt x="390" y="651"/>
                    </a:cubicBezTo>
                    <a:close/>
                    <a:moveTo>
                      <a:pt x="400" y="660"/>
                    </a:moveTo>
                    <a:cubicBezTo>
                      <a:pt x="400" y="660"/>
                      <a:pt x="400" y="660"/>
                      <a:pt x="400" y="661"/>
                    </a:cubicBezTo>
                    <a:cubicBezTo>
                      <a:pt x="400" y="661"/>
                      <a:pt x="400" y="661"/>
                      <a:pt x="400" y="662"/>
                    </a:cubicBezTo>
                    <a:cubicBezTo>
                      <a:pt x="400" y="662"/>
                      <a:pt x="399" y="662"/>
                      <a:pt x="399" y="663"/>
                    </a:cubicBezTo>
                    <a:cubicBezTo>
                      <a:pt x="400" y="662"/>
                      <a:pt x="400" y="661"/>
                      <a:pt x="400" y="660"/>
                    </a:cubicBezTo>
                    <a:cubicBezTo>
                      <a:pt x="400" y="660"/>
                      <a:pt x="400" y="660"/>
                      <a:pt x="400" y="660"/>
                    </a:cubicBezTo>
                    <a:cubicBezTo>
                      <a:pt x="400" y="659"/>
                      <a:pt x="400" y="658"/>
                      <a:pt x="402" y="657"/>
                    </a:cubicBezTo>
                    <a:cubicBezTo>
                      <a:pt x="402" y="657"/>
                      <a:pt x="402" y="658"/>
                      <a:pt x="402" y="658"/>
                    </a:cubicBezTo>
                    <a:cubicBezTo>
                      <a:pt x="402" y="659"/>
                      <a:pt x="401" y="659"/>
                      <a:pt x="400" y="660"/>
                    </a:cubicBezTo>
                    <a:close/>
                    <a:moveTo>
                      <a:pt x="427" y="635"/>
                    </a:moveTo>
                    <a:cubicBezTo>
                      <a:pt x="428" y="635"/>
                      <a:pt x="428" y="635"/>
                      <a:pt x="429" y="635"/>
                    </a:cubicBezTo>
                    <a:cubicBezTo>
                      <a:pt x="430" y="635"/>
                      <a:pt x="431" y="636"/>
                      <a:pt x="432" y="636"/>
                    </a:cubicBezTo>
                    <a:cubicBezTo>
                      <a:pt x="432" y="636"/>
                      <a:pt x="432" y="637"/>
                      <a:pt x="432" y="637"/>
                    </a:cubicBezTo>
                    <a:cubicBezTo>
                      <a:pt x="431" y="637"/>
                      <a:pt x="430" y="638"/>
                      <a:pt x="429" y="637"/>
                    </a:cubicBezTo>
                    <a:cubicBezTo>
                      <a:pt x="427" y="637"/>
                      <a:pt x="427" y="636"/>
                      <a:pt x="427" y="635"/>
                    </a:cubicBezTo>
                    <a:close/>
                    <a:moveTo>
                      <a:pt x="453" y="387"/>
                    </a:moveTo>
                    <a:cubicBezTo>
                      <a:pt x="453" y="388"/>
                      <a:pt x="451" y="388"/>
                      <a:pt x="450" y="388"/>
                    </a:cubicBezTo>
                    <a:cubicBezTo>
                      <a:pt x="450" y="388"/>
                      <a:pt x="449" y="388"/>
                      <a:pt x="449" y="388"/>
                    </a:cubicBezTo>
                    <a:cubicBezTo>
                      <a:pt x="448" y="387"/>
                      <a:pt x="448" y="386"/>
                      <a:pt x="448" y="386"/>
                    </a:cubicBezTo>
                    <a:cubicBezTo>
                      <a:pt x="448" y="385"/>
                      <a:pt x="449" y="384"/>
                      <a:pt x="450" y="384"/>
                    </a:cubicBezTo>
                    <a:cubicBezTo>
                      <a:pt x="452" y="385"/>
                      <a:pt x="454" y="387"/>
                      <a:pt x="453" y="387"/>
                    </a:cubicBezTo>
                    <a:close/>
                    <a:moveTo>
                      <a:pt x="470" y="377"/>
                    </a:move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69" y="378"/>
                      <a:pt x="469" y="379"/>
                      <a:pt x="468" y="379"/>
                    </a:cubicBezTo>
                    <a:cubicBezTo>
                      <a:pt x="468" y="379"/>
                      <a:pt x="467" y="378"/>
                      <a:pt x="468" y="378"/>
                    </a:cubicBezTo>
                    <a:cubicBezTo>
                      <a:pt x="468" y="378"/>
                      <a:pt x="469" y="378"/>
                      <a:pt x="470" y="377"/>
                    </a:cubicBez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70" y="376"/>
                      <a:pt x="470" y="376"/>
                      <a:pt x="470" y="376"/>
                    </a:cubicBezTo>
                    <a:lnTo>
                      <a:pt x="470" y="377"/>
                    </a:lnTo>
                    <a:close/>
                    <a:moveTo>
                      <a:pt x="493" y="369"/>
                    </a:moveTo>
                    <a:cubicBezTo>
                      <a:pt x="493" y="369"/>
                      <a:pt x="493" y="370"/>
                      <a:pt x="493" y="370"/>
                    </a:cubicBezTo>
                    <a:cubicBezTo>
                      <a:pt x="493" y="370"/>
                      <a:pt x="493" y="371"/>
                      <a:pt x="492" y="371"/>
                    </a:cubicBezTo>
                    <a:cubicBezTo>
                      <a:pt x="492" y="373"/>
                      <a:pt x="492" y="375"/>
                      <a:pt x="492" y="377"/>
                    </a:cubicBezTo>
                    <a:cubicBezTo>
                      <a:pt x="492" y="378"/>
                      <a:pt x="492" y="378"/>
                      <a:pt x="492" y="378"/>
                    </a:cubicBezTo>
                    <a:cubicBezTo>
                      <a:pt x="491" y="378"/>
                      <a:pt x="491" y="378"/>
                      <a:pt x="491" y="377"/>
                    </a:cubicBezTo>
                    <a:cubicBezTo>
                      <a:pt x="491" y="375"/>
                      <a:pt x="491" y="373"/>
                      <a:pt x="492" y="371"/>
                    </a:cubicBezTo>
                    <a:cubicBezTo>
                      <a:pt x="492" y="370"/>
                      <a:pt x="492" y="370"/>
                      <a:pt x="492" y="369"/>
                    </a:cubicBezTo>
                    <a:cubicBezTo>
                      <a:pt x="493" y="369"/>
                      <a:pt x="493" y="369"/>
                      <a:pt x="493" y="369"/>
                    </a:cubicBezTo>
                    <a:cubicBezTo>
                      <a:pt x="493" y="369"/>
                      <a:pt x="493" y="369"/>
                      <a:pt x="494" y="369"/>
                    </a:cubicBezTo>
                    <a:cubicBezTo>
                      <a:pt x="494" y="369"/>
                      <a:pt x="494" y="369"/>
                      <a:pt x="493" y="369"/>
                    </a:cubicBezTo>
                    <a:close/>
                    <a:moveTo>
                      <a:pt x="521" y="585"/>
                    </a:moveTo>
                    <a:cubicBezTo>
                      <a:pt x="521" y="584"/>
                      <a:pt x="521" y="584"/>
                      <a:pt x="521" y="584"/>
                    </a:cubicBezTo>
                    <a:cubicBezTo>
                      <a:pt x="522" y="585"/>
                      <a:pt x="522" y="585"/>
                      <a:pt x="522" y="585"/>
                    </a:cubicBezTo>
                    <a:lnTo>
                      <a:pt x="521" y="585"/>
                    </a:lnTo>
                    <a:close/>
                    <a:moveTo>
                      <a:pt x="523" y="410"/>
                    </a:moveTo>
                    <a:cubicBezTo>
                      <a:pt x="524" y="409"/>
                      <a:pt x="525" y="408"/>
                      <a:pt x="526" y="407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7" y="405"/>
                      <a:pt x="527" y="405"/>
                      <a:pt x="527" y="405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6" y="407"/>
                      <a:pt x="526" y="407"/>
                      <a:pt x="526" y="407"/>
                    </a:cubicBezTo>
                    <a:cubicBezTo>
                      <a:pt x="526" y="408"/>
                      <a:pt x="527" y="409"/>
                      <a:pt x="527" y="411"/>
                    </a:cubicBezTo>
                    <a:cubicBezTo>
                      <a:pt x="527" y="411"/>
                      <a:pt x="526" y="412"/>
                      <a:pt x="525" y="413"/>
                    </a:cubicBezTo>
                    <a:cubicBezTo>
                      <a:pt x="525" y="413"/>
                      <a:pt x="524" y="413"/>
                      <a:pt x="524" y="413"/>
                    </a:cubicBezTo>
                    <a:cubicBezTo>
                      <a:pt x="524" y="412"/>
                      <a:pt x="523" y="411"/>
                      <a:pt x="523" y="410"/>
                    </a:cubicBezTo>
                    <a:close/>
                    <a:moveTo>
                      <a:pt x="529" y="561"/>
                    </a:moveTo>
                    <a:cubicBezTo>
                      <a:pt x="529" y="561"/>
                      <a:pt x="528" y="561"/>
                      <a:pt x="528" y="561"/>
                    </a:cubicBezTo>
                    <a:cubicBezTo>
                      <a:pt x="526" y="560"/>
                      <a:pt x="525" y="561"/>
                      <a:pt x="524" y="558"/>
                    </a:cubicBezTo>
                    <a:cubicBezTo>
                      <a:pt x="524" y="558"/>
                      <a:pt x="525" y="558"/>
                      <a:pt x="526" y="558"/>
                    </a:cubicBezTo>
                    <a:cubicBezTo>
                      <a:pt x="527" y="558"/>
                      <a:pt x="528" y="559"/>
                      <a:pt x="528" y="559"/>
                    </a:cubicBezTo>
                    <a:cubicBezTo>
                      <a:pt x="529" y="559"/>
                      <a:pt x="530" y="559"/>
                      <a:pt x="530" y="560"/>
                    </a:cubicBezTo>
                    <a:cubicBezTo>
                      <a:pt x="530" y="560"/>
                      <a:pt x="530" y="561"/>
                      <a:pt x="531" y="561"/>
                    </a:cubicBezTo>
                    <a:cubicBezTo>
                      <a:pt x="530" y="561"/>
                      <a:pt x="530" y="561"/>
                      <a:pt x="529" y="561"/>
                    </a:cubicBezTo>
                    <a:close/>
                    <a:moveTo>
                      <a:pt x="537" y="525"/>
                    </a:moveTo>
                    <a:cubicBezTo>
                      <a:pt x="537" y="526"/>
                      <a:pt x="535" y="527"/>
                      <a:pt x="535" y="527"/>
                    </a:cubicBezTo>
                    <a:cubicBezTo>
                      <a:pt x="534" y="526"/>
                      <a:pt x="532" y="525"/>
                      <a:pt x="532" y="523"/>
                    </a:cubicBezTo>
                    <a:cubicBezTo>
                      <a:pt x="531" y="523"/>
                      <a:pt x="532" y="522"/>
                      <a:pt x="533" y="521"/>
                    </a:cubicBezTo>
                    <a:cubicBezTo>
                      <a:pt x="535" y="521"/>
                      <a:pt x="537" y="522"/>
                      <a:pt x="538" y="524"/>
                    </a:cubicBezTo>
                    <a:cubicBezTo>
                      <a:pt x="538" y="524"/>
                      <a:pt x="538" y="525"/>
                      <a:pt x="537" y="525"/>
                    </a:cubicBezTo>
                    <a:close/>
                    <a:moveTo>
                      <a:pt x="554" y="573"/>
                    </a:moveTo>
                    <a:cubicBezTo>
                      <a:pt x="553" y="574"/>
                      <a:pt x="553" y="574"/>
                      <a:pt x="553" y="574"/>
                    </a:cubicBezTo>
                    <a:cubicBezTo>
                      <a:pt x="552" y="573"/>
                      <a:pt x="552" y="573"/>
                      <a:pt x="552" y="573"/>
                    </a:cubicBezTo>
                    <a:lnTo>
                      <a:pt x="554" y="573"/>
                    </a:lnTo>
                    <a:close/>
                    <a:moveTo>
                      <a:pt x="558" y="587"/>
                    </a:moveTo>
                    <a:cubicBezTo>
                      <a:pt x="557" y="588"/>
                      <a:pt x="556" y="589"/>
                      <a:pt x="557" y="591"/>
                    </a:cubicBezTo>
                    <a:cubicBezTo>
                      <a:pt x="558" y="592"/>
                      <a:pt x="559" y="594"/>
                      <a:pt x="556" y="595"/>
                    </a:cubicBezTo>
                    <a:cubicBezTo>
                      <a:pt x="555" y="595"/>
                      <a:pt x="553" y="594"/>
                      <a:pt x="552" y="594"/>
                    </a:cubicBezTo>
                    <a:cubicBezTo>
                      <a:pt x="550" y="593"/>
                      <a:pt x="550" y="590"/>
                      <a:pt x="551" y="588"/>
                    </a:cubicBezTo>
                    <a:cubicBezTo>
                      <a:pt x="553" y="586"/>
                      <a:pt x="555" y="584"/>
                      <a:pt x="557" y="583"/>
                    </a:cubicBezTo>
                    <a:cubicBezTo>
                      <a:pt x="558" y="582"/>
                      <a:pt x="558" y="583"/>
                      <a:pt x="559" y="583"/>
                    </a:cubicBezTo>
                    <a:cubicBezTo>
                      <a:pt x="559" y="583"/>
                      <a:pt x="559" y="583"/>
                      <a:pt x="560" y="584"/>
                    </a:cubicBezTo>
                    <a:cubicBezTo>
                      <a:pt x="559" y="585"/>
                      <a:pt x="559" y="586"/>
                      <a:pt x="558" y="587"/>
                    </a:cubicBezTo>
                    <a:close/>
                    <a:moveTo>
                      <a:pt x="563" y="547"/>
                    </a:moveTo>
                    <a:cubicBezTo>
                      <a:pt x="563" y="547"/>
                      <a:pt x="563" y="546"/>
                      <a:pt x="563" y="546"/>
                    </a:cubicBezTo>
                    <a:cubicBezTo>
                      <a:pt x="564" y="546"/>
                      <a:pt x="565" y="547"/>
                      <a:pt x="566" y="547"/>
                    </a:cubicBezTo>
                    <a:cubicBezTo>
                      <a:pt x="567" y="547"/>
                      <a:pt x="567" y="548"/>
                      <a:pt x="567" y="548"/>
                    </a:cubicBezTo>
                    <a:cubicBezTo>
                      <a:pt x="567" y="549"/>
                      <a:pt x="566" y="549"/>
                      <a:pt x="566" y="549"/>
                    </a:cubicBezTo>
                    <a:cubicBezTo>
                      <a:pt x="565" y="549"/>
                      <a:pt x="564" y="548"/>
                      <a:pt x="563" y="547"/>
                    </a:cubicBezTo>
                    <a:close/>
                    <a:moveTo>
                      <a:pt x="567" y="569"/>
                    </a:moveTo>
                    <a:cubicBezTo>
                      <a:pt x="567" y="569"/>
                      <a:pt x="566" y="568"/>
                      <a:pt x="566" y="568"/>
                    </a:cubicBezTo>
                    <a:cubicBezTo>
                      <a:pt x="567" y="567"/>
                      <a:pt x="567" y="567"/>
                      <a:pt x="567" y="567"/>
                    </a:cubicBezTo>
                    <a:cubicBezTo>
                      <a:pt x="567" y="567"/>
                      <a:pt x="568" y="567"/>
                      <a:pt x="568" y="568"/>
                    </a:cubicBezTo>
                    <a:cubicBezTo>
                      <a:pt x="568" y="568"/>
                      <a:pt x="567" y="569"/>
                      <a:pt x="567" y="569"/>
                    </a:cubicBezTo>
                    <a:close/>
                    <a:moveTo>
                      <a:pt x="554" y="652"/>
                    </a:moveTo>
                    <a:cubicBezTo>
                      <a:pt x="553" y="652"/>
                      <a:pt x="553" y="652"/>
                      <a:pt x="552" y="653"/>
                    </a:cubicBezTo>
                    <a:cubicBezTo>
                      <a:pt x="551" y="653"/>
                      <a:pt x="550" y="652"/>
                      <a:pt x="550" y="651"/>
                    </a:cubicBezTo>
                    <a:cubicBezTo>
                      <a:pt x="549" y="650"/>
                      <a:pt x="549" y="648"/>
                      <a:pt x="550" y="647"/>
                    </a:cubicBezTo>
                    <a:cubicBezTo>
                      <a:pt x="551" y="646"/>
                      <a:pt x="551" y="647"/>
                      <a:pt x="552" y="646"/>
                    </a:cubicBezTo>
                    <a:cubicBezTo>
                      <a:pt x="554" y="647"/>
                      <a:pt x="555" y="650"/>
                      <a:pt x="554" y="652"/>
                    </a:cubicBezTo>
                    <a:close/>
                    <a:moveTo>
                      <a:pt x="559" y="664"/>
                    </a:moveTo>
                    <a:cubicBezTo>
                      <a:pt x="558" y="663"/>
                      <a:pt x="558" y="663"/>
                      <a:pt x="558" y="663"/>
                    </a:cubicBezTo>
                    <a:cubicBezTo>
                      <a:pt x="559" y="664"/>
                      <a:pt x="559" y="664"/>
                      <a:pt x="559" y="664"/>
                    </a:cubicBezTo>
                    <a:cubicBezTo>
                      <a:pt x="560" y="665"/>
                      <a:pt x="560" y="665"/>
                      <a:pt x="560" y="665"/>
                    </a:cubicBezTo>
                    <a:lnTo>
                      <a:pt x="559" y="664"/>
                    </a:lnTo>
                    <a:close/>
                    <a:moveTo>
                      <a:pt x="225" y="1448"/>
                    </a:moveTo>
                    <a:cubicBezTo>
                      <a:pt x="225" y="1448"/>
                      <a:pt x="225" y="1448"/>
                      <a:pt x="225" y="1448"/>
                    </a:cubicBezTo>
                    <a:cubicBezTo>
                      <a:pt x="225" y="1448"/>
                      <a:pt x="226" y="1449"/>
                      <a:pt x="226" y="1449"/>
                    </a:cubicBezTo>
                    <a:cubicBezTo>
                      <a:pt x="226" y="1449"/>
                      <a:pt x="225" y="1448"/>
                      <a:pt x="225" y="1448"/>
                    </a:cubicBezTo>
                    <a:close/>
                    <a:moveTo>
                      <a:pt x="228" y="1451"/>
                    </a:moveTo>
                    <a:cubicBezTo>
                      <a:pt x="228" y="1451"/>
                      <a:pt x="227" y="1450"/>
                      <a:pt x="227" y="1450"/>
                    </a:cubicBezTo>
                    <a:cubicBezTo>
                      <a:pt x="227" y="1450"/>
                      <a:pt x="228" y="1450"/>
                      <a:pt x="229" y="1451"/>
                    </a:cubicBezTo>
                    <a:cubicBezTo>
                      <a:pt x="229" y="1452"/>
                      <a:pt x="229" y="1452"/>
                      <a:pt x="229" y="1452"/>
                    </a:cubicBezTo>
                    <a:lnTo>
                      <a:pt x="228" y="1451"/>
                    </a:lnTo>
                    <a:close/>
                    <a:moveTo>
                      <a:pt x="237" y="1463"/>
                    </a:moveTo>
                    <a:cubicBezTo>
                      <a:pt x="237" y="1463"/>
                      <a:pt x="237" y="1462"/>
                      <a:pt x="236" y="1461"/>
                    </a:cubicBezTo>
                    <a:cubicBezTo>
                      <a:pt x="237" y="1460"/>
                      <a:pt x="238" y="1460"/>
                      <a:pt x="239" y="1460"/>
                    </a:cubicBezTo>
                    <a:cubicBezTo>
                      <a:pt x="239" y="1461"/>
                      <a:pt x="239" y="1461"/>
                      <a:pt x="239" y="1462"/>
                    </a:cubicBezTo>
                    <a:cubicBezTo>
                      <a:pt x="239" y="1463"/>
                      <a:pt x="238" y="1463"/>
                      <a:pt x="237" y="1463"/>
                    </a:cubicBezTo>
                    <a:close/>
                    <a:moveTo>
                      <a:pt x="569" y="1999"/>
                    </a:moveTo>
                    <a:cubicBezTo>
                      <a:pt x="569" y="1998"/>
                      <a:pt x="569" y="1998"/>
                      <a:pt x="569" y="1998"/>
                    </a:cubicBezTo>
                    <a:cubicBezTo>
                      <a:pt x="570" y="1999"/>
                      <a:pt x="570" y="1999"/>
                      <a:pt x="570" y="1999"/>
                    </a:cubicBezTo>
                    <a:lnTo>
                      <a:pt x="569" y="1999"/>
                    </a:lnTo>
                    <a:close/>
                    <a:moveTo>
                      <a:pt x="615" y="1797"/>
                    </a:moveTo>
                    <a:cubicBezTo>
                      <a:pt x="614" y="1797"/>
                      <a:pt x="614" y="1796"/>
                      <a:pt x="615" y="1796"/>
                    </a:cubicBezTo>
                    <a:cubicBezTo>
                      <a:pt x="616" y="1797"/>
                      <a:pt x="616" y="1797"/>
                      <a:pt x="616" y="1797"/>
                    </a:cubicBezTo>
                    <a:cubicBezTo>
                      <a:pt x="615" y="1797"/>
                      <a:pt x="615" y="1798"/>
                      <a:pt x="615" y="1797"/>
                    </a:cubicBezTo>
                    <a:close/>
                    <a:moveTo>
                      <a:pt x="630" y="1594"/>
                    </a:moveTo>
                    <a:cubicBezTo>
                      <a:pt x="630" y="1595"/>
                      <a:pt x="630" y="1595"/>
                      <a:pt x="630" y="1595"/>
                    </a:cubicBezTo>
                    <a:cubicBezTo>
                      <a:pt x="630" y="1594"/>
                      <a:pt x="630" y="1594"/>
                      <a:pt x="630" y="1594"/>
                    </a:cubicBezTo>
                    <a:close/>
                    <a:moveTo>
                      <a:pt x="623" y="1692"/>
                    </a:moveTo>
                    <a:cubicBezTo>
                      <a:pt x="623" y="1693"/>
                      <a:pt x="622" y="1693"/>
                      <a:pt x="621" y="1693"/>
                    </a:cubicBezTo>
                    <a:cubicBezTo>
                      <a:pt x="621" y="1693"/>
                      <a:pt x="620" y="1693"/>
                      <a:pt x="620" y="1692"/>
                    </a:cubicBezTo>
                    <a:cubicBezTo>
                      <a:pt x="621" y="1690"/>
                      <a:pt x="622" y="1689"/>
                      <a:pt x="623" y="1690"/>
                    </a:cubicBezTo>
                    <a:cubicBezTo>
                      <a:pt x="624" y="1690"/>
                      <a:pt x="624" y="1690"/>
                      <a:pt x="624" y="1691"/>
                    </a:cubicBezTo>
                    <a:cubicBezTo>
                      <a:pt x="624" y="1691"/>
                      <a:pt x="624" y="1692"/>
                      <a:pt x="623" y="1692"/>
                    </a:cubicBezTo>
                    <a:close/>
                    <a:moveTo>
                      <a:pt x="635" y="1719"/>
                    </a:moveTo>
                    <a:cubicBezTo>
                      <a:pt x="635" y="1719"/>
                      <a:pt x="634" y="1720"/>
                      <a:pt x="634" y="1720"/>
                    </a:cubicBezTo>
                    <a:cubicBezTo>
                      <a:pt x="634" y="1720"/>
                      <a:pt x="634" y="1721"/>
                      <a:pt x="634" y="1722"/>
                    </a:cubicBezTo>
                    <a:cubicBezTo>
                      <a:pt x="634" y="1722"/>
                      <a:pt x="634" y="1722"/>
                      <a:pt x="634" y="1721"/>
                    </a:cubicBezTo>
                    <a:cubicBezTo>
                      <a:pt x="634" y="1721"/>
                      <a:pt x="634" y="1720"/>
                      <a:pt x="634" y="1720"/>
                    </a:cubicBezTo>
                    <a:cubicBezTo>
                      <a:pt x="634" y="1720"/>
                      <a:pt x="634" y="1719"/>
                      <a:pt x="634" y="1719"/>
                    </a:cubicBezTo>
                    <a:cubicBezTo>
                      <a:pt x="635" y="1719"/>
                      <a:pt x="635" y="1719"/>
                      <a:pt x="635" y="1719"/>
                    </a:cubicBezTo>
                    <a:close/>
                    <a:moveTo>
                      <a:pt x="651" y="1684"/>
                    </a:moveTo>
                    <a:cubicBezTo>
                      <a:pt x="651" y="1684"/>
                      <a:pt x="650" y="1684"/>
                      <a:pt x="650" y="1683"/>
                    </a:cubicBezTo>
                    <a:cubicBezTo>
                      <a:pt x="648" y="1681"/>
                      <a:pt x="648" y="1679"/>
                      <a:pt x="649" y="1676"/>
                    </a:cubicBezTo>
                    <a:cubicBezTo>
                      <a:pt x="648" y="1676"/>
                      <a:pt x="648" y="1676"/>
                      <a:pt x="648" y="1676"/>
                    </a:cubicBezTo>
                    <a:cubicBezTo>
                      <a:pt x="648" y="1676"/>
                      <a:pt x="648" y="1676"/>
                      <a:pt x="648" y="1675"/>
                    </a:cubicBezTo>
                    <a:cubicBezTo>
                      <a:pt x="645" y="1674"/>
                      <a:pt x="646" y="1670"/>
                      <a:pt x="643" y="1668"/>
                    </a:cubicBezTo>
                    <a:cubicBezTo>
                      <a:pt x="641" y="1666"/>
                      <a:pt x="638" y="1664"/>
                      <a:pt x="636" y="1661"/>
                    </a:cubicBezTo>
                    <a:cubicBezTo>
                      <a:pt x="635" y="1659"/>
                      <a:pt x="633" y="1656"/>
                      <a:pt x="633" y="1654"/>
                    </a:cubicBezTo>
                    <a:cubicBezTo>
                      <a:pt x="632" y="1644"/>
                      <a:pt x="628" y="1635"/>
                      <a:pt x="629" y="1625"/>
                    </a:cubicBezTo>
                    <a:cubicBezTo>
                      <a:pt x="629" y="1624"/>
                      <a:pt x="630" y="1623"/>
                      <a:pt x="631" y="1623"/>
                    </a:cubicBezTo>
                    <a:cubicBezTo>
                      <a:pt x="632" y="1623"/>
                      <a:pt x="633" y="1624"/>
                      <a:pt x="633" y="1625"/>
                    </a:cubicBezTo>
                    <a:cubicBezTo>
                      <a:pt x="635" y="1631"/>
                      <a:pt x="636" y="1638"/>
                      <a:pt x="637" y="1644"/>
                    </a:cubicBezTo>
                    <a:cubicBezTo>
                      <a:pt x="636" y="1650"/>
                      <a:pt x="637" y="1656"/>
                      <a:pt x="643" y="1659"/>
                    </a:cubicBezTo>
                    <a:cubicBezTo>
                      <a:pt x="646" y="1661"/>
                      <a:pt x="647" y="1665"/>
                      <a:pt x="647" y="1668"/>
                    </a:cubicBezTo>
                    <a:cubicBezTo>
                      <a:pt x="648" y="1671"/>
                      <a:pt x="648" y="1673"/>
                      <a:pt x="648" y="1675"/>
                    </a:cubicBezTo>
                    <a:cubicBezTo>
                      <a:pt x="648" y="1676"/>
                      <a:pt x="648" y="1676"/>
                      <a:pt x="649" y="1676"/>
                    </a:cubicBezTo>
                    <a:cubicBezTo>
                      <a:pt x="649" y="1676"/>
                      <a:pt x="649" y="1676"/>
                      <a:pt x="649" y="1676"/>
                    </a:cubicBezTo>
                    <a:cubicBezTo>
                      <a:pt x="651" y="1678"/>
                      <a:pt x="652" y="1680"/>
                      <a:pt x="652" y="1683"/>
                    </a:cubicBezTo>
                    <a:cubicBezTo>
                      <a:pt x="652" y="1683"/>
                      <a:pt x="652" y="1684"/>
                      <a:pt x="651" y="1684"/>
                    </a:cubicBezTo>
                    <a:close/>
                    <a:moveTo>
                      <a:pt x="655" y="1543"/>
                    </a:moveTo>
                    <a:cubicBezTo>
                      <a:pt x="654" y="1544"/>
                      <a:pt x="654" y="1544"/>
                      <a:pt x="654" y="1544"/>
                    </a:cubicBezTo>
                    <a:cubicBezTo>
                      <a:pt x="654" y="1543"/>
                      <a:pt x="654" y="1543"/>
                      <a:pt x="654" y="1543"/>
                    </a:cubicBezTo>
                    <a:cubicBezTo>
                      <a:pt x="656" y="1543"/>
                      <a:pt x="656" y="1543"/>
                      <a:pt x="656" y="1543"/>
                    </a:cubicBezTo>
                    <a:lnTo>
                      <a:pt x="655" y="1543"/>
                    </a:lnTo>
                    <a:close/>
                    <a:moveTo>
                      <a:pt x="741" y="1399"/>
                    </a:moveTo>
                    <a:cubicBezTo>
                      <a:pt x="741" y="1399"/>
                      <a:pt x="742" y="1400"/>
                      <a:pt x="743" y="1400"/>
                    </a:cubicBezTo>
                    <a:cubicBezTo>
                      <a:pt x="743" y="1401"/>
                      <a:pt x="743" y="1402"/>
                      <a:pt x="742" y="1402"/>
                    </a:cubicBezTo>
                    <a:cubicBezTo>
                      <a:pt x="741" y="1402"/>
                      <a:pt x="740" y="1401"/>
                      <a:pt x="740" y="1400"/>
                    </a:cubicBezTo>
                    <a:cubicBezTo>
                      <a:pt x="740" y="1400"/>
                      <a:pt x="740" y="1399"/>
                      <a:pt x="741" y="1399"/>
                    </a:cubicBezTo>
                    <a:close/>
                    <a:moveTo>
                      <a:pt x="675" y="1165"/>
                    </a:moveTo>
                    <a:cubicBezTo>
                      <a:pt x="675" y="1165"/>
                      <a:pt x="676" y="1165"/>
                      <a:pt x="676" y="1166"/>
                    </a:cubicBezTo>
                    <a:cubicBezTo>
                      <a:pt x="676" y="1166"/>
                      <a:pt x="676" y="1167"/>
                      <a:pt x="676" y="1167"/>
                    </a:cubicBezTo>
                    <a:cubicBezTo>
                      <a:pt x="675" y="1167"/>
                      <a:pt x="675" y="1166"/>
                      <a:pt x="675" y="1166"/>
                    </a:cubicBezTo>
                    <a:cubicBezTo>
                      <a:pt x="674" y="1166"/>
                      <a:pt x="675" y="1165"/>
                      <a:pt x="675" y="1165"/>
                    </a:cubicBezTo>
                    <a:close/>
                    <a:moveTo>
                      <a:pt x="668" y="1157"/>
                    </a:moveTo>
                    <a:cubicBezTo>
                      <a:pt x="668" y="1157"/>
                      <a:pt x="668" y="1157"/>
                      <a:pt x="668" y="1157"/>
                    </a:cubicBezTo>
                    <a:cubicBezTo>
                      <a:pt x="669" y="1157"/>
                      <a:pt x="669" y="1157"/>
                      <a:pt x="669" y="1158"/>
                    </a:cubicBezTo>
                    <a:cubicBezTo>
                      <a:pt x="669" y="1158"/>
                      <a:pt x="669" y="1158"/>
                      <a:pt x="668" y="1157"/>
                    </a:cubicBezTo>
                    <a:cubicBezTo>
                      <a:pt x="668" y="1157"/>
                      <a:pt x="668" y="1157"/>
                      <a:pt x="668" y="1157"/>
                    </a:cubicBezTo>
                    <a:close/>
                    <a:moveTo>
                      <a:pt x="700" y="1713"/>
                    </a:moveTo>
                    <a:cubicBezTo>
                      <a:pt x="701" y="1716"/>
                      <a:pt x="701" y="1719"/>
                      <a:pt x="703" y="1722"/>
                    </a:cubicBezTo>
                    <a:cubicBezTo>
                      <a:pt x="705" y="1727"/>
                      <a:pt x="705" y="1731"/>
                      <a:pt x="703" y="1735"/>
                    </a:cubicBezTo>
                    <a:cubicBezTo>
                      <a:pt x="701" y="1739"/>
                      <a:pt x="701" y="1743"/>
                      <a:pt x="702" y="1748"/>
                    </a:cubicBezTo>
                    <a:cubicBezTo>
                      <a:pt x="703" y="1751"/>
                      <a:pt x="704" y="1754"/>
                      <a:pt x="704" y="1757"/>
                    </a:cubicBezTo>
                    <a:cubicBezTo>
                      <a:pt x="705" y="1758"/>
                      <a:pt x="705" y="1760"/>
                      <a:pt x="704" y="1760"/>
                    </a:cubicBezTo>
                    <a:cubicBezTo>
                      <a:pt x="703" y="1761"/>
                      <a:pt x="702" y="1760"/>
                      <a:pt x="701" y="1759"/>
                    </a:cubicBezTo>
                    <a:cubicBezTo>
                      <a:pt x="698" y="1753"/>
                      <a:pt x="696" y="1747"/>
                      <a:pt x="695" y="1740"/>
                    </a:cubicBezTo>
                    <a:cubicBezTo>
                      <a:pt x="695" y="1738"/>
                      <a:pt x="695" y="1736"/>
                      <a:pt x="695" y="1734"/>
                    </a:cubicBezTo>
                    <a:cubicBezTo>
                      <a:pt x="698" y="1728"/>
                      <a:pt x="698" y="1722"/>
                      <a:pt x="696" y="1716"/>
                    </a:cubicBezTo>
                    <a:cubicBezTo>
                      <a:pt x="696" y="1713"/>
                      <a:pt x="696" y="1710"/>
                      <a:pt x="696" y="1707"/>
                    </a:cubicBezTo>
                    <a:cubicBezTo>
                      <a:pt x="696" y="1706"/>
                      <a:pt x="696" y="1706"/>
                      <a:pt x="696" y="1705"/>
                    </a:cubicBezTo>
                    <a:cubicBezTo>
                      <a:pt x="697" y="1706"/>
                      <a:pt x="699" y="1706"/>
                      <a:pt x="699" y="1707"/>
                    </a:cubicBezTo>
                    <a:cubicBezTo>
                      <a:pt x="700" y="1709"/>
                      <a:pt x="700" y="1711"/>
                      <a:pt x="700" y="1713"/>
                    </a:cubicBezTo>
                    <a:close/>
                    <a:moveTo>
                      <a:pt x="685" y="1548"/>
                    </a:moveTo>
                    <a:cubicBezTo>
                      <a:pt x="686" y="1549"/>
                      <a:pt x="686" y="1549"/>
                      <a:pt x="686" y="1549"/>
                    </a:cubicBezTo>
                    <a:cubicBezTo>
                      <a:pt x="684" y="1549"/>
                      <a:pt x="684" y="1549"/>
                      <a:pt x="684" y="1549"/>
                    </a:cubicBezTo>
                    <a:lnTo>
                      <a:pt x="685" y="1548"/>
                    </a:lnTo>
                    <a:close/>
                    <a:moveTo>
                      <a:pt x="688" y="1565"/>
                    </a:moveTo>
                    <a:cubicBezTo>
                      <a:pt x="693" y="1565"/>
                      <a:pt x="696" y="1567"/>
                      <a:pt x="698" y="1571"/>
                    </a:cubicBezTo>
                    <a:cubicBezTo>
                      <a:pt x="698" y="1571"/>
                      <a:pt x="699" y="1573"/>
                      <a:pt x="698" y="1574"/>
                    </a:cubicBezTo>
                    <a:cubicBezTo>
                      <a:pt x="696" y="1580"/>
                      <a:pt x="693" y="1585"/>
                      <a:pt x="688" y="1590"/>
                    </a:cubicBezTo>
                    <a:cubicBezTo>
                      <a:pt x="687" y="1592"/>
                      <a:pt x="686" y="1594"/>
                      <a:pt x="686" y="1596"/>
                    </a:cubicBezTo>
                    <a:cubicBezTo>
                      <a:pt x="686" y="1597"/>
                      <a:pt x="686" y="1598"/>
                      <a:pt x="685" y="1599"/>
                    </a:cubicBezTo>
                    <a:cubicBezTo>
                      <a:pt x="684" y="1600"/>
                      <a:pt x="683" y="1601"/>
                      <a:pt x="681" y="1601"/>
                    </a:cubicBezTo>
                    <a:cubicBezTo>
                      <a:pt x="680" y="1601"/>
                      <a:pt x="679" y="1601"/>
                      <a:pt x="678" y="1601"/>
                    </a:cubicBezTo>
                    <a:cubicBezTo>
                      <a:pt x="677" y="1601"/>
                      <a:pt x="676" y="1601"/>
                      <a:pt x="675" y="1601"/>
                    </a:cubicBezTo>
                    <a:cubicBezTo>
                      <a:pt x="672" y="1601"/>
                      <a:pt x="670" y="1601"/>
                      <a:pt x="668" y="1601"/>
                    </a:cubicBezTo>
                    <a:cubicBezTo>
                      <a:pt x="667" y="1601"/>
                      <a:pt x="667" y="1600"/>
                      <a:pt x="666" y="1599"/>
                    </a:cubicBezTo>
                    <a:cubicBezTo>
                      <a:pt x="666" y="1598"/>
                      <a:pt x="666" y="1596"/>
                      <a:pt x="666" y="1595"/>
                    </a:cubicBezTo>
                    <a:cubicBezTo>
                      <a:pt x="668" y="1589"/>
                      <a:pt x="668" y="1583"/>
                      <a:pt x="668" y="1576"/>
                    </a:cubicBezTo>
                    <a:cubicBezTo>
                      <a:pt x="668" y="1574"/>
                      <a:pt x="668" y="1573"/>
                      <a:pt x="669" y="1571"/>
                    </a:cubicBezTo>
                    <a:cubicBezTo>
                      <a:pt x="670" y="1570"/>
                      <a:pt x="671" y="1568"/>
                      <a:pt x="672" y="1568"/>
                    </a:cubicBezTo>
                    <a:cubicBezTo>
                      <a:pt x="678" y="1567"/>
                      <a:pt x="683" y="1566"/>
                      <a:pt x="688" y="1565"/>
                    </a:cubicBezTo>
                    <a:close/>
                    <a:moveTo>
                      <a:pt x="677" y="640"/>
                    </a:moveTo>
                    <a:cubicBezTo>
                      <a:pt x="677" y="640"/>
                      <a:pt x="677" y="640"/>
                      <a:pt x="678" y="640"/>
                    </a:cubicBezTo>
                    <a:cubicBezTo>
                      <a:pt x="678" y="640"/>
                      <a:pt x="679" y="640"/>
                      <a:pt x="679" y="640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81" y="644"/>
                      <a:pt x="684" y="646"/>
                      <a:pt x="686" y="649"/>
                    </a:cubicBezTo>
                    <a:cubicBezTo>
                      <a:pt x="688" y="650"/>
                      <a:pt x="687" y="652"/>
                      <a:pt x="686" y="653"/>
                    </a:cubicBezTo>
                    <a:cubicBezTo>
                      <a:pt x="683" y="654"/>
                      <a:pt x="680" y="653"/>
                      <a:pt x="678" y="651"/>
                    </a:cubicBezTo>
                    <a:cubicBezTo>
                      <a:pt x="677" y="650"/>
                      <a:pt x="677" y="648"/>
                      <a:pt x="678" y="647"/>
                    </a:cubicBezTo>
                    <a:cubicBezTo>
                      <a:pt x="678" y="646"/>
                      <a:pt x="678" y="646"/>
                      <a:pt x="678" y="645"/>
                    </a:cubicBezTo>
                    <a:cubicBezTo>
                      <a:pt x="678" y="644"/>
                      <a:pt x="679" y="642"/>
                      <a:pt x="679" y="641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78" y="641"/>
                      <a:pt x="678" y="640"/>
                      <a:pt x="678" y="640"/>
                    </a:cubicBezTo>
                    <a:cubicBezTo>
                      <a:pt x="677" y="640"/>
                      <a:pt x="676" y="640"/>
                      <a:pt x="676" y="640"/>
                    </a:cubicBezTo>
                    <a:cubicBezTo>
                      <a:pt x="675" y="639"/>
                      <a:pt x="676" y="639"/>
                      <a:pt x="677" y="640"/>
                    </a:cubicBezTo>
                    <a:close/>
                    <a:moveTo>
                      <a:pt x="667" y="611"/>
                    </a:moveTo>
                    <a:cubicBezTo>
                      <a:pt x="667" y="611"/>
                      <a:pt x="668" y="610"/>
                      <a:pt x="668" y="611"/>
                    </a:cubicBezTo>
                    <a:cubicBezTo>
                      <a:pt x="670" y="612"/>
                      <a:pt x="669" y="613"/>
                      <a:pt x="668" y="613"/>
                    </a:cubicBezTo>
                    <a:cubicBezTo>
                      <a:pt x="667" y="613"/>
                      <a:pt x="667" y="612"/>
                      <a:pt x="667" y="612"/>
                    </a:cubicBezTo>
                    <a:cubicBezTo>
                      <a:pt x="667" y="612"/>
                      <a:pt x="667" y="611"/>
                      <a:pt x="667" y="611"/>
                    </a:cubicBezTo>
                    <a:close/>
                    <a:moveTo>
                      <a:pt x="670" y="854"/>
                    </a:moveTo>
                    <a:cubicBezTo>
                      <a:pt x="669" y="854"/>
                      <a:pt x="669" y="855"/>
                      <a:pt x="669" y="855"/>
                    </a:cubicBezTo>
                    <a:cubicBezTo>
                      <a:pt x="669" y="855"/>
                      <a:pt x="668" y="855"/>
                      <a:pt x="668" y="855"/>
                    </a:cubicBezTo>
                    <a:cubicBezTo>
                      <a:pt x="668" y="854"/>
                      <a:pt x="668" y="854"/>
                      <a:pt x="668" y="854"/>
                    </a:cubicBezTo>
                    <a:cubicBezTo>
                      <a:pt x="669" y="854"/>
                      <a:pt x="669" y="854"/>
                      <a:pt x="670" y="854"/>
                    </a:cubicBezTo>
                    <a:close/>
                    <a:moveTo>
                      <a:pt x="629" y="571"/>
                    </a:moveTo>
                    <a:cubicBezTo>
                      <a:pt x="631" y="570"/>
                      <a:pt x="633" y="570"/>
                      <a:pt x="635" y="568"/>
                    </a:cubicBezTo>
                    <a:cubicBezTo>
                      <a:pt x="636" y="567"/>
                      <a:pt x="636" y="567"/>
                      <a:pt x="637" y="566"/>
                    </a:cubicBezTo>
                    <a:cubicBezTo>
                      <a:pt x="637" y="566"/>
                      <a:pt x="637" y="567"/>
                      <a:pt x="637" y="568"/>
                    </a:cubicBezTo>
                    <a:cubicBezTo>
                      <a:pt x="639" y="574"/>
                      <a:pt x="642" y="579"/>
                      <a:pt x="645" y="584"/>
                    </a:cubicBezTo>
                    <a:cubicBezTo>
                      <a:pt x="647" y="585"/>
                      <a:pt x="647" y="588"/>
                      <a:pt x="648" y="590"/>
                    </a:cubicBezTo>
                    <a:cubicBezTo>
                      <a:pt x="647" y="591"/>
                      <a:pt x="646" y="593"/>
                      <a:pt x="645" y="594"/>
                    </a:cubicBezTo>
                    <a:cubicBezTo>
                      <a:pt x="645" y="595"/>
                      <a:pt x="644" y="596"/>
                      <a:pt x="643" y="596"/>
                    </a:cubicBezTo>
                    <a:cubicBezTo>
                      <a:pt x="641" y="596"/>
                      <a:pt x="641" y="595"/>
                      <a:pt x="641" y="594"/>
                    </a:cubicBezTo>
                    <a:cubicBezTo>
                      <a:pt x="640" y="589"/>
                      <a:pt x="638" y="586"/>
                      <a:pt x="633" y="584"/>
                    </a:cubicBezTo>
                    <a:cubicBezTo>
                      <a:pt x="630" y="582"/>
                      <a:pt x="628" y="579"/>
                      <a:pt x="626" y="575"/>
                    </a:cubicBezTo>
                    <a:cubicBezTo>
                      <a:pt x="626" y="573"/>
                      <a:pt x="626" y="571"/>
                      <a:pt x="629" y="571"/>
                    </a:cubicBezTo>
                    <a:close/>
                    <a:moveTo>
                      <a:pt x="639" y="827"/>
                    </a:moveTo>
                    <a:cubicBezTo>
                      <a:pt x="638" y="827"/>
                      <a:pt x="638" y="828"/>
                      <a:pt x="637" y="828"/>
                    </a:cubicBezTo>
                    <a:cubicBezTo>
                      <a:pt x="637" y="827"/>
                      <a:pt x="637" y="827"/>
                      <a:pt x="637" y="826"/>
                    </a:cubicBezTo>
                    <a:cubicBezTo>
                      <a:pt x="637" y="826"/>
                      <a:pt x="638" y="826"/>
                      <a:pt x="638" y="826"/>
                    </a:cubicBezTo>
                    <a:cubicBezTo>
                      <a:pt x="638" y="826"/>
                      <a:pt x="639" y="827"/>
                      <a:pt x="639" y="827"/>
                    </a:cubicBezTo>
                    <a:close/>
                    <a:moveTo>
                      <a:pt x="620" y="534"/>
                    </a:moveTo>
                    <a:cubicBezTo>
                      <a:pt x="621" y="535"/>
                      <a:pt x="622" y="535"/>
                      <a:pt x="623" y="535"/>
                    </a:cubicBezTo>
                    <a:cubicBezTo>
                      <a:pt x="623" y="536"/>
                      <a:pt x="623" y="537"/>
                      <a:pt x="624" y="538"/>
                    </a:cubicBezTo>
                    <a:cubicBezTo>
                      <a:pt x="624" y="538"/>
                      <a:pt x="623" y="538"/>
                      <a:pt x="623" y="539"/>
                    </a:cubicBezTo>
                    <a:cubicBezTo>
                      <a:pt x="622" y="538"/>
                      <a:pt x="621" y="538"/>
                      <a:pt x="620" y="537"/>
                    </a:cubicBezTo>
                    <a:cubicBezTo>
                      <a:pt x="620" y="536"/>
                      <a:pt x="620" y="535"/>
                      <a:pt x="620" y="534"/>
                    </a:cubicBezTo>
                    <a:close/>
                    <a:moveTo>
                      <a:pt x="585" y="442"/>
                    </a:moveTo>
                    <a:cubicBezTo>
                      <a:pt x="586" y="441"/>
                      <a:pt x="586" y="441"/>
                      <a:pt x="587" y="440"/>
                    </a:cubicBezTo>
                    <a:cubicBezTo>
                      <a:pt x="586" y="441"/>
                      <a:pt x="586" y="441"/>
                      <a:pt x="585" y="442"/>
                    </a:cubicBezTo>
                    <a:cubicBezTo>
                      <a:pt x="586" y="443"/>
                      <a:pt x="585" y="443"/>
                      <a:pt x="585" y="442"/>
                    </a:cubicBezTo>
                    <a:cubicBezTo>
                      <a:pt x="585" y="442"/>
                      <a:pt x="585" y="442"/>
                      <a:pt x="585" y="442"/>
                    </a:cubicBezTo>
                    <a:close/>
                    <a:moveTo>
                      <a:pt x="583" y="489"/>
                    </a:moveTo>
                    <a:cubicBezTo>
                      <a:pt x="583" y="489"/>
                      <a:pt x="583" y="489"/>
                      <a:pt x="583" y="489"/>
                    </a:cubicBezTo>
                    <a:cubicBezTo>
                      <a:pt x="583" y="489"/>
                      <a:pt x="583" y="489"/>
                      <a:pt x="583" y="490"/>
                    </a:cubicBezTo>
                    <a:cubicBezTo>
                      <a:pt x="583" y="490"/>
                      <a:pt x="583" y="490"/>
                      <a:pt x="583" y="489"/>
                    </a:cubicBezTo>
                    <a:cubicBezTo>
                      <a:pt x="583" y="489"/>
                      <a:pt x="582" y="489"/>
                      <a:pt x="582" y="489"/>
                    </a:cubicBezTo>
                    <a:cubicBezTo>
                      <a:pt x="582" y="488"/>
                      <a:pt x="582" y="488"/>
                      <a:pt x="582" y="488"/>
                    </a:cubicBezTo>
                    <a:lnTo>
                      <a:pt x="583" y="489"/>
                    </a:lnTo>
                    <a:close/>
                    <a:moveTo>
                      <a:pt x="580" y="596"/>
                    </a:moveTo>
                    <a:cubicBezTo>
                      <a:pt x="579" y="595"/>
                      <a:pt x="579" y="594"/>
                      <a:pt x="579" y="593"/>
                    </a:cubicBezTo>
                    <a:cubicBezTo>
                      <a:pt x="580" y="589"/>
                      <a:pt x="582" y="585"/>
                      <a:pt x="586" y="583"/>
                    </a:cubicBezTo>
                    <a:cubicBezTo>
                      <a:pt x="586" y="583"/>
                      <a:pt x="587" y="583"/>
                      <a:pt x="587" y="583"/>
                    </a:cubicBezTo>
                    <a:cubicBezTo>
                      <a:pt x="588" y="583"/>
                      <a:pt x="589" y="584"/>
                      <a:pt x="590" y="584"/>
                    </a:cubicBezTo>
                    <a:cubicBezTo>
                      <a:pt x="594" y="587"/>
                      <a:pt x="597" y="590"/>
                      <a:pt x="600" y="592"/>
                    </a:cubicBezTo>
                    <a:cubicBezTo>
                      <a:pt x="601" y="593"/>
                      <a:pt x="602" y="594"/>
                      <a:pt x="603" y="595"/>
                    </a:cubicBezTo>
                    <a:cubicBezTo>
                      <a:pt x="610" y="602"/>
                      <a:pt x="609" y="609"/>
                      <a:pt x="600" y="614"/>
                    </a:cubicBezTo>
                    <a:cubicBezTo>
                      <a:pt x="600" y="614"/>
                      <a:pt x="599" y="615"/>
                      <a:pt x="599" y="615"/>
                    </a:cubicBezTo>
                    <a:cubicBezTo>
                      <a:pt x="596" y="616"/>
                      <a:pt x="594" y="616"/>
                      <a:pt x="593" y="615"/>
                    </a:cubicBezTo>
                    <a:cubicBezTo>
                      <a:pt x="588" y="609"/>
                      <a:pt x="584" y="602"/>
                      <a:pt x="580" y="596"/>
                    </a:cubicBezTo>
                    <a:close/>
                    <a:moveTo>
                      <a:pt x="601" y="978"/>
                    </a:moveTo>
                    <a:cubicBezTo>
                      <a:pt x="601" y="979"/>
                      <a:pt x="599" y="980"/>
                      <a:pt x="598" y="980"/>
                    </a:cubicBezTo>
                    <a:cubicBezTo>
                      <a:pt x="597" y="981"/>
                      <a:pt x="595" y="980"/>
                      <a:pt x="594" y="980"/>
                    </a:cubicBezTo>
                    <a:cubicBezTo>
                      <a:pt x="593" y="980"/>
                      <a:pt x="592" y="980"/>
                      <a:pt x="592" y="980"/>
                    </a:cubicBezTo>
                    <a:cubicBezTo>
                      <a:pt x="590" y="980"/>
                      <a:pt x="588" y="980"/>
                      <a:pt x="586" y="980"/>
                    </a:cubicBezTo>
                    <a:cubicBezTo>
                      <a:pt x="584" y="980"/>
                      <a:pt x="583" y="979"/>
                      <a:pt x="583" y="977"/>
                    </a:cubicBezTo>
                    <a:cubicBezTo>
                      <a:pt x="584" y="976"/>
                      <a:pt x="585" y="974"/>
                      <a:pt x="586" y="974"/>
                    </a:cubicBezTo>
                    <a:cubicBezTo>
                      <a:pt x="590" y="971"/>
                      <a:pt x="595" y="972"/>
                      <a:pt x="600" y="972"/>
                    </a:cubicBezTo>
                    <a:cubicBezTo>
                      <a:pt x="603" y="972"/>
                      <a:pt x="604" y="975"/>
                      <a:pt x="601" y="978"/>
                    </a:cubicBezTo>
                    <a:close/>
                    <a:moveTo>
                      <a:pt x="760" y="961"/>
                    </a:moveTo>
                    <a:cubicBezTo>
                      <a:pt x="758" y="962"/>
                      <a:pt x="756" y="963"/>
                      <a:pt x="754" y="964"/>
                    </a:cubicBezTo>
                    <a:cubicBezTo>
                      <a:pt x="751" y="966"/>
                      <a:pt x="747" y="968"/>
                      <a:pt x="743" y="966"/>
                    </a:cubicBezTo>
                    <a:cubicBezTo>
                      <a:pt x="738" y="964"/>
                      <a:pt x="734" y="965"/>
                      <a:pt x="729" y="967"/>
                    </a:cubicBezTo>
                    <a:cubicBezTo>
                      <a:pt x="726" y="968"/>
                      <a:pt x="722" y="968"/>
                      <a:pt x="719" y="967"/>
                    </a:cubicBezTo>
                    <a:cubicBezTo>
                      <a:pt x="713" y="965"/>
                      <a:pt x="707" y="963"/>
                      <a:pt x="700" y="960"/>
                    </a:cubicBezTo>
                    <a:cubicBezTo>
                      <a:pt x="699" y="960"/>
                      <a:pt x="698" y="959"/>
                      <a:pt x="696" y="958"/>
                    </a:cubicBezTo>
                    <a:cubicBezTo>
                      <a:pt x="695" y="957"/>
                      <a:pt x="695" y="956"/>
                      <a:pt x="694" y="956"/>
                    </a:cubicBezTo>
                    <a:cubicBezTo>
                      <a:pt x="688" y="955"/>
                      <a:pt x="682" y="952"/>
                      <a:pt x="677" y="951"/>
                    </a:cubicBezTo>
                    <a:cubicBezTo>
                      <a:pt x="666" y="950"/>
                      <a:pt x="655" y="952"/>
                      <a:pt x="644" y="956"/>
                    </a:cubicBezTo>
                    <a:cubicBezTo>
                      <a:pt x="640" y="957"/>
                      <a:pt x="637" y="960"/>
                      <a:pt x="634" y="964"/>
                    </a:cubicBezTo>
                    <a:cubicBezTo>
                      <a:pt x="632" y="966"/>
                      <a:pt x="629" y="967"/>
                      <a:pt x="627" y="966"/>
                    </a:cubicBezTo>
                    <a:cubicBezTo>
                      <a:pt x="621" y="964"/>
                      <a:pt x="615" y="965"/>
                      <a:pt x="609" y="965"/>
                    </a:cubicBezTo>
                    <a:cubicBezTo>
                      <a:pt x="600" y="965"/>
                      <a:pt x="594" y="962"/>
                      <a:pt x="590" y="954"/>
                    </a:cubicBezTo>
                    <a:cubicBezTo>
                      <a:pt x="589" y="951"/>
                      <a:pt x="588" y="949"/>
                      <a:pt x="587" y="946"/>
                    </a:cubicBezTo>
                    <a:cubicBezTo>
                      <a:pt x="586" y="945"/>
                      <a:pt x="586" y="943"/>
                      <a:pt x="587" y="941"/>
                    </a:cubicBezTo>
                    <a:cubicBezTo>
                      <a:pt x="588" y="938"/>
                      <a:pt x="588" y="934"/>
                      <a:pt x="591" y="931"/>
                    </a:cubicBezTo>
                    <a:cubicBezTo>
                      <a:pt x="594" y="928"/>
                      <a:pt x="596" y="925"/>
                      <a:pt x="596" y="921"/>
                    </a:cubicBezTo>
                    <a:cubicBezTo>
                      <a:pt x="596" y="918"/>
                      <a:pt x="596" y="914"/>
                      <a:pt x="596" y="911"/>
                    </a:cubicBezTo>
                    <a:cubicBezTo>
                      <a:pt x="597" y="909"/>
                      <a:pt x="598" y="907"/>
                      <a:pt x="600" y="906"/>
                    </a:cubicBezTo>
                    <a:cubicBezTo>
                      <a:pt x="604" y="905"/>
                      <a:pt x="606" y="902"/>
                      <a:pt x="607" y="898"/>
                    </a:cubicBezTo>
                    <a:cubicBezTo>
                      <a:pt x="607" y="895"/>
                      <a:pt x="608" y="893"/>
                      <a:pt x="609" y="891"/>
                    </a:cubicBezTo>
                    <a:cubicBezTo>
                      <a:pt x="612" y="887"/>
                      <a:pt x="616" y="882"/>
                      <a:pt x="620" y="877"/>
                    </a:cubicBezTo>
                    <a:cubicBezTo>
                      <a:pt x="621" y="875"/>
                      <a:pt x="625" y="874"/>
                      <a:pt x="627" y="875"/>
                    </a:cubicBezTo>
                    <a:cubicBezTo>
                      <a:pt x="628" y="876"/>
                      <a:pt x="628" y="876"/>
                      <a:pt x="629" y="876"/>
                    </a:cubicBezTo>
                    <a:cubicBezTo>
                      <a:pt x="634" y="881"/>
                      <a:pt x="640" y="883"/>
                      <a:pt x="648" y="883"/>
                    </a:cubicBezTo>
                    <a:cubicBezTo>
                      <a:pt x="650" y="883"/>
                      <a:pt x="651" y="886"/>
                      <a:pt x="649" y="887"/>
                    </a:cubicBezTo>
                    <a:cubicBezTo>
                      <a:pt x="648" y="889"/>
                      <a:pt x="646" y="890"/>
                      <a:pt x="645" y="892"/>
                    </a:cubicBezTo>
                    <a:cubicBezTo>
                      <a:pt x="644" y="893"/>
                      <a:pt x="644" y="895"/>
                      <a:pt x="646" y="896"/>
                    </a:cubicBezTo>
                    <a:cubicBezTo>
                      <a:pt x="647" y="896"/>
                      <a:pt x="648" y="897"/>
                      <a:pt x="649" y="897"/>
                    </a:cubicBezTo>
                    <a:cubicBezTo>
                      <a:pt x="652" y="899"/>
                      <a:pt x="654" y="901"/>
                      <a:pt x="654" y="905"/>
                    </a:cubicBezTo>
                    <a:cubicBezTo>
                      <a:pt x="655" y="909"/>
                      <a:pt x="659" y="911"/>
                      <a:pt x="663" y="909"/>
                    </a:cubicBezTo>
                    <a:cubicBezTo>
                      <a:pt x="664" y="909"/>
                      <a:pt x="666" y="908"/>
                      <a:pt x="667" y="907"/>
                    </a:cubicBezTo>
                    <a:cubicBezTo>
                      <a:pt x="670" y="906"/>
                      <a:pt x="673" y="904"/>
                      <a:pt x="676" y="903"/>
                    </a:cubicBezTo>
                    <a:cubicBezTo>
                      <a:pt x="680" y="900"/>
                      <a:pt x="684" y="899"/>
                      <a:pt x="689" y="899"/>
                    </a:cubicBezTo>
                    <a:cubicBezTo>
                      <a:pt x="690" y="899"/>
                      <a:pt x="691" y="898"/>
                      <a:pt x="692" y="898"/>
                    </a:cubicBezTo>
                    <a:cubicBezTo>
                      <a:pt x="693" y="897"/>
                      <a:pt x="694" y="895"/>
                      <a:pt x="693" y="894"/>
                    </a:cubicBezTo>
                    <a:cubicBezTo>
                      <a:pt x="693" y="892"/>
                      <a:pt x="691" y="891"/>
                      <a:pt x="690" y="891"/>
                    </a:cubicBezTo>
                    <a:cubicBezTo>
                      <a:pt x="689" y="891"/>
                      <a:pt x="689" y="891"/>
                      <a:pt x="688" y="891"/>
                    </a:cubicBezTo>
                    <a:cubicBezTo>
                      <a:pt x="676" y="892"/>
                      <a:pt x="676" y="892"/>
                      <a:pt x="669" y="883"/>
                    </a:cubicBezTo>
                    <a:cubicBezTo>
                      <a:pt x="668" y="883"/>
                      <a:pt x="668" y="883"/>
                      <a:pt x="668" y="883"/>
                    </a:cubicBezTo>
                    <a:cubicBezTo>
                      <a:pt x="668" y="882"/>
                      <a:pt x="668" y="882"/>
                      <a:pt x="668" y="882"/>
                    </a:cubicBezTo>
                    <a:cubicBezTo>
                      <a:pt x="668" y="882"/>
                      <a:pt x="668" y="882"/>
                      <a:pt x="669" y="883"/>
                    </a:cubicBezTo>
                    <a:cubicBezTo>
                      <a:pt x="669" y="883"/>
                      <a:pt x="669" y="883"/>
                      <a:pt x="669" y="883"/>
                    </a:cubicBezTo>
                    <a:cubicBezTo>
                      <a:pt x="673" y="878"/>
                      <a:pt x="678" y="874"/>
                      <a:pt x="685" y="873"/>
                    </a:cubicBezTo>
                    <a:cubicBezTo>
                      <a:pt x="689" y="872"/>
                      <a:pt x="692" y="871"/>
                      <a:pt x="695" y="868"/>
                    </a:cubicBezTo>
                    <a:cubicBezTo>
                      <a:pt x="701" y="863"/>
                      <a:pt x="707" y="862"/>
                      <a:pt x="715" y="863"/>
                    </a:cubicBezTo>
                    <a:cubicBezTo>
                      <a:pt x="715" y="863"/>
                      <a:pt x="716" y="863"/>
                      <a:pt x="717" y="863"/>
                    </a:cubicBezTo>
                    <a:cubicBezTo>
                      <a:pt x="717" y="863"/>
                      <a:pt x="717" y="863"/>
                      <a:pt x="717" y="863"/>
                    </a:cubicBezTo>
                    <a:cubicBezTo>
                      <a:pt x="718" y="862"/>
                      <a:pt x="718" y="862"/>
                      <a:pt x="718" y="862"/>
                    </a:cubicBezTo>
                    <a:cubicBezTo>
                      <a:pt x="718" y="863"/>
                      <a:pt x="718" y="863"/>
                      <a:pt x="718" y="863"/>
                    </a:cubicBezTo>
                    <a:cubicBezTo>
                      <a:pt x="718" y="863"/>
                      <a:pt x="717" y="863"/>
                      <a:pt x="717" y="863"/>
                    </a:cubicBezTo>
                    <a:cubicBezTo>
                      <a:pt x="715" y="865"/>
                      <a:pt x="712" y="868"/>
                      <a:pt x="709" y="871"/>
                    </a:cubicBezTo>
                    <a:cubicBezTo>
                      <a:pt x="707" y="872"/>
                      <a:pt x="708" y="874"/>
                      <a:pt x="709" y="877"/>
                    </a:cubicBezTo>
                    <a:cubicBezTo>
                      <a:pt x="709" y="878"/>
                      <a:pt x="710" y="880"/>
                      <a:pt x="709" y="881"/>
                    </a:cubicBezTo>
                    <a:cubicBezTo>
                      <a:pt x="706" y="886"/>
                      <a:pt x="704" y="891"/>
                      <a:pt x="699" y="894"/>
                    </a:cubicBezTo>
                    <a:cubicBezTo>
                      <a:pt x="699" y="894"/>
                      <a:pt x="698" y="896"/>
                      <a:pt x="699" y="897"/>
                    </a:cubicBezTo>
                    <a:cubicBezTo>
                      <a:pt x="702" y="902"/>
                      <a:pt x="705" y="905"/>
                      <a:pt x="711" y="907"/>
                    </a:cubicBezTo>
                    <a:cubicBezTo>
                      <a:pt x="718" y="909"/>
                      <a:pt x="724" y="913"/>
                      <a:pt x="729" y="918"/>
                    </a:cubicBezTo>
                    <a:cubicBezTo>
                      <a:pt x="736" y="924"/>
                      <a:pt x="743" y="928"/>
                      <a:pt x="751" y="932"/>
                    </a:cubicBezTo>
                    <a:cubicBezTo>
                      <a:pt x="759" y="936"/>
                      <a:pt x="763" y="943"/>
                      <a:pt x="764" y="952"/>
                    </a:cubicBezTo>
                    <a:cubicBezTo>
                      <a:pt x="764" y="956"/>
                      <a:pt x="763" y="959"/>
                      <a:pt x="760" y="961"/>
                    </a:cubicBezTo>
                    <a:close/>
                    <a:moveTo>
                      <a:pt x="826" y="704"/>
                    </a:moveTo>
                    <a:cubicBezTo>
                      <a:pt x="827" y="703"/>
                      <a:pt x="827" y="703"/>
                      <a:pt x="827" y="703"/>
                    </a:cubicBezTo>
                    <a:cubicBezTo>
                      <a:pt x="827" y="704"/>
                      <a:pt x="827" y="704"/>
                      <a:pt x="827" y="704"/>
                    </a:cubicBezTo>
                    <a:lnTo>
                      <a:pt x="826" y="704"/>
                    </a:lnTo>
                    <a:close/>
                    <a:moveTo>
                      <a:pt x="937" y="1032"/>
                    </a:moveTo>
                    <a:cubicBezTo>
                      <a:pt x="929" y="1033"/>
                      <a:pt x="922" y="1034"/>
                      <a:pt x="915" y="1034"/>
                    </a:cubicBezTo>
                    <a:cubicBezTo>
                      <a:pt x="914" y="1035"/>
                      <a:pt x="912" y="1035"/>
                      <a:pt x="910" y="1035"/>
                    </a:cubicBezTo>
                    <a:cubicBezTo>
                      <a:pt x="903" y="1034"/>
                      <a:pt x="895" y="1033"/>
                      <a:pt x="889" y="1027"/>
                    </a:cubicBezTo>
                    <a:cubicBezTo>
                      <a:pt x="887" y="1025"/>
                      <a:pt x="885" y="1024"/>
                      <a:pt x="882" y="1024"/>
                    </a:cubicBezTo>
                    <a:cubicBezTo>
                      <a:pt x="880" y="1023"/>
                      <a:pt x="878" y="1023"/>
                      <a:pt x="876" y="1022"/>
                    </a:cubicBezTo>
                    <a:cubicBezTo>
                      <a:pt x="874" y="1022"/>
                      <a:pt x="872" y="1021"/>
                      <a:pt x="872" y="1019"/>
                    </a:cubicBezTo>
                    <a:cubicBezTo>
                      <a:pt x="869" y="1012"/>
                      <a:pt x="866" y="1005"/>
                      <a:pt x="869" y="997"/>
                    </a:cubicBezTo>
                    <a:cubicBezTo>
                      <a:pt x="870" y="994"/>
                      <a:pt x="872" y="990"/>
                      <a:pt x="872" y="986"/>
                    </a:cubicBezTo>
                    <a:cubicBezTo>
                      <a:pt x="873" y="981"/>
                      <a:pt x="876" y="977"/>
                      <a:pt x="880" y="974"/>
                    </a:cubicBezTo>
                    <a:cubicBezTo>
                      <a:pt x="881" y="974"/>
                      <a:pt x="881" y="972"/>
                      <a:pt x="880" y="971"/>
                    </a:cubicBezTo>
                    <a:cubicBezTo>
                      <a:pt x="879" y="971"/>
                      <a:pt x="878" y="970"/>
                      <a:pt x="877" y="970"/>
                    </a:cubicBezTo>
                    <a:cubicBezTo>
                      <a:pt x="872" y="968"/>
                      <a:pt x="868" y="964"/>
                      <a:pt x="866" y="959"/>
                    </a:cubicBezTo>
                    <a:cubicBezTo>
                      <a:pt x="863" y="953"/>
                      <a:pt x="859" y="949"/>
                      <a:pt x="854" y="945"/>
                    </a:cubicBezTo>
                    <a:cubicBezTo>
                      <a:pt x="847" y="940"/>
                      <a:pt x="842" y="933"/>
                      <a:pt x="841" y="925"/>
                    </a:cubicBezTo>
                    <a:cubicBezTo>
                      <a:pt x="839" y="918"/>
                      <a:pt x="836" y="912"/>
                      <a:pt x="830" y="907"/>
                    </a:cubicBezTo>
                    <a:cubicBezTo>
                      <a:pt x="827" y="905"/>
                      <a:pt x="827" y="901"/>
                      <a:pt x="828" y="898"/>
                    </a:cubicBezTo>
                    <a:cubicBezTo>
                      <a:pt x="829" y="895"/>
                      <a:pt x="830" y="892"/>
                      <a:pt x="831" y="889"/>
                    </a:cubicBezTo>
                    <a:cubicBezTo>
                      <a:pt x="832" y="886"/>
                      <a:pt x="834" y="884"/>
                      <a:pt x="836" y="883"/>
                    </a:cubicBezTo>
                    <a:cubicBezTo>
                      <a:pt x="842" y="881"/>
                      <a:pt x="847" y="878"/>
                      <a:pt x="851" y="873"/>
                    </a:cubicBezTo>
                    <a:cubicBezTo>
                      <a:pt x="852" y="871"/>
                      <a:pt x="853" y="870"/>
                      <a:pt x="854" y="869"/>
                    </a:cubicBezTo>
                    <a:cubicBezTo>
                      <a:pt x="860" y="866"/>
                      <a:pt x="867" y="862"/>
                      <a:pt x="873" y="859"/>
                    </a:cubicBezTo>
                    <a:cubicBezTo>
                      <a:pt x="874" y="858"/>
                      <a:pt x="876" y="857"/>
                      <a:pt x="877" y="858"/>
                    </a:cubicBezTo>
                    <a:cubicBezTo>
                      <a:pt x="883" y="860"/>
                      <a:pt x="888" y="860"/>
                      <a:pt x="893" y="859"/>
                    </a:cubicBezTo>
                    <a:cubicBezTo>
                      <a:pt x="896" y="859"/>
                      <a:pt x="898" y="861"/>
                      <a:pt x="900" y="864"/>
                    </a:cubicBezTo>
                    <a:cubicBezTo>
                      <a:pt x="901" y="866"/>
                      <a:pt x="902" y="869"/>
                      <a:pt x="902" y="872"/>
                    </a:cubicBezTo>
                    <a:cubicBezTo>
                      <a:pt x="901" y="875"/>
                      <a:pt x="900" y="878"/>
                      <a:pt x="900" y="881"/>
                    </a:cubicBezTo>
                    <a:cubicBezTo>
                      <a:pt x="900" y="883"/>
                      <a:pt x="899" y="884"/>
                      <a:pt x="897" y="885"/>
                    </a:cubicBezTo>
                    <a:cubicBezTo>
                      <a:pt x="894" y="885"/>
                      <a:pt x="892" y="885"/>
                      <a:pt x="889" y="885"/>
                    </a:cubicBezTo>
                    <a:cubicBezTo>
                      <a:pt x="882" y="886"/>
                      <a:pt x="880" y="888"/>
                      <a:pt x="881" y="896"/>
                    </a:cubicBezTo>
                    <a:cubicBezTo>
                      <a:pt x="881" y="900"/>
                      <a:pt x="881" y="900"/>
                      <a:pt x="878" y="901"/>
                    </a:cubicBezTo>
                    <a:cubicBezTo>
                      <a:pt x="878" y="901"/>
                      <a:pt x="877" y="901"/>
                      <a:pt x="876" y="901"/>
                    </a:cubicBezTo>
                    <a:cubicBezTo>
                      <a:pt x="872" y="903"/>
                      <a:pt x="871" y="904"/>
                      <a:pt x="874" y="906"/>
                    </a:cubicBezTo>
                    <a:cubicBezTo>
                      <a:pt x="877" y="910"/>
                      <a:pt x="881" y="913"/>
                      <a:pt x="883" y="918"/>
                    </a:cubicBezTo>
                    <a:cubicBezTo>
                      <a:pt x="887" y="925"/>
                      <a:pt x="893" y="930"/>
                      <a:pt x="902" y="933"/>
                    </a:cubicBezTo>
                    <a:cubicBezTo>
                      <a:pt x="904" y="933"/>
                      <a:pt x="905" y="935"/>
                      <a:pt x="905" y="937"/>
                    </a:cubicBezTo>
                    <a:cubicBezTo>
                      <a:pt x="905" y="938"/>
                      <a:pt x="905" y="940"/>
                      <a:pt x="905" y="941"/>
                    </a:cubicBezTo>
                    <a:cubicBezTo>
                      <a:pt x="904" y="946"/>
                      <a:pt x="905" y="951"/>
                      <a:pt x="908" y="955"/>
                    </a:cubicBezTo>
                    <a:cubicBezTo>
                      <a:pt x="912" y="959"/>
                      <a:pt x="913" y="964"/>
                      <a:pt x="912" y="970"/>
                    </a:cubicBezTo>
                    <a:cubicBezTo>
                      <a:pt x="912" y="972"/>
                      <a:pt x="912" y="975"/>
                      <a:pt x="913" y="977"/>
                    </a:cubicBezTo>
                    <a:cubicBezTo>
                      <a:pt x="914" y="980"/>
                      <a:pt x="916" y="983"/>
                      <a:pt x="920" y="983"/>
                    </a:cubicBezTo>
                    <a:cubicBezTo>
                      <a:pt x="921" y="983"/>
                      <a:pt x="923" y="983"/>
                      <a:pt x="924" y="984"/>
                    </a:cubicBezTo>
                    <a:cubicBezTo>
                      <a:pt x="925" y="986"/>
                      <a:pt x="924" y="987"/>
                      <a:pt x="924" y="989"/>
                    </a:cubicBezTo>
                    <a:cubicBezTo>
                      <a:pt x="924" y="989"/>
                      <a:pt x="923" y="990"/>
                      <a:pt x="924" y="990"/>
                    </a:cubicBezTo>
                    <a:cubicBezTo>
                      <a:pt x="925" y="992"/>
                      <a:pt x="926" y="993"/>
                      <a:pt x="927" y="994"/>
                    </a:cubicBezTo>
                    <a:cubicBezTo>
                      <a:pt x="931" y="997"/>
                      <a:pt x="933" y="1001"/>
                      <a:pt x="932" y="1005"/>
                    </a:cubicBezTo>
                    <a:cubicBezTo>
                      <a:pt x="932" y="1014"/>
                      <a:pt x="935" y="1021"/>
                      <a:pt x="938" y="1029"/>
                    </a:cubicBezTo>
                    <a:cubicBezTo>
                      <a:pt x="938" y="1031"/>
                      <a:pt x="938" y="1032"/>
                      <a:pt x="937" y="1032"/>
                    </a:cubicBezTo>
                    <a:close/>
                    <a:moveTo>
                      <a:pt x="973" y="332"/>
                    </a:moveTo>
                    <a:cubicBezTo>
                      <a:pt x="972" y="332"/>
                      <a:pt x="972" y="332"/>
                      <a:pt x="972" y="332"/>
                    </a:cubicBezTo>
                    <a:cubicBezTo>
                      <a:pt x="973" y="331"/>
                      <a:pt x="973" y="331"/>
                      <a:pt x="973" y="331"/>
                    </a:cubicBezTo>
                    <a:lnTo>
                      <a:pt x="973" y="332"/>
                    </a:lnTo>
                    <a:close/>
                    <a:moveTo>
                      <a:pt x="1001" y="897"/>
                    </a:moveTo>
                    <a:cubicBezTo>
                      <a:pt x="1000" y="900"/>
                      <a:pt x="994" y="902"/>
                      <a:pt x="991" y="901"/>
                    </a:cubicBezTo>
                    <a:cubicBezTo>
                      <a:pt x="988" y="900"/>
                      <a:pt x="984" y="899"/>
                      <a:pt x="980" y="898"/>
                    </a:cubicBezTo>
                    <a:cubicBezTo>
                      <a:pt x="978" y="897"/>
                      <a:pt x="978" y="895"/>
                      <a:pt x="977" y="893"/>
                    </a:cubicBezTo>
                    <a:cubicBezTo>
                      <a:pt x="976" y="882"/>
                      <a:pt x="987" y="872"/>
                      <a:pt x="997" y="873"/>
                    </a:cubicBezTo>
                    <a:cubicBezTo>
                      <a:pt x="999" y="874"/>
                      <a:pt x="1001" y="874"/>
                      <a:pt x="1002" y="877"/>
                    </a:cubicBezTo>
                    <a:cubicBezTo>
                      <a:pt x="1003" y="879"/>
                      <a:pt x="1004" y="882"/>
                      <a:pt x="1005" y="884"/>
                    </a:cubicBezTo>
                    <a:cubicBezTo>
                      <a:pt x="1003" y="888"/>
                      <a:pt x="1002" y="893"/>
                      <a:pt x="1001" y="897"/>
                    </a:cubicBezTo>
                    <a:close/>
                    <a:moveTo>
                      <a:pt x="1070" y="375"/>
                    </a:moveTo>
                    <a:cubicBezTo>
                      <a:pt x="1070" y="375"/>
                      <a:pt x="1070" y="375"/>
                      <a:pt x="1069" y="375"/>
                    </a:cubicBezTo>
                    <a:cubicBezTo>
                      <a:pt x="1066" y="369"/>
                      <a:pt x="1061" y="364"/>
                      <a:pt x="1057" y="358"/>
                    </a:cubicBezTo>
                    <a:cubicBezTo>
                      <a:pt x="1056" y="358"/>
                      <a:pt x="1056" y="357"/>
                      <a:pt x="1057" y="357"/>
                    </a:cubicBezTo>
                    <a:cubicBezTo>
                      <a:pt x="1057" y="356"/>
                      <a:pt x="1059" y="355"/>
                      <a:pt x="1059" y="356"/>
                    </a:cubicBezTo>
                    <a:cubicBezTo>
                      <a:pt x="1061" y="356"/>
                      <a:pt x="1063" y="357"/>
                      <a:pt x="1065" y="358"/>
                    </a:cubicBezTo>
                    <a:cubicBezTo>
                      <a:pt x="1067" y="360"/>
                      <a:pt x="1069" y="363"/>
                      <a:pt x="1071" y="366"/>
                    </a:cubicBezTo>
                    <a:cubicBezTo>
                      <a:pt x="1073" y="367"/>
                      <a:pt x="1072" y="372"/>
                      <a:pt x="1070" y="375"/>
                    </a:cubicBezTo>
                    <a:close/>
                    <a:moveTo>
                      <a:pt x="1075" y="388"/>
                    </a:moveTo>
                    <a:cubicBezTo>
                      <a:pt x="1075" y="388"/>
                      <a:pt x="1074" y="388"/>
                      <a:pt x="1074" y="387"/>
                    </a:cubicBezTo>
                    <a:cubicBezTo>
                      <a:pt x="1074" y="386"/>
                      <a:pt x="1074" y="386"/>
                      <a:pt x="1076" y="387"/>
                    </a:cubicBezTo>
                    <a:cubicBezTo>
                      <a:pt x="1075" y="387"/>
                      <a:pt x="1075" y="388"/>
                      <a:pt x="1075" y="388"/>
                    </a:cubicBezTo>
                    <a:close/>
                    <a:moveTo>
                      <a:pt x="1100" y="956"/>
                    </a:moveTo>
                    <a:cubicBezTo>
                      <a:pt x="1099" y="955"/>
                      <a:pt x="1099" y="955"/>
                      <a:pt x="1099" y="955"/>
                    </a:cubicBezTo>
                    <a:cubicBezTo>
                      <a:pt x="1100" y="955"/>
                      <a:pt x="1100" y="955"/>
                      <a:pt x="1100" y="955"/>
                    </a:cubicBezTo>
                    <a:lnTo>
                      <a:pt x="1100" y="956"/>
                    </a:lnTo>
                    <a:close/>
                    <a:moveTo>
                      <a:pt x="1108" y="307"/>
                    </a:moveTo>
                    <a:cubicBezTo>
                      <a:pt x="1107" y="309"/>
                      <a:pt x="1105" y="309"/>
                      <a:pt x="1104" y="308"/>
                    </a:cubicBezTo>
                    <a:cubicBezTo>
                      <a:pt x="1104" y="308"/>
                      <a:pt x="1104" y="307"/>
                      <a:pt x="1104" y="307"/>
                    </a:cubicBezTo>
                    <a:cubicBezTo>
                      <a:pt x="1105" y="305"/>
                      <a:pt x="1106" y="304"/>
                      <a:pt x="1108" y="304"/>
                    </a:cubicBezTo>
                    <a:cubicBezTo>
                      <a:pt x="1108" y="305"/>
                      <a:pt x="1108" y="305"/>
                      <a:pt x="1108" y="306"/>
                    </a:cubicBezTo>
                    <a:cubicBezTo>
                      <a:pt x="1108" y="306"/>
                      <a:pt x="1108" y="307"/>
                      <a:pt x="1108" y="307"/>
                    </a:cubicBezTo>
                    <a:close/>
                    <a:moveTo>
                      <a:pt x="1177" y="78"/>
                    </a:moveTo>
                    <a:cubicBezTo>
                      <a:pt x="1179" y="79"/>
                      <a:pt x="1180" y="80"/>
                      <a:pt x="1181" y="81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79" y="81"/>
                      <a:pt x="1178" y="80"/>
                      <a:pt x="1177" y="79"/>
                    </a:cubicBezTo>
                    <a:cubicBezTo>
                      <a:pt x="1177" y="78"/>
                      <a:pt x="1177" y="78"/>
                      <a:pt x="1176" y="78"/>
                    </a:cubicBezTo>
                    <a:cubicBezTo>
                      <a:pt x="1177" y="78"/>
                      <a:pt x="1177" y="78"/>
                      <a:pt x="1177" y="78"/>
                    </a:cubicBezTo>
                    <a:close/>
                    <a:moveTo>
                      <a:pt x="1176" y="688"/>
                    </a:moveTo>
                    <a:cubicBezTo>
                      <a:pt x="1177" y="688"/>
                      <a:pt x="1177" y="688"/>
                      <a:pt x="1177" y="689"/>
                    </a:cubicBezTo>
                    <a:cubicBezTo>
                      <a:pt x="1177" y="689"/>
                      <a:pt x="1176" y="690"/>
                      <a:pt x="1176" y="690"/>
                    </a:cubicBezTo>
                    <a:cubicBezTo>
                      <a:pt x="1175" y="690"/>
                      <a:pt x="1174" y="690"/>
                      <a:pt x="1173" y="690"/>
                    </a:cubicBezTo>
                    <a:cubicBezTo>
                      <a:pt x="1173" y="689"/>
                      <a:pt x="1172" y="689"/>
                      <a:pt x="1172" y="689"/>
                    </a:cubicBezTo>
                    <a:cubicBezTo>
                      <a:pt x="1173" y="688"/>
                      <a:pt x="1175" y="688"/>
                      <a:pt x="1176" y="688"/>
                    </a:cubicBezTo>
                    <a:close/>
                    <a:moveTo>
                      <a:pt x="1180" y="856"/>
                    </a:moveTo>
                    <a:cubicBezTo>
                      <a:pt x="1177" y="860"/>
                      <a:pt x="1175" y="864"/>
                      <a:pt x="1174" y="869"/>
                    </a:cubicBezTo>
                    <a:cubicBezTo>
                      <a:pt x="1173" y="869"/>
                      <a:pt x="1172" y="870"/>
                      <a:pt x="1171" y="870"/>
                    </a:cubicBezTo>
                    <a:cubicBezTo>
                      <a:pt x="1170" y="871"/>
                      <a:pt x="1168" y="869"/>
                      <a:pt x="1168" y="867"/>
                    </a:cubicBezTo>
                    <a:cubicBezTo>
                      <a:pt x="1168" y="867"/>
                      <a:pt x="1168" y="866"/>
                      <a:pt x="1168" y="866"/>
                    </a:cubicBezTo>
                    <a:cubicBezTo>
                      <a:pt x="1168" y="861"/>
                      <a:pt x="1169" y="857"/>
                      <a:pt x="1172" y="854"/>
                    </a:cubicBezTo>
                    <a:cubicBezTo>
                      <a:pt x="1174" y="852"/>
                      <a:pt x="1176" y="850"/>
                      <a:pt x="1178" y="848"/>
                    </a:cubicBezTo>
                    <a:cubicBezTo>
                      <a:pt x="1179" y="847"/>
                      <a:pt x="1181" y="847"/>
                      <a:pt x="1182" y="847"/>
                    </a:cubicBezTo>
                    <a:cubicBezTo>
                      <a:pt x="1183" y="847"/>
                      <a:pt x="1184" y="849"/>
                      <a:pt x="1184" y="849"/>
                    </a:cubicBezTo>
                    <a:cubicBezTo>
                      <a:pt x="1183" y="851"/>
                      <a:pt x="1182" y="854"/>
                      <a:pt x="1180" y="856"/>
                    </a:cubicBezTo>
                    <a:close/>
                    <a:moveTo>
                      <a:pt x="1201" y="24"/>
                    </a:moveTo>
                    <a:cubicBezTo>
                      <a:pt x="1201" y="24"/>
                      <a:pt x="1201" y="24"/>
                      <a:pt x="1201" y="24"/>
                    </a:cubicBezTo>
                    <a:cubicBezTo>
                      <a:pt x="1202" y="24"/>
                      <a:pt x="1202" y="24"/>
                      <a:pt x="1202" y="24"/>
                    </a:cubicBezTo>
                    <a:lnTo>
                      <a:pt x="1201" y="24"/>
                    </a:lnTo>
                    <a:close/>
                    <a:moveTo>
                      <a:pt x="1237" y="119"/>
                    </a:moveTo>
                    <a:cubicBezTo>
                      <a:pt x="1237" y="119"/>
                      <a:pt x="1237" y="119"/>
                      <a:pt x="1237" y="119"/>
                    </a:cubicBezTo>
                    <a:cubicBezTo>
                      <a:pt x="1236" y="122"/>
                      <a:pt x="1235" y="125"/>
                      <a:pt x="1235" y="129"/>
                    </a:cubicBezTo>
                    <a:cubicBezTo>
                      <a:pt x="1234" y="131"/>
                      <a:pt x="1233" y="131"/>
                      <a:pt x="1231" y="131"/>
                    </a:cubicBezTo>
                    <a:cubicBezTo>
                      <a:pt x="1227" y="132"/>
                      <a:pt x="1227" y="135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8" y="139"/>
                      <a:pt x="1229" y="140"/>
                      <a:pt x="1230" y="141"/>
                    </a:cubicBezTo>
                    <a:cubicBezTo>
                      <a:pt x="1232" y="142"/>
                      <a:pt x="1233" y="143"/>
                      <a:pt x="1234" y="144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2" y="144"/>
                      <a:pt x="1231" y="143"/>
                      <a:pt x="1230" y="142"/>
                    </a:cubicBezTo>
                    <a:cubicBezTo>
                      <a:pt x="1229" y="140"/>
                      <a:pt x="1228" y="139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4" y="135"/>
                      <a:pt x="1220" y="135"/>
                      <a:pt x="1218" y="132"/>
                    </a:cubicBezTo>
                    <a:cubicBezTo>
                      <a:pt x="1217" y="129"/>
                      <a:pt x="1216" y="126"/>
                      <a:pt x="1215" y="123"/>
                    </a:cubicBezTo>
                    <a:cubicBezTo>
                      <a:pt x="1215" y="121"/>
                      <a:pt x="1215" y="120"/>
                      <a:pt x="1215" y="119"/>
                    </a:cubicBezTo>
                    <a:cubicBezTo>
                      <a:pt x="1215" y="118"/>
                      <a:pt x="1214" y="118"/>
                      <a:pt x="1214" y="118"/>
                    </a:cubicBezTo>
                    <a:cubicBezTo>
                      <a:pt x="1213" y="118"/>
                      <a:pt x="1213" y="118"/>
                      <a:pt x="1213" y="118"/>
                    </a:cubicBezTo>
                    <a:cubicBezTo>
                      <a:pt x="1215" y="118"/>
                      <a:pt x="1215" y="118"/>
                      <a:pt x="1215" y="118"/>
                    </a:cubicBezTo>
                    <a:cubicBezTo>
                      <a:pt x="1215" y="118"/>
                      <a:pt x="1215" y="118"/>
                      <a:pt x="1215" y="119"/>
                    </a:cubicBezTo>
                    <a:cubicBezTo>
                      <a:pt x="1216" y="120"/>
                      <a:pt x="1218" y="121"/>
                      <a:pt x="1220" y="122"/>
                    </a:cubicBezTo>
                    <a:cubicBezTo>
                      <a:pt x="1223" y="123"/>
                      <a:pt x="1227" y="124"/>
                      <a:pt x="1230" y="121"/>
                    </a:cubicBezTo>
                    <a:cubicBezTo>
                      <a:pt x="1232" y="120"/>
                      <a:pt x="1234" y="119"/>
                      <a:pt x="1237" y="119"/>
                    </a:cubicBezTo>
                    <a:cubicBezTo>
                      <a:pt x="1237" y="118"/>
                      <a:pt x="1237" y="118"/>
                      <a:pt x="1237" y="118"/>
                    </a:cubicBezTo>
                    <a:cubicBezTo>
                      <a:pt x="1237" y="118"/>
                      <a:pt x="1237" y="118"/>
                      <a:pt x="1238" y="118"/>
                    </a:cubicBezTo>
                    <a:cubicBezTo>
                      <a:pt x="1237" y="118"/>
                      <a:pt x="1237" y="118"/>
                      <a:pt x="1237" y="119"/>
                    </a:cubicBezTo>
                    <a:close/>
                    <a:moveTo>
                      <a:pt x="1257" y="106"/>
                    </a:moveTo>
                    <a:cubicBezTo>
                      <a:pt x="1253" y="108"/>
                      <a:pt x="1248" y="111"/>
                      <a:pt x="1245" y="114"/>
                    </a:cubicBezTo>
                    <a:cubicBezTo>
                      <a:pt x="1244" y="115"/>
                      <a:pt x="1242" y="114"/>
                      <a:pt x="1241" y="115"/>
                    </a:cubicBezTo>
                    <a:cubicBezTo>
                      <a:pt x="1241" y="115"/>
                      <a:pt x="1241" y="115"/>
                      <a:pt x="1241" y="115"/>
                    </a:cubicBezTo>
                    <a:cubicBezTo>
                      <a:pt x="1240" y="115"/>
                      <a:pt x="1240" y="115"/>
                      <a:pt x="1240" y="116"/>
                    </a:cubicBezTo>
                    <a:cubicBezTo>
                      <a:pt x="1240" y="115"/>
                      <a:pt x="1240" y="115"/>
                      <a:pt x="1240" y="115"/>
                    </a:cubicBezTo>
                    <a:cubicBezTo>
                      <a:pt x="1240" y="115"/>
                      <a:pt x="1241" y="115"/>
                      <a:pt x="1241" y="115"/>
                    </a:cubicBezTo>
                    <a:cubicBezTo>
                      <a:pt x="1242" y="113"/>
                      <a:pt x="1243" y="111"/>
                      <a:pt x="1244" y="110"/>
                    </a:cubicBezTo>
                    <a:cubicBezTo>
                      <a:pt x="1246" y="107"/>
                      <a:pt x="1248" y="104"/>
                      <a:pt x="1251" y="102"/>
                    </a:cubicBezTo>
                    <a:cubicBezTo>
                      <a:pt x="1251" y="102"/>
                      <a:pt x="1251" y="102"/>
                      <a:pt x="1251" y="102"/>
                    </a:cubicBezTo>
                    <a:cubicBezTo>
                      <a:pt x="1250" y="102"/>
                      <a:pt x="1250" y="101"/>
                      <a:pt x="1250" y="101"/>
                    </a:cubicBezTo>
                    <a:cubicBezTo>
                      <a:pt x="1247" y="101"/>
                      <a:pt x="1244" y="101"/>
                      <a:pt x="1242" y="96"/>
                    </a:cubicBezTo>
                    <a:cubicBezTo>
                      <a:pt x="1242" y="96"/>
                      <a:pt x="1243" y="95"/>
                      <a:pt x="1244" y="94"/>
                    </a:cubicBezTo>
                    <a:cubicBezTo>
                      <a:pt x="1244" y="94"/>
                      <a:pt x="1245" y="94"/>
                      <a:pt x="1245" y="94"/>
                    </a:cubicBezTo>
                    <a:cubicBezTo>
                      <a:pt x="1246" y="95"/>
                      <a:pt x="1247" y="96"/>
                      <a:pt x="1247" y="96"/>
                    </a:cubicBezTo>
                    <a:cubicBezTo>
                      <a:pt x="1248" y="98"/>
                      <a:pt x="1249" y="100"/>
                      <a:pt x="1250" y="101"/>
                    </a:cubicBezTo>
                    <a:cubicBezTo>
                      <a:pt x="1251" y="101"/>
                      <a:pt x="1251" y="101"/>
                      <a:pt x="1251" y="101"/>
                    </a:cubicBezTo>
                    <a:cubicBezTo>
                      <a:pt x="1251" y="101"/>
                      <a:pt x="1251" y="102"/>
                      <a:pt x="1251" y="102"/>
                    </a:cubicBezTo>
                    <a:cubicBezTo>
                      <a:pt x="1252" y="102"/>
                      <a:pt x="1254" y="102"/>
                      <a:pt x="1255" y="103"/>
                    </a:cubicBezTo>
                    <a:cubicBezTo>
                      <a:pt x="1256" y="103"/>
                      <a:pt x="1257" y="104"/>
                      <a:pt x="1257" y="105"/>
                    </a:cubicBezTo>
                    <a:cubicBezTo>
                      <a:pt x="1258" y="105"/>
                      <a:pt x="1257" y="106"/>
                      <a:pt x="1257" y="106"/>
                    </a:cubicBezTo>
                    <a:close/>
                    <a:moveTo>
                      <a:pt x="1280" y="104"/>
                    </a:moveTo>
                    <a:cubicBezTo>
                      <a:pt x="1279" y="103"/>
                      <a:pt x="1279" y="103"/>
                      <a:pt x="1279" y="103"/>
                    </a:cubicBezTo>
                    <a:cubicBezTo>
                      <a:pt x="1280" y="103"/>
                      <a:pt x="1280" y="103"/>
                      <a:pt x="1280" y="103"/>
                    </a:cubicBezTo>
                    <a:lnTo>
                      <a:pt x="1280" y="104"/>
                    </a:lnTo>
                    <a:close/>
                    <a:moveTo>
                      <a:pt x="1304" y="820"/>
                    </a:moveTo>
                    <a:cubicBezTo>
                      <a:pt x="1303" y="821"/>
                      <a:pt x="1301" y="822"/>
                      <a:pt x="1299" y="822"/>
                    </a:cubicBezTo>
                    <a:cubicBezTo>
                      <a:pt x="1294" y="820"/>
                      <a:pt x="1289" y="817"/>
                      <a:pt x="1284" y="815"/>
                    </a:cubicBezTo>
                    <a:cubicBezTo>
                      <a:pt x="1282" y="814"/>
                      <a:pt x="1282" y="813"/>
                      <a:pt x="1282" y="810"/>
                    </a:cubicBezTo>
                    <a:cubicBezTo>
                      <a:pt x="1283" y="808"/>
                      <a:pt x="1283" y="806"/>
                      <a:pt x="1284" y="805"/>
                    </a:cubicBezTo>
                    <a:cubicBezTo>
                      <a:pt x="1285" y="804"/>
                      <a:pt x="1286" y="806"/>
                      <a:pt x="1287" y="807"/>
                    </a:cubicBezTo>
                    <a:cubicBezTo>
                      <a:pt x="1289" y="811"/>
                      <a:pt x="1292" y="813"/>
                      <a:pt x="1296" y="814"/>
                    </a:cubicBezTo>
                    <a:cubicBezTo>
                      <a:pt x="1299" y="814"/>
                      <a:pt x="1301" y="816"/>
                      <a:pt x="1303" y="817"/>
                    </a:cubicBezTo>
                    <a:cubicBezTo>
                      <a:pt x="1304" y="817"/>
                      <a:pt x="1304" y="818"/>
                      <a:pt x="1304" y="818"/>
                    </a:cubicBezTo>
                    <a:cubicBezTo>
                      <a:pt x="1304" y="819"/>
                      <a:pt x="1304" y="819"/>
                      <a:pt x="1304" y="820"/>
                    </a:cubicBezTo>
                    <a:close/>
                    <a:moveTo>
                      <a:pt x="1304" y="168"/>
                    </a:moveTo>
                    <a:cubicBezTo>
                      <a:pt x="1303" y="168"/>
                      <a:pt x="1303" y="168"/>
                      <a:pt x="1303" y="168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4" y="168"/>
                      <a:pt x="1304" y="168"/>
                      <a:pt x="1304" y="168"/>
                    </a:cubicBezTo>
                    <a:cubicBezTo>
                      <a:pt x="1304" y="168"/>
                      <a:pt x="1304" y="168"/>
                      <a:pt x="1304" y="169"/>
                    </a:cubicBezTo>
                    <a:cubicBezTo>
                      <a:pt x="1304" y="169"/>
                      <a:pt x="1304" y="169"/>
                      <a:pt x="1304" y="168"/>
                    </a:cubicBezTo>
                    <a:close/>
                    <a:moveTo>
                      <a:pt x="1392" y="767"/>
                    </a:moveTo>
                    <a:cubicBezTo>
                      <a:pt x="1391" y="769"/>
                      <a:pt x="1388" y="768"/>
                      <a:pt x="1388" y="767"/>
                    </a:cubicBezTo>
                    <a:cubicBezTo>
                      <a:pt x="1387" y="765"/>
                      <a:pt x="1387" y="764"/>
                      <a:pt x="1387" y="762"/>
                    </a:cubicBezTo>
                    <a:cubicBezTo>
                      <a:pt x="1387" y="761"/>
                      <a:pt x="1388" y="761"/>
                      <a:pt x="1389" y="760"/>
                    </a:cubicBezTo>
                    <a:cubicBezTo>
                      <a:pt x="1390" y="759"/>
                      <a:pt x="1392" y="760"/>
                      <a:pt x="1393" y="762"/>
                    </a:cubicBezTo>
                    <a:cubicBezTo>
                      <a:pt x="1393" y="762"/>
                      <a:pt x="1393" y="764"/>
                      <a:pt x="1394" y="765"/>
                    </a:cubicBezTo>
                    <a:cubicBezTo>
                      <a:pt x="1393" y="766"/>
                      <a:pt x="1393" y="767"/>
                      <a:pt x="1392" y="767"/>
                    </a:cubicBezTo>
                    <a:close/>
                    <a:moveTo>
                      <a:pt x="1399" y="808"/>
                    </a:moveTo>
                    <a:cubicBezTo>
                      <a:pt x="1399" y="808"/>
                      <a:pt x="1399" y="809"/>
                      <a:pt x="1398" y="809"/>
                    </a:cubicBezTo>
                    <a:cubicBezTo>
                      <a:pt x="1398" y="811"/>
                      <a:pt x="1397" y="811"/>
                      <a:pt x="1396" y="810"/>
                    </a:cubicBezTo>
                    <a:cubicBezTo>
                      <a:pt x="1395" y="809"/>
                      <a:pt x="1395" y="809"/>
                      <a:pt x="1395" y="808"/>
                    </a:cubicBezTo>
                    <a:cubicBezTo>
                      <a:pt x="1395" y="808"/>
                      <a:pt x="1395" y="807"/>
                      <a:pt x="1395" y="807"/>
                    </a:cubicBezTo>
                    <a:cubicBezTo>
                      <a:pt x="1396" y="805"/>
                      <a:pt x="1398" y="803"/>
                      <a:pt x="1399" y="805"/>
                    </a:cubicBezTo>
                    <a:cubicBezTo>
                      <a:pt x="1399" y="806"/>
                      <a:pt x="1399" y="807"/>
                      <a:pt x="1399" y="808"/>
                    </a:cubicBezTo>
                    <a:close/>
                    <a:moveTo>
                      <a:pt x="1405" y="787"/>
                    </a:moveTo>
                    <a:cubicBezTo>
                      <a:pt x="1405" y="786"/>
                      <a:pt x="1405" y="786"/>
                      <a:pt x="1405" y="786"/>
                    </a:cubicBezTo>
                    <a:cubicBezTo>
                      <a:pt x="1405" y="787"/>
                      <a:pt x="1405" y="787"/>
                      <a:pt x="1405" y="787"/>
                    </a:cubicBezTo>
                    <a:cubicBezTo>
                      <a:pt x="1406" y="787"/>
                      <a:pt x="1406" y="787"/>
                      <a:pt x="1406" y="787"/>
                    </a:cubicBezTo>
                    <a:lnTo>
                      <a:pt x="1405" y="787"/>
                    </a:lnTo>
                    <a:close/>
                    <a:moveTo>
                      <a:pt x="1471" y="639"/>
                    </a:moveTo>
                    <a:cubicBezTo>
                      <a:pt x="1471" y="639"/>
                      <a:pt x="1470" y="639"/>
                      <a:pt x="1470" y="639"/>
                    </a:cubicBezTo>
                    <a:cubicBezTo>
                      <a:pt x="1467" y="637"/>
                      <a:pt x="1464" y="634"/>
                      <a:pt x="1463" y="630"/>
                    </a:cubicBezTo>
                    <a:cubicBezTo>
                      <a:pt x="1463" y="630"/>
                      <a:pt x="1463" y="629"/>
                      <a:pt x="1463" y="629"/>
                    </a:cubicBezTo>
                    <a:cubicBezTo>
                      <a:pt x="1464" y="627"/>
                      <a:pt x="1464" y="627"/>
                      <a:pt x="1465" y="628"/>
                    </a:cubicBezTo>
                    <a:cubicBezTo>
                      <a:pt x="1466" y="630"/>
                      <a:pt x="1467" y="631"/>
                      <a:pt x="1468" y="633"/>
                    </a:cubicBezTo>
                    <a:cubicBezTo>
                      <a:pt x="1469" y="634"/>
                      <a:pt x="1470" y="636"/>
                      <a:pt x="1472" y="638"/>
                    </a:cubicBezTo>
                    <a:cubicBezTo>
                      <a:pt x="1472" y="638"/>
                      <a:pt x="1472" y="639"/>
                      <a:pt x="1471" y="639"/>
                    </a:cubicBezTo>
                    <a:close/>
                    <a:moveTo>
                      <a:pt x="1471" y="623"/>
                    </a:moveTo>
                    <a:cubicBezTo>
                      <a:pt x="1470" y="623"/>
                      <a:pt x="1471" y="622"/>
                      <a:pt x="1472" y="622"/>
                    </a:cubicBezTo>
                    <a:cubicBezTo>
                      <a:pt x="1472" y="622"/>
                      <a:pt x="1473" y="623"/>
                      <a:pt x="1473" y="623"/>
                    </a:cubicBezTo>
                    <a:cubicBezTo>
                      <a:pt x="1472" y="623"/>
                      <a:pt x="1472" y="623"/>
                      <a:pt x="1471" y="623"/>
                    </a:cubicBezTo>
                    <a:close/>
                    <a:moveTo>
                      <a:pt x="1484" y="740"/>
                    </a:moveTo>
                    <a:cubicBezTo>
                      <a:pt x="1484" y="741"/>
                      <a:pt x="1484" y="742"/>
                      <a:pt x="1483" y="742"/>
                    </a:cubicBezTo>
                    <a:cubicBezTo>
                      <a:pt x="1483" y="741"/>
                      <a:pt x="1483" y="740"/>
                      <a:pt x="1482" y="740"/>
                    </a:cubicBezTo>
                    <a:cubicBezTo>
                      <a:pt x="1482" y="739"/>
                      <a:pt x="1482" y="738"/>
                      <a:pt x="1482" y="737"/>
                    </a:cubicBezTo>
                    <a:cubicBezTo>
                      <a:pt x="1482" y="736"/>
                      <a:pt x="1482" y="735"/>
                      <a:pt x="1482" y="735"/>
                    </a:cubicBezTo>
                    <a:cubicBezTo>
                      <a:pt x="1484" y="735"/>
                      <a:pt x="1484" y="736"/>
                      <a:pt x="1484" y="737"/>
                    </a:cubicBezTo>
                    <a:cubicBezTo>
                      <a:pt x="1484" y="738"/>
                      <a:pt x="1484" y="739"/>
                      <a:pt x="1484" y="740"/>
                    </a:cubicBezTo>
                    <a:close/>
                    <a:moveTo>
                      <a:pt x="1528" y="722"/>
                    </a:moveTo>
                    <a:cubicBezTo>
                      <a:pt x="1528" y="722"/>
                      <a:pt x="1528" y="721"/>
                      <a:pt x="1528" y="721"/>
                    </a:cubicBezTo>
                    <a:cubicBezTo>
                      <a:pt x="1530" y="718"/>
                      <a:pt x="1531" y="716"/>
                      <a:pt x="1532" y="714"/>
                    </a:cubicBezTo>
                    <a:cubicBezTo>
                      <a:pt x="1532" y="714"/>
                      <a:pt x="1532" y="713"/>
                      <a:pt x="1532" y="713"/>
                    </a:cubicBezTo>
                    <a:cubicBezTo>
                      <a:pt x="1531" y="714"/>
                      <a:pt x="1530" y="714"/>
                      <a:pt x="1531" y="713"/>
                    </a:cubicBezTo>
                    <a:cubicBezTo>
                      <a:pt x="1532" y="713"/>
                      <a:pt x="1532" y="713"/>
                      <a:pt x="1532" y="714"/>
                    </a:cubicBezTo>
                    <a:cubicBezTo>
                      <a:pt x="1532" y="714"/>
                      <a:pt x="1532" y="714"/>
                      <a:pt x="1532" y="714"/>
                    </a:cubicBezTo>
                    <a:cubicBezTo>
                      <a:pt x="1534" y="715"/>
                      <a:pt x="1536" y="716"/>
                      <a:pt x="1538" y="715"/>
                    </a:cubicBezTo>
                    <a:cubicBezTo>
                      <a:pt x="1539" y="714"/>
                      <a:pt x="1541" y="713"/>
                      <a:pt x="1541" y="712"/>
                    </a:cubicBezTo>
                    <a:cubicBezTo>
                      <a:pt x="1543" y="706"/>
                      <a:pt x="1545" y="701"/>
                      <a:pt x="1548" y="697"/>
                    </a:cubicBezTo>
                    <a:cubicBezTo>
                      <a:pt x="1549" y="695"/>
                      <a:pt x="1550" y="693"/>
                      <a:pt x="1551" y="691"/>
                    </a:cubicBezTo>
                    <a:cubicBezTo>
                      <a:pt x="1552" y="687"/>
                      <a:pt x="1553" y="684"/>
                      <a:pt x="1555" y="680"/>
                    </a:cubicBezTo>
                    <a:cubicBezTo>
                      <a:pt x="1562" y="665"/>
                      <a:pt x="1564" y="649"/>
                      <a:pt x="1561" y="632"/>
                    </a:cubicBezTo>
                    <a:cubicBezTo>
                      <a:pt x="1561" y="631"/>
                      <a:pt x="1562" y="630"/>
                      <a:pt x="1562" y="629"/>
                    </a:cubicBezTo>
                    <a:cubicBezTo>
                      <a:pt x="1562" y="628"/>
                      <a:pt x="1563" y="628"/>
                      <a:pt x="1563" y="628"/>
                    </a:cubicBezTo>
                    <a:cubicBezTo>
                      <a:pt x="1564" y="628"/>
                      <a:pt x="1565" y="628"/>
                      <a:pt x="1566" y="629"/>
                    </a:cubicBezTo>
                    <a:cubicBezTo>
                      <a:pt x="1568" y="635"/>
                      <a:pt x="1569" y="641"/>
                      <a:pt x="1570" y="648"/>
                    </a:cubicBezTo>
                    <a:cubicBezTo>
                      <a:pt x="1571" y="652"/>
                      <a:pt x="1571" y="655"/>
                      <a:pt x="1573" y="659"/>
                    </a:cubicBezTo>
                    <a:cubicBezTo>
                      <a:pt x="1575" y="663"/>
                      <a:pt x="1574" y="666"/>
                      <a:pt x="1571" y="669"/>
                    </a:cubicBezTo>
                    <a:cubicBezTo>
                      <a:pt x="1569" y="671"/>
                      <a:pt x="1569" y="673"/>
                      <a:pt x="1570" y="675"/>
                    </a:cubicBezTo>
                    <a:cubicBezTo>
                      <a:pt x="1571" y="677"/>
                      <a:pt x="1572" y="679"/>
                      <a:pt x="1570" y="681"/>
                    </a:cubicBezTo>
                    <a:cubicBezTo>
                      <a:pt x="1566" y="690"/>
                      <a:pt x="1560" y="697"/>
                      <a:pt x="1553" y="703"/>
                    </a:cubicBezTo>
                    <a:cubicBezTo>
                      <a:pt x="1550" y="705"/>
                      <a:pt x="1548" y="708"/>
                      <a:pt x="1547" y="712"/>
                    </a:cubicBezTo>
                    <a:cubicBezTo>
                      <a:pt x="1547" y="716"/>
                      <a:pt x="1545" y="718"/>
                      <a:pt x="1542" y="720"/>
                    </a:cubicBezTo>
                    <a:cubicBezTo>
                      <a:pt x="1538" y="722"/>
                      <a:pt x="1535" y="723"/>
                      <a:pt x="1531" y="723"/>
                    </a:cubicBezTo>
                    <a:cubicBezTo>
                      <a:pt x="1530" y="723"/>
                      <a:pt x="1529" y="723"/>
                      <a:pt x="1528" y="7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Freeform 6"/>
              <p:cNvSpPr>
                <a:spLocks/>
              </p:cNvSpPr>
              <p:nvPr/>
            </p:nvSpPr>
            <p:spPr bwMode="auto">
              <a:xfrm>
                <a:off x="5597" y="2743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Oval 7"/>
              <p:cNvSpPr>
                <a:spLocks noChangeArrowheads="1"/>
              </p:cNvSpPr>
              <p:nvPr/>
            </p:nvSpPr>
            <p:spPr bwMode="auto">
              <a:xfrm>
                <a:off x="4041" y="214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Freeform 8"/>
              <p:cNvSpPr>
                <a:spLocks/>
              </p:cNvSpPr>
              <p:nvPr/>
            </p:nvSpPr>
            <p:spPr bwMode="auto">
              <a:xfrm>
                <a:off x="2708" y="2926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Freeform 9"/>
              <p:cNvSpPr>
                <a:spLocks/>
              </p:cNvSpPr>
              <p:nvPr/>
            </p:nvSpPr>
            <p:spPr bwMode="auto">
              <a:xfrm>
                <a:off x="2201" y="1119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Freeform 10"/>
              <p:cNvSpPr>
                <a:spLocks/>
              </p:cNvSpPr>
              <p:nvPr/>
            </p:nvSpPr>
            <p:spPr bwMode="auto">
              <a:xfrm>
                <a:off x="2247" y="1291"/>
                <a:ext cx="107" cy="104"/>
              </a:xfrm>
              <a:custGeom>
                <a:avLst/>
                <a:gdLst>
                  <a:gd name="T0" fmla="*/ 24 w 75"/>
                  <a:gd name="T1" fmla="*/ 4 h 73"/>
                  <a:gd name="T2" fmla="*/ 23 w 75"/>
                  <a:gd name="T3" fmla="*/ 5 h 73"/>
                  <a:gd name="T4" fmla="*/ 24 w 75"/>
                  <a:gd name="T5" fmla="*/ 4 h 73"/>
                  <a:gd name="T6" fmla="*/ 21 w 75"/>
                  <a:gd name="T7" fmla="*/ 14 h 73"/>
                  <a:gd name="T8" fmla="*/ 9 w 75"/>
                  <a:gd name="T9" fmla="*/ 43 h 73"/>
                  <a:gd name="T10" fmla="*/ 5 w 75"/>
                  <a:gd name="T11" fmla="*/ 47 h 73"/>
                  <a:gd name="T12" fmla="*/ 1 w 75"/>
                  <a:gd name="T13" fmla="*/ 51 h 73"/>
                  <a:gd name="T14" fmla="*/ 3 w 75"/>
                  <a:gd name="T15" fmla="*/ 58 h 73"/>
                  <a:gd name="T16" fmla="*/ 6 w 75"/>
                  <a:gd name="T17" fmla="*/ 59 h 73"/>
                  <a:gd name="T18" fmla="*/ 9 w 75"/>
                  <a:gd name="T19" fmla="*/ 64 h 73"/>
                  <a:gd name="T20" fmla="*/ 9 w 75"/>
                  <a:gd name="T21" fmla="*/ 67 h 73"/>
                  <a:gd name="T22" fmla="*/ 15 w 75"/>
                  <a:gd name="T23" fmla="*/ 72 h 73"/>
                  <a:gd name="T24" fmla="*/ 22 w 75"/>
                  <a:gd name="T25" fmla="*/ 70 h 73"/>
                  <a:gd name="T26" fmla="*/ 39 w 75"/>
                  <a:gd name="T27" fmla="*/ 53 h 73"/>
                  <a:gd name="T28" fmla="*/ 42 w 75"/>
                  <a:gd name="T29" fmla="*/ 53 h 73"/>
                  <a:gd name="T30" fmla="*/ 49 w 75"/>
                  <a:gd name="T31" fmla="*/ 61 h 73"/>
                  <a:gd name="T32" fmla="*/ 52 w 75"/>
                  <a:gd name="T33" fmla="*/ 65 h 73"/>
                  <a:gd name="T34" fmla="*/ 64 w 75"/>
                  <a:gd name="T35" fmla="*/ 69 h 73"/>
                  <a:gd name="T36" fmla="*/ 67 w 75"/>
                  <a:gd name="T37" fmla="*/ 69 h 73"/>
                  <a:gd name="T38" fmla="*/ 73 w 75"/>
                  <a:gd name="T39" fmla="*/ 63 h 73"/>
                  <a:gd name="T40" fmla="*/ 71 w 75"/>
                  <a:gd name="T41" fmla="*/ 56 h 73"/>
                  <a:gd name="T42" fmla="*/ 69 w 75"/>
                  <a:gd name="T43" fmla="*/ 56 h 73"/>
                  <a:gd name="T44" fmla="*/ 64 w 75"/>
                  <a:gd name="T45" fmla="*/ 49 h 73"/>
                  <a:gd name="T46" fmla="*/ 59 w 75"/>
                  <a:gd name="T47" fmla="*/ 37 h 73"/>
                  <a:gd name="T48" fmla="*/ 54 w 75"/>
                  <a:gd name="T49" fmla="*/ 30 h 73"/>
                  <a:gd name="T50" fmla="*/ 41 w 75"/>
                  <a:gd name="T51" fmla="*/ 15 h 73"/>
                  <a:gd name="T52" fmla="*/ 38 w 75"/>
                  <a:gd name="T53" fmla="*/ 14 h 73"/>
                  <a:gd name="T54" fmla="*/ 37 w 75"/>
                  <a:gd name="T55" fmla="*/ 11 h 73"/>
                  <a:gd name="T56" fmla="*/ 42 w 75"/>
                  <a:gd name="T57" fmla="*/ 5 h 73"/>
                  <a:gd name="T58" fmla="*/ 42 w 75"/>
                  <a:gd name="T59" fmla="*/ 1 h 73"/>
                  <a:gd name="T60" fmla="*/ 40 w 75"/>
                  <a:gd name="T61" fmla="*/ 1 h 73"/>
                  <a:gd name="T62" fmla="*/ 33 w 75"/>
                  <a:gd name="T63" fmla="*/ 2 h 73"/>
                  <a:gd name="T64" fmla="*/ 27 w 75"/>
                  <a:gd name="T65" fmla="*/ 1 h 73"/>
                  <a:gd name="T66" fmla="*/ 24 w 75"/>
                  <a:gd name="T67" fmla="*/ 4 h 73"/>
                  <a:gd name="T68" fmla="*/ 24 w 75"/>
                  <a:gd name="T69" fmla="*/ 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73">
                    <a:moveTo>
                      <a:pt x="24" y="4"/>
                    </a:moveTo>
                    <a:cubicBezTo>
                      <a:pt x="24" y="5"/>
                      <a:pt x="24" y="5"/>
                      <a:pt x="23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8"/>
                      <a:pt x="22" y="11"/>
                      <a:pt x="21" y="14"/>
                    </a:cubicBezTo>
                    <a:cubicBezTo>
                      <a:pt x="18" y="24"/>
                      <a:pt x="12" y="33"/>
                      <a:pt x="9" y="43"/>
                    </a:cubicBezTo>
                    <a:cubicBezTo>
                      <a:pt x="9" y="45"/>
                      <a:pt x="7" y="46"/>
                      <a:pt x="5" y="47"/>
                    </a:cubicBezTo>
                    <a:cubicBezTo>
                      <a:pt x="4" y="48"/>
                      <a:pt x="2" y="49"/>
                      <a:pt x="1" y="51"/>
                    </a:cubicBezTo>
                    <a:cubicBezTo>
                      <a:pt x="0" y="52"/>
                      <a:pt x="1" y="57"/>
                      <a:pt x="3" y="58"/>
                    </a:cubicBezTo>
                    <a:cubicBezTo>
                      <a:pt x="4" y="58"/>
                      <a:pt x="5" y="58"/>
                      <a:pt x="6" y="59"/>
                    </a:cubicBezTo>
                    <a:cubicBezTo>
                      <a:pt x="8" y="60"/>
                      <a:pt x="10" y="61"/>
                      <a:pt x="9" y="64"/>
                    </a:cubicBezTo>
                    <a:cubicBezTo>
                      <a:pt x="9" y="65"/>
                      <a:pt x="9" y="66"/>
                      <a:pt x="9" y="67"/>
                    </a:cubicBezTo>
                    <a:cubicBezTo>
                      <a:pt x="9" y="71"/>
                      <a:pt x="12" y="73"/>
                      <a:pt x="15" y="72"/>
                    </a:cubicBezTo>
                    <a:cubicBezTo>
                      <a:pt x="18" y="71"/>
                      <a:pt x="20" y="71"/>
                      <a:pt x="22" y="70"/>
                    </a:cubicBezTo>
                    <a:cubicBezTo>
                      <a:pt x="27" y="64"/>
                      <a:pt x="36" y="61"/>
                      <a:pt x="39" y="53"/>
                    </a:cubicBezTo>
                    <a:cubicBezTo>
                      <a:pt x="40" y="53"/>
                      <a:pt x="41" y="52"/>
                      <a:pt x="42" y="53"/>
                    </a:cubicBezTo>
                    <a:cubicBezTo>
                      <a:pt x="46" y="54"/>
                      <a:pt x="49" y="56"/>
                      <a:pt x="49" y="61"/>
                    </a:cubicBezTo>
                    <a:cubicBezTo>
                      <a:pt x="49" y="63"/>
                      <a:pt x="50" y="64"/>
                      <a:pt x="52" y="65"/>
                    </a:cubicBezTo>
                    <a:cubicBezTo>
                      <a:pt x="56" y="67"/>
                      <a:pt x="60" y="68"/>
                      <a:pt x="64" y="69"/>
                    </a:cubicBezTo>
                    <a:cubicBezTo>
                      <a:pt x="65" y="70"/>
                      <a:pt x="66" y="69"/>
                      <a:pt x="67" y="69"/>
                    </a:cubicBezTo>
                    <a:cubicBezTo>
                      <a:pt x="69" y="67"/>
                      <a:pt x="71" y="65"/>
                      <a:pt x="73" y="63"/>
                    </a:cubicBezTo>
                    <a:cubicBezTo>
                      <a:pt x="75" y="61"/>
                      <a:pt x="73" y="58"/>
                      <a:pt x="71" y="56"/>
                    </a:cubicBezTo>
                    <a:cubicBezTo>
                      <a:pt x="70" y="56"/>
                      <a:pt x="70" y="56"/>
                      <a:pt x="69" y="56"/>
                    </a:cubicBezTo>
                    <a:cubicBezTo>
                      <a:pt x="66" y="55"/>
                      <a:pt x="64" y="52"/>
                      <a:pt x="64" y="49"/>
                    </a:cubicBezTo>
                    <a:cubicBezTo>
                      <a:pt x="64" y="44"/>
                      <a:pt x="62" y="40"/>
                      <a:pt x="59" y="37"/>
                    </a:cubicBezTo>
                    <a:cubicBezTo>
                      <a:pt x="57" y="35"/>
                      <a:pt x="55" y="33"/>
                      <a:pt x="54" y="30"/>
                    </a:cubicBezTo>
                    <a:cubicBezTo>
                      <a:pt x="51" y="24"/>
                      <a:pt x="44" y="22"/>
                      <a:pt x="41" y="15"/>
                    </a:cubicBezTo>
                    <a:cubicBezTo>
                      <a:pt x="41" y="15"/>
                      <a:pt x="39" y="15"/>
                      <a:pt x="38" y="14"/>
                    </a:cubicBezTo>
                    <a:cubicBezTo>
                      <a:pt x="35" y="13"/>
                      <a:pt x="35" y="13"/>
                      <a:pt x="37" y="11"/>
                    </a:cubicBezTo>
                    <a:cubicBezTo>
                      <a:pt x="39" y="9"/>
                      <a:pt x="41" y="7"/>
                      <a:pt x="42" y="5"/>
                    </a:cubicBezTo>
                    <a:cubicBezTo>
                      <a:pt x="43" y="4"/>
                      <a:pt x="43" y="2"/>
                      <a:pt x="42" y="1"/>
                    </a:cubicBezTo>
                    <a:cubicBezTo>
                      <a:pt x="42" y="0"/>
                      <a:pt x="41" y="0"/>
                      <a:pt x="40" y="1"/>
                    </a:cubicBezTo>
                    <a:cubicBezTo>
                      <a:pt x="38" y="2"/>
                      <a:pt x="36" y="3"/>
                      <a:pt x="33" y="2"/>
                    </a:cubicBezTo>
                    <a:cubicBezTo>
                      <a:pt x="31" y="1"/>
                      <a:pt x="29" y="2"/>
                      <a:pt x="27" y="1"/>
                    </a:cubicBezTo>
                    <a:cubicBezTo>
                      <a:pt x="26" y="2"/>
                      <a:pt x="25" y="3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Oval 11"/>
              <p:cNvSpPr>
                <a:spLocks noChangeArrowheads="1"/>
              </p:cNvSpPr>
              <p:nvPr/>
            </p:nvSpPr>
            <p:spPr bwMode="auto">
              <a:xfrm>
                <a:off x="2408" y="41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Freeform 12"/>
              <p:cNvSpPr>
                <a:spLocks/>
              </p:cNvSpPr>
              <p:nvPr/>
            </p:nvSpPr>
            <p:spPr bwMode="auto">
              <a:xfrm>
                <a:off x="2384" y="114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Freeform 13"/>
              <p:cNvSpPr>
                <a:spLocks/>
              </p:cNvSpPr>
              <p:nvPr/>
            </p:nvSpPr>
            <p:spPr bwMode="auto">
              <a:xfrm>
                <a:off x="2535" y="1937"/>
                <a:ext cx="1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Freeform 14"/>
              <p:cNvSpPr>
                <a:spLocks/>
              </p:cNvSpPr>
              <p:nvPr/>
            </p:nvSpPr>
            <p:spPr bwMode="auto">
              <a:xfrm>
                <a:off x="2445" y="41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Freeform 15"/>
              <p:cNvSpPr>
                <a:spLocks/>
              </p:cNvSpPr>
              <p:nvPr/>
            </p:nvSpPr>
            <p:spPr bwMode="auto">
              <a:xfrm>
                <a:off x="1171" y="130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Freeform 16"/>
              <p:cNvSpPr>
                <a:spLocks noEditPoints="1"/>
              </p:cNvSpPr>
              <p:nvPr/>
            </p:nvSpPr>
            <p:spPr bwMode="auto">
              <a:xfrm>
                <a:off x="771" y="772"/>
                <a:ext cx="2229" cy="3419"/>
              </a:xfrm>
              <a:custGeom>
                <a:avLst/>
                <a:gdLst>
                  <a:gd name="T0" fmla="*/ 1303 w 1567"/>
                  <a:gd name="T1" fmla="*/ 1434 h 2403"/>
                  <a:gd name="T2" fmla="*/ 1064 w 1567"/>
                  <a:gd name="T3" fmla="*/ 1356 h 2403"/>
                  <a:gd name="T4" fmla="*/ 890 w 1567"/>
                  <a:gd name="T5" fmla="*/ 1293 h 2403"/>
                  <a:gd name="T6" fmla="*/ 784 w 1567"/>
                  <a:gd name="T7" fmla="*/ 1085 h 2403"/>
                  <a:gd name="T8" fmla="*/ 1033 w 1567"/>
                  <a:gd name="T9" fmla="*/ 998 h 2403"/>
                  <a:gd name="T10" fmla="*/ 1183 w 1567"/>
                  <a:gd name="T11" fmla="*/ 834 h 2403"/>
                  <a:gd name="T12" fmla="*/ 1219 w 1567"/>
                  <a:gd name="T13" fmla="*/ 761 h 2403"/>
                  <a:gd name="T14" fmla="*/ 1334 w 1567"/>
                  <a:gd name="T15" fmla="*/ 677 h 2403"/>
                  <a:gd name="T16" fmla="*/ 1212 w 1567"/>
                  <a:gd name="T17" fmla="*/ 557 h 2403"/>
                  <a:gd name="T18" fmla="*/ 1056 w 1567"/>
                  <a:gd name="T19" fmla="*/ 673 h 2403"/>
                  <a:gd name="T20" fmla="*/ 934 w 1567"/>
                  <a:gd name="T21" fmla="*/ 470 h 2403"/>
                  <a:gd name="T22" fmla="*/ 1134 w 1567"/>
                  <a:gd name="T23" fmla="*/ 303 h 2403"/>
                  <a:gd name="T24" fmla="*/ 1063 w 1567"/>
                  <a:gd name="T25" fmla="*/ 267 h 2403"/>
                  <a:gd name="T26" fmla="*/ 1049 w 1567"/>
                  <a:gd name="T27" fmla="*/ 146 h 2403"/>
                  <a:gd name="T28" fmla="*/ 976 w 1567"/>
                  <a:gd name="T29" fmla="*/ 311 h 2403"/>
                  <a:gd name="T30" fmla="*/ 934 w 1567"/>
                  <a:gd name="T31" fmla="*/ 286 h 2403"/>
                  <a:gd name="T32" fmla="*/ 787 w 1567"/>
                  <a:gd name="T33" fmla="*/ 228 h 2403"/>
                  <a:gd name="T34" fmla="*/ 648 w 1567"/>
                  <a:gd name="T35" fmla="*/ 133 h 2403"/>
                  <a:gd name="T36" fmla="*/ 414 w 1567"/>
                  <a:gd name="T37" fmla="*/ 25 h 2403"/>
                  <a:gd name="T38" fmla="*/ 220 w 1567"/>
                  <a:gd name="T39" fmla="*/ 84 h 2403"/>
                  <a:gd name="T40" fmla="*/ 144 w 1567"/>
                  <a:gd name="T41" fmla="*/ 166 h 2403"/>
                  <a:gd name="T42" fmla="*/ 106 w 1567"/>
                  <a:gd name="T43" fmla="*/ 340 h 2403"/>
                  <a:gd name="T44" fmla="*/ 3 w 1567"/>
                  <a:gd name="T45" fmla="*/ 489 h 2403"/>
                  <a:gd name="T46" fmla="*/ 266 w 1567"/>
                  <a:gd name="T47" fmla="*/ 345 h 2403"/>
                  <a:gd name="T48" fmla="*/ 350 w 1567"/>
                  <a:gd name="T49" fmla="*/ 403 h 2403"/>
                  <a:gd name="T50" fmla="*/ 400 w 1567"/>
                  <a:gd name="T51" fmla="*/ 498 h 2403"/>
                  <a:gd name="T52" fmla="*/ 404 w 1567"/>
                  <a:gd name="T53" fmla="*/ 519 h 2403"/>
                  <a:gd name="T54" fmla="*/ 422 w 1567"/>
                  <a:gd name="T55" fmla="*/ 574 h 2403"/>
                  <a:gd name="T56" fmla="*/ 466 w 1567"/>
                  <a:gd name="T57" fmla="*/ 687 h 2403"/>
                  <a:gd name="T58" fmla="*/ 413 w 1567"/>
                  <a:gd name="T59" fmla="*/ 878 h 2403"/>
                  <a:gd name="T60" fmla="*/ 535 w 1567"/>
                  <a:gd name="T61" fmla="*/ 1117 h 2403"/>
                  <a:gd name="T62" fmla="*/ 845 w 1567"/>
                  <a:gd name="T63" fmla="*/ 1334 h 2403"/>
                  <a:gd name="T64" fmla="*/ 948 w 1567"/>
                  <a:gd name="T65" fmla="*/ 1557 h 2403"/>
                  <a:gd name="T66" fmla="*/ 1087 w 1567"/>
                  <a:gd name="T67" fmla="*/ 2023 h 2403"/>
                  <a:gd name="T68" fmla="*/ 1095 w 1567"/>
                  <a:gd name="T69" fmla="*/ 2255 h 2403"/>
                  <a:gd name="T70" fmla="*/ 1109 w 1567"/>
                  <a:gd name="T71" fmla="*/ 2329 h 2403"/>
                  <a:gd name="T72" fmla="*/ 1188 w 1567"/>
                  <a:gd name="T73" fmla="*/ 2400 h 2403"/>
                  <a:gd name="T74" fmla="*/ 1187 w 1567"/>
                  <a:gd name="T75" fmla="*/ 2336 h 2403"/>
                  <a:gd name="T76" fmla="*/ 1199 w 1567"/>
                  <a:gd name="T77" fmla="*/ 2140 h 2403"/>
                  <a:gd name="T78" fmla="*/ 1349 w 1567"/>
                  <a:gd name="T79" fmla="*/ 1974 h 2403"/>
                  <a:gd name="T80" fmla="*/ 1554 w 1567"/>
                  <a:gd name="T81" fmla="*/ 1650 h 2403"/>
                  <a:gd name="T82" fmla="*/ 1180 w 1567"/>
                  <a:gd name="T83" fmla="*/ 659 h 2403"/>
                  <a:gd name="T84" fmla="*/ 952 w 1567"/>
                  <a:gd name="T85" fmla="*/ 395 h 2403"/>
                  <a:gd name="T86" fmla="*/ 984 w 1567"/>
                  <a:gd name="T87" fmla="*/ 869 h 2403"/>
                  <a:gd name="T88" fmla="*/ 907 w 1567"/>
                  <a:gd name="T89" fmla="*/ 847 h 2403"/>
                  <a:gd name="T90" fmla="*/ 899 w 1567"/>
                  <a:gd name="T91" fmla="*/ 432 h 2403"/>
                  <a:gd name="T92" fmla="*/ 916 w 1567"/>
                  <a:gd name="T93" fmla="*/ 780 h 2403"/>
                  <a:gd name="T94" fmla="*/ 853 w 1567"/>
                  <a:gd name="T95" fmla="*/ 489 h 2403"/>
                  <a:gd name="T96" fmla="*/ 828 w 1567"/>
                  <a:gd name="T97" fmla="*/ 688 h 2403"/>
                  <a:gd name="T98" fmla="*/ 792 w 1567"/>
                  <a:gd name="T99" fmla="*/ 627 h 2403"/>
                  <a:gd name="T100" fmla="*/ 799 w 1567"/>
                  <a:gd name="T101" fmla="*/ 522 h 2403"/>
                  <a:gd name="T102" fmla="*/ 782 w 1567"/>
                  <a:gd name="T103" fmla="*/ 317 h 2403"/>
                  <a:gd name="T104" fmla="*/ 414 w 1567"/>
                  <a:gd name="T105" fmla="*/ 516 h 2403"/>
                  <a:gd name="T106" fmla="*/ 604 w 1567"/>
                  <a:gd name="T107" fmla="*/ 155 h 2403"/>
                  <a:gd name="T108" fmla="*/ 634 w 1567"/>
                  <a:gd name="T109" fmla="*/ 238 h 2403"/>
                  <a:gd name="T110" fmla="*/ 705 w 1567"/>
                  <a:gd name="T111" fmla="*/ 292 h 2403"/>
                  <a:gd name="T112" fmla="*/ 669 w 1567"/>
                  <a:gd name="T113" fmla="*/ 360 h 2403"/>
                  <a:gd name="T114" fmla="*/ 758 w 1567"/>
                  <a:gd name="T115" fmla="*/ 399 h 2403"/>
                  <a:gd name="T116" fmla="*/ 1062 w 1567"/>
                  <a:gd name="T117" fmla="*/ 1384 h 2403"/>
                  <a:gd name="T118" fmla="*/ 1148 w 1567"/>
                  <a:gd name="T119" fmla="*/ 2366 h 2403"/>
                  <a:gd name="T120" fmla="*/ 1168 w 1567"/>
                  <a:gd name="T121" fmla="*/ 2374 h 2403"/>
                  <a:gd name="T122" fmla="*/ 1367 w 1567"/>
                  <a:gd name="T123" fmla="*/ 1579 h 2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67" h="2403">
                    <a:moveTo>
                      <a:pt x="1558" y="1591"/>
                    </a:moveTo>
                    <a:cubicBezTo>
                      <a:pt x="1557" y="1589"/>
                      <a:pt x="1556" y="1588"/>
                      <a:pt x="1554" y="1587"/>
                    </a:cubicBezTo>
                    <a:cubicBezTo>
                      <a:pt x="1552" y="1586"/>
                      <a:pt x="1549" y="1585"/>
                      <a:pt x="1546" y="1585"/>
                    </a:cubicBezTo>
                    <a:cubicBezTo>
                      <a:pt x="1542" y="1586"/>
                      <a:pt x="1538" y="1584"/>
                      <a:pt x="1534" y="1581"/>
                    </a:cubicBezTo>
                    <a:cubicBezTo>
                      <a:pt x="1530" y="1577"/>
                      <a:pt x="1524" y="1576"/>
                      <a:pt x="1521" y="1571"/>
                    </a:cubicBezTo>
                    <a:cubicBezTo>
                      <a:pt x="1516" y="1564"/>
                      <a:pt x="1508" y="1560"/>
                      <a:pt x="1500" y="1556"/>
                    </a:cubicBezTo>
                    <a:cubicBezTo>
                      <a:pt x="1497" y="1554"/>
                      <a:pt x="1493" y="1553"/>
                      <a:pt x="1489" y="1553"/>
                    </a:cubicBezTo>
                    <a:cubicBezTo>
                      <a:pt x="1476" y="1554"/>
                      <a:pt x="1463" y="1551"/>
                      <a:pt x="1450" y="1548"/>
                    </a:cubicBezTo>
                    <a:cubicBezTo>
                      <a:pt x="1449" y="1547"/>
                      <a:pt x="1447" y="1548"/>
                      <a:pt x="1445" y="1548"/>
                    </a:cubicBezTo>
                    <a:cubicBezTo>
                      <a:pt x="1443" y="1549"/>
                      <a:pt x="1441" y="1550"/>
                      <a:pt x="1439" y="1551"/>
                    </a:cubicBezTo>
                    <a:cubicBezTo>
                      <a:pt x="1438" y="1552"/>
                      <a:pt x="1436" y="1551"/>
                      <a:pt x="1436" y="1549"/>
                    </a:cubicBezTo>
                    <a:cubicBezTo>
                      <a:pt x="1435" y="1547"/>
                      <a:pt x="1434" y="1544"/>
                      <a:pt x="1433" y="1542"/>
                    </a:cubicBezTo>
                    <a:cubicBezTo>
                      <a:pt x="1432" y="1540"/>
                      <a:pt x="1430" y="1538"/>
                      <a:pt x="1428" y="1537"/>
                    </a:cubicBezTo>
                    <a:cubicBezTo>
                      <a:pt x="1420" y="1537"/>
                      <a:pt x="1415" y="1532"/>
                      <a:pt x="1408" y="1530"/>
                    </a:cubicBezTo>
                    <a:cubicBezTo>
                      <a:pt x="1403" y="1528"/>
                      <a:pt x="1398" y="1526"/>
                      <a:pt x="1392" y="1526"/>
                    </a:cubicBezTo>
                    <a:cubicBezTo>
                      <a:pt x="1387" y="1525"/>
                      <a:pt x="1384" y="1526"/>
                      <a:pt x="1381" y="1531"/>
                    </a:cubicBezTo>
                    <a:cubicBezTo>
                      <a:pt x="1381" y="1531"/>
                      <a:pt x="1380" y="1532"/>
                      <a:pt x="1380" y="1532"/>
                    </a:cubicBezTo>
                    <a:cubicBezTo>
                      <a:pt x="1379" y="1532"/>
                      <a:pt x="1378" y="1531"/>
                      <a:pt x="1379" y="1529"/>
                    </a:cubicBezTo>
                    <a:cubicBezTo>
                      <a:pt x="1379" y="1528"/>
                      <a:pt x="1379" y="1527"/>
                      <a:pt x="1379" y="1526"/>
                    </a:cubicBezTo>
                    <a:cubicBezTo>
                      <a:pt x="1381" y="1522"/>
                      <a:pt x="1378" y="1519"/>
                      <a:pt x="1375" y="1518"/>
                    </a:cubicBezTo>
                    <a:cubicBezTo>
                      <a:pt x="1371" y="1517"/>
                      <a:pt x="1367" y="1516"/>
                      <a:pt x="1363" y="1514"/>
                    </a:cubicBezTo>
                    <a:cubicBezTo>
                      <a:pt x="1363" y="1515"/>
                      <a:pt x="1362" y="1516"/>
                      <a:pt x="1362" y="1517"/>
                    </a:cubicBezTo>
                    <a:cubicBezTo>
                      <a:pt x="1362" y="1517"/>
                      <a:pt x="1362" y="1517"/>
                      <a:pt x="1363" y="1517"/>
                    </a:cubicBezTo>
                    <a:cubicBezTo>
                      <a:pt x="1363" y="1518"/>
                      <a:pt x="1363" y="1518"/>
                      <a:pt x="1363" y="1518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58" y="1516"/>
                      <a:pt x="1353" y="1517"/>
                      <a:pt x="1350" y="1520"/>
                    </a:cubicBezTo>
                    <a:cubicBezTo>
                      <a:pt x="1348" y="1518"/>
                      <a:pt x="1346" y="1517"/>
                      <a:pt x="1343" y="1517"/>
                    </a:cubicBezTo>
                    <a:cubicBezTo>
                      <a:pt x="1347" y="1514"/>
                      <a:pt x="1351" y="1512"/>
                      <a:pt x="1356" y="1511"/>
                    </a:cubicBezTo>
                    <a:cubicBezTo>
                      <a:pt x="1357" y="1506"/>
                      <a:pt x="1358" y="1502"/>
                      <a:pt x="1359" y="1498"/>
                    </a:cubicBezTo>
                    <a:cubicBezTo>
                      <a:pt x="1360" y="1495"/>
                      <a:pt x="1360" y="1493"/>
                      <a:pt x="1358" y="1490"/>
                    </a:cubicBezTo>
                    <a:cubicBezTo>
                      <a:pt x="1356" y="1488"/>
                      <a:pt x="1355" y="1485"/>
                      <a:pt x="1352" y="1482"/>
                    </a:cubicBezTo>
                    <a:cubicBezTo>
                      <a:pt x="1348" y="1477"/>
                      <a:pt x="1344" y="1472"/>
                      <a:pt x="1343" y="1465"/>
                    </a:cubicBezTo>
                    <a:cubicBezTo>
                      <a:pt x="1343" y="1462"/>
                      <a:pt x="1341" y="1459"/>
                      <a:pt x="1339" y="1456"/>
                    </a:cubicBezTo>
                    <a:cubicBezTo>
                      <a:pt x="1330" y="1447"/>
                      <a:pt x="1321" y="1438"/>
                      <a:pt x="1308" y="1435"/>
                    </a:cubicBezTo>
                    <a:cubicBezTo>
                      <a:pt x="1306" y="1435"/>
                      <a:pt x="1305" y="1434"/>
                      <a:pt x="1303" y="1434"/>
                    </a:cubicBezTo>
                    <a:cubicBezTo>
                      <a:pt x="1298" y="1431"/>
                      <a:pt x="1292" y="1430"/>
                      <a:pt x="1286" y="1430"/>
                    </a:cubicBezTo>
                    <a:cubicBezTo>
                      <a:pt x="1280" y="1431"/>
                      <a:pt x="1273" y="1430"/>
                      <a:pt x="1267" y="1430"/>
                    </a:cubicBezTo>
                    <a:cubicBezTo>
                      <a:pt x="1266" y="1430"/>
                      <a:pt x="1264" y="1430"/>
                      <a:pt x="1263" y="1429"/>
                    </a:cubicBezTo>
                    <a:cubicBezTo>
                      <a:pt x="1257" y="1426"/>
                      <a:pt x="1253" y="1420"/>
                      <a:pt x="1246" y="1419"/>
                    </a:cubicBezTo>
                    <a:cubicBezTo>
                      <a:pt x="1245" y="1419"/>
                      <a:pt x="1244" y="1417"/>
                      <a:pt x="1244" y="1417"/>
                    </a:cubicBezTo>
                    <a:cubicBezTo>
                      <a:pt x="1243" y="1414"/>
                      <a:pt x="1242" y="1411"/>
                      <a:pt x="1240" y="1409"/>
                    </a:cubicBezTo>
                    <a:cubicBezTo>
                      <a:pt x="1237" y="1406"/>
                      <a:pt x="1233" y="1402"/>
                      <a:pt x="1229" y="1399"/>
                    </a:cubicBezTo>
                    <a:cubicBezTo>
                      <a:pt x="1227" y="1397"/>
                      <a:pt x="1224" y="1396"/>
                      <a:pt x="1221" y="1395"/>
                    </a:cubicBezTo>
                    <a:cubicBezTo>
                      <a:pt x="1218" y="1394"/>
                      <a:pt x="1215" y="1394"/>
                      <a:pt x="1213" y="1394"/>
                    </a:cubicBezTo>
                    <a:cubicBezTo>
                      <a:pt x="1211" y="1393"/>
                      <a:pt x="1209" y="1392"/>
                      <a:pt x="1210" y="1391"/>
                    </a:cubicBezTo>
                    <a:cubicBezTo>
                      <a:pt x="1210" y="1385"/>
                      <a:pt x="1207" y="1382"/>
                      <a:pt x="1203" y="1380"/>
                    </a:cubicBezTo>
                    <a:cubicBezTo>
                      <a:pt x="1199" y="1379"/>
                      <a:pt x="1195" y="1377"/>
                      <a:pt x="1191" y="1375"/>
                    </a:cubicBezTo>
                    <a:cubicBezTo>
                      <a:pt x="1189" y="1374"/>
                      <a:pt x="1188" y="1373"/>
                      <a:pt x="1187" y="1372"/>
                    </a:cubicBezTo>
                    <a:cubicBezTo>
                      <a:pt x="1187" y="1370"/>
                      <a:pt x="1189" y="1370"/>
                      <a:pt x="1190" y="1369"/>
                    </a:cubicBezTo>
                    <a:cubicBezTo>
                      <a:pt x="1191" y="1369"/>
                      <a:pt x="1192" y="1369"/>
                      <a:pt x="1192" y="1368"/>
                    </a:cubicBezTo>
                    <a:cubicBezTo>
                      <a:pt x="1193" y="1368"/>
                      <a:pt x="1194" y="1367"/>
                      <a:pt x="1193" y="1366"/>
                    </a:cubicBezTo>
                    <a:cubicBezTo>
                      <a:pt x="1193" y="1366"/>
                      <a:pt x="1192" y="1365"/>
                      <a:pt x="1192" y="1365"/>
                    </a:cubicBezTo>
                    <a:cubicBezTo>
                      <a:pt x="1187" y="1363"/>
                      <a:pt x="1182" y="1364"/>
                      <a:pt x="1177" y="1365"/>
                    </a:cubicBezTo>
                    <a:cubicBezTo>
                      <a:pt x="1174" y="1365"/>
                      <a:pt x="1172" y="1364"/>
                      <a:pt x="1170" y="1361"/>
                    </a:cubicBezTo>
                    <a:cubicBezTo>
                      <a:pt x="1169" y="1361"/>
                      <a:pt x="1168" y="1361"/>
                      <a:pt x="1167" y="1362"/>
                    </a:cubicBezTo>
                    <a:cubicBezTo>
                      <a:pt x="1166" y="1364"/>
                      <a:pt x="1166" y="1366"/>
                      <a:pt x="1165" y="1367"/>
                    </a:cubicBezTo>
                    <a:cubicBezTo>
                      <a:pt x="1160" y="1371"/>
                      <a:pt x="1152" y="1375"/>
                      <a:pt x="1146" y="1370"/>
                    </a:cubicBezTo>
                    <a:cubicBezTo>
                      <a:pt x="1142" y="1367"/>
                      <a:pt x="1138" y="1367"/>
                      <a:pt x="1133" y="1367"/>
                    </a:cubicBezTo>
                    <a:cubicBezTo>
                      <a:pt x="1128" y="1368"/>
                      <a:pt x="1123" y="1368"/>
                      <a:pt x="1118" y="1368"/>
                    </a:cubicBezTo>
                    <a:cubicBezTo>
                      <a:pt x="1116" y="1368"/>
                      <a:pt x="1114" y="1367"/>
                      <a:pt x="1113" y="1365"/>
                    </a:cubicBezTo>
                    <a:cubicBezTo>
                      <a:pt x="1113" y="1364"/>
                      <a:pt x="1113" y="1364"/>
                      <a:pt x="1113" y="1363"/>
                    </a:cubicBezTo>
                    <a:cubicBezTo>
                      <a:pt x="1112" y="1360"/>
                      <a:pt x="1110" y="1357"/>
                      <a:pt x="1107" y="1357"/>
                    </a:cubicBezTo>
                    <a:cubicBezTo>
                      <a:pt x="1104" y="1356"/>
                      <a:pt x="1102" y="1356"/>
                      <a:pt x="1100" y="1355"/>
                    </a:cubicBezTo>
                    <a:cubicBezTo>
                      <a:pt x="1096" y="1355"/>
                      <a:pt x="1093" y="1353"/>
                      <a:pt x="1092" y="1348"/>
                    </a:cubicBezTo>
                    <a:cubicBezTo>
                      <a:pt x="1091" y="1347"/>
                      <a:pt x="1090" y="1346"/>
                      <a:pt x="1088" y="1346"/>
                    </a:cubicBezTo>
                    <a:cubicBezTo>
                      <a:pt x="1087" y="1345"/>
                      <a:pt x="1084" y="1347"/>
                      <a:pt x="1083" y="1349"/>
                    </a:cubicBezTo>
                    <a:cubicBezTo>
                      <a:pt x="1083" y="1350"/>
                      <a:pt x="1082" y="1351"/>
                      <a:pt x="1082" y="1352"/>
                    </a:cubicBezTo>
                    <a:cubicBezTo>
                      <a:pt x="1082" y="1356"/>
                      <a:pt x="1080" y="1358"/>
                      <a:pt x="1076" y="1359"/>
                    </a:cubicBezTo>
                    <a:cubicBezTo>
                      <a:pt x="1074" y="1360"/>
                      <a:pt x="1071" y="1361"/>
                      <a:pt x="1069" y="1362"/>
                    </a:cubicBezTo>
                    <a:cubicBezTo>
                      <a:pt x="1067" y="1363"/>
                      <a:pt x="1066" y="1362"/>
                      <a:pt x="1065" y="1360"/>
                    </a:cubicBezTo>
                    <a:cubicBezTo>
                      <a:pt x="1064" y="1359"/>
                      <a:pt x="1063" y="1357"/>
                      <a:pt x="1064" y="1356"/>
                    </a:cubicBezTo>
                    <a:cubicBezTo>
                      <a:pt x="1067" y="1353"/>
                      <a:pt x="1069" y="1351"/>
                      <a:pt x="1071" y="1349"/>
                    </a:cubicBezTo>
                    <a:cubicBezTo>
                      <a:pt x="1073" y="1347"/>
                      <a:pt x="1072" y="1344"/>
                      <a:pt x="1070" y="1343"/>
                    </a:cubicBezTo>
                    <a:cubicBezTo>
                      <a:pt x="1068" y="1342"/>
                      <a:pt x="1067" y="1342"/>
                      <a:pt x="1065" y="1342"/>
                    </a:cubicBezTo>
                    <a:cubicBezTo>
                      <a:pt x="1061" y="1343"/>
                      <a:pt x="1058" y="1344"/>
                      <a:pt x="1055" y="1347"/>
                    </a:cubicBezTo>
                    <a:cubicBezTo>
                      <a:pt x="1051" y="1351"/>
                      <a:pt x="1047" y="1353"/>
                      <a:pt x="1042" y="1355"/>
                    </a:cubicBezTo>
                    <a:cubicBezTo>
                      <a:pt x="1037" y="1356"/>
                      <a:pt x="1031" y="1356"/>
                      <a:pt x="1027" y="1360"/>
                    </a:cubicBezTo>
                    <a:cubicBezTo>
                      <a:pt x="1026" y="1360"/>
                      <a:pt x="1025" y="1360"/>
                      <a:pt x="1024" y="1360"/>
                    </a:cubicBezTo>
                    <a:cubicBezTo>
                      <a:pt x="1020" y="1360"/>
                      <a:pt x="1017" y="1361"/>
                      <a:pt x="1015" y="1364"/>
                    </a:cubicBezTo>
                    <a:cubicBezTo>
                      <a:pt x="1012" y="1367"/>
                      <a:pt x="1009" y="1371"/>
                      <a:pt x="1009" y="1375"/>
                    </a:cubicBezTo>
                    <a:cubicBezTo>
                      <a:pt x="1008" y="1379"/>
                      <a:pt x="1007" y="1382"/>
                      <a:pt x="1003" y="1384"/>
                    </a:cubicBezTo>
                    <a:cubicBezTo>
                      <a:pt x="1000" y="1387"/>
                      <a:pt x="997" y="1389"/>
                      <a:pt x="994" y="1392"/>
                    </a:cubicBezTo>
                    <a:cubicBezTo>
                      <a:pt x="993" y="1393"/>
                      <a:pt x="993" y="1396"/>
                      <a:pt x="992" y="1398"/>
                    </a:cubicBezTo>
                    <a:cubicBezTo>
                      <a:pt x="992" y="1398"/>
                      <a:pt x="993" y="1398"/>
                      <a:pt x="993" y="1398"/>
                    </a:cubicBezTo>
                    <a:cubicBezTo>
                      <a:pt x="993" y="1399"/>
                      <a:pt x="993" y="1399"/>
                      <a:pt x="993" y="1399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1" y="1397"/>
                      <a:pt x="990" y="1397"/>
                      <a:pt x="990" y="1397"/>
                    </a:cubicBezTo>
                    <a:cubicBezTo>
                      <a:pt x="987" y="1394"/>
                      <a:pt x="984" y="1392"/>
                      <a:pt x="981" y="1389"/>
                    </a:cubicBezTo>
                    <a:cubicBezTo>
                      <a:pt x="978" y="1385"/>
                      <a:pt x="973" y="1383"/>
                      <a:pt x="968" y="1382"/>
                    </a:cubicBezTo>
                    <a:cubicBezTo>
                      <a:pt x="962" y="1381"/>
                      <a:pt x="955" y="1381"/>
                      <a:pt x="949" y="1384"/>
                    </a:cubicBezTo>
                    <a:cubicBezTo>
                      <a:pt x="947" y="1385"/>
                      <a:pt x="945" y="1386"/>
                      <a:pt x="943" y="1387"/>
                    </a:cubicBezTo>
                    <a:cubicBezTo>
                      <a:pt x="939" y="1390"/>
                      <a:pt x="934" y="1392"/>
                      <a:pt x="929" y="1388"/>
                    </a:cubicBezTo>
                    <a:cubicBezTo>
                      <a:pt x="920" y="1388"/>
                      <a:pt x="915" y="1382"/>
                      <a:pt x="910" y="1375"/>
                    </a:cubicBezTo>
                    <a:cubicBezTo>
                      <a:pt x="907" y="1371"/>
                      <a:pt x="904" y="1367"/>
                      <a:pt x="902" y="1362"/>
                    </a:cubicBezTo>
                    <a:cubicBezTo>
                      <a:pt x="901" y="1361"/>
                      <a:pt x="901" y="1359"/>
                      <a:pt x="901" y="1358"/>
                    </a:cubicBezTo>
                    <a:cubicBezTo>
                      <a:pt x="901" y="1352"/>
                      <a:pt x="901" y="1347"/>
                      <a:pt x="904" y="1342"/>
                    </a:cubicBezTo>
                    <a:cubicBezTo>
                      <a:pt x="905" y="1340"/>
                      <a:pt x="906" y="1338"/>
                      <a:pt x="906" y="1336"/>
                    </a:cubicBezTo>
                    <a:cubicBezTo>
                      <a:pt x="906" y="1330"/>
                      <a:pt x="908" y="1325"/>
                      <a:pt x="909" y="1320"/>
                    </a:cubicBezTo>
                    <a:cubicBezTo>
                      <a:pt x="911" y="1315"/>
                      <a:pt x="910" y="1309"/>
                      <a:pt x="911" y="1304"/>
                    </a:cubicBezTo>
                    <a:cubicBezTo>
                      <a:pt x="911" y="1303"/>
                      <a:pt x="910" y="1302"/>
                      <a:pt x="909" y="1301"/>
                    </a:cubicBezTo>
                    <a:cubicBezTo>
                      <a:pt x="907" y="1300"/>
                      <a:pt x="905" y="1300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2" y="1300"/>
                      <a:pt x="902" y="1300"/>
                      <a:pt x="902" y="1300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899" y="1296"/>
                      <a:pt x="895" y="1293"/>
                      <a:pt x="890" y="1293"/>
                    </a:cubicBezTo>
                    <a:cubicBezTo>
                      <a:pt x="885" y="1293"/>
                      <a:pt x="880" y="1292"/>
                      <a:pt x="876" y="1291"/>
                    </a:cubicBezTo>
                    <a:cubicBezTo>
                      <a:pt x="870" y="1290"/>
                      <a:pt x="865" y="1293"/>
                      <a:pt x="859" y="1293"/>
                    </a:cubicBezTo>
                    <a:cubicBezTo>
                      <a:pt x="855" y="1292"/>
                      <a:pt x="851" y="1293"/>
                      <a:pt x="846" y="1293"/>
                    </a:cubicBezTo>
                    <a:cubicBezTo>
                      <a:pt x="844" y="1293"/>
                      <a:pt x="841" y="1293"/>
                      <a:pt x="838" y="1292"/>
                    </a:cubicBezTo>
                    <a:cubicBezTo>
                      <a:pt x="837" y="1292"/>
                      <a:pt x="836" y="1290"/>
                      <a:pt x="837" y="1290"/>
                    </a:cubicBezTo>
                    <a:cubicBezTo>
                      <a:pt x="842" y="1285"/>
                      <a:pt x="844" y="1279"/>
                      <a:pt x="844" y="1272"/>
                    </a:cubicBezTo>
                    <a:cubicBezTo>
                      <a:pt x="844" y="1269"/>
                      <a:pt x="844" y="1265"/>
                      <a:pt x="845" y="1262"/>
                    </a:cubicBezTo>
                    <a:cubicBezTo>
                      <a:pt x="845" y="1260"/>
                      <a:pt x="846" y="1259"/>
                      <a:pt x="848" y="1259"/>
                    </a:cubicBezTo>
                    <a:cubicBezTo>
                      <a:pt x="852" y="1259"/>
                      <a:pt x="854" y="1256"/>
                      <a:pt x="854" y="1253"/>
                    </a:cubicBezTo>
                    <a:cubicBezTo>
                      <a:pt x="855" y="1249"/>
                      <a:pt x="856" y="1245"/>
                      <a:pt x="856" y="1241"/>
                    </a:cubicBezTo>
                    <a:cubicBezTo>
                      <a:pt x="856" y="1236"/>
                      <a:pt x="857" y="1232"/>
                      <a:pt x="861" y="1228"/>
                    </a:cubicBezTo>
                    <a:cubicBezTo>
                      <a:pt x="863" y="1226"/>
                      <a:pt x="865" y="1223"/>
                      <a:pt x="867" y="1220"/>
                    </a:cubicBezTo>
                    <a:cubicBezTo>
                      <a:pt x="868" y="1219"/>
                      <a:pt x="868" y="1217"/>
                      <a:pt x="869" y="1216"/>
                    </a:cubicBezTo>
                    <a:cubicBezTo>
                      <a:pt x="869" y="1213"/>
                      <a:pt x="867" y="1208"/>
                      <a:pt x="864" y="1208"/>
                    </a:cubicBezTo>
                    <a:cubicBezTo>
                      <a:pt x="857" y="1208"/>
                      <a:pt x="850" y="1207"/>
                      <a:pt x="844" y="1210"/>
                    </a:cubicBezTo>
                    <a:cubicBezTo>
                      <a:pt x="839" y="1212"/>
                      <a:pt x="833" y="1213"/>
                      <a:pt x="828" y="1213"/>
                    </a:cubicBezTo>
                    <a:cubicBezTo>
                      <a:pt x="823" y="1213"/>
                      <a:pt x="820" y="1216"/>
                      <a:pt x="818" y="1220"/>
                    </a:cubicBezTo>
                    <a:cubicBezTo>
                      <a:pt x="817" y="1222"/>
                      <a:pt x="816" y="1225"/>
                      <a:pt x="815" y="1228"/>
                    </a:cubicBezTo>
                    <a:cubicBezTo>
                      <a:pt x="813" y="1236"/>
                      <a:pt x="810" y="1243"/>
                      <a:pt x="803" y="1249"/>
                    </a:cubicBezTo>
                    <a:cubicBezTo>
                      <a:pt x="801" y="1255"/>
                      <a:pt x="797" y="1255"/>
                      <a:pt x="792" y="1253"/>
                    </a:cubicBezTo>
                    <a:cubicBezTo>
                      <a:pt x="789" y="1252"/>
                      <a:pt x="786" y="1253"/>
                      <a:pt x="784" y="1253"/>
                    </a:cubicBezTo>
                    <a:cubicBezTo>
                      <a:pt x="778" y="1255"/>
                      <a:pt x="773" y="1257"/>
                      <a:pt x="768" y="1258"/>
                    </a:cubicBezTo>
                    <a:cubicBezTo>
                      <a:pt x="764" y="1259"/>
                      <a:pt x="759" y="1259"/>
                      <a:pt x="756" y="1255"/>
                    </a:cubicBezTo>
                    <a:cubicBezTo>
                      <a:pt x="753" y="1252"/>
                      <a:pt x="750" y="1251"/>
                      <a:pt x="746" y="1249"/>
                    </a:cubicBezTo>
                    <a:cubicBezTo>
                      <a:pt x="742" y="1248"/>
                      <a:pt x="739" y="1245"/>
                      <a:pt x="737" y="1240"/>
                    </a:cubicBezTo>
                    <a:cubicBezTo>
                      <a:pt x="735" y="1235"/>
                      <a:pt x="732" y="1230"/>
                      <a:pt x="728" y="1225"/>
                    </a:cubicBezTo>
                    <a:cubicBezTo>
                      <a:pt x="726" y="1223"/>
                      <a:pt x="725" y="1220"/>
                      <a:pt x="724" y="1218"/>
                    </a:cubicBezTo>
                    <a:cubicBezTo>
                      <a:pt x="724" y="1213"/>
                      <a:pt x="723" y="1208"/>
                      <a:pt x="722" y="1203"/>
                    </a:cubicBezTo>
                    <a:cubicBezTo>
                      <a:pt x="721" y="1200"/>
                      <a:pt x="721" y="1196"/>
                      <a:pt x="721" y="1193"/>
                    </a:cubicBezTo>
                    <a:cubicBezTo>
                      <a:pt x="722" y="1182"/>
                      <a:pt x="723" y="1170"/>
                      <a:pt x="726" y="1159"/>
                    </a:cubicBezTo>
                    <a:cubicBezTo>
                      <a:pt x="726" y="1157"/>
                      <a:pt x="727" y="1154"/>
                      <a:pt x="728" y="1153"/>
                    </a:cubicBezTo>
                    <a:cubicBezTo>
                      <a:pt x="732" y="1148"/>
                      <a:pt x="733" y="1143"/>
                      <a:pt x="732" y="1138"/>
                    </a:cubicBezTo>
                    <a:cubicBezTo>
                      <a:pt x="731" y="1130"/>
                      <a:pt x="733" y="1122"/>
                      <a:pt x="736" y="1115"/>
                    </a:cubicBezTo>
                    <a:cubicBezTo>
                      <a:pt x="738" y="1108"/>
                      <a:pt x="742" y="1103"/>
                      <a:pt x="749" y="1101"/>
                    </a:cubicBezTo>
                    <a:cubicBezTo>
                      <a:pt x="757" y="1100"/>
                      <a:pt x="764" y="1097"/>
                      <a:pt x="769" y="1092"/>
                    </a:cubicBezTo>
                    <a:cubicBezTo>
                      <a:pt x="774" y="1088"/>
                      <a:pt x="779" y="1087"/>
                      <a:pt x="784" y="1085"/>
                    </a:cubicBezTo>
                    <a:cubicBezTo>
                      <a:pt x="788" y="1084"/>
                      <a:pt x="793" y="1085"/>
                      <a:pt x="797" y="1086"/>
                    </a:cubicBezTo>
                    <a:cubicBezTo>
                      <a:pt x="800" y="1087"/>
                      <a:pt x="803" y="1088"/>
                      <a:pt x="807" y="1087"/>
                    </a:cubicBezTo>
                    <a:cubicBezTo>
                      <a:pt x="810" y="1085"/>
                      <a:pt x="813" y="1086"/>
                      <a:pt x="815" y="1089"/>
                    </a:cubicBezTo>
                    <a:cubicBezTo>
                      <a:pt x="819" y="1095"/>
                      <a:pt x="825" y="1095"/>
                      <a:pt x="831" y="1094"/>
                    </a:cubicBezTo>
                    <a:cubicBezTo>
                      <a:pt x="834" y="1093"/>
                      <a:pt x="837" y="1092"/>
                      <a:pt x="840" y="1091"/>
                    </a:cubicBezTo>
                    <a:cubicBezTo>
                      <a:pt x="841" y="1087"/>
                      <a:pt x="842" y="1084"/>
                      <a:pt x="842" y="1081"/>
                    </a:cubicBezTo>
                    <a:cubicBezTo>
                      <a:pt x="843" y="1078"/>
                      <a:pt x="845" y="1077"/>
                      <a:pt x="847" y="1076"/>
                    </a:cubicBezTo>
                    <a:cubicBezTo>
                      <a:pt x="849" y="1075"/>
                      <a:pt x="852" y="1075"/>
                      <a:pt x="854" y="1075"/>
                    </a:cubicBezTo>
                    <a:cubicBezTo>
                      <a:pt x="862" y="1073"/>
                      <a:pt x="869" y="1075"/>
                      <a:pt x="877" y="1075"/>
                    </a:cubicBezTo>
                    <a:cubicBezTo>
                      <a:pt x="886" y="1074"/>
                      <a:pt x="893" y="1076"/>
                      <a:pt x="899" y="1083"/>
                    </a:cubicBezTo>
                    <a:cubicBezTo>
                      <a:pt x="901" y="1085"/>
                      <a:pt x="904" y="1085"/>
                      <a:pt x="907" y="1084"/>
                    </a:cubicBezTo>
                    <a:cubicBezTo>
                      <a:pt x="909" y="1083"/>
                      <a:pt x="911" y="1082"/>
                      <a:pt x="913" y="1081"/>
                    </a:cubicBezTo>
                    <a:cubicBezTo>
                      <a:pt x="915" y="1081"/>
                      <a:pt x="918" y="1081"/>
                      <a:pt x="919" y="1083"/>
                    </a:cubicBezTo>
                    <a:cubicBezTo>
                      <a:pt x="923" y="1087"/>
                      <a:pt x="926" y="1092"/>
                      <a:pt x="929" y="1096"/>
                    </a:cubicBezTo>
                    <a:cubicBezTo>
                      <a:pt x="931" y="1098"/>
                      <a:pt x="931" y="1101"/>
                      <a:pt x="930" y="1104"/>
                    </a:cubicBezTo>
                    <a:cubicBezTo>
                      <a:pt x="930" y="1105"/>
                      <a:pt x="929" y="1107"/>
                      <a:pt x="929" y="1108"/>
                    </a:cubicBezTo>
                    <a:cubicBezTo>
                      <a:pt x="927" y="1112"/>
                      <a:pt x="927" y="1115"/>
                      <a:pt x="930" y="1118"/>
                    </a:cubicBezTo>
                    <a:cubicBezTo>
                      <a:pt x="932" y="1127"/>
                      <a:pt x="937" y="1135"/>
                      <a:pt x="941" y="1143"/>
                    </a:cubicBezTo>
                    <a:cubicBezTo>
                      <a:pt x="942" y="1147"/>
                      <a:pt x="945" y="1150"/>
                      <a:pt x="948" y="1154"/>
                    </a:cubicBezTo>
                    <a:cubicBezTo>
                      <a:pt x="951" y="1157"/>
                      <a:pt x="956" y="1156"/>
                      <a:pt x="958" y="1153"/>
                    </a:cubicBezTo>
                    <a:cubicBezTo>
                      <a:pt x="962" y="1146"/>
                      <a:pt x="965" y="1139"/>
                      <a:pt x="966" y="1131"/>
                    </a:cubicBezTo>
                    <a:cubicBezTo>
                      <a:pt x="966" y="1130"/>
                      <a:pt x="966" y="1129"/>
                      <a:pt x="965" y="1128"/>
                    </a:cubicBezTo>
                    <a:cubicBezTo>
                      <a:pt x="964" y="1124"/>
                      <a:pt x="962" y="1119"/>
                      <a:pt x="961" y="1115"/>
                    </a:cubicBezTo>
                    <a:cubicBezTo>
                      <a:pt x="960" y="1111"/>
                      <a:pt x="960" y="1107"/>
                      <a:pt x="960" y="1102"/>
                    </a:cubicBezTo>
                    <a:cubicBezTo>
                      <a:pt x="960" y="1102"/>
                      <a:pt x="960" y="1101"/>
                      <a:pt x="959" y="1101"/>
                    </a:cubicBezTo>
                    <a:cubicBezTo>
                      <a:pt x="954" y="1088"/>
                      <a:pt x="955" y="1075"/>
                      <a:pt x="956" y="1062"/>
                    </a:cubicBezTo>
                    <a:cubicBezTo>
                      <a:pt x="956" y="1059"/>
                      <a:pt x="957" y="1057"/>
                      <a:pt x="958" y="1055"/>
                    </a:cubicBezTo>
                    <a:cubicBezTo>
                      <a:pt x="964" y="1049"/>
                      <a:pt x="970" y="1042"/>
                      <a:pt x="979" y="1039"/>
                    </a:cubicBezTo>
                    <a:cubicBezTo>
                      <a:pt x="980" y="1039"/>
                      <a:pt x="981" y="1039"/>
                      <a:pt x="982" y="1038"/>
                    </a:cubicBezTo>
                    <a:cubicBezTo>
                      <a:pt x="985" y="1037"/>
                      <a:pt x="988" y="1035"/>
                      <a:pt x="990" y="1033"/>
                    </a:cubicBezTo>
                    <a:cubicBezTo>
                      <a:pt x="992" y="1030"/>
                      <a:pt x="993" y="1028"/>
                      <a:pt x="995" y="1026"/>
                    </a:cubicBezTo>
                    <a:cubicBezTo>
                      <a:pt x="996" y="1024"/>
                      <a:pt x="998" y="1023"/>
                      <a:pt x="1000" y="1022"/>
                    </a:cubicBezTo>
                    <a:cubicBezTo>
                      <a:pt x="1004" y="1021"/>
                      <a:pt x="1007" y="1019"/>
                      <a:pt x="1010" y="1016"/>
                    </a:cubicBezTo>
                    <a:cubicBezTo>
                      <a:pt x="1014" y="1012"/>
                      <a:pt x="1019" y="1009"/>
                      <a:pt x="1025" y="1007"/>
                    </a:cubicBezTo>
                    <a:cubicBezTo>
                      <a:pt x="1028" y="1007"/>
                      <a:pt x="1030" y="1005"/>
                      <a:pt x="1030" y="1001"/>
                    </a:cubicBezTo>
                    <a:cubicBezTo>
                      <a:pt x="1030" y="999"/>
                      <a:pt x="1032" y="999"/>
                      <a:pt x="1033" y="998"/>
                    </a:cubicBezTo>
                    <a:cubicBezTo>
                      <a:pt x="1035" y="997"/>
                      <a:pt x="1037" y="996"/>
                      <a:pt x="1038" y="994"/>
                    </a:cubicBezTo>
                    <a:cubicBezTo>
                      <a:pt x="1039" y="993"/>
                      <a:pt x="1040" y="991"/>
                      <a:pt x="1039" y="990"/>
                    </a:cubicBezTo>
                    <a:cubicBezTo>
                      <a:pt x="1038" y="987"/>
                      <a:pt x="1037" y="985"/>
                      <a:pt x="1038" y="982"/>
                    </a:cubicBezTo>
                    <a:cubicBezTo>
                      <a:pt x="1040" y="978"/>
                      <a:pt x="1041" y="974"/>
                      <a:pt x="1038" y="970"/>
                    </a:cubicBezTo>
                    <a:cubicBezTo>
                      <a:pt x="1037" y="968"/>
                      <a:pt x="1037" y="966"/>
                      <a:pt x="1037" y="965"/>
                    </a:cubicBezTo>
                    <a:cubicBezTo>
                      <a:pt x="1037" y="960"/>
                      <a:pt x="1038" y="955"/>
                      <a:pt x="1038" y="950"/>
                    </a:cubicBezTo>
                    <a:cubicBezTo>
                      <a:pt x="1038" y="950"/>
                      <a:pt x="1039" y="950"/>
                      <a:pt x="1039" y="950"/>
                    </a:cubicBezTo>
                    <a:cubicBezTo>
                      <a:pt x="1040" y="950"/>
                      <a:pt x="1040" y="950"/>
                      <a:pt x="1041" y="950"/>
                    </a:cubicBezTo>
                    <a:cubicBezTo>
                      <a:pt x="1043" y="952"/>
                      <a:pt x="1043" y="955"/>
                      <a:pt x="1043" y="958"/>
                    </a:cubicBezTo>
                    <a:cubicBezTo>
                      <a:pt x="1043" y="959"/>
                      <a:pt x="1044" y="959"/>
                      <a:pt x="1045" y="960"/>
                    </a:cubicBezTo>
                    <a:cubicBezTo>
                      <a:pt x="1045" y="960"/>
                      <a:pt x="1046" y="960"/>
                      <a:pt x="1046" y="959"/>
                    </a:cubicBezTo>
                    <a:cubicBezTo>
                      <a:pt x="1049" y="955"/>
                      <a:pt x="1052" y="951"/>
                      <a:pt x="1054" y="947"/>
                    </a:cubicBezTo>
                    <a:cubicBezTo>
                      <a:pt x="1055" y="945"/>
                      <a:pt x="1056" y="943"/>
                      <a:pt x="1056" y="941"/>
                    </a:cubicBezTo>
                    <a:cubicBezTo>
                      <a:pt x="1056" y="939"/>
                      <a:pt x="1056" y="938"/>
                      <a:pt x="1056" y="936"/>
                    </a:cubicBezTo>
                    <a:cubicBezTo>
                      <a:pt x="1056" y="935"/>
                      <a:pt x="1057" y="934"/>
                      <a:pt x="1058" y="934"/>
                    </a:cubicBezTo>
                    <a:cubicBezTo>
                      <a:pt x="1061" y="934"/>
                      <a:pt x="1063" y="932"/>
                      <a:pt x="1065" y="930"/>
                    </a:cubicBezTo>
                    <a:cubicBezTo>
                      <a:pt x="1070" y="926"/>
                      <a:pt x="1074" y="920"/>
                      <a:pt x="1075" y="913"/>
                    </a:cubicBezTo>
                    <a:cubicBezTo>
                      <a:pt x="1076" y="908"/>
                      <a:pt x="1079" y="906"/>
                      <a:pt x="1084" y="906"/>
                    </a:cubicBezTo>
                    <a:cubicBezTo>
                      <a:pt x="1087" y="906"/>
                      <a:pt x="1090" y="905"/>
                      <a:pt x="1094" y="904"/>
                    </a:cubicBezTo>
                    <a:cubicBezTo>
                      <a:pt x="1095" y="904"/>
                      <a:pt x="1097" y="903"/>
                      <a:pt x="1098" y="902"/>
                    </a:cubicBezTo>
                    <a:cubicBezTo>
                      <a:pt x="1098" y="902"/>
                      <a:pt x="1099" y="901"/>
                      <a:pt x="1099" y="901"/>
                    </a:cubicBezTo>
                    <a:cubicBezTo>
                      <a:pt x="1099" y="900"/>
                      <a:pt x="1098" y="900"/>
                      <a:pt x="1098" y="899"/>
                    </a:cubicBezTo>
                    <a:cubicBezTo>
                      <a:pt x="1097" y="899"/>
                      <a:pt x="1096" y="899"/>
                      <a:pt x="1095" y="899"/>
                    </a:cubicBezTo>
                    <a:cubicBezTo>
                      <a:pt x="1093" y="898"/>
                      <a:pt x="1093" y="898"/>
                      <a:pt x="1093" y="897"/>
                    </a:cubicBezTo>
                    <a:cubicBezTo>
                      <a:pt x="1093" y="897"/>
                      <a:pt x="1094" y="897"/>
                      <a:pt x="1095" y="896"/>
                    </a:cubicBezTo>
                    <a:cubicBezTo>
                      <a:pt x="1095" y="896"/>
                      <a:pt x="1096" y="896"/>
                      <a:pt x="1096" y="896"/>
                    </a:cubicBezTo>
                    <a:cubicBezTo>
                      <a:pt x="1106" y="898"/>
                      <a:pt x="1114" y="893"/>
                      <a:pt x="1124" y="893"/>
                    </a:cubicBezTo>
                    <a:cubicBezTo>
                      <a:pt x="1125" y="893"/>
                      <a:pt x="1127" y="892"/>
                      <a:pt x="1128" y="891"/>
                    </a:cubicBezTo>
                    <a:cubicBezTo>
                      <a:pt x="1131" y="888"/>
                      <a:pt x="1131" y="887"/>
                      <a:pt x="1127" y="884"/>
                    </a:cubicBezTo>
                    <a:cubicBezTo>
                      <a:pt x="1124" y="882"/>
                      <a:pt x="1122" y="879"/>
                      <a:pt x="1123" y="876"/>
                    </a:cubicBezTo>
                    <a:cubicBezTo>
                      <a:pt x="1124" y="872"/>
                      <a:pt x="1125" y="869"/>
                      <a:pt x="1127" y="865"/>
                    </a:cubicBezTo>
                    <a:cubicBezTo>
                      <a:pt x="1130" y="859"/>
                      <a:pt x="1134" y="854"/>
                      <a:pt x="1141" y="851"/>
                    </a:cubicBezTo>
                    <a:cubicBezTo>
                      <a:pt x="1144" y="850"/>
                      <a:pt x="1148" y="849"/>
                      <a:pt x="1151" y="846"/>
                    </a:cubicBezTo>
                    <a:cubicBezTo>
                      <a:pt x="1153" y="844"/>
                      <a:pt x="1155" y="843"/>
                      <a:pt x="1158" y="843"/>
                    </a:cubicBezTo>
                    <a:cubicBezTo>
                      <a:pt x="1166" y="844"/>
                      <a:pt x="1172" y="840"/>
                      <a:pt x="1179" y="839"/>
                    </a:cubicBezTo>
                    <a:cubicBezTo>
                      <a:pt x="1182" y="839"/>
                      <a:pt x="1182" y="836"/>
                      <a:pt x="1183" y="834"/>
                    </a:cubicBezTo>
                    <a:cubicBezTo>
                      <a:pt x="1183" y="833"/>
                      <a:pt x="1185" y="832"/>
                      <a:pt x="1186" y="831"/>
                    </a:cubicBezTo>
                    <a:cubicBezTo>
                      <a:pt x="1192" y="830"/>
                      <a:pt x="1197" y="829"/>
                      <a:pt x="1202" y="828"/>
                    </a:cubicBezTo>
                    <a:cubicBezTo>
                      <a:pt x="1203" y="828"/>
                      <a:pt x="1204" y="828"/>
                      <a:pt x="1204" y="828"/>
                    </a:cubicBezTo>
                    <a:cubicBezTo>
                      <a:pt x="1203" y="829"/>
                      <a:pt x="1203" y="830"/>
                      <a:pt x="1203" y="831"/>
                    </a:cubicBezTo>
                    <a:cubicBezTo>
                      <a:pt x="1201" y="832"/>
                      <a:pt x="1199" y="832"/>
                      <a:pt x="1197" y="833"/>
                    </a:cubicBezTo>
                    <a:cubicBezTo>
                      <a:pt x="1192" y="836"/>
                      <a:pt x="1188" y="839"/>
                      <a:pt x="1187" y="844"/>
                    </a:cubicBezTo>
                    <a:cubicBezTo>
                      <a:pt x="1186" y="846"/>
                      <a:pt x="1185" y="848"/>
                      <a:pt x="1186" y="850"/>
                    </a:cubicBezTo>
                    <a:cubicBezTo>
                      <a:pt x="1186" y="854"/>
                      <a:pt x="1188" y="856"/>
                      <a:pt x="1191" y="858"/>
                    </a:cubicBezTo>
                    <a:cubicBezTo>
                      <a:pt x="1192" y="858"/>
                      <a:pt x="1194" y="859"/>
                      <a:pt x="1195" y="858"/>
                    </a:cubicBezTo>
                    <a:cubicBezTo>
                      <a:pt x="1201" y="856"/>
                      <a:pt x="1207" y="852"/>
                      <a:pt x="1212" y="846"/>
                    </a:cubicBezTo>
                    <a:cubicBezTo>
                      <a:pt x="1214" y="842"/>
                      <a:pt x="1217" y="841"/>
                      <a:pt x="1221" y="842"/>
                    </a:cubicBezTo>
                    <a:cubicBezTo>
                      <a:pt x="1230" y="839"/>
                      <a:pt x="1238" y="836"/>
                      <a:pt x="1246" y="834"/>
                    </a:cubicBezTo>
                    <a:cubicBezTo>
                      <a:pt x="1249" y="833"/>
                      <a:pt x="1252" y="832"/>
                      <a:pt x="1254" y="831"/>
                    </a:cubicBezTo>
                    <a:cubicBezTo>
                      <a:pt x="1255" y="825"/>
                      <a:pt x="1261" y="827"/>
                      <a:pt x="1265" y="825"/>
                    </a:cubicBezTo>
                    <a:cubicBezTo>
                      <a:pt x="1266" y="824"/>
                      <a:pt x="1268" y="823"/>
                      <a:pt x="1269" y="823"/>
                    </a:cubicBezTo>
                    <a:cubicBezTo>
                      <a:pt x="1270" y="822"/>
                      <a:pt x="1271" y="821"/>
                      <a:pt x="1272" y="821"/>
                    </a:cubicBezTo>
                    <a:cubicBezTo>
                      <a:pt x="1273" y="820"/>
                      <a:pt x="1274" y="817"/>
                      <a:pt x="1273" y="816"/>
                    </a:cubicBezTo>
                    <a:cubicBezTo>
                      <a:pt x="1269" y="813"/>
                      <a:pt x="1267" y="810"/>
                      <a:pt x="1269" y="805"/>
                    </a:cubicBezTo>
                    <a:cubicBezTo>
                      <a:pt x="1269" y="805"/>
                      <a:pt x="1268" y="804"/>
                      <a:pt x="1268" y="804"/>
                    </a:cubicBezTo>
                    <a:cubicBezTo>
                      <a:pt x="1268" y="802"/>
                      <a:pt x="1265" y="801"/>
                      <a:pt x="1264" y="802"/>
                    </a:cubicBezTo>
                    <a:cubicBezTo>
                      <a:pt x="1259" y="807"/>
                      <a:pt x="1254" y="813"/>
                      <a:pt x="1250" y="818"/>
                    </a:cubicBezTo>
                    <a:cubicBezTo>
                      <a:pt x="1249" y="821"/>
                      <a:pt x="1247" y="821"/>
                      <a:pt x="1245" y="821"/>
                    </a:cubicBezTo>
                    <a:cubicBezTo>
                      <a:pt x="1244" y="820"/>
                      <a:pt x="1242" y="820"/>
                      <a:pt x="1240" y="820"/>
                    </a:cubicBezTo>
                    <a:cubicBezTo>
                      <a:pt x="1240" y="821"/>
                      <a:pt x="1239" y="822"/>
                      <a:pt x="1237" y="821"/>
                    </a:cubicBezTo>
                    <a:cubicBezTo>
                      <a:pt x="1236" y="821"/>
                      <a:pt x="1235" y="820"/>
                      <a:pt x="1234" y="820"/>
                    </a:cubicBezTo>
                    <a:cubicBezTo>
                      <a:pt x="1232" y="819"/>
                      <a:pt x="1231" y="819"/>
                      <a:pt x="1229" y="819"/>
                    </a:cubicBezTo>
                    <a:cubicBezTo>
                      <a:pt x="1225" y="819"/>
                      <a:pt x="1224" y="816"/>
                      <a:pt x="1224" y="813"/>
                    </a:cubicBezTo>
                    <a:cubicBezTo>
                      <a:pt x="1218" y="812"/>
                      <a:pt x="1215" y="809"/>
                      <a:pt x="1214" y="803"/>
                    </a:cubicBezTo>
                    <a:cubicBezTo>
                      <a:pt x="1213" y="797"/>
                      <a:pt x="1213" y="792"/>
                      <a:pt x="1215" y="787"/>
                    </a:cubicBezTo>
                    <a:cubicBezTo>
                      <a:pt x="1216" y="785"/>
                      <a:pt x="1215" y="783"/>
                      <a:pt x="1212" y="782"/>
                    </a:cubicBezTo>
                    <a:cubicBezTo>
                      <a:pt x="1211" y="782"/>
                      <a:pt x="1210" y="782"/>
                      <a:pt x="1209" y="782"/>
                    </a:cubicBezTo>
                    <a:cubicBezTo>
                      <a:pt x="1209" y="782"/>
                      <a:pt x="1208" y="782"/>
                      <a:pt x="1208" y="781"/>
                    </a:cubicBezTo>
                    <a:cubicBezTo>
                      <a:pt x="1209" y="781"/>
                      <a:pt x="1210" y="781"/>
                      <a:pt x="1211" y="780"/>
                    </a:cubicBezTo>
                    <a:cubicBezTo>
                      <a:pt x="1215" y="779"/>
                      <a:pt x="1218" y="777"/>
                      <a:pt x="1222" y="774"/>
                    </a:cubicBezTo>
                    <a:cubicBezTo>
                      <a:pt x="1224" y="772"/>
                      <a:pt x="1224" y="769"/>
                      <a:pt x="1223" y="766"/>
                    </a:cubicBezTo>
                    <a:cubicBezTo>
                      <a:pt x="1222" y="765"/>
                      <a:pt x="1221" y="762"/>
                      <a:pt x="1219" y="761"/>
                    </a:cubicBezTo>
                    <a:cubicBezTo>
                      <a:pt x="1215" y="758"/>
                      <a:pt x="1210" y="756"/>
                      <a:pt x="1204" y="757"/>
                    </a:cubicBezTo>
                    <a:cubicBezTo>
                      <a:pt x="1189" y="761"/>
                      <a:pt x="1174" y="764"/>
                      <a:pt x="1162" y="773"/>
                    </a:cubicBezTo>
                    <a:cubicBezTo>
                      <a:pt x="1162" y="773"/>
                      <a:pt x="1162" y="773"/>
                      <a:pt x="1162" y="774"/>
                    </a:cubicBezTo>
                    <a:cubicBezTo>
                      <a:pt x="1161" y="774"/>
                      <a:pt x="1161" y="774"/>
                      <a:pt x="1161" y="774"/>
                    </a:cubicBezTo>
                    <a:cubicBezTo>
                      <a:pt x="1159" y="776"/>
                      <a:pt x="1157" y="777"/>
                      <a:pt x="1155" y="779"/>
                    </a:cubicBezTo>
                    <a:cubicBezTo>
                      <a:pt x="1155" y="780"/>
                      <a:pt x="1155" y="780"/>
                      <a:pt x="1155" y="780"/>
                    </a:cubicBezTo>
                    <a:cubicBezTo>
                      <a:pt x="1153" y="781"/>
                      <a:pt x="1150" y="782"/>
                      <a:pt x="1148" y="783"/>
                    </a:cubicBezTo>
                    <a:cubicBezTo>
                      <a:pt x="1147" y="784"/>
                      <a:pt x="1145" y="785"/>
                      <a:pt x="1144" y="786"/>
                    </a:cubicBezTo>
                    <a:cubicBezTo>
                      <a:pt x="1144" y="787"/>
                      <a:pt x="1144" y="787"/>
                      <a:pt x="1144" y="787"/>
                    </a:cubicBezTo>
                    <a:cubicBezTo>
                      <a:pt x="1144" y="786"/>
                      <a:pt x="1144" y="786"/>
                      <a:pt x="1144" y="786"/>
                    </a:cubicBezTo>
                    <a:cubicBezTo>
                      <a:pt x="1145" y="785"/>
                      <a:pt x="1147" y="784"/>
                      <a:pt x="1148" y="783"/>
                    </a:cubicBezTo>
                    <a:cubicBezTo>
                      <a:pt x="1150" y="782"/>
                      <a:pt x="1152" y="781"/>
                      <a:pt x="1155" y="780"/>
                    </a:cubicBezTo>
                    <a:cubicBezTo>
                      <a:pt x="1155" y="780"/>
                      <a:pt x="1155" y="780"/>
                      <a:pt x="1155" y="779"/>
                    </a:cubicBezTo>
                    <a:cubicBezTo>
                      <a:pt x="1156" y="775"/>
                      <a:pt x="1156" y="774"/>
                      <a:pt x="1161" y="774"/>
                    </a:cubicBezTo>
                    <a:cubicBezTo>
                      <a:pt x="1161" y="774"/>
                      <a:pt x="1161" y="773"/>
                      <a:pt x="1161" y="773"/>
                    </a:cubicBezTo>
                    <a:cubicBezTo>
                      <a:pt x="1161" y="773"/>
                      <a:pt x="1162" y="773"/>
                      <a:pt x="1162" y="773"/>
                    </a:cubicBezTo>
                    <a:cubicBezTo>
                      <a:pt x="1161" y="770"/>
                      <a:pt x="1163" y="768"/>
                      <a:pt x="1165" y="766"/>
                    </a:cubicBezTo>
                    <a:cubicBezTo>
                      <a:pt x="1170" y="762"/>
                      <a:pt x="1176" y="758"/>
                      <a:pt x="1183" y="756"/>
                    </a:cubicBezTo>
                    <a:cubicBezTo>
                      <a:pt x="1187" y="755"/>
                      <a:pt x="1191" y="753"/>
                      <a:pt x="1193" y="748"/>
                    </a:cubicBezTo>
                    <a:cubicBezTo>
                      <a:pt x="1194" y="747"/>
                      <a:pt x="1194" y="746"/>
                      <a:pt x="1195" y="746"/>
                    </a:cubicBezTo>
                    <a:cubicBezTo>
                      <a:pt x="1198" y="743"/>
                      <a:pt x="1201" y="740"/>
                      <a:pt x="1205" y="737"/>
                    </a:cubicBezTo>
                    <a:cubicBezTo>
                      <a:pt x="1209" y="735"/>
                      <a:pt x="1213" y="737"/>
                      <a:pt x="1216" y="737"/>
                    </a:cubicBezTo>
                    <a:cubicBezTo>
                      <a:pt x="1232" y="738"/>
                      <a:pt x="1247" y="740"/>
                      <a:pt x="1262" y="742"/>
                    </a:cubicBezTo>
                    <a:cubicBezTo>
                      <a:pt x="1269" y="743"/>
                      <a:pt x="1275" y="740"/>
                      <a:pt x="1282" y="741"/>
                    </a:cubicBezTo>
                    <a:cubicBezTo>
                      <a:pt x="1283" y="741"/>
                      <a:pt x="1285" y="741"/>
                      <a:pt x="1286" y="740"/>
                    </a:cubicBezTo>
                    <a:cubicBezTo>
                      <a:pt x="1288" y="740"/>
                      <a:pt x="1290" y="739"/>
                      <a:pt x="1291" y="738"/>
                    </a:cubicBezTo>
                    <a:cubicBezTo>
                      <a:pt x="1295" y="736"/>
                      <a:pt x="1299" y="733"/>
                      <a:pt x="1302" y="729"/>
                    </a:cubicBezTo>
                    <a:cubicBezTo>
                      <a:pt x="1304" y="725"/>
                      <a:pt x="1308" y="724"/>
                      <a:pt x="1312" y="723"/>
                    </a:cubicBezTo>
                    <a:cubicBezTo>
                      <a:pt x="1314" y="723"/>
                      <a:pt x="1317" y="722"/>
                      <a:pt x="1320" y="722"/>
                    </a:cubicBezTo>
                    <a:cubicBezTo>
                      <a:pt x="1328" y="721"/>
                      <a:pt x="1334" y="717"/>
                      <a:pt x="1341" y="713"/>
                    </a:cubicBezTo>
                    <a:cubicBezTo>
                      <a:pt x="1344" y="710"/>
                      <a:pt x="1346" y="707"/>
                      <a:pt x="1344" y="703"/>
                    </a:cubicBezTo>
                    <a:cubicBezTo>
                      <a:pt x="1343" y="700"/>
                      <a:pt x="1342" y="698"/>
                      <a:pt x="1344" y="695"/>
                    </a:cubicBezTo>
                    <a:cubicBezTo>
                      <a:pt x="1345" y="693"/>
                      <a:pt x="1346" y="691"/>
                      <a:pt x="1346" y="689"/>
                    </a:cubicBezTo>
                    <a:cubicBezTo>
                      <a:pt x="1346" y="687"/>
                      <a:pt x="1346" y="685"/>
                      <a:pt x="1345" y="684"/>
                    </a:cubicBezTo>
                    <a:cubicBezTo>
                      <a:pt x="1343" y="680"/>
                      <a:pt x="1339" y="676"/>
                      <a:pt x="1334" y="677"/>
                    </a:cubicBezTo>
                    <a:cubicBezTo>
                      <a:pt x="1334" y="677"/>
                      <a:pt x="1334" y="677"/>
                      <a:pt x="1334" y="677"/>
                    </a:cubicBezTo>
                    <a:cubicBezTo>
                      <a:pt x="1332" y="678"/>
                      <a:pt x="1332" y="678"/>
                      <a:pt x="1332" y="678"/>
                    </a:cubicBezTo>
                    <a:cubicBezTo>
                      <a:pt x="1333" y="677"/>
                      <a:pt x="1333" y="677"/>
                      <a:pt x="1333" y="677"/>
                    </a:cubicBezTo>
                    <a:cubicBezTo>
                      <a:pt x="1333" y="677"/>
                      <a:pt x="1333" y="677"/>
                      <a:pt x="1334" y="677"/>
                    </a:cubicBezTo>
                    <a:cubicBezTo>
                      <a:pt x="1333" y="676"/>
                      <a:pt x="1333" y="674"/>
                      <a:pt x="1333" y="672"/>
                    </a:cubicBezTo>
                    <a:cubicBezTo>
                      <a:pt x="1332" y="670"/>
                      <a:pt x="1330" y="668"/>
                      <a:pt x="1327" y="667"/>
                    </a:cubicBezTo>
                    <a:cubicBezTo>
                      <a:pt x="1326" y="667"/>
                      <a:pt x="1324" y="667"/>
                      <a:pt x="1322" y="667"/>
                    </a:cubicBezTo>
                    <a:cubicBezTo>
                      <a:pt x="1322" y="667"/>
                      <a:pt x="1321" y="666"/>
                      <a:pt x="1321" y="666"/>
                    </a:cubicBezTo>
                    <a:cubicBezTo>
                      <a:pt x="1321" y="666"/>
                      <a:pt x="1322" y="665"/>
                      <a:pt x="1323" y="665"/>
                    </a:cubicBezTo>
                    <a:cubicBezTo>
                      <a:pt x="1324" y="664"/>
                      <a:pt x="1326" y="664"/>
                      <a:pt x="1327" y="663"/>
                    </a:cubicBezTo>
                    <a:cubicBezTo>
                      <a:pt x="1329" y="662"/>
                      <a:pt x="1330" y="659"/>
                      <a:pt x="1328" y="657"/>
                    </a:cubicBezTo>
                    <a:cubicBezTo>
                      <a:pt x="1327" y="655"/>
                      <a:pt x="1325" y="653"/>
                      <a:pt x="1322" y="653"/>
                    </a:cubicBezTo>
                    <a:cubicBezTo>
                      <a:pt x="1321" y="653"/>
                      <a:pt x="1319" y="653"/>
                      <a:pt x="1318" y="653"/>
                    </a:cubicBezTo>
                    <a:cubicBezTo>
                      <a:pt x="1314" y="648"/>
                      <a:pt x="1309" y="646"/>
                      <a:pt x="1303" y="644"/>
                    </a:cubicBezTo>
                    <a:cubicBezTo>
                      <a:pt x="1302" y="643"/>
                      <a:pt x="1301" y="642"/>
                      <a:pt x="1301" y="641"/>
                    </a:cubicBezTo>
                    <a:cubicBezTo>
                      <a:pt x="1300" y="635"/>
                      <a:pt x="1295" y="632"/>
                      <a:pt x="1291" y="628"/>
                    </a:cubicBezTo>
                    <a:cubicBezTo>
                      <a:pt x="1289" y="626"/>
                      <a:pt x="1288" y="624"/>
                      <a:pt x="1286" y="622"/>
                    </a:cubicBezTo>
                    <a:cubicBezTo>
                      <a:pt x="1284" y="620"/>
                      <a:pt x="1284" y="618"/>
                      <a:pt x="1286" y="616"/>
                    </a:cubicBezTo>
                    <a:cubicBezTo>
                      <a:pt x="1288" y="614"/>
                      <a:pt x="1290" y="612"/>
                      <a:pt x="1292" y="610"/>
                    </a:cubicBezTo>
                    <a:cubicBezTo>
                      <a:pt x="1293" y="608"/>
                      <a:pt x="1294" y="606"/>
                      <a:pt x="1292" y="604"/>
                    </a:cubicBezTo>
                    <a:cubicBezTo>
                      <a:pt x="1290" y="600"/>
                      <a:pt x="1288" y="597"/>
                      <a:pt x="1289" y="592"/>
                    </a:cubicBezTo>
                    <a:cubicBezTo>
                      <a:pt x="1289" y="591"/>
                      <a:pt x="1288" y="589"/>
                      <a:pt x="1287" y="588"/>
                    </a:cubicBezTo>
                    <a:cubicBezTo>
                      <a:pt x="1285" y="586"/>
                      <a:pt x="1286" y="582"/>
                      <a:pt x="1284" y="581"/>
                    </a:cubicBezTo>
                    <a:cubicBezTo>
                      <a:pt x="1281" y="579"/>
                      <a:pt x="1283" y="577"/>
                      <a:pt x="1283" y="574"/>
                    </a:cubicBezTo>
                    <a:cubicBezTo>
                      <a:pt x="1282" y="572"/>
                      <a:pt x="1282" y="569"/>
                      <a:pt x="1282" y="566"/>
                    </a:cubicBezTo>
                    <a:cubicBezTo>
                      <a:pt x="1281" y="563"/>
                      <a:pt x="1281" y="560"/>
                      <a:pt x="1279" y="557"/>
                    </a:cubicBezTo>
                    <a:cubicBezTo>
                      <a:pt x="1277" y="550"/>
                      <a:pt x="1275" y="542"/>
                      <a:pt x="1274" y="535"/>
                    </a:cubicBezTo>
                    <a:cubicBezTo>
                      <a:pt x="1274" y="532"/>
                      <a:pt x="1274" y="530"/>
                      <a:pt x="1273" y="528"/>
                    </a:cubicBezTo>
                    <a:cubicBezTo>
                      <a:pt x="1273" y="527"/>
                      <a:pt x="1272" y="527"/>
                      <a:pt x="1271" y="526"/>
                    </a:cubicBezTo>
                    <a:cubicBezTo>
                      <a:pt x="1270" y="526"/>
                      <a:pt x="1269" y="527"/>
                      <a:pt x="1269" y="527"/>
                    </a:cubicBezTo>
                    <a:cubicBezTo>
                      <a:pt x="1265" y="533"/>
                      <a:pt x="1260" y="539"/>
                      <a:pt x="1257" y="546"/>
                    </a:cubicBezTo>
                    <a:cubicBezTo>
                      <a:pt x="1253" y="553"/>
                      <a:pt x="1249" y="559"/>
                      <a:pt x="1242" y="563"/>
                    </a:cubicBezTo>
                    <a:cubicBezTo>
                      <a:pt x="1240" y="563"/>
                      <a:pt x="1238" y="565"/>
                      <a:pt x="1236" y="567"/>
                    </a:cubicBezTo>
                    <a:cubicBezTo>
                      <a:pt x="1234" y="568"/>
                      <a:pt x="1232" y="569"/>
                      <a:pt x="1229" y="570"/>
                    </a:cubicBezTo>
                    <a:cubicBezTo>
                      <a:pt x="1226" y="571"/>
                      <a:pt x="1224" y="570"/>
                      <a:pt x="1221" y="568"/>
                    </a:cubicBezTo>
                    <a:cubicBezTo>
                      <a:pt x="1220" y="567"/>
                      <a:pt x="1218" y="565"/>
                      <a:pt x="1218" y="563"/>
                    </a:cubicBezTo>
                    <a:cubicBezTo>
                      <a:pt x="1217" y="560"/>
                      <a:pt x="1215" y="559"/>
                      <a:pt x="1212" y="557"/>
                    </a:cubicBezTo>
                    <a:cubicBezTo>
                      <a:pt x="1209" y="555"/>
                      <a:pt x="1208" y="552"/>
                      <a:pt x="1208" y="549"/>
                    </a:cubicBezTo>
                    <a:cubicBezTo>
                      <a:pt x="1209" y="543"/>
                      <a:pt x="1212" y="538"/>
                      <a:pt x="1210" y="533"/>
                    </a:cubicBezTo>
                    <a:cubicBezTo>
                      <a:pt x="1209" y="532"/>
                      <a:pt x="1211" y="530"/>
                      <a:pt x="1211" y="528"/>
                    </a:cubicBezTo>
                    <a:cubicBezTo>
                      <a:pt x="1213" y="523"/>
                      <a:pt x="1215" y="518"/>
                      <a:pt x="1218" y="513"/>
                    </a:cubicBezTo>
                    <a:cubicBezTo>
                      <a:pt x="1219" y="512"/>
                      <a:pt x="1218" y="509"/>
                      <a:pt x="1216" y="509"/>
                    </a:cubicBezTo>
                    <a:cubicBezTo>
                      <a:pt x="1212" y="509"/>
                      <a:pt x="1208" y="504"/>
                      <a:pt x="1203" y="504"/>
                    </a:cubicBezTo>
                    <a:cubicBezTo>
                      <a:pt x="1201" y="504"/>
                      <a:pt x="1199" y="502"/>
                      <a:pt x="1197" y="501"/>
                    </a:cubicBezTo>
                    <a:cubicBezTo>
                      <a:pt x="1196" y="500"/>
                      <a:pt x="1195" y="499"/>
                      <a:pt x="1195" y="497"/>
                    </a:cubicBezTo>
                    <a:cubicBezTo>
                      <a:pt x="1195" y="495"/>
                      <a:pt x="1196" y="494"/>
                      <a:pt x="1194" y="492"/>
                    </a:cubicBezTo>
                    <a:cubicBezTo>
                      <a:pt x="1192" y="489"/>
                      <a:pt x="1189" y="485"/>
                      <a:pt x="1188" y="481"/>
                    </a:cubicBezTo>
                    <a:cubicBezTo>
                      <a:pt x="1187" y="478"/>
                      <a:pt x="1185" y="476"/>
                      <a:pt x="1183" y="474"/>
                    </a:cubicBezTo>
                    <a:cubicBezTo>
                      <a:pt x="1181" y="470"/>
                      <a:pt x="1177" y="468"/>
                      <a:pt x="1172" y="470"/>
                    </a:cubicBezTo>
                    <a:cubicBezTo>
                      <a:pt x="1170" y="471"/>
                      <a:pt x="1168" y="471"/>
                      <a:pt x="1166" y="471"/>
                    </a:cubicBezTo>
                    <a:cubicBezTo>
                      <a:pt x="1159" y="469"/>
                      <a:pt x="1153" y="469"/>
                      <a:pt x="1147" y="465"/>
                    </a:cubicBezTo>
                    <a:cubicBezTo>
                      <a:pt x="1145" y="464"/>
                      <a:pt x="1142" y="463"/>
                      <a:pt x="1139" y="462"/>
                    </a:cubicBezTo>
                    <a:cubicBezTo>
                      <a:pt x="1133" y="460"/>
                      <a:pt x="1126" y="464"/>
                      <a:pt x="1124" y="471"/>
                    </a:cubicBezTo>
                    <a:cubicBezTo>
                      <a:pt x="1122" y="475"/>
                      <a:pt x="1122" y="478"/>
                      <a:pt x="1124" y="482"/>
                    </a:cubicBezTo>
                    <a:cubicBezTo>
                      <a:pt x="1125" y="484"/>
                      <a:pt x="1126" y="487"/>
                      <a:pt x="1124" y="489"/>
                    </a:cubicBezTo>
                    <a:cubicBezTo>
                      <a:pt x="1121" y="493"/>
                      <a:pt x="1118" y="496"/>
                      <a:pt x="1116" y="500"/>
                    </a:cubicBezTo>
                    <a:cubicBezTo>
                      <a:pt x="1114" y="505"/>
                      <a:pt x="1119" y="509"/>
                      <a:pt x="1118" y="515"/>
                    </a:cubicBezTo>
                    <a:cubicBezTo>
                      <a:pt x="1117" y="517"/>
                      <a:pt x="1118" y="519"/>
                      <a:pt x="1118" y="521"/>
                    </a:cubicBezTo>
                    <a:cubicBezTo>
                      <a:pt x="1120" y="525"/>
                      <a:pt x="1118" y="527"/>
                      <a:pt x="1114" y="529"/>
                    </a:cubicBezTo>
                    <a:cubicBezTo>
                      <a:pt x="1113" y="530"/>
                      <a:pt x="1111" y="531"/>
                      <a:pt x="1110" y="532"/>
                    </a:cubicBezTo>
                    <a:cubicBezTo>
                      <a:pt x="1107" y="539"/>
                      <a:pt x="1101" y="543"/>
                      <a:pt x="1097" y="548"/>
                    </a:cubicBezTo>
                    <a:cubicBezTo>
                      <a:pt x="1094" y="551"/>
                      <a:pt x="1094" y="554"/>
                      <a:pt x="1097" y="557"/>
                    </a:cubicBezTo>
                    <a:cubicBezTo>
                      <a:pt x="1098" y="559"/>
                      <a:pt x="1100" y="561"/>
                      <a:pt x="1102" y="564"/>
                    </a:cubicBezTo>
                    <a:cubicBezTo>
                      <a:pt x="1103" y="565"/>
                      <a:pt x="1104" y="567"/>
                      <a:pt x="1104" y="569"/>
                    </a:cubicBezTo>
                    <a:cubicBezTo>
                      <a:pt x="1105" y="575"/>
                      <a:pt x="1106" y="581"/>
                      <a:pt x="1107" y="587"/>
                    </a:cubicBezTo>
                    <a:cubicBezTo>
                      <a:pt x="1108" y="594"/>
                      <a:pt x="1104" y="600"/>
                      <a:pt x="1106" y="607"/>
                    </a:cubicBezTo>
                    <a:cubicBezTo>
                      <a:pt x="1106" y="607"/>
                      <a:pt x="1105" y="609"/>
                      <a:pt x="1104" y="609"/>
                    </a:cubicBezTo>
                    <a:cubicBezTo>
                      <a:pt x="1102" y="611"/>
                      <a:pt x="1100" y="612"/>
                      <a:pt x="1098" y="614"/>
                    </a:cubicBezTo>
                    <a:cubicBezTo>
                      <a:pt x="1091" y="621"/>
                      <a:pt x="1083" y="625"/>
                      <a:pt x="1074" y="629"/>
                    </a:cubicBezTo>
                    <a:cubicBezTo>
                      <a:pt x="1070" y="631"/>
                      <a:pt x="1066" y="632"/>
                      <a:pt x="1062" y="634"/>
                    </a:cubicBezTo>
                    <a:cubicBezTo>
                      <a:pt x="1059" y="635"/>
                      <a:pt x="1058" y="637"/>
                      <a:pt x="1058" y="640"/>
                    </a:cubicBezTo>
                    <a:cubicBezTo>
                      <a:pt x="1058" y="647"/>
                      <a:pt x="1059" y="653"/>
                      <a:pt x="1058" y="660"/>
                    </a:cubicBezTo>
                    <a:cubicBezTo>
                      <a:pt x="1057" y="664"/>
                      <a:pt x="1056" y="669"/>
                      <a:pt x="1056" y="673"/>
                    </a:cubicBezTo>
                    <a:cubicBezTo>
                      <a:pt x="1056" y="677"/>
                      <a:pt x="1057" y="682"/>
                      <a:pt x="1057" y="686"/>
                    </a:cubicBezTo>
                    <a:cubicBezTo>
                      <a:pt x="1057" y="688"/>
                      <a:pt x="1057" y="689"/>
                      <a:pt x="1056" y="691"/>
                    </a:cubicBezTo>
                    <a:cubicBezTo>
                      <a:pt x="1055" y="694"/>
                      <a:pt x="1053" y="697"/>
                      <a:pt x="1051" y="699"/>
                    </a:cubicBezTo>
                    <a:cubicBezTo>
                      <a:pt x="1051" y="700"/>
                      <a:pt x="1049" y="701"/>
                      <a:pt x="1049" y="701"/>
                    </a:cubicBezTo>
                    <a:cubicBezTo>
                      <a:pt x="1045" y="700"/>
                      <a:pt x="1043" y="703"/>
                      <a:pt x="1040" y="705"/>
                    </a:cubicBezTo>
                    <a:cubicBezTo>
                      <a:pt x="1039" y="706"/>
                      <a:pt x="1035" y="705"/>
                      <a:pt x="1034" y="704"/>
                    </a:cubicBezTo>
                    <a:cubicBezTo>
                      <a:pt x="1034" y="702"/>
                      <a:pt x="1033" y="701"/>
                      <a:pt x="1033" y="699"/>
                    </a:cubicBezTo>
                    <a:cubicBezTo>
                      <a:pt x="1031" y="697"/>
                      <a:pt x="1031" y="694"/>
                      <a:pt x="1029" y="692"/>
                    </a:cubicBezTo>
                    <a:cubicBezTo>
                      <a:pt x="1023" y="687"/>
                      <a:pt x="1022" y="680"/>
                      <a:pt x="1018" y="674"/>
                    </a:cubicBezTo>
                    <a:cubicBezTo>
                      <a:pt x="1017" y="672"/>
                      <a:pt x="1017" y="670"/>
                      <a:pt x="1018" y="668"/>
                    </a:cubicBezTo>
                    <a:cubicBezTo>
                      <a:pt x="1022" y="660"/>
                      <a:pt x="1025" y="653"/>
                      <a:pt x="1025" y="644"/>
                    </a:cubicBezTo>
                    <a:cubicBezTo>
                      <a:pt x="1025" y="641"/>
                      <a:pt x="1027" y="639"/>
                      <a:pt x="1027" y="636"/>
                    </a:cubicBezTo>
                    <a:cubicBezTo>
                      <a:pt x="1028" y="634"/>
                      <a:pt x="1029" y="631"/>
                      <a:pt x="1030" y="628"/>
                    </a:cubicBezTo>
                    <a:cubicBezTo>
                      <a:pt x="1030" y="627"/>
                      <a:pt x="1029" y="624"/>
                      <a:pt x="1028" y="624"/>
                    </a:cubicBezTo>
                    <a:cubicBezTo>
                      <a:pt x="1019" y="623"/>
                      <a:pt x="1010" y="620"/>
                      <a:pt x="1002" y="620"/>
                    </a:cubicBezTo>
                    <a:cubicBezTo>
                      <a:pt x="999" y="620"/>
                      <a:pt x="997" y="619"/>
                      <a:pt x="996" y="617"/>
                    </a:cubicBezTo>
                    <a:cubicBezTo>
                      <a:pt x="992" y="612"/>
                      <a:pt x="987" y="608"/>
                      <a:pt x="981" y="605"/>
                    </a:cubicBezTo>
                    <a:cubicBezTo>
                      <a:pt x="975" y="602"/>
                      <a:pt x="971" y="598"/>
                      <a:pt x="968" y="592"/>
                    </a:cubicBezTo>
                    <a:cubicBezTo>
                      <a:pt x="965" y="586"/>
                      <a:pt x="960" y="582"/>
                      <a:pt x="954" y="578"/>
                    </a:cubicBezTo>
                    <a:cubicBezTo>
                      <a:pt x="949" y="575"/>
                      <a:pt x="944" y="572"/>
                      <a:pt x="938" y="569"/>
                    </a:cubicBezTo>
                    <a:cubicBezTo>
                      <a:pt x="936" y="568"/>
                      <a:pt x="933" y="568"/>
                      <a:pt x="931" y="568"/>
                    </a:cubicBezTo>
                    <a:cubicBezTo>
                      <a:pt x="926" y="570"/>
                      <a:pt x="921" y="572"/>
                      <a:pt x="917" y="571"/>
                    </a:cubicBezTo>
                    <a:cubicBezTo>
                      <a:pt x="917" y="571"/>
                      <a:pt x="916" y="571"/>
                      <a:pt x="916" y="571"/>
                    </a:cubicBezTo>
                    <a:cubicBezTo>
                      <a:pt x="916" y="572"/>
                      <a:pt x="916" y="572"/>
                      <a:pt x="916" y="572"/>
                    </a:cubicBezTo>
                    <a:cubicBezTo>
                      <a:pt x="916" y="571"/>
                      <a:pt x="916" y="571"/>
                      <a:pt x="916" y="571"/>
                    </a:cubicBezTo>
                    <a:cubicBezTo>
                      <a:pt x="916" y="571"/>
                      <a:pt x="916" y="571"/>
                      <a:pt x="917" y="571"/>
                    </a:cubicBezTo>
                    <a:cubicBezTo>
                      <a:pt x="919" y="567"/>
                      <a:pt x="921" y="563"/>
                      <a:pt x="921" y="557"/>
                    </a:cubicBezTo>
                    <a:cubicBezTo>
                      <a:pt x="920" y="552"/>
                      <a:pt x="920" y="545"/>
                      <a:pt x="920" y="539"/>
                    </a:cubicBezTo>
                    <a:cubicBezTo>
                      <a:pt x="920" y="537"/>
                      <a:pt x="920" y="535"/>
                      <a:pt x="919" y="533"/>
                    </a:cubicBezTo>
                    <a:cubicBezTo>
                      <a:pt x="919" y="532"/>
                      <a:pt x="918" y="531"/>
                      <a:pt x="917" y="531"/>
                    </a:cubicBezTo>
                    <a:cubicBezTo>
                      <a:pt x="915" y="531"/>
                      <a:pt x="912" y="530"/>
                      <a:pt x="910" y="530"/>
                    </a:cubicBezTo>
                    <a:cubicBezTo>
                      <a:pt x="908" y="530"/>
                      <a:pt x="906" y="529"/>
                      <a:pt x="906" y="527"/>
                    </a:cubicBezTo>
                    <a:cubicBezTo>
                      <a:pt x="905" y="525"/>
                      <a:pt x="905" y="523"/>
                      <a:pt x="905" y="522"/>
                    </a:cubicBezTo>
                    <a:cubicBezTo>
                      <a:pt x="906" y="519"/>
                      <a:pt x="908" y="516"/>
                      <a:pt x="908" y="513"/>
                    </a:cubicBezTo>
                    <a:cubicBezTo>
                      <a:pt x="911" y="499"/>
                      <a:pt x="917" y="487"/>
                      <a:pt x="928" y="478"/>
                    </a:cubicBezTo>
                    <a:cubicBezTo>
                      <a:pt x="930" y="476"/>
                      <a:pt x="932" y="473"/>
                      <a:pt x="934" y="470"/>
                    </a:cubicBezTo>
                    <a:cubicBezTo>
                      <a:pt x="940" y="462"/>
                      <a:pt x="945" y="454"/>
                      <a:pt x="955" y="451"/>
                    </a:cubicBezTo>
                    <a:cubicBezTo>
                      <a:pt x="960" y="447"/>
                      <a:pt x="965" y="444"/>
                      <a:pt x="967" y="437"/>
                    </a:cubicBezTo>
                    <a:cubicBezTo>
                      <a:pt x="967" y="436"/>
                      <a:pt x="968" y="434"/>
                      <a:pt x="970" y="435"/>
                    </a:cubicBezTo>
                    <a:cubicBezTo>
                      <a:pt x="973" y="435"/>
                      <a:pt x="975" y="436"/>
                      <a:pt x="977" y="436"/>
                    </a:cubicBezTo>
                    <a:cubicBezTo>
                      <a:pt x="982" y="436"/>
                      <a:pt x="987" y="432"/>
                      <a:pt x="987" y="427"/>
                    </a:cubicBezTo>
                    <a:cubicBezTo>
                      <a:pt x="987" y="425"/>
                      <a:pt x="986" y="422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85" y="419"/>
                      <a:pt x="985" y="419"/>
                      <a:pt x="985" y="419"/>
                    </a:cubicBezTo>
                    <a:cubicBezTo>
                      <a:pt x="985" y="419"/>
                      <a:pt x="986" y="419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94" y="420"/>
                      <a:pt x="1000" y="418"/>
                      <a:pt x="1003" y="410"/>
                    </a:cubicBezTo>
                    <a:cubicBezTo>
                      <a:pt x="1003" y="409"/>
                      <a:pt x="1005" y="408"/>
                      <a:pt x="1007" y="409"/>
                    </a:cubicBezTo>
                    <a:cubicBezTo>
                      <a:pt x="1010" y="410"/>
                      <a:pt x="1012" y="411"/>
                      <a:pt x="1015" y="412"/>
                    </a:cubicBezTo>
                    <a:cubicBezTo>
                      <a:pt x="1017" y="413"/>
                      <a:pt x="1020" y="413"/>
                      <a:pt x="1022" y="411"/>
                    </a:cubicBezTo>
                    <a:cubicBezTo>
                      <a:pt x="1031" y="403"/>
                      <a:pt x="1039" y="395"/>
                      <a:pt x="1047" y="387"/>
                    </a:cubicBezTo>
                    <a:cubicBezTo>
                      <a:pt x="1048" y="387"/>
                      <a:pt x="1048" y="385"/>
                      <a:pt x="1048" y="384"/>
                    </a:cubicBezTo>
                    <a:cubicBezTo>
                      <a:pt x="1048" y="382"/>
                      <a:pt x="1049" y="380"/>
                      <a:pt x="1051" y="379"/>
                    </a:cubicBezTo>
                    <a:cubicBezTo>
                      <a:pt x="1054" y="376"/>
                      <a:pt x="1058" y="373"/>
                      <a:pt x="1062" y="369"/>
                    </a:cubicBezTo>
                    <a:cubicBezTo>
                      <a:pt x="1063" y="368"/>
                      <a:pt x="1064" y="367"/>
                      <a:pt x="1065" y="366"/>
                    </a:cubicBezTo>
                    <a:cubicBezTo>
                      <a:pt x="1065" y="366"/>
                      <a:pt x="1065" y="366"/>
                      <a:pt x="1065" y="366"/>
                    </a:cubicBezTo>
                    <a:cubicBezTo>
                      <a:pt x="1066" y="366"/>
                      <a:pt x="1067" y="365"/>
                      <a:pt x="1067" y="364"/>
                    </a:cubicBezTo>
                    <a:cubicBezTo>
                      <a:pt x="1071" y="360"/>
                      <a:pt x="1071" y="360"/>
                      <a:pt x="1069" y="355"/>
                    </a:cubicBezTo>
                    <a:cubicBezTo>
                      <a:pt x="1068" y="354"/>
                      <a:pt x="1068" y="354"/>
                      <a:pt x="1068" y="353"/>
                    </a:cubicBezTo>
                    <a:cubicBezTo>
                      <a:pt x="1067" y="352"/>
                      <a:pt x="1068" y="351"/>
                      <a:pt x="1069" y="350"/>
                    </a:cubicBezTo>
                    <a:cubicBezTo>
                      <a:pt x="1074" y="350"/>
                      <a:pt x="1079" y="349"/>
                      <a:pt x="1081" y="356"/>
                    </a:cubicBezTo>
                    <a:cubicBezTo>
                      <a:pt x="1081" y="356"/>
                      <a:pt x="1082" y="357"/>
                      <a:pt x="1082" y="357"/>
                    </a:cubicBezTo>
                    <a:cubicBezTo>
                      <a:pt x="1090" y="360"/>
                      <a:pt x="1098" y="361"/>
                      <a:pt x="1106" y="357"/>
                    </a:cubicBezTo>
                    <a:cubicBezTo>
                      <a:pt x="1111" y="355"/>
                      <a:pt x="1117" y="352"/>
                      <a:pt x="1121" y="347"/>
                    </a:cubicBezTo>
                    <a:cubicBezTo>
                      <a:pt x="1123" y="346"/>
                      <a:pt x="1125" y="344"/>
                      <a:pt x="1127" y="344"/>
                    </a:cubicBezTo>
                    <a:cubicBezTo>
                      <a:pt x="1131" y="343"/>
                      <a:pt x="1133" y="340"/>
                      <a:pt x="1135" y="336"/>
                    </a:cubicBezTo>
                    <a:cubicBezTo>
                      <a:pt x="1136" y="334"/>
                      <a:pt x="1137" y="331"/>
                      <a:pt x="1136" y="329"/>
                    </a:cubicBezTo>
                    <a:cubicBezTo>
                      <a:pt x="1135" y="326"/>
                      <a:pt x="1135" y="324"/>
                      <a:pt x="1134" y="322"/>
                    </a:cubicBezTo>
                    <a:cubicBezTo>
                      <a:pt x="1132" y="319"/>
                      <a:pt x="1132" y="316"/>
                      <a:pt x="1133" y="313"/>
                    </a:cubicBezTo>
                    <a:cubicBezTo>
                      <a:pt x="1134" y="310"/>
                      <a:pt x="1135" y="306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4" y="303"/>
                      <a:pt x="1134" y="303"/>
                      <a:pt x="1134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7" y="304"/>
                      <a:pt x="1139" y="304"/>
                      <a:pt x="1141" y="304"/>
                    </a:cubicBezTo>
                    <a:cubicBezTo>
                      <a:pt x="1147" y="304"/>
                      <a:pt x="1150" y="301"/>
                      <a:pt x="1150" y="295"/>
                    </a:cubicBezTo>
                    <a:cubicBezTo>
                      <a:pt x="1150" y="293"/>
                      <a:pt x="1150" y="291"/>
                      <a:pt x="1152" y="289"/>
                    </a:cubicBezTo>
                    <a:cubicBezTo>
                      <a:pt x="1154" y="286"/>
                      <a:pt x="1153" y="283"/>
                      <a:pt x="1151" y="281"/>
                    </a:cubicBezTo>
                    <a:cubicBezTo>
                      <a:pt x="1147" y="279"/>
                      <a:pt x="1144" y="276"/>
                      <a:pt x="1145" y="271"/>
                    </a:cubicBezTo>
                    <a:cubicBezTo>
                      <a:pt x="1145" y="267"/>
                      <a:pt x="1143" y="265"/>
                      <a:pt x="1139" y="266"/>
                    </a:cubicBezTo>
                    <a:cubicBezTo>
                      <a:pt x="1136" y="266"/>
                      <a:pt x="1135" y="263"/>
                      <a:pt x="1134" y="261"/>
                    </a:cubicBezTo>
                    <a:cubicBezTo>
                      <a:pt x="1131" y="261"/>
                      <a:pt x="1127" y="260"/>
                      <a:pt x="1125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7"/>
                      <a:pt x="1124" y="257"/>
                      <a:pt x="1124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8"/>
                      <a:pt x="1123" y="258"/>
                      <a:pt x="1122" y="258"/>
                    </a:cubicBezTo>
                    <a:cubicBezTo>
                      <a:pt x="1116" y="258"/>
                      <a:pt x="1113" y="261"/>
                      <a:pt x="1112" y="265"/>
                    </a:cubicBezTo>
                    <a:cubicBezTo>
                      <a:pt x="1111" y="270"/>
                      <a:pt x="1108" y="274"/>
                      <a:pt x="1110" y="280"/>
                    </a:cubicBezTo>
                    <a:cubicBezTo>
                      <a:pt x="1110" y="281"/>
                      <a:pt x="1110" y="282"/>
                      <a:pt x="1109" y="283"/>
                    </a:cubicBezTo>
                    <a:cubicBezTo>
                      <a:pt x="1107" y="284"/>
                      <a:pt x="1105" y="286"/>
                      <a:pt x="1103" y="288"/>
                    </a:cubicBezTo>
                    <a:cubicBezTo>
                      <a:pt x="1098" y="289"/>
                      <a:pt x="1096" y="292"/>
                      <a:pt x="1094" y="297"/>
                    </a:cubicBezTo>
                    <a:cubicBezTo>
                      <a:pt x="1093" y="299"/>
                      <a:pt x="1092" y="301"/>
                      <a:pt x="1090" y="304"/>
                    </a:cubicBezTo>
                    <a:cubicBezTo>
                      <a:pt x="1089" y="306"/>
                      <a:pt x="1087" y="306"/>
                      <a:pt x="1085" y="306"/>
                    </a:cubicBezTo>
                    <a:cubicBezTo>
                      <a:pt x="1085" y="307"/>
                      <a:pt x="1085" y="307"/>
                      <a:pt x="1085" y="307"/>
                    </a:cubicBezTo>
                    <a:cubicBezTo>
                      <a:pt x="1085" y="307"/>
                      <a:pt x="1085" y="307"/>
                      <a:pt x="1084" y="308"/>
                    </a:cubicBezTo>
                    <a:cubicBezTo>
                      <a:pt x="1085" y="307"/>
                      <a:pt x="1085" y="307"/>
                      <a:pt x="1085" y="306"/>
                    </a:cubicBezTo>
                    <a:cubicBezTo>
                      <a:pt x="1085" y="306"/>
                      <a:pt x="1085" y="306"/>
                      <a:pt x="1085" y="306"/>
                    </a:cubicBezTo>
                    <a:cubicBezTo>
                      <a:pt x="1084" y="305"/>
                      <a:pt x="1084" y="303"/>
                      <a:pt x="1081" y="302"/>
                    </a:cubicBezTo>
                    <a:cubicBezTo>
                      <a:pt x="1079" y="301"/>
                      <a:pt x="1078" y="304"/>
                      <a:pt x="1077" y="308"/>
                    </a:cubicBezTo>
                    <a:cubicBezTo>
                      <a:pt x="1076" y="310"/>
                      <a:pt x="1076" y="312"/>
                      <a:pt x="1077" y="314"/>
                    </a:cubicBezTo>
                    <a:cubicBezTo>
                      <a:pt x="1078" y="317"/>
                      <a:pt x="1077" y="319"/>
                      <a:pt x="1076" y="320"/>
                    </a:cubicBezTo>
                    <a:cubicBezTo>
                      <a:pt x="1075" y="322"/>
                      <a:pt x="1072" y="323"/>
                      <a:pt x="1070" y="323"/>
                    </a:cubicBezTo>
                    <a:cubicBezTo>
                      <a:pt x="1069" y="322"/>
                      <a:pt x="1067" y="321"/>
                      <a:pt x="1066" y="319"/>
                    </a:cubicBezTo>
                    <a:cubicBezTo>
                      <a:pt x="1065" y="316"/>
                      <a:pt x="1065" y="313"/>
                      <a:pt x="1064" y="310"/>
                    </a:cubicBezTo>
                    <a:cubicBezTo>
                      <a:pt x="1063" y="304"/>
                      <a:pt x="1065" y="298"/>
                      <a:pt x="1070" y="294"/>
                    </a:cubicBezTo>
                    <a:cubicBezTo>
                      <a:pt x="1072" y="292"/>
                      <a:pt x="1072" y="290"/>
                      <a:pt x="1073" y="288"/>
                    </a:cubicBezTo>
                    <a:cubicBezTo>
                      <a:pt x="1074" y="280"/>
                      <a:pt x="1071" y="274"/>
                      <a:pt x="1068" y="267"/>
                    </a:cubicBezTo>
                    <a:cubicBezTo>
                      <a:pt x="1067" y="266"/>
                      <a:pt x="1064" y="266"/>
                      <a:pt x="1063" y="267"/>
                    </a:cubicBezTo>
                    <a:cubicBezTo>
                      <a:pt x="1060" y="271"/>
                      <a:pt x="1056" y="275"/>
                      <a:pt x="1055" y="280"/>
                    </a:cubicBezTo>
                    <a:cubicBezTo>
                      <a:pt x="1054" y="282"/>
                      <a:pt x="1052" y="284"/>
                      <a:pt x="1050" y="286"/>
                    </a:cubicBezTo>
                    <a:cubicBezTo>
                      <a:pt x="1050" y="286"/>
                      <a:pt x="1049" y="287"/>
                      <a:pt x="1049" y="287"/>
                    </a:cubicBezTo>
                    <a:cubicBezTo>
                      <a:pt x="1047" y="287"/>
                      <a:pt x="1047" y="286"/>
                      <a:pt x="1047" y="285"/>
                    </a:cubicBezTo>
                    <a:cubicBezTo>
                      <a:pt x="1049" y="279"/>
                      <a:pt x="1050" y="274"/>
                      <a:pt x="1050" y="269"/>
                    </a:cubicBezTo>
                    <a:cubicBezTo>
                      <a:pt x="1049" y="266"/>
                      <a:pt x="1052" y="266"/>
                      <a:pt x="1054" y="265"/>
                    </a:cubicBezTo>
                    <a:cubicBezTo>
                      <a:pt x="1057" y="263"/>
                      <a:pt x="1057" y="260"/>
                      <a:pt x="1055" y="258"/>
                    </a:cubicBezTo>
                    <a:cubicBezTo>
                      <a:pt x="1052" y="256"/>
                      <a:pt x="1050" y="254"/>
                      <a:pt x="1046" y="253"/>
                    </a:cubicBezTo>
                    <a:cubicBezTo>
                      <a:pt x="1043" y="253"/>
                      <a:pt x="1041" y="252"/>
                      <a:pt x="1039" y="250"/>
                    </a:cubicBezTo>
                    <a:cubicBezTo>
                      <a:pt x="1038" y="249"/>
                      <a:pt x="1037" y="248"/>
                      <a:pt x="1038" y="247"/>
                    </a:cubicBezTo>
                    <a:cubicBezTo>
                      <a:pt x="1041" y="244"/>
                      <a:pt x="1044" y="241"/>
                      <a:pt x="1047" y="238"/>
                    </a:cubicBezTo>
                    <a:cubicBezTo>
                      <a:pt x="1048" y="237"/>
                      <a:pt x="1049" y="237"/>
                      <a:pt x="1050" y="237"/>
                    </a:cubicBezTo>
                    <a:cubicBezTo>
                      <a:pt x="1054" y="235"/>
                      <a:pt x="1055" y="234"/>
                      <a:pt x="1054" y="231"/>
                    </a:cubicBezTo>
                    <a:cubicBezTo>
                      <a:pt x="1052" y="221"/>
                      <a:pt x="1050" y="211"/>
                      <a:pt x="1054" y="201"/>
                    </a:cubicBezTo>
                    <a:cubicBezTo>
                      <a:pt x="1055" y="199"/>
                      <a:pt x="1055" y="197"/>
                      <a:pt x="1055" y="196"/>
                    </a:cubicBezTo>
                    <a:cubicBezTo>
                      <a:pt x="1052" y="190"/>
                      <a:pt x="1053" y="183"/>
                      <a:pt x="1050" y="177"/>
                    </a:cubicBezTo>
                    <a:cubicBezTo>
                      <a:pt x="1049" y="174"/>
                      <a:pt x="1050" y="173"/>
                      <a:pt x="1052" y="171"/>
                    </a:cubicBezTo>
                    <a:cubicBezTo>
                      <a:pt x="1056" y="168"/>
                      <a:pt x="1060" y="165"/>
                      <a:pt x="1064" y="162"/>
                    </a:cubicBezTo>
                    <a:cubicBezTo>
                      <a:pt x="1067" y="160"/>
                      <a:pt x="1068" y="157"/>
                      <a:pt x="1069" y="154"/>
                    </a:cubicBezTo>
                    <a:cubicBezTo>
                      <a:pt x="1069" y="153"/>
                      <a:pt x="1069" y="152"/>
                      <a:pt x="1070" y="151"/>
                    </a:cubicBezTo>
                    <a:cubicBezTo>
                      <a:pt x="1071" y="150"/>
                      <a:pt x="1072" y="149"/>
                      <a:pt x="1073" y="149"/>
                    </a:cubicBezTo>
                    <a:cubicBezTo>
                      <a:pt x="1075" y="150"/>
                      <a:pt x="1078" y="152"/>
                      <a:pt x="1080" y="153"/>
                    </a:cubicBezTo>
                    <a:cubicBezTo>
                      <a:pt x="1083" y="155"/>
                      <a:pt x="1086" y="154"/>
                      <a:pt x="1089" y="152"/>
                    </a:cubicBezTo>
                    <a:cubicBezTo>
                      <a:pt x="1091" y="151"/>
                      <a:pt x="1093" y="150"/>
                      <a:pt x="1094" y="148"/>
                    </a:cubicBezTo>
                    <a:cubicBezTo>
                      <a:pt x="1102" y="141"/>
                      <a:pt x="1110" y="134"/>
                      <a:pt x="1117" y="126"/>
                    </a:cubicBezTo>
                    <a:cubicBezTo>
                      <a:pt x="1119" y="125"/>
                      <a:pt x="1120" y="123"/>
                      <a:pt x="1121" y="121"/>
                    </a:cubicBezTo>
                    <a:cubicBezTo>
                      <a:pt x="1123" y="119"/>
                      <a:pt x="1121" y="114"/>
                      <a:pt x="1118" y="112"/>
                    </a:cubicBezTo>
                    <a:cubicBezTo>
                      <a:pt x="1118" y="112"/>
                      <a:pt x="1117" y="112"/>
                      <a:pt x="1117" y="112"/>
                    </a:cubicBezTo>
                    <a:cubicBezTo>
                      <a:pt x="1110" y="111"/>
                      <a:pt x="1105" y="108"/>
                      <a:pt x="1099" y="104"/>
                    </a:cubicBezTo>
                    <a:cubicBezTo>
                      <a:pt x="1098" y="103"/>
                      <a:pt x="1096" y="102"/>
                      <a:pt x="1093" y="101"/>
                    </a:cubicBezTo>
                    <a:cubicBezTo>
                      <a:pt x="1089" y="100"/>
                      <a:pt x="1084" y="100"/>
                      <a:pt x="1079" y="101"/>
                    </a:cubicBezTo>
                    <a:cubicBezTo>
                      <a:pt x="1077" y="102"/>
                      <a:pt x="1075" y="102"/>
                      <a:pt x="1074" y="103"/>
                    </a:cubicBezTo>
                    <a:cubicBezTo>
                      <a:pt x="1072" y="106"/>
                      <a:pt x="1070" y="110"/>
                      <a:pt x="1066" y="111"/>
                    </a:cubicBezTo>
                    <a:cubicBezTo>
                      <a:pt x="1064" y="114"/>
                      <a:pt x="1062" y="118"/>
                      <a:pt x="1060" y="121"/>
                    </a:cubicBezTo>
                    <a:cubicBezTo>
                      <a:pt x="1057" y="126"/>
                      <a:pt x="1054" y="131"/>
                      <a:pt x="1052" y="137"/>
                    </a:cubicBezTo>
                    <a:cubicBezTo>
                      <a:pt x="1050" y="140"/>
                      <a:pt x="1049" y="143"/>
                      <a:pt x="1049" y="146"/>
                    </a:cubicBezTo>
                    <a:cubicBezTo>
                      <a:pt x="1049" y="154"/>
                      <a:pt x="1045" y="160"/>
                      <a:pt x="1043" y="167"/>
                    </a:cubicBezTo>
                    <a:cubicBezTo>
                      <a:pt x="1042" y="168"/>
                      <a:pt x="1042" y="169"/>
                      <a:pt x="1040" y="170"/>
                    </a:cubicBezTo>
                    <a:cubicBezTo>
                      <a:pt x="1037" y="172"/>
                      <a:pt x="1034" y="175"/>
                      <a:pt x="1031" y="177"/>
                    </a:cubicBezTo>
                    <a:cubicBezTo>
                      <a:pt x="1028" y="179"/>
                      <a:pt x="1028" y="181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5"/>
                    </a:cubicBezTo>
                    <a:cubicBezTo>
                      <a:pt x="1029" y="185"/>
                      <a:pt x="1029" y="185"/>
                      <a:pt x="1030" y="185"/>
                    </a:cubicBezTo>
                    <a:cubicBezTo>
                      <a:pt x="1029" y="186"/>
                      <a:pt x="1029" y="185"/>
                      <a:pt x="1029" y="185"/>
                    </a:cubicBezTo>
                    <a:cubicBezTo>
                      <a:pt x="1029" y="185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6" y="185"/>
                      <a:pt x="1023" y="185"/>
                      <a:pt x="1021" y="186"/>
                    </a:cubicBezTo>
                    <a:cubicBezTo>
                      <a:pt x="1014" y="191"/>
                      <a:pt x="1010" y="198"/>
                      <a:pt x="1009" y="206"/>
                    </a:cubicBezTo>
                    <a:cubicBezTo>
                      <a:pt x="1008" y="210"/>
                      <a:pt x="1008" y="212"/>
                      <a:pt x="1005" y="215"/>
                    </a:cubicBezTo>
                    <a:cubicBezTo>
                      <a:pt x="1004" y="215"/>
                      <a:pt x="1003" y="216"/>
                      <a:pt x="1003" y="217"/>
                    </a:cubicBezTo>
                    <a:cubicBezTo>
                      <a:pt x="1000" y="220"/>
                      <a:pt x="999" y="224"/>
                      <a:pt x="1000" y="228"/>
                    </a:cubicBezTo>
                    <a:cubicBezTo>
                      <a:pt x="1000" y="232"/>
                      <a:pt x="1001" y="235"/>
                      <a:pt x="1003" y="238"/>
                    </a:cubicBezTo>
                    <a:cubicBezTo>
                      <a:pt x="1004" y="240"/>
                      <a:pt x="1005" y="242"/>
                      <a:pt x="1006" y="244"/>
                    </a:cubicBezTo>
                    <a:cubicBezTo>
                      <a:pt x="1007" y="244"/>
                      <a:pt x="1009" y="244"/>
                      <a:pt x="1010" y="245"/>
                    </a:cubicBezTo>
                    <a:cubicBezTo>
                      <a:pt x="1013" y="247"/>
                      <a:pt x="1016" y="249"/>
                      <a:pt x="1019" y="251"/>
                    </a:cubicBezTo>
                    <a:cubicBezTo>
                      <a:pt x="1020" y="252"/>
                      <a:pt x="1020" y="252"/>
                      <a:pt x="1020" y="253"/>
                    </a:cubicBezTo>
                    <a:cubicBezTo>
                      <a:pt x="1020" y="254"/>
                      <a:pt x="1019" y="254"/>
                      <a:pt x="1018" y="254"/>
                    </a:cubicBezTo>
                    <a:cubicBezTo>
                      <a:pt x="1017" y="254"/>
                      <a:pt x="1015" y="255"/>
                      <a:pt x="1014" y="256"/>
                    </a:cubicBezTo>
                    <a:cubicBezTo>
                      <a:pt x="1011" y="258"/>
                      <a:pt x="1009" y="262"/>
                      <a:pt x="1007" y="265"/>
                    </a:cubicBezTo>
                    <a:cubicBezTo>
                      <a:pt x="1006" y="266"/>
                      <a:pt x="1006" y="268"/>
                      <a:pt x="1009" y="270"/>
                    </a:cubicBezTo>
                    <a:cubicBezTo>
                      <a:pt x="1010" y="270"/>
                      <a:pt x="1011" y="270"/>
                      <a:pt x="1012" y="270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3" y="270"/>
                      <a:pt x="1013" y="270"/>
                      <a:pt x="1013" y="270"/>
                    </a:cubicBezTo>
                    <a:cubicBezTo>
                      <a:pt x="1012" y="271"/>
                      <a:pt x="1012" y="271"/>
                      <a:pt x="1012" y="271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2" y="273"/>
                      <a:pt x="1012" y="275"/>
                      <a:pt x="1011" y="276"/>
                    </a:cubicBezTo>
                    <a:cubicBezTo>
                      <a:pt x="1008" y="279"/>
                      <a:pt x="1005" y="282"/>
                      <a:pt x="1002" y="284"/>
                    </a:cubicBezTo>
                    <a:cubicBezTo>
                      <a:pt x="999" y="287"/>
                      <a:pt x="995" y="289"/>
                      <a:pt x="990" y="289"/>
                    </a:cubicBezTo>
                    <a:cubicBezTo>
                      <a:pt x="984" y="289"/>
                      <a:pt x="982" y="294"/>
                      <a:pt x="981" y="299"/>
                    </a:cubicBezTo>
                    <a:cubicBezTo>
                      <a:pt x="980" y="302"/>
                      <a:pt x="979" y="306"/>
                      <a:pt x="979" y="310"/>
                    </a:cubicBezTo>
                    <a:cubicBezTo>
                      <a:pt x="978" y="311"/>
                      <a:pt x="978" y="311"/>
                      <a:pt x="977" y="312"/>
                    </a:cubicBezTo>
                    <a:cubicBezTo>
                      <a:pt x="977" y="312"/>
                      <a:pt x="976" y="311"/>
                      <a:pt x="976" y="311"/>
                    </a:cubicBezTo>
                    <a:cubicBezTo>
                      <a:pt x="975" y="309"/>
                      <a:pt x="974" y="307"/>
                      <a:pt x="972" y="306"/>
                    </a:cubicBezTo>
                    <a:cubicBezTo>
                      <a:pt x="970" y="302"/>
                      <a:pt x="970" y="301"/>
                      <a:pt x="973" y="298"/>
                    </a:cubicBezTo>
                    <a:cubicBezTo>
                      <a:pt x="976" y="294"/>
                      <a:pt x="979" y="290"/>
                      <a:pt x="981" y="286"/>
                    </a:cubicBezTo>
                    <a:cubicBezTo>
                      <a:pt x="982" y="285"/>
                      <a:pt x="981" y="283"/>
                      <a:pt x="980" y="282"/>
                    </a:cubicBezTo>
                    <a:cubicBezTo>
                      <a:pt x="974" y="282"/>
                      <a:pt x="973" y="278"/>
                      <a:pt x="972" y="273"/>
                    </a:cubicBezTo>
                    <a:cubicBezTo>
                      <a:pt x="972" y="273"/>
                      <a:pt x="971" y="273"/>
                      <a:pt x="971" y="272"/>
                    </a:cubicBezTo>
                    <a:cubicBezTo>
                      <a:pt x="971" y="273"/>
                      <a:pt x="972" y="273"/>
                      <a:pt x="972" y="273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2" y="274"/>
                      <a:pt x="973" y="274"/>
                      <a:pt x="973" y="274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4" y="274"/>
                      <a:pt x="976" y="274"/>
                      <a:pt x="979" y="275"/>
                    </a:cubicBezTo>
                    <a:cubicBezTo>
                      <a:pt x="981" y="276"/>
                      <a:pt x="983" y="276"/>
                      <a:pt x="985" y="275"/>
                    </a:cubicBezTo>
                    <a:cubicBezTo>
                      <a:pt x="988" y="274"/>
                      <a:pt x="992" y="272"/>
                      <a:pt x="995" y="270"/>
                    </a:cubicBezTo>
                    <a:cubicBezTo>
                      <a:pt x="996" y="270"/>
                      <a:pt x="997" y="269"/>
                      <a:pt x="997" y="268"/>
                    </a:cubicBezTo>
                    <a:cubicBezTo>
                      <a:pt x="997" y="264"/>
                      <a:pt x="996" y="260"/>
                      <a:pt x="996" y="256"/>
                    </a:cubicBezTo>
                    <a:cubicBezTo>
                      <a:pt x="996" y="253"/>
                      <a:pt x="996" y="253"/>
                      <a:pt x="1000" y="252"/>
                    </a:cubicBezTo>
                    <a:cubicBezTo>
                      <a:pt x="1005" y="251"/>
                      <a:pt x="1005" y="248"/>
                      <a:pt x="1005" y="244"/>
                    </a:cubicBezTo>
                    <a:cubicBezTo>
                      <a:pt x="1004" y="244"/>
                      <a:pt x="1003" y="244"/>
                      <a:pt x="1003" y="244"/>
                    </a:cubicBezTo>
                    <a:cubicBezTo>
                      <a:pt x="995" y="245"/>
                      <a:pt x="990" y="242"/>
                      <a:pt x="987" y="235"/>
                    </a:cubicBezTo>
                    <a:cubicBezTo>
                      <a:pt x="987" y="234"/>
                      <a:pt x="986" y="233"/>
                      <a:pt x="986" y="232"/>
                    </a:cubicBezTo>
                    <a:cubicBezTo>
                      <a:pt x="985" y="231"/>
                      <a:pt x="982" y="230"/>
                      <a:pt x="981" y="231"/>
                    </a:cubicBezTo>
                    <a:cubicBezTo>
                      <a:pt x="979" y="233"/>
                      <a:pt x="977" y="235"/>
                      <a:pt x="975" y="237"/>
                    </a:cubicBezTo>
                    <a:cubicBezTo>
                      <a:pt x="971" y="243"/>
                      <a:pt x="966" y="248"/>
                      <a:pt x="959" y="249"/>
                    </a:cubicBezTo>
                    <a:cubicBezTo>
                      <a:pt x="958" y="249"/>
                      <a:pt x="957" y="250"/>
                      <a:pt x="956" y="250"/>
                    </a:cubicBezTo>
                    <a:cubicBezTo>
                      <a:pt x="955" y="250"/>
                      <a:pt x="955" y="251"/>
                      <a:pt x="955" y="251"/>
                    </a:cubicBezTo>
                    <a:cubicBezTo>
                      <a:pt x="954" y="252"/>
                      <a:pt x="953" y="255"/>
                      <a:pt x="955" y="256"/>
                    </a:cubicBezTo>
                    <a:cubicBezTo>
                      <a:pt x="960" y="260"/>
                      <a:pt x="966" y="264"/>
                      <a:pt x="969" y="271"/>
                    </a:cubicBezTo>
                    <a:cubicBezTo>
                      <a:pt x="969" y="270"/>
                      <a:pt x="969" y="270"/>
                      <a:pt x="969" y="270"/>
                    </a:cubicBezTo>
                    <a:cubicBezTo>
                      <a:pt x="969" y="270"/>
                      <a:pt x="969" y="270"/>
                      <a:pt x="969" y="271"/>
                    </a:cubicBezTo>
                    <a:cubicBezTo>
                      <a:pt x="967" y="271"/>
                      <a:pt x="964" y="272"/>
                      <a:pt x="961" y="272"/>
                    </a:cubicBezTo>
                    <a:cubicBezTo>
                      <a:pt x="958" y="272"/>
                      <a:pt x="956" y="272"/>
                      <a:pt x="955" y="275"/>
                    </a:cubicBezTo>
                    <a:cubicBezTo>
                      <a:pt x="954" y="277"/>
                      <a:pt x="952" y="279"/>
                      <a:pt x="951" y="280"/>
                    </a:cubicBezTo>
                    <a:cubicBezTo>
                      <a:pt x="949" y="281"/>
                      <a:pt x="948" y="282"/>
                      <a:pt x="948" y="284"/>
                    </a:cubicBezTo>
                    <a:cubicBezTo>
                      <a:pt x="948" y="286"/>
                      <a:pt x="948" y="287"/>
                      <a:pt x="947" y="288"/>
                    </a:cubicBezTo>
                    <a:cubicBezTo>
                      <a:pt x="944" y="290"/>
                      <a:pt x="942" y="289"/>
                      <a:pt x="940" y="288"/>
                    </a:cubicBezTo>
                    <a:cubicBezTo>
                      <a:pt x="938" y="288"/>
                      <a:pt x="936" y="287"/>
                      <a:pt x="934" y="286"/>
                    </a:cubicBezTo>
                    <a:cubicBezTo>
                      <a:pt x="931" y="284"/>
                      <a:pt x="927" y="283"/>
                      <a:pt x="923" y="285"/>
                    </a:cubicBezTo>
                    <a:cubicBezTo>
                      <a:pt x="922" y="286"/>
                      <a:pt x="920" y="286"/>
                      <a:pt x="918" y="287"/>
                    </a:cubicBezTo>
                    <a:cubicBezTo>
                      <a:pt x="916" y="287"/>
                      <a:pt x="914" y="287"/>
                      <a:pt x="912" y="286"/>
                    </a:cubicBezTo>
                    <a:cubicBezTo>
                      <a:pt x="909" y="284"/>
                      <a:pt x="905" y="282"/>
                      <a:pt x="903" y="278"/>
                    </a:cubicBezTo>
                    <a:cubicBezTo>
                      <a:pt x="901" y="273"/>
                      <a:pt x="897" y="271"/>
                      <a:pt x="892" y="270"/>
                    </a:cubicBezTo>
                    <a:cubicBezTo>
                      <a:pt x="890" y="269"/>
                      <a:pt x="888" y="268"/>
                      <a:pt x="887" y="265"/>
                    </a:cubicBezTo>
                    <a:cubicBezTo>
                      <a:pt x="886" y="260"/>
                      <a:pt x="883" y="255"/>
                      <a:pt x="884" y="249"/>
                    </a:cubicBezTo>
                    <a:cubicBezTo>
                      <a:pt x="884" y="248"/>
                      <a:pt x="884" y="246"/>
                      <a:pt x="884" y="245"/>
                    </a:cubicBezTo>
                    <a:cubicBezTo>
                      <a:pt x="883" y="241"/>
                      <a:pt x="879" y="237"/>
                      <a:pt x="876" y="238"/>
                    </a:cubicBezTo>
                    <a:cubicBezTo>
                      <a:pt x="868" y="239"/>
                      <a:pt x="861" y="240"/>
                      <a:pt x="853" y="240"/>
                    </a:cubicBezTo>
                    <a:cubicBezTo>
                      <a:pt x="850" y="241"/>
                      <a:pt x="847" y="244"/>
                      <a:pt x="846" y="247"/>
                    </a:cubicBezTo>
                    <a:cubicBezTo>
                      <a:pt x="845" y="249"/>
                      <a:pt x="846" y="252"/>
                      <a:pt x="848" y="254"/>
                    </a:cubicBezTo>
                    <a:cubicBezTo>
                      <a:pt x="850" y="255"/>
                      <a:pt x="851" y="256"/>
                      <a:pt x="853" y="255"/>
                    </a:cubicBezTo>
                    <a:cubicBezTo>
                      <a:pt x="854" y="254"/>
                      <a:pt x="855" y="253"/>
                      <a:pt x="856" y="253"/>
                    </a:cubicBezTo>
                    <a:cubicBezTo>
                      <a:pt x="859" y="252"/>
                      <a:pt x="862" y="252"/>
                      <a:pt x="865" y="251"/>
                    </a:cubicBezTo>
                    <a:cubicBezTo>
                      <a:pt x="869" y="251"/>
                      <a:pt x="872" y="249"/>
                      <a:pt x="875" y="248"/>
                    </a:cubicBezTo>
                    <a:cubicBezTo>
                      <a:pt x="875" y="248"/>
                      <a:pt x="876" y="249"/>
                      <a:pt x="877" y="250"/>
                    </a:cubicBezTo>
                    <a:cubicBezTo>
                      <a:pt x="877" y="250"/>
                      <a:pt x="876" y="251"/>
                      <a:pt x="876" y="251"/>
                    </a:cubicBezTo>
                    <a:cubicBezTo>
                      <a:pt x="873" y="253"/>
                      <a:pt x="870" y="253"/>
                      <a:pt x="867" y="255"/>
                    </a:cubicBezTo>
                    <a:cubicBezTo>
                      <a:pt x="863" y="258"/>
                      <a:pt x="860" y="259"/>
                      <a:pt x="855" y="260"/>
                    </a:cubicBezTo>
                    <a:cubicBezTo>
                      <a:pt x="853" y="261"/>
                      <a:pt x="851" y="261"/>
                      <a:pt x="849" y="262"/>
                    </a:cubicBezTo>
                    <a:cubicBezTo>
                      <a:pt x="846" y="263"/>
                      <a:pt x="843" y="265"/>
                      <a:pt x="842" y="269"/>
                    </a:cubicBezTo>
                    <a:cubicBezTo>
                      <a:pt x="841" y="274"/>
                      <a:pt x="839" y="280"/>
                      <a:pt x="839" y="285"/>
                    </a:cubicBezTo>
                    <a:cubicBezTo>
                      <a:pt x="839" y="286"/>
                      <a:pt x="838" y="288"/>
                      <a:pt x="836" y="289"/>
                    </a:cubicBezTo>
                    <a:cubicBezTo>
                      <a:pt x="835" y="290"/>
                      <a:pt x="833" y="291"/>
                      <a:pt x="832" y="291"/>
                    </a:cubicBezTo>
                    <a:cubicBezTo>
                      <a:pt x="830" y="290"/>
                      <a:pt x="831" y="288"/>
                      <a:pt x="832" y="287"/>
                    </a:cubicBezTo>
                    <a:cubicBezTo>
                      <a:pt x="834" y="284"/>
                      <a:pt x="834" y="282"/>
                      <a:pt x="832" y="279"/>
                    </a:cubicBezTo>
                    <a:cubicBezTo>
                      <a:pt x="831" y="276"/>
                      <a:pt x="829" y="272"/>
                      <a:pt x="827" y="269"/>
                    </a:cubicBezTo>
                    <a:cubicBezTo>
                      <a:pt x="826" y="266"/>
                      <a:pt x="824" y="263"/>
                      <a:pt x="823" y="260"/>
                    </a:cubicBezTo>
                    <a:cubicBezTo>
                      <a:pt x="822" y="258"/>
                      <a:pt x="819" y="257"/>
                      <a:pt x="817" y="257"/>
                    </a:cubicBezTo>
                    <a:cubicBezTo>
                      <a:pt x="815" y="257"/>
                      <a:pt x="813" y="258"/>
                      <a:pt x="811" y="259"/>
                    </a:cubicBezTo>
                    <a:cubicBezTo>
                      <a:pt x="795" y="262"/>
                      <a:pt x="780" y="259"/>
                      <a:pt x="766" y="248"/>
                    </a:cubicBezTo>
                    <a:cubicBezTo>
                      <a:pt x="765" y="248"/>
                      <a:pt x="765" y="245"/>
                      <a:pt x="766" y="244"/>
                    </a:cubicBezTo>
                    <a:cubicBezTo>
                      <a:pt x="768" y="241"/>
                      <a:pt x="770" y="239"/>
                      <a:pt x="774" y="239"/>
                    </a:cubicBezTo>
                    <a:cubicBezTo>
                      <a:pt x="775" y="239"/>
                      <a:pt x="777" y="239"/>
                      <a:pt x="779" y="239"/>
                    </a:cubicBezTo>
                    <a:cubicBezTo>
                      <a:pt x="786" y="238"/>
                      <a:pt x="789" y="235"/>
                      <a:pt x="787" y="228"/>
                    </a:cubicBezTo>
                    <a:cubicBezTo>
                      <a:pt x="787" y="225"/>
                      <a:pt x="785" y="222"/>
                      <a:pt x="784" y="219"/>
                    </a:cubicBezTo>
                    <a:cubicBezTo>
                      <a:pt x="782" y="215"/>
                      <a:pt x="778" y="212"/>
                      <a:pt x="773" y="213"/>
                    </a:cubicBezTo>
                    <a:cubicBezTo>
                      <a:pt x="767" y="213"/>
                      <a:pt x="763" y="211"/>
                      <a:pt x="758" y="208"/>
                    </a:cubicBezTo>
                    <a:cubicBezTo>
                      <a:pt x="752" y="203"/>
                      <a:pt x="746" y="198"/>
                      <a:pt x="740" y="193"/>
                    </a:cubicBezTo>
                    <a:cubicBezTo>
                      <a:pt x="736" y="190"/>
                      <a:pt x="733" y="187"/>
                      <a:pt x="732" y="182"/>
                    </a:cubicBezTo>
                    <a:cubicBezTo>
                      <a:pt x="731" y="175"/>
                      <a:pt x="726" y="171"/>
                      <a:pt x="720" y="169"/>
                    </a:cubicBezTo>
                    <a:cubicBezTo>
                      <a:pt x="715" y="167"/>
                      <a:pt x="711" y="167"/>
                      <a:pt x="707" y="172"/>
                    </a:cubicBezTo>
                    <a:cubicBezTo>
                      <a:pt x="706" y="173"/>
                      <a:pt x="704" y="175"/>
                      <a:pt x="702" y="176"/>
                    </a:cubicBezTo>
                    <a:cubicBezTo>
                      <a:pt x="701" y="177"/>
                      <a:pt x="699" y="177"/>
                      <a:pt x="697" y="177"/>
                    </a:cubicBezTo>
                    <a:cubicBezTo>
                      <a:pt x="695" y="177"/>
                      <a:pt x="694" y="175"/>
                      <a:pt x="695" y="174"/>
                    </a:cubicBezTo>
                    <a:cubicBezTo>
                      <a:pt x="699" y="168"/>
                      <a:pt x="700" y="162"/>
                      <a:pt x="701" y="156"/>
                    </a:cubicBezTo>
                    <a:cubicBezTo>
                      <a:pt x="701" y="155"/>
                      <a:pt x="701" y="155"/>
                      <a:pt x="700" y="154"/>
                    </a:cubicBezTo>
                    <a:cubicBezTo>
                      <a:pt x="700" y="154"/>
                      <a:pt x="699" y="154"/>
                      <a:pt x="699" y="154"/>
                    </a:cubicBezTo>
                    <a:cubicBezTo>
                      <a:pt x="697" y="154"/>
                      <a:pt x="696" y="155"/>
                      <a:pt x="695" y="156"/>
                    </a:cubicBezTo>
                    <a:cubicBezTo>
                      <a:pt x="690" y="160"/>
                      <a:pt x="685" y="164"/>
                      <a:pt x="681" y="168"/>
                    </a:cubicBezTo>
                    <a:cubicBezTo>
                      <a:pt x="680" y="168"/>
                      <a:pt x="679" y="168"/>
                      <a:pt x="678" y="168"/>
                    </a:cubicBezTo>
                    <a:cubicBezTo>
                      <a:pt x="677" y="168"/>
                      <a:pt x="676" y="167"/>
                      <a:pt x="676" y="166"/>
                    </a:cubicBezTo>
                    <a:cubicBezTo>
                      <a:pt x="675" y="162"/>
                      <a:pt x="675" y="157"/>
                      <a:pt x="676" y="153"/>
                    </a:cubicBezTo>
                    <a:cubicBezTo>
                      <a:pt x="678" y="145"/>
                      <a:pt x="679" y="138"/>
                      <a:pt x="678" y="130"/>
                    </a:cubicBezTo>
                    <a:cubicBezTo>
                      <a:pt x="678" y="128"/>
                      <a:pt x="678" y="127"/>
                      <a:pt x="677" y="125"/>
                    </a:cubicBezTo>
                    <a:cubicBezTo>
                      <a:pt x="677" y="125"/>
                      <a:pt x="675" y="124"/>
                      <a:pt x="674" y="125"/>
                    </a:cubicBezTo>
                    <a:cubicBezTo>
                      <a:pt x="672" y="126"/>
                      <a:pt x="671" y="129"/>
                      <a:pt x="671" y="132"/>
                    </a:cubicBezTo>
                    <a:cubicBezTo>
                      <a:pt x="670" y="135"/>
                      <a:pt x="669" y="137"/>
                      <a:pt x="667" y="139"/>
                    </a:cubicBezTo>
                    <a:cubicBezTo>
                      <a:pt x="663" y="141"/>
                      <a:pt x="660" y="143"/>
                      <a:pt x="657" y="144"/>
                    </a:cubicBezTo>
                    <a:cubicBezTo>
                      <a:pt x="655" y="146"/>
                      <a:pt x="653" y="145"/>
                      <a:pt x="651" y="143"/>
                    </a:cubicBezTo>
                    <a:cubicBezTo>
                      <a:pt x="650" y="143"/>
                      <a:pt x="649" y="142"/>
                      <a:pt x="649" y="141"/>
                    </a:cubicBezTo>
                    <a:cubicBezTo>
                      <a:pt x="649" y="142"/>
                      <a:pt x="649" y="142"/>
                      <a:pt x="649" y="142"/>
                    </a:cubicBezTo>
                    <a:cubicBezTo>
                      <a:pt x="648" y="142"/>
                      <a:pt x="648" y="142"/>
                      <a:pt x="647" y="142"/>
                    </a:cubicBezTo>
                    <a:cubicBezTo>
                      <a:pt x="647" y="142"/>
                      <a:pt x="646" y="143"/>
                      <a:pt x="645" y="144"/>
                    </a:cubicBezTo>
                    <a:cubicBezTo>
                      <a:pt x="644" y="144"/>
                      <a:pt x="644" y="144"/>
                      <a:pt x="643" y="144"/>
                    </a:cubicBezTo>
                    <a:cubicBezTo>
                      <a:pt x="642" y="143"/>
                      <a:pt x="642" y="142"/>
                      <a:pt x="644" y="142"/>
                    </a:cubicBezTo>
                    <a:cubicBezTo>
                      <a:pt x="645" y="142"/>
                      <a:pt x="646" y="142"/>
                      <a:pt x="647" y="142"/>
                    </a:cubicBezTo>
                    <a:cubicBezTo>
                      <a:pt x="648" y="142"/>
                      <a:pt x="648" y="141"/>
                      <a:pt x="648" y="141"/>
                    </a:cubicBezTo>
                    <a:cubicBezTo>
                      <a:pt x="648" y="141"/>
                      <a:pt x="649" y="141"/>
                      <a:pt x="649" y="141"/>
                    </a:cubicBezTo>
                    <a:cubicBezTo>
                      <a:pt x="649" y="140"/>
                      <a:pt x="650" y="138"/>
                      <a:pt x="650" y="137"/>
                    </a:cubicBezTo>
                    <a:cubicBezTo>
                      <a:pt x="650" y="135"/>
                      <a:pt x="650" y="133"/>
                      <a:pt x="648" y="133"/>
                    </a:cubicBezTo>
                    <a:cubicBezTo>
                      <a:pt x="644" y="132"/>
                      <a:pt x="641" y="131"/>
                      <a:pt x="637" y="132"/>
                    </a:cubicBezTo>
                    <a:cubicBezTo>
                      <a:pt x="629" y="136"/>
                      <a:pt x="621" y="138"/>
                      <a:pt x="612" y="139"/>
                    </a:cubicBezTo>
                    <a:cubicBezTo>
                      <a:pt x="609" y="139"/>
                      <a:pt x="606" y="140"/>
                      <a:pt x="604" y="141"/>
                    </a:cubicBezTo>
                    <a:cubicBezTo>
                      <a:pt x="599" y="145"/>
                      <a:pt x="594" y="145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8" y="145"/>
                      <a:pt x="588" y="145"/>
                      <a:pt x="588" y="145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90" y="143"/>
                      <a:pt x="590" y="143"/>
                    </a:cubicBezTo>
                    <a:cubicBezTo>
                      <a:pt x="591" y="141"/>
                      <a:pt x="592" y="139"/>
                      <a:pt x="590" y="137"/>
                    </a:cubicBezTo>
                    <a:cubicBezTo>
                      <a:pt x="589" y="135"/>
                      <a:pt x="587" y="135"/>
                      <a:pt x="584" y="137"/>
                    </a:cubicBezTo>
                    <a:cubicBezTo>
                      <a:pt x="583" y="138"/>
                      <a:pt x="581" y="139"/>
                      <a:pt x="579" y="139"/>
                    </a:cubicBezTo>
                    <a:cubicBezTo>
                      <a:pt x="575" y="140"/>
                      <a:pt x="571" y="141"/>
                      <a:pt x="568" y="142"/>
                    </a:cubicBezTo>
                    <a:cubicBezTo>
                      <a:pt x="563" y="144"/>
                      <a:pt x="560" y="146"/>
                      <a:pt x="559" y="151"/>
                    </a:cubicBezTo>
                    <a:cubicBezTo>
                      <a:pt x="559" y="153"/>
                      <a:pt x="557" y="154"/>
                      <a:pt x="556" y="153"/>
                    </a:cubicBezTo>
                    <a:cubicBezTo>
                      <a:pt x="554" y="152"/>
                      <a:pt x="552" y="150"/>
                      <a:pt x="549" y="149"/>
                    </a:cubicBezTo>
                    <a:cubicBezTo>
                      <a:pt x="546" y="146"/>
                      <a:pt x="544" y="143"/>
                      <a:pt x="543" y="140"/>
                    </a:cubicBezTo>
                    <a:cubicBezTo>
                      <a:pt x="542" y="136"/>
                      <a:pt x="540" y="132"/>
                      <a:pt x="539" y="129"/>
                    </a:cubicBezTo>
                    <a:cubicBezTo>
                      <a:pt x="538" y="126"/>
                      <a:pt x="537" y="124"/>
                      <a:pt x="536" y="121"/>
                    </a:cubicBezTo>
                    <a:cubicBezTo>
                      <a:pt x="532" y="117"/>
                      <a:pt x="527" y="115"/>
                      <a:pt x="523" y="112"/>
                    </a:cubicBezTo>
                    <a:cubicBezTo>
                      <a:pt x="516" y="107"/>
                      <a:pt x="509" y="103"/>
                      <a:pt x="506" y="94"/>
                    </a:cubicBezTo>
                    <a:cubicBezTo>
                      <a:pt x="506" y="93"/>
                      <a:pt x="505" y="92"/>
                      <a:pt x="504" y="91"/>
                    </a:cubicBezTo>
                    <a:cubicBezTo>
                      <a:pt x="503" y="90"/>
                      <a:pt x="501" y="88"/>
                      <a:pt x="499" y="88"/>
                    </a:cubicBezTo>
                    <a:cubicBezTo>
                      <a:pt x="497" y="88"/>
                      <a:pt x="495" y="88"/>
                      <a:pt x="492" y="88"/>
                    </a:cubicBezTo>
                    <a:cubicBezTo>
                      <a:pt x="488" y="88"/>
                      <a:pt x="484" y="86"/>
                      <a:pt x="480" y="83"/>
                    </a:cubicBezTo>
                    <a:cubicBezTo>
                      <a:pt x="475" y="79"/>
                      <a:pt x="470" y="75"/>
                      <a:pt x="464" y="72"/>
                    </a:cubicBezTo>
                    <a:cubicBezTo>
                      <a:pt x="461" y="71"/>
                      <a:pt x="458" y="69"/>
                      <a:pt x="456" y="66"/>
                    </a:cubicBezTo>
                    <a:cubicBezTo>
                      <a:pt x="453" y="64"/>
                      <a:pt x="451" y="61"/>
                      <a:pt x="450" y="57"/>
                    </a:cubicBezTo>
                    <a:cubicBezTo>
                      <a:pt x="448" y="53"/>
                      <a:pt x="444" y="52"/>
                      <a:pt x="440" y="52"/>
                    </a:cubicBezTo>
                    <a:cubicBezTo>
                      <a:pt x="437" y="53"/>
                      <a:pt x="435" y="54"/>
                      <a:pt x="432" y="54"/>
                    </a:cubicBezTo>
                    <a:cubicBezTo>
                      <a:pt x="430" y="55"/>
                      <a:pt x="429" y="54"/>
                      <a:pt x="428" y="52"/>
                    </a:cubicBezTo>
                    <a:cubicBezTo>
                      <a:pt x="425" y="48"/>
                      <a:pt x="425" y="43"/>
                      <a:pt x="423" y="39"/>
                    </a:cubicBezTo>
                    <a:cubicBezTo>
                      <a:pt x="422" y="38"/>
                      <a:pt x="423" y="37"/>
                      <a:pt x="424" y="36"/>
                    </a:cubicBezTo>
                    <a:cubicBezTo>
                      <a:pt x="425" y="35"/>
                      <a:pt x="426" y="33"/>
                      <a:pt x="425" y="31"/>
                    </a:cubicBezTo>
                    <a:cubicBezTo>
                      <a:pt x="424" y="30"/>
                      <a:pt x="423" y="29"/>
                      <a:pt x="422" y="28"/>
                    </a:cubicBezTo>
                    <a:cubicBezTo>
                      <a:pt x="420" y="27"/>
                      <a:pt x="417" y="26"/>
                      <a:pt x="414" y="25"/>
                    </a:cubicBezTo>
                    <a:cubicBezTo>
                      <a:pt x="413" y="25"/>
                      <a:pt x="411" y="25"/>
                      <a:pt x="409" y="24"/>
                    </a:cubicBezTo>
                    <a:cubicBezTo>
                      <a:pt x="407" y="24"/>
                      <a:pt x="406" y="23"/>
                      <a:pt x="407" y="19"/>
                    </a:cubicBezTo>
                    <a:cubicBezTo>
                      <a:pt x="407" y="17"/>
                      <a:pt x="407" y="14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3" y="13"/>
                    </a:cubicBezTo>
                    <a:cubicBezTo>
                      <a:pt x="402" y="14"/>
                      <a:pt x="400" y="14"/>
                      <a:pt x="398" y="15"/>
                    </a:cubicBezTo>
                    <a:cubicBezTo>
                      <a:pt x="398" y="15"/>
                      <a:pt x="397" y="15"/>
                      <a:pt x="397" y="16"/>
                    </a:cubicBezTo>
                    <a:cubicBezTo>
                      <a:pt x="396" y="16"/>
                      <a:pt x="396" y="16"/>
                      <a:pt x="396" y="16"/>
                    </a:cubicBezTo>
                    <a:cubicBezTo>
                      <a:pt x="396" y="17"/>
                      <a:pt x="396" y="18"/>
                      <a:pt x="396" y="19"/>
                    </a:cubicBezTo>
                    <a:cubicBezTo>
                      <a:pt x="394" y="21"/>
                      <a:pt x="393" y="22"/>
                      <a:pt x="390" y="20"/>
                    </a:cubicBezTo>
                    <a:cubicBezTo>
                      <a:pt x="390" y="20"/>
                      <a:pt x="389" y="18"/>
                      <a:pt x="389" y="17"/>
                    </a:cubicBezTo>
                    <a:cubicBezTo>
                      <a:pt x="389" y="17"/>
                      <a:pt x="390" y="16"/>
                      <a:pt x="390" y="16"/>
                    </a:cubicBezTo>
                    <a:cubicBezTo>
                      <a:pt x="392" y="16"/>
                      <a:pt x="394" y="16"/>
                      <a:pt x="396" y="16"/>
                    </a:cubicBezTo>
                    <a:cubicBezTo>
                      <a:pt x="396" y="16"/>
                      <a:pt x="396" y="15"/>
                      <a:pt x="396" y="15"/>
                    </a:cubicBezTo>
                    <a:cubicBezTo>
                      <a:pt x="397" y="15"/>
                      <a:pt x="398" y="15"/>
                      <a:pt x="398" y="15"/>
                    </a:cubicBezTo>
                    <a:cubicBezTo>
                      <a:pt x="400" y="14"/>
                      <a:pt x="401" y="13"/>
                      <a:pt x="403" y="13"/>
                    </a:cubicBezTo>
                    <a:cubicBezTo>
                      <a:pt x="403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3" y="9"/>
                      <a:pt x="401" y="5"/>
                      <a:pt x="398" y="2"/>
                    </a:cubicBezTo>
                    <a:cubicBezTo>
                      <a:pt x="396" y="0"/>
                      <a:pt x="394" y="0"/>
                      <a:pt x="392" y="1"/>
                    </a:cubicBezTo>
                    <a:cubicBezTo>
                      <a:pt x="388" y="2"/>
                      <a:pt x="384" y="3"/>
                      <a:pt x="381" y="5"/>
                    </a:cubicBezTo>
                    <a:cubicBezTo>
                      <a:pt x="377" y="9"/>
                      <a:pt x="371" y="9"/>
                      <a:pt x="366" y="8"/>
                    </a:cubicBezTo>
                    <a:cubicBezTo>
                      <a:pt x="363" y="7"/>
                      <a:pt x="359" y="6"/>
                      <a:pt x="356" y="5"/>
                    </a:cubicBezTo>
                    <a:cubicBezTo>
                      <a:pt x="351" y="3"/>
                      <a:pt x="347" y="6"/>
                      <a:pt x="343" y="9"/>
                    </a:cubicBezTo>
                    <a:cubicBezTo>
                      <a:pt x="342" y="10"/>
                      <a:pt x="341" y="12"/>
                      <a:pt x="340" y="14"/>
                    </a:cubicBezTo>
                    <a:cubicBezTo>
                      <a:pt x="339" y="15"/>
                      <a:pt x="338" y="16"/>
                      <a:pt x="337" y="16"/>
                    </a:cubicBezTo>
                    <a:cubicBezTo>
                      <a:pt x="332" y="17"/>
                      <a:pt x="328" y="19"/>
                      <a:pt x="324" y="18"/>
                    </a:cubicBezTo>
                    <a:cubicBezTo>
                      <a:pt x="317" y="16"/>
                      <a:pt x="312" y="18"/>
                      <a:pt x="307" y="21"/>
                    </a:cubicBezTo>
                    <a:cubicBezTo>
                      <a:pt x="297" y="28"/>
                      <a:pt x="286" y="33"/>
                      <a:pt x="278" y="41"/>
                    </a:cubicBezTo>
                    <a:cubicBezTo>
                      <a:pt x="277" y="42"/>
                      <a:pt x="276" y="43"/>
                      <a:pt x="274" y="44"/>
                    </a:cubicBezTo>
                    <a:cubicBezTo>
                      <a:pt x="264" y="50"/>
                      <a:pt x="253" y="56"/>
                      <a:pt x="240" y="49"/>
                    </a:cubicBezTo>
                    <a:cubicBezTo>
                      <a:pt x="240" y="49"/>
                      <a:pt x="239" y="48"/>
                      <a:pt x="239" y="48"/>
                    </a:cubicBezTo>
                    <a:cubicBezTo>
                      <a:pt x="234" y="46"/>
                      <a:pt x="231" y="47"/>
                      <a:pt x="227" y="51"/>
                    </a:cubicBezTo>
                    <a:cubicBezTo>
                      <a:pt x="225" y="54"/>
                      <a:pt x="223" y="58"/>
                      <a:pt x="220" y="60"/>
                    </a:cubicBezTo>
                    <a:cubicBezTo>
                      <a:pt x="215" y="64"/>
                      <a:pt x="214" y="68"/>
                      <a:pt x="216" y="73"/>
                    </a:cubicBezTo>
                    <a:cubicBezTo>
                      <a:pt x="218" y="77"/>
                      <a:pt x="218" y="81"/>
                      <a:pt x="220" y="84"/>
                    </a:cubicBezTo>
                    <a:cubicBezTo>
                      <a:pt x="223" y="95"/>
                      <a:pt x="224" y="105"/>
                      <a:pt x="219" y="115"/>
                    </a:cubicBezTo>
                    <a:cubicBezTo>
                      <a:pt x="218" y="117"/>
                      <a:pt x="219" y="120"/>
                      <a:pt x="221" y="122"/>
                    </a:cubicBezTo>
                    <a:cubicBezTo>
                      <a:pt x="224" y="124"/>
                      <a:pt x="227" y="125"/>
                      <a:pt x="230" y="127"/>
                    </a:cubicBezTo>
                    <a:cubicBezTo>
                      <a:pt x="230" y="127"/>
                      <a:pt x="230" y="129"/>
                      <a:pt x="230" y="130"/>
                    </a:cubicBezTo>
                    <a:cubicBezTo>
                      <a:pt x="231" y="130"/>
                      <a:pt x="230" y="130"/>
                      <a:pt x="229" y="130"/>
                    </a:cubicBezTo>
                    <a:cubicBezTo>
                      <a:pt x="227" y="130"/>
                      <a:pt x="226" y="131"/>
                      <a:pt x="225" y="133"/>
                    </a:cubicBezTo>
                    <a:cubicBezTo>
                      <a:pt x="225" y="137"/>
                      <a:pt x="225" y="141"/>
                      <a:pt x="224" y="146"/>
                    </a:cubicBezTo>
                    <a:cubicBezTo>
                      <a:pt x="224" y="146"/>
                      <a:pt x="226" y="148"/>
                      <a:pt x="227" y="148"/>
                    </a:cubicBezTo>
                    <a:cubicBezTo>
                      <a:pt x="228" y="148"/>
                      <a:pt x="229" y="148"/>
                      <a:pt x="231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1" y="148"/>
                      <a:pt x="231" y="148"/>
                      <a:pt x="232" y="148"/>
                    </a:cubicBezTo>
                    <a:cubicBezTo>
                      <a:pt x="232" y="147"/>
                      <a:pt x="232" y="146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1" y="144"/>
                      <a:pt x="231" y="144"/>
                      <a:pt x="231" y="144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7" y="144"/>
                      <a:pt x="241" y="144"/>
                      <a:pt x="246" y="146"/>
                    </a:cubicBezTo>
                    <a:cubicBezTo>
                      <a:pt x="247" y="147"/>
                      <a:pt x="248" y="149"/>
                      <a:pt x="247" y="150"/>
                    </a:cubicBezTo>
                    <a:cubicBezTo>
                      <a:pt x="246" y="151"/>
                      <a:pt x="245" y="152"/>
                      <a:pt x="245" y="152"/>
                    </a:cubicBezTo>
                    <a:cubicBezTo>
                      <a:pt x="240" y="152"/>
                      <a:pt x="236" y="150"/>
                      <a:pt x="232" y="148"/>
                    </a:cubicBezTo>
                    <a:cubicBezTo>
                      <a:pt x="232" y="148"/>
                      <a:pt x="232" y="148"/>
                      <a:pt x="232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0" y="150"/>
                      <a:pt x="230" y="152"/>
                      <a:pt x="228" y="153"/>
                    </a:cubicBezTo>
                    <a:cubicBezTo>
                      <a:pt x="224" y="153"/>
                      <a:pt x="221" y="154"/>
                      <a:pt x="219" y="156"/>
                    </a:cubicBezTo>
                    <a:cubicBezTo>
                      <a:pt x="216" y="158"/>
                      <a:pt x="212" y="158"/>
                      <a:pt x="209" y="156"/>
                    </a:cubicBezTo>
                    <a:cubicBezTo>
                      <a:pt x="206" y="155"/>
                      <a:pt x="203" y="153"/>
                      <a:pt x="199" y="151"/>
                    </a:cubicBezTo>
                    <a:cubicBezTo>
                      <a:pt x="197" y="150"/>
                      <a:pt x="196" y="147"/>
                      <a:pt x="198" y="145"/>
                    </a:cubicBezTo>
                    <a:cubicBezTo>
                      <a:pt x="199" y="144"/>
                      <a:pt x="200" y="142"/>
                      <a:pt x="202" y="140"/>
                    </a:cubicBezTo>
                    <a:cubicBezTo>
                      <a:pt x="204" y="136"/>
                      <a:pt x="200" y="132"/>
                      <a:pt x="197" y="132"/>
                    </a:cubicBezTo>
                    <a:cubicBezTo>
                      <a:pt x="192" y="132"/>
                      <a:pt x="188" y="132"/>
                      <a:pt x="184" y="132"/>
                    </a:cubicBezTo>
                    <a:cubicBezTo>
                      <a:pt x="181" y="133"/>
                      <a:pt x="178" y="134"/>
                      <a:pt x="176" y="136"/>
                    </a:cubicBezTo>
                    <a:cubicBezTo>
                      <a:pt x="174" y="139"/>
                      <a:pt x="171" y="139"/>
                      <a:pt x="168" y="138"/>
                    </a:cubicBezTo>
                    <a:cubicBezTo>
                      <a:pt x="165" y="138"/>
                      <a:pt x="162" y="139"/>
                      <a:pt x="160" y="140"/>
                    </a:cubicBezTo>
                    <a:cubicBezTo>
                      <a:pt x="152" y="141"/>
                      <a:pt x="146" y="146"/>
                      <a:pt x="139" y="149"/>
                    </a:cubicBezTo>
                    <a:cubicBezTo>
                      <a:pt x="136" y="150"/>
                      <a:pt x="135" y="153"/>
                      <a:pt x="137" y="156"/>
                    </a:cubicBezTo>
                    <a:cubicBezTo>
                      <a:pt x="139" y="159"/>
                      <a:pt x="142" y="163"/>
                      <a:pt x="144" y="166"/>
                    </a:cubicBezTo>
                    <a:cubicBezTo>
                      <a:pt x="145" y="168"/>
                      <a:pt x="145" y="168"/>
                      <a:pt x="142" y="170"/>
                    </a:cubicBezTo>
                    <a:cubicBezTo>
                      <a:pt x="141" y="170"/>
                      <a:pt x="140" y="170"/>
                      <a:pt x="139" y="171"/>
                    </a:cubicBezTo>
                    <a:cubicBezTo>
                      <a:pt x="138" y="176"/>
                      <a:pt x="135" y="181"/>
                      <a:pt x="134" y="186"/>
                    </a:cubicBezTo>
                    <a:cubicBezTo>
                      <a:pt x="133" y="188"/>
                      <a:pt x="134" y="191"/>
                      <a:pt x="135" y="193"/>
                    </a:cubicBezTo>
                    <a:cubicBezTo>
                      <a:pt x="139" y="198"/>
                      <a:pt x="143" y="203"/>
                      <a:pt x="151" y="202"/>
                    </a:cubicBezTo>
                    <a:cubicBezTo>
                      <a:pt x="157" y="201"/>
                      <a:pt x="163" y="201"/>
                      <a:pt x="168" y="205"/>
                    </a:cubicBezTo>
                    <a:cubicBezTo>
                      <a:pt x="171" y="208"/>
                      <a:pt x="174" y="208"/>
                      <a:pt x="177" y="206"/>
                    </a:cubicBezTo>
                    <a:cubicBezTo>
                      <a:pt x="183" y="204"/>
                      <a:pt x="188" y="201"/>
                      <a:pt x="194" y="199"/>
                    </a:cubicBezTo>
                    <a:cubicBezTo>
                      <a:pt x="195" y="199"/>
                      <a:pt x="197" y="199"/>
                      <a:pt x="199" y="200"/>
                    </a:cubicBezTo>
                    <a:cubicBezTo>
                      <a:pt x="199" y="200"/>
                      <a:pt x="200" y="200"/>
                      <a:pt x="200" y="201"/>
                    </a:cubicBezTo>
                    <a:cubicBezTo>
                      <a:pt x="200" y="201"/>
                      <a:pt x="200" y="202"/>
                      <a:pt x="200" y="202"/>
                    </a:cubicBezTo>
                    <a:cubicBezTo>
                      <a:pt x="199" y="203"/>
                      <a:pt x="198" y="204"/>
                      <a:pt x="197" y="204"/>
                    </a:cubicBezTo>
                    <a:cubicBezTo>
                      <a:pt x="194" y="205"/>
                      <a:pt x="192" y="206"/>
                      <a:pt x="192" y="209"/>
                    </a:cubicBezTo>
                    <a:cubicBezTo>
                      <a:pt x="193" y="211"/>
                      <a:pt x="193" y="213"/>
                      <a:pt x="192" y="214"/>
                    </a:cubicBezTo>
                    <a:cubicBezTo>
                      <a:pt x="190" y="219"/>
                      <a:pt x="188" y="223"/>
                      <a:pt x="187" y="228"/>
                    </a:cubicBezTo>
                    <a:cubicBezTo>
                      <a:pt x="186" y="233"/>
                      <a:pt x="178" y="239"/>
                      <a:pt x="172" y="239"/>
                    </a:cubicBezTo>
                    <a:cubicBezTo>
                      <a:pt x="171" y="239"/>
                      <a:pt x="170" y="239"/>
                      <a:pt x="169" y="238"/>
                    </a:cubicBezTo>
                    <a:cubicBezTo>
                      <a:pt x="167" y="237"/>
                      <a:pt x="166" y="236"/>
                      <a:pt x="164" y="234"/>
                    </a:cubicBezTo>
                    <a:cubicBezTo>
                      <a:pt x="163" y="233"/>
                      <a:pt x="162" y="231"/>
                      <a:pt x="161" y="231"/>
                    </a:cubicBezTo>
                    <a:cubicBezTo>
                      <a:pt x="159" y="231"/>
                      <a:pt x="159" y="233"/>
                      <a:pt x="159" y="235"/>
                    </a:cubicBezTo>
                    <a:cubicBezTo>
                      <a:pt x="156" y="241"/>
                      <a:pt x="151" y="244"/>
                      <a:pt x="145" y="245"/>
                    </a:cubicBezTo>
                    <a:cubicBezTo>
                      <a:pt x="144" y="245"/>
                      <a:pt x="143" y="244"/>
                      <a:pt x="142" y="244"/>
                    </a:cubicBezTo>
                    <a:cubicBezTo>
                      <a:pt x="141" y="243"/>
                      <a:pt x="141" y="242"/>
                      <a:pt x="140" y="241"/>
                    </a:cubicBezTo>
                    <a:cubicBezTo>
                      <a:pt x="137" y="237"/>
                      <a:pt x="134" y="236"/>
                      <a:pt x="131" y="238"/>
                    </a:cubicBezTo>
                    <a:cubicBezTo>
                      <a:pt x="124" y="241"/>
                      <a:pt x="118" y="245"/>
                      <a:pt x="116" y="253"/>
                    </a:cubicBezTo>
                    <a:cubicBezTo>
                      <a:pt x="116" y="254"/>
                      <a:pt x="115" y="255"/>
                      <a:pt x="114" y="255"/>
                    </a:cubicBezTo>
                    <a:cubicBezTo>
                      <a:pt x="104" y="261"/>
                      <a:pt x="98" y="270"/>
                      <a:pt x="89" y="276"/>
                    </a:cubicBezTo>
                    <a:cubicBezTo>
                      <a:pt x="83" y="281"/>
                      <a:pt x="81" y="286"/>
                      <a:pt x="83" y="293"/>
                    </a:cubicBezTo>
                    <a:cubicBezTo>
                      <a:pt x="83" y="296"/>
                      <a:pt x="84" y="299"/>
                      <a:pt x="85" y="301"/>
                    </a:cubicBezTo>
                    <a:cubicBezTo>
                      <a:pt x="86" y="304"/>
                      <a:pt x="85" y="307"/>
                      <a:pt x="83" y="309"/>
                    </a:cubicBezTo>
                    <a:cubicBezTo>
                      <a:pt x="78" y="314"/>
                      <a:pt x="78" y="320"/>
                      <a:pt x="80" y="326"/>
                    </a:cubicBezTo>
                    <a:cubicBezTo>
                      <a:pt x="81" y="330"/>
                      <a:pt x="82" y="333"/>
                      <a:pt x="83" y="337"/>
                    </a:cubicBezTo>
                    <a:cubicBezTo>
                      <a:pt x="83" y="339"/>
                      <a:pt x="85" y="341"/>
                      <a:pt x="87" y="341"/>
                    </a:cubicBezTo>
                    <a:cubicBezTo>
                      <a:pt x="89" y="342"/>
                      <a:pt x="92" y="343"/>
                      <a:pt x="94" y="342"/>
                    </a:cubicBezTo>
                    <a:cubicBezTo>
                      <a:pt x="98" y="341"/>
                      <a:pt x="102" y="340"/>
                      <a:pt x="106" y="341"/>
                    </a:cubicBezTo>
                    <a:cubicBezTo>
                      <a:pt x="106" y="341"/>
                      <a:pt x="106" y="341"/>
                      <a:pt x="106" y="340"/>
                    </a:cubicBezTo>
                    <a:cubicBezTo>
                      <a:pt x="106" y="340"/>
                      <a:pt x="106" y="340"/>
                      <a:pt x="107" y="339"/>
                    </a:cubicBezTo>
                    <a:cubicBezTo>
                      <a:pt x="107" y="338"/>
                      <a:pt x="107" y="337"/>
                      <a:pt x="107" y="336"/>
                    </a:cubicBezTo>
                    <a:cubicBezTo>
                      <a:pt x="107" y="335"/>
                      <a:pt x="107" y="335"/>
                      <a:pt x="107" y="334"/>
                    </a:cubicBezTo>
                    <a:cubicBezTo>
                      <a:pt x="108" y="334"/>
                      <a:pt x="109" y="334"/>
                      <a:pt x="108" y="336"/>
                    </a:cubicBezTo>
                    <a:cubicBezTo>
                      <a:pt x="108" y="337"/>
                      <a:pt x="107" y="338"/>
                      <a:pt x="107" y="339"/>
                    </a:cubicBezTo>
                    <a:cubicBezTo>
                      <a:pt x="107" y="340"/>
                      <a:pt x="107" y="340"/>
                      <a:pt x="107" y="341"/>
                    </a:cubicBezTo>
                    <a:cubicBezTo>
                      <a:pt x="106" y="341"/>
                      <a:pt x="106" y="341"/>
                      <a:pt x="106" y="341"/>
                    </a:cubicBezTo>
                    <a:cubicBezTo>
                      <a:pt x="106" y="343"/>
                      <a:pt x="105" y="346"/>
                      <a:pt x="105" y="349"/>
                    </a:cubicBezTo>
                    <a:cubicBezTo>
                      <a:pt x="105" y="353"/>
                      <a:pt x="103" y="356"/>
                      <a:pt x="100" y="358"/>
                    </a:cubicBezTo>
                    <a:cubicBezTo>
                      <a:pt x="97" y="360"/>
                      <a:pt x="97" y="363"/>
                      <a:pt x="99" y="366"/>
                    </a:cubicBezTo>
                    <a:cubicBezTo>
                      <a:pt x="100" y="368"/>
                      <a:pt x="99" y="370"/>
                      <a:pt x="98" y="372"/>
                    </a:cubicBezTo>
                    <a:cubicBezTo>
                      <a:pt x="98" y="374"/>
                      <a:pt x="97" y="375"/>
                      <a:pt x="96" y="376"/>
                    </a:cubicBezTo>
                    <a:cubicBezTo>
                      <a:pt x="95" y="378"/>
                      <a:pt x="95" y="379"/>
                      <a:pt x="97" y="380"/>
                    </a:cubicBezTo>
                    <a:cubicBezTo>
                      <a:pt x="102" y="381"/>
                      <a:pt x="106" y="383"/>
                      <a:pt x="109" y="377"/>
                    </a:cubicBezTo>
                    <a:cubicBezTo>
                      <a:pt x="110" y="376"/>
                      <a:pt x="111" y="376"/>
                      <a:pt x="111" y="376"/>
                    </a:cubicBezTo>
                    <a:cubicBezTo>
                      <a:pt x="115" y="380"/>
                      <a:pt x="121" y="383"/>
                      <a:pt x="122" y="390"/>
                    </a:cubicBezTo>
                    <a:cubicBezTo>
                      <a:pt x="123" y="391"/>
                      <a:pt x="125" y="391"/>
                      <a:pt x="126" y="390"/>
                    </a:cubicBezTo>
                    <a:cubicBezTo>
                      <a:pt x="126" y="390"/>
                      <a:pt x="127" y="389"/>
                      <a:pt x="127" y="389"/>
                    </a:cubicBezTo>
                    <a:cubicBezTo>
                      <a:pt x="129" y="385"/>
                      <a:pt x="130" y="386"/>
                      <a:pt x="135" y="388"/>
                    </a:cubicBezTo>
                    <a:cubicBezTo>
                      <a:pt x="136" y="388"/>
                      <a:pt x="138" y="388"/>
                      <a:pt x="139" y="388"/>
                    </a:cubicBezTo>
                    <a:cubicBezTo>
                      <a:pt x="141" y="388"/>
                      <a:pt x="142" y="388"/>
                      <a:pt x="144" y="387"/>
                    </a:cubicBezTo>
                    <a:cubicBezTo>
                      <a:pt x="145" y="387"/>
                      <a:pt x="145" y="387"/>
                      <a:pt x="146" y="388"/>
                    </a:cubicBezTo>
                    <a:cubicBezTo>
                      <a:pt x="147" y="388"/>
                      <a:pt x="147" y="389"/>
                      <a:pt x="145" y="390"/>
                    </a:cubicBezTo>
                    <a:cubicBezTo>
                      <a:pt x="141" y="393"/>
                      <a:pt x="138" y="398"/>
                      <a:pt x="135" y="403"/>
                    </a:cubicBezTo>
                    <a:cubicBezTo>
                      <a:pt x="129" y="414"/>
                      <a:pt x="122" y="424"/>
                      <a:pt x="110" y="430"/>
                    </a:cubicBezTo>
                    <a:cubicBezTo>
                      <a:pt x="106" y="432"/>
                      <a:pt x="103" y="435"/>
                      <a:pt x="99" y="437"/>
                    </a:cubicBezTo>
                    <a:cubicBezTo>
                      <a:pt x="92" y="440"/>
                      <a:pt x="86" y="444"/>
                      <a:pt x="80" y="447"/>
                    </a:cubicBezTo>
                    <a:cubicBezTo>
                      <a:pt x="76" y="449"/>
                      <a:pt x="73" y="452"/>
                      <a:pt x="70" y="455"/>
                    </a:cubicBezTo>
                    <a:cubicBezTo>
                      <a:pt x="69" y="458"/>
                      <a:pt x="67" y="458"/>
                      <a:pt x="64" y="457"/>
                    </a:cubicBezTo>
                    <a:cubicBezTo>
                      <a:pt x="59" y="455"/>
                      <a:pt x="54" y="456"/>
                      <a:pt x="50" y="459"/>
                    </a:cubicBezTo>
                    <a:cubicBezTo>
                      <a:pt x="46" y="461"/>
                      <a:pt x="43" y="464"/>
                      <a:pt x="39" y="467"/>
                    </a:cubicBezTo>
                    <a:cubicBezTo>
                      <a:pt x="34" y="472"/>
                      <a:pt x="28" y="475"/>
                      <a:pt x="20" y="475"/>
                    </a:cubicBezTo>
                    <a:cubicBezTo>
                      <a:pt x="17" y="475"/>
                      <a:pt x="15" y="476"/>
                      <a:pt x="12" y="476"/>
                    </a:cubicBezTo>
                    <a:cubicBezTo>
                      <a:pt x="6" y="476"/>
                      <a:pt x="3" y="480"/>
                      <a:pt x="0" y="484"/>
                    </a:cubicBezTo>
                    <a:cubicBezTo>
                      <a:pt x="0" y="485"/>
                      <a:pt x="0" y="487"/>
                      <a:pt x="1" y="487"/>
                    </a:cubicBezTo>
                    <a:cubicBezTo>
                      <a:pt x="1" y="488"/>
                      <a:pt x="2" y="489"/>
                      <a:pt x="3" y="489"/>
                    </a:cubicBezTo>
                    <a:cubicBezTo>
                      <a:pt x="5" y="489"/>
                      <a:pt x="7" y="489"/>
                      <a:pt x="8" y="488"/>
                    </a:cubicBezTo>
                    <a:cubicBezTo>
                      <a:pt x="11" y="487"/>
                      <a:pt x="15" y="488"/>
                      <a:pt x="18" y="487"/>
                    </a:cubicBezTo>
                    <a:cubicBezTo>
                      <a:pt x="20" y="487"/>
                      <a:pt x="23" y="486"/>
                      <a:pt x="24" y="485"/>
                    </a:cubicBezTo>
                    <a:cubicBezTo>
                      <a:pt x="27" y="481"/>
                      <a:pt x="32" y="479"/>
                      <a:pt x="37" y="479"/>
                    </a:cubicBezTo>
                    <a:cubicBezTo>
                      <a:pt x="44" y="479"/>
                      <a:pt x="49" y="476"/>
                      <a:pt x="53" y="469"/>
                    </a:cubicBezTo>
                    <a:cubicBezTo>
                      <a:pt x="53" y="469"/>
                      <a:pt x="52" y="469"/>
                      <a:pt x="52" y="469"/>
                    </a:cubicBezTo>
                    <a:cubicBezTo>
                      <a:pt x="53" y="468"/>
                      <a:pt x="53" y="468"/>
                      <a:pt x="53" y="468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4" y="471"/>
                      <a:pt x="55" y="474"/>
                      <a:pt x="57" y="476"/>
                    </a:cubicBezTo>
                    <a:cubicBezTo>
                      <a:pt x="58" y="477"/>
                      <a:pt x="58" y="477"/>
                      <a:pt x="59" y="474"/>
                    </a:cubicBezTo>
                    <a:cubicBezTo>
                      <a:pt x="60" y="473"/>
                      <a:pt x="60" y="472"/>
                      <a:pt x="61" y="472"/>
                    </a:cubicBezTo>
                    <a:cubicBezTo>
                      <a:pt x="66" y="471"/>
                      <a:pt x="70" y="468"/>
                      <a:pt x="75" y="469"/>
                    </a:cubicBezTo>
                    <a:cubicBezTo>
                      <a:pt x="78" y="469"/>
                      <a:pt x="79" y="470"/>
                      <a:pt x="81" y="468"/>
                    </a:cubicBezTo>
                    <a:cubicBezTo>
                      <a:pt x="84" y="466"/>
                      <a:pt x="87" y="465"/>
                      <a:pt x="90" y="464"/>
                    </a:cubicBezTo>
                    <a:cubicBezTo>
                      <a:pt x="95" y="462"/>
                      <a:pt x="101" y="461"/>
                      <a:pt x="103" y="455"/>
                    </a:cubicBezTo>
                    <a:cubicBezTo>
                      <a:pt x="107" y="453"/>
                      <a:pt x="110" y="450"/>
                      <a:pt x="114" y="448"/>
                    </a:cubicBezTo>
                    <a:cubicBezTo>
                      <a:pt x="115" y="448"/>
                      <a:pt x="117" y="448"/>
                      <a:pt x="119" y="449"/>
                    </a:cubicBezTo>
                    <a:cubicBezTo>
                      <a:pt x="120" y="447"/>
                      <a:pt x="120" y="445"/>
                      <a:pt x="121" y="445"/>
                    </a:cubicBezTo>
                    <a:cubicBezTo>
                      <a:pt x="125" y="444"/>
                      <a:pt x="128" y="442"/>
                      <a:pt x="132" y="440"/>
                    </a:cubicBezTo>
                    <a:cubicBezTo>
                      <a:pt x="136" y="439"/>
                      <a:pt x="138" y="437"/>
                      <a:pt x="140" y="433"/>
                    </a:cubicBezTo>
                    <a:cubicBezTo>
                      <a:pt x="140" y="432"/>
                      <a:pt x="142" y="430"/>
                      <a:pt x="143" y="429"/>
                    </a:cubicBezTo>
                    <a:cubicBezTo>
                      <a:pt x="151" y="425"/>
                      <a:pt x="158" y="420"/>
                      <a:pt x="167" y="418"/>
                    </a:cubicBezTo>
                    <a:cubicBezTo>
                      <a:pt x="173" y="416"/>
                      <a:pt x="177" y="413"/>
                      <a:pt x="181" y="408"/>
                    </a:cubicBezTo>
                    <a:cubicBezTo>
                      <a:pt x="183" y="406"/>
                      <a:pt x="185" y="405"/>
                      <a:pt x="188" y="403"/>
                    </a:cubicBezTo>
                    <a:cubicBezTo>
                      <a:pt x="190" y="402"/>
                      <a:pt x="192" y="401"/>
                      <a:pt x="193" y="400"/>
                    </a:cubicBezTo>
                    <a:cubicBezTo>
                      <a:pt x="197" y="398"/>
                      <a:pt x="198" y="395"/>
                      <a:pt x="196" y="392"/>
                    </a:cubicBezTo>
                    <a:cubicBezTo>
                      <a:pt x="195" y="390"/>
                      <a:pt x="194" y="389"/>
                      <a:pt x="194" y="388"/>
                    </a:cubicBezTo>
                    <a:cubicBezTo>
                      <a:pt x="192" y="385"/>
                      <a:pt x="193" y="383"/>
                      <a:pt x="194" y="382"/>
                    </a:cubicBezTo>
                    <a:cubicBezTo>
                      <a:pt x="198" y="378"/>
                      <a:pt x="202" y="376"/>
                      <a:pt x="206" y="377"/>
                    </a:cubicBezTo>
                    <a:cubicBezTo>
                      <a:pt x="209" y="378"/>
                      <a:pt x="212" y="377"/>
                      <a:pt x="214" y="376"/>
                    </a:cubicBezTo>
                    <a:cubicBezTo>
                      <a:pt x="217" y="373"/>
                      <a:pt x="221" y="371"/>
                      <a:pt x="222" y="366"/>
                    </a:cubicBezTo>
                    <a:cubicBezTo>
                      <a:pt x="223" y="363"/>
                      <a:pt x="225" y="361"/>
                      <a:pt x="228" y="361"/>
                    </a:cubicBezTo>
                    <a:cubicBezTo>
                      <a:pt x="231" y="361"/>
                      <a:pt x="233" y="360"/>
                      <a:pt x="234" y="358"/>
                    </a:cubicBezTo>
                    <a:cubicBezTo>
                      <a:pt x="239" y="348"/>
                      <a:pt x="249" y="345"/>
                      <a:pt x="259" y="341"/>
                    </a:cubicBezTo>
                    <a:cubicBezTo>
                      <a:pt x="262" y="339"/>
                      <a:pt x="265" y="342"/>
                      <a:pt x="266" y="345"/>
                    </a:cubicBezTo>
                    <a:cubicBezTo>
                      <a:pt x="266" y="347"/>
                      <a:pt x="266" y="349"/>
                      <a:pt x="265" y="350"/>
                    </a:cubicBezTo>
                    <a:cubicBezTo>
                      <a:pt x="265" y="351"/>
                      <a:pt x="264" y="352"/>
                      <a:pt x="263" y="352"/>
                    </a:cubicBezTo>
                    <a:cubicBezTo>
                      <a:pt x="257" y="348"/>
                      <a:pt x="251" y="349"/>
                      <a:pt x="245" y="353"/>
                    </a:cubicBezTo>
                    <a:cubicBezTo>
                      <a:pt x="243" y="354"/>
                      <a:pt x="242" y="355"/>
                      <a:pt x="241" y="356"/>
                    </a:cubicBezTo>
                    <a:cubicBezTo>
                      <a:pt x="238" y="364"/>
                      <a:pt x="232" y="370"/>
                      <a:pt x="227" y="376"/>
                    </a:cubicBezTo>
                    <a:cubicBezTo>
                      <a:pt x="225" y="378"/>
                      <a:pt x="224" y="381"/>
                      <a:pt x="227" y="383"/>
                    </a:cubicBezTo>
                    <a:cubicBezTo>
                      <a:pt x="228" y="384"/>
                      <a:pt x="228" y="385"/>
                      <a:pt x="227" y="386"/>
                    </a:cubicBezTo>
                    <a:cubicBezTo>
                      <a:pt x="224" y="387"/>
                      <a:pt x="221" y="389"/>
                      <a:pt x="218" y="390"/>
                    </a:cubicBezTo>
                    <a:cubicBezTo>
                      <a:pt x="217" y="391"/>
                      <a:pt x="216" y="393"/>
                      <a:pt x="217" y="395"/>
                    </a:cubicBezTo>
                    <a:cubicBezTo>
                      <a:pt x="218" y="396"/>
                      <a:pt x="219" y="397"/>
                      <a:pt x="221" y="397"/>
                    </a:cubicBezTo>
                    <a:cubicBezTo>
                      <a:pt x="223" y="397"/>
                      <a:pt x="226" y="397"/>
                      <a:pt x="229" y="396"/>
                    </a:cubicBezTo>
                    <a:cubicBezTo>
                      <a:pt x="233" y="393"/>
                      <a:pt x="238" y="391"/>
                      <a:pt x="244" y="389"/>
                    </a:cubicBezTo>
                    <a:cubicBezTo>
                      <a:pt x="246" y="389"/>
                      <a:pt x="248" y="388"/>
                      <a:pt x="250" y="387"/>
                    </a:cubicBezTo>
                    <a:cubicBezTo>
                      <a:pt x="255" y="385"/>
                      <a:pt x="259" y="382"/>
                      <a:pt x="265" y="383"/>
                    </a:cubicBezTo>
                    <a:cubicBezTo>
                      <a:pt x="267" y="383"/>
                      <a:pt x="268" y="382"/>
                      <a:pt x="270" y="381"/>
                    </a:cubicBezTo>
                    <a:cubicBezTo>
                      <a:pt x="273" y="380"/>
                      <a:pt x="274" y="378"/>
                      <a:pt x="276" y="376"/>
                    </a:cubicBezTo>
                    <a:cubicBezTo>
                      <a:pt x="278" y="374"/>
                      <a:pt x="279" y="374"/>
                      <a:pt x="281" y="376"/>
                    </a:cubicBezTo>
                    <a:cubicBezTo>
                      <a:pt x="282" y="376"/>
                      <a:pt x="283" y="376"/>
                      <a:pt x="284" y="376"/>
                    </a:cubicBezTo>
                    <a:cubicBezTo>
                      <a:pt x="285" y="374"/>
                      <a:pt x="286" y="371"/>
                      <a:pt x="283" y="369"/>
                    </a:cubicBezTo>
                    <a:cubicBezTo>
                      <a:pt x="282" y="368"/>
                      <a:pt x="281" y="366"/>
                      <a:pt x="280" y="364"/>
                    </a:cubicBezTo>
                    <a:cubicBezTo>
                      <a:pt x="278" y="361"/>
                      <a:pt x="279" y="358"/>
                      <a:pt x="282" y="356"/>
                    </a:cubicBezTo>
                    <a:cubicBezTo>
                      <a:pt x="284" y="354"/>
                      <a:pt x="285" y="354"/>
                      <a:pt x="286" y="356"/>
                    </a:cubicBezTo>
                    <a:cubicBezTo>
                      <a:pt x="287" y="359"/>
                      <a:pt x="289" y="362"/>
                      <a:pt x="293" y="361"/>
                    </a:cubicBezTo>
                    <a:cubicBezTo>
                      <a:pt x="296" y="360"/>
                      <a:pt x="298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59"/>
                      <a:pt x="301" y="359"/>
                      <a:pt x="301" y="359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2"/>
                      <a:pt x="301" y="363"/>
                      <a:pt x="301" y="365"/>
                    </a:cubicBezTo>
                    <a:cubicBezTo>
                      <a:pt x="302" y="371"/>
                      <a:pt x="305" y="376"/>
                      <a:pt x="311" y="378"/>
                    </a:cubicBezTo>
                    <a:cubicBezTo>
                      <a:pt x="315" y="380"/>
                      <a:pt x="318" y="383"/>
                      <a:pt x="319" y="386"/>
                    </a:cubicBezTo>
                    <a:cubicBezTo>
                      <a:pt x="320" y="388"/>
                      <a:pt x="320" y="389"/>
                      <a:pt x="321" y="391"/>
                    </a:cubicBezTo>
                    <a:cubicBezTo>
                      <a:pt x="322" y="393"/>
                      <a:pt x="324" y="394"/>
                      <a:pt x="326" y="395"/>
                    </a:cubicBezTo>
                    <a:cubicBezTo>
                      <a:pt x="328" y="395"/>
                      <a:pt x="331" y="395"/>
                      <a:pt x="333" y="395"/>
                    </a:cubicBezTo>
                    <a:cubicBezTo>
                      <a:pt x="338" y="395"/>
                      <a:pt x="342" y="397"/>
                      <a:pt x="346" y="400"/>
                    </a:cubicBezTo>
                    <a:cubicBezTo>
                      <a:pt x="348" y="402"/>
                      <a:pt x="349" y="402"/>
                      <a:pt x="350" y="403"/>
                    </a:cubicBezTo>
                    <a:cubicBezTo>
                      <a:pt x="350" y="403"/>
                      <a:pt x="350" y="403"/>
                      <a:pt x="350" y="403"/>
                    </a:cubicBezTo>
                    <a:cubicBezTo>
                      <a:pt x="351" y="402"/>
                      <a:pt x="351" y="402"/>
                      <a:pt x="351" y="402"/>
                    </a:cubicBezTo>
                    <a:cubicBezTo>
                      <a:pt x="351" y="403"/>
                      <a:pt x="351" y="403"/>
                      <a:pt x="351" y="403"/>
                    </a:cubicBezTo>
                    <a:cubicBezTo>
                      <a:pt x="351" y="403"/>
                      <a:pt x="351" y="403"/>
                      <a:pt x="350" y="403"/>
                    </a:cubicBezTo>
                    <a:cubicBezTo>
                      <a:pt x="351" y="404"/>
                      <a:pt x="352" y="405"/>
                      <a:pt x="353" y="407"/>
                    </a:cubicBezTo>
                    <a:cubicBezTo>
                      <a:pt x="357" y="410"/>
                      <a:pt x="361" y="413"/>
                      <a:pt x="366" y="411"/>
                    </a:cubicBezTo>
                    <a:cubicBezTo>
                      <a:pt x="367" y="411"/>
                      <a:pt x="368" y="411"/>
                      <a:pt x="368" y="412"/>
                    </a:cubicBezTo>
                    <a:cubicBezTo>
                      <a:pt x="369" y="412"/>
                      <a:pt x="370" y="413"/>
                      <a:pt x="369" y="414"/>
                    </a:cubicBezTo>
                    <a:cubicBezTo>
                      <a:pt x="366" y="418"/>
                      <a:pt x="366" y="421"/>
                      <a:pt x="369" y="424"/>
                    </a:cubicBezTo>
                    <a:cubicBezTo>
                      <a:pt x="371" y="426"/>
                      <a:pt x="372" y="428"/>
                      <a:pt x="373" y="429"/>
                    </a:cubicBezTo>
                    <a:cubicBezTo>
                      <a:pt x="376" y="430"/>
                      <a:pt x="378" y="431"/>
                      <a:pt x="378" y="435"/>
                    </a:cubicBezTo>
                    <a:cubicBezTo>
                      <a:pt x="378" y="437"/>
                      <a:pt x="378" y="439"/>
                      <a:pt x="379" y="441"/>
                    </a:cubicBezTo>
                    <a:cubicBezTo>
                      <a:pt x="380" y="446"/>
                      <a:pt x="382" y="451"/>
                      <a:pt x="385" y="454"/>
                    </a:cubicBezTo>
                    <a:cubicBezTo>
                      <a:pt x="387" y="456"/>
                      <a:pt x="390" y="458"/>
                      <a:pt x="393" y="457"/>
                    </a:cubicBezTo>
                    <a:cubicBezTo>
                      <a:pt x="395" y="457"/>
                      <a:pt x="397" y="455"/>
                      <a:pt x="396" y="453"/>
                    </a:cubicBezTo>
                    <a:cubicBezTo>
                      <a:pt x="396" y="451"/>
                      <a:pt x="395" y="450"/>
                      <a:pt x="395" y="448"/>
                    </a:cubicBezTo>
                    <a:cubicBezTo>
                      <a:pt x="395" y="448"/>
                      <a:pt x="395" y="447"/>
                      <a:pt x="395" y="446"/>
                    </a:cubicBezTo>
                    <a:cubicBezTo>
                      <a:pt x="396" y="445"/>
                      <a:pt x="396" y="446"/>
                      <a:pt x="397" y="447"/>
                    </a:cubicBezTo>
                    <a:cubicBezTo>
                      <a:pt x="398" y="449"/>
                      <a:pt x="399" y="451"/>
                      <a:pt x="399" y="453"/>
                    </a:cubicBezTo>
                    <a:cubicBezTo>
                      <a:pt x="399" y="457"/>
                      <a:pt x="402" y="459"/>
                      <a:pt x="404" y="462"/>
                    </a:cubicBezTo>
                    <a:cubicBezTo>
                      <a:pt x="404" y="462"/>
                      <a:pt x="404" y="463"/>
                      <a:pt x="404" y="463"/>
                    </a:cubicBezTo>
                    <a:cubicBezTo>
                      <a:pt x="403" y="464"/>
                      <a:pt x="402" y="464"/>
                      <a:pt x="401" y="464"/>
                    </a:cubicBezTo>
                    <a:cubicBezTo>
                      <a:pt x="400" y="463"/>
                      <a:pt x="399" y="462"/>
                      <a:pt x="398" y="462"/>
                    </a:cubicBezTo>
                    <a:cubicBezTo>
                      <a:pt x="395" y="461"/>
                      <a:pt x="392" y="463"/>
                      <a:pt x="390" y="466"/>
                    </a:cubicBezTo>
                    <a:cubicBezTo>
                      <a:pt x="389" y="469"/>
                      <a:pt x="388" y="472"/>
                      <a:pt x="388" y="475"/>
                    </a:cubicBezTo>
                    <a:cubicBezTo>
                      <a:pt x="389" y="479"/>
                      <a:pt x="390" y="482"/>
                      <a:pt x="390" y="485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0" y="485"/>
                      <a:pt x="390" y="485"/>
                      <a:pt x="390" y="486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2" y="488"/>
                      <a:pt x="393" y="491"/>
                      <a:pt x="392" y="494"/>
                    </a:cubicBezTo>
                    <a:cubicBezTo>
                      <a:pt x="390" y="499"/>
                      <a:pt x="390" y="504"/>
                      <a:pt x="391" y="510"/>
                    </a:cubicBezTo>
                    <a:cubicBezTo>
                      <a:pt x="391" y="510"/>
                      <a:pt x="391" y="511"/>
                      <a:pt x="391" y="511"/>
                    </a:cubicBezTo>
                    <a:cubicBezTo>
                      <a:pt x="392" y="511"/>
                      <a:pt x="394" y="511"/>
                      <a:pt x="394" y="510"/>
                    </a:cubicBezTo>
                    <a:cubicBezTo>
                      <a:pt x="396" y="507"/>
                      <a:pt x="398" y="503"/>
                      <a:pt x="399" y="500"/>
                    </a:cubicBezTo>
                    <a:cubicBezTo>
                      <a:pt x="400" y="499"/>
                      <a:pt x="400" y="499"/>
                      <a:pt x="400" y="498"/>
                    </a:cubicBezTo>
                    <a:cubicBezTo>
                      <a:pt x="400" y="498"/>
                      <a:pt x="400" y="498"/>
                      <a:pt x="400" y="498"/>
                    </a:cubicBezTo>
                    <a:cubicBezTo>
                      <a:pt x="402" y="496"/>
                      <a:pt x="404" y="495"/>
                      <a:pt x="407" y="496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4"/>
                      <a:pt x="408" y="494"/>
                    </a:cubicBezTo>
                    <a:cubicBezTo>
                      <a:pt x="412" y="488"/>
                      <a:pt x="417" y="482"/>
                      <a:pt x="419" y="475"/>
                    </a:cubicBezTo>
                    <a:cubicBezTo>
                      <a:pt x="419" y="474"/>
                      <a:pt x="421" y="474"/>
                      <a:pt x="422" y="474"/>
                    </a:cubicBezTo>
                    <a:cubicBezTo>
                      <a:pt x="422" y="474"/>
                      <a:pt x="423" y="475"/>
                      <a:pt x="423" y="476"/>
                    </a:cubicBezTo>
                    <a:cubicBezTo>
                      <a:pt x="423" y="477"/>
                      <a:pt x="423" y="479"/>
                      <a:pt x="422" y="480"/>
                    </a:cubicBezTo>
                    <a:cubicBezTo>
                      <a:pt x="421" y="484"/>
                      <a:pt x="420" y="487"/>
                      <a:pt x="418" y="491"/>
                    </a:cubicBezTo>
                    <a:cubicBezTo>
                      <a:pt x="417" y="494"/>
                      <a:pt x="419" y="496"/>
                      <a:pt x="420" y="498"/>
                    </a:cubicBezTo>
                    <a:cubicBezTo>
                      <a:pt x="420" y="498"/>
                      <a:pt x="420" y="498"/>
                      <a:pt x="421" y="498"/>
                    </a:cubicBezTo>
                    <a:cubicBezTo>
                      <a:pt x="421" y="498"/>
                      <a:pt x="421" y="498"/>
                      <a:pt x="421" y="499"/>
                    </a:cubicBezTo>
                    <a:cubicBezTo>
                      <a:pt x="422" y="500"/>
                      <a:pt x="423" y="502"/>
                      <a:pt x="423" y="504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4" y="506"/>
                      <a:pt x="424" y="506"/>
                      <a:pt x="424" y="506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3" y="505"/>
                      <a:pt x="423" y="505"/>
                      <a:pt x="423" y="504"/>
                    </a:cubicBezTo>
                    <a:cubicBezTo>
                      <a:pt x="421" y="503"/>
                      <a:pt x="421" y="501"/>
                      <a:pt x="421" y="499"/>
                    </a:cubicBezTo>
                    <a:cubicBezTo>
                      <a:pt x="420" y="499"/>
                      <a:pt x="420" y="498"/>
                      <a:pt x="420" y="498"/>
                    </a:cubicBezTo>
                    <a:cubicBezTo>
                      <a:pt x="420" y="498"/>
                      <a:pt x="420" y="498"/>
                      <a:pt x="420" y="498"/>
                    </a:cubicBezTo>
                    <a:cubicBezTo>
                      <a:pt x="418" y="497"/>
                      <a:pt x="416" y="497"/>
                      <a:pt x="415" y="497"/>
                    </a:cubicBezTo>
                    <a:cubicBezTo>
                      <a:pt x="412" y="496"/>
                      <a:pt x="410" y="495"/>
                      <a:pt x="407" y="495"/>
                    </a:cubicBezTo>
                    <a:cubicBezTo>
                      <a:pt x="407" y="495"/>
                      <a:pt x="407" y="496"/>
                      <a:pt x="407" y="496"/>
                    </a:cubicBezTo>
                    <a:cubicBezTo>
                      <a:pt x="407" y="496"/>
                      <a:pt x="407" y="496"/>
                      <a:pt x="407" y="496"/>
                    </a:cubicBezTo>
                    <a:cubicBezTo>
                      <a:pt x="405" y="498"/>
                      <a:pt x="403" y="498"/>
                      <a:pt x="400" y="498"/>
                    </a:cubicBezTo>
                    <a:cubicBezTo>
                      <a:pt x="400" y="498"/>
                      <a:pt x="400" y="498"/>
                      <a:pt x="400" y="499"/>
                    </a:cubicBezTo>
                    <a:cubicBezTo>
                      <a:pt x="400" y="499"/>
                      <a:pt x="400" y="499"/>
                      <a:pt x="399" y="500"/>
                    </a:cubicBezTo>
                    <a:cubicBezTo>
                      <a:pt x="399" y="504"/>
                      <a:pt x="400" y="509"/>
                      <a:pt x="397" y="514"/>
                    </a:cubicBezTo>
                    <a:cubicBezTo>
                      <a:pt x="397" y="516"/>
                      <a:pt x="398" y="518"/>
                      <a:pt x="401" y="518"/>
                    </a:cubicBezTo>
                    <a:cubicBezTo>
                      <a:pt x="402" y="519"/>
                      <a:pt x="402" y="519"/>
                      <a:pt x="403" y="519"/>
                    </a:cubicBezTo>
                    <a:cubicBezTo>
                      <a:pt x="403" y="519"/>
                      <a:pt x="403" y="519"/>
                      <a:pt x="403" y="519"/>
                    </a:cubicBezTo>
                    <a:cubicBezTo>
                      <a:pt x="404" y="518"/>
                      <a:pt x="404" y="518"/>
                      <a:pt x="404" y="518"/>
                    </a:cubicBezTo>
                    <a:cubicBezTo>
                      <a:pt x="405" y="517"/>
                      <a:pt x="405" y="516"/>
                      <a:pt x="405" y="515"/>
                    </a:cubicBezTo>
                    <a:cubicBezTo>
                      <a:pt x="405" y="516"/>
                      <a:pt x="406" y="516"/>
                      <a:pt x="405" y="516"/>
                    </a:cubicBezTo>
                    <a:cubicBezTo>
                      <a:pt x="405" y="517"/>
                      <a:pt x="405" y="517"/>
                      <a:pt x="404" y="518"/>
                    </a:cubicBezTo>
                    <a:cubicBezTo>
                      <a:pt x="404" y="518"/>
                      <a:pt x="404" y="519"/>
                      <a:pt x="404" y="519"/>
                    </a:cubicBezTo>
                    <a:cubicBezTo>
                      <a:pt x="404" y="519"/>
                      <a:pt x="403" y="519"/>
                      <a:pt x="403" y="519"/>
                    </a:cubicBezTo>
                    <a:cubicBezTo>
                      <a:pt x="403" y="520"/>
                      <a:pt x="402" y="522"/>
                      <a:pt x="403" y="523"/>
                    </a:cubicBezTo>
                    <a:cubicBezTo>
                      <a:pt x="404" y="526"/>
                      <a:pt x="406" y="528"/>
                      <a:pt x="405" y="531"/>
                    </a:cubicBezTo>
                    <a:cubicBezTo>
                      <a:pt x="404" y="533"/>
                      <a:pt x="403" y="535"/>
                      <a:pt x="403" y="537"/>
                    </a:cubicBezTo>
                    <a:cubicBezTo>
                      <a:pt x="403" y="539"/>
                      <a:pt x="402" y="541"/>
                      <a:pt x="403" y="542"/>
                    </a:cubicBezTo>
                    <a:cubicBezTo>
                      <a:pt x="406" y="545"/>
                      <a:pt x="405" y="550"/>
                      <a:pt x="407" y="554"/>
                    </a:cubicBezTo>
                    <a:cubicBezTo>
                      <a:pt x="407" y="555"/>
                      <a:pt x="409" y="555"/>
                      <a:pt x="410" y="555"/>
                    </a:cubicBezTo>
                    <a:cubicBezTo>
                      <a:pt x="411" y="555"/>
                      <a:pt x="412" y="554"/>
                      <a:pt x="412" y="554"/>
                    </a:cubicBezTo>
                    <a:cubicBezTo>
                      <a:pt x="414" y="549"/>
                      <a:pt x="417" y="544"/>
                      <a:pt x="417" y="539"/>
                    </a:cubicBezTo>
                    <a:cubicBezTo>
                      <a:pt x="417" y="539"/>
                      <a:pt x="417" y="539"/>
                      <a:pt x="417" y="539"/>
                    </a:cubicBezTo>
                    <a:cubicBezTo>
                      <a:pt x="417" y="538"/>
                      <a:pt x="417" y="538"/>
                      <a:pt x="416" y="538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8"/>
                      <a:pt x="416" y="538"/>
                    </a:cubicBezTo>
                    <a:cubicBezTo>
                      <a:pt x="417" y="538"/>
                      <a:pt x="417" y="538"/>
                      <a:pt x="417" y="538"/>
                    </a:cubicBezTo>
                    <a:cubicBezTo>
                      <a:pt x="417" y="538"/>
                      <a:pt x="417" y="538"/>
                      <a:pt x="417" y="539"/>
                    </a:cubicBezTo>
                    <a:cubicBezTo>
                      <a:pt x="418" y="539"/>
                      <a:pt x="419" y="539"/>
                      <a:pt x="420" y="539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9"/>
                    </a:cubicBezTo>
                    <a:cubicBezTo>
                      <a:pt x="420" y="539"/>
                      <a:pt x="420" y="539"/>
                      <a:pt x="420" y="539"/>
                    </a:cubicBezTo>
                    <a:cubicBezTo>
                      <a:pt x="421" y="541"/>
                      <a:pt x="422" y="542"/>
                      <a:pt x="423" y="544"/>
                    </a:cubicBezTo>
                    <a:cubicBezTo>
                      <a:pt x="424" y="544"/>
                      <a:pt x="424" y="544"/>
                      <a:pt x="424" y="544"/>
                    </a:cubicBezTo>
                    <a:cubicBezTo>
                      <a:pt x="424" y="544"/>
                      <a:pt x="424" y="545"/>
                      <a:pt x="424" y="545"/>
                    </a:cubicBezTo>
                    <a:cubicBezTo>
                      <a:pt x="424" y="546"/>
                      <a:pt x="425" y="547"/>
                      <a:pt x="425" y="547"/>
                    </a:cubicBezTo>
                    <a:cubicBezTo>
                      <a:pt x="425" y="549"/>
                      <a:pt x="424" y="549"/>
                      <a:pt x="424" y="547"/>
                    </a:cubicBezTo>
                    <a:cubicBezTo>
                      <a:pt x="424" y="547"/>
                      <a:pt x="424" y="546"/>
                      <a:pt x="424" y="546"/>
                    </a:cubicBezTo>
                    <a:cubicBezTo>
                      <a:pt x="424" y="546"/>
                      <a:pt x="424" y="545"/>
                      <a:pt x="424" y="545"/>
                    </a:cubicBezTo>
                    <a:cubicBezTo>
                      <a:pt x="424" y="545"/>
                      <a:pt x="424" y="545"/>
                      <a:pt x="424" y="544"/>
                    </a:cubicBezTo>
                    <a:cubicBezTo>
                      <a:pt x="423" y="544"/>
                      <a:pt x="423" y="544"/>
                      <a:pt x="423" y="544"/>
                    </a:cubicBezTo>
                    <a:cubicBezTo>
                      <a:pt x="421" y="546"/>
                      <a:pt x="420" y="548"/>
                      <a:pt x="421" y="551"/>
                    </a:cubicBezTo>
                    <a:cubicBezTo>
                      <a:pt x="421" y="553"/>
                      <a:pt x="423" y="555"/>
                      <a:pt x="425" y="556"/>
                    </a:cubicBezTo>
                    <a:cubicBezTo>
                      <a:pt x="426" y="557"/>
                      <a:pt x="428" y="557"/>
                      <a:pt x="429" y="557"/>
                    </a:cubicBezTo>
                    <a:cubicBezTo>
                      <a:pt x="432" y="557"/>
                      <a:pt x="432" y="559"/>
                      <a:pt x="431" y="560"/>
                    </a:cubicBezTo>
                    <a:cubicBezTo>
                      <a:pt x="428" y="564"/>
                      <a:pt x="426" y="567"/>
                      <a:pt x="426" y="572"/>
                    </a:cubicBezTo>
                    <a:cubicBezTo>
                      <a:pt x="426" y="574"/>
                      <a:pt x="423" y="574"/>
                      <a:pt x="422" y="574"/>
                    </a:cubicBezTo>
                    <a:cubicBezTo>
                      <a:pt x="420" y="576"/>
                      <a:pt x="420" y="577"/>
                      <a:pt x="421" y="578"/>
                    </a:cubicBezTo>
                    <a:cubicBezTo>
                      <a:pt x="425" y="582"/>
                      <a:pt x="424" y="584"/>
                      <a:pt x="420" y="586"/>
                    </a:cubicBezTo>
                    <a:cubicBezTo>
                      <a:pt x="419" y="586"/>
                      <a:pt x="418" y="587"/>
                      <a:pt x="418" y="588"/>
                    </a:cubicBezTo>
                    <a:cubicBezTo>
                      <a:pt x="419" y="592"/>
                      <a:pt x="422" y="595"/>
                      <a:pt x="425" y="594"/>
                    </a:cubicBezTo>
                    <a:cubicBezTo>
                      <a:pt x="428" y="592"/>
                      <a:pt x="432" y="591"/>
                      <a:pt x="436" y="591"/>
                    </a:cubicBezTo>
                    <a:cubicBezTo>
                      <a:pt x="436" y="591"/>
                      <a:pt x="437" y="591"/>
                      <a:pt x="437" y="591"/>
                    </a:cubicBezTo>
                    <a:cubicBezTo>
                      <a:pt x="437" y="592"/>
                      <a:pt x="437" y="594"/>
                      <a:pt x="437" y="594"/>
                    </a:cubicBezTo>
                    <a:cubicBezTo>
                      <a:pt x="436" y="596"/>
                      <a:pt x="434" y="597"/>
                      <a:pt x="432" y="599"/>
                    </a:cubicBezTo>
                    <a:cubicBezTo>
                      <a:pt x="429" y="601"/>
                      <a:pt x="428" y="605"/>
                      <a:pt x="428" y="609"/>
                    </a:cubicBezTo>
                    <a:cubicBezTo>
                      <a:pt x="428" y="610"/>
                      <a:pt x="429" y="610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0"/>
                      <a:pt x="431" y="610"/>
                      <a:pt x="431" y="610"/>
                    </a:cubicBezTo>
                    <a:cubicBezTo>
                      <a:pt x="431" y="610"/>
                      <a:pt x="431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3" y="614"/>
                      <a:pt x="435" y="617"/>
                      <a:pt x="438" y="620"/>
                    </a:cubicBezTo>
                    <a:cubicBezTo>
                      <a:pt x="440" y="622"/>
                      <a:pt x="440" y="624"/>
                      <a:pt x="439" y="626"/>
                    </a:cubicBezTo>
                    <a:cubicBezTo>
                      <a:pt x="439" y="627"/>
                      <a:pt x="438" y="629"/>
                      <a:pt x="437" y="631"/>
                    </a:cubicBezTo>
                    <a:cubicBezTo>
                      <a:pt x="437" y="631"/>
                      <a:pt x="436" y="631"/>
                      <a:pt x="436" y="631"/>
                    </a:cubicBezTo>
                    <a:cubicBezTo>
                      <a:pt x="436" y="631"/>
                      <a:pt x="436" y="631"/>
                      <a:pt x="436" y="631"/>
                    </a:cubicBezTo>
                    <a:cubicBezTo>
                      <a:pt x="437" y="631"/>
                      <a:pt x="437" y="631"/>
                      <a:pt x="437" y="631"/>
                    </a:cubicBezTo>
                    <a:cubicBezTo>
                      <a:pt x="437" y="632"/>
                      <a:pt x="436" y="634"/>
                      <a:pt x="436" y="636"/>
                    </a:cubicBezTo>
                    <a:cubicBezTo>
                      <a:pt x="437" y="638"/>
                      <a:pt x="437" y="641"/>
                      <a:pt x="436" y="643"/>
                    </a:cubicBezTo>
                    <a:cubicBezTo>
                      <a:pt x="435" y="644"/>
                      <a:pt x="435" y="644"/>
                      <a:pt x="435" y="645"/>
                    </a:cubicBezTo>
                    <a:cubicBezTo>
                      <a:pt x="440" y="654"/>
                      <a:pt x="440" y="654"/>
                      <a:pt x="440" y="654"/>
                    </a:cubicBezTo>
                    <a:cubicBezTo>
                      <a:pt x="443" y="656"/>
                      <a:pt x="445" y="658"/>
                      <a:pt x="447" y="660"/>
                    </a:cubicBezTo>
                    <a:cubicBezTo>
                      <a:pt x="449" y="663"/>
                      <a:pt x="452" y="665"/>
                      <a:pt x="455" y="666"/>
                    </a:cubicBezTo>
                    <a:cubicBezTo>
                      <a:pt x="458" y="667"/>
                      <a:pt x="460" y="668"/>
                      <a:pt x="462" y="670"/>
                    </a:cubicBezTo>
                    <a:cubicBezTo>
                      <a:pt x="464" y="671"/>
                      <a:pt x="465" y="672"/>
                      <a:pt x="464" y="674"/>
                    </a:cubicBezTo>
                    <a:cubicBezTo>
                      <a:pt x="463" y="677"/>
                      <a:pt x="462" y="680"/>
                      <a:pt x="464" y="683"/>
                    </a:cubicBezTo>
                    <a:cubicBezTo>
                      <a:pt x="464" y="685"/>
                      <a:pt x="465" y="686"/>
                      <a:pt x="466" y="687"/>
                    </a:cubicBezTo>
                    <a:cubicBezTo>
                      <a:pt x="467" y="687"/>
                      <a:pt x="467" y="687"/>
                      <a:pt x="467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8"/>
                      <a:pt x="466" y="689"/>
                      <a:pt x="467" y="690"/>
                    </a:cubicBezTo>
                    <a:cubicBezTo>
                      <a:pt x="468" y="691"/>
                      <a:pt x="469" y="691"/>
                      <a:pt x="471" y="691"/>
                    </a:cubicBezTo>
                    <a:cubicBezTo>
                      <a:pt x="473" y="692"/>
                      <a:pt x="475" y="692"/>
                      <a:pt x="476" y="695"/>
                    </a:cubicBezTo>
                    <a:cubicBezTo>
                      <a:pt x="477" y="699"/>
                      <a:pt x="478" y="702"/>
                      <a:pt x="480" y="706"/>
                    </a:cubicBezTo>
                    <a:cubicBezTo>
                      <a:pt x="482" y="709"/>
                      <a:pt x="480" y="712"/>
                      <a:pt x="479" y="715"/>
                    </a:cubicBezTo>
                    <a:cubicBezTo>
                      <a:pt x="479" y="716"/>
                      <a:pt x="478" y="717"/>
                      <a:pt x="477" y="717"/>
                    </a:cubicBezTo>
                    <a:cubicBezTo>
                      <a:pt x="476" y="718"/>
                      <a:pt x="474" y="720"/>
                      <a:pt x="473" y="719"/>
                    </a:cubicBezTo>
                    <a:cubicBezTo>
                      <a:pt x="468" y="718"/>
                      <a:pt x="463" y="717"/>
                      <a:pt x="459" y="713"/>
                    </a:cubicBezTo>
                    <a:cubicBezTo>
                      <a:pt x="460" y="714"/>
                      <a:pt x="460" y="714"/>
                      <a:pt x="460" y="714"/>
                    </a:cubicBezTo>
                    <a:cubicBezTo>
                      <a:pt x="460" y="714"/>
                      <a:pt x="460" y="714"/>
                      <a:pt x="460" y="713"/>
                    </a:cubicBezTo>
                    <a:cubicBezTo>
                      <a:pt x="461" y="714"/>
                      <a:pt x="463" y="714"/>
                      <a:pt x="464" y="714"/>
                    </a:cubicBezTo>
                    <a:cubicBezTo>
                      <a:pt x="467" y="714"/>
                      <a:pt x="469" y="712"/>
                      <a:pt x="469" y="709"/>
                    </a:cubicBezTo>
                    <a:cubicBezTo>
                      <a:pt x="470" y="703"/>
                      <a:pt x="469" y="697"/>
                      <a:pt x="466" y="691"/>
                    </a:cubicBezTo>
                    <a:cubicBezTo>
                      <a:pt x="464" y="690"/>
                      <a:pt x="462" y="688"/>
                      <a:pt x="461" y="686"/>
                    </a:cubicBezTo>
                    <a:cubicBezTo>
                      <a:pt x="460" y="683"/>
                      <a:pt x="459" y="680"/>
                      <a:pt x="458" y="678"/>
                    </a:cubicBezTo>
                    <a:cubicBezTo>
                      <a:pt x="457" y="672"/>
                      <a:pt x="453" y="668"/>
                      <a:pt x="448" y="666"/>
                    </a:cubicBezTo>
                    <a:cubicBezTo>
                      <a:pt x="443" y="665"/>
                      <a:pt x="440" y="663"/>
                      <a:pt x="436" y="660"/>
                    </a:cubicBezTo>
                    <a:cubicBezTo>
                      <a:pt x="434" y="658"/>
                      <a:pt x="432" y="656"/>
                      <a:pt x="430" y="655"/>
                    </a:cubicBezTo>
                    <a:cubicBezTo>
                      <a:pt x="428" y="654"/>
                      <a:pt x="427" y="654"/>
                      <a:pt x="425" y="654"/>
                    </a:cubicBezTo>
                    <a:cubicBezTo>
                      <a:pt x="424" y="653"/>
                      <a:pt x="421" y="655"/>
                      <a:pt x="422" y="657"/>
                    </a:cubicBezTo>
                    <a:cubicBezTo>
                      <a:pt x="422" y="660"/>
                      <a:pt x="423" y="663"/>
                      <a:pt x="423" y="666"/>
                    </a:cubicBezTo>
                    <a:cubicBezTo>
                      <a:pt x="423" y="668"/>
                      <a:pt x="424" y="670"/>
                      <a:pt x="425" y="671"/>
                    </a:cubicBezTo>
                    <a:cubicBezTo>
                      <a:pt x="427" y="674"/>
                      <a:pt x="430" y="677"/>
                      <a:pt x="432" y="680"/>
                    </a:cubicBezTo>
                    <a:cubicBezTo>
                      <a:pt x="438" y="689"/>
                      <a:pt x="447" y="697"/>
                      <a:pt x="453" y="707"/>
                    </a:cubicBezTo>
                    <a:cubicBezTo>
                      <a:pt x="454" y="708"/>
                      <a:pt x="455" y="709"/>
                      <a:pt x="457" y="710"/>
                    </a:cubicBezTo>
                    <a:cubicBezTo>
                      <a:pt x="456" y="710"/>
                      <a:pt x="456" y="710"/>
                      <a:pt x="456" y="710"/>
                    </a:cubicBezTo>
                    <a:cubicBezTo>
                      <a:pt x="456" y="710"/>
                      <a:pt x="456" y="710"/>
                      <a:pt x="457" y="710"/>
                    </a:cubicBezTo>
                    <a:cubicBezTo>
                      <a:pt x="452" y="712"/>
                      <a:pt x="449" y="715"/>
                      <a:pt x="449" y="720"/>
                    </a:cubicBezTo>
                    <a:cubicBezTo>
                      <a:pt x="449" y="727"/>
                      <a:pt x="449" y="735"/>
                      <a:pt x="449" y="742"/>
                    </a:cubicBezTo>
                    <a:cubicBezTo>
                      <a:pt x="450" y="751"/>
                      <a:pt x="448" y="759"/>
                      <a:pt x="445" y="767"/>
                    </a:cubicBezTo>
                    <a:cubicBezTo>
                      <a:pt x="442" y="776"/>
                      <a:pt x="438" y="785"/>
                      <a:pt x="435" y="794"/>
                    </a:cubicBezTo>
                    <a:cubicBezTo>
                      <a:pt x="433" y="802"/>
                      <a:pt x="430" y="811"/>
                      <a:pt x="425" y="818"/>
                    </a:cubicBezTo>
                    <a:cubicBezTo>
                      <a:pt x="421" y="825"/>
                      <a:pt x="419" y="832"/>
                      <a:pt x="419" y="840"/>
                    </a:cubicBezTo>
                    <a:cubicBezTo>
                      <a:pt x="419" y="842"/>
                      <a:pt x="420" y="843"/>
                      <a:pt x="420" y="845"/>
                    </a:cubicBezTo>
                    <a:cubicBezTo>
                      <a:pt x="420" y="854"/>
                      <a:pt x="419" y="862"/>
                      <a:pt x="414" y="870"/>
                    </a:cubicBezTo>
                    <a:cubicBezTo>
                      <a:pt x="412" y="872"/>
                      <a:pt x="412" y="875"/>
                      <a:pt x="413" y="878"/>
                    </a:cubicBezTo>
                    <a:cubicBezTo>
                      <a:pt x="416" y="884"/>
                      <a:pt x="416" y="889"/>
                      <a:pt x="415" y="896"/>
                    </a:cubicBezTo>
                    <a:cubicBezTo>
                      <a:pt x="414" y="898"/>
                      <a:pt x="415" y="901"/>
                      <a:pt x="415" y="904"/>
                    </a:cubicBezTo>
                    <a:cubicBezTo>
                      <a:pt x="415" y="905"/>
                      <a:pt x="415" y="907"/>
                      <a:pt x="415" y="908"/>
                    </a:cubicBezTo>
                    <a:cubicBezTo>
                      <a:pt x="417" y="913"/>
                      <a:pt x="419" y="918"/>
                      <a:pt x="421" y="922"/>
                    </a:cubicBezTo>
                    <a:cubicBezTo>
                      <a:pt x="422" y="923"/>
                      <a:pt x="424" y="924"/>
                      <a:pt x="425" y="925"/>
                    </a:cubicBezTo>
                    <a:cubicBezTo>
                      <a:pt x="428" y="927"/>
                      <a:pt x="428" y="927"/>
                      <a:pt x="427" y="929"/>
                    </a:cubicBezTo>
                    <a:cubicBezTo>
                      <a:pt x="427" y="931"/>
                      <a:pt x="426" y="932"/>
                      <a:pt x="425" y="934"/>
                    </a:cubicBezTo>
                    <a:cubicBezTo>
                      <a:pt x="425" y="936"/>
                      <a:pt x="425" y="937"/>
                      <a:pt x="425" y="939"/>
                    </a:cubicBezTo>
                    <a:cubicBezTo>
                      <a:pt x="427" y="943"/>
                      <a:pt x="429" y="948"/>
                      <a:pt x="427" y="953"/>
                    </a:cubicBezTo>
                    <a:cubicBezTo>
                      <a:pt x="427" y="954"/>
                      <a:pt x="428" y="956"/>
                      <a:pt x="428" y="958"/>
                    </a:cubicBezTo>
                    <a:cubicBezTo>
                      <a:pt x="431" y="964"/>
                      <a:pt x="434" y="970"/>
                      <a:pt x="436" y="976"/>
                    </a:cubicBezTo>
                    <a:cubicBezTo>
                      <a:pt x="438" y="979"/>
                      <a:pt x="439" y="982"/>
                      <a:pt x="438" y="985"/>
                    </a:cubicBezTo>
                    <a:cubicBezTo>
                      <a:pt x="438" y="989"/>
                      <a:pt x="439" y="991"/>
                      <a:pt x="442" y="992"/>
                    </a:cubicBezTo>
                    <a:cubicBezTo>
                      <a:pt x="452" y="993"/>
                      <a:pt x="459" y="999"/>
                      <a:pt x="467" y="1004"/>
                    </a:cubicBezTo>
                    <a:cubicBezTo>
                      <a:pt x="474" y="1008"/>
                      <a:pt x="477" y="1014"/>
                      <a:pt x="478" y="1021"/>
                    </a:cubicBezTo>
                    <a:cubicBezTo>
                      <a:pt x="478" y="1028"/>
                      <a:pt x="480" y="1033"/>
                      <a:pt x="481" y="1039"/>
                    </a:cubicBezTo>
                    <a:cubicBezTo>
                      <a:pt x="484" y="1049"/>
                      <a:pt x="489" y="1059"/>
                      <a:pt x="490" y="1069"/>
                    </a:cubicBezTo>
                    <a:cubicBezTo>
                      <a:pt x="491" y="1072"/>
                      <a:pt x="493" y="1075"/>
                      <a:pt x="495" y="1077"/>
                    </a:cubicBezTo>
                    <a:cubicBezTo>
                      <a:pt x="501" y="1082"/>
                      <a:pt x="504" y="1087"/>
                      <a:pt x="507" y="1093"/>
                    </a:cubicBezTo>
                    <a:cubicBezTo>
                      <a:pt x="509" y="1096"/>
                      <a:pt x="508" y="1100"/>
                      <a:pt x="507" y="1103"/>
                    </a:cubicBezTo>
                    <a:cubicBezTo>
                      <a:pt x="505" y="1105"/>
                      <a:pt x="503" y="1105"/>
                      <a:pt x="501" y="1105"/>
                    </a:cubicBezTo>
                    <a:cubicBezTo>
                      <a:pt x="500" y="1105"/>
                      <a:pt x="500" y="1105"/>
                      <a:pt x="499" y="1105"/>
                    </a:cubicBezTo>
                    <a:cubicBezTo>
                      <a:pt x="498" y="1106"/>
                      <a:pt x="497" y="1108"/>
                      <a:pt x="498" y="1109"/>
                    </a:cubicBezTo>
                    <a:cubicBezTo>
                      <a:pt x="500" y="1114"/>
                      <a:pt x="504" y="1119"/>
                      <a:pt x="509" y="1121"/>
                    </a:cubicBezTo>
                    <a:cubicBezTo>
                      <a:pt x="516" y="1124"/>
                      <a:pt x="520" y="1129"/>
                      <a:pt x="526" y="1134"/>
                    </a:cubicBezTo>
                    <a:cubicBezTo>
                      <a:pt x="528" y="1136"/>
                      <a:pt x="529" y="1139"/>
                      <a:pt x="529" y="1141"/>
                    </a:cubicBezTo>
                    <a:cubicBezTo>
                      <a:pt x="529" y="1144"/>
                      <a:pt x="529" y="1147"/>
                      <a:pt x="528" y="1150"/>
                    </a:cubicBezTo>
                    <a:cubicBezTo>
                      <a:pt x="527" y="1153"/>
                      <a:pt x="528" y="1156"/>
                      <a:pt x="531" y="1158"/>
                    </a:cubicBezTo>
                    <a:cubicBezTo>
                      <a:pt x="539" y="1167"/>
                      <a:pt x="549" y="1173"/>
                      <a:pt x="554" y="1184"/>
                    </a:cubicBezTo>
                    <a:cubicBezTo>
                      <a:pt x="555" y="1186"/>
                      <a:pt x="558" y="1186"/>
                      <a:pt x="560" y="1184"/>
                    </a:cubicBezTo>
                    <a:cubicBezTo>
                      <a:pt x="562" y="1182"/>
                      <a:pt x="563" y="1179"/>
                      <a:pt x="563" y="1177"/>
                    </a:cubicBezTo>
                    <a:cubicBezTo>
                      <a:pt x="561" y="1173"/>
                      <a:pt x="559" y="1170"/>
                      <a:pt x="557" y="1167"/>
                    </a:cubicBezTo>
                    <a:cubicBezTo>
                      <a:pt x="555" y="1165"/>
                      <a:pt x="548" y="1153"/>
                      <a:pt x="547" y="1150"/>
                    </a:cubicBezTo>
                    <a:cubicBezTo>
                      <a:pt x="546" y="1147"/>
                      <a:pt x="545" y="1145"/>
                      <a:pt x="544" y="1142"/>
                    </a:cubicBezTo>
                    <a:cubicBezTo>
                      <a:pt x="544" y="1138"/>
                      <a:pt x="543" y="1133"/>
                      <a:pt x="542" y="1129"/>
                    </a:cubicBezTo>
                    <a:cubicBezTo>
                      <a:pt x="541" y="1124"/>
                      <a:pt x="536" y="1122"/>
                      <a:pt x="535" y="1117"/>
                    </a:cubicBezTo>
                    <a:cubicBezTo>
                      <a:pt x="532" y="1109"/>
                      <a:pt x="529" y="1102"/>
                      <a:pt x="525" y="1096"/>
                    </a:cubicBezTo>
                    <a:cubicBezTo>
                      <a:pt x="520" y="1089"/>
                      <a:pt x="517" y="1081"/>
                      <a:pt x="512" y="1075"/>
                    </a:cubicBezTo>
                    <a:cubicBezTo>
                      <a:pt x="511" y="1074"/>
                      <a:pt x="510" y="1072"/>
                      <a:pt x="510" y="1070"/>
                    </a:cubicBezTo>
                    <a:cubicBezTo>
                      <a:pt x="509" y="1062"/>
                      <a:pt x="508" y="1054"/>
                      <a:pt x="510" y="1046"/>
                    </a:cubicBezTo>
                    <a:cubicBezTo>
                      <a:pt x="510" y="1044"/>
                      <a:pt x="511" y="1044"/>
                      <a:pt x="513" y="1044"/>
                    </a:cubicBezTo>
                    <a:cubicBezTo>
                      <a:pt x="516" y="1046"/>
                      <a:pt x="518" y="1047"/>
                      <a:pt x="521" y="1048"/>
                    </a:cubicBezTo>
                    <a:cubicBezTo>
                      <a:pt x="524" y="1050"/>
                      <a:pt x="527" y="1052"/>
                      <a:pt x="527" y="1056"/>
                    </a:cubicBezTo>
                    <a:cubicBezTo>
                      <a:pt x="528" y="1063"/>
                      <a:pt x="529" y="1070"/>
                      <a:pt x="532" y="1077"/>
                    </a:cubicBezTo>
                    <a:cubicBezTo>
                      <a:pt x="536" y="1087"/>
                      <a:pt x="541" y="1097"/>
                      <a:pt x="548" y="1105"/>
                    </a:cubicBezTo>
                    <a:cubicBezTo>
                      <a:pt x="550" y="1107"/>
                      <a:pt x="552" y="1108"/>
                      <a:pt x="552" y="1110"/>
                    </a:cubicBezTo>
                    <a:cubicBezTo>
                      <a:pt x="553" y="1116"/>
                      <a:pt x="557" y="1119"/>
                      <a:pt x="561" y="1122"/>
                    </a:cubicBezTo>
                    <a:cubicBezTo>
                      <a:pt x="563" y="1124"/>
                      <a:pt x="566" y="1126"/>
                      <a:pt x="568" y="1129"/>
                    </a:cubicBezTo>
                    <a:cubicBezTo>
                      <a:pt x="569" y="1130"/>
                      <a:pt x="570" y="1131"/>
                      <a:pt x="569" y="1133"/>
                    </a:cubicBezTo>
                    <a:cubicBezTo>
                      <a:pt x="568" y="1134"/>
                      <a:pt x="567" y="1135"/>
                      <a:pt x="567" y="1136"/>
                    </a:cubicBezTo>
                    <a:cubicBezTo>
                      <a:pt x="565" y="1138"/>
                      <a:pt x="566" y="1142"/>
                      <a:pt x="568" y="1143"/>
                    </a:cubicBezTo>
                    <a:cubicBezTo>
                      <a:pt x="571" y="1146"/>
                      <a:pt x="574" y="1148"/>
                      <a:pt x="578" y="1150"/>
                    </a:cubicBezTo>
                    <a:cubicBezTo>
                      <a:pt x="581" y="1152"/>
                      <a:pt x="584" y="1154"/>
                      <a:pt x="584" y="1158"/>
                    </a:cubicBezTo>
                    <a:cubicBezTo>
                      <a:pt x="584" y="1160"/>
                      <a:pt x="586" y="1162"/>
                      <a:pt x="587" y="1164"/>
                    </a:cubicBezTo>
                    <a:cubicBezTo>
                      <a:pt x="604" y="1181"/>
                      <a:pt x="609" y="1190"/>
                      <a:pt x="614" y="1210"/>
                    </a:cubicBezTo>
                    <a:cubicBezTo>
                      <a:pt x="614" y="1212"/>
                      <a:pt x="614" y="1213"/>
                      <a:pt x="614" y="1215"/>
                    </a:cubicBezTo>
                    <a:cubicBezTo>
                      <a:pt x="613" y="1217"/>
                      <a:pt x="612" y="1219"/>
                      <a:pt x="611" y="1221"/>
                    </a:cubicBezTo>
                    <a:cubicBezTo>
                      <a:pt x="607" y="1226"/>
                      <a:pt x="609" y="1231"/>
                      <a:pt x="612" y="1236"/>
                    </a:cubicBezTo>
                    <a:cubicBezTo>
                      <a:pt x="614" y="1241"/>
                      <a:pt x="617" y="1245"/>
                      <a:pt x="622" y="1246"/>
                    </a:cubicBezTo>
                    <a:cubicBezTo>
                      <a:pt x="627" y="1248"/>
                      <a:pt x="631" y="1251"/>
                      <a:pt x="634" y="1255"/>
                    </a:cubicBezTo>
                    <a:cubicBezTo>
                      <a:pt x="637" y="1259"/>
                      <a:pt x="641" y="1261"/>
                      <a:pt x="646" y="1263"/>
                    </a:cubicBezTo>
                    <a:cubicBezTo>
                      <a:pt x="648" y="1263"/>
                      <a:pt x="651" y="1263"/>
                      <a:pt x="653" y="1264"/>
                    </a:cubicBezTo>
                    <a:cubicBezTo>
                      <a:pt x="655" y="1265"/>
                      <a:pt x="657" y="1265"/>
                      <a:pt x="659" y="1267"/>
                    </a:cubicBezTo>
                    <a:cubicBezTo>
                      <a:pt x="666" y="1273"/>
                      <a:pt x="673" y="1278"/>
                      <a:pt x="683" y="1280"/>
                    </a:cubicBezTo>
                    <a:cubicBezTo>
                      <a:pt x="688" y="1281"/>
                      <a:pt x="692" y="1284"/>
                      <a:pt x="696" y="1286"/>
                    </a:cubicBezTo>
                    <a:cubicBezTo>
                      <a:pt x="701" y="1289"/>
                      <a:pt x="706" y="1291"/>
                      <a:pt x="712" y="1292"/>
                    </a:cubicBezTo>
                    <a:cubicBezTo>
                      <a:pt x="730" y="1298"/>
                      <a:pt x="730" y="1298"/>
                      <a:pt x="748" y="1291"/>
                    </a:cubicBezTo>
                    <a:cubicBezTo>
                      <a:pt x="753" y="1289"/>
                      <a:pt x="758" y="1290"/>
                      <a:pt x="762" y="1293"/>
                    </a:cubicBezTo>
                    <a:cubicBezTo>
                      <a:pt x="770" y="1301"/>
                      <a:pt x="780" y="1307"/>
                      <a:pt x="788" y="1316"/>
                    </a:cubicBezTo>
                    <a:cubicBezTo>
                      <a:pt x="791" y="1320"/>
                      <a:pt x="795" y="1323"/>
                      <a:pt x="801" y="1323"/>
                    </a:cubicBezTo>
                    <a:cubicBezTo>
                      <a:pt x="808" y="1324"/>
                      <a:pt x="815" y="1326"/>
                      <a:pt x="821" y="1328"/>
                    </a:cubicBezTo>
                    <a:cubicBezTo>
                      <a:pt x="829" y="1331"/>
                      <a:pt x="837" y="1334"/>
                      <a:pt x="845" y="1334"/>
                    </a:cubicBezTo>
                    <a:cubicBezTo>
                      <a:pt x="847" y="1334"/>
                      <a:pt x="848" y="1335"/>
                      <a:pt x="849" y="1336"/>
                    </a:cubicBezTo>
                    <a:cubicBezTo>
                      <a:pt x="851" y="1341"/>
                      <a:pt x="855" y="1344"/>
                      <a:pt x="858" y="1348"/>
                    </a:cubicBezTo>
                    <a:cubicBezTo>
                      <a:pt x="861" y="1352"/>
                      <a:pt x="865" y="1356"/>
                      <a:pt x="869" y="1361"/>
                    </a:cubicBezTo>
                    <a:cubicBezTo>
                      <a:pt x="870" y="1363"/>
                      <a:pt x="872" y="1366"/>
                      <a:pt x="871" y="1370"/>
                    </a:cubicBezTo>
                    <a:cubicBezTo>
                      <a:pt x="869" y="1375"/>
                      <a:pt x="872" y="1378"/>
                      <a:pt x="877" y="1380"/>
                    </a:cubicBezTo>
                    <a:cubicBezTo>
                      <a:pt x="879" y="1380"/>
                      <a:pt x="881" y="1381"/>
                      <a:pt x="883" y="1381"/>
                    </a:cubicBezTo>
                    <a:cubicBezTo>
                      <a:pt x="885" y="1381"/>
                      <a:pt x="886" y="1381"/>
                      <a:pt x="888" y="1382"/>
                    </a:cubicBezTo>
                    <a:cubicBezTo>
                      <a:pt x="892" y="1385"/>
                      <a:pt x="896" y="1388"/>
                      <a:pt x="897" y="1393"/>
                    </a:cubicBezTo>
                    <a:cubicBezTo>
                      <a:pt x="898" y="1399"/>
                      <a:pt x="903" y="1400"/>
                      <a:pt x="908" y="1401"/>
                    </a:cubicBezTo>
                    <a:cubicBezTo>
                      <a:pt x="910" y="1402"/>
                      <a:pt x="911" y="1401"/>
                      <a:pt x="913" y="1401"/>
                    </a:cubicBezTo>
                    <a:cubicBezTo>
                      <a:pt x="918" y="1399"/>
                      <a:pt x="923" y="1401"/>
                      <a:pt x="926" y="1405"/>
                    </a:cubicBezTo>
                    <a:cubicBezTo>
                      <a:pt x="929" y="1408"/>
                      <a:pt x="934" y="1410"/>
                      <a:pt x="937" y="1412"/>
                    </a:cubicBezTo>
                    <a:cubicBezTo>
                      <a:pt x="940" y="1416"/>
                      <a:pt x="942" y="1415"/>
                      <a:pt x="947" y="1412"/>
                    </a:cubicBezTo>
                    <a:cubicBezTo>
                      <a:pt x="949" y="1410"/>
                      <a:pt x="949" y="1408"/>
                      <a:pt x="948" y="1406"/>
                    </a:cubicBezTo>
                    <a:cubicBezTo>
                      <a:pt x="948" y="1405"/>
                      <a:pt x="947" y="1402"/>
                      <a:pt x="948" y="1402"/>
                    </a:cubicBezTo>
                    <a:cubicBezTo>
                      <a:pt x="953" y="1399"/>
                      <a:pt x="955" y="1394"/>
                      <a:pt x="958" y="1391"/>
                    </a:cubicBezTo>
                    <a:cubicBezTo>
                      <a:pt x="959" y="1390"/>
                      <a:pt x="962" y="1390"/>
                      <a:pt x="963" y="1391"/>
                    </a:cubicBezTo>
                    <a:cubicBezTo>
                      <a:pt x="967" y="1393"/>
                      <a:pt x="971" y="1397"/>
                      <a:pt x="971" y="1402"/>
                    </a:cubicBezTo>
                    <a:cubicBezTo>
                      <a:pt x="972" y="1406"/>
                      <a:pt x="973" y="1409"/>
                      <a:pt x="975" y="1412"/>
                    </a:cubicBezTo>
                    <a:cubicBezTo>
                      <a:pt x="979" y="1416"/>
                      <a:pt x="979" y="1422"/>
                      <a:pt x="983" y="1425"/>
                    </a:cubicBezTo>
                    <a:cubicBezTo>
                      <a:pt x="984" y="1426"/>
                      <a:pt x="984" y="1428"/>
                      <a:pt x="984" y="1430"/>
                    </a:cubicBezTo>
                    <a:cubicBezTo>
                      <a:pt x="984" y="1437"/>
                      <a:pt x="984" y="1444"/>
                      <a:pt x="984" y="1451"/>
                    </a:cubicBezTo>
                    <a:cubicBezTo>
                      <a:pt x="983" y="1455"/>
                      <a:pt x="983" y="1459"/>
                      <a:pt x="986" y="1462"/>
                    </a:cubicBezTo>
                    <a:cubicBezTo>
                      <a:pt x="987" y="1463"/>
                      <a:pt x="987" y="1465"/>
                      <a:pt x="986" y="1466"/>
                    </a:cubicBezTo>
                    <a:cubicBezTo>
                      <a:pt x="983" y="1471"/>
                      <a:pt x="979" y="1477"/>
                      <a:pt x="973" y="1479"/>
                    </a:cubicBezTo>
                    <a:cubicBezTo>
                      <a:pt x="967" y="1482"/>
                      <a:pt x="964" y="1486"/>
                      <a:pt x="962" y="1493"/>
                    </a:cubicBezTo>
                    <a:cubicBezTo>
                      <a:pt x="961" y="1496"/>
                      <a:pt x="959" y="1498"/>
                      <a:pt x="956" y="1500"/>
                    </a:cubicBezTo>
                    <a:cubicBezTo>
                      <a:pt x="953" y="1502"/>
                      <a:pt x="950" y="1503"/>
                      <a:pt x="948" y="1505"/>
                    </a:cubicBezTo>
                    <a:cubicBezTo>
                      <a:pt x="947" y="1505"/>
                      <a:pt x="946" y="1507"/>
                      <a:pt x="946" y="1508"/>
                    </a:cubicBezTo>
                    <a:cubicBezTo>
                      <a:pt x="943" y="1521"/>
                      <a:pt x="943" y="1521"/>
                      <a:pt x="937" y="1530"/>
                    </a:cubicBezTo>
                    <a:cubicBezTo>
                      <a:pt x="937" y="1531"/>
                      <a:pt x="936" y="1532"/>
                      <a:pt x="936" y="1533"/>
                    </a:cubicBezTo>
                    <a:cubicBezTo>
                      <a:pt x="935" y="1539"/>
                      <a:pt x="934" y="1544"/>
                      <a:pt x="935" y="1549"/>
                    </a:cubicBezTo>
                    <a:cubicBezTo>
                      <a:pt x="936" y="1554"/>
                      <a:pt x="940" y="1556"/>
                      <a:pt x="944" y="1558"/>
                    </a:cubicBezTo>
                    <a:cubicBezTo>
                      <a:pt x="945" y="1558"/>
                      <a:pt x="945" y="1558"/>
                      <a:pt x="946" y="1557"/>
                    </a:cubicBezTo>
                    <a:cubicBezTo>
                      <a:pt x="946" y="1557"/>
                      <a:pt x="947" y="1556"/>
                      <a:pt x="948" y="1555"/>
                    </a:cubicBezTo>
                    <a:cubicBezTo>
                      <a:pt x="948" y="1556"/>
                      <a:pt x="948" y="1556"/>
                      <a:pt x="948" y="1557"/>
                    </a:cubicBezTo>
                    <a:cubicBezTo>
                      <a:pt x="948" y="1560"/>
                      <a:pt x="947" y="1563"/>
                      <a:pt x="945" y="1565"/>
                    </a:cubicBezTo>
                    <a:cubicBezTo>
                      <a:pt x="942" y="1567"/>
                      <a:pt x="939" y="1569"/>
                      <a:pt x="936" y="1571"/>
                    </a:cubicBezTo>
                    <a:cubicBezTo>
                      <a:pt x="931" y="1575"/>
                      <a:pt x="928" y="1580"/>
                      <a:pt x="931" y="1586"/>
                    </a:cubicBezTo>
                    <a:cubicBezTo>
                      <a:pt x="931" y="1588"/>
                      <a:pt x="932" y="1591"/>
                      <a:pt x="932" y="1594"/>
                    </a:cubicBezTo>
                    <a:cubicBezTo>
                      <a:pt x="933" y="1595"/>
                      <a:pt x="932" y="1597"/>
                      <a:pt x="932" y="1599"/>
                    </a:cubicBezTo>
                    <a:cubicBezTo>
                      <a:pt x="931" y="1602"/>
                      <a:pt x="932" y="1604"/>
                      <a:pt x="934" y="1605"/>
                    </a:cubicBezTo>
                    <a:cubicBezTo>
                      <a:pt x="938" y="1607"/>
                      <a:pt x="941" y="1609"/>
                      <a:pt x="944" y="1611"/>
                    </a:cubicBezTo>
                    <a:cubicBezTo>
                      <a:pt x="948" y="1613"/>
                      <a:pt x="952" y="1616"/>
                      <a:pt x="954" y="1620"/>
                    </a:cubicBezTo>
                    <a:cubicBezTo>
                      <a:pt x="955" y="1624"/>
                      <a:pt x="957" y="1627"/>
                      <a:pt x="960" y="1629"/>
                    </a:cubicBezTo>
                    <a:cubicBezTo>
                      <a:pt x="962" y="1631"/>
                      <a:pt x="964" y="1633"/>
                      <a:pt x="964" y="1635"/>
                    </a:cubicBezTo>
                    <a:cubicBezTo>
                      <a:pt x="966" y="1642"/>
                      <a:pt x="970" y="1648"/>
                      <a:pt x="973" y="1654"/>
                    </a:cubicBezTo>
                    <a:cubicBezTo>
                      <a:pt x="976" y="1663"/>
                      <a:pt x="981" y="1671"/>
                      <a:pt x="986" y="1679"/>
                    </a:cubicBezTo>
                    <a:cubicBezTo>
                      <a:pt x="992" y="1687"/>
                      <a:pt x="996" y="1695"/>
                      <a:pt x="1001" y="1704"/>
                    </a:cubicBezTo>
                    <a:cubicBezTo>
                      <a:pt x="1002" y="1705"/>
                      <a:pt x="1003" y="1707"/>
                      <a:pt x="1003" y="1709"/>
                    </a:cubicBezTo>
                    <a:cubicBezTo>
                      <a:pt x="1002" y="1714"/>
                      <a:pt x="1005" y="1717"/>
                      <a:pt x="1008" y="1720"/>
                    </a:cubicBezTo>
                    <a:cubicBezTo>
                      <a:pt x="1017" y="1731"/>
                      <a:pt x="1029" y="1737"/>
                      <a:pt x="1040" y="1745"/>
                    </a:cubicBezTo>
                    <a:cubicBezTo>
                      <a:pt x="1042" y="1747"/>
                      <a:pt x="1045" y="1747"/>
                      <a:pt x="1048" y="1748"/>
                    </a:cubicBezTo>
                    <a:cubicBezTo>
                      <a:pt x="1054" y="1751"/>
                      <a:pt x="1060" y="1754"/>
                      <a:pt x="1065" y="1758"/>
                    </a:cubicBezTo>
                    <a:cubicBezTo>
                      <a:pt x="1071" y="1765"/>
                      <a:pt x="1078" y="1770"/>
                      <a:pt x="1084" y="1776"/>
                    </a:cubicBezTo>
                    <a:cubicBezTo>
                      <a:pt x="1086" y="1777"/>
                      <a:pt x="1087" y="1779"/>
                      <a:pt x="1087" y="1782"/>
                    </a:cubicBezTo>
                    <a:cubicBezTo>
                      <a:pt x="1088" y="1784"/>
                      <a:pt x="1088" y="1787"/>
                      <a:pt x="1088" y="1790"/>
                    </a:cubicBezTo>
                    <a:cubicBezTo>
                      <a:pt x="1089" y="1795"/>
                      <a:pt x="1090" y="1800"/>
                      <a:pt x="1089" y="1806"/>
                    </a:cubicBezTo>
                    <a:cubicBezTo>
                      <a:pt x="1088" y="1808"/>
                      <a:pt x="1089" y="1810"/>
                      <a:pt x="1089" y="1813"/>
                    </a:cubicBezTo>
                    <a:cubicBezTo>
                      <a:pt x="1093" y="1823"/>
                      <a:pt x="1092" y="1834"/>
                      <a:pt x="1089" y="1845"/>
                    </a:cubicBezTo>
                    <a:cubicBezTo>
                      <a:pt x="1089" y="1847"/>
                      <a:pt x="1088" y="1848"/>
                      <a:pt x="1089" y="1850"/>
                    </a:cubicBezTo>
                    <a:cubicBezTo>
                      <a:pt x="1093" y="1866"/>
                      <a:pt x="1090" y="1883"/>
                      <a:pt x="1091" y="1899"/>
                    </a:cubicBezTo>
                    <a:cubicBezTo>
                      <a:pt x="1091" y="1903"/>
                      <a:pt x="1090" y="1908"/>
                      <a:pt x="1090" y="1912"/>
                    </a:cubicBezTo>
                    <a:cubicBezTo>
                      <a:pt x="1089" y="1918"/>
                      <a:pt x="1088" y="1923"/>
                      <a:pt x="1086" y="1928"/>
                    </a:cubicBezTo>
                    <a:cubicBezTo>
                      <a:pt x="1085" y="1932"/>
                      <a:pt x="1085" y="1935"/>
                      <a:pt x="1086" y="1938"/>
                    </a:cubicBezTo>
                    <a:cubicBezTo>
                      <a:pt x="1088" y="1943"/>
                      <a:pt x="1088" y="1948"/>
                      <a:pt x="1086" y="1952"/>
                    </a:cubicBezTo>
                    <a:cubicBezTo>
                      <a:pt x="1084" y="1957"/>
                      <a:pt x="1084" y="1962"/>
                      <a:pt x="1086" y="1967"/>
                    </a:cubicBezTo>
                    <a:cubicBezTo>
                      <a:pt x="1089" y="1973"/>
                      <a:pt x="1087" y="1980"/>
                      <a:pt x="1089" y="1986"/>
                    </a:cubicBezTo>
                    <a:cubicBezTo>
                      <a:pt x="1091" y="1989"/>
                      <a:pt x="1089" y="1993"/>
                      <a:pt x="1089" y="1996"/>
                    </a:cubicBezTo>
                    <a:cubicBezTo>
                      <a:pt x="1090" y="1999"/>
                      <a:pt x="1090" y="2002"/>
                      <a:pt x="1091" y="2004"/>
                    </a:cubicBezTo>
                    <a:cubicBezTo>
                      <a:pt x="1091" y="2007"/>
                      <a:pt x="1091" y="2010"/>
                      <a:pt x="1090" y="2012"/>
                    </a:cubicBezTo>
                    <a:cubicBezTo>
                      <a:pt x="1089" y="2016"/>
                      <a:pt x="1088" y="2020"/>
                      <a:pt x="1087" y="2023"/>
                    </a:cubicBezTo>
                    <a:cubicBezTo>
                      <a:pt x="1084" y="2036"/>
                      <a:pt x="1081" y="2048"/>
                      <a:pt x="1079" y="2060"/>
                    </a:cubicBezTo>
                    <a:cubicBezTo>
                      <a:pt x="1078" y="2063"/>
                      <a:pt x="1078" y="2065"/>
                      <a:pt x="1076" y="2066"/>
                    </a:cubicBezTo>
                    <a:cubicBezTo>
                      <a:pt x="1072" y="2069"/>
                      <a:pt x="1072" y="2073"/>
                      <a:pt x="1074" y="2077"/>
                    </a:cubicBezTo>
                    <a:cubicBezTo>
                      <a:pt x="1078" y="2082"/>
                      <a:pt x="1078" y="2089"/>
                      <a:pt x="1082" y="2095"/>
                    </a:cubicBezTo>
                    <a:cubicBezTo>
                      <a:pt x="1085" y="2100"/>
                      <a:pt x="1085" y="2105"/>
                      <a:pt x="1082" y="2110"/>
                    </a:cubicBezTo>
                    <a:cubicBezTo>
                      <a:pt x="1080" y="2113"/>
                      <a:pt x="1080" y="2116"/>
                      <a:pt x="1080" y="2120"/>
                    </a:cubicBezTo>
                    <a:cubicBezTo>
                      <a:pt x="1081" y="2123"/>
                      <a:pt x="1080" y="2127"/>
                      <a:pt x="1080" y="2130"/>
                    </a:cubicBezTo>
                    <a:cubicBezTo>
                      <a:pt x="1080" y="2134"/>
                      <a:pt x="1082" y="2137"/>
                      <a:pt x="1084" y="2141"/>
                    </a:cubicBezTo>
                    <a:cubicBezTo>
                      <a:pt x="1085" y="2142"/>
                      <a:pt x="1087" y="2144"/>
                      <a:pt x="1088" y="2146"/>
                    </a:cubicBezTo>
                    <a:cubicBezTo>
                      <a:pt x="1082" y="2146"/>
                      <a:pt x="1081" y="2146"/>
                      <a:pt x="1080" y="2151"/>
                    </a:cubicBezTo>
                    <a:cubicBezTo>
                      <a:pt x="1080" y="2152"/>
                      <a:pt x="1079" y="2154"/>
                      <a:pt x="1079" y="2155"/>
                    </a:cubicBezTo>
                    <a:cubicBezTo>
                      <a:pt x="1080" y="2161"/>
                      <a:pt x="1081" y="2166"/>
                      <a:pt x="1082" y="2171"/>
                    </a:cubicBezTo>
                    <a:cubicBezTo>
                      <a:pt x="1082" y="2173"/>
                      <a:pt x="1086" y="2174"/>
                      <a:pt x="1087" y="2173"/>
                    </a:cubicBezTo>
                    <a:cubicBezTo>
                      <a:pt x="1089" y="2171"/>
                      <a:pt x="1091" y="2169"/>
                      <a:pt x="1091" y="2166"/>
                    </a:cubicBezTo>
                    <a:cubicBezTo>
                      <a:pt x="1091" y="2162"/>
                      <a:pt x="1091" y="2158"/>
                      <a:pt x="1091" y="2155"/>
                    </a:cubicBezTo>
                    <a:cubicBezTo>
                      <a:pt x="1092" y="2151"/>
                      <a:pt x="1090" y="2149"/>
                      <a:pt x="1088" y="2146"/>
                    </a:cubicBezTo>
                    <a:cubicBezTo>
                      <a:pt x="1091" y="2147"/>
                      <a:pt x="1094" y="2146"/>
                      <a:pt x="1096" y="2144"/>
                    </a:cubicBezTo>
                    <a:cubicBezTo>
                      <a:pt x="1098" y="2143"/>
                      <a:pt x="1098" y="2144"/>
                      <a:pt x="1099" y="2147"/>
                    </a:cubicBezTo>
                    <a:cubicBezTo>
                      <a:pt x="1099" y="2148"/>
                      <a:pt x="1100" y="2150"/>
                      <a:pt x="1100" y="2151"/>
                    </a:cubicBezTo>
                    <a:cubicBezTo>
                      <a:pt x="1100" y="2158"/>
                      <a:pt x="1099" y="2165"/>
                      <a:pt x="1099" y="2172"/>
                    </a:cubicBezTo>
                    <a:cubicBezTo>
                      <a:pt x="1099" y="2179"/>
                      <a:pt x="1098" y="2186"/>
                      <a:pt x="1097" y="2193"/>
                    </a:cubicBezTo>
                    <a:cubicBezTo>
                      <a:pt x="1097" y="2195"/>
                      <a:pt x="1097" y="2197"/>
                      <a:pt x="1098" y="2199"/>
                    </a:cubicBezTo>
                    <a:cubicBezTo>
                      <a:pt x="1102" y="2206"/>
                      <a:pt x="1100" y="2212"/>
                      <a:pt x="1098" y="2218"/>
                    </a:cubicBezTo>
                    <a:cubicBezTo>
                      <a:pt x="1097" y="2219"/>
                      <a:pt x="1096" y="2220"/>
                      <a:pt x="1095" y="2219"/>
                    </a:cubicBezTo>
                    <a:cubicBezTo>
                      <a:pt x="1094" y="2219"/>
                      <a:pt x="1094" y="2219"/>
                      <a:pt x="1094" y="2218"/>
                    </a:cubicBezTo>
                    <a:cubicBezTo>
                      <a:pt x="1093" y="2216"/>
                      <a:pt x="1092" y="2214"/>
                      <a:pt x="1092" y="2212"/>
                    </a:cubicBezTo>
                    <a:cubicBezTo>
                      <a:pt x="1087" y="2212"/>
                      <a:pt x="1083" y="2215"/>
                      <a:pt x="1082" y="2219"/>
                    </a:cubicBezTo>
                    <a:cubicBezTo>
                      <a:pt x="1081" y="2225"/>
                      <a:pt x="1078" y="2229"/>
                      <a:pt x="1075" y="2234"/>
                    </a:cubicBezTo>
                    <a:cubicBezTo>
                      <a:pt x="1075" y="2234"/>
                      <a:pt x="1076" y="2236"/>
                      <a:pt x="1077" y="2237"/>
                    </a:cubicBezTo>
                    <a:cubicBezTo>
                      <a:pt x="1077" y="2237"/>
                      <a:pt x="1079" y="2238"/>
                      <a:pt x="1079" y="2237"/>
                    </a:cubicBezTo>
                    <a:cubicBezTo>
                      <a:pt x="1081" y="2237"/>
                      <a:pt x="1082" y="2235"/>
                      <a:pt x="1083" y="2235"/>
                    </a:cubicBezTo>
                    <a:cubicBezTo>
                      <a:pt x="1086" y="2235"/>
                      <a:pt x="1090" y="2236"/>
                      <a:pt x="1093" y="2237"/>
                    </a:cubicBezTo>
                    <a:cubicBezTo>
                      <a:pt x="1095" y="2237"/>
                      <a:pt x="1096" y="2240"/>
                      <a:pt x="1096" y="2242"/>
                    </a:cubicBezTo>
                    <a:cubicBezTo>
                      <a:pt x="1095" y="2246"/>
                      <a:pt x="1094" y="2250"/>
                      <a:pt x="1094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6" y="2255"/>
                      <a:pt x="1096" y="2256"/>
                    </a:cubicBezTo>
                    <a:cubicBezTo>
                      <a:pt x="1096" y="2256"/>
                      <a:pt x="1095" y="2256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4" y="2255"/>
                    </a:cubicBezTo>
                    <a:cubicBezTo>
                      <a:pt x="1091" y="2255"/>
                      <a:pt x="1089" y="2256"/>
                      <a:pt x="1086" y="2258"/>
                    </a:cubicBezTo>
                    <a:cubicBezTo>
                      <a:pt x="1084" y="2260"/>
                      <a:pt x="1083" y="2261"/>
                      <a:pt x="1084" y="2264"/>
                    </a:cubicBezTo>
                    <a:cubicBezTo>
                      <a:pt x="1084" y="2266"/>
                      <a:pt x="1085" y="2268"/>
                      <a:pt x="1085" y="2270"/>
                    </a:cubicBezTo>
                    <a:cubicBezTo>
                      <a:pt x="1086" y="2271"/>
                      <a:pt x="1088" y="2272"/>
                      <a:pt x="1088" y="2274"/>
                    </a:cubicBezTo>
                    <a:cubicBezTo>
                      <a:pt x="1088" y="2276"/>
                      <a:pt x="1087" y="2278"/>
                      <a:pt x="1089" y="2280"/>
                    </a:cubicBezTo>
                    <a:cubicBezTo>
                      <a:pt x="1090" y="2280"/>
                      <a:pt x="1090" y="2281"/>
                      <a:pt x="1091" y="2281"/>
                    </a:cubicBezTo>
                    <a:cubicBezTo>
                      <a:pt x="1091" y="2281"/>
                      <a:pt x="1091" y="2281"/>
                      <a:pt x="1091" y="2281"/>
                    </a:cubicBezTo>
                    <a:cubicBezTo>
                      <a:pt x="1092" y="2281"/>
                      <a:pt x="1092" y="2281"/>
                      <a:pt x="1092" y="2281"/>
                    </a:cubicBezTo>
                    <a:cubicBezTo>
                      <a:pt x="1091" y="2282"/>
                      <a:pt x="1091" y="2282"/>
                      <a:pt x="1091" y="2282"/>
                    </a:cubicBezTo>
                    <a:cubicBezTo>
                      <a:pt x="1091" y="2282"/>
                      <a:pt x="1091" y="2281"/>
                      <a:pt x="1091" y="2281"/>
                    </a:cubicBezTo>
                    <a:cubicBezTo>
                      <a:pt x="1091" y="2283"/>
                      <a:pt x="1091" y="2284"/>
                      <a:pt x="1091" y="2286"/>
                    </a:cubicBezTo>
                    <a:cubicBezTo>
                      <a:pt x="1090" y="2291"/>
                      <a:pt x="1090" y="2291"/>
                      <a:pt x="1094" y="2293"/>
                    </a:cubicBezTo>
                    <a:cubicBezTo>
                      <a:pt x="1097" y="2295"/>
                      <a:pt x="1099" y="2296"/>
                      <a:pt x="1101" y="2298"/>
                    </a:cubicBezTo>
                    <a:cubicBezTo>
                      <a:pt x="1101" y="2298"/>
                      <a:pt x="1101" y="2298"/>
                      <a:pt x="1101" y="2298"/>
                    </a:cubicBezTo>
                    <a:cubicBezTo>
                      <a:pt x="1101" y="2298"/>
                      <a:pt x="1101" y="2298"/>
                      <a:pt x="1102" y="2298"/>
                    </a:cubicBezTo>
                    <a:cubicBezTo>
                      <a:pt x="1104" y="2302"/>
                      <a:pt x="1104" y="2302"/>
                      <a:pt x="1102" y="2304"/>
                    </a:cubicBezTo>
                    <a:cubicBezTo>
                      <a:pt x="1101" y="2304"/>
                      <a:pt x="1101" y="2304"/>
                      <a:pt x="1101" y="2304"/>
                    </a:cubicBezTo>
                    <a:cubicBezTo>
                      <a:pt x="1101" y="2305"/>
                      <a:pt x="1101" y="2305"/>
                      <a:pt x="1101" y="2305"/>
                    </a:cubicBezTo>
                    <a:cubicBezTo>
                      <a:pt x="1102" y="2304"/>
                      <a:pt x="1102" y="2304"/>
                      <a:pt x="1102" y="2304"/>
                    </a:cubicBezTo>
                    <a:cubicBezTo>
                      <a:pt x="1102" y="2310"/>
                      <a:pt x="1104" y="2315"/>
                      <a:pt x="1102" y="2320"/>
                    </a:cubicBezTo>
                    <a:cubicBezTo>
                      <a:pt x="1101" y="2323"/>
                      <a:pt x="1103" y="2324"/>
                      <a:pt x="1106" y="2324"/>
                    </a:cubicBezTo>
                    <a:cubicBezTo>
                      <a:pt x="1108" y="2324"/>
                      <a:pt x="1109" y="2323"/>
                      <a:pt x="1110" y="2320"/>
                    </a:cubicBezTo>
                    <a:cubicBezTo>
                      <a:pt x="1110" y="2316"/>
                      <a:pt x="1110" y="2312"/>
                      <a:pt x="1111" y="2308"/>
                    </a:cubicBezTo>
                    <a:cubicBezTo>
                      <a:pt x="1111" y="2308"/>
                      <a:pt x="1111" y="2308"/>
                      <a:pt x="1111" y="2308"/>
                    </a:cubicBezTo>
                    <a:cubicBezTo>
                      <a:pt x="1111" y="2307"/>
                      <a:pt x="1111" y="2307"/>
                      <a:pt x="1111" y="2307"/>
                    </a:cubicBezTo>
                    <a:cubicBezTo>
                      <a:pt x="1112" y="2308"/>
                      <a:pt x="1112" y="2308"/>
                      <a:pt x="1112" y="2308"/>
                    </a:cubicBezTo>
                    <a:cubicBezTo>
                      <a:pt x="1112" y="2308"/>
                      <a:pt x="1112" y="2308"/>
                      <a:pt x="1111" y="2308"/>
                    </a:cubicBezTo>
                    <a:cubicBezTo>
                      <a:pt x="1113" y="2310"/>
                      <a:pt x="1114" y="2312"/>
                      <a:pt x="1114" y="2314"/>
                    </a:cubicBezTo>
                    <a:cubicBezTo>
                      <a:pt x="1114" y="2316"/>
                      <a:pt x="1115" y="2318"/>
                      <a:pt x="1116" y="2320"/>
                    </a:cubicBezTo>
                    <a:cubicBezTo>
                      <a:pt x="1118" y="2322"/>
                      <a:pt x="1119" y="2323"/>
                      <a:pt x="1117" y="2326"/>
                    </a:cubicBezTo>
                    <a:cubicBezTo>
                      <a:pt x="1116" y="2327"/>
                      <a:pt x="1114" y="2329"/>
                      <a:pt x="1112" y="2329"/>
                    </a:cubicBezTo>
                    <a:cubicBezTo>
                      <a:pt x="1111" y="2329"/>
                      <a:pt x="1110" y="2329"/>
                      <a:pt x="1109" y="2329"/>
                    </a:cubicBezTo>
                    <a:cubicBezTo>
                      <a:pt x="1108" y="2329"/>
                      <a:pt x="1107" y="2330"/>
                      <a:pt x="1106" y="2331"/>
                    </a:cubicBezTo>
                    <a:cubicBezTo>
                      <a:pt x="1106" y="2332"/>
                      <a:pt x="1106" y="2333"/>
                      <a:pt x="1107" y="2333"/>
                    </a:cubicBezTo>
                    <a:cubicBezTo>
                      <a:pt x="1109" y="2334"/>
                      <a:pt x="1111" y="2335"/>
                      <a:pt x="1112" y="2335"/>
                    </a:cubicBezTo>
                    <a:cubicBezTo>
                      <a:pt x="1118" y="2335"/>
                      <a:pt x="1119" y="2339"/>
                      <a:pt x="1121" y="2343"/>
                    </a:cubicBezTo>
                    <a:cubicBezTo>
                      <a:pt x="1120" y="2346"/>
                      <a:pt x="1121" y="2348"/>
                      <a:pt x="1124" y="2350"/>
                    </a:cubicBezTo>
                    <a:cubicBezTo>
                      <a:pt x="1127" y="2352"/>
                      <a:pt x="1131" y="2355"/>
                      <a:pt x="1134" y="2357"/>
                    </a:cubicBezTo>
                    <a:cubicBezTo>
                      <a:pt x="1134" y="2357"/>
                      <a:pt x="1134" y="2357"/>
                      <a:pt x="1135" y="2357"/>
                    </a:cubicBezTo>
                    <a:cubicBezTo>
                      <a:pt x="1135" y="2357"/>
                      <a:pt x="1135" y="2358"/>
                      <a:pt x="1135" y="2358"/>
                    </a:cubicBezTo>
                    <a:cubicBezTo>
                      <a:pt x="1136" y="2358"/>
                      <a:pt x="1137" y="2359"/>
                      <a:pt x="1137" y="2360"/>
                    </a:cubicBezTo>
                    <a:cubicBezTo>
                      <a:pt x="1137" y="2360"/>
                      <a:pt x="1138" y="2360"/>
                      <a:pt x="1138" y="2360"/>
                    </a:cubicBezTo>
                    <a:cubicBezTo>
                      <a:pt x="1138" y="2361"/>
                      <a:pt x="1138" y="2361"/>
                      <a:pt x="1138" y="2361"/>
                    </a:cubicBezTo>
                    <a:cubicBezTo>
                      <a:pt x="1137" y="2361"/>
                      <a:pt x="1137" y="2361"/>
                      <a:pt x="1137" y="2361"/>
                    </a:cubicBezTo>
                    <a:cubicBezTo>
                      <a:pt x="1137" y="2360"/>
                      <a:pt x="1137" y="2360"/>
                      <a:pt x="1137" y="2360"/>
                    </a:cubicBezTo>
                    <a:cubicBezTo>
                      <a:pt x="1136" y="2360"/>
                      <a:pt x="1135" y="2359"/>
                      <a:pt x="1135" y="2358"/>
                    </a:cubicBezTo>
                    <a:cubicBezTo>
                      <a:pt x="1135" y="2358"/>
                      <a:pt x="1135" y="2358"/>
                      <a:pt x="1134" y="2357"/>
                    </a:cubicBezTo>
                    <a:cubicBezTo>
                      <a:pt x="1134" y="2357"/>
                      <a:pt x="1134" y="2357"/>
                      <a:pt x="1134" y="2357"/>
                    </a:cubicBezTo>
                    <a:cubicBezTo>
                      <a:pt x="1129" y="2358"/>
                      <a:pt x="1125" y="2357"/>
                      <a:pt x="1121" y="2354"/>
                    </a:cubicBezTo>
                    <a:cubicBezTo>
                      <a:pt x="1120" y="2354"/>
                      <a:pt x="1119" y="2354"/>
                      <a:pt x="1118" y="2354"/>
                    </a:cubicBezTo>
                    <a:cubicBezTo>
                      <a:pt x="1117" y="2354"/>
                      <a:pt x="1116" y="2354"/>
                      <a:pt x="1116" y="2355"/>
                    </a:cubicBezTo>
                    <a:cubicBezTo>
                      <a:pt x="1117" y="2356"/>
                      <a:pt x="1117" y="2357"/>
                      <a:pt x="1117" y="2357"/>
                    </a:cubicBezTo>
                    <a:cubicBezTo>
                      <a:pt x="1124" y="2362"/>
                      <a:pt x="1131" y="2366"/>
                      <a:pt x="1136" y="2373"/>
                    </a:cubicBezTo>
                    <a:cubicBezTo>
                      <a:pt x="1138" y="2375"/>
                      <a:pt x="1142" y="2376"/>
                      <a:pt x="1145" y="2377"/>
                    </a:cubicBezTo>
                    <a:cubicBezTo>
                      <a:pt x="1147" y="2378"/>
                      <a:pt x="1149" y="2377"/>
                      <a:pt x="1151" y="2377"/>
                    </a:cubicBezTo>
                    <a:cubicBezTo>
                      <a:pt x="1152" y="2376"/>
                      <a:pt x="1152" y="2375"/>
                      <a:pt x="1153" y="2373"/>
                    </a:cubicBezTo>
                    <a:cubicBezTo>
                      <a:pt x="1153" y="2373"/>
                      <a:pt x="1153" y="2373"/>
                      <a:pt x="1154" y="2373"/>
                    </a:cubicBezTo>
                    <a:cubicBezTo>
                      <a:pt x="1155" y="2373"/>
                      <a:pt x="1155" y="2373"/>
                      <a:pt x="1155" y="2375"/>
                    </a:cubicBezTo>
                    <a:cubicBezTo>
                      <a:pt x="1154" y="2375"/>
                      <a:pt x="1155" y="2376"/>
                      <a:pt x="1155" y="2377"/>
                    </a:cubicBezTo>
                    <a:cubicBezTo>
                      <a:pt x="1155" y="2378"/>
                      <a:pt x="1156" y="2378"/>
                      <a:pt x="1157" y="2378"/>
                    </a:cubicBezTo>
                    <a:cubicBezTo>
                      <a:pt x="1161" y="2379"/>
                      <a:pt x="1163" y="2380"/>
                      <a:pt x="1162" y="2385"/>
                    </a:cubicBezTo>
                    <a:cubicBezTo>
                      <a:pt x="1162" y="2386"/>
                      <a:pt x="1163" y="2387"/>
                      <a:pt x="1164" y="2387"/>
                    </a:cubicBezTo>
                    <a:cubicBezTo>
                      <a:pt x="1168" y="2388"/>
                      <a:pt x="1170" y="2391"/>
                      <a:pt x="1172" y="2394"/>
                    </a:cubicBezTo>
                    <a:cubicBezTo>
                      <a:pt x="1173" y="2396"/>
                      <a:pt x="1175" y="2397"/>
                      <a:pt x="1177" y="2397"/>
                    </a:cubicBezTo>
                    <a:cubicBezTo>
                      <a:pt x="1179" y="2395"/>
                      <a:pt x="1181" y="2392"/>
                      <a:pt x="1184" y="2390"/>
                    </a:cubicBezTo>
                    <a:cubicBezTo>
                      <a:pt x="1185" y="2390"/>
                      <a:pt x="1186" y="2390"/>
                      <a:pt x="1186" y="2391"/>
                    </a:cubicBezTo>
                    <a:cubicBezTo>
                      <a:pt x="1187" y="2392"/>
                      <a:pt x="1187" y="2393"/>
                      <a:pt x="1187" y="2394"/>
                    </a:cubicBezTo>
                    <a:cubicBezTo>
                      <a:pt x="1186" y="2396"/>
                      <a:pt x="1186" y="2399"/>
                      <a:pt x="1188" y="2400"/>
                    </a:cubicBezTo>
                    <a:cubicBezTo>
                      <a:pt x="1190" y="2401"/>
                      <a:pt x="1192" y="2402"/>
                      <a:pt x="1194" y="2402"/>
                    </a:cubicBezTo>
                    <a:cubicBezTo>
                      <a:pt x="1195" y="2403"/>
                      <a:pt x="1197" y="2402"/>
                      <a:pt x="1199" y="2402"/>
                    </a:cubicBezTo>
                    <a:cubicBezTo>
                      <a:pt x="1201" y="2402"/>
                      <a:pt x="1203" y="2402"/>
                      <a:pt x="1205" y="2402"/>
                    </a:cubicBezTo>
                    <a:cubicBezTo>
                      <a:pt x="1208" y="2403"/>
                      <a:pt x="1209" y="2402"/>
                      <a:pt x="1207" y="2398"/>
                    </a:cubicBezTo>
                    <a:cubicBezTo>
                      <a:pt x="1207" y="2398"/>
                      <a:pt x="1207" y="2398"/>
                      <a:pt x="1207" y="2398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6" y="2397"/>
                      <a:pt x="1206" y="2396"/>
                    </a:cubicBezTo>
                    <a:cubicBezTo>
                      <a:pt x="1207" y="2396"/>
                      <a:pt x="1207" y="2396"/>
                      <a:pt x="1207" y="2397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7" y="2397"/>
                      <a:pt x="1207" y="2398"/>
                    </a:cubicBezTo>
                    <a:cubicBezTo>
                      <a:pt x="1210" y="2397"/>
                      <a:pt x="1213" y="2396"/>
                      <a:pt x="1216" y="2395"/>
                    </a:cubicBezTo>
                    <a:cubicBezTo>
                      <a:pt x="1219" y="2394"/>
                      <a:pt x="1220" y="2393"/>
                      <a:pt x="1220" y="2390"/>
                    </a:cubicBezTo>
                    <a:cubicBezTo>
                      <a:pt x="1220" y="2389"/>
                      <a:pt x="1222" y="2389"/>
                      <a:pt x="1223" y="2389"/>
                    </a:cubicBezTo>
                    <a:cubicBezTo>
                      <a:pt x="1225" y="2389"/>
                      <a:pt x="1228" y="2390"/>
                      <a:pt x="1229" y="2390"/>
                    </a:cubicBezTo>
                    <a:cubicBezTo>
                      <a:pt x="1233" y="2388"/>
                      <a:pt x="1236" y="2385"/>
                      <a:pt x="1240" y="2382"/>
                    </a:cubicBezTo>
                    <a:cubicBezTo>
                      <a:pt x="1240" y="2382"/>
                      <a:pt x="1240" y="2381"/>
                      <a:pt x="1239" y="2381"/>
                    </a:cubicBezTo>
                    <a:cubicBezTo>
                      <a:pt x="1238" y="2379"/>
                      <a:pt x="1235" y="2380"/>
                      <a:pt x="1233" y="2379"/>
                    </a:cubicBezTo>
                    <a:cubicBezTo>
                      <a:pt x="1226" y="2376"/>
                      <a:pt x="1219" y="2373"/>
                      <a:pt x="1212" y="2370"/>
                    </a:cubicBezTo>
                    <a:cubicBezTo>
                      <a:pt x="1211" y="2369"/>
                      <a:pt x="1210" y="2369"/>
                      <a:pt x="1210" y="2368"/>
                    </a:cubicBezTo>
                    <a:cubicBezTo>
                      <a:pt x="1207" y="2364"/>
                      <a:pt x="1202" y="2362"/>
                      <a:pt x="1199" y="2358"/>
                    </a:cubicBezTo>
                    <a:cubicBezTo>
                      <a:pt x="1197" y="2356"/>
                      <a:pt x="1197" y="2354"/>
                      <a:pt x="1196" y="2351"/>
                    </a:cubicBezTo>
                    <a:cubicBezTo>
                      <a:pt x="1195" y="2344"/>
                      <a:pt x="1191" y="2341"/>
                      <a:pt x="1184" y="2340"/>
                    </a:cubicBezTo>
                    <a:cubicBezTo>
                      <a:pt x="1182" y="2340"/>
                      <a:pt x="1180" y="2340"/>
                      <a:pt x="1178" y="2340"/>
                    </a:cubicBezTo>
                    <a:cubicBezTo>
                      <a:pt x="1178" y="2341"/>
                      <a:pt x="1178" y="2341"/>
                      <a:pt x="1178" y="2341"/>
                    </a:cubicBezTo>
                    <a:cubicBezTo>
                      <a:pt x="1178" y="2341"/>
                      <a:pt x="1177" y="2341"/>
                      <a:pt x="1177" y="2341"/>
                    </a:cubicBezTo>
                    <a:cubicBezTo>
                      <a:pt x="1177" y="2343"/>
                      <a:pt x="1177" y="2345"/>
                      <a:pt x="1176" y="2345"/>
                    </a:cubicBezTo>
                    <a:cubicBezTo>
                      <a:pt x="1170" y="2348"/>
                      <a:pt x="1171" y="2353"/>
                      <a:pt x="1170" y="2357"/>
                    </a:cubicBezTo>
                    <a:cubicBezTo>
                      <a:pt x="1170" y="2358"/>
                      <a:pt x="1170" y="2358"/>
                      <a:pt x="1170" y="2359"/>
                    </a:cubicBezTo>
                    <a:cubicBezTo>
                      <a:pt x="1170" y="2359"/>
                      <a:pt x="1169" y="2360"/>
                      <a:pt x="1169" y="2360"/>
                    </a:cubicBezTo>
                    <a:cubicBezTo>
                      <a:pt x="1168" y="2360"/>
                      <a:pt x="1168" y="2359"/>
                      <a:pt x="1168" y="2359"/>
                    </a:cubicBezTo>
                    <a:cubicBezTo>
                      <a:pt x="1168" y="2356"/>
                      <a:pt x="1167" y="2354"/>
                      <a:pt x="1168" y="2352"/>
                    </a:cubicBezTo>
                    <a:cubicBezTo>
                      <a:pt x="1169" y="2346"/>
                      <a:pt x="1172" y="2343"/>
                      <a:pt x="1177" y="2341"/>
                    </a:cubicBezTo>
                    <a:cubicBezTo>
                      <a:pt x="1177" y="2341"/>
                      <a:pt x="1177" y="2341"/>
                      <a:pt x="1177" y="2340"/>
                    </a:cubicBezTo>
                    <a:cubicBezTo>
                      <a:pt x="1178" y="2340"/>
                      <a:pt x="1178" y="2340"/>
                      <a:pt x="1178" y="2340"/>
                    </a:cubicBezTo>
                    <a:cubicBezTo>
                      <a:pt x="1179" y="2338"/>
                      <a:pt x="1181" y="2335"/>
                      <a:pt x="1185" y="2336"/>
                    </a:cubicBezTo>
                    <a:cubicBezTo>
                      <a:pt x="1185" y="2336"/>
                      <a:pt x="1186" y="2336"/>
                      <a:pt x="1187" y="2336"/>
                    </a:cubicBezTo>
                    <a:cubicBezTo>
                      <a:pt x="1188" y="2336"/>
                      <a:pt x="1189" y="2336"/>
                      <a:pt x="1189" y="2335"/>
                    </a:cubicBezTo>
                    <a:cubicBezTo>
                      <a:pt x="1190" y="2334"/>
                      <a:pt x="1190" y="2333"/>
                      <a:pt x="1189" y="2332"/>
                    </a:cubicBezTo>
                    <a:cubicBezTo>
                      <a:pt x="1187" y="2328"/>
                      <a:pt x="1184" y="2325"/>
                      <a:pt x="1182" y="2321"/>
                    </a:cubicBezTo>
                    <a:cubicBezTo>
                      <a:pt x="1180" y="2318"/>
                      <a:pt x="1179" y="2313"/>
                      <a:pt x="1178" y="2309"/>
                    </a:cubicBezTo>
                    <a:cubicBezTo>
                      <a:pt x="1177" y="2304"/>
                      <a:pt x="1177" y="2300"/>
                      <a:pt x="1181" y="2297"/>
                    </a:cubicBezTo>
                    <a:cubicBezTo>
                      <a:pt x="1182" y="2295"/>
                      <a:pt x="1183" y="2293"/>
                      <a:pt x="1185" y="2292"/>
                    </a:cubicBezTo>
                    <a:cubicBezTo>
                      <a:pt x="1189" y="2289"/>
                      <a:pt x="1191" y="2285"/>
                      <a:pt x="1191" y="2279"/>
                    </a:cubicBezTo>
                    <a:cubicBezTo>
                      <a:pt x="1190" y="2275"/>
                      <a:pt x="1192" y="2271"/>
                      <a:pt x="1195" y="2267"/>
                    </a:cubicBezTo>
                    <a:cubicBezTo>
                      <a:pt x="1199" y="2264"/>
                      <a:pt x="1202" y="2260"/>
                      <a:pt x="1205" y="2256"/>
                    </a:cubicBezTo>
                    <a:cubicBezTo>
                      <a:pt x="1207" y="2254"/>
                      <a:pt x="1207" y="2251"/>
                      <a:pt x="1207" y="2248"/>
                    </a:cubicBezTo>
                    <a:cubicBezTo>
                      <a:pt x="1207" y="2247"/>
                      <a:pt x="1207" y="2245"/>
                      <a:pt x="1206" y="2243"/>
                    </a:cubicBezTo>
                    <a:cubicBezTo>
                      <a:pt x="1205" y="2239"/>
                      <a:pt x="1204" y="2235"/>
                      <a:pt x="1198" y="2235"/>
                    </a:cubicBezTo>
                    <a:cubicBezTo>
                      <a:pt x="1195" y="2235"/>
                      <a:pt x="1193" y="2234"/>
                      <a:pt x="1190" y="2232"/>
                    </a:cubicBezTo>
                    <a:cubicBezTo>
                      <a:pt x="1188" y="2230"/>
                      <a:pt x="1185" y="2228"/>
                      <a:pt x="1183" y="2226"/>
                    </a:cubicBezTo>
                    <a:cubicBezTo>
                      <a:pt x="1178" y="2221"/>
                      <a:pt x="1177" y="2215"/>
                      <a:pt x="1181" y="2210"/>
                    </a:cubicBezTo>
                    <a:cubicBezTo>
                      <a:pt x="1183" y="2207"/>
                      <a:pt x="1185" y="2205"/>
                      <a:pt x="1187" y="2204"/>
                    </a:cubicBezTo>
                    <a:cubicBezTo>
                      <a:pt x="1190" y="2202"/>
                      <a:pt x="1194" y="2201"/>
                      <a:pt x="1198" y="2199"/>
                    </a:cubicBezTo>
                    <a:cubicBezTo>
                      <a:pt x="1198" y="2199"/>
                      <a:pt x="1200" y="2198"/>
                      <a:pt x="1200" y="2197"/>
                    </a:cubicBezTo>
                    <a:cubicBezTo>
                      <a:pt x="1200" y="2192"/>
                      <a:pt x="1204" y="2188"/>
                      <a:pt x="1202" y="2183"/>
                    </a:cubicBezTo>
                    <a:cubicBezTo>
                      <a:pt x="1201" y="2181"/>
                      <a:pt x="1201" y="2180"/>
                      <a:pt x="1201" y="2178"/>
                    </a:cubicBezTo>
                    <a:cubicBezTo>
                      <a:pt x="1201" y="2174"/>
                      <a:pt x="1202" y="2170"/>
                      <a:pt x="1205" y="2166"/>
                    </a:cubicBezTo>
                    <a:cubicBezTo>
                      <a:pt x="1207" y="2164"/>
                      <a:pt x="1209" y="2162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1" y="2159"/>
                      <a:pt x="1210" y="2159"/>
                      <a:pt x="1210" y="2158"/>
                    </a:cubicBezTo>
                    <a:cubicBezTo>
                      <a:pt x="1209" y="2158"/>
                      <a:pt x="1208" y="2158"/>
                      <a:pt x="1206" y="2158"/>
                    </a:cubicBezTo>
                    <a:cubicBezTo>
                      <a:pt x="1205" y="2157"/>
                      <a:pt x="1206" y="2156"/>
                      <a:pt x="1207" y="2156"/>
                    </a:cubicBezTo>
                    <a:cubicBezTo>
                      <a:pt x="1207" y="2155"/>
                      <a:pt x="1208" y="2155"/>
                      <a:pt x="1208" y="2155"/>
                    </a:cubicBezTo>
                    <a:cubicBezTo>
                      <a:pt x="1209" y="2156"/>
                      <a:pt x="1210" y="2157"/>
                      <a:pt x="1210" y="2158"/>
                    </a:cubicBezTo>
                    <a:cubicBezTo>
                      <a:pt x="1211" y="2158"/>
                      <a:pt x="1211" y="2159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2" y="2159"/>
                      <a:pt x="1213" y="2160"/>
                      <a:pt x="1214" y="2160"/>
                    </a:cubicBezTo>
                    <a:cubicBezTo>
                      <a:pt x="1218" y="2159"/>
                      <a:pt x="1220" y="2157"/>
                      <a:pt x="1220" y="2153"/>
                    </a:cubicBezTo>
                    <a:cubicBezTo>
                      <a:pt x="1219" y="2151"/>
                      <a:pt x="1218" y="2148"/>
                      <a:pt x="1218" y="2145"/>
                    </a:cubicBezTo>
                    <a:cubicBezTo>
                      <a:pt x="1217" y="2144"/>
                      <a:pt x="1215" y="2143"/>
                      <a:pt x="1213" y="2144"/>
                    </a:cubicBezTo>
                    <a:cubicBezTo>
                      <a:pt x="1212" y="2144"/>
                      <a:pt x="1212" y="2145"/>
                      <a:pt x="1211" y="2145"/>
                    </a:cubicBezTo>
                    <a:cubicBezTo>
                      <a:pt x="1205" y="2148"/>
                      <a:pt x="1200" y="2145"/>
                      <a:pt x="1199" y="2140"/>
                    </a:cubicBezTo>
                    <a:cubicBezTo>
                      <a:pt x="1198" y="2137"/>
                      <a:pt x="1198" y="2134"/>
                      <a:pt x="1197" y="2130"/>
                    </a:cubicBezTo>
                    <a:cubicBezTo>
                      <a:pt x="1197" y="2129"/>
                      <a:pt x="1196" y="2128"/>
                      <a:pt x="1196" y="2127"/>
                    </a:cubicBezTo>
                    <a:cubicBezTo>
                      <a:pt x="1195" y="2125"/>
                      <a:pt x="1198" y="2123"/>
                      <a:pt x="1200" y="2124"/>
                    </a:cubicBezTo>
                    <a:cubicBezTo>
                      <a:pt x="1204" y="2125"/>
                      <a:pt x="1207" y="2126"/>
                      <a:pt x="1210" y="2128"/>
                    </a:cubicBezTo>
                    <a:cubicBezTo>
                      <a:pt x="1214" y="2130"/>
                      <a:pt x="1218" y="2130"/>
                      <a:pt x="1222" y="2130"/>
                    </a:cubicBezTo>
                    <a:cubicBezTo>
                      <a:pt x="1227" y="2129"/>
                      <a:pt x="1232" y="2124"/>
                      <a:pt x="1232" y="2120"/>
                    </a:cubicBezTo>
                    <a:cubicBezTo>
                      <a:pt x="1232" y="2116"/>
                      <a:pt x="1231" y="2113"/>
                      <a:pt x="1231" y="2110"/>
                    </a:cubicBezTo>
                    <a:cubicBezTo>
                      <a:pt x="1231" y="2106"/>
                      <a:pt x="1232" y="2102"/>
                      <a:pt x="1232" y="2099"/>
                    </a:cubicBezTo>
                    <a:cubicBezTo>
                      <a:pt x="1232" y="2098"/>
                      <a:pt x="1232" y="2098"/>
                      <a:pt x="1232" y="2097"/>
                    </a:cubicBezTo>
                    <a:cubicBezTo>
                      <a:pt x="1232" y="2096"/>
                      <a:pt x="1231" y="2095"/>
                      <a:pt x="1231" y="2094"/>
                    </a:cubicBezTo>
                    <a:cubicBezTo>
                      <a:pt x="1230" y="2090"/>
                      <a:pt x="1232" y="2088"/>
                      <a:pt x="1235" y="2089"/>
                    </a:cubicBezTo>
                    <a:cubicBezTo>
                      <a:pt x="1247" y="2092"/>
                      <a:pt x="1259" y="2091"/>
                      <a:pt x="1271" y="2086"/>
                    </a:cubicBezTo>
                    <a:cubicBezTo>
                      <a:pt x="1274" y="2085"/>
                      <a:pt x="1277" y="2084"/>
                      <a:pt x="1280" y="2082"/>
                    </a:cubicBezTo>
                    <a:cubicBezTo>
                      <a:pt x="1285" y="2080"/>
                      <a:pt x="1290" y="2077"/>
                      <a:pt x="1291" y="2071"/>
                    </a:cubicBezTo>
                    <a:cubicBezTo>
                      <a:pt x="1292" y="2067"/>
                      <a:pt x="1294" y="2064"/>
                      <a:pt x="1295" y="2060"/>
                    </a:cubicBezTo>
                    <a:cubicBezTo>
                      <a:pt x="1296" y="2058"/>
                      <a:pt x="1297" y="2056"/>
                      <a:pt x="1297" y="2054"/>
                    </a:cubicBezTo>
                    <a:cubicBezTo>
                      <a:pt x="1298" y="2052"/>
                      <a:pt x="1296" y="2048"/>
                      <a:pt x="1294" y="2047"/>
                    </a:cubicBezTo>
                    <a:cubicBezTo>
                      <a:pt x="1293" y="2046"/>
                      <a:pt x="1291" y="2046"/>
                      <a:pt x="1290" y="2045"/>
                    </a:cubicBezTo>
                    <a:cubicBezTo>
                      <a:pt x="1288" y="2044"/>
                      <a:pt x="1288" y="2042"/>
                      <a:pt x="1288" y="2041"/>
                    </a:cubicBezTo>
                    <a:cubicBezTo>
                      <a:pt x="1288" y="2039"/>
                      <a:pt x="1288" y="2037"/>
                      <a:pt x="1289" y="2036"/>
                    </a:cubicBezTo>
                    <a:cubicBezTo>
                      <a:pt x="1290" y="2031"/>
                      <a:pt x="1288" y="2029"/>
                      <a:pt x="1285" y="2026"/>
                    </a:cubicBezTo>
                    <a:cubicBezTo>
                      <a:pt x="1282" y="2023"/>
                      <a:pt x="1277" y="2021"/>
                      <a:pt x="1274" y="2017"/>
                    </a:cubicBezTo>
                    <a:cubicBezTo>
                      <a:pt x="1274" y="2017"/>
                      <a:pt x="1273" y="2017"/>
                      <a:pt x="1273" y="2017"/>
                    </a:cubicBezTo>
                    <a:cubicBezTo>
                      <a:pt x="1273" y="2017"/>
                      <a:pt x="1273" y="2017"/>
                      <a:pt x="1273" y="2016"/>
                    </a:cubicBezTo>
                    <a:cubicBezTo>
                      <a:pt x="1273" y="2016"/>
                      <a:pt x="1273" y="2016"/>
                      <a:pt x="1272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7"/>
                      <a:pt x="1274" y="2017"/>
                    </a:cubicBezTo>
                    <a:cubicBezTo>
                      <a:pt x="1274" y="2017"/>
                      <a:pt x="1274" y="2017"/>
                      <a:pt x="1274" y="2017"/>
                    </a:cubicBezTo>
                    <a:cubicBezTo>
                      <a:pt x="1282" y="2018"/>
                      <a:pt x="1290" y="2018"/>
                      <a:pt x="1297" y="2022"/>
                    </a:cubicBezTo>
                    <a:cubicBezTo>
                      <a:pt x="1298" y="2023"/>
                      <a:pt x="1300" y="2023"/>
                      <a:pt x="1302" y="2023"/>
                    </a:cubicBezTo>
                    <a:cubicBezTo>
                      <a:pt x="1305" y="2024"/>
                      <a:pt x="1308" y="2024"/>
                      <a:pt x="1312" y="2024"/>
                    </a:cubicBezTo>
                    <a:cubicBezTo>
                      <a:pt x="1320" y="2024"/>
                      <a:pt x="1327" y="2021"/>
                      <a:pt x="1331" y="2013"/>
                    </a:cubicBezTo>
                    <a:cubicBezTo>
                      <a:pt x="1333" y="2010"/>
                      <a:pt x="1334" y="2005"/>
                      <a:pt x="1338" y="2002"/>
                    </a:cubicBezTo>
                    <a:cubicBezTo>
                      <a:pt x="1342" y="1999"/>
                      <a:pt x="1344" y="1995"/>
                      <a:pt x="1345" y="1990"/>
                    </a:cubicBezTo>
                    <a:cubicBezTo>
                      <a:pt x="1347" y="1984"/>
                      <a:pt x="1348" y="1979"/>
                      <a:pt x="1349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49" y="1974"/>
                    </a:cubicBezTo>
                    <a:cubicBezTo>
                      <a:pt x="1348" y="1969"/>
                      <a:pt x="1349" y="1967"/>
                      <a:pt x="1352" y="1965"/>
                    </a:cubicBezTo>
                    <a:cubicBezTo>
                      <a:pt x="1353" y="1964"/>
                      <a:pt x="1355" y="1964"/>
                      <a:pt x="1356" y="1964"/>
                    </a:cubicBezTo>
                    <a:cubicBezTo>
                      <a:pt x="1357" y="1960"/>
                      <a:pt x="1358" y="1956"/>
                      <a:pt x="1361" y="1952"/>
                    </a:cubicBezTo>
                    <a:cubicBezTo>
                      <a:pt x="1361" y="1951"/>
                      <a:pt x="1362" y="1950"/>
                      <a:pt x="1363" y="1951"/>
                    </a:cubicBezTo>
                    <a:cubicBezTo>
                      <a:pt x="1364" y="1951"/>
                      <a:pt x="1365" y="1952"/>
                      <a:pt x="1365" y="1953"/>
                    </a:cubicBezTo>
                    <a:cubicBezTo>
                      <a:pt x="1366" y="1954"/>
                      <a:pt x="1366" y="1956"/>
                      <a:pt x="1366" y="1957"/>
                    </a:cubicBezTo>
                    <a:cubicBezTo>
                      <a:pt x="1369" y="1957"/>
                      <a:pt x="1371" y="1954"/>
                      <a:pt x="1372" y="1952"/>
                    </a:cubicBezTo>
                    <a:cubicBezTo>
                      <a:pt x="1376" y="1941"/>
                      <a:pt x="1381" y="1931"/>
                      <a:pt x="1388" y="1921"/>
                    </a:cubicBezTo>
                    <a:cubicBezTo>
                      <a:pt x="1392" y="1915"/>
                      <a:pt x="1395" y="1907"/>
                      <a:pt x="1391" y="1900"/>
                    </a:cubicBezTo>
                    <a:cubicBezTo>
                      <a:pt x="1390" y="1899"/>
                      <a:pt x="1390" y="1897"/>
                      <a:pt x="1390" y="1896"/>
                    </a:cubicBezTo>
                    <a:cubicBezTo>
                      <a:pt x="1388" y="1887"/>
                      <a:pt x="1390" y="1878"/>
                      <a:pt x="1398" y="1871"/>
                    </a:cubicBezTo>
                    <a:cubicBezTo>
                      <a:pt x="1402" y="1868"/>
                      <a:pt x="1405" y="1865"/>
                      <a:pt x="1408" y="1862"/>
                    </a:cubicBezTo>
                    <a:cubicBezTo>
                      <a:pt x="1413" y="1857"/>
                      <a:pt x="1419" y="1853"/>
                      <a:pt x="1426" y="1851"/>
                    </a:cubicBezTo>
                    <a:cubicBezTo>
                      <a:pt x="1430" y="1850"/>
                      <a:pt x="1433" y="1848"/>
                      <a:pt x="1436" y="1845"/>
                    </a:cubicBezTo>
                    <a:cubicBezTo>
                      <a:pt x="1438" y="1843"/>
                      <a:pt x="1441" y="1842"/>
                      <a:pt x="1442" y="1838"/>
                    </a:cubicBezTo>
                    <a:cubicBezTo>
                      <a:pt x="1442" y="1837"/>
                      <a:pt x="1444" y="1836"/>
                      <a:pt x="1444" y="1837"/>
                    </a:cubicBezTo>
                    <a:cubicBezTo>
                      <a:pt x="1448" y="1837"/>
                      <a:pt x="1451" y="1837"/>
                      <a:pt x="1454" y="1836"/>
                    </a:cubicBezTo>
                    <a:cubicBezTo>
                      <a:pt x="1457" y="1836"/>
                      <a:pt x="1461" y="1837"/>
                      <a:pt x="1464" y="1836"/>
                    </a:cubicBezTo>
                    <a:cubicBezTo>
                      <a:pt x="1470" y="1836"/>
                      <a:pt x="1476" y="1835"/>
                      <a:pt x="1480" y="1830"/>
                    </a:cubicBezTo>
                    <a:cubicBezTo>
                      <a:pt x="1482" y="1827"/>
                      <a:pt x="1485" y="1826"/>
                      <a:pt x="1488" y="1824"/>
                    </a:cubicBezTo>
                    <a:cubicBezTo>
                      <a:pt x="1490" y="1823"/>
                      <a:pt x="1491" y="1821"/>
                      <a:pt x="1490" y="1819"/>
                    </a:cubicBezTo>
                    <a:cubicBezTo>
                      <a:pt x="1490" y="1816"/>
                      <a:pt x="1490" y="1813"/>
                      <a:pt x="1491" y="1811"/>
                    </a:cubicBezTo>
                    <a:cubicBezTo>
                      <a:pt x="1495" y="1805"/>
                      <a:pt x="1497" y="1799"/>
                      <a:pt x="1501" y="1793"/>
                    </a:cubicBezTo>
                    <a:cubicBezTo>
                      <a:pt x="1504" y="1789"/>
                      <a:pt x="1505" y="1785"/>
                      <a:pt x="1505" y="1779"/>
                    </a:cubicBezTo>
                    <a:cubicBezTo>
                      <a:pt x="1504" y="1776"/>
                      <a:pt x="1504" y="1771"/>
                      <a:pt x="1506" y="1768"/>
                    </a:cubicBezTo>
                    <a:cubicBezTo>
                      <a:pt x="1511" y="1762"/>
                      <a:pt x="1512" y="1755"/>
                      <a:pt x="1512" y="1748"/>
                    </a:cubicBezTo>
                    <a:cubicBezTo>
                      <a:pt x="1512" y="1739"/>
                      <a:pt x="1512" y="1730"/>
                      <a:pt x="1512" y="1721"/>
                    </a:cubicBezTo>
                    <a:cubicBezTo>
                      <a:pt x="1512" y="1715"/>
                      <a:pt x="1512" y="1709"/>
                      <a:pt x="1512" y="1703"/>
                    </a:cubicBezTo>
                    <a:cubicBezTo>
                      <a:pt x="1512" y="1700"/>
                      <a:pt x="1513" y="1698"/>
                      <a:pt x="1515" y="1696"/>
                    </a:cubicBezTo>
                    <a:cubicBezTo>
                      <a:pt x="1523" y="1693"/>
                      <a:pt x="1527" y="1687"/>
                      <a:pt x="1530" y="1679"/>
                    </a:cubicBezTo>
                    <a:cubicBezTo>
                      <a:pt x="1530" y="1678"/>
                      <a:pt x="1531" y="1676"/>
                      <a:pt x="1532" y="1675"/>
                    </a:cubicBezTo>
                    <a:cubicBezTo>
                      <a:pt x="1534" y="1670"/>
                      <a:pt x="1537" y="1666"/>
                      <a:pt x="1541" y="1663"/>
                    </a:cubicBezTo>
                    <a:cubicBezTo>
                      <a:pt x="1545" y="1659"/>
                      <a:pt x="1550" y="1655"/>
                      <a:pt x="1554" y="1650"/>
                    </a:cubicBezTo>
                    <a:cubicBezTo>
                      <a:pt x="1558" y="1646"/>
                      <a:pt x="1561" y="1641"/>
                      <a:pt x="1563" y="1635"/>
                    </a:cubicBezTo>
                    <a:cubicBezTo>
                      <a:pt x="1565" y="1629"/>
                      <a:pt x="1567" y="1617"/>
                      <a:pt x="1566" y="1612"/>
                    </a:cubicBezTo>
                    <a:cubicBezTo>
                      <a:pt x="1563" y="1605"/>
                      <a:pt x="1561" y="1598"/>
                      <a:pt x="1558" y="1591"/>
                    </a:cubicBezTo>
                    <a:close/>
                    <a:moveTo>
                      <a:pt x="1306" y="672"/>
                    </a:moveTo>
                    <a:cubicBezTo>
                      <a:pt x="1306" y="672"/>
                      <a:pt x="1307" y="673"/>
                      <a:pt x="1306" y="673"/>
                    </a:cubicBezTo>
                    <a:cubicBezTo>
                      <a:pt x="1305" y="678"/>
                      <a:pt x="1301" y="678"/>
                      <a:pt x="1298" y="680"/>
                    </a:cubicBezTo>
                    <a:cubicBezTo>
                      <a:pt x="1297" y="679"/>
                      <a:pt x="1296" y="678"/>
                      <a:pt x="1297" y="678"/>
                    </a:cubicBezTo>
                    <a:cubicBezTo>
                      <a:pt x="1299" y="674"/>
                      <a:pt x="1302" y="673"/>
                      <a:pt x="1306" y="672"/>
                    </a:cubicBezTo>
                    <a:close/>
                    <a:moveTo>
                      <a:pt x="1235" y="694"/>
                    </a:moveTo>
                    <a:cubicBezTo>
                      <a:pt x="1235" y="693"/>
                      <a:pt x="1235" y="693"/>
                      <a:pt x="1235" y="693"/>
                    </a:cubicBezTo>
                    <a:cubicBezTo>
                      <a:pt x="1236" y="694"/>
                      <a:pt x="1236" y="694"/>
                      <a:pt x="1236" y="694"/>
                    </a:cubicBezTo>
                    <a:lnTo>
                      <a:pt x="1235" y="694"/>
                    </a:lnTo>
                    <a:close/>
                    <a:moveTo>
                      <a:pt x="1231" y="662"/>
                    </a:moveTo>
                    <a:cubicBezTo>
                      <a:pt x="1234" y="662"/>
                      <a:pt x="1236" y="663"/>
                      <a:pt x="1239" y="662"/>
                    </a:cubicBezTo>
                    <a:cubicBezTo>
                      <a:pt x="1244" y="659"/>
                      <a:pt x="1249" y="661"/>
                      <a:pt x="1255" y="663"/>
                    </a:cubicBezTo>
                    <a:cubicBezTo>
                      <a:pt x="1255" y="663"/>
                      <a:pt x="1255" y="664"/>
                      <a:pt x="1256" y="665"/>
                    </a:cubicBezTo>
                    <a:cubicBezTo>
                      <a:pt x="1256" y="666"/>
                      <a:pt x="1255" y="666"/>
                      <a:pt x="1255" y="666"/>
                    </a:cubicBezTo>
                    <a:cubicBezTo>
                      <a:pt x="1253" y="667"/>
                      <a:pt x="1251" y="668"/>
                      <a:pt x="1249" y="668"/>
                    </a:cubicBezTo>
                    <a:cubicBezTo>
                      <a:pt x="1244" y="666"/>
                      <a:pt x="1240" y="667"/>
                      <a:pt x="1236" y="667"/>
                    </a:cubicBezTo>
                    <a:cubicBezTo>
                      <a:pt x="1234" y="667"/>
                      <a:pt x="1233" y="666"/>
                      <a:pt x="1231" y="665"/>
                    </a:cubicBezTo>
                    <a:cubicBezTo>
                      <a:pt x="1231" y="665"/>
                      <a:pt x="1231" y="664"/>
                      <a:pt x="1231" y="664"/>
                    </a:cubicBezTo>
                    <a:cubicBezTo>
                      <a:pt x="1230" y="663"/>
                      <a:pt x="1231" y="662"/>
                      <a:pt x="1231" y="662"/>
                    </a:cubicBezTo>
                    <a:close/>
                    <a:moveTo>
                      <a:pt x="1227" y="690"/>
                    </a:moveTo>
                    <a:cubicBezTo>
                      <a:pt x="1227" y="691"/>
                      <a:pt x="1227" y="691"/>
                      <a:pt x="1227" y="691"/>
                    </a:cubicBezTo>
                    <a:cubicBezTo>
                      <a:pt x="1226" y="691"/>
                      <a:pt x="1226" y="691"/>
                      <a:pt x="1226" y="691"/>
                    </a:cubicBezTo>
                    <a:lnTo>
                      <a:pt x="1227" y="690"/>
                    </a:lnTo>
                    <a:close/>
                    <a:moveTo>
                      <a:pt x="1187" y="647"/>
                    </a:moveTo>
                    <a:cubicBezTo>
                      <a:pt x="1187" y="647"/>
                      <a:pt x="1188" y="647"/>
                      <a:pt x="1188" y="647"/>
                    </a:cubicBezTo>
                    <a:cubicBezTo>
                      <a:pt x="1188" y="648"/>
                      <a:pt x="1189" y="649"/>
                      <a:pt x="1189" y="650"/>
                    </a:cubicBezTo>
                    <a:cubicBezTo>
                      <a:pt x="1188" y="649"/>
                      <a:pt x="1188" y="648"/>
                      <a:pt x="1188" y="647"/>
                    </a:cubicBezTo>
                    <a:cubicBezTo>
                      <a:pt x="1187" y="648"/>
                      <a:pt x="1186" y="647"/>
                      <a:pt x="1187" y="647"/>
                    </a:cubicBezTo>
                    <a:close/>
                    <a:moveTo>
                      <a:pt x="1176" y="652"/>
                    </a:moveTo>
                    <a:cubicBezTo>
                      <a:pt x="1177" y="650"/>
                      <a:pt x="1178" y="649"/>
                      <a:pt x="1179" y="648"/>
                    </a:cubicBezTo>
                    <a:cubicBezTo>
                      <a:pt x="1180" y="649"/>
                      <a:pt x="1180" y="650"/>
                      <a:pt x="1180" y="651"/>
                    </a:cubicBezTo>
                    <a:cubicBezTo>
                      <a:pt x="1181" y="652"/>
                      <a:pt x="1181" y="653"/>
                      <a:pt x="1181" y="656"/>
                    </a:cubicBezTo>
                    <a:cubicBezTo>
                      <a:pt x="1181" y="656"/>
                      <a:pt x="1181" y="657"/>
                      <a:pt x="1180" y="659"/>
                    </a:cubicBezTo>
                    <a:cubicBezTo>
                      <a:pt x="1180" y="659"/>
                      <a:pt x="1180" y="659"/>
                      <a:pt x="1179" y="659"/>
                    </a:cubicBezTo>
                    <a:cubicBezTo>
                      <a:pt x="1176" y="658"/>
                      <a:pt x="1175" y="655"/>
                      <a:pt x="1176" y="652"/>
                    </a:cubicBezTo>
                    <a:close/>
                    <a:moveTo>
                      <a:pt x="1146" y="636"/>
                    </a:moveTo>
                    <a:cubicBezTo>
                      <a:pt x="1148" y="636"/>
                      <a:pt x="1148" y="636"/>
                      <a:pt x="1146" y="636"/>
                    </a:cubicBezTo>
                    <a:cubicBezTo>
                      <a:pt x="1145" y="636"/>
                      <a:pt x="1145" y="636"/>
                      <a:pt x="1145" y="636"/>
                    </a:cubicBezTo>
                    <a:cubicBezTo>
                      <a:pt x="1145" y="636"/>
                      <a:pt x="1146" y="635"/>
                      <a:pt x="1146" y="636"/>
                    </a:cubicBezTo>
                    <a:close/>
                    <a:moveTo>
                      <a:pt x="1120" y="714"/>
                    </a:moveTo>
                    <a:cubicBezTo>
                      <a:pt x="1120" y="714"/>
                      <a:pt x="1121" y="715"/>
                      <a:pt x="1121" y="715"/>
                    </a:cubicBezTo>
                    <a:cubicBezTo>
                      <a:pt x="1121" y="715"/>
                      <a:pt x="1121" y="716"/>
                      <a:pt x="1121" y="716"/>
                    </a:cubicBezTo>
                    <a:cubicBezTo>
                      <a:pt x="1119" y="717"/>
                      <a:pt x="1117" y="719"/>
                      <a:pt x="1114" y="720"/>
                    </a:cubicBezTo>
                    <a:cubicBezTo>
                      <a:pt x="1114" y="720"/>
                      <a:pt x="1114" y="719"/>
                      <a:pt x="1114" y="719"/>
                    </a:cubicBezTo>
                    <a:cubicBezTo>
                      <a:pt x="1115" y="716"/>
                      <a:pt x="1117" y="715"/>
                      <a:pt x="1120" y="714"/>
                    </a:cubicBezTo>
                    <a:close/>
                    <a:moveTo>
                      <a:pt x="1091" y="761"/>
                    </a:moveTo>
                    <a:cubicBezTo>
                      <a:pt x="1091" y="761"/>
                      <a:pt x="1092" y="761"/>
                      <a:pt x="1092" y="761"/>
                    </a:cubicBezTo>
                    <a:cubicBezTo>
                      <a:pt x="1092" y="761"/>
                      <a:pt x="1092" y="762"/>
                      <a:pt x="1092" y="762"/>
                    </a:cubicBezTo>
                    <a:cubicBezTo>
                      <a:pt x="1092" y="762"/>
                      <a:pt x="1091" y="762"/>
                      <a:pt x="1091" y="762"/>
                    </a:cubicBezTo>
                    <a:cubicBezTo>
                      <a:pt x="1091" y="762"/>
                      <a:pt x="1090" y="762"/>
                      <a:pt x="1090" y="761"/>
                    </a:cubicBezTo>
                    <a:cubicBezTo>
                      <a:pt x="1090" y="761"/>
                      <a:pt x="1091" y="761"/>
                      <a:pt x="1091" y="761"/>
                    </a:cubicBezTo>
                    <a:close/>
                    <a:moveTo>
                      <a:pt x="1025" y="362"/>
                    </a:moveTo>
                    <a:cubicBezTo>
                      <a:pt x="1025" y="362"/>
                      <a:pt x="1026" y="362"/>
                      <a:pt x="1026" y="363"/>
                    </a:cubicBezTo>
                    <a:cubicBezTo>
                      <a:pt x="1031" y="366"/>
                      <a:pt x="1033" y="371"/>
                      <a:pt x="1036" y="376"/>
                    </a:cubicBezTo>
                    <a:cubicBezTo>
                      <a:pt x="1036" y="376"/>
                      <a:pt x="1036" y="377"/>
                      <a:pt x="1036" y="377"/>
                    </a:cubicBezTo>
                    <a:cubicBezTo>
                      <a:pt x="1035" y="378"/>
                      <a:pt x="1035" y="378"/>
                      <a:pt x="1034" y="378"/>
                    </a:cubicBezTo>
                    <a:cubicBezTo>
                      <a:pt x="1033" y="377"/>
                      <a:pt x="1031" y="377"/>
                      <a:pt x="1030" y="376"/>
                    </a:cubicBezTo>
                    <a:cubicBezTo>
                      <a:pt x="1027" y="373"/>
                      <a:pt x="1025" y="369"/>
                      <a:pt x="1024" y="365"/>
                    </a:cubicBezTo>
                    <a:cubicBezTo>
                      <a:pt x="1023" y="364"/>
                      <a:pt x="1024" y="363"/>
                      <a:pt x="1025" y="362"/>
                    </a:cubicBezTo>
                    <a:close/>
                    <a:moveTo>
                      <a:pt x="938" y="389"/>
                    </a:moveTo>
                    <a:cubicBezTo>
                      <a:pt x="938" y="389"/>
                      <a:pt x="939" y="388"/>
                      <a:pt x="940" y="389"/>
                    </a:cubicBezTo>
                    <a:cubicBezTo>
                      <a:pt x="942" y="389"/>
                      <a:pt x="944" y="390"/>
                      <a:pt x="945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9" y="393"/>
                      <a:pt x="950" y="394"/>
                      <a:pt x="952" y="395"/>
                    </a:cubicBezTo>
                    <a:cubicBezTo>
                      <a:pt x="952" y="395"/>
                      <a:pt x="953" y="395"/>
                      <a:pt x="953" y="395"/>
                    </a:cubicBezTo>
                    <a:cubicBezTo>
                      <a:pt x="953" y="397"/>
                      <a:pt x="953" y="397"/>
                      <a:pt x="953" y="397"/>
                    </a:cubicBezTo>
                    <a:cubicBezTo>
                      <a:pt x="952" y="396"/>
                      <a:pt x="952" y="396"/>
                      <a:pt x="952" y="396"/>
                    </a:cubicBezTo>
                    <a:cubicBezTo>
                      <a:pt x="952" y="396"/>
                      <a:pt x="952" y="396"/>
                      <a:pt x="952" y="395"/>
                    </a:cubicBezTo>
                    <a:cubicBezTo>
                      <a:pt x="950" y="395"/>
                      <a:pt x="948" y="395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5" y="393"/>
                      <a:pt x="945" y="393"/>
                    </a:cubicBezTo>
                    <a:cubicBezTo>
                      <a:pt x="941" y="394"/>
                      <a:pt x="940" y="394"/>
                      <a:pt x="938" y="392"/>
                    </a:cubicBezTo>
                    <a:cubicBezTo>
                      <a:pt x="938" y="391"/>
                      <a:pt x="938" y="390"/>
                      <a:pt x="938" y="389"/>
                    </a:cubicBezTo>
                    <a:close/>
                    <a:moveTo>
                      <a:pt x="907" y="377"/>
                    </a:moveTo>
                    <a:cubicBezTo>
                      <a:pt x="907" y="377"/>
                      <a:pt x="907" y="378"/>
                      <a:pt x="908" y="378"/>
                    </a:cubicBezTo>
                    <a:cubicBezTo>
                      <a:pt x="907" y="378"/>
                      <a:pt x="907" y="379"/>
                      <a:pt x="907" y="378"/>
                    </a:cubicBezTo>
                    <a:cubicBezTo>
                      <a:pt x="905" y="378"/>
                      <a:pt x="905" y="377"/>
                      <a:pt x="907" y="377"/>
                    </a:cubicBezTo>
                    <a:close/>
                    <a:moveTo>
                      <a:pt x="1027" y="753"/>
                    </a:moveTo>
                    <a:cubicBezTo>
                      <a:pt x="1027" y="753"/>
                      <a:pt x="1028" y="753"/>
                      <a:pt x="1028" y="753"/>
                    </a:cubicBezTo>
                    <a:cubicBezTo>
                      <a:pt x="1028" y="753"/>
                      <a:pt x="1029" y="753"/>
                      <a:pt x="1029" y="754"/>
                    </a:cubicBezTo>
                    <a:cubicBezTo>
                      <a:pt x="1030" y="755"/>
                      <a:pt x="1029" y="755"/>
                      <a:pt x="1028" y="755"/>
                    </a:cubicBezTo>
                    <a:cubicBezTo>
                      <a:pt x="1027" y="755"/>
                      <a:pt x="1027" y="755"/>
                      <a:pt x="1027" y="754"/>
                    </a:cubicBezTo>
                    <a:cubicBezTo>
                      <a:pt x="1026" y="754"/>
                      <a:pt x="1027" y="754"/>
                      <a:pt x="1027" y="753"/>
                    </a:cubicBezTo>
                    <a:close/>
                    <a:moveTo>
                      <a:pt x="1016" y="851"/>
                    </a:moveTo>
                    <a:cubicBezTo>
                      <a:pt x="1016" y="850"/>
                      <a:pt x="1017" y="850"/>
                      <a:pt x="1017" y="850"/>
                    </a:cubicBezTo>
                    <a:cubicBezTo>
                      <a:pt x="1020" y="849"/>
                      <a:pt x="1022" y="847"/>
                      <a:pt x="1025" y="847"/>
                    </a:cubicBezTo>
                    <a:cubicBezTo>
                      <a:pt x="1030" y="846"/>
                      <a:pt x="1035" y="846"/>
                      <a:pt x="1041" y="846"/>
                    </a:cubicBezTo>
                    <a:cubicBezTo>
                      <a:pt x="1044" y="846"/>
                      <a:pt x="1047" y="845"/>
                      <a:pt x="1050" y="842"/>
                    </a:cubicBezTo>
                    <a:cubicBezTo>
                      <a:pt x="1050" y="842"/>
                      <a:pt x="1052" y="842"/>
                      <a:pt x="1053" y="841"/>
                    </a:cubicBezTo>
                    <a:cubicBezTo>
                      <a:pt x="1053" y="842"/>
                      <a:pt x="1054" y="842"/>
                      <a:pt x="1054" y="842"/>
                    </a:cubicBezTo>
                    <a:cubicBezTo>
                      <a:pt x="1056" y="846"/>
                      <a:pt x="1055" y="849"/>
                      <a:pt x="1053" y="852"/>
                    </a:cubicBezTo>
                    <a:cubicBezTo>
                      <a:pt x="1050" y="856"/>
                      <a:pt x="1045" y="859"/>
                      <a:pt x="1039" y="857"/>
                    </a:cubicBezTo>
                    <a:cubicBezTo>
                      <a:pt x="1032" y="854"/>
                      <a:pt x="1024" y="856"/>
                      <a:pt x="1017" y="856"/>
                    </a:cubicBezTo>
                    <a:cubicBezTo>
                      <a:pt x="1016" y="856"/>
                      <a:pt x="1015" y="854"/>
                      <a:pt x="1015" y="853"/>
                    </a:cubicBezTo>
                    <a:cubicBezTo>
                      <a:pt x="1014" y="853"/>
                      <a:pt x="1015" y="852"/>
                      <a:pt x="1016" y="851"/>
                    </a:cubicBezTo>
                    <a:close/>
                    <a:moveTo>
                      <a:pt x="1013" y="866"/>
                    </a:moveTo>
                    <a:cubicBezTo>
                      <a:pt x="1013" y="867"/>
                      <a:pt x="1013" y="868"/>
                      <a:pt x="1012" y="869"/>
                    </a:cubicBezTo>
                    <a:cubicBezTo>
                      <a:pt x="1006" y="872"/>
                      <a:pt x="1000" y="875"/>
                      <a:pt x="994" y="877"/>
                    </a:cubicBezTo>
                    <a:cubicBezTo>
                      <a:pt x="990" y="879"/>
                      <a:pt x="985" y="881"/>
                      <a:pt x="981" y="883"/>
                    </a:cubicBezTo>
                    <a:cubicBezTo>
                      <a:pt x="977" y="886"/>
                      <a:pt x="972" y="887"/>
                      <a:pt x="967" y="887"/>
                    </a:cubicBezTo>
                    <a:cubicBezTo>
                      <a:pt x="965" y="886"/>
                      <a:pt x="963" y="885"/>
                      <a:pt x="961" y="884"/>
                    </a:cubicBezTo>
                    <a:cubicBezTo>
                      <a:pt x="960" y="883"/>
                      <a:pt x="960" y="879"/>
                      <a:pt x="962" y="878"/>
                    </a:cubicBezTo>
                    <a:cubicBezTo>
                      <a:pt x="962" y="878"/>
                      <a:pt x="963" y="877"/>
                      <a:pt x="963" y="877"/>
                    </a:cubicBezTo>
                    <a:cubicBezTo>
                      <a:pt x="971" y="877"/>
                      <a:pt x="978" y="873"/>
                      <a:pt x="984" y="869"/>
                    </a:cubicBezTo>
                    <a:cubicBezTo>
                      <a:pt x="987" y="867"/>
                      <a:pt x="989" y="867"/>
                      <a:pt x="992" y="868"/>
                    </a:cubicBezTo>
                    <a:cubicBezTo>
                      <a:pt x="995" y="869"/>
                      <a:pt x="998" y="869"/>
                      <a:pt x="1001" y="867"/>
                    </a:cubicBezTo>
                    <a:cubicBezTo>
                      <a:pt x="1004" y="866"/>
                      <a:pt x="1007" y="865"/>
                      <a:pt x="1009" y="864"/>
                    </a:cubicBezTo>
                    <a:cubicBezTo>
                      <a:pt x="1010" y="864"/>
                      <a:pt x="1013" y="865"/>
                      <a:pt x="1013" y="866"/>
                    </a:cubicBezTo>
                    <a:close/>
                    <a:moveTo>
                      <a:pt x="966" y="798"/>
                    </a:moveTo>
                    <a:cubicBezTo>
                      <a:pt x="978" y="800"/>
                      <a:pt x="989" y="803"/>
                      <a:pt x="999" y="807"/>
                    </a:cubicBezTo>
                    <a:cubicBezTo>
                      <a:pt x="1001" y="807"/>
                      <a:pt x="1002" y="808"/>
                      <a:pt x="1003" y="810"/>
                    </a:cubicBezTo>
                    <a:cubicBezTo>
                      <a:pt x="1006" y="814"/>
                      <a:pt x="1008" y="818"/>
                      <a:pt x="1010" y="823"/>
                    </a:cubicBezTo>
                    <a:cubicBezTo>
                      <a:pt x="1011" y="825"/>
                      <a:pt x="1010" y="827"/>
                      <a:pt x="1009" y="829"/>
                    </a:cubicBezTo>
                    <a:cubicBezTo>
                      <a:pt x="1008" y="831"/>
                      <a:pt x="1006" y="831"/>
                      <a:pt x="1004" y="830"/>
                    </a:cubicBezTo>
                    <a:cubicBezTo>
                      <a:pt x="1001" y="829"/>
                      <a:pt x="999" y="825"/>
                      <a:pt x="996" y="823"/>
                    </a:cubicBezTo>
                    <a:cubicBezTo>
                      <a:pt x="995" y="822"/>
                      <a:pt x="994" y="822"/>
                      <a:pt x="993" y="822"/>
                    </a:cubicBezTo>
                    <a:cubicBezTo>
                      <a:pt x="993" y="822"/>
                      <a:pt x="992" y="823"/>
                      <a:pt x="992" y="824"/>
                    </a:cubicBezTo>
                    <a:cubicBezTo>
                      <a:pt x="992" y="825"/>
                      <a:pt x="992" y="827"/>
                      <a:pt x="992" y="828"/>
                    </a:cubicBezTo>
                    <a:cubicBezTo>
                      <a:pt x="987" y="835"/>
                      <a:pt x="985" y="843"/>
                      <a:pt x="983" y="851"/>
                    </a:cubicBezTo>
                    <a:cubicBezTo>
                      <a:pt x="982" y="852"/>
                      <a:pt x="981" y="853"/>
                      <a:pt x="980" y="853"/>
                    </a:cubicBezTo>
                    <a:cubicBezTo>
                      <a:pt x="979" y="854"/>
                      <a:pt x="977" y="854"/>
                      <a:pt x="976" y="852"/>
                    </a:cubicBezTo>
                    <a:cubicBezTo>
                      <a:pt x="976" y="849"/>
                      <a:pt x="975" y="846"/>
                      <a:pt x="975" y="843"/>
                    </a:cubicBezTo>
                    <a:cubicBezTo>
                      <a:pt x="974" y="840"/>
                      <a:pt x="971" y="839"/>
                      <a:pt x="968" y="840"/>
                    </a:cubicBezTo>
                    <a:cubicBezTo>
                      <a:pt x="967" y="840"/>
                      <a:pt x="965" y="841"/>
                      <a:pt x="964" y="842"/>
                    </a:cubicBezTo>
                    <a:cubicBezTo>
                      <a:pt x="963" y="843"/>
                      <a:pt x="962" y="843"/>
                      <a:pt x="961" y="842"/>
                    </a:cubicBezTo>
                    <a:cubicBezTo>
                      <a:pt x="961" y="842"/>
                      <a:pt x="961" y="841"/>
                      <a:pt x="961" y="841"/>
                    </a:cubicBezTo>
                    <a:cubicBezTo>
                      <a:pt x="963" y="839"/>
                      <a:pt x="964" y="837"/>
                      <a:pt x="966" y="834"/>
                    </a:cubicBezTo>
                    <a:cubicBezTo>
                      <a:pt x="969" y="830"/>
                      <a:pt x="970" y="825"/>
                      <a:pt x="968" y="820"/>
                    </a:cubicBezTo>
                    <a:cubicBezTo>
                      <a:pt x="967" y="818"/>
                      <a:pt x="966" y="816"/>
                      <a:pt x="964" y="815"/>
                    </a:cubicBezTo>
                    <a:cubicBezTo>
                      <a:pt x="962" y="813"/>
                      <a:pt x="959" y="811"/>
                      <a:pt x="956" y="809"/>
                    </a:cubicBezTo>
                    <a:cubicBezTo>
                      <a:pt x="955" y="808"/>
                      <a:pt x="954" y="807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0" y="808"/>
                      <a:pt x="947" y="811"/>
                      <a:pt x="945" y="814"/>
                    </a:cubicBezTo>
                    <a:cubicBezTo>
                      <a:pt x="944" y="816"/>
                      <a:pt x="942" y="818"/>
                      <a:pt x="939" y="818"/>
                    </a:cubicBezTo>
                    <a:cubicBezTo>
                      <a:pt x="935" y="818"/>
                      <a:pt x="933" y="821"/>
                      <a:pt x="931" y="824"/>
                    </a:cubicBezTo>
                    <a:cubicBezTo>
                      <a:pt x="926" y="833"/>
                      <a:pt x="922" y="843"/>
                      <a:pt x="923" y="853"/>
                    </a:cubicBezTo>
                    <a:cubicBezTo>
                      <a:pt x="923" y="864"/>
                      <a:pt x="918" y="871"/>
                      <a:pt x="910" y="877"/>
                    </a:cubicBezTo>
                    <a:cubicBezTo>
                      <a:pt x="908" y="878"/>
                      <a:pt x="904" y="877"/>
                      <a:pt x="904" y="874"/>
                    </a:cubicBezTo>
                    <a:cubicBezTo>
                      <a:pt x="902" y="865"/>
                      <a:pt x="902" y="855"/>
                      <a:pt x="907" y="847"/>
                    </a:cubicBezTo>
                    <a:cubicBezTo>
                      <a:pt x="910" y="842"/>
                      <a:pt x="911" y="836"/>
                      <a:pt x="913" y="830"/>
                    </a:cubicBezTo>
                    <a:cubicBezTo>
                      <a:pt x="914" y="827"/>
                      <a:pt x="914" y="825"/>
                      <a:pt x="913" y="822"/>
                    </a:cubicBezTo>
                    <a:cubicBezTo>
                      <a:pt x="912" y="821"/>
                      <a:pt x="913" y="820"/>
                      <a:pt x="913" y="819"/>
                    </a:cubicBezTo>
                    <a:cubicBezTo>
                      <a:pt x="913" y="818"/>
                      <a:pt x="913" y="818"/>
                      <a:pt x="914" y="817"/>
                    </a:cubicBezTo>
                    <a:cubicBezTo>
                      <a:pt x="927" y="803"/>
                      <a:pt x="924" y="805"/>
                      <a:pt x="943" y="802"/>
                    </a:cubicBezTo>
                    <a:cubicBezTo>
                      <a:pt x="947" y="801"/>
                      <a:pt x="950" y="803"/>
                      <a:pt x="953" y="806"/>
                    </a:cubicBezTo>
                    <a:cubicBezTo>
                      <a:pt x="953" y="806"/>
                      <a:pt x="953" y="806"/>
                      <a:pt x="953" y="805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6" y="805"/>
                      <a:pt x="959" y="804"/>
                      <a:pt x="962" y="803"/>
                    </a:cubicBezTo>
                    <a:cubicBezTo>
                      <a:pt x="963" y="803"/>
                      <a:pt x="963" y="801"/>
                      <a:pt x="964" y="800"/>
                    </a:cubicBezTo>
                    <a:cubicBezTo>
                      <a:pt x="965" y="800"/>
                      <a:pt x="966" y="798"/>
                      <a:pt x="966" y="798"/>
                    </a:cubicBezTo>
                    <a:close/>
                    <a:moveTo>
                      <a:pt x="963" y="654"/>
                    </a:moveTo>
                    <a:cubicBezTo>
                      <a:pt x="963" y="654"/>
                      <a:pt x="963" y="653"/>
                      <a:pt x="963" y="653"/>
                    </a:cubicBezTo>
                    <a:cubicBezTo>
                      <a:pt x="963" y="652"/>
                      <a:pt x="963" y="651"/>
                      <a:pt x="963" y="650"/>
                    </a:cubicBezTo>
                    <a:cubicBezTo>
                      <a:pt x="963" y="648"/>
                      <a:pt x="964" y="648"/>
                      <a:pt x="965" y="649"/>
                    </a:cubicBezTo>
                    <a:cubicBezTo>
                      <a:pt x="965" y="649"/>
                      <a:pt x="965" y="650"/>
                      <a:pt x="965" y="650"/>
                    </a:cubicBezTo>
                    <a:cubicBezTo>
                      <a:pt x="964" y="651"/>
                      <a:pt x="964" y="652"/>
                      <a:pt x="963" y="653"/>
                    </a:cubicBezTo>
                    <a:cubicBezTo>
                      <a:pt x="963" y="654"/>
                      <a:pt x="963" y="654"/>
                      <a:pt x="963" y="654"/>
                    </a:cubicBezTo>
                    <a:cubicBezTo>
                      <a:pt x="962" y="655"/>
                      <a:pt x="962" y="655"/>
                      <a:pt x="962" y="655"/>
                    </a:cubicBezTo>
                    <a:lnTo>
                      <a:pt x="963" y="654"/>
                    </a:lnTo>
                    <a:close/>
                    <a:moveTo>
                      <a:pt x="922" y="722"/>
                    </a:moveTo>
                    <a:cubicBezTo>
                      <a:pt x="922" y="722"/>
                      <a:pt x="923" y="722"/>
                      <a:pt x="923" y="722"/>
                    </a:cubicBezTo>
                    <a:cubicBezTo>
                      <a:pt x="924" y="723"/>
                      <a:pt x="925" y="723"/>
                      <a:pt x="925" y="724"/>
                    </a:cubicBezTo>
                    <a:cubicBezTo>
                      <a:pt x="926" y="726"/>
                      <a:pt x="926" y="729"/>
                      <a:pt x="924" y="731"/>
                    </a:cubicBezTo>
                    <a:cubicBezTo>
                      <a:pt x="924" y="731"/>
                      <a:pt x="924" y="732"/>
                      <a:pt x="923" y="732"/>
                    </a:cubicBezTo>
                    <a:cubicBezTo>
                      <a:pt x="922" y="732"/>
                      <a:pt x="921" y="732"/>
                      <a:pt x="921" y="731"/>
                    </a:cubicBezTo>
                    <a:cubicBezTo>
                      <a:pt x="919" y="727"/>
                      <a:pt x="919" y="725"/>
                      <a:pt x="922" y="722"/>
                    </a:cubicBezTo>
                    <a:close/>
                    <a:moveTo>
                      <a:pt x="906" y="698"/>
                    </a:moveTo>
                    <a:cubicBezTo>
                      <a:pt x="906" y="699"/>
                      <a:pt x="906" y="699"/>
                      <a:pt x="906" y="699"/>
                    </a:cubicBezTo>
                    <a:cubicBezTo>
                      <a:pt x="905" y="699"/>
                      <a:pt x="905" y="699"/>
                      <a:pt x="905" y="699"/>
                    </a:cubicBezTo>
                    <a:lnTo>
                      <a:pt x="906" y="698"/>
                    </a:lnTo>
                    <a:close/>
                    <a:moveTo>
                      <a:pt x="896" y="426"/>
                    </a:moveTo>
                    <a:cubicBezTo>
                      <a:pt x="897" y="425"/>
                      <a:pt x="898" y="425"/>
                      <a:pt x="899" y="425"/>
                    </a:cubicBezTo>
                    <a:cubicBezTo>
                      <a:pt x="900" y="425"/>
                      <a:pt x="901" y="426"/>
                      <a:pt x="901" y="427"/>
                    </a:cubicBezTo>
                    <a:cubicBezTo>
                      <a:pt x="902" y="428"/>
                      <a:pt x="902" y="430"/>
                      <a:pt x="902" y="431"/>
                    </a:cubicBezTo>
                    <a:cubicBezTo>
                      <a:pt x="901" y="433"/>
                      <a:pt x="900" y="433"/>
                      <a:pt x="899" y="432"/>
                    </a:cubicBezTo>
                    <a:cubicBezTo>
                      <a:pt x="898" y="431"/>
                      <a:pt x="897" y="430"/>
                      <a:pt x="896" y="429"/>
                    </a:cubicBezTo>
                    <a:cubicBezTo>
                      <a:pt x="895" y="428"/>
                      <a:pt x="896" y="427"/>
                      <a:pt x="896" y="426"/>
                    </a:cubicBezTo>
                    <a:close/>
                    <a:moveTo>
                      <a:pt x="885" y="415"/>
                    </a:moveTo>
                    <a:cubicBezTo>
                      <a:pt x="885" y="416"/>
                      <a:pt x="885" y="416"/>
                      <a:pt x="885" y="417"/>
                    </a:cubicBezTo>
                    <a:cubicBezTo>
                      <a:pt x="885" y="417"/>
                      <a:pt x="885" y="417"/>
                      <a:pt x="885" y="418"/>
                    </a:cubicBezTo>
                    <a:cubicBezTo>
                      <a:pt x="884" y="417"/>
                      <a:pt x="884" y="417"/>
                      <a:pt x="884" y="416"/>
                    </a:cubicBezTo>
                    <a:cubicBezTo>
                      <a:pt x="884" y="416"/>
                      <a:pt x="885" y="416"/>
                      <a:pt x="885" y="415"/>
                    </a:cubicBezTo>
                    <a:close/>
                    <a:moveTo>
                      <a:pt x="879" y="619"/>
                    </a:moveTo>
                    <a:cubicBezTo>
                      <a:pt x="880" y="619"/>
                      <a:pt x="880" y="619"/>
                      <a:pt x="881" y="619"/>
                    </a:cubicBezTo>
                    <a:cubicBezTo>
                      <a:pt x="881" y="620"/>
                      <a:pt x="880" y="620"/>
                      <a:pt x="880" y="620"/>
                    </a:cubicBezTo>
                    <a:cubicBezTo>
                      <a:pt x="880" y="620"/>
                      <a:pt x="879" y="620"/>
                      <a:pt x="879" y="620"/>
                    </a:cubicBezTo>
                    <a:cubicBezTo>
                      <a:pt x="879" y="619"/>
                      <a:pt x="879" y="619"/>
                      <a:pt x="879" y="619"/>
                    </a:cubicBezTo>
                    <a:close/>
                    <a:moveTo>
                      <a:pt x="873" y="710"/>
                    </a:moveTo>
                    <a:cubicBezTo>
                      <a:pt x="873" y="710"/>
                      <a:pt x="873" y="710"/>
                      <a:pt x="874" y="710"/>
                    </a:cubicBezTo>
                    <a:cubicBezTo>
                      <a:pt x="874" y="710"/>
                      <a:pt x="874" y="710"/>
                      <a:pt x="874" y="711"/>
                    </a:cubicBezTo>
                    <a:cubicBezTo>
                      <a:pt x="877" y="711"/>
                      <a:pt x="880" y="711"/>
                      <a:pt x="883" y="711"/>
                    </a:cubicBezTo>
                    <a:cubicBezTo>
                      <a:pt x="884" y="712"/>
                      <a:pt x="884" y="713"/>
                      <a:pt x="883" y="714"/>
                    </a:cubicBezTo>
                    <a:cubicBezTo>
                      <a:pt x="883" y="714"/>
                      <a:pt x="882" y="715"/>
                      <a:pt x="882" y="715"/>
                    </a:cubicBezTo>
                    <a:cubicBezTo>
                      <a:pt x="879" y="714"/>
                      <a:pt x="876" y="713"/>
                      <a:pt x="874" y="711"/>
                    </a:cubicBezTo>
                    <a:cubicBezTo>
                      <a:pt x="874" y="710"/>
                      <a:pt x="874" y="710"/>
                      <a:pt x="873" y="710"/>
                    </a:cubicBezTo>
                    <a:cubicBezTo>
                      <a:pt x="872" y="710"/>
                      <a:pt x="872" y="710"/>
                      <a:pt x="873" y="710"/>
                    </a:cubicBezTo>
                    <a:close/>
                    <a:moveTo>
                      <a:pt x="887" y="767"/>
                    </a:moveTo>
                    <a:cubicBezTo>
                      <a:pt x="893" y="765"/>
                      <a:pt x="900" y="763"/>
                      <a:pt x="906" y="758"/>
                    </a:cubicBezTo>
                    <a:cubicBezTo>
                      <a:pt x="911" y="754"/>
                      <a:pt x="918" y="754"/>
                      <a:pt x="923" y="749"/>
                    </a:cubicBezTo>
                    <a:cubicBezTo>
                      <a:pt x="925" y="747"/>
                      <a:pt x="927" y="747"/>
                      <a:pt x="930" y="748"/>
                    </a:cubicBezTo>
                    <a:cubicBezTo>
                      <a:pt x="931" y="748"/>
                      <a:pt x="933" y="749"/>
                      <a:pt x="934" y="749"/>
                    </a:cubicBezTo>
                    <a:cubicBezTo>
                      <a:pt x="940" y="751"/>
                      <a:pt x="944" y="753"/>
                      <a:pt x="945" y="760"/>
                    </a:cubicBezTo>
                    <a:cubicBezTo>
                      <a:pt x="946" y="763"/>
                      <a:pt x="949" y="766"/>
                      <a:pt x="952" y="766"/>
                    </a:cubicBezTo>
                    <a:cubicBezTo>
                      <a:pt x="956" y="767"/>
                      <a:pt x="957" y="769"/>
                      <a:pt x="957" y="773"/>
                    </a:cubicBezTo>
                    <a:cubicBezTo>
                      <a:pt x="957" y="778"/>
                      <a:pt x="958" y="783"/>
                      <a:pt x="959" y="788"/>
                    </a:cubicBezTo>
                    <a:cubicBezTo>
                      <a:pt x="959" y="790"/>
                      <a:pt x="956" y="792"/>
                      <a:pt x="954" y="790"/>
                    </a:cubicBezTo>
                    <a:cubicBezTo>
                      <a:pt x="952" y="789"/>
                      <a:pt x="950" y="788"/>
                      <a:pt x="948" y="788"/>
                    </a:cubicBezTo>
                    <a:cubicBezTo>
                      <a:pt x="944" y="789"/>
                      <a:pt x="939" y="789"/>
                      <a:pt x="935" y="790"/>
                    </a:cubicBezTo>
                    <a:cubicBezTo>
                      <a:pt x="929" y="791"/>
                      <a:pt x="925" y="790"/>
                      <a:pt x="922" y="785"/>
                    </a:cubicBezTo>
                    <a:cubicBezTo>
                      <a:pt x="921" y="784"/>
                      <a:pt x="920" y="784"/>
                      <a:pt x="920" y="783"/>
                    </a:cubicBezTo>
                    <a:cubicBezTo>
                      <a:pt x="918" y="782"/>
                      <a:pt x="916" y="782"/>
                      <a:pt x="916" y="780"/>
                    </a:cubicBezTo>
                    <a:cubicBezTo>
                      <a:pt x="917" y="779"/>
                      <a:pt x="918" y="778"/>
                      <a:pt x="919" y="776"/>
                    </a:cubicBezTo>
                    <a:cubicBezTo>
                      <a:pt x="920" y="775"/>
                      <a:pt x="920" y="774"/>
                      <a:pt x="919" y="774"/>
                    </a:cubicBezTo>
                    <a:cubicBezTo>
                      <a:pt x="918" y="773"/>
                      <a:pt x="918" y="773"/>
                      <a:pt x="917" y="773"/>
                    </a:cubicBezTo>
                    <a:cubicBezTo>
                      <a:pt x="916" y="773"/>
                      <a:pt x="915" y="773"/>
                      <a:pt x="914" y="773"/>
                    </a:cubicBezTo>
                    <a:cubicBezTo>
                      <a:pt x="913" y="773"/>
                      <a:pt x="912" y="774"/>
                      <a:pt x="911" y="775"/>
                    </a:cubicBezTo>
                    <a:cubicBezTo>
                      <a:pt x="905" y="779"/>
                      <a:pt x="898" y="782"/>
                      <a:pt x="890" y="784"/>
                    </a:cubicBezTo>
                    <a:cubicBezTo>
                      <a:pt x="886" y="786"/>
                      <a:pt x="882" y="787"/>
                      <a:pt x="879" y="782"/>
                    </a:cubicBezTo>
                    <a:cubicBezTo>
                      <a:pt x="877" y="779"/>
                      <a:pt x="873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69" y="780"/>
                    </a:cubicBezTo>
                    <a:cubicBezTo>
                      <a:pt x="869" y="780"/>
                      <a:pt x="869" y="781"/>
                      <a:pt x="869" y="781"/>
                    </a:cubicBezTo>
                    <a:cubicBezTo>
                      <a:pt x="869" y="781"/>
                      <a:pt x="869" y="780"/>
                      <a:pt x="869" y="780"/>
                    </a:cubicBezTo>
                    <a:cubicBezTo>
                      <a:pt x="869" y="780"/>
                      <a:pt x="869" y="780"/>
                      <a:pt x="869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4" y="773"/>
                      <a:pt x="880" y="770"/>
                      <a:pt x="887" y="767"/>
                    </a:cubicBezTo>
                    <a:close/>
                    <a:moveTo>
                      <a:pt x="869" y="639"/>
                    </a:moveTo>
                    <a:cubicBezTo>
                      <a:pt x="867" y="639"/>
                      <a:pt x="867" y="638"/>
                      <a:pt x="868" y="637"/>
                    </a:cubicBezTo>
                    <a:cubicBezTo>
                      <a:pt x="868" y="637"/>
                      <a:pt x="869" y="637"/>
                      <a:pt x="869" y="637"/>
                    </a:cubicBezTo>
                    <a:cubicBezTo>
                      <a:pt x="869" y="638"/>
                      <a:pt x="870" y="638"/>
                      <a:pt x="870" y="639"/>
                    </a:cubicBezTo>
                    <a:cubicBezTo>
                      <a:pt x="870" y="639"/>
                      <a:pt x="869" y="640"/>
                      <a:pt x="869" y="639"/>
                    </a:cubicBezTo>
                    <a:close/>
                    <a:moveTo>
                      <a:pt x="861" y="404"/>
                    </a:moveTo>
                    <a:cubicBezTo>
                      <a:pt x="863" y="403"/>
                      <a:pt x="865" y="403"/>
                      <a:pt x="867" y="403"/>
                    </a:cubicBezTo>
                    <a:cubicBezTo>
                      <a:pt x="868" y="403"/>
                      <a:pt x="869" y="404"/>
                      <a:pt x="870" y="405"/>
                    </a:cubicBezTo>
                    <a:cubicBezTo>
                      <a:pt x="866" y="408"/>
                      <a:pt x="867" y="413"/>
                      <a:pt x="866" y="417"/>
                    </a:cubicBezTo>
                    <a:cubicBezTo>
                      <a:pt x="864" y="420"/>
                      <a:pt x="862" y="420"/>
                      <a:pt x="859" y="418"/>
                    </a:cubicBezTo>
                    <a:cubicBezTo>
                      <a:pt x="853" y="413"/>
                      <a:pt x="854" y="408"/>
                      <a:pt x="861" y="404"/>
                    </a:cubicBezTo>
                    <a:close/>
                    <a:moveTo>
                      <a:pt x="857" y="485"/>
                    </a:moveTo>
                    <a:cubicBezTo>
                      <a:pt x="857" y="485"/>
                      <a:pt x="857" y="484"/>
                      <a:pt x="857" y="484"/>
                    </a:cubicBezTo>
                    <a:cubicBezTo>
                      <a:pt x="857" y="483"/>
                      <a:pt x="858" y="483"/>
                      <a:pt x="858" y="482"/>
                    </a:cubicBezTo>
                    <a:cubicBezTo>
                      <a:pt x="858" y="482"/>
                      <a:pt x="858" y="482"/>
                      <a:pt x="859" y="483"/>
                    </a:cubicBezTo>
                    <a:cubicBezTo>
                      <a:pt x="858" y="483"/>
                      <a:pt x="858" y="484"/>
                      <a:pt x="857" y="484"/>
                    </a:cubicBezTo>
                    <a:cubicBezTo>
                      <a:pt x="857" y="484"/>
                      <a:pt x="857" y="485"/>
                      <a:pt x="857" y="485"/>
                    </a:cubicBezTo>
                    <a:cubicBezTo>
                      <a:pt x="856" y="486"/>
                      <a:pt x="854" y="488"/>
                      <a:pt x="853" y="489"/>
                    </a:cubicBezTo>
                    <a:cubicBezTo>
                      <a:pt x="853" y="489"/>
                      <a:pt x="853" y="490"/>
                      <a:pt x="853" y="490"/>
                    </a:cubicBezTo>
                    <a:cubicBezTo>
                      <a:pt x="853" y="489"/>
                      <a:pt x="853" y="489"/>
                      <a:pt x="853" y="489"/>
                    </a:cubicBezTo>
                    <a:cubicBezTo>
                      <a:pt x="854" y="487"/>
                      <a:pt x="855" y="486"/>
                      <a:pt x="857" y="485"/>
                    </a:cubicBezTo>
                    <a:close/>
                    <a:moveTo>
                      <a:pt x="853" y="430"/>
                    </a:moveTo>
                    <a:cubicBezTo>
                      <a:pt x="853" y="431"/>
                      <a:pt x="853" y="431"/>
                      <a:pt x="853" y="431"/>
                    </a:cubicBezTo>
                    <a:cubicBezTo>
                      <a:pt x="852" y="431"/>
                      <a:pt x="852" y="431"/>
                      <a:pt x="852" y="431"/>
                    </a:cubicBezTo>
                    <a:lnTo>
                      <a:pt x="853" y="430"/>
                    </a:lnTo>
                    <a:close/>
                    <a:moveTo>
                      <a:pt x="845" y="557"/>
                    </a:moveTo>
                    <a:cubicBezTo>
                      <a:pt x="846" y="559"/>
                      <a:pt x="846" y="559"/>
                      <a:pt x="846" y="559"/>
                    </a:cubicBezTo>
                    <a:cubicBezTo>
                      <a:pt x="845" y="559"/>
                      <a:pt x="845" y="559"/>
                      <a:pt x="845" y="559"/>
                    </a:cubicBezTo>
                    <a:lnTo>
                      <a:pt x="845" y="557"/>
                    </a:lnTo>
                    <a:close/>
                    <a:moveTo>
                      <a:pt x="840" y="734"/>
                    </a:moveTo>
                    <a:cubicBezTo>
                      <a:pt x="841" y="732"/>
                      <a:pt x="841" y="729"/>
                      <a:pt x="843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3" y="726"/>
                      <a:pt x="844" y="726"/>
                      <a:pt x="844" y="726"/>
                    </a:cubicBezTo>
                    <a:cubicBezTo>
                      <a:pt x="844" y="726"/>
                      <a:pt x="844" y="727"/>
                      <a:pt x="844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4" y="729"/>
                      <a:pt x="844" y="731"/>
                      <a:pt x="845" y="733"/>
                    </a:cubicBezTo>
                    <a:cubicBezTo>
                      <a:pt x="845" y="733"/>
                      <a:pt x="845" y="734"/>
                      <a:pt x="845" y="734"/>
                    </a:cubicBezTo>
                    <a:cubicBezTo>
                      <a:pt x="844" y="735"/>
                      <a:pt x="843" y="736"/>
                      <a:pt x="842" y="736"/>
                    </a:cubicBezTo>
                    <a:cubicBezTo>
                      <a:pt x="842" y="736"/>
                      <a:pt x="841" y="736"/>
                      <a:pt x="841" y="736"/>
                    </a:cubicBezTo>
                    <a:cubicBezTo>
                      <a:pt x="840" y="736"/>
                      <a:pt x="839" y="735"/>
                      <a:pt x="840" y="734"/>
                    </a:cubicBezTo>
                    <a:close/>
                    <a:moveTo>
                      <a:pt x="837" y="616"/>
                    </a:moveTo>
                    <a:cubicBezTo>
                      <a:pt x="838" y="616"/>
                      <a:pt x="838" y="616"/>
                      <a:pt x="838" y="616"/>
                    </a:cubicBezTo>
                    <a:cubicBezTo>
                      <a:pt x="837" y="617"/>
                      <a:pt x="837" y="617"/>
                      <a:pt x="837" y="617"/>
                    </a:cubicBezTo>
                    <a:lnTo>
                      <a:pt x="837" y="616"/>
                    </a:lnTo>
                    <a:close/>
                    <a:moveTo>
                      <a:pt x="832" y="564"/>
                    </a:moveTo>
                    <a:cubicBezTo>
                      <a:pt x="833" y="563"/>
                      <a:pt x="834" y="564"/>
                      <a:pt x="834" y="565"/>
                    </a:cubicBezTo>
                    <a:cubicBezTo>
                      <a:pt x="834" y="566"/>
                      <a:pt x="834" y="567"/>
                      <a:pt x="832" y="567"/>
                    </a:cubicBezTo>
                    <a:cubicBezTo>
                      <a:pt x="831" y="567"/>
                      <a:pt x="831" y="566"/>
                      <a:pt x="830" y="566"/>
                    </a:cubicBezTo>
                    <a:cubicBezTo>
                      <a:pt x="830" y="565"/>
                      <a:pt x="831" y="564"/>
                      <a:pt x="832" y="564"/>
                    </a:cubicBezTo>
                    <a:close/>
                    <a:moveTo>
                      <a:pt x="830" y="689"/>
                    </a:moveTo>
                    <a:cubicBezTo>
                      <a:pt x="830" y="695"/>
                      <a:pt x="829" y="700"/>
                      <a:pt x="824" y="703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3" y="704"/>
                      <a:pt x="823" y="704"/>
                      <a:pt x="823" y="704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4" y="704"/>
                      <a:pt x="824" y="703"/>
                      <a:pt x="824" y="703"/>
                    </a:cubicBezTo>
                    <a:cubicBezTo>
                      <a:pt x="823" y="698"/>
                      <a:pt x="825" y="693"/>
                      <a:pt x="828" y="688"/>
                    </a:cubicBezTo>
                    <a:cubicBezTo>
                      <a:pt x="828" y="688"/>
                      <a:pt x="829" y="688"/>
                      <a:pt x="829" y="688"/>
                    </a:cubicBezTo>
                    <a:cubicBezTo>
                      <a:pt x="829" y="688"/>
                      <a:pt x="830" y="689"/>
                      <a:pt x="830" y="689"/>
                    </a:cubicBezTo>
                    <a:close/>
                    <a:moveTo>
                      <a:pt x="828" y="623"/>
                    </a:moveTo>
                    <a:cubicBezTo>
                      <a:pt x="828" y="623"/>
                      <a:pt x="828" y="623"/>
                      <a:pt x="829" y="623"/>
                    </a:cubicBezTo>
                    <a:cubicBezTo>
                      <a:pt x="829" y="624"/>
                      <a:pt x="828" y="624"/>
                      <a:pt x="828" y="625"/>
                    </a:cubicBezTo>
                    <a:cubicBezTo>
                      <a:pt x="828" y="625"/>
                      <a:pt x="827" y="625"/>
                      <a:pt x="827" y="624"/>
                    </a:cubicBezTo>
                    <a:cubicBezTo>
                      <a:pt x="826" y="623"/>
                      <a:pt x="826" y="623"/>
                      <a:pt x="828" y="623"/>
                    </a:cubicBezTo>
                    <a:close/>
                    <a:moveTo>
                      <a:pt x="816" y="636"/>
                    </a:moveTo>
                    <a:cubicBezTo>
                      <a:pt x="817" y="636"/>
                      <a:pt x="819" y="636"/>
                      <a:pt x="819" y="636"/>
                    </a:cubicBezTo>
                    <a:cubicBezTo>
                      <a:pt x="823" y="637"/>
                      <a:pt x="826" y="638"/>
                      <a:pt x="827" y="642"/>
                    </a:cubicBezTo>
                    <a:cubicBezTo>
                      <a:pt x="828" y="645"/>
                      <a:pt x="829" y="649"/>
                      <a:pt x="828" y="653"/>
                    </a:cubicBezTo>
                    <a:cubicBezTo>
                      <a:pt x="828" y="658"/>
                      <a:pt x="828" y="664"/>
                      <a:pt x="827" y="668"/>
                    </a:cubicBezTo>
                    <a:cubicBezTo>
                      <a:pt x="828" y="671"/>
                      <a:pt x="829" y="672"/>
                      <a:pt x="829" y="674"/>
                    </a:cubicBezTo>
                    <a:cubicBezTo>
                      <a:pt x="829" y="675"/>
                      <a:pt x="829" y="678"/>
                      <a:pt x="828" y="678"/>
                    </a:cubicBezTo>
                    <a:cubicBezTo>
                      <a:pt x="826" y="679"/>
                      <a:pt x="825" y="677"/>
                      <a:pt x="824" y="676"/>
                    </a:cubicBezTo>
                    <a:cubicBezTo>
                      <a:pt x="824" y="675"/>
                      <a:pt x="822" y="673"/>
                      <a:pt x="821" y="673"/>
                    </a:cubicBezTo>
                    <a:cubicBezTo>
                      <a:pt x="818" y="672"/>
                      <a:pt x="817" y="670"/>
                      <a:pt x="816" y="667"/>
                    </a:cubicBezTo>
                    <a:cubicBezTo>
                      <a:pt x="815" y="666"/>
                      <a:pt x="815" y="664"/>
                      <a:pt x="815" y="663"/>
                    </a:cubicBezTo>
                    <a:cubicBezTo>
                      <a:pt x="814" y="658"/>
                      <a:pt x="812" y="654"/>
                      <a:pt x="815" y="650"/>
                    </a:cubicBezTo>
                    <a:cubicBezTo>
                      <a:pt x="814" y="648"/>
                      <a:pt x="813" y="646"/>
                      <a:pt x="812" y="645"/>
                    </a:cubicBezTo>
                    <a:cubicBezTo>
                      <a:pt x="813" y="642"/>
                      <a:pt x="815" y="639"/>
                      <a:pt x="816" y="636"/>
                    </a:cubicBezTo>
                    <a:close/>
                    <a:moveTo>
                      <a:pt x="798" y="659"/>
                    </a:moveTo>
                    <a:cubicBezTo>
                      <a:pt x="797" y="662"/>
                      <a:pt x="795" y="664"/>
                      <a:pt x="794" y="666"/>
                    </a:cubicBezTo>
                    <a:cubicBezTo>
                      <a:pt x="793" y="667"/>
                      <a:pt x="792" y="668"/>
                      <a:pt x="792" y="667"/>
                    </a:cubicBezTo>
                    <a:cubicBezTo>
                      <a:pt x="791" y="666"/>
                      <a:pt x="791" y="666"/>
                      <a:pt x="791" y="665"/>
                    </a:cubicBezTo>
                    <a:cubicBezTo>
                      <a:pt x="791" y="665"/>
                      <a:pt x="791" y="664"/>
                      <a:pt x="792" y="664"/>
                    </a:cubicBezTo>
                    <a:cubicBezTo>
                      <a:pt x="793" y="661"/>
                      <a:pt x="795" y="658"/>
                      <a:pt x="794" y="654"/>
                    </a:cubicBezTo>
                    <a:cubicBezTo>
                      <a:pt x="793" y="650"/>
                      <a:pt x="789" y="651"/>
                      <a:pt x="786" y="649"/>
                    </a:cubicBezTo>
                    <a:cubicBezTo>
                      <a:pt x="786" y="649"/>
                      <a:pt x="786" y="648"/>
                      <a:pt x="786" y="648"/>
                    </a:cubicBezTo>
                    <a:cubicBezTo>
                      <a:pt x="786" y="647"/>
                      <a:pt x="787" y="646"/>
                      <a:pt x="788" y="646"/>
                    </a:cubicBezTo>
                    <a:cubicBezTo>
                      <a:pt x="789" y="646"/>
                      <a:pt x="790" y="646"/>
                      <a:pt x="791" y="647"/>
                    </a:cubicBezTo>
                    <a:cubicBezTo>
                      <a:pt x="793" y="647"/>
                      <a:pt x="795" y="647"/>
                      <a:pt x="797" y="648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5" y="645"/>
                      <a:pt x="794" y="642"/>
                      <a:pt x="792" y="639"/>
                    </a:cubicBezTo>
                    <a:cubicBezTo>
                      <a:pt x="790" y="635"/>
                      <a:pt x="790" y="631"/>
                      <a:pt x="792" y="627"/>
                    </a:cubicBezTo>
                    <a:cubicBezTo>
                      <a:pt x="792" y="625"/>
                      <a:pt x="794" y="624"/>
                      <a:pt x="795" y="624"/>
                    </a:cubicBezTo>
                    <a:cubicBezTo>
                      <a:pt x="796" y="623"/>
                      <a:pt x="798" y="624"/>
                      <a:pt x="799" y="625"/>
                    </a:cubicBezTo>
                    <a:cubicBezTo>
                      <a:pt x="801" y="627"/>
                      <a:pt x="802" y="629"/>
                      <a:pt x="804" y="632"/>
                    </a:cubicBezTo>
                    <a:cubicBezTo>
                      <a:pt x="804" y="632"/>
                      <a:pt x="804" y="631"/>
                      <a:pt x="804" y="631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0" y="636"/>
                      <a:pt x="800" y="639"/>
                      <a:pt x="804" y="643"/>
                    </a:cubicBezTo>
                    <a:cubicBezTo>
                      <a:pt x="805" y="644"/>
                      <a:pt x="804" y="646"/>
                      <a:pt x="803" y="646"/>
                    </a:cubicBezTo>
                    <a:cubicBezTo>
                      <a:pt x="801" y="646"/>
                      <a:pt x="799" y="647"/>
                      <a:pt x="797" y="647"/>
                    </a:cubicBezTo>
                    <a:cubicBezTo>
                      <a:pt x="797" y="647"/>
                      <a:pt x="797" y="647"/>
                      <a:pt x="797" y="648"/>
                    </a:cubicBezTo>
                    <a:cubicBezTo>
                      <a:pt x="797" y="648"/>
                      <a:pt x="797" y="648"/>
                      <a:pt x="797" y="648"/>
                    </a:cubicBezTo>
                    <a:cubicBezTo>
                      <a:pt x="798" y="649"/>
                      <a:pt x="799" y="651"/>
                      <a:pt x="799" y="653"/>
                    </a:cubicBezTo>
                    <a:cubicBezTo>
                      <a:pt x="799" y="655"/>
                      <a:pt x="799" y="658"/>
                      <a:pt x="798" y="659"/>
                    </a:cubicBezTo>
                    <a:close/>
                    <a:moveTo>
                      <a:pt x="806" y="704"/>
                    </a:moveTo>
                    <a:cubicBezTo>
                      <a:pt x="806" y="704"/>
                      <a:pt x="805" y="705"/>
                      <a:pt x="805" y="705"/>
                    </a:cubicBezTo>
                    <a:cubicBezTo>
                      <a:pt x="804" y="705"/>
                      <a:pt x="802" y="705"/>
                      <a:pt x="802" y="705"/>
                    </a:cubicBezTo>
                    <a:cubicBezTo>
                      <a:pt x="801" y="701"/>
                      <a:pt x="800" y="698"/>
                      <a:pt x="800" y="694"/>
                    </a:cubicBezTo>
                    <a:cubicBezTo>
                      <a:pt x="799" y="693"/>
                      <a:pt x="800" y="692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1" y="690"/>
                      <a:pt x="801" y="689"/>
                      <a:pt x="801" y="689"/>
                    </a:cubicBezTo>
                    <a:cubicBezTo>
                      <a:pt x="801" y="688"/>
                      <a:pt x="801" y="688"/>
                      <a:pt x="801" y="688"/>
                    </a:cubicBezTo>
                    <a:cubicBezTo>
                      <a:pt x="801" y="688"/>
                      <a:pt x="802" y="688"/>
                      <a:pt x="802" y="687"/>
                    </a:cubicBezTo>
                    <a:cubicBezTo>
                      <a:pt x="802" y="688"/>
                      <a:pt x="801" y="688"/>
                      <a:pt x="801" y="689"/>
                    </a:cubicBezTo>
                    <a:cubicBezTo>
                      <a:pt x="801" y="689"/>
                      <a:pt x="801" y="690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2" y="695"/>
                      <a:pt x="804" y="698"/>
                      <a:pt x="805" y="701"/>
                    </a:cubicBezTo>
                    <a:cubicBezTo>
                      <a:pt x="806" y="702"/>
                      <a:pt x="806" y="703"/>
                      <a:pt x="806" y="704"/>
                    </a:cubicBezTo>
                    <a:close/>
                    <a:moveTo>
                      <a:pt x="800" y="372"/>
                    </a:moveTo>
                    <a:cubicBezTo>
                      <a:pt x="800" y="371"/>
                      <a:pt x="801" y="371"/>
                      <a:pt x="802" y="371"/>
                    </a:cubicBezTo>
                    <a:cubicBezTo>
                      <a:pt x="803" y="372"/>
                      <a:pt x="803" y="372"/>
                      <a:pt x="802" y="374"/>
                    </a:cubicBezTo>
                    <a:cubicBezTo>
                      <a:pt x="802" y="374"/>
                      <a:pt x="802" y="374"/>
                      <a:pt x="801" y="374"/>
                    </a:cubicBezTo>
                    <a:cubicBezTo>
                      <a:pt x="800" y="374"/>
                      <a:pt x="800" y="373"/>
                      <a:pt x="800" y="372"/>
                    </a:cubicBezTo>
                    <a:close/>
                    <a:moveTo>
                      <a:pt x="791" y="525"/>
                    </a:moveTo>
                    <a:cubicBezTo>
                      <a:pt x="792" y="523"/>
                      <a:pt x="794" y="522"/>
                      <a:pt x="796" y="521"/>
                    </a:cubicBezTo>
                    <a:cubicBezTo>
                      <a:pt x="797" y="521"/>
                      <a:pt x="798" y="522"/>
                      <a:pt x="799" y="522"/>
                    </a:cubicBezTo>
                    <a:cubicBezTo>
                      <a:pt x="799" y="522"/>
                      <a:pt x="799" y="523"/>
                      <a:pt x="799" y="524"/>
                    </a:cubicBezTo>
                    <a:cubicBezTo>
                      <a:pt x="797" y="527"/>
                      <a:pt x="794" y="529"/>
                      <a:pt x="791" y="531"/>
                    </a:cubicBezTo>
                    <a:cubicBezTo>
                      <a:pt x="791" y="531"/>
                      <a:pt x="791" y="532"/>
                      <a:pt x="791" y="532"/>
                    </a:cubicBezTo>
                    <a:cubicBezTo>
                      <a:pt x="791" y="532"/>
                      <a:pt x="790" y="532"/>
                      <a:pt x="790" y="532"/>
                    </a:cubicBezTo>
                    <a:cubicBezTo>
                      <a:pt x="790" y="532"/>
                      <a:pt x="789" y="533"/>
                      <a:pt x="789" y="533"/>
                    </a:cubicBezTo>
                    <a:cubicBezTo>
                      <a:pt x="789" y="533"/>
                      <a:pt x="789" y="532"/>
                      <a:pt x="790" y="532"/>
                    </a:cubicBezTo>
                    <a:cubicBezTo>
                      <a:pt x="790" y="532"/>
                      <a:pt x="790" y="532"/>
                      <a:pt x="790" y="532"/>
                    </a:cubicBezTo>
                    <a:cubicBezTo>
                      <a:pt x="790" y="532"/>
                      <a:pt x="790" y="532"/>
                      <a:pt x="790" y="531"/>
                    </a:cubicBezTo>
                    <a:cubicBezTo>
                      <a:pt x="791" y="531"/>
                      <a:pt x="791" y="531"/>
                      <a:pt x="791" y="531"/>
                    </a:cubicBezTo>
                    <a:cubicBezTo>
                      <a:pt x="791" y="529"/>
                      <a:pt x="791" y="527"/>
                      <a:pt x="791" y="525"/>
                    </a:cubicBezTo>
                    <a:close/>
                    <a:moveTo>
                      <a:pt x="789" y="367"/>
                    </a:moveTo>
                    <a:cubicBezTo>
                      <a:pt x="791" y="367"/>
                      <a:pt x="791" y="367"/>
                      <a:pt x="790" y="368"/>
                    </a:cubicBezTo>
                    <a:cubicBezTo>
                      <a:pt x="790" y="369"/>
                      <a:pt x="789" y="368"/>
                      <a:pt x="788" y="368"/>
                    </a:cubicBezTo>
                    <a:cubicBezTo>
                      <a:pt x="788" y="368"/>
                      <a:pt x="788" y="368"/>
                      <a:pt x="788" y="367"/>
                    </a:cubicBezTo>
                    <a:cubicBezTo>
                      <a:pt x="788" y="367"/>
                      <a:pt x="789" y="367"/>
                      <a:pt x="789" y="367"/>
                    </a:cubicBezTo>
                    <a:close/>
                    <a:moveTo>
                      <a:pt x="783" y="567"/>
                    </a:moveTo>
                    <a:cubicBezTo>
                      <a:pt x="785" y="566"/>
                      <a:pt x="787" y="566"/>
                      <a:pt x="789" y="566"/>
                    </a:cubicBezTo>
                    <a:cubicBezTo>
                      <a:pt x="790" y="565"/>
                      <a:pt x="790" y="565"/>
                      <a:pt x="790" y="565"/>
                    </a:cubicBezTo>
                    <a:cubicBezTo>
                      <a:pt x="792" y="564"/>
                      <a:pt x="793" y="563"/>
                      <a:pt x="794" y="561"/>
                    </a:cubicBezTo>
                    <a:cubicBezTo>
                      <a:pt x="794" y="561"/>
                      <a:pt x="794" y="561"/>
                      <a:pt x="794" y="561"/>
                    </a:cubicBezTo>
                    <a:cubicBezTo>
                      <a:pt x="794" y="561"/>
                      <a:pt x="794" y="560"/>
                      <a:pt x="794" y="560"/>
                    </a:cubicBezTo>
                    <a:cubicBezTo>
                      <a:pt x="791" y="547"/>
                      <a:pt x="790" y="546"/>
                      <a:pt x="805" y="537"/>
                    </a:cubicBezTo>
                    <a:cubicBezTo>
                      <a:pt x="805" y="536"/>
                      <a:pt x="807" y="537"/>
                      <a:pt x="808" y="537"/>
                    </a:cubicBezTo>
                    <a:cubicBezTo>
                      <a:pt x="808" y="538"/>
                      <a:pt x="808" y="539"/>
                      <a:pt x="808" y="540"/>
                    </a:cubicBezTo>
                    <a:cubicBezTo>
                      <a:pt x="808" y="541"/>
                      <a:pt x="808" y="541"/>
                      <a:pt x="808" y="542"/>
                    </a:cubicBezTo>
                    <a:cubicBezTo>
                      <a:pt x="805" y="545"/>
                      <a:pt x="803" y="547"/>
                      <a:pt x="800" y="550"/>
                    </a:cubicBezTo>
                    <a:cubicBezTo>
                      <a:pt x="799" y="553"/>
                      <a:pt x="798" y="556"/>
                      <a:pt x="796" y="559"/>
                    </a:cubicBezTo>
                    <a:cubicBezTo>
                      <a:pt x="796" y="560"/>
                      <a:pt x="795" y="560"/>
                      <a:pt x="794" y="561"/>
                    </a:cubicBezTo>
                    <a:cubicBezTo>
                      <a:pt x="794" y="561"/>
                      <a:pt x="794" y="561"/>
                      <a:pt x="794" y="562"/>
                    </a:cubicBezTo>
                    <a:cubicBezTo>
                      <a:pt x="793" y="563"/>
                      <a:pt x="792" y="564"/>
                      <a:pt x="791" y="565"/>
                    </a:cubicBezTo>
                    <a:cubicBezTo>
                      <a:pt x="790" y="565"/>
                      <a:pt x="790" y="566"/>
                      <a:pt x="789" y="566"/>
                    </a:cubicBezTo>
                    <a:cubicBezTo>
                      <a:pt x="787" y="567"/>
                      <a:pt x="786" y="568"/>
                      <a:pt x="784" y="569"/>
                    </a:cubicBezTo>
                    <a:cubicBezTo>
                      <a:pt x="784" y="569"/>
                      <a:pt x="783" y="568"/>
                      <a:pt x="783" y="568"/>
                    </a:cubicBezTo>
                    <a:cubicBezTo>
                      <a:pt x="783" y="567"/>
                      <a:pt x="783" y="567"/>
                      <a:pt x="783" y="567"/>
                    </a:cubicBezTo>
                    <a:close/>
                    <a:moveTo>
                      <a:pt x="783" y="316"/>
                    </a:moveTo>
                    <a:cubicBezTo>
                      <a:pt x="782" y="317"/>
                      <a:pt x="782" y="317"/>
                      <a:pt x="782" y="317"/>
                    </a:cubicBezTo>
                    <a:cubicBezTo>
                      <a:pt x="782" y="316"/>
                      <a:pt x="782" y="316"/>
                      <a:pt x="782" y="316"/>
                    </a:cubicBezTo>
                    <a:lnTo>
                      <a:pt x="783" y="316"/>
                    </a:lnTo>
                    <a:close/>
                    <a:moveTo>
                      <a:pt x="772" y="349"/>
                    </a:moveTo>
                    <a:cubicBezTo>
                      <a:pt x="773" y="349"/>
                      <a:pt x="773" y="349"/>
                      <a:pt x="774" y="349"/>
                    </a:cubicBezTo>
                    <a:cubicBezTo>
                      <a:pt x="775" y="349"/>
                      <a:pt x="775" y="350"/>
                      <a:pt x="774" y="351"/>
                    </a:cubicBezTo>
                    <a:cubicBezTo>
                      <a:pt x="774" y="351"/>
                      <a:pt x="773" y="352"/>
                      <a:pt x="773" y="351"/>
                    </a:cubicBezTo>
                    <a:cubicBezTo>
                      <a:pt x="772" y="351"/>
                      <a:pt x="771" y="350"/>
                      <a:pt x="772" y="349"/>
                    </a:cubicBezTo>
                    <a:close/>
                    <a:moveTo>
                      <a:pt x="404" y="486"/>
                    </a:moveTo>
                    <a:cubicBezTo>
                      <a:pt x="403" y="486"/>
                      <a:pt x="403" y="486"/>
                      <a:pt x="403" y="486"/>
                    </a:cubicBezTo>
                    <a:cubicBezTo>
                      <a:pt x="404" y="486"/>
                      <a:pt x="404" y="486"/>
                      <a:pt x="404" y="486"/>
                    </a:cubicBezTo>
                    <a:cubicBezTo>
                      <a:pt x="404" y="485"/>
                      <a:pt x="404" y="485"/>
                      <a:pt x="404" y="485"/>
                    </a:cubicBezTo>
                    <a:cubicBezTo>
                      <a:pt x="404" y="485"/>
                      <a:pt x="404" y="486"/>
                      <a:pt x="404" y="486"/>
                    </a:cubicBezTo>
                    <a:close/>
                    <a:moveTo>
                      <a:pt x="413" y="462"/>
                    </a:moveTo>
                    <a:cubicBezTo>
                      <a:pt x="413" y="462"/>
                      <a:pt x="413" y="462"/>
                      <a:pt x="413" y="461"/>
                    </a:cubicBezTo>
                    <a:cubicBezTo>
                      <a:pt x="413" y="461"/>
                      <a:pt x="412" y="461"/>
                      <a:pt x="411" y="460"/>
                    </a:cubicBezTo>
                    <a:cubicBezTo>
                      <a:pt x="411" y="460"/>
                      <a:pt x="412" y="459"/>
                      <a:pt x="412" y="459"/>
                    </a:cubicBezTo>
                    <a:cubicBezTo>
                      <a:pt x="413" y="459"/>
                      <a:pt x="413" y="460"/>
                      <a:pt x="413" y="461"/>
                    </a:cubicBezTo>
                    <a:cubicBezTo>
                      <a:pt x="413" y="462"/>
                      <a:pt x="413" y="462"/>
                      <a:pt x="414" y="462"/>
                    </a:cubicBezTo>
                    <a:cubicBezTo>
                      <a:pt x="414" y="462"/>
                      <a:pt x="414" y="463"/>
                      <a:pt x="414" y="463"/>
                    </a:cubicBezTo>
                    <a:cubicBezTo>
                      <a:pt x="414" y="463"/>
                      <a:pt x="414" y="462"/>
                      <a:pt x="413" y="462"/>
                    </a:cubicBezTo>
                    <a:close/>
                    <a:moveTo>
                      <a:pt x="416" y="441"/>
                    </a:moveTo>
                    <a:cubicBezTo>
                      <a:pt x="416" y="441"/>
                      <a:pt x="415" y="441"/>
                      <a:pt x="415" y="441"/>
                    </a:cubicBezTo>
                    <a:cubicBezTo>
                      <a:pt x="415" y="441"/>
                      <a:pt x="415" y="440"/>
                      <a:pt x="415" y="439"/>
                    </a:cubicBezTo>
                    <a:cubicBezTo>
                      <a:pt x="415" y="439"/>
                      <a:pt x="416" y="440"/>
                      <a:pt x="416" y="440"/>
                    </a:cubicBezTo>
                    <a:cubicBezTo>
                      <a:pt x="416" y="440"/>
                      <a:pt x="416" y="441"/>
                      <a:pt x="416" y="441"/>
                    </a:cubicBezTo>
                    <a:close/>
                    <a:moveTo>
                      <a:pt x="418" y="529"/>
                    </a:moveTo>
                    <a:cubicBezTo>
                      <a:pt x="417" y="529"/>
                      <a:pt x="416" y="529"/>
                      <a:pt x="415" y="528"/>
                    </a:cubicBezTo>
                    <a:cubicBezTo>
                      <a:pt x="414" y="526"/>
                      <a:pt x="412" y="525"/>
                      <a:pt x="412" y="523"/>
                    </a:cubicBezTo>
                    <a:cubicBezTo>
                      <a:pt x="411" y="520"/>
                      <a:pt x="411" y="518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4" y="515"/>
                      <a:pt x="414" y="515"/>
                      <a:pt x="414" y="515"/>
                    </a:cubicBezTo>
                    <a:cubicBezTo>
                      <a:pt x="414" y="514"/>
                      <a:pt x="414" y="513"/>
                      <a:pt x="415" y="512"/>
                    </a:cubicBezTo>
                    <a:cubicBezTo>
                      <a:pt x="415" y="513"/>
                      <a:pt x="415" y="513"/>
                      <a:pt x="415" y="513"/>
                    </a:cubicBezTo>
                    <a:cubicBezTo>
                      <a:pt x="415" y="514"/>
                      <a:pt x="414" y="514"/>
                      <a:pt x="414" y="515"/>
                    </a:cubicBezTo>
                    <a:cubicBezTo>
                      <a:pt x="414" y="515"/>
                      <a:pt x="414" y="516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5" y="520"/>
                      <a:pt x="417" y="524"/>
                      <a:pt x="418" y="527"/>
                    </a:cubicBezTo>
                    <a:cubicBezTo>
                      <a:pt x="418" y="528"/>
                      <a:pt x="418" y="528"/>
                      <a:pt x="418" y="529"/>
                    </a:cubicBezTo>
                    <a:close/>
                    <a:moveTo>
                      <a:pt x="422" y="517"/>
                    </a:moveTo>
                    <a:cubicBezTo>
                      <a:pt x="422" y="517"/>
                      <a:pt x="421" y="517"/>
                      <a:pt x="421" y="516"/>
                    </a:cubicBezTo>
                    <a:cubicBezTo>
                      <a:pt x="421" y="516"/>
                      <a:pt x="422" y="515"/>
                      <a:pt x="422" y="514"/>
                    </a:cubicBezTo>
                    <a:cubicBezTo>
                      <a:pt x="423" y="515"/>
                      <a:pt x="423" y="515"/>
                      <a:pt x="424" y="516"/>
                    </a:cubicBezTo>
                    <a:cubicBezTo>
                      <a:pt x="424" y="517"/>
                      <a:pt x="423" y="517"/>
                      <a:pt x="422" y="517"/>
                    </a:cubicBezTo>
                    <a:close/>
                    <a:moveTo>
                      <a:pt x="570" y="169"/>
                    </a:moveTo>
                    <a:cubicBezTo>
                      <a:pt x="569" y="169"/>
                      <a:pt x="569" y="168"/>
                      <a:pt x="569" y="167"/>
                    </a:cubicBezTo>
                    <a:cubicBezTo>
                      <a:pt x="569" y="166"/>
                      <a:pt x="569" y="164"/>
                      <a:pt x="569" y="165"/>
                    </a:cubicBezTo>
                    <a:cubicBezTo>
                      <a:pt x="569" y="162"/>
                      <a:pt x="569" y="161"/>
                      <a:pt x="569" y="160"/>
                    </a:cubicBezTo>
                    <a:cubicBezTo>
                      <a:pt x="569" y="159"/>
                      <a:pt x="570" y="159"/>
                      <a:pt x="570" y="159"/>
                    </a:cubicBezTo>
                    <a:cubicBezTo>
                      <a:pt x="570" y="158"/>
                      <a:pt x="571" y="159"/>
                      <a:pt x="571" y="159"/>
                    </a:cubicBezTo>
                    <a:cubicBezTo>
                      <a:pt x="571" y="162"/>
                      <a:pt x="571" y="164"/>
                      <a:pt x="571" y="167"/>
                    </a:cubicBezTo>
                    <a:cubicBezTo>
                      <a:pt x="571" y="168"/>
                      <a:pt x="571" y="169"/>
                      <a:pt x="570" y="169"/>
                    </a:cubicBezTo>
                    <a:close/>
                    <a:moveTo>
                      <a:pt x="592" y="161"/>
                    </a:moveTo>
                    <a:cubicBezTo>
                      <a:pt x="592" y="162"/>
                      <a:pt x="592" y="162"/>
                      <a:pt x="591" y="162"/>
                    </a:cubicBezTo>
                    <a:cubicBezTo>
                      <a:pt x="592" y="162"/>
                      <a:pt x="592" y="161"/>
                      <a:pt x="592" y="161"/>
                    </a:cubicBezTo>
                    <a:cubicBezTo>
                      <a:pt x="593" y="161"/>
                      <a:pt x="593" y="161"/>
                      <a:pt x="593" y="161"/>
                    </a:cubicBezTo>
                    <a:lnTo>
                      <a:pt x="592" y="161"/>
                    </a:lnTo>
                    <a:close/>
                    <a:moveTo>
                      <a:pt x="599" y="436"/>
                    </a:move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9" y="435"/>
                      <a:pt x="599" y="435"/>
                      <a:pt x="599" y="435"/>
                    </a:cubicBezTo>
                    <a:lnTo>
                      <a:pt x="599" y="436"/>
                    </a:lnTo>
                    <a:close/>
                    <a:moveTo>
                      <a:pt x="624" y="570"/>
                    </a:moveTo>
                    <a:cubicBezTo>
                      <a:pt x="623" y="570"/>
                      <a:pt x="623" y="570"/>
                      <a:pt x="622" y="570"/>
                    </a:cubicBezTo>
                    <a:cubicBezTo>
                      <a:pt x="623" y="570"/>
                      <a:pt x="624" y="569"/>
                      <a:pt x="624" y="569"/>
                    </a:cubicBezTo>
                    <a:cubicBezTo>
                      <a:pt x="624" y="569"/>
                      <a:pt x="625" y="570"/>
                      <a:pt x="625" y="570"/>
                    </a:cubicBezTo>
                    <a:cubicBezTo>
                      <a:pt x="625" y="570"/>
                      <a:pt x="624" y="570"/>
                      <a:pt x="624" y="570"/>
                    </a:cubicBezTo>
                    <a:close/>
                    <a:moveTo>
                      <a:pt x="627" y="150"/>
                    </a:moveTo>
                    <a:cubicBezTo>
                      <a:pt x="627" y="150"/>
                      <a:pt x="626" y="151"/>
                      <a:pt x="626" y="151"/>
                    </a:cubicBezTo>
                    <a:cubicBezTo>
                      <a:pt x="621" y="151"/>
                      <a:pt x="615" y="151"/>
                      <a:pt x="610" y="151"/>
                    </a:cubicBezTo>
                    <a:cubicBezTo>
                      <a:pt x="609" y="151"/>
                      <a:pt x="609" y="151"/>
                      <a:pt x="609" y="151"/>
                    </a:cubicBezTo>
                    <a:cubicBezTo>
                      <a:pt x="608" y="152"/>
                      <a:pt x="606" y="154"/>
                      <a:pt x="605" y="155"/>
                    </a:cubicBezTo>
                    <a:cubicBezTo>
                      <a:pt x="605" y="155"/>
                      <a:pt x="605" y="155"/>
                      <a:pt x="604" y="155"/>
                    </a:cubicBezTo>
                    <a:cubicBezTo>
                      <a:pt x="604" y="156"/>
                      <a:pt x="603" y="156"/>
                      <a:pt x="603" y="157"/>
                    </a:cubicBezTo>
                    <a:cubicBezTo>
                      <a:pt x="603" y="157"/>
                      <a:pt x="602" y="156"/>
                      <a:pt x="602" y="156"/>
                    </a:cubicBezTo>
                    <a:cubicBezTo>
                      <a:pt x="602" y="155"/>
                      <a:pt x="603" y="155"/>
                      <a:pt x="604" y="155"/>
                    </a:cubicBezTo>
                    <a:cubicBezTo>
                      <a:pt x="605" y="155"/>
                      <a:pt x="605" y="155"/>
                      <a:pt x="605" y="155"/>
                    </a:cubicBezTo>
                    <a:cubicBezTo>
                      <a:pt x="606" y="153"/>
                      <a:pt x="607" y="152"/>
                      <a:pt x="608" y="151"/>
                    </a:cubicBezTo>
                    <a:cubicBezTo>
                      <a:pt x="609" y="151"/>
                      <a:pt x="609" y="151"/>
                      <a:pt x="610" y="151"/>
                    </a:cubicBezTo>
                    <a:cubicBezTo>
                      <a:pt x="615" y="148"/>
                      <a:pt x="621" y="148"/>
                      <a:pt x="627" y="149"/>
                    </a:cubicBezTo>
                    <a:cubicBezTo>
                      <a:pt x="627" y="149"/>
                      <a:pt x="627" y="150"/>
                      <a:pt x="627" y="150"/>
                    </a:cubicBezTo>
                    <a:close/>
                    <a:moveTo>
                      <a:pt x="747" y="597"/>
                    </a:moveTo>
                    <a:cubicBezTo>
                      <a:pt x="747" y="597"/>
                      <a:pt x="747" y="596"/>
                      <a:pt x="746" y="596"/>
                    </a:cubicBezTo>
                    <a:cubicBezTo>
                      <a:pt x="747" y="595"/>
                      <a:pt x="747" y="594"/>
                      <a:pt x="747" y="593"/>
                    </a:cubicBezTo>
                    <a:cubicBezTo>
                      <a:pt x="748" y="592"/>
                      <a:pt x="750" y="592"/>
                      <a:pt x="751" y="593"/>
                    </a:cubicBezTo>
                    <a:cubicBezTo>
                      <a:pt x="752" y="593"/>
                      <a:pt x="752" y="593"/>
                      <a:pt x="752" y="594"/>
                    </a:cubicBezTo>
                    <a:cubicBezTo>
                      <a:pt x="752" y="596"/>
                      <a:pt x="749" y="597"/>
                      <a:pt x="747" y="597"/>
                    </a:cubicBezTo>
                    <a:close/>
                    <a:moveTo>
                      <a:pt x="746" y="543"/>
                    </a:moveTo>
                    <a:cubicBezTo>
                      <a:pt x="745" y="543"/>
                      <a:pt x="745" y="543"/>
                      <a:pt x="745" y="543"/>
                    </a:cubicBezTo>
                    <a:cubicBezTo>
                      <a:pt x="745" y="542"/>
                      <a:pt x="745" y="541"/>
                      <a:pt x="745" y="541"/>
                    </a:cubicBezTo>
                    <a:cubicBezTo>
                      <a:pt x="747" y="539"/>
                      <a:pt x="749" y="538"/>
                      <a:pt x="751" y="538"/>
                    </a:cubicBezTo>
                    <a:cubicBezTo>
                      <a:pt x="752" y="538"/>
                      <a:pt x="752" y="539"/>
                      <a:pt x="752" y="540"/>
                    </a:cubicBezTo>
                    <a:cubicBezTo>
                      <a:pt x="751" y="542"/>
                      <a:pt x="749" y="544"/>
                      <a:pt x="746" y="543"/>
                    </a:cubicBezTo>
                    <a:close/>
                    <a:moveTo>
                      <a:pt x="752" y="430"/>
                    </a:moveTo>
                    <a:cubicBezTo>
                      <a:pt x="752" y="428"/>
                      <a:pt x="752" y="428"/>
                      <a:pt x="752" y="428"/>
                    </a:cubicBezTo>
                    <a:cubicBezTo>
                      <a:pt x="753" y="430"/>
                      <a:pt x="753" y="430"/>
                      <a:pt x="753" y="430"/>
                    </a:cubicBezTo>
                    <a:lnTo>
                      <a:pt x="752" y="430"/>
                    </a:lnTo>
                    <a:close/>
                    <a:moveTo>
                      <a:pt x="761" y="298"/>
                    </a:moveTo>
                    <a:cubicBezTo>
                      <a:pt x="762" y="298"/>
                      <a:pt x="763" y="298"/>
                      <a:pt x="764" y="299"/>
                    </a:cubicBezTo>
                    <a:cubicBezTo>
                      <a:pt x="764" y="299"/>
                      <a:pt x="764" y="300"/>
                      <a:pt x="765" y="300"/>
                    </a:cubicBezTo>
                    <a:cubicBezTo>
                      <a:pt x="765" y="300"/>
                      <a:pt x="765" y="301"/>
                      <a:pt x="764" y="301"/>
                    </a:cubicBezTo>
                    <a:cubicBezTo>
                      <a:pt x="764" y="301"/>
                      <a:pt x="763" y="302"/>
                      <a:pt x="762" y="301"/>
                    </a:cubicBezTo>
                    <a:cubicBezTo>
                      <a:pt x="760" y="300"/>
                      <a:pt x="760" y="298"/>
                      <a:pt x="761" y="298"/>
                    </a:cubicBezTo>
                    <a:close/>
                    <a:moveTo>
                      <a:pt x="635" y="237"/>
                    </a:moveTo>
                    <a:cubicBezTo>
                      <a:pt x="635" y="237"/>
                      <a:pt x="635" y="237"/>
                      <a:pt x="636" y="237"/>
                    </a:cubicBezTo>
                    <a:cubicBezTo>
                      <a:pt x="636" y="237"/>
                      <a:pt x="636" y="236"/>
                      <a:pt x="636" y="236"/>
                    </a:cubicBezTo>
                    <a:cubicBezTo>
                      <a:pt x="636" y="236"/>
                      <a:pt x="636" y="237"/>
                      <a:pt x="636" y="237"/>
                    </a:cubicBezTo>
                    <a:cubicBezTo>
                      <a:pt x="636" y="237"/>
                      <a:pt x="635" y="237"/>
                      <a:pt x="635" y="237"/>
                    </a:cubicBezTo>
                    <a:cubicBezTo>
                      <a:pt x="634" y="238"/>
                      <a:pt x="634" y="238"/>
                      <a:pt x="634" y="238"/>
                    </a:cubicBezTo>
                    <a:lnTo>
                      <a:pt x="635" y="237"/>
                    </a:lnTo>
                    <a:close/>
                    <a:moveTo>
                      <a:pt x="648" y="419"/>
                    </a:moveTo>
                    <a:cubicBezTo>
                      <a:pt x="648" y="419"/>
                      <a:pt x="648" y="419"/>
                      <a:pt x="648" y="419"/>
                    </a:cubicBezTo>
                    <a:cubicBezTo>
                      <a:pt x="648" y="419"/>
                      <a:pt x="648" y="419"/>
                      <a:pt x="649" y="419"/>
                    </a:cubicBezTo>
                    <a:cubicBezTo>
                      <a:pt x="649" y="420"/>
                      <a:pt x="649" y="420"/>
                      <a:pt x="649" y="420"/>
                    </a:cubicBezTo>
                    <a:lnTo>
                      <a:pt x="648" y="419"/>
                    </a:lnTo>
                    <a:close/>
                    <a:moveTo>
                      <a:pt x="651" y="307"/>
                    </a:moveTo>
                    <a:cubicBezTo>
                      <a:pt x="647" y="311"/>
                      <a:pt x="643" y="311"/>
                      <a:pt x="638" y="308"/>
                    </a:cubicBezTo>
                    <a:cubicBezTo>
                      <a:pt x="635" y="306"/>
                      <a:pt x="635" y="305"/>
                      <a:pt x="636" y="304"/>
                    </a:cubicBezTo>
                    <a:cubicBezTo>
                      <a:pt x="639" y="303"/>
                      <a:pt x="642" y="301"/>
                      <a:pt x="643" y="299"/>
                    </a:cubicBezTo>
                    <a:cubicBezTo>
                      <a:pt x="646" y="296"/>
                      <a:pt x="648" y="294"/>
                      <a:pt x="652" y="293"/>
                    </a:cubicBezTo>
                    <a:cubicBezTo>
                      <a:pt x="655" y="292"/>
                      <a:pt x="656" y="289"/>
                      <a:pt x="657" y="286"/>
                    </a:cubicBezTo>
                    <a:cubicBezTo>
                      <a:pt x="657" y="286"/>
                      <a:pt x="659" y="285"/>
                      <a:pt x="660" y="285"/>
                    </a:cubicBezTo>
                    <a:cubicBezTo>
                      <a:pt x="662" y="285"/>
                      <a:pt x="665" y="287"/>
                      <a:pt x="668" y="286"/>
                    </a:cubicBezTo>
                    <a:cubicBezTo>
                      <a:pt x="670" y="286"/>
                      <a:pt x="671" y="283"/>
                      <a:pt x="670" y="281"/>
                    </a:cubicBezTo>
                    <a:cubicBezTo>
                      <a:pt x="668" y="280"/>
                      <a:pt x="667" y="278"/>
                      <a:pt x="665" y="277"/>
                    </a:cubicBezTo>
                    <a:cubicBezTo>
                      <a:pt x="662" y="275"/>
                      <a:pt x="658" y="274"/>
                      <a:pt x="654" y="274"/>
                    </a:cubicBezTo>
                    <a:cubicBezTo>
                      <a:pt x="647" y="274"/>
                      <a:pt x="640" y="273"/>
                      <a:pt x="633" y="273"/>
                    </a:cubicBezTo>
                    <a:cubicBezTo>
                      <a:pt x="633" y="273"/>
                      <a:pt x="632" y="272"/>
                      <a:pt x="632" y="272"/>
                    </a:cubicBezTo>
                    <a:cubicBezTo>
                      <a:pt x="632" y="271"/>
                      <a:pt x="633" y="269"/>
                      <a:pt x="633" y="269"/>
                    </a:cubicBezTo>
                    <a:cubicBezTo>
                      <a:pt x="634" y="268"/>
                      <a:pt x="636" y="268"/>
                      <a:pt x="637" y="268"/>
                    </a:cubicBezTo>
                    <a:cubicBezTo>
                      <a:pt x="645" y="268"/>
                      <a:pt x="653" y="267"/>
                      <a:pt x="661" y="267"/>
                    </a:cubicBezTo>
                    <a:cubicBezTo>
                      <a:pt x="667" y="267"/>
                      <a:pt x="673" y="266"/>
                      <a:pt x="679" y="264"/>
                    </a:cubicBezTo>
                    <a:cubicBezTo>
                      <a:pt x="684" y="263"/>
                      <a:pt x="690" y="262"/>
                      <a:pt x="695" y="261"/>
                    </a:cubicBezTo>
                    <a:cubicBezTo>
                      <a:pt x="697" y="260"/>
                      <a:pt x="698" y="261"/>
                      <a:pt x="700" y="261"/>
                    </a:cubicBezTo>
                    <a:cubicBezTo>
                      <a:pt x="701" y="261"/>
                      <a:pt x="702" y="262"/>
                      <a:pt x="702" y="263"/>
                    </a:cubicBezTo>
                    <a:cubicBezTo>
                      <a:pt x="703" y="263"/>
                      <a:pt x="702" y="265"/>
                      <a:pt x="701" y="265"/>
                    </a:cubicBezTo>
                    <a:cubicBezTo>
                      <a:pt x="697" y="267"/>
                      <a:pt x="692" y="269"/>
                      <a:pt x="688" y="271"/>
                    </a:cubicBezTo>
                    <a:cubicBezTo>
                      <a:pt x="686" y="271"/>
                      <a:pt x="686" y="274"/>
                      <a:pt x="687" y="275"/>
                    </a:cubicBezTo>
                    <a:cubicBezTo>
                      <a:pt x="687" y="276"/>
                      <a:pt x="687" y="276"/>
                      <a:pt x="688" y="276"/>
                    </a:cubicBezTo>
                    <a:cubicBezTo>
                      <a:pt x="688" y="277"/>
                      <a:pt x="689" y="278"/>
                      <a:pt x="690" y="278"/>
                    </a:cubicBezTo>
                    <a:cubicBezTo>
                      <a:pt x="697" y="284"/>
                      <a:pt x="705" y="286"/>
                      <a:pt x="713" y="279"/>
                    </a:cubicBezTo>
                    <a:cubicBezTo>
                      <a:pt x="713" y="279"/>
                      <a:pt x="714" y="279"/>
                      <a:pt x="714" y="279"/>
                    </a:cubicBezTo>
                    <a:cubicBezTo>
                      <a:pt x="715" y="279"/>
                      <a:pt x="715" y="280"/>
                      <a:pt x="715" y="282"/>
                    </a:cubicBezTo>
                    <a:cubicBezTo>
                      <a:pt x="714" y="284"/>
                      <a:pt x="714" y="286"/>
                      <a:pt x="712" y="287"/>
                    </a:cubicBezTo>
                    <a:cubicBezTo>
                      <a:pt x="710" y="289"/>
                      <a:pt x="707" y="291"/>
                      <a:pt x="705" y="292"/>
                    </a:cubicBezTo>
                    <a:cubicBezTo>
                      <a:pt x="704" y="294"/>
                      <a:pt x="704" y="295"/>
                      <a:pt x="703" y="297"/>
                    </a:cubicBezTo>
                    <a:cubicBezTo>
                      <a:pt x="701" y="302"/>
                      <a:pt x="699" y="303"/>
                      <a:pt x="695" y="299"/>
                    </a:cubicBezTo>
                    <a:cubicBezTo>
                      <a:pt x="691" y="296"/>
                      <a:pt x="686" y="295"/>
                      <a:pt x="682" y="297"/>
                    </a:cubicBezTo>
                    <a:cubicBezTo>
                      <a:pt x="680" y="298"/>
                      <a:pt x="678" y="300"/>
                      <a:pt x="678" y="301"/>
                    </a:cubicBezTo>
                    <a:cubicBezTo>
                      <a:pt x="678" y="307"/>
                      <a:pt x="674" y="309"/>
                      <a:pt x="669" y="310"/>
                    </a:cubicBezTo>
                    <a:cubicBezTo>
                      <a:pt x="669" y="310"/>
                      <a:pt x="669" y="310"/>
                      <a:pt x="669" y="311"/>
                    </a:cubicBezTo>
                    <a:cubicBezTo>
                      <a:pt x="668" y="311"/>
                      <a:pt x="668" y="311"/>
                      <a:pt x="668" y="311"/>
                    </a:cubicBezTo>
                    <a:cubicBezTo>
                      <a:pt x="666" y="312"/>
                      <a:pt x="664" y="313"/>
                      <a:pt x="662" y="313"/>
                    </a:cubicBezTo>
                    <a:cubicBezTo>
                      <a:pt x="662" y="313"/>
                      <a:pt x="662" y="313"/>
                      <a:pt x="662" y="314"/>
                    </a:cubicBezTo>
                    <a:cubicBezTo>
                      <a:pt x="662" y="314"/>
                      <a:pt x="661" y="314"/>
                      <a:pt x="661" y="314"/>
                    </a:cubicBezTo>
                    <a:cubicBezTo>
                      <a:pt x="661" y="314"/>
                      <a:pt x="660" y="315"/>
                      <a:pt x="660" y="315"/>
                    </a:cubicBezTo>
                    <a:cubicBezTo>
                      <a:pt x="660" y="315"/>
                      <a:pt x="659" y="315"/>
                      <a:pt x="659" y="315"/>
                    </a:cubicBezTo>
                    <a:cubicBezTo>
                      <a:pt x="659" y="314"/>
                      <a:pt x="660" y="314"/>
                      <a:pt x="661" y="314"/>
                    </a:cubicBezTo>
                    <a:cubicBezTo>
                      <a:pt x="661" y="313"/>
                      <a:pt x="661" y="313"/>
                      <a:pt x="661" y="313"/>
                    </a:cubicBezTo>
                    <a:cubicBezTo>
                      <a:pt x="662" y="313"/>
                      <a:pt x="662" y="313"/>
                      <a:pt x="662" y="313"/>
                    </a:cubicBezTo>
                    <a:cubicBezTo>
                      <a:pt x="664" y="311"/>
                      <a:pt x="666" y="311"/>
                      <a:pt x="668" y="311"/>
                    </a:cubicBezTo>
                    <a:cubicBezTo>
                      <a:pt x="668" y="310"/>
                      <a:pt x="668" y="310"/>
                      <a:pt x="668" y="310"/>
                    </a:cubicBezTo>
                    <a:cubicBezTo>
                      <a:pt x="669" y="310"/>
                      <a:pt x="669" y="310"/>
                      <a:pt x="669" y="310"/>
                    </a:cubicBezTo>
                    <a:cubicBezTo>
                      <a:pt x="670" y="308"/>
                      <a:pt x="671" y="305"/>
                      <a:pt x="671" y="303"/>
                    </a:cubicBezTo>
                    <a:cubicBezTo>
                      <a:pt x="672" y="300"/>
                      <a:pt x="669" y="297"/>
                      <a:pt x="666" y="298"/>
                    </a:cubicBezTo>
                    <a:cubicBezTo>
                      <a:pt x="663" y="299"/>
                      <a:pt x="660" y="300"/>
                      <a:pt x="657" y="302"/>
                    </a:cubicBezTo>
                    <a:cubicBezTo>
                      <a:pt x="655" y="303"/>
                      <a:pt x="653" y="306"/>
                      <a:pt x="651" y="307"/>
                    </a:cubicBezTo>
                    <a:close/>
                    <a:moveTo>
                      <a:pt x="690" y="318"/>
                    </a:moveTo>
                    <a:cubicBezTo>
                      <a:pt x="689" y="318"/>
                      <a:pt x="689" y="319"/>
                      <a:pt x="688" y="319"/>
                    </a:cubicBezTo>
                    <a:cubicBezTo>
                      <a:pt x="688" y="319"/>
                      <a:pt x="688" y="319"/>
                      <a:pt x="688" y="320"/>
                    </a:cubicBezTo>
                    <a:cubicBezTo>
                      <a:pt x="688" y="320"/>
                      <a:pt x="688" y="320"/>
                      <a:pt x="687" y="320"/>
                    </a:cubicBezTo>
                    <a:cubicBezTo>
                      <a:pt x="687" y="321"/>
                      <a:pt x="687" y="322"/>
                      <a:pt x="687" y="322"/>
                    </a:cubicBezTo>
                    <a:cubicBezTo>
                      <a:pt x="686" y="321"/>
                      <a:pt x="687" y="321"/>
                      <a:pt x="687" y="320"/>
                    </a:cubicBezTo>
                    <a:cubicBezTo>
                      <a:pt x="687" y="320"/>
                      <a:pt x="687" y="320"/>
                      <a:pt x="687" y="319"/>
                    </a:cubicBezTo>
                    <a:cubicBezTo>
                      <a:pt x="688" y="319"/>
                      <a:pt x="688" y="319"/>
                      <a:pt x="688" y="319"/>
                    </a:cubicBezTo>
                    <a:cubicBezTo>
                      <a:pt x="688" y="318"/>
                      <a:pt x="688" y="317"/>
                      <a:pt x="690" y="316"/>
                    </a:cubicBezTo>
                    <a:cubicBezTo>
                      <a:pt x="690" y="316"/>
                      <a:pt x="690" y="318"/>
                      <a:pt x="690" y="318"/>
                    </a:cubicBezTo>
                    <a:close/>
                    <a:moveTo>
                      <a:pt x="677" y="368"/>
                    </a:moveTo>
                    <a:cubicBezTo>
                      <a:pt x="676" y="369"/>
                      <a:pt x="675" y="370"/>
                      <a:pt x="675" y="370"/>
                    </a:cubicBezTo>
                    <a:cubicBezTo>
                      <a:pt x="671" y="369"/>
                      <a:pt x="669" y="366"/>
                      <a:pt x="667" y="362"/>
                    </a:cubicBezTo>
                    <a:cubicBezTo>
                      <a:pt x="667" y="362"/>
                      <a:pt x="669" y="360"/>
                      <a:pt x="669" y="360"/>
                    </a:cubicBezTo>
                    <a:cubicBezTo>
                      <a:pt x="670" y="360"/>
                      <a:pt x="672" y="359"/>
                      <a:pt x="672" y="360"/>
                    </a:cubicBezTo>
                    <a:cubicBezTo>
                      <a:pt x="674" y="363"/>
                      <a:pt x="675" y="366"/>
                      <a:pt x="677" y="368"/>
                    </a:cubicBezTo>
                    <a:close/>
                    <a:moveTo>
                      <a:pt x="665" y="454"/>
                    </a:moveTo>
                    <a:cubicBezTo>
                      <a:pt x="665" y="453"/>
                      <a:pt x="665" y="453"/>
                      <a:pt x="665" y="453"/>
                    </a:cubicBezTo>
                    <a:cubicBezTo>
                      <a:pt x="666" y="454"/>
                      <a:pt x="666" y="454"/>
                      <a:pt x="666" y="454"/>
                    </a:cubicBezTo>
                    <a:lnTo>
                      <a:pt x="665" y="454"/>
                    </a:lnTo>
                    <a:close/>
                    <a:moveTo>
                      <a:pt x="690" y="504"/>
                    </a:moveTo>
                    <a:cubicBezTo>
                      <a:pt x="690" y="505"/>
                      <a:pt x="690" y="505"/>
                      <a:pt x="689" y="505"/>
                    </a:cubicBezTo>
                    <a:cubicBezTo>
                      <a:pt x="689" y="504"/>
                      <a:pt x="689" y="503"/>
                      <a:pt x="689" y="502"/>
                    </a:cubicBezTo>
                    <a:cubicBezTo>
                      <a:pt x="689" y="502"/>
                      <a:pt x="690" y="502"/>
                      <a:pt x="690" y="502"/>
                    </a:cubicBezTo>
                    <a:cubicBezTo>
                      <a:pt x="690" y="502"/>
                      <a:pt x="690" y="502"/>
                      <a:pt x="691" y="503"/>
                    </a:cubicBezTo>
                    <a:cubicBezTo>
                      <a:pt x="691" y="503"/>
                      <a:pt x="691" y="504"/>
                      <a:pt x="690" y="504"/>
                    </a:cubicBezTo>
                    <a:close/>
                    <a:moveTo>
                      <a:pt x="697" y="431"/>
                    </a:moveTo>
                    <a:cubicBezTo>
                      <a:pt x="695" y="434"/>
                      <a:pt x="692" y="435"/>
                      <a:pt x="689" y="436"/>
                    </a:cubicBezTo>
                    <a:cubicBezTo>
                      <a:pt x="684" y="437"/>
                      <a:pt x="679" y="438"/>
                      <a:pt x="674" y="438"/>
                    </a:cubicBezTo>
                    <a:cubicBezTo>
                      <a:pt x="670" y="439"/>
                      <a:pt x="666" y="438"/>
                      <a:pt x="664" y="434"/>
                    </a:cubicBezTo>
                    <a:cubicBezTo>
                      <a:pt x="662" y="432"/>
                      <a:pt x="660" y="430"/>
                      <a:pt x="659" y="428"/>
                    </a:cubicBezTo>
                    <a:cubicBezTo>
                      <a:pt x="658" y="428"/>
                      <a:pt x="659" y="427"/>
                      <a:pt x="659" y="427"/>
                    </a:cubicBezTo>
                    <a:cubicBezTo>
                      <a:pt x="659" y="427"/>
                      <a:pt x="660" y="427"/>
                      <a:pt x="660" y="427"/>
                    </a:cubicBezTo>
                    <a:cubicBezTo>
                      <a:pt x="663" y="427"/>
                      <a:pt x="665" y="428"/>
                      <a:pt x="667" y="428"/>
                    </a:cubicBezTo>
                    <a:cubicBezTo>
                      <a:pt x="668" y="429"/>
                      <a:pt x="670" y="428"/>
                      <a:pt x="671" y="427"/>
                    </a:cubicBezTo>
                    <a:cubicBezTo>
                      <a:pt x="674" y="425"/>
                      <a:pt x="676" y="423"/>
                      <a:pt x="678" y="420"/>
                    </a:cubicBezTo>
                    <a:cubicBezTo>
                      <a:pt x="680" y="417"/>
                      <a:pt x="683" y="416"/>
                      <a:pt x="687" y="417"/>
                    </a:cubicBezTo>
                    <a:cubicBezTo>
                      <a:pt x="688" y="417"/>
                      <a:pt x="689" y="417"/>
                      <a:pt x="690" y="416"/>
                    </a:cubicBezTo>
                    <a:cubicBezTo>
                      <a:pt x="692" y="416"/>
                      <a:pt x="694" y="414"/>
                      <a:pt x="694" y="412"/>
                    </a:cubicBezTo>
                    <a:cubicBezTo>
                      <a:pt x="694" y="410"/>
                      <a:pt x="693" y="409"/>
                      <a:pt x="693" y="407"/>
                    </a:cubicBezTo>
                    <a:cubicBezTo>
                      <a:pt x="693" y="404"/>
                      <a:pt x="692" y="400"/>
                      <a:pt x="691" y="397"/>
                    </a:cubicBezTo>
                    <a:cubicBezTo>
                      <a:pt x="691" y="396"/>
                      <a:pt x="691" y="395"/>
                      <a:pt x="692" y="395"/>
                    </a:cubicBezTo>
                    <a:cubicBezTo>
                      <a:pt x="693" y="395"/>
                      <a:pt x="693" y="395"/>
                      <a:pt x="694" y="395"/>
                    </a:cubicBezTo>
                    <a:cubicBezTo>
                      <a:pt x="699" y="399"/>
                      <a:pt x="701" y="405"/>
                      <a:pt x="705" y="410"/>
                    </a:cubicBezTo>
                    <a:cubicBezTo>
                      <a:pt x="706" y="412"/>
                      <a:pt x="709" y="413"/>
                      <a:pt x="712" y="413"/>
                    </a:cubicBezTo>
                    <a:cubicBezTo>
                      <a:pt x="719" y="414"/>
                      <a:pt x="726" y="412"/>
                      <a:pt x="732" y="407"/>
                    </a:cubicBezTo>
                    <a:cubicBezTo>
                      <a:pt x="737" y="403"/>
                      <a:pt x="743" y="401"/>
                      <a:pt x="749" y="400"/>
                    </a:cubicBezTo>
                    <a:cubicBezTo>
                      <a:pt x="752" y="399"/>
                      <a:pt x="755" y="400"/>
                      <a:pt x="757" y="400"/>
                    </a:cubicBezTo>
                    <a:cubicBezTo>
                      <a:pt x="757" y="400"/>
                      <a:pt x="758" y="400"/>
                      <a:pt x="758" y="400"/>
                    </a:cubicBezTo>
                    <a:cubicBezTo>
                      <a:pt x="757" y="399"/>
                      <a:pt x="758" y="399"/>
                      <a:pt x="758" y="399"/>
                    </a:cubicBezTo>
                    <a:cubicBezTo>
                      <a:pt x="758" y="399"/>
                      <a:pt x="758" y="400"/>
                      <a:pt x="758" y="400"/>
                    </a:cubicBezTo>
                    <a:cubicBezTo>
                      <a:pt x="758" y="400"/>
                      <a:pt x="757" y="400"/>
                      <a:pt x="757" y="400"/>
                    </a:cubicBezTo>
                    <a:cubicBezTo>
                      <a:pt x="756" y="402"/>
                      <a:pt x="755" y="403"/>
                      <a:pt x="753" y="405"/>
                    </a:cubicBezTo>
                    <a:cubicBezTo>
                      <a:pt x="751" y="406"/>
                      <a:pt x="749" y="407"/>
                      <a:pt x="746" y="408"/>
                    </a:cubicBezTo>
                    <a:cubicBezTo>
                      <a:pt x="741" y="411"/>
                      <a:pt x="735" y="414"/>
                      <a:pt x="731" y="418"/>
                    </a:cubicBezTo>
                    <a:cubicBezTo>
                      <a:pt x="725" y="422"/>
                      <a:pt x="718" y="424"/>
                      <a:pt x="712" y="428"/>
                    </a:cubicBezTo>
                    <a:cubicBezTo>
                      <a:pt x="711" y="428"/>
                      <a:pt x="710" y="428"/>
                      <a:pt x="709" y="428"/>
                    </a:cubicBezTo>
                    <a:cubicBezTo>
                      <a:pt x="704" y="425"/>
                      <a:pt x="700" y="428"/>
                      <a:pt x="697" y="431"/>
                    </a:cubicBezTo>
                    <a:close/>
                    <a:moveTo>
                      <a:pt x="708" y="572"/>
                    </a:moveTo>
                    <a:cubicBezTo>
                      <a:pt x="708" y="572"/>
                      <a:pt x="708" y="572"/>
                      <a:pt x="707" y="571"/>
                    </a:cubicBezTo>
                    <a:cubicBezTo>
                      <a:pt x="707" y="570"/>
                      <a:pt x="707" y="570"/>
                      <a:pt x="706" y="569"/>
                    </a:cubicBezTo>
                    <a:cubicBezTo>
                      <a:pt x="707" y="570"/>
                      <a:pt x="707" y="570"/>
                      <a:pt x="708" y="571"/>
                    </a:cubicBezTo>
                    <a:cubicBezTo>
                      <a:pt x="709" y="571"/>
                      <a:pt x="709" y="572"/>
                      <a:pt x="708" y="572"/>
                    </a:cubicBezTo>
                    <a:close/>
                    <a:moveTo>
                      <a:pt x="711" y="504"/>
                    </a:moveTo>
                    <a:cubicBezTo>
                      <a:pt x="710" y="504"/>
                      <a:pt x="709" y="503"/>
                      <a:pt x="708" y="503"/>
                    </a:cubicBezTo>
                    <a:cubicBezTo>
                      <a:pt x="708" y="503"/>
                      <a:pt x="708" y="502"/>
                      <a:pt x="708" y="502"/>
                    </a:cubicBezTo>
                    <a:cubicBezTo>
                      <a:pt x="709" y="500"/>
                      <a:pt x="710" y="498"/>
                      <a:pt x="712" y="497"/>
                    </a:cubicBezTo>
                    <a:cubicBezTo>
                      <a:pt x="718" y="493"/>
                      <a:pt x="724" y="489"/>
                      <a:pt x="730" y="486"/>
                    </a:cubicBezTo>
                    <a:cubicBezTo>
                      <a:pt x="731" y="486"/>
                      <a:pt x="733" y="486"/>
                      <a:pt x="733" y="487"/>
                    </a:cubicBezTo>
                    <a:cubicBezTo>
                      <a:pt x="736" y="489"/>
                      <a:pt x="739" y="491"/>
                      <a:pt x="743" y="491"/>
                    </a:cubicBezTo>
                    <a:cubicBezTo>
                      <a:pt x="744" y="491"/>
                      <a:pt x="744" y="493"/>
                      <a:pt x="744" y="493"/>
                    </a:cubicBezTo>
                    <a:cubicBezTo>
                      <a:pt x="744" y="494"/>
                      <a:pt x="744" y="495"/>
                      <a:pt x="743" y="495"/>
                    </a:cubicBezTo>
                    <a:cubicBezTo>
                      <a:pt x="740" y="495"/>
                      <a:pt x="736" y="495"/>
                      <a:pt x="732" y="496"/>
                    </a:cubicBezTo>
                    <a:cubicBezTo>
                      <a:pt x="732" y="496"/>
                      <a:pt x="732" y="495"/>
                      <a:pt x="732" y="495"/>
                    </a:cubicBezTo>
                    <a:cubicBezTo>
                      <a:pt x="731" y="495"/>
                      <a:pt x="729" y="495"/>
                      <a:pt x="727" y="495"/>
                    </a:cubicBezTo>
                    <a:cubicBezTo>
                      <a:pt x="722" y="495"/>
                      <a:pt x="718" y="497"/>
                      <a:pt x="714" y="501"/>
                    </a:cubicBezTo>
                    <a:cubicBezTo>
                      <a:pt x="713" y="502"/>
                      <a:pt x="712" y="503"/>
                      <a:pt x="711" y="504"/>
                    </a:cubicBezTo>
                    <a:close/>
                    <a:moveTo>
                      <a:pt x="882" y="1356"/>
                    </a:moveTo>
                    <a:cubicBezTo>
                      <a:pt x="882" y="1357"/>
                      <a:pt x="881" y="1357"/>
                      <a:pt x="881" y="1357"/>
                    </a:cubicBezTo>
                    <a:cubicBezTo>
                      <a:pt x="878" y="1358"/>
                      <a:pt x="874" y="1355"/>
                      <a:pt x="875" y="1352"/>
                    </a:cubicBezTo>
                    <a:cubicBezTo>
                      <a:pt x="875" y="1352"/>
                      <a:pt x="875" y="1351"/>
                      <a:pt x="876" y="1351"/>
                    </a:cubicBezTo>
                    <a:cubicBezTo>
                      <a:pt x="879" y="1351"/>
                      <a:pt x="881" y="1352"/>
                      <a:pt x="882" y="1355"/>
                    </a:cubicBezTo>
                    <a:cubicBezTo>
                      <a:pt x="882" y="1355"/>
                      <a:pt x="882" y="1356"/>
                      <a:pt x="882" y="1356"/>
                    </a:cubicBezTo>
                    <a:close/>
                    <a:moveTo>
                      <a:pt x="1067" y="1384"/>
                    </a:moveTo>
                    <a:cubicBezTo>
                      <a:pt x="1067" y="1385"/>
                      <a:pt x="1065" y="1387"/>
                      <a:pt x="1064" y="1386"/>
                    </a:cubicBezTo>
                    <a:cubicBezTo>
                      <a:pt x="1063" y="1386"/>
                      <a:pt x="1062" y="1385"/>
                      <a:pt x="1062" y="1384"/>
                    </a:cubicBezTo>
                    <a:cubicBezTo>
                      <a:pt x="1059" y="1380"/>
                      <a:pt x="1059" y="1379"/>
                      <a:pt x="1064" y="1373"/>
                    </a:cubicBezTo>
                    <a:cubicBezTo>
                      <a:pt x="1065" y="1373"/>
                      <a:pt x="1066" y="1373"/>
                      <a:pt x="1067" y="1373"/>
                    </a:cubicBezTo>
                    <a:cubicBezTo>
                      <a:pt x="1067" y="1373"/>
                      <a:pt x="1067" y="1374"/>
                      <a:pt x="1067" y="1374"/>
                    </a:cubicBezTo>
                    <a:cubicBezTo>
                      <a:pt x="1068" y="1376"/>
                      <a:pt x="1068" y="1377"/>
                      <a:pt x="1068" y="1379"/>
                    </a:cubicBezTo>
                    <a:cubicBezTo>
                      <a:pt x="1068" y="1380"/>
                      <a:pt x="1068" y="1382"/>
                      <a:pt x="1067" y="1384"/>
                    </a:cubicBezTo>
                    <a:close/>
                    <a:moveTo>
                      <a:pt x="1100" y="2268"/>
                    </a:moveTo>
                    <a:cubicBezTo>
                      <a:pt x="1100" y="2268"/>
                      <a:pt x="1099" y="2268"/>
                      <a:pt x="1099" y="2268"/>
                    </a:cubicBezTo>
                    <a:cubicBezTo>
                      <a:pt x="1099" y="2267"/>
                      <a:pt x="1099" y="2267"/>
                      <a:pt x="1099" y="2266"/>
                    </a:cubicBezTo>
                    <a:cubicBezTo>
                      <a:pt x="1100" y="2265"/>
                      <a:pt x="1100" y="2265"/>
                      <a:pt x="1101" y="2267"/>
                    </a:cubicBezTo>
                    <a:cubicBezTo>
                      <a:pt x="1101" y="2267"/>
                      <a:pt x="1100" y="2268"/>
                      <a:pt x="1100" y="2268"/>
                    </a:cubicBezTo>
                    <a:close/>
                    <a:moveTo>
                      <a:pt x="1104" y="1742"/>
                    </a:moveTo>
                    <a:cubicBezTo>
                      <a:pt x="1104" y="1742"/>
                      <a:pt x="1104" y="1742"/>
                      <a:pt x="1104" y="1742"/>
                    </a:cubicBezTo>
                    <a:cubicBezTo>
                      <a:pt x="1099" y="1742"/>
                      <a:pt x="1096" y="1739"/>
                      <a:pt x="1093" y="1735"/>
                    </a:cubicBezTo>
                    <a:cubicBezTo>
                      <a:pt x="1093" y="1734"/>
                      <a:pt x="1094" y="1733"/>
                      <a:pt x="1094" y="1732"/>
                    </a:cubicBezTo>
                    <a:cubicBezTo>
                      <a:pt x="1094" y="1732"/>
                      <a:pt x="1095" y="1732"/>
                      <a:pt x="1095" y="1732"/>
                    </a:cubicBezTo>
                    <a:cubicBezTo>
                      <a:pt x="1099" y="1735"/>
                      <a:pt x="1103" y="1737"/>
                      <a:pt x="1104" y="1742"/>
                    </a:cubicBezTo>
                    <a:cubicBezTo>
                      <a:pt x="1104" y="1742"/>
                      <a:pt x="1105" y="1742"/>
                      <a:pt x="1105" y="1742"/>
                    </a:cubicBezTo>
                    <a:cubicBezTo>
                      <a:pt x="1105" y="1742"/>
                      <a:pt x="1105" y="1743"/>
                      <a:pt x="1106" y="1743"/>
                    </a:cubicBezTo>
                    <a:cubicBezTo>
                      <a:pt x="1105" y="1743"/>
                      <a:pt x="1105" y="1743"/>
                      <a:pt x="1104" y="1742"/>
                    </a:cubicBezTo>
                    <a:close/>
                    <a:moveTo>
                      <a:pt x="1135" y="2331"/>
                    </a:move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4" y="2332"/>
                      <a:pt x="1134" y="2332"/>
                      <a:pt x="1134" y="2332"/>
                    </a:cubicBezTo>
                    <a:cubicBezTo>
                      <a:pt x="1134" y="2331"/>
                      <a:pt x="1134" y="2331"/>
                      <a:pt x="1134" y="2331"/>
                    </a:cubicBez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5" y="2330"/>
                      <a:pt x="1135" y="2330"/>
                      <a:pt x="1135" y="2330"/>
                    </a:cubicBezTo>
                    <a:cubicBezTo>
                      <a:pt x="1136" y="2330"/>
                      <a:pt x="1136" y="2330"/>
                      <a:pt x="1135" y="2331"/>
                    </a:cubicBezTo>
                    <a:close/>
                    <a:moveTo>
                      <a:pt x="1144" y="2347"/>
                    </a:moveTo>
                    <a:cubicBezTo>
                      <a:pt x="1143" y="2348"/>
                      <a:pt x="1142" y="2348"/>
                      <a:pt x="1141" y="2348"/>
                    </a:cubicBezTo>
                    <a:cubicBezTo>
                      <a:pt x="1141" y="2348"/>
                      <a:pt x="1140" y="2348"/>
                      <a:pt x="1140" y="2348"/>
                    </a:cubicBezTo>
                    <a:cubicBezTo>
                      <a:pt x="1139" y="2347"/>
                      <a:pt x="1139" y="2346"/>
                      <a:pt x="1141" y="2345"/>
                    </a:cubicBezTo>
                    <a:cubicBezTo>
                      <a:pt x="1142" y="2345"/>
                      <a:pt x="1143" y="2346"/>
                      <a:pt x="1144" y="2346"/>
                    </a:cubicBezTo>
                    <a:cubicBezTo>
                      <a:pt x="1144" y="2346"/>
                      <a:pt x="1144" y="2347"/>
                      <a:pt x="1144" y="2347"/>
                    </a:cubicBezTo>
                    <a:close/>
                    <a:moveTo>
                      <a:pt x="1147" y="2366"/>
                    </a:moveTo>
                    <a:cubicBezTo>
                      <a:pt x="1147" y="2366"/>
                      <a:pt x="1147" y="2366"/>
                      <a:pt x="1146" y="2366"/>
                    </a:cubicBezTo>
                    <a:cubicBezTo>
                      <a:pt x="1147" y="2365"/>
                      <a:pt x="1147" y="2365"/>
                      <a:pt x="1148" y="2365"/>
                    </a:cubicBezTo>
                    <a:cubicBezTo>
                      <a:pt x="1148" y="2366"/>
                      <a:pt x="1148" y="2366"/>
                      <a:pt x="1148" y="2366"/>
                    </a:cubicBezTo>
                    <a:cubicBezTo>
                      <a:pt x="1148" y="2366"/>
                      <a:pt x="1147" y="2366"/>
                      <a:pt x="1147" y="2366"/>
                    </a:cubicBezTo>
                    <a:close/>
                    <a:moveTo>
                      <a:pt x="1155" y="2354"/>
                    </a:move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4" y="2354"/>
                      <a:pt x="1154" y="2354"/>
                      <a:pt x="1154" y="2355"/>
                    </a:cubicBezTo>
                    <a:cubicBezTo>
                      <a:pt x="1153" y="2356"/>
                      <a:pt x="1153" y="2356"/>
                      <a:pt x="1152" y="2357"/>
                    </a:cubicBezTo>
                    <a:cubicBezTo>
                      <a:pt x="1152" y="2357"/>
                      <a:pt x="1151" y="2357"/>
                      <a:pt x="1151" y="2357"/>
                    </a:cubicBezTo>
                    <a:cubicBezTo>
                      <a:pt x="1151" y="2358"/>
                      <a:pt x="1151" y="2358"/>
                      <a:pt x="1151" y="2358"/>
                    </a:cubicBezTo>
                    <a:cubicBezTo>
                      <a:pt x="1151" y="2357"/>
                      <a:pt x="1151" y="2357"/>
                      <a:pt x="1151" y="2357"/>
                    </a:cubicBezTo>
                    <a:cubicBezTo>
                      <a:pt x="1151" y="2357"/>
                      <a:pt x="1151" y="2357"/>
                      <a:pt x="1152" y="2357"/>
                    </a:cubicBezTo>
                    <a:cubicBezTo>
                      <a:pt x="1152" y="2356"/>
                      <a:pt x="1153" y="2355"/>
                      <a:pt x="1154" y="2355"/>
                    </a:cubicBezTo>
                    <a:cubicBezTo>
                      <a:pt x="1154" y="2354"/>
                      <a:pt x="1154" y="2354"/>
                      <a:pt x="1154" y="2354"/>
                    </a:cubicBez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5" y="2353"/>
                      <a:pt x="1155" y="2353"/>
                      <a:pt x="1155" y="2353"/>
                    </a:cubicBezTo>
                    <a:cubicBezTo>
                      <a:pt x="1156" y="2353"/>
                      <a:pt x="1156" y="2354"/>
                      <a:pt x="1155" y="2354"/>
                    </a:cubicBezTo>
                    <a:close/>
                    <a:moveTo>
                      <a:pt x="1179" y="2362"/>
                    </a:moveTo>
                    <a:cubicBezTo>
                      <a:pt x="1180" y="2361"/>
                      <a:pt x="1181" y="2362"/>
                      <a:pt x="1181" y="2363"/>
                    </a:cubicBezTo>
                    <a:cubicBezTo>
                      <a:pt x="1181" y="2363"/>
                      <a:pt x="1181" y="2364"/>
                      <a:pt x="1181" y="2364"/>
                    </a:cubicBezTo>
                    <a:cubicBezTo>
                      <a:pt x="1180" y="2365"/>
                      <a:pt x="1179" y="2365"/>
                      <a:pt x="1178" y="2366"/>
                    </a:cubicBezTo>
                    <a:cubicBezTo>
                      <a:pt x="1178" y="2366"/>
                      <a:pt x="1177" y="2366"/>
                      <a:pt x="1177" y="2366"/>
                    </a:cubicBezTo>
                    <a:cubicBezTo>
                      <a:pt x="1176" y="2365"/>
                      <a:pt x="1177" y="2363"/>
                      <a:pt x="1179" y="2362"/>
                    </a:cubicBezTo>
                    <a:close/>
                    <a:moveTo>
                      <a:pt x="1168" y="2374"/>
                    </a:moveTo>
                    <a:cubicBezTo>
                      <a:pt x="1168" y="2374"/>
                      <a:pt x="1168" y="2374"/>
                      <a:pt x="1168" y="2375"/>
                    </a:cubicBezTo>
                    <a:cubicBezTo>
                      <a:pt x="1170" y="2376"/>
                      <a:pt x="1172" y="2377"/>
                      <a:pt x="1174" y="2378"/>
                    </a:cubicBezTo>
                    <a:cubicBezTo>
                      <a:pt x="1174" y="2378"/>
                      <a:pt x="1174" y="2378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7"/>
                      <a:pt x="1175" y="2376"/>
                      <a:pt x="1175" y="2375"/>
                    </a:cubicBezTo>
                    <a:cubicBezTo>
                      <a:pt x="1175" y="2374"/>
                      <a:pt x="1176" y="2373"/>
                      <a:pt x="1177" y="2374"/>
                    </a:cubicBezTo>
                    <a:cubicBezTo>
                      <a:pt x="1177" y="2374"/>
                      <a:pt x="1178" y="2374"/>
                      <a:pt x="1178" y="2375"/>
                    </a:cubicBezTo>
                    <a:cubicBezTo>
                      <a:pt x="1179" y="2375"/>
                      <a:pt x="1179" y="2376"/>
                      <a:pt x="1177" y="2377"/>
                    </a:cubicBezTo>
                    <a:cubicBezTo>
                      <a:pt x="1177" y="2377"/>
                      <a:pt x="1176" y="2377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8"/>
                      <a:pt x="1174" y="2378"/>
                      <a:pt x="1174" y="2378"/>
                    </a:cubicBezTo>
                    <a:cubicBezTo>
                      <a:pt x="1173" y="2378"/>
                      <a:pt x="1173" y="2379"/>
                      <a:pt x="1172" y="2379"/>
                    </a:cubicBezTo>
                    <a:cubicBezTo>
                      <a:pt x="1170" y="2379"/>
                      <a:pt x="1169" y="2378"/>
                      <a:pt x="1169" y="2377"/>
                    </a:cubicBezTo>
                    <a:cubicBezTo>
                      <a:pt x="1168" y="2376"/>
                      <a:pt x="1168" y="2375"/>
                      <a:pt x="1168" y="2375"/>
                    </a:cubicBezTo>
                    <a:cubicBezTo>
                      <a:pt x="1168" y="2375"/>
                      <a:pt x="1168" y="2374"/>
                      <a:pt x="1168" y="2374"/>
                    </a:cubicBezTo>
                    <a:cubicBezTo>
                      <a:pt x="1167" y="2374"/>
                      <a:pt x="1167" y="2374"/>
                      <a:pt x="1167" y="2374"/>
                    </a:cubicBezTo>
                    <a:cubicBezTo>
                      <a:pt x="1166" y="2374"/>
                      <a:pt x="1165" y="2374"/>
                      <a:pt x="1165" y="2372"/>
                    </a:cubicBezTo>
                    <a:cubicBezTo>
                      <a:pt x="1165" y="2372"/>
                      <a:pt x="1166" y="2372"/>
                      <a:pt x="1166" y="2372"/>
                    </a:cubicBezTo>
                    <a:cubicBezTo>
                      <a:pt x="1166" y="2372"/>
                      <a:pt x="1167" y="2373"/>
                      <a:pt x="1167" y="2374"/>
                    </a:cubicBezTo>
                    <a:cubicBezTo>
                      <a:pt x="1167" y="2374"/>
                      <a:pt x="1168" y="2374"/>
                      <a:pt x="1168" y="2374"/>
                    </a:cubicBezTo>
                    <a:close/>
                    <a:moveTo>
                      <a:pt x="1182" y="1416"/>
                    </a:moveTo>
                    <a:cubicBezTo>
                      <a:pt x="1183" y="1415"/>
                      <a:pt x="1183" y="1415"/>
                      <a:pt x="1183" y="1415"/>
                    </a:cubicBezTo>
                    <a:cubicBezTo>
                      <a:pt x="1183" y="1416"/>
                      <a:pt x="1183" y="1416"/>
                      <a:pt x="1183" y="1416"/>
                    </a:cubicBezTo>
                    <a:lnTo>
                      <a:pt x="1182" y="1416"/>
                    </a:lnTo>
                    <a:close/>
                    <a:moveTo>
                      <a:pt x="1207" y="1957"/>
                    </a:moveTo>
                    <a:cubicBezTo>
                      <a:pt x="1206" y="1956"/>
                      <a:pt x="1205" y="1956"/>
                      <a:pt x="1204" y="1956"/>
                    </a:cubicBezTo>
                    <a:cubicBezTo>
                      <a:pt x="1205" y="1955"/>
                      <a:pt x="1205" y="1955"/>
                      <a:pt x="1206" y="1955"/>
                    </a:cubicBezTo>
                    <a:cubicBezTo>
                      <a:pt x="1206" y="1955"/>
                      <a:pt x="1207" y="1955"/>
                      <a:pt x="1207" y="1955"/>
                    </a:cubicBezTo>
                    <a:cubicBezTo>
                      <a:pt x="1207" y="1955"/>
                      <a:pt x="1208" y="1955"/>
                      <a:pt x="1208" y="1956"/>
                    </a:cubicBezTo>
                    <a:cubicBezTo>
                      <a:pt x="1208" y="1956"/>
                      <a:pt x="1207" y="1956"/>
                      <a:pt x="1207" y="1957"/>
                    </a:cubicBezTo>
                    <a:close/>
                    <a:moveTo>
                      <a:pt x="1283" y="1447"/>
                    </a:moveTo>
                    <a:cubicBezTo>
                      <a:pt x="1283" y="1446"/>
                      <a:pt x="1283" y="1446"/>
                      <a:pt x="1283" y="1446"/>
                    </a:cubicBezTo>
                    <a:cubicBezTo>
                      <a:pt x="1283" y="1445"/>
                      <a:pt x="1284" y="1445"/>
                      <a:pt x="1285" y="1445"/>
                    </a:cubicBezTo>
                    <a:cubicBezTo>
                      <a:pt x="1285" y="1445"/>
                      <a:pt x="1285" y="1445"/>
                      <a:pt x="1285" y="1446"/>
                    </a:cubicBezTo>
                    <a:cubicBezTo>
                      <a:pt x="1285" y="1447"/>
                      <a:pt x="1284" y="1447"/>
                      <a:pt x="1283" y="1447"/>
                    </a:cubicBezTo>
                    <a:close/>
                    <a:moveTo>
                      <a:pt x="1347" y="1524"/>
                    </a:moveTo>
                    <a:cubicBezTo>
                      <a:pt x="1346" y="1526"/>
                      <a:pt x="1343" y="1526"/>
                      <a:pt x="1342" y="1525"/>
                    </a:cubicBezTo>
                    <a:cubicBezTo>
                      <a:pt x="1340" y="1524"/>
                      <a:pt x="1340" y="1523"/>
                      <a:pt x="1341" y="1521"/>
                    </a:cubicBezTo>
                    <a:cubicBezTo>
                      <a:pt x="1341" y="1520"/>
                      <a:pt x="1342" y="1519"/>
                      <a:pt x="1343" y="1518"/>
                    </a:cubicBezTo>
                    <a:cubicBezTo>
                      <a:pt x="1343" y="1519"/>
                      <a:pt x="1343" y="1519"/>
                      <a:pt x="1343" y="1520"/>
                    </a:cubicBezTo>
                    <a:cubicBezTo>
                      <a:pt x="1344" y="1522"/>
                      <a:pt x="1345" y="1523"/>
                      <a:pt x="1347" y="1522"/>
                    </a:cubicBezTo>
                    <a:cubicBezTo>
                      <a:pt x="1348" y="1522"/>
                      <a:pt x="1348" y="1522"/>
                      <a:pt x="1349" y="1521"/>
                    </a:cubicBezTo>
                    <a:cubicBezTo>
                      <a:pt x="1348" y="1522"/>
                      <a:pt x="1348" y="1523"/>
                      <a:pt x="1347" y="1524"/>
                    </a:cubicBezTo>
                    <a:close/>
                    <a:moveTo>
                      <a:pt x="1364" y="1542"/>
                    </a:moveTo>
                    <a:cubicBezTo>
                      <a:pt x="1364" y="1542"/>
                      <a:pt x="1364" y="1541"/>
                      <a:pt x="1364" y="1541"/>
                    </a:cubicBezTo>
                    <a:cubicBezTo>
                      <a:pt x="1365" y="1541"/>
                      <a:pt x="1366" y="1540"/>
                      <a:pt x="1367" y="1540"/>
                    </a:cubicBezTo>
                    <a:cubicBezTo>
                      <a:pt x="1367" y="1540"/>
                      <a:pt x="1367" y="1541"/>
                      <a:pt x="1367" y="1541"/>
                    </a:cubicBezTo>
                    <a:cubicBezTo>
                      <a:pt x="1367" y="1542"/>
                      <a:pt x="1367" y="1542"/>
                      <a:pt x="1367" y="1542"/>
                    </a:cubicBezTo>
                    <a:cubicBezTo>
                      <a:pt x="1366" y="1542"/>
                      <a:pt x="1365" y="1542"/>
                      <a:pt x="1364" y="1542"/>
                    </a:cubicBezTo>
                    <a:close/>
                    <a:moveTo>
                      <a:pt x="1368" y="1579"/>
                    </a:moveTo>
                    <a:cubicBezTo>
                      <a:pt x="1368" y="1579"/>
                      <a:pt x="1367" y="1579"/>
                      <a:pt x="1367" y="1579"/>
                    </a:cubicBezTo>
                    <a:cubicBezTo>
                      <a:pt x="1366" y="1578"/>
                      <a:pt x="1365" y="1577"/>
                      <a:pt x="1365" y="1575"/>
                    </a:cubicBezTo>
                    <a:cubicBezTo>
                      <a:pt x="1364" y="1574"/>
                      <a:pt x="1364" y="1573"/>
                      <a:pt x="1365" y="1573"/>
                    </a:cubicBezTo>
                    <a:cubicBezTo>
                      <a:pt x="1366" y="1573"/>
                      <a:pt x="1366" y="1573"/>
                      <a:pt x="1367" y="1574"/>
                    </a:cubicBezTo>
                    <a:cubicBezTo>
                      <a:pt x="1367" y="1575"/>
                      <a:pt x="1368" y="1576"/>
                      <a:pt x="1368" y="1578"/>
                    </a:cubicBezTo>
                    <a:cubicBezTo>
                      <a:pt x="1368" y="1578"/>
                      <a:pt x="1368" y="1579"/>
                      <a:pt x="1368" y="1579"/>
                    </a:cubicBezTo>
                    <a:close/>
                    <a:moveTo>
                      <a:pt x="1379" y="1771"/>
                    </a:moveTo>
                    <a:cubicBezTo>
                      <a:pt x="1378" y="1770"/>
                      <a:pt x="1378" y="1770"/>
                      <a:pt x="1378" y="1770"/>
                    </a:cubicBezTo>
                    <a:cubicBezTo>
                      <a:pt x="1379" y="1770"/>
                      <a:pt x="1379" y="1770"/>
                      <a:pt x="1379" y="1770"/>
                    </a:cubicBezTo>
                    <a:lnTo>
                      <a:pt x="1379" y="17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Freeform 17"/>
              <p:cNvSpPr>
                <a:spLocks/>
              </p:cNvSpPr>
              <p:nvPr/>
            </p:nvSpPr>
            <p:spPr bwMode="auto">
              <a:xfrm>
                <a:off x="1434" y="175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Freeform 18"/>
              <p:cNvSpPr>
                <a:spLocks/>
              </p:cNvSpPr>
              <p:nvPr/>
            </p:nvSpPr>
            <p:spPr bwMode="auto">
              <a:xfrm>
                <a:off x="2841" y="1260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Freeform 19"/>
              <p:cNvSpPr>
                <a:spLocks noEditPoints="1"/>
              </p:cNvSpPr>
              <p:nvPr/>
            </p:nvSpPr>
            <p:spPr bwMode="auto">
              <a:xfrm>
                <a:off x="2701" y="515"/>
                <a:ext cx="815" cy="1047"/>
              </a:xfrm>
              <a:custGeom>
                <a:avLst/>
                <a:gdLst>
                  <a:gd name="T0" fmla="*/ 402 w 573"/>
                  <a:gd name="T1" fmla="*/ 497 h 736"/>
                  <a:gd name="T2" fmla="*/ 444 w 573"/>
                  <a:gd name="T3" fmla="*/ 481 h 736"/>
                  <a:gd name="T4" fmla="*/ 421 w 573"/>
                  <a:gd name="T5" fmla="*/ 429 h 736"/>
                  <a:gd name="T6" fmla="*/ 432 w 573"/>
                  <a:gd name="T7" fmla="*/ 415 h 736"/>
                  <a:gd name="T8" fmla="*/ 437 w 573"/>
                  <a:gd name="T9" fmla="*/ 417 h 736"/>
                  <a:gd name="T10" fmla="*/ 468 w 573"/>
                  <a:gd name="T11" fmla="*/ 390 h 736"/>
                  <a:gd name="T12" fmla="*/ 480 w 573"/>
                  <a:gd name="T13" fmla="*/ 344 h 736"/>
                  <a:gd name="T14" fmla="*/ 469 w 573"/>
                  <a:gd name="T15" fmla="*/ 316 h 736"/>
                  <a:gd name="T16" fmla="*/ 491 w 573"/>
                  <a:gd name="T17" fmla="*/ 332 h 736"/>
                  <a:gd name="T18" fmla="*/ 489 w 573"/>
                  <a:gd name="T19" fmla="*/ 275 h 736"/>
                  <a:gd name="T20" fmla="*/ 519 w 573"/>
                  <a:gd name="T21" fmla="*/ 186 h 736"/>
                  <a:gd name="T22" fmla="*/ 541 w 573"/>
                  <a:gd name="T23" fmla="*/ 162 h 736"/>
                  <a:gd name="T24" fmla="*/ 539 w 573"/>
                  <a:gd name="T25" fmla="*/ 110 h 736"/>
                  <a:gd name="T26" fmla="*/ 466 w 573"/>
                  <a:gd name="T27" fmla="*/ 144 h 736"/>
                  <a:gd name="T28" fmla="*/ 480 w 573"/>
                  <a:gd name="T29" fmla="*/ 129 h 736"/>
                  <a:gd name="T30" fmla="*/ 449 w 573"/>
                  <a:gd name="T31" fmla="*/ 112 h 736"/>
                  <a:gd name="T32" fmla="*/ 396 w 573"/>
                  <a:gd name="T33" fmla="*/ 102 h 736"/>
                  <a:gd name="T34" fmla="*/ 508 w 573"/>
                  <a:gd name="T35" fmla="*/ 66 h 736"/>
                  <a:gd name="T36" fmla="*/ 441 w 573"/>
                  <a:gd name="T37" fmla="*/ 35 h 736"/>
                  <a:gd name="T38" fmla="*/ 406 w 573"/>
                  <a:gd name="T39" fmla="*/ 35 h 736"/>
                  <a:gd name="T40" fmla="*/ 374 w 573"/>
                  <a:gd name="T41" fmla="*/ 14 h 736"/>
                  <a:gd name="T42" fmla="*/ 373 w 573"/>
                  <a:gd name="T43" fmla="*/ 18 h 736"/>
                  <a:gd name="T44" fmla="*/ 326 w 573"/>
                  <a:gd name="T45" fmla="*/ 21 h 736"/>
                  <a:gd name="T46" fmla="*/ 300 w 573"/>
                  <a:gd name="T47" fmla="*/ 67 h 736"/>
                  <a:gd name="T48" fmla="*/ 273 w 573"/>
                  <a:gd name="T49" fmla="*/ 46 h 736"/>
                  <a:gd name="T50" fmla="*/ 249 w 573"/>
                  <a:gd name="T51" fmla="*/ 72 h 736"/>
                  <a:gd name="T52" fmla="*/ 235 w 573"/>
                  <a:gd name="T53" fmla="*/ 75 h 736"/>
                  <a:gd name="T54" fmla="*/ 234 w 573"/>
                  <a:gd name="T55" fmla="*/ 74 h 736"/>
                  <a:gd name="T56" fmla="*/ 182 w 573"/>
                  <a:gd name="T57" fmla="*/ 61 h 736"/>
                  <a:gd name="T58" fmla="*/ 151 w 573"/>
                  <a:gd name="T59" fmla="*/ 88 h 736"/>
                  <a:gd name="T60" fmla="*/ 105 w 573"/>
                  <a:gd name="T61" fmla="*/ 131 h 736"/>
                  <a:gd name="T62" fmla="*/ 81 w 573"/>
                  <a:gd name="T63" fmla="*/ 162 h 736"/>
                  <a:gd name="T64" fmla="*/ 18 w 573"/>
                  <a:gd name="T65" fmla="*/ 205 h 736"/>
                  <a:gd name="T66" fmla="*/ 48 w 573"/>
                  <a:gd name="T67" fmla="*/ 220 h 736"/>
                  <a:gd name="T68" fmla="*/ 14 w 573"/>
                  <a:gd name="T69" fmla="*/ 253 h 736"/>
                  <a:gd name="T70" fmla="*/ 64 w 573"/>
                  <a:gd name="T71" fmla="*/ 276 h 736"/>
                  <a:gd name="T72" fmla="*/ 102 w 573"/>
                  <a:gd name="T73" fmla="*/ 342 h 736"/>
                  <a:gd name="T74" fmla="*/ 107 w 573"/>
                  <a:gd name="T75" fmla="*/ 389 h 736"/>
                  <a:gd name="T76" fmla="*/ 102 w 573"/>
                  <a:gd name="T77" fmla="*/ 419 h 736"/>
                  <a:gd name="T78" fmla="*/ 94 w 573"/>
                  <a:gd name="T79" fmla="*/ 440 h 736"/>
                  <a:gd name="T80" fmla="*/ 122 w 573"/>
                  <a:gd name="T81" fmla="*/ 442 h 736"/>
                  <a:gd name="T82" fmla="*/ 128 w 573"/>
                  <a:gd name="T83" fmla="*/ 473 h 736"/>
                  <a:gd name="T84" fmla="*/ 96 w 573"/>
                  <a:gd name="T85" fmla="*/ 472 h 736"/>
                  <a:gd name="T86" fmla="*/ 109 w 573"/>
                  <a:gd name="T87" fmla="*/ 482 h 736"/>
                  <a:gd name="T88" fmla="*/ 128 w 573"/>
                  <a:gd name="T89" fmla="*/ 498 h 736"/>
                  <a:gd name="T90" fmla="*/ 102 w 573"/>
                  <a:gd name="T91" fmla="*/ 534 h 736"/>
                  <a:gd name="T92" fmla="*/ 79 w 573"/>
                  <a:gd name="T93" fmla="*/ 562 h 736"/>
                  <a:gd name="T94" fmla="*/ 85 w 573"/>
                  <a:gd name="T95" fmla="*/ 570 h 736"/>
                  <a:gd name="T96" fmla="*/ 98 w 573"/>
                  <a:gd name="T97" fmla="*/ 626 h 736"/>
                  <a:gd name="T98" fmla="*/ 92 w 573"/>
                  <a:gd name="T99" fmla="*/ 660 h 736"/>
                  <a:gd name="T100" fmla="*/ 101 w 573"/>
                  <a:gd name="T101" fmla="*/ 698 h 736"/>
                  <a:gd name="T102" fmla="*/ 149 w 573"/>
                  <a:gd name="T103" fmla="*/ 733 h 736"/>
                  <a:gd name="T104" fmla="*/ 185 w 573"/>
                  <a:gd name="T105" fmla="*/ 678 h 736"/>
                  <a:gd name="T106" fmla="*/ 212 w 573"/>
                  <a:gd name="T107" fmla="*/ 638 h 736"/>
                  <a:gd name="T108" fmla="*/ 259 w 573"/>
                  <a:gd name="T109" fmla="*/ 608 h 736"/>
                  <a:gd name="T110" fmla="*/ 356 w 573"/>
                  <a:gd name="T111" fmla="*/ 553 h 736"/>
                  <a:gd name="T112" fmla="*/ 507 w 573"/>
                  <a:gd name="T113" fmla="*/ 180 h 736"/>
                  <a:gd name="T114" fmla="*/ 248 w 573"/>
                  <a:gd name="T115" fmla="*/ 605 h 736"/>
                  <a:gd name="T116" fmla="*/ 336 w 573"/>
                  <a:gd name="T117" fmla="*/ 45 h 736"/>
                  <a:gd name="T118" fmla="*/ 381 w 573"/>
                  <a:gd name="T119" fmla="*/ 488 h 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73" h="736">
                    <a:moveTo>
                      <a:pt x="432" y="513"/>
                    </a:moveTo>
                    <a:cubicBezTo>
                      <a:pt x="433" y="512"/>
                      <a:pt x="432" y="511"/>
                      <a:pt x="432" y="510"/>
                    </a:cubicBezTo>
                    <a:cubicBezTo>
                      <a:pt x="432" y="510"/>
                      <a:pt x="432" y="509"/>
                      <a:pt x="431" y="509"/>
                    </a:cubicBezTo>
                    <a:cubicBezTo>
                      <a:pt x="425" y="507"/>
                      <a:pt x="418" y="508"/>
                      <a:pt x="412" y="504"/>
                    </a:cubicBezTo>
                    <a:cubicBezTo>
                      <a:pt x="407" y="501"/>
                      <a:pt x="403" y="502"/>
                      <a:pt x="398" y="504"/>
                    </a:cubicBezTo>
                    <a:cubicBezTo>
                      <a:pt x="397" y="504"/>
                      <a:pt x="396" y="503"/>
                      <a:pt x="395" y="503"/>
                    </a:cubicBezTo>
                    <a:cubicBezTo>
                      <a:pt x="394" y="503"/>
                      <a:pt x="394" y="502"/>
                      <a:pt x="394" y="502"/>
                    </a:cubicBezTo>
                    <a:cubicBezTo>
                      <a:pt x="393" y="501"/>
                      <a:pt x="393" y="500"/>
                      <a:pt x="394" y="499"/>
                    </a:cubicBezTo>
                    <a:cubicBezTo>
                      <a:pt x="396" y="498"/>
                      <a:pt x="399" y="498"/>
                      <a:pt x="402" y="497"/>
                    </a:cubicBezTo>
                    <a:cubicBezTo>
                      <a:pt x="405" y="495"/>
                      <a:pt x="407" y="492"/>
                      <a:pt x="406" y="489"/>
                    </a:cubicBezTo>
                    <a:cubicBezTo>
                      <a:pt x="406" y="486"/>
                      <a:pt x="405" y="482"/>
                      <a:pt x="405" y="479"/>
                    </a:cubicBezTo>
                    <a:cubicBezTo>
                      <a:pt x="405" y="478"/>
                      <a:pt x="407" y="476"/>
                      <a:pt x="408" y="476"/>
                    </a:cubicBezTo>
                    <a:cubicBezTo>
                      <a:pt x="409" y="476"/>
                      <a:pt x="410" y="477"/>
                      <a:pt x="411" y="478"/>
                    </a:cubicBezTo>
                    <a:cubicBezTo>
                      <a:pt x="413" y="484"/>
                      <a:pt x="415" y="490"/>
                      <a:pt x="419" y="496"/>
                    </a:cubicBezTo>
                    <a:cubicBezTo>
                      <a:pt x="422" y="499"/>
                      <a:pt x="425" y="502"/>
                      <a:pt x="430" y="501"/>
                    </a:cubicBezTo>
                    <a:cubicBezTo>
                      <a:pt x="432" y="501"/>
                      <a:pt x="434" y="501"/>
                      <a:pt x="436" y="501"/>
                    </a:cubicBezTo>
                    <a:cubicBezTo>
                      <a:pt x="442" y="501"/>
                      <a:pt x="443" y="501"/>
                      <a:pt x="444" y="495"/>
                    </a:cubicBezTo>
                    <a:cubicBezTo>
                      <a:pt x="444" y="491"/>
                      <a:pt x="443" y="486"/>
                      <a:pt x="444" y="481"/>
                    </a:cubicBezTo>
                    <a:cubicBezTo>
                      <a:pt x="445" y="476"/>
                      <a:pt x="439" y="472"/>
                      <a:pt x="441" y="467"/>
                    </a:cubicBezTo>
                    <a:cubicBezTo>
                      <a:pt x="442" y="465"/>
                      <a:pt x="440" y="464"/>
                      <a:pt x="439" y="462"/>
                    </a:cubicBezTo>
                    <a:cubicBezTo>
                      <a:pt x="436" y="456"/>
                      <a:pt x="432" y="451"/>
                      <a:pt x="426" y="448"/>
                    </a:cubicBezTo>
                    <a:cubicBezTo>
                      <a:pt x="424" y="446"/>
                      <a:pt x="422" y="444"/>
                      <a:pt x="420" y="442"/>
                    </a:cubicBezTo>
                    <a:cubicBezTo>
                      <a:pt x="419" y="441"/>
                      <a:pt x="418" y="440"/>
                      <a:pt x="417" y="438"/>
                    </a:cubicBezTo>
                    <a:cubicBezTo>
                      <a:pt x="416" y="435"/>
                      <a:pt x="416" y="431"/>
                      <a:pt x="415" y="427"/>
                    </a:cubicBezTo>
                    <a:cubicBezTo>
                      <a:pt x="415" y="426"/>
                      <a:pt x="416" y="425"/>
                      <a:pt x="417" y="424"/>
                    </a:cubicBezTo>
                    <a:cubicBezTo>
                      <a:pt x="418" y="424"/>
                      <a:pt x="419" y="424"/>
                      <a:pt x="420" y="425"/>
                    </a:cubicBezTo>
                    <a:cubicBezTo>
                      <a:pt x="420" y="426"/>
                      <a:pt x="421" y="428"/>
                      <a:pt x="421" y="429"/>
                    </a:cubicBezTo>
                    <a:cubicBezTo>
                      <a:pt x="421" y="435"/>
                      <a:pt x="423" y="440"/>
                      <a:pt x="428" y="443"/>
                    </a:cubicBezTo>
                    <a:cubicBezTo>
                      <a:pt x="432" y="445"/>
                      <a:pt x="434" y="448"/>
                      <a:pt x="438" y="449"/>
                    </a:cubicBezTo>
                    <a:cubicBezTo>
                      <a:pt x="440" y="450"/>
                      <a:pt x="442" y="449"/>
                      <a:pt x="442" y="448"/>
                    </a:cubicBezTo>
                    <a:cubicBezTo>
                      <a:pt x="442" y="445"/>
                      <a:pt x="442" y="442"/>
                      <a:pt x="444" y="440"/>
                    </a:cubicBezTo>
                    <a:cubicBezTo>
                      <a:pt x="443" y="437"/>
                      <a:pt x="445" y="435"/>
                      <a:pt x="446" y="433"/>
                    </a:cubicBezTo>
                    <a:cubicBezTo>
                      <a:pt x="448" y="431"/>
                      <a:pt x="447" y="428"/>
                      <a:pt x="445" y="427"/>
                    </a:cubicBezTo>
                    <a:cubicBezTo>
                      <a:pt x="442" y="424"/>
                      <a:pt x="438" y="422"/>
                      <a:pt x="434" y="419"/>
                    </a:cubicBezTo>
                    <a:cubicBezTo>
                      <a:pt x="434" y="418"/>
                      <a:pt x="433" y="417"/>
                      <a:pt x="433" y="415"/>
                    </a:cubicBezTo>
                    <a:cubicBezTo>
                      <a:pt x="433" y="415"/>
                      <a:pt x="433" y="415"/>
                      <a:pt x="432" y="415"/>
                    </a:cubicBezTo>
                    <a:cubicBezTo>
                      <a:pt x="432" y="415"/>
                      <a:pt x="432" y="415"/>
                      <a:pt x="432" y="415"/>
                    </a:cubicBezTo>
                    <a:cubicBezTo>
                      <a:pt x="428" y="414"/>
                      <a:pt x="425" y="412"/>
                      <a:pt x="423" y="410"/>
                    </a:cubicBezTo>
                    <a:cubicBezTo>
                      <a:pt x="422" y="410"/>
                      <a:pt x="422" y="410"/>
                      <a:pt x="423" y="409"/>
                    </a:cubicBezTo>
                    <a:cubicBezTo>
                      <a:pt x="423" y="409"/>
                      <a:pt x="424" y="409"/>
                      <a:pt x="424" y="409"/>
                    </a:cubicBezTo>
                    <a:cubicBezTo>
                      <a:pt x="425" y="409"/>
                      <a:pt x="427" y="408"/>
                      <a:pt x="427" y="409"/>
                    </a:cubicBezTo>
                    <a:cubicBezTo>
                      <a:pt x="429" y="411"/>
                      <a:pt x="430" y="413"/>
                      <a:pt x="432" y="415"/>
                    </a:cubicBezTo>
                    <a:cubicBezTo>
                      <a:pt x="432" y="415"/>
                      <a:pt x="433" y="415"/>
                      <a:pt x="433" y="415"/>
                    </a:cubicBezTo>
                    <a:cubicBezTo>
                      <a:pt x="433" y="415"/>
                      <a:pt x="433" y="415"/>
                      <a:pt x="433" y="415"/>
                    </a:cubicBezTo>
                    <a:cubicBezTo>
                      <a:pt x="434" y="416"/>
                      <a:pt x="436" y="417"/>
                      <a:pt x="437" y="417"/>
                    </a:cubicBezTo>
                    <a:cubicBezTo>
                      <a:pt x="441" y="419"/>
                      <a:pt x="444" y="420"/>
                      <a:pt x="448" y="417"/>
                    </a:cubicBezTo>
                    <a:cubicBezTo>
                      <a:pt x="451" y="415"/>
                      <a:pt x="456" y="414"/>
                      <a:pt x="460" y="413"/>
                    </a:cubicBezTo>
                    <a:cubicBezTo>
                      <a:pt x="461" y="413"/>
                      <a:pt x="463" y="411"/>
                      <a:pt x="464" y="410"/>
                    </a:cubicBezTo>
                    <a:cubicBezTo>
                      <a:pt x="465" y="408"/>
                      <a:pt x="465" y="406"/>
                      <a:pt x="465" y="404"/>
                    </a:cubicBezTo>
                    <a:cubicBezTo>
                      <a:pt x="466" y="401"/>
                      <a:pt x="465" y="399"/>
                      <a:pt x="463" y="399"/>
                    </a:cubicBezTo>
                    <a:cubicBezTo>
                      <a:pt x="458" y="398"/>
                      <a:pt x="455" y="396"/>
                      <a:pt x="451" y="393"/>
                    </a:cubicBezTo>
                    <a:cubicBezTo>
                      <a:pt x="451" y="393"/>
                      <a:pt x="450" y="392"/>
                      <a:pt x="450" y="392"/>
                    </a:cubicBezTo>
                    <a:cubicBezTo>
                      <a:pt x="451" y="390"/>
                      <a:pt x="452" y="390"/>
                      <a:pt x="453" y="391"/>
                    </a:cubicBezTo>
                    <a:cubicBezTo>
                      <a:pt x="458" y="393"/>
                      <a:pt x="463" y="395"/>
                      <a:pt x="468" y="390"/>
                    </a:cubicBezTo>
                    <a:cubicBezTo>
                      <a:pt x="469" y="390"/>
                      <a:pt x="471" y="390"/>
                      <a:pt x="473" y="390"/>
                    </a:cubicBezTo>
                    <a:cubicBezTo>
                      <a:pt x="479" y="389"/>
                      <a:pt x="481" y="380"/>
                      <a:pt x="477" y="377"/>
                    </a:cubicBezTo>
                    <a:cubicBezTo>
                      <a:pt x="475" y="375"/>
                      <a:pt x="473" y="373"/>
                      <a:pt x="473" y="369"/>
                    </a:cubicBezTo>
                    <a:cubicBezTo>
                      <a:pt x="473" y="368"/>
                      <a:pt x="471" y="366"/>
                      <a:pt x="470" y="365"/>
                    </a:cubicBezTo>
                    <a:cubicBezTo>
                      <a:pt x="469" y="364"/>
                      <a:pt x="468" y="364"/>
                      <a:pt x="469" y="362"/>
                    </a:cubicBezTo>
                    <a:cubicBezTo>
                      <a:pt x="469" y="361"/>
                      <a:pt x="470" y="361"/>
                      <a:pt x="471" y="361"/>
                    </a:cubicBezTo>
                    <a:cubicBezTo>
                      <a:pt x="473" y="362"/>
                      <a:pt x="475" y="362"/>
                      <a:pt x="476" y="361"/>
                    </a:cubicBezTo>
                    <a:cubicBezTo>
                      <a:pt x="478" y="360"/>
                      <a:pt x="479" y="358"/>
                      <a:pt x="479" y="356"/>
                    </a:cubicBezTo>
                    <a:cubicBezTo>
                      <a:pt x="480" y="352"/>
                      <a:pt x="480" y="348"/>
                      <a:pt x="480" y="344"/>
                    </a:cubicBezTo>
                    <a:cubicBezTo>
                      <a:pt x="480" y="342"/>
                      <a:pt x="479" y="339"/>
                      <a:pt x="477" y="337"/>
                    </a:cubicBezTo>
                    <a:cubicBezTo>
                      <a:pt x="474" y="334"/>
                      <a:pt x="476" y="333"/>
                      <a:pt x="478" y="331"/>
                    </a:cubicBezTo>
                    <a:cubicBezTo>
                      <a:pt x="479" y="330"/>
                      <a:pt x="478" y="327"/>
                      <a:pt x="477" y="327"/>
                    </a:cubicBezTo>
                    <a:cubicBezTo>
                      <a:pt x="475" y="325"/>
                      <a:pt x="471" y="326"/>
                      <a:pt x="469" y="323"/>
                    </a:cubicBezTo>
                    <a:cubicBezTo>
                      <a:pt x="468" y="322"/>
                      <a:pt x="467" y="322"/>
                      <a:pt x="466" y="322"/>
                    </a:cubicBezTo>
                    <a:cubicBezTo>
                      <a:pt x="464" y="321"/>
                      <a:pt x="463" y="320"/>
                      <a:pt x="463" y="317"/>
                    </a:cubicBezTo>
                    <a:cubicBezTo>
                      <a:pt x="463" y="315"/>
                      <a:pt x="464" y="314"/>
                      <a:pt x="465" y="313"/>
                    </a:cubicBezTo>
                    <a:cubicBezTo>
                      <a:pt x="466" y="314"/>
                      <a:pt x="468" y="315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8" y="314"/>
                      <a:pt x="467" y="313"/>
                      <a:pt x="466" y="312"/>
                    </a:cubicBezTo>
                    <a:cubicBezTo>
                      <a:pt x="465" y="312"/>
                      <a:pt x="465" y="312"/>
                      <a:pt x="465" y="312"/>
                    </a:cubicBezTo>
                    <a:cubicBezTo>
                      <a:pt x="468" y="310"/>
                      <a:pt x="470" y="307"/>
                      <a:pt x="473" y="304"/>
                    </a:cubicBezTo>
                    <a:cubicBezTo>
                      <a:pt x="474" y="303"/>
                      <a:pt x="478" y="303"/>
                      <a:pt x="479" y="304"/>
                    </a:cubicBezTo>
                    <a:cubicBezTo>
                      <a:pt x="480" y="304"/>
                      <a:pt x="480" y="304"/>
                      <a:pt x="481" y="305"/>
                    </a:cubicBezTo>
                    <a:cubicBezTo>
                      <a:pt x="484" y="308"/>
                      <a:pt x="488" y="311"/>
                      <a:pt x="488" y="317"/>
                    </a:cubicBezTo>
                    <a:cubicBezTo>
                      <a:pt x="487" y="322"/>
                      <a:pt x="488" y="327"/>
                      <a:pt x="490" y="331"/>
                    </a:cubicBezTo>
                    <a:cubicBezTo>
                      <a:pt x="490" y="332"/>
                      <a:pt x="491" y="332"/>
                      <a:pt x="491" y="332"/>
                    </a:cubicBezTo>
                    <a:cubicBezTo>
                      <a:pt x="491" y="330"/>
                      <a:pt x="492" y="328"/>
                      <a:pt x="492" y="327"/>
                    </a:cubicBezTo>
                    <a:cubicBezTo>
                      <a:pt x="491" y="321"/>
                      <a:pt x="492" y="315"/>
                      <a:pt x="495" y="310"/>
                    </a:cubicBezTo>
                    <a:cubicBezTo>
                      <a:pt x="498" y="305"/>
                      <a:pt x="499" y="300"/>
                      <a:pt x="499" y="295"/>
                    </a:cubicBezTo>
                    <a:cubicBezTo>
                      <a:pt x="499" y="293"/>
                      <a:pt x="496" y="290"/>
                      <a:pt x="494" y="289"/>
                    </a:cubicBezTo>
                    <a:cubicBezTo>
                      <a:pt x="492" y="288"/>
                      <a:pt x="490" y="289"/>
                      <a:pt x="488" y="288"/>
                    </a:cubicBezTo>
                    <a:cubicBezTo>
                      <a:pt x="486" y="287"/>
                      <a:pt x="485" y="286"/>
                      <a:pt x="484" y="285"/>
                    </a:cubicBezTo>
                    <a:cubicBezTo>
                      <a:pt x="483" y="285"/>
                      <a:pt x="483" y="284"/>
                      <a:pt x="483" y="284"/>
                    </a:cubicBezTo>
                    <a:cubicBezTo>
                      <a:pt x="484" y="283"/>
                      <a:pt x="484" y="282"/>
                      <a:pt x="485" y="282"/>
                    </a:cubicBezTo>
                    <a:cubicBezTo>
                      <a:pt x="491" y="280"/>
                      <a:pt x="492" y="280"/>
                      <a:pt x="489" y="275"/>
                    </a:cubicBezTo>
                    <a:cubicBezTo>
                      <a:pt x="488" y="273"/>
                      <a:pt x="487" y="270"/>
                      <a:pt x="484" y="269"/>
                    </a:cubicBezTo>
                    <a:cubicBezTo>
                      <a:pt x="483" y="267"/>
                      <a:pt x="481" y="266"/>
                      <a:pt x="480" y="264"/>
                    </a:cubicBezTo>
                    <a:cubicBezTo>
                      <a:pt x="480" y="264"/>
                      <a:pt x="480" y="263"/>
                      <a:pt x="480" y="263"/>
                    </a:cubicBezTo>
                    <a:cubicBezTo>
                      <a:pt x="481" y="262"/>
                      <a:pt x="481" y="262"/>
                      <a:pt x="482" y="262"/>
                    </a:cubicBezTo>
                    <a:cubicBezTo>
                      <a:pt x="486" y="264"/>
                      <a:pt x="489" y="262"/>
                      <a:pt x="490" y="258"/>
                    </a:cubicBezTo>
                    <a:cubicBezTo>
                      <a:pt x="492" y="252"/>
                      <a:pt x="495" y="247"/>
                      <a:pt x="495" y="240"/>
                    </a:cubicBezTo>
                    <a:cubicBezTo>
                      <a:pt x="496" y="225"/>
                      <a:pt x="501" y="213"/>
                      <a:pt x="511" y="201"/>
                    </a:cubicBezTo>
                    <a:cubicBezTo>
                      <a:pt x="514" y="198"/>
                      <a:pt x="516" y="194"/>
                      <a:pt x="519" y="191"/>
                    </a:cubicBezTo>
                    <a:cubicBezTo>
                      <a:pt x="520" y="189"/>
                      <a:pt x="520" y="188"/>
                      <a:pt x="519" y="186"/>
                    </a:cubicBezTo>
                    <a:cubicBezTo>
                      <a:pt x="518" y="182"/>
                      <a:pt x="518" y="182"/>
                      <a:pt x="522" y="181"/>
                    </a:cubicBezTo>
                    <a:cubicBezTo>
                      <a:pt x="527" y="180"/>
                      <a:pt x="530" y="177"/>
                      <a:pt x="532" y="174"/>
                    </a:cubicBezTo>
                    <a:cubicBezTo>
                      <a:pt x="533" y="172"/>
                      <a:pt x="532" y="168"/>
                      <a:pt x="531" y="168"/>
                    </a:cubicBezTo>
                    <a:cubicBezTo>
                      <a:pt x="529" y="167"/>
                      <a:pt x="528" y="166"/>
                      <a:pt x="526" y="166"/>
                    </a:cubicBezTo>
                    <a:cubicBezTo>
                      <a:pt x="524" y="166"/>
                      <a:pt x="522" y="166"/>
                      <a:pt x="519" y="165"/>
                    </a:cubicBezTo>
                    <a:cubicBezTo>
                      <a:pt x="519" y="165"/>
                      <a:pt x="519" y="165"/>
                      <a:pt x="519" y="164"/>
                    </a:cubicBezTo>
                    <a:cubicBezTo>
                      <a:pt x="519" y="164"/>
                      <a:pt x="520" y="162"/>
                      <a:pt x="520" y="162"/>
                    </a:cubicBezTo>
                    <a:cubicBezTo>
                      <a:pt x="523" y="161"/>
                      <a:pt x="526" y="162"/>
                      <a:pt x="528" y="163"/>
                    </a:cubicBezTo>
                    <a:cubicBezTo>
                      <a:pt x="533" y="165"/>
                      <a:pt x="537" y="164"/>
                      <a:pt x="541" y="162"/>
                    </a:cubicBezTo>
                    <a:cubicBezTo>
                      <a:pt x="543" y="161"/>
                      <a:pt x="544" y="160"/>
                      <a:pt x="545" y="159"/>
                    </a:cubicBezTo>
                    <a:cubicBezTo>
                      <a:pt x="547" y="158"/>
                      <a:pt x="547" y="157"/>
                      <a:pt x="547" y="155"/>
                    </a:cubicBezTo>
                    <a:cubicBezTo>
                      <a:pt x="547" y="154"/>
                      <a:pt x="547" y="153"/>
                      <a:pt x="546" y="152"/>
                    </a:cubicBezTo>
                    <a:cubicBezTo>
                      <a:pt x="546" y="150"/>
                      <a:pt x="547" y="148"/>
                      <a:pt x="549" y="148"/>
                    </a:cubicBezTo>
                    <a:cubicBezTo>
                      <a:pt x="553" y="149"/>
                      <a:pt x="557" y="149"/>
                      <a:pt x="560" y="145"/>
                    </a:cubicBezTo>
                    <a:cubicBezTo>
                      <a:pt x="561" y="143"/>
                      <a:pt x="563" y="142"/>
                      <a:pt x="565" y="141"/>
                    </a:cubicBezTo>
                    <a:cubicBezTo>
                      <a:pt x="573" y="135"/>
                      <a:pt x="573" y="131"/>
                      <a:pt x="566" y="123"/>
                    </a:cubicBezTo>
                    <a:cubicBezTo>
                      <a:pt x="566" y="122"/>
                      <a:pt x="565" y="122"/>
                      <a:pt x="564" y="121"/>
                    </a:cubicBezTo>
                    <a:cubicBezTo>
                      <a:pt x="558" y="113"/>
                      <a:pt x="549" y="110"/>
                      <a:pt x="539" y="110"/>
                    </a:cubicBezTo>
                    <a:cubicBezTo>
                      <a:pt x="534" y="110"/>
                      <a:pt x="528" y="112"/>
                      <a:pt x="523" y="113"/>
                    </a:cubicBezTo>
                    <a:cubicBezTo>
                      <a:pt x="522" y="113"/>
                      <a:pt x="522" y="115"/>
                      <a:pt x="521" y="116"/>
                    </a:cubicBezTo>
                    <a:cubicBezTo>
                      <a:pt x="520" y="117"/>
                      <a:pt x="520" y="119"/>
                      <a:pt x="520" y="120"/>
                    </a:cubicBezTo>
                    <a:cubicBezTo>
                      <a:pt x="519" y="122"/>
                      <a:pt x="517" y="123"/>
                      <a:pt x="514" y="122"/>
                    </a:cubicBezTo>
                    <a:cubicBezTo>
                      <a:pt x="512" y="122"/>
                      <a:pt x="510" y="121"/>
                      <a:pt x="508" y="120"/>
                    </a:cubicBezTo>
                    <a:cubicBezTo>
                      <a:pt x="507" y="118"/>
                      <a:pt x="505" y="119"/>
                      <a:pt x="504" y="120"/>
                    </a:cubicBezTo>
                    <a:cubicBezTo>
                      <a:pt x="499" y="130"/>
                      <a:pt x="490" y="134"/>
                      <a:pt x="481" y="137"/>
                    </a:cubicBezTo>
                    <a:cubicBezTo>
                      <a:pt x="476" y="139"/>
                      <a:pt x="471" y="140"/>
                      <a:pt x="466" y="143"/>
                    </a:cubicBezTo>
                    <a:cubicBezTo>
                      <a:pt x="466" y="144"/>
                      <a:pt x="466" y="144"/>
                      <a:pt x="466" y="144"/>
                    </a:cubicBezTo>
                    <a:cubicBezTo>
                      <a:pt x="465" y="145"/>
                      <a:pt x="464" y="146"/>
                      <a:pt x="463" y="147"/>
                    </a:cubicBezTo>
                    <a:cubicBezTo>
                      <a:pt x="462" y="148"/>
                      <a:pt x="460" y="149"/>
                      <a:pt x="459" y="150"/>
                    </a:cubicBezTo>
                    <a:cubicBezTo>
                      <a:pt x="458" y="151"/>
                      <a:pt x="458" y="151"/>
                      <a:pt x="458" y="151"/>
                    </a:cubicBezTo>
                    <a:cubicBezTo>
                      <a:pt x="459" y="150"/>
                      <a:pt x="459" y="150"/>
                      <a:pt x="459" y="150"/>
                    </a:cubicBezTo>
                    <a:cubicBezTo>
                      <a:pt x="460" y="149"/>
                      <a:pt x="461" y="148"/>
                      <a:pt x="462" y="147"/>
                    </a:cubicBezTo>
                    <a:cubicBezTo>
                      <a:pt x="463" y="146"/>
                      <a:pt x="465" y="145"/>
                      <a:pt x="466" y="144"/>
                    </a:cubicBezTo>
                    <a:cubicBezTo>
                      <a:pt x="466" y="144"/>
                      <a:pt x="466" y="143"/>
                      <a:pt x="466" y="143"/>
                    </a:cubicBezTo>
                    <a:cubicBezTo>
                      <a:pt x="467" y="142"/>
                      <a:pt x="467" y="140"/>
                      <a:pt x="467" y="139"/>
                    </a:cubicBezTo>
                    <a:cubicBezTo>
                      <a:pt x="471" y="135"/>
                      <a:pt x="474" y="131"/>
                      <a:pt x="480" y="129"/>
                    </a:cubicBezTo>
                    <a:cubicBezTo>
                      <a:pt x="486" y="127"/>
                      <a:pt x="490" y="123"/>
                      <a:pt x="492" y="117"/>
                    </a:cubicBezTo>
                    <a:cubicBezTo>
                      <a:pt x="493" y="115"/>
                      <a:pt x="494" y="114"/>
                      <a:pt x="494" y="112"/>
                    </a:cubicBezTo>
                    <a:cubicBezTo>
                      <a:pt x="499" y="99"/>
                      <a:pt x="493" y="97"/>
                      <a:pt x="483" y="98"/>
                    </a:cubicBezTo>
                    <a:cubicBezTo>
                      <a:pt x="483" y="98"/>
                      <a:pt x="482" y="98"/>
                      <a:pt x="482" y="98"/>
                    </a:cubicBezTo>
                    <a:cubicBezTo>
                      <a:pt x="481" y="98"/>
                      <a:pt x="479" y="99"/>
                      <a:pt x="479" y="100"/>
                    </a:cubicBezTo>
                    <a:cubicBezTo>
                      <a:pt x="478" y="102"/>
                      <a:pt x="477" y="105"/>
                      <a:pt x="476" y="108"/>
                    </a:cubicBezTo>
                    <a:cubicBezTo>
                      <a:pt x="475" y="111"/>
                      <a:pt x="472" y="113"/>
                      <a:pt x="469" y="113"/>
                    </a:cubicBezTo>
                    <a:cubicBezTo>
                      <a:pt x="468" y="113"/>
                      <a:pt x="467" y="113"/>
                      <a:pt x="467" y="113"/>
                    </a:cubicBezTo>
                    <a:cubicBezTo>
                      <a:pt x="461" y="110"/>
                      <a:pt x="455" y="112"/>
                      <a:pt x="449" y="112"/>
                    </a:cubicBezTo>
                    <a:cubicBezTo>
                      <a:pt x="449" y="112"/>
                      <a:pt x="448" y="112"/>
                      <a:pt x="448" y="111"/>
                    </a:cubicBezTo>
                    <a:cubicBezTo>
                      <a:pt x="448" y="111"/>
                      <a:pt x="449" y="110"/>
                      <a:pt x="449" y="110"/>
                    </a:cubicBezTo>
                    <a:cubicBezTo>
                      <a:pt x="452" y="109"/>
                      <a:pt x="455" y="108"/>
                      <a:pt x="458" y="106"/>
                    </a:cubicBezTo>
                    <a:cubicBezTo>
                      <a:pt x="461" y="105"/>
                      <a:pt x="462" y="103"/>
                      <a:pt x="463" y="100"/>
                    </a:cubicBezTo>
                    <a:cubicBezTo>
                      <a:pt x="464" y="99"/>
                      <a:pt x="463" y="95"/>
                      <a:pt x="461" y="95"/>
                    </a:cubicBezTo>
                    <a:cubicBezTo>
                      <a:pt x="457" y="94"/>
                      <a:pt x="453" y="93"/>
                      <a:pt x="450" y="92"/>
                    </a:cubicBezTo>
                    <a:cubicBezTo>
                      <a:pt x="433" y="89"/>
                      <a:pt x="427" y="90"/>
                      <a:pt x="411" y="96"/>
                    </a:cubicBezTo>
                    <a:cubicBezTo>
                      <a:pt x="409" y="97"/>
                      <a:pt x="407" y="98"/>
                      <a:pt x="405" y="99"/>
                    </a:cubicBezTo>
                    <a:cubicBezTo>
                      <a:pt x="402" y="100"/>
                      <a:pt x="399" y="101"/>
                      <a:pt x="396" y="102"/>
                    </a:cubicBezTo>
                    <a:cubicBezTo>
                      <a:pt x="395" y="102"/>
                      <a:pt x="394" y="101"/>
                      <a:pt x="394" y="100"/>
                    </a:cubicBezTo>
                    <a:cubicBezTo>
                      <a:pt x="394" y="100"/>
                      <a:pt x="394" y="99"/>
                      <a:pt x="394" y="98"/>
                    </a:cubicBezTo>
                    <a:cubicBezTo>
                      <a:pt x="396" y="97"/>
                      <a:pt x="398" y="96"/>
                      <a:pt x="400" y="95"/>
                    </a:cubicBezTo>
                    <a:cubicBezTo>
                      <a:pt x="406" y="93"/>
                      <a:pt x="411" y="91"/>
                      <a:pt x="417" y="89"/>
                    </a:cubicBezTo>
                    <a:cubicBezTo>
                      <a:pt x="427" y="84"/>
                      <a:pt x="437" y="83"/>
                      <a:pt x="447" y="86"/>
                    </a:cubicBezTo>
                    <a:cubicBezTo>
                      <a:pt x="454" y="89"/>
                      <a:pt x="462" y="89"/>
                      <a:pt x="469" y="88"/>
                    </a:cubicBezTo>
                    <a:cubicBezTo>
                      <a:pt x="475" y="87"/>
                      <a:pt x="482" y="86"/>
                      <a:pt x="488" y="85"/>
                    </a:cubicBezTo>
                    <a:cubicBezTo>
                      <a:pt x="496" y="85"/>
                      <a:pt x="501" y="80"/>
                      <a:pt x="507" y="76"/>
                    </a:cubicBezTo>
                    <a:cubicBezTo>
                      <a:pt x="510" y="74"/>
                      <a:pt x="510" y="68"/>
                      <a:pt x="508" y="66"/>
                    </a:cubicBezTo>
                    <a:cubicBezTo>
                      <a:pt x="504" y="63"/>
                      <a:pt x="500" y="60"/>
                      <a:pt x="496" y="57"/>
                    </a:cubicBezTo>
                    <a:cubicBezTo>
                      <a:pt x="489" y="52"/>
                      <a:pt x="482" y="50"/>
                      <a:pt x="474" y="54"/>
                    </a:cubicBezTo>
                    <a:cubicBezTo>
                      <a:pt x="473" y="54"/>
                      <a:pt x="472" y="54"/>
                      <a:pt x="471" y="54"/>
                    </a:cubicBezTo>
                    <a:cubicBezTo>
                      <a:pt x="470" y="54"/>
                      <a:pt x="470" y="54"/>
                      <a:pt x="470" y="53"/>
                    </a:cubicBezTo>
                    <a:cubicBezTo>
                      <a:pt x="470" y="53"/>
                      <a:pt x="470" y="52"/>
                      <a:pt x="470" y="52"/>
                    </a:cubicBezTo>
                    <a:cubicBezTo>
                      <a:pt x="472" y="51"/>
                      <a:pt x="473" y="51"/>
                      <a:pt x="475" y="50"/>
                    </a:cubicBezTo>
                    <a:cubicBezTo>
                      <a:pt x="479" y="48"/>
                      <a:pt x="480" y="43"/>
                      <a:pt x="477" y="39"/>
                    </a:cubicBezTo>
                    <a:cubicBezTo>
                      <a:pt x="476" y="37"/>
                      <a:pt x="473" y="35"/>
                      <a:pt x="472" y="36"/>
                    </a:cubicBezTo>
                    <a:cubicBezTo>
                      <a:pt x="462" y="39"/>
                      <a:pt x="452" y="39"/>
                      <a:pt x="441" y="35"/>
                    </a:cubicBezTo>
                    <a:cubicBezTo>
                      <a:pt x="438" y="34"/>
                      <a:pt x="435" y="34"/>
                      <a:pt x="432" y="34"/>
                    </a:cubicBezTo>
                    <a:cubicBezTo>
                      <a:pt x="428" y="34"/>
                      <a:pt x="424" y="35"/>
                      <a:pt x="420" y="36"/>
                    </a:cubicBezTo>
                    <a:cubicBezTo>
                      <a:pt x="415" y="37"/>
                      <a:pt x="410" y="38"/>
                      <a:pt x="404" y="37"/>
                    </a:cubicBezTo>
                    <a:cubicBezTo>
                      <a:pt x="400" y="36"/>
                      <a:pt x="397" y="37"/>
                      <a:pt x="393" y="40"/>
                    </a:cubicBezTo>
                    <a:cubicBezTo>
                      <a:pt x="392" y="40"/>
                      <a:pt x="390" y="40"/>
                      <a:pt x="388" y="41"/>
                    </a:cubicBezTo>
                    <a:cubicBezTo>
                      <a:pt x="388" y="41"/>
                      <a:pt x="387" y="40"/>
                      <a:pt x="387" y="40"/>
                    </a:cubicBezTo>
                    <a:cubicBezTo>
                      <a:pt x="387" y="39"/>
                      <a:pt x="387" y="39"/>
                      <a:pt x="387" y="39"/>
                    </a:cubicBezTo>
                    <a:cubicBezTo>
                      <a:pt x="389" y="37"/>
                      <a:pt x="391" y="36"/>
                      <a:pt x="393" y="36"/>
                    </a:cubicBezTo>
                    <a:cubicBezTo>
                      <a:pt x="397" y="35"/>
                      <a:pt x="402" y="36"/>
                      <a:pt x="406" y="35"/>
                    </a:cubicBezTo>
                    <a:cubicBezTo>
                      <a:pt x="414" y="32"/>
                      <a:pt x="422" y="32"/>
                      <a:pt x="431" y="31"/>
                    </a:cubicBezTo>
                    <a:cubicBezTo>
                      <a:pt x="437" y="31"/>
                      <a:pt x="444" y="31"/>
                      <a:pt x="450" y="33"/>
                    </a:cubicBezTo>
                    <a:cubicBezTo>
                      <a:pt x="456" y="35"/>
                      <a:pt x="462" y="33"/>
                      <a:pt x="467" y="30"/>
                    </a:cubicBezTo>
                    <a:cubicBezTo>
                      <a:pt x="468" y="29"/>
                      <a:pt x="468" y="27"/>
                      <a:pt x="468" y="27"/>
                    </a:cubicBezTo>
                    <a:cubicBezTo>
                      <a:pt x="464" y="21"/>
                      <a:pt x="459" y="17"/>
                      <a:pt x="452" y="15"/>
                    </a:cubicBezTo>
                    <a:cubicBezTo>
                      <a:pt x="441" y="12"/>
                      <a:pt x="429" y="8"/>
                      <a:pt x="418" y="4"/>
                    </a:cubicBezTo>
                    <a:cubicBezTo>
                      <a:pt x="413" y="3"/>
                      <a:pt x="407" y="2"/>
                      <a:pt x="402" y="1"/>
                    </a:cubicBezTo>
                    <a:cubicBezTo>
                      <a:pt x="396" y="0"/>
                      <a:pt x="390" y="4"/>
                      <a:pt x="384" y="3"/>
                    </a:cubicBezTo>
                    <a:cubicBezTo>
                      <a:pt x="379" y="5"/>
                      <a:pt x="377" y="10"/>
                      <a:pt x="374" y="14"/>
                    </a:cubicBezTo>
                    <a:cubicBezTo>
                      <a:pt x="374" y="14"/>
                      <a:pt x="373" y="14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6"/>
                      <a:pt x="373" y="17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4" y="19"/>
                      <a:pt x="374" y="19"/>
                      <a:pt x="374" y="19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69" y="18"/>
                      <a:pt x="366" y="16"/>
                      <a:pt x="363" y="14"/>
                    </a:cubicBezTo>
                    <a:cubicBezTo>
                      <a:pt x="362" y="13"/>
                      <a:pt x="361" y="13"/>
                      <a:pt x="360" y="14"/>
                    </a:cubicBezTo>
                    <a:cubicBezTo>
                      <a:pt x="360" y="15"/>
                      <a:pt x="359" y="15"/>
                      <a:pt x="359" y="16"/>
                    </a:cubicBezTo>
                    <a:cubicBezTo>
                      <a:pt x="360" y="17"/>
                      <a:pt x="360" y="19"/>
                      <a:pt x="361" y="21"/>
                    </a:cubicBezTo>
                    <a:cubicBezTo>
                      <a:pt x="361" y="22"/>
                      <a:pt x="361" y="23"/>
                      <a:pt x="360" y="23"/>
                    </a:cubicBezTo>
                    <a:cubicBezTo>
                      <a:pt x="359" y="24"/>
                      <a:pt x="358" y="24"/>
                      <a:pt x="357" y="24"/>
                    </a:cubicBezTo>
                    <a:cubicBezTo>
                      <a:pt x="352" y="22"/>
                      <a:pt x="348" y="20"/>
                      <a:pt x="344" y="17"/>
                    </a:cubicBezTo>
                    <a:cubicBezTo>
                      <a:pt x="341" y="15"/>
                      <a:pt x="338" y="15"/>
                      <a:pt x="335" y="17"/>
                    </a:cubicBezTo>
                    <a:cubicBezTo>
                      <a:pt x="332" y="19"/>
                      <a:pt x="329" y="21"/>
                      <a:pt x="326" y="21"/>
                    </a:cubicBezTo>
                    <a:cubicBezTo>
                      <a:pt x="324" y="20"/>
                      <a:pt x="323" y="22"/>
                      <a:pt x="323" y="24"/>
                    </a:cubicBezTo>
                    <a:cubicBezTo>
                      <a:pt x="322" y="27"/>
                      <a:pt x="322" y="31"/>
                      <a:pt x="322" y="35"/>
                    </a:cubicBezTo>
                    <a:cubicBezTo>
                      <a:pt x="322" y="37"/>
                      <a:pt x="321" y="39"/>
                      <a:pt x="319" y="40"/>
                    </a:cubicBezTo>
                    <a:cubicBezTo>
                      <a:pt x="317" y="42"/>
                      <a:pt x="316" y="44"/>
                      <a:pt x="314" y="45"/>
                    </a:cubicBezTo>
                    <a:cubicBezTo>
                      <a:pt x="314" y="46"/>
                      <a:pt x="312" y="46"/>
                      <a:pt x="312" y="46"/>
                    </a:cubicBezTo>
                    <a:cubicBezTo>
                      <a:pt x="308" y="44"/>
                      <a:pt x="305" y="42"/>
                      <a:pt x="301" y="42"/>
                    </a:cubicBezTo>
                    <a:cubicBezTo>
                      <a:pt x="300" y="42"/>
                      <a:pt x="297" y="44"/>
                      <a:pt x="297" y="45"/>
                    </a:cubicBezTo>
                    <a:cubicBezTo>
                      <a:pt x="297" y="46"/>
                      <a:pt x="297" y="48"/>
                      <a:pt x="297" y="50"/>
                    </a:cubicBezTo>
                    <a:cubicBezTo>
                      <a:pt x="298" y="56"/>
                      <a:pt x="299" y="62"/>
                      <a:pt x="300" y="67"/>
                    </a:cubicBezTo>
                    <a:cubicBezTo>
                      <a:pt x="302" y="75"/>
                      <a:pt x="302" y="83"/>
                      <a:pt x="306" y="90"/>
                    </a:cubicBezTo>
                    <a:cubicBezTo>
                      <a:pt x="307" y="91"/>
                      <a:pt x="305" y="93"/>
                      <a:pt x="303" y="92"/>
                    </a:cubicBezTo>
                    <a:cubicBezTo>
                      <a:pt x="301" y="92"/>
                      <a:pt x="298" y="93"/>
                      <a:pt x="297" y="89"/>
                    </a:cubicBezTo>
                    <a:cubicBezTo>
                      <a:pt x="296" y="86"/>
                      <a:pt x="294" y="84"/>
                      <a:pt x="291" y="83"/>
                    </a:cubicBezTo>
                    <a:cubicBezTo>
                      <a:pt x="290" y="83"/>
                      <a:pt x="291" y="83"/>
                      <a:pt x="292" y="82"/>
                    </a:cubicBezTo>
                    <a:cubicBezTo>
                      <a:pt x="295" y="79"/>
                      <a:pt x="295" y="77"/>
                      <a:pt x="293" y="75"/>
                    </a:cubicBezTo>
                    <a:cubicBezTo>
                      <a:pt x="290" y="73"/>
                      <a:pt x="288" y="72"/>
                      <a:pt x="287" y="68"/>
                    </a:cubicBezTo>
                    <a:cubicBezTo>
                      <a:pt x="285" y="63"/>
                      <a:pt x="283" y="58"/>
                      <a:pt x="280" y="53"/>
                    </a:cubicBezTo>
                    <a:cubicBezTo>
                      <a:pt x="279" y="50"/>
                      <a:pt x="276" y="48"/>
                      <a:pt x="273" y="46"/>
                    </a:cubicBezTo>
                    <a:cubicBezTo>
                      <a:pt x="271" y="45"/>
                      <a:pt x="267" y="46"/>
                      <a:pt x="266" y="48"/>
                    </a:cubicBezTo>
                    <a:cubicBezTo>
                      <a:pt x="266" y="49"/>
                      <a:pt x="266" y="50"/>
                      <a:pt x="265" y="51"/>
                    </a:cubicBezTo>
                    <a:cubicBezTo>
                      <a:pt x="263" y="58"/>
                      <a:pt x="263" y="64"/>
                      <a:pt x="263" y="71"/>
                    </a:cubicBezTo>
                    <a:cubicBezTo>
                      <a:pt x="264" y="73"/>
                      <a:pt x="263" y="76"/>
                      <a:pt x="262" y="79"/>
                    </a:cubicBezTo>
                    <a:cubicBezTo>
                      <a:pt x="260" y="81"/>
                      <a:pt x="257" y="80"/>
                      <a:pt x="254" y="80"/>
                    </a:cubicBezTo>
                    <a:cubicBezTo>
                      <a:pt x="254" y="79"/>
                      <a:pt x="253" y="79"/>
                      <a:pt x="253" y="80"/>
                    </a:cubicBezTo>
                    <a:cubicBezTo>
                      <a:pt x="252" y="80"/>
                      <a:pt x="251" y="81"/>
                      <a:pt x="250" y="81"/>
                    </a:cubicBezTo>
                    <a:cubicBezTo>
                      <a:pt x="249" y="82"/>
                      <a:pt x="248" y="81"/>
                      <a:pt x="247" y="79"/>
                    </a:cubicBezTo>
                    <a:cubicBezTo>
                      <a:pt x="246" y="76"/>
                      <a:pt x="250" y="74"/>
                      <a:pt x="249" y="72"/>
                    </a:cubicBezTo>
                    <a:cubicBezTo>
                      <a:pt x="247" y="66"/>
                      <a:pt x="248" y="61"/>
                      <a:pt x="248" y="55"/>
                    </a:cubicBezTo>
                    <a:cubicBezTo>
                      <a:pt x="248" y="54"/>
                      <a:pt x="247" y="52"/>
                      <a:pt x="246" y="51"/>
                    </a:cubicBezTo>
                    <a:cubicBezTo>
                      <a:pt x="246" y="50"/>
                      <a:pt x="245" y="50"/>
                      <a:pt x="245" y="50"/>
                    </a:cubicBezTo>
                    <a:cubicBezTo>
                      <a:pt x="244" y="50"/>
                      <a:pt x="243" y="50"/>
                      <a:pt x="242" y="51"/>
                    </a:cubicBezTo>
                    <a:cubicBezTo>
                      <a:pt x="240" y="53"/>
                      <a:pt x="241" y="56"/>
                      <a:pt x="240" y="59"/>
                    </a:cubicBezTo>
                    <a:cubicBezTo>
                      <a:pt x="240" y="61"/>
                      <a:pt x="241" y="64"/>
                      <a:pt x="240" y="67"/>
                    </a:cubicBezTo>
                    <a:cubicBezTo>
                      <a:pt x="239" y="69"/>
                      <a:pt x="237" y="71"/>
                      <a:pt x="235" y="73"/>
                    </a:cubicBezTo>
                    <a:cubicBezTo>
                      <a:pt x="235" y="73"/>
                      <a:pt x="235" y="74"/>
                      <a:pt x="234" y="74"/>
                    </a:cubicBezTo>
                    <a:cubicBezTo>
                      <a:pt x="234" y="74"/>
                      <a:pt x="235" y="74"/>
                      <a:pt x="235" y="75"/>
                    </a:cubicBezTo>
                    <a:cubicBezTo>
                      <a:pt x="233" y="76"/>
                      <a:pt x="232" y="77"/>
                      <a:pt x="231" y="77"/>
                    </a:cubicBezTo>
                    <a:cubicBezTo>
                      <a:pt x="230" y="79"/>
                      <a:pt x="228" y="80"/>
                      <a:pt x="227" y="81"/>
                    </a:cubicBezTo>
                    <a:cubicBezTo>
                      <a:pt x="227" y="81"/>
                      <a:pt x="227" y="82"/>
                      <a:pt x="227" y="82"/>
                    </a:cubicBezTo>
                    <a:cubicBezTo>
                      <a:pt x="227" y="82"/>
                      <a:pt x="226" y="83"/>
                      <a:pt x="226" y="83"/>
                    </a:cubicBezTo>
                    <a:cubicBezTo>
                      <a:pt x="226" y="83"/>
                      <a:pt x="226" y="82"/>
                      <a:pt x="227" y="82"/>
                    </a:cubicBezTo>
                    <a:cubicBezTo>
                      <a:pt x="227" y="81"/>
                      <a:pt x="227" y="81"/>
                      <a:pt x="227" y="81"/>
                    </a:cubicBezTo>
                    <a:cubicBezTo>
                      <a:pt x="228" y="80"/>
                      <a:pt x="229" y="78"/>
                      <a:pt x="231" y="77"/>
                    </a:cubicBezTo>
                    <a:cubicBezTo>
                      <a:pt x="232" y="76"/>
                      <a:pt x="233" y="75"/>
                      <a:pt x="234" y="74"/>
                    </a:cubicBezTo>
                    <a:cubicBezTo>
                      <a:pt x="234" y="74"/>
                      <a:pt x="234" y="74"/>
                      <a:pt x="234" y="74"/>
                    </a:cubicBezTo>
                    <a:cubicBezTo>
                      <a:pt x="233" y="72"/>
                      <a:pt x="233" y="70"/>
                      <a:pt x="233" y="68"/>
                    </a:cubicBezTo>
                    <a:cubicBezTo>
                      <a:pt x="235" y="65"/>
                      <a:pt x="236" y="61"/>
                      <a:pt x="237" y="58"/>
                    </a:cubicBezTo>
                    <a:cubicBezTo>
                      <a:pt x="238" y="54"/>
                      <a:pt x="239" y="50"/>
                      <a:pt x="238" y="46"/>
                    </a:cubicBezTo>
                    <a:cubicBezTo>
                      <a:pt x="237" y="44"/>
                      <a:pt x="235" y="42"/>
                      <a:pt x="233" y="43"/>
                    </a:cubicBezTo>
                    <a:cubicBezTo>
                      <a:pt x="230" y="43"/>
                      <a:pt x="227" y="43"/>
                      <a:pt x="225" y="45"/>
                    </a:cubicBezTo>
                    <a:cubicBezTo>
                      <a:pt x="220" y="47"/>
                      <a:pt x="215" y="47"/>
                      <a:pt x="209" y="48"/>
                    </a:cubicBezTo>
                    <a:cubicBezTo>
                      <a:pt x="201" y="50"/>
                      <a:pt x="194" y="50"/>
                      <a:pt x="186" y="51"/>
                    </a:cubicBezTo>
                    <a:cubicBezTo>
                      <a:pt x="183" y="51"/>
                      <a:pt x="181" y="53"/>
                      <a:pt x="181" y="56"/>
                    </a:cubicBezTo>
                    <a:cubicBezTo>
                      <a:pt x="181" y="58"/>
                      <a:pt x="182" y="59"/>
                      <a:pt x="182" y="61"/>
                    </a:cubicBezTo>
                    <a:cubicBezTo>
                      <a:pt x="182" y="61"/>
                      <a:pt x="181" y="62"/>
                      <a:pt x="181" y="62"/>
                    </a:cubicBezTo>
                    <a:cubicBezTo>
                      <a:pt x="180" y="62"/>
                      <a:pt x="179" y="62"/>
                      <a:pt x="179" y="62"/>
                    </a:cubicBezTo>
                    <a:cubicBezTo>
                      <a:pt x="178" y="60"/>
                      <a:pt x="177" y="58"/>
                      <a:pt x="175" y="57"/>
                    </a:cubicBezTo>
                    <a:cubicBezTo>
                      <a:pt x="172" y="55"/>
                      <a:pt x="170" y="57"/>
                      <a:pt x="167" y="58"/>
                    </a:cubicBezTo>
                    <a:cubicBezTo>
                      <a:pt x="165" y="59"/>
                      <a:pt x="163" y="61"/>
                      <a:pt x="162" y="64"/>
                    </a:cubicBezTo>
                    <a:cubicBezTo>
                      <a:pt x="162" y="65"/>
                      <a:pt x="161" y="67"/>
                      <a:pt x="161" y="69"/>
                    </a:cubicBezTo>
                    <a:cubicBezTo>
                      <a:pt x="160" y="72"/>
                      <a:pt x="161" y="75"/>
                      <a:pt x="159" y="78"/>
                    </a:cubicBezTo>
                    <a:cubicBezTo>
                      <a:pt x="158" y="81"/>
                      <a:pt x="155" y="83"/>
                      <a:pt x="153" y="85"/>
                    </a:cubicBezTo>
                    <a:cubicBezTo>
                      <a:pt x="152" y="86"/>
                      <a:pt x="152" y="87"/>
                      <a:pt x="151" y="88"/>
                    </a:cubicBezTo>
                    <a:cubicBezTo>
                      <a:pt x="150" y="90"/>
                      <a:pt x="147" y="90"/>
                      <a:pt x="145" y="89"/>
                    </a:cubicBezTo>
                    <a:cubicBezTo>
                      <a:pt x="142" y="85"/>
                      <a:pt x="138" y="85"/>
                      <a:pt x="133" y="86"/>
                    </a:cubicBezTo>
                    <a:cubicBezTo>
                      <a:pt x="128" y="87"/>
                      <a:pt x="123" y="89"/>
                      <a:pt x="119" y="94"/>
                    </a:cubicBezTo>
                    <a:cubicBezTo>
                      <a:pt x="116" y="98"/>
                      <a:pt x="111" y="100"/>
                      <a:pt x="105" y="101"/>
                    </a:cubicBezTo>
                    <a:cubicBezTo>
                      <a:pt x="104" y="102"/>
                      <a:pt x="103" y="103"/>
                      <a:pt x="102" y="104"/>
                    </a:cubicBezTo>
                    <a:cubicBezTo>
                      <a:pt x="96" y="107"/>
                      <a:pt x="93" y="113"/>
                      <a:pt x="90" y="118"/>
                    </a:cubicBezTo>
                    <a:cubicBezTo>
                      <a:pt x="87" y="122"/>
                      <a:pt x="89" y="126"/>
                      <a:pt x="93" y="127"/>
                    </a:cubicBezTo>
                    <a:cubicBezTo>
                      <a:pt x="97" y="129"/>
                      <a:pt x="101" y="130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2"/>
                      <a:pt x="105" y="133"/>
                      <a:pt x="106" y="134"/>
                    </a:cubicBezTo>
                    <a:cubicBezTo>
                      <a:pt x="107" y="136"/>
                      <a:pt x="106" y="137"/>
                      <a:pt x="105" y="138"/>
                    </a:cubicBezTo>
                    <a:cubicBezTo>
                      <a:pt x="102" y="140"/>
                      <a:pt x="100" y="141"/>
                      <a:pt x="100" y="144"/>
                    </a:cubicBezTo>
                    <a:cubicBezTo>
                      <a:pt x="100" y="146"/>
                      <a:pt x="98" y="148"/>
                      <a:pt x="97" y="150"/>
                    </a:cubicBezTo>
                    <a:cubicBezTo>
                      <a:pt x="94" y="154"/>
                      <a:pt x="90" y="157"/>
                      <a:pt x="87" y="161"/>
                    </a:cubicBezTo>
                    <a:cubicBezTo>
                      <a:pt x="85" y="163"/>
                      <a:pt x="83" y="163"/>
                      <a:pt x="81" y="162"/>
                    </a:cubicBezTo>
                    <a:cubicBezTo>
                      <a:pt x="74" y="159"/>
                      <a:pt x="67" y="160"/>
                      <a:pt x="60" y="160"/>
                    </a:cubicBezTo>
                    <a:cubicBezTo>
                      <a:pt x="57" y="160"/>
                      <a:pt x="55" y="161"/>
                      <a:pt x="52" y="162"/>
                    </a:cubicBezTo>
                    <a:cubicBezTo>
                      <a:pt x="49" y="165"/>
                      <a:pt x="46" y="166"/>
                      <a:pt x="42" y="167"/>
                    </a:cubicBezTo>
                    <a:cubicBezTo>
                      <a:pt x="34" y="168"/>
                      <a:pt x="27" y="170"/>
                      <a:pt x="19" y="171"/>
                    </a:cubicBezTo>
                    <a:cubicBezTo>
                      <a:pt x="13" y="172"/>
                      <a:pt x="9" y="176"/>
                      <a:pt x="6" y="181"/>
                    </a:cubicBezTo>
                    <a:cubicBezTo>
                      <a:pt x="4" y="185"/>
                      <a:pt x="3" y="188"/>
                      <a:pt x="6" y="192"/>
                    </a:cubicBezTo>
                    <a:cubicBezTo>
                      <a:pt x="10" y="196"/>
                      <a:pt x="11" y="202"/>
                      <a:pt x="15" y="206"/>
                    </a:cubicBezTo>
                    <a:cubicBezTo>
                      <a:pt x="16" y="206"/>
                      <a:pt x="16" y="206"/>
                      <a:pt x="16" y="206"/>
                    </a:cubicBezTo>
                    <a:cubicBezTo>
                      <a:pt x="17" y="206"/>
                      <a:pt x="17" y="205"/>
                      <a:pt x="18" y="205"/>
                    </a:cubicBezTo>
                    <a:cubicBezTo>
                      <a:pt x="18" y="206"/>
                      <a:pt x="17" y="206"/>
                      <a:pt x="16" y="206"/>
                    </a:cubicBezTo>
                    <a:cubicBezTo>
                      <a:pt x="16" y="206"/>
                      <a:pt x="16" y="207"/>
                      <a:pt x="16" y="207"/>
                    </a:cubicBezTo>
                    <a:cubicBezTo>
                      <a:pt x="15" y="207"/>
                      <a:pt x="15" y="207"/>
                      <a:pt x="15" y="206"/>
                    </a:cubicBezTo>
                    <a:cubicBezTo>
                      <a:pt x="15" y="206"/>
                      <a:pt x="15" y="206"/>
                      <a:pt x="15" y="206"/>
                    </a:cubicBezTo>
                    <a:cubicBezTo>
                      <a:pt x="17" y="209"/>
                      <a:pt x="18" y="213"/>
                      <a:pt x="19" y="215"/>
                    </a:cubicBezTo>
                    <a:cubicBezTo>
                      <a:pt x="21" y="218"/>
                      <a:pt x="24" y="220"/>
                      <a:pt x="28" y="220"/>
                    </a:cubicBezTo>
                    <a:cubicBezTo>
                      <a:pt x="30" y="219"/>
                      <a:pt x="33" y="217"/>
                      <a:pt x="36" y="219"/>
                    </a:cubicBezTo>
                    <a:cubicBezTo>
                      <a:pt x="39" y="220"/>
                      <a:pt x="42" y="219"/>
                      <a:pt x="45" y="219"/>
                    </a:cubicBezTo>
                    <a:cubicBezTo>
                      <a:pt x="46" y="219"/>
                      <a:pt x="48" y="219"/>
                      <a:pt x="48" y="220"/>
                    </a:cubicBezTo>
                    <a:cubicBezTo>
                      <a:pt x="49" y="220"/>
                      <a:pt x="50" y="222"/>
                      <a:pt x="50" y="222"/>
                    </a:cubicBezTo>
                    <a:cubicBezTo>
                      <a:pt x="50" y="223"/>
                      <a:pt x="49" y="225"/>
                      <a:pt x="48" y="225"/>
                    </a:cubicBezTo>
                    <a:cubicBezTo>
                      <a:pt x="46" y="225"/>
                      <a:pt x="45" y="225"/>
                      <a:pt x="43" y="225"/>
                    </a:cubicBezTo>
                    <a:cubicBezTo>
                      <a:pt x="37" y="222"/>
                      <a:pt x="30" y="222"/>
                      <a:pt x="24" y="225"/>
                    </a:cubicBezTo>
                    <a:cubicBezTo>
                      <a:pt x="21" y="227"/>
                      <a:pt x="19" y="226"/>
                      <a:pt x="16" y="226"/>
                    </a:cubicBezTo>
                    <a:cubicBezTo>
                      <a:pt x="13" y="225"/>
                      <a:pt x="9" y="226"/>
                      <a:pt x="6" y="228"/>
                    </a:cubicBezTo>
                    <a:cubicBezTo>
                      <a:pt x="2" y="230"/>
                      <a:pt x="0" y="237"/>
                      <a:pt x="3" y="240"/>
                    </a:cubicBezTo>
                    <a:cubicBezTo>
                      <a:pt x="7" y="243"/>
                      <a:pt x="9" y="248"/>
                      <a:pt x="14" y="250"/>
                    </a:cubicBezTo>
                    <a:cubicBezTo>
                      <a:pt x="16" y="251"/>
                      <a:pt x="16" y="252"/>
                      <a:pt x="14" y="253"/>
                    </a:cubicBezTo>
                    <a:cubicBezTo>
                      <a:pt x="12" y="254"/>
                      <a:pt x="10" y="255"/>
                      <a:pt x="8" y="256"/>
                    </a:cubicBezTo>
                    <a:cubicBezTo>
                      <a:pt x="7" y="257"/>
                      <a:pt x="6" y="260"/>
                      <a:pt x="7" y="261"/>
                    </a:cubicBezTo>
                    <a:cubicBezTo>
                      <a:pt x="9" y="268"/>
                      <a:pt x="14" y="273"/>
                      <a:pt x="20" y="277"/>
                    </a:cubicBezTo>
                    <a:cubicBezTo>
                      <a:pt x="24" y="280"/>
                      <a:pt x="26" y="280"/>
                      <a:pt x="29" y="275"/>
                    </a:cubicBezTo>
                    <a:cubicBezTo>
                      <a:pt x="30" y="272"/>
                      <a:pt x="31" y="272"/>
                      <a:pt x="34" y="273"/>
                    </a:cubicBezTo>
                    <a:cubicBezTo>
                      <a:pt x="36" y="274"/>
                      <a:pt x="38" y="275"/>
                      <a:pt x="39" y="277"/>
                    </a:cubicBezTo>
                    <a:cubicBezTo>
                      <a:pt x="39" y="278"/>
                      <a:pt x="41" y="278"/>
                      <a:pt x="42" y="278"/>
                    </a:cubicBezTo>
                    <a:cubicBezTo>
                      <a:pt x="48" y="275"/>
                      <a:pt x="56" y="280"/>
                      <a:pt x="62" y="276"/>
                    </a:cubicBezTo>
                    <a:cubicBezTo>
                      <a:pt x="63" y="275"/>
                      <a:pt x="64" y="275"/>
                      <a:pt x="64" y="276"/>
                    </a:cubicBezTo>
                    <a:cubicBezTo>
                      <a:pt x="71" y="278"/>
                      <a:pt x="77" y="281"/>
                      <a:pt x="83" y="285"/>
                    </a:cubicBezTo>
                    <a:cubicBezTo>
                      <a:pt x="88" y="289"/>
                      <a:pt x="93" y="293"/>
                      <a:pt x="97" y="296"/>
                    </a:cubicBezTo>
                    <a:cubicBezTo>
                      <a:pt x="99" y="298"/>
                      <a:pt x="101" y="300"/>
                      <a:pt x="102" y="301"/>
                    </a:cubicBezTo>
                    <a:cubicBezTo>
                      <a:pt x="102" y="303"/>
                      <a:pt x="103" y="304"/>
                      <a:pt x="103" y="306"/>
                    </a:cubicBezTo>
                    <a:cubicBezTo>
                      <a:pt x="102" y="309"/>
                      <a:pt x="102" y="311"/>
                      <a:pt x="100" y="314"/>
                    </a:cubicBezTo>
                    <a:cubicBezTo>
                      <a:pt x="97" y="318"/>
                      <a:pt x="99" y="322"/>
                      <a:pt x="102" y="326"/>
                    </a:cubicBezTo>
                    <a:cubicBezTo>
                      <a:pt x="103" y="327"/>
                      <a:pt x="104" y="330"/>
                      <a:pt x="104" y="332"/>
                    </a:cubicBezTo>
                    <a:cubicBezTo>
                      <a:pt x="105" y="334"/>
                      <a:pt x="105" y="337"/>
                      <a:pt x="102" y="339"/>
                    </a:cubicBezTo>
                    <a:cubicBezTo>
                      <a:pt x="101" y="340"/>
                      <a:pt x="100" y="341"/>
                      <a:pt x="102" y="342"/>
                    </a:cubicBezTo>
                    <a:cubicBezTo>
                      <a:pt x="103" y="342"/>
                      <a:pt x="105" y="343"/>
                      <a:pt x="106" y="343"/>
                    </a:cubicBezTo>
                    <a:cubicBezTo>
                      <a:pt x="108" y="344"/>
                      <a:pt x="109" y="346"/>
                      <a:pt x="108" y="347"/>
                    </a:cubicBezTo>
                    <a:cubicBezTo>
                      <a:pt x="108" y="348"/>
                      <a:pt x="107" y="349"/>
                      <a:pt x="106" y="350"/>
                    </a:cubicBezTo>
                    <a:cubicBezTo>
                      <a:pt x="104" y="352"/>
                      <a:pt x="104" y="354"/>
                      <a:pt x="106" y="357"/>
                    </a:cubicBezTo>
                    <a:cubicBezTo>
                      <a:pt x="107" y="357"/>
                      <a:pt x="107" y="359"/>
                      <a:pt x="107" y="360"/>
                    </a:cubicBezTo>
                    <a:cubicBezTo>
                      <a:pt x="107" y="361"/>
                      <a:pt x="105" y="363"/>
                      <a:pt x="105" y="364"/>
                    </a:cubicBezTo>
                    <a:cubicBezTo>
                      <a:pt x="105" y="366"/>
                      <a:pt x="107" y="368"/>
                      <a:pt x="107" y="370"/>
                    </a:cubicBezTo>
                    <a:cubicBezTo>
                      <a:pt x="108" y="373"/>
                      <a:pt x="108" y="377"/>
                      <a:pt x="109" y="380"/>
                    </a:cubicBezTo>
                    <a:cubicBezTo>
                      <a:pt x="110" y="383"/>
                      <a:pt x="109" y="386"/>
                      <a:pt x="107" y="389"/>
                    </a:cubicBezTo>
                    <a:cubicBezTo>
                      <a:pt x="107" y="390"/>
                      <a:pt x="107" y="391"/>
                      <a:pt x="107" y="392"/>
                    </a:cubicBezTo>
                    <a:cubicBezTo>
                      <a:pt x="108" y="393"/>
                      <a:pt x="109" y="393"/>
                      <a:pt x="110" y="394"/>
                    </a:cubicBezTo>
                    <a:cubicBezTo>
                      <a:pt x="112" y="397"/>
                      <a:pt x="111" y="399"/>
                      <a:pt x="107" y="400"/>
                    </a:cubicBezTo>
                    <a:cubicBezTo>
                      <a:pt x="105" y="400"/>
                      <a:pt x="103" y="400"/>
                      <a:pt x="102" y="402"/>
                    </a:cubicBezTo>
                    <a:cubicBezTo>
                      <a:pt x="101" y="403"/>
                      <a:pt x="101" y="404"/>
                      <a:pt x="102" y="405"/>
                    </a:cubicBezTo>
                    <a:cubicBezTo>
                      <a:pt x="103" y="406"/>
                      <a:pt x="107" y="406"/>
                      <a:pt x="103" y="408"/>
                    </a:cubicBezTo>
                    <a:cubicBezTo>
                      <a:pt x="99" y="410"/>
                      <a:pt x="99" y="414"/>
                      <a:pt x="99" y="418"/>
                    </a:cubicBezTo>
                    <a:cubicBezTo>
                      <a:pt x="100" y="418"/>
                      <a:pt x="101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3" y="418"/>
                      <a:pt x="103" y="418"/>
                      <a:pt x="103" y="418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1" y="420"/>
                      <a:pt x="100" y="421"/>
                      <a:pt x="99" y="422"/>
                    </a:cubicBezTo>
                    <a:cubicBezTo>
                      <a:pt x="98" y="422"/>
                      <a:pt x="98" y="421"/>
                      <a:pt x="98" y="421"/>
                    </a:cubicBezTo>
                    <a:cubicBezTo>
                      <a:pt x="98" y="422"/>
                      <a:pt x="98" y="422"/>
                      <a:pt x="98" y="422"/>
                    </a:cubicBezTo>
                    <a:cubicBezTo>
                      <a:pt x="99" y="422"/>
                      <a:pt x="99" y="422"/>
                      <a:pt x="99" y="422"/>
                    </a:cubicBezTo>
                    <a:cubicBezTo>
                      <a:pt x="98" y="426"/>
                      <a:pt x="96" y="430"/>
                      <a:pt x="93" y="433"/>
                    </a:cubicBezTo>
                    <a:cubicBezTo>
                      <a:pt x="91" y="435"/>
                      <a:pt x="92" y="438"/>
                      <a:pt x="94" y="440"/>
                    </a:cubicBezTo>
                    <a:cubicBezTo>
                      <a:pt x="99" y="447"/>
                      <a:pt x="105" y="447"/>
                      <a:pt x="110" y="441"/>
                    </a:cubicBezTo>
                    <a:cubicBezTo>
                      <a:pt x="111" y="440"/>
                      <a:pt x="112" y="439"/>
                      <a:pt x="113" y="437"/>
                    </a:cubicBezTo>
                    <a:cubicBezTo>
                      <a:pt x="115" y="436"/>
                      <a:pt x="117" y="436"/>
                      <a:pt x="119" y="437"/>
                    </a:cubicBezTo>
                    <a:cubicBezTo>
                      <a:pt x="120" y="437"/>
                      <a:pt x="121" y="437"/>
                      <a:pt x="121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1" y="438"/>
                      <a:pt x="122" y="438"/>
                      <a:pt x="122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2" y="438"/>
                      <a:pt x="124" y="439"/>
                      <a:pt x="124" y="439"/>
                    </a:cubicBezTo>
                    <a:cubicBezTo>
                      <a:pt x="125" y="441"/>
                      <a:pt x="123" y="441"/>
                      <a:pt x="122" y="442"/>
                    </a:cubicBezTo>
                    <a:cubicBezTo>
                      <a:pt x="120" y="444"/>
                      <a:pt x="118" y="447"/>
                      <a:pt x="116" y="449"/>
                    </a:cubicBezTo>
                    <a:cubicBezTo>
                      <a:pt x="115" y="451"/>
                      <a:pt x="116" y="452"/>
                      <a:pt x="117" y="453"/>
                    </a:cubicBezTo>
                    <a:cubicBezTo>
                      <a:pt x="119" y="454"/>
                      <a:pt x="120" y="454"/>
                      <a:pt x="121" y="455"/>
                    </a:cubicBezTo>
                    <a:cubicBezTo>
                      <a:pt x="124" y="456"/>
                      <a:pt x="124" y="458"/>
                      <a:pt x="123" y="461"/>
                    </a:cubicBezTo>
                    <a:cubicBezTo>
                      <a:pt x="123" y="462"/>
                      <a:pt x="122" y="463"/>
                      <a:pt x="121" y="464"/>
                    </a:cubicBezTo>
                    <a:cubicBezTo>
                      <a:pt x="121" y="464"/>
                      <a:pt x="121" y="464"/>
                      <a:pt x="121" y="464"/>
                    </a:cubicBezTo>
                    <a:cubicBezTo>
                      <a:pt x="122" y="465"/>
                      <a:pt x="122" y="465"/>
                      <a:pt x="122" y="465"/>
                    </a:cubicBezTo>
                    <a:cubicBezTo>
                      <a:pt x="126" y="465"/>
                      <a:pt x="128" y="467"/>
                      <a:pt x="129" y="471"/>
                    </a:cubicBezTo>
                    <a:cubicBezTo>
                      <a:pt x="129" y="472"/>
                      <a:pt x="128" y="472"/>
                      <a:pt x="128" y="473"/>
                    </a:cubicBezTo>
                    <a:cubicBezTo>
                      <a:pt x="127" y="473"/>
                      <a:pt x="126" y="473"/>
                      <a:pt x="126" y="473"/>
                    </a:cubicBezTo>
                    <a:cubicBezTo>
                      <a:pt x="125" y="470"/>
                      <a:pt x="123" y="468"/>
                      <a:pt x="122" y="465"/>
                    </a:cubicBezTo>
                    <a:cubicBezTo>
                      <a:pt x="122" y="465"/>
                      <a:pt x="121" y="465"/>
                      <a:pt x="121" y="465"/>
                    </a:cubicBezTo>
                    <a:cubicBezTo>
                      <a:pt x="121" y="465"/>
                      <a:pt x="121" y="465"/>
                      <a:pt x="121" y="464"/>
                    </a:cubicBezTo>
                    <a:cubicBezTo>
                      <a:pt x="117" y="464"/>
                      <a:pt x="113" y="463"/>
                      <a:pt x="109" y="462"/>
                    </a:cubicBezTo>
                    <a:cubicBezTo>
                      <a:pt x="106" y="461"/>
                      <a:pt x="104" y="460"/>
                      <a:pt x="101" y="460"/>
                    </a:cubicBezTo>
                    <a:cubicBezTo>
                      <a:pt x="98" y="459"/>
                      <a:pt x="95" y="462"/>
                      <a:pt x="95" y="466"/>
                    </a:cubicBezTo>
                    <a:cubicBezTo>
                      <a:pt x="95" y="466"/>
                      <a:pt x="95" y="467"/>
                      <a:pt x="95" y="467"/>
                    </a:cubicBezTo>
                    <a:cubicBezTo>
                      <a:pt x="96" y="469"/>
                      <a:pt x="97" y="471"/>
                      <a:pt x="96" y="472"/>
                    </a:cubicBezTo>
                    <a:cubicBezTo>
                      <a:pt x="95" y="473"/>
                      <a:pt x="93" y="474"/>
                      <a:pt x="92" y="474"/>
                    </a:cubicBezTo>
                    <a:cubicBezTo>
                      <a:pt x="90" y="475"/>
                      <a:pt x="88" y="477"/>
                      <a:pt x="88" y="479"/>
                    </a:cubicBezTo>
                    <a:cubicBezTo>
                      <a:pt x="87" y="482"/>
                      <a:pt x="86" y="485"/>
                      <a:pt x="86" y="489"/>
                    </a:cubicBezTo>
                    <a:cubicBezTo>
                      <a:pt x="86" y="495"/>
                      <a:pt x="89" y="500"/>
                      <a:pt x="94" y="504"/>
                    </a:cubicBezTo>
                    <a:cubicBezTo>
                      <a:pt x="95" y="504"/>
                      <a:pt x="95" y="504"/>
                      <a:pt x="96" y="504"/>
                    </a:cubicBezTo>
                    <a:cubicBezTo>
                      <a:pt x="102" y="505"/>
                      <a:pt x="108" y="505"/>
                      <a:pt x="113" y="502"/>
                    </a:cubicBezTo>
                    <a:cubicBezTo>
                      <a:pt x="116" y="501"/>
                      <a:pt x="117" y="496"/>
                      <a:pt x="115" y="493"/>
                    </a:cubicBezTo>
                    <a:cubicBezTo>
                      <a:pt x="115" y="492"/>
                      <a:pt x="113" y="491"/>
                      <a:pt x="112" y="490"/>
                    </a:cubicBezTo>
                    <a:cubicBezTo>
                      <a:pt x="109" y="488"/>
                      <a:pt x="109" y="485"/>
                      <a:pt x="109" y="482"/>
                    </a:cubicBezTo>
                    <a:cubicBezTo>
                      <a:pt x="108" y="482"/>
                      <a:pt x="108" y="482"/>
                      <a:pt x="108" y="482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2"/>
                      <a:pt x="109" y="482"/>
                    </a:cubicBezTo>
                    <a:cubicBezTo>
                      <a:pt x="116" y="485"/>
                      <a:pt x="122" y="490"/>
                      <a:pt x="131" y="490"/>
                    </a:cubicBezTo>
                    <a:cubicBezTo>
                      <a:pt x="133" y="490"/>
                      <a:pt x="133" y="492"/>
                      <a:pt x="132" y="493"/>
                    </a:cubicBezTo>
                    <a:cubicBezTo>
                      <a:pt x="131" y="495"/>
                      <a:pt x="130" y="496"/>
                      <a:pt x="128" y="498"/>
                    </a:cubicBezTo>
                    <a:cubicBezTo>
                      <a:pt x="128" y="498"/>
                      <a:pt x="128" y="497"/>
                      <a:pt x="128" y="497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7" y="500"/>
                      <a:pt x="127" y="502"/>
                      <a:pt x="126" y="504"/>
                    </a:cubicBezTo>
                    <a:cubicBezTo>
                      <a:pt x="125" y="505"/>
                      <a:pt x="125" y="507"/>
                      <a:pt x="125" y="508"/>
                    </a:cubicBezTo>
                    <a:cubicBezTo>
                      <a:pt x="126" y="511"/>
                      <a:pt x="126" y="512"/>
                      <a:pt x="123" y="512"/>
                    </a:cubicBezTo>
                    <a:cubicBezTo>
                      <a:pt x="121" y="512"/>
                      <a:pt x="119" y="512"/>
                      <a:pt x="119" y="514"/>
                    </a:cubicBezTo>
                    <a:cubicBezTo>
                      <a:pt x="118" y="521"/>
                      <a:pt x="114" y="525"/>
                      <a:pt x="106" y="523"/>
                    </a:cubicBezTo>
                    <a:cubicBezTo>
                      <a:pt x="104" y="523"/>
                      <a:pt x="101" y="524"/>
                      <a:pt x="99" y="524"/>
                    </a:cubicBezTo>
                    <a:cubicBezTo>
                      <a:pt x="99" y="528"/>
                      <a:pt x="100" y="531"/>
                      <a:pt x="101" y="534"/>
                    </a:cubicBezTo>
                    <a:cubicBezTo>
                      <a:pt x="101" y="534"/>
                      <a:pt x="101" y="534"/>
                      <a:pt x="102" y="534"/>
                    </a:cubicBezTo>
                    <a:cubicBezTo>
                      <a:pt x="102" y="534"/>
                      <a:pt x="102" y="534"/>
                      <a:pt x="102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0" y="533"/>
                      <a:pt x="98" y="533"/>
                      <a:pt x="97" y="533"/>
                    </a:cubicBezTo>
                    <a:cubicBezTo>
                      <a:pt x="94" y="533"/>
                      <a:pt x="94" y="533"/>
                      <a:pt x="92" y="535"/>
                    </a:cubicBezTo>
                    <a:cubicBezTo>
                      <a:pt x="91" y="537"/>
                      <a:pt x="91" y="539"/>
                      <a:pt x="90" y="540"/>
                    </a:cubicBezTo>
                    <a:cubicBezTo>
                      <a:pt x="88" y="542"/>
                      <a:pt x="85" y="544"/>
                      <a:pt x="84" y="547"/>
                    </a:cubicBezTo>
                    <a:cubicBezTo>
                      <a:pt x="83" y="550"/>
                      <a:pt x="82" y="553"/>
                      <a:pt x="81" y="556"/>
                    </a:cubicBezTo>
                    <a:cubicBezTo>
                      <a:pt x="79" y="557"/>
                      <a:pt x="79" y="560"/>
                      <a:pt x="79" y="562"/>
                    </a:cubicBezTo>
                    <a:cubicBezTo>
                      <a:pt x="79" y="564"/>
                      <a:pt x="79" y="566"/>
                      <a:pt x="81" y="568"/>
                    </a:cubicBezTo>
                    <a:cubicBezTo>
                      <a:pt x="82" y="569"/>
                      <a:pt x="83" y="569"/>
                      <a:pt x="85" y="570"/>
                    </a:cubicBezTo>
                    <a:cubicBezTo>
                      <a:pt x="85" y="570"/>
                      <a:pt x="85" y="570"/>
                      <a:pt x="85" y="570"/>
                    </a:cubicBezTo>
                    <a:cubicBezTo>
                      <a:pt x="85" y="570"/>
                      <a:pt x="86" y="570"/>
                      <a:pt x="86" y="570"/>
                    </a:cubicBezTo>
                    <a:cubicBezTo>
                      <a:pt x="86" y="569"/>
                      <a:pt x="87" y="569"/>
                      <a:pt x="87" y="569"/>
                    </a:cubicBezTo>
                    <a:cubicBezTo>
                      <a:pt x="87" y="569"/>
                      <a:pt x="88" y="569"/>
                      <a:pt x="88" y="569"/>
                    </a:cubicBezTo>
                    <a:cubicBezTo>
                      <a:pt x="87" y="569"/>
                      <a:pt x="87" y="570"/>
                      <a:pt x="86" y="570"/>
                    </a:cubicBezTo>
                    <a:cubicBezTo>
                      <a:pt x="86" y="570"/>
                      <a:pt x="85" y="570"/>
                      <a:pt x="85" y="571"/>
                    </a:cubicBezTo>
                    <a:cubicBezTo>
                      <a:pt x="85" y="571"/>
                      <a:pt x="85" y="570"/>
                      <a:pt x="85" y="570"/>
                    </a:cubicBezTo>
                    <a:cubicBezTo>
                      <a:pt x="82" y="573"/>
                      <a:pt x="80" y="575"/>
                      <a:pt x="78" y="577"/>
                    </a:cubicBezTo>
                    <a:cubicBezTo>
                      <a:pt x="75" y="580"/>
                      <a:pt x="74" y="584"/>
                      <a:pt x="77" y="588"/>
                    </a:cubicBezTo>
                    <a:cubicBezTo>
                      <a:pt x="79" y="590"/>
                      <a:pt x="80" y="592"/>
                      <a:pt x="80" y="595"/>
                    </a:cubicBezTo>
                    <a:cubicBezTo>
                      <a:pt x="79" y="597"/>
                      <a:pt x="80" y="599"/>
                      <a:pt x="81" y="601"/>
                    </a:cubicBezTo>
                    <a:cubicBezTo>
                      <a:pt x="83" y="609"/>
                      <a:pt x="84" y="616"/>
                      <a:pt x="84" y="624"/>
                    </a:cubicBezTo>
                    <a:cubicBezTo>
                      <a:pt x="84" y="625"/>
                      <a:pt x="84" y="626"/>
                      <a:pt x="84" y="627"/>
                    </a:cubicBezTo>
                    <a:cubicBezTo>
                      <a:pt x="84" y="629"/>
                      <a:pt x="86" y="631"/>
                      <a:pt x="87" y="630"/>
                    </a:cubicBezTo>
                    <a:cubicBezTo>
                      <a:pt x="91" y="629"/>
                      <a:pt x="94" y="628"/>
                      <a:pt x="97" y="627"/>
                    </a:cubicBezTo>
                    <a:cubicBezTo>
                      <a:pt x="98" y="627"/>
                      <a:pt x="98" y="627"/>
                      <a:pt x="98" y="626"/>
                    </a:cubicBezTo>
                    <a:cubicBezTo>
                      <a:pt x="98" y="626"/>
                      <a:pt x="98" y="626"/>
                      <a:pt x="99" y="626"/>
                    </a:cubicBezTo>
                    <a:cubicBezTo>
                      <a:pt x="99" y="626"/>
                      <a:pt x="100" y="625"/>
                      <a:pt x="100" y="625"/>
                    </a:cubicBezTo>
                    <a:cubicBezTo>
                      <a:pt x="100" y="626"/>
                      <a:pt x="100" y="626"/>
                      <a:pt x="99" y="626"/>
                    </a:cubicBezTo>
                    <a:cubicBezTo>
                      <a:pt x="99" y="626"/>
                      <a:pt x="98" y="627"/>
                      <a:pt x="98" y="627"/>
                    </a:cubicBezTo>
                    <a:cubicBezTo>
                      <a:pt x="98" y="627"/>
                      <a:pt x="98" y="627"/>
                      <a:pt x="97" y="627"/>
                    </a:cubicBezTo>
                    <a:cubicBezTo>
                      <a:pt x="96" y="630"/>
                      <a:pt x="93" y="632"/>
                      <a:pt x="90" y="634"/>
                    </a:cubicBezTo>
                    <a:cubicBezTo>
                      <a:pt x="86" y="637"/>
                      <a:pt x="86" y="641"/>
                      <a:pt x="87" y="644"/>
                    </a:cubicBezTo>
                    <a:cubicBezTo>
                      <a:pt x="88" y="649"/>
                      <a:pt x="88" y="655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3" y="661"/>
                      <a:pt x="93" y="663"/>
                      <a:pt x="95" y="664"/>
                    </a:cubicBezTo>
                    <a:cubicBezTo>
                      <a:pt x="97" y="666"/>
                      <a:pt x="98" y="668"/>
                      <a:pt x="97" y="671"/>
                    </a:cubicBezTo>
                    <a:cubicBezTo>
                      <a:pt x="96" y="672"/>
                      <a:pt x="95" y="674"/>
                      <a:pt x="97" y="676"/>
                    </a:cubicBezTo>
                    <a:cubicBezTo>
                      <a:pt x="100" y="679"/>
                      <a:pt x="100" y="684"/>
                      <a:pt x="101" y="688"/>
                    </a:cubicBezTo>
                    <a:cubicBezTo>
                      <a:pt x="103" y="690"/>
                      <a:pt x="102" y="693"/>
                      <a:pt x="101" y="695"/>
                    </a:cubicBezTo>
                    <a:cubicBezTo>
                      <a:pt x="101" y="696"/>
                      <a:pt x="101" y="698"/>
                      <a:pt x="101" y="698"/>
                    </a:cubicBezTo>
                    <a:cubicBezTo>
                      <a:pt x="103" y="701"/>
                      <a:pt x="105" y="703"/>
                      <a:pt x="108" y="706"/>
                    </a:cubicBezTo>
                    <a:cubicBezTo>
                      <a:pt x="113" y="706"/>
                      <a:pt x="115" y="709"/>
                      <a:pt x="115" y="715"/>
                    </a:cubicBezTo>
                    <a:cubicBezTo>
                      <a:pt x="115" y="715"/>
                      <a:pt x="117" y="716"/>
                      <a:pt x="117" y="716"/>
                    </a:cubicBezTo>
                    <a:cubicBezTo>
                      <a:pt x="121" y="715"/>
                      <a:pt x="124" y="715"/>
                      <a:pt x="127" y="714"/>
                    </a:cubicBezTo>
                    <a:cubicBezTo>
                      <a:pt x="129" y="713"/>
                      <a:pt x="130" y="713"/>
                      <a:pt x="132" y="712"/>
                    </a:cubicBezTo>
                    <a:cubicBezTo>
                      <a:pt x="135" y="711"/>
                      <a:pt x="138" y="713"/>
                      <a:pt x="138" y="715"/>
                    </a:cubicBezTo>
                    <a:cubicBezTo>
                      <a:pt x="138" y="720"/>
                      <a:pt x="139" y="724"/>
                      <a:pt x="143" y="727"/>
                    </a:cubicBezTo>
                    <a:cubicBezTo>
                      <a:pt x="144" y="728"/>
                      <a:pt x="144" y="730"/>
                      <a:pt x="146" y="731"/>
                    </a:cubicBezTo>
                    <a:cubicBezTo>
                      <a:pt x="147" y="732"/>
                      <a:pt x="148" y="734"/>
                      <a:pt x="149" y="733"/>
                    </a:cubicBezTo>
                    <a:cubicBezTo>
                      <a:pt x="153" y="733"/>
                      <a:pt x="157" y="735"/>
                      <a:pt x="161" y="735"/>
                    </a:cubicBezTo>
                    <a:cubicBezTo>
                      <a:pt x="163" y="736"/>
                      <a:pt x="166" y="734"/>
                      <a:pt x="167" y="732"/>
                    </a:cubicBezTo>
                    <a:cubicBezTo>
                      <a:pt x="171" y="726"/>
                      <a:pt x="171" y="718"/>
                      <a:pt x="175" y="712"/>
                    </a:cubicBezTo>
                    <a:cubicBezTo>
                      <a:pt x="175" y="707"/>
                      <a:pt x="178" y="703"/>
                      <a:pt x="181" y="699"/>
                    </a:cubicBezTo>
                    <a:cubicBezTo>
                      <a:pt x="183" y="696"/>
                      <a:pt x="185" y="693"/>
                      <a:pt x="185" y="689"/>
                    </a:cubicBezTo>
                    <a:cubicBezTo>
                      <a:pt x="186" y="686"/>
                      <a:pt x="187" y="683"/>
                      <a:pt x="188" y="680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88" y="680"/>
                      <a:pt x="187" y="679"/>
                      <a:pt x="187" y="679"/>
                    </a:cubicBezTo>
                    <a:cubicBezTo>
                      <a:pt x="187" y="679"/>
                      <a:pt x="186" y="679"/>
                      <a:pt x="185" y="678"/>
                    </a:cubicBezTo>
                    <a:cubicBezTo>
                      <a:pt x="185" y="678"/>
                      <a:pt x="185" y="678"/>
                      <a:pt x="185" y="677"/>
                    </a:cubicBezTo>
                    <a:cubicBezTo>
                      <a:pt x="185" y="676"/>
                      <a:pt x="186" y="676"/>
                      <a:pt x="186" y="677"/>
                    </a:cubicBezTo>
                    <a:cubicBezTo>
                      <a:pt x="187" y="678"/>
                      <a:pt x="187" y="678"/>
                      <a:pt x="187" y="679"/>
                    </a:cubicBezTo>
                    <a:cubicBezTo>
                      <a:pt x="188" y="679"/>
                      <a:pt x="188" y="679"/>
                      <a:pt x="188" y="679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91" y="678"/>
                      <a:pt x="194" y="676"/>
                      <a:pt x="195" y="673"/>
                    </a:cubicBezTo>
                    <a:cubicBezTo>
                      <a:pt x="197" y="667"/>
                      <a:pt x="200" y="663"/>
                      <a:pt x="205" y="659"/>
                    </a:cubicBezTo>
                    <a:cubicBezTo>
                      <a:pt x="210" y="655"/>
                      <a:pt x="212" y="649"/>
                      <a:pt x="210" y="643"/>
                    </a:cubicBezTo>
                    <a:cubicBezTo>
                      <a:pt x="208" y="640"/>
                      <a:pt x="210" y="639"/>
                      <a:pt x="212" y="638"/>
                    </a:cubicBezTo>
                    <a:cubicBezTo>
                      <a:pt x="213" y="637"/>
                      <a:pt x="214" y="636"/>
                      <a:pt x="215" y="636"/>
                    </a:cubicBezTo>
                    <a:cubicBezTo>
                      <a:pt x="216" y="635"/>
                      <a:pt x="216" y="633"/>
                      <a:pt x="216" y="631"/>
                    </a:cubicBezTo>
                    <a:cubicBezTo>
                      <a:pt x="216" y="630"/>
                      <a:pt x="215" y="629"/>
                      <a:pt x="215" y="628"/>
                    </a:cubicBezTo>
                    <a:cubicBezTo>
                      <a:pt x="213" y="624"/>
                      <a:pt x="213" y="624"/>
                      <a:pt x="217" y="624"/>
                    </a:cubicBezTo>
                    <a:cubicBezTo>
                      <a:pt x="220" y="623"/>
                      <a:pt x="223" y="623"/>
                      <a:pt x="224" y="620"/>
                    </a:cubicBezTo>
                    <a:cubicBezTo>
                      <a:pt x="225" y="616"/>
                      <a:pt x="228" y="613"/>
                      <a:pt x="233" y="614"/>
                    </a:cubicBezTo>
                    <a:cubicBezTo>
                      <a:pt x="239" y="615"/>
                      <a:pt x="244" y="611"/>
                      <a:pt x="250" y="613"/>
                    </a:cubicBezTo>
                    <a:cubicBezTo>
                      <a:pt x="252" y="613"/>
                      <a:pt x="253" y="612"/>
                      <a:pt x="255" y="611"/>
                    </a:cubicBezTo>
                    <a:cubicBezTo>
                      <a:pt x="256" y="610"/>
                      <a:pt x="257" y="608"/>
                      <a:pt x="259" y="608"/>
                    </a:cubicBezTo>
                    <a:cubicBezTo>
                      <a:pt x="267" y="607"/>
                      <a:pt x="274" y="605"/>
                      <a:pt x="281" y="599"/>
                    </a:cubicBezTo>
                    <a:cubicBezTo>
                      <a:pt x="281" y="598"/>
                      <a:pt x="283" y="598"/>
                      <a:pt x="284" y="598"/>
                    </a:cubicBezTo>
                    <a:cubicBezTo>
                      <a:pt x="289" y="596"/>
                      <a:pt x="293" y="593"/>
                      <a:pt x="295" y="589"/>
                    </a:cubicBezTo>
                    <a:cubicBezTo>
                      <a:pt x="298" y="582"/>
                      <a:pt x="305" y="578"/>
                      <a:pt x="308" y="572"/>
                    </a:cubicBezTo>
                    <a:cubicBezTo>
                      <a:pt x="312" y="565"/>
                      <a:pt x="320" y="564"/>
                      <a:pt x="324" y="558"/>
                    </a:cubicBezTo>
                    <a:cubicBezTo>
                      <a:pt x="328" y="556"/>
                      <a:pt x="332" y="558"/>
                      <a:pt x="335" y="557"/>
                    </a:cubicBezTo>
                    <a:cubicBezTo>
                      <a:pt x="338" y="557"/>
                      <a:pt x="340" y="556"/>
                      <a:pt x="342" y="555"/>
                    </a:cubicBezTo>
                    <a:cubicBezTo>
                      <a:pt x="343" y="555"/>
                      <a:pt x="345" y="554"/>
                      <a:pt x="346" y="554"/>
                    </a:cubicBezTo>
                    <a:cubicBezTo>
                      <a:pt x="350" y="555"/>
                      <a:pt x="353" y="554"/>
                      <a:pt x="356" y="553"/>
                    </a:cubicBezTo>
                    <a:cubicBezTo>
                      <a:pt x="361" y="550"/>
                      <a:pt x="367" y="549"/>
                      <a:pt x="373" y="548"/>
                    </a:cubicBezTo>
                    <a:cubicBezTo>
                      <a:pt x="383" y="546"/>
                      <a:pt x="392" y="543"/>
                      <a:pt x="400" y="536"/>
                    </a:cubicBezTo>
                    <a:cubicBezTo>
                      <a:pt x="411" y="528"/>
                      <a:pt x="422" y="521"/>
                      <a:pt x="432" y="513"/>
                    </a:cubicBezTo>
                    <a:close/>
                    <a:moveTo>
                      <a:pt x="507" y="180"/>
                    </a:moveTo>
                    <a:cubicBezTo>
                      <a:pt x="507" y="180"/>
                      <a:pt x="508" y="180"/>
                      <a:pt x="508" y="180"/>
                    </a:cubicBezTo>
                    <a:cubicBezTo>
                      <a:pt x="508" y="180"/>
                      <a:pt x="509" y="180"/>
                      <a:pt x="509" y="181"/>
                    </a:cubicBezTo>
                    <a:cubicBezTo>
                      <a:pt x="510" y="182"/>
                      <a:pt x="509" y="182"/>
                      <a:pt x="508" y="182"/>
                    </a:cubicBezTo>
                    <a:cubicBezTo>
                      <a:pt x="507" y="182"/>
                      <a:pt x="507" y="182"/>
                      <a:pt x="507" y="182"/>
                    </a:cubicBezTo>
                    <a:cubicBezTo>
                      <a:pt x="506" y="181"/>
                      <a:pt x="507" y="180"/>
                      <a:pt x="507" y="180"/>
                    </a:cubicBezTo>
                    <a:close/>
                    <a:moveTo>
                      <a:pt x="495" y="185"/>
                    </a:moveTo>
                    <a:cubicBezTo>
                      <a:pt x="495" y="184"/>
                      <a:pt x="496" y="184"/>
                      <a:pt x="497" y="183"/>
                    </a:cubicBezTo>
                    <a:cubicBezTo>
                      <a:pt x="498" y="183"/>
                      <a:pt x="498" y="184"/>
                      <a:pt x="499" y="184"/>
                    </a:cubicBezTo>
                    <a:cubicBezTo>
                      <a:pt x="500" y="185"/>
                      <a:pt x="500" y="186"/>
                      <a:pt x="499" y="187"/>
                    </a:cubicBezTo>
                    <a:cubicBezTo>
                      <a:pt x="498" y="188"/>
                      <a:pt x="497" y="188"/>
                      <a:pt x="496" y="189"/>
                    </a:cubicBezTo>
                    <a:cubicBezTo>
                      <a:pt x="495" y="189"/>
                      <a:pt x="494" y="187"/>
                      <a:pt x="495" y="185"/>
                    </a:cubicBezTo>
                    <a:close/>
                    <a:moveTo>
                      <a:pt x="247" y="606"/>
                    </a:moveTo>
                    <a:cubicBezTo>
                      <a:pt x="247" y="606"/>
                      <a:pt x="247" y="605"/>
                      <a:pt x="246" y="605"/>
                    </a:cubicBezTo>
                    <a:cubicBezTo>
                      <a:pt x="247" y="605"/>
                      <a:pt x="247" y="605"/>
                      <a:pt x="248" y="605"/>
                    </a:cubicBezTo>
                    <a:cubicBezTo>
                      <a:pt x="248" y="605"/>
                      <a:pt x="248" y="605"/>
                      <a:pt x="249" y="605"/>
                    </a:cubicBezTo>
                    <a:cubicBezTo>
                      <a:pt x="248" y="606"/>
                      <a:pt x="248" y="606"/>
                      <a:pt x="247" y="606"/>
                    </a:cubicBezTo>
                    <a:close/>
                    <a:moveTo>
                      <a:pt x="332" y="42"/>
                    </a:moveTo>
                    <a:cubicBezTo>
                      <a:pt x="333" y="41"/>
                      <a:pt x="332" y="40"/>
                      <a:pt x="333" y="41"/>
                    </a:cubicBezTo>
                    <a:cubicBezTo>
                      <a:pt x="333" y="42"/>
                      <a:pt x="334" y="42"/>
                      <a:pt x="334" y="42"/>
                    </a:cubicBezTo>
                    <a:cubicBezTo>
                      <a:pt x="334" y="42"/>
                      <a:pt x="333" y="42"/>
                      <a:pt x="332" y="42"/>
                    </a:cubicBezTo>
                    <a:close/>
                    <a:moveTo>
                      <a:pt x="338" y="48"/>
                    </a:moveTo>
                    <a:cubicBezTo>
                      <a:pt x="337" y="47"/>
                      <a:pt x="337" y="46"/>
                      <a:pt x="337" y="45"/>
                    </a:cubicBezTo>
                    <a:cubicBezTo>
                      <a:pt x="337" y="45"/>
                      <a:pt x="336" y="45"/>
                      <a:pt x="336" y="45"/>
                    </a:cubicBezTo>
                    <a:cubicBezTo>
                      <a:pt x="336" y="44"/>
                      <a:pt x="336" y="44"/>
                      <a:pt x="335" y="43"/>
                    </a:cubicBezTo>
                    <a:cubicBezTo>
                      <a:pt x="336" y="44"/>
                      <a:pt x="336" y="44"/>
                      <a:pt x="337" y="45"/>
                    </a:cubicBezTo>
                    <a:cubicBezTo>
                      <a:pt x="337" y="45"/>
                      <a:pt x="337" y="45"/>
                      <a:pt x="337" y="45"/>
                    </a:cubicBezTo>
                    <a:cubicBezTo>
                      <a:pt x="337" y="46"/>
                      <a:pt x="338" y="46"/>
                      <a:pt x="338" y="47"/>
                    </a:cubicBezTo>
                    <a:cubicBezTo>
                      <a:pt x="338" y="47"/>
                      <a:pt x="338" y="48"/>
                      <a:pt x="338" y="48"/>
                    </a:cubicBezTo>
                    <a:close/>
                    <a:moveTo>
                      <a:pt x="381" y="488"/>
                    </a:moveTo>
                    <a:cubicBezTo>
                      <a:pt x="381" y="487"/>
                      <a:pt x="381" y="487"/>
                      <a:pt x="381" y="487"/>
                    </a:cubicBezTo>
                    <a:cubicBezTo>
                      <a:pt x="381" y="487"/>
                      <a:pt x="381" y="487"/>
                      <a:pt x="381" y="487"/>
                    </a:cubicBezTo>
                    <a:lnTo>
                      <a:pt x="381" y="488"/>
                    </a:lnTo>
                    <a:close/>
                    <a:moveTo>
                      <a:pt x="386" y="461"/>
                    </a:moveTo>
                    <a:cubicBezTo>
                      <a:pt x="385" y="460"/>
                      <a:pt x="385" y="460"/>
                      <a:pt x="385" y="460"/>
                    </a:cubicBezTo>
                    <a:cubicBezTo>
                      <a:pt x="386" y="461"/>
                      <a:pt x="386" y="461"/>
                      <a:pt x="386" y="461"/>
                    </a:cubicBezTo>
                    <a:cubicBezTo>
                      <a:pt x="387" y="462"/>
                      <a:pt x="387" y="462"/>
                      <a:pt x="387" y="462"/>
                    </a:cubicBezTo>
                    <a:lnTo>
                      <a:pt x="386" y="46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Freeform 20"/>
              <p:cNvSpPr>
                <a:spLocks/>
              </p:cNvSpPr>
              <p:nvPr/>
            </p:nvSpPr>
            <p:spPr bwMode="auto">
              <a:xfrm>
                <a:off x="2841" y="1109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Freeform 21"/>
              <p:cNvSpPr>
                <a:spLocks/>
              </p:cNvSpPr>
              <p:nvPr/>
            </p:nvSpPr>
            <p:spPr bwMode="auto">
              <a:xfrm>
                <a:off x="3368" y="973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Oval 22"/>
              <p:cNvSpPr>
                <a:spLocks noChangeArrowheads="1"/>
              </p:cNvSpPr>
              <p:nvPr/>
            </p:nvSpPr>
            <p:spPr bwMode="auto">
              <a:xfrm>
                <a:off x="5833" y="348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Freeform 23"/>
              <p:cNvSpPr>
                <a:spLocks/>
              </p:cNvSpPr>
              <p:nvPr/>
            </p:nvSpPr>
            <p:spPr bwMode="auto">
              <a:xfrm>
                <a:off x="5821" y="3154"/>
                <a:ext cx="783" cy="688"/>
              </a:xfrm>
              <a:custGeom>
                <a:avLst/>
                <a:gdLst>
                  <a:gd name="T0" fmla="*/ 528 w 550"/>
                  <a:gd name="T1" fmla="*/ 205 h 484"/>
                  <a:gd name="T2" fmla="*/ 505 w 550"/>
                  <a:gd name="T3" fmla="*/ 172 h 484"/>
                  <a:gd name="T4" fmla="*/ 472 w 550"/>
                  <a:gd name="T5" fmla="*/ 126 h 484"/>
                  <a:gd name="T6" fmla="*/ 459 w 550"/>
                  <a:gd name="T7" fmla="*/ 76 h 484"/>
                  <a:gd name="T8" fmla="*/ 439 w 550"/>
                  <a:gd name="T9" fmla="*/ 46 h 484"/>
                  <a:gd name="T10" fmla="*/ 425 w 550"/>
                  <a:gd name="T11" fmla="*/ 0 h 484"/>
                  <a:gd name="T12" fmla="*/ 411 w 550"/>
                  <a:gd name="T13" fmla="*/ 31 h 484"/>
                  <a:gd name="T14" fmla="*/ 397 w 550"/>
                  <a:gd name="T15" fmla="*/ 95 h 484"/>
                  <a:gd name="T16" fmla="*/ 368 w 550"/>
                  <a:gd name="T17" fmla="*/ 88 h 484"/>
                  <a:gd name="T18" fmla="*/ 330 w 550"/>
                  <a:gd name="T19" fmla="*/ 62 h 484"/>
                  <a:gd name="T20" fmla="*/ 341 w 550"/>
                  <a:gd name="T21" fmla="*/ 33 h 484"/>
                  <a:gd name="T22" fmla="*/ 331 w 550"/>
                  <a:gd name="T23" fmla="*/ 15 h 484"/>
                  <a:gd name="T24" fmla="*/ 285 w 550"/>
                  <a:gd name="T25" fmla="*/ 3 h 484"/>
                  <a:gd name="T26" fmla="*/ 285 w 550"/>
                  <a:gd name="T27" fmla="*/ 10 h 484"/>
                  <a:gd name="T28" fmla="*/ 255 w 550"/>
                  <a:gd name="T29" fmla="*/ 27 h 484"/>
                  <a:gd name="T30" fmla="*/ 228 w 550"/>
                  <a:gd name="T31" fmla="*/ 56 h 484"/>
                  <a:gd name="T32" fmla="*/ 196 w 550"/>
                  <a:gd name="T33" fmla="*/ 47 h 484"/>
                  <a:gd name="T34" fmla="*/ 170 w 550"/>
                  <a:gd name="T35" fmla="*/ 73 h 484"/>
                  <a:gd name="T36" fmla="*/ 158 w 550"/>
                  <a:gd name="T37" fmla="*/ 83 h 484"/>
                  <a:gd name="T38" fmla="*/ 151 w 550"/>
                  <a:gd name="T39" fmla="*/ 84 h 484"/>
                  <a:gd name="T40" fmla="*/ 129 w 550"/>
                  <a:gd name="T41" fmla="*/ 114 h 484"/>
                  <a:gd name="T42" fmla="*/ 70 w 550"/>
                  <a:gd name="T43" fmla="*/ 142 h 484"/>
                  <a:gd name="T44" fmla="*/ 24 w 550"/>
                  <a:gd name="T45" fmla="*/ 163 h 484"/>
                  <a:gd name="T46" fmla="*/ 14 w 550"/>
                  <a:gd name="T47" fmla="*/ 177 h 484"/>
                  <a:gd name="T48" fmla="*/ 12 w 550"/>
                  <a:gd name="T49" fmla="*/ 224 h 484"/>
                  <a:gd name="T50" fmla="*/ 5 w 550"/>
                  <a:gd name="T51" fmla="*/ 237 h 484"/>
                  <a:gd name="T52" fmla="*/ 8 w 550"/>
                  <a:gd name="T53" fmla="*/ 253 h 484"/>
                  <a:gd name="T54" fmla="*/ 17 w 550"/>
                  <a:gd name="T55" fmla="*/ 324 h 484"/>
                  <a:gd name="T56" fmla="*/ 11 w 550"/>
                  <a:gd name="T57" fmla="*/ 373 h 484"/>
                  <a:gd name="T58" fmla="*/ 65 w 550"/>
                  <a:gd name="T59" fmla="*/ 365 h 484"/>
                  <a:gd name="T60" fmla="*/ 120 w 550"/>
                  <a:gd name="T61" fmla="*/ 359 h 484"/>
                  <a:gd name="T62" fmla="*/ 189 w 550"/>
                  <a:gd name="T63" fmla="*/ 331 h 484"/>
                  <a:gd name="T64" fmla="*/ 246 w 550"/>
                  <a:gd name="T65" fmla="*/ 336 h 484"/>
                  <a:gd name="T66" fmla="*/ 272 w 550"/>
                  <a:gd name="T67" fmla="*/ 367 h 484"/>
                  <a:gd name="T68" fmla="*/ 277 w 550"/>
                  <a:gd name="T69" fmla="*/ 388 h 484"/>
                  <a:gd name="T70" fmla="*/ 309 w 550"/>
                  <a:gd name="T71" fmla="*/ 359 h 484"/>
                  <a:gd name="T72" fmla="*/ 302 w 550"/>
                  <a:gd name="T73" fmla="*/ 380 h 484"/>
                  <a:gd name="T74" fmla="*/ 298 w 550"/>
                  <a:gd name="T75" fmla="*/ 397 h 484"/>
                  <a:gd name="T76" fmla="*/ 312 w 550"/>
                  <a:gd name="T77" fmla="*/ 388 h 484"/>
                  <a:gd name="T78" fmla="*/ 319 w 550"/>
                  <a:gd name="T79" fmla="*/ 406 h 484"/>
                  <a:gd name="T80" fmla="*/ 319 w 550"/>
                  <a:gd name="T81" fmla="*/ 407 h 484"/>
                  <a:gd name="T82" fmla="*/ 341 w 550"/>
                  <a:gd name="T83" fmla="*/ 463 h 484"/>
                  <a:gd name="T84" fmla="*/ 383 w 550"/>
                  <a:gd name="T85" fmla="*/ 461 h 484"/>
                  <a:gd name="T86" fmla="*/ 396 w 550"/>
                  <a:gd name="T87" fmla="*/ 482 h 484"/>
                  <a:gd name="T88" fmla="*/ 447 w 550"/>
                  <a:gd name="T89" fmla="*/ 462 h 484"/>
                  <a:gd name="T90" fmla="*/ 483 w 550"/>
                  <a:gd name="T91" fmla="*/ 398 h 484"/>
                  <a:gd name="T92" fmla="*/ 526 w 550"/>
                  <a:gd name="T93" fmla="*/ 337 h 484"/>
                  <a:gd name="T94" fmla="*/ 543 w 550"/>
                  <a:gd name="T95" fmla="*/ 268 h 484"/>
                  <a:gd name="T96" fmla="*/ 550 w 550"/>
                  <a:gd name="T97" fmla="*/ 223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0" h="484">
                    <a:moveTo>
                      <a:pt x="547" y="222"/>
                    </a:moveTo>
                    <a:cubicBezTo>
                      <a:pt x="542" y="226"/>
                      <a:pt x="542" y="226"/>
                      <a:pt x="539" y="221"/>
                    </a:cubicBezTo>
                    <a:cubicBezTo>
                      <a:pt x="538" y="220"/>
                      <a:pt x="538" y="219"/>
                      <a:pt x="537" y="218"/>
                    </a:cubicBezTo>
                    <a:cubicBezTo>
                      <a:pt x="534" y="214"/>
                      <a:pt x="533" y="208"/>
                      <a:pt x="528" y="205"/>
                    </a:cubicBezTo>
                    <a:cubicBezTo>
                      <a:pt x="526" y="199"/>
                      <a:pt x="519" y="194"/>
                      <a:pt x="521" y="186"/>
                    </a:cubicBezTo>
                    <a:cubicBezTo>
                      <a:pt x="522" y="182"/>
                      <a:pt x="519" y="180"/>
                      <a:pt x="516" y="179"/>
                    </a:cubicBezTo>
                    <a:cubicBezTo>
                      <a:pt x="513" y="177"/>
                      <a:pt x="510" y="176"/>
                      <a:pt x="507" y="175"/>
                    </a:cubicBezTo>
                    <a:cubicBezTo>
                      <a:pt x="506" y="174"/>
                      <a:pt x="505" y="173"/>
                      <a:pt x="505" y="172"/>
                    </a:cubicBezTo>
                    <a:cubicBezTo>
                      <a:pt x="505" y="167"/>
                      <a:pt x="504" y="162"/>
                      <a:pt x="502" y="158"/>
                    </a:cubicBezTo>
                    <a:cubicBezTo>
                      <a:pt x="500" y="154"/>
                      <a:pt x="498" y="150"/>
                      <a:pt x="498" y="146"/>
                    </a:cubicBezTo>
                    <a:cubicBezTo>
                      <a:pt x="498" y="144"/>
                      <a:pt x="496" y="142"/>
                      <a:pt x="495" y="142"/>
                    </a:cubicBezTo>
                    <a:cubicBezTo>
                      <a:pt x="487" y="137"/>
                      <a:pt x="481" y="129"/>
                      <a:pt x="472" y="126"/>
                    </a:cubicBezTo>
                    <a:cubicBezTo>
                      <a:pt x="470" y="125"/>
                      <a:pt x="469" y="123"/>
                      <a:pt x="468" y="121"/>
                    </a:cubicBezTo>
                    <a:cubicBezTo>
                      <a:pt x="468" y="116"/>
                      <a:pt x="466" y="112"/>
                      <a:pt x="467" y="108"/>
                    </a:cubicBezTo>
                    <a:cubicBezTo>
                      <a:pt x="467" y="101"/>
                      <a:pt x="466" y="96"/>
                      <a:pt x="463" y="90"/>
                    </a:cubicBezTo>
                    <a:cubicBezTo>
                      <a:pt x="460" y="86"/>
                      <a:pt x="459" y="82"/>
                      <a:pt x="459" y="76"/>
                    </a:cubicBezTo>
                    <a:cubicBezTo>
                      <a:pt x="459" y="73"/>
                      <a:pt x="459" y="69"/>
                      <a:pt x="459" y="65"/>
                    </a:cubicBezTo>
                    <a:cubicBezTo>
                      <a:pt x="459" y="60"/>
                      <a:pt x="457" y="55"/>
                      <a:pt x="453" y="52"/>
                    </a:cubicBezTo>
                    <a:cubicBezTo>
                      <a:pt x="450" y="49"/>
                      <a:pt x="448" y="48"/>
                      <a:pt x="444" y="49"/>
                    </a:cubicBezTo>
                    <a:cubicBezTo>
                      <a:pt x="442" y="50"/>
                      <a:pt x="440" y="48"/>
                      <a:pt x="439" y="46"/>
                    </a:cubicBezTo>
                    <a:cubicBezTo>
                      <a:pt x="439" y="44"/>
                      <a:pt x="438" y="43"/>
                      <a:pt x="439" y="41"/>
                    </a:cubicBezTo>
                    <a:cubicBezTo>
                      <a:pt x="439" y="35"/>
                      <a:pt x="437" y="30"/>
                      <a:pt x="436" y="25"/>
                    </a:cubicBezTo>
                    <a:cubicBezTo>
                      <a:pt x="434" y="17"/>
                      <a:pt x="430" y="11"/>
                      <a:pt x="428" y="3"/>
                    </a:cubicBezTo>
                    <a:cubicBezTo>
                      <a:pt x="428" y="2"/>
                      <a:pt x="426" y="1"/>
                      <a:pt x="425" y="0"/>
                    </a:cubicBezTo>
                    <a:cubicBezTo>
                      <a:pt x="424" y="0"/>
                      <a:pt x="423" y="0"/>
                      <a:pt x="422" y="1"/>
                    </a:cubicBezTo>
                    <a:cubicBezTo>
                      <a:pt x="421" y="1"/>
                      <a:pt x="420" y="2"/>
                      <a:pt x="420" y="3"/>
                    </a:cubicBezTo>
                    <a:cubicBezTo>
                      <a:pt x="418" y="8"/>
                      <a:pt x="417" y="13"/>
                      <a:pt x="415" y="17"/>
                    </a:cubicBezTo>
                    <a:cubicBezTo>
                      <a:pt x="413" y="22"/>
                      <a:pt x="413" y="27"/>
                      <a:pt x="411" y="31"/>
                    </a:cubicBezTo>
                    <a:cubicBezTo>
                      <a:pt x="409" y="39"/>
                      <a:pt x="407" y="47"/>
                      <a:pt x="408" y="56"/>
                    </a:cubicBezTo>
                    <a:cubicBezTo>
                      <a:pt x="408" y="58"/>
                      <a:pt x="408" y="61"/>
                      <a:pt x="407" y="64"/>
                    </a:cubicBezTo>
                    <a:cubicBezTo>
                      <a:pt x="405" y="70"/>
                      <a:pt x="403" y="76"/>
                      <a:pt x="401" y="83"/>
                    </a:cubicBezTo>
                    <a:cubicBezTo>
                      <a:pt x="400" y="87"/>
                      <a:pt x="399" y="91"/>
                      <a:pt x="397" y="95"/>
                    </a:cubicBezTo>
                    <a:cubicBezTo>
                      <a:pt x="396" y="98"/>
                      <a:pt x="393" y="100"/>
                      <a:pt x="389" y="101"/>
                    </a:cubicBezTo>
                    <a:cubicBezTo>
                      <a:pt x="384" y="102"/>
                      <a:pt x="379" y="101"/>
                      <a:pt x="376" y="97"/>
                    </a:cubicBezTo>
                    <a:cubicBezTo>
                      <a:pt x="374" y="94"/>
                      <a:pt x="372" y="91"/>
                      <a:pt x="371" y="88"/>
                    </a:cubicBezTo>
                    <a:cubicBezTo>
                      <a:pt x="370" y="88"/>
                      <a:pt x="369" y="88"/>
                      <a:pt x="368" y="88"/>
                    </a:cubicBezTo>
                    <a:cubicBezTo>
                      <a:pt x="364" y="88"/>
                      <a:pt x="360" y="87"/>
                      <a:pt x="357" y="83"/>
                    </a:cubicBezTo>
                    <a:cubicBezTo>
                      <a:pt x="353" y="78"/>
                      <a:pt x="348" y="76"/>
                      <a:pt x="343" y="74"/>
                    </a:cubicBezTo>
                    <a:cubicBezTo>
                      <a:pt x="340" y="72"/>
                      <a:pt x="338" y="70"/>
                      <a:pt x="336" y="68"/>
                    </a:cubicBezTo>
                    <a:cubicBezTo>
                      <a:pt x="334" y="66"/>
                      <a:pt x="332" y="64"/>
                      <a:pt x="330" y="62"/>
                    </a:cubicBezTo>
                    <a:cubicBezTo>
                      <a:pt x="328" y="60"/>
                      <a:pt x="327" y="57"/>
                      <a:pt x="328" y="54"/>
                    </a:cubicBezTo>
                    <a:cubicBezTo>
                      <a:pt x="330" y="49"/>
                      <a:pt x="333" y="45"/>
                      <a:pt x="333" y="39"/>
                    </a:cubicBezTo>
                    <a:cubicBezTo>
                      <a:pt x="333" y="38"/>
                      <a:pt x="335" y="36"/>
                      <a:pt x="336" y="36"/>
                    </a:cubicBezTo>
                    <a:cubicBezTo>
                      <a:pt x="338" y="35"/>
                      <a:pt x="340" y="34"/>
                      <a:pt x="341" y="33"/>
                    </a:cubicBezTo>
                    <a:cubicBezTo>
                      <a:pt x="343" y="29"/>
                      <a:pt x="345" y="25"/>
                      <a:pt x="348" y="20"/>
                    </a:cubicBezTo>
                    <a:cubicBezTo>
                      <a:pt x="348" y="20"/>
                      <a:pt x="347" y="18"/>
                      <a:pt x="346" y="17"/>
                    </a:cubicBezTo>
                    <a:cubicBezTo>
                      <a:pt x="344" y="16"/>
                      <a:pt x="341" y="14"/>
                      <a:pt x="339" y="16"/>
                    </a:cubicBezTo>
                    <a:cubicBezTo>
                      <a:pt x="336" y="17"/>
                      <a:pt x="334" y="17"/>
                      <a:pt x="331" y="15"/>
                    </a:cubicBezTo>
                    <a:cubicBezTo>
                      <a:pt x="330" y="14"/>
                      <a:pt x="328" y="15"/>
                      <a:pt x="326" y="16"/>
                    </a:cubicBezTo>
                    <a:cubicBezTo>
                      <a:pt x="325" y="16"/>
                      <a:pt x="323" y="17"/>
                      <a:pt x="322" y="17"/>
                    </a:cubicBezTo>
                    <a:cubicBezTo>
                      <a:pt x="314" y="14"/>
                      <a:pt x="305" y="13"/>
                      <a:pt x="297" y="8"/>
                    </a:cubicBezTo>
                    <a:cubicBezTo>
                      <a:pt x="293" y="6"/>
                      <a:pt x="289" y="4"/>
                      <a:pt x="285" y="3"/>
                    </a:cubicBezTo>
                    <a:cubicBezTo>
                      <a:pt x="284" y="3"/>
                      <a:pt x="283" y="3"/>
                      <a:pt x="282" y="3"/>
                    </a:cubicBezTo>
                    <a:cubicBezTo>
                      <a:pt x="281" y="3"/>
                      <a:pt x="281" y="4"/>
                      <a:pt x="281" y="4"/>
                    </a:cubicBezTo>
                    <a:cubicBezTo>
                      <a:pt x="280" y="5"/>
                      <a:pt x="280" y="6"/>
                      <a:pt x="281" y="6"/>
                    </a:cubicBezTo>
                    <a:cubicBezTo>
                      <a:pt x="282" y="7"/>
                      <a:pt x="284" y="9"/>
                      <a:pt x="285" y="10"/>
                    </a:cubicBezTo>
                    <a:cubicBezTo>
                      <a:pt x="287" y="12"/>
                      <a:pt x="287" y="15"/>
                      <a:pt x="284" y="16"/>
                    </a:cubicBezTo>
                    <a:cubicBezTo>
                      <a:pt x="281" y="18"/>
                      <a:pt x="277" y="18"/>
                      <a:pt x="273" y="18"/>
                    </a:cubicBezTo>
                    <a:cubicBezTo>
                      <a:pt x="271" y="18"/>
                      <a:pt x="269" y="18"/>
                      <a:pt x="267" y="19"/>
                    </a:cubicBezTo>
                    <a:cubicBezTo>
                      <a:pt x="262" y="21"/>
                      <a:pt x="258" y="23"/>
                      <a:pt x="255" y="27"/>
                    </a:cubicBezTo>
                    <a:cubicBezTo>
                      <a:pt x="251" y="33"/>
                      <a:pt x="247" y="39"/>
                      <a:pt x="242" y="45"/>
                    </a:cubicBezTo>
                    <a:cubicBezTo>
                      <a:pt x="240" y="47"/>
                      <a:pt x="240" y="50"/>
                      <a:pt x="241" y="54"/>
                    </a:cubicBezTo>
                    <a:cubicBezTo>
                      <a:pt x="242" y="56"/>
                      <a:pt x="240" y="58"/>
                      <a:pt x="237" y="58"/>
                    </a:cubicBezTo>
                    <a:cubicBezTo>
                      <a:pt x="234" y="57"/>
                      <a:pt x="231" y="55"/>
                      <a:pt x="228" y="56"/>
                    </a:cubicBezTo>
                    <a:cubicBezTo>
                      <a:pt x="225" y="57"/>
                      <a:pt x="223" y="56"/>
                      <a:pt x="222" y="54"/>
                    </a:cubicBezTo>
                    <a:cubicBezTo>
                      <a:pt x="220" y="51"/>
                      <a:pt x="217" y="48"/>
                      <a:pt x="215" y="45"/>
                    </a:cubicBezTo>
                    <a:cubicBezTo>
                      <a:pt x="213" y="43"/>
                      <a:pt x="210" y="41"/>
                      <a:pt x="206" y="43"/>
                    </a:cubicBezTo>
                    <a:cubicBezTo>
                      <a:pt x="203" y="44"/>
                      <a:pt x="199" y="45"/>
                      <a:pt x="196" y="47"/>
                    </a:cubicBezTo>
                    <a:cubicBezTo>
                      <a:pt x="193" y="49"/>
                      <a:pt x="190" y="50"/>
                      <a:pt x="187" y="51"/>
                    </a:cubicBezTo>
                    <a:cubicBezTo>
                      <a:pt x="182" y="52"/>
                      <a:pt x="183" y="57"/>
                      <a:pt x="180" y="60"/>
                    </a:cubicBezTo>
                    <a:cubicBezTo>
                      <a:pt x="179" y="61"/>
                      <a:pt x="178" y="62"/>
                      <a:pt x="176" y="63"/>
                    </a:cubicBezTo>
                    <a:cubicBezTo>
                      <a:pt x="171" y="64"/>
                      <a:pt x="170" y="68"/>
                      <a:pt x="170" y="73"/>
                    </a:cubicBezTo>
                    <a:cubicBezTo>
                      <a:pt x="170" y="74"/>
                      <a:pt x="170" y="75"/>
                      <a:pt x="170" y="76"/>
                    </a:cubicBezTo>
                    <a:cubicBezTo>
                      <a:pt x="170" y="78"/>
                      <a:pt x="168" y="79"/>
                      <a:pt x="167" y="79"/>
                    </a:cubicBezTo>
                    <a:cubicBezTo>
                      <a:pt x="165" y="79"/>
                      <a:pt x="163" y="79"/>
                      <a:pt x="162" y="79"/>
                    </a:cubicBezTo>
                    <a:cubicBezTo>
                      <a:pt x="160" y="79"/>
                      <a:pt x="158" y="81"/>
                      <a:pt x="158" y="83"/>
                    </a:cubicBezTo>
                    <a:cubicBezTo>
                      <a:pt x="158" y="85"/>
                      <a:pt x="159" y="88"/>
                      <a:pt x="159" y="90"/>
                    </a:cubicBezTo>
                    <a:cubicBezTo>
                      <a:pt x="159" y="90"/>
                      <a:pt x="159" y="91"/>
                      <a:pt x="159" y="91"/>
                    </a:cubicBezTo>
                    <a:cubicBezTo>
                      <a:pt x="158" y="92"/>
                      <a:pt x="157" y="92"/>
                      <a:pt x="156" y="91"/>
                    </a:cubicBezTo>
                    <a:cubicBezTo>
                      <a:pt x="154" y="89"/>
                      <a:pt x="153" y="86"/>
                      <a:pt x="151" y="84"/>
                    </a:cubicBezTo>
                    <a:cubicBezTo>
                      <a:pt x="150" y="83"/>
                      <a:pt x="148" y="82"/>
                      <a:pt x="147" y="83"/>
                    </a:cubicBezTo>
                    <a:cubicBezTo>
                      <a:pt x="144" y="85"/>
                      <a:pt x="142" y="87"/>
                      <a:pt x="139" y="90"/>
                    </a:cubicBezTo>
                    <a:cubicBezTo>
                      <a:pt x="138" y="91"/>
                      <a:pt x="137" y="93"/>
                      <a:pt x="137" y="95"/>
                    </a:cubicBezTo>
                    <a:cubicBezTo>
                      <a:pt x="137" y="103"/>
                      <a:pt x="135" y="109"/>
                      <a:pt x="129" y="114"/>
                    </a:cubicBezTo>
                    <a:cubicBezTo>
                      <a:pt x="127" y="116"/>
                      <a:pt x="127" y="118"/>
                      <a:pt x="125" y="120"/>
                    </a:cubicBezTo>
                    <a:cubicBezTo>
                      <a:pt x="121" y="126"/>
                      <a:pt x="115" y="130"/>
                      <a:pt x="108" y="131"/>
                    </a:cubicBezTo>
                    <a:cubicBezTo>
                      <a:pt x="103" y="131"/>
                      <a:pt x="98" y="132"/>
                      <a:pt x="93" y="133"/>
                    </a:cubicBezTo>
                    <a:cubicBezTo>
                      <a:pt x="86" y="138"/>
                      <a:pt x="77" y="136"/>
                      <a:pt x="70" y="142"/>
                    </a:cubicBezTo>
                    <a:cubicBezTo>
                      <a:pt x="69" y="143"/>
                      <a:pt x="67" y="143"/>
                      <a:pt x="66" y="143"/>
                    </a:cubicBezTo>
                    <a:cubicBezTo>
                      <a:pt x="60" y="141"/>
                      <a:pt x="55" y="144"/>
                      <a:pt x="50" y="146"/>
                    </a:cubicBezTo>
                    <a:cubicBezTo>
                      <a:pt x="44" y="150"/>
                      <a:pt x="38" y="154"/>
                      <a:pt x="31" y="156"/>
                    </a:cubicBezTo>
                    <a:cubicBezTo>
                      <a:pt x="28" y="157"/>
                      <a:pt x="26" y="160"/>
                      <a:pt x="24" y="163"/>
                    </a:cubicBezTo>
                    <a:cubicBezTo>
                      <a:pt x="22" y="166"/>
                      <a:pt x="22" y="162"/>
                      <a:pt x="21" y="162"/>
                    </a:cubicBezTo>
                    <a:cubicBezTo>
                      <a:pt x="20" y="162"/>
                      <a:pt x="18" y="162"/>
                      <a:pt x="18" y="163"/>
                    </a:cubicBezTo>
                    <a:cubicBezTo>
                      <a:pt x="16" y="165"/>
                      <a:pt x="15" y="166"/>
                      <a:pt x="15" y="169"/>
                    </a:cubicBezTo>
                    <a:cubicBezTo>
                      <a:pt x="14" y="171"/>
                      <a:pt x="14" y="174"/>
                      <a:pt x="14" y="177"/>
                    </a:cubicBezTo>
                    <a:cubicBezTo>
                      <a:pt x="14" y="181"/>
                      <a:pt x="13" y="185"/>
                      <a:pt x="10" y="189"/>
                    </a:cubicBezTo>
                    <a:cubicBezTo>
                      <a:pt x="8" y="193"/>
                      <a:pt x="7" y="197"/>
                      <a:pt x="7" y="202"/>
                    </a:cubicBezTo>
                    <a:cubicBezTo>
                      <a:pt x="7" y="208"/>
                      <a:pt x="7" y="214"/>
                      <a:pt x="10" y="219"/>
                    </a:cubicBezTo>
                    <a:cubicBezTo>
                      <a:pt x="11" y="221"/>
                      <a:pt x="12" y="222"/>
                      <a:pt x="12" y="224"/>
                    </a:cubicBezTo>
                    <a:cubicBezTo>
                      <a:pt x="12" y="226"/>
                      <a:pt x="12" y="227"/>
                      <a:pt x="10" y="228"/>
                    </a:cubicBezTo>
                    <a:cubicBezTo>
                      <a:pt x="10" y="229"/>
                      <a:pt x="9" y="230"/>
                      <a:pt x="8" y="230"/>
                    </a:cubicBezTo>
                    <a:cubicBezTo>
                      <a:pt x="7" y="232"/>
                      <a:pt x="6" y="235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9"/>
                      <a:pt x="5" y="240"/>
                      <a:pt x="5" y="242"/>
                    </a:cubicBezTo>
                    <a:cubicBezTo>
                      <a:pt x="7" y="245"/>
                      <a:pt x="8" y="249"/>
                      <a:pt x="8" y="253"/>
                    </a:cubicBezTo>
                    <a:cubicBezTo>
                      <a:pt x="7" y="260"/>
                      <a:pt x="9" y="266"/>
                      <a:pt x="11" y="272"/>
                    </a:cubicBezTo>
                    <a:cubicBezTo>
                      <a:pt x="13" y="279"/>
                      <a:pt x="14" y="286"/>
                      <a:pt x="14" y="293"/>
                    </a:cubicBezTo>
                    <a:cubicBezTo>
                      <a:pt x="14" y="302"/>
                      <a:pt x="14" y="310"/>
                      <a:pt x="16" y="318"/>
                    </a:cubicBezTo>
                    <a:cubicBezTo>
                      <a:pt x="17" y="320"/>
                      <a:pt x="17" y="322"/>
                      <a:pt x="17" y="324"/>
                    </a:cubicBezTo>
                    <a:cubicBezTo>
                      <a:pt x="16" y="329"/>
                      <a:pt x="15" y="333"/>
                      <a:pt x="14" y="337"/>
                    </a:cubicBezTo>
                    <a:cubicBezTo>
                      <a:pt x="13" y="343"/>
                      <a:pt x="10" y="348"/>
                      <a:pt x="5" y="352"/>
                    </a:cubicBezTo>
                    <a:cubicBezTo>
                      <a:pt x="0" y="355"/>
                      <a:pt x="0" y="362"/>
                      <a:pt x="4" y="366"/>
                    </a:cubicBezTo>
                    <a:cubicBezTo>
                      <a:pt x="6" y="368"/>
                      <a:pt x="9" y="370"/>
                      <a:pt x="11" y="373"/>
                    </a:cubicBezTo>
                    <a:cubicBezTo>
                      <a:pt x="14" y="377"/>
                      <a:pt x="18" y="379"/>
                      <a:pt x="23" y="379"/>
                    </a:cubicBezTo>
                    <a:cubicBezTo>
                      <a:pt x="27" y="380"/>
                      <a:pt x="31" y="380"/>
                      <a:pt x="35" y="380"/>
                    </a:cubicBezTo>
                    <a:cubicBezTo>
                      <a:pt x="37" y="380"/>
                      <a:pt x="40" y="379"/>
                      <a:pt x="41" y="378"/>
                    </a:cubicBezTo>
                    <a:cubicBezTo>
                      <a:pt x="49" y="373"/>
                      <a:pt x="59" y="372"/>
                      <a:pt x="65" y="365"/>
                    </a:cubicBezTo>
                    <a:cubicBezTo>
                      <a:pt x="66" y="364"/>
                      <a:pt x="67" y="364"/>
                      <a:pt x="68" y="364"/>
                    </a:cubicBezTo>
                    <a:cubicBezTo>
                      <a:pt x="76" y="363"/>
                      <a:pt x="83" y="360"/>
                      <a:pt x="91" y="362"/>
                    </a:cubicBezTo>
                    <a:cubicBezTo>
                      <a:pt x="98" y="364"/>
                      <a:pt x="104" y="363"/>
                      <a:pt x="111" y="363"/>
                    </a:cubicBezTo>
                    <a:cubicBezTo>
                      <a:pt x="114" y="363"/>
                      <a:pt x="117" y="362"/>
                      <a:pt x="120" y="359"/>
                    </a:cubicBezTo>
                    <a:cubicBezTo>
                      <a:pt x="127" y="352"/>
                      <a:pt x="132" y="349"/>
                      <a:pt x="142" y="344"/>
                    </a:cubicBezTo>
                    <a:cubicBezTo>
                      <a:pt x="144" y="343"/>
                      <a:pt x="147" y="341"/>
                      <a:pt x="149" y="339"/>
                    </a:cubicBezTo>
                    <a:cubicBezTo>
                      <a:pt x="152" y="337"/>
                      <a:pt x="156" y="336"/>
                      <a:pt x="160" y="336"/>
                    </a:cubicBezTo>
                    <a:cubicBezTo>
                      <a:pt x="170" y="338"/>
                      <a:pt x="180" y="336"/>
                      <a:pt x="189" y="331"/>
                    </a:cubicBezTo>
                    <a:cubicBezTo>
                      <a:pt x="196" y="328"/>
                      <a:pt x="203" y="327"/>
                      <a:pt x="211" y="327"/>
                    </a:cubicBezTo>
                    <a:cubicBezTo>
                      <a:pt x="216" y="327"/>
                      <a:pt x="222" y="327"/>
                      <a:pt x="227" y="327"/>
                    </a:cubicBezTo>
                    <a:cubicBezTo>
                      <a:pt x="230" y="327"/>
                      <a:pt x="233" y="328"/>
                      <a:pt x="235" y="331"/>
                    </a:cubicBezTo>
                    <a:cubicBezTo>
                      <a:pt x="238" y="334"/>
                      <a:pt x="241" y="336"/>
                      <a:pt x="246" y="336"/>
                    </a:cubicBezTo>
                    <a:cubicBezTo>
                      <a:pt x="251" y="337"/>
                      <a:pt x="255" y="339"/>
                      <a:pt x="260" y="342"/>
                    </a:cubicBezTo>
                    <a:cubicBezTo>
                      <a:pt x="262" y="343"/>
                      <a:pt x="264" y="345"/>
                      <a:pt x="264" y="348"/>
                    </a:cubicBezTo>
                    <a:cubicBezTo>
                      <a:pt x="264" y="352"/>
                      <a:pt x="265" y="355"/>
                      <a:pt x="267" y="357"/>
                    </a:cubicBezTo>
                    <a:cubicBezTo>
                      <a:pt x="270" y="360"/>
                      <a:pt x="271" y="363"/>
                      <a:pt x="272" y="367"/>
                    </a:cubicBezTo>
                    <a:cubicBezTo>
                      <a:pt x="272" y="371"/>
                      <a:pt x="273" y="375"/>
                      <a:pt x="273" y="379"/>
                    </a:cubicBezTo>
                    <a:cubicBezTo>
                      <a:pt x="273" y="381"/>
                      <a:pt x="273" y="382"/>
                      <a:pt x="273" y="384"/>
                    </a:cubicBezTo>
                    <a:cubicBezTo>
                      <a:pt x="273" y="384"/>
                      <a:pt x="273" y="385"/>
                      <a:pt x="273" y="385"/>
                    </a:cubicBezTo>
                    <a:cubicBezTo>
                      <a:pt x="274" y="386"/>
                      <a:pt x="276" y="388"/>
                      <a:pt x="277" y="388"/>
                    </a:cubicBezTo>
                    <a:cubicBezTo>
                      <a:pt x="278" y="389"/>
                      <a:pt x="279" y="388"/>
                      <a:pt x="280" y="388"/>
                    </a:cubicBezTo>
                    <a:cubicBezTo>
                      <a:pt x="285" y="383"/>
                      <a:pt x="289" y="378"/>
                      <a:pt x="293" y="373"/>
                    </a:cubicBezTo>
                    <a:cubicBezTo>
                      <a:pt x="296" y="371"/>
                      <a:pt x="299" y="370"/>
                      <a:pt x="301" y="367"/>
                    </a:cubicBezTo>
                    <a:cubicBezTo>
                      <a:pt x="304" y="365"/>
                      <a:pt x="306" y="362"/>
                      <a:pt x="309" y="359"/>
                    </a:cubicBezTo>
                    <a:cubicBezTo>
                      <a:pt x="309" y="359"/>
                      <a:pt x="310" y="358"/>
                      <a:pt x="311" y="359"/>
                    </a:cubicBezTo>
                    <a:cubicBezTo>
                      <a:pt x="311" y="359"/>
                      <a:pt x="311" y="359"/>
                      <a:pt x="311" y="360"/>
                    </a:cubicBezTo>
                    <a:cubicBezTo>
                      <a:pt x="312" y="362"/>
                      <a:pt x="312" y="365"/>
                      <a:pt x="310" y="366"/>
                    </a:cubicBezTo>
                    <a:cubicBezTo>
                      <a:pt x="306" y="370"/>
                      <a:pt x="304" y="375"/>
                      <a:pt x="302" y="380"/>
                    </a:cubicBezTo>
                    <a:cubicBezTo>
                      <a:pt x="301" y="386"/>
                      <a:pt x="298" y="389"/>
                      <a:pt x="293" y="392"/>
                    </a:cubicBezTo>
                    <a:cubicBezTo>
                      <a:pt x="293" y="392"/>
                      <a:pt x="292" y="393"/>
                      <a:pt x="292" y="394"/>
                    </a:cubicBezTo>
                    <a:cubicBezTo>
                      <a:pt x="292" y="395"/>
                      <a:pt x="292" y="397"/>
                      <a:pt x="293" y="397"/>
                    </a:cubicBezTo>
                    <a:cubicBezTo>
                      <a:pt x="294" y="397"/>
                      <a:pt x="296" y="397"/>
                      <a:pt x="298" y="397"/>
                    </a:cubicBezTo>
                    <a:cubicBezTo>
                      <a:pt x="303" y="397"/>
                      <a:pt x="306" y="395"/>
                      <a:pt x="308" y="390"/>
                    </a:cubicBezTo>
                    <a:cubicBezTo>
                      <a:pt x="308" y="389"/>
                      <a:pt x="309" y="388"/>
                      <a:pt x="309" y="387"/>
                    </a:cubicBezTo>
                    <a:cubicBezTo>
                      <a:pt x="310" y="387"/>
                      <a:pt x="310" y="387"/>
                      <a:pt x="311" y="386"/>
                    </a:cubicBezTo>
                    <a:cubicBezTo>
                      <a:pt x="311" y="387"/>
                      <a:pt x="312" y="388"/>
                      <a:pt x="312" y="388"/>
                    </a:cubicBezTo>
                    <a:cubicBezTo>
                      <a:pt x="313" y="393"/>
                      <a:pt x="313" y="398"/>
                      <a:pt x="309" y="402"/>
                    </a:cubicBezTo>
                    <a:cubicBezTo>
                      <a:pt x="308" y="404"/>
                      <a:pt x="309" y="406"/>
                      <a:pt x="311" y="406"/>
                    </a:cubicBezTo>
                    <a:cubicBezTo>
                      <a:pt x="314" y="406"/>
                      <a:pt x="316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5"/>
                      <a:pt x="319" y="405"/>
                      <a:pt x="319" y="405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7"/>
                      <a:pt x="319" y="407"/>
                      <a:pt x="319" y="407"/>
                    </a:cubicBezTo>
                    <a:cubicBezTo>
                      <a:pt x="322" y="416"/>
                      <a:pt x="324" y="425"/>
                      <a:pt x="320" y="435"/>
                    </a:cubicBezTo>
                    <a:cubicBezTo>
                      <a:pt x="319" y="436"/>
                      <a:pt x="320" y="439"/>
                      <a:pt x="321" y="441"/>
                    </a:cubicBezTo>
                    <a:cubicBezTo>
                      <a:pt x="322" y="444"/>
                      <a:pt x="323" y="446"/>
                      <a:pt x="324" y="449"/>
                    </a:cubicBezTo>
                    <a:cubicBezTo>
                      <a:pt x="328" y="456"/>
                      <a:pt x="334" y="461"/>
                      <a:pt x="341" y="463"/>
                    </a:cubicBezTo>
                    <a:cubicBezTo>
                      <a:pt x="346" y="464"/>
                      <a:pt x="350" y="466"/>
                      <a:pt x="353" y="469"/>
                    </a:cubicBezTo>
                    <a:cubicBezTo>
                      <a:pt x="355" y="470"/>
                      <a:pt x="357" y="473"/>
                      <a:pt x="359" y="474"/>
                    </a:cubicBezTo>
                    <a:cubicBezTo>
                      <a:pt x="361" y="476"/>
                      <a:pt x="363" y="476"/>
                      <a:pt x="365" y="475"/>
                    </a:cubicBezTo>
                    <a:cubicBezTo>
                      <a:pt x="372" y="472"/>
                      <a:pt x="379" y="469"/>
                      <a:pt x="383" y="461"/>
                    </a:cubicBezTo>
                    <a:cubicBezTo>
                      <a:pt x="384" y="460"/>
                      <a:pt x="385" y="460"/>
                      <a:pt x="386" y="461"/>
                    </a:cubicBezTo>
                    <a:cubicBezTo>
                      <a:pt x="386" y="462"/>
                      <a:pt x="387" y="462"/>
                      <a:pt x="387" y="463"/>
                    </a:cubicBezTo>
                    <a:cubicBezTo>
                      <a:pt x="386" y="464"/>
                      <a:pt x="385" y="467"/>
                      <a:pt x="386" y="467"/>
                    </a:cubicBezTo>
                    <a:cubicBezTo>
                      <a:pt x="389" y="472"/>
                      <a:pt x="391" y="478"/>
                      <a:pt x="396" y="482"/>
                    </a:cubicBezTo>
                    <a:cubicBezTo>
                      <a:pt x="397" y="483"/>
                      <a:pt x="399" y="484"/>
                      <a:pt x="400" y="483"/>
                    </a:cubicBezTo>
                    <a:cubicBezTo>
                      <a:pt x="406" y="478"/>
                      <a:pt x="413" y="474"/>
                      <a:pt x="419" y="469"/>
                    </a:cubicBezTo>
                    <a:cubicBezTo>
                      <a:pt x="425" y="464"/>
                      <a:pt x="431" y="462"/>
                      <a:pt x="439" y="462"/>
                    </a:cubicBezTo>
                    <a:cubicBezTo>
                      <a:pt x="441" y="462"/>
                      <a:pt x="444" y="462"/>
                      <a:pt x="447" y="462"/>
                    </a:cubicBezTo>
                    <a:cubicBezTo>
                      <a:pt x="451" y="461"/>
                      <a:pt x="458" y="456"/>
                      <a:pt x="458" y="451"/>
                    </a:cubicBezTo>
                    <a:cubicBezTo>
                      <a:pt x="458" y="444"/>
                      <a:pt x="462" y="438"/>
                      <a:pt x="464" y="431"/>
                    </a:cubicBezTo>
                    <a:cubicBezTo>
                      <a:pt x="465" y="423"/>
                      <a:pt x="469" y="416"/>
                      <a:pt x="475" y="411"/>
                    </a:cubicBezTo>
                    <a:cubicBezTo>
                      <a:pt x="478" y="407"/>
                      <a:pt x="481" y="403"/>
                      <a:pt x="483" y="398"/>
                    </a:cubicBezTo>
                    <a:cubicBezTo>
                      <a:pt x="486" y="393"/>
                      <a:pt x="489" y="388"/>
                      <a:pt x="491" y="382"/>
                    </a:cubicBezTo>
                    <a:cubicBezTo>
                      <a:pt x="496" y="373"/>
                      <a:pt x="502" y="365"/>
                      <a:pt x="511" y="360"/>
                    </a:cubicBezTo>
                    <a:cubicBezTo>
                      <a:pt x="512" y="359"/>
                      <a:pt x="514" y="357"/>
                      <a:pt x="515" y="355"/>
                    </a:cubicBezTo>
                    <a:cubicBezTo>
                      <a:pt x="516" y="348"/>
                      <a:pt x="524" y="344"/>
                      <a:pt x="526" y="337"/>
                    </a:cubicBezTo>
                    <a:cubicBezTo>
                      <a:pt x="528" y="330"/>
                      <a:pt x="528" y="323"/>
                      <a:pt x="531" y="316"/>
                    </a:cubicBezTo>
                    <a:cubicBezTo>
                      <a:pt x="535" y="309"/>
                      <a:pt x="537" y="300"/>
                      <a:pt x="542" y="292"/>
                    </a:cubicBezTo>
                    <a:cubicBezTo>
                      <a:pt x="543" y="290"/>
                      <a:pt x="544" y="287"/>
                      <a:pt x="544" y="284"/>
                    </a:cubicBezTo>
                    <a:cubicBezTo>
                      <a:pt x="545" y="279"/>
                      <a:pt x="544" y="273"/>
                      <a:pt x="543" y="268"/>
                    </a:cubicBezTo>
                    <a:cubicBezTo>
                      <a:pt x="541" y="264"/>
                      <a:pt x="541" y="261"/>
                      <a:pt x="542" y="257"/>
                    </a:cubicBezTo>
                    <a:cubicBezTo>
                      <a:pt x="543" y="254"/>
                      <a:pt x="544" y="252"/>
                      <a:pt x="544" y="249"/>
                    </a:cubicBezTo>
                    <a:cubicBezTo>
                      <a:pt x="544" y="241"/>
                      <a:pt x="546" y="234"/>
                      <a:pt x="549" y="226"/>
                    </a:cubicBezTo>
                    <a:cubicBezTo>
                      <a:pt x="549" y="225"/>
                      <a:pt x="550" y="224"/>
                      <a:pt x="550" y="223"/>
                    </a:cubicBezTo>
                    <a:cubicBezTo>
                      <a:pt x="550" y="222"/>
                      <a:pt x="549" y="222"/>
                      <a:pt x="548" y="221"/>
                    </a:cubicBezTo>
                    <a:cubicBezTo>
                      <a:pt x="548" y="221"/>
                      <a:pt x="547" y="221"/>
                      <a:pt x="547" y="2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Freeform 24"/>
              <p:cNvSpPr>
                <a:spLocks/>
              </p:cNvSpPr>
              <p:nvPr/>
            </p:nvSpPr>
            <p:spPr bwMode="auto">
              <a:xfrm>
                <a:off x="2563" y="700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Freeform 25"/>
              <p:cNvSpPr>
                <a:spLocks/>
              </p:cNvSpPr>
              <p:nvPr/>
            </p:nvSpPr>
            <p:spPr bwMode="auto">
              <a:xfrm>
                <a:off x="2586" y="630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Freeform 26"/>
              <p:cNvSpPr>
                <a:spLocks noEditPoints="1"/>
              </p:cNvSpPr>
              <p:nvPr/>
            </p:nvSpPr>
            <p:spPr bwMode="auto">
              <a:xfrm>
                <a:off x="2434" y="459"/>
                <a:ext cx="532" cy="407"/>
              </a:xfrm>
              <a:custGeom>
                <a:avLst/>
                <a:gdLst>
                  <a:gd name="T0" fmla="*/ 104 w 374"/>
                  <a:gd name="T1" fmla="*/ 161 h 286"/>
                  <a:gd name="T2" fmla="*/ 110 w 374"/>
                  <a:gd name="T3" fmla="*/ 176 h 286"/>
                  <a:gd name="T4" fmla="*/ 114 w 374"/>
                  <a:gd name="T5" fmla="*/ 180 h 286"/>
                  <a:gd name="T6" fmla="*/ 106 w 374"/>
                  <a:gd name="T7" fmla="*/ 174 h 286"/>
                  <a:gd name="T8" fmla="*/ 86 w 374"/>
                  <a:gd name="T9" fmla="*/ 172 h 286"/>
                  <a:gd name="T10" fmla="*/ 66 w 374"/>
                  <a:gd name="T11" fmla="*/ 202 h 286"/>
                  <a:gd name="T12" fmla="*/ 67 w 374"/>
                  <a:gd name="T13" fmla="*/ 222 h 286"/>
                  <a:gd name="T14" fmla="*/ 46 w 374"/>
                  <a:gd name="T15" fmla="*/ 213 h 286"/>
                  <a:gd name="T16" fmla="*/ 43 w 374"/>
                  <a:gd name="T17" fmla="*/ 232 h 286"/>
                  <a:gd name="T18" fmla="*/ 2 w 374"/>
                  <a:gd name="T19" fmla="*/ 241 h 286"/>
                  <a:gd name="T20" fmla="*/ 50 w 374"/>
                  <a:gd name="T21" fmla="*/ 271 h 286"/>
                  <a:gd name="T22" fmla="*/ 52 w 374"/>
                  <a:gd name="T23" fmla="*/ 269 h 286"/>
                  <a:gd name="T24" fmla="*/ 85 w 374"/>
                  <a:gd name="T25" fmla="*/ 282 h 286"/>
                  <a:gd name="T26" fmla="*/ 122 w 374"/>
                  <a:gd name="T27" fmla="*/ 272 h 286"/>
                  <a:gd name="T28" fmla="*/ 132 w 374"/>
                  <a:gd name="T29" fmla="*/ 244 h 286"/>
                  <a:gd name="T30" fmla="*/ 163 w 374"/>
                  <a:gd name="T31" fmla="*/ 228 h 286"/>
                  <a:gd name="T32" fmla="*/ 162 w 374"/>
                  <a:gd name="T33" fmla="*/ 218 h 286"/>
                  <a:gd name="T34" fmla="*/ 182 w 374"/>
                  <a:gd name="T35" fmla="*/ 208 h 286"/>
                  <a:gd name="T36" fmla="*/ 183 w 374"/>
                  <a:gd name="T37" fmla="*/ 186 h 286"/>
                  <a:gd name="T38" fmla="*/ 194 w 374"/>
                  <a:gd name="T39" fmla="*/ 178 h 286"/>
                  <a:gd name="T40" fmla="*/ 208 w 374"/>
                  <a:gd name="T41" fmla="*/ 172 h 286"/>
                  <a:gd name="T42" fmla="*/ 237 w 374"/>
                  <a:gd name="T43" fmla="*/ 164 h 286"/>
                  <a:gd name="T44" fmla="*/ 321 w 374"/>
                  <a:gd name="T45" fmla="*/ 113 h 286"/>
                  <a:gd name="T46" fmla="*/ 312 w 374"/>
                  <a:gd name="T47" fmla="*/ 104 h 286"/>
                  <a:gd name="T48" fmla="*/ 365 w 374"/>
                  <a:gd name="T49" fmla="*/ 85 h 286"/>
                  <a:gd name="T50" fmla="*/ 365 w 374"/>
                  <a:gd name="T51" fmla="*/ 55 h 286"/>
                  <a:gd name="T52" fmla="*/ 340 w 374"/>
                  <a:gd name="T53" fmla="*/ 40 h 286"/>
                  <a:gd name="T54" fmla="*/ 339 w 374"/>
                  <a:gd name="T55" fmla="*/ 41 h 286"/>
                  <a:gd name="T56" fmla="*/ 343 w 374"/>
                  <a:gd name="T57" fmla="*/ 28 h 286"/>
                  <a:gd name="T58" fmla="*/ 306 w 374"/>
                  <a:gd name="T59" fmla="*/ 11 h 286"/>
                  <a:gd name="T60" fmla="*/ 264 w 374"/>
                  <a:gd name="T61" fmla="*/ 1 h 286"/>
                  <a:gd name="T62" fmla="*/ 255 w 374"/>
                  <a:gd name="T63" fmla="*/ 12 h 286"/>
                  <a:gd name="T64" fmla="*/ 231 w 374"/>
                  <a:gd name="T65" fmla="*/ 8 h 286"/>
                  <a:gd name="T66" fmla="*/ 217 w 374"/>
                  <a:gd name="T67" fmla="*/ 7 h 286"/>
                  <a:gd name="T68" fmla="*/ 199 w 374"/>
                  <a:gd name="T69" fmla="*/ 28 h 286"/>
                  <a:gd name="T70" fmla="*/ 170 w 374"/>
                  <a:gd name="T71" fmla="*/ 21 h 286"/>
                  <a:gd name="T72" fmla="*/ 171 w 374"/>
                  <a:gd name="T73" fmla="*/ 38 h 286"/>
                  <a:gd name="T74" fmla="*/ 154 w 374"/>
                  <a:gd name="T75" fmla="*/ 31 h 286"/>
                  <a:gd name="T76" fmla="*/ 130 w 374"/>
                  <a:gd name="T77" fmla="*/ 28 h 286"/>
                  <a:gd name="T78" fmla="*/ 114 w 374"/>
                  <a:gd name="T79" fmla="*/ 47 h 286"/>
                  <a:gd name="T80" fmla="*/ 115 w 374"/>
                  <a:gd name="T81" fmla="*/ 47 h 286"/>
                  <a:gd name="T82" fmla="*/ 112 w 374"/>
                  <a:gd name="T83" fmla="*/ 62 h 286"/>
                  <a:gd name="T84" fmla="*/ 108 w 374"/>
                  <a:gd name="T85" fmla="*/ 79 h 286"/>
                  <a:gd name="T86" fmla="*/ 124 w 374"/>
                  <a:gd name="T87" fmla="*/ 94 h 286"/>
                  <a:gd name="T88" fmla="*/ 154 w 374"/>
                  <a:gd name="T89" fmla="*/ 103 h 286"/>
                  <a:gd name="T90" fmla="*/ 195 w 374"/>
                  <a:gd name="T91" fmla="*/ 103 h 286"/>
                  <a:gd name="T92" fmla="*/ 199 w 374"/>
                  <a:gd name="T93" fmla="*/ 103 h 286"/>
                  <a:gd name="T94" fmla="*/ 211 w 374"/>
                  <a:gd name="T95" fmla="*/ 114 h 286"/>
                  <a:gd name="T96" fmla="*/ 152 w 374"/>
                  <a:gd name="T97" fmla="*/ 116 h 286"/>
                  <a:gd name="T98" fmla="*/ 127 w 374"/>
                  <a:gd name="T99" fmla="*/ 110 h 286"/>
                  <a:gd name="T100" fmla="*/ 74 w 374"/>
                  <a:gd name="T101" fmla="*/ 229 h 286"/>
                  <a:gd name="T102" fmla="*/ 82 w 374"/>
                  <a:gd name="T103" fmla="*/ 203 h 286"/>
                  <a:gd name="T104" fmla="*/ 99 w 374"/>
                  <a:gd name="T105" fmla="*/ 241 h 286"/>
                  <a:gd name="T106" fmla="*/ 98 w 374"/>
                  <a:gd name="T107" fmla="*/ 242 h 286"/>
                  <a:gd name="T108" fmla="*/ 304 w 374"/>
                  <a:gd name="T109" fmla="*/ 108 h 286"/>
                  <a:gd name="T110" fmla="*/ 127 w 374"/>
                  <a:gd name="T111" fmla="*/ 91 h 286"/>
                  <a:gd name="T112" fmla="*/ 177 w 374"/>
                  <a:gd name="T113" fmla="*/ 17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4" h="286">
                    <a:moveTo>
                      <a:pt x="109" y="126"/>
                    </a:moveTo>
                    <a:cubicBezTo>
                      <a:pt x="107" y="129"/>
                      <a:pt x="107" y="132"/>
                      <a:pt x="108" y="135"/>
                    </a:cubicBezTo>
                    <a:cubicBezTo>
                      <a:pt x="110" y="139"/>
                      <a:pt x="110" y="143"/>
                      <a:pt x="109" y="148"/>
                    </a:cubicBezTo>
                    <a:cubicBezTo>
                      <a:pt x="108" y="151"/>
                      <a:pt x="107" y="155"/>
                      <a:pt x="106" y="159"/>
                    </a:cubicBezTo>
                    <a:cubicBezTo>
                      <a:pt x="106" y="160"/>
                      <a:pt x="105" y="161"/>
                      <a:pt x="104" y="161"/>
                    </a:cubicBezTo>
                    <a:cubicBezTo>
                      <a:pt x="100" y="163"/>
                      <a:pt x="101" y="166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102" y="170"/>
                      <a:pt x="104" y="172"/>
                      <a:pt x="105" y="173"/>
                    </a:cubicBezTo>
                    <a:cubicBezTo>
                      <a:pt x="105" y="173"/>
                      <a:pt x="106" y="174"/>
                      <a:pt x="106" y="174"/>
                    </a:cubicBezTo>
                    <a:cubicBezTo>
                      <a:pt x="107" y="174"/>
                      <a:pt x="109" y="175"/>
                      <a:pt x="110" y="176"/>
                    </a:cubicBezTo>
                    <a:cubicBezTo>
                      <a:pt x="111" y="176"/>
                      <a:pt x="111" y="176"/>
                      <a:pt x="112" y="176"/>
                    </a:cubicBezTo>
                    <a:cubicBezTo>
                      <a:pt x="112" y="176"/>
                      <a:pt x="112" y="176"/>
                      <a:pt x="112" y="176"/>
                    </a:cubicBezTo>
                    <a:cubicBezTo>
                      <a:pt x="113" y="177"/>
                      <a:pt x="113" y="177"/>
                      <a:pt x="114" y="177"/>
                    </a:cubicBezTo>
                    <a:cubicBezTo>
                      <a:pt x="115" y="177"/>
                      <a:pt x="115" y="178"/>
                      <a:pt x="115" y="178"/>
                    </a:cubicBezTo>
                    <a:cubicBezTo>
                      <a:pt x="115" y="179"/>
                      <a:pt x="114" y="179"/>
                      <a:pt x="114" y="180"/>
                    </a:cubicBezTo>
                    <a:cubicBezTo>
                      <a:pt x="113" y="180"/>
                      <a:pt x="112" y="180"/>
                      <a:pt x="112" y="179"/>
                    </a:cubicBezTo>
                    <a:cubicBezTo>
                      <a:pt x="112" y="178"/>
                      <a:pt x="112" y="177"/>
                      <a:pt x="112" y="176"/>
                    </a:cubicBezTo>
                    <a:cubicBezTo>
                      <a:pt x="112" y="176"/>
                      <a:pt x="111" y="176"/>
                      <a:pt x="111" y="176"/>
                    </a:cubicBezTo>
                    <a:cubicBezTo>
                      <a:pt x="111" y="176"/>
                      <a:pt x="111" y="176"/>
                      <a:pt x="110" y="176"/>
                    </a:cubicBezTo>
                    <a:cubicBezTo>
                      <a:pt x="109" y="175"/>
                      <a:pt x="107" y="175"/>
                      <a:pt x="106" y="174"/>
                    </a:cubicBezTo>
                    <a:cubicBezTo>
                      <a:pt x="106" y="174"/>
                      <a:pt x="105" y="173"/>
                      <a:pt x="105" y="173"/>
                    </a:cubicBezTo>
                    <a:cubicBezTo>
                      <a:pt x="103" y="172"/>
                      <a:pt x="102" y="171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98" y="169"/>
                      <a:pt x="94" y="170"/>
                      <a:pt x="91" y="170"/>
                    </a:cubicBezTo>
                    <a:cubicBezTo>
                      <a:pt x="90" y="171"/>
                      <a:pt x="88" y="172"/>
                      <a:pt x="86" y="172"/>
                    </a:cubicBezTo>
                    <a:cubicBezTo>
                      <a:pt x="82" y="172"/>
                      <a:pt x="78" y="173"/>
                      <a:pt x="75" y="173"/>
                    </a:cubicBezTo>
                    <a:cubicBezTo>
                      <a:pt x="73" y="179"/>
                      <a:pt x="70" y="183"/>
                      <a:pt x="65" y="187"/>
                    </a:cubicBezTo>
                    <a:cubicBezTo>
                      <a:pt x="61" y="189"/>
                      <a:pt x="60" y="193"/>
                      <a:pt x="59" y="196"/>
                    </a:cubicBezTo>
                    <a:cubicBezTo>
                      <a:pt x="59" y="198"/>
                      <a:pt x="61" y="201"/>
                      <a:pt x="63" y="201"/>
                    </a:cubicBezTo>
                    <a:cubicBezTo>
                      <a:pt x="64" y="202"/>
                      <a:pt x="65" y="202"/>
                      <a:pt x="66" y="202"/>
                    </a:cubicBezTo>
                    <a:cubicBezTo>
                      <a:pt x="71" y="202"/>
                      <a:pt x="73" y="204"/>
                      <a:pt x="73" y="209"/>
                    </a:cubicBezTo>
                    <a:cubicBezTo>
                      <a:pt x="73" y="211"/>
                      <a:pt x="73" y="213"/>
                      <a:pt x="73" y="215"/>
                    </a:cubicBezTo>
                    <a:cubicBezTo>
                      <a:pt x="72" y="218"/>
                      <a:pt x="72" y="220"/>
                      <a:pt x="69" y="222"/>
                    </a:cubicBezTo>
                    <a:cubicBezTo>
                      <a:pt x="69" y="223"/>
                      <a:pt x="68" y="223"/>
                      <a:pt x="68" y="223"/>
                    </a:cubicBezTo>
                    <a:cubicBezTo>
                      <a:pt x="68" y="223"/>
                      <a:pt x="67" y="222"/>
                      <a:pt x="67" y="222"/>
                    </a:cubicBezTo>
                    <a:cubicBezTo>
                      <a:pt x="66" y="219"/>
                      <a:pt x="66" y="215"/>
                      <a:pt x="64" y="211"/>
                    </a:cubicBezTo>
                    <a:cubicBezTo>
                      <a:pt x="64" y="209"/>
                      <a:pt x="62" y="207"/>
                      <a:pt x="60" y="207"/>
                    </a:cubicBezTo>
                    <a:cubicBezTo>
                      <a:pt x="57" y="205"/>
                      <a:pt x="53" y="205"/>
                      <a:pt x="49" y="206"/>
                    </a:cubicBezTo>
                    <a:cubicBezTo>
                      <a:pt x="48" y="207"/>
                      <a:pt x="47" y="208"/>
                      <a:pt x="47" y="209"/>
                    </a:cubicBezTo>
                    <a:cubicBezTo>
                      <a:pt x="46" y="210"/>
                      <a:pt x="46" y="212"/>
                      <a:pt x="46" y="213"/>
                    </a:cubicBezTo>
                    <a:cubicBezTo>
                      <a:pt x="45" y="220"/>
                      <a:pt x="47" y="226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6" y="232"/>
                      <a:pt x="45" y="233"/>
                      <a:pt x="43" y="232"/>
                    </a:cubicBezTo>
                    <a:cubicBezTo>
                      <a:pt x="34" y="230"/>
                      <a:pt x="25" y="234"/>
                      <a:pt x="17" y="238"/>
                    </a:cubicBezTo>
                    <a:cubicBezTo>
                      <a:pt x="16" y="239"/>
                      <a:pt x="16" y="239"/>
                      <a:pt x="15" y="239"/>
                    </a:cubicBezTo>
                    <a:cubicBezTo>
                      <a:pt x="14" y="240"/>
                      <a:pt x="13" y="241"/>
                      <a:pt x="12" y="242"/>
                    </a:cubicBezTo>
                    <a:cubicBezTo>
                      <a:pt x="10" y="244"/>
                      <a:pt x="9" y="242"/>
                      <a:pt x="8" y="241"/>
                    </a:cubicBezTo>
                    <a:cubicBezTo>
                      <a:pt x="5" y="239"/>
                      <a:pt x="3" y="239"/>
                      <a:pt x="2" y="241"/>
                    </a:cubicBezTo>
                    <a:cubicBezTo>
                      <a:pt x="0" y="244"/>
                      <a:pt x="1" y="250"/>
                      <a:pt x="3" y="251"/>
                    </a:cubicBezTo>
                    <a:cubicBezTo>
                      <a:pt x="8" y="255"/>
                      <a:pt x="13" y="260"/>
                      <a:pt x="20" y="262"/>
                    </a:cubicBezTo>
                    <a:cubicBezTo>
                      <a:pt x="26" y="264"/>
                      <a:pt x="32" y="268"/>
                      <a:pt x="39" y="271"/>
                    </a:cubicBezTo>
                    <a:cubicBezTo>
                      <a:pt x="40" y="272"/>
                      <a:pt x="42" y="273"/>
                      <a:pt x="43" y="273"/>
                    </a:cubicBezTo>
                    <a:cubicBezTo>
                      <a:pt x="46" y="274"/>
                      <a:pt x="48" y="274"/>
                      <a:pt x="50" y="271"/>
                    </a:cubicBezTo>
                    <a:cubicBezTo>
                      <a:pt x="51" y="270"/>
                      <a:pt x="51" y="270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1" y="268"/>
                      <a:pt x="51" y="268"/>
                      <a:pt x="51" y="268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4" y="268"/>
                      <a:pt x="57" y="267"/>
                      <a:pt x="60" y="269"/>
                    </a:cubicBezTo>
                    <a:cubicBezTo>
                      <a:pt x="65" y="273"/>
                      <a:pt x="71" y="276"/>
                      <a:pt x="78" y="274"/>
                    </a:cubicBezTo>
                    <a:cubicBezTo>
                      <a:pt x="79" y="274"/>
                      <a:pt x="80" y="275"/>
                      <a:pt x="81" y="275"/>
                    </a:cubicBezTo>
                    <a:cubicBezTo>
                      <a:pt x="84" y="275"/>
                      <a:pt x="85" y="277"/>
                      <a:pt x="85" y="281"/>
                    </a:cubicBezTo>
                    <a:cubicBezTo>
                      <a:pt x="85" y="281"/>
                      <a:pt x="85" y="282"/>
                      <a:pt x="85" y="282"/>
                    </a:cubicBezTo>
                    <a:cubicBezTo>
                      <a:pt x="85" y="285"/>
                      <a:pt x="87" y="286"/>
                      <a:pt x="89" y="286"/>
                    </a:cubicBezTo>
                    <a:cubicBezTo>
                      <a:pt x="93" y="285"/>
                      <a:pt x="97" y="284"/>
                      <a:pt x="100" y="283"/>
                    </a:cubicBezTo>
                    <a:cubicBezTo>
                      <a:pt x="103" y="282"/>
                      <a:pt x="105" y="280"/>
                      <a:pt x="108" y="281"/>
                    </a:cubicBezTo>
                    <a:cubicBezTo>
                      <a:pt x="114" y="281"/>
                      <a:pt x="118" y="277"/>
                      <a:pt x="122" y="273"/>
                    </a:cubicBezTo>
                    <a:cubicBezTo>
                      <a:pt x="122" y="273"/>
                      <a:pt x="122" y="272"/>
                      <a:pt x="122" y="272"/>
                    </a:cubicBezTo>
                    <a:cubicBezTo>
                      <a:pt x="125" y="267"/>
                      <a:pt x="124" y="264"/>
                      <a:pt x="119" y="261"/>
                    </a:cubicBezTo>
                    <a:cubicBezTo>
                      <a:pt x="117" y="260"/>
                      <a:pt x="116" y="260"/>
                      <a:pt x="115" y="258"/>
                    </a:cubicBezTo>
                    <a:cubicBezTo>
                      <a:pt x="115" y="256"/>
                      <a:pt x="116" y="254"/>
                      <a:pt x="117" y="252"/>
                    </a:cubicBezTo>
                    <a:cubicBezTo>
                      <a:pt x="118" y="251"/>
                      <a:pt x="120" y="250"/>
                      <a:pt x="121" y="249"/>
                    </a:cubicBezTo>
                    <a:cubicBezTo>
                      <a:pt x="125" y="248"/>
                      <a:pt x="128" y="246"/>
                      <a:pt x="132" y="244"/>
                    </a:cubicBezTo>
                    <a:cubicBezTo>
                      <a:pt x="135" y="242"/>
                      <a:pt x="139" y="239"/>
                      <a:pt x="140" y="235"/>
                    </a:cubicBezTo>
                    <a:cubicBezTo>
                      <a:pt x="140" y="234"/>
                      <a:pt x="141" y="233"/>
                      <a:pt x="141" y="231"/>
                    </a:cubicBezTo>
                    <a:cubicBezTo>
                      <a:pt x="141" y="231"/>
                      <a:pt x="141" y="230"/>
                      <a:pt x="142" y="230"/>
                    </a:cubicBezTo>
                    <a:cubicBezTo>
                      <a:pt x="143" y="228"/>
                      <a:pt x="145" y="226"/>
                      <a:pt x="147" y="227"/>
                    </a:cubicBezTo>
                    <a:cubicBezTo>
                      <a:pt x="152" y="229"/>
                      <a:pt x="158" y="228"/>
                      <a:pt x="163" y="228"/>
                    </a:cubicBezTo>
                    <a:cubicBezTo>
                      <a:pt x="165" y="228"/>
                      <a:pt x="167" y="225"/>
                      <a:pt x="166" y="222"/>
                    </a:cubicBezTo>
                    <a:cubicBezTo>
                      <a:pt x="165" y="221"/>
                      <a:pt x="165" y="220"/>
                      <a:pt x="165" y="219"/>
                    </a:cubicBezTo>
                    <a:cubicBezTo>
                      <a:pt x="165" y="219"/>
                      <a:pt x="164" y="219"/>
                      <a:pt x="164" y="219"/>
                    </a:cubicBezTo>
                    <a:cubicBezTo>
                      <a:pt x="164" y="219"/>
                      <a:pt x="164" y="219"/>
                      <a:pt x="163" y="219"/>
                    </a:cubicBezTo>
                    <a:cubicBezTo>
                      <a:pt x="163" y="219"/>
                      <a:pt x="162" y="218"/>
                      <a:pt x="162" y="218"/>
                    </a:cubicBezTo>
                    <a:cubicBezTo>
                      <a:pt x="163" y="217"/>
                      <a:pt x="163" y="218"/>
                      <a:pt x="163" y="219"/>
                    </a:cubicBezTo>
                    <a:cubicBezTo>
                      <a:pt x="164" y="219"/>
                      <a:pt x="164" y="219"/>
                      <a:pt x="165" y="219"/>
                    </a:cubicBezTo>
                    <a:cubicBezTo>
                      <a:pt x="165" y="219"/>
                      <a:pt x="165" y="219"/>
                      <a:pt x="165" y="219"/>
                    </a:cubicBezTo>
                    <a:cubicBezTo>
                      <a:pt x="170" y="220"/>
                      <a:pt x="174" y="219"/>
                      <a:pt x="177" y="214"/>
                    </a:cubicBezTo>
                    <a:cubicBezTo>
                      <a:pt x="178" y="212"/>
                      <a:pt x="180" y="210"/>
                      <a:pt x="182" y="208"/>
                    </a:cubicBezTo>
                    <a:cubicBezTo>
                      <a:pt x="184" y="206"/>
                      <a:pt x="185" y="204"/>
                      <a:pt x="187" y="202"/>
                    </a:cubicBezTo>
                    <a:cubicBezTo>
                      <a:pt x="189" y="199"/>
                      <a:pt x="189" y="196"/>
                      <a:pt x="187" y="193"/>
                    </a:cubicBezTo>
                    <a:cubicBezTo>
                      <a:pt x="185" y="191"/>
                      <a:pt x="184" y="189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4" y="186"/>
                      <a:pt x="183" y="186"/>
                      <a:pt x="183" y="186"/>
                    </a:cubicBezTo>
                    <a:cubicBezTo>
                      <a:pt x="183" y="186"/>
                      <a:pt x="184" y="186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7" y="187"/>
                      <a:pt x="189" y="188"/>
                      <a:pt x="192" y="189"/>
                    </a:cubicBezTo>
                    <a:cubicBezTo>
                      <a:pt x="195" y="190"/>
                      <a:pt x="197" y="188"/>
                      <a:pt x="197" y="185"/>
                    </a:cubicBezTo>
                    <a:cubicBezTo>
                      <a:pt x="198" y="182"/>
                      <a:pt x="197" y="180"/>
                      <a:pt x="194" y="178"/>
                    </a:cubicBezTo>
                    <a:cubicBezTo>
                      <a:pt x="193" y="177"/>
                      <a:pt x="190" y="177"/>
                      <a:pt x="188" y="176"/>
                    </a:cubicBezTo>
                    <a:cubicBezTo>
                      <a:pt x="188" y="176"/>
                      <a:pt x="187" y="175"/>
                      <a:pt x="187" y="175"/>
                    </a:cubicBezTo>
                    <a:cubicBezTo>
                      <a:pt x="188" y="174"/>
                      <a:pt x="188" y="173"/>
                      <a:pt x="189" y="173"/>
                    </a:cubicBezTo>
                    <a:cubicBezTo>
                      <a:pt x="191" y="172"/>
                      <a:pt x="192" y="171"/>
                      <a:pt x="194" y="171"/>
                    </a:cubicBezTo>
                    <a:cubicBezTo>
                      <a:pt x="199" y="173"/>
                      <a:pt x="203" y="172"/>
                      <a:pt x="208" y="172"/>
                    </a:cubicBezTo>
                    <a:cubicBezTo>
                      <a:pt x="211" y="172"/>
                      <a:pt x="213" y="170"/>
                      <a:pt x="214" y="167"/>
                    </a:cubicBezTo>
                    <a:cubicBezTo>
                      <a:pt x="214" y="166"/>
                      <a:pt x="215" y="165"/>
                      <a:pt x="215" y="164"/>
                    </a:cubicBezTo>
                    <a:cubicBezTo>
                      <a:pt x="216" y="165"/>
                      <a:pt x="217" y="165"/>
                      <a:pt x="217" y="166"/>
                    </a:cubicBezTo>
                    <a:cubicBezTo>
                      <a:pt x="218" y="166"/>
                      <a:pt x="219" y="167"/>
                      <a:pt x="220" y="168"/>
                    </a:cubicBezTo>
                    <a:cubicBezTo>
                      <a:pt x="227" y="171"/>
                      <a:pt x="232" y="170"/>
                      <a:pt x="237" y="164"/>
                    </a:cubicBezTo>
                    <a:cubicBezTo>
                      <a:pt x="243" y="157"/>
                      <a:pt x="249" y="151"/>
                      <a:pt x="257" y="147"/>
                    </a:cubicBezTo>
                    <a:cubicBezTo>
                      <a:pt x="260" y="145"/>
                      <a:pt x="264" y="143"/>
                      <a:pt x="267" y="140"/>
                    </a:cubicBezTo>
                    <a:cubicBezTo>
                      <a:pt x="269" y="137"/>
                      <a:pt x="271" y="136"/>
                      <a:pt x="274" y="136"/>
                    </a:cubicBezTo>
                    <a:cubicBezTo>
                      <a:pt x="282" y="133"/>
                      <a:pt x="290" y="127"/>
                      <a:pt x="298" y="126"/>
                    </a:cubicBezTo>
                    <a:cubicBezTo>
                      <a:pt x="306" y="122"/>
                      <a:pt x="314" y="118"/>
                      <a:pt x="321" y="113"/>
                    </a:cubicBezTo>
                    <a:cubicBezTo>
                      <a:pt x="322" y="112"/>
                      <a:pt x="322" y="110"/>
                      <a:pt x="323" y="109"/>
                    </a:cubicBezTo>
                    <a:cubicBezTo>
                      <a:pt x="323" y="107"/>
                      <a:pt x="322" y="106"/>
                      <a:pt x="319" y="105"/>
                    </a:cubicBezTo>
                    <a:cubicBezTo>
                      <a:pt x="317" y="104"/>
                      <a:pt x="315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2" y="104"/>
                      <a:pt x="312" y="104"/>
                      <a:pt x="312" y="104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4" y="101"/>
                      <a:pt x="314" y="99"/>
                      <a:pt x="317" y="99"/>
                    </a:cubicBezTo>
                    <a:cubicBezTo>
                      <a:pt x="325" y="99"/>
                      <a:pt x="333" y="98"/>
                      <a:pt x="341" y="97"/>
                    </a:cubicBezTo>
                    <a:cubicBezTo>
                      <a:pt x="349" y="93"/>
                      <a:pt x="357" y="89"/>
                      <a:pt x="365" y="85"/>
                    </a:cubicBezTo>
                    <a:cubicBezTo>
                      <a:pt x="366" y="85"/>
                      <a:pt x="367" y="84"/>
                      <a:pt x="367" y="83"/>
                    </a:cubicBezTo>
                    <a:cubicBezTo>
                      <a:pt x="369" y="81"/>
                      <a:pt x="371" y="80"/>
                      <a:pt x="372" y="77"/>
                    </a:cubicBezTo>
                    <a:cubicBezTo>
                      <a:pt x="373" y="74"/>
                      <a:pt x="374" y="71"/>
                      <a:pt x="374" y="68"/>
                    </a:cubicBezTo>
                    <a:cubicBezTo>
                      <a:pt x="374" y="64"/>
                      <a:pt x="372" y="61"/>
                      <a:pt x="369" y="60"/>
                    </a:cubicBezTo>
                    <a:cubicBezTo>
                      <a:pt x="366" y="59"/>
                      <a:pt x="365" y="58"/>
                      <a:pt x="365" y="55"/>
                    </a:cubicBezTo>
                    <a:cubicBezTo>
                      <a:pt x="366" y="51"/>
                      <a:pt x="366" y="48"/>
                      <a:pt x="366" y="44"/>
                    </a:cubicBezTo>
                    <a:cubicBezTo>
                      <a:pt x="366" y="43"/>
                      <a:pt x="365" y="42"/>
                      <a:pt x="364" y="41"/>
                    </a:cubicBezTo>
                    <a:cubicBezTo>
                      <a:pt x="361" y="40"/>
                      <a:pt x="357" y="39"/>
                      <a:pt x="353" y="38"/>
                    </a:cubicBezTo>
                    <a:cubicBezTo>
                      <a:pt x="350" y="37"/>
                      <a:pt x="347" y="37"/>
                      <a:pt x="344" y="39"/>
                    </a:cubicBezTo>
                    <a:cubicBezTo>
                      <a:pt x="343" y="40"/>
                      <a:pt x="342" y="40"/>
                      <a:pt x="340" y="40"/>
                    </a:cubicBezTo>
                    <a:cubicBezTo>
                      <a:pt x="340" y="40"/>
                      <a:pt x="340" y="41"/>
                      <a:pt x="340" y="41"/>
                    </a:cubicBezTo>
                    <a:cubicBezTo>
                      <a:pt x="339" y="41"/>
                      <a:pt x="339" y="41"/>
                      <a:pt x="339" y="41"/>
                    </a:cubicBezTo>
                    <a:cubicBezTo>
                      <a:pt x="338" y="41"/>
                      <a:pt x="338" y="42"/>
                      <a:pt x="337" y="42"/>
                    </a:cubicBezTo>
                    <a:cubicBezTo>
                      <a:pt x="337" y="43"/>
                      <a:pt x="337" y="42"/>
                      <a:pt x="336" y="42"/>
                    </a:cubicBezTo>
                    <a:cubicBezTo>
                      <a:pt x="337" y="41"/>
                      <a:pt x="338" y="41"/>
                      <a:pt x="339" y="41"/>
                    </a:cubicBezTo>
                    <a:cubicBezTo>
                      <a:pt x="339" y="41"/>
                      <a:pt x="339" y="41"/>
                      <a:pt x="339" y="40"/>
                    </a:cubicBezTo>
                    <a:cubicBezTo>
                      <a:pt x="340" y="40"/>
                      <a:pt x="340" y="40"/>
                      <a:pt x="340" y="40"/>
                    </a:cubicBezTo>
                    <a:cubicBezTo>
                      <a:pt x="342" y="38"/>
                      <a:pt x="344" y="37"/>
                      <a:pt x="345" y="35"/>
                    </a:cubicBezTo>
                    <a:cubicBezTo>
                      <a:pt x="348" y="33"/>
                      <a:pt x="348" y="32"/>
                      <a:pt x="345" y="30"/>
                    </a:cubicBezTo>
                    <a:cubicBezTo>
                      <a:pt x="344" y="29"/>
                      <a:pt x="343" y="28"/>
                      <a:pt x="343" y="28"/>
                    </a:cubicBezTo>
                    <a:cubicBezTo>
                      <a:pt x="342" y="27"/>
                      <a:pt x="342" y="27"/>
                      <a:pt x="341" y="27"/>
                    </a:cubicBezTo>
                    <a:cubicBezTo>
                      <a:pt x="337" y="27"/>
                      <a:pt x="333" y="23"/>
                      <a:pt x="329" y="22"/>
                    </a:cubicBezTo>
                    <a:cubicBezTo>
                      <a:pt x="326" y="22"/>
                      <a:pt x="324" y="20"/>
                      <a:pt x="323" y="17"/>
                    </a:cubicBezTo>
                    <a:cubicBezTo>
                      <a:pt x="323" y="15"/>
                      <a:pt x="321" y="14"/>
                      <a:pt x="319" y="13"/>
                    </a:cubicBezTo>
                    <a:cubicBezTo>
                      <a:pt x="314" y="12"/>
                      <a:pt x="310" y="12"/>
                      <a:pt x="306" y="11"/>
                    </a:cubicBezTo>
                    <a:cubicBezTo>
                      <a:pt x="301" y="9"/>
                      <a:pt x="298" y="9"/>
                      <a:pt x="294" y="12"/>
                    </a:cubicBezTo>
                    <a:cubicBezTo>
                      <a:pt x="291" y="14"/>
                      <a:pt x="289" y="12"/>
                      <a:pt x="289" y="8"/>
                    </a:cubicBezTo>
                    <a:cubicBezTo>
                      <a:pt x="289" y="7"/>
                      <a:pt x="289" y="6"/>
                      <a:pt x="288" y="5"/>
                    </a:cubicBezTo>
                    <a:cubicBezTo>
                      <a:pt x="282" y="4"/>
                      <a:pt x="276" y="2"/>
                      <a:pt x="271" y="1"/>
                    </a:cubicBezTo>
                    <a:cubicBezTo>
                      <a:pt x="268" y="1"/>
                      <a:pt x="266" y="1"/>
                      <a:pt x="264" y="1"/>
                    </a:cubicBezTo>
                    <a:cubicBezTo>
                      <a:pt x="262" y="1"/>
                      <a:pt x="260" y="4"/>
                      <a:pt x="260" y="6"/>
                    </a:cubicBezTo>
                    <a:cubicBezTo>
                      <a:pt x="259" y="9"/>
                      <a:pt x="259" y="13"/>
                      <a:pt x="258" y="17"/>
                    </a:cubicBezTo>
                    <a:cubicBezTo>
                      <a:pt x="258" y="17"/>
                      <a:pt x="258" y="18"/>
                      <a:pt x="257" y="18"/>
                    </a:cubicBezTo>
                    <a:cubicBezTo>
                      <a:pt x="256" y="18"/>
                      <a:pt x="255" y="18"/>
                      <a:pt x="255" y="17"/>
                    </a:cubicBezTo>
                    <a:cubicBezTo>
                      <a:pt x="255" y="15"/>
                      <a:pt x="255" y="13"/>
                      <a:pt x="255" y="12"/>
                    </a:cubicBezTo>
                    <a:cubicBezTo>
                      <a:pt x="255" y="11"/>
                      <a:pt x="255" y="10"/>
                      <a:pt x="254" y="10"/>
                    </a:cubicBezTo>
                    <a:cubicBezTo>
                      <a:pt x="254" y="9"/>
                      <a:pt x="253" y="8"/>
                      <a:pt x="252" y="8"/>
                    </a:cubicBezTo>
                    <a:cubicBezTo>
                      <a:pt x="247" y="9"/>
                      <a:pt x="245" y="6"/>
                      <a:pt x="243" y="3"/>
                    </a:cubicBezTo>
                    <a:cubicBezTo>
                      <a:pt x="241" y="1"/>
                      <a:pt x="238" y="0"/>
                      <a:pt x="235" y="1"/>
                    </a:cubicBezTo>
                    <a:cubicBezTo>
                      <a:pt x="232" y="3"/>
                      <a:pt x="231" y="5"/>
                      <a:pt x="231" y="8"/>
                    </a:cubicBezTo>
                    <a:cubicBezTo>
                      <a:pt x="231" y="10"/>
                      <a:pt x="231" y="12"/>
                      <a:pt x="232" y="14"/>
                    </a:cubicBezTo>
                    <a:cubicBezTo>
                      <a:pt x="232" y="15"/>
                      <a:pt x="231" y="15"/>
                      <a:pt x="231" y="16"/>
                    </a:cubicBezTo>
                    <a:cubicBezTo>
                      <a:pt x="230" y="16"/>
                      <a:pt x="229" y="16"/>
                      <a:pt x="229" y="15"/>
                    </a:cubicBezTo>
                    <a:cubicBezTo>
                      <a:pt x="228" y="12"/>
                      <a:pt x="226" y="9"/>
                      <a:pt x="225" y="7"/>
                    </a:cubicBezTo>
                    <a:cubicBezTo>
                      <a:pt x="223" y="4"/>
                      <a:pt x="219" y="4"/>
                      <a:pt x="217" y="7"/>
                    </a:cubicBezTo>
                    <a:cubicBezTo>
                      <a:pt x="215" y="11"/>
                      <a:pt x="215" y="11"/>
                      <a:pt x="213" y="10"/>
                    </a:cubicBezTo>
                    <a:cubicBezTo>
                      <a:pt x="212" y="10"/>
                      <a:pt x="212" y="10"/>
                      <a:pt x="211" y="10"/>
                    </a:cubicBezTo>
                    <a:cubicBezTo>
                      <a:pt x="208" y="9"/>
                      <a:pt x="205" y="10"/>
                      <a:pt x="206" y="13"/>
                    </a:cubicBezTo>
                    <a:cubicBezTo>
                      <a:pt x="207" y="18"/>
                      <a:pt x="205" y="20"/>
                      <a:pt x="202" y="22"/>
                    </a:cubicBezTo>
                    <a:cubicBezTo>
                      <a:pt x="200" y="24"/>
                      <a:pt x="200" y="26"/>
                      <a:pt x="199" y="28"/>
                    </a:cubicBezTo>
                    <a:cubicBezTo>
                      <a:pt x="198" y="30"/>
                      <a:pt x="193" y="30"/>
                      <a:pt x="192" y="28"/>
                    </a:cubicBezTo>
                    <a:cubicBezTo>
                      <a:pt x="190" y="23"/>
                      <a:pt x="188" y="19"/>
                      <a:pt x="186" y="14"/>
                    </a:cubicBezTo>
                    <a:cubicBezTo>
                      <a:pt x="185" y="13"/>
                      <a:pt x="182" y="12"/>
                      <a:pt x="180" y="12"/>
                    </a:cubicBezTo>
                    <a:cubicBezTo>
                      <a:pt x="178" y="12"/>
                      <a:pt x="176" y="13"/>
                      <a:pt x="175" y="16"/>
                    </a:cubicBezTo>
                    <a:cubicBezTo>
                      <a:pt x="175" y="19"/>
                      <a:pt x="173" y="21"/>
                      <a:pt x="170" y="21"/>
                    </a:cubicBezTo>
                    <a:cubicBezTo>
                      <a:pt x="169" y="21"/>
                      <a:pt x="168" y="22"/>
                      <a:pt x="167" y="22"/>
                    </a:cubicBezTo>
                    <a:cubicBezTo>
                      <a:pt x="166" y="23"/>
                      <a:pt x="165" y="24"/>
                      <a:pt x="166" y="25"/>
                    </a:cubicBezTo>
                    <a:cubicBezTo>
                      <a:pt x="167" y="29"/>
                      <a:pt x="169" y="33"/>
                      <a:pt x="170" y="37"/>
                    </a:cubicBezTo>
                    <a:cubicBezTo>
                      <a:pt x="170" y="37"/>
                      <a:pt x="171" y="37"/>
                      <a:pt x="171" y="37"/>
                    </a:cubicBezTo>
                    <a:cubicBezTo>
                      <a:pt x="171" y="38"/>
                      <a:pt x="171" y="38"/>
                      <a:pt x="171" y="38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68" y="37"/>
                      <a:pt x="165" y="36"/>
                      <a:pt x="164" y="34"/>
                    </a:cubicBezTo>
                    <a:cubicBezTo>
                      <a:pt x="162" y="32"/>
                      <a:pt x="160" y="31"/>
                      <a:pt x="158" y="32"/>
                    </a:cubicBezTo>
                    <a:cubicBezTo>
                      <a:pt x="156" y="32"/>
                      <a:pt x="155" y="32"/>
                      <a:pt x="154" y="31"/>
                    </a:cubicBezTo>
                    <a:cubicBezTo>
                      <a:pt x="153" y="29"/>
                      <a:pt x="152" y="28"/>
                      <a:pt x="151" y="27"/>
                    </a:cubicBezTo>
                    <a:cubicBezTo>
                      <a:pt x="149" y="24"/>
                      <a:pt x="147" y="24"/>
                      <a:pt x="145" y="26"/>
                    </a:cubicBezTo>
                    <a:cubicBezTo>
                      <a:pt x="144" y="27"/>
                      <a:pt x="142" y="29"/>
                      <a:pt x="141" y="30"/>
                    </a:cubicBezTo>
                    <a:cubicBezTo>
                      <a:pt x="140" y="31"/>
                      <a:pt x="139" y="31"/>
                      <a:pt x="138" y="30"/>
                    </a:cubicBezTo>
                    <a:cubicBezTo>
                      <a:pt x="136" y="28"/>
                      <a:pt x="133" y="27"/>
                      <a:pt x="130" y="28"/>
                    </a:cubicBezTo>
                    <a:cubicBezTo>
                      <a:pt x="124" y="29"/>
                      <a:pt x="118" y="31"/>
                      <a:pt x="113" y="35"/>
                    </a:cubicBezTo>
                    <a:cubicBezTo>
                      <a:pt x="112" y="35"/>
                      <a:pt x="111" y="37"/>
                      <a:pt x="110" y="38"/>
                    </a:cubicBezTo>
                    <a:cubicBezTo>
                      <a:pt x="108" y="40"/>
                      <a:pt x="108" y="44"/>
                      <a:pt x="111" y="46"/>
                    </a:cubicBezTo>
                    <a:cubicBezTo>
                      <a:pt x="112" y="47"/>
                      <a:pt x="113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5" y="47"/>
                    </a:cubicBezTo>
                    <a:cubicBezTo>
                      <a:pt x="115" y="46"/>
                      <a:pt x="116" y="45"/>
                      <a:pt x="117" y="44"/>
                    </a:cubicBezTo>
                    <a:cubicBezTo>
                      <a:pt x="117" y="44"/>
                      <a:pt x="118" y="43"/>
                      <a:pt x="118" y="44"/>
                    </a:cubicBezTo>
                    <a:cubicBezTo>
                      <a:pt x="119" y="44"/>
                      <a:pt x="119" y="45"/>
                      <a:pt x="118" y="46"/>
                    </a:cubicBezTo>
                    <a:cubicBezTo>
                      <a:pt x="117" y="46"/>
                      <a:pt x="116" y="46"/>
                      <a:pt x="115" y="47"/>
                    </a:cubicBezTo>
                    <a:cubicBezTo>
                      <a:pt x="115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9"/>
                      <a:pt x="114" y="51"/>
                      <a:pt x="115" y="53"/>
                    </a:cubicBezTo>
                    <a:cubicBezTo>
                      <a:pt x="116" y="57"/>
                      <a:pt x="116" y="57"/>
                      <a:pt x="115" y="58"/>
                    </a:cubicBezTo>
                    <a:cubicBezTo>
                      <a:pt x="114" y="59"/>
                      <a:pt x="113" y="60"/>
                      <a:pt x="112" y="62"/>
                    </a:cubicBezTo>
                    <a:cubicBezTo>
                      <a:pt x="109" y="65"/>
                      <a:pt x="110" y="69"/>
                      <a:pt x="115" y="71"/>
                    </a:cubicBezTo>
                    <a:cubicBezTo>
                      <a:pt x="115" y="71"/>
                      <a:pt x="116" y="72"/>
                      <a:pt x="117" y="72"/>
                    </a:cubicBezTo>
                    <a:cubicBezTo>
                      <a:pt x="116" y="72"/>
                      <a:pt x="116" y="73"/>
                      <a:pt x="115" y="73"/>
                    </a:cubicBezTo>
                    <a:cubicBezTo>
                      <a:pt x="114" y="73"/>
                      <a:pt x="113" y="73"/>
                      <a:pt x="112" y="73"/>
                    </a:cubicBezTo>
                    <a:cubicBezTo>
                      <a:pt x="109" y="74"/>
                      <a:pt x="108" y="76"/>
                      <a:pt x="108" y="79"/>
                    </a:cubicBezTo>
                    <a:cubicBezTo>
                      <a:pt x="109" y="83"/>
                      <a:pt x="111" y="87"/>
                      <a:pt x="114" y="90"/>
                    </a:cubicBezTo>
                    <a:cubicBezTo>
                      <a:pt x="117" y="93"/>
                      <a:pt x="120" y="94"/>
                      <a:pt x="124" y="94"/>
                    </a:cubicBezTo>
                    <a:cubicBezTo>
                      <a:pt x="124" y="94"/>
                      <a:pt x="124" y="93"/>
                      <a:pt x="124" y="93"/>
                    </a:cubicBezTo>
                    <a:cubicBezTo>
                      <a:pt x="124" y="93"/>
                      <a:pt x="125" y="93"/>
                      <a:pt x="125" y="93"/>
                    </a:cubicBezTo>
                    <a:cubicBezTo>
                      <a:pt x="125" y="93"/>
                      <a:pt x="124" y="93"/>
                      <a:pt x="124" y="94"/>
                    </a:cubicBezTo>
                    <a:cubicBezTo>
                      <a:pt x="124" y="94"/>
                      <a:pt x="124" y="94"/>
                      <a:pt x="124" y="94"/>
                    </a:cubicBezTo>
                    <a:cubicBezTo>
                      <a:pt x="125" y="96"/>
                      <a:pt x="125" y="98"/>
                      <a:pt x="127" y="99"/>
                    </a:cubicBezTo>
                    <a:cubicBezTo>
                      <a:pt x="131" y="104"/>
                      <a:pt x="136" y="106"/>
                      <a:pt x="142" y="107"/>
                    </a:cubicBezTo>
                    <a:cubicBezTo>
                      <a:pt x="146" y="108"/>
                      <a:pt x="150" y="106"/>
                      <a:pt x="154" y="104"/>
                    </a:cubicBezTo>
                    <a:cubicBezTo>
                      <a:pt x="154" y="104"/>
                      <a:pt x="154" y="103"/>
                      <a:pt x="154" y="103"/>
                    </a:cubicBezTo>
                    <a:cubicBezTo>
                      <a:pt x="154" y="103"/>
                      <a:pt x="155" y="103"/>
                      <a:pt x="154" y="104"/>
                    </a:cubicBezTo>
                    <a:cubicBezTo>
                      <a:pt x="154" y="104"/>
                      <a:pt x="154" y="104"/>
                      <a:pt x="154" y="104"/>
                    </a:cubicBezTo>
                    <a:cubicBezTo>
                      <a:pt x="154" y="106"/>
                      <a:pt x="154" y="108"/>
                      <a:pt x="156" y="109"/>
                    </a:cubicBezTo>
                    <a:cubicBezTo>
                      <a:pt x="162" y="113"/>
                      <a:pt x="169" y="115"/>
                      <a:pt x="176" y="113"/>
                    </a:cubicBezTo>
                    <a:cubicBezTo>
                      <a:pt x="183" y="112"/>
                      <a:pt x="191" y="111"/>
                      <a:pt x="195" y="103"/>
                    </a:cubicBezTo>
                    <a:cubicBezTo>
                      <a:pt x="196" y="102"/>
                      <a:pt x="198" y="101"/>
                      <a:pt x="200" y="101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1"/>
                      <a:pt x="200" y="101"/>
                    </a:cubicBezTo>
                    <a:cubicBezTo>
                      <a:pt x="199" y="101"/>
                      <a:pt x="199" y="102"/>
                      <a:pt x="199" y="103"/>
                    </a:cubicBezTo>
                    <a:cubicBezTo>
                      <a:pt x="199" y="103"/>
                      <a:pt x="198" y="104"/>
                      <a:pt x="198" y="104"/>
                    </a:cubicBezTo>
                    <a:cubicBezTo>
                      <a:pt x="197" y="106"/>
                      <a:pt x="198" y="109"/>
                      <a:pt x="200" y="109"/>
                    </a:cubicBezTo>
                    <a:cubicBezTo>
                      <a:pt x="203" y="111"/>
                      <a:pt x="207" y="110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1" y="114"/>
                      <a:pt x="211" y="114"/>
                      <a:pt x="211" y="114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198" y="112"/>
                      <a:pt x="187" y="112"/>
                      <a:pt x="177" y="117"/>
                    </a:cubicBezTo>
                    <a:cubicBezTo>
                      <a:pt x="172" y="120"/>
                      <a:pt x="167" y="119"/>
                      <a:pt x="162" y="118"/>
                    </a:cubicBezTo>
                    <a:cubicBezTo>
                      <a:pt x="159" y="117"/>
                      <a:pt x="156" y="117"/>
                      <a:pt x="152" y="116"/>
                    </a:cubicBezTo>
                    <a:cubicBezTo>
                      <a:pt x="151" y="116"/>
                      <a:pt x="148" y="118"/>
                      <a:pt x="148" y="120"/>
                    </a:cubicBezTo>
                    <a:cubicBezTo>
                      <a:pt x="147" y="124"/>
                      <a:pt x="147" y="129"/>
                      <a:pt x="147" y="133"/>
                    </a:cubicBezTo>
                    <a:cubicBezTo>
                      <a:pt x="147" y="135"/>
                      <a:pt x="146" y="135"/>
                      <a:pt x="145" y="135"/>
                    </a:cubicBezTo>
                    <a:cubicBezTo>
                      <a:pt x="145" y="135"/>
                      <a:pt x="145" y="134"/>
                      <a:pt x="144" y="134"/>
                    </a:cubicBezTo>
                    <a:cubicBezTo>
                      <a:pt x="143" y="122"/>
                      <a:pt x="137" y="115"/>
                      <a:pt x="127" y="110"/>
                    </a:cubicBezTo>
                    <a:cubicBezTo>
                      <a:pt x="126" y="109"/>
                      <a:pt x="126" y="109"/>
                      <a:pt x="125" y="109"/>
                    </a:cubicBezTo>
                    <a:cubicBezTo>
                      <a:pt x="123" y="107"/>
                      <a:pt x="120" y="108"/>
                      <a:pt x="118" y="110"/>
                    </a:cubicBezTo>
                    <a:cubicBezTo>
                      <a:pt x="114" y="113"/>
                      <a:pt x="111" y="116"/>
                      <a:pt x="108" y="120"/>
                    </a:cubicBezTo>
                    <a:cubicBezTo>
                      <a:pt x="109" y="122"/>
                      <a:pt x="110" y="124"/>
                      <a:pt x="109" y="126"/>
                    </a:cubicBezTo>
                    <a:close/>
                    <a:moveTo>
                      <a:pt x="74" y="229"/>
                    </a:moveTo>
                    <a:cubicBezTo>
                      <a:pt x="74" y="229"/>
                      <a:pt x="74" y="229"/>
                      <a:pt x="74" y="228"/>
                    </a:cubicBezTo>
                    <a:cubicBezTo>
                      <a:pt x="74" y="229"/>
                      <a:pt x="74" y="229"/>
                      <a:pt x="75" y="229"/>
                    </a:cubicBezTo>
                    <a:cubicBezTo>
                      <a:pt x="75" y="229"/>
                      <a:pt x="75" y="229"/>
                      <a:pt x="75" y="229"/>
                    </a:cubicBezTo>
                    <a:lnTo>
                      <a:pt x="74" y="229"/>
                    </a:lnTo>
                    <a:close/>
                    <a:moveTo>
                      <a:pt x="82" y="203"/>
                    </a:moveTo>
                    <a:cubicBezTo>
                      <a:pt x="81" y="203"/>
                      <a:pt x="81" y="203"/>
                      <a:pt x="81" y="203"/>
                    </a:cubicBezTo>
                    <a:cubicBezTo>
                      <a:pt x="81" y="202"/>
                      <a:pt x="81" y="202"/>
                      <a:pt x="81" y="202"/>
                    </a:cubicBezTo>
                    <a:cubicBezTo>
                      <a:pt x="82" y="202"/>
                      <a:pt x="82" y="202"/>
                      <a:pt x="82" y="202"/>
                    </a:cubicBezTo>
                    <a:lnTo>
                      <a:pt x="82" y="203"/>
                    </a:lnTo>
                    <a:close/>
                    <a:moveTo>
                      <a:pt x="99" y="241"/>
                    </a:moveTo>
                    <a:cubicBezTo>
                      <a:pt x="99" y="241"/>
                      <a:pt x="99" y="241"/>
                      <a:pt x="99" y="241"/>
                    </a:cubicBezTo>
                    <a:cubicBezTo>
                      <a:pt x="99" y="242"/>
                      <a:pt x="98" y="242"/>
                      <a:pt x="98" y="242"/>
                    </a:cubicBezTo>
                    <a:cubicBezTo>
                      <a:pt x="98" y="243"/>
                      <a:pt x="98" y="243"/>
                      <a:pt x="97" y="243"/>
                    </a:cubicBezTo>
                    <a:cubicBezTo>
                      <a:pt x="97" y="243"/>
                      <a:pt x="96" y="244"/>
                      <a:pt x="96" y="244"/>
                    </a:cubicBezTo>
                    <a:cubicBezTo>
                      <a:pt x="97" y="243"/>
                      <a:pt x="97" y="243"/>
                      <a:pt x="98" y="242"/>
                    </a:cubicBezTo>
                    <a:cubicBezTo>
                      <a:pt x="98" y="242"/>
                      <a:pt x="99" y="241"/>
                      <a:pt x="99" y="241"/>
                    </a:cubicBezTo>
                    <a:cubicBezTo>
                      <a:pt x="99" y="241"/>
                      <a:pt x="99" y="240"/>
                      <a:pt x="99" y="240"/>
                    </a:cubicBezTo>
                    <a:cubicBezTo>
                      <a:pt x="99" y="240"/>
                      <a:pt x="99" y="240"/>
                      <a:pt x="99" y="241"/>
                    </a:cubicBezTo>
                    <a:close/>
                    <a:moveTo>
                      <a:pt x="303" y="108"/>
                    </a:moveTo>
                    <a:cubicBezTo>
                      <a:pt x="303" y="108"/>
                      <a:pt x="304" y="108"/>
                      <a:pt x="304" y="108"/>
                    </a:cubicBezTo>
                    <a:cubicBezTo>
                      <a:pt x="304" y="108"/>
                      <a:pt x="304" y="109"/>
                      <a:pt x="304" y="109"/>
                    </a:cubicBezTo>
                    <a:cubicBezTo>
                      <a:pt x="303" y="109"/>
                      <a:pt x="303" y="109"/>
                      <a:pt x="302" y="109"/>
                    </a:cubicBezTo>
                    <a:cubicBezTo>
                      <a:pt x="302" y="108"/>
                      <a:pt x="303" y="108"/>
                      <a:pt x="303" y="108"/>
                    </a:cubicBezTo>
                    <a:close/>
                    <a:moveTo>
                      <a:pt x="128" y="90"/>
                    </a:moveTo>
                    <a:cubicBezTo>
                      <a:pt x="128" y="90"/>
                      <a:pt x="127" y="91"/>
                      <a:pt x="127" y="91"/>
                    </a:cubicBezTo>
                    <a:cubicBezTo>
                      <a:pt x="127" y="90"/>
                      <a:pt x="127" y="90"/>
                      <a:pt x="128" y="90"/>
                    </a:cubicBezTo>
                    <a:cubicBezTo>
                      <a:pt x="128" y="90"/>
                      <a:pt x="128" y="90"/>
                      <a:pt x="128" y="90"/>
                    </a:cubicBezTo>
                    <a:close/>
                    <a:moveTo>
                      <a:pt x="178" y="171"/>
                    </a:moveTo>
                    <a:cubicBezTo>
                      <a:pt x="178" y="172"/>
                      <a:pt x="178" y="172"/>
                      <a:pt x="178" y="172"/>
                    </a:cubicBezTo>
                    <a:cubicBezTo>
                      <a:pt x="177" y="171"/>
                      <a:pt x="177" y="171"/>
                      <a:pt x="177" y="171"/>
                    </a:cubicBezTo>
                    <a:lnTo>
                      <a:pt x="178" y="1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Freeform 27"/>
              <p:cNvSpPr>
                <a:spLocks noEditPoints="1"/>
              </p:cNvSpPr>
              <p:nvPr/>
            </p:nvSpPr>
            <p:spPr bwMode="auto">
              <a:xfrm>
                <a:off x="2313" y="953"/>
                <a:ext cx="378" cy="518"/>
              </a:xfrm>
              <a:custGeom>
                <a:avLst/>
                <a:gdLst>
                  <a:gd name="T0" fmla="*/ 86 w 266"/>
                  <a:gd name="T1" fmla="*/ 146 h 364"/>
                  <a:gd name="T2" fmla="*/ 84 w 266"/>
                  <a:gd name="T3" fmla="*/ 137 h 364"/>
                  <a:gd name="T4" fmla="*/ 90 w 266"/>
                  <a:gd name="T5" fmla="*/ 140 h 364"/>
                  <a:gd name="T6" fmla="*/ 107 w 266"/>
                  <a:gd name="T7" fmla="*/ 133 h 364"/>
                  <a:gd name="T8" fmla="*/ 107 w 266"/>
                  <a:gd name="T9" fmla="*/ 120 h 364"/>
                  <a:gd name="T10" fmla="*/ 107 w 266"/>
                  <a:gd name="T11" fmla="*/ 127 h 364"/>
                  <a:gd name="T12" fmla="*/ 115 w 266"/>
                  <a:gd name="T13" fmla="*/ 144 h 364"/>
                  <a:gd name="T14" fmla="*/ 119 w 266"/>
                  <a:gd name="T15" fmla="*/ 175 h 364"/>
                  <a:gd name="T16" fmla="*/ 129 w 266"/>
                  <a:gd name="T17" fmla="*/ 183 h 364"/>
                  <a:gd name="T18" fmla="*/ 145 w 266"/>
                  <a:gd name="T19" fmla="*/ 196 h 364"/>
                  <a:gd name="T20" fmla="*/ 125 w 266"/>
                  <a:gd name="T21" fmla="*/ 244 h 364"/>
                  <a:gd name="T22" fmla="*/ 77 w 266"/>
                  <a:gd name="T23" fmla="*/ 264 h 364"/>
                  <a:gd name="T24" fmla="*/ 81 w 266"/>
                  <a:gd name="T25" fmla="*/ 294 h 364"/>
                  <a:gd name="T26" fmla="*/ 122 w 266"/>
                  <a:gd name="T27" fmla="*/ 313 h 364"/>
                  <a:gd name="T28" fmla="*/ 137 w 266"/>
                  <a:gd name="T29" fmla="*/ 339 h 364"/>
                  <a:gd name="T30" fmla="*/ 179 w 266"/>
                  <a:gd name="T31" fmla="*/ 364 h 364"/>
                  <a:gd name="T32" fmla="*/ 163 w 266"/>
                  <a:gd name="T33" fmla="*/ 322 h 364"/>
                  <a:gd name="T34" fmla="*/ 163 w 266"/>
                  <a:gd name="T35" fmla="*/ 322 h 364"/>
                  <a:gd name="T36" fmla="*/ 198 w 266"/>
                  <a:gd name="T37" fmla="*/ 354 h 364"/>
                  <a:gd name="T38" fmla="*/ 211 w 266"/>
                  <a:gd name="T39" fmla="*/ 326 h 364"/>
                  <a:gd name="T40" fmla="*/ 191 w 266"/>
                  <a:gd name="T41" fmla="*/ 282 h 364"/>
                  <a:gd name="T42" fmla="*/ 187 w 266"/>
                  <a:gd name="T43" fmla="*/ 266 h 364"/>
                  <a:gd name="T44" fmla="*/ 202 w 266"/>
                  <a:gd name="T45" fmla="*/ 256 h 364"/>
                  <a:gd name="T46" fmla="*/ 228 w 266"/>
                  <a:gd name="T47" fmla="*/ 295 h 364"/>
                  <a:gd name="T48" fmla="*/ 260 w 266"/>
                  <a:gd name="T49" fmla="*/ 264 h 364"/>
                  <a:gd name="T50" fmla="*/ 252 w 266"/>
                  <a:gd name="T51" fmla="*/ 243 h 364"/>
                  <a:gd name="T52" fmla="*/ 252 w 266"/>
                  <a:gd name="T53" fmla="*/ 239 h 364"/>
                  <a:gd name="T54" fmla="*/ 241 w 266"/>
                  <a:gd name="T55" fmla="*/ 232 h 364"/>
                  <a:gd name="T56" fmla="*/ 210 w 266"/>
                  <a:gd name="T57" fmla="*/ 198 h 364"/>
                  <a:gd name="T58" fmla="*/ 229 w 266"/>
                  <a:gd name="T59" fmla="*/ 181 h 364"/>
                  <a:gd name="T60" fmla="*/ 223 w 266"/>
                  <a:gd name="T61" fmla="*/ 143 h 364"/>
                  <a:gd name="T62" fmla="*/ 199 w 266"/>
                  <a:gd name="T63" fmla="*/ 121 h 364"/>
                  <a:gd name="T64" fmla="*/ 186 w 266"/>
                  <a:gd name="T65" fmla="*/ 101 h 364"/>
                  <a:gd name="T66" fmla="*/ 175 w 266"/>
                  <a:gd name="T67" fmla="*/ 88 h 364"/>
                  <a:gd name="T68" fmla="*/ 153 w 266"/>
                  <a:gd name="T69" fmla="*/ 57 h 364"/>
                  <a:gd name="T70" fmla="*/ 127 w 266"/>
                  <a:gd name="T71" fmla="*/ 62 h 364"/>
                  <a:gd name="T72" fmla="*/ 117 w 266"/>
                  <a:gd name="T73" fmla="*/ 63 h 364"/>
                  <a:gd name="T74" fmla="*/ 119 w 266"/>
                  <a:gd name="T75" fmla="*/ 16 h 364"/>
                  <a:gd name="T76" fmla="*/ 67 w 266"/>
                  <a:gd name="T77" fmla="*/ 53 h 364"/>
                  <a:gd name="T78" fmla="*/ 59 w 266"/>
                  <a:gd name="T79" fmla="*/ 80 h 364"/>
                  <a:gd name="T80" fmla="*/ 54 w 266"/>
                  <a:gd name="T81" fmla="*/ 55 h 364"/>
                  <a:gd name="T82" fmla="*/ 89 w 266"/>
                  <a:gd name="T83" fmla="*/ 11 h 364"/>
                  <a:gd name="T84" fmla="*/ 23 w 266"/>
                  <a:gd name="T85" fmla="*/ 36 h 364"/>
                  <a:gd name="T86" fmla="*/ 6 w 266"/>
                  <a:gd name="T87" fmla="*/ 80 h 364"/>
                  <a:gd name="T88" fmla="*/ 10 w 266"/>
                  <a:gd name="T89" fmla="*/ 87 h 364"/>
                  <a:gd name="T90" fmla="*/ 19 w 266"/>
                  <a:gd name="T91" fmla="*/ 115 h 364"/>
                  <a:gd name="T92" fmla="*/ 55 w 266"/>
                  <a:gd name="T93" fmla="*/ 133 h 364"/>
                  <a:gd name="T94" fmla="*/ 143 w 266"/>
                  <a:gd name="T95" fmla="*/ 280 h 364"/>
                  <a:gd name="T96" fmla="*/ 218 w 266"/>
                  <a:gd name="T97" fmla="*/ 149 h 364"/>
                  <a:gd name="T98" fmla="*/ 216 w 266"/>
                  <a:gd name="T99" fmla="*/ 153 h 364"/>
                  <a:gd name="T100" fmla="*/ 114 w 266"/>
                  <a:gd name="T101" fmla="*/ 67 h 364"/>
                  <a:gd name="T102" fmla="*/ 53 w 266"/>
                  <a:gd name="T103" fmla="*/ 8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6" h="364">
                    <a:moveTo>
                      <a:pt x="55" y="133"/>
                    </a:moveTo>
                    <a:cubicBezTo>
                      <a:pt x="62" y="133"/>
                      <a:pt x="67" y="139"/>
                      <a:pt x="74" y="138"/>
                    </a:cubicBezTo>
                    <a:cubicBezTo>
                      <a:pt x="74" y="138"/>
                      <a:pt x="75" y="138"/>
                      <a:pt x="75" y="138"/>
                    </a:cubicBezTo>
                    <a:cubicBezTo>
                      <a:pt x="76" y="139"/>
                      <a:pt x="77" y="139"/>
                      <a:pt x="78" y="140"/>
                    </a:cubicBezTo>
                    <a:cubicBezTo>
                      <a:pt x="80" y="142"/>
                      <a:pt x="83" y="144"/>
                      <a:pt x="86" y="146"/>
                    </a:cubicBezTo>
                    <a:cubicBezTo>
                      <a:pt x="87" y="147"/>
                      <a:pt x="89" y="147"/>
                      <a:pt x="90" y="147"/>
                    </a:cubicBezTo>
                    <a:cubicBezTo>
                      <a:pt x="91" y="146"/>
                      <a:pt x="92" y="145"/>
                      <a:pt x="93" y="144"/>
                    </a:cubicBezTo>
                    <a:cubicBezTo>
                      <a:pt x="92" y="143"/>
                      <a:pt x="91" y="141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87" y="140"/>
                      <a:pt x="85" y="140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3" y="136"/>
                      <a:pt x="83" y="136"/>
                      <a:pt x="83" y="136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6" y="137"/>
                      <a:pt x="89" y="137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91" y="141"/>
                      <a:pt x="92" y="142"/>
                      <a:pt x="94" y="144"/>
                    </a:cubicBezTo>
                    <a:cubicBezTo>
                      <a:pt x="93" y="144"/>
                      <a:pt x="93" y="144"/>
                      <a:pt x="93" y="144"/>
                    </a:cubicBezTo>
                    <a:cubicBezTo>
                      <a:pt x="96" y="144"/>
                      <a:pt x="98" y="143"/>
                      <a:pt x="101" y="143"/>
                    </a:cubicBezTo>
                    <a:cubicBezTo>
                      <a:pt x="105" y="141"/>
                      <a:pt x="107" y="138"/>
                      <a:pt x="107" y="133"/>
                    </a:cubicBezTo>
                    <a:cubicBezTo>
                      <a:pt x="107" y="131"/>
                      <a:pt x="107" y="129"/>
                      <a:pt x="107" y="128"/>
                    </a:cubicBezTo>
                    <a:cubicBezTo>
                      <a:pt x="107" y="128"/>
                      <a:pt x="106" y="127"/>
                      <a:pt x="106" y="127"/>
                    </a:cubicBezTo>
                    <a:cubicBezTo>
                      <a:pt x="106" y="127"/>
                      <a:pt x="106" y="127"/>
                      <a:pt x="106" y="127"/>
                    </a:cubicBezTo>
                    <a:cubicBezTo>
                      <a:pt x="104" y="124"/>
                      <a:pt x="104" y="124"/>
                      <a:pt x="107" y="121"/>
                    </a:cubicBezTo>
                    <a:cubicBezTo>
                      <a:pt x="107" y="121"/>
                      <a:pt x="107" y="121"/>
                      <a:pt x="107" y="120"/>
                    </a:cubicBezTo>
                    <a:cubicBezTo>
                      <a:pt x="107" y="119"/>
                      <a:pt x="107" y="119"/>
                      <a:pt x="108" y="120"/>
                    </a:cubicBezTo>
                    <a:cubicBezTo>
                      <a:pt x="108" y="120"/>
                      <a:pt x="107" y="121"/>
                      <a:pt x="107" y="121"/>
                    </a:cubicBezTo>
                    <a:cubicBezTo>
                      <a:pt x="107" y="121"/>
                      <a:pt x="107" y="121"/>
                      <a:pt x="107" y="121"/>
                    </a:cubicBezTo>
                    <a:cubicBezTo>
                      <a:pt x="107" y="123"/>
                      <a:pt x="106" y="125"/>
                      <a:pt x="106" y="127"/>
                    </a:cubicBezTo>
                    <a:cubicBezTo>
                      <a:pt x="106" y="127"/>
                      <a:pt x="106" y="127"/>
                      <a:pt x="107" y="127"/>
                    </a:cubicBez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10" y="129"/>
                      <a:pt x="113" y="130"/>
                      <a:pt x="117" y="132"/>
                    </a:cubicBezTo>
                    <a:cubicBezTo>
                      <a:pt x="117" y="132"/>
                      <a:pt x="118" y="134"/>
                      <a:pt x="118" y="135"/>
                    </a:cubicBezTo>
                    <a:cubicBezTo>
                      <a:pt x="118" y="135"/>
                      <a:pt x="118" y="136"/>
                      <a:pt x="118" y="136"/>
                    </a:cubicBezTo>
                    <a:cubicBezTo>
                      <a:pt x="117" y="139"/>
                      <a:pt x="115" y="142"/>
                      <a:pt x="115" y="144"/>
                    </a:cubicBezTo>
                    <a:cubicBezTo>
                      <a:pt x="116" y="146"/>
                      <a:pt x="118" y="149"/>
                      <a:pt x="119" y="151"/>
                    </a:cubicBezTo>
                    <a:cubicBezTo>
                      <a:pt x="120" y="156"/>
                      <a:pt x="123" y="161"/>
                      <a:pt x="126" y="165"/>
                    </a:cubicBezTo>
                    <a:cubicBezTo>
                      <a:pt x="128" y="167"/>
                      <a:pt x="127" y="169"/>
                      <a:pt x="125" y="169"/>
                    </a:cubicBezTo>
                    <a:cubicBezTo>
                      <a:pt x="124" y="170"/>
                      <a:pt x="122" y="170"/>
                      <a:pt x="121" y="171"/>
                    </a:cubicBezTo>
                    <a:cubicBezTo>
                      <a:pt x="120" y="172"/>
                      <a:pt x="119" y="174"/>
                      <a:pt x="119" y="175"/>
                    </a:cubicBezTo>
                    <a:cubicBezTo>
                      <a:pt x="118" y="176"/>
                      <a:pt x="119" y="177"/>
                      <a:pt x="120" y="178"/>
                    </a:cubicBezTo>
                    <a:cubicBezTo>
                      <a:pt x="124" y="179"/>
                      <a:pt x="129" y="175"/>
                      <a:pt x="133" y="178"/>
                    </a:cubicBezTo>
                    <a:cubicBezTo>
                      <a:pt x="133" y="178"/>
                      <a:pt x="134" y="178"/>
                      <a:pt x="134" y="179"/>
                    </a:cubicBezTo>
                    <a:cubicBezTo>
                      <a:pt x="135" y="180"/>
                      <a:pt x="135" y="181"/>
                      <a:pt x="134" y="181"/>
                    </a:cubicBezTo>
                    <a:cubicBezTo>
                      <a:pt x="132" y="182"/>
                      <a:pt x="131" y="182"/>
                      <a:pt x="129" y="183"/>
                    </a:cubicBezTo>
                    <a:cubicBezTo>
                      <a:pt x="128" y="184"/>
                      <a:pt x="128" y="187"/>
                      <a:pt x="129" y="188"/>
                    </a:cubicBezTo>
                    <a:cubicBezTo>
                      <a:pt x="129" y="188"/>
                      <a:pt x="131" y="189"/>
                      <a:pt x="132" y="189"/>
                    </a:cubicBezTo>
                    <a:cubicBezTo>
                      <a:pt x="133" y="189"/>
                      <a:pt x="134" y="189"/>
                      <a:pt x="135" y="188"/>
                    </a:cubicBezTo>
                    <a:cubicBezTo>
                      <a:pt x="139" y="187"/>
                      <a:pt x="142" y="188"/>
                      <a:pt x="144" y="193"/>
                    </a:cubicBezTo>
                    <a:cubicBezTo>
                      <a:pt x="144" y="194"/>
                      <a:pt x="144" y="195"/>
                      <a:pt x="145" y="196"/>
                    </a:cubicBezTo>
                    <a:cubicBezTo>
                      <a:pt x="151" y="198"/>
                      <a:pt x="151" y="202"/>
                      <a:pt x="150" y="207"/>
                    </a:cubicBezTo>
                    <a:cubicBezTo>
                      <a:pt x="149" y="212"/>
                      <a:pt x="149" y="218"/>
                      <a:pt x="149" y="223"/>
                    </a:cubicBezTo>
                    <a:cubicBezTo>
                      <a:pt x="148" y="225"/>
                      <a:pt x="148" y="227"/>
                      <a:pt x="145" y="228"/>
                    </a:cubicBezTo>
                    <a:cubicBezTo>
                      <a:pt x="142" y="229"/>
                      <a:pt x="139" y="230"/>
                      <a:pt x="137" y="233"/>
                    </a:cubicBezTo>
                    <a:cubicBezTo>
                      <a:pt x="134" y="238"/>
                      <a:pt x="129" y="241"/>
                      <a:pt x="125" y="244"/>
                    </a:cubicBezTo>
                    <a:cubicBezTo>
                      <a:pt x="116" y="250"/>
                      <a:pt x="113" y="251"/>
                      <a:pt x="118" y="264"/>
                    </a:cubicBezTo>
                    <a:cubicBezTo>
                      <a:pt x="119" y="265"/>
                      <a:pt x="118" y="267"/>
                      <a:pt x="117" y="267"/>
                    </a:cubicBezTo>
                    <a:cubicBezTo>
                      <a:pt x="112" y="267"/>
                      <a:pt x="106" y="268"/>
                      <a:pt x="101" y="270"/>
                    </a:cubicBezTo>
                    <a:cubicBezTo>
                      <a:pt x="96" y="272"/>
                      <a:pt x="91" y="272"/>
                      <a:pt x="86" y="269"/>
                    </a:cubicBezTo>
                    <a:cubicBezTo>
                      <a:pt x="83" y="267"/>
                      <a:pt x="80" y="266"/>
                      <a:pt x="77" y="264"/>
                    </a:cubicBezTo>
                    <a:cubicBezTo>
                      <a:pt x="76" y="264"/>
                      <a:pt x="74" y="264"/>
                      <a:pt x="74" y="265"/>
                    </a:cubicBezTo>
                    <a:cubicBezTo>
                      <a:pt x="71" y="269"/>
                      <a:pt x="68" y="271"/>
                      <a:pt x="65" y="274"/>
                    </a:cubicBezTo>
                    <a:cubicBezTo>
                      <a:pt x="63" y="275"/>
                      <a:pt x="62" y="278"/>
                      <a:pt x="61" y="279"/>
                    </a:cubicBezTo>
                    <a:cubicBezTo>
                      <a:pt x="59" y="282"/>
                      <a:pt x="60" y="286"/>
                      <a:pt x="62" y="289"/>
                    </a:cubicBezTo>
                    <a:cubicBezTo>
                      <a:pt x="67" y="294"/>
                      <a:pt x="73" y="298"/>
                      <a:pt x="81" y="294"/>
                    </a:cubicBezTo>
                    <a:cubicBezTo>
                      <a:pt x="83" y="293"/>
                      <a:pt x="85" y="292"/>
                      <a:pt x="87" y="292"/>
                    </a:cubicBezTo>
                    <a:cubicBezTo>
                      <a:pt x="88" y="292"/>
                      <a:pt x="90" y="291"/>
                      <a:pt x="90" y="292"/>
                    </a:cubicBezTo>
                    <a:cubicBezTo>
                      <a:pt x="96" y="295"/>
                      <a:pt x="102" y="293"/>
                      <a:pt x="108" y="294"/>
                    </a:cubicBezTo>
                    <a:cubicBezTo>
                      <a:pt x="111" y="295"/>
                      <a:pt x="113" y="296"/>
                      <a:pt x="114" y="299"/>
                    </a:cubicBezTo>
                    <a:cubicBezTo>
                      <a:pt x="117" y="303"/>
                      <a:pt x="119" y="309"/>
                      <a:pt x="122" y="313"/>
                    </a:cubicBezTo>
                    <a:cubicBezTo>
                      <a:pt x="124" y="316"/>
                      <a:pt x="126" y="318"/>
                      <a:pt x="124" y="322"/>
                    </a:cubicBezTo>
                    <a:cubicBezTo>
                      <a:pt x="123" y="324"/>
                      <a:pt x="123" y="326"/>
                      <a:pt x="125" y="328"/>
                    </a:cubicBezTo>
                    <a:cubicBezTo>
                      <a:pt x="128" y="332"/>
                      <a:pt x="131" y="336"/>
                      <a:pt x="136" y="339"/>
                    </a:cubicBezTo>
                    <a:cubicBezTo>
                      <a:pt x="136" y="339"/>
                      <a:pt x="136" y="339"/>
                      <a:pt x="136" y="339"/>
                    </a:cubicBezTo>
                    <a:cubicBezTo>
                      <a:pt x="136" y="339"/>
                      <a:pt x="137" y="339"/>
                      <a:pt x="137" y="339"/>
                    </a:cubicBezTo>
                    <a:cubicBezTo>
                      <a:pt x="136" y="338"/>
                      <a:pt x="136" y="338"/>
                      <a:pt x="136" y="338"/>
                    </a:cubicBezTo>
                    <a:cubicBezTo>
                      <a:pt x="140" y="340"/>
                      <a:pt x="143" y="343"/>
                      <a:pt x="145" y="345"/>
                    </a:cubicBezTo>
                    <a:cubicBezTo>
                      <a:pt x="150" y="350"/>
                      <a:pt x="154" y="355"/>
                      <a:pt x="161" y="356"/>
                    </a:cubicBezTo>
                    <a:cubicBezTo>
                      <a:pt x="164" y="357"/>
                      <a:pt x="167" y="360"/>
                      <a:pt x="170" y="361"/>
                    </a:cubicBezTo>
                    <a:cubicBezTo>
                      <a:pt x="173" y="362"/>
                      <a:pt x="176" y="363"/>
                      <a:pt x="179" y="364"/>
                    </a:cubicBezTo>
                    <a:cubicBezTo>
                      <a:pt x="180" y="364"/>
                      <a:pt x="181" y="364"/>
                      <a:pt x="181" y="363"/>
                    </a:cubicBezTo>
                    <a:cubicBezTo>
                      <a:pt x="183" y="360"/>
                      <a:pt x="183" y="357"/>
                      <a:pt x="182" y="353"/>
                    </a:cubicBezTo>
                    <a:cubicBezTo>
                      <a:pt x="178" y="345"/>
                      <a:pt x="173" y="337"/>
                      <a:pt x="166" y="331"/>
                    </a:cubicBezTo>
                    <a:cubicBezTo>
                      <a:pt x="164" y="329"/>
                      <a:pt x="163" y="326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1"/>
                    </a:cubicBezTo>
                    <a:cubicBezTo>
                      <a:pt x="162" y="321"/>
                      <a:pt x="162" y="321"/>
                      <a:pt x="162" y="321"/>
                    </a:cubicBezTo>
                    <a:cubicBezTo>
                      <a:pt x="162" y="321"/>
                      <a:pt x="162" y="321"/>
                      <a:pt x="163" y="321"/>
                    </a:cubicBezTo>
                    <a:cubicBezTo>
                      <a:pt x="163" y="321"/>
                      <a:pt x="163" y="321"/>
                      <a:pt x="163" y="321"/>
                    </a:cubicBezTo>
                    <a:cubicBezTo>
                      <a:pt x="163" y="321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8" y="324"/>
                      <a:pt x="173" y="327"/>
                      <a:pt x="176" y="331"/>
                    </a:cubicBezTo>
                    <a:cubicBezTo>
                      <a:pt x="179" y="335"/>
                      <a:pt x="183" y="337"/>
                      <a:pt x="187" y="339"/>
                    </a:cubicBezTo>
                    <a:cubicBezTo>
                      <a:pt x="190" y="340"/>
                      <a:pt x="192" y="343"/>
                      <a:pt x="193" y="346"/>
                    </a:cubicBezTo>
                    <a:cubicBezTo>
                      <a:pt x="195" y="349"/>
                      <a:pt x="196" y="352"/>
                      <a:pt x="198" y="354"/>
                    </a:cubicBezTo>
                    <a:cubicBezTo>
                      <a:pt x="199" y="355"/>
                      <a:pt x="200" y="356"/>
                      <a:pt x="201" y="356"/>
                    </a:cubicBezTo>
                    <a:cubicBezTo>
                      <a:pt x="202" y="356"/>
                      <a:pt x="203" y="354"/>
                      <a:pt x="202" y="353"/>
                    </a:cubicBezTo>
                    <a:cubicBezTo>
                      <a:pt x="199" y="349"/>
                      <a:pt x="200" y="345"/>
                      <a:pt x="203" y="341"/>
                    </a:cubicBezTo>
                    <a:cubicBezTo>
                      <a:pt x="204" y="338"/>
                      <a:pt x="206" y="335"/>
                      <a:pt x="209" y="333"/>
                    </a:cubicBezTo>
                    <a:cubicBezTo>
                      <a:pt x="211" y="332"/>
                      <a:pt x="212" y="329"/>
                      <a:pt x="211" y="326"/>
                    </a:cubicBezTo>
                    <a:cubicBezTo>
                      <a:pt x="211" y="324"/>
                      <a:pt x="210" y="323"/>
                      <a:pt x="210" y="321"/>
                    </a:cubicBezTo>
                    <a:cubicBezTo>
                      <a:pt x="207" y="316"/>
                      <a:pt x="206" y="310"/>
                      <a:pt x="207" y="304"/>
                    </a:cubicBezTo>
                    <a:cubicBezTo>
                      <a:pt x="207" y="300"/>
                      <a:pt x="205" y="298"/>
                      <a:pt x="202" y="296"/>
                    </a:cubicBezTo>
                    <a:cubicBezTo>
                      <a:pt x="199" y="293"/>
                      <a:pt x="196" y="291"/>
                      <a:pt x="194" y="288"/>
                    </a:cubicBezTo>
                    <a:cubicBezTo>
                      <a:pt x="192" y="287"/>
                      <a:pt x="191" y="285"/>
                      <a:pt x="191" y="282"/>
                    </a:cubicBezTo>
                    <a:cubicBezTo>
                      <a:pt x="192" y="277"/>
                      <a:pt x="191" y="273"/>
                      <a:pt x="187" y="269"/>
                    </a:cubicBezTo>
                    <a:cubicBezTo>
                      <a:pt x="187" y="268"/>
                      <a:pt x="187" y="267"/>
                      <a:pt x="187" y="266"/>
                    </a:cubicBezTo>
                    <a:cubicBezTo>
                      <a:pt x="187" y="266"/>
                      <a:pt x="186" y="266"/>
                      <a:pt x="186" y="266"/>
                    </a:cubicBezTo>
                    <a:cubicBezTo>
                      <a:pt x="186" y="265"/>
                      <a:pt x="186" y="265"/>
                      <a:pt x="186" y="265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8" y="266"/>
                      <a:pt x="189" y="266"/>
                      <a:pt x="190" y="266"/>
                    </a:cubicBezTo>
                    <a:cubicBezTo>
                      <a:pt x="194" y="266"/>
                      <a:pt x="195" y="266"/>
                      <a:pt x="196" y="261"/>
                    </a:cubicBezTo>
                    <a:cubicBezTo>
                      <a:pt x="197" y="260"/>
                      <a:pt x="197" y="258"/>
                      <a:pt x="198" y="257"/>
                    </a:cubicBezTo>
                    <a:cubicBezTo>
                      <a:pt x="199" y="255"/>
                      <a:pt x="201" y="255"/>
                      <a:pt x="202" y="256"/>
                    </a:cubicBezTo>
                    <a:cubicBezTo>
                      <a:pt x="204" y="259"/>
                      <a:pt x="206" y="263"/>
                      <a:pt x="209" y="266"/>
                    </a:cubicBezTo>
                    <a:cubicBezTo>
                      <a:pt x="212" y="270"/>
                      <a:pt x="214" y="274"/>
                      <a:pt x="215" y="279"/>
                    </a:cubicBezTo>
                    <a:cubicBezTo>
                      <a:pt x="215" y="281"/>
                      <a:pt x="215" y="283"/>
                      <a:pt x="216" y="285"/>
                    </a:cubicBezTo>
                    <a:cubicBezTo>
                      <a:pt x="216" y="287"/>
                      <a:pt x="217" y="288"/>
                      <a:pt x="217" y="288"/>
                    </a:cubicBezTo>
                    <a:cubicBezTo>
                      <a:pt x="221" y="291"/>
                      <a:pt x="224" y="294"/>
                      <a:pt x="228" y="295"/>
                    </a:cubicBezTo>
                    <a:cubicBezTo>
                      <a:pt x="229" y="295"/>
                      <a:pt x="231" y="295"/>
                      <a:pt x="231" y="294"/>
                    </a:cubicBezTo>
                    <a:cubicBezTo>
                      <a:pt x="232" y="291"/>
                      <a:pt x="233" y="288"/>
                      <a:pt x="234" y="284"/>
                    </a:cubicBezTo>
                    <a:cubicBezTo>
                      <a:pt x="234" y="282"/>
                      <a:pt x="235" y="281"/>
                      <a:pt x="238" y="280"/>
                    </a:cubicBezTo>
                    <a:cubicBezTo>
                      <a:pt x="239" y="279"/>
                      <a:pt x="241" y="279"/>
                      <a:pt x="242" y="279"/>
                    </a:cubicBezTo>
                    <a:cubicBezTo>
                      <a:pt x="250" y="276"/>
                      <a:pt x="253" y="268"/>
                      <a:pt x="260" y="264"/>
                    </a:cubicBezTo>
                    <a:cubicBezTo>
                      <a:pt x="262" y="263"/>
                      <a:pt x="264" y="260"/>
                      <a:pt x="265" y="258"/>
                    </a:cubicBezTo>
                    <a:cubicBezTo>
                      <a:pt x="266" y="257"/>
                      <a:pt x="266" y="255"/>
                      <a:pt x="265" y="253"/>
                    </a:cubicBezTo>
                    <a:cubicBezTo>
                      <a:pt x="264" y="249"/>
                      <a:pt x="262" y="246"/>
                      <a:pt x="258" y="245"/>
                    </a:cubicBezTo>
                    <a:cubicBezTo>
                      <a:pt x="256" y="245"/>
                      <a:pt x="253" y="245"/>
                      <a:pt x="252" y="243"/>
                    </a:cubicBezTo>
                    <a:cubicBezTo>
                      <a:pt x="252" y="243"/>
                      <a:pt x="252" y="243"/>
                      <a:pt x="252" y="243"/>
                    </a:cubicBezTo>
                    <a:cubicBezTo>
                      <a:pt x="252" y="243"/>
                      <a:pt x="252" y="242"/>
                      <a:pt x="252" y="242"/>
                    </a:cubicBezTo>
                    <a:cubicBezTo>
                      <a:pt x="252" y="242"/>
                      <a:pt x="252" y="242"/>
                      <a:pt x="252" y="243"/>
                    </a:cubicBezTo>
                    <a:cubicBezTo>
                      <a:pt x="251" y="242"/>
                      <a:pt x="251" y="240"/>
                      <a:pt x="252" y="239"/>
                    </a:cubicBezTo>
                    <a:cubicBezTo>
                      <a:pt x="252" y="239"/>
                      <a:pt x="252" y="240"/>
                      <a:pt x="252" y="240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1" y="239"/>
                      <a:pt x="251" y="237"/>
                      <a:pt x="250" y="237"/>
                    </a:cubicBezTo>
                    <a:cubicBezTo>
                      <a:pt x="249" y="237"/>
                      <a:pt x="248" y="237"/>
                      <a:pt x="247" y="237"/>
                    </a:cubicBezTo>
                    <a:cubicBezTo>
                      <a:pt x="245" y="237"/>
                      <a:pt x="244" y="237"/>
                      <a:pt x="243" y="237"/>
                    </a:cubicBezTo>
                    <a:cubicBezTo>
                      <a:pt x="241" y="236"/>
                      <a:pt x="240" y="234"/>
                      <a:pt x="241" y="232"/>
                    </a:cubicBezTo>
                    <a:cubicBezTo>
                      <a:pt x="242" y="227"/>
                      <a:pt x="243" y="226"/>
                      <a:pt x="240" y="224"/>
                    </a:cubicBezTo>
                    <a:cubicBezTo>
                      <a:pt x="237" y="223"/>
                      <a:pt x="234" y="221"/>
                      <a:pt x="234" y="217"/>
                    </a:cubicBezTo>
                    <a:cubicBezTo>
                      <a:pt x="231" y="216"/>
                      <a:pt x="228" y="215"/>
                      <a:pt x="225" y="214"/>
                    </a:cubicBezTo>
                    <a:cubicBezTo>
                      <a:pt x="223" y="213"/>
                      <a:pt x="221" y="210"/>
                      <a:pt x="220" y="208"/>
                    </a:cubicBezTo>
                    <a:cubicBezTo>
                      <a:pt x="219" y="202"/>
                      <a:pt x="216" y="199"/>
                      <a:pt x="210" y="198"/>
                    </a:cubicBezTo>
                    <a:cubicBezTo>
                      <a:pt x="208" y="198"/>
                      <a:pt x="208" y="196"/>
                      <a:pt x="209" y="194"/>
                    </a:cubicBezTo>
                    <a:cubicBezTo>
                      <a:pt x="212" y="191"/>
                      <a:pt x="216" y="187"/>
                      <a:pt x="215" y="181"/>
                    </a:cubicBezTo>
                    <a:cubicBezTo>
                      <a:pt x="214" y="180"/>
                      <a:pt x="215" y="180"/>
                      <a:pt x="217" y="180"/>
                    </a:cubicBezTo>
                    <a:cubicBezTo>
                      <a:pt x="219" y="181"/>
                      <a:pt x="222" y="182"/>
                      <a:pt x="225" y="182"/>
                    </a:cubicBezTo>
                    <a:cubicBezTo>
                      <a:pt x="226" y="183"/>
                      <a:pt x="228" y="182"/>
                      <a:pt x="229" y="181"/>
                    </a:cubicBezTo>
                    <a:cubicBezTo>
                      <a:pt x="229" y="179"/>
                      <a:pt x="229" y="178"/>
                      <a:pt x="229" y="176"/>
                    </a:cubicBezTo>
                    <a:cubicBezTo>
                      <a:pt x="229" y="175"/>
                      <a:pt x="228" y="175"/>
                      <a:pt x="228" y="175"/>
                    </a:cubicBezTo>
                    <a:cubicBezTo>
                      <a:pt x="225" y="172"/>
                      <a:pt x="224" y="169"/>
                      <a:pt x="227" y="166"/>
                    </a:cubicBezTo>
                    <a:cubicBezTo>
                      <a:pt x="229" y="164"/>
                      <a:pt x="230" y="160"/>
                      <a:pt x="228" y="157"/>
                    </a:cubicBezTo>
                    <a:cubicBezTo>
                      <a:pt x="227" y="153"/>
                      <a:pt x="224" y="148"/>
                      <a:pt x="223" y="143"/>
                    </a:cubicBezTo>
                    <a:cubicBezTo>
                      <a:pt x="222" y="136"/>
                      <a:pt x="217" y="131"/>
                      <a:pt x="210" y="129"/>
                    </a:cubicBezTo>
                    <a:cubicBezTo>
                      <a:pt x="206" y="128"/>
                      <a:pt x="204" y="127"/>
                      <a:pt x="203" y="123"/>
                    </a:cubicBezTo>
                    <a:cubicBezTo>
                      <a:pt x="203" y="122"/>
                      <a:pt x="201" y="121"/>
                      <a:pt x="200" y="120"/>
                    </a:cubicBezTo>
                    <a:cubicBezTo>
                      <a:pt x="200" y="120"/>
                      <a:pt x="200" y="120"/>
                      <a:pt x="200" y="120"/>
                    </a:cubicBezTo>
                    <a:cubicBezTo>
                      <a:pt x="199" y="121"/>
                      <a:pt x="199" y="121"/>
                      <a:pt x="199" y="121"/>
                    </a:cubicBezTo>
                    <a:cubicBezTo>
                      <a:pt x="199" y="120"/>
                      <a:pt x="199" y="120"/>
                      <a:pt x="199" y="120"/>
                    </a:cubicBezTo>
                    <a:cubicBezTo>
                      <a:pt x="199" y="120"/>
                      <a:pt x="200" y="120"/>
                      <a:pt x="200" y="120"/>
                    </a:cubicBezTo>
                    <a:cubicBezTo>
                      <a:pt x="201" y="116"/>
                      <a:pt x="201" y="112"/>
                      <a:pt x="199" y="109"/>
                    </a:cubicBezTo>
                    <a:cubicBezTo>
                      <a:pt x="198" y="107"/>
                      <a:pt x="196" y="104"/>
                      <a:pt x="194" y="102"/>
                    </a:cubicBezTo>
                    <a:cubicBezTo>
                      <a:pt x="192" y="100"/>
                      <a:pt x="189" y="99"/>
                      <a:pt x="186" y="101"/>
                    </a:cubicBezTo>
                    <a:cubicBezTo>
                      <a:pt x="183" y="102"/>
                      <a:pt x="181" y="102"/>
                      <a:pt x="180" y="100"/>
                    </a:cubicBezTo>
                    <a:cubicBezTo>
                      <a:pt x="179" y="95"/>
                      <a:pt x="176" y="96"/>
                      <a:pt x="172" y="97"/>
                    </a:cubicBezTo>
                    <a:cubicBezTo>
                      <a:pt x="172" y="97"/>
                      <a:pt x="171" y="97"/>
                      <a:pt x="171" y="96"/>
                    </a:cubicBezTo>
                    <a:cubicBezTo>
                      <a:pt x="170" y="95"/>
                      <a:pt x="170" y="95"/>
                      <a:pt x="171" y="94"/>
                    </a:cubicBezTo>
                    <a:cubicBezTo>
                      <a:pt x="173" y="92"/>
                      <a:pt x="174" y="90"/>
                      <a:pt x="175" y="88"/>
                    </a:cubicBezTo>
                    <a:cubicBezTo>
                      <a:pt x="175" y="88"/>
                      <a:pt x="175" y="86"/>
                      <a:pt x="175" y="85"/>
                    </a:cubicBezTo>
                    <a:cubicBezTo>
                      <a:pt x="174" y="84"/>
                      <a:pt x="172" y="83"/>
                      <a:pt x="171" y="82"/>
                    </a:cubicBezTo>
                    <a:cubicBezTo>
                      <a:pt x="170" y="80"/>
                      <a:pt x="172" y="78"/>
                      <a:pt x="172" y="76"/>
                    </a:cubicBezTo>
                    <a:cubicBezTo>
                      <a:pt x="172" y="73"/>
                      <a:pt x="171" y="71"/>
                      <a:pt x="169" y="69"/>
                    </a:cubicBezTo>
                    <a:cubicBezTo>
                      <a:pt x="164" y="65"/>
                      <a:pt x="158" y="61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48" y="57"/>
                      <a:pt x="144" y="59"/>
                      <a:pt x="139" y="62"/>
                    </a:cubicBezTo>
                    <a:cubicBezTo>
                      <a:pt x="135" y="64"/>
                      <a:pt x="131" y="64"/>
                      <a:pt x="127" y="62"/>
                    </a:cubicBezTo>
                    <a:cubicBezTo>
                      <a:pt x="123" y="60"/>
                      <a:pt x="120" y="61"/>
                      <a:pt x="117" y="63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6" y="64"/>
                      <a:pt x="116" y="65"/>
                      <a:pt x="115" y="65"/>
                    </a:cubicBezTo>
                    <a:cubicBezTo>
                      <a:pt x="116" y="65"/>
                      <a:pt x="116" y="64"/>
                      <a:pt x="117" y="64"/>
                    </a:cubicBezTo>
                    <a:cubicBezTo>
                      <a:pt x="117" y="63"/>
                      <a:pt x="117" y="63"/>
                      <a:pt x="117" y="63"/>
                    </a:cubicBezTo>
                    <a:cubicBezTo>
                      <a:pt x="118" y="60"/>
                      <a:pt x="118" y="58"/>
                      <a:pt x="119" y="55"/>
                    </a:cubicBezTo>
                    <a:cubicBezTo>
                      <a:pt x="121" y="48"/>
                      <a:pt x="124" y="41"/>
                      <a:pt x="124" y="33"/>
                    </a:cubicBezTo>
                    <a:cubicBezTo>
                      <a:pt x="124" y="31"/>
                      <a:pt x="125" y="29"/>
                      <a:pt x="126" y="28"/>
                    </a:cubicBezTo>
                    <a:cubicBezTo>
                      <a:pt x="126" y="27"/>
                      <a:pt x="126" y="26"/>
                      <a:pt x="126" y="25"/>
                    </a:cubicBezTo>
                    <a:cubicBezTo>
                      <a:pt x="126" y="18"/>
                      <a:pt x="124" y="17"/>
                      <a:pt x="119" y="16"/>
                    </a:cubicBezTo>
                    <a:cubicBezTo>
                      <a:pt x="116" y="15"/>
                      <a:pt x="113" y="15"/>
                      <a:pt x="111" y="16"/>
                    </a:cubicBezTo>
                    <a:cubicBezTo>
                      <a:pt x="104" y="17"/>
                      <a:pt x="98" y="21"/>
                      <a:pt x="92" y="21"/>
                    </a:cubicBezTo>
                    <a:cubicBezTo>
                      <a:pt x="86" y="21"/>
                      <a:pt x="81" y="23"/>
                      <a:pt x="77" y="28"/>
                    </a:cubicBezTo>
                    <a:cubicBezTo>
                      <a:pt x="76" y="30"/>
                      <a:pt x="73" y="31"/>
                      <a:pt x="71" y="33"/>
                    </a:cubicBezTo>
                    <a:cubicBezTo>
                      <a:pt x="66" y="39"/>
                      <a:pt x="64" y="45"/>
                      <a:pt x="67" y="53"/>
                    </a:cubicBezTo>
                    <a:cubicBezTo>
                      <a:pt x="67" y="54"/>
                      <a:pt x="68" y="56"/>
                      <a:pt x="65" y="56"/>
                    </a:cubicBezTo>
                    <a:cubicBezTo>
                      <a:pt x="62" y="57"/>
                      <a:pt x="61" y="59"/>
                      <a:pt x="58" y="60"/>
                    </a:cubicBezTo>
                    <a:cubicBezTo>
                      <a:pt x="56" y="62"/>
                      <a:pt x="54" y="64"/>
                      <a:pt x="55" y="67"/>
                    </a:cubicBezTo>
                    <a:cubicBezTo>
                      <a:pt x="56" y="71"/>
                      <a:pt x="57" y="74"/>
                      <a:pt x="58" y="77"/>
                    </a:cubicBezTo>
                    <a:cubicBezTo>
                      <a:pt x="59" y="78"/>
                      <a:pt x="59" y="79"/>
                      <a:pt x="59" y="80"/>
                    </a:cubicBezTo>
                    <a:cubicBezTo>
                      <a:pt x="59" y="80"/>
                      <a:pt x="58" y="81"/>
                      <a:pt x="58" y="81"/>
                    </a:cubicBezTo>
                    <a:cubicBezTo>
                      <a:pt x="57" y="82"/>
                      <a:pt x="56" y="82"/>
                      <a:pt x="55" y="82"/>
                    </a:cubicBezTo>
                    <a:cubicBezTo>
                      <a:pt x="51" y="78"/>
                      <a:pt x="48" y="67"/>
                      <a:pt x="50" y="62"/>
                    </a:cubicBezTo>
                    <a:cubicBezTo>
                      <a:pt x="50" y="62"/>
                      <a:pt x="50" y="61"/>
                      <a:pt x="51" y="61"/>
                    </a:cubicBezTo>
                    <a:cubicBezTo>
                      <a:pt x="52" y="59"/>
                      <a:pt x="52" y="57"/>
                      <a:pt x="54" y="55"/>
                    </a:cubicBezTo>
                    <a:cubicBezTo>
                      <a:pt x="57" y="51"/>
                      <a:pt x="57" y="47"/>
                      <a:pt x="57" y="43"/>
                    </a:cubicBezTo>
                    <a:cubicBezTo>
                      <a:pt x="57" y="40"/>
                      <a:pt x="58" y="37"/>
                      <a:pt x="60" y="35"/>
                    </a:cubicBezTo>
                    <a:cubicBezTo>
                      <a:pt x="62" y="34"/>
                      <a:pt x="63" y="32"/>
                      <a:pt x="65" y="31"/>
                    </a:cubicBezTo>
                    <a:cubicBezTo>
                      <a:pt x="71" y="23"/>
                      <a:pt x="78" y="18"/>
                      <a:pt x="87" y="14"/>
                    </a:cubicBezTo>
                    <a:cubicBezTo>
                      <a:pt x="88" y="13"/>
                      <a:pt x="89" y="12"/>
                      <a:pt x="89" y="11"/>
                    </a:cubicBezTo>
                    <a:cubicBezTo>
                      <a:pt x="89" y="11"/>
                      <a:pt x="90" y="9"/>
                      <a:pt x="89" y="9"/>
                    </a:cubicBezTo>
                    <a:cubicBezTo>
                      <a:pt x="88" y="7"/>
                      <a:pt x="86" y="5"/>
                      <a:pt x="84" y="4"/>
                    </a:cubicBezTo>
                    <a:cubicBezTo>
                      <a:pt x="73" y="0"/>
                      <a:pt x="63" y="2"/>
                      <a:pt x="53" y="8"/>
                    </a:cubicBezTo>
                    <a:cubicBezTo>
                      <a:pt x="48" y="10"/>
                      <a:pt x="44" y="14"/>
                      <a:pt x="40" y="18"/>
                    </a:cubicBezTo>
                    <a:cubicBezTo>
                      <a:pt x="33" y="23"/>
                      <a:pt x="30" y="31"/>
                      <a:pt x="23" y="36"/>
                    </a:cubicBezTo>
                    <a:cubicBezTo>
                      <a:pt x="22" y="36"/>
                      <a:pt x="21" y="37"/>
                      <a:pt x="21" y="38"/>
                    </a:cubicBezTo>
                    <a:cubicBezTo>
                      <a:pt x="20" y="40"/>
                      <a:pt x="18" y="42"/>
                      <a:pt x="17" y="44"/>
                    </a:cubicBezTo>
                    <a:cubicBezTo>
                      <a:pt x="16" y="46"/>
                      <a:pt x="16" y="48"/>
                      <a:pt x="14" y="49"/>
                    </a:cubicBezTo>
                    <a:cubicBezTo>
                      <a:pt x="8" y="55"/>
                      <a:pt x="6" y="63"/>
                      <a:pt x="2" y="71"/>
                    </a:cubicBezTo>
                    <a:cubicBezTo>
                      <a:pt x="0" y="74"/>
                      <a:pt x="2" y="78"/>
                      <a:pt x="6" y="80"/>
                    </a:cubicBezTo>
                    <a:cubicBezTo>
                      <a:pt x="10" y="82"/>
                      <a:pt x="15" y="83"/>
                      <a:pt x="19" y="85"/>
                    </a:cubicBezTo>
                    <a:cubicBezTo>
                      <a:pt x="20" y="86"/>
                      <a:pt x="21" y="87"/>
                      <a:pt x="22" y="89"/>
                    </a:cubicBezTo>
                    <a:cubicBezTo>
                      <a:pt x="22" y="89"/>
                      <a:pt x="22" y="91"/>
                      <a:pt x="22" y="91"/>
                    </a:cubicBezTo>
                    <a:cubicBezTo>
                      <a:pt x="21" y="92"/>
                      <a:pt x="20" y="93"/>
                      <a:pt x="19" y="92"/>
                    </a:cubicBezTo>
                    <a:cubicBezTo>
                      <a:pt x="16" y="91"/>
                      <a:pt x="13" y="89"/>
                      <a:pt x="10" y="87"/>
                    </a:cubicBezTo>
                    <a:cubicBezTo>
                      <a:pt x="6" y="85"/>
                      <a:pt x="1" y="88"/>
                      <a:pt x="1" y="93"/>
                    </a:cubicBezTo>
                    <a:cubicBezTo>
                      <a:pt x="1" y="96"/>
                      <a:pt x="1" y="99"/>
                      <a:pt x="1" y="101"/>
                    </a:cubicBezTo>
                    <a:cubicBezTo>
                      <a:pt x="1" y="105"/>
                      <a:pt x="4" y="108"/>
                      <a:pt x="7" y="111"/>
                    </a:cubicBezTo>
                    <a:cubicBezTo>
                      <a:pt x="9" y="114"/>
                      <a:pt x="12" y="114"/>
                      <a:pt x="14" y="114"/>
                    </a:cubicBezTo>
                    <a:cubicBezTo>
                      <a:pt x="16" y="114"/>
                      <a:pt x="17" y="114"/>
                      <a:pt x="19" y="115"/>
                    </a:cubicBezTo>
                    <a:cubicBezTo>
                      <a:pt x="22" y="115"/>
                      <a:pt x="23" y="118"/>
                      <a:pt x="24" y="120"/>
                    </a:cubicBezTo>
                    <a:cubicBezTo>
                      <a:pt x="27" y="123"/>
                      <a:pt x="30" y="126"/>
                      <a:pt x="35" y="125"/>
                    </a:cubicBezTo>
                    <a:cubicBezTo>
                      <a:pt x="38" y="124"/>
                      <a:pt x="40" y="127"/>
                      <a:pt x="41" y="130"/>
                    </a:cubicBezTo>
                    <a:cubicBezTo>
                      <a:pt x="44" y="131"/>
                      <a:pt x="48" y="131"/>
                      <a:pt x="50" y="133"/>
                    </a:cubicBezTo>
                    <a:cubicBezTo>
                      <a:pt x="52" y="133"/>
                      <a:pt x="54" y="132"/>
                      <a:pt x="55" y="133"/>
                    </a:cubicBezTo>
                    <a:close/>
                    <a:moveTo>
                      <a:pt x="139" y="292"/>
                    </a:moveTo>
                    <a:cubicBezTo>
                      <a:pt x="139" y="292"/>
                      <a:pt x="137" y="291"/>
                      <a:pt x="136" y="291"/>
                    </a:cubicBezTo>
                    <a:cubicBezTo>
                      <a:pt x="136" y="291"/>
                      <a:pt x="136" y="290"/>
                      <a:pt x="136" y="289"/>
                    </a:cubicBezTo>
                    <a:cubicBezTo>
                      <a:pt x="138" y="286"/>
                      <a:pt x="139" y="284"/>
                      <a:pt x="141" y="281"/>
                    </a:cubicBezTo>
                    <a:cubicBezTo>
                      <a:pt x="141" y="279"/>
                      <a:pt x="142" y="279"/>
                      <a:pt x="143" y="280"/>
                    </a:cubicBezTo>
                    <a:cubicBezTo>
                      <a:pt x="144" y="280"/>
                      <a:pt x="144" y="280"/>
                      <a:pt x="144" y="281"/>
                    </a:cubicBezTo>
                    <a:cubicBezTo>
                      <a:pt x="145" y="282"/>
                      <a:pt x="145" y="284"/>
                      <a:pt x="146" y="285"/>
                    </a:cubicBezTo>
                    <a:cubicBezTo>
                      <a:pt x="146" y="288"/>
                      <a:pt x="143" y="291"/>
                      <a:pt x="139" y="292"/>
                    </a:cubicBezTo>
                    <a:close/>
                    <a:moveTo>
                      <a:pt x="216" y="148"/>
                    </a:moveTo>
                    <a:cubicBezTo>
                      <a:pt x="217" y="148"/>
                      <a:pt x="218" y="148"/>
                      <a:pt x="218" y="149"/>
                    </a:cubicBezTo>
                    <a:cubicBezTo>
                      <a:pt x="218" y="151"/>
                      <a:pt x="218" y="152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5" y="154"/>
                      <a:pt x="215" y="154"/>
                      <a:pt x="215" y="154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1"/>
                      <a:pt x="215" y="150"/>
                      <a:pt x="215" y="149"/>
                    </a:cubicBezTo>
                    <a:cubicBezTo>
                      <a:pt x="215" y="149"/>
                      <a:pt x="216" y="148"/>
                      <a:pt x="216" y="148"/>
                    </a:cubicBezTo>
                    <a:close/>
                    <a:moveTo>
                      <a:pt x="113" y="67"/>
                    </a:moveTo>
                    <a:cubicBezTo>
                      <a:pt x="114" y="67"/>
                      <a:pt x="114" y="66"/>
                      <a:pt x="115" y="66"/>
                    </a:cubicBezTo>
                    <a:cubicBezTo>
                      <a:pt x="114" y="66"/>
                      <a:pt x="114" y="67"/>
                      <a:pt x="114" y="67"/>
                    </a:cubicBezTo>
                    <a:cubicBezTo>
                      <a:pt x="114" y="67"/>
                      <a:pt x="112" y="69"/>
                      <a:pt x="113" y="67"/>
                    </a:cubicBezTo>
                    <a:close/>
                    <a:moveTo>
                      <a:pt x="53" y="88"/>
                    </a:moveTo>
                    <a:cubicBezTo>
                      <a:pt x="54" y="89"/>
                      <a:pt x="54" y="89"/>
                      <a:pt x="54" y="89"/>
                    </a:cubicBezTo>
                    <a:cubicBezTo>
                      <a:pt x="53" y="89"/>
                      <a:pt x="53" y="89"/>
                      <a:pt x="53" y="89"/>
                    </a:cubicBezTo>
                    <a:lnTo>
                      <a:pt x="53" y="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Oval 28"/>
              <p:cNvSpPr>
                <a:spLocks noChangeArrowheads="1"/>
              </p:cNvSpPr>
              <p:nvPr/>
            </p:nvSpPr>
            <p:spPr bwMode="auto">
              <a:xfrm>
                <a:off x="1984" y="879"/>
                <a:ext cx="2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" name="Freeform 29"/>
              <p:cNvSpPr>
                <a:spLocks/>
              </p:cNvSpPr>
              <p:nvPr/>
            </p:nvSpPr>
            <p:spPr bwMode="auto">
              <a:xfrm>
                <a:off x="1871" y="875"/>
                <a:ext cx="290" cy="251"/>
              </a:xfrm>
              <a:custGeom>
                <a:avLst/>
                <a:gdLst>
                  <a:gd name="T0" fmla="*/ 73 w 204"/>
                  <a:gd name="T1" fmla="*/ 6 h 177"/>
                  <a:gd name="T2" fmla="*/ 62 w 204"/>
                  <a:gd name="T3" fmla="*/ 9 h 177"/>
                  <a:gd name="T4" fmla="*/ 32 w 204"/>
                  <a:gd name="T5" fmla="*/ 27 h 177"/>
                  <a:gd name="T6" fmla="*/ 22 w 204"/>
                  <a:gd name="T7" fmla="*/ 34 h 177"/>
                  <a:gd name="T8" fmla="*/ 18 w 204"/>
                  <a:gd name="T9" fmla="*/ 51 h 177"/>
                  <a:gd name="T10" fmla="*/ 23 w 204"/>
                  <a:gd name="T11" fmla="*/ 56 h 177"/>
                  <a:gd name="T12" fmla="*/ 38 w 204"/>
                  <a:gd name="T13" fmla="*/ 59 h 177"/>
                  <a:gd name="T14" fmla="*/ 20 w 204"/>
                  <a:gd name="T15" fmla="*/ 63 h 177"/>
                  <a:gd name="T16" fmla="*/ 9 w 204"/>
                  <a:gd name="T17" fmla="*/ 70 h 177"/>
                  <a:gd name="T18" fmla="*/ 18 w 204"/>
                  <a:gd name="T19" fmla="*/ 86 h 177"/>
                  <a:gd name="T20" fmla="*/ 50 w 204"/>
                  <a:gd name="T21" fmla="*/ 91 h 177"/>
                  <a:gd name="T22" fmla="*/ 66 w 204"/>
                  <a:gd name="T23" fmla="*/ 110 h 177"/>
                  <a:gd name="T24" fmla="*/ 41 w 204"/>
                  <a:gd name="T25" fmla="*/ 103 h 177"/>
                  <a:gd name="T26" fmla="*/ 9 w 204"/>
                  <a:gd name="T27" fmla="*/ 99 h 177"/>
                  <a:gd name="T28" fmla="*/ 0 w 204"/>
                  <a:gd name="T29" fmla="*/ 118 h 177"/>
                  <a:gd name="T30" fmla="*/ 23 w 204"/>
                  <a:gd name="T31" fmla="*/ 137 h 177"/>
                  <a:gd name="T32" fmla="*/ 22 w 204"/>
                  <a:gd name="T33" fmla="*/ 149 h 177"/>
                  <a:gd name="T34" fmla="*/ 23 w 204"/>
                  <a:gd name="T35" fmla="*/ 163 h 177"/>
                  <a:gd name="T36" fmla="*/ 30 w 204"/>
                  <a:gd name="T37" fmla="*/ 165 h 177"/>
                  <a:gd name="T38" fmla="*/ 66 w 204"/>
                  <a:gd name="T39" fmla="*/ 166 h 177"/>
                  <a:gd name="T40" fmla="*/ 84 w 204"/>
                  <a:gd name="T41" fmla="*/ 160 h 177"/>
                  <a:gd name="T42" fmla="*/ 103 w 204"/>
                  <a:gd name="T43" fmla="*/ 154 h 177"/>
                  <a:gd name="T44" fmla="*/ 106 w 204"/>
                  <a:gd name="T45" fmla="*/ 156 h 177"/>
                  <a:gd name="T46" fmla="*/ 116 w 204"/>
                  <a:gd name="T47" fmla="*/ 170 h 177"/>
                  <a:gd name="T48" fmla="*/ 133 w 204"/>
                  <a:gd name="T49" fmla="*/ 176 h 177"/>
                  <a:gd name="T50" fmla="*/ 156 w 204"/>
                  <a:gd name="T51" fmla="*/ 170 h 177"/>
                  <a:gd name="T52" fmla="*/ 153 w 204"/>
                  <a:gd name="T53" fmla="*/ 156 h 177"/>
                  <a:gd name="T54" fmla="*/ 148 w 204"/>
                  <a:gd name="T55" fmla="*/ 158 h 177"/>
                  <a:gd name="T56" fmla="*/ 153 w 204"/>
                  <a:gd name="T57" fmla="*/ 156 h 177"/>
                  <a:gd name="T58" fmla="*/ 153 w 204"/>
                  <a:gd name="T59" fmla="*/ 156 h 177"/>
                  <a:gd name="T60" fmla="*/ 156 w 204"/>
                  <a:gd name="T61" fmla="*/ 152 h 177"/>
                  <a:gd name="T62" fmla="*/ 169 w 204"/>
                  <a:gd name="T63" fmla="*/ 158 h 177"/>
                  <a:gd name="T64" fmla="*/ 178 w 204"/>
                  <a:gd name="T65" fmla="*/ 141 h 177"/>
                  <a:gd name="T66" fmla="*/ 170 w 204"/>
                  <a:gd name="T67" fmla="*/ 127 h 177"/>
                  <a:gd name="T68" fmla="*/ 158 w 204"/>
                  <a:gd name="T69" fmla="*/ 106 h 177"/>
                  <a:gd name="T70" fmla="*/ 167 w 204"/>
                  <a:gd name="T71" fmla="*/ 80 h 177"/>
                  <a:gd name="T72" fmla="*/ 177 w 204"/>
                  <a:gd name="T73" fmla="*/ 49 h 177"/>
                  <a:gd name="T74" fmla="*/ 200 w 204"/>
                  <a:gd name="T75" fmla="*/ 29 h 177"/>
                  <a:gd name="T76" fmla="*/ 196 w 204"/>
                  <a:gd name="T77" fmla="*/ 12 h 177"/>
                  <a:gd name="T78" fmla="*/ 176 w 204"/>
                  <a:gd name="T79" fmla="*/ 14 h 177"/>
                  <a:gd name="T80" fmla="*/ 176 w 204"/>
                  <a:gd name="T81" fmla="*/ 32 h 177"/>
                  <a:gd name="T82" fmla="*/ 177 w 204"/>
                  <a:gd name="T83" fmla="*/ 33 h 177"/>
                  <a:gd name="T84" fmla="*/ 176 w 204"/>
                  <a:gd name="T85" fmla="*/ 32 h 177"/>
                  <a:gd name="T86" fmla="*/ 169 w 204"/>
                  <a:gd name="T87" fmla="*/ 24 h 177"/>
                  <a:gd name="T88" fmla="*/ 155 w 204"/>
                  <a:gd name="T89" fmla="*/ 25 h 177"/>
                  <a:gd name="T90" fmla="*/ 144 w 204"/>
                  <a:gd name="T91" fmla="*/ 53 h 177"/>
                  <a:gd name="T92" fmla="*/ 136 w 204"/>
                  <a:gd name="T93" fmla="*/ 74 h 177"/>
                  <a:gd name="T94" fmla="*/ 132 w 204"/>
                  <a:gd name="T95" fmla="*/ 78 h 177"/>
                  <a:gd name="T96" fmla="*/ 134 w 204"/>
                  <a:gd name="T97" fmla="*/ 57 h 177"/>
                  <a:gd name="T98" fmla="*/ 133 w 204"/>
                  <a:gd name="T99" fmla="*/ 29 h 177"/>
                  <a:gd name="T100" fmla="*/ 125 w 204"/>
                  <a:gd name="T101" fmla="*/ 41 h 177"/>
                  <a:gd name="T102" fmla="*/ 107 w 204"/>
                  <a:gd name="T103" fmla="*/ 42 h 177"/>
                  <a:gd name="T104" fmla="*/ 107 w 204"/>
                  <a:gd name="T105" fmla="*/ 40 h 177"/>
                  <a:gd name="T106" fmla="*/ 115 w 204"/>
                  <a:gd name="T107" fmla="*/ 31 h 177"/>
                  <a:gd name="T108" fmla="*/ 97 w 204"/>
                  <a:gd name="T109" fmla="*/ 19 h 177"/>
                  <a:gd name="T110" fmla="*/ 88 w 204"/>
                  <a:gd name="T111" fmla="*/ 25 h 177"/>
                  <a:gd name="T112" fmla="*/ 95 w 204"/>
                  <a:gd name="T113" fmla="*/ 11 h 177"/>
                  <a:gd name="T114" fmla="*/ 90 w 204"/>
                  <a:gd name="T115" fmla="*/ 0 h 177"/>
                  <a:gd name="T116" fmla="*/ 90 w 204"/>
                  <a:gd name="T117" fmla="*/ 0 h 177"/>
                  <a:gd name="T118" fmla="*/ 80 w 204"/>
                  <a:gd name="T119" fmla="*/ 3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4" h="177">
                    <a:moveTo>
                      <a:pt x="80" y="3"/>
                    </a:moveTo>
                    <a:cubicBezTo>
                      <a:pt x="78" y="5"/>
                      <a:pt x="76" y="6"/>
                      <a:pt x="73" y="6"/>
                    </a:cubicBezTo>
                    <a:cubicBezTo>
                      <a:pt x="70" y="6"/>
                      <a:pt x="67" y="6"/>
                      <a:pt x="64" y="7"/>
                    </a:cubicBezTo>
                    <a:cubicBezTo>
                      <a:pt x="63" y="7"/>
                      <a:pt x="63" y="8"/>
                      <a:pt x="62" y="9"/>
                    </a:cubicBezTo>
                    <a:cubicBezTo>
                      <a:pt x="55" y="13"/>
                      <a:pt x="47" y="16"/>
                      <a:pt x="39" y="19"/>
                    </a:cubicBezTo>
                    <a:cubicBezTo>
                      <a:pt x="36" y="20"/>
                      <a:pt x="32" y="22"/>
                      <a:pt x="32" y="27"/>
                    </a:cubicBezTo>
                    <a:cubicBezTo>
                      <a:pt x="32" y="29"/>
                      <a:pt x="30" y="29"/>
                      <a:pt x="29" y="30"/>
                    </a:cubicBezTo>
                    <a:cubicBezTo>
                      <a:pt x="26" y="32"/>
                      <a:pt x="24" y="33"/>
                      <a:pt x="22" y="34"/>
                    </a:cubicBezTo>
                    <a:cubicBezTo>
                      <a:pt x="19" y="37"/>
                      <a:pt x="15" y="39"/>
                      <a:pt x="15" y="43"/>
                    </a:cubicBezTo>
                    <a:cubicBezTo>
                      <a:pt x="15" y="46"/>
                      <a:pt x="17" y="48"/>
                      <a:pt x="18" y="51"/>
                    </a:cubicBezTo>
                    <a:cubicBezTo>
                      <a:pt x="18" y="51"/>
                      <a:pt x="18" y="52"/>
                      <a:pt x="18" y="52"/>
                    </a:cubicBezTo>
                    <a:cubicBezTo>
                      <a:pt x="19" y="55"/>
                      <a:pt x="20" y="56"/>
                      <a:pt x="23" y="56"/>
                    </a:cubicBezTo>
                    <a:cubicBezTo>
                      <a:pt x="28" y="57"/>
                      <a:pt x="33" y="57"/>
                      <a:pt x="37" y="58"/>
                    </a:cubicBezTo>
                    <a:cubicBezTo>
                      <a:pt x="38" y="58"/>
                      <a:pt x="38" y="59"/>
                      <a:pt x="38" y="59"/>
                    </a:cubicBezTo>
                    <a:cubicBezTo>
                      <a:pt x="39" y="60"/>
                      <a:pt x="38" y="61"/>
                      <a:pt x="37" y="61"/>
                    </a:cubicBezTo>
                    <a:cubicBezTo>
                      <a:pt x="31" y="62"/>
                      <a:pt x="26" y="62"/>
                      <a:pt x="20" y="63"/>
                    </a:cubicBezTo>
                    <a:cubicBezTo>
                      <a:pt x="17" y="63"/>
                      <a:pt x="14" y="64"/>
                      <a:pt x="11" y="66"/>
                    </a:cubicBezTo>
                    <a:cubicBezTo>
                      <a:pt x="10" y="67"/>
                      <a:pt x="9" y="69"/>
                      <a:pt x="9" y="70"/>
                    </a:cubicBezTo>
                    <a:cubicBezTo>
                      <a:pt x="8" y="72"/>
                      <a:pt x="9" y="74"/>
                      <a:pt x="9" y="77"/>
                    </a:cubicBezTo>
                    <a:cubicBezTo>
                      <a:pt x="10" y="82"/>
                      <a:pt x="10" y="84"/>
                      <a:pt x="18" y="86"/>
                    </a:cubicBezTo>
                    <a:cubicBezTo>
                      <a:pt x="27" y="88"/>
                      <a:pt x="36" y="91"/>
                      <a:pt x="46" y="90"/>
                    </a:cubicBezTo>
                    <a:cubicBezTo>
                      <a:pt x="47" y="90"/>
                      <a:pt x="49" y="90"/>
                      <a:pt x="50" y="91"/>
                    </a:cubicBezTo>
                    <a:cubicBezTo>
                      <a:pt x="57" y="96"/>
                      <a:pt x="63" y="100"/>
                      <a:pt x="66" y="107"/>
                    </a:cubicBezTo>
                    <a:cubicBezTo>
                      <a:pt x="67" y="109"/>
                      <a:pt x="67" y="110"/>
                      <a:pt x="66" y="110"/>
                    </a:cubicBezTo>
                    <a:cubicBezTo>
                      <a:pt x="66" y="110"/>
                      <a:pt x="65" y="110"/>
                      <a:pt x="65" y="110"/>
                    </a:cubicBezTo>
                    <a:cubicBezTo>
                      <a:pt x="57" y="109"/>
                      <a:pt x="49" y="107"/>
                      <a:pt x="41" y="103"/>
                    </a:cubicBezTo>
                    <a:cubicBezTo>
                      <a:pt x="38" y="102"/>
                      <a:pt x="35" y="100"/>
                      <a:pt x="32" y="100"/>
                    </a:cubicBezTo>
                    <a:cubicBezTo>
                      <a:pt x="25" y="99"/>
                      <a:pt x="17" y="99"/>
                      <a:pt x="9" y="99"/>
                    </a:cubicBezTo>
                    <a:cubicBezTo>
                      <a:pt x="6" y="99"/>
                      <a:pt x="3" y="102"/>
                      <a:pt x="2" y="105"/>
                    </a:cubicBezTo>
                    <a:cubicBezTo>
                      <a:pt x="0" y="109"/>
                      <a:pt x="0" y="113"/>
                      <a:pt x="0" y="118"/>
                    </a:cubicBezTo>
                    <a:cubicBezTo>
                      <a:pt x="1" y="126"/>
                      <a:pt x="5" y="131"/>
                      <a:pt x="13" y="134"/>
                    </a:cubicBezTo>
                    <a:cubicBezTo>
                      <a:pt x="16" y="135"/>
                      <a:pt x="20" y="136"/>
                      <a:pt x="23" y="137"/>
                    </a:cubicBezTo>
                    <a:cubicBezTo>
                      <a:pt x="24" y="138"/>
                      <a:pt x="26" y="140"/>
                      <a:pt x="25" y="141"/>
                    </a:cubicBezTo>
                    <a:cubicBezTo>
                      <a:pt x="25" y="144"/>
                      <a:pt x="23" y="146"/>
                      <a:pt x="22" y="149"/>
                    </a:cubicBezTo>
                    <a:cubicBezTo>
                      <a:pt x="21" y="150"/>
                      <a:pt x="21" y="152"/>
                      <a:pt x="21" y="153"/>
                    </a:cubicBezTo>
                    <a:cubicBezTo>
                      <a:pt x="21" y="157"/>
                      <a:pt x="22" y="160"/>
                      <a:pt x="23" y="163"/>
                    </a:cubicBezTo>
                    <a:cubicBezTo>
                      <a:pt x="23" y="164"/>
                      <a:pt x="25" y="165"/>
                      <a:pt x="26" y="165"/>
                    </a:cubicBezTo>
                    <a:cubicBezTo>
                      <a:pt x="27" y="165"/>
                      <a:pt x="29" y="165"/>
                      <a:pt x="30" y="165"/>
                    </a:cubicBezTo>
                    <a:cubicBezTo>
                      <a:pt x="38" y="166"/>
                      <a:pt x="46" y="165"/>
                      <a:pt x="53" y="167"/>
                    </a:cubicBezTo>
                    <a:cubicBezTo>
                      <a:pt x="58" y="169"/>
                      <a:pt x="62" y="168"/>
                      <a:pt x="66" y="166"/>
                    </a:cubicBezTo>
                    <a:cubicBezTo>
                      <a:pt x="68" y="165"/>
                      <a:pt x="71" y="164"/>
                      <a:pt x="73" y="162"/>
                    </a:cubicBezTo>
                    <a:cubicBezTo>
                      <a:pt x="77" y="160"/>
                      <a:pt x="81" y="159"/>
                      <a:pt x="84" y="160"/>
                    </a:cubicBezTo>
                    <a:cubicBezTo>
                      <a:pt x="89" y="161"/>
                      <a:pt x="93" y="160"/>
                      <a:pt x="97" y="157"/>
                    </a:cubicBezTo>
                    <a:cubicBezTo>
                      <a:pt x="99" y="156"/>
                      <a:pt x="101" y="155"/>
                      <a:pt x="103" y="154"/>
                    </a:cubicBezTo>
                    <a:cubicBezTo>
                      <a:pt x="104" y="153"/>
                      <a:pt x="105" y="153"/>
                      <a:pt x="105" y="155"/>
                    </a:cubicBezTo>
                    <a:cubicBezTo>
                      <a:pt x="106" y="155"/>
                      <a:pt x="106" y="155"/>
                      <a:pt x="106" y="156"/>
                    </a:cubicBezTo>
                    <a:cubicBezTo>
                      <a:pt x="107" y="159"/>
                      <a:pt x="109" y="160"/>
                      <a:pt x="112" y="161"/>
                    </a:cubicBezTo>
                    <a:cubicBezTo>
                      <a:pt x="115" y="163"/>
                      <a:pt x="114" y="168"/>
                      <a:pt x="116" y="170"/>
                    </a:cubicBezTo>
                    <a:cubicBezTo>
                      <a:pt x="117" y="170"/>
                      <a:pt x="117" y="171"/>
                      <a:pt x="117" y="171"/>
                    </a:cubicBezTo>
                    <a:cubicBezTo>
                      <a:pt x="123" y="173"/>
                      <a:pt x="128" y="175"/>
                      <a:pt x="133" y="176"/>
                    </a:cubicBezTo>
                    <a:cubicBezTo>
                      <a:pt x="139" y="177"/>
                      <a:pt x="144" y="177"/>
                      <a:pt x="150" y="175"/>
                    </a:cubicBezTo>
                    <a:cubicBezTo>
                      <a:pt x="152" y="175"/>
                      <a:pt x="155" y="173"/>
                      <a:pt x="156" y="170"/>
                    </a:cubicBezTo>
                    <a:cubicBezTo>
                      <a:pt x="157" y="165"/>
                      <a:pt x="157" y="160"/>
                      <a:pt x="153" y="156"/>
                    </a:cubicBezTo>
                    <a:cubicBezTo>
                      <a:pt x="153" y="156"/>
                      <a:pt x="153" y="156"/>
                      <a:pt x="153" y="156"/>
                    </a:cubicBezTo>
                    <a:cubicBezTo>
                      <a:pt x="152" y="157"/>
                      <a:pt x="151" y="158"/>
                      <a:pt x="149" y="158"/>
                    </a:cubicBezTo>
                    <a:cubicBezTo>
                      <a:pt x="149" y="158"/>
                      <a:pt x="148" y="158"/>
                      <a:pt x="148" y="158"/>
                    </a:cubicBezTo>
                    <a:cubicBezTo>
                      <a:pt x="147" y="157"/>
                      <a:pt x="147" y="156"/>
                      <a:pt x="149" y="156"/>
                    </a:cubicBezTo>
                    <a:cubicBezTo>
                      <a:pt x="150" y="156"/>
                      <a:pt x="151" y="156"/>
                      <a:pt x="153" y="156"/>
                    </a:cubicBezTo>
                    <a:cubicBezTo>
                      <a:pt x="153" y="155"/>
                      <a:pt x="153" y="155"/>
                      <a:pt x="153" y="155"/>
                    </a:cubicBezTo>
                    <a:cubicBezTo>
                      <a:pt x="153" y="155"/>
                      <a:pt x="153" y="155"/>
                      <a:pt x="153" y="156"/>
                    </a:cubicBezTo>
                    <a:cubicBezTo>
                      <a:pt x="153" y="156"/>
                      <a:pt x="153" y="156"/>
                      <a:pt x="154" y="156"/>
                    </a:cubicBezTo>
                    <a:cubicBezTo>
                      <a:pt x="154" y="154"/>
                      <a:pt x="155" y="153"/>
                      <a:pt x="156" y="152"/>
                    </a:cubicBezTo>
                    <a:cubicBezTo>
                      <a:pt x="158" y="151"/>
                      <a:pt x="160" y="150"/>
                      <a:pt x="161" y="151"/>
                    </a:cubicBezTo>
                    <a:cubicBezTo>
                      <a:pt x="163" y="154"/>
                      <a:pt x="167" y="155"/>
                      <a:pt x="169" y="158"/>
                    </a:cubicBezTo>
                    <a:cubicBezTo>
                      <a:pt x="174" y="157"/>
                      <a:pt x="177" y="155"/>
                      <a:pt x="179" y="150"/>
                    </a:cubicBezTo>
                    <a:cubicBezTo>
                      <a:pt x="180" y="147"/>
                      <a:pt x="180" y="144"/>
                      <a:pt x="178" y="141"/>
                    </a:cubicBezTo>
                    <a:cubicBezTo>
                      <a:pt x="177" y="139"/>
                      <a:pt x="176" y="137"/>
                      <a:pt x="174" y="135"/>
                    </a:cubicBezTo>
                    <a:cubicBezTo>
                      <a:pt x="171" y="133"/>
                      <a:pt x="170" y="130"/>
                      <a:pt x="170" y="127"/>
                    </a:cubicBezTo>
                    <a:cubicBezTo>
                      <a:pt x="169" y="123"/>
                      <a:pt x="167" y="120"/>
                      <a:pt x="164" y="117"/>
                    </a:cubicBezTo>
                    <a:cubicBezTo>
                      <a:pt x="160" y="115"/>
                      <a:pt x="160" y="110"/>
                      <a:pt x="158" y="106"/>
                    </a:cubicBezTo>
                    <a:cubicBezTo>
                      <a:pt x="157" y="103"/>
                      <a:pt x="157" y="100"/>
                      <a:pt x="160" y="98"/>
                    </a:cubicBezTo>
                    <a:cubicBezTo>
                      <a:pt x="165" y="93"/>
                      <a:pt x="167" y="87"/>
                      <a:pt x="167" y="80"/>
                    </a:cubicBezTo>
                    <a:cubicBezTo>
                      <a:pt x="167" y="78"/>
                      <a:pt x="167" y="75"/>
                      <a:pt x="168" y="72"/>
                    </a:cubicBezTo>
                    <a:cubicBezTo>
                      <a:pt x="171" y="65"/>
                      <a:pt x="174" y="57"/>
                      <a:pt x="177" y="49"/>
                    </a:cubicBezTo>
                    <a:cubicBezTo>
                      <a:pt x="178" y="47"/>
                      <a:pt x="180" y="44"/>
                      <a:pt x="182" y="43"/>
                    </a:cubicBezTo>
                    <a:cubicBezTo>
                      <a:pt x="189" y="39"/>
                      <a:pt x="195" y="34"/>
                      <a:pt x="200" y="29"/>
                    </a:cubicBezTo>
                    <a:cubicBezTo>
                      <a:pt x="202" y="28"/>
                      <a:pt x="203" y="25"/>
                      <a:pt x="203" y="23"/>
                    </a:cubicBezTo>
                    <a:cubicBezTo>
                      <a:pt x="204" y="17"/>
                      <a:pt x="201" y="14"/>
                      <a:pt x="196" y="12"/>
                    </a:cubicBezTo>
                    <a:cubicBezTo>
                      <a:pt x="192" y="11"/>
                      <a:pt x="189" y="10"/>
                      <a:pt x="186" y="10"/>
                    </a:cubicBezTo>
                    <a:cubicBezTo>
                      <a:pt x="182" y="9"/>
                      <a:pt x="179" y="11"/>
                      <a:pt x="176" y="14"/>
                    </a:cubicBezTo>
                    <a:cubicBezTo>
                      <a:pt x="173" y="16"/>
                      <a:pt x="174" y="19"/>
                      <a:pt x="175" y="22"/>
                    </a:cubicBezTo>
                    <a:cubicBezTo>
                      <a:pt x="176" y="25"/>
                      <a:pt x="176" y="29"/>
                      <a:pt x="176" y="32"/>
                    </a:cubicBezTo>
                    <a:cubicBezTo>
                      <a:pt x="176" y="32"/>
                      <a:pt x="176" y="33"/>
                      <a:pt x="176" y="33"/>
                    </a:cubicBezTo>
                    <a:cubicBezTo>
                      <a:pt x="177" y="33"/>
                      <a:pt x="177" y="33"/>
                      <a:pt x="177" y="33"/>
                    </a:cubicBezTo>
                    <a:cubicBezTo>
                      <a:pt x="176" y="33"/>
                      <a:pt x="176" y="33"/>
                      <a:pt x="176" y="33"/>
                    </a:cubicBezTo>
                    <a:cubicBezTo>
                      <a:pt x="176" y="33"/>
                      <a:pt x="176" y="32"/>
                      <a:pt x="176" y="32"/>
                    </a:cubicBezTo>
                    <a:cubicBezTo>
                      <a:pt x="175" y="31"/>
                      <a:pt x="175" y="31"/>
                      <a:pt x="175" y="30"/>
                    </a:cubicBezTo>
                    <a:cubicBezTo>
                      <a:pt x="174" y="27"/>
                      <a:pt x="172" y="25"/>
                      <a:pt x="169" y="24"/>
                    </a:cubicBezTo>
                    <a:cubicBezTo>
                      <a:pt x="168" y="24"/>
                      <a:pt x="166" y="23"/>
                      <a:pt x="164" y="22"/>
                    </a:cubicBezTo>
                    <a:cubicBezTo>
                      <a:pt x="160" y="20"/>
                      <a:pt x="157" y="22"/>
                      <a:pt x="155" y="25"/>
                    </a:cubicBezTo>
                    <a:cubicBezTo>
                      <a:pt x="153" y="28"/>
                      <a:pt x="152" y="30"/>
                      <a:pt x="151" y="33"/>
                    </a:cubicBezTo>
                    <a:cubicBezTo>
                      <a:pt x="148" y="39"/>
                      <a:pt x="147" y="47"/>
                      <a:pt x="144" y="53"/>
                    </a:cubicBezTo>
                    <a:cubicBezTo>
                      <a:pt x="140" y="59"/>
                      <a:pt x="140" y="66"/>
                      <a:pt x="137" y="73"/>
                    </a:cubicBezTo>
                    <a:cubicBezTo>
                      <a:pt x="137" y="73"/>
                      <a:pt x="137" y="74"/>
                      <a:pt x="136" y="74"/>
                    </a:cubicBezTo>
                    <a:cubicBezTo>
                      <a:pt x="136" y="75"/>
                      <a:pt x="136" y="75"/>
                      <a:pt x="136" y="76"/>
                    </a:cubicBezTo>
                    <a:cubicBezTo>
                      <a:pt x="135" y="77"/>
                      <a:pt x="133" y="78"/>
                      <a:pt x="132" y="78"/>
                    </a:cubicBezTo>
                    <a:cubicBezTo>
                      <a:pt x="130" y="77"/>
                      <a:pt x="129" y="75"/>
                      <a:pt x="129" y="74"/>
                    </a:cubicBezTo>
                    <a:cubicBezTo>
                      <a:pt x="131" y="68"/>
                      <a:pt x="132" y="62"/>
                      <a:pt x="134" y="57"/>
                    </a:cubicBezTo>
                    <a:cubicBezTo>
                      <a:pt x="138" y="49"/>
                      <a:pt x="138" y="41"/>
                      <a:pt x="135" y="33"/>
                    </a:cubicBezTo>
                    <a:cubicBezTo>
                      <a:pt x="135" y="31"/>
                      <a:pt x="134" y="30"/>
                      <a:pt x="133" y="29"/>
                    </a:cubicBezTo>
                    <a:cubicBezTo>
                      <a:pt x="131" y="27"/>
                      <a:pt x="128" y="28"/>
                      <a:pt x="127" y="30"/>
                    </a:cubicBezTo>
                    <a:cubicBezTo>
                      <a:pt x="126" y="33"/>
                      <a:pt x="126" y="37"/>
                      <a:pt x="125" y="41"/>
                    </a:cubicBezTo>
                    <a:cubicBezTo>
                      <a:pt x="125" y="43"/>
                      <a:pt x="123" y="44"/>
                      <a:pt x="122" y="44"/>
                    </a:cubicBezTo>
                    <a:cubicBezTo>
                      <a:pt x="117" y="42"/>
                      <a:pt x="112" y="42"/>
                      <a:pt x="107" y="42"/>
                    </a:cubicBezTo>
                    <a:cubicBezTo>
                      <a:pt x="105" y="42"/>
                      <a:pt x="105" y="42"/>
                      <a:pt x="105" y="41"/>
                    </a:cubicBezTo>
                    <a:cubicBezTo>
                      <a:pt x="106" y="41"/>
                      <a:pt x="106" y="41"/>
                      <a:pt x="107" y="40"/>
                    </a:cubicBezTo>
                    <a:cubicBezTo>
                      <a:pt x="109" y="39"/>
                      <a:pt x="112" y="38"/>
                      <a:pt x="114" y="36"/>
                    </a:cubicBezTo>
                    <a:cubicBezTo>
                      <a:pt x="116" y="35"/>
                      <a:pt x="116" y="32"/>
                      <a:pt x="115" y="31"/>
                    </a:cubicBezTo>
                    <a:cubicBezTo>
                      <a:pt x="113" y="26"/>
                      <a:pt x="110" y="23"/>
                      <a:pt x="107" y="20"/>
                    </a:cubicBezTo>
                    <a:cubicBezTo>
                      <a:pt x="104" y="17"/>
                      <a:pt x="100" y="17"/>
                      <a:pt x="97" y="19"/>
                    </a:cubicBezTo>
                    <a:cubicBezTo>
                      <a:pt x="95" y="21"/>
                      <a:pt x="94" y="22"/>
                      <a:pt x="92" y="24"/>
                    </a:cubicBezTo>
                    <a:cubicBezTo>
                      <a:pt x="91" y="25"/>
                      <a:pt x="89" y="26"/>
                      <a:pt x="88" y="25"/>
                    </a:cubicBezTo>
                    <a:cubicBezTo>
                      <a:pt x="86" y="25"/>
                      <a:pt x="86" y="24"/>
                      <a:pt x="88" y="21"/>
                    </a:cubicBezTo>
                    <a:cubicBezTo>
                      <a:pt x="91" y="18"/>
                      <a:pt x="93" y="14"/>
                      <a:pt x="95" y="11"/>
                    </a:cubicBezTo>
                    <a:cubicBezTo>
                      <a:pt x="97" y="8"/>
                      <a:pt x="96" y="4"/>
                      <a:pt x="93" y="2"/>
                    </a:cubicBezTo>
                    <a:cubicBezTo>
                      <a:pt x="92" y="1"/>
                      <a:pt x="91" y="1"/>
                      <a:pt x="90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0" y="0"/>
                      <a:pt x="90" y="0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87" y="3"/>
                      <a:pt x="84" y="2"/>
                      <a:pt x="8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" name="Freeform 30"/>
              <p:cNvSpPr>
                <a:spLocks/>
              </p:cNvSpPr>
              <p:nvPr/>
            </p:nvSpPr>
            <p:spPr bwMode="auto">
              <a:xfrm>
                <a:off x="6205" y="2938"/>
                <a:ext cx="379" cy="209"/>
              </a:xfrm>
              <a:custGeom>
                <a:avLst/>
                <a:gdLst>
                  <a:gd name="T0" fmla="*/ 249 w 266"/>
                  <a:gd name="T1" fmla="*/ 125 h 147"/>
                  <a:gd name="T2" fmla="*/ 236 w 266"/>
                  <a:gd name="T3" fmla="*/ 111 h 147"/>
                  <a:gd name="T4" fmla="*/ 224 w 266"/>
                  <a:gd name="T5" fmla="*/ 98 h 147"/>
                  <a:gd name="T6" fmla="*/ 230 w 266"/>
                  <a:gd name="T7" fmla="*/ 90 h 147"/>
                  <a:gd name="T8" fmla="*/ 224 w 266"/>
                  <a:gd name="T9" fmla="*/ 79 h 147"/>
                  <a:gd name="T10" fmla="*/ 205 w 266"/>
                  <a:gd name="T11" fmla="*/ 64 h 147"/>
                  <a:gd name="T12" fmla="*/ 166 w 266"/>
                  <a:gd name="T13" fmla="*/ 41 h 147"/>
                  <a:gd name="T14" fmla="*/ 130 w 266"/>
                  <a:gd name="T15" fmla="*/ 28 h 147"/>
                  <a:gd name="T16" fmla="*/ 84 w 266"/>
                  <a:gd name="T17" fmla="*/ 23 h 147"/>
                  <a:gd name="T18" fmla="*/ 64 w 266"/>
                  <a:gd name="T19" fmla="*/ 40 h 147"/>
                  <a:gd name="T20" fmla="*/ 49 w 266"/>
                  <a:gd name="T21" fmla="*/ 31 h 147"/>
                  <a:gd name="T22" fmla="*/ 47 w 266"/>
                  <a:gd name="T23" fmla="*/ 19 h 147"/>
                  <a:gd name="T24" fmla="*/ 37 w 266"/>
                  <a:gd name="T25" fmla="*/ 5 h 147"/>
                  <a:gd name="T26" fmla="*/ 19 w 266"/>
                  <a:gd name="T27" fmla="*/ 2 h 147"/>
                  <a:gd name="T28" fmla="*/ 0 w 266"/>
                  <a:gd name="T29" fmla="*/ 13 h 147"/>
                  <a:gd name="T30" fmla="*/ 7 w 266"/>
                  <a:gd name="T31" fmla="*/ 18 h 147"/>
                  <a:gd name="T32" fmla="*/ 26 w 266"/>
                  <a:gd name="T33" fmla="*/ 29 h 147"/>
                  <a:gd name="T34" fmla="*/ 38 w 266"/>
                  <a:gd name="T35" fmla="*/ 30 h 147"/>
                  <a:gd name="T36" fmla="*/ 19 w 266"/>
                  <a:gd name="T37" fmla="*/ 35 h 147"/>
                  <a:gd name="T38" fmla="*/ 26 w 266"/>
                  <a:gd name="T39" fmla="*/ 52 h 147"/>
                  <a:gd name="T40" fmla="*/ 36 w 266"/>
                  <a:gd name="T41" fmla="*/ 49 h 147"/>
                  <a:gd name="T42" fmla="*/ 53 w 266"/>
                  <a:gd name="T43" fmla="*/ 55 h 147"/>
                  <a:gd name="T44" fmla="*/ 77 w 266"/>
                  <a:gd name="T45" fmla="*/ 64 h 147"/>
                  <a:gd name="T46" fmla="*/ 100 w 266"/>
                  <a:gd name="T47" fmla="*/ 82 h 147"/>
                  <a:gd name="T48" fmla="*/ 106 w 266"/>
                  <a:gd name="T49" fmla="*/ 95 h 147"/>
                  <a:gd name="T50" fmla="*/ 94 w 266"/>
                  <a:gd name="T51" fmla="*/ 108 h 147"/>
                  <a:gd name="T52" fmla="*/ 111 w 266"/>
                  <a:gd name="T53" fmla="*/ 112 h 147"/>
                  <a:gd name="T54" fmla="*/ 129 w 266"/>
                  <a:gd name="T55" fmla="*/ 121 h 147"/>
                  <a:gd name="T56" fmla="*/ 157 w 266"/>
                  <a:gd name="T57" fmla="*/ 128 h 147"/>
                  <a:gd name="T58" fmla="*/ 168 w 266"/>
                  <a:gd name="T59" fmla="*/ 119 h 147"/>
                  <a:gd name="T60" fmla="*/ 179 w 266"/>
                  <a:gd name="T61" fmla="*/ 106 h 147"/>
                  <a:gd name="T62" fmla="*/ 201 w 266"/>
                  <a:gd name="T63" fmla="*/ 110 h 147"/>
                  <a:gd name="T64" fmla="*/ 223 w 266"/>
                  <a:gd name="T65" fmla="*/ 135 h 147"/>
                  <a:gd name="T66" fmla="*/ 261 w 266"/>
                  <a:gd name="T67" fmla="*/ 147 h 147"/>
                  <a:gd name="T68" fmla="*/ 265 w 266"/>
                  <a:gd name="T69" fmla="*/ 146 h 147"/>
                  <a:gd name="T70" fmla="*/ 263 w 266"/>
                  <a:gd name="T71" fmla="*/ 138 h 147"/>
                  <a:gd name="T72" fmla="*/ 250 w 266"/>
                  <a:gd name="T73" fmla="*/ 12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6" h="147">
                    <a:moveTo>
                      <a:pt x="250" y="127"/>
                    </a:moveTo>
                    <a:cubicBezTo>
                      <a:pt x="250" y="126"/>
                      <a:pt x="250" y="126"/>
                      <a:pt x="249" y="125"/>
                    </a:cubicBezTo>
                    <a:cubicBezTo>
                      <a:pt x="247" y="123"/>
                      <a:pt x="244" y="122"/>
                      <a:pt x="242" y="119"/>
                    </a:cubicBezTo>
                    <a:cubicBezTo>
                      <a:pt x="239" y="117"/>
                      <a:pt x="238" y="114"/>
                      <a:pt x="236" y="111"/>
                    </a:cubicBezTo>
                    <a:cubicBezTo>
                      <a:pt x="234" y="109"/>
                      <a:pt x="232" y="108"/>
                      <a:pt x="230" y="106"/>
                    </a:cubicBezTo>
                    <a:cubicBezTo>
                      <a:pt x="228" y="103"/>
                      <a:pt x="226" y="101"/>
                      <a:pt x="224" y="98"/>
                    </a:cubicBezTo>
                    <a:cubicBezTo>
                      <a:pt x="223" y="96"/>
                      <a:pt x="223" y="94"/>
                      <a:pt x="225" y="92"/>
                    </a:cubicBezTo>
                    <a:cubicBezTo>
                      <a:pt x="227" y="91"/>
                      <a:pt x="228" y="91"/>
                      <a:pt x="230" y="90"/>
                    </a:cubicBezTo>
                    <a:cubicBezTo>
                      <a:pt x="232" y="88"/>
                      <a:pt x="231" y="83"/>
                      <a:pt x="229" y="81"/>
                    </a:cubicBezTo>
                    <a:cubicBezTo>
                      <a:pt x="227" y="80"/>
                      <a:pt x="226" y="79"/>
                      <a:pt x="224" y="79"/>
                    </a:cubicBezTo>
                    <a:cubicBezTo>
                      <a:pt x="221" y="77"/>
                      <a:pt x="217" y="76"/>
                      <a:pt x="214" y="75"/>
                    </a:cubicBezTo>
                    <a:cubicBezTo>
                      <a:pt x="208" y="73"/>
                      <a:pt x="205" y="70"/>
                      <a:pt x="205" y="64"/>
                    </a:cubicBezTo>
                    <a:cubicBezTo>
                      <a:pt x="204" y="63"/>
                      <a:pt x="202" y="61"/>
                      <a:pt x="201" y="59"/>
                    </a:cubicBezTo>
                    <a:cubicBezTo>
                      <a:pt x="191" y="51"/>
                      <a:pt x="179" y="45"/>
                      <a:pt x="166" y="41"/>
                    </a:cubicBezTo>
                    <a:cubicBezTo>
                      <a:pt x="160" y="40"/>
                      <a:pt x="154" y="38"/>
                      <a:pt x="149" y="35"/>
                    </a:cubicBezTo>
                    <a:cubicBezTo>
                      <a:pt x="143" y="33"/>
                      <a:pt x="137" y="30"/>
                      <a:pt x="130" y="28"/>
                    </a:cubicBezTo>
                    <a:cubicBezTo>
                      <a:pt x="121" y="26"/>
                      <a:pt x="112" y="23"/>
                      <a:pt x="104" y="19"/>
                    </a:cubicBezTo>
                    <a:cubicBezTo>
                      <a:pt x="96" y="16"/>
                      <a:pt x="89" y="14"/>
                      <a:pt x="84" y="23"/>
                    </a:cubicBezTo>
                    <a:cubicBezTo>
                      <a:pt x="84" y="24"/>
                      <a:pt x="84" y="24"/>
                      <a:pt x="83" y="24"/>
                    </a:cubicBezTo>
                    <a:cubicBezTo>
                      <a:pt x="75" y="28"/>
                      <a:pt x="69" y="33"/>
                      <a:pt x="64" y="40"/>
                    </a:cubicBezTo>
                    <a:cubicBezTo>
                      <a:pt x="63" y="41"/>
                      <a:pt x="60" y="42"/>
                      <a:pt x="58" y="40"/>
                    </a:cubicBezTo>
                    <a:cubicBezTo>
                      <a:pt x="55" y="37"/>
                      <a:pt x="52" y="34"/>
                      <a:pt x="49" y="31"/>
                    </a:cubicBezTo>
                    <a:cubicBezTo>
                      <a:pt x="47" y="30"/>
                      <a:pt x="47" y="27"/>
                      <a:pt x="47" y="25"/>
                    </a:cubicBezTo>
                    <a:cubicBezTo>
                      <a:pt x="47" y="23"/>
                      <a:pt x="47" y="21"/>
                      <a:pt x="47" y="19"/>
                    </a:cubicBezTo>
                    <a:cubicBezTo>
                      <a:pt x="48" y="15"/>
                      <a:pt x="46" y="11"/>
                      <a:pt x="45" y="8"/>
                    </a:cubicBezTo>
                    <a:cubicBezTo>
                      <a:pt x="43" y="5"/>
                      <a:pt x="40" y="5"/>
                      <a:pt x="37" y="5"/>
                    </a:cubicBezTo>
                    <a:cubicBezTo>
                      <a:pt x="34" y="4"/>
                      <a:pt x="31" y="2"/>
                      <a:pt x="28" y="1"/>
                    </a:cubicBezTo>
                    <a:cubicBezTo>
                      <a:pt x="25" y="0"/>
                      <a:pt x="22" y="0"/>
                      <a:pt x="19" y="2"/>
                    </a:cubicBezTo>
                    <a:cubicBezTo>
                      <a:pt x="13" y="5"/>
                      <a:pt x="7" y="8"/>
                      <a:pt x="1" y="10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13"/>
                      <a:pt x="0" y="15"/>
                      <a:pt x="1" y="15"/>
                    </a:cubicBezTo>
                    <a:cubicBezTo>
                      <a:pt x="3" y="16"/>
                      <a:pt x="5" y="17"/>
                      <a:pt x="7" y="18"/>
                    </a:cubicBezTo>
                    <a:cubicBezTo>
                      <a:pt x="10" y="19"/>
                      <a:pt x="12" y="20"/>
                      <a:pt x="14" y="22"/>
                    </a:cubicBezTo>
                    <a:cubicBezTo>
                      <a:pt x="16" y="27"/>
                      <a:pt x="20" y="29"/>
                      <a:pt x="26" y="29"/>
                    </a:cubicBezTo>
                    <a:cubicBezTo>
                      <a:pt x="29" y="29"/>
                      <a:pt x="32" y="29"/>
                      <a:pt x="36" y="29"/>
                    </a:cubicBezTo>
                    <a:cubicBezTo>
                      <a:pt x="36" y="29"/>
                      <a:pt x="37" y="30"/>
                      <a:pt x="38" y="30"/>
                    </a:cubicBezTo>
                    <a:cubicBezTo>
                      <a:pt x="37" y="30"/>
                      <a:pt x="37" y="31"/>
                      <a:pt x="37" y="31"/>
                    </a:cubicBezTo>
                    <a:cubicBezTo>
                      <a:pt x="31" y="31"/>
                      <a:pt x="25" y="35"/>
                      <a:pt x="19" y="35"/>
                    </a:cubicBezTo>
                    <a:cubicBezTo>
                      <a:pt x="18" y="35"/>
                      <a:pt x="17" y="36"/>
                      <a:pt x="18" y="37"/>
                    </a:cubicBezTo>
                    <a:cubicBezTo>
                      <a:pt x="22" y="42"/>
                      <a:pt x="25" y="46"/>
                      <a:pt x="26" y="52"/>
                    </a:cubicBezTo>
                    <a:cubicBezTo>
                      <a:pt x="27" y="54"/>
                      <a:pt x="31" y="55"/>
                      <a:pt x="33" y="53"/>
                    </a:cubicBezTo>
                    <a:cubicBezTo>
                      <a:pt x="34" y="52"/>
                      <a:pt x="35" y="51"/>
                      <a:pt x="36" y="49"/>
                    </a:cubicBezTo>
                    <a:cubicBezTo>
                      <a:pt x="37" y="48"/>
                      <a:pt x="38" y="47"/>
                      <a:pt x="40" y="48"/>
                    </a:cubicBezTo>
                    <a:cubicBezTo>
                      <a:pt x="44" y="50"/>
                      <a:pt x="49" y="52"/>
                      <a:pt x="53" y="55"/>
                    </a:cubicBezTo>
                    <a:cubicBezTo>
                      <a:pt x="56" y="57"/>
                      <a:pt x="58" y="59"/>
                      <a:pt x="62" y="60"/>
                    </a:cubicBezTo>
                    <a:cubicBezTo>
                      <a:pt x="67" y="61"/>
                      <a:pt x="72" y="63"/>
                      <a:pt x="77" y="64"/>
                    </a:cubicBezTo>
                    <a:cubicBezTo>
                      <a:pt x="81" y="65"/>
                      <a:pt x="84" y="66"/>
                      <a:pt x="87" y="68"/>
                    </a:cubicBezTo>
                    <a:cubicBezTo>
                      <a:pt x="93" y="71"/>
                      <a:pt x="98" y="74"/>
                      <a:pt x="100" y="82"/>
                    </a:cubicBezTo>
                    <a:cubicBezTo>
                      <a:pt x="100" y="84"/>
                      <a:pt x="102" y="86"/>
                      <a:pt x="103" y="89"/>
                    </a:cubicBezTo>
                    <a:cubicBezTo>
                      <a:pt x="104" y="91"/>
                      <a:pt x="105" y="93"/>
                      <a:pt x="106" y="95"/>
                    </a:cubicBezTo>
                    <a:cubicBezTo>
                      <a:pt x="107" y="97"/>
                      <a:pt x="106" y="99"/>
                      <a:pt x="105" y="99"/>
                    </a:cubicBezTo>
                    <a:cubicBezTo>
                      <a:pt x="99" y="100"/>
                      <a:pt x="96" y="104"/>
                      <a:pt x="94" y="108"/>
                    </a:cubicBezTo>
                    <a:cubicBezTo>
                      <a:pt x="92" y="111"/>
                      <a:pt x="94" y="114"/>
                      <a:pt x="97" y="114"/>
                    </a:cubicBezTo>
                    <a:cubicBezTo>
                      <a:pt x="102" y="115"/>
                      <a:pt x="107" y="113"/>
                      <a:pt x="111" y="112"/>
                    </a:cubicBezTo>
                    <a:cubicBezTo>
                      <a:pt x="117" y="111"/>
                      <a:pt x="122" y="112"/>
                      <a:pt x="126" y="117"/>
                    </a:cubicBezTo>
                    <a:cubicBezTo>
                      <a:pt x="127" y="118"/>
                      <a:pt x="128" y="120"/>
                      <a:pt x="129" y="121"/>
                    </a:cubicBezTo>
                    <a:cubicBezTo>
                      <a:pt x="131" y="124"/>
                      <a:pt x="134" y="125"/>
                      <a:pt x="138" y="125"/>
                    </a:cubicBezTo>
                    <a:cubicBezTo>
                      <a:pt x="144" y="126"/>
                      <a:pt x="151" y="126"/>
                      <a:pt x="157" y="128"/>
                    </a:cubicBezTo>
                    <a:cubicBezTo>
                      <a:pt x="160" y="129"/>
                      <a:pt x="163" y="128"/>
                      <a:pt x="165" y="127"/>
                    </a:cubicBezTo>
                    <a:cubicBezTo>
                      <a:pt x="169" y="125"/>
                      <a:pt x="169" y="123"/>
                      <a:pt x="168" y="119"/>
                    </a:cubicBezTo>
                    <a:cubicBezTo>
                      <a:pt x="168" y="118"/>
                      <a:pt x="168" y="116"/>
                      <a:pt x="168" y="116"/>
                    </a:cubicBezTo>
                    <a:cubicBezTo>
                      <a:pt x="172" y="112"/>
                      <a:pt x="175" y="109"/>
                      <a:pt x="179" y="106"/>
                    </a:cubicBezTo>
                    <a:cubicBezTo>
                      <a:pt x="183" y="104"/>
                      <a:pt x="187" y="104"/>
                      <a:pt x="191" y="105"/>
                    </a:cubicBezTo>
                    <a:cubicBezTo>
                      <a:pt x="194" y="107"/>
                      <a:pt x="197" y="109"/>
                      <a:pt x="201" y="110"/>
                    </a:cubicBezTo>
                    <a:cubicBezTo>
                      <a:pt x="204" y="112"/>
                      <a:pt x="206" y="114"/>
                      <a:pt x="208" y="117"/>
                    </a:cubicBezTo>
                    <a:cubicBezTo>
                      <a:pt x="213" y="123"/>
                      <a:pt x="218" y="129"/>
                      <a:pt x="223" y="135"/>
                    </a:cubicBezTo>
                    <a:cubicBezTo>
                      <a:pt x="226" y="139"/>
                      <a:pt x="230" y="141"/>
                      <a:pt x="236" y="141"/>
                    </a:cubicBezTo>
                    <a:cubicBezTo>
                      <a:pt x="245" y="141"/>
                      <a:pt x="253" y="143"/>
                      <a:pt x="261" y="147"/>
                    </a:cubicBezTo>
                    <a:cubicBezTo>
                      <a:pt x="261" y="147"/>
                      <a:pt x="262" y="147"/>
                      <a:pt x="263" y="147"/>
                    </a:cubicBezTo>
                    <a:cubicBezTo>
                      <a:pt x="264" y="147"/>
                      <a:pt x="265" y="147"/>
                      <a:pt x="265" y="146"/>
                    </a:cubicBezTo>
                    <a:cubicBezTo>
                      <a:pt x="266" y="145"/>
                      <a:pt x="266" y="144"/>
                      <a:pt x="266" y="143"/>
                    </a:cubicBezTo>
                    <a:cubicBezTo>
                      <a:pt x="266" y="141"/>
                      <a:pt x="265" y="139"/>
                      <a:pt x="263" y="138"/>
                    </a:cubicBezTo>
                    <a:cubicBezTo>
                      <a:pt x="258" y="137"/>
                      <a:pt x="259" y="134"/>
                      <a:pt x="260" y="131"/>
                    </a:cubicBezTo>
                    <a:cubicBezTo>
                      <a:pt x="256" y="131"/>
                      <a:pt x="252" y="131"/>
                      <a:pt x="250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" name="Freeform 31"/>
              <p:cNvSpPr>
                <a:spLocks/>
              </p:cNvSpPr>
              <p:nvPr/>
            </p:nvSpPr>
            <p:spPr bwMode="auto">
              <a:xfrm>
                <a:off x="5777" y="2791"/>
                <a:ext cx="198" cy="225"/>
              </a:xfrm>
              <a:custGeom>
                <a:avLst/>
                <a:gdLst>
                  <a:gd name="T0" fmla="*/ 2 w 139"/>
                  <a:gd name="T1" fmla="*/ 94 h 158"/>
                  <a:gd name="T2" fmla="*/ 7 w 139"/>
                  <a:gd name="T3" fmla="*/ 112 h 158"/>
                  <a:gd name="T4" fmla="*/ 13 w 139"/>
                  <a:gd name="T5" fmla="*/ 120 h 158"/>
                  <a:gd name="T6" fmla="*/ 15 w 139"/>
                  <a:gd name="T7" fmla="*/ 122 h 158"/>
                  <a:gd name="T8" fmla="*/ 18 w 139"/>
                  <a:gd name="T9" fmla="*/ 135 h 158"/>
                  <a:gd name="T10" fmla="*/ 26 w 139"/>
                  <a:gd name="T11" fmla="*/ 142 h 158"/>
                  <a:gd name="T12" fmla="*/ 34 w 139"/>
                  <a:gd name="T13" fmla="*/ 143 h 158"/>
                  <a:gd name="T14" fmla="*/ 40 w 139"/>
                  <a:gd name="T15" fmla="*/ 147 h 158"/>
                  <a:gd name="T16" fmla="*/ 47 w 139"/>
                  <a:gd name="T17" fmla="*/ 149 h 158"/>
                  <a:gd name="T18" fmla="*/ 56 w 139"/>
                  <a:gd name="T19" fmla="*/ 146 h 158"/>
                  <a:gd name="T20" fmla="*/ 60 w 139"/>
                  <a:gd name="T21" fmla="*/ 146 h 158"/>
                  <a:gd name="T22" fmla="*/ 73 w 139"/>
                  <a:gd name="T23" fmla="*/ 151 h 158"/>
                  <a:gd name="T24" fmla="*/ 76 w 139"/>
                  <a:gd name="T25" fmla="*/ 155 h 158"/>
                  <a:gd name="T26" fmla="*/ 82 w 139"/>
                  <a:gd name="T27" fmla="*/ 157 h 158"/>
                  <a:gd name="T28" fmla="*/ 91 w 139"/>
                  <a:gd name="T29" fmla="*/ 154 h 158"/>
                  <a:gd name="T30" fmla="*/ 96 w 139"/>
                  <a:gd name="T31" fmla="*/ 155 h 158"/>
                  <a:gd name="T32" fmla="*/ 101 w 139"/>
                  <a:gd name="T33" fmla="*/ 152 h 158"/>
                  <a:gd name="T34" fmla="*/ 101 w 139"/>
                  <a:gd name="T35" fmla="*/ 150 h 158"/>
                  <a:gd name="T36" fmla="*/ 101 w 139"/>
                  <a:gd name="T37" fmla="*/ 140 h 158"/>
                  <a:gd name="T38" fmla="*/ 103 w 139"/>
                  <a:gd name="T39" fmla="*/ 132 h 158"/>
                  <a:gd name="T40" fmla="*/ 107 w 139"/>
                  <a:gd name="T41" fmla="*/ 120 h 158"/>
                  <a:gd name="T42" fmla="*/ 116 w 139"/>
                  <a:gd name="T43" fmla="*/ 102 h 158"/>
                  <a:gd name="T44" fmla="*/ 120 w 139"/>
                  <a:gd name="T45" fmla="*/ 93 h 158"/>
                  <a:gd name="T46" fmla="*/ 125 w 139"/>
                  <a:gd name="T47" fmla="*/ 89 h 158"/>
                  <a:gd name="T48" fmla="*/ 130 w 139"/>
                  <a:gd name="T49" fmla="*/ 89 h 158"/>
                  <a:gd name="T50" fmla="*/ 133 w 139"/>
                  <a:gd name="T51" fmla="*/ 88 h 158"/>
                  <a:gd name="T52" fmla="*/ 134 w 139"/>
                  <a:gd name="T53" fmla="*/ 84 h 158"/>
                  <a:gd name="T54" fmla="*/ 125 w 139"/>
                  <a:gd name="T55" fmla="*/ 75 h 158"/>
                  <a:gd name="T56" fmla="*/ 123 w 139"/>
                  <a:gd name="T57" fmla="*/ 69 h 158"/>
                  <a:gd name="T58" fmla="*/ 123 w 139"/>
                  <a:gd name="T59" fmla="*/ 62 h 158"/>
                  <a:gd name="T60" fmla="*/ 121 w 139"/>
                  <a:gd name="T61" fmla="*/ 44 h 158"/>
                  <a:gd name="T62" fmla="*/ 126 w 139"/>
                  <a:gd name="T63" fmla="*/ 39 h 158"/>
                  <a:gd name="T64" fmla="*/ 129 w 139"/>
                  <a:gd name="T65" fmla="*/ 34 h 158"/>
                  <a:gd name="T66" fmla="*/ 133 w 139"/>
                  <a:gd name="T67" fmla="*/ 30 h 158"/>
                  <a:gd name="T68" fmla="*/ 139 w 139"/>
                  <a:gd name="T69" fmla="*/ 27 h 158"/>
                  <a:gd name="T70" fmla="*/ 139 w 139"/>
                  <a:gd name="T71" fmla="*/ 25 h 158"/>
                  <a:gd name="T72" fmla="*/ 139 w 139"/>
                  <a:gd name="T73" fmla="*/ 24 h 158"/>
                  <a:gd name="T74" fmla="*/ 127 w 139"/>
                  <a:gd name="T75" fmla="*/ 17 h 158"/>
                  <a:gd name="T76" fmla="*/ 119 w 139"/>
                  <a:gd name="T77" fmla="*/ 8 h 158"/>
                  <a:gd name="T78" fmla="*/ 112 w 139"/>
                  <a:gd name="T79" fmla="*/ 1 h 158"/>
                  <a:gd name="T80" fmla="*/ 108 w 139"/>
                  <a:gd name="T81" fmla="*/ 1 h 158"/>
                  <a:gd name="T82" fmla="*/ 101 w 139"/>
                  <a:gd name="T83" fmla="*/ 6 h 158"/>
                  <a:gd name="T84" fmla="*/ 96 w 139"/>
                  <a:gd name="T85" fmla="*/ 14 h 158"/>
                  <a:gd name="T86" fmla="*/ 92 w 139"/>
                  <a:gd name="T87" fmla="*/ 20 h 158"/>
                  <a:gd name="T88" fmla="*/ 80 w 139"/>
                  <a:gd name="T89" fmla="*/ 28 h 158"/>
                  <a:gd name="T90" fmla="*/ 66 w 139"/>
                  <a:gd name="T91" fmla="*/ 40 h 158"/>
                  <a:gd name="T92" fmla="*/ 60 w 139"/>
                  <a:gd name="T93" fmla="*/ 48 h 158"/>
                  <a:gd name="T94" fmla="*/ 46 w 139"/>
                  <a:gd name="T95" fmla="*/ 58 h 158"/>
                  <a:gd name="T96" fmla="*/ 34 w 139"/>
                  <a:gd name="T97" fmla="*/ 69 h 158"/>
                  <a:gd name="T98" fmla="*/ 31 w 139"/>
                  <a:gd name="T99" fmla="*/ 75 h 158"/>
                  <a:gd name="T100" fmla="*/ 26 w 139"/>
                  <a:gd name="T101" fmla="*/ 77 h 158"/>
                  <a:gd name="T102" fmla="*/ 15 w 139"/>
                  <a:gd name="T103" fmla="*/ 73 h 158"/>
                  <a:gd name="T104" fmla="*/ 6 w 139"/>
                  <a:gd name="T105" fmla="*/ 76 h 158"/>
                  <a:gd name="T106" fmla="*/ 4 w 139"/>
                  <a:gd name="T107" fmla="*/ 80 h 158"/>
                  <a:gd name="T108" fmla="*/ 2 w 139"/>
                  <a:gd name="T109" fmla="*/ 9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9" h="158">
                    <a:moveTo>
                      <a:pt x="2" y="94"/>
                    </a:moveTo>
                    <a:cubicBezTo>
                      <a:pt x="4" y="100"/>
                      <a:pt x="5" y="106"/>
                      <a:pt x="7" y="112"/>
                    </a:cubicBezTo>
                    <a:cubicBezTo>
                      <a:pt x="7" y="115"/>
                      <a:pt x="9" y="119"/>
                      <a:pt x="13" y="120"/>
                    </a:cubicBezTo>
                    <a:cubicBezTo>
                      <a:pt x="14" y="120"/>
                      <a:pt x="15" y="122"/>
                      <a:pt x="15" y="122"/>
                    </a:cubicBezTo>
                    <a:cubicBezTo>
                      <a:pt x="15" y="127"/>
                      <a:pt x="17" y="131"/>
                      <a:pt x="18" y="135"/>
                    </a:cubicBezTo>
                    <a:cubicBezTo>
                      <a:pt x="18" y="140"/>
                      <a:pt x="21" y="142"/>
                      <a:pt x="26" y="142"/>
                    </a:cubicBezTo>
                    <a:cubicBezTo>
                      <a:pt x="28" y="143"/>
                      <a:pt x="31" y="143"/>
                      <a:pt x="34" y="143"/>
                    </a:cubicBezTo>
                    <a:cubicBezTo>
                      <a:pt x="37" y="143"/>
                      <a:pt x="39" y="144"/>
                      <a:pt x="40" y="147"/>
                    </a:cubicBezTo>
                    <a:cubicBezTo>
                      <a:pt x="42" y="150"/>
                      <a:pt x="44" y="150"/>
                      <a:pt x="47" y="149"/>
                    </a:cubicBezTo>
                    <a:cubicBezTo>
                      <a:pt x="50" y="148"/>
                      <a:pt x="53" y="147"/>
                      <a:pt x="56" y="146"/>
                    </a:cubicBezTo>
                    <a:cubicBezTo>
                      <a:pt x="58" y="146"/>
                      <a:pt x="59" y="146"/>
                      <a:pt x="60" y="146"/>
                    </a:cubicBezTo>
                    <a:cubicBezTo>
                      <a:pt x="64" y="147"/>
                      <a:pt x="69" y="149"/>
                      <a:pt x="73" y="151"/>
                    </a:cubicBezTo>
                    <a:cubicBezTo>
                      <a:pt x="75" y="152"/>
                      <a:pt x="75" y="154"/>
                      <a:pt x="76" y="155"/>
                    </a:cubicBezTo>
                    <a:cubicBezTo>
                      <a:pt x="78" y="157"/>
                      <a:pt x="79" y="158"/>
                      <a:pt x="82" y="157"/>
                    </a:cubicBezTo>
                    <a:cubicBezTo>
                      <a:pt x="85" y="156"/>
                      <a:pt x="88" y="155"/>
                      <a:pt x="91" y="154"/>
                    </a:cubicBezTo>
                    <a:cubicBezTo>
                      <a:pt x="93" y="154"/>
                      <a:pt x="94" y="155"/>
                      <a:pt x="96" y="155"/>
                    </a:cubicBezTo>
                    <a:cubicBezTo>
                      <a:pt x="98" y="156"/>
                      <a:pt x="101" y="154"/>
                      <a:pt x="101" y="152"/>
                    </a:cubicBezTo>
                    <a:cubicBezTo>
                      <a:pt x="101" y="151"/>
                      <a:pt x="101" y="151"/>
                      <a:pt x="101" y="150"/>
                    </a:cubicBezTo>
                    <a:cubicBezTo>
                      <a:pt x="99" y="147"/>
                      <a:pt x="99" y="143"/>
                      <a:pt x="101" y="140"/>
                    </a:cubicBezTo>
                    <a:cubicBezTo>
                      <a:pt x="103" y="137"/>
                      <a:pt x="103" y="134"/>
                      <a:pt x="103" y="132"/>
                    </a:cubicBezTo>
                    <a:cubicBezTo>
                      <a:pt x="102" y="127"/>
                      <a:pt x="104" y="123"/>
                      <a:pt x="107" y="120"/>
                    </a:cubicBezTo>
                    <a:cubicBezTo>
                      <a:pt x="112" y="115"/>
                      <a:pt x="114" y="108"/>
                      <a:pt x="116" y="102"/>
                    </a:cubicBezTo>
                    <a:cubicBezTo>
                      <a:pt x="118" y="99"/>
                      <a:pt x="119" y="96"/>
                      <a:pt x="120" y="93"/>
                    </a:cubicBezTo>
                    <a:cubicBezTo>
                      <a:pt x="121" y="91"/>
                      <a:pt x="123" y="90"/>
                      <a:pt x="125" y="89"/>
                    </a:cubicBezTo>
                    <a:cubicBezTo>
                      <a:pt x="126" y="89"/>
                      <a:pt x="128" y="89"/>
                      <a:pt x="130" y="89"/>
                    </a:cubicBezTo>
                    <a:cubicBezTo>
                      <a:pt x="131" y="89"/>
                      <a:pt x="132" y="88"/>
                      <a:pt x="133" y="88"/>
                    </a:cubicBezTo>
                    <a:cubicBezTo>
                      <a:pt x="134" y="87"/>
                      <a:pt x="135" y="85"/>
                      <a:pt x="134" y="84"/>
                    </a:cubicBezTo>
                    <a:cubicBezTo>
                      <a:pt x="132" y="80"/>
                      <a:pt x="127" y="78"/>
                      <a:pt x="125" y="75"/>
                    </a:cubicBezTo>
                    <a:cubicBezTo>
                      <a:pt x="123" y="73"/>
                      <a:pt x="122" y="71"/>
                      <a:pt x="123" y="69"/>
                    </a:cubicBezTo>
                    <a:cubicBezTo>
                      <a:pt x="124" y="66"/>
                      <a:pt x="124" y="64"/>
                      <a:pt x="123" y="62"/>
                    </a:cubicBezTo>
                    <a:cubicBezTo>
                      <a:pt x="117" y="57"/>
                      <a:pt x="118" y="51"/>
                      <a:pt x="121" y="44"/>
                    </a:cubicBezTo>
                    <a:cubicBezTo>
                      <a:pt x="122" y="42"/>
                      <a:pt x="124" y="40"/>
                      <a:pt x="126" y="39"/>
                    </a:cubicBezTo>
                    <a:cubicBezTo>
                      <a:pt x="128" y="38"/>
                      <a:pt x="129" y="36"/>
                      <a:pt x="129" y="34"/>
                    </a:cubicBezTo>
                    <a:cubicBezTo>
                      <a:pt x="129" y="32"/>
                      <a:pt x="131" y="30"/>
                      <a:pt x="133" y="30"/>
                    </a:cubicBezTo>
                    <a:cubicBezTo>
                      <a:pt x="135" y="29"/>
                      <a:pt x="137" y="29"/>
                      <a:pt x="139" y="27"/>
                    </a:cubicBezTo>
                    <a:cubicBezTo>
                      <a:pt x="139" y="26"/>
                      <a:pt x="139" y="26"/>
                      <a:pt x="139" y="25"/>
                    </a:cubicBezTo>
                    <a:cubicBezTo>
                      <a:pt x="139" y="25"/>
                      <a:pt x="139" y="24"/>
                      <a:pt x="139" y="24"/>
                    </a:cubicBezTo>
                    <a:cubicBezTo>
                      <a:pt x="135" y="21"/>
                      <a:pt x="131" y="19"/>
                      <a:pt x="127" y="17"/>
                    </a:cubicBezTo>
                    <a:cubicBezTo>
                      <a:pt x="124" y="15"/>
                      <a:pt x="119" y="14"/>
                      <a:pt x="119" y="8"/>
                    </a:cubicBezTo>
                    <a:cubicBezTo>
                      <a:pt x="117" y="6"/>
                      <a:pt x="115" y="3"/>
                      <a:pt x="112" y="1"/>
                    </a:cubicBezTo>
                    <a:cubicBezTo>
                      <a:pt x="111" y="0"/>
                      <a:pt x="109" y="1"/>
                      <a:pt x="108" y="1"/>
                    </a:cubicBezTo>
                    <a:cubicBezTo>
                      <a:pt x="105" y="2"/>
                      <a:pt x="102" y="3"/>
                      <a:pt x="101" y="6"/>
                    </a:cubicBezTo>
                    <a:cubicBezTo>
                      <a:pt x="99" y="8"/>
                      <a:pt x="98" y="11"/>
                      <a:pt x="96" y="14"/>
                    </a:cubicBezTo>
                    <a:cubicBezTo>
                      <a:pt x="95" y="16"/>
                      <a:pt x="94" y="18"/>
                      <a:pt x="92" y="20"/>
                    </a:cubicBezTo>
                    <a:cubicBezTo>
                      <a:pt x="89" y="22"/>
                      <a:pt x="85" y="26"/>
                      <a:pt x="80" y="28"/>
                    </a:cubicBezTo>
                    <a:cubicBezTo>
                      <a:pt x="74" y="30"/>
                      <a:pt x="69" y="34"/>
                      <a:pt x="66" y="40"/>
                    </a:cubicBezTo>
                    <a:cubicBezTo>
                      <a:pt x="64" y="43"/>
                      <a:pt x="62" y="46"/>
                      <a:pt x="60" y="48"/>
                    </a:cubicBezTo>
                    <a:cubicBezTo>
                      <a:pt x="57" y="54"/>
                      <a:pt x="52" y="57"/>
                      <a:pt x="46" y="58"/>
                    </a:cubicBezTo>
                    <a:cubicBezTo>
                      <a:pt x="39" y="59"/>
                      <a:pt x="36" y="63"/>
                      <a:pt x="34" y="69"/>
                    </a:cubicBezTo>
                    <a:cubicBezTo>
                      <a:pt x="33" y="71"/>
                      <a:pt x="32" y="73"/>
                      <a:pt x="31" y="75"/>
                    </a:cubicBezTo>
                    <a:cubicBezTo>
                      <a:pt x="31" y="77"/>
                      <a:pt x="28" y="78"/>
                      <a:pt x="26" y="77"/>
                    </a:cubicBezTo>
                    <a:cubicBezTo>
                      <a:pt x="22" y="76"/>
                      <a:pt x="19" y="75"/>
                      <a:pt x="15" y="73"/>
                    </a:cubicBezTo>
                    <a:cubicBezTo>
                      <a:pt x="11" y="72"/>
                      <a:pt x="9" y="73"/>
                      <a:pt x="6" y="76"/>
                    </a:cubicBezTo>
                    <a:cubicBezTo>
                      <a:pt x="5" y="77"/>
                      <a:pt x="4" y="78"/>
                      <a:pt x="4" y="80"/>
                    </a:cubicBezTo>
                    <a:cubicBezTo>
                      <a:pt x="2" y="85"/>
                      <a:pt x="0" y="90"/>
                      <a:pt x="2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" name="Freeform 32"/>
              <p:cNvSpPr>
                <a:spLocks/>
              </p:cNvSpPr>
              <p:nvPr/>
            </p:nvSpPr>
            <p:spPr bwMode="auto">
              <a:xfrm>
                <a:off x="4475" y="3165"/>
                <a:ext cx="152" cy="273"/>
              </a:xfrm>
              <a:custGeom>
                <a:avLst/>
                <a:gdLst>
                  <a:gd name="T0" fmla="*/ 94 w 107"/>
                  <a:gd name="T1" fmla="*/ 1 h 192"/>
                  <a:gd name="T2" fmla="*/ 92 w 107"/>
                  <a:gd name="T3" fmla="*/ 1 h 192"/>
                  <a:gd name="T4" fmla="*/ 87 w 107"/>
                  <a:gd name="T5" fmla="*/ 10 h 192"/>
                  <a:gd name="T6" fmla="*/ 82 w 107"/>
                  <a:gd name="T7" fmla="*/ 17 h 192"/>
                  <a:gd name="T8" fmla="*/ 81 w 107"/>
                  <a:gd name="T9" fmla="*/ 20 h 192"/>
                  <a:gd name="T10" fmla="*/ 74 w 107"/>
                  <a:gd name="T11" fmla="*/ 28 h 192"/>
                  <a:gd name="T12" fmla="*/ 65 w 107"/>
                  <a:gd name="T13" fmla="*/ 39 h 192"/>
                  <a:gd name="T14" fmla="*/ 53 w 107"/>
                  <a:gd name="T15" fmla="*/ 48 h 192"/>
                  <a:gd name="T16" fmla="*/ 39 w 107"/>
                  <a:gd name="T17" fmla="*/ 52 h 192"/>
                  <a:gd name="T18" fmla="*/ 38 w 107"/>
                  <a:gd name="T19" fmla="*/ 53 h 192"/>
                  <a:gd name="T20" fmla="*/ 24 w 107"/>
                  <a:gd name="T21" fmla="*/ 58 h 192"/>
                  <a:gd name="T22" fmla="*/ 19 w 107"/>
                  <a:gd name="T23" fmla="*/ 69 h 192"/>
                  <a:gd name="T24" fmla="*/ 17 w 107"/>
                  <a:gd name="T25" fmla="*/ 89 h 192"/>
                  <a:gd name="T26" fmla="*/ 20 w 107"/>
                  <a:gd name="T27" fmla="*/ 95 h 192"/>
                  <a:gd name="T28" fmla="*/ 18 w 107"/>
                  <a:gd name="T29" fmla="*/ 113 h 192"/>
                  <a:gd name="T30" fmla="*/ 7 w 107"/>
                  <a:gd name="T31" fmla="*/ 129 h 192"/>
                  <a:gd name="T32" fmla="*/ 4 w 107"/>
                  <a:gd name="T33" fmla="*/ 151 h 192"/>
                  <a:gd name="T34" fmla="*/ 5 w 107"/>
                  <a:gd name="T35" fmla="*/ 162 h 192"/>
                  <a:gd name="T36" fmla="*/ 6 w 107"/>
                  <a:gd name="T37" fmla="*/ 172 h 192"/>
                  <a:gd name="T38" fmla="*/ 8 w 107"/>
                  <a:gd name="T39" fmla="*/ 178 h 192"/>
                  <a:gd name="T40" fmla="*/ 25 w 107"/>
                  <a:gd name="T41" fmla="*/ 191 h 192"/>
                  <a:gd name="T42" fmla="*/ 36 w 107"/>
                  <a:gd name="T43" fmla="*/ 188 h 192"/>
                  <a:gd name="T44" fmla="*/ 44 w 107"/>
                  <a:gd name="T45" fmla="*/ 186 h 192"/>
                  <a:gd name="T46" fmla="*/ 56 w 107"/>
                  <a:gd name="T47" fmla="*/ 177 h 192"/>
                  <a:gd name="T48" fmla="*/ 62 w 107"/>
                  <a:gd name="T49" fmla="*/ 165 h 192"/>
                  <a:gd name="T50" fmla="*/ 73 w 107"/>
                  <a:gd name="T51" fmla="*/ 136 h 192"/>
                  <a:gd name="T52" fmla="*/ 89 w 107"/>
                  <a:gd name="T53" fmla="*/ 93 h 192"/>
                  <a:gd name="T54" fmla="*/ 93 w 107"/>
                  <a:gd name="T55" fmla="*/ 80 h 192"/>
                  <a:gd name="T56" fmla="*/ 97 w 107"/>
                  <a:gd name="T57" fmla="*/ 64 h 192"/>
                  <a:gd name="T58" fmla="*/ 104 w 107"/>
                  <a:gd name="T59" fmla="*/ 52 h 192"/>
                  <a:gd name="T60" fmla="*/ 106 w 107"/>
                  <a:gd name="T61" fmla="*/ 44 h 192"/>
                  <a:gd name="T62" fmla="*/ 105 w 107"/>
                  <a:gd name="T63" fmla="*/ 30 h 192"/>
                  <a:gd name="T64" fmla="*/ 94 w 107"/>
                  <a:gd name="T65" fmla="*/ 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92">
                    <a:moveTo>
                      <a:pt x="94" y="1"/>
                    </a:moveTo>
                    <a:cubicBezTo>
                      <a:pt x="94" y="0"/>
                      <a:pt x="93" y="0"/>
                      <a:pt x="92" y="1"/>
                    </a:cubicBezTo>
                    <a:cubicBezTo>
                      <a:pt x="89" y="3"/>
                      <a:pt x="88" y="6"/>
                      <a:pt x="87" y="10"/>
                    </a:cubicBezTo>
                    <a:cubicBezTo>
                      <a:pt x="87" y="13"/>
                      <a:pt x="85" y="16"/>
                      <a:pt x="82" y="17"/>
                    </a:cubicBezTo>
                    <a:cubicBezTo>
                      <a:pt x="82" y="18"/>
                      <a:pt x="82" y="19"/>
                      <a:pt x="81" y="20"/>
                    </a:cubicBezTo>
                    <a:cubicBezTo>
                      <a:pt x="78" y="22"/>
                      <a:pt x="74" y="23"/>
                      <a:pt x="74" y="28"/>
                    </a:cubicBezTo>
                    <a:cubicBezTo>
                      <a:pt x="73" y="33"/>
                      <a:pt x="70" y="36"/>
                      <a:pt x="65" y="39"/>
                    </a:cubicBezTo>
                    <a:cubicBezTo>
                      <a:pt x="61" y="41"/>
                      <a:pt x="58" y="46"/>
                      <a:pt x="53" y="48"/>
                    </a:cubicBezTo>
                    <a:cubicBezTo>
                      <a:pt x="49" y="50"/>
                      <a:pt x="44" y="51"/>
                      <a:pt x="39" y="52"/>
                    </a:cubicBezTo>
                    <a:cubicBezTo>
                      <a:pt x="39" y="52"/>
                      <a:pt x="38" y="53"/>
                      <a:pt x="38" y="53"/>
                    </a:cubicBezTo>
                    <a:cubicBezTo>
                      <a:pt x="33" y="55"/>
                      <a:pt x="29" y="57"/>
                      <a:pt x="24" y="58"/>
                    </a:cubicBezTo>
                    <a:cubicBezTo>
                      <a:pt x="22" y="62"/>
                      <a:pt x="21" y="65"/>
                      <a:pt x="19" y="69"/>
                    </a:cubicBezTo>
                    <a:cubicBezTo>
                      <a:pt x="15" y="75"/>
                      <a:pt x="15" y="82"/>
                      <a:pt x="17" y="89"/>
                    </a:cubicBezTo>
                    <a:cubicBezTo>
                      <a:pt x="18" y="91"/>
                      <a:pt x="19" y="93"/>
                      <a:pt x="20" y="95"/>
                    </a:cubicBezTo>
                    <a:cubicBezTo>
                      <a:pt x="22" y="102"/>
                      <a:pt x="22" y="107"/>
                      <a:pt x="18" y="113"/>
                    </a:cubicBezTo>
                    <a:cubicBezTo>
                      <a:pt x="14" y="118"/>
                      <a:pt x="11" y="124"/>
                      <a:pt x="7" y="129"/>
                    </a:cubicBezTo>
                    <a:cubicBezTo>
                      <a:pt x="2" y="136"/>
                      <a:pt x="0" y="143"/>
                      <a:pt x="4" y="151"/>
                    </a:cubicBezTo>
                    <a:cubicBezTo>
                      <a:pt x="5" y="155"/>
                      <a:pt x="5" y="158"/>
                      <a:pt x="5" y="162"/>
                    </a:cubicBezTo>
                    <a:cubicBezTo>
                      <a:pt x="5" y="166"/>
                      <a:pt x="5" y="169"/>
                      <a:pt x="6" y="172"/>
                    </a:cubicBezTo>
                    <a:cubicBezTo>
                      <a:pt x="6" y="174"/>
                      <a:pt x="7" y="177"/>
                      <a:pt x="8" y="178"/>
                    </a:cubicBezTo>
                    <a:cubicBezTo>
                      <a:pt x="12" y="185"/>
                      <a:pt x="18" y="188"/>
                      <a:pt x="25" y="191"/>
                    </a:cubicBezTo>
                    <a:cubicBezTo>
                      <a:pt x="29" y="192"/>
                      <a:pt x="32" y="189"/>
                      <a:pt x="36" y="188"/>
                    </a:cubicBezTo>
                    <a:cubicBezTo>
                      <a:pt x="38" y="187"/>
                      <a:pt x="41" y="186"/>
                      <a:pt x="44" y="186"/>
                    </a:cubicBezTo>
                    <a:cubicBezTo>
                      <a:pt x="50" y="186"/>
                      <a:pt x="54" y="183"/>
                      <a:pt x="56" y="177"/>
                    </a:cubicBezTo>
                    <a:cubicBezTo>
                      <a:pt x="58" y="173"/>
                      <a:pt x="60" y="169"/>
                      <a:pt x="62" y="165"/>
                    </a:cubicBezTo>
                    <a:cubicBezTo>
                      <a:pt x="65" y="155"/>
                      <a:pt x="68" y="145"/>
                      <a:pt x="73" y="136"/>
                    </a:cubicBezTo>
                    <a:cubicBezTo>
                      <a:pt x="79" y="122"/>
                      <a:pt x="83" y="107"/>
                      <a:pt x="89" y="93"/>
                    </a:cubicBezTo>
                    <a:cubicBezTo>
                      <a:pt x="91" y="89"/>
                      <a:pt x="92" y="84"/>
                      <a:pt x="93" y="80"/>
                    </a:cubicBezTo>
                    <a:cubicBezTo>
                      <a:pt x="94" y="75"/>
                      <a:pt x="95" y="69"/>
                      <a:pt x="97" y="64"/>
                    </a:cubicBezTo>
                    <a:cubicBezTo>
                      <a:pt x="99" y="60"/>
                      <a:pt x="98" y="54"/>
                      <a:pt x="104" y="52"/>
                    </a:cubicBezTo>
                    <a:cubicBezTo>
                      <a:pt x="106" y="50"/>
                      <a:pt x="107" y="47"/>
                      <a:pt x="106" y="44"/>
                    </a:cubicBezTo>
                    <a:cubicBezTo>
                      <a:pt x="106" y="39"/>
                      <a:pt x="105" y="35"/>
                      <a:pt x="105" y="30"/>
                    </a:cubicBezTo>
                    <a:cubicBezTo>
                      <a:pt x="105" y="19"/>
                      <a:pt x="101" y="9"/>
                      <a:pt x="9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" name="Freeform 33"/>
              <p:cNvSpPr>
                <a:spLocks/>
              </p:cNvSpPr>
              <p:nvPr/>
            </p:nvSpPr>
            <p:spPr bwMode="auto">
              <a:xfrm>
                <a:off x="4402" y="859"/>
                <a:ext cx="175" cy="327"/>
              </a:xfrm>
              <a:custGeom>
                <a:avLst/>
                <a:gdLst>
                  <a:gd name="T0" fmla="*/ 11 w 123"/>
                  <a:gd name="T1" fmla="*/ 147 h 230"/>
                  <a:gd name="T2" fmla="*/ 5 w 123"/>
                  <a:gd name="T3" fmla="*/ 164 h 230"/>
                  <a:gd name="T4" fmla="*/ 6 w 123"/>
                  <a:gd name="T5" fmla="*/ 171 h 230"/>
                  <a:gd name="T6" fmla="*/ 9 w 123"/>
                  <a:gd name="T7" fmla="*/ 175 h 230"/>
                  <a:gd name="T8" fmla="*/ 6 w 123"/>
                  <a:gd name="T9" fmla="*/ 185 h 230"/>
                  <a:gd name="T10" fmla="*/ 1 w 123"/>
                  <a:gd name="T11" fmla="*/ 190 h 230"/>
                  <a:gd name="T12" fmla="*/ 1 w 123"/>
                  <a:gd name="T13" fmla="*/ 200 h 230"/>
                  <a:gd name="T14" fmla="*/ 8 w 123"/>
                  <a:gd name="T15" fmla="*/ 207 h 230"/>
                  <a:gd name="T16" fmla="*/ 12 w 123"/>
                  <a:gd name="T17" fmla="*/ 209 h 230"/>
                  <a:gd name="T18" fmla="*/ 19 w 123"/>
                  <a:gd name="T19" fmla="*/ 207 h 230"/>
                  <a:gd name="T20" fmla="*/ 27 w 123"/>
                  <a:gd name="T21" fmla="*/ 211 h 230"/>
                  <a:gd name="T22" fmla="*/ 30 w 123"/>
                  <a:gd name="T23" fmla="*/ 217 h 230"/>
                  <a:gd name="T24" fmla="*/ 38 w 123"/>
                  <a:gd name="T25" fmla="*/ 225 h 230"/>
                  <a:gd name="T26" fmla="*/ 46 w 123"/>
                  <a:gd name="T27" fmla="*/ 228 h 230"/>
                  <a:gd name="T28" fmla="*/ 54 w 123"/>
                  <a:gd name="T29" fmla="*/ 229 h 230"/>
                  <a:gd name="T30" fmla="*/ 61 w 123"/>
                  <a:gd name="T31" fmla="*/ 229 h 230"/>
                  <a:gd name="T32" fmla="*/ 61 w 123"/>
                  <a:gd name="T33" fmla="*/ 230 h 230"/>
                  <a:gd name="T34" fmla="*/ 71 w 123"/>
                  <a:gd name="T35" fmla="*/ 230 h 230"/>
                  <a:gd name="T36" fmla="*/ 73 w 123"/>
                  <a:gd name="T37" fmla="*/ 228 h 230"/>
                  <a:gd name="T38" fmla="*/ 74 w 123"/>
                  <a:gd name="T39" fmla="*/ 223 h 230"/>
                  <a:gd name="T40" fmla="*/ 72 w 123"/>
                  <a:gd name="T41" fmla="*/ 217 h 230"/>
                  <a:gd name="T42" fmla="*/ 62 w 123"/>
                  <a:gd name="T43" fmla="*/ 211 h 230"/>
                  <a:gd name="T44" fmla="*/ 44 w 123"/>
                  <a:gd name="T45" fmla="*/ 187 h 230"/>
                  <a:gd name="T46" fmla="*/ 41 w 123"/>
                  <a:gd name="T47" fmla="*/ 172 h 230"/>
                  <a:gd name="T48" fmla="*/ 41 w 123"/>
                  <a:gd name="T49" fmla="*/ 151 h 230"/>
                  <a:gd name="T50" fmla="*/ 45 w 123"/>
                  <a:gd name="T51" fmla="*/ 142 h 230"/>
                  <a:gd name="T52" fmla="*/ 47 w 123"/>
                  <a:gd name="T53" fmla="*/ 136 h 230"/>
                  <a:gd name="T54" fmla="*/ 51 w 123"/>
                  <a:gd name="T55" fmla="*/ 108 h 230"/>
                  <a:gd name="T56" fmla="*/ 56 w 123"/>
                  <a:gd name="T57" fmla="*/ 98 h 230"/>
                  <a:gd name="T58" fmla="*/ 66 w 123"/>
                  <a:gd name="T59" fmla="*/ 86 h 230"/>
                  <a:gd name="T60" fmla="*/ 77 w 123"/>
                  <a:gd name="T61" fmla="*/ 67 h 230"/>
                  <a:gd name="T62" fmla="*/ 90 w 123"/>
                  <a:gd name="T63" fmla="*/ 52 h 230"/>
                  <a:gd name="T64" fmla="*/ 108 w 123"/>
                  <a:gd name="T65" fmla="*/ 38 h 230"/>
                  <a:gd name="T66" fmla="*/ 116 w 123"/>
                  <a:gd name="T67" fmla="*/ 32 h 230"/>
                  <a:gd name="T68" fmla="*/ 121 w 123"/>
                  <a:gd name="T69" fmla="*/ 17 h 230"/>
                  <a:gd name="T70" fmla="*/ 120 w 123"/>
                  <a:gd name="T71" fmla="*/ 12 h 230"/>
                  <a:gd name="T72" fmla="*/ 116 w 123"/>
                  <a:gd name="T73" fmla="*/ 7 h 230"/>
                  <a:gd name="T74" fmla="*/ 112 w 123"/>
                  <a:gd name="T75" fmla="*/ 4 h 230"/>
                  <a:gd name="T76" fmla="*/ 100 w 123"/>
                  <a:gd name="T77" fmla="*/ 3 h 230"/>
                  <a:gd name="T78" fmla="*/ 88 w 123"/>
                  <a:gd name="T79" fmla="*/ 17 h 230"/>
                  <a:gd name="T80" fmla="*/ 80 w 123"/>
                  <a:gd name="T81" fmla="*/ 28 h 230"/>
                  <a:gd name="T82" fmla="*/ 63 w 123"/>
                  <a:gd name="T83" fmla="*/ 34 h 230"/>
                  <a:gd name="T84" fmla="*/ 42 w 123"/>
                  <a:gd name="T85" fmla="*/ 48 h 230"/>
                  <a:gd name="T86" fmla="*/ 41 w 123"/>
                  <a:gd name="T87" fmla="*/ 49 h 230"/>
                  <a:gd name="T88" fmla="*/ 35 w 123"/>
                  <a:gd name="T89" fmla="*/ 54 h 230"/>
                  <a:gd name="T90" fmla="*/ 31 w 123"/>
                  <a:gd name="T91" fmla="*/ 59 h 230"/>
                  <a:gd name="T92" fmla="*/ 28 w 123"/>
                  <a:gd name="T93" fmla="*/ 66 h 230"/>
                  <a:gd name="T94" fmla="*/ 27 w 123"/>
                  <a:gd name="T95" fmla="*/ 74 h 230"/>
                  <a:gd name="T96" fmla="*/ 26 w 123"/>
                  <a:gd name="T97" fmla="*/ 77 h 230"/>
                  <a:gd name="T98" fmla="*/ 24 w 123"/>
                  <a:gd name="T99" fmla="*/ 78 h 230"/>
                  <a:gd name="T100" fmla="*/ 18 w 123"/>
                  <a:gd name="T101" fmla="*/ 83 h 230"/>
                  <a:gd name="T102" fmla="*/ 13 w 123"/>
                  <a:gd name="T103" fmla="*/ 85 h 230"/>
                  <a:gd name="T104" fmla="*/ 11 w 123"/>
                  <a:gd name="T105" fmla="*/ 89 h 230"/>
                  <a:gd name="T106" fmla="*/ 16 w 123"/>
                  <a:gd name="T107" fmla="*/ 99 h 230"/>
                  <a:gd name="T108" fmla="*/ 15 w 123"/>
                  <a:gd name="T109" fmla="*/ 112 h 230"/>
                  <a:gd name="T110" fmla="*/ 13 w 123"/>
                  <a:gd name="T111" fmla="*/ 120 h 230"/>
                  <a:gd name="T112" fmla="*/ 8 w 123"/>
                  <a:gd name="T113" fmla="*/ 130 h 230"/>
                  <a:gd name="T114" fmla="*/ 9 w 123"/>
                  <a:gd name="T115" fmla="*/ 137 h 230"/>
                  <a:gd name="T116" fmla="*/ 11 w 123"/>
                  <a:gd name="T117" fmla="*/ 147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230">
                    <a:moveTo>
                      <a:pt x="11" y="147"/>
                    </a:moveTo>
                    <a:cubicBezTo>
                      <a:pt x="7" y="152"/>
                      <a:pt x="8" y="159"/>
                      <a:pt x="5" y="164"/>
                    </a:cubicBezTo>
                    <a:cubicBezTo>
                      <a:pt x="3" y="166"/>
                      <a:pt x="4" y="169"/>
                      <a:pt x="6" y="171"/>
                    </a:cubicBezTo>
                    <a:cubicBezTo>
                      <a:pt x="7" y="172"/>
                      <a:pt x="8" y="174"/>
                      <a:pt x="9" y="175"/>
                    </a:cubicBezTo>
                    <a:cubicBezTo>
                      <a:pt x="11" y="178"/>
                      <a:pt x="10" y="183"/>
                      <a:pt x="6" y="185"/>
                    </a:cubicBezTo>
                    <a:cubicBezTo>
                      <a:pt x="4" y="186"/>
                      <a:pt x="1" y="187"/>
                      <a:pt x="1" y="190"/>
                    </a:cubicBezTo>
                    <a:cubicBezTo>
                      <a:pt x="0" y="193"/>
                      <a:pt x="0" y="197"/>
                      <a:pt x="1" y="200"/>
                    </a:cubicBezTo>
                    <a:cubicBezTo>
                      <a:pt x="3" y="203"/>
                      <a:pt x="5" y="206"/>
                      <a:pt x="8" y="207"/>
                    </a:cubicBezTo>
                    <a:cubicBezTo>
                      <a:pt x="9" y="208"/>
                      <a:pt x="11" y="209"/>
                      <a:pt x="12" y="209"/>
                    </a:cubicBezTo>
                    <a:cubicBezTo>
                      <a:pt x="14" y="208"/>
                      <a:pt x="17" y="207"/>
                      <a:pt x="19" y="207"/>
                    </a:cubicBezTo>
                    <a:cubicBezTo>
                      <a:pt x="22" y="206"/>
                      <a:pt x="25" y="208"/>
                      <a:pt x="27" y="211"/>
                    </a:cubicBezTo>
                    <a:cubicBezTo>
                      <a:pt x="29" y="212"/>
                      <a:pt x="30" y="215"/>
                      <a:pt x="30" y="217"/>
                    </a:cubicBezTo>
                    <a:cubicBezTo>
                      <a:pt x="31" y="222"/>
                      <a:pt x="34" y="224"/>
                      <a:pt x="38" y="225"/>
                    </a:cubicBezTo>
                    <a:cubicBezTo>
                      <a:pt x="41" y="226"/>
                      <a:pt x="44" y="227"/>
                      <a:pt x="46" y="228"/>
                    </a:cubicBezTo>
                    <a:cubicBezTo>
                      <a:pt x="49" y="229"/>
                      <a:pt x="51" y="230"/>
                      <a:pt x="54" y="229"/>
                    </a:cubicBezTo>
                    <a:cubicBezTo>
                      <a:pt x="56" y="229"/>
                      <a:pt x="58" y="229"/>
                      <a:pt x="61" y="229"/>
                    </a:cubicBezTo>
                    <a:cubicBezTo>
                      <a:pt x="61" y="229"/>
                      <a:pt x="61" y="230"/>
                      <a:pt x="61" y="230"/>
                    </a:cubicBezTo>
                    <a:cubicBezTo>
                      <a:pt x="64" y="230"/>
                      <a:pt x="67" y="230"/>
                      <a:pt x="71" y="230"/>
                    </a:cubicBezTo>
                    <a:cubicBezTo>
                      <a:pt x="71" y="230"/>
                      <a:pt x="73" y="229"/>
                      <a:pt x="73" y="228"/>
                    </a:cubicBezTo>
                    <a:cubicBezTo>
                      <a:pt x="74" y="226"/>
                      <a:pt x="74" y="225"/>
                      <a:pt x="74" y="223"/>
                    </a:cubicBezTo>
                    <a:cubicBezTo>
                      <a:pt x="75" y="221"/>
                      <a:pt x="74" y="219"/>
                      <a:pt x="72" y="217"/>
                    </a:cubicBezTo>
                    <a:cubicBezTo>
                      <a:pt x="69" y="215"/>
                      <a:pt x="66" y="213"/>
                      <a:pt x="62" y="211"/>
                    </a:cubicBezTo>
                    <a:cubicBezTo>
                      <a:pt x="53" y="205"/>
                      <a:pt x="48" y="197"/>
                      <a:pt x="44" y="187"/>
                    </a:cubicBezTo>
                    <a:cubicBezTo>
                      <a:pt x="43" y="182"/>
                      <a:pt x="42" y="177"/>
                      <a:pt x="41" y="172"/>
                    </a:cubicBezTo>
                    <a:cubicBezTo>
                      <a:pt x="39" y="165"/>
                      <a:pt x="41" y="158"/>
                      <a:pt x="41" y="151"/>
                    </a:cubicBezTo>
                    <a:cubicBezTo>
                      <a:pt x="41" y="147"/>
                      <a:pt x="43" y="145"/>
                      <a:pt x="45" y="142"/>
                    </a:cubicBezTo>
                    <a:cubicBezTo>
                      <a:pt x="46" y="140"/>
                      <a:pt x="47" y="138"/>
                      <a:pt x="47" y="136"/>
                    </a:cubicBezTo>
                    <a:cubicBezTo>
                      <a:pt x="49" y="127"/>
                      <a:pt x="50" y="117"/>
                      <a:pt x="51" y="108"/>
                    </a:cubicBezTo>
                    <a:cubicBezTo>
                      <a:pt x="51" y="104"/>
                      <a:pt x="53" y="100"/>
                      <a:pt x="56" y="98"/>
                    </a:cubicBezTo>
                    <a:cubicBezTo>
                      <a:pt x="61" y="95"/>
                      <a:pt x="64" y="91"/>
                      <a:pt x="66" y="86"/>
                    </a:cubicBezTo>
                    <a:cubicBezTo>
                      <a:pt x="69" y="79"/>
                      <a:pt x="73" y="73"/>
                      <a:pt x="77" y="67"/>
                    </a:cubicBezTo>
                    <a:cubicBezTo>
                      <a:pt x="80" y="62"/>
                      <a:pt x="85" y="57"/>
                      <a:pt x="90" y="52"/>
                    </a:cubicBezTo>
                    <a:cubicBezTo>
                      <a:pt x="95" y="47"/>
                      <a:pt x="101" y="42"/>
                      <a:pt x="108" y="38"/>
                    </a:cubicBezTo>
                    <a:cubicBezTo>
                      <a:pt x="111" y="37"/>
                      <a:pt x="113" y="34"/>
                      <a:pt x="116" y="32"/>
                    </a:cubicBezTo>
                    <a:cubicBezTo>
                      <a:pt x="122" y="28"/>
                      <a:pt x="123" y="23"/>
                      <a:pt x="121" y="17"/>
                    </a:cubicBezTo>
                    <a:cubicBezTo>
                      <a:pt x="120" y="15"/>
                      <a:pt x="120" y="14"/>
                      <a:pt x="120" y="12"/>
                    </a:cubicBezTo>
                    <a:cubicBezTo>
                      <a:pt x="119" y="10"/>
                      <a:pt x="118" y="8"/>
                      <a:pt x="116" y="7"/>
                    </a:cubicBezTo>
                    <a:cubicBezTo>
                      <a:pt x="115" y="6"/>
                      <a:pt x="113" y="5"/>
                      <a:pt x="112" y="4"/>
                    </a:cubicBezTo>
                    <a:cubicBezTo>
                      <a:pt x="108" y="0"/>
                      <a:pt x="104" y="1"/>
                      <a:pt x="100" y="3"/>
                    </a:cubicBezTo>
                    <a:cubicBezTo>
                      <a:pt x="94" y="6"/>
                      <a:pt x="89" y="10"/>
                      <a:pt x="88" y="17"/>
                    </a:cubicBezTo>
                    <a:cubicBezTo>
                      <a:pt x="87" y="22"/>
                      <a:pt x="84" y="25"/>
                      <a:pt x="80" y="28"/>
                    </a:cubicBezTo>
                    <a:cubicBezTo>
                      <a:pt x="75" y="31"/>
                      <a:pt x="70" y="34"/>
                      <a:pt x="63" y="34"/>
                    </a:cubicBezTo>
                    <a:cubicBezTo>
                      <a:pt x="53" y="34"/>
                      <a:pt x="47" y="40"/>
                      <a:pt x="42" y="48"/>
                    </a:cubicBezTo>
                    <a:cubicBezTo>
                      <a:pt x="42" y="48"/>
                      <a:pt x="41" y="49"/>
                      <a:pt x="41" y="49"/>
                    </a:cubicBezTo>
                    <a:cubicBezTo>
                      <a:pt x="40" y="52"/>
                      <a:pt x="38" y="53"/>
                      <a:pt x="35" y="54"/>
                    </a:cubicBezTo>
                    <a:cubicBezTo>
                      <a:pt x="33" y="55"/>
                      <a:pt x="31" y="56"/>
                      <a:pt x="31" y="59"/>
                    </a:cubicBezTo>
                    <a:cubicBezTo>
                      <a:pt x="30" y="61"/>
                      <a:pt x="30" y="64"/>
                      <a:pt x="28" y="66"/>
                    </a:cubicBezTo>
                    <a:cubicBezTo>
                      <a:pt x="27" y="69"/>
                      <a:pt x="26" y="71"/>
                      <a:pt x="27" y="74"/>
                    </a:cubicBezTo>
                    <a:cubicBezTo>
                      <a:pt x="27" y="75"/>
                      <a:pt x="26" y="76"/>
                      <a:pt x="26" y="77"/>
                    </a:cubicBezTo>
                    <a:cubicBezTo>
                      <a:pt x="25" y="77"/>
                      <a:pt x="25" y="77"/>
                      <a:pt x="24" y="78"/>
                    </a:cubicBezTo>
                    <a:cubicBezTo>
                      <a:pt x="21" y="78"/>
                      <a:pt x="20" y="81"/>
                      <a:pt x="18" y="83"/>
                    </a:cubicBezTo>
                    <a:cubicBezTo>
                      <a:pt x="17" y="85"/>
                      <a:pt x="15" y="85"/>
                      <a:pt x="13" y="85"/>
                    </a:cubicBezTo>
                    <a:cubicBezTo>
                      <a:pt x="11" y="86"/>
                      <a:pt x="10" y="88"/>
                      <a:pt x="11" y="89"/>
                    </a:cubicBezTo>
                    <a:cubicBezTo>
                      <a:pt x="13" y="93"/>
                      <a:pt x="16" y="96"/>
                      <a:pt x="16" y="99"/>
                    </a:cubicBezTo>
                    <a:cubicBezTo>
                      <a:pt x="17" y="103"/>
                      <a:pt x="15" y="108"/>
                      <a:pt x="15" y="112"/>
                    </a:cubicBezTo>
                    <a:cubicBezTo>
                      <a:pt x="15" y="115"/>
                      <a:pt x="15" y="118"/>
                      <a:pt x="13" y="120"/>
                    </a:cubicBezTo>
                    <a:cubicBezTo>
                      <a:pt x="11" y="123"/>
                      <a:pt x="10" y="127"/>
                      <a:pt x="8" y="130"/>
                    </a:cubicBezTo>
                    <a:cubicBezTo>
                      <a:pt x="6" y="132"/>
                      <a:pt x="7" y="135"/>
                      <a:pt x="9" y="137"/>
                    </a:cubicBezTo>
                    <a:cubicBezTo>
                      <a:pt x="13" y="142"/>
                      <a:pt x="14" y="144"/>
                      <a:pt x="11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Freeform 34"/>
              <p:cNvSpPr>
                <a:spLocks noEditPoints="1"/>
              </p:cNvSpPr>
              <p:nvPr/>
            </p:nvSpPr>
            <p:spPr bwMode="auto">
              <a:xfrm>
                <a:off x="6109" y="1954"/>
                <a:ext cx="200" cy="298"/>
              </a:xfrm>
              <a:custGeom>
                <a:avLst/>
                <a:gdLst>
                  <a:gd name="T0" fmla="*/ 26 w 141"/>
                  <a:gd name="T1" fmla="*/ 206 h 209"/>
                  <a:gd name="T2" fmla="*/ 32 w 141"/>
                  <a:gd name="T3" fmla="*/ 173 h 209"/>
                  <a:gd name="T4" fmla="*/ 21 w 141"/>
                  <a:gd name="T5" fmla="*/ 158 h 209"/>
                  <a:gd name="T6" fmla="*/ 24 w 141"/>
                  <a:gd name="T7" fmla="*/ 155 h 209"/>
                  <a:gd name="T8" fmla="*/ 36 w 141"/>
                  <a:gd name="T9" fmla="*/ 149 h 209"/>
                  <a:gd name="T10" fmla="*/ 51 w 141"/>
                  <a:gd name="T11" fmla="*/ 148 h 209"/>
                  <a:gd name="T12" fmla="*/ 51 w 141"/>
                  <a:gd name="T13" fmla="*/ 148 h 209"/>
                  <a:gd name="T14" fmla="*/ 43 w 141"/>
                  <a:gd name="T15" fmla="*/ 153 h 209"/>
                  <a:gd name="T16" fmla="*/ 35 w 141"/>
                  <a:gd name="T17" fmla="*/ 162 h 209"/>
                  <a:gd name="T18" fmla="*/ 39 w 141"/>
                  <a:gd name="T19" fmla="*/ 171 h 209"/>
                  <a:gd name="T20" fmla="*/ 50 w 141"/>
                  <a:gd name="T21" fmla="*/ 163 h 209"/>
                  <a:gd name="T22" fmla="*/ 60 w 141"/>
                  <a:gd name="T23" fmla="*/ 163 h 209"/>
                  <a:gd name="T24" fmla="*/ 59 w 141"/>
                  <a:gd name="T25" fmla="*/ 145 h 209"/>
                  <a:gd name="T26" fmla="*/ 64 w 141"/>
                  <a:gd name="T27" fmla="*/ 138 h 209"/>
                  <a:gd name="T28" fmla="*/ 66 w 141"/>
                  <a:gd name="T29" fmla="*/ 141 h 209"/>
                  <a:gd name="T30" fmla="*/ 70 w 141"/>
                  <a:gd name="T31" fmla="*/ 154 h 209"/>
                  <a:gd name="T32" fmla="*/ 82 w 141"/>
                  <a:gd name="T33" fmla="*/ 158 h 209"/>
                  <a:gd name="T34" fmla="*/ 95 w 141"/>
                  <a:gd name="T35" fmla="*/ 138 h 209"/>
                  <a:gd name="T36" fmla="*/ 112 w 141"/>
                  <a:gd name="T37" fmla="*/ 133 h 209"/>
                  <a:gd name="T38" fmla="*/ 119 w 141"/>
                  <a:gd name="T39" fmla="*/ 133 h 209"/>
                  <a:gd name="T40" fmla="*/ 125 w 141"/>
                  <a:gd name="T41" fmla="*/ 122 h 209"/>
                  <a:gd name="T42" fmla="*/ 127 w 141"/>
                  <a:gd name="T43" fmla="*/ 127 h 209"/>
                  <a:gd name="T44" fmla="*/ 138 w 141"/>
                  <a:gd name="T45" fmla="*/ 112 h 209"/>
                  <a:gd name="T46" fmla="*/ 131 w 141"/>
                  <a:gd name="T47" fmla="*/ 72 h 209"/>
                  <a:gd name="T48" fmla="*/ 136 w 141"/>
                  <a:gd name="T49" fmla="*/ 57 h 209"/>
                  <a:gd name="T50" fmla="*/ 130 w 141"/>
                  <a:gd name="T51" fmla="*/ 26 h 209"/>
                  <a:gd name="T52" fmla="*/ 110 w 141"/>
                  <a:gd name="T53" fmla="*/ 1 h 209"/>
                  <a:gd name="T54" fmla="*/ 105 w 141"/>
                  <a:gd name="T55" fmla="*/ 36 h 209"/>
                  <a:gd name="T56" fmla="*/ 101 w 141"/>
                  <a:gd name="T57" fmla="*/ 75 h 209"/>
                  <a:gd name="T58" fmla="*/ 86 w 141"/>
                  <a:gd name="T59" fmla="*/ 94 h 209"/>
                  <a:gd name="T60" fmla="*/ 82 w 141"/>
                  <a:gd name="T61" fmla="*/ 88 h 209"/>
                  <a:gd name="T62" fmla="*/ 75 w 141"/>
                  <a:gd name="T63" fmla="*/ 88 h 209"/>
                  <a:gd name="T64" fmla="*/ 75 w 141"/>
                  <a:gd name="T65" fmla="*/ 101 h 209"/>
                  <a:gd name="T66" fmla="*/ 67 w 141"/>
                  <a:gd name="T67" fmla="*/ 120 h 209"/>
                  <a:gd name="T68" fmla="*/ 38 w 141"/>
                  <a:gd name="T69" fmla="*/ 124 h 209"/>
                  <a:gd name="T70" fmla="*/ 14 w 141"/>
                  <a:gd name="T71" fmla="*/ 148 h 209"/>
                  <a:gd name="T72" fmla="*/ 11 w 141"/>
                  <a:gd name="T73" fmla="*/ 157 h 209"/>
                  <a:gd name="T74" fmla="*/ 1 w 141"/>
                  <a:gd name="T75" fmla="*/ 173 h 209"/>
                  <a:gd name="T76" fmla="*/ 4 w 141"/>
                  <a:gd name="T77" fmla="*/ 180 h 209"/>
                  <a:gd name="T78" fmla="*/ 5 w 141"/>
                  <a:gd name="T79" fmla="*/ 180 h 209"/>
                  <a:gd name="T80" fmla="*/ 10 w 141"/>
                  <a:gd name="T81" fmla="*/ 182 h 209"/>
                  <a:gd name="T82" fmla="*/ 8 w 141"/>
                  <a:gd name="T83" fmla="*/ 187 h 209"/>
                  <a:gd name="T84" fmla="*/ 8 w 141"/>
                  <a:gd name="T85" fmla="*/ 187 h 209"/>
                  <a:gd name="T86" fmla="*/ 24 w 141"/>
                  <a:gd name="T87" fmla="*/ 207 h 209"/>
                  <a:gd name="T88" fmla="*/ 111 w 141"/>
                  <a:gd name="T89" fmla="*/ 8 h 209"/>
                  <a:gd name="T90" fmla="*/ 110 w 141"/>
                  <a:gd name="T91" fmla="*/ 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1" h="209">
                    <a:moveTo>
                      <a:pt x="24" y="207"/>
                    </a:moveTo>
                    <a:cubicBezTo>
                      <a:pt x="25" y="207"/>
                      <a:pt x="25" y="207"/>
                      <a:pt x="26" y="206"/>
                    </a:cubicBezTo>
                    <a:cubicBezTo>
                      <a:pt x="27" y="204"/>
                      <a:pt x="29" y="202"/>
                      <a:pt x="30" y="199"/>
                    </a:cubicBezTo>
                    <a:cubicBezTo>
                      <a:pt x="31" y="191"/>
                      <a:pt x="31" y="182"/>
                      <a:pt x="32" y="173"/>
                    </a:cubicBezTo>
                    <a:cubicBezTo>
                      <a:pt x="30" y="168"/>
                      <a:pt x="29" y="160"/>
                      <a:pt x="21" y="159"/>
                    </a:cubicBezTo>
                    <a:cubicBezTo>
                      <a:pt x="21" y="159"/>
                      <a:pt x="20" y="158"/>
                      <a:pt x="21" y="158"/>
                    </a:cubicBezTo>
                    <a:cubicBezTo>
                      <a:pt x="21" y="157"/>
                      <a:pt x="21" y="156"/>
                      <a:pt x="21" y="156"/>
                    </a:cubicBezTo>
                    <a:cubicBezTo>
                      <a:pt x="22" y="156"/>
                      <a:pt x="23" y="155"/>
                      <a:pt x="24" y="155"/>
                    </a:cubicBezTo>
                    <a:cubicBezTo>
                      <a:pt x="28" y="155"/>
                      <a:pt x="31" y="155"/>
                      <a:pt x="32" y="151"/>
                    </a:cubicBezTo>
                    <a:cubicBezTo>
                      <a:pt x="33" y="150"/>
                      <a:pt x="35" y="149"/>
                      <a:pt x="36" y="149"/>
                    </a:cubicBezTo>
                    <a:cubicBezTo>
                      <a:pt x="41" y="148"/>
                      <a:pt x="46" y="147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7"/>
                      <a:pt x="51" y="147"/>
                      <a:pt x="51" y="147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49" y="151"/>
                      <a:pt x="47" y="153"/>
                      <a:pt x="43" y="153"/>
                    </a:cubicBezTo>
                    <a:cubicBezTo>
                      <a:pt x="42" y="153"/>
                      <a:pt x="41" y="153"/>
                      <a:pt x="40" y="153"/>
                    </a:cubicBezTo>
                    <a:cubicBezTo>
                      <a:pt x="37" y="154"/>
                      <a:pt x="34" y="159"/>
                      <a:pt x="35" y="162"/>
                    </a:cubicBezTo>
                    <a:cubicBezTo>
                      <a:pt x="36" y="165"/>
                      <a:pt x="37" y="168"/>
                      <a:pt x="38" y="170"/>
                    </a:cubicBezTo>
                    <a:cubicBezTo>
                      <a:pt x="38" y="170"/>
                      <a:pt x="39" y="171"/>
                      <a:pt x="39" y="171"/>
                    </a:cubicBezTo>
                    <a:cubicBezTo>
                      <a:pt x="41" y="174"/>
                      <a:pt x="46" y="174"/>
                      <a:pt x="47" y="170"/>
                    </a:cubicBezTo>
                    <a:cubicBezTo>
                      <a:pt x="48" y="167"/>
                      <a:pt x="48" y="165"/>
                      <a:pt x="50" y="163"/>
                    </a:cubicBezTo>
                    <a:cubicBezTo>
                      <a:pt x="53" y="161"/>
                      <a:pt x="56" y="162"/>
                      <a:pt x="58" y="163"/>
                    </a:cubicBezTo>
                    <a:cubicBezTo>
                      <a:pt x="59" y="163"/>
                      <a:pt x="59" y="163"/>
                      <a:pt x="60" y="163"/>
                    </a:cubicBezTo>
                    <a:cubicBezTo>
                      <a:pt x="63" y="162"/>
                      <a:pt x="66" y="154"/>
                      <a:pt x="64" y="151"/>
                    </a:cubicBezTo>
                    <a:cubicBezTo>
                      <a:pt x="62" y="149"/>
                      <a:pt x="60" y="147"/>
                      <a:pt x="59" y="145"/>
                    </a:cubicBezTo>
                    <a:cubicBezTo>
                      <a:pt x="58" y="143"/>
                      <a:pt x="59" y="142"/>
                      <a:pt x="60" y="140"/>
                    </a:cubicBezTo>
                    <a:cubicBezTo>
                      <a:pt x="61" y="139"/>
                      <a:pt x="63" y="139"/>
                      <a:pt x="64" y="138"/>
                    </a:cubicBezTo>
                    <a:cubicBezTo>
                      <a:pt x="65" y="138"/>
                      <a:pt x="65" y="138"/>
                      <a:pt x="66" y="139"/>
                    </a:cubicBezTo>
                    <a:cubicBezTo>
                      <a:pt x="67" y="139"/>
                      <a:pt x="67" y="140"/>
                      <a:pt x="66" y="141"/>
                    </a:cubicBezTo>
                    <a:cubicBezTo>
                      <a:pt x="65" y="143"/>
                      <a:pt x="64" y="144"/>
                      <a:pt x="65" y="146"/>
                    </a:cubicBezTo>
                    <a:cubicBezTo>
                      <a:pt x="66" y="149"/>
                      <a:pt x="68" y="152"/>
                      <a:pt x="70" y="154"/>
                    </a:cubicBezTo>
                    <a:cubicBezTo>
                      <a:pt x="71" y="156"/>
                      <a:pt x="74" y="158"/>
                      <a:pt x="76" y="160"/>
                    </a:cubicBezTo>
                    <a:cubicBezTo>
                      <a:pt x="77" y="161"/>
                      <a:pt x="81" y="160"/>
                      <a:pt x="82" y="158"/>
                    </a:cubicBezTo>
                    <a:cubicBezTo>
                      <a:pt x="85" y="153"/>
                      <a:pt x="88" y="147"/>
                      <a:pt x="92" y="141"/>
                    </a:cubicBezTo>
                    <a:cubicBezTo>
                      <a:pt x="92" y="140"/>
                      <a:pt x="94" y="139"/>
                      <a:pt x="95" y="138"/>
                    </a:cubicBezTo>
                    <a:cubicBezTo>
                      <a:pt x="98" y="138"/>
                      <a:pt x="101" y="138"/>
                      <a:pt x="103" y="138"/>
                    </a:cubicBezTo>
                    <a:cubicBezTo>
                      <a:pt x="107" y="138"/>
                      <a:pt x="109" y="135"/>
                      <a:pt x="112" y="133"/>
                    </a:cubicBezTo>
                    <a:cubicBezTo>
                      <a:pt x="112" y="133"/>
                      <a:pt x="114" y="134"/>
                      <a:pt x="115" y="134"/>
                    </a:cubicBezTo>
                    <a:cubicBezTo>
                      <a:pt x="117" y="135"/>
                      <a:pt x="119" y="134"/>
                      <a:pt x="119" y="133"/>
                    </a:cubicBezTo>
                    <a:cubicBezTo>
                      <a:pt x="120" y="129"/>
                      <a:pt x="120" y="125"/>
                      <a:pt x="124" y="123"/>
                    </a:cubicBezTo>
                    <a:cubicBezTo>
                      <a:pt x="124" y="122"/>
                      <a:pt x="124" y="122"/>
                      <a:pt x="125" y="122"/>
                    </a:cubicBezTo>
                    <a:cubicBezTo>
                      <a:pt x="125" y="122"/>
                      <a:pt x="125" y="122"/>
                      <a:pt x="126" y="123"/>
                    </a:cubicBezTo>
                    <a:cubicBezTo>
                      <a:pt x="126" y="124"/>
                      <a:pt x="126" y="126"/>
                      <a:pt x="127" y="127"/>
                    </a:cubicBezTo>
                    <a:cubicBezTo>
                      <a:pt x="127" y="129"/>
                      <a:pt x="129" y="130"/>
                      <a:pt x="131" y="129"/>
                    </a:cubicBezTo>
                    <a:cubicBezTo>
                      <a:pt x="137" y="126"/>
                      <a:pt x="141" y="118"/>
                      <a:pt x="138" y="112"/>
                    </a:cubicBezTo>
                    <a:cubicBezTo>
                      <a:pt x="135" y="107"/>
                      <a:pt x="134" y="101"/>
                      <a:pt x="134" y="96"/>
                    </a:cubicBezTo>
                    <a:cubicBezTo>
                      <a:pt x="135" y="87"/>
                      <a:pt x="134" y="79"/>
                      <a:pt x="131" y="72"/>
                    </a:cubicBezTo>
                    <a:cubicBezTo>
                      <a:pt x="130" y="69"/>
                      <a:pt x="131" y="66"/>
                      <a:pt x="133" y="64"/>
                    </a:cubicBezTo>
                    <a:cubicBezTo>
                      <a:pt x="135" y="62"/>
                      <a:pt x="137" y="60"/>
                      <a:pt x="136" y="57"/>
                    </a:cubicBezTo>
                    <a:cubicBezTo>
                      <a:pt x="136" y="55"/>
                      <a:pt x="136" y="52"/>
                      <a:pt x="136" y="49"/>
                    </a:cubicBezTo>
                    <a:cubicBezTo>
                      <a:pt x="136" y="41"/>
                      <a:pt x="134" y="33"/>
                      <a:pt x="130" y="26"/>
                    </a:cubicBezTo>
                    <a:cubicBezTo>
                      <a:pt x="125" y="18"/>
                      <a:pt x="118" y="11"/>
                      <a:pt x="115" y="2"/>
                    </a:cubicBezTo>
                    <a:cubicBezTo>
                      <a:pt x="115" y="0"/>
                      <a:pt x="111" y="0"/>
                      <a:pt x="110" y="1"/>
                    </a:cubicBezTo>
                    <a:cubicBezTo>
                      <a:pt x="103" y="8"/>
                      <a:pt x="99" y="15"/>
                      <a:pt x="102" y="25"/>
                    </a:cubicBezTo>
                    <a:cubicBezTo>
                      <a:pt x="102" y="29"/>
                      <a:pt x="100" y="33"/>
                      <a:pt x="105" y="36"/>
                    </a:cubicBezTo>
                    <a:cubicBezTo>
                      <a:pt x="106" y="37"/>
                      <a:pt x="106" y="38"/>
                      <a:pt x="106" y="39"/>
                    </a:cubicBezTo>
                    <a:cubicBezTo>
                      <a:pt x="107" y="51"/>
                      <a:pt x="109" y="64"/>
                      <a:pt x="101" y="75"/>
                    </a:cubicBezTo>
                    <a:cubicBezTo>
                      <a:pt x="100" y="76"/>
                      <a:pt x="100" y="79"/>
                      <a:pt x="100" y="81"/>
                    </a:cubicBezTo>
                    <a:cubicBezTo>
                      <a:pt x="98" y="88"/>
                      <a:pt x="93" y="92"/>
                      <a:pt x="86" y="94"/>
                    </a:cubicBezTo>
                    <a:cubicBezTo>
                      <a:pt x="85" y="94"/>
                      <a:pt x="82" y="93"/>
                      <a:pt x="82" y="91"/>
                    </a:cubicBezTo>
                    <a:cubicBezTo>
                      <a:pt x="82" y="90"/>
                      <a:pt x="82" y="89"/>
                      <a:pt x="82" y="88"/>
                    </a:cubicBezTo>
                    <a:cubicBezTo>
                      <a:pt x="81" y="86"/>
                      <a:pt x="80" y="84"/>
                      <a:pt x="79" y="85"/>
                    </a:cubicBezTo>
                    <a:cubicBezTo>
                      <a:pt x="78" y="86"/>
                      <a:pt x="76" y="86"/>
                      <a:pt x="75" y="88"/>
                    </a:cubicBezTo>
                    <a:cubicBezTo>
                      <a:pt x="74" y="90"/>
                      <a:pt x="75" y="92"/>
                      <a:pt x="75" y="94"/>
                    </a:cubicBezTo>
                    <a:cubicBezTo>
                      <a:pt x="75" y="96"/>
                      <a:pt x="76" y="99"/>
                      <a:pt x="75" y="101"/>
                    </a:cubicBezTo>
                    <a:cubicBezTo>
                      <a:pt x="72" y="106"/>
                      <a:pt x="71" y="112"/>
                      <a:pt x="70" y="118"/>
                    </a:cubicBezTo>
                    <a:cubicBezTo>
                      <a:pt x="69" y="119"/>
                      <a:pt x="68" y="120"/>
                      <a:pt x="67" y="120"/>
                    </a:cubicBezTo>
                    <a:cubicBezTo>
                      <a:pt x="63" y="119"/>
                      <a:pt x="58" y="119"/>
                      <a:pt x="54" y="120"/>
                    </a:cubicBezTo>
                    <a:cubicBezTo>
                      <a:pt x="49" y="122"/>
                      <a:pt x="44" y="123"/>
                      <a:pt x="38" y="124"/>
                    </a:cubicBezTo>
                    <a:cubicBezTo>
                      <a:pt x="35" y="124"/>
                      <a:pt x="33" y="126"/>
                      <a:pt x="31" y="128"/>
                    </a:cubicBezTo>
                    <a:cubicBezTo>
                      <a:pt x="26" y="135"/>
                      <a:pt x="20" y="142"/>
                      <a:pt x="14" y="148"/>
                    </a:cubicBezTo>
                    <a:cubicBezTo>
                      <a:pt x="13" y="149"/>
                      <a:pt x="13" y="151"/>
                      <a:pt x="12" y="152"/>
                    </a:cubicBezTo>
                    <a:cubicBezTo>
                      <a:pt x="12" y="154"/>
                      <a:pt x="12" y="156"/>
                      <a:pt x="11" y="157"/>
                    </a:cubicBezTo>
                    <a:cubicBezTo>
                      <a:pt x="8" y="160"/>
                      <a:pt x="6" y="162"/>
                      <a:pt x="3" y="165"/>
                    </a:cubicBezTo>
                    <a:cubicBezTo>
                      <a:pt x="1" y="167"/>
                      <a:pt x="0" y="170"/>
                      <a:pt x="1" y="173"/>
                    </a:cubicBezTo>
                    <a:cubicBezTo>
                      <a:pt x="1" y="176"/>
                      <a:pt x="2" y="178"/>
                      <a:pt x="4" y="180"/>
                    </a:cubicBezTo>
                    <a:cubicBezTo>
                      <a:pt x="4" y="180"/>
                      <a:pt x="4" y="180"/>
                      <a:pt x="4" y="180"/>
                    </a:cubicBezTo>
                    <a:cubicBezTo>
                      <a:pt x="4" y="180"/>
                      <a:pt x="4" y="181"/>
                      <a:pt x="5" y="181"/>
                    </a:cubicBezTo>
                    <a:cubicBezTo>
                      <a:pt x="5" y="180"/>
                      <a:pt x="5" y="180"/>
                      <a:pt x="5" y="180"/>
                    </a:cubicBezTo>
                    <a:cubicBezTo>
                      <a:pt x="5" y="180"/>
                      <a:pt x="5" y="180"/>
                      <a:pt x="5" y="179"/>
                    </a:cubicBezTo>
                    <a:cubicBezTo>
                      <a:pt x="8" y="179"/>
                      <a:pt x="10" y="180"/>
                      <a:pt x="10" y="182"/>
                    </a:cubicBezTo>
                    <a:cubicBezTo>
                      <a:pt x="10" y="184"/>
                      <a:pt x="9" y="185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10" y="193"/>
                      <a:pt x="12" y="198"/>
                      <a:pt x="14" y="204"/>
                    </a:cubicBezTo>
                    <a:cubicBezTo>
                      <a:pt x="15" y="207"/>
                      <a:pt x="22" y="209"/>
                      <a:pt x="24" y="207"/>
                    </a:cubicBezTo>
                    <a:close/>
                    <a:moveTo>
                      <a:pt x="110" y="8"/>
                    </a:moveTo>
                    <a:cubicBezTo>
                      <a:pt x="111" y="8"/>
                      <a:pt x="111" y="8"/>
                      <a:pt x="111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10" y="9"/>
                      <a:pt x="110" y="9"/>
                      <a:pt x="110" y="9"/>
                    </a:cubicBezTo>
                    <a:lnTo>
                      <a:pt x="11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" name="Freeform 35"/>
              <p:cNvSpPr>
                <a:spLocks/>
              </p:cNvSpPr>
              <p:nvPr/>
            </p:nvSpPr>
            <p:spPr bwMode="auto">
              <a:xfrm>
                <a:off x="2458" y="520"/>
                <a:ext cx="131" cy="212"/>
              </a:xfrm>
              <a:custGeom>
                <a:avLst/>
                <a:gdLst>
                  <a:gd name="T0" fmla="*/ 16 w 92"/>
                  <a:gd name="T1" fmla="*/ 146 h 149"/>
                  <a:gd name="T2" fmla="*/ 33 w 92"/>
                  <a:gd name="T3" fmla="*/ 147 h 149"/>
                  <a:gd name="T4" fmla="*/ 38 w 92"/>
                  <a:gd name="T5" fmla="*/ 143 h 149"/>
                  <a:gd name="T6" fmla="*/ 38 w 92"/>
                  <a:gd name="T7" fmla="*/ 143 h 149"/>
                  <a:gd name="T8" fmla="*/ 58 w 92"/>
                  <a:gd name="T9" fmla="*/ 130 h 149"/>
                  <a:gd name="T10" fmla="*/ 68 w 92"/>
                  <a:gd name="T11" fmla="*/ 121 h 149"/>
                  <a:gd name="T12" fmla="*/ 68 w 92"/>
                  <a:gd name="T13" fmla="*/ 120 h 149"/>
                  <a:gd name="T14" fmla="*/ 68 w 92"/>
                  <a:gd name="T15" fmla="*/ 120 h 149"/>
                  <a:gd name="T16" fmla="*/ 74 w 92"/>
                  <a:gd name="T17" fmla="*/ 126 h 149"/>
                  <a:gd name="T18" fmla="*/ 88 w 92"/>
                  <a:gd name="T19" fmla="*/ 108 h 149"/>
                  <a:gd name="T20" fmla="*/ 83 w 92"/>
                  <a:gd name="T21" fmla="*/ 89 h 149"/>
                  <a:gd name="T22" fmla="*/ 90 w 92"/>
                  <a:gd name="T23" fmla="*/ 77 h 149"/>
                  <a:gd name="T24" fmla="*/ 92 w 92"/>
                  <a:gd name="T25" fmla="*/ 58 h 149"/>
                  <a:gd name="T26" fmla="*/ 77 w 92"/>
                  <a:gd name="T27" fmla="*/ 46 h 149"/>
                  <a:gd name="T28" fmla="*/ 76 w 92"/>
                  <a:gd name="T29" fmla="*/ 29 h 149"/>
                  <a:gd name="T30" fmla="*/ 71 w 92"/>
                  <a:gd name="T31" fmla="*/ 3 h 149"/>
                  <a:gd name="T32" fmla="*/ 56 w 92"/>
                  <a:gd name="T33" fmla="*/ 5 h 149"/>
                  <a:gd name="T34" fmla="*/ 65 w 92"/>
                  <a:gd name="T35" fmla="*/ 11 h 149"/>
                  <a:gd name="T36" fmla="*/ 64 w 92"/>
                  <a:gd name="T37" fmla="*/ 15 h 149"/>
                  <a:gd name="T38" fmla="*/ 48 w 92"/>
                  <a:gd name="T39" fmla="*/ 18 h 149"/>
                  <a:gd name="T40" fmla="*/ 45 w 92"/>
                  <a:gd name="T41" fmla="*/ 32 h 149"/>
                  <a:gd name="T42" fmla="*/ 43 w 92"/>
                  <a:gd name="T43" fmla="*/ 34 h 149"/>
                  <a:gd name="T44" fmla="*/ 26 w 92"/>
                  <a:gd name="T45" fmla="*/ 36 h 149"/>
                  <a:gd name="T46" fmla="*/ 26 w 92"/>
                  <a:gd name="T47" fmla="*/ 49 h 149"/>
                  <a:gd name="T48" fmla="*/ 31 w 92"/>
                  <a:gd name="T49" fmla="*/ 57 h 149"/>
                  <a:gd name="T50" fmla="*/ 34 w 92"/>
                  <a:gd name="T51" fmla="*/ 58 h 149"/>
                  <a:gd name="T52" fmla="*/ 30 w 92"/>
                  <a:gd name="T53" fmla="*/ 58 h 149"/>
                  <a:gd name="T54" fmla="*/ 22 w 92"/>
                  <a:gd name="T55" fmla="*/ 53 h 149"/>
                  <a:gd name="T56" fmla="*/ 6 w 92"/>
                  <a:gd name="T57" fmla="*/ 82 h 149"/>
                  <a:gd name="T58" fmla="*/ 18 w 92"/>
                  <a:gd name="T59" fmla="*/ 94 h 149"/>
                  <a:gd name="T60" fmla="*/ 23 w 92"/>
                  <a:gd name="T61" fmla="*/ 99 h 149"/>
                  <a:gd name="T62" fmla="*/ 18 w 92"/>
                  <a:gd name="T63" fmla="*/ 101 h 149"/>
                  <a:gd name="T64" fmla="*/ 1 w 92"/>
                  <a:gd name="T65" fmla="*/ 125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149">
                    <a:moveTo>
                      <a:pt x="10" y="143"/>
                    </a:moveTo>
                    <a:cubicBezTo>
                      <a:pt x="12" y="145"/>
                      <a:pt x="14" y="146"/>
                      <a:pt x="16" y="146"/>
                    </a:cubicBezTo>
                    <a:cubicBezTo>
                      <a:pt x="20" y="145"/>
                      <a:pt x="24" y="146"/>
                      <a:pt x="27" y="148"/>
                    </a:cubicBezTo>
                    <a:cubicBezTo>
                      <a:pt x="29" y="149"/>
                      <a:pt x="31" y="148"/>
                      <a:pt x="33" y="147"/>
                    </a:cubicBezTo>
                    <a:cubicBezTo>
                      <a:pt x="35" y="145"/>
                      <a:pt x="36" y="144"/>
                      <a:pt x="38" y="143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38" y="143"/>
                      <a:pt x="38" y="143"/>
                      <a:pt x="38" y="144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42" y="141"/>
                      <a:pt x="45" y="139"/>
                      <a:pt x="48" y="136"/>
                    </a:cubicBezTo>
                    <a:cubicBezTo>
                      <a:pt x="51" y="133"/>
                      <a:pt x="54" y="132"/>
                      <a:pt x="58" y="130"/>
                    </a:cubicBezTo>
                    <a:cubicBezTo>
                      <a:pt x="58" y="128"/>
                      <a:pt x="59" y="126"/>
                      <a:pt x="60" y="125"/>
                    </a:cubicBezTo>
                    <a:cubicBezTo>
                      <a:pt x="62" y="122"/>
                      <a:pt x="64" y="121"/>
                      <a:pt x="68" y="121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7" y="119"/>
                      <a:pt x="68" y="119"/>
                      <a:pt x="69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5"/>
                      <a:pt x="68" y="125"/>
                      <a:pt x="72" y="126"/>
                    </a:cubicBezTo>
                    <a:cubicBezTo>
                      <a:pt x="73" y="126"/>
                      <a:pt x="73" y="126"/>
                      <a:pt x="74" y="126"/>
                    </a:cubicBezTo>
                    <a:cubicBezTo>
                      <a:pt x="77" y="123"/>
                      <a:pt x="78" y="119"/>
                      <a:pt x="81" y="116"/>
                    </a:cubicBezTo>
                    <a:cubicBezTo>
                      <a:pt x="84" y="114"/>
                      <a:pt x="87" y="112"/>
                      <a:pt x="88" y="108"/>
                    </a:cubicBezTo>
                    <a:cubicBezTo>
                      <a:pt x="88" y="102"/>
                      <a:pt x="88" y="97"/>
                      <a:pt x="84" y="92"/>
                    </a:cubicBezTo>
                    <a:cubicBezTo>
                      <a:pt x="84" y="91"/>
                      <a:pt x="83" y="90"/>
                      <a:pt x="83" y="89"/>
                    </a:cubicBezTo>
                    <a:cubicBezTo>
                      <a:pt x="82" y="88"/>
                      <a:pt x="82" y="86"/>
                      <a:pt x="83" y="85"/>
                    </a:cubicBezTo>
                    <a:cubicBezTo>
                      <a:pt x="85" y="82"/>
                      <a:pt x="87" y="79"/>
                      <a:pt x="90" y="77"/>
                    </a:cubicBezTo>
                    <a:cubicBezTo>
                      <a:pt x="90" y="73"/>
                      <a:pt x="89" y="70"/>
                      <a:pt x="90" y="66"/>
                    </a:cubicBezTo>
                    <a:cubicBezTo>
                      <a:pt x="92" y="63"/>
                      <a:pt x="92" y="61"/>
                      <a:pt x="92" y="58"/>
                    </a:cubicBezTo>
                    <a:cubicBezTo>
                      <a:pt x="92" y="54"/>
                      <a:pt x="87" y="54"/>
                      <a:pt x="85" y="52"/>
                    </a:cubicBezTo>
                    <a:cubicBezTo>
                      <a:pt x="83" y="49"/>
                      <a:pt x="80" y="48"/>
                      <a:pt x="77" y="46"/>
                    </a:cubicBezTo>
                    <a:cubicBezTo>
                      <a:pt x="76" y="45"/>
                      <a:pt x="75" y="43"/>
                      <a:pt x="75" y="42"/>
                    </a:cubicBezTo>
                    <a:cubicBezTo>
                      <a:pt x="75" y="38"/>
                      <a:pt x="75" y="33"/>
                      <a:pt x="76" y="29"/>
                    </a:cubicBezTo>
                    <a:cubicBezTo>
                      <a:pt x="76" y="25"/>
                      <a:pt x="77" y="21"/>
                      <a:pt x="78" y="17"/>
                    </a:cubicBezTo>
                    <a:cubicBezTo>
                      <a:pt x="78" y="11"/>
                      <a:pt x="75" y="7"/>
                      <a:pt x="71" y="3"/>
                    </a:cubicBezTo>
                    <a:cubicBezTo>
                      <a:pt x="68" y="0"/>
                      <a:pt x="64" y="0"/>
                      <a:pt x="60" y="1"/>
                    </a:cubicBezTo>
                    <a:cubicBezTo>
                      <a:pt x="58" y="1"/>
                      <a:pt x="56" y="3"/>
                      <a:pt x="56" y="5"/>
                    </a:cubicBezTo>
                    <a:cubicBezTo>
                      <a:pt x="56" y="7"/>
                      <a:pt x="57" y="8"/>
                      <a:pt x="59" y="9"/>
                    </a:cubicBezTo>
                    <a:cubicBezTo>
                      <a:pt x="61" y="10"/>
                      <a:pt x="63" y="10"/>
                      <a:pt x="65" y="11"/>
                    </a:cubicBezTo>
                    <a:cubicBezTo>
                      <a:pt x="66" y="12"/>
                      <a:pt x="66" y="13"/>
                      <a:pt x="65" y="14"/>
                    </a:cubicBezTo>
                    <a:cubicBezTo>
                      <a:pt x="65" y="15"/>
                      <a:pt x="64" y="15"/>
                      <a:pt x="64" y="15"/>
                    </a:cubicBezTo>
                    <a:cubicBezTo>
                      <a:pt x="61" y="15"/>
                      <a:pt x="59" y="15"/>
                      <a:pt x="56" y="16"/>
                    </a:cubicBezTo>
                    <a:cubicBezTo>
                      <a:pt x="53" y="16"/>
                      <a:pt x="51" y="17"/>
                      <a:pt x="48" y="18"/>
                    </a:cubicBezTo>
                    <a:cubicBezTo>
                      <a:pt x="45" y="18"/>
                      <a:pt x="43" y="22"/>
                      <a:pt x="43" y="25"/>
                    </a:cubicBezTo>
                    <a:cubicBezTo>
                      <a:pt x="44" y="28"/>
                      <a:pt x="45" y="30"/>
                      <a:pt x="45" y="32"/>
                    </a:cubicBezTo>
                    <a:cubicBezTo>
                      <a:pt x="46" y="32"/>
                      <a:pt x="45" y="34"/>
                      <a:pt x="44" y="34"/>
                    </a:cubicBezTo>
                    <a:cubicBezTo>
                      <a:pt x="44" y="35"/>
                      <a:pt x="43" y="35"/>
                      <a:pt x="43" y="34"/>
                    </a:cubicBezTo>
                    <a:cubicBezTo>
                      <a:pt x="41" y="33"/>
                      <a:pt x="38" y="31"/>
                      <a:pt x="35" y="34"/>
                    </a:cubicBezTo>
                    <a:cubicBezTo>
                      <a:pt x="33" y="36"/>
                      <a:pt x="30" y="37"/>
                      <a:pt x="26" y="36"/>
                    </a:cubicBezTo>
                    <a:cubicBezTo>
                      <a:pt x="23" y="36"/>
                      <a:pt x="22" y="39"/>
                      <a:pt x="23" y="42"/>
                    </a:cubicBezTo>
                    <a:cubicBezTo>
                      <a:pt x="23" y="45"/>
                      <a:pt x="25" y="47"/>
                      <a:pt x="26" y="49"/>
                    </a:cubicBezTo>
                    <a:cubicBezTo>
                      <a:pt x="28" y="51"/>
                      <a:pt x="31" y="54"/>
                      <a:pt x="30" y="57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31" y="57"/>
                      <a:pt x="32" y="58"/>
                      <a:pt x="32" y="58"/>
                    </a:cubicBezTo>
                    <a:cubicBezTo>
                      <a:pt x="33" y="58"/>
                      <a:pt x="34" y="58"/>
                      <a:pt x="34" y="58"/>
                    </a:cubicBezTo>
                    <a:cubicBezTo>
                      <a:pt x="33" y="59"/>
                      <a:pt x="33" y="58"/>
                      <a:pt x="32" y="58"/>
                    </a:cubicBezTo>
                    <a:cubicBezTo>
                      <a:pt x="31" y="58"/>
                      <a:pt x="31" y="58"/>
                      <a:pt x="30" y="58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7" y="57"/>
                      <a:pt x="25" y="55"/>
                      <a:pt x="22" y="53"/>
                    </a:cubicBezTo>
                    <a:cubicBezTo>
                      <a:pt x="20" y="53"/>
                      <a:pt x="18" y="53"/>
                      <a:pt x="18" y="54"/>
                    </a:cubicBezTo>
                    <a:cubicBezTo>
                      <a:pt x="13" y="63"/>
                      <a:pt x="11" y="73"/>
                      <a:pt x="6" y="82"/>
                    </a:cubicBezTo>
                    <a:cubicBezTo>
                      <a:pt x="5" y="85"/>
                      <a:pt x="6" y="88"/>
                      <a:pt x="9" y="90"/>
                    </a:cubicBezTo>
                    <a:cubicBezTo>
                      <a:pt x="12" y="93"/>
                      <a:pt x="15" y="94"/>
                      <a:pt x="18" y="94"/>
                    </a:cubicBezTo>
                    <a:cubicBezTo>
                      <a:pt x="20" y="94"/>
                      <a:pt x="21" y="95"/>
                      <a:pt x="22" y="96"/>
                    </a:cubicBezTo>
                    <a:cubicBezTo>
                      <a:pt x="23" y="97"/>
                      <a:pt x="23" y="98"/>
                      <a:pt x="23" y="99"/>
                    </a:cubicBezTo>
                    <a:cubicBezTo>
                      <a:pt x="23" y="100"/>
                      <a:pt x="22" y="101"/>
                      <a:pt x="22" y="102"/>
                    </a:cubicBezTo>
                    <a:cubicBezTo>
                      <a:pt x="21" y="102"/>
                      <a:pt x="19" y="102"/>
                      <a:pt x="18" y="101"/>
                    </a:cubicBezTo>
                    <a:cubicBezTo>
                      <a:pt x="11" y="100"/>
                      <a:pt x="7" y="103"/>
                      <a:pt x="4" y="109"/>
                    </a:cubicBezTo>
                    <a:cubicBezTo>
                      <a:pt x="2" y="114"/>
                      <a:pt x="2" y="120"/>
                      <a:pt x="1" y="125"/>
                    </a:cubicBezTo>
                    <a:cubicBezTo>
                      <a:pt x="0" y="133"/>
                      <a:pt x="4" y="139"/>
                      <a:pt x="10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" name="Freeform 36"/>
              <p:cNvSpPr>
                <a:spLocks/>
              </p:cNvSpPr>
              <p:nvPr/>
            </p:nvSpPr>
            <p:spPr bwMode="auto">
              <a:xfrm>
                <a:off x="2539" y="70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" name="Freeform 37"/>
              <p:cNvSpPr>
                <a:spLocks/>
              </p:cNvSpPr>
              <p:nvPr/>
            </p:nvSpPr>
            <p:spPr bwMode="auto">
              <a:xfrm>
                <a:off x="5510" y="2817"/>
                <a:ext cx="228" cy="231"/>
              </a:xfrm>
              <a:custGeom>
                <a:avLst/>
                <a:gdLst>
                  <a:gd name="T0" fmla="*/ 151 w 160"/>
                  <a:gd name="T1" fmla="*/ 124 h 163"/>
                  <a:gd name="T2" fmla="*/ 151 w 160"/>
                  <a:gd name="T3" fmla="*/ 124 h 163"/>
                  <a:gd name="T4" fmla="*/ 147 w 160"/>
                  <a:gd name="T5" fmla="*/ 120 h 163"/>
                  <a:gd name="T6" fmla="*/ 147 w 160"/>
                  <a:gd name="T7" fmla="*/ 119 h 163"/>
                  <a:gd name="T8" fmla="*/ 146 w 160"/>
                  <a:gd name="T9" fmla="*/ 117 h 163"/>
                  <a:gd name="T10" fmla="*/ 147 w 160"/>
                  <a:gd name="T11" fmla="*/ 117 h 163"/>
                  <a:gd name="T12" fmla="*/ 147 w 160"/>
                  <a:gd name="T13" fmla="*/ 119 h 163"/>
                  <a:gd name="T14" fmla="*/ 148 w 160"/>
                  <a:gd name="T15" fmla="*/ 120 h 163"/>
                  <a:gd name="T16" fmla="*/ 151 w 160"/>
                  <a:gd name="T17" fmla="*/ 123 h 163"/>
                  <a:gd name="T18" fmla="*/ 151 w 160"/>
                  <a:gd name="T19" fmla="*/ 124 h 163"/>
                  <a:gd name="T20" fmla="*/ 156 w 160"/>
                  <a:gd name="T21" fmla="*/ 125 h 163"/>
                  <a:gd name="T22" fmla="*/ 157 w 160"/>
                  <a:gd name="T23" fmla="*/ 125 h 163"/>
                  <a:gd name="T24" fmla="*/ 159 w 160"/>
                  <a:gd name="T25" fmla="*/ 121 h 163"/>
                  <a:gd name="T26" fmla="*/ 150 w 160"/>
                  <a:gd name="T27" fmla="*/ 106 h 163"/>
                  <a:gd name="T28" fmla="*/ 147 w 160"/>
                  <a:gd name="T29" fmla="*/ 105 h 163"/>
                  <a:gd name="T30" fmla="*/ 141 w 160"/>
                  <a:gd name="T31" fmla="*/ 108 h 163"/>
                  <a:gd name="T32" fmla="*/ 139 w 160"/>
                  <a:gd name="T33" fmla="*/ 111 h 163"/>
                  <a:gd name="T34" fmla="*/ 134 w 160"/>
                  <a:gd name="T35" fmla="*/ 110 h 163"/>
                  <a:gd name="T36" fmla="*/ 130 w 160"/>
                  <a:gd name="T37" fmla="*/ 101 h 163"/>
                  <a:gd name="T38" fmla="*/ 126 w 160"/>
                  <a:gd name="T39" fmla="*/ 97 h 163"/>
                  <a:gd name="T40" fmla="*/ 120 w 160"/>
                  <a:gd name="T41" fmla="*/ 95 h 163"/>
                  <a:gd name="T42" fmla="*/ 118 w 160"/>
                  <a:gd name="T43" fmla="*/ 93 h 163"/>
                  <a:gd name="T44" fmla="*/ 119 w 160"/>
                  <a:gd name="T45" fmla="*/ 84 h 163"/>
                  <a:gd name="T46" fmla="*/ 119 w 160"/>
                  <a:gd name="T47" fmla="*/ 79 h 163"/>
                  <a:gd name="T48" fmla="*/ 110 w 160"/>
                  <a:gd name="T49" fmla="*/ 68 h 163"/>
                  <a:gd name="T50" fmla="*/ 106 w 160"/>
                  <a:gd name="T51" fmla="*/ 65 h 163"/>
                  <a:gd name="T52" fmla="*/ 98 w 160"/>
                  <a:gd name="T53" fmla="*/ 60 h 163"/>
                  <a:gd name="T54" fmla="*/ 94 w 160"/>
                  <a:gd name="T55" fmla="*/ 58 h 163"/>
                  <a:gd name="T56" fmla="*/ 85 w 160"/>
                  <a:gd name="T57" fmla="*/ 51 h 163"/>
                  <a:gd name="T58" fmla="*/ 74 w 160"/>
                  <a:gd name="T59" fmla="*/ 44 h 163"/>
                  <a:gd name="T60" fmla="*/ 67 w 160"/>
                  <a:gd name="T61" fmla="*/ 39 h 163"/>
                  <a:gd name="T62" fmla="*/ 59 w 160"/>
                  <a:gd name="T63" fmla="*/ 31 h 163"/>
                  <a:gd name="T64" fmla="*/ 36 w 160"/>
                  <a:gd name="T65" fmla="*/ 10 h 163"/>
                  <a:gd name="T66" fmla="*/ 28 w 160"/>
                  <a:gd name="T67" fmla="*/ 5 h 163"/>
                  <a:gd name="T68" fmla="*/ 7 w 160"/>
                  <a:gd name="T69" fmla="*/ 1 h 163"/>
                  <a:gd name="T70" fmla="*/ 3 w 160"/>
                  <a:gd name="T71" fmla="*/ 1 h 163"/>
                  <a:gd name="T72" fmla="*/ 1 w 160"/>
                  <a:gd name="T73" fmla="*/ 7 h 163"/>
                  <a:gd name="T74" fmla="*/ 5 w 160"/>
                  <a:gd name="T75" fmla="*/ 15 h 163"/>
                  <a:gd name="T76" fmla="*/ 20 w 160"/>
                  <a:gd name="T77" fmla="*/ 27 h 163"/>
                  <a:gd name="T78" fmla="*/ 28 w 160"/>
                  <a:gd name="T79" fmla="*/ 35 h 163"/>
                  <a:gd name="T80" fmla="*/ 34 w 160"/>
                  <a:gd name="T81" fmla="*/ 43 h 163"/>
                  <a:gd name="T82" fmla="*/ 47 w 160"/>
                  <a:gd name="T83" fmla="*/ 57 h 163"/>
                  <a:gd name="T84" fmla="*/ 51 w 160"/>
                  <a:gd name="T85" fmla="*/ 63 h 163"/>
                  <a:gd name="T86" fmla="*/ 55 w 160"/>
                  <a:gd name="T87" fmla="*/ 74 h 163"/>
                  <a:gd name="T88" fmla="*/ 59 w 160"/>
                  <a:gd name="T89" fmla="*/ 79 h 163"/>
                  <a:gd name="T90" fmla="*/ 71 w 160"/>
                  <a:gd name="T91" fmla="*/ 99 h 163"/>
                  <a:gd name="T92" fmla="*/ 75 w 160"/>
                  <a:gd name="T93" fmla="*/ 110 h 163"/>
                  <a:gd name="T94" fmla="*/ 81 w 160"/>
                  <a:gd name="T95" fmla="*/ 120 h 163"/>
                  <a:gd name="T96" fmla="*/ 96 w 160"/>
                  <a:gd name="T97" fmla="*/ 135 h 163"/>
                  <a:gd name="T98" fmla="*/ 112 w 160"/>
                  <a:gd name="T99" fmla="*/ 150 h 163"/>
                  <a:gd name="T100" fmla="*/ 124 w 160"/>
                  <a:gd name="T101" fmla="*/ 161 h 163"/>
                  <a:gd name="T102" fmla="*/ 130 w 160"/>
                  <a:gd name="T103" fmla="*/ 162 h 163"/>
                  <a:gd name="T104" fmla="*/ 147 w 160"/>
                  <a:gd name="T105" fmla="*/ 163 h 163"/>
                  <a:gd name="T106" fmla="*/ 148 w 160"/>
                  <a:gd name="T107" fmla="*/ 144 h 163"/>
                  <a:gd name="T108" fmla="*/ 151 w 160"/>
                  <a:gd name="T109" fmla="*/ 124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0" h="163">
                    <a:moveTo>
                      <a:pt x="151" y="124"/>
                    </a:moveTo>
                    <a:cubicBezTo>
                      <a:pt x="151" y="124"/>
                      <a:pt x="151" y="124"/>
                      <a:pt x="151" y="124"/>
                    </a:cubicBezTo>
                    <a:cubicBezTo>
                      <a:pt x="150" y="122"/>
                      <a:pt x="148" y="121"/>
                      <a:pt x="147" y="120"/>
                    </a:cubicBezTo>
                    <a:cubicBezTo>
                      <a:pt x="147" y="120"/>
                      <a:pt x="147" y="119"/>
                      <a:pt x="147" y="119"/>
                    </a:cubicBezTo>
                    <a:cubicBezTo>
                      <a:pt x="146" y="118"/>
                      <a:pt x="146" y="118"/>
                      <a:pt x="146" y="117"/>
                    </a:cubicBezTo>
                    <a:cubicBezTo>
                      <a:pt x="146" y="117"/>
                      <a:pt x="146" y="117"/>
                      <a:pt x="147" y="117"/>
                    </a:cubicBezTo>
                    <a:cubicBezTo>
                      <a:pt x="147" y="118"/>
                      <a:pt x="147" y="118"/>
                      <a:pt x="147" y="119"/>
                    </a:cubicBezTo>
                    <a:cubicBezTo>
                      <a:pt x="147" y="119"/>
                      <a:pt x="147" y="119"/>
                      <a:pt x="148" y="120"/>
                    </a:cubicBezTo>
                    <a:cubicBezTo>
                      <a:pt x="149" y="121"/>
                      <a:pt x="150" y="122"/>
                      <a:pt x="151" y="123"/>
                    </a:cubicBezTo>
                    <a:cubicBezTo>
                      <a:pt x="151" y="123"/>
                      <a:pt x="151" y="124"/>
                      <a:pt x="151" y="124"/>
                    </a:cubicBezTo>
                    <a:cubicBezTo>
                      <a:pt x="153" y="124"/>
                      <a:pt x="154" y="124"/>
                      <a:pt x="156" y="125"/>
                    </a:cubicBezTo>
                    <a:cubicBezTo>
                      <a:pt x="156" y="125"/>
                      <a:pt x="157" y="125"/>
                      <a:pt x="157" y="125"/>
                    </a:cubicBezTo>
                    <a:cubicBezTo>
                      <a:pt x="159" y="124"/>
                      <a:pt x="160" y="122"/>
                      <a:pt x="159" y="121"/>
                    </a:cubicBezTo>
                    <a:cubicBezTo>
                      <a:pt x="156" y="116"/>
                      <a:pt x="153" y="111"/>
                      <a:pt x="150" y="106"/>
                    </a:cubicBezTo>
                    <a:cubicBezTo>
                      <a:pt x="149" y="105"/>
                      <a:pt x="148" y="105"/>
                      <a:pt x="147" y="105"/>
                    </a:cubicBezTo>
                    <a:cubicBezTo>
                      <a:pt x="145" y="105"/>
                      <a:pt x="142" y="106"/>
                      <a:pt x="141" y="108"/>
                    </a:cubicBezTo>
                    <a:cubicBezTo>
                      <a:pt x="140" y="109"/>
                      <a:pt x="140" y="110"/>
                      <a:pt x="139" y="111"/>
                    </a:cubicBezTo>
                    <a:cubicBezTo>
                      <a:pt x="138" y="113"/>
                      <a:pt x="135" y="112"/>
                      <a:pt x="134" y="110"/>
                    </a:cubicBezTo>
                    <a:cubicBezTo>
                      <a:pt x="133" y="107"/>
                      <a:pt x="132" y="104"/>
                      <a:pt x="130" y="101"/>
                    </a:cubicBezTo>
                    <a:cubicBezTo>
                      <a:pt x="130" y="99"/>
                      <a:pt x="128" y="97"/>
                      <a:pt x="126" y="97"/>
                    </a:cubicBezTo>
                    <a:cubicBezTo>
                      <a:pt x="124" y="96"/>
                      <a:pt x="122" y="96"/>
                      <a:pt x="120" y="95"/>
                    </a:cubicBezTo>
                    <a:cubicBezTo>
                      <a:pt x="119" y="95"/>
                      <a:pt x="118" y="93"/>
                      <a:pt x="118" y="93"/>
                    </a:cubicBezTo>
                    <a:cubicBezTo>
                      <a:pt x="120" y="90"/>
                      <a:pt x="116" y="86"/>
                      <a:pt x="119" y="84"/>
                    </a:cubicBezTo>
                    <a:cubicBezTo>
                      <a:pt x="120" y="82"/>
                      <a:pt x="120" y="81"/>
                      <a:pt x="119" y="79"/>
                    </a:cubicBezTo>
                    <a:cubicBezTo>
                      <a:pt x="116" y="75"/>
                      <a:pt x="111" y="73"/>
                      <a:pt x="110" y="68"/>
                    </a:cubicBezTo>
                    <a:cubicBezTo>
                      <a:pt x="110" y="67"/>
                      <a:pt x="108" y="65"/>
                      <a:pt x="106" y="65"/>
                    </a:cubicBezTo>
                    <a:cubicBezTo>
                      <a:pt x="104" y="63"/>
                      <a:pt x="100" y="62"/>
                      <a:pt x="98" y="60"/>
                    </a:cubicBezTo>
                    <a:cubicBezTo>
                      <a:pt x="96" y="60"/>
                      <a:pt x="94" y="59"/>
                      <a:pt x="94" y="58"/>
                    </a:cubicBezTo>
                    <a:cubicBezTo>
                      <a:pt x="92" y="54"/>
                      <a:pt x="88" y="53"/>
                      <a:pt x="85" y="51"/>
                    </a:cubicBezTo>
                    <a:cubicBezTo>
                      <a:pt x="82" y="48"/>
                      <a:pt x="78" y="45"/>
                      <a:pt x="74" y="44"/>
                    </a:cubicBezTo>
                    <a:cubicBezTo>
                      <a:pt x="71" y="43"/>
                      <a:pt x="69" y="41"/>
                      <a:pt x="67" y="39"/>
                    </a:cubicBezTo>
                    <a:cubicBezTo>
                      <a:pt x="66" y="35"/>
                      <a:pt x="63" y="33"/>
                      <a:pt x="59" y="31"/>
                    </a:cubicBezTo>
                    <a:cubicBezTo>
                      <a:pt x="50" y="26"/>
                      <a:pt x="42" y="19"/>
                      <a:pt x="36" y="10"/>
                    </a:cubicBezTo>
                    <a:cubicBezTo>
                      <a:pt x="35" y="7"/>
                      <a:pt x="31" y="6"/>
                      <a:pt x="28" y="5"/>
                    </a:cubicBezTo>
                    <a:cubicBezTo>
                      <a:pt x="21" y="5"/>
                      <a:pt x="14" y="4"/>
                      <a:pt x="7" y="1"/>
                    </a:cubicBezTo>
                    <a:cubicBezTo>
                      <a:pt x="6" y="0"/>
                      <a:pt x="4" y="1"/>
                      <a:pt x="3" y="1"/>
                    </a:cubicBezTo>
                    <a:cubicBezTo>
                      <a:pt x="1" y="2"/>
                      <a:pt x="0" y="5"/>
                      <a:pt x="1" y="7"/>
                    </a:cubicBezTo>
                    <a:cubicBezTo>
                      <a:pt x="2" y="10"/>
                      <a:pt x="3" y="13"/>
                      <a:pt x="5" y="15"/>
                    </a:cubicBezTo>
                    <a:cubicBezTo>
                      <a:pt x="9" y="20"/>
                      <a:pt x="14" y="24"/>
                      <a:pt x="20" y="27"/>
                    </a:cubicBezTo>
                    <a:cubicBezTo>
                      <a:pt x="23" y="29"/>
                      <a:pt x="26" y="32"/>
                      <a:pt x="28" y="35"/>
                    </a:cubicBezTo>
                    <a:cubicBezTo>
                      <a:pt x="30" y="37"/>
                      <a:pt x="33" y="40"/>
                      <a:pt x="34" y="43"/>
                    </a:cubicBezTo>
                    <a:cubicBezTo>
                      <a:pt x="38" y="49"/>
                      <a:pt x="42" y="53"/>
                      <a:pt x="47" y="57"/>
                    </a:cubicBezTo>
                    <a:cubicBezTo>
                      <a:pt x="49" y="59"/>
                      <a:pt x="50" y="61"/>
                      <a:pt x="51" y="63"/>
                    </a:cubicBezTo>
                    <a:cubicBezTo>
                      <a:pt x="52" y="66"/>
                      <a:pt x="53" y="70"/>
                      <a:pt x="55" y="74"/>
                    </a:cubicBezTo>
                    <a:cubicBezTo>
                      <a:pt x="56" y="76"/>
                      <a:pt x="57" y="78"/>
                      <a:pt x="59" y="79"/>
                    </a:cubicBezTo>
                    <a:cubicBezTo>
                      <a:pt x="65" y="85"/>
                      <a:pt x="69" y="91"/>
                      <a:pt x="71" y="99"/>
                    </a:cubicBezTo>
                    <a:cubicBezTo>
                      <a:pt x="73" y="103"/>
                      <a:pt x="74" y="107"/>
                      <a:pt x="75" y="110"/>
                    </a:cubicBezTo>
                    <a:cubicBezTo>
                      <a:pt x="77" y="114"/>
                      <a:pt x="79" y="117"/>
                      <a:pt x="81" y="120"/>
                    </a:cubicBezTo>
                    <a:cubicBezTo>
                      <a:pt x="86" y="126"/>
                      <a:pt x="92" y="130"/>
                      <a:pt x="96" y="135"/>
                    </a:cubicBezTo>
                    <a:cubicBezTo>
                      <a:pt x="101" y="141"/>
                      <a:pt x="106" y="145"/>
                      <a:pt x="112" y="150"/>
                    </a:cubicBezTo>
                    <a:cubicBezTo>
                      <a:pt x="116" y="153"/>
                      <a:pt x="121" y="156"/>
                      <a:pt x="124" y="161"/>
                    </a:cubicBezTo>
                    <a:cubicBezTo>
                      <a:pt x="126" y="162"/>
                      <a:pt x="128" y="163"/>
                      <a:pt x="130" y="162"/>
                    </a:cubicBezTo>
                    <a:cubicBezTo>
                      <a:pt x="136" y="162"/>
                      <a:pt x="142" y="161"/>
                      <a:pt x="147" y="163"/>
                    </a:cubicBezTo>
                    <a:cubicBezTo>
                      <a:pt x="148" y="156"/>
                      <a:pt x="148" y="150"/>
                      <a:pt x="148" y="144"/>
                    </a:cubicBezTo>
                    <a:cubicBezTo>
                      <a:pt x="148" y="137"/>
                      <a:pt x="151" y="131"/>
                      <a:pt x="151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" name="Freeform 38"/>
              <p:cNvSpPr>
                <a:spLocks/>
              </p:cNvSpPr>
              <p:nvPr/>
            </p:nvSpPr>
            <p:spPr bwMode="auto">
              <a:xfrm>
                <a:off x="5719" y="304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" name="Freeform 39"/>
              <p:cNvSpPr>
                <a:spLocks/>
              </p:cNvSpPr>
              <p:nvPr/>
            </p:nvSpPr>
            <p:spPr bwMode="auto">
              <a:xfrm>
                <a:off x="1809" y="794"/>
                <a:ext cx="191" cy="150"/>
              </a:xfrm>
              <a:custGeom>
                <a:avLst/>
                <a:gdLst>
                  <a:gd name="T0" fmla="*/ 7 w 134"/>
                  <a:gd name="T1" fmla="*/ 89 h 106"/>
                  <a:gd name="T2" fmla="*/ 7 w 134"/>
                  <a:gd name="T3" fmla="*/ 102 h 106"/>
                  <a:gd name="T4" fmla="*/ 10 w 134"/>
                  <a:gd name="T5" fmla="*/ 106 h 106"/>
                  <a:gd name="T6" fmla="*/ 27 w 134"/>
                  <a:gd name="T7" fmla="*/ 100 h 106"/>
                  <a:gd name="T8" fmla="*/ 27 w 134"/>
                  <a:gd name="T9" fmla="*/ 100 h 106"/>
                  <a:gd name="T10" fmla="*/ 28 w 134"/>
                  <a:gd name="T11" fmla="*/ 99 h 106"/>
                  <a:gd name="T12" fmla="*/ 27 w 134"/>
                  <a:gd name="T13" fmla="*/ 100 h 106"/>
                  <a:gd name="T14" fmla="*/ 27 w 134"/>
                  <a:gd name="T15" fmla="*/ 100 h 106"/>
                  <a:gd name="T16" fmla="*/ 34 w 134"/>
                  <a:gd name="T17" fmla="*/ 104 h 106"/>
                  <a:gd name="T18" fmla="*/ 41 w 134"/>
                  <a:gd name="T19" fmla="*/ 102 h 106"/>
                  <a:gd name="T20" fmla="*/ 46 w 134"/>
                  <a:gd name="T21" fmla="*/ 97 h 106"/>
                  <a:gd name="T22" fmla="*/ 51 w 134"/>
                  <a:gd name="T23" fmla="*/ 89 h 106"/>
                  <a:gd name="T24" fmla="*/ 64 w 134"/>
                  <a:gd name="T25" fmla="*/ 82 h 106"/>
                  <a:gd name="T26" fmla="*/ 71 w 134"/>
                  <a:gd name="T27" fmla="*/ 78 h 106"/>
                  <a:gd name="T28" fmla="*/ 77 w 134"/>
                  <a:gd name="T29" fmla="*/ 71 h 106"/>
                  <a:gd name="T30" fmla="*/ 83 w 134"/>
                  <a:gd name="T31" fmla="*/ 68 h 106"/>
                  <a:gd name="T32" fmla="*/ 100 w 134"/>
                  <a:gd name="T33" fmla="*/ 64 h 106"/>
                  <a:gd name="T34" fmla="*/ 107 w 134"/>
                  <a:gd name="T35" fmla="*/ 63 h 106"/>
                  <a:gd name="T36" fmla="*/ 106 w 134"/>
                  <a:gd name="T37" fmla="*/ 64 h 106"/>
                  <a:gd name="T38" fmla="*/ 107 w 134"/>
                  <a:gd name="T39" fmla="*/ 64 h 106"/>
                  <a:gd name="T40" fmla="*/ 107 w 134"/>
                  <a:gd name="T41" fmla="*/ 63 h 106"/>
                  <a:gd name="T42" fmla="*/ 116 w 134"/>
                  <a:gd name="T43" fmla="*/ 60 h 106"/>
                  <a:gd name="T44" fmla="*/ 123 w 134"/>
                  <a:gd name="T45" fmla="*/ 60 h 106"/>
                  <a:gd name="T46" fmla="*/ 133 w 134"/>
                  <a:gd name="T47" fmla="*/ 57 h 106"/>
                  <a:gd name="T48" fmla="*/ 133 w 134"/>
                  <a:gd name="T49" fmla="*/ 31 h 106"/>
                  <a:gd name="T50" fmla="*/ 127 w 134"/>
                  <a:gd name="T51" fmla="*/ 20 h 106"/>
                  <a:gd name="T52" fmla="*/ 119 w 134"/>
                  <a:gd name="T53" fmla="*/ 17 h 106"/>
                  <a:gd name="T54" fmla="*/ 107 w 134"/>
                  <a:gd name="T55" fmla="*/ 13 h 106"/>
                  <a:gd name="T56" fmla="*/ 101 w 134"/>
                  <a:gd name="T57" fmla="*/ 7 h 106"/>
                  <a:gd name="T58" fmla="*/ 86 w 134"/>
                  <a:gd name="T59" fmla="*/ 1 h 106"/>
                  <a:gd name="T60" fmla="*/ 71 w 134"/>
                  <a:gd name="T61" fmla="*/ 1 h 106"/>
                  <a:gd name="T62" fmla="*/ 63 w 134"/>
                  <a:gd name="T63" fmla="*/ 2 h 106"/>
                  <a:gd name="T64" fmla="*/ 58 w 134"/>
                  <a:gd name="T65" fmla="*/ 6 h 106"/>
                  <a:gd name="T66" fmla="*/ 57 w 134"/>
                  <a:gd name="T67" fmla="*/ 16 h 106"/>
                  <a:gd name="T68" fmla="*/ 52 w 134"/>
                  <a:gd name="T69" fmla="*/ 24 h 106"/>
                  <a:gd name="T70" fmla="*/ 37 w 134"/>
                  <a:gd name="T71" fmla="*/ 37 h 106"/>
                  <a:gd name="T72" fmla="*/ 32 w 134"/>
                  <a:gd name="T73" fmla="*/ 45 h 106"/>
                  <a:gd name="T74" fmla="*/ 30 w 134"/>
                  <a:gd name="T75" fmla="*/ 48 h 106"/>
                  <a:gd name="T76" fmla="*/ 6 w 134"/>
                  <a:gd name="T77" fmla="*/ 67 h 106"/>
                  <a:gd name="T78" fmla="*/ 1 w 134"/>
                  <a:gd name="T79" fmla="*/ 71 h 106"/>
                  <a:gd name="T80" fmla="*/ 4 w 134"/>
                  <a:gd name="T81" fmla="*/ 78 h 106"/>
                  <a:gd name="T82" fmla="*/ 7 w 134"/>
                  <a:gd name="T83" fmla="*/ 8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4" h="106">
                    <a:moveTo>
                      <a:pt x="7" y="89"/>
                    </a:moveTo>
                    <a:cubicBezTo>
                      <a:pt x="7" y="94"/>
                      <a:pt x="7" y="98"/>
                      <a:pt x="7" y="102"/>
                    </a:cubicBezTo>
                    <a:cubicBezTo>
                      <a:pt x="7" y="104"/>
                      <a:pt x="9" y="106"/>
                      <a:pt x="10" y="106"/>
                    </a:cubicBezTo>
                    <a:cubicBezTo>
                      <a:pt x="16" y="105"/>
                      <a:pt x="22" y="103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9" y="102"/>
                      <a:pt x="31" y="104"/>
                      <a:pt x="34" y="104"/>
                    </a:cubicBezTo>
                    <a:cubicBezTo>
                      <a:pt x="36" y="104"/>
                      <a:pt x="39" y="104"/>
                      <a:pt x="41" y="102"/>
                    </a:cubicBezTo>
                    <a:cubicBezTo>
                      <a:pt x="43" y="100"/>
                      <a:pt x="45" y="99"/>
                      <a:pt x="46" y="97"/>
                    </a:cubicBezTo>
                    <a:cubicBezTo>
                      <a:pt x="48" y="94"/>
                      <a:pt x="49" y="91"/>
                      <a:pt x="51" y="89"/>
                    </a:cubicBezTo>
                    <a:cubicBezTo>
                      <a:pt x="55" y="85"/>
                      <a:pt x="58" y="82"/>
                      <a:pt x="64" y="82"/>
                    </a:cubicBezTo>
                    <a:cubicBezTo>
                      <a:pt x="66" y="82"/>
                      <a:pt x="68" y="80"/>
                      <a:pt x="71" y="78"/>
                    </a:cubicBezTo>
                    <a:cubicBezTo>
                      <a:pt x="73" y="76"/>
                      <a:pt x="75" y="73"/>
                      <a:pt x="77" y="71"/>
                    </a:cubicBezTo>
                    <a:cubicBezTo>
                      <a:pt x="79" y="70"/>
                      <a:pt x="81" y="69"/>
                      <a:pt x="83" y="68"/>
                    </a:cubicBezTo>
                    <a:cubicBezTo>
                      <a:pt x="89" y="68"/>
                      <a:pt x="95" y="66"/>
                      <a:pt x="100" y="64"/>
                    </a:cubicBezTo>
                    <a:cubicBezTo>
                      <a:pt x="103" y="64"/>
                      <a:pt x="105" y="64"/>
                      <a:pt x="107" y="63"/>
                    </a:cubicBezTo>
                    <a:cubicBezTo>
                      <a:pt x="106" y="64"/>
                      <a:pt x="106" y="64"/>
                      <a:pt x="106" y="64"/>
                    </a:cubicBezTo>
                    <a:cubicBezTo>
                      <a:pt x="106" y="64"/>
                      <a:pt x="107" y="64"/>
                      <a:pt x="107" y="64"/>
                    </a:cubicBezTo>
                    <a:cubicBezTo>
                      <a:pt x="107" y="64"/>
                      <a:pt x="107" y="63"/>
                      <a:pt x="107" y="63"/>
                    </a:cubicBezTo>
                    <a:cubicBezTo>
                      <a:pt x="109" y="61"/>
                      <a:pt x="113" y="60"/>
                      <a:pt x="116" y="60"/>
                    </a:cubicBezTo>
                    <a:cubicBezTo>
                      <a:pt x="119" y="60"/>
                      <a:pt x="121" y="60"/>
                      <a:pt x="123" y="60"/>
                    </a:cubicBezTo>
                    <a:cubicBezTo>
                      <a:pt x="126" y="57"/>
                      <a:pt x="130" y="57"/>
                      <a:pt x="133" y="57"/>
                    </a:cubicBezTo>
                    <a:cubicBezTo>
                      <a:pt x="134" y="48"/>
                      <a:pt x="133" y="39"/>
                      <a:pt x="133" y="31"/>
                    </a:cubicBezTo>
                    <a:cubicBezTo>
                      <a:pt x="133" y="26"/>
                      <a:pt x="130" y="23"/>
                      <a:pt x="127" y="20"/>
                    </a:cubicBezTo>
                    <a:cubicBezTo>
                      <a:pt x="125" y="17"/>
                      <a:pt x="122" y="17"/>
                      <a:pt x="119" y="17"/>
                    </a:cubicBezTo>
                    <a:cubicBezTo>
                      <a:pt x="114" y="17"/>
                      <a:pt x="111" y="16"/>
                      <a:pt x="107" y="13"/>
                    </a:cubicBezTo>
                    <a:cubicBezTo>
                      <a:pt x="105" y="11"/>
                      <a:pt x="102" y="9"/>
                      <a:pt x="101" y="7"/>
                    </a:cubicBezTo>
                    <a:cubicBezTo>
                      <a:pt x="97" y="1"/>
                      <a:pt x="92" y="0"/>
                      <a:pt x="86" y="1"/>
                    </a:cubicBezTo>
                    <a:cubicBezTo>
                      <a:pt x="81" y="1"/>
                      <a:pt x="76" y="1"/>
                      <a:pt x="71" y="1"/>
                    </a:cubicBezTo>
                    <a:cubicBezTo>
                      <a:pt x="68" y="1"/>
                      <a:pt x="65" y="1"/>
                      <a:pt x="63" y="2"/>
                    </a:cubicBezTo>
                    <a:cubicBezTo>
                      <a:pt x="60" y="2"/>
                      <a:pt x="59" y="4"/>
                      <a:pt x="58" y="6"/>
                    </a:cubicBezTo>
                    <a:cubicBezTo>
                      <a:pt x="57" y="10"/>
                      <a:pt x="57" y="13"/>
                      <a:pt x="57" y="16"/>
                    </a:cubicBezTo>
                    <a:cubicBezTo>
                      <a:pt x="56" y="20"/>
                      <a:pt x="55" y="22"/>
                      <a:pt x="52" y="24"/>
                    </a:cubicBezTo>
                    <a:cubicBezTo>
                      <a:pt x="47" y="28"/>
                      <a:pt x="42" y="33"/>
                      <a:pt x="37" y="37"/>
                    </a:cubicBezTo>
                    <a:cubicBezTo>
                      <a:pt x="34" y="39"/>
                      <a:pt x="32" y="41"/>
                      <a:pt x="32" y="45"/>
                    </a:cubicBezTo>
                    <a:cubicBezTo>
                      <a:pt x="32" y="46"/>
                      <a:pt x="31" y="47"/>
                      <a:pt x="30" y="48"/>
                    </a:cubicBezTo>
                    <a:cubicBezTo>
                      <a:pt x="21" y="53"/>
                      <a:pt x="14" y="61"/>
                      <a:pt x="6" y="67"/>
                    </a:cubicBezTo>
                    <a:cubicBezTo>
                      <a:pt x="4" y="68"/>
                      <a:pt x="2" y="70"/>
                      <a:pt x="1" y="71"/>
                    </a:cubicBezTo>
                    <a:cubicBezTo>
                      <a:pt x="0" y="74"/>
                      <a:pt x="3" y="76"/>
                      <a:pt x="4" y="78"/>
                    </a:cubicBezTo>
                    <a:cubicBezTo>
                      <a:pt x="6" y="82"/>
                      <a:pt x="7" y="85"/>
                      <a:pt x="7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" name="Freeform 40"/>
              <p:cNvSpPr>
                <a:spLocks/>
              </p:cNvSpPr>
              <p:nvPr/>
            </p:nvSpPr>
            <p:spPr bwMode="auto">
              <a:xfrm>
                <a:off x="3542" y="1631"/>
                <a:ext cx="146" cy="234"/>
              </a:xfrm>
              <a:custGeom>
                <a:avLst/>
                <a:gdLst>
                  <a:gd name="T0" fmla="*/ 7 w 103"/>
                  <a:gd name="T1" fmla="*/ 40 h 164"/>
                  <a:gd name="T2" fmla="*/ 9 w 103"/>
                  <a:gd name="T3" fmla="*/ 49 h 164"/>
                  <a:gd name="T4" fmla="*/ 9 w 103"/>
                  <a:gd name="T5" fmla="*/ 56 h 164"/>
                  <a:gd name="T6" fmla="*/ 17 w 103"/>
                  <a:gd name="T7" fmla="*/ 59 h 164"/>
                  <a:gd name="T8" fmla="*/ 19 w 103"/>
                  <a:gd name="T9" fmla="*/ 61 h 164"/>
                  <a:gd name="T10" fmla="*/ 23 w 103"/>
                  <a:gd name="T11" fmla="*/ 74 h 164"/>
                  <a:gd name="T12" fmla="*/ 32 w 103"/>
                  <a:gd name="T13" fmla="*/ 74 h 164"/>
                  <a:gd name="T14" fmla="*/ 38 w 103"/>
                  <a:gd name="T15" fmla="*/ 85 h 164"/>
                  <a:gd name="T16" fmla="*/ 28 w 103"/>
                  <a:gd name="T17" fmla="*/ 101 h 164"/>
                  <a:gd name="T18" fmla="*/ 25 w 103"/>
                  <a:gd name="T19" fmla="*/ 102 h 164"/>
                  <a:gd name="T20" fmla="*/ 27 w 103"/>
                  <a:gd name="T21" fmla="*/ 121 h 164"/>
                  <a:gd name="T22" fmla="*/ 18 w 103"/>
                  <a:gd name="T23" fmla="*/ 128 h 164"/>
                  <a:gd name="T24" fmla="*/ 19 w 103"/>
                  <a:gd name="T25" fmla="*/ 133 h 164"/>
                  <a:gd name="T26" fmla="*/ 39 w 103"/>
                  <a:gd name="T27" fmla="*/ 141 h 164"/>
                  <a:gd name="T28" fmla="*/ 24 w 103"/>
                  <a:gd name="T29" fmla="*/ 147 h 164"/>
                  <a:gd name="T30" fmla="*/ 12 w 103"/>
                  <a:gd name="T31" fmla="*/ 162 h 164"/>
                  <a:gd name="T32" fmla="*/ 18 w 103"/>
                  <a:gd name="T33" fmla="*/ 163 h 164"/>
                  <a:gd name="T34" fmla="*/ 40 w 103"/>
                  <a:gd name="T35" fmla="*/ 155 h 164"/>
                  <a:gd name="T36" fmla="*/ 62 w 103"/>
                  <a:gd name="T37" fmla="*/ 152 h 164"/>
                  <a:gd name="T38" fmla="*/ 98 w 103"/>
                  <a:gd name="T39" fmla="*/ 142 h 164"/>
                  <a:gd name="T40" fmla="*/ 94 w 103"/>
                  <a:gd name="T41" fmla="*/ 136 h 164"/>
                  <a:gd name="T42" fmla="*/ 99 w 103"/>
                  <a:gd name="T43" fmla="*/ 122 h 164"/>
                  <a:gd name="T44" fmla="*/ 83 w 103"/>
                  <a:gd name="T45" fmla="*/ 106 h 164"/>
                  <a:gd name="T46" fmla="*/ 82 w 103"/>
                  <a:gd name="T47" fmla="*/ 107 h 164"/>
                  <a:gd name="T48" fmla="*/ 83 w 103"/>
                  <a:gd name="T49" fmla="*/ 106 h 164"/>
                  <a:gd name="T50" fmla="*/ 75 w 103"/>
                  <a:gd name="T51" fmla="*/ 86 h 164"/>
                  <a:gd name="T52" fmla="*/ 60 w 103"/>
                  <a:gd name="T53" fmla="*/ 66 h 164"/>
                  <a:gd name="T54" fmla="*/ 44 w 103"/>
                  <a:gd name="T55" fmla="*/ 47 h 164"/>
                  <a:gd name="T56" fmla="*/ 53 w 103"/>
                  <a:gd name="T57" fmla="*/ 24 h 164"/>
                  <a:gd name="T58" fmla="*/ 46 w 103"/>
                  <a:gd name="T59" fmla="*/ 17 h 164"/>
                  <a:gd name="T60" fmla="*/ 32 w 103"/>
                  <a:gd name="T61" fmla="*/ 16 h 164"/>
                  <a:gd name="T62" fmla="*/ 38 w 103"/>
                  <a:gd name="T63" fmla="*/ 6 h 164"/>
                  <a:gd name="T64" fmla="*/ 35 w 103"/>
                  <a:gd name="T65" fmla="*/ 1 h 164"/>
                  <a:gd name="T66" fmla="*/ 17 w 103"/>
                  <a:gd name="T67" fmla="*/ 5 h 164"/>
                  <a:gd name="T68" fmla="*/ 6 w 103"/>
                  <a:gd name="T69" fmla="*/ 21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3" h="164">
                    <a:moveTo>
                      <a:pt x="3" y="26"/>
                    </a:moveTo>
                    <a:cubicBezTo>
                      <a:pt x="7" y="30"/>
                      <a:pt x="8" y="34"/>
                      <a:pt x="7" y="40"/>
                    </a:cubicBezTo>
                    <a:cubicBezTo>
                      <a:pt x="6" y="41"/>
                      <a:pt x="7" y="43"/>
                      <a:pt x="8" y="44"/>
                    </a:cubicBezTo>
                    <a:cubicBezTo>
                      <a:pt x="11" y="45"/>
                      <a:pt x="11" y="47"/>
                      <a:pt x="9" y="49"/>
                    </a:cubicBezTo>
                    <a:cubicBezTo>
                      <a:pt x="9" y="51"/>
                      <a:pt x="8" y="52"/>
                      <a:pt x="7" y="54"/>
                    </a:cubicBezTo>
                    <a:cubicBezTo>
                      <a:pt x="8" y="54"/>
                      <a:pt x="9" y="55"/>
                      <a:pt x="9" y="56"/>
                    </a:cubicBezTo>
                    <a:cubicBezTo>
                      <a:pt x="10" y="57"/>
                      <a:pt x="10" y="58"/>
                      <a:pt x="10" y="59"/>
                    </a:cubicBezTo>
                    <a:cubicBezTo>
                      <a:pt x="12" y="63"/>
                      <a:pt x="13" y="63"/>
                      <a:pt x="17" y="59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9" y="59"/>
                      <a:pt x="19" y="60"/>
                      <a:pt x="19" y="61"/>
                    </a:cubicBezTo>
                    <a:cubicBezTo>
                      <a:pt x="19" y="64"/>
                      <a:pt x="18" y="66"/>
                      <a:pt x="18" y="69"/>
                    </a:cubicBezTo>
                    <a:cubicBezTo>
                      <a:pt x="18" y="72"/>
                      <a:pt x="19" y="74"/>
                      <a:pt x="23" y="74"/>
                    </a:cubicBezTo>
                    <a:cubicBezTo>
                      <a:pt x="23" y="74"/>
                      <a:pt x="24" y="75"/>
                      <a:pt x="24" y="75"/>
                    </a:cubicBezTo>
                    <a:cubicBezTo>
                      <a:pt x="27" y="75"/>
                      <a:pt x="30" y="74"/>
                      <a:pt x="32" y="74"/>
                    </a:cubicBezTo>
                    <a:cubicBezTo>
                      <a:pt x="35" y="75"/>
                      <a:pt x="34" y="79"/>
                      <a:pt x="35" y="82"/>
                    </a:cubicBezTo>
                    <a:cubicBezTo>
                      <a:pt x="36" y="83"/>
                      <a:pt x="37" y="84"/>
                      <a:pt x="38" y="85"/>
                    </a:cubicBezTo>
                    <a:cubicBezTo>
                      <a:pt x="41" y="87"/>
                      <a:pt x="41" y="90"/>
                      <a:pt x="41" y="93"/>
                    </a:cubicBezTo>
                    <a:cubicBezTo>
                      <a:pt x="39" y="101"/>
                      <a:pt x="37" y="102"/>
                      <a:pt x="28" y="101"/>
                    </a:cubicBezTo>
                    <a:cubicBezTo>
                      <a:pt x="28" y="101"/>
                      <a:pt x="27" y="101"/>
                      <a:pt x="27" y="101"/>
                    </a:cubicBezTo>
                    <a:cubicBezTo>
                      <a:pt x="25" y="101"/>
                      <a:pt x="24" y="101"/>
                      <a:pt x="25" y="102"/>
                    </a:cubicBezTo>
                    <a:cubicBezTo>
                      <a:pt x="25" y="107"/>
                      <a:pt x="24" y="111"/>
                      <a:pt x="28" y="115"/>
                    </a:cubicBezTo>
                    <a:cubicBezTo>
                      <a:pt x="29" y="116"/>
                      <a:pt x="28" y="119"/>
                      <a:pt x="27" y="121"/>
                    </a:cubicBezTo>
                    <a:cubicBezTo>
                      <a:pt x="25" y="122"/>
                      <a:pt x="23" y="123"/>
                      <a:pt x="22" y="125"/>
                    </a:cubicBezTo>
                    <a:cubicBezTo>
                      <a:pt x="20" y="126"/>
                      <a:pt x="19" y="126"/>
                      <a:pt x="18" y="128"/>
                    </a:cubicBezTo>
                    <a:cubicBezTo>
                      <a:pt x="17" y="128"/>
                      <a:pt x="17" y="130"/>
                      <a:pt x="17" y="131"/>
                    </a:cubicBezTo>
                    <a:cubicBezTo>
                      <a:pt x="18" y="132"/>
                      <a:pt x="18" y="133"/>
                      <a:pt x="19" y="133"/>
                    </a:cubicBezTo>
                    <a:cubicBezTo>
                      <a:pt x="26" y="134"/>
                      <a:pt x="32" y="136"/>
                      <a:pt x="38" y="140"/>
                    </a:cubicBezTo>
                    <a:cubicBezTo>
                      <a:pt x="38" y="140"/>
                      <a:pt x="39" y="140"/>
                      <a:pt x="39" y="141"/>
                    </a:cubicBezTo>
                    <a:cubicBezTo>
                      <a:pt x="38" y="141"/>
                      <a:pt x="37" y="142"/>
                      <a:pt x="37" y="141"/>
                    </a:cubicBezTo>
                    <a:cubicBezTo>
                      <a:pt x="31" y="141"/>
                      <a:pt x="27" y="143"/>
                      <a:pt x="24" y="147"/>
                    </a:cubicBezTo>
                    <a:cubicBezTo>
                      <a:pt x="21" y="153"/>
                      <a:pt x="16" y="156"/>
                      <a:pt x="12" y="161"/>
                    </a:cubicBezTo>
                    <a:cubicBezTo>
                      <a:pt x="12" y="161"/>
                      <a:pt x="12" y="162"/>
                      <a:pt x="12" y="162"/>
                    </a:cubicBezTo>
                    <a:cubicBezTo>
                      <a:pt x="13" y="163"/>
                      <a:pt x="13" y="164"/>
                      <a:pt x="14" y="164"/>
                    </a:cubicBezTo>
                    <a:cubicBezTo>
                      <a:pt x="15" y="163"/>
                      <a:pt x="17" y="164"/>
                      <a:pt x="18" y="163"/>
                    </a:cubicBezTo>
                    <a:cubicBezTo>
                      <a:pt x="21" y="161"/>
                      <a:pt x="24" y="159"/>
                      <a:pt x="27" y="160"/>
                    </a:cubicBezTo>
                    <a:cubicBezTo>
                      <a:pt x="33" y="161"/>
                      <a:pt x="37" y="160"/>
                      <a:pt x="40" y="155"/>
                    </a:cubicBezTo>
                    <a:cubicBezTo>
                      <a:pt x="41" y="154"/>
                      <a:pt x="44" y="153"/>
                      <a:pt x="46" y="153"/>
                    </a:cubicBezTo>
                    <a:cubicBezTo>
                      <a:pt x="52" y="154"/>
                      <a:pt x="57" y="154"/>
                      <a:pt x="62" y="152"/>
                    </a:cubicBezTo>
                    <a:cubicBezTo>
                      <a:pt x="69" y="151"/>
                      <a:pt x="75" y="150"/>
                      <a:pt x="82" y="150"/>
                    </a:cubicBezTo>
                    <a:cubicBezTo>
                      <a:pt x="88" y="149"/>
                      <a:pt x="93" y="146"/>
                      <a:pt x="98" y="142"/>
                    </a:cubicBezTo>
                    <a:cubicBezTo>
                      <a:pt x="99" y="141"/>
                      <a:pt x="98" y="138"/>
                      <a:pt x="97" y="137"/>
                    </a:cubicBezTo>
                    <a:cubicBezTo>
                      <a:pt x="96" y="137"/>
                      <a:pt x="95" y="136"/>
                      <a:pt x="94" y="136"/>
                    </a:cubicBezTo>
                    <a:cubicBezTo>
                      <a:pt x="92" y="134"/>
                      <a:pt x="92" y="133"/>
                      <a:pt x="93" y="132"/>
                    </a:cubicBezTo>
                    <a:cubicBezTo>
                      <a:pt x="95" y="128"/>
                      <a:pt x="98" y="125"/>
                      <a:pt x="99" y="122"/>
                    </a:cubicBezTo>
                    <a:cubicBezTo>
                      <a:pt x="103" y="115"/>
                      <a:pt x="99" y="107"/>
                      <a:pt x="91" y="106"/>
                    </a:cubicBezTo>
                    <a:cubicBezTo>
                      <a:pt x="88" y="106"/>
                      <a:pt x="86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7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4"/>
                      <a:pt x="83" y="102"/>
                      <a:pt x="82" y="101"/>
                    </a:cubicBezTo>
                    <a:cubicBezTo>
                      <a:pt x="79" y="96"/>
                      <a:pt x="77" y="91"/>
                      <a:pt x="75" y="86"/>
                    </a:cubicBezTo>
                    <a:cubicBezTo>
                      <a:pt x="74" y="83"/>
                      <a:pt x="72" y="80"/>
                      <a:pt x="69" y="78"/>
                    </a:cubicBezTo>
                    <a:cubicBezTo>
                      <a:pt x="64" y="76"/>
                      <a:pt x="61" y="71"/>
                      <a:pt x="60" y="66"/>
                    </a:cubicBezTo>
                    <a:cubicBezTo>
                      <a:pt x="57" y="58"/>
                      <a:pt x="53" y="52"/>
                      <a:pt x="45" y="49"/>
                    </a:cubicBezTo>
                    <a:cubicBezTo>
                      <a:pt x="44" y="49"/>
                      <a:pt x="43" y="48"/>
                      <a:pt x="44" y="47"/>
                    </a:cubicBezTo>
                    <a:cubicBezTo>
                      <a:pt x="45" y="44"/>
                      <a:pt x="45" y="41"/>
                      <a:pt x="47" y="39"/>
                    </a:cubicBezTo>
                    <a:cubicBezTo>
                      <a:pt x="50" y="35"/>
                      <a:pt x="52" y="29"/>
                      <a:pt x="53" y="24"/>
                    </a:cubicBezTo>
                    <a:cubicBezTo>
                      <a:pt x="54" y="22"/>
                      <a:pt x="52" y="19"/>
                      <a:pt x="49" y="18"/>
                    </a:cubicBezTo>
                    <a:cubicBezTo>
                      <a:pt x="48" y="18"/>
                      <a:pt x="47" y="17"/>
                      <a:pt x="46" y="17"/>
                    </a:cubicBezTo>
                    <a:cubicBezTo>
                      <a:pt x="42" y="17"/>
                      <a:pt x="38" y="18"/>
                      <a:pt x="34" y="17"/>
                    </a:cubicBezTo>
                    <a:cubicBezTo>
                      <a:pt x="33" y="17"/>
                      <a:pt x="33" y="16"/>
                      <a:pt x="32" y="16"/>
                    </a:cubicBezTo>
                    <a:cubicBezTo>
                      <a:pt x="32" y="15"/>
                      <a:pt x="32" y="15"/>
                      <a:pt x="32" y="14"/>
                    </a:cubicBezTo>
                    <a:cubicBezTo>
                      <a:pt x="34" y="12"/>
                      <a:pt x="37" y="9"/>
                      <a:pt x="38" y="6"/>
                    </a:cubicBezTo>
                    <a:cubicBezTo>
                      <a:pt x="39" y="6"/>
                      <a:pt x="39" y="4"/>
                      <a:pt x="39" y="3"/>
                    </a:cubicBezTo>
                    <a:cubicBezTo>
                      <a:pt x="39" y="2"/>
                      <a:pt x="37" y="0"/>
                      <a:pt x="35" y="1"/>
                    </a:cubicBezTo>
                    <a:cubicBezTo>
                      <a:pt x="31" y="1"/>
                      <a:pt x="26" y="1"/>
                      <a:pt x="22" y="1"/>
                    </a:cubicBezTo>
                    <a:cubicBezTo>
                      <a:pt x="20" y="2"/>
                      <a:pt x="18" y="3"/>
                      <a:pt x="17" y="5"/>
                    </a:cubicBezTo>
                    <a:cubicBezTo>
                      <a:pt x="14" y="10"/>
                      <a:pt x="12" y="15"/>
                      <a:pt x="9" y="20"/>
                    </a:cubicBezTo>
                    <a:cubicBezTo>
                      <a:pt x="9" y="21"/>
                      <a:pt x="8" y="21"/>
                      <a:pt x="6" y="21"/>
                    </a:cubicBezTo>
                    <a:cubicBezTo>
                      <a:pt x="2" y="21"/>
                      <a:pt x="0" y="23"/>
                      <a:pt x="3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" name="Freeform 41"/>
              <p:cNvSpPr>
                <a:spLocks noEditPoints="1"/>
              </p:cNvSpPr>
              <p:nvPr/>
            </p:nvSpPr>
            <p:spPr bwMode="auto">
              <a:xfrm>
                <a:off x="3778" y="782"/>
                <a:ext cx="187" cy="189"/>
              </a:xfrm>
              <a:custGeom>
                <a:avLst/>
                <a:gdLst>
                  <a:gd name="T0" fmla="*/ 13 w 132"/>
                  <a:gd name="T1" fmla="*/ 53 h 133"/>
                  <a:gd name="T2" fmla="*/ 32 w 132"/>
                  <a:gd name="T3" fmla="*/ 75 h 133"/>
                  <a:gd name="T4" fmla="*/ 33 w 132"/>
                  <a:gd name="T5" fmla="*/ 75 h 133"/>
                  <a:gd name="T6" fmla="*/ 40 w 132"/>
                  <a:gd name="T7" fmla="*/ 60 h 133"/>
                  <a:gd name="T8" fmla="*/ 44 w 132"/>
                  <a:gd name="T9" fmla="*/ 58 h 133"/>
                  <a:gd name="T10" fmla="*/ 54 w 132"/>
                  <a:gd name="T11" fmla="*/ 62 h 133"/>
                  <a:gd name="T12" fmla="*/ 44 w 132"/>
                  <a:gd name="T13" fmla="*/ 71 h 133"/>
                  <a:gd name="T14" fmla="*/ 33 w 132"/>
                  <a:gd name="T15" fmla="*/ 75 h 133"/>
                  <a:gd name="T16" fmla="*/ 32 w 132"/>
                  <a:gd name="T17" fmla="*/ 84 h 133"/>
                  <a:gd name="T18" fmla="*/ 42 w 132"/>
                  <a:gd name="T19" fmla="*/ 92 h 133"/>
                  <a:gd name="T20" fmla="*/ 43 w 132"/>
                  <a:gd name="T21" fmla="*/ 92 h 133"/>
                  <a:gd name="T22" fmla="*/ 48 w 132"/>
                  <a:gd name="T23" fmla="*/ 94 h 133"/>
                  <a:gd name="T24" fmla="*/ 43 w 132"/>
                  <a:gd name="T25" fmla="*/ 92 h 133"/>
                  <a:gd name="T26" fmla="*/ 42 w 132"/>
                  <a:gd name="T27" fmla="*/ 92 h 133"/>
                  <a:gd name="T28" fmla="*/ 37 w 132"/>
                  <a:gd name="T29" fmla="*/ 102 h 133"/>
                  <a:gd name="T30" fmla="*/ 56 w 132"/>
                  <a:gd name="T31" fmla="*/ 118 h 133"/>
                  <a:gd name="T32" fmla="*/ 56 w 132"/>
                  <a:gd name="T33" fmla="*/ 119 h 133"/>
                  <a:gd name="T34" fmla="*/ 56 w 132"/>
                  <a:gd name="T35" fmla="*/ 122 h 133"/>
                  <a:gd name="T36" fmla="*/ 69 w 132"/>
                  <a:gd name="T37" fmla="*/ 131 h 133"/>
                  <a:gd name="T38" fmla="*/ 73 w 132"/>
                  <a:gd name="T39" fmla="*/ 107 h 133"/>
                  <a:gd name="T40" fmla="*/ 79 w 132"/>
                  <a:gd name="T41" fmla="*/ 90 h 133"/>
                  <a:gd name="T42" fmla="*/ 83 w 132"/>
                  <a:gd name="T43" fmla="*/ 61 h 133"/>
                  <a:gd name="T44" fmla="*/ 93 w 132"/>
                  <a:gd name="T45" fmla="*/ 54 h 133"/>
                  <a:gd name="T46" fmla="*/ 101 w 132"/>
                  <a:gd name="T47" fmla="*/ 78 h 133"/>
                  <a:gd name="T48" fmla="*/ 100 w 132"/>
                  <a:gd name="T49" fmla="*/ 94 h 133"/>
                  <a:gd name="T50" fmla="*/ 111 w 132"/>
                  <a:gd name="T51" fmla="*/ 95 h 133"/>
                  <a:gd name="T52" fmla="*/ 116 w 132"/>
                  <a:gd name="T53" fmla="*/ 100 h 133"/>
                  <a:gd name="T54" fmla="*/ 132 w 132"/>
                  <a:gd name="T55" fmla="*/ 82 h 133"/>
                  <a:gd name="T56" fmla="*/ 127 w 132"/>
                  <a:gd name="T57" fmla="*/ 78 h 133"/>
                  <a:gd name="T58" fmla="*/ 111 w 132"/>
                  <a:gd name="T59" fmla="*/ 66 h 133"/>
                  <a:gd name="T60" fmla="*/ 110 w 132"/>
                  <a:gd name="T61" fmla="*/ 59 h 133"/>
                  <a:gd name="T62" fmla="*/ 99 w 132"/>
                  <a:gd name="T63" fmla="*/ 47 h 133"/>
                  <a:gd name="T64" fmla="*/ 89 w 132"/>
                  <a:gd name="T65" fmla="*/ 35 h 133"/>
                  <a:gd name="T66" fmla="*/ 73 w 132"/>
                  <a:gd name="T67" fmla="*/ 25 h 133"/>
                  <a:gd name="T68" fmla="*/ 63 w 132"/>
                  <a:gd name="T69" fmla="*/ 11 h 133"/>
                  <a:gd name="T70" fmla="*/ 50 w 132"/>
                  <a:gd name="T71" fmla="*/ 1 h 133"/>
                  <a:gd name="T72" fmla="*/ 43 w 132"/>
                  <a:gd name="T73" fmla="*/ 15 h 133"/>
                  <a:gd name="T74" fmla="*/ 43 w 132"/>
                  <a:gd name="T75" fmla="*/ 16 h 133"/>
                  <a:gd name="T76" fmla="*/ 45 w 132"/>
                  <a:gd name="T77" fmla="*/ 24 h 133"/>
                  <a:gd name="T78" fmla="*/ 43 w 132"/>
                  <a:gd name="T79" fmla="*/ 16 h 133"/>
                  <a:gd name="T80" fmla="*/ 43 w 132"/>
                  <a:gd name="T81" fmla="*/ 15 h 133"/>
                  <a:gd name="T82" fmla="*/ 29 w 132"/>
                  <a:gd name="T83" fmla="*/ 15 h 133"/>
                  <a:gd name="T84" fmla="*/ 29 w 132"/>
                  <a:gd name="T85" fmla="*/ 15 h 133"/>
                  <a:gd name="T86" fmla="*/ 27 w 132"/>
                  <a:gd name="T87" fmla="*/ 19 h 133"/>
                  <a:gd name="T88" fmla="*/ 26 w 132"/>
                  <a:gd name="T89" fmla="*/ 16 h 133"/>
                  <a:gd name="T90" fmla="*/ 29 w 132"/>
                  <a:gd name="T91" fmla="*/ 15 h 133"/>
                  <a:gd name="T92" fmla="*/ 29 w 132"/>
                  <a:gd name="T93" fmla="*/ 14 h 133"/>
                  <a:gd name="T94" fmla="*/ 10 w 132"/>
                  <a:gd name="T95" fmla="*/ 12 h 133"/>
                  <a:gd name="T96" fmla="*/ 2 w 132"/>
                  <a:gd name="T97" fmla="*/ 21 h 133"/>
                  <a:gd name="T98" fmla="*/ 8 w 132"/>
                  <a:gd name="T99" fmla="*/ 41 h 133"/>
                  <a:gd name="T100" fmla="*/ 48 w 132"/>
                  <a:gd name="T101" fmla="*/ 86 h 133"/>
                  <a:gd name="T102" fmla="*/ 49 w 132"/>
                  <a:gd name="T103" fmla="*/ 87 h 133"/>
                  <a:gd name="T104" fmla="*/ 46 w 132"/>
                  <a:gd name="T105" fmla="*/ 36 h 133"/>
                  <a:gd name="T106" fmla="*/ 45 w 132"/>
                  <a:gd name="T107" fmla="*/ 3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2" h="133">
                    <a:moveTo>
                      <a:pt x="8" y="41"/>
                    </a:moveTo>
                    <a:cubicBezTo>
                      <a:pt x="8" y="46"/>
                      <a:pt x="11" y="50"/>
                      <a:pt x="13" y="53"/>
                    </a:cubicBezTo>
                    <a:cubicBezTo>
                      <a:pt x="15" y="56"/>
                      <a:pt x="18" y="59"/>
                      <a:pt x="19" y="63"/>
                    </a:cubicBezTo>
                    <a:cubicBezTo>
                      <a:pt x="24" y="67"/>
                      <a:pt x="27" y="72"/>
                      <a:pt x="32" y="75"/>
                    </a:cubicBezTo>
                    <a:cubicBezTo>
                      <a:pt x="32" y="75"/>
                      <a:pt x="32" y="75"/>
                      <a:pt x="32" y="74"/>
                    </a:cubicBezTo>
                    <a:cubicBezTo>
                      <a:pt x="32" y="74"/>
                      <a:pt x="33" y="74"/>
                      <a:pt x="33" y="75"/>
                    </a:cubicBezTo>
                    <a:cubicBezTo>
                      <a:pt x="35" y="72"/>
                      <a:pt x="37" y="70"/>
                      <a:pt x="39" y="67"/>
                    </a:cubicBezTo>
                    <a:cubicBezTo>
                      <a:pt x="40" y="65"/>
                      <a:pt x="41" y="63"/>
                      <a:pt x="40" y="60"/>
                    </a:cubicBezTo>
                    <a:cubicBezTo>
                      <a:pt x="40" y="59"/>
                      <a:pt x="41" y="58"/>
                      <a:pt x="42" y="57"/>
                    </a:cubicBezTo>
                    <a:cubicBezTo>
                      <a:pt x="43" y="57"/>
                      <a:pt x="44" y="57"/>
                      <a:pt x="44" y="58"/>
                    </a:cubicBezTo>
                    <a:cubicBezTo>
                      <a:pt x="46" y="62"/>
                      <a:pt x="49" y="62"/>
                      <a:pt x="53" y="61"/>
                    </a:cubicBezTo>
                    <a:cubicBezTo>
                      <a:pt x="53" y="61"/>
                      <a:pt x="54" y="62"/>
                      <a:pt x="54" y="62"/>
                    </a:cubicBezTo>
                    <a:cubicBezTo>
                      <a:pt x="54" y="62"/>
                      <a:pt x="54" y="63"/>
                      <a:pt x="54" y="63"/>
                    </a:cubicBezTo>
                    <a:cubicBezTo>
                      <a:pt x="50" y="65"/>
                      <a:pt x="47" y="68"/>
                      <a:pt x="44" y="71"/>
                    </a:cubicBezTo>
                    <a:cubicBezTo>
                      <a:pt x="41" y="75"/>
                      <a:pt x="37" y="75"/>
                      <a:pt x="33" y="75"/>
                    </a:cubicBezTo>
                    <a:cubicBezTo>
                      <a:pt x="33" y="75"/>
                      <a:pt x="33" y="75"/>
                      <a:pt x="33" y="75"/>
                    </a:cubicBezTo>
                    <a:cubicBezTo>
                      <a:pt x="32" y="75"/>
                      <a:pt x="32" y="75"/>
                      <a:pt x="32" y="75"/>
                    </a:cubicBezTo>
                    <a:cubicBezTo>
                      <a:pt x="32" y="78"/>
                      <a:pt x="32" y="81"/>
                      <a:pt x="32" y="84"/>
                    </a:cubicBezTo>
                    <a:cubicBezTo>
                      <a:pt x="32" y="86"/>
                      <a:pt x="34" y="88"/>
                      <a:pt x="36" y="88"/>
                    </a:cubicBezTo>
                    <a:cubicBezTo>
                      <a:pt x="38" y="89"/>
                      <a:pt x="41" y="89"/>
                      <a:pt x="42" y="92"/>
                    </a:cubicBezTo>
                    <a:cubicBezTo>
                      <a:pt x="42" y="91"/>
                      <a:pt x="42" y="91"/>
                      <a:pt x="42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2"/>
                      <a:pt x="45" y="92"/>
                      <a:pt x="47" y="92"/>
                    </a:cubicBezTo>
                    <a:cubicBezTo>
                      <a:pt x="48" y="92"/>
                      <a:pt x="49" y="93"/>
                      <a:pt x="48" y="94"/>
                    </a:cubicBezTo>
                    <a:cubicBezTo>
                      <a:pt x="47" y="94"/>
                      <a:pt x="47" y="94"/>
                      <a:pt x="46" y="94"/>
                    </a:cubicBezTo>
                    <a:cubicBezTo>
                      <a:pt x="45" y="94"/>
                      <a:pt x="44" y="93"/>
                      <a:pt x="43" y="92"/>
                    </a:cubicBezTo>
                    <a:cubicBezTo>
                      <a:pt x="43" y="92"/>
                      <a:pt x="42" y="92"/>
                      <a:pt x="42" y="92"/>
                    </a:cubicBezTo>
                    <a:cubicBezTo>
                      <a:pt x="42" y="92"/>
                      <a:pt x="42" y="92"/>
                      <a:pt x="42" y="92"/>
                    </a:cubicBezTo>
                    <a:cubicBezTo>
                      <a:pt x="40" y="92"/>
                      <a:pt x="38" y="92"/>
                      <a:pt x="37" y="94"/>
                    </a:cubicBezTo>
                    <a:cubicBezTo>
                      <a:pt x="35" y="97"/>
                      <a:pt x="35" y="100"/>
                      <a:pt x="37" y="102"/>
                    </a:cubicBezTo>
                    <a:cubicBezTo>
                      <a:pt x="41" y="110"/>
                      <a:pt x="47" y="116"/>
                      <a:pt x="56" y="119"/>
                    </a:cubicBezTo>
                    <a:cubicBezTo>
                      <a:pt x="56" y="119"/>
                      <a:pt x="56" y="118"/>
                      <a:pt x="56" y="118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20"/>
                      <a:pt x="55" y="121"/>
                      <a:pt x="56" y="122"/>
                    </a:cubicBezTo>
                    <a:cubicBezTo>
                      <a:pt x="57" y="126"/>
                      <a:pt x="60" y="129"/>
                      <a:pt x="63" y="132"/>
                    </a:cubicBezTo>
                    <a:cubicBezTo>
                      <a:pt x="64" y="133"/>
                      <a:pt x="68" y="133"/>
                      <a:pt x="69" y="131"/>
                    </a:cubicBezTo>
                    <a:cubicBezTo>
                      <a:pt x="69" y="130"/>
                      <a:pt x="70" y="129"/>
                      <a:pt x="70" y="128"/>
                    </a:cubicBezTo>
                    <a:cubicBezTo>
                      <a:pt x="70" y="121"/>
                      <a:pt x="72" y="114"/>
                      <a:pt x="73" y="107"/>
                    </a:cubicBezTo>
                    <a:cubicBezTo>
                      <a:pt x="73" y="103"/>
                      <a:pt x="74" y="100"/>
                      <a:pt x="76" y="96"/>
                    </a:cubicBezTo>
                    <a:cubicBezTo>
                      <a:pt x="78" y="95"/>
                      <a:pt x="79" y="92"/>
                      <a:pt x="79" y="90"/>
                    </a:cubicBezTo>
                    <a:cubicBezTo>
                      <a:pt x="78" y="81"/>
                      <a:pt x="83" y="73"/>
                      <a:pt x="83" y="64"/>
                    </a:cubicBezTo>
                    <a:cubicBezTo>
                      <a:pt x="82" y="63"/>
                      <a:pt x="83" y="62"/>
                      <a:pt x="83" y="61"/>
                    </a:cubicBezTo>
                    <a:cubicBezTo>
                      <a:pt x="84" y="57"/>
                      <a:pt x="86" y="54"/>
                      <a:pt x="90" y="53"/>
                    </a:cubicBezTo>
                    <a:cubicBezTo>
                      <a:pt x="92" y="52"/>
                      <a:pt x="93" y="53"/>
                      <a:pt x="93" y="54"/>
                    </a:cubicBezTo>
                    <a:cubicBezTo>
                      <a:pt x="93" y="56"/>
                      <a:pt x="92" y="59"/>
                      <a:pt x="93" y="60"/>
                    </a:cubicBezTo>
                    <a:cubicBezTo>
                      <a:pt x="97" y="66"/>
                      <a:pt x="97" y="73"/>
                      <a:pt x="101" y="78"/>
                    </a:cubicBezTo>
                    <a:cubicBezTo>
                      <a:pt x="102" y="81"/>
                      <a:pt x="102" y="83"/>
                      <a:pt x="102" y="86"/>
                    </a:cubicBezTo>
                    <a:cubicBezTo>
                      <a:pt x="101" y="89"/>
                      <a:pt x="100" y="91"/>
                      <a:pt x="100" y="94"/>
                    </a:cubicBezTo>
                    <a:cubicBezTo>
                      <a:pt x="99" y="96"/>
                      <a:pt x="102" y="99"/>
                      <a:pt x="104" y="98"/>
                    </a:cubicBezTo>
                    <a:cubicBezTo>
                      <a:pt x="106" y="97"/>
                      <a:pt x="109" y="96"/>
                      <a:pt x="111" y="95"/>
                    </a:cubicBezTo>
                    <a:cubicBezTo>
                      <a:pt x="114" y="94"/>
                      <a:pt x="114" y="94"/>
                      <a:pt x="115" y="98"/>
                    </a:cubicBezTo>
                    <a:cubicBezTo>
                      <a:pt x="115" y="98"/>
                      <a:pt x="115" y="99"/>
                      <a:pt x="116" y="100"/>
                    </a:cubicBezTo>
                    <a:cubicBezTo>
                      <a:pt x="116" y="102"/>
                      <a:pt x="118" y="103"/>
                      <a:pt x="120" y="101"/>
                    </a:cubicBezTo>
                    <a:cubicBezTo>
                      <a:pt x="127" y="96"/>
                      <a:pt x="130" y="90"/>
                      <a:pt x="132" y="82"/>
                    </a:cubicBezTo>
                    <a:cubicBezTo>
                      <a:pt x="132" y="81"/>
                      <a:pt x="131" y="80"/>
                      <a:pt x="130" y="79"/>
                    </a:cubicBezTo>
                    <a:cubicBezTo>
                      <a:pt x="129" y="79"/>
                      <a:pt x="128" y="78"/>
                      <a:pt x="127" y="78"/>
                    </a:cubicBezTo>
                    <a:cubicBezTo>
                      <a:pt x="122" y="78"/>
                      <a:pt x="119" y="76"/>
                      <a:pt x="119" y="70"/>
                    </a:cubicBezTo>
                    <a:cubicBezTo>
                      <a:pt x="119" y="65"/>
                      <a:pt x="117" y="65"/>
                      <a:pt x="111" y="66"/>
                    </a:cubicBezTo>
                    <a:cubicBezTo>
                      <a:pt x="108" y="67"/>
                      <a:pt x="108" y="67"/>
                      <a:pt x="109" y="64"/>
                    </a:cubicBezTo>
                    <a:cubicBezTo>
                      <a:pt x="109" y="62"/>
                      <a:pt x="110" y="60"/>
                      <a:pt x="110" y="59"/>
                    </a:cubicBezTo>
                    <a:cubicBezTo>
                      <a:pt x="111" y="55"/>
                      <a:pt x="110" y="53"/>
                      <a:pt x="107" y="52"/>
                    </a:cubicBezTo>
                    <a:cubicBezTo>
                      <a:pt x="103" y="51"/>
                      <a:pt x="101" y="51"/>
                      <a:pt x="99" y="47"/>
                    </a:cubicBezTo>
                    <a:cubicBezTo>
                      <a:pt x="97" y="44"/>
                      <a:pt x="92" y="42"/>
                      <a:pt x="91" y="37"/>
                    </a:cubicBezTo>
                    <a:cubicBezTo>
                      <a:pt x="91" y="36"/>
                      <a:pt x="90" y="35"/>
                      <a:pt x="89" y="35"/>
                    </a:cubicBezTo>
                    <a:cubicBezTo>
                      <a:pt x="87" y="34"/>
                      <a:pt x="84" y="34"/>
                      <a:pt x="82" y="34"/>
                    </a:cubicBezTo>
                    <a:cubicBezTo>
                      <a:pt x="78" y="32"/>
                      <a:pt x="75" y="30"/>
                      <a:pt x="73" y="25"/>
                    </a:cubicBezTo>
                    <a:cubicBezTo>
                      <a:pt x="72" y="20"/>
                      <a:pt x="70" y="17"/>
                      <a:pt x="66" y="14"/>
                    </a:cubicBezTo>
                    <a:cubicBezTo>
                      <a:pt x="65" y="13"/>
                      <a:pt x="64" y="12"/>
                      <a:pt x="63" y="11"/>
                    </a:cubicBezTo>
                    <a:cubicBezTo>
                      <a:pt x="61" y="8"/>
                      <a:pt x="59" y="5"/>
                      <a:pt x="56" y="4"/>
                    </a:cubicBezTo>
                    <a:cubicBezTo>
                      <a:pt x="54" y="4"/>
                      <a:pt x="52" y="2"/>
                      <a:pt x="50" y="1"/>
                    </a:cubicBezTo>
                    <a:cubicBezTo>
                      <a:pt x="48" y="0"/>
                      <a:pt x="46" y="1"/>
                      <a:pt x="45" y="4"/>
                    </a:cubicBezTo>
                    <a:cubicBezTo>
                      <a:pt x="44" y="7"/>
                      <a:pt x="44" y="11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6"/>
                    </a:cubicBezTo>
                    <a:cubicBezTo>
                      <a:pt x="45" y="18"/>
                      <a:pt x="45" y="20"/>
                      <a:pt x="45" y="22"/>
                    </a:cubicBezTo>
                    <a:cubicBezTo>
                      <a:pt x="45" y="23"/>
                      <a:pt x="45" y="23"/>
                      <a:pt x="45" y="24"/>
                    </a:cubicBezTo>
                    <a:cubicBezTo>
                      <a:pt x="44" y="25"/>
                      <a:pt x="43" y="24"/>
                      <a:pt x="43" y="23"/>
                    </a:cubicBezTo>
                    <a:cubicBezTo>
                      <a:pt x="43" y="20"/>
                      <a:pt x="43" y="18"/>
                      <a:pt x="43" y="16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2" y="15"/>
                      <a:pt x="41" y="15"/>
                      <a:pt x="40" y="15"/>
                    </a:cubicBezTo>
                    <a:cubicBezTo>
                      <a:pt x="36" y="12"/>
                      <a:pt x="33" y="13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6"/>
                      <a:pt x="29" y="17"/>
                      <a:pt x="29" y="18"/>
                    </a:cubicBezTo>
                    <a:cubicBezTo>
                      <a:pt x="29" y="19"/>
                      <a:pt x="28" y="20"/>
                      <a:pt x="27" y="19"/>
                    </a:cubicBezTo>
                    <a:cubicBezTo>
                      <a:pt x="26" y="19"/>
                      <a:pt x="26" y="19"/>
                      <a:pt x="25" y="18"/>
                    </a:cubicBezTo>
                    <a:cubicBezTo>
                      <a:pt x="25" y="17"/>
                      <a:pt x="25" y="16"/>
                      <a:pt x="26" y="16"/>
                    </a:cubicBezTo>
                    <a:cubicBezTo>
                      <a:pt x="27" y="16"/>
                      <a:pt x="28" y="16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8" y="9"/>
                      <a:pt x="26" y="8"/>
                      <a:pt x="22" y="9"/>
                    </a:cubicBezTo>
                    <a:cubicBezTo>
                      <a:pt x="18" y="10"/>
                      <a:pt x="14" y="11"/>
                      <a:pt x="10" y="12"/>
                    </a:cubicBezTo>
                    <a:cubicBezTo>
                      <a:pt x="7" y="12"/>
                      <a:pt x="5" y="14"/>
                      <a:pt x="4" y="17"/>
                    </a:cubicBezTo>
                    <a:cubicBezTo>
                      <a:pt x="3" y="18"/>
                      <a:pt x="3" y="20"/>
                      <a:pt x="2" y="21"/>
                    </a:cubicBezTo>
                    <a:cubicBezTo>
                      <a:pt x="0" y="28"/>
                      <a:pt x="1" y="33"/>
                      <a:pt x="6" y="38"/>
                    </a:cubicBezTo>
                    <a:cubicBezTo>
                      <a:pt x="7" y="39"/>
                      <a:pt x="9" y="40"/>
                      <a:pt x="8" y="41"/>
                    </a:cubicBezTo>
                    <a:close/>
                    <a:moveTo>
                      <a:pt x="49" y="87"/>
                    </a:moveTo>
                    <a:cubicBezTo>
                      <a:pt x="48" y="86"/>
                      <a:pt x="48" y="86"/>
                      <a:pt x="48" y="86"/>
                    </a:cubicBezTo>
                    <a:cubicBezTo>
                      <a:pt x="49" y="86"/>
                      <a:pt x="49" y="86"/>
                      <a:pt x="49" y="86"/>
                    </a:cubicBezTo>
                    <a:lnTo>
                      <a:pt x="49" y="87"/>
                    </a:lnTo>
                    <a:close/>
                    <a:moveTo>
                      <a:pt x="46" y="35"/>
                    </a:moveTo>
                    <a:cubicBezTo>
                      <a:pt x="46" y="36"/>
                      <a:pt x="46" y="36"/>
                      <a:pt x="46" y="36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4"/>
                      <a:pt x="45" y="34"/>
                      <a:pt x="45" y="34"/>
                    </a:cubicBezTo>
                    <a:lnTo>
                      <a:pt x="46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" name="Freeform 42"/>
              <p:cNvSpPr>
                <a:spLocks/>
              </p:cNvSpPr>
              <p:nvPr/>
            </p:nvSpPr>
            <p:spPr bwMode="auto">
              <a:xfrm>
                <a:off x="2357" y="761"/>
                <a:ext cx="196" cy="180"/>
              </a:xfrm>
              <a:custGeom>
                <a:avLst/>
                <a:gdLst>
                  <a:gd name="T0" fmla="*/ 130 w 138"/>
                  <a:gd name="T1" fmla="*/ 89 h 127"/>
                  <a:gd name="T2" fmla="*/ 127 w 138"/>
                  <a:gd name="T3" fmla="*/ 84 h 127"/>
                  <a:gd name="T4" fmla="*/ 119 w 138"/>
                  <a:gd name="T5" fmla="*/ 80 h 127"/>
                  <a:gd name="T6" fmla="*/ 104 w 138"/>
                  <a:gd name="T7" fmla="*/ 77 h 127"/>
                  <a:gd name="T8" fmla="*/ 99 w 138"/>
                  <a:gd name="T9" fmla="*/ 77 h 127"/>
                  <a:gd name="T10" fmla="*/ 78 w 138"/>
                  <a:gd name="T11" fmla="*/ 79 h 127"/>
                  <a:gd name="T12" fmla="*/ 67 w 138"/>
                  <a:gd name="T13" fmla="*/ 76 h 127"/>
                  <a:gd name="T14" fmla="*/ 61 w 138"/>
                  <a:gd name="T15" fmla="*/ 74 h 127"/>
                  <a:gd name="T16" fmla="*/ 48 w 138"/>
                  <a:gd name="T17" fmla="*/ 61 h 127"/>
                  <a:gd name="T18" fmla="*/ 42 w 138"/>
                  <a:gd name="T19" fmla="*/ 56 h 127"/>
                  <a:gd name="T20" fmla="*/ 42 w 138"/>
                  <a:gd name="T21" fmla="*/ 54 h 127"/>
                  <a:gd name="T22" fmla="*/ 46 w 138"/>
                  <a:gd name="T23" fmla="*/ 50 h 127"/>
                  <a:gd name="T24" fmla="*/ 46 w 138"/>
                  <a:gd name="T25" fmla="*/ 50 h 127"/>
                  <a:gd name="T26" fmla="*/ 46 w 138"/>
                  <a:gd name="T27" fmla="*/ 50 h 127"/>
                  <a:gd name="T28" fmla="*/ 47 w 138"/>
                  <a:gd name="T29" fmla="*/ 50 h 127"/>
                  <a:gd name="T30" fmla="*/ 46 w 138"/>
                  <a:gd name="T31" fmla="*/ 50 h 127"/>
                  <a:gd name="T32" fmla="*/ 56 w 138"/>
                  <a:gd name="T33" fmla="*/ 51 h 127"/>
                  <a:gd name="T34" fmla="*/ 58 w 138"/>
                  <a:gd name="T35" fmla="*/ 46 h 127"/>
                  <a:gd name="T36" fmla="*/ 56 w 138"/>
                  <a:gd name="T37" fmla="*/ 44 h 127"/>
                  <a:gd name="T38" fmla="*/ 53 w 138"/>
                  <a:gd name="T39" fmla="*/ 34 h 127"/>
                  <a:gd name="T40" fmla="*/ 47 w 138"/>
                  <a:gd name="T41" fmla="*/ 27 h 127"/>
                  <a:gd name="T42" fmla="*/ 38 w 138"/>
                  <a:gd name="T43" fmla="*/ 26 h 127"/>
                  <a:gd name="T44" fmla="*/ 33 w 138"/>
                  <a:gd name="T45" fmla="*/ 23 h 127"/>
                  <a:gd name="T46" fmla="*/ 31 w 138"/>
                  <a:gd name="T47" fmla="*/ 16 h 127"/>
                  <a:gd name="T48" fmla="*/ 29 w 138"/>
                  <a:gd name="T49" fmla="*/ 12 h 127"/>
                  <a:gd name="T50" fmla="*/ 16 w 138"/>
                  <a:gd name="T51" fmla="*/ 2 h 127"/>
                  <a:gd name="T52" fmla="*/ 4 w 138"/>
                  <a:gd name="T53" fmla="*/ 4 h 127"/>
                  <a:gd name="T54" fmla="*/ 1 w 138"/>
                  <a:gd name="T55" fmla="*/ 11 h 127"/>
                  <a:gd name="T56" fmla="*/ 5 w 138"/>
                  <a:gd name="T57" fmla="*/ 30 h 127"/>
                  <a:gd name="T58" fmla="*/ 7 w 138"/>
                  <a:gd name="T59" fmla="*/ 32 h 127"/>
                  <a:gd name="T60" fmla="*/ 20 w 138"/>
                  <a:gd name="T61" fmla="*/ 38 h 127"/>
                  <a:gd name="T62" fmla="*/ 25 w 138"/>
                  <a:gd name="T63" fmla="*/ 43 h 127"/>
                  <a:gd name="T64" fmla="*/ 25 w 138"/>
                  <a:gd name="T65" fmla="*/ 53 h 127"/>
                  <a:gd name="T66" fmla="*/ 20 w 138"/>
                  <a:gd name="T67" fmla="*/ 63 h 127"/>
                  <a:gd name="T68" fmla="*/ 14 w 138"/>
                  <a:gd name="T69" fmla="*/ 71 h 127"/>
                  <a:gd name="T70" fmla="*/ 9 w 138"/>
                  <a:gd name="T71" fmla="*/ 93 h 127"/>
                  <a:gd name="T72" fmla="*/ 18 w 138"/>
                  <a:gd name="T73" fmla="*/ 101 h 127"/>
                  <a:gd name="T74" fmla="*/ 19 w 138"/>
                  <a:gd name="T75" fmla="*/ 102 h 127"/>
                  <a:gd name="T76" fmla="*/ 31 w 138"/>
                  <a:gd name="T77" fmla="*/ 103 h 127"/>
                  <a:gd name="T78" fmla="*/ 34 w 138"/>
                  <a:gd name="T79" fmla="*/ 102 h 127"/>
                  <a:gd name="T80" fmla="*/ 36 w 138"/>
                  <a:gd name="T81" fmla="*/ 104 h 127"/>
                  <a:gd name="T82" fmla="*/ 35 w 138"/>
                  <a:gd name="T83" fmla="*/ 109 h 127"/>
                  <a:gd name="T84" fmla="*/ 40 w 138"/>
                  <a:gd name="T85" fmla="*/ 113 h 127"/>
                  <a:gd name="T86" fmla="*/ 56 w 138"/>
                  <a:gd name="T87" fmla="*/ 116 h 127"/>
                  <a:gd name="T88" fmla="*/ 87 w 138"/>
                  <a:gd name="T89" fmla="*/ 121 h 127"/>
                  <a:gd name="T90" fmla="*/ 93 w 138"/>
                  <a:gd name="T91" fmla="*/ 124 h 127"/>
                  <a:gd name="T92" fmla="*/ 105 w 138"/>
                  <a:gd name="T93" fmla="*/ 127 h 127"/>
                  <a:gd name="T94" fmla="*/ 115 w 138"/>
                  <a:gd name="T95" fmla="*/ 126 h 127"/>
                  <a:gd name="T96" fmla="*/ 119 w 138"/>
                  <a:gd name="T97" fmla="*/ 124 h 127"/>
                  <a:gd name="T98" fmla="*/ 129 w 138"/>
                  <a:gd name="T99" fmla="*/ 118 h 127"/>
                  <a:gd name="T100" fmla="*/ 131 w 138"/>
                  <a:gd name="T101" fmla="*/ 112 h 127"/>
                  <a:gd name="T102" fmla="*/ 133 w 138"/>
                  <a:gd name="T103" fmla="*/ 106 h 127"/>
                  <a:gd name="T104" fmla="*/ 130 w 138"/>
                  <a:gd name="T105" fmla="*/ 8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8" h="127">
                    <a:moveTo>
                      <a:pt x="130" y="89"/>
                    </a:moveTo>
                    <a:cubicBezTo>
                      <a:pt x="129" y="88"/>
                      <a:pt x="127" y="87"/>
                      <a:pt x="127" y="84"/>
                    </a:cubicBezTo>
                    <a:cubicBezTo>
                      <a:pt x="125" y="81"/>
                      <a:pt x="122" y="80"/>
                      <a:pt x="119" y="80"/>
                    </a:cubicBezTo>
                    <a:cubicBezTo>
                      <a:pt x="114" y="80"/>
                      <a:pt x="109" y="80"/>
                      <a:pt x="104" y="77"/>
                    </a:cubicBezTo>
                    <a:cubicBezTo>
                      <a:pt x="103" y="77"/>
                      <a:pt x="101" y="77"/>
                      <a:pt x="99" y="77"/>
                    </a:cubicBezTo>
                    <a:cubicBezTo>
                      <a:pt x="92" y="78"/>
                      <a:pt x="85" y="78"/>
                      <a:pt x="78" y="79"/>
                    </a:cubicBezTo>
                    <a:cubicBezTo>
                      <a:pt x="74" y="80"/>
                      <a:pt x="70" y="82"/>
                      <a:pt x="67" y="76"/>
                    </a:cubicBezTo>
                    <a:cubicBezTo>
                      <a:pt x="66" y="74"/>
                      <a:pt x="63" y="74"/>
                      <a:pt x="61" y="74"/>
                    </a:cubicBezTo>
                    <a:cubicBezTo>
                      <a:pt x="55" y="71"/>
                      <a:pt x="49" y="68"/>
                      <a:pt x="48" y="61"/>
                    </a:cubicBezTo>
                    <a:cubicBezTo>
                      <a:pt x="47" y="57"/>
                      <a:pt x="45" y="56"/>
                      <a:pt x="42" y="56"/>
                    </a:cubicBezTo>
                    <a:cubicBezTo>
                      <a:pt x="40" y="55"/>
                      <a:pt x="40" y="55"/>
                      <a:pt x="42" y="54"/>
                    </a:cubicBezTo>
                    <a:cubicBezTo>
                      <a:pt x="43" y="53"/>
                      <a:pt x="45" y="51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47" y="50"/>
                      <a:pt x="46" y="50"/>
                      <a:pt x="46" y="50"/>
                    </a:cubicBezTo>
                    <a:cubicBezTo>
                      <a:pt x="50" y="51"/>
                      <a:pt x="53" y="52"/>
                      <a:pt x="56" y="51"/>
                    </a:cubicBezTo>
                    <a:cubicBezTo>
                      <a:pt x="57" y="50"/>
                      <a:pt x="58" y="47"/>
                      <a:pt x="58" y="46"/>
                    </a:cubicBezTo>
                    <a:cubicBezTo>
                      <a:pt x="57" y="46"/>
                      <a:pt x="57" y="44"/>
                      <a:pt x="56" y="44"/>
                    </a:cubicBezTo>
                    <a:cubicBezTo>
                      <a:pt x="53" y="41"/>
                      <a:pt x="52" y="38"/>
                      <a:pt x="53" y="34"/>
                    </a:cubicBezTo>
                    <a:cubicBezTo>
                      <a:pt x="53" y="31"/>
                      <a:pt x="49" y="27"/>
                      <a:pt x="47" y="27"/>
                    </a:cubicBezTo>
                    <a:cubicBezTo>
                      <a:pt x="44" y="26"/>
                      <a:pt x="41" y="27"/>
                      <a:pt x="38" y="26"/>
                    </a:cubicBezTo>
                    <a:cubicBezTo>
                      <a:pt x="36" y="26"/>
                      <a:pt x="34" y="25"/>
                      <a:pt x="33" y="23"/>
                    </a:cubicBezTo>
                    <a:cubicBezTo>
                      <a:pt x="33" y="21"/>
                      <a:pt x="32" y="18"/>
                      <a:pt x="31" y="16"/>
                    </a:cubicBezTo>
                    <a:cubicBezTo>
                      <a:pt x="31" y="15"/>
                      <a:pt x="30" y="13"/>
                      <a:pt x="29" y="12"/>
                    </a:cubicBezTo>
                    <a:cubicBezTo>
                      <a:pt x="25" y="9"/>
                      <a:pt x="22" y="4"/>
                      <a:pt x="16" y="2"/>
                    </a:cubicBezTo>
                    <a:cubicBezTo>
                      <a:pt x="12" y="0"/>
                      <a:pt x="8" y="1"/>
                      <a:pt x="4" y="4"/>
                    </a:cubicBezTo>
                    <a:cubicBezTo>
                      <a:pt x="2" y="5"/>
                      <a:pt x="0" y="8"/>
                      <a:pt x="1" y="11"/>
                    </a:cubicBezTo>
                    <a:cubicBezTo>
                      <a:pt x="3" y="17"/>
                      <a:pt x="4" y="24"/>
                      <a:pt x="5" y="30"/>
                    </a:cubicBezTo>
                    <a:cubicBezTo>
                      <a:pt x="5" y="31"/>
                      <a:pt x="6" y="32"/>
                      <a:pt x="7" y="32"/>
                    </a:cubicBezTo>
                    <a:cubicBezTo>
                      <a:pt x="11" y="34"/>
                      <a:pt x="16" y="36"/>
                      <a:pt x="20" y="38"/>
                    </a:cubicBezTo>
                    <a:cubicBezTo>
                      <a:pt x="25" y="40"/>
                      <a:pt x="25" y="40"/>
                      <a:pt x="25" y="43"/>
                    </a:cubicBezTo>
                    <a:cubicBezTo>
                      <a:pt x="25" y="47"/>
                      <a:pt x="25" y="50"/>
                      <a:pt x="25" y="53"/>
                    </a:cubicBezTo>
                    <a:cubicBezTo>
                      <a:pt x="25" y="58"/>
                      <a:pt x="24" y="61"/>
                      <a:pt x="20" y="63"/>
                    </a:cubicBezTo>
                    <a:cubicBezTo>
                      <a:pt x="17" y="65"/>
                      <a:pt x="15" y="68"/>
                      <a:pt x="14" y="71"/>
                    </a:cubicBezTo>
                    <a:cubicBezTo>
                      <a:pt x="9" y="77"/>
                      <a:pt x="8" y="85"/>
                      <a:pt x="9" y="93"/>
                    </a:cubicBezTo>
                    <a:cubicBezTo>
                      <a:pt x="9" y="98"/>
                      <a:pt x="16" y="97"/>
                      <a:pt x="18" y="101"/>
                    </a:cubicBezTo>
                    <a:cubicBezTo>
                      <a:pt x="18" y="102"/>
                      <a:pt x="19" y="102"/>
                      <a:pt x="19" y="102"/>
                    </a:cubicBezTo>
                    <a:cubicBezTo>
                      <a:pt x="23" y="106"/>
                      <a:pt x="27" y="106"/>
                      <a:pt x="31" y="103"/>
                    </a:cubicBezTo>
                    <a:cubicBezTo>
                      <a:pt x="32" y="103"/>
                      <a:pt x="33" y="102"/>
                      <a:pt x="34" y="102"/>
                    </a:cubicBezTo>
                    <a:cubicBezTo>
                      <a:pt x="36" y="102"/>
                      <a:pt x="36" y="103"/>
                      <a:pt x="36" y="104"/>
                    </a:cubicBezTo>
                    <a:cubicBezTo>
                      <a:pt x="36" y="106"/>
                      <a:pt x="35" y="107"/>
                      <a:pt x="35" y="109"/>
                    </a:cubicBezTo>
                    <a:cubicBezTo>
                      <a:pt x="36" y="111"/>
                      <a:pt x="38" y="112"/>
                      <a:pt x="40" y="113"/>
                    </a:cubicBezTo>
                    <a:cubicBezTo>
                      <a:pt x="45" y="114"/>
                      <a:pt x="51" y="116"/>
                      <a:pt x="56" y="116"/>
                    </a:cubicBezTo>
                    <a:cubicBezTo>
                      <a:pt x="67" y="116"/>
                      <a:pt x="76" y="122"/>
                      <a:pt x="87" y="121"/>
                    </a:cubicBezTo>
                    <a:cubicBezTo>
                      <a:pt x="89" y="121"/>
                      <a:pt x="91" y="123"/>
                      <a:pt x="93" y="124"/>
                    </a:cubicBezTo>
                    <a:cubicBezTo>
                      <a:pt x="97" y="126"/>
                      <a:pt x="101" y="127"/>
                      <a:pt x="105" y="127"/>
                    </a:cubicBezTo>
                    <a:cubicBezTo>
                      <a:pt x="108" y="126"/>
                      <a:pt x="112" y="127"/>
                      <a:pt x="115" y="126"/>
                    </a:cubicBezTo>
                    <a:cubicBezTo>
                      <a:pt x="117" y="126"/>
                      <a:pt x="118" y="125"/>
                      <a:pt x="119" y="124"/>
                    </a:cubicBezTo>
                    <a:cubicBezTo>
                      <a:pt x="122" y="122"/>
                      <a:pt x="125" y="119"/>
                      <a:pt x="129" y="118"/>
                    </a:cubicBezTo>
                    <a:cubicBezTo>
                      <a:pt x="131" y="117"/>
                      <a:pt x="132" y="115"/>
                      <a:pt x="131" y="112"/>
                    </a:cubicBezTo>
                    <a:cubicBezTo>
                      <a:pt x="131" y="110"/>
                      <a:pt x="132" y="108"/>
                      <a:pt x="133" y="106"/>
                    </a:cubicBezTo>
                    <a:cubicBezTo>
                      <a:pt x="138" y="99"/>
                      <a:pt x="137" y="94"/>
                      <a:pt x="130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" name="Freeform 43"/>
              <p:cNvSpPr>
                <a:spLocks/>
              </p:cNvSpPr>
              <p:nvPr/>
            </p:nvSpPr>
            <p:spPr bwMode="auto">
              <a:xfrm>
                <a:off x="2024" y="712"/>
                <a:ext cx="192" cy="123"/>
              </a:xfrm>
              <a:custGeom>
                <a:avLst/>
                <a:gdLst>
                  <a:gd name="T0" fmla="*/ 86 w 135"/>
                  <a:gd name="T1" fmla="*/ 52 h 86"/>
                  <a:gd name="T2" fmla="*/ 72 w 135"/>
                  <a:gd name="T3" fmla="*/ 49 h 86"/>
                  <a:gd name="T4" fmla="*/ 70 w 135"/>
                  <a:gd name="T5" fmla="*/ 46 h 86"/>
                  <a:gd name="T6" fmla="*/ 71 w 135"/>
                  <a:gd name="T7" fmla="*/ 32 h 86"/>
                  <a:gd name="T8" fmla="*/ 70 w 135"/>
                  <a:gd name="T9" fmla="*/ 20 h 86"/>
                  <a:gd name="T10" fmla="*/ 64 w 135"/>
                  <a:gd name="T11" fmla="*/ 14 h 86"/>
                  <a:gd name="T12" fmla="*/ 61 w 135"/>
                  <a:gd name="T13" fmla="*/ 10 h 86"/>
                  <a:gd name="T14" fmla="*/ 55 w 135"/>
                  <a:gd name="T15" fmla="*/ 2 h 86"/>
                  <a:gd name="T16" fmla="*/ 45 w 135"/>
                  <a:gd name="T17" fmla="*/ 3 h 86"/>
                  <a:gd name="T18" fmla="*/ 31 w 135"/>
                  <a:gd name="T19" fmla="*/ 11 h 86"/>
                  <a:gd name="T20" fmla="*/ 27 w 135"/>
                  <a:gd name="T21" fmla="*/ 15 h 86"/>
                  <a:gd name="T22" fmla="*/ 21 w 135"/>
                  <a:gd name="T23" fmla="*/ 22 h 86"/>
                  <a:gd name="T24" fmla="*/ 15 w 135"/>
                  <a:gd name="T25" fmla="*/ 28 h 86"/>
                  <a:gd name="T26" fmla="*/ 15 w 135"/>
                  <a:gd name="T27" fmla="*/ 31 h 86"/>
                  <a:gd name="T28" fmla="*/ 21 w 135"/>
                  <a:gd name="T29" fmla="*/ 34 h 86"/>
                  <a:gd name="T30" fmla="*/ 22 w 135"/>
                  <a:gd name="T31" fmla="*/ 36 h 86"/>
                  <a:gd name="T32" fmla="*/ 20 w 135"/>
                  <a:gd name="T33" fmla="*/ 37 h 86"/>
                  <a:gd name="T34" fmla="*/ 9 w 135"/>
                  <a:gd name="T35" fmla="*/ 35 h 86"/>
                  <a:gd name="T36" fmla="*/ 1 w 135"/>
                  <a:gd name="T37" fmla="*/ 43 h 86"/>
                  <a:gd name="T38" fmla="*/ 3 w 135"/>
                  <a:gd name="T39" fmla="*/ 50 h 86"/>
                  <a:gd name="T40" fmla="*/ 10 w 135"/>
                  <a:gd name="T41" fmla="*/ 55 h 86"/>
                  <a:gd name="T42" fmla="*/ 28 w 135"/>
                  <a:gd name="T43" fmla="*/ 59 h 86"/>
                  <a:gd name="T44" fmla="*/ 31 w 135"/>
                  <a:gd name="T45" fmla="*/ 59 h 86"/>
                  <a:gd name="T46" fmla="*/ 44 w 135"/>
                  <a:gd name="T47" fmla="*/ 62 h 86"/>
                  <a:gd name="T48" fmla="*/ 45 w 135"/>
                  <a:gd name="T49" fmla="*/ 63 h 86"/>
                  <a:gd name="T50" fmla="*/ 43 w 135"/>
                  <a:gd name="T51" fmla="*/ 64 h 86"/>
                  <a:gd name="T52" fmla="*/ 22 w 135"/>
                  <a:gd name="T53" fmla="*/ 67 h 86"/>
                  <a:gd name="T54" fmla="*/ 18 w 135"/>
                  <a:gd name="T55" fmla="*/ 72 h 86"/>
                  <a:gd name="T56" fmla="*/ 24 w 135"/>
                  <a:gd name="T57" fmla="*/ 83 h 86"/>
                  <a:gd name="T58" fmla="*/ 30 w 135"/>
                  <a:gd name="T59" fmla="*/ 85 h 86"/>
                  <a:gd name="T60" fmla="*/ 40 w 135"/>
                  <a:gd name="T61" fmla="*/ 85 h 86"/>
                  <a:gd name="T62" fmla="*/ 57 w 135"/>
                  <a:gd name="T63" fmla="*/ 81 h 86"/>
                  <a:gd name="T64" fmla="*/ 63 w 135"/>
                  <a:gd name="T65" fmla="*/ 79 h 86"/>
                  <a:gd name="T66" fmla="*/ 78 w 135"/>
                  <a:gd name="T67" fmla="*/ 76 h 86"/>
                  <a:gd name="T68" fmla="*/ 81 w 135"/>
                  <a:gd name="T69" fmla="*/ 77 h 86"/>
                  <a:gd name="T70" fmla="*/ 91 w 135"/>
                  <a:gd name="T71" fmla="*/ 81 h 86"/>
                  <a:gd name="T72" fmla="*/ 99 w 135"/>
                  <a:gd name="T73" fmla="*/ 82 h 86"/>
                  <a:gd name="T74" fmla="*/ 106 w 135"/>
                  <a:gd name="T75" fmla="*/ 81 h 86"/>
                  <a:gd name="T76" fmla="*/ 114 w 135"/>
                  <a:gd name="T77" fmla="*/ 76 h 86"/>
                  <a:gd name="T78" fmla="*/ 129 w 135"/>
                  <a:gd name="T79" fmla="*/ 61 h 86"/>
                  <a:gd name="T80" fmla="*/ 133 w 135"/>
                  <a:gd name="T81" fmla="*/ 56 h 86"/>
                  <a:gd name="T82" fmla="*/ 129 w 135"/>
                  <a:gd name="T83" fmla="*/ 43 h 86"/>
                  <a:gd name="T84" fmla="*/ 126 w 135"/>
                  <a:gd name="T85" fmla="*/ 42 h 86"/>
                  <a:gd name="T86" fmla="*/ 121 w 135"/>
                  <a:gd name="T87" fmla="*/ 46 h 86"/>
                  <a:gd name="T88" fmla="*/ 118 w 135"/>
                  <a:gd name="T89" fmla="*/ 47 h 86"/>
                  <a:gd name="T90" fmla="*/ 113 w 135"/>
                  <a:gd name="T91" fmla="*/ 39 h 86"/>
                  <a:gd name="T92" fmla="*/ 113 w 135"/>
                  <a:gd name="T93" fmla="*/ 32 h 86"/>
                  <a:gd name="T94" fmla="*/ 115 w 135"/>
                  <a:gd name="T95" fmla="*/ 26 h 86"/>
                  <a:gd name="T96" fmla="*/ 118 w 135"/>
                  <a:gd name="T97" fmla="*/ 12 h 86"/>
                  <a:gd name="T98" fmla="*/ 117 w 135"/>
                  <a:gd name="T99" fmla="*/ 8 h 86"/>
                  <a:gd name="T100" fmla="*/ 111 w 135"/>
                  <a:gd name="T101" fmla="*/ 7 h 86"/>
                  <a:gd name="T102" fmla="*/ 97 w 135"/>
                  <a:gd name="T103" fmla="*/ 17 h 86"/>
                  <a:gd name="T104" fmla="*/ 95 w 135"/>
                  <a:gd name="T105" fmla="*/ 25 h 86"/>
                  <a:gd name="T106" fmla="*/ 96 w 135"/>
                  <a:gd name="T107" fmla="*/ 29 h 86"/>
                  <a:gd name="T108" fmla="*/ 92 w 135"/>
                  <a:gd name="T109" fmla="*/ 36 h 86"/>
                  <a:gd name="T110" fmla="*/ 91 w 135"/>
                  <a:gd name="T111" fmla="*/ 37 h 86"/>
                  <a:gd name="T112" fmla="*/ 89 w 135"/>
                  <a:gd name="T113" fmla="*/ 44 h 86"/>
                  <a:gd name="T114" fmla="*/ 90 w 135"/>
                  <a:gd name="T115" fmla="*/ 47 h 86"/>
                  <a:gd name="T116" fmla="*/ 86 w 135"/>
                  <a:gd name="T117" fmla="*/ 5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5" h="86">
                    <a:moveTo>
                      <a:pt x="86" y="52"/>
                    </a:moveTo>
                    <a:cubicBezTo>
                      <a:pt x="81" y="51"/>
                      <a:pt x="77" y="50"/>
                      <a:pt x="72" y="49"/>
                    </a:cubicBezTo>
                    <a:cubicBezTo>
                      <a:pt x="71" y="48"/>
                      <a:pt x="70" y="47"/>
                      <a:pt x="70" y="46"/>
                    </a:cubicBezTo>
                    <a:cubicBezTo>
                      <a:pt x="73" y="42"/>
                      <a:pt x="70" y="37"/>
                      <a:pt x="71" y="32"/>
                    </a:cubicBezTo>
                    <a:cubicBezTo>
                      <a:pt x="71" y="28"/>
                      <a:pt x="71" y="24"/>
                      <a:pt x="70" y="20"/>
                    </a:cubicBezTo>
                    <a:cubicBezTo>
                      <a:pt x="70" y="17"/>
                      <a:pt x="67" y="15"/>
                      <a:pt x="64" y="14"/>
                    </a:cubicBezTo>
                    <a:cubicBezTo>
                      <a:pt x="60" y="13"/>
                      <a:pt x="61" y="13"/>
                      <a:pt x="61" y="10"/>
                    </a:cubicBezTo>
                    <a:cubicBezTo>
                      <a:pt x="61" y="5"/>
                      <a:pt x="59" y="2"/>
                      <a:pt x="55" y="2"/>
                    </a:cubicBezTo>
                    <a:cubicBezTo>
                      <a:pt x="51" y="1"/>
                      <a:pt x="47" y="0"/>
                      <a:pt x="45" y="3"/>
                    </a:cubicBezTo>
                    <a:cubicBezTo>
                      <a:pt x="41" y="7"/>
                      <a:pt x="35" y="7"/>
                      <a:pt x="31" y="11"/>
                    </a:cubicBezTo>
                    <a:cubicBezTo>
                      <a:pt x="29" y="12"/>
                      <a:pt x="28" y="14"/>
                      <a:pt x="27" y="15"/>
                    </a:cubicBezTo>
                    <a:cubicBezTo>
                      <a:pt x="27" y="20"/>
                      <a:pt x="25" y="21"/>
                      <a:pt x="21" y="22"/>
                    </a:cubicBezTo>
                    <a:cubicBezTo>
                      <a:pt x="19" y="23"/>
                      <a:pt x="17" y="26"/>
                      <a:pt x="15" y="28"/>
                    </a:cubicBezTo>
                    <a:cubicBezTo>
                      <a:pt x="14" y="29"/>
                      <a:pt x="14" y="30"/>
                      <a:pt x="15" y="31"/>
                    </a:cubicBezTo>
                    <a:cubicBezTo>
                      <a:pt x="17" y="32"/>
                      <a:pt x="19" y="33"/>
                      <a:pt x="21" y="34"/>
                    </a:cubicBezTo>
                    <a:cubicBezTo>
                      <a:pt x="22" y="35"/>
                      <a:pt x="22" y="36"/>
                      <a:pt x="22" y="36"/>
                    </a:cubicBezTo>
                    <a:cubicBezTo>
                      <a:pt x="21" y="37"/>
                      <a:pt x="21" y="37"/>
                      <a:pt x="20" y="37"/>
                    </a:cubicBezTo>
                    <a:cubicBezTo>
                      <a:pt x="16" y="36"/>
                      <a:pt x="13" y="35"/>
                      <a:pt x="9" y="35"/>
                    </a:cubicBezTo>
                    <a:cubicBezTo>
                      <a:pt x="5" y="35"/>
                      <a:pt x="2" y="39"/>
                      <a:pt x="1" y="43"/>
                    </a:cubicBezTo>
                    <a:cubicBezTo>
                      <a:pt x="0" y="46"/>
                      <a:pt x="1" y="48"/>
                      <a:pt x="3" y="50"/>
                    </a:cubicBezTo>
                    <a:cubicBezTo>
                      <a:pt x="6" y="52"/>
                      <a:pt x="8" y="53"/>
                      <a:pt x="10" y="55"/>
                    </a:cubicBezTo>
                    <a:cubicBezTo>
                      <a:pt x="15" y="59"/>
                      <a:pt x="21" y="63"/>
                      <a:pt x="28" y="59"/>
                    </a:cubicBezTo>
                    <a:cubicBezTo>
                      <a:pt x="29" y="59"/>
                      <a:pt x="30" y="59"/>
                      <a:pt x="31" y="59"/>
                    </a:cubicBezTo>
                    <a:cubicBezTo>
                      <a:pt x="35" y="62"/>
                      <a:pt x="39" y="62"/>
                      <a:pt x="44" y="62"/>
                    </a:cubicBezTo>
                    <a:cubicBezTo>
                      <a:pt x="44" y="62"/>
                      <a:pt x="44" y="63"/>
                      <a:pt x="45" y="63"/>
                    </a:cubicBezTo>
                    <a:cubicBezTo>
                      <a:pt x="44" y="63"/>
                      <a:pt x="44" y="63"/>
                      <a:pt x="43" y="64"/>
                    </a:cubicBezTo>
                    <a:cubicBezTo>
                      <a:pt x="36" y="65"/>
                      <a:pt x="29" y="66"/>
                      <a:pt x="22" y="67"/>
                    </a:cubicBezTo>
                    <a:cubicBezTo>
                      <a:pt x="20" y="67"/>
                      <a:pt x="18" y="70"/>
                      <a:pt x="18" y="72"/>
                    </a:cubicBezTo>
                    <a:cubicBezTo>
                      <a:pt x="18" y="77"/>
                      <a:pt x="20" y="81"/>
                      <a:pt x="24" y="83"/>
                    </a:cubicBezTo>
                    <a:cubicBezTo>
                      <a:pt x="26" y="84"/>
                      <a:pt x="28" y="84"/>
                      <a:pt x="30" y="85"/>
                    </a:cubicBezTo>
                    <a:cubicBezTo>
                      <a:pt x="33" y="85"/>
                      <a:pt x="36" y="85"/>
                      <a:pt x="40" y="85"/>
                    </a:cubicBezTo>
                    <a:cubicBezTo>
                      <a:pt x="46" y="86"/>
                      <a:pt x="52" y="84"/>
                      <a:pt x="57" y="81"/>
                    </a:cubicBezTo>
                    <a:cubicBezTo>
                      <a:pt x="59" y="80"/>
                      <a:pt x="61" y="79"/>
                      <a:pt x="63" y="79"/>
                    </a:cubicBezTo>
                    <a:cubicBezTo>
                      <a:pt x="68" y="78"/>
                      <a:pt x="73" y="78"/>
                      <a:pt x="78" y="76"/>
                    </a:cubicBezTo>
                    <a:cubicBezTo>
                      <a:pt x="79" y="76"/>
                      <a:pt x="80" y="76"/>
                      <a:pt x="81" y="77"/>
                    </a:cubicBezTo>
                    <a:cubicBezTo>
                      <a:pt x="84" y="78"/>
                      <a:pt x="88" y="79"/>
                      <a:pt x="91" y="81"/>
                    </a:cubicBezTo>
                    <a:cubicBezTo>
                      <a:pt x="94" y="82"/>
                      <a:pt x="97" y="83"/>
                      <a:pt x="99" y="82"/>
                    </a:cubicBezTo>
                    <a:cubicBezTo>
                      <a:pt x="102" y="82"/>
                      <a:pt x="104" y="81"/>
                      <a:pt x="106" y="81"/>
                    </a:cubicBezTo>
                    <a:cubicBezTo>
                      <a:pt x="109" y="81"/>
                      <a:pt x="112" y="79"/>
                      <a:pt x="114" y="76"/>
                    </a:cubicBezTo>
                    <a:cubicBezTo>
                      <a:pt x="120" y="71"/>
                      <a:pt x="124" y="66"/>
                      <a:pt x="129" y="61"/>
                    </a:cubicBezTo>
                    <a:cubicBezTo>
                      <a:pt x="131" y="60"/>
                      <a:pt x="132" y="58"/>
                      <a:pt x="133" y="56"/>
                    </a:cubicBezTo>
                    <a:cubicBezTo>
                      <a:pt x="135" y="51"/>
                      <a:pt x="134" y="46"/>
                      <a:pt x="129" y="43"/>
                    </a:cubicBezTo>
                    <a:cubicBezTo>
                      <a:pt x="128" y="42"/>
                      <a:pt x="127" y="42"/>
                      <a:pt x="126" y="42"/>
                    </a:cubicBezTo>
                    <a:cubicBezTo>
                      <a:pt x="124" y="43"/>
                      <a:pt x="122" y="44"/>
                      <a:pt x="121" y="46"/>
                    </a:cubicBezTo>
                    <a:cubicBezTo>
                      <a:pt x="120" y="48"/>
                      <a:pt x="119" y="48"/>
                      <a:pt x="118" y="47"/>
                    </a:cubicBezTo>
                    <a:cubicBezTo>
                      <a:pt x="116" y="45"/>
                      <a:pt x="112" y="44"/>
                      <a:pt x="113" y="39"/>
                    </a:cubicBezTo>
                    <a:cubicBezTo>
                      <a:pt x="112" y="37"/>
                      <a:pt x="110" y="35"/>
                      <a:pt x="113" y="32"/>
                    </a:cubicBezTo>
                    <a:cubicBezTo>
                      <a:pt x="114" y="31"/>
                      <a:pt x="115" y="29"/>
                      <a:pt x="115" y="26"/>
                    </a:cubicBezTo>
                    <a:cubicBezTo>
                      <a:pt x="115" y="21"/>
                      <a:pt x="116" y="17"/>
                      <a:pt x="118" y="12"/>
                    </a:cubicBezTo>
                    <a:cubicBezTo>
                      <a:pt x="119" y="10"/>
                      <a:pt x="118" y="9"/>
                      <a:pt x="117" y="8"/>
                    </a:cubicBezTo>
                    <a:cubicBezTo>
                      <a:pt x="115" y="6"/>
                      <a:pt x="113" y="6"/>
                      <a:pt x="111" y="7"/>
                    </a:cubicBezTo>
                    <a:cubicBezTo>
                      <a:pt x="106" y="11"/>
                      <a:pt x="102" y="14"/>
                      <a:pt x="97" y="17"/>
                    </a:cubicBezTo>
                    <a:cubicBezTo>
                      <a:pt x="95" y="19"/>
                      <a:pt x="94" y="22"/>
                      <a:pt x="95" y="25"/>
                    </a:cubicBezTo>
                    <a:cubicBezTo>
                      <a:pt x="95" y="26"/>
                      <a:pt x="95" y="28"/>
                      <a:pt x="96" y="29"/>
                    </a:cubicBezTo>
                    <a:cubicBezTo>
                      <a:pt x="97" y="33"/>
                      <a:pt x="95" y="34"/>
                      <a:pt x="92" y="36"/>
                    </a:cubicBezTo>
                    <a:cubicBezTo>
                      <a:pt x="92" y="36"/>
                      <a:pt x="91" y="37"/>
                      <a:pt x="91" y="37"/>
                    </a:cubicBezTo>
                    <a:cubicBezTo>
                      <a:pt x="88" y="39"/>
                      <a:pt x="88" y="41"/>
                      <a:pt x="89" y="44"/>
                    </a:cubicBezTo>
                    <a:cubicBezTo>
                      <a:pt x="89" y="45"/>
                      <a:pt x="90" y="46"/>
                      <a:pt x="90" y="47"/>
                    </a:cubicBezTo>
                    <a:cubicBezTo>
                      <a:pt x="90" y="49"/>
                      <a:pt x="88" y="52"/>
                      <a:pt x="86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" name="Freeform 44"/>
              <p:cNvSpPr>
                <a:spLocks/>
              </p:cNvSpPr>
              <p:nvPr/>
            </p:nvSpPr>
            <p:spPr bwMode="auto">
              <a:xfrm>
                <a:off x="6699" y="3939"/>
                <a:ext cx="195" cy="192"/>
              </a:xfrm>
              <a:custGeom>
                <a:avLst/>
                <a:gdLst>
                  <a:gd name="T0" fmla="*/ 133 w 137"/>
                  <a:gd name="T1" fmla="*/ 10 h 135"/>
                  <a:gd name="T2" fmla="*/ 127 w 137"/>
                  <a:gd name="T3" fmla="*/ 11 h 135"/>
                  <a:gd name="T4" fmla="*/ 123 w 137"/>
                  <a:gd name="T5" fmla="*/ 5 h 135"/>
                  <a:gd name="T6" fmla="*/ 121 w 137"/>
                  <a:gd name="T7" fmla="*/ 2 h 135"/>
                  <a:gd name="T8" fmla="*/ 116 w 137"/>
                  <a:gd name="T9" fmla="*/ 1 h 135"/>
                  <a:gd name="T10" fmla="*/ 112 w 137"/>
                  <a:gd name="T11" fmla="*/ 5 h 135"/>
                  <a:gd name="T12" fmla="*/ 96 w 137"/>
                  <a:gd name="T13" fmla="*/ 25 h 135"/>
                  <a:gd name="T14" fmla="*/ 92 w 137"/>
                  <a:gd name="T15" fmla="*/ 30 h 135"/>
                  <a:gd name="T16" fmla="*/ 88 w 137"/>
                  <a:gd name="T17" fmla="*/ 37 h 135"/>
                  <a:gd name="T18" fmla="*/ 76 w 137"/>
                  <a:gd name="T19" fmla="*/ 50 h 135"/>
                  <a:gd name="T20" fmla="*/ 57 w 137"/>
                  <a:gd name="T21" fmla="*/ 61 h 135"/>
                  <a:gd name="T22" fmla="*/ 42 w 137"/>
                  <a:gd name="T23" fmla="*/ 69 h 135"/>
                  <a:gd name="T24" fmla="*/ 37 w 137"/>
                  <a:gd name="T25" fmla="*/ 72 h 135"/>
                  <a:gd name="T26" fmla="*/ 14 w 137"/>
                  <a:gd name="T27" fmla="*/ 93 h 135"/>
                  <a:gd name="T28" fmla="*/ 1 w 137"/>
                  <a:gd name="T29" fmla="*/ 113 h 135"/>
                  <a:gd name="T30" fmla="*/ 3 w 137"/>
                  <a:gd name="T31" fmla="*/ 120 h 135"/>
                  <a:gd name="T32" fmla="*/ 17 w 137"/>
                  <a:gd name="T33" fmla="*/ 129 h 135"/>
                  <a:gd name="T34" fmla="*/ 19 w 137"/>
                  <a:gd name="T35" fmla="*/ 131 h 135"/>
                  <a:gd name="T36" fmla="*/ 33 w 137"/>
                  <a:gd name="T37" fmla="*/ 133 h 135"/>
                  <a:gd name="T38" fmla="*/ 54 w 137"/>
                  <a:gd name="T39" fmla="*/ 118 h 135"/>
                  <a:gd name="T40" fmla="*/ 61 w 137"/>
                  <a:gd name="T41" fmla="*/ 107 h 135"/>
                  <a:gd name="T42" fmla="*/ 66 w 137"/>
                  <a:gd name="T43" fmla="*/ 100 h 135"/>
                  <a:gd name="T44" fmla="*/ 73 w 137"/>
                  <a:gd name="T45" fmla="*/ 91 h 135"/>
                  <a:gd name="T46" fmla="*/ 89 w 137"/>
                  <a:gd name="T47" fmla="*/ 76 h 135"/>
                  <a:gd name="T48" fmla="*/ 98 w 137"/>
                  <a:gd name="T49" fmla="*/ 74 h 135"/>
                  <a:gd name="T50" fmla="*/ 104 w 137"/>
                  <a:gd name="T51" fmla="*/ 69 h 135"/>
                  <a:gd name="T52" fmla="*/ 109 w 137"/>
                  <a:gd name="T53" fmla="*/ 57 h 135"/>
                  <a:gd name="T54" fmla="*/ 114 w 137"/>
                  <a:gd name="T55" fmla="*/ 53 h 135"/>
                  <a:gd name="T56" fmla="*/ 132 w 137"/>
                  <a:gd name="T57" fmla="*/ 32 h 135"/>
                  <a:gd name="T58" fmla="*/ 135 w 137"/>
                  <a:gd name="T59" fmla="*/ 26 h 135"/>
                  <a:gd name="T60" fmla="*/ 135 w 137"/>
                  <a:gd name="T61" fmla="*/ 20 h 135"/>
                  <a:gd name="T62" fmla="*/ 136 w 137"/>
                  <a:gd name="T63" fmla="*/ 18 h 135"/>
                  <a:gd name="T64" fmla="*/ 137 w 137"/>
                  <a:gd name="T65" fmla="*/ 14 h 135"/>
                  <a:gd name="T66" fmla="*/ 137 w 137"/>
                  <a:gd name="T67" fmla="*/ 13 h 135"/>
                  <a:gd name="T68" fmla="*/ 133 w 137"/>
                  <a:gd name="T69" fmla="*/ 1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7" h="135">
                    <a:moveTo>
                      <a:pt x="133" y="10"/>
                    </a:moveTo>
                    <a:cubicBezTo>
                      <a:pt x="131" y="10"/>
                      <a:pt x="129" y="12"/>
                      <a:pt x="127" y="11"/>
                    </a:cubicBezTo>
                    <a:cubicBezTo>
                      <a:pt x="123" y="11"/>
                      <a:pt x="125" y="7"/>
                      <a:pt x="123" y="5"/>
                    </a:cubicBezTo>
                    <a:cubicBezTo>
                      <a:pt x="123" y="4"/>
                      <a:pt x="122" y="3"/>
                      <a:pt x="121" y="2"/>
                    </a:cubicBezTo>
                    <a:cubicBezTo>
                      <a:pt x="120" y="0"/>
                      <a:pt x="118" y="0"/>
                      <a:pt x="116" y="1"/>
                    </a:cubicBezTo>
                    <a:cubicBezTo>
                      <a:pt x="114" y="2"/>
                      <a:pt x="112" y="3"/>
                      <a:pt x="112" y="5"/>
                    </a:cubicBezTo>
                    <a:cubicBezTo>
                      <a:pt x="109" y="13"/>
                      <a:pt x="104" y="20"/>
                      <a:pt x="96" y="25"/>
                    </a:cubicBezTo>
                    <a:cubicBezTo>
                      <a:pt x="94" y="26"/>
                      <a:pt x="93" y="28"/>
                      <a:pt x="92" y="30"/>
                    </a:cubicBezTo>
                    <a:cubicBezTo>
                      <a:pt x="90" y="32"/>
                      <a:pt x="89" y="35"/>
                      <a:pt x="88" y="37"/>
                    </a:cubicBezTo>
                    <a:cubicBezTo>
                      <a:pt x="85" y="43"/>
                      <a:pt x="81" y="47"/>
                      <a:pt x="76" y="50"/>
                    </a:cubicBezTo>
                    <a:cubicBezTo>
                      <a:pt x="69" y="53"/>
                      <a:pt x="64" y="57"/>
                      <a:pt x="57" y="61"/>
                    </a:cubicBezTo>
                    <a:cubicBezTo>
                      <a:pt x="52" y="64"/>
                      <a:pt x="48" y="69"/>
                      <a:pt x="42" y="69"/>
                    </a:cubicBezTo>
                    <a:cubicBezTo>
                      <a:pt x="40" y="69"/>
                      <a:pt x="39" y="71"/>
                      <a:pt x="37" y="72"/>
                    </a:cubicBezTo>
                    <a:cubicBezTo>
                      <a:pt x="29" y="78"/>
                      <a:pt x="22" y="85"/>
                      <a:pt x="14" y="93"/>
                    </a:cubicBezTo>
                    <a:cubicBezTo>
                      <a:pt x="8" y="98"/>
                      <a:pt x="4" y="106"/>
                      <a:pt x="1" y="113"/>
                    </a:cubicBezTo>
                    <a:cubicBezTo>
                      <a:pt x="0" y="115"/>
                      <a:pt x="1" y="119"/>
                      <a:pt x="3" y="120"/>
                    </a:cubicBezTo>
                    <a:cubicBezTo>
                      <a:pt x="9" y="122"/>
                      <a:pt x="14" y="124"/>
                      <a:pt x="17" y="129"/>
                    </a:cubicBezTo>
                    <a:cubicBezTo>
                      <a:pt x="18" y="130"/>
                      <a:pt x="18" y="130"/>
                      <a:pt x="19" y="131"/>
                    </a:cubicBezTo>
                    <a:cubicBezTo>
                      <a:pt x="23" y="135"/>
                      <a:pt x="28" y="135"/>
                      <a:pt x="33" y="133"/>
                    </a:cubicBezTo>
                    <a:cubicBezTo>
                      <a:pt x="41" y="130"/>
                      <a:pt x="46" y="122"/>
                      <a:pt x="54" y="118"/>
                    </a:cubicBezTo>
                    <a:cubicBezTo>
                      <a:pt x="57" y="114"/>
                      <a:pt x="59" y="111"/>
                      <a:pt x="61" y="107"/>
                    </a:cubicBezTo>
                    <a:cubicBezTo>
                      <a:pt x="63" y="105"/>
                      <a:pt x="64" y="102"/>
                      <a:pt x="66" y="100"/>
                    </a:cubicBezTo>
                    <a:cubicBezTo>
                      <a:pt x="69" y="98"/>
                      <a:pt x="71" y="94"/>
                      <a:pt x="73" y="91"/>
                    </a:cubicBezTo>
                    <a:cubicBezTo>
                      <a:pt x="79" y="79"/>
                      <a:pt x="78" y="82"/>
                      <a:pt x="89" y="76"/>
                    </a:cubicBezTo>
                    <a:cubicBezTo>
                      <a:pt x="92" y="74"/>
                      <a:pt x="95" y="74"/>
                      <a:pt x="98" y="74"/>
                    </a:cubicBezTo>
                    <a:cubicBezTo>
                      <a:pt x="102" y="74"/>
                      <a:pt x="104" y="72"/>
                      <a:pt x="104" y="69"/>
                    </a:cubicBezTo>
                    <a:cubicBezTo>
                      <a:pt x="102" y="64"/>
                      <a:pt x="103" y="60"/>
                      <a:pt x="109" y="57"/>
                    </a:cubicBezTo>
                    <a:cubicBezTo>
                      <a:pt x="111" y="56"/>
                      <a:pt x="113" y="54"/>
                      <a:pt x="114" y="53"/>
                    </a:cubicBezTo>
                    <a:cubicBezTo>
                      <a:pt x="119" y="45"/>
                      <a:pt x="126" y="39"/>
                      <a:pt x="132" y="32"/>
                    </a:cubicBezTo>
                    <a:cubicBezTo>
                      <a:pt x="134" y="30"/>
                      <a:pt x="135" y="28"/>
                      <a:pt x="135" y="26"/>
                    </a:cubicBezTo>
                    <a:cubicBezTo>
                      <a:pt x="135" y="24"/>
                      <a:pt x="135" y="21"/>
                      <a:pt x="135" y="20"/>
                    </a:cubicBezTo>
                    <a:cubicBezTo>
                      <a:pt x="136" y="19"/>
                      <a:pt x="136" y="18"/>
                      <a:pt x="136" y="18"/>
                    </a:cubicBezTo>
                    <a:cubicBezTo>
                      <a:pt x="136" y="17"/>
                      <a:pt x="137" y="16"/>
                      <a:pt x="137" y="14"/>
                    </a:cubicBezTo>
                    <a:cubicBezTo>
                      <a:pt x="137" y="14"/>
                      <a:pt x="137" y="13"/>
                      <a:pt x="137" y="13"/>
                    </a:cubicBezTo>
                    <a:cubicBezTo>
                      <a:pt x="137" y="12"/>
                      <a:pt x="135" y="10"/>
                      <a:pt x="13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" name="Freeform 45"/>
              <p:cNvSpPr>
                <a:spLocks/>
              </p:cNvSpPr>
              <p:nvPr/>
            </p:nvSpPr>
            <p:spPr bwMode="auto">
              <a:xfrm>
                <a:off x="3269" y="1373"/>
                <a:ext cx="167" cy="105"/>
              </a:xfrm>
              <a:custGeom>
                <a:avLst/>
                <a:gdLst>
                  <a:gd name="T0" fmla="*/ 61 w 118"/>
                  <a:gd name="T1" fmla="*/ 73 h 74"/>
                  <a:gd name="T2" fmla="*/ 85 w 118"/>
                  <a:gd name="T3" fmla="*/ 62 h 74"/>
                  <a:gd name="T4" fmla="*/ 89 w 118"/>
                  <a:gd name="T5" fmla="*/ 60 h 74"/>
                  <a:gd name="T6" fmla="*/ 103 w 118"/>
                  <a:gd name="T7" fmla="*/ 52 h 74"/>
                  <a:gd name="T8" fmla="*/ 109 w 118"/>
                  <a:gd name="T9" fmla="*/ 48 h 74"/>
                  <a:gd name="T10" fmla="*/ 114 w 118"/>
                  <a:gd name="T11" fmla="*/ 42 h 74"/>
                  <a:gd name="T12" fmla="*/ 115 w 118"/>
                  <a:gd name="T13" fmla="*/ 39 h 74"/>
                  <a:gd name="T14" fmla="*/ 117 w 118"/>
                  <a:gd name="T15" fmla="*/ 27 h 74"/>
                  <a:gd name="T16" fmla="*/ 118 w 118"/>
                  <a:gd name="T17" fmla="*/ 25 h 74"/>
                  <a:gd name="T18" fmla="*/ 117 w 118"/>
                  <a:gd name="T19" fmla="*/ 24 h 74"/>
                  <a:gd name="T20" fmla="*/ 111 w 118"/>
                  <a:gd name="T21" fmla="*/ 21 h 74"/>
                  <a:gd name="T22" fmla="*/ 109 w 118"/>
                  <a:gd name="T23" fmla="*/ 13 h 74"/>
                  <a:gd name="T24" fmla="*/ 105 w 118"/>
                  <a:gd name="T25" fmla="*/ 6 h 74"/>
                  <a:gd name="T26" fmla="*/ 103 w 118"/>
                  <a:gd name="T27" fmla="*/ 5 h 74"/>
                  <a:gd name="T28" fmla="*/ 97 w 118"/>
                  <a:gd name="T29" fmla="*/ 4 h 74"/>
                  <a:gd name="T30" fmla="*/ 88 w 118"/>
                  <a:gd name="T31" fmla="*/ 4 h 74"/>
                  <a:gd name="T32" fmla="*/ 72 w 118"/>
                  <a:gd name="T33" fmla="*/ 8 h 74"/>
                  <a:gd name="T34" fmla="*/ 65 w 118"/>
                  <a:gd name="T35" fmla="*/ 8 h 74"/>
                  <a:gd name="T36" fmla="*/ 55 w 118"/>
                  <a:gd name="T37" fmla="*/ 13 h 74"/>
                  <a:gd name="T38" fmla="*/ 52 w 118"/>
                  <a:gd name="T39" fmla="*/ 13 h 74"/>
                  <a:gd name="T40" fmla="*/ 49 w 118"/>
                  <a:gd name="T41" fmla="*/ 9 h 74"/>
                  <a:gd name="T42" fmla="*/ 45 w 118"/>
                  <a:gd name="T43" fmla="*/ 10 h 74"/>
                  <a:gd name="T44" fmla="*/ 44 w 118"/>
                  <a:gd name="T45" fmla="*/ 16 h 74"/>
                  <a:gd name="T46" fmla="*/ 40 w 118"/>
                  <a:gd name="T47" fmla="*/ 22 h 74"/>
                  <a:gd name="T48" fmla="*/ 37 w 118"/>
                  <a:gd name="T49" fmla="*/ 24 h 74"/>
                  <a:gd name="T50" fmla="*/ 37 w 118"/>
                  <a:gd name="T51" fmla="*/ 24 h 74"/>
                  <a:gd name="T52" fmla="*/ 36 w 118"/>
                  <a:gd name="T53" fmla="*/ 25 h 74"/>
                  <a:gd name="T54" fmla="*/ 37 w 118"/>
                  <a:gd name="T55" fmla="*/ 24 h 74"/>
                  <a:gd name="T56" fmla="*/ 37 w 118"/>
                  <a:gd name="T57" fmla="*/ 24 h 74"/>
                  <a:gd name="T58" fmla="*/ 35 w 118"/>
                  <a:gd name="T59" fmla="*/ 15 h 74"/>
                  <a:gd name="T60" fmla="*/ 31 w 118"/>
                  <a:gd name="T61" fmla="*/ 7 h 74"/>
                  <a:gd name="T62" fmla="*/ 28 w 118"/>
                  <a:gd name="T63" fmla="*/ 3 h 74"/>
                  <a:gd name="T64" fmla="*/ 17 w 118"/>
                  <a:gd name="T65" fmla="*/ 4 h 74"/>
                  <a:gd name="T66" fmla="*/ 17 w 118"/>
                  <a:gd name="T67" fmla="*/ 4 h 74"/>
                  <a:gd name="T68" fmla="*/ 17 w 118"/>
                  <a:gd name="T69" fmla="*/ 4 h 74"/>
                  <a:gd name="T70" fmla="*/ 17 w 118"/>
                  <a:gd name="T71" fmla="*/ 4 h 74"/>
                  <a:gd name="T72" fmla="*/ 17 w 118"/>
                  <a:gd name="T73" fmla="*/ 3 h 74"/>
                  <a:gd name="T74" fmla="*/ 10 w 118"/>
                  <a:gd name="T75" fmla="*/ 7 h 74"/>
                  <a:gd name="T76" fmla="*/ 1 w 118"/>
                  <a:gd name="T77" fmla="*/ 19 h 74"/>
                  <a:gd name="T78" fmla="*/ 5 w 118"/>
                  <a:gd name="T79" fmla="*/ 24 h 74"/>
                  <a:gd name="T80" fmla="*/ 9 w 118"/>
                  <a:gd name="T81" fmla="*/ 23 h 74"/>
                  <a:gd name="T82" fmla="*/ 20 w 118"/>
                  <a:gd name="T83" fmla="*/ 24 h 74"/>
                  <a:gd name="T84" fmla="*/ 21 w 118"/>
                  <a:gd name="T85" fmla="*/ 27 h 74"/>
                  <a:gd name="T86" fmla="*/ 16 w 118"/>
                  <a:gd name="T87" fmla="*/ 32 h 74"/>
                  <a:gd name="T88" fmla="*/ 4 w 118"/>
                  <a:gd name="T89" fmla="*/ 34 h 74"/>
                  <a:gd name="T90" fmla="*/ 3 w 118"/>
                  <a:gd name="T91" fmla="*/ 37 h 74"/>
                  <a:gd name="T92" fmla="*/ 5 w 118"/>
                  <a:gd name="T93" fmla="*/ 39 h 74"/>
                  <a:gd name="T94" fmla="*/ 13 w 118"/>
                  <a:gd name="T95" fmla="*/ 41 h 74"/>
                  <a:gd name="T96" fmla="*/ 17 w 118"/>
                  <a:gd name="T97" fmla="*/ 43 h 74"/>
                  <a:gd name="T98" fmla="*/ 21 w 118"/>
                  <a:gd name="T99" fmla="*/ 50 h 74"/>
                  <a:gd name="T100" fmla="*/ 20 w 118"/>
                  <a:gd name="T101" fmla="*/ 53 h 74"/>
                  <a:gd name="T102" fmla="*/ 17 w 118"/>
                  <a:gd name="T103" fmla="*/ 55 h 74"/>
                  <a:gd name="T104" fmla="*/ 14 w 118"/>
                  <a:gd name="T105" fmla="*/ 59 h 74"/>
                  <a:gd name="T106" fmla="*/ 19 w 118"/>
                  <a:gd name="T107" fmla="*/ 64 h 74"/>
                  <a:gd name="T108" fmla="*/ 24 w 118"/>
                  <a:gd name="T109" fmla="*/ 64 h 74"/>
                  <a:gd name="T110" fmla="*/ 39 w 118"/>
                  <a:gd name="T111" fmla="*/ 68 h 74"/>
                  <a:gd name="T112" fmla="*/ 55 w 118"/>
                  <a:gd name="T113" fmla="*/ 73 h 74"/>
                  <a:gd name="T114" fmla="*/ 61 w 118"/>
                  <a:gd name="T115" fmla="*/ 7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8" h="74">
                    <a:moveTo>
                      <a:pt x="61" y="73"/>
                    </a:moveTo>
                    <a:cubicBezTo>
                      <a:pt x="69" y="70"/>
                      <a:pt x="77" y="65"/>
                      <a:pt x="85" y="62"/>
                    </a:cubicBezTo>
                    <a:cubicBezTo>
                      <a:pt x="87" y="62"/>
                      <a:pt x="88" y="61"/>
                      <a:pt x="89" y="60"/>
                    </a:cubicBezTo>
                    <a:cubicBezTo>
                      <a:pt x="93" y="56"/>
                      <a:pt x="98" y="53"/>
                      <a:pt x="103" y="52"/>
                    </a:cubicBezTo>
                    <a:cubicBezTo>
                      <a:pt x="106" y="51"/>
                      <a:pt x="107" y="50"/>
                      <a:pt x="109" y="48"/>
                    </a:cubicBezTo>
                    <a:cubicBezTo>
                      <a:pt x="110" y="46"/>
                      <a:pt x="112" y="44"/>
                      <a:pt x="114" y="42"/>
                    </a:cubicBezTo>
                    <a:cubicBezTo>
                      <a:pt x="115" y="41"/>
                      <a:pt x="115" y="40"/>
                      <a:pt x="115" y="39"/>
                    </a:cubicBezTo>
                    <a:cubicBezTo>
                      <a:pt x="113" y="34"/>
                      <a:pt x="115" y="31"/>
                      <a:pt x="117" y="27"/>
                    </a:cubicBezTo>
                    <a:cubicBezTo>
                      <a:pt x="118" y="27"/>
                      <a:pt x="118" y="26"/>
                      <a:pt x="118" y="25"/>
                    </a:cubicBezTo>
                    <a:cubicBezTo>
                      <a:pt x="117" y="25"/>
                      <a:pt x="117" y="24"/>
                      <a:pt x="117" y="24"/>
                    </a:cubicBezTo>
                    <a:cubicBezTo>
                      <a:pt x="115" y="23"/>
                      <a:pt x="113" y="22"/>
                      <a:pt x="111" y="21"/>
                    </a:cubicBezTo>
                    <a:cubicBezTo>
                      <a:pt x="108" y="19"/>
                      <a:pt x="110" y="16"/>
                      <a:pt x="109" y="13"/>
                    </a:cubicBezTo>
                    <a:cubicBezTo>
                      <a:pt x="108" y="11"/>
                      <a:pt x="107" y="8"/>
                      <a:pt x="105" y="6"/>
                    </a:cubicBezTo>
                    <a:cubicBezTo>
                      <a:pt x="105" y="5"/>
                      <a:pt x="104" y="5"/>
                      <a:pt x="103" y="5"/>
                    </a:cubicBezTo>
                    <a:cubicBezTo>
                      <a:pt x="100" y="6"/>
                      <a:pt x="98" y="5"/>
                      <a:pt x="97" y="4"/>
                    </a:cubicBezTo>
                    <a:cubicBezTo>
                      <a:pt x="94" y="1"/>
                      <a:pt x="91" y="1"/>
                      <a:pt x="88" y="4"/>
                    </a:cubicBezTo>
                    <a:cubicBezTo>
                      <a:pt x="83" y="8"/>
                      <a:pt x="78" y="10"/>
                      <a:pt x="72" y="8"/>
                    </a:cubicBezTo>
                    <a:cubicBezTo>
                      <a:pt x="70" y="7"/>
                      <a:pt x="67" y="9"/>
                      <a:pt x="65" y="8"/>
                    </a:cubicBezTo>
                    <a:cubicBezTo>
                      <a:pt x="60" y="6"/>
                      <a:pt x="57" y="9"/>
                      <a:pt x="55" y="13"/>
                    </a:cubicBezTo>
                    <a:cubicBezTo>
                      <a:pt x="54" y="13"/>
                      <a:pt x="52" y="13"/>
                      <a:pt x="52" y="13"/>
                    </a:cubicBezTo>
                    <a:cubicBezTo>
                      <a:pt x="51" y="12"/>
                      <a:pt x="50" y="10"/>
                      <a:pt x="49" y="9"/>
                    </a:cubicBezTo>
                    <a:cubicBezTo>
                      <a:pt x="48" y="8"/>
                      <a:pt x="46" y="9"/>
                      <a:pt x="45" y="10"/>
                    </a:cubicBezTo>
                    <a:cubicBezTo>
                      <a:pt x="43" y="12"/>
                      <a:pt x="43" y="14"/>
                      <a:pt x="44" y="16"/>
                    </a:cubicBezTo>
                    <a:cubicBezTo>
                      <a:pt x="45" y="19"/>
                      <a:pt x="43" y="21"/>
                      <a:pt x="40" y="22"/>
                    </a:cubicBezTo>
                    <a:cubicBezTo>
                      <a:pt x="39" y="23"/>
                      <a:pt x="38" y="23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6" y="25"/>
                    </a:cubicBezTo>
                    <a:cubicBezTo>
                      <a:pt x="36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5" y="21"/>
                      <a:pt x="34" y="18"/>
                      <a:pt x="35" y="15"/>
                    </a:cubicBezTo>
                    <a:cubicBezTo>
                      <a:pt x="35" y="12"/>
                      <a:pt x="34" y="9"/>
                      <a:pt x="31" y="7"/>
                    </a:cubicBezTo>
                    <a:cubicBezTo>
                      <a:pt x="30" y="6"/>
                      <a:pt x="29" y="4"/>
                      <a:pt x="28" y="3"/>
                    </a:cubicBezTo>
                    <a:cubicBezTo>
                      <a:pt x="24" y="0"/>
                      <a:pt x="22" y="0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4" y="4"/>
                      <a:pt x="11" y="4"/>
                      <a:pt x="10" y="7"/>
                    </a:cubicBezTo>
                    <a:cubicBezTo>
                      <a:pt x="7" y="11"/>
                      <a:pt x="4" y="15"/>
                      <a:pt x="1" y="19"/>
                    </a:cubicBezTo>
                    <a:cubicBezTo>
                      <a:pt x="0" y="20"/>
                      <a:pt x="3" y="24"/>
                      <a:pt x="5" y="24"/>
                    </a:cubicBezTo>
                    <a:cubicBezTo>
                      <a:pt x="6" y="24"/>
                      <a:pt x="8" y="24"/>
                      <a:pt x="9" y="23"/>
                    </a:cubicBezTo>
                    <a:cubicBezTo>
                      <a:pt x="13" y="21"/>
                      <a:pt x="17" y="23"/>
                      <a:pt x="20" y="24"/>
                    </a:cubicBezTo>
                    <a:cubicBezTo>
                      <a:pt x="22" y="25"/>
                      <a:pt x="22" y="26"/>
                      <a:pt x="21" y="27"/>
                    </a:cubicBezTo>
                    <a:cubicBezTo>
                      <a:pt x="20" y="29"/>
                      <a:pt x="19" y="32"/>
                      <a:pt x="16" y="32"/>
                    </a:cubicBezTo>
                    <a:cubicBezTo>
                      <a:pt x="12" y="32"/>
                      <a:pt x="8" y="33"/>
                      <a:pt x="4" y="34"/>
                    </a:cubicBezTo>
                    <a:cubicBezTo>
                      <a:pt x="4" y="34"/>
                      <a:pt x="3" y="36"/>
                      <a:pt x="3" y="37"/>
                    </a:cubicBezTo>
                    <a:cubicBezTo>
                      <a:pt x="3" y="38"/>
                      <a:pt x="4" y="39"/>
                      <a:pt x="5" y="39"/>
                    </a:cubicBezTo>
                    <a:cubicBezTo>
                      <a:pt x="7" y="40"/>
                      <a:pt x="10" y="40"/>
                      <a:pt x="13" y="41"/>
                    </a:cubicBezTo>
                    <a:cubicBezTo>
                      <a:pt x="14" y="41"/>
                      <a:pt x="16" y="42"/>
                      <a:pt x="17" y="43"/>
                    </a:cubicBezTo>
                    <a:cubicBezTo>
                      <a:pt x="19" y="45"/>
                      <a:pt x="20" y="48"/>
                      <a:pt x="21" y="50"/>
                    </a:cubicBezTo>
                    <a:cubicBezTo>
                      <a:pt x="21" y="51"/>
                      <a:pt x="21" y="52"/>
                      <a:pt x="20" y="53"/>
                    </a:cubicBezTo>
                    <a:cubicBezTo>
                      <a:pt x="19" y="54"/>
                      <a:pt x="18" y="54"/>
                      <a:pt x="17" y="55"/>
                    </a:cubicBezTo>
                    <a:cubicBezTo>
                      <a:pt x="15" y="55"/>
                      <a:pt x="14" y="56"/>
                      <a:pt x="14" y="59"/>
                    </a:cubicBezTo>
                    <a:cubicBezTo>
                      <a:pt x="14" y="62"/>
                      <a:pt x="15" y="64"/>
                      <a:pt x="19" y="64"/>
                    </a:cubicBezTo>
                    <a:cubicBezTo>
                      <a:pt x="21" y="64"/>
                      <a:pt x="22" y="64"/>
                      <a:pt x="24" y="64"/>
                    </a:cubicBezTo>
                    <a:cubicBezTo>
                      <a:pt x="29" y="64"/>
                      <a:pt x="35" y="64"/>
                      <a:pt x="39" y="68"/>
                    </a:cubicBezTo>
                    <a:cubicBezTo>
                      <a:pt x="44" y="70"/>
                      <a:pt x="49" y="72"/>
                      <a:pt x="55" y="73"/>
                    </a:cubicBezTo>
                    <a:cubicBezTo>
                      <a:pt x="57" y="74"/>
                      <a:pt x="59" y="74"/>
                      <a:pt x="61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" name="Freeform 46"/>
              <p:cNvSpPr>
                <a:spLocks/>
              </p:cNvSpPr>
              <p:nvPr/>
            </p:nvSpPr>
            <p:spPr bwMode="auto">
              <a:xfrm>
                <a:off x="4743" y="529"/>
                <a:ext cx="160" cy="139"/>
              </a:xfrm>
              <a:custGeom>
                <a:avLst/>
                <a:gdLst>
                  <a:gd name="T0" fmla="*/ 4 w 112"/>
                  <a:gd name="T1" fmla="*/ 50 h 98"/>
                  <a:gd name="T2" fmla="*/ 7 w 112"/>
                  <a:gd name="T3" fmla="*/ 53 h 98"/>
                  <a:gd name="T4" fmla="*/ 11 w 112"/>
                  <a:gd name="T5" fmla="*/ 54 h 98"/>
                  <a:gd name="T6" fmla="*/ 22 w 112"/>
                  <a:gd name="T7" fmla="*/ 58 h 98"/>
                  <a:gd name="T8" fmla="*/ 23 w 112"/>
                  <a:gd name="T9" fmla="*/ 59 h 98"/>
                  <a:gd name="T10" fmla="*/ 22 w 112"/>
                  <a:gd name="T11" fmla="*/ 60 h 98"/>
                  <a:gd name="T12" fmla="*/ 16 w 112"/>
                  <a:gd name="T13" fmla="*/ 61 h 98"/>
                  <a:gd name="T14" fmla="*/ 10 w 112"/>
                  <a:gd name="T15" fmla="*/ 65 h 98"/>
                  <a:gd name="T16" fmla="*/ 13 w 112"/>
                  <a:gd name="T17" fmla="*/ 70 h 98"/>
                  <a:gd name="T18" fmla="*/ 22 w 112"/>
                  <a:gd name="T19" fmla="*/ 79 h 98"/>
                  <a:gd name="T20" fmla="*/ 25 w 112"/>
                  <a:gd name="T21" fmla="*/ 80 h 98"/>
                  <a:gd name="T22" fmla="*/ 35 w 112"/>
                  <a:gd name="T23" fmla="*/ 65 h 98"/>
                  <a:gd name="T24" fmla="*/ 34 w 112"/>
                  <a:gd name="T25" fmla="*/ 61 h 98"/>
                  <a:gd name="T26" fmla="*/ 35 w 112"/>
                  <a:gd name="T27" fmla="*/ 59 h 98"/>
                  <a:gd name="T28" fmla="*/ 36 w 112"/>
                  <a:gd name="T29" fmla="*/ 59 h 98"/>
                  <a:gd name="T30" fmla="*/ 41 w 112"/>
                  <a:gd name="T31" fmla="*/ 70 h 98"/>
                  <a:gd name="T32" fmla="*/ 40 w 112"/>
                  <a:gd name="T33" fmla="*/ 76 h 98"/>
                  <a:gd name="T34" fmla="*/ 44 w 112"/>
                  <a:gd name="T35" fmla="*/ 82 h 98"/>
                  <a:gd name="T36" fmla="*/ 54 w 112"/>
                  <a:gd name="T37" fmla="*/ 87 h 98"/>
                  <a:gd name="T38" fmla="*/ 67 w 112"/>
                  <a:gd name="T39" fmla="*/ 94 h 98"/>
                  <a:gd name="T40" fmla="*/ 95 w 112"/>
                  <a:gd name="T41" fmla="*/ 98 h 98"/>
                  <a:gd name="T42" fmla="*/ 100 w 112"/>
                  <a:gd name="T43" fmla="*/ 98 h 98"/>
                  <a:gd name="T44" fmla="*/ 110 w 112"/>
                  <a:gd name="T45" fmla="*/ 90 h 98"/>
                  <a:gd name="T46" fmla="*/ 111 w 112"/>
                  <a:gd name="T47" fmla="*/ 84 h 98"/>
                  <a:gd name="T48" fmla="*/ 109 w 112"/>
                  <a:gd name="T49" fmla="*/ 82 h 98"/>
                  <a:gd name="T50" fmla="*/ 103 w 112"/>
                  <a:gd name="T51" fmla="*/ 78 h 98"/>
                  <a:gd name="T52" fmla="*/ 101 w 112"/>
                  <a:gd name="T53" fmla="*/ 72 h 98"/>
                  <a:gd name="T54" fmla="*/ 96 w 112"/>
                  <a:gd name="T55" fmla="*/ 60 h 98"/>
                  <a:gd name="T56" fmla="*/ 82 w 112"/>
                  <a:gd name="T57" fmla="*/ 43 h 98"/>
                  <a:gd name="T58" fmla="*/ 73 w 112"/>
                  <a:gd name="T59" fmla="*/ 43 h 98"/>
                  <a:gd name="T60" fmla="*/ 65 w 112"/>
                  <a:gd name="T61" fmla="*/ 42 h 98"/>
                  <a:gd name="T62" fmla="*/ 55 w 112"/>
                  <a:gd name="T63" fmla="*/ 43 h 98"/>
                  <a:gd name="T64" fmla="*/ 52 w 112"/>
                  <a:gd name="T65" fmla="*/ 44 h 98"/>
                  <a:gd name="T66" fmla="*/ 52 w 112"/>
                  <a:gd name="T67" fmla="*/ 45 h 98"/>
                  <a:gd name="T68" fmla="*/ 51 w 112"/>
                  <a:gd name="T69" fmla="*/ 45 h 98"/>
                  <a:gd name="T70" fmla="*/ 44 w 112"/>
                  <a:gd name="T71" fmla="*/ 52 h 98"/>
                  <a:gd name="T72" fmla="*/ 41 w 112"/>
                  <a:gd name="T73" fmla="*/ 52 h 98"/>
                  <a:gd name="T74" fmla="*/ 42 w 112"/>
                  <a:gd name="T75" fmla="*/ 50 h 98"/>
                  <a:gd name="T76" fmla="*/ 51 w 112"/>
                  <a:gd name="T77" fmla="*/ 45 h 98"/>
                  <a:gd name="T78" fmla="*/ 52 w 112"/>
                  <a:gd name="T79" fmla="*/ 44 h 98"/>
                  <a:gd name="T80" fmla="*/ 52 w 112"/>
                  <a:gd name="T81" fmla="*/ 44 h 98"/>
                  <a:gd name="T82" fmla="*/ 47 w 112"/>
                  <a:gd name="T83" fmla="*/ 32 h 98"/>
                  <a:gd name="T84" fmla="*/ 42 w 112"/>
                  <a:gd name="T85" fmla="*/ 20 h 98"/>
                  <a:gd name="T86" fmla="*/ 38 w 112"/>
                  <a:gd name="T87" fmla="*/ 16 h 98"/>
                  <a:gd name="T88" fmla="*/ 21 w 112"/>
                  <a:gd name="T89" fmla="*/ 6 h 98"/>
                  <a:gd name="T90" fmla="*/ 15 w 112"/>
                  <a:gd name="T91" fmla="*/ 1 h 98"/>
                  <a:gd name="T92" fmla="*/ 9 w 112"/>
                  <a:gd name="T93" fmla="*/ 3 h 98"/>
                  <a:gd name="T94" fmla="*/ 4 w 112"/>
                  <a:gd name="T95" fmla="*/ 16 h 98"/>
                  <a:gd name="T96" fmla="*/ 2 w 112"/>
                  <a:gd name="T97" fmla="*/ 34 h 98"/>
                  <a:gd name="T98" fmla="*/ 4 w 112"/>
                  <a:gd name="T99" fmla="*/ 5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2" h="98">
                    <a:moveTo>
                      <a:pt x="4" y="50"/>
                    </a:moveTo>
                    <a:cubicBezTo>
                      <a:pt x="4" y="52"/>
                      <a:pt x="5" y="53"/>
                      <a:pt x="7" y="53"/>
                    </a:cubicBezTo>
                    <a:cubicBezTo>
                      <a:pt x="8" y="54"/>
                      <a:pt x="10" y="53"/>
                      <a:pt x="11" y="54"/>
                    </a:cubicBezTo>
                    <a:cubicBezTo>
                      <a:pt x="15" y="57"/>
                      <a:pt x="18" y="58"/>
                      <a:pt x="22" y="58"/>
                    </a:cubicBezTo>
                    <a:cubicBezTo>
                      <a:pt x="23" y="58"/>
                      <a:pt x="23" y="59"/>
                      <a:pt x="23" y="59"/>
                    </a:cubicBezTo>
                    <a:cubicBezTo>
                      <a:pt x="24" y="60"/>
                      <a:pt x="24" y="60"/>
                      <a:pt x="22" y="60"/>
                    </a:cubicBezTo>
                    <a:cubicBezTo>
                      <a:pt x="20" y="61"/>
                      <a:pt x="18" y="61"/>
                      <a:pt x="16" y="61"/>
                    </a:cubicBezTo>
                    <a:cubicBezTo>
                      <a:pt x="13" y="62"/>
                      <a:pt x="11" y="63"/>
                      <a:pt x="10" y="65"/>
                    </a:cubicBezTo>
                    <a:cubicBezTo>
                      <a:pt x="9" y="66"/>
                      <a:pt x="10" y="68"/>
                      <a:pt x="13" y="70"/>
                    </a:cubicBezTo>
                    <a:cubicBezTo>
                      <a:pt x="16" y="73"/>
                      <a:pt x="19" y="76"/>
                      <a:pt x="22" y="79"/>
                    </a:cubicBezTo>
                    <a:cubicBezTo>
                      <a:pt x="23" y="80"/>
                      <a:pt x="24" y="80"/>
                      <a:pt x="25" y="80"/>
                    </a:cubicBezTo>
                    <a:cubicBezTo>
                      <a:pt x="32" y="79"/>
                      <a:pt x="36" y="72"/>
                      <a:pt x="35" y="65"/>
                    </a:cubicBezTo>
                    <a:cubicBezTo>
                      <a:pt x="34" y="64"/>
                      <a:pt x="33" y="62"/>
                      <a:pt x="34" y="61"/>
                    </a:cubicBezTo>
                    <a:cubicBezTo>
                      <a:pt x="34" y="60"/>
                      <a:pt x="34" y="60"/>
                      <a:pt x="35" y="59"/>
                    </a:cubicBezTo>
                    <a:cubicBezTo>
                      <a:pt x="35" y="59"/>
                      <a:pt x="36" y="59"/>
                      <a:pt x="36" y="59"/>
                    </a:cubicBezTo>
                    <a:cubicBezTo>
                      <a:pt x="39" y="62"/>
                      <a:pt x="41" y="65"/>
                      <a:pt x="41" y="70"/>
                    </a:cubicBezTo>
                    <a:cubicBezTo>
                      <a:pt x="40" y="72"/>
                      <a:pt x="40" y="74"/>
                      <a:pt x="40" y="76"/>
                    </a:cubicBezTo>
                    <a:cubicBezTo>
                      <a:pt x="39" y="82"/>
                      <a:pt x="39" y="82"/>
                      <a:pt x="44" y="82"/>
                    </a:cubicBezTo>
                    <a:cubicBezTo>
                      <a:pt x="48" y="82"/>
                      <a:pt x="51" y="83"/>
                      <a:pt x="54" y="87"/>
                    </a:cubicBezTo>
                    <a:cubicBezTo>
                      <a:pt x="57" y="93"/>
                      <a:pt x="62" y="94"/>
                      <a:pt x="67" y="94"/>
                    </a:cubicBezTo>
                    <a:cubicBezTo>
                      <a:pt x="77" y="95"/>
                      <a:pt x="86" y="95"/>
                      <a:pt x="95" y="98"/>
                    </a:cubicBezTo>
                    <a:cubicBezTo>
                      <a:pt x="96" y="98"/>
                      <a:pt x="98" y="98"/>
                      <a:pt x="100" y="98"/>
                    </a:cubicBezTo>
                    <a:cubicBezTo>
                      <a:pt x="104" y="96"/>
                      <a:pt x="108" y="94"/>
                      <a:pt x="110" y="90"/>
                    </a:cubicBezTo>
                    <a:cubicBezTo>
                      <a:pt x="112" y="89"/>
                      <a:pt x="112" y="85"/>
                      <a:pt x="111" y="84"/>
                    </a:cubicBezTo>
                    <a:cubicBezTo>
                      <a:pt x="110" y="83"/>
                      <a:pt x="109" y="82"/>
                      <a:pt x="109" y="82"/>
                    </a:cubicBezTo>
                    <a:cubicBezTo>
                      <a:pt x="107" y="80"/>
                      <a:pt x="105" y="79"/>
                      <a:pt x="103" y="78"/>
                    </a:cubicBezTo>
                    <a:cubicBezTo>
                      <a:pt x="101" y="76"/>
                      <a:pt x="101" y="74"/>
                      <a:pt x="101" y="72"/>
                    </a:cubicBezTo>
                    <a:cubicBezTo>
                      <a:pt x="102" y="67"/>
                      <a:pt x="97" y="64"/>
                      <a:pt x="96" y="60"/>
                    </a:cubicBezTo>
                    <a:cubicBezTo>
                      <a:pt x="95" y="52"/>
                      <a:pt x="89" y="47"/>
                      <a:pt x="82" y="43"/>
                    </a:cubicBezTo>
                    <a:cubicBezTo>
                      <a:pt x="79" y="41"/>
                      <a:pt x="75" y="41"/>
                      <a:pt x="73" y="43"/>
                    </a:cubicBezTo>
                    <a:cubicBezTo>
                      <a:pt x="70" y="45"/>
                      <a:pt x="68" y="44"/>
                      <a:pt x="65" y="42"/>
                    </a:cubicBezTo>
                    <a:cubicBezTo>
                      <a:pt x="62" y="40"/>
                      <a:pt x="58" y="40"/>
                      <a:pt x="55" y="43"/>
                    </a:cubicBezTo>
                    <a:cubicBezTo>
                      <a:pt x="54" y="43"/>
                      <a:pt x="53" y="44"/>
                      <a:pt x="52" y="44"/>
                    </a:cubicBezTo>
                    <a:cubicBezTo>
                      <a:pt x="52" y="44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1" y="45"/>
                    </a:cubicBezTo>
                    <a:cubicBezTo>
                      <a:pt x="49" y="47"/>
                      <a:pt x="46" y="50"/>
                      <a:pt x="44" y="52"/>
                    </a:cubicBezTo>
                    <a:cubicBezTo>
                      <a:pt x="43" y="53"/>
                      <a:pt x="42" y="53"/>
                      <a:pt x="41" y="52"/>
                    </a:cubicBezTo>
                    <a:cubicBezTo>
                      <a:pt x="41" y="51"/>
                      <a:pt x="41" y="51"/>
                      <a:pt x="42" y="50"/>
                    </a:cubicBezTo>
                    <a:cubicBezTo>
                      <a:pt x="44" y="47"/>
                      <a:pt x="47" y="45"/>
                      <a:pt x="51" y="45"/>
                    </a:cubicBezTo>
                    <a:cubicBezTo>
                      <a:pt x="51" y="45"/>
                      <a:pt x="52" y="45"/>
                      <a:pt x="52" y="44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3" y="39"/>
                      <a:pt x="52" y="35"/>
                      <a:pt x="47" y="32"/>
                    </a:cubicBezTo>
                    <a:cubicBezTo>
                      <a:pt x="44" y="29"/>
                      <a:pt x="42" y="25"/>
                      <a:pt x="42" y="20"/>
                    </a:cubicBezTo>
                    <a:cubicBezTo>
                      <a:pt x="42" y="18"/>
                      <a:pt x="40" y="16"/>
                      <a:pt x="38" y="16"/>
                    </a:cubicBezTo>
                    <a:cubicBezTo>
                      <a:pt x="31" y="15"/>
                      <a:pt x="26" y="11"/>
                      <a:pt x="21" y="6"/>
                    </a:cubicBezTo>
                    <a:cubicBezTo>
                      <a:pt x="20" y="4"/>
                      <a:pt x="17" y="3"/>
                      <a:pt x="15" y="1"/>
                    </a:cubicBezTo>
                    <a:cubicBezTo>
                      <a:pt x="13" y="0"/>
                      <a:pt x="10" y="2"/>
                      <a:pt x="9" y="3"/>
                    </a:cubicBezTo>
                    <a:cubicBezTo>
                      <a:pt x="8" y="8"/>
                      <a:pt x="7" y="12"/>
                      <a:pt x="4" y="16"/>
                    </a:cubicBezTo>
                    <a:cubicBezTo>
                      <a:pt x="0" y="21"/>
                      <a:pt x="0" y="28"/>
                      <a:pt x="2" y="34"/>
                    </a:cubicBezTo>
                    <a:cubicBezTo>
                      <a:pt x="4" y="40"/>
                      <a:pt x="5" y="45"/>
                      <a:pt x="4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" name="Freeform 47"/>
              <p:cNvSpPr>
                <a:spLocks/>
              </p:cNvSpPr>
              <p:nvPr/>
            </p:nvSpPr>
            <p:spPr bwMode="auto">
              <a:xfrm>
                <a:off x="6899" y="3746"/>
                <a:ext cx="109" cy="227"/>
              </a:xfrm>
              <a:custGeom>
                <a:avLst/>
                <a:gdLst>
                  <a:gd name="T0" fmla="*/ 73 w 76"/>
                  <a:gd name="T1" fmla="*/ 77 h 160"/>
                  <a:gd name="T2" fmla="*/ 68 w 76"/>
                  <a:gd name="T3" fmla="*/ 77 h 160"/>
                  <a:gd name="T4" fmla="*/ 66 w 76"/>
                  <a:gd name="T5" fmla="*/ 78 h 160"/>
                  <a:gd name="T6" fmla="*/ 53 w 76"/>
                  <a:gd name="T7" fmla="*/ 78 h 160"/>
                  <a:gd name="T8" fmla="*/ 48 w 76"/>
                  <a:gd name="T9" fmla="*/ 70 h 160"/>
                  <a:gd name="T10" fmla="*/ 46 w 76"/>
                  <a:gd name="T11" fmla="*/ 58 h 160"/>
                  <a:gd name="T12" fmla="*/ 44 w 76"/>
                  <a:gd name="T13" fmla="*/ 54 h 160"/>
                  <a:gd name="T14" fmla="*/ 42 w 76"/>
                  <a:gd name="T15" fmla="*/ 52 h 160"/>
                  <a:gd name="T16" fmla="*/ 41 w 76"/>
                  <a:gd name="T17" fmla="*/ 53 h 160"/>
                  <a:gd name="T18" fmla="*/ 40 w 76"/>
                  <a:gd name="T19" fmla="*/ 57 h 160"/>
                  <a:gd name="T20" fmla="*/ 38 w 76"/>
                  <a:gd name="T21" fmla="*/ 59 h 160"/>
                  <a:gd name="T22" fmla="*/ 35 w 76"/>
                  <a:gd name="T23" fmla="*/ 55 h 160"/>
                  <a:gd name="T24" fmla="*/ 37 w 76"/>
                  <a:gd name="T25" fmla="*/ 33 h 160"/>
                  <a:gd name="T26" fmla="*/ 35 w 76"/>
                  <a:gd name="T27" fmla="*/ 20 h 160"/>
                  <a:gd name="T28" fmla="*/ 24 w 76"/>
                  <a:gd name="T29" fmla="*/ 7 h 160"/>
                  <a:gd name="T30" fmla="*/ 21 w 76"/>
                  <a:gd name="T31" fmla="*/ 2 h 160"/>
                  <a:gd name="T32" fmla="*/ 20 w 76"/>
                  <a:gd name="T33" fmla="*/ 1 h 160"/>
                  <a:gd name="T34" fmla="*/ 17 w 76"/>
                  <a:gd name="T35" fmla="*/ 1 h 160"/>
                  <a:gd name="T36" fmla="*/ 17 w 76"/>
                  <a:gd name="T37" fmla="*/ 2 h 160"/>
                  <a:gd name="T38" fmla="*/ 19 w 76"/>
                  <a:gd name="T39" fmla="*/ 15 h 160"/>
                  <a:gd name="T40" fmla="*/ 19 w 76"/>
                  <a:gd name="T41" fmla="*/ 25 h 160"/>
                  <a:gd name="T42" fmla="*/ 23 w 76"/>
                  <a:gd name="T43" fmla="*/ 39 h 160"/>
                  <a:gd name="T44" fmla="*/ 24 w 76"/>
                  <a:gd name="T45" fmla="*/ 53 h 160"/>
                  <a:gd name="T46" fmla="*/ 25 w 76"/>
                  <a:gd name="T47" fmla="*/ 58 h 160"/>
                  <a:gd name="T48" fmla="*/ 27 w 76"/>
                  <a:gd name="T49" fmla="*/ 64 h 160"/>
                  <a:gd name="T50" fmla="*/ 24 w 76"/>
                  <a:gd name="T51" fmla="*/ 79 h 160"/>
                  <a:gd name="T52" fmla="*/ 18 w 76"/>
                  <a:gd name="T53" fmla="*/ 94 h 160"/>
                  <a:gd name="T54" fmla="*/ 12 w 76"/>
                  <a:gd name="T55" fmla="*/ 100 h 160"/>
                  <a:gd name="T56" fmla="*/ 5 w 76"/>
                  <a:gd name="T57" fmla="*/ 103 h 160"/>
                  <a:gd name="T58" fmla="*/ 3 w 76"/>
                  <a:gd name="T59" fmla="*/ 114 h 160"/>
                  <a:gd name="T60" fmla="*/ 11 w 76"/>
                  <a:gd name="T61" fmla="*/ 122 h 160"/>
                  <a:gd name="T62" fmla="*/ 14 w 76"/>
                  <a:gd name="T63" fmla="*/ 132 h 160"/>
                  <a:gd name="T64" fmla="*/ 11 w 76"/>
                  <a:gd name="T65" fmla="*/ 139 h 160"/>
                  <a:gd name="T66" fmla="*/ 2 w 76"/>
                  <a:gd name="T67" fmla="*/ 151 h 160"/>
                  <a:gd name="T68" fmla="*/ 2 w 76"/>
                  <a:gd name="T69" fmla="*/ 154 h 160"/>
                  <a:gd name="T70" fmla="*/ 7 w 76"/>
                  <a:gd name="T71" fmla="*/ 159 h 160"/>
                  <a:gd name="T72" fmla="*/ 11 w 76"/>
                  <a:gd name="T73" fmla="*/ 160 h 160"/>
                  <a:gd name="T74" fmla="*/ 21 w 76"/>
                  <a:gd name="T75" fmla="*/ 152 h 160"/>
                  <a:gd name="T76" fmla="*/ 37 w 76"/>
                  <a:gd name="T77" fmla="*/ 136 h 160"/>
                  <a:gd name="T78" fmla="*/ 46 w 76"/>
                  <a:gd name="T79" fmla="*/ 117 h 160"/>
                  <a:gd name="T80" fmla="*/ 54 w 76"/>
                  <a:gd name="T81" fmla="*/ 110 h 160"/>
                  <a:gd name="T82" fmla="*/ 57 w 76"/>
                  <a:gd name="T83" fmla="*/ 110 h 160"/>
                  <a:gd name="T84" fmla="*/ 60 w 76"/>
                  <a:gd name="T85" fmla="*/ 108 h 160"/>
                  <a:gd name="T86" fmla="*/ 69 w 76"/>
                  <a:gd name="T87" fmla="*/ 97 h 160"/>
                  <a:gd name="T88" fmla="*/ 73 w 76"/>
                  <a:gd name="T89" fmla="*/ 91 h 160"/>
                  <a:gd name="T90" fmla="*/ 76 w 76"/>
                  <a:gd name="T91" fmla="*/ 82 h 160"/>
                  <a:gd name="T92" fmla="*/ 73 w 76"/>
                  <a:gd name="T93" fmla="*/ 7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6" h="160">
                    <a:moveTo>
                      <a:pt x="73" y="77"/>
                    </a:moveTo>
                    <a:cubicBezTo>
                      <a:pt x="72" y="76"/>
                      <a:pt x="70" y="76"/>
                      <a:pt x="68" y="77"/>
                    </a:cubicBezTo>
                    <a:cubicBezTo>
                      <a:pt x="67" y="77"/>
                      <a:pt x="67" y="78"/>
                      <a:pt x="66" y="78"/>
                    </a:cubicBezTo>
                    <a:cubicBezTo>
                      <a:pt x="59" y="82"/>
                      <a:pt x="58" y="82"/>
                      <a:pt x="53" y="78"/>
                    </a:cubicBezTo>
                    <a:cubicBezTo>
                      <a:pt x="50" y="76"/>
                      <a:pt x="48" y="73"/>
                      <a:pt x="48" y="70"/>
                    </a:cubicBezTo>
                    <a:cubicBezTo>
                      <a:pt x="48" y="66"/>
                      <a:pt x="47" y="62"/>
                      <a:pt x="46" y="58"/>
                    </a:cubicBezTo>
                    <a:cubicBezTo>
                      <a:pt x="46" y="57"/>
                      <a:pt x="45" y="55"/>
                      <a:pt x="44" y="54"/>
                    </a:cubicBezTo>
                    <a:cubicBezTo>
                      <a:pt x="44" y="53"/>
                      <a:pt x="43" y="53"/>
                      <a:pt x="42" y="52"/>
                    </a:cubicBezTo>
                    <a:cubicBezTo>
                      <a:pt x="42" y="52"/>
                      <a:pt x="41" y="53"/>
                      <a:pt x="41" y="53"/>
                    </a:cubicBezTo>
                    <a:cubicBezTo>
                      <a:pt x="40" y="54"/>
                      <a:pt x="40" y="56"/>
                      <a:pt x="40" y="57"/>
                    </a:cubicBezTo>
                    <a:cubicBezTo>
                      <a:pt x="39" y="57"/>
                      <a:pt x="38" y="58"/>
                      <a:pt x="38" y="59"/>
                    </a:cubicBezTo>
                    <a:cubicBezTo>
                      <a:pt x="37" y="59"/>
                      <a:pt x="34" y="57"/>
                      <a:pt x="35" y="55"/>
                    </a:cubicBezTo>
                    <a:cubicBezTo>
                      <a:pt x="36" y="48"/>
                      <a:pt x="35" y="40"/>
                      <a:pt x="37" y="33"/>
                    </a:cubicBezTo>
                    <a:cubicBezTo>
                      <a:pt x="38" y="28"/>
                      <a:pt x="38" y="24"/>
                      <a:pt x="35" y="20"/>
                    </a:cubicBezTo>
                    <a:cubicBezTo>
                      <a:pt x="31" y="16"/>
                      <a:pt x="29" y="10"/>
                      <a:pt x="24" y="7"/>
                    </a:cubicBezTo>
                    <a:cubicBezTo>
                      <a:pt x="22" y="6"/>
                      <a:pt x="22" y="4"/>
                      <a:pt x="21" y="2"/>
                    </a:cubicBezTo>
                    <a:cubicBezTo>
                      <a:pt x="21" y="2"/>
                      <a:pt x="21" y="1"/>
                      <a:pt x="20" y="1"/>
                    </a:cubicBezTo>
                    <a:cubicBezTo>
                      <a:pt x="19" y="0"/>
                      <a:pt x="18" y="0"/>
                      <a:pt x="17" y="1"/>
                    </a:cubicBezTo>
                    <a:cubicBezTo>
                      <a:pt x="17" y="1"/>
                      <a:pt x="17" y="2"/>
                      <a:pt x="17" y="2"/>
                    </a:cubicBezTo>
                    <a:cubicBezTo>
                      <a:pt x="17" y="7"/>
                      <a:pt x="21" y="11"/>
                      <a:pt x="19" y="15"/>
                    </a:cubicBezTo>
                    <a:cubicBezTo>
                      <a:pt x="17" y="18"/>
                      <a:pt x="18" y="21"/>
                      <a:pt x="19" y="25"/>
                    </a:cubicBezTo>
                    <a:cubicBezTo>
                      <a:pt x="21" y="29"/>
                      <a:pt x="22" y="34"/>
                      <a:pt x="23" y="39"/>
                    </a:cubicBezTo>
                    <a:cubicBezTo>
                      <a:pt x="24" y="44"/>
                      <a:pt x="26" y="48"/>
                      <a:pt x="24" y="53"/>
                    </a:cubicBezTo>
                    <a:cubicBezTo>
                      <a:pt x="24" y="55"/>
                      <a:pt x="25" y="57"/>
                      <a:pt x="25" y="58"/>
                    </a:cubicBezTo>
                    <a:cubicBezTo>
                      <a:pt x="26" y="60"/>
                      <a:pt x="27" y="62"/>
                      <a:pt x="27" y="64"/>
                    </a:cubicBezTo>
                    <a:cubicBezTo>
                      <a:pt x="27" y="69"/>
                      <a:pt x="26" y="74"/>
                      <a:pt x="24" y="79"/>
                    </a:cubicBezTo>
                    <a:cubicBezTo>
                      <a:pt x="22" y="84"/>
                      <a:pt x="20" y="89"/>
                      <a:pt x="18" y="94"/>
                    </a:cubicBezTo>
                    <a:cubicBezTo>
                      <a:pt x="17" y="97"/>
                      <a:pt x="15" y="99"/>
                      <a:pt x="12" y="100"/>
                    </a:cubicBezTo>
                    <a:cubicBezTo>
                      <a:pt x="10" y="100"/>
                      <a:pt x="7" y="102"/>
                      <a:pt x="5" y="103"/>
                    </a:cubicBezTo>
                    <a:cubicBezTo>
                      <a:pt x="1" y="105"/>
                      <a:pt x="0" y="111"/>
                      <a:pt x="3" y="114"/>
                    </a:cubicBezTo>
                    <a:cubicBezTo>
                      <a:pt x="6" y="117"/>
                      <a:pt x="8" y="120"/>
                      <a:pt x="11" y="122"/>
                    </a:cubicBezTo>
                    <a:cubicBezTo>
                      <a:pt x="14" y="125"/>
                      <a:pt x="14" y="128"/>
                      <a:pt x="14" y="132"/>
                    </a:cubicBezTo>
                    <a:cubicBezTo>
                      <a:pt x="14" y="134"/>
                      <a:pt x="13" y="137"/>
                      <a:pt x="11" y="139"/>
                    </a:cubicBezTo>
                    <a:cubicBezTo>
                      <a:pt x="8" y="143"/>
                      <a:pt x="5" y="147"/>
                      <a:pt x="2" y="151"/>
                    </a:cubicBezTo>
                    <a:cubicBezTo>
                      <a:pt x="1" y="151"/>
                      <a:pt x="1" y="153"/>
                      <a:pt x="2" y="154"/>
                    </a:cubicBezTo>
                    <a:cubicBezTo>
                      <a:pt x="3" y="156"/>
                      <a:pt x="5" y="158"/>
                      <a:pt x="7" y="159"/>
                    </a:cubicBezTo>
                    <a:cubicBezTo>
                      <a:pt x="8" y="160"/>
                      <a:pt x="10" y="160"/>
                      <a:pt x="11" y="160"/>
                    </a:cubicBezTo>
                    <a:cubicBezTo>
                      <a:pt x="15" y="158"/>
                      <a:pt x="18" y="155"/>
                      <a:pt x="21" y="152"/>
                    </a:cubicBezTo>
                    <a:cubicBezTo>
                      <a:pt x="27" y="147"/>
                      <a:pt x="32" y="141"/>
                      <a:pt x="37" y="136"/>
                    </a:cubicBezTo>
                    <a:cubicBezTo>
                      <a:pt x="42" y="130"/>
                      <a:pt x="46" y="124"/>
                      <a:pt x="46" y="117"/>
                    </a:cubicBezTo>
                    <a:cubicBezTo>
                      <a:pt x="46" y="113"/>
                      <a:pt x="50" y="110"/>
                      <a:pt x="54" y="110"/>
                    </a:cubicBezTo>
                    <a:cubicBezTo>
                      <a:pt x="55" y="109"/>
                      <a:pt x="56" y="110"/>
                      <a:pt x="57" y="110"/>
                    </a:cubicBezTo>
                    <a:cubicBezTo>
                      <a:pt x="58" y="109"/>
                      <a:pt x="60" y="109"/>
                      <a:pt x="60" y="108"/>
                    </a:cubicBezTo>
                    <a:cubicBezTo>
                      <a:pt x="61" y="103"/>
                      <a:pt x="66" y="100"/>
                      <a:pt x="69" y="97"/>
                    </a:cubicBezTo>
                    <a:cubicBezTo>
                      <a:pt x="71" y="96"/>
                      <a:pt x="72" y="93"/>
                      <a:pt x="73" y="91"/>
                    </a:cubicBezTo>
                    <a:cubicBezTo>
                      <a:pt x="74" y="88"/>
                      <a:pt x="75" y="85"/>
                      <a:pt x="76" y="82"/>
                    </a:cubicBezTo>
                    <a:cubicBezTo>
                      <a:pt x="76" y="80"/>
                      <a:pt x="75" y="78"/>
                      <a:pt x="73" y="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" name="Freeform 48"/>
              <p:cNvSpPr>
                <a:spLocks noEditPoints="1"/>
              </p:cNvSpPr>
              <p:nvPr/>
            </p:nvSpPr>
            <p:spPr bwMode="auto">
              <a:xfrm>
                <a:off x="5501" y="606"/>
                <a:ext cx="134" cy="94"/>
              </a:xfrm>
              <a:custGeom>
                <a:avLst/>
                <a:gdLst>
                  <a:gd name="T0" fmla="*/ 8 w 94"/>
                  <a:gd name="T1" fmla="*/ 38 h 66"/>
                  <a:gd name="T2" fmla="*/ 13 w 94"/>
                  <a:gd name="T3" fmla="*/ 49 h 66"/>
                  <a:gd name="T4" fmla="*/ 17 w 94"/>
                  <a:gd name="T5" fmla="*/ 53 h 66"/>
                  <a:gd name="T6" fmla="*/ 25 w 94"/>
                  <a:gd name="T7" fmla="*/ 57 h 66"/>
                  <a:gd name="T8" fmla="*/ 35 w 94"/>
                  <a:gd name="T9" fmla="*/ 63 h 66"/>
                  <a:gd name="T10" fmla="*/ 44 w 94"/>
                  <a:gd name="T11" fmla="*/ 66 h 66"/>
                  <a:gd name="T12" fmla="*/ 52 w 94"/>
                  <a:gd name="T13" fmla="*/ 66 h 66"/>
                  <a:gd name="T14" fmla="*/ 56 w 94"/>
                  <a:gd name="T15" fmla="*/ 63 h 66"/>
                  <a:gd name="T16" fmla="*/ 60 w 94"/>
                  <a:gd name="T17" fmla="*/ 56 h 66"/>
                  <a:gd name="T18" fmla="*/ 65 w 94"/>
                  <a:gd name="T19" fmla="*/ 50 h 66"/>
                  <a:gd name="T20" fmla="*/ 78 w 94"/>
                  <a:gd name="T21" fmla="*/ 45 h 66"/>
                  <a:gd name="T22" fmla="*/ 82 w 94"/>
                  <a:gd name="T23" fmla="*/ 44 h 66"/>
                  <a:gd name="T24" fmla="*/ 86 w 94"/>
                  <a:gd name="T25" fmla="*/ 40 h 66"/>
                  <a:gd name="T26" fmla="*/ 87 w 94"/>
                  <a:gd name="T27" fmla="*/ 37 h 66"/>
                  <a:gd name="T28" fmla="*/ 89 w 94"/>
                  <a:gd name="T29" fmla="*/ 34 h 66"/>
                  <a:gd name="T30" fmla="*/ 92 w 94"/>
                  <a:gd name="T31" fmla="*/ 31 h 66"/>
                  <a:gd name="T32" fmla="*/ 94 w 94"/>
                  <a:gd name="T33" fmla="*/ 27 h 66"/>
                  <a:gd name="T34" fmla="*/ 94 w 94"/>
                  <a:gd name="T35" fmla="*/ 21 h 66"/>
                  <a:gd name="T36" fmla="*/ 91 w 94"/>
                  <a:gd name="T37" fmla="*/ 13 h 66"/>
                  <a:gd name="T38" fmla="*/ 85 w 94"/>
                  <a:gd name="T39" fmla="*/ 5 h 66"/>
                  <a:gd name="T40" fmla="*/ 64 w 94"/>
                  <a:gd name="T41" fmla="*/ 1 h 66"/>
                  <a:gd name="T42" fmla="*/ 63 w 94"/>
                  <a:gd name="T43" fmla="*/ 1 h 66"/>
                  <a:gd name="T44" fmla="*/ 59 w 94"/>
                  <a:gd name="T45" fmla="*/ 3 h 66"/>
                  <a:gd name="T46" fmla="*/ 59 w 94"/>
                  <a:gd name="T47" fmla="*/ 6 h 66"/>
                  <a:gd name="T48" fmla="*/ 63 w 94"/>
                  <a:gd name="T49" fmla="*/ 22 h 66"/>
                  <a:gd name="T50" fmla="*/ 64 w 94"/>
                  <a:gd name="T51" fmla="*/ 26 h 66"/>
                  <a:gd name="T52" fmla="*/ 64 w 94"/>
                  <a:gd name="T53" fmla="*/ 26 h 66"/>
                  <a:gd name="T54" fmla="*/ 65 w 94"/>
                  <a:gd name="T55" fmla="*/ 28 h 66"/>
                  <a:gd name="T56" fmla="*/ 64 w 94"/>
                  <a:gd name="T57" fmla="*/ 27 h 66"/>
                  <a:gd name="T58" fmla="*/ 64 w 94"/>
                  <a:gd name="T59" fmla="*/ 26 h 66"/>
                  <a:gd name="T60" fmla="*/ 62 w 94"/>
                  <a:gd name="T61" fmla="*/ 25 h 66"/>
                  <a:gd name="T62" fmla="*/ 55 w 94"/>
                  <a:gd name="T63" fmla="*/ 8 h 66"/>
                  <a:gd name="T64" fmla="*/ 48 w 94"/>
                  <a:gd name="T65" fmla="*/ 2 h 66"/>
                  <a:gd name="T66" fmla="*/ 39 w 94"/>
                  <a:gd name="T67" fmla="*/ 0 h 66"/>
                  <a:gd name="T68" fmla="*/ 36 w 94"/>
                  <a:gd name="T69" fmla="*/ 1 h 66"/>
                  <a:gd name="T70" fmla="*/ 34 w 94"/>
                  <a:gd name="T71" fmla="*/ 7 h 66"/>
                  <a:gd name="T72" fmla="*/ 34 w 94"/>
                  <a:gd name="T73" fmla="*/ 17 h 66"/>
                  <a:gd name="T74" fmla="*/ 34 w 94"/>
                  <a:gd name="T75" fmla="*/ 17 h 66"/>
                  <a:gd name="T76" fmla="*/ 36 w 94"/>
                  <a:gd name="T77" fmla="*/ 19 h 66"/>
                  <a:gd name="T78" fmla="*/ 34 w 94"/>
                  <a:gd name="T79" fmla="*/ 17 h 66"/>
                  <a:gd name="T80" fmla="*/ 34 w 94"/>
                  <a:gd name="T81" fmla="*/ 17 h 66"/>
                  <a:gd name="T82" fmla="*/ 21 w 94"/>
                  <a:gd name="T83" fmla="*/ 11 h 66"/>
                  <a:gd name="T84" fmla="*/ 10 w 94"/>
                  <a:gd name="T85" fmla="*/ 5 h 66"/>
                  <a:gd name="T86" fmla="*/ 5 w 94"/>
                  <a:gd name="T87" fmla="*/ 8 h 66"/>
                  <a:gd name="T88" fmla="*/ 0 w 94"/>
                  <a:gd name="T89" fmla="*/ 20 h 66"/>
                  <a:gd name="T90" fmla="*/ 1 w 94"/>
                  <a:gd name="T91" fmla="*/ 25 h 66"/>
                  <a:gd name="T92" fmla="*/ 8 w 94"/>
                  <a:gd name="T93" fmla="*/ 38 h 66"/>
                  <a:gd name="T94" fmla="*/ 68 w 94"/>
                  <a:gd name="T95" fmla="*/ 30 h 66"/>
                  <a:gd name="T96" fmla="*/ 68 w 94"/>
                  <a:gd name="T97" fmla="*/ 31 h 66"/>
                  <a:gd name="T98" fmla="*/ 67 w 94"/>
                  <a:gd name="T99" fmla="*/ 30 h 66"/>
                  <a:gd name="T100" fmla="*/ 67 w 94"/>
                  <a:gd name="T101" fmla="*/ 29 h 66"/>
                  <a:gd name="T102" fmla="*/ 68 w 94"/>
                  <a:gd name="T103" fmla="*/ 30 h 66"/>
                  <a:gd name="T104" fmla="*/ 38 w 94"/>
                  <a:gd name="T105" fmla="*/ 20 h 66"/>
                  <a:gd name="T106" fmla="*/ 38 w 94"/>
                  <a:gd name="T107" fmla="*/ 20 h 66"/>
                  <a:gd name="T108" fmla="*/ 38 w 94"/>
                  <a:gd name="T109" fmla="*/ 20 h 66"/>
                  <a:gd name="T110" fmla="*/ 36 w 94"/>
                  <a:gd name="T111" fmla="*/ 19 h 66"/>
                  <a:gd name="T112" fmla="*/ 38 w 94"/>
                  <a:gd name="T113" fmla="*/ 2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66">
                    <a:moveTo>
                      <a:pt x="8" y="38"/>
                    </a:moveTo>
                    <a:cubicBezTo>
                      <a:pt x="10" y="42"/>
                      <a:pt x="13" y="44"/>
                      <a:pt x="13" y="49"/>
                    </a:cubicBezTo>
                    <a:cubicBezTo>
                      <a:pt x="14" y="51"/>
                      <a:pt x="15" y="52"/>
                      <a:pt x="17" y="53"/>
                    </a:cubicBezTo>
                    <a:cubicBezTo>
                      <a:pt x="19" y="55"/>
                      <a:pt x="22" y="56"/>
                      <a:pt x="25" y="57"/>
                    </a:cubicBezTo>
                    <a:cubicBezTo>
                      <a:pt x="29" y="58"/>
                      <a:pt x="32" y="60"/>
                      <a:pt x="35" y="63"/>
                    </a:cubicBezTo>
                    <a:cubicBezTo>
                      <a:pt x="37" y="65"/>
                      <a:pt x="40" y="66"/>
                      <a:pt x="44" y="66"/>
                    </a:cubicBezTo>
                    <a:cubicBezTo>
                      <a:pt x="47" y="65"/>
                      <a:pt x="49" y="66"/>
                      <a:pt x="52" y="66"/>
                    </a:cubicBezTo>
                    <a:cubicBezTo>
                      <a:pt x="53" y="66"/>
                      <a:pt x="55" y="64"/>
                      <a:pt x="56" y="63"/>
                    </a:cubicBezTo>
                    <a:cubicBezTo>
                      <a:pt x="57" y="61"/>
                      <a:pt x="57" y="58"/>
                      <a:pt x="60" y="56"/>
                    </a:cubicBezTo>
                    <a:cubicBezTo>
                      <a:pt x="62" y="55"/>
                      <a:pt x="64" y="52"/>
                      <a:pt x="65" y="50"/>
                    </a:cubicBezTo>
                    <a:cubicBezTo>
                      <a:pt x="68" y="46"/>
                      <a:pt x="72" y="43"/>
                      <a:pt x="78" y="45"/>
                    </a:cubicBezTo>
                    <a:cubicBezTo>
                      <a:pt x="79" y="45"/>
                      <a:pt x="81" y="44"/>
                      <a:pt x="82" y="44"/>
                    </a:cubicBezTo>
                    <a:cubicBezTo>
                      <a:pt x="84" y="43"/>
                      <a:pt x="85" y="42"/>
                      <a:pt x="86" y="40"/>
                    </a:cubicBezTo>
                    <a:cubicBezTo>
                      <a:pt x="86" y="40"/>
                      <a:pt x="87" y="38"/>
                      <a:pt x="87" y="37"/>
                    </a:cubicBezTo>
                    <a:cubicBezTo>
                      <a:pt x="87" y="35"/>
                      <a:pt x="88" y="35"/>
                      <a:pt x="89" y="34"/>
                    </a:cubicBezTo>
                    <a:cubicBezTo>
                      <a:pt x="90" y="33"/>
                      <a:pt x="91" y="32"/>
                      <a:pt x="92" y="31"/>
                    </a:cubicBezTo>
                    <a:cubicBezTo>
                      <a:pt x="93" y="30"/>
                      <a:pt x="94" y="29"/>
                      <a:pt x="94" y="27"/>
                    </a:cubicBezTo>
                    <a:cubicBezTo>
                      <a:pt x="94" y="25"/>
                      <a:pt x="94" y="23"/>
                      <a:pt x="94" y="21"/>
                    </a:cubicBezTo>
                    <a:cubicBezTo>
                      <a:pt x="93" y="18"/>
                      <a:pt x="92" y="16"/>
                      <a:pt x="91" y="13"/>
                    </a:cubicBezTo>
                    <a:cubicBezTo>
                      <a:pt x="92" y="8"/>
                      <a:pt x="89" y="6"/>
                      <a:pt x="85" y="5"/>
                    </a:cubicBezTo>
                    <a:cubicBezTo>
                      <a:pt x="78" y="4"/>
                      <a:pt x="71" y="3"/>
                      <a:pt x="64" y="1"/>
                    </a:cubicBezTo>
                    <a:cubicBezTo>
                      <a:pt x="64" y="1"/>
                      <a:pt x="63" y="1"/>
                      <a:pt x="63" y="1"/>
                    </a:cubicBezTo>
                    <a:cubicBezTo>
                      <a:pt x="61" y="2"/>
                      <a:pt x="60" y="2"/>
                      <a:pt x="59" y="3"/>
                    </a:cubicBezTo>
                    <a:cubicBezTo>
                      <a:pt x="58" y="4"/>
                      <a:pt x="58" y="6"/>
                      <a:pt x="59" y="6"/>
                    </a:cubicBezTo>
                    <a:cubicBezTo>
                      <a:pt x="62" y="11"/>
                      <a:pt x="63" y="16"/>
                      <a:pt x="63" y="22"/>
                    </a:cubicBezTo>
                    <a:cubicBezTo>
                      <a:pt x="63" y="23"/>
                      <a:pt x="63" y="25"/>
                      <a:pt x="64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5" y="27"/>
                      <a:pt x="65" y="27"/>
                      <a:pt x="65" y="28"/>
                    </a:cubicBezTo>
                    <a:cubicBezTo>
                      <a:pt x="65" y="27"/>
                      <a:pt x="64" y="27"/>
                      <a:pt x="64" y="27"/>
                    </a:cubicBezTo>
                    <a:cubicBezTo>
                      <a:pt x="64" y="27"/>
                      <a:pt x="64" y="26"/>
                      <a:pt x="64" y="26"/>
                    </a:cubicBezTo>
                    <a:cubicBezTo>
                      <a:pt x="63" y="26"/>
                      <a:pt x="62" y="25"/>
                      <a:pt x="62" y="25"/>
                    </a:cubicBezTo>
                    <a:cubicBezTo>
                      <a:pt x="58" y="20"/>
                      <a:pt x="55" y="14"/>
                      <a:pt x="55" y="8"/>
                    </a:cubicBezTo>
                    <a:cubicBezTo>
                      <a:pt x="54" y="4"/>
                      <a:pt x="52" y="3"/>
                      <a:pt x="48" y="2"/>
                    </a:cubicBezTo>
                    <a:cubicBezTo>
                      <a:pt x="45" y="1"/>
                      <a:pt x="42" y="0"/>
                      <a:pt x="39" y="0"/>
                    </a:cubicBezTo>
                    <a:cubicBezTo>
                      <a:pt x="38" y="0"/>
                      <a:pt x="37" y="1"/>
                      <a:pt x="36" y="1"/>
                    </a:cubicBezTo>
                    <a:cubicBezTo>
                      <a:pt x="35" y="3"/>
                      <a:pt x="34" y="5"/>
                      <a:pt x="34" y="7"/>
                    </a:cubicBezTo>
                    <a:cubicBezTo>
                      <a:pt x="34" y="10"/>
                      <a:pt x="34" y="13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5" y="17"/>
                      <a:pt x="35" y="18"/>
                      <a:pt x="36" y="19"/>
                    </a:cubicBezTo>
                    <a:cubicBezTo>
                      <a:pt x="35" y="18"/>
                      <a:pt x="35" y="18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0" y="15"/>
                      <a:pt x="25" y="15"/>
                      <a:pt x="21" y="11"/>
                    </a:cubicBezTo>
                    <a:cubicBezTo>
                      <a:pt x="19" y="7"/>
                      <a:pt x="14" y="6"/>
                      <a:pt x="10" y="5"/>
                    </a:cubicBezTo>
                    <a:cubicBezTo>
                      <a:pt x="8" y="4"/>
                      <a:pt x="5" y="6"/>
                      <a:pt x="5" y="8"/>
                    </a:cubicBezTo>
                    <a:cubicBezTo>
                      <a:pt x="3" y="12"/>
                      <a:pt x="2" y="16"/>
                      <a:pt x="0" y="20"/>
                    </a:cubicBezTo>
                    <a:cubicBezTo>
                      <a:pt x="0" y="22"/>
                      <a:pt x="0" y="24"/>
                      <a:pt x="1" y="25"/>
                    </a:cubicBezTo>
                    <a:cubicBezTo>
                      <a:pt x="3" y="29"/>
                      <a:pt x="5" y="34"/>
                      <a:pt x="8" y="38"/>
                    </a:cubicBezTo>
                    <a:close/>
                    <a:moveTo>
                      <a:pt x="68" y="30"/>
                    </a:moveTo>
                    <a:cubicBezTo>
                      <a:pt x="68" y="31"/>
                      <a:pt x="68" y="31"/>
                      <a:pt x="68" y="31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7" y="30"/>
                      <a:pt x="67" y="29"/>
                    </a:cubicBezTo>
                    <a:cubicBezTo>
                      <a:pt x="67" y="29"/>
                      <a:pt x="67" y="30"/>
                      <a:pt x="68" y="30"/>
                    </a:cubicBezTo>
                    <a:close/>
                    <a:moveTo>
                      <a:pt x="38" y="20"/>
                    </a:move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7" y="20"/>
                      <a:pt x="37" y="19"/>
                      <a:pt x="36" y="19"/>
                    </a:cubicBezTo>
                    <a:cubicBezTo>
                      <a:pt x="37" y="19"/>
                      <a:pt x="37" y="20"/>
                      <a:pt x="3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" name="Freeform 49"/>
              <p:cNvSpPr>
                <a:spLocks/>
              </p:cNvSpPr>
              <p:nvPr/>
            </p:nvSpPr>
            <p:spPr bwMode="auto">
              <a:xfrm>
                <a:off x="2162" y="904"/>
                <a:ext cx="108" cy="134"/>
              </a:xfrm>
              <a:custGeom>
                <a:avLst/>
                <a:gdLst>
                  <a:gd name="T0" fmla="*/ 74 w 76"/>
                  <a:gd name="T1" fmla="*/ 18 h 94"/>
                  <a:gd name="T2" fmla="*/ 76 w 76"/>
                  <a:gd name="T3" fmla="*/ 12 h 94"/>
                  <a:gd name="T4" fmla="*/ 71 w 76"/>
                  <a:gd name="T5" fmla="*/ 8 h 94"/>
                  <a:gd name="T6" fmla="*/ 60 w 76"/>
                  <a:gd name="T7" fmla="*/ 7 h 94"/>
                  <a:gd name="T8" fmla="*/ 54 w 76"/>
                  <a:gd name="T9" fmla="*/ 5 h 94"/>
                  <a:gd name="T10" fmla="*/ 54 w 76"/>
                  <a:gd name="T11" fmla="*/ 5 h 94"/>
                  <a:gd name="T12" fmla="*/ 54 w 76"/>
                  <a:gd name="T13" fmla="*/ 5 h 94"/>
                  <a:gd name="T14" fmla="*/ 54 w 76"/>
                  <a:gd name="T15" fmla="*/ 5 h 94"/>
                  <a:gd name="T16" fmla="*/ 51 w 76"/>
                  <a:gd name="T17" fmla="*/ 2 h 94"/>
                  <a:gd name="T18" fmla="*/ 46 w 76"/>
                  <a:gd name="T19" fmla="*/ 0 h 94"/>
                  <a:gd name="T20" fmla="*/ 38 w 76"/>
                  <a:gd name="T21" fmla="*/ 2 h 94"/>
                  <a:gd name="T22" fmla="*/ 35 w 76"/>
                  <a:gd name="T23" fmla="*/ 5 h 94"/>
                  <a:gd name="T24" fmla="*/ 27 w 76"/>
                  <a:gd name="T25" fmla="*/ 13 h 94"/>
                  <a:gd name="T26" fmla="*/ 26 w 76"/>
                  <a:gd name="T27" fmla="*/ 18 h 94"/>
                  <a:gd name="T28" fmla="*/ 28 w 76"/>
                  <a:gd name="T29" fmla="*/ 22 h 94"/>
                  <a:gd name="T30" fmla="*/ 26 w 76"/>
                  <a:gd name="T31" fmla="*/ 38 h 94"/>
                  <a:gd name="T32" fmla="*/ 22 w 76"/>
                  <a:gd name="T33" fmla="*/ 38 h 94"/>
                  <a:gd name="T34" fmla="*/ 17 w 76"/>
                  <a:gd name="T35" fmla="*/ 28 h 94"/>
                  <a:gd name="T36" fmla="*/ 12 w 76"/>
                  <a:gd name="T37" fmla="*/ 25 h 94"/>
                  <a:gd name="T38" fmla="*/ 1 w 76"/>
                  <a:gd name="T39" fmla="*/ 35 h 94"/>
                  <a:gd name="T40" fmla="*/ 0 w 76"/>
                  <a:gd name="T41" fmla="*/ 48 h 94"/>
                  <a:gd name="T42" fmla="*/ 2 w 76"/>
                  <a:gd name="T43" fmla="*/ 52 h 94"/>
                  <a:gd name="T44" fmla="*/ 10 w 76"/>
                  <a:gd name="T45" fmla="*/ 61 h 94"/>
                  <a:gd name="T46" fmla="*/ 15 w 76"/>
                  <a:gd name="T47" fmla="*/ 81 h 94"/>
                  <a:gd name="T48" fmla="*/ 19 w 76"/>
                  <a:gd name="T49" fmla="*/ 91 h 94"/>
                  <a:gd name="T50" fmla="*/ 25 w 76"/>
                  <a:gd name="T51" fmla="*/ 92 h 94"/>
                  <a:gd name="T52" fmla="*/ 32 w 76"/>
                  <a:gd name="T53" fmla="*/ 86 h 94"/>
                  <a:gd name="T54" fmla="*/ 42 w 76"/>
                  <a:gd name="T55" fmla="*/ 83 h 94"/>
                  <a:gd name="T56" fmla="*/ 50 w 76"/>
                  <a:gd name="T57" fmla="*/ 78 h 94"/>
                  <a:gd name="T58" fmla="*/ 54 w 76"/>
                  <a:gd name="T59" fmla="*/ 74 h 94"/>
                  <a:gd name="T60" fmla="*/ 62 w 76"/>
                  <a:gd name="T61" fmla="*/ 61 h 94"/>
                  <a:gd name="T62" fmla="*/ 64 w 76"/>
                  <a:gd name="T63" fmla="*/ 50 h 94"/>
                  <a:gd name="T64" fmla="*/ 62 w 76"/>
                  <a:gd name="T65" fmla="*/ 42 h 94"/>
                  <a:gd name="T66" fmla="*/ 55 w 76"/>
                  <a:gd name="T67" fmla="*/ 35 h 94"/>
                  <a:gd name="T68" fmla="*/ 56 w 76"/>
                  <a:gd name="T69" fmla="*/ 32 h 94"/>
                  <a:gd name="T70" fmla="*/ 65 w 76"/>
                  <a:gd name="T71" fmla="*/ 29 h 94"/>
                  <a:gd name="T72" fmla="*/ 69 w 76"/>
                  <a:gd name="T73" fmla="*/ 24 h 94"/>
                  <a:gd name="T74" fmla="*/ 74 w 76"/>
                  <a:gd name="T75" fmla="*/ 1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6" h="94">
                    <a:moveTo>
                      <a:pt x="74" y="18"/>
                    </a:moveTo>
                    <a:cubicBezTo>
                      <a:pt x="76" y="17"/>
                      <a:pt x="76" y="14"/>
                      <a:pt x="76" y="12"/>
                    </a:cubicBezTo>
                    <a:cubicBezTo>
                      <a:pt x="75" y="10"/>
                      <a:pt x="73" y="9"/>
                      <a:pt x="71" y="8"/>
                    </a:cubicBezTo>
                    <a:cubicBezTo>
                      <a:pt x="67" y="8"/>
                      <a:pt x="63" y="8"/>
                      <a:pt x="60" y="7"/>
                    </a:cubicBezTo>
                    <a:cubicBezTo>
                      <a:pt x="58" y="7"/>
                      <a:pt x="56" y="6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3" y="4"/>
                      <a:pt x="52" y="3"/>
                      <a:pt x="51" y="2"/>
                    </a:cubicBezTo>
                    <a:cubicBezTo>
                      <a:pt x="49" y="1"/>
                      <a:pt x="48" y="0"/>
                      <a:pt x="46" y="0"/>
                    </a:cubicBezTo>
                    <a:cubicBezTo>
                      <a:pt x="44" y="1"/>
                      <a:pt x="41" y="1"/>
                      <a:pt x="38" y="2"/>
                    </a:cubicBezTo>
                    <a:cubicBezTo>
                      <a:pt x="37" y="3"/>
                      <a:pt x="35" y="4"/>
                      <a:pt x="35" y="5"/>
                    </a:cubicBezTo>
                    <a:cubicBezTo>
                      <a:pt x="33" y="9"/>
                      <a:pt x="30" y="11"/>
                      <a:pt x="27" y="13"/>
                    </a:cubicBezTo>
                    <a:cubicBezTo>
                      <a:pt x="26" y="14"/>
                      <a:pt x="25" y="16"/>
                      <a:pt x="26" y="18"/>
                    </a:cubicBezTo>
                    <a:cubicBezTo>
                      <a:pt x="26" y="19"/>
                      <a:pt x="27" y="21"/>
                      <a:pt x="28" y="22"/>
                    </a:cubicBezTo>
                    <a:cubicBezTo>
                      <a:pt x="31" y="28"/>
                      <a:pt x="29" y="33"/>
                      <a:pt x="26" y="38"/>
                    </a:cubicBezTo>
                    <a:cubicBezTo>
                      <a:pt x="25" y="39"/>
                      <a:pt x="23" y="39"/>
                      <a:pt x="22" y="38"/>
                    </a:cubicBezTo>
                    <a:cubicBezTo>
                      <a:pt x="19" y="35"/>
                      <a:pt x="18" y="32"/>
                      <a:pt x="17" y="28"/>
                    </a:cubicBezTo>
                    <a:cubicBezTo>
                      <a:pt x="16" y="26"/>
                      <a:pt x="14" y="25"/>
                      <a:pt x="12" y="25"/>
                    </a:cubicBezTo>
                    <a:cubicBezTo>
                      <a:pt x="5" y="25"/>
                      <a:pt x="1" y="29"/>
                      <a:pt x="1" y="35"/>
                    </a:cubicBezTo>
                    <a:cubicBezTo>
                      <a:pt x="0" y="39"/>
                      <a:pt x="0" y="44"/>
                      <a:pt x="0" y="48"/>
                    </a:cubicBezTo>
                    <a:cubicBezTo>
                      <a:pt x="0" y="50"/>
                      <a:pt x="1" y="51"/>
                      <a:pt x="2" y="52"/>
                    </a:cubicBezTo>
                    <a:cubicBezTo>
                      <a:pt x="6" y="54"/>
                      <a:pt x="8" y="57"/>
                      <a:pt x="10" y="61"/>
                    </a:cubicBezTo>
                    <a:cubicBezTo>
                      <a:pt x="12" y="67"/>
                      <a:pt x="15" y="74"/>
                      <a:pt x="15" y="81"/>
                    </a:cubicBezTo>
                    <a:cubicBezTo>
                      <a:pt x="14" y="85"/>
                      <a:pt x="16" y="89"/>
                      <a:pt x="19" y="91"/>
                    </a:cubicBezTo>
                    <a:cubicBezTo>
                      <a:pt x="21" y="93"/>
                      <a:pt x="23" y="94"/>
                      <a:pt x="25" y="92"/>
                    </a:cubicBezTo>
                    <a:cubicBezTo>
                      <a:pt x="28" y="90"/>
                      <a:pt x="30" y="87"/>
                      <a:pt x="32" y="86"/>
                    </a:cubicBezTo>
                    <a:cubicBezTo>
                      <a:pt x="35" y="84"/>
                      <a:pt x="39" y="84"/>
                      <a:pt x="42" y="83"/>
                    </a:cubicBezTo>
                    <a:cubicBezTo>
                      <a:pt x="45" y="81"/>
                      <a:pt x="48" y="80"/>
                      <a:pt x="50" y="78"/>
                    </a:cubicBezTo>
                    <a:cubicBezTo>
                      <a:pt x="52" y="77"/>
                      <a:pt x="53" y="76"/>
                      <a:pt x="54" y="74"/>
                    </a:cubicBezTo>
                    <a:cubicBezTo>
                      <a:pt x="55" y="69"/>
                      <a:pt x="58" y="65"/>
                      <a:pt x="62" y="61"/>
                    </a:cubicBezTo>
                    <a:cubicBezTo>
                      <a:pt x="65" y="58"/>
                      <a:pt x="65" y="54"/>
                      <a:pt x="64" y="50"/>
                    </a:cubicBezTo>
                    <a:cubicBezTo>
                      <a:pt x="64" y="47"/>
                      <a:pt x="62" y="45"/>
                      <a:pt x="62" y="42"/>
                    </a:cubicBezTo>
                    <a:cubicBezTo>
                      <a:pt x="61" y="38"/>
                      <a:pt x="58" y="36"/>
                      <a:pt x="55" y="35"/>
                    </a:cubicBezTo>
                    <a:cubicBezTo>
                      <a:pt x="54" y="34"/>
                      <a:pt x="54" y="33"/>
                      <a:pt x="56" y="32"/>
                    </a:cubicBezTo>
                    <a:cubicBezTo>
                      <a:pt x="59" y="31"/>
                      <a:pt x="62" y="30"/>
                      <a:pt x="65" y="29"/>
                    </a:cubicBezTo>
                    <a:cubicBezTo>
                      <a:pt x="67" y="28"/>
                      <a:pt x="69" y="26"/>
                      <a:pt x="69" y="24"/>
                    </a:cubicBezTo>
                    <a:cubicBezTo>
                      <a:pt x="69" y="20"/>
                      <a:pt x="72" y="20"/>
                      <a:pt x="7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" name="Freeform 50"/>
              <p:cNvSpPr>
                <a:spLocks noEditPoints="1"/>
              </p:cNvSpPr>
              <p:nvPr/>
            </p:nvSpPr>
            <p:spPr bwMode="auto">
              <a:xfrm>
                <a:off x="5966" y="2899"/>
                <a:ext cx="130" cy="148"/>
              </a:xfrm>
              <a:custGeom>
                <a:avLst/>
                <a:gdLst>
                  <a:gd name="T0" fmla="*/ 64 w 91"/>
                  <a:gd name="T1" fmla="*/ 20 h 104"/>
                  <a:gd name="T2" fmla="*/ 89 w 91"/>
                  <a:gd name="T3" fmla="*/ 2 h 104"/>
                  <a:gd name="T4" fmla="*/ 79 w 91"/>
                  <a:gd name="T5" fmla="*/ 7 h 104"/>
                  <a:gd name="T6" fmla="*/ 47 w 91"/>
                  <a:gd name="T7" fmla="*/ 8 h 104"/>
                  <a:gd name="T8" fmla="*/ 21 w 91"/>
                  <a:gd name="T9" fmla="*/ 12 h 104"/>
                  <a:gd name="T10" fmla="*/ 14 w 91"/>
                  <a:gd name="T11" fmla="*/ 21 h 104"/>
                  <a:gd name="T12" fmla="*/ 12 w 91"/>
                  <a:gd name="T13" fmla="*/ 34 h 104"/>
                  <a:gd name="T14" fmla="*/ 4 w 91"/>
                  <a:gd name="T15" fmla="*/ 57 h 104"/>
                  <a:gd name="T16" fmla="*/ 4 w 91"/>
                  <a:gd name="T17" fmla="*/ 73 h 104"/>
                  <a:gd name="T18" fmla="*/ 10 w 91"/>
                  <a:gd name="T19" fmla="*/ 85 h 104"/>
                  <a:gd name="T20" fmla="*/ 10 w 91"/>
                  <a:gd name="T21" fmla="*/ 101 h 104"/>
                  <a:gd name="T22" fmla="*/ 23 w 91"/>
                  <a:gd name="T23" fmla="*/ 96 h 104"/>
                  <a:gd name="T24" fmla="*/ 29 w 91"/>
                  <a:gd name="T25" fmla="*/ 65 h 104"/>
                  <a:gd name="T26" fmla="*/ 35 w 91"/>
                  <a:gd name="T27" fmla="*/ 81 h 104"/>
                  <a:gd name="T28" fmla="*/ 45 w 91"/>
                  <a:gd name="T29" fmla="*/ 92 h 104"/>
                  <a:gd name="T30" fmla="*/ 48 w 91"/>
                  <a:gd name="T31" fmla="*/ 92 h 104"/>
                  <a:gd name="T32" fmla="*/ 48 w 91"/>
                  <a:gd name="T33" fmla="*/ 92 h 104"/>
                  <a:gd name="T34" fmla="*/ 53 w 91"/>
                  <a:gd name="T35" fmla="*/ 99 h 104"/>
                  <a:gd name="T36" fmla="*/ 61 w 91"/>
                  <a:gd name="T37" fmla="*/ 98 h 104"/>
                  <a:gd name="T38" fmla="*/ 58 w 91"/>
                  <a:gd name="T39" fmla="*/ 79 h 104"/>
                  <a:gd name="T40" fmla="*/ 51 w 91"/>
                  <a:gd name="T41" fmla="*/ 71 h 104"/>
                  <a:gd name="T42" fmla="*/ 43 w 91"/>
                  <a:gd name="T43" fmla="*/ 56 h 104"/>
                  <a:gd name="T44" fmla="*/ 53 w 91"/>
                  <a:gd name="T45" fmla="*/ 46 h 104"/>
                  <a:gd name="T46" fmla="*/ 64 w 91"/>
                  <a:gd name="T47" fmla="*/ 46 h 104"/>
                  <a:gd name="T48" fmla="*/ 67 w 91"/>
                  <a:gd name="T49" fmla="*/ 34 h 104"/>
                  <a:gd name="T50" fmla="*/ 59 w 91"/>
                  <a:gd name="T51" fmla="*/ 32 h 104"/>
                  <a:gd name="T52" fmla="*/ 33 w 91"/>
                  <a:gd name="T53" fmla="*/ 41 h 104"/>
                  <a:gd name="T54" fmla="*/ 20 w 91"/>
                  <a:gd name="T55" fmla="*/ 30 h 104"/>
                  <a:gd name="T56" fmla="*/ 51 w 91"/>
                  <a:gd name="T57" fmla="*/ 88 h 104"/>
                  <a:gd name="T58" fmla="*/ 55 w 91"/>
                  <a:gd name="T59" fmla="*/ 86 h 104"/>
                  <a:gd name="T60" fmla="*/ 56 w 91"/>
                  <a:gd name="T61" fmla="*/ 89 h 104"/>
                  <a:gd name="T62" fmla="*/ 52 w 91"/>
                  <a:gd name="T63" fmla="*/ 89 h 104"/>
                  <a:gd name="T64" fmla="*/ 51 w 91"/>
                  <a:gd name="T65" fmla="*/ 8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1" h="104">
                    <a:moveTo>
                      <a:pt x="28" y="19"/>
                    </a:moveTo>
                    <a:cubicBezTo>
                      <a:pt x="40" y="18"/>
                      <a:pt x="52" y="18"/>
                      <a:pt x="64" y="20"/>
                    </a:cubicBezTo>
                    <a:cubicBezTo>
                      <a:pt x="76" y="22"/>
                      <a:pt x="84" y="17"/>
                      <a:pt x="90" y="7"/>
                    </a:cubicBezTo>
                    <a:cubicBezTo>
                      <a:pt x="91" y="5"/>
                      <a:pt x="91" y="4"/>
                      <a:pt x="89" y="2"/>
                    </a:cubicBezTo>
                    <a:cubicBezTo>
                      <a:pt x="88" y="1"/>
                      <a:pt x="86" y="0"/>
                      <a:pt x="85" y="1"/>
                    </a:cubicBezTo>
                    <a:cubicBezTo>
                      <a:pt x="83" y="3"/>
                      <a:pt x="81" y="5"/>
                      <a:pt x="79" y="7"/>
                    </a:cubicBezTo>
                    <a:cubicBezTo>
                      <a:pt x="75" y="10"/>
                      <a:pt x="72" y="11"/>
                      <a:pt x="67" y="10"/>
                    </a:cubicBezTo>
                    <a:cubicBezTo>
                      <a:pt x="60" y="9"/>
                      <a:pt x="54" y="9"/>
                      <a:pt x="47" y="8"/>
                    </a:cubicBezTo>
                    <a:cubicBezTo>
                      <a:pt x="43" y="8"/>
                      <a:pt x="39" y="6"/>
                      <a:pt x="34" y="6"/>
                    </a:cubicBezTo>
                    <a:cubicBezTo>
                      <a:pt x="29" y="6"/>
                      <a:pt x="27" y="12"/>
                      <a:pt x="21" y="12"/>
                    </a:cubicBezTo>
                    <a:cubicBezTo>
                      <a:pt x="21" y="12"/>
                      <a:pt x="20" y="13"/>
                      <a:pt x="20" y="13"/>
                    </a:cubicBezTo>
                    <a:cubicBezTo>
                      <a:pt x="17" y="15"/>
                      <a:pt x="15" y="18"/>
                      <a:pt x="14" y="21"/>
                    </a:cubicBezTo>
                    <a:cubicBezTo>
                      <a:pt x="14" y="23"/>
                      <a:pt x="14" y="25"/>
                      <a:pt x="14" y="28"/>
                    </a:cubicBezTo>
                    <a:cubicBezTo>
                      <a:pt x="14" y="30"/>
                      <a:pt x="13" y="32"/>
                      <a:pt x="12" y="34"/>
                    </a:cubicBezTo>
                    <a:cubicBezTo>
                      <a:pt x="9" y="37"/>
                      <a:pt x="7" y="41"/>
                      <a:pt x="7" y="46"/>
                    </a:cubicBezTo>
                    <a:cubicBezTo>
                      <a:pt x="7" y="50"/>
                      <a:pt x="6" y="53"/>
                      <a:pt x="4" y="57"/>
                    </a:cubicBezTo>
                    <a:cubicBezTo>
                      <a:pt x="3" y="59"/>
                      <a:pt x="2" y="62"/>
                      <a:pt x="1" y="64"/>
                    </a:cubicBezTo>
                    <a:cubicBezTo>
                      <a:pt x="0" y="68"/>
                      <a:pt x="1" y="71"/>
                      <a:pt x="4" y="73"/>
                    </a:cubicBezTo>
                    <a:cubicBezTo>
                      <a:pt x="5" y="75"/>
                      <a:pt x="6" y="75"/>
                      <a:pt x="8" y="76"/>
                    </a:cubicBezTo>
                    <a:cubicBezTo>
                      <a:pt x="10" y="79"/>
                      <a:pt x="11" y="82"/>
                      <a:pt x="10" y="85"/>
                    </a:cubicBezTo>
                    <a:cubicBezTo>
                      <a:pt x="10" y="89"/>
                      <a:pt x="8" y="93"/>
                      <a:pt x="8" y="97"/>
                    </a:cubicBezTo>
                    <a:cubicBezTo>
                      <a:pt x="9" y="98"/>
                      <a:pt x="9" y="100"/>
                      <a:pt x="10" y="101"/>
                    </a:cubicBezTo>
                    <a:cubicBezTo>
                      <a:pt x="14" y="104"/>
                      <a:pt x="18" y="103"/>
                      <a:pt x="21" y="101"/>
                    </a:cubicBezTo>
                    <a:cubicBezTo>
                      <a:pt x="24" y="100"/>
                      <a:pt x="23" y="98"/>
                      <a:pt x="23" y="96"/>
                    </a:cubicBezTo>
                    <a:cubicBezTo>
                      <a:pt x="23" y="86"/>
                      <a:pt x="25" y="76"/>
                      <a:pt x="26" y="66"/>
                    </a:cubicBezTo>
                    <a:cubicBezTo>
                      <a:pt x="26" y="66"/>
                      <a:pt x="28" y="65"/>
                      <a:pt x="29" y="65"/>
                    </a:cubicBezTo>
                    <a:cubicBezTo>
                      <a:pt x="29" y="65"/>
                      <a:pt x="31" y="66"/>
                      <a:pt x="31" y="66"/>
                    </a:cubicBezTo>
                    <a:cubicBezTo>
                      <a:pt x="30" y="72"/>
                      <a:pt x="31" y="77"/>
                      <a:pt x="35" y="81"/>
                    </a:cubicBezTo>
                    <a:cubicBezTo>
                      <a:pt x="37" y="82"/>
                      <a:pt x="37" y="85"/>
                      <a:pt x="37" y="87"/>
                    </a:cubicBezTo>
                    <a:cubicBezTo>
                      <a:pt x="39" y="91"/>
                      <a:pt x="40" y="92"/>
                      <a:pt x="45" y="92"/>
                    </a:cubicBezTo>
                    <a:cubicBezTo>
                      <a:pt x="46" y="92"/>
                      <a:pt x="47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2"/>
                      <a:pt x="48" y="91"/>
                      <a:pt x="49" y="91"/>
                    </a:cubicBezTo>
                    <a:cubicBezTo>
                      <a:pt x="49" y="91"/>
                      <a:pt x="48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5"/>
                      <a:pt x="49" y="98"/>
                      <a:pt x="53" y="99"/>
                    </a:cubicBezTo>
                    <a:cubicBezTo>
                      <a:pt x="53" y="99"/>
                      <a:pt x="54" y="100"/>
                      <a:pt x="54" y="100"/>
                    </a:cubicBezTo>
                    <a:cubicBezTo>
                      <a:pt x="57" y="101"/>
                      <a:pt x="60" y="100"/>
                      <a:pt x="61" y="98"/>
                    </a:cubicBezTo>
                    <a:cubicBezTo>
                      <a:pt x="62" y="93"/>
                      <a:pt x="62" y="89"/>
                      <a:pt x="61" y="85"/>
                    </a:cubicBezTo>
                    <a:cubicBezTo>
                      <a:pt x="61" y="82"/>
                      <a:pt x="60" y="81"/>
                      <a:pt x="58" y="79"/>
                    </a:cubicBezTo>
                    <a:cubicBezTo>
                      <a:pt x="56" y="79"/>
                      <a:pt x="55" y="78"/>
                      <a:pt x="54" y="77"/>
                    </a:cubicBezTo>
                    <a:cubicBezTo>
                      <a:pt x="52" y="76"/>
                      <a:pt x="51" y="74"/>
                      <a:pt x="51" y="71"/>
                    </a:cubicBezTo>
                    <a:cubicBezTo>
                      <a:pt x="52" y="68"/>
                      <a:pt x="51" y="66"/>
                      <a:pt x="49" y="64"/>
                    </a:cubicBezTo>
                    <a:cubicBezTo>
                      <a:pt x="47" y="61"/>
                      <a:pt x="45" y="58"/>
                      <a:pt x="43" y="56"/>
                    </a:cubicBezTo>
                    <a:cubicBezTo>
                      <a:pt x="43" y="55"/>
                      <a:pt x="43" y="52"/>
                      <a:pt x="44" y="51"/>
                    </a:cubicBezTo>
                    <a:cubicBezTo>
                      <a:pt x="47" y="49"/>
                      <a:pt x="50" y="47"/>
                      <a:pt x="53" y="46"/>
                    </a:cubicBezTo>
                    <a:cubicBezTo>
                      <a:pt x="55" y="44"/>
                      <a:pt x="57" y="45"/>
                      <a:pt x="59" y="46"/>
                    </a:cubicBezTo>
                    <a:cubicBezTo>
                      <a:pt x="61" y="46"/>
                      <a:pt x="62" y="46"/>
                      <a:pt x="64" y="46"/>
                    </a:cubicBezTo>
                    <a:cubicBezTo>
                      <a:pt x="65" y="46"/>
                      <a:pt x="66" y="45"/>
                      <a:pt x="66" y="44"/>
                    </a:cubicBezTo>
                    <a:cubicBezTo>
                      <a:pt x="67" y="41"/>
                      <a:pt x="67" y="38"/>
                      <a:pt x="67" y="34"/>
                    </a:cubicBezTo>
                    <a:cubicBezTo>
                      <a:pt x="67" y="34"/>
                      <a:pt x="66" y="32"/>
                      <a:pt x="65" y="32"/>
                    </a:cubicBezTo>
                    <a:cubicBezTo>
                      <a:pt x="63" y="32"/>
                      <a:pt x="61" y="31"/>
                      <a:pt x="59" y="32"/>
                    </a:cubicBezTo>
                    <a:cubicBezTo>
                      <a:pt x="54" y="33"/>
                      <a:pt x="50" y="35"/>
                      <a:pt x="46" y="35"/>
                    </a:cubicBezTo>
                    <a:cubicBezTo>
                      <a:pt x="40" y="35"/>
                      <a:pt x="36" y="36"/>
                      <a:pt x="33" y="41"/>
                    </a:cubicBezTo>
                    <a:cubicBezTo>
                      <a:pt x="32" y="41"/>
                      <a:pt x="30" y="41"/>
                      <a:pt x="30" y="41"/>
                    </a:cubicBezTo>
                    <a:cubicBezTo>
                      <a:pt x="25" y="39"/>
                      <a:pt x="22" y="35"/>
                      <a:pt x="20" y="30"/>
                    </a:cubicBezTo>
                    <a:cubicBezTo>
                      <a:pt x="19" y="25"/>
                      <a:pt x="24" y="20"/>
                      <a:pt x="28" y="19"/>
                    </a:cubicBezTo>
                    <a:close/>
                    <a:moveTo>
                      <a:pt x="51" y="88"/>
                    </a:moveTo>
                    <a:cubicBezTo>
                      <a:pt x="52" y="88"/>
                      <a:pt x="52" y="88"/>
                      <a:pt x="52" y="88"/>
                    </a:cubicBezTo>
                    <a:cubicBezTo>
                      <a:pt x="53" y="87"/>
                      <a:pt x="54" y="86"/>
                      <a:pt x="55" y="86"/>
                    </a:cubicBezTo>
                    <a:cubicBezTo>
                      <a:pt x="56" y="87"/>
                      <a:pt x="57" y="87"/>
                      <a:pt x="57" y="89"/>
                    </a:cubicBezTo>
                    <a:cubicBezTo>
                      <a:pt x="57" y="89"/>
                      <a:pt x="56" y="90"/>
                      <a:pt x="56" y="89"/>
                    </a:cubicBezTo>
                    <a:cubicBezTo>
                      <a:pt x="54" y="89"/>
                      <a:pt x="53" y="89"/>
                      <a:pt x="52" y="88"/>
                    </a:cubicBezTo>
                    <a:cubicBezTo>
                      <a:pt x="52" y="88"/>
                      <a:pt x="52" y="88"/>
                      <a:pt x="52" y="89"/>
                    </a:cubicBezTo>
                    <a:cubicBezTo>
                      <a:pt x="51" y="89"/>
                      <a:pt x="51" y="89"/>
                      <a:pt x="51" y="89"/>
                    </a:cubicBezTo>
                    <a:cubicBezTo>
                      <a:pt x="51" y="89"/>
                      <a:pt x="51" y="89"/>
                      <a:pt x="51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" name="Freeform 51"/>
              <p:cNvSpPr>
                <a:spLocks/>
              </p:cNvSpPr>
              <p:nvPr/>
            </p:nvSpPr>
            <p:spPr bwMode="auto">
              <a:xfrm>
                <a:off x="2714" y="189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" name="Freeform 52"/>
              <p:cNvSpPr>
                <a:spLocks/>
              </p:cNvSpPr>
              <p:nvPr/>
            </p:nvSpPr>
            <p:spPr bwMode="auto">
              <a:xfrm>
                <a:off x="2597" y="1795"/>
                <a:ext cx="121" cy="130"/>
              </a:xfrm>
              <a:custGeom>
                <a:avLst/>
                <a:gdLst>
                  <a:gd name="T0" fmla="*/ 77 w 85"/>
                  <a:gd name="T1" fmla="*/ 46 h 91"/>
                  <a:gd name="T2" fmla="*/ 77 w 85"/>
                  <a:gd name="T3" fmla="*/ 41 h 91"/>
                  <a:gd name="T4" fmla="*/ 73 w 85"/>
                  <a:gd name="T5" fmla="*/ 38 h 91"/>
                  <a:gd name="T6" fmla="*/ 69 w 85"/>
                  <a:gd name="T7" fmla="*/ 37 h 91"/>
                  <a:gd name="T8" fmla="*/ 65 w 85"/>
                  <a:gd name="T9" fmla="*/ 39 h 91"/>
                  <a:gd name="T10" fmla="*/ 54 w 85"/>
                  <a:gd name="T11" fmla="*/ 40 h 91"/>
                  <a:gd name="T12" fmla="*/ 51 w 85"/>
                  <a:gd name="T13" fmla="*/ 35 h 91"/>
                  <a:gd name="T14" fmla="*/ 51 w 85"/>
                  <a:gd name="T15" fmla="*/ 33 h 91"/>
                  <a:gd name="T16" fmla="*/ 47 w 85"/>
                  <a:gd name="T17" fmla="*/ 27 h 91"/>
                  <a:gd name="T18" fmla="*/ 43 w 85"/>
                  <a:gd name="T19" fmla="*/ 27 h 91"/>
                  <a:gd name="T20" fmla="*/ 42 w 85"/>
                  <a:gd name="T21" fmla="*/ 27 h 91"/>
                  <a:gd name="T22" fmla="*/ 42 w 85"/>
                  <a:gd name="T23" fmla="*/ 28 h 91"/>
                  <a:gd name="T24" fmla="*/ 42 w 85"/>
                  <a:gd name="T25" fmla="*/ 27 h 91"/>
                  <a:gd name="T26" fmla="*/ 43 w 85"/>
                  <a:gd name="T27" fmla="*/ 27 h 91"/>
                  <a:gd name="T28" fmla="*/ 51 w 85"/>
                  <a:gd name="T29" fmla="*/ 16 h 91"/>
                  <a:gd name="T30" fmla="*/ 58 w 85"/>
                  <a:gd name="T31" fmla="*/ 5 h 91"/>
                  <a:gd name="T32" fmla="*/ 59 w 85"/>
                  <a:gd name="T33" fmla="*/ 2 h 91"/>
                  <a:gd name="T34" fmla="*/ 54 w 85"/>
                  <a:gd name="T35" fmla="*/ 1 h 91"/>
                  <a:gd name="T36" fmla="*/ 40 w 85"/>
                  <a:gd name="T37" fmla="*/ 9 h 91"/>
                  <a:gd name="T38" fmla="*/ 20 w 85"/>
                  <a:gd name="T39" fmla="*/ 39 h 91"/>
                  <a:gd name="T40" fmla="*/ 7 w 85"/>
                  <a:gd name="T41" fmla="*/ 51 h 91"/>
                  <a:gd name="T42" fmla="*/ 7 w 85"/>
                  <a:gd name="T43" fmla="*/ 54 h 91"/>
                  <a:gd name="T44" fmla="*/ 6 w 85"/>
                  <a:gd name="T45" fmla="*/ 60 h 91"/>
                  <a:gd name="T46" fmla="*/ 1 w 85"/>
                  <a:gd name="T47" fmla="*/ 66 h 91"/>
                  <a:gd name="T48" fmla="*/ 2 w 85"/>
                  <a:gd name="T49" fmla="*/ 70 h 91"/>
                  <a:gd name="T50" fmla="*/ 7 w 85"/>
                  <a:gd name="T51" fmla="*/ 71 h 91"/>
                  <a:gd name="T52" fmla="*/ 23 w 85"/>
                  <a:gd name="T53" fmla="*/ 72 h 91"/>
                  <a:gd name="T54" fmla="*/ 36 w 85"/>
                  <a:gd name="T55" fmla="*/ 72 h 91"/>
                  <a:gd name="T56" fmla="*/ 48 w 85"/>
                  <a:gd name="T57" fmla="*/ 76 h 91"/>
                  <a:gd name="T58" fmla="*/ 48 w 85"/>
                  <a:gd name="T59" fmla="*/ 77 h 91"/>
                  <a:gd name="T60" fmla="*/ 44 w 85"/>
                  <a:gd name="T61" fmla="*/ 82 h 91"/>
                  <a:gd name="T62" fmla="*/ 44 w 85"/>
                  <a:gd name="T63" fmla="*/ 85 h 91"/>
                  <a:gd name="T64" fmla="*/ 47 w 85"/>
                  <a:gd name="T65" fmla="*/ 86 h 91"/>
                  <a:gd name="T66" fmla="*/ 52 w 85"/>
                  <a:gd name="T67" fmla="*/ 83 h 91"/>
                  <a:gd name="T68" fmla="*/ 64 w 85"/>
                  <a:gd name="T69" fmla="*/ 74 h 91"/>
                  <a:gd name="T70" fmla="*/ 65 w 85"/>
                  <a:gd name="T71" fmla="*/ 75 h 91"/>
                  <a:gd name="T72" fmla="*/ 64 w 85"/>
                  <a:gd name="T73" fmla="*/ 83 h 91"/>
                  <a:gd name="T74" fmla="*/ 64 w 85"/>
                  <a:gd name="T75" fmla="*/ 86 h 91"/>
                  <a:gd name="T76" fmla="*/ 75 w 85"/>
                  <a:gd name="T77" fmla="*/ 91 h 91"/>
                  <a:gd name="T78" fmla="*/ 80 w 85"/>
                  <a:gd name="T79" fmla="*/ 88 h 91"/>
                  <a:gd name="T80" fmla="*/ 84 w 85"/>
                  <a:gd name="T81" fmla="*/ 78 h 91"/>
                  <a:gd name="T82" fmla="*/ 82 w 85"/>
                  <a:gd name="T83" fmla="*/ 71 h 91"/>
                  <a:gd name="T84" fmla="*/ 81 w 85"/>
                  <a:gd name="T85" fmla="*/ 71 h 91"/>
                  <a:gd name="T86" fmla="*/ 81 w 85"/>
                  <a:gd name="T87" fmla="*/ 72 h 91"/>
                  <a:gd name="T88" fmla="*/ 81 w 85"/>
                  <a:gd name="T89" fmla="*/ 71 h 91"/>
                  <a:gd name="T90" fmla="*/ 81 w 85"/>
                  <a:gd name="T91" fmla="*/ 71 h 91"/>
                  <a:gd name="T92" fmla="*/ 82 w 85"/>
                  <a:gd name="T93" fmla="*/ 70 h 91"/>
                  <a:gd name="T94" fmla="*/ 75 w 85"/>
                  <a:gd name="T95" fmla="*/ 68 h 91"/>
                  <a:gd name="T96" fmla="*/ 74 w 85"/>
                  <a:gd name="T97" fmla="*/ 66 h 91"/>
                  <a:gd name="T98" fmla="*/ 76 w 85"/>
                  <a:gd name="T99" fmla="*/ 62 h 91"/>
                  <a:gd name="T100" fmla="*/ 80 w 85"/>
                  <a:gd name="T101" fmla="*/ 57 h 91"/>
                  <a:gd name="T102" fmla="*/ 81 w 85"/>
                  <a:gd name="T103" fmla="*/ 56 h 91"/>
                  <a:gd name="T104" fmla="*/ 78 w 85"/>
                  <a:gd name="T105" fmla="*/ 54 h 91"/>
                  <a:gd name="T106" fmla="*/ 74 w 85"/>
                  <a:gd name="T107" fmla="*/ 54 h 91"/>
                  <a:gd name="T108" fmla="*/ 75 w 85"/>
                  <a:gd name="T109" fmla="*/ 50 h 91"/>
                  <a:gd name="T110" fmla="*/ 77 w 85"/>
                  <a:gd name="T111" fmla="*/ 4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5" h="91">
                    <a:moveTo>
                      <a:pt x="77" y="46"/>
                    </a:moveTo>
                    <a:cubicBezTo>
                      <a:pt x="78" y="44"/>
                      <a:pt x="77" y="42"/>
                      <a:pt x="77" y="41"/>
                    </a:cubicBezTo>
                    <a:cubicBezTo>
                      <a:pt x="76" y="40"/>
                      <a:pt x="75" y="39"/>
                      <a:pt x="73" y="38"/>
                    </a:cubicBezTo>
                    <a:cubicBezTo>
                      <a:pt x="72" y="37"/>
                      <a:pt x="71" y="36"/>
                      <a:pt x="69" y="37"/>
                    </a:cubicBezTo>
                    <a:cubicBezTo>
                      <a:pt x="68" y="37"/>
                      <a:pt x="66" y="38"/>
                      <a:pt x="65" y="39"/>
                    </a:cubicBezTo>
                    <a:cubicBezTo>
                      <a:pt x="61" y="41"/>
                      <a:pt x="57" y="40"/>
                      <a:pt x="54" y="40"/>
                    </a:cubicBezTo>
                    <a:cubicBezTo>
                      <a:pt x="51" y="39"/>
                      <a:pt x="51" y="38"/>
                      <a:pt x="51" y="35"/>
                    </a:cubicBezTo>
                    <a:cubicBezTo>
                      <a:pt x="51" y="34"/>
                      <a:pt x="51" y="33"/>
                      <a:pt x="51" y="33"/>
                    </a:cubicBezTo>
                    <a:cubicBezTo>
                      <a:pt x="51" y="30"/>
                      <a:pt x="50" y="28"/>
                      <a:pt x="47" y="27"/>
                    </a:cubicBezTo>
                    <a:cubicBezTo>
                      <a:pt x="46" y="27"/>
                      <a:pt x="44" y="27"/>
                      <a:pt x="43" y="27"/>
                    </a:cubicBezTo>
                    <a:cubicBezTo>
                      <a:pt x="43" y="27"/>
                      <a:pt x="43" y="27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3" y="27"/>
                    </a:cubicBezTo>
                    <a:cubicBezTo>
                      <a:pt x="44" y="22"/>
                      <a:pt x="47" y="19"/>
                      <a:pt x="51" y="16"/>
                    </a:cubicBezTo>
                    <a:cubicBezTo>
                      <a:pt x="55" y="13"/>
                      <a:pt x="56" y="8"/>
                      <a:pt x="58" y="5"/>
                    </a:cubicBezTo>
                    <a:cubicBezTo>
                      <a:pt x="59" y="4"/>
                      <a:pt x="59" y="3"/>
                      <a:pt x="59" y="2"/>
                    </a:cubicBezTo>
                    <a:cubicBezTo>
                      <a:pt x="59" y="1"/>
                      <a:pt x="56" y="0"/>
                      <a:pt x="54" y="1"/>
                    </a:cubicBezTo>
                    <a:cubicBezTo>
                      <a:pt x="49" y="2"/>
                      <a:pt x="44" y="4"/>
                      <a:pt x="40" y="9"/>
                    </a:cubicBezTo>
                    <a:cubicBezTo>
                      <a:pt x="33" y="18"/>
                      <a:pt x="26" y="28"/>
                      <a:pt x="20" y="39"/>
                    </a:cubicBezTo>
                    <a:cubicBezTo>
                      <a:pt x="17" y="44"/>
                      <a:pt x="13" y="48"/>
                      <a:pt x="7" y="51"/>
                    </a:cubicBezTo>
                    <a:cubicBezTo>
                      <a:pt x="5" y="51"/>
                      <a:pt x="6" y="53"/>
                      <a:pt x="7" y="54"/>
                    </a:cubicBezTo>
                    <a:cubicBezTo>
                      <a:pt x="8" y="57"/>
                      <a:pt x="8" y="58"/>
                      <a:pt x="6" y="60"/>
                    </a:cubicBezTo>
                    <a:cubicBezTo>
                      <a:pt x="4" y="62"/>
                      <a:pt x="2" y="64"/>
                      <a:pt x="1" y="66"/>
                    </a:cubicBezTo>
                    <a:cubicBezTo>
                      <a:pt x="0" y="67"/>
                      <a:pt x="1" y="70"/>
                      <a:pt x="2" y="70"/>
                    </a:cubicBezTo>
                    <a:cubicBezTo>
                      <a:pt x="4" y="71"/>
                      <a:pt x="5" y="71"/>
                      <a:pt x="7" y="71"/>
                    </a:cubicBezTo>
                    <a:cubicBezTo>
                      <a:pt x="12" y="71"/>
                      <a:pt x="18" y="71"/>
                      <a:pt x="23" y="72"/>
                    </a:cubicBezTo>
                    <a:cubicBezTo>
                      <a:pt x="28" y="73"/>
                      <a:pt x="32" y="73"/>
                      <a:pt x="36" y="72"/>
                    </a:cubicBezTo>
                    <a:cubicBezTo>
                      <a:pt x="41" y="71"/>
                      <a:pt x="44" y="74"/>
                      <a:pt x="48" y="76"/>
                    </a:cubicBezTo>
                    <a:cubicBezTo>
                      <a:pt x="49" y="76"/>
                      <a:pt x="49" y="77"/>
                      <a:pt x="48" y="77"/>
                    </a:cubicBezTo>
                    <a:cubicBezTo>
                      <a:pt x="47" y="79"/>
                      <a:pt x="45" y="80"/>
                      <a:pt x="44" y="82"/>
                    </a:cubicBezTo>
                    <a:cubicBezTo>
                      <a:pt x="43" y="82"/>
                      <a:pt x="43" y="84"/>
                      <a:pt x="44" y="85"/>
                    </a:cubicBezTo>
                    <a:cubicBezTo>
                      <a:pt x="44" y="85"/>
                      <a:pt x="46" y="86"/>
                      <a:pt x="47" y="86"/>
                    </a:cubicBezTo>
                    <a:cubicBezTo>
                      <a:pt x="49" y="86"/>
                      <a:pt x="51" y="85"/>
                      <a:pt x="52" y="83"/>
                    </a:cubicBezTo>
                    <a:cubicBezTo>
                      <a:pt x="55" y="79"/>
                      <a:pt x="60" y="78"/>
                      <a:pt x="64" y="74"/>
                    </a:cubicBezTo>
                    <a:cubicBezTo>
                      <a:pt x="64" y="74"/>
                      <a:pt x="65" y="75"/>
                      <a:pt x="65" y="75"/>
                    </a:cubicBezTo>
                    <a:cubicBezTo>
                      <a:pt x="64" y="78"/>
                      <a:pt x="64" y="81"/>
                      <a:pt x="64" y="83"/>
                    </a:cubicBezTo>
                    <a:cubicBezTo>
                      <a:pt x="63" y="84"/>
                      <a:pt x="64" y="86"/>
                      <a:pt x="64" y="86"/>
                    </a:cubicBezTo>
                    <a:cubicBezTo>
                      <a:pt x="68" y="88"/>
                      <a:pt x="70" y="91"/>
                      <a:pt x="75" y="91"/>
                    </a:cubicBezTo>
                    <a:cubicBezTo>
                      <a:pt x="76" y="91"/>
                      <a:pt x="79" y="90"/>
                      <a:pt x="80" y="88"/>
                    </a:cubicBezTo>
                    <a:cubicBezTo>
                      <a:pt x="82" y="85"/>
                      <a:pt x="83" y="81"/>
                      <a:pt x="84" y="78"/>
                    </a:cubicBezTo>
                    <a:cubicBezTo>
                      <a:pt x="85" y="75"/>
                      <a:pt x="84" y="73"/>
                      <a:pt x="82" y="71"/>
                    </a:cubicBezTo>
                    <a:cubicBezTo>
                      <a:pt x="82" y="71"/>
                      <a:pt x="82" y="71"/>
                      <a:pt x="81" y="71"/>
                    </a:cubicBezTo>
                    <a:cubicBezTo>
                      <a:pt x="81" y="71"/>
                      <a:pt x="81" y="72"/>
                      <a:pt x="81" y="72"/>
                    </a:cubicBezTo>
                    <a:cubicBezTo>
                      <a:pt x="81" y="72"/>
                      <a:pt x="81" y="71"/>
                      <a:pt x="81" y="71"/>
                    </a:cubicBezTo>
                    <a:cubicBezTo>
                      <a:pt x="81" y="71"/>
                      <a:pt x="81" y="71"/>
                      <a:pt x="81" y="71"/>
                    </a:cubicBezTo>
                    <a:cubicBezTo>
                      <a:pt x="82" y="71"/>
                      <a:pt x="82" y="71"/>
                      <a:pt x="82" y="70"/>
                    </a:cubicBezTo>
                    <a:cubicBezTo>
                      <a:pt x="80" y="68"/>
                      <a:pt x="78" y="68"/>
                      <a:pt x="75" y="68"/>
                    </a:cubicBezTo>
                    <a:cubicBezTo>
                      <a:pt x="74" y="69"/>
                      <a:pt x="73" y="67"/>
                      <a:pt x="74" y="66"/>
                    </a:cubicBezTo>
                    <a:cubicBezTo>
                      <a:pt x="74" y="65"/>
                      <a:pt x="75" y="63"/>
                      <a:pt x="76" y="62"/>
                    </a:cubicBezTo>
                    <a:cubicBezTo>
                      <a:pt x="77" y="60"/>
                      <a:pt x="79" y="59"/>
                      <a:pt x="80" y="57"/>
                    </a:cubicBezTo>
                    <a:cubicBezTo>
                      <a:pt x="81" y="57"/>
                      <a:pt x="81" y="56"/>
                      <a:pt x="81" y="56"/>
                    </a:cubicBezTo>
                    <a:cubicBezTo>
                      <a:pt x="80" y="55"/>
                      <a:pt x="79" y="54"/>
                      <a:pt x="78" y="54"/>
                    </a:cubicBezTo>
                    <a:cubicBezTo>
                      <a:pt x="77" y="55"/>
                      <a:pt x="75" y="56"/>
                      <a:pt x="74" y="54"/>
                    </a:cubicBezTo>
                    <a:cubicBezTo>
                      <a:pt x="73" y="52"/>
                      <a:pt x="74" y="51"/>
                      <a:pt x="75" y="50"/>
                    </a:cubicBezTo>
                    <a:cubicBezTo>
                      <a:pt x="76" y="48"/>
                      <a:pt x="77" y="47"/>
                      <a:pt x="77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" name="Freeform 53"/>
              <p:cNvSpPr>
                <a:spLocks/>
              </p:cNvSpPr>
              <p:nvPr/>
            </p:nvSpPr>
            <p:spPr bwMode="auto">
              <a:xfrm>
                <a:off x="1983" y="644"/>
                <a:ext cx="145" cy="81"/>
              </a:xfrm>
              <a:custGeom>
                <a:avLst/>
                <a:gdLst>
                  <a:gd name="T0" fmla="*/ 2 w 102"/>
                  <a:gd name="T1" fmla="*/ 45 h 57"/>
                  <a:gd name="T2" fmla="*/ 13 w 102"/>
                  <a:gd name="T3" fmla="*/ 49 h 57"/>
                  <a:gd name="T4" fmla="*/ 19 w 102"/>
                  <a:gd name="T5" fmla="*/ 55 h 57"/>
                  <a:gd name="T6" fmla="*/ 27 w 102"/>
                  <a:gd name="T7" fmla="*/ 56 h 57"/>
                  <a:gd name="T8" fmla="*/ 34 w 102"/>
                  <a:gd name="T9" fmla="*/ 50 h 57"/>
                  <a:gd name="T10" fmla="*/ 37 w 102"/>
                  <a:gd name="T11" fmla="*/ 50 h 57"/>
                  <a:gd name="T12" fmla="*/ 42 w 102"/>
                  <a:gd name="T13" fmla="*/ 49 h 57"/>
                  <a:gd name="T14" fmla="*/ 49 w 102"/>
                  <a:gd name="T15" fmla="*/ 38 h 57"/>
                  <a:gd name="T16" fmla="*/ 58 w 102"/>
                  <a:gd name="T17" fmla="*/ 29 h 57"/>
                  <a:gd name="T18" fmla="*/ 61 w 102"/>
                  <a:gd name="T19" fmla="*/ 28 h 57"/>
                  <a:gd name="T20" fmla="*/ 61 w 102"/>
                  <a:gd name="T21" fmla="*/ 32 h 57"/>
                  <a:gd name="T22" fmla="*/ 54 w 102"/>
                  <a:gd name="T23" fmla="*/ 43 h 57"/>
                  <a:gd name="T24" fmla="*/ 54 w 102"/>
                  <a:gd name="T25" fmla="*/ 50 h 57"/>
                  <a:gd name="T26" fmla="*/ 60 w 102"/>
                  <a:gd name="T27" fmla="*/ 52 h 57"/>
                  <a:gd name="T28" fmla="*/ 63 w 102"/>
                  <a:gd name="T29" fmla="*/ 49 h 57"/>
                  <a:gd name="T30" fmla="*/ 73 w 102"/>
                  <a:gd name="T31" fmla="*/ 43 h 57"/>
                  <a:gd name="T32" fmla="*/ 77 w 102"/>
                  <a:gd name="T33" fmla="*/ 41 h 57"/>
                  <a:gd name="T34" fmla="*/ 81 w 102"/>
                  <a:gd name="T35" fmla="*/ 38 h 57"/>
                  <a:gd name="T36" fmla="*/ 91 w 102"/>
                  <a:gd name="T37" fmla="*/ 22 h 57"/>
                  <a:gd name="T38" fmla="*/ 95 w 102"/>
                  <a:gd name="T39" fmla="*/ 19 h 57"/>
                  <a:gd name="T40" fmla="*/ 99 w 102"/>
                  <a:gd name="T41" fmla="*/ 17 h 57"/>
                  <a:gd name="T42" fmla="*/ 102 w 102"/>
                  <a:gd name="T43" fmla="*/ 13 h 57"/>
                  <a:gd name="T44" fmla="*/ 102 w 102"/>
                  <a:gd name="T45" fmla="*/ 6 h 57"/>
                  <a:gd name="T46" fmla="*/ 99 w 102"/>
                  <a:gd name="T47" fmla="*/ 1 h 57"/>
                  <a:gd name="T48" fmla="*/ 94 w 102"/>
                  <a:gd name="T49" fmla="*/ 3 h 57"/>
                  <a:gd name="T50" fmla="*/ 89 w 102"/>
                  <a:gd name="T51" fmla="*/ 5 h 57"/>
                  <a:gd name="T52" fmla="*/ 75 w 102"/>
                  <a:gd name="T53" fmla="*/ 1 h 57"/>
                  <a:gd name="T54" fmla="*/ 66 w 102"/>
                  <a:gd name="T55" fmla="*/ 3 h 57"/>
                  <a:gd name="T56" fmla="*/ 29 w 102"/>
                  <a:gd name="T57" fmla="*/ 22 h 57"/>
                  <a:gd name="T58" fmla="*/ 20 w 102"/>
                  <a:gd name="T59" fmla="*/ 25 h 57"/>
                  <a:gd name="T60" fmla="*/ 5 w 102"/>
                  <a:gd name="T61" fmla="*/ 32 h 57"/>
                  <a:gd name="T62" fmla="*/ 0 w 102"/>
                  <a:gd name="T63" fmla="*/ 43 h 57"/>
                  <a:gd name="T64" fmla="*/ 2 w 102"/>
                  <a:gd name="T65" fmla="*/ 4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57">
                    <a:moveTo>
                      <a:pt x="2" y="45"/>
                    </a:moveTo>
                    <a:cubicBezTo>
                      <a:pt x="7" y="46"/>
                      <a:pt x="10" y="48"/>
                      <a:pt x="13" y="49"/>
                    </a:cubicBezTo>
                    <a:cubicBezTo>
                      <a:pt x="16" y="51"/>
                      <a:pt x="17" y="53"/>
                      <a:pt x="19" y="55"/>
                    </a:cubicBezTo>
                    <a:cubicBezTo>
                      <a:pt x="21" y="57"/>
                      <a:pt x="25" y="57"/>
                      <a:pt x="27" y="56"/>
                    </a:cubicBezTo>
                    <a:cubicBezTo>
                      <a:pt x="29" y="54"/>
                      <a:pt x="32" y="52"/>
                      <a:pt x="34" y="50"/>
                    </a:cubicBezTo>
                    <a:cubicBezTo>
                      <a:pt x="35" y="49"/>
                      <a:pt x="36" y="49"/>
                      <a:pt x="37" y="50"/>
                    </a:cubicBezTo>
                    <a:cubicBezTo>
                      <a:pt x="39" y="50"/>
                      <a:pt x="41" y="50"/>
                      <a:pt x="42" y="49"/>
                    </a:cubicBezTo>
                    <a:cubicBezTo>
                      <a:pt x="44" y="45"/>
                      <a:pt x="46" y="41"/>
                      <a:pt x="49" y="38"/>
                    </a:cubicBezTo>
                    <a:cubicBezTo>
                      <a:pt x="52" y="35"/>
                      <a:pt x="55" y="32"/>
                      <a:pt x="58" y="29"/>
                    </a:cubicBezTo>
                    <a:cubicBezTo>
                      <a:pt x="59" y="28"/>
                      <a:pt x="60" y="28"/>
                      <a:pt x="61" y="28"/>
                    </a:cubicBezTo>
                    <a:cubicBezTo>
                      <a:pt x="62" y="28"/>
                      <a:pt x="63" y="30"/>
                      <a:pt x="61" y="32"/>
                    </a:cubicBezTo>
                    <a:cubicBezTo>
                      <a:pt x="59" y="36"/>
                      <a:pt x="56" y="40"/>
                      <a:pt x="54" y="43"/>
                    </a:cubicBezTo>
                    <a:cubicBezTo>
                      <a:pt x="53" y="45"/>
                      <a:pt x="54" y="48"/>
                      <a:pt x="54" y="50"/>
                    </a:cubicBezTo>
                    <a:cubicBezTo>
                      <a:pt x="55" y="52"/>
                      <a:pt x="58" y="53"/>
                      <a:pt x="60" y="52"/>
                    </a:cubicBezTo>
                    <a:cubicBezTo>
                      <a:pt x="61" y="51"/>
                      <a:pt x="63" y="50"/>
                      <a:pt x="63" y="49"/>
                    </a:cubicBezTo>
                    <a:cubicBezTo>
                      <a:pt x="65" y="45"/>
                      <a:pt x="68" y="43"/>
                      <a:pt x="73" y="43"/>
                    </a:cubicBezTo>
                    <a:cubicBezTo>
                      <a:pt x="74" y="43"/>
                      <a:pt x="76" y="42"/>
                      <a:pt x="77" y="41"/>
                    </a:cubicBezTo>
                    <a:cubicBezTo>
                      <a:pt x="79" y="40"/>
                      <a:pt x="81" y="39"/>
                      <a:pt x="81" y="38"/>
                    </a:cubicBezTo>
                    <a:cubicBezTo>
                      <a:pt x="84" y="32"/>
                      <a:pt x="91" y="29"/>
                      <a:pt x="91" y="22"/>
                    </a:cubicBezTo>
                    <a:cubicBezTo>
                      <a:pt x="92" y="21"/>
                      <a:pt x="94" y="19"/>
                      <a:pt x="95" y="19"/>
                    </a:cubicBezTo>
                    <a:cubicBezTo>
                      <a:pt x="96" y="18"/>
                      <a:pt x="98" y="17"/>
                      <a:pt x="99" y="17"/>
                    </a:cubicBezTo>
                    <a:cubicBezTo>
                      <a:pt x="101" y="16"/>
                      <a:pt x="102" y="14"/>
                      <a:pt x="102" y="13"/>
                    </a:cubicBezTo>
                    <a:cubicBezTo>
                      <a:pt x="102" y="10"/>
                      <a:pt x="102" y="8"/>
                      <a:pt x="102" y="6"/>
                    </a:cubicBezTo>
                    <a:cubicBezTo>
                      <a:pt x="102" y="4"/>
                      <a:pt x="100" y="0"/>
                      <a:pt x="99" y="1"/>
                    </a:cubicBezTo>
                    <a:cubicBezTo>
                      <a:pt x="97" y="1"/>
                      <a:pt x="95" y="2"/>
                      <a:pt x="94" y="3"/>
                    </a:cubicBezTo>
                    <a:cubicBezTo>
                      <a:pt x="92" y="5"/>
                      <a:pt x="90" y="6"/>
                      <a:pt x="89" y="5"/>
                    </a:cubicBezTo>
                    <a:cubicBezTo>
                      <a:pt x="84" y="1"/>
                      <a:pt x="79" y="2"/>
                      <a:pt x="75" y="1"/>
                    </a:cubicBezTo>
                    <a:cubicBezTo>
                      <a:pt x="72" y="0"/>
                      <a:pt x="68" y="1"/>
                      <a:pt x="66" y="3"/>
                    </a:cubicBezTo>
                    <a:cubicBezTo>
                      <a:pt x="54" y="11"/>
                      <a:pt x="43" y="18"/>
                      <a:pt x="29" y="22"/>
                    </a:cubicBezTo>
                    <a:cubicBezTo>
                      <a:pt x="26" y="23"/>
                      <a:pt x="23" y="25"/>
                      <a:pt x="20" y="25"/>
                    </a:cubicBezTo>
                    <a:cubicBezTo>
                      <a:pt x="15" y="26"/>
                      <a:pt x="10" y="29"/>
                      <a:pt x="5" y="32"/>
                    </a:cubicBezTo>
                    <a:cubicBezTo>
                      <a:pt x="1" y="34"/>
                      <a:pt x="0" y="39"/>
                      <a:pt x="0" y="43"/>
                    </a:cubicBezTo>
                    <a:cubicBezTo>
                      <a:pt x="0" y="44"/>
                      <a:pt x="1" y="45"/>
                      <a:pt x="2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" name="Freeform 54"/>
              <p:cNvSpPr>
                <a:spLocks/>
              </p:cNvSpPr>
              <p:nvPr/>
            </p:nvSpPr>
            <p:spPr bwMode="auto">
              <a:xfrm>
                <a:off x="3867" y="752"/>
                <a:ext cx="117" cy="79"/>
              </a:xfrm>
              <a:custGeom>
                <a:avLst/>
                <a:gdLst>
                  <a:gd name="T0" fmla="*/ 2 w 82"/>
                  <a:gd name="T1" fmla="*/ 23 h 55"/>
                  <a:gd name="T2" fmla="*/ 14 w 82"/>
                  <a:gd name="T3" fmla="*/ 34 h 55"/>
                  <a:gd name="T4" fmla="*/ 21 w 82"/>
                  <a:gd name="T5" fmla="*/ 33 h 55"/>
                  <a:gd name="T6" fmla="*/ 22 w 82"/>
                  <a:gd name="T7" fmla="*/ 32 h 55"/>
                  <a:gd name="T8" fmla="*/ 23 w 82"/>
                  <a:gd name="T9" fmla="*/ 32 h 55"/>
                  <a:gd name="T10" fmla="*/ 27 w 82"/>
                  <a:gd name="T11" fmla="*/ 31 h 55"/>
                  <a:gd name="T12" fmla="*/ 28 w 82"/>
                  <a:gd name="T13" fmla="*/ 31 h 55"/>
                  <a:gd name="T14" fmla="*/ 26 w 82"/>
                  <a:gd name="T15" fmla="*/ 32 h 55"/>
                  <a:gd name="T16" fmla="*/ 23 w 82"/>
                  <a:gd name="T17" fmla="*/ 32 h 55"/>
                  <a:gd name="T18" fmla="*/ 22 w 82"/>
                  <a:gd name="T19" fmla="*/ 33 h 55"/>
                  <a:gd name="T20" fmla="*/ 21 w 82"/>
                  <a:gd name="T21" fmla="*/ 33 h 55"/>
                  <a:gd name="T22" fmla="*/ 19 w 82"/>
                  <a:gd name="T23" fmla="*/ 36 h 55"/>
                  <a:gd name="T24" fmla="*/ 19 w 82"/>
                  <a:gd name="T25" fmla="*/ 41 h 55"/>
                  <a:gd name="T26" fmla="*/ 27 w 82"/>
                  <a:gd name="T27" fmla="*/ 46 h 55"/>
                  <a:gd name="T28" fmla="*/ 36 w 82"/>
                  <a:gd name="T29" fmla="*/ 48 h 55"/>
                  <a:gd name="T30" fmla="*/ 46 w 82"/>
                  <a:gd name="T31" fmla="*/ 51 h 55"/>
                  <a:gd name="T32" fmla="*/ 58 w 82"/>
                  <a:gd name="T33" fmla="*/ 50 h 55"/>
                  <a:gd name="T34" fmla="*/ 63 w 82"/>
                  <a:gd name="T35" fmla="*/ 47 h 55"/>
                  <a:gd name="T36" fmla="*/ 73 w 82"/>
                  <a:gd name="T37" fmla="*/ 39 h 55"/>
                  <a:gd name="T38" fmla="*/ 78 w 82"/>
                  <a:gd name="T39" fmla="*/ 30 h 55"/>
                  <a:gd name="T40" fmla="*/ 82 w 82"/>
                  <a:gd name="T41" fmla="*/ 13 h 55"/>
                  <a:gd name="T42" fmla="*/ 73 w 82"/>
                  <a:gd name="T43" fmla="*/ 10 h 55"/>
                  <a:gd name="T44" fmla="*/ 56 w 82"/>
                  <a:gd name="T45" fmla="*/ 5 h 55"/>
                  <a:gd name="T46" fmla="*/ 49 w 82"/>
                  <a:gd name="T47" fmla="*/ 7 h 55"/>
                  <a:gd name="T48" fmla="*/ 44 w 82"/>
                  <a:gd name="T49" fmla="*/ 5 h 55"/>
                  <a:gd name="T50" fmla="*/ 43 w 82"/>
                  <a:gd name="T51" fmla="*/ 2 h 55"/>
                  <a:gd name="T52" fmla="*/ 39 w 82"/>
                  <a:gd name="T53" fmla="*/ 1 h 55"/>
                  <a:gd name="T54" fmla="*/ 37 w 82"/>
                  <a:gd name="T55" fmla="*/ 3 h 55"/>
                  <a:gd name="T56" fmla="*/ 36 w 82"/>
                  <a:gd name="T57" fmla="*/ 8 h 55"/>
                  <a:gd name="T58" fmla="*/ 35 w 82"/>
                  <a:gd name="T59" fmla="*/ 12 h 55"/>
                  <a:gd name="T60" fmla="*/ 31 w 82"/>
                  <a:gd name="T61" fmla="*/ 11 h 55"/>
                  <a:gd name="T62" fmla="*/ 30 w 82"/>
                  <a:gd name="T63" fmla="*/ 10 h 55"/>
                  <a:gd name="T64" fmla="*/ 17 w 82"/>
                  <a:gd name="T65" fmla="*/ 4 h 55"/>
                  <a:gd name="T66" fmla="*/ 15 w 82"/>
                  <a:gd name="T67" fmla="*/ 2 h 55"/>
                  <a:gd name="T68" fmla="*/ 10 w 82"/>
                  <a:gd name="T69" fmla="*/ 4 h 55"/>
                  <a:gd name="T70" fmla="*/ 10 w 82"/>
                  <a:gd name="T71" fmla="*/ 8 h 55"/>
                  <a:gd name="T72" fmla="*/ 9 w 82"/>
                  <a:gd name="T73" fmla="*/ 10 h 55"/>
                  <a:gd name="T74" fmla="*/ 6 w 82"/>
                  <a:gd name="T75" fmla="*/ 9 h 55"/>
                  <a:gd name="T76" fmla="*/ 3 w 82"/>
                  <a:gd name="T77" fmla="*/ 9 h 55"/>
                  <a:gd name="T78" fmla="*/ 1 w 82"/>
                  <a:gd name="T79" fmla="*/ 17 h 55"/>
                  <a:gd name="T80" fmla="*/ 2 w 82"/>
                  <a:gd name="T8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2" h="55">
                    <a:moveTo>
                      <a:pt x="2" y="23"/>
                    </a:moveTo>
                    <a:cubicBezTo>
                      <a:pt x="4" y="31"/>
                      <a:pt x="6" y="33"/>
                      <a:pt x="14" y="34"/>
                    </a:cubicBezTo>
                    <a:cubicBezTo>
                      <a:pt x="16" y="34"/>
                      <a:pt x="19" y="33"/>
                      <a:pt x="21" y="33"/>
                    </a:cubicBezTo>
                    <a:cubicBezTo>
                      <a:pt x="21" y="33"/>
                      <a:pt x="22" y="33"/>
                      <a:pt x="22" y="32"/>
                    </a:cubicBezTo>
                    <a:cubicBezTo>
                      <a:pt x="22" y="32"/>
                      <a:pt x="23" y="32"/>
                      <a:pt x="23" y="32"/>
                    </a:cubicBezTo>
                    <a:cubicBezTo>
                      <a:pt x="24" y="32"/>
                      <a:pt x="25" y="32"/>
                      <a:pt x="27" y="31"/>
                    </a:cubicBezTo>
                    <a:cubicBezTo>
                      <a:pt x="27" y="31"/>
                      <a:pt x="28" y="31"/>
                      <a:pt x="28" y="31"/>
                    </a:cubicBezTo>
                    <a:cubicBezTo>
                      <a:pt x="29" y="32"/>
                      <a:pt x="28" y="32"/>
                      <a:pt x="26" y="32"/>
                    </a:cubicBezTo>
                    <a:cubicBezTo>
                      <a:pt x="25" y="32"/>
                      <a:pt x="24" y="32"/>
                      <a:pt x="23" y="32"/>
                    </a:cubicBezTo>
                    <a:cubicBezTo>
                      <a:pt x="23" y="33"/>
                      <a:pt x="23" y="33"/>
                      <a:pt x="22" y="33"/>
                    </a:cubicBezTo>
                    <a:cubicBezTo>
                      <a:pt x="22" y="33"/>
                      <a:pt x="22" y="33"/>
                      <a:pt x="21" y="33"/>
                    </a:cubicBezTo>
                    <a:cubicBezTo>
                      <a:pt x="20" y="34"/>
                      <a:pt x="19" y="35"/>
                      <a:pt x="19" y="36"/>
                    </a:cubicBezTo>
                    <a:cubicBezTo>
                      <a:pt x="17" y="38"/>
                      <a:pt x="17" y="40"/>
                      <a:pt x="19" y="41"/>
                    </a:cubicBezTo>
                    <a:cubicBezTo>
                      <a:pt x="21" y="43"/>
                      <a:pt x="24" y="44"/>
                      <a:pt x="27" y="46"/>
                    </a:cubicBezTo>
                    <a:cubicBezTo>
                      <a:pt x="30" y="48"/>
                      <a:pt x="33" y="49"/>
                      <a:pt x="36" y="48"/>
                    </a:cubicBezTo>
                    <a:cubicBezTo>
                      <a:pt x="40" y="47"/>
                      <a:pt x="43" y="47"/>
                      <a:pt x="46" y="51"/>
                    </a:cubicBezTo>
                    <a:cubicBezTo>
                      <a:pt x="50" y="55"/>
                      <a:pt x="53" y="54"/>
                      <a:pt x="58" y="50"/>
                    </a:cubicBezTo>
                    <a:cubicBezTo>
                      <a:pt x="59" y="49"/>
                      <a:pt x="61" y="47"/>
                      <a:pt x="63" y="47"/>
                    </a:cubicBezTo>
                    <a:cubicBezTo>
                      <a:pt x="69" y="47"/>
                      <a:pt x="72" y="45"/>
                      <a:pt x="73" y="39"/>
                    </a:cubicBezTo>
                    <a:cubicBezTo>
                      <a:pt x="74" y="36"/>
                      <a:pt x="76" y="33"/>
                      <a:pt x="78" y="30"/>
                    </a:cubicBezTo>
                    <a:cubicBezTo>
                      <a:pt x="82" y="25"/>
                      <a:pt x="82" y="20"/>
                      <a:pt x="82" y="13"/>
                    </a:cubicBezTo>
                    <a:cubicBezTo>
                      <a:pt x="79" y="12"/>
                      <a:pt x="76" y="10"/>
                      <a:pt x="73" y="10"/>
                    </a:cubicBezTo>
                    <a:cubicBezTo>
                      <a:pt x="67" y="9"/>
                      <a:pt x="62" y="8"/>
                      <a:pt x="56" y="5"/>
                    </a:cubicBezTo>
                    <a:cubicBezTo>
                      <a:pt x="53" y="4"/>
                      <a:pt x="51" y="5"/>
                      <a:pt x="49" y="7"/>
                    </a:cubicBezTo>
                    <a:cubicBezTo>
                      <a:pt x="46" y="9"/>
                      <a:pt x="46" y="9"/>
                      <a:pt x="44" y="5"/>
                    </a:cubicBezTo>
                    <a:cubicBezTo>
                      <a:pt x="44" y="4"/>
                      <a:pt x="44" y="3"/>
                      <a:pt x="43" y="2"/>
                    </a:cubicBezTo>
                    <a:cubicBezTo>
                      <a:pt x="42" y="1"/>
                      <a:pt x="40" y="0"/>
                      <a:pt x="39" y="1"/>
                    </a:cubicBezTo>
                    <a:cubicBezTo>
                      <a:pt x="38" y="1"/>
                      <a:pt x="37" y="2"/>
                      <a:pt x="37" y="3"/>
                    </a:cubicBezTo>
                    <a:cubicBezTo>
                      <a:pt x="36" y="4"/>
                      <a:pt x="36" y="6"/>
                      <a:pt x="36" y="8"/>
                    </a:cubicBezTo>
                    <a:cubicBezTo>
                      <a:pt x="36" y="9"/>
                      <a:pt x="36" y="11"/>
                      <a:pt x="35" y="12"/>
                    </a:cubicBezTo>
                    <a:cubicBezTo>
                      <a:pt x="33" y="14"/>
                      <a:pt x="32" y="11"/>
                      <a:pt x="31" y="11"/>
                    </a:cubicBezTo>
                    <a:cubicBezTo>
                      <a:pt x="31" y="10"/>
                      <a:pt x="30" y="10"/>
                      <a:pt x="30" y="10"/>
                    </a:cubicBezTo>
                    <a:cubicBezTo>
                      <a:pt x="24" y="10"/>
                      <a:pt x="20" y="8"/>
                      <a:pt x="17" y="4"/>
                    </a:cubicBezTo>
                    <a:cubicBezTo>
                      <a:pt x="17" y="3"/>
                      <a:pt x="15" y="2"/>
                      <a:pt x="15" y="2"/>
                    </a:cubicBezTo>
                    <a:cubicBezTo>
                      <a:pt x="13" y="0"/>
                      <a:pt x="10" y="2"/>
                      <a:pt x="10" y="4"/>
                    </a:cubicBezTo>
                    <a:cubicBezTo>
                      <a:pt x="10" y="5"/>
                      <a:pt x="10" y="6"/>
                      <a:pt x="10" y="8"/>
                    </a:cubicBezTo>
                    <a:cubicBezTo>
                      <a:pt x="10" y="8"/>
                      <a:pt x="9" y="10"/>
                      <a:pt x="9" y="10"/>
                    </a:cubicBezTo>
                    <a:cubicBezTo>
                      <a:pt x="8" y="10"/>
                      <a:pt x="7" y="9"/>
                      <a:pt x="6" y="9"/>
                    </a:cubicBezTo>
                    <a:cubicBezTo>
                      <a:pt x="5" y="9"/>
                      <a:pt x="3" y="9"/>
                      <a:pt x="3" y="9"/>
                    </a:cubicBezTo>
                    <a:cubicBezTo>
                      <a:pt x="2" y="12"/>
                      <a:pt x="0" y="14"/>
                      <a:pt x="1" y="17"/>
                    </a:cubicBezTo>
                    <a:cubicBezTo>
                      <a:pt x="1" y="19"/>
                      <a:pt x="2" y="21"/>
                      <a:pt x="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" name="Freeform 55"/>
              <p:cNvSpPr>
                <a:spLocks/>
              </p:cNvSpPr>
              <p:nvPr/>
            </p:nvSpPr>
            <p:spPr bwMode="auto">
              <a:xfrm>
                <a:off x="2237" y="748"/>
                <a:ext cx="100" cy="111"/>
              </a:xfrm>
              <a:custGeom>
                <a:avLst/>
                <a:gdLst>
                  <a:gd name="T0" fmla="*/ 7 w 70"/>
                  <a:gd name="T1" fmla="*/ 2 h 78"/>
                  <a:gd name="T2" fmla="*/ 5 w 70"/>
                  <a:gd name="T3" fmla="*/ 8 h 78"/>
                  <a:gd name="T4" fmla="*/ 1 w 70"/>
                  <a:gd name="T5" fmla="*/ 19 h 78"/>
                  <a:gd name="T6" fmla="*/ 0 w 70"/>
                  <a:gd name="T7" fmla="*/ 22 h 78"/>
                  <a:gd name="T8" fmla="*/ 1 w 70"/>
                  <a:gd name="T9" fmla="*/ 38 h 78"/>
                  <a:gd name="T10" fmla="*/ 3 w 70"/>
                  <a:gd name="T11" fmla="*/ 40 h 78"/>
                  <a:gd name="T12" fmla="*/ 5 w 70"/>
                  <a:gd name="T13" fmla="*/ 42 h 78"/>
                  <a:gd name="T14" fmla="*/ 11 w 70"/>
                  <a:gd name="T15" fmla="*/ 49 h 78"/>
                  <a:gd name="T16" fmla="*/ 26 w 70"/>
                  <a:gd name="T17" fmla="*/ 50 h 78"/>
                  <a:gd name="T18" fmla="*/ 27 w 70"/>
                  <a:gd name="T19" fmla="*/ 51 h 78"/>
                  <a:gd name="T20" fmla="*/ 26 w 70"/>
                  <a:gd name="T21" fmla="*/ 54 h 78"/>
                  <a:gd name="T22" fmla="*/ 20 w 70"/>
                  <a:gd name="T23" fmla="*/ 56 h 78"/>
                  <a:gd name="T24" fmla="*/ 15 w 70"/>
                  <a:gd name="T25" fmla="*/ 62 h 78"/>
                  <a:gd name="T26" fmla="*/ 14 w 70"/>
                  <a:gd name="T27" fmla="*/ 68 h 78"/>
                  <a:gd name="T28" fmla="*/ 17 w 70"/>
                  <a:gd name="T29" fmla="*/ 73 h 78"/>
                  <a:gd name="T30" fmla="*/ 30 w 70"/>
                  <a:gd name="T31" fmla="*/ 77 h 78"/>
                  <a:gd name="T32" fmla="*/ 41 w 70"/>
                  <a:gd name="T33" fmla="*/ 72 h 78"/>
                  <a:gd name="T34" fmla="*/ 42 w 70"/>
                  <a:gd name="T35" fmla="*/ 68 h 78"/>
                  <a:gd name="T36" fmla="*/ 50 w 70"/>
                  <a:gd name="T37" fmla="*/ 62 h 78"/>
                  <a:gd name="T38" fmla="*/ 54 w 70"/>
                  <a:gd name="T39" fmla="*/ 53 h 78"/>
                  <a:gd name="T40" fmla="*/ 61 w 70"/>
                  <a:gd name="T41" fmla="*/ 44 h 78"/>
                  <a:gd name="T42" fmla="*/ 62 w 70"/>
                  <a:gd name="T43" fmla="*/ 42 h 78"/>
                  <a:gd name="T44" fmla="*/ 69 w 70"/>
                  <a:gd name="T45" fmla="*/ 28 h 78"/>
                  <a:gd name="T46" fmla="*/ 69 w 70"/>
                  <a:gd name="T47" fmla="*/ 25 h 78"/>
                  <a:gd name="T48" fmla="*/ 67 w 70"/>
                  <a:gd name="T49" fmla="*/ 19 h 78"/>
                  <a:gd name="T50" fmla="*/ 63 w 70"/>
                  <a:gd name="T51" fmla="*/ 17 h 78"/>
                  <a:gd name="T52" fmla="*/ 54 w 70"/>
                  <a:gd name="T53" fmla="*/ 13 h 78"/>
                  <a:gd name="T54" fmla="*/ 40 w 70"/>
                  <a:gd name="T55" fmla="*/ 13 h 78"/>
                  <a:gd name="T56" fmla="*/ 37 w 70"/>
                  <a:gd name="T57" fmla="*/ 22 h 78"/>
                  <a:gd name="T58" fmla="*/ 37 w 70"/>
                  <a:gd name="T59" fmla="*/ 33 h 78"/>
                  <a:gd name="T60" fmla="*/ 36 w 70"/>
                  <a:gd name="T61" fmla="*/ 35 h 78"/>
                  <a:gd name="T62" fmla="*/ 35 w 70"/>
                  <a:gd name="T63" fmla="*/ 33 h 78"/>
                  <a:gd name="T64" fmla="*/ 30 w 70"/>
                  <a:gd name="T65" fmla="*/ 21 h 78"/>
                  <a:gd name="T66" fmla="*/ 27 w 70"/>
                  <a:gd name="T67" fmla="*/ 20 h 78"/>
                  <a:gd name="T68" fmla="*/ 24 w 70"/>
                  <a:gd name="T69" fmla="*/ 21 h 78"/>
                  <a:gd name="T70" fmla="*/ 18 w 70"/>
                  <a:gd name="T71" fmla="*/ 36 h 78"/>
                  <a:gd name="T72" fmla="*/ 18 w 70"/>
                  <a:gd name="T73" fmla="*/ 36 h 78"/>
                  <a:gd name="T74" fmla="*/ 17 w 70"/>
                  <a:gd name="T75" fmla="*/ 36 h 78"/>
                  <a:gd name="T76" fmla="*/ 18 w 70"/>
                  <a:gd name="T77" fmla="*/ 36 h 78"/>
                  <a:gd name="T78" fmla="*/ 18 w 70"/>
                  <a:gd name="T79" fmla="*/ 36 h 78"/>
                  <a:gd name="T80" fmla="*/ 16 w 70"/>
                  <a:gd name="T81" fmla="*/ 27 h 78"/>
                  <a:gd name="T82" fmla="*/ 17 w 70"/>
                  <a:gd name="T83" fmla="*/ 23 h 78"/>
                  <a:gd name="T84" fmla="*/ 16 w 70"/>
                  <a:gd name="T85" fmla="*/ 10 h 78"/>
                  <a:gd name="T86" fmla="*/ 15 w 70"/>
                  <a:gd name="T87" fmla="*/ 7 h 78"/>
                  <a:gd name="T88" fmla="*/ 13 w 70"/>
                  <a:gd name="T89" fmla="*/ 2 h 78"/>
                  <a:gd name="T90" fmla="*/ 7 w 70"/>
                  <a:gd name="T91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0" h="78">
                    <a:moveTo>
                      <a:pt x="7" y="2"/>
                    </a:moveTo>
                    <a:cubicBezTo>
                      <a:pt x="6" y="4"/>
                      <a:pt x="5" y="6"/>
                      <a:pt x="5" y="8"/>
                    </a:cubicBezTo>
                    <a:cubicBezTo>
                      <a:pt x="4" y="12"/>
                      <a:pt x="4" y="16"/>
                      <a:pt x="1" y="19"/>
                    </a:cubicBezTo>
                    <a:cubicBezTo>
                      <a:pt x="0" y="19"/>
                      <a:pt x="0" y="21"/>
                      <a:pt x="0" y="22"/>
                    </a:cubicBezTo>
                    <a:cubicBezTo>
                      <a:pt x="1" y="27"/>
                      <a:pt x="3" y="32"/>
                      <a:pt x="1" y="38"/>
                    </a:cubicBezTo>
                    <a:cubicBezTo>
                      <a:pt x="1" y="38"/>
                      <a:pt x="2" y="39"/>
                      <a:pt x="3" y="40"/>
                    </a:cubicBezTo>
                    <a:cubicBezTo>
                      <a:pt x="4" y="40"/>
                      <a:pt x="5" y="41"/>
                      <a:pt x="5" y="42"/>
                    </a:cubicBezTo>
                    <a:cubicBezTo>
                      <a:pt x="4" y="47"/>
                      <a:pt x="7" y="48"/>
                      <a:pt x="11" y="49"/>
                    </a:cubicBezTo>
                    <a:cubicBezTo>
                      <a:pt x="16" y="49"/>
                      <a:pt x="21" y="50"/>
                      <a:pt x="26" y="50"/>
                    </a:cubicBezTo>
                    <a:cubicBezTo>
                      <a:pt x="27" y="50"/>
                      <a:pt x="27" y="51"/>
                      <a:pt x="27" y="51"/>
                    </a:cubicBezTo>
                    <a:cubicBezTo>
                      <a:pt x="27" y="52"/>
                      <a:pt x="26" y="54"/>
                      <a:pt x="26" y="54"/>
                    </a:cubicBezTo>
                    <a:cubicBezTo>
                      <a:pt x="24" y="55"/>
                      <a:pt x="22" y="55"/>
                      <a:pt x="20" y="56"/>
                    </a:cubicBezTo>
                    <a:cubicBezTo>
                      <a:pt x="17" y="57"/>
                      <a:pt x="15" y="59"/>
                      <a:pt x="15" y="62"/>
                    </a:cubicBezTo>
                    <a:cubicBezTo>
                      <a:pt x="14" y="64"/>
                      <a:pt x="14" y="66"/>
                      <a:pt x="14" y="68"/>
                    </a:cubicBezTo>
                    <a:cubicBezTo>
                      <a:pt x="14" y="70"/>
                      <a:pt x="15" y="73"/>
                      <a:pt x="17" y="73"/>
                    </a:cubicBezTo>
                    <a:cubicBezTo>
                      <a:pt x="21" y="75"/>
                      <a:pt x="26" y="76"/>
                      <a:pt x="30" y="77"/>
                    </a:cubicBezTo>
                    <a:cubicBezTo>
                      <a:pt x="34" y="78"/>
                      <a:pt x="39" y="75"/>
                      <a:pt x="41" y="72"/>
                    </a:cubicBezTo>
                    <a:cubicBezTo>
                      <a:pt x="41" y="71"/>
                      <a:pt x="41" y="69"/>
                      <a:pt x="42" y="68"/>
                    </a:cubicBezTo>
                    <a:cubicBezTo>
                      <a:pt x="43" y="64"/>
                      <a:pt x="46" y="63"/>
                      <a:pt x="50" y="62"/>
                    </a:cubicBezTo>
                    <a:cubicBezTo>
                      <a:pt x="52" y="59"/>
                      <a:pt x="53" y="56"/>
                      <a:pt x="54" y="53"/>
                    </a:cubicBezTo>
                    <a:cubicBezTo>
                      <a:pt x="56" y="49"/>
                      <a:pt x="59" y="47"/>
                      <a:pt x="61" y="44"/>
                    </a:cubicBezTo>
                    <a:cubicBezTo>
                      <a:pt x="61" y="43"/>
                      <a:pt x="62" y="43"/>
                      <a:pt x="62" y="42"/>
                    </a:cubicBezTo>
                    <a:cubicBezTo>
                      <a:pt x="64" y="38"/>
                      <a:pt x="67" y="33"/>
                      <a:pt x="69" y="28"/>
                    </a:cubicBezTo>
                    <a:cubicBezTo>
                      <a:pt x="70" y="27"/>
                      <a:pt x="70" y="26"/>
                      <a:pt x="69" y="25"/>
                    </a:cubicBezTo>
                    <a:cubicBezTo>
                      <a:pt x="69" y="23"/>
                      <a:pt x="68" y="21"/>
                      <a:pt x="67" y="19"/>
                    </a:cubicBezTo>
                    <a:cubicBezTo>
                      <a:pt x="66" y="18"/>
                      <a:pt x="65" y="17"/>
                      <a:pt x="63" y="17"/>
                    </a:cubicBezTo>
                    <a:cubicBezTo>
                      <a:pt x="59" y="18"/>
                      <a:pt x="56" y="16"/>
                      <a:pt x="54" y="13"/>
                    </a:cubicBezTo>
                    <a:cubicBezTo>
                      <a:pt x="49" y="12"/>
                      <a:pt x="45" y="12"/>
                      <a:pt x="40" y="13"/>
                    </a:cubicBezTo>
                    <a:cubicBezTo>
                      <a:pt x="39" y="16"/>
                      <a:pt x="37" y="18"/>
                      <a:pt x="37" y="22"/>
                    </a:cubicBezTo>
                    <a:cubicBezTo>
                      <a:pt x="37" y="26"/>
                      <a:pt x="37" y="29"/>
                      <a:pt x="37" y="33"/>
                    </a:cubicBezTo>
                    <a:cubicBezTo>
                      <a:pt x="37" y="34"/>
                      <a:pt x="37" y="34"/>
                      <a:pt x="36" y="35"/>
                    </a:cubicBezTo>
                    <a:cubicBezTo>
                      <a:pt x="36" y="35"/>
                      <a:pt x="35" y="35"/>
                      <a:pt x="35" y="33"/>
                    </a:cubicBezTo>
                    <a:cubicBezTo>
                      <a:pt x="33" y="29"/>
                      <a:pt x="32" y="25"/>
                      <a:pt x="30" y="21"/>
                    </a:cubicBezTo>
                    <a:cubicBezTo>
                      <a:pt x="30" y="21"/>
                      <a:pt x="28" y="20"/>
                      <a:pt x="27" y="20"/>
                    </a:cubicBezTo>
                    <a:cubicBezTo>
                      <a:pt x="26" y="20"/>
                      <a:pt x="25" y="21"/>
                      <a:pt x="24" y="21"/>
                    </a:cubicBezTo>
                    <a:cubicBezTo>
                      <a:pt x="22" y="26"/>
                      <a:pt x="20" y="31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6" y="33"/>
                      <a:pt x="15" y="31"/>
                      <a:pt x="16" y="27"/>
                    </a:cubicBezTo>
                    <a:cubicBezTo>
                      <a:pt x="17" y="26"/>
                      <a:pt x="18" y="24"/>
                      <a:pt x="17" y="23"/>
                    </a:cubicBezTo>
                    <a:cubicBezTo>
                      <a:pt x="16" y="18"/>
                      <a:pt x="15" y="14"/>
                      <a:pt x="16" y="10"/>
                    </a:cubicBezTo>
                    <a:cubicBezTo>
                      <a:pt x="16" y="9"/>
                      <a:pt x="15" y="8"/>
                      <a:pt x="15" y="7"/>
                    </a:cubicBezTo>
                    <a:cubicBezTo>
                      <a:pt x="14" y="5"/>
                      <a:pt x="14" y="4"/>
                      <a:pt x="13" y="2"/>
                    </a:cubicBezTo>
                    <a:cubicBezTo>
                      <a:pt x="12" y="1"/>
                      <a:pt x="8" y="0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" name="Freeform 56"/>
              <p:cNvSpPr>
                <a:spLocks/>
              </p:cNvSpPr>
              <p:nvPr/>
            </p:nvSpPr>
            <p:spPr bwMode="auto">
              <a:xfrm>
                <a:off x="3473" y="1721"/>
                <a:ext cx="87" cy="103"/>
              </a:xfrm>
              <a:custGeom>
                <a:avLst/>
                <a:gdLst>
                  <a:gd name="T0" fmla="*/ 26 w 61"/>
                  <a:gd name="T1" fmla="*/ 7 h 72"/>
                  <a:gd name="T2" fmla="*/ 23 w 61"/>
                  <a:gd name="T3" fmla="*/ 15 h 72"/>
                  <a:gd name="T4" fmla="*/ 21 w 61"/>
                  <a:gd name="T5" fmla="*/ 16 h 72"/>
                  <a:gd name="T6" fmla="*/ 11 w 61"/>
                  <a:gd name="T7" fmla="*/ 17 h 72"/>
                  <a:gd name="T8" fmla="*/ 8 w 61"/>
                  <a:gd name="T9" fmla="*/ 20 h 72"/>
                  <a:gd name="T10" fmla="*/ 7 w 61"/>
                  <a:gd name="T11" fmla="*/ 30 h 72"/>
                  <a:gd name="T12" fmla="*/ 10 w 61"/>
                  <a:gd name="T13" fmla="*/ 37 h 72"/>
                  <a:gd name="T14" fmla="*/ 11 w 61"/>
                  <a:gd name="T15" fmla="*/ 46 h 72"/>
                  <a:gd name="T16" fmla="*/ 5 w 61"/>
                  <a:gd name="T17" fmla="*/ 54 h 72"/>
                  <a:gd name="T18" fmla="*/ 3 w 61"/>
                  <a:gd name="T19" fmla="*/ 56 h 72"/>
                  <a:gd name="T20" fmla="*/ 5 w 61"/>
                  <a:gd name="T21" fmla="*/ 68 h 72"/>
                  <a:gd name="T22" fmla="*/ 21 w 61"/>
                  <a:gd name="T23" fmla="*/ 70 h 72"/>
                  <a:gd name="T24" fmla="*/ 30 w 61"/>
                  <a:gd name="T25" fmla="*/ 66 h 72"/>
                  <a:gd name="T26" fmla="*/ 45 w 61"/>
                  <a:gd name="T27" fmla="*/ 60 h 72"/>
                  <a:gd name="T28" fmla="*/ 50 w 61"/>
                  <a:gd name="T29" fmla="*/ 56 h 72"/>
                  <a:gd name="T30" fmla="*/ 54 w 61"/>
                  <a:gd name="T31" fmla="*/ 36 h 72"/>
                  <a:gd name="T32" fmla="*/ 53 w 61"/>
                  <a:gd name="T33" fmla="*/ 31 h 72"/>
                  <a:gd name="T34" fmla="*/ 55 w 61"/>
                  <a:gd name="T35" fmla="*/ 25 h 72"/>
                  <a:gd name="T36" fmla="*/ 57 w 61"/>
                  <a:gd name="T37" fmla="*/ 23 h 72"/>
                  <a:gd name="T38" fmla="*/ 59 w 61"/>
                  <a:gd name="T39" fmla="*/ 11 h 72"/>
                  <a:gd name="T40" fmla="*/ 55 w 61"/>
                  <a:gd name="T41" fmla="*/ 5 h 72"/>
                  <a:gd name="T42" fmla="*/ 51 w 61"/>
                  <a:gd name="T43" fmla="*/ 2 h 72"/>
                  <a:gd name="T44" fmla="*/ 39 w 61"/>
                  <a:gd name="T45" fmla="*/ 0 h 72"/>
                  <a:gd name="T46" fmla="*/ 35 w 61"/>
                  <a:gd name="T47" fmla="*/ 1 h 72"/>
                  <a:gd name="T48" fmla="*/ 26 w 61"/>
                  <a:gd name="T49" fmla="*/ 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72">
                    <a:moveTo>
                      <a:pt x="26" y="7"/>
                    </a:moveTo>
                    <a:cubicBezTo>
                      <a:pt x="25" y="10"/>
                      <a:pt x="25" y="12"/>
                      <a:pt x="23" y="15"/>
                    </a:cubicBezTo>
                    <a:cubicBezTo>
                      <a:pt x="23" y="15"/>
                      <a:pt x="22" y="16"/>
                      <a:pt x="21" y="16"/>
                    </a:cubicBezTo>
                    <a:cubicBezTo>
                      <a:pt x="18" y="17"/>
                      <a:pt x="14" y="17"/>
                      <a:pt x="11" y="17"/>
                    </a:cubicBezTo>
                    <a:cubicBezTo>
                      <a:pt x="9" y="17"/>
                      <a:pt x="8" y="18"/>
                      <a:pt x="8" y="20"/>
                    </a:cubicBezTo>
                    <a:cubicBezTo>
                      <a:pt x="7" y="23"/>
                      <a:pt x="8" y="26"/>
                      <a:pt x="7" y="30"/>
                    </a:cubicBezTo>
                    <a:cubicBezTo>
                      <a:pt x="6" y="33"/>
                      <a:pt x="8" y="35"/>
                      <a:pt x="10" y="37"/>
                    </a:cubicBezTo>
                    <a:cubicBezTo>
                      <a:pt x="12" y="40"/>
                      <a:pt x="12" y="43"/>
                      <a:pt x="11" y="46"/>
                    </a:cubicBezTo>
                    <a:cubicBezTo>
                      <a:pt x="9" y="49"/>
                      <a:pt x="7" y="51"/>
                      <a:pt x="5" y="54"/>
                    </a:cubicBezTo>
                    <a:cubicBezTo>
                      <a:pt x="5" y="55"/>
                      <a:pt x="4" y="56"/>
                      <a:pt x="3" y="56"/>
                    </a:cubicBezTo>
                    <a:cubicBezTo>
                      <a:pt x="0" y="59"/>
                      <a:pt x="1" y="65"/>
                      <a:pt x="5" y="68"/>
                    </a:cubicBezTo>
                    <a:cubicBezTo>
                      <a:pt x="10" y="71"/>
                      <a:pt x="15" y="72"/>
                      <a:pt x="21" y="70"/>
                    </a:cubicBezTo>
                    <a:cubicBezTo>
                      <a:pt x="24" y="69"/>
                      <a:pt x="27" y="67"/>
                      <a:pt x="30" y="66"/>
                    </a:cubicBezTo>
                    <a:cubicBezTo>
                      <a:pt x="34" y="63"/>
                      <a:pt x="39" y="61"/>
                      <a:pt x="45" y="60"/>
                    </a:cubicBezTo>
                    <a:cubicBezTo>
                      <a:pt x="47" y="60"/>
                      <a:pt x="49" y="58"/>
                      <a:pt x="50" y="56"/>
                    </a:cubicBezTo>
                    <a:cubicBezTo>
                      <a:pt x="54" y="50"/>
                      <a:pt x="56" y="43"/>
                      <a:pt x="54" y="36"/>
                    </a:cubicBezTo>
                    <a:cubicBezTo>
                      <a:pt x="54" y="34"/>
                      <a:pt x="53" y="33"/>
                      <a:pt x="53" y="31"/>
                    </a:cubicBezTo>
                    <a:cubicBezTo>
                      <a:pt x="53" y="29"/>
                      <a:pt x="54" y="27"/>
                      <a:pt x="55" y="25"/>
                    </a:cubicBezTo>
                    <a:cubicBezTo>
                      <a:pt x="56" y="24"/>
                      <a:pt x="56" y="23"/>
                      <a:pt x="57" y="23"/>
                    </a:cubicBezTo>
                    <a:cubicBezTo>
                      <a:pt x="61" y="19"/>
                      <a:pt x="61" y="15"/>
                      <a:pt x="59" y="11"/>
                    </a:cubicBezTo>
                    <a:cubicBezTo>
                      <a:pt x="58" y="9"/>
                      <a:pt x="57" y="7"/>
                      <a:pt x="55" y="5"/>
                    </a:cubicBezTo>
                    <a:cubicBezTo>
                      <a:pt x="54" y="4"/>
                      <a:pt x="53" y="2"/>
                      <a:pt x="51" y="2"/>
                    </a:cubicBezTo>
                    <a:cubicBezTo>
                      <a:pt x="47" y="1"/>
                      <a:pt x="43" y="1"/>
                      <a:pt x="39" y="0"/>
                    </a:cubicBezTo>
                    <a:cubicBezTo>
                      <a:pt x="37" y="0"/>
                      <a:pt x="36" y="0"/>
                      <a:pt x="35" y="1"/>
                    </a:cubicBezTo>
                    <a:cubicBezTo>
                      <a:pt x="31" y="1"/>
                      <a:pt x="28" y="3"/>
                      <a:pt x="2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" name="Freeform 57"/>
              <p:cNvSpPr>
                <a:spLocks/>
              </p:cNvSpPr>
              <p:nvPr/>
            </p:nvSpPr>
            <p:spPr bwMode="auto">
              <a:xfrm>
                <a:off x="6232" y="1833"/>
                <a:ext cx="104" cy="123"/>
              </a:xfrm>
              <a:custGeom>
                <a:avLst/>
                <a:gdLst>
                  <a:gd name="T0" fmla="*/ 0 w 73"/>
                  <a:gd name="T1" fmla="*/ 65 h 86"/>
                  <a:gd name="T2" fmla="*/ 6 w 73"/>
                  <a:gd name="T3" fmla="*/ 76 h 86"/>
                  <a:gd name="T4" fmla="*/ 10 w 73"/>
                  <a:gd name="T5" fmla="*/ 85 h 86"/>
                  <a:gd name="T6" fmla="*/ 13 w 73"/>
                  <a:gd name="T7" fmla="*/ 86 h 86"/>
                  <a:gd name="T8" fmla="*/ 24 w 73"/>
                  <a:gd name="T9" fmla="*/ 78 h 86"/>
                  <a:gd name="T10" fmla="*/ 24 w 73"/>
                  <a:gd name="T11" fmla="*/ 74 h 86"/>
                  <a:gd name="T12" fmla="*/ 12 w 73"/>
                  <a:gd name="T13" fmla="*/ 67 h 86"/>
                  <a:gd name="T14" fmla="*/ 12 w 73"/>
                  <a:gd name="T15" fmla="*/ 66 h 86"/>
                  <a:gd name="T16" fmla="*/ 18 w 73"/>
                  <a:gd name="T17" fmla="*/ 64 h 86"/>
                  <a:gd name="T18" fmla="*/ 36 w 73"/>
                  <a:gd name="T19" fmla="*/ 65 h 86"/>
                  <a:gd name="T20" fmla="*/ 47 w 73"/>
                  <a:gd name="T21" fmla="*/ 70 h 86"/>
                  <a:gd name="T22" fmla="*/ 49 w 73"/>
                  <a:gd name="T23" fmla="*/ 68 h 86"/>
                  <a:gd name="T24" fmla="*/ 51 w 73"/>
                  <a:gd name="T25" fmla="*/ 58 h 86"/>
                  <a:gd name="T26" fmla="*/ 59 w 73"/>
                  <a:gd name="T27" fmla="*/ 50 h 86"/>
                  <a:gd name="T28" fmla="*/ 69 w 73"/>
                  <a:gd name="T29" fmla="*/ 46 h 86"/>
                  <a:gd name="T30" fmla="*/ 71 w 73"/>
                  <a:gd name="T31" fmla="*/ 37 h 86"/>
                  <a:gd name="T32" fmla="*/ 66 w 73"/>
                  <a:gd name="T33" fmla="*/ 31 h 86"/>
                  <a:gd name="T34" fmla="*/ 63 w 73"/>
                  <a:gd name="T35" fmla="*/ 26 h 86"/>
                  <a:gd name="T36" fmla="*/ 60 w 73"/>
                  <a:gd name="T37" fmla="*/ 24 h 86"/>
                  <a:gd name="T38" fmla="*/ 44 w 73"/>
                  <a:gd name="T39" fmla="*/ 25 h 86"/>
                  <a:gd name="T40" fmla="*/ 26 w 73"/>
                  <a:gd name="T41" fmla="*/ 11 h 86"/>
                  <a:gd name="T42" fmla="*/ 13 w 73"/>
                  <a:gd name="T43" fmla="*/ 1 h 86"/>
                  <a:gd name="T44" fmla="*/ 8 w 73"/>
                  <a:gd name="T45" fmla="*/ 2 h 86"/>
                  <a:gd name="T46" fmla="*/ 7 w 73"/>
                  <a:gd name="T47" fmla="*/ 7 h 86"/>
                  <a:gd name="T48" fmla="*/ 10 w 73"/>
                  <a:gd name="T49" fmla="*/ 14 h 86"/>
                  <a:gd name="T50" fmla="*/ 12 w 73"/>
                  <a:gd name="T51" fmla="*/ 22 h 86"/>
                  <a:gd name="T52" fmla="*/ 14 w 73"/>
                  <a:gd name="T53" fmla="*/ 45 h 86"/>
                  <a:gd name="T54" fmla="*/ 11 w 73"/>
                  <a:gd name="T55" fmla="*/ 47 h 86"/>
                  <a:gd name="T56" fmla="*/ 8 w 73"/>
                  <a:gd name="T57" fmla="*/ 47 h 86"/>
                  <a:gd name="T58" fmla="*/ 5 w 73"/>
                  <a:gd name="T59" fmla="*/ 51 h 86"/>
                  <a:gd name="T60" fmla="*/ 5 w 73"/>
                  <a:gd name="T61" fmla="*/ 54 h 86"/>
                  <a:gd name="T62" fmla="*/ 0 w 73"/>
                  <a:gd name="T63" fmla="*/ 6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3" h="86">
                    <a:moveTo>
                      <a:pt x="0" y="65"/>
                    </a:moveTo>
                    <a:cubicBezTo>
                      <a:pt x="0" y="70"/>
                      <a:pt x="5" y="72"/>
                      <a:pt x="6" y="76"/>
                    </a:cubicBezTo>
                    <a:cubicBezTo>
                      <a:pt x="8" y="79"/>
                      <a:pt x="9" y="82"/>
                      <a:pt x="10" y="85"/>
                    </a:cubicBezTo>
                    <a:cubicBezTo>
                      <a:pt x="11" y="85"/>
                      <a:pt x="12" y="86"/>
                      <a:pt x="13" y="86"/>
                    </a:cubicBezTo>
                    <a:cubicBezTo>
                      <a:pt x="17" y="83"/>
                      <a:pt x="20" y="81"/>
                      <a:pt x="24" y="78"/>
                    </a:cubicBezTo>
                    <a:cubicBezTo>
                      <a:pt x="25" y="77"/>
                      <a:pt x="25" y="75"/>
                      <a:pt x="24" y="74"/>
                    </a:cubicBezTo>
                    <a:cubicBezTo>
                      <a:pt x="20" y="72"/>
                      <a:pt x="16" y="70"/>
                      <a:pt x="12" y="67"/>
                    </a:cubicBezTo>
                    <a:cubicBezTo>
                      <a:pt x="12" y="67"/>
                      <a:pt x="12" y="66"/>
                      <a:pt x="12" y="66"/>
                    </a:cubicBezTo>
                    <a:cubicBezTo>
                      <a:pt x="14" y="65"/>
                      <a:pt x="16" y="65"/>
                      <a:pt x="18" y="64"/>
                    </a:cubicBezTo>
                    <a:cubicBezTo>
                      <a:pt x="25" y="59"/>
                      <a:pt x="30" y="60"/>
                      <a:pt x="36" y="65"/>
                    </a:cubicBezTo>
                    <a:cubicBezTo>
                      <a:pt x="39" y="68"/>
                      <a:pt x="43" y="69"/>
                      <a:pt x="47" y="70"/>
                    </a:cubicBezTo>
                    <a:cubicBezTo>
                      <a:pt x="48" y="70"/>
                      <a:pt x="49" y="69"/>
                      <a:pt x="49" y="68"/>
                    </a:cubicBezTo>
                    <a:cubicBezTo>
                      <a:pt x="50" y="65"/>
                      <a:pt x="50" y="62"/>
                      <a:pt x="51" y="58"/>
                    </a:cubicBezTo>
                    <a:cubicBezTo>
                      <a:pt x="52" y="55"/>
                      <a:pt x="54" y="52"/>
                      <a:pt x="59" y="50"/>
                    </a:cubicBezTo>
                    <a:cubicBezTo>
                      <a:pt x="62" y="49"/>
                      <a:pt x="66" y="47"/>
                      <a:pt x="69" y="46"/>
                    </a:cubicBezTo>
                    <a:cubicBezTo>
                      <a:pt x="72" y="44"/>
                      <a:pt x="73" y="40"/>
                      <a:pt x="71" y="37"/>
                    </a:cubicBezTo>
                    <a:cubicBezTo>
                      <a:pt x="69" y="35"/>
                      <a:pt x="68" y="33"/>
                      <a:pt x="66" y="31"/>
                    </a:cubicBezTo>
                    <a:cubicBezTo>
                      <a:pt x="64" y="29"/>
                      <a:pt x="64" y="27"/>
                      <a:pt x="63" y="26"/>
                    </a:cubicBezTo>
                    <a:cubicBezTo>
                      <a:pt x="62" y="23"/>
                      <a:pt x="61" y="22"/>
                      <a:pt x="60" y="24"/>
                    </a:cubicBezTo>
                    <a:cubicBezTo>
                      <a:pt x="54" y="27"/>
                      <a:pt x="50" y="27"/>
                      <a:pt x="44" y="25"/>
                    </a:cubicBezTo>
                    <a:cubicBezTo>
                      <a:pt x="37" y="21"/>
                      <a:pt x="31" y="17"/>
                      <a:pt x="26" y="11"/>
                    </a:cubicBezTo>
                    <a:cubicBezTo>
                      <a:pt x="22" y="7"/>
                      <a:pt x="18" y="4"/>
                      <a:pt x="13" y="1"/>
                    </a:cubicBezTo>
                    <a:cubicBezTo>
                      <a:pt x="11" y="0"/>
                      <a:pt x="9" y="1"/>
                      <a:pt x="8" y="2"/>
                    </a:cubicBezTo>
                    <a:cubicBezTo>
                      <a:pt x="7" y="3"/>
                      <a:pt x="6" y="5"/>
                      <a:pt x="7" y="7"/>
                    </a:cubicBezTo>
                    <a:cubicBezTo>
                      <a:pt x="8" y="9"/>
                      <a:pt x="9" y="12"/>
                      <a:pt x="10" y="14"/>
                    </a:cubicBezTo>
                    <a:cubicBezTo>
                      <a:pt x="11" y="17"/>
                      <a:pt x="12" y="19"/>
                      <a:pt x="12" y="22"/>
                    </a:cubicBezTo>
                    <a:cubicBezTo>
                      <a:pt x="13" y="29"/>
                      <a:pt x="13" y="37"/>
                      <a:pt x="14" y="45"/>
                    </a:cubicBezTo>
                    <a:cubicBezTo>
                      <a:pt x="14" y="45"/>
                      <a:pt x="12" y="46"/>
                      <a:pt x="11" y="47"/>
                    </a:cubicBezTo>
                    <a:cubicBezTo>
                      <a:pt x="10" y="47"/>
                      <a:pt x="9" y="47"/>
                      <a:pt x="8" y="47"/>
                    </a:cubicBezTo>
                    <a:cubicBezTo>
                      <a:pt x="5" y="47"/>
                      <a:pt x="5" y="47"/>
                      <a:pt x="5" y="51"/>
                    </a:cubicBezTo>
                    <a:cubicBezTo>
                      <a:pt x="5" y="52"/>
                      <a:pt x="5" y="53"/>
                      <a:pt x="5" y="54"/>
                    </a:cubicBezTo>
                    <a:cubicBezTo>
                      <a:pt x="3" y="58"/>
                      <a:pt x="0" y="60"/>
                      <a:pt x="0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" name="Freeform 58"/>
              <p:cNvSpPr>
                <a:spLocks/>
              </p:cNvSpPr>
              <p:nvPr/>
            </p:nvSpPr>
            <p:spPr bwMode="auto">
              <a:xfrm>
                <a:off x="2306" y="597"/>
                <a:ext cx="85" cy="118"/>
              </a:xfrm>
              <a:custGeom>
                <a:avLst/>
                <a:gdLst>
                  <a:gd name="T0" fmla="*/ 7 w 60"/>
                  <a:gd name="T1" fmla="*/ 47 h 83"/>
                  <a:gd name="T2" fmla="*/ 16 w 60"/>
                  <a:gd name="T3" fmla="*/ 49 h 83"/>
                  <a:gd name="T4" fmla="*/ 16 w 60"/>
                  <a:gd name="T5" fmla="*/ 50 h 83"/>
                  <a:gd name="T6" fmla="*/ 16 w 60"/>
                  <a:gd name="T7" fmla="*/ 49 h 83"/>
                  <a:gd name="T8" fmla="*/ 20 w 60"/>
                  <a:gd name="T9" fmla="*/ 53 h 83"/>
                  <a:gd name="T10" fmla="*/ 26 w 60"/>
                  <a:gd name="T11" fmla="*/ 73 h 83"/>
                  <a:gd name="T12" fmla="*/ 29 w 60"/>
                  <a:gd name="T13" fmla="*/ 80 h 83"/>
                  <a:gd name="T14" fmla="*/ 38 w 60"/>
                  <a:gd name="T15" fmla="*/ 81 h 83"/>
                  <a:gd name="T16" fmla="*/ 46 w 60"/>
                  <a:gd name="T17" fmla="*/ 69 h 83"/>
                  <a:gd name="T18" fmla="*/ 55 w 60"/>
                  <a:gd name="T19" fmla="*/ 52 h 83"/>
                  <a:gd name="T20" fmla="*/ 58 w 60"/>
                  <a:gd name="T21" fmla="*/ 47 h 83"/>
                  <a:gd name="T22" fmla="*/ 56 w 60"/>
                  <a:gd name="T23" fmla="*/ 34 h 83"/>
                  <a:gd name="T24" fmla="*/ 55 w 60"/>
                  <a:gd name="T25" fmla="*/ 29 h 83"/>
                  <a:gd name="T26" fmla="*/ 55 w 60"/>
                  <a:gd name="T27" fmla="*/ 25 h 83"/>
                  <a:gd name="T28" fmla="*/ 45 w 60"/>
                  <a:gd name="T29" fmla="*/ 18 h 83"/>
                  <a:gd name="T30" fmla="*/ 42 w 60"/>
                  <a:gd name="T31" fmla="*/ 19 h 83"/>
                  <a:gd name="T32" fmla="*/ 42 w 60"/>
                  <a:gd name="T33" fmla="*/ 19 h 83"/>
                  <a:gd name="T34" fmla="*/ 41 w 60"/>
                  <a:gd name="T35" fmla="*/ 20 h 83"/>
                  <a:gd name="T36" fmla="*/ 42 w 60"/>
                  <a:gd name="T37" fmla="*/ 19 h 83"/>
                  <a:gd name="T38" fmla="*/ 43 w 60"/>
                  <a:gd name="T39" fmla="*/ 10 h 83"/>
                  <a:gd name="T40" fmla="*/ 34 w 60"/>
                  <a:gd name="T41" fmla="*/ 0 h 83"/>
                  <a:gd name="T42" fmla="*/ 24 w 60"/>
                  <a:gd name="T43" fmla="*/ 0 h 83"/>
                  <a:gd name="T44" fmla="*/ 21 w 60"/>
                  <a:gd name="T45" fmla="*/ 2 h 83"/>
                  <a:gd name="T46" fmla="*/ 16 w 60"/>
                  <a:gd name="T47" fmla="*/ 13 h 83"/>
                  <a:gd name="T48" fmla="*/ 16 w 60"/>
                  <a:gd name="T49" fmla="*/ 18 h 83"/>
                  <a:gd name="T50" fmla="*/ 19 w 60"/>
                  <a:gd name="T51" fmla="*/ 23 h 83"/>
                  <a:gd name="T52" fmla="*/ 19 w 60"/>
                  <a:gd name="T53" fmla="*/ 23 h 83"/>
                  <a:gd name="T54" fmla="*/ 19 w 60"/>
                  <a:gd name="T55" fmla="*/ 23 h 83"/>
                  <a:gd name="T56" fmla="*/ 20 w 60"/>
                  <a:gd name="T57" fmla="*/ 22 h 83"/>
                  <a:gd name="T58" fmla="*/ 19 w 60"/>
                  <a:gd name="T59" fmla="*/ 23 h 83"/>
                  <a:gd name="T60" fmla="*/ 19 w 60"/>
                  <a:gd name="T61" fmla="*/ 23 h 83"/>
                  <a:gd name="T62" fmla="*/ 19 w 60"/>
                  <a:gd name="T63" fmla="*/ 23 h 83"/>
                  <a:gd name="T64" fmla="*/ 20 w 60"/>
                  <a:gd name="T65" fmla="*/ 29 h 83"/>
                  <a:gd name="T66" fmla="*/ 19 w 60"/>
                  <a:gd name="T67" fmla="*/ 34 h 83"/>
                  <a:gd name="T68" fmla="*/ 15 w 60"/>
                  <a:gd name="T69" fmla="*/ 36 h 83"/>
                  <a:gd name="T70" fmla="*/ 9 w 60"/>
                  <a:gd name="T71" fmla="*/ 33 h 83"/>
                  <a:gd name="T72" fmla="*/ 5 w 60"/>
                  <a:gd name="T73" fmla="*/ 34 h 83"/>
                  <a:gd name="T74" fmla="*/ 2 w 60"/>
                  <a:gd name="T75" fmla="*/ 38 h 83"/>
                  <a:gd name="T76" fmla="*/ 7 w 60"/>
                  <a:gd name="T77" fmla="*/ 47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0" h="83">
                    <a:moveTo>
                      <a:pt x="7" y="47"/>
                    </a:moveTo>
                    <a:cubicBezTo>
                      <a:pt x="10" y="47"/>
                      <a:pt x="13" y="47"/>
                      <a:pt x="16" y="49"/>
                    </a:cubicBezTo>
                    <a:cubicBezTo>
                      <a:pt x="16" y="49"/>
                      <a:pt x="16" y="49"/>
                      <a:pt x="16" y="50"/>
                    </a:cubicBezTo>
                    <a:cubicBezTo>
                      <a:pt x="16" y="50"/>
                      <a:pt x="16" y="49"/>
                      <a:pt x="16" y="49"/>
                    </a:cubicBezTo>
                    <a:cubicBezTo>
                      <a:pt x="17" y="51"/>
                      <a:pt x="19" y="52"/>
                      <a:pt x="20" y="53"/>
                    </a:cubicBezTo>
                    <a:cubicBezTo>
                      <a:pt x="27" y="58"/>
                      <a:pt x="31" y="64"/>
                      <a:pt x="26" y="73"/>
                    </a:cubicBezTo>
                    <a:cubicBezTo>
                      <a:pt x="25" y="75"/>
                      <a:pt x="26" y="78"/>
                      <a:pt x="29" y="80"/>
                    </a:cubicBezTo>
                    <a:cubicBezTo>
                      <a:pt x="31" y="82"/>
                      <a:pt x="35" y="83"/>
                      <a:pt x="38" y="81"/>
                    </a:cubicBezTo>
                    <a:cubicBezTo>
                      <a:pt x="42" y="78"/>
                      <a:pt x="45" y="74"/>
                      <a:pt x="46" y="69"/>
                    </a:cubicBezTo>
                    <a:cubicBezTo>
                      <a:pt x="47" y="63"/>
                      <a:pt x="49" y="57"/>
                      <a:pt x="55" y="52"/>
                    </a:cubicBezTo>
                    <a:cubicBezTo>
                      <a:pt x="56" y="51"/>
                      <a:pt x="57" y="49"/>
                      <a:pt x="58" y="47"/>
                    </a:cubicBezTo>
                    <a:cubicBezTo>
                      <a:pt x="60" y="42"/>
                      <a:pt x="60" y="38"/>
                      <a:pt x="56" y="34"/>
                    </a:cubicBezTo>
                    <a:cubicBezTo>
                      <a:pt x="55" y="33"/>
                      <a:pt x="54" y="31"/>
                      <a:pt x="55" y="29"/>
                    </a:cubicBezTo>
                    <a:cubicBezTo>
                      <a:pt x="55" y="28"/>
                      <a:pt x="55" y="27"/>
                      <a:pt x="55" y="25"/>
                    </a:cubicBezTo>
                    <a:cubicBezTo>
                      <a:pt x="55" y="18"/>
                      <a:pt x="52" y="15"/>
                      <a:pt x="45" y="18"/>
                    </a:cubicBezTo>
                    <a:cubicBezTo>
                      <a:pt x="44" y="18"/>
                      <a:pt x="43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21"/>
                      <a:pt x="42" y="21"/>
                      <a:pt x="41" y="20"/>
                    </a:cubicBezTo>
                    <a:cubicBezTo>
                      <a:pt x="42" y="20"/>
                      <a:pt x="42" y="19"/>
                      <a:pt x="42" y="19"/>
                    </a:cubicBezTo>
                    <a:cubicBezTo>
                      <a:pt x="43" y="16"/>
                      <a:pt x="43" y="13"/>
                      <a:pt x="43" y="10"/>
                    </a:cubicBezTo>
                    <a:cubicBezTo>
                      <a:pt x="43" y="4"/>
                      <a:pt x="39" y="0"/>
                      <a:pt x="34" y="0"/>
                    </a:cubicBezTo>
                    <a:cubicBezTo>
                      <a:pt x="30" y="0"/>
                      <a:pt x="27" y="1"/>
                      <a:pt x="24" y="0"/>
                    </a:cubicBezTo>
                    <a:cubicBezTo>
                      <a:pt x="23" y="0"/>
                      <a:pt x="22" y="1"/>
                      <a:pt x="21" y="2"/>
                    </a:cubicBezTo>
                    <a:cubicBezTo>
                      <a:pt x="18" y="5"/>
                      <a:pt x="15" y="8"/>
                      <a:pt x="16" y="13"/>
                    </a:cubicBezTo>
                    <a:cubicBezTo>
                      <a:pt x="17" y="14"/>
                      <a:pt x="16" y="16"/>
                      <a:pt x="16" y="18"/>
                    </a:cubicBezTo>
                    <a:cubicBezTo>
                      <a:pt x="15" y="21"/>
                      <a:pt x="15" y="21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1" y="22"/>
                      <a:pt x="20" y="22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5"/>
                      <a:pt x="20" y="27"/>
                      <a:pt x="20" y="29"/>
                    </a:cubicBezTo>
                    <a:cubicBezTo>
                      <a:pt x="20" y="31"/>
                      <a:pt x="19" y="32"/>
                      <a:pt x="19" y="34"/>
                    </a:cubicBezTo>
                    <a:cubicBezTo>
                      <a:pt x="18" y="36"/>
                      <a:pt x="16" y="37"/>
                      <a:pt x="15" y="36"/>
                    </a:cubicBezTo>
                    <a:cubicBezTo>
                      <a:pt x="13" y="35"/>
                      <a:pt x="11" y="34"/>
                      <a:pt x="9" y="33"/>
                    </a:cubicBezTo>
                    <a:cubicBezTo>
                      <a:pt x="8" y="32"/>
                      <a:pt x="6" y="33"/>
                      <a:pt x="5" y="34"/>
                    </a:cubicBezTo>
                    <a:cubicBezTo>
                      <a:pt x="4" y="35"/>
                      <a:pt x="3" y="37"/>
                      <a:pt x="2" y="38"/>
                    </a:cubicBezTo>
                    <a:cubicBezTo>
                      <a:pt x="0" y="42"/>
                      <a:pt x="2" y="46"/>
                      <a:pt x="7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" name="Freeform 59"/>
              <p:cNvSpPr>
                <a:spLocks/>
              </p:cNvSpPr>
              <p:nvPr/>
            </p:nvSpPr>
            <p:spPr bwMode="auto">
              <a:xfrm>
                <a:off x="5712" y="3048"/>
                <a:ext cx="190" cy="60"/>
              </a:xfrm>
              <a:custGeom>
                <a:avLst/>
                <a:gdLst>
                  <a:gd name="T0" fmla="*/ 93 w 134"/>
                  <a:gd name="T1" fmla="*/ 37 h 42"/>
                  <a:gd name="T2" fmla="*/ 112 w 134"/>
                  <a:gd name="T3" fmla="*/ 41 h 42"/>
                  <a:gd name="T4" fmla="*/ 119 w 134"/>
                  <a:gd name="T5" fmla="*/ 40 h 42"/>
                  <a:gd name="T6" fmla="*/ 124 w 134"/>
                  <a:gd name="T7" fmla="*/ 39 h 42"/>
                  <a:gd name="T8" fmla="*/ 130 w 134"/>
                  <a:gd name="T9" fmla="*/ 40 h 42"/>
                  <a:gd name="T10" fmla="*/ 134 w 134"/>
                  <a:gd name="T11" fmla="*/ 36 h 42"/>
                  <a:gd name="T12" fmla="*/ 131 w 134"/>
                  <a:gd name="T13" fmla="*/ 32 h 42"/>
                  <a:gd name="T14" fmla="*/ 115 w 134"/>
                  <a:gd name="T15" fmla="*/ 27 h 42"/>
                  <a:gd name="T16" fmla="*/ 112 w 134"/>
                  <a:gd name="T17" fmla="*/ 26 h 42"/>
                  <a:gd name="T18" fmla="*/ 105 w 134"/>
                  <a:gd name="T19" fmla="*/ 26 h 42"/>
                  <a:gd name="T20" fmla="*/ 101 w 134"/>
                  <a:gd name="T21" fmla="*/ 24 h 42"/>
                  <a:gd name="T22" fmla="*/ 104 w 134"/>
                  <a:gd name="T23" fmla="*/ 21 h 42"/>
                  <a:gd name="T24" fmla="*/ 107 w 134"/>
                  <a:gd name="T25" fmla="*/ 20 h 42"/>
                  <a:gd name="T26" fmla="*/ 111 w 134"/>
                  <a:gd name="T27" fmla="*/ 18 h 42"/>
                  <a:gd name="T28" fmla="*/ 107 w 134"/>
                  <a:gd name="T29" fmla="*/ 16 h 42"/>
                  <a:gd name="T30" fmla="*/ 87 w 134"/>
                  <a:gd name="T31" fmla="*/ 13 h 42"/>
                  <a:gd name="T32" fmla="*/ 78 w 134"/>
                  <a:gd name="T33" fmla="*/ 9 h 42"/>
                  <a:gd name="T34" fmla="*/ 67 w 134"/>
                  <a:gd name="T35" fmla="*/ 12 h 42"/>
                  <a:gd name="T36" fmla="*/ 61 w 134"/>
                  <a:gd name="T37" fmla="*/ 14 h 42"/>
                  <a:gd name="T38" fmla="*/ 53 w 134"/>
                  <a:gd name="T39" fmla="*/ 14 h 42"/>
                  <a:gd name="T40" fmla="*/ 40 w 134"/>
                  <a:gd name="T41" fmla="*/ 8 h 42"/>
                  <a:gd name="T42" fmla="*/ 23 w 134"/>
                  <a:gd name="T43" fmla="*/ 2 h 42"/>
                  <a:gd name="T44" fmla="*/ 6 w 134"/>
                  <a:gd name="T45" fmla="*/ 0 h 42"/>
                  <a:gd name="T46" fmla="*/ 1 w 134"/>
                  <a:gd name="T47" fmla="*/ 12 h 42"/>
                  <a:gd name="T48" fmla="*/ 2 w 134"/>
                  <a:gd name="T49" fmla="*/ 16 h 42"/>
                  <a:gd name="T50" fmla="*/ 12 w 134"/>
                  <a:gd name="T51" fmla="*/ 21 h 42"/>
                  <a:gd name="T52" fmla="*/ 18 w 134"/>
                  <a:gd name="T53" fmla="*/ 24 h 42"/>
                  <a:gd name="T54" fmla="*/ 30 w 134"/>
                  <a:gd name="T55" fmla="*/ 27 h 42"/>
                  <a:gd name="T56" fmla="*/ 40 w 134"/>
                  <a:gd name="T57" fmla="*/ 28 h 42"/>
                  <a:gd name="T58" fmla="*/ 61 w 134"/>
                  <a:gd name="T59" fmla="*/ 32 h 42"/>
                  <a:gd name="T60" fmla="*/ 81 w 134"/>
                  <a:gd name="T61" fmla="*/ 36 h 42"/>
                  <a:gd name="T62" fmla="*/ 93 w 134"/>
                  <a:gd name="T63" fmla="*/ 3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42">
                    <a:moveTo>
                      <a:pt x="93" y="37"/>
                    </a:moveTo>
                    <a:cubicBezTo>
                      <a:pt x="99" y="37"/>
                      <a:pt x="106" y="38"/>
                      <a:pt x="112" y="41"/>
                    </a:cubicBezTo>
                    <a:cubicBezTo>
                      <a:pt x="114" y="42"/>
                      <a:pt x="117" y="42"/>
                      <a:pt x="119" y="40"/>
                    </a:cubicBezTo>
                    <a:cubicBezTo>
                      <a:pt x="120" y="38"/>
                      <a:pt x="122" y="39"/>
                      <a:pt x="124" y="39"/>
                    </a:cubicBezTo>
                    <a:cubicBezTo>
                      <a:pt x="126" y="40"/>
                      <a:pt x="128" y="40"/>
                      <a:pt x="130" y="40"/>
                    </a:cubicBezTo>
                    <a:cubicBezTo>
                      <a:pt x="132" y="40"/>
                      <a:pt x="134" y="38"/>
                      <a:pt x="134" y="36"/>
                    </a:cubicBezTo>
                    <a:cubicBezTo>
                      <a:pt x="134" y="34"/>
                      <a:pt x="133" y="32"/>
                      <a:pt x="131" y="32"/>
                    </a:cubicBezTo>
                    <a:cubicBezTo>
                      <a:pt x="125" y="32"/>
                      <a:pt x="120" y="31"/>
                      <a:pt x="115" y="27"/>
                    </a:cubicBezTo>
                    <a:cubicBezTo>
                      <a:pt x="114" y="26"/>
                      <a:pt x="113" y="26"/>
                      <a:pt x="112" y="26"/>
                    </a:cubicBezTo>
                    <a:cubicBezTo>
                      <a:pt x="109" y="26"/>
                      <a:pt x="107" y="26"/>
                      <a:pt x="105" y="26"/>
                    </a:cubicBezTo>
                    <a:cubicBezTo>
                      <a:pt x="103" y="26"/>
                      <a:pt x="102" y="25"/>
                      <a:pt x="101" y="24"/>
                    </a:cubicBezTo>
                    <a:cubicBezTo>
                      <a:pt x="100" y="23"/>
                      <a:pt x="102" y="21"/>
                      <a:pt x="104" y="21"/>
                    </a:cubicBezTo>
                    <a:cubicBezTo>
                      <a:pt x="105" y="21"/>
                      <a:pt x="106" y="21"/>
                      <a:pt x="107" y="20"/>
                    </a:cubicBezTo>
                    <a:cubicBezTo>
                      <a:pt x="109" y="20"/>
                      <a:pt x="111" y="20"/>
                      <a:pt x="111" y="18"/>
                    </a:cubicBezTo>
                    <a:cubicBezTo>
                      <a:pt x="111" y="17"/>
                      <a:pt x="108" y="16"/>
                      <a:pt x="107" y="16"/>
                    </a:cubicBezTo>
                    <a:cubicBezTo>
                      <a:pt x="100" y="15"/>
                      <a:pt x="94" y="15"/>
                      <a:pt x="87" y="13"/>
                    </a:cubicBezTo>
                    <a:cubicBezTo>
                      <a:pt x="84" y="12"/>
                      <a:pt x="81" y="11"/>
                      <a:pt x="78" y="9"/>
                    </a:cubicBezTo>
                    <a:cubicBezTo>
                      <a:pt x="74" y="7"/>
                      <a:pt x="70" y="7"/>
                      <a:pt x="67" y="12"/>
                    </a:cubicBezTo>
                    <a:cubicBezTo>
                      <a:pt x="66" y="14"/>
                      <a:pt x="63" y="14"/>
                      <a:pt x="61" y="14"/>
                    </a:cubicBezTo>
                    <a:cubicBezTo>
                      <a:pt x="58" y="14"/>
                      <a:pt x="56" y="14"/>
                      <a:pt x="53" y="14"/>
                    </a:cubicBezTo>
                    <a:cubicBezTo>
                      <a:pt x="48" y="13"/>
                      <a:pt x="44" y="12"/>
                      <a:pt x="40" y="8"/>
                    </a:cubicBezTo>
                    <a:cubicBezTo>
                      <a:pt x="36" y="3"/>
                      <a:pt x="29" y="2"/>
                      <a:pt x="23" y="2"/>
                    </a:cubicBezTo>
                    <a:cubicBezTo>
                      <a:pt x="17" y="2"/>
                      <a:pt x="12" y="0"/>
                      <a:pt x="6" y="0"/>
                    </a:cubicBezTo>
                    <a:cubicBezTo>
                      <a:pt x="5" y="5"/>
                      <a:pt x="3" y="8"/>
                      <a:pt x="1" y="12"/>
                    </a:cubicBezTo>
                    <a:cubicBezTo>
                      <a:pt x="0" y="13"/>
                      <a:pt x="1" y="15"/>
                      <a:pt x="2" y="16"/>
                    </a:cubicBezTo>
                    <a:cubicBezTo>
                      <a:pt x="6" y="17"/>
                      <a:pt x="10" y="17"/>
                      <a:pt x="12" y="21"/>
                    </a:cubicBezTo>
                    <a:cubicBezTo>
                      <a:pt x="13" y="23"/>
                      <a:pt x="16" y="24"/>
                      <a:pt x="18" y="24"/>
                    </a:cubicBezTo>
                    <a:cubicBezTo>
                      <a:pt x="22" y="24"/>
                      <a:pt x="26" y="25"/>
                      <a:pt x="30" y="27"/>
                    </a:cubicBezTo>
                    <a:cubicBezTo>
                      <a:pt x="33" y="29"/>
                      <a:pt x="36" y="29"/>
                      <a:pt x="40" y="28"/>
                    </a:cubicBezTo>
                    <a:cubicBezTo>
                      <a:pt x="47" y="28"/>
                      <a:pt x="54" y="28"/>
                      <a:pt x="61" y="32"/>
                    </a:cubicBezTo>
                    <a:cubicBezTo>
                      <a:pt x="67" y="35"/>
                      <a:pt x="74" y="36"/>
                      <a:pt x="81" y="36"/>
                    </a:cubicBezTo>
                    <a:cubicBezTo>
                      <a:pt x="85" y="37"/>
                      <a:pt x="89" y="37"/>
                      <a:pt x="9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" name="Freeform 60"/>
              <p:cNvSpPr>
                <a:spLocks/>
              </p:cNvSpPr>
              <p:nvPr/>
            </p:nvSpPr>
            <p:spPr bwMode="auto">
              <a:xfrm>
                <a:off x="5975" y="2543"/>
                <a:ext cx="92" cy="144"/>
              </a:xfrm>
              <a:custGeom>
                <a:avLst/>
                <a:gdLst>
                  <a:gd name="T0" fmla="*/ 28 w 65"/>
                  <a:gd name="T1" fmla="*/ 4 h 101"/>
                  <a:gd name="T2" fmla="*/ 17 w 65"/>
                  <a:gd name="T3" fmla="*/ 2 h 101"/>
                  <a:gd name="T4" fmla="*/ 7 w 65"/>
                  <a:gd name="T5" fmla="*/ 8 h 101"/>
                  <a:gd name="T6" fmla="*/ 6 w 65"/>
                  <a:gd name="T7" fmla="*/ 14 h 101"/>
                  <a:gd name="T8" fmla="*/ 4 w 65"/>
                  <a:gd name="T9" fmla="*/ 32 h 101"/>
                  <a:gd name="T10" fmla="*/ 1 w 65"/>
                  <a:gd name="T11" fmla="*/ 38 h 101"/>
                  <a:gd name="T12" fmla="*/ 0 w 65"/>
                  <a:gd name="T13" fmla="*/ 41 h 101"/>
                  <a:gd name="T14" fmla="*/ 4 w 65"/>
                  <a:gd name="T15" fmla="*/ 57 h 101"/>
                  <a:gd name="T16" fmla="*/ 12 w 65"/>
                  <a:gd name="T17" fmla="*/ 64 h 101"/>
                  <a:gd name="T18" fmla="*/ 12 w 65"/>
                  <a:gd name="T19" fmla="*/ 64 h 101"/>
                  <a:gd name="T20" fmla="*/ 13 w 65"/>
                  <a:gd name="T21" fmla="*/ 64 h 101"/>
                  <a:gd name="T22" fmla="*/ 12 w 65"/>
                  <a:gd name="T23" fmla="*/ 64 h 101"/>
                  <a:gd name="T24" fmla="*/ 12 w 65"/>
                  <a:gd name="T25" fmla="*/ 64 h 101"/>
                  <a:gd name="T26" fmla="*/ 19 w 65"/>
                  <a:gd name="T27" fmla="*/ 75 h 101"/>
                  <a:gd name="T28" fmla="*/ 22 w 65"/>
                  <a:gd name="T29" fmla="*/ 77 h 101"/>
                  <a:gd name="T30" fmla="*/ 22 w 65"/>
                  <a:gd name="T31" fmla="*/ 77 h 101"/>
                  <a:gd name="T32" fmla="*/ 23 w 65"/>
                  <a:gd name="T33" fmla="*/ 77 h 101"/>
                  <a:gd name="T34" fmla="*/ 22 w 65"/>
                  <a:gd name="T35" fmla="*/ 77 h 101"/>
                  <a:gd name="T36" fmla="*/ 29 w 65"/>
                  <a:gd name="T37" fmla="*/ 74 h 101"/>
                  <a:gd name="T38" fmla="*/ 33 w 65"/>
                  <a:gd name="T39" fmla="*/ 74 h 101"/>
                  <a:gd name="T40" fmla="*/ 36 w 65"/>
                  <a:gd name="T41" fmla="*/ 77 h 101"/>
                  <a:gd name="T42" fmla="*/ 46 w 65"/>
                  <a:gd name="T43" fmla="*/ 77 h 101"/>
                  <a:gd name="T44" fmla="*/ 45 w 65"/>
                  <a:gd name="T45" fmla="*/ 77 h 101"/>
                  <a:gd name="T46" fmla="*/ 46 w 65"/>
                  <a:gd name="T47" fmla="*/ 77 h 101"/>
                  <a:gd name="T48" fmla="*/ 46 w 65"/>
                  <a:gd name="T49" fmla="*/ 77 h 101"/>
                  <a:gd name="T50" fmla="*/ 46 w 65"/>
                  <a:gd name="T51" fmla="*/ 77 h 101"/>
                  <a:gd name="T52" fmla="*/ 49 w 65"/>
                  <a:gd name="T53" fmla="*/ 80 h 101"/>
                  <a:gd name="T54" fmla="*/ 56 w 65"/>
                  <a:gd name="T55" fmla="*/ 88 h 101"/>
                  <a:gd name="T56" fmla="*/ 56 w 65"/>
                  <a:gd name="T57" fmla="*/ 92 h 101"/>
                  <a:gd name="T58" fmla="*/ 57 w 65"/>
                  <a:gd name="T59" fmla="*/ 99 h 101"/>
                  <a:gd name="T60" fmla="*/ 61 w 65"/>
                  <a:gd name="T61" fmla="*/ 101 h 101"/>
                  <a:gd name="T62" fmla="*/ 64 w 65"/>
                  <a:gd name="T63" fmla="*/ 100 h 101"/>
                  <a:gd name="T64" fmla="*/ 65 w 65"/>
                  <a:gd name="T65" fmla="*/ 89 h 101"/>
                  <a:gd name="T66" fmla="*/ 63 w 65"/>
                  <a:gd name="T67" fmla="*/ 85 h 101"/>
                  <a:gd name="T68" fmla="*/ 59 w 65"/>
                  <a:gd name="T69" fmla="*/ 78 h 101"/>
                  <a:gd name="T70" fmla="*/ 51 w 65"/>
                  <a:gd name="T71" fmla="*/ 69 h 101"/>
                  <a:gd name="T72" fmla="*/ 45 w 65"/>
                  <a:gd name="T73" fmla="*/ 65 h 101"/>
                  <a:gd name="T74" fmla="*/ 39 w 65"/>
                  <a:gd name="T75" fmla="*/ 64 h 101"/>
                  <a:gd name="T76" fmla="*/ 36 w 65"/>
                  <a:gd name="T77" fmla="*/ 65 h 101"/>
                  <a:gd name="T78" fmla="*/ 34 w 65"/>
                  <a:gd name="T79" fmla="*/ 66 h 101"/>
                  <a:gd name="T80" fmla="*/ 31 w 65"/>
                  <a:gd name="T81" fmla="*/ 65 h 101"/>
                  <a:gd name="T82" fmla="*/ 31 w 65"/>
                  <a:gd name="T83" fmla="*/ 61 h 101"/>
                  <a:gd name="T84" fmla="*/ 29 w 65"/>
                  <a:gd name="T85" fmla="*/ 55 h 101"/>
                  <a:gd name="T86" fmla="*/ 26 w 65"/>
                  <a:gd name="T87" fmla="*/ 52 h 101"/>
                  <a:gd name="T88" fmla="*/ 29 w 65"/>
                  <a:gd name="T89" fmla="*/ 43 h 101"/>
                  <a:gd name="T90" fmla="*/ 32 w 65"/>
                  <a:gd name="T91" fmla="*/ 39 h 101"/>
                  <a:gd name="T92" fmla="*/ 34 w 65"/>
                  <a:gd name="T93" fmla="*/ 19 h 101"/>
                  <a:gd name="T94" fmla="*/ 32 w 65"/>
                  <a:gd name="T95" fmla="*/ 6 h 101"/>
                  <a:gd name="T96" fmla="*/ 28 w 65"/>
                  <a:gd name="T97" fmla="*/ 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5" h="101">
                    <a:moveTo>
                      <a:pt x="28" y="4"/>
                    </a:moveTo>
                    <a:cubicBezTo>
                      <a:pt x="25" y="4"/>
                      <a:pt x="21" y="4"/>
                      <a:pt x="17" y="2"/>
                    </a:cubicBezTo>
                    <a:cubicBezTo>
                      <a:pt x="12" y="0"/>
                      <a:pt x="9" y="4"/>
                      <a:pt x="7" y="8"/>
                    </a:cubicBezTo>
                    <a:cubicBezTo>
                      <a:pt x="6" y="10"/>
                      <a:pt x="6" y="12"/>
                      <a:pt x="6" y="14"/>
                    </a:cubicBezTo>
                    <a:cubicBezTo>
                      <a:pt x="5" y="20"/>
                      <a:pt x="4" y="26"/>
                      <a:pt x="4" y="32"/>
                    </a:cubicBezTo>
                    <a:cubicBezTo>
                      <a:pt x="4" y="35"/>
                      <a:pt x="3" y="36"/>
                      <a:pt x="1" y="38"/>
                    </a:cubicBezTo>
                    <a:cubicBezTo>
                      <a:pt x="0" y="38"/>
                      <a:pt x="0" y="40"/>
                      <a:pt x="0" y="41"/>
                    </a:cubicBezTo>
                    <a:cubicBezTo>
                      <a:pt x="1" y="46"/>
                      <a:pt x="2" y="52"/>
                      <a:pt x="4" y="57"/>
                    </a:cubicBezTo>
                    <a:cubicBezTo>
                      <a:pt x="6" y="60"/>
                      <a:pt x="8" y="63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3"/>
                      <a:pt x="13" y="63"/>
                      <a:pt x="13" y="64"/>
                    </a:cubicBezTo>
                    <a:cubicBezTo>
                      <a:pt x="13" y="64"/>
                      <a:pt x="13" y="64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9"/>
                      <a:pt x="13" y="73"/>
                      <a:pt x="19" y="75"/>
                    </a:cubicBezTo>
                    <a:cubicBezTo>
                      <a:pt x="20" y="75"/>
                      <a:pt x="21" y="76"/>
                      <a:pt x="22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2" y="77"/>
                      <a:pt x="22" y="77"/>
                      <a:pt x="23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4" y="76"/>
                      <a:pt x="26" y="75"/>
                      <a:pt x="29" y="74"/>
                    </a:cubicBezTo>
                    <a:cubicBezTo>
                      <a:pt x="30" y="73"/>
                      <a:pt x="32" y="73"/>
                      <a:pt x="33" y="74"/>
                    </a:cubicBezTo>
                    <a:cubicBezTo>
                      <a:pt x="34" y="75"/>
                      <a:pt x="35" y="76"/>
                      <a:pt x="36" y="77"/>
                    </a:cubicBezTo>
                    <a:cubicBezTo>
                      <a:pt x="39" y="79"/>
                      <a:pt x="42" y="80"/>
                      <a:pt x="46" y="77"/>
                    </a:cubicBezTo>
                    <a:cubicBezTo>
                      <a:pt x="45" y="77"/>
                      <a:pt x="45" y="77"/>
                      <a:pt x="45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7" y="78"/>
                      <a:pt x="49" y="79"/>
                      <a:pt x="49" y="80"/>
                    </a:cubicBezTo>
                    <a:cubicBezTo>
                      <a:pt x="50" y="84"/>
                      <a:pt x="52" y="87"/>
                      <a:pt x="56" y="88"/>
                    </a:cubicBezTo>
                    <a:cubicBezTo>
                      <a:pt x="58" y="89"/>
                      <a:pt x="57" y="90"/>
                      <a:pt x="56" y="92"/>
                    </a:cubicBezTo>
                    <a:cubicBezTo>
                      <a:pt x="51" y="96"/>
                      <a:pt x="51" y="97"/>
                      <a:pt x="57" y="99"/>
                    </a:cubicBezTo>
                    <a:cubicBezTo>
                      <a:pt x="58" y="100"/>
                      <a:pt x="60" y="101"/>
                      <a:pt x="61" y="101"/>
                    </a:cubicBezTo>
                    <a:cubicBezTo>
                      <a:pt x="62" y="101"/>
                      <a:pt x="64" y="100"/>
                      <a:pt x="64" y="100"/>
                    </a:cubicBezTo>
                    <a:cubicBezTo>
                      <a:pt x="63" y="96"/>
                      <a:pt x="65" y="93"/>
                      <a:pt x="65" y="89"/>
                    </a:cubicBezTo>
                    <a:cubicBezTo>
                      <a:pt x="65" y="88"/>
                      <a:pt x="64" y="86"/>
                      <a:pt x="63" y="85"/>
                    </a:cubicBezTo>
                    <a:cubicBezTo>
                      <a:pt x="61" y="83"/>
                      <a:pt x="59" y="81"/>
                      <a:pt x="59" y="78"/>
                    </a:cubicBezTo>
                    <a:cubicBezTo>
                      <a:pt x="58" y="73"/>
                      <a:pt x="55" y="71"/>
                      <a:pt x="51" y="69"/>
                    </a:cubicBezTo>
                    <a:cubicBezTo>
                      <a:pt x="49" y="68"/>
                      <a:pt x="47" y="66"/>
                      <a:pt x="45" y="65"/>
                    </a:cubicBezTo>
                    <a:cubicBezTo>
                      <a:pt x="43" y="64"/>
                      <a:pt x="41" y="64"/>
                      <a:pt x="39" y="64"/>
                    </a:cubicBezTo>
                    <a:cubicBezTo>
                      <a:pt x="38" y="65"/>
                      <a:pt x="37" y="65"/>
                      <a:pt x="36" y="65"/>
                    </a:cubicBezTo>
                    <a:cubicBezTo>
                      <a:pt x="35" y="66"/>
                      <a:pt x="35" y="66"/>
                      <a:pt x="34" y="66"/>
                    </a:cubicBezTo>
                    <a:cubicBezTo>
                      <a:pt x="33" y="66"/>
                      <a:pt x="32" y="65"/>
                      <a:pt x="31" y="65"/>
                    </a:cubicBezTo>
                    <a:cubicBezTo>
                      <a:pt x="30" y="64"/>
                      <a:pt x="30" y="63"/>
                      <a:pt x="31" y="61"/>
                    </a:cubicBezTo>
                    <a:cubicBezTo>
                      <a:pt x="34" y="56"/>
                      <a:pt x="34" y="56"/>
                      <a:pt x="29" y="55"/>
                    </a:cubicBezTo>
                    <a:cubicBezTo>
                      <a:pt x="27" y="55"/>
                      <a:pt x="26" y="54"/>
                      <a:pt x="26" y="52"/>
                    </a:cubicBezTo>
                    <a:cubicBezTo>
                      <a:pt x="26" y="49"/>
                      <a:pt x="26" y="45"/>
                      <a:pt x="29" y="43"/>
                    </a:cubicBezTo>
                    <a:cubicBezTo>
                      <a:pt x="29" y="41"/>
                      <a:pt x="31" y="40"/>
                      <a:pt x="32" y="39"/>
                    </a:cubicBezTo>
                    <a:cubicBezTo>
                      <a:pt x="36" y="33"/>
                      <a:pt x="38" y="26"/>
                      <a:pt x="34" y="19"/>
                    </a:cubicBezTo>
                    <a:cubicBezTo>
                      <a:pt x="32" y="15"/>
                      <a:pt x="31" y="11"/>
                      <a:pt x="32" y="6"/>
                    </a:cubicBezTo>
                    <a:cubicBezTo>
                      <a:pt x="32" y="5"/>
                      <a:pt x="31" y="3"/>
                      <a:pt x="2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" name="Freeform 61"/>
              <p:cNvSpPr>
                <a:spLocks/>
              </p:cNvSpPr>
              <p:nvPr/>
            </p:nvSpPr>
            <p:spPr bwMode="auto">
              <a:xfrm>
                <a:off x="6336" y="3888"/>
                <a:ext cx="74" cy="92"/>
              </a:xfrm>
              <a:custGeom>
                <a:avLst/>
                <a:gdLst>
                  <a:gd name="T0" fmla="*/ 46 w 52"/>
                  <a:gd name="T1" fmla="*/ 7 h 65"/>
                  <a:gd name="T2" fmla="*/ 30 w 52"/>
                  <a:gd name="T3" fmla="*/ 10 h 65"/>
                  <a:gd name="T4" fmla="*/ 18 w 52"/>
                  <a:gd name="T5" fmla="*/ 7 h 65"/>
                  <a:gd name="T6" fmla="*/ 11 w 52"/>
                  <a:gd name="T7" fmla="*/ 1 h 65"/>
                  <a:gd name="T8" fmla="*/ 6 w 52"/>
                  <a:gd name="T9" fmla="*/ 0 h 65"/>
                  <a:gd name="T10" fmla="*/ 2 w 52"/>
                  <a:gd name="T11" fmla="*/ 5 h 65"/>
                  <a:gd name="T12" fmla="*/ 2 w 52"/>
                  <a:gd name="T13" fmla="*/ 8 h 65"/>
                  <a:gd name="T14" fmla="*/ 0 w 52"/>
                  <a:gd name="T15" fmla="*/ 37 h 65"/>
                  <a:gd name="T16" fmla="*/ 0 w 52"/>
                  <a:gd name="T17" fmla="*/ 42 h 65"/>
                  <a:gd name="T18" fmla="*/ 2 w 52"/>
                  <a:gd name="T19" fmla="*/ 55 h 65"/>
                  <a:gd name="T20" fmla="*/ 12 w 52"/>
                  <a:gd name="T21" fmla="*/ 64 h 65"/>
                  <a:gd name="T22" fmla="*/ 16 w 52"/>
                  <a:gd name="T23" fmla="*/ 64 h 65"/>
                  <a:gd name="T24" fmla="*/ 22 w 52"/>
                  <a:gd name="T25" fmla="*/ 59 h 65"/>
                  <a:gd name="T26" fmla="*/ 31 w 52"/>
                  <a:gd name="T27" fmla="*/ 56 h 65"/>
                  <a:gd name="T28" fmla="*/ 36 w 52"/>
                  <a:gd name="T29" fmla="*/ 53 h 65"/>
                  <a:gd name="T30" fmla="*/ 45 w 52"/>
                  <a:gd name="T31" fmla="*/ 34 h 65"/>
                  <a:gd name="T32" fmla="*/ 46 w 52"/>
                  <a:gd name="T33" fmla="*/ 31 h 65"/>
                  <a:gd name="T34" fmla="*/ 51 w 52"/>
                  <a:gd name="T35" fmla="*/ 15 h 65"/>
                  <a:gd name="T36" fmla="*/ 51 w 52"/>
                  <a:gd name="T37" fmla="*/ 12 h 65"/>
                  <a:gd name="T38" fmla="*/ 46 w 52"/>
                  <a:gd name="T39" fmla="*/ 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2" h="65">
                    <a:moveTo>
                      <a:pt x="46" y="7"/>
                    </a:moveTo>
                    <a:cubicBezTo>
                      <a:pt x="41" y="8"/>
                      <a:pt x="36" y="8"/>
                      <a:pt x="30" y="10"/>
                    </a:cubicBezTo>
                    <a:cubicBezTo>
                      <a:pt x="26" y="11"/>
                      <a:pt x="22" y="10"/>
                      <a:pt x="18" y="7"/>
                    </a:cubicBezTo>
                    <a:cubicBezTo>
                      <a:pt x="16" y="5"/>
                      <a:pt x="13" y="3"/>
                      <a:pt x="11" y="1"/>
                    </a:cubicBezTo>
                    <a:cubicBezTo>
                      <a:pt x="9" y="0"/>
                      <a:pt x="7" y="0"/>
                      <a:pt x="6" y="0"/>
                    </a:cubicBezTo>
                    <a:cubicBezTo>
                      <a:pt x="4" y="0"/>
                      <a:pt x="2" y="3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cubicBezTo>
                      <a:pt x="1" y="18"/>
                      <a:pt x="3" y="28"/>
                      <a:pt x="0" y="37"/>
                    </a:cubicBezTo>
                    <a:cubicBezTo>
                      <a:pt x="0" y="38"/>
                      <a:pt x="0" y="39"/>
                      <a:pt x="0" y="42"/>
                    </a:cubicBezTo>
                    <a:cubicBezTo>
                      <a:pt x="0" y="45"/>
                      <a:pt x="1" y="50"/>
                      <a:pt x="2" y="55"/>
                    </a:cubicBezTo>
                    <a:cubicBezTo>
                      <a:pt x="3" y="61"/>
                      <a:pt x="7" y="63"/>
                      <a:pt x="12" y="64"/>
                    </a:cubicBezTo>
                    <a:cubicBezTo>
                      <a:pt x="13" y="65"/>
                      <a:pt x="15" y="65"/>
                      <a:pt x="16" y="64"/>
                    </a:cubicBezTo>
                    <a:cubicBezTo>
                      <a:pt x="18" y="63"/>
                      <a:pt x="20" y="61"/>
                      <a:pt x="22" y="59"/>
                    </a:cubicBezTo>
                    <a:cubicBezTo>
                      <a:pt x="24" y="56"/>
                      <a:pt x="27" y="55"/>
                      <a:pt x="31" y="56"/>
                    </a:cubicBezTo>
                    <a:cubicBezTo>
                      <a:pt x="33" y="56"/>
                      <a:pt x="35" y="55"/>
                      <a:pt x="36" y="53"/>
                    </a:cubicBezTo>
                    <a:cubicBezTo>
                      <a:pt x="38" y="46"/>
                      <a:pt x="39" y="39"/>
                      <a:pt x="45" y="34"/>
                    </a:cubicBezTo>
                    <a:cubicBezTo>
                      <a:pt x="46" y="33"/>
                      <a:pt x="46" y="32"/>
                      <a:pt x="46" y="31"/>
                    </a:cubicBezTo>
                    <a:cubicBezTo>
                      <a:pt x="48" y="26"/>
                      <a:pt x="49" y="20"/>
                      <a:pt x="51" y="15"/>
                    </a:cubicBezTo>
                    <a:cubicBezTo>
                      <a:pt x="51" y="14"/>
                      <a:pt x="51" y="13"/>
                      <a:pt x="51" y="12"/>
                    </a:cubicBezTo>
                    <a:cubicBezTo>
                      <a:pt x="52" y="9"/>
                      <a:pt x="49" y="6"/>
                      <a:pt x="4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" name="Freeform 62"/>
              <p:cNvSpPr>
                <a:spLocks/>
              </p:cNvSpPr>
              <p:nvPr/>
            </p:nvSpPr>
            <p:spPr bwMode="auto">
              <a:xfrm>
                <a:off x="2041" y="2457"/>
                <a:ext cx="202" cy="78"/>
              </a:xfrm>
              <a:custGeom>
                <a:avLst/>
                <a:gdLst>
                  <a:gd name="T0" fmla="*/ 139 w 142"/>
                  <a:gd name="T1" fmla="*/ 49 h 55"/>
                  <a:gd name="T2" fmla="*/ 140 w 142"/>
                  <a:gd name="T3" fmla="*/ 43 h 55"/>
                  <a:gd name="T4" fmla="*/ 135 w 142"/>
                  <a:gd name="T5" fmla="*/ 39 h 55"/>
                  <a:gd name="T6" fmla="*/ 103 w 142"/>
                  <a:gd name="T7" fmla="*/ 24 h 55"/>
                  <a:gd name="T8" fmla="*/ 92 w 142"/>
                  <a:gd name="T9" fmla="*/ 19 h 55"/>
                  <a:gd name="T10" fmla="*/ 80 w 142"/>
                  <a:gd name="T11" fmla="*/ 13 h 55"/>
                  <a:gd name="T12" fmla="*/ 75 w 142"/>
                  <a:gd name="T13" fmla="*/ 10 h 55"/>
                  <a:gd name="T14" fmla="*/ 58 w 142"/>
                  <a:gd name="T15" fmla="*/ 4 h 55"/>
                  <a:gd name="T16" fmla="*/ 45 w 142"/>
                  <a:gd name="T17" fmla="*/ 2 h 55"/>
                  <a:gd name="T18" fmla="*/ 37 w 142"/>
                  <a:gd name="T19" fmla="*/ 0 h 55"/>
                  <a:gd name="T20" fmla="*/ 15 w 142"/>
                  <a:gd name="T21" fmla="*/ 6 h 55"/>
                  <a:gd name="T22" fmla="*/ 0 w 142"/>
                  <a:gd name="T23" fmla="*/ 21 h 55"/>
                  <a:gd name="T24" fmla="*/ 2 w 142"/>
                  <a:gd name="T25" fmla="*/ 22 h 55"/>
                  <a:gd name="T26" fmla="*/ 8 w 142"/>
                  <a:gd name="T27" fmla="*/ 21 h 55"/>
                  <a:gd name="T28" fmla="*/ 32 w 142"/>
                  <a:gd name="T29" fmla="*/ 11 h 55"/>
                  <a:gd name="T30" fmla="*/ 38 w 142"/>
                  <a:gd name="T31" fmla="*/ 12 h 55"/>
                  <a:gd name="T32" fmla="*/ 44 w 142"/>
                  <a:gd name="T33" fmla="*/ 17 h 55"/>
                  <a:gd name="T34" fmla="*/ 55 w 142"/>
                  <a:gd name="T35" fmla="*/ 20 h 55"/>
                  <a:gd name="T36" fmla="*/ 63 w 142"/>
                  <a:gd name="T37" fmla="*/ 22 h 55"/>
                  <a:gd name="T38" fmla="*/ 78 w 142"/>
                  <a:gd name="T39" fmla="*/ 26 h 55"/>
                  <a:gd name="T40" fmla="*/ 85 w 142"/>
                  <a:gd name="T41" fmla="*/ 31 h 55"/>
                  <a:gd name="T42" fmla="*/ 97 w 142"/>
                  <a:gd name="T43" fmla="*/ 40 h 55"/>
                  <a:gd name="T44" fmla="*/ 99 w 142"/>
                  <a:gd name="T45" fmla="*/ 41 h 55"/>
                  <a:gd name="T46" fmla="*/ 100 w 142"/>
                  <a:gd name="T47" fmla="*/ 45 h 55"/>
                  <a:gd name="T48" fmla="*/ 98 w 142"/>
                  <a:gd name="T49" fmla="*/ 48 h 55"/>
                  <a:gd name="T50" fmla="*/ 100 w 142"/>
                  <a:gd name="T51" fmla="*/ 52 h 55"/>
                  <a:gd name="T52" fmla="*/ 115 w 142"/>
                  <a:gd name="T53" fmla="*/ 52 h 55"/>
                  <a:gd name="T54" fmla="*/ 139 w 142"/>
                  <a:gd name="T55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2" h="55">
                    <a:moveTo>
                      <a:pt x="139" y="49"/>
                    </a:moveTo>
                    <a:cubicBezTo>
                      <a:pt x="141" y="48"/>
                      <a:pt x="142" y="45"/>
                      <a:pt x="140" y="43"/>
                    </a:cubicBezTo>
                    <a:cubicBezTo>
                      <a:pt x="139" y="42"/>
                      <a:pt x="137" y="40"/>
                      <a:pt x="135" y="39"/>
                    </a:cubicBezTo>
                    <a:cubicBezTo>
                      <a:pt x="124" y="34"/>
                      <a:pt x="114" y="28"/>
                      <a:pt x="103" y="24"/>
                    </a:cubicBezTo>
                    <a:cubicBezTo>
                      <a:pt x="99" y="23"/>
                      <a:pt x="95" y="21"/>
                      <a:pt x="92" y="19"/>
                    </a:cubicBezTo>
                    <a:cubicBezTo>
                      <a:pt x="88" y="17"/>
                      <a:pt x="85" y="15"/>
                      <a:pt x="80" y="13"/>
                    </a:cubicBezTo>
                    <a:cubicBezTo>
                      <a:pt x="78" y="13"/>
                      <a:pt x="76" y="12"/>
                      <a:pt x="75" y="10"/>
                    </a:cubicBezTo>
                    <a:cubicBezTo>
                      <a:pt x="70" y="6"/>
                      <a:pt x="64" y="4"/>
                      <a:pt x="58" y="4"/>
                    </a:cubicBezTo>
                    <a:cubicBezTo>
                      <a:pt x="53" y="4"/>
                      <a:pt x="49" y="3"/>
                      <a:pt x="45" y="2"/>
                    </a:cubicBezTo>
                    <a:cubicBezTo>
                      <a:pt x="43" y="1"/>
                      <a:pt x="40" y="0"/>
                      <a:pt x="37" y="0"/>
                    </a:cubicBezTo>
                    <a:cubicBezTo>
                      <a:pt x="30" y="2"/>
                      <a:pt x="22" y="3"/>
                      <a:pt x="15" y="6"/>
                    </a:cubicBezTo>
                    <a:cubicBezTo>
                      <a:pt x="8" y="9"/>
                      <a:pt x="5" y="15"/>
                      <a:pt x="0" y="21"/>
                    </a:cubicBezTo>
                    <a:cubicBezTo>
                      <a:pt x="0" y="21"/>
                      <a:pt x="1" y="22"/>
                      <a:pt x="2" y="22"/>
                    </a:cubicBezTo>
                    <a:cubicBezTo>
                      <a:pt x="4" y="22"/>
                      <a:pt x="6" y="22"/>
                      <a:pt x="8" y="21"/>
                    </a:cubicBezTo>
                    <a:cubicBezTo>
                      <a:pt x="16" y="17"/>
                      <a:pt x="25" y="16"/>
                      <a:pt x="32" y="11"/>
                    </a:cubicBezTo>
                    <a:cubicBezTo>
                      <a:pt x="33" y="10"/>
                      <a:pt x="37" y="11"/>
                      <a:pt x="38" y="12"/>
                    </a:cubicBezTo>
                    <a:cubicBezTo>
                      <a:pt x="39" y="15"/>
                      <a:pt x="41" y="17"/>
                      <a:pt x="44" y="17"/>
                    </a:cubicBezTo>
                    <a:cubicBezTo>
                      <a:pt x="47" y="18"/>
                      <a:pt x="51" y="19"/>
                      <a:pt x="55" y="20"/>
                    </a:cubicBezTo>
                    <a:cubicBezTo>
                      <a:pt x="58" y="20"/>
                      <a:pt x="60" y="21"/>
                      <a:pt x="63" y="22"/>
                    </a:cubicBezTo>
                    <a:cubicBezTo>
                      <a:pt x="68" y="25"/>
                      <a:pt x="73" y="26"/>
                      <a:pt x="78" y="26"/>
                    </a:cubicBezTo>
                    <a:cubicBezTo>
                      <a:pt x="81" y="27"/>
                      <a:pt x="84" y="28"/>
                      <a:pt x="85" y="31"/>
                    </a:cubicBezTo>
                    <a:cubicBezTo>
                      <a:pt x="87" y="37"/>
                      <a:pt x="91" y="39"/>
                      <a:pt x="97" y="40"/>
                    </a:cubicBezTo>
                    <a:cubicBezTo>
                      <a:pt x="98" y="40"/>
                      <a:pt x="98" y="41"/>
                      <a:pt x="99" y="41"/>
                    </a:cubicBezTo>
                    <a:cubicBezTo>
                      <a:pt x="100" y="41"/>
                      <a:pt x="101" y="43"/>
                      <a:pt x="100" y="45"/>
                    </a:cubicBezTo>
                    <a:cubicBezTo>
                      <a:pt x="99" y="46"/>
                      <a:pt x="99" y="47"/>
                      <a:pt x="98" y="48"/>
                    </a:cubicBezTo>
                    <a:cubicBezTo>
                      <a:pt x="97" y="50"/>
                      <a:pt x="98" y="52"/>
                      <a:pt x="100" y="52"/>
                    </a:cubicBezTo>
                    <a:cubicBezTo>
                      <a:pt x="104" y="53"/>
                      <a:pt x="108" y="52"/>
                      <a:pt x="115" y="52"/>
                    </a:cubicBezTo>
                    <a:cubicBezTo>
                      <a:pt x="122" y="55"/>
                      <a:pt x="130" y="51"/>
                      <a:pt x="139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" name="Freeform 63"/>
              <p:cNvSpPr>
                <a:spLocks/>
              </p:cNvSpPr>
              <p:nvPr/>
            </p:nvSpPr>
            <p:spPr bwMode="auto">
              <a:xfrm>
                <a:off x="4908" y="613"/>
                <a:ext cx="81" cy="95"/>
              </a:xfrm>
              <a:custGeom>
                <a:avLst/>
                <a:gdLst>
                  <a:gd name="T0" fmla="*/ 9 w 57"/>
                  <a:gd name="T1" fmla="*/ 28 h 67"/>
                  <a:gd name="T2" fmla="*/ 9 w 57"/>
                  <a:gd name="T3" fmla="*/ 30 h 67"/>
                  <a:gd name="T4" fmla="*/ 9 w 57"/>
                  <a:gd name="T5" fmla="*/ 37 h 67"/>
                  <a:gd name="T6" fmla="*/ 13 w 57"/>
                  <a:gd name="T7" fmla="*/ 55 h 67"/>
                  <a:gd name="T8" fmla="*/ 19 w 57"/>
                  <a:gd name="T9" fmla="*/ 66 h 67"/>
                  <a:gd name="T10" fmla="*/ 22 w 57"/>
                  <a:gd name="T11" fmla="*/ 67 h 67"/>
                  <a:gd name="T12" fmla="*/ 25 w 57"/>
                  <a:gd name="T13" fmla="*/ 65 h 67"/>
                  <a:gd name="T14" fmla="*/ 43 w 57"/>
                  <a:gd name="T15" fmla="*/ 49 h 67"/>
                  <a:gd name="T16" fmla="*/ 52 w 57"/>
                  <a:gd name="T17" fmla="*/ 42 h 67"/>
                  <a:gd name="T18" fmla="*/ 56 w 57"/>
                  <a:gd name="T19" fmla="*/ 35 h 67"/>
                  <a:gd name="T20" fmla="*/ 56 w 57"/>
                  <a:gd name="T21" fmla="*/ 30 h 67"/>
                  <a:gd name="T22" fmla="*/ 52 w 57"/>
                  <a:gd name="T23" fmla="*/ 23 h 67"/>
                  <a:gd name="T24" fmla="*/ 44 w 57"/>
                  <a:gd name="T25" fmla="*/ 15 h 67"/>
                  <a:gd name="T26" fmla="*/ 29 w 57"/>
                  <a:gd name="T27" fmla="*/ 9 h 67"/>
                  <a:gd name="T28" fmla="*/ 14 w 57"/>
                  <a:gd name="T29" fmla="*/ 2 h 67"/>
                  <a:gd name="T30" fmla="*/ 8 w 57"/>
                  <a:gd name="T31" fmla="*/ 0 h 67"/>
                  <a:gd name="T32" fmla="*/ 5 w 57"/>
                  <a:gd name="T33" fmla="*/ 1 h 67"/>
                  <a:gd name="T34" fmla="*/ 4 w 57"/>
                  <a:gd name="T35" fmla="*/ 17 h 67"/>
                  <a:gd name="T36" fmla="*/ 9 w 57"/>
                  <a:gd name="T37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67">
                    <a:moveTo>
                      <a:pt x="9" y="28"/>
                    </a:moveTo>
                    <a:cubicBezTo>
                      <a:pt x="9" y="29"/>
                      <a:pt x="9" y="31"/>
                      <a:pt x="9" y="30"/>
                    </a:cubicBezTo>
                    <a:cubicBezTo>
                      <a:pt x="9" y="34"/>
                      <a:pt x="8" y="36"/>
                      <a:pt x="9" y="37"/>
                    </a:cubicBezTo>
                    <a:cubicBezTo>
                      <a:pt x="10" y="43"/>
                      <a:pt x="11" y="49"/>
                      <a:pt x="13" y="55"/>
                    </a:cubicBezTo>
                    <a:cubicBezTo>
                      <a:pt x="14" y="59"/>
                      <a:pt x="16" y="63"/>
                      <a:pt x="19" y="66"/>
                    </a:cubicBezTo>
                    <a:cubicBezTo>
                      <a:pt x="20" y="67"/>
                      <a:pt x="21" y="67"/>
                      <a:pt x="22" y="67"/>
                    </a:cubicBezTo>
                    <a:cubicBezTo>
                      <a:pt x="23" y="66"/>
                      <a:pt x="24" y="66"/>
                      <a:pt x="25" y="65"/>
                    </a:cubicBezTo>
                    <a:cubicBezTo>
                      <a:pt x="31" y="56"/>
                      <a:pt x="31" y="56"/>
                      <a:pt x="43" y="49"/>
                    </a:cubicBezTo>
                    <a:cubicBezTo>
                      <a:pt x="46" y="47"/>
                      <a:pt x="49" y="44"/>
                      <a:pt x="52" y="42"/>
                    </a:cubicBezTo>
                    <a:cubicBezTo>
                      <a:pt x="53" y="40"/>
                      <a:pt x="55" y="37"/>
                      <a:pt x="56" y="35"/>
                    </a:cubicBezTo>
                    <a:cubicBezTo>
                      <a:pt x="57" y="33"/>
                      <a:pt x="57" y="31"/>
                      <a:pt x="56" y="30"/>
                    </a:cubicBezTo>
                    <a:cubicBezTo>
                      <a:pt x="55" y="27"/>
                      <a:pt x="54" y="25"/>
                      <a:pt x="52" y="23"/>
                    </a:cubicBezTo>
                    <a:cubicBezTo>
                      <a:pt x="51" y="19"/>
                      <a:pt x="48" y="16"/>
                      <a:pt x="44" y="15"/>
                    </a:cubicBezTo>
                    <a:cubicBezTo>
                      <a:pt x="39" y="14"/>
                      <a:pt x="34" y="11"/>
                      <a:pt x="29" y="9"/>
                    </a:cubicBezTo>
                    <a:cubicBezTo>
                      <a:pt x="24" y="7"/>
                      <a:pt x="19" y="6"/>
                      <a:pt x="14" y="2"/>
                    </a:cubicBezTo>
                    <a:cubicBezTo>
                      <a:pt x="13" y="1"/>
                      <a:pt x="10" y="1"/>
                      <a:pt x="8" y="0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3" y="6"/>
                      <a:pt x="0" y="11"/>
                      <a:pt x="4" y="17"/>
                    </a:cubicBezTo>
                    <a:cubicBezTo>
                      <a:pt x="6" y="20"/>
                      <a:pt x="7" y="24"/>
                      <a:pt x="9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" name="Freeform 64"/>
              <p:cNvSpPr>
                <a:spLocks/>
              </p:cNvSpPr>
              <p:nvPr/>
            </p:nvSpPr>
            <p:spPr bwMode="auto">
              <a:xfrm>
                <a:off x="6030" y="2726"/>
                <a:ext cx="93" cy="89"/>
              </a:xfrm>
              <a:custGeom>
                <a:avLst/>
                <a:gdLst>
                  <a:gd name="T0" fmla="*/ 47 w 65"/>
                  <a:gd name="T1" fmla="*/ 0 h 63"/>
                  <a:gd name="T2" fmla="*/ 47 w 65"/>
                  <a:gd name="T3" fmla="*/ 2 h 63"/>
                  <a:gd name="T4" fmla="*/ 44 w 65"/>
                  <a:gd name="T5" fmla="*/ 11 h 63"/>
                  <a:gd name="T6" fmla="*/ 37 w 65"/>
                  <a:gd name="T7" fmla="*/ 18 h 63"/>
                  <a:gd name="T8" fmla="*/ 33 w 65"/>
                  <a:gd name="T9" fmla="*/ 21 h 63"/>
                  <a:gd name="T10" fmla="*/ 30 w 65"/>
                  <a:gd name="T11" fmla="*/ 24 h 63"/>
                  <a:gd name="T12" fmla="*/ 26 w 65"/>
                  <a:gd name="T13" fmla="*/ 23 h 63"/>
                  <a:gd name="T14" fmla="*/ 15 w 65"/>
                  <a:gd name="T15" fmla="*/ 23 h 63"/>
                  <a:gd name="T16" fmla="*/ 5 w 65"/>
                  <a:gd name="T17" fmla="*/ 29 h 63"/>
                  <a:gd name="T18" fmla="*/ 0 w 65"/>
                  <a:gd name="T19" fmla="*/ 39 h 63"/>
                  <a:gd name="T20" fmla="*/ 0 w 65"/>
                  <a:gd name="T21" fmla="*/ 40 h 63"/>
                  <a:gd name="T22" fmla="*/ 1 w 65"/>
                  <a:gd name="T23" fmla="*/ 43 h 63"/>
                  <a:gd name="T24" fmla="*/ 4 w 65"/>
                  <a:gd name="T25" fmla="*/ 43 h 63"/>
                  <a:gd name="T26" fmla="*/ 8 w 65"/>
                  <a:gd name="T27" fmla="*/ 38 h 63"/>
                  <a:gd name="T28" fmla="*/ 23 w 65"/>
                  <a:gd name="T29" fmla="*/ 37 h 63"/>
                  <a:gd name="T30" fmla="*/ 28 w 65"/>
                  <a:gd name="T31" fmla="*/ 41 h 63"/>
                  <a:gd name="T32" fmla="*/ 28 w 65"/>
                  <a:gd name="T33" fmla="*/ 47 h 63"/>
                  <a:gd name="T34" fmla="*/ 39 w 65"/>
                  <a:gd name="T35" fmla="*/ 62 h 63"/>
                  <a:gd name="T36" fmla="*/ 47 w 65"/>
                  <a:gd name="T37" fmla="*/ 63 h 63"/>
                  <a:gd name="T38" fmla="*/ 51 w 65"/>
                  <a:gd name="T39" fmla="*/ 61 h 63"/>
                  <a:gd name="T40" fmla="*/ 53 w 65"/>
                  <a:gd name="T41" fmla="*/ 55 h 63"/>
                  <a:gd name="T42" fmla="*/ 51 w 65"/>
                  <a:gd name="T43" fmla="*/ 46 h 63"/>
                  <a:gd name="T44" fmla="*/ 53 w 65"/>
                  <a:gd name="T45" fmla="*/ 44 h 63"/>
                  <a:gd name="T46" fmla="*/ 56 w 65"/>
                  <a:gd name="T47" fmla="*/ 46 h 63"/>
                  <a:gd name="T48" fmla="*/ 60 w 65"/>
                  <a:gd name="T49" fmla="*/ 47 h 63"/>
                  <a:gd name="T50" fmla="*/ 64 w 65"/>
                  <a:gd name="T51" fmla="*/ 36 h 63"/>
                  <a:gd name="T52" fmla="*/ 60 w 65"/>
                  <a:gd name="T53" fmla="*/ 20 h 63"/>
                  <a:gd name="T54" fmla="*/ 56 w 65"/>
                  <a:gd name="T55" fmla="*/ 11 h 63"/>
                  <a:gd name="T56" fmla="*/ 49 w 65"/>
                  <a:gd name="T57" fmla="*/ 2 h 63"/>
                  <a:gd name="T58" fmla="*/ 47 w 65"/>
                  <a:gd name="T5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5" h="63">
                    <a:moveTo>
                      <a:pt x="47" y="0"/>
                    </a:moveTo>
                    <a:cubicBezTo>
                      <a:pt x="47" y="1"/>
                      <a:pt x="47" y="1"/>
                      <a:pt x="47" y="2"/>
                    </a:cubicBezTo>
                    <a:cubicBezTo>
                      <a:pt x="46" y="5"/>
                      <a:pt x="46" y="9"/>
                      <a:pt x="44" y="11"/>
                    </a:cubicBezTo>
                    <a:cubicBezTo>
                      <a:pt x="42" y="14"/>
                      <a:pt x="39" y="15"/>
                      <a:pt x="37" y="18"/>
                    </a:cubicBezTo>
                    <a:cubicBezTo>
                      <a:pt x="35" y="19"/>
                      <a:pt x="35" y="20"/>
                      <a:pt x="33" y="21"/>
                    </a:cubicBezTo>
                    <a:cubicBezTo>
                      <a:pt x="32" y="22"/>
                      <a:pt x="31" y="23"/>
                      <a:pt x="30" y="24"/>
                    </a:cubicBezTo>
                    <a:cubicBezTo>
                      <a:pt x="28" y="26"/>
                      <a:pt x="27" y="25"/>
                      <a:pt x="26" y="23"/>
                    </a:cubicBezTo>
                    <a:cubicBezTo>
                      <a:pt x="22" y="20"/>
                      <a:pt x="20" y="18"/>
                      <a:pt x="15" y="23"/>
                    </a:cubicBezTo>
                    <a:cubicBezTo>
                      <a:pt x="12" y="26"/>
                      <a:pt x="9" y="28"/>
                      <a:pt x="5" y="29"/>
                    </a:cubicBezTo>
                    <a:cubicBezTo>
                      <a:pt x="1" y="31"/>
                      <a:pt x="0" y="35"/>
                      <a:pt x="0" y="39"/>
                    </a:cubicBezTo>
                    <a:cubicBezTo>
                      <a:pt x="0" y="39"/>
                      <a:pt x="0" y="40"/>
                      <a:pt x="0" y="40"/>
                    </a:cubicBezTo>
                    <a:cubicBezTo>
                      <a:pt x="0" y="42"/>
                      <a:pt x="0" y="43"/>
                      <a:pt x="1" y="43"/>
                    </a:cubicBezTo>
                    <a:cubicBezTo>
                      <a:pt x="1" y="44"/>
                      <a:pt x="3" y="43"/>
                      <a:pt x="4" y="43"/>
                    </a:cubicBezTo>
                    <a:cubicBezTo>
                      <a:pt x="5" y="41"/>
                      <a:pt x="7" y="40"/>
                      <a:pt x="8" y="38"/>
                    </a:cubicBezTo>
                    <a:cubicBezTo>
                      <a:pt x="13" y="39"/>
                      <a:pt x="18" y="39"/>
                      <a:pt x="23" y="37"/>
                    </a:cubicBezTo>
                    <a:cubicBezTo>
                      <a:pt x="24" y="37"/>
                      <a:pt x="28" y="39"/>
                      <a:pt x="28" y="41"/>
                    </a:cubicBezTo>
                    <a:cubicBezTo>
                      <a:pt x="28" y="43"/>
                      <a:pt x="28" y="45"/>
                      <a:pt x="28" y="47"/>
                    </a:cubicBezTo>
                    <a:cubicBezTo>
                      <a:pt x="28" y="55"/>
                      <a:pt x="32" y="60"/>
                      <a:pt x="39" y="62"/>
                    </a:cubicBezTo>
                    <a:cubicBezTo>
                      <a:pt x="42" y="63"/>
                      <a:pt x="45" y="63"/>
                      <a:pt x="47" y="63"/>
                    </a:cubicBezTo>
                    <a:cubicBezTo>
                      <a:pt x="49" y="63"/>
                      <a:pt x="50" y="62"/>
                      <a:pt x="51" y="61"/>
                    </a:cubicBezTo>
                    <a:cubicBezTo>
                      <a:pt x="53" y="60"/>
                      <a:pt x="53" y="57"/>
                      <a:pt x="53" y="55"/>
                    </a:cubicBezTo>
                    <a:cubicBezTo>
                      <a:pt x="52" y="52"/>
                      <a:pt x="50" y="49"/>
                      <a:pt x="51" y="46"/>
                    </a:cubicBezTo>
                    <a:cubicBezTo>
                      <a:pt x="51" y="45"/>
                      <a:pt x="53" y="44"/>
                      <a:pt x="53" y="44"/>
                    </a:cubicBezTo>
                    <a:cubicBezTo>
                      <a:pt x="54" y="44"/>
                      <a:pt x="55" y="46"/>
                      <a:pt x="56" y="46"/>
                    </a:cubicBezTo>
                    <a:cubicBezTo>
                      <a:pt x="58" y="49"/>
                      <a:pt x="58" y="49"/>
                      <a:pt x="60" y="47"/>
                    </a:cubicBezTo>
                    <a:cubicBezTo>
                      <a:pt x="64" y="44"/>
                      <a:pt x="65" y="40"/>
                      <a:pt x="64" y="36"/>
                    </a:cubicBezTo>
                    <a:cubicBezTo>
                      <a:pt x="62" y="30"/>
                      <a:pt x="61" y="25"/>
                      <a:pt x="60" y="20"/>
                    </a:cubicBezTo>
                    <a:cubicBezTo>
                      <a:pt x="59" y="16"/>
                      <a:pt x="58" y="13"/>
                      <a:pt x="56" y="11"/>
                    </a:cubicBezTo>
                    <a:cubicBezTo>
                      <a:pt x="53" y="8"/>
                      <a:pt x="50" y="6"/>
                      <a:pt x="49" y="2"/>
                    </a:cubicBezTo>
                    <a:cubicBezTo>
                      <a:pt x="49" y="0"/>
                      <a:pt x="48" y="0"/>
                      <a:pt x="4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" name="Freeform 65"/>
              <p:cNvSpPr>
                <a:spLocks/>
              </p:cNvSpPr>
              <p:nvPr/>
            </p:nvSpPr>
            <p:spPr bwMode="auto">
              <a:xfrm>
                <a:off x="2239" y="2524"/>
                <a:ext cx="117" cy="52"/>
              </a:xfrm>
              <a:custGeom>
                <a:avLst/>
                <a:gdLst>
                  <a:gd name="T0" fmla="*/ 7 w 82"/>
                  <a:gd name="T1" fmla="*/ 30 h 37"/>
                  <a:gd name="T2" fmla="*/ 16 w 82"/>
                  <a:gd name="T3" fmla="*/ 29 h 37"/>
                  <a:gd name="T4" fmla="*/ 28 w 82"/>
                  <a:gd name="T5" fmla="*/ 31 h 37"/>
                  <a:gd name="T6" fmla="*/ 36 w 82"/>
                  <a:gd name="T7" fmla="*/ 36 h 37"/>
                  <a:gd name="T8" fmla="*/ 39 w 82"/>
                  <a:gd name="T9" fmla="*/ 36 h 37"/>
                  <a:gd name="T10" fmla="*/ 41 w 82"/>
                  <a:gd name="T11" fmla="*/ 34 h 37"/>
                  <a:gd name="T12" fmla="*/ 52 w 82"/>
                  <a:gd name="T13" fmla="*/ 29 h 37"/>
                  <a:gd name="T14" fmla="*/ 57 w 82"/>
                  <a:gd name="T15" fmla="*/ 29 h 37"/>
                  <a:gd name="T16" fmla="*/ 76 w 82"/>
                  <a:gd name="T17" fmla="*/ 27 h 37"/>
                  <a:gd name="T18" fmla="*/ 79 w 82"/>
                  <a:gd name="T19" fmla="*/ 27 h 37"/>
                  <a:gd name="T20" fmla="*/ 82 w 82"/>
                  <a:gd name="T21" fmla="*/ 23 h 37"/>
                  <a:gd name="T22" fmla="*/ 81 w 82"/>
                  <a:gd name="T23" fmla="*/ 20 h 37"/>
                  <a:gd name="T24" fmla="*/ 64 w 82"/>
                  <a:gd name="T25" fmla="*/ 8 h 37"/>
                  <a:gd name="T26" fmla="*/ 58 w 82"/>
                  <a:gd name="T27" fmla="*/ 5 h 37"/>
                  <a:gd name="T28" fmla="*/ 35 w 82"/>
                  <a:gd name="T29" fmla="*/ 4 h 37"/>
                  <a:gd name="T30" fmla="*/ 27 w 82"/>
                  <a:gd name="T31" fmla="*/ 3 h 37"/>
                  <a:gd name="T32" fmla="*/ 25 w 82"/>
                  <a:gd name="T33" fmla="*/ 1 h 37"/>
                  <a:gd name="T34" fmla="*/ 18 w 82"/>
                  <a:gd name="T35" fmla="*/ 4 h 37"/>
                  <a:gd name="T36" fmla="*/ 19 w 82"/>
                  <a:gd name="T37" fmla="*/ 8 h 37"/>
                  <a:gd name="T38" fmla="*/ 23 w 82"/>
                  <a:gd name="T39" fmla="*/ 18 h 37"/>
                  <a:gd name="T40" fmla="*/ 20 w 82"/>
                  <a:gd name="T41" fmla="*/ 20 h 37"/>
                  <a:gd name="T42" fmla="*/ 15 w 82"/>
                  <a:gd name="T43" fmla="*/ 21 h 37"/>
                  <a:gd name="T44" fmla="*/ 2 w 82"/>
                  <a:gd name="T45" fmla="*/ 23 h 37"/>
                  <a:gd name="T46" fmla="*/ 1 w 82"/>
                  <a:gd name="T47" fmla="*/ 25 h 37"/>
                  <a:gd name="T48" fmla="*/ 7 w 82"/>
                  <a:gd name="T49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2" h="37">
                    <a:moveTo>
                      <a:pt x="7" y="30"/>
                    </a:moveTo>
                    <a:cubicBezTo>
                      <a:pt x="10" y="30"/>
                      <a:pt x="13" y="29"/>
                      <a:pt x="16" y="29"/>
                    </a:cubicBezTo>
                    <a:cubicBezTo>
                      <a:pt x="20" y="30"/>
                      <a:pt x="24" y="30"/>
                      <a:pt x="28" y="31"/>
                    </a:cubicBezTo>
                    <a:cubicBezTo>
                      <a:pt x="31" y="31"/>
                      <a:pt x="33" y="35"/>
                      <a:pt x="36" y="36"/>
                    </a:cubicBezTo>
                    <a:cubicBezTo>
                      <a:pt x="36" y="37"/>
                      <a:pt x="38" y="37"/>
                      <a:pt x="39" y="36"/>
                    </a:cubicBezTo>
                    <a:cubicBezTo>
                      <a:pt x="40" y="36"/>
                      <a:pt x="40" y="35"/>
                      <a:pt x="41" y="34"/>
                    </a:cubicBezTo>
                    <a:cubicBezTo>
                      <a:pt x="44" y="30"/>
                      <a:pt x="47" y="28"/>
                      <a:pt x="52" y="29"/>
                    </a:cubicBezTo>
                    <a:cubicBezTo>
                      <a:pt x="54" y="29"/>
                      <a:pt x="56" y="29"/>
                      <a:pt x="57" y="29"/>
                    </a:cubicBezTo>
                    <a:cubicBezTo>
                      <a:pt x="63" y="25"/>
                      <a:pt x="70" y="26"/>
                      <a:pt x="76" y="27"/>
                    </a:cubicBezTo>
                    <a:cubicBezTo>
                      <a:pt x="77" y="27"/>
                      <a:pt x="78" y="27"/>
                      <a:pt x="79" y="27"/>
                    </a:cubicBezTo>
                    <a:cubicBezTo>
                      <a:pt x="80" y="26"/>
                      <a:pt x="82" y="24"/>
                      <a:pt x="82" y="23"/>
                    </a:cubicBezTo>
                    <a:cubicBezTo>
                      <a:pt x="82" y="22"/>
                      <a:pt x="82" y="21"/>
                      <a:pt x="81" y="20"/>
                    </a:cubicBezTo>
                    <a:cubicBezTo>
                      <a:pt x="75" y="16"/>
                      <a:pt x="69" y="12"/>
                      <a:pt x="64" y="8"/>
                    </a:cubicBezTo>
                    <a:cubicBezTo>
                      <a:pt x="62" y="6"/>
                      <a:pt x="60" y="6"/>
                      <a:pt x="58" y="5"/>
                    </a:cubicBezTo>
                    <a:cubicBezTo>
                      <a:pt x="50" y="3"/>
                      <a:pt x="43" y="2"/>
                      <a:pt x="35" y="4"/>
                    </a:cubicBezTo>
                    <a:cubicBezTo>
                      <a:pt x="33" y="5"/>
                      <a:pt x="30" y="4"/>
                      <a:pt x="27" y="3"/>
                    </a:cubicBezTo>
                    <a:cubicBezTo>
                      <a:pt x="27" y="2"/>
                      <a:pt x="26" y="1"/>
                      <a:pt x="25" y="1"/>
                    </a:cubicBezTo>
                    <a:cubicBezTo>
                      <a:pt x="23" y="0"/>
                      <a:pt x="20" y="1"/>
                      <a:pt x="18" y="4"/>
                    </a:cubicBezTo>
                    <a:cubicBezTo>
                      <a:pt x="17" y="6"/>
                      <a:pt x="17" y="7"/>
                      <a:pt x="19" y="8"/>
                    </a:cubicBezTo>
                    <a:cubicBezTo>
                      <a:pt x="22" y="11"/>
                      <a:pt x="22" y="15"/>
                      <a:pt x="23" y="18"/>
                    </a:cubicBezTo>
                    <a:cubicBezTo>
                      <a:pt x="24" y="20"/>
                      <a:pt x="23" y="21"/>
                      <a:pt x="20" y="20"/>
                    </a:cubicBezTo>
                    <a:cubicBezTo>
                      <a:pt x="17" y="18"/>
                      <a:pt x="16" y="21"/>
                      <a:pt x="15" y="21"/>
                    </a:cubicBezTo>
                    <a:cubicBezTo>
                      <a:pt x="10" y="22"/>
                      <a:pt x="6" y="22"/>
                      <a:pt x="2" y="23"/>
                    </a:cubicBezTo>
                    <a:cubicBezTo>
                      <a:pt x="1" y="23"/>
                      <a:pt x="0" y="25"/>
                      <a:pt x="1" y="25"/>
                    </a:cubicBezTo>
                    <a:cubicBezTo>
                      <a:pt x="2" y="28"/>
                      <a:pt x="4" y="30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" name="Freeform 66"/>
              <p:cNvSpPr>
                <a:spLocks/>
              </p:cNvSpPr>
              <p:nvPr/>
            </p:nvSpPr>
            <p:spPr bwMode="auto">
              <a:xfrm>
                <a:off x="2491" y="978"/>
                <a:ext cx="61" cy="57"/>
              </a:xfrm>
              <a:custGeom>
                <a:avLst/>
                <a:gdLst>
                  <a:gd name="T0" fmla="*/ 1 w 43"/>
                  <a:gd name="T1" fmla="*/ 16 h 40"/>
                  <a:gd name="T2" fmla="*/ 1 w 43"/>
                  <a:gd name="T3" fmla="*/ 26 h 40"/>
                  <a:gd name="T4" fmla="*/ 12 w 43"/>
                  <a:gd name="T5" fmla="*/ 38 h 40"/>
                  <a:gd name="T6" fmla="*/ 21 w 43"/>
                  <a:gd name="T7" fmla="*/ 37 h 40"/>
                  <a:gd name="T8" fmla="*/ 28 w 43"/>
                  <a:gd name="T9" fmla="*/ 39 h 40"/>
                  <a:gd name="T10" fmla="*/ 39 w 43"/>
                  <a:gd name="T11" fmla="*/ 40 h 40"/>
                  <a:gd name="T12" fmla="*/ 43 w 43"/>
                  <a:gd name="T13" fmla="*/ 37 h 40"/>
                  <a:gd name="T14" fmla="*/ 40 w 43"/>
                  <a:gd name="T15" fmla="*/ 19 h 40"/>
                  <a:gd name="T16" fmla="*/ 28 w 43"/>
                  <a:gd name="T17" fmla="*/ 7 h 40"/>
                  <a:gd name="T18" fmla="*/ 11 w 43"/>
                  <a:gd name="T19" fmla="*/ 1 h 40"/>
                  <a:gd name="T20" fmla="*/ 6 w 43"/>
                  <a:gd name="T21" fmla="*/ 3 h 40"/>
                  <a:gd name="T22" fmla="*/ 2 w 43"/>
                  <a:gd name="T23" fmla="*/ 9 h 40"/>
                  <a:gd name="T24" fmla="*/ 1 w 43"/>
                  <a:gd name="T25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40">
                    <a:moveTo>
                      <a:pt x="1" y="16"/>
                    </a:moveTo>
                    <a:cubicBezTo>
                      <a:pt x="3" y="19"/>
                      <a:pt x="2" y="23"/>
                      <a:pt x="1" y="26"/>
                    </a:cubicBezTo>
                    <a:cubicBezTo>
                      <a:pt x="0" y="33"/>
                      <a:pt x="7" y="38"/>
                      <a:pt x="12" y="38"/>
                    </a:cubicBezTo>
                    <a:cubicBezTo>
                      <a:pt x="15" y="38"/>
                      <a:pt x="18" y="37"/>
                      <a:pt x="21" y="37"/>
                    </a:cubicBezTo>
                    <a:cubicBezTo>
                      <a:pt x="24" y="36"/>
                      <a:pt x="26" y="37"/>
                      <a:pt x="28" y="39"/>
                    </a:cubicBezTo>
                    <a:cubicBezTo>
                      <a:pt x="32" y="39"/>
                      <a:pt x="36" y="40"/>
                      <a:pt x="39" y="40"/>
                    </a:cubicBezTo>
                    <a:cubicBezTo>
                      <a:pt x="41" y="40"/>
                      <a:pt x="43" y="38"/>
                      <a:pt x="43" y="37"/>
                    </a:cubicBezTo>
                    <a:cubicBezTo>
                      <a:pt x="42" y="31"/>
                      <a:pt x="42" y="25"/>
                      <a:pt x="40" y="19"/>
                    </a:cubicBezTo>
                    <a:cubicBezTo>
                      <a:pt x="38" y="13"/>
                      <a:pt x="34" y="8"/>
                      <a:pt x="28" y="7"/>
                    </a:cubicBezTo>
                    <a:cubicBezTo>
                      <a:pt x="22" y="6"/>
                      <a:pt x="16" y="4"/>
                      <a:pt x="11" y="1"/>
                    </a:cubicBezTo>
                    <a:cubicBezTo>
                      <a:pt x="9" y="0"/>
                      <a:pt x="7" y="1"/>
                      <a:pt x="6" y="3"/>
                    </a:cubicBezTo>
                    <a:cubicBezTo>
                      <a:pt x="4" y="5"/>
                      <a:pt x="3" y="7"/>
                      <a:pt x="2" y="9"/>
                    </a:cubicBezTo>
                    <a:cubicBezTo>
                      <a:pt x="2" y="11"/>
                      <a:pt x="1" y="14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" name="Freeform 67"/>
              <p:cNvSpPr>
                <a:spLocks/>
              </p:cNvSpPr>
              <p:nvPr/>
            </p:nvSpPr>
            <p:spPr bwMode="auto">
              <a:xfrm>
                <a:off x="2492" y="991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" name="Freeform 68"/>
              <p:cNvSpPr>
                <a:spLocks/>
              </p:cNvSpPr>
              <p:nvPr/>
            </p:nvSpPr>
            <p:spPr bwMode="auto">
              <a:xfrm>
                <a:off x="5206" y="2734"/>
                <a:ext cx="48" cy="80"/>
              </a:xfrm>
              <a:custGeom>
                <a:avLst/>
                <a:gdLst>
                  <a:gd name="T0" fmla="*/ 11 w 34"/>
                  <a:gd name="T1" fmla="*/ 2 h 56"/>
                  <a:gd name="T2" fmla="*/ 6 w 34"/>
                  <a:gd name="T3" fmla="*/ 0 h 56"/>
                  <a:gd name="T4" fmla="*/ 4 w 34"/>
                  <a:gd name="T5" fmla="*/ 1 h 56"/>
                  <a:gd name="T6" fmla="*/ 5 w 34"/>
                  <a:gd name="T7" fmla="*/ 6 h 56"/>
                  <a:gd name="T8" fmla="*/ 1 w 34"/>
                  <a:gd name="T9" fmla="*/ 25 h 56"/>
                  <a:gd name="T10" fmla="*/ 6 w 34"/>
                  <a:gd name="T11" fmla="*/ 50 h 56"/>
                  <a:gd name="T12" fmla="*/ 15 w 34"/>
                  <a:gd name="T13" fmla="*/ 56 h 56"/>
                  <a:gd name="T14" fmla="*/ 30 w 34"/>
                  <a:gd name="T15" fmla="*/ 32 h 56"/>
                  <a:gd name="T16" fmla="*/ 11 w 34"/>
                  <a:gd name="T17" fmla="*/ 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56">
                    <a:moveTo>
                      <a:pt x="11" y="2"/>
                    </a:moveTo>
                    <a:cubicBezTo>
                      <a:pt x="10" y="1"/>
                      <a:pt x="8" y="0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4" y="3"/>
                      <a:pt x="6" y="5"/>
                      <a:pt x="5" y="6"/>
                    </a:cubicBezTo>
                    <a:cubicBezTo>
                      <a:pt x="1" y="12"/>
                      <a:pt x="2" y="20"/>
                      <a:pt x="1" y="25"/>
                    </a:cubicBezTo>
                    <a:cubicBezTo>
                      <a:pt x="0" y="35"/>
                      <a:pt x="2" y="43"/>
                      <a:pt x="6" y="50"/>
                    </a:cubicBezTo>
                    <a:cubicBezTo>
                      <a:pt x="7" y="54"/>
                      <a:pt x="11" y="56"/>
                      <a:pt x="15" y="56"/>
                    </a:cubicBezTo>
                    <a:cubicBezTo>
                      <a:pt x="26" y="55"/>
                      <a:pt x="34" y="43"/>
                      <a:pt x="30" y="32"/>
                    </a:cubicBezTo>
                    <a:cubicBezTo>
                      <a:pt x="26" y="20"/>
                      <a:pt x="19" y="10"/>
                      <a:pt x="1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" name="Freeform 69"/>
              <p:cNvSpPr>
                <a:spLocks/>
              </p:cNvSpPr>
              <p:nvPr/>
            </p:nvSpPr>
            <p:spPr bwMode="auto">
              <a:xfrm>
                <a:off x="2387" y="657"/>
                <a:ext cx="50" cy="65"/>
              </a:xfrm>
              <a:custGeom>
                <a:avLst/>
                <a:gdLst>
                  <a:gd name="T0" fmla="*/ 2 w 35"/>
                  <a:gd name="T1" fmla="*/ 40 h 46"/>
                  <a:gd name="T2" fmla="*/ 6 w 35"/>
                  <a:gd name="T3" fmla="*/ 44 h 46"/>
                  <a:gd name="T4" fmla="*/ 24 w 35"/>
                  <a:gd name="T5" fmla="*/ 45 h 46"/>
                  <a:gd name="T6" fmla="*/ 28 w 35"/>
                  <a:gd name="T7" fmla="*/ 42 h 46"/>
                  <a:gd name="T8" fmla="*/ 32 w 35"/>
                  <a:gd name="T9" fmla="*/ 34 h 46"/>
                  <a:gd name="T10" fmla="*/ 32 w 35"/>
                  <a:gd name="T11" fmla="*/ 34 h 46"/>
                  <a:gd name="T12" fmla="*/ 32 w 35"/>
                  <a:gd name="T13" fmla="*/ 33 h 46"/>
                  <a:gd name="T14" fmla="*/ 31 w 35"/>
                  <a:gd name="T15" fmla="*/ 34 h 46"/>
                  <a:gd name="T16" fmla="*/ 32 w 35"/>
                  <a:gd name="T17" fmla="*/ 22 h 46"/>
                  <a:gd name="T18" fmla="*/ 24 w 35"/>
                  <a:gd name="T19" fmla="*/ 7 h 46"/>
                  <a:gd name="T20" fmla="*/ 21 w 35"/>
                  <a:gd name="T21" fmla="*/ 3 h 46"/>
                  <a:gd name="T22" fmla="*/ 14 w 35"/>
                  <a:gd name="T23" fmla="*/ 2 h 46"/>
                  <a:gd name="T24" fmla="*/ 4 w 35"/>
                  <a:gd name="T25" fmla="*/ 23 h 46"/>
                  <a:gd name="T26" fmla="*/ 1 w 35"/>
                  <a:gd name="T27" fmla="*/ 32 h 46"/>
                  <a:gd name="T28" fmla="*/ 2 w 35"/>
                  <a:gd name="T29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46">
                    <a:moveTo>
                      <a:pt x="2" y="40"/>
                    </a:moveTo>
                    <a:cubicBezTo>
                      <a:pt x="2" y="43"/>
                      <a:pt x="4" y="44"/>
                      <a:pt x="6" y="44"/>
                    </a:cubicBezTo>
                    <a:cubicBezTo>
                      <a:pt x="12" y="46"/>
                      <a:pt x="18" y="46"/>
                      <a:pt x="24" y="45"/>
                    </a:cubicBezTo>
                    <a:cubicBezTo>
                      <a:pt x="25" y="45"/>
                      <a:pt x="27" y="43"/>
                      <a:pt x="28" y="42"/>
                    </a:cubicBezTo>
                    <a:cubicBezTo>
                      <a:pt x="30" y="40"/>
                      <a:pt x="29" y="36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3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4" y="30"/>
                      <a:pt x="35" y="26"/>
                      <a:pt x="32" y="22"/>
                    </a:cubicBezTo>
                    <a:cubicBezTo>
                      <a:pt x="28" y="17"/>
                      <a:pt x="26" y="12"/>
                      <a:pt x="24" y="7"/>
                    </a:cubicBezTo>
                    <a:cubicBezTo>
                      <a:pt x="23" y="6"/>
                      <a:pt x="22" y="4"/>
                      <a:pt x="21" y="3"/>
                    </a:cubicBezTo>
                    <a:cubicBezTo>
                      <a:pt x="20" y="1"/>
                      <a:pt x="16" y="0"/>
                      <a:pt x="14" y="2"/>
                    </a:cubicBezTo>
                    <a:cubicBezTo>
                      <a:pt x="8" y="8"/>
                      <a:pt x="3" y="14"/>
                      <a:pt x="4" y="23"/>
                    </a:cubicBezTo>
                    <a:cubicBezTo>
                      <a:pt x="4" y="27"/>
                      <a:pt x="2" y="29"/>
                      <a:pt x="1" y="32"/>
                    </a:cubicBezTo>
                    <a:cubicBezTo>
                      <a:pt x="0" y="35"/>
                      <a:pt x="1" y="38"/>
                      <a:pt x="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" name="Freeform 70"/>
              <p:cNvSpPr>
                <a:spLocks/>
              </p:cNvSpPr>
              <p:nvPr/>
            </p:nvSpPr>
            <p:spPr bwMode="auto">
              <a:xfrm>
                <a:off x="4210" y="681"/>
                <a:ext cx="53" cy="64"/>
              </a:xfrm>
              <a:custGeom>
                <a:avLst/>
                <a:gdLst>
                  <a:gd name="T0" fmla="*/ 6 w 37"/>
                  <a:gd name="T1" fmla="*/ 20 h 45"/>
                  <a:gd name="T2" fmla="*/ 0 w 37"/>
                  <a:gd name="T3" fmla="*/ 27 h 45"/>
                  <a:gd name="T4" fmla="*/ 4 w 37"/>
                  <a:gd name="T5" fmla="*/ 31 h 45"/>
                  <a:gd name="T6" fmla="*/ 3 w 37"/>
                  <a:gd name="T7" fmla="*/ 36 h 45"/>
                  <a:gd name="T8" fmla="*/ 10 w 37"/>
                  <a:gd name="T9" fmla="*/ 44 h 45"/>
                  <a:gd name="T10" fmla="*/ 15 w 37"/>
                  <a:gd name="T11" fmla="*/ 45 h 45"/>
                  <a:gd name="T12" fmla="*/ 20 w 37"/>
                  <a:gd name="T13" fmla="*/ 42 h 45"/>
                  <a:gd name="T14" fmla="*/ 24 w 37"/>
                  <a:gd name="T15" fmla="*/ 35 h 45"/>
                  <a:gd name="T16" fmla="*/ 26 w 37"/>
                  <a:gd name="T17" fmla="*/ 29 h 45"/>
                  <a:gd name="T18" fmla="*/ 35 w 37"/>
                  <a:gd name="T19" fmla="*/ 17 h 45"/>
                  <a:gd name="T20" fmla="*/ 35 w 37"/>
                  <a:gd name="T21" fmla="*/ 10 h 45"/>
                  <a:gd name="T22" fmla="*/ 28 w 37"/>
                  <a:gd name="T23" fmla="*/ 1 h 45"/>
                  <a:gd name="T24" fmla="*/ 25 w 37"/>
                  <a:gd name="T25" fmla="*/ 0 h 45"/>
                  <a:gd name="T26" fmla="*/ 19 w 37"/>
                  <a:gd name="T27" fmla="*/ 8 h 45"/>
                  <a:gd name="T28" fmla="*/ 13 w 37"/>
                  <a:gd name="T29" fmla="*/ 17 h 45"/>
                  <a:gd name="T30" fmla="*/ 13 w 37"/>
                  <a:gd name="T31" fmla="*/ 17 h 45"/>
                  <a:gd name="T32" fmla="*/ 13 w 37"/>
                  <a:gd name="T33" fmla="*/ 17 h 45"/>
                  <a:gd name="T34" fmla="*/ 13 w 37"/>
                  <a:gd name="T35" fmla="*/ 17 h 45"/>
                  <a:gd name="T36" fmla="*/ 6 w 37"/>
                  <a:gd name="T37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45">
                    <a:moveTo>
                      <a:pt x="6" y="20"/>
                    </a:moveTo>
                    <a:cubicBezTo>
                      <a:pt x="1" y="20"/>
                      <a:pt x="0" y="23"/>
                      <a:pt x="0" y="27"/>
                    </a:cubicBezTo>
                    <a:cubicBezTo>
                      <a:pt x="4" y="28"/>
                      <a:pt x="4" y="28"/>
                      <a:pt x="4" y="31"/>
                    </a:cubicBezTo>
                    <a:cubicBezTo>
                      <a:pt x="4" y="33"/>
                      <a:pt x="3" y="34"/>
                      <a:pt x="3" y="36"/>
                    </a:cubicBezTo>
                    <a:cubicBezTo>
                      <a:pt x="3" y="40"/>
                      <a:pt x="6" y="43"/>
                      <a:pt x="10" y="44"/>
                    </a:cubicBezTo>
                    <a:cubicBezTo>
                      <a:pt x="12" y="44"/>
                      <a:pt x="13" y="45"/>
                      <a:pt x="15" y="45"/>
                    </a:cubicBezTo>
                    <a:cubicBezTo>
                      <a:pt x="17" y="45"/>
                      <a:pt x="19" y="44"/>
                      <a:pt x="20" y="42"/>
                    </a:cubicBezTo>
                    <a:cubicBezTo>
                      <a:pt x="22" y="40"/>
                      <a:pt x="24" y="38"/>
                      <a:pt x="24" y="35"/>
                    </a:cubicBezTo>
                    <a:cubicBezTo>
                      <a:pt x="24" y="33"/>
                      <a:pt x="24" y="30"/>
                      <a:pt x="26" y="29"/>
                    </a:cubicBezTo>
                    <a:cubicBezTo>
                      <a:pt x="30" y="26"/>
                      <a:pt x="31" y="20"/>
                      <a:pt x="35" y="17"/>
                    </a:cubicBezTo>
                    <a:cubicBezTo>
                      <a:pt x="37" y="15"/>
                      <a:pt x="37" y="12"/>
                      <a:pt x="35" y="10"/>
                    </a:cubicBezTo>
                    <a:cubicBezTo>
                      <a:pt x="33" y="7"/>
                      <a:pt x="31" y="4"/>
                      <a:pt x="28" y="1"/>
                    </a:cubicBezTo>
                    <a:cubicBezTo>
                      <a:pt x="28" y="0"/>
                      <a:pt x="26" y="0"/>
                      <a:pt x="25" y="0"/>
                    </a:cubicBezTo>
                    <a:cubicBezTo>
                      <a:pt x="20" y="1"/>
                      <a:pt x="19" y="2"/>
                      <a:pt x="19" y="8"/>
                    </a:cubicBezTo>
                    <a:cubicBezTo>
                      <a:pt x="19" y="12"/>
                      <a:pt x="17" y="15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9"/>
                      <a:pt x="9" y="19"/>
                      <a:pt x="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" name="Freeform 71"/>
              <p:cNvSpPr>
                <a:spLocks/>
              </p:cNvSpPr>
              <p:nvPr/>
            </p:nvSpPr>
            <p:spPr bwMode="auto">
              <a:xfrm>
                <a:off x="5962" y="2393"/>
                <a:ext cx="34" cy="79"/>
              </a:xfrm>
              <a:custGeom>
                <a:avLst/>
                <a:gdLst>
                  <a:gd name="T0" fmla="*/ 18 w 24"/>
                  <a:gd name="T1" fmla="*/ 1 h 56"/>
                  <a:gd name="T2" fmla="*/ 15 w 24"/>
                  <a:gd name="T3" fmla="*/ 1 h 56"/>
                  <a:gd name="T4" fmla="*/ 8 w 24"/>
                  <a:gd name="T5" fmla="*/ 8 h 56"/>
                  <a:gd name="T6" fmla="*/ 3 w 24"/>
                  <a:gd name="T7" fmla="*/ 18 h 56"/>
                  <a:gd name="T8" fmla="*/ 0 w 24"/>
                  <a:gd name="T9" fmla="*/ 31 h 56"/>
                  <a:gd name="T10" fmla="*/ 8 w 24"/>
                  <a:gd name="T11" fmla="*/ 50 h 56"/>
                  <a:gd name="T12" fmla="*/ 12 w 24"/>
                  <a:gd name="T13" fmla="*/ 55 h 56"/>
                  <a:gd name="T14" fmla="*/ 15 w 24"/>
                  <a:gd name="T15" fmla="*/ 54 h 56"/>
                  <a:gd name="T16" fmla="*/ 17 w 24"/>
                  <a:gd name="T17" fmla="*/ 46 h 56"/>
                  <a:gd name="T18" fmla="*/ 22 w 24"/>
                  <a:gd name="T19" fmla="*/ 26 h 56"/>
                  <a:gd name="T20" fmla="*/ 24 w 24"/>
                  <a:gd name="T21" fmla="*/ 9 h 56"/>
                  <a:gd name="T22" fmla="*/ 18 w 24"/>
                  <a:gd name="T23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56">
                    <a:moveTo>
                      <a:pt x="18" y="1"/>
                    </a:moveTo>
                    <a:cubicBezTo>
                      <a:pt x="17" y="0"/>
                      <a:pt x="15" y="0"/>
                      <a:pt x="15" y="1"/>
                    </a:cubicBezTo>
                    <a:cubicBezTo>
                      <a:pt x="12" y="3"/>
                      <a:pt x="10" y="5"/>
                      <a:pt x="8" y="8"/>
                    </a:cubicBezTo>
                    <a:cubicBezTo>
                      <a:pt x="6" y="11"/>
                      <a:pt x="4" y="15"/>
                      <a:pt x="3" y="18"/>
                    </a:cubicBezTo>
                    <a:cubicBezTo>
                      <a:pt x="1" y="22"/>
                      <a:pt x="0" y="27"/>
                      <a:pt x="0" y="31"/>
                    </a:cubicBezTo>
                    <a:cubicBezTo>
                      <a:pt x="0" y="39"/>
                      <a:pt x="1" y="45"/>
                      <a:pt x="8" y="50"/>
                    </a:cubicBezTo>
                    <a:cubicBezTo>
                      <a:pt x="10" y="52"/>
                      <a:pt x="11" y="54"/>
                      <a:pt x="12" y="55"/>
                    </a:cubicBezTo>
                    <a:cubicBezTo>
                      <a:pt x="13" y="56"/>
                      <a:pt x="14" y="56"/>
                      <a:pt x="15" y="54"/>
                    </a:cubicBezTo>
                    <a:cubicBezTo>
                      <a:pt x="16" y="52"/>
                      <a:pt x="16" y="48"/>
                      <a:pt x="17" y="46"/>
                    </a:cubicBezTo>
                    <a:cubicBezTo>
                      <a:pt x="21" y="40"/>
                      <a:pt x="21" y="33"/>
                      <a:pt x="22" y="26"/>
                    </a:cubicBezTo>
                    <a:cubicBezTo>
                      <a:pt x="22" y="20"/>
                      <a:pt x="23" y="15"/>
                      <a:pt x="24" y="9"/>
                    </a:cubicBezTo>
                    <a:cubicBezTo>
                      <a:pt x="24" y="6"/>
                      <a:pt x="22" y="2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" name="Freeform 72"/>
              <p:cNvSpPr>
                <a:spLocks noEditPoints="1"/>
              </p:cNvSpPr>
              <p:nvPr/>
            </p:nvSpPr>
            <p:spPr bwMode="auto">
              <a:xfrm>
                <a:off x="4290" y="620"/>
                <a:ext cx="52" cy="74"/>
              </a:xfrm>
              <a:custGeom>
                <a:avLst/>
                <a:gdLst>
                  <a:gd name="T0" fmla="*/ 7 w 37"/>
                  <a:gd name="T1" fmla="*/ 38 h 52"/>
                  <a:gd name="T2" fmla="*/ 10 w 37"/>
                  <a:gd name="T3" fmla="*/ 40 h 52"/>
                  <a:gd name="T4" fmla="*/ 10 w 37"/>
                  <a:gd name="T5" fmla="*/ 39 h 52"/>
                  <a:gd name="T6" fmla="*/ 10 w 37"/>
                  <a:gd name="T7" fmla="*/ 40 h 52"/>
                  <a:gd name="T8" fmla="*/ 10 w 37"/>
                  <a:gd name="T9" fmla="*/ 40 h 52"/>
                  <a:gd name="T10" fmla="*/ 10 w 37"/>
                  <a:gd name="T11" fmla="*/ 40 h 52"/>
                  <a:gd name="T12" fmla="*/ 4 w 37"/>
                  <a:gd name="T13" fmla="*/ 42 h 52"/>
                  <a:gd name="T14" fmla="*/ 2 w 37"/>
                  <a:gd name="T15" fmla="*/ 44 h 52"/>
                  <a:gd name="T16" fmla="*/ 4 w 37"/>
                  <a:gd name="T17" fmla="*/ 47 h 52"/>
                  <a:gd name="T18" fmla="*/ 18 w 37"/>
                  <a:gd name="T19" fmla="*/ 51 h 52"/>
                  <a:gd name="T20" fmla="*/ 22 w 37"/>
                  <a:gd name="T21" fmla="*/ 51 h 52"/>
                  <a:gd name="T22" fmla="*/ 25 w 37"/>
                  <a:gd name="T23" fmla="*/ 49 h 52"/>
                  <a:gd name="T24" fmla="*/ 35 w 37"/>
                  <a:gd name="T25" fmla="*/ 38 h 52"/>
                  <a:gd name="T26" fmla="*/ 34 w 37"/>
                  <a:gd name="T27" fmla="*/ 31 h 52"/>
                  <a:gd name="T28" fmla="*/ 33 w 37"/>
                  <a:gd name="T29" fmla="*/ 30 h 52"/>
                  <a:gd name="T30" fmla="*/ 34 w 37"/>
                  <a:gd name="T31" fmla="*/ 30 h 52"/>
                  <a:gd name="T32" fmla="*/ 33 w 37"/>
                  <a:gd name="T33" fmla="*/ 30 h 52"/>
                  <a:gd name="T34" fmla="*/ 33 w 37"/>
                  <a:gd name="T35" fmla="*/ 30 h 52"/>
                  <a:gd name="T36" fmla="*/ 30 w 37"/>
                  <a:gd name="T37" fmla="*/ 30 h 52"/>
                  <a:gd name="T38" fmla="*/ 30 w 37"/>
                  <a:gd name="T39" fmla="*/ 30 h 52"/>
                  <a:gd name="T40" fmla="*/ 30 w 37"/>
                  <a:gd name="T41" fmla="*/ 30 h 52"/>
                  <a:gd name="T42" fmla="*/ 30 w 37"/>
                  <a:gd name="T43" fmla="*/ 30 h 52"/>
                  <a:gd name="T44" fmla="*/ 24 w 37"/>
                  <a:gd name="T45" fmla="*/ 28 h 52"/>
                  <a:gd name="T46" fmla="*/ 22 w 37"/>
                  <a:gd name="T47" fmla="*/ 25 h 52"/>
                  <a:gd name="T48" fmla="*/ 21 w 37"/>
                  <a:gd name="T49" fmla="*/ 6 h 52"/>
                  <a:gd name="T50" fmla="*/ 20 w 37"/>
                  <a:gd name="T51" fmla="*/ 3 h 52"/>
                  <a:gd name="T52" fmla="*/ 10 w 37"/>
                  <a:gd name="T53" fmla="*/ 7 h 52"/>
                  <a:gd name="T54" fmla="*/ 6 w 37"/>
                  <a:gd name="T55" fmla="*/ 23 h 52"/>
                  <a:gd name="T56" fmla="*/ 8 w 37"/>
                  <a:gd name="T57" fmla="*/ 27 h 52"/>
                  <a:gd name="T58" fmla="*/ 9 w 37"/>
                  <a:gd name="T59" fmla="*/ 28 h 52"/>
                  <a:gd name="T60" fmla="*/ 7 w 37"/>
                  <a:gd name="T61" fmla="*/ 30 h 52"/>
                  <a:gd name="T62" fmla="*/ 1 w 37"/>
                  <a:gd name="T63" fmla="*/ 33 h 52"/>
                  <a:gd name="T64" fmla="*/ 7 w 37"/>
                  <a:gd name="T65" fmla="*/ 38 h 52"/>
                  <a:gd name="T66" fmla="*/ 20 w 37"/>
                  <a:gd name="T67" fmla="*/ 34 h 52"/>
                  <a:gd name="T68" fmla="*/ 20 w 37"/>
                  <a:gd name="T69" fmla="*/ 34 h 52"/>
                  <a:gd name="T70" fmla="*/ 19 w 37"/>
                  <a:gd name="T71" fmla="*/ 34 h 52"/>
                  <a:gd name="T72" fmla="*/ 19 w 37"/>
                  <a:gd name="T73" fmla="*/ 33 h 52"/>
                  <a:gd name="T74" fmla="*/ 20 w 37"/>
                  <a:gd name="T75" fmla="*/ 3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" h="52">
                    <a:moveTo>
                      <a:pt x="7" y="38"/>
                    </a:moveTo>
                    <a:cubicBezTo>
                      <a:pt x="8" y="38"/>
                      <a:pt x="9" y="39"/>
                      <a:pt x="10" y="40"/>
                    </a:cubicBezTo>
                    <a:cubicBezTo>
                      <a:pt x="10" y="40"/>
                      <a:pt x="10" y="40"/>
                      <a:pt x="10" y="39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8" y="40"/>
                      <a:pt x="6" y="41"/>
                      <a:pt x="4" y="42"/>
                    </a:cubicBezTo>
                    <a:cubicBezTo>
                      <a:pt x="3" y="42"/>
                      <a:pt x="2" y="43"/>
                      <a:pt x="2" y="44"/>
                    </a:cubicBezTo>
                    <a:cubicBezTo>
                      <a:pt x="2" y="45"/>
                      <a:pt x="3" y="46"/>
                      <a:pt x="4" y="47"/>
                    </a:cubicBezTo>
                    <a:cubicBezTo>
                      <a:pt x="8" y="49"/>
                      <a:pt x="13" y="48"/>
                      <a:pt x="18" y="51"/>
                    </a:cubicBezTo>
                    <a:cubicBezTo>
                      <a:pt x="19" y="52"/>
                      <a:pt x="21" y="51"/>
                      <a:pt x="22" y="51"/>
                    </a:cubicBezTo>
                    <a:cubicBezTo>
                      <a:pt x="23" y="50"/>
                      <a:pt x="25" y="50"/>
                      <a:pt x="25" y="49"/>
                    </a:cubicBezTo>
                    <a:cubicBezTo>
                      <a:pt x="27" y="44"/>
                      <a:pt x="31" y="41"/>
                      <a:pt x="35" y="38"/>
                    </a:cubicBezTo>
                    <a:cubicBezTo>
                      <a:pt x="37" y="37"/>
                      <a:pt x="37" y="35"/>
                      <a:pt x="34" y="31"/>
                    </a:cubicBezTo>
                    <a:cubicBezTo>
                      <a:pt x="34" y="31"/>
                      <a:pt x="34" y="31"/>
                      <a:pt x="33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2" y="31"/>
                      <a:pt x="31" y="31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28" y="29"/>
                      <a:pt x="26" y="29"/>
                      <a:pt x="24" y="28"/>
                    </a:cubicBezTo>
                    <a:cubicBezTo>
                      <a:pt x="23" y="27"/>
                      <a:pt x="22" y="26"/>
                      <a:pt x="22" y="25"/>
                    </a:cubicBezTo>
                    <a:cubicBezTo>
                      <a:pt x="24" y="18"/>
                      <a:pt x="19" y="12"/>
                      <a:pt x="21" y="6"/>
                    </a:cubicBezTo>
                    <a:cubicBezTo>
                      <a:pt x="22" y="5"/>
                      <a:pt x="21" y="4"/>
                      <a:pt x="20" y="3"/>
                    </a:cubicBezTo>
                    <a:cubicBezTo>
                      <a:pt x="15" y="0"/>
                      <a:pt x="10" y="2"/>
                      <a:pt x="10" y="7"/>
                    </a:cubicBezTo>
                    <a:cubicBezTo>
                      <a:pt x="10" y="13"/>
                      <a:pt x="10" y="18"/>
                      <a:pt x="6" y="23"/>
                    </a:cubicBezTo>
                    <a:cubicBezTo>
                      <a:pt x="5" y="25"/>
                      <a:pt x="6" y="26"/>
                      <a:pt x="8" y="27"/>
                    </a:cubicBezTo>
                    <a:cubicBezTo>
                      <a:pt x="9" y="27"/>
                      <a:pt x="9" y="27"/>
                      <a:pt x="9" y="28"/>
                    </a:cubicBezTo>
                    <a:cubicBezTo>
                      <a:pt x="10" y="29"/>
                      <a:pt x="9" y="29"/>
                      <a:pt x="7" y="30"/>
                    </a:cubicBezTo>
                    <a:cubicBezTo>
                      <a:pt x="5" y="30"/>
                      <a:pt x="1" y="29"/>
                      <a:pt x="1" y="33"/>
                    </a:cubicBezTo>
                    <a:cubicBezTo>
                      <a:pt x="0" y="37"/>
                      <a:pt x="5" y="37"/>
                      <a:pt x="7" y="38"/>
                    </a:cubicBezTo>
                    <a:close/>
                    <a:moveTo>
                      <a:pt x="20" y="34"/>
                    </a:moveTo>
                    <a:cubicBezTo>
                      <a:pt x="20" y="34"/>
                      <a:pt x="20" y="34"/>
                      <a:pt x="20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3"/>
                      <a:pt x="19" y="33"/>
                      <a:pt x="19" y="33"/>
                    </a:cubicBezTo>
                    <a:lnTo>
                      <a:pt x="2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" name="Freeform 73"/>
              <p:cNvSpPr>
                <a:spLocks/>
              </p:cNvSpPr>
              <p:nvPr/>
            </p:nvSpPr>
            <p:spPr bwMode="auto">
              <a:xfrm>
                <a:off x="2309" y="840"/>
                <a:ext cx="45" cy="53"/>
              </a:xfrm>
              <a:custGeom>
                <a:avLst/>
                <a:gdLst>
                  <a:gd name="T0" fmla="*/ 3 w 32"/>
                  <a:gd name="T1" fmla="*/ 14 h 37"/>
                  <a:gd name="T2" fmla="*/ 3 w 32"/>
                  <a:gd name="T3" fmla="*/ 24 h 37"/>
                  <a:gd name="T4" fmla="*/ 15 w 32"/>
                  <a:gd name="T5" fmla="*/ 34 h 37"/>
                  <a:gd name="T6" fmla="*/ 18 w 32"/>
                  <a:gd name="T7" fmla="*/ 36 h 37"/>
                  <a:gd name="T8" fmla="*/ 26 w 32"/>
                  <a:gd name="T9" fmla="*/ 33 h 37"/>
                  <a:gd name="T10" fmla="*/ 31 w 32"/>
                  <a:gd name="T11" fmla="*/ 20 h 37"/>
                  <a:gd name="T12" fmla="*/ 32 w 32"/>
                  <a:gd name="T13" fmla="*/ 14 h 37"/>
                  <a:gd name="T14" fmla="*/ 27 w 32"/>
                  <a:gd name="T15" fmla="*/ 2 h 37"/>
                  <a:gd name="T16" fmla="*/ 19 w 32"/>
                  <a:gd name="T17" fmla="*/ 0 h 37"/>
                  <a:gd name="T18" fmla="*/ 14 w 32"/>
                  <a:gd name="T19" fmla="*/ 1 h 37"/>
                  <a:gd name="T20" fmla="*/ 3 w 32"/>
                  <a:gd name="T21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37">
                    <a:moveTo>
                      <a:pt x="3" y="14"/>
                    </a:moveTo>
                    <a:cubicBezTo>
                      <a:pt x="0" y="16"/>
                      <a:pt x="0" y="21"/>
                      <a:pt x="3" y="24"/>
                    </a:cubicBezTo>
                    <a:cubicBezTo>
                      <a:pt x="7" y="27"/>
                      <a:pt x="11" y="31"/>
                      <a:pt x="15" y="34"/>
                    </a:cubicBezTo>
                    <a:cubicBezTo>
                      <a:pt x="16" y="35"/>
                      <a:pt x="17" y="35"/>
                      <a:pt x="18" y="36"/>
                    </a:cubicBezTo>
                    <a:cubicBezTo>
                      <a:pt x="21" y="37"/>
                      <a:pt x="25" y="36"/>
                      <a:pt x="26" y="33"/>
                    </a:cubicBezTo>
                    <a:cubicBezTo>
                      <a:pt x="28" y="29"/>
                      <a:pt x="29" y="24"/>
                      <a:pt x="31" y="20"/>
                    </a:cubicBezTo>
                    <a:cubicBezTo>
                      <a:pt x="31" y="18"/>
                      <a:pt x="32" y="16"/>
                      <a:pt x="32" y="14"/>
                    </a:cubicBezTo>
                    <a:cubicBezTo>
                      <a:pt x="32" y="9"/>
                      <a:pt x="30" y="5"/>
                      <a:pt x="27" y="2"/>
                    </a:cubicBezTo>
                    <a:cubicBezTo>
                      <a:pt x="25" y="0"/>
                      <a:pt x="22" y="0"/>
                      <a:pt x="19" y="0"/>
                    </a:cubicBezTo>
                    <a:cubicBezTo>
                      <a:pt x="17" y="1"/>
                      <a:pt x="16" y="1"/>
                      <a:pt x="14" y="1"/>
                    </a:cubicBezTo>
                    <a:cubicBezTo>
                      <a:pt x="11" y="6"/>
                      <a:pt x="7" y="10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" name="Freeform 74"/>
              <p:cNvSpPr>
                <a:spLocks/>
              </p:cNvSpPr>
              <p:nvPr/>
            </p:nvSpPr>
            <p:spPr bwMode="auto">
              <a:xfrm>
                <a:off x="2329" y="84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" name="Freeform 75"/>
              <p:cNvSpPr>
                <a:spLocks/>
              </p:cNvSpPr>
              <p:nvPr/>
            </p:nvSpPr>
            <p:spPr bwMode="auto">
              <a:xfrm>
                <a:off x="5655" y="609"/>
                <a:ext cx="70" cy="29"/>
              </a:xfrm>
              <a:custGeom>
                <a:avLst/>
                <a:gdLst>
                  <a:gd name="T0" fmla="*/ 8 w 49"/>
                  <a:gd name="T1" fmla="*/ 15 h 21"/>
                  <a:gd name="T2" fmla="*/ 33 w 49"/>
                  <a:gd name="T3" fmla="*/ 21 h 21"/>
                  <a:gd name="T4" fmla="*/ 40 w 49"/>
                  <a:gd name="T5" fmla="*/ 20 h 21"/>
                  <a:gd name="T6" fmla="*/ 49 w 49"/>
                  <a:gd name="T7" fmla="*/ 12 h 21"/>
                  <a:gd name="T8" fmla="*/ 49 w 49"/>
                  <a:gd name="T9" fmla="*/ 7 h 21"/>
                  <a:gd name="T10" fmla="*/ 37 w 49"/>
                  <a:gd name="T11" fmla="*/ 0 h 21"/>
                  <a:gd name="T12" fmla="*/ 26 w 49"/>
                  <a:gd name="T13" fmla="*/ 2 h 21"/>
                  <a:gd name="T14" fmla="*/ 13 w 49"/>
                  <a:gd name="T15" fmla="*/ 1 h 21"/>
                  <a:gd name="T16" fmla="*/ 10 w 49"/>
                  <a:gd name="T17" fmla="*/ 2 h 21"/>
                  <a:gd name="T18" fmla="*/ 2 w 49"/>
                  <a:gd name="T19" fmla="*/ 3 h 21"/>
                  <a:gd name="T20" fmla="*/ 0 w 49"/>
                  <a:gd name="T21" fmla="*/ 7 h 21"/>
                  <a:gd name="T22" fmla="*/ 8 w 49"/>
                  <a:gd name="T23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21">
                    <a:moveTo>
                      <a:pt x="8" y="15"/>
                    </a:moveTo>
                    <a:cubicBezTo>
                      <a:pt x="16" y="19"/>
                      <a:pt x="25" y="20"/>
                      <a:pt x="33" y="21"/>
                    </a:cubicBezTo>
                    <a:cubicBezTo>
                      <a:pt x="35" y="21"/>
                      <a:pt x="38" y="21"/>
                      <a:pt x="40" y="20"/>
                    </a:cubicBezTo>
                    <a:cubicBezTo>
                      <a:pt x="44" y="19"/>
                      <a:pt x="48" y="17"/>
                      <a:pt x="49" y="12"/>
                    </a:cubicBezTo>
                    <a:cubicBezTo>
                      <a:pt x="49" y="11"/>
                      <a:pt x="49" y="8"/>
                      <a:pt x="49" y="7"/>
                    </a:cubicBezTo>
                    <a:cubicBezTo>
                      <a:pt x="46" y="3"/>
                      <a:pt x="42" y="0"/>
                      <a:pt x="37" y="0"/>
                    </a:cubicBezTo>
                    <a:cubicBezTo>
                      <a:pt x="33" y="0"/>
                      <a:pt x="30" y="2"/>
                      <a:pt x="26" y="2"/>
                    </a:cubicBezTo>
                    <a:cubicBezTo>
                      <a:pt x="22" y="2"/>
                      <a:pt x="17" y="2"/>
                      <a:pt x="13" y="1"/>
                    </a:cubicBezTo>
                    <a:cubicBezTo>
                      <a:pt x="12" y="1"/>
                      <a:pt x="11" y="2"/>
                      <a:pt x="10" y="2"/>
                    </a:cubicBezTo>
                    <a:cubicBezTo>
                      <a:pt x="7" y="4"/>
                      <a:pt x="5" y="4"/>
                      <a:pt x="2" y="3"/>
                    </a:cubicBezTo>
                    <a:cubicBezTo>
                      <a:pt x="1" y="3"/>
                      <a:pt x="0" y="6"/>
                      <a:pt x="0" y="7"/>
                    </a:cubicBezTo>
                    <a:cubicBezTo>
                      <a:pt x="2" y="10"/>
                      <a:pt x="4" y="14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" name="Freeform 76"/>
              <p:cNvSpPr>
                <a:spLocks/>
              </p:cNvSpPr>
              <p:nvPr/>
            </p:nvSpPr>
            <p:spPr bwMode="auto">
              <a:xfrm>
                <a:off x="6545" y="3014"/>
                <a:ext cx="84" cy="46"/>
              </a:xfrm>
              <a:custGeom>
                <a:avLst/>
                <a:gdLst>
                  <a:gd name="T0" fmla="*/ 53 w 59"/>
                  <a:gd name="T1" fmla="*/ 1 h 32"/>
                  <a:gd name="T2" fmla="*/ 45 w 59"/>
                  <a:gd name="T3" fmla="*/ 6 h 32"/>
                  <a:gd name="T4" fmla="*/ 34 w 59"/>
                  <a:gd name="T5" fmla="*/ 17 h 32"/>
                  <a:gd name="T6" fmla="*/ 25 w 59"/>
                  <a:gd name="T7" fmla="*/ 15 h 32"/>
                  <a:gd name="T8" fmla="*/ 25 w 59"/>
                  <a:gd name="T9" fmla="*/ 14 h 32"/>
                  <a:gd name="T10" fmla="*/ 25 w 59"/>
                  <a:gd name="T11" fmla="*/ 14 h 32"/>
                  <a:gd name="T12" fmla="*/ 25 w 59"/>
                  <a:gd name="T13" fmla="*/ 15 h 32"/>
                  <a:gd name="T14" fmla="*/ 9 w 59"/>
                  <a:gd name="T15" fmla="*/ 17 h 32"/>
                  <a:gd name="T16" fmla="*/ 6 w 59"/>
                  <a:gd name="T17" fmla="*/ 17 h 32"/>
                  <a:gd name="T18" fmla="*/ 3 w 59"/>
                  <a:gd name="T19" fmla="*/ 18 h 32"/>
                  <a:gd name="T20" fmla="*/ 0 w 59"/>
                  <a:gd name="T21" fmla="*/ 20 h 32"/>
                  <a:gd name="T22" fmla="*/ 1 w 59"/>
                  <a:gd name="T23" fmla="*/ 23 h 32"/>
                  <a:gd name="T24" fmla="*/ 35 w 59"/>
                  <a:gd name="T25" fmla="*/ 30 h 32"/>
                  <a:gd name="T26" fmla="*/ 38 w 59"/>
                  <a:gd name="T27" fmla="*/ 29 h 32"/>
                  <a:gd name="T28" fmla="*/ 51 w 59"/>
                  <a:gd name="T29" fmla="*/ 19 h 32"/>
                  <a:gd name="T30" fmla="*/ 53 w 59"/>
                  <a:gd name="T31" fmla="*/ 17 h 32"/>
                  <a:gd name="T32" fmla="*/ 57 w 59"/>
                  <a:gd name="T33" fmla="*/ 8 h 32"/>
                  <a:gd name="T34" fmla="*/ 53 w 59"/>
                  <a:gd name="T3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32">
                    <a:moveTo>
                      <a:pt x="53" y="1"/>
                    </a:moveTo>
                    <a:cubicBezTo>
                      <a:pt x="49" y="0"/>
                      <a:pt x="46" y="1"/>
                      <a:pt x="45" y="6"/>
                    </a:cubicBezTo>
                    <a:cubicBezTo>
                      <a:pt x="43" y="12"/>
                      <a:pt x="39" y="15"/>
                      <a:pt x="34" y="17"/>
                    </a:cubicBezTo>
                    <a:cubicBezTo>
                      <a:pt x="31" y="18"/>
                      <a:pt x="27" y="17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0" y="16"/>
                      <a:pt x="15" y="18"/>
                      <a:pt x="9" y="17"/>
                    </a:cubicBezTo>
                    <a:cubicBezTo>
                      <a:pt x="8" y="17"/>
                      <a:pt x="7" y="17"/>
                      <a:pt x="6" y="17"/>
                    </a:cubicBezTo>
                    <a:cubicBezTo>
                      <a:pt x="5" y="17"/>
                      <a:pt x="4" y="17"/>
                      <a:pt x="3" y="18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2"/>
                      <a:pt x="1" y="23"/>
                    </a:cubicBezTo>
                    <a:cubicBezTo>
                      <a:pt x="11" y="31"/>
                      <a:pt x="23" y="32"/>
                      <a:pt x="35" y="30"/>
                    </a:cubicBezTo>
                    <a:cubicBezTo>
                      <a:pt x="36" y="30"/>
                      <a:pt x="37" y="29"/>
                      <a:pt x="38" y="29"/>
                    </a:cubicBezTo>
                    <a:cubicBezTo>
                      <a:pt x="43" y="26"/>
                      <a:pt x="46" y="21"/>
                      <a:pt x="51" y="19"/>
                    </a:cubicBezTo>
                    <a:cubicBezTo>
                      <a:pt x="52" y="19"/>
                      <a:pt x="53" y="17"/>
                      <a:pt x="53" y="17"/>
                    </a:cubicBezTo>
                    <a:cubicBezTo>
                      <a:pt x="53" y="13"/>
                      <a:pt x="56" y="11"/>
                      <a:pt x="57" y="8"/>
                    </a:cubicBezTo>
                    <a:cubicBezTo>
                      <a:pt x="59" y="5"/>
                      <a:pt x="57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" name="Freeform 77"/>
              <p:cNvSpPr>
                <a:spLocks/>
              </p:cNvSpPr>
              <p:nvPr/>
            </p:nvSpPr>
            <p:spPr bwMode="auto">
              <a:xfrm>
                <a:off x="2199" y="607"/>
                <a:ext cx="57" cy="40"/>
              </a:xfrm>
              <a:custGeom>
                <a:avLst/>
                <a:gdLst>
                  <a:gd name="T0" fmla="*/ 2 w 40"/>
                  <a:gd name="T1" fmla="*/ 11 h 28"/>
                  <a:gd name="T2" fmla="*/ 13 w 40"/>
                  <a:gd name="T3" fmla="*/ 18 h 28"/>
                  <a:gd name="T4" fmla="*/ 22 w 40"/>
                  <a:gd name="T5" fmla="*/ 24 h 28"/>
                  <a:gd name="T6" fmla="*/ 38 w 40"/>
                  <a:gd name="T7" fmla="*/ 17 h 28"/>
                  <a:gd name="T8" fmla="*/ 39 w 40"/>
                  <a:gd name="T9" fmla="*/ 10 h 28"/>
                  <a:gd name="T10" fmla="*/ 39 w 40"/>
                  <a:gd name="T11" fmla="*/ 9 h 28"/>
                  <a:gd name="T12" fmla="*/ 32 w 40"/>
                  <a:gd name="T13" fmla="*/ 1 h 28"/>
                  <a:gd name="T14" fmla="*/ 17 w 40"/>
                  <a:gd name="T15" fmla="*/ 2 h 28"/>
                  <a:gd name="T16" fmla="*/ 6 w 40"/>
                  <a:gd name="T17" fmla="*/ 4 h 28"/>
                  <a:gd name="T18" fmla="*/ 2 w 40"/>
                  <a:gd name="T19" fmla="*/ 6 h 28"/>
                  <a:gd name="T20" fmla="*/ 0 w 40"/>
                  <a:gd name="T21" fmla="*/ 9 h 28"/>
                  <a:gd name="T22" fmla="*/ 2 w 40"/>
                  <a:gd name="T2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8">
                    <a:moveTo>
                      <a:pt x="2" y="11"/>
                    </a:moveTo>
                    <a:cubicBezTo>
                      <a:pt x="6" y="12"/>
                      <a:pt x="10" y="14"/>
                      <a:pt x="13" y="18"/>
                    </a:cubicBezTo>
                    <a:cubicBezTo>
                      <a:pt x="17" y="18"/>
                      <a:pt x="19" y="22"/>
                      <a:pt x="22" y="24"/>
                    </a:cubicBezTo>
                    <a:cubicBezTo>
                      <a:pt x="29" y="28"/>
                      <a:pt x="37" y="24"/>
                      <a:pt x="38" y="17"/>
                    </a:cubicBezTo>
                    <a:cubicBezTo>
                      <a:pt x="39" y="15"/>
                      <a:pt x="39" y="12"/>
                      <a:pt x="39" y="10"/>
                    </a:cubicBezTo>
                    <a:cubicBezTo>
                      <a:pt x="39" y="10"/>
                      <a:pt x="39" y="9"/>
                      <a:pt x="39" y="9"/>
                    </a:cubicBezTo>
                    <a:cubicBezTo>
                      <a:pt x="40" y="3"/>
                      <a:pt x="37" y="0"/>
                      <a:pt x="32" y="1"/>
                    </a:cubicBezTo>
                    <a:cubicBezTo>
                      <a:pt x="27" y="2"/>
                      <a:pt x="22" y="3"/>
                      <a:pt x="17" y="2"/>
                    </a:cubicBezTo>
                    <a:cubicBezTo>
                      <a:pt x="13" y="2"/>
                      <a:pt x="10" y="3"/>
                      <a:pt x="6" y="4"/>
                    </a:cubicBezTo>
                    <a:cubicBezTo>
                      <a:pt x="4" y="4"/>
                      <a:pt x="3" y="5"/>
                      <a:pt x="2" y="6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1" y="10"/>
                      <a:pt x="1" y="11"/>
                      <a:pt x="2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" name="Freeform 78"/>
              <p:cNvSpPr>
                <a:spLocks/>
              </p:cNvSpPr>
              <p:nvPr/>
            </p:nvSpPr>
            <p:spPr bwMode="auto">
              <a:xfrm>
                <a:off x="5638" y="722"/>
                <a:ext cx="57" cy="37"/>
              </a:xfrm>
              <a:custGeom>
                <a:avLst/>
                <a:gdLst>
                  <a:gd name="T0" fmla="*/ 1 w 40"/>
                  <a:gd name="T1" fmla="*/ 26 h 26"/>
                  <a:gd name="T2" fmla="*/ 3 w 40"/>
                  <a:gd name="T3" fmla="*/ 26 h 26"/>
                  <a:gd name="T4" fmla="*/ 18 w 40"/>
                  <a:gd name="T5" fmla="*/ 22 h 26"/>
                  <a:gd name="T6" fmla="*/ 36 w 40"/>
                  <a:gd name="T7" fmla="*/ 20 h 26"/>
                  <a:gd name="T8" fmla="*/ 38 w 40"/>
                  <a:gd name="T9" fmla="*/ 14 h 26"/>
                  <a:gd name="T10" fmla="*/ 26 w 40"/>
                  <a:gd name="T11" fmla="*/ 4 h 26"/>
                  <a:gd name="T12" fmla="*/ 18 w 40"/>
                  <a:gd name="T13" fmla="*/ 1 h 26"/>
                  <a:gd name="T14" fmla="*/ 10 w 40"/>
                  <a:gd name="T15" fmla="*/ 1 h 26"/>
                  <a:gd name="T16" fmla="*/ 4 w 40"/>
                  <a:gd name="T17" fmla="*/ 5 h 26"/>
                  <a:gd name="T18" fmla="*/ 2 w 40"/>
                  <a:gd name="T19" fmla="*/ 18 h 26"/>
                  <a:gd name="T20" fmla="*/ 0 w 40"/>
                  <a:gd name="T21" fmla="*/ 25 h 26"/>
                  <a:gd name="T22" fmla="*/ 1 w 40"/>
                  <a:gd name="T2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6">
                    <a:moveTo>
                      <a:pt x="1" y="26"/>
                    </a:moveTo>
                    <a:cubicBezTo>
                      <a:pt x="1" y="26"/>
                      <a:pt x="2" y="26"/>
                      <a:pt x="3" y="26"/>
                    </a:cubicBezTo>
                    <a:cubicBezTo>
                      <a:pt x="7" y="23"/>
                      <a:pt x="12" y="22"/>
                      <a:pt x="18" y="22"/>
                    </a:cubicBezTo>
                    <a:cubicBezTo>
                      <a:pt x="24" y="22"/>
                      <a:pt x="30" y="21"/>
                      <a:pt x="36" y="20"/>
                    </a:cubicBezTo>
                    <a:cubicBezTo>
                      <a:pt x="39" y="20"/>
                      <a:pt x="40" y="16"/>
                      <a:pt x="38" y="14"/>
                    </a:cubicBezTo>
                    <a:cubicBezTo>
                      <a:pt x="35" y="9"/>
                      <a:pt x="32" y="5"/>
                      <a:pt x="26" y="4"/>
                    </a:cubicBezTo>
                    <a:cubicBezTo>
                      <a:pt x="23" y="3"/>
                      <a:pt x="21" y="1"/>
                      <a:pt x="18" y="1"/>
                    </a:cubicBezTo>
                    <a:cubicBezTo>
                      <a:pt x="16" y="0"/>
                      <a:pt x="13" y="0"/>
                      <a:pt x="10" y="1"/>
                    </a:cubicBezTo>
                    <a:cubicBezTo>
                      <a:pt x="8" y="1"/>
                      <a:pt x="4" y="3"/>
                      <a:pt x="4" y="5"/>
                    </a:cubicBezTo>
                    <a:cubicBezTo>
                      <a:pt x="3" y="9"/>
                      <a:pt x="3" y="12"/>
                      <a:pt x="2" y="18"/>
                    </a:cubicBezTo>
                    <a:cubicBezTo>
                      <a:pt x="2" y="18"/>
                      <a:pt x="1" y="21"/>
                      <a:pt x="0" y="25"/>
                    </a:cubicBezTo>
                    <a:cubicBezTo>
                      <a:pt x="0" y="25"/>
                      <a:pt x="1" y="26"/>
                      <a:pt x="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" name="Freeform 79"/>
              <p:cNvSpPr>
                <a:spLocks/>
              </p:cNvSpPr>
              <p:nvPr/>
            </p:nvSpPr>
            <p:spPr bwMode="auto">
              <a:xfrm>
                <a:off x="5752" y="2515"/>
                <a:ext cx="47" cy="41"/>
              </a:xfrm>
              <a:custGeom>
                <a:avLst/>
                <a:gdLst>
                  <a:gd name="T0" fmla="*/ 32 w 33"/>
                  <a:gd name="T1" fmla="*/ 6 h 29"/>
                  <a:gd name="T2" fmla="*/ 30 w 33"/>
                  <a:gd name="T3" fmla="*/ 2 h 29"/>
                  <a:gd name="T4" fmla="*/ 25 w 33"/>
                  <a:gd name="T5" fmla="*/ 0 h 29"/>
                  <a:gd name="T6" fmla="*/ 22 w 33"/>
                  <a:gd name="T7" fmla="*/ 0 h 29"/>
                  <a:gd name="T8" fmla="*/ 2 w 33"/>
                  <a:gd name="T9" fmla="*/ 10 h 29"/>
                  <a:gd name="T10" fmla="*/ 1 w 33"/>
                  <a:gd name="T11" fmla="*/ 13 h 29"/>
                  <a:gd name="T12" fmla="*/ 9 w 33"/>
                  <a:gd name="T13" fmla="*/ 27 h 29"/>
                  <a:gd name="T14" fmla="*/ 26 w 33"/>
                  <a:gd name="T15" fmla="*/ 21 h 29"/>
                  <a:gd name="T16" fmla="*/ 32 w 33"/>
                  <a:gd name="T17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9">
                    <a:moveTo>
                      <a:pt x="32" y="6"/>
                    </a:moveTo>
                    <a:cubicBezTo>
                      <a:pt x="33" y="5"/>
                      <a:pt x="31" y="3"/>
                      <a:pt x="30" y="2"/>
                    </a:cubicBezTo>
                    <a:cubicBezTo>
                      <a:pt x="28" y="1"/>
                      <a:pt x="26" y="1"/>
                      <a:pt x="25" y="0"/>
                    </a:cubicBezTo>
                    <a:cubicBezTo>
                      <a:pt x="23" y="0"/>
                      <a:pt x="23" y="0"/>
                      <a:pt x="22" y="0"/>
                    </a:cubicBezTo>
                    <a:cubicBezTo>
                      <a:pt x="14" y="0"/>
                      <a:pt x="8" y="3"/>
                      <a:pt x="2" y="10"/>
                    </a:cubicBezTo>
                    <a:cubicBezTo>
                      <a:pt x="2" y="11"/>
                      <a:pt x="1" y="12"/>
                      <a:pt x="1" y="13"/>
                    </a:cubicBezTo>
                    <a:cubicBezTo>
                      <a:pt x="0" y="19"/>
                      <a:pt x="3" y="25"/>
                      <a:pt x="9" y="27"/>
                    </a:cubicBezTo>
                    <a:cubicBezTo>
                      <a:pt x="14" y="29"/>
                      <a:pt x="23" y="27"/>
                      <a:pt x="26" y="21"/>
                    </a:cubicBezTo>
                    <a:cubicBezTo>
                      <a:pt x="29" y="17"/>
                      <a:pt x="32" y="12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" name="Freeform 80"/>
              <p:cNvSpPr>
                <a:spLocks/>
              </p:cNvSpPr>
              <p:nvPr/>
            </p:nvSpPr>
            <p:spPr bwMode="auto">
              <a:xfrm>
                <a:off x="3800" y="2070"/>
                <a:ext cx="30" cy="62"/>
              </a:xfrm>
              <a:custGeom>
                <a:avLst/>
                <a:gdLst>
                  <a:gd name="T0" fmla="*/ 0 w 21"/>
                  <a:gd name="T1" fmla="*/ 13 h 44"/>
                  <a:gd name="T2" fmla="*/ 3 w 21"/>
                  <a:gd name="T3" fmla="*/ 32 h 44"/>
                  <a:gd name="T4" fmla="*/ 17 w 21"/>
                  <a:gd name="T5" fmla="*/ 39 h 44"/>
                  <a:gd name="T6" fmla="*/ 20 w 21"/>
                  <a:gd name="T7" fmla="*/ 33 h 44"/>
                  <a:gd name="T8" fmla="*/ 20 w 21"/>
                  <a:gd name="T9" fmla="*/ 24 h 44"/>
                  <a:gd name="T10" fmla="*/ 21 w 21"/>
                  <a:gd name="T11" fmla="*/ 24 h 44"/>
                  <a:gd name="T12" fmla="*/ 20 w 21"/>
                  <a:gd name="T13" fmla="*/ 17 h 44"/>
                  <a:gd name="T14" fmla="*/ 20 w 21"/>
                  <a:gd name="T15" fmla="*/ 12 h 44"/>
                  <a:gd name="T16" fmla="*/ 7 w 21"/>
                  <a:gd name="T17" fmla="*/ 5 h 44"/>
                  <a:gd name="T18" fmla="*/ 2 w 21"/>
                  <a:gd name="T19" fmla="*/ 9 h 44"/>
                  <a:gd name="T20" fmla="*/ 0 w 21"/>
                  <a:gd name="T21" fmla="*/ 1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44">
                    <a:moveTo>
                      <a:pt x="0" y="13"/>
                    </a:moveTo>
                    <a:cubicBezTo>
                      <a:pt x="3" y="19"/>
                      <a:pt x="3" y="26"/>
                      <a:pt x="3" y="32"/>
                    </a:cubicBezTo>
                    <a:cubicBezTo>
                      <a:pt x="3" y="42"/>
                      <a:pt x="8" y="44"/>
                      <a:pt x="17" y="39"/>
                    </a:cubicBezTo>
                    <a:cubicBezTo>
                      <a:pt x="19" y="37"/>
                      <a:pt x="20" y="36"/>
                      <a:pt x="20" y="33"/>
                    </a:cubicBezTo>
                    <a:cubicBezTo>
                      <a:pt x="20" y="30"/>
                      <a:pt x="20" y="27"/>
                      <a:pt x="20" y="24"/>
                    </a:cubicBezTo>
                    <a:cubicBezTo>
                      <a:pt x="20" y="24"/>
                      <a:pt x="20" y="24"/>
                      <a:pt x="21" y="24"/>
                    </a:cubicBezTo>
                    <a:cubicBezTo>
                      <a:pt x="20" y="21"/>
                      <a:pt x="20" y="19"/>
                      <a:pt x="20" y="17"/>
                    </a:cubicBezTo>
                    <a:cubicBezTo>
                      <a:pt x="20" y="15"/>
                      <a:pt x="20" y="14"/>
                      <a:pt x="20" y="12"/>
                    </a:cubicBezTo>
                    <a:cubicBezTo>
                      <a:pt x="20" y="7"/>
                      <a:pt x="14" y="0"/>
                      <a:pt x="7" y="5"/>
                    </a:cubicBezTo>
                    <a:cubicBezTo>
                      <a:pt x="6" y="6"/>
                      <a:pt x="4" y="7"/>
                      <a:pt x="2" y="9"/>
                    </a:cubicBezTo>
                    <a:cubicBezTo>
                      <a:pt x="0" y="10"/>
                      <a:pt x="0" y="11"/>
                      <a:pt x="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" name="Freeform 81"/>
              <p:cNvSpPr>
                <a:spLocks/>
              </p:cNvSpPr>
              <p:nvPr/>
            </p:nvSpPr>
            <p:spPr bwMode="auto">
              <a:xfrm>
                <a:off x="2449" y="1220"/>
                <a:ext cx="44" cy="43"/>
              </a:xfrm>
              <a:custGeom>
                <a:avLst/>
                <a:gdLst>
                  <a:gd name="T0" fmla="*/ 1 w 31"/>
                  <a:gd name="T1" fmla="*/ 20 h 30"/>
                  <a:gd name="T2" fmla="*/ 8 w 31"/>
                  <a:gd name="T3" fmla="*/ 29 h 30"/>
                  <a:gd name="T4" fmla="*/ 27 w 31"/>
                  <a:gd name="T5" fmla="*/ 17 h 30"/>
                  <a:gd name="T6" fmla="*/ 30 w 31"/>
                  <a:gd name="T7" fmla="*/ 10 h 30"/>
                  <a:gd name="T8" fmla="*/ 27 w 31"/>
                  <a:gd name="T9" fmla="*/ 3 h 30"/>
                  <a:gd name="T10" fmla="*/ 15 w 31"/>
                  <a:gd name="T11" fmla="*/ 2 h 30"/>
                  <a:gd name="T12" fmla="*/ 1 w 31"/>
                  <a:gd name="T13" fmla="*/ 19 h 30"/>
                  <a:gd name="T14" fmla="*/ 1 w 31"/>
                  <a:gd name="T15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0">
                    <a:moveTo>
                      <a:pt x="1" y="20"/>
                    </a:moveTo>
                    <a:cubicBezTo>
                      <a:pt x="0" y="25"/>
                      <a:pt x="3" y="29"/>
                      <a:pt x="8" y="29"/>
                    </a:cubicBezTo>
                    <a:cubicBezTo>
                      <a:pt x="17" y="30"/>
                      <a:pt x="24" y="26"/>
                      <a:pt x="27" y="17"/>
                    </a:cubicBezTo>
                    <a:cubicBezTo>
                      <a:pt x="28" y="15"/>
                      <a:pt x="29" y="12"/>
                      <a:pt x="30" y="10"/>
                    </a:cubicBezTo>
                    <a:cubicBezTo>
                      <a:pt x="31" y="8"/>
                      <a:pt x="29" y="4"/>
                      <a:pt x="27" y="3"/>
                    </a:cubicBezTo>
                    <a:cubicBezTo>
                      <a:pt x="23" y="0"/>
                      <a:pt x="18" y="0"/>
                      <a:pt x="15" y="2"/>
                    </a:cubicBezTo>
                    <a:cubicBezTo>
                      <a:pt x="9" y="7"/>
                      <a:pt x="4" y="12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" name="Freeform 82"/>
              <p:cNvSpPr>
                <a:spLocks/>
              </p:cNvSpPr>
              <p:nvPr/>
            </p:nvSpPr>
            <p:spPr bwMode="auto">
              <a:xfrm>
                <a:off x="1322" y="1580"/>
                <a:ext cx="27" cy="70"/>
              </a:xfrm>
              <a:custGeom>
                <a:avLst/>
                <a:gdLst>
                  <a:gd name="T0" fmla="*/ 9 w 19"/>
                  <a:gd name="T1" fmla="*/ 0 h 49"/>
                  <a:gd name="T2" fmla="*/ 3 w 19"/>
                  <a:gd name="T3" fmla="*/ 2 h 49"/>
                  <a:gd name="T4" fmla="*/ 0 w 19"/>
                  <a:gd name="T5" fmla="*/ 10 h 49"/>
                  <a:gd name="T6" fmla="*/ 1 w 19"/>
                  <a:gd name="T7" fmla="*/ 20 h 49"/>
                  <a:gd name="T8" fmla="*/ 1 w 19"/>
                  <a:gd name="T9" fmla="*/ 20 h 49"/>
                  <a:gd name="T10" fmla="*/ 2 w 19"/>
                  <a:gd name="T11" fmla="*/ 28 h 49"/>
                  <a:gd name="T12" fmla="*/ 7 w 19"/>
                  <a:gd name="T13" fmla="*/ 46 h 49"/>
                  <a:gd name="T14" fmla="*/ 9 w 19"/>
                  <a:gd name="T15" fmla="*/ 48 h 49"/>
                  <a:gd name="T16" fmla="*/ 11 w 19"/>
                  <a:gd name="T17" fmla="*/ 48 h 49"/>
                  <a:gd name="T18" fmla="*/ 12 w 19"/>
                  <a:gd name="T19" fmla="*/ 47 h 49"/>
                  <a:gd name="T20" fmla="*/ 14 w 19"/>
                  <a:gd name="T21" fmla="*/ 22 h 49"/>
                  <a:gd name="T22" fmla="*/ 19 w 19"/>
                  <a:gd name="T23" fmla="*/ 8 h 49"/>
                  <a:gd name="T24" fmla="*/ 18 w 19"/>
                  <a:gd name="T25" fmla="*/ 5 h 49"/>
                  <a:gd name="T26" fmla="*/ 9 w 19"/>
                  <a:gd name="T2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49">
                    <a:moveTo>
                      <a:pt x="9" y="0"/>
                    </a:moveTo>
                    <a:cubicBezTo>
                      <a:pt x="7" y="0"/>
                      <a:pt x="4" y="1"/>
                      <a:pt x="3" y="2"/>
                    </a:cubicBezTo>
                    <a:cubicBezTo>
                      <a:pt x="1" y="5"/>
                      <a:pt x="0" y="7"/>
                      <a:pt x="0" y="10"/>
                    </a:cubicBezTo>
                    <a:cubicBezTo>
                      <a:pt x="0" y="13"/>
                      <a:pt x="1" y="16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2"/>
                      <a:pt x="2" y="25"/>
                      <a:pt x="2" y="28"/>
                    </a:cubicBezTo>
                    <a:cubicBezTo>
                      <a:pt x="1" y="35"/>
                      <a:pt x="4" y="41"/>
                      <a:pt x="7" y="46"/>
                    </a:cubicBezTo>
                    <a:cubicBezTo>
                      <a:pt x="7" y="47"/>
                      <a:pt x="8" y="48"/>
                      <a:pt x="9" y="48"/>
                    </a:cubicBezTo>
                    <a:cubicBezTo>
                      <a:pt x="10" y="49"/>
                      <a:pt x="10" y="49"/>
                      <a:pt x="11" y="48"/>
                    </a:cubicBezTo>
                    <a:cubicBezTo>
                      <a:pt x="11" y="48"/>
                      <a:pt x="12" y="47"/>
                      <a:pt x="12" y="47"/>
                    </a:cubicBezTo>
                    <a:cubicBezTo>
                      <a:pt x="9" y="38"/>
                      <a:pt x="11" y="30"/>
                      <a:pt x="14" y="22"/>
                    </a:cubicBezTo>
                    <a:cubicBezTo>
                      <a:pt x="15" y="17"/>
                      <a:pt x="17" y="12"/>
                      <a:pt x="19" y="8"/>
                    </a:cubicBezTo>
                    <a:cubicBezTo>
                      <a:pt x="19" y="7"/>
                      <a:pt x="18" y="5"/>
                      <a:pt x="18" y="5"/>
                    </a:cubicBezTo>
                    <a:cubicBezTo>
                      <a:pt x="15" y="3"/>
                      <a:pt x="12" y="2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" name="Freeform 83"/>
              <p:cNvSpPr>
                <a:spLocks/>
              </p:cNvSpPr>
              <p:nvPr/>
            </p:nvSpPr>
            <p:spPr bwMode="auto">
              <a:xfrm>
                <a:off x="6055" y="3104"/>
                <a:ext cx="71" cy="40"/>
              </a:xfrm>
              <a:custGeom>
                <a:avLst/>
                <a:gdLst>
                  <a:gd name="T0" fmla="*/ 4 w 50"/>
                  <a:gd name="T1" fmla="*/ 27 h 28"/>
                  <a:gd name="T2" fmla="*/ 20 w 50"/>
                  <a:gd name="T3" fmla="*/ 19 h 28"/>
                  <a:gd name="T4" fmla="*/ 37 w 50"/>
                  <a:gd name="T5" fmla="*/ 10 h 28"/>
                  <a:gd name="T6" fmla="*/ 45 w 50"/>
                  <a:gd name="T7" fmla="*/ 7 h 28"/>
                  <a:gd name="T8" fmla="*/ 49 w 50"/>
                  <a:gd name="T9" fmla="*/ 2 h 28"/>
                  <a:gd name="T10" fmla="*/ 44 w 50"/>
                  <a:gd name="T11" fmla="*/ 0 h 28"/>
                  <a:gd name="T12" fmla="*/ 19 w 50"/>
                  <a:gd name="T13" fmla="*/ 6 h 28"/>
                  <a:gd name="T14" fmla="*/ 11 w 50"/>
                  <a:gd name="T15" fmla="*/ 9 h 28"/>
                  <a:gd name="T16" fmla="*/ 5 w 50"/>
                  <a:gd name="T17" fmla="*/ 14 h 28"/>
                  <a:gd name="T18" fmla="*/ 0 w 50"/>
                  <a:gd name="T19" fmla="*/ 27 h 28"/>
                  <a:gd name="T20" fmla="*/ 4 w 50"/>
                  <a:gd name="T2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28">
                    <a:moveTo>
                      <a:pt x="4" y="27"/>
                    </a:moveTo>
                    <a:cubicBezTo>
                      <a:pt x="10" y="25"/>
                      <a:pt x="16" y="24"/>
                      <a:pt x="20" y="19"/>
                    </a:cubicBezTo>
                    <a:cubicBezTo>
                      <a:pt x="25" y="14"/>
                      <a:pt x="31" y="11"/>
                      <a:pt x="37" y="10"/>
                    </a:cubicBezTo>
                    <a:cubicBezTo>
                      <a:pt x="40" y="10"/>
                      <a:pt x="43" y="8"/>
                      <a:pt x="45" y="7"/>
                    </a:cubicBezTo>
                    <a:cubicBezTo>
                      <a:pt x="47" y="6"/>
                      <a:pt x="49" y="5"/>
                      <a:pt x="49" y="2"/>
                    </a:cubicBezTo>
                    <a:cubicBezTo>
                      <a:pt x="50" y="1"/>
                      <a:pt x="47" y="0"/>
                      <a:pt x="44" y="0"/>
                    </a:cubicBezTo>
                    <a:cubicBezTo>
                      <a:pt x="35" y="0"/>
                      <a:pt x="27" y="0"/>
                      <a:pt x="19" y="6"/>
                    </a:cubicBezTo>
                    <a:cubicBezTo>
                      <a:pt x="17" y="7"/>
                      <a:pt x="14" y="7"/>
                      <a:pt x="11" y="9"/>
                    </a:cubicBezTo>
                    <a:cubicBezTo>
                      <a:pt x="9" y="10"/>
                      <a:pt x="7" y="12"/>
                      <a:pt x="5" y="14"/>
                    </a:cubicBezTo>
                    <a:cubicBezTo>
                      <a:pt x="2" y="18"/>
                      <a:pt x="0" y="22"/>
                      <a:pt x="0" y="27"/>
                    </a:cubicBezTo>
                    <a:cubicBezTo>
                      <a:pt x="1" y="27"/>
                      <a:pt x="3" y="28"/>
                      <a:pt x="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" name="Freeform 84"/>
              <p:cNvSpPr>
                <a:spLocks/>
              </p:cNvSpPr>
              <p:nvPr/>
            </p:nvSpPr>
            <p:spPr bwMode="auto">
              <a:xfrm>
                <a:off x="842" y="1051"/>
                <a:ext cx="46" cy="44"/>
              </a:xfrm>
              <a:custGeom>
                <a:avLst/>
                <a:gdLst>
                  <a:gd name="T0" fmla="*/ 2 w 32"/>
                  <a:gd name="T1" fmla="*/ 13 h 31"/>
                  <a:gd name="T2" fmla="*/ 6 w 32"/>
                  <a:gd name="T3" fmla="*/ 15 h 31"/>
                  <a:gd name="T4" fmla="*/ 14 w 32"/>
                  <a:gd name="T5" fmla="*/ 20 h 31"/>
                  <a:gd name="T6" fmla="*/ 17 w 32"/>
                  <a:gd name="T7" fmla="*/ 29 h 31"/>
                  <a:gd name="T8" fmla="*/ 21 w 32"/>
                  <a:gd name="T9" fmla="*/ 30 h 31"/>
                  <a:gd name="T10" fmla="*/ 31 w 32"/>
                  <a:gd name="T11" fmla="*/ 28 h 31"/>
                  <a:gd name="T12" fmla="*/ 32 w 32"/>
                  <a:gd name="T13" fmla="*/ 27 h 31"/>
                  <a:gd name="T14" fmla="*/ 32 w 32"/>
                  <a:gd name="T15" fmla="*/ 25 h 31"/>
                  <a:gd name="T16" fmla="*/ 26 w 32"/>
                  <a:gd name="T17" fmla="*/ 13 h 31"/>
                  <a:gd name="T18" fmla="*/ 16 w 32"/>
                  <a:gd name="T19" fmla="*/ 5 h 31"/>
                  <a:gd name="T20" fmla="*/ 9 w 32"/>
                  <a:gd name="T21" fmla="*/ 1 h 31"/>
                  <a:gd name="T22" fmla="*/ 6 w 32"/>
                  <a:gd name="T23" fmla="*/ 1 h 31"/>
                  <a:gd name="T24" fmla="*/ 0 w 32"/>
                  <a:gd name="T25" fmla="*/ 9 h 31"/>
                  <a:gd name="T26" fmla="*/ 2 w 32"/>
                  <a:gd name="T27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1">
                    <a:moveTo>
                      <a:pt x="2" y="13"/>
                    </a:moveTo>
                    <a:cubicBezTo>
                      <a:pt x="3" y="14"/>
                      <a:pt x="5" y="15"/>
                      <a:pt x="6" y="15"/>
                    </a:cubicBezTo>
                    <a:cubicBezTo>
                      <a:pt x="10" y="15"/>
                      <a:pt x="12" y="16"/>
                      <a:pt x="14" y="20"/>
                    </a:cubicBezTo>
                    <a:cubicBezTo>
                      <a:pt x="15" y="23"/>
                      <a:pt x="16" y="26"/>
                      <a:pt x="17" y="29"/>
                    </a:cubicBezTo>
                    <a:cubicBezTo>
                      <a:pt x="18" y="30"/>
                      <a:pt x="20" y="31"/>
                      <a:pt x="21" y="30"/>
                    </a:cubicBezTo>
                    <a:cubicBezTo>
                      <a:pt x="24" y="30"/>
                      <a:pt x="27" y="29"/>
                      <a:pt x="31" y="28"/>
                    </a:cubicBezTo>
                    <a:cubicBezTo>
                      <a:pt x="31" y="28"/>
                      <a:pt x="31" y="27"/>
                      <a:pt x="32" y="27"/>
                    </a:cubicBezTo>
                    <a:cubicBezTo>
                      <a:pt x="32" y="26"/>
                      <a:pt x="32" y="25"/>
                      <a:pt x="32" y="25"/>
                    </a:cubicBezTo>
                    <a:cubicBezTo>
                      <a:pt x="30" y="21"/>
                      <a:pt x="27" y="18"/>
                      <a:pt x="26" y="13"/>
                    </a:cubicBezTo>
                    <a:cubicBezTo>
                      <a:pt x="24" y="8"/>
                      <a:pt x="21" y="6"/>
                      <a:pt x="16" y="5"/>
                    </a:cubicBezTo>
                    <a:cubicBezTo>
                      <a:pt x="13" y="4"/>
                      <a:pt x="11" y="2"/>
                      <a:pt x="9" y="1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4" y="3"/>
                      <a:pt x="1" y="5"/>
                      <a:pt x="0" y="9"/>
                    </a:cubicBezTo>
                    <a:cubicBezTo>
                      <a:pt x="0" y="10"/>
                      <a:pt x="0" y="12"/>
                      <a:pt x="2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" name="Freeform 85"/>
              <p:cNvSpPr>
                <a:spLocks/>
              </p:cNvSpPr>
              <p:nvPr/>
            </p:nvSpPr>
            <p:spPr bwMode="auto">
              <a:xfrm>
                <a:off x="2385" y="728"/>
                <a:ext cx="47" cy="29"/>
              </a:xfrm>
              <a:custGeom>
                <a:avLst/>
                <a:gdLst>
                  <a:gd name="T0" fmla="*/ 25 w 33"/>
                  <a:gd name="T1" fmla="*/ 20 h 20"/>
                  <a:gd name="T2" fmla="*/ 32 w 33"/>
                  <a:gd name="T3" fmla="*/ 17 h 20"/>
                  <a:gd name="T4" fmla="*/ 32 w 33"/>
                  <a:gd name="T5" fmla="*/ 12 h 20"/>
                  <a:gd name="T6" fmla="*/ 9 w 33"/>
                  <a:gd name="T7" fmla="*/ 0 h 20"/>
                  <a:gd name="T8" fmla="*/ 1 w 33"/>
                  <a:gd name="T9" fmla="*/ 6 h 20"/>
                  <a:gd name="T10" fmla="*/ 2 w 33"/>
                  <a:gd name="T11" fmla="*/ 12 h 20"/>
                  <a:gd name="T12" fmla="*/ 23 w 33"/>
                  <a:gd name="T13" fmla="*/ 20 h 20"/>
                  <a:gd name="T14" fmla="*/ 25 w 33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0">
                    <a:moveTo>
                      <a:pt x="25" y="20"/>
                    </a:moveTo>
                    <a:cubicBezTo>
                      <a:pt x="27" y="20"/>
                      <a:pt x="30" y="19"/>
                      <a:pt x="32" y="17"/>
                    </a:cubicBezTo>
                    <a:cubicBezTo>
                      <a:pt x="33" y="16"/>
                      <a:pt x="33" y="13"/>
                      <a:pt x="32" y="12"/>
                    </a:cubicBezTo>
                    <a:cubicBezTo>
                      <a:pt x="25" y="6"/>
                      <a:pt x="19" y="1"/>
                      <a:pt x="9" y="0"/>
                    </a:cubicBezTo>
                    <a:cubicBezTo>
                      <a:pt x="6" y="0"/>
                      <a:pt x="2" y="2"/>
                      <a:pt x="1" y="6"/>
                    </a:cubicBezTo>
                    <a:cubicBezTo>
                      <a:pt x="0" y="8"/>
                      <a:pt x="1" y="11"/>
                      <a:pt x="2" y="12"/>
                    </a:cubicBezTo>
                    <a:cubicBezTo>
                      <a:pt x="8" y="17"/>
                      <a:pt x="16" y="19"/>
                      <a:pt x="23" y="20"/>
                    </a:cubicBezTo>
                    <a:cubicBezTo>
                      <a:pt x="24" y="20"/>
                      <a:pt x="24" y="20"/>
                      <a:pt x="2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" name="Freeform 86"/>
              <p:cNvSpPr>
                <a:spLocks/>
              </p:cNvSpPr>
              <p:nvPr/>
            </p:nvSpPr>
            <p:spPr bwMode="auto">
              <a:xfrm>
                <a:off x="6072" y="2670"/>
                <a:ext cx="27" cy="53"/>
              </a:xfrm>
              <a:custGeom>
                <a:avLst/>
                <a:gdLst>
                  <a:gd name="T0" fmla="*/ 4 w 19"/>
                  <a:gd name="T1" fmla="*/ 2 h 37"/>
                  <a:gd name="T2" fmla="*/ 1 w 19"/>
                  <a:gd name="T3" fmla="*/ 7 h 37"/>
                  <a:gd name="T4" fmla="*/ 4 w 19"/>
                  <a:gd name="T5" fmla="*/ 15 h 37"/>
                  <a:gd name="T6" fmla="*/ 4 w 19"/>
                  <a:gd name="T7" fmla="*/ 15 h 37"/>
                  <a:gd name="T8" fmla="*/ 4 w 19"/>
                  <a:gd name="T9" fmla="*/ 14 h 37"/>
                  <a:gd name="T10" fmla="*/ 4 w 19"/>
                  <a:gd name="T11" fmla="*/ 15 h 37"/>
                  <a:gd name="T12" fmla="*/ 6 w 19"/>
                  <a:gd name="T13" fmla="*/ 16 h 37"/>
                  <a:gd name="T14" fmla="*/ 6 w 19"/>
                  <a:gd name="T15" fmla="*/ 18 h 37"/>
                  <a:gd name="T16" fmla="*/ 4 w 19"/>
                  <a:gd name="T17" fmla="*/ 17 h 37"/>
                  <a:gd name="T18" fmla="*/ 4 w 19"/>
                  <a:gd name="T19" fmla="*/ 15 h 37"/>
                  <a:gd name="T20" fmla="*/ 4 w 19"/>
                  <a:gd name="T21" fmla="*/ 15 h 37"/>
                  <a:gd name="T22" fmla="*/ 3 w 19"/>
                  <a:gd name="T23" fmla="*/ 16 h 37"/>
                  <a:gd name="T24" fmla="*/ 3 w 19"/>
                  <a:gd name="T25" fmla="*/ 28 h 37"/>
                  <a:gd name="T26" fmla="*/ 8 w 19"/>
                  <a:gd name="T27" fmla="*/ 36 h 37"/>
                  <a:gd name="T28" fmla="*/ 11 w 19"/>
                  <a:gd name="T29" fmla="*/ 37 h 37"/>
                  <a:gd name="T30" fmla="*/ 14 w 19"/>
                  <a:gd name="T31" fmla="*/ 34 h 37"/>
                  <a:gd name="T32" fmla="*/ 12 w 19"/>
                  <a:gd name="T33" fmla="*/ 29 h 37"/>
                  <a:gd name="T34" fmla="*/ 13 w 19"/>
                  <a:gd name="T35" fmla="*/ 26 h 37"/>
                  <a:gd name="T36" fmla="*/ 18 w 19"/>
                  <a:gd name="T37" fmla="*/ 15 h 37"/>
                  <a:gd name="T38" fmla="*/ 15 w 19"/>
                  <a:gd name="T39" fmla="*/ 6 h 37"/>
                  <a:gd name="T40" fmla="*/ 4 w 19"/>
                  <a:gd name="T41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37">
                    <a:moveTo>
                      <a:pt x="4" y="2"/>
                    </a:moveTo>
                    <a:cubicBezTo>
                      <a:pt x="2" y="3"/>
                      <a:pt x="0" y="5"/>
                      <a:pt x="1" y="7"/>
                    </a:cubicBezTo>
                    <a:cubicBezTo>
                      <a:pt x="2" y="10"/>
                      <a:pt x="3" y="12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6" y="16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19"/>
                      <a:pt x="4" y="18"/>
                      <a:pt x="4" y="17"/>
                    </a:cubicBezTo>
                    <a:cubicBezTo>
                      <a:pt x="4" y="16"/>
                      <a:pt x="4" y="16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6"/>
                    </a:cubicBezTo>
                    <a:cubicBezTo>
                      <a:pt x="1" y="20"/>
                      <a:pt x="0" y="24"/>
                      <a:pt x="3" y="28"/>
                    </a:cubicBezTo>
                    <a:cubicBezTo>
                      <a:pt x="5" y="30"/>
                      <a:pt x="6" y="33"/>
                      <a:pt x="8" y="36"/>
                    </a:cubicBezTo>
                    <a:cubicBezTo>
                      <a:pt x="9" y="37"/>
                      <a:pt x="10" y="37"/>
                      <a:pt x="11" y="37"/>
                    </a:cubicBezTo>
                    <a:cubicBezTo>
                      <a:pt x="12" y="37"/>
                      <a:pt x="14" y="35"/>
                      <a:pt x="14" y="34"/>
                    </a:cubicBezTo>
                    <a:cubicBezTo>
                      <a:pt x="13" y="32"/>
                      <a:pt x="12" y="30"/>
                      <a:pt x="12" y="29"/>
                    </a:cubicBezTo>
                    <a:cubicBezTo>
                      <a:pt x="12" y="28"/>
                      <a:pt x="13" y="26"/>
                      <a:pt x="13" y="26"/>
                    </a:cubicBezTo>
                    <a:cubicBezTo>
                      <a:pt x="19" y="24"/>
                      <a:pt x="18" y="20"/>
                      <a:pt x="18" y="15"/>
                    </a:cubicBezTo>
                    <a:cubicBezTo>
                      <a:pt x="17" y="12"/>
                      <a:pt x="17" y="9"/>
                      <a:pt x="15" y="6"/>
                    </a:cubicBezTo>
                    <a:cubicBezTo>
                      <a:pt x="12" y="2"/>
                      <a:pt x="8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" name="Freeform 87"/>
              <p:cNvSpPr>
                <a:spLocks/>
              </p:cNvSpPr>
              <p:nvPr/>
            </p:nvSpPr>
            <p:spPr bwMode="auto">
              <a:xfrm>
                <a:off x="4358" y="658"/>
                <a:ext cx="31" cy="40"/>
              </a:xfrm>
              <a:custGeom>
                <a:avLst/>
                <a:gdLst>
                  <a:gd name="T0" fmla="*/ 3 w 22"/>
                  <a:gd name="T1" fmla="*/ 6 h 28"/>
                  <a:gd name="T2" fmla="*/ 1 w 22"/>
                  <a:gd name="T3" fmla="*/ 8 h 28"/>
                  <a:gd name="T4" fmla="*/ 2 w 22"/>
                  <a:gd name="T5" fmla="*/ 23 h 28"/>
                  <a:gd name="T6" fmla="*/ 7 w 22"/>
                  <a:gd name="T7" fmla="*/ 27 h 28"/>
                  <a:gd name="T8" fmla="*/ 20 w 22"/>
                  <a:gd name="T9" fmla="*/ 23 h 28"/>
                  <a:gd name="T10" fmla="*/ 21 w 22"/>
                  <a:gd name="T11" fmla="*/ 19 h 28"/>
                  <a:gd name="T12" fmla="*/ 20 w 22"/>
                  <a:gd name="T13" fmla="*/ 18 h 28"/>
                  <a:gd name="T14" fmla="*/ 18 w 22"/>
                  <a:gd name="T15" fmla="*/ 15 h 28"/>
                  <a:gd name="T16" fmla="*/ 19 w 22"/>
                  <a:gd name="T17" fmla="*/ 9 h 28"/>
                  <a:gd name="T18" fmla="*/ 20 w 22"/>
                  <a:gd name="T19" fmla="*/ 2 h 28"/>
                  <a:gd name="T20" fmla="*/ 13 w 22"/>
                  <a:gd name="T21" fmla="*/ 1 h 28"/>
                  <a:gd name="T22" fmla="*/ 8 w 22"/>
                  <a:gd name="T23" fmla="*/ 3 h 28"/>
                  <a:gd name="T24" fmla="*/ 8 w 22"/>
                  <a:gd name="T25" fmla="*/ 3 h 28"/>
                  <a:gd name="T26" fmla="*/ 8 w 22"/>
                  <a:gd name="T27" fmla="*/ 3 h 28"/>
                  <a:gd name="T28" fmla="*/ 8 w 22"/>
                  <a:gd name="T29" fmla="*/ 3 h 28"/>
                  <a:gd name="T30" fmla="*/ 3 w 22"/>
                  <a:gd name="T31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28">
                    <a:moveTo>
                      <a:pt x="3" y="6"/>
                    </a:moveTo>
                    <a:cubicBezTo>
                      <a:pt x="2" y="7"/>
                      <a:pt x="1" y="8"/>
                      <a:pt x="1" y="8"/>
                    </a:cubicBezTo>
                    <a:cubicBezTo>
                      <a:pt x="0" y="13"/>
                      <a:pt x="0" y="18"/>
                      <a:pt x="2" y="23"/>
                    </a:cubicBezTo>
                    <a:cubicBezTo>
                      <a:pt x="3" y="25"/>
                      <a:pt x="5" y="27"/>
                      <a:pt x="7" y="27"/>
                    </a:cubicBezTo>
                    <a:cubicBezTo>
                      <a:pt x="12" y="28"/>
                      <a:pt x="16" y="27"/>
                      <a:pt x="20" y="23"/>
                    </a:cubicBezTo>
                    <a:cubicBezTo>
                      <a:pt x="21" y="23"/>
                      <a:pt x="22" y="20"/>
                      <a:pt x="21" y="19"/>
                    </a:cubicBezTo>
                    <a:cubicBezTo>
                      <a:pt x="21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8" y="15"/>
                    </a:cubicBezTo>
                    <a:cubicBezTo>
                      <a:pt x="17" y="12"/>
                      <a:pt x="17" y="12"/>
                      <a:pt x="19" y="9"/>
                    </a:cubicBezTo>
                    <a:cubicBezTo>
                      <a:pt x="22" y="6"/>
                      <a:pt x="22" y="4"/>
                      <a:pt x="20" y="2"/>
                    </a:cubicBezTo>
                    <a:cubicBezTo>
                      <a:pt x="18" y="0"/>
                      <a:pt x="16" y="0"/>
                      <a:pt x="13" y="1"/>
                    </a:cubicBezTo>
                    <a:cubicBezTo>
                      <a:pt x="11" y="2"/>
                      <a:pt x="10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4"/>
                      <a:pt x="4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" name="Freeform 88"/>
              <p:cNvSpPr>
                <a:spLocks/>
              </p:cNvSpPr>
              <p:nvPr/>
            </p:nvSpPr>
            <p:spPr bwMode="auto">
              <a:xfrm>
                <a:off x="4179" y="691"/>
                <a:ext cx="50" cy="34"/>
              </a:xfrm>
              <a:custGeom>
                <a:avLst/>
                <a:gdLst>
                  <a:gd name="T0" fmla="*/ 5 w 35"/>
                  <a:gd name="T1" fmla="*/ 21 h 24"/>
                  <a:gd name="T2" fmla="*/ 18 w 35"/>
                  <a:gd name="T3" fmla="*/ 24 h 24"/>
                  <a:gd name="T4" fmla="*/ 22 w 35"/>
                  <a:gd name="T5" fmla="*/ 20 h 24"/>
                  <a:gd name="T6" fmla="*/ 20 w 35"/>
                  <a:gd name="T7" fmla="*/ 18 h 24"/>
                  <a:gd name="T8" fmla="*/ 20 w 35"/>
                  <a:gd name="T9" fmla="*/ 10 h 24"/>
                  <a:gd name="T10" fmla="*/ 28 w 35"/>
                  <a:gd name="T11" fmla="*/ 9 h 24"/>
                  <a:gd name="T12" fmla="*/ 35 w 35"/>
                  <a:gd name="T13" fmla="*/ 10 h 24"/>
                  <a:gd name="T14" fmla="*/ 34 w 35"/>
                  <a:gd name="T15" fmla="*/ 7 h 24"/>
                  <a:gd name="T16" fmla="*/ 21 w 35"/>
                  <a:gd name="T17" fmla="*/ 0 h 24"/>
                  <a:gd name="T18" fmla="*/ 15 w 35"/>
                  <a:gd name="T19" fmla="*/ 1 h 24"/>
                  <a:gd name="T20" fmla="*/ 2 w 35"/>
                  <a:gd name="T21" fmla="*/ 14 h 24"/>
                  <a:gd name="T22" fmla="*/ 5 w 35"/>
                  <a:gd name="T23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24">
                    <a:moveTo>
                      <a:pt x="5" y="21"/>
                    </a:moveTo>
                    <a:cubicBezTo>
                      <a:pt x="10" y="22"/>
                      <a:pt x="14" y="23"/>
                      <a:pt x="18" y="24"/>
                    </a:cubicBezTo>
                    <a:cubicBezTo>
                      <a:pt x="21" y="24"/>
                      <a:pt x="21" y="22"/>
                      <a:pt x="22" y="20"/>
                    </a:cubicBezTo>
                    <a:cubicBezTo>
                      <a:pt x="21" y="19"/>
                      <a:pt x="20" y="18"/>
                      <a:pt x="20" y="18"/>
                    </a:cubicBezTo>
                    <a:cubicBezTo>
                      <a:pt x="19" y="15"/>
                      <a:pt x="19" y="12"/>
                      <a:pt x="20" y="10"/>
                    </a:cubicBezTo>
                    <a:cubicBezTo>
                      <a:pt x="22" y="9"/>
                      <a:pt x="25" y="7"/>
                      <a:pt x="28" y="9"/>
                    </a:cubicBezTo>
                    <a:cubicBezTo>
                      <a:pt x="30" y="10"/>
                      <a:pt x="32" y="11"/>
                      <a:pt x="35" y="10"/>
                    </a:cubicBezTo>
                    <a:cubicBezTo>
                      <a:pt x="35" y="9"/>
                      <a:pt x="35" y="8"/>
                      <a:pt x="34" y="7"/>
                    </a:cubicBezTo>
                    <a:cubicBezTo>
                      <a:pt x="31" y="3"/>
                      <a:pt x="26" y="1"/>
                      <a:pt x="21" y="0"/>
                    </a:cubicBezTo>
                    <a:cubicBezTo>
                      <a:pt x="19" y="0"/>
                      <a:pt x="17" y="0"/>
                      <a:pt x="15" y="1"/>
                    </a:cubicBezTo>
                    <a:cubicBezTo>
                      <a:pt x="10" y="4"/>
                      <a:pt x="6" y="9"/>
                      <a:pt x="2" y="14"/>
                    </a:cubicBezTo>
                    <a:cubicBezTo>
                      <a:pt x="0" y="16"/>
                      <a:pt x="2" y="21"/>
                      <a:pt x="5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" name="Oval 89"/>
              <p:cNvSpPr>
                <a:spLocks noChangeArrowheads="1"/>
              </p:cNvSpPr>
              <p:nvPr/>
            </p:nvSpPr>
            <p:spPr bwMode="auto">
              <a:xfrm>
                <a:off x="4210" y="72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" name="Freeform 90"/>
              <p:cNvSpPr>
                <a:spLocks/>
              </p:cNvSpPr>
              <p:nvPr/>
            </p:nvSpPr>
            <p:spPr bwMode="auto">
              <a:xfrm>
                <a:off x="4321" y="695"/>
                <a:ext cx="37" cy="33"/>
              </a:xfrm>
              <a:custGeom>
                <a:avLst/>
                <a:gdLst>
                  <a:gd name="T0" fmla="*/ 2 w 26"/>
                  <a:gd name="T1" fmla="*/ 8 h 23"/>
                  <a:gd name="T2" fmla="*/ 0 w 26"/>
                  <a:gd name="T3" fmla="*/ 11 h 23"/>
                  <a:gd name="T4" fmla="*/ 5 w 26"/>
                  <a:gd name="T5" fmla="*/ 21 h 23"/>
                  <a:gd name="T6" fmla="*/ 11 w 26"/>
                  <a:gd name="T7" fmla="*/ 22 h 23"/>
                  <a:gd name="T8" fmla="*/ 16 w 26"/>
                  <a:gd name="T9" fmla="*/ 19 h 23"/>
                  <a:gd name="T10" fmla="*/ 22 w 26"/>
                  <a:gd name="T11" fmla="*/ 15 h 23"/>
                  <a:gd name="T12" fmla="*/ 25 w 26"/>
                  <a:gd name="T13" fmla="*/ 10 h 23"/>
                  <a:gd name="T14" fmla="*/ 23 w 26"/>
                  <a:gd name="T15" fmla="*/ 3 h 23"/>
                  <a:gd name="T16" fmla="*/ 17 w 26"/>
                  <a:gd name="T17" fmla="*/ 1 h 23"/>
                  <a:gd name="T18" fmla="*/ 14 w 26"/>
                  <a:gd name="T19" fmla="*/ 1 h 23"/>
                  <a:gd name="T20" fmla="*/ 2 w 26"/>
                  <a:gd name="T2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23">
                    <a:moveTo>
                      <a:pt x="2" y="8"/>
                    </a:moveTo>
                    <a:cubicBezTo>
                      <a:pt x="1" y="8"/>
                      <a:pt x="0" y="10"/>
                      <a:pt x="0" y="11"/>
                    </a:cubicBezTo>
                    <a:cubicBezTo>
                      <a:pt x="0" y="15"/>
                      <a:pt x="2" y="18"/>
                      <a:pt x="5" y="21"/>
                    </a:cubicBezTo>
                    <a:cubicBezTo>
                      <a:pt x="6" y="22"/>
                      <a:pt x="9" y="23"/>
                      <a:pt x="11" y="22"/>
                    </a:cubicBezTo>
                    <a:cubicBezTo>
                      <a:pt x="13" y="22"/>
                      <a:pt x="14" y="20"/>
                      <a:pt x="16" y="19"/>
                    </a:cubicBezTo>
                    <a:cubicBezTo>
                      <a:pt x="20" y="19"/>
                      <a:pt x="21" y="17"/>
                      <a:pt x="22" y="15"/>
                    </a:cubicBezTo>
                    <a:cubicBezTo>
                      <a:pt x="23" y="13"/>
                      <a:pt x="24" y="11"/>
                      <a:pt x="25" y="10"/>
                    </a:cubicBezTo>
                    <a:cubicBezTo>
                      <a:pt x="26" y="6"/>
                      <a:pt x="26" y="5"/>
                      <a:pt x="23" y="3"/>
                    </a:cubicBezTo>
                    <a:cubicBezTo>
                      <a:pt x="21" y="2"/>
                      <a:pt x="19" y="1"/>
                      <a:pt x="17" y="1"/>
                    </a:cubicBezTo>
                    <a:cubicBezTo>
                      <a:pt x="16" y="0"/>
                      <a:pt x="15" y="0"/>
                      <a:pt x="14" y="1"/>
                    </a:cubicBezTo>
                    <a:cubicBezTo>
                      <a:pt x="11" y="5"/>
                      <a:pt x="7" y="7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" name="Freeform 91"/>
              <p:cNvSpPr>
                <a:spLocks/>
              </p:cNvSpPr>
              <p:nvPr/>
            </p:nvSpPr>
            <p:spPr bwMode="auto">
              <a:xfrm>
                <a:off x="4384" y="619"/>
                <a:ext cx="28" cy="41"/>
              </a:xfrm>
              <a:custGeom>
                <a:avLst/>
                <a:gdLst>
                  <a:gd name="T0" fmla="*/ 9 w 20"/>
                  <a:gd name="T1" fmla="*/ 29 h 29"/>
                  <a:gd name="T2" fmla="*/ 12 w 20"/>
                  <a:gd name="T3" fmla="*/ 28 h 29"/>
                  <a:gd name="T4" fmla="*/ 19 w 20"/>
                  <a:gd name="T5" fmla="*/ 18 h 29"/>
                  <a:gd name="T6" fmla="*/ 20 w 20"/>
                  <a:gd name="T7" fmla="*/ 15 h 29"/>
                  <a:gd name="T8" fmla="*/ 11 w 20"/>
                  <a:gd name="T9" fmla="*/ 1 h 29"/>
                  <a:gd name="T10" fmla="*/ 7 w 20"/>
                  <a:gd name="T11" fmla="*/ 1 h 29"/>
                  <a:gd name="T12" fmla="*/ 1 w 20"/>
                  <a:gd name="T13" fmla="*/ 9 h 29"/>
                  <a:gd name="T14" fmla="*/ 0 w 20"/>
                  <a:gd name="T15" fmla="*/ 13 h 29"/>
                  <a:gd name="T16" fmla="*/ 9 w 20"/>
                  <a:gd name="T1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9">
                    <a:moveTo>
                      <a:pt x="9" y="29"/>
                    </a:moveTo>
                    <a:cubicBezTo>
                      <a:pt x="10" y="29"/>
                      <a:pt x="11" y="29"/>
                      <a:pt x="12" y="28"/>
                    </a:cubicBezTo>
                    <a:cubicBezTo>
                      <a:pt x="14" y="25"/>
                      <a:pt x="15" y="20"/>
                      <a:pt x="19" y="18"/>
                    </a:cubicBezTo>
                    <a:cubicBezTo>
                      <a:pt x="19" y="17"/>
                      <a:pt x="20" y="15"/>
                      <a:pt x="20" y="15"/>
                    </a:cubicBezTo>
                    <a:cubicBezTo>
                      <a:pt x="17" y="10"/>
                      <a:pt x="15" y="5"/>
                      <a:pt x="11" y="1"/>
                    </a:cubicBezTo>
                    <a:cubicBezTo>
                      <a:pt x="11" y="0"/>
                      <a:pt x="8" y="0"/>
                      <a:pt x="7" y="1"/>
                    </a:cubicBezTo>
                    <a:cubicBezTo>
                      <a:pt x="5" y="4"/>
                      <a:pt x="3" y="6"/>
                      <a:pt x="1" y="9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21"/>
                      <a:pt x="2" y="26"/>
                      <a:pt x="9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" name="Freeform 92"/>
              <p:cNvSpPr>
                <a:spLocks/>
              </p:cNvSpPr>
              <p:nvPr/>
            </p:nvSpPr>
            <p:spPr bwMode="auto">
              <a:xfrm>
                <a:off x="6147" y="2987"/>
                <a:ext cx="57" cy="23"/>
              </a:xfrm>
              <a:custGeom>
                <a:avLst/>
                <a:gdLst>
                  <a:gd name="T0" fmla="*/ 5 w 40"/>
                  <a:gd name="T1" fmla="*/ 12 h 16"/>
                  <a:gd name="T2" fmla="*/ 35 w 40"/>
                  <a:gd name="T3" fmla="*/ 15 h 16"/>
                  <a:gd name="T4" fmla="*/ 36 w 40"/>
                  <a:gd name="T5" fmla="*/ 15 h 16"/>
                  <a:gd name="T6" fmla="*/ 40 w 40"/>
                  <a:gd name="T7" fmla="*/ 12 h 16"/>
                  <a:gd name="T8" fmla="*/ 39 w 40"/>
                  <a:gd name="T9" fmla="*/ 8 h 16"/>
                  <a:gd name="T10" fmla="*/ 35 w 40"/>
                  <a:gd name="T11" fmla="*/ 5 h 16"/>
                  <a:gd name="T12" fmla="*/ 6 w 40"/>
                  <a:gd name="T13" fmla="*/ 1 h 16"/>
                  <a:gd name="T14" fmla="*/ 1 w 40"/>
                  <a:gd name="T15" fmla="*/ 7 h 16"/>
                  <a:gd name="T16" fmla="*/ 5 w 40"/>
                  <a:gd name="T17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16">
                    <a:moveTo>
                      <a:pt x="5" y="12"/>
                    </a:moveTo>
                    <a:cubicBezTo>
                      <a:pt x="15" y="9"/>
                      <a:pt x="25" y="9"/>
                      <a:pt x="35" y="15"/>
                    </a:cubicBezTo>
                    <a:cubicBezTo>
                      <a:pt x="35" y="15"/>
                      <a:pt x="36" y="15"/>
                      <a:pt x="36" y="15"/>
                    </a:cubicBezTo>
                    <a:cubicBezTo>
                      <a:pt x="38" y="16"/>
                      <a:pt x="40" y="14"/>
                      <a:pt x="40" y="12"/>
                    </a:cubicBezTo>
                    <a:cubicBezTo>
                      <a:pt x="40" y="11"/>
                      <a:pt x="40" y="9"/>
                      <a:pt x="39" y="8"/>
                    </a:cubicBezTo>
                    <a:cubicBezTo>
                      <a:pt x="38" y="7"/>
                      <a:pt x="36" y="6"/>
                      <a:pt x="35" y="5"/>
                    </a:cubicBezTo>
                    <a:cubicBezTo>
                      <a:pt x="26" y="0"/>
                      <a:pt x="16" y="0"/>
                      <a:pt x="6" y="1"/>
                    </a:cubicBezTo>
                    <a:cubicBezTo>
                      <a:pt x="4" y="2"/>
                      <a:pt x="2" y="4"/>
                      <a:pt x="1" y="7"/>
                    </a:cubicBezTo>
                    <a:cubicBezTo>
                      <a:pt x="0" y="10"/>
                      <a:pt x="2" y="13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" name="Freeform 93"/>
              <p:cNvSpPr>
                <a:spLocks/>
              </p:cNvSpPr>
              <p:nvPr/>
            </p:nvSpPr>
            <p:spPr bwMode="auto">
              <a:xfrm>
                <a:off x="6827" y="3366"/>
                <a:ext cx="47" cy="48"/>
              </a:xfrm>
              <a:custGeom>
                <a:avLst/>
                <a:gdLst>
                  <a:gd name="T0" fmla="*/ 28 w 33"/>
                  <a:gd name="T1" fmla="*/ 34 h 34"/>
                  <a:gd name="T2" fmla="*/ 33 w 33"/>
                  <a:gd name="T3" fmla="*/ 34 h 34"/>
                  <a:gd name="T4" fmla="*/ 33 w 33"/>
                  <a:gd name="T5" fmla="*/ 32 h 34"/>
                  <a:gd name="T6" fmla="*/ 32 w 33"/>
                  <a:gd name="T7" fmla="*/ 29 h 34"/>
                  <a:gd name="T8" fmla="*/ 14 w 33"/>
                  <a:gd name="T9" fmla="*/ 9 h 34"/>
                  <a:gd name="T10" fmla="*/ 7 w 33"/>
                  <a:gd name="T11" fmla="*/ 2 h 34"/>
                  <a:gd name="T12" fmla="*/ 4 w 33"/>
                  <a:gd name="T13" fmla="*/ 0 h 34"/>
                  <a:gd name="T14" fmla="*/ 1 w 33"/>
                  <a:gd name="T15" fmla="*/ 0 h 34"/>
                  <a:gd name="T16" fmla="*/ 0 w 33"/>
                  <a:gd name="T17" fmla="*/ 3 h 34"/>
                  <a:gd name="T18" fmla="*/ 12 w 33"/>
                  <a:gd name="T19" fmla="*/ 20 h 34"/>
                  <a:gd name="T20" fmla="*/ 28 w 33"/>
                  <a:gd name="T2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34">
                    <a:moveTo>
                      <a:pt x="28" y="34"/>
                    </a:moveTo>
                    <a:cubicBezTo>
                      <a:pt x="29" y="34"/>
                      <a:pt x="31" y="34"/>
                      <a:pt x="33" y="34"/>
                    </a:cubicBezTo>
                    <a:cubicBezTo>
                      <a:pt x="33" y="34"/>
                      <a:pt x="33" y="33"/>
                      <a:pt x="33" y="32"/>
                    </a:cubicBezTo>
                    <a:cubicBezTo>
                      <a:pt x="33" y="31"/>
                      <a:pt x="33" y="30"/>
                      <a:pt x="32" y="29"/>
                    </a:cubicBezTo>
                    <a:cubicBezTo>
                      <a:pt x="26" y="22"/>
                      <a:pt x="20" y="15"/>
                      <a:pt x="14" y="9"/>
                    </a:cubicBezTo>
                    <a:cubicBezTo>
                      <a:pt x="12" y="6"/>
                      <a:pt x="9" y="4"/>
                      <a:pt x="7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2" y="10"/>
                      <a:pt x="7" y="15"/>
                      <a:pt x="12" y="20"/>
                    </a:cubicBezTo>
                    <a:cubicBezTo>
                      <a:pt x="17" y="26"/>
                      <a:pt x="21" y="31"/>
                      <a:pt x="2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" name="Freeform 94"/>
              <p:cNvSpPr>
                <a:spLocks/>
              </p:cNvSpPr>
              <p:nvPr/>
            </p:nvSpPr>
            <p:spPr bwMode="auto">
              <a:xfrm>
                <a:off x="5910" y="3095"/>
                <a:ext cx="64" cy="20"/>
              </a:xfrm>
              <a:custGeom>
                <a:avLst/>
                <a:gdLst>
                  <a:gd name="T0" fmla="*/ 2 w 45"/>
                  <a:gd name="T1" fmla="*/ 10 h 14"/>
                  <a:gd name="T2" fmla="*/ 11 w 45"/>
                  <a:gd name="T3" fmla="*/ 13 h 14"/>
                  <a:gd name="T4" fmla="*/ 18 w 45"/>
                  <a:gd name="T5" fmla="*/ 14 h 14"/>
                  <a:gd name="T6" fmla="*/ 44 w 45"/>
                  <a:gd name="T7" fmla="*/ 9 h 14"/>
                  <a:gd name="T8" fmla="*/ 44 w 45"/>
                  <a:gd name="T9" fmla="*/ 7 h 14"/>
                  <a:gd name="T10" fmla="*/ 28 w 45"/>
                  <a:gd name="T11" fmla="*/ 0 h 14"/>
                  <a:gd name="T12" fmla="*/ 26 w 45"/>
                  <a:gd name="T13" fmla="*/ 2 h 14"/>
                  <a:gd name="T14" fmla="*/ 24 w 45"/>
                  <a:gd name="T15" fmla="*/ 5 h 14"/>
                  <a:gd name="T16" fmla="*/ 7 w 45"/>
                  <a:gd name="T17" fmla="*/ 3 h 14"/>
                  <a:gd name="T18" fmla="*/ 1 w 45"/>
                  <a:gd name="T19" fmla="*/ 6 h 14"/>
                  <a:gd name="T20" fmla="*/ 2 w 45"/>
                  <a:gd name="T21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14">
                    <a:moveTo>
                      <a:pt x="2" y="10"/>
                    </a:moveTo>
                    <a:cubicBezTo>
                      <a:pt x="5" y="11"/>
                      <a:pt x="8" y="12"/>
                      <a:pt x="11" y="13"/>
                    </a:cubicBezTo>
                    <a:cubicBezTo>
                      <a:pt x="14" y="14"/>
                      <a:pt x="16" y="14"/>
                      <a:pt x="18" y="14"/>
                    </a:cubicBezTo>
                    <a:cubicBezTo>
                      <a:pt x="27" y="13"/>
                      <a:pt x="35" y="12"/>
                      <a:pt x="44" y="9"/>
                    </a:cubicBezTo>
                    <a:cubicBezTo>
                      <a:pt x="45" y="9"/>
                      <a:pt x="45" y="8"/>
                      <a:pt x="44" y="7"/>
                    </a:cubicBezTo>
                    <a:cubicBezTo>
                      <a:pt x="40" y="1"/>
                      <a:pt x="34" y="0"/>
                      <a:pt x="28" y="0"/>
                    </a:cubicBezTo>
                    <a:cubicBezTo>
                      <a:pt x="27" y="0"/>
                      <a:pt x="27" y="1"/>
                      <a:pt x="26" y="2"/>
                    </a:cubicBezTo>
                    <a:cubicBezTo>
                      <a:pt x="25" y="3"/>
                      <a:pt x="25" y="4"/>
                      <a:pt x="24" y="5"/>
                    </a:cubicBezTo>
                    <a:cubicBezTo>
                      <a:pt x="19" y="2"/>
                      <a:pt x="13" y="5"/>
                      <a:pt x="7" y="3"/>
                    </a:cubicBezTo>
                    <a:cubicBezTo>
                      <a:pt x="5" y="2"/>
                      <a:pt x="3" y="4"/>
                      <a:pt x="1" y="6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" name="Freeform 95"/>
              <p:cNvSpPr>
                <a:spLocks/>
              </p:cNvSpPr>
              <p:nvPr/>
            </p:nvSpPr>
            <p:spPr bwMode="auto">
              <a:xfrm>
                <a:off x="5985" y="3097"/>
                <a:ext cx="63" cy="16"/>
              </a:xfrm>
              <a:custGeom>
                <a:avLst/>
                <a:gdLst>
                  <a:gd name="T0" fmla="*/ 37 w 44"/>
                  <a:gd name="T1" fmla="*/ 8 h 11"/>
                  <a:gd name="T2" fmla="*/ 42 w 44"/>
                  <a:gd name="T3" fmla="*/ 6 h 11"/>
                  <a:gd name="T4" fmla="*/ 44 w 44"/>
                  <a:gd name="T5" fmla="*/ 3 h 11"/>
                  <a:gd name="T6" fmla="*/ 43 w 44"/>
                  <a:gd name="T7" fmla="*/ 0 h 11"/>
                  <a:gd name="T8" fmla="*/ 42 w 44"/>
                  <a:gd name="T9" fmla="*/ 0 h 11"/>
                  <a:gd name="T10" fmla="*/ 28 w 44"/>
                  <a:gd name="T11" fmla="*/ 2 h 11"/>
                  <a:gd name="T12" fmla="*/ 13 w 44"/>
                  <a:gd name="T13" fmla="*/ 0 h 11"/>
                  <a:gd name="T14" fmla="*/ 11 w 44"/>
                  <a:gd name="T15" fmla="*/ 0 h 11"/>
                  <a:gd name="T16" fmla="*/ 1 w 44"/>
                  <a:gd name="T17" fmla="*/ 4 h 11"/>
                  <a:gd name="T18" fmla="*/ 0 w 44"/>
                  <a:gd name="T19" fmla="*/ 7 h 11"/>
                  <a:gd name="T20" fmla="*/ 2 w 44"/>
                  <a:gd name="T21" fmla="*/ 9 h 11"/>
                  <a:gd name="T22" fmla="*/ 15 w 44"/>
                  <a:gd name="T23" fmla="*/ 11 h 11"/>
                  <a:gd name="T24" fmla="*/ 37 w 44"/>
                  <a:gd name="T25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11">
                    <a:moveTo>
                      <a:pt x="37" y="8"/>
                    </a:moveTo>
                    <a:cubicBezTo>
                      <a:pt x="39" y="8"/>
                      <a:pt x="40" y="7"/>
                      <a:pt x="42" y="6"/>
                    </a:cubicBezTo>
                    <a:cubicBezTo>
                      <a:pt x="43" y="5"/>
                      <a:pt x="43" y="4"/>
                      <a:pt x="44" y="3"/>
                    </a:cubicBezTo>
                    <a:cubicBezTo>
                      <a:pt x="44" y="2"/>
                      <a:pt x="44" y="1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7" y="1"/>
                      <a:pt x="33" y="3"/>
                      <a:pt x="28" y="2"/>
                    </a:cubicBezTo>
                    <a:cubicBezTo>
                      <a:pt x="23" y="1"/>
                      <a:pt x="18" y="1"/>
                      <a:pt x="13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7" y="0"/>
                      <a:pt x="4" y="1"/>
                      <a:pt x="1" y="4"/>
                    </a:cubicBezTo>
                    <a:cubicBezTo>
                      <a:pt x="0" y="4"/>
                      <a:pt x="0" y="6"/>
                      <a:pt x="0" y="7"/>
                    </a:cubicBezTo>
                    <a:cubicBezTo>
                      <a:pt x="0" y="7"/>
                      <a:pt x="1" y="9"/>
                      <a:pt x="2" y="9"/>
                    </a:cubicBezTo>
                    <a:cubicBezTo>
                      <a:pt x="6" y="10"/>
                      <a:pt x="10" y="11"/>
                      <a:pt x="15" y="11"/>
                    </a:cubicBezTo>
                    <a:cubicBezTo>
                      <a:pt x="22" y="10"/>
                      <a:pt x="30" y="9"/>
                      <a:pt x="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" name="Freeform 96"/>
              <p:cNvSpPr>
                <a:spLocks/>
              </p:cNvSpPr>
              <p:nvPr/>
            </p:nvSpPr>
            <p:spPr bwMode="auto">
              <a:xfrm>
                <a:off x="4382" y="1236"/>
                <a:ext cx="30" cy="31"/>
              </a:xfrm>
              <a:custGeom>
                <a:avLst/>
                <a:gdLst>
                  <a:gd name="T0" fmla="*/ 1 w 21"/>
                  <a:gd name="T1" fmla="*/ 5 h 22"/>
                  <a:gd name="T2" fmla="*/ 0 w 21"/>
                  <a:gd name="T3" fmla="*/ 11 h 22"/>
                  <a:gd name="T4" fmla="*/ 2 w 21"/>
                  <a:gd name="T5" fmla="*/ 18 h 22"/>
                  <a:gd name="T6" fmla="*/ 10 w 21"/>
                  <a:gd name="T7" fmla="*/ 21 h 22"/>
                  <a:gd name="T8" fmla="*/ 21 w 21"/>
                  <a:gd name="T9" fmla="*/ 8 h 22"/>
                  <a:gd name="T10" fmla="*/ 20 w 21"/>
                  <a:gd name="T11" fmla="*/ 5 h 22"/>
                  <a:gd name="T12" fmla="*/ 7 w 21"/>
                  <a:gd name="T13" fmla="*/ 0 h 22"/>
                  <a:gd name="T14" fmla="*/ 1 w 21"/>
                  <a:gd name="T15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2">
                    <a:moveTo>
                      <a:pt x="1" y="5"/>
                    </a:moveTo>
                    <a:cubicBezTo>
                      <a:pt x="1" y="7"/>
                      <a:pt x="1" y="8"/>
                      <a:pt x="0" y="11"/>
                    </a:cubicBezTo>
                    <a:cubicBezTo>
                      <a:pt x="1" y="13"/>
                      <a:pt x="1" y="15"/>
                      <a:pt x="2" y="18"/>
                    </a:cubicBezTo>
                    <a:cubicBezTo>
                      <a:pt x="3" y="21"/>
                      <a:pt x="7" y="22"/>
                      <a:pt x="10" y="21"/>
                    </a:cubicBezTo>
                    <a:cubicBezTo>
                      <a:pt x="17" y="19"/>
                      <a:pt x="20" y="14"/>
                      <a:pt x="21" y="8"/>
                    </a:cubicBezTo>
                    <a:cubicBezTo>
                      <a:pt x="21" y="7"/>
                      <a:pt x="21" y="6"/>
                      <a:pt x="20" y="5"/>
                    </a:cubicBezTo>
                    <a:cubicBezTo>
                      <a:pt x="17" y="1"/>
                      <a:pt x="12" y="0"/>
                      <a:pt x="7" y="0"/>
                    </a:cubicBezTo>
                    <a:cubicBezTo>
                      <a:pt x="5" y="0"/>
                      <a:pt x="2" y="3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" name="Freeform 97"/>
              <p:cNvSpPr>
                <a:spLocks/>
              </p:cNvSpPr>
              <p:nvPr/>
            </p:nvSpPr>
            <p:spPr bwMode="auto">
              <a:xfrm>
                <a:off x="2277" y="1407"/>
                <a:ext cx="39" cy="24"/>
              </a:xfrm>
              <a:custGeom>
                <a:avLst/>
                <a:gdLst>
                  <a:gd name="T0" fmla="*/ 27 w 27"/>
                  <a:gd name="T1" fmla="*/ 6 h 17"/>
                  <a:gd name="T2" fmla="*/ 27 w 27"/>
                  <a:gd name="T3" fmla="*/ 3 h 17"/>
                  <a:gd name="T4" fmla="*/ 25 w 27"/>
                  <a:gd name="T5" fmla="*/ 0 h 17"/>
                  <a:gd name="T6" fmla="*/ 21 w 27"/>
                  <a:gd name="T7" fmla="*/ 0 h 17"/>
                  <a:gd name="T8" fmla="*/ 13 w 27"/>
                  <a:gd name="T9" fmla="*/ 0 h 17"/>
                  <a:gd name="T10" fmla="*/ 9 w 27"/>
                  <a:gd name="T11" fmla="*/ 2 h 17"/>
                  <a:gd name="T12" fmla="*/ 2 w 27"/>
                  <a:gd name="T13" fmla="*/ 9 h 17"/>
                  <a:gd name="T14" fmla="*/ 1 w 27"/>
                  <a:gd name="T15" fmla="*/ 13 h 17"/>
                  <a:gd name="T16" fmla="*/ 4 w 27"/>
                  <a:gd name="T17" fmla="*/ 17 h 17"/>
                  <a:gd name="T18" fmla="*/ 11 w 27"/>
                  <a:gd name="T19" fmla="*/ 17 h 17"/>
                  <a:gd name="T20" fmla="*/ 27 w 27"/>
                  <a:gd name="T21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17">
                    <a:moveTo>
                      <a:pt x="27" y="6"/>
                    </a:moveTo>
                    <a:cubicBezTo>
                      <a:pt x="27" y="5"/>
                      <a:pt x="27" y="3"/>
                      <a:pt x="27" y="3"/>
                    </a:cubicBezTo>
                    <a:cubicBezTo>
                      <a:pt x="26" y="2"/>
                      <a:pt x="25" y="1"/>
                      <a:pt x="25" y="0"/>
                    </a:cubicBezTo>
                    <a:cubicBezTo>
                      <a:pt x="23" y="0"/>
                      <a:pt x="21" y="0"/>
                      <a:pt x="21" y="0"/>
                    </a:cubicBezTo>
                    <a:cubicBezTo>
                      <a:pt x="18" y="0"/>
                      <a:pt x="15" y="0"/>
                      <a:pt x="13" y="0"/>
                    </a:cubicBezTo>
                    <a:cubicBezTo>
                      <a:pt x="12" y="1"/>
                      <a:pt x="10" y="1"/>
                      <a:pt x="9" y="2"/>
                    </a:cubicBezTo>
                    <a:cubicBezTo>
                      <a:pt x="6" y="4"/>
                      <a:pt x="4" y="6"/>
                      <a:pt x="2" y="9"/>
                    </a:cubicBezTo>
                    <a:cubicBezTo>
                      <a:pt x="1" y="10"/>
                      <a:pt x="0" y="12"/>
                      <a:pt x="1" y="13"/>
                    </a:cubicBezTo>
                    <a:cubicBezTo>
                      <a:pt x="2" y="15"/>
                      <a:pt x="2" y="16"/>
                      <a:pt x="4" y="17"/>
                    </a:cubicBezTo>
                    <a:cubicBezTo>
                      <a:pt x="7" y="17"/>
                      <a:pt x="9" y="17"/>
                      <a:pt x="11" y="17"/>
                    </a:cubicBezTo>
                    <a:cubicBezTo>
                      <a:pt x="17" y="15"/>
                      <a:pt x="22" y="11"/>
                      <a:pt x="2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" name="Freeform 98"/>
              <p:cNvSpPr>
                <a:spLocks/>
              </p:cNvSpPr>
              <p:nvPr/>
            </p:nvSpPr>
            <p:spPr bwMode="auto">
              <a:xfrm>
                <a:off x="5217" y="825"/>
                <a:ext cx="28" cy="27"/>
              </a:xfrm>
              <a:custGeom>
                <a:avLst/>
                <a:gdLst>
                  <a:gd name="T0" fmla="*/ 1 w 20"/>
                  <a:gd name="T1" fmla="*/ 11 h 19"/>
                  <a:gd name="T2" fmla="*/ 7 w 20"/>
                  <a:gd name="T3" fmla="*/ 18 h 19"/>
                  <a:gd name="T4" fmla="*/ 12 w 20"/>
                  <a:gd name="T5" fmla="*/ 19 h 19"/>
                  <a:gd name="T6" fmla="*/ 13 w 20"/>
                  <a:gd name="T7" fmla="*/ 19 h 19"/>
                  <a:gd name="T8" fmla="*/ 20 w 20"/>
                  <a:gd name="T9" fmla="*/ 12 h 19"/>
                  <a:gd name="T10" fmla="*/ 16 w 20"/>
                  <a:gd name="T11" fmla="*/ 3 h 19"/>
                  <a:gd name="T12" fmla="*/ 11 w 20"/>
                  <a:gd name="T13" fmla="*/ 1 h 19"/>
                  <a:gd name="T14" fmla="*/ 3 w 20"/>
                  <a:gd name="T15" fmla="*/ 4 h 19"/>
                  <a:gd name="T16" fmla="*/ 1 w 20"/>
                  <a:gd name="T17" fmla="*/ 9 h 19"/>
                  <a:gd name="T18" fmla="*/ 1 w 20"/>
                  <a:gd name="T19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9">
                    <a:moveTo>
                      <a:pt x="1" y="11"/>
                    </a:moveTo>
                    <a:cubicBezTo>
                      <a:pt x="1" y="15"/>
                      <a:pt x="3" y="17"/>
                      <a:pt x="7" y="18"/>
                    </a:cubicBezTo>
                    <a:cubicBezTo>
                      <a:pt x="8" y="18"/>
                      <a:pt x="10" y="18"/>
                      <a:pt x="12" y="19"/>
                    </a:cubicBezTo>
                    <a:cubicBezTo>
                      <a:pt x="12" y="19"/>
                      <a:pt x="13" y="19"/>
                      <a:pt x="13" y="19"/>
                    </a:cubicBezTo>
                    <a:cubicBezTo>
                      <a:pt x="18" y="19"/>
                      <a:pt x="20" y="16"/>
                      <a:pt x="20" y="12"/>
                    </a:cubicBezTo>
                    <a:cubicBezTo>
                      <a:pt x="19" y="8"/>
                      <a:pt x="18" y="5"/>
                      <a:pt x="16" y="3"/>
                    </a:cubicBezTo>
                    <a:cubicBezTo>
                      <a:pt x="15" y="1"/>
                      <a:pt x="13" y="0"/>
                      <a:pt x="11" y="1"/>
                    </a:cubicBezTo>
                    <a:cubicBezTo>
                      <a:pt x="8" y="2"/>
                      <a:pt x="6" y="3"/>
                      <a:pt x="3" y="4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" name="Freeform 99"/>
              <p:cNvSpPr>
                <a:spLocks/>
              </p:cNvSpPr>
              <p:nvPr/>
            </p:nvSpPr>
            <p:spPr bwMode="auto">
              <a:xfrm>
                <a:off x="2518" y="1831"/>
                <a:ext cx="42" cy="27"/>
              </a:xfrm>
              <a:custGeom>
                <a:avLst/>
                <a:gdLst>
                  <a:gd name="T0" fmla="*/ 4 w 30"/>
                  <a:gd name="T1" fmla="*/ 0 h 19"/>
                  <a:gd name="T2" fmla="*/ 1 w 30"/>
                  <a:gd name="T3" fmla="*/ 1 h 19"/>
                  <a:gd name="T4" fmla="*/ 2 w 30"/>
                  <a:gd name="T5" fmla="*/ 5 h 19"/>
                  <a:gd name="T6" fmla="*/ 4 w 30"/>
                  <a:gd name="T7" fmla="*/ 8 h 19"/>
                  <a:gd name="T8" fmla="*/ 14 w 30"/>
                  <a:gd name="T9" fmla="*/ 16 h 19"/>
                  <a:gd name="T10" fmla="*/ 26 w 30"/>
                  <a:gd name="T11" fmla="*/ 19 h 19"/>
                  <a:gd name="T12" fmla="*/ 28 w 30"/>
                  <a:gd name="T13" fmla="*/ 19 h 19"/>
                  <a:gd name="T14" fmla="*/ 30 w 30"/>
                  <a:gd name="T15" fmla="*/ 17 h 19"/>
                  <a:gd name="T16" fmla="*/ 30 w 30"/>
                  <a:gd name="T17" fmla="*/ 16 h 19"/>
                  <a:gd name="T18" fmla="*/ 4 w 30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19">
                    <a:moveTo>
                      <a:pt x="4" y="0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3" y="6"/>
                      <a:pt x="3" y="7"/>
                      <a:pt x="4" y="8"/>
                    </a:cubicBezTo>
                    <a:cubicBezTo>
                      <a:pt x="7" y="11"/>
                      <a:pt x="10" y="14"/>
                      <a:pt x="14" y="16"/>
                    </a:cubicBezTo>
                    <a:cubicBezTo>
                      <a:pt x="18" y="17"/>
                      <a:pt x="22" y="18"/>
                      <a:pt x="26" y="19"/>
                    </a:cubicBezTo>
                    <a:cubicBezTo>
                      <a:pt x="27" y="19"/>
                      <a:pt x="28" y="19"/>
                      <a:pt x="28" y="19"/>
                    </a:cubicBezTo>
                    <a:cubicBezTo>
                      <a:pt x="29" y="19"/>
                      <a:pt x="30" y="18"/>
                      <a:pt x="30" y="17"/>
                    </a:cubicBezTo>
                    <a:cubicBezTo>
                      <a:pt x="30" y="17"/>
                      <a:pt x="30" y="16"/>
                      <a:pt x="30" y="16"/>
                    </a:cubicBezTo>
                    <a:cubicBezTo>
                      <a:pt x="24" y="7"/>
                      <a:pt x="15" y="2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" name="Freeform 100"/>
              <p:cNvSpPr>
                <a:spLocks/>
              </p:cNvSpPr>
              <p:nvPr/>
            </p:nvSpPr>
            <p:spPr bwMode="auto">
              <a:xfrm>
                <a:off x="4257" y="2203"/>
                <a:ext cx="38" cy="23"/>
              </a:xfrm>
              <a:custGeom>
                <a:avLst/>
                <a:gdLst>
                  <a:gd name="T0" fmla="*/ 10 w 27"/>
                  <a:gd name="T1" fmla="*/ 15 h 16"/>
                  <a:gd name="T2" fmla="*/ 20 w 27"/>
                  <a:gd name="T3" fmla="*/ 11 h 16"/>
                  <a:gd name="T4" fmla="*/ 27 w 27"/>
                  <a:gd name="T5" fmla="*/ 1 h 16"/>
                  <a:gd name="T6" fmla="*/ 25 w 27"/>
                  <a:gd name="T7" fmla="*/ 0 h 16"/>
                  <a:gd name="T8" fmla="*/ 12 w 27"/>
                  <a:gd name="T9" fmla="*/ 2 h 16"/>
                  <a:gd name="T10" fmla="*/ 2 w 27"/>
                  <a:gd name="T11" fmla="*/ 6 h 16"/>
                  <a:gd name="T12" fmla="*/ 2 w 27"/>
                  <a:gd name="T13" fmla="*/ 12 h 16"/>
                  <a:gd name="T14" fmla="*/ 10 w 27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6">
                    <a:moveTo>
                      <a:pt x="10" y="15"/>
                    </a:moveTo>
                    <a:cubicBezTo>
                      <a:pt x="14" y="14"/>
                      <a:pt x="17" y="13"/>
                      <a:pt x="20" y="11"/>
                    </a:cubicBezTo>
                    <a:cubicBezTo>
                      <a:pt x="24" y="9"/>
                      <a:pt x="25" y="5"/>
                      <a:pt x="27" y="1"/>
                    </a:cubicBezTo>
                    <a:cubicBezTo>
                      <a:pt x="26" y="1"/>
                      <a:pt x="26" y="0"/>
                      <a:pt x="25" y="0"/>
                    </a:cubicBezTo>
                    <a:cubicBezTo>
                      <a:pt x="21" y="0"/>
                      <a:pt x="17" y="1"/>
                      <a:pt x="12" y="2"/>
                    </a:cubicBezTo>
                    <a:cubicBezTo>
                      <a:pt x="9" y="2"/>
                      <a:pt x="5" y="4"/>
                      <a:pt x="2" y="6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4" y="15"/>
                      <a:pt x="7" y="16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" name="Freeform 101"/>
              <p:cNvSpPr>
                <a:spLocks/>
              </p:cNvSpPr>
              <p:nvPr/>
            </p:nvSpPr>
            <p:spPr bwMode="auto">
              <a:xfrm>
                <a:off x="2011" y="724"/>
                <a:ext cx="42" cy="28"/>
              </a:xfrm>
              <a:custGeom>
                <a:avLst/>
                <a:gdLst>
                  <a:gd name="T0" fmla="*/ 29 w 29"/>
                  <a:gd name="T1" fmla="*/ 2 h 20"/>
                  <a:gd name="T2" fmla="*/ 28 w 29"/>
                  <a:gd name="T3" fmla="*/ 1 h 20"/>
                  <a:gd name="T4" fmla="*/ 25 w 29"/>
                  <a:gd name="T5" fmla="*/ 0 h 20"/>
                  <a:gd name="T6" fmla="*/ 2 w 29"/>
                  <a:gd name="T7" fmla="*/ 11 h 20"/>
                  <a:gd name="T8" fmla="*/ 3 w 29"/>
                  <a:gd name="T9" fmla="*/ 18 h 20"/>
                  <a:gd name="T10" fmla="*/ 9 w 29"/>
                  <a:gd name="T11" fmla="*/ 19 h 20"/>
                  <a:gd name="T12" fmla="*/ 28 w 29"/>
                  <a:gd name="T13" fmla="*/ 4 h 20"/>
                  <a:gd name="T14" fmla="*/ 29 w 29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0">
                    <a:moveTo>
                      <a:pt x="29" y="2"/>
                    </a:moveTo>
                    <a:cubicBezTo>
                      <a:pt x="28" y="2"/>
                      <a:pt x="28" y="1"/>
                      <a:pt x="28" y="1"/>
                    </a:cubicBezTo>
                    <a:cubicBezTo>
                      <a:pt x="27" y="1"/>
                      <a:pt x="26" y="0"/>
                      <a:pt x="25" y="0"/>
                    </a:cubicBezTo>
                    <a:cubicBezTo>
                      <a:pt x="16" y="2"/>
                      <a:pt x="9" y="6"/>
                      <a:pt x="2" y="11"/>
                    </a:cubicBezTo>
                    <a:cubicBezTo>
                      <a:pt x="0" y="13"/>
                      <a:pt x="0" y="16"/>
                      <a:pt x="3" y="18"/>
                    </a:cubicBezTo>
                    <a:cubicBezTo>
                      <a:pt x="5" y="19"/>
                      <a:pt x="7" y="20"/>
                      <a:pt x="9" y="19"/>
                    </a:cubicBezTo>
                    <a:cubicBezTo>
                      <a:pt x="16" y="14"/>
                      <a:pt x="22" y="9"/>
                      <a:pt x="28" y="4"/>
                    </a:cubicBezTo>
                    <a:cubicBezTo>
                      <a:pt x="29" y="3"/>
                      <a:pt x="28" y="3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" name="Freeform 102"/>
              <p:cNvSpPr>
                <a:spLocks/>
              </p:cNvSpPr>
              <p:nvPr/>
            </p:nvSpPr>
            <p:spPr bwMode="auto">
              <a:xfrm>
                <a:off x="3805" y="2034"/>
                <a:ext cx="20" cy="36"/>
              </a:xfrm>
              <a:custGeom>
                <a:avLst/>
                <a:gdLst>
                  <a:gd name="T0" fmla="*/ 11 w 14"/>
                  <a:gd name="T1" fmla="*/ 23 h 25"/>
                  <a:gd name="T2" fmla="*/ 13 w 14"/>
                  <a:gd name="T3" fmla="*/ 19 h 25"/>
                  <a:gd name="T4" fmla="*/ 14 w 14"/>
                  <a:gd name="T5" fmla="*/ 10 h 25"/>
                  <a:gd name="T6" fmla="*/ 14 w 14"/>
                  <a:gd name="T7" fmla="*/ 6 h 25"/>
                  <a:gd name="T8" fmla="*/ 14 w 14"/>
                  <a:gd name="T9" fmla="*/ 4 h 25"/>
                  <a:gd name="T10" fmla="*/ 9 w 14"/>
                  <a:gd name="T11" fmla="*/ 1 h 25"/>
                  <a:gd name="T12" fmla="*/ 3 w 14"/>
                  <a:gd name="T13" fmla="*/ 4 h 25"/>
                  <a:gd name="T14" fmla="*/ 0 w 14"/>
                  <a:gd name="T15" fmla="*/ 11 h 25"/>
                  <a:gd name="T16" fmla="*/ 5 w 14"/>
                  <a:gd name="T17" fmla="*/ 23 h 25"/>
                  <a:gd name="T18" fmla="*/ 11 w 14"/>
                  <a:gd name="T1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5">
                    <a:moveTo>
                      <a:pt x="11" y="23"/>
                    </a:moveTo>
                    <a:cubicBezTo>
                      <a:pt x="12" y="22"/>
                      <a:pt x="13" y="20"/>
                      <a:pt x="13" y="19"/>
                    </a:cubicBezTo>
                    <a:cubicBezTo>
                      <a:pt x="14" y="16"/>
                      <a:pt x="14" y="12"/>
                      <a:pt x="14" y="10"/>
                    </a:cubicBezTo>
                    <a:cubicBezTo>
                      <a:pt x="14" y="8"/>
                      <a:pt x="14" y="7"/>
                      <a:pt x="14" y="6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3"/>
                      <a:pt x="3" y="4"/>
                    </a:cubicBezTo>
                    <a:cubicBezTo>
                      <a:pt x="1" y="6"/>
                      <a:pt x="0" y="8"/>
                      <a:pt x="0" y="11"/>
                    </a:cubicBezTo>
                    <a:cubicBezTo>
                      <a:pt x="1" y="16"/>
                      <a:pt x="2" y="20"/>
                      <a:pt x="5" y="23"/>
                    </a:cubicBezTo>
                    <a:cubicBezTo>
                      <a:pt x="6" y="25"/>
                      <a:pt x="10" y="25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" name="Freeform 103"/>
              <p:cNvSpPr>
                <a:spLocks/>
              </p:cNvSpPr>
              <p:nvPr/>
            </p:nvSpPr>
            <p:spPr bwMode="auto">
              <a:xfrm>
                <a:off x="5939" y="2707"/>
                <a:ext cx="45" cy="48"/>
              </a:xfrm>
              <a:custGeom>
                <a:avLst/>
                <a:gdLst>
                  <a:gd name="T0" fmla="*/ 0 w 31"/>
                  <a:gd name="T1" fmla="*/ 32 h 34"/>
                  <a:gd name="T2" fmla="*/ 0 w 31"/>
                  <a:gd name="T3" fmla="*/ 33 h 34"/>
                  <a:gd name="T4" fmla="*/ 1 w 31"/>
                  <a:gd name="T5" fmla="*/ 34 h 34"/>
                  <a:gd name="T6" fmla="*/ 3 w 31"/>
                  <a:gd name="T7" fmla="*/ 34 h 34"/>
                  <a:gd name="T8" fmla="*/ 16 w 31"/>
                  <a:gd name="T9" fmla="*/ 22 h 34"/>
                  <a:gd name="T10" fmla="*/ 30 w 31"/>
                  <a:gd name="T11" fmla="*/ 8 h 34"/>
                  <a:gd name="T12" fmla="*/ 29 w 31"/>
                  <a:gd name="T13" fmla="*/ 4 h 34"/>
                  <a:gd name="T14" fmla="*/ 22 w 31"/>
                  <a:gd name="T15" fmla="*/ 4 h 34"/>
                  <a:gd name="T16" fmla="*/ 1 w 31"/>
                  <a:gd name="T17" fmla="*/ 29 h 34"/>
                  <a:gd name="T18" fmla="*/ 0 w 31"/>
                  <a:gd name="T19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4">
                    <a:moveTo>
                      <a:pt x="0" y="32"/>
                    </a:moveTo>
                    <a:cubicBezTo>
                      <a:pt x="0" y="32"/>
                      <a:pt x="0" y="33"/>
                      <a:pt x="0" y="33"/>
                    </a:cubicBezTo>
                    <a:cubicBezTo>
                      <a:pt x="0" y="33"/>
                      <a:pt x="1" y="34"/>
                      <a:pt x="1" y="34"/>
                    </a:cubicBezTo>
                    <a:cubicBezTo>
                      <a:pt x="2" y="34"/>
                      <a:pt x="2" y="34"/>
                      <a:pt x="3" y="34"/>
                    </a:cubicBezTo>
                    <a:cubicBezTo>
                      <a:pt x="8" y="31"/>
                      <a:pt x="13" y="27"/>
                      <a:pt x="16" y="22"/>
                    </a:cubicBezTo>
                    <a:cubicBezTo>
                      <a:pt x="20" y="16"/>
                      <a:pt x="24" y="12"/>
                      <a:pt x="30" y="8"/>
                    </a:cubicBezTo>
                    <a:cubicBezTo>
                      <a:pt x="31" y="7"/>
                      <a:pt x="31" y="7"/>
                      <a:pt x="29" y="4"/>
                    </a:cubicBezTo>
                    <a:cubicBezTo>
                      <a:pt x="26" y="0"/>
                      <a:pt x="24" y="1"/>
                      <a:pt x="22" y="4"/>
                    </a:cubicBezTo>
                    <a:cubicBezTo>
                      <a:pt x="16" y="12"/>
                      <a:pt x="9" y="21"/>
                      <a:pt x="1" y="29"/>
                    </a:cubicBezTo>
                    <a:cubicBezTo>
                      <a:pt x="1" y="30"/>
                      <a:pt x="0" y="31"/>
                      <a:pt x="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" name="Freeform 104"/>
              <p:cNvSpPr>
                <a:spLocks/>
              </p:cNvSpPr>
              <p:nvPr/>
            </p:nvSpPr>
            <p:spPr bwMode="auto">
              <a:xfrm>
                <a:off x="6035" y="2704"/>
                <a:ext cx="24" cy="41"/>
              </a:xfrm>
              <a:custGeom>
                <a:avLst/>
                <a:gdLst>
                  <a:gd name="T0" fmla="*/ 17 w 17"/>
                  <a:gd name="T1" fmla="*/ 7 h 29"/>
                  <a:gd name="T2" fmla="*/ 10 w 17"/>
                  <a:gd name="T3" fmla="*/ 1 h 29"/>
                  <a:gd name="T4" fmla="*/ 10 w 17"/>
                  <a:gd name="T5" fmla="*/ 0 h 29"/>
                  <a:gd name="T6" fmla="*/ 10 w 17"/>
                  <a:gd name="T7" fmla="*/ 1 h 29"/>
                  <a:gd name="T8" fmla="*/ 10 w 17"/>
                  <a:gd name="T9" fmla="*/ 1 h 29"/>
                  <a:gd name="T10" fmla="*/ 7 w 17"/>
                  <a:gd name="T11" fmla="*/ 4 h 29"/>
                  <a:gd name="T12" fmla="*/ 3 w 17"/>
                  <a:gd name="T13" fmla="*/ 16 h 29"/>
                  <a:gd name="T14" fmla="*/ 5 w 17"/>
                  <a:gd name="T15" fmla="*/ 25 h 29"/>
                  <a:gd name="T16" fmla="*/ 10 w 17"/>
                  <a:gd name="T17" fmla="*/ 28 h 29"/>
                  <a:gd name="T18" fmla="*/ 14 w 17"/>
                  <a:gd name="T19" fmla="*/ 26 h 29"/>
                  <a:gd name="T20" fmla="*/ 16 w 17"/>
                  <a:gd name="T21" fmla="*/ 17 h 29"/>
                  <a:gd name="T22" fmla="*/ 17 w 17"/>
                  <a:gd name="T23" fmla="*/ 17 h 29"/>
                  <a:gd name="T24" fmla="*/ 17 w 17"/>
                  <a:gd name="T25" fmla="*/ 17 h 29"/>
                  <a:gd name="T26" fmla="*/ 17 w 17"/>
                  <a:gd name="T27" fmla="*/ 17 h 29"/>
                  <a:gd name="T28" fmla="*/ 17 w 17"/>
                  <a:gd name="T2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29">
                    <a:moveTo>
                      <a:pt x="17" y="7"/>
                    </a:moveTo>
                    <a:cubicBezTo>
                      <a:pt x="16" y="3"/>
                      <a:pt x="13" y="2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8" y="3"/>
                      <a:pt x="7" y="4"/>
                    </a:cubicBezTo>
                    <a:cubicBezTo>
                      <a:pt x="6" y="8"/>
                      <a:pt x="6" y="12"/>
                      <a:pt x="3" y="16"/>
                    </a:cubicBezTo>
                    <a:cubicBezTo>
                      <a:pt x="0" y="20"/>
                      <a:pt x="0" y="22"/>
                      <a:pt x="5" y="25"/>
                    </a:cubicBezTo>
                    <a:cubicBezTo>
                      <a:pt x="6" y="26"/>
                      <a:pt x="8" y="27"/>
                      <a:pt x="10" y="28"/>
                    </a:cubicBezTo>
                    <a:cubicBezTo>
                      <a:pt x="11" y="29"/>
                      <a:pt x="13" y="28"/>
                      <a:pt x="14" y="26"/>
                    </a:cubicBezTo>
                    <a:cubicBezTo>
                      <a:pt x="15" y="23"/>
                      <a:pt x="17" y="20"/>
                      <a:pt x="16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4" y="14"/>
                      <a:pt x="14" y="11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" name="Freeform 105"/>
              <p:cNvSpPr>
                <a:spLocks/>
              </p:cNvSpPr>
              <p:nvPr/>
            </p:nvSpPr>
            <p:spPr bwMode="auto">
              <a:xfrm>
                <a:off x="2162" y="2556"/>
                <a:ext cx="39" cy="22"/>
              </a:xfrm>
              <a:custGeom>
                <a:avLst/>
                <a:gdLst>
                  <a:gd name="T0" fmla="*/ 10 w 27"/>
                  <a:gd name="T1" fmla="*/ 1 h 15"/>
                  <a:gd name="T2" fmla="*/ 2 w 27"/>
                  <a:gd name="T3" fmla="*/ 2 h 15"/>
                  <a:gd name="T4" fmla="*/ 1 w 27"/>
                  <a:gd name="T5" fmla="*/ 5 h 15"/>
                  <a:gd name="T6" fmla="*/ 20 w 27"/>
                  <a:gd name="T7" fmla="*/ 12 h 15"/>
                  <a:gd name="T8" fmla="*/ 25 w 27"/>
                  <a:gd name="T9" fmla="*/ 10 h 15"/>
                  <a:gd name="T10" fmla="*/ 26 w 27"/>
                  <a:gd name="T11" fmla="*/ 6 h 15"/>
                  <a:gd name="T12" fmla="*/ 10 w 27"/>
                  <a:gd name="T1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5">
                    <a:moveTo>
                      <a:pt x="10" y="1"/>
                    </a:moveTo>
                    <a:cubicBezTo>
                      <a:pt x="8" y="1"/>
                      <a:pt x="5" y="1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6" y="12"/>
                      <a:pt x="12" y="15"/>
                      <a:pt x="20" y="12"/>
                    </a:cubicBezTo>
                    <a:cubicBezTo>
                      <a:pt x="22" y="11"/>
                      <a:pt x="23" y="11"/>
                      <a:pt x="25" y="10"/>
                    </a:cubicBezTo>
                    <a:cubicBezTo>
                      <a:pt x="26" y="10"/>
                      <a:pt x="27" y="7"/>
                      <a:pt x="26" y="6"/>
                    </a:cubicBezTo>
                    <a:cubicBezTo>
                      <a:pt x="22" y="1"/>
                      <a:pt x="17" y="0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" name="Freeform 106"/>
              <p:cNvSpPr>
                <a:spLocks/>
              </p:cNvSpPr>
              <p:nvPr/>
            </p:nvSpPr>
            <p:spPr bwMode="auto">
              <a:xfrm>
                <a:off x="6025" y="2687"/>
                <a:ext cx="24" cy="30"/>
              </a:xfrm>
              <a:custGeom>
                <a:avLst/>
                <a:gdLst>
                  <a:gd name="T0" fmla="*/ 17 w 17"/>
                  <a:gd name="T1" fmla="*/ 13 h 21"/>
                  <a:gd name="T2" fmla="*/ 17 w 17"/>
                  <a:gd name="T3" fmla="*/ 9 h 21"/>
                  <a:gd name="T4" fmla="*/ 16 w 17"/>
                  <a:gd name="T5" fmla="*/ 7 h 21"/>
                  <a:gd name="T6" fmla="*/ 2 w 17"/>
                  <a:gd name="T7" fmla="*/ 0 h 21"/>
                  <a:gd name="T8" fmla="*/ 0 w 17"/>
                  <a:gd name="T9" fmla="*/ 1 h 21"/>
                  <a:gd name="T10" fmla="*/ 1 w 17"/>
                  <a:gd name="T11" fmla="*/ 17 h 21"/>
                  <a:gd name="T12" fmla="*/ 5 w 17"/>
                  <a:gd name="T13" fmla="*/ 20 h 21"/>
                  <a:gd name="T14" fmla="*/ 11 w 17"/>
                  <a:gd name="T15" fmla="*/ 19 h 21"/>
                  <a:gd name="T16" fmla="*/ 14 w 17"/>
                  <a:gd name="T17" fmla="*/ 16 h 21"/>
                  <a:gd name="T18" fmla="*/ 14 w 17"/>
                  <a:gd name="T19" fmla="*/ 16 h 21"/>
                  <a:gd name="T20" fmla="*/ 14 w 17"/>
                  <a:gd name="T21" fmla="*/ 16 h 21"/>
                  <a:gd name="T22" fmla="*/ 14 w 17"/>
                  <a:gd name="T23" fmla="*/ 16 h 21"/>
                  <a:gd name="T24" fmla="*/ 17 w 17"/>
                  <a:gd name="T25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1">
                    <a:moveTo>
                      <a:pt x="17" y="13"/>
                    </a:moveTo>
                    <a:cubicBezTo>
                      <a:pt x="17" y="12"/>
                      <a:pt x="17" y="11"/>
                      <a:pt x="17" y="9"/>
                    </a:cubicBezTo>
                    <a:cubicBezTo>
                      <a:pt x="17" y="8"/>
                      <a:pt x="17" y="7"/>
                      <a:pt x="16" y="7"/>
                    </a:cubicBezTo>
                    <a:cubicBezTo>
                      <a:pt x="12" y="3"/>
                      <a:pt x="7" y="2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7"/>
                      <a:pt x="1" y="12"/>
                      <a:pt x="1" y="17"/>
                    </a:cubicBezTo>
                    <a:cubicBezTo>
                      <a:pt x="1" y="19"/>
                      <a:pt x="3" y="19"/>
                      <a:pt x="5" y="20"/>
                    </a:cubicBezTo>
                    <a:cubicBezTo>
                      <a:pt x="7" y="21"/>
                      <a:pt x="9" y="21"/>
                      <a:pt x="11" y="19"/>
                    </a:cubicBezTo>
                    <a:cubicBezTo>
                      <a:pt x="12" y="18"/>
                      <a:pt x="13" y="17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6" y="14"/>
                      <a:pt x="1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" name="Freeform 107"/>
              <p:cNvSpPr>
                <a:spLocks/>
              </p:cNvSpPr>
              <p:nvPr/>
            </p:nvSpPr>
            <p:spPr bwMode="auto">
              <a:xfrm>
                <a:off x="841" y="1225"/>
                <a:ext cx="28" cy="20"/>
              </a:xfrm>
              <a:custGeom>
                <a:avLst/>
                <a:gdLst>
                  <a:gd name="T0" fmla="*/ 14 w 20"/>
                  <a:gd name="T1" fmla="*/ 13 h 14"/>
                  <a:gd name="T2" fmla="*/ 20 w 20"/>
                  <a:gd name="T3" fmla="*/ 4 h 14"/>
                  <a:gd name="T4" fmla="*/ 14 w 20"/>
                  <a:gd name="T5" fmla="*/ 0 h 14"/>
                  <a:gd name="T6" fmla="*/ 1 w 20"/>
                  <a:gd name="T7" fmla="*/ 3 h 14"/>
                  <a:gd name="T8" fmla="*/ 0 w 20"/>
                  <a:gd name="T9" fmla="*/ 5 h 14"/>
                  <a:gd name="T10" fmla="*/ 2 w 20"/>
                  <a:gd name="T11" fmla="*/ 11 h 14"/>
                  <a:gd name="T12" fmla="*/ 14 w 20"/>
                  <a:gd name="T1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4">
                    <a:moveTo>
                      <a:pt x="14" y="13"/>
                    </a:moveTo>
                    <a:cubicBezTo>
                      <a:pt x="18" y="13"/>
                      <a:pt x="20" y="8"/>
                      <a:pt x="20" y="4"/>
                    </a:cubicBezTo>
                    <a:cubicBezTo>
                      <a:pt x="19" y="3"/>
                      <a:pt x="16" y="0"/>
                      <a:pt x="14" y="0"/>
                    </a:cubicBezTo>
                    <a:cubicBezTo>
                      <a:pt x="10" y="1"/>
                      <a:pt x="6" y="2"/>
                      <a:pt x="1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7"/>
                      <a:pt x="0" y="9"/>
                      <a:pt x="2" y="11"/>
                    </a:cubicBezTo>
                    <a:cubicBezTo>
                      <a:pt x="6" y="14"/>
                      <a:pt x="10" y="14"/>
                      <a:pt x="1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" name="Freeform 108"/>
              <p:cNvSpPr>
                <a:spLocks/>
              </p:cNvSpPr>
              <p:nvPr/>
            </p:nvSpPr>
            <p:spPr bwMode="auto">
              <a:xfrm>
                <a:off x="4648" y="1021"/>
                <a:ext cx="27" cy="26"/>
              </a:xfrm>
              <a:custGeom>
                <a:avLst/>
                <a:gdLst>
                  <a:gd name="T0" fmla="*/ 5 w 19"/>
                  <a:gd name="T1" fmla="*/ 16 h 18"/>
                  <a:gd name="T2" fmla="*/ 18 w 19"/>
                  <a:gd name="T3" fmla="*/ 11 h 18"/>
                  <a:gd name="T4" fmla="*/ 19 w 19"/>
                  <a:gd name="T5" fmla="*/ 9 h 18"/>
                  <a:gd name="T6" fmla="*/ 11 w 19"/>
                  <a:gd name="T7" fmla="*/ 0 h 18"/>
                  <a:gd name="T8" fmla="*/ 8 w 19"/>
                  <a:gd name="T9" fmla="*/ 0 h 18"/>
                  <a:gd name="T10" fmla="*/ 2 w 19"/>
                  <a:gd name="T11" fmla="*/ 12 h 18"/>
                  <a:gd name="T12" fmla="*/ 5 w 19"/>
                  <a:gd name="T13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5" y="16"/>
                    </a:moveTo>
                    <a:cubicBezTo>
                      <a:pt x="9" y="18"/>
                      <a:pt x="16" y="16"/>
                      <a:pt x="18" y="11"/>
                    </a:cubicBezTo>
                    <a:cubicBezTo>
                      <a:pt x="19" y="10"/>
                      <a:pt x="18" y="10"/>
                      <a:pt x="19" y="9"/>
                    </a:cubicBezTo>
                    <a:cubicBezTo>
                      <a:pt x="17" y="5"/>
                      <a:pt x="15" y="3"/>
                      <a:pt x="11" y="0"/>
                    </a:cubicBezTo>
                    <a:cubicBezTo>
                      <a:pt x="11" y="0"/>
                      <a:pt x="9" y="0"/>
                      <a:pt x="8" y="0"/>
                    </a:cubicBezTo>
                    <a:cubicBezTo>
                      <a:pt x="2" y="1"/>
                      <a:pt x="0" y="5"/>
                      <a:pt x="2" y="12"/>
                    </a:cubicBezTo>
                    <a:cubicBezTo>
                      <a:pt x="3" y="13"/>
                      <a:pt x="4" y="15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" name="Freeform 109"/>
              <p:cNvSpPr>
                <a:spLocks/>
              </p:cNvSpPr>
              <p:nvPr/>
            </p:nvSpPr>
            <p:spPr bwMode="auto">
              <a:xfrm>
                <a:off x="4093" y="2203"/>
                <a:ext cx="47" cy="16"/>
              </a:xfrm>
              <a:custGeom>
                <a:avLst/>
                <a:gdLst>
                  <a:gd name="T0" fmla="*/ 5 w 33"/>
                  <a:gd name="T1" fmla="*/ 0 h 11"/>
                  <a:gd name="T2" fmla="*/ 2 w 33"/>
                  <a:gd name="T3" fmla="*/ 1 h 11"/>
                  <a:gd name="T4" fmla="*/ 0 w 33"/>
                  <a:gd name="T5" fmla="*/ 4 h 11"/>
                  <a:gd name="T6" fmla="*/ 1 w 33"/>
                  <a:gd name="T7" fmla="*/ 7 h 11"/>
                  <a:gd name="T8" fmla="*/ 17 w 33"/>
                  <a:gd name="T9" fmla="*/ 11 h 11"/>
                  <a:gd name="T10" fmla="*/ 18 w 33"/>
                  <a:gd name="T11" fmla="*/ 11 h 11"/>
                  <a:gd name="T12" fmla="*/ 31 w 33"/>
                  <a:gd name="T13" fmla="*/ 9 h 11"/>
                  <a:gd name="T14" fmla="*/ 33 w 33"/>
                  <a:gd name="T15" fmla="*/ 8 h 11"/>
                  <a:gd name="T16" fmla="*/ 32 w 33"/>
                  <a:gd name="T17" fmla="*/ 5 h 11"/>
                  <a:gd name="T18" fmla="*/ 19 w 33"/>
                  <a:gd name="T19" fmla="*/ 1 h 11"/>
                  <a:gd name="T20" fmla="*/ 5 w 33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11">
                    <a:moveTo>
                      <a:pt x="5" y="0"/>
                    </a:moveTo>
                    <a:cubicBezTo>
                      <a:pt x="4" y="0"/>
                      <a:pt x="3" y="1"/>
                      <a:pt x="2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6" y="8"/>
                      <a:pt x="12" y="9"/>
                      <a:pt x="17" y="11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10"/>
                      <a:pt x="27" y="9"/>
                      <a:pt x="31" y="9"/>
                    </a:cubicBezTo>
                    <a:cubicBezTo>
                      <a:pt x="32" y="9"/>
                      <a:pt x="33" y="8"/>
                      <a:pt x="33" y="8"/>
                    </a:cubicBezTo>
                    <a:cubicBezTo>
                      <a:pt x="32" y="7"/>
                      <a:pt x="32" y="6"/>
                      <a:pt x="32" y="5"/>
                    </a:cubicBezTo>
                    <a:cubicBezTo>
                      <a:pt x="28" y="2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" name="Freeform 110"/>
              <p:cNvSpPr>
                <a:spLocks/>
              </p:cNvSpPr>
              <p:nvPr/>
            </p:nvSpPr>
            <p:spPr bwMode="auto">
              <a:xfrm>
                <a:off x="2375" y="2558"/>
                <a:ext cx="33" cy="15"/>
              </a:xfrm>
              <a:custGeom>
                <a:avLst/>
                <a:gdLst>
                  <a:gd name="T0" fmla="*/ 19 w 23"/>
                  <a:gd name="T1" fmla="*/ 1 h 11"/>
                  <a:gd name="T2" fmla="*/ 12 w 23"/>
                  <a:gd name="T3" fmla="*/ 0 h 11"/>
                  <a:gd name="T4" fmla="*/ 3 w 23"/>
                  <a:gd name="T5" fmla="*/ 1 h 11"/>
                  <a:gd name="T6" fmla="*/ 0 w 23"/>
                  <a:gd name="T7" fmla="*/ 5 h 11"/>
                  <a:gd name="T8" fmla="*/ 2 w 23"/>
                  <a:gd name="T9" fmla="*/ 9 h 11"/>
                  <a:gd name="T10" fmla="*/ 5 w 23"/>
                  <a:gd name="T11" fmla="*/ 10 h 11"/>
                  <a:gd name="T12" fmla="*/ 22 w 23"/>
                  <a:gd name="T13" fmla="*/ 7 h 11"/>
                  <a:gd name="T14" fmla="*/ 23 w 23"/>
                  <a:gd name="T15" fmla="*/ 4 h 11"/>
                  <a:gd name="T16" fmla="*/ 19 w 23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11">
                    <a:moveTo>
                      <a:pt x="19" y="1"/>
                    </a:moveTo>
                    <a:cubicBezTo>
                      <a:pt x="17" y="0"/>
                      <a:pt x="15" y="0"/>
                      <a:pt x="12" y="0"/>
                    </a:cubicBezTo>
                    <a:cubicBezTo>
                      <a:pt x="9" y="0"/>
                      <a:pt x="6" y="0"/>
                      <a:pt x="3" y="1"/>
                    </a:cubicBezTo>
                    <a:cubicBezTo>
                      <a:pt x="2" y="2"/>
                      <a:pt x="1" y="4"/>
                      <a:pt x="0" y="5"/>
                    </a:cubicBezTo>
                    <a:cubicBezTo>
                      <a:pt x="0" y="6"/>
                      <a:pt x="1" y="8"/>
                      <a:pt x="2" y="9"/>
                    </a:cubicBezTo>
                    <a:cubicBezTo>
                      <a:pt x="3" y="9"/>
                      <a:pt x="4" y="10"/>
                      <a:pt x="5" y="10"/>
                    </a:cubicBezTo>
                    <a:cubicBezTo>
                      <a:pt x="11" y="11"/>
                      <a:pt x="17" y="10"/>
                      <a:pt x="22" y="7"/>
                    </a:cubicBezTo>
                    <a:cubicBezTo>
                      <a:pt x="23" y="6"/>
                      <a:pt x="23" y="5"/>
                      <a:pt x="23" y="4"/>
                    </a:cubicBezTo>
                    <a:cubicBezTo>
                      <a:pt x="21" y="3"/>
                      <a:pt x="20" y="1"/>
                      <a:pt x="1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" name="Freeform 111"/>
              <p:cNvSpPr>
                <a:spLocks/>
              </p:cNvSpPr>
              <p:nvPr/>
            </p:nvSpPr>
            <p:spPr bwMode="auto">
              <a:xfrm>
                <a:off x="5994" y="2652"/>
                <a:ext cx="22" cy="29"/>
              </a:xfrm>
              <a:custGeom>
                <a:avLst/>
                <a:gdLst>
                  <a:gd name="T0" fmla="*/ 2 w 16"/>
                  <a:gd name="T1" fmla="*/ 2 h 21"/>
                  <a:gd name="T2" fmla="*/ 0 w 16"/>
                  <a:gd name="T3" fmla="*/ 4 h 21"/>
                  <a:gd name="T4" fmla="*/ 7 w 16"/>
                  <a:gd name="T5" fmla="*/ 19 h 21"/>
                  <a:gd name="T6" fmla="*/ 14 w 16"/>
                  <a:gd name="T7" fmla="*/ 18 h 21"/>
                  <a:gd name="T8" fmla="*/ 14 w 16"/>
                  <a:gd name="T9" fmla="*/ 8 h 21"/>
                  <a:gd name="T10" fmla="*/ 9 w 16"/>
                  <a:gd name="T11" fmla="*/ 1 h 21"/>
                  <a:gd name="T12" fmla="*/ 2 w 16"/>
                  <a:gd name="T13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1">
                    <a:moveTo>
                      <a:pt x="2" y="2"/>
                    </a:moveTo>
                    <a:cubicBezTo>
                      <a:pt x="1" y="2"/>
                      <a:pt x="0" y="4"/>
                      <a:pt x="0" y="4"/>
                    </a:cubicBezTo>
                    <a:cubicBezTo>
                      <a:pt x="2" y="9"/>
                      <a:pt x="4" y="15"/>
                      <a:pt x="7" y="19"/>
                    </a:cubicBezTo>
                    <a:cubicBezTo>
                      <a:pt x="9" y="21"/>
                      <a:pt x="13" y="21"/>
                      <a:pt x="14" y="18"/>
                    </a:cubicBezTo>
                    <a:cubicBezTo>
                      <a:pt x="16" y="15"/>
                      <a:pt x="16" y="11"/>
                      <a:pt x="14" y="8"/>
                    </a:cubicBezTo>
                    <a:cubicBezTo>
                      <a:pt x="13" y="5"/>
                      <a:pt x="11" y="3"/>
                      <a:pt x="9" y="1"/>
                    </a:cubicBezTo>
                    <a:cubicBezTo>
                      <a:pt x="7" y="1"/>
                      <a:pt x="4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" name="Freeform 112"/>
              <p:cNvSpPr>
                <a:spLocks/>
              </p:cNvSpPr>
              <p:nvPr/>
            </p:nvSpPr>
            <p:spPr bwMode="auto">
              <a:xfrm>
                <a:off x="5968" y="3118"/>
                <a:ext cx="34" cy="22"/>
              </a:xfrm>
              <a:custGeom>
                <a:avLst/>
                <a:gdLst>
                  <a:gd name="T0" fmla="*/ 1 w 24"/>
                  <a:gd name="T1" fmla="*/ 7 h 15"/>
                  <a:gd name="T2" fmla="*/ 16 w 24"/>
                  <a:gd name="T3" fmla="*/ 14 h 15"/>
                  <a:gd name="T4" fmla="*/ 21 w 24"/>
                  <a:gd name="T5" fmla="*/ 14 h 15"/>
                  <a:gd name="T6" fmla="*/ 23 w 24"/>
                  <a:gd name="T7" fmla="*/ 9 h 15"/>
                  <a:gd name="T8" fmla="*/ 22 w 24"/>
                  <a:gd name="T9" fmla="*/ 6 h 15"/>
                  <a:gd name="T10" fmla="*/ 5 w 24"/>
                  <a:gd name="T11" fmla="*/ 0 h 15"/>
                  <a:gd name="T12" fmla="*/ 2 w 24"/>
                  <a:gd name="T13" fmla="*/ 1 h 15"/>
                  <a:gd name="T14" fmla="*/ 0 w 24"/>
                  <a:gd name="T15" fmla="*/ 4 h 15"/>
                  <a:gd name="T16" fmla="*/ 1 w 24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5">
                    <a:moveTo>
                      <a:pt x="1" y="7"/>
                    </a:moveTo>
                    <a:cubicBezTo>
                      <a:pt x="7" y="8"/>
                      <a:pt x="11" y="12"/>
                      <a:pt x="16" y="14"/>
                    </a:cubicBezTo>
                    <a:cubicBezTo>
                      <a:pt x="17" y="15"/>
                      <a:pt x="19" y="14"/>
                      <a:pt x="21" y="14"/>
                    </a:cubicBezTo>
                    <a:cubicBezTo>
                      <a:pt x="23" y="14"/>
                      <a:pt x="24" y="11"/>
                      <a:pt x="23" y="9"/>
                    </a:cubicBezTo>
                    <a:cubicBezTo>
                      <a:pt x="23" y="8"/>
                      <a:pt x="22" y="7"/>
                      <a:pt x="22" y="6"/>
                    </a:cubicBezTo>
                    <a:cubicBezTo>
                      <a:pt x="18" y="2"/>
                      <a:pt x="12" y="0"/>
                      <a:pt x="5" y="0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" name="Freeform 113"/>
              <p:cNvSpPr>
                <a:spLocks/>
              </p:cNvSpPr>
              <p:nvPr/>
            </p:nvSpPr>
            <p:spPr bwMode="auto">
              <a:xfrm>
                <a:off x="2262" y="690"/>
                <a:ext cx="15" cy="37"/>
              </a:xfrm>
              <a:custGeom>
                <a:avLst/>
                <a:gdLst>
                  <a:gd name="T0" fmla="*/ 3 w 11"/>
                  <a:gd name="T1" fmla="*/ 25 h 26"/>
                  <a:gd name="T2" fmla="*/ 7 w 11"/>
                  <a:gd name="T3" fmla="*/ 24 h 26"/>
                  <a:gd name="T4" fmla="*/ 11 w 11"/>
                  <a:gd name="T5" fmla="*/ 6 h 26"/>
                  <a:gd name="T6" fmla="*/ 11 w 11"/>
                  <a:gd name="T7" fmla="*/ 2 h 26"/>
                  <a:gd name="T8" fmla="*/ 9 w 11"/>
                  <a:gd name="T9" fmla="*/ 0 h 26"/>
                  <a:gd name="T10" fmla="*/ 6 w 11"/>
                  <a:gd name="T11" fmla="*/ 1 h 26"/>
                  <a:gd name="T12" fmla="*/ 0 w 11"/>
                  <a:gd name="T13" fmla="*/ 14 h 26"/>
                  <a:gd name="T14" fmla="*/ 0 w 11"/>
                  <a:gd name="T15" fmla="*/ 21 h 26"/>
                  <a:gd name="T16" fmla="*/ 3 w 11"/>
                  <a:gd name="T17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6">
                    <a:moveTo>
                      <a:pt x="3" y="25"/>
                    </a:moveTo>
                    <a:cubicBezTo>
                      <a:pt x="4" y="26"/>
                      <a:pt x="6" y="25"/>
                      <a:pt x="7" y="24"/>
                    </a:cubicBezTo>
                    <a:cubicBezTo>
                      <a:pt x="10" y="19"/>
                      <a:pt x="10" y="13"/>
                      <a:pt x="11" y="6"/>
                    </a:cubicBezTo>
                    <a:cubicBezTo>
                      <a:pt x="11" y="5"/>
                      <a:pt x="11" y="3"/>
                      <a:pt x="11" y="2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8" y="0"/>
                      <a:pt x="7" y="0"/>
                      <a:pt x="6" y="1"/>
                    </a:cubicBezTo>
                    <a:cubicBezTo>
                      <a:pt x="4" y="6"/>
                      <a:pt x="2" y="10"/>
                      <a:pt x="0" y="14"/>
                    </a:cubicBezTo>
                    <a:cubicBezTo>
                      <a:pt x="0" y="16"/>
                      <a:pt x="0" y="19"/>
                      <a:pt x="0" y="21"/>
                    </a:cubicBezTo>
                    <a:cubicBezTo>
                      <a:pt x="0" y="22"/>
                      <a:pt x="2" y="23"/>
                      <a:pt x="3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" name="Freeform 114"/>
              <p:cNvSpPr>
                <a:spLocks/>
              </p:cNvSpPr>
              <p:nvPr/>
            </p:nvSpPr>
            <p:spPr bwMode="auto">
              <a:xfrm>
                <a:off x="6669" y="3041"/>
                <a:ext cx="26" cy="27"/>
              </a:xfrm>
              <a:custGeom>
                <a:avLst/>
                <a:gdLst>
                  <a:gd name="T0" fmla="*/ 4 w 18"/>
                  <a:gd name="T1" fmla="*/ 0 h 19"/>
                  <a:gd name="T2" fmla="*/ 2 w 18"/>
                  <a:gd name="T3" fmla="*/ 0 h 19"/>
                  <a:gd name="T4" fmla="*/ 1 w 18"/>
                  <a:gd name="T5" fmla="*/ 4 h 19"/>
                  <a:gd name="T6" fmla="*/ 7 w 18"/>
                  <a:gd name="T7" fmla="*/ 17 h 19"/>
                  <a:gd name="T8" fmla="*/ 15 w 18"/>
                  <a:gd name="T9" fmla="*/ 17 h 19"/>
                  <a:gd name="T10" fmla="*/ 16 w 18"/>
                  <a:gd name="T11" fmla="*/ 10 h 19"/>
                  <a:gd name="T12" fmla="*/ 4 w 18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9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1"/>
                      <a:pt x="0" y="3"/>
                      <a:pt x="1" y="4"/>
                    </a:cubicBezTo>
                    <a:cubicBezTo>
                      <a:pt x="1" y="10"/>
                      <a:pt x="5" y="13"/>
                      <a:pt x="7" y="17"/>
                    </a:cubicBezTo>
                    <a:cubicBezTo>
                      <a:pt x="9" y="19"/>
                      <a:pt x="13" y="19"/>
                      <a:pt x="15" y="17"/>
                    </a:cubicBezTo>
                    <a:cubicBezTo>
                      <a:pt x="17" y="16"/>
                      <a:pt x="18" y="12"/>
                      <a:pt x="16" y="10"/>
                    </a:cubicBezTo>
                    <a:cubicBezTo>
                      <a:pt x="13" y="6"/>
                      <a:pt x="8" y="3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" name="Freeform 115"/>
              <p:cNvSpPr>
                <a:spLocks/>
              </p:cNvSpPr>
              <p:nvPr/>
            </p:nvSpPr>
            <p:spPr bwMode="auto">
              <a:xfrm>
                <a:off x="2330" y="1427"/>
                <a:ext cx="23" cy="28"/>
              </a:xfrm>
              <a:custGeom>
                <a:avLst/>
                <a:gdLst>
                  <a:gd name="T0" fmla="*/ 8 w 16"/>
                  <a:gd name="T1" fmla="*/ 2 h 20"/>
                  <a:gd name="T2" fmla="*/ 2 w 16"/>
                  <a:gd name="T3" fmla="*/ 17 h 20"/>
                  <a:gd name="T4" fmla="*/ 5 w 16"/>
                  <a:gd name="T5" fmla="*/ 20 h 20"/>
                  <a:gd name="T6" fmla="*/ 8 w 16"/>
                  <a:gd name="T7" fmla="*/ 19 h 20"/>
                  <a:gd name="T8" fmla="*/ 14 w 16"/>
                  <a:gd name="T9" fmla="*/ 11 h 20"/>
                  <a:gd name="T10" fmla="*/ 15 w 16"/>
                  <a:gd name="T11" fmla="*/ 8 h 20"/>
                  <a:gd name="T12" fmla="*/ 14 w 16"/>
                  <a:gd name="T13" fmla="*/ 2 h 20"/>
                  <a:gd name="T14" fmla="*/ 8 w 16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0">
                    <a:moveTo>
                      <a:pt x="8" y="2"/>
                    </a:moveTo>
                    <a:cubicBezTo>
                      <a:pt x="3" y="5"/>
                      <a:pt x="0" y="11"/>
                      <a:pt x="2" y="17"/>
                    </a:cubicBezTo>
                    <a:cubicBezTo>
                      <a:pt x="3" y="18"/>
                      <a:pt x="4" y="19"/>
                      <a:pt x="5" y="20"/>
                    </a:cubicBezTo>
                    <a:cubicBezTo>
                      <a:pt x="7" y="19"/>
                      <a:pt x="8" y="19"/>
                      <a:pt x="8" y="19"/>
                    </a:cubicBezTo>
                    <a:cubicBezTo>
                      <a:pt x="10" y="16"/>
                      <a:pt x="12" y="14"/>
                      <a:pt x="14" y="11"/>
                    </a:cubicBezTo>
                    <a:cubicBezTo>
                      <a:pt x="15" y="10"/>
                      <a:pt x="15" y="9"/>
                      <a:pt x="15" y="8"/>
                    </a:cubicBezTo>
                    <a:cubicBezTo>
                      <a:pt x="16" y="6"/>
                      <a:pt x="16" y="3"/>
                      <a:pt x="14" y="2"/>
                    </a:cubicBezTo>
                    <a:cubicBezTo>
                      <a:pt x="12" y="1"/>
                      <a:pt x="10" y="0"/>
                      <a:pt x="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" name="Freeform 116"/>
              <p:cNvSpPr>
                <a:spLocks/>
              </p:cNvSpPr>
              <p:nvPr/>
            </p:nvSpPr>
            <p:spPr bwMode="auto">
              <a:xfrm>
                <a:off x="6434" y="1280"/>
                <a:ext cx="22" cy="31"/>
              </a:xfrm>
              <a:custGeom>
                <a:avLst/>
                <a:gdLst>
                  <a:gd name="T0" fmla="*/ 7 w 15"/>
                  <a:gd name="T1" fmla="*/ 0 h 22"/>
                  <a:gd name="T2" fmla="*/ 3 w 15"/>
                  <a:gd name="T3" fmla="*/ 4 h 22"/>
                  <a:gd name="T4" fmla="*/ 1 w 15"/>
                  <a:gd name="T5" fmla="*/ 11 h 22"/>
                  <a:gd name="T6" fmla="*/ 5 w 15"/>
                  <a:gd name="T7" fmla="*/ 22 h 22"/>
                  <a:gd name="T8" fmla="*/ 6 w 15"/>
                  <a:gd name="T9" fmla="*/ 22 h 22"/>
                  <a:gd name="T10" fmla="*/ 7 w 15"/>
                  <a:gd name="T11" fmla="*/ 21 h 22"/>
                  <a:gd name="T12" fmla="*/ 13 w 15"/>
                  <a:gd name="T13" fmla="*/ 10 h 22"/>
                  <a:gd name="T14" fmla="*/ 12 w 15"/>
                  <a:gd name="T15" fmla="*/ 1 h 22"/>
                  <a:gd name="T16" fmla="*/ 7 w 15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2">
                    <a:moveTo>
                      <a:pt x="7" y="0"/>
                    </a:moveTo>
                    <a:cubicBezTo>
                      <a:pt x="6" y="1"/>
                      <a:pt x="4" y="2"/>
                      <a:pt x="3" y="4"/>
                    </a:cubicBezTo>
                    <a:cubicBezTo>
                      <a:pt x="1" y="6"/>
                      <a:pt x="0" y="8"/>
                      <a:pt x="1" y="11"/>
                    </a:cubicBezTo>
                    <a:cubicBezTo>
                      <a:pt x="2" y="15"/>
                      <a:pt x="4" y="18"/>
                      <a:pt x="5" y="22"/>
                    </a:cubicBezTo>
                    <a:cubicBezTo>
                      <a:pt x="5" y="22"/>
                      <a:pt x="5" y="22"/>
                      <a:pt x="6" y="22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17"/>
                      <a:pt x="11" y="14"/>
                      <a:pt x="13" y="10"/>
                    </a:cubicBezTo>
                    <a:cubicBezTo>
                      <a:pt x="15" y="7"/>
                      <a:pt x="14" y="4"/>
                      <a:pt x="12" y="1"/>
                    </a:cubicBezTo>
                    <a:cubicBezTo>
                      <a:pt x="10" y="0"/>
                      <a:pt x="8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" name="Oval 117"/>
              <p:cNvSpPr>
                <a:spLocks noChangeArrowheads="1"/>
              </p:cNvSpPr>
              <p:nvPr/>
            </p:nvSpPr>
            <p:spPr bwMode="auto">
              <a:xfrm>
                <a:off x="2512" y="192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" name="Freeform 118"/>
              <p:cNvSpPr>
                <a:spLocks/>
              </p:cNvSpPr>
              <p:nvPr/>
            </p:nvSpPr>
            <p:spPr bwMode="auto">
              <a:xfrm>
                <a:off x="2503" y="1912"/>
                <a:ext cx="35" cy="25"/>
              </a:xfrm>
              <a:custGeom>
                <a:avLst/>
                <a:gdLst>
                  <a:gd name="T0" fmla="*/ 16 w 24"/>
                  <a:gd name="T1" fmla="*/ 18 h 18"/>
                  <a:gd name="T2" fmla="*/ 22 w 24"/>
                  <a:gd name="T3" fmla="*/ 18 h 18"/>
                  <a:gd name="T4" fmla="*/ 16 w 24"/>
                  <a:gd name="T5" fmla="*/ 7 h 18"/>
                  <a:gd name="T6" fmla="*/ 3 w 24"/>
                  <a:gd name="T7" fmla="*/ 0 h 18"/>
                  <a:gd name="T8" fmla="*/ 1 w 24"/>
                  <a:gd name="T9" fmla="*/ 1 h 18"/>
                  <a:gd name="T10" fmla="*/ 1 w 24"/>
                  <a:gd name="T11" fmla="*/ 2 h 18"/>
                  <a:gd name="T12" fmla="*/ 6 w 24"/>
                  <a:gd name="T13" fmla="*/ 12 h 18"/>
                  <a:gd name="T14" fmla="*/ 11 w 24"/>
                  <a:gd name="T15" fmla="*/ 13 h 18"/>
                  <a:gd name="T16" fmla="*/ 16 w 24"/>
                  <a:gd name="T1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8">
                    <a:moveTo>
                      <a:pt x="16" y="18"/>
                    </a:moveTo>
                    <a:cubicBezTo>
                      <a:pt x="18" y="18"/>
                      <a:pt x="20" y="18"/>
                      <a:pt x="22" y="18"/>
                    </a:cubicBezTo>
                    <a:cubicBezTo>
                      <a:pt x="23" y="8"/>
                      <a:pt x="24" y="11"/>
                      <a:pt x="16" y="7"/>
                    </a:cubicBezTo>
                    <a:cubicBezTo>
                      <a:pt x="11" y="5"/>
                      <a:pt x="7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5"/>
                      <a:pt x="4" y="9"/>
                      <a:pt x="6" y="12"/>
                    </a:cubicBezTo>
                    <a:cubicBezTo>
                      <a:pt x="8" y="12"/>
                      <a:pt x="10" y="13"/>
                      <a:pt x="11" y="13"/>
                    </a:cubicBezTo>
                    <a:cubicBezTo>
                      <a:pt x="14" y="14"/>
                      <a:pt x="15" y="16"/>
                      <a:pt x="1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" name="Freeform 119"/>
              <p:cNvSpPr>
                <a:spLocks/>
              </p:cNvSpPr>
              <p:nvPr/>
            </p:nvSpPr>
            <p:spPr bwMode="auto">
              <a:xfrm>
                <a:off x="2525" y="1937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" name="Freeform 120"/>
              <p:cNvSpPr>
                <a:spLocks/>
              </p:cNvSpPr>
              <p:nvPr/>
            </p:nvSpPr>
            <p:spPr bwMode="auto">
              <a:xfrm>
                <a:off x="6346" y="1816"/>
                <a:ext cx="27" cy="35"/>
              </a:xfrm>
              <a:custGeom>
                <a:avLst/>
                <a:gdLst>
                  <a:gd name="T0" fmla="*/ 3 w 19"/>
                  <a:gd name="T1" fmla="*/ 23 h 24"/>
                  <a:gd name="T2" fmla="*/ 19 w 19"/>
                  <a:gd name="T3" fmla="*/ 5 h 24"/>
                  <a:gd name="T4" fmla="*/ 19 w 19"/>
                  <a:gd name="T5" fmla="*/ 2 h 24"/>
                  <a:gd name="T6" fmla="*/ 18 w 19"/>
                  <a:gd name="T7" fmla="*/ 1 h 24"/>
                  <a:gd name="T8" fmla="*/ 12 w 19"/>
                  <a:gd name="T9" fmla="*/ 3 h 24"/>
                  <a:gd name="T10" fmla="*/ 5 w 19"/>
                  <a:gd name="T11" fmla="*/ 9 h 24"/>
                  <a:gd name="T12" fmla="*/ 1 w 19"/>
                  <a:gd name="T13" fmla="*/ 18 h 24"/>
                  <a:gd name="T14" fmla="*/ 0 w 19"/>
                  <a:gd name="T15" fmla="*/ 21 h 24"/>
                  <a:gd name="T16" fmla="*/ 2 w 19"/>
                  <a:gd name="T17" fmla="*/ 23 h 24"/>
                  <a:gd name="T18" fmla="*/ 3 w 19"/>
                  <a:gd name="T1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24">
                    <a:moveTo>
                      <a:pt x="3" y="23"/>
                    </a:moveTo>
                    <a:cubicBezTo>
                      <a:pt x="8" y="16"/>
                      <a:pt x="13" y="10"/>
                      <a:pt x="19" y="5"/>
                    </a:cubicBezTo>
                    <a:cubicBezTo>
                      <a:pt x="19" y="4"/>
                      <a:pt x="19" y="3"/>
                      <a:pt x="19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5" y="0"/>
                      <a:pt x="14" y="3"/>
                      <a:pt x="12" y="3"/>
                    </a:cubicBezTo>
                    <a:cubicBezTo>
                      <a:pt x="9" y="5"/>
                      <a:pt x="6" y="6"/>
                      <a:pt x="5" y="9"/>
                    </a:cubicBezTo>
                    <a:cubicBezTo>
                      <a:pt x="4" y="12"/>
                      <a:pt x="2" y="15"/>
                      <a:pt x="1" y="18"/>
                    </a:cubicBezTo>
                    <a:cubicBezTo>
                      <a:pt x="0" y="19"/>
                      <a:pt x="0" y="20"/>
                      <a:pt x="0" y="21"/>
                    </a:cubicBezTo>
                    <a:cubicBezTo>
                      <a:pt x="0" y="22"/>
                      <a:pt x="1" y="23"/>
                      <a:pt x="2" y="23"/>
                    </a:cubicBezTo>
                    <a:cubicBezTo>
                      <a:pt x="2" y="24"/>
                      <a:pt x="3" y="23"/>
                      <a:pt x="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" name="Freeform 121"/>
              <p:cNvSpPr>
                <a:spLocks/>
              </p:cNvSpPr>
              <p:nvPr/>
            </p:nvSpPr>
            <p:spPr bwMode="auto">
              <a:xfrm>
                <a:off x="6109" y="2992"/>
                <a:ext cx="24" cy="19"/>
              </a:xfrm>
              <a:custGeom>
                <a:avLst/>
                <a:gdLst>
                  <a:gd name="T0" fmla="*/ 16 w 17"/>
                  <a:gd name="T1" fmla="*/ 10 h 14"/>
                  <a:gd name="T2" fmla="*/ 17 w 17"/>
                  <a:gd name="T3" fmla="*/ 7 h 14"/>
                  <a:gd name="T4" fmla="*/ 16 w 17"/>
                  <a:gd name="T5" fmla="*/ 5 h 14"/>
                  <a:gd name="T6" fmla="*/ 1 w 17"/>
                  <a:gd name="T7" fmla="*/ 5 h 14"/>
                  <a:gd name="T8" fmla="*/ 1 w 17"/>
                  <a:gd name="T9" fmla="*/ 9 h 14"/>
                  <a:gd name="T10" fmla="*/ 12 w 17"/>
                  <a:gd name="T11" fmla="*/ 13 h 14"/>
                  <a:gd name="T12" fmla="*/ 16 w 17"/>
                  <a:gd name="T13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4">
                    <a:moveTo>
                      <a:pt x="16" y="10"/>
                    </a:moveTo>
                    <a:cubicBezTo>
                      <a:pt x="17" y="10"/>
                      <a:pt x="17" y="8"/>
                      <a:pt x="17" y="7"/>
                    </a:cubicBezTo>
                    <a:cubicBezTo>
                      <a:pt x="17" y="6"/>
                      <a:pt x="17" y="5"/>
                      <a:pt x="16" y="5"/>
                    </a:cubicBezTo>
                    <a:cubicBezTo>
                      <a:pt x="12" y="0"/>
                      <a:pt x="5" y="0"/>
                      <a:pt x="1" y="5"/>
                    </a:cubicBezTo>
                    <a:cubicBezTo>
                      <a:pt x="0" y="6"/>
                      <a:pt x="0" y="8"/>
                      <a:pt x="1" y="9"/>
                    </a:cubicBezTo>
                    <a:cubicBezTo>
                      <a:pt x="4" y="12"/>
                      <a:pt x="8" y="14"/>
                      <a:pt x="12" y="13"/>
                    </a:cubicBezTo>
                    <a:cubicBezTo>
                      <a:pt x="14" y="12"/>
                      <a:pt x="15" y="11"/>
                      <a:pt x="1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" name="Freeform 122"/>
              <p:cNvSpPr>
                <a:spLocks/>
              </p:cNvSpPr>
              <p:nvPr/>
            </p:nvSpPr>
            <p:spPr bwMode="auto">
              <a:xfrm>
                <a:off x="3389" y="1015"/>
                <a:ext cx="20" cy="25"/>
              </a:xfrm>
              <a:custGeom>
                <a:avLst/>
                <a:gdLst>
                  <a:gd name="T0" fmla="*/ 2 w 14"/>
                  <a:gd name="T1" fmla="*/ 3 h 17"/>
                  <a:gd name="T2" fmla="*/ 1 w 14"/>
                  <a:gd name="T3" fmla="*/ 8 h 17"/>
                  <a:gd name="T4" fmla="*/ 4 w 14"/>
                  <a:gd name="T5" fmla="*/ 15 h 17"/>
                  <a:gd name="T6" fmla="*/ 13 w 14"/>
                  <a:gd name="T7" fmla="*/ 15 h 17"/>
                  <a:gd name="T8" fmla="*/ 14 w 14"/>
                  <a:gd name="T9" fmla="*/ 14 h 17"/>
                  <a:gd name="T10" fmla="*/ 14 w 14"/>
                  <a:gd name="T11" fmla="*/ 12 h 17"/>
                  <a:gd name="T12" fmla="*/ 10 w 14"/>
                  <a:gd name="T13" fmla="*/ 3 h 17"/>
                  <a:gd name="T14" fmla="*/ 2 w 14"/>
                  <a:gd name="T15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7">
                    <a:moveTo>
                      <a:pt x="2" y="3"/>
                    </a:moveTo>
                    <a:cubicBezTo>
                      <a:pt x="1" y="5"/>
                      <a:pt x="1" y="6"/>
                      <a:pt x="1" y="8"/>
                    </a:cubicBezTo>
                    <a:cubicBezTo>
                      <a:pt x="0" y="11"/>
                      <a:pt x="1" y="13"/>
                      <a:pt x="4" y="15"/>
                    </a:cubicBezTo>
                    <a:cubicBezTo>
                      <a:pt x="7" y="16"/>
                      <a:pt x="10" y="17"/>
                      <a:pt x="13" y="15"/>
                    </a:cubicBezTo>
                    <a:cubicBezTo>
                      <a:pt x="13" y="14"/>
                      <a:pt x="13" y="14"/>
                      <a:pt x="14" y="14"/>
                    </a:cubicBezTo>
                    <a:cubicBezTo>
                      <a:pt x="14" y="13"/>
                      <a:pt x="14" y="12"/>
                      <a:pt x="14" y="12"/>
                    </a:cubicBezTo>
                    <a:cubicBezTo>
                      <a:pt x="13" y="9"/>
                      <a:pt x="12" y="6"/>
                      <a:pt x="10" y="3"/>
                    </a:cubicBezTo>
                    <a:cubicBezTo>
                      <a:pt x="9" y="0"/>
                      <a:pt x="4" y="0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" name="Freeform 123"/>
              <p:cNvSpPr>
                <a:spLocks/>
              </p:cNvSpPr>
              <p:nvPr/>
            </p:nvSpPr>
            <p:spPr bwMode="auto">
              <a:xfrm>
                <a:off x="709" y="1478"/>
                <a:ext cx="27" cy="23"/>
              </a:xfrm>
              <a:custGeom>
                <a:avLst/>
                <a:gdLst>
                  <a:gd name="T0" fmla="*/ 15 w 19"/>
                  <a:gd name="T1" fmla="*/ 0 h 16"/>
                  <a:gd name="T2" fmla="*/ 12 w 19"/>
                  <a:gd name="T3" fmla="*/ 1 h 16"/>
                  <a:gd name="T4" fmla="*/ 0 w 19"/>
                  <a:gd name="T5" fmla="*/ 14 h 16"/>
                  <a:gd name="T6" fmla="*/ 0 w 19"/>
                  <a:gd name="T7" fmla="*/ 15 h 16"/>
                  <a:gd name="T8" fmla="*/ 2 w 19"/>
                  <a:gd name="T9" fmla="*/ 16 h 16"/>
                  <a:gd name="T10" fmla="*/ 18 w 19"/>
                  <a:gd name="T11" fmla="*/ 9 h 16"/>
                  <a:gd name="T12" fmla="*/ 19 w 19"/>
                  <a:gd name="T13" fmla="*/ 5 h 16"/>
                  <a:gd name="T14" fmla="*/ 15 w 19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6">
                    <a:moveTo>
                      <a:pt x="15" y="0"/>
                    </a:moveTo>
                    <a:cubicBezTo>
                      <a:pt x="14" y="0"/>
                      <a:pt x="13" y="0"/>
                      <a:pt x="12" y="1"/>
                    </a:cubicBezTo>
                    <a:cubicBezTo>
                      <a:pt x="8" y="5"/>
                      <a:pt x="4" y="9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1" y="15"/>
                      <a:pt x="1" y="16"/>
                      <a:pt x="2" y="16"/>
                    </a:cubicBezTo>
                    <a:cubicBezTo>
                      <a:pt x="8" y="16"/>
                      <a:pt x="13" y="13"/>
                      <a:pt x="18" y="9"/>
                    </a:cubicBezTo>
                    <a:cubicBezTo>
                      <a:pt x="19" y="8"/>
                      <a:pt x="19" y="6"/>
                      <a:pt x="19" y="5"/>
                    </a:cubicBezTo>
                    <a:cubicBezTo>
                      <a:pt x="19" y="3"/>
                      <a:pt x="17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" name="Freeform 124"/>
              <p:cNvSpPr>
                <a:spLocks/>
              </p:cNvSpPr>
              <p:nvPr/>
            </p:nvSpPr>
            <p:spPr bwMode="auto">
              <a:xfrm>
                <a:off x="2429" y="577"/>
                <a:ext cx="25" cy="24"/>
              </a:xfrm>
              <a:custGeom>
                <a:avLst/>
                <a:gdLst>
                  <a:gd name="T0" fmla="*/ 6 w 17"/>
                  <a:gd name="T1" fmla="*/ 15 h 17"/>
                  <a:gd name="T2" fmla="*/ 10 w 17"/>
                  <a:gd name="T3" fmla="*/ 16 h 17"/>
                  <a:gd name="T4" fmla="*/ 16 w 17"/>
                  <a:gd name="T5" fmla="*/ 6 h 17"/>
                  <a:gd name="T6" fmla="*/ 16 w 17"/>
                  <a:gd name="T7" fmla="*/ 3 h 17"/>
                  <a:gd name="T8" fmla="*/ 10 w 17"/>
                  <a:gd name="T9" fmla="*/ 0 h 17"/>
                  <a:gd name="T10" fmla="*/ 4 w 17"/>
                  <a:gd name="T11" fmla="*/ 11 h 17"/>
                  <a:gd name="T12" fmla="*/ 6 w 17"/>
                  <a:gd name="T1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6" y="15"/>
                    </a:moveTo>
                    <a:cubicBezTo>
                      <a:pt x="7" y="17"/>
                      <a:pt x="9" y="17"/>
                      <a:pt x="10" y="16"/>
                    </a:cubicBezTo>
                    <a:cubicBezTo>
                      <a:pt x="13" y="13"/>
                      <a:pt x="15" y="10"/>
                      <a:pt x="16" y="6"/>
                    </a:cubicBezTo>
                    <a:cubicBezTo>
                      <a:pt x="17" y="5"/>
                      <a:pt x="16" y="4"/>
                      <a:pt x="16" y="3"/>
                    </a:cubicBezTo>
                    <a:cubicBezTo>
                      <a:pt x="14" y="1"/>
                      <a:pt x="12" y="1"/>
                      <a:pt x="10" y="0"/>
                    </a:cubicBezTo>
                    <a:cubicBezTo>
                      <a:pt x="5" y="1"/>
                      <a:pt x="0" y="6"/>
                      <a:pt x="4" y="11"/>
                    </a:cubicBezTo>
                    <a:cubicBezTo>
                      <a:pt x="5" y="12"/>
                      <a:pt x="5" y="14"/>
                      <a:pt x="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" name="Freeform 125"/>
              <p:cNvSpPr>
                <a:spLocks/>
              </p:cNvSpPr>
              <p:nvPr/>
            </p:nvSpPr>
            <p:spPr bwMode="auto">
              <a:xfrm>
                <a:off x="2445" y="759"/>
                <a:ext cx="20" cy="22"/>
              </a:xfrm>
              <a:custGeom>
                <a:avLst/>
                <a:gdLst>
                  <a:gd name="T0" fmla="*/ 0 w 14"/>
                  <a:gd name="T1" fmla="*/ 12 h 15"/>
                  <a:gd name="T2" fmla="*/ 1 w 14"/>
                  <a:gd name="T3" fmla="*/ 13 h 15"/>
                  <a:gd name="T4" fmla="*/ 9 w 14"/>
                  <a:gd name="T5" fmla="*/ 14 h 15"/>
                  <a:gd name="T6" fmla="*/ 13 w 14"/>
                  <a:gd name="T7" fmla="*/ 8 h 15"/>
                  <a:gd name="T8" fmla="*/ 6 w 14"/>
                  <a:gd name="T9" fmla="*/ 0 h 15"/>
                  <a:gd name="T10" fmla="*/ 4 w 14"/>
                  <a:gd name="T11" fmla="*/ 2 h 15"/>
                  <a:gd name="T12" fmla="*/ 0 w 14"/>
                  <a:gd name="T13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0" y="12"/>
                    </a:moveTo>
                    <a:cubicBezTo>
                      <a:pt x="0" y="13"/>
                      <a:pt x="1" y="13"/>
                      <a:pt x="1" y="13"/>
                    </a:cubicBezTo>
                    <a:cubicBezTo>
                      <a:pt x="4" y="15"/>
                      <a:pt x="6" y="15"/>
                      <a:pt x="9" y="14"/>
                    </a:cubicBezTo>
                    <a:cubicBezTo>
                      <a:pt x="11" y="13"/>
                      <a:pt x="13" y="10"/>
                      <a:pt x="13" y="8"/>
                    </a:cubicBezTo>
                    <a:cubicBezTo>
                      <a:pt x="14" y="4"/>
                      <a:pt x="10" y="0"/>
                      <a:pt x="6" y="0"/>
                    </a:cubicBezTo>
                    <a:cubicBezTo>
                      <a:pt x="5" y="0"/>
                      <a:pt x="4" y="1"/>
                      <a:pt x="4" y="2"/>
                    </a:cubicBezTo>
                    <a:cubicBezTo>
                      <a:pt x="1" y="5"/>
                      <a:pt x="0" y="8"/>
                      <a:pt x="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" name="Freeform 126"/>
              <p:cNvSpPr>
                <a:spLocks/>
              </p:cNvSpPr>
              <p:nvPr/>
            </p:nvSpPr>
            <p:spPr bwMode="auto">
              <a:xfrm>
                <a:off x="672" y="1492"/>
                <a:ext cx="27" cy="21"/>
              </a:xfrm>
              <a:custGeom>
                <a:avLst/>
                <a:gdLst>
                  <a:gd name="T0" fmla="*/ 17 w 19"/>
                  <a:gd name="T1" fmla="*/ 0 h 15"/>
                  <a:gd name="T2" fmla="*/ 13 w 19"/>
                  <a:gd name="T3" fmla="*/ 0 h 15"/>
                  <a:gd name="T4" fmla="*/ 1 w 19"/>
                  <a:gd name="T5" fmla="*/ 12 h 15"/>
                  <a:gd name="T6" fmla="*/ 1 w 19"/>
                  <a:gd name="T7" fmla="*/ 15 h 15"/>
                  <a:gd name="T8" fmla="*/ 3 w 19"/>
                  <a:gd name="T9" fmla="*/ 15 h 15"/>
                  <a:gd name="T10" fmla="*/ 19 w 19"/>
                  <a:gd name="T11" fmla="*/ 4 h 15"/>
                  <a:gd name="T12" fmla="*/ 19 w 19"/>
                  <a:gd name="T13" fmla="*/ 2 h 15"/>
                  <a:gd name="T14" fmla="*/ 17 w 19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5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8" y="3"/>
                      <a:pt x="4" y="7"/>
                      <a:pt x="1" y="12"/>
                    </a:cubicBezTo>
                    <a:cubicBezTo>
                      <a:pt x="0" y="13"/>
                      <a:pt x="0" y="14"/>
                      <a:pt x="1" y="15"/>
                    </a:cubicBezTo>
                    <a:cubicBezTo>
                      <a:pt x="2" y="15"/>
                      <a:pt x="2" y="15"/>
                      <a:pt x="3" y="15"/>
                    </a:cubicBezTo>
                    <a:cubicBezTo>
                      <a:pt x="9" y="12"/>
                      <a:pt x="14" y="9"/>
                      <a:pt x="19" y="4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8" y="1"/>
                      <a:pt x="18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" name="Freeform 127"/>
              <p:cNvSpPr>
                <a:spLocks/>
              </p:cNvSpPr>
              <p:nvPr/>
            </p:nvSpPr>
            <p:spPr bwMode="auto">
              <a:xfrm>
                <a:off x="5614" y="710"/>
                <a:ext cx="18" cy="21"/>
              </a:xfrm>
              <a:custGeom>
                <a:avLst/>
                <a:gdLst>
                  <a:gd name="T0" fmla="*/ 7 w 13"/>
                  <a:gd name="T1" fmla="*/ 0 h 15"/>
                  <a:gd name="T2" fmla="*/ 2 w 13"/>
                  <a:gd name="T3" fmla="*/ 1 h 15"/>
                  <a:gd name="T4" fmla="*/ 0 w 13"/>
                  <a:gd name="T5" fmla="*/ 5 h 15"/>
                  <a:gd name="T6" fmla="*/ 8 w 13"/>
                  <a:gd name="T7" fmla="*/ 15 h 15"/>
                  <a:gd name="T8" fmla="*/ 12 w 13"/>
                  <a:gd name="T9" fmla="*/ 13 h 15"/>
                  <a:gd name="T10" fmla="*/ 13 w 13"/>
                  <a:gd name="T11" fmla="*/ 9 h 15"/>
                  <a:gd name="T12" fmla="*/ 7 w 13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">
                    <a:moveTo>
                      <a:pt x="7" y="0"/>
                    </a:moveTo>
                    <a:cubicBezTo>
                      <a:pt x="5" y="0"/>
                      <a:pt x="3" y="0"/>
                      <a:pt x="2" y="1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1" y="10"/>
                      <a:pt x="3" y="13"/>
                      <a:pt x="8" y="15"/>
                    </a:cubicBezTo>
                    <a:cubicBezTo>
                      <a:pt x="9" y="15"/>
                      <a:pt x="11" y="15"/>
                      <a:pt x="12" y="13"/>
                    </a:cubicBezTo>
                    <a:cubicBezTo>
                      <a:pt x="12" y="12"/>
                      <a:pt x="13" y="10"/>
                      <a:pt x="13" y="9"/>
                    </a:cubicBezTo>
                    <a:cubicBezTo>
                      <a:pt x="13" y="5"/>
                      <a:pt x="10" y="2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" name="Freeform 128"/>
              <p:cNvSpPr>
                <a:spLocks/>
              </p:cNvSpPr>
              <p:nvPr/>
            </p:nvSpPr>
            <p:spPr bwMode="auto">
              <a:xfrm>
                <a:off x="2313" y="691"/>
                <a:ext cx="21" cy="19"/>
              </a:xfrm>
              <a:custGeom>
                <a:avLst/>
                <a:gdLst>
                  <a:gd name="T0" fmla="*/ 1 w 15"/>
                  <a:gd name="T1" fmla="*/ 7 h 13"/>
                  <a:gd name="T2" fmla="*/ 10 w 15"/>
                  <a:gd name="T3" fmla="*/ 13 h 13"/>
                  <a:gd name="T4" fmla="*/ 14 w 15"/>
                  <a:gd name="T5" fmla="*/ 8 h 13"/>
                  <a:gd name="T6" fmla="*/ 6 w 15"/>
                  <a:gd name="T7" fmla="*/ 0 h 13"/>
                  <a:gd name="T8" fmla="*/ 1 w 15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3">
                    <a:moveTo>
                      <a:pt x="1" y="7"/>
                    </a:moveTo>
                    <a:cubicBezTo>
                      <a:pt x="3" y="11"/>
                      <a:pt x="5" y="13"/>
                      <a:pt x="10" y="13"/>
                    </a:cubicBezTo>
                    <a:cubicBezTo>
                      <a:pt x="12" y="13"/>
                      <a:pt x="15" y="11"/>
                      <a:pt x="14" y="8"/>
                    </a:cubicBezTo>
                    <a:cubicBezTo>
                      <a:pt x="14" y="3"/>
                      <a:pt x="10" y="0"/>
                      <a:pt x="6" y="0"/>
                    </a:cubicBezTo>
                    <a:cubicBezTo>
                      <a:pt x="3" y="0"/>
                      <a:pt x="0" y="4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" name="Freeform 129"/>
              <p:cNvSpPr>
                <a:spLocks/>
              </p:cNvSpPr>
              <p:nvPr/>
            </p:nvSpPr>
            <p:spPr bwMode="auto">
              <a:xfrm>
                <a:off x="2156" y="631"/>
                <a:ext cx="73" cy="57"/>
              </a:xfrm>
              <a:custGeom>
                <a:avLst/>
                <a:gdLst>
                  <a:gd name="T0" fmla="*/ 8 w 51"/>
                  <a:gd name="T1" fmla="*/ 15 h 40"/>
                  <a:gd name="T2" fmla="*/ 8 w 51"/>
                  <a:gd name="T3" fmla="*/ 16 h 40"/>
                  <a:gd name="T4" fmla="*/ 9 w 51"/>
                  <a:gd name="T5" fmla="*/ 15 h 40"/>
                  <a:gd name="T6" fmla="*/ 7 w 51"/>
                  <a:gd name="T7" fmla="*/ 22 h 40"/>
                  <a:gd name="T8" fmla="*/ 7 w 51"/>
                  <a:gd name="T9" fmla="*/ 29 h 40"/>
                  <a:gd name="T10" fmla="*/ 12 w 51"/>
                  <a:gd name="T11" fmla="*/ 36 h 40"/>
                  <a:gd name="T12" fmla="*/ 18 w 51"/>
                  <a:gd name="T13" fmla="*/ 39 h 40"/>
                  <a:gd name="T14" fmla="*/ 24 w 51"/>
                  <a:gd name="T15" fmla="*/ 40 h 40"/>
                  <a:gd name="T16" fmla="*/ 34 w 51"/>
                  <a:gd name="T17" fmla="*/ 35 h 40"/>
                  <a:gd name="T18" fmla="*/ 39 w 51"/>
                  <a:gd name="T19" fmla="*/ 27 h 40"/>
                  <a:gd name="T20" fmla="*/ 43 w 51"/>
                  <a:gd name="T21" fmla="*/ 22 h 40"/>
                  <a:gd name="T22" fmla="*/ 50 w 51"/>
                  <a:gd name="T23" fmla="*/ 18 h 40"/>
                  <a:gd name="T24" fmla="*/ 50 w 51"/>
                  <a:gd name="T25" fmla="*/ 15 h 40"/>
                  <a:gd name="T26" fmla="*/ 48 w 51"/>
                  <a:gd name="T27" fmla="*/ 13 h 40"/>
                  <a:gd name="T28" fmla="*/ 27 w 51"/>
                  <a:gd name="T29" fmla="*/ 9 h 40"/>
                  <a:gd name="T30" fmla="*/ 12 w 51"/>
                  <a:gd name="T31" fmla="*/ 12 h 40"/>
                  <a:gd name="T32" fmla="*/ 12 w 51"/>
                  <a:gd name="T33" fmla="*/ 12 h 40"/>
                  <a:gd name="T34" fmla="*/ 12 w 51"/>
                  <a:gd name="T35" fmla="*/ 12 h 40"/>
                  <a:gd name="T36" fmla="*/ 12 w 51"/>
                  <a:gd name="T37" fmla="*/ 12 h 40"/>
                  <a:gd name="T38" fmla="*/ 10 w 51"/>
                  <a:gd name="T39" fmla="*/ 14 h 40"/>
                  <a:gd name="T40" fmla="*/ 12 w 51"/>
                  <a:gd name="T41" fmla="*/ 12 h 40"/>
                  <a:gd name="T42" fmla="*/ 11 w 51"/>
                  <a:gd name="T43" fmla="*/ 3 h 40"/>
                  <a:gd name="T44" fmla="*/ 6 w 51"/>
                  <a:gd name="T45" fmla="*/ 0 h 40"/>
                  <a:gd name="T46" fmla="*/ 1 w 51"/>
                  <a:gd name="T47" fmla="*/ 4 h 40"/>
                  <a:gd name="T48" fmla="*/ 2 w 51"/>
                  <a:gd name="T49" fmla="*/ 12 h 40"/>
                  <a:gd name="T50" fmla="*/ 8 w 51"/>
                  <a:gd name="T51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1" h="40">
                    <a:moveTo>
                      <a:pt x="8" y="15"/>
                    </a:moveTo>
                    <a:cubicBezTo>
                      <a:pt x="8" y="16"/>
                      <a:pt x="8" y="16"/>
                      <a:pt x="8" y="16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7"/>
                      <a:pt x="7" y="20"/>
                      <a:pt x="7" y="22"/>
                    </a:cubicBezTo>
                    <a:cubicBezTo>
                      <a:pt x="5" y="24"/>
                      <a:pt x="6" y="27"/>
                      <a:pt x="7" y="29"/>
                    </a:cubicBezTo>
                    <a:cubicBezTo>
                      <a:pt x="9" y="32"/>
                      <a:pt x="11" y="34"/>
                      <a:pt x="12" y="36"/>
                    </a:cubicBezTo>
                    <a:cubicBezTo>
                      <a:pt x="14" y="38"/>
                      <a:pt x="16" y="39"/>
                      <a:pt x="18" y="39"/>
                    </a:cubicBezTo>
                    <a:cubicBezTo>
                      <a:pt x="20" y="39"/>
                      <a:pt x="22" y="40"/>
                      <a:pt x="24" y="40"/>
                    </a:cubicBezTo>
                    <a:cubicBezTo>
                      <a:pt x="28" y="40"/>
                      <a:pt x="32" y="38"/>
                      <a:pt x="34" y="35"/>
                    </a:cubicBezTo>
                    <a:cubicBezTo>
                      <a:pt x="37" y="33"/>
                      <a:pt x="39" y="30"/>
                      <a:pt x="39" y="27"/>
                    </a:cubicBezTo>
                    <a:cubicBezTo>
                      <a:pt x="39" y="24"/>
                      <a:pt x="41" y="23"/>
                      <a:pt x="43" y="22"/>
                    </a:cubicBezTo>
                    <a:cubicBezTo>
                      <a:pt x="46" y="21"/>
                      <a:pt x="48" y="19"/>
                      <a:pt x="50" y="18"/>
                    </a:cubicBezTo>
                    <a:cubicBezTo>
                      <a:pt x="51" y="17"/>
                      <a:pt x="51" y="16"/>
                      <a:pt x="50" y="15"/>
                    </a:cubicBezTo>
                    <a:cubicBezTo>
                      <a:pt x="50" y="14"/>
                      <a:pt x="49" y="13"/>
                      <a:pt x="48" y="13"/>
                    </a:cubicBezTo>
                    <a:cubicBezTo>
                      <a:pt x="41" y="10"/>
                      <a:pt x="34" y="9"/>
                      <a:pt x="27" y="9"/>
                    </a:cubicBezTo>
                    <a:cubicBezTo>
                      <a:pt x="22" y="8"/>
                      <a:pt x="16" y="9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3"/>
                      <a:pt x="11" y="13"/>
                      <a:pt x="10" y="14"/>
                    </a:cubicBezTo>
                    <a:cubicBezTo>
                      <a:pt x="11" y="13"/>
                      <a:pt x="11" y="13"/>
                      <a:pt x="12" y="12"/>
                    </a:cubicBezTo>
                    <a:cubicBezTo>
                      <a:pt x="11" y="9"/>
                      <a:pt x="11" y="6"/>
                      <a:pt x="11" y="3"/>
                    </a:cubicBezTo>
                    <a:cubicBezTo>
                      <a:pt x="11" y="1"/>
                      <a:pt x="8" y="0"/>
                      <a:pt x="6" y="0"/>
                    </a:cubicBezTo>
                    <a:cubicBezTo>
                      <a:pt x="3" y="1"/>
                      <a:pt x="2" y="2"/>
                      <a:pt x="1" y="4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3" y="15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" name="Freeform 130"/>
              <p:cNvSpPr>
                <a:spLocks/>
              </p:cNvSpPr>
              <p:nvPr/>
            </p:nvSpPr>
            <p:spPr bwMode="auto">
              <a:xfrm>
                <a:off x="6433" y="1627"/>
                <a:ext cx="16" cy="27"/>
              </a:xfrm>
              <a:custGeom>
                <a:avLst/>
                <a:gdLst>
                  <a:gd name="T0" fmla="*/ 6 w 11"/>
                  <a:gd name="T1" fmla="*/ 18 h 19"/>
                  <a:gd name="T2" fmla="*/ 11 w 11"/>
                  <a:gd name="T3" fmla="*/ 1 h 19"/>
                  <a:gd name="T4" fmla="*/ 10 w 11"/>
                  <a:gd name="T5" fmla="*/ 0 h 19"/>
                  <a:gd name="T6" fmla="*/ 7 w 11"/>
                  <a:gd name="T7" fmla="*/ 1 h 19"/>
                  <a:gd name="T8" fmla="*/ 6 w 11"/>
                  <a:gd name="T9" fmla="*/ 2 h 19"/>
                  <a:gd name="T10" fmla="*/ 0 w 11"/>
                  <a:gd name="T11" fmla="*/ 15 h 19"/>
                  <a:gd name="T12" fmla="*/ 2 w 11"/>
                  <a:gd name="T13" fmla="*/ 19 h 19"/>
                  <a:gd name="T14" fmla="*/ 3 w 11"/>
                  <a:gd name="T15" fmla="*/ 19 h 19"/>
                  <a:gd name="T16" fmla="*/ 6 w 11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9">
                    <a:moveTo>
                      <a:pt x="6" y="18"/>
                    </a:moveTo>
                    <a:cubicBezTo>
                      <a:pt x="10" y="13"/>
                      <a:pt x="11" y="7"/>
                      <a:pt x="11" y="1"/>
                    </a:cubicBezTo>
                    <a:cubicBezTo>
                      <a:pt x="11" y="1"/>
                      <a:pt x="10" y="0"/>
                      <a:pt x="10" y="0"/>
                    </a:cubicBezTo>
                    <a:cubicBezTo>
                      <a:pt x="9" y="0"/>
                      <a:pt x="8" y="0"/>
                      <a:pt x="7" y="1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4" y="6"/>
                      <a:pt x="2" y="10"/>
                      <a:pt x="0" y="15"/>
                    </a:cubicBezTo>
                    <a:cubicBezTo>
                      <a:pt x="0" y="16"/>
                      <a:pt x="1" y="17"/>
                      <a:pt x="2" y="19"/>
                    </a:cubicBezTo>
                    <a:cubicBezTo>
                      <a:pt x="2" y="19"/>
                      <a:pt x="3" y="19"/>
                      <a:pt x="3" y="19"/>
                    </a:cubicBezTo>
                    <a:cubicBezTo>
                      <a:pt x="4" y="19"/>
                      <a:pt x="5" y="18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" name="Freeform 131"/>
              <p:cNvSpPr>
                <a:spLocks/>
              </p:cNvSpPr>
              <p:nvPr/>
            </p:nvSpPr>
            <p:spPr bwMode="auto">
              <a:xfrm>
                <a:off x="2283" y="1623"/>
                <a:ext cx="20" cy="20"/>
              </a:xfrm>
              <a:custGeom>
                <a:avLst/>
                <a:gdLst>
                  <a:gd name="T0" fmla="*/ 5 w 14"/>
                  <a:gd name="T1" fmla="*/ 13 h 14"/>
                  <a:gd name="T2" fmla="*/ 14 w 14"/>
                  <a:gd name="T3" fmla="*/ 7 h 14"/>
                  <a:gd name="T4" fmla="*/ 14 w 14"/>
                  <a:gd name="T5" fmla="*/ 4 h 14"/>
                  <a:gd name="T6" fmla="*/ 9 w 14"/>
                  <a:gd name="T7" fmla="*/ 1 h 14"/>
                  <a:gd name="T8" fmla="*/ 3 w 14"/>
                  <a:gd name="T9" fmla="*/ 3 h 14"/>
                  <a:gd name="T10" fmla="*/ 0 w 14"/>
                  <a:gd name="T11" fmla="*/ 8 h 14"/>
                  <a:gd name="T12" fmla="*/ 0 w 14"/>
                  <a:gd name="T13" fmla="*/ 10 h 14"/>
                  <a:gd name="T14" fmla="*/ 5 w 14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cubicBezTo>
                      <a:pt x="9" y="12"/>
                      <a:pt x="12" y="11"/>
                      <a:pt x="14" y="7"/>
                    </a:cubicBezTo>
                    <a:cubicBezTo>
                      <a:pt x="14" y="6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2"/>
                      <a:pt x="3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2"/>
                      <a:pt x="3" y="14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" name="Freeform 132"/>
              <p:cNvSpPr>
                <a:spLocks/>
              </p:cNvSpPr>
              <p:nvPr/>
            </p:nvSpPr>
            <p:spPr bwMode="auto">
              <a:xfrm>
                <a:off x="5482" y="653"/>
                <a:ext cx="21" cy="27"/>
              </a:xfrm>
              <a:custGeom>
                <a:avLst/>
                <a:gdLst>
                  <a:gd name="T0" fmla="*/ 12 w 15"/>
                  <a:gd name="T1" fmla="*/ 18 h 19"/>
                  <a:gd name="T2" fmla="*/ 13 w 15"/>
                  <a:gd name="T3" fmla="*/ 19 h 19"/>
                  <a:gd name="T4" fmla="*/ 15 w 15"/>
                  <a:gd name="T5" fmla="*/ 16 h 19"/>
                  <a:gd name="T6" fmla="*/ 14 w 15"/>
                  <a:gd name="T7" fmla="*/ 12 h 19"/>
                  <a:gd name="T8" fmla="*/ 6 w 15"/>
                  <a:gd name="T9" fmla="*/ 2 h 19"/>
                  <a:gd name="T10" fmla="*/ 3 w 15"/>
                  <a:gd name="T11" fmla="*/ 1 h 19"/>
                  <a:gd name="T12" fmla="*/ 0 w 15"/>
                  <a:gd name="T13" fmla="*/ 1 h 19"/>
                  <a:gd name="T14" fmla="*/ 0 w 15"/>
                  <a:gd name="T15" fmla="*/ 3 h 19"/>
                  <a:gd name="T16" fmla="*/ 12 w 15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9">
                    <a:moveTo>
                      <a:pt x="12" y="18"/>
                    </a:moveTo>
                    <a:cubicBezTo>
                      <a:pt x="12" y="19"/>
                      <a:pt x="13" y="19"/>
                      <a:pt x="13" y="19"/>
                    </a:cubicBezTo>
                    <a:cubicBezTo>
                      <a:pt x="14" y="18"/>
                      <a:pt x="15" y="17"/>
                      <a:pt x="15" y="16"/>
                    </a:cubicBezTo>
                    <a:cubicBezTo>
                      <a:pt x="15" y="15"/>
                      <a:pt x="15" y="13"/>
                      <a:pt x="14" y="12"/>
                    </a:cubicBezTo>
                    <a:cubicBezTo>
                      <a:pt x="13" y="7"/>
                      <a:pt x="11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8"/>
                      <a:pt x="8" y="13"/>
                      <a:pt x="12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" name="Freeform 133"/>
              <p:cNvSpPr>
                <a:spLocks/>
              </p:cNvSpPr>
              <p:nvPr/>
            </p:nvSpPr>
            <p:spPr bwMode="auto">
              <a:xfrm>
                <a:off x="2239" y="902"/>
                <a:ext cx="28" cy="12"/>
              </a:xfrm>
              <a:custGeom>
                <a:avLst/>
                <a:gdLst>
                  <a:gd name="T0" fmla="*/ 14 w 20"/>
                  <a:gd name="T1" fmla="*/ 8 h 9"/>
                  <a:gd name="T2" fmla="*/ 20 w 20"/>
                  <a:gd name="T3" fmla="*/ 5 h 9"/>
                  <a:gd name="T4" fmla="*/ 20 w 20"/>
                  <a:gd name="T5" fmla="*/ 2 h 9"/>
                  <a:gd name="T6" fmla="*/ 19 w 20"/>
                  <a:gd name="T7" fmla="*/ 1 h 9"/>
                  <a:gd name="T8" fmla="*/ 6 w 20"/>
                  <a:gd name="T9" fmla="*/ 1 h 9"/>
                  <a:gd name="T10" fmla="*/ 0 w 20"/>
                  <a:gd name="T11" fmla="*/ 7 h 9"/>
                  <a:gd name="T12" fmla="*/ 14 w 20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9">
                    <a:moveTo>
                      <a:pt x="14" y="8"/>
                    </a:moveTo>
                    <a:cubicBezTo>
                      <a:pt x="16" y="8"/>
                      <a:pt x="18" y="6"/>
                      <a:pt x="20" y="5"/>
                    </a:cubicBezTo>
                    <a:cubicBezTo>
                      <a:pt x="20" y="5"/>
                      <a:pt x="20" y="3"/>
                      <a:pt x="20" y="2"/>
                    </a:cubicBezTo>
                    <a:cubicBezTo>
                      <a:pt x="20" y="2"/>
                      <a:pt x="20" y="2"/>
                      <a:pt x="19" y="1"/>
                    </a:cubicBezTo>
                    <a:cubicBezTo>
                      <a:pt x="15" y="0"/>
                      <a:pt x="11" y="1"/>
                      <a:pt x="6" y="1"/>
                    </a:cubicBezTo>
                    <a:cubicBezTo>
                      <a:pt x="3" y="1"/>
                      <a:pt x="1" y="4"/>
                      <a:pt x="0" y="7"/>
                    </a:cubicBezTo>
                    <a:cubicBezTo>
                      <a:pt x="5" y="8"/>
                      <a:pt x="9" y="9"/>
                      <a:pt x="1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" name="Freeform 134"/>
              <p:cNvSpPr>
                <a:spLocks/>
              </p:cNvSpPr>
              <p:nvPr/>
            </p:nvSpPr>
            <p:spPr bwMode="auto">
              <a:xfrm>
                <a:off x="2199" y="815"/>
                <a:ext cx="17" cy="17"/>
              </a:xfrm>
              <a:custGeom>
                <a:avLst/>
                <a:gdLst>
                  <a:gd name="T0" fmla="*/ 4 w 12"/>
                  <a:gd name="T1" fmla="*/ 12 h 12"/>
                  <a:gd name="T2" fmla="*/ 11 w 12"/>
                  <a:gd name="T3" fmla="*/ 9 h 12"/>
                  <a:gd name="T4" fmla="*/ 11 w 12"/>
                  <a:gd name="T5" fmla="*/ 1 h 12"/>
                  <a:gd name="T6" fmla="*/ 8 w 12"/>
                  <a:gd name="T7" fmla="*/ 0 h 12"/>
                  <a:gd name="T8" fmla="*/ 0 w 12"/>
                  <a:gd name="T9" fmla="*/ 7 h 12"/>
                  <a:gd name="T10" fmla="*/ 4 w 12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2">
                    <a:moveTo>
                      <a:pt x="4" y="12"/>
                    </a:moveTo>
                    <a:cubicBezTo>
                      <a:pt x="7" y="12"/>
                      <a:pt x="10" y="11"/>
                      <a:pt x="11" y="9"/>
                    </a:cubicBezTo>
                    <a:cubicBezTo>
                      <a:pt x="12" y="6"/>
                      <a:pt x="12" y="4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5" y="1"/>
                      <a:pt x="1" y="4"/>
                      <a:pt x="0" y="7"/>
                    </a:cubicBezTo>
                    <a:cubicBezTo>
                      <a:pt x="0" y="9"/>
                      <a:pt x="2" y="11"/>
                      <a:pt x="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" name="Freeform 135"/>
              <p:cNvSpPr>
                <a:spLocks/>
              </p:cNvSpPr>
              <p:nvPr/>
            </p:nvSpPr>
            <p:spPr bwMode="auto">
              <a:xfrm>
                <a:off x="3782" y="853"/>
                <a:ext cx="18" cy="27"/>
              </a:xfrm>
              <a:custGeom>
                <a:avLst/>
                <a:gdLst>
                  <a:gd name="T0" fmla="*/ 2 w 13"/>
                  <a:gd name="T1" fmla="*/ 0 h 19"/>
                  <a:gd name="T2" fmla="*/ 0 w 13"/>
                  <a:gd name="T3" fmla="*/ 2 h 19"/>
                  <a:gd name="T4" fmla="*/ 11 w 13"/>
                  <a:gd name="T5" fmla="*/ 19 h 19"/>
                  <a:gd name="T6" fmla="*/ 12 w 13"/>
                  <a:gd name="T7" fmla="*/ 18 h 19"/>
                  <a:gd name="T8" fmla="*/ 13 w 13"/>
                  <a:gd name="T9" fmla="*/ 17 h 19"/>
                  <a:gd name="T10" fmla="*/ 3 w 13"/>
                  <a:gd name="T11" fmla="*/ 0 h 19"/>
                  <a:gd name="T12" fmla="*/ 2 w 13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9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10"/>
                      <a:pt x="5" y="15"/>
                      <a:pt x="11" y="19"/>
                    </a:cubicBezTo>
                    <a:cubicBezTo>
                      <a:pt x="11" y="19"/>
                      <a:pt x="12" y="19"/>
                      <a:pt x="12" y="18"/>
                    </a:cubicBezTo>
                    <a:cubicBezTo>
                      <a:pt x="13" y="18"/>
                      <a:pt x="13" y="17"/>
                      <a:pt x="13" y="17"/>
                    </a:cubicBezTo>
                    <a:cubicBezTo>
                      <a:pt x="11" y="11"/>
                      <a:pt x="6" y="6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" name="Freeform 136"/>
              <p:cNvSpPr>
                <a:spLocks/>
              </p:cNvSpPr>
              <p:nvPr/>
            </p:nvSpPr>
            <p:spPr bwMode="auto">
              <a:xfrm>
                <a:off x="2377" y="1394"/>
                <a:ext cx="17" cy="17"/>
              </a:xfrm>
              <a:custGeom>
                <a:avLst/>
                <a:gdLst>
                  <a:gd name="T0" fmla="*/ 1 w 12"/>
                  <a:gd name="T1" fmla="*/ 2 h 12"/>
                  <a:gd name="T2" fmla="*/ 2 w 12"/>
                  <a:gd name="T3" fmla="*/ 9 h 12"/>
                  <a:gd name="T4" fmla="*/ 4 w 12"/>
                  <a:gd name="T5" fmla="*/ 11 h 12"/>
                  <a:gd name="T6" fmla="*/ 9 w 12"/>
                  <a:gd name="T7" fmla="*/ 11 h 12"/>
                  <a:gd name="T8" fmla="*/ 12 w 12"/>
                  <a:gd name="T9" fmla="*/ 8 h 12"/>
                  <a:gd name="T10" fmla="*/ 9 w 12"/>
                  <a:gd name="T11" fmla="*/ 3 h 12"/>
                  <a:gd name="T12" fmla="*/ 1 w 12"/>
                  <a:gd name="T1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1" y="2"/>
                    </a:moveTo>
                    <a:cubicBezTo>
                      <a:pt x="0" y="3"/>
                      <a:pt x="0" y="6"/>
                      <a:pt x="2" y="9"/>
                    </a:cubicBezTo>
                    <a:cubicBezTo>
                      <a:pt x="3" y="10"/>
                      <a:pt x="3" y="10"/>
                      <a:pt x="4" y="11"/>
                    </a:cubicBezTo>
                    <a:cubicBezTo>
                      <a:pt x="6" y="12"/>
                      <a:pt x="7" y="12"/>
                      <a:pt x="9" y="11"/>
                    </a:cubicBezTo>
                    <a:cubicBezTo>
                      <a:pt x="10" y="10"/>
                      <a:pt x="11" y="9"/>
                      <a:pt x="12" y="8"/>
                    </a:cubicBezTo>
                    <a:cubicBezTo>
                      <a:pt x="12" y="5"/>
                      <a:pt x="11" y="4"/>
                      <a:pt x="9" y="3"/>
                    </a:cubicBezTo>
                    <a:cubicBezTo>
                      <a:pt x="6" y="1"/>
                      <a:pt x="4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" name="Freeform 137"/>
              <p:cNvSpPr>
                <a:spLocks/>
              </p:cNvSpPr>
              <p:nvPr/>
            </p:nvSpPr>
            <p:spPr bwMode="auto">
              <a:xfrm>
                <a:off x="2225" y="1718"/>
                <a:ext cx="21" cy="14"/>
              </a:xfrm>
              <a:custGeom>
                <a:avLst/>
                <a:gdLst>
                  <a:gd name="T0" fmla="*/ 4 w 15"/>
                  <a:gd name="T1" fmla="*/ 2 h 10"/>
                  <a:gd name="T2" fmla="*/ 1 w 15"/>
                  <a:gd name="T3" fmla="*/ 5 h 10"/>
                  <a:gd name="T4" fmla="*/ 2 w 15"/>
                  <a:gd name="T5" fmla="*/ 8 h 10"/>
                  <a:gd name="T6" fmla="*/ 8 w 15"/>
                  <a:gd name="T7" fmla="*/ 10 h 10"/>
                  <a:gd name="T8" fmla="*/ 11 w 15"/>
                  <a:gd name="T9" fmla="*/ 10 h 10"/>
                  <a:gd name="T10" fmla="*/ 14 w 15"/>
                  <a:gd name="T11" fmla="*/ 9 h 10"/>
                  <a:gd name="T12" fmla="*/ 14 w 15"/>
                  <a:gd name="T13" fmla="*/ 4 h 10"/>
                  <a:gd name="T14" fmla="*/ 4 w 15"/>
                  <a:gd name="T1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0">
                    <a:moveTo>
                      <a:pt x="4" y="2"/>
                    </a:moveTo>
                    <a:cubicBezTo>
                      <a:pt x="2" y="2"/>
                      <a:pt x="1" y="4"/>
                      <a:pt x="1" y="5"/>
                    </a:cubicBezTo>
                    <a:cubicBezTo>
                      <a:pt x="0" y="6"/>
                      <a:pt x="1" y="8"/>
                      <a:pt x="2" y="8"/>
                    </a:cubicBezTo>
                    <a:cubicBezTo>
                      <a:pt x="4" y="9"/>
                      <a:pt x="7" y="10"/>
                      <a:pt x="8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2" y="10"/>
                      <a:pt x="13" y="9"/>
                      <a:pt x="14" y="9"/>
                    </a:cubicBezTo>
                    <a:cubicBezTo>
                      <a:pt x="15" y="8"/>
                      <a:pt x="14" y="6"/>
                      <a:pt x="14" y="4"/>
                    </a:cubicBezTo>
                    <a:cubicBezTo>
                      <a:pt x="11" y="1"/>
                      <a:pt x="7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" name="Freeform 138"/>
              <p:cNvSpPr>
                <a:spLocks/>
              </p:cNvSpPr>
              <p:nvPr/>
            </p:nvSpPr>
            <p:spPr bwMode="auto">
              <a:xfrm>
                <a:off x="6043" y="1529"/>
                <a:ext cx="20" cy="17"/>
              </a:xfrm>
              <a:custGeom>
                <a:avLst/>
                <a:gdLst>
                  <a:gd name="T0" fmla="*/ 9 w 14"/>
                  <a:gd name="T1" fmla="*/ 2 h 12"/>
                  <a:gd name="T2" fmla="*/ 1 w 14"/>
                  <a:gd name="T3" fmla="*/ 5 h 12"/>
                  <a:gd name="T4" fmla="*/ 5 w 14"/>
                  <a:gd name="T5" fmla="*/ 11 h 12"/>
                  <a:gd name="T6" fmla="*/ 9 w 14"/>
                  <a:gd name="T7" fmla="*/ 12 h 12"/>
                  <a:gd name="T8" fmla="*/ 12 w 14"/>
                  <a:gd name="T9" fmla="*/ 9 h 12"/>
                  <a:gd name="T10" fmla="*/ 9 w 14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9" y="2"/>
                    </a:moveTo>
                    <a:cubicBezTo>
                      <a:pt x="6" y="0"/>
                      <a:pt x="3" y="2"/>
                      <a:pt x="1" y="5"/>
                    </a:cubicBezTo>
                    <a:cubicBezTo>
                      <a:pt x="0" y="7"/>
                      <a:pt x="2" y="10"/>
                      <a:pt x="5" y="11"/>
                    </a:cubicBezTo>
                    <a:cubicBezTo>
                      <a:pt x="6" y="11"/>
                      <a:pt x="7" y="11"/>
                      <a:pt x="9" y="12"/>
                    </a:cubicBezTo>
                    <a:cubicBezTo>
                      <a:pt x="10" y="11"/>
                      <a:pt x="11" y="10"/>
                      <a:pt x="12" y="9"/>
                    </a:cubicBezTo>
                    <a:cubicBezTo>
                      <a:pt x="14" y="7"/>
                      <a:pt x="12" y="3"/>
                      <a:pt x="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" name="Freeform 139"/>
              <p:cNvSpPr>
                <a:spLocks/>
              </p:cNvSpPr>
              <p:nvPr/>
            </p:nvSpPr>
            <p:spPr bwMode="auto">
              <a:xfrm>
                <a:off x="6230" y="3729"/>
                <a:ext cx="21" cy="12"/>
              </a:xfrm>
              <a:custGeom>
                <a:avLst/>
                <a:gdLst>
                  <a:gd name="T0" fmla="*/ 1 w 15"/>
                  <a:gd name="T1" fmla="*/ 3 h 9"/>
                  <a:gd name="T2" fmla="*/ 0 w 15"/>
                  <a:gd name="T3" fmla="*/ 6 h 9"/>
                  <a:gd name="T4" fmla="*/ 1 w 15"/>
                  <a:gd name="T5" fmla="*/ 7 h 9"/>
                  <a:gd name="T6" fmla="*/ 6 w 15"/>
                  <a:gd name="T7" fmla="*/ 9 h 9"/>
                  <a:gd name="T8" fmla="*/ 11 w 15"/>
                  <a:gd name="T9" fmla="*/ 8 h 9"/>
                  <a:gd name="T10" fmla="*/ 12 w 15"/>
                  <a:gd name="T11" fmla="*/ 8 h 9"/>
                  <a:gd name="T12" fmla="*/ 15 w 15"/>
                  <a:gd name="T13" fmla="*/ 6 h 9"/>
                  <a:gd name="T14" fmla="*/ 13 w 15"/>
                  <a:gd name="T15" fmla="*/ 3 h 9"/>
                  <a:gd name="T16" fmla="*/ 1 w 15"/>
                  <a:gd name="T1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9">
                    <a:moveTo>
                      <a:pt x="1" y="3"/>
                    </a:move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3" y="8"/>
                      <a:pt x="5" y="8"/>
                      <a:pt x="6" y="9"/>
                    </a:cubicBezTo>
                    <a:cubicBezTo>
                      <a:pt x="9" y="9"/>
                      <a:pt x="10" y="9"/>
                      <a:pt x="11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3" y="8"/>
                      <a:pt x="14" y="7"/>
                      <a:pt x="15" y="6"/>
                    </a:cubicBezTo>
                    <a:cubicBezTo>
                      <a:pt x="14" y="5"/>
                      <a:pt x="14" y="3"/>
                      <a:pt x="13" y="3"/>
                    </a:cubicBezTo>
                    <a:cubicBezTo>
                      <a:pt x="9" y="0"/>
                      <a:pt x="4" y="0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" name="Freeform 140"/>
              <p:cNvSpPr>
                <a:spLocks/>
              </p:cNvSpPr>
              <p:nvPr/>
            </p:nvSpPr>
            <p:spPr bwMode="auto">
              <a:xfrm>
                <a:off x="4780" y="1017"/>
                <a:ext cx="17" cy="18"/>
              </a:xfrm>
              <a:custGeom>
                <a:avLst/>
                <a:gdLst>
                  <a:gd name="T0" fmla="*/ 7 w 12"/>
                  <a:gd name="T1" fmla="*/ 0 h 13"/>
                  <a:gd name="T2" fmla="*/ 4 w 12"/>
                  <a:gd name="T3" fmla="*/ 0 h 13"/>
                  <a:gd name="T4" fmla="*/ 2 w 12"/>
                  <a:gd name="T5" fmla="*/ 10 h 13"/>
                  <a:gd name="T6" fmla="*/ 10 w 12"/>
                  <a:gd name="T7" fmla="*/ 12 h 13"/>
                  <a:gd name="T8" fmla="*/ 12 w 12"/>
                  <a:gd name="T9" fmla="*/ 10 h 13"/>
                  <a:gd name="T10" fmla="*/ 7 w 12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7" y="0"/>
                    </a:moveTo>
                    <a:cubicBezTo>
                      <a:pt x="6" y="0"/>
                      <a:pt x="5" y="0"/>
                      <a:pt x="4" y="0"/>
                    </a:cubicBezTo>
                    <a:cubicBezTo>
                      <a:pt x="1" y="1"/>
                      <a:pt x="0" y="8"/>
                      <a:pt x="2" y="10"/>
                    </a:cubicBezTo>
                    <a:cubicBezTo>
                      <a:pt x="4" y="12"/>
                      <a:pt x="7" y="13"/>
                      <a:pt x="10" y="12"/>
                    </a:cubicBezTo>
                    <a:cubicBezTo>
                      <a:pt x="10" y="12"/>
                      <a:pt x="11" y="11"/>
                      <a:pt x="12" y="10"/>
                    </a:cubicBezTo>
                    <a:cubicBezTo>
                      <a:pt x="12" y="6"/>
                      <a:pt x="10" y="3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" name="Freeform 141"/>
              <p:cNvSpPr>
                <a:spLocks/>
              </p:cNvSpPr>
              <p:nvPr/>
            </p:nvSpPr>
            <p:spPr bwMode="auto">
              <a:xfrm>
                <a:off x="6267" y="3044"/>
                <a:ext cx="14" cy="22"/>
              </a:xfrm>
              <a:custGeom>
                <a:avLst/>
                <a:gdLst>
                  <a:gd name="T0" fmla="*/ 6 w 10"/>
                  <a:gd name="T1" fmla="*/ 0 h 15"/>
                  <a:gd name="T2" fmla="*/ 4 w 10"/>
                  <a:gd name="T3" fmla="*/ 1 h 15"/>
                  <a:gd name="T4" fmla="*/ 0 w 10"/>
                  <a:gd name="T5" fmla="*/ 13 h 15"/>
                  <a:gd name="T6" fmla="*/ 2 w 10"/>
                  <a:gd name="T7" fmla="*/ 15 h 15"/>
                  <a:gd name="T8" fmla="*/ 3 w 10"/>
                  <a:gd name="T9" fmla="*/ 15 h 15"/>
                  <a:gd name="T10" fmla="*/ 8 w 10"/>
                  <a:gd name="T11" fmla="*/ 2 h 15"/>
                  <a:gd name="T12" fmla="*/ 6 w 10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5">
                    <a:moveTo>
                      <a:pt x="6" y="0"/>
                    </a:moveTo>
                    <a:cubicBezTo>
                      <a:pt x="5" y="1"/>
                      <a:pt x="4" y="1"/>
                      <a:pt x="4" y="1"/>
                    </a:cubicBezTo>
                    <a:cubicBezTo>
                      <a:pt x="2" y="4"/>
                      <a:pt x="0" y="8"/>
                      <a:pt x="0" y="13"/>
                    </a:cubicBezTo>
                    <a:cubicBezTo>
                      <a:pt x="0" y="13"/>
                      <a:pt x="1" y="14"/>
                      <a:pt x="2" y="15"/>
                    </a:cubicBezTo>
                    <a:cubicBezTo>
                      <a:pt x="2" y="15"/>
                      <a:pt x="3" y="15"/>
                      <a:pt x="3" y="15"/>
                    </a:cubicBezTo>
                    <a:cubicBezTo>
                      <a:pt x="8" y="13"/>
                      <a:pt x="10" y="8"/>
                      <a:pt x="8" y="2"/>
                    </a:cubicBezTo>
                    <a:cubicBezTo>
                      <a:pt x="8" y="1"/>
                      <a:pt x="7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" name="Freeform 142"/>
              <p:cNvSpPr>
                <a:spLocks/>
              </p:cNvSpPr>
              <p:nvPr/>
            </p:nvSpPr>
            <p:spPr bwMode="auto">
              <a:xfrm>
                <a:off x="6187" y="3161"/>
                <a:ext cx="21" cy="13"/>
              </a:xfrm>
              <a:custGeom>
                <a:avLst/>
                <a:gdLst>
                  <a:gd name="T0" fmla="*/ 9 w 15"/>
                  <a:gd name="T1" fmla="*/ 8 h 9"/>
                  <a:gd name="T2" fmla="*/ 15 w 15"/>
                  <a:gd name="T3" fmla="*/ 4 h 9"/>
                  <a:gd name="T4" fmla="*/ 13 w 15"/>
                  <a:gd name="T5" fmla="*/ 0 h 9"/>
                  <a:gd name="T6" fmla="*/ 9 w 15"/>
                  <a:gd name="T7" fmla="*/ 0 h 9"/>
                  <a:gd name="T8" fmla="*/ 2 w 15"/>
                  <a:gd name="T9" fmla="*/ 1 h 9"/>
                  <a:gd name="T10" fmla="*/ 1 w 15"/>
                  <a:gd name="T11" fmla="*/ 3 h 9"/>
                  <a:gd name="T12" fmla="*/ 1 w 15"/>
                  <a:gd name="T13" fmla="*/ 5 h 9"/>
                  <a:gd name="T14" fmla="*/ 9 w 15"/>
                  <a:gd name="T1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9">
                    <a:moveTo>
                      <a:pt x="9" y="8"/>
                    </a:moveTo>
                    <a:cubicBezTo>
                      <a:pt x="11" y="9"/>
                      <a:pt x="13" y="7"/>
                      <a:pt x="15" y="4"/>
                    </a:cubicBezTo>
                    <a:cubicBezTo>
                      <a:pt x="15" y="3"/>
                      <a:pt x="15" y="1"/>
                      <a:pt x="13" y="0"/>
                    </a:cubicBezTo>
                    <a:cubicBezTo>
                      <a:pt x="12" y="0"/>
                      <a:pt x="10" y="0"/>
                      <a:pt x="9" y="0"/>
                    </a:cubicBezTo>
                    <a:cubicBezTo>
                      <a:pt x="7" y="0"/>
                      <a:pt x="4" y="0"/>
                      <a:pt x="2" y="1"/>
                    </a:cubicBezTo>
                    <a:cubicBezTo>
                      <a:pt x="2" y="1"/>
                      <a:pt x="1" y="2"/>
                      <a:pt x="1" y="3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4" y="7"/>
                      <a:pt x="6" y="8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" name="Freeform 143"/>
              <p:cNvSpPr>
                <a:spLocks/>
              </p:cNvSpPr>
              <p:nvPr/>
            </p:nvSpPr>
            <p:spPr bwMode="auto">
              <a:xfrm>
                <a:off x="1040" y="1354"/>
                <a:ext cx="20" cy="16"/>
              </a:xfrm>
              <a:custGeom>
                <a:avLst/>
                <a:gdLst>
                  <a:gd name="T0" fmla="*/ 6 w 14"/>
                  <a:gd name="T1" fmla="*/ 1 h 11"/>
                  <a:gd name="T2" fmla="*/ 0 w 14"/>
                  <a:gd name="T3" fmla="*/ 10 h 11"/>
                  <a:gd name="T4" fmla="*/ 10 w 14"/>
                  <a:gd name="T5" fmla="*/ 10 h 11"/>
                  <a:gd name="T6" fmla="*/ 13 w 14"/>
                  <a:gd name="T7" fmla="*/ 8 h 11"/>
                  <a:gd name="T8" fmla="*/ 12 w 14"/>
                  <a:gd name="T9" fmla="*/ 2 h 11"/>
                  <a:gd name="T10" fmla="*/ 6 w 14"/>
                  <a:gd name="T1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6" y="1"/>
                    </a:moveTo>
                    <a:cubicBezTo>
                      <a:pt x="4" y="4"/>
                      <a:pt x="0" y="6"/>
                      <a:pt x="0" y="10"/>
                    </a:cubicBezTo>
                    <a:cubicBezTo>
                      <a:pt x="3" y="11"/>
                      <a:pt x="7" y="11"/>
                      <a:pt x="10" y="10"/>
                    </a:cubicBezTo>
                    <a:cubicBezTo>
                      <a:pt x="11" y="10"/>
                      <a:pt x="12" y="9"/>
                      <a:pt x="13" y="8"/>
                    </a:cubicBezTo>
                    <a:cubicBezTo>
                      <a:pt x="14" y="7"/>
                      <a:pt x="14" y="4"/>
                      <a:pt x="12" y="2"/>
                    </a:cubicBezTo>
                    <a:cubicBezTo>
                      <a:pt x="11" y="1"/>
                      <a:pt x="8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" name="Freeform 144"/>
              <p:cNvSpPr>
                <a:spLocks/>
              </p:cNvSpPr>
              <p:nvPr/>
            </p:nvSpPr>
            <p:spPr bwMode="auto">
              <a:xfrm>
                <a:off x="993" y="1368"/>
                <a:ext cx="56" cy="46"/>
              </a:xfrm>
              <a:custGeom>
                <a:avLst/>
                <a:gdLst>
                  <a:gd name="T0" fmla="*/ 33 w 39"/>
                  <a:gd name="T1" fmla="*/ 0 h 32"/>
                  <a:gd name="T2" fmla="*/ 25 w 39"/>
                  <a:gd name="T3" fmla="*/ 3 h 32"/>
                  <a:gd name="T4" fmla="*/ 18 w 39"/>
                  <a:gd name="T5" fmla="*/ 6 h 32"/>
                  <a:gd name="T6" fmla="*/ 16 w 39"/>
                  <a:gd name="T7" fmla="*/ 8 h 32"/>
                  <a:gd name="T8" fmla="*/ 15 w 39"/>
                  <a:gd name="T9" fmla="*/ 8 h 32"/>
                  <a:gd name="T10" fmla="*/ 0 w 39"/>
                  <a:gd name="T11" fmla="*/ 23 h 32"/>
                  <a:gd name="T12" fmla="*/ 3 w 39"/>
                  <a:gd name="T13" fmla="*/ 27 h 32"/>
                  <a:gd name="T14" fmla="*/ 5 w 39"/>
                  <a:gd name="T15" fmla="*/ 31 h 32"/>
                  <a:gd name="T16" fmla="*/ 8 w 39"/>
                  <a:gd name="T17" fmla="*/ 32 h 32"/>
                  <a:gd name="T18" fmla="*/ 27 w 39"/>
                  <a:gd name="T19" fmla="*/ 20 h 32"/>
                  <a:gd name="T20" fmla="*/ 36 w 39"/>
                  <a:gd name="T21" fmla="*/ 14 h 32"/>
                  <a:gd name="T22" fmla="*/ 39 w 39"/>
                  <a:gd name="T23" fmla="*/ 6 h 32"/>
                  <a:gd name="T24" fmla="*/ 36 w 39"/>
                  <a:gd name="T25" fmla="*/ 3 h 32"/>
                  <a:gd name="T26" fmla="*/ 33 w 39"/>
                  <a:gd name="T27" fmla="*/ 0 h 32"/>
                  <a:gd name="T28" fmla="*/ 33 w 39"/>
                  <a:gd name="T29" fmla="*/ 0 h 32"/>
                  <a:gd name="T30" fmla="*/ 32 w 39"/>
                  <a:gd name="T31" fmla="*/ 0 h 32"/>
                  <a:gd name="T32" fmla="*/ 33 w 39"/>
                  <a:gd name="T3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32">
                    <a:moveTo>
                      <a:pt x="33" y="0"/>
                    </a:moveTo>
                    <a:cubicBezTo>
                      <a:pt x="30" y="2"/>
                      <a:pt x="28" y="3"/>
                      <a:pt x="25" y="3"/>
                    </a:cubicBezTo>
                    <a:cubicBezTo>
                      <a:pt x="22" y="2"/>
                      <a:pt x="20" y="3"/>
                      <a:pt x="18" y="6"/>
                    </a:cubicBezTo>
                    <a:cubicBezTo>
                      <a:pt x="18" y="7"/>
                      <a:pt x="17" y="7"/>
                      <a:pt x="16" y="8"/>
                    </a:cubicBezTo>
                    <a:cubicBezTo>
                      <a:pt x="16" y="8"/>
                      <a:pt x="15" y="8"/>
                      <a:pt x="15" y="8"/>
                    </a:cubicBezTo>
                    <a:cubicBezTo>
                      <a:pt x="3" y="9"/>
                      <a:pt x="1" y="12"/>
                      <a:pt x="0" y="23"/>
                    </a:cubicBezTo>
                    <a:cubicBezTo>
                      <a:pt x="0" y="25"/>
                      <a:pt x="1" y="26"/>
                      <a:pt x="3" y="27"/>
                    </a:cubicBezTo>
                    <a:cubicBezTo>
                      <a:pt x="4" y="28"/>
                      <a:pt x="4" y="30"/>
                      <a:pt x="5" y="31"/>
                    </a:cubicBezTo>
                    <a:cubicBezTo>
                      <a:pt x="6" y="32"/>
                      <a:pt x="7" y="32"/>
                      <a:pt x="8" y="32"/>
                    </a:cubicBezTo>
                    <a:cubicBezTo>
                      <a:pt x="13" y="27"/>
                      <a:pt x="20" y="23"/>
                      <a:pt x="27" y="20"/>
                    </a:cubicBezTo>
                    <a:cubicBezTo>
                      <a:pt x="30" y="19"/>
                      <a:pt x="32" y="15"/>
                      <a:pt x="36" y="14"/>
                    </a:cubicBezTo>
                    <a:cubicBezTo>
                      <a:pt x="38" y="13"/>
                      <a:pt x="39" y="9"/>
                      <a:pt x="39" y="6"/>
                    </a:cubicBezTo>
                    <a:cubicBezTo>
                      <a:pt x="38" y="5"/>
                      <a:pt x="37" y="4"/>
                      <a:pt x="36" y="3"/>
                    </a:cubicBezTo>
                    <a:cubicBezTo>
                      <a:pt x="34" y="2"/>
                      <a:pt x="33" y="1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lnTo>
                      <a:pt x="3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" name="Freeform 145"/>
              <p:cNvSpPr>
                <a:spLocks/>
              </p:cNvSpPr>
              <p:nvPr/>
            </p:nvSpPr>
            <p:spPr bwMode="auto">
              <a:xfrm>
                <a:off x="6703" y="4127"/>
                <a:ext cx="16" cy="17"/>
              </a:xfrm>
              <a:custGeom>
                <a:avLst/>
                <a:gdLst>
                  <a:gd name="T0" fmla="*/ 5 w 11"/>
                  <a:gd name="T1" fmla="*/ 1 h 12"/>
                  <a:gd name="T2" fmla="*/ 0 w 11"/>
                  <a:gd name="T3" fmla="*/ 11 h 12"/>
                  <a:gd name="T4" fmla="*/ 1 w 11"/>
                  <a:gd name="T5" fmla="*/ 12 h 12"/>
                  <a:gd name="T6" fmla="*/ 7 w 11"/>
                  <a:gd name="T7" fmla="*/ 10 h 12"/>
                  <a:gd name="T8" fmla="*/ 9 w 11"/>
                  <a:gd name="T9" fmla="*/ 2 h 12"/>
                  <a:gd name="T10" fmla="*/ 5 w 11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5" y="1"/>
                    </a:moveTo>
                    <a:cubicBezTo>
                      <a:pt x="3" y="4"/>
                      <a:pt x="0" y="7"/>
                      <a:pt x="0" y="11"/>
                    </a:cubicBezTo>
                    <a:cubicBezTo>
                      <a:pt x="0" y="11"/>
                      <a:pt x="1" y="12"/>
                      <a:pt x="1" y="12"/>
                    </a:cubicBezTo>
                    <a:cubicBezTo>
                      <a:pt x="3" y="11"/>
                      <a:pt x="5" y="11"/>
                      <a:pt x="7" y="10"/>
                    </a:cubicBezTo>
                    <a:cubicBezTo>
                      <a:pt x="10" y="8"/>
                      <a:pt x="11" y="5"/>
                      <a:pt x="9" y="2"/>
                    </a:cubicBezTo>
                    <a:cubicBezTo>
                      <a:pt x="8" y="0"/>
                      <a:pt x="6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" name="Freeform 146"/>
              <p:cNvSpPr>
                <a:spLocks/>
              </p:cNvSpPr>
              <p:nvPr/>
            </p:nvSpPr>
            <p:spPr bwMode="auto">
              <a:xfrm>
                <a:off x="2478" y="2714"/>
                <a:ext cx="14" cy="16"/>
              </a:xfrm>
              <a:custGeom>
                <a:avLst/>
                <a:gdLst>
                  <a:gd name="T0" fmla="*/ 0 w 10"/>
                  <a:gd name="T1" fmla="*/ 7 h 11"/>
                  <a:gd name="T2" fmla="*/ 4 w 10"/>
                  <a:gd name="T3" fmla="*/ 11 h 11"/>
                  <a:gd name="T4" fmla="*/ 9 w 10"/>
                  <a:gd name="T5" fmla="*/ 6 h 11"/>
                  <a:gd name="T6" fmla="*/ 5 w 10"/>
                  <a:gd name="T7" fmla="*/ 0 h 11"/>
                  <a:gd name="T8" fmla="*/ 0 w 10"/>
                  <a:gd name="T9" fmla="*/ 3 h 11"/>
                  <a:gd name="T10" fmla="*/ 0 w 10"/>
                  <a:gd name="T1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0" y="7"/>
                    </a:moveTo>
                    <a:cubicBezTo>
                      <a:pt x="0" y="9"/>
                      <a:pt x="1" y="11"/>
                      <a:pt x="4" y="11"/>
                    </a:cubicBezTo>
                    <a:cubicBezTo>
                      <a:pt x="7" y="11"/>
                      <a:pt x="9" y="9"/>
                      <a:pt x="9" y="6"/>
                    </a:cubicBezTo>
                    <a:cubicBezTo>
                      <a:pt x="10" y="3"/>
                      <a:pt x="8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" name="Freeform 147"/>
              <p:cNvSpPr>
                <a:spLocks/>
              </p:cNvSpPr>
              <p:nvPr/>
            </p:nvSpPr>
            <p:spPr bwMode="auto">
              <a:xfrm>
                <a:off x="4357" y="647"/>
                <a:ext cx="18" cy="17"/>
              </a:xfrm>
              <a:custGeom>
                <a:avLst/>
                <a:gdLst>
                  <a:gd name="T0" fmla="*/ 9 w 13"/>
                  <a:gd name="T1" fmla="*/ 11 h 12"/>
                  <a:gd name="T2" fmla="*/ 12 w 13"/>
                  <a:gd name="T3" fmla="*/ 7 h 12"/>
                  <a:gd name="T4" fmla="*/ 9 w 13"/>
                  <a:gd name="T5" fmla="*/ 1 h 12"/>
                  <a:gd name="T6" fmla="*/ 2 w 13"/>
                  <a:gd name="T7" fmla="*/ 2 h 12"/>
                  <a:gd name="T8" fmla="*/ 2 w 13"/>
                  <a:gd name="T9" fmla="*/ 9 h 12"/>
                  <a:gd name="T10" fmla="*/ 9 w 13"/>
                  <a:gd name="T1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2">
                    <a:moveTo>
                      <a:pt x="9" y="11"/>
                    </a:moveTo>
                    <a:cubicBezTo>
                      <a:pt x="10" y="10"/>
                      <a:pt x="11" y="9"/>
                      <a:pt x="12" y="7"/>
                    </a:cubicBezTo>
                    <a:cubicBezTo>
                      <a:pt x="13" y="4"/>
                      <a:pt x="11" y="1"/>
                      <a:pt x="9" y="1"/>
                    </a:cubicBezTo>
                    <a:cubicBezTo>
                      <a:pt x="6" y="0"/>
                      <a:pt x="4" y="1"/>
                      <a:pt x="2" y="2"/>
                    </a:cubicBezTo>
                    <a:cubicBezTo>
                      <a:pt x="0" y="4"/>
                      <a:pt x="0" y="7"/>
                      <a:pt x="2" y="9"/>
                    </a:cubicBezTo>
                    <a:cubicBezTo>
                      <a:pt x="4" y="11"/>
                      <a:pt x="6" y="12"/>
                      <a:pt x="9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" name="Freeform 148"/>
              <p:cNvSpPr>
                <a:spLocks/>
              </p:cNvSpPr>
              <p:nvPr/>
            </p:nvSpPr>
            <p:spPr bwMode="auto">
              <a:xfrm>
                <a:off x="4691" y="2676"/>
                <a:ext cx="20" cy="11"/>
              </a:xfrm>
              <a:custGeom>
                <a:avLst/>
                <a:gdLst>
                  <a:gd name="T0" fmla="*/ 8 w 14"/>
                  <a:gd name="T1" fmla="*/ 0 h 8"/>
                  <a:gd name="T2" fmla="*/ 5 w 14"/>
                  <a:gd name="T3" fmla="*/ 1 h 8"/>
                  <a:gd name="T4" fmla="*/ 1 w 14"/>
                  <a:gd name="T5" fmla="*/ 3 h 8"/>
                  <a:gd name="T6" fmla="*/ 5 w 14"/>
                  <a:gd name="T7" fmla="*/ 7 h 8"/>
                  <a:gd name="T8" fmla="*/ 13 w 14"/>
                  <a:gd name="T9" fmla="*/ 4 h 8"/>
                  <a:gd name="T10" fmla="*/ 12 w 14"/>
                  <a:gd name="T11" fmla="*/ 2 h 8"/>
                  <a:gd name="T12" fmla="*/ 8 w 14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8">
                    <a:moveTo>
                      <a:pt x="8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4" y="1"/>
                      <a:pt x="2" y="2"/>
                      <a:pt x="1" y="3"/>
                    </a:cubicBezTo>
                    <a:cubicBezTo>
                      <a:pt x="0" y="5"/>
                      <a:pt x="3" y="7"/>
                      <a:pt x="5" y="7"/>
                    </a:cubicBezTo>
                    <a:cubicBezTo>
                      <a:pt x="8" y="8"/>
                      <a:pt x="11" y="7"/>
                      <a:pt x="13" y="4"/>
                    </a:cubicBezTo>
                    <a:cubicBezTo>
                      <a:pt x="14" y="3"/>
                      <a:pt x="13" y="2"/>
                      <a:pt x="12" y="2"/>
                    </a:cubicBezTo>
                    <a:cubicBezTo>
                      <a:pt x="10" y="1"/>
                      <a:pt x="8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" name="Freeform 149"/>
              <p:cNvSpPr>
                <a:spLocks/>
              </p:cNvSpPr>
              <p:nvPr/>
            </p:nvSpPr>
            <p:spPr bwMode="auto">
              <a:xfrm>
                <a:off x="2438" y="1178"/>
                <a:ext cx="21" cy="17"/>
              </a:xfrm>
              <a:custGeom>
                <a:avLst/>
                <a:gdLst>
                  <a:gd name="T0" fmla="*/ 12 w 15"/>
                  <a:gd name="T1" fmla="*/ 1 h 12"/>
                  <a:gd name="T2" fmla="*/ 9 w 15"/>
                  <a:gd name="T3" fmla="*/ 3 h 12"/>
                  <a:gd name="T4" fmla="*/ 1 w 15"/>
                  <a:gd name="T5" fmla="*/ 8 h 12"/>
                  <a:gd name="T6" fmla="*/ 0 w 15"/>
                  <a:gd name="T7" fmla="*/ 11 h 12"/>
                  <a:gd name="T8" fmla="*/ 2 w 15"/>
                  <a:gd name="T9" fmla="*/ 12 h 12"/>
                  <a:gd name="T10" fmla="*/ 6 w 15"/>
                  <a:gd name="T11" fmla="*/ 12 h 12"/>
                  <a:gd name="T12" fmla="*/ 14 w 15"/>
                  <a:gd name="T13" fmla="*/ 6 h 12"/>
                  <a:gd name="T14" fmla="*/ 14 w 15"/>
                  <a:gd name="T15" fmla="*/ 1 h 12"/>
                  <a:gd name="T16" fmla="*/ 12 w 15"/>
                  <a:gd name="T1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2">
                    <a:moveTo>
                      <a:pt x="12" y="1"/>
                    </a:moveTo>
                    <a:cubicBezTo>
                      <a:pt x="11" y="2"/>
                      <a:pt x="10" y="2"/>
                      <a:pt x="9" y="3"/>
                    </a:cubicBezTo>
                    <a:cubicBezTo>
                      <a:pt x="6" y="5"/>
                      <a:pt x="2" y="5"/>
                      <a:pt x="1" y="8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1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9" y="10"/>
                      <a:pt x="11" y="8"/>
                      <a:pt x="14" y="6"/>
                    </a:cubicBezTo>
                    <a:cubicBezTo>
                      <a:pt x="15" y="4"/>
                      <a:pt x="15" y="2"/>
                      <a:pt x="14" y="1"/>
                    </a:cubicBezTo>
                    <a:cubicBezTo>
                      <a:pt x="14" y="1"/>
                      <a:pt x="13" y="0"/>
                      <a:pt x="1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" name="Freeform 150"/>
              <p:cNvSpPr>
                <a:spLocks/>
              </p:cNvSpPr>
              <p:nvPr/>
            </p:nvSpPr>
            <p:spPr bwMode="auto">
              <a:xfrm>
                <a:off x="6885" y="3239"/>
                <a:ext cx="13" cy="19"/>
              </a:xfrm>
              <a:custGeom>
                <a:avLst/>
                <a:gdLst>
                  <a:gd name="T0" fmla="*/ 9 w 9"/>
                  <a:gd name="T1" fmla="*/ 7 h 13"/>
                  <a:gd name="T2" fmla="*/ 2 w 9"/>
                  <a:gd name="T3" fmla="*/ 0 h 13"/>
                  <a:gd name="T4" fmla="*/ 0 w 9"/>
                  <a:gd name="T5" fmla="*/ 2 h 13"/>
                  <a:gd name="T6" fmla="*/ 1 w 9"/>
                  <a:gd name="T7" fmla="*/ 10 h 13"/>
                  <a:gd name="T8" fmla="*/ 6 w 9"/>
                  <a:gd name="T9" fmla="*/ 12 h 13"/>
                  <a:gd name="T10" fmla="*/ 9 w 9"/>
                  <a:gd name="T1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9" y="7"/>
                    </a:moveTo>
                    <a:cubicBezTo>
                      <a:pt x="7" y="4"/>
                      <a:pt x="5" y="2"/>
                      <a:pt x="2" y="0"/>
                    </a:cubicBezTo>
                    <a:cubicBezTo>
                      <a:pt x="2" y="1"/>
                      <a:pt x="0" y="2"/>
                      <a:pt x="0" y="2"/>
                    </a:cubicBezTo>
                    <a:cubicBezTo>
                      <a:pt x="0" y="5"/>
                      <a:pt x="0" y="8"/>
                      <a:pt x="1" y="10"/>
                    </a:cubicBezTo>
                    <a:cubicBezTo>
                      <a:pt x="1" y="12"/>
                      <a:pt x="4" y="13"/>
                      <a:pt x="6" y="12"/>
                    </a:cubicBezTo>
                    <a:cubicBezTo>
                      <a:pt x="8" y="11"/>
                      <a:pt x="9" y="9"/>
                      <a:pt x="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" name="Freeform 151"/>
              <p:cNvSpPr>
                <a:spLocks/>
              </p:cNvSpPr>
              <p:nvPr/>
            </p:nvSpPr>
            <p:spPr bwMode="auto">
              <a:xfrm>
                <a:off x="2496" y="1236"/>
                <a:ext cx="17" cy="14"/>
              </a:xfrm>
              <a:custGeom>
                <a:avLst/>
                <a:gdLst>
                  <a:gd name="T0" fmla="*/ 10 w 12"/>
                  <a:gd name="T1" fmla="*/ 9 h 10"/>
                  <a:gd name="T2" fmla="*/ 12 w 12"/>
                  <a:gd name="T3" fmla="*/ 6 h 10"/>
                  <a:gd name="T4" fmla="*/ 11 w 12"/>
                  <a:gd name="T5" fmla="*/ 3 h 10"/>
                  <a:gd name="T6" fmla="*/ 4 w 12"/>
                  <a:gd name="T7" fmla="*/ 0 h 10"/>
                  <a:gd name="T8" fmla="*/ 1 w 12"/>
                  <a:gd name="T9" fmla="*/ 3 h 10"/>
                  <a:gd name="T10" fmla="*/ 2 w 12"/>
                  <a:gd name="T11" fmla="*/ 7 h 10"/>
                  <a:gd name="T12" fmla="*/ 10 w 12"/>
                  <a:gd name="T1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10" y="9"/>
                    </a:moveTo>
                    <a:cubicBezTo>
                      <a:pt x="11" y="8"/>
                      <a:pt x="11" y="7"/>
                      <a:pt x="12" y="6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1"/>
                      <a:pt x="1" y="3"/>
                    </a:cubicBezTo>
                    <a:cubicBezTo>
                      <a:pt x="0" y="5"/>
                      <a:pt x="1" y="6"/>
                      <a:pt x="2" y="7"/>
                    </a:cubicBezTo>
                    <a:cubicBezTo>
                      <a:pt x="5" y="9"/>
                      <a:pt x="7" y="10"/>
                      <a:pt x="1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" name="Freeform 152"/>
              <p:cNvSpPr>
                <a:spLocks/>
              </p:cNvSpPr>
              <p:nvPr/>
            </p:nvSpPr>
            <p:spPr bwMode="auto">
              <a:xfrm>
                <a:off x="6783" y="3103"/>
                <a:ext cx="17" cy="21"/>
              </a:xfrm>
              <a:custGeom>
                <a:avLst/>
                <a:gdLst>
                  <a:gd name="T0" fmla="*/ 10 w 12"/>
                  <a:gd name="T1" fmla="*/ 15 h 15"/>
                  <a:gd name="T2" fmla="*/ 11 w 12"/>
                  <a:gd name="T3" fmla="*/ 15 h 15"/>
                  <a:gd name="T4" fmla="*/ 12 w 12"/>
                  <a:gd name="T5" fmla="*/ 13 h 15"/>
                  <a:gd name="T6" fmla="*/ 9 w 12"/>
                  <a:gd name="T7" fmla="*/ 8 h 15"/>
                  <a:gd name="T8" fmla="*/ 8 w 12"/>
                  <a:gd name="T9" fmla="*/ 8 h 15"/>
                  <a:gd name="T10" fmla="*/ 4 w 12"/>
                  <a:gd name="T11" fmla="*/ 2 h 15"/>
                  <a:gd name="T12" fmla="*/ 1 w 12"/>
                  <a:gd name="T13" fmla="*/ 1 h 15"/>
                  <a:gd name="T14" fmla="*/ 1 w 12"/>
                  <a:gd name="T15" fmla="*/ 5 h 15"/>
                  <a:gd name="T16" fmla="*/ 10 w 12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5">
                    <a:moveTo>
                      <a:pt x="10" y="15"/>
                    </a:moveTo>
                    <a:cubicBezTo>
                      <a:pt x="10" y="15"/>
                      <a:pt x="11" y="15"/>
                      <a:pt x="11" y="15"/>
                    </a:cubicBezTo>
                    <a:cubicBezTo>
                      <a:pt x="12" y="14"/>
                      <a:pt x="12" y="14"/>
                      <a:pt x="12" y="13"/>
                    </a:cubicBezTo>
                    <a:cubicBezTo>
                      <a:pt x="11" y="12"/>
                      <a:pt x="10" y="10"/>
                      <a:pt x="9" y="8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7" y="6"/>
                      <a:pt x="5" y="4"/>
                      <a:pt x="4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4"/>
                      <a:pt x="1" y="5"/>
                    </a:cubicBezTo>
                    <a:cubicBezTo>
                      <a:pt x="2" y="10"/>
                      <a:pt x="6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" name="Freeform 153"/>
              <p:cNvSpPr>
                <a:spLocks/>
              </p:cNvSpPr>
              <p:nvPr/>
            </p:nvSpPr>
            <p:spPr bwMode="auto">
              <a:xfrm>
                <a:off x="4290" y="701"/>
                <a:ext cx="18" cy="13"/>
              </a:xfrm>
              <a:custGeom>
                <a:avLst/>
                <a:gdLst>
                  <a:gd name="T0" fmla="*/ 9 w 13"/>
                  <a:gd name="T1" fmla="*/ 1 h 9"/>
                  <a:gd name="T2" fmla="*/ 5 w 13"/>
                  <a:gd name="T3" fmla="*/ 0 h 9"/>
                  <a:gd name="T4" fmla="*/ 2 w 13"/>
                  <a:gd name="T5" fmla="*/ 1 h 9"/>
                  <a:gd name="T6" fmla="*/ 0 w 13"/>
                  <a:gd name="T7" fmla="*/ 3 h 9"/>
                  <a:gd name="T8" fmla="*/ 1 w 13"/>
                  <a:gd name="T9" fmla="*/ 6 h 9"/>
                  <a:gd name="T10" fmla="*/ 13 w 13"/>
                  <a:gd name="T11" fmla="*/ 9 h 9"/>
                  <a:gd name="T12" fmla="*/ 13 w 13"/>
                  <a:gd name="T13" fmla="*/ 5 h 9"/>
                  <a:gd name="T14" fmla="*/ 9 w 13"/>
                  <a:gd name="T1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9">
                    <a:moveTo>
                      <a:pt x="9" y="1"/>
                    </a:moveTo>
                    <a:cubicBezTo>
                      <a:pt x="8" y="1"/>
                      <a:pt x="6" y="0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6" y="6"/>
                      <a:pt x="9" y="8"/>
                      <a:pt x="13" y="9"/>
                    </a:cubicBezTo>
                    <a:cubicBezTo>
                      <a:pt x="13" y="8"/>
                      <a:pt x="13" y="6"/>
                      <a:pt x="13" y="5"/>
                    </a:cubicBezTo>
                    <a:cubicBezTo>
                      <a:pt x="13" y="2"/>
                      <a:pt x="13" y="2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" name="Freeform 154"/>
              <p:cNvSpPr>
                <a:spLocks/>
              </p:cNvSpPr>
              <p:nvPr/>
            </p:nvSpPr>
            <p:spPr bwMode="auto">
              <a:xfrm>
                <a:off x="4308" y="714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" name="Freeform 155"/>
              <p:cNvSpPr>
                <a:spLocks/>
              </p:cNvSpPr>
              <p:nvPr/>
            </p:nvSpPr>
            <p:spPr bwMode="auto">
              <a:xfrm>
                <a:off x="4910" y="761"/>
                <a:ext cx="15" cy="14"/>
              </a:xfrm>
              <a:custGeom>
                <a:avLst/>
                <a:gdLst>
                  <a:gd name="T0" fmla="*/ 2 w 11"/>
                  <a:gd name="T1" fmla="*/ 10 h 10"/>
                  <a:gd name="T2" fmla="*/ 11 w 11"/>
                  <a:gd name="T3" fmla="*/ 3 h 10"/>
                  <a:gd name="T4" fmla="*/ 9 w 11"/>
                  <a:gd name="T5" fmla="*/ 0 h 10"/>
                  <a:gd name="T6" fmla="*/ 8 w 11"/>
                  <a:gd name="T7" fmla="*/ 0 h 10"/>
                  <a:gd name="T8" fmla="*/ 1 w 11"/>
                  <a:gd name="T9" fmla="*/ 5 h 10"/>
                  <a:gd name="T10" fmla="*/ 0 w 11"/>
                  <a:gd name="T11" fmla="*/ 8 h 10"/>
                  <a:gd name="T12" fmla="*/ 2 w 11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2" y="10"/>
                    </a:moveTo>
                    <a:cubicBezTo>
                      <a:pt x="7" y="10"/>
                      <a:pt x="10" y="7"/>
                      <a:pt x="11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2"/>
                      <a:pt x="3" y="3"/>
                      <a:pt x="1" y="5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" name="Freeform 156"/>
              <p:cNvSpPr>
                <a:spLocks/>
              </p:cNvSpPr>
              <p:nvPr/>
            </p:nvSpPr>
            <p:spPr bwMode="auto">
              <a:xfrm>
                <a:off x="5011" y="660"/>
                <a:ext cx="21" cy="11"/>
              </a:xfrm>
              <a:custGeom>
                <a:avLst/>
                <a:gdLst>
                  <a:gd name="T0" fmla="*/ 14 w 15"/>
                  <a:gd name="T1" fmla="*/ 5 h 8"/>
                  <a:gd name="T2" fmla="*/ 15 w 15"/>
                  <a:gd name="T3" fmla="*/ 3 h 8"/>
                  <a:gd name="T4" fmla="*/ 14 w 15"/>
                  <a:gd name="T5" fmla="*/ 1 h 8"/>
                  <a:gd name="T6" fmla="*/ 1 w 15"/>
                  <a:gd name="T7" fmla="*/ 0 h 8"/>
                  <a:gd name="T8" fmla="*/ 0 w 15"/>
                  <a:gd name="T9" fmla="*/ 1 h 8"/>
                  <a:gd name="T10" fmla="*/ 0 w 15"/>
                  <a:gd name="T11" fmla="*/ 3 h 8"/>
                  <a:gd name="T12" fmla="*/ 14 w 15"/>
                  <a:gd name="T1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8">
                    <a:moveTo>
                      <a:pt x="14" y="5"/>
                    </a:move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4" y="1"/>
                      <a:pt x="14" y="1"/>
                    </a:cubicBezTo>
                    <a:cubicBezTo>
                      <a:pt x="10" y="0"/>
                      <a:pt x="5" y="3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7"/>
                      <a:pt x="9" y="8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" name="Oval 157"/>
              <p:cNvSpPr>
                <a:spLocks noChangeArrowheads="1"/>
              </p:cNvSpPr>
              <p:nvPr/>
            </p:nvSpPr>
            <p:spPr bwMode="auto">
              <a:xfrm>
                <a:off x="2714" y="355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" name="Freeform 158"/>
              <p:cNvSpPr>
                <a:spLocks/>
              </p:cNvSpPr>
              <p:nvPr/>
            </p:nvSpPr>
            <p:spPr bwMode="auto">
              <a:xfrm>
                <a:off x="2691" y="3556"/>
                <a:ext cx="23" cy="25"/>
              </a:xfrm>
              <a:custGeom>
                <a:avLst/>
                <a:gdLst>
                  <a:gd name="T0" fmla="*/ 6 w 16"/>
                  <a:gd name="T1" fmla="*/ 7 h 17"/>
                  <a:gd name="T2" fmla="*/ 1 w 16"/>
                  <a:gd name="T3" fmla="*/ 13 h 17"/>
                  <a:gd name="T4" fmla="*/ 0 w 16"/>
                  <a:gd name="T5" fmla="*/ 17 h 17"/>
                  <a:gd name="T6" fmla="*/ 16 w 16"/>
                  <a:gd name="T7" fmla="*/ 2 h 17"/>
                  <a:gd name="T8" fmla="*/ 16 w 16"/>
                  <a:gd name="T9" fmla="*/ 0 h 17"/>
                  <a:gd name="T10" fmla="*/ 12 w 16"/>
                  <a:gd name="T11" fmla="*/ 2 h 17"/>
                  <a:gd name="T12" fmla="*/ 6 w 16"/>
                  <a:gd name="T1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6" y="7"/>
                    </a:moveTo>
                    <a:cubicBezTo>
                      <a:pt x="4" y="9"/>
                      <a:pt x="3" y="11"/>
                      <a:pt x="1" y="13"/>
                    </a:cubicBezTo>
                    <a:cubicBezTo>
                      <a:pt x="0" y="14"/>
                      <a:pt x="0" y="15"/>
                      <a:pt x="0" y="17"/>
                    </a:cubicBezTo>
                    <a:cubicBezTo>
                      <a:pt x="9" y="15"/>
                      <a:pt x="14" y="10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15" y="1"/>
                      <a:pt x="13" y="1"/>
                      <a:pt x="12" y="2"/>
                    </a:cubicBezTo>
                    <a:cubicBezTo>
                      <a:pt x="10" y="4"/>
                      <a:pt x="8" y="5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" name="Oval 159"/>
              <p:cNvSpPr>
                <a:spLocks noChangeArrowheads="1"/>
              </p:cNvSpPr>
              <p:nvPr/>
            </p:nvSpPr>
            <p:spPr bwMode="auto">
              <a:xfrm>
                <a:off x="2700" y="356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" name="Freeform 160"/>
              <p:cNvSpPr>
                <a:spLocks/>
              </p:cNvSpPr>
              <p:nvPr/>
            </p:nvSpPr>
            <p:spPr bwMode="auto">
              <a:xfrm>
                <a:off x="3143" y="550"/>
                <a:ext cx="15" cy="14"/>
              </a:xfrm>
              <a:custGeom>
                <a:avLst/>
                <a:gdLst>
                  <a:gd name="T0" fmla="*/ 3 w 10"/>
                  <a:gd name="T1" fmla="*/ 9 h 10"/>
                  <a:gd name="T2" fmla="*/ 7 w 10"/>
                  <a:gd name="T3" fmla="*/ 10 h 10"/>
                  <a:gd name="T4" fmla="*/ 9 w 10"/>
                  <a:gd name="T5" fmla="*/ 7 h 10"/>
                  <a:gd name="T6" fmla="*/ 6 w 10"/>
                  <a:gd name="T7" fmla="*/ 1 h 10"/>
                  <a:gd name="T8" fmla="*/ 1 w 10"/>
                  <a:gd name="T9" fmla="*/ 4 h 10"/>
                  <a:gd name="T10" fmla="*/ 3 w 10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3" y="9"/>
                    </a:moveTo>
                    <a:cubicBezTo>
                      <a:pt x="4" y="9"/>
                      <a:pt x="5" y="9"/>
                      <a:pt x="7" y="10"/>
                    </a:cubicBezTo>
                    <a:cubicBezTo>
                      <a:pt x="7" y="9"/>
                      <a:pt x="9" y="8"/>
                      <a:pt x="9" y="7"/>
                    </a:cubicBezTo>
                    <a:cubicBezTo>
                      <a:pt x="10" y="4"/>
                      <a:pt x="9" y="1"/>
                      <a:pt x="6" y="1"/>
                    </a:cubicBezTo>
                    <a:cubicBezTo>
                      <a:pt x="4" y="0"/>
                      <a:pt x="3" y="1"/>
                      <a:pt x="1" y="4"/>
                    </a:cubicBezTo>
                    <a:cubicBezTo>
                      <a:pt x="0" y="5"/>
                      <a:pt x="1" y="8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" name="Freeform 161"/>
              <p:cNvSpPr>
                <a:spLocks/>
              </p:cNvSpPr>
              <p:nvPr/>
            </p:nvSpPr>
            <p:spPr bwMode="auto">
              <a:xfrm>
                <a:off x="6080" y="2967"/>
                <a:ext cx="26" cy="6"/>
              </a:xfrm>
              <a:custGeom>
                <a:avLst/>
                <a:gdLst>
                  <a:gd name="T0" fmla="*/ 9 w 18"/>
                  <a:gd name="T1" fmla="*/ 4 h 4"/>
                  <a:gd name="T2" fmla="*/ 16 w 18"/>
                  <a:gd name="T3" fmla="*/ 4 h 4"/>
                  <a:gd name="T4" fmla="*/ 18 w 18"/>
                  <a:gd name="T5" fmla="*/ 2 h 4"/>
                  <a:gd name="T6" fmla="*/ 16 w 18"/>
                  <a:gd name="T7" fmla="*/ 1 h 4"/>
                  <a:gd name="T8" fmla="*/ 2 w 18"/>
                  <a:gd name="T9" fmla="*/ 0 h 4"/>
                  <a:gd name="T10" fmla="*/ 0 w 18"/>
                  <a:gd name="T11" fmla="*/ 2 h 4"/>
                  <a:gd name="T12" fmla="*/ 2 w 18"/>
                  <a:gd name="T13" fmla="*/ 4 h 4"/>
                  <a:gd name="T14" fmla="*/ 9 w 18"/>
                  <a:gd name="T15" fmla="*/ 4 h 4"/>
                  <a:gd name="T16" fmla="*/ 9 w 18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4">
                    <a:moveTo>
                      <a:pt x="9" y="4"/>
                    </a:moveTo>
                    <a:cubicBezTo>
                      <a:pt x="12" y="4"/>
                      <a:pt x="14" y="4"/>
                      <a:pt x="16" y="4"/>
                    </a:cubicBezTo>
                    <a:cubicBezTo>
                      <a:pt x="16" y="4"/>
                      <a:pt x="17" y="3"/>
                      <a:pt x="18" y="2"/>
                    </a:cubicBezTo>
                    <a:cubicBezTo>
                      <a:pt x="17" y="2"/>
                      <a:pt x="17" y="1"/>
                      <a:pt x="16" y="1"/>
                    </a:cubicBezTo>
                    <a:cubicBezTo>
                      <a:pt x="12" y="1"/>
                      <a:pt x="7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4" y="4"/>
                      <a:pt x="7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" name="Freeform 162"/>
              <p:cNvSpPr>
                <a:spLocks/>
              </p:cNvSpPr>
              <p:nvPr/>
            </p:nvSpPr>
            <p:spPr bwMode="auto">
              <a:xfrm>
                <a:off x="6764" y="3120"/>
                <a:ext cx="19" cy="11"/>
              </a:xfrm>
              <a:custGeom>
                <a:avLst/>
                <a:gdLst>
                  <a:gd name="T0" fmla="*/ 10 w 13"/>
                  <a:gd name="T1" fmla="*/ 8 h 8"/>
                  <a:gd name="T2" fmla="*/ 13 w 13"/>
                  <a:gd name="T3" fmla="*/ 7 h 8"/>
                  <a:gd name="T4" fmla="*/ 12 w 13"/>
                  <a:gd name="T5" fmla="*/ 4 h 8"/>
                  <a:gd name="T6" fmla="*/ 4 w 13"/>
                  <a:gd name="T7" fmla="*/ 0 h 8"/>
                  <a:gd name="T8" fmla="*/ 1 w 13"/>
                  <a:gd name="T9" fmla="*/ 1 h 8"/>
                  <a:gd name="T10" fmla="*/ 2 w 13"/>
                  <a:gd name="T11" fmla="*/ 5 h 8"/>
                  <a:gd name="T12" fmla="*/ 10 w 13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10" y="8"/>
                    </a:moveTo>
                    <a:cubicBezTo>
                      <a:pt x="11" y="8"/>
                      <a:pt x="12" y="7"/>
                      <a:pt x="13" y="7"/>
                    </a:cubicBezTo>
                    <a:cubicBezTo>
                      <a:pt x="13" y="6"/>
                      <a:pt x="13" y="4"/>
                      <a:pt x="12" y="4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4" y="7"/>
                      <a:pt x="7" y="8"/>
                      <a:pt x="1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" name="Freeform 163"/>
              <p:cNvSpPr>
                <a:spLocks/>
              </p:cNvSpPr>
              <p:nvPr/>
            </p:nvSpPr>
            <p:spPr bwMode="auto">
              <a:xfrm>
                <a:off x="6326" y="187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" name="Freeform 164"/>
              <p:cNvSpPr>
                <a:spLocks/>
              </p:cNvSpPr>
              <p:nvPr/>
            </p:nvSpPr>
            <p:spPr bwMode="auto">
              <a:xfrm>
                <a:off x="6326" y="1855"/>
                <a:ext cx="13" cy="21"/>
              </a:xfrm>
              <a:custGeom>
                <a:avLst/>
                <a:gdLst>
                  <a:gd name="T0" fmla="*/ 8 w 9"/>
                  <a:gd name="T1" fmla="*/ 1 h 15"/>
                  <a:gd name="T2" fmla="*/ 5 w 9"/>
                  <a:gd name="T3" fmla="*/ 1 h 15"/>
                  <a:gd name="T4" fmla="*/ 3 w 9"/>
                  <a:gd name="T5" fmla="*/ 3 h 15"/>
                  <a:gd name="T6" fmla="*/ 1 w 9"/>
                  <a:gd name="T7" fmla="*/ 15 h 15"/>
                  <a:gd name="T8" fmla="*/ 9 w 9"/>
                  <a:gd name="T9" fmla="*/ 2 h 15"/>
                  <a:gd name="T10" fmla="*/ 8 w 9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8" y="1"/>
                    </a:moveTo>
                    <a:cubicBezTo>
                      <a:pt x="7" y="1"/>
                      <a:pt x="6" y="0"/>
                      <a:pt x="5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1" y="7"/>
                      <a:pt x="0" y="11"/>
                      <a:pt x="1" y="15"/>
                    </a:cubicBezTo>
                    <a:cubicBezTo>
                      <a:pt x="5" y="11"/>
                      <a:pt x="8" y="7"/>
                      <a:pt x="9" y="2"/>
                    </a:cubicBezTo>
                    <a:cubicBezTo>
                      <a:pt x="9" y="2"/>
                      <a:pt x="8" y="1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" name="Freeform 165"/>
              <p:cNvSpPr>
                <a:spLocks/>
              </p:cNvSpPr>
              <p:nvPr/>
            </p:nvSpPr>
            <p:spPr bwMode="auto">
              <a:xfrm>
                <a:off x="4260" y="735"/>
                <a:ext cx="14" cy="16"/>
              </a:xfrm>
              <a:custGeom>
                <a:avLst/>
                <a:gdLst>
                  <a:gd name="T0" fmla="*/ 0 w 10"/>
                  <a:gd name="T1" fmla="*/ 6 h 11"/>
                  <a:gd name="T2" fmla="*/ 1 w 10"/>
                  <a:gd name="T3" fmla="*/ 9 h 11"/>
                  <a:gd name="T4" fmla="*/ 10 w 10"/>
                  <a:gd name="T5" fmla="*/ 8 h 11"/>
                  <a:gd name="T6" fmla="*/ 10 w 10"/>
                  <a:gd name="T7" fmla="*/ 6 h 11"/>
                  <a:gd name="T8" fmla="*/ 7 w 10"/>
                  <a:gd name="T9" fmla="*/ 1 h 11"/>
                  <a:gd name="T10" fmla="*/ 1 w 10"/>
                  <a:gd name="T11" fmla="*/ 2 h 11"/>
                  <a:gd name="T12" fmla="*/ 0 w 10"/>
                  <a:gd name="T1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6"/>
                    </a:moveTo>
                    <a:cubicBezTo>
                      <a:pt x="0" y="7"/>
                      <a:pt x="1" y="8"/>
                      <a:pt x="1" y="9"/>
                    </a:cubicBezTo>
                    <a:cubicBezTo>
                      <a:pt x="4" y="11"/>
                      <a:pt x="8" y="10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9" y="5"/>
                      <a:pt x="8" y="3"/>
                      <a:pt x="7" y="1"/>
                    </a:cubicBezTo>
                    <a:cubicBezTo>
                      <a:pt x="5" y="0"/>
                      <a:pt x="3" y="1"/>
                      <a:pt x="1" y="2"/>
                    </a:cubicBezTo>
                    <a:cubicBezTo>
                      <a:pt x="1" y="4"/>
                      <a:pt x="0" y="5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" name="Freeform 166"/>
              <p:cNvSpPr>
                <a:spLocks/>
              </p:cNvSpPr>
              <p:nvPr/>
            </p:nvSpPr>
            <p:spPr bwMode="auto">
              <a:xfrm>
                <a:off x="4365" y="718"/>
                <a:ext cx="14" cy="13"/>
              </a:xfrm>
              <a:custGeom>
                <a:avLst/>
                <a:gdLst>
                  <a:gd name="T0" fmla="*/ 0 w 10"/>
                  <a:gd name="T1" fmla="*/ 5 h 9"/>
                  <a:gd name="T2" fmla="*/ 5 w 10"/>
                  <a:gd name="T3" fmla="*/ 9 h 9"/>
                  <a:gd name="T4" fmla="*/ 9 w 10"/>
                  <a:gd name="T5" fmla="*/ 4 h 9"/>
                  <a:gd name="T6" fmla="*/ 5 w 10"/>
                  <a:gd name="T7" fmla="*/ 0 h 9"/>
                  <a:gd name="T8" fmla="*/ 0 w 10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1" y="7"/>
                      <a:pt x="3" y="9"/>
                      <a:pt x="5" y="9"/>
                    </a:cubicBezTo>
                    <a:cubicBezTo>
                      <a:pt x="8" y="9"/>
                      <a:pt x="10" y="7"/>
                      <a:pt x="9" y="4"/>
                    </a:cubicBezTo>
                    <a:cubicBezTo>
                      <a:pt x="9" y="2"/>
                      <a:pt x="7" y="0"/>
                      <a:pt x="5" y="0"/>
                    </a:cubicBezTo>
                    <a:cubicBezTo>
                      <a:pt x="2" y="0"/>
                      <a:pt x="0" y="3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" name="Freeform 167"/>
              <p:cNvSpPr>
                <a:spLocks/>
              </p:cNvSpPr>
              <p:nvPr/>
            </p:nvSpPr>
            <p:spPr bwMode="auto">
              <a:xfrm>
                <a:off x="5553" y="2903"/>
                <a:ext cx="11" cy="16"/>
              </a:xfrm>
              <a:custGeom>
                <a:avLst/>
                <a:gdLst>
                  <a:gd name="T0" fmla="*/ 3 w 8"/>
                  <a:gd name="T1" fmla="*/ 1 h 11"/>
                  <a:gd name="T2" fmla="*/ 2 w 8"/>
                  <a:gd name="T3" fmla="*/ 1 h 11"/>
                  <a:gd name="T4" fmla="*/ 0 w 8"/>
                  <a:gd name="T5" fmla="*/ 3 h 11"/>
                  <a:gd name="T6" fmla="*/ 5 w 8"/>
                  <a:gd name="T7" fmla="*/ 10 h 11"/>
                  <a:gd name="T8" fmla="*/ 6 w 8"/>
                  <a:gd name="T9" fmla="*/ 10 h 11"/>
                  <a:gd name="T10" fmla="*/ 8 w 8"/>
                  <a:gd name="T11" fmla="*/ 8 h 11"/>
                  <a:gd name="T12" fmla="*/ 3 w 8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1">
                    <a:moveTo>
                      <a:pt x="3" y="1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6"/>
                      <a:pt x="2" y="8"/>
                      <a:pt x="5" y="10"/>
                    </a:cubicBezTo>
                    <a:cubicBezTo>
                      <a:pt x="5" y="10"/>
                      <a:pt x="6" y="11"/>
                      <a:pt x="6" y="10"/>
                    </a:cubicBezTo>
                    <a:cubicBezTo>
                      <a:pt x="7" y="10"/>
                      <a:pt x="7" y="9"/>
                      <a:pt x="8" y="8"/>
                    </a:cubicBezTo>
                    <a:cubicBezTo>
                      <a:pt x="8" y="5"/>
                      <a:pt x="6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" name="Freeform 168"/>
              <p:cNvSpPr>
                <a:spLocks/>
              </p:cNvSpPr>
              <p:nvPr/>
            </p:nvSpPr>
            <p:spPr bwMode="auto">
              <a:xfrm>
                <a:off x="4288" y="720"/>
                <a:ext cx="19" cy="11"/>
              </a:xfrm>
              <a:custGeom>
                <a:avLst/>
                <a:gdLst>
                  <a:gd name="T0" fmla="*/ 4 w 13"/>
                  <a:gd name="T1" fmla="*/ 8 h 8"/>
                  <a:gd name="T2" fmla="*/ 13 w 13"/>
                  <a:gd name="T3" fmla="*/ 0 h 8"/>
                  <a:gd name="T4" fmla="*/ 3 w 13"/>
                  <a:gd name="T5" fmla="*/ 0 h 8"/>
                  <a:gd name="T6" fmla="*/ 0 w 13"/>
                  <a:gd name="T7" fmla="*/ 4 h 8"/>
                  <a:gd name="T8" fmla="*/ 1 w 13"/>
                  <a:gd name="T9" fmla="*/ 7 h 8"/>
                  <a:gd name="T10" fmla="*/ 4 w 13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8">
                    <a:moveTo>
                      <a:pt x="4" y="8"/>
                    </a:moveTo>
                    <a:cubicBezTo>
                      <a:pt x="8" y="6"/>
                      <a:pt x="11" y="3"/>
                      <a:pt x="13" y="0"/>
                    </a:cubicBezTo>
                    <a:cubicBezTo>
                      <a:pt x="10" y="0"/>
                      <a:pt x="7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ubicBezTo>
                      <a:pt x="2" y="8"/>
                      <a:pt x="3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" name="Oval 169"/>
              <p:cNvSpPr>
                <a:spLocks noChangeArrowheads="1"/>
              </p:cNvSpPr>
              <p:nvPr/>
            </p:nvSpPr>
            <p:spPr bwMode="auto">
              <a:xfrm>
                <a:off x="1175" y="1307"/>
                <a:ext cx="2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" name="Freeform 170"/>
              <p:cNvSpPr>
                <a:spLocks/>
              </p:cNvSpPr>
              <p:nvPr/>
            </p:nvSpPr>
            <p:spPr bwMode="auto">
              <a:xfrm>
                <a:off x="6385" y="1792"/>
                <a:ext cx="12" cy="17"/>
              </a:xfrm>
              <a:custGeom>
                <a:avLst/>
                <a:gdLst>
                  <a:gd name="T0" fmla="*/ 3 w 9"/>
                  <a:gd name="T1" fmla="*/ 12 h 12"/>
                  <a:gd name="T2" fmla="*/ 8 w 9"/>
                  <a:gd name="T3" fmla="*/ 1 h 12"/>
                  <a:gd name="T4" fmla="*/ 7 w 9"/>
                  <a:gd name="T5" fmla="*/ 0 h 12"/>
                  <a:gd name="T6" fmla="*/ 6 w 9"/>
                  <a:gd name="T7" fmla="*/ 0 h 12"/>
                  <a:gd name="T8" fmla="*/ 0 w 9"/>
                  <a:gd name="T9" fmla="*/ 10 h 12"/>
                  <a:gd name="T10" fmla="*/ 1 w 9"/>
                  <a:gd name="T11" fmla="*/ 11 h 12"/>
                  <a:gd name="T12" fmla="*/ 3 w 9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3" y="12"/>
                    </a:moveTo>
                    <a:cubicBezTo>
                      <a:pt x="7" y="9"/>
                      <a:pt x="9" y="6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3"/>
                      <a:pt x="1" y="6"/>
                      <a:pt x="0" y="10"/>
                    </a:cubicBezTo>
                    <a:cubicBezTo>
                      <a:pt x="0" y="10"/>
                      <a:pt x="1" y="11"/>
                      <a:pt x="1" y="11"/>
                    </a:cubicBezTo>
                    <a:cubicBezTo>
                      <a:pt x="2" y="11"/>
                      <a:pt x="2" y="12"/>
                      <a:pt x="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" name="Freeform 171"/>
              <p:cNvSpPr>
                <a:spLocks/>
              </p:cNvSpPr>
              <p:nvPr/>
            </p:nvSpPr>
            <p:spPr bwMode="auto">
              <a:xfrm>
                <a:off x="3537" y="165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" name="Freeform 172"/>
              <p:cNvSpPr>
                <a:spLocks/>
              </p:cNvSpPr>
              <p:nvPr/>
            </p:nvSpPr>
            <p:spPr bwMode="auto">
              <a:xfrm>
                <a:off x="3537" y="1639"/>
                <a:ext cx="13" cy="15"/>
              </a:xfrm>
              <a:custGeom>
                <a:avLst/>
                <a:gdLst>
                  <a:gd name="T0" fmla="*/ 9 w 9"/>
                  <a:gd name="T1" fmla="*/ 3 h 11"/>
                  <a:gd name="T2" fmla="*/ 7 w 9"/>
                  <a:gd name="T3" fmla="*/ 0 h 11"/>
                  <a:gd name="T4" fmla="*/ 6 w 9"/>
                  <a:gd name="T5" fmla="*/ 0 h 11"/>
                  <a:gd name="T6" fmla="*/ 0 w 9"/>
                  <a:gd name="T7" fmla="*/ 5 h 11"/>
                  <a:gd name="T8" fmla="*/ 0 w 9"/>
                  <a:gd name="T9" fmla="*/ 11 h 11"/>
                  <a:gd name="T10" fmla="*/ 3 w 9"/>
                  <a:gd name="T11" fmla="*/ 10 h 11"/>
                  <a:gd name="T12" fmla="*/ 9 w 9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9" y="3"/>
                    </a:moveTo>
                    <a:cubicBezTo>
                      <a:pt x="9" y="2"/>
                      <a:pt x="9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1"/>
                      <a:pt x="1" y="2"/>
                      <a:pt x="0" y="5"/>
                    </a:cubicBezTo>
                    <a:cubicBezTo>
                      <a:pt x="0" y="7"/>
                      <a:pt x="0" y="9"/>
                      <a:pt x="0" y="11"/>
                    </a:cubicBezTo>
                    <a:cubicBezTo>
                      <a:pt x="1" y="11"/>
                      <a:pt x="2" y="11"/>
                      <a:pt x="3" y="10"/>
                    </a:cubicBezTo>
                    <a:cubicBezTo>
                      <a:pt x="6" y="9"/>
                      <a:pt x="8" y="6"/>
                      <a:pt x="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" name="Freeform 173"/>
              <p:cNvSpPr>
                <a:spLocks/>
              </p:cNvSpPr>
              <p:nvPr/>
            </p:nvSpPr>
            <p:spPr bwMode="auto">
              <a:xfrm>
                <a:off x="5752" y="2983"/>
                <a:ext cx="15" cy="14"/>
              </a:xfrm>
              <a:custGeom>
                <a:avLst/>
                <a:gdLst>
                  <a:gd name="T0" fmla="*/ 3 w 11"/>
                  <a:gd name="T1" fmla="*/ 1 h 10"/>
                  <a:gd name="T2" fmla="*/ 2 w 11"/>
                  <a:gd name="T3" fmla="*/ 2 h 10"/>
                  <a:gd name="T4" fmla="*/ 1 w 11"/>
                  <a:gd name="T5" fmla="*/ 7 h 10"/>
                  <a:gd name="T6" fmla="*/ 6 w 11"/>
                  <a:gd name="T7" fmla="*/ 9 h 10"/>
                  <a:gd name="T8" fmla="*/ 10 w 11"/>
                  <a:gd name="T9" fmla="*/ 8 h 10"/>
                  <a:gd name="T10" fmla="*/ 10 w 11"/>
                  <a:gd name="T11" fmla="*/ 5 h 10"/>
                  <a:gd name="T12" fmla="*/ 3 w 11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3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2" y="9"/>
                      <a:pt x="4" y="10"/>
                      <a:pt x="6" y="9"/>
                    </a:cubicBezTo>
                    <a:cubicBezTo>
                      <a:pt x="8" y="9"/>
                      <a:pt x="9" y="8"/>
                      <a:pt x="10" y="8"/>
                    </a:cubicBezTo>
                    <a:cubicBezTo>
                      <a:pt x="10" y="6"/>
                      <a:pt x="11" y="6"/>
                      <a:pt x="10" y="5"/>
                    </a:cubicBezTo>
                    <a:cubicBezTo>
                      <a:pt x="10" y="2"/>
                      <a:pt x="5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" name="Freeform 174"/>
              <p:cNvSpPr>
                <a:spLocks/>
              </p:cNvSpPr>
              <p:nvPr/>
            </p:nvSpPr>
            <p:spPr bwMode="auto">
              <a:xfrm>
                <a:off x="6747" y="3084"/>
                <a:ext cx="16" cy="16"/>
              </a:xfrm>
              <a:custGeom>
                <a:avLst/>
                <a:gdLst>
                  <a:gd name="T0" fmla="*/ 8 w 11"/>
                  <a:gd name="T1" fmla="*/ 10 h 11"/>
                  <a:gd name="T2" fmla="*/ 11 w 11"/>
                  <a:gd name="T3" fmla="*/ 9 h 11"/>
                  <a:gd name="T4" fmla="*/ 11 w 11"/>
                  <a:gd name="T5" fmla="*/ 6 h 11"/>
                  <a:gd name="T6" fmla="*/ 2 w 11"/>
                  <a:gd name="T7" fmla="*/ 0 h 11"/>
                  <a:gd name="T8" fmla="*/ 0 w 11"/>
                  <a:gd name="T9" fmla="*/ 1 h 11"/>
                  <a:gd name="T10" fmla="*/ 0 w 11"/>
                  <a:gd name="T11" fmla="*/ 3 h 11"/>
                  <a:gd name="T12" fmla="*/ 8 w 11"/>
                  <a:gd name="T1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8" y="10"/>
                    </a:moveTo>
                    <a:cubicBezTo>
                      <a:pt x="10" y="11"/>
                      <a:pt x="11" y="11"/>
                      <a:pt x="11" y="9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9" y="3"/>
                      <a:pt x="5" y="1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" y="6"/>
                      <a:pt x="5" y="8"/>
                      <a:pt x="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" name="Freeform 175"/>
              <p:cNvSpPr>
                <a:spLocks/>
              </p:cNvSpPr>
              <p:nvPr/>
            </p:nvSpPr>
            <p:spPr bwMode="auto">
              <a:xfrm>
                <a:off x="2105" y="1122"/>
                <a:ext cx="14" cy="16"/>
              </a:xfrm>
              <a:custGeom>
                <a:avLst/>
                <a:gdLst>
                  <a:gd name="T0" fmla="*/ 8 w 10"/>
                  <a:gd name="T1" fmla="*/ 0 h 11"/>
                  <a:gd name="T2" fmla="*/ 3 w 10"/>
                  <a:gd name="T3" fmla="*/ 3 h 11"/>
                  <a:gd name="T4" fmla="*/ 1 w 10"/>
                  <a:gd name="T5" fmla="*/ 9 h 11"/>
                  <a:gd name="T6" fmla="*/ 4 w 10"/>
                  <a:gd name="T7" fmla="*/ 10 h 11"/>
                  <a:gd name="T8" fmla="*/ 10 w 10"/>
                  <a:gd name="T9" fmla="*/ 2 h 11"/>
                  <a:gd name="T10" fmla="*/ 10 w 10"/>
                  <a:gd name="T11" fmla="*/ 1 h 11"/>
                  <a:gd name="T12" fmla="*/ 8 w 10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8" y="0"/>
                    </a:move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2" y="11"/>
                      <a:pt x="4" y="10"/>
                    </a:cubicBezTo>
                    <a:cubicBezTo>
                      <a:pt x="7" y="8"/>
                      <a:pt x="9" y="6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9" y="1"/>
                      <a:pt x="9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" name="Freeform 176"/>
              <p:cNvSpPr>
                <a:spLocks/>
              </p:cNvSpPr>
              <p:nvPr/>
            </p:nvSpPr>
            <p:spPr bwMode="auto">
              <a:xfrm>
                <a:off x="5578" y="2955"/>
                <a:ext cx="13" cy="12"/>
              </a:xfrm>
              <a:custGeom>
                <a:avLst/>
                <a:gdLst>
                  <a:gd name="T0" fmla="*/ 5 w 9"/>
                  <a:gd name="T1" fmla="*/ 0 h 9"/>
                  <a:gd name="T2" fmla="*/ 2 w 9"/>
                  <a:gd name="T3" fmla="*/ 1 h 9"/>
                  <a:gd name="T4" fmla="*/ 1 w 9"/>
                  <a:gd name="T5" fmla="*/ 3 h 9"/>
                  <a:gd name="T6" fmla="*/ 6 w 9"/>
                  <a:gd name="T7" fmla="*/ 9 h 9"/>
                  <a:gd name="T8" fmla="*/ 8 w 9"/>
                  <a:gd name="T9" fmla="*/ 9 h 9"/>
                  <a:gd name="T10" fmla="*/ 9 w 9"/>
                  <a:gd name="T11" fmla="*/ 6 h 9"/>
                  <a:gd name="T12" fmla="*/ 5 w 9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2" y="6"/>
                      <a:pt x="3" y="8"/>
                      <a:pt x="6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8" y="8"/>
                      <a:pt x="9" y="7"/>
                      <a:pt x="9" y="6"/>
                    </a:cubicBezTo>
                    <a:cubicBezTo>
                      <a:pt x="9" y="3"/>
                      <a:pt x="7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" name="Freeform 177"/>
              <p:cNvSpPr>
                <a:spLocks/>
              </p:cNvSpPr>
              <p:nvPr/>
            </p:nvSpPr>
            <p:spPr bwMode="auto">
              <a:xfrm>
                <a:off x="2518" y="1511"/>
                <a:ext cx="11" cy="11"/>
              </a:xfrm>
              <a:custGeom>
                <a:avLst/>
                <a:gdLst>
                  <a:gd name="T0" fmla="*/ 4 w 8"/>
                  <a:gd name="T1" fmla="*/ 1 h 8"/>
                  <a:gd name="T2" fmla="*/ 1 w 8"/>
                  <a:gd name="T3" fmla="*/ 5 h 8"/>
                  <a:gd name="T4" fmla="*/ 0 w 8"/>
                  <a:gd name="T5" fmla="*/ 7 h 8"/>
                  <a:gd name="T6" fmla="*/ 3 w 8"/>
                  <a:gd name="T7" fmla="*/ 8 h 8"/>
                  <a:gd name="T8" fmla="*/ 7 w 8"/>
                  <a:gd name="T9" fmla="*/ 6 h 8"/>
                  <a:gd name="T10" fmla="*/ 8 w 8"/>
                  <a:gd name="T11" fmla="*/ 3 h 8"/>
                  <a:gd name="T12" fmla="*/ 4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3" y="2"/>
                      <a:pt x="2" y="4"/>
                      <a:pt x="1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2" y="8"/>
                      <a:pt x="3" y="8"/>
                    </a:cubicBezTo>
                    <a:cubicBezTo>
                      <a:pt x="5" y="7"/>
                      <a:pt x="6" y="7"/>
                      <a:pt x="7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1"/>
                      <a:pt x="5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" name="Freeform 178"/>
              <p:cNvSpPr>
                <a:spLocks/>
              </p:cNvSpPr>
              <p:nvPr/>
            </p:nvSpPr>
            <p:spPr bwMode="auto">
              <a:xfrm>
                <a:off x="6794" y="3141"/>
                <a:ext cx="16" cy="11"/>
              </a:xfrm>
              <a:custGeom>
                <a:avLst/>
                <a:gdLst>
                  <a:gd name="T0" fmla="*/ 1 w 11"/>
                  <a:gd name="T1" fmla="*/ 1 h 8"/>
                  <a:gd name="T2" fmla="*/ 1 w 11"/>
                  <a:gd name="T3" fmla="*/ 3 h 8"/>
                  <a:gd name="T4" fmla="*/ 7 w 11"/>
                  <a:gd name="T5" fmla="*/ 8 h 8"/>
                  <a:gd name="T6" fmla="*/ 11 w 11"/>
                  <a:gd name="T7" fmla="*/ 6 h 8"/>
                  <a:gd name="T8" fmla="*/ 10 w 11"/>
                  <a:gd name="T9" fmla="*/ 4 h 8"/>
                  <a:gd name="T10" fmla="*/ 3 w 11"/>
                  <a:gd name="T11" fmla="*/ 0 h 8"/>
                  <a:gd name="T12" fmla="*/ 1 w 11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1" y="1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6"/>
                      <a:pt x="4" y="7"/>
                      <a:pt x="7" y="8"/>
                    </a:cubicBezTo>
                    <a:cubicBezTo>
                      <a:pt x="8" y="8"/>
                      <a:pt x="10" y="7"/>
                      <a:pt x="11" y="6"/>
                    </a:cubicBezTo>
                    <a:cubicBezTo>
                      <a:pt x="10" y="5"/>
                      <a:pt x="11" y="4"/>
                      <a:pt x="10" y="4"/>
                    </a:cubicBezTo>
                    <a:cubicBezTo>
                      <a:pt x="9" y="2"/>
                      <a:pt x="6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" name="Freeform 179"/>
              <p:cNvSpPr>
                <a:spLocks/>
              </p:cNvSpPr>
              <p:nvPr/>
            </p:nvSpPr>
            <p:spPr bwMode="auto">
              <a:xfrm>
                <a:off x="2289" y="757"/>
                <a:ext cx="15" cy="9"/>
              </a:xfrm>
              <a:custGeom>
                <a:avLst/>
                <a:gdLst>
                  <a:gd name="T0" fmla="*/ 11 w 11"/>
                  <a:gd name="T1" fmla="*/ 1 h 7"/>
                  <a:gd name="T2" fmla="*/ 10 w 11"/>
                  <a:gd name="T3" fmla="*/ 0 h 7"/>
                  <a:gd name="T4" fmla="*/ 1 w 11"/>
                  <a:gd name="T5" fmla="*/ 2 h 7"/>
                  <a:gd name="T6" fmla="*/ 1 w 11"/>
                  <a:gd name="T7" fmla="*/ 5 h 7"/>
                  <a:gd name="T8" fmla="*/ 5 w 11"/>
                  <a:gd name="T9" fmla="*/ 7 h 7"/>
                  <a:gd name="T10" fmla="*/ 11 w 11"/>
                  <a:gd name="T11" fmla="*/ 3 h 7"/>
                  <a:gd name="T12" fmla="*/ 11 w 11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11" y="1"/>
                    </a:moveTo>
                    <a:cubicBezTo>
                      <a:pt x="11" y="1"/>
                      <a:pt x="10" y="1"/>
                      <a:pt x="10" y="0"/>
                    </a:cubicBezTo>
                    <a:cubicBezTo>
                      <a:pt x="7" y="0"/>
                      <a:pt x="3" y="0"/>
                      <a:pt x="1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6"/>
                      <a:pt x="5" y="7"/>
                    </a:cubicBezTo>
                    <a:cubicBezTo>
                      <a:pt x="7" y="6"/>
                      <a:pt x="9" y="4"/>
                      <a:pt x="11" y="3"/>
                    </a:cubicBezTo>
                    <a:cubicBezTo>
                      <a:pt x="11" y="3"/>
                      <a:pt x="11" y="2"/>
                      <a:pt x="1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" name="Freeform 180"/>
              <p:cNvSpPr>
                <a:spLocks/>
              </p:cNvSpPr>
              <p:nvPr/>
            </p:nvSpPr>
            <p:spPr bwMode="auto">
              <a:xfrm>
                <a:off x="2294" y="7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" name="Freeform 181"/>
              <p:cNvSpPr>
                <a:spLocks/>
              </p:cNvSpPr>
              <p:nvPr/>
            </p:nvSpPr>
            <p:spPr bwMode="auto">
              <a:xfrm>
                <a:off x="2319" y="1291"/>
                <a:ext cx="11" cy="15"/>
              </a:xfrm>
              <a:custGeom>
                <a:avLst/>
                <a:gdLst>
                  <a:gd name="T0" fmla="*/ 2 w 8"/>
                  <a:gd name="T1" fmla="*/ 0 h 10"/>
                  <a:gd name="T2" fmla="*/ 1 w 8"/>
                  <a:gd name="T3" fmla="*/ 2 h 10"/>
                  <a:gd name="T4" fmla="*/ 1 w 8"/>
                  <a:gd name="T5" fmla="*/ 5 h 10"/>
                  <a:gd name="T6" fmla="*/ 5 w 8"/>
                  <a:gd name="T7" fmla="*/ 9 h 10"/>
                  <a:gd name="T8" fmla="*/ 6 w 8"/>
                  <a:gd name="T9" fmla="*/ 10 h 10"/>
                  <a:gd name="T10" fmla="*/ 8 w 8"/>
                  <a:gd name="T11" fmla="*/ 7 h 10"/>
                  <a:gd name="T12" fmla="*/ 2 w 8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2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3" y="8"/>
                      <a:pt x="5" y="9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4"/>
                      <a:pt x="6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" name="Freeform 182"/>
              <p:cNvSpPr>
                <a:spLocks/>
              </p:cNvSpPr>
              <p:nvPr/>
            </p:nvSpPr>
            <p:spPr bwMode="auto">
              <a:xfrm>
                <a:off x="2579" y="1478"/>
                <a:ext cx="10" cy="14"/>
              </a:xfrm>
              <a:custGeom>
                <a:avLst/>
                <a:gdLst>
                  <a:gd name="T0" fmla="*/ 5 w 7"/>
                  <a:gd name="T1" fmla="*/ 0 h 10"/>
                  <a:gd name="T2" fmla="*/ 2 w 7"/>
                  <a:gd name="T3" fmla="*/ 1 h 10"/>
                  <a:gd name="T4" fmla="*/ 0 w 7"/>
                  <a:gd name="T5" fmla="*/ 5 h 10"/>
                  <a:gd name="T6" fmla="*/ 1 w 7"/>
                  <a:gd name="T7" fmla="*/ 9 h 10"/>
                  <a:gd name="T8" fmla="*/ 4 w 7"/>
                  <a:gd name="T9" fmla="*/ 10 h 10"/>
                  <a:gd name="T10" fmla="*/ 7 w 7"/>
                  <a:gd name="T11" fmla="*/ 6 h 10"/>
                  <a:gd name="T12" fmla="*/ 6 w 7"/>
                  <a:gd name="T13" fmla="*/ 1 h 10"/>
                  <a:gd name="T14" fmla="*/ 5 w 7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0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6"/>
                      <a:pt x="1" y="8"/>
                      <a:pt x="1" y="9"/>
                    </a:cubicBezTo>
                    <a:cubicBezTo>
                      <a:pt x="2" y="10"/>
                      <a:pt x="4" y="10"/>
                      <a:pt x="4" y="10"/>
                    </a:cubicBezTo>
                    <a:cubicBezTo>
                      <a:pt x="5" y="9"/>
                      <a:pt x="6" y="8"/>
                      <a:pt x="7" y="6"/>
                    </a:cubicBezTo>
                    <a:cubicBezTo>
                      <a:pt x="6" y="5"/>
                      <a:pt x="6" y="3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" name="Freeform 183"/>
              <p:cNvSpPr>
                <a:spLocks/>
              </p:cNvSpPr>
              <p:nvPr/>
            </p:nvSpPr>
            <p:spPr bwMode="auto">
              <a:xfrm>
                <a:off x="6628" y="3002"/>
                <a:ext cx="11" cy="21"/>
              </a:xfrm>
              <a:custGeom>
                <a:avLst/>
                <a:gdLst>
                  <a:gd name="T0" fmla="*/ 1 w 8"/>
                  <a:gd name="T1" fmla="*/ 0 h 15"/>
                  <a:gd name="T2" fmla="*/ 4 w 8"/>
                  <a:gd name="T3" fmla="*/ 15 h 15"/>
                  <a:gd name="T4" fmla="*/ 6 w 8"/>
                  <a:gd name="T5" fmla="*/ 15 h 15"/>
                  <a:gd name="T6" fmla="*/ 8 w 8"/>
                  <a:gd name="T7" fmla="*/ 12 h 15"/>
                  <a:gd name="T8" fmla="*/ 1 w 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1" y="0"/>
                    </a:moveTo>
                    <a:cubicBezTo>
                      <a:pt x="0" y="5"/>
                      <a:pt x="2" y="10"/>
                      <a:pt x="4" y="15"/>
                    </a:cubicBezTo>
                    <a:cubicBezTo>
                      <a:pt x="4" y="15"/>
                      <a:pt x="5" y="15"/>
                      <a:pt x="6" y="15"/>
                    </a:cubicBezTo>
                    <a:cubicBezTo>
                      <a:pt x="7" y="15"/>
                      <a:pt x="8" y="13"/>
                      <a:pt x="8" y="12"/>
                    </a:cubicBezTo>
                    <a:cubicBezTo>
                      <a:pt x="7" y="7"/>
                      <a:pt x="5" y="3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" name="Freeform 184"/>
              <p:cNvSpPr>
                <a:spLocks/>
              </p:cNvSpPr>
              <p:nvPr/>
            </p:nvSpPr>
            <p:spPr bwMode="auto">
              <a:xfrm>
                <a:off x="4308" y="600"/>
                <a:ext cx="14" cy="11"/>
              </a:xfrm>
              <a:custGeom>
                <a:avLst/>
                <a:gdLst>
                  <a:gd name="T0" fmla="*/ 3 w 10"/>
                  <a:gd name="T1" fmla="*/ 7 h 8"/>
                  <a:gd name="T2" fmla="*/ 6 w 10"/>
                  <a:gd name="T3" fmla="*/ 7 h 8"/>
                  <a:gd name="T4" fmla="*/ 9 w 10"/>
                  <a:gd name="T5" fmla="*/ 3 h 8"/>
                  <a:gd name="T6" fmla="*/ 5 w 10"/>
                  <a:gd name="T7" fmla="*/ 1 h 8"/>
                  <a:gd name="T8" fmla="*/ 1 w 10"/>
                  <a:gd name="T9" fmla="*/ 4 h 8"/>
                  <a:gd name="T10" fmla="*/ 3 w 10"/>
                  <a:gd name="T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3" y="7"/>
                    </a:moveTo>
                    <a:cubicBezTo>
                      <a:pt x="5" y="7"/>
                      <a:pt x="5" y="7"/>
                      <a:pt x="6" y="7"/>
                    </a:cubicBezTo>
                    <a:cubicBezTo>
                      <a:pt x="8" y="8"/>
                      <a:pt x="10" y="5"/>
                      <a:pt x="9" y="3"/>
                    </a:cubicBezTo>
                    <a:cubicBezTo>
                      <a:pt x="8" y="2"/>
                      <a:pt x="6" y="1"/>
                      <a:pt x="5" y="1"/>
                    </a:cubicBezTo>
                    <a:cubicBezTo>
                      <a:pt x="3" y="0"/>
                      <a:pt x="0" y="3"/>
                      <a:pt x="1" y="4"/>
                    </a:cubicBezTo>
                    <a:cubicBezTo>
                      <a:pt x="2" y="6"/>
                      <a:pt x="3" y="7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" name="Freeform 185"/>
              <p:cNvSpPr>
                <a:spLocks/>
              </p:cNvSpPr>
              <p:nvPr/>
            </p:nvSpPr>
            <p:spPr bwMode="auto">
              <a:xfrm>
                <a:off x="4367" y="603"/>
                <a:ext cx="11" cy="7"/>
              </a:xfrm>
              <a:custGeom>
                <a:avLst/>
                <a:gdLst>
                  <a:gd name="T0" fmla="*/ 4 w 8"/>
                  <a:gd name="T1" fmla="*/ 5 h 5"/>
                  <a:gd name="T2" fmla="*/ 7 w 8"/>
                  <a:gd name="T3" fmla="*/ 2 h 5"/>
                  <a:gd name="T4" fmla="*/ 4 w 8"/>
                  <a:gd name="T5" fmla="*/ 0 h 5"/>
                  <a:gd name="T6" fmla="*/ 1 w 8"/>
                  <a:gd name="T7" fmla="*/ 3 h 5"/>
                  <a:gd name="T8" fmla="*/ 4 w 8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4" y="5"/>
                    </a:moveTo>
                    <a:cubicBezTo>
                      <a:pt x="6" y="5"/>
                      <a:pt x="8" y="3"/>
                      <a:pt x="7" y="2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" name="Freeform 186"/>
              <p:cNvSpPr>
                <a:spLocks/>
              </p:cNvSpPr>
              <p:nvPr/>
            </p:nvSpPr>
            <p:spPr bwMode="auto">
              <a:xfrm>
                <a:off x="2122" y="695"/>
                <a:ext cx="12" cy="10"/>
              </a:xfrm>
              <a:custGeom>
                <a:avLst/>
                <a:gdLst>
                  <a:gd name="T0" fmla="*/ 0 w 8"/>
                  <a:gd name="T1" fmla="*/ 2 h 7"/>
                  <a:gd name="T2" fmla="*/ 1 w 8"/>
                  <a:gd name="T3" fmla="*/ 5 h 7"/>
                  <a:gd name="T4" fmla="*/ 5 w 8"/>
                  <a:gd name="T5" fmla="*/ 7 h 7"/>
                  <a:gd name="T6" fmla="*/ 8 w 8"/>
                  <a:gd name="T7" fmla="*/ 4 h 7"/>
                  <a:gd name="T8" fmla="*/ 7 w 8"/>
                  <a:gd name="T9" fmla="*/ 1 h 7"/>
                  <a:gd name="T10" fmla="*/ 3 w 8"/>
                  <a:gd name="T11" fmla="*/ 0 h 7"/>
                  <a:gd name="T12" fmla="*/ 0 w 8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2"/>
                    </a:moveTo>
                    <a:cubicBezTo>
                      <a:pt x="0" y="3"/>
                      <a:pt x="1" y="4"/>
                      <a:pt x="1" y="5"/>
                    </a:cubicBezTo>
                    <a:cubicBezTo>
                      <a:pt x="2" y="6"/>
                      <a:pt x="4" y="7"/>
                      <a:pt x="5" y="7"/>
                    </a:cubicBezTo>
                    <a:cubicBezTo>
                      <a:pt x="7" y="7"/>
                      <a:pt x="8" y="6"/>
                      <a:pt x="8" y="4"/>
                    </a:cubicBezTo>
                    <a:cubicBezTo>
                      <a:pt x="8" y="3"/>
                      <a:pt x="8" y="2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" name="Freeform 187"/>
              <p:cNvSpPr>
                <a:spLocks/>
              </p:cNvSpPr>
              <p:nvPr/>
            </p:nvSpPr>
            <p:spPr bwMode="auto">
              <a:xfrm>
                <a:off x="5683" y="2908"/>
                <a:ext cx="15" cy="7"/>
              </a:xfrm>
              <a:custGeom>
                <a:avLst/>
                <a:gdLst>
                  <a:gd name="T0" fmla="*/ 10 w 10"/>
                  <a:gd name="T1" fmla="*/ 4 h 5"/>
                  <a:gd name="T2" fmla="*/ 10 w 10"/>
                  <a:gd name="T3" fmla="*/ 3 h 5"/>
                  <a:gd name="T4" fmla="*/ 8 w 10"/>
                  <a:gd name="T5" fmla="*/ 0 h 5"/>
                  <a:gd name="T6" fmla="*/ 5 w 10"/>
                  <a:gd name="T7" fmla="*/ 0 h 5"/>
                  <a:gd name="T8" fmla="*/ 0 w 10"/>
                  <a:gd name="T9" fmla="*/ 0 h 5"/>
                  <a:gd name="T10" fmla="*/ 7 w 10"/>
                  <a:gd name="T11" fmla="*/ 5 h 5"/>
                  <a:gd name="T12" fmla="*/ 10 w 10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5">
                    <a:moveTo>
                      <a:pt x="10" y="4"/>
                    </a:moveTo>
                    <a:cubicBezTo>
                      <a:pt x="10" y="4"/>
                      <a:pt x="10" y="3"/>
                      <a:pt x="10" y="3"/>
                    </a:cubicBezTo>
                    <a:cubicBezTo>
                      <a:pt x="10" y="2"/>
                      <a:pt x="9" y="1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2" y="2"/>
                      <a:pt x="5" y="4"/>
                      <a:pt x="7" y="5"/>
                    </a:cubicBezTo>
                    <a:cubicBezTo>
                      <a:pt x="8" y="5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" name="Freeform 188"/>
              <p:cNvSpPr>
                <a:spLocks/>
              </p:cNvSpPr>
              <p:nvPr/>
            </p:nvSpPr>
            <p:spPr bwMode="auto">
              <a:xfrm>
                <a:off x="6203" y="2930"/>
                <a:ext cx="12" cy="10"/>
              </a:xfrm>
              <a:custGeom>
                <a:avLst/>
                <a:gdLst>
                  <a:gd name="T0" fmla="*/ 0 w 9"/>
                  <a:gd name="T1" fmla="*/ 3 h 7"/>
                  <a:gd name="T2" fmla="*/ 0 w 9"/>
                  <a:gd name="T3" fmla="*/ 5 h 7"/>
                  <a:gd name="T4" fmla="*/ 2 w 9"/>
                  <a:gd name="T5" fmla="*/ 6 h 7"/>
                  <a:gd name="T6" fmla="*/ 8 w 9"/>
                  <a:gd name="T7" fmla="*/ 6 h 7"/>
                  <a:gd name="T8" fmla="*/ 9 w 9"/>
                  <a:gd name="T9" fmla="*/ 5 h 7"/>
                  <a:gd name="T10" fmla="*/ 8 w 9"/>
                  <a:gd name="T11" fmla="*/ 3 h 7"/>
                  <a:gd name="T12" fmla="*/ 0 w 9"/>
                  <a:gd name="T1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0" y="3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1" y="6"/>
                      <a:pt x="2" y="6"/>
                    </a:cubicBezTo>
                    <a:cubicBezTo>
                      <a:pt x="3" y="7"/>
                      <a:pt x="6" y="6"/>
                      <a:pt x="8" y="6"/>
                    </a:cubicBezTo>
                    <a:cubicBezTo>
                      <a:pt x="8" y="6"/>
                      <a:pt x="8" y="5"/>
                      <a:pt x="9" y="5"/>
                    </a:cubicBezTo>
                    <a:cubicBezTo>
                      <a:pt x="8" y="4"/>
                      <a:pt x="9" y="4"/>
                      <a:pt x="8" y="3"/>
                    </a:cubicBezTo>
                    <a:cubicBezTo>
                      <a:pt x="6" y="1"/>
                      <a:pt x="3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" name="Freeform 189"/>
              <p:cNvSpPr>
                <a:spLocks/>
              </p:cNvSpPr>
              <p:nvPr/>
            </p:nvSpPr>
            <p:spPr bwMode="auto">
              <a:xfrm>
                <a:off x="4770" y="893"/>
                <a:ext cx="9" cy="13"/>
              </a:xfrm>
              <a:custGeom>
                <a:avLst/>
                <a:gdLst>
                  <a:gd name="T0" fmla="*/ 3 w 6"/>
                  <a:gd name="T1" fmla="*/ 8 h 9"/>
                  <a:gd name="T2" fmla="*/ 6 w 6"/>
                  <a:gd name="T3" fmla="*/ 5 h 9"/>
                  <a:gd name="T4" fmla="*/ 4 w 6"/>
                  <a:gd name="T5" fmla="*/ 1 h 9"/>
                  <a:gd name="T6" fmla="*/ 0 w 6"/>
                  <a:gd name="T7" fmla="*/ 5 h 9"/>
                  <a:gd name="T8" fmla="*/ 3 w 6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3" y="8"/>
                    </a:moveTo>
                    <a:cubicBezTo>
                      <a:pt x="4" y="9"/>
                      <a:pt x="6" y="7"/>
                      <a:pt x="6" y="5"/>
                    </a:cubicBezTo>
                    <a:cubicBezTo>
                      <a:pt x="6" y="4"/>
                      <a:pt x="5" y="2"/>
                      <a:pt x="4" y="1"/>
                    </a:cubicBezTo>
                    <a:cubicBezTo>
                      <a:pt x="3" y="0"/>
                      <a:pt x="0" y="3"/>
                      <a:pt x="0" y="5"/>
                    </a:cubicBezTo>
                    <a:cubicBezTo>
                      <a:pt x="0" y="7"/>
                      <a:pt x="1" y="8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" name="Freeform 190"/>
              <p:cNvSpPr>
                <a:spLocks/>
              </p:cNvSpPr>
              <p:nvPr/>
            </p:nvSpPr>
            <p:spPr bwMode="auto">
              <a:xfrm>
                <a:off x="2310" y="836"/>
                <a:ext cx="19" cy="10"/>
              </a:xfrm>
              <a:custGeom>
                <a:avLst/>
                <a:gdLst>
                  <a:gd name="T0" fmla="*/ 9 w 13"/>
                  <a:gd name="T1" fmla="*/ 4 h 7"/>
                  <a:gd name="T2" fmla="*/ 13 w 13"/>
                  <a:gd name="T3" fmla="*/ 3 h 7"/>
                  <a:gd name="T4" fmla="*/ 0 w 13"/>
                  <a:gd name="T5" fmla="*/ 1 h 7"/>
                  <a:gd name="T6" fmla="*/ 9 w 1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">
                    <a:moveTo>
                      <a:pt x="9" y="4"/>
                    </a:moveTo>
                    <a:cubicBezTo>
                      <a:pt x="10" y="4"/>
                      <a:pt x="11" y="4"/>
                      <a:pt x="13" y="3"/>
                    </a:cubicBezTo>
                    <a:cubicBezTo>
                      <a:pt x="9" y="0"/>
                      <a:pt x="4" y="0"/>
                      <a:pt x="0" y="1"/>
                    </a:cubicBezTo>
                    <a:cubicBezTo>
                      <a:pt x="2" y="7"/>
                      <a:pt x="2" y="7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" name="Freeform 191"/>
              <p:cNvSpPr>
                <a:spLocks/>
              </p:cNvSpPr>
              <p:nvPr/>
            </p:nvSpPr>
            <p:spPr bwMode="auto">
              <a:xfrm>
                <a:off x="2309" y="836"/>
                <a:ext cx="1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" name="Freeform 192"/>
              <p:cNvSpPr>
                <a:spLocks/>
              </p:cNvSpPr>
              <p:nvPr/>
            </p:nvSpPr>
            <p:spPr bwMode="auto">
              <a:xfrm>
                <a:off x="6063" y="2724"/>
                <a:ext cx="16" cy="11"/>
              </a:xfrm>
              <a:custGeom>
                <a:avLst/>
                <a:gdLst>
                  <a:gd name="T0" fmla="*/ 5 w 11"/>
                  <a:gd name="T1" fmla="*/ 0 h 8"/>
                  <a:gd name="T2" fmla="*/ 0 w 11"/>
                  <a:gd name="T3" fmla="*/ 3 h 8"/>
                  <a:gd name="T4" fmla="*/ 7 w 11"/>
                  <a:gd name="T5" fmla="*/ 7 h 8"/>
                  <a:gd name="T6" fmla="*/ 10 w 11"/>
                  <a:gd name="T7" fmla="*/ 2 h 8"/>
                  <a:gd name="T8" fmla="*/ 5 w 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4" y="1"/>
                      <a:pt x="2" y="2"/>
                      <a:pt x="0" y="3"/>
                    </a:cubicBezTo>
                    <a:cubicBezTo>
                      <a:pt x="3" y="8"/>
                      <a:pt x="4" y="8"/>
                      <a:pt x="7" y="7"/>
                    </a:cubicBezTo>
                    <a:cubicBezTo>
                      <a:pt x="9" y="6"/>
                      <a:pt x="11" y="3"/>
                      <a:pt x="10" y="2"/>
                    </a:cubicBezTo>
                    <a:cubicBezTo>
                      <a:pt x="9" y="1"/>
                      <a:pt x="7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" name="Freeform 193"/>
              <p:cNvSpPr>
                <a:spLocks/>
              </p:cNvSpPr>
              <p:nvPr/>
            </p:nvSpPr>
            <p:spPr bwMode="auto">
              <a:xfrm>
                <a:off x="6059" y="2708"/>
                <a:ext cx="8" cy="20"/>
              </a:xfrm>
              <a:custGeom>
                <a:avLst/>
                <a:gdLst>
                  <a:gd name="T0" fmla="*/ 6 w 6"/>
                  <a:gd name="T1" fmla="*/ 2 h 14"/>
                  <a:gd name="T2" fmla="*/ 6 w 6"/>
                  <a:gd name="T3" fmla="*/ 1 h 14"/>
                  <a:gd name="T4" fmla="*/ 3 w 6"/>
                  <a:gd name="T5" fmla="*/ 1 h 14"/>
                  <a:gd name="T6" fmla="*/ 0 w 6"/>
                  <a:gd name="T7" fmla="*/ 4 h 14"/>
                  <a:gd name="T8" fmla="*/ 0 w 6"/>
                  <a:gd name="T9" fmla="*/ 14 h 14"/>
                  <a:gd name="T10" fmla="*/ 3 w 6"/>
                  <a:gd name="T11" fmla="*/ 14 h 14"/>
                  <a:gd name="T12" fmla="*/ 5 w 6"/>
                  <a:gd name="T13" fmla="*/ 7 h 14"/>
                  <a:gd name="T14" fmla="*/ 6 w 6"/>
                  <a:gd name="T1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4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0" y="7"/>
                      <a:pt x="0" y="11"/>
                      <a:pt x="0" y="14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4" y="12"/>
                      <a:pt x="5" y="9"/>
                      <a:pt x="5" y="7"/>
                    </a:cubicBezTo>
                    <a:cubicBezTo>
                      <a:pt x="6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" name="Oval 194"/>
              <p:cNvSpPr>
                <a:spLocks noChangeArrowheads="1"/>
              </p:cNvSpPr>
              <p:nvPr/>
            </p:nvSpPr>
            <p:spPr bwMode="auto">
              <a:xfrm>
                <a:off x="6059" y="271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" name="Oval 195"/>
              <p:cNvSpPr>
                <a:spLocks noChangeArrowheads="1"/>
              </p:cNvSpPr>
              <p:nvPr/>
            </p:nvSpPr>
            <p:spPr bwMode="auto">
              <a:xfrm>
                <a:off x="6063" y="272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" name="Freeform 196"/>
              <p:cNvSpPr>
                <a:spLocks/>
              </p:cNvSpPr>
              <p:nvPr/>
            </p:nvSpPr>
            <p:spPr bwMode="auto">
              <a:xfrm>
                <a:off x="2486" y="2632"/>
                <a:ext cx="10" cy="10"/>
              </a:xfrm>
              <a:custGeom>
                <a:avLst/>
                <a:gdLst>
                  <a:gd name="T0" fmla="*/ 4 w 7"/>
                  <a:gd name="T1" fmla="*/ 1 h 7"/>
                  <a:gd name="T2" fmla="*/ 2 w 7"/>
                  <a:gd name="T3" fmla="*/ 1 h 7"/>
                  <a:gd name="T4" fmla="*/ 1 w 7"/>
                  <a:gd name="T5" fmla="*/ 3 h 7"/>
                  <a:gd name="T6" fmla="*/ 4 w 7"/>
                  <a:gd name="T7" fmla="*/ 7 h 7"/>
                  <a:gd name="T8" fmla="*/ 7 w 7"/>
                  <a:gd name="T9" fmla="*/ 5 h 7"/>
                  <a:gd name="T10" fmla="*/ 4 w 7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4" y="1"/>
                    </a:moveTo>
                    <a:cubicBezTo>
                      <a:pt x="4" y="1"/>
                      <a:pt x="2" y="0"/>
                      <a:pt x="2" y="1"/>
                    </a:cubicBezTo>
                    <a:cubicBezTo>
                      <a:pt x="1" y="1"/>
                      <a:pt x="0" y="3"/>
                      <a:pt x="1" y="3"/>
                    </a:cubicBezTo>
                    <a:cubicBezTo>
                      <a:pt x="1" y="5"/>
                      <a:pt x="2" y="6"/>
                      <a:pt x="4" y="7"/>
                    </a:cubicBezTo>
                    <a:cubicBezTo>
                      <a:pt x="4" y="7"/>
                      <a:pt x="5" y="6"/>
                      <a:pt x="7" y="5"/>
                    </a:cubicBezTo>
                    <a:cubicBezTo>
                      <a:pt x="6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" name="Freeform 197"/>
              <p:cNvSpPr>
                <a:spLocks/>
              </p:cNvSpPr>
              <p:nvPr/>
            </p:nvSpPr>
            <p:spPr bwMode="auto">
              <a:xfrm>
                <a:off x="2479" y="2599"/>
                <a:ext cx="10" cy="10"/>
              </a:xfrm>
              <a:custGeom>
                <a:avLst/>
                <a:gdLst>
                  <a:gd name="T0" fmla="*/ 7 w 7"/>
                  <a:gd name="T1" fmla="*/ 2 h 7"/>
                  <a:gd name="T2" fmla="*/ 5 w 7"/>
                  <a:gd name="T3" fmla="*/ 0 h 7"/>
                  <a:gd name="T4" fmla="*/ 0 w 7"/>
                  <a:gd name="T5" fmla="*/ 3 h 7"/>
                  <a:gd name="T6" fmla="*/ 1 w 7"/>
                  <a:gd name="T7" fmla="*/ 6 h 7"/>
                  <a:gd name="T8" fmla="*/ 7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cubicBezTo>
                      <a:pt x="7" y="1"/>
                      <a:pt x="6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4" y="7"/>
                      <a:pt x="7" y="5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" name="Freeform 198"/>
              <p:cNvSpPr>
                <a:spLocks/>
              </p:cNvSpPr>
              <p:nvPr/>
            </p:nvSpPr>
            <p:spPr bwMode="auto">
              <a:xfrm>
                <a:off x="2400" y="1391"/>
                <a:ext cx="11" cy="11"/>
              </a:xfrm>
              <a:custGeom>
                <a:avLst/>
                <a:gdLst>
                  <a:gd name="T0" fmla="*/ 2 w 8"/>
                  <a:gd name="T1" fmla="*/ 0 h 8"/>
                  <a:gd name="T2" fmla="*/ 0 w 8"/>
                  <a:gd name="T3" fmla="*/ 3 h 8"/>
                  <a:gd name="T4" fmla="*/ 5 w 8"/>
                  <a:gd name="T5" fmla="*/ 7 h 8"/>
                  <a:gd name="T6" fmla="*/ 8 w 8"/>
                  <a:gd name="T7" fmla="*/ 6 h 8"/>
                  <a:gd name="T8" fmla="*/ 8 w 8"/>
                  <a:gd name="T9" fmla="*/ 4 h 8"/>
                  <a:gd name="T10" fmla="*/ 2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7"/>
                      <a:pt x="5" y="7"/>
                    </a:cubicBezTo>
                    <a:cubicBezTo>
                      <a:pt x="6" y="8"/>
                      <a:pt x="7" y="6"/>
                      <a:pt x="8" y="6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1"/>
                      <a:pt x="5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" name="Freeform 199"/>
              <p:cNvSpPr>
                <a:spLocks/>
              </p:cNvSpPr>
              <p:nvPr/>
            </p:nvSpPr>
            <p:spPr bwMode="auto">
              <a:xfrm>
                <a:off x="2175" y="2421"/>
                <a:ext cx="8" cy="11"/>
              </a:xfrm>
              <a:custGeom>
                <a:avLst/>
                <a:gdLst>
                  <a:gd name="T0" fmla="*/ 3 w 6"/>
                  <a:gd name="T1" fmla="*/ 0 h 8"/>
                  <a:gd name="T2" fmla="*/ 0 w 6"/>
                  <a:gd name="T3" fmla="*/ 5 h 8"/>
                  <a:gd name="T4" fmla="*/ 3 w 6"/>
                  <a:gd name="T5" fmla="*/ 8 h 8"/>
                  <a:gd name="T6" fmla="*/ 6 w 6"/>
                  <a:gd name="T7" fmla="*/ 5 h 8"/>
                  <a:gd name="T8" fmla="*/ 3 w 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3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6"/>
                      <a:pt x="2" y="7"/>
                      <a:pt x="3" y="8"/>
                    </a:cubicBezTo>
                    <a:cubicBezTo>
                      <a:pt x="5" y="8"/>
                      <a:pt x="6" y="6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" name="Freeform 200"/>
              <p:cNvSpPr>
                <a:spLocks/>
              </p:cNvSpPr>
              <p:nvPr/>
            </p:nvSpPr>
            <p:spPr bwMode="auto">
              <a:xfrm>
                <a:off x="2195" y="2383"/>
                <a:ext cx="10" cy="12"/>
              </a:xfrm>
              <a:custGeom>
                <a:avLst/>
                <a:gdLst>
                  <a:gd name="T0" fmla="*/ 4 w 7"/>
                  <a:gd name="T1" fmla="*/ 9 h 9"/>
                  <a:gd name="T2" fmla="*/ 2 w 7"/>
                  <a:gd name="T3" fmla="*/ 0 h 9"/>
                  <a:gd name="T4" fmla="*/ 1 w 7"/>
                  <a:gd name="T5" fmla="*/ 0 h 9"/>
                  <a:gd name="T6" fmla="*/ 2 w 7"/>
                  <a:gd name="T7" fmla="*/ 9 h 9"/>
                  <a:gd name="T8" fmla="*/ 4 w 7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4" y="9"/>
                    </a:moveTo>
                    <a:cubicBezTo>
                      <a:pt x="7" y="6"/>
                      <a:pt x="6" y="2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3"/>
                      <a:pt x="1" y="6"/>
                      <a:pt x="2" y="9"/>
                    </a:cubicBezTo>
                    <a:cubicBezTo>
                      <a:pt x="3" y="9"/>
                      <a:pt x="4" y="9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" name="Freeform 201"/>
              <p:cNvSpPr>
                <a:spLocks/>
              </p:cNvSpPr>
              <p:nvPr/>
            </p:nvSpPr>
            <p:spPr bwMode="auto">
              <a:xfrm>
                <a:off x="2171" y="2380"/>
                <a:ext cx="11" cy="8"/>
              </a:xfrm>
              <a:custGeom>
                <a:avLst/>
                <a:gdLst>
                  <a:gd name="T0" fmla="*/ 1 w 8"/>
                  <a:gd name="T1" fmla="*/ 2 h 6"/>
                  <a:gd name="T2" fmla="*/ 0 w 8"/>
                  <a:gd name="T3" fmla="*/ 5 h 6"/>
                  <a:gd name="T4" fmla="*/ 2 w 8"/>
                  <a:gd name="T5" fmla="*/ 5 h 6"/>
                  <a:gd name="T6" fmla="*/ 8 w 8"/>
                  <a:gd name="T7" fmla="*/ 3 h 6"/>
                  <a:gd name="T8" fmla="*/ 8 w 8"/>
                  <a:gd name="T9" fmla="*/ 2 h 6"/>
                  <a:gd name="T10" fmla="*/ 7 w 8"/>
                  <a:gd name="T11" fmla="*/ 1 h 6"/>
                  <a:gd name="T12" fmla="*/ 1 w 8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1" y="2"/>
                    </a:moveTo>
                    <a:cubicBezTo>
                      <a:pt x="0" y="2"/>
                      <a:pt x="0" y="4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4" y="6"/>
                      <a:pt x="6" y="5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5" y="0"/>
                      <a:pt x="2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" name="Freeform 202"/>
              <p:cNvSpPr>
                <a:spLocks/>
              </p:cNvSpPr>
              <p:nvPr/>
            </p:nvSpPr>
            <p:spPr bwMode="auto">
              <a:xfrm>
                <a:off x="2256" y="2501"/>
                <a:ext cx="10" cy="7"/>
              </a:xfrm>
              <a:custGeom>
                <a:avLst/>
                <a:gdLst>
                  <a:gd name="T0" fmla="*/ 6 w 7"/>
                  <a:gd name="T1" fmla="*/ 4 h 5"/>
                  <a:gd name="T2" fmla="*/ 7 w 7"/>
                  <a:gd name="T3" fmla="*/ 3 h 5"/>
                  <a:gd name="T4" fmla="*/ 6 w 7"/>
                  <a:gd name="T5" fmla="*/ 1 h 5"/>
                  <a:gd name="T6" fmla="*/ 2 w 7"/>
                  <a:gd name="T7" fmla="*/ 1 h 5"/>
                  <a:gd name="T8" fmla="*/ 0 w 7"/>
                  <a:gd name="T9" fmla="*/ 3 h 5"/>
                  <a:gd name="T10" fmla="*/ 3 w 7"/>
                  <a:gd name="T11" fmla="*/ 5 h 5"/>
                  <a:gd name="T12" fmla="*/ 6 w 7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6" y="4"/>
                    </a:moveTo>
                    <a:cubicBezTo>
                      <a:pt x="6" y="4"/>
                      <a:pt x="7" y="4"/>
                      <a:pt x="7" y="3"/>
                    </a:cubicBezTo>
                    <a:cubicBezTo>
                      <a:pt x="7" y="3"/>
                      <a:pt x="6" y="1"/>
                      <a:pt x="6" y="1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1" y="1"/>
                      <a:pt x="0" y="3"/>
                      <a:pt x="0" y="3"/>
                    </a:cubicBezTo>
                    <a:cubicBezTo>
                      <a:pt x="0" y="4"/>
                      <a:pt x="2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" name="Freeform 203"/>
              <p:cNvSpPr>
                <a:spLocks/>
              </p:cNvSpPr>
              <p:nvPr/>
            </p:nvSpPr>
            <p:spPr bwMode="auto">
              <a:xfrm>
                <a:off x="6618" y="299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" name="Freeform 204"/>
              <p:cNvSpPr>
                <a:spLocks/>
              </p:cNvSpPr>
              <p:nvPr/>
            </p:nvSpPr>
            <p:spPr bwMode="auto">
              <a:xfrm>
                <a:off x="6601" y="2987"/>
                <a:ext cx="17" cy="10"/>
              </a:xfrm>
              <a:custGeom>
                <a:avLst/>
                <a:gdLst>
                  <a:gd name="T0" fmla="*/ 0 w 12"/>
                  <a:gd name="T1" fmla="*/ 0 h 7"/>
                  <a:gd name="T2" fmla="*/ 12 w 12"/>
                  <a:gd name="T3" fmla="*/ 6 h 7"/>
                  <a:gd name="T4" fmla="*/ 0 w 1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3" y="4"/>
                      <a:pt x="7" y="7"/>
                      <a:pt x="12" y="6"/>
                    </a:cubicBezTo>
                    <a:cubicBezTo>
                      <a:pt x="9" y="1"/>
                      <a:pt x="5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3" name="Group 406"/>
            <p:cNvGrpSpPr>
              <a:grpSpLocks/>
            </p:cNvGrpSpPr>
            <p:nvPr/>
          </p:nvGrpSpPr>
          <p:grpSpPr bwMode="auto">
            <a:xfrm>
              <a:off x="744" y="533"/>
              <a:ext cx="6182" cy="3629"/>
              <a:chOff x="744" y="533"/>
              <a:chExt cx="6182" cy="3629"/>
            </a:xfrm>
            <a:grpFill/>
          </p:grpSpPr>
          <p:sp>
            <p:nvSpPr>
              <p:cNvPr id="56" name="Freeform 206"/>
              <p:cNvSpPr>
                <a:spLocks/>
              </p:cNvSpPr>
              <p:nvPr/>
            </p:nvSpPr>
            <p:spPr bwMode="auto">
              <a:xfrm>
                <a:off x="6136" y="2885"/>
                <a:ext cx="31" cy="65"/>
              </a:xfrm>
              <a:custGeom>
                <a:avLst/>
                <a:gdLst>
                  <a:gd name="T0" fmla="*/ 1 w 22"/>
                  <a:gd name="T1" fmla="*/ 43 h 46"/>
                  <a:gd name="T2" fmla="*/ 5 w 22"/>
                  <a:gd name="T3" fmla="*/ 45 h 46"/>
                  <a:gd name="T4" fmla="*/ 9 w 22"/>
                  <a:gd name="T5" fmla="*/ 42 h 46"/>
                  <a:gd name="T6" fmla="*/ 9 w 22"/>
                  <a:gd name="T7" fmla="*/ 43 h 46"/>
                  <a:gd name="T8" fmla="*/ 9 w 22"/>
                  <a:gd name="T9" fmla="*/ 42 h 46"/>
                  <a:gd name="T10" fmla="*/ 12 w 22"/>
                  <a:gd name="T11" fmla="*/ 42 h 46"/>
                  <a:gd name="T12" fmla="*/ 10 w 22"/>
                  <a:gd name="T13" fmla="*/ 34 h 46"/>
                  <a:gd name="T14" fmla="*/ 12 w 22"/>
                  <a:gd name="T15" fmla="*/ 30 h 46"/>
                  <a:gd name="T16" fmla="*/ 13 w 22"/>
                  <a:gd name="T17" fmla="*/ 30 h 46"/>
                  <a:gd name="T18" fmla="*/ 17 w 22"/>
                  <a:gd name="T19" fmla="*/ 24 h 46"/>
                  <a:gd name="T20" fmla="*/ 19 w 22"/>
                  <a:gd name="T21" fmla="*/ 20 h 46"/>
                  <a:gd name="T22" fmla="*/ 22 w 22"/>
                  <a:gd name="T23" fmla="*/ 15 h 46"/>
                  <a:gd name="T24" fmla="*/ 20 w 22"/>
                  <a:gd name="T25" fmla="*/ 12 h 46"/>
                  <a:gd name="T26" fmla="*/ 16 w 22"/>
                  <a:gd name="T27" fmla="*/ 11 h 46"/>
                  <a:gd name="T28" fmla="*/ 12 w 22"/>
                  <a:gd name="T29" fmla="*/ 9 h 46"/>
                  <a:gd name="T30" fmla="*/ 14 w 22"/>
                  <a:gd name="T31" fmla="*/ 6 h 46"/>
                  <a:gd name="T32" fmla="*/ 17 w 22"/>
                  <a:gd name="T33" fmla="*/ 4 h 46"/>
                  <a:gd name="T34" fmla="*/ 17 w 22"/>
                  <a:gd name="T35" fmla="*/ 1 h 46"/>
                  <a:gd name="T36" fmla="*/ 16 w 22"/>
                  <a:gd name="T37" fmla="*/ 1 h 46"/>
                  <a:gd name="T38" fmla="*/ 2 w 22"/>
                  <a:gd name="T39" fmla="*/ 21 h 46"/>
                  <a:gd name="T40" fmla="*/ 3 w 22"/>
                  <a:gd name="T41" fmla="*/ 28 h 46"/>
                  <a:gd name="T42" fmla="*/ 5 w 22"/>
                  <a:gd name="T43" fmla="*/ 39 h 46"/>
                  <a:gd name="T44" fmla="*/ 5 w 22"/>
                  <a:gd name="T45" fmla="*/ 39 h 46"/>
                  <a:gd name="T46" fmla="*/ 5 w 22"/>
                  <a:gd name="T47" fmla="*/ 39 h 46"/>
                  <a:gd name="T48" fmla="*/ 5 w 22"/>
                  <a:gd name="T49" fmla="*/ 39 h 46"/>
                  <a:gd name="T50" fmla="*/ 7 w 22"/>
                  <a:gd name="T51" fmla="*/ 41 h 46"/>
                  <a:gd name="T52" fmla="*/ 5 w 22"/>
                  <a:gd name="T53" fmla="*/ 39 h 46"/>
                  <a:gd name="T54" fmla="*/ 3 w 22"/>
                  <a:gd name="T55" fmla="*/ 40 h 46"/>
                  <a:gd name="T56" fmla="*/ 1 w 22"/>
                  <a:gd name="T57" fmla="*/ 4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46">
                    <a:moveTo>
                      <a:pt x="1" y="43"/>
                    </a:moveTo>
                    <a:cubicBezTo>
                      <a:pt x="2" y="45"/>
                      <a:pt x="3" y="46"/>
                      <a:pt x="5" y="45"/>
                    </a:cubicBezTo>
                    <a:cubicBezTo>
                      <a:pt x="6" y="44"/>
                      <a:pt x="7" y="43"/>
                      <a:pt x="9" y="42"/>
                    </a:cubicBezTo>
                    <a:cubicBezTo>
                      <a:pt x="9" y="42"/>
                      <a:pt x="9" y="42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10" y="42"/>
                      <a:pt x="11" y="42"/>
                      <a:pt x="12" y="42"/>
                    </a:cubicBezTo>
                    <a:cubicBezTo>
                      <a:pt x="11" y="39"/>
                      <a:pt x="10" y="37"/>
                      <a:pt x="10" y="34"/>
                    </a:cubicBezTo>
                    <a:cubicBezTo>
                      <a:pt x="10" y="33"/>
                      <a:pt x="10" y="31"/>
                      <a:pt x="12" y="30"/>
                    </a:cubicBezTo>
                    <a:cubicBezTo>
                      <a:pt x="12" y="30"/>
                      <a:pt x="13" y="30"/>
                      <a:pt x="13" y="30"/>
                    </a:cubicBezTo>
                    <a:cubicBezTo>
                      <a:pt x="16" y="29"/>
                      <a:pt x="19" y="28"/>
                      <a:pt x="17" y="24"/>
                    </a:cubicBezTo>
                    <a:cubicBezTo>
                      <a:pt x="17" y="23"/>
                      <a:pt x="18" y="21"/>
                      <a:pt x="19" y="20"/>
                    </a:cubicBezTo>
                    <a:cubicBezTo>
                      <a:pt x="20" y="18"/>
                      <a:pt x="22" y="17"/>
                      <a:pt x="22" y="15"/>
                    </a:cubicBezTo>
                    <a:cubicBezTo>
                      <a:pt x="22" y="14"/>
                      <a:pt x="21" y="12"/>
                      <a:pt x="20" y="12"/>
                    </a:cubicBezTo>
                    <a:cubicBezTo>
                      <a:pt x="19" y="11"/>
                      <a:pt x="17" y="11"/>
                      <a:pt x="16" y="11"/>
                    </a:cubicBezTo>
                    <a:cubicBezTo>
                      <a:pt x="14" y="11"/>
                      <a:pt x="13" y="11"/>
                      <a:pt x="12" y="9"/>
                    </a:cubicBezTo>
                    <a:cubicBezTo>
                      <a:pt x="11" y="8"/>
                      <a:pt x="11" y="7"/>
                      <a:pt x="14" y="6"/>
                    </a:cubicBezTo>
                    <a:cubicBezTo>
                      <a:pt x="15" y="5"/>
                      <a:pt x="16" y="5"/>
                      <a:pt x="17" y="4"/>
                    </a:cubicBezTo>
                    <a:cubicBezTo>
                      <a:pt x="17" y="3"/>
                      <a:pt x="17" y="2"/>
                      <a:pt x="17" y="1"/>
                    </a:cubicBezTo>
                    <a:cubicBezTo>
                      <a:pt x="17" y="1"/>
                      <a:pt x="16" y="0"/>
                      <a:pt x="16" y="1"/>
                    </a:cubicBezTo>
                    <a:cubicBezTo>
                      <a:pt x="4" y="4"/>
                      <a:pt x="1" y="10"/>
                      <a:pt x="2" y="21"/>
                    </a:cubicBezTo>
                    <a:cubicBezTo>
                      <a:pt x="2" y="24"/>
                      <a:pt x="3" y="26"/>
                      <a:pt x="3" y="28"/>
                    </a:cubicBezTo>
                    <a:cubicBezTo>
                      <a:pt x="4" y="32"/>
                      <a:pt x="5" y="35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6" y="40"/>
                      <a:pt x="6" y="40"/>
                      <a:pt x="7" y="41"/>
                    </a:cubicBezTo>
                    <a:cubicBezTo>
                      <a:pt x="6" y="40"/>
                      <a:pt x="6" y="40"/>
                      <a:pt x="5" y="39"/>
                    </a:cubicBezTo>
                    <a:cubicBezTo>
                      <a:pt x="4" y="39"/>
                      <a:pt x="3" y="39"/>
                      <a:pt x="3" y="40"/>
                    </a:cubicBezTo>
                    <a:cubicBezTo>
                      <a:pt x="1" y="41"/>
                      <a:pt x="0" y="42"/>
                      <a:pt x="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Freeform 207"/>
              <p:cNvSpPr>
                <a:spLocks/>
              </p:cNvSpPr>
              <p:nvPr/>
            </p:nvSpPr>
            <p:spPr bwMode="auto">
              <a:xfrm>
                <a:off x="5456" y="2662"/>
                <a:ext cx="6" cy="15"/>
              </a:xfrm>
              <a:custGeom>
                <a:avLst/>
                <a:gdLst>
                  <a:gd name="T0" fmla="*/ 3 w 4"/>
                  <a:gd name="T1" fmla="*/ 1 h 11"/>
                  <a:gd name="T2" fmla="*/ 1 w 4"/>
                  <a:gd name="T3" fmla="*/ 2 h 11"/>
                  <a:gd name="T4" fmla="*/ 0 w 4"/>
                  <a:gd name="T5" fmla="*/ 6 h 11"/>
                  <a:gd name="T6" fmla="*/ 0 w 4"/>
                  <a:gd name="T7" fmla="*/ 8 h 11"/>
                  <a:gd name="T8" fmla="*/ 2 w 4"/>
                  <a:gd name="T9" fmla="*/ 11 h 11"/>
                  <a:gd name="T10" fmla="*/ 4 w 4"/>
                  <a:gd name="T11" fmla="*/ 8 h 11"/>
                  <a:gd name="T12" fmla="*/ 3 w 4"/>
                  <a:gd name="T13" fmla="*/ 2 h 11"/>
                  <a:gd name="T14" fmla="*/ 3 w 4"/>
                  <a:gd name="T1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1">
                    <a:moveTo>
                      <a:pt x="3" y="1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1" y="9"/>
                      <a:pt x="1" y="10"/>
                      <a:pt x="2" y="11"/>
                    </a:cubicBezTo>
                    <a:cubicBezTo>
                      <a:pt x="3" y="10"/>
                      <a:pt x="3" y="9"/>
                      <a:pt x="4" y="8"/>
                    </a:cubicBezTo>
                    <a:cubicBezTo>
                      <a:pt x="4" y="6"/>
                      <a:pt x="4" y="4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Freeform 208"/>
              <p:cNvSpPr>
                <a:spLocks/>
              </p:cNvSpPr>
              <p:nvPr/>
            </p:nvSpPr>
            <p:spPr bwMode="auto">
              <a:xfrm>
                <a:off x="6210" y="3078"/>
                <a:ext cx="10" cy="13"/>
              </a:xfrm>
              <a:custGeom>
                <a:avLst/>
                <a:gdLst>
                  <a:gd name="T0" fmla="*/ 0 w 7"/>
                  <a:gd name="T1" fmla="*/ 6 h 9"/>
                  <a:gd name="T2" fmla="*/ 2 w 7"/>
                  <a:gd name="T3" fmla="*/ 8 h 9"/>
                  <a:gd name="T4" fmla="*/ 3 w 7"/>
                  <a:gd name="T5" fmla="*/ 8 h 9"/>
                  <a:gd name="T6" fmla="*/ 6 w 7"/>
                  <a:gd name="T7" fmla="*/ 3 h 9"/>
                  <a:gd name="T8" fmla="*/ 5 w 7"/>
                  <a:gd name="T9" fmla="*/ 0 h 9"/>
                  <a:gd name="T10" fmla="*/ 2 w 7"/>
                  <a:gd name="T11" fmla="*/ 2 h 9"/>
                  <a:gd name="T12" fmla="*/ 0 w 7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0" y="6"/>
                    </a:moveTo>
                    <a:cubicBezTo>
                      <a:pt x="0" y="7"/>
                      <a:pt x="1" y="8"/>
                      <a:pt x="2" y="8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5" y="7"/>
                      <a:pt x="7" y="6"/>
                      <a:pt x="6" y="3"/>
                    </a:cubicBezTo>
                    <a:cubicBezTo>
                      <a:pt x="6" y="2"/>
                      <a:pt x="5" y="1"/>
                      <a:pt x="5" y="0"/>
                    </a:cubicBezTo>
                    <a:cubicBezTo>
                      <a:pt x="4" y="0"/>
                      <a:pt x="2" y="1"/>
                      <a:pt x="2" y="2"/>
                    </a:cubicBezTo>
                    <a:cubicBezTo>
                      <a:pt x="1" y="3"/>
                      <a:pt x="0" y="4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Freeform 209"/>
              <p:cNvSpPr>
                <a:spLocks/>
              </p:cNvSpPr>
              <p:nvPr/>
            </p:nvSpPr>
            <p:spPr bwMode="auto">
              <a:xfrm>
                <a:off x="4716" y="1031"/>
                <a:ext cx="9" cy="11"/>
              </a:xfrm>
              <a:custGeom>
                <a:avLst/>
                <a:gdLst>
                  <a:gd name="T0" fmla="*/ 5 w 6"/>
                  <a:gd name="T1" fmla="*/ 7 h 8"/>
                  <a:gd name="T2" fmla="*/ 6 w 6"/>
                  <a:gd name="T3" fmla="*/ 6 h 8"/>
                  <a:gd name="T4" fmla="*/ 5 w 6"/>
                  <a:gd name="T5" fmla="*/ 2 h 8"/>
                  <a:gd name="T6" fmla="*/ 3 w 6"/>
                  <a:gd name="T7" fmla="*/ 0 h 8"/>
                  <a:gd name="T8" fmla="*/ 1 w 6"/>
                  <a:gd name="T9" fmla="*/ 2 h 8"/>
                  <a:gd name="T10" fmla="*/ 2 w 6"/>
                  <a:gd name="T11" fmla="*/ 7 h 8"/>
                  <a:gd name="T12" fmla="*/ 5 w 6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5" y="7"/>
                    </a:moveTo>
                    <a:cubicBezTo>
                      <a:pt x="6" y="7"/>
                      <a:pt x="6" y="7"/>
                      <a:pt x="6" y="6"/>
                    </a:cubicBezTo>
                    <a:cubicBezTo>
                      <a:pt x="6" y="5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4"/>
                      <a:pt x="1" y="6"/>
                      <a:pt x="2" y="7"/>
                    </a:cubicBezTo>
                    <a:cubicBezTo>
                      <a:pt x="3" y="8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Freeform 210"/>
              <p:cNvSpPr>
                <a:spLocks/>
              </p:cNvSpPr>
              <p:nvPr/>
            </p:nvSpPr>
            <p:spPr bwMode="auto">
              <a:xfrm>
                <a:off x="2475" y="1182"/>
                <a:ext cx="9" cy="8"/>
              </a:xfrm>
              <a:custGeom>
                <a:avLst/>
                <a:gdLst>
                  <a:gd name="T0" fmla="*/ 6 w 6"/>
                  <a:gd name="T1" fmla="*/ 1 h 6"/>
                  <a:gd name="T2" fmla="*/ 3 w 6"/>
                  <a:gd name="T3" fmla="*/ 0 h 6"/>
                  <a:gd name="T4" fmla="*/ 0 w 6"/>
                  <a:gd name="T5" fmla="*/ 3 h 6"/>
                  <a:gd name="T6" fmla="*/ 2 w 6"/>
                  <a:gd name="T7" fmla="*/ 6 h 6"/>
                  <a:gd name="T8" fmla="*/ 5 w 6"/>
                  <a:gd name="T9" fmla="*/ 5 h 6"/>
                  <a:gd name="T10" fmla="*/ 6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6" y="1"/>
                    </a:move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6"/>
                      <a:pt x="5" y="6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" name="Freeform 211"/>
              <p:cNvSpPr>
                <a:spLocks/>
              </p:cNvSpPr>
              <p:nvPr/>
            </p:nvSpPr>
            <p:spPr bwMode="auto">
              <a:xfrm>
                <a:off x="6042" y="2188"/>
                <a:ext cx="11" cy="8"/>
              </a:xfrm>
              <a:custGeom>
                <a:avLst/>
                <a:gdLst>
                  <a:gd name="T0" fmla="*/ 7 w 8"/>
                  <a:gd name="T1" fmla="*/ 3 h 6"/>
                  <a:gd name="T2" fmla="*/ 5 w 8"/>
                  <a:gd name="T3" fmla="*/ 0 h 6"/>
                  <a:gd name="T4" fmla="*/ 2 w 8"/>
                  <a:gd name="T5" fmla="*/ 1 h 6"/>
                  <a:gd name="T6" fmla="*/ 0 w 8"/>
                  <a:gd name="T7" fmla="*/ 5 h 6"/>
                  <a:gd name="T8" fmla="*/ 3 w 8"/>
                  <a:gd name="T9" fmla="*/ 6 h 6"/>
                  <a:gd name="T10" fmla="*/ 7 w 8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7" y="3"/>
                    </a:moveTo>
                    <a:cubicBezTo>
                      <a:pt x="8" y="2"/>
                      <a:pt x="6" y="0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7" y="5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Freeform 212"/>
              <p:cNvSpPr>
                <a:spLocks/>
              </p:cNvSpPr>
              <p:nvPr/>
            </p:nvSpPr>
            <p:spPr bwMode="auto">
              <a:xfrm>
                <a:off x="5824" y="3470"/>
                <a:ext cx="9" cy="11"/>
              </a:xfrm>
              <a:custGeom>
                <a:avLst/>
                <a:gdLst>
                  <a:gd name="T0" fmla="*/ 5 w 6"/>
                  <a:gd name="T1" fmla="*/ 1 h 8"/>
                  <a:gd name="T2" fmla="*/ 2 w 6"/>
                  <a:gd name="T3" fmla="*/ 0 h 8"/>
                  <a:gd name="T4" fmla="*/ 0 w 6"/>
                  <a:gd name="T5" fmla="*/ 3 h 8"/>
                  <a:gd name="T6" fmla="*/ 3 w 6"/>
                  <a:gd name="T7" fmla="*/ 8 h 8"/>
                  <a:gd name="T8" fmla="*/ 6 w 6"/>
                  <a:gd name="T9" fmla="*/ 8 h 8"/>
                  <a:gd name="T10" fmla="*/ 5 w 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6"/>
                      <a:pt x="3" y="8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6" y="6"/>
                      <a:pt x="6" y="3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Oval 213"/>
              <p:cNvSpPr>
                <a:spLocks noChangeArrowheads="1"/>
              </p:cNvSpPr>
              <p:nvPr/>
            </p:nvSpPr>
            <p:spPr bwMode="auto">
              <a:xfrm>
                <a:off x="5829" y="348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" name="Freeform 214"/>
              <p:cNvSpPr>
                <a:spLocks/>
              </p:cNvSpPr>
              <p:nvPr/>
            </p:nvSpPr>
            <p:spPr bwMode="auto">
              <a:xfrm>
                <a:off x="4261" y="738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" name="Freeform 215"/>
              <p:cNvSpPr>
                <a:spLocks/>
              </p:cNvSpPr>
              <p:nvPr/>
            </p:nvSpPr>
            <p:spPr bwMode="auto">
              <a:xfrm>
                <a:off x="4251" y="729"/>
                <a:ext cx="10" cy="9"/>
              </a:xfrm>
              <a:custGeom>
                <a:avLst/>
                <a:gdLst>
                  <a:gd name="T0" fmla="*/ 2 w 7"/>
                  <a:gd name="T1" fmla="*/ 0 h 6"/>
                  <a:gd name="T2" fmla="*/ 0 w 7"/>
                  <a:gd name="T3" fmla="*/ 1 h 6"/>
                  <a:gd name="T4" fmla="*/ 1 w 7"/>
                  <a:gd name="T5" fmla="*/ 5 h 6"/>
                  <a:gd name="T6" fmla="*/ 7 w 7"/>
                  <a:gd name="T7" fmla="*/ 6 h 6"/>
                  <a:gd name="T8" fmla="*/ 5 w 7"/>
                  <a:gd name="T9" fmla="*/ 1 h 6"/>
                  <a:gd name="T10" fmla="*/ 2 w 7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3"/>
                      <a:pt x="1" y="5"/>
                      <a:pt x="1" y="5"/>
                    </a:cubicBezTo>
                    <a:cubicBezTo>
                      <a:pt x="3" y="6"/>
                      <a:pt x="5" y="6"/>
                      <a:pt x="7" y="6"/>
                    </a:cubicBezTo>
                    <a:cubicBezTo>
                      <a:pt x="6" y="4"/>
                      <a:pt x="6" y="2"/>
                      <a:pt x="5" y="1"/>
                    </a:cubicBezTo>
                    <a:cubicBezTo>
                      <a:pt x="5" y="0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" name="Freeform 216"/>
              <p:cNvSpPr>
                <a:spLocks/>
              </p:cNvSpPr>
              <p:nvPr/>
            </p:nvSpPr>
            <p:spPr bwMode="auto">
              <a:xfrm>
                <a:off x="5981" y="2680"/>
                <a:ext cx="8" cy="10"/>
              </a:xfrm>
              <a:custGeom>
                <a:avLst/>
                <a:gdLst>
                  <a:gd name="T0" fmla="*/ 6 w 6"/>
                  <a:gd name="T1" fmla="*/ 2 h 7"/>
                  <a:gd name="T2" fmla="*/ 2 w 6"/>
                  <a:gd name="T3" fmla="*/ 0 h 7"/>
                  <a:gd name="T4" fmla="*/ 0 w 6"/>
                  <a:gd name="T5" fmla="*/ 3 h 7"/>
                  <a:gd name="T6" fmla="*/ 1 w 6"/>
                  <a:gd name="T7" fmla="*/ 6 h 7"/>
                  <a:gd name="T8" fmla="*/ 6 w 6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6" y="2"/>
                    </a:moveTo>
                    <a:cubicBezTo>
                      <a:pt x="5" y="2"/>
                      <a:pt x="4" y="1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2" y="7"/>
                      <a:pt x="6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Freeform 217"/>
              <p:cNvSpPr>
                <a:spLocks/>
              </p:cNvSpPr>
              <p:nvPr/>
            </p:nvSpPr>
            <p:spPr bwMode="auto">
              <a:xfrm>
                <a:off x="6106" y="3084"/>
                <a:ext cx="13" cy="7"/>
              </a:xfrm>
              <a:custGeom>
                <a:avLst/>
                <a:gdLst>
                  <a:gd name="T0" fmla="*/ 4 w 9"/>
                  <a:gd name="T1" fmla="*/ 5 h 5"/>
                  <a:gd name="T2" fmla="*/ 7 w 9"/>
                  <a:gd name="T3" fmla="*/ 5 h 5"/>
                  <a:gd name="T4" fmla="*/ 9 w 9"/>
                  <a:gd name="T5" fmla="*/ 3 h 5"/>
                  <a:gd name="T6" fmla="*/ 7 w 9"/>
                  <a:gd name="T7" fmla="*/ 1 h 5"/>
                  <a:gd name="T8" fmla="*/ 5 w 9"/>
                  <a:gd name="T9" fmla="*/ 1 h 5"/>
                  <a:gd name="T10" fmla="*/ 4 w 9"/>
                  <a:gd name="T11" fmla="*/ 1 h 5"/>
                  <a:gd name="T12" fmla="*/ 0 w 9"/>
                  <a:gd name="T13" fmla="*/ 3 h 5"/>
                  <a:gd name="T14" fmla="*/ 4 w 9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5">
                    <a:moveTo>
                      <a:pt x="4" y="5"/>
                    </a:moveTo>
                    <a:cubicBezTo>
                      <a:pt x="5" y="5"/>
                      <a:pt x="6" y="5"/>
                      <a:pt x="7" y="5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2"/>
                      <a:pt x="8" y="1"/>
                      <a:pt x="7" y="1"/>
                    </a:cubicBezTo>
                    <a:cubicBezTo>
                      <a:pt x="7" y="0"/>
                      <a:pt x="6" y="0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2" y="1"/>
                      <a:pt x="1" y="1"/>
                      <a:pt x="0" y="3"/>
                    </a:cubicBezTo>
                    <a:cubicBezTo>
                      <a:pt x="0" y="4"/>
                      <a:pt x="1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Freeform 218"/>
              <p:cNvSpPr>
                <a:spLocks/>
              </p:cNvSpPr>
              <p:nvPr/>
            </p:nvSpPr>
            <p:spPr bwMode="auto">
              <a:xfrm>
                <a:off x="3429" y="660"/>
                <a:ext cx="7" cy="11"/>
              </a:xfrm>
              <a:custGeom>
                <a:avLst/>
                <a:gdLst>
                  <a:gd name="T0" fmla="*/ 3 w 5"/>
                  <a:gd name="T1" fmla="*/ 8 h 8"/>
                  <a:gd name="T2" fmla="*/ 5 w 5"/>
                  <a:gd name="T3" fmla="*/ 4 h 8"/>
                  <a:gd name="T4" fmla="*/ 4 w 5"/>
                  <a:gd name="T5" fmla="*/ 1 h 8"/>
                  <a:gd name="T6" fmla="*/ 0 w 5"/>
                  <a:gd name="T7" fmla="*/ 3 h 8"/>
                  <a:gd name="T8" fmla="*/ 3 w 5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3" y="8"/>
                    </a:moveTo>
                    <a:cubicBezTo>
                      <a:pt x="4" y="7"/>
                      <a:pt x="4" y="6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0" y="2"/>
                      <a:pt x="0" y="3"/>
                    </a:cubicBezTo>
                    <a:cubicBezTo>
                      <a:pt x="0" y="6"/>
                      <a:pt x="1" y="7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" name="Freeform 219"/>
              <p:cNvSpPr>
                <a:spLocks/>
              </p:cNvSpPr>
              <p:nvPr/>
            </p:nvSpPr>
            <p:spPr bwMode="auto">
              <a:xfrm>
                <a:off x="4489" y="3149"/>
                <a:ext cx="7" cy="10"/>
              </a:xfrm>
              <a:custGeom>
                <a:avLst/>
                <a:gdLst>
                  <a:gd name="T0" fmla="*/ 5 w 5"/>
                  <a:gd name="T1" fmla="*/ 5 h 7"/>
                  <a:gd name="T2" fmla="*/ 3 w 5"/>
                  <a:gd name="T3" fmla="*/ 1 h 7"/>
                  <a:gd name="T4" fmla="*/ 0 w 5"/>
                  <a:gd name="T5" fmla="*/ 4 h 7"/>
                  <a:gd name="T6" fmla="*/ 2 w 5"/>
                  <a:gd name="T7" fmla="*/ 6 h 7"/>
                  <a:gd name="T8" fmla="*/ 5 w 5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5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3" y="7"/>
                      <a:pt x="4" y="7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Freeform 220"/>
              <p:cNvSpPr>
                <a:spLocks/>
              </p:cNvSpPr>
              <p:nvPr/>
            </p:nvSpPr>
            <p:spPr bwMode="auto">
              <a:xfrm>
                <a:off x="3421" y="826"/>
                <a:ext cx="7" cy="9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4 h 6"/>
                  <a:gd name="T4" fmla="*/ 1 w 5"/>
                  <a:gd name="T5" fmla="*/ 6 h 6"/>
                  <a:gd name="T6" fmla="*/ 4 w 5"/>
                  <a:gd name="T7" fmla="*/ 6 h 6"/>
                  <a:gd name="T8" fmla="*/ 5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2" y="6"/>
                      <a:pt x="3" y="6"/>
                      <a:pt x="4" y="6"/>
                    </a:cubicBezTo>
                    <a:cubicBezTo>
                      <a:pt x="4" y="5"/>
                      <a:pt x="5" y="3"/>
                      <a:pt x="5" y="2"/>
                    </a:cubicBezTo>
                    <a:cubicBezTo>
                      <a:pt x="4" y="0"/>
                      <a:pt x="4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Freeform 221"/>
              <p:cNvSpPr>
                <a:spLocks/>
              </p:cNvSpPr>
              <p:nvPr/>
            </p:nvSpPr>
            <p:spPr bwMode="auto">
              <a:xfrm>
                <a:off x="4029" y="2141"/>
                <a:ext cx="12" cy="8"/>
              </a:xfrm>
              <a:custGeom>
                <a:avLst/>
                <a:gdLst>
                  <a:gd name="T0" fmla="*/ 5 w 8"/>
                  <a:gd name="T1" fmla="*/ 2 h 6"/>
                  <a:gd name="T2" fmla="*/ 4 w 8"/>
                  <a:gd name="T3" fmla="*/ 1 h 6"/>
                  <a:gd name="T4" fmla="*/ 1 w 8"/>
                  <a:gd name="T5" fmla="*/ 1 h 6"/>
                  <a:gd name="T6" fmla="*/ 0 w 8"/>
                  <a:gd name="T7" fmla="*/ 4 h 6"/>
                  <a:gd name="T8" fmla="*/ 2 w 8"/>
                  <a:gd name="T9" fmla="*/ 6 h 6"/>
                  <a:gd name="T10" fmla="*/ 8 w 8"/>
                  <a:gd name="T11" fmla="*/ 6 h 6"/>
                  <a:gd name="T12" fmla="*/ 8 w 8"/>
                  <a:gd name="T13" fmla="*/ 3 h 6"/>
                  <a:gd name="T14" fmla="*/ 5 w 8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5" y="2"/>
                    </a:moveTo>
                    <a:cubicBezTo>
                      <a:pt x="5" y="2"/>
                      <a:pt x="4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4" y="6"/>
                      <a:pt x="6" y="6"/>
                      <a:pt x="8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3"/>
                      <a:pt x="6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" name="Freeform 222"/>
              <p:cNvSpPr>
                <a:spLocks/>
              </p:cNvSpPr>
              <p:nvPr/>
            </p:nvSpPr>
            <p:spPr bwMode="auto">
              <a:xfrm>
                <a:off x="4041" y="214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Freeform 223"/>
              <p:cNvSpPr>
                <a:spLocks/>
              </p:cNvSpPr>
              <p:nvPr/>
            </p:nvSpPr>
            <p:spPr bwMode="auto">
              <a:xfrm>
                <a:off x="6333" y="3855"/>
                <a:ext cx="9" cy="13"/>
              </a:xfrm>
              <a:custGeom>
                <a:avLst/>
                <a:gdLst>
                  <a:gd name="T0" fmla="*/ 5 w 6"/>
                  <a:gd name="T1" fmla="*/ 7 h 9"/>
                  <a:gd name="T2" fmla="*/ 6 w 6"/>
                  <a:gd name="T3" fmla="*/ 4 h 9"/>
                  <a:gd name="T4" fmla="*/ 6 w 6"/>
                  <a:gd name="T5" fmla="*/ 3 h 9"/>
                  <a:gd name="T6" fmla="*/ 4 w 6"/>
                  <a:gd name="T7" fmla="*/ 0 h 9"/>
                  <a:gd name="T8" fmla="*/ 1 w 6"/>
                  <a:gd name="T9" fmla="*/ 2 h 9"/>
                  <a:gd name="T10" fmla="*/ 0 w 6"/>
                  <a:gd name="T11" fmla="*/ 6 h 9"/>
                  <a:gd name="T12" fmla="*/ 2 w 6"/>
                  <a:gd name="T13" fmla="*/ 8 h 9"/>
                  <a:gd name="T14" fmla="*/ 5 w 6"/>
                  <a:gd name="T1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9">
                    <a:moveTo>
                      <a:pt x="5" y="7"/>
                    </a:moveTo>
                    <a:cubicBezTo>
                      <a:pt x="5" y="6"/>
                      <a:pt x="5" y="5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5" y="2"/>
                      <a:pt x="5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3"/>
                      <a:pt x="0" y="4"/>
                      <a:pt x="0" y="6"/>
                    </a:cubicBezTo>
                    <a:cubicBezTo>
                      <a:pt x="0" y="7"/>
                      <a:pt x="1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Freeform 224"/>
              <p:cNvSpPr>
                <a:spLocks/>
              </p:cNvSpPr>
              <p:nvPr/>
            </p:nvSpPr>
            <p:spPr bwMode="auto">
              <a:xfrm>
                <a:off x="6140" y="2960"/>
                <a:ext cx="10" cy="9"/>
              </a:xfrm>
              <a:custGeom>
                <a:avLst/>
                <a:gdLst>
                  <a:gd name="T0" fmla="*/ 5 w 7"/>
                  <a:gd name="T1" fmla="*/ 6 h 6"/>
                  <a:gd name="T2" fmla="*/ 7 w 7"/>
                  <a:gd name="T3" fmla="*/ 4 h 6"/>
                  <a:gd name="T4" fmla="*/ 7 w 7"/>
                  <a:gd name="T5" fmla="*/ 2 h 6"/>
                  <a:gd name="T6" fmla="*/ 3 w 7"/>
                  <a:gd name="T7" fmla="*/ 0 h 6"/>
                  <a:gd name="T8" fmla="*/ 0 w 7"/>
                  <a:gd name="T9" fmla="*/ 4 h 6"/>
                  <a:gd name="T10" fmla="*/ 5 w 7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5" y="6"/>
                    </a:moveTo>
                    <a:cubicBezTo>
                      <a:pt x="5" y="5"/>
                      <a:pt x="6" y="4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1" y="5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Freeform 225"/>
              <p:cNvSpPr>
                <a:spLocks/>
              </p:cNvSpPr>
              <p:nvPr/>
            </p:nvSpPr>
            <p:spPr bwMode="auto">
              <a:xfrm>
                <a:off x="2311" y="3889"/>
                <a:ext cx="9" cy="9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1 w 6"/>
                  <a:gd name="T7" fmla="*/ 1 h 6"/>
                  <a:gd name="T8" fmla="*/ 4 w 6"/>
                  <a:gd name="T9" fmla="*/ 6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3"/>
                      <a:pt x="5" y="1"/>
                      <a:pt x="3" y="0"/>
                    </a:cubicBezTo>
                    <a:cubicBezTo>
                      <a:pt x="3" y="0"/>
                      <a:pt x="1" y="1"/>
                      <a:pt x="1" y="1"/>
                    </a:cubicBezTo>
                    <a:cubicBezTo>
                      <a:pt x="0" y="3"/>
                      <a:pt x="1" y="5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" name="Freeform 226"/>
              <p:cNvSpPr>
                <a:spLocks/>
              </p:cNvSpPr>
              <p:nvPr/>
            </p:nvSpPr>
            <p:spPr bwMode="auto">
              <a:xfrm>
                <a:off x="6302" y="3214"/>
                <a:ext cx="9" cy="8"/>
              </a:xfrm>
              <a:custGeom>
                <a:avLst/>
                <a:gdLst>
                  <a:gd name="T0" fmla="*/ 0 w 6"/>
                  <a:gd name="T1" fmla="*/ 4 h 6"/>
                  <a:gd name="T2" fmla="*/ 3 w 6"/>
                  <a:gd name="T3" fmla="*/ 6 h 6"/>
                  <a:gd name="T4" fmla="*/ 6 w 6"/>
                  <a:gd name="T5" fmla="*/ 4 h 6"/>
                  <a:gd name="T6" fmla="*/ 5 w 6"/>
                  <a:gd name="T7" fmla="*/ 2 h 6"/>
                  <a:gd name="T8" fmla="*/ 3 w 6"/>
                  <a:gd name="T9" fmla="*/ 1 h 6"/>
                  <a:gd name="T10" fmla="*/ 0 w 6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0" y="4"/>
                    </a:moveTo>
                    <a:cubicBezTo>
                      <a:pt x="1" y="5"/>
                      <a:pt x="3" y="5"/>
                      <a:pt x="3" y="6"/>
                    </a:cubicBezTo>
                    <a:cubicBezTo>
                      <a:pt x="5" y="5"/>
                      <a:pt x="6" y="5"/>
                      <a:pt x="6" y="4"/>
                    </a:cubicBezTo>
                    <a:cubicBezTo>
                      <a:pt x="6" y="4"/>
                      <a:pt x="6" y="2"/>
                      <a:pt x="5" y="2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1" y="0"/>
                      <a:pt x="0" y="2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Freeform 227"/>
              <p:cNvSpPr>
                <a:spLocks/>
              </p:cNvSpPr>
              <p:nvPr/>
            </p:nvSpPr>
            <p:spPr bwMode="auto">
              <a:xfrm>
                <a:off x="3105" y="584"/>
                <a:ext cx="9" cy="9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2 w 6"/>
                  <a:gd name="T7" fmla="*/ 1 h 6"/>
                  <a:gd name="T8" fmla="*/ 2 w 6"/>
                  <a:gd name="T9" fmla="*/ 5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5" y="6"/>
                      <a:pt x="6" y="5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0" y="2"/>
                      <a:pt x="1" y="3"/>
                      <a:pt x="2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" name="Freeform 228"/>
              <p:cNvSpPr>
                <a:spLocks/>
              </p:cNvSpPr>
              <p:nvPr/>
            </p:nvSpPr>
            <p:spPr bwMode="auto">
              <a:xfrm>
                <a:off x="6897" y="3268"/>
                <a:ext cx="8" cy="10"/>
              </a:xfrm>
              <a:custGeom>
                <a:avLst/>
                <a:gdLst>
                  <a:gd name="T0" fmla="*/ 6 w 6"/>
                  <a:gd name="T1" fmla="*/ 4 h 7"/>
                  <a:gd name="T2" fmla="*/ 3 w 6"/>
                  <a:gd name="T3" fmla="*/ 0 h 7"/>
                  <a:gd name="T4" fmla="*/ 2 w 6"/>
                  <a:gd name="T5" fmla="*/ 0 h 7"/>
                  <a:gd name="T6" fmla="*/ 1 w 6"/>
                  <a:gd name="T7" fmla="*/ 1 h 7"/>
                  <a:gd name="T8" fmla="*/ 3 w 6"/>
                  <a:gd name="T9" fmla="*/ 7 h 7"/>
                  <a:gd name="T10" fmla="*/ 6 w 6"/>
                  <a:gd name="T11" fmla="*/ 6 h 7"/>
                  <a:gd name="T12" fmla="*/ 6 w 6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6" y="4"/>
                    </a:moveTo>
                    <a:cubicBezTo>
                      <a:pt x="5" y="3"/>
                      <a:pt x="4" y="2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4"/>
                      <a:pt x="1" y="7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Freeform 229"/>
              <p:cNvSpPr>
                <a:spLocks/>
              </p:cNvSpPr>
              <p:nvPr/>
            </p:nvSpPr>
            <p:spPr bwMode="auto">
              <a:xfrm>
                <a:off x="4428" y="1156"/>
                <a:ext cx="12" cy="12"/>
              </a:xfrm>
              <a:custGeom>
                <a:avLst/>
                <a:gdLst>
                  <a:gd name="T0" fmla="*/ 3 w 9"/>
                  <a:gd name="T1" fmla="*/ 0 h 8"/>
                  <a:gd name="T2" fmla="*/ 0 w 9"/>
                  <a:gd name="T3" fmla="*/ 2 h 8"/>
                  <a:gd name="T4" fmla="*/ 0 w 9"/>
                  <a:gd name="T5" fmla="*/ 3 h 8"/>
                  <a:gd name="T6" fmla="*/ 5 w 9"/>
                  <a:gd name="T7" fmla="*/ 7 h 8"/>
                  <a:gd name="T8" fmla="*/ 8 w 9"/>
                  <a:gd name="T9" fmla="*/ 8 h 8"/>
                  <a:gd name="T10" fmla="*/ 8 w 9"/>
                  <a:gd name="T11" fmla="*/ 4 h 8"/>
                  <a:gd name="T12" fmla="*/ 3 w 9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2" y="5"/>
                      <a:pt x="3" y="6"/>
                      <a:pt x="5" y="7"/>
                    </a:cubicBezTo>
                    <a:cubicBezTo>
                      <a:pt x="5" y="8"/>
                      <a:pt x="7" y="8"/>
                      <a:pt x="8" y="8"/>
                    </a:cubicBezTo>
                    <a:cubicBezTo>
                      <a:pt x="9" y="7"/>
                      <a:pt x="9" y="5"/>
                      <a:pt x="8" y="4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Freeform 230"/>
              <p:cNvSpPr>
                <a:spLocks/>
              </p:cNvSpPr>
              <p:nvPr/>
            </p:nvSpPr>
            <p:spPr bwMode="auto">
              <a:xfrm>
                <a:off x="5760" y="2845"/>
                <a:ext cx="9" cy="9"/>
              </a:xfrm>
              <a:custGeom>
                <a:avLst/>
                <a:gdLst>
                  <a:gd name="T0" fmla="*/ 6 w 6"/>
                  <a:gd name="T1" fmla="*/ 2 h 6"/>
                  <a:gd name="T2" fmla="*/ 3 w 6"/>
                  <a:gd name="T3" fmla="*/ 0 h 6"/>
                  <a:gd name="T4" fmla="*/ 1 w 6"/>
                  <a:gd name="T5" fmla="*/ 4 h 6"/>
                  <a:gd name="T6" fmla="*/ 3 w 6"/>
                  <a:gd name="T7" fmla="*/ 5 h 6"/>
                  <a:gd name="T8" fmla="*/ 6 w 6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2"/>
                      <a:pt x="1" y="4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4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231"/>
              <p:cNvSpPr>
                <a:spLocks/>
              </p:cNvSpPr>
              <p:nvPr/>
            </p:nvSpPr>
            <p:spPr bwMode="auto">
              <a:xfrm>
                <a:off x="6063" y="2646"/>
                <a:ext cx="9" cy="6"/>
              </a:xfrm>
              <a:custGeom>
                <a:avLst/>
                <a:gdLst>
                  <a:gd name="T0" fmla="*/ 2 w 6"/>
                  <a:gd name="T1" fmla="*/ 1 h 4"/>
                  <a:gd name="T2" fmla="*/ 3 w 6"/>
                  <a:gd name="T3" fmla="*/ 4 h 4"/>
                  <a:gd name="T4" fmla="*/ 5 w 6"/>
                  <a:gd name="T5" fmla="*/ 3 h 4"/>
                  <a:gd name="T6" fmla="*/ 4 w 6"/>
                  <a:gd name="T7" fmla="*/ 0 h 4"/>
                  <a:gd name="T8" fmla="*/ 2 w 6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2" y="1"/>
                    </a:moveTo>
                    <a:cubicBezTo>
                      <a:pt x="0" y="2"/>
                      <a:pt x="1" y="4"/>
                      <a:pt x="3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Freeform 232"/>
              <p:cNvSpPr>
                <a:spLocks/>
              </p:cNvSpPr>
              <p:nvPr/>
            </p:nvSpPr>
            <p:spPr bwMode="auto">
              <a:xfrm>
                <a:off x="2489" y="2652"/>
                <a:ext cx="6" cy="4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Oval 233"/>
              <p:cNvSpPr>
                <a:spLocks noChangeArrowheads="1"/>
              </p:cNvSpPr>
              <p:nvPr/>
            </p:nvSpPr>
            <p:spPr bwMode="auto">
              <a:xfrm>
                <a:off x="6707" y="306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Freeform 234"/>
              <p:cNvSpPr>
                <a:spLocks/>
              </p:cNvSpPr>
              <p:nvPr/>
            </p:nvSpPr>
            <p:spPr bwMode="auto">
              <a:xfrm>
                <a:off x="6707" y="3066"/>
                <a:ext cx="13" cy="11"/>
              </a:xfrm>
              <a:custGeom>
                <a:avLst/>
                <a:gdLst>
                  <a:gd name="T0" fmla="*/ 7 w 9"/>
                  <a:gd name="T1" fmla="*/ 8 h 8"/>
                  <a:gd name="T2" fmla="*/ 9 w 9"/>
                  <a:gd name="T3" fmla="*/ 6 h 8"/>
                  <a:gd name="T4" fmla="*/ 8 w 9"/>
                  <a:gd name="T5" fmla="*/ 5 h 8"/>
                  <a:gd name="T6" fmla="*/ 0 w 9"/>
                  <a:gd name="T7" fmla="*/ 1 h 8"/>
                  <a:gd name="T8" fmla="*/ 7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7" y="8"/>
                    </a:moveTo>
                    <a:cubicBezTo>
                      <a:pt x="7" y="8"/>
                      <a:pt x="8" y="7"/>
                      <a:pt x="9" y="6"/>
                    </a:cubicBezTo>
                    <a:cubicBezTo>
                      <a:pt x="9" y="6"/>
                      <a:pt x="9" y="5"/>
                      <a:pt x="8" y="5"/>
                    </a:cubicBezTo>
                    <a:cubicBezTo>
                      <a:pt x="7" y="2"/>
                      <a:pt x="4" y="0"/>
                      <a:pt x="0" y="1"/>
                    </a:cubicBezTo>
                    <a:cubicBezTo>
                      <a:pt x="1" y="5"/>
                      <a:pt x="3" y="7"/>
                      <a:pt x="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" name="Freeform 235"/>
              <p:cNvSpPr>
                <a:spLocks/>
              </p:cNvSpPr>
              <p:nvPr/>
            </p:nvSpPr>
            <p:spPr bwMode="auto">
              <a:xfrm>
                <a:off x="2348" y="826"/>
                <a:ext cx="9" cy="9"/>
              </a:xfrm>
              <a:custGeom>
                <a:avLst/>
                <a:gdLst>
                  <a:gd name="T0" fmla="*/ 3 w 6"/>
                  <a:gd name="T1" fmla="*/ 0 h 6"/>
                  <a:gd name="T2" fmla="*/ 0 w 6"/>
                  <a:gd name="T3" fmla="*/ 4 h 6"/>
                  <a:gd name="T4" fmla="*/ 1 w 6"/>
                  <a:gd name="T5" fmla="*/ 6 h 6"/>
                  <a:gd name="T6" fmla="*/ 5 w 6"/>
                  <a:gd name="T7" fmla="*/ 1 h 6"/>
                  <a:gd name="T8" fmla="*/ 3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5"/>
                      <a:pt x="1" y="6"/>
                    </a:cubicBezTo>
                    <a:cubicBezTo>
                      <a:pt x="3" y="6"/>
                      <a:pt x="6" y="3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Freeform 236"/>
              <p:cNvSpPr>
                <a:spLocks/>
              </p:cNvSpPr>
              <p:nvPr/>
            </p:nvSpPr>
            <p:spPr bwMode="auto">
              <a:xfrm>
                <a:off x="6123" y="2316"/>
                <a:ext cx="7" cy="7"/>
              </a:xfrm>
              <a:custGeom>
                <a:avLst/>
                <a:gdLst>
                  <a:gd name="T0" fmla="*/ 5 w 5"/>
                  <a:gd name="T1" fmla="*/ 2 h 5"/>
                  <a:gd name="T2" fmla="*/ 4 w 5"/>
                  <a:gd name="T3" fmla="*/ 1 h 5"/>
                  <a:gd name="T4" fmla="*/ 1 w 5"/>
                  <a:gd name="T5" fmla="*/ 1 h 5"/>
                  <a:gd name="T6" fmla="*/ 1 w 5"/>
                  <a:gd name="T7" fmla="*/ 5 h 5"/>
                  <a:gd name="T8" fmla="*/ 4 w 5"/>
                  <a:gd name="T9" fmla="*/ 3 h 5"/>
                  <a:gd name="T10" fmla="*/ 5 w 5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5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5"/>
                      <a:pt x="1" y="5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4" y="3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Freeform 237"/>
              <p:cNvSpPr>
                <a:spLocks/>
              </p:cNvSpPr>
              <p:nvPr/>
            </p:nvSpPr>
            <p:spPr bwMode="auto">
              <a:xfrm>
                <a:off x="2334" y="1122"/>
                <a:ext cx="13" cy="7"/>
              </a:xfrm>
              <a:custGeom>
                <a:avLst/>
                <a:gdLst>
                  <a:gd name="T0" fmla="*/ 0 w 9"/>
                  <a:gd name="T1" fmla="*/ 1 h 5"/>
                  <a:gd name="T2" fmla="*/ 3 w 9"/>
                  <a:gd name="T3" fmla="*/ 5 h 5"/>
                  <a:gd name="T4" fmla="*/ 9 w 9"/>
                  <a:gd name="T5" fmla="*/ 1 h 5"/>
                  <a:gd name="T6" fmla="*/ 3 w 9"/>
                  <a:gd name="T7" fmla="*/ 0 h 5"/>
                  <a:gd name="T8" fmla="*/ 0 w 9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0" y="1"/>
                    </a:moveTo>
                    <a:cubicBezTo>
                      <a:pt x="0" y="2"/>
                      <a:pt x="1" y="4"/>
                      <a:pt x="3" y="5"/>
                    </a:cubicBezTo>
                    <a:cubicBezTo>
                      <a:pt x="6" y="5"/>
                      <a:pt x="8" y="4"/>
                      <a:pt x="9" y="1"/>
                    </a:cubicBezTo>
                    <a:cubicBezTo>
                      <a:pt x="7" y="1"/>
                      <a:pt x="5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Oval 238"/>
              <p:cNvSpPr>
                <a:spLocks noChangeArrowheads="1"/>
              </p:cNvSpPr>
              <p:nvPr/>
            </p:nvSpPr>
            <p:spPr bwMode="auto">
              <a:xfrm>
                <a:off x="2347" y="112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Freeform 239"/>
              <p:cNvSpPr>
                <a:spLocks/>
              </p:cNvSpPr>
              <p:nvPr/>
            </p:nvSpPr>
            <p:spPr bwMode="auto">
              <a:xfrm>
                <a:off x="2697" y="822"/>
                <a:ext cx="8" cy="7"/>
              </a:xfrm>
              <a:custGeom>
                <a:avLst/>
                <a:gdLst>
                  <a:gd name="T0" fmla="*/ 6 w 6"/>
                  <a:gd name="T1" fmla="*/ 2 h 5"/>
                  <a:gd name="T2" fmla="*/ 1 w 6"/>
                  <a:gd name="T3" fmla="*/ 0 h 5"/>
                  <a:gd name="T4" fmla="*/ 0 w 6"/>
                  <a:gd name="T5" fmla="*/ 1 h 5"/>
                  <a:gd name="T6" fmla="*/ 0 w 6"/>
                  <a:gd name="T7" fmla="*/ 3 h 5"/>
                  <a:gd name="T8" fmla="*/ 4 w 6"/>
                  <a:gd name="T9" fmla="*/ 5 h 5"/>
                  <a:gd name="T10" fmla="*/ 6 w 6"/>
                  <a:gd name="T11" fmla="*/ 3 h 5"/>
                  <a:gd name="T12" fmla="*/ 6 w 6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2" y="5"/>
                      <a:pt x="4" y="5"/>
                    </a:cubicBezTo>
                    <a:cubicBezTo>
                      <a:pt x="4" y="5"/>
                      <a:pt x="5" y="4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Freeform 240"/>
              <p:cNvSpPr>
                <a:spLocks/>
              </p:cNvSpPr>
              <p:nvPr/>
            </p:nvSpPr>
            <p:spPr bwMode="auto">
              <a:xfrm>
                <a:off x="6304" y="2965"/>
                <a:ext cx="10" cy="4"/>
              </a:xfrm>
              <a:custGeom>
                <a:avLst/>
                <a:gdLst>
                  <a:gd name="T0" fmla="*/ 1 w 7"/>
                  <a:gd name="T1" fmla="*/ 2 h 3"/>
                  <a:gd name="T2" fmla="*/ 3 w 7"/>
                  <a:gd name="T3" fmla="*/ 3 h 3"/>
                  <a:gd name="T4" fmla="*/ 7 w 7"/>
                  <a:gd name="T5" fmla="*/ 1 h 3"/>
                  <a:gd name="T6" fmla="*/ 3 w 7"/>
                  <a:gd name="T7" fmla="*/ 0 h 3"/>
                  <a:gd name="T8" fmla="*/ 1 w 7"/>
                  <a:gd name="T9" fmla="*/ 0 h 3"/>
                  <a:gd name="T10" fmla="*/ 0 w 7"/>
                  <a:gd name="T11" fmla="*/ 1 h 3"/>
                  <a:gd name="T12" fmla="*/ 1 w 7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">
                    <a:moveTo>
                      <a:pt x="1" y="2"/>
                    </a:moveTo>
                    <a:cubicBezTo>
                      <a:pt x="2" y="3"/>
                      <a:pt x="2" y="3"/>
                      <a:pt x="3" y="3"/>
                    </a:cubicBezTo>
                    <a:cubicBezTo>
                      <a:pt x="4" y="3"/>
                      <a:pt x="6" y="3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Freeform 241"/>
              <p:cNvSpPr>
                <a:spLocks/>
              </p:cNvSpPr>
              <p:nvPr/>
            </p:nvSpPr>
            <p:spPr bwMode="auto">
              <a:xfrm>
                <a:off x="4113" y="2100"/>
                <a:ext cx="6" cy="5"/>
              </a:xfrm>
              <a:custGeom>
                <a:avLst/>
                <a:gdLst>
                  <a:gd name="T0" fmla="*/ 3 w 4"/>
                  <a:gd name="T1" fmla="*/ 3 h 4"/>
                  <a:gd name="T2" fmla="*/ 2 w 4"/>
                  <a:gd name="T3" fmla="*/ 1 h 4"/>
                  <a:gd name="T4" fmla="*/ 1 w 4"/>
                  <a:gd name="T5" fmla="*/ 1 h 4"/>
                  <a:gd name="T6" fmla="*/ 1 w 4"/>
                  <a:gd name="T7" fmla="*/ 3 h 4"/>
                  <a:gd name="T8" fmla="*/ 3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4" y="2"/>
                      <a:pt x="4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4"/>
                      <a:pt x="2" y="4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Freeform 242"/>
              <p:cNvSpPr>
                <a:spLocks/>
              </p:cNvSpPr>
              <p:nvPr/>
            </p:nvSpPr>
            <p:spPr bwMode="auto">
              <a:xfrm>
                <a:off x="4822" y="776"/>
                <a:ext cx="8" cy="8"/>
              </a:xfrm>
              <a:custGeom>
                <a:avLst/>
                <a:gdLst>
                  <a:gd name="T0" fmla="*/ 5 w 6"/>
                  <a:gd name="T1" fmla="*/ 4 h 5"/>
                  <a:gd name="T2" fmla="*/ 3 w 6"/>
                  <a:gd name="T3" fmla="*/ 0 h 5"/>
                  <a:gd name="T4" fmla="*/ 1 w 6"/>
                  <a:gd name="T5" fmla="*/ 1 h 5"/>
                  <a:gd name="T6" fmla="*/ 2 w 6"/>
                  <a:gd name="T7" fmla="*/ 5 h 5"/>
                  <a:gd name="T8" fmla="*/ 5 w 6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6" y="2"/>
                      <a:pt x="5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3"/>
                      <a:pt x="1" y="5"/>
                      <a:pt x="2" y="5"/>
                    </a:cubicBezTo>
                    <a:cubicBezTo>
                      <a:pt x="3" y="5"/>
                      <a:pt x="4" y="5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Freeform 243"/>
              <p:cNvSpPr>
                <a:spLocks/>
              </p:cNvSpPr>
              <p:nvPr/>
            </p:nvSpPr>
            <p:spPr bwMode="auto">
              <a:xfrm>
                <a:off x="6717" y="3091"/>
                <a:ext cx="10" cy="9"/>
              </a:xfrm>
              <a:custGeom>
                <a:avLst/>
                <a:gdLst>
                  <a:gd name="T0" fmla="*/ 4 w 7"/>
                  <a:gd name="T1" fmla="*/ 6 h 6"/>
                  <a:gd name="T2" fmla="*/ 7 w 7"/>
                  <a:gd name="T3" fmla="*/ 5 h 6"/>
                  <a:gd name="T4" fmla="*/ 7 w 7"/>
                  <a:gd name="T5" fmla="*/ 3 h 6"/>
                  <a:gd name="T6" fmla="*/ 0 w 7"/>
                  <a:gd name="T7" fmla="*/ 0 h 6"/>
                  <a:gd name="T8" fmla="*/ 4 w 7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6"/>
                    </a:moveTo>
                    <a:cubicBezTo>
                      <a:pt x="5" y="6"/>
                      <a:pt x="6" y="6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5" y="0"/>
                      <a:pt x="3" y="0"/>
                      <a:pt x="0" y="0"/>
                    </a:cubicBezTo>
                    <a:cubicBezTo>
                      <a:pt x="0" y="3"/>
                      <a:pt x="1" y="5"/>
                      <a:pt x="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Freeform 244"/>
              <p:cNvSpPr>
                <a:spLocks/>
              </p:cNvSpPr>
              <p:nvPr/>
            </p:nvSpPr>
            <p:spPr bwMode="auto">
              <a:xfrm>
                <a:off x="1336" y="1552"/>
                <a:ext cx="6" cy="7"/>
              </a:xfrm>
              <a:custGeom>
                <a:avLst/>
                <a:gdLst>
                  <a:gd name="T0" fmla="*/ 4 w 4"/>
                  <a:gd name="T1" fmla="*/ 3 h 5"/>
                  <a:gd name="T2" fmla="*/ 1 w 4"/>
                  <a:gd name="T3" fmla="*/ 0 h 5"/>
                  <a:gd name="T4" fmla="*/ 1 w 4"/>
                  <a:gd name="T5" fmla="*/ 4 h 5"/>
                  <a:gd name="T6" fmla="*/ 3 w 4"/>
                  <a:gd name="T7" fmla="*/ 5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Freeform 245"/>
              <p:cNvSpPr>
                <a:spLocks/>
              </p:cNvSpPr>
              <p:nvPr/>
            </p:nvSpPr>
            <p:spPr bwMode="auto">
              <a:xfrm>
                <a:off x="5555" y="747"/>
                <a:ext cx="12" cy="7"/>
              </a:xfrm>
              <a:custGeom>
                <a:avLst/>
                <a:gdLst>
                  <a:gd name="T0" fmla="*/ 0 w 8"/>
                  <a:gd name="T1" fmla="*/ 1 h 5"/>
                  <a:gd name="T2" fmla="*/ 7 w 8"/>
                  <a:gd name="T3" fmla="*/ 5 h 5"/>
                  <a:gd name="T4" fmla="*/ 8 w 8"/>
                  <a:gd name="T5" fmla="*/ 3 h 5"/>
                  <a:gd name="T6" fmla="*/ 7 w 8"/>
                  <a:gd name="T7" fmla="*/ 2 h 5"/>
                  <a:gd name="T8" fmla="*/ 0 w 8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1"/>
                    </a:moveTo>
                    <a:cubicBezTo>
                      <a:pt x="1" y="4"/>
                      <a:pt x="4" y="5"/>
                      <a:pt x="7" y="5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8" y="3"/>
                      <a:pt x="8" y="2"/>
                      <a:pt x="7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Freeform 246"/>
              <p:cNvSpPr>
                <a:spLocks/>
              </p:cNvSpPr>
              <p:nvPr/>
            </p:nvSpPr>
            <p:spPr bwMode="auto">
              <a:xfrm>
                <a:off x="6301" y="2946"/>
                <a:ext cx="8" cy="7"/>
              </a:xfrm>
              <a:custGeom>
                <a:avLst/>
                <a:gdLst>
                  <a:gd name="T0" fmla="*/ 5 w 6"/>
                  <a:gd name="T1" fmla="*/ 5 h 5"/>
                  <a:gd name="T2" fmla="*/ 6 w 6"/>
                  <a:gd name="T3" fmla="*/ 4 h 5"/>
                  <a:gd name="T4" fmla="*/ 2 w 6"/>
                  <a:gd name="T5" fmla="*/ 0 h 5"/>
                  <a:gd name="T6" fmla="*/ 0 w 6"/>
                  <a:gd name="T7" fmla="*/ 1 h 5"/>
                  <a:gd name="T8" fmla="*/ 2 w 6"/>
                  <a:gd name="T9" fmla="*/ 5 h 5"/>
                  <a:gd name="T10" fmla="*/ 5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5" y="5"/>
                    </a:moveTo>
                    <a:cubicBezTo>
                      <a:pt x="5" y="5"/>
                      <a:pt x="6" y="4"/>
                      <a:pt x="6" y="4"/>
                    </a:cubicBezTo>
                    <a:cubicBezTo>
                      <a:pt x="6" y="2"/>
                      <a:pt x="4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Oval 247"/>
              <p:cNvSpPr>
                <a:spLocks noChangeArrowheads="1"/>
              </p:cNvSpPr>
              <p:nvPr/>
            </p:nvSpPr>
            <p:spPr bwMode="auto">
              <a:xfrm>
                <a:off x="2573" y="87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Freeform 248"/>
              <p:cNvSpPr>
                <a:spLocks/>
              </p:cNvSpPr>
              <p:nvPr/>
            </p:nvSpPr>
            <p:spPr bwMode="auto">
              <a:xfrm>
                <a:off x="2565" y="875"/>
                <a:ext cx="8" cy="7"/>
              </a:xfrm>
              <a:custGeom>
                <a:avLst/>
                <a:gdLst>
                  <a:gd name="T0" fmla="*/ 2 w 6"/>
                  <a:gd name="T1" fmla="*/ 5 h 5"/>
                  <a:gd name="T2" fmla="*/ 5 w 6"/>
                  <a:gd name="T3" fmla="*/ 4 h 5"/>
                  <a:gd name="T4" fmla="*/ 6 w 6"/>
                  <a:gd name="T5" fmla="*/ 0 h 5"/>
                  <a:gd name="T6" fmla="*/ 2 w 6"/>
                  <a:gd name="T7" fmla="*/ 1 h 5"/>
                  <a:gd name="T8" fmla="*/ 2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3" y="5"/>
                      <a:pt x="5" y="5"/>
                      <a:pt x="5" y="4"/>
                    </a:cubicBezTo>
                    <a:cubicBezTo>
                      <a:pt x="5" y="3"/>
                      <a:pt x="5" y="1"/>
                      <a:pt x="6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0" y="3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Freeform 249"/>
              <p:cNvSpPr>
                <a:spLocks/>
              </p:cNvSpPr>
              <p:nvPr/>
            </p:nvSpPr>
            <p:spPr bwMode="auto">
              <a:xfrm>
                <a:off x="6517" y="2969"/>
                <a:ext cx="8" cy="7"/>
              </a:xfrm>
              <a:custGeom>
                <a:avLst/>
                <a:gdLst>
                  <a:gd name="T0" fmla="*/ 6 w 6"/>
                  <a:gd name="T1" fmla="*/ 2 h 5"/>
                  <a:gd name="T2" fmla="*/ 6 w 6"/>
                  <a:gd name="T3" fmla="*/ 1 h 5"/>
                  <a:gd name="T4" fmla="*/ 1 w 6"/>
                  <a:gd name="T5" fmla="*/ 0 h 5"/>
                  <a:gd name="T6" fmla="*/ 0 w 6"/>
                  <a:gd name="T7" fmla="*/ 1 h 5"/>
                  <a:gd name="T8" fmla="*/ 1 w 6"/>
                  <a:gd name="T9" fmla="*/ 3 h 5"/>
                  <a:gd name="T10" fmla="*/ 6 w 6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3" y="5"/>
                      <a:pt x="5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Freeform 250"/>
              <p:cNvSpPr>
                <a:spLocks/>
              </p:cNvSpPr>
              <p:nvPr/>
            </p:nvSpPr>
            <p:spPr bwMode="auto">
              <a:xfrm>
                <a:off x="6882" y="3377"/>
                <a:ext cx="6" cy="9"/>
              </a:xfrm>
              <a:custGeom>
                <a:avLst/>
                <a:gdLst>
                  <a:gd name="T0" fmla="*/ 4 w 4"/>
                  <a:gd name="T1" fmla="*/ 4 h 6"/>
                  <a:gd name="T2" fmla="*/ 3 w 4"/>
                  <a:gd name="T3" fmla="*/ 1 h 6"/>
                  <a:gd name="T4" fmla="*/ 1 w 4"/>
                  <a:gd name="T5" fmla="*/ 1 h 6"/>
                  <a:gd name="T6" fmla="*/ 0 w 4"/>
                  <a:gd name="T7" fmla="*/ 2 h 6"/>
                  <a:gd name="T8" fmla="*/ 1 w 4"/>
                  <a:gd name="T9" fmla="*/ 5 h 6"/>
                  <a:gd name="T10" fmla="*/ 4 w 4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4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5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Freeform 251"/>
              <p:cNvSpPr>
                <a:spLocks/>
              </p:cNvSpPr>
              <p:nvPr/>
            </p:nvSpPr>
            <p:spPr bwMode="auto">
              <a:xfrm>
                <a:off x="2877" y="1215"/>
                <a:ext cx="6" cy="7"/>
              </a:xfrm>
              <a:custGeom>
                <a:avLst/>
                <a:gdLst>
                  <a:gd name="T0" fmla="*/ 3 w 4"/>
                  <a:gd name="T1" fmla="*/ 1 h 5"/>
                  <a:gd name="T2" fmla="*/ 1 w 4"/>
                  <a:gd name="T3" fmla="*/ 0 h 5"/>
                  <a:gd name="T4" fmla="*/ 0 w 4"/>
                  <a:gd name="T5" fmla="*/ 1 h 5"/>
                  <a:gd name="T6" fmla="*/ 0 w 4"/>
                  <a:gd name="T7" fmla="*/ 4 h 5"/>
                  <a:gd name="T8" fmla="*/ 4 w 4"/>
                  <a:gd name="T9" fmla="*/ 5 h 5"/>
                  <a:gd name="T10" fmla="*/ 4 w 4"/>
                  <a:gd name="T11" fmla="*/ 3 h 5"/>
                  <a:gd name="T12" fmla="*/ 3 w 4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1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3" y="5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" name="Freeform 252"/>
              <p:cNvSpPr>
                <a:spLocks/>
              </p:cNvSpPr>
              <p:nvPr/>
            </p:nvSpPr>
            <p:spPr bwMode="auto">
              <a:xfrm>
                <a:off x="2321" y="3908"/>
                <a:ext cx="8" cy="11"/>
              </a:xfrm>
              <a:custGeom>
                <a:avLst/>
                <a:gdLst>
                  <a:gd name="T0" fmla="*/ 4 w 5"/>
                  <a:gd name="T1" fmla="*/ 2 h 8"/>
                  <a:gd name="T2" fmla="*/ 2 w 5"/>
                  <a:gd name="T3" fmla="*/ 0 h 8"/>
                  <a:gd name="T4" fmla="*/ 0 w 5"/>
                  <a:gd name="T5" fmla="*/ 2 h 8"/>
                  <a:gd name="T6" fmla="*/ 2 w 5"/>
                  <a:gd name="T7" fmla="*/ 8 h 8"/>
                  <a:gd name="T8" fmla="*/ 5 w 5"/>
                  <a:gd name="T9" fmla="*/ 5 h 8"/>
                  <a:gd name="T10" fmla="*/ 4 w 5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8">
                    <a:moveTo>
                      <a:pt x="4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4"/>
                      <a:pt x="5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Oval 253"/>
              <p:cNvSpPr>
                <a:spLocks noChangeArrowheads="1"/>
              </p:cNvSpPr>
              <p:nvPr/>
            </p:nvSpPr>
            <p:spPr bwMode="auto">
              <a:xfrm>
                <a:off x="2324" y="391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" name="Freeform 254"/>
              <p:cNvSpPr>
                <a:spLocks/>
              </p:cNvSpPr>
              <p:nvPr/>
            </p:nvSpPr>
            <p:spPr bwMode="auto">
              <a:xfrm>
                <a:off x="5056" y="702"/>
                <a:ext cx="7" cy="9"/>
              </a:xfrm>
              <a:custGeom>
                <a:avLst/>
                <a:gdLst>
                  <a:gd name="T0" fmla="*/ 4 w 5"/>
                  <a:gd name="T1" fmla="*/ 5 h 6"/>
                  <a:gd name="T2" fmla="*/ 3 w 5"/>
                  <a:gd name="T3" fmla="*/ 1 h 6"/>
                  <a:gd name="T4" fmla="*/ 0 w 5"/>
                  <a:gd name="T5" fmla="*/ 2 h 6"/>
                  <a:gd name="T6" fmla="*/ 2 w 5"/>
                  <a:gd name="T7" fmla="*/ 6 h 6"/>
                  <a:gd name="T8" fmla="*/ 4 w 5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0" y="5"/>
                      <a:pt x="2" y="6"/>
                    </a:cubicBezTo>
                    <a:cubicBezTo>
                      <a:pt x="3" y="6"/>
                      <a:pt x="4" y="6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" name="Freeform 255"/>
              <p:cNvSpPr>
                <a:spLocks/>
              </p:cNvSpPr>
              <p:nvPr/>
            </p:nvSpPr>
            <p:spPr bwMode="auto">
              <a:xfrm>
                <a:off x="3121" y="556"/>
                <a:ext cx="8" cy="6"/>
              </a:xfrm>
              <a:custGeom>
                <a:avLst/>
                <a:gdLst>
                  <a:gd name="T0" fmla="*/ 4 w 6"/>
                  <a:gd name="T1" fmla="*/ 4 h 4"/>
                  <a:gd name="T2" fmla="*/ 5 w 6"/>
                  <a:gd name="T3" fmla="*/ 2 h 4"/>
                  <a:gd name="T4" fmla="*/ 3 w 6"/>
                  <a:gd name="T5" fmla="*/ 0 h 4"/>
                  <a:gd name="T6" fmla="*/ 2 w 6"/>
                  <a:gd name="T7" fmla="*/ 0 h 4"/>
                  <a:gd name="T8" fmla="*/ 1 w 6"/>
                  <a:gd name="T9" fmla="*/ 3 h 4"/>
                  <a:gd name="T10" fmla="*/ 4 w 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cubicBezTo>
                      <a:pt x="5" y="4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Freeform 256"/>
              <p:cNvSpPr>
                <a:spLocks/>
              </p:cNvSpPr>
              <p:nvPr/>
            </p:nvSpPr>
            <p:spPr bwMode="auto">
              <a:xfrm>
                <a:off x="4241" y="665"/>
                <a:ext cx="5" cy="5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2 h 3"/>
                  <a:gd name="T4" fmla="*/ 1 w 3"/>
                  <a:gd name="T5" fmla="*/ 0 h 3"/>
                  <a:gd name="T6" fmla="*/ 0 w 3"/>
                  <a:gd name="T7" fmla="*/ 2 h 3"/>
                  <a:gd name="T8" fmla="*/ 2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3" y="2"/>
                      <a:pt x="3" y="2"/>
                    </a:cubicBezTo>
                    <a:cubicBezTo>
                      <a:pt x="3" y="1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Freeform 257"/>
              <p:cNvSpPr>
                <a:spLocks/>
              </p:cNvSpPr>
              <p:nvPr/>
            </p:nvSpPr>
            <p:spPr bwMode="auto">
              <a:xfrm>
                <a:off x="6409" y="3868"/>
                <a:ext cx="7" cy="8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3 h 6"/>
                  <a:gd name="T4" fmla="*/ 2 w 5"/>
                  <a:gd name="T5" fmla="*/ 6 h 6"/>
                  <a:gd name="T6" fmla="*/ 5 w 5"/>
                  <a:gd name="T7" fmla="*/ 5 h 6"/>
                  <a:gd name="T8" fmla="*/ 4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3" y="6"/>
                      <a:pt x="4" y="6"/>
                      <a:pt x="5" y="5"/>
                    </a:cubicBezTo>
                    <a:cubicBezTo>
                      <a:pt x="5" y="4"/>
                      <a:pt x="5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" name="Freeform 258"/>
              <p:cNvSpPr>
                <a:spLocks/>
              </p:cNvSpPr>
              <p:nvPr/>
            </p:nvSpPr>
            <p:spPr bwMode="auto">
              <a:xfrm>
                <a:off x="2330" y="4042"/>
                <a:ext cx="7" cy="8"/>
              </a:xfrm>
              <a:custGeom>
                <a:avLst/>
                <a:gdLst>
                  <a:gd name="T0" fmla="*/ 1 w 5"/>
                  <a:gd name="T1" fmla="*/ 1 h 6"/>
                  <a:gd name="T2" fmla="*/ 1 w 5"/>
                  <a:gd name="T3" fmla="*/ 5 h 6"/>
                  <a:gd name="T4" fmla="*/ 5 w 5"/>
                  <a:gd name="T5" fmla="*/ 6 h 6"/>
                  <a:gd name="T6" fmla="*/ 5 w 5"/>
                  <a:gd name="T7" fmla="*/ 0 h 6"/>
                  <a:gd name="T8" fmla="*/ 1 w 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1" y="1"/>
                    </a:move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5" y="4"/>
                      <a:pt x="5" y="2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" name="Freeform 259"/>
              <p:cNvSpPr>
                <a:spLocks/>
              </p:cNvSpPr>
              <p:nvPr/>
            </p:nvSpPr>
            <p:spPr bwMode="auto">
              <a:xfrm>
                <a:off x="6577" y="3120"/>
                <a:ext cx="12" cy="8"/>
              </a:xfrm>
              <a:custGeom>
                <a:avLst/>
                <a:gdLst>
                  <a:gd name="T0" fmla="*/ 9 w 9"/>
                  <a:gd name="T1" fmla="*/ 5 h 6"/>
                  <a:gd name="T2" fmla="*/ 2 w 9"/>
                  <a:gd name="T3" fmla="*/ 1 h 6"/>
                  <a:gd name="T4" fmla="*/ 0 w 9"/>
                  <a:gd name="T5" fmla="*/ 2 h 6"/>
                  <a:gd name="T6" fmla="*/ 9 w 9"/>
                  <a:gd name="T7" fmla="*/ 6 h 6"/>
                  <a:gd name="T8" fmla="*/ 9 w 9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9" y="5"/>
                    </a:moveTo>
                    <a:cubicBezTo>
                      <a:pt x="7" y="1"/>
                      <a:pt x="6" y="0"/>
                      <a:pt x="2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3" y="3"/>
                      <a:pt x="6" y="4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" name="Freeform 260"/>
              <p:cNvSpPr>
                <a:spLocks/>
              </p:cNvSpPr>
              <p:nvPr/>
            </p:nvSpPr>
            <p:spPr bwMode="auto">
              <a:xfrm>
                <a:off x="6575" y="312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" name="Freeform 261"/>
              <p:cNvSpPr>
                <a:spLocks/>
              </p:cNvSpPr>
              <p:nvPr/>
            </p:nvSpPr>
            <p:spPr bwMode="auto">
              <a:xfrm>
                <a:off x="2073" y="1134"/>
                <a:ext cx="5" cy="5"/>
              </a:xfrm>
              <a:custGeom>
                <a:avLst/>
                <a:gdLst>
                  <a:gd name="T0" fmla="*/ 0 w 4"/>
                  <a:gd name="T1" fmla="*/ 3 h 4"/>
                  <a:gd name="T2" fmla="*/ 1 w 4"/>
                  <a:gd name="T3" fmla="*/ 4 h 4"/>
                  <a:gd name="T4" fmla="*/ 4 w 4"/>
                  <a:gd name="T5" fmla="*/ 2 h 4"/>
                  <a:gd name="T6" fmla="*/ 2 w 4"/>
                  <a:gd name="T7" fmla="*/ 0 h 4"/>
                  <a:gd name="T8" fmla="*/ 0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0" y="3"/>
                      <a:pt x="1" y="4"/>
                      <a:pt x="1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" name="Freeform 262"/>
              <p:cNvSpPr>
                <a:spLocks/>
              </p:cNvSpPr>
              <p:nvPr/>
            </p:nvSpPr>
            <p:spPr bwMode="auto">
              <a:xfrm>
                <a:off x="3388" y="2358"/>
                <a:ext cx="7" cy="6"/>
              </a:xfrm>
              <a:custGeom>
                <a:avLst/>
                <a:gdLst>
                  <a:gd name="T0" fmla="*/ 2 w 5"/>
                  <a:gd name="T1" fmla="*/ 4 h 4"/>
                  <a:gd name="T2" fmla="*/ 3 w 5"/>
                  <a:gd name="T3" fmla="*/ 4 h 4"/>
                  <a:gd name="T4" fmla="*/ 5 w 5"/>
                  <a:gd name="T5" fmla="*/ 2 h 4"/>
                  <a:gd name="T6" fmla="*/ 4 w 5"/>
                  <a:gd name="T7" fmla="*/ 0 h 4"/>
                  <a:gd name="T8" fmla="*/ 1 w 5"/>
                  <a:gd name="T9" fmla="*/ 2 h 4"/>
                  <a:gd name="T10" fmla="*/ 2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2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" name="Freeform 263"/>
              <p:cNvSpPr>
                <a:spLocks/>
              </p:cNvSpPr>
              <p:nvPr/>
            </p:nvSpPr>
            <p:spPr bwMode="auto">
              <a:xfrm>
                <a:off x="6102" y="2358"/>
                <a:ext cx="5" cy="6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0 h 4"/>
                  <a:gd name="T4" fmla="*/ 0 w 4"/>
                  <a:gd name="T5" fmla="*/ 3 h 4"/>
                  <a:gd name="T6" fmla="*/ 1 w 4"/>
                  <a:gd name="T7" fmla="*/ 4 h 4"/>
                  <a:gd name="T8" fmla="*/ 3 w 4"/>
                  <a:gd name="T9" fmla="*/ 4 h 4"/>
                  <a:gd name="T10" fmla="*/ 4 w 4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1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" name="Freeform 264"/>
              <p:cNvSpPr>
                <a:spLocks/>
              </p:cNvSpPr>
              <p:nvPr/>
            </p:nvSpPr>
            <p:spPr bwMode="auto">
              <a:xfrm>
                <a:off x="2226" y="2435"/>
                <a:ext cx="4" cy="6"/>
              </a:xfrm>
              <a:custGeom>
                <a:avLst/>
                <a:gdLst>
                  <a:gd name="T0" fmla="*/ 3 w 3"/>
                  <a:gd name="T1" fmla="*/ 2 h 4"/>
                  <a:gd name="T2" fmla="*/ 1 w 3"/>
                  <a:gd name="T3" fmla="*/ 0 h 4"/>
                  <a:gd name="T4" fmla="*/ 0 w 3"/>
                  <a:gd name="T5" fmla="*/ 2 h 4"/>
                  <a:gd name="T6" fmla="*/ 1 w 3"/>
                  <a:gd name="T7" fmla="*/ 3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4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" name="Freeform 265"/>
              <p:cNvSpPr>
                <a:spLocks/>
              </p:cNvSpPr>
              <p:nvPr/>
            </p:nvSpPr>
            <p:spPr bwMode="auto">
              <a:xfrm>
                <a:off x="2182" y="2441"/>
                <a:ext cx="6" cy="7"/>
              </a:xfrm>
              <a:custGeom>
                <a:avLst/>
                <a:gdLst>
                  <a:gd name="T0" fmla="*/ 2 w 4"/>
                  <a:gd name="T1" fmla="*/ 4 h 5"/>
                  <a:gd name="T2" fmla="*/ 4 w 4"/>
                  <a:gd name="T3" fmla="*/ 2 h 5"/>
                  <a:gd name="T4" fmla="*/ 2 w 4"/>
                  <a:gd name="T5" fmla="*/ 0 h 5"/>
                  <a:gd name="T6" fmla="*/ 0 w 4"/>
                  <a:gd name="T7" fmla="*/ 2 h 5"/>
                  <a:gd name="T8" fmla="*/ 2 w 4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4"/>
                    </a:moveTo>
                    <a:cubicBezTo>
                      <a:pt x="3" y="4"/>
                      <a:pt x="3" y="3"/>
                      <a:pt x="4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" name="Freeform 266"/>
              <p:cNvSpPr>
                <a:spLocks/>
              </p:cNvSpPr>
              <p:nvPr/>
            </p:nvSpPr>
            <p:spPr bwMode="auto">
              <a:xfrm>
                <a:off x="2247" y="2469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" name="Freeform 267"/>
              <p:cNvSpPr>
                <a:spLocks/>
              </p:cNvSpPr>
              <p:nvPr/>
            </p:nvSpPr>
            <p:spPr bwMode="auto">
              <a:xfrm>
                <a:off x="2249" y="2469"/>
                <a:ext cx="6" cy="8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2 w 4"/>
                  <a:gd name="T5" fmla="*/ 1 h 5"/>
                  <a:gd name="T6" fmla="*/ 0 w 4"/>
                  <a:gd name="T7" fmla="*/ 1 h 5"/>
                  <a:gd name="T8" fmla="*/ 0 w 4"/>
                  <a:gd name="T9" fmla="*/ 3 h 5"/>
                  <a:gd name="T10" fmla="*/ 3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4" y="1"/>
                      <a:pt x="4" y="1"/>
                      <a:pt x="2" y="1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" name="Freeform 268"/>
              <p:cNvSpPr>
                <a:spLocks/>
              </p:cNvSpPr>
              <p:nvPr/>
            </p:nvSpPr>
            <p:spPr bwMode="auto">
              <a:xfrm>
                <a:off x="2853" y="1153"/>
                <a:ext cx="6" cy="8"/>
              </a:xfrm>
              <a:custGeom>
                <a:avLst/>
                <a:gdLst>
                  <a:gd name="T0" fmla="*/ 4 w 4"/>
                  <a:gd name="T1" fmla="*/ 3 h 5"/>
                  <a:gd name="T2" fmla="*/ 3 w 4"/>
                  <a:gd name="T3" fmla="*/ 0 h 5"/>
                  <a:gd name="T4" fmla="*/ 1 w 4"/>
                  <a:gd name="T5" fmla="*/ 2 h 5"/>
                  <a:gd name="T6" fmla="*/ 1 w 4"/>
                  <a:gd name="T7" fmla="*/ 4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2"/>
                      <a:pt x="3" y="1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" name="Freeform 269"/>
              <p:cNvSpPr>
                <a:spLocks/>
              </p:cNvSpPr>
              <p:nvPr/>
            </p:nvSpPr>
            <p:spPr bwMode="auto">
              <a:xfrm>
                <a:off x="2077" y="2487"/>
                <a:ext cx="7" cy="7"/>
              </a:xfrm>
              <a:custGeom>
                <a:avLst/>
                <a:gdLst>
                  <a:gd name="T0" fmla="*/ 1 w 5"/>
                  <a:gd name="T1" fmla="*/ 2 h 5"/>
                  <a:gd name="T2" fmla="*/ 2 w 5"/>
                  <a:gd name="T3" fmla="*/ 5 h 5"/>
                  <a:gd name="T4" fmla="*/ 5 w 5"/>
                  <a:gd name="T5" fmla="*/ 3 h 5"/>
                  <a:gd name="T6" fmla="*/ 4 w 5"/>
                  <a:gd name="T7" fmla="*/ 1 h 5"/>
                  <a:gd name="T8" fmla="*/ 1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3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" name="Freeform 270"/>
              <p:cNvSpPr>
                <a:spLocks/>
              </p:cNvSpPr>
              <p:nvPr/>
            </p:nvSpPr>
            <p:spPr bwMode="auto">
              <a:xfrm>
                <a:off x="2521" y="2664"/>
                <a:ext cx="4" cy="5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" name="Freeform 271"/>
              <p:cNvSpPr>
                <a:spLocks/>
              </p:cNvSpPr>
              <p:nvPr/>
            </p:nvSpPr>
            <p:spPr bwMode="auto">
              <a:xfrm>
                <a:off x="2462" y="1165"/>
                <a:ext cx="6" cy="4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1 h 3"/>
                  <a:gd name="T4" fmla="*/ 0 w 4"/>
                  <a:gd name="T5" fmla="*/ 2 h 3"/>
                  <a:gd name="T6" fmla="*/ 3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4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" name="Freeform 272"/>
              <p:cNvSpPr>
                <a:spLocks/>
              </p:cNvSpPr>
              <p:nvPr/>
            </p:nvSpPr>
            <p:spPr bwMode="auto">
              <a:xfrm>
                <a:off x="6025" y="2676"/>
                <a:ext cx="4" cy="4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" name="Freeform 273"/>
              <p:cNvSpPr>
                <a:spLocks/>
              </p:cNvSpPr>
              <p:nvPr/>
            </p:nvSpPr>
            <p:spPr bwMode="auto">
              <a:xfrm>
                <a:off x="5452" y="2690"/>
                <a:ext cx="4" cy="7"/>
              </a:xfrm>
              <a:custGeom>
                <a:avLst/>
                <a:gdLst>
                  <a:gd name="T0" fmla="*/ 1 w 3"/>
                  <a:gd name="T1" fmla="*/ 1 h 5"/>
                  <a:gd name="T2" fmla="*/ 2 w 3"/>
                  <a:gd name="T3" fmla="*/ 4 h 5"/>
                  <a:gd name="T4" fmla="*/ 3 w 3"/>
                  <a:gd name="T5" fmla="*/ 3 h 5"/>
                  <a:gd name="T6" fmla="*/ 2 w 3"/>
                  <a:gd name="T7" fmla="*/ 1 h 5"/>
                  <a:gd name="T8" fmla="*/ 1 w 3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1"/>
                    </a:moveTo>
                    <a:cubicBezTo>
                      <a:pt x="0" y="2"/>
                      <a:pt x="1" y="5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" name="Freeform 274"/>
              <p:cNvSpPr>
                <a:spLocks/>
              </p:cNvSpPr>
              <p:nvPr/>
            </p:nvSpPr>
            <p:spPr bwMode="auto">
              <a:xfrm>
                <a:off x="6028" y="2795"/>
                <a:ext cx="7" cy="6"/>
              </a:xfrm>
              <a:custGeom>
                <a:avLst/>
                <a:gdLst>
                  <a:gd name="T0" fmla="*/ 5 w 5"/>
                  <a:gd name="T1" fmla="*/ 1 h 4"/>
                  <a:gd name="T2" fmla="*/ 2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4" y="3"/>
                      <a:pt x="5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" name="Freeform 275"/>
              <p:cNvSpPr>
                <a:spLocks/>
              </p:cNvSpPr>
              <p:nvPr/>
            </p:nvSpPr>
            <p:spPr bwMode="auto">
              <a:xfrm>
                <a:off x="6187" y="2967"/>
                <a:ext cx="7" cy="6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2 h 4"/>
                  <a:gd name="T4" fmla="*/ 2 w 5"/>
                  <a:gd name="T5" fmla="*/ 4 h 4"/>
                  <a:gd name="T6" fmla="*/ 5 w 5"/>
                  <a:gd name="T7" fmla="*/ 2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3"/>
                      <a:pt x="2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5" y="1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" name="Freeform 276"/>
              <p:cNvSpPr>
                <a:spLocks/>
              </p:cNvSpPr>
              <p:nvPr/>
            </p:nvSpPr>
            <p:spPr bwMode="auto">
              <a:xfrm>
                <a:off x="3414" y="906"/>
                <a:ext cx="4" cy="4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1 h 3"/>
                  <a:gd name="T4" fmla="*/ 2 w 3"/>
                  <a:gd name="T5" fmla="*/ 0 h 3"/>
                  <a:gd name="T6" fmla="*/ 0 w 3"/>
                  <a:gd name="T7" fmla="*/ 2 h 3"/>
                  <a:gd name="T8" fmla="*/ 1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" name="Freeform 277"/>
              <p:cNvSpPr>
                <a:spLocks/>
              </p:cNvSpPr>
              <p:nvPr/>
            </p:nvSpPr>
            <p:spPr bwMode="auto">
              <a:xfrm>
                <a:off x="6079" y="3097"/>
                <a:ext cx="7" cy="6"/>
              </a:xfrm>
              <a:custGeom>
                <a:avLst/>
                <a:gdLst>
                  <a:gd name="T0" fmla="*/ 4 w 5"/>
                  <a:gd name="T1" fmla="*/ 1 h 4"/>
                  <a:gd name="T2" fmla="*/ 3 w 5"/>
                  <a:gd name="T3" fmla="*/ 0 h 4"/>
                  <a:gd name="T4" fmla="*/ 0 w 5"/>
                  <a:gd name="T5" fmla="*/ 2 h 4"/>
                  <a:gd name="T6" fmla="*/ 1 w 5"/>
                  <a:gd name="T7" fmla="*/ 4 h 4"/>
                  <a:gd name="T8" fmla="*/ 4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1" y="0"/>
                      <a:pt x="0" y="0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3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" name="Freeform 278"/>
              <p:cNvSpPr>
                <a:spLocks/>
              </p:cNvSpPr>
              <p:nvPr/>
            </p:nvSpPr>
            <p:spPr bwMode="auto">
              <a:xfrm>
                <a:off x="6591" y="3130"/>
                <a:ext cx="6" cy="5"/>
              </a:xfrm>
              <a:custGeom>
                <a:avLst/>
                <a:gdLst>
                  <a:gd name="T0" fmla="*/ 4 w 4"/>
                  <a:gd name="T1" fmla="*/ 2 h 4"/>
                  <a:gd name="T2" fmla="*/ 3 w 4"/>
                  <a:gd name="T3" fmla="*/ 1 h 4"/>
                  <a:gd name="T4" fmla="*/ 0 w 4"/>
                  <a:gd name="T5" fmla="*/ 0 h 4"/>
                  <a:gd name="T6" fmla="*/ 2 w 4"/>
                  <a:gd name="T7" fmla="*/ 3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3" y="4"/>
                      <a:pt x="4" y="3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" name="Freeform 279"/>
              <p:cNvSpPr>
                <a:spLocks/>
              </p:cNvSpPr>
              <p:nvPr/>
            </p:nvSpPr>
            <p:spPr bwMode="auto">
              <a:xfrm>
                <a:off x="6589" y="3128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" name="Freeform 280"/>
              <p:cNvSpPr>
                <a:spLocks/>
              </p:cNvSpPr>
              <p:nvPr/>
            </p:nvSpPr>
            <p:spPr bwMode="auto">
              <a:xfrm>
                <a:off x="6349" y="3279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" name="Freeform 281"/>
              <p:cNvSpPr>
                <a:spLocks/>
              </p:cNvSpPr>
              <p:nvPr/>
            </p:nvSpPr>
            <p:spPr bwMode="auto">
              <a:xfrm>
                <a:off x="6350" y="3273"/>
                <a:ext cx="8" cy="6"/>
              </a:xfrm>
              <a:custGeom>
                <a:avLst/>
                <a:gdLst>
                  <a:gd name="T0" fmla="*/ 4 w 5"/>
                  <a:gd name="T1" fmla="*/ 0 h 4"/>
                  <a:gd name="T2" fmla="*/ 3 w 5"/>
                  <a:gd name="T3" fmla="*/ 1 h 4"/>
                  <a:gd name="T4" fmla="*/ 0 w 5"/>
                  <a:gd name="T5" fmla="*/ 4 h 4"/>
                  <a:gd name="T6" fmla="*/ 4 w 5"/>
                  <a:gd name="T7" fmla="*/ 3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5" y="2"/>
                      <a:pt x="5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" name="Freeform 282"/>
              <p:cNvSpPr>
                <a:spLocks/>
              </p:cNvSpPr>
              <p:nvPr/>
            </p:nvSpPr>
            <p:spPr bwMode="auto">
              <a:xfrm>
                <a:off x="5821" y="3481"/>
                <a:ext cx="8" cy="10"/>
              </a:xfrm>
              <a:custGeom>
                <a:avLst/>
                <a:gdLst>
                  <a:gd name="T0" fmla="*/ 3 w 5"/>
                  <a:gd name="T1" fmla="*/ 1 h 7"/>
                  <a:gd name="T2" fmla="*/ 2 w 5"/>
                  <a:gd name="T3" fmla="*/ 6 h 7"/>
                  <a:gd name="T4" fmla="*/ 5 w 5"/>
                  <a:gd name="T5" fmla="*/ 7 h 7"/>
                  <a:gd name="T6" fmla="*/ 5 w 5"/>
                  <a:gd name="T7" fmla="*/ 0 h 7"/>
                  <a:gd name="T8" fmla="*/ 3 w 5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3" y="1"/>
                    </a:moveTo>
                    <a:cubicBezTo>
                      <a:pt x="0" y="2"/>
                      <a:pt x="0" y="4"/>
                      <a:pt x="2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5"/>
                      <a:pt x="5" y="3"/>
                      <a:pt x="5" y="0"/>
                    </a:cubicBezTo>
                    <a:cubicBezTo>
                      <a:pt x="4" y="0"/>
                      <a:pt x="4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" name="Freeform 283"/>
              <p:cNvSpPr>
                <a:spLocks/>
              </p:cNvSpPr>
              <p:nvPr/>
            </p:nvSpPr>
            <p:spPr bwMode="auto">
              <a:xfrm>
                <a:off x="3448" y="657"/>
                <a:ext cx="4" cy="7"/>
              </a:xfrm>
              <a:custGeom>
                <a:avLst/>
                <a:gdLst>
                  <a:gd name="T0" fmla="*/ 3 w 3"/>
                  <a:gd name="T1" fmla="*/ 3 h 5"/>
                  <a:gd name="T2" fmla="*/ 1 w 3"/>
                  <a:gd name="T3" fmla="*/ 0 h 5"/>
                  <a:gd name="T4" fmla="*/ 0 w 3"/>
                  <a:gd name="T5" fmla="*/ 3 h 5"/>
                  <a:gd name="T6" fmla="*/ 2 w 3"/>
                  <a:gd name="T7" fmla="*/ 5 h 5"/>
                  <a:gd name="T8" fmla="*/ 3 w 3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cubicBezTo>
                      <a:pt x="3" y="2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2" y="4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" name="Freeform 284"/>
              <p:cNvSpPr>
                <a:spLocks/>
              </p:cNvSpPr>
              <p:nvPr/>
            </p:nvSpPr>
            <p:spPr bwMode="auto">
              <a:xfrm>
                <a:off x="4328" y="654"/>
                <a:ext cx="9" cy="9"/>
              </a:xfrm>
              <a:custGeom>
                <a:avLst/>
                <a:gdLst>
                  <a:gd name="T0" fmla="*/ 5 w 6"/>
                  <a:gd name="T1" fmla="*/ 1 h 6"/>
                  <a:gd name="T2" fmla="*/ 2 w 6"/>
                  <a:gd name="T3" fmla="*/ 0 h 6"/>
                  <a:gd name="T4" fmla="*/ 1 w 6"/>
                  <a:gd name="T5" fmla="*/ 2 h 6"/>
                  <a:gd name="T6" fmla="*/ 3 w 6"/>
                  <a:gd name="T7" fmla="*/ 6 h 6"/>
                  <a:gd name="T8" fmla="*/ 6 w 6"/>
                  <a:gd name="T9" fmla="*/ 6 h 6"/>
                  <a:gd name="T10" fmla="*/ 5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1" y="4"/>
                      <a:pt x="2" y="5"/>
                      <a:pt x="3" y="6"/>
                    </a:cubicBezTo>
                    <a:cubicBezTo>
                      <a:pt x="4" y="6"/>
                      <a:pt x="5" y="6"/>
                      <a:pt x="6" y="6"/>
                    </a:cubicBezTo>
                    <a:cubicBezTo>
                      <a:pt x="6" y="4"/>
                      <a:pt x="6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" name="Freeform 285"/>
              <p:cNvSpPr>
                <a:spLocks/>
              </p:cNvSpPr>
              <p:nvPr/>
            </p:nvSpPr>
            <p:spPr bwMode="auto">
              <a:xfrm>
                <a:off x="2253" y="954"/>
                <a:ext cx="6" cy="9"/>
              </a:xfrm>
              <a:custGeom>
                <a:avLst/>
                <a:gdLst>
                  <a:gd name="T0" fmla="*/ 2 w 4"/>
                  <a:gd name="T1" fmla="*/ 0 h 6"/>
                  <a:gd name="T2" fmla="*/ 0 w 4"/>
                  <a:gd name="T3" fmla="*/ 2 h 6"/>
                  <a:gd name="T4" fmla="*/ 1 w 4"/>
                  <a:gd name="T5" fmla="*/ 5 h 6"/>
                  <a:gd name="T6" fmla="*/ 4 w 4"/>
                  <a:gd name="T7" fmla="*/ 2 h 6"/>
                  <a:gd name="T8" fmla="*/ 2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4" y="4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" name="Freeform 286"/>
              <p:cNvSpPr>
                <a:spLocks/>
              </p:cNvSpPr>
              <p:nvPr/>
            </p:nvSpPr>
            <p:spPr bwMode="auto">
              <a:xfrm>
                <a:off x="4721" y="1007"/>
                <a:ext cx="5" cy="6"/>
              </a:xfrm>
              <a:custGeom>
                <a:avLst/>
                <a:gdLst>
                  <a:gd name="T0" fmla="*/ 4 w 4"/>
                  <a:gd name="T1" fmla="*/ 3 h 4"/>
                  <a:gd name="T2" fmla="*/ 4 w 4"/>
                  <a:gd name="T3" fmla="*/ 1 h 4"/>
                  <a:gd name="T4" fmla="*/ 3 w 4"/>
                  <a:gd name="T5" fmla="*/ 0 h 4"/>
                  <a:gd name="T6" fmla="*/ 1 w 4"/>
                  <a:gd name="T7" fmla="*/ 2 h 4"/>
                  <a:gd name="T8" fmla="*/ 2 w 4"/>
                  <a:gd name="T9" fmla="*/ 4 h 4"/>
                  <a:gd name="T10" fmla="*/ 4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4" y="3"/>
                      <a:pt x="4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2" y="4"/>
                      <a:pt x="3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" name="Freeform 287"/>
              <p:cNvSpPr>
                <a:spLocks/>
              </p:cNvSpPr>
              <p:nvPr/>
            </p:nvSpPr>
            <p:spPr bwMode="auto">
              <a:xfrm>
                <a:off x="1191" y="1303"/>
                <a:ext cx="5" cy="8"/>
              </a:xfrm>
              <a:custGeom>
                <a:avLst/>
                <a:gdLst>
                  <a:gd name="T0" fmla="*/ 1 w 4"/>
                  <a:gd name="T1" fmla="*/ 1 h 6"/>
                  <a:gd name="T2" fmla="*/ 0 w 4"/>
                  <a:gd name="T3" fmla="*/ 2 h 6"/>
                  <a:gd name="T4" fmla="*/ 3 w 4"/>
                  <a:gd name="T5" fmla="*/ 5 h 6"/>
                  <a:gd name="T6" fmla="*/ 4 w 4"/>
                  <a:gd name="T7" fmla="*/ 4 h 6"/>
                  <a:gd name="T8" fmla="*/ 1 w 4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4"/>
                      <a:pt x="1" y="6"/>
                      <a:pt x="3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2"/>
                      <a:pt x="2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" name="Freeform 288"/>
              <p:cNvSpPr>
                <a:spLocks/>
              </p:cNvSpPr>
              <p:nvPr/>
            </p:nvSpPr>
            <p:spPr bwMode="auto">
              <a:xfrm>
                <a:off x="3859" y="1313"/>
                <a:ext cx="7" cy="5"/>
              </a:xfrm>
              <a:custGeom>
                <a:avLst/>
                <a:gdLst>
                  <a:gd name="T0" fmla="*/ 1 w 5"/>
                  <a:gd name="T1" fmla="*/ 3 h 4"/>
                  <a:gd name="T2" fmla="*/ 2 w 5"/>
                  <a:gd name="T3" fmla="*/ 3 h 4"/>
                  <a:gd name="T4" fmla="*/ 5 w 5"/>
                  <a:gd name="T5" fmla="*/ 0 h 4"/>
                  <a:gd name="T6" fmla="*/ 1 w 5"/>
                  <a:gd name="T7" fmla="*/ 1 h 4"/>
                  <a:gd name="T8" fmla="*/ 1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1" y="4"/>
                      <a:pt x="2" y="3"/>
                      <a:pt x="2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" name="Freeform 289"/>
              <p:cNvSpPr>
                <a:spLocks/>
              </p:cNvSpPr>
              <p:nvPr/>
            </p:nvSpPr>
            <p:spPr bwMode="auto">
              <a:xfrm>
                <a:off x="3866" y="1311"/>
                <a:ext cx="1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" name="Freeform 290"/>
              <p:cNvSpPr>
                <a:spLocks/>
              </p:cNvSpPr>
              <p:nvPr/>
            </p:nvSpPr>
            <p:spPr bwMode="auto">
              <a:xfrm>
                <a:off x="4213" y="1408"/>
                <a:ext cx="4" cy="4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" name="Freeform 291"/>
              <p:cNvSpPr>
                <a:spLocks/>
              </p:cNvSpPr>
              <p:nvPr/>
            </p:nvSpPr>
            <p:spPr bwMode="auto">
              <a:xfrm>
                <a:off x="2501" y="1434"/>
                <a:ext cx="5" cy="7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2 h 5"/>
                  <a:gd name="T4" fmla="*/ 1 w 4"/>
                  <a:gd name="T5" fmla="*/ 5 h 5"/>
                  <a:gd name="T6" fmla="*/ 4 w 4"/>
                  <a:gd name="T7" fmla="*/ 4 h 5"/>
                  <a:gd name="T8" fmla="*/ 4 w 4"/>
                  <a:gd name="T9" fmla="*/ 1 h 5"/>
                  <a:gd name="T10" fmla="*/ 2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" name="Freeform 292"/>
              <p:cNvSpPr>
                <a:spLocks/>
              </p:cNvSpPr>
              <p:nvPr/>
            </p:nvSpPr>
            <p:spPr bwMode="auto">
              <a:xfrm>
                <a:off x="4933" y="788"/>
                <a:ext cx="5" cy="6"/>
              </a:xfrm>
              <a:custGeom>
                <a:avLst/>
                <a:gdLst>
                  <a:gd name="T0" fmla="*/ 2 w 4"/>
                  <a:gd name="T1" fmla="*/ 1 h 4"/>
                  <a:gd name="T2" fmla="*/ 1 w 4"/>
                  <a:gd name="T3" fmla="*/ 2 h 4"/>
                  <a:gd name="T4" fmla="*/ 2 w 4"/>
                  <a:gd name="T5" fmla="*/ 4 h 4"/>
                  <a:gd name="T6" fmla="*/ 4 w 4"/>
                  <a:gd name="T7" fmla="*/ 2 h 4"/>
                  <a:gd name="T8" fmla="*/ 2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" name="Freeform 293"/>
              <p:cNvSpPr>
                <a:spLocks/>
              </p:cNvSpPr>
              <p:nvPr/>
            </p:nvSpPr>
            <p:spPr bwMode="auto">
              <a:xfrm>
                <a:off x="6429" y="1627"/>
                <a:ext cx="3" cy="3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0 h 2"/>
                  <a:gd name="T6" fmla="*/ 0 w 2"/>
                  <a:gd name="T7" fmla="*/ 1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" name="Freeform 294"/>
              <p:cNvSpPr>
                <a:spLocks/>
              </p:cNvSpPr>
              <p:nvPr/>
            </p:nvSpPr>
            <p:spPr bwMode="auto">
              <a:xfrm>
                <a:off x="6242" y="2055"/>
                <a:ext cx="5" cy="6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2 h 4"/>
                  <a:gd name="T4" fmla="*/ 2 w 3"/>
                  <a:gd name="T5" fmla="*/ 0 h 4"/>
                  <a:gd name="T6" fmla="*/ 0 w 3"/>
                  <a:gd name="T7" fmla="*/ 2 h 4"/>
                  <a:gd name="T8" fmla="*/ 1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" name="Freeform 295"/>
              <p:cNvSpPr>
                <a:spLocks/>
              </p:cNvSpPr>
              <p:nvPr/>
            </p:nvSpPr>
            <p:spPr bwMode="auto">
              <a:xfrm>
                <a:off x="3702" y="2111"/>
                <a:ext cx="7" cy="6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4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" name="Freeform 296"/>
              <p:cNvSpPr>
                <a:spLocks/>
              </p:cNvSpPr>
              <p:nvPr/>
            </p:nvSpPr>
            <p:spPr bwMode="auto">
              <a:xfrm>
                <a:off x="4169" y="2188"/>
                <a:ext cx="7" cy="7"/>
              </a:xfrm>
              <a:custGeom>
                <a:avLst/>
                <a:gdLst>
                  <a:gd name="T0" fmla="*/ 2 w 5"/>
                  <a:gd name="T1" fmla="*/ 5 h 5"/>
                  <a:gd name="T2" fmla="*/ 3 w 5"/>
                  <a:gd name="T3" fmla="*/ 4 h 5"/>
                  <a:gd name="T4" fmla="*/ 5 w 5"/>
                  <a:gd name="T5" fmla="*/ 2 h 5"/>
                  <a:gd name="T6" fmla="*/ 3 w 5"/>
                  <a:gd name="T7" fmla="*/ 1 h 5"/>
                  <a:gd name="T8" fmla="*/ 0 w 5"/>
                  <a:gd name="T9" fmla="*/ 4 h 5"/>
                  <a:gd name="T10" fmla="*/ 2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" name="Freeform 297"/>
              <p:cNvSpPr>
                <a:spLocks/>
              </p:cNvSpPr>
              <p:nvPr/>
            </p:nvSpPr>
            <p:spPr bwMode="auto">
              <a:xfrm>
                <a:off x="1966" y="232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" name="Freeform 298"/>
              <p:cNvSpPr>
                <a:spLocks/>
              </p:cNvSpPr>
              <p:nvPr/>
            </p:nvSpPr>
            <p:spPr bwMode="auto">
              <a:xfrm>
                <a:off x="1966" y="2324"/>
                <a:ext cx="7" cy="6"/>
              </a:xfrm>
              <a:custGeom>
                <a:avLst/>
                <a:gdLst>
                  <a:gd name="T0" fmla="*/ 3 w 5"/>
                  <a:gd name="T1" fmla="*/ 3 h 4"/>
                  <a:gd name="T2" fmla="*/ 5 w 5"/>
                  <a:gd name="T3" fmla="*/ 2 h 4"/>
                  <a:gd name="T4" fmla="*/ 5 w 5"/>
                  <a:gd name="T5" fmla="*/ 1 h 4"/>
                  <a:gd name="T6" fmla="*/ 0 w 5"/>
                  <a:gd name="T7" fmla="*/ 0 h 4"/>
                  <a:gd name="T8" fmla="*/ 3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cubicBezTo>
                      <a:pt x="4" y="4"/>
                      <a:pt x="5" y="4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0" y="2"/>
                      <a:pt x="1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" name="Freeform 299"/>
              <p:cNvSpPr>
                <a:spLocks/>
              </p:cNvSpPr>
              <p:nvPr/>
            </p:nvSpPr>
            <p:spPr bwMode="auto">
              <a:xfrm>
                <a:off x="2310" y="887"/>
                <a:ext cx="3" cy="2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" name="Freeform 300"/>
              <p:cNvSpPr>
                <a:spLocks/>
              </p:cNvSpPr>
              <p:nvPr/>
            </p:nvSpPr>
            <p:spPr bwMode="auto">
              <a:xfrm>
                <a:off x="2107" y="890"/>
                <a:ext cx="1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" name="Freeform 301"/>
              <p:cNvSpPr>
                <a:spLocks/>
              </p:cNvSpPr>
              <p:nvPr/>
            </p:nvSpPr>
            <p:spPr bwMode="auto">
              <a:xfrm>
                <a:off x="6036" y="1536"/>
                <a:ext cx="3" cy="4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" name="Freeform 302"/>
              <p:cNvSpPr>
                <a:spLocks/>
              </p:cNvSpPr>
              <p:nvPr/>
            </p:nvSpPr>
            <p:spPr bwMode="auto">
              <a:xfrm>
                <a:off x="4837" y="920"/>
                <a:ext cx="2" cy="3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" name="Freeform 303"/>
              <p:cNvSpPr>
                <a:spLocks/>
              </p:cNvSpPr>
              <p:nvPr/>
            </p:nvSpPr>
            <p:spPr bwMode="auto">
              <a:xfrm>
                <a:off x="4834" y="937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" name="Freeform 304"/>
              <p:cNvSpPr>
                <a:spLocks/>
              </p:cNvSpPr>
              <p:nvPr/>
            </p:nvSpPr>
            <p:spPr bwMode="auto">
              <a:xfrm>
                <a:off x="1533" y="94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" name="Freeform 305"/>
              <p:cNvSpPr>
                <a:spLocks/>
              </p:cNvSpPr>
              <p:nvPr/>
            </p:nvSpPr>
            <p:spPr bwMode="auto">
              <a:xfrm>
                <a:off x="1533" y="941"/>
                <a:ext cx="6" cy="5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1 h 3"/>
                  <a:gd name="T4" fmla="*/ 2 w 4"/>
                  <a:gd name="T5" fmla="*/ 0 h 3"/>
                  <a:gd name="T6" fmla="*/ 0 w 4"/>
                  <a:gd name="T7" fmla="*/ 2 h 3"/>
                  <a:gd name="T8" fmla="*/ 3 w 4"/>
                  <a:gd name="T9" fmla="*/ 2 h 3"/>
                  <a:gd name="T10" fmla="*/ 4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3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" name="Freeform 306"/>
              <p:cNvSpPr>
                <a:spLocks/>
              </p:cNvSpPr>
              <p:nvPr/>
            </p:nvSpPr>
            <p:spPr bwMode="auto">
              <a:xfrm>
                <a:off x="4756" y="943"/>
                <a:ext cx="4" cy="4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2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" name="Freeform 307"/>
              <p:cNvSpPr>
                <a:spLocks/>
              </p:cNvSpPr>
              <p:nvPr/>
            </p:nvSpPr>
            <p:spPr bwMode="auto">
              <a:xfrm>
                <a:off x="3722" y="2104"/>
                <a:ext cx="5" cy="3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0 h 2"/>
                  <a:gd name="T4" fmla="*/ 1 w 3"/>
                  <a:gd name="T5" fmla="*/ 0 h 2"/>
                  <a:gd name="T6" fmla="*/ 2 w 3"/>
                  <a:gd name="T7" fmla="*/ 2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" name="Freeform 308"/>
              <p:cNvSpPr>
                <a:spLocks/>
              </p:cNvSpPr>
              <p:nvPr/>
            </p:nvSpPr>
            <p:spPr bwMode="auto">
              <a:xfrm>
                <a:off x="2438" y="121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" name="Freeform 309"/>
              <p:cNvSpPr>
                <a:spLocks/>
              </p:cNvSpPr>
              <p:nvPr/>
            </p:nvSpPr>
            <p:spPr bwMode="auto">
              <a:xfrm>
                <a:off x="4327" y="627"/>
                <a:ext cx="5" cy="4"/>
              </a:xfrm>
              <a:custGeom>
                <a:avLst/>
                <a:gdLst>
                  <a:gd name="T0" fmla="*/ 3 w 4"/>
                  <a:gd name="T1" fmla="*/ 2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" name="Freeform 310"/>
              <p:cNvSpPr>
                <a:spLocks/>
              </p:cNvSpPr>
              <p:nvPr/>
            </p:nvSpPr>
            <p:spPr bwMode="auto">
              <a:xfrm>
                <a:off x="6093" y="2209"/>
                <a:ext cx="1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" name="Freeform 311"/>
              <p:cNvSpPr>
                <a:spLocks/>
              </p:cNvSpPr>
              <p:nvPr/>
            </p:nvSpPr>
            <p:spPr bwMode="auto">
              <a:xfrm>
                <a:off x="4820" y="960"/>
                <a:ext cx="3" cy="3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" name="Freeform 312"/>
              <p:cNvSpPr>
                <a:spLocks/>
              </p:cNvSpPr>
              <p:nvPr/>
            </p:nvSpPr>
            <p:spPr bwMode="auto">
              <a:xfrm>
                <a:off x="3368" y="964"/>
                <a:ext cx="4" cy="9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3" y="3"/>
                      <a:pt x="3" y="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" name="Freeform 313"/>
              <p:cNvSpPr>
                <a:spLocks/>
              </p:cNvSpPr>
              <p:nvPr/>
            </p:nvSpPr>
            <p:spPr bwMode="auto">
              <a:xfrm>
                <a:off x="2326" y="668"/>
                <a:ext cx="3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2"/>
                      <a:pt x="2" y="1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" name="Freeform 314"/>
              <p:cNvSpPr>
                <a:spLocks/>
              </p:cNvSpPr>
              <p:nvPr/>
            </p:nvSpPr>
            <p:spPr bwMode="auto">
              <a:xfrm>
                <a:off x="4741" y="1021"/>
                <a:ext cx="2" cy="3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" name="Freeform 315"/>
              <p:cNvSpPr>
                <a:spLocks/>
              </p:cNvSpPr>
              <p:nvPr/>
            </p:nvSpPr>
            <p:spPr bwMode="auto">
              <a:xfrm>
                <a:off x="3434" y="673"/>
                <a:ext cx="4" cy="5"/>
              </a:xfrm>
              <a:custGeom>
                <a:avLst/>
                <a:gdLst>
                  <a:gd name="T0" fmla="*/ 2 w 3"/>
                  <a:gd name="T1" fmla="*/ 3 h 4"/>
                  <a:gd name="T2" fmla="*/ 2 w 3"/>
                  <a:gd name="T3" fmla="*/ 2 h 4"/>
                  <a:gd name="T4" fmla="*/ 0 w 3"/>
                  <a:gd name="T5" fmla="*/ 0 h 4"/>
                  <a:gd name="T6" fmla="*/ 1 w 3"/>
                  <a:gd name="T7" fmla="*/ 2 h 4"/>
                  <a:gd name="T8" fmla="*/ 2 w 3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4"/>
                      <a:pt x="2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" name="Freeform 316"/>
              <p:cNvSpPr>
                <a:spLocks/>
              </p:cNvSpPr>
              <p:nvPr/>
            </p:nvSpPr>
            <p:spPr bwMode="auto">
              <a:xfrm>
                <a:off x="3434" y="67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" name="Freeform 317"/>
              <p:cNvSpPr>
                <a:spLocks/>
              </p:cNvSpPr>
              <p:nvPr/>
            </p:nvSpPr>
            <p:spPr bwMode="auto">
              <a:xfrm>
                <a:off x="4549" y="122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" name="Freeform 318"/>
              <p:cNvSpPr>
                <a:spLocks/>
              </p:cNvSpPr>
              <p:nvPr/>
            </p:nvSpPr>
            <p:spPr bwMode="auto">
              <a:xfrm>
                <a:off x="2141" y="1057"/>
                <a:ext cx="3" cy="3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2 w 2"/>
                  <a:gd name="T5" fmla="*/ 0 h 2"/>
                  <a:gd name="T6" fmla="*/ 1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" name="Freeform 319"/>
              <p:cNvSpPr>
                <a:spLocks/>
              </p:cNvSpPr>
              <p:nvPr/>
            </p:nvSpPr>
            <p:spPr bwMode="auto">
              <a:xfrm>
                <a:off x="2432" y="705"/>
                <a:ext cx="3" cy="6"/>
              </a:xfrm>
              <a:custGeom>
                <a:avLst/>
                <a:gdLst>
                  <a:gd name="T0" fmla="*/ 2 w 2"/>
                  <a:gd name="T1" fmla="*/ 3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2 h 4"/>
                  <a:gd name="T8" fmla="*/ 2 w 2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" name="Freeform 320"/>
              <p:cNvSpPr>
                <a:spLocks/>
              </p:cNvSpPr>
              <p:nvPr/>
            </p:nvSpPr>
            <p:spPr bwMode="auto">
              <a:xfrm>
                <a:off x="4310" y="714"/>
                <a:ext cx="7" cy="6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1 h 4"/>
                  <a:gd name="T4" fmla="*/ 0 w 5"/>
                  <a:gd name="T5" fmla="*/ 1 h 4"/>
                  <a:gd name="T6" fmla="*/ 0 w 5"/>
                  <a:gd name="T7" fmla="*/ 4 h 4"/>
                  <a:gd name="T8" fmla="*/ 2 w 5"/>
                  <a:gd name="T9" fmla="*/ 3 h 4"/>
                  <a:gd name="T10" fmla="*/ 5 w 5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2"/>
                      <a:pt x="3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1" y="4"/>
                      <a:pt x="2" y="3"/>
                    </a:cubicBezTo>
                    <a:cubicBezTo>
                      <a:pt x="3" y="3"/>
                      <a:pt x="4" y="3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" name="Freeform 321"/>
              <p:cNvSpPr>
                <a:spLocks/>
              </p:cNvSpPr>
              <p:nvPr/>
            </p:nvSpPr>
            <p:spPr bwMode="auto">
              <a:xfrm>
                <a:off x="4307" y="720"/>
                <a:ext cx="3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" name="Freeform 322"/>
              <p:cNvSpPr>
                <a:spLocks/>
              </p:cNvSpPr>
              <p:nvPr/>
            </p:nvSpPr>
            <p:spPr bwMode="auto">
              <a:xfrm>
                <a:off x="6116" y="2212"/>
                <a:ext cx="4" cy="8"/>
              </a:xfrm>
              <a:custGeom>
                <a:avLst/>
                <a:gdLst>
                  <a:gd name="T0" fmla="*/ 0 w 3"/>
                  <a:gd name="T1" fmla="*/ 0 h 6"/>
                  <a:gd name="T2" fmla="*/ 3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1" y="4"/>
                      <a:pt x="3" y="6"/>
                    </a:cubicBezTo>
                    <a:cubicBezTo>
                      <a:pt x="2" y="3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" name="Freeform 323"/>
              <p:cNvSpPr>
                <a:spLocks/>
              </p:cNvSpPr>
              <p:nvPr/>
            </p:nvSpPr>
            <p:spPr bwMode="auto">
              <a:xfrm>
                <a:off x="2512" y="725"/>
                <a:ext cx="3" cy="3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" name="Freeform 324"/>
              <p:cNvSpPr>
                <a:spLocks/>
              </p:cNvSpPr>
              <p:nvPr/>
            </p:nvSpPr>
            <p:spPr bwMode="auto">
              <a:xfrm>
                <a:off x="6619" y="2997"/>
                <a:ext cx="9" cy="3"/>
              </a:xfrm>
              <a:custGeom>
                <a:avLst/>
                <a:gdLst>
                  <a:gd name="T0" fmla="*/ 6 w 6"/>
                  <a:gd name="T1" fmla="*/ 2 h 2"/>
                  <a:gd name="T2" fmla="*/ 0 w 6"/>
                  <a:gd name="T3" fmla="*/ 0 h 2"/>
                  <a:gd name="T4" fmla="*/ 6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cubicBezTo>
                      <a:pt x="4" y="1"/>
                      <a:pt x="2" y="0"/>
                      <a:pt x="0" y="0"/>
                    </a:cubicBezTo>
                    <a:cubicBezTo>
                      <a:pt x="1" y="2"/>
                      <a:pt x="3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" name="Freeform 325"/>
              <p:cNvSpPr>
                <a:spLocks/>
              </p:cNvSpPr>
              <p:nvPr/>
            </p:nvSpPr>
            <p:spPr bwMode="auto">
              <a:xfrm>
                <a:off x="6628" y="3000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" name="Freeform 326"/>
              <p:cNvSpPr>
                <a:spLocks/>
              </p:cNvSpPr>
              <p:nvPr/>
            </p:nvSpPr>
            <p:spPr bwMode="auto">
              <a:xfrm>
                <a:off x="3896" y="738"/>
                <a:ext cx="4" cy="4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0 h 3"/>
                  <a:gd name="T6" fmla="*/ 1 w 3"/>
                  <a:gd name="T7" fmla="*/ 2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" name="Freeform 327"/>
              <p:cNvSpPr>
                <a:spLocks/>
              </p:cNvSpPr>
              <p:nvPr/>
            </p:nvSpPr>
            <p:spPr bwMode="auto">
              <a:xfrm>
                <a:off x="3894" y="737"/>
                <a:ext cx="2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" name="Freeform 328"/>
              <p:cNvSpPr>
                <a:spLocks/>
              </p:cNvSpPr>
              <p:nvPr/>
            </p:nvSpPr>
            <p:spPr bwMode="auto">
              <a:xfrm>
                <a:off x="5550" y="744"/>
                <a:ext cx="5" cy="4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1 h 3"/>
                  <a:gd name="T4" fmla="*/ 1 w 4"/>
                  <a:gd name="T5" fmla="*/ 2 h 3"/>
                  <a:gd name="T6" fmla="*/ 4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3"/>
                      <a:pt x="3" y="2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" name="Freeform 329"/>
              <p:cNvSpPr>
                <a:spLocks/>
              </p:cNvSpPr>
              <p:nvPr/>
            </p:nvSpPr>
            <p:spPr bwMode="auto">
              <a:xfrm>
                <a:off x="5555" y="74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" name="Freeform 330"/>
              <p:cNvSpPr>
                <a:spLocks/>
              </p:cNvSpPr>
              <p:nvPr/>
            </p:nvSpPr>
            <p:spPr bwMode="auto">
              <a:xfrm>
                <a:off x="2111" y="1099"/>
                <a:ext cx="1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" name="Freeform 331"/>
              <p:cNvSpPr>
                <a:spLocks/>
              </p:cNvSpPr>
              <p:nvPr/>
            </p:nvSpPr>
            <p:spPr bwMode="auto">
              <a:xfrm>
                <a:off x="2108" y="1101"/>
                <a:ext cx="3" cy="6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2 w 2"/>
                  <a:gd name="T5" fmla="*/ 0 h 4"/>
                  <a:gd name="T6" fmla="*/ 1 w 2"/>
                  <a:gd name="T7" fmla="*/ 2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" name="Freeform 332"/>
              <p:cNvSpPr>
                <a:spLocks/>
              </p:cNvSpPr>
              <p:nvPr/>
            </p:nvSpPr>
            <p:spPr bwMode="auto">
              <a:xfrm>
                <a:off x="3594" y="1620"/>
                <a:ext cx="3" cy="3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" name="Freeform 333"/>
              <p:cNvSpPr>
                <a:spLocks/>
              </p:cNvSpPr>
              <p:nvPr/>
            </p:nvSpPr>
            <p:spPr bwMode="auto">
              <a:xfrm>
                <a:off x="2485" y="2619"/>
                <a:ext cx="3" cy="4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2 h 3"/>
                  <a:gd name="T4" fmla="*/ 1 w 2"/>
                  <a:gd name="T5" fmla="*/ 1 h 3"/>
                  <a:gd name="T6" fmla="*/ 0 w 2"/>
                  <a:gd name="T7" fmla="*/ 1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1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" name="Freeform 334"/>
              <p:cNvSpPr>
                <a:spLocks/>
              </p:cNvSpPr>
              <p:nvPr/>
            </p:nvSpPr>
            <p:spPr bwMode="auto">
              <a:xfrm>
                <a:off x="4041" y="2154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" name="Freeform 335"/>
              <p:cNvSpPr>
                <a:spLocks/>
              </p:cNvSpPr>
              <p:nvPr/>
            </p:nvSpPr>
            <p:spPr bwMode="auto">
              <a:xfrm>
                <a:off x="4037" y="2155"/>
                <a:ext cx="4" cy="3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0 h 2"/>
                  <a:gd name="T6" fmla="*/ 0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" name="Freeform 336"/>
              <p:cNvSpPr>
                <a:spLocks/>
              </p:cNvSpPr>
              <p:nvPr/>
            </p:nvSpPr>
            <p:spPr bwMode="auto">
              <a:xfrm>
                <a:off x="6140" y="2266"/>
                <a:ext cx="3" cy="4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" name="Freeform 337"/>
              <p:cNvSpPr>
                <a:spLocks/>
              </p:cNvSpPr>
              <p:nvPr/>
            </p:nvSpPr>
            <p:spPr bwMode="auto">
              <a:xfrm>
                <a:off x="2873" y="1142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" name="Freeform 338"/>
              <p:cNvSpPr>
                <a:spLocks/>
              </p:cNvSpPr>
              <p:nvPr/>
            </p:nvSpPr>
            <p:spPr bwMode="auto">
              <a:xfrm>
                <a:off x="2866" y="1138"/>
                <a:ext cx="7" cy="5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2 h 4"/>
                  <a:gd name="T4" fmla="*/ 3 w 5"/>
                  <a:gd name="T5" fmla="*/ 3 h 4"/>
                  <a:gd name="T6" fmla="*/ 5 w 5"/>
                  <a:gd name="T7" fmla="*/ 3 h 4"/>
                  <a:gd name="T8" fmla="*/ 5 w 5"/>
                  <a:gd name="T9" fmla="*/ 0 h 4"/>
                  <a:gd name="T10" fmla="*/ 3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" name="Freeform 339"/>
              <p:cNvSpPr>
                <a:spLocks/>
              </p:cNvSpPr>
              <p:nvPr/>
            </p:nvSpPr>
            <p:spPr bwMode="auto">
              <a:xfrm>
                <a:off x="2715" y="823"/>
                <a:ext cx="6" cy="5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0 h 3"/>
                  <a:gd name="T4" fmla="*/ 0 w 4"/>
                  <a:gd name="T5" fmla="*/ 1 h 3"/>
                  <a:gd name="T6" fmla="*/ 3 w 4"/>
                  <a:gd name="T7" fmla="*/ 2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" name="Freeform 340"/>
              <p:cNvSpPr>
                <a:spLocks/>
              </p:cNvSpPr>
              <p:nvPr/>
            </p:nvSpPr>
            <p:spPr bwMode="auto">
              <a:xfrm>
                <a:off x="4125" y="217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" name="Freeform 341"/>
              <p:cNvSpPr>
                <a:spLocks/>
              </p:cNvSpPr>
              <p:nvPr/>
            </p:nvSpPr>
            <p:spPr bwMode="auto">
              <a:xfrm>
                <a:off x="2230" y="2458"/>
                <a:ext cx="3" cy="3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" name="Freeform 342"/>
              <p:cNvSpPr>
                <a:spLocks/>
              </p:cNvSpPr>
              <p:nvPr/>
            </p:nvSpPr>
            <p:spPr bwMode="auto">
              <a:xfrm>
                <a:off x="3843" y="203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" name="Freeform 343"/>
              <p:cNvSpPr>
                <a:spLocks/>
              </p:cNvSpPr>
              <p:nvPr/>
            </p:nvSpPr>
            <p:spPr bwMode="auto">
              <a:xfrm>
                <a:off x="3839" y="2033"/>
                <a:ext cx="4" cy="3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0 h 2"/>
                  <a:gd name="T4" fmla="*/ 0 w 3"/>
                  <a:gd name="T5" fmla="*/ 1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" name="Freeform 344"/>
              <p:cNvSpPr>
                <a:spLocks/>
              </p:cNvSpPr>
              <p:nvPr/>
            </p:nvSpPr>
            <p:spPr bwMode="auto">
              <a:xfrm>
                <a:off x="3985" y="848"/>
                <a:ext cx="3" cy="5"/>
              </a:xfrm>
              <a:custGeom>
                <a:avLst/>
                <a:gdLst>
                  <a:gd name="T0" fmla="*/ 0 w 2"/>
                  <a:gd name="T1" fmla="*/ 1 h 4"/>
                  <a:gd name="T2" fmla="*/ 1 w 2"/>
                  <a:gd name="T3" fmla="*/ 4 h 4"/>
                  <a:gd name="T4" fmla="*/ 2 w 2"/>
                  <a:gd name="T5" fmla="*/ 3 h 4"/>
                  <a:gd name="T6" fmla="*/ 1 w 2"/>
                  <a:gd name="T7" fmla="*/ 0 h 4"/>
                  <a:gd name="T8" fmla="*/ 0 w 2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" name="Freeform 345"/>
              <p:cNvSpPr>
                <a:spLocks/>
              </p:cNvSpPr>
              <p:nvPr/>
            </p:nvSpPr>
            <p:spPr bwMode="auto">
              <a:xfrm>
                <a:off x="4772" y="870"/>
                <a:ext cx="4" cy="3"/>
              </a:xfrm>
              <a:custGeom>
                <a:avLst/>
                <a:gdLst>
                  <a:gd name="T0" fmla="*/ 3 w 3"/>
                  <a:gd name="T1" fmla="*/ 2 h 2"/>
                  <a:gd name="T2" fmla="*/ 2 w 3"/>
                  <a:gd name="T3" fmla="*/ 0 h 2"/>
                  <a:gd name="T4" fmla="*/ 1 w 3"/>
                  <a:gd name="T5" fmla="*/ 0 h 2"/>
                  <a:gd name="T6" fmla="*/ 1 w 3"/>
                  <a:gd name="T7" fmla="*/ 2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" name="Freeform 346"/>
              <p:cNvSpPr>
                <a:spLocks/>
              </p:cNvSpPr>
              <p:nvPr/>
            </p:nvSpPr>
            <p:spPr bwMode="auto">
              <a:xfrm>
                <a:off x="4759" y="875"/>
                <a:ext cx="3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" name="Freeform 347"/>
              <p:cNvSpPr>
                <a:spLocks/>
              </p:cNvSpPr>
              <p:nvPr/>
            </p:nvSpPr>
            <p:spPr bwMode="auto">
              <a:xfrm>
                <a:off x="6461" y="2654"/>
                <a:ext cx="5" cy="3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" name="Oval 348"/>
              <p:cNvSpPr>
                <a:spLocks noChangeArrowheads="1"/>
              </p:cNvSpPr>
              <p:nvPr/>
            </p:nvSpPr>
            <p:spPr bwMode="auto">
              <a:xfrm>
                <a:off x="3552" y="170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" name="Freeform 349"/>
              <p:cNvSpPr>
                <a:spLocks/>
              </p:cNvSpPr>
              <p:nvPr/>
            </p:nvSpPr>
            <p:spPr bwMode="auto">
              <a:xfrm>
                <a:off x="3546" y="1707"/>
                <a:ext cx="6" cy="6"/>
              </a:xfrm>
              <a:custGeom>
                <a:avLst/>
                <a:gdLst>
                  <a:gd name="T0" fmla="*/ 0 w 4"/>
                  <a:gd name="T1" fmla="*/ 2 h 4"/>
                  <a:gd name="T2" fmla="*/ 2 w 4"/>
                  <a:gd name="T3" fmla="*/ 3 h 4"/>
                  <a:gd name="T4" fmla="*/ 4 w 4"/>
                  <a:gd name="T5" fmla="*/ 1 h 4"/>
                  <a:gd name="T6" fmla="*/ 1 w 4"/>
                  <a:gd name="T7" fmla="*/ 1 h 4"/>
                  <a:gd name="T8" fmla="*/ 0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3"/>
                      <a:pt x="1" y="4"/>
                      <a:pt x="2" y="3"/>
                    </a:cubicBezTo>
                    <a:cubicBezTo>
                      <a:pt x="3" y="3"/>
                      <a:pt x="3" y="2"/>
                      <a:pt x="4" y="1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" name="Freeform 350"/>
              <p:cNvSpPr>
                <a:spLocks/>
              </p:cNvSpPr>
              <p:nvPr/>
            </p:nvSpPr>
            <p:spPr bwMode="auto">
              <a:xfrm>
                <a:off x="2479" y="2687"/>
                <a:ext cx="2" cy="3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" name="Freeform 351"/>
              <p:cNvSpPr>
                <a:spLocks/>
              </p:cNvSpPr>
              <p:nvPr/>
            </p:nvSpPr>
            <p:spPr bwMode="auto">
              <a:xfrm>
                <a:off x="744" y="1474"/>
                <a:ext cx="3" cy="4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" name="Freeform 352"/>
              <p:cNvSpPr>
                <a:spLocks/>
              </p:cNvSpPr>
              <p:nvPr/>
            </p:nvSpPr>
            <p:spPr bwMode="auto">
              <a:xfrm>
                <a:off x="5453" y="2714"/>
                <a:ext cx="3" cy="4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" name="Freeform 353"/>
              <p:cNvSpPr>
                <a:spLocks/>
              </p:cNvSpPr>
              <p:nvPr/>
            </p:nvSpPr>
            <p:spPr bwMode="auto">
              <a:xfrm>
                <a:off x="1323" y="1464"/>
                <a:ext cx="3" cy="4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1 w 2"/>
                  <a:gd name="T7" fmla="*/ 1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3"/>
                      <a:pt x="0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" name="Freeform 354"/>
              <p:cNvSpPr>
                <a:spLocks/>
              </p:cNvSpPr>
              <p:nvPr/>
            </p:nvSpPr>
            <p:spPr bwMode="auto">
              <a:xfrm>
                <a:off x="5931" y="276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" name="Freeform 355"/>
              <p:cNvSpPr>
                <a:spLocks/>
              </p:cNvSpPr>
              <p:nvPr/>
            </p:nvSpPr>
            <p:spPr bwMode="auto">
              <a:xfrm>
                <a:off x="5480" y="2787"/>
                <a:ext cx="4" cy="4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2 h 3"/>
                  <a:gd name="T4" fmla="*/ 2 w 3"/>
                  <a:gd name="T5" fmla="*/ 3 h 3"/>
                  <a:gd name="T6" fmla="*/ 3 w 3"/>
                  <a:gd name="T7" fmla="*/ 1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Freeform 356"/>
              <p:cNvSpPr>
                <a:spLocks/>
              </p:cNvSpPr>
              <p:nvPr/>
            </p:nvSpPr>
            <p:spPr bwMode="auto">
              <a:xfrm>
                <a:off x="6011" y="2809"/>
                <a:ext cx="4" cy="3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Freeform 357"/>
              <p:cNvSpPr>
                <a:spLocks/>
              </p:cNvSpPr>
              <p:nvPr/>
            </p:nvSpPr>
            <p:spPr bwMode="auto">
              <a:xfrm>
                <a:off x="5991" y="2824"/>
                <a:ext cx="3" cy="3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Freeform 358"/>
              <p:cNvSpPr>
                <a:spLocks/>
              </p:cNvSpPr>
              <p:nvPr/>
            </p:nvSpPr>
            <p:spPr bwMode="auto">
              <a:xfrm>
                <a:off x="6126" y="2844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Freeform 359"/>
              <p:cNvSpPr>
                <a:spLocks/>
              </p:cNvSpPr>
              <p:nvPr/>
            </p:nvSpPr>
            <p:spPr bwMode="auto">
              <a:xfrm>
                <a:off x="2700" y="292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Freeform 360"/>
              <p:cNvSpPr>
                <a:spLocks/>
              </p:cNvSpPr>
              <p:nvPr/>
            </p:nvSpPr>
            <p:spPr bwMode="auto">
              <a:xfrm>
                <a:off x="2700" y="2922"/>
                <a:ext cx="8" cy="4"/>
              </a:xfrm>
              <a:custGeom>
                <a:avLst/>
                <a:gdLst>
                  <a:gd name="T0" fmla="*/ 6 w 6"/>
                  <a:gd name="T1" fmla="*/ 3 h 3"/>
                  <a:gd name="T2" fmla="*/ 0 w 6"/>
                  <a:gd name="T3" fmla="*/ 0 h 3"/>
                  <a:gd name="T4" fmla="*/ 6 w 6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cubicBezTo>
                      <a:pt x="5" y="0"/>
                      <a:pt x="3" y="0"/>
                      <a:pt x="0" y="0"/>
                    </a:cubicBezTo>
                    <a:cubicBezTo>
                      <a:pt x="2" y="3"/>
                      <a:pt x="4" y="3"/>
                      <a:pt x="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Freeform 361"/>
              <p:cNvSpPr>
                <a:spLocks/>
              </p:cNvSpPr>
              <p:nvPr/>
            </p:nvSpPr>
            <p:spPr bwMode="auto">
              <a:xfrm>
                <a:off x="5696" y="2936"/>
                <a:ext cx="6" cy="4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2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Freeform 362"/>
              <p:cNvSpPr>
                <a:spLocks/>
              </p:cNvSpPr>
              <p:nvPr/>
            </p:nvSpPr>
            <p:spPr bwMode="auto">
              <a:xfrm>
                <a:off x="5695" y="2940"/>
                <a:ext cx="1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Freeform 363"/>
              <p:cNvSpPr>
                <a:spLocks/>
              </p:cNvSpPr>
              <p:nvPr/>
            </p:nvSpPr>
            <p:spPr bwMode="auto">
              <a:xfrm>
                <a:off x="5693" y="2942"/>
                <a:ext cx="2" cy="3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Freeform 364"/>
              <p:cNvSpPr>
                <a:spLocks/>
              </p:cNvSpPr>
              <p:nvPr/>
            </p:nvSpPr>
            <p:spPr bwMode="auto">
              <a:xfrm>
                <a:off x="6582" y="2982"/>
                <a:ext cx="3" cy="4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2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Freeform 365"/>
              <p:cNvSpPr>
                <a:spLocks/>
              </p:cNvSpPr>
              <p:nvPr/>
            </p:nvSpPr>
            <p:spPr bwMode="auto">
              <a:xfrm>
                <a:off x="5611" y="2993"/>
                <a:ext cx="3" cy="3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Freeform 366"/>
              <p:cNvSpPr>
                <a:spLocks/>
              </p:cNvSpPr>
              <p:nvPr/>
            </p:nvSpPr>
            <p:spPr bwMode="auto">
              <a:xfrm>
                <a:off x="6026" y="3036"/>
                <a:ext cx="3" cy="4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Freeform 367"/>
              <p:cNvSpPr>
                <a:spLocks/>
              </p:cNvSpPr>
              <p:nvPr/>
            </p:nvSpPr>
            <p:spPr bwMode="auto">
              <a:xfrm>
                <a:off x="6535" y="3043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Freeform 368"/>
              <p:cNvSpPr>
                <a:spLocks/>
              </p:cNvSpPr>
              <p:nvPr/>
            </p:nvSpPr>
            <p:spPr bwMode="auto">
              <a:xfrm>
                <a:off x="5999" y="3053"/>
                <a:ext cx="2" cy="3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" name="Freeform 369"/>
              <p:cNvSpPr>
                <a:spLocks/>
              </p:cNvSpPr>
              <p:nvPr/>
            </p:nvSpPr>
            <p:spPr bwMode="auto">
              <a:xfrm>
                <a:off x="6056" y="3101"/>
                <a:ext cx="4" cy="3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2 h 2"/>
                  <a:gd name="T4" fmla="*/ 3 w 3"/>
                  <a:gd name="T5" fmla="*/ 1 h 2"/>
                  <a:gd name="T6" fmla="*/ 3 w 3"/>
                  <a:gd name="T7" fmla="*/ 0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Freeform 370"/>
              <p:cNvSpPr>
                <a:spLocks/>
              </p:cNvSpPr>
              <p:nvPr/>
            </p:nvSpPr>
            <p:spPr bwMode="auto">
              <a:xfrm>
                <a:off x="6043" y="3148"/>
                <a:ext cx="6" cy="4"/>
              </a:xfrm>
              <a:custGeom>
                <a:avLst/>
                <a:gdLst>
                  <a:gd name="T0" fmla="*/ 3 w 4"/>
                  <a:gd name="T1" fmla="*/ 2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1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1"/>
                      <a:pt x="3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Freeform 371"/>
              <p:cNvSpPr>
                <a:spLocks/>
              </p:cNvSpPr>
              <p:nvPr/>
            </p:nvSpPr>
            <p:spPr bwMode="auto">
              <a:xfrm>
                <a:off x="4527" y="3178"/>
                <a:ext cx="2" cy="3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Freeform 372"/>
              <p:cNvSpPr>
                <a:spLocks/>
              </p:cNvSpPr>
              <p:nvPr/>
            </p:nvSpPr>
            <p:spPr bwMode="auto">
              <a:xfrm>
                <a:off x="6911" y="3273"/>
                <a:ext cx="3" cy="3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Freeform 373"/>
              <p:cNvSpPr>
                <a:spLocks/>
              </p:cNvSpPr>
              <p:nvPr/>
            </p:nvSpPr>
            <p:spPr bwMode="auto">
              <a:xfrm>
                <a:off x="6914" y="3303"/>
                <a:ext cx="4" cy="3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1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Freeform 374"/>
              <p:cNvSpPr>
                <a:spLocks/>
              </p:cNvSpPr>
              <p:nvPr/>
            </p:nvSpPr>
            <p:spPr bwMode="auto">
              <a:xfrm>
                <a:off x="6925" y="333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Freeform 375"/>
              <p:cNvSpPr>
                <a:spLocks/>
              </p:cNvSpPr>
              <p:nvPr/>
            </p:nvSpPr>
            <p:spPr bwMode="auto">
              <a:xfrm>
                <a:off x="6895" y="3394"/>
                <a:ext cx="6" cy="4"/>
              </a:xfrm>
              <a:custGeom>
                <a:avLst/>
                <a:gdLst>
                  <a:gd name="T0" fmla="*/ 2 w 4"/>
                  <a:gd name="T1" fmla="*/ 0 h 3"/>
                  <a:gd name="T2" fmla="*/ 1 w 4"/>
                  <a:gd name="T3" fmla="*/ 2 h 3"/>
                  <a:gd name="T4" fmla="*/ 2 w 4"/>
                  <a:gd name="T5" fmla="*/ 3 h 3"/>
                  <a:gd name="T6" fmla="*/ 3 w 4"/>
                  <a:gd name="T7" fmla="*/ 1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3" y="3"/>
                      <a:pt x="4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Freeform 376"/>
              <p:cNvSpPr>
                <a:spLocks/>
              </p:cNvSpPr>
              <p:nvPr/>
            </p:nvSpPr>
            <p:spPr bwMode="auto">
              <a:xfrm>
                <a:off x="6409" y="3881"/>
                <a:ext cx="5" cy="5"/>
              </a:xfrm>
              <a:custGeom>
                <a:avLst/>
                <a:gdLst>
                  <a:gd name="T0" fmla="*/ 1 w 4"/>
                  <a:gd name="T1" fmla="*/ 1 h 4"/>
                  <a:gd name="T2" fmla="*/ 0 w 4"/>
                  <a:gd name="T3" fmla="*/ 2 h 4"/>
                  <a:gd name="T4" fmla="*/ 3 w 4"/>
                  <a:gd name="T5" fmla="*/ 3 h 4"/>
                  <a:gd name="T6" fmla="*/ 4 w 4"/>
                  <a:gd name="T7" fmla="*/ 2 h 4"/>
                  <a:gd name="T8" fmla="*/ 1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3"/>
                      <a:pt x="2" y="4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4" y="1"/>
                      <a:pt x="3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Freeform 377"/>
              <p:cNvSpPr>
                <a:spLocks/>
              </p:cNvSpPr>
              <p:nvPr/>
            </p:nvSpPr>
            <p:spPr bwMode="auto">
              <a:xfrm>
                <a:off x="3573" y="1751"/>
                <a:ext cx="4" cy="3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Freeform 378"/>
              <p:cNvSpPr>
                <a:spLocks/>
              </p:cNvSpPr>
              <p:nvPr/>
            </p:nvSpPr>
            <p:spPr bwMode="auto">
              <a:xfrm>
                <a:off x="4473" y="1247"/>
                <a:ext cx="6" cy="3"/>
              </a:xfrm>
              <a:custGeom>
                <a:avLst/>
                <a:gdLst>
                  <a:gd name="T0" fmla="*/ 3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3 w 4"/>
                  <a:gd name="T7" fmla="*/ 2 h 2"/>
                  <a:gd name="T8" fmla="*/ 3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4" y="2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Freeform 379"/>
              <p:cNvSpPr>
                <a:spLocks/>
              </p:cNvSpPr>
              <p:nvPr/>
            </p:nvSpPr>
            <p:spPr bwMode="auto">
              <a:xfrm>
                <a:off x="4473" y="125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Freeform 380"/>
              <p:cNvSpPr>
                <a:spLocks/>
              </p:cNvSpPr>
              <p:nvPr/>
            </p:nvSpPr>
            <p:spPr bwMode="auto">
              <a:xfrm>
                <a:off x="3943" y="1240"/>
                <a:ext cx="3" cy="5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Freeform 381"/>
              <p:cNvSpPr>
                <a:spLocks/>
              </p:cNvSpPr>
              <p:nvPr/>
            </p:nvSpPr>
            <p:spPr bwMode="auto">
              <a:xfrm>
                <a:off x="2552" y="4161"/>
                <a:ext cx="4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Freeform 382"/>
              <p:cNvSpPr>
                <a:spLocks/>
              </p:cNvSpPr>
              <p:nvPr/>
            </p:nvSpPr>
            <p:spPr bwMode="auto">
              <a:xfrm>
                <a:off x="2839" y="1111"/>
                <a:ext cx="2" cy="3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Freeform 383"/>
              <p:cNvSpPr>
                <a:spLocks/>
              </p:cNvSpPr>
              <p:nvPr/>
            </p:nvSpPr>
            <p:spPr bwMode="auto">
              <a:xfrm>
                <a:off x="2408" y="1171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Freeform 384"/>
              <p:cNvSpPr>
                <a:spLocks/>
              </p:cNvSpPr>
              <p:nvPr/>
            </p:nvSpPr>
            <p:spPr bwMode="auto">
              <a:xfrm>
                <a:off x="6365" y="11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Freeform 385"/>
              <p:cNvSpPr>
                <a:spLocks/>
              </p:cNvSpPr>
              <p:nvPr/>
            </p:nvSpPr>
            <p:spPr bwMode="auto">
              <a:xfrm>
                <a:off x="6363" y="118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Freeform 386"/>
              <p:cNvSpPr>
                <a:spLocks/>
              </p:cNvSpPr>
              <p:nvPr/>
            </p:nvSpPr>
            <p:spPr bwMode="auto">
              <a:xfrm>
                <a:off x="3988" y="121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Freeform 387"/>
              <p:cNvSpPr>
                <a:spLocks/>
              </p:cNvSpPr>
              <p:nvPr/>
            </p:nvSpPr>
            <p:spPr bwMode="auto">
              <a:xfrm>
                <a:off x="3990" y="121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Freeform 388"/>
              <p:cNvSpPr>
                <a:spLocks/>
              </p:cNvSpPr>
              <p:nvPr/>
            </p:nvSpPr>
            <p:spPr bwMode="auto">
              <a:xfrm>
                <a:off x="4125" y="2092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Rectangle 389"/>
              <p:cNvSpPr>
                <a:spLocks noChangeArrowheads="1"/>
              </p:cNvSpPr>
              <p:nvPr/>
            </p:nvSpPr>
            <p:spPr bwMode="auto">
              <a:xfrm>
                <a:off x="3920" y="2199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Freeform 390"/>
              <p:cNvSpPr>
                <a:spLocks/>
              </p:cNvSpPr>
              <p:nvPr/>
            </p:nvSpPr>
            <p:spPr bwMode="auto">
              <a:xfrm>
                <a:off x="2247" y="246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Freeform 391"/>
              <p:cNvSpPr>
                <a:spLocks/>
              </p:cNvSpPr>
              <p:nvPr/>
            </p:nvSpPr>
            <p:spPr bwMode="auto">
              <a:xfrm>
                <a:off x="2452" y="2565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Freeform 392"/>
              <p:cNvSpPr>
                <a:spLocks/>
              </p:cNvSpPr>
              <p:nvPr/>
            </p:nvSpPr>
            <p:spPr bwMode="auto">
              <a:xfrm>
                <a:off x="3685" y="2128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Freeform 393"/>
              <p:cNvSpPr>
                <a:spLocks/>
              </p:cNvSpPr>
              <p:nvPr/>
            </p:nvSpPr>
            <p:spPr bwMode="auto">
              <a:xfrm>
                <a:off x="3229" y="533"/>
                <a:ext cx="3" cy="3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Oval 394"/>
              <p:cNvSpPr>
                <a:spLocks noChangeArrowheads="1"/>
              </p:cNvSpPr>
              <p:nvPr/>
            </p:nvSpPr>
            <p:spPr bwMode="auto">
              <a:xfrm>
                <a:off x="6247" y="1713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Freeform 395"/>
              <p:cNvSpPr>
                <a:spLocks/>
              </p:cNvSpPr>
              <p:nvPr/>
            </p:nvSpPr>
            <p:spPr bwMode="auto">
              <a:xfrm>
                <a:off x="6247" y="1713"/>
                <a:ext cx="4" cy="4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Freeform 396"/>
              <p:cNvSpPr>
                <a:spLocks/>
              </p:cNvSpPr>
              <p:nvPr/>
            </p:nvSpPr>
            <p:spPr bwMode="auto">
              <a:xfrm>
                <a:off x="865" y="145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Freeform 397"/>
              <p:cNvSpPr>
                <a:spLocks/>
              </p:cNvSpPr>
              <p:nvPr/>
            </p:nvSpPr>
            <p:spPr bwMode="auto">
              <a:xfrm>
                <a:off x="862" y="1459"/>
                <a:ext cx="3" cy="0"/>
              </a:xfrm>
              <a:custGeom>
                <a:avLst/>
                <a:gdLst>
                  <a:gd name="T0" fmla="*/ 1 w 2"/>
                  <a:gd name="T1" fmla="*/ 2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Freeform 398"/>
              <p:cNvSpPr>
                <a:spLocks/>
              </p:cNvSpPr>
              <p:nvPr/>
            </p:nvSpPr>
            <p:spPr bwMode="auto">
              <a:xfrm>
                <a:off x="6251" y="1717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Freeform 399"/>
              <p:cNvSpPr>
                <a:spLocks/>
              </p:cNvSpPr>
              <p:nvPr/>
            </p:nvSpPr>
            <p:spPr bwMode="auto">
              <a:xfrm>
                <a:off x="6252" y="1717"/>
                <a:ext cx="3" cy="4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0" y="2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Freeform 400"/>
              <p:cNvSpPr>
                <a:spLocks/>
              </p:cNvSpPr>
              <p:nvPr/>
            </p:nvSpPr>
            <p:spPr bwMode="auto">
              <a:xfrm>
                <a:off x="6103" y="286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Freeform 401"/>
              <p:cNvSpPr>
                <a:spLocks/>
              </p:cNvSpPr>
              <p:nvPr/>
            </p:nvSpPr>
            <p:spPr bwMode="auto">
              <a:xfrm>
                <a:off x="5524" y="2875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3 h 3"/>
                  <a:gd name="T4" fmla="*/ 0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Freeform 402"/>
              <p:cNvSpPr>
                <a:spLocks/>
              </p:cNvSpPr>
              <p:nvPr/>
            </p:nvSpPr>
            <p:spPr bwMode="auto">
              <a:xfrm>
                <a:off x="6153" y="2945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Freeform 403"/>
              <p:cNvSpPr>
                <a:spLocks/>
              </p:cNvSpPr>
              <p:nvPr/>
            </p:nvSpPr>
            <p:spPr bwMode="auto">
              <a:xfrm>
                <a:off x="6153" y="294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Freeform 404"/>
              <p:cNvSpPr>
                <a:spLocks/>
              </p:cNvSpPr>
              <p:nvPr/>
            </p:nvSpPr>
            <p:spPr bwMode="auto">
              <a:xfrm>
                <a:off x="940" y="14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" name="Freeform 405"/>
              <p:cNvSpPr>
                <a:spLocks/>
              </p:cNvSpPr>
              <p:nvPr/>
            </p:nvSpPr>
            <p:spPr bwMode="auto">
              <a:xfrm>
                <a:off x="2849" y="65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25" name="Freeform 407"/>
            <p:cNvSpPr>
              <a:spLocks/>
            </p:cNvSpPr>
            <p:nvPr/>
          </p:nvSpPr>
          <p:spPr bwMode="auto">
            <a:xfrm>
              <a:off x="6598" y="2986"/>
              <a:ext cx="3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1 w 2"/>
                <a:gd name="T7" fmla="*/ 1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408"/>
            <p:cNvSpPr>
              <a:spLocks/>
            </p:cNvSpPr>
            <p:nvPr/>
          </p:nvSpPr>
          <p:spPr bwMode="auto">
            <a:xfrm>
              <a:off x="6025" y="2653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409"/>
            <p:cNvSpPr>
              <a:spLocks/>
            </p:cNvSpPr>
            <p:nvPr/>
          </p:nvSpPr>
          <p:spPr bwMode="auto">
            <a:xfrm>
              <a:off x="6022" y="2654"/>
              <a:ext cx="3" cy="2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410"/>
            <p:cNvSpPr>
              <a:spLocks/>
            </p:cNvSpPr>
            <p:nvPr/>
          </p:nvSpPr>
          <p:spPr bwMode="auto">
            <a:xfrm>
              <a:off x="6255" y="1721"/>
              <a:ext cx="2" cy="2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411"/>
            <p:cNvSpPr>
              <a:spLocks/>
            </p:cNvSpPr>
            <p:nvPr/>
          </p:nvSpPr>
          <p:spPr bwMode="auto">
            <a:xfrm>
              <a:off x="6705" y="3066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412"/>
            <p:cNvSpPr>
              <a:spLocks/>
            </p:cNvSpPr>
            <p:nvPr/>
          </p:nvSpPr>
          <p:spPr bwMode="auto">
            <a:xfrm>
              <a:off x="4338" y="688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0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413"/>
            <p:cNvSpPr>
              <a:spLocks/>
            </p:cNvSpPr>
            <p:nvPr/>
          </p:nvSpPr>
          <p:spPr bwMode="auto">
            <a:xfrm>
              <a:off x="6716" y="3090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414"/>
            <p:cNvSpPr>
              <a:spLocks/>
            </p:cNvSpPr>
            <p:nvPr/>
          </p:nvSpPr>
          <p:spPr bwMode="auto">
            <a:xfrm>
              <a:off x="6049" y="3142"/>
              <a:ext cx="6" cy="6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0 h 4"/>
                <a:gd name="T4" fmla="*/ 3 w 4"/>
                <a:gd name="T5" fmla="*/ 0 h 4"/>
                <a:gd name="T6" fmla="*/ 0 w 4"/>
                <a:gd name="T7" fmla="*/ 3 h 4"/>
                <a:gd name="T8" fmla="*/ 0 w 4"/>
                <a:gd name="T9" fmla="*/ 4 h 4"/>
                <a:gd name="T10" fmla="*/ 0 w 4"/>
                <a:gd name="T11" fmla="*/ 4 h 4"/>
                <a:gd name="T12" fmla="*/ 4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415"/>
            <p:cNvSpPr>
              <a:spLocks/>
            </p:cNvSpPr>
            <p:nvPr/>
          </p:nvSpPr>
          <p:spPr bwMode="auto">
            <a:xfrm>
              <a:off x="4590" y="3189"/>
              <a:ext cx="1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416"/>
            <p:cNvSpPr>
              <a:spLocks/>
            </p:cNvSpPr>
            <p:nvPr/>
          </p:nvSpPr>
          <p:spPr bwMode="auto">
            <a:xfrm>
              <a:off x="2313" y="765"/>
              <a:ext cx="3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1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417"/>
            <p:cNvSpPr>
              <a:spLocks/>
            </p:cNvSpPr>
            <p:nvPr/>
          </p:nvSpPr>
          <p:spPr bwMode="auto">
            <a:xfrm>
              <a:off x="3984" y="769"/>
              <a:ext cx="1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418"/>
            <p:cNvSpPr>
              <a:spLocks/>
            </p:cNvSpPr>
            <p:nvPr/>
          </p:nvSpPr>
          <p:spPr bwMode="auto">
            <a:xfrm>
              <a:off x="3984" y="771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419"/>
            <p:cNvSpPr>
              <a:spLocks/>
            </p:cNvSpPr>
            <p:nvPr/>
          </p:nvSpPr>
          <p:spPr bwMode="auto">
            <a:xfrm>
              <a:off x="4947" y="779"/>
              <a:ext cx="3" cy="2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2 h 2"/>
                <a:gd name="T4" fmla="*/ 1 w 3"/>
                <a:gd name="T5" fmla="*/ 2 h 2"/>
                <a:gd name="T6" fmla="*/ 0 w 3"/>
                <a:gd name="T7" fmla="*/ 0 h 2"/>
                <a:gd name="T8" fmla="*/ 1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lnTo>
                    <a:pt x="3" y="2"/>
                  </a:lnTo>
                  <a:lnTo>
                    <a:pt x="1" y="2"/>
                  </a:ln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420"/>
            <p:cNvSpPr>
              <a:spLocks/>
            </p:cNvSpPr>
            <p:nvPr/>
          </p:nvSpPr>
          <p:spPr bwMode="auto">
            <a:xfrm>
              <a:off x="1171" y="1309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421"/>
            <p:cNvSpPr>
              <a:spLocks/>
            </p:cNvSpPr>
            <p:nvPr/>
          </p:nvSpPr>
          <p:spPr bwMode="auto">
            <a:xfrm>
              <a:off x="1162" y="1307"/>
              <a:ext cx="22" cy="19"/>
            </a:xfrm>
            <a:custGeom>
              <a:avLst/>
              <a:gdLst>
                <a:gd name="T0" fmla="*/ 6 w 15"/>
                <a:gd name="T1" fmla="*/ 2 h 13"/>
                <a:gd name="T2" fmla="*/ 6 w 15"/>
                <a:gd name="T3" fmla="*/ 4 h 13"/>
                <a:gd name="T4" fmla="*/ 6 w 15"/>
                <a:gd name="T5" fmla="*/ 4 h 13"/>
                <a:gd name="T6" fmla="*/ 2 w 15"/>
                <a:gd name="T7" fmla="*/ 9 h 13"/>
                <a:gd name="T8" fmla="*/ 2 w 15"/>
                <a:gd name="T9" fmla="*/ 13 h 13"/>
                <a:gd name="T10" fmla="*/ 5 w 15"/>
                <a:gd name="T11" fmla="*/ 13 h 13"/>
                <a:gd name="T12" fmla="*/ 14 w 15"/>
                <a:gd name="T13" fmla="*/ 3 h 13"/>
                <a:gd name="T14" fmla="*/ 13 w 15"/>
                <a:gd name="T15" fmla="*/ 1 h 13"/>
                <a:gd name="T16" fmla="*/ 9 w 15"/>
                <a:gd name="T17" fmla="*/ 0 h 13"/>
                <a:gd name="T18" fmla="*/ 6 w 15"/>
                <a:gd name="T19" fmla="*/ 3 h 13"/>
                <a:gd name="T20" fmla="*/ 6 w 15"/>
                <a:gd name="T2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3">
                  <a:moveTo>
                    <a:pt x="6" y="2"/>
                  </a:move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3" y="7"/>
                    <a:pt x="2" y="9"/>
                  </a:cubicBezTo>
                  <a:cubicBezTo>
                    <a:pt x="0" y="10"/>
                    <a:pt x="0" y="12"/>
                    <a:pt x="2" y="13"/>
                  </a:cubicBezTo>
                  <a:cubicBezTo>
                    <a:pt x="3" y="13"/>
                    <a:pt x="4" y="13"/>
                    <a:pt x="5" y="13"/>
                  </a:cubicBezTo>
                  <a:cubicBezTo>
                    <a:pt x="9" y="10"/>
                    <a:pt x="12" y="7"/>
                    <a:pt x="14" y="3"/>
                  </a:cubicBezTo>
                  <a:cubicBezTo>
                    <a:pt x="15" y="2"/>
                    <a:pt x="14" y="1"/>
                    <a:pt x="13" y="1"/>
                  </a:cubicBezTo>
                  <a:cubicBezTo>
                    <a:pt x="11" y="1"/>
                    <a:pt x="10" y="1"/>
                    <a:pt x="9" y="0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422"/>
            <p:cNvSpPr>
              <a:spLocks/>
            </p:cNvSpPr>
            <p:nvPr/>
          </p:nvSpPr>
          <p:spPr bwMode="auto">
            <a:xfrm>
              <a:off x="5415" y="815"/>
              <a:ext cx="3" cy="3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1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423"/>
            <p:cNvSpPr>
              <a:spLocks/>
            </p:cNvSpPr>
            <p:nvPr/>
          </p:nvSpPr>
          <p:spPr bwMode="auto">
            <a:xfrm>
              <a:off x="1390" y="1666"/>
              <a:ext cx="3" cy="4"/>
            </a:xfrm>
            <a:custGeom>
              <a:avLst/>
              <a:gdLst>
                <a:gd name="T0" fmla="*/ 0 w 2"/>
                <a:gd name="T1" fmla="*/ 2 h 3"/>
                <a:gd name="T2" fmla="*/ 1 w 2"/>
                <a:gd name="T3" fmla="*/ 3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1" y="2"/>
                    <a:pt x="1" y="3"/>
                  </a:cubicBezTo>
                  <a:cubicBezTo>
                    <a:pt x="1" y="2"/>
                    <a:pt x="2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424"/>
            <p:cNvSpPr>
              <a:spLocks/>
            </p:cNvSpPr>
            <p:nvPr/>
          </p:nvSpPr>
          <p:spPr bwMode="auto">
            <a:xfrm>
              <a:off x="2671" y="1294"/>
              <a:ext cx="3" cy="3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1"/>
                    <a:pt x="2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425"/>
            <p:cNvSpPr>
              <a:spLocks/>
            </p:cNvSpPr>
            <p:nvPr/>
          </p:nvSpPr>
          <p:spPr bwMode="auto">
            <a:xfrm>
              <a:off x="5254" y="865"/>
              <a:ext cx="0" cy="1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426"/>
            <p:cNvSpPr>
              <a:spLocks/>
            </p:cNvSpPr>
            <p:nvPr/>
          </p:nvSpPr>
          <p:spPr bwMode="auto">
            <a:xfrm>
              <a:off x="5253" y="863"/>
              <a:ext cx="1" cy="2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27"/>
            <p:cNvSpPr>
              <a:spLocks/>
            </p:cNvSpPr>
            <p:nvPr/>
          </p:nvSpPr>
          <p:spPr bwMode="auto">
            <a:xfrm>
              <a:off x="2573" y="872"/>
              <a:ext cx="3" cy="3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2 w 2"/>
                <a:gd name="T5" fmla="*/ 1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428"/>
            <p:cNvSpPr>
              <a:spLocks/>
            </p:cNvSpPr>
            <p:nvPr/>
          </p:nvSpPr>
          <p:spPr bwMode="auto">
            <a:xfrm>
              <a:off x="2279" y="880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29"/>
            <p:cNvSpPr>
              <a:spLocks/>
            </p:cNvSpPr>
            <p:nvPr/>
          </p:nvSpPr>
          <p:spPr bwMode="auto">
            <a:xfrm>
              <a:off x="4809" y="961"/>
              <a:ext cx="1" cy="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430"/>
            <p:cNvSpPr>
              <a:spLocks/>
            </p:cNvSpPr>
            <p:nvPr/>
          </p:nvSpPr>
          <p:spPr bwMode="auto">
            <a:xfrm>
              <a:off x="2412" y="4154"/>
              <a:ext cx="2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431"/>
            <p:cNvSpPr>
              <a:spLocks/>
            </p:cNvSpPr>
            <p:nvPr/>
          </p:nvSpPr>
          <p:spPr bwMode="auto">
            <a:xfrm>
              <a:off x="2408" y="4154"/>
              <a:ext cx="4" cy="3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2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432"/>
            <p:cNvSpPr>
              <a:spLocks/>
            </p:cNvSpPr>
            <p:nvPr/>
          </p:nvSpPr>
          <p:spPr bwMode="auto">
            <a:xfrm>
              <a:off x="3954" y="1651"/>
              <a:ext cx="17" cy="26"/>
            </a:xfrm>
            <a:custGeom>
              <a:avLst/>
              <a:gdLst>
                <a:gd name="T0" fmla="*/ 2 w 12"/>
                <a:gd name="T1" fmla="*/ 15 h 18"/>
                <a:gd name="T2" fmla="*/ 4 w 12"/>
                <a:gd name="T3" fmla="*/ 17 h 18"/>
                <a:gd name="T4" fmla="*/ 8 w 12"/>
                <a:gd name="T5" fmla="*/ 15 h 18"/>
                <a:gd name="T6" fmla="*/ 11 w 12"/>
                <a:gd name="T7" fmla="*/ 0 h 18"/>
                <a:gd name="T8" fmla="*/ 4 w 12"/>
                <a:gd name="T9" fmla="*/ 2 h 18"/>
                <a:gd name="T10" fmla="*/ 1 w 12"/>
                <a:gd name="T11" fmla="*/ 11 h 18"/>
                <a:gd name="T12" fmla="*/ 2 w 12"/>
                <a:gd name="T13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2" y="15"/>
                  </a:moveTo>
                  <a:cubicBezTo>
                    <a:pt x="2" y="15"/>
                    <a:pt x="3" y="16"/>
                    <a:pt x="4" y="17"/>
                  </a:cubicBezTo>
                  <a:cubicBezTo>
                    <a:pt x="5" y="18"/>
                    <a:pt x="6" y="17"/>
                    <a:pt x="8" y="15"/>
                  </a:cubicBezTo>
                  <a:cubicBezTo>
                    <a:pt x="12" y="11"/>
                    <a:pt x="12" y="5"/>
                    <a:pt x="11" y="0"/>
                  </a:cubicBezTo>
                  <a:cubicBezTo>
                    <a:pt x="8" y="0"/>
                    <a:pt x="6" y="0"/>
                    <a:pt x="4" y="2"/>
                  </a:cubicBezTo>
                  <a:cubicBezTo>
                    <a:pt x="1" y="5"/>
                    <a:pt x="0" y="8"/>
                    <a:pt x="1" y="11"/>
                  </a:cubicBezTo>
                  <a:cubicBezTo>
                    <a:pt x="1" y="13"/>
                    <a:pt x="1" y="14"/>
                    <a:pt x="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433"/>
            <p:cNvSpPr>
              <a:spLocks/>
            </p:cNvSpPr>
            <p:nvPr/>
          </p:nvSpPr>
          <p:spPr bwMode="auto">
            <a:xfrm>
              <a:off x="3974" y="1570"/>
              <a:ext cx="10" cy="10"/>
            </a:xfrm>
            <a:custGeom>
              <a:avLst/>
              <a:gdLst>
                <a:gd name="T0" fmla="*/ 4 w 7"/>
                <a:gd name="T1" fmla="*/ 7 h 7"/>
                <a:gd name="T2" fmla="*/ 5 w 7"/>
                <a:gd name="T3" fmla="*/ 7 h 7"/>
                <a:gd name="T4" fmla="*/ 6 w 7"/>
                <a:gd name="T5" fmla="*/ 3 h 7"/>
                <a:gd name="T6" fmla="*/ 3 w 7"/>
                <a:gd name="T7" fmla="*/ 0 h 7"/>
                <a:gd name="T8" fmla="*/ 2 w 7"/>
                <a:gd name="T9" fmla="*/ 0 h 7"/>
                <a:gd name="T10" fmla="*/ 0 w 7"/>
                <a:gd name="T11" fmla="*/ 5 h 7"/>
                <a:gd name="T12" fmla="*/ 4 w 7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7" y="6"/>
                    <a:pt x="7" y="4"/>
                    <a:pt x="6" y="3"/>
                  </a:cubicBezTo>
                  <a:cubicBezTo>
                    <a:pt x="6" y="1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0" y="1"/>
                    <a:pt x="0" y="3"/>
                    <a:pt x="0" y="5"/>
                  </a:cubicBezTo>
                  <a:cubicBezTo>
                    <a:pt x="1" y="6"/>
                    <a:pt x="2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434"/>
            <p:cNvSpPr>
              <a:spLocks/>
            </p:cNvSpPr>
            <p:nvPr/>
          </p:nvSpPr>
          <p:spPr bwMode="auto">
            <a:xfrm>
              <a:off x="3901" y="1723"/>
              <a:ext cx="6" cy="7"/>
            </a:xfrm>
            <a:custGeom>
              <a:avLst/>
              <a:gdLst>
                <a:gd name="T0" fmla="*/ 3 w 4"/>
                <a:gd name="T1" fmla="*/ 5 h 5"/>
                <a:gd name="T2" fmla="*/ 4 w 4"/>
                <a:gd name="T3" fmla="*/ 4 h 5"/>
                <a:gd name="T4" fmla="*/ 3 w 4"/>
                <a:gd name="T5" fmla="*/ 1 h 5"/>
                <a:gd name="T6" fmla="*/ 0 w 4"/>
                <a:gd name="T7" fmla="*/ 1 h 5"/>
                <a:gd name="T8" fmla="*/ 0 w 4"/>
                <a:gd name="T9" fmla="*/ 4 h 5"/>
                <a:gd name="T10" fmla="*/ 3 w 4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3" y="5"/>
                    <a:pt x="4" y="4"/>
                    <a:pt x="4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2" y="4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435"/>
            <p:cNvSpPr>
              <a:spLocks/>
            </p:cNvSpPr>
            <p:nvPr/>
          </p:nvSpPr>
          <p:spPr bwMode="auto">
            <a:xfrm>
              <a:off x="4025" y="1613"/>
              <a:ext cx="7" cy="9"/>
            </a:xfrm>
            <a:custGeom>
              <a:avLst/>
              <a:gdLst>
                <a:gd name="T0" fmla="*/ 2 w 5"/>
                <a:gd name="T1" fmla="*/ 5 h 6"/>
                <a:gd name="T2" fmla="*/ 5 w 5"/>
                <a:gd name="T3" fmla="*/ 3 h 6"/>
                <a:gd name="T4" fmla="*/ 5 w 5"/>
                <a:gd name="T5" fmla="*/ 2 h 6"/>
                <a:gd name="T6" fmla="*/ 1 w 5"/>
                <a:gd name="T7" fmla="*/ 1 h 6"/>
                <a:gd name="T8" fmla="*/ 0 w 5"/>
                <a:gd name="T9" fmla="*/ 3 h 6"/>
                <a:gd name="T10" fmla="*/ 2 w 5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2" y="5"/>
                  </a:moveTo>
                  <a:cubicBezTo>
                    <a:pt x="3" y="6"/>
                    <a:pt x="4" y="5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3" y="0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436"/>
            <p:cNvSpPr>
              <a:spLocks/>
            </p:cNvSpPr>
            <p:nvPr/>
          </p:nvSpPr>
          <p:spPr bwMode="auto">
            <a:xfrm>
              <a:off x="3970" y="1650"/>
              <a:ext cx="0" cy="1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437"/>
            <p:cNvSpPr>
              <a:spLocks/>
            </p:cNvSpPr>
            <p:nvPr/>
          </p:nvSpPr>
          <p:spPr bwMode="auto">
            <a:xfrm>
              <a:off x="4021" y="1641"/>
              <a:ext cx="1" cy="2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1" name="TextBox 20"/>
          <p:cNvSpPr txBox="1"/>
          <p:nvPr/>
        </p:nvSpPr>
        <p:spPr>
          <a:xfrm>
            <a:off x="4651822" y="1857187"/>
            <a:ext cx="288835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600" b="1" kern="100" spc="1000" dirty="0" smtClean="0">
                <a:solidFill>
                  <a:schemeClr val="bg1"/>
                </a:solidFill>
                <a:latin typeface="Source Sans Pro" panose="020B0503030403020204" pitchFamily="34" charset="0"/>
              </a:rPr>
              <a:t>CLOSING</a:t>
            </a:r>
            <a:endParaRPr lang="id-ID" sz="3600" b="1" kern="100" spc="1000" dirty="0">
              <a:solidFill>
                <a:schemeClr val="bg1"/>
              </a:solidFill>
              <a:latin typeface="Source Sans Pro" panose="020B0503030403020204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3674505" y="2500138"/>
            <a:ext cx="4842992" cy="18620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1" algn="ctr"/>
            <a:r>
              <a:rPr lang="en-US" sz="11500" b="1" kern="0" spc="1000" dirty="0" smtClean="0">
                <a:solidFill>
                  <a:schemeClr val="bg1"/>
                </a:solidFill>
                <a:latin typeface="Source Sans Pro" panose="020B0503030403020204" pitchFamily="34" charset="0"/>
              </a:rPr>
              <a:t>MAPS</a:t>
            </a:r>
            <a:endParaRPr lang="en-US" sz="11500" b="1" kern="0" spc="1000" dirty="0">
              <a:solidFill>
                <a:schemeClr val="bg1"/>
              </a:solidFill>
              <a:latin typeface="Source Sans Pro" panose="020B0503030403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5680949" y="4473233"/>
            <a:ext cx="8392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 err="1" smtClean="0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Pulsecolor</a:t>
            </a:r>
            <a:endParaRPr lang="en-US" sz="1200" dirty="0">
              <a:solidFill>
                <a:schemeClr val="bg1"/>
              </a:solidFill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772053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2" grpId="0"/>
      <p:bldP spid="24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Canada Map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56" name="Group 55"/>
          <p:cNvGrpSpPr/>
          <p:nvPr/>
        </p:nvGrpSpPr>
        <p:grpSpPr>
          <a:xfrm>
            <a:off x="639114" y="1718348"/>
            <a:ext cx="5466928" cy="4653444"/>
            <a:chOff x="639114" y="1718348"/>
            <a:chExt cx="5466928" cy="4653444"/>
          </a:xfrm>
        </p:grpSpPr>
        <p:grpSp>
          <p:nvGrpSpPr>
            <p:cNvPr id="57" name="Group 59"/>
            <p:cNvGrpSpPr>
              <a:grpSpLocks noChangeAspect="1"/>
            </p:cNvGrpSpPr>
            <p:nvPr/>
          </p:nvGrpSpPr>
          <p:grpSpPr bwMode="auto">
            <a:xfrm>
              <a:off x="639114" y="1718348"/>
              <a:ext cx="5466928" cy="4653444"/>
              <a:chOff x="1538" y="716"/>
              <a:chExt cx="3461" cy="2946"/>
            </a:xfrm>
            <a:gradFill>
              <a:gsLst>
                <a:gs pos="0">
                  <a:schemeClr val="accent5">
                    <a:lumMod val="67000"/>
                  </a:schemeClr>
                </a:gs>
                <a:gs pos="48000">
                  <a:schemeClr val="accent3"/>
                </a:gs>
                <a:gs pos="100000">
                  <a:schemeClr val="accent6"/>
                </a:gs>
              </a:gsLst>
              <a:path path="circle">
                <a:fillToRect l="100000" t="100000"/>
              </a:path>
            </a:gradFill>
          </p:grpSpPr>
          <p:sp>
            <p:nvSpPr>
              <p:cNvPr id="60" name="Freeform 60"/>
              <p:cNvSpPr>
                <a:spLocks noEditPoints="1"/>
              </p:cNvSpPr>
              <p:nvPr/>
            </p:nvSpPr>
            <p:spPr bwMode="auto">
              <a:xfrm>
                <a:off x="1538" y="716"/>
                <a:ext cx="3461" cy="2946"/>
              </a:xfrm>
              <a:custGeom>
                <a:avLst/>
                <a:gdLst>
                  <a:gd name="T0" fmla="*/ 365 w 1020"/>
                  <a:gd name="T1" fmla="*/ 173 h 868"/>
                  <a:gd name="T2" fmla="*/ 393 w 1020"/>
                  <a:gd name="T3" fmla="*/ 164 h 868"/>
                  <a:gd name="T4" fmla="*/ 61 w 1020"/>
                  <a:gd name="T5" fmla="*/ 647 h 868"/>
                  <a:gd name="T6" fmla="*/ 56 w 1020"/>
                  <a:gd name="T7" fmla="*/ 616 h 868"/>
                  <a:gd name="T8" fmla="*/ 43 w 1020"/>
                  <a:gd name="T9" fmla="*/ 517 h 868"/>
                  <a:gd name="T10" fmla="*/ 24 w 1020"/>
                  <a:gd name="T11" fmla="*/ 327 h 868"/>
                  <a:gd name="T12" fmla="*/ 188 w 1020"/>
                  <a:gd name="T13" fmla="*/ 228 h 868"/>
                  <a:gd name="T14" fmla="*/ 296 w 1020"/>
                  <a:gd name="T15" fmla="*/ 309 h 868"/>
                  <a:gd name="T16" fmla="*/ 377 w 1020"/>
                  <a:gd name="T17" fmla="*/ 323 h 868"/>
                  <a:gd name="T18" fmla="*/ 447 w 1020"/>
                  <a:gd name="T19" fmla="*/ 342 h 868"/>
                  <a:gd name="T20" fmla="*/ 491 w 1020"/>
                  <a:gd name="T21" fmla="*/ 313 h 868"/>
                  <a:gd name="T22" fmla="*/ 553 w 1020"/>
                  <a:gd name="T23" fmla="*/ 354 h 868"/>
                  <a:gd name="T24" fmla="*/ 494 w 1020"/>
                  <a:gd name="T25" fmla="*/ 421 h 868"/>
                  <a:gd name="T26" fmla="*/ 474 w 1020"/>
                  <a:gd name="T27" fmla="*/ 561 h 868"/>
                  <a:gd name="T28" fmla="*/ 651 w 1020"/>
                  <a:gd name="T29" fmla="*/ 645 h 868"/>
                  <a:gd name="T30" fmla="*/ 616 w 1020"/>
                  <a:gd name="T31" fmla="*/ 464 h 868"/>
                  <a:gd name="T32" fmla="*/ 703 w 1020"/>
                  <a:gd name="T33" fmla="*/ 453 h 868"/>
                  <a:gd name="T34" fmla="*/ 775 w 1020"/>
                  <a:gd name="T35" fmla="*/ 447 h 868"/>
                  <a:gd name="T36" fmla="*/ 863 w 1020"/>
                  <a:gd name="T37" fmla="*/ 514 h 868"/>
                  <a:gd name="T38" fmla="*/ 828 w 1020"/>
                  <a:gd name="T39" fmla="*/ 622 h 868"/>
                  <a:gd name="T40" fmla="*/ 880 w 1020"/>
                  <a:gd name="T41" fmla="*/ 693 h 868"/>
                  <a:gd name="T42" fmla="*/ 876 w 1020"/>
                  <a:gd name="T43" fmla="*/ 744 h 868"/>
                  <a:gd name="T44" fmla="*/ 730 w 1020"/>
                  <a:gd name="T45" fmla="*/ 795 h 868"/>
                  <a:gd name="T46" fmla="*/ 646 w 1020"/>
                  <a:gd name="T47" fmla="*/ 833 h 868"/>
                  <a:gd name="T48" fmla="*/ 594 w 1020"/>
                  <a:gd name="T49" fmla="*/ 767 h 868"/>
                  <a:gd name="T50" fmla="*/ 248 w 1020"/>
                  <a:gd name="T51" fmla="*/ 703 h 868"/>
                  <a:gd name="T52" fmla="*/ 456 w 1020"/>
                  <a:gd name="T53" fmla="*/ 69 h 868"/>
                  <a:gd name="T54" fmla="*/ 534 w 1020"/>
                  <a:gd name="T55" fmla="*/ 137 h 868"/>
                  <a:gd name="T56" fmla="*/ 543 w 1020"/>
                  <a:gd name="T57" fmla="*/ 0 h 868"/>
                  <a:gd name="T58" fmla="*/ 501 w 1020"/>
                  <a:gd name="T59" fmla="*/ 67 h 868"/>
                  <a:gd name="T60" fmla="*/ 493 w 1020"/>
                  <a:gd name="T61" fmla="*/ 127 h 868"/>
                  <a:gd name="T62" fmla="*/ 420 w 1020"/>
                  <a:gd name="T63" fmla="*/ 114 h 868"/>
                  <a:gd name="T64" fmla="*/ 355 w 1020"/>
                  <a:gd name="T65" fmla="*/ 131 h 868"/>
                  <a:gd name="T66" fmla="*/ 409 w 1020"/>
                  <a:gd name="T67" fmla="*/ 149 h 868"/>
                  <a:gd name="T68" fmla="*/ 436 w 1020"/>
                  <a:gd name="T69" fmla="*/ 188 h 868"/>
                  <a:gd name="T70" fmla="*/ 469 w 1020"/>
                  <a:gd name="T71" fmla="*/ 187 h 868"/>
                  <a:gd name="T72" fmla="*/ 324 w 1020"/>
                  <a:gd name="T73" fmla="*/ 176 h 868"/>
                  <a:gd name="T74" fmla="*/ 398 w 1020"/>
                  <a:gd name="T75" fmla="*/ 280 h 868"/>
                  <a:gd name="T76" fmla="*/ 298 w 1020"/>
                  <a:gd name="T77" fmla="*/ 243 h 868"/>
                  <a:gd name="T78" fmla="*/ 433 w 1020"/>
                  <a:gd name="T79" fmla="*/ 323 h 868"/>
                  <a:gd name="T80" fmla="*/ 420 w 1020"/>
                  <a:gd name="T81" fmla="*/ 230 h 868"/>
                  <a:gd name="T82" fmla="*/ 569 w 1020"/>
                  <a:gd name="T83" fmla="*/ 300 h 868"/>
                  <a:gd name="T84" fmla="*/ 661 w 1020"/>
                  <a:gd name="T85" fmla="*/ 395 h 868"/>
                  <a:gd name="T86" fmla="*/ 707 w 1020"/>
                  <a:gd name="T87" fmla="*/ 358 h 868"/>
                  <a:gd name="T88" fmla="*/ 713 w 1020"/>
                  <a:gd name="T89" fmla="*/ 298 h 868"/>
                  <a:gd name="T90" fmla="*/ 634 w 1020"/>
                  <a:gd name="T91" fmla="*/ 258 h 868"/>
                  <a:gd name="T92" fmla="*/ 542 w 1020"/>
                  <a:gd name="T93" fmla="*/ 225 h 868"/>
                  <a:gd name="T94" fmla="*/ 498 w 1020"/>
                  <a:gd name="T95" fmla="*/ 267 h 868"/>
                  <a:gd name="T96" fmla="*/ 582 w 1020"/>
                  <a:gd name="T97" fmla="*/ 287 h 868"/>
                  <a:gd name="T98" fmla="*/ 630 w 1020"/>
                  <a:gd name="T99" fmla="*/ 359 h 868"/>
                  <a:gd name="T100" fmla="*/ 599 w 1020"/>
                  <a:gd name="T101" fmla="*/ 439 h 868"/>
                  <a:gd name="T102" fmla="*/ 552 w 1020"/>
                  <a:gd name="T103" fmla="*/ 410 h 868"/>
                  <a:gd name="T104" fmla="*/ 982 w 1020"/>
                  <a:gd name="T105" fmla="*/ 613 h 868"/>
                  <a:gd name="T106" fmla="*/ 975 w 1020"/>
                  <a:gd name="T107" fmla="*/ 557 h 868"/>
                  <a:gd name="T108" fmla="*/ 929 w 1020"/>
                  <a:gd name="T109" fmla="*/ 593 h 868"/>
                  <a:gd name="T110" fmla="*/ 607 w 1020"/>
                  <a:gd name="T111" fmla="*/ 633 h 868"/>
                  <a:gd name="T112" fmla="*/ 261 w 1020"/>
                  <a:gd name="T113" fmla="*/ 343 h 868"/>
                  <a:gd name="T114" fmla="*/ 229 w 1020"/>
                  <a:gd name="T115" fmla="*/ 337 h 868"/>
                  <a:gd name="T116" fmla="*/ 351 w 1020"/>
                  <a:gd name="T117" fmla="*/ 569 h 868"/>
                  <a:gd name="T118" fmla="*/ 273 w 1020"/>
                  <a:gd name="T119" fmla="*/ 500 h 868"/>
                  <a:gd name="T120" fmla="*/ 384 w 1020"/>
                  <a:gd name="T121" fmla="*/ 636 h 8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20" h="868">
                    <a:moveTo>
                      <a:pt x="450" y="238"/>
                    </a:moveTo>
                    <a:cubicBezTo>
                      <a:pt x="451" y="238"/>
                      <a:pt x="451" y="238"/>
                      <a:pt x="451" y="238"/>
                    </a:cubicBezTo>
                    <a:cubicBezTo>
                      <a:pt x="451" y="238"/>
                      <a:pt x="452" y="244"/>
                      <a:pt x="452" y="247"/>
                    </a:cubicBezTo>
                    <a:cubicBezTo>
                      <a:pt x="451" y="251"/>
                      <a:pt x="452" y="253"/>
                      <a:pt x="456" y="252"/>
                    </a:cubicBezTo>
                    <a:cubicBezTo>
                      <a:pt x="460" y="250"/>
                      <a:pt x="464" y="246"/>
                      <a:pt x="462" y="242"/>
                    </a:cubicBezTo>
                    <a:cubicBezTo>
                      <a:pt x="461" y="238"/>
                      <a:pt x="461" y="236"/>
                      <a:pt x="464" y="237"/>
                    </a:cubicBezTo>
                    <a:cubicBezTo>
                      <a:pt x="467" y="237"/>
                      <a:pt x="471" y="237"/>
                      <a:pt x="472" y="233"/>
                    </a:cubicBezTo>
                    <a:cubicBezTo>
                      <a:pt x="474" y="229"/>
                      <a:pt x="478" y="220"/>
                      <a:pt x="480" y="217"/>
                    </a:cubicBezTo>
                    <a:cubicBezTo>
                      <a:pt x="481" y="214"/>
                      <a:pt x="480" y="210"/>
                      <a:pt x="476" y="210"/>
                    </a:cubicBezTo>
                    <a:cubicBezTo>
                      <a:pt x="471" y="210"/>
                      <a:pt x="469" y="210"/>
                      <a:pt x="467" y="207"/>
                    </a:cubicBezTo>
                    <a:cubicBezTo>
                      <a:pt x="464" y="205"/>
                      <a:pt x="454" y="205"/>
                      <a:pt x="452" y="209"/>
                    </a:cubicBezTo>
                    <a:cubicBezTo>
                      <a:pt x="450" y="212"/>
                      <a:pt x="449" y="215"/>
                      <a:pt x="449" y="219"/>
                    </a:cubicBezTo>
                    <a:cubicBezTo>
                      <a:pt x="448" y="222"/>
                      <a:pt x="450" y="225"/>
                      <a:pt x="449" y="229"/>
                    </a:cubicBezTo>
                    <a:cubicBezTo>
                      <a:pt x="448" y="233"/>
                      <a:pt x="450" y="238"/>
                      <a:pt x="450" y="238"/>
                    </a:cubicBezTo>
                    <a:close/>
                    <a:moveTo>
                      <a:pt x="393" y="164"/>
                    </a:moveTo>
                    <a:cubicBezTo>
                      <a:pt x="394" y="164"/>
                      <a:pt x="394" y="164"/>
                      <a:pt x="394" y="164"/>
                    </a:cubicBezTo>
                    <a:cubicBezTo>
                      <a:pt x="394" y="164"/>
                      <a:pt x="396" y="158"/>
                      <a:pt x="398" y="161"/>
                    </a:cubicBezTo>
                    <a:cubicBezTo>
                      <a:pt x="400" y="165"/>
                      <a:pt x="403" y="165"/>
                      <a:pt x="400" y="169"/>
                    </a:cubicBezTo>
                    <a:cubicBezTo>
                      <a:pt x="398" y="173"/>
                      <a:pt x="398" y="178"/>
                      <a:pt x="395" y="179"/>
                    </a:cubicBezTo>
                    <a:cubicBezTo>
                      <a:pt x="393" y="181"/>
                      <a:pt x="390" y="184"/>
                      <a:pt x="387" y="182"/>
                    </a:cubicBezTo>
                    <a:cubicBezTo>
                      <a:pt x="383" y="179"/>
                      <a:pt x="382" y="179"/>
                      <a:pt x="378" y="179"/>
                    </a:cubicBezTo>
                    <a:cubicBezTo>
                      <a:pt x="375" y="180"/>
                      <a:pt x="374" y="178"/>
                      <a:pt x="369" y="180"/>
                    </a:cubicBezTo>
                    <a:cubicBezTo>
                      <a:pt x="364" y="183"/>
                      <a:pt x="357" y="186"/>
                      <a:pt x="353" y="185"/>
                    </a:cubicBezTo>
                    <a:cubicBezTo>
                      <a:pt x="350" y="184"/>
                      <a:pt x="346" y="178"/>
                      <a:pt x="348" y="176"/>
                    </a:cubicBezTo>
                    <a:cubicBezTo>
                      <a:pt x="350" y="175"/>
                      <a:pt x="354" y="174"/>
                      <a:pt x="359" y="174"/>
                    </a:cubicBezTo>
                    <a:cubicBezTo>
                      <a:pt x="363" y="174"/>
                      <a:pt x="368" y="174"/>
                      <a:pt x="365" y="173"/>
                    </a:cubicBezTo>
                    <a:cubicBezTo>
                      <a:pt x="362" y="171"/>
                      <a:pt x="361" y="171"/>
                      <a:pt x="358" y="171"/>
                    </a:cubicBezTo>
                    <a:cubicBezTo>
                      <a:pt x="354" y="171"/>
                      <a:pt x="354" y="169"/>
                      <a:pt x="356" y="167"/>
                    </a:cubicBezTo>
                    <a:cubicBezTo>
                      <a:pt x="357" y="165"/>
                      <a:pt x="353" y="166"/>
                      <a:pt x="351" y="167"/>
                    </a:cubicBezTo>
                    <a:cubicBezTo>
                      <a:pt x="349" y="169"/>
                      <a:pt x="348" y="170"/>
                      <a:pt x="345" y="168"/>
                    </a:cubicBezTo>
                    <a:cubicBezTo>
                      <a:pt x="342" y="166"/>
                      <a:pt x="343" y="163"/>
                      <a:pt x="340" y="162"/>
                    </a:cubicBezTo>
                    <a:cubicBezTo>
                      <a:pt x="337" y="161"/>
                      <a:pt x="335" y="161"/>
                      <a:pt x="338" y="158"/>
                    </a:cubicBezTo>
                    <a:cubicBezTo>
                      <a:pt x="340" y="156"/>
                      <a:pt x="344" y="158"/>
                      <a:pt x="344" y="157"/>
                    </a:cubicBezTo>
                    <a:cubicBezTo>
                      <a:pt x="345" y="156"/>
                      <a:pt x="340" y="155"/>
                      <a:pt x="342" y="153"/>
                    </a:cubicBezTo>
                    <a:cubicBezTo>
                      <a:pt x="343" y="151"/>
                      <a:pt x="346" y="151"/>
                      <a:pt x="347" y="151"/>
                    </a:cubicBezTo>
                    <a:cubicBezTo>
                      <a:pt x="348" y="150"/>
                      <a:pt x="344" y="146"/>
                      <a:pt x="348" y="144"/>
                    </a:cubicBezTo>
                    <a:cubicBezTo>
                      <a:pt x="352" y="142"/>
                      <a:pt x="352" y="142"/>
                      <a:pt x="353" y="141"/>
                    </a:cubicBezTo>
                    <a:cubicBezTo>
                      <a:pt x="354" y="140"/>
                      <a:pt x="359" y="138"/>
                      <a:pt x="359" y="140"/>
                    </a:cubicBezTo>
                    <a:cubicBezTo>
                      <a:pt x="360" y="142"/>
                      <a:pt x="360" y="144"/>
                      <a:pt x="361" y="145"/>
                    </a:cubicBezTo>
                    <a:cubicBezTo>
                      <a:pt x="362" y="147"/>
                      <a:pt x="366" y="146"/>
                      <a:pt x="367" y="148"/>
                    </a:cubicBezTo>
                    <a:cubicBezTo>
                      <a:pt x="368" y="149"/>
                      <a:pt x="368" y="150"/>
                      <a:pt x="368" y="155"/>
                    </a:cubicBezTo>
                    <a:cubicBezTo>
                      <a:pt x="369" y="159"/>
                      <a:pt x="369" y="164"/>
                      <a:pt x="371" y="165"/>
                    </a:cubicBezTo>
                    <a:cubicBezTo>
                      <a:pt x="374" y="165"/>
                      <a:pt x="374" y="167"/>
                      <a:pt x="379" y="167"/>
                    </a:cubicBezTo>
                    <a:cubicBezTo>
                      <a:pt x="383" y="167"/>
                      <a:pt x="380" y="162"/>
                      <a:pt x="379" y="160"/>
                    </a:cubicBezTo>
                    <a:cubicBezTo>
                      <a:pt x="377" y="158"/>
                      <a:pt x="382" y="157"/>
                      <a:pt x="380" y="154"/>
                    </a:cubicBezTo>
                    <a:cubicBezTo>
                      <a:pt x="378" y="152"/>
                      <a:pt x="379" y="151"/>
                      <a:pt x="380" y="148"/>
                    </a:cubicBezTo>
                    <a:cubicBezTo>
                      <a:pt x="382" y="146"/>
                      <a:pt x="383" y="144"/>
                      <a:pt x="385" y="142"/>
                    </a:cubicBezTo>
                    <a:cubicBezTo>
                      <a:pt x="388" y="141"/>
                      <a:pt x="391" y="145"/>
                      <a:pt x="389" y="148"/>
                    </a:cubicBezTo>
                    <a:cubicBezTo>
                      <a:pt x="387" y="150"/>
                      <a:pt x="387" y="153"/>
                      <a:pt x="387" y="155"/>
                    </a:cubicBezTo>
                    <a:cubicBezTo>
                      <a:pt x="388" y="156"/>
                      <a:pt x="389" y="157"/>
                      <a:pt x="389" y="158"/>
                    </a:cubicBezTo>
                    <a:cubicBezTo>
                      <a:pt x="389" y="159"/>
                      <a:pt x="389" y="161"/>
                      <a:pt x="390" y="162"/>
                    </a:cubicBezTo>
                    <a:cubicBezTo>
                      <a:pt x="391" y="163"/>
                      <a:pt x="393" y="164"/>
                      <a:pt x="393" y="164"/>
                    </a:cubicBezTo>
                    <a:close/>
                    <a:moveTo>
                      <a:pt x="39" y="636"/>
                    </a:moveTo>
                    <a:cubicBezTo>
                      <a:pt x="40" y="635"/>
                      <a:pt x="40" y="633"/>
                      <a:pt x="40" y="632"/>
                    </a:cubicBezTo>
                    <a:cubicBezTo>
                      <a:pt x="40" y="632"/>
                      <a:pt x="36" y="632"/>
                      <a:pt x="39" y="628"/>
                    </a:cubicBezTo>
                    <a:cubicBezTo>
                      <a:pt x="42" y="625"/>
                      <a:pt x="44" y="625"/>
                      <a:pt x="44" y="625"/>
                    </a:cubicBezTo>
                    <a:cubicBezTo>
                      <a:pt x="44" y="625"/>
                      <a:pt x="41" y="626"/>
                      <a:pt x="38" y="624"/>
                    </a:cubicBezTo>
                    <a:cubicBezTo>
                      <a:pt x="35" y="623"/>
                      <a:pt x="32" y="623"/>
                      <a:pt x="32" y="621"/>
                    </a:cubicBezTo>
                    <a:cubicBezTo>
                      <a:pt x="32" y="618"/>
                      <a:pt x="36" y="616"/>
                      <a:pt x="32" y="613"/>
                    </a:cubicBezTo>
                    <a:cubicBezTo>
                      <a:pt x="28" y="610"/>
                      <a:pt x="28" y="609"/>
                      <a:pt x="28" y="606"/>
                    </a:cubicBezTo>
                    <a:cubicBezTo>
                      <a:pt x="28" y="604"/>
                      <a:pt x="31" y="607"/>
                      <a:pt x="30" y="603"/>
                    </a:cubicBezTo>
                    <a:cubicBezTo>
                      <a:pt x="28" y="599"/>
                      <a:pt x="29" y="598"/>
                      <a:pt x="28" y="597"/>
                    </a:cubicBezTo>
                    <a:cubicBezTo>
                      <a:pt x="27" y="595"/>
                      <a:pt x="25" y="593"/>
                      <a:pt x="25" y="592"/>
                    </a:cubicBezTo>
                    <a:cubicBezTo>
                      <a:pt x="26" y="591"/>
                      <a:pt x="24" y="587"/>
                      <a:pt x="23" y="587"/>
                    </a:cubicBezTo>
                    <a:cubicBezTo>
                      <a:pt x="22" y="587"/>
                      <a:pt x="19" y="585"/>
                      <a:pt x="21" y="583"/>
                    </a:cubicBezTo>
                    <a:cubicBezTo>
                      <a:pt x="22" y="580"/>
                      <a:pt x="25" y="580"/>
                      <a:pt x="25" y="579"/>
                    </a:cubicBezTo>
                    <a:cubicBezTo>
                      <a:pt x="25" y="578"/>
                      <a:pt x="21" y="580"/>
                      <a:pt x="20" y="577"/>
                    </a:cubicBezTo>
                    <a:cubicBezTo>
                      <a:pt x="18" y="574"/>
                      <a:pt x="19" y="570"/>
                      <a:pt x="19" y="569"/>
                    </a:cubicBezTo>
                    <a:cubicBezTo>
                      <a:pt x="19" y="568"/>
                      <a:pt x="24" y="566"/>
                      <a:pt x="26" y="570"/>
                    </a:cubicBezTo>
                    <a:cubicBezTo>
                      <a:pt x="27" y="574"/>
                      <a:pt x="30" y="576"/>
                      <a:pt x="31" y="578"/>
                    </a:cubicBezTo>
                    <a:cubicBezTo>
                      <a:pt x="32" y="581"/>
                      <a:pt x="35" y="584"/>
                      <a:pt x="37" y="586"/>
                    </a:cubicBezTo>
                    <a:cubicBezTo>
                      <a:pt x="39" y="588"/>
                      <a:pt x="43" y="593"/>
                      <a:pt x="47" y="596"/>
                    </a:cubicBezTo>
                    <a:cubicBezTo>
                      <a:pt x="50" y="598"/>
                      <a:pt x="48" y="599"/>
                      <a:pt x="49" y="606"/>
                    </a:cubicBezTo>
                    <a:cubicBezTo>
                      <a:pt x="49" y="612"/>
                      <a:pt x="48" y="615"/>
                      <a:pt x="50" y="619"/>
                    </a:cubicBezTo>
                    <a:cubicBezTo>
                      <a:pt x="51" y="624"/>
                      <a:pt x="53" y="622"/>
                      <a:pt x="55" y="626"/>
                    </a:cubicBezTo>
                    <a:cubicBezTo>
                      <a:pt x="57" y="629"/>
                      <a:pt x="58" y="629"/>
                      <a:pt x="58" y="634"/>
                    </a:cubicBezTo>
                    <a:cubicBezTo>
                      <a:pt x="58" y="638"/>
                      <a:pt x="64" y="637"/>
                      <a:pt x="65" y="640"/>
                    </a:cubicBezTo>
                    <a:cubicBezTo>
                      <a:pt x="65" y="644"/>
                      <a:pt x="64" y="644"/>
                      <a:pt x="61" y="647"/>
                    </a:cubicBezTo>
                    <a:cubicBezTo>
                      <a:pt x="59" y="649"/>
                      <a:pt x="57" y="650"/>
                      <a:pt x="56" y="650"/>
                    </a:cubicBezTo>
                    <a:cubicBezTo>
                      <a:pt x="54" y="650"/>
                      <a:pt x="52" y="649"/>
                      <a:pt x="51" y="648"/>
                    </a:cubicBezTo>
                    <a:cubicBezTo>
                      <a:pt x="48" y="646"/>
                      <a:pt x="43" y="640"/>
                      <a:pt x="39" y="636"/>
                    </a:cubicBezTo>
                    <a:close/>
                    <a:moveTo>
                      <a:pt x="886" y="683"/>
                    </a:moveTo>
                    <a:cubicBezTo>
                      <a:pt x="885" y="683"/>
                      <a:pt x="885" y="683"/>
                      <a:pt x="884" y="682"/>
                    </a:cubicBezTo>
                    <a:cubicBezTo>
                      <a:pt x="883" y="681"/>
                      <a:pt x="880" y="678"/>
                      <a:pt x="880" y="677"/>
                    </a:cubicBezTo>
                    <a:cubicBezTo>
                      <a:pt x="880" y="677"/>
                      <a:pt x="878" y="676"/>
                      <a:pt x="878" y="676"/>
                    </a:cubicBezTo>
                    <a:cubicBezTo>
                      <a:pt x="878" y="676"/>
                      <a:pt x="875" y="681"/>
                      <a:pt x="875" y="683"/>
                    </a:cubicBezTo>
                    <a:cubicBezTo>
                      <a:pt x="875" y="684"/>
                      <a:pt x="879" y="685"/>
                      <a:pt x="880" y="686"/>
                    </a:cubicBezTo>
                    <a:cubicBezTo>
                      <a:pt x="881" y="686"/>
                      <a:pt x="883" y="687"/>
                      <a:pt x="884" y="687"/>
                    </a:cubicBezTo>
                    <a:cubicBezTo>
                      <a:pt x="885" y="688"/>
                      <a:pt x="886" y="687"/>
                      <a:pt x="887" y="687"/>
                    </a:cubicBezTo>
                    <a:cubicBezTo>
                      <a:pt x="887" y="687"/>
                      <a:pt x="887" y="687"/>
                      <a:pt x="887" y="687"/>
                    </a:cubicBezTo>
                    <a:cubicBezTo>
                      <a:pt x="889" y="687"/>
                      <a:pt x="891" y="684"/>
                      <a:pt x="895" y="687"/>
                    </a:cubicBezTo>
                    <a:cubicBezTo>
                      <a:pt x="900" y="689"/>
                      <a:pt x="902" y="690"/>
                      <a:pt x="905" y="689"/>
                    </a:cubicBezTo>
                    <a:cubicBezTo>
                      <a:pt x="909" y="687"/>
                      <a:pt x="904" y="679"/>
                      <a:pt x="908" y="678"/>
                    </a:cubicBezTo>
                    <a:cubicBezTo>
                      <a:pt x="911" y="676"/>
                      <a:pt x="915" y="672"/>
                      <a:pt x="910" y="673"/>
                    </a:cubicBezTo>
                    <a:cubicBezTo>
                      <a:pt x="906" y="673"/>
                      <a:pt x="906" y="673"/>
                      <a:pt x="901" y="677"/>
                    </a:cubicBezTo>
                    <a:cubicBezTo>
                      <a:pt x="897" y="680"/>
                      <a:pt x="895" y="681"/>
                      <a:pt x="891" y="681"/>
                    </a:cubicBezTo>
                    <a:cubicBezTo>
                      <a:pt x="889" y="681"/>
                      <a:pt x="887" y="682"/>
                      <a:pt x="886" y="683"/>
                    </a:cubicBezTo>
                    <a:close/>
                    <a:moveTo>
                      <a:pt x="69" y="642"/>
                    </a:moveTo>
                    <a:cubicBezTo>
                      <a:pt x="69" y="639"/>
                      <a:pt x="67" y="635"/>
                      <a:pt x="66" y="632"/>
                    </a:cubicBezTo>
                    <a:cubicBezTo>
                      <a:pt x="65" y="629"/>
                      <a:pt x="68" y="624"/>
                      <a:pt x="68" y="624"/>
                    </a:cubicBezTo>
                    <a:cubicBezTo>
                      <a:pt x="68" y="624"/>
                      <a:pt x="64" y="627"/>
                      <a:pt x="62" y="626"/>
                    </a:cubicBezTo>
                    <a:cubicBezTo>
                      <a:pt x="60" y="625"/>
                      <a:pt x="59" y="623"/>
                      <a:pt x="60" y="620"/>
                    </a:cubicBezTo>
                    <a:cubicBezTo>
                      <a:pt x="62" y="617"/>
                      <a:pt x="64" y="614"/>
                      <a:pt x="64" y="614"/>
                    </a:cubicBezTo>
                    <a:cubicBezTo>
                      <a:pt x="64" y="614"/>
                      <a:pt x="57" y="616"/>
                      <a:pt x="56" y="616"/>
                    </a:cubicBezTo>
                    <a:cubicBezTo>
                      <a:pt x="55" y="615"/>
                      <a:pt x="55" y="610"/>
                      <a:pt x="56" y="608"/>
                    </a:cubicBezTo>
                    <a:cubicBezTo>
                      <a:pt x="56" y="605"/>
                      <a:pt x="60" y="602"/>
                      <a:pt x="60" y="602"/>
                    </a:cubicBezTo>
                    <a:cubicBezTo>
                      <a:pt x="60" y="602"/>
                      <a:pt x="56" y="603"/>
                      <a:pt x="56" y="601"/>
                    </a:cubicBezTo>
                    <a:cubicBezTo>
                      <a:pt x="56" y="600"/>
                      <a:pt x="53" y="597"/>
                      <a:pt x="52" y="596"/>
                    </a:cubicBezTo>
                    <a:cubicBezTo>
                      <a:pt x="50" y="595"/>
                      <a:pt x="44" y="591"/>
                      <a:pt x="43" y="589"/>
                    </a:cubicBezTo>
                    <a:cubicBezTo>
                      <a:pt x="43" y="587"/>
                      <a:pt x="40" y="584"/>
                      <a:pt x="39" y="584"/>
                    </a:cubicBezTo>
                    <a:cubicBezTo>
                      <a:pt x="38" y="583"/>
                      <a:pt x="42" y="580"/>
                      <a:pt x="40" y="578"/>
                    </a:cubicBezTo>
                    <a:cubicBezTo>
                      <a:pt x="39" y="577"/>
                      <a:pt x="35" y="576"/>
                      <a:pt x="34" y="575"/>
                    </a:cubicBezTo>
                    <a:cubicBezTo>
                      <a:pt x="33" y="574"/>
                      <a:pt x="33" y="570"/>
                      <a:pt x="33" y="569"/>
                    </a:cubicBezTo>
                    <a:cubicBezTo>
                      <a:pt x="32" y="567"/>
                      <a:pt x="32" y="564"/>
                      <a:pt x="34" y="564"/>
                    </a:cubicBezTo>
                    <a:cubicBezTo>
                      <a:pt x="35" y="564"/>
                      <a:pt x="36" y="562"/>
                      <a:pt x="36" y="561"/>
                    </a:cubicBezTo>
                    <a:cubicBezTo>
                      <a:pt x="36" y="560"/>
                      <a:pt x="30" y="560"/>
                      <a:pt x="32" y="557"/>
                    </a:cubicBezTo>
                    <a:cubicBezTo>
                      <a:pt x="33" y="553"/>
                      <a:pt x="36" y="558"/>
                      <a:pt x="36" y="558"/>
                    </a:cubicBezTo>
                    <a:cubicBezTo>
                      <a:pt x="36" y="558"/>
                      <a:pt x="35" y="557"/>
                      <a:pt x="37" y="555"/>
                    </a:cubicBezTo>
                    <a:cubicBezTo>
                      <a:pt x="40" y="552"/>
                      <a:pt x="39" y="550"/>
                      <a:pt x="43" y="550"/>
                    </a:cubicBezTo>
                    <a:cubicBezTo>
                      <a:pt x="46" y="550"/>
                      <a:pt x="53" y="549"/>
                      <a:pt x="50" y="548"/>
                    </a:cubicBezTo>
                    <a:cubicBezTo>
                      <a:pt x="47" y="547"/>
                      <a:pt x="42" y="546"/>
                      <a:pt x="41" y="547"/>
                    </a:cubicBezTo>
                    <a:cubicBezTo>
                      <a:pt x="40" y="548"/>
                      <a:pt x="42" y="542"/>
                      <a:pt x="40" y="541"/>
                    </a:cubicBezTo>
                    <a:cubicBezTo>
                      <a:pt x="39" y="540"/>
                      <a:pt x="41" y="539"/>
                      <a:pt x="42" y="538"/>
                    </a:cubicBezTo>
                    <a:cubicBezTo>
                      <a:pt x="43" y="536"/>
                      <a:pt x="45" y="535"/>
                      <a:pt x="43" y="533"/>
                    </a:cubicBezTo>
                    <a:cubicBezTo>
                      <a:pt x="41" y="532"/>
                      <a:pt x="43" y="529"/>
                      <a:pt x="42" y="529"/>
                    </a:cubicBezTo>
                    <a:cubicBezTo>
                      <a:pt x="40" y="529"/>
                      <a:pt x="35" y="533"/>
                      <a:pt x="34" y="533"/>
                    </a:cubicBezTo>
                    <a:cubicBezTo>
                      <a:pt x="33" y="534"/>
                      <a:pt x="32" y="531"/>
                      <a:pt x="33" y="529"/>
                    </a:cubicBezTo>
                    <a:cubicBezTo>
                      <a:pt x="35" y="526"/>
                      <a:pt x="39" y="526"/>
                      <a:pt x="39" y="525"/>
                    </a:cubicBezTo>
                    <a:cubicBezTo>
                      <a:pt x="39" y="524"/>
                      <a:pt x="40" y="522"/>
                      <a:pt x="40" y="522"/>
                    </a:cubicBezTo>
                    <a:cubicBezTo>
                      <a:pt x="41" y="521"/>
                      <a:pt x="43" y="518"/>
                      <a:pt x="43" y="517"/>
                    </a:cubicBezTo>
                    <a:cubicBezTo>
                      <a:pt x="44" y="517"/>
                      <a:pt x="43" y="514"/>
                      <a:pt x="39" y="516"/>
                    </a:cubicBezTo>
                    <a:cubicBezTo>
                      <a:pt x="35" y="517"/>
                      <a:pt x="34" y="514"/>
                      <a:pt x="32" y="516"/>
                    </a:cubicBezTo>
                    <a:cubicBezTo>
                      <a:pt x="31" y="517"/>
                      <a:pt x="29" y="513"/>
                      <a:pt x="29" y="510"/>
                    </a:cubicBezTo>
                    <a:cubicBezTo>
                      <a:pt x="29" y="507"/>
                      <a:pt x="27" y="503"/>
                      <a:pt x="29" y="504"/>
                    </a:cubicBezTo>
                    <a:cubicBezTo>
                      <a:pt x="32" y="504"/>
                      <a:pt x="34" y="508"/>
                      <a:pt x="34" y="506"/>
                    </a:cubicBezTo>
                    <a:cubicBezTo>
                      <a:pt x="34" y="504"/>
                      <a:pt x="36" y="502"/>
                      <a:pt x="36" y="502"/>
                    </a:cubicBezTo>
                    <a:cubicBezTo>
                      <a:pt x="37" y="503"/>
                      <a:pt x="38" y="505"/>
                      <a:pt x="38" y="502"/>
                    </a:cubicBezTo>
                    <a:cubicBezTo>
                      <a:pt x="38" y="500"/>
                      <a:pt x="39" y="498"/>
                      <a:pt x="39" y="496"/>
                    </a:cubicBezTo>
                    <a:cubicBezTo>
                      <a:pt x="38" y="494"/>
                      <a:pt x="41" y="491"/>
                      <a:pt x="41" y="489"/>
                    </a:cubicBezTo>
                    <a:cubicBezTo>
                      <a:pt x="42" y="488"/>
                      <a:pt x="47" y="483"/>
                      <a:pt x="47" y="483"/>
                    </a:cubicBezTo>
                    <a:cubicBezTo>
                      <a:pt x="47" y="483"/>
                      <a:pt x="51" y="477"/>
                      <a:pt x="52" y="477"/>
                    </a:cubicBezTo>
                    <a:cubicBezTo>
                      <a:pt x="54" y="477"/>
                      <a:pt x="56" y="472"/>
                      <a:pt x="58" y="469"/>
                    </a:cubicBezTo>
                    <a:cubicBezTo>
                      <a:pt x="60" y="466"/>
                      <a:pt x="60" y="463"/>
                      <a:pt x="59" y="461"/>
                    </a:cubicBezTo>
                    <a:cubicBezTo>
                      <a:pt x="58" y="459"/>
                      <a:pt x="58" y="455"/>
                      <a:pt x="56" y="451"/>
                    </a:cubicBezTo>
                    <a:cubicBezTo>
                      <a:pt x="53" y="446"/>
                      <a:pt x="51" y="441"/>
                      <a:pt x="51" y="441"/>
                    </a:cubicBezTo>
                    <a:cubicBezTo>
                      <a:pt x="51" y="441"/>
                      <a:pt x="57" y="403"/>
                      <a:pt x="57" y="397"/>
                    </a:cubicBezTo>
                    <a:cubicBezTo>
                      <a:pt x="57" y="391"/>
                      <a:pt x="55" y="388"/>
                      <a:pt x="55" y="383"/>
                    </a:cubicBezTo>
                    <a:cubicBezTo>
                      <a:pt x="55" y="379"/>
                      <a:pt x="57" y="369"/>
                      <a:pt x="57" y="368"/>
                    </a:cubicBezTo>
                    <a:cubicBezTo>
                      <a:pt x="58" y="368"/>
                      <a:pt x="55" y="365"/>
                      <a:pt x="49" y="365"/>
                    </a:cubicBezTo>
                    <a:cubicBezTo>
                      <a:pt x="42" y="365"/>
                      <a:pt x="41" y="369"/>
                      <a:pt x="41" y="369"/>
                    </a:cubicBezTo>
                    <a:cubicBezTo>
                      <a:pt x="30" y="367"/>
                      <a:pt x="30" y="367"/>
                      <a:pt x="30" y="367"/>
                    </a:cubicBezTo>
                    <a:cubicBezTo>
                      <a:pt x="32" y="363"/>
                      <a:pt x="32" y="363"/>
                      <a:pt x="32" y="363"/>
                    </a:cubicBezTo>
                    <a:cubicBezTo>
                      <a:pt x="31" y="341"/>
                      <a:pt x="31" y="341"/>
                      <a:pt x="31" y="341"/>
                    </a:cubicBezTo>
                    <a:cubicBezTo>
                      <a:pt x="31" y="341"/>
                      <a:pt x="32" y="336"/>
                      <a:pt x="34" y="334"/>
                    </a:cubicBezTo>
                    <a:cubicBezTo>
                      <a:pt x="36" y="333"/>
                      <a:pt x="33" y="331"/>
                      <a:pt x="28" y="331"/>
                    </a:cubicBezTo>
                    <a:cubicBezTo>
                      <a:pt x="23" y="331"/>
                      <a:pt x="25" y="331"/>
                      <a:pt x="24" y="327"/>
                    </a:cubicBezTo>
                    <a:cubicBezTo>
                      <a:pt x="24" y="323"/>
                      <a:pt x="20" y="322"/>
                      <a:pt x="20" y="322"/>
                    </a:cubicBezTo>
                    <a:cubicBezTo>
                      <a:pt x="149" y="180"/>
                      <a:pt x="149" y="180"/>
                      <a:pt x="149" y="180"/>
                    </a:cubicBezTo>
                    <a:cubicBezTo>
                      <a:pt x="149" y="180"/>
                      <a:pt x="149" y="180"/>
                      <a:pt x="149" y="180"/>
                    </a:cubicBezTo>
                    <a:cubicBezTo>
                      <a:pt x="152" y="182"/>
                      <a:pt x="157" y="186"/>
                      <a:pt x="158" y="192"/>
                    </a:cubicBezTo>
                    <a:cubicBezTo>
                      <a:pt x="159" y="197"/>
                      <a:pt x="159" y="203"/>
                      <a:pt x="162" y="207"/>
                    </a:cubicBezTo>
                    <a:cubicBezTo>
                      <a:pt x="166" y="212"/>
                      <a:pt x="168" y="213"/>
                      <a:pt x="168" y="214"/>
                    </a:cubicBezTo>
                    <a:cubicBezTo>
                      <a:pt x="168" y="216"/>
                      <a:pt x="168" y="221"/>
                      <a:pt x="170" y="221"/>
                    </a:cubicBezTo>
                    <a:cubicBezTo>
                      <a:pt x="171" y="221"/>
                      <a:pt x="170" y="218"/>
                      <a:pt x="169" y="216"/>
                    </a:cubicBezTo>
                    <a:cubicBezTo>
                      <a:pt x="169" y="214"/>
                      <a:pt x="171" y="213"/>
                      <a:pt x="172" y="211"/>
                    </a:cubicBezTo>
                    <a:cubicBezTo>
                      <a:pt x="174" y="210"/>
                      <a:pt x="176" y="208"/>
                      <a:pt x="177" y="209"/>
                    </a:cubicBezTo>
                    <a:cubicBezTo>
                      <a:pt x="177" y="211"/>
                      <a:pt x="180" y="211"/>
                      <a:pt x="181" y="211"/>
                    </a:cubicBezTo>
                    <a:cubicBezTo>
                      <a:pt x="182" y="210"/>
                      <a:pt x="183" y="211"/>
                      <a:pt x="186" y="210"/>
                    </a:cubicBezTo>
                    <a:cubicBezTo>
                      <a:pt x="188" y="209"/>
                      <a:pt x="188" y="212"/>
                      <a:pt x="188" y="215"/>
                    </a:cubicBezTo>
                    <a:cubicBezTo>
                      <a:pt x="188" y="217"/>
                      <a:pt x="191" y="219"/>
                      <a:pt x="193" y="217"/>
                    </a:cubicBezTo>
                    <a:cubicBezTo>
                      <a:pt x="195" y="216"/>
                      <a:pt x="196" y="214"/>
                      <a:pt x="199" y="216"/>
                    </a:cubicBezTo>
                    <a:cubicBezTo>
                      <a:pt x="201" y="218"/>
                      <a:pt x="204" y="219"/>
                      <a:pt x="206" y="218"/>
                    </a:cubicBezTo>
                    <a:cubicBezTo>
                      <a:pt x="208" y="218"/>
                      <a:pt x="209" y="217"/>
                      <a:pt x="210" y="218"/>
                    </a:cubicBezTo>
                    <a:cubicBezTo>
                      <a:pt x="211" y="218"/>
                      <a:pt x="214" y="216"/>
                      <a:pt x="215" y="217"/>
                    </a:cubicBezTo>
                    <a:cubicBezTo>
                      <a:pt x="217" y="218"/>
                      <a:pt x="219" y="219"/>
                      <a:pt x="219" y="219"/>
                    </a:cubicBezTo>
                    <a:cubicBezTo>
                      <a:pt x="220" y="219"/>
                      <a:pt x="224" y="222"/>
                      <a:pt x="220" y="223"/>
                    </a:cubicBezTo>
                    <a:cubicBezTo>
                      <a:pt x="217" y="224"/>
                      <a:pt x="213" y="225"/>
                      <a:pt x="210" y="224"/>
                    </a:cubicBezTo>
                    <a:cubicBezTo>
                      <a:pt x="207" y="223"/>
                      <a:pt x="205" y="223"/>
                      <a:pt x="202" y="222"/>
                    </a:cubicBezTo>
                    <a:cubicBezTo>
                      <a:pt x="200" y="222"/>
                      <a:pt x="196" y="222"/>
                      <a:pt x="193" y="222"/>
                    </a:cubicBezTo>
                    <a:cubicBezTo>
                      <a:pt x="190" y="223"/>
                      <a:pt x="187" y="225"/>
                      <a:pt x="185" y="226"/>
                    </a:cubicBezTo>
                    <a:cubicBezTo>
                      <a:pt x="182" y="228"/>
                      <a:pt x="184" y="229"/>
                      <a:pt x="185" y="230"/>
                    </a:cubicBezTo>
                    <a:cubicBezTo>
                      <a:pt x="187" y="231"/>
                      <a:pt x="186" y="229"/>
                      <a:pt x="188" y="228"/>
                    </a:cubicBezTo>
                    <a:cubicBezTo>
                      <a:pt x="190" y="226"/>
                      <a:pt x="194" y="226"/>
                      <a:pt x="195" y="226"/>
                    </a:cubicBezTo>
                    <a:cubicBezTo>
                      <a:pt x="196" y="225"/>
                      <a:pt x="200" y="225"/>
                      <a:pt x="201" y="226"/>
                    </a:cubicBezTo>
                    <a:cubicBezTo>
                      <a:pt x="203" y="228"/>
                      <a:pt x="205" y="231"/>
                      <a:pt x="206" y="230"/>
                    </a:cubicBezTo>
                    <a:cubicBezTo>
                      <a:pt x="207" y="230"/>
                      <a:pt x="206" y="226"/>
                      <a:pt x="211" y="226"/>
                    </a:cubicBezTo>
                    <a:cubicBezTo>
                      <a:pt x="215" y="225"/>
                      <a:pt x="218" y="226"/>
                      <a:pt x="218" y="227"/>
                    </a:cubicBezTo>
                    <a:cubicBezTo>
                      <a:pt x="219" y="228"/>
                      <a:pt x="217" y="231"/>
                      <a:pt x="220" y="231"/>
                    </a:cubicBezTo>
                    <a:cubicBezTo>
                      <a:pt x="223" y="232"/>
                      <a:pt x="227" y="227"/>
                      <a:pt x="229" y="227"/>
                    </a:cubicBezTo>
                    <a:cubicBezTo>
                      <a:pt x="230" y="226"/>
                      <a:pt x="233" y="229"/>
                      <a:pt x="233" y="225"/>
                    </a:cubicBezTo>
                    <a:cubicBezTo>
                      <a:pt x="234" y="222"/>
                      <a:pt x="233" y="219"/>
                      <a:pt x="235" y="219"/>
                    </a:cubicBezTo>
                    <a:cubicBezTo>
                      <a:pt x="237" y="219"/>
                      <a:pt x="238" y="224"/>
                      <a:pt x="238" y="228"/>
                    </a:cubicBezTo>
                    <a:cubicBezTo>
                      <a:pt x="237" y="231"/>
                      <a:pt x="235" y="233"/>
                      <a:pt x="235" y="238"/>
                    </a:cubicBezTo>
                    <a:cubicBezTo>
                      <a:pt x="235" y="243"/>
                      <a:pt x="235" y="248"/>
                      <a:pt x="237" y="248"/>
                    </a:cubicBezTo>
                    <a:cubicBezTo>
                      <a:pt x="239" y="249"/>
                      <a:pt x="242" y="244"/>
                      <a:pt x="246" y="241"/>
                    </a:cubicBezTo>
                    <a:cubicBezTo>
                      <a:pt x="250" y="237"/>
                      <a:pt x="253" y="240"/>
                      <a:pt x="252" y="241"/>
                    </a:cubicBezTo>
                    <a:cubicBezTo>
                      <a:pt x="251" y="242"/>
                      <a:pt x="248" y="245"/>
                      <a:pt x="248" y="249"/>
                    </a:cubicBezTo>
                    <a:cubicBezTo>
                      <a:pt x="248" y="253"/>
                      <a:pt x="252" y="256"/>
                      <a:pt x="255" y="253"/>
                    </a:cubicBezTo>
                    <a:cubicBezTo>
                      <a:pt x="257" y="250"/>
                      <a:pt x="261" y="248"/>
                      <a:pt x="263" y="250"/>
                    </a:cubicBezTo>
                    <a:cubicBezTo>
                      <a:pt x="265" y="252"/>
                      <a:pt x="270" y="257"/>
                      <a:pt x="271" y="259"/>
                    </a:cubicBezTo>
                    <a:cubicBezTo>
                      <a:pt x="272" y="261"/>
                      <a:pt x="272" y="264"/>
                      <a:pt x="274" y="267"/>
                    </a:cubicBezTo>
                    <a:cubicBezTo>
                      <a:pt x="276" y="270"/>
                      <a:pt x="281" y="272"/>
                      <a:pt x="282" y="274"/>
                    </a:cubicBezTo>
                    <a:cubicBezTo>
                      <a:pt x="283" y="276"/>
                      <a:pt x="284" y="279"/>
                      <a:pt x="287" y="282"/>
                    </a:cubicBezTo>
                    <a:cubicBezTo>
                      <a:pt x="290" y="285"/>
                      <a:pt x="294" y="288"/>
                      <a:pt x="297" y="287"/>
                    </a:cubicBezTo>
                    <a:cubicBezTo>
                      <a:pt x="299" y="287"/>
                      <a:pt x="303" y="287"/>
                      <a:pt x="305" y="291"/>
                    </a:cubicBezTo>
                    <a:cubicBezTo>
                      <a:pt x="307" y="294"/>
                      <a:pt x="309" y="300"/>
                      <a:pt x="309" y="302"/>
                    </a:cubicBezTo>
                    <a:cubicBezTo>
                      <a:pt x="309" y="304"/>
                      <a:pt x="305" y="302"/>
                      <a:pt x="301" y="304"/>
                    </a:cubicBezTo>
                    <a:cubicBezTo>
                      <a:pt x="297" y="306"/>
                      <a:pt x="294" y="308"/>
                      <a:pt x="296" y="309"/>
                    </a:cubicBezTo>
                    <a:cubicBezTo>
                      <a:pt x="297" y="311"/>
                      <a:pt x="310" y="320"/>
                      <a:pt x="316" y="320"/>
                    </a:cubicBezTo>
                    <a:cubicBezTo>
                      <a:pt x="323" y="319"/>
                      <a:pt x="326" y="320"/>
                      <a:pt x="330" y="320"/>
                    </a:cubicBezTo>
                    <a:cubicBezTo>
                      <a:pt x="335" y="319"/>
                      <a:pt x="335" y="319"/>
                      <a:pt x="337" y="323"/>
                    </a:cubicBezTo>
                    <a:cubicBezTo>
                      <a:pt x="339" y="328"/>
                      <a:pt x="344" y="331"/>
                      <a:pt x="344" y="331"/>
                    </a:cubicBezTo>
                    <a:cubicBezTo>
                      <a:pt x="345" y="331"/>
                      <a:pt x="346" y="333"/>
                      <a:pt x="346" y="334"/>
                    </a:cubicBezTo>
                    <a:cubicBezTo>
                      <a:pt x="346" y="336"/>
                      <a:pt x="349" y="339"/>
                      <a:pt x="347" y="340"/>
                    </a:cubicBezTo>
                    <a:cubicBezTo>
                      <a:pt x="345" y="340"/>
                      <a:pt x="344" y="343"/>
                      <a:pt x="344" y="344"/>
                    </a:cubicBezTo>
                    <a:cubicBezTo>
                      <a:pt x="345" y="346"/>
                      <a:pt x="345" y="347"/>
                      <a:pt x="349" y="346"/>
                    </a:cubicBezTo>
                    <a:cubicBezTo>
                      <a:pt x="352" y="345"/>
                      <a:pt x="351" y="343"/>
                      <a:pt x="351" y="340"/>
                    </a:cubicBezTo>
                    <a:cubicBezTo>
                      <a:pt x="351" y="338"/>
                      <a:pt x="350" y="334"/>
                      <a:pt x="350" y="332"/>
                    </a:cubicBezTo>
                    <a:cubicBezTo>
                      <a:pt x="349" y="330"/>
                      <a:pt x="348" y="327"/>
                      <a:pt x="350" y="325"/>
                    </a:cubicBezTo>
                    <a:cubicBezTo>
                      <a:pt x="353" y="323"/>
                      <a:pt x="355" y="322"/>
                      <a:pt x="357" y="322"/>
                    </a:cubicBezTo>
                    <a:cubicBezTo>
                      <a:pt x="360" y="322"/>
                      <a:pt x="363" y="320"/>
                      <a:pt x="364" y="319"/>
                    </a:cubicBezTo>
                    <a:cubicBezTo>
                      <a:pt x="366" y="318"/>
                      <a:pt x="368" y="317"/>
                      <a:pt x="369" y="316"/>
                    </a:cubicBezTo>
                    <a:cubicBezTo>
                      <a:pt x="370" y="316"/>
                      <a:pt x="371" y="313"/>
                      <a:pt x="368" y="313"/>
                    </a:cubicBezTo>
                    <a:cubicBezTo>
                      <a:pt x="365" y="314"/>
                      <a:pt x="364" y="315"/>
                      <a:pt x="363" y="317"/>
                    </a:cubicBezTo>
                    <a:cubicBezTo>
                      <a:pt x="361" y="318"/>
                      <a:pt x="359" y="317"/>
                      <a:pt x="357" y="317"/>
                    </a:cubicBezTo>
                    <a:cubicBezTo>
                      <a:pt x="356" y="317"/>
                      <a:pt x="353" y="317"/>
                      <a:pt x="353" y="318"/>
                    </a:cubicBezTo>
                    <a:cubicBezTo>
                      <a:pt x="353" y="319"/>
                      <a:pt x="350" y="320"/>
                      <a:pt x="349" y="319"/>
                    </a:cubicBezTo>
                    <a:cubicBezTo>
                      <a:pt x="348" y="318"/>
                      <a:pt x="346" y="318"/>
                      <a:pt x="347" y="315"/>
                    </a:cubicBezTo>
                    <a:cubicBezTo>
                      <a:pt x="347" y="313"/>
                      <a:pt x="347" y="311"/>
                      <a:pt x="351" y="310"/>
                    </a:cubicBezTo>
                    <a:cubicBezTo>
                      <a:pt x="355" y="309"/>
                      <a:pt x="360" y="309"/>
                      <a:pt x="362" y="309"/>
                    </a:cubicBezTo>
                    <a:cubicBezTo>
                      <a:pt x="364" y="308"/>
                      <a:pt x="366" y="307"/>
                      <a:pt x="368" y="307"/>
                    </a:cubicBezTo>
                    <a:cubicBezTo>
                      <a:pt x="371" y="307"/>
                      <a:pt x="372" y="309"/>
                      <a:pt x="372" y="312"/>
                    </a:cubicBezTo>
                    <a:cubicBezTo>
                      <a:pt x="372" y="314"/>
                      <a:pt x="372" y="318"/>
                      <a:pt x="373" y="319"/>
                    </a:cubicBezTo>
                    <a:cubicBezTo>
                      <a:pt x="375" y="320"/>
                      <a:pt x="376" y="320"/>
                      <a:pt x="377" y="323"/>
                    </a:cubicBezTo>
                    <a:cubicBezTo>
                      <a:pt x="377" y="325"/>
                      <a:pt x="377" y="328"/>
                      <a:pt x="380" y="328"/>
                    </a:cubicBezTo>
                    <a:cubicBezTo>
                      <a:pt x="383" y="328"/>
                      <a:pt x="387" y="326"/>
                      <a:pt x="388" y="329"/>
                    </a:cubicBezTo>
                    <a:cubicBezTo>
                      <a:pt x="389" y="332"/>
                      <a:pt x="395" y="336"/>
                      <a:pt x="396" y="337"/>
                    </a:cubicBezTo>
                    <a:cubicBezTo>
                      <a:pt x="398" y="337"/>
                      <a:pt x="409" y="336"/>
                      <a:pt x="411" y="336"/>
                    </a:cubicBezTo>
                    <a:cubicBezTo>
                      <a:pt x="413" y="336"/>
                      <a:pt x="416" y="338"/>
                      <a:pt x="418" y="339"/>
                    </a:cubicBezTo>
                    <a:cubicBezTo>
                      <a:pt x="420" y="339"/>
                      <a:pt x="423" y="339"/>
                      <a:pt x="423" y="338"/>
                    </a:cubicBezTo>
                    <a:cubicBezTo>
                      <a:pt x="424" y="336"/>
                      <a:pt x="426" y="338"/>
                      <a:pt x="427" y="339"/>
                    </a:cubicBezTo>
                    <a:cubicBezTo>
                      <a:pt x="428" y="340"/>
                      <a:pt x="430" y="342"/>
                      <a:pt x="433" y="341"/>
                    </a:cubicBezTo>
                    <a:cubicBezTo>
                      <a:pt x="435" y="340"/>
                      <a:pt x="435" y="337"/>
                      <a:pt x="432" y="335"/>
                    </a:cubicBezTo>
                    <a:cubicBezTo>
                      <a:pt x="430" y="334"/>
                      <a:pt x="428" y="337"/>
                      <a:pt x="427" y="337"/>
                    </a:cubicBezTo>
                    <a:cubicBezTo>
                      <a:pt x="425" y="337"/>
                      <a:pt x="424" y="334"/>
                      <a:pt x="424" y="333"/>
                    </a:cubicBezTo>
                    <a:cubicBezTo>
                      <a:pt x="424" y="332"/>
                      <a:pt x="424" y="330"/>
                      <a:pt x="425" y="329"/>
                    </a:cubicBezTo>
                    <a:cubicBezTo>
                      <a:pt x="425" y="328"/>
                      <a:pt x="425" y="327"/>
                      <a:pt x="426" y="327"/>
                    </a:cubicBezTo>
                    <a:cubicBezTo>
                      <a:pt x="427" y="327"/>
                      <a:pt x="429" y="324"/>
                      <a:pt x="431" y="324"/>
                    </a:cubicBezTo>
                    <a:cubicBezTo>
                      <a:pt x="432" y="324"/>
                      <a:pt x="434" y="326"/>
                      <a:pt x="436" y="328"/>
                    </a:cubicBezTo>
                    <a:cubicBezTo>
                      <a:pt x="439" y="331"/>
                      <a:pt x="438" y="332"/>
                      <a:pt x="439" y="333"/>
                    </a:cubicBezTo>
                    <a:cubicBezTo>
                      <a:pt x="440" y="335"/>
                      <a:pt x="443" y="333"/>
                      <a:pt x="442" y="337"/>
                    </a:cubicBezTo>
                    <a:cubicBezTo>
                      <a:pt x="440" y="341"/>
                      <a:pt x="438" y="342"/>
                      <a:pt x="439" y="345"/>
                    </a:cubicBezTo>
                    <a:cubicBezTo>
                      <a:pt x="441" y="348"/>
                      <a:pt x="444" y="350"/>
                      <a:pt x="444" y="352"/>
                    </a:cubicBezTo>
                    <a:cubicBezTo>
                      <a:pt x="444" y="353"/>
                      <a:pt x="443" y="354"/>
                      <a:pt x="442" y="355"/>
                    </a:cubicBezTo>
                    <a:cubicBezTo>
                      <a:pt x="441" y="356"/>
                      <a:pt x="443" y="359"/>
                      <a:pt x="443" y="361"/>
                    </a:cubicBezTo>
                    <a:cubicBezTo>
                      <a:pt x="443" y="362"/>
                      <a:pt x="444" y="363"/>
                      <a:pt x="444" y="363"/>
                    </a:cubicBezTo>
                    <a:cubicBezTo>
                      <a:pt x="444" y="363"/>
                      <a:pt x="444" y="357"/>
                      <a:pt x="445" y="357"/>
                    </a:cubicBezTo>
                    <a:cubicBezTo>
                      <a:pt x="447" y="357"/>
                      <a:pt x="448" y="354"/>
                      <a:pt x="448" y="353"/>
                    </a:cubicBezTo>
                    <a:cubicBezTo>
                      <a:pt x="448" y="352"/>
                      <a:pt x="448" y="349"/>
                      <a:pt x="448" y="347"/>
                    </a:cubicBezTo>
                    <a:cubicBezTo>
                      <a:pt x="447" y="345"/>
                      <a:pt x="448" y="344"/>
                      <a:pt x="447" y="342"/>
                    </a:cubicBezTo>
                    <a:cubicBezTo>
                      <a:pt x="445" y="339"/>
                      <a:pt x="445" y="335"/>
                      <a:pt x="449" y="334"/>
                    </a:cubicBezTo>
                    <a:cubicBezTo>
                      <a:pt x="452" y="332"/>
                      <a:pt x="455" y="331"/>
                      <a:pt x="458" y="326"/>
                    </a:cubicBezTo>
                    <a:cubicBezTo>
                      <a:pt x="462" y="322"/>
                      <a:pt x="461" y="324"/>
                      <a:pt x="461" y="320"/>
                    </a:cubicBezTo>
                    <a:cubicBezTo>
                      <a:pt x="461" y="317"/>
                      <a:pt x="461" y="314"/>
                      <a:pt x="460" y="315"/>
                    </a:cubicBezTo>
                    <a:cubicBezTo>
                      <a:pt x="459" y="317"/>
                      <a:pt x="458" y="320"/>
                      <a:pt x="457" y="320"/>
                    </a:cubicBezTo>
                    <a:cubicBezTo>
                      <a:pt x="455" y="320"/>
                      <a:pt x="453" y="315"/>
                      <a:pt x="454" y="314"/>
                    </a:cubicBezTo>
                    <a:cubicBezTo>
                      <a:pt x="455" y="313"/>
                      <a:pt x="458" y="312"/>
                      <a:pt x="457" y="310"/>
                    </a:cubicBezTo>
                    <a:cubicBezTo>
                      <a:pt x="457" y="309"/>
                      <a:pt x="459" y="309"/>
                      <a:pt x="460" y="307"/>
                    </a:cubicBezTo>
                    <a:cubicBezTo>
                      <a:pt x="461" y="306"/>
                      <a:pt x="457" y="304"/>
                      <a:pt x="455" y="304"/>
                    </a:cubicBezTo>
                    <a:cubicBezTo>
                      <a:pt x="453" y="303"/>
                      <a:pt x="450" y="302"/>
                      <a:pt x="446" y="299"/>
                    </a:cubicBezTo>
                    <a:cubicBezTo>
                      <a:pt x="441" y="295"/>
                      <a:pt x="438" y="294"/>
                      <a:pt x="440" y="287"/>
                    </a:cubicBezTo>
                    <a:cubicBezTo>
                      <a:pt x="442" y="280"/>
                      <a:pt x="443" y="280"/>
                      <a:pt x="441" y="278"/>
                    </a:cubicBezTo>
                    <a:cubicBezTo>
                      <a:pt x="440" y="276"/>
                      <a:pt x="439" y="270"/>
                      <a:pt x="443" y="267"/>
                    </a:cubicBezTo>
                    <a:cubicBezTo>
                      <a:pt x="446" y="263"/>
                      <a:pt x="448" y="263"/>
                      <a:pt x="448" y="261"/>
                    </a:cubicBezTo>
                    <a:cubicBezTo>
                      <a:pt x="447" y="259"/>
                      <a:pt x="452" y="255"/>
                      <a:pt x="457" y="256"/>
                    </a:cubicBezTo>
                    <a:cubicBezTo>
                      <a:pt x="461" y="257"/>
                      <a:pt x="465" y="258"/>
                      <a:pt x="466" y="266"/>
                    </a:cubicBezTo>
                    <a:cubicBezTo>
                      <a:pt x="467" y="274"/>
                      <a:pt x="468" y="278"/>
                      <a:pt x="470" y="280"/>
                    </a:cubicBezTo>
                    <a:cubicBezTo>
                      <a:pt x="472" y="282"/>
                      <a:pt x="478" y="288"/>
                      <a:pt x="475" y="290"/>
                    </a:cubicBezTo>
                    <a:cubicBezTo>
                      <a:pt x="471" y="291"/>
                      <a:pt x="469" y="292"/>
                      <a:pt x="470" y="293"/>
                    </a:cubicBezTo>
                    <a:cubicBezTo>
                      <a:pt x="472" y="295"/>
                      <a:pt x="470" y="295"/>
                      <a:pt x="468" y="298"/>
                    </a:cubicBezTo>
                    <a:cubicBezTo>
                      <a:pt x="467" y="301"/>
                      <a:pt x="473" y="299"/>
                      <a:pt x="474" y="302"/>
                    </a:cubicBezTo>
                    <a:cubicBezTo>
                      <a:pt x="475" y="306"/>
                      <a:pt x="482" y="301"/>
                      <a:pt x="483" y="303"/>
                    </a:cubicBezTo>
                    <a:cubicBezTo>
                      <a:pt x="485" y="305"/>
                      <a:pt x="481" y="306"/>
                      <a:pt x="481" y="309"/>
                    </a:cubicBezTo>
                    <a:cubicBezTo>
                      <a:pt x="482" y="312"/>
                      <a:pt x="484" y="312"/>
                      <a:pt x="485" y="318"/>
                    </a:cubicBezTo>
                    <a:cubicBezTo>
                      <a:pt x="485" y="324"/>
                      <a:pt x="485" y="329"/>
                      <a:pt x="489" y="328"/>
                    </a:cubicBezTo>
                    <a:cubicBezTo>
                      <a:pt x="492" y="327"/>
                      <a:pt x="490" y="319"/>
                      <a:pt x="491" y="313"/>
                    </a:cubicBezTo>
                    <a:cubicBezTo>
                      <a:pt x="492" y="308"/>
                      <a:pt x="496" y="308"/>
                      <a:pt x="498" y="311"/>
                    </a:cubicBezTo>
                    <a:cubicBezTo>
                      <a:pt x="500" y="314"/>
                      <a:pt x="506" y="321"/>
                      <a:pt x="506" y="325"/>
                    </a:cubicBezTo>
                    <a:cubicBezTo>
                      <a:pt x="506" y="328"/>
                      <a:pt x="503" y="328"/>
                      <a:pt x="503" y="332"/>
                    </a:cubicBezTo>
                    <a:cubicBezTo>
                      <a:pt x="503" y="336"/>
                      <a:pt x="506" y="343"/>
                      <a:pt x="508" y="344"/>
                    </a:cubicBezTo>
                    <a:cubicBezTo>
                      <a:pt x="510" y="345"/>
                      <a:pt x="512" y="350"/>
                      <a:pt x="512" y="350"/>
                    </a:cubicBezTo>
                    <a:cubicBezTo>
                      <a:pt x="512" y="350"/>
                      <a:pt x="516" y="346"/>
                      <a:pt x="517" y="343"/>
                    </a:cubicBezTo>
                    <a:cubicBezTo>
                      <a:pt x="517" y="340"/>
                      <a:pt x="518" y="339"/>
                      <a:pt x="516" y="337"/>
                    </a:cubicBezTo>
                    <a:cubicBezTo>
                      <a:pt x="513" y="335"/>
                      <a:pt x="511" y="326"/>
                      <a:pt x="513" y="326"/>
                    </a:cubicBezTo>
                    <a:cubicBezTo>
                      <a:pt x="516" y="326"/>
                      <a:pt x="517" y="330"/>
                      <a:pt x="518" y="332"/>
                    </a:cubicBezTo>
                    <a:cubicBezTo>
                      <a:pt x="518" y="334"/>
                      <a:pt x="521" y="332"/>
                      <a:pt x="521" y="329"/>
                    </a:cubicBezTo>
                    <a:cubicBezTo>
                      <a:pt x="520" y="326"/>
                      <a:pt x="519" y="319"/>
                      <a:pt x="522" y="317"/>
                    </a:cubicBezTo>
                    <a:cubicBezTo>
                      <a:pt x="524" y="315"/>
                      <a:pt x="525" y="315"/>
                      <a:pt x="525" y="313"/>
                    </a:cubicBezTo>
                    <a:cubicBezTo>
                      <a:pt x="525" y="310"/>
                      <a:pt x="524" y="307"/>
                      <a:pt x="522" y="306"/>
                    </a:cubicBezTo>
                    <a:cubicBezTo>
                      <a:pt x="521" y="305"/>
                      <a:pt x="521" y="296"/>
                      <a:pt x="521" y="294"/>
                    </a:cubicBezTo>
                    <a:cubicBezTo>
                      <a:pt x="521" y="292"/>
                      <a:pt x="527" y="291"/>
                      <a:pt x="529" y="292"/>
                    </a:cubicBezTo>
                    <a:cubicBezTo>
                      <a:pt x="531" y="293"/>
                      <a:pt x="534" y="296"/>
                      <a:pt x="537" y="296"/>
                    </a:cubicBezTo>
                    <a:cubicBezTo>
                      <a:pt x="539" y="296"/>
                      <a:pt x="541" y="297"/>
                      <a:pt x="542" y="298"/>
                    </a:cubicBezTo>
                    <a:cubicBezTo>
                      <a:pt x="543" y="299"/>
                      <a:pt x="545" y="301"/>
                      <a:pt x="547" y="302"/>
                    </a:cubicBezTo>
                    <a:cubicBezTo>
                      <a:pt x="549" y="302"/>
                      <a:pt x="552" y="303"/>
                      <a:pt x="552" y="305"/>
                    </a:cubicBezTo>
                    <a:cubicBezTo>
                      <a:pt x="551" y="306"/>
                      <a:pt x="549" y="308"/>
                      <a:pt x="551" y="309"/>
                    </a:cubicBezTo>
                    <a:cubicBezTo>
                      <a:pt x="552" y="310"/>
                      <a:pt x="557" y="312"/>
                      <a:pt x="555" y="315"/>
                    </a:cubicBezTo>
                    <a:cubicBezTo>
                      <a:pt x="552" y="319"/>
                      <a:pt x="546" y="316"/>
                      <a:pt x="546" y="318"/>
                    </a:cubicBezTo>
                    <a:cubicBezTo>
                      <a:pt x="545" y="320"/>
                      <a:pt x="548" y="323"/>
                      <a:pt x="549" y="325"/>
                    </a:cubicBezTo>
                    <a:cubicBezTo>
                      <a:pt x="550" y="328"/>
                      <a:pt x="554" y="331"/>
                      <a:pt x="556" y="334"/>
                    </a:cubicBezTo>
                    <a:cubicBezTo>
                      <a:pt x="559" y="336"/>
                      <a:pt x="560" y="343"/>
                      <a:pt x="559" y="345"/>
                    </a:cubicBezTo>
                    <a:cubicBezTo>
                      <a:pt x="559" y="348"/>
                      <a:pt x="555" y="351"/>
                      <a:pt x="553" y="354"/>
                    </a:cubicBezTo>
                    <a:cubicBezTo>
                      <a:pt x="552" y="356"/>
                      <a:pt x="546" y="363"/>
                      <a:pt x="546" y="363"/>
                    </a:cubicBezTo>
                    <a:cubicBezTo>
                      <a:pt x="546" y="363"/>
                      <a:pt x="543" y="361"/>
                      <a:pt x="541" y="359"/>
                    </a:cubicBezTo>
                    <a:cubicBezTo>
                      <a:pt x="540" y="356"/>
                      <a:pt x="538" y="354"/>
                      <a:pt x="538" y="354"/>
                    </a:cubicBezTo>
                    <a:cubicBezTo>
                      <a:pt x="538" y="354"/>
                      <a:pt x="537" y="356"/>
                      <a:pt x="539" y="359"/>
                    </a:cubicBezTo>
                    <a:cubicBezTo>
                      <a:pt x="541" y="362"/>
                      <a:pt x="543" y="364"/>
                      <a:pt x="543" y="365"/>
                    </a:cubicBezTo>
                    <a:cubicBezTo>
                      <a:pt x="543" y="366"/>
                      <a:pt x="539" y="365"/>
                      <a:pt x="538" y="364"/>
                    </a:cubicBezTo>
                    <a:cubicBezTo>
                      <a:pt x="536" y="364"/>
                      <a:pt x="538" y="368"/>
                      <a:pt x="536" y="368"/>
                    </a:cubicBezTo>
                    <a:cubicBezTo>
                      <a:pt x="533" y="368"/>
                      <a:pt x="530" y="367"/>
                      <a:pt x="529" y="365"/>
                    </a:cubicBezTo>
                    <a:cubicBezTo>
                      <a:pt x="528" y="363"/>
                      <a:pt x="525" y="361"/>
                      <a:pt x="525" y="362"/>
                    </a:cubicBezTo>
                    <a:cubicBezTo>
                      <a:pt x="524" y="362"/>
                      <a:pt x="521" y="363"/>
                      <a:pt x="520" y="363"/>
                    </a:cubicBezTo>
                    <a:cubicBezTo>
                      <a:pt x="518" y="363"/>
                      <a:pt x="517" y="365"/>
                      <a:pt x="520" y="367"/>
                    </a:cubicBezTo>
                    <a:cubicBezTo>
                      <a:pt x="522" y="368"/>
                      <a:pt x="527" y="370"/>
                      <a:pt x="525" y="373"/>
                    </a:cubicBezTo>
                    <a:cubicBezTo>
                      <a:pt x="523" y="375"/>
                      <a:pt x="522" y="376"/>
                      <a:pt x="522" y="379"/>
                    </a:cubicBezTo>
                    <a:cubicBezTo>
                      <a:pt x="522" y="381"/>
                      <a:pt x="517" y="386"/>
                      <a:pt x="516" y="387"/>
                    </a:cubicBezTo>
                    <a:cubicBezTo>
                      <a:pt x="514" y="388"/>
                      <a:pt x="511" y="388"/>
                      <a:pt x="507" y="385"/>
                    </a:cubicBezTo>
                    <a:cubicBezTo>
                      <a:pt x="503" y="382"/>
                      <a:pt x="499" y="378"/>
                      <a:pt x="495" y="377"/>
                    </a:cubicBezTo>
                    <a:cubicBezTo>
                      <a:pt x="491" y="377"/>
                      <a:pt x="481" y="378"/>
                      <a:pt x="481" y="378"/>
                    </a:cubicBezTo>
                    <a:cubicBezTo>
                      <a:pt x="481" y="378"/>
                      <a:pt x="490" y="377"/>
                      <a:pt x="495" y="383"/>
                    </a:cubicBezTo>
                    <a:cubicBezTo>
                      <a:pt x="500" y="389"/>
                      <a:pt x="497" y="390"/>
                      <a:pt x="504" y="390"/>
                    </a:cubicBezTo>
                    <a:cubicBezTo>
                      <a:pt x="512" y="390"/>
                      <a:pt x="516" y="389"/>
                      <a:pt x="518" y="389"/>
                    </a:cubicBezTo>
                    <a:cubicBezTo>
                      <a:pt x="520" y="389"/>
                      <a:pt x="520" y="395"/>
                      <a:pt x="518" y="397"/>
                    </a:cubicBezTo>
                    <a:cubicBezTo>
                      <a:pt x="516" y="399"/>
                      <a:pt x="515" y="405"/>
                      <a:pt x="514" y="406"/>
                    </a:cubicBezTo>
                    <a:cubicBezTo>
                      <a:pt x="513" y="407"/>
                      <a:pt x="509" y="415"/>
                      <a:pt x="507" y="416"/>
                    </a:cubicBezTo>
                    <a:cubicBezTo>
                      <a:pt x="505" y="416"/>
                      <a:pt x="501" y="417"/>
                      <a:pt x="500" y="416"/>
                    </a:cubicBezTo>
                    <a:cubicBezTo>
                      <a:pt x="498" y="415"/>
                      <a:pt x="494" y="415"/>
                      <a:pt x="494" y="415"/>
                    </a:cubicBezTo>
                    <a:cubicBezTo>
                      <a:pt x="494" y="415"/>
                      <a:pt x="496" y="419"/>
                      <a:pt x="494" y="421"/>
                    </a:cubicBezTo>
                    <a:cubicBezTo>
                      <a:pt x="492" y="424"/>
                      <a:pt x="489" y="425"/>
                      <a:pt x="488" y="426"/>
                    </a:cubicBezTo>
                    <a:cubicBezTo>
                      <a:pt x="487" y="426"/>
                      <a:pt x="481" y="423"/>
                      <a:pt x="478" y="422"/>
                    </a:cubicBezTo>
                    <a:cubicBezTo>
                      <a:pt x="475" y="422"/>
                      <a:pt x="474" y="423"/>
                      <a:pt x="472" y="421"/>
                    </a:cubicBezTo>
                    <a:cubicBezTo>
                      <a:pt x="469" y="419"/>
                      <a:pt x="464" y="418"/>
                      <a:pt x="464" y="418"/>
                    </a:cubicBezTo>
                    <a:cubicBezTo>
                      <a:pt x="464" y="418"/>
                      <a:pt x="470" y="421"/>
                      <a:pt x="473" y="423"/>
                    </a:cubicBezTo>
                    <a:cubicBezTo>
                      <a:pt x="476" y="425"/>
                      <a:pt x="476" y="424"/>
                      <a:pt x="480" y="425"/>
                    </a:cubicBezTo>
                    <a:cubicBezTo>
                      <a:pt x="483" y="427"/>
                      <a:pt x="486" y="427"/>
                      <a:pt x="488" y="430"/>
                    </a:cubicBezTo>
                    <a:cubicBezTo>
                      <a:pt x="490" y="434"/>
                      <a:pt x="488" y="438"/>
                      <a:pt x="488" y="438"/>
                    </a:cubicBezTo>
                    <a:cubicBezTo>
                      <a:pt x="488" y="439"/>
                      <a:pt x="484" y="442"/>
                      <a:pt x="482" y="442"/>
                    </a:cubicBezTo>
                    <a:cubicBezTo>
                      <a:pt x="481" y="443"/>
                      <a:pt x="473" y="442"/>
                      <a:pt x="473" y="442"/>
                    </a:cubicBezTo>
                    <a:cubicBezTo>
                      <a:pt x="473" y="442"/>
                      <a:pt x="473" y="444"/>
                      <a:pt x="475" y="445"/>
                    </a:cubicBezTo>
                    <a:cubicBezTo>
                      <a:pt x="476" y="446"/>
                      <a:pt x="477" y="447"/>
                      <a:pt x="477" y="447"/>
                    </a:cubicBezTo>
                    <a:cubicBezTo>
                      <a:pt x="477" y="447"/>
                      <a:pt x="471" y="449"/>
                      <a:pt x="470" y="450"/>
                    </a:cubicBezTo>
                    <a:cubicBezTo>
                      <a:pt x="470" y="451"/>
                      <a:pt x="472" y="453"/>
                      <a:pt x="471" y="453"/>
                    </a:cubicBezTo>
                    <a:cubicBezTo>
                      <a:pt x="470" y="454"/>
                      <a:pt x="468" y="455"/>
                      <a:pt x="468" y="456"/>
                    </a:cubicBezTo>
                    <a:cubicBezTo>
                      <a:pt x="467" y="457"/>
                      <a:pt x="468" y="461"/>
                      <a:pt x="467" y="461"/>
                    </a:cubicBezTo>
                    <a:cubicBezTo>
                      <a:pt x="467" y="462"/>
                      <a:pt x="462" y="465"/>
                      <a:pt x="462" y="465"/>
                    </a:cubicBezTo>
                    <a:cubicBezTo>
                      <a:pt x="462" y="466"/>
                      <a:pt x="459" y="469"/>
                      <a:pt x="458" y="470"/>
                    </a:cubicBezTo>
                    <a:cubicBezTo>
                      <a:pt x="458" y="472"/>
                      <a:pt x="457" y="476"/>
                      <a:pt x="457" y="477"/>
                    </a:cubicBezTo>
                    <a:cubicBezTo>
                      <a:pt x="456" y="478"/>
                      <a:pt x="452" y="484"/>
                      <a:pt x="452" y="485"/>
                    </a:cubicBezTo>
                    <a:cubicBezTo>
                      <a:pt x="451" y="487"/>
                      <a:pt x="450" y="501"/>
                      <a:pt x="450" y="503"/>
                    </a:cubicBezTo>
                    <a:cubicBezTo>
                      <a:pt x="450" y="505"/>
                      <a:pt x="450" y="515"/>
                      <a:pt x="449" y="518"/>
                    </a:cubicBezTo>
                    <a:cubicBezTo>
                      <a:pt x="448" y="520"/>
                      <a:pt x="447" y="522"/>
                      <a:pt x="450" y="525"/>
                    </a:cubicBezTo>
                    <a:cubicBezTo>
                      <a:pt x="453" y="527"/>
                      <a:pt x="465" y="523"/>
                      <a:pt x="466" y="527"/>
                    </a:cubicBezTo>
                    <a:cubicBezTo>
                      <a:pt x="467" y="530"/>
                      <a:pt x="468" y="541"/>
                      <a:pt x="471" y="546"/>
                    </a:cubicBezTo>
                    <a:cubicBezTo>
                      <a:pt x="474" y="551"/>
                      <a:pt x="474" y="561"/>
                      <a:pt x="474" y="561"/>
                    </a:cubicBezTo>
                    <a:cubicBezTo>
                      <a:pt x="474" y="561"/>
                      <a:pt x="481" y="561"/>
                      <a:pt x="486" y="559"/>
                    </a:cubicBezTo>
                    <a:cubicBezTo>
                      <a:pt x="490" y="556"/>
                      <a:pt x="489" y="554"/>
                      <a:pt x="497" y="558"/>
                    </a:cubicBezTo>
                    <a:cubicBezTo>
                      <a:pt x="506" y="563"/>
                      <a:pt x="512" y="560"/>
                      <a:pt x="518" y="567"/>
                    </a:cubicBezTo>
                    <a:cubicBezTo>
                      <a:pt x="523" y="574"/>
                      <a:pt x="531" y="578"/>
                      <a:pt x="533" y="580"/>
                    </a:cubicBezTo>
                    <a:cubicBezTo>
                      <a:pt x="535" y="583"/>
                      <a:pt x="548" y="582"/>
                      <a:pt x="551" y="584"/>
                    </a:cubicBezTo>
                    <a:cubicBezTo>
                      <a:pt x="554" y="587"/>
                      <a:pt x="561" y="590"/>
                      <a:pt x="561" y="592"/>
                    </a:cubicBezTo>
                    <a:cubicBezTo>
                      <a:pt x="561" y="593"/>
                      <a:pt x="568" y="591"/>
                      <a:pt x="575" y="591"/>
                    </a:cubicBezTo>
                    <a:cubicBezTo>
                      <a:pt x="582" y="590"/>
                      <a:pt x="596" y="590"/>
                      <a:pt x="596" y="590"/>
                    </a:cubicBezTo>
                    <a:cubicBezTo>
                      <a:pt x="596" y="590"/>
                      <a:pt x="598" y="594"/>
                      <a:pt x="598" y="597"/>
                    </a:cubicBezTo>
                    <a:cubicBezTo>
                      <a:pt x="597" y="599"/>
                      <a:pt x="597" y="605"/>
                      <a:pt x="597" y="607"/>
                    </a:cubicBezTo>
                    <a:cubicBezTo>
                      <a:pt x="597" y="609"/>
                      <a:pt x="598" y="612"/>
                      <a:pt x="598" y="612"/>
                    </a:cubicBezTo>
                    <a:cubicBezTo>
                      <a:pt x="598" y="612"/>
                      <a:pt x="602" y="612"/>
                      <a:pt x="602" y="617"/>
                    </a:cubicBezTo>
                    <a:cubicBezTo>
                      <a:pt x="602" y="621"/>
                      <a:pt x="604" y="626"/>
                      <a:pt x="604" y="628"/>
                    </a:cubicBezTo>
                    <a:cubicBezTo>
                      <a:pt x="604" y="631"/>
                      <a:pt x="604" y="635"/>
                      <a:pt x="604" y="636"/>
                    </a:cubicBezTo>
                    <a:cubicBezTo>
                      <a:pt x="605" y="637"/>
                      <a:pt x="611" y="641"/>
                      <a:pt x="612" y="643"/>
                    </a:cubicBezTo>
                    <a:cubicBezTo>
                      <a:pt x="613" y="645"/>
                      <a:pt x="615" y="647"/>
                      <a:pt x="616" y="648"/>
                    </a:cubicBezTo>
                    <a:cubicBezTo>
                      <a:pt x="617" y="650"/>
                      <a:pt x="624" y="652"/>
                      <a:pt x="626" y="653"/>
                    </a:cubicBezTo>
                    <a:cubicBezTo>
                      <a:pt x="628" y="654"/>
                      <a:pt x="630" y="656"/>
                      <a:pt x="631" y="659"/>
                    </a:cubicBezTo>
                    <a:cubicBezTo>
                      <a:pt x="632" y="661"/>
                      <a:pt x="632" y="664"/>
                      <a:pt x="632" y="664"/>
                    </a:cubicBezTo>
                    <a:cubicBezTo>
                      <a:pt x="632" y="664"/>
                      <a:pt x="637" y="663"/>
                      <a:pt x="639" y="663"/>
                    </a:cubicBezTo>
                    <a:cubicBezTo>
                      <a:pt x="641" y="663"/>
                      <a:pt x="643" y="662"/>
                      <a:pt x="643" y="659"/>
                    </a:cubicBezTo>
                    <a:cubicBezTo>
                      <a:pt x="643" y="656"/>
                      <a:pt x="645" y="653"/>
                      <a:pt x="645" y="653"/>
                    </a:cubicBezTo>
                    <a:cubicBezTo>
                      <a:pt x="645" y="653"/>
                      <a:pt x="651" y="656"/>
                      <a:pt x="652" y="658"/>
                    </a:cubicBezTo>
                    <a:cubicBezTo>
                      <a:pt x="653" y="661"/>
                      <a:pt x="653" y="661"/>
                      <a:pt x="653" y="661"/>
                    </a:cubicBezTo>
                    <a:cubicBezTo>
                      <a:pt x="653" y="661"/>
                      <a:pt x="655" y="657"/>
                      <a:pt x="652" y="654"/>
                    </a:cubicBezTo>
                    <a:cubicBezTo>
                      <a:pt x="649" y="651"/>
                      <a:pt x="650" y="648"/>
                      <a:pt x="651" y="645"/>
                    </a:cubicBezTo>
                    <a:cubicBezTo>
                      <a:pt x="653" y="642"/>
                      <a:pt x="654" y="642"/>
                      <a:pt x="653" y="639"/>
                    </a:cubicBezTo>
                    <a:cubicBezTo>
                      <a:pt x="651" y="636"/>
                      <a:pt x="646" y="629"/>
                      <a:pt x="645" y="627"/>
                    </a:cubicBezTo>
                    <a:cubicBezTo>
                      <a:pt x="644" y="626"/>
                      <a:pt x="643" y="618"/>
                      <a:pt x="642" y="617"/>
                    </a:cubicBezTo>
                    <a:cubicBezTo>
                      <a:pt x="642" y="616"/>
                      <a:pt x="642" y="607"/>
                      <a:pt x="638" y="604"/>
                    </a:cubicBezTo>
                    <a:cubicBezTo>
                      <a:pt x="634" y="601"/>
                      <a:pt x="629" y="594"/>
                      <a:pt x="629" y="594"/>
                    </a:cubicBezTo>
                    <a:cubicBezTo>
                      <a:pt x="628" y="593"/>
                      <a:pt x="641" y="586"/>
                      <a:pt x="648" y="575"/>
                    </a:cubicBezTo>
                    <a:cubicBezTo>
                      <a:pt x="654" y="564"/>
                      <a:pt x="655" y="557"/>
                      <a:pt x="655" y="557"/>
                    </a:cubicBezTo>
                    <a:cubicBezTo>
                      <a:pt x="657" y="555"/>
                      <a:pt x="657" y="555"/>
                      <a:pt x="657" y="555"/>
                    </a:cubicBezTo>
                    <a:cubicBezTo>
                      <a:pt x="657" y="555"/>
                      <a:pt x="663" y="555"/>
                      <a:pt x="663" y="554"/>
                    </a:cubicBezTo>
                    <a:cubicBezTo>
                      <a:pt x="663" y="552"/>
                      <a:pt x="662" y="551"/>
                      <a:pt x="661" y="551"/>
                    </a:cubicBezTo>
                    <a:cubicBezTo>
                      <a:pt x="659" y="550"/>
                      <a:pt x="657" y="549"/>
                      <a:pt x="657" y="550"/>
                    </a:cubicBezTo>
                    <a:cubicBezTo>
                      <a:pt x="657" y="551"/>
                      <a:pt x="658" y="553"/>
                      <a:pt x="657" y="554"/>
                    </a:cubicBezTo>
                    <a:cubicBezTo>
                      <a:pt x="656" y="555"/>
                      <a:pt x="656" y="555"/>
                      <a:pt x="656" y="555"/>
                    </a:cubicBezTo>
                    <a:cubicBezTo>
                      <a:pt x="656" y="555"/>
                      <a:pt x="655" y="553"/>
                      <a:pt x="655" y="551"/>
                    </a:cubicBezTo>
                    <a:cubicBezTo>
                      <a:pt x="655" y="550"/>
                      <a:pt x="655" y="544"/>
                      <a:pt x="654" y="541"/>
                    </a:cubicBezTo>
                    <a:cubicBezTo>
                      <a:pt x="653" y="538"/>
                      <a:pt x="651" y="533"/>
                      <a:pt x="648" y="530"/>
                    </a:cubicBezTo>
                    <a:cubicBezTo>
                      <a:pt x="646" y="526"/>
                      <a:pt x="637" y="518"/>
                      <a:pt x="637" y="518"/>
                    </a:cubicBezTo>
                    <a:cubicBezTo>
                      <a:pt x="637" y="518"/>
                      <a:pt x="632" y="516"/>
                      <a:pt x="629" y="514"/>
                    </a:cubicBezTo>
                    <a:cubicBezTo>
                      <a:pt x="626" y="512"/>
                      <a:pt x="622" y="510"/>
                      <a:pt x="622" y="510"/>
                    </a:cubicBezTo>
                    <a:cubicBezTo>
                      <a:pt x="622" y="510"/>
                      <a:pt x="621" y="504"/>
                      <a:pt x="622" y="501"/>
                    </a:cubicBezTo>
                    <a:cubicBezTo>
                      <a:pt x="622" y="499"/>
                      <a:pt x="623" y="498"/>
                      <a:pt x="624" y="493"/>
                    </a:cubicBezTo>
                    <a:cubicBezTo>
                      <a:pt x="626" y="489"/>
                      <a:pt x="626" y="487"/>
                      <a:pt x="627" y="485"/>
                    </a:cubicBezTo>
                    <a:cubicBezTo>
                      <a:pt x="627" y="483"/>
                      <a:pt x="627" y="478"/>
                      <a:pt x="627" y="478"/>
                    </a:cubicBezTo>
                    <a:cubicBezTo>
                      <a:pt x="622" y="472"/>
                      <a:pt x="622" y="472"/>
                      <a:pt x="622" y="472"/>
                    </a:cubicBezTo>
                    <a:cubicBezTo>
                      <a:pt x="622" y="472"/>
                      <a:pt x="623" y="469"/>
                      <a:pt x="621" y="467"/>
                    </a:cubicBezTo>
                    <a:cubicBezTo>
                      <a:pt x="620" y="465"/>
                      <a:pt x="616" y="464"/>
                      <a:pt x="616" y="464"/>
                    </a:cubicBezTo>
                    <a:cubicBezTo>
                      <a:pt x="618" y="458"/>
                      <a:pt x="618" y="458"/>
                      <a:pt x="618" y="458"/>
                    </a:cubicBezTo>
                    <a:cubicBezTo>
                      <a:pt x="618" y="451"/>
                      <a:pt x="618" y="451"/>
                      <a:pt x="618" y="451"/>
                    </a:cubicBezTo>
                    <a:cubicBezTo>
                      <a:pt x="615" y="448"/>
                      <a:pt x="615" y="448"/>
                      <a:pt x="615" y="448"/>
                    </a:cubicBezTo>
                    <a:cubicBezTo>
                      <a:pt x="610" y="441"/>
                      <a:pt x="610" y="441"/>
                      <a:pt x="610" y="441"/>
                    </a:cubicBezTo>
                    <a:cubicBezTo>
                      <a:pt x="610" y="441"/>
                      <a:pt x="610" y="436"/>
                      <a:pt x="610" y="435"/>
                    </a:cubicBezTo>
                    <a:cubicBezTo>
                      <a:pt x="610" y="434"/>
                      <a:pt x="612" y="430"/>
                      <a:pt x="613" y="430"/>
                    </a:cubicBezTo>
                    <a:cubicBezTo>
                      <a:pt x="614" y="429"/>
                      <a:pt x="619" y="429"/>
                      <a:pt x="620" y="429"/>
                    </a:cubicBezTo>
                    <a:cubicBezTo>
                      <a:pt x="622" y="429"/>
                      <a:pt x="626" y="427"/>
                      <a:pt x="628" y="429"/>
                    </a:cubicBezTo>
                    <a:cubicBezTo>
                      <a:pt x="629" y="430"/>
                      <a:pt x="630" y="432"/>
                      <a:pt x="632" y="431"/>
                    </a:cubicBezTo>
                    <a:cubicBezTo>
                      <a:pt x="634" y="430"/>
                      <a:pt x="637" y="429"/>
                      <a:pt x="638" y="429"/>
                    </a:cubicBezTo>
                    <a:cubicBezTo>
                      <a:pt x="638" y="429"/>
                      <a:pt x="641" y="430"/>
                      <a:pt x="642" y="429"/>
                    </a:cubicBezTo>
                    <a:cubicBezTo>
                      <a:pt x="644" y="427"/>
                      <a:pt x="648" y="420"/>
                      <a:pt x="648" y="420"/>
                    </a:cubicBezTo>
                    <a:cubicBezTo>
                      <a:pt x="648" y="420"/>
                      <a:pt x="650" y="421"/>
                      <a:pt x="652" y="422"/>
                    </a:cubicBezTo>
                    <a:cubicBezTo>
                      <a:pt x="655" y="423"/>
                      <a:pt x="661" y="425"/>
                      <a:pt x="661" y="425"/>
                    </a:cubicBezTo>
                    <a:cubicBezTo>
                      <a:pt x="662" y="430"/>
                      <a:pt x="662" y="430"/>
                      <a:pt x="662" y="430"/>
                    </a:cubicBezTo>
                    <a:cubicBezTo>
                      <a:pt x="666" y="428"/>
                      <a:pt x="666" y="428"/>
                      <a:pt x="666" y="428"/>
                    </a:cubicBezTo>
                    <a:cubicBezTo>
                      <a:pt x="669" y="430"/>
                      <a:pt x="669" y="430"/>
                      <a:pt x="669" y="430"/>
                    </a:cubicBezTo>
                    <a:cubicBezTo>
                      <a:pt x="669" y="430"/>
                      <a:pt x="672" y="431"/>
                      <a:pt x="673" y="432"/>
                    </a:cubicBezTo>
                    <a:cubicBezTo>
                      <a:pt x="673" y="433"/>
                      <a:pt x="675" y="436"/>
                      <a:pt x="675" y="436"/>
                    </a:cubicBezTo>
                    <a:cubicBezTo>
                      <a:pt x="675" y="436"/>
                      <a:pt x="678" y="439"/>
                      <a:pt x="679" y="439"/>
                    </a:cubicBezTo>
                    <a:cubicBezTo>
                      <a:pt x="681" y="439"/>
                      <a:pt x="688" y="438"/>
                      <a:pt x="689" y="438"/>
                    </a:cubicBezTo>
                    <a:cubicBezTo>
                      <a:pt x="690" y="437"/>
                      <a:pt x="692" y="437"/>
                      <a:pt x="692" y="438"/>
                    </a:cubicBezTo>
                    <a:cubicBezTo>
                      <a:pt x="693" y="439"/>
                      <a:pt x="696" y="440"/>
                      <a:pt x="696" y="438"/>
                    </a:cubicBezTo>
                    <a:cubicBezTo>
                      <a:pt x="696" y="436"/>
                      <a:pt x="700" y="436"/>
                      <a:pt x="699" y="440"/>
                    </a:cubicBezTo>
                    <a:cubicBezTo>
                      <a:pt x="699" y="443"/>
                      <a:pt x="699" y="445"/>
                      <a:pt x="699" y="446"/>
                    </a:cubicBezTo>
                    <a:cubicBezTo>
                      <a:pt x="699" y="447"/>
                      <a:pt x="702" y="453"/>
                      <a:pt x="703" y="453"/>
                    </a:cubicBezTo>
                    <a:cubicBezTo>
                      <a:pt x="703" y="453"/>
                      <a:pt x="703" y="454"/>
                      <a:pt x="704" y="457"/>
                    </a:cubicBezTo>
                    <a:cubicBezTo>
                      <a:pt x="706" y="460"/>
                      <a:pt x="706" y="460"/>
                      <a:pt x="707" y="462"/>
                    </a:cubicBezTo>
                    <a:cubicBezTo>
                      <a:pt x="707" y="465"/>
                      <a:pt x="708" y="468"/>
                      <a:pt x="709" y="468"/>
                    </a:cubicBezTo>
                    <a:cubicBezTo>
                      <a:pt x="710" y="468"/>
                      <a:pt x="713" y="465"/>
                      <a:pt x="714" y="468"/>
                    </a:cubicBezTo>
                    <a:cubicBezTo>
                      <a:pt x="714" y="471"/>
                      <a:pt x="715" y="475"/>
                      <a:pt x="713" y="476"/>
                    </a:cubicBezTo>
                    <a:cubicBezTo>
                      <a:pt x="711" y="476"/>
                      <a:pt x="708" y="481"/>
                      <a:pt x="711" y="482"/>
                    </a:cubicBezTo>
                    <a:cubicBezTo>
                      <a:pt x="713" y="483"/>
                      <a:pt x="713" y="479"/>
                      <a:pt x="714" y="477"/>
                    </a:cubicBezTo>
                    <a:cubicBezTo>
                      <a:pt x="716" y="476"/>
                      <a:pt x="716" y="474"/>
                      <a:pt x="719" y="473"/>
                    </a:cubicBezTo>
                    <a:cubicBezTo>
                      <a:pt x="722" y="472"/>
                      <a:pt x="725" y="471"/>
                      <a:pt x="726" y="473"/>
                    </a:cubicBezTo>
                    <a:cubicBezTo>
                      <a:pt x="727" y="476"/>
                      <a:pt x="729" y="477"/>
                      <a:pt x="729" y="478"/>
                    </a:cubicBezTo>
                    <a:cubicBezTo>
                      <a:pt x="729" y="479"/>
                      <a:pt x="732" y="477"/>
                      <a:pt x="733" y="477"/>
                    </a:cubicBezTo>
                    <a:cubicBezTo>
                      <a:pt x="733" y="476"/>
                      <a:pt x="737" y="481"/>
                      <a:pt x="737" y="481"/>
                    </a:cubicBezTo>
                    <a:cubicBezTo>
                      <a:pt x="737" y="482"/>
                      <a:pt x="738" y="479"/>
                      <a:pt x="739" y="478"/>
                    </a:cubicBezTo>
                    <a:cubicBezTo>
                      <a:pt x="741" y="476"/>
                      <a:pt x="744" y="474"/>
                      <a:pt x="744" y="471"/>
                    </a:cubicBezTo>
                    <a:cubicBezTo>
                      <a:pt x="744" y="469"/>
                      <a:pt x="744" y="466"/>
                      <a:pt x="745" y="465"/>
                    </a:cubicBezTo>
                    <a:cubicBezTo>
                      <a:pt x="746" y="464"/>
                      <a:pt x="748" y="463"/>
                      <a:pt x="749" y="461"/>
                    </a:cubicBezTo>
                    <a:cubicBezTo>
                      <a:pt x="750" y="459"/>
                      <a:pt x="750" y="454"/>
                      <a:pt x="749" y="453"/>
                    </a:cubicBezTo>
                    <a:cubicBezTo>
                      <a:pt x="749" y="452"/>
                      <a:pt x="746" y="446"/>
                      <a:pt x="746" y="446"/>
                    </a:cubicBezTo>
                    <a:cubicBezTo>
                      <a:pt x="746" y="446"/>
                      <a:pt x="744" y="442"/>
                      <a:pt x="745" y="441"/>
                    </a:cubicBezTo>
                    <a:cubicBezTo>
                      <a:pt x="747" y="440"/>
                      <a:pt x="745" y="427"/>
                      <a:pt x="745" y="425"/>
                    </a:cubicBezTo>
                    <a:cubicBezTo>
                      <a:pt x="746" y="424"/>
                      <a:pt x="751" y="429"/>
                      <a:pt x="752" y="431"/>
                    </a:cubicBezTo>
                    <a:cubicBezTo>
                      <a:pt x="753" y="433"/>
                      <a:pt x="756" y="434"/>
                      <a:pt x="757" y="435"/>
                    </a:cubicBezTo>
                    <a:cubicBezTo>
                      <a:pt x="759" y="437"/>
                      <a:pt x="759" y="439"/>
                      <a:pt x="761" y="440"/>
                    </a:cubicBezTo>
                    <a:cubicBezTo>
                      <a:pt x="763" y="441"/>
                      <a:pt x="767" y="440"/>
                      <a:pt x="769" y="442"/>
                    </a:cubicBezTo>
                    <a:cubicBezTo>
                      <a:pt x="770" y="445"/>
                      <a:pt x="770" y="444"/>
                      <a:pt x="772" y="445"/>
                    </a:cubicBezTo>
                    <a:cubicBezTo>
                      <a:pt x="773" y="445"/>
                      <a:pt x="773" y="445"/>
                      <a:pt x="775" y="447"/>
                    </a:cubicBezTo>
                    <a:cubicBezTo>
                      <a:pt x="778" y="448"/>
                      <a:pt x="779" y="448"/>
                      <a:pt x="780" y="450"/>
                    </a:cubicBezTo>
                    <a:cubicBezTo>
                      <a:pt x="781" y="451"/>
                      <a:pt x="781" y="456"/>
                      <a:pt x="781" y="456"/>
                    </a:cubicBezTo>
                    <a:cubicBezTo>
                      <a:pt x="785" y="454"/>
                      <a:pt x="785" y="454"/>
                      <a:pt x="785" y="454"/>
                    </a:cubicBezTo>
                    <a:cubicBezTo>
                      <a:pt x="785" y="454"/>
                      <a:pt x="787" y="455"/>
                      <a:pt x="787" y="458"/>
                    </a:cubicBezTo>
                    <a:cubicBezTo>
                      <a:pt x="787" y="460"/>
                      <a:pt x="791" y="459"/>
                      <a:pt x="791" y="459"/>
                    </a:cubicBezTo>
                    <a:cubicBezTo>
                      <a:pt x="791" y="459"/>
                      <a:pt x="796" y="460"/>
                      <a:pt x="798" y="463"/>
                    </a:cubicBezTo>
                    <a:cubicBezTo>
                      <a:pt x="799" y="465"/>
                      <a:pt x="799" y="466"/>
                      <a:pt x="799" y="467"/>
                    </a:cubicBezTo>
                    <a:cubicBezTo>
                      <a:pt x="799" y="469"/>
                      <a:pt x="803" y="467"/>
                      <a:pt x="804" y="469"/>
                    </a:cubicBezTo>
                    <a:cubicBezTo>
                      <a:pt x="805" y="472"/>
                      <a:pt x="804" y="472"/>
                      <a:pt x="808" y="472"/>
                    </a:cubicBezTo>
                    <a:cubicBezTo>
                      <a:pt x="812" y="472"/>
                      <a:pt x="812" y="473"/>
                      <a:pt x="812" y="475"/>
                    </a:cubicBezTo>
                    <a:cubicBezTo>
                      <a:pt x="812" y="477"/>
                      <a:pt x="809" y="481"/>
                      <a:pt x="809" y="481"/>
                    </a:cubicBezTo>
                    <a:cubicBezTo>
                      <a:pt x="808" y="481"/>
                      <a:pt x="804" y="482"/>
                      <a:pt x="804" y="482"/>
                    </a:cubicBezTo>
                    <a:cubicBezTo>
                      <a:pt x="804" y="482"/>
                      <a:pt x="807" y="484"/>
                      <a:pt x="810" y="485"/>
                    </a:cubicBezTo>
                    <a:cubicBezTo>
                      <a:pt x="813" y="487"/>
                      <a:pt x="817" y="487"/>
                      <a:pt x="820" y="488"/>
                    </a:cubicBezTo>
                    <a:cubicBezTo>
                      <a:pt x="822" y="489"/>
                      <a:pt x="825" y="491"/>
                      <a:pt x="828" y="491"/>
                    </a:cubicBezTo>
                    <a:cubicBezTo>
                      <a:pt x="832" y="491"/>
                      <a:pt x="834" y="491"/>
                      <a:pt x="835" y="493"/>
                    </a:cubicBezTo>
                    <a:cubicBezTo>
                      <a:pt x="836" y="494"/>
                      <a:pt x="839" y="499"/>
                      <a:pt x="839" y="500"/>
                    </a:cubicBezTo>
                    <a:cubicBezTo>
                      <a:pt x="839" y="501"/>
                      <a:pt x="841" y="499"/>
                      <a:pt x="843" y="498"/>
                    </a:cubicBezTo>
                    <a:cubicBezTo>
                      <a:pt x="845" y="497"/>
                      <a:pt x="846" y="499"/>
                      <a:pt x="849" y="496"/>
                    </a:cubicBezTo>
                    <a:cubicBezTo>
                      <a:pt x="853" y="494"/>
                      <a:pt x="854" y="493"/>
                      <a:pt x="855" y="493"/>
                    </a:cubicBezTo>
                    <a:cubicBezTo>
                      <a:pt x="856" y="493"/>
                      <a:pt x="857" y="496"/>
                      <a:pt x="860" y="496"/>
                    </a:cubicBezTo>
                    <a:cubicBezTo>
                      <a:pt x="863" y="496"/>
                      <a:pt x="865" y="492"/>
                      <a:pt x="867" y="492"/>
                    </a:cubicBezTo>
                    <a:cubicBezTo>
                      <a:pt x="869" y="491"/>
                      <a:pt x="868" y="493"/>
                      <a:pt x="872" y="493"/>
                    </a:cubicBezTo>
                    <a:cubicBezTo>
                      <a:pt x="876" y="493"/>
                      <a:pt x="878" y="492"/>
                      <a:pt x="878" y="494"/>
                    </a:cubicBezTo>
                    <a:cubicBezTo>
                      <a:pt x="878" y="496"/>
                      <a:pt x="874" y="499"/>
                      <a:pt x="873" y="501"/>
                    </a:cubicBezTo>
                    <a:cubicBezTo>
                      <a:pt x="871" y="504"/>
                      <a:pt x="863" y="514"/>
                      <a:pt x="863" y="514"/>
                    </a:cubicBezTo>
                    <a:cubicBezTo>
                      <a:pt x="863" y="514"/>
                      <a:pt x="870" y="508"/>
                      <a:pt x="869" y="510"/>
                    </a:cubicBezTo>
                    <a:cubicBezTo>
                      <a:pt x="869" y="511"/>
                      <a:pt x="867" y="516"/>
                      <a:pt x="865" y="518"/>
                    </a:cubicBezTo>
                    <a:cubicBezTo>
                      <a:pt x="862" y="520"/>
                      <a:pt x="858" y="523"/>
                      <a:pt x="858" y="526"/>
                    </a:cubicBezTo>
                    <a:cubicBezTo>
                      <a:pt x="858" y="530"/>
                      <a:pt x="860" y="535"/>
                      <a:pt x="860" y="535"/>
                    </a:cubicBezTo>
                    <a:cubicBezTo>
                      <a:pt x="860" y="535"/>
                      <a:pt x="860" y="531"/>
                      <a:pt x="861" y="528"/>
                    </a:cubicBezTo>
                    <a:cubicBezTo>
                      <a:pt x="862" y="525"/>
                      <a:pt x="864" y="526"/>
                      <a:pt x="866" y="523"/>
                    </a:cubicBezTo>
                    <a:cubicBezTo>
                      <a:pt x="868" y="519"/>
                      <a:pt x="868" y="516"/>
                      <a:pt x="870" y="513"/>
                    </a:cubicBezTo>
                    <a:cubicBezTo>
                      <a:pt x="872" y="511"/>
                      <a:pt x="877" y="505"/>
                      <a:pt x="879" y="502"/>
                    </a:cubicBezTo>
                    <a:cubicBezTo>
                      <a:pt x="881" y="499"/>
                      <a:pt x="888" y="500"/>
                      <a:pt x="888" y="503"/>
                    </a:cubicBezTo>
                    <a:cubicBezTo>
                      <a:pt x="889" y="506"/>
                      <a:pt x="889" y="510"/>
                      <a:pt x="889" y="510"/>
                    </a:cubicBezTo>
                    <a:cubicBezTo>
                      <a:pt x="889" y="510"/>
                      <a:pt x="891" y="505"/>
                      <a:pt x="893" y="503"/>
                    </a:cubicBezTo>
                    <a:cubicBezTo>
                      <a:pt x="895" y="501"/>
                      <a:pt x="896" y="502"/>
                      <a:pt x="900" y="503"/>
                    </a:cubicBezTo>
                    <a:cubicBezTo>
                      <a:pt x="903" y="503"/>
                      <a:pt x="907" y="504"/>
                      <a:pt x="908" y="505"/>
                    </a:cubicBezTo>
                    <a:cubicBezTo>
                      <a:pt x="909" y="506"/>
                      <a:pt x="912" y="510"/>
                      <a:pt x="912" y="512"/>
                    </a:cubicBezTo>
                    <a:cubicBezTo>
                      <a:pt x="912" y="514"/>
                      <a:pt x="914" y="517"/>
                      <a:pt x="913" y="519"/>
                    </a:cubicBezTo>
                    <a:cubicBezTo>
                      <a:pt x="913" y="520"/>
                      <a:pt x="913" y="521"/>
                      <a:pt x="915" y="521"/>
                    </a:cubicBezTo>
                    <a:cubicBezTo>
                      <a:pt x="918" y="521"/>
                      <a:pt x="923" y="522"/>
                      <a:pt x="923" y="524"/>
                    </a:cubicBezTo>
                    <a:cubicBezTo>
                      <a:pt x="923" y="526"/>
                      <a:pt x="918" y="543"/>
                      <a:pt x="917" y="545"/>
                    </a:cubicBezTo>
                    <a:cubicBezTo>
                      <a:pt x="916" y="547"/>
                      <a:pt x="909" y="551"/>
                      <a:pt x="907" y="554"/>
                    </a:cubicBezTo>
                    <a:cubicBezTo>
                      <a:pt x="906" y="557"/>
                      <a:pt x="902" y="560"/>
                      <a:pt x="901" y="562"/>
                    </a:cubicBezTo>
                    <a:cubicBezTo>
                      <a:pt x="900" y="565"/>
                      <a:pt x="901" y="569"/>
                      <a:pt x="901" y="572"/>
                    </a:cubicBezTo>
                    <a:cubicBezTo>
                      <a:pt x="900" y="576"/>
                      <a:pt x="896" y="586"/>
                      <a:pt x="895" y="588"/>
                    </a:cubicBezTo>
                    <a:cubicBezTo>
                      <a:pt x="893" y="591"/>
                      <a:pt x="888" y="595"/>
                      <a:pt x="885" y="597"/>
                    </a:cubicBezTo>
                    <a:cubicBezTo>
                      <a:pt x="882" y="600"/>
                      <a:pt x="876" y="602"/>
                      <a:pt x="875" y="602"/>
                    </a:cubicBezTo>
                    <a:cubicBezTo>
                      <a:pt x="874" y="602"/>
                      <a:pt x="864" y="605"/>
                      <a:pt x="859" y="608"/>
                    </a:cubicBezTo>
                    <a:cubicBezTo>
                      <a:pt x="854" y="612"/>
                      <a:pt x="834" y="618"/>
                      <a:pt x="828" y="622"/>
                    </a:cubicBezTo>
                    <a:cubicBezTo>
                      <a:pt x="822" y="626"/>
                      <a:pt x="820" y="626"/>
                      <a:pt x="817" y="629"/>
                    </a:cubicBezTo>
                    <a:cubicBezTo>
                      <a:pt x="814" y="632"/>
                      <a:pt x="812" y="637"/>
                      <a:pt x="813" y="640"/>
                    </a:cubicBezTo>
                    <a:cubicBezTo>
                      <a:pt x="813" y="643"/>
                      <a:pt x="815" y="649"/>
                      <a:pt x="814" y="651"/>
                    </a:cubicBezTo>
                    <a:cubicBezTo>
                      <a:pt x="812" y="652"/>
                      <a:pt x="805" y="656"/>
                      <a:pt x="802" y="664"/>
                    </a:cubicBezTo>
                    <a:cubicBezTo>
                      <a:pt x="799" y="671"/>
                      <a:pt x="797" y="676"/>
                      <a:pt x="797" y="680"/>
                    </a:cubicBezTo>
                    <a:cubicBezTo>
                      <a:pt x="797" y="685"/>
                      <a:pt x="792" y="691"/>
                      <a:pt x="793" y="693"/>
                    </a:cubicBezTo>
                    <a:cubicBezTo>
                      <a:pt x="793" y="696"/>
                      <a:pt x="794" y="698"/>
                      <a:pt x="792" y="701"/>
                    </a:cubicBezTo>
                    <a:cubicBezTo>
                      <a:pt x="790" y="703"/>
                      <a:pt x="788" y="705"/>
                      <a:pt x="788" y="707"/>
                    </a:cubicBezTo>
                    <a:cubicBezTo>
                      <a:pt x="788" y="709"/>
                      <a:pt x="783" y="722"/>
                      <a:pt x="783" y="722"/>
                    </a:cubicBezTo>
                    <a:cubicBezTo>
                      <a:pt x="783" y="722"/>
                      <a:pt x="791" y="718"/>
                      <a:pt x="792" y="712"/>
                    </a:cubicBezTo>
                    <a:cubicBezTo>
                      <a:pt x="794" y="705"/>
                      <a:pt x="797" y="695"/>
                      <a:pt x="799" y="687"/>
                    </a:cubicBezTo>
                    <a:cubicBezTo>
                      <a:pt x="801" y="679"/>
                      <a:pt x="808" y="670"/>
                      <a:pt x="816" y="662"/>
                    </a:cubicBezTo>
                    <a:cubicBezTo>
                      <a:pt x="824" y="654"/>
                      <a:pt x="829" y="646"/>
                      <a:pt x="838" y="641"/>
                    </a:cubicBezTo>
                    <a:cubicBezTo>
                      <a:pt x="847" y="637"/>
                      <a:pt x="854" y="638"/>
                      <a:pt x="856" y="640"/>
                    </a:cubicBezTo>
                    <a:cubicBezTo>
                      <a:pt x="858" y="642"/>
                      <a:pt x="862" y="646"/>
                      <a:pt x="860" y="650"/>
                    </a:cubicBezTo>
                    <a:cubicBezTo>
                      <a:pt x="858" y="654"/>
                      <a:pt x="861" y="653"/>
                      <a:pt x="858" y="657"/>
                    </a:cubicBezTo>
                    <a:cubicBezTo>
                      <a:pt x="855" y="661"/>
                      <a:pt x="857" y="665"/>
                      <a:pt x="854" y="665"/>
                    </a:cubicBezTo>
                    <a:cubicBezTo>
                      <a:pt x="850" y="666"/>
                      <a:pt x="841" y="664"/>
                      <a:pt x="841" y="667"/>
                    </a:cubicBezTo>
                    <a:cubicBezTo>
                      <a:pt x="842" y="670"/>
                      <a:pt x="845" y="669"/>
                      <a:pt x="848" y="671"/>
                    </a:cubicBezTo>
                    <a:cubicBezTo>
                      <a:pt x="852" y="674"/>
                      <a:pt x="851" y="675"/>
                      <a:pt x="853" y="671"/>
                    </a:cubicBezTo>
                    <a:cubicBezTo>
                      <a:pt x="856" y="667"/>
                      <a:pt x="859" y="664"/>
                      <a:pt x="861" y="667"/>
                    </a:cubicBezTo>
                    <a:cubicBezTo>
                      <a:pt x="864" y="670"/>
                      <a:pt x="865" y="673"/>
                      <a:pt x="864" y="676"/>
                    </a:cubicBezTo>
                    <a:cubicBezTo>
                      <a:pt x="863" y="678"/>
                      <a:pt x="861" y="683"/>
                      <a:pt x="861" y="683"/>
                    </a:cubicBezTo>
                    <a:cubicBezTo>
                      <a:pt x="861" y="683"/>
                      <a:pt x="866" y="676"/>
                      <a:pt x="867" y="681"/>
                    </a:cubicBezTo>
                    <a:cubicBezTo>
                      <a:pt x="869" y="686"/>
                      <a:pt x="871" y="688"/>
                      <a:pt x="873" y="689"/>
                    </a:cubicBezTo>
                    <a:cubicBezTo>
                      <a:pt x="875" y="691"/>
                      <a:pt x="877" y="691"/>
                      <a:pt x="880" y="693"/>
                    </a:cubicBezTo>
                    <a:cubicBezTo>
                      <a:pt x="882" y="695"/>
                      <a:pt x="886" y="693"/>
                      <a:pt x="888" y="695"/>
                    </a:cubicBezTo>
                    <a:cubicBezTo>
                      <a:pt x="891" y="697"/>
                      <a:pt x="896" y="694"/>
                      <a:pt x="900" y="694"/>
                    </a:cubicBezTo>
                    <a:cubicBezTo>
                      <a:pt x="903" y="694"/>
                      <a:pt x="905" y="693"/>
                      <a:pt x="908" y="692"/>
                    </a:cubicBezTo>
                    <a:cubicBezTo>
                      <a:pt x="910" y="691"/>
                      <a:pt x="912" y="689"/>
                      <a:pt x="915" y="689"/>
                    </a:cubicBezTo>
                    <a:cubicBezTo>
                      <a:pt x="919" y="688"/>
                      <a:pt x="922" y="687"/>
                      <a:pt x="923" y="685"/>
                    </a:cubicBezTo>
                    <a:cubicBezTo>
                      <a:pt x="924" y="684"/>
                      <a:pt x="925" y="683"/>
                      <a:pt x="923" y="680"/>
                    </a:cubicBezTo>
                    <a:cubicBezTo>
                      <a:pt x="920" y="677"/>
                      <a:pt x="920" y="675"/>
                      <a:pt x="920" y="672"/>
                    </a:cubicBezTo>
                    <a:cubicBezTo>
                      <a:pt x="920" y="670"/>
                      <a:pt x="922" y="668"/>
                      <a:pt x="922" y="664"/>
                    </a:cubicBezTo>
                    <a:cubicBezTo>
                      <a:pt x="922" y="660"/>
                      <a:pt x="921" y="658"/>
                      <a:pt x="922" y="655"/>
                    </a:cubicBezTo>
                    <a:cubicBezTo>
                      <a:pt x="923" y="653"/>
                      <a:pt x="924" y="650"/>
                      <a:pt x="926" y="653"/>
                    </a:cubicBezTo>
                    <a:cubicBezTo>
                      <a:pt x="928" y="656"/>
                      <a:pt x="929" y="656"/>
                      <a:pt x="929" y="658"/>
                    </a:cubicBezTo>
                    <a:cubicBezTo>
                      <a:pt x="930" y="661"/>
                      <a:pt x="930" y="667"/>
                      <a:pt x="931" y="668"/>
                    </a:cubicBezTo>
                    <a:cubicBezTo>
                      <a:pt x="932" y="669"/>
                      <a:pt x="935" y="663"/>
                      <a:pt x="938" y="664"/>
                    </a:cubicBezTo>
                    <a:cubicBezTo>
                      <a:pt x="941" y="664"/>
                      <a:pt x="942" y="668"/>
                      <a:pt x="941" y="670"/>
                    </a:cubicBezTo>
                    <a:cubicBezTo>
                      <a:pt x="940" y="673"/>
                      <a:pt x="940" y="677"/>
                      <a:pt x="938" y="678"/>
                    </a:cubicBezTo>
                    <a:cubicBezTo>
                      <a:pt x="936" y="679"/>
                      <a:pt x="933" y="678"/>
                      <a:pt x="932" y="681"/>
                    </a:cubicBezTo>
                    <a:cubicBezTo>
                      <a:pt x="932" y="683"/>
                      <a:pt x="932" y="686"/>
                      <a:pt x="932" y="688"/>
                    </a:cubicBezTo>
                    <a:cubicBezTo>
                      <a:pt x="932" y="690"/>
                      <a:pt x="929" y="697"/>
                      <a:pt x="927" y="700"/>
                    </a:cubicBezTo>
                    <a:cubicBezTo>
                      <a:pt x="924" y="702"/>
                      <a:pt x="916" y="710"/>
                      <a:pt x="913" y="714"/>
                    </a:cubicBezTo>
                    <a:cubicBezTo>
                      <a:pt x="909" y="717"/>
                      <a:pt x="906" y="717"/>
                      <a:pt x="902" y="722"/>
                    </a:cubicBezTo>
                    <a:cubicBezTo>
                      <a:pt x="898" y="727"/>
                      <a:pt x="896" y="728"/>
                      <a:pt x="897" y="734"/>
                    </a:cubicBezTo>
                    <a:cubicBezTo>
                      <a:pt x="897" y="739"/>
                      <a:pt x="894" y="744"/>
                      <a:pt x="893" y="747"/>
                    </a:cubicBezTo>
                    <a:cubicBezTo>
                      <a:pt x="892" y="749"/>
                      <a:pt x="892" y="751"/>
                      <a:pt x="891" y="753"/>
                    </a:cubicBezTo>
                    <a:cubicBezTo>
                      <a:pt x="889" y="755"/>
                      <a:pt x="886" y="754"/>
                      <a:pt x="884" y="753"/>
                    </a:cubicBezTo>
                    <a:cubicBezTo>
                      <a:pt x="882" y="752"/>
                      <a:pt x="879" y="754"/>
                      <a:pt x="878" y="752"/>
                    </a:cubicBezTo>
                    <a:cubicBezTo>
                      <a:pt x="878" y="750"/>
                      <a:pt x="878" y="747"/>
                      <a:pt x="876" y="744"/>
                    </a:cubicBezTo>
                    <a:cubicBezTo>
                      <a:pt x="874" y="742"/>
                      <a:pt x="873" y="738"/>
                      <a:pt x="875" y="734"/>
                    </a:cubicBezTo>
                    <a:cubicBezTo>
                      <a:pt x="877" y="731"/>
                      <a:pt x="880" y="727"/>
                      <a:pt x="881" y="724"/>
                    </a:cubicBezTo>
                    <a:cubicBezTo>
                      <a:pt x="882" y="721"/>
                      <a:pt x="885" y="716"/>
                      <a:pt x="887" y="715"/>
                    </a:cubicBezTo>
                    <a:cubicBezTo>
                      <a:pt x="890" y="713"/>
                      <a:pt x="893" y="718"/>
                      <a:pt x="895" y="713"/>
                    </a:cubicBezTo>
                    <a:cubicBezTo>
                      <a:pt x="896" y="707"/>
                      <a:pt x="900" y="705"/>
                      <a:pt x="900" y="705"/>
                    </a:cubicBezTo>
                    <a:cubicBezTo>
                      <a:pt x="900" y="705"/>
                      <a:pt x="894" y="708"/>
                      <a:pt x="892" y="709"/>
                    </a:cubicBezTo>
                    <a:cubicBezTo>
                      <a:pt x="889" y="709"/>
                      <a:pt x="884" y="709"/>
                      <a:pt x="881" y="710"/>
                    </a:cubicBezTo>
                    <a:cubicBezTo>
                      <a:pt x="879" y="711"/>
                      <a:pt x="875" y="718"/>
                      <a:pt x="872" y="720"/>
                    </a:cubicBezTo>
                    <a:cubicBezTo>
                      <a:pt x="869" y="723"/>
                      <a:pt x="862" y="727"/>
                      <a:pt x="861" y="728"/>
                    </a:cubicBezTo>
                    <a:cubicBezTo>
                      <a:pt x="859" y="729"/>
                      <a:pt x="852" y="731"/>
                      <a:pt x="852" y="731"/>
                    </a:cubicBezTo>
                    <a:cubicBezTo>
                      <a:pt x="852" y="731"/>
                      <a:pt x="842" y="726"/>
                      <a:pt x="839" y="724"/>
                    </a:cubicBezTo>
                    <a:cubicBezTo>
                      <a:pt x="836" y="723"/>
                      <a:pt x="833" y="711"/>
                      <a:pt x="830" y="703"/>
                    </a:cubicBezTo>
                    <a:cubicBezTo>
                      <a:pt x="828" y="696"/>
                      <a:pt x="821" y="691"/>
                      <a:pt x="816" y="695"/>
                    </a:cubicBezTo>
                    <a:cubicBezTo>
                      <a:pt x="811" y="699"/>
                      <a:pt x="809" y="699"/>
                      <a:pt x="807" y="697"/>
                    </a:cubicBezTo>
                    <a:cubicBezTo>
                      <a:pt x="804" y="696"/>
                      <a:pt x="801" y="704"/>
                      <a:pt x="801" y="709"/>
                    </a:cubicBezTo>
                    <a:cubicBezTo>
                      <a:pt x="801" y="715"/>
                      <a:pt x="800" y="721"/>
                      <a:pt x="800" y="725"/>
                    </a:cubicBezTo>
                    <a:cubicBezTo>
                      <a:pt x="801" y="729"/>
                      <a:pt x="801" y="733"/>
                      <a:pt x="801" y="738"/>
                    </a:cubicBezTo>
                    <a:cubicBezTo>
                      <a:pt x="801" y="744"/>
                      <a:pt x="801" y="748"/>
                      <a:pt x="798" y="749"/>
                    </a:cubicBezTo>
                    <a:cubicBezTo>
                      <a:pt x="796" y="751"/>
                      <a:pt x="792" y="754"/>
                      <a:pt x="792" y="754"/>
                    </a:cubicBezTo>
                    <a:cubicBezTo>
                      <a:pt x="792" y="760"/>
                      <a:pt x="792" y="760"/>
                      <a:pt x="792" y="760"/>
                    </a:cubicBezTo>
                    <a:cubicBezTo>
                      <a:pt x="792" y="760"/>
                      <a:pt x="764" y="769"/>
                      <a:pt x="755" y="772"/>
                    </a:cubicBezTo>
                    <a:cubicBezTo>
                      <a:pt x="745" y="775"/>
                      <a:pt x="741" y="776"/>
                      <a:pt x="737" y="782"/>
                    </a:cubicBezTo>
                    <a:cubicBezTo>
                      <a:pt x="734" y="787"/>
                      <a:pt x="730" y="795"/>
                      <a:pt x="730" y="795"/>
                    </a:cubicBezTo>
                    <a:cubicBezTo>
                      <a:pt x="730" y="795"/>
                      <a:pt x="730" y="795"/>
                      <a:pt x="730" y="795"/>
                    </a:cubicBezTo>
                    <a:cubicBezTo>
                      <a:pt x="730" y="795"/>
                      <a:pt x="730" y="795"/>
                      <a:pt x="730" y="795"/>
                    </a:cubicBezTo>
                    <a:cubicBezTo>
                      <a:pt x="730" y="795"/>
                      <a:pt x="730" y="795"/>
                      <a:pt x="730" y="795"/>
                    </a:cubicBezTo>
                    <a:cubicBezTo>
                      <a:pt x="730" y="796"/>
                      <a:pt x="725" y="799"/>
                      <a:pt x="720" y="801"/>
                    </a:cubicBezTo>
                    <a:cubicBezTo>
                      <a:pt x="713" y="803"/>
                      <a:pt x="708" y="809"/>
                      <a:pt x="707" y="810"/>
                    </a:cubicBezTo>
                    <a:cubicBezTo>
                      <a:pt x="706" y="810"/>
                      <a:pt x="693" y="811"/>
                      <a:pt x="687" y="815"/>
                    </a:cubicBezTo>
                    <a:cubicBezTo>
                      <a:pt x="681" y="819"/>
                      <a:pt x="679" y="824"/>
                      <a:pt x="677" y="829"/>
                    </a:cubicBezTo>
                    <a:cubicBezTo>
                      <a:pt x="676" y="834"/>
                      <a:pt x="681" y="834"/>
                      <a:pt x="689" y="829"/>
                    </a:cubicBezTo>
                    <a:cubicBezTo>
                      <a:pt x="689" y="829"/>
                      <a:pt x="689" y="829"/>
                      <a:pt x="689" y="829"/>
                    </a:cubicBezTo>
                    <a:cubicBezTo>
                      <a:pt x="690" y="830"/>
                      <a:pt x="691" y="831"/>
                      <a:pt x="692" y="833"/>
                    </a:cubicBezTo>
                    <a:cubicBezTo>
                      <a:pt x="692" y="836"/>
                      <a:pt x="691" y="838"/>
                      <a:pt x="691" y="838"/>
                    </a:cubicBezTo>
                    <a:cubicBezTo>
                      <a:pt x="691" y="838"/>
                      <a:pt x="691" y="838"/>
                      <a:pt x="691" y="838"/>
                    </a:cubicBezTo>
                    <a:cubicBezTo>
                      <a:pt x="690" y="838"/>
                      <a:pt x="688" y="837"/>
                      <a:pt x="686" y="838"/>
                    </a:cubicBezTo>
                    <a:cubicBezTo>
                      <a:pt x="682" y="838"/>
                      <a:pt x="680" y="840"/>
                      <a:pt x="677" y="842"/>
                    </a:cubicBezTo>
                    <a:cubicBezTo>
                      <a:pt x="673" y="845"/>
                      <a:pt x="670" y="846"/>
                      <a:pt x="666" y="847"/>
                    </a:cubicBezTo>
                    <a:cubicBezTo>
                      <a:pt x="661" y="848"/>
                      <a:pt x="658" y="848"/>
                      <a:pt x="653" y="851"/>
                    </a:cubicBezTo>
                    <a:cubicBezTo>
                      <a:pt x="648" y="854"/>
                      <a:pt x="650" y="855"/>
                      <a:pt x="647" y="858"/>
                    </a:cubicBezTo>
                    <a:cubicBezTo>
                      <a:pt x="644" y="861"/>
                      <a:pt x="641" y="864"/>
                      <a:pt x="639" y="866"/>
                    </a:cubicBezTo>
                    <a:cubicBezTo>
                      <a:pt x="637" y="868"/>
                      <a:pt x="633" y="868"/>
                      <a:pt x="630" y="868"/>
                    </a:cubicBezTo>
                    <a:cubicBezTo>
                      <a:pt x="631" y="864"/>
                      <a:pt x="633" y="860"/>
                      <a:pt x="633" y="860"/>
                    </a:cubicBezTo>
                    <a:cubicBezTo>
                      <a:pt x="635" y="860"/>
                      <a:pt x="636" y="858"/>
                      <a:pt x="638" y="858"/>
                    </a:cubicBezTo>
                    <a:cubicBezTo>
                      <a:pt x="641" y="858"/>
                      <a:pt x="642" y="855"/>
                      <a:pt x="639" y="854"/>
                    </a:cubicBezTo>
                    <a:cubicBezTo>
                      <a:pt x="637" y="854"/>
                      <a:pt x="638" y="852"/>
                      <a:pt x="636" y="852"/>
                    </a:cubicBezTo>
                    <a:cubicBezTo>
                      <a:pt x="636" y="851"/>
                      <a:pt x="635" y="851"/>
                      <a:pt x="635" y="851"/>
                    </a:cubicBezTo>
                    <a:cubicBezTo>
                      <a:pt x="635" y="851"/>
                      <a:pt x="635" y="851"/>
                      <a:pt x="635" y="851"/>
                    </a:cubicBezTo>
                    <a:cubicBezTo>
                      <a:pt x="638" y="841"/>
                      <a:pt x="638" y="841"/>
                      <a:pt x="638" y="841"/>
                    </a:cubicBezTo>
                    <a:cubicBezTo>
                      <a:pt x="638" y="841"/>
                      <a:pt x="638" y="841"/>
                      <a:pt x="638" y="841"/>
                    </a:cubicBezTo>
                    <a:cubicBezTo>
                      <a:pt x="640" y="843"/>
                      <a:pt x="640" y="841"/>
                      <a:pt x="641" y="840"/>
                    </a:cubicBezTo>
                    <a:cubicBezTo>
                      <a:pt x="642" y="839"/>
                      <a:pt x="647" y="837"/>
                      <a:pt x="646" y="833"/>
                    </a:cubicBezTo>
                    <a:cubicBezTo>
                      <a:pt x="646" y="828"/>
                      <a:pt x="645" y="823"/>
                      <a:pt x="645" y="820"/>
                    </a:cubicBezTo>
                    <a:cubicBezTo>
                      <a:pt x="645" y="818"/>
                      <a:pt x="645" y="813"/>
                      <a:pt x="649" y="808"/>
                    </a:cubicBezTo>
                    <a:cubicBezTo>
                      <a:pt x="652" y="803"/>
                      <a:pt x="648" y="804"/>
                      <a:pt x="645" y="800"/>
                    </a:cubicBezTo>
                    <a:cubicBezTo>
                      <a:pt x="642" y="796"/>
                      <a:pt x="640" y="795"/>
                      <a:pt x="640" y="794"/>
                    </a:cubicBezTo>
                    <a:cubicBezTo>
                      <a:pt x="641" y="794"/>
                      <a:pt x="644" y="794"/>
                      <a:pt x="647" y="795"/>
                    </a:cubicBezTo>
                    <a:cubicBezTo>
                      <a:pt x="649" y="797"/>
                      <a:pt x="651" y="799"/>
                      <a:pt x="652" y="800"/>
                    </a:cubicBezTo>
                    <a:cubicBezTo>
                      <a:pt x="654" y="802"/>
                      <a:pt x="655" y="805"/>
                      <a:pt x="656" y="803"/>
                    </a:cubicBezTo>
                    <a:cubicBezTo>
                      <a:pt x="657" y="802"/>
                      <a:pt x="660" y="806"/>
                      <a:pt x="664" y="806"/>
                    </a:cubicBezTo>
                    <a:cubicBezTo>
                      <a:pt x="667" y="807"/>
                      <a:pt x="668" y="804"/>
                      <a:pt x="668" y="801"/>
                    </a:cubicBezTo>
                    <a:cubicBezTo>
                      <a:pt x="668" y="797"/>
                      <a:pt x="671" y="800"/>
                      <a:pt x="671" y="797"/>
                    </a:cubicBezTo>
                    <a:cubicBezTo>
                      <a:pt x="671" y="795"/>
                      <a:pt x="667" y="795"/>
                      <a:pt x="666" y="793"/>
                    </a:cubicBezTo>
                    <a:cubicBezTo>
                      <a:pt x="664" y="792"/>
                      <a:pt x="665" y="790"/>
                      <a:pt x="665" y="787"/>
                    </a:cubicBezTo>
                    <a:cubicBezTo>
                      <a:pt x="665" y="784"/>
                      <a:pt x="662" y="787"/>
                      <a:pt x="660" y="787"/>
                    </a:cubicBezTo>
                    <a:cubicBezTo>
                      <a:pt x="658" y="786"/>
                      <a:pt x="657" y="783"/>
                      <a:pt x="654" y="781"/>
                    </a:cubicBezTo>
                    <a:cubicBezTo>
                      <a:pt x="651" y="778"/>
                      <a:pt x="647" y="778"/>
                      <a:pt x="641" y="778"/>
                    </a:cubicBezTo>
                    <a:cubicBezTo>
                      <a:pt x="635" y="778"/>
                      <a:pt x="635" y="777"/>
                      <a:pt x="628" y="778"/>
                    </a:cubicBezTo>
                    <a:cubicBezTo>
                      <a:pt x="620" y="778"/>
                      <a:pt x="618" y="777"/>
                      <a:pt x="610" y="778"/>
                    </a:cubicBezTo>
                    <a:cubicBezTo>
                      <a:pt x="603" y="778"/>
                      <a:pt x="600" y="776"/>
                      <a:pt x="599" y="776"/>
                    </a:cubicBezTo>
                    <a:cubicBezTo>
                      <a:pt x="599" y="776"/>
                      <a:pt x="599" y="776"/>
                      <a:pt x="599" y="776"/>
                    </a:cubicBezTo>
                    <a:cubicBezTo>
                      <a:pt x="599" y="776"/>
                      <a:pt x="599" y="776"/>
                      <a:pt x="599" y="776"/>
                    </a:cubicBezTo>
                    <a:cubicBezTo>
                      <a:pt x="599" y="776"/>
                      <a:pt x="599" y="776"/>
                      <a:pt x="599" y="776"/>
                    </a:cubicBezTo>
                    <a:cubicBezTo>
                      <a:pt x="599" y="776"/>
                      <a:pt x="599" y="776"/>
                      <a:pt x="599" y="776"/>
                    </a:cubicBezTo>
                    <a:cubicBezTo>
                      <a:pt x="599" y="776"/>
                      <a:pt x="599" y="776"/>
                      <a:pt x="599" y="776"/>
                    </a:cubicBezTo>
                    <a:cubicBezTo>
                      <a:pt x="593" y="772"/>
                      <a:pt x="593" y="772"/>
                      <a:pt x="593" y="772"/>
                    </a:cubicBezTo>
                    <a:cubicBezTo>
                      <a:pt x="593" y="772"/>
                      <a:pt x="593" y="772"/>
                      <a:pt x="593" y="771"/>
                    </a:cubicBezTo>
                    <a:cubicBezTo>
                      <a:pt x="594" y="769"/>
                      <a:pt x="596" y="768"/>
                      <a:pt x="594" y="767"/>
                    </a:cubicBezTo>
                    <a:cubicBezTo>
                      <a:pt x="592" y="766"/>
                      <a:pt x="590" y="768"/>
                      <a:pt x="590" y="765"/>
                    </a:cubicBezTo>
                    <a:cubicBezTo>
                      <a:pt x="589" y="762"/>
                      <a:pt x="590" y="757"/>
                      <a:pt x="589" y="756"/>
                    </a:cubicBezTo>
                    <a:cubicBezTo>
                      <a:pt x="589" y="756"/>
                      <a:pt x="583" y="754"/>
                      <a:pt x="583" y="751"/>
                    </a:cubicBezTo>
                    <a:cubicBezTo>
                      <a:pt x="583" y="749"/>
                      <a:pt x="586" y="745"/>
                      <a:pt x="584" y="745"/>
                    </a:cubicBezTo>
                    <a:cubicBezTo>
                      <a:pt x="583" y="745"/>
                      <a:pt x="577" y="747"/>
                      <a:pt x="573" y="747"/>
                    </a:cubicBezTo>
                    <a:cubicBezTo>
                      <a:pt x="569" y="747"/>
                      <a:pt x="567" y="742"/>
                      <a:pt x="565" y="739"/>
                    </a:cubicBezTo>
                    <a:cubicBezTo>
                      <a:pt x="562" y="736"/>
                      <a:pt x="563" y="733"/>
                      <a:pt x="559" y="733"/>
                    </a:cubicBezTo>
                    <a:cubicBezTo>
                      <a:pt x="555" y="732"/>
                      <a:pt x="554" y="731"/>
                      <a:pt x="550" y="732"/>
                    </a:cubicBezTo>
                    <a:cubicBezTo>
                      <a:pt x="546" y="732"/>
                      <a:pt x="545" y="733"/>
                      <a:pt x="543" y="732"/>
                    </a:cubicBezTo>
                    <a:cubicBezTo>
                      <a:pt x="540" y="731"/>
                      <a:pt x="541" y="732"/>
                      <a:pt x="538" y="732"/>
                    </a:cubicBezTo>
                    <a:cubicBezTo>
                      <a:pt x="535" y="733"/>
                      <a:pt x="536" y="728"/>
                      <a:pt x="534" y="730"/>
                    </a:cubicBezTo>
                    <a:cubicBezTo>
                      <a:pt x="533" y="732"/>
                      <a:pt x="533" y="733"/>
                      <a:pt x="534" y="735"/>
                    </a:cubicBezTo>
                    <a:cubicBezTo>
                      <a:pt x="534" y="737"/>
                      <a:pt x="533" y="737"/>
                      <a:pt x="532" y="738"/>
                    </a:cubicBezTo>
                    <a:cubicBezTo>
                      <a:pt x="530" y="738"/>
                      <a:pt x="528" y="742"/>
                      <a:pt x="526" y="741"/>
                    </a:cubicBezTo>
                    <a:cubicBezTo>
                      <a:pt x="524" y="740"/>
                      <a:pt x="521" y="740"/>
                      <a:pt x="521" y="741"/>
                    </a:cubicBezTo>
                    <a:cubicBezTo>
                      <a:pt x="520" y="743"/>
                      <a:pt x="520" y="747"/>
                      <a:pt x="519" y="749"/>
                    </a:cubicBezTo>
                    <a:cubicBezTo>
                      <a:pt x="516" y="750"/>
                      <a:pt x="514" y="749"/>
                      <a:pt x="514" y="749"/>
                    </a:cubicBezTo>
                    <a:cubicBezTo>
                      <a:pt x="512" y="749"/>
                      <a:pt x="505" y="746"/>
                      <a:pt x="499" y="746"/>
                    </a:cubicBezTo>
                    <a:cubicBezTo>
                      <a:pt x="494" y="746"/>
                      <a:pt x="490" y="749"/>
                      <a:pt x="486" y="746"/>
                    </a:cubicBezTo>
                    <a:cubicBezTo>
                      <a:pt x="483" y="744"/>
                      <a:pt x="482" y="747"/>
                      <a:pt x="478" y="744"/>
                    </a:cubicBezTo>
                    <a:cubicBezTo>
                      <a:pt x="474" y="741"/>
                      <a:pt x="469" y="739"/>
                      <a:pt x="463" y="738"/>
                    </a:cubicBezTo>
                    <a:cubicBezTo>
                      <a:pt x="458" y="738"/>
                      <a:pt x="455" y="738"/>
                      <a:pt x="450" y="737"/>
                    </a:cubicBezTo>
                    <a:cubicBezTo>
                      <a:pt x="444" y="735"/>
                      <a:pt x="445" y="729"/>
                      <a:pt x="445" y="726"/>
                    </a:cubicBezTo>
                    <a:cubicBezTo>
                      <a:pt x="445" y="722"/>
                      <a:pt x="439" y="724"/>
                      <a:pt x="439" y="724"/>
                    </a:cubicBezTo>
                    <a:cubicBezTo>
                      <a:pt x="437" y="729"/>
                      <a:pt x="437" y="729"/>
                      <a:pt x="437" y="729"/>
                    </a:cubicBezTo>
                    <a:cubicBezTo>
                      <a:pt x="437" y="729"/>
                      <a:pt x="342" y="726"/>
                      <a:pt x="248" y="703"/>
                    </a:cubicBezTo>
                    <a:cubicBezTo>
                      <a:pt x="161" y="683"/>
                      <a:pt x="82" y="648"/>
                      <a:pt x="69" y="642"/>
                    </a:cubicBezTo>
                    <a:close/>
                    <a:moveTo>
                      <a:pt x="612" y="781"/>
                    </a:moveTo>
                    <a:cubicBezTo>
                      <a:pt x="613" y="782"/>
                      <a:pt x="614" y="784"/>
                      <a:pt x="615" y="785"/>
                    </a:cubicBezTo>
                    <a:cubicBezTo>
                      <a:pt x="619" y="785"/>
                      <a:pt x="617" y="785"/>
                      <a:pt x="622" y="785"/>
                    </a:cubicBezTo>
                    <a:cubicBezTo>
                      <a:pt x="627" y="786"/>
                      <a:pt x="628" y="788"/>
                      <a:pt x="632" y="788"/>
                    </a:cubicBezTo>
                    <a:cubicBezTo>
                      <a:pt x="636" y="789"/>
                      <a:pt x="638" y="788"/>
                      <a:pt x="638" y="785"/>
                    </a:cubicBezTo>
                    <a:cubicBezTo>
                      <a:pt x="639" y="783"/>
                      <a:pt x="632" y="781"/>
                      <a:pt x="629" y="781"/>
                    </a:cubicBezTo>
                    <a:cubicBezTo>
                      <a:pt x="626" y="782"/>
                      <a:pt x="625" y="782"/>
                      <a:pt x="623" y="782"/>
                    </a:cubicBezTo>
                    <a:cubicBezTo>
                      <a:pt x="622" y="783"/>
                      <a:pt x="621" y="783"/>
                      <a:pt x="618" y="783"/>
                    </a:cubicBezTo>
                    <a:cubicBezTo>
                      <a:pt x="615" y="783"/>
                      <a:pt x="614" y="782"/>
                      <a:pt x="612" y="781"/>
                    </a:cubicBezTo>
                    <a:close/>
                    <a:moveTo>
                      <a:pt x="495" y="96"/>
                    </a:moveTo>
                    <a:cubicBezTo>
                      <a:pt x="494" y="96"/>
                      <a:pt x="487" y="104"/>
                      <a:pt x="486" y="107"/>
                    </a:cubicBezTo>
                    <a:cubicBezTo>
                      <a:pt x="485" y="111"/>
                      <a:pt x="484" y="111"/>
                      <a:pt x="483" y="115"/>
                    </a:cubicBezTo>
                    <a:cubicBezTo>
                      <a:pt x="481" y="118"/>
                      <a:pt x="478" y="115"/>
                      <a:pt x="476" y="118"/>
                    </a:cubicBezTo>
                    <a:cubicBezTo>
                      <a:pt x="474" y="121"/>
                      <a:pt x="474" y="122"/>
                      <a:pt x="472" y="121"/>
                    </a:cubicBezTo>
                    <a:cubicBezTo>
                      <a:pt x="470" y="121"/>
                      <a:pt x="467" y="119"/>
                      <a:pt x="467" y="116"/>
                    </a:cubicBezTo>
                    <a:cubicBezTo>
                      <a:pt x="467" y="113"/>
                      <a:pt x="465" y="113"/>
                      <a:pt x="463" y="111"/>
                    </a:cubicBezTo>
                    <a:cubicBezTo>
                      <a:pt x="461" y="109"/>
                      <a:pt x="460" y="106"/>
                      <a:pt x="459" y="105"/>
                    </a:cubicBezTo>
                    <a:cubicBezTo>
                      <a:pt x="458" y="104"/>
                      <a:pt x="460" y="100"/>
                      <a:pt x="464" y="100"/>
                    </a:cubicBezTo>
                    <a:cubicBezTo>
                      <a:pt x="467" y="100"/>
                      <a:pt x="467" y="93"/>
                      <a:pt x="464" y="94"/>
                    </a:cubicBezTo>
                    <a:cubicBezTo>
                      <a:pt x="462" y="95"/>
                      <a:pt x="459" y="98"/>
                      <a:pt x="457" y="97"/>
                    </a:cubicBezTo>
                    <a:cubicBezTo>
                      <a:pt x="455" y="95"/>
                      <a:pt x="454" y="93"/>
                      <a:pt x="454" y="91"/>
                    </a:cubicBezTo>
                    <a:cubicBezTo>
                      <a:pt x="454" y="89"/>
                      <a:pt x="452" y="88"/>
                      <a:pt x="451" y="85"/>
                    </a:cubicBezTo>
                    <a:cubicBezTo>
                      <a:pt x="450" y="82"/>
                      <a:pt x="448" y="76"/>
                      <a:pt x="451" y="78"/>
                    </a:cubicBezTo>
                    <a:cubicBezTo>
                      <a:pt x="454" y="80"/>
                      <a:pt x="453" y="76"/>
                      <a:pt x="453" y="74"/>
                    </a:cubicBezTo>
                    <a:cubicBezTo>
                      <a:pt x="453" y="72"/>
                      <a:pt x="454" y="68"/>
                      <a:pt x="456" y="69"/>
                    </a:cubicBezTo>
                    <a:cubicBezTo>
                      <a:pt x="459" y="69"/>
                      <a:pt x="456" y="63"/>
                      <a:pt x="456" y="61"/>
                    </a:cubicBezTo>
                    <a:cubicBezTo>
                      <a:pt x="456" y="59"/>
                      <a:pt x="461" y="60"/>
                      <a:pt x="461" y="57"/>
                    </a:cubicBezTo>
                    <a:cubicBezTo>
                      <a:pt x="462" y="55"/>
                      <a:pt x="455" y="51"/>
                      <a:pt x="461" y="51"/>
                    </a:cubicBezTo>
                    <a:cubicBezTo>
                      <a:pt x="466" y="52"/>
                      <a:pt x="468" y="53"/>
                      <a:pt x="468" y="57"/>
                    </a:cubicBezTo>
                    <a:cubicBezTo>
                      <a:pt x="469" y="61"/>
                      <a:pt x="471" y="64"/>
                      <a:pt x="473" y="67"/>
                    </a:cubicBezTo>
                    <a:cubicBezTo>
                      <a:pt x="475" y="69"/>
                      <a:pt x="477" y="66"/>
                      <a:pt x="478" y="71"/>
                    </a:cubicBezTo>
                    <a:cubicBezTo>
                      <a:pt x="479" y="75"/>
                      <a:pt x="478" y="78"/>
                      <a:pt x="481" y="78"/>
                    </a:cubicBezTo>
                    <a:cubicBezTo>
                      <a:pt x="484" y="78"/>
                      <a:pt x="486" y="78"/>
                      <a:pt x="486" y="81"/>
                    </a:cubicBezTo>
                    <a:cubicBezTo>
                      <a:pt x="486" y="84"/>
                      <a:pt x="486" y="88"/>
                      <a:pt x="488" y="89"/>
                    </a:cubicBezTo>
                    <a:cubicBezTo>
                      <a:pt x="490" y="90"/>
                      <a:pt x="493" y="90"/>
                      <a:pt x="495" y="93"/>
                    </a:cubicBezTo>
                    <a:cubicBezTo>
                      <a:pt x="497" y="95"/>
                      <a:pt x="495" y="96"/>
                      <a:pt x="495" y="96"/>
                    </a:cubicBezTo>
                    <a:close/>
                    <a:moveTo>
                      <a:pt x="492" y="141"/>
                    </a:moveTo>
                    <a:cubicBezTo>
                      <a:pt x="492" y="141"/>
                      <a:pt x="484" y="142"/>
                      <a:pt x="483" y="146"/>
                    </a:cubicBezTo>
                    <a:cubicBezTo>
                      <a:pt x="481" y="150"/>
                      <a:pt x="481" y="156"/>
                      <a:pt x="482" y="157"/>
                    </a:cubicBezTo>
                    <a:cubicBezTo>
                      <a:pt x="483" y="159"/>
                      <a:pt x="486" y="156"/>
                      <a:pt x="487" y="157"/>
                    </a:cubicBezTo>
                    <a:cubicBezTo>
                      <a:pt x="488" y="157"/>
                      <a:pt x="490" y="160"/>
                      <a:pt x="492" y="159"/>
                    </a:cubicBezTo>
                    <a:cubicBezTo>
                      <a:pt x="494" y="157"/>
                      <a:pt x="495" y="157"/>
                      <a:pt x="497" y="157"/>
                    </a:cubicBezTo>
                    <a:cubicBezTo>
                      <a:pt x="498" y="158"/>
                      <a:pt x="500" y="158"/>
                      <a:pt x="502" y="158"/>
                    </a:cubicBezTo>
                    <a:cubicBezTo>
                      <a:pt x="504" y="159"/>
                      <a:pt x="506" y="158"/>
                      <a:pt x="508" y="156"/>
                    </a:cubicBezTo>
                    <a:cubicBezTo>
                      <a:pt x="510" y="153"/>
                      <a:pt x="511" y="154"/>
                      <a:pt x="515" y="154"/>
                    </a:cubicBezTo>
                    <a:cubicBezTo>
                      <a:pt x="518" y="154"/>
                      <a:pt x="518" y="152"/>
                      <a:pt x="522" y="152"/>
                    </a:cubicBezTo>
                    <a:cubicBezTo>
                      <a:pt x="525" y="152"/>
                      <a:pt x="526" y="152"/>
                      <a:pt x="526" y="153"/>
                    </a:cubicBezTo>
                    <a:cubicBezTo>
                      <a:pt x="526" y="155"/>
                      <a:pt x="524" y="158"/>
                      <a:pt x="526" y="158"/>
                    </a:cubicBezTo>
                    <a:cubicBezTo>
                      <a:pt x="529" y="158"/>
                      <a:pt x="533" y="152"/>
                      <a:pt x="536" y="150"/>
                    </a:cubicBezTo>
                    <a:cubicBezTo>
                      <a:pt x="538" y="148"/>
                      <a:pt x="539" y="146"/>
                      <a:pt x="538" y="143"/>
                    </a:cubicBezTo>
                    <a:cubicBezTo>
                      <a:pt x="537" y="139"/>
                      <a:pt x="536" y="135"/>
                      <a:pt x="534" y="137"/>
                    </a:cubicBezTo>
                    <a:cubicBezTo>
                      <a:pt x="533" y="140"/>
                      <a:pt x="530" y="136"/>
                      <a:pt x="530" y="135"/>
                    </a:cubicBezTo>
                    <a:cubicBezTo>
                      <a:pt x="529" y="134"/>
                      <a:pt x="533" y="131"/>
                      <a:pt x="533" y="128"/>
                    </a:cubicBezTo>
                    <a:cubicBezTo>
                      <a:pt x="533" y="126"/>
                      <a:pt x="531" y="121"/>
                      <a:pt x="531" y="120"/>
                    </a:cubicBezTo>
                    <a:cubicBezTo>
                      <a:pt x="530" y="119"/>
                      <a:pt x="534" y="117"/>
                      <a:pt x="535" y="116"/>
                    </a:cubicBezTo>
                    <a:cubicBezTo>
                      <a:pt x="537" y="116"/>
                      <a:pt x="541" y="113"/>
                      <a:pt x="540" y="112"/>
                    </a:cubicBezTo>
                    <a:cubicBezTo>
                      <a:pt x="538" y="111"/>
                      <a:pt x="539" y="109"/>
                      <a:pt x="539" y="108"/>
                    </a:cubicBezTo>
                    <a:cubicBezTo>
                      <a:pt x="540" y="107"/>
                      <a:pt x="537" y="104"/>
                      <a:pt x="537" y="104"/>
                    </a:cubicBezTo>
                    <a:cubicBezTo>
                      <a:pt x="537" y="103"/>
                      <a:pt x="541" y="102"/>
                      <a:pt x="539" y="99"/>
                    </a:cubicBezTo>
                    <a:cubicBezTo>
                      <a:pt x="538" y="97"/>
                      <a:pt x="539" y="94"/>
                      <a:pt x="535" y="94"/>
                    </a:cubicBezTo>
                    <a:cubicBezTo>
                      <a:pt x="530" y="94"/>
                      <a:pt x="528" y="97"/>
                      <a:pt x="526" y="96"/>
                    </a:cubicBezTo>
                    <a:cubicBezTo>
                      <a:pt x="524" y="94"/>
                      <a:pt x="524" y="89"/>
                      <a:pt x="527" y="87"/>
                    </a:cubicBezTo>
                    <a:cubicBezTo>
                      <a:pt x="530" y="84"/>
                      <a:pt x="534" y="85"/>
                      <a:pt x="536" y="83"/>
                    </a:cubicBezTo>
                    <a:cubicBezTo>
                      <a:pt x="537" y="82"/>
                      <a:pt x="541" y="79"/>
                      <a:pt x="541" y="77"/>
                    </a:cubicBezTo>
                    <a:cubicBezTo>
                      <a:pt x="540" y="76"/>
                      <a:pt x="544" y="76"/>
                      <a:pt x="546" y="74"/>
                    </a:cubicBezTo>
                    <a:cubicBezTo>
                      <a:pt x="548" y="72"/>
                      <a:pt x="546" y="68"/>
                      <a:pt x="545" y="67"/>
                    </a:cubicBezTo>
                    <a:cubicBezTo>
                      <a:pt x="544" y="65"/>
                      <a:pt x="547" y="61"/>
                      <a:pt x="547" y="59"/>
                    </a:cubicBezTo>
                    <a:cubicBezTo>
                      <a:pt x="548" y="57"/>
                      <a:pt x="549" y="56"/>
                      <a:pt x="549" y="53"/>
                    </a:cubicBezTo>
                    <a:cubicBezTo>
                      <a:pt x="549" y="51"/>
                      <a:pt x="551" y="42"/>
                      <a:pt x="552" y="39"/>
                    </a:cubicBezTo>
                    <a:cubicBezTo>
                      <a:pt x="552" y="35"/>
                      <a:pt x="557" y="27"/>
                      <a:pt x="554" y="28"/>
                    </a:cubicBezTo>
                    <a:cubicBezTo>
                      <a:pt x="550" y="29"/>
                      <a:pt x="546" y="36"/>
                      <a:pt x="546" y="36"/>
                    </a:cubicBezTo>
                    <a:cubicBezTo>
                      <a:pt x="546" y="36"/>
                      <a:pt x="547" y="32"/>
                      <a:pt x="545" y="32"/>
                    </a:cubicBezTo>
                    <a:cubicBezTo>
                      <a:pt x="544" y="32"/>
                      <a:pt x="546" y="29"/>
                      <a:pt x="547" y="27"/>
                    </a:cubicBezTo>
                    <a:cubicBezTo>
                      <a:pt x="548" y="25"/>
                      <a:pt x="554" y="22"/>
                      <a:pt x="555" y="14"/>
                    </a:cubicBezTo>
                    <a:cubicBezTo>
                      <a:pt x="556" y="7"/>
                      <a:pt x="556" y="4"/>
                      <a:pt x="553" y="4"/>
                    </a:cubicBezTo>
                    <a:cubicBezTo>
                      <a:pt x="550" y="4"/>
                      <a:pt x="548" y="5"/>
                      <a:pt x="547" y="4"/>
                    </a:cubicBezTo>
                    <a:cubicBezTo>
                      <a:pt x="545" y="2"/>
                      <a:pt x="545" y="1"/>
                      <a:pt x="543" y="0"/>
                    </a:cubicBezTo>
                    <a:cubicBezTo>
                      <a:pt x="541" y="0"/>
                      <a:pt x="539" y="3"/>
                      <a:pt x="537" y="4"/>
                    </a:cubicBezTo>
                    <a:cubicBezTo>
                      <a:pt x="536" y="5"/>
                      <a:pt x="534" y="7"/>
                      <a:pt x="534" y="7"/>
                    </a:cubicBezTo>
                    <a:cubicBezTo>
                      <a:pt x="534" y="7"/>
                      <a:pt x="538" y="1"/>
                      <a:pt x="535" y="1"/>
                    </a:cubicBezTo>
                    <a:cubicBezTo>
                      <a:pt x="533" y="1"/>
                      <a:pt x="529" y="3"/>
                      <a:pt x="527" y="2"/>
                    </a:cubicBezTo>
                    <a:cubicBezTo>
                      <a:pt x="525" y="2"/>
                      <a:pt x="524" y="2"/>
                      <a:pt x="522" y="3"/>
                    </a:cubicBezTo>
                    <a:cubicBezTo>
                      <a:pt x="520" y="4"/>
                      <a:pt x="517" y="3"/>
                      <a:pt x="517" y="5"/>
                    </a:cubicBezTo>
                    <a:cubicBezTo>
                      <a:pt x="516" y="7"/>
                      <a:pt x="515" y="8"/>
                      <a:pt x="512" y="8"/>
                    </a:cubicBezTo>
                    <a:cubicBezTo>
                      <a:pt x="510" y="8"/>
                      <a:pt x="506" y="8"/>
                      <a:pt x="506" y="9"/>
                    </a:cubicBezTo>
                    <a:cubicBezTo>
                      <a:pt x="506" y="11"/>
                      <a:pt x="502" y="12"/>
                      <a:pt x="500" y="13"/>
                    </a:cubicBezTo>
                    <a:cubicBezTo>
                      <a:pt x="498" y="14"/>
                      <a:pt x="497" y="19"/>
                      <a:pt x="496" y="20"/>
                    </a:cubicBezTo>
                    <a:cubicBezTo>
                      <a:pt x="495" y="20"/>
                      <a:pt x="493" y="24"/>
                      <a:pt x="493" y="26"/>
                    </a:cubicBezTo>
                    <a:cubicBezTo>
                      <a:pt x="493" y="27"/>
                      <a:pt x="493" y="27"/>
                      <a:pt x="489" y="27"/>
                    </a:cubicBezTo>
                    <a:cubicBezTo>
                      <a:pt x="486" y="26"/>
                      <a:pt x="484" y="29"/>
                      <a:pt x="484" y="30"/>
                    </a:cubicBezTo>
                    <a:cubicBezTo>
                      <a:pt x="484" y="31"/>
                      <a:pt x="483" y="34"/>
                      <a:pt x="482" y="34"/>
                    </a:cubicBezTo>
                    <a:cubicBezTo>
                      <a:pt x="481" y="34"/>
                      <a:pt x="478" y="34"/>
                      <a:pt x="476" y="37"/>
                    </a:cubicBezTo>
                    <a:cubicBezTo>
                      <a:pt x="473" y="39"/>
                      <a:pt x="471" y="38"/>
                      <a:pt x="469" y="41"/>
                    </a:cubicBezTo>
                    <a:cubicBezTo>
                      <a:pt x="468" y="44"/>
                      <a:pt x="469" y="47"/>
                      <a:pt x="471" y="47"/>
                    </a:cubicBezTo>
                    <a:cubicBezTo>
                      <a:pt x="473" y="48"/>
                      <a:pt x="472" y="51"/>
                      <a:pt x="472" y="52"/>
                    </a:cubicBezTo>
                    <a:cubicBezTo>
                      <a:pt x="471" y="53"/>
                      <a:pt x="475" y="53"/>
                      <a:pt x="474" y="55"/>
                    </a:cubicBezTo>
                    <a:cubicBezTo>
                      <a:pt x="473" y="58"/>
                      <a:pt x="474" y="60"/>
                      <a:pt x="475" y="61"/>
                    </a:cubicBezTo>
                    <a:cubicBezTo>
                      <a:pt x="477" y="61"/>
                      <a:pt x="478" y="64"/>
                      <a:pt x="481" y="66"/>
                    </a:cubicBezTo>
                    <a:cubicBezTo>
                      <a:pt x="483" y="68"/>
                      <a:pt x="486" y="65"/>
                      <a:pt x="487" y="63"/>
                    </a:cubicBezTo>
                    <a:cubicBezTo>
                      <a:pt x="488" y="61"/>
                      <a:pt x="487" y="68"/>
                      <a:pt x="488" y="68"/>
                    </a:cubicBezTo>
                    <a:cubicBezTo>
                      <a:pt x="489" y="69"/>
                      <a:pt x="495" y="71"/>
                      <a:pt x="496" y="68"/>
                    </a:cubicBezTo>
                    <a:cubicBezTo>
                      <a:pt x="498" y="65"/>
                      <a:pt x="500" y="64"/>
                      <a:pt x="500" y="64"/>
                    </a:cubicBezTo>
                    <a:cubicBezTo>
                      <a:pt x="500" y="64"/>
                      <a:pt x="497" y="70"/>
                      <a:pt x="501" y="67"/>
                    </a:cubicBezTo>
                    <a:cubicBezTo>
                      <a:pt x="505" y="65"/>
                      <a:pt x="508" y="62"/>
                      <a:pt x="510" y="58"/>
                    </a:cubicBezTo>
                    <a:cubicBezTo>
                      <a:pt x="512" y="55"/>
                      <a:pt x="514" y="50"/>
                      <a:pt x="514" y="50"/>
                    </a:cubicBezTo>
                    <a:cubicBezTo>
                      <a:pt x="514" y="50"/>
                      <a:pt x="515" y="56"/>
                      <a:pt x="513" y="59"/>
                    </a:cubicBezTo>
                    <a:cubicBezTo>
                      <a:pt x="512" y="62"/>
                      <a:pt x="516" y="61"/>
                      <a:pt x="514" y="63"/>
                    </a:cubicBezTo>
                    <a:cubicBezTo>
                      <a:pt x="513" y="65"/>
                      <a:pt x="506" y="69"/>
                      <a:pt x="505" y="69"/>
                    </a:cubicBezTo>
                    <a:cubicBezTo>
                      <a:pt x="505" y="69"/>
                      <a:pt x="500" y="71"/>
                      <a:pt x="502" y="74"/>
                    </a:cubicBezTo>
                    <a:cubicBezTo>
                      <a:pt x="504" y="77"/>
                      <a:pt x="504" y="76"/>
                      <a:pt x="505" y="78"/>
                    </a:cubicBezTo>
                    <a:cubicBezTo>
                      <a:pt x="506" y="79"/>
                      <a:pt x="508" y="83"/>
                      <a:pt x="508" y="83"/>
                    </a:cubicBezTo>
                    <a:cubicBezTo>
                      <a:pt x="508" y="83"/>
                      <a:pt x="499" y="76"/>
                      <a:pt x="498" y="74"/>
                    </a:cubicBezTo>
                    <a:cubicBezTo>
                      <a:pt x="496" y="73"/>
                      <a:pt x="489" y="72"/>
                      <a:pt x="488" y="75"/>
                    </a:cubicBezTo>
                    <a:cubicBezTo>
                      <a:pt x="488" y="77"/>
                      <a:pt x="490" y="81"/>
                      <a:pt x="490" y="83"/>
                    </a:cubicBezTo>
                    <a:cubicBezTo>
                      <a:pt x="489" y="84"/>
                      <a:pt x="489" y="85"/>
                      <a:pt x="493" y="87"/>
                    </a:cubicBezTo>
                    <a:cubicBezTo>
                      <a:pt x="497" y="89"/>
                      <a:pt x="501" y="96"/>
                      <a:pt x="502" y="98"/>
                    </a:cubicBezTo>
                    <a:cubicBezTo>
                      <a:pt x="503" y="100"/>
                      <a:pt x="505" y="101"/>
                      <a:pt x="507" y="101"/>
                    </a:cubicBezTo>
                    <a:cubicBezTo>
                      <a:pt x="510" y="101"/>
                      <a:pt x="507" y="103"/>
                      <a:pt x="506" y="104"/>
                    </a:cubicBezTo>
                    <a:cubicBezTo>
                      <a:pt x="505" y="106"/>
                      <a:pt x="500" y="103"/>
                      <a:pt x="497" y="105"/>
                    </a:cubicBezTo>
                    <a:cubicBezTo>
                      <a:pt x="493" y="107"/>
                      <a:pt x="489" y="109"/>
                      <a:pt x="489" y="112"/>
                    </a:cubicBezTo>
                    <a:cubicBezTo>
                      <a:pt x="488" y="116"/>
                      <a:pt x="489" y="121"/>
                      <a:pt x="491" y="121"/>
                    </a:cubicBezTo>
                    <a:cubicBezTo>
                      <a:pt x="493" y="121"/>
                      <a:pt x="496" y="122"/>
                      <a:pt x="497" y="120"/>
                    </a:cubicBezTo>
                    <a:cubicBezTo>
                      <a:pt x="499" y="118"/>
                      <a:pt x="502" y="119"/>
                      <a:pt x="500" y="122"/>
                    </a:cubicBezTo>
                    <a:cubicBezTo>
                      <a:pt x="498" y="124"/>
                      <a:pt x="497" y="126"/>
                      <a:pt x="499" y="128"/>
                    </a:cubicBezTo>
                    <a:cubicBezTo>
                      <a:pt x="500" y="129"/>
                      <a:pt x="500" y="130"/>
                      <a:pt x="503" y="131"/>
                    </a:cubicBezTo>
                    <a:cubicBezTo>
                      <a:pt x="507" y="132"/>
                      <a:pt x="508" y="128"/>
                      <a:pt x="508" y="127"/>
                    </a:cubicBezTo>
                    <a:cubicBezTo>
                      <a:pt x="509" y="126"/>
                      <a:pt x="511" y="130"/>
                      <a:pt x="508" y="133"/>
                    </a:cubicBezTo>
                    <a:cubicBezTo>
                      <a:pt x="506" y="135"/>
                      <a:pt x="504" y="137"/>
                      <a:pt x="502" y="135"/>
                    </a:cubicBezTo>
                    <a:cubicBezTo>
                      <a:pt x="499" y="133"/>
                      <a:pt x="496" y="128"/>
                      <a:pt x="493" y="127"/>
                    </a:cubicBezTo>
                    <a:cubicBezTo>
                      <a:pt x="490" y="126"/>
                      <a:pt x="486" y="127"/>
                      <a:pt x="487" y="129"/>
                    </a:cubicBezTo>
                    <a:cubicBezTo>
                      <a:pt x="487" y="131"/>
                      <a:pt x="487" y="133"/>
                      <a:pt x="489" y="136"/>
                    </a:cubicBezTo>
                    <a:cubicBezTo>
                      <a:pt x="490" y="138"/>
                      <a:pt x="493" y="138"/>
                      <a:pt x="494" y="139"/>
                    </a:cubicBezTo>
                    <a:cubicBezTo>
                      <a:pt x="494" y="141"/>
                      <a:pt x="492" y="141"/>
                      <a:pt x="492" y="141"/>
                    </a:cubicBezTo>
                    <a:close/>
                    <a:moveTo>
                      <a:pt x="476" y="132"/>
                    </a:moveTo>
                    <a:cubicBezTo>
                      <a:pt x="476" y="132"/>
                      <a:pt x="480" y="133"/>
                      <a:pt x="480" y="135"/>
                    </a:cubicBezTo>
                    <a:cubicBezTo>
                      <a:pt x="481" y="137"/>
                      <a:pt x="480" y="141"/>
                      <a:pt x="478" y="141"/>
                    </a:cubicBezTo>
                    <a:cubicBezTo>
                      <a:pt x="476" y="142"/>
                      <a:pt x="472" y="140"/>
                      <a:pt x="472" y="136"/>
                    </a:cubicBezTo>
                    <a:cubicBezTo>
                      <a:pt x="472" y="133"/>
                      <a:pt x="475" y="132"/>
                      <a:pt x="476" y="132"/>
                    </a:cubicBezTo>
                    <a:close/>
                    <a:moveTo>
                      <a:pt x="457" y="130"/>
                    </a:moveTo>
                    <a:cubicBezTo>
                      <a:pt x="453" y="130"/>
                      <a:pt x="450" y="129"/>
                      <a:pt x="450" y="132"/>
                    </a:cubicBezTo>
                    <a:cubicBezTo>
                      <a:pt x="450" y="135"/>
                      <a:pt x="450" y="136"/>
                      <a:pt x="455" y="136"/>
                    </a:cubicBezTo>
                    <a:cubicBezTo>
                      <a:pt x="461" y="136"/>
                      <a:pt x="463" y="137"/>
                      <a:pt x="464" y="134"/>
                    </a:cubicBezTo>
                    <a:cubicBezTo>
                      <a:pt x="466" y="131"/>
                      <a:pt x="464" y="130"/>
                      <a:pt x="462" y="130"/>
                    </a:cubicBezTo>
                    <a:cubicBezTo>
                      <a:pt x="460" y="130"/>
                      <a:pt x="457" y="130"/>
                      <a:pt x="457" y="130"/>
                    </a:cubicBezTo>
                    <a:close/>
                    <a:moveTo>
                      <a:pt x="443" y="107"/>
                    </a:moveTo>
                    <a:cubicBezTo>
                      <a:pt x="443" y="108"/>
                      <a:pt x="440" y="113"/>
                      <a:pt x="442" y="116"/>
                    </a:cubicBezTo>
                    <a:cubicBezTo>
                      <a:pt x="444" y="119"/>
                      <a:pt x="445" y="121"/>
                      <a:pt x="447" y="126"/>
                    </a:cubicBezTo>
                    <a:cubicBezTo>
                      <a:pt x="448" y="131"/>
                      <a:pt x="457" y="126"/>
                      <a:pt x="457" y="122"/>
                    </a:cubicBezTo>
                    <a:cubicBezTo>
                      <a:pt x="457" y="119"/>
                      <a:pt x="457" y="117"/>
                      <a:pt x="452" y="112"/>
                    </a:cubicBezTo>
                    <a:cubicBezTo>
                      <a:pt x="448" y="107"/>
                      <a:pt x="443" y="107"/>
                      <a:pt x="443" y="107"/>
                    </a:cubicBezTo>
                    <a:close/>
                    <a:moveTo>
                      <a:pt x="414" y="95"/>
                    </a:moveTo>
                    <a:cubicBezTo>
                      <a:pt x="414" y="96"/>
                      <a:pt x="413" y="98"/>
                      <a:pt x="417" y="100"/>
                    </a:cubicBezTo>
                    <a:cubicBezTo>
                      <a:pt x="420" y="103"/>
                      <a:pt x="420" y="105"/>
                      <a:pt x="419" y="107"/>
                    </a:cubicBezTo>
                    <a:cubicBezTo>
                      <a:pt x="418" y="110"/>
                      <a:pt x="412" y="107"/>
                      <a:pt x="413" y="110"/>
                    </a:cubicBezTo>
                    <a:cubicBezTo>
                      <a:pt x="414" y="113"/>
                      <a:pt x="416" y="114"/>
                      <a:pt x="420" y="114"/>
                    </a:cubicBezTo>
                    <a:cubicBezTo>
                      <a:pt x="424" y="114"/>
                      <a:pt x="426" y="116"/>
                      <a:pt x="426" y="118"/>
                    </a:cubicBezTo>
                    <a:cubicBezTo>
                      <a:pt x="427" y="119"/>
                      <a:pt x="429" y="123"/>
                      <a:pt x="430" y="126"/>
                    </a:cubicBezTo>
                    <a:cubicBezTo>
                      <a:pt x="431" y="128"/>
                      <a:pt x="438" y="130"/>
                      <a:pt x="438" y="127"/>
                    </a:cubicBezTo>
                    <a:cubicBezTo>
                      <a:pt x="439" y="123"/>
                      <a:pt x="438" y="118"/>
                      <a:pt x="438" y="115"/>
                    </a:cubicBezTo>
                    <a:cubicBezTo>
                      <a:pt x="438" y="111"/>
                      <a:pt x="436" y="108"/>
                      <a:pt x="433" y="106"/>
                    </a:cubicBezTo>
                    <a:cubicBezTo>
                      <a:pt x="431" y="103"/>
                      <a:pt x="429" y="100"/>
                      <a:pt x="427" y="98"/>
                    </a:cubicBezTo>
                    <a:cubicBezTo>
                      <a:pt x="426" y="96"/>
                      <a:pt x="425" y="92"/>
                      <a:pt x="421" y="91"/>
                    </a:cubicBezTo>
                    <a:cubicBezTo>
                      <a:pt x="417" y="91"/>
                      <a:pt x="414" y="95"/>
                      <a:pt x="414" y="95"/>
                    </a:cubicBezTo>
                    <a:close/>
                    <a:moveTo>
                      <a:pt x="382" y="108"/>
                    </a:moveTo>
                    <a:cubicBezTo>
                      <a:pt x="385" y="108"/>
                      <a:pt x="385" y="106"/>
                      <a:pt x="389" y="109"/>
                    </a:cubicBezTo>
                    <a:cubicBezTo>
                      <a:pt x="393" y="112"/>
                      <a:pt x="395" y="109"/>
                      <a:pt x="395" y="106"/>
                    </a:cubicBezTo>
                    <a:cubicBezTo>
                      <a:pt x="395" y="102"/>
                      <a:pt x="394" y="97"/>
                      <a:pt x="390" y="100"/>
                    </a:cubicBezTo>
                    <a:cubicBezTo>
                      <a:pt x="385" y="102"/>
                      <a:pt x="384" y="102"/>
                      <a:pt x="380" y="103"/>
                    </a:cubicBezTo>
                    <a:cubicBezTo>
                      <a:pt x="377" y="103"/>
                      <a:pt x="376" y="105"/>
                      <a:pt x="376" y="106"/>
                    </a:cubicBezTo>
                    <a:cubicBezTo>
                      <a:pt x="377" y="108"/>
                      <a:pt x="382" y="108"/>
                      <a:pt x="382" y="108"/>
                    </a:cubicBezTo>
                    <a:close/>
                    <a:moveTo>
                      <a:pt x="381" y="113"/>
                    </a:moveTo>
                    <a:cubicBezTo>
                      <a:pt x="381" y="113"/>
                      <a:pt x="385" y="113"/>
                      <a:pt x="387" y="113"/>
                    </a:cubicBezTo>
                    <a:cubicBezTo>
                      <a:pt x="390" y="113"/>
                      <a:pt x="392" y="115"/>
                      <a:pt x="391" y="117"/>
                    </a:cubicBezTo>
                    <a:cubicBezTo>
                      <a:pt x="390" y="119"/>
                      <a:pt x="388" y="119"/>
                      <a:pt x="387" y="122"/>
                    </a:cubicBezTo>
                    <a:cubicBezTo>
                      <a:pt x="387" y="124"/>
                      <a:pt x="381" y="129"/>
                      <a:pt x="378" y="128"/>
                    </a:cubicBezTo>
                    <a:cubicBezTo>
                      <a:pt x="375" y="127"/>
                      <a:pt x="375" y="122"/>
                      <a:pt x="374" y="117"/>
                    </a:cubicBezTo>
                    <a:cubicBezTo>
                      <a:pt x="373" y="112"/>
                      <a:pt x="369" y="116"/>
                      <a:pt x="368" y="113"/>
                    </a:cubicBezTo>
                    <a:cubicBezTo>
                      <a:pt x="368" y="110"/>
                      <a:pt x="373" y="110"/>
                      <a:pt x="373" y="112"/>
                    </a:cubicBezTo>
                    <a:cubicBezTo>
                      <a:pt x="374" y="115"/>
                      <a:pt x="376" y="114"/>
                      <a:pt x="381" y="113"/>
                    </a:cubicBezTo>
                    <a:close/>
                    <a:moveTo>
                      <a:pt x="354" y="135"/>
                    </a:moveTo>
                    <a:cubicBezTo>
                      <a:pt x="354" y="135"/>
                      <a:pt x="355" y="133"/>
                      <a:pt x="355" y="131"/>
                    </a:cubicBezTo>
                    <a:cubicBezTo>
                      <a:pt x="356" y="129"/>
                      <a:pt x="355" y="127"/>
                      <a:pt x="357" y="125"/>
                    </a:cubicBezTo>
                    <a:cubicBezTo>
                      <a:pt x="359" y="123"/>
                      <a:pt x="361" y="123"/>
                      <a:pt x="360" y="119"/>
                    </a:cubicBezTo>
                    <a:cubicBezTo>
                      <a:pt x="359" y="115"/>
                      <a:pt x="356" y="116"/>
                      <a:pt x="355" y="118"/>
                    </a:cubicBezTo>
                    <a:cubicBezTo>
                      <a:pt x="353" y="121"/>
                      <a:pt x="351" y="117"/>
                      <a:pt x="347" y="115"/>
                    </a:cubicBezTo>
                    <a:cubicBezTo>
                      <a:pt x="343" y="114"/>
                      <a:pt x="343" y="117"/>
                      <a:pt x="340" y="120"/>
                    </a:cubicBezTo>
                    <a:cubicBezTo>
                      <a:pt x="336" y="124"/>
                      <a:pt x="332" y="122"/>
                      <a:pt x="329" y="125"/>
                    </a:cubicBezTo>
                    <a:cubicBezTo>
                      <a:pt x="326" y="128"/>
                      <a:pt x="326" y="128"/>
                      <a:pt x="322" y="128"/>
                    </a:cubicBezTo>
                    <a:cubicBezTo>
                      <a:pt x="319" y="128"/>
                      <a:pt x="319" y="131"/>
                      <a:pt x="318" y="133"/>
                    </a:cubicBezTo>
                    <a:cubicBezTo>
                      <a:pt x="318" y="136"/>
                      <a:pt x="321" y="137"/>
                      <a:pt x="324" y="139"/>
                    </a:cubicBezTo>
                    <a:cubicBezTo>
                      <a:pt x="328" y="141"/>
                      <a:pt x="327" y="137"/>
                      <a:pt x="327" y="137"/>
                    </a:cubicBezTo>
                    <a:cubicBezTo>
                      <a:pt x="328" y="137"/>
                      <a:pt x="329" y="141"/>
                      <a:pt x="331" y="141"/>
                    </a:cubicBezTo>
                    <a:cubicBezTo>
                      <a:pt x="333" y="140"/>
                      <a:pt x="332" y="138"/>
                      <a:pt x="333" y="137"/>
                    </a:cubicBezTo>
                    <a:cubicBezTo>
                      <a:pt x="334" y="136"/>
                      <a:pt x="334" y="139"/>
                      <a:pt x="337" y="137"/>
                    </a:cubicBezTo>
                    <a:cubicBezTo>
                      <a:pt x="341" y="135"/>
                      <a:pt x="341" y="132"/>
                      <a:pt x="344" y="129"/>
                    </a:cubicBezTo>
                    <a:cubicBezTo>
                      <a:pt x="347" y="126"/>
                      <a:pt x="346" y="130"/>
                      <a:pt x="345" y="134"/>
                    </a:cubicBezTo>
                    <a:cubicBezTo>
                      <a:pt x="344" y="137"/>
                      <a:pt x="345" y="140"/>
                      <a:pt x="347" y="138"/>
                    </a:cubicBezTo>
                    <a:cubicBezTo>
                      <a:pt x="350" y="136"/>
                      <a:pt x="352" y="135"/>
                      <a:pt x="354" y="135"/>
                    </a:cubicBezTo>
                    <a:close/>
                    <a:moveTo>
                      <a:pt x="342" y="144"/>
                    </a:moveTo>
                    <a:cubicBezTo>
                      <a:pt x="342" y="144"/>
                      <a:pt x="342" y="144"/>
                      <a:pt x="339" y="144"/>
                    </a:cubicBezTo>
                    <a:cubicBezTo>
                      <a:pt x="337" y="144"/>
                      <a:pt x="333" y="146"/>
                      <a:pt x="330" y="148"/>
                    </a:cubicBezTo>
                    <a:cubicBezTo>
                      <a:pt x="327" y="150"/>
                      <a:pt x="333" y="153"/>
                      <a:pt x="335" y="152"/>
                    </a:cubicBezTo>
                    <a:cubicBezTo>
                      <a:pt x="338" y="151"/>
                      <a:pt x="341" y="145"/>
                      <a:pt x="342" y="144"/>
                    </a:cubicBezTo>
                    <a:close/>
                    <a:moveTo>
                      <a:pt x="412" y="163"/>
                    </a:moveTo>
                    <a:cubicBezTo>
                      <a:pt x="410" y="163"/>
                      <a:pt x="405" y="159"/>
                      <a:pt x="407" y="159"/>
                    </a:cubicBezTo>
                    <a:cubicBezTo>
                      <a:pt x="409" y="158"/>
                      <a:pt x="411" y="157"/>
                      <a:pt x="410" y="155"/>
                    </a:cubicBezTo>
                    <a:cubicBezTo>
                      <a:pt x="408" y="153"/>
                      <a:pt x="407" y="148"/>
                      <a:pt x="409" y="149"/>
                    </a:cubicBezTo>
                    <a:cubicBezTo>
                      <a:pt x="412" y="150"/>
                      <a:pt x="416" y="153"/>
                      <a:pt x="415" y="154"/>
                    </a:cubicBezTo>
                    <a:cubicBezTo>
                      <a:pt x="413" y="156"/>
                      <a:pt x="413" y="156"/>
                      <a:pt x="415" y="158"/>
                    </a:cubicBezTo>
                    <a:cubicBezTo>
                      <a:pt x="416" y="160"/>
                      <a:pt x="413" y="163"/>
                      <a:pt x="413" y="163"/>
                    </a:cubicBezTo>
                    <a:cubicBezTo>
                      <a:pt x="412" y="163"/>
                      <a:pt x="412" y="163"/>
                      <a:pt x="412" y="163"/>
                    </a:cubicBezTo>
                    <a:close/>
                    <a:moveTo>
                      <a:pt x="404" y="175"/>
                    </a:moveTo>
                    <a:cubicBezTo>
                      <a:pt x="402" y="177"/>
                      <a:pt x="400" y="180"/>
                      <a:pt x="401" y="182"/>
                    </a:cubicBezTo>
                    <a:cubicBezTo>
                      <a:pt x="403" y="183"/>
                      <a:pt x="407" y="185"/>
                      <a:pt x="408" y="180"/>
                    </a:cubicBezTo>
                    <a:cubicBezTo>
                      <a:pt x="408" y="175"/>
                      <a:pt x="404" y="175"/>
                      <a:pt x="404" y="175"/>
                    </a:cubicBezTo>
                    <a:close/>
                    <a:moveTo>
                      <a:pt x="441" y="168"/>
                    </a:moveTo>
                    <a:cubicBezTo>
                      <a:pt x="441" y="168"/>
                      <a:pt x="442" y="162"/>
                      <a:pt x="442" y="161"/>
                    </a:cubicBezTo>
                    <a:cubicBezTo>
                      <a:pt x="442" y="160"/>
                      <a:pt x="441" y="156"/>
                      <a:pt x="440" y="154"/>
                    </a:cubicBezTo>
                    <a:cubicBezTo>
                      <a:pt x="439" y="152"/>
                      <a:pt x="436" y="153"/>
                      <a:pt x="434" y="155"/>
                    </a:cubicBezTo>
                    <a:cubicBezTo>
                      <a:pt x="433" y="157"/>
                      <a:pt x="431" y="152"/>
                      <a:pt x="429" y="152"/>
                    </a:cubicBezTo>
                    <a:cubicBezTo>
                      <a:pt x="427" y="151"/>
                      <a:pt x="426" y="153"/>
                      <a:pt x="426" y="155"/>
                    </a:cubicBezTo>
                    <a:cubicBezTo>
                      <a:pt x="426" y="158"/>
                      <a:pt x="429" y="159"/>
                      <a:pt x="428" y="162"/>
                    </a:cubicBezTo>
                    <a:cubicBezTo>
                      <a:pt x="427" y="164"/>
                      <a:pt x="425" y="161"/>
                      <a:pt x="425" y="159"/>
                    </a:cubicBezTo>
                    <a:cubicBezTo>
                      <a:pt x="424" y="156"/>
                      <a:pt x="422" y="154"/>
                      <a:pt x="420" y="156"/>
                    </a:cubicBezTo>
                    <a:cubicBezTo>
                      <a:pt x="418" y="157"/>
                      <a:pt x="420" y="160"/>
                      <a:pt x="420" y="164"/>
                    </a:cubicBezTo>
                    <a:cubicBezTo>
                      <a:pt x="420" y="167"/>
                      <a:pt x="419" y="166"/>
                      <a:pt x="418" y="167"/>
                    </a:cubicBezTo>
                    <a:cubicBezTo>
                      <a:pt x="417" y="168"/>
                      <a:pt x="416" y="169"/>
                      <a:pt x="415" y="171"/>
                    </a:cubicBezTo>
                    <a:cubicBezTo>
                      <a:pt x="414" y="172"/>
                      <a:pt x="416" y="174"/>
                      <a:pt x="420" y="174"/>
                    </a:cubicBezTo>
                    <a:cubicBezTo>
                      <a:pt x="424" y="174"/>
                      <a:pt x="430" y="173"/>
                      <a:pt x="430" y="173"/>
                    </a:cubicBezTo>
                    <a:cubicBezTo>
                      <a:pt x="430" y="173"/>
                      <a:pt x="429" y="175"/>
                      <a:pt x="426" y="177"/>
                    </a:cubicBezTo>
                    <a:cubicBezTo>
                      <a:pt x="423" y="178"/>
                      <a:pt x="423" y="180"/>
                      <a:pt x="425" y="182"/>
                    </a:cubicBezTo>
                    <a:cubicBezTo>
                      <a:pt x="427" y="184"/>
                      <a:pt x="425" y="184"/>
                      <a:pt x="425" y="187"/>
                    </a:cubicBezTo>
                    <a:cubicBezTo>
                      <a:pt x="426" y="189"/>
                      <a:pt x="434" y="188"/>
                      <a:pt x="436" y="188"/>
                    </a:cubicBezTo>
                    <a:cubicBezTo>
                      <a:pt x="439" y="187"/>
                      <a:pt x="439" y="184"/>
                      <a:pt x="439" y="181"/>
                    </a:cubicBezTo>
                    <a:cubicBezTo>
                      <a:pt x="439" y="178"/>
                      <a:pt x="440" y="178"/>
                      <a:pt x="439" y="176"/>
                    </a:cubicBezTo>
                    <a:cubicBezTo>
                      <a:pt x="439" y="174"/>
                      <a:pt x="441" y="168"/>
                      <a:pt x="441" y="168"/>
                    </a:cubicBezTo>
                    <a:close/>
                    <a:moveTo>
                      <a:pt x="453" y="177"/>
                    </a:moveTo>
                    <a:cubicBezTo>
                      <a:pt x="449" y="180"/>
                      <a:pt x="450" y="182"/>
                      <a:pt x="447" y="184"/>
                    </a:cubicBezTo>
                    <a:cubicBezTo>
                      <a:pt x="444" y="186"/>
                      <a:pt x="441" y="188"/>
                      <a:pt x="446" y="190"/>
                    </a:cubicBezTo>
                    <a:cubicBezTo>
                      <a:pt x="451" y="193"/>
                      <a:pt x="455" y="193"/>
                      <a:pt x="456" y="195"/>
                    </a:cubicBezTo>
                    <a:cubicBezTo>
                      <a:pt x="456" y="197"/>
                      <a:pt x="461" y="198"/>
                      <a:pt x="462" y="195"/>
                    </a:cubicBezTo>
                    <a:cubicBezTo>
                      <a:pt x="463" y="193"/>
                      <a:pt x="461" y="191"/>
                      <a:pt x="461" y="187"/>
                    </a:cubicBezTo>
                    <a:cubicBezTo>
                      <a:pt x="462" y="183"/>
                      <a:pt x="460" y="179"/>
                      <a:pt x="457" y="177"/>
                    </a:cubicBezTo>
                    <a:cubicBezTo>
                      <a:pt x="455" y="176"/>
                      <a:pt x="453" y="177"/>
                      <a:pt x="453" y="177"/>
                    </a:cubicBezTo>
                    <a:close/>
                    <a:moveTo>
                      <a:pt x="486" y="179"/>
                    </a:moveTo>
                    <a:cubicBezTo>
                      <a:pt x="486" y="179"/>
                      <a:pt x="487" y="176"/>
                      <a:pt x="486" y="176"/>
                    </a:cubicBezTo>
                    <a:cubicBezTo>
                      <a:pt x="484" y="175"/>
                      <a:pt x="484" y="171"/>
                      <a:pt x="485" y="169"/>
                    </a:cubicBezTo>
                    <a:cubicBezTo>
                      <a:pt x="486" y="166"/>
                      <a:pt x="485" y="162"/>
                      <a:pt x="484" y="162"/>
                    </a:cubicBezTo>
                    <a:cubicBezTo>
                      <a:pt x="483" y="161"/>
                      <a:pt x="477" y="158"/>
                      <a:pt x="475" y="156"/>
                    </a:cubicBezTo>
                    <a:cubicBezTo>
                      <a:pt x="473" y="154"/>
                      <a:pt x="472" y="153"/>
                      <a:pt x="469" y="154"/>
                    </a:cubicBezTo>
                    <a:cubicBezTo>
                      <a:pt x="466" y="154"/>
                      <a:pt x="465" y="154"/>
                      <a:pt x="463" y="152"/>
                    </a:cubicBezTo>
                    <a:cubicBezTo>
                      <a:pt x="462" y="150"/>
                      <a:pt x="460" y="151"/>
                      <a:pt x="457" y="147"/>
                    </a:cubicBezTo>
                    <a:cubicBezTo>
                      <a:pt x="454" y="144"/>
                      <a:pt x="451" y="146"/>
                      <a:pt x="448" y="146"/>
                    </a:cubicBezTo>
                    <a:cubicBezTo>
                      <a:pt x="445" y="147"/>
                      <a:pt x="447" y="151"/>
                      <a:pt x="450" y="155"/>
                    </a:cubicBezTo>
                    <a:cubicBezTo>
                      <a:pt x="452" y="159"/>
                      <a:pt x="454" y="160"/>
                      <a:pt x="459" y="162"/>
                    </a:cubicBezTo>
                    <a:cubicBezTo>
                      <a:pt x="464" y="164"/>
                      <a:pt x="463" y="160"/>
                      <a:pt x="465" y="163"/>
                    </a:cubicBezTo>
                    <a:cubicBezTo>
                      <a:pt x="468" y="166"/>
                      <a:pt x="467" y="168"/>
                      <a:pt x="469" y="172"/>
                    </a:cubicBezTo>
                    <a:cubicBezTo>
                      <a:pt x="470" y="176"/>
                      <a:pt x="469" y="176"/>
                      <a:pt x="468" y="179"/>
                    </a:cubicBezTo>
                    <a:cubicBezTo>
                      <a:pt x="467" y="181"/>
                      <a:pt x="469" y="186"/>
                      <a:pt x="469" y="187"/>
                    </a:cubicBezTo>
                    <a:cubicBezTo>
                      <a:pt x="469" y="188"/>
                      <a:pt x="471" y="193"/>
                      <a:pt x="473" y="195"/>
                    </a:cubicBezTo>
                    <a:cubicBezTo>
                      <a:pt x="474" y="196"/>
                      <a:pt x="476" y="194"/>
                      <a:pt x="477" y="195"/>
                    </a:cubicBezTo>
                    <a:cubicBezTo>
                      <a:pt x="478" y="196"/>
                      <a:pt x="480" y="197"/>
                      <a:pt x="483" y="197"/>
                    </a:cubicBezTo>
                    <a:cubicBezTo>
                      <a:pt x="486" y="197"/>
                      <a:pt x="490" y="193"/>
                      <a:pt x="490" y="193"/>
                    </a:cubicBezTo>
                    <a:cubicBezTo>
                      <a:pt x="490" y="193"/>
                      <a:pt x="491" y="194"/>
                      <a:pt x="490" y="195"/>
                    </a:cubicBezTo>
                    <a:cubicBezTo>
                      <a:pt x="490" y="197"/>
                      <a:pt x="492" y="199"/>
                      <a:pt x="493" y="199"/>
                    </a:cubicBezTo>
                    <a:cubicBezTo>
                      <a:pt x="494" y="199"/>
                      <a:pt x="498" y="198"/>
                      <a:pt x="500" y="198"/>
                    </a:cubicBezTo>
                    <a:cubicBezTo>
                      <a:pt x="502" y="198"/>
                      <a:pt x="503" y="198"/>
                      <a:pt x="505" y="197"/>
                    </a:cubicBezTo>
                    <a:cubicBezTo>
                      <a:pt x="507" y="196"/>
                      <a:pt x="510" y="195"/>
                      <a:pt x="511" y="196"/>
                    </a:cubicBezTo>
                    <a:cubicBezTo>
                      <a:pt x="513" y="196"/>
                      <a:pt x="515" y="195"/>
                      <a:pt x="517" y="194"/>
                    </a:cubicBezTo>
                    <a:cubicBezTo>
                      <a:pt x="519" y="193"/>
                      <a:pt x="519" y="190"/>
                      <a:pt x="519" y="190"/>
                    </a:cubicBezTo>
                    <a:cubicBezTo>
                      <a:pt x="519" y="190"/>
                      <a:pt x="523" y="194"/>
                      <a:pt x="524" y="194"/>
                    </a:cubicBezTo>
                    <a:cubicBezTo>
                      <a:pt x="526" y="194"/>
                      <a:pt x="530" y="193"/>
                      <a:pt x="533" y="192"/>
                    </a:cubicBezTo>
                    <a:cubicBezTo>
                      <a:pt x="537" y="190"/>
                      <a:pt x="536" y="187"/>
                      <a:pt x="535" y="184"/>
                    </a:cubicBezTo>
                    <a:cubicBezTo>
                      <a:pt x="535" y="181"/>
                      <a:pt x="535" y="181"/>
                      <a:pt x="536" y="178"/>
                    </a:cubicBezTo>
                    <a:cubicBezTo>
                      <a:pt x="537" y="175"/>
                      <a:pt x="537" y="173"/>
                      <a:pt x="534" y="172"/>
                    </a:cubicBezTo>
                    <a:cubicBezTo>
                      <a:pt x="531" y="170"/>
                      <a:pt x="531" y="169"/>
                      <a:pt x="528" y="168"/>
                    </a:cubicBezTo>
                    <a:cubicBezTo>
                      <a:pt x="524" y="167"/>
                      <a:pt x="523" y="166"/>
                      <a:pt x="519" y="167"/>
                    </a:cubicBezTo>
                    <a:cubicBezTo>
                      <a:pt x="515" y="168"/>
                      <a:pt x="516" y="168"/>
                      <a:pt x="514" y="168"/>
                    </a:cubicBezTo>
                    <a:cubicBezTo>
                      <a:pt x="512" y="168"/>
                      <a:pt x="506" y="171"/>
                      <a:pt x="505" y="174"/>
                    </a:cubicBezTo>
                    <a:cubicBezTo>
                      <a:pt x="504" y="176"/>
                      <a:pt x="500" y="177"/>
                      <a:pt x="498" y="176"/>
                    </a:cubicBezTo>
                    <a:cubicBezTo>
                      <a:pt x="497" y="175"/>
                      <a:pt x="493" y="177"/>
                      <a:pt x="491" y="176"/>
                    </a:cubicBezTo>
                    <a:cubicBezTo>
                      <a:pt x="489" y="176"/>
                      <a:pt x="488" y="180"/>
                      <a:pt x="486" y="179"/>
                    </a:cubicBezTo>
                    <a:close/>
                    <a:moveTo>
                      <a:pt x="334" y="199"/>
                    </a:moveTo>
                    <a:cubicBezTo>
                      <a:pt x="334" y="199"/>
                      <a:pt x="332" y="189"/>
                      <a:pt x="330" y="183"/>
                    </a:cubicBezTo>
                    <a:cubicBezTo>
                      <a:pt x="327" y="176"/>
                      <a:pt x="326" y="177"/>
                      <a:pt x="324" y="176"/>
                    </a:cubicBezTo>
                    <a:cubicBezTo>
                      <a:pt x="322" y="174"/>
                      <a:pt x="319" y="180"/>
                      <a:pt x="318" y="177"/>
                    </a:cubicBezTo>
                    <a:cubicBezTo>
                      <a:pt x="316" y="173"/>
                      <a:pt x="313" y="170"/>
                      <a:pt x="312" y="166"/>
                    </a:cubicBezTo>
                    <a:cubicBezTo>
                      <a:pt x="311" y="162"/>
                      <a:pt x="306" y="163"/>
                      <a:pt x="302" y="163"/>
                    </a:cubicBezTo>
                    <a:cubicBezTo>
                      <a:pt x="298" y="162"/>
                      <a:pt x="292" y="160"/>
                      <a:pt x="292" y="160"/>
                    </a:cubicBezTo>
                    <a:cubicBezTo>
                      <a:pt x="292" y="160"/>
                      <a:pt x="291" y="170"/>
                      <a:pt x="291" y="173"/>
                    </a:cubicBezTo>
                    <a:cubicBezTo>
                      <a:pt x="290" y="177"/>
                      <a:pt x="285" y="179"/>
                      <a:pt x="281" y="181"/>
                    </a:cubicBezTo>
                    <a:cubicBezTo>
                      <a:pt x="277" y="183"/>
                      <a:pt x="281" y="187"/>
                      <a:pt x="278" y="187"/>
                    </a:cubicBezTo>
                    <a:cubicBezTo>
                      <a:pt x="274" y="187"/>
                      <a:pt x="274" y="189"/>
                      <a:pt x="268" y="193"/>
                    </a:cubicBezTo>
                    <a:cubicBezTo>
                      <a:pt x="262" y="198"/>
                      <a:pt x="260" y="200"/>
                      <a:pt x="263" y="203"/>
                    </a:cubicBezTo>
                    <a:cubicBezTo>
                      <a:pt x="266" y="206"/>
                      <a:pt x="269" y="210"/>
                      <a:pt x="270" y="214"/>
                    </a:cubicBezTo>
                    <a:cubicBezTo>
                      <a:pt x="270" y="219"/>
                      <a:pt x="268" y="225"/>
                      <a:pt x="268" y="225"/>
                    </a:cubicBezTo>
                    <a:cubicBezTo>
                      <a:pt x="268" y="225"/>
                      <a:pt x="275" y="224"/>
                      <a:pt x="281" y="225"/>
                    </a:cubicBezTo>
                    <a:cubicBezTo>
                      <a:pt x="287" y="225"/>
                      <a:pt x="288" y="225"/>
                      <a:pt x="291" y="222"/>
                    </a:cubicBezTo>
                    <a:cubicBezTo>
                      <a:pt x="294" y="219"/>
                      <a:pt x="295" y="214"/>
                      <a:pt x="300" y="213"/>
                    </a:cubicBezTo>
                    <a:cubicBezTo>
                      <a:pt x="306" y="211"/>
                      <a:pt x="304" y="206"/>
                      <a:pt x="312" y="205"/>
                    </a:cubicBezTo>
                    <a:cubicBezTo>
                      <a:pt x="320" y="204"/>
                      <a:pt x="334" y="199"/>
                      <a:pt x="334" y="199"/>
                    </a:cubicBezTo>
                    <a:close/>
                    <a:moveTo>
                      <a:pt x="384" y="210"/>
                    </a:moveTo>
                    <a:cubicBezTo>
                      <a:pt x="383" y="212"/>
                      <a:pt x="385" y="212"/>
                      <a:pt x="386" y="216"/>
                    </a:cubicBezTo>
                    <a:cubicBezTo>
                      <a:pt x="388" y="220"/>
                      <a:pt x="386" y="224"/>
                      <a:pt x="390" y="225"/>
                    </a:cubicBezTo>
                    <a:cubicBezTo>
                      <a:pt x="393" y="226"/>
                      <a:pt x="397" y="219"/>
                      <a:pt x="397" y="215"/>
                    </a:cubicBezTo>
                    <a:cubicBezTo>
                      <a:pt x="398" y="211"/>
                      <a:pt x="397" y="209"/>
                      <a:pt x="392" y="208"/>
                    </a:cubicBezTo>
                    <a:cubicBezTo>
                      <a:pt x="388" y="207"/>
                      <a:pt x="384" y="210"/>
                      <a:pt x="384" y="210"/>
                    </a:cubicBezTo>
                    <a:close/>
                    <a:moveTo>
                      <a:pt x="401" y="294"/>
                    </a:moveTo>
                    <a:cubicBezTo>
                      <a:pt x="401" y="294"/>
                      <a:pt x="404" y="295"/>
                      <a:pt x="406" y="296"/>
                    </a:cubicBezTo>
                    <a:cubicBezTo>
                      <a:pt x="409" y="298"/>
                      <a:pt x="410" y="295"/>
                      <a:pt x="410" y="289"/>
                    </a:cubicBezTo>
                    <a:cubicBezTo>
                      <a:pt x="409" y="284"/>
                      <a:pt x="405" y="284"/>
                      <a:pt x="398" y="280"/>
                    </a:cubicBezTo>
                    <a:cubicBezTo>
                      <a:pt x="391" y="277"/>
                      <a:pt x="391" y="272"/>
                      <a:pt x="389" y="266"/>
                    </a:cubicBezTo>
                    <a:cubicBezTo>
                      <a:pt x="387" y="260"/>
                      <a:pt x="391" y="256"/>
                      <a:pt x="391" y="252"/>
                    </a:cubicBezTo>
                    <a:cubicBezTo>
                      <a:pt x="391" y="248"/>
                      <a:pt x="388" y="247"/>
                      <a:pt x="389" y="241"/>
                    </a:cubicBezTo>
                    <a:cubicBezTo>
                      <a:pt x="389" y="236"/>
                      <a:pt x="387" y="227"/>
                      <a:pt x="387" y="225"/>
                    </a:cubicBezTo>
                    <a:cubicBezTo>
                      <a:pt x="387" y="224"/>
                      <a:pt x="385" y="221"/>
                      <a:pt x="383" y="218"/>
                    </a:cubicBezTo>
                    <a:cubicBezTo>
                      <a:pt x="381" y="216"/>
                      <a:pt x="375" y="214"/>
                      <a:pt x="373" y="216"/>
                    </a:cubicBezTo>
                    <a:cubicBezTo>
                      <a:pt x="372" y="218"/>
                      <a:pt x="372" y="222"/>
                      <a:pt x="372" y="226"/>
                    </a:cubicBezTo>
                    <a:cubicBezTo>
                      <a:pt x="371" y="230"/>
                      <a:pt x="371" y="237"/>
                      <a:pt x="372" y="241"/>
                    </a:cubicBezTo>
                    <a:cubicBezTo>
                      <a:pt x="374" y="246"/>
                      <a:pt x="372" y="248"/>
                      <a:pt x="368" y="248"/>
                    </a:cubicBezTo>
                    <a:cubicBezTo>
                      <a:pt x="365" y="248"/>
                      <a:pt x="368" y="242"/>
                      <a:pt x="368" y="236"/>
                    </a:cubicBezTo>
                    <a:cubicBezTo>
                      <a:pt x="369" y="230"/>
                      <a:pt x="367" y="228"/>
                      <a:pt x="365" y="223"/>
                    </a:cubicBezTo>
                    <a:cubicBezTo>
                      <a:pt x="363" y="219"/>
                      <a:pt x="362" y="222"/>
                      <a:pt x="362" y="225"/>
                    </a:cubicBezTo>
                    <a:cubicBezTo>
                      <a:pt x="361" y="229"/>
                      <a:pt x="357" y="226"/>
                      <a:pt x="353" y="228"/>
                    </a:cubicBezTo>
                    <a:cubicBezTo>
                      <a:pt x="350" y="229"/>
                      <a:pt x="350" y="226"/>
                      <a:pt x="353" y="224"/>
                    </a:cubicBezTo>
                    <a:cubicBezTo>
                      <a:pt x="356" y="222"/>
                      <a:pt x="352" y="217"/>
                      <a:pt x="346" y="214"/>
                    </a:cubicBezTo>
                    <a:cubicBezTo>
                      <a:pt x="340" y="210"/>
                      <a:pt x="339" y="218"/>
                      <a:pt x="337" y="218"/>
                    </a:cubicBezTo>
                    <a:cubicBezTo>
                      <a:pt x="335" y="218"/>
                      <a:pt x="336" y="215"/>
                      <a:pt x="338" y="212"/>
                    </a:cubicBezTo>
                    <a:cubicBezTo>
                      <a:pt x="340" y="209"/>
                      <a:pt x="340" y="204"/>
                      <a:pt x="338" y="203"/>
                    </a:cubicBezTo>
                    <a:cubicBezTo>
                      <a:pt x="337" y="202"/>
                      <a:pt x="331" y="204"/>
                      <a:pt x="326" y="205"/>
                    </a:cubicBezTo>
                    <a:cubicBezTo>
                      <a:pt x="321" y="206"/>
                      <a:pt x="318" y="206"/>
                      <a:pt x="315" y="208"/>
                    </a:cubicBezTo>
                    <a:cubicBezTo>
                      <a:pt x="312" y="210"/>
                      <a:pt x="309" y="213"/>
                      <a:pt x="309" y="216"/>
                    </a:cubicBezTo>
                    <a:cubicBezTo>
                      <a:pt x="309" y="219"/>
                      <a:pt x="305" y="218"/>
                      <a:pt x="302" y="220"/>
                    </a:cubicBezTo>
                    <a:cubicBezTo>
                      <a:pt x="298" y="223"/>
                      <a:pt x="299" y="227"/>
                      <a:pt x="303" y="232"/>
                    </a:cubicBezTo>
                    <a:cubicBezTo>
                      <a:pt x="307" y="236"/>
                      <a:pt x="303" y="235"/>
                      <a:pt x="309" y="235"/>
                    </a:cubicBezTo>
                    <a:cubicBezTo>
                      <a:pt x="315" y="235"/>
                      <a:pt x="317" y="237"/>
                      <a:pt x="311" y="239"/>
                    </a:cubicBezTo>
                    <a:cubicBezTo>
                      <a:pt x="305" y="240"/>
                      <a:pt x="300" y="239"/>
                      <a:pt x="298" y="243"/>
                    </a:cubicBezTo>
                    <a:cubicBezTo>
                      <a:pt x="296" y="247"/>
                      <a:pt x="300" y="250"/>
                      <a:pt x="308" y="254"/>
                    </a:cubicBezTo>
                    <a:cubicBezTo>
                      <a:pt x="315" y="257"/>
                      <a:pt x="320" y="256"/>
                      <a:pt x="327" y="258"/>
                    </a:cubicBezTo>
                    <a:cubicBezTo>
                      <a:pt x="335" y="261"/>
                      <a:pt x="338" y="266"/>
                      <a:pt x="335" y="268"/>
                    </a:cubicBezTo>
                    <a:cubicBezTo>
                      <a:pt x="333" y="270"/>
                      <a:pt x="325" y="266"/>
                      <a:pt x="320" y="263"/>
                    </a:cubicBezTo>
                    <a:cubicBezTo>
                      <a:pt x="315" y="260"/>
                      <a:pt x="308" y="261"/>
                      <a:pt x="301" y="261"/>
                    </a:cubicBezTo>
                    <a:cubicBezTo>
                      <a:pt x="294" y="262"/>
                      <a:pt x="298" y="274"/>
                      <a:pt x="300" y="277"/>
                    </a:cubicBezTo>
                    <a:cubicBezTo>
                      <a:pt x="301" y="280"/>
                      <a:pt x="309" y="283"/>
                      <a:pt x="314" y="287"/>
                    </a:cubicBezTo>
                    <a:cubicBezTo>
                      <a:pt x="319" y="290"/>
                      <a:pt x="314" y="292"/>
                      <a:pt x="313" y="297"/>
                    </a:cubicBezTo>
                    <a:cubicBezTo>
                      <a:pt x="312" y="302"/>
                      <a:pt x="315" y="304"/>
                      <a:pt x="319" y="304"/>
                    </a:cubicBezTo>
                    <a:cubicBezTo>
                      <a:pt x="322" y="304"/>
                      <a:pt x="337" y="307"/>
                      <a:pt x="345" y="306"/>
                    </a:cubicBezTo>
                    <a:cubicBezTo>
                      <a:pt x="353" y="305"/>
                      <a:pt x="355" y="303"/>
                      <a:pt x="358" y="303"/>
                    </a:cubicBezTo>
                    <a:cubicBezTo>
                      <a:pt x="362" y="303"/>
                      <a:pt x="362" y="298"/>
                      <a:pt x="367" y="296"/>
                    </a:cubicBezTo>
                    <a:cubicBezTo>
                      <a:pt x="372" y="295"/>
                      <a:pt x="368" y="300"/>
                      <a:pt x="370" y="303"/>
                    </a:cubicBezTo>
                    <a:cubicBezTo>
                      <a:pt x="372" y="306"/>
                      <a:pt x="375" y="305"/>
                      <a:pt x="376" y="308"/>
                    </a:cubicBezTo>
                    <a:cubicBezTo>
                      <a:pt x="378" y="310"/>
                      <a:pt x="379" y="309"/>
                      <a:pt x="384" y="312"/>
                    </a:cubicBezTo>
                    <a:cubicBezTo>
                      <a:pt x="390" y="316"/>
                      <a:pt x="390" y="312"/>
                      <a:pt x="396" y="311"/>
                    </a:cubicBezTo>
                    <a:cubicBezTo>
                      <a:pt x="402" y="311"/>
                      <a:pt x="401" y="308"/>
                      <a:pt x="401" y="304"/>
                    </a:cubicBezTo>
                    <a:cubicBezTo>
                      <a:pt x="400" y="301"/>
                      <a:pt x="400" y="299"/>
                      <a:pt x="397" y="301"/>
                    </a:cubicBezTo>
                    <a:cubicBezTo>
                      <a:pt x="393" y="302"/>
                      <a:pt x="392" y="303"/>
                      <a:pt x="392" y="300"/>
                    </a:cubicBezTo>
                    <a:cubicBezTo>
                      <a:pt x="393" y="298"/>
                      <a:pt x="396" y="299"/>
                      <a:pt x="397" y="297"/>
                    </a:cubicBezTo>
                    <a:cubicBezTo>
                      <a:pt x="398" y="296"/>
                      <a:pt x="401" y="294"/>
                      <a:pt x="401" y="294"/>
                    </a:cubicBezTo>
                    <a:close/>
                    <a:moveTo>
                      <a:pt x="426" y="305"/>
                    </a:moveTo>
                    <a:cubicBezTo>
                      <a:pt x="425" y="306"/>
                      <a:pt x="424" y="308"/>
                      <a:pt x="422" y="309"/>
                    </a:cubicBezTo>
                    <a:cubicBezTo>
                      <a:pt x="419" y="310"/>
                      <a:pt x="417" y="312"/>
                      <a:pt x="418" y="315"/>
                    </a:cubicBezTo>
                    <a:cubicBezTo>
                      <a:pt x="419" y="317"/>
                      <a:pt x="424" y="315"/>
                      <a:pt x="427" y="318"/>
                    </a:cubicBezTo>
                    <a:cubicBezTo>
                      <a:pt x="430" y="320"/>
                      <a:pt x="430" y="322"/>
                      <a:pt x="433" y="323"/>
                    </a:cubicBezTo>
                    <a:cubicBezTo>
                      <a:pt x="435" y="323"/>
                      <a:pt x="435" y="325"/>
                      <a:pt x="440" y="324"/>
                    </a:cubicBezTo>
                    <a:cubicBezTo>
                      <a:pt x="445" y="323"/>
                      <a:pt x="446" y="321"/>
                      <a:pt x="447" y="319"/>
                    </a:cubicBezTo>
                    <a:cubicBezTo>
                      <a:pt x="447" y="317"/>
                      <a:pt x="443" y="315"/>
                      <a:pt x="443" y="313"/>
                    </a:cubicBezTo>
                    <a:cubicBezTo>
                      <a:pt x="443" y="310"/>
                      <a:pt x="444" y="309"/>
                      <a:pt x="441" y="306"/>
                    </a:cubicBezTo>
                    <a:cubicBezTo>
                      <a:pt x="438" y="303"/>
                      <a:pt x="437" y="303"/>
                      <a:pt x="435" y="300"/>
                    </a:cubicBezTo>
                    <a:cubicBezTo>
                      <a:pt x="434" y="297"/>
                      <a:pt x="432" y="292"/>
                      <a:pt x="430" y="295"/>
                    </a:cubicBezTo>
                    <a:cubicBezTo>
                      <a:pt x="428" y="297"/>
                      <a:pt x="428" y="299"/>
                      <a:pt x="427" y="301"/>
                    </a:cubicBezTo>
                    <a:cubicBezTo>
                      <a:pt x="425" y="303"/>
                      <a:pt x="426" y="305"/>
                      <a:pt x="426" y="305"/>
                    </a:cubicBezTo>
                    <a:close/>
                    <a:moveTo>
                      <a:pt x="432" y="259"/>
                    </a:moveTo>
                    <a:cubicBezTo>
                      <a:pt x="432" y="259"/>
                      <a:pt x="433" y="259"/>
                      <a:pt x="437" y="259"/>
                    </a:cubicBezTo>
                    <a:cubicBezTo>
                      <a:pt x="441" y="259"/>
                      <a:pt x="441" y="257"/>
                      <a:pt x="443" y="254"/>
                    </a:cubicBezTo>
                    <a:cubicBezTo>
                      <a:pt x="445" y="251"/>
                      <a:pt x="442" y="250"/>
                      <a:pt x="442" y="247"/>
                    </a:cubicBezTo>
                    <a:cubicBezTo>
                      <a:pt x="443" y="245"/>
                      <a:pt x="443" y="243"/>
                      <a:pt x="443" y="240"/>
                    </a:cubicBezTo>
                    <a:cubicBezTo>
                      <a:pt x="444" y="236"/>
                      <a:pt x="442" y="238"/>
                      <a:pt x="440" y="236"/>
                    </a:cubicBezTo>
                    <a:cubicBezTo>
                      <a:pt x="439" y="234"/>
                      <a:pt x="439" y="232"/>
                      <a:pt x="438" y="231"/>
                    </a:cubicBezTo>
                    <a:cubicBezTo>
                      <a:pt x="438" y="229"/>
                      <a:pt x="436" y="229"/>
                      <a:pt x="435" y="229"/>
                    </a:cubicBezTo>
                    <a:cubicBezTo>
                      <a:pt x="434" y="230"/>
                      <a:pt x="434" y="225"/>
                      <a:pt x="437" y="224"/>
                    </a:cubicBezTo>
                    <a:cubicBezTo>
                      <a:pt x="440" y="223"/>
                      <a:pt x="440" y="221"/>
                      <a:pt x="442" y="218"/>
                    </a:cubicBezTo>
                    <a:cubicBezTo>
                      <a:pt x="443" y="215"/>
                      <a:pt x="440" y="214"/>
                      <a:pt x="437" y="211"/>
                    </a:cubicBezTo>
                    <a:cubicBezTo>
                      <a:pt x="434" y="209"/>
                      <a:pt x="438" y="207"/>
                      <a:pt x="435" y="207"/>
                    </a:cubicBezTo>
                    <a:cubicBezTo>
                      <a:pt x="431" y="208"/>
                      <a:pt x="430" y="208"/>
                      <a:pt x="428" y="211"/>
                    </a:cubicBezTo>
                    <a:cubicBezTo>
                      <a:pt x="426" y="213"/>
                      <a:pt x="425" y="210"/>
                      <a:pt x="423" y="210"/>
                    </a:cubicBezTo>
                    <a:cubicBezTo>
                      <a:pt x="421" y="210"/>
                      <a:pt x="418" y="211"/>
                      <a:pt x="418" y="213"/>
                    </a:cubicBezTo>
                    <a:cubicBezTo>
                      <a:pt x="417" y="215"/>
                      <a:pt x="417" y="217"/>
                      <a:pt x="417" y="220"/>
                    </a:cubicBezTo>
                    <a:cubicBezTo>
                      <a:pt x="417" y="224"/>
                      <a:pt x="422" y="223"/>
                      <a:pt x="421" y="224"/>
                    </a:cubicBezTo>
                    <a:cubicBezTo>
                      <a:pt x="420" y="225"/>
                      <a:pt x="420" y="226"/>
                      <a:pt x="420" y="230"/>
                    </a:cubicBezTo>
                    <a:cubicBezTo>
                      <a:pt x="419" y="233"/>
                      <a:pt x="415" y="236"/>
                      <a:pt x="414" y="233"/>
                    </a:cubicBezTo>
                    <a:cubicBezTo>
                      <a:pt x="413" y="230"/>
                      <a:pt x="411" y="226"/>
                      <a:pt x="408" y="226"/>
                    </a:cubicBezTo>
                    <a:cubicBezTo>
                      <a:pt x="406" y="226"/>
                      <a:pt x="404" y="231"/>
                      <a:pt x="407" y="234"/>
                    </a:cubicBezTo>
                    <a:cubicBezTo>
                      <a:pt x="410" y="238"/>
                      <a:pt x="408" y="240"/>
                      <a:pt x="412" y="242"/>
                    </a:cubicBezTo>
                    <a:cubicBezTo>
                      <a:pt x="415" y="244"/>
                      <a:pt x="414" y="244"/>
                      <a:pt x="417" y="247"/>
                    </a:cubicBezTo>
                    <a:cubicBezTo>
                      <a:pt x="420" y="250"/>
                      <a:pt x="422" y="255"/>
                      <a:pt x="423" y="258"/>
                    </a:cubicBezTo>
                    <a:cubicBezTo>
                      <a:pt x="424" y="262"/>
                      <a:pt x="426" y="265"/>
                      <a:pt x="428" y="266"/>
                    </a:cubicBezTo>
                    <a:cubicBezTo>
                      <a:pt x="430" y="266"/>
                      <a:pt x="432" y="261"/>
                      <a:pt x="432" y="259"/>
                    </a:cubicBezTo>
                    <a:close/>
                    <a:moveTo>
                      <a:pt x="543" y="208"/>
                    </a:moveTo>
                    <a:cubicBezTo>
                      <a:pt x="539" y="208"/>
                      <a:pt x="537" y="207"/>
                      <a:pt x="537" y="210"/>
                    </a:cubicBezTo>
                    <a:cubicBezTo>
                      <a:pt x="537" y="213"/>
                      <a:pt x="538" y="214"/>
                      <a:pt x="539" y="216"/>
                    </a:cubicBezTo>
                    <a:cubicBezTo>
                      <a:pt x="540" y="219"/>
                      <a:pt x="543" y="215"/>
                      <a:pt x="544" y="218"/>
                    </a:cubicBezTo>
                    <a:cubicBezTo>
                      <a:pt x="544" y="221"/>
                      <a:pt x="543" y="221"/>
                      <a:pt x="546" y="224"/>
                    </a:cubicBezTo>
                    <a:cubicBezTo>
                      <a:pt x="549" y="228"/>
                      <a:pt x="550" y="225"/>
                      <a:pt x="554" y="223"/>
                    </a:cubicBezTo>
                    <a:cubicBezTo>
                      <a:pt x="559" y="221"/>
                      <a:pt x="565" y="223"/>
                      <a:pt x="567" y="221"/>
                    </a:cubicBezTo>
                    <a:cubicBezTo>
                      <a:pt x="569" y="219"/>
                      <a:pt x="567" y="215"/>
                      <a:pt x="563" y="212"/>
                    </a:cubicBezTo>
                    <a:cubicBezTo>
                      <a:pt x="559" y="210"/>
                      <a:pt x="557" y="206"/>
                      <a:pt x="553" y="206"/>
                    </a:cubicBezTo>
                    <a:cubicBezTo>
                      <a:pt x="549" y="206"/>
                      <a:pt x="550" y="208"/>
                      <a:pt x="548" y="208"/>
                    </a:cubicBezTo>
                    <a:cubicBezTo>
                      <a:pt x="545" y="209"/>
                      <a:pt x="543" y="208"/>
                      <a:pt x="543" y="208"/>
                    </a:cubicBezTo>
                    <a:close/>
                    <a:moveTo>
                      <a:pt x="580" y="290"/>
                    </a:moveTo>
                    <a:cubicBezTo>
                      <a:pt x="580" y="291"/>
                      <a:pt x="579" y="293"/>
                      <a:pt x="580" y="294"/>
                    </a:cubicBezTo>
                    <a:cubicBezTo>
                      <a:pt x="580" y="295"/>
                      <a:pt x="583" y="296"/>
                      <a:pt x="583" y="295"/>
                    </a:cubicBezTo>
                    <a:cubicBezTo>
                      <a:pt x="584" y="293"/>
                      <a:pt x="586" y="292"/>
                      <a:pt x="583" y="291"/>
                    </a:cubicBezTo>
                    <a:cubicBezTo>
                      <a:pt x="581" y="289"/>
                      <a:pt x="580" y="290"/>
                      <a:pt x="580" y="290"/>
                    </a:cubicBezTo>
                    <a:close/>
                    <a:moveTo>
                      <a:pt x="570" y="295"/>
                    </a:moveTo>
                    <a:cubicBezTo>
                      <a:pt x="569" y="297"/>
                      <a:pt x="570" y="300"/>
                      <a:pt x="569" y="300"/>
                    </a:cubicBezTo>
                    <a:cubicBezTo>
                      <a:pt x="567" y="301"/>
                      <a:pt x="566" y="305"/>
                      <a:pt x="567" y="305"/>
                    </a:cubicBezTo>
                    <a:cubicBezTo>
                      <a:pt x="568" y="306"/>
                      <a:pt x="572" y="303"/>
                      <a:pt x="572" y="300"/>
                    </a:cubicBezTo>
                    <a:cubicBezTo>
                      <a:pt x="573" y="298"/>
                      <a:pt x="573" y="296"/>
                      <a:pt x="573" y="295"/>
                    </a:cubicBezTo>
                    <a:cubicBezTo>
                      <a:pt x="574" y="294"/>
                      <a:pt x="571" y="294"/>
                      <a:pt x="570" y="295"/>
                    </a:cubicBezTo>
                    <a:close/>
                    <a:moveTo>
                      <a:pt x="610" y="311"/>
                    </a:moveTo>
                    <a:cubicBezTo>
                      <a:pt x="608" y="312"/>
                      <a:pt x="607" y="312"/>
                      <a:pt x="607" y="314"/>
                    </a:cubicBezTo>
                    <a:cubicBezTo>
                      <a:pt x="607" y="316"/>
                      <a:pt x="608" y="319"/>
                      <a:pt x="611" y="318"/>
                    </a:cubicBezTo>
                    <a:cubicBezTo>
                      <a:pt x="613" y="318"/>
                      <a:pt x="616" y="317"/>
                      <a:pt x="617" y="316"/>
                    </a:cubicBezTo>
                    <a:cubicBezTo>
                      <a:pt x="618" y="314"/>
                      <a:pt x="618" y="312"/>
                      <a:pt x="615" y="311"/>
                    </a:cubicBezTo>
                    <a:cubicBezTo>
                      <a:pt x="613" y="311"/>
                      <a:pt x="610" y="311"/>
                      <a:pt x="610" y="311"/>
                    </a:cubicBezTo>
                    <a:close/>
                    <a:moveTo>
                      <a:pt x="589" y="318"/>
                    </a:moveTo>
                    <a:cubicBezTo>
                      <a:pt x="587" y="322"/>
                      <a:pt x="589" y="330"/>
                      <a:pt x="591" y="332"/>
                    </a:cubicBezTo>
                    <a:cubicBezTo>
                      <a:pt x="592" y="334"/>
                      <a:pt x="599" y="334"/>
                      <a:pt x="602" y="331"/>
                    </a:cubicBezTo>
                    <a:cubicBezTo>
                      <a:pt x="605" y="328"/>
                      <a:pt x="607" y="325"/>
                      <a:pt x="606" y="323"/>
                    </a:cubicBezTo>
                    <a:cubicBezTo>
                      <a:pt x="605" y="320"/>
                      <a:pt x="604" y="317"/>
                      <a:pt x="604" y="315"/>
                    </a:cubicBezTo>
                    <a:cubicBezTo>
                      <a:pt x="603" y="313"/>
                      <a:pt x="602" y="311"/>
                      <a:pt x="600" y="310"/>
                    </a:cubicBezTo>
                    <a:cubicBezTo>
                      <a:pt x="594" y="308"/>
                      <a:pt x="591" y="314"/>
                      <a:pt x="589" y="318"/>
                    </a:cubicBezTo>
                    <a:close/>
                    <a:moveTo>
                      <a:pt x="619" y="384"/>
                    </a:moveTo>
                    <a:cubicBezTo>
                      <a:pt x="619" y="384"/>
                      <a:pt x="619" y="383"/>
                      <a:pt x="621" y="382"/>
                    </a:cubicBezTo>
                    <a:cubicBezTo>
                      <a:pt x="624" y="382"/>
                      <a:pt x="625" y="385"/>
                      <a:pt x="627" y="384"/>
                    </a:cubicBezTo>
                    <a:cubicBezTo>
                      <a:pt x="629" y="383"/>
                      <a:pt x="627" y="381"/>
                      <a:pt x="630" y="380"/>
                    </a:cubicBezTo>
                    <a:cubicBezTo>
                      <a:pt x="632" y="379"/>
                      <a:pt x="634" y="382"/>
                      <a:pt x="635" y="379"/>
                    </a:cubicBezTo>
                    <a:cubicBezTo>
                      <a:pt x="636" y="377"/>
                      <a:pt x="639" y="381"/>
                      <a:pt x="641" y="384"/>
                    </a:cubicBezTo>
                    <a:cubicBezTo>
                      <a:pt x="643" y="386"/>
                      <a:pt x="645" y="386"/>
                      <a:pt x="649" y="389"/>
                    </a:cubicBezTo>
                    <a:cubicBezTo>
                      <a:pt x="653" y="392"/>
                      <a:pt x="653" y="392"/>
                      <a:pt x="657" y="391"/>
                    </a:cubicBezTo>
                    <a:cubicBezTo>
                      <a:pt x="662" y="390"/>
                      <a:pt x="663" y="392"/>
                      <a:pt x="661" y="395"/>
                    </a:cubicBezTo>
                    <a:cubicBezTo>
                      <a:pt x="659" y="397"/>
                      <a:pt x="658" y="397"/>
                      <a:pt x="663" y="401"/>
                    </a:cubicBezTo>
                    <a:cubicBezTo>
                      <a:pt x="667" y="404"/>
                      <a:pt x="667" y="403"/>
                      <a:pt x="670" y="404"/>
                    </a:cubicBezTo>
                    <a:cubicBezTo>
                      <a:pt x="673" y="406"/>
                      <a:pt x="673" y="408"/>
                      <a:pt x="677" y="409"/>
                    </a:cubicBezTo>
                    <a:cubicBezTo>
                      <a:pt x="681" y="409"/>
                      <a:pt x="677" y="405"/>
                      <a:pt x="679" y="403"/>
                    </a:cubicBezTo>
                    <a:cubicBezTo>
                      <a:pt x="681" y="402"/>
                      <a:pt x="684" y="402"/>
                      <a:pt x="687" y="405"/>
                    </a:cubicBezTo>
                    <a:cubicBezTo>
                      <a:pt x="690" y="407"/>
                      <a:pt x="692" y="407"/>
                      <a:pt x="697" y="407"/>
                    </a:cubicBezTo>
                    <a:cubicBezTo>
                      <a:pt x="702" y="408"/>
                      <a:pt x="707" y="406"/>
                      <a:pt x="711" y="406"/>
                    </a:cubicBezTo>
                    <a:cubicBezTo>
                      <a:pt x="715" y="405"/>
                      <a:pt x="720" y="407"/>
                      <a:pt x="722" y="405"/>
                    </a:cubicBezTo>
                    <a:cubicBezTo>
                      <a:pt x="723" y="402"/>
                      <a:pt x="722" y="400"/>
                      <a:pt x="718" y="398"/>
                    </a:cubicBezTo>
                    <a:cubicBezTo>
                      <a:pt x="714" y="397"/>
                      <a:pt x="714" y="396"/>
                      <a:pt x="713" y="395"/>
                    </a:cubicBezTo>
                    <a:cubicBezTo>
                      <a:pt x="712" y="393"/>
                      <a:pt x="710" y="393"/>
                      <a:pt x="708" y="393"/>
                    </a:cubicBezTo>
                    <a:cubicBezTo>
                      <a:pt x="705" y="393"/>
                      <a:pt x="704" y="391"/>
                      <a:pt x="699" y="390"/>
                    </a:cubicBezTo>
                    <a:cubicBezTo>
                      <a:pt x="695" y="389"/>
                      <a:pt x="693" y="389"/>
                      <a:pt x="688" y="386"/>
                    </a:cubicBezTo>
                    <a:cubicBezTo>
                      <a:pt x="684" y="383"/>
                      <a:pt x="682" y="381"/>
                      <a:pt x="684" y="379"/>
                    </a:cubicBezTo>
                    <a:cubicBezTo>
                      <a:pt x="686" y="377"/>
                      <a:pt x="691" y="380"/>
                      <a:pt x="695" y="380"/>
                    </a:cubicBezTo>
                    <a:cubicBezTo>
                      <a:pt x="698" y="380"/>
                      <a:pt x="697" y="382"/>
                      <a:pt x="700" y="383"/>
                    </a:cubicBezTo>
                    <a:cubicBezTo>
                      <a:pt x="702" y="385"/>
                      <a:pt x="704" y="385"/>
                      <a:pt x="708" y="384"/>
                    </a:cubicBezTo>
                    <a:cubicBezTo>
                      <a:pt x="711" y="384"/>
                      <a:pt x="711" y="384"/>
                      <a:pt x="716" y="386"/>
                    </a:cubicBezTo>
                    <a:cubicBezTo>
                      <a:pt x="721" y="388"/>
                      <a:pt x="721" y="389"/>
                      <a:pt x="724" y="387"/>
                    </a:cubicBezTo>
                    <a:cubicBezTo>
                      <a:pt x="726" y="385"/>
                      <a:pt x="722" y="383"/>
                      <a:pt x="723" y="383"/>
                    </a:cubicBezTo>
                    <a:cubicBezTo>
                      <a:pt x="724" y="382"/>
                      <a:pt x="723" y="379"/>
                      <a:pt x="721" y="378"/>
                    </a:cubicBezTo>
                    <a:cubicBezTo>
                      <a:pt x="720" y="376"/>
                      <a:pt x="718" y="375"/>
                      <a:pt x="718" y="373"/>
                    </a:cubicBezTo>
                    <a:cubicBezTo>
                      <a:pt x="718" y="371"/>
                      <a:pt x="721" y="373"/>
                      <a:pt x="721" y="371"/>
                    </a:cubicBezTo>
                    <a:cubicBezTo>
                      <a:pt x="720" y="369"/>
                      <a:pt x="720" y="366"/>
                      <a:pt x="716" y="365"/>
                    </a:cubicBezTo>
                    <a:cubicBezTo>
                      <a:pt x="713" y="365"/>
                      <a:pt x="715" y="361"/>
                      <a:pt x="714" y="360"/>
                    </a:cubicBezTo>
                    <a:cubicBezTo>
                      <a:pt x="713" y="360"/>
                      <a:pt x="708" y="359"/>
                      <a:pt x="707" y="358"/>
                    </a:cubicBezTo>
                    <a:cubicBezTo>
                      <a:pt x="707" y="358"/>
                      <a:pt x="707" y="355"/>
                      <a:pt x="705" y="355"/>
                    </a:cubicBezTo>
                    <a:cubicBezTo>
                      <a:pt x="704" y="355"/>
                      <a:pt x="703" y="355"/>
                      <a:pt x="702" y="353"/>
                    </a:cubicBezTo>
                    <a:cubicBezTo>
                      <a:pt x="701" y="352"/>
                      <a:pt x="700" y="351"/>
                      <a:pt x="698" y="351"/>
                    </a:cubicBezTo>
                    <a:cubicBezTo>
                      <a:pt x="695" y="351"/>
                      <a:pt x="693" y="352"/>
                      <a:pt x="689" y="350"/>
                    </a:cubicBezTo>
                    <a:cubicBezTo>
                      <a:pt x="685" y="349"/>
                      <a:pt x="684" y="345"/>
                      <a:pt x="681" y="342"/>
                    </a:cubicBezTo>
                    <a:cubicBezTo>
                      <a:pt x="679" y="340"/>
                      <a:pt x="679" y="339"/>
                      <a:pt x="677" y="340"/>
                    </a:cubicBezTo>
                    <a:cubicBezTo>
                      <a:pt x="676" y="342"/>
                      <a:pt x="673" y="338"/>
                      <a:pt x="671" y="336"/>
                    </a:cubicBezTo>
                    <a:cubicBezTo>
                      <a:pt x="669" y="334"/>
                      <a:pt x="670" y="334"/>
                      <a:pt x="674" y="334"/>
                    </a:cubicBezTo>
                    <a:cubicBezTo>
                      <a:pt x="677" y="335"/>
                      <a:pt x="677" y="333"/>
                      <a:pt x="676" y="330"/>
                    </a:cubicBezTo>
                    <a:cubicBezTo>
                      <a:pt x="676" y="327"/>
                      <a:pt x="671" y="326"/>
                      <a:pt x="671" y="323"/>
                    </a:cubicBezTo>
                    <a:cubicBezTo>
                      <a:pt x="671" y="320"/>
                      <a:pt x="676" y="323"/>
                      <a:pt x="679" y="323"/>
                    </a:cubicBezTo>
                    <a:cubicBezTo>
                      <a:pt x="682" y="323"/>
                      <a:pt x="682" y="324"/>
                      <a:pt x="684" y="326"/>
                    </a:cubicBezTo>
                    <a:cubicBezTo>
                      <a:pt x="686" y="327"/>
                      <a:pt x="688" y="328"/>
                      <a:pt x="690" y="327"/>
                    </a:cubicBezTo>
                    <a:cubicBezTo>
                      <a:pt x="691" y="327"/>
                      <a:pt x="693" y="324"/>
                      <a:pt x="693" y="324"/>
                    </a:cubicBezTo>
                    <a:cubicBezTo>
                      <a:pt x="693" y="324"/>
                      <a:pt x="693" y="327"/>
                      <a:pt x="693" y="329"/>
                    </a:cubicBezTo>
                    <a:cubicBezTo>
                      <a:pt x="692" y="331"/>
                      <a:pt x="694" y="331"/>
                      <a:pt x="696" y="333"/>
                    </a:cubicBezTo>
                    <a:cubicBezTo>
                      <a:pt x="699" y="335"/>
                      <a:pt x="700" y="335"/>
                      <a:pt x="703" y="337"/>
                    </a:cubicBezTo>
                    <a:cubicBezTo>
                      <a:pt x="706" y="340"/>
                      <a:pt x="708" y="337"/>
                      <a:pt x="710" y="337"/>
                    </a:cubicBezTo>
                    <a:cubicBezTo>
                      <a:pt x="712" y="337"/>
                      <a:pt x="713" y="339"/>
                      <a:pt x="715" y="337"/>
                    </a:cubicBezTo>
                    <a:cubicBezTo>
                      <a:pt x="717" y="335"/>
                      <a:pt x="710" y="328"/>
                      <a:pt x="709" y="326"/>
                    </a:cubicBezTo>
                    <a:cubicBezTo>
                      <a:pt x="708" y="324"/>
                      <a:pt x="711" y="324"/>
                      <a:pt x="713" y="324"/>
                    </a:cubicBezTo>
                    <a:cubicBezTo>
                      <a:pt x="716" y="324"/>
                      <a:pt x="714" y="320"/>
                      <a:pt x="714" y="318"/>
                    </a:cubicBezTo>
                    <a:cubicBezTo>
                      <a:pt x="715" y="316"/>
                      <a:pt x="715" y="315"/>
                      <a:pt x="716" y="313"/>
                    </a:cubicBezTo>
                    <a:cubicBezTo>
                      <a:pt x="716" y="311"/>
                      <a:pt x="710" y="310"/>
                      <a:pt x="710" y="308"/>
                    </a:cubicBezTo>
                    <a:cubicBezTo>
                      <a:pt x="710" y="307"/>
                      <a:pt x="714" y="306"/>
                      <a:pt x="714" y="304"/>
                    </a:cubicBezTo>
                    <a:cubicBezTo>
                      <a:pt x="714" y="303"/>
                      <a:pt x="713" y="300"/>
                      <a:pt x="713" y="298"/>
                    </a:cubicBezTo>
                    <a:cubicBezTo>
                      <a:pt x="713" y="296"/>
                      <a:pt x="708" y="296"/>
                      <a:pt x="705" y="296"/>
                    </a:cubicBezTo>
                    <a:cubicBezTo>
                      <a:pt x="702" y="296"/>
                      <a:pt x="703" y="298"/>
                      <a:pt x="700" y="299"/>
                    </a:cubicBezTo>
                    <a:cubicBezTo>
                      <a:pt x="697" y="301"/>
                      <a:pt x="697" y="300"/>
                      <a:pt x="696" y="299"/>
                    </a:cubicBezTo>
                    <a:cubicBezTo>
                      <a:pt x="696" y="297"/>
                      <a:pt x="693" y="296"/>
                      <a:pt x="692" y="297"/>
                    </a:cubicBezTo>
                    <a:cubicBezTo>
                      <a:pt x="690" y="299"/>
                      <a:pt x="688" y="301"/>
                      <a:pt x="687" y="299"/>
                    </a:cubicBezTo>
                    <a:cubicBezTo>
                      <a:pt x="685" y="297"/>
                      <a:pt x="689" y="297"/>
                      <a:pt x="688" y="295"/>
                    </a:cubicBezTo>
                    <a:cubicBezTo>
                      <a:pt x="687" y="294"/>
                      <a:pt x="687" y="293"/>
                      <a:pt x="686" y="292"/>
                    </a:cubicBezTo>
                    <a:cubicBezTo>
                      <a:pt x="685" y="291"/>
                      <a:pt x="682" y="289"/>
                      <a:pt x="680" y="290"/>
                    </a:cubicBezTo>
                    <a:cubicBezTo>
                      <a:pt x="678" y="290"/>
                      <a:pt x="679" y="288"/>
                      <a:pt x="678" y="286"/>
                    </a:cubicBezTo>
                    <a:cubicBezTo>
                      <a:pt x="676" y="284"/>
                      <a:pt x="675" y="290"/>
                      <a:pt x="674" y="291"/>
                    </a:cubicBezTo>
                    <a:cubicBezTo>
                      <a:pt x="673" y="292"/>
                      <a:pt x="669" y="292"/>
                      <a:pt x="667" y="293"/>
                    </a:cubicBezTo>
                    <a:cubicBezTo>
                      <a:pt x="665" y="294"/>
                      <a:pt x="665" y="292"/>
                      <a:pt x="663" y="291"/>
                    </a:cubicBezTo>
                    <a:cubicBezTo>
                      <a:pt x="661" y="289"/>
                      <a:pt x="662" y="289"/>
                      <a:pt x="658" y="289"/>
                    </a:cubicBezTo>
                    <a:cubicBezTo>
                      <a:pt x="654" y="289"/>
                      <a:pt x="657" y="287"/>
                      <a:pt x="655" y="286"/>
                    </a:cubicBezTo>
                    <a:cubicBezTo>
                      <a:pt x="654" y="285"/>
                      <a:pt x="652" y="286"/>
                      <a:pt x="648" y="286"/>
                    </a:cubicBezTo>
                    <a:cubicBezTo>
                      <a:pt x="644" y="287"/>
                      <a:pt x="646" y="285"/>
                      <a:pt x="645" y="283"/>
                    </a:cubicBezTo>
                    <a:cubicBezTo>
                      <a:pt x="644" y="282"/>
                      <a:pt x="645" y="282"/>
                      <a:pt x="645" y="280"/>
                    </a:cubicBezTo>
                    <a:cubicBezTo>
                      <a:pt x="645" y="279"/>
                      <a:pt x="648" y="279"/>
                      <a:pt x="648" y="277"/>
                    </a:cubicBezTo>
                    <a:cubicBezTo>
                      <a:pt x="648" y="275"/>
                      <a:pt x="644" y="276"/>
                      <a:pt x="644" y="274"/>
                    </a:cubicBezTo>
                    <a:cubicBezTo>
                      <a:pt x="644" y="272"/>
                      <a:pt x="649" y="272"/>
                      <a:pt x="652" y="272"/>
                    </a:cubicBezTo>
                    <a:cubicBezTo>
                      <a:pt x="654" y="271"/>
                      <a:pt x="656" y="270"/>
                      <a:pt x="653" y="267"/>
                    </a:cubicBezTo>
                    <a:cubicBezTo>
                      <a:pt x="651" y="264"/>
                      <a:pt x="647" y="266"/>
                      <a:pt x="645" y="266"/>
                    </a:cubicBezTo>
                    <a:cubicBezTo>
                      <a:pt x="642" y="267"/>
                      <a:pt x="640" y="267"/>
                      <a:pt x="640" y="265"/>
                    </a:cubicBezTo>
                    <a:cubicBezTo>
                      <a:pt x="640" y="264"/>
                      <a:pt x="645" y="262"/>
                      <a:pt x="646" y="261"/>
                    </a:cubicBezTo>
                    <a:cubicBezTo>
                      <a:pt x="647" y="260"/>
                      <a:pt x="645" y="259"/>
                      <a:pt x="639" y="255"/>
                    </a:cubicBezTo>
                    <a:cubicBezTo>
                      <a:pt x="634" y="250"/>
                      <a:pt x="636" y="255"/>
                      <a:pt x="634" y="258"/>
                    </a:cubicBezTo>
                    <a:cubicBezTo>
                      <a:pt x="633" y="260"/>
                      <a:pt x="631" y="256"/>
                      <a:pt x="630" y="254"/>
                    </a:cubicBezTo>
                    <a:cubicBezTo>
                      <a:pt x="630" y="252"/>
                      <a:pt x="633" y="249"/>
                      <a:pt x="631" y="248"/>
                    </a:cubicBezTo>
                    <a:cubicBezTo>
                      <a:pt x="629" y="248"/>
                      <a:pt x="625" y="247"/>
                      <a:pt x="622" y="248"/>
                    </a:cubicBezTo>
                    <a:cubicBezTo>
                      <a:pt x="620" y="250"/>
                      <a:pt x="617" y="251"/>
                      <a:pt x="617" y="248"/>
                    </a:cubicBezTo>
                    <a:cubicBezTo>
                      <a:pt x="616" y="245"/>
                      <a:pt x="612" y="244"/>
                      <a:pt x="611" y="247"/>
                    </a:cubicBezTo>
                    <a:cubicBezTo>
                      <a:pt x="609" y="250"/>
                      <a:pt x="606" y="253"/>
                      <a:pt x="605" y="251"/>
                    </a:cubicBezTo>
                    <a:cubicBezTo>
                      <a:pt x="603" y="249"/>
                      <a:pt x="608" y="245"/>
                      <a:pt x="609" y="243"/>
                    </a:cubicBezTo>
                    <a:cubicBezTo>
                      <a:pt x="609" y="240"/>
                      <a:pt x="606" y="237"/>
                      <a:pt x="603" y="237"/>
                    </a:cubicBezTo>
                    <a:cubicBezTo>
                      <a:pt x="600" y="237"/>
                      <a:pt x="598" y="238"/>
                      <a:pt x="598" y="242"/>
                    </a:cubicBezTo>
                    <a:cubicBezTo>
                      <a:pt x="599" y="245"/>
                      <a:pt x="595" y="245"/>
                      <a:pt x="594" y="245"/>
                    </a:cubicBezTo>
                    <a:cubicBezTo>
                      <a:pt x="593" y="244"/>
                      <a:pt x="592" y="243"/>
                      <a:pt x="589" y="240"/>
                    </a:cubicBezTo>
                    <a:cubicBezTo>
                      <a:pt x="586" y="238"/>
                      <a:pt x="583" y="240"/>
                      <a:pt x="585" y="237"/>
                    </a:cubicBezTo>
                    <a:cubicBezTo>
                      <a:pt x="586" y="234"/>
                      <a:pt x="586" y="232"/>
                      <a:pt x="583" y="232"/>
                    </a:cubicBezTo>
                    <a:cubicBezTo>
                      <a:pt x="579" y="231"/>
                      <a:pt x="576" y="234"/>
                      <a:pt x="578" y="232"/>
                    </a:cubicBezTo>
                    <a:cubicBezTo>
                      <a:pt x="579" y="230"/>
                      <a:pt x="579" y="226"/>
                      <a:pt x="576" y="226"/>
                    </a:cubicBezTo>
                    <a:cubicBezTo>
                      <a:pt x="574" y="226"/>
                      <a:pt x="571" y="225"/>
                      <a:pt x="568" y="224"/>
                    </a:cubicBezTo>
                    <a:cubicBezTo>
                      <a:pt x="564" y="224"/>
                      <a:pt x="560" y="224"/>
                      <a:pt x="558" y="226"/>
                    </a:cubicBezTo>
                    <a:cubicBezTo>
                      <a:pt x="556" y="228"/>
                      <a:pt x="556" y="231"/>
                      <a:pt x="557" y="232"/>
                    </a:cubicBezTo>
                    <a:cubicBezTo>
                      <a:pt x="558" y="234"/>
                      <a:pt x="556" y="235"/>
                      <a:pt x="557" y="238"/>
                    </a:cubicBezTo>
                    <a:cubicBezTo>
                      <a:pt x="559" y="240"/>
                      <a:pt x="562" y="242"/>
                      <a:pt x="562" y="243"/>
                    </a:cubicBezTo>
                    <a:cubicBezTo>
                      <a:pt x="562" y="245"/>
                      <a:pt x="556" y="243"/>
                      <a:pt x="555" y="240"/>
                    </a:cubicBezTo>
                    <a:cubicBezTo>
                      <a:pt x="554" y="237"/>
                      <a:pt x="552" y="235"/>
                      <a:pt x="550" y="237"/>
                    </a:cubicBezTo>
                    <a:cubicBezTo>
                      <a:pt x="548" y="239"/>
                      <a:pt x="546" y="245"/>
                      <a:pt x="543" y="244"/>
                    </a:cubicBezTo>
                    <a:cubicBezTo>
                      <a:pt x="541" y="242"/>
                      <a:pt x="542" y="240"/>
                      <a:pt x="542" y="237"/>
                    </a:cubicBezTo>
                    <a:cubicBezTo>
                      <a:pt x="542" y="234"/>
                      <a:pt x="541" y="234"/>
                      <a:pt x="543" y="232"/>
                    </a:cubicBezTo>
                    <a:cubicBezTo>
                      <a:pt x="545" y="229"/>
                      <a:pt x="543" y="227"/>
                      <a:pt x="542" y="225"/>
                    </a:cubicBezTo>
                    <a:cubicBezTo>
                      <a:pt x="542" y="223"/>
                      <a:pt x="539" y="221"/>
                      <a:pt x="538" y="219"/>
                    </a:cubicBezTo>
                    <a:cubicBezTo>
                      <a:pt x="536" y="217"/>
                      <a:pt x="535" y="218"/>
                      <a:pt x="535" y="215"/>
                    </a:cubicBezTo>
                    <a:cubicBezTo>
                      <a:pt x="535" y="213"/>
                      <a:pt x="533" y="210"/>
                      <a:pt x="531" y="210"/>
                    </a:cubicBezTo>
                    <a:cubicBezTo>
                      <a:pt x="528" y="209"/>
                      <a:pt x="524" y="211"/>
                      <a:pt x="521" y="214"/>
                    </a:cubicBezTo>
                    <a:cubicBezTo>
                      <a:pt x="517" y="217"/>
                      <a:pt x="517" y="217"/>
                      <a:pt x="515" y="221"/>
                    </a:cubicBezTo>
                    <a:cubicBezTo>
                      <a:pt x="513" y="225"/>
                      <a:pt x="512" y="223"/>
                      <a:pt x="512" y="227"/>
                    </a:cubicBezTo>
                    <a:cubicBezTo>
                      <a:pt x="512" y="230"/>
                      <a:pt x="511" y="228"/>
                      <a:pt x="511" y="231"/>
                    </a:cubicBezTo>
                    <a:cubicBezTo>
                      <a:pt x="511" y="235"/>
                      <a:pt x="511" y="239"/>
                      <a:pt x="514" y="240"/>
                    </a:cubicBezTo>
                    <a:cubicBezTo>
                      <a:pt x="517" y="240"/>
                      <a:pt x="516" y="244"/>
                      <a:pt x="516" y="244"/>
                    </a:cubicBezTo>
                    <a:cubicBezTo>
                      <a:pt x="515" y="244"/>
                      <a:pt x="513" y="246"/>
                      <a:pt x="512" y="249"/>
                    </a:cubicBezTo>
                    <a:cubicBezTo>
                      <a:pt x="511" y="252"/>
                      <a:pt x="515" y="254"/>
                      <a:pt x="517" y="255"/>
                    </a:cubicBezTo>
                    <a:cubicBezTo>
                      <a:pt x="519" y="257"/>
                      <a:pt x="522" y="257"/>
                      <a:pt x="522" y="261"/>
                    </a:cubicBezTo>
                    <a:cubicBezTo>
                      <a:pt x="521" y="265"/>
                      <a:pt x="521" y="269"/>
                      <a:pt x="518" y="267"/>
                    </a:cubicBezTo>
                    <a:cubicBezTo>
                      <a:pt x="516" y="264"/>
                      <a:pt x="517" y="264"/>
                      <a:pt x="519" y="262"/>
                    </a:cubicBezTo>
                    <a:cubicBezTo>
                      <a:pt x="520" y="261"/>
                      <a:pt x="517" y="260"/>
                      <a:pt x="514" y="258"/>
                    </a:cubicBezTo>
                    <a:cubicBezTo>
                      <a:pt x="511" y="255"/>
                      <a:pt x="509" y="252"/>
                      <a:pt x="508" y="250"/>
                    </a:cubicBezTo>
                    <a:cubicBezTo>
                      <a:pt x="508" y="247"/>
                      <a:pt x="508" y="242"/>
                      <a:pt x="507" y="238"/>
                    </a:cubicBezTo>
                    <a:cubicBezTo>
                      <a:pt x="507" y="235"/>
                      <a:pt x="505" y="233"/>
                      <a:pt x="505" y="231"/>
                    </a:cubicBezTo>
                    <a:cubicBezTo>
                      <a:pt x="506" y="228"/>
                      <a:pt x="507" y="221"/>
                      <a:pt x="509" y="218"/>
                    </a:cubicBezTo>
                    <a:cubicBezTo>
                      <a:pt x="512" y="215"/>
                      <a:pt x="515" y="210"/>
                      <a:pt x="512" y="210"/>
                    </a:cubicBezTo>
                    <a:cubicBezTo>
                      <a:pt x="510" y="210"/>
                      <a:pt x="504" y="209"/>
                      <a:pt x="498" y="212"/>
                    </a:cubicBezTo>
                    <a:cubicBezTo>
                      <a:pt x="493" y="215"/>
                      <a:pt x="491" y="220"/>
                      <a:pt x="490" y="223"/>
                    </a:cubicBezTo>
                    <a:cubicBezTo>
                      <a:pt x="488" y="227"/>
                      <a:pt x="488" y="234"/>
                      <a:pt x="487" y="237"/>
                    </a:cubicBezTo>
                    <a:cubicBezTo>
                      <a:pt x="486" y="240"/>
                      <a:pt x="485" y="245"/>
                      <a:pt x="486" y="247"/>
                    </a:cubicBezTo>
                    <a:cubicBezTo>
                      <a:pt x="486" y="250"/>
                      <a:pt x="487" y="261"/>
                      <a:pt x="488" y="265"/>
                    </a:cubicBezTo>
                    <a:cubicBezTo>
                      <a:pt x="489" y="269"/>
                      <a:pt x="494" y="267"/>
                      <a:pt x="498" y="267"/>
                    </a:cubicBezTo>
                    <a:cubicBezTo>
                      <a:pt x="502" y="266"/>
                      <a:pt x="504" y="270"/>
                      <a:pt x="503" y="272"/>
                    </a:cubicBezTo>
                    <a:cubicBezTo>
                      <a:pt x="502" y="274"/>
                      <a:pt x="498" y="272"/>
                      <a:pt x="496" y="272"/>
                    </a:cubicBezTo>
                    <a:cubicBezTo>
                      <a:pt x="495" y="271"/>
                      <a:pt x="489" y="272"/>
                      <a:pt x="490" y="275"/>
                    </a:cubicBezTo>
                    <a:cubicBezTo>
                      <a:pt x="491" y="277"/>
                      <a:pt x="496" y="282"/>
                      <a:pt x="500" y="285"/>
                    </a:cubicBezTo>
                    <a:cubicBezTo>
                      <a:pt x="504" y="288"/>
                      <a:pt x="504" y="284"/>
                      <a:pt x="508" y="284"/>
                    </a:cubicBezTo>
                    <a:cubicBezTo>
                      <a:pt x="513" y="284"/>
                      <a:pt x="514" y="290"/>
                      <a:pt x="515" y="290"/>
                    </a:cubicBezTo>
                    <a:cubicBezTo>
                      <a:pt x="517" y="290"/>
                      <a:pt x="519" y="289"/>
                      <a:pt x="520" y="289"/>
                    </a:cubicBezTo>
                    <a:cubicBezTo>
                      <a:pt x="521" y="289"/>
                      <a:pt x="527" y="289"/>
                      <a:pt x="529" y="289"/>
                    </a:cubicBezTo>
                    <a:cubicBezTo>
                      <a:pt x="531" y="289"/>
                      <a:pt x="534" y="288"/>
                      <a:pt x="536" y="290"/>
                    </a:cubicBezTo>
                    <a:cubicBezTo>
                      <a:pt x="539" y="291"/>
                      <a:pt x="541" y="290"/>
                      <a:pt x="543" y="290"/>
                    </a:cubicBezTo>
                    <a:cubicBezTo>
                      <a:pt x="545" y="290"/>
                      <a:pt x="546" y="289"/>
                      <a:pt x="546" y="288"/>
                    </a:cubicBezTo>
                    <a:cubicBezTo>
                      <a:pt x="546" y="287"/>
                      <a:pt x="547" y="285"/>
                      <a:pt x="548" y="285"/>
                    </a:cubicBezTo>
                    <a:cubicBezTo>
                      <a:pt x="550" y="284"/>
                      <a:pt x="551" y="285"/>
                      <a:pt x="553" y="285"/>
                    </a:cubicBezTo>
                    <a:cubicBezTo>
                      <a:pt x="555" y="285"/>
                      <a:pt x="555" y="284"/>
                      <a:pt x="558" y="285"/>
                    </a:cubicBezTo>
                    <a:cubicBezTo>
                      <a:pt x="560" y="287"/>
                      <a:pt x="555" y="290"/>
                      <a:pt x="557" y="289"/>
                    </a:cubicBezTo>
                    <a:cubicBezTo>
                      <a:pt x="558" y="288"/>
                      <a:pt x="559" y="289"/>
                      <a:pt x="560" y="289"/>
                    </a:cubicBezTo>
                    <a:cubicBezTo>
                      <a:pt x="561" y="288"/>
                      <a:pt x="562" y="287"/>
                      <a:pt x="562" y="286"/>
                    </a:cubicBezTo>
                    <a:cubicBezTo>
                      <a:pt x="562" y="286"/>
                      <a:pt x="564" y="285"/>
                      <a:pt x="566" y="285"/>
                    </a:cubicBezTo>
                    <a:cubicBezTo>
                      <a:pt x="568" y="285"/>
                      <a:pt x="566" y="281"/>
                      <a:pt x="566" y="279"/>
                    </a:cubicBezTo>
                    <a:cubicBezTo>
                      <a:pt x="565" y="277"/>
                      <a:pt x="561" y="275"/>
                      <a:pt x="560" y="274"/>
                    </a:cubicBezTo>
                    <a:cubicBezTo>
                      <a:pt x="560" y="273"/>
                      <a:pt x="563" y="272"/>
                      <a:pt x="563" y="272"/>
                    </a:cubicBezTo>
                    <a:cubicBezTo>
                      <a:pt x="564" y="273"/>
                      <a:pt x="567" y="275"/>
                      <a:pt x="569" y="276"/>
                    </a:cubicBezTo>
                    <a:cubicBezTo>
                      <a:pt x="571" y="276"/>
                      <a:pt x="572" y="276"/>
                      <a:pt x="573" y="278"/>
                    </a:cubicBezTo>
                    <a:cubicBezTo>
                      <a:pt x="574" y="279"/>
                      <a:pt x="574" y="284"/>
                      <a:pt x="576" y="283"/>
                    </a:cubicBezTo>
                    <a:cubicBezTo>
                      <a:pt x="578" y="281"/>
                      <a:pt x="579" y="281"/>
                      <a:pt x="580" y="283"/>
                    </a:cubicBezTo>
                    <a:cubicBezTo>
                      <a:pt x="581" y="284"/>
                      <a:pt x="581" y="286"/>
                      <a:pt x="582" y="287"/>
                    </a:cubicBezTo>
                    <a:cubicBezTo>
                      <a:pt x="583" y="287"/>
                      <a:pt x="585" y="287"/>
                      <a:pt x="589" y="289"/>
                    </a:cubicBezTo>
                    <a:cubicBezTo>
                      <a:pt x="593" y="292"/>
                      <a:pt x="593" y="294"/>
                      <a:pt x="589" y="296"/>
                    </a:cubicBezTo>
                    <a:cubicBezTo>
                      <a:pt x="585" y="298"/>
                      <a:pt x="586" y="300"/>
                      <a:pt x="587" y="302"/>
                    </a:cubicBezTo>
                    <a:cubicBezTo>
                      <a:pt x="588" y="303"/>
                      <a:pt x="592" y="300"/>
                      <a:pt x="593" y="298"/>
                    </a:cubicBezTo>
                    <a:cubicBezTo>
                      <a:pt x="595" y="295"/>
                      <a:pt x="597" y="294"/>
                      <a:pt x="599" y="295"/>
                    </a:cubicBezTo>
                    <a:cubicBezTo>
                      <a:pt x="600" y="297"/>
                      <a:pt x="604" y="302"/>
                      <a:pt x="606" y="302"/>
                    </a:cubicBezTo>
                    <a:cubicBezTo>
                      <a:pt x="607" y="302"/>
                      <a:pt x="609" y="300"/>
                      <a:pt x="610" y="301"/>
                    </a:cubicBezTo>
                    <a:cubicBezTo>
                      <a:pt x="610" y="302"/>
                      <a:pt x="612" y="306"/>
                      <a:pt x="613" y="306"/>
                    </a:cubicBezTo>
                    <a:cubicBezTo>
                      <a:pt x="614" y="306"/>
                      <a:pt x="617" y="307"/>
                      <a:pt x="619" y="309"/>
                    </a:cubicBezTo>
                    <a:cubicBezTo>
                      <a:pt x="620" y="310"/>
                      <a:pt x="625" y="317"/>
                      <a:pt x="626" y="319"/>
                    </a:cubicBezTo>
                    <a:cubicBezTo>
                      <a:pt x="627" y="320"/>
                      <a:pt x="629" y="325"/>
                      <a:pt x="628" y="326"/>
                    </a:cubicBezTo>
                    <a:cubicBezTo>
                      <a:pt x="626" y="328"/>
                      <a:pt x="626" y="333"/>
                      <a:pt x="626" y="334"/>
                    </a:cubicBezTo>
                    <a:cubicBezTo>
                      <a:pt x="627" y="335"/>
                      <a:pt x="631" y="333"/>
                      <a:pt x="634" y="333"/>
                    </a:cubicBezTo>
                    <a:cubicBezTo>
                      <a:pt x="636" y="333"/>
                      <a:pt x="639" y="333"/>
                      <a:pt x="639" y="333"/>
                    </a:cubicBezTo>
                    <a:cubicBezTo>
                      <a:pt x="639" y="323"/>
                      <a:pt x="639" y="323"/>
                      <a:pt x="639" y="323"/>
                    </a:cubicBezTo>
                    <a:cubicBezTo>
                      <a:pt x="639" y="323"/>
                      <a:pt x="642" y="325"/>
                      <a:pt x="644" y="326"/>
                    </a:cubicBezTo>
                    <a:cubicBezTo>
                      <a:pt x="645" y="327"/>
                      <a:pt x="649" y="327"/>
                      <a:pt x="651" y="327"/>
                    </a:cubicBezTo>
                    <a:cubicBezTo>
                      <a:pt x="653" y="327"/>
                      <a:pt x="655" y="329"/>
                      <a:pt x="658" y="331"/>
                    </a:cubicBezTo>
                    <a:cubicBezTo>
                      <a:pt x="661" y="333"/>
                      <a:pt x="655" y="336"/>
                      <a:pt x="650" y="337"/>
                    </a:cubicBezTo>
                    <a:cubicBezTo>
                      <a:pt x="645" y="338"/>
                      <a:pt x="646" y="344"/>
                      <a:pt x="646" y="344"/>
                    </a:cubicBezTo>
                    <a:cubicBezTo>
                      <a:pt x="646" y="344"/>
                      <a:pt x="644" y="339"/>
                      <a:pt x="643" y="337"/>
                    </a:cubicBezTo>
                    <a:cubicBezTo>
                      <a:pt x="642" y="334"/>
                      <a:pt x="639" y="334"/>
                      <a:pt x="636" y="335"/>
                    </a:cubicBezTo>
                    <a:cubicBezTo>
                      <a:pt x="633" y="336"/>
                      <a:pt x="629" y="337"/>
                      <a:pt x="626" y="339"/>
                    </a:cubicBezTo>
                    <a:cubicBezTo>
                      <a:pt x="623" y="341"/>
                      <a:pt x="622" y="344"/>
                      <a:pt x="621" y="346"/>
                    </a:cubicBezTo>
                    <a:cubicBezTo>
                      <a:pt x="620" y="348"/>
                      <a:pt x="620" y="351"/>
                      <a:pt x="624" y="353"/>
                    </a:cubicBezTo>
                    <a:cubicBezTo>
                      <a:pt x="627" y="356"/>
                      <a:pt x="629" y="357"/>
                      <a:pt x="630" y="359"/>
                    </a:cubicBezTo>
                    <a:cubicBezTo>
                      <a:pt x="630" y="361"/>
                      <a:pt x="626" y="362"/>
                      <a:pt x="625" y="364"/>
                    </a:cubicBezTo>
                    <a:cubicBezTo>
                      <a:pt x="623" y="365"/>
                      <a:pt x="621" y="367"/>
                      <a:pt x="617" y="369"/>
                    </a:cubicBezTo>
                    <a:cubicBezTo>
                      <a:pt x="614" y="370"/>
                      <a:pt x="613" y="370"/>
                      <a:pt x="611" y="370"/>
                    </a:cubicBezTo>
                    <a:cubicBezTo>
                      <a:pt x="610" y="370"/>
                      <a:pt x="606" y="369"/>
                      <a:pt x="602" y="370"/>
                    </a:cubicBezTo>
                    <a:cubicBezTo>
                      <a:pt x="598" y="370"/>
                      <a:pt x="599" y="373"/>
                      <a:pt x="600" y="374"/>
                    </a:cubicBezTo>
                    <a:cubicBezTo>
                      <a:pt x="600" y="376"/>
                      <a:pt x="598" y="379"/>
                      <a:pt x="596" y="381"/>
                    </a:cubicBezTo>
                    <a:cubicBezTo>
                      <a:pt x="594" y="383"/>
                      <a:pt x="594" y="386"/>
                      <a:pt x="597" y="389"/>
                    </a:cubicBezTo>
                    <a:cubicBezTo>
                      <a:pt x="600" y="393"/>
                      <a:pt x="602" y="394"/>
                      <a:pt x="606" y="394"/>
                    </a:cubicBezTo>
                    <a:cubicBezTo>
                      <a:pt x="610" y="394"/>
                      <a:pt x="613" y="393"/>
                      <a:pt x="616" y="391"/>
                    </a:cubicBezTo>
                    <a:cubicBezTo>
                      <a:pt x="618" y="388"/>
                      <a:pt x="619" y="384"/>
                      <a:pt x="619" y="384"/>
                    </a:cubicBezTo>
                    <a:close/>
                    <a:moveTo>
                      <a:pt x="609" y="407"/>
                    </a:moveTo>
                    <a:cubicBezTo>
                      <a:pt x="610" y="408"/>
                      <a:pt x="610" y="409"/>
                      <a:pt x="613" y="410"/>
                    </a:cubicBezTo>
                    <a:cubicBezTo>
                      <a:pt x="615" y="412"/>
                      <a:pt x="618" y="408"/>
                      <a:pt x="616" y="407"/>
                    </a:cubicBezTo>
                    <a:cubicBezTo>
                      <a:pt x="614" y="407"/>
                      <a:pt x="613" y="406"/>
                      <a:pt x="611" y="406"/>
                    </a:cubicBezTo>
                    <a:cubicBezTo>
                      <a:pt x="610" y="406"/>
                      <a:pt x="609" y="407"/>
                      <a:pt x="609" y="407"/>
                    </a:cubicBezTo>
                    <a:close/>
                    <a:moveTo>
                      <a:pt x="603" y="411"/>
                    </a:moveTo>
                    <a:cubicBezTo>
                      <a:pt x="600" y="411"/>
                      <a:pt x="599" y="413"/>
                      <a:pt x="600" y="415"/>
                    </a:cubicBezTo>
                    <a:cubicBezTo>
                      <a:pt x="600" y="416"/>
                      <a:pt x="605" y="420"/>
                      <a:pt x="607" y="419"/>
                    </a:cubicBezTo>
                    <a:cubicBezTo>
                      <a:pt x="609" y="418"/>
                      <a:pt x="609" y="415"/>
                      <a:pt x="608" y="413"/>
                    </a:cubicBezTo>
                    <a:cubicBezTo>
                      <a:pt x="608" y="412"/>
                      <a:pt x="603" y="411"/>
                      <a:pt x="603" y="411"/>
                    </a:cubicBezTo>
                    <a:close/>
                    <a:moveTo>
                      <a:pt x="593" y="437"/>
                    </a:moveTo>
                    <a:cubicBezTo>
                      <a:pt x="590" y="440"/>
                      <a:pt x="589" y="442"/>
                      <a:pt x="589" y="444"/>
                    </a:cubicBezTo>
                    <a:cubicBezTo>
                      <a:pt x="589" y="446"/>
                      <a:pt x="589" y="450"/>
                      <a:pt x="591" y="451"/>
                    </a:cubicBezTo>
                    <a:cubicBezTo>
                      <a:pt x="593" y="452"/>
                      <a:pt x="594" y="454"/>
                      <a:pt x="596" y="453"/>
                    </a:cubicBezTo>
                    <a:cubicBezTo>
                      <a:pt x="598" y="452"/>
                      <a:pt x="598" y="449"/>
                      <a:pt x="599" y="446"/>
                    </a:cubicBezTo>
                    <a:cubicBezTo>
                      <a:pt x="599" y="443"/>
                      <a:pt x="600" y="442"/>
                      <a:pt x="599" y="439"/>
                    </a:cubicBezTo>
                    <a:cubicBezTo>
                      <a:pt x="597" y="436"/>
                      <a:pt x="593" y="437"/>
                      <a:pt x="593" y="437"/>
                    </a:cubicBezTo>
                    <a:close/>
                    <a:moveTo>
                      <a:pt x="564" y="431"/>
                    </a:moveTo>
                    <a:cubicBezTo>
                      <a:pt x="562" y="432"/>
                      <a:pt x="560" y="432"/>
                      <a:pt x="557" y="435"/>
                    </a:cubicBezTo>
                    <a:cubicBezTo>
                      <a:pt x="554" y="438"/>
                      <a:pt x="553" y="443"/>
                      <a:pt x="553" y="446"/>
                    </a:cubicBezTo>
                    <a:cubicBezTo>
                      <a:pt x="553" y="448"/>
                      <a:pt x="555" y="450"/>
                      <a:pt x="561" y="447"/>
                    </a:cubicBezTo>
                    <a:cubicBezTo>
                      <a:pt x="567" y="445"/>
                      <a:pt x="568" y="442"/>
                      <a:pt x="570" y="438"/>
                    </a:cubicBezTo>
                    <a:cubicBezTo>
                      <a:pt x="572" y="434"/>
                      <a:pt x="573" y="430"/>
                      <a:pt x="570" y="430"/>
                    </a:cubicBezTo>
                    <a:cubicBezTo>
                      <a:pt x="567" y="430"/>
                      <a:pt x="564" y="431"/>
                      <a:pt x="564" y="431"/>
                    </a:cubicBezTo>
                    <a:close/>
                    <a:moveTo>
                      <a:pt x="540" y="369"/>
                    </a:moveTo>
                    <a:cubicBezTo>
                      <a:pt x="539" y="371"/>
                      <a:pt x="539" y="372"/>
                      <a:pt x="540" y="374"/>
                    </a:cubicBezTo>
                    <a:cubicBezTo>
                      <a:pt x="542" y="376"/>
                      <a:pt x="543" y="377"/>
                      <a:pt x="545" y="377"/>
                    </a:cubicBezTo>
                    <a:cubicBezTo>
                      <a:pt x="546" y="376"/>
                      <a:pt x="548" y="376"/>
                      <a:pt x="546" y="373"/>
                    </a:cubicBezTo>
                    <a:cubicBezTo>
                      <a:pt x="543" y="370"/>
                      <a:pt x="540" y="369"/>
                      <a:pt x="540" y="369"/>
                    </a:cubicBezTo>
                    <a:close/>
                    <a:moveTo>
                      <a:pt x="528" y="376"/>
                    </a:moveTo>
                    <a:cubicBezTo>
                      <a:pt x="525" y="378"/>
                      <a:pt x="525" y="380"/>
                      <a:pt x="525" y="383"/>
                    </a:cubicBezTo>
                    <a:cubicBezTo>
                      <a:pt x="526" y="385"/>
                      <a:pt x="526" y="391"/>
                      <a:pt x="526" y="394"/>
                    </a:cubicBezTo>
                    <a:cubicBezTo>
                      <a:pt x="526" y="397"/>
                      <a:pt x="525" y="396"/>
                      <a:pt x="526" y="401"/>
                    </a:cubicBezTo>
                    <a:cubicBezTo>
                      <a:pt x="527" y="407"/>
                      <a:pt x="527" y="408"/>
                      <a:pt x="527" y="410"/>
                    </a:cubicBezTo>
                    <a:cubicBezTo>
                      <a:pt x="527" y="412"/>
                      <a:pt x="525" y="413"/>
                      <a:pt x="523" y="416"/>
                    </a:cubicBezTo>
                    <a:cubicBezTo>
                      <a:pt x="520" y="420"/>
                      <a:pt x="518" y="423"/>
                      <a:pt x="520" y="424"/>
                    </a:cubicBezTo>
                    <a:cubicBezTo>
                      <a:pt x="523" y="425"/>
                      <a:pt x="524" y="424"/>
                      <a:pt x="527" y="422"/>
                    </a:cubicBezTo>
                    <a:cubicBezTo>
                      <a:pt x="530" y="420"/>
                      <a:pt x="533" y="418"/>
                      <a:pt x="533" y="420"/>
                    </a:cubicBezTo>
                    <a:cubicBezTo>
                      <a:pt x="533" y="422"/>
                      <a:pt x="534" y="431"/>
                      <a:pt x="537" y="431"/>
                    </a:cubicBezTo>
                    <a:cubicBezTo>
                      <a:pt x="539" y="432"/>
                      <a:pt x="544" y="428"/>
                      <a:pt x="545" y="424"/>
                    </a:cubicBezTo>
                    <a:cubicBezTo>
                      <a:pt x="547" y="421"/>
                      <a:pt x="549" y="421"/>
                      <a:pt x="550" y="418"/>
                    </a:cubicBezTo>
                    <a:cubicBezTo>
                      <a:pt x="552" y="415"/>
                      <a:pt x="549" y="413"/>
                      <a:pt x="552" y="410"/>
                    </a:cubicBezTo>
                    <a:cubicBezTo>
                      <a:pt x="555" y="407"/>
                      <a:pt x="556" y="408"/>
                      <a:pt x="558" y="410"/>
                    </a:cubicBezTo>
                    <a:cubicBezTo>
                      <a:pt x="559" y="411"/>
                      <a:pt x="562" y="409"/>
                      <a:pt x="563" y="411"/>
                    </a:cubicBezTo>
                    <a:cubicBezTo>
                      <a:pt x="563" y="414"/>
                      <a:pt x="561" y="417"/>
                      <a:pt x="565" y="417"/>
                    </a:cubicBezTo>
                    <a:cubicBezTo>
                      <a:pt x="570" y="417"/>
                      <a:pt x="571" y="416"/>
                      <a:pt x="573" y="417"/>
                    </a:cubicBezTo>
                    <a:cubicBezTo>
                      <a:pt x="576" y="419"/>
                      <a:pt x="579" y="417"/>
                      <a:pt x="580" y="414"/>
                    </a:cubicBezTo>
                    <a:cubicBezTo>
                      <a:pt x="582" y="411"/>
                      <a:pt x="581" y="409"/>
                      <a:pt x="579" y="407"/>
                    </a:cubicBezTo>
                    <a:cubicBezTo>
                      <a:pt x="576" y="405"/>
                      <a:pt x="574" y="406"/>
                      <a:pt x="571" y="406"/>
                    </a:cubicBezTo>
                    <a:cubicBezTo>
                      <a:pt x="568" y="407"/>
                      <a:pt x="568" y="408"/>
                      <a:pt x="567" y="403"/>
                    </a:cubicBezTo>
                    <a:cubicBezTo>
                      <a:pt x="567" y="398"/>
                      <a:pt x="565" y="396"/>
                      <a:pt x="562" y="395"/>
                    </a:cubicBezTo>
                    <a:cubicBezTo>
                      <a:pt x="560" y="393"/>
                      <a:pt x="558" y="394"/>
                      <a:pt x="555" y="391"/>
                    </a:cubicBezTo>
                    <a:cubicBezTo>
                      <a:pt x="551" y="389"/>
                      <a:pt x="551" y="387"/>
                      <a:pt x="547" y="387"/>
                    </a:cubicBezTo>
                    <a:cubicBezTo>
                      <a:pt x="544" y="388"/>
                      <a:pt x="541" y="384"/>
                      <a:pt x="541" y="384"/>
                    </a:cubicBezTo>
                    <a:cubicBezTo>
                      <a:pt x="541" y="384"/>
                      <a:pt x="538" y="386"/>
                      <a:pt x="537" y="387"/>
                    </a:cubicBezTo>
                    <a:cubicBezTo>
                      <a:pt x="536" y="388"/>
                      <a:pt x="535" y="384"/>
                      <a:pt x="534" y="382"/>
                    </a:cubicBezTo>
                    <a:cubicBezTo>
                      <a:pt x="533" y="381"/>
                      <a:pt x="534" y="378"/>
                      <a:pt x="535" y="379"/>
                    </a:cubicBezTo>
                    <a:cubicBezTo>
                      <a:pt x="537" y="381"/>
                      <a:pt x="539" y="379"/>
                      <a:pt x="538" y="377"/>
                    </a:cubicBezTo>
                    <a:cubicBezTo>
                      <a:pt x="538" y="376"/>
                      <a:pt x="535" y="370"/>
                      <a:pt x="533" y="372"/>
                    </a:cubicBezTo>
                    <a:cubicBezTo>
                      <a:pt x="531" y="373"/>
                      <a:pt x="533" y="375"/>
                      <a:pt x="531" y="375"/>
                    </a:cubicBezTo>
                    <a:cubicBezTo>
                      <a:pt x="530" y="375"/>
                      <a:pt x="528" y="376"/>
                      <a:pt x="528" y="376"/>
                    </a:cubicBezTo>
                    <a:close/>
                    <a:moveTo>
                      <a:pt x="969" y="608"/>
                    </a:moveTo>
                    <a:cubicBezTo>
                      <a:pt x="969" y="608"/>
                      <a:pt x="970" y="606"/>
                      <a:pt x="972" y="605"/>
                    </a:cubicBezTo>
                    <a:cubicBezTo>
                      <a:pt x="974" y="604"/>
                      <a:pt x="974" y="606"/>
                      <a:pt x="975" y="607"/>
                    </a:cubicBezTo>
                    <a:cubicBezTo>
                      <a:pt x="976" y="608"/>
                      <a:pt x="978" y="606"/>
                      <a:pt x="980" y="603"/>
                    </a:cubicBezTo>
                    <a:cubicBezTo>
                      <a:pt x="981" y="601"/>
                      <a:pt x="980" y="601"/>
                      <a:pt x="984" y="599"/>
                    </a:cubicBezTo>
                    <a:cubicBezTo>
                      <a:pt x="987" y="598"/>
                      <a:pt x="985" y="601"/>
                      <a:pt x="985" y="604"/>
                    </a:cubicBezTo>
                    <a:cubicBezTo>
                      <a:pt x="985" y="606"/>
                      <a:pt x="983" y="611"/>
                      <a:pt x="982" y="613"/>
                    </a:cubicBezTo>
                    <a:cubicBezTo>
                      <a:pt x="981" y="616"/>
                      <a:pt x="981" y="619"/>
                      <a:pt x="985" y="618"/>
                    </a:cubicBezTo>
                    <a:cubicBezTo>
                      <a:pt x="988" y="617"/>
                      <a:pt x="990" y="617"/>
                      <a:pt x="991" y="611"/>
                    </a:cubicBezTo>
                    <a:cubicBezTo>
                      <a:pt x="991" y="605"/>
                      <a:pt x="990" y="601"/>
                      <a:pt x="990" y="599"/>
                    </a:cubicBezTo>
                    <a:cubicBezTo>
                      <a:pt x="991" y="597"/>
                      <a:pt x="994" y="597"/>
                      <a:pt x="997" y="596"/>
                    </a:cubicBezTo>
                    <a:cubicBezTo>
                      <a:pt x="1000" y="596"/>
                      <a:pt x="999" y="597"/>
                      <a:pt x="1001" y="599"/>
                    </a:cubicBezTo>
                    <a:cubicBezTo>
                      <a:pt x="1003" y="600"/>
                      <a:pt x="1002" y="605"/>
                      <a:pt x="1004" y="605"/>
                    </a:cubicBezTo>
                    <a:cubicBezTo>
                      <a:pt x="1007" y="605"/>
                      <a:pt x="1007" y="601"/>
                      <a:pt x="1007" y="598"/>
                    </a:cubicBezTo>
                    <a:cubicBezTo>
                      <a:pt x="1008" y="596"/>
                      <a:pt x="1011" y="600"/>
                      <a:pt x="1011" y="602"/>
                    </a:cubicBezTo>
                    <a:cubicBezTo>
                      <a:pt x="1011" y="604"/>
                      <a:pt x="1014" y="605"/>
                      <a:pt x="1017" y="602"/>
                    </a:cubicBezTo>
                    <a:cubicBezTo>
                      <a:pt x="1020" y="599"/>
                      <a:pt x="1020" y="597"/>
                      <a:pt x="1020" y="593"/>
                    </a:cubicBezTo>
                    <a:cubicBezTo>
                      <a:pt x="1019" y="589"/>
                      <a:pt x="1017" y="591"/>
                      <a:pt x="1016" y="588"/>
                    </a:cubicBezTo>
                    <a:cubicBezTo>
                      <a:pt x="1015" y="584"/>
                      <a:pt x="1015" y="580"/>
                      <a:pt x="1013" y="579"/>
                    </a:cubicBezTo>
                    <a:cubicBezTo>
                      <a:pt x="1011" y="579"/>
                      <a:pt x="1009" y="583"/>
                      <a:pt x="1009" y="585"/>
                    </a:cubicBezTo>
                    <a:cubicBezTo>
                      <a:pt x="1009" y="588"/>
                      <a:pt x="1006" y="584"/>
                      <a:pt x="1005" y="580"/>
                    </a:cubicBezTo>
                    <a:cubicBezTo>
                      <a:pt x="1005" y="576"/>
                      <a:pt x="1005" y="572"/>
                      <a:pt x="1004" y="571"/>
                    </a:cubicBezTo>
                    <a:cubicBezTo>
                      <a:pt x="1003" y="570"/>
                      <a:pt x="1000" y="577"/>
                      <a:pt x="1000" y="580"/>
                    </a:cubicBezTo>
                    <a:cubicBezTo>
                      <a:pt x="1001" y="582"/>
                      <a:pt x="1001" y="587"/>
                      <a:pt x="999" y="586"/>
                    </a:cubicBezTo>
                    <a:cubicBezTo>
                      <a:pt x="996" y="585"/>
                      <a:pt x="997" y="583"/>
                      <a:pt x="995" y="581"/>
                    </a:cubicBezTo>
                    <a:cubicBezTo>
                      <a:pt x="993" y="579"/>
                      <a:pt x="994" y="576"/>
                      <a:pt x="995" y="574"/>
                    </a:cubicBezTo>
                    <a:cubicBezTo>
                      <a:pt x="995" y="572"/>
                      <a:pt x="997" y="571"/>
                      <a:pt x="997" y="567"/>
                    </a:cubicBezTo>
                    <a:cubicBezTo>
                      <a:pt x="996" y="563"/>
                      <a:pt x="993" y="564"/>
                      <a:pt x="993" y="566"/>
                    </a:cubicBezTo>
                    <a:cubicBezTo>
                      <a:pt x="993" y="569"/>
                      <a:pt x="992" y="571"/>
                      <a:pt x="989" y="574"/>
                    </a:cubicBezTo>
                    <a:cubicBezTo>
                      <a:pt x="985" y="578"/>
                      <a:pt x="988" y="573"/>
                      <a:pt x="986" y="571"/>
                    </a:cubicBezTo>
                    <a:cubicBezTo>
                      <a:pt x="984" y="569"/>
                      <a:pt x="984" y="570"/>
                      <a:pt x="982" y="568"/>
                    </a:cubicBezTo>
                    <a:cubicBezTo>
                      <a:pt x="980" y="566"/>
                      <a:pt x="981" y="563"/>
                      <a:pt x="981" y="561"/>
                    </a:cubicBezTo>
                    <a:cubicBezTo>
                      <a:pt x="981" y="558"/>
                      <a:pt x="978" y="559"/>
                      <a:pt x="975" y="557"/>
                    </a:cubicBezTo>
                    <a:cubicBezTo>
                      <a:pt x="972" y="555"/>
                      <a:pt x="972" y="557"/>
                      <a:pt x="972" y="560"/>
                    </a:cubicBezTo>
                    <a:cubicBezTo>
                      <a:pt x="971" y="563"/>
                      <a:pt x="970" y="562"/>
                      <a:pt x="968" y="562"/>
                    </a:cubicBezTo>
                    <a:cubicBezTo>
                      <a:pt x="965" y="562"/>
                      <a:pt x="965" y="562"/>
                      <a:pt x="965" y="564"/>
                    </a:cubicBezTo>
                    <a:cubicBezTo>
                      <a:pt x="965" y="566"/>
                      <a:pt x="966" y="567"/>
                      <a:pt x="964" y="570"/>
                    </a:cubicBezTo>
                    <a:cubicBezTo>
                      <a:pt x="963" y="572"/>
                      <a:pt x="962" y="571"/>
                      <a:pt x="961" y="568"/>
                    </a:cubicBezTo>
                    <a:cubicBezTo>
                      <a:pt x="960" y="566"/>
                      <a:pt x="958" y="569"/>
                      <a:pt x="957" y="570"/>
                    </a:cubicBezTo>
                    <a:cubicBezTo>
                      <a:pt x="955" y="571"/>
                      <a:pt x="951" y="571"/>
                      <a:pt x="950" y="571"/>
                    </a:cubicBezTo>
                    <a:cubicBezTo>
                      <a:pt x="949" y="570"/>
                      <a:pt x="950" y="568"/>
                      <a:pt x="951" y="565"/>
                    </a:cubicBezTo>
                    <a:cubicBezTo>
                      <a:pt x="952" y="562"/>
                      <a:pt x="951" y="562"/>
                      <a:pt x="949" y="563"/>
                    </a:cubicBezTo>
                    <a:cubicBezTo>
                      <a:pt x="947" y="565"/>
                      <a:pt x="945" y="564"/>
                      <a:pt x="944" y="563"/>
                    </a:cubicBezTo>
                    <a:cubicBezTo>
                      <a:pt x="942" y="563"/>
                      <a:pt x="940" y="566"/>
                      <a:pt x="940" y="568"/>
                    </a:cubicBezTo>
                    <a:cubicBezTo>
                      <a:pt x="940" y="570"/>
                      <a:pt x="940" y="577"/>
                      <a:pt x="940" y="577"/>
                    </a:cubicBezTo>
                    <a:cubicBezTo>
                      <a:pt x="940" y="577"/>
                      <a:pt x="937" y="574"/>
                      <a:pt x="937" y="572"/>
                    </a:cubicBezTo>
                    <a:cubicBezTo>
                      <a:pt x="936" y="570"/>
                      <a:pt x="935" y="559"/>
                      <a:pt x="935" y="555"/>
                    </a:cubicBezTo>
                    <a:cubicBezTo>
                      <a:pt x="935" y="551"/>
                      <a:pt x="934" y="551"/>
                      <a:pt x="934" y="550"/>
                    </a:cubicBezTo>
                    <a:cubicBezTo>
                      <a:pt x="934" y="548"/>
                      <a:pt x="935" y="548"/>
                      <a:pt x="935" y="546"/>
                    </a:cubicBezTo>
                    <a:cubicBezTo>
                      <a:pt x="935" y="544"/>
                      <a:pt x="934" y="544"/>
                      <a:pt x="933" y="543"/>
                    </a:cubicBezTo>
                    <a:cubicBezTo>
                      <a:pt x="932" y="542"/>
                      <a:pt x="931" y="542"/>
                      <a:pt x="930" y="542"/>
                    </a:cubicBezTo>
                    <a:cubicBezTo>
                      <a:pt x="930" y="541"/>
                      <a:pt x="932" y="540"/>
                      <a:pt x="932" y="539"/>
                    </a:cubicBezTo>
                    <a:cubicBezTo>
                      <a:pt x="934" y="535"/>
                      <a:pt x="929" y="535"/>
                      <a:pt x="928" y="537"/>
                    </a:cubicBezTo>
                    <a:cubicBezTo>
                      <a:pt x="926" y="538"/>
                      <a:pt x="925" y="540"/>
                      <a:pt x="924" y="541"/>
                    </a:cubicBezTo>
                    <a:cubicBezTo>
                      <a:pt x="923" y="542"/>
                      <a:pt x="922" y="546"/>
                      <a:pt x="922" y="551"/>
                    </a:cubicBezTo>
                    <a:cubicBezTo>
                      <a:pt x="923" y="556"/>
                      <a:pt x="923" y="558"/>
                      <a:pt x="924" y="563"/>
                    </a:cubicBezTo>
                    <a:cubicBezTo>
                      <a:pt x="924" y="568"/>
                      <a:pt x="924" y="580"/>
                      <a:pt x="923" y="582"/>
                    </a:cubicBezTo>
                    <a:cubicBezTo>
                      <a:pt x="923" y="584"/>
                      <a:pt x="927" y="586"/>
                      <a:pt x="926" y="588"/>
                    </a:cubicBezTo>
                    <a:cubicBezTo>
                      <a:pt x="926" y="591"/>
                      <a:pt x="927" y="593"/>
                      <a:pt x="929" y="593"/>
                    </a:cubicBezTo>
                    <a:cubicBezTo>
                      <a:pt x="931" y="593"/>
                      <a:pt x="931" y="597"/>
                      <a:pt x="929" y="598"/>
                    </a:cubicBezTo>
                    <a:cubicBezTo>
                      <a:pt x="928" y="599"/>
                      <a:pt x="927" y="599"/>
                      <a:pt x="927" y="603"/>
                    </a:cubicBezTo>
                    <a:cubicBezTo>
                      <a:pt x="928" y="607"/>
                      <a:pt x="926" y="609"/>
                      <a:pt x="926" y="612"/>
                    </a:cubicBezTo>
                    <a:cubicBezTo>
                      <a:pt x="925" y="615"/>
                      <a:pt x="927" y="612"/>
                      <a:pt x="931" y="610"/>
                    </a:cubicBezTo>
                    <a:cubicBezTo>
                      <a:pt x="935" y="607"/>
                      <a:pt x="934" y="610"/>
                      <a:pt x="934" y="613"/>
                    </a:cubicBezTo>
                    <a:cubicBezTo>
                      <a:pt x="933" y="617"/>
                      <a:pt x="930" y="622"/>
                      <a:pt x="929" y="626"/>
                    </a:cubicBezTo>
                    <a:cubicBezTo>
                      <a:pt x="928" y="631"/>
                      <a:pt x="932" y="632"/>
                      <a:pt x="935" y="632"/>
                    </a:cubicBezTo>
                    <a:cubicBezTo>
                      <a:pt x="939" y="632"/>
                      <a:pt x="942" y="626"/>
                      <a:pt x="944" y="623"/>
                    </a:cubicBezTo>
                    <a:cubicBezTo>
                      <a:pt x="947" y="620"/>
                      <a:pt x="952" y="619"/>
                      <a:pt x="959" y="617"/>
                    </a:cubicBezTo>
                    <a:cubicBezTo>
                      <a:pt x="966" y="614"/>
                      <a:pt x="965" y="610"/>
                      <a:pt x="969" y="608"/>
                    </a:cubicBezTo>
                    <a:close/>
                    <a:moveTo>
                      <a:pt x="856" y="625"/>
                    </a:moveTo>
                    <a:cubicBezTo>
                      <a:pt x="856" y="625"/>
                      <a:pt x="859" y="627"/>
                      <a:pt x="861" y="628"/>
                    </a:cubicBezTo>
                    <a:cubicBezTo>
                      <a:pt x="863" y="628"/>
                      <a:pt x="869" y="628"/>
                      <a:pt x="872" y="628"/>
                    </a:cubicBezTo>
                    <a:cubicBezTo>
                      <a:pt x="875" y="627"/>
                      <a:pt x="885" y="624"/>
                      <a:pt x="887" y="622"/>
                    </a:cubicBezTo>
                    <a:cubicBezTo>
                      <a:pt x="888" y="620"/>
                      <a:pt x="882" y="618"/>
                      <a:pt x="878" y="618"/>
                    </a:cubicBezTo>
                    <a:cubicBezTo>
                      <a:pt x="875" y="618"/>
                      <a:pt x="875" y="617"/>
                      <a:pt x="870" y="617"/>
                    </a:cubicBezTo>
                    <a:cubicBezTo>
                      <a:pt x="865" y="618"/>
                      <a:pt x="862" y="618"/>
                      <a:pt x="859" y="619"/>
                    </a:cubicBezTo>
                    <a:cubicBezTo>
                      <a:pt x="856" y="620"/>
                      <a:pt x="853" y="620"/>
                      <a:pt x="849" y="621"/>
                    </a:cubicBezTo>
                    <a:cubicBezTo>
                      <a:pt x="845" y="622"/>
                      <a:pt x="845" y="626"/>
                      <a:pt x="846" y="626"/>
                    </a:cubicBezTo>
                    <a:cubicBezTo>
                      <a:pt x="847" y="626"/>
                      <a:pt x="852" y="625"/>
                      <a:pt x="856" y="625"/>
                    </a:cubicBezTo>
                    <a:close/>
                    <a:moveTo>
                      <a:pt x="607" y="633"/>
                    </a:moveTo>
                    <a:cubicBezTo>
                      <a:pt x="608" y="635"/>
                      <a:pt x="610" y="634"/>
                      <a:pt x="613" y="635"/>
                    </a:cubicBezTo>
                    <a:cubicBezTo>
                      <a:pt x="616" y="636"/>
                      <a:pt x="619" y="638"/>
                      <a:pt x="621" y="637"/>
                    </a:cubicBezTo>
                    <a:cubicBezTo>
                      <a:pt x="624" y="637"/>
                      <a:pt x="623" y="632"/>
                      <a:pt x="622" y="631"/>
                    </a:cubicBezTo>
                    <a:cubicBezTo>
                      <a:pt x="621" y="630"/>
                      <a:pt x="618" y="628"/>
                      <a:pt x="616" y="628"/>
                    </a:cubicBezTo>
                    <a:cubicBezTo>
                      <a:pt x="614" y="628"/>
                      <a:pt x="604" y="630"/>
                      <a:pt x="607" y="633"/>
                    </a:cubicBezTo>
                    <a:close/>
                    <a:moveTo>
                      <a:pt x="16" y="493"/>
                    </a:moveTo>
                    <a:cubicBezTo>
                      <a:pt x="16" y="493"/>
                      <a:pt x="21" y="491"/>
                      <a:pt x="23" y="490"/>
                    </a:cubicBezTo>
                    <a:cubicBezTo>
                      <a:pt x="26" y="489"/>
                      <a:pt x="22" y="489"/>
                      <a:pt x="18" y="487"/>
                    </a:cubicBezTo>
                    <a:cubicBezTo>
                      <a:pt x="13" y="484"/>
                      <a:pt x="17" y="485"/>
                      <a:pt x="15" y="483"/>
                    </a:cubicBezTo>
                    <a:cubicBezTo>
                      <a:pt x="13" y="481"/>
                      <a:pt x="13" y="483"/>
                      <a:pt x="13" y="480"/>
                    </a:cubicBezTo>
                    <a:cubicBezTo>
                      <a:pt x="12" y="476"/>
                      <a:pt x="8" y="478"/>
                      <a:pt x="6" y="481"/>
                    </a:cubicBezTo>
                    <a:cubicBezTo>
                      <a:pt x="4" y="484"/>
                      <a:pt x="3" y="486"/>
                      <a:pt x="3" y="491"/>
                    </a:cubicBezTo>
                    <a:cubicBezTo>
                      <a:pt x="4" y="495"/>
                      <a:pt x="3" y="493"/>
                      <a:pt x="2" y="496"/>
                    </a:cubicBezTo>
                    <a:cubicBezTo>
                      <a:pt x="0" y="498"/>
                      <a:pt x="2" y="499"/>
                      <a:pt x="3" y="502"/>
                    </a:cubicBezTo>
                    <a:cubicBezTo>
                      <a:pt x="3" y="505"/>
                      <a:pt x="2" y="505"/>
                      <a:pt x="1" y="507"/>
                    </a:cubicBezTo>
                    <a:cubicBezTo>
                      <a:pt x="1" y="509"/>
                      <a:pt x="1" y="513"/>
                      <a:pt x="2" y="515"/>
                    </a:cubicBezTo>
                    <a:cubicBezTo>
                      <a:pt x="3" y="517"/>
                      <a:pt x="3" y="519"/>
                      <a:pt x="2" y="521"/>
                    </a:cubicBezTo>
                    <a:cubicBezTo>
                      <a:pt x="2" y="524"/>
                      <a:pt x="6" y="526"/>
                      <a:pt x="7" y="525"/>
                    </a:cubicBezTo>
                    <a:cubicBezTo>
                      <a:pt x="7" y="523"/>
                      <a:pt x="5" y="520"/>
                      <a:pt x="5" y="518"/>
                    </a:cubicBezTo>
                    <a:cubicBezTo>
                      <a:pt x="5" y="516"/>
                      <a:pt x="5" y="514"/>
                      <a:pt x="5" y="511"/>
                    </a:cubicBezTo>
                    <a:cubicBezTo>
                      <a:pt x="5" y="509"/>
                      <a:pt x="8" y="509"/>
                      <a:pt x="10" y="507"/>
                    </a:cubicBezTo>
                    <a:cubicBezTo>
                      <a:pt x="13" y="505"/>
                      <a:pt x="11" y="503"/>
                      <a:pt x="10" y="500"/>
                    </a:cubicBezTo>
                    <a:cubicBezTo>
                      <a:pt x="10" y="498"/>
                      <a:pt x="11" y="500"/>
                      <a:pt x="16" y="493"/>
                    </a:cubicBezTo>
                    <a:close/>
                    <a:moveTo>
                      <a:pt x="235" y="336"/>
                    </a:moveTo>
                    <a:cubicBezTo>
                      <a:pt x="238" y="336"/>
                      <a:pt x="241" y="338"/>
                      <a:pt x="237" y="342"/>
                    </a:cubicBezTo>
                    <a:cubicBezTo>
                      <a:pt x="235" y="345"/>
                      <a:pt x="231" y="346"/>
                      <a:pt x="228" y="346"/>
                    </a:cubicBezTo>
                    <a:cubicBezTo>
                      <a:pt x="224" y="347"/>
                      <a:pt x="225" y="348"/>
                      <a:pt x="225" y="349"/>
                    </a:cubicBezTo>
                    <a:cubicBezTo>
                      <a:pt x="225" y="350"/>
                      <a:pt x="244" y="346"/>
                      <a:pt x="244" y="343"/>
                    </a:cubicBezTo>
                    <a:cubicBezTo>
                      <a:pt x="244" y="341"/>
                      <a:pt x="243" y="340"/>
                      <a:pt x="245" y="338"/>
                    </a:cubicBezTo>
                    <a:cubicBezTo>
                      <a:pt x="246" y="336"/>
                      <a:pt x="249" y="337"/>
                      <a:pt x="252" y="340"/>
                    </a:cubicBezTo>
                    <a:cubicBezTo>
                      <a:pt x="255" y="343"/>
                      <a:pt x="258" y="343"/>
                      <a:pt x="261" y="343"/>
                    </a:cubicBezTo>
                    <a:cubicBezTo>
                      <a:pt x="264" y="342"/>
                      <a:pt x="259" y="340"/>
                      <a:pt x="259" y="338"/>
                    </a:cubicBezTo>
                    <a:cubicBezTo>
                      <a:pt x="260" y="335"/>
                      <a:pt x="266" y="332"/>
                      <a:pt x="267" y="331"/>
                    </a:cubicBezTo>
                    <a:cubicBezTo>
                      <a:pt x="269" y="330"/>
                      <a:pt x="270" y="326"/>
                      <a:pt x="268" y="326"/>
                    </a:cubicBezTo>
                    <a:cubicBezTo>
                      <a:pt x="266" y="325"/>
                      <a:pt x="265" y="327"/>
                      <a:pt x="263" y="329"/>
                    </a:cubicBezTo>
                    <a:cubicBezTo>
                      <a:pt x="261" y="331"/>
                      <a:pt x="258" y="329"/>
                      <a:pt x="254" y="327"/>
                    </a:cubicBezTo>
                    <a:cubicBezTo>
                      <a:pt x="249" y="325"/>
                      <a:pt x="249" y="322"/>
                      <a:pt x="250" y="319"/>
                    </a:cubicBezTo>
                    <a:cubicBezTo>
                      <a:pt x="251" y="317"/>
                      <a:pt x="261" y="317"/>
                      <a:pt x="261" y="317"/>
                    </a:cubicBezTo>
                    <a:cubicBezTo>
                      <a:pt x="255" y="311"/>
                      <a:pt x="255" y="311"/>
                      <a:pt x="255" y="311"/>
                    </a:cubicBezTo>
                    <a:cubicBezTo>
                      <a:pt x="255" y="311"/>
                      <a:pt x="254" y="311"/>
                      <a:pt x="247" y="311"/>
                    </a:cubicBezTo>
                    <a:cubicBezTo>
                      <a:pt x="239" y="311"/>
                      <a:pt x="241" y="311"/>
                      <a:pt x="235" y="311"/>
                    </a:cubicBezTo>
                    <a:cubicBezTo>
                      <a:pt x="228" y="311"/>
                      <a:pt x="227" y="310"/>
                      <a:pt x="223" y="310"/>
                    </a:cubicBezTo>
                    <a:cubicBezTo>
                      <a:pt x="219" y="310"/>
                      <a:pt x="217" y="309"/>
                      <a:pt x="215" y="308"/>
                    </a:cubicBezTo>
                    <a:cubicBezTo>
                      <a:pt x="213" y="307"/>
                      <a:pt x="209" y="307"/>
                      <a:pt x="208" y="310"/>
                    </a:cubicBezTo>
                    <a:cubicBezTo>
                      <a:pt x="207" y="312"/>
                      <a:pt x="211" y="315"/>
                      <a:pt x="214" y="313"/>
                    </a:cubicBezTo>
                    <a:cubicBezTo>
                      <a:pt x="217" y="311"/>
                      <a:pt x="216" y="313"/>
                      <a:pt x="219" y="314"/>
                    </a:cubicBezTo>
                    <a:cubicBezTo>
                      <a:pt x="221" y="316"/>
                      <a:pt x="224" y="317"/>
                      <a:pt x="225" y="317"/>
                    </a:cubicBezTo>
                    <a:cubicBezTo>
                      <a:pt x="227" y="317"/>
                      <a:pt x="231" y="318"/>
                      <a:pt x="233" y="319"/>
                    </a:cubicBezTo>
                    <a:cubicBezTo>
                      <a:pt x="235" y="321"/>
                      <a:pt x="237" y="326"/>
                      <a:pt x="233" y="326"/>
                    </a:cubicBezTo>
                    <a:cubicBezTo>
                      <a:pt x="230" y="326"/>
                      <a:pt x="230" y="323"/>
                      <a:pt x="227" y="323"/>
                    </a:cubicBezTo>
                    <a:cubicBezTo>
                      <a:pt x="224" y="322"/>
                      <a:pt x="225" y="325"/>
                      <a:pt x="227" y="327"/>
                    </a:cubicBezTo>
                    <a:cubicBezTo>
                      <a:pt x="228" y="329"/>
                      <a:pt x="224" y="329"/>
                      <a:pt x="221" y="329"/>
                    </a:cubicBezTo>
                    <a:cubicBezTo>
                      <a:pt x="217" y="329"/>
                      <a:pt x="219" y="333"/>
                      <a:pt x="217" y="335"/>
                    </a:cubicBezTo>
                    <a:cubicBezTo>
                      <a:pt x="214" y="337"/>
                      <a:pt x="211" y="336"/>
                      <a:pt x="211" y="336"/>
                    </a:cubicBezTo>
                    <a:cubicBezTo>
                      <a:pt x="211" y="336"/>
                      <a:pt x="218" y="341"/>
                      <a:pt x="219" y="343"/>
                    </a:cubicBezTo>
                    <a:cubicBezTo>
                      <a:pt x="221" y="344"/>
                      <a:pt x="225" y="343"/>
                      <a:pt x="226" y="342"/>
                    </a:cubicBezTo>
                    <a:cubicBezTo>
                      <a:pt x="228" y="341"/>
                      <a:pt x="228" y="338"/>
                      <a:pt x="229" y="337"/>
                    </a:cubicBezTo>
                    <a:cubicBezTo>
                      <a:pt x="229" y="337"/>
                      <a:pt x="232" y="336"/>
                      <a:pt x="235" y="336"/>
                    </a:cubicBezTo>
                    <a:close/>
                    <a:moveTo>
                      <a:pt x="234" y="435"/>
                    </a:moveTo>
                    <a:cubicBezTo>
                      <a:pt x="234" y="435"/>
                      <a:pt x="234" y="438"/>
                      <a:pt x="239" y="441"/>
                    </a:cubicBezTo>
                    <a:cubicBezTo>
                      <a:pt x="243" y="445"/>
                      <a:pt x="241" y="447"/>
                      <a:pt x="247" y="446"/>
                    </a:cubicBezTo>
                    <a:cubicBezTo>
                      <a:pt x="253" y="446"/>
                      <a:pt x="260" y="446"/>
                      <a:pt x="261" y="447"/>
                    </a:cubicBezTo>
                    <a:cubicBezTo>
                      <a:pt x="261" y="448"/>
                      <a:pt x="262" y="443"/>
                      <a:pt x="266" y="442"/>
                    </a:cubicBezTo>
                    <a:cubicBezTo>
                      <a:pt x="270" y="440"/>
                      <a:pt x="269" y="439"/>
                      <a:pt x="275" y="440"/>
                    </a:cubicBezTo>
                    <a:cubicBezTo>
                      <a:pt x="280" y="441"/>
                      <a:pt x="288" y="439"/>
                      <a:pt x="290" y="436"/>
                    </a:cubicBezTo>
                    <a:cubicBezTo>
                      <a:pt x="292" y="432"/>
                      <a:pt x="295" y="430"/>
                      <a:pt x="299" y="430"/>
                    </a:cubicBezTo>
                    <a:cubicBezTo>
                      <a:pt x="303" y="430"/>
                      <a:pt x="308" y="428"/>
                      <a:pt x="309" y="426"/>
                    </a:cubicBezTo>
                    <a:cubicBezTo>
                      <a:pt x="311" y="424"/>
                      <a:pt x="315" y="424"/>
                      <a:pt x="315" y="427"/>
                    </a:cubicBezTo>
                    <a:cubicBezTo>
                      <a:pt x="315" y="429"/>
                      <a:pt x="318" y="425"/>
                      <a:pt x="314" y="423"/>
                    </a:cubicBezTo>
                    <a:cubicBezTo>
                      <a:pt x="311" y="421"/>
                      <a:pt x="305" y="416"/>
                      <a:pt x="298" y="418"/>
                    </a:cubicBezTo>
                    <a:cubicBezTo>
                      <a:pt x="291" y="420"/>
                      <a:pt x="289" y="429"/>
                      <a:pt x="283" y="429"/>
                    </a:cubicBezTo>
                    <a:cubicBezTo>
                      <a:pt x="278" y="430"/>
                      <a:pt x="274" y="429"/>
                      <a:pt x="271" y="426"/>
                    </a:cubicBezTo>
                    <a:cubicBezTo>
                      <a:pt x="269" y="424"/>
                      <a:pt x="267" y="418"/>
                      <a:pt x="265" y="415"/>
                    </a:cubicBezTo>
                    <a:cubicBezTo>
                      <a:pt x="262" y="412"/>
                      <a:pt x="255" y="408"/>
                      <a:pt x="255" y="408"/>
                    </a:cubicBezTo>
                    <a:cubicBezTo>
                      <a:pt x="255" y="408"/>
                      <a:pt x="256" y="412"/>
                      <a:pt x="257" y="414"/>
                    </a:cubicBezTo>
                    <a:cubicBezTo>
                      <a:pt x="257" y="416"/>
                      <a:pt x="258" y="418"/>
                      <a:pt x="258" y="421"/>
                    </a:cubicBezTo>
                    <a:cubicBezTo>
                      <a:pt x="258" y="424"/>
                      <a:pt x="263" y="427"/>
                      <a:pt x="260" y="429"/>
                    </a:cubicBezTo>
                    <a:cubicBezTo>
                      <a:pt x="256" y="430"/>
                      <a:pt x="255" y="429"/>
                      <a:pt x="252" y="429"/>
                    </a:cubicBezTo>
                    <a:cubicBezTo>
                      <a:pt x="249" y="430"/>
                      <a:pt x="248" y="435"/>
                      <a:pt x="246" y="436"/>
                    </a:cubicBezTo>
                    <a:cubicBezTo>
                      <a:pt x="244" y="436"/>
                      <a:pt x="240" y="435"/>
                      <a:pt x="239" y="433"/>
                    </a:cubicBezTo>
                    <a:cubicBezTo>
                      <a:pt x="237" y="432"/>
                      <a:pt x="237" y="433"/>
                      <a:pt x="236" y="434"/>
                    </a:cubicBezTo>
                    <a:cubicBezTo>
                      <a:pt x="235" y="434"/>
                      <a:pt x="234" y="435"/>
                      <a:pt x="234" y="435"/>
                    </a:cubicBezTo>
                    <a:close/>
                    <a:moveTo>
                      <a:pt x="351" y="569"/>
                    </a:moveTo>
                    <a:cubicBezTo>
                      <a:pt x="351" y="569"/>
                      <a:pt x="356" y="566"/>
                      <a:pt x="358" y="564"/>
                    </a:cubicBezTo>
                    <a:cubicBezTo>
                      <a:pt x="361" y="562"/>
                      <a:pt x="366" y="559"/>
                      <a:pt x="367" y="555"/>
                    </a:cubicBezTo>
                    <a:cubicBezTo>
                      <a:pt x="367" y="551"/>
                      <a:pt x="368" y="547"/>
                      <a:pt x="371" y="545"/>
                    </a:cubicBezTo>
                    <a:cubicBezTo>
                      <a:pt x="373" y="543"/>
                      <a:pt x="376" y="541"/>
                      <a:pt x="374" y="540"/>
                    </a:cubicBezTo>
                    <a:cubicBezTo>
                      <a:pt x="373" y="538"/>
                      <a:pt x="369" y="533"/>
                      <a:pt x="368" y="533"/>
                    </a:cubicBezTo>
                    <a:cubicBezTo>
                      <a:pt x="367" y="533"/>
                      <a:pt x="362" y="540"/>
                      <a:pt x="360" y="543"/>
                    </a:cubicBezTo>
                    <a:cubicBezTo>
                      <a:pt x="359" y="546"/>
                      <a:pt x="355" y="548"/>
                      <a:pt x="356" y="550"/>
                    </a:cubicBezTo>
                    <a:cubicBezTo>
                      <a:pt x="358" y="552"/>
                      <a:pt x="359" y="553"/>
                      <a:pt x="359" y="555"/>
                    </a:cubicBezTo>
                    <a:cubicBezTo>
                      <a:pt x="359" y="556"/>
                      <a:pt x="359" y="558"/>
                      <a:pt x="357" y="560"/>
                    </a:cubicBezTo>
                    <a:cubicBezTo>
                      <a:pt x="354" y="561"/>
                      <a:pt x="355" y="559"/>
                      <a:pt x="353" y="560"/>
                    </a:cubicBezTo>
                    <a:cubicBezTo>
                      <a:pt x="351" y="562"/>
                      <a:pt x="350" y="565"/>
                      <a:pt x="350" y="566"/>
                    </a:cubicBezTo>
                    <a:cubicBezTo>
                      <a:pt x="350" y="567"/>
                      <a:pt x="351" y="569"/>
                      <a:pt x="351" y="569"/>
                    </a:cubicBezTo>
                    <a:close/>
                    <a:moveTo>
                      <a:pt x="273" y="500"/>
                    </a:moveTo>
                    <a:cubicBezTo>
                      <a:pt x="273" y="500"/>
                      <a:pt x="273" y="504"/>
                      <a:pt x="275" y="506"/>
                    </a:cubicBezTo>
                    <a:cubicBezTo>
                      <a:pt x="277" y="508"/>
                      <a:pt x="280" y="506"/>
                      <a:pt x="284" y="502"/>
                    </a:cubicBezTo>
                    <a:cubicBezTo>
                      <a:pt x="287" y="499"/>
                      <a:pt x="288" y="498"/>
                      <a:pt x="293" y="499"/>
                    </a:cubicBezTo>
                    <a:cubicBezTo>
                      <a:pt x="298" y="499"/>
                      <a:pt x="300" y="500"/>
                      <a:pt x="304" y="500"/>
                    </a:cubicBezTo>
                    <a:cubicBezTo>
                      <a:pt x="308" y="499"/>
                      <a:pt x="312" y="498"/>
                      <a:pt x="315" y="499"/>
                    </a:cubicBezTo>
                    <a:cubicBezTo>
                      <a:pt x="317" y="499"/>
                      <a:pt x="319" y="499"/>
                      <a:pt x="319" y="499"/>
                    </a:cubicBezTo>
                    <a:cubicBezTo>
                      <a:pt x="319" y="499"/>
                      <a:pt x="312" y="495"/>
                      <a:pt x="309" y="494"/>
                    </a:cubicBezTo>
                    <a:cubicBezTo>
                      <a:pt x="306" y="493"/>
                      <a:pt x="304" y="496"/>
                      <a:pt x="303" y="494"/>
                    </a:cubicBezTo>
                    <a:cubicBezTo>
                      <a:pt x="301" y="493"/>
                      <a:pt x="300" y="489"/>
                      <a:pt x="298" y="489"/>
                    </a:cubicBezTo>
                    <a:cubicBezTo>
                      <a:pt x="295" y="489"/>
                      <a:pt x="293" y="489"/>
                      <a:pt x="292" y="490"/>
                    </a:cubicBezTo>
                    <a:cubicBezTo>
                      <a:pt x="290" y="492"/>
                      <a:pt x="288" y="493"/>
                      <a:pt x="285" y="494"/>
                    </a:cubicBezTo>
                    <a:cubicBezTo>
                      <a:pt x="283" y="495"/>
                      <a:pt x="283" y="494"/>
                      <a:pt x="279" y="497"/>
                    </a:cubicBezTo>
                    <a:cubicBezTo>
                      <a:pt x="276" y="501"/>
                      <a:pt x="273" y="500"/>
                      <a:pt x="273" y="500"/>
                    </a:cubicBezTo>
                    <a:close/>
                    <a:moveTo>
                      <a:pt x="418" y="670"/>
                    </a:moveTo>
                    <a:cubicBezTo>
                      <a:pt x="418" y="670"/>
                      <a:pt x="418" y="670"/>
                      <a:pt x="418" y="670"/>
                    </a:cubicBezTo>
                    <a:cubicBezTo>
                      <a:pt x="419" y="669"/>
                      <a:pt x="419" y="669"/>
                      <a:pt x="420" y="670"/>
                    </a:cubicBezTo>
                    <a:cubicBezTo>
                      <a:pt x="421" y="671"/>
                      <a:pt x="421" y="672"/>
                      <a:pt x="420" y="673"/>
                    </a:cubicBezTo>
                    <a:cubicBezTo>
                      <a:pt x="420" y="674"/>
                      <a:pt x="417" y="677"/>
                      <a:pt x="418" y="679"/>
                    </a:cubicBezTo>
                    <a:cubicBezTo>
                      <a:pt x="419" y="680"/>
                      <a:pt x="421" y="677"/>
                      <a:pt x="421" y="678"/>
                    </a:cubicBezTo>
                    <a:cubicBezTo>
                      <a:pt x="421" y="679"/>
                      <a:pt x="419" y="681"/>
                      <a:pt x="418" y="684"/>
                    </a:cubicBezTo>
                    <a:cubicBezTo>
                      <a:pt x="418" y="686"/>
                      <a:pt x="417" y="689"/>
                      <a:pt x="417" y="691"/>
                    </a:cubicBezTo>
                    <a:cubicBezTo>
                      <a:pt x="417" y="693"/>
                      <a:pt x="420" y="696"/>
                      <a:pt x="421" y="696"/>
                    </a:cubicBezTo>
                    <a:cubicBezTo>
                      <a:pt x="423" y="696"/>
                      <a:pt x="422" y="691"/>
                      <a:pt x="423" y="690"/>
                    </a:cubicBezTo>
                    <a:cubicBezTo>
                      <a:pt x="424" y="689"/>
                      <a:pt x="426" y="692"/>
                      <a:pt x="426" y="691"/>
                    </a:cubicBezTo>
                    <a:cubicBezTo>
                      <a:pt x="426" y="690"/>
                      <a:pt x="426" y="689"/>
                      <a:pt x="427" y="685"/>
                    </a:cubicBezTo>
                    <a:cubicBezTo>
                      <a:pt x="427" y="681"/>
                      <a:pt x="427" y="682"/>
                      <a:pt x="426" y="678"/>
                    </a:cubicBezTo>
                    <a:cubicBezTo>
                      <a:pt x="426" y="674"/>
                      <a:pt x="424" y="674"/>
                      <a:pt x="423" y="673"/>
                    </a:cubicBezTo>
                    <a:cubicBezTo>
                      <a:pt x="422" y="672"/>
                      <a:pt x="420" y="667"/>
                      <a:pt x="417" y="662"/>
                    </a:cubicBezTo>
                    <a:cubicBezTo>
                      <a:pt x="415" y="658"/>
                      <a:pt x="415" y="658"/>
                      <a:pt x="416" y="655"/>
                    </a:cubicBezTo>
                    <a:cubicBezTo>
                      <a:pt x="416" y="652"/>
                      <a:pt x="412" y="649"/>
                      <a:pt x="412" y="647"/>
                    </a:cubicBezTo>
                    <a:cubicBezTo>
                      <a:pt x="411" y="645"/>
                      <a:pt x="411" y="644"/>
                      <a:pt x="411" y="642"/>
                    </a:cubicBezTo>
                    <a:cubicBezTo>
                      <a:pt x="411" y="641"/>
                      <a:pt x="409" y="636"/>
                      <a:pt x="408" y="634"/>
                    </a:cubicBezTo>
                    <a:cubicBezTo>
                      <a:pt x="407" y="631"/>
                      <a:pt x="405" y="630"/>
                      <a:pt x="405" y="628"/>
                    </a:cubicBezTo>
                    <a:cubicBezTo>
                      <a:pt x="405" y="626"/>
                      <a:pt x="405" y="623"/>
                      <a:pt x="401" y="621"/>
                    </a:cubicBezTo>
                    <a:cubicBezTo>
                      <a:pt x="397" y="620"/>
                      <a:pt x="399" y="623"/>
                      <a:pt x="399" y="624"/>
                    </a:cubicBezTo>
                    <a:cubicBezTo>
                      <a:pt x="399" y="626"/>
                      <a:pt x="395" y="624"/>
                      <a:pt x="393" y="624"/>
                    </a:cubicBezTo>
                    <a:cubicBezTo>
                      <a:pt x="391" y="624"/>
                      <a:pt x="390" y="625"/>
                      <a:pt x="390" y="629"/>
                    </a:cubicBezTo>
                    <a:cubicBezTo>
                      <a:pt x="389" y="633"/>
                      <a:pt x="387" y="636"/>
                      <a:pt x="388" y="638"/>
                    </a:cubicBezTo>
                    <a:cubicBezTo>
                      <a:pt x="386" y="638"/>
                      <a:pt x="386" y="637"/>
                      <a:pt x="384" y="636"/>
                    </a:cubicBezTo>
                    <a:cubicBezTo>
                      <a:pt x="382" y="636"/>
                      <a:pt x="381" y="633"/>
                      <a:pt x="381" y="632"/>
                    </a:cubicBezTo>
                    <a:cubicBezTo>
                      <a:pt x="381" y="630"/>
                      <a:pt x="382" y="628"/>
                      <a:pt x="383" y="626"/>
                    </a:cubicBezTo>
                    <a:cubicBezTo>
                      <a:pt x="385" y="625"/>
                      <a:pt x="384" y="621"/>
                      <a:pt x="384" y="619"/>
                    </a:cubicBezTo>
                    <a:cubicBezTo>
                      <a:pt x="383" y="616"/>
                      <a:pt x="381" y="617"/>
                      <a:pt x="379" y="620"/>
                    </a:cubicBezTo>
                    <a:cubicBezTo>
                      <a:pt x="377" y="623"/>
                      <a:pt x="378" y="626"/>
                      <a:pt x="378" y="628"/>
                    </a:cubicBezTo>
                    <a:cubicBezTo>
                      <a:pt x="378" y="629"/>
                      <a:pt x="378" y="631"/>
                      <a:pt x="376" y="630"/>
                    </a:cubicBezTo>
                    <a:cubicBezTo>
                      <a:pt x="374" y="630"/>
                      <a:pt x="370" y="632"/>
                      <a:pt x="372" y="633"/>
                    </a:cubicBezTo>
                    <a:cubicBezTo>
                      <a:pt x="373" y="634"/>
                      <a:pt x="377" y="638"/>
                      <a:pt x="380" y="639"/>
                    </a:cubicBezTo>
                    <a:cubicBezTo>
                      <a:pt x="382" y="640"/>
                      <a:pt x="385" y="640"/>
                      <a:pt x="387" y="641"/>
                    </a:cubicBezTo>
                    <a:cubicBezTo>
                      <a:pt x="388" y="642"/>
                      <a:pt x="390" y="640"/>
                      <a:pt x="391" y="640"/>
                    </a:cubicBezTo>
                    <a:cubicBezTo>
                      <a:pt x="393" y="641"/>
                      <a:pt x="396" y="641"/>
                      <a:pt x="396" y="641"/>
                    </a:cubicBezTo>
                    <a:cubicBezTo>
                      <a:pt x="396" y="641"/>
                      <a:pt x="391" y="644"/>
                      <a:pt x="391" y="646"/>
                    </a:cubicBezTo>
                    <a:cubicBezTo>
                      <a:pt x="391" y="648"/>
                      <a:pt x="396" y="652"/>
                      <a:pt x="398" y="653"/>
                    </a:cubicBezTo>
                    <a:cubicBezTo>
                      <a:pt x="400" y="654"/>
                      <a:pt x="400" y="656"/>
                      <a:pt x="401" y="661"/>
                    </a:cubicBezTo>
                    <a:cubicBezTo>
                      <a:pt x="402" y="665"/>
                      <a:pt x="402" y="665"/>
                      <a:pt x="405" y="664"/>
                    </a:cubicBezTo>
                    <a:cubicBezTo>
                      <a:pt x="408" y="664"/>
                      <a:pt x="409" y="661"/>
                      <a:pt x="410" y="662"/>
                    </a:cubicBezTo>
                    <a:cubicBezTo>
                      <a:pt x="412" y="663"/>
                      <a:pt x="413" y="665"/>
                      <a:pt x="413" y="668"/>
                    </a:cubicBezTo>
                    <a:cubicBezTo>
                      <a:pt x="412" y="672"/>
                      <a:pt x="413" y="675"/>
                      <a:pt x="414" y="674"/>
                    </a:cubicBezTo>
                    <a:cubicBezTo>
                      <a:pt x="415" y="673"/>
                      <a:pt x="416" y="671"/>
                      <a:pt x="418" y="6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" name="Freeform 61"/>
              <p:cNvSpPr>
                <a:spLocks noEditPoints="1"/>
              </p:cNvSpPr>
              <p:nvPr/>
            </p:nvSpPr>
            <p:spPr bwMode="auto">
              <a:xfrm>
                <a:off x="2400" y="716"/>
                <a:ext cx="1602" cy="1693"/>
              </a:xfrm>
              <a:custGeom>
                <a:avLst/>
                <a:gdLst>
                  <a:gd name="T0" fmla="*/ 195 w 472"/>
                  <a:gd name="T1" fmla="*/ 229 h 499"/>
                  <a:gd name="T2" fmla="*/ 126 w 472"/>
                  <a:gd name="T3" fmla="*/ 154 h 499"/>
                  <a:gd name="T4" fmla="*/ 135 w 472"/>
                  <a:gd name="T5" fmla="*/ 158 h 499"/>
                  <a:gd name="T6" fmla="*/ 104 w 472"/>
                  <a:gd name="T7" fmla="*/ 303 h 499"/>
                  <a:gd name="T8" fmla="*/ 144 w 472"/>
                  <a:gd name="T9" fmla="*/ 280 h 499"/>
                  <a:gd name="T10" fmla="*/ 105 w 472"/>
                  <a:gd name="T11" fmla="*/ 227 h 499"/>
                  <a:gd name="T12" fmla="*/ 83 w 472"/>
                  <a:gd name="T13" fmla="*/ 323 h 499"/>
                  <a:gd name="T14" fmla="*/ 109 w 472"/>
                  <a:gd name="T15" fmla="*/ 317 h 499"/>
                  <a:gd name="T16" fmla="*/ 142 w 472"/>
                  <a:gd name="T17" fmla="*/ 337 h 499"/>
                  <a:gd name="T18" fmla="*/ 185 w 472"/>
                  <a:gd name="T19" fmla="*/ 333 h 499"/>
                  <a:gd name="T20" fmla="*/ 207 w 472"/>
                  <a:gd name="T21" fmla="*/ 320 h 499"/>
                  <a:gd name="T22" fmla="*/ 212 w 472"/>
                  <a:gd name="T23" fmla="*/ 266 h 499"/>
                  <a:gd name="T24" fmla="*/ 249 w 472"/>
                  <a:gd name="T25" fmla="*/ 332 h 499"/>
                  <a:gd name="T26" fmla="*/ 283 w 472"/>
                  <a:gd name="T27" fmla="*/ 296 h 499"/>
                  <a:gd name="T28" fmla="*/ 284 w 472"/>
                  <a:gd name="T29" fmla="*/ 354 h 499"/>
                  <a:gd name="T30" fmla="*/ 241 w 472"/>
                  <a:gd name="T31" fmla="*/ 377 h 499"/>
                  <a:gd name="T32" fmla="*/ 218 w 472"/>
                  <a:gd name="T33" fmla="*/ 421 h 499"/>
                  <a:gd name="T34" fmla="*/ 213 w 472"/>
                  <a:gd name="T35" fmla="*/ 461 h 499"/>
                  <a:gd name="T36" fmla="*/ 241 w 472"/>
                  <a:gd name="T37" fmla="*/ 96 h 499"/>
                  <a:gd name="T38" fmla="*/ 197 w 472"/>
                  <a:gd name="T39" fmla="*/ 78 h 499"/>
                  <a:gd name="T40" fmla="*/ 241 w 472"/>
                  <a:gd name="T41" fmla="*/ 96 h 499"/>
                  <a:gd name="T42" fmla="*/ 282 w 472"/>
                  <a:gd name="T43" fmla="*/ 150 h 499"/>
                  <a:gd name="T44" fmla="*/ 273 w 472"/>
                  <a:gd name="T45" fmla="*/ 87 h 499"/>
                  <a:gd name="T46" fmla="*/ 299 w 472"/>
                  <a:gd name="T47" fmla="*/ 4 h 499"/>
                  <a:gd name="T48" fmla="*/ 239 w 472"/>
                  <a:gd name="T49" fmla="*/ 26 h 499"/>
                  <a:gd name="T50" fmla="*/ 242 w 472"/>
                  <a:gd name="T51" fmla="*/ 68 h 499"/>
                  <a:gd name="T52" fmla="*/ 236 w 472"/>
                  <a:gd name="T53" fmla="*/ 83 h 499"/>
                  <a:gd name="T54" fmla="*/ 254 w 472"/>
                  <a:gd name="T55" fmla="*/ 133 h 499"/>
                  <a:gd name="T56" fmla="*/ 196 w 472"/>
                  <a:gd name="T57" fmla="*/ 132 h 499"/>
                  <a:gd name="T58" fmla="*/ 165 w 472"/>
                  <a:gd name="T59" fmla="*/ 107 h 499"/>
                  <a:gd name="T60" fmla="*/ 156 w 472"/>
                  <a:gd name="T61" fmla="*/ 155 h 499"/>
                  <a:gd name="T62" fmla="*/ 180 w 472"/>
                  <a:gd name="T63" fmla="*/ 155 h 499"/>
                  <a:gd name="T64" fmla="*/ 171 w 472"/>
                  <a:gd name="T65" fmla="*/ 187 h 499"/>
                  <a:gd name="T66" fmla="*/ 232 w 472"/>
                  <a:gd name="T67" fmla="*/ 179 h 499"/>
                  <a:gd name="T68" fmla="*/ 263 w 472"/>
                  <a:gd name="T69" fmla="*/ 194 h 499"/>
                  <a:gd name="T70" fmla="*/ 211 w 472"/>
                  <a:gd name="T71" fmla="*/ 163 h 499"/>
                  <a:gd name="T72" fmla="*/ 138 w 472"/>
                  <a:gd name="T73" fmla="*/ 208 h 499"/>
                  <a:gd name="T74" fmla="*/ 187 w 472"/>
                  <a:gd name="T75" fmla="*/ 306 h 499"/>
                  <a:gd name="T76" fmla="*/ 166 w 472"/>
                  <a:gd name="T77" fmla="*/ 230 h 499"/>
                  <a:gd name="T78" fmla="*/ 189 w 472"/>
                  <a:gd name="T79" fmla="*/ 240 h 499"/>
                  <a:gd name="T80" fmla="*/ 299 w 472"/>
                  <a:gd name="T81" fmla="*/ 206 h 499"/>
                  <a:gd name="T82" fmla="*/ 316 w 472"/>
                  <a:gd name="T83" fmla="*/ 295 h 499"/>
                  <a:gd name="T84" fmla="*/ 335 w 472"/>
                  <a:gd name="T85" fmla="*/ 318 h 499"/>
                  <a:gd name="T86" fmla="*/ 425 w 472"/>
                  <a:gd name="T87" fmla="*/ 403 h 499"/>
                  <a:gd name="T88" fmla="*/ 454 w 472"/>
                  <a:gd name="T89" fmla="*/ 384 h 499"/>
                  <a:gd name="T90" fmla="*/ 435 w 472"/>
                  <a:gd name="T91" fmla="*/ 350 h 499"/>
                  <a:gd name="T92" fmla="*/ 449 w 472"/>
                  <a:gd name="T93" fmla="*/ 337 h 499"/>
                  <a:gd name="T94" fmla="*/ 438 w 472"/>
                  <a:gd name="T95" fmla="*/ 297 h 499"/>
                  <a:gd name="T96" fmla="*/ 391 w 472"/>
                  <a:gd name="T97" fmla="*/ 280 h 499"/>
                  <a:gd name="T98" fmla="*/ 363 w 472"/>
                  <a:gd name="T99" fmla="*/ 248 h 499"/>
                  <a:gd name="T100" fmla="*/ 304 w 472"/>
                  <a:gd name="T101" fmla="*/ 226 h 499"/>
                  <a:gd name="T102" fmla="*/ 267 w 472"/>
                  <a:gd name="T103" fmla="*/ 214 h 499"/>
                  <a:gd name="T104" fmla="*/ 253 w 472"/>
                  <a:gd name="T105" fmla="*/ 238 h 499"/>
                  <a:gd name="T106" fmla="*/ 246 w 472"/>
                  <a:gd name="T107" fmla="*/ 285 h 499"/>
                  <a:gd name="T108" fmla="*/ 308 w 472"/>
                  <a:gd name="T109" fmla="*/ 286 h 499"/>
                  <a:gd name="T110" fmla="*/ 339 w 472"/>
                  <a:gd name="T111" fmla="*/ 298 h 499"/>
                  <a:gd name="T112" fmla="*/ 397 w 472"/>
                  <a:gd name="T113" fmla="*/ 327 h 499"/>
                  <a:gd name="T114" fmla="*/ 348 w 472"/>
                  <a:gd name="T115" fmla="*/ 370 h 499"/>
                  <a:gd name="T116" fmla="*/ 346 w 472"/>
                  <a:gd name="T117" fmla="*/ 415 h 499"/>
                  <a:gd name="T118" fmla="*/ 299 w 472"/>
                  <a:gd name="T119" fmla="*/ 446 h 499"/>
                  <a:gd name="T120" fmla="*/ 272 w 472"/>
                  <a:gd name="T121" fmla="*/ 401 h 499"/>
                  <a:gd name="T122" fmla="*/ 319 w 472"/>
                  <a:gd name="T123" fmla="*/ 417 h 499"/>
                  <a:gd name="T124" fmla="*/ 279 w 472"/>
                  <a:gd name="T125" fmla="*/ 372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72" h="499">
                    <a:moveTo>
                      <a:pt x="196" y="238"/>
                    </a:moveTo>
                    <a:cubicBezTo>
                      <a:pt x="197" y="238"/>
                      <a:pt x="197" y="238"/>
                      <a:pt x="197" y="238"/>
                    </a:cubicBezTo>
                    <a:cubicBezTo>
                      <a:pt x="197" y="238"/>
                      <a:pt x="198" y="244"/>
                      <a:pt x="198" y="247"/>
                    </a:cubicBezTo>
                    <a:cubicBezTo>
                      <a:pt x="197" y="251"/>
                      <a:pt x="198" y="253"/>
                      <a:pt x="202" y="252"/>
                    </a:cubicBezTo>
                    <a:cubicBezTo>
                      <a:pt x="206" y="250"/>
                      <a:pt x="210" y="246"/>
                      <a:pt x="208" y="242"/>
                    </a:cubicBezTo>
                    <a:cubicBezTo>
                      <a:pt x="207" y="238"/>
                      <a:pt x="207" y="236"/>
                      <a:pt x="210" y="237"/>
                    </a:cubicBezTo>
                    <a:cubicBezTo>
                      <a:pt x="213" y="237"/>
                      <a:pt x="217" y="237"/>
                      <a:pt x="218" y="233"/>
                    </a:cubicBezTo>
                    <a:cubicBezTo>
                      <a:pt x="220" y="229"/>
                      <a:pt x="224" y="220"/>
                      <a:pt x="226" y="217"/>
                    </a:cubicBezTo>
                    <a:cubicBezTo>
                      <a:pt x="227" y="214"/>
                      <a:pt x="226" y="210"/>
                      <a:pt x="222" y="210"/>
                    </a:cubicBezTo>
                    <a:cubicBezTo>
                      <a:pt x="217" y="210"/>
                      <a:pt x="215" y="210"/>
                      <a:pt x="213" y="207"/>
                    </a:cubicBezTo>
                    <a:cubicBezTo>
                      <a:pt x="210" y="205"/>
                      <a:pt x="200" y="205"/>
                      <a:pt x="198" y="209"/>
                    </a:cubicBezTo>
                    <a:cubicBezTo>
                      <a:pt x="196" y="212"/>
                      <a:pt x="195" y="215"/>
                      <a:pt x="195" y="219"/>
                    </a:cubicBezTo>
                    <a:cubicBezTo>
                      <a:pt x="194" y="222"/>
                      <a:pt x="196" y="225"/>
                      <a:pt x="195" y="229"/>
                    </a:cubicBezTo>
                    <a:cubicBezTo>
                      <a:pt x="194" y="233"/>
                      <a:pt x="196" y="238"/>
                      <a:pt x="196" y="238"/>
                    </a:cubicBezTo>
                    <a:close/>
                    <a:moveTo>
                      <a:pt x="139" y="100"/>
                    </a:moveTo>
                    <a:cubicBezTo>
                      <a:pt x="137" y="110"/>
                      <a:pt x="137" y="110"/>
                      <a:pt x="137" y="110"/>
                    </a:cubicBezTo>
                    <a:cubicBezTo>
                      <a:pt x="140" y="111"/>
                      <a:pt x="141" y="108"/>
                      <a:pt x="141" y="106"/>
                    </a:cubicBezTo>
                    <a:cubicBezTo>
                      <a:pt x="141" y="104"/>
                      <a:pt x="141" y="101"/>
                      <a:pt x="139" y="100"/>
                    </a:cubicBezTo>
                    <a:close/>
                    <a:moveTo>
                      <a:pt x="136" y="113"/>
                    </a:moveTo>
                    <a:cubicBezTo>
                      <a:pt x="133" y="122"/>
                      <a:pt x="133" y="122"/>
                      <a:pt x="133" y="122"/>
                    </a:cubicBezTo>
                    <a:cubicBezTo>
                      <a:pt x="133" y="122"/>
                      <a:pt x="133" y="122"/>
                      <a:pt x="133" y="122"/>
                    </a:cubicBezTo>
                    <a:cubicBezTo>
                      <a:pt x="134" y="119"/>
                      <a:pt x="136" y="119"/>
                      <a:pt x="137" y="117"/>
                    </a:cubicBezTo>
                    <a:cubicBezTo>
                      <a:pt x="138" y="116"/>
                      <a:pt x="137" y="114"/>
                      <a:pt x="136" y="113"/>
                    </a:cubicBezTo>
                    <a:close/>
                    <a:moveTo>
                      <a:pt x="126" y="148"/>
                    </a:moveTo>
                    <a:cubicBezTo>
                      <a:pt x="125" y="153"/>
                      <a:pt x="125" y="153"/>
                      <a:pt x="125" y="153"/>
                    </a:cubicBezTo>
                    <a:cubicBezTo>
                      <a:pt x="125" y="153"/>
                      <a:pt x="125" y="154"/>
                      <a:pt x="126" y="154"/>
                    </a:cubicBezTo>
                    <a:cubicBezTo>
                      <a:pt x="128" y="157"/>
                      <a:pt x="123" y="158"/>
                      <a:pt x="125" y="160"/>
                    </a:cubicBezTo>
                    <a:cubicBezTo>
                      <a:pt x="126" y="162"/>
                      <a:pt x="129" y="167"/>
                      <a:pt x="125" y="167"/>
                    </a:cubicBezTo>
                    <a:cubicBezTo>
                      <a:pt x="123" y="167"/>
                      <a:pt x="122" y="167"/>
                      <a:pt x="121" y="166"/>
                    </a:cubicBezTo>
                    <a:cubicBezTo>
                      <a:pt x="118" y="179"/>
                      <a:pt x="118" y="179"/>
                      <a:pt x="118" y="179"/>
                    </a:cubicBezTo>
                    <a:cubicBezTo>
                      <a:pt x="121" y="178"/>
                      <a:pt x="121" y="180"/>
                      <a:pt x="124" y="179"/>
                    </a:cubicBezTo>
                    <a:cubicBezTo>
                      <a:pt x="128" y="179"/>
                      <a:pt x="129" y="179"/>
                      <a:pt x="133" y="182"/>
                    </a:cubicBezTo>
                    <a:cubicBezTo>
                      <a:pt x="136" y="184"/>
                      <a:pt x="139" y="181"/>
                      <a:pt x="141" y="179"/>
                    </a:cubicBezTo>
                    <a:cubicBezTo>
                      <a:pt x="144" y="178"/>
                      <a:pt x="144" y="173"/>
                      <a:pt x="146" y="169"/>
                    </a:cubicBezTo>
                    <a:cubicBezTo>
                      <a:pt x="149" y="165"/>
                      <a:pt x="146" y="165"/>
                      <a:pt x="144" y="161"/>
                    </a:cubicBezTo>
                    <a:cubicBezTo>
                      <a:pt x="142" y="158"/>
                      <a:pt x="140" y="164"/>
                      <a:pt x="140" y="164"/>
                    </a:cubicBezTo>
                    <a:cubicBezTo>
                      <a:pt x="139" y="164"/>
                      <a:pt x="139" y="164"/>
                      <a:pt x="139" y="164"/>
                    </a:cubicBezTo>
                    <a:cubicBezTo>
                      <a:pt x="139" y="164"/>
                      <a:pt x="137" y="163"/>
                      <a:pt x="136" y="162"/>
                    </a:cubicBezTo>
                    <a:cubicBezTo>
                      <a:pt x="135" y="161"/>
                      <a:pt x="135" y="159"/>
                      <a:pt x="135" y="158"/>
                    </a:cubicBezTo>
                    <a:cubicBezTo>
                      <a:pt x="135" y="157"/>
                      <a:pt x="134" y="156"/>
                      <a:pt x="133" y="155"/>
                    </a:cubicBezTo>
                    <a:cubicBezTo>
                      <a:pt x="133" y="153"/>
                      <a:pt x="133" y="150"/>
                      <a:pt x="135" y="148"/>
                    </a:cubicBezTo>
                    <a:cubicBezTo>
                      <a:pt x="137" y="145"/>
                      <a:pt x="134" y="141"/>
                      <a:pt x="131" y="142"/>
                    </a:cubicBezTo>
                    <a:cubicBezTo>
                      <a:pt x="129" y="144"/>
                      <a:pt x="128" y="146"/>
                      <a:pt x="126" y="148"/>
                    </a:cubicBezTo>
                    <a:close/>
                    <a:moveTo>
                      <a:pt x="105" y="227"/>
                    </a:moveTo>
                    <a:cubicBezTo>
                      <a:pt x="91" y="277"/>
                      <a:pt x="91" y="277"/>
                      <a:pt x="91" y="277"/>
                    </a:cubicBezTo>
                    <a:cubicBezTo>
                      <a:pt x="44" y="263"/>
                      <a:pt x="44" y="263"/>
                      <a:pt x="44" y="263"/>
                    </a:cubicBezTo>
                    <a:cubicBezTo>
                      <a:pt x="42" y="266"/>
                      <a:pt x="44" y="274"/>
                      <a:pt x="46" y="277"/>
                    </a:cubicBezTo>
                    <a:cubicBezTo>
                      <a:pt x="47" y="280"/>
                      <a:pt x="55" y="283"/>
                      <a:pt x="60" y="287"/>
                    </a:cubicBezTo>
                    <a:cubicBezTo>
                      <a:pt x="65" y="290"/>
                      <a:pt x="60" y="292"/>
                      <a:pt x="59" y="297"/>
                    </a:cubicBezTo>
                    <a:cubicBezTo>
                      <a:pt x="58" y="302"/>
                      <a:pt x="61" y="304"/>
                      <a:pt x="65" y="304"/>
                    </a:cubicBezTo>
                    <a:cubicBezTo>
                      <a:pt x="68" y="304"/>
                      <a:pt x="83" y="307"/>
                      <a:pt x="91" y="306"/>
                    </a:cubicBezTo>
                    <a:cubicBezTo>
                      <a:pt x="99" y="305"/>
                      <a:pt x="101" y="303"/>
                      <a:pt x="104" y="303"/>
                    </a:cubicBezTo>
                    <a:cubicBezTo>
                      <a:pt x="108" y="303"/>
                      <a:pt x="108" y="298"/>
                      <a:pt x="113" y="296"/>
                    </a:cubicBezTo>
                    <a:cubicBezTo>
                      <a:pt x="118" y="295"/>
                      <a:pt x="114" y="300"/>
                      <a:pt x="116" y="303"/>
                    </a:cubicBezTo>
                    <a:cubicBezTo>
                      <a:pt x="118" y="306"/>
                      <a:pt x="121" y="305"/>
                      <a:pt x="122" y="308"/>
                    </a:cubicBezTo>
                    <a:cubicBezTo>
                      <a:pt x="124" y="310"/>
                      <a:pt x="125" y="309"/>
                      <a:pt x="130" y="312"/>
                    </a:cubicBezTo>
                    <a:cubicBezTo>
                      <a:pt x="136" y="316"/>
                      <a:pt x="136" y="312"/>
                      <a:pt x="142" y="311"/>
                    </a:cubicBezTo>
                    <a:cubicBezTo>
                      <a:pt x="148" y="311"/>
                      <a:pt x="147" y="308"/>
                      <a:pt x="147" y="304"/>
                    </a:cubicBezTo>
                    <a:cubicBezTo>
                      <a:pt x="146" y="301"/>
                      <a:pt x="146" y="299"/>
                      <a:pt x="143" y="301"/>
                    </a:cubicBezTo>
                    <a:cubicBezTo>
                      <a:pt x="139" y="302"/>
                      <a:pt x="138" y="303"/>
                      <a:pt x="138" y="300"/>
                    </a:cubicBezTo>
                    <a:cubicBezTo>
                      <a:pt x="139" y="298"/>
                      <a:pt x="142" y="299"/>
                      <a:pt x="143" y="297"/>
                    </a:cubicBezTo>
                    <a:cubicBezTo>
                      <a:pt x="144" y="296"/>
                      <a:pt x="147" y="294"/>
                      <a:pt x="147" y="294"/>
                    </a:cubicBezTo>
                    <a:cubicBezTo>
                      <a:pt x="147" y="294"/>
                      <a:pt x="150" y="295"/>
                      <a:pt x="152" y="296"/>
                    </a:cubicBezTo>
                    <a:cubicBezTo>
                      <a:pt x="155" y="298"/>
                      <a:pt x="156" y="295"/>
                      <a:pt x="156" y="289"/>
                    </a:cubicBezTo>
                    <a:cubicBezTo>
                      <a:pt x="155" y="284"/>
                      <a:pt x="151" y="284"/>
                      <a:pt x="144" y="280"/>
                    </a:cubicBezTo>
                    <a:cubicBezTo>
                      <a:pt x="137" y="277"/>
                      <a:pt x="137" y="272"/>
                      <a:pt x="135" y="266"/>
                    </a:cubicBezTo>
                    <a:cubicBezTo>
                      <a:pt x="133" y="260"/>
                      <a:pt x="137" y="256"/>
                      <a:pt x="137" y="252"/>
                    </a:cubicBezTo>
                    <a:cubicBezTo>
                      <a:pt x="137" y="248"/>
                      <a:pt x="134" y="247"/>
                      <a:pt x="135" y="241"/>
                    </a:cubicBezTo>
                    <a:cubicBezTo>
                      <a:pt x="135" y="236"/>
                      <a:pt x="133" y="227"/>
                      <a:pt x="133" y="225"/>
                    </a:cubicBezTo>
                    <a:cubicBezTo>
                      <a:pt x="133" y="224"/>
                      <a:pt x="131" y="221"/>
                      <a:pt x="129" y="218"/>
                    </a:cubicBezTo>
                    <a:cubicBezTo>
                      <a:pt x="127" y="216"/>
                      <a:pt x="121" y="214"/>
                      <a:pt x="119" y="216"/>
                    </a:cubicBezTo>
                    <a:cubicBezTo>
                      <a:pt x="118" y="218"/>
                      <a:pt x="118" y="222"/>
                      <a:pt x="118" y="226"/>
                    </a:cubicBezTo>
                    <a:cubicBezTo>
                      <a:pt x="117" y="230"/>
                      <a:pt x="117" y="237"/>
                      <a:pt x="118" y="241"/>
                    </a:cubicBezTo>
                    <a:cubicBezTo>
                      <a:pt x="120" y="246"/>
                      <a:pt x="118" y="248"/>
                      <a:pt x="114" y="248"/>
                    </a:cubicBezTo>
                    <a:cubicBezTo>
                      <a:pt x="111" y="248"/>
                      <a:pt x="114" y="242"/>
                      <a:pt x="114" y="236"/>
                    </a:cubicBezTo>
                    <a:cubicBezTo>
                      <a:pt x="115" y="230"/>
                      <a:pt x="113" y="228"/>
                      <a:pt x="111" y="223"/>
                    </a:cubicBezTo>
                    <a:cubicBezTo>
                      <a:pt x="109" y="219"/>
                      <a:pt x="108" y="222"/>
                      <a:pt x="108" y="225"/>
                    </a:cubicBezTo>
                    <a:cubicBezTo>
                      <a:pt x="107" y="227"/>
                      <a:pt x="106" y="227"/>
                      <a:pt x="105" y="227"/>
                    </a:cubicBezTo>
                    <a:close/>
                    <a:moveTo>
                      <a:pt x="17" y="258"/>
                    </a:moveTo>
                    <a:cubicBezTo>
                      <a:pt x="17" y="259"/>
                      <a:pt x="17" y="259"/>
                      <a:pt x="17" y="259"/>
                    </a:cubicBezTo>
                    <a:cubicBezTo>
                      <a:pt x="18" y="261"/>
                      <a:pt x="18" y="264"/>
                      <a:pt x="20" y="267"/>
                    </a:cubicBezTo>
                    <a:cubicBezTo>
                      <a:pt x="22" y="270"/>
                      <a:pt x="27" y="272"/>
                      <a:pt x="28" y="274"/>
                    </a:cubicBezTo>
                    <a:cubicBezTo>
                      <a:pt x="29" y="276"/>
                      <a:pt x="30" y="279"/>
                      <a:pt x="33" y="282"/>
                    </a:cubicBezTo>
                    <a:cubicBezTo>
                      <a:pt x="36" y="285"/>
                      <a:pt x="40" y="288"/>
                      <a:pt x="43" y="287"/>
                    </a:cubicBezTo>
                    <a:cubicBezTo>
                      <a:pt x="45" y="287"/>
                      <a:pt x="49" y="287"/>
                      <a:pt x="51" y="291"/>
                    </a:cubicBezTo>
                    <a:cubicBezTo>
                      <a:pt x="53" y="294"/>
                      <a:pt x="55" y="300"/>
                      <a:pt x="55" y="302"/>
                    </a:cubicBezTo>
                    <a:cubicBezTo>
                      <a:pt x="55" y="304"/>
                      <a:pt x="51" y="302"/>
                      <a:pt x="47" y="304"/>
                    </a:cubicBezTo>
                    <a:cubicBezTo>
                      <a:pt x="43" y="306"/>
                      <a:pt x="40" y="308"/>
                      <a:pt x="42" y="309"/>
                    </a:cubicBezTo>
                    <a:cubicBezTo>
                      <a:pt x="43" y="311"/>
                      <a:pt x="56" y="320"/>
                      <a:pt x="62" y="320"/>
                    </a:cubicBezTo>
                    <a:cubicBezTo>
                      <a:pt x="69" y="319"/>
                      <a:pt x="72" y="320"/>
                      <a:pt x="76" y="320"/>
                    </a:cubicBezTo>
                    <a:cubicBezTo>
                      <a:pt x="81" y="319"/>
                      <a:pt x="81" y="319"/>
                      <a:pt x="83" y="323"/>
                    </a:cubicBezTo>
                    <a:cubicBezTo>
                      <a:pt x="85" y="328"/>
                      <a:pt x="90" y="331"/>
                      <a:pt x="90" y="331"/>
                    </a:cubicBezTo>
                    <a:cubicBezTo>
                      <a:pt x="91" y="331"/>
                      <a:pt x="92" y="333"/>
                      <a:pt x="92" y="334"/>
                    </a:cubicBezTo>
                    <a:cubicBezTo>
                      <a:pt x="92" y="336"/>
                      <a:pt x="95" y="339"/>
                      <a:pt x="93" y="340"/>
                    </a:cubicBezTo>
                    <a:cubicBezTo>
                      <a:pt x="91" y="340"/>
                      <a:pt x="90" y="343"/>
                      <a:pt x="90" y="344"/>
                    </a:cubicBezTo>
                    <a:cubicBezTo>
                      <a:pt x="91" y="346"/>
                      <a:pt x="91" y="347"/>
                      <a:pt x="95" y="346"/>
                    </a:cubicBezTo>
                    <a:cubicBezTo>
                      <a:pt x="98" y="345"/>
                      <a:pt x="97" y="343"/>
                      <a:pt x="97" y="340"/>
                    </a:cubicBezTo>
                    <a:cubicBezTo>
                      <a:pt x="97" y="338"/>
                      <a:pt x="96" y="334"/>
                      <a:pt x="96" y="332"/>
                    </a:cubicBezTo>
                    <a:cubicBezTo>
                      <a:pt x="95" y="330"/>
                      <a:pt x="94" y="327"/>
                      <a:pt x="96" y="325"/>
                    </a:cubicBezTo>
                    <a:cubicBezTo>
                      <a:pt x="99" y="323"/>
                      <a:pt x="101" y="322"/>
                      <a:pt x="103" y="322"/>
                    </a:cubicBezTo>
                    <a:cubicBezTo>
                      <a:pt x="106" y="322"/>
                      <a:pt x="109" y="320"/>
                      <a:pt x="110" y="319"/>
                    </a:cubicBezTo>
                    <a:cubicBezTo>
                      <a:pt x="112" y="318"/>
                      <a:pt x="114" y="317"/>
                      <a:pt x="115" y="316"/>
                    </a:cubicBezTo>
                    <a:cubicBezTo>
                      <a:pt x="116" y="316"/>
                      <a:pt x="117" y="313"/>
                      <a:pt x="114" y="313"/>
                    </a:cubicBezTo>
                    <a:cubicBezTo>
                      <a:pt x="111" y="314"/>
                      <a:pt x="110" y="315"/>
                      <a:pt x="109" y="317"/>
                    </a:cubicBezTo>
                    <a:cubicBezTo>
                      <a:pt x="107" y="318"/>
                      <a:pt x="105" y="317"/>
                      <a:pt x="103" y="317"/>
                    </a:cubicBezTo>
                    <a:cubicBezTo>
                      <a:pt x="102" y="317"/>
                      <a:pt x="99" y="317"/>
                      <a:pt x="99" y="318"/>
                    </a:cubicBezTo>
                    <a:cubicBezTo>
                      <a:pt x="99" y="319"/>
                      <a:pt x="96" y="320"/>
                      <a:pt x="95" y="319"/>
                    </a:cubicBezTo>
                    <a:cubicBezTo>
                      <a:pt x="94" y="318"/>
                      <a:pt x="92" y="318"/>
                      <a:pt x="93" y="315"/>
                    </a:cubicBezTo>
                    <a:cubicBezTo>
                      <a:pt x="93" y="313"/>
                      <a:pt x="93" y="311"/>
                      <a:pt x="97" y="310"/>
                    </a:cubicBezTo>
                    <a:cubicBezTo>
                      <a:pt x="101" y="309"/>
                      <a:pt x="106" y="309"/>
                      <a:pt x="108" y="309"/>
                    </a:cubicBezTo>
                    <a:cubicBezTo>
                      <a:pt x="110" y="308"/>
                      <a:pt x="112" y="307"/>
                      <a:pt x="114" y="307"/>
                    </a:cubicBezTo>
                    <a:cubicBezTo>
                      <a:pt x="117" y="307"/>
                      <a:pt x="118" y="309"/>
                      <a:pt x="118" y="312"/>
                    </a:cubicBezTo>
                    <a:cubicBezTo>
                      <a:pt x="118" y="314"/>
                      <a:pt x="118" y="318"/>
                      <a:pt x="119" y="319"/>
                    </a:cubicBezTo>
                    <a:cubicBezTo>
                      <a:pt x="121" y="320"/>
                      <a:pt x="122" y="320"/>
                      <a:pt x="123" y="323"/>
                    </a:cubicBezTo>
                    <a:cubicBezTo>
                      <a:pt x="123" y="325"/>
                      <a:pt x="123" y="328"/>
                      <a:pt x="126" y="328"/>
                    </a:cubicBezTo>
                    <a:cubicBezTo>
                      <a:pt x="129" y="328"/>
                      <a:pt x="133" y="326"/>
                      <a:pt x="134" y="329"/>
                    </a:cubicBezTo>
                    <a:cubicBezTo>
                      <a:pt x="135" y="332"/>
                      <a:pt x="141" y="336"/>
                      <a:pt x="142" y="337"/>
                    </a:cubicBezTo>
                    <a:cubicBezTo>
                      <a:pt x="144" y="337"/>
                      <a:pt x="155" y="336"/>
                      <a:pt x="157" y="336"/>
                    </a:cubicBezTo>
                    <a:cubicBezTo>
                      <a:pt x="159" y="336"/>
                      <a:pt x="162" y="338"/>
                      <a:pt x="164" y="339"/>
                    </a:cubicBezTo>
                    <a:cubicBezTo>
                      <a:pt x="166" y="339"/>
                      <a:pt x="169" y="339"/>
                      <a:pt x="169" y="338"/>
                    </a:cubicBezTo>
                    <a:cubicBezTo>
                      <a:pt x="170" y="336"/>
                      <a:pt x="172" y="338"/>
                      <a:pt x="173" y="339"/>
                    </a:cubicBezTo>
                    <a:cubicBezTo>
                      <a:pt x="174" y="340"/>
                      <a:pt x="176" y="342"/>
                      <a:pt x="179" y="341"/>
                    </a:cubicBezTo>
                    <a:cubicBezTo>
                      <a:pt x="181" y="340"/>
                      <a:pt x="181" y="337"/>
                      <a:pt x="178" y="335"/>
                    </a:cubicBezTo>
                    <a:cubicBezTo>
                      <a:pt x="176" y="334"/>
                      <a:pt x="174" y="337"/>
                      <a:pt x="173" y="337"/>
                    </a:cubicBezTo>
                    <a:cubicBezTo>
                      <a:pt x="171" y="337"/>
                      <a:pt x="170" y="334"/>
                      <a:pt x="170" y="333"/>
                    </a:cubicBezTo>
                    <a:cubicBezTo>
                      <a:pt x="170" y="332"/>
                      <a:pt x="170" y="330"/>
                      <a:pt x="171" y="329"/>
                    </a:cubicBezTo>
                    <a:cubicBezTo>
                      <a:pt x="171" y="328"/>
                      <a:pt x="171" y="327"/>
                      <a:pt x="172" y="327"/>
                    </a:cubicBezTo>
                    <a:cubicBezTo>
                      <a:pt x="173" y="327"/>
                      <a:pt x="175" y="324"/>
                      <a:pt x="177" y="324"/>
                    </a:cubicBezTo>
                    <a:cubicBezTo>
                      <a:pt x="178" y="324"/>
                      <a:pt x="180" y="326"/>
                      <a:pt x="182" y="328"/>
                    </a:cubicBezTo>
                    <a:cubicBezTo>
                      <a:pt x="185" y="331"/>
                      <a:pt x="184" y="332"/>
                      <a:pt x="185" y="333"/>
                    </a:cubicBezTo>
                    <a:cubicBezTo>
                      <a:pt x="186" y="335"/>
                      <a:pt x="189" y="333"/>
                      <a:pt x="188" y="337"/>
                    </a:cubicBezTo>
                    <a:cubicBezTo>
                      <a:pt x="186" y="341"/>
                      <a:pt x="184" y="342"/>
                      <a:pt x="185" y="345"/>
                    </a:cubicBezTo>
                    <a:cubicBezTo>
                      <a:pt x="187" y="348"/>
                      <a:pt x="190" y="350"/>
                      <a:pt x="190" y="352"/>
                    </a:cubicBezTo>
                    <a:cubicBezTo>
                      <a:pt x="190" y="353"/>
                      <a:pt x="189" y="354"/>
                      <a:pt x="188" y="355"/>
                    </a:cubicBezTo>
                    <a:cubicBezTo>
                      <a:pt x="187" y="356"/>
                      <a:pt x="189" y="359"/>
                      <a:pt x="189" y="361"/>
                    </a:cubicBezTo>
                    <a:cubicBezTo>
                      <a:pt x="189" y="362"/>
                      <a:pt x="190" y="363"/>
                      <a:pt x="190" y="363"/>
                    </a:cubicBezTo>
                    <a:cubicBezTo>
                      <a:pt x="190" y="363"/>
                      <a:pt x="190" y="357"/>
                      <a:pt x="191" y="357"/>
                    </a:cubicBezTo>
                    <a:cubicBezTo>
                      <a:pt x="193" y="357"/>
                      <a:pt x="194" y="354"/>
                      <a:pt x="194" y="353"/>
                    </a:cubicBezTo>
                    <a:cubicBezTo>
                      <a:pt x="194" y="352"/>
                      <a:pt x="194" y="349"/>
                      <a:pt x="194" y="347"/>
                    </a:cubicBezTo>
                    <a:cubicBezTo>
                      <a:pt x="193" y="345"/>
                      <a:pt x="194" y="344"/>
                      <a:pt x="193" y="342"/>
                    </a:cubicBezTo>
                    <a:cubicBezTo>
                      <a:pt x="191" y="339"/>
                      <a:pt x="191" y="335"/>
                      <a:pt x="195" y="334"/>
                    </a:cubicBezTo>
                    <a:cubicBezTo>
                      <a:pt x="198" y="332"/>
                      <a:pt x="201" y="331"/>
                      <a:pt x="204" y="326"/>
                    </a:cubicBezTo>
                    <a:cubicBezTo>
                      <a:pt x="208" y="322"/>
                      <a:pt x="207" y="324"/>
                      <a:pt x="207" y="320"/>
                    </a:cubicBezTo>
                    <a:cubicBezTo>
                      <a:pt x="207" y="317"/>
                      <a:pt x="207" y="314"/>
                      <a:pt x="206" y="315"/>
                    </a:cubicBezTo>
                    <a:cubicBezTo>
                      <a:pt x="205" y="317"/>
                      <a:pt x="204" y="320"/>
                      <a:pt x="203" y="320"/>
                    </a:cubicBezTo>
                    <a:cubicBezTo>
                      <a:pt x="201" y="320"/>
                      <a:pt x="199" y="315"/>
                      <a:pt x="200" y="314"/>
                    </a:cubicBezTo>
                    <a:cubicBezTo>
                      <a:pt x="201" y="313"/>
                      <a:pt x="204" y="312"/>
                      <a:pt x="203" y="310"/>
                    </a:cubicBezTo>
                    <a:cubicBezTo>
                      <a:pt x="203" y="309"/>
                      <a:pt x="205" y="309"/>
                      <a:pt x="206" y="307"/>
                    </a:cubicBezTo>
                    <a:cubicBezTo>
                      <a:pt x="207" y="306"/>
                      <a:pt x="203" y="304"/>
                      <a:pt x="201" y="304"/>
                    </a:cubicBezTo>
                    <a:cubicBezTo>
                      <a:pt x="199" y="303"/>
                      <a:pt x="196" y="302"/>
                      <a:pt x="192" y="299"/>
                    </a:cubicBezTo>
                    <a:cubicBezTo>
                      <a:pt x="187" y="295"/>
                      <a:pt x="184" y="294"/>
                      <a:pt x="186" y="287"/>
                    </a:cubicBezTo>
                    <a:cubicBezTo>
                      <a:pt x="188" y="280"/>
                      <a:pt x="189" y="280"/>
                      <a:pt x="187" y="278"/>
                    </a:cubicBezTo>
                    <a:cubicBezTo>
                      <a:pt x="186" y="276"/>
                      <a:pt x="185" y="270"/>
                      <a:pt x="189" y="267"/>
                    </a:cubicBezTo>
                    <a:cubicBezTo>
                      <a:pt x="192" y="263"/>
                      <a:pt x="194" y="263"/>
                      <a:pt x="194" y="261"/>
                    </a:cubicBezTo>
                    <a:cubicBezTo>
                      <a:pt x="193" y="259"/>
                      <a:pt x="198" y="255"/>
                      <a:pt x="203" y="256"/>
                    </a:cubicBezTo>
                    <a:cubicBezTo>
                      <a:pt x="207" y="257"/>
                      <a:pt x="211" y="258"/>
                      <a:pt x="212" y="266"/>
                    </a:cubicBezTo>
                    <a:cubicBezTo>
                      <a:pt x="213" y="274"/>
                      <a:pt x="214" y="278"/>
                      <a:pt x="216" y="280"/>
                    </a:cubicBezTo>
                    <a:cubicBezTo>
                      <a:pt x="218" y="282"/>
                      <a:pt x="224" y="288"/>
                      <a:pt x="221" y="290"/>
                    </a:cubicBezTo>
                    <a:cubicBezTo>
                      <a:pt x="217" y="291"/>
                      <a:pt x="215" y="292"/>
                      <a:pt x="216" y="293"/>
                    </a:cubicBezTo>
                    <a:cubicBezTo>
                      <a:pt x="218" y="295"/>
                      <a:pt x="216" y="295"/>
                      <a:pt x="214" y="298"/>
                    </a:cubicBezTo>
                    <a:cubicBezTo>
                      <a:pt x="213" y="301"/>
                      <a:pt x="219" y="299"/>
                      <a:pt x="220" y="302"/>
                    </a:cubicBezTo>
                    <a:cubicBezTo>
                      <a:pt x="221" y="306"/>
                      <a:pt x="228" y="301"/>
                      <a:pt x="229" y="303"/>
                    </a:cubicBezTo>
                    <a:cubicBezTo>
                      <a:pt x="231" y="305"/>
                      <a:pt x="227" y="306"/>
                      <a:pt x="227" y="309"/>
                    </a:cubicBezTo>
                    <a:cubicBezTo>
                      <a:pt x="228" y="312"/>
                      <a:pt x="230" y="312"/>
                      <a:pt x="231" y="318"/>
                    </a:cubicBezTo>
                    <a:cubicBezTo>
                      <a:pt x="231" y="324"/>
                      <a:pt x="231" y="329"/>
                      <a:pt x="235" y="328"/>
                    </a:cubicBezTo>
                    <a:cubicBezTo>
                      <a:pt x="238" y="327"/>
                      <a:pt x="236" y="319"/>
                      <a:pt x="237" y="313"/>
                    </a:cubicBezTo>
                    <a:cubicBezTo>
                      <a:pt x="238" y="308"/>
                      <a:pt x="242" y="308"/>
                      <a:pt x="244" y="311"/>
                    </a:cubicBezTo>
                    <a:cubicBezTo>
                      <a:pt x="246" y="314"/>
                      <a:pt x="252" y="321"/>
                      <a:pt x="252" y="325"/>
                    </a:cubicBezTo>
                    <a:cubicBezTo>
                      <a:pt x="252" y="328"/>
                      <a:pt x="249" y="328"/>
                      <a:pt x="249" y="332"/>
                    </a:cubicBezTo>
                    <a:cubicBezTo>
                      <a:pt x="249" y="336"/>
                      <a:pt x="252" y="343"/>
                      <a:pt x="254" y="344"/>
                    </a:cubicBezTo>
                    <a:cubicBezTo>
                      <a:pt x="256" y="345"/>
                      <a:pt x="258" y="350"/>
                      <a:pt x="258" y="350"/>
                    </a:cubicBezTo>
                    <a:cubicBezTo>
                      <a:pt x="258" y="350"/>
                      <a:pt x="262" y="346"/>
                      <a:pt x="263" y="343"/>
                    </a:cubicBezTo>
                    <a:cubicBezTo>
                      <a:pt x="263" y="340"/>
                      <a:pt x="264" y="339"/>
                      <a:pt x="262" y="337"/>
                    </a:cubicBezTo>
                    <a:cubicBezTo>
                      <a:pt x="259" y="335"/>
                      <a:pt x="257" y="326"/>
                      <a:pt x="259" y="326"/>
                    </a:cubicBezTo>
                    <a:cubicBezTo>
                      <a:pt x="262" y="326"/>
                      <a:pt x="263" y="330"/>
                      <a:pt x="264" y="332"/>
                    </a:cubicBezTo>
                    <a:cubicBezTo>
                      <a:pt x="264" y="334"/>
                      <a:pt x="267" y="332"/>
                      <a:pt x="267" y="329"/>
                    </a:cubicBezTo>
                    <a:cubicBezTo>
                      <a:pt x="266" y="326"/>
                      <a:pt x="265" y="319"/>
                      <a:pt x="268" y="317"/>
                    </a:cubicBezTo>
                    <a:cubicBezTo>
                      <a:pt x="270" y="315"/>
                      <a:pt x="271" y="315"/>
                      <a:pt x="271" y="313"/>
                    </a:cubicBezTo>
                    <a:cubicBezTo>
                      <a:pt x="271" y="310"/>
                      <a:pt x="270" y="307"/>
                      <a:pt x="268" y="306"/>
                    </a:cubicBezTo>
                    <a:cubicBezTo>
                      <a:pt x="267" y="305"/>
                      <a:pt x="267" y="296"/>
                      <a:pt x="267" y="294"/>
                    </a:cubicBezTo>
                    <a:cubicBezTo>
                      <a:pt x="267" y="292"/>
                      <a:pt x="273" y="291"/>
                      <a:pt x="275" y="292"/>
                    </a:cubicBezTo>
                    <a:cubicBezTo>
                      <a:pt x="277" y="293"/>
                      <a:pt x="280" y="296"/>
                      <a:pt x="283" y="296"/>
                    </a:cubicBezTo>
                    <a:cubicBezTo>
                      <a:pt x="285" y="296"/>
                      <a:pt x="287" y="297"/>
                      <a:pt x="288" y="298"/>
                    </a:cubicBezTo>
                    <a:cubicBezTo>
                      <a:pt x="289" y="299"/>
                      <a:pt x="291" y="301"/>
                      <a:pt x="293" y="302"/>
                    </a:cubicBezTo>
                    <a:cubicBezTo>
                      <a:pt x="295" y="302"/>
                      <a:pt x="298" y="303"/>
                      <a:pt x="298" y="305"/>
                    </a:cubicBezTo>
                    <a:cubicBezTo>
                      <a:pt x="297" y="306"/>
                      <a:pt x="295" y="308"/>
                      <a:pt x="297" y="309"/>
                    </a:cubicBezTo>
                    <a:cubicBezTo>
                      <a:pt x="298" y="310"/>
                      <a:pt x="303" y="312"/>
                      <a:pt x="301" y="315"/>
                    </a:cubicBezTo>
                    <a:cubicBezTo>
                      <a:pt x="298" y="319"/>
                      <a:pt x="292" y="316"/>
                      <a:pt x="292" y="318"/>
                    </a:cubicBezTo>
                    <a:cubicBezTo>
                      <a:pt x="291" y="320"/>
                      <a:pt x="294" y="323"/>
                      <a:pt x="295" y="325"/>
                    </a:cubicBezTo>
                    <a:cubicBezTo>
                      <a:pt x="296" y="328"/>
                      <a:pt x="300" y="331"/>
                      <a:pt x="302" y="334"/>
                    </a:cubicBezTo>
                    <a:cubicBezTo>
                      <a:pt x="305" y="336"/>
                      <a:pt x="306" y="343"/>
                      <a:pt x="305" y="345"/>
                    </a:cubicBezTo>
                    <a:cubicBezTo>
                      <a:pt x="305" y="348"/>
                      <a:pt x="301" y="351"/>
                      <a:pt x="299" y="354"/>
                    </a:cubicBezTo>
                    <a:cubicBezTo>
                      <a:pt x="298" y="356"/>
                      <a:pt x="292" y="363"/>
                      <a:pt x="292" y="363"/>
                    </a:cubicBezTo>
                    <a:cubicBezTo>
                      <a:pt x="292" y="363"/>
                      <a:pt x="289" y="361"/>
                      <a:pt x="287" y="359"/>
                    </a:cubicBezTo>
                    <a:cubicBezTo>
                      <a:pt x="286" y="356"/>
                      <a:pt x="284" y="354"/>
                      <a:pt x="284" y="354"/>
                    </a:cubicBezTo>
                    <a:cubicBezTo>
                      <a:pt x="284" y="354"/>
                      <a:pt x="283" y="356"/>
                      <a:pt x="285" y="359"/>
                    </a:cubicBezTo>
                    <a:cubicBezTo>
                      <a:pt x="287" y="362"/>
                      <a:pt x="289" y="364"/>
                      <a:pt x="289" y="365"/>
                    </a:cubicBezTo>
                    <a:cubicBezTo>
                      <a:pt x="289" y="366"/>
                      <a:pt x="285" y="365"/>
                      <a:pt x="284" y="364"/>
                    </a:cubicBezTo>
                    <a:cubicBezTo>
                      <a:pt x="282" y="364"/>
                      <a:pt x="284" y="368"/>
                      <a:pt x="282" y="368"/>
                    </a:cubicBezTo>
                    <a:cubicBezTo>
                      <a:pt x="279" y="368"/>
                      <a:pt x="276" y="367"/>
                      <a:pt x="275" y="365"/>
                    </a:cubicBezTo>
                    <a:cubicBezTo>
                      <a:pt x="274" y="363"/>
                      <a:pt x="271" y="361"/>
                      <a:pt x="271" y="362"/>
                    </a:cubicBezTo>
                    <a:cubicBezTo>
                      <a:pt x="270" y="362"/>
                      <a:pt x="267" y="363"/>
                      <a:pt x="266" y="363"/>
                    </a:cubicBezTo>
                    <a:cubicBezTo>
                      <a:pt x="264" y="363"/>
                      <a:pt x="263" y="365"/>
                      <a:pt x="266" y="367"/>
                    </a:cubicBezTo>
                    <a:cubicBezTo>
                      <a:pt x="268" y="368"/>
                      <a:pt x="273" y="370"/>
                      <a:pt x="271" y="373"/>
                    </a:cubicBezTo>
                    <a:cubicBezTo>
                      <a:pt x="269" y="375"/>
                      <a:pt x="268" y="376"/>
                      <a:pt x="268" y="379"/>
                    </a:cubicBezTo>
                    <a:cubicBezTo>
                      <a:pt x="268" y="381"/>
                      <a:pt x="263" y="386"/>
                      <a:pt x="262" y="387"/>
                    </a:cubicBezTo>
                    <a:cubicBezTo>
                      <a:pt x="260" y="388"/>
                      <a:pt x="257" y="388"/>
                      <a:pt x="253" y="385"/>
                    </a:cubicBezTo>
                    <a:cubicBezTo>
                      <a:pt x="249" y="382"/>
                      <a:pt x="245" y="378"/>
                      <a:pt x="241" y="377"/>
                    </a:cubicBezTo>
                    <a:cubicBezTo>
                      <a:pt x="237" y="377"/>
                      <a:pt x="227" y="378"/>
                      <a:pt x="227" y="378"/>
                    </a:cubicBezTo>
                    <a:cubicBezTo>
                      <a:pt x="227" y="378"/>
                      <a:pt x="236" y="377"/>
                      <a:pt x="241" y="383"/>
                    </a:cubicBezTo>
                    <a:cubicBezTo>
                      <a:pt x="246" y="389"/>
                      <a:pt x="243" y="390"/>
                      <a:pt x="250" y="390"/>
                    </a:cubicBezTo>
                    <a:cubicBezTo>
                      <a:pt x="258" y="390"/>
                      <a:pt x="262" y="389"/>
                      <a:pt x="264" y="389"/>
                    </a:cubicBezTo>
                    <a:cubicBezTo>
                      <a:pt x="266" y="389"/>
                      <a:pt x="266" y="395"/>
                      <a:pt x="264" y="397"/>
                    </a:cubicBezTo>
                    <a:cubicBezTo>
                      <a:pt x="262" y="399"/>
                      <a:pt x="261" y="405"/>
                      <a:pt x="260" y="406"/>
                    </a:cubicBezTo>
                    <a:cubicBezTo>
                      <a:pt x="259" y="407"/>
                      <a:pt x="255" y="415"/>
                      <a:pt x="253" y="416"/>
                    </a:cubicBezTo>
                    <a:cubicBezTo>
                      <a:pt x="251" y="416"/>
                      <a:pt x="247" y="417"/>
                      <a:pt x="246" y="416"/>
                    </a:cubicBezTo>
                    <a:cubicBezTo>
                      <a:pt x="244" y="415"/>
                      <a:pt x="240" y="415"/>
                      <a:pt x="240" y="415"/>
                    </a:cubicBezTo>
                    <a:cubicBezTo>
                      <a:pt x="240" y="415"/>
                      <a:pt x="242" y="419"/>
                      <a:pt x="240" y="421"/>
                    </a:cubicBezTo>
                    <a:cubicBezTo>
                      <a:pt x="238" y="424"/>
                      <a:pt x="235" y="425"/>
                      <a:pt x="234" y="426"/>
                    </a:cubicBezTo>
                    <a:cubicBezTo>
                      <a:pt x="233" y="426"/>
                      <a:pt x="227" y="423"/>
                      <a:pt x="224" y="422"/>
                    </a:cubicBezTo>
                    <a:cubicBezTo>
                      <a:pt x="221" y="422"/>
                      <a:pt x="220" y="423"/>
                      <a:pt x="218" y="421"/>
                    </a:cubicBezTo>
                    <a:cubicBezTo>
                      <a:pt x="215" y="419"/>
                      <a:pt x="210" y="418"/>
                      <a:pt x="210" y="418"/>
                    </a:cubicBezTo>
                    <a:cubicBezTo>
                      <a:pt x="210" y="418"/>
                      <a:pt x="216" y="421"/>
                      <a:pt x="219" y="423"/>
                    </a:cubicBezTo>
                    <a:cubicBezTo>
                      <a:pt x="222" y="425"/>
                      <a:pt x="222" y="424"/>
                      <a:pt x="226" y="425"/>
                    </a:cubicBezTo>
                    <a:cubicBezTo>
                      <a:pt x="229" y="427"/>
                      <a:pt x="232" y="427"/>
                      <a:pt x="234" y="430"/>
                    </a:cubicBezTo>
                    <a:cubicBezTo>
                      <a:pt x="236" y="434"/>
                      <a:pt x="234" y="438"/>
                      <a:pt x="234" y="438"/>
                    </a:cubicBezTo>
                    <a:cubicBezTo>
                      <a:pt x="234" y="439"/>
                      <a:pt x="230" y="442"/>
                      <a:pt x="228" y="442"/>
                    </a:cubicBezTo>
                    <a:cubicBezTo>
                      <a:pt x="227" y="443"/>
                      <a:pt x="219" y="442"/>
                      <a:pt x="219" y="442"/>
                    </a:cubicBezTo>
                    <a:cubicBezTo>
                      <a:pt x="219" y="442"/>
                      <a:pt x="219" y="444"/>
                      <a:pt x="221" y="445"/>
                    </a:cubicBezTo>
                    <a:cubicBezTo>
                      <a:pt x="222" y="446"/>
                      <a:pt x="223" y="447"/>
                      <a:pt x="223" y="447"/>
                    </a:cubicBezTo>
                    <a:cubicBezTo>
                      <a:pt x="223" y="447"/>
                      <a:pt x="217" y="449"/>
                      <a:pt x="216" y="450"/>
                    </a:cubicBezTo>
                    <a:cubicBezTo>
                      <a:pt x="216" y="451"/>
                      <a:pt x="218" y="453"/>
                      <a:pt x="217" y="453"/>
                    </a:cubicBezTo>
                    <a:cubicBezTo>
                      <a:pt x="216" y="454"/>
                      <a:pt x="214" y="455"/>
                      <a:pt x="214" y="456"/>
                    </a:cubicBezTo>
                    <a:cubicBezTo>
                      <a:pt x="213" y="457"/>
                      <a:pt x="214" y="461"/>
                      <a:pt x="213" y="461"/>
                    </a:cubicBezTo>
                    <a:cubicBezTo>
                      <a:pt x="213" y="462"/>
                      <a:pt x="208" y="465"/>
                      <a:pt x="208" y="465"/>
                    </a:cubicBezTo>
                    <a:cubicBezTo>
                      <a:pt x="208" y="466"/>
                      <a:pt x="205" y="469"/>
                      <a:pt x="204" y="470"/>
                    </a:cubicBezTo>
                    <a:cubicBezTo>
                      <a:pt x="204" y="472"/>
                      <a:pt x="203" y="476"/>
                      <a:pt x="203" y="477"/>
                    </a:cubicBezTo>
                    <a:cubicBezTo>
                      <a:pt x="202" y="478"/>
                      <a:pt x="198" y="484"/>
                      <a:pt x="198" y="485"/>
                    </a:cubicBezTo>
                    <a:cubicBezTo>
                      <a:pt x="197" y="487"/>
                      <a:pt x="197" y="494"/>
                      <a:pt x="196" y="499"/>
                    </a:cubicBezTo>
                    <a:cubicBezTo>
                      <a:pt x="163" y="499"/>
                      <a:pt x="120" y="494"/>
                      <a:pt x="120" y="494"/>
                    </a:cubicBezTo>
                    <a:cubicBezTo>
                      <a:pt x="131" y="410"/>
                      <a:pt x="131" y="410"/>
                      <a:pt x="131" y="410"/>
                    </a:cubicBezTo>
                    <a:cubicBezTo>
                      <a:pt x="69" y="385"/>
                      <a:pt x="69" y="385"/>
                      <a:pt x="69" y="385"/>
                    </a:cubicBezTo>
                    <a:cubicBezTo>
                      <a:pt x="60" y="369"/>
                      <a:pt x="60" y="369"/>
                      <a:pt x="60" y="369"/>
                    </a:cubicBezTo>
                    <a:cubicBezTo>
                      <a:pt x="45" y="365"/>
                      <a:pt x="45" y="365"/>
                      <a:pt x="45" y="365"/>
                    </a:cubicBezTo>
                    <a:cubicBezTo>
                      <a:pt x="0" y="293"/>
                      <a:pt x="0" y="293"/>
                      <a:pt x="0" y="293"/>
                    </a:cubicBezTo>
                    <a:cubicBezTo>
                      <a:pt x="17" y="258"/>
                      <a:pt x="17" y="258"/>
                      <a:pt x="17" y="258"/>
                    </a:cubicBezTo>
                    <a:close/>
                    <a:moveTo>
                      <a:pt x="241" y="96"/>
                    </a:moveTo>
                    <a:cubicBezTo>
                      <a:pt x="240" y="96"/>
                      <a:pt x="233" y="104"/>
                      <a:pt x="232" y="107"/>
                    </a:cubicBezTo>
                    <a:cubicBezTo>
                      <a:pt x="231" y="111"/>
                      <a:pt x="230" y="111"/>
                      <a:pt x="229" y="115"/>
                    </a:cubicBezTo>
                    <a:cubicBezTo>
                      <a:pt x="227" y="118"/>
                      <a:pt x="224" y="115"/>
                      <a:pt x="222" y="118"/>
                    </a:cubicBezTo>
                    <a:cubicBezTo>
                      <a:pt x="220" y="121"/>
                      <a:pt x="220" y="122"/>
                      <a:pt x="218" y="121"/>
                    </a:cubicBezTo>
                    <a:cubicBezTo>
                      <a:pt x="216" y="121"/>
                      <a:pt x="213" y="119"/>
                      <a:pt x="213" y="116"/>
                    </a:cubicBezTo>
                    <a:cubicBezTo>
                      <a:pt x="213" y="113"/>
                      <a:pt x="211" y="113"/>
                      <a:pt x="209" y="111"/>
                    </a:cubicBezTo>
                    <a:cubicBezTo>
                      <a:pt x="207" y="109"/>
                      <a:pt x="206" y="106"/>
                      <a:pt x="205" y="105"/>
                    </a:cubicBezTo>
                    <a:cubicBezTo>
                      <a:pt x="204" y="104"/>
                      <a:pt x="206" y="100"/>
                      <a:pt x="210" y="100"/>
                    </a:cubicBezTo>
                    <a:cubicBezTo>
                      <a:pt x="213" y="100"/>
                      <a:pt x="213" y="93"/>
                      <a:pt x="210" y="94"/>
                    </a:cubicBezTo>
                    <a:cubicBezTo>
                      <a:pt x="208" y="95"/>
                      <a:pt x="205" y="98"/>
                      <a:pt x="203" y="97"/>
                    </a:cubicBezTo>
                    <a:cubicBezTo>
                      <a:pt x="201" y="95"/>
                      <a:pt x="200" y="93"/>
                      <a:pt x="200" y="91"/>
                    </a:cubicBezTo>
                    <a:cubicBezTo>
                      <a:pt x="200" y="89"/>
                      <a:pt x="198" y="88"/>
                      <a:pt x="197" y="85"/>
                    </a:cubicBezTo>
                    <a:cubicBezTo>
                      <a:pt x="196" y="82"/>
                      <a:pt x="194" y="76"/>
                      <a:pt x="197" y="78"/>
                    </a:cubicBezTo>
                    <a:cubicBezTo>
                      <a:pt x="200" y="80"/>
                      <a:pt x="199" y="76"/>
                      <a:pt x="199" y="74"/>
                    </a:cubicBezTo>
                    <a:cubicBezTo>
                      <a:pt x="199" y="72"/>
                      <a:pt x="200" y="68"/>
                      <a:pt x="202" y="69"/>
                    </a:cubicBezTo>
                    <a:cubicBezTo>
                      <a:pt x="205" y="69"/>
                      <a:pt x="202" y="63"/>
                      <a:pt x="202" y="61"/>
                    </a:cubicBezTo>
                    <a:cubicBezTo>
                      <a:pt x="202" y="59"/>
                      <a:pt x="207" y="60"/>
                      <a:pt x="207" y="57"/>
                    </a:cubicBezTo>
                    <a:cubicBezTo>
                      <a:pt x="208" y="55"/>
                      <a:pt x="201" y="51"/>
                      <a:pt x="207" y="51"/>
                    </a:cubicBezTo>
                    <a:cubicBezTo>
                      <a:pt x="212" y="52"/>
                      <a:pt x="214" y="53"/>
                      <a:pt x="214" y="57"/>
                    </a:cubicBezTo>
                    <a:cubicBezTo>
                      <a:pt x="215" y="61"/>
                      <a:pt x="217" y="64"/>
                      <a:pt x="219" y="67"/>
                    </a:cubicBezTo>
                    <a:cubicBezTo>
                      <a:pt x="221" y="69"/>
                      <a:pt x="223" y="66"/>
                      <a:pt x="224" y="71"/>
                    </a:cubicBezTo>
                    <a:cubicBezTo>
                      <a:pt x="225" y="75"/>
                      <a:pt x="224" y="78"/>
                      <a:pt x="227" y="78"/>
                    </a:cubicBezTo>
                    <a:cubicBezTo>
                      <a:pt x="230" y="78"/>
                      <a:pt x="232" y="78"/>
                      <a:pt x="232" y="81"/>
                    </a:cubicBezTo>
                    <a:cubicBezTo>
                      <a:pt x="232" y="84"/>
                      <a:pt x="232" y="88"/>
                      <a:pt x="234" y="89"/>
                    </a:cubicBezTo>
                    <a:cubicBezTo>
                      <a:pt x="236" y="90"/>
                      <a:pt x="239" y="90"/>
                      <a:pt x="241" y="93"/>
                    </a:cubicBezTo>
                    <a:cubicBezTo>
                      <a:pt x="243" y="95"/>
                      <a:pt x="241" y="96"/>
                      <a:pt x="241" y="96"/>
                    </a:cubicBezTo>
                    <a:close/>
                    <a:moveTo>
                      <a:pt x="238" y="141"/>
                    </a:moveTo>
                    <a:cubicBezTo>
                      <a:pt x="238" y="141"/>
                      <a:pt x="230" y="142"/>
                      <a:pt x="229" y="146"/>
                    </a:cubicBezTo>
                    <a:cubicBezTo>
                      <a:pt x="227" y="150"/>
                      <a:pt x="227" y="156"/>
                      <a:pt x="228" y="157"/>
                    </a:cubicBezTo>
                    <a:cubicBezTo>
                      <a:pt x="229" y="159"/>
                      <a:pt x="232" y="156"/>
                      <a:pt x="233" y="157"/>
                    </a:cubicBezTo>
                    <a:cubicBezTo>
                      <a:pt x="234" y="157"/>
                      <a:pt x="236" y="160"/>
                      <a:pt x="238" y="159"/>
                    </a:cubicBezTo>
                    <a:cubicBezTo>
                      <a:pt x="240" y="157"/>
                      <a:pt x="241" y="157"/>
                      <a:pt x="243" y="157"/>
                    </a:cubicBezTo>
                    <a:cubicBezTo>
                      <a:pt x="244" y="158"/>
                      <a:pt x="246" y="158"/>
                      <a:pt x="248" y="158"/>
                    </a:cubicBezTo>
                    <a:cubicBezTo>
                      <a:pt x="250" y="159"/>
                      <a:pt x="252" y="158"/>
                      <a:pt x="254" y="156"/>
                    </a:cubicBezTo>
                    <a:cubicBezTo>
                      <a:pt x="256" y="153"/>
                      <a:pt x="257" y="154"/>
                      <a:pt x="261" y="154"/>
                    </a:cubicBezTo>
                    <a:cubicBezTo>
                      <a:pt x="264" y="154"/>
                      <a:pt x="264" y="152"/>
                      <a:pt x="268" y="152"/>
                    </a:cubicBezTo>
                    <a:cubicBezTo>
                      <a:pt x="271" y="152"/>
                      <a:pt x="272" y="152"/>
                      <a:pt x="272" y="153"/>
                    </a:cubicBezTo>
                    <a:cubicBezTo>
                      <a:pt x="272" y="155"/>
                      <a:pt x="270" y="158"/>
                      <a:pt x="272" y="158"/>
                    </a:cubicBezTo>
                    <a:cubicBezTo>
                      <a:pt x="275" y="158"/>
                      <a:pt x="279" y="152"/>
                      <a:pt x="282" y="150"/>
                    </a:cubicBezTo>
                    <a:cubicBezTo>
                      <a:pt x="284" y="148"/>
                      <a:pt x="285" y="146"/>
                      <a:pt x="284" y="143"/>
                    </a:cubicBezTo>
                    <a:cubicBezTo>
                      <a:pt x="283" y="139"/>
                      <a:pt x="282" y="135"/>
                      <a:pt x="280" y="137"/>
                    </a:cubicBezTo>
                    <a:cubicBezTo>
                      <a:pt x="279" y="140"/>
                      <a:pt x="276" y="136"/>
                      <a:pt x="276" y="135"/>
                    </a:cubicBezTo>
                    <a:cubicBezTo>
                      <a:pt x="275" y="134"/>
                      <a:pt x="279" y="131"/>
                      <a:pt x="279" y="128"/>
                    </a:cubicBezTo>
                    <a:cubicBezTo>
                      <a:pt x="279" y="126"/>
                      <a:pt x="277" y="121"/>
                      <a:pt x="277" y="120"/>
                    </a:cubicBezTo>
                    <a:cubicBezTo>
                      <a:pt x="276" y="119"/>
                      <a:pt x="280" y="117"/>
                      <a:pt x="281" y="116"/>
                    </a:cubicBezTo>
                    <a:cubicBezTo>
                      <a:pt x="283" y="116"/>
                      <a:pt x="287" y="113"/>
                      <a:pt x="286" y="112"/>
                    </a:cubicBezTo>
                    <a:cubicBezTo>
                      <a:pt x="284" y="111"/>
                      <a:pt x="285" y="109"/>
                      <a:pt x="285" y="108"/>
                    </a:cubicBezTo>
                    <a:cubicBezTo>
                      <a:pt x="286" y="107"/>
                      <a:pt x="283" y="104"/>
                      <a:pt x="283" y="104"/>
                    </a:cubicBezTo>
                    <a:cubicBezTo>
                      <a:pt x="283" y="103"/>
                      <a:pt x="287" y="102"/>
                      <a:pt x="285" y="99"/>
                    </a:cubicBezTo>
                    <a:cubicBezTo>
                      <a:pt x="284" y="97"/>
                      <a:pt x="285" y="94"/>
                      <a:pt x="281" y="94"/>
                    </a:cubicBezTo>
                    <a:cubicBezTo>
                      <a:pt x="276" y="94"/>
                      <a:pt x="274" y="97"/>
                      <a:pt x="272" y="96"/>
                    </a:cubicBezTo>
                    <a:cubicBezTo>
                      <a:pt x="270" y="94"/>
                      <a:pt x="270" y="89"/>
                      <a:pt x="273" y="87"/>
                    </a:cubicBezTo>
                    <a:cubicBezTo>
                      <a:pt x="276" y="84"/>
                      <a:pt x="280" y="85"/>
                      <a:pt x="282" y="83"/>
                    </a:cubicBezTo>
                    <a:cubicBezTo>
                      <a:pt x="283" y="82"/>
                      <a:pt x="287" y="79"/>
                      <a:pt x="287" y="77"/>
                    </a:cubicBezTo>
                    <a:cubicBezTo>
                      <a:pt x="286" y="76"/>
                      <a:pt x="290" y="76"/>
                      <a:pt x="292" y="74"/>
                    </a:cubicBezTo>
                    <a:cubicBezTo>
                      <a:pt x="294" y="72"/>
                      <a:pt x="292" y="68"/>
                      <a:pt x="291" y="67"/>
                    </a:cubicBezTo>
                    <a:cubicBezTo>
                      <a:pt x="290" y="65"/>
                      <a:pt x="293" y="61"/>
                      <a:pt x="293" y="59"/>
                    </a:cubicBezTo>
                    <a:cubicBezTo>
                      <a:pt x="294" y="57"/>
                      <a:pt x="295" y="56"/>
                      <a:pt x="295" y="53"/>
                    </a:cubicBezTo>
                    <a:cubicBezTo>
                      <a:pt x="295" y="51"/>
                      <a:pt x="297" y="42"/>
                      <a:pt x="298" y="39"/>
                    </a:cubicBezTo>
                    <a:cubicBezTo>
                      <a:pt x="298" y="35"/>
                      <a:pt x="303" y="27"/>
                      <a:pt x="300" y="28"/>
                    </a:cubicBezTo>
                    <a:cubicBezTo>
                      <a:pt x="296" y="29"/>
                      <a:pt x="292" y="36"/>
                      <a:pt x="292" y="36"/>
                    </a:cubicBezTo>
                    <a:cubicBezTo>
                      <a:pt x="292" y="36"/>
                      <a:pt x="293" y="32"/>
                      <a:pt x="291" y="32"/>
                    </a:cubicBezTo>
                    <a:cubicBezTo>
                      <a:pt x="290" y="32"/>
                      <a:pt x="292" y="29"/>
                      <a:pt x="293" y="27"/>
                    </a:cubicBezTo>
                    <a:cubicBezTo>
                      <a:pt x="294" y="25"/>
                      <a:pt x="300" y="22"/>
                      <a:pt x="301" y="14"/>
                    </a:cubicBezTo>
                    <a:cubicBezTo>
                      <a:pt x="302" y="7"/>
                      <a:pt x="302" y="4"/>
                      <a:pt x="299" y="4"/>
                    </a:cubicBezTo>
                    <a:cubicBezTo>
                      <a:pt x="296" y="4"/>
                      <a:pt x="294" y="5"/>
                      <a:pt x="293" y="4"/>
                    </a:cubicBezTo>
                    <a:cubicBezTo>
                      <a:pt x="291" y="2"/>
                      <a:pt x="291" y="1"/>
                      <a:pt x="289" y="0"/>
                    </a:cubicBezTo>
                    <a:cubicBezTo>
                      <a:pt x="287" y="0"/>
                      <a:pt x="285" y="3"/>
                      <a:pt x="283" y="4"/>
                    </a:cubicBezTo>
                    <a:cubicBezTo>
                      <a:pt x="282" y="5"/>
                      <a:pt x="280" y="7"/>
                      <a:pt x="280" y="7"/>
                    </a:cubicBezTo>
                    <a:cubicBezTo>
                      <a:pt x="280" y="7"/>
                      <a:pt x="284" y="1"/>
                      <a:pt x="281" y="1"/>
                    </a:cubicBezTo>
                    <a:cubicBezTo>
                      <a:pt x="279" y="1"/>
                      <a:pt x="275" y="3"/>
                      <a:pt x="273" y="2"/>
                    </a:cubicBezTo>
                    <a:cubicBezTo>
                      <a:pt x="271" y="2"/>
                      <a:pt x="270" y="2"/>
                      <a:pt x="268" y="3"/>
                    </a:cubicBezTo>
                    <a:cubicBezTo>
                      <a:pt x="266" y="4"/>
                      <a:pt x="263" y="3"/>
                      <a:pt x="263" y="5"/>
                    </a:cubicBezTo>
                    <a:cubicBezTo>
                      <a:pt x="262" y="7"/>
                      <a:pt x="261" y="8"/>
                      <a:pt x="258" y="8"/>
                    </a:cubicBezTo>
                    <a:cubicBezTo>
                      <a:pt x="256" y="8"/>
                      <a:pt x="252" y="8"/>
                      <a:pt x="252" y="9"/>
                    </a:cubicBezTo>
                    <a:cubicBezTo>
                      <a:pt x="252" y="11"/>
                      <a:pt x="248" y="12"/>
                      <a:pt x="246" y="13"/>
                    </a:cubicBezTo>
                    <a:cubicBezTo>
                      <a:pt x="244" y="14"/>
                      <a:pt x="243" y="19"/>
                      <a:pt x="242" y="20"/>
                    </a:cubicBezTo>
                    <a:cubicBezTo>
                      <a:pt x="241" y="20"/>
                      <a:pt x="239" y="24"/>
                      <a:pt x="239" y="26"/>
                    </a:cubicBezTo>
                    <a:cubicBezTo>
                      <a:pt x="239" y="27"/>
                      <a:pt x="239" y="27"/>
                      <a:pt x="235" y="27"/>
                    </a:cubicBezTo>
                    <a:cubicBezTo>
                      <a:pt x="232" y="26"/>
                      <a:pt x="230" y="29"/>
                      <a:pt x="230" y="30"/>
                    </a:cubicBezTo>
                    <a:cubicBezTo>
                      <a:pt x="230" y="31"/>
                      <a:pt x="229" y="34"/>
                      <a:pt x="228" y="34"/>
                    </a:cubicBezTo>
                    <a:cubicBezTo>
                      <a:pt x="227" y="34"/>
                      <a:pt x="224" y="34"/>
                      <a:pt x="222" y="37"/>
                    </a:cubicBezTo>
                    <a:cubicBezTo>
                      <a:pt x="219" y="39"/>
                      <a:pt x="217" y="38"/>
                      <a:pt x="215" y="41"/>
                    </a:cubicBezTo>
                    <a:cubicBezTo>
                      <a:pt x="214" y="44"/>
                      <a:pt x="215" y="47"/>
                      <a:pt x="217" y="47"/>
                    </a:cubicBezTo>
                    <a:cubicBezTo>
                      <a:pt x="219" y="48"/>
                      <a:pt x="218" y="51"/>
                      <a:pt x="218" y="52"/>
                    </a:cubicBezTo>
                    <a:cubicBezTo>
                      <a:pt x="217" y="53"/>
                      <a:pt x="221" y="53"/>
                      <a:pt x="220" y="55"/>
                    </a:cubicBezTo>
                    <a:cubicBezTo>
                      <a:pt x="219" y="58"/>
                      <a:pt x="220" y="60"/>
                      <a:pt x="221" y="61"/>
                    </a:cubicBezTo>
                    <a:cubicBezTo>
                      <a:pt x="223" y="61"/>
                      <a:pt x="224" y="64"/>
                      <a:pt x="227" y="66"/>
                    </a:cubicBezTo>
                    <a:cubicBezTo>
                      <a:pt x="229" y="68"/>
                      <a:pt x="232" y="65"/>
                      <a:pt x="233" y="63"/>
                    </a:cubicBezTo>
                    <a:cubicBezTo>
                      <a:pt x="234" y="61"/>
                      <a:pt x="233" y="68"/>
                      <a:pt x="234" y="68"/>
                    </a:cubicBezTo>
                    <a:cubicBezTo>
                      <a:pt x="235" y="69"/>
                      <a:pt x="241" y="71"/>
                      <a:pt x="242" y="68"/>
                    </a:cubicBezTo>
                    <a:cubicBezTo>
                      <a:pt x="244" y="65"/>
                      <a:pt x="246" y="64"/>
                      <a:pt x="246" y="64"/>
                    </a:cubicBezTo>
                    <a:cubicBezTo>
                      <a:pt x="246" y="64"/>
                      <a:pt x="243" y="70"/>
                      <a:pt x="247" y="67"/>
                    </a:cubicBezTo>
                    <a:cubicBezTo>
                      <a:pt x="251" y="65"/>
                      <a:pt x="254" y="62"/>
                      <a:pt x="256" y="58"/>
                    </a:cubicBezTo>
                    <a:cubicBezTo>
                      <a:pt x="258" y="55"/>
                      <a:pt x="260" y="50"/>
                      <a:pt x="260" y="50"/>
                    </a:cubicBezTo>
                    <a:cubicBezTo>
                      <a:pt x="260" y="50"/>
                      <a:pt x="261" y="56"/>
                      <a:pt x="259" y="59"/>
                    </a:cubicBezTo>
                    <a:cubicBezTo>
                      <a:pt x="258" y="62"/>
                      <a:pt x="262" y="61"/>
                      <a:pt x="260" y="63"/>
                    </a:cubicBezTo>
                    <a:cubicBezTo>
                      <a:pt x="259" y="65"/>
                      <a:pt x="252" y="69"/>
                      <a:pt x="251" y="69"/>
                    </a:cubicBezTo>
                    <a:cubicBezTo>
                      <a:pt x="251" y="69"/>
                      <a:pt x="246" y="71"/>
                      <a:pt x="248" y="74"/>
                    </a:cubicBezTo>
                    <a:cubicBezTo>
                      <a:pt x="250" y="77"/>
                      <a:pt x="250" y="76"/>
                      <a:pt x="251" y="78"/>
                    </a:cubicBezTo>
                    <a:cubicBezTo>
                      <a:pt x="252" y="79"/>
                      <a:pt x="254" y="83"/>
                      <a:pt x="254" y="83"/>
                    </a:cubicBezTo>
                    <a:cubicBezTo>
                      <a:pt x="254" y="83"/>
                      <a:pt x="245" y="76"/>
                      <a:pt x="244" y="74"/>
                    </a:cubicBezTo>
                    <a:cubicBezTo>
                      <a:pt x="242" y="73"/>
                      <a:pt x="235" y="72"/>
                      <a:pt x="234" y="75"/>
                    </a:cubicBezTo>
                    <a:cubicBezTo>
                      <a:pt x="234" y="77"/>
                      <a:pt x="236" y="81"/>
                      <a:pt x="236" y="83"/>
                    </a:cubicBezTo>
                    <a:cubicBezTo>
                      <a:pt x="235" y="84"/>
                      <a:pt x="235" y="85"/>
                      <a:pt x="239" y="87"/>
                    </a:cubicBezTo>
                    <a:cubicBezTo>
                      <a:pt x="243" y="89"/>
                      <a:pt x="247" y="96"/>
                      <a:pt x="248" y="98"/>
                    </a:cubicBezTo>
                    <a:cubicBezTo>
                      <a:pt x="249" y="100"/>
                      <a:pt x="251" y="101"/>
                      <a:pt x="253" y="101"/>
                    </a:cubicBezTo>
                    <a:cubicBezTo>
                      <a:pt x="256" y="101"/>
                      <a:pt x="253" y="103"/>
                      <a:pt x="252" y="104"/>
                    </a:cubicBezTo>
                    <a:cubicBezTo>
                      <a:pt x="251" y="106"/>
                      <a:pt x="246" y="103"/>
                      <a:pt x="243" y="105"/>
                    </a:cubicBezTo>
                    <a:cubicBezTo>
                      <a:pt x="239" y="107"/>
                      <a:pt x="235" y="109"/>
                      <a:pt x="235" y="112"/>
                    </a:cubicBezTo>
                    <a:cubicBezTo>
                      <a:pt x="234" y="116"/>
                      <a:pt x="235" y="121"/>
                      <a:pt x="237" y="121"/>
                    </a:cubicBezTo>
                    <a:cubicBezTo>
                      <a:pt x="239" y="121"/>
                      <a:pt x="242" y="122"/>
                      <a:pt x="243" y="120"/>
                    </a:cubicBezTo>
                    <a:cubicBezTo>
                      <a:pt x="245" y="118"/>
                      <a:pt x="248" y="119"/>
                      <a:pt x="246" y="122"/>
                    </a:cubicBezTo>
                    <a:cubicBezTo>
                      <a:pt x="244" y="124"/>
                      <a:pt x="243" y="126"/>
                      <a:pt x="245" y="128"/>
                    </a:cubicBezTo>
                    <a:cubicBezTo>
                      <a:pt x="246" y="129"/>
                      <a:pt x="246" y="130"/>
                      <a:pt x="249" y="131"/>
                    </a:cubicBezTo>
                    <a:cubicBezTo>
                      <a:pt x="253" y="132"/>
                      <a:pt x="254" y="128"/>
                      <a:pt x="254" y="127"/>
                    </a:cubicBezTo>
                    <a:cubicBezTo>
                      <a:pt x="255" y="126"/>
                      <a:pt x="257" y="130"/>
                      <a:pt x="254" y="133"/>
                    </a:cubicBezTo>
                    <a:cubicBezTo>
                      <a:pt x="252" y="135"/>
                      <a:pt x="250" y="137"/>
                      <a:pt x="248" y="135"/>
                    </a:cubicBezTo>
                    <a:cubicBezTo>
                      <a:pt x="245" y="133"/>
                      <a:pt x="242" y="128"/>
                      <a:pt x="239" y="127"/>
                    </a:cubicBezTo>
                    <a:cubicBezTo>
                      <a:pt x="236" y="126"/>
                      <a:pt x="232" y="127"/>
                      <a:pt x="233" y="129"/>
                    </a:cubicBezTo>
                    <a:cubicBezTo>
                      <a:pt x="233" y="131"/>
                      <a:pt x="233" y="133"/>
                      <a:pt x="235" y="136"/>
                    </a:cubicBezTo>
                    <a:cubicBezTo>
                      <a:pt x="236" y="138"/>
                      <a:pt x="239" y="138"/>
                      <a:pt x="240" y="139"/>
                    </a:cubicBezTo>
                    <a:cubicBezTo>
                      <a:pt x="240" y="141"/>
                      <a:pt x="238" y="141"/>
                      <a:pt x="238" y="141"/>
                    </a:cubicBezTo>
                    <a:close/>
                    <a:moveTo>
                      <a:pt x="222" y="132"/>
                    </a:moveTo>
                    <a:cubicBezTo>
                      <a:pt x="222" y="132"/>
                      <a:pt x="226" y="133"/>
                      <a:pt x="226" y="135"/>
                    </a:cubicBezTo>
                    <a:cubicBezTo>
                      <a:pt x="227" y="137"/>
                      <a:pt x="226" y="141"/>
                      <a:pt x="224" y="141"/>
                    </a:cubicBezTo>
                    <a:cubicBezTo>
                      <a:pt x="222" y="142"/>
                      <a:pt x="218" y="140"/>
                      <a:pt x="218" y="136"/>
                    </a:cubicBezTo>
                    <a:cubicBezTo>
                      <a:pt x="218" y="133"/>
                      <a:pt x="221" y="132"/>
                      <a:pt x="222" y="132"/>
                    </a:cubicBezTo>
                    <a:close/>
                    <a:moveTo>
                      <a:pt x="203" y="130"/>
                    </a:moveTo>
                    <a:cubicBezTo>
                      <a:pt x="199" y="130"/>
                      <a:pt x="196" y="129"/>
                      <a:pt x="196" y="132"/>
                    </a:cubicBezTo>
                    <a:cubicBezTo>
                      <a:pt x="196" y="135"/>
                      <a:pt x="196" y="136"/>
                      <a:pt x="201" y="136"/>
                    </a:cubicBezTo>
                    <a:cubicBezTo>
                      <a:pt x="207" y="136"/>
                      <a:pt x="209" y="137"/>
                      <a:pt x="210" y="134"/>
                    </a:cubicBezTo>
                    <a:cubicBezTo>
                      <a:pt x="212" y="131"/>
                      <a:pt x="210" y="130"/>
                      <a:pt x="208" y="130"/>
                    </a:cubicBezTo>
                    <a:cubicBezTo>
                      <a:pt x="206" y="130"/>
                      <a:pt x="203" y="130"/>
                      <a:pt x="203" y="130"/>
                    </a:cubicBezTo>
                    <a:close/>
                    <a:moveTo>
                      <a:pt x="189" y="107"/>
                    </a:moveTo>
                    <a:cubicBezTo>
                      <a:pt x="189" y="108"/>
                      <a:pt x="186" y="113"/>
                      <a:pt x="188" y="116"/>
                    </a:cubicBezTo>
                    <a:cubicBezTo>
                      <a:pt x="190" y="119"/>
                      <a:pt x="191" y="121"/>
                      <a:pt x="193" y="126"/>
                    </a:cubicBezTo>
                    <a:cubicBezTo>
                      <a:pt x="194" y="131"/>
                      <a:pt x="203" y="126"/>
                      <a:pt x="203" y="122"/>
                    </a:cubicBezTo>
                    <a:cubicBezTo>
                      <a:pt x="203" y="119"/>
                      <a:pt x="203" y="117"/>
                      <a:pt x="198" y="112"/>
                    </a:cubicBezTo>
                    <a:cubicBezTo>
                      <a:pt x="194" y="107"/>
                      <a:pt x="189" y="107"/>
                      <a:pt x="189" y="107"/>
                    </a:cubicBezTo>
                    <a:close/>
                    <a:moveTo>
                      <a:pt x="160" y="95"/>
                    </a:moveTo>
                    <a:cubicBezTo>
                      <a:pt x="160" y="96"/>
                      <a:pt x="159" y="98"/>
                      <a:pt x="163" y="100"/>
                    </a:cubicBezTo>
                    <a:cubicBezTo>
                      <a:pt x="166" y="103"/>
                      <a:pt x="166" y="105"/>
                      <a:pt x="165" y="107"/>
                    </a:cubicBezTo>
                    <a:cubicBezTo>
                      <a:pt x="164" y="110"/>
                      <a:pt x="158" y="107"/>
                      <a:pt x="159" y="110"/>
                    </a:cubicBezTo>
                    <a:cubicBezTo>
                      <a:pt x="160" y="113"/>
                      <a:pt x="162" y="114"/>
                      <a:pt x="166" y="114"/>
                    </a:cubicBezTo>
                    <a:cubicBezTo>
                      <a:pt x="170" y="114"/>
                      <a:pt x="172" y="116"/>
                      <a:pt x="172" y="118"/>
                    </a:cubicBezTo>
                    <a:cubicBezTo>
                      <a:pt x="173" y="119"/>
                      <a:pt x="175" y="123"/>
                      <a:pt x="176" y="126"/>
                    </a:cubicBezTo>
                    <a:cubicBezTo>
                      <a:pt x="177" y="128"/>
                      <a:pt x="184" y="130"/>
                      <a:pt x="184" y="127"/>
                    </a:cubicBezTo>
                    <a:cubicBezTo>
                      <a:pt x="185" y="123"/>
                      <a:pt x="184" y="118"/>
                      <a:pt x="184" y="115"/>
                    </a:cubicBezTo>
                    <a:cubicBezTo>
                      <a:pt x="184" y="111"/>
                      <a:pt x="182" y="108"/>
                      <a:pt x="179" y="106"/>
                    </a:cubicBezTo>
                    <a:cubicBezTo>
                      <a:pt x="177" y="103"/>
                      <a:pt x="175" y="100"/>
                      <a:pt x="173" y="98"/>
                    </a:cubicBezTo>
                    <a:cubicBezTo>
                      <a:pt x="172" y="96"/>
                      <a:pt x="171" y="92"/>
                      <a:pt x="167" y="91"/>
                    </a:cubicBezTo>
                    <a:cubicBezTo>
                      <a:pt x="163" y="91"/>
                      <a:pt x="160" y="95"/>
                      <a:pt x="160" y="95"/>
                    </a:cubicBezTo>
                    <a:close/>
                    <a:moveTo>
                      <a:pt x="158" y="163"/>
                    </a:moveTo>
                    <a:cubicBezTo>
                      <a:pt x="156" y="163"/>
                      <a:pt x="151" y="159"/>
                      <a:pt x="153" y="159"/>
                    </a:cubicBezTo>
                    <a:cubicBezTo>
                      <a:pt x="155" y="158"/>
                      <a:pt x="157" y="157"/>
                      <a:pt x="156" y="155"/>
                    </a:cubicBezTo>
                    <a:cubicBezTo>
                      <a:pt x="154" y="153"/>
                      <a:pt x="153" y="148"/>
                      <a:pt x="155" y="149"/>
                    </a:cubicBezTo>
                    <a:cubicBezTo>
                      <a:pt x="158" y="150"/>
                      <a:pt x="162" y="153"/>
                      <a:pt x="161" y="154"/>
                    </a:cubicBezTo>
                    <a:cubicBezTo>
                      <a:pt x="159" y="156"/>
                      <a:pt x="159" y="156"/>
                      <a:pt x="161" y="158"/>
                    </a:cubicBezTo>
                    <a:cubicBezTo>
                      <a:pt x="162" y="160"/>
                      <a:pt x="159" y="163"/>
                      <a:pt x="159" y="163"/>
                    </a:cubicBezTo>
                    <a:cubicBezTo>
                      <a:pt x="158" y="163"/>
                      <a:pt x="158" y="163"/>
                      <a:pt x="158" y="163"/>
                    </a:cubicBezTo>
                    <a:close/>
                    <a:moveTo>
                      <a:pt x="150" y="175"/>
                    </a:moveTo>
                    <a:cubicBezTo>
                      <a:pt x="150" y="175"/>
                      <a:pt x="154" y="175"/>
                      <a:pt x="154" y="180"/>
                    </a:cubicBezTo>
                    <a:cubicBezTo>
                      <a:pt x="153" y="185"/>
                      <a:pt x="149" y="183"/>
                      <a:pt x="147" y="182"/>
                    </a:cubicBezTo>
                    <a:cubicBezTo>
                      <a:pt x="146" y="180"/>
                      <a:pt x="148" y="177"/>
                      <a:pt x="150" y="175"/>
                    </a:cubicBezTo>
                    <a:close/>
                    <a:moveTo>
                      <a:pt x="187" y="168"/>
                    </a:moveTo>
                    <a:cubicBezTo>
                      <a:pt x="187" y="168"/>
                      <a:pt x="188" y="162"/>
                      <a:pt x="188" y="161"/>
                    </a:cubicBezTo>
                    <a:cubicBezTo>
                      <a:pt x="188" y="160"/>
                      <a:pt x="187" y="156"/>
                      <a:pt x="186" y="154"/>
                    </a:cubicBezTo>
                    <a:cubicBezTo>
                      <a:pt x="185" y="152"/>
                      <a:pt x="182" y="153"/>
                      <a:pt x="180" y="155"/>
                    </a:cubicBezTo>
                    <a:cubicBezTo>
                      <a:pt x="179" y="157"/>
                      <a:pt x="177" y="152"/>
                      <a:pt x="175" y="152"/>
                    </a:cubicBezTo>
                    <a:cubicBezTo>
                      <a:pt x="173" y="151"/>
                      <a:pt x="172" y="153"/>
                      <a:pt x="172" y="155"/>
                    </a:cubicBezTo>
                    <a:cubicBezTo>
                      <a:pt x="172" y="158"/>
                      <a:pt x="175" y="159"/>
                      <a:pt x="174" y="162"/>
                    </a:cubicBezTo>
                    <a:cubicBezTo>
                      <a:pt x="173" y="164"/>
                      <a:pt x="171" y="161"/>
                      <a:pt x="171" y="159"/>
                    </a:cubicBezTo>
                    <a:cubicBezTo>
                      <a:pt x="170" y="156"/>
                      <a:pt x="168" y="154"/>
                      <a:pt x="166" y="156"/>
                    </a:cubicBezTo>
                    <a:cubicBezTo>
                      <a:pt x="164" y="157"/>
                      <a:pt x="166" y="160"/>
                      <a:pt x="166" y="164"/>
                    </a:cubicBezTo>
                    <a:cubicBezTo>
                      <a:pt x="166" y="167"/>
                      <a:pt x="165" y="166"/>
                      <a:pt x="164" y="167"/>
                    </a:cubicBezTo>
                    <a:cubicBezTo>
                      <a:pt x="163" y="168"/>
                      <a:pt x="162" y="169"/>
                      <a:pt x="161" y="171"/>
                    </a:cubicBezTo>
                    <a:cubicBezTo>
                      <a:pt x="160" y="172"/>
                      <a:pt x="162" y="174"/>
                      <a:pt x="166" y="174"/>
                    </a:cubicBezTo>
                    <a:cubicBezTo>
                      <a:pt x="170" y="174"/>
                      <a:pt x="176" y="173"/>
                      <a:pt x="176" y="173"/>
                    </a:cubicBezTo>
                    <a:cubicBezTo>
                      <a:pt x="176" y="173"/>
                      <a:pt x="175" y="175"/>
                      <a:pt x="172" y="177"/>
                    </a:cubicBezTo>
                    <a:cubicBezTo>
                      <a:pt x="169" y="178"/>
                      <a:pt x="169" y="180"/>
                      <a:pt x="171" y="182"/>
                    </a:cubicBezTo>
                    <a:cubicBezTo>
                      <a:pt x="173" y="184"/>
                      <a:pt x="171" y="184"/>
                      <a:pt x="171" y="187"/>
                    </a:cubicBezTo>
                    <a:cubicBezTo>
                      <a:pt x="172" y="189"/>
                      <a:pt x="180" y="188"/>
                      <a:pt x="182" y="188"/>
                    </a:cubicBezTo>
                    <a:cubicBezTo>
                      <a:pt x="185" y="187"/>
                      <a:pt x="185" y="184"/>
                      <a:pt x="185" y="181"/>
                    </a:cubicBezTo>
                    <a:cubicBezTo>
                      <a:pt x="185" y="178"/>
                      <a:pt x="186" y="178"/>
                      <a:pt x="185" y="176"/>
                    </a:cubicBezTo>
                    <a:cubicBezTo>
                      <a:pt x="185" y="174"/>
                      <a:pt x="187" y="168"/>
                      <a:pt x="187" y="168"/>
                    </a:cubicBezTo>
                    <a:close/>
                    <a:moveTo>
                      <a:pt x="199" y="177"/>
                    </a:moveTo>
                    <a:cubicBezTo>
                      <a:pt x="199" y="177"/>
                      <a:pt x="201" y="176"/>
                      <a:pt x="203" y="177"/>
                    </a:cubicBezTo>
                    <a:cubicBezTo>
                      <a:pt x="206" y="179"/>
                      <a:pt x="208" y="183"/>
                      <a:pt x="207" y="187"/>
                    </a:cubicBezTo>
                    <a:cubicBezTo>
                      <a:pt x="207" y="191"/>
                      <a:pt x="209" y="193"/>
                      <a:pt x="208" y="195"/>
                    </a:cubicBezTo>
                    <a:cubicBezTo>
                      <a:pt x="207" y="198"/>
                      <a:pt x="202" y="197"/>
                      <a:pt x="202" y="195"/>
                    </a:cubicBezTo>
                    <a:cubicBezTo>
                      <a:pt x="201" y="193"/>
                      <a:pt x="197" y="193"/>
                      <a:pt x="192" y="190"/>
                    </a:cubicBezTo>
                    <a:cubicBezTo>
                      <a:pt x="187" y="188"/>
                      <a:pt x="190" y="186"/>
                      <a:pt x="193" y="184"/>
                    </a:cubicBezTo>
                    <a:cubicBezTo>
                      <a:pt x="196" y="182"/>
                      <a:pt x="195" y="180"/>
                      <a:pt x="199" y="177"/>
                    </a:cubicBezTo>
                    <a:close/>
                    <a:moveTo>
                      <a:pt x="232" y="179"/>
                    </a:moveTo>
                    <a:cubicBezTo>
                      <a:pt x="234" y="180"/>
                      <a:pt x="235" y="176"/>
                      <a:pt x="237" y="176"/>
                    </a:cubicBezTo>
                    <a:cubicBezTo>
                      <a:pt x="239" y="177"/>
                      <a:pt x="243" y="175"/>
                      <a:pt x="244" y="176"/>
                    </a:cubicBezTo>
                    <a:cubicBezTo>
                      <a:pt x="246" y="177"/>
                      <a:pt x="250" y="176"/>
                      <a:pt x="251" y="174"/>
                    </a:cubicBezTo>
                    <a:cubicBezTo>
                      <a:pt x="252" y="171"/>
                      <a:pt x="258" y="168"/>
                      <a:pt x="260" y="168"/>
                    </a:cubicBezTo>
                    <a:cubicBezTo>
                      <a:pt x="262" y="168"/>
                      <a:pt x="261" y="168"/>
                      <a:pt x="265" y="167"/>
                    </a:cubicBezTo>
                    <a:cubicBezTo>
                      <a:pt x="269" y="166"/>
                      <a:pt x="270" y="167"/>
                      <a:pt x="274" y="168"/>
                    </a:cubicBezTo>
                    <a:cubicBezTo>
                      <a:pt x="277" y="169"/>
                      <a:pt x="277" y="170"/>
                      <a:pt x="280" y="172"/>
                    </a:cubicBezTo>
                    <a:cubicBezTo>
                      <a:pt x="283" y="173"/>
                      <a:pt x="283" y="175"/>
                      <a:pt x="282" y="178"/>
                    </a:cubicBezTo>
                    <a:cubicBezTo>
                      <a:pt x="281" y="181"/>
                      <a:pt x="281" y="181"/>
                      <a:pt x="281" y="184"/>
                    </a:cubicBezTo>
                    <a:cubicBezTo>
                      <a:pt x="282" y="187"/>
                      <a:pt x="283" y="190"/>
                      <a:pt x="279" y="192"/>
                    </a:cubicBezTo>
                    <a:cubicBezTo>
                      <a:pt x="276" y="193"/>
                      <a:pt x="272" y="194"/>
                      <a:pt x="270" y="194"/>
                    </a:cubicBezTo>
                    <a:cubicBezTo>
                      <a:pt x="269" y="194"/>
                      <a:pt x="265" y="190"/>
                      <a:pt x="265" y="190"/>
                    </a:cubicBezTo>
                    <a:cubicBezTo>
                      <a:pt x="265" y="190"/>
                      <a:pt x="265" y="193"/>
                      <a:pt x="263" y="194"/>
                    </a:cubicBezTo>
                    <a:cubicBezTo>
                      <a:pt x="261" y="195"/>
                      <a:pt x="259" y="196"/>
                      <a:pt x="257" y="196"/>
                    </a:cubicBezTo>
                    <a:cubicBezTo>
                      <a:pt x="256" y="195"/>
                      <a:pt x="253" y="196"/>
                      <a:pt x="251" y="197"/>
                    </a:cubicBezTo>
                    <a:cubicBezTo>
                      <a:pt x="249" y="198"/>
                      <a:pt x="248" y="198"/>
                      <a:pt x="246" y="198"/>
                    </a:cubicBezTo>
                    <a:cubicBezTo>
                      <a:pt x="244" y="198"/>
                      <a:pt x="240" y="199"/>
                      <a:pt x="239" y="199"/>
                    </a:cubicBezTo>
                    <a:cubicBezTo>
                      <a:pt x="238" y="199"/>
                      <a:pt x="236" y="197"/>
                      <a:pt x="236" y="195"/>
                    </a:cubicBezTo>
                    <a:cubicBezTo>
                      <a:pt x="237" y="194"/>
                      <a:pt x="236" y="193"/>
                      <a:pt x="236" y="193"/>
                    </a:cubicBezTo>
                    <a:cubicBezTo>
                      <a:pt x="236" y="193"/>
                      <a:pt x="232" y="197"/>
                      <a:pt x="229" y="197"/>
                    </a:cubicBezTo>
                    <a:cubicBezTo>
                      <a:pt x="226" y="197"/>
                      <a:pt x="224" y="196"/>
                      <a:pt x="223" y="195"/>
                    </a:cubicBezTo>
                    <a:cubicBezTo>
                      <a:pt x="222" y="194"/>
                      <a:pt x="220" y="196"/>
                      <a:pt x="219" y="195"/>
                    </a:cubicBezTo>
                    <a:cubicBezTo>
                      <a:pt x="217" y="193"/>
                      <a:pt x="215" y="188"/>
                      <a:pt x="215" y="187"/>
                    </a:cubicBezTo>
                    <a:cubicBezTo>
                      <a:pt x="215" y="186"/>
                      <a:pt x="213" y="181"/>
                      <a:pt x="214" y="179"/>
                    </a:cubicBezTo>
                    <a:cubicBezTo>
                      <a:pt x="215" y="176"/>
                      <a:pt x="216" y="176"/>
                      <a:pt x="215" y="172"/>
                    </a:cubicBezTo>
                    <a:cubicBezTo>
                      <a:pt x="213" y="168"/>
                      <a:pt x="214" y="166"/>
                      <a:pt x="211" y="163"/>
                    </a:cubicBezTo>
                    <a:cubicBezTo>
                      <a:pt x="209" y="160"/>
                      <a:pt x="210" y="164"/>
                      <a:pt x="205" y="162"/>
                    </a:cubicBezTo>
                    <a:cubicBezTo>
                      <a:pt x="200" y="160"/>
                      <a:pt x="198" y="159"/>
                      <a:pt x="196" y="155"/>
                    </a:cubicBezTo>
                    <a:cubicBezTo>
                      <a:pt x="193" y="151"/>
                      <a:pt x="191" y="147"/>
                      <a:pt x="194" y="146"/>
                    </a:cubicBezTo>
                    <a:cubicBezTo>
                      <a:pt x="197" y="146"/>
                      <a:pt x="200" y="144"/>
                      <a:pt x="203" y="147"/>
                    </a:cubicBezTo>
                    <a:cubicBezTo>
                      <a:pt x="206" y="151"/>
                      <a:pt x="208" y="150"/>
                      <a:pt x="209" y="152"/>
                    </a:cubicBezTo>
                    <a:cubicBezTo>
                      <a:pt x="211" y="154"/>
                      <a:pt x="212" y="154"/>
                      <a:pt x="215" y="154"/>
                    </a:cubicBezTo>
                    <a:cubicBezTo>
                      <a:pt x="218" y="153"/>
                      <a:pt x="219" y="154"/>
                      <a:pt x="221" y="156"/>
                    </a:cubicBezTo>
                    <a:cubicBezTo>
                      <a:pt x="223" y="158"/>
                      <a:pt x="229" y="161"/>
                      <a:pt x="230" y="162"/>
                    </a:cubicBezTo>
                    <a:cubicBezTo>
                      <a:pt x="231" y="162"/>
                      <a:pt x="232" y="166"/>
                      <a:pt x="231" y="169"/>
                    </a:cubicBezTo>
                    <a:cubicBezTo>
                      <a:pt x="230" y="171"/>
                      <a:pt x="230" y="175"/>
                      <a:pt x="232" y="176"/>
                    </a:cubicBezTo>
                    <a:cubicBezTo>
                      <a:pt x="233" y="176"/>
                      <a:pt x="232" y="179"/>
                      <a:pt x="232" y="179"/>
                    </a:cubicBezTo>
                    <a:close/>
                    <a:moveTo>
                      <a:pt x="130" y="210"/>
                    </a:moveTo>
                    <a:cubicBezTo>
                      <a:pt x="130" y="210"/>
                      <a:pt x="134" y="207"/>
                      <a:pt x="138" y="208"/>
                    </a:cubicBezTo>
                    <a:cubicBezTo>
                      <a:pt x="143" y="209"/>
                      <a:pt x="144" y="211"/>
                      <a:pt x="143" y="215"/>
                    </a:cubicBezTo>
                    <a:cubicBezTo>
                      <a:pt x="143" y="219"/>
                      <a:pt x="139" y="226"/>
                      <a:pt x="136" y="225"/>
                    </a:cubicBezTo>
                    <a:cubicBezTo>
                      <a:pt x="132" y="224"/>
                      <a:pt x="134" y="220"/>
                      <a:pt x="132" y="216"/>
                    </a:cubicBezTo>
                    <a:cubicBezTo>
                      <a:pt x="131" y="212"/>
                      <a:pt x="129" y="212"/>
                      <a:pt x="130" y="210"/>
                    </a:cubicBezTo>
                    <a:close/>
                    <a:moveTo>
                      <a:pt x="172" y="305"/>
                    </a:moveTo>
                    <a:cubicBezTo>
                      <a:pt x="171" y="306"/>
                      <a:pt x="170" y="308"/>
                      <a:pt x="168" y="309"/>
                    </a:cubicBezTo>
                    <a:cubicBezTo>
                      <a:pt x="165" y="310"/>
                      <a:pt x="163" y="312"/>
                      <a:pt x="164" y="315"/>
                    </a:cubicBezTo>
                    <a:cubicBezTo>
                      <a:pt x="165" y="317"/>
                      <a:pt x="170" y="315"/>
                      <a:pt x="173" y="318"/>
                    </a:cubicBezTo>
                    <a:cubicBezTo>
                      <a:pt x="176" y="320"/>
                      <a:pt x="176" y="322"/>
                      <a:pt x="179" y="323"/>
                    </a:cubicBezTo>
                    <a:cubicBezTo>
                      <a:pt x="181" y="323"/>
                      <a:pt x="181" y="325"/>
                      <a:pt x="186" y="324"/>
                    </a:cubicBezTo>
                    <a:cubicBezTo>
                      <a:pt x="191" y="323"/>
                      <a:pt x="192" y="321"/>
                      <a:pt x="193" y="319"/>
                    </a:cubicBezTo>
                    <a:cubicBezTo>
                      <a:pt x="193" y="317"/>
                      <a:pt x="189" y="315"/>
                      <a:pt x="189" y="313"/>
                    </a:cubicBezTo>
                    <a:cubicBezTo>
                      <a:pt x="189" y="310"/>
                      <a:pt x="190" y="309"/>
                      <a:pt x="187" y="306"/>
                    </a:cubicBezTo>
                    <a:cubicBezTo>
                      <a:pt x="184" y="303"/>
                      <a:pt x="183" y="303"/>
                      <a:pt x="181" y="300"/>
                    </a:cubicBezTo>
                    <a:cubicBezTo>
                      <a:pt x="180" y="297"/>
                      <a:pt x="178" y="292"/>
                      <a:pt x="176" y="295"/>
                    </a:cubicBezTo>
                    <a:cubicBezTo>
                      <a:pt x="174" y="297"/>
                      <a:pt x="174" y="299"/>
                      <a:pt x="173" y="301"/>
                    </a:cubicBezTo>
                    <a:cubicBezTo>
                      <a:pt x="171" y="303"/>
                      <a:pt x="172" y="305"/>
                      <a:pt x="172" y="305"/>
                    </a:cubicBezTo>
                    <a:close/>
                    <a:moveTo>
                      <a:pt x="178" y="259"/>
                    </a:moveTo>
                    <a:cubicBezTo>
                      <a:pt x="178" y="261"/>
                      <a:pt x="176" y="266"/>
                      <a:pt x="174" y="266"/>
                    </a:cubicBezTo>
                    <a:cubicBezTo>
                      <a:pt x="172" y="265"/>
                      <a:pt x="170" y="262"/>
                      <a:pt x="169" y="258"/>
                    </a:cubicBezTo>
                    <a:cubicBezTo>
                      <a:pt x="168" y="255"/>
                      <a:pt x="166" y="250"/>
                      <a:pt x="163" y="247"/>
                    </a:cubicBezTo>
                    <a:cubicBezTo>
                      <a:pt x="160" y="244"/>
                      <a:pt x="161" y="244"/>
                      <a:pt x="158" y="242"/>
                    </a:cubicBezTo>
                    <a:cubicBezTo>
                      <a:pt x="154" y="240"/>
                      <a:pt x="156" y="238"/>
                      <a:pt x="153" y="234"/>
                    </a:cubicBezTo>
                    <a:cubicBezTo>
                      <a:pt x="150" y="231"/>
                      <a:pt x="152" y="226"/>
                      <a:pt x="154" y="226"/>
                    </a:cubicBezTo>
                    <a:cubicBezTo>
                      <a:pt x="157" y="226"/>
                      <a:pt x="159" y="230"/>
                      <a:pt x="160" y="233"/>
                    </a:cubicBezTo>
                    <a:cubicBezTo>
                      <a:pt x="161" y="236"/>
                      <a:pt x="165" y="233"/>
                      <a:pt x="166" y="230"/>
                    </a:cubicBezTo>
                    <a:cubicBezTo>
                      <a:pt x="166" y="226"/>
                      <a:pt x="166" y="225"/>
                      <a:pt x="167" y="224"/>
                    </a:cubicBezTo>
                    <a:cubicBezTo>
                      <a:pt x="168" y="223"/>
                      <a:pt x="163" y="224"/>
                      <a:pt x="163" y="220"/>
                    </a:cubicBezTo>
                    <a:cubicBezTo>
                      <a:pt x="163" y="217"/>
                      <a:pt x="163" y="215"/>
                      <a:pt x="164" y="213"/>
                    </a:cubicBezTo>
                    <a:cubicBezTo>
                      <a:pt x="164" y="211"/>
                      <a:pt x="167" y="210"/>
                      <a:pt x="169" y="210"/>
                    </a:cubicBezTo>
                    <a:cubicBezTo>
                      <a:pt x="171" y="210"/>
                      <a:pt x="172" y="213"/>
                      <a:pt x="174" y="211"/>
                    </a:cubicBezTo>
                    <a:cubicBezTo>
                      <a:pt x="176" y="208"/>
                      <a:pt x="177" y="208"/>
                      <a:pt x="181" y="207"/>
                    </a:cubicBezTo>
                    <a:cubicBezTo>
                      <a:pt x="184" y="207"/>
                      <a:pt x="180" y="209"/>
                      <a:pt x="183" y="211"/>
                    </a:cubicBezTo>
                    <a:cubicBezTo>
                      <a:pt x="186" y="214"/>
                      <a:pt x="189" y="215"/>
                      <a:pt x="188" y="218"/>
                    </a:cubicBezTo>
                    <a:cubicBezTo>
                      <a:pt x="186" y="221"/>
                      <a:pt x="186" y="223"/>
                      <a:pt x="183" y="224"/>
                    </a:cubicBezTo>
                    <a:cubicBezTo>
                      <a:pt x="180" y="225"/>
                      <a:pt x="180" y="230"/>
                      <a:pt x="181" y="229"/>
                    </a:cubicBezTo>
                    <a:cubicBezTo>
                      <a:pt x="182" y="229"/>
                      <a:pt x="184" y="229"/>
                      <a:pt x="184" y="231"/>
                    </a:cubicBezTo>
                    <a:cubicBezTo>
                      <a:pt x="185" y="232"/>
                      <a:pt x="185" y="234"/>
                      <a:pt x="186" y="236"/>
                    </a:cubicBezTo>
                    <a:cubicBezTo>
                      <a:pt x="188" y="238"/>
                      <a:pt x="190" y="236"/>
                      <a:pt x="189" y="240"/>
                    </a:cubicBezTo>
                    <a:cubicBezTo>
                      <a:pt x="189" y="243"/>
                      <a:pt x="189" y="245"/>
                      <a:pt x="188" y="247"/>
                    </a:cubicBezTo>
                    <a:cubicBezTo>
                      <a:pt x="188" y="250"/>
                      <a:pt x="191" y="251"/>
                      <a:pt x="189" y="254"/>
                    </a:cubicBezTo>
                    <a:cubicBezTo>
                      <a:pt x="187" y="257"/>
                      <a:pt x="187" y="259"/>
                      <a:pt x="183" y="259"/>
                    </a:cubicBezTo>
                    <a:cubicBezTo>
                      <a:pt x="179" y="259"/>
                      <a:pt x="178" y="259"/>
                      <a:pt x="178" y="259"/>
                    </a:cubicBezTo>
                    <a:close/>
                    <a:moveTo>
                      <a:pt x="289" y="208"/>
                    </a:moveTo>
                    <a:cubicBezTo>
                      <a:pt x="285" y="208"/>
                      <a:pt x="283" y="207"/>
                      <a:pt x="283" y="210"/>
                    </a:cubicBezTo>
                    <a:cubicBezTo>
                      <a:pt x="283" y="213"/>
                      <a:pt x="284" y="214"/>
                      <a:pt x="285" y="216"/>
                    </a:cubicBezTo>
                    <a:cubicBezTo>
                      <a:pt x="286" y="219"/>
                      <a:pt x="289" y="215"/>
                      <a:pt x="290" y="218"/>
                    </a:cubicBezTo>
                    <a:cubicBezTo>
                      <a:pt x="290" y="221"/>
                      <a:pt x="289" y="221"/>
                      <a:pt x="292" y="224"/>
                    </a:cubicBezTo>
                    <a:cubicBezTo>
                      <a:pt x="295" y="228"/>
                      <a:pt x="296" y="225"/>
                      <a:pt x="300" y="223"/>
                    </a:cubicBezTo>
                    <a:cubicBezTo>
                      <a:pt x="305" y="221"/>
                      <a:pt x="311" y="223"/>
                      <a:pt x="313" y="221"/>
                    </a:cubicBezTo>
                    <a:cubicBezTo>
                      <a:pt x="315" y="219"/>
                      <a:pt x="313" y="215"/>
                      <a:pt x="309" y="212"/>
                    </a:cubicBezTo>
                    <a:cubicBezTo>
                      <a:pt x="305" y="210"/>
                      <a:pt x="303" y="206"/>
                      <a:pt x="299" y="206"/>
                    </a:cubicBezTo>
                    <a:cubicBezTo>
                      <a:pt x="295" y="206"/>
                      <a:pt x="296" y="208"/>
                      <a:pt x="294" y="208"/>
                    </a:cubicBezTo>
                    <a:cubicBezTo>
                      <a:pt x="291" y="209"/>
                      <a:pt x="289" y="208"/>
                      <a:pt x="289" y="208"/>
                    </a:cubicBezTo>
                    <a:close/>
                    <a:moveTo>
                      <a:pt x="326" y="290"/>
                    </a:moveTo>
                    <a:cubicBezTo>
                      <a:pt x="326" y="291"/>
                      <a:pt x="325" y="293"/>
                      <a:pt x="326" y="294"/>
                    </a:cubicBezTo>
                    <a:cubicBezTo>
                      <a:pt x="326" y="295"/>
                      <a:pt x="329" y="296"/>
                      <a:pt x="329" y="295"/>
                    </a:cubicBezTo>
                    <a:cubicBezTo>
                      <a:pt x="330" y="293"/>
                      <a:pt x="332" y="292"/>
                      <a:pt x="329" y="291"/>
                    </a:cubicBezTo>
                    <a:cubicBezTo>
                      <a:pt x="327" y="289"/>
                      <a:pt x="326" y="290"/>
                      <a:pt x="326" y="290"/>
                    </a:cubicBezTo>
                    <a:close/>
                    <a:moveTo>
                      <a:pt x="316" y="295"/>
                    </a:moveTo>
                    <a:cubicBezTo>
                      <a:pt x="315" y="297"/>
                      <a:pt x="316" y="300"/>
                      <a:pt x="315" y="300"/>
                    </a:cubicBezTo>
                    <a:cubicBezTo>
                      <a:pt x="313" y="301"/>
                      <a:pt x="312" y="305"/>
                      <a:pt x="313" y="305"/>
                    </a:cubicBezTo>
                    <a:cubicBezTo>
                      <a:pt x="314" y="306"/>
                      <a:pt x="318" y="303"/>
                      <a:pt x="318" y="300"/>
                    </a:cubicBezTo>
                    <a:cubicBezTo>
                      <a:pt x="319" y="298"/>
                      <a:pt x="319" y="296"/>
                      <a:pt x="319" y="295"/>
                    </a:cubicBezTo>
                    <a:cubicBezTo>
                      <a:pt x="320" y="294"/>
                      <a:pt x="317" y="294"/>
                      <a:pt x="316" y="295"/>
                    </a:cubicBezTo>
                    <a:close/>
                    <a:moveTo>
                      <a:pt x="356" y="311"/>
                    </a:moveTo>
                    <a:cubicBezTo>
                      <a:pt x="354" y="312"/>
                      <a:pt x="353" y="312"/>
                      <a:pt x="353" y="314"/>
                    </a:cubicBezTo>
                    <a:cubicBezTo>
                      <a:pt x="353" y="316"/>
                      <a:pt x="354" y="319"/>
                      <a:pt x="357" y="318"/>
                    </a:cubicBezTo>
                    <a:cubicBezTo>
                      <a:pt x="359" y="318"/>
                      <a:pt x="362" y="317"/>
                      <a:pt x="363" y="316"/>
                    </a:cubicBezTo>
                    <a:cubicBezTo>
                      <a:pt x="364" y="314"/>
                      <a:pt x="364" y="312"/>
                      <a:pt x="361" y="311"/>
                    </a:cubicBezTo>
                    <a:cubicBezTo>
                      <a:pt x="359" y="311"/>
                      <a:pt x="356" y="311"/>
                      <a:pt x="356" y="311"/>
                    </a:cubicBezTo>
                    <a:close/>
                    <a:moveTo>
                      <a:pt x="335" y="318"/>
                    </a:moveTo>
                    <a:cubicBezTo>
                      <a:pt x="333" y="322"/>
                      <a:pt x="335" y="330"/>
                      <a:pt x="337" y="332"/>
                    </a:cubicBezTo>
                    <a:cubicBezTo>
                      <a:pt x="338" y="334"/>
                      <a:pt x="345" y="334"/>
                      <a:pt x="348" y="331"/>
                    </a:cubicBezTo>
                    <a:cubicBezTo>
                      <a:pt x="351" y="328"/>
                      <a:pt x="353" y="325"/>
                      <a:pt x="352" y="323"/>
                    </a:cubicBezTo>
                    <a:cubicBezTo>
                      <a:pt x="351" y="320"/>
                      <a:pt x="350" y="317"/>
                      <a:pt x="350" y="315"/>
                    </a:cubicBezTo>
                    <a:cubicBezTo>
                      <a:pt x="349" y="313"/>
                      <a:pt x="348" y="311"/>
                      <a:pt x="346" y="310"/>
                    </a:cubicBezTo>
                    <a:cubicBezTo>
                      <a:pt x="340" y="308"/>
                      <a:pt x="337" y="314"/>
                      <a:pt x="335" y="318"/>
                    </a:cubicBezTo>
                    <a:close/>
                    <a:moveTo>
                      <a:pt x="365" y="384"/>
                    </a:moveTo>
                    <a:cubicBezTo>
                      <a:pt x="365" y="384"/>
                      <a:pt x="365" y="383"/>
                      <a:pt x="367" y="382"/>
                    </a:cubicBezTo>
                    <a:cubicBezTo>
                      <a:pt x="370" y="382"/>
                      <a:pt x="371" y="385"/>
                      <a:pt x="373" y="384"/>
                    </a:cubicBezTo>
                    <a:cubicBezTo>
                      <a:pt x="375" y="383"/>
                      <a:pt x="373" y="381"/>
                      <a:pt x="376" y="380"/>
                    </a:cubicBezTo>
                    <a:cubicBezTo>
                      <a:pt x="378" y="379"/>
                      <a:pt x="380" y="382"/>
                      <a:pt x="381" y="379"/>
                    </a:cubicBezTo>
                    <a:cubicBezTo>
                      <a:pt x="382" y="377"/>
                      <a:pt x="385" y="381"/>
                      <a:pt x="387" y="384"/>
                    </a:cubicBezTo>
                    <a:cubicBezTo>
                      <a:pt x="389" y="386"/>
                      <a:pt x="391" y="386"/>
                      <a:pt x="395" y="389"/>
                    </a:cubicBezTo>
                    <a:cubicBezTo>
                      <a:pt x="399" y="392"/>
                      <a:pt x="399" y="392"/>
                      <a:pt x="403" y="391"/>
                    </a:cubicBezTo>
                    <a:cubicBezTo>
                      <a:pt x="408" y="390"/>
                      <a:pt x="409" y="392"/>
                      <a:pt x="407" y="395"/>
                    </a:cubicBezTo>
                    <a:cubicBezTo>
                      <a:pt x="405" y="397"/>
                      <a:pt x="404" y="397"/>
                      <a:pt x="409" y="401"/>
                    </a:cubicBezTo>
                    <a:cubicBezTo>
                      <a:pt x="413" y="404"/>
                      <a:pt x="413" y="403"/>
                      <a:pt x="416" y="404"/>
                    </a:cubicBezTo>
                    <a:cubicBezTo>
                      <a:pt x="419" y="406"/>
                      <a:pt x="419" y="408"/>
                      <a:pt x="423" y="409"/>
                    </a:cubicBezTo>
                    <a:cubicBezTo>
                      <a:pt x="427" y="409"/>
                      <a:pt x="423" y="405"/>
                      <a:pt x="425" y="403"/>
                    </a:cubicBezTo>
                    <a:cubicBezTo>
                      <a:pt x="427" y="402"/>
                      <a:pt x="430" y="402"/>
                      <a:pt x="433" y="405"/>
                    </a:cubicBezTo>
                    <a:cubicBezTo>
                      <a:pt x="436" y="407"/>
                      <a:pt x="438" y="407"/>
                      <a:pt x="443" y="407"/>
                    </a:cubicBezTo>
                    <a:cubicBezTo>
                      <a:pt x="448" y="408"/>
                      <a:pt x="453" y="406"/>
                      <a:pt x="457" y="406"/>
                    </a:cubicBezTo>
                    <a:cubicBezTo>
                      <a:pt x="461" y="405"/>
                      <a:pt x="466" y="407"/>
                      <a:pt x="468" y="405"/>
                    </a:cubicBezTo>
                    <a:cubicBezTo>
                      <a:pt x="469" y="402"/>
                      <a:pt x="468" y="400"/>
                      <a:pt x="464" y="398"/>
                    </a:cubicBezTo>
                    <a:cubicBezTo>
                      <a:pt x="460" y="397"/>
                      <a:pt x="460" y="396"/>
                      <a:pt x="459" y="395"/>
                    </a:cubicBezTo>
                    <a:cubicBezTo>
                      <a:pt x="458" y="393"/>
                      <a:pt x="456" y="393"/>
                      <a:pt x="454" y="393"/>
                    </a:cubicBezTo>
                    <a:cubicBezTo>
                      <a:pt x="451" y="393"/>
                      <a:pt x="450" y="391"/>
                      <a:pt x="445" y="390"/>
                    </a:cubicBezTo>
                    <a:cubicBezTo>
                      <a:pt x="441" y="389"/>
                      <a:pt x="439" y="389"/>
                      <a:pt x="434" y="386"/>
                    </a:cubicBezTo>
                    <a:cubicBezTo>
                      <a:pt x="430" y="383"/>
                      <a:pt x="428" y="381"/>
                      <a:pt x="430" y="379"/>
                    </a:cubicBezTo>
                    <a:cubicBezTo>
                      <a:pt x="432" y="377"/>
                      <a:pt x="437" y="380"/>
                      <a:pt x="441" y="380"/>
                    </a:cubicBezTo>
                    <a:cubicBezTo>
                      <a:pt x="444" y="380"/>
                      <a:pt x="443" y="382"/>
                      <a:pt x="446" y="383"/>
                    </a:cubicBezTo>
                    <a:cubicBezTo>
                      <a:pt x="448" y="385"/>
                      <a:pt x="450" y="385"/>
                      <a:pt x="454" y="384"/>
                    </a:cubicBezTo>
                    <a:cubicBezTo>
                      <a:pt x="457" y="384"/>
                      <a:pt x="457" y="384"/>
                      <a:pt x="462" y="386"/>
                    </a:cubicBezTo>
                    <a:cubicBezTo>
                      <a:pt x="467" y="388"/>
                      <a:pt x="467" y="389"/>
                      <a:pt x="470" y="387"/>
                    </a:cubicBezTo>
                    <a:cubicBezTo>
                      <a:pt x="472" y="385"/>
                      <a:pt x="468" y="383"/>
                      <a:pt x="469" y="383"/>
                    </a:cubicBezTo>
                    <a:cubicBezTo>
                      <a:pt x="470" y="382"/>
                      <a:pt x="469" y="379"/>
                      <a:pt x="467" y="378"/>
                    </a:cubicBezTo>
                    <a:cubicBezTo>
                      <a:pt x="466" y="376"/>
                      <a:pt x="464" y="375"/>
                      <a:pt x="464" y="373"/>
                    </a:cubicBezTo>
                    <a:cubicBezTo>
                      <a:pt x="464" y="371"/>
                      <a:pt x="467" y="373"/>
                      <a:pt x="467" y="371"/>
                    </a:cubicBezTo>
                    <a:cubicBezTo>
                      <a:pt x="466" y="369"/>
                      <a:pt x="466" y="366"/>
                      <a:pt x="462" y="365"/>
                    </a:cubicBezTo>
                    <a:cubicBezTo>
                      <a:pt x="459" y="365"/>
                      <a:pt x="461" y="361"/>
                      <a:pt x="460" y="360"/>
                    </a:cubicBezTo>
                    <a:cubicBezTo>
                      <a:pt x="459" y="360"/>
                      <a:pt x="454" y="359"/>
                      <a:pt x="453" y="358"/>
                    </a:cubicBezTo>
                    <a:cubicBezTo>
                      <a:pt x="453" y="358"/>
                      <a:pt x="453" y="355"/>
                      <a:pt x="451" y="355"/>
                    </a:cubicBezTo>
                    <a:cubicBezTo>
                      <a:pt x="450" y="355"/>
                      <a:pt x="449" y="355"/>
                      <a:pt x="448" y="353"/>
                    </a:cubicBezTo>
                    <a:cubicBezTo>
                      <a:pt x="447" y="352"/>
                      <a:pt x="446" y="351"/>
                      <a:pt x="444" y="351"/>
                    </a:cubicBezTo>
                    <a:cubicBezTo>
                      <a:pt x="441" y="351"/>
                      <a:pt x="439" y="352"/>
                      <a:pt x="435" y="350"/>
                    </a:cubicBezTo>
                    <a:cubicBezTo>
                      <a:pt x="431" y="349"/>
                      <a:pt x="430" y="345"/>
                      <a:pt x="427" y="342"/>
                    </a:cubicBezTo>
                    <a:cubicBezTo>
                      <a:pt x="425" y="340"/>
                      <a:pt x="425" y="339"/>
                      <a:pt x="423" y="340"/>
                    </a:cubicBezTo>
                    <a:cubicBezTo>
                      <a:pt x="422" y="342"/>
                      <a:pt x="419" y="338"/>
                      <a:pt x="417" y="336"/>
                    </a:cubicBezTo>
                    <a:cubicBezTo>
                      <a:pt x="415" y="334"/>
                      <a:pt x="416" y="334"/>
                      <a:pt x="420" y="334"/>
                    </a:cubicBezTo>
                    <a:cubicBezTo>
                      <a:pt x="423" y="335"/>
                      <a:pt x="423" y="333"/>
                      <a:pt x="422" y="330"/>
                    </a:cubicBezTo>
                    <a:cubicBezTo>
                      <a:pt x="422" y="327"/>
                      <a:pt x="417" y="326"/>
                      <a:pt x="417" y="323"/>
                    </a:cubicBezTo>
                    <a:cubicBezTo>
                      <a:pt x="417" y="320"/>
                      <a:pt x="422" y="323"/>
                      <a:pt x="425" y="323"/>
                    </a:cubicBezTo>
                    <a:cubicBezTo>
                      <a:pt x="428" y="323"/>
                      <a:pt x="428" y="324"/>
                      <a:pt x="430" y="326"/>
                    </a:cubicBezTo>
                    <a:cubicBezTo>
                      <a:pt x="432" y="327"/>
                      <a:pt x="434" y="328"/>
                      <a:pt x="436" y="327"/>
                    </a:cubicBezTo>
                    <a:cubicBezTo>
                      <a:pt x="437" y="327"/>
                      <a:pt x="439" y="324"/>
                      <a:pt x="439" y="324"/>
                    </a:cubicBezTo>
                    <a:cubicBezTo>
                      <a:pt x="439" y="324"/>
                      <a:pt x="439" y="327"/>
                      <a:pt x="439" y="329"/>
                    </a:cubicBezTo>
                    <a:cubicBezTo>
                      <a:pt x="438" y="331"/>
                      <a:pt x="440" y="331"/>
                      <a:pt x="442" y="333"/>
                    </a:cubicBezTo>
                    <a:cubicBezTo>
                      <a:pt x="445" y="335"/>
                      <a:pt x="446" y="335"/>
                      <a:pt x="449" y="337"/>
                    </a:cubicBezTo>
                    <a:cubicBezTo>
                      <a:pt x="452" y="340"/>
                      <a:pt x="454" y="337"/>
                      <a:pt x="456" y="337"/>
                    </a:cubicBezTo>
                    <a:cubicBezTo>
                      <a:pt x="458" y="337"/>
                      <a:pt x="459" y="339"/>
                      <a:pt x="461" y="337"/>
                    </a:cubicBezTo>
                    <a:cubicBezTo>
                      <a:pt x="463" y="335"/>
                      <a:pt x="456" y="328"/>
                      <a:pt x="455" y="326"/>
                    </a:cubicBezTo>
                    <a:cubicBezTo>
                      <a:pt x="454" y="324"/>
                      <a:pt x="457" y="324"/>
                      <a:pt x="459" y="324"/>
                    </a:cubicBezTo>
                    <a:cubicBezTo>
                      <a:pt x="462" y="324"/>
                      <a:pt x="460" y="320"/>
                      <a:pt x="460" y="318"/>
                    </a:cubicBezTo>
                    <a:cubicBezTo>
                      <a:pt x="461" y="316"/>
                      <a:pt x="461" y="315"/>
                      <a:pt x="462" y="313"/>
                    </a:cubicBezTo>
                    <a:cubicBezTo>
                      <a:pt x="462" y="311"/>
                      <a:pt x="456" y="310"/>
                      <a:pt x="456" y="308"/>
                    </a:cubicBezTo>
                    <a:cubicBezTo>
                      <a:pt x="456" y="307"/>
                      <a:pt x="460" y="306"/>
                      <a:pt x="460" y="304"/>
                    </a:cubicBezTo>
                    <a:cubicBezTo>
                      <a:pt x="460" y="303"/>
                      <a:pt x="459" y="300"/>
                      <a:pt x="459" y="298"/>
                    </a:cubicBezTo>
                    <a:cubicBezTo>
                      <a:pt x="459" y="296"/>
                      <a:pt x="454" y="296"/>
                      <a:pt x="451" y="296"/>
                    </a:cubicBezTo>
                    <a:cubicBezTo>
                      <a:pt x="448" y="296"/>
                      <a:pt x="449" y="298"/>
                      <a:pt x="446" y="299"/>
                    </a:cubicBezTo>
                    <a:cubicBezTo>
                      <a:pt x="443" y="301"/>
                      <a:pt x="443" y="300"/>
                      <a:pt x="442" y="299"/>
                    </a:cubicBezTo>
                    <a:cubicBezTo>
                      <a:pt x="442" y="297"/>
                      <a:pt x="439" y="296"/>
                      <a:pt x="438" y="297"/>
                    </a:cubicBezTo>
                    <a:cubicBezTo>
                      <a:pt x="436" y="299"/>
                      <a:pt x="434" y="301"/>
                      <a:pt x="433" y="299"/>
                    </a:cubicBezTo>
                    <a:cubicBezTo>
                      <a:pt x="431" y="297"/>
                      <a:pt x="435" y="297"/>
                      <a:pt x="434" y="295"/>
                    </a:cubicBezTo>
                    <a:cubicBezTo>
                      <a:pt x="433" y="294"/>
                      <a:pt x="433" y="293"/>
                      <a:pt x="432" y="292"/>
                    </a:cubicBezTo>
                    <a:cubicBezTo>
                      <a:pt x="431" y="291"/>
                      <a:pt x="428" y="289"/>
                      <a:pt x="426" y="290"/>
                    </a:cubicBezTo>
                    <a:cubicBezTo>
                      <a:pt x="424" y="290"/>
                      <a:pt x="425" y="288"/>
                      <a:pt x="424" y="286"/>
                    </a:cubicBezTo>
                    <a:cubicBezTo>
                      <a:pt x="422" y="284"/>
                      <a:pt x="421" y="290"/>
                      <a:pt x="420" y="291"/>
                    </a:cubicBezTo>
                    <a:cubicBezTo>
                      <a:pt x="419" y="292"/>
                      <a:pt x="415" y="292"/>
                      <a:pt x="413" y="293"/>
                    </a:cubicBezTo>
                    <a:cubicBezTo>
                      <a:pt x="411" y="294"/>
                      <a:pt x="411" y="292"/>
                      <a:pt x="409" y="291"/>
                    </a:cubicBezTo>
                    <a:cubicBezTo>
                      <a:pt x="407" y="289"/>
                      <a:pt x="408" y="289"/>
                      <a:pt x="404" y="289"/>
                    </a:cubicBezTo>
                    <a:cubicBezTo>
                      <a:pt x="400" y="289"/>
                      <a:pt x="403" y="287"/>
                      <a:pt x="401" y="286"/>
                    </a:cubicBezTo>
                    <a:cubicBezTo>
                      <a:pt x="400" y="285"/>
                      <a:pt x="398" y="286"/>
                      <a:pt x="394" y="286"/>
                    </a:cubicBezTo>
                    <a:cubicBezTo>
                      <a:pt x="390" y="287"/>
                      <a:pt x="392" y="285"/>
                      <a:pt x="391" y="283"/>
                    </a:cubicBezTo>
                    <a:cubicBezTo>
                      <a:pt x="390" y="282"/>
                      <a:pt x="391" y="282"/>
                      <a:pt x="391" y="280"/>
                    </a:cubicBezTo>
                    <a:cubicBezTo>
                      <a:pt x="391" y="279"/>
                      <a:pt x="394" y="279"/>
                      <a:pt x="394" y="277"/>
                    </a:cubicBezTo>
                    <a:cubicBezTo>
                      <a:pt x="394" y="275"/>
                      <a:pt x="390" y="276"/>
                      <a:pt x="390" y="274"/>
                    </a:cubicBezTo>
                    <a:cubicBezTo>
                      <a:pt x="390" y="272"/>
                      <a:pt x="395" y="272"/>
                      <a:pt x="398" y="272"/>
                    </a:cubicBezTo>
                    <a:cubicBezTo>
                      <a:pt x="400" y="271"/>
                      <a:pt x="402" y="270"/>
                      <a:pt x="399" y="267"/>
                    </a:cubicBezTo>
                    <a:cubicBezTo>
                      <a:pt x="397" y="264"/>
                      <a:pt x="393" y="266"/>
                      <a:pt x="391" y="266"/>
                    </a:cubicBezTo>
                    <a:cubicBezTo>
                      <a:pt x="388" y="267"/>
                      <a:pt x="386" y="267"/>
                      <a:pt x="386" y="265"/>
                    </a:cubicBezTo>
                    <a:cubicBezTo>
                      <a:pt x="386" y="264"/>
                      <a:pt x="391" y="262"/>
                      <a:pt x="392" y="261"/>
                    </a:cubicBezTo>
                    <a:cubicBezTo>
                      <a:pt x="393" y="260"/>
                      <a:pt x="391" y="259"/>
                      <a:pt x="385" y="255"/>
                    </a:cubicBezTo>
                    <a:cubicBezTo>
                      <a:pt x="380" y="250"/>
                      <a:pt x="382" y="255"/>
                      <a:pt x="380" y="258"/>
                    </a:cubicBezTo>
                    <a:cubicBezTo>
                      <a:pt x="379" y="260"/>
                      <a:pt x="377" y="256"/>
                      <a:pt x="376" y="254"/>
                    </a:cubicBezTo>
                    <a:cubicBezTo>
                      <a:pt x="376" y="252"/>
                      <a:pt x="379" y="249"/>
                      <a:pt x="377" y="248"/>
                    </a:cubicBezTo>
                    <a:cubicBezTo>
                      <a:pt x="375" y="248"/>
                      <a:pt x="371" y="247"/>
                      <a:pt x="368" y="248"/>
                    </a:cubicBezTo>
                    <a:cubicBezTo>
                      <a:pt x="366" y="250"/>
                      <a:pt x="363" y="251"/>
                      <a:pt x="363" y="248"/>
                    </a:cubicBezTo>
                    <a:cubicBezTo>
                      <a:pt x="362" y="245"/>
                      <a:pt x="358" y="244"/>
                      <a:pt x="357" y="247"/>
                    </a:cubicBezTo>
                    <a:cubicBezTo>
                      <a:pt x="355" y="250"/>
                      <a:pt x="352" y="253"/>
                      <a:pt x="351" y="251"/>
                    </a:cubicBezTo>
                    <a:cubicBezTo>
                      <a:pt x="349" y="249"/>
                      <a:pt x="354" y="245"/>
                      <a:pt x="355" y="243"/>
                    </a:cubicBezTo>
                    <a:cubicBezTo>
                      <a:pt x="355" y="240"/>
                      <a:pt x="352" y="237"/>
                      <a:pt x="349" y="237"/>
                    </a:cubicBezTo>
                    <a:cubicBezTo>
                      <a:pt x="346" y="237"/>
                      <a:pt x="344" y="238"/>
                      <a:pt x="344" y="242"/>
                    </a:cubicBezTo>
                    <a:cubicBezTo>
                      <a:pt x="345" y="245"/>
                      <a:pt x="341" y="245"/>
                      <a:pt x="340" y="245"/>
                    </a:cubicBezTo>
                    <a:cubicBezTo>
                      <a:pt x="339" y="244"/>
                      <a:pt x="338" y="243"/>
                      <a:pt x="335" y="240"/>
                    </a:cubicBezTo>
                    <a:cubicBezTo>
                      <a:pt x="332" y="238"/>
                      <a:pt x="329" y="240"/>
                      <a:pt x="331" y="237"/>
                    </a:cubicBezTo>
                    <a:cubicBezTo>
                      <a:pt x="332" y="234"/>
                      <a:pt x="332" y="232"/>
                      <a:pt x="329" y="232"/>
                    </a:cubicBezTo>
                    <a:cubicBezTo>
                      <a:pt x="325" y="231"/>
                      <a:pt x="322" y="234"/>
                      <a:pt x="324" y="232"/>
                    </a:cubicBezTo>
                    <a:cubicBezTo>
                      <a:pt x="325" y="230"/>
                      <a:pt x="325" y="226"/>
                      <a:pt x="322" y="226"/>
                    </a:cubicBezTo>
                    <a:cubicBezTo>
                      <a:pt x="320" y="226"/>
                      <a:pt x="317" y="225"/>
                      <a:pt x="314" y="224"/>
                    </a:cubicBezTo>
                    <a:cubicBezTo>
                      <a:pt x="310" y="224"/>
                      <a:pt x="306" y="224"/>
                      <a:pt x="304" y="226"/>
                    </a:cubicBezTo>
                    <a:cubicBezTo>
                      <a:pt x="302" y="228"/>
                      <a:pt x="302" y="231"/>
                      <a:pt x="303" y="232"/>
                    </a:cubicBezTo>
                    <a:cubicBezTo>
                      <a:pt x="304" y="234"/>
                      <a:pt x="302" y="235"/>
                      <a:pt x="303" y="238"/>
                    </a:cubicBezTo>
                    <a:cubicBezTo>
                      <a:pt x="305" y="240"/>
                      <a:pt x="308" y="242"/>
                      <a:pt x="308" y="243"/>
                    </a:cubicBezTo>
                    <a:cubicBezTo>
                      <a:pt x="308" y="245"/>
                      <a:pt x="302" y="243"/>
                      <a:pt x="301" y="240"/>
                    </a:cubicBezTo>
                    <a:cubicBezTo>
                      <a:pt x="300" y="237"/>
                      <a:pt x="298" y="235"/>
                      <a:pt x="296" y="237"/>
                    </a:cubicBezTo>
                    <a:cubicBezTo>
                      <a:pt x="294" y="239"/>
                      <a:pt x="292" y="245"/>
                      <a:pt x="289" y="244"/>
                    </a:cubicBezTo>
                    <a:cubicBezTo>
                      <a:pt x="287" y="242"/>
                      <a:pt x="288" y="240"/>
                      <a:pt x="288" y="237"/>
                    </a:cubicBezTo>
                    <a:cubicBezTo>
                      <a:pt x="288" y="234"/>
                      <a:pt x="287" y="234"/>
                      <a:pt x="289" y="232"/>
                    </a:cubicBezTo>
                    <a:cubicBezTo>
                      <a:pt x="291" y="229"/>
                      <a:pt x="289" y="227"/>
                      <a:pt x="288" y="225"/>
                    </a:cubicBezTo>
                    <a:cubicBezTo>
                      <a:pt x="288" y="223"/>
                      <a:pt x="285" y="221"/>
                      <a:pt x="284" y="219"/>
                    </a:cubicBezTo>
                    <a:cubicBezTo>
                      <a:pt x="282" y="217"/>
                      <a:pt x="281" y="218"/>
                      <a:pt x="281" y="215"/>
                    </a:cubicBezTo>
                    <a:cubicBezTo>
                      <a:pt x="281" y="213"/>
                      <a:pt x="279" y="210"/>
                      <a:pt x="277" y="210"/>
                    </a:cubicBezTo>
                    <a:cubicBezTo>
                      <a:pt x="274" y="209"/>
                      <a:pt x="270" y="211"/>
                      <a:pt x="267" y="214"/>
                    </a:cubicBezTo>
                    <a:cubicBezTo>
                      <a:pt x="263" y="217"/>
                      <a:pt x="263" y="217"/>
                      <a:pt x="261" y="221"/>
                    </a:cubicBezTo>
                    <a:cubicBezTo>
                      <a:pt x="259" y="225"/>
                      <a:pt x="258" y="223"/>
                      <a:pt x="258" y="227"/>
                    </a:cubicBezTo>
                    <a:cubicBezTo>
                      <a:pt x="258" y="230"/>
                      <a:pt x="257" y="228"/>
                      <a:pt x="257" y="231"/>
                    </a:cubicBezTo>
                    <a:cubicBezTo>
                      <a:pt x="257" y="235"/>
                      <a:pt x="257" y="239"/>
                      <a:pt x="260" y="240"/>
                    </a:cubicBezTo>
                    <a:cubicBezTo>
                      <a:pt x="263" y="240"/>
                      <a:pt x="262" y="244"/>
                      <a:pt x="262" y="244"/>
                    </a:cubicBezTo>
                    <a:cubicBezTo>
                      <a:pt x="261" y="244"/>
                      <a:pt x="259" y="246"/>
                      <a:pt x="258" y="249"/>
                    </a:cubicBezTo>
                    <a:cubicBezTo>
                      <a:pt x="257" y="252"/>
                      <a:pt x="261" y="254"/>
                      <a:pt x="263" y="255"/>
                    </a:cubicBezTo>
                    <a:cubicBezTo>
                      <a:pt x="265" y="257"/>
                      <a:pt x="268" y="257"/>
                      <a:pt x="268" y="261"/>
                    </a:cubicBezTo>
                    <a:cubicBezTo>
                      <a:pt x="267" y="265"/>
                      <a:pt x="267" y="269"/>
                      <a:pt x="264" y="267"/>
                    </a:cubicBezTo>
                    <a:cubicBezTo>
                      <a:pt x="262" y="264"/>
                      <a:pt x="263" y="264"/>
                      <a:pt x="265" y="262"/>
                    </a:cubicBezTo>
                    <a:cubicBezTo>
                      <a:pt x="266" y="261"/>
                      <a:pt x="263" y="260"/>
                      <a:pt x="260" y="258"/>
                    </a:cubicBezTo>
                    <a:cubicBezTo>
                      <a:pt x="257" y="255"/>
                      <a:pt x="255" y="252"/>
                      <a:pt x="254" y="250"/>
                    </a:cubicBezTo>
                    <a:cubicBezTo>
                      <a:pt x="254" y="247"/>
                      <a:pt x="254" y="242"/>
                      <a:pt x="253" y="238"/>
                    </a:cubicBezTo>
                    <a:cubicBezTo>
                      <a:pt x="253" y="235"/>
                      <a:pt x="251" y="233"/>
                      <a:pt x="251" y="231"/>
                    </a:cubicBezTo>
                    <a:cubicBezTo>
                      <a:pt x="252" y="228"/>
                      <a:pt x="253" y="221"/>
                      <a:pt x="255" y="218"/>
                    </a:cubicBezTo>
                    <a:cubicBezTo>
                      <a:pt x="258" y="215"/>
                      <a:pt x="261" y="210"/>
                      <a:pt x="258" y="210"/>
                    </a:cubicBezTo>
                    <a:cubicBezTo>
                      <a:pt x="256" y="210"/>
                      <a:pt x="250" y="209"/>
                      <a:pt x="244" y="212"/>
                    </a:cubicBezTo>
                    <a:cubicBezTo>
                      <a:pt x="239" y="215"/>
                      <a:pt x="237" y="220"/>
                      <a:pt x="236" y="223"/>
                    </a:cubicBezTo>
                    <a:cubicBezTo>
                      <a:pt x="234" y="227"/>
                      <a:pt x="234" y="234"/>
                      <a:pt x="233" y="237"/>
                    </a:cubicBezTo>
                    <a:cubicBezTo>
                      <a:pt x="232" y="240"/>
                      <a:pt x="231" y="245"/>
                      <a:pt x="232" y="247"/>
                    </a:cubicBezTo>
                    <a:cubicBezTo>
                      <a:pt x="232" y="250"/>
                      <a:pt x="233" y="261"/>
                      <a:pt x="234" y="265"/>
                    </a:cubicBezTo>
                    <a:cubicBezTo>
                      <a:pt x="235" y="269"/>
                      <a:pt x="240" y="267"/>
                      <a:pt x="244" y="267"/>
                    </a:cubicBezTo>
                    <a:cubicBezTo>
                      <a:pt x="248" y="266"/>
                      <a:pt x="250" y="270"/>
                      <a:pt x="249" y="272"/>
                    </a:cubicBezTo>
                    <a:cubicBezTo>
                      <a:pt x="248" y="274"/>
                      <a:pt x="244" y="272"/>
                      <a:pt x="242" y="272"/>
                    </a:cubicBezTo>
                    <a:cubicBezTo>
                      <a:pt x="241" y="271"/>
                      <a:pt x="235" y="272"/>
                      <a:pt x="236" y="275"/>
                    </a:cubicBezTo>
                    <a:cubicBezTo>
                      <a:pt x="237" y="277"/>
                      <a:pt x="242" y="282"/>
                      <a:pt x="246" y="285"/>
                    </a:cubicBezTo>
                    <a:cubicBezTo>
                      <a:pt x="250" y="288"/>
                      <a:pt x="250" y="284"/>
                      <a:pt x="254" y="284"/>
                    </a:cubicBezTo>
                    <a:cubicBezTo>
                      <a:pt x="259" y="284"/>
                      <a:pt x="260" y="290"/>
                      <a:pt x="261" y="290"/>
                    </a:cubicBezTo>
                    <a:cubicBezTo>
                      <a:pt x="263" y="290"/>
                      <a:pt x="265" y="289"/>
                      <a:pt x="266" y="289"/>
                    </a:cubicBezTo>
                    <a:cubicBezTo>
                      <a:pt x="267" y="289"/>
                      <a:pt x="273" y="289"/>
                      <a:pt x="275" y="289"/>
                    </a:cubicBezTo>
                    <a:cubicBezTo>
                      <a:pt x="277" y="289"/>
                      <a:pt x="280" y="288"/>
                      <a:pt x="282" y="290"/>
                    </a:cubicBezTo>
                    <a:cubicBezTo>
                      <a:pt x="285" y="291"/>
                      <a:pt x="287" y="290"/>
                      <a:pt x="289" y="290"/>
                    </a:cubicBezTo>
                    <a:cubicBezTo>
                      <a:pt x="291" y="290"/>
                      <a:pt x="292" y="289"/>
                      <a:pt x="292" y="288"/>
                    </a:cubicBezTo>
                    <a:cubicBezTo>
                      <a:pt x="292" y="287"/>
                      <a:pt x="293" y="285"/>
                      <a:pt x="294" y="285"/>
                    </a:cubicBezTo>
                    <a:cubicBezTo>
                      <a:pt x="296" y="284"/>
                      <a:pt x="297" y="285"/>
                      <a:pt x="299" y="285"/>
                    </a:cubicBezTo>
                    <a:cubicBezTo>
                      <a:pt x="301" y="285"/>
                      <a:pt x="301" y="284"/>
                      <a:pt x="304" y="285"/>
                    </a:cubicBezTo>
                    <a:cubicBezTo>
                      <a:pt x="306" y="287"/>
                      <a:pt x="301" y="290"/>
                      <a:pt x="303" y="289"/>
                    </a:cubicBezTo>
                    <a:cubicBezTo>
                      <a:pt x="304" y="288"/>
                      <a:pt x="305" y="289"/>
                      <a:pt x="306" y="289"/>
                    </a:cubicBezTo>
                    <a:cubicBezTo>
                      <a:pt x="307" y="288"/>
                      <a:pt x="308" y="287"/>
                      <a:pt x="308" y="286"/>
                    </a:cubicBezTo>
                    <a:cubicBezTo>
                      <a:pt x="308" y="286"/>
                      <a:pt x="310" y="285"/>
                      <a:pt x="312" y="285"/>
                    </a:cubicBezTo>
                    <a:cubicBezTo>
                      <a:pt x="314" y="285"/>
                      <a:pt x="312" y="281"/>
                      <a:pt x="312" y="279"/>
                    </a:cubicBezTo>
                    <a:cubicBezTo>
                      <a:pt x="311" y="277"/>
                      <a:pt x="307" y="275"/>
                      <a:pt x="306" y="274"/>
                    </a:cubicBezTo>
                    <a:cubicBezTo>
                      <a:pt x="306" y="273"/>
                      <a:pt x="309" y="272"/>
                      <a:pt x="309" y="272"/>
                    </a:cubicBezTo>
                    <a:cubicBezTo>
                      <a:pt x="310" y="273"/>
                      <a:pt x="313" y="275"/>
                      <a:pt x="315" y="276"/>
                    </a:cubicBezTo>
                    <a:cubicBezTo>
                      <a:pt x="317" y="276"/>
                      <a:pt x="318" y="276"/>
                      <a:pt x="319" y="278"/>
                    </a:cubicBezTo>
                    <a:cubicBezTo>
                      <a:pt x="320" y="279"/>
                      <a:pt x="320" y="284"/>
                      <a:pt x="322" y="283"/>
                    </a:cubicBezTo>
                    <a:cubicBezTo>
                      <a:pt x="324" y="281"/>
                      <a:pt x="325" y="281"/>
                      <a:pt x="326" y="283"/>
                    </a:cubicBezTo>
                    <a:cubicBezTo>
                      <a:pt x="327" y="284"/>
                      <a:pt x="327" y="286"/>
                      <a:pt x="328" y="287"/>
                    </a:cubicBezTo>
                    <a:cubicBezTo>
                      <a:pt x="329" y="287"/>
                      <a:pt x="331" y="287"/>
                      <a:pt x="335" y="289"/>
                    </a:cubicBezTo>
                    <a:cubicBezTo>
                      <a:pt x="339" y="292"/>
                      <a:pt x="339" y="294"/>
                      <a:pt x="335" y="296"/>
                    </a:cubicBezTo>
                    <a:cubicBezTo>
                      <a:pt x="331" y="298"/>
                      <a:pt x="332" y="300"/>
                      <a:pt x="333" y="302"/>
                    </a:cubicBezTo>
                    <a:cubicBezTo>
                      <a:pt x="334" y="303"/>
                      <a:pt x="338" y="300"/>
                      <a:pt x="339" y="298"/>
                    </a:cubicBezTo>
                    <a:cubicBezTo>
                      <a:pt x="341" y="295"/>
                      <a:pt x="343" y="294"/>
                      <a:pt x="345" y="295"/>
                    </a:cubicBezTo>
                    <a:cubicBezTo>
                      <a:pt x="346" y="297"/>
                      <a:pt x="350" y="302"/>
                      <a:pt x="352" y="302"/>
                    </a:cubicBezTo>
                    <a:cubicBezTo>
                      <a:pt x="353" y="302"/>
                      <a:pt x="355" y="300"/>
                      <a:pt x="356" y="301"/>
                    </a:cubicBezTo>
                    <a:cubicBezTo>
                      <a:pt x="356" y="302"/>
                      <a:pt x="358" y="306"/>
                      <a:pt x="359" y="306"/>
                    </a:cubicBezTo>
                    <a:cubicBezTo>
                      <a:pt x="360" y="306"/>
                      <a:pt x="363" y="307"/>
                      <a:pt x="365" y="309"/>
                    </a:cubicBezTo>
                    <a:cubicBezTo>
                      <a:pt x="366" y="310"/>
                      <a:pt x="371" y="317"/>
                      <a:pt x="372" y="319"/>
                    </a:cubicBezTo>
                    <a:cubicBezTo>
                      <a:pt x="373" y="320"/>
                      <a:pt x="375" y="325"/>
                      <a:pt x="374" y="326"/>
                    </a:cubicBezTo>
                    <a:cubicBezTo>
                      <a:pt x="372" y="328"/>
                      <a:pt x="372" y="333"/>
                      <a:pt x="372" y="334"/>
                    </a:cubicBezTo>
                    <a:cubicBezTo>
                      <a:pt x="373" y="335"/>
                      <a:pt x="377" y="333"/>
                      <a:pt x="380" y="333"/>
                    </a:cubicBezTo>
                    <a:cubicBezTo>
                      <a:pt x="382" y="333"/>
                      <a:pt x="385" y="333"/>
                      <a:pt x="385" y="333"/>
                    </a:cubicBezTo>
                    <a:cubicBezTo>
                      <a:pt x="385" y="323"/>
                      <a:pt x="385" y="323"/>
                      <a:pt x="385" y="323"/>
                    </a:cubicBezTo>
                    <a:cubicBezTo>
                      <a:pt x="385" y="323"/>
                      <a:pt x="388" y="325"/>
                      <a:pt x="390" y="326"/>
                    </a:cubicBezTo>
                    <a:cubicBezTo>
                      <a:pt x="391" y="327"/>
                      <a:pt x="395" y="327"/>
                      <a:pt x="397" y="327"/>
                    </a:cubicBezTo>
                    <a:cubicBezTo>
                      <a:pt x="399" y="327"/>
                      <a:pt x="401" y="329"/>
                      <a:pt x="404" y="331"/>
                    </a:cubicBezTo>
                    <a:cubicBezTo>
                      <a:pt x="407" y="333"/>
                      <a:pt x="401" y="336"/>
                      <a:pt x="396" y="337"/>
                    </a:cubicBezTo>
                    <a:cubicBezTo>
                      <a:pt x="391" y="338"/>
                      <a:pt x="392" y="344"/>
                      <a:pt x="392" y="344"/>
                    </a:cubicBezTo>
                    <a:cubicBezTo>
                      <a:pt x="392" y="344"/>
                      <a:pt x="390" y="339"/>
                      <a:pt x="389" y="337"/>
                    </a:cubicBezTo>
                    <a:cubicBezTo>
                      <a:pt x="388" y="334"/>
                      <a:pt x="385" y="334"/>
                      <a:pt x="382" y="335"/>
                    </a:cubicBezTo>
                    <a:cubicBezTo>
                      <a:pt x="379" y="336"/>
                      <a:pt x="375" y="337"/>
                      <a:pt x="372" y="339"/>
                    </a:cubicBezTo>
                    <a:cubicBezTo>
                      <a:pt x="369" y="341"/>
                      <a:pt x="368" y="344"/>
                      <a:pt x="367" y="346"/>
                    </a:cubicBezTo>
                    <a:cubicBezTo>
                      <a:pt x="366" y="348"/>
                      <a:pt x="366" y="351"/>
                      <a:pt x="370" y="353"/>
                    </a:cubicBezTo>
                    <a:cubicBezTo>
                      <a:pt x="373" y="356"/>
                      <a:pt x="375" y="357"/>
                      <a:pt x="376" y="359"/>
                    </a:cubicBezTo>
                    <a:cubicBezTo>
                      <a:pt x="376" y="361"/>
                      <a:pt x="372" y="362"/>
                      <a:pt x="371" y="364"/>
                    </a:cubicBezTo>
                    <a:cubicBezTo>
                      <a:pt x="369" y="365"/>
                      <a:pt x="367" y="367"/>
                      <a:pt x="363" y="369"/>
                    </a:cubicBezTo>
                    <a:cubicBezTo>
                      <a:pt x="360" y="370"/>
                      <a:pt x="359" y="370"/>
                      <a:pt x="357" y="370"/>
                    </a:cubicBezTo>
                    <a:cubicBezTo>
                      <a:pt x="356" y="370"/>
                      <a:pt x="352" y="369"/>
                      <a:pt x="348" y="370"/>
                    </a:cubicBezTo>
                    <a:cubicBezTo>
                      <a:pt x="344" y="370"/>
                      <a:pt x="345" y="373"/>
                      <a:pt x="346" y="374"/>
                    </a:cubicBezTo>
                    <a:cubicBezTo>
                      <a:pt x="346" y="376"/>
                      <a:pt x="344" y="379"/>
                      <a:pt x="342" y="381"/>
                    </a:cubicBezTo>
                    <a:cubicBezTo>
                      <a:pt x="340" y="383"/>
                      <a:pt x="340" y="386"/>
                      <a:pt x="343" y="389"/>
                    </a:cubicBezTo>
                    <a:cubicBezTo>
                      <a:pt x="346" y="393"/>
                      <a:pt x="348" y="394"/>
                      <a:pt x="352" y="394"/>
                    </a:cubicBezTo>
                    <a:cubicBezTo>
                      <a:pt x="356" y="394"/>
                      <a:pt x="359" y="393"/>
                      <a:pt x="362" y="391"/>
                    </a:cubicBezTo>
                    <a:cubicBezTo>
                      <a:pt x="364" y="388"/>
                      <a:pt x="365" y="384"/>
                      <a:pt x="365" y="384"/>
                    </a:cubicBezTo>
                    <a:close/>
                    <a:moveTo>
                      <a:pt x="355" y="407"/>
                    </a:moveTo>
                    <a:cubicBezTo>
                      <a:pt x="355" y="407"/>
                      <a:pt x="356" y="406"/>
                      <a:pt x="357" y="406"/>
                    </a:cubicBezTo>
                    <a:cubicBezTo>
                      <a:pt x="359" y="406"/>
                      <a:pt x="360" y="407"/>
                      <a:pt x="362" y="407"/>
                    </a:cubicBezTo>
                    <a:cubicBezTo>
                      <a:pt x="364" y="408"/>
                      <a:pt x="361" y="412"/>
                      <a:pt x="359" y="410"/>
                    </a:cubicBezTo>
                    <a:cubicBezTo>
                      <a:pt x="356" y="409"/>
                      <a:pt x="356" y="408"/>
                      <a:pt x="355" y="407"/>
                    </a:cubicBezTo>
                    <a:close/>
                    <a:moveTo>
                      <a:pt x="349" y="411"/>
                    </a:moveTo>
                    <a:cubicBezTo>
                      <a:pt x="346" y="411"/>
                      <a:pt x="345" y="413"/>
                      <a:pt x="346" y="415"/>
                    </a:cubicBezTo>
                    <a:cubicBezTo>
                      <a:pt x="346" y="416"/>
                      <a:pt x="351" y="420"/>
                      <a:pt x="353" y="419"/>
                    </a:cubicBezTo>
                    <a:cubicBezTo>
                      <a:pt x="355" y="418"/>
                      <a:pt x="355" y="415"/>
                      <a:pt x="354" y="413"/>
                    </a:cubicBezTo>
                    <a:cubicBezTo>
                      <a:pt x="354" y="412"/>
                      <a:pt x="349" y="411"/>
                      <a:pt x="349" y="411"/>
                    </a:cubicBezTo>
                    <a:close/>
                    <a:moveTo>
                      <a:pt x="339" y="437"/>
                    </a:moveTo>
                    <a:cubicBezTo>
                      <a:pt x="336" y="440"/>
                      <a:pt x="335" y="442"/>
                      <a:pt x="335" y="444"/>
                    </a:cubicBezTo>
                    <a:cubicBezTo>
                      <a:pt x="335" y="446"/>
                      <a:pt x="335" y="450"/>
                      <a:pt x="337" y="451"/>
                    </a:cubicBezTo>
                    <a:cubicBezTo>
                      <a:pt x="339" y="452"/>
                      <a:pt x="340" y="454"/>
                      <a:pt x="342" y="453"/>
                    </a:cubicBezTo>
                    <a:cubicBezTo>
                      <a:pt x="344" y="452"/>
                      <a:pt x="344" y="449"/>
                      <a:pt x="345" y="446"/>
                    </a:cubicBezTo>
                    <a:cubicBezTo>
                      <a:pt x="345" y="443"/>
                      <a:pt x="346" y="442"/>
                      <a:pt x="345" y="439"/>
                    </a:cubicBezTo>
                    <a:cubicBezTo>
                      <a:pt x="343" y="436"/>
                      <a:pt x="339" y="437"/>
                      <a:pt x="339" y="437"/>
                    </a:cubicBezTo>
                    <a:close/>
                    <a:moveTo>
                      <a:pt x="310" y="431"/>
                    </a:moveTo>
                    <a:cubicBezTo>
                      <a:pt x="308" y="432"/>
                      <a:pt x="306" y="432"/>
                      <a:pt x="303" y="435"/>
                    </a:cubicBezTo>
                    <a:cubicBezTo>
                      <a:pt x="300" y="438"/>
                      <a:pt x="299" y="443"/>
                      <a:pt x="299" y="446"/>
                    </a:cubicBezTo>
                    <a:cubicBezTo>
                      <a:pt x="299" y="448"/>
                      <a:pt x="301" y="450"/>
                      <a:pt x="307" y="447"/>
                    </a:cubicBezTo>
                    <a:cubicBezTo>
                      <a:pt x="313" y="445"/>
                      <a:pt x="314" y="442"/>
                      <a:pt x="316" y="438"/>
                    </a:cubicBezTo>
                    <a:cubicBezTo>
                      <a:pt x="318" y="434"/>
                      <a:pt x="319" y="430"/>
                      <a:pt x="316" y="430"/>
                    </a:cubicBezTo>
                    <a:cubicBezTo>
                      <a:pt x="313" y="430"/>
                      <a:pt x="310" y="431"/>
                      <a:pt x="310" y="431"/>
                    </a:cubicBezTo>
                    <a:close/>
                    <a:moveTo>
                      <a:pt x="286" y="369"/>
                    </a:moveTo>
                    <a:cubicBezTo>
                      <a:pt x="285" y="371"/>
                      <a:pt x="285" y="372"/>
                      <a:pt x="286" y="374"/>
                    </a:cubicBezTo>
                    <a:cubicBezTo>
                      <a:pt x="288" y="376"/>
                      <a:pt x="289" y="377"/>
                      <a:pt x="291" y="377"/>
                    </a:cubicBezTo>
                    <a:cubicBezTo>
                      <a:pt x="292" y="376"/>
                      <a:pt x="294" y="376"/>
                      <a:pt x="292" y="373"/>
                    </a:cubicBezTo>
                    <a:cubicBezTo>
                      <a:pt x="289" y="370"/>
                      <a:pt x="286" y="369"/>
                      <a:pt x="286" y="369"/>
                    </a:cubicBezTo>
                    <a:close/>
                    <a:moveTo>
                      <a:pt x="274" y="376"/>
                    </a:moveTo>
                    <a:cubicBezTo>
                      <a:pt x="271" y="378"/>
                      <a:pt x="271" y="380"/>
                      <a:pt x="271" y="383"/>
                    </a:cubicBezTo>
                    <a:cubicBezTo>
                      <a:pt x="272" y="385"/>
                      <a:pt x="272" y="391"/>
                      <a:pt x="272" y="394"/>
                    </a:cubicBezTo>
                    <a:cubicBezTo>
                      <a:pt x="272" y="397"/>
                      <a:pt x="271" y="396"/>
                      <a:pt x="272" y="401"/>
                    </a:cubicBezTo>
                    <a:cubicBezTo>
                      <a:pt x="273" y="407"/>
                      <a:pt x="273" y="408"/>
                      <a:pt x="273" y="410"/>
                    </a:cubicBezTo>
                    <a:cubicBezTo>
                      <a:pt x="273" y="412"/>
                      <a:pt x="271" y="413"/>
                      <a:pt x="269" y="416"/>
                    </a:cubicBezTo>
                    <a:cubicBezTo>
                      <a:pt x="266" y="420"/>
                      <a:pt x="264" y="423"/>
                      <a:pt x="266" y="424"/>
                    </a:cubicBezTo>
                    <a:cubicBezTo>
                      <a:pt x="269" y="425"/>
                      <a:pt x="270" y="424"/>
                      <a:pt x="273" y="422"/>
                    </a:cubicBezTo>
                    <a:cubicBezTo>
                      <a:pt x="276" y="420"/>
                      <a:pt x="279" y="418"/>
                      <a:pt x="279" y="420"/>
                    </a:cubicBezTo>
                    <a:cubicBezTo>
                      <a:pt x="279" y="422"/>
                      <a:pt x="280" y="431"/>
                      <a:pt x="283" y="431"/>
                    </a:cubicBezTo>
                    <a:cubicBezTo>
                      <a:pt x="285" y="432"/>
                      <a:pt x="290" y="428"/>
                      <a:pt x="291" y="424"/>
                    </a:cubicBezTo>
                    <a:cubicBezTo>
                      <a:pt x="293" y="421"/>
                      <a:pt x="295" y="421"/>
                      <a:pt x="296" y="418"/>
                    </a:cubicBezTo>
                    <a:cubicBezTo>
                      <a:pt x="298" y="415"/>
                      <a:pt x="295" y="413"/>
                      <a:pt x="298" y="410"/>
                    </a:cubicBezTo>
                    <a:cubicBezTo>
                      <a:pt x="301" y="407"/>
                      <a:pt x="302" y="408"/>
                      <a:pt x="304" y="410"/>
                    </a:cubicBezTo>
                    <a:cubicBezTo>
                      <a:pt x="305" y="411"/>
                      <a:pt x="308" y="409"/>
                      <a:pt x="309" y="411"/>
                    </a:cubicBezTo>
                    <a:cubicBezTo>
                      <a:pt x="309" y="414"/>
                      <a:pt x="307" y="417"/>
                      <a:pt x="311" y="417"/>
                    </a:cubicBezTo>
                    <a:cubicBezTo>
                      <a:pt x="316" y="417"/>
                      <a:pt x="317" y="416"/>
                      <a:pt x="319" y="417"/>
                    </a:cubicBezTo>
                    <a:cubicBezTo>
                      <a:pt x="322" y="419"/>
                      <a:pt x="325" y="417"/>
                      <a:pt x="326" y="414"/>
                    </a:cubicBezTo>
                    <a:cubicBezTo>
                      <a:pt x="328" y="411"/>
                      <a:pt x="327" y="409"/>
                      <a:pt x="325" y="407"/>
                    </a:cubicBezTo>
                    <a:cubicBezTo>
                      <a:pt x="322" y="405"/>
                      <a:pt x="320" y="406"/>
                      <a:pt x="317" y="406"/>
                    </a:cubicBezTo>
                    <a:cubicBezTo>
                      <a:pt x="314" y="407"/>
                      <a:pt x="314" y="408"/>
                      <a:pt x="313" y="403"/>
                    </a:cubicBezTo>
                    <a:cubicBezTo>
                      <a:pt x="313" y="398"/>
                      <a:pt x="311" y="396"/>
                      <a:pt x="308" y="395"/>
                    </a:cubicBezTo>
                    <a:cubicBezTo>
                      <a:pt x="306" y="393"/>
                      <a:pt x="304" y="394"/>
                      <a:pt x="301" y="391"/>
                    </a:cubicBezTo>
                    <a:cubicBezTo>
                      <a:pt x="297" y="389"/>
                      <a:pt x="297" y="387"/>
                      <a:pt x="293" y="387"/>
                    </a:cubicBezTo>
                    <a:cubicBezTo>
                      <a:pt x="290" y="388"/>
                      <a:pt x="287" y="384"/>
                      <a:pt x="287" y="384"/>
                    </a:cubicBezTo>
                    <a:cubicBezTo>
                      <a:pt x="287" y="384"/>
                      <a:pt x="284" y="386"/>
                      <a:pt x="283" y="387"/>
                    </a:cubicBezTo>
                    <a:cubicBezTo>
                      <a:pt x="282" y="388"/>
                      <a:pt x="281" y="384"/>
                      <a:pt x="280" y="382"/>
                    </a:cubicBezTo>
                    <a:cubicBezTo>
                      <a:pt x="279" y="381"/>
                      <a:pt x="280" y="378"/>
                      <a:pt x="281" y="379"/>
                    </a:cubicBezTo>
                    <a:cubicBezTo>
                      <a:pt x="283" y="381"/>
                      <a:pt x="285" y="379"/>
                      <a:pt x="284" y="377"/>
                    </a:cubicBezTo>
                    <a:cubicBezTo>
                      <a:pt x="284" y="376"/>
                      <a:pt x="281" y="370"/>
                      <a:pt x="279" y="372"/>
                    </a:cubicBezTo>
                    <a:cubicBezTo>
                      <a:pt x="277" y="373"/>
                      <a:pt x="279" y="375"/>
                      <a:pt x="277" y="375"/>
                    </a:cubicBezTo>
                    <a:cubicBezTo>
                      <a:pt x="276" y="375"/>
                      <a:pt x="274" y="376"/>
                      <a:pt x="274" y="3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Freeform 62"/>
              <p:cNvSpPr>
                <a:spLocks/>
              </p:cNvSpPr>
              <p:nvPr/>
            </p:nvSpPr>
            <p:spPr bwMode="auto">
              <a:xfrm>
                <a:off x="4507" y="2997"/>
                <a:ext cx="136" cy="61"/>
              </a:xfrm>
              <a:custGeom>
                <a:avLst/>
                <a:gdLst>
                  <a:gd name="T0" fmla="*/ 11 w 40"/>
                  <a:gd name="T1" fmla="*/ 11 h 18"/>
                  <a:gd name="T2" fmla="*/ 9 w 40"/>
                  <a:gd name="T3" fmla="*/ 10 h 18"/>
                  <a:gd name="T4" fmla="*/ 5 w 40"/>
                  <a:gd name="T5" fmla="*/ 5 h 18"/>
                  <a:gd name="T6" fmla="*/ 3 w 40"/>
                  <a:gd name="T7" fmla="*/ 4 h 18"/>
                  <a:gd name="T8" fmla="*/ 0 w 40"/>
                  <a:gd name="T9" fmla="*/ 11 h 18"/>
                  <a:gd name="T10" fmla="*/ 5 w 40"/>
                  <a:gd name="T11" fmla="*/ 14 h 18"/>
                  <a:gd name="T12" fmla="*/ 9 w 40"/>
                  <a:gd name="T13" fmla="*/ 15 h 18"/>
                  <a:gd name="T14" fmla="*/ 12 w 40"/>
                  <a:gd name="T15" fmla="*/ 15 h 18"/>
                  <a:gd name="T16" fmla="*/ 12 w 40"/>
                  <a:gd name="T17" fmla="*/ 15 h 18"/>
                  <a:gd name="T18" fmla="*/ 20 w 40"/>
                  <a:gd name="T19" fmla="*/ 15 h 18"/>
                  <a:gd name="T20" fmla="*/ 30 w 40"/>
                  <a:gd name="T21" fmla="*/ 17 h 18"/>
                  <a:gd name="T22" fmla="*/ 33 w 40"/>
                  <a:gd name="T23" fmla="*/ 6 h 18"/>
                  <a:gd name="T24" fmla="*/ 35 w 40"/>
                  <a:gd name="T25" fmla="*/ 1 h 18"/>
                  <a:gd name="T26" fmla="*/ 26 w 40"/>
                  <a:gd name="T27" fmla="*/ 5 h 18"/>
                  <a:gd name="T28" fmla="*/ 16 w 40"/>
                  <a:gd name="T29" fmla="*/ 9 h 18"/>
                  <a:gd name="T30" fmla="*/ 11 w 40"/>
                  <a:gd name="T31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" h="18">
                    <a:moveTo>
                      <a:pt x="11" y="11"/>
                    </a:moveTo>
                    <a:cubicBezTo>
                      <a:pt x="10" y="11"/>
                      <a:pt x="10" y="11"/>
                      <a:pt x="9" y="10"/>
                    </a:cubicBezTo>
                    <a:cubicBezTo>
                      <a:pt x="8" y="9"/>
                      <a:pt x="5" y="6"/>
                      <a:pt x="5" y="5"/>
                    </a:cubicBezTo>
                    <a:cubicBezTo>
                      <a:pt x="5" y="5"/>
                      <a:pt x="3" y="4"/>
                      <a:pt x="3" y="4"/>
                    </a:cubicBezTo>
                    <a:cubicBezTo>
                      <a:pt x="3" y="4"/>
                      <a:pt x="0" y="9"/>
                      <a:pt x="0" y="11"/>
                    </a:cubicBezTo>
                    <a:cubicBezTo>
                      <a:pt x="0" y="12"/>
                      <a:pt x="4" y="13"/>
                      <a:pt x="5" y="14"/>
                    </a:cubicBezTo>
                    <a:cubicBezTo>
                      <a:pt x="6" y="14"/>
                      <a:pt x="8" y="15"/>
                      <a:pt x="9" y="15"/>
                    </a:cubicBezTo>
                    <a:cubicBezTo>
                      <a:pt x="10" y="16"/>
                      <a:pt x="11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5"/>
                      <a:pt x="16" y="12"/>
                      <a:pt x="20" y="15"/>
                    </a:cubicBezTo>
                    <a:cubicBezTo>
                      <a:pt x="25" y="17"/>
                      <a:pt x="27" y="18"/>
                      <a:pt x="30" y="17"/>
                    </a:cubicBezTo>
                    <a:cubicBezTo>
                      <a:pt x="34" y="15"/>
                      <a:pt x="29" y="7"/>
                      <a:pt x="33" y="6"/>
                    </a:cubicBezTo>
                    <a:cubicBezTo>
                      <a:pt x="36" y="4"/>
                      <a:pt x="40" y="0"/>
                      <a:pt x="35" y="1"/>
                    </a:cubicBezTo>
                    <a:cubicBezTo>
                      <a:pt x="31" y="1"/>
                      <a:pt x="31" y="1"/>
                      <a:pt x="26" y="5"/>
                    </a:cubicBezTo>
                    <a:cubicBezTo>
                      <a:pt x="22" y="8"/>
                      <a:pt x="20" y="9"/>
                      <a:pt x="16" y="9"/>
                    </a:cubicBezTo>
                    <a:cubicBezTo>
                      <a:pt x="14" y="9"/>
                      <a:pt x="12" y="10"/>
                      <a:pt x="11" y="11"/>
                    </a:cubicBezTo>
                    <a:close/>
                  </a:path>
                </a:pathLst>
              </a:custGeom>
              <a:grpFill/>
              <a:ln w="1111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Freeform 63"/>
              <p:cNvSpPr>
                <a:spLocks/>
              </p:cNvSpPr>
              <p:nvPr/>
            </p:nvSpPr>
            <p:spPr bwMode="auto">
              <a:xfrm>
                <a:off x="4501" y="2922"/>
                <a:ext cx="234" cy="356"/>
              </a:xfrm>
              <a:custGeom>
                <a:avLst/>
                <a:gdLst>
                  <a:gd name="T0" fmla="*/ 15 w 69"/>
                  <a:gd name="T1" fmla="*/ 45 h 105"/>
                  <a:gd name="T2" fmla="*/ 15 w 69"/>
                  <a:gd name="T3" fmla="*/ 45 h 105"/>
                  <a:gd name="T4" fmla="*/ 27 w 69"/>
                  <a:gd name="T5" fmla="*/ 44 h 105"/>
                  <a:gd name="T6" fmla="*/ 35 w 69"/>
                  <a:gd name="T7" fmla="*/ 42 h 105"/>
                  <a:gd name="T8" fmla="*/ 42 w 69"/>
                  <a:gd name="T9" fmla="*/ 39 h 105"/>
                  <a:gd name="T10" fmla="*/ 50 w 69"/>
                  <a:gd name="T11" fmla="*/ 35 h 105"/>
                  <a:gd name="T12" fmla="*/ 50 w 69"/>
                  <a:gd name="T13" fmla="*/ 30 h 105"/>
                  <a:gd name="T14" fmla="*/ 47 w 69"/>
                  <a:gd name="T15" fmla="*/ 22 h 105"/>
                  <a:gd name="T16" fmla="*/ 49 w 69"/>
                  <a:gd name="T17" fmla="*/ 14 h 105"/>
                  <a:gd name="T18" fmla="*/ 49 w 69"/>
                  <a:gd name="T19" fmla="*/ 5 h 105"/>
                  <a:gd name="T20" fmla="*/ 53 w 69"/>
                  <a:gd name="T21" fmla="*/ 3 h 105"/>
                  <a:gd name="T22" fmla="*/ 56 w 69"/>
                  <a:gd name="T23" fmla="*/ 8 h 105"/>
                  <a:gd name="T24" fmla="*/ 58 w 69"/>
                  <a:gd name="T25" fmla="*/ 18 h 105"/>
                  <a:gd name="T26" fmla="*/ 65 w 69"/>
                  <a:gd name="T27" fmla="*/ 14 h 105"/>
                  <a:gd name="T28" fmla="*/ 68 w 69"/>
                  <a:gd name="T29" fmla="*/ 20 h 105"/>
                  <a:gd name="T30" fmla="*/ 65 w 69"/>
                  <a:gd name="T31" fmla="*/ 28 h 105"/>
                  <a:gd name="T32" fmla="*/ 59 w 69"/>
                  <a:gd name="T33" fmla="*/ 31 h 105"/>
                  <a:gd name="T34" fmla="*/ 59 w 69"/>
                  <a:gd name="T35" fmla="*/ 38 h 105"/>
                  <a:gd name="T36" fmla="*/ 54 w 69"/>
                  <a:gd name="T37" fmla="*/ 50 h 105"/>
                  <a:gd name="T38" fmla="*/ 40 w 69"/>
                  <a:gd name="T39" fmla="*/ 64 h 105"/>
                  <a:gd name="T40" fmla="*/ 29 w 69"/>
                  <a:gd name="T41" fmla="*/ 72 h 105"/>
                  <a:gd name="T42" fmla="*/ 24 w 69"/>
                  <a:gd name="T43" fmla="*/ 84 h 105"/>
                  <a:gd name="T44" fmla="*/ 20 w 69"/>
                  <a:gd name="T45" fmla="*/ 97 h 105"/>
                  <a:gd name="T46" fmla="*/ 18 w 69"/>
                  <a:gd name="T47" fmla="*/ 103 h 105"/>
                  <a:gd name="T48" fmla="*/ 11 w 69"/>
                  <a:gd name="T49" fmla="*/ 103 h 105"/>
                  <a:gd name="T50" fmla="*/ 5 w 69"/>
                  <a:gd name="T51" fmla="*/ 102 h 105"/>
                  <a:gd name="T52" fmla="*/ 3 w 69"/>
                  <a:gd name="T53" fmla="*/ 94 h 105"/>
                  <a:gd name="T54" fmla="*/ 2 w 69"/>
                  <a:gd name="T55" fmla="*/ 84 h 105"/>
                  <a:gd name="T56" fmla="*/ 8 w 69"/>
                  <a:gd name="T57" fmla="*/ 74 h 105"/>
                  <a:gd name="T58" fmla="*/ 14 w 69"/>
                  <a:gd name="T59" fmla="*/ 65 h 105"/>
                  <a:gd name="T60" fmla="*/ 22 w 69"/>
                  <a:gd name="T61" fmla="*/ 63 h 105"/>
                  <a:gd name="T62" fmla="*/ 27 w 69"/>
                  <a:gd name="T63" fmla="*/ 55 h 105"/>
                  <a:gd name="T64" fmla="*/ 19 w 69"/>
                  <a:gd name="T65" fmla="*/ 59 h 105"/>
                  <a:gd name="T66" fmla="*/ 10 w 69"/>
                  <a:gd name="T67" fmla="*/ 60 h 105"/>
                  <a:gd name="T68" fmla="*/ 15 w 69"/>
                  <a:gd name="T69" fmla="*/ 4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9" h="105">
                    <a:moveTo>
                      <a:pt x="15" y="45"/>
                    </a:moveTo>
                    <a:cubicBezTo>
                      <a:pt x="15" y="45"/>
                      <a:pt x="15" y="45"/>
                      <a:pt x="15" y="45"/>
                    </a:cubicBezTo>
                    <a:cubicBezTo>
                      <a:pt x="18" y="47"/>
                      <a:pt x="23" y="44"/>
                      <a:pt x="27" y="44"/>
                    </a:cubicBezTo>
                    <a:cubicBezTo>
                      <a:pt x="30" y="44"/>
                      <a:pt x="32" y="43"/>
                      <a:pt x="35" y="42"/>
                    </a:cubicBezTo>
                    <a:cubicBezTo>
                      <a:pt x="37" y="41"/>
                      <a:pt x="39" y="39"/>
                      <a:pt x="42" y="39"/>
                    </a:cubicBezTo>
                    <a:cubicBezTo>
                      <a:pt x="46" y="38"/>
                      <a:pt x="49" y="37"/>
                      <a:pt x="50" y="35"/>
                    </a:cubicBezTo>
                    <a:cubicBezTo>
                      <a:pt x="51" y="34"/>
                      <a:pt x="52" y="33"/>
                      <a:pt x="50" y="30"/>
                    </a:cubicBezTo>
                    <a:cubicBezTo>
                      <a:pt x="47" y="27"/>
                      <a:pt x="47" y="25"/>
                      <a:pt x="47" y="22"/>
                    </a:cubicBezTo>
                    <a:cubicBezTo>
                      <a:pt x="47" y="20"/>
                      <a:pt x="49" y="18"/>
                      <a:pt x="49" y="14"/>
                    </a:cubicBezTo>
                    <a:cubicBezTo>
                      <a:pt x="49" y="10"/>
                      <a:pt x="48" y="8"/>
                      <a:pt x="49" y="5"/>
                    </a:cubicBezTo>
                    <a:cubicBezTo>
                      <a:pt x="50" y="3"/>
                      <a:pt x="51" y="0"/>
                      <a:pt x="53" y="3"/>
                    </a:cubicBezTo>
                    <a:cubicBezTo>
                      <a:pt x="55" y="6"/>
                      <a:pt x="56" y="6"/>
                      <a:pt x="56" y="8"/>
                    </a:cubicBezTo>
                    <a:cubicBezTo>
                      <a:pt x="57" y="11"/>
                      <a:pt x="57" y="17"/>
                      <a:pt x="58" y="18"/>
                    </a:cubicBezTo>
                    <a:cubicBezTo>
                      <a:pt x="59" y="19"/>
                      <a:pt x="62" y="13"/>
                      <a:pt x="65" y="14"/>
                    </a:cubicBezTo>
                    <a:cubicBezTo>
                      <a:pt x="68" y="14"/>
                      <a:pt x="69" y="18"/>
                      <a:pt x="68" y="20"/>
                    </a:cubicBezTo>
                    <a:cubicBezTo>
                      <a:pt x="67" y="23"/>
                      <a:pt x="67" y="27"/>
                      <a:pt x="65" y="28"/>
                    </a:cubicBezTo>
                    <a:cubicBezTo>
                      <a:pt x="63" y="29"/>
                      <a:pt x="60" y="28"/>
                      <a:pt x="59" y="31"/>
                    </a:cubicBezTo>
                    <a:cubicBezTo>
                      <a:pt x="59" y="33"/>
                      <a:pt x="59" y="36"/>
                      <a:pt x="59" y="38"/>
                    </a:cubicBezTo>
                    <a:cubicBezTo>
                      <a:pt x="59" y="40"/>
                      <a:pt x="56" y="47"/>
                      <a:pt x="54" y="50"/>
                    </a:cubicBezTo>
                    <a:cubicBezTo>
                      <a:pt x="51" y="52"/>
                      <a:pt x="43" y="60"/>
                      <a:pt x="40" y="64"/>
                    </a:cubicBezTo>
                    <a:cubicBezTo>
                      <a:pt x="36" y="67"/>
                      <a:pt x="33" y="67"/>
                      <a:pt x="29" y="72"/>
                    </a:cubicBezTo>
                    <a:cubicBezTo>
                      <a:pt x="25" y="77"/>
                      <a:pt x="23" y="78"/>
                      <a:pt x="24" y="84"/>
                    </a:cubicBezTo>
                    <a:cubicBezTo>
                      <a:pt x="24" y="89"/>
                      <a:pt x="21" y="94"/>
                      <a:pt x="20" y="97"/>
                    </a:cubicBezTo>
                    <a:cubicBezTo>
                      <a:pt x="19" y="99"/>
                      <a:pt x="19" y="101"/>
                      <a:pt x="18" y="103"/>
                    </a:cubicBezTo>
                    <a:cubicBezTo>
                      <a:pt x="16" y="105"/>
                      <a:pt x="13" y="104"/>
                      <a:pt x="11" y="103"/>
                    </a:cubicBezTo>
                    <a:cubicBezTo>
                      <a:pt x="9" y="102"/>
                      <a:pt x="6" y="104"/>
                      <a:pt x="5" y="102"/>
                    </a:cubicBezTo>
                    <a:cubicBezTo>
                      <a:pt x="5" y="100"/>
                      <a:pt x="5" y="97"/>
                      <a:pt x="3" y="94"/>
                    </a:cubicBezTo>
                    <a:cubicBezTo>
                      <a:pt x="1" y="92"/>
                      <a:pt x="0" y="88"/>
                      <a:pt x="2" y="84"/>
                    </a:cubicBezTo>
                    <a:cubicBezTo>
                      <a:pt x="4" y="81"/>
                      <a:pt x="7" y="77"/>
                      <a:pt x="8" y="74"/>
                    </a:cubicBezTo>
                    <a:cubicBezTo>
                      <a:pt x="9" y="71"/>
                      <a:pt x="12" y="66"/>
                      <a:pt x="14" y="65"/>
                    </a:cubicBezTo>
                    <a:cubicBezTo>
                      <a:pt x="17" y="63"/>
                      <a:pt x="20" y="68"/>
                      <a:pt x="22" y="63"/>
                    </a:cubicBezTo>
                    <a:cubicBezTo>
                      <a:pt x="23" y="57"/>
                      <a:pt x="27" y="55"/>
                      <a:pt x="27" y="55"/>
                    </a:cubicBezTo>
                    <a:cubicBezTo>
                      <a:pt x="27" y="55"/>
                      <a:pt x="21" y="58"/>
                      <a:pt x="19" y="59"/>
                    </a:cubicBezTo>
                    <a:cubicBezTo>
                      <a:pt x="17" y="59"/>
                      <a:pt x="13" y="59"/>
                      <a:pt x="10" y="60"/>
                    </a:cubicBezTo>
                    <a:lnTo>
                      <a:pt x="15" y="45"/>
                    </a:lnTo>
                    <a:close/>
                  </a:path>
                </a:pathLst>
              </a:custGeom>
              <a:grpFill/>
              <a:ln w="1111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" name="Freeform 64"/>
              <p:cNvSpPr>
                <a:spLocks/>
              </p:cNvSpPr>
              <p:nvPr/>
            </p:nvSpPr>
            <p:spPr bwMode="auto">
              <a:xfrm>
                <a:off x="4300" y="2970"/>
                <a:ext cx="251" cy="227"/>
              </a:xfrm>
              <a:custGeom>
                <a:avLst/>
                <a:gdLst>
                  <a:gd name="T0" fmla="*/ 28 w 74"/>
                  <a:gd name="T1" fmla="*/ 4 h 67"/>
                  <a:gd name="T2" fmla="*/ 34 w 74"/>
                  <a:gd name="T3" fmla="*/ 7 h 67"/>
                  <a:gd name="T4" fmla="*/ 39 w 74"/>
                  <a:gd name="T5" fmla="*/ 7 h 67"/>
                  <a:gd name="T6" fmla="*/ 47 w 74"/>
                  <a:gd name="T7" fmla="*/ 3 h 67"/>
                  <a:gd name="T8" fmla="*/ 50 w 74"/>
                  <a:gd name="T9" fmla="*/ 12 h 67"/>
                  <a:gd name="T10" fmla="*/ 47 w 74"/>
                  <a:gd name="T11" fmla="*/ 19 h 67"/>
                  <a:gd name="T12" fmla="*/ 53 w 74"/>
                  <a:gd name="T13" fmla="*/ 17 h 67"/>
                  <a:gd name="T14" fmla="*/ 59 w 74"/>
                  <a:gd name="T15" fmla="*/ 25 h 67"/>
                  <a:gd name="T16" fmla="*/ 66 w 74"/>
                  <a:gd name="T17" fmla="*/ 29 h 67"/>
                  <a:gd name="T18" fmla="*/ 74 w 74"/>
                  <a:gd name="T19" fmla="*/ 31 h 67"/>
                  <a:gd name="T20" fmla="*/ 69 w 74"/>
                  <a:gd name="T21" fmla="*/ 46 h 67"/>
                  <a:gd name="T22" fmla="*/ 67 w 74"/>
                  <a:gd name="T23" fmla="*/ 46 h 67"/>
                  <a:gd name="T24" fmla="*/ 58 w 74"/>
                  <a:gd name="T25" fmla="*/ 56 h 67"/>
                  <a:gd name="T26" fmla="*/ 47 w 74"/>
                  <a:gd name="T27" fmla="*/ 64 h 67"/>
                  <a:gd name="T28" fmla="*/ 38 w 74"/>
                  <a:gd name="T29" fmla="*/ 67 h 67"/>
                  <a:gd name="T30" fmla="*/ 25 w 74"/>
                  <a:gd name="T31" fmla="*/ 60 h 67"/>
                  <a:gd name="T32" fmla="*/ 16 w 74"/>
                  <a:gd name="T33" fmla="*/ 39 h 67"/>
                  <a:gd name="T34" fmla="*/ 2 w 74"/>
                  <a:gd name="T35" fmla="*/ 31 h 67"/>
                  <a:gd name="T36" fmla="*/ 1 w 74"/>
                  <a:gd name="T37" fmla="*/ 32 h 67"/>
                  <a:gd name="T38" fmla="*/ 0 w 74"/>
                  <a:gd name="T39" fmla="*/ 20 h 67"/>
                  <a:gd name="T40" fmla="*/ 14 w 74"/>
                  <a:gd name="T41" fmla="*/ 18 h 67"/>
                  <a:gd name="T42" fmla="*/ 21 w 74"/>
                  <a:gd name="T43" fmla="*/ 7 h 67"/>
                  <a:gd name="T44" fmla="*/ 28 w 74"/>
                  <a:gd name="T45" fmla="*/ 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4" h="67">
                    <a:moveTo>
                      <a:pt x="28" y="4"/>
                    </a:moveTo>
                    <a:cubicBezTo>
                      <a:pt x="28" y="5"/>
                      <a:pt x="31" y="5"/>
                      <a:pt x="34" y="7"/>
                    </a:cubicBezTo>
                    <a:cubicBezTo>
                      <a:pt x="38" y="10"/>
                      <a:pt x="37" y="11"/>
                      <a:pt x="39" y="7"/>
                    </a:cubicBezTo>
                    <a:cubicBezTo>
                      <a:pt x="42" y="3"/>
                      <a:pt x="45" y="0"/>
                      <a:pt x="47" y="3"/>
                    </a:cubicBezTo>
                    <a:cubicBezTo>
                      <a:pt x="50" y="6"/>
                      <a:pt x="51" y="9"/>
                      <a:pt x="50" y="12"/>
                    </a:cubicBezTo>
                    <a:cubicBezTo>
                      <a:pt x="49" y="14"/>
                      <a:pt x="47" y="19"/>
                      <a:pt x="47" y="19"/>
                    </a:cubicBezTo>
                    <a:cubicBezTo>
                      <a:pt x="47" y="19"/>
                      <a:pt x="52" y="12"/>
                      <a:pt x="53" y="17"/>
                    </a:cubicBezTo>
                    <a:cubicBezTo>
                      <a:pt x="55" y="22"/>
                      <a:pt x="57" y="24"/>
                      <a:pt x="59" y="25"/>
                    </a:cubicBezTo>
                    <a:cubicBezTo>
                      <a:pt x="61" y="27"/>
                      <a:pt x="63" y="27"/>
                      <a:pt x="66" y="29"/>
                    </a:cubicBezTo>
                    <a:cubicBezTo>
                      <a:pt x="68" y="31"/>
                      <a:pt x="71" y="29"/>
                      <a:pt x="74" y="31"/>
                    </a:cubicBezTo>
                    <a:cubicBezTo>
                      <a:pt x="69" y="46"/>
                      <a:pt x="69" y="46"/>
                      <a:pt x="69" y="46"/>
                    </a:cubicBezTo>
                    <a:cubicBezTo>
                      <a:pt x="68" y="46"/>
                      <a:pt x="68" y="46"/>
                      <a:pt x="67" y="46"/>
                    </a:cubicBezTo>
                    <a:cubicBezTo>
                      <a:pt x="65" y="47"/>
                      <a:pt x="61" y="54"/>
                      <a:pt x="58" y="56"/>
                    </a:cubicBezTo>
                    <a:cubicBezTo>
                      <a:pt x="55" y="59"/>
                      <a:pt x="48" y="63"/>
                      <a:pt x="47" y="64"/>
                    </a:cubicBezTo>
                    <a:cubicBezTo>
                      <a:pt x="45" y="65"/>
                      <a:pt x="38" y="67"/>
                      <a:pt x="38" y="67"/>
                    </a:cubicBezTo>
                    <a:cubicBezTo>
                      <a:pt x="38" y="67"/>
                      <a:pt x="28" y="62"/>
                      <a:pt x="25" y="60"/>
                    </a:cubicBezTo>
                    <a:cubicBezTo>
                      <a:pt x="22" y="59"/>
                      <a:pt x="19" y="47"/>
                      <a:pt x="16" y="39"/>
                    </a:cubicBezTo>
                    <a:cubicBezTo>
                      <a:pt x="14" y="32"/>
                      <a:pt x="7" y="27"/>
                      <a:pt x="2" y="31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21" y="7"/>
                      <a:pt x="21" y="7"/>
                      <a:pt x="21" y="7"/>
                    </a:cubicBezTo>
                    <a:lnTo>
                      <a:pt x="28" y="4"/>
                    </a:lnTo>
                    <a:close/>
                  </a:path>
                </a:pathLst>
              </a:custGeom>
              <a:grpFill/>
              <a:ln w="1111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" name="Freeform 65"/>
              <p:cNvSpPr>
                <a:spLocks noEditPoints="1"/>
              </p:cNvSpPr>
              <p:nvPr/>
            </p:nvSpPr>
            <p:spPr bwMode="auto">
              <a:xfrm>
                <a:off x="4066" y="2155"/>
                <a:ext cx="933" cy="706"/>
              </a:xfrm>
              <a:custGeom>
                <a:avLst/>
                <a:gdLst>
                  <a:gd name="T0" fmla="*/ 12 w 275"/>
                  <a:gd name="T1" fmla="*/ 17 h 208"/>
                  <a:gd name="T2" fmla="*/ 23 w 275"/>
                  <a:gd name="T3" fmla="*/ 29 h 208"/>
                  <a:gd name="T4" fmla="*/ 30 w 275"/>
                  <a:gd name="T5" fmla="*/ 48 h 208"/>
                  <a:gd name="T6" fmla="*/ 43 w 275"/>
                  <a:gd name="T7" fmla="*/ 74 h 208"/>
                  <a:gd name="T8" fmla="*/ 53 w 275"/>
                  <a:gd name="T9" fmla="*/ 83 h 208"/>
                  <a:gd name="T10" fmla="*/ 65 w 275"/>
                  <a:gd name="T11" fmla="*/ 108 h 208"/>
                  <a:gd name="T12" fmla="*/ 37 w 275"/>
                  <a:gd name="T13" fmla="*/ 113 h 208"/>
                  <a:gd name="T14" fmla="*/ 21 w 275"/>
                  <a:gd name="T15" fmla="*/ 118 h 208"/>
                  <a:gd name="T16" fmla="*/ 27 w 275"/>
                  <a:gd name="T17" fmla="*/ 140 h 208"/>
                  <a:gd name="T18" fmla="*/ 44 w 275"/>
                  <a:gd name="T19" fmla="*/ 159 h 208"/>
                  <a:gd name="T20" fmla="*/ 62 w 275"/>
                  <a:gd name="T21" fmla="*/ 167 h 208"/>
                  <a:gd name="T22" fmla="*/ 83 w 275"/>
                  <a:gd name="T23" fmla="*/ 150 h 208"/>
                  <a:gd name="T24" fmla="*/ 170 w 275"/>
                  <a:gd name="T25" fmla="*/ 123 h 208"/>
                  <a:gd name="T26" fmla="*/ 170 w 275"/>
                  <a:gd name="T27" fmla="*/ 97 h 208"/>
                  <a:gd name="T28" fmla="*/ 163 w 275"/>
                  <a:gd name="T29" fmla="*/ 81 h 208"/>
                  <a:gd name="T30" fmla="*/ 144 w 275"/>
                  <a:gd name="T31" fmla="*/ 86 h 208"/>
                  <a:gd name="T32" fmla="*/ 125 w 275"/>
                  <a:gd name="T33" fmla="*/ 89 h 208"/>
                  <a:gd name="T34" fmla="*/ 115 w 275"/>
                  <a:gd name="T35" fmla="*/ 111 h 208"/>
                  <a:gd name="T36" fmla="*/ 124 w 275"/>
                  <a:gd name="T37" fmla="*/ 86 h 208"/>
                  <a:gd name="T38" fmla="*/ 133 w 275"/>
                  <a:gd name="T39" fmla="*/ 70 h 208"/>
                  <a:gd name="T40" fmla="*/ 115 w 275"/>
                  <a:gd name="T41" fmla="*/ 72 h 208"/>
                  <a:gd name="T42" fmla="*/ 98 w 275"/>
                  <a:gd name="T43" fmla="*/ 74 h 208"/>
                  <a:gd name="T44" fmla="*/ 83 w 275"/>
                  <a:gd name="T45" fmla="*/ 67 h 208"/>
                  <a:gd name="T46" fmla="*/ 59 w 275"/>
                  <a:gd name="T47" fmla="*/ 58 h 208"/>
                  <a:gd name="T48" fmla="*/ 63 w 275"/>
                  <a:gd name="T49" fmla="*/ 48 h 208"/>
                  <a:gd name="T50" fmla="*/ 53 w 275"/>
                  <a:gd name="T51" fmla="*/ 39 h 208"/>
                  <a:gd name="T52" fmla="*/ 40 w 275"/>
                  <a:gd name="T53" fmla="*/ 30 h 208"/>
                  <a:gd name="T54" fmla="*/ 30 w 275"/>
                  <a:gd name="T55" fmla="*/ 23 h 208"/>
                  <a:gd name="T56" fmla="*/ 16 w 275"/>
                  <a:gd name="T57" fmla="*/ 16 h 208"/>
                  <a:gd name="T58" fmla="*/ 0 w 275"/>
                  <a:gd name="T59" fmla="*/ 1 h 208"/>
                  <a:gd name="T60" fmla="*/ 199 w 275"/>
                  <a:gd name="T61" fmla="*/ 199 h 208"/>
                  <a:gd name="T62" fmla="*/ 189 w 275"/>
                  <a:gd name="T63" fmla="*/ 189 h 208"/>
                  <a:gd name="T64" fmla="*/ 182 w 275"/>
                  <a:gd name="T65" fmla="*/ 179 h 208"/>
                  <a:gd name="T66" fmla="*/ 181 w 275"/>
                  <a:gd name="T67" fmla="*/ 164 h 208"/>
                  <a:gd name="T68" fmla="*/ 177 w 275"/>
                  <a:gd name="T69" fmla="*/ 127 h 208"/>
                  <a:gd name="T70" fmla="*/ 187 w 275"/>
                  <a:gd name="T71" fmla="*/ 115 h 208"/>
                  <a:gd name="T72" fmla="*/ 190 w 275"/>
                  <a:gd name="T73" fmla="*/ 122 h 208"/>
                  <a:gd name="T74" fmla="*/ 192 w 275"/>
                  <a:gd name="T75" fmla="*/ 148 h 208"/>
                  <a:gd name="T76" fmla="*/ 199 w 275"/>
                  <a:gd name="T77" fmla="*/ 139 h 208"/>
                  <a:gd name="T78" fmla="*/ 205 w 275"/>
                  <a:gd name="T79" fmla="*/ 147 h 208"/>
                  <a:gd name="T80" fmla="*/ 219 w 275"/>
                  <a:gd name="T81" fmla="*/ 146 h 208"/>
                  <a:gd name="T82" fmla="*/ 227 w 275"/>
                  <a:gd name="T83" fmla="*/ 136 h 208"/>
                  <a:gd name="T84" fmla="*/ 237 w 275"/>
                  <a:gd name="T85" fmla="*/ 144 h 208"/>
                  <a:gd name="T86" fmla="*/ 248 w 275"/>
                  <a:gd name="T87" fmla="*/ 142 h 208"/>
                  <a:gd name="T88" fmla="*/ 250 w 275"/>
                  <a:gd name="T89" fmla="*/ 157 h 208"/>
                  <a:gd name="T90" fmla="*/ 259 w 275"/>
                  <a:gd name="T91" fmla="*/ 147 h 208"/>
                  <a:gd name="T92" fmla="*/ 268 w 275"/>
                  <a:gd name="T93" fmla="*/ 155 h 208"/>
                  <a:gd name="T94" fmla="*/ 272 w 275"/>
                  <a:gd name="T95" fmla="*/ 178 h 208"/>
                  <a:gd name="T96" fmla="*/ 259 w 275"/>
                  <a:gd name="T97" fmla="*/ 181 h 208"/>
                  <a:gd name="T98" fmla="*/ 245 w 275"/>
                  <a:gd name="T99" fmla="*/ 175 h 208"/>
                  <a:gd name="T100" fmla="*/ 237 w 275"/>
                  <a:gd name="T101" fmla="*/ 189 h 208"/>
                  <a:gd name="T102" fmla="*/ 235 w 275"/>
                  <a:gd name="T103" fmla="*/ 179 h 208"/>
                  <a:gd name="T104" fmla="*/ 224 w 275"/>
                  <a:gd name="T105" fmla="*/ 184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75" h="208">
                    <a:moveTo>
                      <a:pt x="0" y="1"/>
                    </a:moveTo>
                    <a:cubicBezTo>
                      <a:pt x="7" y="19"/>
                      <a:pt x="7" y="19"/>
                      <a:pt x="7" y="19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30" y="48"/>
                      <a:pt x="30" y="48"/>
                      <a:pt x="30" y="48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40" y="64"/>
                      <a:pt x="40" y="64"/>
                      <a:pt x="40" y="64"/>
                    </a:cubicBezTo>
                    <a:cubicBezTo>
                      <a:pt x="43" y="74"/>
                      <a:pt x="43" y="74"/>
                      <a:pt x="43" y="74"/>
                    </a:cubicBezTo>
                    <a:cubicBezTo>
                      <a:pt x="46" y="79"/>
                      <a:pt x="46" y="79"/>
                      <a:pt x="46" y="79"/>
                    </a:cubicBezTo>
                    <a:cubicBezTo>
                      <a:pt x="54" y="79"/>
                      <a:pt x="54" y="79"/>
                      <a:pt x="54" y="79"/>
                    </a:cubicBezTo>
                    <a:cubicBezTo>
                      <a:pt x="53" y="83"/>
                      <a:pt x="53" y="83"/>
                      <a:pt x="53" y="83"/>
                    </a:cubicBezTo>
                    <a:cubicBezTo>
                      <a:pt x="62" y="87"/>
                      <a:pt x="62" y="87"/>
                      <a:pt x="62" y="87"/>
                    </a:cubicBezTo>
                    <a:cubicBezTo>
                      <a:pt x="62" y="98"/>
                      <a:pt x="62" y="98"/>
                      <a:pt x="62" y="98"/>
                    </a:cubicBezTo>
                    <a:cubicBezTo>
                      <a:pt x="65" y="108"/>
                      <a:pt x="65" y="108"/>
                      <a:pt x="65" y="108"/>
                    </a:cubicBezTo>
                    <a:cubicBezTo>
                      <a:pt x="57" y="108"/>
                      <a:pt x="57" y="108"/>
                      <a:pt x="57" y="108"/>
                    </a:cubicBezTo>
                    <a:cubicBezTo>
                      <a:pt x="45" y="113"/>
                      <a:pt x="45" y="113"/>
                      <a:pt x="45" y="113"/>
                    </a:cubicBezTo>
                    <a:cubicBezTo>
                      <a:pt x="37" y="113"/>
                      <a:pt x="37" y="113"/>
                      <a:pt x="37" y="113"/>
                    </a:cubicBezTo>
                    <a:cubicBezTo>
                      <a:pt x="27" y="109"/>
                      <a:pt x="27" y="109"/>
                      <a:pt x="27" y="109"/>
                    </a:cubicBezTo>
                    <a:cubicBezTo>
                      <a:pt x="32" y="118"/>
                      <a:pt x="32" y="118"/>
                      <a:pt x="32" y="118"/>
                    </a:cubicBezTo>
                    <a:cubicBezTo>
                      <a:pt x="21" y="118"/>
                      <a:pt x="21" y="118"/>
                      <a:pt x="21" y="118"/>
                    </a:cubicBezTo>
                    <a:cubicBezTo>
                      <a:pt x="21" y="118"/>
                      <a:pt x="26" y="123"/>
                      <a:pt x="26" y="124"/>
                    </a:cubicBezTo>
                    <a:cubicBezTo>
                      <a:pt x="26" y="126"/>
                      <a:pt x="21" y="130"/>
                      <a:pt x="21" y="130"/>
                    </a:cubicBezTo>
                    <a:cubicBezTo>
                      <a:pt x="27" y="140"/>
                      <a:pt x="27" y="140"/>
                      <a:pt x="27" y="140"/>
                    </a:cubicBezTo>
                    <a:cubicBezTo>
                      <a:pt x="36" y="144"/>
                      <a:pt x="36" y="144"/>
                      <a:pt x="36" y="144"/>
                    </a:cubicBezTo>
                    <a:cubicBezTo>
                      <a:pt x="41" y="148"/>
                      <a:pt x="41" y="148"/>
                      <a:pt x="41" y="148"/>
                    </a:cubicBezTo>
                    <a:cubicBezTo>
                      <a:pt x="44" y="159"/>
                      <a:pt x="44" y="159"/>
                      <a:pt x="44" y="159"/>
                    </a:cubicBezTo>
                    <a:cubicBezTo>
                      <a:pt x="49" y="151"/>
                      <a:pt x="49" y="151"/>
                      <a:pt x="49" y="151"/>
                    </a:cubicBezTo>
                    <a:cubicBezTo>
                      <a:pt x="55" y="166"/>
                      <a:pt x="55" y="166"/>
                      <a:pt x="55" y="166"/>
                    </a:cubicBezTo>
                    <a:cubicBezTo>
                      <a:pt x="62" y="167"/>
                      <a:pt x="62" y="167"/>
                      <a:pt x="62" y="167"/>
                    </a:cubicBezTo>
                    <a:cubicBezTo>
                      <a:pt x="70" y="160"/>
                      <a:pt x="70" y="160"/>
                      <a:pt x="70" y="160"/>
                    </a:cubicBezTo>
                    <a:cubicBezTo>
                      <a:pt x="83" y="168"/>
                      <a:pt x="83" y="168"/>
                      <a:pt x="83" y="168"/>
                    </a:cubicBezTo>
                    <a:cubicBezTo>
                      <a:pt x="83" y="150"/>
                      <a:pt x="83" y="150"/>
                      <a:pt x="83" y="150"/>
                    </a:cubicBezTo>
                    <a:cubicBezTo>
                      <a:pt x="94" y="155"/>
                      <a:pt x="94" y="155"/>
                      <a:pt x="94" y="155"/>
                    </a:cubicBezTo>
                    <a:cubicBezTo>
                      <a:pt x="164" y="114"/>
                      <a:pt x="164" y="114"/>
                      <a:pt x="164" y="114"/>
                    </a:cubicBezTo>
                    <a:cubicBezTo>
                      <a:pt x="170" y="123"/>
                      <a:pt x="170" y="123"/>
                      <a:pt x="170" y="123"/>
                    </a:cubicBezTo>
                    <a:cubicBezTo>
                      <a:pt x="171" y="122"/>
                      <a:pt x="172" y="122"/>
                      <a:pt x="172" y="121"/>
                    </a:cubicBezTo>
                    <a:cubicBezTo>
                      <a:pt x="173" y="119"/>
                      <a:pt x="178" y="102"/>
                      <a:pt x="178" y="100"/>
                    </a:cubicBezTo>
                    <a:cubicBezTo>
                      <a:pt x="178" y="98"/>
                      <a:pt x="173" y="97"/>
                      <a:pt x="170" y="97"/>
                    </a:cubicBezTo>
                    <a:cubicBezTo>
                      <a:pt x="168" y="97"/>
                      <a:pt x="168" y="96"/>
                      <a:pt x="168" y="95"/>
                    </a:cubicBezTo>
                    <a:cubicBezTo>
                      <a:pt x="169" y="93"/>
                      <a:pt x="167" y="90"/>
                      <a:pt x="167" y="88"/>
                    </a:cubicBezTo>
                    <a:cubicBezTo>
                      <a:pt x="167" y="86"/>
                      <a:pt x="164" y="82"/>
                      <a:pt x="163" y="81"/>
                    </a:cubicBezTo>
                    <a:cubicBezTo>
                      <a:pt x="162" y="80"/>
                      <a:pt x="158" y="79"/>
                      <a:pt x="155" y="79"/>
                    </a:cubicBezTo>
                    <a:cubicBezTo>
                      <a:pt x="151" y="78"/>
                      <a:pt x="150" y="77"/>
                      <a:pt x="148" y="79"/>
                    </a:cubicBezTo>
                    <a:cubicBezTo>
                      <a:pt x="146" y="81"/>
                      <a:pt x="144" y="86"/>
                      <a:pt x="144" y="86"/>
                    </a:cubicBezTo>
                    <a:cubicBezTo>
                      <a:pt x="144" y="86"/>
                      <a:pt x="144" y="82"/>
                      <a:pt x="143" y="79"/>
                    </a:cubicBezTo>
                    <a:cubicBezTo>
                      <a:pt x="143" y="76"/>
                      <a:pt x="136" y="75"/>
                      <a:pt x="134" y="78"/>
                    </a:cubicBezTo>
                    <a:cubicBezTo>
                      <a:pt x="132" y="81"/>
                      <a:pt x="127" y="87"/>
                      <a:pt x="125" y="89"/>
                    </a:cubicBezTo>
                    <a:cubicBezTo>
                      <a:pt x="123" y="92"/>
                      <a:pt x="123" y="95"/>
                      <a:pt x="121" y="99"/>
                    </a:cubicBezTo>
                    <a:cubicBezTo>
                      <a:pt x="119" y="102"/>
                      <a:pt x="117" y="101"/>
                      <a:pt x="116" y="104"/>
                    </a:cubicBezTo>
                    <a:cubicBezTo>
                      <a:pt x="115" y="107"/>
                      <a:pt x="115" y="111"/>
                      <a:pt x="115" y="111"/>
                    </a:cubicBezTo>
                    <a:cubicBezTo>
                      <a:pt x="115" y="111"/>
                      <a:pt x="113" y="106"/>
                      <a:pt x="113" y="102"/>
                    </a:cubicBezTo>
                    <a:cubicBezTo>
                      <a:pt x="113" y="99"/>
                      <a:pt x="117" y="96"/>
                      <a:pt x="120" y="94"/>
                    </a:cubicBezTo>
                    <a:cubicBezTo>
                      <a:pt x="122" y="92"/>
                      <a:pt x="124" y="87"/>
                      <a:pt x="124" y="86"/>
                    </a:cubicBezTo>
                    <a:cubicBezTo>
                      <a:pt x="125" y="84"/>
                      <a:pt x="118" y="90"/>
                      <a:pt x="118" y="90"/>
                    </a:cubicBezTo>
                    <a:cubicBezTo>
                      <a:pt x="118" y="90"/>
                      <a:pt x="126" y="80"/>
                      <a:pt x="128" y="77"/>
                    </a:cubicBezTo>
                    <a:cubicBezTo>
                      <a:pt x="129" y="75"/>
                      <a:pt x="133" y="72"/>
                      <a:pt x="133" y="70"/>
                    </a:cubicBezTo>
                    <a:cubicBezTo>
                      <a:pt x="133" y="68"/>
                      <a:pt x="131" y="69"/>
                      <a:pt x="127" y="69"/>
                    </a:cubicBezTo>
                    <a:cubicBezTo>
                      <a:pt x="123" y="69"/>
                      <a:pt x="124" y="67"/>
                      <a:pt x="122" y="68"/>
                    </a:cubicBezTo>
                    <a:cubicBezTo>
                      <a:pt x="120" y="68"/>
                      <a:pt x="118" y="72"/>
                      <a:pt x="115" y="72"/>
                    </a:cubicBezTo>
                    <a:cubicBezTo>
                      <a:pt x="112" y="72"/>
                      <a:pt x="111" y="69"/>
                      <a:pt x="110" y="69"/>
                    </a:cubicBezTo>
                    <a:cubicBezTo>
                      <a:pt x="109" y="69"/>
                      <a:pt x="108" y="70"/>
                      <a:pt x="104" y="72"/>
                    </a:cubicBezTo>
                    <a:cubicBezTo>
                      <a:pt x="101" y="75"/>
                      <a:pt x="100" y="73"/>
                      <a:pt x="98" y="74"/>
                    </a:cubicBezTo>
                    <a:cubicBezTo>
                      <a:pt x="96" y="75"/>
                      <a:pt x="94" y="77"/>
                      <a:pt x="94" y="76"/>
                    </a:cubicBezTo>
                    <a:cubicBezTo>
                      <a:pt x="94" y="75"/>
                      <a:pt x="91" y="70"/>
                      <a:pt x="90" y="69"/>
                    </a:cubicBezTo>
                    <a:cubicBezTo>
                      <a:pt x="89" y="67"/>
                      <a:pt x="87" y="67"/>
                      <a:pt x="83" y="67"/>
                    </a:cubicBezTo>
                    <a:cubicBezTo>
                      <a:pt x="80" y="67"/>
                      <a:pt x="77" y="65"/>
                      <a:pt x="75" y="64"/>
                    </a:cubicBezTo>
                    <a:cubicBezTo>
                      <a:pt x="72" y="63"/>
                      <a:pt x="68" y="63"/>
                      <a:pt x="65" y="61"/>
                    </a:cubicBezTo>
                    <a:cubicBezTo>
                      <a:pt x="62" y="60"/>
                      <a:pt x="59" y="58"/>
                      <a:pt x="59" y="58"/>
                    </a:cubicBezTo>
                    <a:cubicBezTo>
                      <a:pt x="59" y="58"/>
                      <a:pt x="63" y="57"/>
                      <a:pt x="64" y="57"/>
                    </a:cubicBezTo>
                    <a:cubicBezTo>
                      <a:pt x="64" y="57"/>
                      <a:pt x="67" y="53"/>
                      <a:pt x="67" y="51"/>
                    </a:cubicBezTo>
                    <a:cubicBezTo>
                      <a:pt x="67" y="49"/>
                      <a:pt x="67" y="48"/>
                      <a:pt x="63" y="48"/>
                    </a:cubicBezTo>
                    <a:cubicBezTo>
                      <a:pt x="59" y="48"/>
                      <a:pt x="60" y="48"/>
                      <a:pt x="59" y="45"/>
                    </a:cubicBezTo>
                    <a:cubicBezTo>
                      <a:pt x="58" y="43"/>
                      <a:pt x="54" y="45"/>
                      <a:pt x="54" y="43"/>
                    </a:cubicBezTo>
                    <a:cubicBezTo>
                      <a:pt x="54" y="42"/>
                      <a:pt x="54" y="41"/>
                      <a:pt x="53" y="39"/>
                    </a:cubicBezTo>
                    <a:cubicBezTo>
                      <a:pt x="51" y="36"/>
                      <a:pt x="46" y="35"/>
                      <a:pt x="46" y="35"/>
                    </a:cubicBezTo>
                    <a:cubicBezTo>
                      <a:pt x="46" y="35"/>
                      <a:pt x="42" y="36"/>
                      <a:pt x="42" y="34"/>
                    </a:cubicBezTo>
                    <a:cubicBezTo>
                      <a:pt x="42" y="31"/>
                      <a:pt x="40" y="30"/>
                      <a:pt x="40" y="30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32"/>
                      <a:pt x="36" y="27"/>
                      <a:pt x="35" y="26"/>
                    </a:cubicBezTo>
                    <a:cubicBezTo>
                      <a:pt x="34" y="24"/>
                      <a:pt x="33" y="24"/>
                      <a:pt x="30" y="23"/>
                    </a:cubicBezTo>
                    <a:cubicBezTo>
                      <a:pt x="28" y="21"/>
                      <a:pt x="28" y="21"/>
                      <a:pt x="27" y="21"/>
                    </a:cubicBezTo>
                    <a:cubicBezTo>
                      <a:pt x="25" y="20"/>
                      <a:pt x="25" y="21"/>
                      <a:pt x="24" y="18"/>
                    </a:cubicBezTo>
                    <a:cubicBezTo>
                      <a:pt x="22" y="16"/>
                      <a:pt x="18" y="17"/>
                      <a:pt x="16" y="16"/>
                    </a:cubicBezTo>
                    <a:cubicBezTo>
                      <a:pt x="14" y="15"/>
                      <a:pt x="14" y="13"/>
                      <a:pt x="12" y="11"/>
                    </a:cubicBezTo>
                    <a:cubicBezTo>
                      <a:pt x="11" y="10"/>
                      <a:pt x="8" y="9"/>
                      <a:pt x="7" y="7"/>
                    </a:cubicBezTo>
                    <a:cubicBezTo>
                      <a:pt x="6" y="5"/>
                      <a:pt x="1" y="0"/>
                      <a:pt x="0" y="1"/>
                    </a:cubicBezTo>
                    <a:close/>
                    <a:moveTo>
                      <a:pt x="224" y="184"/>
                    </a:moveTo>
                    <a:cubicBezTo>
                      <a:pt x="220" y="186"/>
                      <a:pt x="221" y="190"/>
                      <a:pt x="214" y="193"/>
                    </a:cubicBezTo>
                    <a:cubicBezTo>
                      <a:pt x="207" y="195"/>
                      <a:pt x="202" y="196"/>
                      <a:pt x="199" y="199"/>
                    </a:cubicBezTo>
                    <a:cubicBezTo>
                      <a:pt x="197" y="202"/>
                      <a:pt x="194" y="208"/>
                      <a:pt x="190" y="208"/>
                    </a:cubicBezTo>
                    <a:cubicBezTo>
                      <a:pt x="187" y="208"/>
                      <a:pt x="183" y="207"/>
                      <a:pt x="184" y="202"/>
                    </a:cubicBezTo>
                    <a:cubicBezTo>
                      <a:pt x="185" y="198"/>
                      <a:pt x="188" y="193"/>
                      <a:pt x="189" y="189"/>
                    </a:cubicBezTo>
                    <a:cubicBezTo>
                      <a:pt x="189" y="186"/>
                      <a:pt x="190" y="183"/>
                      <a:pt x="186" y="186"/>
                    </a:cubicBezTo>
                    <a:cubicBezTo>
                      <a:pt x="182" y="188"/>
                      <a:pt x="180" y="191"/>
                      <a:pt x="181" y="188"/>
                    </a:cubicBezTo>
                    <a:cubicBezTo>
                      <a:pt x="181" y="185"/>
                      <a:pt x="183" y="183"/>
                      <a:pt x="182" y="179"/>
                    </a:cubicBezTo>
                    <a:cubicBezTo>
                      <a:pt x="182" y="175"/>
                      <a:pt x="183" y="175"/>
                      <a:pt x="184" y="174"/>
                    </a:cubicBezTo>
                    <a:cubicBezTo>
                      <a:pt x="186" y="173"/>
                      <a:pt x="186" y="169"/>
                      <a:pt x="184" y="169"/>
                    </a:cubicBezTo>
                    <a:cubicBezTo>
                      <a:pt x="182" y="169"/>
                      <a:pt x="181" y="167"/>
                      <a:pt x="181" y="164"/>
                    </a:cubicBezTo>
                    <a:cubicBezTo>
                      <a:pt x="182" y="162"/>
                      <a:pt x="178" y="160"/>
                      <a:pt x="178" y="158"/>
                    </a:cubicBezTo>
                    <a:cubicBezTo>
                      <a:pt x="179" y="156"/>
                      <a:pt x="179" y="144"/>
                      <a:pt x="179" y="139"/>
                    </a:cubicBezTo>
                    <a:cubicBezTo>
                      <a:pt x="178" y="134"/>
                      <a:pt x="178" y="132"/>
                      <a:pt x="177" y="127"/>
                    </a:cubicBezTo>
                    <a:cubicBezTo>
                      <a:pt x="177" y="122"/>
                      <a:pt x="178" y="118"/>
                      <a:pt x="179" y="117"/>
                    </a:cubicBezTo>
                    <a:cubicBezTo>
                      <a:pt x="180" y="116"/>
                      <a:pt x="181" y="114"/>
                      <a:pt x="183" y="113"/>
                    </a:cubicBezTo>
                    <a:cubicBezTo>
                      <a:pt x="184" y="111"/>
                      <a:pt x="189" y="111"/>
                      <a:pt x="187" y="115"/>
                    </a:cubicBezTo>
                    <a:cubicBezTo>
                      <a:pt x="187" y="116"/>
                      <a:pt x="185" y="117"/>
                      <a:pt x="185" y="118"/>
                    </a:cubicBezTo>
                    <a:cubicBezTo>
                      <a:pt x="186" y="118"/>
                      <a:pt x="187" y="118"/>
                      <a:pt x="188" y="119"/>
                    </a:cubicBezTo>
                    <a:cubicBezTo>
                      <a:pt x="189" y="120"/>
                      <a:pt x="190" y="120"/>
                      <a:pt x="190" y="122"/>
                    </a:cubicBezTo>
                    <a:cubicBezTo>
                      <a:pt x="190" y="124"/>
                      <a:pt x="189" y="124"/>
                      <a:pt x="189" y="126"/>
                    </a:cubicBezTo>
                    <a:cubicBezTo>
                      <a:pt x="189" y="127"/>
                      <a:pt x="190" y="127"/>
                      <a:pt x="190" y="131"/>
                    </a:cubicBezTo>
                    <a:cubicBezTo>
                      <a:pt x="190" y="135"/>
                      <a:pt x="191" y="146"/>
                      <a:pt x="192" y="148"/>
                    </a:cubicBezTo>
                    <a:cubicBezTo>
                      <a:pt x="192" y="150"/>
                      <a:pt x="195" y="153"/>
                      <a:pt x="195" y="153"/>
                    </a:cubicBezTo>
                    <a:cubicBezTo>
                      <a:pt x="195" y="153"/>
                      <a:pt x="195" y="146"/>
                      <a:pt x="195" y="144"/>
                    </a:cubicBezTo>
                    <a:cubicBezTo>
                      <a:pt x="195" y="142"/>
                      <a:pt x="197" y="139"/>
                      <a:pt x="199" y="139"/>
                    </a:cubicBezTo>
                    <a:cubicBezTo>
                      <a:pt x="200" y="140"/>
                      <a:pt x="202" y="141"/>
                      <a:pt x="204" y="139"/>
                    </a:cubicBezTo>
                    <a:cubicBezTo>
                      <a:pt x="206" y="138"/>
                      <a:pt x="207" y="138"/>
                      <a:pt x="206" y="141"/>
                    </a:cubicBezTo>
                    <a:cubicBezTo>
                      <a:pt x="205" y="144"/>
                      <a:pt x="204" y="146"/>
                      <a:pt x="205" y="147"/>
                    </a:cubicBezTo>
                    <a:cubicBezTo>
                      <a:pt x="206" y="147"/>
                      <a:pt x="210" y="147"/>
                      <a:pt x="212" y="146"/>
                    </a:cubicBezTo>
                    <a:cubicBezTo>
                      <a:pt x="213" y="145"/>
                      <a:pt x="215" y="142"/>
                      <a:pt x="216" y="144"/>
                    </a:cubicBezTo>
                    <a:cubicBezTo>
                      <a:pt x="217" y="147"/>
                      <a:pt x="218" y="148"/>
                      <a:pt x="219" y="146"/>
                    </a:cubicBezTo>
                    <a:cubicBezTo>
                      <a:pt x="221" y="143"/>
                      <a:pt x="220" y="142"/>
                      <a:pt x="220" y="140"/>
                    </a:cubicBezTo>
                    <a:cubicBezTo>
                      <a:pt x="220" y="138"/>
                      <a:pt x="220" y="138"/>
                      <a:pt x="223" y="138"/>
                    </a:cubicBezTo>
                    <a:cubicBezTo>
                      <a:pt x="225" y="138"/>
                      <a:pt x="226" y="139"/>
                      <a:pt x="227" y="136"/>
                    </a:cubicBezTo>
                    <a:cubicBezTo>
                      <a:pt x="227" y="133"/>
                      <a:pt x="227" y="131"/>
                      <a:pt x="230" y="133"/>
                    </a:cubicBezTo>
                    <a:cubicBezTo>
                      <a:pt x="233" y="135"/>
                      <a:pt x="236" y="134"/>
                      <a:pt x="236" y="137"/>
                    </a:cubicBezTo>
                    <a:cubicBezTo>
                      <a:pt x="236" y="139"/>
                      <a:pt x="235" y="142"/>
                      <a:pt x="237" y="144"/>
                    </a:cubicBezTo>
                    <a:cubicBezTo>
                      <a:pt x="239" y="146"/>
                      <a:pt x="239" y="145"/>
                      <a:pt x="241" y="147"/>
                    </a:cubicBezTo>
                    <a:cubicBezTo>
                      <a:pt x="243" y="149"/>
                      <a:pt x="240" y="154"/>
                      <a:pt x="244" y="150"/>
                    </a:cubicBezTo>
                    <a:cubicBezTo>
                      <a:pt x="247" y="147"/>
                      <a:pt x="248" y="145"/>
                      <a:pt x="248" y="142"/>
                    </a:cubicBezTo>
                    <a:cubicBezTo>
                      <a:pt x="248" y="140"/>
                      <a:pt x="251" y="139"/>
                      <a:pt x="252" y="143"/>
                    </a:cubicBezTo>
                    <a:cubicBezTo>
                      <a:pt x="252" y="147"/>
                      <a:pt x="250" y="148"/>
                      <a:pt x="250" y="150"/>
                    </a:cubicBezTo>
                    <a:cubicBezTo>
                      <a:pt x="249" y="152"/>
                      <a:pt x="248" y="155"/>
                      <a:pt x="250" y="157"/>
                    </a:cubicBezTo>
                    <a:cubicBezTo>
                      <a:pt x="252" y="159"/>
                      <a:pt x="251" y="161"/>
                      <a:pt x="254" y="162"/>
                    </a:cubicBezTo>
                    <a:cubicBezTo>
                      <a:pt x="256" y="163"/>
                      <a:pt x="256" y="158"/>
                      <a:pt x="255" y="156"/>
                    </a:cubicBezTo>
                    <a:cubicBezTo>
                      <a:pt x="255" y="153"/>
                      <a:pt x="258" y="146"/>
                      <a:pt x="259" y="147"/>
                    </a:cubicBezTo>
                    <a:cubicBezTo>
                      <a:pt x="260" y="148"/>
                      <a:pt x="260" y="152"/>
                      <a:pt x="260" y="156"/>
                    </a:cubicBezTo>
                    <a:cubicBezTo>
                      <a:pt x="261" y="160"/>
                      <a:pt x="264" y="164"/>
                      <a:pt x="264" y="161"/>
                    </a:cubicBezTo>
                    <a:cubicBezTo>
                      <a:pt x="264" y="159"/>
                      <a:pt x="266" y="155"/>
                      <a:pt x="268" y="155"/>
                    </a:cubicBezTo>
                    <a:cubicBezTo>
                      <a:pt x="270" y="156"/>
                      <a:pt x="270" y="160"/>
                      <a:pt x="271" y="164"/>
                    </a:cubicBezTo>
                    <a:cubicBezTo>
                      <a:pt x="272" y="167"/>
                      <a:pt x="274" y="165"/>
                      <a:pt x="275" y="169"/>
                    </a:cubicBezTo>
                    <a:cubicBezTo>
                      <a:pt x="275" y="173"/>
                      <a:pt x="275" y="175"/>
                      <a:pt x="272" y="178"/>
                    </a:cubicBezTo>
                    <a:cubicBezTo>
                      <a:pt x="269" y="181"/>
                      <a:pt x="266" y="180"/>
                      <a:pt x="266" y="178"/>
                    </a:cubicBezTo>
                    <a:cubicBezTo>
                      <a:pt x="266" y="176"/>
                      <a:pt x="263" y="172"/>
                      <a:pt x="262" y="174"/>
                    </a:cubicBezTo>
                    <a:cubicBezTo>
                      <a:pt x="262" y="177"/>
                      <a:pt x="262" y="181"/>
                      <a:pt x="259" y="181"/>
                    </a:cubicBezTo>
                    <a:cubicBezTo>
                      <a:pt x="257" y="181"/>
                      <a:pt x="258" y="176"/>
                      <a:pt x="256" y="175"/>
                    </a:cubicBezTo>
                    <a:cubicBezTo>
                      <a:pt x="254" y="173"/>
                      <a:pt x="255" y="172"/>
                      <a:pt x="252" y="172"/>
                    </a:cubicBezTo>
                    <a:cubicBezTo>
                      <a:pt x="249" y="173"/>
                      <a:pt x="246" y="173"/>
                      <a:pt x="245" y="175"/>
                    </a:cubicBezTo>
                    <a:cubicBezTo>
                      <a:pt x="245" y="177"/>
                      <a:pt x="246" y="181"/>
                      <a:pt x="246" y="187"/>
                    </a:cubicBezTo>
                    <a:cubicBezTo>
                      <a:pt x="245" y="193"/>
                      <a:pt x="243" y="193"/>
                      <a:pt x="240" y="194"/>
                    </a:cubicBezTo>
                    <a:cubicBezTo>
                      <a:pt x="236" y="195"/>
                      <a:pt x="236" y="192"/>
                      <a:pt x="237" y="189"/>
                    </a:cubicBezTo>
                    <a:cubicBezTo>
                      <a:pt x="238" y="187"/>
                      <a:pt x="240" y="182"/>
                      <a:pt x="240" y="180"/>
                    </a:cubicBezTo>
                    <a:cubicBezTo>
                      <a:pt x="240" y="177"/>
                      <a:pt x="242" y="174"/>
                      <a:pt x="239" y="175"/>
                    </a:cubicBezTo>
                    <a:cubicBezTo>
                      <a:pt x="235" y="177"/>
                      <a:pt x="236" y="177"/>
                      <a:pt x="235" y="179"/>
                    </a:cubicBezTo>
                    <a:cubicBezTo>
                      <a:pt x="233" y="182"/>
                      <a:pt x="231" y="184"/>
                      <a:pt x="230" y="183"/>
                    </a:cubicBezTo>
                    <a:cubicBezTo>
                      <a:pt x="229" y="182"/>
                      <a:pt x="229" y="180"/>
                      <a:pt x="227" y="181"/>
                    </a:cubicBezTo>
                    <a:cubicBezTo>
                      <a:pt x="225" y="182"/>
                      <a:pt x="224" y="184"/>
                      <a:pt x="224" y="184"/>
                    </a:cubicBezTo>
                    <a:close/>
                  </a:path>
                </a:pathLst>
              </a:custGeom>
              <a:grpFill/>
              <a:ln w="1111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" name="Freeform 68"/>
              <p:cNvSpPr>
                <a:spLocks noEditPoints="1"/>
              </p:cNvSpPr>
              <p:nvPr/>
            </p:nvSpPr>
            <p:spPr bwMode="auto">
              <a:xfrm>
                <a:off x="1538" y="1866"/>
                <a:ext cx="669" cy="1168"/>
              </a:xfrm>
              <a:custGeom>
                <a:avLst/>
                <a:gdLst>
                  <a:gd name="T0" fmla="*/ 40 w 197"/>
                  <a:gd name="T1" fmla="*/ 293 h 344"/>
                  <a:gd name="T2" fmla="*/ 44 w 197"/>
                  <a:gd name="T3" fmla="*/ 286 h 344"/>
                  <a:gd name="T4" fmla="*/ 32 w 197"/>
                  <a:gd name="T5" fmla="*/ 282 h 344"/>
                  <a:gd name="T6" fmla="*/ 28 w 197"/>
                  <a:gd name="T7" fmla="*/ 267 h 344"/>
                  <a:gd name="T8" fmla="*/ 28 w 197"/>
                  <a:gd name="T9" fmla="*/ 258 h 344"/>
                  <a:gd name="T10" fmla="*/ 23 w 197"/>
                  <a:gd name="T11" fmla="*/ 248 h 344"/>
                  <a:gd name="T12" fmla="*/ 25 w 197"/>
                  <a:gd name="T13" fmla="*/ 240 h 344"/>
                  <a:gd name="T14" fmla="*/ 19 w 197"/>
                  <a:gd name="T15" fmla="*/ 230 h 344"/>
                  <a:gd name="T16" fmla="*/ 31 w 197"/>
                  <a:gd name="T17" fmla="*/ 239 h 344"/>
                  <a:gd name="T18" fmla="*/ 47 w 197"/>
                  <a:gd name="T19" fmla="*/ 257 h 344"/>
                  <a:gd name="T20" fmla="*/ 50 w 197"/>
                  <a:gd name="T21" fmla="*/ 280 h 344"/>
                  <a:gd name="T22" fmla="*/ 58 w 197"/>
                  <a:gd name="T23" fmla="*/ 295 h 344"/>
                  <a:gd name="T24" fmla="*/ 61 w 197"/>
                  <a:gd name="T25" fmla="*/ 308 h 344"/>
                  <a:gd name="T26" fmla="*/ 51 w 197"/>
                  <a:gd name="T27" fmla="*/ 309 h 344"/>
                  <a:gd name="T28" fmla="*/ 197 w 197"/>
                  <a:gd name="T29" fmla="*/ 104 h 344"/>
                  <a:gd name="T30" fmla="*/ 31 w 197"/>
                  <a:gd name="T31" fmla="*/ 2 h 344"/>
                  <a:gd name="T32" fmla="*/ 30 w 197"/>
                  <a:gd name="T33" fmla="*/ 28 h 344"/>
                  <a:gd name="T34" fmla="*/ 49 w 197"/>
                  <a:gd name="T35" fmla="*/ 26 h 344"/>
                  <a:gd name="T36" fmla="*/ 55 w 197"/>
                  <a:gd name="T37" fmla="*/ 44 h 344"/>
                  <a:gd name="T38" fmla="*/ 51 w 197"/>
                  <a:gd name="T39" fmla="*/ 102 h 344"/>
                  <a:gd name="T40" fmla="*/ 59 w 197"/>
                  <a:gd name="T41" fmla="*/ 122 h 344"/>
                  <a:gd name="T42" fmla="*/ 52 w 197"/>
                  <a:gd name="T43" fmla="*/ 138 h 344"/>
                  <a:gd name="T44" fmla="*/ 41 w 197"/>
                  <a:gd name="T45" fmla="*/ 150 h 344"/>
                  <a:gd name="T46" fmla="*/ 38 w 197"/>
                  <a:gd name="T47" fmla="*/ 163 h 344"/>
                  <a:gd name="T48" fmla="*/ 34 w 197"/>
                  <a:gd name="T49" fmla="*/ 167 h 344"/>
                  <a:gd name="T50" fmla="*/ 29 w 197"/>
                  <a:gd name="T51" fmla="*/ 171 h 344"/>
                  <a:gd name="T52" fmla="*/ 39 w 197"/>
                  <a:gd name="T53" fmla="*/ 177 h 344"/>
                  <a:gd name="T54" fmla="*/ 40 w 197"/>
                  <a:gd name="T55" fmla="*/ 183 h 344"/>
                  <a:gd name="T56" fmla="*/ 33 w 197"/>
                  <a:gd name="T57" fmla="*/ 190 h 344"/>
                  <a:gd name="T58" fmla="*/ 42 w 197"/>
                  <a:gd name="T59" fmla="*/ 190 h 344"/>
                  <a:gd name="T60" fmla="*/ 42 w 197"/>
                  <a:gd name="T61" fmla="*/ 199 h 344"/>
                  <a:gd name="T62" fmla="*/ 41 w 197"/>
                  <a:gd name="T63" fmla="*/ 208 h 344"/>
                  <a:gd name="T64" fmla="*/ 43 w 197"/>
                  <a:gd name="T65" fmla="*/ 211 h 344"/>
                  <a:gd name="T66" fmla="*/ 36 w 197"/>
                  <a:gd name="T67" fmla="*/ 219 h 344"/>
                  <a:gd name="T68" fmla="*/ 36 w 197"/>
                  <a:gd name="T69" fmla="*/ 222 h 344"/>
                  <a:gd name="T70" fmla="*/ 33 w 197"/>
                  <a:gd name="T71" fmla="*/ 230 h 344"/>
                  <a:gd name="T72" fmla="*/ 40 w 197"/>
                  <a:gd name="T73" fmla="*/ 239 h 344"/>
                  <a:gd name="T74" fmla="*/ 43 w 197"/>
                  <a:gd name="T75" fmla="*/ 250 h 344"/>
                  <a:gd name="T76" fmla="*/ 56 w 197"/>
                  <a:gd name="T77" fmla="*/ 262 h 344"/>
                  <a:gd name="T78" fmla="*/ 56 w 197"/>
                  <a:gd name="T79" fmla="*/ 269 h 344"/>
                  <a:gd name="T80" fmla="*/ 64 w 197"/>
                  <a:gd name="T81" fmla="*/ 275 h 344"/>
                  <a:gd name="T82" fmla="*/ 62 w 197"/>
                  <a:gd name="T83" fmla="*/ 287 h 344"/>
                  <a:gd name="T84" fmla="*/ 66 w 197"/>
                  <a:gd name="T85" fmla="*/ 293 h 344"/>
                  <a:gd name="T86" fmla="*/ 177 w 197"/>
                  <a:gd name="T87" fmla="*/ 344 h 344"/>
                  <a:gd name="T88" fmla="*/ 181 w 197"/>
                  <a:gd name="T89" fmla="*/ 318 h 344"/>
                  <a:gd name="T90" fmla="*/ 164 w 197"/>
                  <a:gd name="T91" fmla="*/ 281 h 344"/>
                  <a:gd name="T92" fmla="*/ 153 w 197"/>
                  <a:gd name="T93" fmla="*/ 254 h 344"/>
                  <a:gd name="T94" fmla="*/ 144 w 197"/>
                  <a:gd name="T95" fmla="*/ 228 h 344"/>
                  <a:gd name="T96" fmla="*/ 197 w 197"/>
                  <a:gd name="T97" fmla="*/ 104 h 344"/>
                  <a:gd name="T98" fmla="*/ 10 w 197"/>
                  <a:gd name="T99" fmla="*/ 161 h 344"/>
                  <a:gd name="T100" fmla="*/ 5 w 197"/>
                  <a:gd name="T101" fmla="*/ 172 h 344"/>
                  <a:gd name="T102" fmla="*/ 7 w 197"/>
                  <a:gd name="T103" fmla="*/ 186 h 344"/>
                  <a:gd name="T104" fmla="*/ 2 w 197"/>
                  <a:gd name="T105" fmla="*/ 176 h 344"/>
                  <a:gd name="T106" fmla="*/ 3 w 197"/>
                  <a:gd name="T107" fmla="*/ 163 h 344"/>
                  <a:gd name="T108" fmla="*/ 3 w 197"/>
                  <a:gd name="T109" fmla="*/ 152 h 344"/>
                  <a:gd name="T110" fmla="*/ 13 w 197"/>
                  <a:gd name="T111" fmla="*/ 141 h 344"/>
                  <a:gd name="T112" fmla="*/ 18 w 197"/>
                  <a:gd name="T113" fmla="*/ 148 h 344"/>
                  <a:gd name="T114" fmla="*/ 16 w 197"/>
                  <a:gd name="T115" fmla="*/ 154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97" h="344">
                    <a:moveTo>
                      <a:pt x="39" y="297"/>
                    </a:moveTo>
                    <a:cubicBezTo>
                      <a:pt x="40" y="296"/>
                      <a:pt x="40" y="294"/>
                      <a:pt x="40" y="293"/>
                    </a:cubicBezTo>
                    <a:cubicBezTo>
                      <a:pt x="40" y="293"/>
                      <a:pt x="36" y="293"/>
                      <a:pt x="39" y="289"/>
                    </a:cubicBezTo>
                    <a:cubicBezTo>
                      <a:pt x="42" y="286"/>
                      <a:pt x="44" y="286"/>
                      <a:pt x="44" y="286"/>
                    </a:cubicBezTo>
                    <a:cubicBezTo>
                      <a:pt x="44" y="286"/>
                      <a:pt x="41" y="287"/>
                      <a:pt x="38" y="285"/>
                    </a:cubicBezTo>
                    <a:cubicBezTo>
                      <a:pt x="35" y="284"/>
                      <a:pt x="32" y="284"/>
                      <a:pt x="32" y="282"/>
                    </a:cubicBezTo>
                    <a:cubicBezTo>
                      <a:pt x="32" y="279"/>
                      <a:pt x="36" y="277"/>
                      <a:pt x="32" y="274"/>
                    </a:cubicBezTo>
                    <a:cubicBezTo>
                      <a:pt x="28" y="271"/>
                      <a:pt x="28" y="270"/>
                      <a:pt x="28" y="267"/>
                    </a:cubicBezTo>
                    <a:cubicBezTo>
                      <a:pt x="28" y="265"/>
                      <a:pt x="31" y="268"/>
                      <a:pt x="30" y="264"/>
                    </a:cubicBezTo>
                    <a:cubicBezTo>
                      <a:pt x="28" y="260"/>
                      <a:pt x="29" y="259"/>
                      <a:pt x="28" y="258"/>
                    </a:cubicBezTo>
                    <a:cubicBezTo>
                      <a:pt x="27" y="256"/>
                      <a:pt x="25" y="254"/>
                      <a:pt x="25" y="253"/>
                    </a:cubicBezTo>
                    <a:cubicBezTo>
                      <a:pt x="26" y="252"/>
                      <a:pt x="24" y="248"/>
                      <a:pt x="23" y="248"/>
                    </a:cubicBezTo>
                    <a:cubicBezTo>
                      <a:pt x="22" y="248"/>
                      <a:pt x="19" y="246"/>
                      <a:pt x="21" y="244"/>
                    </a:cubicBezTo>
                    <a:cubicBezTo>
                      <a:pt x="22" y="241"/>
                      <a:pt x="25" y="241"/>
                      <a:pt x="25" y="240"/>
                    </a:cubicBezTo>
                    <a:cubicBezTo>
                      <a:pt x="25" y="239"/>
                      <a:pt x="21" y="241"/>
                      <a:pt x="20" y="238"/>
                    </a:cubicBezTo>
                    <a:cubicBezTo>
                      <a:pt x="18" y="235"/>
                      <a:pt x="19" y="231"/>
                      <a:pt x="19" y="230"/>
                    </a:cubicBezTo>
                    <a:cubicBezTo>
                      <a:pt x="19" y="229"/>
                      <a:pt x="24" y="227"/>
                      <a:pt x="26" y="231"/>
                    </a:cubicBezTo>
                    <a:cubicBezTo>
                      <a:pt x="27" y="235"/>
                      <a:pt x="30" y="237"/>
                      <a:pt x="31" y="239"/>
                    </a:cubicBezTo>
                    <a:cubicBezTo>
                      <a:pt x="32" y="242"/>
                      <a:pt x="35" y="245"/>
                      <a:pt x="37" y="247"/>
                    </a:cubicBezTo>
                    <a:cubicBezTo>
                      <a:pt x="39" y="249"/>
                      <a:pt x="43" y="254"/>
                      <a:pt x="47" y="257"/>
                    </a:cubicBezTo>
                    <a:cubicBezTo>
                      <a:pt x="50" y="259"/>
                      <a:pt x="48" y="260"/>
                      <a:pt x="49" y="267"/>
                    </a:cubicBezTo>
                    <a:cubicBezTo>
                      <a:pt x="49" y="273"/>
                      <a:pt x="48" y="276"/>
                      <a:pt x="50" y="280"/>
                    </a:cubicBezTo>
                    <a:cubicBezTo>
                      <a:pt x="51" y="285"/>
                      <a:pt x="53" y="283"/>
                      <a:pt x="55" y="287"/>
                    </a:cubicBezTo>
                    <a:cubicBezTo>
                      <a:pt x="57" y="290"/>
                      <a:pt x="58" y="290"/>
                      <a:pt x="58" y="295"/>
                    </a:cubicBezTo>
                    <a:cubicBezTo>
                      <a:pt x="58" y="299"/>
                      <a:pt x="64" y="298"/>
                      <a:pt x="65" y="301"/>
                    </a:cubicBezTo>
                    <a:cubicBezTo>
                      <a:pt x="65" y="305"/>
                      <a:pt x="64" y="305"/>
                      <a:pt x="61" y="308"/>
                    </a:cubicBezTo>
                    <a:cubicBezTo>
                      <a:pt x="59" y="310"/>
                      <a:pt x="57" y="311"/>
                      <a:pt x="56" y="311"/>
                    </a:cubicBezTo>
                    <a:cubicBezTo>
                      <a:pt x="54" y="311"/>
                      <a:pt x="52" y="310"/>
                      <a:pt x="51" y="309"/>
                    </a:cubicBezTo>
                    <a:cubicBezTo>
                      <a:pt x="48" y="307"/>
                      <a:pt x="43" y="301"/>
                      <a:pt x="39" y="297"/>
                    </a:cubicBezTo>
                    <a:close/>
                    <a:moveTo>
                      <a:pt x="197" y="104"/>
                    </a:moveTo>
                    <a:cubicBezTo>
                      <a:pt x="122" y="70"/>
                      <a:pt x="65" y="29"/>
                      <a:pt x="32" y="0"/>
                    </a:cubicBezTo>
                    <a:cubicBezTo>
                      <a:pt x="31" y="1"/>
                      <a:pt x="31" y="2"/>
                      <a:pt x="31" y="2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0"/>
                      <a:pt x="42" y="26"/>
                      <a:pt x="49" y="26"/>
                    </a:cubicBezTo>
                    <a:cubicBezTo>
                      <a:pt x="55" y="26"/>
                      <a:pt x="58" y="29"/>
                      <a:pt x="57" y="29"/>
                    </a:cubicBezTo>
                    <a:cubicBezTo>
                      <a:pt x="57" y="30"/>
                      <a:pt x="55" y="40"/>
                      <a:pt x="55" y="44"/>
                    </a:cubicBezTo>
                    <a:cubicBezTo>
                      <a:pt x="55" y="49"/>
                      <a:pt x="57" y="52"/>
                      <a:pt x="57" y="58"/>
                    </a:cubicBezTo>
                    <a:cubicBezTo>
                      <a:pt x="57" y="64"/>
                      <a:pt x="51" y="102"/>
                      <a:pt x="51" y="102"/>
                    </a:cubicBezTo>
                    <a:cubicBezTo>
                      <a:pt x="51" y="102"/>
                      <a:pt x="53" y="107"/>
                      <a:pt x="56" y="112"/>
                    </a:cubicBezTo>
                    <a:cubicBezTo>
                      <a:pt x="58" y="116"/>
                      <a:pt x="58" y="120"/>
                      <a:pt x="59" y="122"/>
                    </a:cubicBezTo>
                    <a:cubicBezTo>
                      <a:pt x="60" y="124"/>
                      <a:pt x="60" y="127"/>
                      <a:pt x="58" y="130"/>
                    </a:cubicBezTo>
                    <a:cubicBezTo>
                      <a:pt x="56" y="133"/>
                      <a:pt x="54" y="138"/>
                      <a:pt x="52" y="138"/>
                    </a:cubicBezTo>
                    <a:cubicBezTo>
                      <a:pt x="51" y="138"/>
                      <a:pt x="47" y="144"/>
                      <a:pt x="47" y="144"/>
                    </a:cubicBezTo>
                    <a:cubicBezTo>
                      <a:pt x="47" y="144"/>
                      <a:pt x="42" y="149"/>
                      <a:pt x="41" y="150"/>
                    </a:cubicBezTo>
                    <a:cubicBezTo>
                      <a:pt x="41" y="152"/>
                      <a:pt x="38" y="155"/>
                      <a:pt x="39" y="157"/>
                    </a:cubicBezTo>
                    <a:cubicBezTo>
                      <a:pt x="39" y="159"/>
                      <a:pt x="38" y="161"/>
                      <a:pt x="38" y="163"/>
                    </a:cubicBezTo>
                    <a:cubicBezTo>
                      <a:pt x="38" y="166"/>
                      <a:pt x="37" y="164"/>
                      <a:pt x="36" y="163"/>
                    </a:cubicBezTo>
                    <a:cubicBezTo>
                      <a:pt x="36" y="163"/>
                      <a:pt x="34" y="165"/>
                      <a:pt x="34" y="167"/>
                    </a:cubicBezTo>
                    <a:cubicBezTo>
                      <a:pt x="34" y="169"/>
                      <a:pt x="32" y="165"/>
                      <a:pt x="29" y="165"/>
                    </a:cubicBezTo>
                    <a:cubicBezTo>
                      <a:pt x="27" y="164"/>
                      <a:pt x="29" y="168"/>
                      <a:pt x="29" y="171"/>
                    </a:cubicBezTo>
                    <a:cubicBezTo>
                      <a:pt x="29" y="174"/>
                      <a:pt x="31" y="178"/>
                      <a:pt x="32" y="177"/>
                    </a:cubicBezTo>
                    <a:cubicBezTo>
                      <a:pt x="34" y="175"/>
                      <a:pt x="35" y="178"/>
                      <a:pt x="39" y="177"/>
                    </a:cubicBezTo>
                    <a:cubicBezTo>
                      <a:pt x="43" y="175"/>
                      <a:pt x="44" y="178"/>
                      <a:pt x="43" y="178"/>
                    </a:cubicBezTo>
                    <a:cubicBezTo>
                      <a:pt x="43" y="179"/>
                      <a:pt x="41" y="182"/>
                      <a:pt x="40" y="183"/>
                    </a:cubicBezTo>
                    <a:cubicBezTo>
                      <a:pt x="40" y="183"/>
                      <a:pt x="39" y="185"/>
                      <a:pt x="39" y="186"/>
                    </a:cubicBezTo>
                    <a:cubicBezTo>
                      <a:pt x="39" y="187"/>
                      <a:pt x="35" y="187"/>
                      <a:pt x="33" y="190"/>
                    </a:cubicBezTo>
                    <a:cubicBezTo>
                      <a:pt x="32" y="192"/>
                      <a:pt x="33" y="195"/>
                      <a:pt x="34" y="194"/>
                    </a:cubicBezTo>
                    <a:cubicBezTo>
                      <a:pt x="35" y="194"/>
                      <a:pt x="40" y="190"/>
                      <a:pt x="42" y="190"/>
                    </a:cubicBezTo>
                    <a:cubicBezTo>
                      <a:pt x="43" y="190"/>
                      <a:pt x="41" y="193"/>
                      <a:pt x="43" y="194"/>
                    </a:cubicBezTo>
                    <a:cubicBezTo>
                      <a:pt x="45" y="196"/>
                      <a:pt x="43" y="197"/>
                      <a:pt x="42" y="199"/>
                    </a:cubicBezTo>
                    <a:cubicBezTo>
                      <a:pt x="41" y="200"/>
                      <a:pt x="39" y="201"/>
                      <a:pt x="40" y="202"/>
                    </a:cubicBezTo>
                    <a:cubicBezTo>
                      <a:pt x="42" y="203"/>
                      <a:pt x="40" y="209"/>
                      <a:pt x="41" y="208"/>
                    </a:cubicBezTo>
                    <a:cubicBezTo>
                      <a:pt x="42" y="207"/>
                      <a:pt x="47" y="208"/>
                      <a:pt x="50" y="209"/>
                    </a:cubicBezTo>
                    <a:cubicBezTo>
                      <a:pt x="53" y="210"/>
                      <a:pt x="46" y="211"/>
                      <a:pt x="43" y="211"/>
                    </a:cubicBezTo>
                    <a:cubicBezTo>
                      <a:pt x="39" y="211"/>
                      <a:pt x="40" y="213"/>
                      <a:pt x="37" y="216"/>
                    </a:cubicBezTo>
                    <a:cubicBezTo>
                      <a:pt x="35" y="218"/>
                      <a:pt x="36" y="219"/>
                      <a:pt x="36" y="219"/>
                    </a:cubicBezTo>
                    <a:cubicBezTo>
                      <a:pt x="36" y="219"/>
                      <a:pt x="33" y="214"/>
                      <a:pt x="32" y="218"/>
                    </a:cubicBezTo>
                    <a:cubicBezTo>
                      <a:pt x="30" y="221"/>
                      <a:pt x="36" y="221"/>
                      <a:pt x="36" y="222"/>
                    </a:cubicBezTo>
                    <a:cubicBezTo>
                      <a:pt x="36" y="223"/>
                      <a:pt x="35" y="225"/>
                      <a:pt x="34" y="225"/>
                    </a:cubicBezTo>
                    <a:cubicBezTo>
                      <a:pt x="32" y="225"/>
                      <a:pt x="32" y="228"/>
                      <a:pt x="33" y="230"/>
                    </a:cubicBezTo>
                    <a:cubicBezTo>
                      <a:pt x="33" y="231"/>
                      <a:pt x="33" y="235"/>
                      <a:pt x="34" y="236"/>
                    </a:cubicBezTo>
                    <a:cubicBezTo>
                      <a:pt x="35" y="237"/>
                      <a:pt x="39" y="238"/>
                      <a:pt x="40" y="239"/>
                    </a:cubicBezTo>
                    <a:cubicBezTo>
                      <a:pt x="42" y="241"/>
                      <a:pt x="38" y="244"/>
                      <a:pt x="39" y="245"/>
                    </a:cubicBezTo>
                    <a:cubicBezTo>
                      <a:pt x="40" y="245"/>
                      <a:pt x="43" y="248"/>
                      <a:pt x="43" y="250"/>
                    </a:cubicBezTo>
                    <a:cubicBezTo>
                      <a:pt x="44" y="252"/>
                      <a:pt x="50" y="256"/>
                      <a:pt x="52" y="257"/>
                    </a:cubicBezTo>
                    <a:cubicBezTo>
                      <a:pt x="53" y="258"/>
                      <a:pt x="56" y="261"/>
                      <a:pt x="56" y="262"/>
                    </a:cubicBezTo>
                    <a:cubicBezTo>
                      <a:pt x="56" y="264"/>
                      <a:pt x="60" y="263"/>
                      <a:pt x="60" y="263"/>
                    </a:cubicBezTo>
                    <a:cubicBezTo>
                      <a:pt x="60" y="263"/>
                      <a:pt x="56" y="266"/>
                      <a:pt x="56" y="269"/>
                    </a:cubicBezTo>
                    <a:cubicBezTo>
                      <a:pt x="55" y="271"/>
                      <a:pt x="55" y="276"/>
                      <a:pt x="56" y="277"/>
                    </a:cubicBezTo>
                    <a:cubicBezTo>
                      <a:pt x="57" y="277"/>
                      <a:pt x="64" y="275"/>
                      <a:pt x="64" y="275"/>
                    </a:cubicBezTo>
                    <a:cubicBezTo>
                      <a:pt x="64" y="275"/>
                      <a:pt x="62" y="278"/>
                      <a:pt x="60" y="281"/>
                    </a:cubicBezTo>
                    <a:cubicBezTo>
                      <a:pt x="59" y="284"/>
                      <a:pt x="60" y="286"/>
                      <a:pt x="62" y="287"/>
                    </a:cubicBezTo>
                    <a:cubicBezTo>
                      <a:pt x="64" y="288"/>
                      <a:pt x="68" y="285"/>
                      <a:pt x="68" y="285"/>
                    </a:cubicBezTo>
                    <a:cubicBezTo>
                      <a:pt x="68" y="285"/>
                      <a:pt x="65" y="290"/>
                      <a:pt x="66" y="293"/>
                    </a:cubicBezTo>
                    <a:cubicBezTo>
                      <a:pt x="67" y="296"/>
                      <a:pt x="69" y="300"/>
                      <a:pt x="69" y="303"/>
                    </a:cubicBezTo>
                    <a:cubicBezTo>
                      <a:pt x="78" y="307"/>
                      <a:pt x="122" y="326"/>
                      <a:pt x="177" y="344"/>
                    </a:cubicBezTo>
                    <a:cubicBezTo>
                      <a:pt x="178" y="342"/>
                      <a:pt x="178" y="340"/>
                      <a:pt x="177" y="338"/>
                    </a:cubicBezTo>
                    <a:cubicBezTo>
                      <a:pt x="176" y="332"/>
                      <a:pt x="180" y="327"/>
                      <a:pt x="181" y="318"/>
                    </a:cubicBezTo>
                    <a:cubicBezTo>
                      <a:pt x="182" y="310"/>
                      <a:pt x="176" y="308"/>
                      <a:pt x="175" y="302"/>
                    </a:cubicBezTo>
                    <a:cubicBezTo>
                      <a:pt x="174" y="296"/>
                      <a:pt x="168" y="291"/>
                      <a:pt x="164" y="281"/>
                    </a:cubicBezTo>
                    <a:cubicBezTo>
                      <a:pt x="161" y="271"/>
                      <a:pt x="161" y="270"/>
                      <a:pt x="159" y="264"/>
                    </a:cubicBezTo>
                    <a:cubicBezTo>
                      <a:pt x="156" y="258"/>
                      <a:pt x="154" y="260"/>
                      <a:pt x="153" y="254"/>
                    </a:cubicBezTo>
                    <a:cubicBezTo>
                      <a:pt x="153" y="247"/>
                      <a:pt x="153" y="243"/>
                      <a:pt x="149" y="238"/>
                    </a:cubicBezTo>
                    <a:cubicBezTo>
                      <a:pt x="146" y="233"/>
                      <a:pt x="144" y="228"/>
                      <a:pt x="144" y="228"/>
                    </a:cubicBezTo>
                    <a:cubicBezTo>
                      <a:pt x="197" y="104"/>
                      <a:pt x="197" y="104"/>
                      <a:pt x="197" y="104"/>
                    </a:cubicBezTo>
                    <a:cubicBezTo>
                      <a:pt x="197" y="104"/>
                      <a:pt x="197" y="104"/>
                      <a:pt x="197" y="104"/>
                    </a:cubicBezTo>
                    <a:close/>
                    <a:moveTo>
                      <a:pt x="16" y="154"/>
                    </a:moveTo>
                    <a:cubicBezTo>
                      <a:pt x="11" y="161"/>
                      <a:pt x="10" y="159"/>
                      <a:pt x="10" y="161"/>
                    </a:cubicBezTo>
                    <a:cubicBezTo>
                      <a:pt x="11" y="164"/>
                      <a:pt x="13" y="166"/>
                      <a:pt x="10" y="168"/>
                    </a:cubicBezTo>
                    <a:cubicBezTo>
                      <a:pt x="8" y="170"/>
                      <a:pt x="5" y="170"/>
                      <a:pt x="5" y="172"/>
                    </a:cubicBezTo>
                    <a:cubicBezTo>
                      <a:pt x="5" y="175"/>
                      <a:pt x="5" y="177"/>
                      <a:pt x="5" y="179"/>
                    </a:cubicBezTo>
                    <a:cubicBezTo>
                      <a:pt x="5" y="181"/>
                      <a:pt x="7" y="184"/>
                      <a:pt x="7" y="186"/>
                    </a:cubicBezTo>
                    <a:cubicBezTo>
                      <a:pt x="6" y="187"/>
                      <a:pt x="2" y="185"/>
                      <a:pt x="2" y="182"/>
                    </a:cubicBezTo>
                    <a:cubicBezTo>
                      <a:pt x="3" y="180"/>
                      <a:pt x="3" y="178"/>
                      <a:pt x="2" y="176"/>
                    </a:cubicBezTo>
                    <a:cubicBezTo>
                      <a:pt x="1" y="174"/>
                      <a:pt x="1" y="170"/>
                      <a:pt x="1" y="168"/>
                    </a:cubicBezTo>
                    <a:cubicBezTo>
                      <a:pt x="2" y="166"/>
                      <a:pt x="3" y="166"/>
                      <a:pt x="3" y="163"/>
                    </a:cubicBezTo>
                    <a:cubicBezTo>
                      <a:pt x="2" y="160"/>
                      <a:pt x="0" y="159"/>
                      <a:pt x="2" y="157"/>
                    </a:cubicBezTo>
                    <a:cubicBezTo>
                      <a:pt x="3" y="154"/>
                      <a:pt x="4" y="156"/>
                      <a:pt x="3" y="152"/>
                    </a:cubicBezTo>
                    <a:cubicBezTo>
                      <a:pt x="3" y="147"/>
                      <a:pt x="4" y="145"/>
                      <a:pt x="6" y="142"/>
                    </a:cubicBezTo>
                    <a:cubicBezTo>
                      <a:pt x="8" y="139"/>
                      <a:pt x="12" y="137"/>
                      <a:pt x="13" y="141"/>
                    </a:cubicBezTo>
                    <a:cubicBezTo>
                      <a:pt x="13" y="144"/>
                      <a:pt x="13" y="142"/>
                      <a:pt x="15" y="144"/>
                    </a:cubicBezTo>
                    <a:cubicBezTo>
                      <a:pt x="17" y="146"/>
                      <a:pt x="13" y="145"/>
                      <a:pt x="18" y="148"/>
                    </a:cubicBezTo>
                    <a:cubicBezTo>
                      <a:pt x="22" y="150"/>
                      <a:pt x="26" y="150"/>
                      <a:pt x="23" y="151"/>
                    </a:cubicBezTo>
                    <a:cubicBezTo>
                      <a:pt x="21" y="152"/>
                      <a:pt x="16" y="154"/>
                      <a:pt x="16" y="154"/>
                    </a:cubicBezTo>
                    <a:close/>
                  </a:path>
                </a:pathLst>
              </a:custGeom>
              <a:grpFill/>
              <a:ln w="1111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Freeform 69"/>
              <p:cNvSpPr>
                <a:spLocks/>
              </p:cNvSpPr>
              <p:nvPr/>
            </p:nvSpPr>
            <p:spPr bwMode="auto">
              <a:xfrm>
                <a:off x="1606" y="1327"/>
                <a:ext cx="496" cy="828"/>
              </a:xfrm>
              <a:custGeom>
                <a:avLst/>
                <a:gdLst>
                  <a:gd name="T0" fmla="*/ 146 w 146"/>
                  <a:gd name="T1" fmla="*/ 31 h 244"/>
                  <a:gd name="T2" fmla="*/ 141 w 146"/>
                  <a:gd name="T3" fmla="*/ 37 h 244"/>
                  <a:gd name="T4" fmla="*/ 134 w 146"/>
                  <a:gd name="T5" fmla="*/ 46 h 244"/>
                  <a:gd name="T6" fmla="*/ 130 w 146"/>
                  <a:gd name="T7" fmla="*/ 52 h 244"/>
                  <a:gd name="T8" fmla="*/ 123 w 146"/>
                  <a:gd name="T9" fmla="*/ 63 h 244"/>
                  <a:gd name="T10" fmla="*/ 136 w 146"/>
                  <a:gd name="T11" fmla="*/ 75 h 244"/>
                  <a:gd name="T12" fmla="*/ 128 w 146"/>
                  <a:gd name="T13" fmla="*/ 89 h 244"/>
                  <a:gd name="T14" fmla="*/ 132 w 146"/>
                  <a:gd name="T15" fmla="*/ 99 h 244"/>
                  <a:gd name="T16" fmla="*/ 129 w 146"/>
                  <a:gd name="T17" fmla="*/ 110 h 244"/>
                  <a:gd name="T18" fmla="*/ 120 w 146"/>
                  <a:gd name="T19" fmla="*/ 118 h 244"/>
                  <a:gd name="T20" fmla="*/ 124 w 146"/>
                  <a:gd name="T21" fmla="*/ 132 h 244"/>
                  <a:gd name="T22" fmla="*/ 126 w 146"/>
                  <a:gd name="T23" fmla="*/ 142 h 244"/>
                  <a:gd name="T24" fmla="*/ 125 w 146"/>
                  <a:gd name="T25" fmla="*/ 157 h 244"/>
                  <a:gd name="T26" fmla="*/ 120 w 146"/>
                  <a:gd name="T27" fmla="*/ 166 h 244"/>
                  <a:gd name="T28" fmla="*/ 117 w 146"/>
                  <a:gd name="T29" fmla="*/ 178 h 244"/>
                  <a:gd name="T30" fmla="*/ 119 w 146"/>
                  <a:gd name="T31" fmla="*/ 185 h 244"/>
                  <a:gd name="T32" fmla="*/ 122 w 146"/>
                  <a:gd name="T33" fmla="*/ 195 h 244"/>
                  <a:gd name="T34" fmla="*/ 124 w 146"/>
                  <a:gd name="T35" fmla="*/ 206 h 244"/>
                  <a:gd name="T36" fmla="*/ 123 w 146"/>
                  <a:gd name="T37" fmla="*/ 220 h 244"/>
                  <a:gd name="T38" fmla="*/ 140 w 146"/>
                  <a:gd name="T39" fmla="*/ 225 h 244"/>
                  <a:gd name="T40" fmla="*/ 138 w 146"/>
                  <a:gd name="T41" fmla="*/ 244 h 244"/>
                  <a:gd name="T42" fmla="*/ 12 w 146"/>
                  <a:gd name="T43" fmla="*/ 159 h 244"/>
                  <a:gd name="T44" fmla="*/ 14 w 146"/>
                  <a:gd name="T45" fmla="*/ 154 h 244"/>
                  <a:gd name="T46" fmla="*/ 8 w 146"/>
                  <a:gd name="T47" fmla="*/ 151 h 244"/>
                  <a:gd name="T48" fmla="*/ 4 w 146"/>
                  <a:gd name="T49" fmla="*/ 147 h 244"/>
                  <a:gd name="T50" fmla="*/ 0 w 146"/>
                  <a:gd name="T51" fmla="*/ 142 h 244"/>
                  <a:gd name="T52" fmla="*/ 129 w 146"/>
                  <a:gd name="T53" fmla="*/ 0 h 244"/>
                  <a:gd name="T54" fmla="*/ 137 w 146"/>
                  <a:gd name="T55" fmla="*/ 9 h 244"/>
                  <a:gd name="T56" fmla="*/ 138 w 146"/>
                  <a:gd name="T57" fmla="*/ 12 h 244"/>
                  <a:gd name="T58" fmla="*/ 142 w 146"/>
                  <a:gd name="T59" fmla="*/ 27 h 244"/>
                  <a:gd name="T60" fmla="*/ 146 w 146"/>
                  <a:gd name="T61" fmla="*/ 31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6" h="244">
                    <a:moveTo>
                      <a:pt x="146" y="31"/>
                    </a:moveTo>
                    <a:cubicBezTo>
                      <a:pt x="144" y="33"/>
                      <a:pt x="142" y="35"/>
                      <a:pt x="141" y="37"/>
                    </a:cubicBezTo>
                    <a:cubicBezTo>
                      <a:pt x="139" y="40"/>
                      <a:pt x="136" y="43"/>
                      <a:pt x="134" y="46"/>
                    </a:cubicBezTo>
                    <a:cubicBezTo>
                      <a:pt x="134" y="46"/>
                      <a:pt x="130" y="48"/>
                      <a:pt x="130" y="52"/>
                    </a:cubicBezTo>
                    <a:cubicBezTo>
                      <a:pt x="130" y="55"/>
                      <a:pt x="123" y="63"/>
                      <a:pt x="123" y="63"/>
                    </a:cubicBezTo>
                    <a:cubicBezTo>
                      <a:pt x="123" y="63"/>
                      <a:pt x="136" y="71"/>
                      <a:pt x="136" y="75"/>
                    </a:cubicBezTo>
                    <a:cubicBezTo>
                      <a:pt x="137" y="78"/>
                      <a:pt x="132" y="85"/>
                      <a:pt x="128" y="89"/>
                    </a:cubicBezTo>
                    <a:cubicBezTo>
                      <a:pt x="124" y="93"/>
                      <a:pt x="130" y="93"/>
                      <a:pt x="132" y="99"/>
                    </a:cubicBezTo>
                    <a:cubicBezTo>
                      <a:pt x="134" y="105"/>
                      <a:pt x="132" y="108"/>
                      <a:pt x="129" y="110"/>
                    </a:cubicBezTo>
                    <a:cubicBezTo>
                      <a:pt x="126" y="111"/>
                      <a:pt x="120" y="114"/>
                      <a:pt x="120" y="118"/>
                    </a:cubicBezTo>
                    <a:cubicBezTo>
                      <a:pt x="120" y="121"/>
                      <a:pt x="121" y="131"/>
                      <a:pt x="124" y="132"/>
                    </a:cubicBezTo>
                    <a:cubicBezTo>
                      <a:pt x="127" y="134"/>
                      <a:pt x="125" y="136"/>
                      <a:pt x="126" y="142"/>
                    </a:cubicBezTo>
                    <a:cubicBezTo>
                      <a:pt x="126" y="148"/>
                      <a:pt x="126" y="157"/>
                      <a:pt x="125" y="157"/>
                    </a:cubicBezTo>
                    <a:cubicBezTo>
                      <a:pt x="123" y="158"/>
                      <a:pt x="121" y="161"/>
                      <a:pt x="120" y="166"/>
                    </a:cubicBezTo>
                    <a:cubicBezTo>
                      <a:pt x="120" y="170"/>
                      <a:pt x="119" y="176"/>
                      <a:pt x="117" y="178"/>
                    </a:cubicBezTo>
                    <a:cubicBezTo>
                      <a:pt x="115" y="181"/>
                      <a:pt x="117" y="181"/>
                      <a:pt x="119" y="185"/>
                    </a:cubicBezTo>
                    <a:cubicBezTo>
                      <a:pt x="122" y="189"/>
                      <a:pt x="121" y="191"/>
                      <a:pt x="122" y="195"/>
                    </a:cubicBezTo>
                    <a:cubicBezTo>
                      <a:pt x="122" y="198"/>
                      <a:pt x="127" y="201"/>
                      <a:pt x="124" y="206"/>
                    </a:cubicBezTo>
                    <a:cubicBezTo>
                      <a:pt x="121" y="211"/>
                      <a:pt x="117" y="218"/>
                      <a:pt x="123" y="220"/>
                    </a:cubicBezTo>
                    <a:cubicBezTo>
                      <a:pt x="130" y="222"/>
                      <a:pt x="135" y="221"/>
                      <a:pt x="140" y="225"/>
                    </a:cubicBezTo>
                    <a:cubicBezTo>
                      <a:pt x="143" y="228"/>
                      <a:pt x="141" y="237"/>
                      <a:pt x="138" y="244"/>
                    </a:cubicBezTo>
                    <a:cubicBezTo>
                      <a:pt x="83" y="214"/>
                      <a:pt x="39" y="182"/>
                      <a:pt x="12" y="159"/>
                    </a:cubicBezTo>
                    <a:cubicBezTo>
                      <a:pt x="12" y="158"/>
                      <a:pt x="13" y="155"/>
                      <a:pt x="14" y="154"/>
                    </a:cubicBezTo>
                    <a:cubicBezTo>
                      <a:pt x="16" y="153"/>
                      <a:pt x="13" y="151"/>
                      <a:pt x="8" y="151"/>
                    </a:cubicBezTo>
                    <a:cubicBezTo>
                      <a:pt x="3" y="151"/>
                      <a:pt x="5" y="151"/>
                      <a:pt x="4" y="147"/>
                    </a:cubicBezTo>
                    <a:cubicBezTo>
                      <a:pt x="4" y="143"/>
                      <a:pt x="0" y="142"/>
                      <a:pt x="0" y="142"/>
                    </a:cubicBezTo>
                    <a:cubicBezTo>
                      <a:pt x="43" y="94"/>
                      <a:pt x="86" y="47"/>
                      <a:pt x="129" y="0"/>
                    </a:cubicBezTo>
                    <a:cubicBezTo>
                      <a:pt x="132" y="2"/>
                      <a:pt x="136" y="5"/>
                      <a:pt x="137" y="9"/>
                    </a:cubicBezTo>
                    <a:cubicBezTo>
                      <a:pt x="138" y="10"/>
                      <a:pt x="138" y="11"/>
                      <a:pt x="138" y="12"/>
                    </a:cubicBezTo>
                    <a:cubicBezTo>
                      <a:pt x="139" y="17"/>
                      <a:pt x="139" y="23"/>
                      <a:pt x="142" y="27"/>
                    </a:cubicBezTo>
                    <a:cubicBezTo>
                      <a:pt x="143" y="29"/>
                      <a:pt x="145" y="30"/>
                      <a:pt x="146" y="31"/>
                    </a:cubicBezTo>
                    <a:close/>
                  </a:path>
                </a:pathLst>
              </a:custGeom>
              <a:grpFill/>
              <a:ln w="1111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Freeform 70"/>
              <p:cNvSpPr>
                <a:spLocks/>
              </p:cNvSpPr>
              <p:nvPr/>
            </p:nvSpPr>
            <p:spPr bwMode="auto">
              <a:xfrm>
                <a:off x="2027" y="2219"/>
                <a:ext cx="509" cy="873"/>
              </a:xfrm>
              <a:custGeom>
                <a:avLst/>
                <a:gdLst>
                  <a:gd name="T0" fmla="*/ 150 w 150"/>
                  <a:gd name="T1" fmla="*/ 35 h 257"/>
                  <a:gd name="T2" fmla="*/ 146 w 150"/>
                  <a:gd name="T3" fmla="*/ 49 h 257"/>
                  <a:gd name="T4" fmla="*/ 141 w 150"/>
                  <a:gd name="T5" fmla="*/ 51 h 257"/>
                  <a:gd name="T6" fmla="*/ 135 w 150"/>
                  <a:gd name="T7" fmla="*/ 54 h 257"/>
                  <a:gd name="T8" fmla="*/ 129 w 150"/>
                  <a:gd name="T9" fmla="*/ 57 h 257"/>
                  <a:gd name="T10" fmla="*/ 131 w 150"/>
                  <a:gd name="T11" fmla="*/ 63 h 257"/>
                  <a:gd name="T12" fmla="*/ 140 w 150"/>
                  <a:gd name="T13" fmla="*/ 59 h 257"/>
                  <a:gd name="T14" fmla="*/ 144 w 150"/>
                  <a:gd name="T15" fmla="*/ 56 h 257"/>
                  <a:gd name="T16" fmla="*/ 89 w 150"/>
                  <a:gd name="T17" fmla="*/ 257 h 257"/>
                  <a:gd name="T18" fmla="*/ 33 w 150"/>
                  <a:gd name="T19" fmla="*/ 240 h 257"/>
                  <a:gd name="T20" fmla="*/ 33 w 150"/>
                  <a:gd name="T21" fmla="*/ 234 h 257"/>
                  <a:gd name="T22" fmla="*/ 37 w 150"/>
                  <a:gd name="T23" fmla="*/ 214 h 257"/>
                  <a:gd name="T24" fmla="*/ 31 w 150"/>
                  <a:gd name="T25" fmla="*/ 198 h 257"/>
                  <a:gd name="T26" fmla="*/ 20 w 150"/>
                  <a:gd name="T27" fmla="*/ 177 h 257"/>
                  <a:gd name="T28" fmla="*/ 15 w 150"/>
                  <a:gd name="T29" fmla="*/ 160 h 257"/>
                  <a:gd name="T30" fmla="*/ 9 w 150"/>
                  <a:gd name="T31" fmla="*/ 150 h 257"/>
                  <a:gd name="T32" fmla="*/ 5 w 150"/>
                  <a:gd name="T33" fmla="*/ 134 h 257"/>
                  <a:gd name="T34" fmla="*/ 0 w 150"/>
                  <a:gd name="T35" fmla="*/ 124 h 257"/>
                  <a:gd name="T36" fmla="*/ 53 w 150"/>
                  <a:gd name="T37" fmla="*/ 0 h 257"/>
                  <a:gd name="T38" fmla="*/ 53 w 150"/>
                  <a:gd name="T39" fmla="*/ 0 h 257"/>
                  <a:gd name="T40" fmla="*/ 150 w 150"/>
                  <a:gd name="T41" fmla="*/ 35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0" h="257">
                    <a:moveTo>
                      <a:pt x="150" y="35"/>
                    </a:moveTo>
                    <a:cubicBezTo>
                      <a:pt x="146" y="49"/>
                      <a:pt x="146" y="49"/>
                      <a:pt x="146" y="49"/>
                    </a:cubicBezTo>
                    <a:cubicBezTo>
                      <a:pt x="145" y="50"/>
                      <a:pt x="143" y="50"/>
                      <a:pt x="141" y="51"/>
                    </a:cubicBezTo>
                    <a:cubicBezTo>
                      <a:pt x="139" y="52"/>
                      <a:pt x="139" y="51"/>
                      <a:pt x="135" y="54"/>
                    </a:cubicBezTo>
                    <a:cubicBezTo>
                      <a:pt x="132" y="58"/>
                      <a:pt x="129" y="57"/>
                      <a:pt x="129" y="57"/>
                    </a:cubicBezTo>
                    <a:cubicBezTo>
                      <a:pt x="129" y="57"/>
                      <a:pt x="129" y="61"/>
                      <a:pt x="131" y="63"/>
                    </a:cubicBezTo>
                    <a:cubicBezTo>
                      <a:pt x="133" y="65"/>
                      <a:pt x="136" y="63"/>
                      <a:pt x="140" y="59"/>
                    </a:cubicBezTo>
                    <a:cubicBezTo>
                      <a:pt x="141" y="57"/>
                      <a:pt x="143" y="56"/>
                      <a:pt x="144" y="56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70" y="252"/>
                      <a:pt x="51" y="246"/>
                      <a:pt x="33" y="240"/>
                    </a:cubicBezTo>
                    <a:cubicBezTo>
                      <a:pt x="34" y="238"/>
                      <a:pt x="34" y="236"/>
                      <a:pt x="33" y="234"/>
                    </a:cubicBezTo>
                    <a:cubicBezTo>
                      <a:pt x="32" y="228"/>
                      <a:pt x="36" y="223"/>
                      <a:pt x="37" y="214"/>
                    </a:cubicBezTo>
                    <a:cubicBezTo>
                      <a:pt x="38" y="206"/>
                      <a:pt x="32" y="204"/>
                      <a:pt x="31" y="198"/>
                    </a:cubicBezTo>
                    <a:cubicBezTo>
                      <a:pt x="30" y="192"/>
                      <a:pt x="24" y="187"/>
                      <a:pt x="20" y="177"/>
                    </a:cubicBezTo>
                    <a:cubicBezTo>
                      <a:pt x="17" y="167"/>
                      <a:pt x="17" y="166"/>
                      <a:pt x="15" y="160"/>
                    </a:cubicBezTo>
                    <a:cubicBezTo>
                      <a:pt x="12" y="154"/>
                      <a:pt x="10" y="156"/>
                      <a:pt x="9" y="150"/>
                    </a:cubicBezTo>
                    <a:cubicBezTo>
                      <a:pt x="9" y="143"/>
                      <a:pt x="9" y="139"/>
                      <a:pt x="5" y="134"/>
                    </a:cubicBezTo>
                    <a:cubicBezTo>
                      <a:pt x="2" y="129"/>
                      <a:pt x="0" y="124"/>
                      <a:pt x="0" y="124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83" y="13"/>
                      <a:pt x="115" y="25"/>
                      <a:pt x="150" y="35"/>
                    </a:cubicBezTo>
                    <a:close/>
                  </a:path>
                </a:pathLst>
              </a:custGeom>
              <a:grpFill/>
              <a:ln w="1111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" name="Freeform 71"/>
              <p:cNvSpPr>
                <a:spLocks/>
              </p:cNvSpPr>
              <p:nvPr/>
            </p:nvSpPr>
            <p:spPr bwMode="auto">
              <a:xfrm>
                <a:off x="2329" y="2338"/>
                <a:ext cx="478" cy="828"/>
              </a:xfrm>
              <a:custGeom>
                <a:avLst/>
                <a:gdLst>
                  <a:gd name="T0" fmla="*/ 141 w 141"/>
                  <a:gd name="T1" fmla="*/ 16 h 244"/>
                  <a:gd name="T2" fmla="*/ 137 w 141"/>
                  <a:gd name="T3" fmla="*/ 56 h 244"/>
                  <a:gd name="T4" fmla="*/ 135 w 141"/>
                  <a:gd name="T5" fmla="*/ 55 h 244"/>
                  <a:gd name="T6" fmla="*/ 127 w 141"/>
                  <a:gd name="T7" fmla="*/ 65 h 244"/>
                  <a:gd name="T8" fmla="*/ 123 w 141"/>
                  <a:gd name="T9" fmla="*/ 72 h 244"/>
                  <a:gd name="T10" fmla="*/ 126 w 141"/>
                  <a:gd name="T11" fmla="*/ 77 h 244"/>
                  <a:gd name="T12" fmla="*/ 124 w 141"/>
                  <a:gd name="T13" fmla="*/ 82 h 244"/>
                  <a:gd name="T14" fmla="*/ 120 w 141"/>
                  <a:gd name="T15" fmla="*/ 82 h 244"/>
                  <a:gd name="T16" fmla="*/ 117 w 141"/>
                  <a:gd name="T17" fmla="*/ 88 h 244"/>
                  <a:gd name="T18" fmla="*/ 118 w 141"/>
                  <a:gd name="T19" fmla="*/ 91 h 244"/>
                  <a:gd name="T20" fmla="*/ 125 w 141"/>
                  <a:gd name="T21" fmla="*/ 86 h 244"/>
                  <a:gd name="T22" fmla="*/ 134 w 141"/>
                  <a:gd name="T23" fmla="*/ 77 h 244"/>
                  <a:gd name="T24" fmla="*/ 135 w 141"/>
                  <a:gd name="T25" fmla="*/ 70 h 244"/>
                  <a:gd name="T26" fmla="*/ 118 w 141"/>
                  <a:gd name="T27" fmla="*/ 244 h 244"/>
                  <a:gd name="T28" fmla="*/ 15 w 141"/>
                  <a:gd name="T29" fmla="*/ 225 h 244"/>
                  <a:gd name="T30" fmla="*/ 0 w 141"/>
                  <a:gd name="T31" fmla="*/ 222 h 244"/>
                  <a:gd name="T32" fmla="*/ 55 w 141"/>
                  <a:gd name="T33" fmla="*/ 21 h 244"/>
                  <a:gd name="T34" fmla="*/ 60 w 141"/>
                  <a:gd name="T35" fmla="*/ 21 h 244"/>
                  <a:gd name="T36" fmla="*/ 71 w 141"/>
                  <a:gd name="T37" fmla="*/ 22 h 244"/>
                  <a:gd name="T38" fmla="*/ 82 w 141"/>
                  <a:gd name="T39" fmla="*/ 21 h 244"/>
                  <a:gd name="T40" fmla="*/ 86 w 141"/>
                  <a:gd name="T41" fmla="*/ 21 h 244"/>
                  <a:gd name="T42" fmla="*/ 76 w 141"/>
                  <a:gd name="T43" fmla="*/ 16 h 244"/>
                  <a:gd name="T44" fmla="*/ 70 w 141"/>
                  <a:gd name="T45" fmla="*/ 16 h 244"/>
                  <a:gd name="T46" fmla="*/ 65 w 141"/>
                  <a:gd name="T47" fmla="*/ 11 h 244"/>
                  <a:gd name="T48" fmla="*/ 59 w 141"/>
                  <a:gd name="T49" fmla="*/ 12 h 244"/>
                  <a:gd name="T50" fmla="*/ 57 w 141"/>
                  <a:gd name="T51" fmla="*/ 14 h 244"/>
                  <a:gd name="T52" fmla="*/ 61 w 141"/>
                  <a:gd name="T53" fmla="*/ 0 h 244"/>
                  <a:gd name="T54" fmla="*/ 141 w 141"/>
                  <a:gd name="T55" fmla="*/ 16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1" h="244">
                    <a:moveTo>
                      <a:pt x="141" y="16"/>
                    </a:moveTo>
                    <a:cubicBezTo>
                      <a:pt x="137" y="56"/>
                      <a:pt x="137" y="56"/>
                      <a:pt x="137" y="56"/>
                    </a:cubicBezTo>
                    <a:cubicBezTo>
                      <a:pt x="136" y="56"/>
                      <a:pt x="136" y="55"/>
                      <a:pt x="135" y="55"/>
                    </a:cubicBezTo>
                    <a:cubicBezTo>
                      <a:pt x="134" y="55"/>
                      <a:pt x="129" y="62"/>
                      <a:pt x="127" y="65"/>
                    </a:cubicBezTo>
                    <a:cubicBezTo>
                      <a:pt x="126" y="68"/>
                      <a:pt x="122" y="70"/>
                      <a:pt x="123" y="72"/>
                    </a:cubicBezTo>
                    <a:cubicBezTo>
                      <a:pt x="125" y="74"/>
                      <a:pt x="126" y="75"/>
                      <a:pt x="126" y="77"/>
                    </a:cubicBezTo>
                    <a:cubicBezTo>
                      <a:pt x="126" y="78"/>
                      <a:pt x="126" y="80"/>
                      <a:pt x="124" y="82"/>
                    </a:cubicBezTo>
                    <a:cubicBezTo>
                      <a:pt x="121" y="83"/>
                      <a:pt x="122" y="81"/>
                      <a:pt x="120" y="82"/>
                    </a:cubicBezTo>
                    <a:cubicBezTo>
                      <a:pt x="118" y="84"/>
                      <a:pt x="117" y="87"/>
                      <a:pt x="117" y="88"/>
                    </a:cubicBezTo>
                    <a:cubicBezTo>
                      <a:pt x="117" y="89"/>
                      <a:pt x="118" y="91"/>
                      <a:pt x="118" y="91"/>
                    </a:cubicBezTo>
                    <a:cubicBezTo>
                      <a:pt x="118" y="91"/>
                      <a:pt x="123" y="88"/>
                      <a:pt x="125" y="86"/>
                    </a:cubicBezTo>
                    <a:cubicBezTo>
                      <a:pt x="128" y="84"/>
                      <a:pt x="133" y="81"/>
                      <a:pt x="134" y="77"/>
                    </a:cubicBezTo>
                    <a:cubicBezTo>
                      <a:pt x="134" y="75"/>
                      <a:pt x="134" y="72"/>
                      <a:pt x="135" y="70"/>
                    </a:cubicBezTo>
                    <a:cubicBezTo>
                      <a:pt x="118" y="244"/>
                      <a:pt x="118" y="244"/>
                      <a:pt x="118" y="244"/>
                    </a:cubicBezTo>
                    <a:cubicBezTo>
                      <a:pt x="87" y="240"/>
                      <a:pt x="51" y="234"/>
                      <a:pt x="15" y="225"/>
                    </a:cubicBezTo>
                    <a:cubicBezTo>
                      <a:pt x="10" y="224"/>
                      <a:pt x="5" y="223"/>
                      <a:pt x="0" y="222"/>
                    </a:cubicBezTo>
                    <a:cubicBezTo>
                      <a:pt x="55" y="21"/>
                      <a:pt x="55" y="21"/>
                      <a:pt x="55" y="21"/>
                    </a:cubicBezTo>
                    <a:cubicBezTo>
                      <a:pt x="56" y="20"/>
                      <a:pt x="58" y="20"/>
                      <a:pt x="60" y="21"/>
                    </a:cubicBezTo>
                    <a:cubicBezTo>
                      <a:pt x="65" y="21"/>
                      <a:pt x="67" y="22"/>
                      <a:pt x="71" y="22"/>
                    </a:cubicBezTo>
                    <a:cubicBezTo>
                      <a:pt x="75" y="21"/>
                      <a:pt x="79" y="20"/>
                      <a:pt x="82" y="21"/>
                    </a:cubicBezTo>
                    <a:cubicBezTo>
                      <a:pt x="84" y="21"/>
                      <a:pt x="86" y="21"/>
                      <a:pt x="86" y="21"/>
                    </a:cubicBezTo>
                    <a:cubicBezTo>
                      <a:pt x="86" y="21"/>
                      <a:pt x="79" y="17"/>
                      <a:pt x="76" y="16"/>
                    </a:cubicBezTo>
                    <a:cubicBezTo>
                      <a:pt x="73" y="15"/>
                      <a:pt x="71" y="18"/>
                      <a:pt x="70" y="16"/>
                    </a:cubicBezTo>
                    <a:cubicBezTo>
                      <a:pt x="68" y="15"/>
                      <a:pt x="67" y="11"/>
                      <a:pt x="65" y="11"/>
                    </a:cubicBezTo>
                    <a:cubicBezTo>
                      <a:pt x="62" y="11"/>
                      <a:pt x="60" y="11"/>
                      <a:pt x="59" y="12"/>
                    </a:cubicBezTo>
                    <a:cubicBezTo>
                      <a:pt x="58" y="13"/>
                      <a:pt x="58" y="13"/>
                      <a:pt x="57" y="14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86" y="6"/>
                      <a:pt x="113" y="12"/>
                      <a:pt x="141" y="16"/>
                    </a:cubicBezTo>
                    <a:close/>
                  </a:path>
                </a:pathLst>
              </a:custGeom>
              <a:grpFill/>
              <a:ln w="1111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Freeform 72"/>
              <p:cNvSpPr>
                <a:spLocks noEditPoints="1"/>
              </p:cNvSpPr>
              <p:nvPr/>
            </p:nvSpPr>
            <p:spPr bwMode="auto">
              <a:xfrm>
                <a:off x="2729" y="2392"/>
                <a:ext cx="553" cy="798"/>
              </a:xfrm>
              <a:custGeom>
                <a:avLst/>
                <a:gdLst>
                  <a:gd name="T0" fmla="*/ 23 w 163"/>
                  <a:gd name="T1" fmla="*/ 0 h 235"/>
                  <a:gd name="T2" fmla="*/ 99 w 163"/>
                  <a:gd name="T3" fmla="*/ 9 h 235"/>
                  <a:gd name="T4" fmla="*/ 99 w 163"/>
                  <a:gd name="T5" fmla="*/ 31 h 235"/>
                  <a:gd name="T6" fmla="*/ 120 w 163"/>
                  <a:gd name="T7" fmla="*/ 52 h 235"/>
                  <a:gd name="T8" fmla="*/ 135 w 163"/>
                  <a:gd name="T9" fmla="*/ 65 h 235"/>
                  <a:gd name="T10" fmla="*/ 163 w 163"/>
                  <a:gd name="T11" fmla="*/ 70 h 235"/>
                  <a:gd name="T12" fmla="*/ 88 w 163"/>
                  <a:gd name="T13" fmla="*/ 230 h 235"/>
                  <a:gd name="T14" fmla="*/ 86 w 163"/>
                  <a:gd name="T15" fmla="*/ 235 h 235"/>
                  <a:gd name="T16" fmla="*/ 17 w 163"/>
                  <a:gd name="T17" fmla="*/ 54 h 235"/>
                  <a:gd name="T18" fmla="*/ 23 w 163"/>
                  <a:gd name="T19" fmla="*/ 46 h 235"/>
                  <a:gd name="T20" fmla="*/ 23 w 163"/>
                  <a:gd name="T21" fmla="*/ 0 h 235"/>
                  <a:gd name="T22" fmla="*/ 67 w 163"/>
                  <a:gd name="T23" fmla="*/ 176 h 235"/>
                  <a:gd name="T24" fmla="*/ 69 w 163"/>
                  <a:gd name="T25" fmla="*/ 179 h 235"/>
                  <a:gd name="T26" fmla="*/ 70 w 163"/>
                  <a:gd name="T27" fmla="*/ 184 h 235"/>
                  <a:gd name="T28" fmla="*/ 66 w 163"/>
                  <a:gd name="T29" fmla="*/ 197 h 235"/>
                  <a:gd name="T30" fmla="*/ 72 w 163"/>
                  <a:gd name="T31" fmla="*/ 196 h 235"/>
                  <a:gd name="T32" fmla="*/ 76 w 163"/>
                  <a:gd name="T33" fmla="*/ 191 h 235"/>
                  <a:gd name="T34" fmla="*/ 72 w 163"/>
                  <a:gd name="T35" fmla="*/ 179 h 235"/>
                  <a:gd name="T36" fmla="*/ 65 w 163"/>
                  <a:gd name="T37" fmla="*/ 161 h 235"/>
                  <a:gd name="T38" fmla="*/ 60 w 163"/>
                  <a:gd name="T39" fmla="*/ 148 h 235"/>
                  <a:gd name="T40" fmla="*/ 54 w 163"/>
                  <a:gd name="T41" fmla="*/ 134 h 235"/>
                  <a:gd name="T42" fmla="*/ 48 w 163"/>
                  <a:gd name="T43" fmla="*/ 130 h 235"/>
                  <a:gd name="T44" fmla="*/ 39 w 163"/>
                  <a:gd name="T45" fmla="*/ 135 h 235"/>
                  <a:gd name="T46" fmla="*/ 33 w 163"/>
                  <a:gd name="T47" fmla="*/ 142 h 235"/>
                  <a:gd name="T48" fmla="*/ 32 w 163"/>
                  <a:gd name="T49" fmla="*/ 132 h 235"/>
                  <a:gd name="T50" fmla="*/ 28 w 163"/>
                  <a:gd name="T51" fmla="*/ 126 h 235"/>
                  <a:gd name="T52" fmla="*/ 25 w 163"/>
                  <a:gd name="T53" fmla="*/ 136 h 235"/>
                  <a:gd name="T54" fmla="*/ 29 w 163"/>
                  <a:gd name="T55" fmla="*/ 145 h 235"/>
                  <a:gd name="T56" fmla="*/ 40 w 163"/>
                  <a:gd name="T57" fmla="*/ 146 h 235"/>
                  <a:gd name="T58" fmla="*/ 40 w 163"/>
                  <a:gd name="T59" fmla="*/ 152 h 235"/>
                  <a:gd name="T60" fmla="*/ 50 w 163"/>
                  <a:gd name="T61" fmla="*/ 167 h 235"/>
                  <a:gd name="T62" fmla="*/ 59 w 163"/>
                  <a:gd name="T63" fmla="*/ 168 h 235"/>
                  <a:gd name="T64" fmla="*/ 63 w 163"/>
                  <a:gd name="T65" fmla="*/ 18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3" h="235">
                    <a:moveTo>
                      <a:pt x="23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48" y="3"/>
                      <a:pt x="73" y="5"/>
                      <a:pt x="99" y="5"/>
                    </a:cubicBezTo>
                    <a:cubicBezTo>
                      <a:pt x="99" y="7"/>
                      <a:pt x="99" y="8"/>
                      <a:pt x="99" y="9"/>
                    </a:cubicBezTo>
                    <a:cubicBezTo>
                      <a:pt x="99" y="11"/>
                      <a:pt x="99" y="21"/>
                      <a:pt x="98" y="24"/>
                    </a:cubicBezTo>
                    <a:cubicBezTo>
                      <a:pt x="97" y="26"/>
                      <a:pt x="96" y="28"/>
                      <a:pt x="99" y="31"/>
                    </a:cubicBezTo>
                    <a:cubicBezTo>
                      <a:pt x="102" y="33"/>
                      <a:pt x="114" y="29"/>
                      <a:pt x="115" y="33"/>
                    </a:cubicBezTo>
                    <a:cubicBezTo>
                      <a:pt x="116" y="36"/>
                      <a:pt x="117" y="47"/>
                      <a:pt x="120" y="52"/>
                    </a:cubicBezTo>
                    <a:cubicBezTo>
                      <a:pt x="123" y="57"/>
                      <a:pt x="123" y="67"/>
                      <a:pt x="123" y="67"/>
                    </a:cubicBezTo>
                    <a:cubicBezTo>
                      <a:pt x="123" y="67"/>
                      <a:pt x="130" y="67"/>
                      <a:pt x="135" y="65"/>
                    </a:cubicBezTo>
                    <a:cubicBezTo>
                      <a:pt x="139" y="62"/>
                      <a:pt x="138" y="60"/>
                      <a:pt x="146" y="64"/>
                    </a:cubicBezTo>
                    <a:cubicBezTo>
                      <a:pt x="153" y="68"/>
                      <a:pt x="158" y="67"/>
                      <a:pt x="163" y="70"/>
                    </a:cubicBezTo>
                    <a:cubicBezTo>
                      <a:pt x="90" y="156"/>
                      <a:pt x="90" y="156"/>
                      <a:pt x="90" y="156"/>
                    </a:cubicBezTo>
                    <a:cubicBezTo>
                      <a:pt x="88" y="230"/>
                      <a:pt x="88" y="230"/>
                      <a:pt x="88" y="230"/>
                    </a:cubicBezTo>
                    <a:cubicBezTo>
                      <a:pt x="88" y="230"/>
                      <a:pt x="88" y="230"/>
                      <a:pt x="88" y="230"/>
                    </a:cubicBezTo>
                    <a:cubicBezTo>
                      <a:pt x="86" y="235"/>
                      <a:pt x="86" y="235"/>
                      <a:pt x="86" y="235"/>
                    </a:cubicBezTo>
                    <a:cubicBezTo>
                      <a:pt x="86" y="235"/>
                      <a:pt x="50" y="234"/>
                      <a:pt x="0" y="228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17" y="54"/>
                      <a:pt x="19" y="52"/>
                      <a:pt x="20" y="51"/>
                    </a:cubicBezTo>
                    <a:cubicBezTo>
                      <a:pt x="22" y="49"/>
                      <a:pt x="25" y="47"/>
                      <a:pt x="23" y="46"/>
                    </a:cubicBezTo>
                    <a:cubicBezTo>
                      <a:pt x="22" y="44"/>
                      <a:pt x="20" y="42"/>
                      <a:pt x="19" y="4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  <a:moveTo>
                      <a:pt x="67" y="176"/>
                    </a:moveTo>
                    <a:cubicBezTo>
                      <a:pt x="67" y="176"/>
                      <a:pt x="67" y="176"/>
                      <a:pt x="67" y="176"/>
                    </a:cubicBezTo>
                    <a:cubicBezTo>
                      <a:pt x="68" y="175"/>
                      <a:pt x="68" y="175"/>
                      <a:pt x="69" y="176"/>
                    </a:cubicBezTo>
                    <a:cubicBezTo>
                      <a:pt x="70" y="177"/>
                      <a:pt x="70" y="178"/>
                      <a:pt x="69" y="179"/>
                    </a:cubicBezTo>
                    <a:cubicBezTo>
                      <a:pt x="69" y="180"/>
                      <a:pt x="66" y="183"/>
                      <a:pt x="67" y="185"/>
                    </a:cubicBezTo>
                    <a:cubicBezTo>
                      <a:pt x="68" y="186"/>
                      <a:pt x="70" y="183"/>
                      <a:pt x="70" y="184"/>
                    </a:cubicBezTo>
                    <a:cubicBezTo>
                      <a:pt x="70" y="185"/>
                      <a:pt x="68" y="187"/>
                      <a:pt x="67" y="190"/>
                    </a:cubicBezTo>
                    <a:cubicBezTo>
                      <a:pt x="67" y="192"/>
                      <a:pt x="66" y="195"/>
                      <a:pt x="66" y="197"/>
                    </a:cubicBezTo>
                    <a:cubicBezTo>
                      <a:pt x="66" y="199"/>
                      <a:pt x="69" y="202"/>
                      <a:pt x="70" y="202"/>
                    </a:cubicBezTo>
                    <a:cubicBezTo>
                      <a:pt x="72" y="202"/>
                      <a:pt x="71" y="197"/>
                      <a:pt x="72" y="196"/>
                    </a:cubicBezTo>
                    <a:cubicBezTo>
                      <a:pt x="73" y="195"/>
                      <a:pt x="75" y="198"/>
                      <a:pt x="75" y="197"/>
                    </a:cubicBezTo>
                    <a:cubicBezTo>
                      <a:pt x="75" y="196"/>
                      <a:pt x="75" y="195"/>
                      <a:pt x="76" y="191"/>
                    </a:cubicBezTo>
                    <a:cubicBezTo>
                      <a:pt x="76" y="187"/>
                      <a:pt x="76" y="188"/>
                      <a:pt x="75" y="184"/>
                    </a:cubicBezTo>
                    <a:cubicBezTo>
                      <a:pt x="75" y="180"/>
                      <a:pt x="73" y="180"/>
                      <a:pt x="72" y="179"/>
                    </a:cubicBezTo>
                    <a:cubicBezTo>
                      <a:pt x="71" y="178"/>
                      <a:pt x="69" y="173"/>
                      <a:pt x="66" y="168"/>
                    </a:cubicBezTo>
                    <a:cubicBezTo>
                      <a:pt x="64" y="164"/>
                      <a:pt x="64" y="164"/>
                      <a:pt x="65" y="161"/>
                    </a:cubicBezTo>
                    <a:cubicBezTo>
                      <a:pt x="65" y="158"/>
                      <a:pt x="61" y="155"/>
                      <a:pt x="61" y="153"/>
                    </a:cubicBezTo>
                    <a:cubicBezTo>
                      <a:pt x="60" y="151"/>
                      <a:pt x="60" y="150"/>
                      <a:pt x="60" y="148"/>
                    </a:cubicBezTo>
                    <a:cubicBezTo>
                      <a:pt x="60" y="147"/>
                      <a:pt x="58" y="142"/>
                      <a:pt x="57" y="140"/>
                    </a:cubicBezTo>
                    <a:cubicBezTo>
                      <a:pt x="56" y="137"/>
                      <a:pt x="54" y="136"/>
                      <a:pt x="54" y="134"/>
                    </a:cubicBezTo>
                    <a:cubicBezTo>
                      <a:pt x="54" y="132"/>
                      <a:pt x="54" y="129"/>
                      <a:pt x="50" y="127"/>
                    </a:cubicBezTo>
                    <a:cubicBezTo>
                      <a:pt x="46" y="126"/>
                      <a:pt x="48" y="129"/>
                      <a:pt x="48" y="130"/>
                    </a:cubicBezTo>
                    <a:cubicBezTo>
                      <a:pt x="48" y="132"/>
                      <a:pt x="44" y="130"/>
                      <a:pt x="42" y="130"/>
                    </a:cubicBezTo>
                    <a:cubicBezTo>
                      <a:pt x="40" y="130"/>
                      <a:pt x="39" y="131"/>
                      <a:pt x="39" y="135"/>
                    </a:cubicBezTo>
                    <a:cubicBezTo>
                      <a:pt x="38" y="139"/>
                      <a:pt x="36" y="142"/>
                      <a:pt x="37" y="144"/>
                    </a:cubicBezTo>
                    <a:cubicBezTo>
                      <a:pt x="35" y="144"/>
                      <a:pt x="35" y="143"/>
                      <a:pt x="33" y="142"/>
                    </a:cubicBezTo>
                    <a:cubicBezTo>
                      <a:pt x="31" y="142"/>
                      <a:pt x="30" y="139"/>
                      <a:pt x="30" y="138"/>
                    </a:cubicBezTo>
                    <a:cubicBezTo>
                      <a:pt x="30" y="136"/>
                      <a:pt x="31" y="134"/>
                      <a:pt x="32" y="132"/>
                    </a:cubicBezTo>
                    <a:cubicBezTo>
                      <a:pt x="34" y="131"/>
                      <a:pt x="33" y="127"/>
                      <a:pt x="33" y="125"/>
                    </a:cubicBezTo>
                    <a:cubicBezTo>
                      <a:pt x="32" y="122"/>
                      <a:pt x="30" y="123"/>
                      <a:pt x="28" y="126"/>
                    </a:cubicBezTo>
                    <a:cubicBezTo>
                      <a:pt x="26" y="129"/>
                      <a:pt x="27" y="132"/>
                      <a:pt x="27" y="134"/>
                    </a:cubicBezTo>
                    <a:cubicBezTo>
                      <a:pt x="27" y="135"/>
                      <a:pt x="27" y="137"/>
                      <a:pt x="25" y="136"/>
                    </a:cubicBezTo>
                    <a:cubicBezTo>
                      <a:pt x="23" y="136"/>
                      <a:pt x="19" y="138"/>
                      <a:pt x="21" y="139"/>
                    </a:cubicBezTo>
                    <a:cubicBezTo>
                      <a:pt x="22" y="140"/>
                      <a:pt x="26" y="144"/>
                      <a:pt x="29" y="145"/>
                    </a:cubicBezTo>
                    <a:cubicBezTo>
                      <a:pt x="31" y="146"/>
                      <a:pt x="34" y="146"/>
                      <a:pt x="36" y="147"/>
                    </a:cubicBezTo>
                    <a:cubicBezTo>
                      <a:pt x="37" y="148"/>
                      <a:pt x="39" y="146"/>
                      <a:pt x="40" y="146"/>
                    </a:cubicBezTo>
                    <a:cubicBezTo>
                      <a:pt x="42" y="147"/>
                      <a:pt x="45" y="147"/>
                      <a:pt x="45" y="147"/>
                    </a:cubicBezTo>
                    <a:cubicBezTo>
                      <a:pt x="45" y="147"/>
                      <a:pt x="40" y="150"/>
                      <a:pt x="40" y="152"/>
                    </a:cubicBezTo>
                    <a:cubicBezTo>
                      <a:pt x="40" y="154"/>
                      <a:pt x="45" y="158"/>
                      <a:pt x="47" y="159"/>
                    </a:cubicBezTo>
                    <a:cubicBezTo>
                      <a:pt x="49" y="160"/>
                      <a:pt x="49" y="162"/>
                      <a:pt x="50" y="167"/>
                    </a:cubicBezTo>
                    <a:cubicBezTo>
                      <a:pt x="51" y="171"/>
                      <a:pt x="51" y="171"/>
                      <a:pt x="54" y="170"/>
                    </a:cubicBezTo>
                    <a:cubicBezTo>
                      <a:pt x="57" y="170"/>
                      <a:pt x="58" y="167"/>
                      <a:pt x="59" y="168"/>
                    </a:cubicBezTo>
                    <a:cubicBezTo>
                      <a:pt x="61" y="169"/>
                      <a:pt x="62" y="171"/>
                      <a:pt x="62" y="174"/>
                    </a:cubicBezTo>
                    <a:cubicBezTo>
                      <a:pt x="61" y="178"/>
                      <a:pt x="62" y="181"/>
                      <a:pt x="63" y="180"/>
                    </a:cubicBezTo>
                    <a:cubicBezTo>
                      <a:pt x="64" y="179"/>
                      <a:pt x="65" y="177"/>
                      <a:pt x="67" y="176"/>
                    </a:cubicBezTo>
                    <a:close/>
                  </a:path>
                </a:pathLst>
              </a:custGeom>
              <a:grpFill/>
              <a:ln w="1111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Freeform 73"/>
              <p:cNvSpPr>
                <a:spLocks noEditPoints="1"/>
              </p:cNvSpPr>
              <p:nvPr/>
            </p:nvSpPr>
            <p:spPr bwMode="auto">
              <a:xfrm>
                <a:off x="3608" y="2141"/>
                <a:ext cx="1035" cy="1202"/>
              </a:xfrm>
              <a:custGeom>
                <a:avLst/>
                <a:gdLst>
                  <a:gd name="T0" fmla="*/ 182 w 305"/>
                  <a:gd name="T1" fmla="*/ 340 h 354"/>
                  <a:gd name="T2" fmla="*/ 191 w 305"/>
                  <a:gd name="T3" fmla="*/ 318 h 354"/>
                  <a:gd name="T4" fmla="*/ 197 w 305"/>
                  <a:gd name="T5" fmla="*/ 277 h 354"/>
                  <a:gd name="T6" fmla="*/ 218 w 305"/>
                  <a:gd name="T7" fmla="*/ 262 h 354"/>
                  <a:gd name="T8" fmla="*/ 232 w 305"/>
                  <a:gd name="T9" fmla="*/ 248 h 354"/>
                  <a:gd name="T10" fmla="*/ 248 w 305"/>
                  <a:gd name="T11" fmla="*/ 237 h 354"/>
                  <a:gd name="T12" fmla="*/ 228 w 305"/>
                  <a:gd name="T13" fmla="*/ 221 h 354"/>
                  <a:gd name="T14" fmla="*/ 182 w 305"/>
                  <a:gd name="T15" fmla="*/ 292 h 354"/>
                  <a:gd name="T16" fmla="*/ 182 w 305"/>
                  <a:gd name="T17" fmla="*/ 281 h 354"/>
                  <a:gd name="T18" fmla="*/ 192 w 305"/>
                  <a:gd name="T19" fmla="*/ 244 h 354"/>
                  <a:gd name="T20" fmla="*/ 207 w 305"/>
                  <a:gd name="T21" fmla="*/ 209 h 354"/>
                  <a:gd name="T22" fmla="*/ 265 w 305"/>
                  <a:gd name="T23" fmla="*/ 182 h 354"/>
                  <a:gd name="T24" fmla="*/ 291 w 305"/>
                  <a:gd name="T25" fmla="*/ 152 h 354"/>
                  <a:gd name="T26" fmla="*/ 305 w 305"/>
                  <a:gd name="T27" fmla="*/ 127 h 354"/>
                  <a:gd name="T28" fmla="*/ 218 w 305"/>
                  <a:gd name="T29" fmla="*/ 154 h 354"/>
                  <a:gd name="T30" fmla="*/ 197 w 305"/>
                  <a:gd name="T31" fmla="*/ 171 h 354"/>
                  <a:gd name="T32" fmla="*/ 179 w 305"/>
                  <a:gd name="T33" fmla="*/ 163 h 354"/>
                  <a:gd name="T34" fmla="*/ 162 w 305"/>
                  <a:gd name="T35" fmla="*/ 144 h 354"/>
                  <a:gd name="T36" fmla="*/ 156 w 305"/>
                  <a:gd name="T37" fmla="*/ 122 h 354"/>
                  <a:gd name="T38" fmla="*/ 172 w 305"/>
                  <a:gd name="T39" fmla="*/ 117 h 354"/>
                  <a:gd name="T40" fmla="*/ 200 w 305"/>
                  <a:gd name="T41" fmla="*/ 112 h 354"/>
                  <a:gd name="T42" fmla="*/ 188 w 305"/>
                  <a:gd name="T43" fmla="*/ 87 h 354"/>
                  <a:gd name="T44" fmla="*/ 178 w 305"/>
                  <a:gd name="T45" fmla="*/ 78 h 354"/>
                  <a:gd name="T46" fmla="*/ 165 w 305"/>
                  <a:gd name="T47" fmla="*/ 52 h 354"/>
                  <a:gd name="T48" fmla="*/ 158 w 305"/>
                  <a:gd name="T49" fmla="*/ 33 h 354"/>
                  <a:gd name="T50" fmla="*/ 147 w 305"/>
                  <a:gd name="T51" fmla="*/ 21 h 354"/>
                  <a:gd name="T52" fmla="*/ 135 w 305"/>
                  <a:gd name="T53" fmla="*/ 21 h 354"/>
                  <a:gd name="T54" fmla="*/ 139 w 305"/>
                  <a:gd name="T55" fmla="*/ 41 h 354"/>
                  <a:gd name="T56" fmla="*/ 129 w 305"/>
                  <a:gd name="T57" fmla="*/ 58 h 354"/>
                  <a:gd name="T58" fmla="*/ 119 w 305"/>
                  <a:gd name="T59" fmla="*/ 58 h 354"/>
                  <a:gd name="T60" fmla="*/ 104 w 305"/>
                  <a:gd name="T61" fmla="*/ 57 h 354"/>
                  <a:gd name="T62" fmla="*/ 104 w 305"/>
                  <a:gd name="T63" fmla="*/ 48 h 354"/>
                  <a:gd name="T64" fmla="*/ 94 w 305"/>
                  <a:gd name="T65" fmla="*/ 37 h 354"/>
                  <a:gd name="T66" fmla="*/ 89 w 305"/>
                  <a:gd name="T67" fmla="*/ 20 h 354"/>
                  <a:gd name="T68" fmla="*/ 79 w 305"/>
                  <a:gd name="T69" fmla="*/ 18 h 354"/>
                  <a:gd name="T70" fmla="*/ 63 w 305"/>
                  <a:gd name="T71" fmla="*/ 12 h 354"/>
                  <a:gd name="T72" fmla="*/ 52 w 305"/>
                  <a:gd name="T73" fmla="*/ 10 h 354"/>
                  <a:gd name="T74" fmla="*/ 38 w 305"/>
                  <a:gd name="T75" fmla="*/ 0 h 354"/>
                  <a:gd name="T76" fmla="*/ 22 w 305"/>
                  <a:gd name="T77" fmla="*/ 11 h 354"/>
                  <a:gd name="T78" fmla="*/ 3 w 305"/>
                  <a:gd name="T79" fmla="*/ 10 h 354"/>
                  <a:gd name="T80" fmla="*/ 5 w 305"/>
                  <a:gd name="T81" fmla="*/ 28 h 354"/>
                  <a:gd name="T82" fmla="*/ 6 w 305"/>
                  <a:gd name="T83" fmla="*/ 44 h 354"/>
                  <a:gd name="T84" fmla="*/ 17 w 305"/>
                  <a:gd name="T85" fmla="*/ 58 h 354"/>
                  <a:gd name="T86" fmla="*/ 12 w 305"/>
                  <a:gd name="T87" fmla="*/ 81 h 354"/>
                  <a:gd name="T88" fmla="*/ 27 w 305"/>
                  <a:gd name="T89" fmla="*/ 98 h 354"/>
                  <a:gd name="T90" fmla="*/ 45 w 305"/>
                  <a:gd name="T91" fmla="*/ 131 h 354"/>
                  <a:gd name="T92" fmla="*/ 47 w 305"/>
                  <a:gd name="T93" fmla="*/ 130 h 354"/>
                  <a:gd name="T94" fmla="*/ 47 w 305"/>
                  <a:gd name="T95" fmla="*/ 135 h 354"/>
                  <a:gd name="T96" fmla="*/ 19 w 305"/>
                  <a:gd name="T97" fmla="*/ 174 h 354"/>
                  <a:gd name="T98" fmla="*/ 35 w 305"/>
                  <a:gd name="T99" fmla="*/ 207 h 354"/>
                  <a:gd name="T100" fmla="*/ 42 w 305"/>
                  <a:gd name="T101" fmla="*/ 234 h 354"/>
                  <a:gd name="T102" fmla="*/ 35 w 305"/>
                  <a:gd name="T103" fmla="*/ 233 h 354"/>
                  <a:gd name="T104" fmla="*/ 55 w 305"/>
                  <a:gd name="T105" fmla="*/ 329 h 354"/>
                  <a:gd name="T106" fmla="*/ 134 w 305"/>
                  <a:gd name="T107" fmla="*/ 345 h 354"/>
                  <a:gd name="T108" fmla="*/ 236 w 305"/>
                  <a:gd name="T109" fmla="*/ 206 h 354"/>
                  <a:gd name="T110" fmla="*/ 260 w 305"/>
                  <a:gd name="T111" fmla="*/ 197 h 354"/>
                  <a:gd name="T112" fmla="*/ 262 w 305"/>
                  <a:gd name="T113" fmla="*/ 208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05" h="354">
                    <a:moveTo>
                      <a:pt x="141" y="353"/>
                    </a:moveTo>
                    <a:cubicBezTo>
                      <a:pt x="142" y="353"/>
                      <a:pt x="143" y="352"/>
                      <a:pt x="145" y="352"/>
                    </a:cubicBezTo>
                    <a:cubicBezTo>
                      <a:pt x="154" y="349"/>
                      <a:pt x="182" y="340"/>
                      <a:pt x="182" y="340"/>
                    </a:cubicBezTo>
                    <a:cubicBezTo>
                      <a:pt x="182" y="334"/>
                      <a:pt x="182" y="334"/>
                      <a:pt x="182" y="334"/>
                    </a:cubicBezTo>
                    <a:cubicBezTo>
                      <a:pt x="182" y="334"/>
                      <a:pt x="186" y="331"/>
                      <a:pt x="188" y="329"/>
                    </a:cubicBezTo>
                    <a:cubicBezTo>
                      <a:pt x="191" y="328"/>
                      <a:pt x="191" y="324"/>
                      <a:pt x="191" y="318"/>
                    </a:cubicBezTo>
                    <a:cubicBezTo>
                      <a:pt x="191" y="313"/>
                      <a:pt x="191" y="309"/>
                      <a:pt x="190" y="305"/>
                    </a:cubicBezTo>
                    <a:cubicBezTo>
                      <a:pt x="190" y="301"/>
                      <a:pt x="191" y="295"/>
                      <a:pt x="191" y="289"/>
                    </a:cubicBezTo>
                    <a:cubicBezTo>
                      <a:pt x="191" y="284"/>
                      <a:pt x="194" y="276"/>
                      <a:pt x="197" y="277"/>
                    </a:cubicBezTo>
                    <a:cubicBezTo>
                      <a:pt x="199" y="279"/>
                      <a:pt x="201" y="279"/>
                      <a:pt x="205" y="276"/>
                    </a:cubicBezTo>
                    <a:cubicBezTo>
                      <a:pt x="204" y="264"/>
                      <a:pt x="204" y="264"/>
                      <a:pt x="204" y="264"/>
                    </a:cubicBezTo>
                    <a:cubicBezTo>
                      <a:pt x="218" y="262"/>
                      <a:pt x="218" y="262"/>
                      <a:pt x="218" y="262"/>
                    </a:cubicBezTo>
                    <a:cubicBezTo>
                      <a:pt x="225" y="251"/>
                      <a:pt x="225" y="251"/>
                      <a:pt x="225" y="251"/>
                    </a:cubicBezTo>
                    <a:cubicBezTo>
                      <a:pt x="232" y="248"/>
                      <a:pt x="232" y="248"/>
                      <a:pt x="232" y="248"/>
                    </a:cubicBezTo>
                    <a:cubicBezTo>
                      <a:pt x="232" y="248"/>
                      <a:pt x="232" y="248"/>
                      <a:pt x="232" y="248"/>
                    </a:cubicBezTo>
                    <a:cubicBezTo>
                      <a:pt x="231" y="247"/>
                      <a:pt x="231" y="247"/>
                      <a:pt x="231" y="247"/>
                    </a:cubicBezTo>
                    <a:cubicBezTo>
                      <a:pt x="231" y="244"/>
                      <a:pt x="240" y="246"/>
                      <a:pt x="244" y="245"/>
                    </a:cubicBezTo>
                    <a:cubicBezTo>
                      <a:pt x="247" y="245"/>
                      <a:pt x="245" y="241"/>
                      <a:pt x="248" y="237"/>
                    </a:cubicBezTo>
                    <a:cubicBezTo>
                      <a:pt x="251" y="233"/>
                      <a:pt x="248" y="234"/>
                      <a:pt x="250" y="230"/>
                    </a:cubicBezTo>
                    <a:cubicBezTo>
                      <a:pt x="252" y="226"/>
                      <a:pt x="248" y="222"/>
                      <a:pt x="246" y="220"/>
                    </a:cubicBezTo>
                    <a:cubicBezTo>
                      <a:pt x="244" y="218"/>
                      <a:pt x="237" y="217"/>
                      <a:pt x="228" y="221"/>
                    </a:cubicBezTo>
                    <a:cubicBezTo>
                      <a:pt x="219" y="226"/>
                      <a:pt x="214" y="234"/>
                      <a:pt x="206" y="242"/>
                    </a:cubicBezTo>
                    <a:cubicBezTo>
                      <a:pt x="198" y="250"/>
                      <a:pt x="191" y="259"/>
                      <a:pt x="189" y="267"/>
                    </a:cubicBezTo>
                    <a:cubicBezTo>
                      <a:pt x="187" y="275"/>
                      <a:pt x="184" y="285"/>
                      <a:pt x="182" y="292"/>
                    </a:cubicBezTo>
                    <a:cubicBezTo>
                      <a:pt x="181" y="298"/>
                      <a:pt x="173" y="302"/>
                      <a:pt x="173" y="302"/>
                    </a:cubicBezTo>
                    <a:cubicBezTo>
                      <a:pt x="173" y="302"/>
                      <a:pt x="178" y="289"/>
                      <a:pt x="178" y="287"/>
                    </a:cubicBezTo>
                    <a:cubicBezTo>
                      <a:pt x="178" y="285"/>
                      <a:pt x="180" y="283"/>
                      <a:pt x="182" y="281"/>
                    </a:cubicBezTo>
                    <a:cubicBezTo>
                      <a:pt x="184" y="278"/>
                      <a:pt x="183" y="276"/>
                      <a:pt x="183" y="273"/>
                    </a:cubicBezTo>
                    <a:cubicBezTo>
                      <a:pt x="182" y="271"/>
                      <a:pt x="187" y="265"/>
                      <a:pt x="187" y="260"/>
                    </a:cubicBezTo>
                    <a:cubicBezTo>
                      <a:pt x="187" y="256"/>
                      <a:pt x="189" y="251"/>
                      <a:pt x="192" y="244"/>
                    </a:cubicBezTo>
                    <a:cubicBezTo>
                      <a:pt x="195" y="236"/>
                      <a:pt x="202" y="232"/>
                      <a:pt x="204" y="231"/>
                    </a:cubicBezTo>
                    <a:cubicBezTo>
                      <a:pt x="205" y="229"/>
                      <a:pt x="203" y="223"/>
                      <a:pt x="203" y="220"/>
                    </a:cubicBezTo>
                    <a:cubicBezTo>
                      <a:pt x="202" y="217"/>
                      <a:pt x="204" y="212"/>
                      <a:pt x="207" y="209"/>
                    </a:cubicBezTo>
                    <a:cubicBezTo>
                      <a:pt x="210" y="206"/>
                      <a:pt x="212" y="206"/>
                      <a:pt x="218" y="202"/>
                    </a:cubicBezTo>
                    <a:cubicBezTo>
                      <a:pt x="224" y="198"/>
                      <a:pt x="244" y="192"/>
                      <a:pt x="249" y="188"/>
                    </a:cubicBezTo>
                    <a:cubicBezTo>
                      <a:pt x="254" y="185"/>
                      <a:pt x="264" y="182"/>
                      <a:pt x="265" y="182"/>
                    </a:cubicBezTo>
                    <a:cubicBezTo>
                      <a:pt x="266" y="182"/>
                      <a:pt x="272" y="180"/>
                      <a:pt x="275" y="177"/>
                    </a:cubicBezTo>
                    <a:cubicBezTo>
                      <a:pt x="278" y="175"/>
                      <a:pt x="283" y="171"/>
                      <a:pt x="285" y="168"/>
                    </a:cubicBezTo>
                    <a:cubicBezTo>
                      <a:pt x="286" y="166"/>
                      <a:pt x="290" y="156"/>
                      <a:pt x="291" y="152"/>
                    </a:cubicBezTo>
                    <a:cubicBezTo>
                      <a:pt x="291" y="149"/>
                      <a:pt x="290" y="145"/>
                      <a:pt x="291" y="142"/>
                    </a:cubicBezTo>
                    <a:cubicBezTo>
                      <a:pt x="292" y="140"/>
                      <a:pt x="296" y="137"/>
                      <a:pt x="297" y="134"/>
                    </a:cubicBezTo>
                    <a:cubicBezTo>
                      <a:pt x="298" y="132"/>
                      <a:pt x="303" y="129"/>
                      <a:pt x="305" y="127"/>
                    </a:cubicBezTo>
                    <a:cubicBezTo>
                      <a:pt x="299" y="118"/>
                      <a:pt x="299" y="118"/>
                      <a:pt x="299" y="118"/>
                    </a:cubicBezTo>
                    <a:cubicBezTo>
                      <a:pt x="229" y="159"/>
                      <a:pt x="229" y="159"/>
                      <a:pt x="229" y="159"/>
                    </a:cubicBezTo>
                    <a:cubicBezTo>
                      <a:pt x="218" y="154"/>
                      <a:pt x="218" y="154"/>
                      <a:pt x="218" y="154"/>
                    </a:cubicBezTo>
                    <a:cubicBezTo>
                      <a:pt x="218" y="172"/>
                      <a:pt x="218" y="172"/>
                      <a:pt x="218" y="172"/>
                    </a:cubicBezTo>
                    <a:cubicBezTo>
                      <a:pt x="205" y="164"/>
                      <a:pt x="205" y="164"/>
                      <a:pt x="205" y="164"/>
                    </a:cubicBezTo>
                    <a:cubicBezTo>
                      <a:pt x="197" y="171"/>
                      <a:pt x="197" y="171"/>
                      <a:pt x="197" y="171"/>
                    </a:cubicBezTo>
                    <a:cubicBezTo>
                      <a:pt x="190" y="170"/>
                      <a:pt x="190" y="170"/>
                      <a:pt x="190" y="170"/>
                    </a:cubicBezTo>
                    <a:cubicBezTo>
                      <a:pt x="184" y="155"/>
                      <a:pt x="184" y="155"/>
                      <a:pt x="184" y="155"/>
                    </a:cubicBezTo>
                    <a:cubicBezTo>
                      <a:pt x="179" y="163"/>
                      <a:pt x="179" y="163"/>
                      <a:pt x="179" y="163"/>
                    </a:cubicBezTo>
                    <a:cubicBezTo>
                      <a:pt x="176" y="152"/>
                      <a:pt x="176" y="152"/>
                      <a:pt x="176" y="152"/>
                    </a:cubicBezTo>
                    <a:cubicBezTo>
                      <a:pt x="171" y="148"/>
                      <a:pt x="171" y="148"/>
                      <a:pt x="171" y="148"/>
                    </a:cubicBezTo>
                    <a:cubicBezTo>
                      <a:pt x="162" y="144"/>
                      <a:pt x="162" y="144"/>
                      <a:pt x="162" y="144"/>
                    </a:cubicBezTo>
                    <a:cubicBezTo>
                      <a:pt x="156" y="134"/>
                      <a:pt x="156" y="134"/>
                      <a:pt x="156" y="134"/>
                    </a:cubicBezTo>
                    <a:cubicBezTo>
                      <a:pt x="156" y="134"/>
                      <a:pt x="161" y="130"/>
                      <a:pt x="161" y="128"/>
                    </a:cubicBezTo>
                    <a:cubicBezTo>
                      <a:pt x="161" y="127"/>
                      <a:pt x="156" y="122"/>
                      <a:pt x="156" y="122"/>
                    </a:cubicBezTo>
                    <a:cubicBezTo>
                      <a:pt x="167" y="122"/>
                      <a:pt x="167" y="122"/>
                      <a:pt x="167" y="122"/>
                    </a:cubicBezTo>
                    <a:cubicBezTo>
                      <a:pt x="162" y="113"/>
                      <a:pt x="162" y="113"/>
                      <a:pt x="162" y="113"/>
                    </a:cubicBezTo>
                    <a:cubicBezTo>
                      <a:pt x="172" y="117"/>
                      <a:pt x="172" y="117"/>
                      <a:pt x="172" y="117"/>
                    </a:cubicBezTo>
                    <a:cubicBezTo>
                      <a:pt x="180" y="117"/>
                      <a:pt x="180" y="117"/>
                      <a:pt x="180" y="117"/>
                    </a:cubicBezTo>
                    <a:cubicBezTo>
                      <a:pt x="192" y="112"/>
                      <a:pt x="192" y="112"/>
                      <a:pt x="192" y="112"/>
                    </a:cubicBezTo>
                    <a:cubicBezTo>
                      <a:pt x="200" y="112"/>
                      <a:pt x="200" y="112"/>
                      <a:pt x="200" y="112"/>
                    </a:cubicBezTo>
                    <a:cubicBezTo>
                      <a:pt x="197" y="102"/>
                      <a:pt x="197" y="102"/>
                      <a:pt x="197" y="102"/>
                    </a:cubicBezTo>
                    <a:cubicBezTo>
                      <a:pt x="197" y="91"/>
                      <a:pt x="197" y="91"/>
                      <a:pt x="197" y="91"/>
                    </a:cubicBezTo>
                    <a:cubicBezTo>
                      <a:pt x="188" y="87"/>
                      <a:pt x="188" y="87"/>
                      <a:pt x="188" y="87"/>
                    </a:cubicBezTo>
                    <a:cubicBezTo>
                      <a:pt x="189" y="83"/>
                      <a:pt x="189" y="83"/>
                      <a:pt x="189" y="83"/>
                    </a:cubicBezTo>
                    <a:cubicBezTo>
                      <a:pt x="181" y="83"/>
                      <a:pt x="181" y="83"/>
                      <a:pt x="181" y="83"/>
                    </a:cubicBezTo>
                    <a:cubicBezTo>
                      <a:pt x="178" y="78"/>
                      <a:pt x="178" y="78"/>
                      <a:pt x="178" y="78"/>
                    </a:cubicBezTo>
                    <a:cubicBezTo>
                      <a:pt x="175" y="68"/>
                      <a:pt x="175" y="68"/>
                      <a:pt x="175" y="68"/>
                    </a:cubicBezTo>
                    <a:cubicBezTo>
                      <a:pt x="170" y="52"/>
                      <a:pt x="170" y="52"/>
                      <a:pt x="170" y="52"/>
                    </a:cubicBezTo>
                    <a:cubicBezTo>
                      <a:pt x="165" y="52"/>
                      <a:pt x="165" y="52"/>
                      <a:pt x="165" y="52"/>
                    </a:cubicBezTo>
                    <a:cubicBezTo>
                      <a:pt x="160" y="49"/>
                      <a:pt x="160" y="49"/>
                      <a:pt x="160" y="49"/>
                    </a:cubicBezTo>
                    <a:cubicBezTo>
                      <a:pt x="161" y="37"/>
                      <a:pt x="161" y="37"/>
                      <a:pt x="161" y="37"/>
                    </a:cubicBezTo>
                    <a:cubicBezTo>
                      <a:pt x="158" y="33"/>
                      <a:pt x="158" y="33"/>
                      <a:pt x="158" y="33"/>
                    </a:cubicBezTo>
                    <a:cubicBezTo>
                      <a:pt x="147" y="36"/>
                      <a:pt x="147" y="36"/>
                      <a:pt x="147" y="36"/>
                    </a:cubicBezTo>
                    <a:cubicBezTo>
                      <a:pt x="151" y="31"/>
                      <a:pt x="151" y="31"/>
                      <a:pt x="151" y="31"/>
                    </a:cubicBezTo>
                    <a:cubicBezTo>
                      <a:pt x="147" y="21"/>
                      <a:pt x="147" y="21"/>
                      <a:pt x="147" y="21"/>
                    </a:cubicBezTo>
                    <a:cubicBezTo>
                      <a:pt x="142" y="23"/>
                      <a:pt x="142" y="23"/>
                      <a:pt x="142" y="23"/>
                    </a:cubicBezTo>
                    <a:cubicBezTo>
                      <a:pt x="135" y="5"/>
                      <a:pt x="135" y="5"/>
                      <a:pt x="135" y="5"/>
                    </a:cubicBezTo>
                    <a:cubicBezTo>
                      <a:pt x="135" y="7"/>
                      <a:pt x="137" y="20"/>
                      <a:pt x="135" y="21"/>
                    </a:cubicBezTo>
                    <a:cubicBezTo>
                      <a:pt x="134" y="22"/>
                      <a:pt x="136" y="26"/>
                      <a:pt x="136" y="26"/>
                    </a:cubicBezTo>
                    <a:cubicBezTo>
                      <a:pt x="136" y="26"/>
                      <a:pt x="139" y="32"/>
                      <a:pt x="139" y="33"/>
                    </a:cubicBezTo>
                    <a:cubicBezTo>
                      <a:pt x="140" y="34"/>
                      <a:pt x="140" y="39"/>
                      <a:pt x="139" y="41"/>
                    </a:cubicBezTo>
                    <a:cubicBezTo>
                      <a:pt x="138" y="43"/>
                      <a:pt x="136" y="44"/>
                      <a:pt x="135" y="45"/>
                    </a:cubicBezTo>
                    <a:cubicBezTo>
                      <a:pt x="134" y="46"/>
                      <a:pt x="134" y="49"/>
                      <a:pt x="134" y="51"/>
                    </a:cubicBezTo>
                    <a:cubicBezTo>
                      <a:pt x="134" y="54"/>
                      <a:pt x="131" y="56"/>
                      <a:pt x="129" y="58"/>
                    </a:cubicBezTo>
                    <a:cubicBezTo>
                      <a:pt x="128" y="59"/>
                      <a:pt x="127" y="62"/>
                      <a:pt x="127" y="61"/>
                    </a:cubicBezTo>
                    <a:cubicBezTo>
                      <a:pt x="127" y="61"/>
                      <a:pt x="123" y="56"/>
                      <a:pt x="123" y="57"/>
                    </a:cubicBezTo>
                    <a:cubicBezTo>
                      <a:pt x="122" y="57"/>
                      <a:pt x="119" y="59"/>
                      <a:pt x="119" y="58"/>
                    </a:cubicBezTo>
                    <a:cubicBezTo>
                      <a:pt x="119" y="57"/>
                      <a:pt x="117" y="56"/>
                      <a:pt x="116" y="53"/>
                    </a:cubicBezTo>
                    <a:cubicBezTo>
                      <a:pt x="115" y="51"/>
                      <a:pt x="112" y="52"/>
                      <a:pt x="109" y="53"/>
                    </a:cubicBezTo>
                    <a:cubicBezTo>
                      <a:pt x="106" y="54"/>
                      <a:pt x="106" y="56"/>
                      <a:pt x="104" y="57"/>
                    </a:cubicBezTo>
                    <a:cubicBezTo>
                      <a:pt x="103" y="59"/>
                      <a:pt x="103" y="63"/>
                      <a:pt x="101" y="62"/>
                    </a:cubicBezTo>
                    <a:cubicBezTo>
                      <a:pt x="98" y="61"/>
                      <a:pt x="101" y="56"/>
                      <a:pt x="103" y="56"/>
                    </a:cubicBezTo>
                    <a:cubicBezTo>
                      <a:pt x="105" y="55"/>
                      <a:pt x="104" y="51"/>
                      <a:pt x="104" y="48"/>
                    </a:cubicBezTo>
                    <a:cubicBezTo>
                      <a:pt x="103" y="45"/>
                      <a:pt x="100" y="48"/>
                      <a:pt x="99" y="48"/>
                    </a:cubicBezTo>
                    <a:cubicBezTo>
                      <a:pt x="98" y="48"/>
                      <a:pt x="97" y="45"/>
                      <a:pt x="97" y="42"/>
                    </a:cubicBezTo>
                    <a:cubicBezTo>
                      <a:pt x="96" y="40"/>
                      <a:pt x="96" y="40"/>
                      <a:pt x="94" y="37"/>
                    </a:cubicBezTo>
                    <a:cubicBezTo>
                      <a:pt x="93" y="34"/>
                      <a:pt x="93" y="33"/>
                      <a:pt x="93" y="33"/>
                    </a:cubicBezTo>
                    <a:cubicBezTo>
                      <a:pt x="92" y="33"/>
                      <a:pt x="89" y="27"/>
                      <a:pt x="89" y="26"/>
                    </a:cubicBezTo>
                    <a:cubicBezTo>
                      <a:pt x="89" y="25"/>
                      <a:pt x="89" y="23"/>
                      <a:pt x="89" y="20"/>
                    </a:cubicBezTo>
                    <a:cubicBezTo>
                      <a:pt x="90" y="16"/>
                      <a:pt x="86" y="16"/>
                      <a:pt x="86" y="18"/>
                    </a:cubicBezTo>
                    <a:cubicBezTo>
                      <a:pt x="86" y="20"/>
                      <a:pt x="83" y="19"/>
                      <a:pt x="82" y="18"/>
                    </a:cubicBezTo>
                    <a:cubicBezTo>
                      <a:pt x="82" y="17"/>
                      <a:pt x="80" y="17"/>
                      <a:pt x="79" y="18"/>
                    </a:cubicBezTo>
                    <a:cubicBezTo>
                      <a:pt x="78" y="18"/>
                      <a:pt x="71" y="19"/>
                      <a:pt x="69" y="19"/>
                    </a:cubicBezTo>
                    <a:cubicBezTo>
                      <a:pt x="68" y="19"/>
                      <a:pt x="65" y="16"/>
                      <a:pt x="65" y="16"/>
                    </a:cubicBezTo>
                    <a:cubicBezTo>
                      <a:pt x="65" y="16"/>
                      <a:pt x="63" y="13"/>
                      <a:pt x="63" y="12"/>
                    </a:cubicBezTo>
                    <a:cubicBezTo>
                      <a:pt x="62" y="11"/>
                      <a:pt x="59" y="10"/>
                      <a:pt x="59" y="10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51" y="5"/>
                      <a:pt x="45" y="3"/>
                      <a:pt x="42" y="2"/>
                    </a:cubicBezTo>
                    <a:cubicBezTo>
                      <a:pt x="40" y="1"/>
                      <a:pt x="38" y="0"/>
                      <a:pt x="38" y="0"/>
                    </a:cubicBezTo>
                    <a:cubicBezTo>
                      <a:pt x="38" y="0"/>
                      <a:pt x="34" y="7"/>
                      <a:pt x="32" y="9"/>
                    </a:cubicBezTo>
                    <a:cubicBezTo>
                      <a:pt x="31" y="10"/>
                      <a:pt x="28" y="9"/>
                      <a:pt x="28" y="9"/>
                    </a:cubicBezTo>
                    <a:cubicBezTo>
                      <a:pt x="27" y="9"/>
                      <a:pt x="24" y="10"/>
                      <a:pt x="22" y="11"/>
                    </a:cubicBezTo>
                    <a:cubicBezTo>
                      <a:pt x="20" y="12"/>
                      <a:pt x="19" y="10"/>
                      <a:pt x="18" y="9"/>
                    </a:cubicBezTo>
                    <a:cubicBezTo>
                      <a:pt x="16" y="7"/>
                      <a:pt x="12" y="9"/>
                      <a:pt x="10" y="9"/>
                    </a:cubicBezTo>
                    <a:cubicBezTo>
                      <a:pt x="9" y="9"/>
                      <a:pt x="4" y="9"/>
                      <a:pt x="3" y="10"/>
                    </a:cubicBezTo>
                    <a:cubicBezTo>
                      <a:pt x="2" y="10"/>
                      <a:pt x="0" y="14"/>
                      <a:pt x="0" y="15"/>
                    </a:cubicBezTo>
                    <a:cubicBezTo>
                      <a:pt x="0" y="16"/>
                      <a:pt x="0" y="21"/>
                      <a:pt x="0" y="21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6" y="44"/>
                      <a:pt x="10" y="45"/>
                      <a:pt x="11" y="47"/>
                    </a:cubicBezTo>
                    <a:cubicBezTo>
                      <a:pt x="13" y="49"/>
                      <a:pt x="12" y="52"/>
                      <a:pt x="12" y="52"/>
                    </a:cubicBezTo>
                    <a:cubicBezTo>
                      <a:pt x="17" y="58"/>
                      <a:pt x="17" y="58"/>
                      <a:pt x="17" y="58"/>
                    </a:cubicBezTo>
                    <a:cubicBezTo>
                      <a:pt x="17" y="58"/>
                      <a:pt x="17" y="63"/>
                      <a:pt x="17" y="65"/>
                    </a:cubicBezTo>
                    <a:cubicBezTo>
                      <a:pt x="16" y="67"/>
                      <a:pt x="16" y="69"/>
                      <a:pt x="14" y="73"/>
                    </a:cubicBezTo>
                    <a:cubicBezTo>
                      <a:pt x="13" y="78"/>
                      <a:pt x="12" y="79"/>
                      <a:pt x="12" y="81"/>
                    </a:cubicBezTo>
                    <a:cubicBezTo>
                      <a:pt x="11" y="84"/>
                      <a:pt x="12" y="90"/>
                      <a:pt x="12" y="90"/>
                    </a:cubicBezTo>
                    <a:cubicBezTo>
                      <a:pt x="12" y="90"/>
                      <a:pt x="16" y="92"/>
                      <a:pt x="19" y="94"/>
                    </a:cubicBezTo>
                    <a:cubicBezTo>
                      <a:pt x="22" y="96"/>
                      <a:pt x="27" y="98"/>
                      <a:pt x="27" y="98"/>
                    </a:cubicBezTo>
                    <a:cubicBezTo>
                      <a:pt x="27" y="98"/>
                      <a:pt x="36" y="106"/>
                      <a:pt x="38" y="110"/>
                    </a:cubicBezTo>
                    <a:cubicBezTo>
                      <a:pt x="41" y="113"/>
                      <a:pt x="43" y="118"/>
                      <a:pt x="44" y="121"/>
                    </a:cubicBezTo>
                    <a:cubicBezTo>
                      <a:pt x="45" y="124"/>
                      <a:pt x="45" y="130"/>
                      <a:pt x="45" y="131"/>
                    </a:cubicBezTo>
                    <a:cubicBezTo>
                      <a:pt x="45" y="133"/>
                      <a:pt x="46" y="135"/>
                      <a:pt x="46" y="135"/>
                    </a:cubicBezTo>
                    <a:cubicBezTo>
                      <a:pt x="46" y="135"/>
                      <a:pt x="46" y="135"/>
                      <a:pt x="47" y="134"/>
                    </a:cubicBezTo>
                    <a:cubicBezTo>
                      <a:pt x="48" y="133"/>
                      <a:pt x="47" y="131"/>
                      <a:pt x="47" y="130"/>
                    </a:cubicBezTo>
                    <a:cubicBezTo>
                      <a:pt x="47" y="129"/>
                      <a:pt x="49" y="130"/>
                      <a:pt x="51" y="131"/>
                    </a:cubicBezTo>
                    <a:cubicBezTo>
                      <a:pt x="52" y="131"/>
                      <a:pt x="53" y="132"/>
                      <a:pt x="53" y="134"/>
                    </a:cubicBezTo>
                    <a:cubicBezTo>
                      <a:pt x="53" y="135"/>
                      <a:pt x="47" y="135"/>
                      <a:pt x="47" y="135"/>
                    </a:cubicBezTo>
                    <a:cubicBezTo>
                      <a:pt x="45" y="137"/>
                      <a:pt x="45" y="137"/>
                      <a:pt x="45" y="137"/>
                    </a:cubicBezTo>
                    <a:cubicBezTo>
                      <a:pt x="45" y="137"/>
                      <a:pt x="44" y="144"/>
                      <a:pt x="38" y="155"/>
                    </a:cubicBezTo>
                    <a:cubicBezTo>
                      <a:pt x="31" y="166"/>
                      <a:pt x="18" y="173"/>
                      <a:pt x="19" y="174"/>
                    </a:cubicBezTo>
                    <a:cubicBezTo>
                      <a:pt x="19" y="174"/>
                      <a:pt x="24" y="181"/>
                      <a:pt x="28" y="184"/>
                    </a:cubicBezTo>
                    <a:cubicBezTo>
                      <a:pt x="32" y="187"/>
                      <a:pt x="32" y="196"/>
                      <a:pt x="32" y="197"/>
                    </a:cubicBezTo>
                    <a:cubicBezTo>
                      <a:pt x="33" y="198"/>
                      <a:pt x="34" y="206"/>
                      <a:pt x="35" y="207"/>
                    </a:cubicBezTo>
                    <a:cubicBezTo>
                      <a:pt x="36" y="209"/>
                      <a:pt x="41" y="216"/>
                      <a:pt x="43" y="219"/>
                    </a:cubicBezTo>
                    <a:cubicBezTo>
                      <a:pt x="44" y="222"/>
                      <a:pt x="43" y="222"/>
                      <a:pt x="41" y="225"/>
                    </a:cubicBezTo>
                    <a:cubicBezTo>
                      <a:pt x="40" y="228"/>
                      <a:pt x="39" y="231"/>
                      <a:pt x="42" y="234"/>
                    </a:cubicBezTo>
                    <a:cubicBezTo>
                      <a:pt x="45" y="237"/>
                      <a:pt x="43" y="241"/>
                      <a:pt x="43" y="241"/>
                    </a:cubicBezTo>
                    <a:cubicBezTo>
                      <a:pt x="43" y="241"/>
                      <a:pt x="43" y="241"/>
                      <a:pt x="42" y="238"/>
                    </a:cubicBezTo>
                    <a:cubicBezTo>
                      <a:pt x="41" y="236"/>
                      <a:pt x="35" y="233"/>
                      <a:pt x="35" y="233"/>
                    </a:cubicBezTo>
                    <a:cubicBezTo>
                      <a:pt x="35" y="233"/>
                      <a:pt x="33" y="236"/>
                      <a:pt x="33" y="239"/>
                    </a:cubicBezTo>
                    <a:cubicBezTo>
                      <a:pt x="33" y="242"/>
                      <a:pt x="31" y="243"/>
                      <a:pt x="30" y="243"/>
                    </a:cubicBezTo>
                    <a:cubicBezTo>
                      <a:pt x="55" y="329"/>
                      <a:pt x="55" y="329"/>
                      <a:pt x="55" y="329"/>
                    </a:cubicBezTo>
                    <a:cubicBezTo>
                      <a:pt x="55" y="329"/>
                      <a:pt x="71" y="342"/>
                      <a:pt x="81" y="343"/>
                    </a:cubicBezTo>
                    <a:cubicBezTo>
                      <a:pt x="90" y="344"/>
                      <a:pt x="100" y="354"/>
                      <a:pt x="108" y="354"/>
                    </a:cubicBezTo>
                    <a:cubicBezTo>
                      <a:pt x="117" y="353"/>
                      <a:pt x="120" y="346"/>
                      <a:pt x="134" y="345"/>
                    </a:cubicBezTo>
                    <a:cubicBezTo>
                      <a:pt x="141" y="344"/>
                      <a:pt x="142" y="348"/>
                      <a:pt x="141" y="353"/>
                    </a:cubicBezTo>
                    <a:close/>
                    <a:moveTo>
                      <a:pt x="246" y="205"/>
                    </a:moveTo>
                    <a:cubicBezTo>
                      <a:pt x="242" y="205"/>
                      <a:pt x="237" y="206"/>
                      <a:pt x="236" y="206"/>
                    </a:cubicBezTo>
                    <a:cubicBezTo>
                      <a:pt x="235" y="206"/>
                      <a:pt x="235" y="202"/>
                      <a:pt x="239" y="201"/>
                    </a:cubicBezTo>
                    <a:cubicBezTo>
                      <a:pt x="243" y="200"/>
                      <a:pt x="246" y="200"/>
                      <a:pt x="249" y="199"/>
                    </a:cubicBezTo>
                    <a:cubicBezTo>
                      <a:pt x="252" y="198"/>
                      <a:pt x="255" y="198"/>
                      <a:pt x="260" y="197"/>
                    </a:cubicBezTo>
                    <a:cubicBezTo>
                      <a:pt x="265" y="197"/>
                      <a:pt x="265" y="198"/>
                      <a:pt x="268" y="198"/>
                    </a:cubicBezTo>
                    <a:cubicBezTo>
                      <a:pt x="272" y="198"/>
                      <a:pt x="278" y="200"/>
                      <a:pt x="277" y="202"/>
                    </a:cubicBezTo>
                    <a:cubicBezTo>
                      <a:pt x="275" y="204"/>
                      <a:pt x="265" y="207"/>
                      <a:pt x="262" y="208"/>
                    </a:cubicBezTo>
                    <a:cubicBezTo>
                      <a:pt x="259" y="208"/>
                      <a:pt x="253" y="208"/>
                      <a:pt x="251" y="208"/>
                    </a:cubicBezTo>
                    <a:cubicBezTo>
                      <a:pt x="249" y="207"/>
                      <a:pt x="246" y="205"/>
                      <a:pt x="246" y="205"/>
                    </a:cubicBezTo>
                    <a:close/>
                  </a:path>
                </a:pathLst>
              </a:custGeom>
              <a:grpFill/>
              <a:ln w="1111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58" name="Freeform 66"/>
            <p:cNvSpPr>
              <a:spLocks noEditPoints="1"/>
            </p:cNvSpPr>
            <p:nvPr/>
          </p:nvSpPr>
          <p:spPr bwMode="auto">
            <a:xfrm>
              <a:off x="2992689" y="4741665"/>
              <a:ext cx="1677514" cy="1630127"/>
            </a:xfrm>
            <a:custGeom>
              <a:avLst/>
              <a:gdLst>
                <a:gd name="T0" fmla="*/ 305 w 313"/>
                <a:gd name="T1" fmla="*/ 201 h 304"/>
                <a:gd name="T2" fmla="*/ 252 w 313"/>
                <a:gd name="T3" fmla="*/ 199 h 304"/>
                <a:gd name="T4" fmla="*/ 201 w 313"/>
                <a:gd name="T5" fmla="*/ 99 h 304"/>
                <a:gd name="T6" fmla="*/ 193 w 313"/>
                <a:gd name="T7" fmla="*/ 100 h 304"/>
                <a:gd name="T8" fmla="*/ 187 w 313"/>
                <a:gd name="T9" fmla="*/ 89 h 304"/>
                <a:gd name="T10" fmla="*/ 173 w 313"/>
                <a:gd name="T11" fmla="*/ 79 h 304"/>
                <a:gd name="T12" fmla="*/ 165 w 313"/>
                <a:gd name="T13" fmla="*/ 64 h 304"/>
                <a:gd name="T14" fmla="*/ 159 w 313"/>
                <a:gd name="T15" fmla="*/ 48 h 304"/>
                <a:gd name="T16" fmla="*/ 159 w 313"/>
                <a:gd name="T17" fmla="*/ 33 h 304"/>
                <a:gd name="T18" fmla="*/ 136 w 313"/>
                <a:gd name="T19" fmla="*/ 27 h 304"/>
                <a:gd name="T20" fmla="*/ 112 w 313"/>
                <a:gd name="T21" fmla="*/ 20 h 304"/>
                <a:gd name="T22" fmla="*/ 79 w 313"/>
                <a:gd name="T23" fmla="*/ 3 h 304"/>
                <a:gd name="T24" fmla="*/ 2 w 313"/>
                <a:gd name="T25" fmla="*/ 86 h 304"/>
                <a:gd name="T26" fmla="*/ 6 w 313"/>
                <a:gd name="T27" fmla="*/ 162 h 304"/>
                <a:gd name="T28" fmla="*/ 24 w 313"/>
                <a:gd name="T29" fmla="*/ 174 h 304"/>
                <a:gd name="T30" fmla="*/ 47 w 313"/>
                <a:gd name="T31" fmla="*/ 182 h 304"/>
                <a:gd name="T32" fmla="*/ 75 w 313"/>
                <a:gd name="T33" fmla="*/ 185 h 304"/>
                <a:gd name="T34" fmla="*/ 82 w 313"/>
                <a:gd name="T35" fmla="*/ 177 h 304"/>
                <a:gd name="T36" fmla="*/ 93 w 313"/>
                <a:gd name="T37" fmla="*/ 174 h 304"/>
                <a:gd name="T38" fmla="*/ 95 w 313"/>
                <a:gd name="T39" fmla="*/ 166 h 304"/>
                <a:gd name="T40" fmla="*/ 104 w 313"/>
                <a:gd name="T41" fmla="*/ 168 h 304"/>
                <a:gd name="T42" fmla="*/ 120 w 313"/>
                <a:gd name="T43" fmla="*/ 169 h 304"/>
                <a:gd name="T44" fmla="*/ 134 w 313"/>
                <a:gd name="T45" fmla="*/ 183 h 304"/>
                <a:gd name="T46" fmla="*/ 144 w 313"/>
                <a:gd name="T47" fmla="*/ 187 h 304"/>
                <a:gd name="T48" fmla="*/ 151 w 313"/>
                <a:gd name="T49" fmla="*/ 201 h 304"/>
                <a:gd name="T50" fmla="*/ 154 w 313"/>
                <a:gd name="T51" fmla="*/ 207 h 304"/>
                <a:gd name="T52" fmla="*/ 160 w 313"/>
                <a:gd name="T53" fmla="*/ 212 h 304"/>
                <a:gd name="T54" fmla="*/ 160 w 313"/>
                <a:gd name="T55" fmla="*/ 212 h 304"/>
                <a:gd name="T56" fmla="*/ 160 w 313"/>
                <a:gd name="T57" fmla="*/ 212 h 304"/>
                <a:gd name="T58" fmla="*/ 171 w 313"/>
                <a:gd name="T59" fmla="*/ 214 h 304"/>
                <a:gd name="T60" fmla="*/ 202 w 313"/>
                <a:gd name="T61" fmla="*/ 214 h 304"/>
                <a:gd name="T62" fmla="*/ 221 w 313"/>
                <a:gd name="T63" fmla="*/ 223 h 304"/>
                <a:gd name="T64" fmla="*/ 227 w 313"/>
                <a:gd name="T65" fmla="*/ 229 h 304"/>
                <a:gd name="T66" fmla="*/ 229 w 313"/>
                <a:gd name="T67" fmla="*/ 237 h 304"/>
                <a:gd name="T68" fmla="*/ 217 w 313"/>
                <a:gd name="T69" fmla="*/ 239 h 304"/>
                <a:gd name="T70" fmla="*/ 208 w 313"/>
                <a:gd name="T71" fmla="*/ 231 h 304"/>
                <a:gd name="T72" fmla="*/ 206 w 313"/>
                <a:gd name="T73" fmla="*/ 236 h 304"/>
                <a:gd name="T74" fmla="*/ 206 w 313"/>
                <a:gd name="T75" fmla="*/ 256 h 304"/>
                <a:gd name="T76" fmla="*/ 202 w 313"/>
                <a:gd name="T77" fmla="*/ 276 h 304"/>
                <a:gd name="T78" fmla="*/ 199 w 313"/>
                <a:gd name="T79" fmla="*/ 277 h 304"/>
                <a:gd name="T80" fmla="*/ 196 w 313"/>
                <a:gd name="T81" fmla="*/ 287 h 304"/>
                <a:gd name="T82" fmla="*/ 200 w 313"/>
                <a:gd name="T83" fmla="*/ 290 h 304"/>
                <a:gd name="T84" fmla="*/ 194 w 313"/>
                <a:gd name="T85" fmla="*/ 296 h 304"/>
                <a:gd name="T86" fmla="*/ 200 w 313"/>
                <a:gd name="T87" fmla="*/ 302 h 304"/>
                <a:gd name="T88" fmla="*/ 214 w 313"/>
                <a:gd name="T89" fmla="*/ 287 h 304"/>
                <a:gd name="T90" fmla="*/ 238 w 313"/>
                <a:gd name="T91" fmla="*/ 278 h 304"/>
                <a:gd name="T92" fmla="*/ 252 w 313"/>
                <a:gd name="T93" fmla="*/ 274 h 304"/>
                <a:gd name="T94" fmla="*/ 253 w 313"/>
                <a:gd name="T95" fmla="*/ 269 h 304"/>
                <a:gd name="T96" fmla="*/ 250 w 313"/>
                <a:gd name="T97" fmla="*/ 265 h 304"/>
                <a:gd name="T98" fmla="*/ 248 w 313"/>
                <a:gd name="T99" fmla="*/ 251 h 304"/>
                <a:gd name="T100" fmla="*/ 281 w 313"/>
                <a:gd name="T101" fmla="*/ 237 h 304"/>
                <a:gd name="T102" fmla="*/ 291 w 313"/>
                <a:gd name="T103" fmla="*/ 231 h 304"/>
                <a:gd name="T104" fmla="*/ 291 w 313"/>
                <a:gd name="T105" fmla="*/ 231 h 304"/>
                <a:gd name="T106" fmla="*/ 312 w 313"/>
                <a:gd name="T107" fmla="*/ 209 h 304"/>
                <a:gd name="T108" fmla="*/ 179 w 313"/>
                <a:gd name="T109" fmla="*/ 219 h 304"/>
                <a:gd name="T110" fmla="*/ 190 w 313"/>
                <a:gd name="T111" fmla="*/ 217 h 304"/>
                <a:gd name="T112" fmla="*/ 193 w 313"/>
                <a:gd name="T113" fmla="*/ 224 h 304"/>
                <a:gd name="T114" fmla="*/ 176 w 313"/>
                <a:gd name="T115" fmla="*/ 221 h 304"/>
                <a:gd name="T116" fmla="*/ 168 w 313"/>
                <a:gd name="T117" fmla="*/ 69 h 304"/>
                <a:gd name="T118" fmla="*/ 183 w 313"/>
                <a:gd name="T119" fmla="*/ 67 h 304"/>
                <a:gd name="T120" fmla="*/ 174 w 313"/>
                <a:gd name="T121" fmla="*/ 71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3" h="304">
                  <a:moveTo>
                    <a:pt x="312" y="209"/>
                  </a:moveTo>
                  <a:cubicBezTo>
                    <a:pt x="313" y="204"/>
                    <a:pt x="312" y="200"/>
                    <a:pt x="305" y="201"/>
                  </a:cubicBezTo>
                  <a:cubicBezTo>
                    <a:pt x="291" y="202"/>
                    <a:pt x="288" y="209"/>
                    <a:pt x="279" y="210"/>
                  </a:cubicBezTo>
                  <a:cubicBezTo>
                    <a:pt x="271" y="210"/>
                    <a:pt x="261" y="200"/>
                    <a:pt x="252" y="199"/>
                  </a:cubicBezTo>
                  <a:cubicBezTo>
                    <a:pt x="242" y="198"/>
                    <a:pt x="226" y="185"/>
                    <a:pt x="226" y="185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0" y="99"/>
                    <a:pt x="200" y="99"/>
                    <a:pt x="200" y="99"/>
                  </a:cubicBezTo>
                  <a:cubicBezTo>
                    <a:pt x="198" y="99"/>
                    <a:pt x="193" y="100"/>
                    <a:pt x="193" y="100"/>
                  </a:cubicBezTo>
                  <a:cubicBezTo>
                    <a:pt x="193" y="100"/>
                    <a:pt x="193" y="97"/>
                    <a:pt x="192" y="95"/>
                  </a:cubicBezTo>
                  <a:cubicBezTo>
                    <a:pt x="191" y="92"/>
                    <a:pt x="189" y="90"/>
                    <a:pt x="187" y="89"/>
                  </a:cubicBezTo>
                  <a:cubicBezTo>
                    <a:pt x="185" y="88"/>
                    <a:pt x="178" y="86"/>
                    <a:pt x="177" y="84"/>
                  </a:cubicBezTo>
                  <a:cubicBezTo>
                    <a:pt x="176" y="83"/>
                    <a:pt x="174" y="81"/>
                    <a:pt x="173" y="79"/>
                  </a:cubicBezTo>
                  <a:cubicBezTo>
                    <a:pt x="172" y="77"/>
                    <a:pt x="166" y="73"/>
                    <a:pt x="165" y="72"/>
                  </a:cubicBezTo>
                  <a:cubicBezTo>
                    <a:pt x="165" y="71"/>
                    <a:pt x="165" y="67"/>
                    <a:pt x="165" y="64"/>
                  </a:cubicBezTo>
                  <a:cubicBezTo>
                    <a:pt x="165" y="62"/>
                    <a:pt x="163" y="57"/>
                    <a:pt x="163" y="53"/>
                  </a:cubicBezTo>
                  <a:cubicBezTo>
                    <a:pt x="163" y="48"/>
                    <a:pt x="159" y="48"/>
                    <a:pt x="159" y="48"/>
                  </a:cubicBezTo>
                  <a:cubicBezTo>
                    <a:pt x="159" y="48"/>
                    <a:pt x="158" y="45"/>
                    <a:pt x="158" y="43"/>
                  </a:cubicBezTo>
                  <a:cubicBezTo>
                    <a:pt x="158" y="41"/>
                    <a:pt x="158" y="35"/>
                    <a:pt x="159" y="33"/>
                  </a:cubicBezTo>
                  <a:cubicBezTo>
                    <a:pt x="159" y="30"/>
                    <a:pt x="157" y="26"/>
                    <a:pt x="157" y="26"/>
                  </a:cubicBezTo>
                  <a:cubicBezTo>
                    <a:pt x="157" y="26"/>
                    <a:pt x="143" y="26"/>
                    <a:pt x="136" y="27"/>
                  </a:cubicBezTo>
                  <a:cubicBezTo>
                    <a:pt x="129" y="27"/>
                    <a:pt x="122" y="29"/>
                    <a:pt x="122" y="28"/>
                  </a:cubicBezTo>
                  <a:cubicBezTo>
                    <a:pt x="122" y="26"/>
                    <a:pt x="115" y="23"/>
                    <a:pt x="112" y="20"/>
                  </a:cubicBezTo>
                  <a:cubicBezTo>
                    <a:pt x="109" y="18"/>
                    <a:pt x="96" y="19"/>
                    <a:pt x="94" y="16"/>
                  </a:cubicBezTo>
                  <a:cubicBezTo>
                    <a:pt x="92" y="14"/>
                    <a:pt x="84" y="10"/>
                    <a:pt x="79" y="3"/>
                  </a:cubicBezTo>
                  <a:cubicBezTo>
                    <a:pt x="78" y="2"/>
                    <a:pt x="76" y="1"/>
                    <a:pt x="75" y="0"/>
                  </a:cubicBezTo>
                  <a:cubicBezTo>
                    <a:pt x="2" y="86"/>
                    <a:pt x="2" y="86"/>
                    <a:pt x="2" y="86"/>
                  </a:cubicBezTo>
                  <a:cubicBezTo>
                    <a:pt x="0" y="160"/>
                    <a:pt x="0" y="160"/>
                    <a:pt x="0" y="160"/>
                  </a:cubicBezTo>
                  <a:cubicBezTo>
                    <a:pt x="2" y="159"/>
                    <a:pt x="6" y="159"/>
                    <a:pt x="6" y="162"/>
                  </a:cubicBezTo>
                  <a:cubicBezTo>
                    <a:pt x="6" y="165"/>
                    <a:pt x="5" y="171"/>
                    <a:pt x="11" y="173"/>
                  </a:cubicBezTo>
                  <a:cubicBezTo>
                    <a:pt x="16" y="174"/>
                    <a:pt x="19" y="174"/>
                    <a:pt x="24" y="174"/>
                  </a:cubicBezTo>
                  <a:cubicBezTo>
                    <a:pt x="30" y="175"/>
                    <a:pt x="35" y="177"/>
                    <a:pt x="39" y="180"/>
                  </a:cubicBezTo>
                  <a:cubicBezTo>
                    <a:pt x="43" y="183"/>
                    <a:pt x="44" y="180"/>
                    <a:pt x="47" y="182"/>
                  </a:cubicBezTo>
                  <a:cubicBezTo>
                    <a:pt x="51" y="185"/>
                    <a:pt x="55" y="182"/>
                    <a:pt x="60" y="182"/>
                  </a:cubicBezTo>
                  <a:cubicBezTo>
                    <a:pt x="66" y="182"/>
                    <a:pt x="73" y="185"/>
                    <a:pt x="75" y="185"/>
                  </a:cubicBezTo>
                  <a:cubicBezTo>
                    <a:pt x="75" y="185"/>
                    <a:pt x="77" y="186"/>
                    <a:pt x="80" y="185"/>
                  </a:cubicBezTo>
                  <a:cubicBezTo>
                    <a:pt x="81" y="183"/>
                    <a:pt x="81" y="179"/>
                    <a:pt x="82" y="177"/>
                  </a:cubicBezTo>
                  <a:cubicBezTo>
                    <a:pt x="82" y="176"/>
                    <a:pt x="85" y="176"/>
                    <a:pt x="87" y="177"/>
                  </a:cubicBezTo>
                  <a:cubicBezTo>
                    <a:pt x="89" y="178"/>
                    <a:pt x="91" y="174"/>
                    <a:pt x="93" y="174"/>
                  </a:cubicBezTo>
                  <a:cubicBezTo>
                    <a:pt x="94" y="173"/>
                    <a:pt x="95" y="173"/>
                    <a:pt x="95" y="171"/>
                  </a:cubicBezTo>
                  <a:cubicBezTo>
                    <a:pt x="94" y="169"/>
                    <a:pt x="94" y="168"/>
                    <a:pt x="95" y="166"/>
                  </a:cubicBezTo>
                  <a:cubicBezTo>
                    <a:pt x="97" y="164"/>
                    <a:pt x="96" y="169"/>
                    <a:pt x="99" y="168"/>
                  </a:cubicBezTo>
                  <a:cubicBezTo>
                    <a:pt x="102" y="168"/>
                    <a:pt x="101" y="167"/>
                    <a:pt x="104" y="168"/>
                  </a:cubicBezTo>
                  <a:cubicBezTo>
                    <a:pt x="106" y="169"/>
                    <a:pt x="107" y="168"/>
                    <a:pt x="111" y="168"/>
                  </a:cubicBezTo>
                  <a:cubicBezTo>
                    <a:pt x="115" y="167"/>
                    <a:pt x="116" y="168"/>
                    <a:pt x="120" y="169"/>
                  </a:cubicBezTo>
                  <a:cubicBezTo>
                    <a:pt x="124" y="169"/>
                    <a:pt x="123" y="172"/>
                    <a:pt x="126" y="175"/>
                  </a:cubicBezTo>
                  <a:cubicBezTo>
                    <a:pt x="128" y="178"/>
                    <a:pt x="130" y="183"/>
                    <a:pt x="134" y="183"/>
                  </a:cubicBezTo>
                  <a:cubicBezTo>
                    <a:pt x="138" y="183"/>
                    <a:pt x="144" y="181"/>
                    <a:pt x="145" y="181"/>
                  </a:cubicBezTo>
                  <a:cubicBezTo>
                    <a:pt x="147" y="181"/>
                    <a:pt x="144" y="185"/>
                    <a:pt x="144" y="187"/>
                  </a:cubicBezTo>
                  <a:cubicBezTo>
                    <a:pt x="144" y="190"/>
                    <a:pt x="150" y="192"/>
                    <a:pt x="150" y="192"/>
                  </a:cubicBezTo>
                  <a:cubicBezTo>
                    <a:pt x="151" y="193"/>
                    <a:pt x="150" y="198"/>
                    <a:pt x="151" y="201"/>
                  </a:cubicBezTo>
                  <a:cubicBezTo>
                    <a:pt x="151" y="204"/>
                    <a:pt x="153" y="202"/>
                    <a:pt x="155" y="203"/>
                  </a:cubicBezTo>
                  <a:cubicBezTo>
                    <a:pt x="157" y="204"/>
                    <a:pt x="155" y="205"/>
                    <a:pt x="154" y="207"/>
                  </a:cubicBezTo>
                  <a:cubicBezTo>
                    <a:pt x="154" y="208"/>
                    <a:pt x="154" y="208"/>
                    <a:pt x="154" y="208"/>
                  </a:cubicBezTo>
                  <a:cubicBezTo>
                    <a:pt x="160" y="212"/>
                    <a:pt x="160" y="212"/>
                    <a:pt x="160" y="212"/>
                  </a:cubicBezTo>
                  <a:cubicBezTo>
                    <a:pt x="160" y="212"/>
                    <a:pt x="160" y="212"/>
                    <a:pt x="160" y="212"/>
                  </a:cubicBezTo>
                  <a:cubicBezTo>
                    <a:pt x="160" y="212"/>
                    <a:pt x="160" y="212"/>
                    <a:pt x="160" y="212"/>
                  </a:cubicBezTo>
                  <a:cubicBezTo>
                    <a:pt x="160" y="212"/>
                    <a:pt x="160" y="212"/>
                    <a:pt x="160" y="212"/>
                  </a:cubicBezTo>
                  <a:cubicBezTo>
                    <a:pt x="160" y="212"/>
                    <a:pt x="160" y="212"/>
                    <a:pt x="160" y="212"/>
                  </a:cubicBezTo>
                  <a:cubicBezTo>
                    <a:pt x="160" y="212"/>
                    <a:pt x="160" y="212"/>
                    <a:pt x="160" y="212"/>
                  </a:cubicBezTo>
                  <a:cubicBezTo>
                    <a:pt x="161" y="212"/>
                    <a:pt x="164" y="214"/>
                    <a:pt x="171" y="214"/>
                  </a:cubicBezTo>
                  <a:cubicBezTo>
                    <a:pt x="179" y="213"/>
                    <a:pt x="181" y="214"/>
                    <a:pt x="189" y="214"/>
                  </a:cubicBezTo>
                  <a:cubicBezTo>
                    <a:pt x="196" y="213"/>
                    <a:pt x="196" y="214"/>
                    <a:pt x="202" y="214"/>
                  </a:cubicBezTo>
                  <a:cubicBezTo>
                    <a:pt x="208" y="214"/>
                    <a:pt x="212" y="214"/>
                    <a:pt x="215" y="217"/>
                  </a:cubicBezTo>
                  <a:cubicBezTo>
                    <a:pt x="218" y="219"/>
                    <a:pt x="219" y="222"/>
                    <a:pt x="221" y="223"/>
                  </a:cubicBezTo>
                  <a:cubicBezTo>
                    <a:pt x="223" y="223"/>
                    <a:pt x="226" y="220"/>
                    <a:pt x="226" y="223"/>
                  </a:cubicBezTo>
                  <a:cubicBezTo>
                    <a:pt x="226" y="226"/>
                    <a:pt x="225" y="228"/>
                    <a:pt x="227" y="229"/>
                  </a:cubicBezTo>
                  <a:cubicBezTo>
                    <a:pt x="228" y="231"/>
                    <a:pt x="232" y="231"/>
                    <a:pt x="232" y="233"/>
                  </a:cubicBezTo>
                  <a:cubicBezTo>
                    <a:pt x="232" y="236"/>
                    <a:pt x="229" y="233"/>
                    <a:pt x="229" y="237"/>
                  </a:cubicBezTo>
                  <a:cubicBezTo>
                    <a:pt x="229" y="240"/>
                    <a:pt x="228" y="243"/>
                    <a:pt x="225" y="242"/>
                  </a:cubicBezTo>
                  <a:cubicBezTo>
                    <a:pt x="221" y="242"/>
                    <a:pt x="218" y="238"/>
                    <a:pt x="217" y="239"/>
                  </a:cubicBezTo>
                  <a:cubicBezTo>
                    <a:pt x="216" y="241"/>
                    <a:pt x="215" y="238"/>
                    <a:pt x="213" y="236"/>
                  </a:cubicBezTo>
                  <a:cubicBezTo>
                    <a:pt x="212" y="235"/>
                    <a:pt x="210" y="233"/>
                    <a:pt x="208" y="231"/>
                  </a:cubicBezTo>
                  <a:cubicBezTo>
                    <a:pt x="205" y="230"/>
                    <a:pt x="202" y="230"/>
                    <a:pt x="201" y="230"/>
                  </a:cubicBezTo>
                  <a:cubicBezTo>
                    <a:pt x="201" y="231"/>
                    <a:pt x="203" y="232"/>
                    <a:pt x="206" y="236"/>
                  </a:cubicBezTo>
                  <a:cubicBezTo>
                    <a:pt x="209" y="240"/>
                    <a:pt x="213" y="239"/>
                    <a:pt x="210" y="244"/>
                  </a:cubicBezTo>
                  <a:cubicBezTo>
                    <a:pt x="206" y="249"/>
                    <a:pt x="206" y="254"/>
                    <a:pt x="206" y="256"/>
                  </a:cubicBezTo>
                  <a:cubicBezTo>
                    <a:pt x="206" y="259"/>
                    <a:pt x="207" y="264"/>
                    <a:pt x="207" y="269"/>
                  </a:cubicBezTo>
                  <a:cubicBezTo>
                    <a:pt x="208" y="273"/>
                    <a:pt x="203" y="275"/>
                    <a:pt x="202" y="276"/>
                  </a:cubicBezTo>
                  <a:cubicBezTo>
                    <a:pt x="201" y="277"/>
                    <a:pt x="201" y="279"/>
                    <a:pt x="199" y="277"/>
                  </a:cubicBezTo>
                  <a:cubicBezTo>
                    <a:pt x="199" y="277"/>
                    <a:pt x="199" y="277"/>
                    <a:pt x="199" y="277"/>
                  </a:cubicBezTo>
                  <a:cubicBezTo>
                    <a:pt x="196" y="287"/>
                    <a:pt x="196" y="287"/>
                    <a:pt x="196" y="287"/>
                  </a:cubicBezTo>
                  <a:cubicBezTo>
                    <a:pt x="196" y="287"/>
                    <a:pt x="196" y="287"/>
                    <a:pt x="196" y="287"/>
                  </a:cubicBezTo>
                  <a:cubicBezTo>
                    <a:pt x="196" y="287"/>
                    <a:pt x="197" y="287"/>
                    <a:pt x="197" y="288"/>
                  </a:cubicBezTo>
                  <a:cubicBezTo>
                    <a:pt x="199" y="288"/>
                    <a:pt x="198" y="290"/>
                    <a:pt x="200" y="290"/>
                  </a:cubicBezTo>
                  <a:cubicBezTo>
                    <a:pt x="203" y="291"/>
                    <a:pt x="202" y="294"/>
                    <a:pt x="199" y="294"/>
                  </a:cubicBezTo>
                  <a:cubicBezTo>
                    <a:pt x="197" y="294"/>
                    <a:pt x="196" y="296"/>
                    <a:pt x="194" y="296"/>
                  </a:cubicBezTo>
                  <a:cubicBezTo>
                    <a:pt x="194" y="296"/>
                    <a:pt x="192" y="300"/>
                    <a:pt x="191" y="304"/>
                  </a:cubicBezTo>
                  <a:cubicBezTo>
                    <a:pt x="194" y="304"/>
                    <a:pt x="198" y="304"/>
                    <a:pt x="200" y="302"/>
                  </a:cubicBezTo>
                  <a:cubicBezTo>
                    <a:pt x="202" y="300"/>
                    <a:pt x="205" y="297"/>
                    <a:pt x="208" y="294"/>
                  </a:cubicBezTo>
                  <a:cubicBezTo>
                    <a:pt x="211" y="291"/>
                    <a:pt x="209" y="290"/>
                    <a:pt x="214" y="287"/>
                  </a:cubicBezTo>
                  <a:cubicBezTo>
                    <a:pt x="219" y="284"/>
                    <a:pt x="222" y="284"/>
                    <a:pt x="227" y="283"/>
                  </a:cubicBezTo>
                  <a:cubicBezTo>
                    <a:pt x="231" y="282"/>
                    <a:pt x="234" y="281"/>
                    <a:pt x="238" y="278"/>
                  </a:cubicBezTo>
                  <a:cubicBezTo>
                    <a:pt x="241" y="276"/>
                    <a:pt x="243" y="274"/>
                    <a:pt x="247" y="274"/>
                  </a:cubicBezTo>
                  <a:cubicBezTo>
                    <a:pt x="249" y="273"/>
                    <a:pt x="251" y="274"/>
                    <a:pt x="252" y="274"/>
                  </a:cubicBezTo>
                  <a:cubicBezTo>
                    <a:pt x="252" y="274"/>
                    <a:pt x="252" y="274"/>
                    <a:pt x="252" y="274"/>
                  </a:cubicBezTo>
                  <a:cubicBezTo>
                    <a:pt x="252" y="274"/>
                    <a:pt x="253" y="272"/>
                    <a:pt x="253" y="269"/>
                  </a:cubicBezTo>
                  <a:cubicBezTo>
                    <a:pt x="252" y="267"/>
                    <a:pt x="251" y="266"/>
                    <a:pt x="250" y="265"/>
                  </a:cubicBezTo>
                  <a:cubicBezTo>
                    <a:pt x="250" y="265"/>
                    <a:pt x="250" y="265"/>
                    <a:pt x="250" y="265"/>
                  </a:cubicBezTo>
                  <a:cubicBezTo>
                    <a:pt x="242" y="270"/>
                    <a:pt x="237" y="270"/>
                    <a:pt x="238" y="265"/>
                  </a:cubicBezTo>
                  <a:cubicBezTo>
                    <a:pt x="240" y="260"/>
                    <a:pt x="242" y="255"/>
                    <a:pt x="248" y="251"/>
                  </a:cubicBezTo>
                  <a:cubicBezTo>
                    <a:pt x="254" y="247"/>
                    <a:pt x="267" y="246"/>
                    <a:pt x="268" y="246"/>
                  </a:cubicBezTo>
                  <a:cubicBezTo>
                    <a:pt x="269" y="245"/>
                    <a:pt x="274" y="239"/>
                    <a:pt x="281" y="237"/>
                  </a:cubicBezTo>
                  <a:cubicBezTo>
                    <a:pt x="286" y="235"/>
                    <a:pt x="291" y="232"/>
                    <a:pt x="291" y="231"/>
                  </a:cubicBezTo>
                  <a:cubicBezTo>
                    <a:pt x="291" y="231"/>
                    <a:pt x="291" y="231"/>
                    <a:pt x="291" y="231"/>
                  </a:cubicBezTo>
                  <a:cubicBezTo>
                    <a:pt x="291" y="231"/>
                    <a:pt x="291" y="231"/>
                    <a:pt x="291" y="231"/>
                  </a:cubicBezTo>
                  <a:cubicBezTo>
                    <a:pt x="291" y="231"/>
                    <a:pt x="291" y="231"/>
                    <a:pt x="291" y="231"/>
                  </a:cubicBezTo>
                  <a:cubicBezTo>
                    <a:pt x="291" y="231"/>
                    <a:pt x="295" y="223"/>
                    <a:pt x="298" y="218"/>
                  </a:cubicBezTo>
                  <a:cubicBezTo>
                    <a:pt x="302" y="213"/>
                    <a:pt x="305" y="211"/>
                    <a:pt x="312" y="209"/>
                  </a:cubicBezTo>
                  <a:close/>
                  <a:moveTo>
                    <a:pt x="173" y="217"/>
                  </a:moveTo>
                  <a:cubicBezTo>
                    <a:pt x="175" y="218"/>
                    <a:pt x="176" y="219"/>
                    <a:pt x="179" y="219"/>
                  </a:cubicBezTo>
                  <a:cubicBezTo>
                    <a:pt x="182" y="219"/>
                    <a:pt x="183" y="219"/>
                    <a:pt x="184" y="218"/>
                  </a:cubicBezTo>
                  <a:cubicBezTo>
                    <a:pt x="186" y="218"/>
                    <a:pt x="187" y="218"/>
                    <a:pt x="190" y="217"/>
                  </a:cubicBezTo>
                  <a:cubicBezTo>
                    <a:pt x="193" y="217"/>
                    <a:pt x="200" y="219"/>
                    <a:pt x="199" y="221"/>
                  </a:cubicBezTo>
                  <a:cubicBezTo>
                    <a:pt x="199" y="224"/>
                    <a:pt x="197" y="225"/>
                    <a:pt x="193" y="224"/>
                  </a:cubicBezTo>
                  <a:cubicBezTo>
                    <a:pt x="189" y="224"/>
                    <a:pt x="188" y="222"/>
                    <a:pt x="183" y="221"/>
                  </a:cubicBezTo>
                  <a:cubicBezTo>
                    <a:pt x="178" y="221"/>
                    <a:pt x="180" y="221"/>
                    <a:pt x="176" y="221"/>
                  </a:cubicBezTo>
                  <a:cubicBezTo>
                    <a:pt x="175" y="220"/>
                    <a:pt x="174" y="218"/>
                    <a:pt x="173" y="217"/>
                  </a:cubicBezTo>
                  <a:close/>
                  <a:moveTo>
                    <a:pt x="168" y="69"/>
                  </a:moveTo>
                  <a:cubicBezTo>
                    <a:pt x="165" y="66"/>
                    <a:pt x="175" y="64"/>
                    <a:pt x="177" y="64"/>
                  </a:cubicBezTo>
                  <a:cubicBezTo>
                    <a:pt x="179" y="64"/>
                    <a:pt x="182" y="66"/>
                    <a:pt x="183" y="67"/>
                  </a:cubicBezTo>
                  <a:cubicBezTo>
                    <a:pt x="184" y="68"/>
                    <a:pt x="185" y="73"/>
                    <a:pt x="182" y="73"/>
                  </a:cubicBezTo>
                  <a:cubicBezTo>
                    <a:pt x="180" y="74"/>
                    <a:pt x="177" y="72"/>
                    <a:pt x="174" y="71"/>
                  </a:cubicBezTo>
                  <a:cubicBezTo>
                    <a:pt x="171" y="70"/>
                    <a:pt x="169" y="71"/>
                    <a:pt x="168" y="69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67"/>
            <p:cNvSpPr>
              <a:spLocks noEditPoints="1"/>
            </p:cNvSpPr>
            <p:nvPr/>
          </p:nvSpPr>
          <p:spPr bwMode="auto">
            <a:xfrm>
              <a:off x="1362562" y="2249087"/>
              <a:ext cx="1383712" cy="2116638"/>
            </a:xfrm>
            <a:custGeom>
              <a:avLst/>
              <a:gdLst>
                <a:gd name="T0" fmla="*/ 218 w 258"/>
                <a:gd name="T1" fmla="*/ 86 h 395"/>
                <a:gd name="T2" fmla="*/ 223 w 258"/>
                <a:gd name="T3" fmla="*/ 72 h 395"/>
                <a:gd name="T4" fmla="*/ 205 w 258"/>
                <a:gd name="T5" fmla="*/ 63 h 395"/>
                <a:gd name="T6" fmla="*/ 212 w 258"/>
                <a:gd name="T7" fmla="*/ 52 h 395"/>
                <a:gd name="T8" fmla="*/ 226 w 258"/>
                <a:gd name="T9" fmla="*/ 46 h 395"/>
                <a:gd name="T10" fmla="*/ 240 w 258"/>
                <a:gd name="T11" fmla="*/ 67 h 395"/>
                <a:gd name="T12" fmla="*/ 31 w 258"/>
                <a:gd name="T13" fmla="*/ 112 h 395"/>
                <a:gd name="T14" fmla="*/ 8 w 258"/>
                <a:gd name="T15" fmla="*/ 144 h 395"/>
                <a:gd name="T16" fmla="*/ 14 w 258"/>
                <a:gd name="T17" fmla="*/ 191 h 395"/>
                <a:gd name="T18" fmla="*/ 10 w 258"/>
                <a:gd name="T19" fmla="*/ 238 h 395"/>
                <a:gd name="T20" fmla="*/ 7 w 258"/>
                <a:gd name="T21" fmla="*/ 276 h 395"/>
                <a:gd name="T22" fmla="*/ 23 w 258"/>
                <a:gd name="T23" fmla="*/ 325 h 395"/>
                <a:gd name="T24" fmla="*/ 179 w 258"/>
                <a:gd name="T25" fmla="*/ 270 h 395"/>
                <a:gd name="T26" fmla="*/ 128 w 258"/>
                <a:gd name="T27" fmla="*/ 151 h 395"/>
                <a:gd name="T28" fmla="*/ 111 w 258"/>
                <a:gd name="T29" fmla="*/ 142 h 395"/>
                <a:gd name="T30" fmla="*/ 100 w 258"/>
                <a:gd name="T31" fmla="*/ 120 h 395"/>
                <a:gd name="T32" fmla="*/ 83 w 258"/>
                <a:gd name="T33" fmla="*/ 128 h 395"/>
                <a:gd name="T34" fmla="*/ 60 w 258"/>
                <a:gd name="T35" fmla="*/ 127 h 395"/>
                <a:gd name="T36" fmla="*/ 58 w 258"/>
                <a:gd name="T37" fmla="*/ 123 h 395"/>
                <a:gd name="T38" fmla="*/ 84 w 258"/>
                <a:gd name="T39" fmla="*/ 120 h 395"/>
                <a:gd name="T40" fmla="*/ 64 w 258"/>
                <a:gd name="T41" fmla="*/ 117 h 395"/>
                <a:gd name="T42" fmla="*/ 46 w 258"/>
                <a:gd name="T43" fmla="*/ 112 h 395"/>
                <a:gd name="T44" fmla="*/ 35 w 258"/>
                <a:gd name="T45" fmla="*/ 122 h 395"/>
                <a:gd name="T46" fmla="*/ 166 w 258"/>
                <a:gd name="T47" fmla="*/ 162 h 395"/>
                <a:gd name="T48" fmla="*/ 173 w 258"/>
                <a:gd name="T49" fmla="*/ 155 h 395"/>
                <a:gd name="T50" fmla="*/ 168 w 258"/>
                <a:gd name="T51" fmla="*/ 133 h 395"/>
                <a:gd name="T52" fmla="*/ 191 w 258"/>
                <a:gd name="T53" fmla="*/ 106 h 395"/>
                <a:gd name="T54" fmla="*/ 211 w 258"/>
                <a:gd name="T55" fmla="*/ 115 h 395"/>
                <a:gd name="T56" fmla="*/ 210 w 258"/>
                <a:gd name="T57" fmla="*/ 178 h 395"/>
                <a:gd name="T58" fmla="*/ 252 w 258"/>
                <a:gd name="T59" fmla="*/ 14 h 395"/>
                <a:gd name="T60" fmla="*/ 239 w 258"/>
                <a:gd name="T61" fmla="*/ 18 h 395"/>
                <a:gd name="T62" fmla="*/ 254 w 258"/>
                <a:gd name="T63" fmla="*/ 10 h 395"/>
                <a:gd name="T64" fmla="*/ 255 w 258"/>
                <a:gd name="T65" fmla="*/ 1 h 395"/>
                <a:gd name="T66" fmla="*/ 220 w 258"/>
                <a:gd name="T67" fmla="*/ 32 h 395"/>
                <a:gd name="T68" fmla="*/ 212 w 258"/>
                <a:gd name="T69" fmla="*/ 16 h 395"/>
                <a:gd name="T70" fmla="*/ 183 w 258"/>
                <a:gd name="T71" fmla="*/ 34 h 395"/>
                <a:gd name="T72" fmla="*/ 198 w 258"/>
                <a:gd name="T73" fmla="*/ 38 h 395"/>
                <a:gd name="T74" fmla="*/ 212 w 258"/>
                <a:gd name="T75" fmla="*/ 39 h 395"/>
                <a:gd name="T76" fmla="*/ 195 w 258"/>
                <a:gd name="T77" fmla="*/ 49 h 395"/>
                <a:gd name="T78" fmla="*/ 177 w 258"/>
                <a:gd name="T79" fmla="*/ 106 h 395"/>
                <a:gd name="T80" fmla="*/ 133 w 258"/>
                <a:gd name="T81" fmla="*/ 126 h 395"/>
                <a:gd name="T82" fmla="*/ 143 w 258"/>
                <a:gd name="T83" fmla="*/ 88 h 395"/>
                <a:gd name="T84" fmla="*/ 167 w 258"/>
                <a:gd name="T85" fmla="*/ 64 h 395"/>
                <a:gd name="T86" fmla="*/ 195 w 258"/>
                <a:gd name="T87" fmla="*/ 84 h 395"/>
                <a:gd name="T88" fmla="*/ 91 w 258"/>
                <a:gd name="T89" fmla="*/ 243 h 395"/>
                <a:gd name="T90" fmla="*/ 86 w 258"/>
                <a:gd name="T91" fmla="*/ 230 h 395"/>
                <a:gd name="T92" fmla="*/ 98 w 258"/>
                <a:gd name="T93" fmla="*/ 220 h 395"/>
                <a:gd name="T94" fmla="*/ 73 w 258"/>
                <a:gd name="T95" fmla="*/ 211 h 395"/>
                <a:gd name="T96" fmla="*/ 112 w 258"/>
                <a:gd name="T97" fmla="*/ 212 h 395"/>
                <a:gd name="T98" fmla="*/ 119 w 258"/>
                <a:gd name="T99" fmla="*/ 228 h 395"/>
                <a:gd name="T100" fmla="*/ 124 w 258"/>
                <a:gd name="T101" fmla="*/ 239 h 395"/>
                <a:gd name="T102" fmla="*/ 109 w 258"/>
                <a:gd name="T103" fmla="*/ 244 h 395"/>
                <a:gd name="T104" fmla="*/ 100 w 258"/>
                <a:gd name="T105" fmla="*/ 237 h 395"/>
                <a:gd name="T106" fmla="*/ 111 w 258"/>
                <a:gd name="T107" fmla="*/ 337 h 395"/>
                <a:gd name="T108" fmla="*/ 122 w 258"/>
                <a:gd name="T109" fmla="*/ 315 h 395"/>
                <a:gd name="T110" fmla="*/ 148 w 258"/>
                <a:gd name="T111" fmla="*/ 330 h 395"/>
                <a:gd name="T112" fmla="*/ 174 w 258"/>
                <a:gd name="T113" fmla="*/ 327 h 395"/>
                <a:gd name="T114" fmla="*/ 131 w 258"/>
                <a:gd name="T115" fmla="*/ 343 h 395"/>
                <a:gd name="T116" fmla="*/ 99 w 258"/>
                <a:gd name="T117" fmla="*/ 3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8" h="395">
                  <a:moveTo>
                    <a:pt x="240" y="67"/>
                  </a:moveTo>
                  <a:cubicBezTo>
                    <a:pt x="236" y="80"/>
                    <a:pt x="236" y="80"/>
                    <a:pt x="236" y="80"/>
                  </a:cubicBezTo>
                  <a:cubicBezTo>
                    <a:pt x="236" y="80"/>
                    <a:pt x="235" y="81"/>
                    <a:pt x="234" y="81"/>
                  </a:cubicBezTo>
                  <a:cubicBezTo>
                    <a:pt x="229" y="84"/>
                    <a:pt x="222" y="87"/>
                    <a:pt x="218" y="86"/>
                  </a:cubicBezTo>
                  <a:cubicBezTo>
                    <a:pt x="215" y="85"/>
                    <a:pt x="211" y="79"/>
                    <a:pt x="213" y="77"/>
                  </a:cubicBezTo>
                  <a:cubicBezTo>
                    <a:pt x="215" y="76"/>
                    <a:pt x="219" y="75"/>
                    <a:pt x="224" y="75"/>
                  </a:cubicBezTo>
                  <a:cubicBezTo>
                    <a:pt x="228" y="75"/>
                    <a:pt x="233" y="75"/>
                    <a:pt x="230" y="74"/>
                  </a:cubicBezTo>
                  <a:cubicBezTo>
                    <a:pt x="227" y="72"/>
                    <a:pt x="226" y="72"/>
                    <a:pt x="223" y="72"/>
                  </a:cubicBezTo>
                  <a:cubicBezTo>
                    <a:pt x="219" y="72"/>
                    <a:pt x="219" y="70"/>
                    <a:pt x="221" y="68"/>
                  </a:cubicBezTo>
                  <a:cubicBezTo>
                    <a:pt x="222" y="66"/>
                    <a:pt x="218" y="67"/>
                    <a:pt x="216" y="68"/>
                  </a:cubicBezTo>
                  <a:cubicBezTo>
                    <a:pt x="214" y="70"/>
                    <a:pt x="213" y="71"/>
                    <a:pt x="210" y="69"/>
                  </a:cubicBezTo>
                  <a:cubicBezTo>
                    <a:pt x="207" y="67"/>
                    <a:pt x="208" y="64"/>
                    <a:pt x="205" y="63"/>
                  </a:cubicBezTo>
                  <a:cubicBezTo>
                    <a:pt x="202" y="62"/>
                    <a:pt x="200" y="62"/>
                    <a:pt x="203" y="59"/>
                  </a:cubicBezTo>
                  <a:cubicBezTo>
                    <a:pt x="205" y="57"/>
                    <a:pt x="209" y="59"/>
                    <a:pt x="209" y="58"/>
                  </a:cubicBezTo>
                  <a:cubicBezTo>
                    <a:pt x="210" y="57"/>
                    <a:pt x="205" y="56"/>
                    <a:pt x="207" y="54"/>
                  </a:cubicBezTo>
                  <a:cubicBezTo>
                    <a:pt x="208" y="52"/>
                    <a:pt x="211" y="52"/>
                    <a:pt x="212" y="52"/>
                  </a:cubicBezTo>
                  <a:cubicBezTo>
                    <a:pt x="213" y="51"/>
                    <a:pt x="209" y="47"/>
                    <a:pt x="213" y="45"/>
                  </a:cubicBezTo>
                  <a:cubicBezTo>
                    <a:pt x="217" y="43"/>
                    <a:pt x="217" y="43"/>
                    <a:pt x="218" y="42"/>
                  </a:cubicBezTo>
                  <a:cubicBezTo>
                    <a:pt x="219" y="41"/>
                    <a:pt x="224" y="39"/>
                    <a:pt x="224" y="41"/>
                  </a:cubicBezTo>
                  <a:cubicBezTo>
                    <a:pt x="225" y="43"/>
                    <a:pt x="225" y="45"/>
                    <a:pt x="226" y="46"/>
                  </a:cubicBezTo>
                  <a:cubicBezTo>
                    <a:pt x="227" y="48"/>
                    <a:pt x="231" y="47"/>
                    <a:pt x="232" y="49"/>
                  </a:cubicBezTo>
                  <a:cubicBezTo>
                    <a:pt x="233" y="50"/>
                    <a:pt x="233" y="51"/>
                    <a:pt x="233" y="56"/>
                  </a:cubicBezTo>
                  <a:cubicBezTo>
                    <a:pt x="234" y="60"/>
                    <a:pt x="234" y="65"/>
                    <a:pt x="236" y="66"/>
                  </a:cubicBezTo>
                  <a:cubicBezTo>
                    <a:pt x="238" y="66"/>
                    <a:pt x="238" y="67"/>
                    <a:pt x="240" y="67"/>
                  </a:cubicBezTo>
                  <a:close/>
                  <a:moveTo>
                    <a:pt x="245" y="50"/>
                  </a:moveTo>
                  <a:cubicBezTo>
                    <a:pt x="244" y="53"/>
                    <a:pt x="244" y="53"/>
                    <a:pt x="244" y="53"/>
                  </a:cubicBezTo>
                  <a:cubicBezTo>
                    <a:pt x="244" y="52"/>
                    <a:pt x="244" y="51"/>
                    <a:pt x="245" y="50"/>
                  </a:cubicBezTo>
                  <a:close/>
                  <a:moveTo>
                    <a:pt x="31" y="112"/>
                  </a:moveTo>
                  <a:cubicBezTo>
                    <a:pt x="26" y="118"/>
                    <a:pt x="26" y="118"/>
                    <a:pt x="26" y="118"/>
                  </a:cubicBezTo>
                  <a:cubicBezTo>
                    <a:pt x="19" y="127"/>
                    <a:pt x="19" y="127"/>
                    <a:pt x="19" y="127"/>
                  </a:cubicBezTo>
                  <a:cubicBezTo>
                    <a:pt x="19" y="127"/>
                    <a:pt x="15" y="129"/>
                    <a:pt x="15" y="133"/>
                  </a:cubicBezTo>
                  <a:cubicBezTo>
                    <a:pt x="15" y="136"/>
                    <a:pt x="8" y="144"/>
                    <a:pt x="8" y="144"/>
                  </a:cubicBezTo>
                  <a:cubicBezTo>
                    <a:pt x="8" y="144"/>
                    <a:pt x="21" y="152"/>
                    <a:pt x="21" y="156"/>
                  </a:cubicBezTo>
                  <a:cubicBezTo>
                    <a:pt x="22" y="159"/>
                    <a:pt x="17" y="166"/>
                    <a:pt x="13" y="170"/>
                  </a:cubicBezTo>
                  <a:cubicBezTo>
                    <a:pt x="9" y="174"/>
                    <a:pt x="15" y="174"/>
                    <a:pt x="17" y="180"/>
                  </a:cubicBezTo>
                  <a:cubicBezTo>
                    <a:pt x="19" y="186"/>
                    <a:pt x="17" y="189"/>
                    <a:pt x="14" y="191"/>
                  </a:cubicBezTo>
                  <a:cubicBezTo>
                    <a:pt x="11" y="192"/>
                    <a:pt x="5" y="195"/>
                    <a:pt x="5" y="199"/>
                  </a:cubicBezTo>
                  <a:cubicBezTo>
                    <a:pt x="5" y="202"/>
                    <a:pt x="6" y="212"/>
                    <a:pt x="9" y="213"/>
                  </a:cubicBezTo>
                  <a:cubicBezTo>
                    <a:pt x="12" y="215"/>
                    <a:pt x="10" y="217"/>
                    <a:pt x="11" y="223"/>
                  </a:cubicBezTo>
                  <a:cubicBezTo>
                    <a:pt x="11" y="229"/>
                    <a:pt x="11" y="238"/>
                    <a:pt x="10" y="238"/>
                  </a:cubicBezTo>
                  <a:cubicBezTo>
                    <a:pt x="8" y="239"/>
                    <a:pt x="6" y="242"/>
                    <a:pt x="5" y="247"/>
                  </a:cubicBezTo>
                  <a:cubicBezTo>
                    <a:pt x="5" y="251"/>
                    <a:pt x="4" y="257"/>
                    <a:pt x="2" y="259"/>
                  </a:cubicBezTo>
                  <a:cubicBezTo>
                    <a:pt x="0" y="262"/>
                    <a:pt x="2" y="262"/>
                    <a:pt x="4" y="266"/>
                  </a:cubicBezTo>
                  <a:cubicBezTo>
                    <a:pt x="7" y="270"/>
                    <a:pt x="6" y="272"/>
                    <a:pt x="7" y="276"/>
                  </a:cubicBezTo>
                  <a:cubicBezTo>
                    <a:pt x="7" y="279"/>
                    <a:pt x="12" y="282"/>
                    <a:pt x="9" y="287"/>
                  </a:cubicBezTo>
                  <a:cubicBezTo>
                    <a:pt x="6" y="292"/>
                    <a:pt x="2" y="299"/>
                    <a:pt x="8" y="301"/>
                  </a:cubicBezTo>
                  <a:cubicBezTo>
                    <a:pt x="15" y="303"/>
                    <a:pt x="20" y="302"/>
                    <a:pt x="25" y="306"/>
                  </a:cubicBezTo>
                  <a:cubicBezTo>
                    <a:pt x="28" y="309"/>
                    <a:pt x="26" y="318"/>
                    <a:pt x="23" y="325"/>
                  </a:cubicBezTo>
                  <a:cubicBezTo>
                    <a:pt x="82" y="356"/>
                    <a:pt x="156" y="384"/>
                    <a:pt x="239" y="395"/>
                  </a:cubicBezTo>
                  <a:cubicBezTo>
                    <a:pt x="250" y="311"/>
                    <a:pt x="250" y="311"/>
                    <a:pt x="250" y="311"/>
                  </a:cubicBezTo>
                  <a:cubicBezTo>
                    <a:pt x="188" y="286"/>
                    <a:pt x="188" y="286"/>
                    <a:pt x="188" y="286"/>
                  </a:cubicBezTo>
                  <a:cubicBezTo>
                    <a:pt x="179" y="270"/>
                    <a:pt x="179" y="270"/>
                    <a:pt x="179" y="270"/>
                  </a:cubicBezTo>
                  <a:cubicBezTo>
                    <a:pt x="164" y="266"/>
                    <a:pt x="164" y="266"/>
                    <a:pt x="164" y="266"/>
                  </a:cubicBezTo>
                  <a:cubicBezTo>
                    <a:pt x="119" y="194"/>
                    <a:pt x="119" y="194"/>
                    <a:pt x="119" y="194"/>
                  </a:cubicBezTo>
                  <a:cubicBezTo>
                    <a:pt x="135" y="159"/>
                    <a:pt x="135" y="159"/>
                    <a:pt x="135" y="159"/>
                  </a:cubicBezTo>
                  <a:cubicBezTo>
                    <a:pt x="134" y="157"/>
                    <a:pt x="129" y="153"/>
                    <a:pt x="128" y="151"/>
                  </a:cubicBezTo>
                  <a:cubicBezTo>
                    <a:pt x="126" y="149"/>
                    <a:pt x="122" y="151"/>
                    <a:pt x="120" y="154"/>
                  </a:cubicBezTo>
                  <a:cubicBezTo>
                    <a:pt x="117" y="157"/>
                    <a:pt x="113" y="154"/>
                    <a:pt x="113" y="150"/>
                  </a:cubicBezTo>
                  <a:cubicBezTo>
                    <a:pt x="113" y="146"/>
                    <a:pt x="116" y="143"/>
                    <a:pt x="117" y="142"/>
                  </a:cubicBezTo>
                  <a:cubicBezTo>
                    <a:pt x="118" y="141"/>
                    <a:pt x="115" y="138"/>
                    <a:pt x="111" y="142"/>
                  </a:cubicBezTo>
                  <a:cubicBezTo>
                    <a:pt x="107" y="145"/>
                    <a:pt x="104" y="150"/>
                    <a:pt x="102" y="149"/>
                  </a:cubicBezTo>
                  <a:cubicBezTo>
                    <a:pt x="100" y="149"/>
                    <a:pt x="100" y="144"/>
                    <a:pt x="100" y="139"/>
                  </a:cubicBezTo>
                  <a:cubicBezTo>
                    <a:pt x="100" y="134"/>
                    <a:pt x="102" y="132"/>
                    <a:pt x="103" y="129"/>
                  </a:cubicBezTo>
                  <a:cubicBezTo>
                    <a:pt x="103" y="125"/>
                    <a:pt x="102" y="120"/>
                    <a:pt x="100" y="120"/>
                  </a:cubicBezTo>
                  <a:cubicBezTo>
                    <a:pt x="98" y="120"/>
                    <a:pt x="99" y="123"/>
                    <a:pt x="98" y="126"/>
                  </a:cubicBezTo>
                  <a:cubicBezTo>
                    <a:pt x="98" y="130"/>
                    <a:pt x="95" y="127"/>
                    <a:pt x="94" y="128"/>
                  </a:cubicBezTo>
                  <a:cubicBezTo>
                    <a:pt x="92" y="128"/>
                    <a:pt x="88" y="133"/>
                    <a:pt x="85" y="132"/>
                  </a:cubicBezTo>
                  <a:cubicBezTo>
                    <a:pt x="82" y="132"/>
                    <a:pt x="84" y="129"/>
                    <a:pt x="83" y="128"/>
                  </a:cubicBezTo>
                  <a:cubicBezTo>
                    <a:pt x="83" y="127"/>
                    <a:pt x="80" y="126"/>
                    <a:pt x="76" y="127"/>
                  </a:cubicBezTo>
                  <a:cubicBezTo>
                    <a:pt x="71" y="127"/>
                    <a:pt x="72" y="131"/>
                    <a:pt x="71" y="131"/>
                  </a:cubicBezTo>
                  <a:cubicBezTo>
                    <a:pt x="70" y="132"/>
                    <a:pt x="68" y="129"/>
                    <a:pt x="66" y="127"/>
                  </a:cubicBezTo>
                  <a:cubicBezTo>
                    <a:pt x="65" y="126"/>
                    <a:pt x="61" y="126"/>
                    <a:pt x="60" y="127"/>
                  </a:cubicBezTo>
                  <a:cubicBezTo>
                    <a:pt x="59" y="127"/>
                    <a:pt x="55" y="127"/>
                    <a:pt x="53" y="129"/>
                  </a:cubicBezTo>
                  <a:cubicBezTo>
                    <a:pt x="51" y="130"/>
                    <a:pt x="52" y="132"/>
                    <a:pt x="50" y="131"/>
                  </a:cubicBezTo>
                  <a:cubicBezTo>
                    <a:pt x="49" y="130"/>
                    <a:pt x="47" y="129"/>
                    <a:pt x="50" y="127"/>
                  </a:cubicBezTo>
                  <a:cubicBezTo>
                    <a:pt x="52" y="126"/>
                    <a:pt x="55" y="124"/>
                    <a:pt x="58" y="123"/>
                  </a:cubicBezTo>
                  <a:cubicBezTo>
                    <a:pt x="61" y="123"/>
                    <a:pt x="65" y="123"/>
                    <a:pt x="67" y="123"/>
                  </a:cubicBezTo>
                  <a:cubicBezTo>
                    <a:pt x="70" y="124"/>
                    <a:pt x="72" y="124"/>
                    <a:pt x="75" y="125"/>
                  </a:cubicBezTo>
                  <a:cubicBezTo>
                    <a:pt x="78" y="126"/>
                    <a:pt x="82" y="125"/>
                    <a:pt x="85" y="124"/>
                  </a:cubicBezTo>
                  <a:cubicBezTo>
                    <a:pt x="89" y="123"/>
                    <a:pt x="85" y="120"/>
                    <a:pt x="84" y="120"/>
                  </a:cubicBezTo>
                  <a:cubicBezTo>
                    <a:pt x="84" y="120"/>
                    <a:pt x="82" y="119"/>
                    <a:pt x="80" y="118"/>
                  </a:cubicBezTo>
                  <a:cubicBezTo>
                    <a:pt x="79" y="117"/>
                    <a:pt x="76" y="119"/>
                    <a:pt x="75" y="119"/>
                  </a:cubicBezTo>
                  <a:cubicBezTo>
                    <a:pt x="74" y="118"/>
                    <a:pt x="73" y="119"/>
                    <a:pt x="71" y="119"/>
                  </a:cubicBezTo>
                  <a:cubicBezTo>
                    <a:pt x="69" y="120"/>
                    <a:pt x="66" y="119"/>
                    <a:pt x="64" y="117"/>
                  </a:cubicBezTo>
                  <a:cubicBezTo>
                    <a:pt x="61" y="115"/>
                    <a:pt x="60" y="117"/>
                    <a:pt x="58" y="118"/>
                  </a:cubicBezTo>
                  <a:cubicBezTo>
                    <a:pt x="56" y="120"/>
                    <a:pt x="53" y="118"/>
                    <a:pt x="53" y="116"/>
                  </a:cubicBezTo>
                  <a:cubicBezTo>
                    <a:pt x="53" y="113"/>
                    <a:pt x="53" y="110"/>
                    <a:pt x="51" y="111"/>
                  </a:cubicBezTo>
                  <a:cubicBezTo>
                    <a:pt x="48" y="112"/>
                    <a:pt x="47" y="111"/>
                    <a:pt x="46" y="112"/>
                  </a:cubicBezTo>
                  <a:cubicBezTo>
                    <a:pt x="45" y="112"/>
                    <a:pt x="42" y="112"/>
                    <a:pt x="42" y="110"/>
                  </a:cubicBezTo>
                  <a:cubicBezTo>
                    <a:pt x="41" y="109"/>
                    <a:pt x="39" y="111"/>
                    <a:pt x="37" y="112"/>
                  </a:cubicBezTo>
                  <a:cubicBezTo>
                    <a:pt x="36" y="114"/>
                    <a:pt x="34" y="115"/>
                    <a:pt x="34" y="117"/>
                  </a:cubicBezTo>
                  <a:cubicBezTo>
                    <a:pt x="35" y="119"/>
                    <a:pt x="36" y="122"/>
                    <a:pt x="35" y="122"/>
                  </a:cubicBezTo>
                  <a:cubicBezTo>
                    <a:pt x="33" y="122"/>
                    <a:pt x="33" y="117"/>
                    <a:pt x="33" y="115"/>
                  </a:cubicBezTo>
                  <a:cubicBezTo>
                    <a:pt x="33" y="115"/>
                    <a:pt x="32" y="114"/>
                    <a:pt x="31" y="112"/>
                  </a:cubicBezTo>
                  <a:close/>
                  <a:moveTo>
                    <a:pt x="163" y="164"/>
                  </a:moveTo>
                  <a:cubicBezTo>
                    <a:pt x="164" y="163"/>
                    <a:pt x="165" y="163"/>
                    <a:pt x="166" y="162"/>
                  </a:cubicBezTo>
                  <a:cubicBezTo>
                    <a:pt x="173" y="162"/>
                    <a:pt x="180" y="161"/>
                    <a:pt x="185" y="164"/>
                  </a:cubicBezTo>
                  <a:cubicBezTo>
                    <a:pt x="190" y="167"/>
                    <a:pt x="198" y="171"/>
                    <a:pt x="200" y="169"/>
                  </a:cubicBezTo>
                  <a:cubicBezTo>
                    <a:pt x="203" y="167"/>
                    <a:pt x="200" y="162"/>
                    <a:pt x="192" y="159"/>
                  </a:cubicBezTo>
                  <a:cubicBezTo>
                    <a:pt x="185" y="157"/>
                    <a:pt x="180" y="158"/>
                    <a:pt x="173" y="155"/>
                  </a:cubicBezTo>
                  <a:cubicBezTo>
                    <a:pt x="165" y="151"/>
                    <a:pt x="161" y="148"/>
                    <a:pt x="163" y="144"/>
                  </a:cubicBezTo>
                  <a:cubicBezTo>
                    <a:pt x="165" y="140"/>
                    <a:pt x="170" y="141"/>
                    <a:pt x="176" y="140"/>
                  </a:cubicBezTo>
                  <a:cubicBezTo>
                    <a:pt x="182" y="138"/>
                    <a:pt x="180" y="136"/>
                    <a:pt x="174" y="136"/>
                  </a:cubicBezTo>
                  <a:cubicBezTo>
                    <a:pt x="168" y="136"/>
                    <a:pt x="172" y="137"/>
                    <a:pt x="168" y="133"/>
                  </a:cubicBezTo>
                  <a:cubicBezTo>
                    <a:pt x="164" y="128"/>
                    <a:pt x="163" y="124"/>
                    <a:pt x="167" y="121"/>
                  </a:cubicBezTo>
                  <a:cubicBezTo>
                    <a:pt x="170" y="119"/>
                    <a:pt x="174" y="120"/>
                    <a:pt x="174" y="117"/>
                  </a:cubicBezTo>
                  <a:cubicBezTo>
                    <a:pt x="174" y="114"/>
                    <a:pt x="177" y="111"/>
                    <a:pt x="180" y="109"/>
                  </a:cubicBezTo>
                  <a:cubicBezTo>
                    <a:pt x="183" y="107"/>
                    <a:pt x="186" y="107"/>
                    <a:pt x="191" y="106"/>
                  </a:cubicBezTo>
                  <a:cubicBezTo>
                    <a:pt x="196" y="105"/>
                    <a:pt x="202" y="103"/>
                    <a:pt x="203" y="104"/>
                  </a:cubicBezTo>
                  <a:cubicBezTo>
                    <a:pt x="205" y="105"/>
                    <a:pt x="205" y="110"/>
                    <a:pt x="203" y="113"/>
                  </a:cubicBezTo>
                  <a:cubicBezTo>
                    <a:pt x="201" y="116"/>
                    <a:pt x="200" y="119"/>
                    <a:pt x="202" y="119"/>
                  </a:cubicBezTo>
                  <a:cubicBezTo>
                    <a:pt x="204" y="119"/>
                    <a:pt x="205" y="111"/>
                    <a:pt x="211" y="115"/>
                  </a:cubicBezTo>
                  <a:cubicBezTo>
                    <a:pt x="217" y="118"/>
                    <a:pt x="221" y="123"/>
                    <a:pt x="218" y="125"/>
                  </a:cubicBezTo>
                  <a:cubicBezTo>
                    <a:pt x="215" y="127"/>
                    <a:pt x="215" y="130"/>
                    <a:pt x="218" y="129"/>
                  </a:cubicBezTo>
                  <a:cubicBezTo>
                    <a:pt x="220" y="128"/>
                    <a:pt x="222" y="128"/>
                    <a:pt x="223" y="128"/>
                  </a:cubicBezTo>
                  <a:cubicBezTo>
                    <a:pt x="210" y="178"/>
                    <a:pt x="210" y="178"/>
                    <a:pt x="210" y="178"/>
                  </a:cubicBezTo>
                  <a:cubicBezTo>
                    <a:pt x="163" y="164"/>
                    <a:pt x="163" y="164"/>
                    <a:pt x="163" y="164"/>
                  </a:cubicBezTo>
                  <a:close/>
                  <a:moveTo>
                    <a:pt x="252" y="24"/>
                  </a:moveTo>
                  <a:cubicBezTo>
                    <a:pt x="254" y="14"/>
                    <a:pt x="254" y="14"/>
                    <a:pt x="254" y="14"/>
                  </a:cubicBezTo>
                  <a:cubicBezTo>
                    <a:pt x="254" y="14"/>
                    <a:pt x="253" y="14"/>
                    <a:pt x="252" y="14"/>
                  </a:cubicBezTo>
                  <a:cubicBezTo>
                    <a:pt x="250" y="14"/>
                    <a:pt x="246" y="14"/>
                    <a:pt x="246" y="14"/>
                  </a:cubicBezTo>
                  <a:cubicBezTo>
                    <a:pt x="241" y="15"/>
                    <a:pt x="239" y="16"/>
                    <a:pt x="238" y="13"/>
                  </a:cubicBezTo>
                  <a:cubicBezTo>
                    <a:pt x="238" y="11"/>
                    <a:pt x="233" y="11"/>
                    <a:pt x="233" y="14"/>
                  </a:cubicBezTo>
                  <a:cubicBezTo>
                    <a:pt x="234" y="17"/>
                    <a:pt x="238" y="13"/>
                    <a:pt x="239" y="18"/>
                  </a:cubicBezTo>
                  <a:cubicBezTo>
                    <a:pt x="240" y="23"/>
                    <a:pt x="240" y="28"/>
                    <a:pt x="243" y="29"/>
                  </a:cubicBezTo>
                  <a:cubicBezTo>
                    <a:pt x="246" y="30"/>
                    <a:pt x="250" y="27"/>
                    <a:pt x="252" y="24"/>
                  </a:cubicBezTo>
                  <a:close/>
                  <a:moveTo>
                    <a:pt x="255" y="11"/>
                  </a:moveTo>
                  <a:cubicBezTo>
                    <a:pt x="255" y="10"/>
                    <a:pt x="255" y="10"/>
                    <a:pt x="254" y="10"/>
                  </a:cubicBezTo>
                  <a:cubicBezTo>
                    <a:pt x="250" y="7"/>
                    <a:pt x="250" y="9"/>
                    <a:pt x="247" y="9"/>
                  </a:cubicBezTo>
                  <a:cubicBezTo>
                    <a:pt x="247" y="9"/>
                    <a:pt x="242" y="9"/>
                    <a:pt x="241" y="7"/>
                  </a:cubicBezTo>
                  <a:cubicBezTo>
                    <a:pt x="241" y="6"/>
                    <a:pt x="242" y="4"/>
                    <a:pt x="245" y="4"/>
                  </a:cubicBezTo>
                  <a:cubicBezTo>
                    <a:pt x="249" y="3"/>
                    <a:pt x="250" y="3"/>
                    <a:pt x="255" y="1"/>
                  </a:cubicBezTo>
                  <a:cubicBezTo>
                    <a:pt x="256" y="0"/>
                    <a:pt x="257" y="0"/>
                    <a:pt x="258" y="1"/>
                  </a:cubicBezTo>
                  <a:cubicBezTo>
                    <a:pt x="255" y="11"/>
                    <a:pt x="255" y="11"/>
                    <a:pt x="255" y="11"/>
                  </a:cubicBezTo>
                  <a:close/>
                  <a:moveTo>
                    <a:pt x="219" y="36"/>
                  </a:moveTo>
                  <a:cubicBezTo>
                    <a:pt x="219" y="36"/>
                    <a:pt x="220" y="34"/>
                    <a:pt x="220" y="32"/>
                  </a:cubicBezTo>
                  <a:cubicBezTo>
                    <a:pt x="221" y="30"/>
                    <a:pt x="220" y="28"/>
                    <a:pt x="222" y="26"/>
                  </a:cubicBezTo>
                  <a:cubicBezTo>
                    <a:pt x="224" y="24"/>
                    <a:pt x="226" y="24"/>
                    <a:pt x="225" y="20"/>
                  </a:cubicBezTo>
                  <a:cubicBezTo>
                    <a:pt x="224" y="16"/>
                    <a:pt x="221" y="17"/>
                    <a:pt x="220" y="19"/>
                  </a:cubicBezTo>
                  <a:cubicBezTo>
                    <a:pt x="218" y="22"/>
                    <a:pt x="216" y="18"/>
                    <a:pt x="212" y="16"/>
                  </a:cubicBezTo>
                  <a:cubicBezTo>
                    <a:pt x="208" y="15"/>
                    <a:pt x="208" y="18"/>
                    <a:pt x="205" y="21"/>
                  </a:cubicBezTo>
                  <a:cubicBezTo>
                    <a:pt x="201" y="25"/>
                    <a:pt x="197" y="23"/>
                    <a:pt x="194" y="26"/>
                  </a:cubicBezTo>
                  <a:cubicBezTo>
                    <a:pt x="191" y="29"/>
                    <a:pt x="191" y="29"/>
                    <a:pt x="187" y="29"/>
                  </a:cubicBezTo>
                  <a:cubicBezTo>
                    <a:pt x="184" y="29"/>
                    <a:pt x="184" y="32"/>
                    <a:pt x="183" y="34"/>
                  </a:cubicBezTo>
                  <a:cubicBezTo>
                    <a:pt x="183" y="37"/>
                    <a:pt x="186" y="38"/>
                    <a:pt x="189" y="40"/>
                  </a:cubicBezTo>
                  <a:cubicBezTo>
                    <a:pt x="193" y="42"/>
                    <a:pt x="192" y="38"/>
                    <a:pt x="192" y="38"/>
                  </a:cubicBezTo>
                  <a:cubicBezTo>
                    <a:pt x="193" y="38"/>
                    <a:pt x="194" y="42"/>
                    <a:pt x="196" y="42"/>
                  </a:cubicBezTo>
                  <a:cubicBezTo>
                    <a:pt x="198" y="41"/>
                    <a:pt x="197" y="39"/>
                    <a:pt x="198" y="38"/>
                  </a:cubicBezTo>
                  <a:cubicBezTo>
                    <a:pt x="199" y="37"/>
                    <a:pt x="199" y="40"/>
                    <a:pt x="202" y="38"/>
                  </a:cubicBezTo>
                  <a:cubicBezTo>
                    <a:pt x="206" y="36"/>
                    <a:pt x="206" y="33"/>
                    <a:pt x="209" y="30"/>
                  </a:cubicBezTo>
                  <a:cubicBezTo>
                    <a:pt x="212" y="27"/>
                    <a:pt x="211" y="31"/>
                    <a:pt x="210" y="35"/>
                  </a:cubicBezTo>
                  <a:cubicBezTo>
                    <a:pt x="209" y="38"/>
                    <a:pt x="210" y="41"/>
                    <a:pt x="212" y="39"/>
                  </a:cubicBezTo>
                  <a:cubicBezTo>
                    <a:pt x="215" y="37"/>
                    <a:pt x="217" y="36"/>
                    <a:pt x="219" y="36"/>
                  </a:cubicBezTo>
                  <a:close/>
                  <a:moveTo>
                    <a:pt x="207" y="45"/>
                  </a:moveTo>
                  <a:cubicBezTo>
                    <a:pt x="207" y="45"/>
                    <a:pt x="207" y="45"/>
                    <a:pt x="204" y="45"/>
                  </a:cubicBezTo>
                  <a:cubicBezTo>
                    <a:pt x="202" y="45"/>
                    <a:pt x="198" y="47"/>
                    <a:pt x="195" y="49"/>
                  </a:cubicBezTo>
                  <a:cubicBezTo>
                    <a:pt x="192" y="51"/>
                    <a:pt x="198" y="54"/>
                    <a:pt x="200" y="53"/>
                  </a:cubicBezTo>
                  <a:cubicBezTo>
                    <a:pt x="203" y="52"/>
                    <a:pt x="206" y="46"/>
                    <a:pt x="207" y="45"/>
                  </a:cubicBezTo>
                  <a:close/>
                  <a:moveTo>
                    <a:pt x="199" y="100"/>
                  </a:moveTo>
                  <a:cubicBezTo>
                    <a:pt x="199" y="100"/>
                    <a:pt x="185" y="105"/>
                    <a:pt x="177" y="106"/>
                  </a:cubicBezTo>
                  <a:cubicBezTo>
                    <a:pt x="169" y="107"/>
                    <a:pt x="171" y="112"/>
                    <a:pt x="165" y="114"/>
                  </a:cubicBezTo>
                  <a:cubicBezTo>
                    <a:pt x="160" y="115"/>
                    <a:pt x="159" y="120"/>
                    <a:pt x="156" y="123"/>
                  </a:cubicBezTo>
                  <a:cubicBezTo>
                    <a:pt x="153" y="126"/>
                    <a:pt x="152" y="126"/>
                    <a:pt x="146" y="126"/>
                  </a:cubicBezTo>
                  <a:cubicBezTo>
                    <a:pt x="140" y="125"/>
                    <a:pt x="133" y="126"/>
                    <a:pt x="133" y="126"/>
                  </a:cubicBezTo>
                  <a:cubicBezTo>
                    <a:pt x="133" y="126"/>
                    <a:pt x="135" y="120"/>
                    <a:pt x="135" y="115"/>
                  </a:cubicBezTo>
                  <a:cubicBezTo>
                    <a:pt x="134" y="111"/>
                    <a:pt x="131" y="107"/>
                    <a:pt x="128" y="104"/>
                  </a:cubicBezTo>
                  <a:cubicBezTo>
                    <a:pt x="125" y="101"/>
                    <a:pt x="127" y="99"/>
                    <a:pt x="133" y="94"/>
                  </a:cubicBezTo>
                  <a:cubicBezTo>
                    <a:pt x="139" y="90"/>
                    <a:pt x="139" y="88"/>
                    <a:pt x="143" y="88"/>
                  </a:cubicBezTo>
                  <a:cubicBezTo>
                    <a:pt x="146" y="88"/>
                    <a:pt x="142" y="84"/>
                    <a:pt x="146" y="82"/>
                  </a:cubicBezTo>
                  <a:cubicBezTo>
                    <a:pt x="150" y="80"/>
                    <a:pt x="155" y="78"/>
                    <a:pt x="156" y="74"/>
                  </a:cubicBezTo>
                  <a:cubicBezTo>
                    <a:pt x="156" y="71"/>
                    <a:pt x="157" y="61"/>
                    <a:pt x="157" y="61"/>
                  </a:cubicBezTo>
                  <a:cubicBezTo>
                    <a:pt x="157" y="61"/>
                    <a:pt x="163" y="63"/>
                    <a:pt x="167" y="64"/>
                  </a:cubicBezTo>
                  <a:cubicBezTo>
                    <a:pt x="171" y="64"/>
                    <a:pt x="176" y="63"/>
                    <a:pt x="177" y="67"/>
                  </a:cubicBezTo>
                  <a:cubicBezTo>
                    <a:pt x="178" y="71"/>
                    <a:pt x="181" y="74"/>
                    <a:pt x="183" y="78"/>
                  </a:cubicBezTo>
                  <a:cubicBezTo>
                    <a:pt x="184" y="81"/>
                    <a:pt x="187" y="75"/>
                    <a:pt x="189" y="77"/>
                  </a:cubicBezTo>
                  <a:cubicBezTo>
                    <a:pt x="191" y="78"/>
                    <a:pt x="192" y="77"/>
                    <a:pt x="195" y="84"/>
                  </a:cubicBezTo>
                  <a:cubicBezTo>
                    <a:pt x="197" y="90"/>
                    <a:pt x="199" y="100"/>
                    <a:pt x="199" y="100"/>
                  </a:cubicBezTo>
                  <a:close/>
                  <a:moveTo>
                    <a:pt x="100" y="237"/>
                  </a:moveTo>
                  <a:cubicBezTo>
                    <a:pt x="97" y="237"/>
                    <a:pt x="94" y="238"/>
                    <a:pt x="94" y="238"/>
                  </a:cubicBezTo>
                  <a:cubicBezTo>
                    <a:pt x="93" y="239"/>
                    <a:pt x="93" y="242"/>
                    <a:pt x="91" y="243"/>
                  </a:cubicBezTo>
                  <a:cubicBezTo>
                    <a:pt x="90" y="244"/>
                    <a:pt x="86" y="245"/>
                    <a:pt x="84" y="244"/>
                  </a:cubicBezTo>
                  <a:cubicBezTo>
                    <a:pt x="83" y="242"/>
                    <a:pt x="76" y="237"/>
                    <a:pt x="76" y="237"/>
                  </a:cubicBezTo>
                  <a:cubicBezTo>
                    <a:pt x="76" y="237"/>
                    <a:pt x="79" y="238"/>
                    <a:pt x="82" y="236"/>
                  </a:cubicBezTo>
                  <a:cubicBezTo>
                    <a:pt x="84" y="234"/>
                    <a:pt x="82" y="230"/>
                    <a:pt x="86" y="230"/>
                  </a:cubicBezTo>
                  <a:cubicBezTo>
                    <a:pt x="89" y="230"/>
                    <a:pt x="93" y="230"/>
                    <a:pt x="92" y="228"/>
                  </a:cubicBezTo>
                  <a:cubicBezTo>
                    <a:pt x="90" y="226"/>
                    <a:pt x="89" y="223"/>
                    <a:pt x="92" y="224"/>
                  </a:cubicBezTo>
                  <a:cubicBezTo>
                    <a:pt x="95" y="224"/>
                    <a:pt x="95" y="227"/>
                    <a:pt x="98" y="227"/>
                  </a:cubicBezTo>
                  <a:cubicBezTo>
                    <a:pt x="102" y="227"/>
                    <a:pt x="100" y="222"/>
                    <a:pt x="98" y="220"/>
                  </a:cubicBezTo>
                  <a:cubicBezTo>
                    <a:pt x="96" y="219"/>
                    <a:pt x="92" y="218"/>
                    <a:pt x="90" y="218"/>
                  </a:cubicBezTo>
                  <a:cubicBezTo>
                    <a:pt x="89" y="218"/>
                    <a:pt x="86" y="217"/>
                    <a:pt x="84" y="215"/>
                  </a:cubicBezTo>
                  <a:cubicBezTo>
                    <a:pt x="81" y="214"/>
                    <a:pt x="82" y="212"/>
                    <a:pt x="79" y="214"/>
                  </a:cubicBezTo>
                  <a:cubicBezTo>
                    <a:pt x="76" y="216"/>
                    <a:pt x="72" y="213"/>
                    <a:pt x="73" y="211"/>
                  </a:cubicBezTo>
                  <a:cubicBezTo>
                    <a:pt x="74" y="208"/>
                    <a:pt x="78" y="208"/>
                    <a:pt x="80" y="209"/>
                  </a:cubicBezTo>
                  <a:cubicBezTo>
                    <a:pt x="82" y="210"/>
                    <a:pt x="84" y="211"/>
                    <a:pt x="88" y="211"/>
                  </a:cubicBezTo>
                  <a:cubicBezTo>
                    <a:pt x="92" y="211"/>
                    <a:pt x="93" y="212"/>
                    <a:pt x="100" y="212"/>
                  </a:cubicBezTo>
                  <a:cubicBezTo>
                    <a:pt x="106" y="212"/>
                    <a:pt x="104" y="212"/>
                    <a:pt x="112" y="212"/>
                  </a:cubicBezTo>
                  <a:cubicBezTo>
                    <a:pt x="119" y="212"/>
                    <a:pt x="120" y="212"/>
                    <a:pt x="120" y="212"/>
                  </a:cubicBezTo>
                  <a:cubicBezTo>
                    <a:pt x="126" y="218"/>
                    <a:pt x="126" y="218"/>
                    <a:pt x="126" y="218"/>
                  </a:cubicBezTo>
                  <a:cubicBezTo>
                    <a:pt x="126" y="218"/>
                    <a:pt x="116" y="218"/>
                    <a:pt x="115" y="220"/>
                  </a:cubicBezTo>
                  <a:cubicBezTo>
                    <a:pt x="114" y="223"/>
                    <a:pt x="114" y="226"/>
                    <a:pt x="119" y="228"/>
                  </a:cubicBezTo>
                  <a:cubicBezTo>
                    <a:pt x="123" y="230"/>
                    <a:pt x="126" y="232"/>
                    <a:pt x="128" y="230"/>
                  </a:cubicBezTo>
                  <a:cubicBezTo>
                    <a:pt x="130" y="228"/>
                    <a:pt x="131" y="226"/>
                    <a:pt x="133" y="227"/>
                  </a:cubicBezTo>
                  <a:cubicBezTo>
                    <a:pt x="135" y="227"/>
                    <a:pt x="134" y="231"/>
                    <a:pt x="132" y="232"/>
                  </a:cubicBezTo>
                  <a:cubicBezTo>
                    <a:pt x="131" y="233"/>
                    <a:pt x="125" y="236"/>
                    <a:pt x="124" y="239"/>
                  </a:cubicBezTo>
                  <a:cubicBezTo>
                    <a:pt x="124" y="241"/>
                    <a:pt x="129" y="243"/>
                    <a:pt x="126" y="244"/>
                  </a:cubicBezTo>
                  <a:cubicBezTo>
                    <a:pt x="123" y="244"/>
                    <a:pt x="120" y="244"/>
                    <a:pt x="117" y="241"/>
                  </a:cubicBezTo>
                  <a:cubicBezTo>
                    <a:pt x="114" y="238"/>
                    <a:pt x="111" y="237"/>
                    <a:pt x="110" y="239"/>
                  </a:cubicBezTo>
                  <a:cubicBezTo>
                    <a:pt x="108" y="241"/>
                    <a:pt x="109" y="242"/>
                    <a:pt x="109" y="244"/>
                  </a:cubicBezTo>
                  <a:cubicBezTo>
                    <a:pt x="109" y="247"/>
                    <a:pt x="90" y="251"/>
                    <a:pt x="90" y="250"/>
                  </a:cubicBezTo>
                  <a:cubicBezTo>
                    <a:pt x="90" y="249"/>
                    <a:pt x="89" y="248"/>
                    <a:pt x="93" y="247"/>
                  </a:cubicBezTo>
                  <a:cubicBezTo>
                    <a:pt x="96" y="247"/>
                    <a:pt x="100" y="246"/>
                    <a:pt x="102" y="243"/>
                  </a:cubicBezTo>
                  <a:cubicBezTo>
                    <a:pt x="106" y="239"/>
                    <a:pt x="103" y="237"/>
                    <a:pt x="100" y="237"/>
                  </a:cubicBezTo>
                  <a:close/>
                  <a:moveTo>
                    <a:pt x="99" y="336"/>
                  </a:moveTo>
                  <a:cubicBezTo>
                    <a:pt x="99" y="336"/>
                    <a:pt x="100" y="335"/>
                    <a:pt x="101" y="335"/>
                  </a:cubicBezTo>
                  <a:cubicBezTo>
                    <a:pt x="102" y="334"/>
                    <a:pt x="102" y="333"/>
                    <a:pt x="104" y="334"/>
                  </a:cubicBezTo>
                  <a:cubicBezTo>
                    <a:pt x="105" y="336"/>
                    <a:pt x="109" y="337"/>
                    <a:pt x="111" y="337"/>
                  </a:cubicBezTo>
                  <a:cubicBezTo>
                    <a:pt x="113" y="336"/>
                    <a:pt x="114" y="331"/>
                    <a:pt x="117" y="330"/>
                  </a:cubicBezTo>
                  <a:cubicBezTo>
                    <a:pt x="120" y="330"/>
                    <a:pt x="121" y="331"/>
                    <a:pt x="125" y="330"/>
                  </a:cubicBezTo>
                  <a:cubicBezTo>
                    <a:pt x="128" y="328"/>
                    <a:pt x="123" y="325"/>
                    <a:pt x="123" y="322"/>
                  </a:cubicBezTo>
                  <a:cubicBezTo>
                    <a:pt x="123" y="319"/>
                    <a:pt x="122" y="317"/>
                    <a:pt x="122" y="315"/>
                  </a:cubicBezTo>
                  <a:cubicBezTo>
                    <a:pt x="121" y="313"/>
                    <a:pt x="120" y="309"/>
                    <a:pt x="120" y="309"/>
                  </a:cubicBezTo>
                  <a:cubicBezTo>
                    <a:pt x="120" y="309"/>
                    <a:pt x="127" y="313"/>
                    <a:pt x="130" y="316"/>
                  </a:cubicBezTo>
                  <a:cubicBezTo>
                    <a:pt x="132" y="319"/>
                    <a:pt x="134" y="325"/>
                    <a:pt x="136" y="327"/>
                  </a:cubicBezTo>
                  <a:cubicBezTo>
                    <a:pt x="139" y="330"/>
                    <a:pt x="143" y="331"/>
                    <a:pt x="148" y="330"/>
                  </a:cubicBezTo>
                  <a:cubicBezTo>
                    <a:pt x="154" y="330"/>
                    <a:pt x="156" y="321"/>
                    <a:pt x="163" y="319"/>
                  </a:cubicBezTo>
                  <a:cubicBezTo>
                    <a:pt x="170" y="317"/>
                    <a:pt x="176" y="322"/>
                    <a:pt x="179" y="324"/>
                  </a:cubicBezTo>
                  <a:cubicBezTo>
                    <a:pt x="183" y="326"/>
                    <a:pt x="180" y="330"/>
                    <a:pt x="180" y="328"/>
                  </a:cubicBezTo>
                  <a:cubicBezTo>
                    <a:pt x="180" y="325"/>
                    <a:pt x="176" y="325"/>
                    <a:pt x="174" y="327"/>
                  </a:cubicBezTo>
                  <a:cubicBezTo>
                    <a:pt x="173" y="329"/>
                    <a:pt x="168" y="331"/>
                    <a:pt x="164" y="331"/>
                  </a:cubicBezTo>
                  <a:cubicBezTo>
                    <a:pt x="160" y="331"/>
                    <a:pt x="157" y="333"/>
                    <a:pt x="155" y="337"/>
                  </a:cubicBezTo>
                  <a:cubicBezTo>
                    <a:pt x="153" y="340"/>
                    <a:pt x="145" y="342"/>
                    <a:pt x="140" y="341"/>
                  </a:cubicBezTo>
                  <a:cubicBezTo>
                    <a:pt x="134" y="340"/>
                    <a:pt x="135" y="341"/>
                    <a:pt x="131" y="343"/>
                  </a:cubicBezTo>
                  <a:cubicBezTo>
                    <a:pt x="127" y="344"/>
                    <a:pt x="126" y="349"/>
                    <a:pt x="126" y="348"/>
                  </a:cubicBezTo>
                  <a:cubicBezTo>
                    <a:pt x="125" y="347"/>
                    <a:pt x="118" y="347"/>
                    <a:pt x="112" y="347"/>
                  </a:cubicBezTo>
                  <a:cubicBezTo>
                    <a:pt x="106" y="348"/>
                    <a:pt x="108" y="346"/>
                    <a:pt x="104" y="342"/>
                  </a:cubicBezTo>
                  <a:cubicBezTo>
                    <a:pt x="99" y="339"/>
                    <a:pt x="99" y="336"/>
                    <a:pt x="99" y="336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2" name="TextBox 71"/>
          <p:cNvSpPr txBox="1"/>
          <p:nvPr/>
        </p:nvSpPr>
        <p:spPr>
          <a:xfrm>
            <a:off x="7022199" y="2249087"/>
            <a:ext cx="4988807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I’m a </a:t>
            </a:r>
            <a:r>
              <a:rPr lang="en-US" sz="2400" b="1" dirty="0">
                <a:latin typeface="Source Sans Pro" panose="020B0503030403020204" pitchFamily="34" charset="0"/>
              </a:rPr>
              <a:t>big fan </a:t>
            </a:r>
            <a:r>
              <a:rPr lang="en-US" sz="2400" dirty="0">
                <a:latin typeface="Source Sans Pro" panose="020B0503030403020204" pitchFamily="34" charset="0"/>
              </a:rPr>
              <a:t>of doing what you are </a:t>
            </a:r>
            <a:r>
              <a:rPr lang="en-US" sz="2400" i="1" dirty="0">
                <a:latin typeface="Source Sans Pro" panose="020B0503030403020204" pitchFamily="34" charset="0"/>
              </a:rPr>
              <a:t>really</a:t>
            </a:r>
            <a:r>
              <a:rPr lang="en-US" sz="2400" dirty="0">
                <a:latin typeface="Source Sans Pro" panose="020B0503030403020204" pitchFamily="34" charset="0"/>
              </a:rPr>
              <a:t> bad at. A </a:t>
            </a:r>
            <a:r>
              <a:rPr lang="en-US" sz="2400" b="1" dirty="0">
                <a:latin typeface="Source Sans Pro" panose="020B0503030403020204" pitchFamily="34" charset="0"/>
              </a:rPr>
              <a:t>lot</a:t>
            </a:r>
            <a:r>
              <a:rPr lang="en-US" sz="24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73" name="Rectangle 72"/>
          <p:cNvSpPr/>
          <p:nvPr/>
        </p:nvSpPr>
        <p:spPr>
          <a:xfrm>
            <a:off x="7022201" y="3209195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74" name="Group 73"/>
          <p:cNvGrpSpPr/>
          <p:nvPr/>
        </p:nvGrpSpPr>
        <p:grpSpPr>
          <a:xfrm>
            <a:off x="7022199" y="4509717"/>
            <a:ext cx="1683449" cy="574055"/>
            <a:chOff x="651340" y="5088735"/>
            <a:chExt cx="1683449" cy="574055"/>
          </a:xfrm>
        </p:grpSpPr>
        <p:sp>
          <p:nvSpPr>
            <p:cNvPr id="75" name="Oval 74"/>
            <p:cNvSpPr>
              <a:spLocks noChangeAspect="1"/>
            </p:cNvSpPr>
            <p:nvPr/>
          </p:nvSpPr>
          <p:spPr>
            <a:xfrm>
              <a:off x="651340" y="5114150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76" name="TextBox 75"/>
            <p:cNvSpPr txBox="1"/>
            <p:nvPr/>
          </p:nvSpPr>
          <p:spPr>
            <a:xfrm>
              <a:off x="1324576" y="5088735"/>
              <a:ext cx="10102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Source Sans Pro" panose="020B0503030403020204" pitchFamily="34" charset="0"/>
                  <a:ea typeface="Roboto Black" panose="02000000000000000000" pitchFamily="2" charset="0"/>
                  <a:cs typeface="Roboto Black" panose="02000000000000000000" pitchFamily="2" charset="0"/>
                </a:rPr>
                <a:t>2.888 K</a:t>
              </a:r>
              <a:endParaRPr lang="en-US" sz="2000" b="1" dirty="0">
                <a:latin typeface="Source Sans Pro" panose="020B0503030403020204" pitchFamily="34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77" name="Rectangle 76"/>
            <p:cNvSpPr/>
            <p:nvPr/>
          </p:nvSpPr>
          <p:spPr>
            <a:xfrm>
              <a:off x="1426249" y="5470889"/>
              <a:ext cx="527388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78" name="Shape 2614"/>
            <p:cNvSpPr/>
            <p:nvPr/>
          </p:nvSpPr>
          <p:spPr>
            <a:xfrm>
              <a:off x="782228" y="526494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958" y="17505"/>
                  </a:moveTo>
                  <a:cubicBezTo>
                    <a:pt x="17372" y="16944"/>
                    <a:pt x="16242" y="15945"/>
                    <a:pt x="15117" y="15413"/>
                  </a:cubicBezTo>
                  <a:cubicBezTo>
                    <a:pt x="14189" y="14975"/>
                    <a:pt x="13657" y="14531"/>
                    <a:pt x="13491" y="14057"/>
                  </a:cubicBezTo>
                  <a:cubicBezTo>
                    <a:pt x="13377" y="13728"/>
                    <a:pt x="13428" y="13351"/>
                    <a:pt x="13649" y="12904"/>
                  </a:cubicBezTo>
                  <a:cubicBezTo>
                    <a:pt x="13815" y="12567"/>
                    <a:pt x="13972" y="12286"/>
                    <a:pt x="14117" y="12028"/>
                  </a:cubicBezTo>
                  <a:cubicBezTo>
                    <a:pt x="14730" y="10934"/>
                    <a:pt x="15203" y="10145"/>
                    <a:pt x="15203" y="7348"/>
                  </a:cubicBezTo>
                  <a:cubicBezTo>
                    <a:pt x="15203" y="3162"/>
                    <a:pt x="12787" y="2951"/>
                    <a:pt x="12309" y="2951"/>
                  </a:cubicBezTo>
                  <a:cubicBezTo>
                    <a:pt x="11917" y="2951"/>
                    <a:pt x="11672" y="3037"/>
                    <a:pt x="11435" y="3121"/>
                  </a:cubicBezTo>
                  <a:cubicBezTo>
                    <a:pt x="11175" y="3213"/>
                    <a:pt x="10907" y="3309"/>
                    <a:pt x="10296" y="3319"/>
                  </a:cubicBezTo>
                  <a:cubicBezTo>
                    <a:pt x="9190" y="3337"/>
                    <a:pt x="6873" y="3375"/>
                    <a:pt x="6873" y="7226"/>
                  </a:cubicBezTo>
                  <a:cubicBezTo>
                    <a:pt x="6873" y="9919"/>
                    <a:pt x="7574" y="11156"/>
                    <a:pt x="8125" y="12150"/>
                  </a:cubicBezTo>
                  <a:cubicBezTo>
                    <a:pt x="8266" y="12404"/>
                    <a:pt x="8399" y="12645"/>
                    <a:pt x="8505" y="12885"/>
                  </a:cubicBezTo>
                  <a:cubicBezTo>
                    <a:pt x="8973" y="13949"/>
                    <a:pt x="8631" y="14693"/>
                    <a:pt x="7426" y="15224"/>
                  </a:cubicBezTo>
                  <a:cubicBezTo>
                    <a:pt x="5905" y="15897"/>
                    <a:pt x="5188" y="16247"/>
                    <a:pt x="3693" y="17562"/>
                  </a:cubicBezTo>
                  <a:cubicBezTo>
                    <a:pt x="2017" y="15800"/>
                    <a:pt x="982" y="134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3395"/>
                    <a:pt x="19603" y="15749"/>
                    <a:pt x="17958" y="17505"/>
                  </a:cubicBezTo>
                  <a:moveTo>
                    <a:pt x="10800" y="20618"/>
                  </a:moveTo>
                  <a:cubicBezTo>
                    <a:pt x="8356" y="20618"/>
                    <a:pt x="6125" y="19720"/>
                    <a:pt x="4407" y="18242"/>
                  </a:cubicBezTo>
                  <a:cubicBezTo>
                    <a:pt x="5730" y="17084"/>
                    <a:pt x="6362" y="16767"/>
                    <a:pt x="7823" y="16122"/>
                  </a:cubicBezTo>
                  <a:cubicBezTo>
                    <a:pt x="9515" y="15375"/>
                    <a:pt x="10091" y="14051"/>
                    <a:pt x="9403" y="12489"/>
                  </a:cubicBezTo>
                  <a:cubicBezTo>
                    <a:pt x="9279" y="12208"/>
                    <a:pt x="9136" y="11949"/>
                    <a:pt x="8984" y="11674"/>
                  </a:cubicBezTo>
                  <a:cubicBezTo>
                    <a:pt x="8461" y="10732"/>
                    <a:pt x="7855" y="9665"/>
                    <a:pt x="7855" y="7226"/>
                  </a:cubicBezTo>
                  <a:cubicBezTo>
                    <a:pt x="7855" y="4341"/>
                    <a:pt x="9224" y="4318"/>
                    <a:pt x="10312" y="4300"/>
                  </a:cubicBezTo>
                  <a:cubicBezTo>
                    <a:pt x="11084" y="4287"/>
                    <a:pt x="11461" y="4154"/>
                    <a:pt x="11763" y="4047"/>
                  </a:cubicBezTo>
                  <a:cubicBezTo>
                    <a:pt x="11964" y="3975"/>
                    <a:pt x="12086" y="3933"/>
                    <a:pt x="12309" y="3933"/>
                  </a:cubicBezTo>
                  <a:cubicBezTo>
                    <a:pt x="13218" y="3933"/>
                    <a:pt x="14221" y="4830"/>
                    <a:pt x="14221" y="7348"/>
                  </a:cubicBezTo>
                  <a:cubicBezTo>
                    <a:pt x="14221" y="9888"/>
                    <a:pt x="13840" y="10513"/>
                    <a:pt x="13261" y="11548"/>
                  </a:cubicBezTo>
                  <a:cubicBezTo>
                    <a:pt x="13108" y="11820"/>
                    <a:pt x="12943" y="12115"/>
                    <a:pt x="12768" y="12470"/>
                  </a:cubicBezTo>
                  <a:cubicBezTo>
                    <a:pt x="12430" y="13155"/>
                    <a:pt x="12362" y="13798"/>
                    <a:pt x="12565" y="14380"/>
                  </a:cubicBezTo>
                  <a:cubicBezTo>
                    <a:pt x="12825" y="15126"/>
                    <a:pt x="13502" y="15737"/>
                    <a:pt x="14696" y="16302"/>
                  </a:cubicBezTo>
                  <a:cubicBezTo>
                    <a:pt x="15675" y="16764"/>
                    <a:pt x="16700" y="17667"/>
                    <a:pt x="17251" y="18189"/>
                  </a:cubicBezTo>
                  <a:cubicBezTo>
                    <a:pt x="15525" y="19697"/>
                    <a:pt x="13272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" panose="020B0503030403020204" pitchFamily="34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79" name="Group 78"/>
          <p:cNvGrpSpPr/>
          <p:nvPr/>
        </p:nvGrpSpPr>
        <p:grpSpPr>
          <a:xfrm>
            <a:off x="8968517" y="4532493"/>
            <a:ext cx="1683449" cy="574055"/>
            <a:chOff x="2597658" y="5111511"/>
            <a:chExt cx="1683449" cy="574055"/>
          </a:xfrm>
        </p:grpSpPr>
        <p:sp>
          <p:nvSpPr>
            <p:cNvPr id="80" name="Oval 79"/>
            <p:cNvSpPr>
              <a:spLocks noChangeAspect="1"/>
            </p:cNvSpPr>
            <p:nvPr/>
          </p:nvSpPr>
          <p:spPr>
            <a:xfrm>
              <a:off x="2597658" y="5136926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3270894" y="5111511"/>
              <a:ext cx="10102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>
                  <a:latin typeface="Source Sans Pro" panose="020B0503030403020204" pitchFamily="34" charset="0"/>
                  <a:ea typeface="Roboto Black" panose="02000000000000000000" pitchFamily="2" charset="0"/>
                  <a:cs typeface="Roboto Black" panose="02000000000000000000" pitchFamily="2" charset="0"/>
                </a:rPr>
                <a:t>1</a:t>
              </a:r>
              <a:r>
                <a:rPr lang="en-US" sz="2000" b="1" dirty="0" smtClean="0">
                  <a:latin typeface="Source Sans Pro" panose="020B0503030403020204" pitchFamily="34" charset="0"/>
                  <a:ea typeface="Roboto Black" panose="02000000000000000000" pitchFamily="2" charset="0"/>
                  <a:cs typeface="Roboto Black" panose="02000000000000000000" pitchFamily="2" charset="0"/>
                </a:rPr>
                <a:t>.074 K</a:t>
              </a:r>
              <a:endParaRPr lang="en-US" sz="2000" b="1" dirty="0">
                <a:latin typeface="Source Sans Pro" panose="020B0503030403020204" pitchFamily="34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82" name="Rectangle 81"/>
            <p:cNvSpPr/>
            <p:nvPr/>
          </p:nvSpPr>
          <p:spPr>
            <a:xfrm>
              <a:off x="3372567" y="5483045"/>
              <a:ext cx="668453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Female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83" name="Shape 2615"/>
            <p:cNvSpPr/>
            <p:nvPr/>
          </p:nvSpPr>
          <p:spPr>
            <a:xfrm>
              <a:off x="2732314" y="526714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593" y="17878"/>
                  </a:moveTo>
                  <a:cubicBezTo>
                    <a:pt x="16514" y="16546"/>
                    <a:pt x="15177" y="15812"/>
                    <a:pt x="14084" y="15323"/>
                  </a:cubicBezTo>
                  <a:cubicBezTo>
                    <a:pt x="13842" y="15214"/>
                    <a:pt x="13687" y="15099"/>
                    <a:pt x="13598" y="14990"/>
                  </a:cubicBezTo>
                  <a:cubicBezTo>
                    <a:pt x="15238" y="14959"/>
                    <a:pt x="16521" y="14237"/>
                    <a:pt x="16581" y="14203"/>
                  </a:cubicBezTo>
                  <a:cubicBezTo>
                    <a:pt x="16751" y="14106"/>
                    <a:pt x="16846" y="13918"/>
                    <a:pt x="16826" y="13724"/>
                  </a:cubicBezTo>
                  <a:cubicBezTo>
                    <a:pt x="16807" y="13546"/>
                    <a:pt x="16693" y="13394"/>
                    <a:pt x="16530" y="13325"/>
                  </a:cubicBezTo>
                  <a:cubicBezTo>
                    <a:pt x="16461" y="13275"/>
                    <a:pt x="15663" y="12629"/>
                    <a:pt x="15663" y="9051"/>
                  </a:cubicBezTo>
                  <a:cubicBezTo>
                    <a:pt x="15663" y="5000"/>
                    <a:pt x="14115" y="2945"/>
                    <a:pt x="11061" y="2945"/>
                  </a:cubicBezTo>
                  <a:cubicBezTo>
                    <a:pt x="8481" y="2945"/>
                    <a:pt x="5845" y="3642"/>
                    <a:pt x="5845" y="8806"/>
                  </a:cubicBezTo>
                  <a:cubicBezTo>
                    <a:pt x="5845" y="12555"/>
                    <a:pt x="5219" y="13278"/>
                    <a:pt x="5122" y="13367"/>
                  </a:cubicBezTo>
                  <a:cubicBezTo>
                    <a:pt x="4957" y="13416"/>
                    <a:pt x="4826" y="13551"/>
                    <a:pt x="4784" y="13723"/>
                  </a:cubicBezTo>
                  <a:cubicBezTo>
                    <a:pt x="4734" y="13935"/>
                    <a:pt x="4828" y="14153"/>
                    <a:pt x="5015" y="14262"/>
                  </a:cubicBezTo>
                  <a:cubicBezTo>
                    <a:pt x="6396" y="15064"/>
                    <a:pt x="7482" y="15136"/>
                    <a:pt x="8065" y="15091"/>
                  </a:cubicBezTo>
                  <a:cubicBezTo>
                    <a:pt x="7994" y="15151"/>
                    <a:pt x="7850" y="15241"/>
                    <a:pt x="7564" y="15335"/>
                  </a:cubicBezTo>
                  <a:cubicBezTo>
                    <a:pt x="6211" y="15776"/>
                    <a:pt x="4766" y="16807"/>
                    <a:pt x="3958" y="17834"/>
                  </a:cubicBezTo>
                  <a:cubicBezTo>
                    <a:pt x="2125" y="16050"/>
                    <a:pt x="982" y="13560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2" y="982"/>
                    <a:pt x="20618" y="5377"/>
                    <a:pt x="20618" y="10800"/>
                  </a:cubicBezTo>
                  <a:cubicBezTo>
                    <a:pt x="20618" y="13584"/>
                    <a:pt x="19454" y="16092"/>
                    <a:pt x="17593" y="17878"/>
                  </a:cubicBezTo>
                  <a:moveTo>
                    <a:pt x="10800" y="20618"/>
                  </a:moveTo>
                  <a:cubicBezTo>
                    <a:pt x="8489" y="20618"/>
                    <a:pt x="6370" y="19815"/>
                    <a:pt x="4693" y="18480"/>
                  </a:cubicBezTo>
                  <a:cubicBezTo>
                    <a:pt x="5360" y="17604"/>
                    <a:pt x="6693" y="16652"/>
                    <a:pt x="7869" y="16268"/>
                  </a:cubicBezTo>
                  <a:cubicBezTo>
                    <a:pt x="8578" y="16037"/>
                    <a:pt x="8988" y="15688"/>
                    <a:pt x="9087" y="15232"/>
                  </a:cubicBezTo>
                  <a:cubicBezTo>
                    <a:pt x="9214" y="14656"/>
                    <a:pt x="8775" y="14230"/>
                    <a:pt x="8725" y="14183"/>
                  </a:cubicBezTo>
                  <a:cubicBezTo>
                    <a:pt x="8597" y="14065"/>
                    <a:pt x="8412" y="14025"/>
                    <a:pt x="8246" y="14075"/>
                  </a:cubicBezTo>
                  <a:cubicBezTo>
                    <a:pt x="8208" y="14086"/>
                    <a:pt x="7406" y="14309"/>
                    <a:pt x="6089" y="13714"/>
                  </a:cubicBezTo>
                  <a:cubicBezTo>
                    <a:pt x="6486" y="13026"/>
                    <a:pt x="6826" y="11618"/>
                    <a:pt x="6826" y="8806"/>
                  </a:cubicBezTo>
                  <a:cubicBezTo>
                    <a:pt x="6826" y="4301"/>
                    <a:pt x="8829" y="3928"/>
                    <a:pt x="11061" y="3928"/>
                  </a:cubicBezTo>
                  <a:cubicBezTo>
                    <a:pt x="12615" y="3928"/>
                    <a:pt x="14681" y="4458"/>
                    <a:pt x="14681" y="9051"/>
                  </a:cubicBezTo>
                  <a:cubicBezTo>
                    <a:pt x="14681" y="11662"/>
                    <a:pt x="15092" y="12966"/>
                    <a:pt x="15499" y="13617"/>
                  </a:cubicBezTo>
                  <a:cubicBezTo>
                    <a:pt x="14943" y="13829"/>
                    <a:pt x="14058" y="14076"/>
                    <a:pt x="13097" y="13993"/>
                  </a:cubicBezTo>
                  <a:cubicBezTo>
                    <a:pt x="12883" y="13971"/>
                    <a:pt x="12690" y="14092"/>
                    <a:pt x="12605" y="14285"/>
                  </a:cubicBezTo>
                  <a:cubicBezTo>
                    <a:pt x="12420" y="14704"/>
                    <a:pt x="12408" y="15649"/>
                    <a:pt x="13683" y="16219"/>
                  </a:cubicBezTo>
                  <a:cubicBezTo>
                    <a:pt x="14677" y="16664"/>
                    <a:pt x="15893" y="17331"/>
                    <a:pt x="16850" y="18522"/>
                  </a:cubicBezTo>
                  <a:cubicBezTo>
                    <a:pt x="15182" y="19831"/>
                    <a:pt x="13085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" panose="020B0503030403020204" pitchFamily="34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917263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72" grpId="0"/>
      <p:bldP spid="73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Australia Map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57" name="Group 56"/>
          <p:cNvGrpSpPr/>
          <p:nvPr/>
        </p:nvGrpSpPr>
        <p:grpSpPr>
          <a:xfrm>
            <a:off x="6636352" y="1433541"/>
            <a:ext cx="4556256" cy="4636703"/>
            <a:chOff x="6636352" y="1433541"/>
            <a:chExt cx="4556256" cy="4636703"/>
          </a:xfrm>
        </p:grpSpPr>
        <p:grpSp>
          <p:nvGrpSpPr>
            <p:cNvPr id="58" name="Group 57"/>
            <p:cNvGrpSpPr>
              <a:grpSpLocks noChangeAspect="1"/>
            </p:cNvGrpSpPr>
            <p:nvPr/>
          </p:nvGrpSpPr>
          <p:grpSpPr bwMode="auto">
            <a:xfrm>
              <a:off x="6636352" y="1433541"/>
              <a:ext cx="4556256" cy="4636703"/>
              <a:chOff x="2025" y="742"/>
              <a:chExt cx="3285" cy="3343"/>
            </a:xfrm>
            <a:gradFill>
              <a:gsLst>
                <a:gs pos="0">
                  <a:schemeClr val="accent5">
                    <a:lumMod val="67000"/>
                  </a:schemeClr>
                </a:gs>
                <a:gs pos="48000">
                  <a:schemeClr val="accent3"/>
                </a:gs>
                <a:gs pos="100000">
                  <a:schemeClr val="accent6"/>
                </a:gs>
              </a:gsLst>
              <a:path path="circle">
                <a:fillToRect l="100000" t="100000"/>
              </a:path>
            </a:gradFill>
          </p:grpSpPr>
          <p:sp>
            <p:nvSpPr>
              <p:cNvPr id="62" name="Freeform 61"/>
              <p:cNvSpPr>
                <a:spLocks/>
              </p:cNvSpPr>
              <p:nvPr/>
            </p:nvSpPr>
            <p:spPr bwMode="auto">
              <a:xfrm>
                <a:off x="3634" y="747"/>
                <a:ext cx="667" cy="433"/>
              </a:xfrm>
              <a:custGeom>
                <a:avLst/>
                <a:gdLst>
                  <a:gd name="T0" fmla="*/ 1 w 137"/>
                  <a:gd name="T1" fmla="*/ 57 h 89"/>
                  <a:gd name="T2" fmla="*/ 1 w 137"/>
                  <a:gd name="T3" fmla="*/ 53 h 89"/>
                  <a:gd name="T4" fmla="*/ 3 w 137"/>
                  <a:gd name="T5" fmla="*/ 45 h 89"/>
                  <a:gd name="T6" fmla="*/ 2 w 137"/>
                  <a:gd name="T7" fmla="*/ 40 h 89"/>
                  <a:gd name="T8" fmla="*/ 2 w 137"/>
                  <a:gd name="T9" fmla="*/ 28 h 89"/>
                  <a:gd name="T10" fmla="*/ 3 w 137"/>
                  <a:gd name="T11" fmla="*/ 22 h 89"/>
                  <a:gd name="T12" fmla="*/ 6 w 137"/>
                  <a:gd name="T13" fmla="*/ 16 h 89"/>
                  <a:gd name="T14" fmla="*/ 16 w 137"/>
                  <a:gd name="T15" fmla="*/ 9 h 89"/>
                  <a:gd name="T16" fmla="*/ 31 w 137"/>
                  <a:gd name="T17" fmla="*/ 6 h 89"/>
                  <a:gd name="T18" fmla="*/ 43 w 137"/>
                  <a:gd name="T19" fmla="*/ 3 h 89"/>
                  <a:gd name="T20" fmla="*/ 50 w 137"/>
                  <a:gd name="T21" fmla="*/ 0 h 89"/>
                  <a:gd name="T22" fmla="*/ 52 w 137"/>
                  <a:gd name="T23" fmla="*/ 5 h 89"/>
                  <a:gd name="T24" fmla="*/ 54 w 137"/>
                  <a:gd name="T25" fmla="*/ 13 h 89"/>
                  <a:gd name="T26" fmla="*/ 56 w 137"/>
                  <a:gd name="T27" fmla="*/ 20 h 89"/>
                  <a:gd name="T28" fmla="*/ 61 w 137"/>
                  <a:gd name="T29" fmla="*/ 27 h 89"/>
                  <a:gd name="T30" fmla="*/ 69 w 137"/>
                  <a:gd name="T31" fmla="*/ 31 h 89"/>
                  <a:gd name="T32" fmla="*/ 77 w 137"/>
                  <a:gd name="T33" fmla="*/ 25 h 89"/>
                  <a:gd name="T34" fmla="*/ 83 w 137"/>
                  <a:gd name="T35" fmla="*/ 28 h 89"/>
                  <a:gd name="T36" fmla="*/ 87 w 137"/>
                  <a:gd name="T37" fmla="*/ 35 h 89"/>
                  <a:gd name="T38" fmla="*/ 89 w 137"/>
                  <a:gd name="T39" fmla="*/ 44 h 89"/>
                  <a:gd name="T40" fmla="*/ 97 w 137"/>
                  <a:gd name="T41" fmla="*/ 44 h 89"/>
                  <a:gd name="T42" fmla="*/ 102 w 137"/>
                  <a:gd name="T43" fmla="*/ 46 h 89"/>
                  <a:gd name="T44" fmla="*/ 108 w 137"/>
                  <a:gd name="T45" fmla="*/ 51 h 89"/>
                  <a:gd name="T46" fmla="*/ 109 w 137"/>
                  <a:gd name="T47" fmla="*/ 61 h 89"/>
                  <a:gd name="T48" fmla="*/ 114 w 137"/>
                  <a:gd name="T49" fmla="*/ 57 h 89"/>
                  <a:gd name="T50" fmla="*/ 120 w 137"/>
                  <a:gd name="T51" fmla="*/ 59 h 89"/>
                  <a:gd name="T52" fmla="*/ 125 w 137"/>
                  <a:gd name="T53" fmla="*/ 58 h 89"/>
                  <a:gd name="T54" fmla="*/ 133 w 137"/>
                  <a:gd name="T55" fmla="*/ 62 h 89"/>
                  <a:gd name="T56" fmla="*/ 132 w 137"/>
                  <a:gd name="T57" fmla="*/ 69 h 89"/>
                  <a:gd name="T58" fmla="*/ 135 w 137"/>
                  <a:gd name="T59" fmla="*/ 75 h 89"/>
                  <a:gd name="T60" fmla="*/ 133 w 137"/>
                  <a:gd name="T61" fmla="*/ 81 h 89"/>
                  <a:gd name="T62" fmla="*/ 135 w 137"/>
                  <a:gd name="T63" fmla="*/ 87 h 89"/>
                  <a:gd name="T64" fmla="*/ 136 w 137"/>
                  <a:gd name="T65" fmla="*/ 88 h 89"/>
                  <a:gd name="T66" fmla="*/ 129 w 137"/>
                  <a:gd name="T67" fmla="*/ 87 h 89"/>
                  <a:gd name="T68" fmla="*/ 118 w 137"/>
                  <a:gd name="T69" fmla="*/ 83 h 89"/>
                  <a:gd name="T70" fmla="*/ 107 w 137"/>
                  <a:gd name="T71" fmla="*/ 84 h 89"/>
                  <a:gd name="T72" fmla="*/ 94 w 137"/>
                  <a:gd name="T73" fmla="*/ 84 h 89"/>
                  <a:gd name="T74" fmla="*/ 80 w 137"/>
                  <a:gd name="T75" fmla="*/ 82 h 89"/>
                  <a:gd name="T76" fmla="*/ 71 w 137"/>
                  <a:gd name="T77" fmla="*/ 84 h 89"/>
                  <a:gd name="T78" fmla="*/ 62 w 137"/>
                  <a:gd name="T79" fmla="*/ 78 h 89"/>
                  <a:gd name="T80" fmla="*/ 55 w 137"/>
                  <a:gd name="T81" fmla="*/ 78 h 89"/>
                  <a:gd name="T82" fmla="*/ 43 w 137"/>
                  <a:gd name="T83" fmla="*/ 78 h 89"/>
                  <a:gd name="T84" fmla="*/ 45 w 137"/>
                  <a:gd name="T85" fmla="*/ 70 h 89"/>
                  <a:gd name="T86" fmla="*/ 29 w 137"/>
                  <a:gd name="T87" fmla="*/ 70 h 89"/>
                  <a:gd name="T88" fmla="*/ 21 w 137"/>
                  <a:gd name="T89" fmla="*/ 61 h 89"/>
                  <a:gd name="T90" fmla="*/ 6 w 137"/>
                  <a:gd name="T91" fmla="*/ 59 h 89"/>
                  <a:gd name="T92" fmla="*/ 1 w 137"/>
                  <a:gd name="T93" fmla="*/ 57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37" h="89">
                    <a:moveTo>
                      <a:pt x="1" y="57"/>
                    </a:moveTo>
                    <a:cubicBezTo>
                      <a:pt x="1" y="56"/>
                      <a:pt x="1" y="56"/>
                      <a:pt x="1" y="53"/>
                    </a:cubicBezTo>
                    <a:cubicBezTo>
                      <a:pt x="1" y="49"/>
                      <a:pt x="3" y="46"/>
                      <a:pt x="3" y="45"/>
                    </a:cubicBezTo>
                    <a:cubicBezTo>
                      <a:pt x="3" y="44"/>
                      <a:pt x="2" y="44"/>
                      <a:pt x="2" y="40"/>
                    </a:cubicBezTo>
                    <a:cubicBezTo>
                      <a:pt x="2" y="37"/>
                      <a:pt x="1" y="33"/>
                      <a:pt x="2" y="28"/>
                    </a:cubicBezTo>
                    <a:cubicBezTo>
                      <a:pt x="3" y="23"/>
                      <a:pt x="4" y="25"/>
                      <a:pt x="3" y="22"/>
                    </a:cubicBezTo>
                    <a:cubicBezTo>
                      <a:pt x="2" y="18"/>
                      <a:pt x="0" y="19"/>
                      <a:pt x="6" y="16"/>
                    </a:cubicBezTo>
                    <a:cubicBezTo>
                      <a:pt x="11" y="12"/>
                      <a:pt x="12" y="12"/>
                      <a:pt x="16" y="9"/>
                    </a:cubicBezTo>
                    <a:cubicBezTo>
                      <a:pt x="21" y="6"/>
                      <a:pt x="26" y="7"/>
                      <a:pt x="31" y="6"/>
                    </a:cubicBezTo>
                    <a:cubicBezTo>
                      <a:pt x="37" y="5"/>
                      <a:pt x="40" y="4"/>
                      <a:pt x="43" y="3"/>
                    </a:cubicBezTo>
                    <a:cubicBezTo>
                      <a:pt x="45" y="2"/>
                      <a:pt x="49" y="1"/>
                      <a:pt x="50" y="0"/>
                    </a:cubicBezTo>
                    <a:cubicBezTo>
                      <a:pt x="51" y="2"/>
                      <a:pt x="51" y="4"/>
                      <a:pt x="52" y="5"/>
                    </a:cubicBezTo>
                    <a:cubicBezTo>
                      <a:pt x="54" y="8"/>
                      <a:pt x="55" y="8"/>
                      <a:pt x="54" y="13"/>
                    </a:cubicBezTo>
                    <a:cubicBezTo>
                      <a:pt x="53" y="18"/>
                      <a:pt x="54" y="20"/>
                      <a:pt x="56" y="20"/>
                    </a:cubicBezTo>
                    <a:cubicBezTo>
                      <a:pt x="58" y="20"/>
                      <a:pt x="60" y="24"/>
                      <a:pt x="61" y="27"/>
                    </a:cubicBezTo>
                    <a:cubicBezTo>
                      <a:pt x="62" y="30"/>
                      <a:pt x="67" y="30"/>
                      <a:pt x="69" y="31"/>
                    </a:cubicBezTo>
                    <a:cubicBezTo>
                      <a:pt x="71" y="31"/>
                      <a:pt x="72" y="26"/>
                      <a:pt x="77" y="25"/>
                    </a:cubicBezTo>
                    <a:cubicBezTo>
                      <a:pt x="82" y="23"/>
                      <a:pt x="81" y="25"/>
                      <a:pt x="83" y="28"/>
                    </a:cubicBezTo>
                    <a:cubicBezTo>
                      <a:pt x="84" y="31"/>
                      <a:pt x="87" y="31"/>
                      <a:pt x="87" y="35"/>
                    </a:cubicBezTo>
                    <a:cubicBezTo>
                      <a:pt x="87" y="38"/>
                      <a:pt x="86" y="42"/>
                      <a:pt x="89" y="44"/>
                    </a:cubicBezTo>
                    <a:cubicBezTo>
                      <a:pt x="92" y="47"/>
                      <a:pt x="95" y="45"/>
                      <a:pt x="97" y="44"/>
                    </a:cubicBezTo>
                    <a:cubicBezTo>
                      <a:pt x="100" y="43"/>
                      <a:pt x="101" y="46"/>
                      <a:pt x="102" y="46"/>
                    </a:cubicBezTo>
                    <a:cubicBezTo>
                      <a:pt x="103" y="46"/>
                      <a:pt x="107" y="47"/>
                      <a:pt x="108" y="51"/>
                    </a:cubicBezTo>
                    <a:cubicBezTo>
                      <a:pt x="108" y="54"/>
                      <a:pt x="107" y="59"/>
                      <a:pt x="109" y="61"/>
                    </a:cubicBezTo>
                    <a:cubicBezTo>
                      <a:pt x="110" y="63"/>
                      <a:pt x="112" y="59"/>
                      <a:pt x="114" y="57"/>
                    </a:cubicBezTo>
                    <a:cubicBezTo>
                      <a:pt x="116" y="56"/>
                      <a:pt x="117" y="59"/>
                      <a:pt x="120" y="59"/>
                    </a:cubicBezTo>
                    <a:cubicBezTo>
                      <a:pt x="122" y="58"/>
                      <a:pt x="124" y="57"/>
                      <a:pt x="125" y="58"/>
                    </a:cubicBezTo>
                    <a:cubicBezTo>
                      <a:pt x="126" y="59"/>
                      <a:pt x="129" y="59"/>
                      <a:pt x="133" y="62"/>
                    </a:cubicBezTo>
                    <a:cubicBezTo>
                      <a:pt x="137" y="65"/>
                      <a:pt x="133" y="65"/>
                      <a:pt x="132" y="69"/>
                    </a:cubicBezTo>
                    <a:cubicBezTo>
                      <a:pt x="131" y="73"/>
                      <a:pt x="133" y="73"/>
                      <a:pt x="135" y="75"/>
                    </a:cubicBezTo>
                    <a:cubicBezTo>
                      <a:pt x="136" y="77"/>
                      <a:pt x="136" y="79"/>
                      <a:pt x="133" y="81"/>
                    </a:cubicBezTo>
                    <a:cubicBezTo>
                      <a:pt x="130" y="84"/>
                      <a:pt x="132" y="86"/>
                      <a:pt x="135" y="87"/>
                    </a:cubicBezTo>
                    <a:cubicBezTo>
                      <a:pt x="135" y="88"/>
                      <a:pt x="136" y="88"/>
                      <a:pt x="136" y="88"/>
                    </a:cubicBezTo>
                    <a:cubicBezTo>
                      <a:pt x="134" y="88"/>
                      <a:pt x="131" y="88"/>
                      <a:pt x="129" y="87"/>
                    </a:cubicBezTo>
                    <a:cubicBezTo>
                      <a:pt x="126" y="85"/>
                      <a:pt x="120" y="84"/>
                      <a:pt x="118" y="83"/>
                    </a:cubicBezTo>
                    <a:cubicBezTo>
                      <a:pt x="116" y="82"/>
                      <a:pt x="114" y="79"/>
                      <a:pt x="107" y="84"/>
                    </a:cubicBezTo>
                    <a:cubicBezTo>
                      <a:pt x="100" y="89"/>
                      <a:pt x="100" y="80"/>
                      <a:pt x="94" y="84"/>
                    </a:cubicBezTo>
                    <a:cubicBezTo>
                      <a:pt x="87" y="88"/>
                      <a:pt x="83" y="85"/>
                      <a:pt x="80" y="82"/>
                    </a:cubicBezTo>
                    <a:cubicBezTo>
                      <a:pt x="76" y="78"/>
                      <a:pt x="74" y="81"/>
                      <a:pt x="71" y="84"/>
                    </a:cubicBezTo>
                    <a:cubicBezTo>
                      <a:pt x="68" y="87"/>
                      <a:pt x="65" y="86"/>
                      <a:pt x="62" y="78"/>
                    </a:cubicBezTo>
                    <a:cubicBezTo>
                      <a:pt x="59" y="70"/>
                      <a:pt x="58" y="84"/>
                      <a:pt x="55" y="78"/>
                    </a:cubicBezTo>
                    <a:cubicBezTo>
                      <a:pt x="53" y="72"/>
                      <a:pt x="48" y="79"/>
                      <a:pt x="43" y="78"/>
                    </a:cubicBezTo>
                    <a:cubicBezTo>
                      <a:pt x="38" y="76"/>
                      <a:pt x="47" y="73"/>
                      <a:pt x="45" y="70"/>
                    </a:cubicBezTo>
                    <a:cubicBezTo>
                      <a:pt x="42" y="67"/>
                      <a:pt x="35" y="70"/>
                      <a:pt x="29" y="70"/>
                    </a:cubicBezTo>
                    <a:cubicBezTo>
                      <a:pt x="23" y="70"/>
                      <a:pt x="23" y="66"/>
                      <a:pt x="21" y="61"/>
                    </a:cubicBezTo>
                    <a:cubicBezTo>
                      <a:pt x="19" y="56"/>
                      <a:pt x="12" y="59"/>
                      <a:pt x="6" y="59"/>
                    </a:cubicBezTo>
                    <a:cubicBezTo>
                      <a:pt x="4" y="59"/>
                      <a:pt x="2" y="58"/>
                      <a:pt x="1" y="5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Freeform 62"/>
              <p:cNvSpPr>
                <a:spLocks/>
              </p:cNvSpPr>
              <p:nvPr/>
            </p:nvSpPr>
            <p:spPr bwMode="auto">
              <a:xfrm>
                <a:off x="3590" y="1020"/>
                <a:ext cx="716" cy="609"/>
              </a:xfrm>
              <a:custGeom>
                <a:avLst/>
                <a:gdLst>
                  <a:gd name="T0" fmla="*/ 0 w 147"/>
                  <a:gd name="T1" fmla="*/ 25 h 125"/>
                  <a:gd name="T2" fmla="*/ 6 w 147"/>
                  <a:gd name="T3" fmla="*/ 16 h 125"/>
                  <a:gd name="T4" fmla="*/ 10 w 147"/>
                  <a:gd name="T5" fmla="*/ 12 h 125"/>
                  <a:gd name="T6" fmla="*/ 14 w 147"/>
                  <a:gd name="T7" fmla="*/ 14 h 125"/>
                  <a:gd name="T8" fmla="*/ 10 w 147"/>
                  <a:gd name="T9" fmla="*/ 10 h 125"/>
                  <a:gd name="T10" fmla="*/ 10 w 147"/>
                  <a:gd name="T11" fmla="*/ 3 h 125"/>
                  <a:gd name="T12" fmla="*/ 10 w 147"/>
                  <a:gd name="T13" fmla="*/ 1 h 125"/>
                  <a:gd name="T14" fmla="*/ 15 w 147"/>
                  <a:gd name="T15" fmla="*/ 3 h 125"/>
                  <a:gd name="T16" fmla="*/ 30 w 147"/>
                  <a:gd name="T17" fmla="*/ 5 h 125"/>
                  <a:gd name="T18" fmla="*/ 38 w 147"/>
                  <a:gd name="T19" fmla="*/ 14 h 125"/>
                  <a:gd name="T20" fmla="*/ 54 w 147"/>
                  <a:gd name="T21" fmla="*/ 14 h 125"/>
                  <a:gd name="T22" fmla="*/ 52 w 147"/>
                  <a:gd name="T23" fmla="*/ 22 h 125"/>
                  <a:gd name="T24" fmla="*/ 64 w 147"/>
                  <a:gd name="T25" fmla="*/ 22 h 125"/>
                  <a:gd name="T26" fmla="*/ 71 w 147"/>
                  <a:gd name="T27" fmla="*/ 22 h 125"/>
                  <a:gd name="T28" fmla="*/ 80 w 147"/>
                  <a:gd name="T29" fmla="*/ 28 h 125"/>
                  <a:gd name="T30" fmla="*/ 89 w 147"/>
                  <a:gd name="T31" fmla="*/ 26 h 125"/>
                  <a:gd name="T32" fmla="*/ 103 w 147"/>
                  <a:gd name="T33" fmla="*/ 28 h 125"/>
                  <a:gd name="T34" fmla="*/ 116 w 147"/>
                  <a:gd name="T35" fmla="*/ 28 h 125"/>
                  <a:gd name="T36" fmla="*/ 127 w 147"/>
                  <a:gd name="T37" fmla="*/ 27 h 125"/>
                  <a:gd name="T38" fmla="*/ 138 w 147"/>
                  <a:gd name="T39" fmla="*/ 31 h 125"/>
                  <a:gd name="T40" fmla="*/ 145 w 147"/>
                  <a:gd name="T41" fmla="*/ 32 h 125"/>
                  <a:gd name="T42" fmla="*/ 146 w 147"/>
                  <a:gd name="T43" fmla="*/ 36 h 125"/>
                  <a:gd name="T44" fmla="*/ 146 w 147"/>
                  <a:gd name="T45" fmla="*/ 42 h 125"/>
                  <a:gd name="T46" fmla="*/ 146 w 147"/>
                  <a:gd name="T47" fmla="*/ 48 h 125"/>
                  <a:gd name="T48" fmla="*/ 145 w 147"/>
                  <a:gd name="T49" fmla="*/ 53 h 125"/>
                  <a:gd name="T50" fmla="*/ 139 w 147"/>
                  <a:gd name="T51" fmla="*/ 58 h 125"/>
                  <a:gd name="T52" fmla="*/ 137 w 147"/>
                  <a:gd name="T53" fmla="*/ 61 h 125"/>
                  <a:gd name="T54" fmla="*/ 137 w 147"/>
                  <a:gd name="T55" fmla="*/ 67 h 125"/>
                  <a:gd name="T56" fmla="*/ 137 w 147"/>
                  <a:gd name="T57" fmla="*/ 73 h 125"/>
                  <a:gd name="T58" fmla="*/ 137 w 147"/>
                  <a:gd name="T59" fmla="*/ 79 h 125"/>
                  <a:gd name="T60" fmla="*/ 131 w 147"/>
                  <a:gd name="T61" fmla="*/ 79 h 125"/>
                  <a:gd name="T62" fmla="*/ 127 w 147"/>
                  <a:gd name="T63" fmla="*/ 81 h 125"/>
                  <a:gd name="T64" fmla="*/ 120 w 147"/>
                  <a:gd name="T65" fmla="*/ 82 h 125"/>
                  <a:gd name="T66" fmla="*/ 117 w 147"/>
                  <a:gd name="T67" fmla="*/ 87 h 125"/>
                  <a:gd name="T68" fmla="*/ 122 w 147"/>
                  <a:gd name="T69" fmla="*/ 94 h 125"/>
                  <a:gd name="T70" fmla="*/ 117 w 147"/>
                  <a:gd name="T71" fmla="*/ 96 h 125"/>
                  <a:gd name="T72" fmla="*/ 114 w 147"/>
                  <a:gd name="T73" fmla="*/ 102 h 125"/>
                  <a:gd name="T74" fmla="*/ 117 w 147"/>
                  <a:gd name="T75" fmla="*/ 107 h 125"/>
                  <a:gd name="T76" fmla="*/ 109 w 147"/>
                  <a:gd name="T77" fmla="*/ 121 h 125"/>
                  <a:gd name="T78" fmla="*/ 105 w 147"/>
                  <a:gd name="T79" fmla="*/ 125 h 125"/>
                  <a:gd name="T80" fmla="*/ 105 w 147"/>
                  <a:gd name="T81" fmla="*/ 119 h 125"/>
                  <a:gd name="T82" fmla="*/ 94 w 147"/>
                  <a:gd name="T83" fmla="*/ 110 h 125"/>
                  <a:gd name="T84" fmla="*/ 92 w 147"/>
                  <a:gd name="T85" fmla="*/ 102 h 125"/>
                  <a:gd name="T86" fmla="*/ 84 w 147"/>
                  <a:gd name="T87" fmla="*/ 101 h 125"/>
                  <a:gd name="T88" fmla="*/ 73 w 147"/>
                  <a:gd name="T89" fmla="*/ 103 h 125"/>
                  <a:gd name="T90" fmla="*/ 60 w 147"/>
                  <a:gd name="T91" fmla="*/ 101 h 125"/>
                  <a:gd name="T92" fmla="*/ 51 w 147"/>
                  <a:gd name="T93" fmla="*/ 96 h 125"/>
                  <a:gd name="T94" fmla="*/ 42 w 147"/>
                  <a:gd name="T95" fmla="*/ 95 h 125"/>
                  <a:gd name="T96" fmla="*/ 33 w 147"/>
                  <a:gd name="T97" fmla="*/ 95 h 125"/>
                  <a:gd name="T98" fmla="*/ 19 w 147"/>
                  <a:gd name="T99" fmla="*/ 93 h 125"/>
                  <a:gd name="T100" fmla="*/ 16 w 147"/>
                  <a:gd name="T101" fmla="*/ 91 h 125"/>
                  <a:gd name="T102" fmla="*/ 16 w 147"/>
                  <a:gd name="T103" fmla="*/ 91 h 125"/>
                  <a:gd name="T104" fmla="*/ 20 w 147"/>
                  <a:gd name="T105" fmla="*/ 87 h 125"/>
                  <a:gd name="T106" fmla="*/ 18 w 147"/>
                  <a:gd name="T107" fmla="*/ 77 h 125"/>
                  <a:gd name="T108" fmla="*/ 20 w 147"/>
                  <a:gd name="T109" fmla="*/ 69 h 125"/>
                  <a:gd name="T110" fmla="*/ 17 w 147"/>
                  <a:gd name="T111" fmla="*/ 64 h 125"/>
                  <a:gd name="T112" fmla="*/ 17 w 147"/>
                  <a:gd name="T113" fmla="*/ 60 h 125"/>
                  <a:gd name="T114" fmla="*/ 19 w 147"/>
                  <a:gd name="T115" fmla="*/ 55 h 125"/>
                  <a:gd name="T116" fmla="*/ 18 w 147"/>
                  <a:gd name="T117" fmla="*/ 51 h 125"/>
                  <a:gd name="T118" fmla="*/ 18 w 147"/>
                  <a:gd name="T119" fmla="*/ 45 h 125"/>
                  <a:gd name="T120" fmla="*/ 13 w 147"/>
                  <a:gd name="T121" fmla="*/ 35 h 125"/>
                  <a:gd name="T122" fmla="*/ 0 w 147"/>
                  <a:gd name="T123" fmla="*/ 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7" h="125">
                    <a:moveTo>
                      <a:pt x="0" y="25"/>
                    </a:moveTo>
                    <a:cubicBezTo>
                      <a:pt x="3" y="21"/>
                      <a:pt x="6" y="19"/>
                      <a:pt x="6" y="16"/>
                    </a:cubicBezTo>
                    <a:cubicBezTo>
                      <a:pt x="6" y="14"/>
                      <a:pt x="8" y="11"/>
                      <a:pt x="10" y="12"/>
                    </a:cubicBezTo>
                    <a:cubicBezTo>
                      <a:pt x="11" y="12"/>
                      <a:pt x="14" y="14"/>
                      <a:pt x="14" y="14"/>
                    </a:cubicBezTo>
                    <a:cubicBezTo>
                      <a:pt x="14" y="14"/>
                      <a:pt x="13" y="13"/>
                      <a:pt x="10" y="10"/>
                    </a:cubicBezTo>
                    <a:cubicBezTo>
                      <a:pt x="7" y="7"/>
                      <a:pt x="9" y="5"/>
                      <a:pt x="10" y="3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1" y="2"/>
                      <a:pt x="13" y="3"/>
                      <a:pt x="15" y="3"/>
                    </a:cubicBezTo>
                    <a:cubicBezTo>
                      <a:pt x="21" y="3"/>
                      <a:pt x="28" y="0"/>
                      <a:pt x="30" y="5"/>
                    </a:cubicBezTo>
                    <a:cubicBezTo>
                      <a:pt x="32" y="10"/>
                      <a:pt x="32" y="14"/>
                      <a:pt x="38" y="14"/>
                    </a:cubicBezTo>
                    <a:cubicBezTo>
                      <a:pt x="44" y="14"/>
                      <a:pt x="51" y="11"/>
                      <a:pt x="54" y="14"/>
                    </a:cubicBezTo>
                    <a:cubicBezTo>
                      <a:pt x="56" y="17"/>
                      <a:pt x="47" y="20"/>
                      <a:pt x="52" y="22"/>
                    </a:cubicBezTo>
                    <a:cubicBezTo>
                      <a:pt x="57" y="23"/>
                      <a:pt x="62" y="16"/>
                      <a:pt x="64" y="22"/>
                    </a:cubicBezTo>
                    <a:cubicBezTo>
                      <a:pt x="67" y="28"/>
                      <a:pt x="68" y="14"/>
                      <a:pt x="71" y="22"/>
                    </a:cubicBezTo>
                    <a:cubicBezTo>
                      <a:pt x="74" y="30"/>
                      <a:pt x="77" y="31"/>
                      <a:pt x="80" y="28"/>
                    </a:cubicBezTo>
                    <a:cubicBezTo>
                      <a:pt x="83" y="25"/>
                      <a:pt x="85" y="22"/>
                      <a:pt x="89" y="26"/>
                    </a:cubicBezTo>
                    <a:cubicBezTo>
                      <a:pt x="92" y="29"/>
                      <a:pt x="96" y="32"/>
                      <a:pt x="103" y="28"/>
                    </a:cubicBezTo>
                    <a:cubicBezTo>
                      <a:pt x="109" y="24"/>
                      <a:pt x="109" y="33"/>
                      <a:pt x="116" y="28"/>
                    </a:cubicBezTo>
                    <a:cubicBezTo>
                      <a:pt x="123" y="23"/>
                      <a:pt x="125" y="26"/>
                      <a:pt x="127" y="27"/>
                    </a:cubicBezTo>
                    <a:cubicBezTo>
                      <a:pt x="129" y="28"/>
                      <a:pt x="135" y="29"/>
                      <a:pt x="138" y="31"/>
                    </a:cubicBezTo>
                    <a:cubicBezTo>
                      <a:pt x="140" y="32"/>
                      <a:pt x="143" y="32"/>
                      <a:pt x="145" y="32"/>
                    </a:cubicBezTo>
                    <a:cubicBezTo>
                      <a:pt x="145" y="33"/>
                      <a:pt x="145" y="35"/>
                      <a:pt x="146" y="36"/>
                    </a:cubicBezTo>
                    <a:cubicBezTo>
                      <a:pt x="147" y="38"/>
                      <a:pt x="147" y="40"/>
                      <a:pt x="146" y="42"/>
                    </a:cubicBezTo>
                    <a:cubicBezTo>
                      <a:pt x="145" y="44"/>
                      <a:pt x="144" y="46"/>
                      <a:pt x="146" y="48"/>
                    </a:cubicBezTo>
                    <a:cubicBezTo>
                      <a:pt x="147" y="50"/>
                      <a:pt x="146" y="51"/>
                      <a:pt x="145" y="53"/>
                    </a:cubicBezTo>
                    <a:cubicBezTo>
                      <a:pt x="144" y="56"/>
                      <a:pt x="141" y="58"/>
                      <a:pt x="139" y="58"/>
                    </a:cubicBezTo>
                    <a:cubicBezTo>
                      <a:pt x="137" y="57"/>
                      <a:pt x="136" y="59"/>
                      <a:pt x="137" y="61"/>
                    </a:cubicBezTo>
                    <a:cubicBezTo>
                      <a:pt x="138" y="62"/>
                      <a:pt x="139" y="64"/>
                      <a:pt x="137" y="67"/>
                    </a:cubicBezTo>
                    <a:cubicBezTo>
                      <a:pt x="135" y="70"/>
                      <a:pt x="136" y="72"/>
                      <a:pt x="137" y="73"/>
                    </a:cubicBezTo>
                    <a:cubicBezTo>
                      <a:pt x="138" y="74"/>
                      <a:pt x="138" y="78"/>
                      <a:pt x="137" y="79"/>
                    </a:cubicBezTo>
                    <a:cubicBezTo>
                      <a:pt x="137" y="80"/>
                      <a:pt x="133" y="79"/>
                      <a:pt x="131" y="79"/>
                    </a:cubicBezTo>
                    <a:cubicBezTo>
                      <a:pt x="129" y="78"/>
                      <a:pt x="128" y="79"/>
                      <a:pt x="127" y="81"/>
                    </a:cubicBezTo>
                    <a:cubicBezTo>
                      <a:pt x="125" y="83"/>
                      <a:pt x="122" y="82"/>
                      <a:pt x="120" y="82"/>
                    </a:cubicBezTo>
                    <a:cubicBezTo>
                      <a:pt x="118" y="82"/>
                      <a:pt x="118" y="84"/>
                      <a:pt x="117" y="87"/>
                    </a:cubicBezTo>
                    <a:cubicBezTo>
                      <a:pt x="117" y="90"/>
                      <a:pt x="120" y="91"/>
                      <a:pt x="122" y="94"/>
                    </a:cubicBezTo>
                    <a:cubicBezTo>
                      <a:pt x="123" y="97"/>
                      <a:pt x="119" y="96"/>
                      <a:pt x="117" y="96"/>
                    </a:cubicBezTo>
                    <a:cubicBezTo>
                      <a:pt x="115" y="95"/>
                      <a:pt x="115" y="100"/>
                      <a:pt x="114" y="102"/>
                    </a:cubicBezTo>
                    <a:cubicBezTo>
                      <a:pt x="113" y="105"/>
                      <a:pt x="118" y="105"/>
                      <a:pt x="117" y="107"/>
                    </a:cubicBezTo>
                    <a:cubicBezTo>
                      <a:pt x="115" y="108"/>
                      <a:pt x="113" y="114"/>
                      <a:pt x="109" y="121"/>
                    </a:cubicBezTo>
                    <a:cubicBezTo>
                      <a:pt x="107" y="125"/>
                      <a:pt x="106" y="125"/>
                      <a:pt x="105" y="125"/>
                    </a:cubicBezTo>
                    <a:cubicBezTo>
                      <a:pt x="105" y="125"/>
                      <a:pt x="106" y="121"/>
                      <a:pt x="105" y="119"/>
                    </a:cubicBezTo>
                    <a:cubicBezTo>
                      <a:pt x="104" y="116"/>
                      <a:pt x="97" y="113"/>
                      <a:pt x="94" y="110"/>
                    </a:cubicBezTo>
                    <a:cubicBezTo>
                      <a:pt x="91" y="108"/>
                      <a:pt x="93" y="105"/>
                      <a:pt x="92" y="102"/>
                    </a:cubicBezTo>
                    <a:cubicBezTo>
                      <a:pt x="91" y="99"/>
                      <a:pt x="85" y="99"/>
                      <a:pt x="84" y="101"/>
                    </a:cubicBezTo>
                    <a:cubicBezTo>
                      <a:pt x="82" y="103"/>
                      <a:pt x="78" y="102"/>
                      <a:pt x="73" y="103"/>
                    </a:cubicBezTo>
                    <a:cubicBezTo>
                      <a:pt x="68" y="103"/>
                      <a:pt x="64" y="101"/>
                      <a:pt x="60" y="101"/>
                    </a:cubicBezTo>
                    <a:cubicBezTo>
                      <a:pt x="56" y="100"/>
                      <a:pt x="55" y="97"/>
                      <a:pt x="51" y="96"/>
                    </a:cubicBezTo>
                    <a:cubicBezTo>
                      <a:pt x="46" y="95"/>
                      <a:pt x="45" y="98"/>
                      <a:pt x="42" y="95"/>
                    </a:cubicBezTo>
                    <a:cubicBezTo>
                      <a:pt x="39" y="91"/>
                      <a:pt x="37" y="93"/>
                      <a:pt x="33" y="95"/>
                    </a:cubicBezTo>
                    <a:cubicBezTo>
                      <a:pt x="30" y="97"/>
                      <a:pt x="24" y="98"/>
                      <a:pt x="19" y="93"/>
                    </a:cubicBezTo>
                    <a:cubicBezTo>
                      <a:pt x="19" y="92"/>
                      <a:pt x="17" y="91"/>
                      <a:pt x="16" y="91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19" y="88"/>
                      <a:pt x="20" y="91"/>
                      <a:pt x="20" y="87"/>
                    </a:cubicBezTo>
                    <a:cubicBezTo>
                      <a:pt x="20" y="83"/>
                      <a:pt x="17" y="81"/>
                      <a:pt x="18" y="77"/>
                    </a:cubicBezTo>
                    <a:cubicBezTo>
                      <a:pt x="18" y="73"/>
                      <a:pt x="22" y="69"/>
                      <a:pt x="20" y="69"/>
                    </a:cubicBezTo>
                    <a:cubicBezTo>
                      <a:pt x="18" y="68"/>
                      <a:pt x="16" y="66"/>
                      <a:pt x="17" y="64"/>
                    </a:cubicBezTo>
                    <a:cubicBezTo>
                      <a:pt x="18" y="61"/>
                      <a:pt x="16" y="62"/>
                      <a:pt x="17" y="60"/>
                    </a:cubicBezTo>
                    <a:cubicBezTo>
                      <a:pt x="17" y="58"/>
                      <a:pt x="21" y="57"/>
                      <a:pt x="19" y="55"/>
                    </a:cubicBezTo>
                    <a:cubicBezTo>
                      <a:pt x="16" y="54"/>
                      <a:pt x="15" y="54"/>
                      <a:pt x="18" y="51"/>
                    </a:cubicBezTo>
                    <a:cubicBezTo>
                      <a:pt x="20" y="48"/>
                      <a:pt x="21" y="48"/>
                      <a:pt x="18" y="45"/>
                    </a:cubicBezTo>
                    <a:cubicBezTo>
                      <a:pt x="16" y="42"/>
                      <a:pt x="16" y="39"/>
                      <a:pt x="13" y="35"/>
                    </a:cubicBezTo>
                    <a:cubicBezTo>
                      <a:pt x="11" y="33"/>
                      <a:pt x="5" y="29"/>
                      <a:pt x="0" y="2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" name="Freeform 63"/>
              <p:cNvSpPr>
                <a:spLocks/>
              </p:cNvSpPr>
              <p:nvPr/>
            </p:nvSpPr>
            <p:spPr bwMode="auto">
              <a:xfrm>
                <a:off x="3263" y="1141"/>
                <a:ext cx="434" cy="532"/>
              </a:xfrm>
              <a:custGeom>
                <a:avLst/>
                <a:gdLst>
                  <a:gd name="T0" fmla="*/ 12 w 89"/>
                  <a:gd name="T1" fmla="*/ 48 h 109"/>
                  <a:gd name="T2" fmla="*/ 17 w 89"/>
                  <a:gd name="T3" fmla="*/ 46 h 109"/>
                  <a:gd name="T4" fmla="*/ 7 w 89"/>
                  <a:gd name="T5" fmla="*/ 46 h 109"/>
                  <a:gd name="T6" fmla="*/ 2 w 89"/>
                  <a:gd name="T7" fmla="*/ 39 h 109"/>
                  <a:gd name="T8" fmla="*/ 6 w 89"/>
                  <a:gd name="T9" fmla="*/ 28 h 109"/>
                  <a:gd name="T10" fmla="*/ 18 w 89"/>
                  <a:gd name="T11" fmla="*/ 21 h 109"/>
                  <a:gd name="T12" fmla="*/ 30 w 89"/>
                  <a:gd name="T13" fmla="*/ 15 h 109"/>
                  <a:gd name="T14" fmla="*/ 48 w 89"/>
                  <a:gd name="T15" fmla="*/ 11 h 109"/>
                  <a:gd name="T16" fmla="*/ 66 w 89"/>
                  <a:gd name="T17" fmla="*/ 1 h 109"/>
                  <a:gd name="T18" fmla="*/ 67 w 89"/>
                  <a:gd name="T19" fmla="*/ 0 h 109"/>
                  <a:gd name="T20" fmla="*/ 80 w 89"/>
                  <a:gd name="T21" fmla="*/ 10 h 109"/>
                  <a:gd name="T22" fmla="*/ 85 w 89"/>
                  <a:gd name="T23" fmla="*/ 20 h 109"/>
                  <a:gd name="T24" fmla="*/ 85 w 89"/>
                  <a:gd name="T25" fmla="*/ 26 h 109"/>
                  <a:gd name="T26" fmla="*/ 86 w 89"/>
                  <a:gd name="T27" fmla="*/ 30 h 109"/>
                  <a:gd name="T28" fmla="*/ 84 w 89"/>
                  <a:gd name="T29" fmla="*/ 35 h 109"/>
                  <a:gd name="T30" fmla="*/ 84 w 89"/>
                  <a:gd name="T31" fmla="*/ 39 h 109"/>
                  <a:gd name="T32" fmla="*/ 87 w 89"/>
                  <a:gd name="T33" fmla="*/ 44 h 109"/>
                  <a:gd name="T34" fmla="*/ 85 w 89"/>
                  <a:gd name="T35" fmla="*/ 52 h 109"/>
                  <a:gd name="T36" fmla="*/ 87 w 89"/>
                  <a:gd name="T37" fmla="*/ 62 h 109"/>
                  <a:gd name="T38" fmla="*/ 83 w 89"/>
                  <a:gd name="T39" fmla="*/ 66 h 109"/>
                  <a:gd name="T40" fmla="*/ 81 w 89"/>
                  <a:gd name="T41" fmla="*/ 74 h 109"/>
                  <a:gd name="T42" fmla="*/ 77 w 89"/>
                  <a:gd name="T43" fmla="*/ 79 h 109"/>
                  <a:gd name="T44" fmla="*/ 71 w 89"/>
                  <a:gd name="T45" fmla="*/ 80 h 109"/>
                  <a:gd name="T46" fmla="*/ 74 w 89"/>
                  <a:gd name="T47" fmla="*/ 86 h 109"/>
                  <a:gd name="T48" fmla="*/ 71 w 89"/>
                  <a:gd name="T49" fmla="*/ 90 h 109"/>
                  <a:gd name="T50" fmla="*/ 70 w 89"/>
                  <a:gd name="T51" fmla="*/ 93 h 109"/>
                  <a:gd name="T52" fmla="*/ 67 w 89"/>
                  <a:gd name="T53" fmla="*/ 95 h 109"/>
                  <a:gd name="T54" fmla="*/ 64 w 89"/>
                  <a:gd name="T55" fmla="*/ 101 h 109"/>
                  <a:gd name="T56" fmla="*/ 57 w 89"/>
                  <a:gd name="T57" fmla="*/ 101 h 109"/>
                  <a:gd name="T58" fmla="*/ 50 w 89"/>
                  <a:gd name="T59" fmla="*/ 102 h 109"/>
                  <a:gd name="T60" fmla="*/ 38 w 89"/>
                  <a:gd name="T61" fmla="*/ 107 h 109"/>
                  <a:gd name="T62" fmla="*/ 37 w 89"/>
                  <a:gd name="T63" fmla="*/ 109 h 109"/>
                  <a:gd name="T64" fmla="*/ 34 w 89"/>
                  <a:gd name="T65" fmla="*/ 104 h 109"/>
                  <a:gd name="T66" fmla="*/ 30 w 89"/>
                  <a:gd name="T67" fmla="*/ 98 h 109"/>
                  <a:gd name="T68" fmla="*/ 24 w 89"/>
                  <a:gd name="T69" fmla="*/ 93 h 109"/>
                  <a:gd name="T70" fmla="*/ 17 w 89"/>
                  <a:gd name="T71" fmla="*/ 90 h 109"/>
                  <a:gd name="T72" fmla="*/ 18 w 89"/>
                  <a:gd name="T73" fmla="*/ 82 h 109"/>
                  <a:gd name="T74" fmla="*/ 15 w 89"/>
                  <a:gd name="T75" fmla="*/ 76 h 109"/>
                  <a:gd name="T76" fmla="*/ 17 w 89"/>
                  <a:gd name="T77" fmla="*/ 69 h 109"/>
                  <a:gd name="T78" fmla="*/ 14 w 89"/>
                  <a:gd name="T79" fmla="*/ 64 h 109"/>
                  <a:gd name="T80" fmla="*/ 13 w 89"/>
                  <a:gd name="T81" fmla="*/ 60 h 109"/>
                  <a:gd name="T82" fmla="*/ 12 w 89"/>
                  <a:gd name="T83" fmla="*/ 52 h 109"/>
                  <a:gd name="T84" fmla="*/ 12 w 89"/>
                  <a:gd name="T85" fmla="*/ 48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9" h="109">
                    <a:moveTo>
                      <a:pt x="12" y="48"/>
                    </a:moveTo>
                    <a:cubicBezTo>
                      <a:pt x="15" y="47"/>
                      <a:pt x="17" y="47"/>
                      <a:pt x="17" y="46"/>
                    </a:cubicBezTo>
                    <a:cubicBezTo>
                      <a:pt x="18" y="46"/>
                      <a:pt x="11" y="47"/>
                      <a:pt x="7" y="46"/>
                    </a:cubicBezTo>
                    <a:cubicBezTo>
                      <a:pt x="4" y="45"/>
                      <a:pt x="0" y="42"/>
                      <a:pt x="2" y="39"/>
                    </a:cubicBezTo>
                    <a:cubicBezTo>
                      <a:pt x="3" y="36"/>
                      <a:pt x="6" y="30"/>
                      <a:pt x="6" y="28"/>
                    </a:cubicBezTo>
                    <a:cubicBezTo>
                      <a:pt x="6" y="26"/>
                      <a:pt x="14" y="23"/>
                      <a:pt x="18" y="21"/>
                    </a:cubicBezTo>
                    <a:cubicBezTo>
                      <a:pt x="21" y="19"/>
                      <a:pt x="24" y="17"/>
                      <a:pt x="30" y="15"/>
                    </a:cubicBezTo>
                    <a:cubicBezTo>
                      <a:pt x="36" y="13"/>
                      <a:pt x="44" y="14"/>
                      <a:pt x="48" y="11"/>
                    </a:cubicBezTo>
                    <a:cubicBezTo>
                      <a:pt x="51" y="9"/>
                      <a:pt x="63" y="6"/>
                      <a:pt x="66" y="1"/>
                    </a:cubicBezTo>
                    <a:cubicBezTo>
                      <a:pt x="67" y="1"/>
                      <a:pt x="67" y="0"/>
                      <a:pt x="67" y="0"/>
                    </a:cubicBezTo>
                    <a:cubicBezTo>
                      <a:pt x="72" y="4"/>
                      <a:pt x="78" y="8"/>
                      <a:pt x="80" y="10"/>
                    </a:cubicBezTo>
                    <a:cubicBezTo>
                      <a:pt x="83" y="14"/>
                      <a:pt x="83" y="17"/>
                      <a:pt x="85" y="20"/>
                    </a:cubicBezTo>
                    <a:cubicBezTo>
                      <a:pt x="88" y="23"/>
                      <a:pt x="87" y="23"/>
                      <a:pt x="85" y="26"/>
                    </a:cubicBezTo>
                    <a:cubicBezTo>
                      <a:pt x="82" y="29"/>
                      <a:pt x="83" y="29"/>
                      <a:pt x="86" y="30"/>
                    </a:cubicBezTo>
                    <a:cubicBezTo>
                      <a:pt x="88" y="32"/>
                      <a:pt x="84" y="33"/>
                      <a:pt x="84" y="35"/>
                    </a:cubicBezTo>
                    <a:cubicBezTo>
                      <a:pt x="83" y="37"/>
                      <a:pt x="85" y="36"/>
                      <a:pt x="84" y="39"/>
                    </a:cubicBezTo>
                    <a:cubicBezTo>
                      <a:pt x="83" y="41"/>
                      <a:pt x="85" y="43"/>
                      <a:pt x="87" y="44"/>
                    </a:cubicBezTo>
                    <a:cubicBezTo>
                      <a:pt x="89" y="44"/>
                      <a:pt x="85" y="48"/>
                      <a:pt x="85" y="52"/>
                    </a:cubicBezTo>
                    <a:cubicBezTo>
                      <a:pt x="84" y="56"/>
                      <a:pt x="87" y="58"/>
                      <a:pt x="87" y="62"/>
                    </a:cubicBezTo>
                    <a:cubicBezTo>
                      <a:pt x="87" y="66"/>
                      <a:pt x="86" y="63"/>
                      <a:pt x="83" y="66"/>
                    </a:cubicBezTo>
                    <a:cubicBezTo>
                      <a:pt x="81" y="68"/>
                      <a:pt x="82" y="71"/>
                      <a:pt x="81" y="74"/>
                    </a:cubicBezTo>
                    <a:cubicBezTo>
                      <a:pt x="81" y="77"/>
                      <a:pt x="80" y="79"/>
                      <a:pt x="77" y="79"/>
                    </a:cubicBezTo>
                    <a:cubicBezTo>
                      <a:pt x="74" y="79"/>
                      <a:pt x="71" y="79"/>
                      <a:pt x="71" y="80"/>
                    </a:cubicBezTo>
                    <a:cubicBezTo>
                      <a:pt x="71" y="82"/>
                      <a:pt x="74" y="86"/>
                      <a:pt x="74" y="86"/>
                    </a:cubicBezTo>
                    <a:cubicBezTo>
                      <a:pt x="74" y="86"/>
                      <a:pt x="72" y="88"/>
                      <a:pt x="71" y="90"/>
                    </a:cubicBezTo>
                    <a:cubicBezTo>
                      <a:pt x="70" y="91"/>
                      <a:pt x="71" y="91"/>
                      <a:pt x="70" y="93"/>
                    </a:cubicBezTo>
                    <a:cubicBezTo>
                      <a:pt x="69" y="95"/>
                      <a:pt x="69" y="93"/>
                      <a:pt x="67" y="95"/>
                    </a:cubicBezTo>
                    <a:cubicBezTo>
                      <a:pt x="65" y="96"/>
                      <a:pt x="65" y="100"/>
                      <a:pt x="64" y="101"/>
                    </a:cubicBezTo>
                    <a:cubicBezTo>
                      <a:pt x="62" y="103"/>
                      <a:pt x="60" y="101"/>
                      <a:pt x="57" y="101"/>
                    </a:cubicBezTo>
                    <a:cubicBezTo>
                      <a:pt x="55" y="101"/>
                      <a:pt x="52" y="100"/>
                      <a:pt x="50" y="102"/>
                    </a:cubicBezTo>
                    <a:cubicBezTo>
                      <a:pt x="48" y="104"/>
                      <a:pt x="41" y="103"/>
                      <a:pt x="38" y="107"/>
                    </a:cubicBezTo>
                    <a:cubicBezTo>
                      <a:pt x="38" y="108"/>
                      <a:pt x="37" y="108"/>
                      <a:pt x="37" y="109"/>
                    </a:cubicBezTo>
                    <a:cubicBezTo>
                      <a:pt x="35" y="107"/>
                      <a:pt x="34" y="105"/>
                      <a:pt x="34" y="104"/>
                    </a:cubicBezTo>
                    <a:cubicBezTo>
                      <a:pt x="33" y="101"/>
                      <a:pt x="31" y="100"/>
                      <a:pt x="30" y="98"/>
                    </a:cubicBezTo>
                    <a:cubicBezTo>
                      <a:pt x="30" y="95"/>
                      <a:pt x="26" y="92"/>
                      <a:pt x="24" y="93"/>
                    </a:cubicBezTo>
                    <a:cubicBezTo>
                      <a:pt x="22" y="95"/>
                      <a:pt x="18" y="93"/>
                      <a:pt x="17" y="90"/>
                    </a:cubicBezTo>
                    <a:cubicBezTo>
                      <a:pt x="17" y="88"/>
                      <a:pt x="19" y="84"/>
                      <a:pt x="18" y="82"/>
                    </a:cubicBezTo>
                    <a:cubicBezTo>
                      <a:pt x="16" y="79"/>
                      <a:pt x="14" y="80"/>
                      <a:pt x="15" y="76"/>
                    </a:cubicBezTo>
                    <a:cubicBezTo>
                      <a:pt x="16" y="73"/>
                      <a:pt x="18" y="73"/>
                      <a:pt x="17" y="69"/>
                    </a:cubicBezTo>
                    <a:cubicBezTo>
                      <a:pt x="16" y="66"/>
                      <a:pt x="14" y="66"/>
                      <a:pt x="14" y="64"/>
                    </a:cubicBezTo>
                    <a:cubicBezTo>
                      <a:pt x="14" y="62"/>
                      <a:pt x="14" y="61"/>
                      <a:pt x="13" y="60"/>
                    </a:cubicBezTo>
                    <a:cubicBezTo>
                      <a:pt x="12" y="59"/>
                      <a:pt x="12" y="54"/>
                      <a:pt x="12" y="52"/>
                    </a:cubicBezTo>
                    <a:cubicBezTo>
                      <a:pt x="12" y="50"/>
                      <a:pt x="12" y="48"/>
                      <a:pt x="12" y="4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" name="Freeform 64"/>
              <p:cNvSpPr>
                <a:spLocks/>
              </p:cNvSpPr>
              <p:nvPr/>
            </p:nvSpPr>
            <p:spPr bwMode="auto">
              <a:xfrm>
                <a:off x="2771" y="1234"/>
                <a:ext cx="736" cy="638"/>
              </a:xfrm>
              <a:custGeom>
                <a:avLst/>
                <a:gdLst>
                  <a:gd name="T0" fmla="*/ 16 w 151"/>
                  <a:gd name="T1" fmla="*/ 87 h 131"/>
                  <a:gd name="T2" fmla="*/ 18 w 151"/>
                  <a:gd name="T3" fmla="*/ 82 h 131"/>
                  <a:gd name="T4" fmla="*/ 16 w 151"/>
                  <a:gd name="T5" fmla="*/ 67 h 131"/>
                  <a:gd name="T6" fmla="*/ 15 w 151"/>
                  <a:gd name="T7" fmla="*/ 50 h 131"/>
                  <a:gd name="T8" fmla="*/ 12 w 151"/>
                  <a:gd name="T9" fmla="*/ 37 h 131"/>
                  <a:gd name="T10" fmla="*/ 5 w 151"/>
                  <a:gd name="T11" fmla="*/ 26 h 131"/>
                  <a:gd name="T12" fmla="*/ 4 w 151"/>
                  <a:gd name="T13" fmla="*/ 13 h 131"/>
                  <a:gd name="T14" fmla="*/ 0 w 151"/>
                  <a:gd name="T15" fmla="*/ 3 h 131"/>
                  <a:gd name="T16" fmla="*/ 11 w 151"/>
                  <a:gd name="T17" fmla="*/ 4 h 131"/>
                  <a:gd name="T18" fmla="*/ 21 w 151"/>
                  <a:gd name="T19" fmla="*/ 8 h 131"/>
                  <a:gd name="T20" fmla="*/ 34 w 151"/>
                  <a:gd name="T21" fmla="*/ 5 h 131"/>
                  <a:gd name="T22" fmla="*/ 33 w 151"/>
                  <a:gd name="T23" fmla="*/ 16 h 131"/>
                  <a:gd name="T24" fmla="*/ 39 w 151"/>
                  <a:gd name="T25" fmla="*/ 28 h 131"/>
                  <a:gd name="T26" fmla="*/ 44 w 151"/>
                  <a:gd name="T27" fmla="*/ 30 h 131"/>
                  <a:gd name="T28" fmla="*/ 55 w 151"/>
                  <a:gd name="T29" fmla="*/ 32 h 131"/>
                  <a:gd name="T30" fmla="*/ 75 w 151"/>
                  <a:gd name="T31" fmla="*/ 35 h 131"/>
                  <a:gd name="T32" fmla="*/ 100 w 151"/>
                  <a:gd name="T33" fmla="*/ 35 h 131"/>
                  <a:gd name="T34" fmla="*/ 113 w 151"/>
                  <a:gd name="T35" fmla="*/ 29 h 131"/>
                  <a:gd name="T36" fmla="*/ 113 w 151"/>
                  <a:gd name="T37" fmla="*/ 33 h 131"/>
                  <a:gd name="T38" fmla="*/ 115 w 151"/>
                  <a:gd name="T39" fmla="*/ 45 h 131"/>
                  <a:gd name="T40" fmla="*/ 116 w 151"/>
                  <a:gd name="T41" fmla="*/ 57 h 131"/>
                  <a:gd name="T42" fmla="*/ 118 w 151"/>
                  <a:gd name="T43" fmla="*/ 71 h 131"/>
                  <a:gd name="T44" fmla="*/ 131 w 151"/>
                  <a:gd name="T45" fmla="*/ 79 h 131"/>
                  <a:gd name="T46" fmla="*/ 138 w 151"/>
                  <a:gd name="T47" fmla="*/ 90 h 131"/>
                  <a:gd name="T48" fmla="*/ 137 w 151"/>
                  <a:gd name="T49" fmla="*/ 117 h 131"/>
                  <a:gd name="T50" fmla="*/ 143 w 151"/>
                  <a:gd name="T51" fmla="*/ 131 h 131"/>
                  <a:gd name="T52" fmla="*/ 136 w 151"/>
                  <a:gd name="T53" fmla="*/ 128 h 131"/>
                  <a:gd name="T54" fmla="*/ 125 w 151"/>
                  <a:gd name="T55" fmla="*/ 122 h 131"/>
                  <a:gd name="T56" fmla="*/ 116 w 151"/>
                  <a:gd name="T57" fmla="*/ 113 h 131"/>
                  <a:gd name="T58" fmla="*/ 104 w 151"/>
                  <a:gd name="T59" fmla="*/ 108 h 131"/>
                  <a:gd name="T60" fmla="*/ 93 w 151"/>
                  <a:gd name="T61" fmla="*/ 107 h 131"/>
                  <a:gd name="T62" fmla="*/ 82 w 151"/>
                  <a:gd name="T63" fmla="*/ 98 h 131"/>
                  <a:gd name="T64" fmla="*/ 69 w 151"/>
                  <a:gd name="T65" fmla="*/ 101 h 131"/>
                  <a:gd name="T66" fmla="*/ 59 w 151"/>
                  <a:gd name="T67" fmla="*/ 103 h 131"/>
                  <a:gd name="T68" fmla="*/ 45 w 151"/>
                  <a:gd name="T69" fmla="*/ 100 h 131"/>
                  <a:gd name="T70" fmla="*/ 29 w 151"/>
                  <a:gd name="T71" fmla="*/ 98 h 131"/>
                  <a:gd name="T72" fmla="*/ 14 w 151"/>
                  <a:gd name="T73" fmla="*/ 87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1" h="131">
                    <a:moveTo>
                      <a:pt x="14" y="87"/>
                    </a:moveTo>
                    <a:cubicBezTo>
                      <a:pt x="14" y="87"/>
                      <a:pt x="15" y="87"/>
                      <a:pt x="16" y="87"/>
                    </a:cubicBezTo>
                    <a:cubicBezTo>
                      <a:pt x="19" y="87"/>
                      <a:pt x="24" y="87"/>
                      <a:pt x="24" y="87"/>
                    </a:cubicBezTo>
                    <a:cubicBezTo>
                      <a:pt x="24" y="87"/>
                      <a:pt x="20" y="86"/>
                      <a:pt x="18" y="82"/>
                    </a:cubicBezTo>
                    <a:cubicBezTo>
                      <a:pt x="15" y="78"/>
                      <a:pt x="15" y="75"/>
                      <a:pt x="15" y="73"/>
                    </a:cubicBezTo>
                    <a:cubicBezTo>
                      <a:pt x="15" y="71"/>
                      <a:pt x="16" y="69"/>
                      <a:pt x="16" y="67"/>
                    </a:cubicBezTo>
                    <a:cubicBezTo>
                      <a:pt x="16" y="65"/>
                      <a:pt x="17" y="61"/>
                      <a:pt x="16" y="60"/>
                    </a:cubicBezTo>
                    <a:cubicBezTo>
                      <a:pt x="16" y="58"/>
                      <a:pt x="15" y="52"/>
                      <a:pt x="15" y="50"/>
                    </a:cubicBezTo>
                    <a:cubicBezTo>
                      <a:pt x="15" y="48"/>
                      <a:pt x="15" y="45"/>
                      <a:pt x="14" y="43"/>
                    </a:cubicBezTo>
                    <a:cubicBezTo>
                      <a:pt x="14" y="42"/>
                      <a:pt x="13" y="40"/>
                      <a:pt x="12" y="37"/>
                    </a:cubicBezTo>
                    <a:cubicBezTo>
                      <a:pt x="11" y="34"/>
                      <a:pt x="9" y="32"/>
                      <a:pt x="8" y="30"/>
                    </a:cubicBezTo>
                    <a:cubicBezTo>
                      <a:pt x="7" y="28"/>
                      <a:pt x="5" y="29"/>
                      <a:pt x="5" y="26"/>
                    </a:cubicBezTo>
                    <a:cubicBezTo>
                      <a:pt x="6" y="22"/>
                      <a:pt x="5" y="23"/>
                      <a:pt x="4" y="20"/>
                    </a:cubicBezTo>
                    <a:cubicBezTo>
                      <a:pt x="2" y="18"/>
                      <a:pt x="3" y="16"/>
                      <a:pt x="4" y="13"/>
                    </a:cubicBezTo>
                    <a:cubicBezTo>
                      <a:pt x="5" y="11"/>
                      <a:pt x="3" y="8"/>
                      <a:pt x="2" y="7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2"/>
                      <a:pt x="2" y="0"/>
                      <a:pt x="5" y="2"/>
                    </a:cubicBezTo>
                    <a:cubicBezTo>
                      <a:pt x="7" y="3"/>
                      <a:pt x="10" y="4"/>
                      <a:pt x="11" y="4"/>
                    </a:cubicBezTo>
                    <a:cubicBezTo>
                      <a:pt x="12" y="3"/>
                      <a:pt x="13" y="6"/>
                      <a:pt x="15" y="6"/>
                    </a:cubicBezTo>
                    <a:cubicBezTo>
                      <a:pt x="17" y="7"/>
                      <a:pt x="19" y="8"/>
                      <a:pt x="21" y="8"/>
                    </a:cubicBezTo>
                    <a:cubicBezTo>
                      <a:pt x="23" y="7"/>
                      <a:pt x="21" y="5"/>
                      <a:pt x="25" y="4"/>
                    </a:cubicBezTo>
                    <a:cubicBezTo>
                      <a:pt x="29" y="4"/>
                      <a:pt x="31" y="3"/>
                      <a:pt x="34" y="5"/>
                    </a:cubicBezTo>
                    <a:cubicBezTo>
                      <a:pt x="37" y="7"/>
                      <a:pt x="38" y="8"/>
                      <a:pt x="36" y="10"/>
                    </a:cubicBezTo>
                    <a:cubicBezTo>
                      <a:pt x="35" y="12"/>
                      <a:pt x="32" y="14"/>
                      <a:pt x="33" y="16"/>
                    </a:cubicBezTo>
                    <a:cubicBezTo>
                      <a:pt x="33" y="18"/>
                      <a:pt x="34" y="21"/>
                      <a:pt x="36" y="23"/>
                    </a:cubicBezTo>
                    <a:cubicBezTo>
                      <a:pt x="38" y="25"/>
                      <a:pt x="39" y="26"/>
                      <a:pt x="39" y="28"/>
                    </a:cubicBezTo>
                    <a:cubicBezTo>
                      <a:pt x="40" y="30"/>
                      <a:pt x="40" y="34"/>
                      <a:pt x="40" y="34"/>
                    </a:cubicBezTo>
                    <a:cubicBezTo>
                      <a:pt x="40" y="34"/>
                      <a:pt x="41" y="30"/>
                      <a:pt x="44" y="30"/>
                    </a:cubicBezTo>
                    <a:cubicBezTo>
                      <a:pt x="48" y="30"/>
                      <a:pt x="49" y="30"/>
                      <a:pt x="51" y="30"/>
                    </a:cubicBezTo>
                    <a:cubicBezTo>
                      <a:pt x="53" y="30"/>
                      <a:pt x="53" y="32"/>
                      <a:pt x="55" y="32"/>
                    </a:cubicBezTo>
                    <a:cubicBezTo>
                      <a:pt x="57" y="32"/>
                      <a:pt x="58" y="33"/>
                      <a:pt x="61" y="33"/>
                    </a:cubicBezTo>
                    <a:cubicBezTo>
                      <a:pt x="64" y="33"/>
                      <a:pt x="70" y="35"/>
                      <a:pt x="75" y="35"/>
                    </a:cubicBezTo>
                    <a:cubicBezTo>
                      <a:pt x="81" y="35"/>
                      <a:pt x="82" y="39"/>
                      <a:pt x="86" y="39"/>
                    </a:cubicBezTo>
                    <a:cubicBezTo>
                      <a:pt x="90" y="40"/>
                      <a:pt x="95" y="39"/>
                      <a:pt x="100" y="35"/>
                    </a:cubicBezTo>
                    <a:cubicBezTo>
                      <a:pt x="104" y="32"/>
                      <a:pt x="106" y="30"/>
                      <a:pt x="110" y="29"/>
                    </a:cubicBezTo>
                    <a:cubicBezTo>
                      <a:pt x="111" y="29"/>
                      <a:pt x="112" y="29"/>
                      <a:pt x="113" y="29"/>
                    </a:cubicBezTo>
                    <a:cubicBezTo>
                      <a:pt x="113" y="29"/>
                      <a:pt x="113" y="29"/>
                      <a:pt x="113" y="29"/>
                    </a:cubicBezTo>
                    <a:cubicBezTo>
                      <a:pt x="113" y="29"/>
                      <a:pt x="113" y="31"/>
                      <a:pt x="113" y="33"/>
                    </a:cubicBezTo>
                    <a:cubicBezTo>
                      <a:pt x="113" y="35"/>
                      <a:pt x="113" y="40"/>
                      <a:pt x="114" y="41"/>
                    </a:cubicBezTo>
                    <a:cubicBezTo>
                      <a:pt x="115" y="42"/>
                      <a:pt x="115" y="43"/>
                      <a:pt x="115" y="45"/>
                    </a:cubicBezTo>
                    <a:cubicBezTo>
                      <a:pt x="115" y="47"/>
                      <a:pt x="117" y="47"/>
                      <a:pt x="118" y="50"/>
                    </a:cubicBezTo>
                    <a:cubicBezTo>
                      <a:pt x="119" y="54"/>
                      <a:pt x="117" y="54"/>
                      <a:pt x="116" y="57"/>
                    </a:cubicBezTo>
                    <a:cubicBezTo>
                      <a:pt x="115" y="61"/>
                      <a:pt x="117" y="60"/>
                      <a:pt x="119" y="63"/>
                    </a:cubicBezTo>
                    <a:cubicBezTo>
                      <a:pt x="120" y="65"/>
                      <a:pt x="118" y="69"/>
                      <a:pt x="118" y="71"/>
                    </a:cubicBezTo>
                    <a:cubicBezTo>
                      <a:pt x="119" y="74"/>
                      <a:pt x="123" y="76"/>
                      <a:pt x="125" y="74"/>
                    </a:cubicBezTo>
                    <a:cubicBezTo>
                      <a:pt x="127" y="73"/>
                      <a:pt x="131" y="76"/>
                      <a:pt x="131" y="79"/>
                    </a:cubicBezTo>
                    <a:cubicBezTo>
                      <a:pt x="132" y="81"/>
                      <a:pt x="134" y="82"/>
                      <a:pt x="135" y="85"/>
                    </a:cubicBezTo>
                    <a:cubicBezTo>
                      <a:pt x="135" y="86"/>
                      <a:pt x="136" y="88"/>
                      <a:pt x="138" y="90"/>
                    </a:cubicBezTo>
                    <a:cubicBezTo>
                      <a:pt x="137" y="93"/>
                      <a:pt x="139" y="95"/>
                      <a:pt x="145" y="101"/>
                    </a:cubicBezTo>
                    <a:cubicBezTo>
                      <a:pt x="151" y="108"/>
                      <a:pt x="140" y="114"/>
                      <a:pt x="137" y="117"/>
                    </a:cubicBezTo>
                    <a:cubicBezTo>
                      <a:pt x="134" y="119"/>
                      <a:pt x="138" y="121"/>
                      <a:pt x="138" y="125"/>
                    </a:cubicBezTo>
                    <a:cubicBezTo>
                      <a:pt x="138" y="128"/>
                      <a:pt x="142" y="129"/>
                      <a:pt x="143" y="131"/>
                    </a:cubicBezTo>
                    <a:cubicBezTo>
                      <a:pt x="143" y="131"/>
                      <a:pt x="143" y="131"/>
                      <a:pt x="143" y="131"/>
                    </a:cubicBezTo>
                    <a:cubicBezTo>
                      <a:pt x="143" y="131"/>
                      <a:pt x="139" y="130"/>
                      <a:pt x="136" y="128"/>
                    </a:cubicBezTo>
                    <a:cubicBezTo>
                      <a:pt x="134" y="125"/>
                      <a:pt x="133" y="124"/>
                      <a:pt x="131" y="123"/>
                    </a:cubicBezTo>
                    <a:cubicBezTo>
                      <a:pt x="129" y="123"/>
                      <a:pt x="128" y="124"/>
                      <a:pt x="125" y="122"/>
                    </a:cubicBezTo>
                    <a:cubicBezTo>
                      <a:pt x="123" y="121"/>
                      <a:pt x="122" y="119"/>
                      <a:pt x="120" y="119"/>
                    </a:cubicBezTo>
                    <a:cubicBezTo>
                      <a:pt x="119" y="119"/>
                      <a:pt x="117" y="118"/>
                      <a:pt x="116" y="113"/>
                    </a:cubicBezTo>
                    <a:cubicBezTo>
                      <a:pt x="114" y="109"/>
                      <a:pt x="115" y="107"/>
                      <a:pt x="113" y="105"/>
                    </a:cubicBezTo>
                    <a:cubicBezTo>
                      <a:pt x="112" y="104"/>
                      <a:pt x="106" y="105"/>
                      <a:pt x="104" y="108"/>
                    </a:cubicBezTo>
                    <a:cubicBezTo>
                      <a:pt x="101" y="111"/>
                      <a:pt x="99" y="112"/>
                      <a:pt x="96" y="111"/>
                    </a:cubicBezTo>
                    <a:cubicBezTo>
                      <a:pt x="92" y="111"/>
                      <a:pt x="93" y="110"/>
                      <a:pt x="93" y="107"/>
                    </a:cubicBezTo>
                    <a:cubicBezTo>
                      <a:pt x="93" y="104"/>
                      <a:pt x="89" y="104"/>
                      <a:pt x="89" y="99"/>
                    </a:cubicBezTo>
                    <a:cubicBezTo>
                      <a:pt x="88" y="95"/>
                      <a:pt x="83" y="97"/>
                      <a:pt x="82" y="98"/>
                    </a:cubicBezTo>
                    <a:cubicBezTo>
                      <a:pt x="81" y="100"/>
                      <a:pt x="78" y="102"/>
                      <a:pt x="78" y="102"/>
                    </a:cubicBezTo>
                    <a:cubicBezTo>
                      <a:pt x="77" y="101"/>
                      <a:pt x="69" y="98"/>
                      <a:pt x="69" y="101"/>
                    </a:cubicBezTo>
                    <a:cubicBezTo>
                      <a:pt x="68" y="103"/>
                      <a:pt x="66" y="105"/>
                      <a:pt x="63" y="104"/>
                    </a:cubicBezTo>
                    <a:cubicBezTo>
                      <a:pt x="61" y="104"/>
                      <a:pt x="60" y="103"/>
                      <a:pt x="59" y="103"/>
                    </a:cubicBezTo>
                    <a:cubicBezTo>
                      <a:pt x="59" y="104"/>
                      <a:pt x="55" y="105"/>
                      <a:pt x="52" y="101"/>
                    </a:cubicBezTo>
                    <a:cubicBezTo>
                      <a:pt x="48" y="97"/>
                      <a:pt x="48" y="101"/>
                      <a:pt x="45" y="100"/>
                    </a:cubicBezTo>
                    <a:cubicBezTo>
                      <a:pt x="42" y="100"/>
                      <a:pt x="40" y="100"/>
                      <a:pt x="40" y="100"/>
                    </a:cubicBezTo>
                    <a:cubicBezTo>
                      <a:pt x="40" y="100"/>
                      <a:pt x="32" y="94"/>
                      <a:pt x="29" y="98"/>
                    </a:cubicBezTo>
                    <a:cubicBezTo>
                      <a:pt x="26" y="101"/>
                      <a:pt x="22" y="103"/>
                      <a:pt x="19" y="98"/>
                    </a:cubicBezTo>
                    <a:cubicBezTo>
                      <a:pt x="17" y="95"/>
                      <a:pt x="15" y="90"/>
                      <a:pt x="14" y="8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" name="Freeform 65"/>
              <p:cNvSpPr>
                <a:spLocks/>
              </p:cNvSpPr>
              <p:nvPr/>
            </p:nvSpPr>
            <p:spPr bwMode="auto">
              <a:xfrm>
                <a:off x="2030" y="1536"/>
                <a:ext cx="951" cy="570"/>
              </a:xfrm>
              <a:custGeom>
                <a:avLst/>
                <a:gdLst>
                  <a:gd name="T0" fmla="*/ 114 w 195"/>
                  <a:gd name="T1" fmla="*/ 115 h 117"/>
                  <a:gd name="T2" fmla="*/ 113 w 195"/>
                  <a:gd name="T3" fmla="*/ 109 h 117"/>
                  <a:gd name="T4" fmla="*/ 105 w 195"/>
                  <a:gd name="T5" fmla="*/ 111 h 117"/>
                  <a:gd name="T6" fmla="*/ 96 w 195"/>
                  <a:gd name="T7" fmla="*/ 109 h 117"/>
                  <a:gd name="T8" fmla="*/ 104 w 195"/>
                  <a:gd name="T9" fmla="*/ 105 h 117"/>
                  <a:gd name="T10" fmla="*/ 94 w 195"/>
                  <a:gd name="T11" fmla="*/ 102 h 117"/>
                  <a:gd name="T12" fmla="*/ 85 w 195"/>
                  <a:gd name="T13" fmla="*/ 104 h 117"/>
                  <a:gd name="T14" fmla="*/ 80 w 195"/>
                  <a:gd name="T15" fmla="*/ 112 h 117"/>
                  <a:gd name="T16" fmla="*/ 79 w 195"/>
                  <a:gd name="T17" fmla="*/ 99 h 117"/>
                  <a:gd name="T18" fmla="*/ 76 w 195"/>
                  <a:gd name="T19" fmla="*/ 97 h 117"/>
                  <a:gd name="T20" fmla="*/ 70 w 195"/>
                  <a:gd name="T21" fmla="*/ 90 h 117"/>
                  <a:gd name="T22" fmla="*/ 60 w 195"/>
                  <a:gd name="T23" fmla="*/ 86 h 117"/>
                  <a:gd name="T24" fmla="*/ 43 w 195"/>
                  <a:gd name="T25" fmla="*/ 82 h 117"/>
                  <a:gd name="T26" fmla="*/ 33 w 195"/>
                  <a:gd name="T27" fmla="*/ 77 h 117"/>
                  <a:gd name="T28" fmla="*/ 28 w 195"/>
                  <a:gd name="T29" fmla="*/ 81 h 117"/>
                  <a:gd name="T30" fmla="*/ 18 w 195"/>
                  <a:gd name="T31" fmla="*/ 78 h 117"/>
                  <a:gd name="T32" fmla="*/ 14 w 195"/>
                  <a:gd name="T33" fmla="*/ 67 h 117"/>
                  <a:gd name="T34" fmla="*/ 6 w 195"/>
                  <a:gd name="T35" fmla="*/ 58 h 117"/>
                  <a:gd name="T36" fmla="*/ 24 w 195"/>
                  <a:gd name="T37" fmla="*/ 54 h 117"/>
                  <a:gd name="T38" fmla="*/ 11 w 195"/>
                  <a:gd name="T39" fmla="*/ 48 h 117"/>
                  <a:gd name="T40" fmla="*/ 13 w 195"/>
                  <a:gd name="T41" fmla="*/ 40 h 117"/>
                  <a:gd name="T42" fmla="*/ 22 w 195"/>
                  <a:gd name="T43" fmla="*/ 39 h 117"/>
                  <a:gd name="T44" fmla="*/ 21 w 195"/>
                  <a:gd name="T45" fmla="*/ 34 h 117"/>
                  <a:gd name="T46" fmla="*/ 7 w 195"/>
                  <a:gd name="T47" fmla="*/ 37 h 117"/>
                  <a:gd name="T48" fmla="*/ 1 w 195"/>
                  <a:gd name="T49" fmla="*/ 29 h 117"/>
                  <a:gd name="T50" fmla="*/ 16 w 195"/>
                  <a:gd name="T51" fmla="*/ 16 h 117"/>
                  <a:gd name="T52" fmla="*/ 28 w 195"/>
                  <a:gd name="T53" fmla="*/ 15 h 117"/>
                  <a:gd name="T54" fmla="*/ 43 w 195"/>
                  <a:gd name="T55" fmla="*/ 9 h 117"/>
                  <a:gd name="T56" fmla="*/ 49 w 195"/>
                  <a:gd name="T57" fmla="*/ 15 h 117"/>
                  <a:gd name="T58" fmla="*/ 60 w 195"/>
                  <a:gd name="T59" fmla="*/ 14 h 117"/>
                  <a:gd name="T60" fmla="*/ 65 w 195"/>
                  <a:gd name="T61" fmla="*/ 9 h 117"/>
                  <a:gd name="T62" fmla="*/ 74 w 195"/>
                  <a:gd name="T63" fmla="*/ 6 h 117"/>
                  <a:gd name="T64" fmla="*/ 85 w 195"/>
                  <a:gd name="T65" fmla="*/ 3 h 117"/>
                  <a:gd name="T66" fmla="*/ 94 w 195"/>
                  <a:gd name="T67" fmla="*/ 7 h 117"/>
                  <a:gd name="T68" fmla="*/ 98 w 195"/>
                  <a:gd name="T69" fmla="*/ 13 h 117"/>
                  <a:gd name="T70" fmla="*/ 104 w 195"/>
                  <a:gd name="T71" fmla="*/ 23 h 117"/>
                  <a:gd name="T72" fmla="*/ 109 w 195"/>
                  <a:gd name="T73" fmla="*/ 32 h 117"/>
                  <a:gd name="T74" fmla="*/ 126 w 195"/>
                  <a:gd name="T75" fmla="*/ 22 h 117"/>
                  <a:gd name="T76" fmla="*/ 133 w 195"/>
                  <a:gd name="T77" fmla="*/ 23 h 117"/>
                  <a:gd name="T78" fmla="*/ 139 w 195"/>
                  <a:gd name="T79" fmla="*/ 23 h 117"/>
                  <a:gd name="T80" fmla="*/ 150 w 195"/>
                  <a:gd name="T81" fmla="*/ 20 h 117"/>
                  <a:gd name="T82" fmla="*/ 154 w 195"/>
                  <a:gd name="T83" fmla="*/ 25 h 117"/>
                  <a:gd name="T84" fmla="*/ 166 w 195"/>
                  <a:gd name="T85" fmla="*/ 25 h 117"/>
                  <a:gd name="T86" fmla="*/ 181 w 195"/>
                  <a:gd name="T87" fmla="*/ 36 h 117"/>
                  <a:gd name="T88" fmla="*/ 193 w 195"/>
                  <a:gd name="T89" fmla="*/ 44 h 117"/>
                  <a:gd name="T90" fmla="*/ 191 w 195"/>
                  <a:gd name="T91" fmla="*/ 62 h 117"/>
                  <a:gd name="T92" fmla="*/ 189 w 195"/>
                  <a:gd name="T93" fmla="*/ 78 h 117"/>
                  <a:gd name="T94" fmla="*/ 182 w 195"/>
                  <a:gd name="T95" fmla="*/ 92 h 117"/>
                  <a:gd name="T96" fmla="*/ 165 w 195"/>
                  <a:gd name="T97" fmla="*/ 93 h 117"/>
                  <a:gd name="T98" fmla="*/ 148 w 195"/>
                  <a:gd name="T99" fmla="*/ 99 h 117"/>
                  <a:gd name="T100" fmla="*/ 135 w 195"/>
                  <a:gd name="T101" fmla="*/ 108 h 117"/>
                  <a:gd name="T102" fmla="*/ 124 w 195"/>
                  <a:gd name="T103" fmla="*/ 114 h 117"/>
                  <a:gd name="T104" fmla="*/ 115 w 195"/>
                  <a:gd name="T105" fmla="*/ 115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95" h="117">
                    <a:moveTo>
                      <a:pt x="115" y="115"/>
                    </a:moveTo>
                    <a:cubicBezTo>
                      <a:pt x="115" y="115"/>
                      <a:pt x="115" y="115"/>
                      <a:pt x="114" y="115"/>
                    </a:cubicBezTo>
                    <a:cubicBezTo>
                      <a:pt x="114" y="114"/>
                      <a:pt x="115" y="113"/>
                      <a:pt x="116" y="112"/>
                    </a:cubicBezTo>
                    <a:cubicBezTo>
                      <a:pt x="116" y="111"/>
                      <a:pt x="115" y="110"/>
                      <a:pt x="113" y="109"/>
                    </a:cubicBezTo>
                    <a:cubicBezTo>
                      <a:pt x="112" y="109"/>
                      <a:pt x="109" y="106"/>
                      <a:pt x="107" y="107"/>
                    </a:cubicBezTo>
                    <a:cubicBezTo>
                      <a:pt x="105" y="109"/>
                      <a:pt x="107" y="110"/>
                      <a:pt x="105" y="111"/>
                    </a:cubicBezTo>
                    <a:cubicBezTo>
                      <a:pt x="103" y="112"/>
                      <a:pt x="102" y="109"/>
                      <a:pt x="100" y="110"/>
                    </a:cubicBezTo>
                    <a:cubicBezTo>
                      <a:pt x="99" y="112"/>
                      <a:pt x="97" y="111"/>
                      <a:pt x="96" y="109"/>
                    </a:cubicBezTo>
                    <a:cubicBezTo>
                      <a:pt x="94" y="108"/>
                      <a:pt x="94" y="105"/>
                      <a:pt x="96" y="106"/>
                    </a:cubicBezTo>
                    <a:cubicBezTo>
                      <a:pt x="98" y="106"/>
                      <a:pt x="103" y="106"/>
                      <a:pt x="104" y="105"/>
                    </a:cubicBezTo>
                    <a:cubicBezTo>
                      <a:pt x="104" y="104"/>
                      <a:pt x="105" y="101"/>
                      <a:pt x="102" y="101"/>
                    </a:cubicBezTo>
                    <a:cubicBezTo>
                      <a:pt x="98" y="100"/>
                      <a:pt x="95" y="101"/>
                      <a:pt x="94" y="102"/>
                    </a:cubicBezTo>
                    <a:cubicBezTo>
                      <a:pt x="94" y="102"/>
                      <a:pt x="91" y="101"/>
                      <a:pt x="90" y="100"/>
                    </a:cubicBezTo>
                    <a:cubicBezTo>
                      <a:pt x="89" y="98"/>
                      <a:pt x="87" y="104"/>
                      <a:pt x="85" y="104"/>
                    </a:cubicBezTo>
                    <a:cubicBezTo>
                      <a:pt x="83" y="104"/>
                      <a:pt x="82" y="105"/>
                      <a:pt x="83" y="107"/>
                    </a:cubicBezTo>
                    <a:cubicBezTo>
                      <a:pt x="83" y="110"/>
                      <a:pt x="82" y="113"/>
                      <a:pt x="80" y="112"/>
                    </a:cubicBezTo>
                    <a:cubicBezTo>
                      <a:pt x="78" y="110"/>
                      <a:pt x="80" y="106"/>
                      <a:pt x="80" y="103"/>
                    </a:cubicBezTo>
                    <a:cubicBezTo>
                      <a:pt x="79" y="101"/>
                      <a:pt x="78" y="101"/>
                      <a:pt x="79" y="99"/>
                    </a:cubicBezTo>
                    <a:cubicBezTo>
                      <a:pt x="80" y="97"/>
                      <a:pt x="83" y="93"/>
                      <a:pt x="82" y="92"/>
                    </a:cubicBezTo>
                    <a:cubicBezTo>
                      <a:pt x="80" y="92"/>
                      <a:pt x="77" y="98"/>
                      <a:pt x="76" y="97"/>
                    </a:cubicBezTo>
                    <a:cubicBezTo>
                      <a:pt x="74" y="95"/>
                      <a:pt x="71" y="93"/>
                      <a:pt x="72" y="91"/>
                    </a:cubicBezTo>
                    <a:cubicBezTo>
                      <a:pt x="72" y="90"/>
                      <a:pt x="71" y="87"/>
                      <a:pt x="70" y="90"/>
                    </a:cubicBezTo>
                    <a:cubicBezTo>
                      <a:pt x="68" y="92"/>
                      <a:pt x="65" y="93"/>
                      <a:pt x="64" y="92"/>
                    </a:cubicBezTo>
                    <a:cubicBezTo>
                      <a:pt x="63" y="91"/>
                      <a:pt x="63" y="86"/>
                      <a:pt x="60" y="86"/>
                    </a:cubicBezTo>
                    <a:cubicBezTo>
                      <a:pt x="56" y="86"/>
                      <a:pt x="52" y="83"/>
                      <a:pt x="49" y="84"/>
                    </a:cubicBezTo>
                    <a:cubicBezTo>
                      <a:pt x="46" y="84"/>
                      <a:pt x="45" y="85"/>
                      <a:pt x="43" y="82"/>
                    </a:cubicBezTo>
                    <a:cubicBezTo>
                      <a:pt x="41" y="79"/>
                      <a:pt x="42" y="73"/>
                      <a:pt x="39" y="76"/>
                    </a:cubicBezTo>
                    <a:cubicBezTo>
                      <a:pt x="37" y="79"/>
                      <a:pt x="36" y="79"/>
                      <a:pt x="33" y="77"/>
                    </a:cubicBezTo>
                    <a:cubicBezTo>
                      <a:pt x="31" y="76"/>
                      <a:pt x="29" y="75"/>
                      <a:pt x="29" y="76"/>
                    </a:cubicBezTo>
                    <a:cubicBezTo>
                      <a:pt x="28" y="77"/>
                      <a:pt x="30" y="80"/>
                      <a:pt x="28" y="81"/>
                    </a:cubicBezTo>
                    <a:cubicBezTo>
                      <a:pt x="27" y="82"/>
                      <a:pt x="24" y="83"/>
                      <a:pt x="22" y="82"/>
                    </a:cubicBezTo>
                    <a:cubicBezTo>
                      <a:pt x="20" y="82"/>
                      <a:pt x="18" y="80"/>
                      <a:pt x="18" y="78"/>
                    </a:cubicBezTo>
                    <a:cubicBezTo>
                      <a:pt x="18" y="76"/>
                      <a:pt x="20" y="75"/>
                      <a:pt x="18" y="72"/>
                    </a:cubicBezTo>
                    <a:cubicBezTo>
                      <a:pt x="15" y="70"/>
                      <a:pt x="18" y="69"/>
                      <a:pt x="14" y="67"/>
                    </a:cubicBezTo>
                    <a:cubicBezTo>
                      <a:pt x="10" y="65"/>
                      <a:pt x="9" y="65"/>
                      <a:pt x="6" y="63"/>
                    </a:cubicBezTo>
                    <a:cubicBezTo>
                      <a:pt x="2" y="62"/>
                      <a:pt x="2" y="58"/>
                      <a:pt x="6" y="58"/>
                    </a:cubicBezTo>
                    <a:cubicBezTo>
                      <a:pt x="9" y="58"/>
                      <a:pt x="14" y="58"/>
                      <a:pt x="17" y="58"/>
                    </a:cubicBezTo>
                    <a:cubicBezTo>
                      <a:pt x="19" y="57"/>
                      <a:pt x="28" y="59"/>
                      <a:pt x="24" y="54"/>
                    </a:cubicBezTo>
                    <a:cubicBezTo>
                      <a:pt x="21" y="49"/>
                      <a:pt x="19" y="46"/>
                      <a:pt x="15" y="48"/>
                    </a:cubicBezTo>
                    <a:cubicBezTo>
                      <a:pt x="12" y="50"/>
                      <a:pt x="10" y="50"/>
                      <a:pt x="11" y="48"/>
                    </a:cubicBezTo>
                    <a:cubicBezTo>
                      <a:pt x="11" y="46"/>
                      <a:pt x="13" y="45"/>
                      <a:pt x="10" y="43"/>
                    </a:cubicBezTo>
                    <a:cubicBezTo>
                      <a:pt x="8" y="40"/>
                      <a:pt x="12" y="39"/>
                      <a:pt x="13" y="40"/>
                    </a:cubicBezTo>
                    <a:cubicBezTo>
                      <a:pt x="14" y="42"/>
                      <a:pt x="18" y="42"/>
                      <a:pt x="21" y="42"/>
                    </a:cubicBezTo>
                    <a:cubicBezTo>
                      <a:pt x="24" y="42"/>
                      <a:pt x="24" y="39"/>
                      <a:pt x="22" y="39"/>
                    </a:cubicBezTo>
                    <a:cubicBezTo>
                      <a:pt x="19" y="39"/>
                      <a:pt x="17" y="40"/>
                      <a:pt x="17" y="38"/>
                    </a:cubicBezTo>
                    <a:cubicBezTo>
                      <a:pt x="17" y="37"/>
                      <a:pt x="21" y="34"/>
                      <a:pt x="21" y="34"/>
                    </a:cubicBezTo>
                    <a:cubicBezTo>
                      <a:pt x="21" y="34"/>
                      <a:pt x="17" y="37"/>
                      <a:pt x="14" y="37"/>
                    </a:cubicBezTo>
                    <a:cubicBezTo>
                      <a:pt x="11" y="37"/>
                      <a:pt x="8" y="37"/>
                      <a:pt x="7" y="37"/>
                    </a:cubicBezTo>
                    <a:cubicBezTo>
                      <a:pt x="6" y="37"/>
                      <a:pt x="2" y="38"/>
                      <a:pt x="1" y="38"/>
                    </a:cubicBezTo>
                    <a:cubicBezTo>
                      <a:pt x="1" y="37"/>
                      <a:pt x="0" y="33"/>
                      <a:pt x="1" y="29"/>
                    </a:cubicBezTo>
                    <a:cubicBezTo>
                      <a:pt x="2" y="25"/>
                      <a:pt x="0" y="23"/>
                      <a:pt x="4" y="20"/>
                    </a:cubicBezTo>
                    <a:cubicBezTo>
                      <a:pt x="9" y="17"/>
                      <a:pt x="14" y="17"/>
                      <a:pt x="16" y="16"/>
                    </a:cubicBezTo>
                    <a:cubicBezTo>
                      <a:pt x="18" y="14"/>
                      <a:pt x="25" y="13"/>
                      <a:pt x="25" y="13"/>
                    </a:cubicBezTo>
                    <a:cubicBezTo>
                      <a:pt x="25" y="13"/>
                      <a:pt x="25" y="15"/>
                      <a:pt x="28" y="15"/>
                    </a:cubicBezTo>
                    <a:cubicBezTo>
                      <a:pt x="30" y="15"/>
                      <a:pt x="31" y="11"/>
                      <a:pt x="34" y="11"/>
                    </a:cubicBezTo>
                    <a:cubicBezTo>
                      <a:pt x="37" y="11"/>
                      <a:pt x="43" y="10"/>
                      <a:pt x="43" y="9"/>
                    </a:cubicBezTo>
                    <a:cubicBezTo>
                      <a:pt x="44" y="8"/>
                      <a:pt x="45" y="10"/>
                      <a:pt x="45" y="12"/>
                    </a:cubicBezTo>
                    <a:cubicBezTo>
                      <a:pt x="45" y="15"/>
                      <a:pt x="47" y="14"/>
                      <a:pt x="49" y="15"/>
                    </a:cubicBezTo>
                    <a:cubicBezTo>
                      <a:pt x="50" y="17"/>
                      <a:pt x="50" y="10"/>
                      <a:pt x="52" y="10"/>
                    </a:cubicBezTo>
                    <a:cubicBezTo>
                      <a:pt x="54" y="10"/>
                      <a:pt x="59" y="14"/>
                      <a:pt x="60" y="14"/>
                    </a:cubicBezTo>
                    <a:cubicBezTo>
                      <a:pt x="61" y="15"/>
                      <a:pt x="63" y="16"/>
                      <a:pt x="63" y="14"/>
                    </a:cubicBezTo>
                    <a:cubicBezTo>
                      <a:pt x="63" y="11"/>
                      <a:pt x="67" y="11"/>
                      <a:pt x="65" y="9"/>
                    </a:cubicBezTo>
                    <a:cubicBezTo>
                      <a:pt x="63" y="7"/>
                      <a:pt x="66" y="4"/>
                      <a:pt x="68" y="3"/>
                    </a:cubicBezTo>
                    <a:cubicBezTo>
                      <a:pt x="70" y="3"/>
                      <a:pt x="73" y="7"/>
                      <a:pt x="74" y="6"/>
                    </a:cubicBezTo>
                    <a:cubicBezTo>
                      <a:pt x="75" y="5"/>
                      <a:pt x="80" y="5"/>
                      <a:pt x="81" y="3"/>
                    </a:cubicBezTo>
                    <a:cubicBezTo>
                      <a:pt x="83" y="2"/>
                      <a:pt x="85" y="3"/>
                      <a:pt x="85" y="3"/>
                    </a:cubicBezTo>
                    <a:cubicBezTo>
                      <a:pt x="85" y="3"/>
                      <a:pt x="90" y="0"/>
                      <a:pt x="90" y="2"/>
                    </a:cubicBezTo>
                    <a:cubicBezTo>
                      <a:pt x="91" y="5"/>
                      <a:pt x="93" y="6"/>
                      <a:pt x="94" y="7"/>
                    </a:cubicBezTo>
                    <a:cubicBezTo>
                      <a:pt x="95" y="7"/>
                      <a:pt x="91" y="9"/>
                      <a:pt x="94" y="10"/>
                    </a:cubicBezTo>
                    <a:cubicBezTo>
                      <a:pt x="97" y="11"/>
                      <a:pt x="98" y="12"/>
                      <a:pt x="98" y="13"/>
                    </a:cubicBezTo>
                    <a:cubicBezTo>
                      <a:pt x="98" y="14"/>
                      <a:pt x="102" y="18"/>
                      <a:pt x="103" y="19"/>
                    </a:cubicBezTo>
                    <a:cubicBezTo>
                      <a:pt x="104" y="19"/>
                      <a:pt x="104" y="21"/>
                      <a:pt x="104" y="23"/>
                    </a:cubicBezTo>
                    <a:cubicBezTo>
                      <a:pt x="104" y="25"/>
                      <a:pt x="107" y="26"/>
                      <a:pt x="108" y="28"/>
                    </a:cubicBezTo>
                    <a:cubicBezTo>
                      <a:pt x="108" y="29"/>
                      <a:pt x="109" y="32"/>
                      <a:pt x="109" y="32"/>
                    </a:cubicBezTo>
                    <a:cubicBezTo>
                      <a:pt x="109" y="32"/>
                      <a:pt x="120" y="23"/>
                      <a:pt x="121" y="22"/>
                    </a:cubicBezTo>
                    <a:cubicBezTo>
                      <a:pt x="122" y="21"/>
                      <a:pt x="125" y="22"/>
                      <a:pt x="126" y="22"/>
                    </a:cubicBezTo>
                    <a:cubicBezTo>
                      <a:pt x="127" y="22"/>
                      <a:pt x="128" y="18"/>
                      <a:pt x="130" y="19"/>
                    </a:cubicBezTo>
                    <a:cubicBezTo>
                      <a:pt x="132" y="20"/>
                      <a:pt x="131" y="23"/>
                      <a:pt x="133" y="23"/>
                    </a:cubicBezTo>
                    <a:cubicBezTo>
                      <a:pt x="134" y="24"/>
                      <a:pt x="135" y="29"/>
                      <a:pt x="137" y="26"/>
                    </a:cubicBezTo>
                    <a:cubicBezTo>
                      <a:pt x="139" y="24"/>
                      <a:pt x="139" y="23"/>
                      <a:pt x="139" y="23"/>
                    </a:cubicBezTo>
                    <a:cubicBezTo>
                      <a:pt x="140" y="23"/>
                      <a:pt x="143" y="24"/>
                      <a:pt x="145" y="22"/>
                    </a:cubicBezTo>
                    <a:cubicBezTo>
                      <a:pt x="146" y="21"/>
                      <a:pt x="147" y="20"/>
                      <a:pt x="150" y="20"/>
                    </a:cubicBezTo>
                    <a:cubicBezTo>
                      <a:pt x="153" y="20"/>
                      <a:pt x="154" y="19"/>
                      <a:pt x="154" y="19"/>
                    </a:cubicBezTo>
                    <a:cubicBezTo>
                      <a:pt x="154" y="19"/>
                      <a:pt x="153" y="23"/>
                      <a:pt x="154" y="25"/>
                    </a:cubicBezTo>
                    <a:cubicBezTo>
                      <a:pt x="155" y="28"/>
                      <a:pt x="162" y="27"/>
                      <a:pt x="164" y="26"/>
                    </a:cubicBezTo>
                    <a:cubicBezTo>
                      <a:pt x="166" y="26"/>
                      <a:pt x="165" y="25"/>
                      <a:pt x="166" y="25"/>
                    </a:cubicBezTo>
                    <a:cubicBezTo>
                      <a:pt x="167" y="28"/>
                      <a:pt x="169" y="33"/>
                      <a:pt x="171" y="36"/>
                    </a:cubicBezTo>
                    <a:cubicBezTo>
                      <a:pt x="174" y="41"/>
                      <a:pt x="178" y="39"/>
                      <a:pt x="181" y="36"/>
                    </a:cubicBezTo>
                    <a:cubicBezTo>
                      <a:pt x="184" y="32"/>
                      <a:pt x="192" y="38"/>
                      <a:pt x="192" y="38"/>
                    </a:cubicBezTo>
                    <a:cubicBezTo>
                      <a:pt x="192" y="38"/>
                      <a:pt x="193" y="42"/>
                      <a:pt x="193" y="44"/>
                    </a:cubicBezTo>
                    <a:cubicBezTo>
                      <a:pt x="193" y="47"/>
                      <a:pt x="193" y="51"/>
                      <a:pt x="191" y="53"/>
                    </a:cubicBezTo>
                    <a:cubicBezTo>
                      <a:pt x="189" y="56"/>
                      <a:pt x="191" y="58"/>
                      <a:pt x="191" y="62"/>
                    </a:cubicBezTo>
                    <a:cubicBezTo>
                      <a:pt x="192" y="66"/>
                      <a:pt x="191" y="70"/>
                      <a:pt x="193" y="73"/>
                    </a:cubicBezTo>
                    <a:cubicBezTo>
                      <a:pt x="195" y="75"/>
                      <a:pt x="191" y="78"/>
                      <a:pt x="189" y="78"/>
                    </a:cubicBezTo>
                    <a:cubicBezTo>
                      <a:pt x="187" y="78"/>
                      <a:pt x="185" y="81"/>
                      <a:pt x="184" y="84"/>
                    </a:cubicBezTo>
                    <a:cubicBezTo>
                      <a:pt x="184" y="87"/>
                      <a:pt x="184" y="89"/>
                      <a:pt x="182" y="92"/>
                    </a:cubicBezTo>
                    <a:cubicBezTo>
                      <a:pt x="180" y="94"/>
                      <a:pt x="175" y="94"/>
                      <a:pt x="174" y="92"/>
                    </a:cubicBezTo>
                    <a:cubicBezTo>
                      <a:pt x="172" y="90"/>
                      <a:pt x="166" y="89"/>
                      <a:pt x="165" y="93"/>
                    </a:cubicBezTo>
                    <a:cubicBezTo>
                      <a:pt x="163" y="96"/>
                      <a:pt x="158" y="99"/>
                      <a:pt x="155" y="99"/>
                    </a:cubicBezTo>
                    <a:cubicBezTo>
                      <a:pt x="152" y="100"/>
                      <a:pt x="149" y="99"/>
                      <a:pt x="148" y="99"/>
                    </a:cubicBezTo>
                    <a:cubicBezTo>
                      <a:pt x="146" y="99"/>
                      <a:pt x="140" y="100"/>
                      <a:pt x="138" y="100"/>
                    </a:cubicBezTo>
                    <a:cubicBezTo>
                      <a:pt x="136" y="100"/>
                      <a:pt x="136" y="107"/>
                      <a:pt x="135" y="108"/>
                    </a:cubicBezTo>
                    <a:cubicBezTo>
                      <a:pt x="135" y="110"/>
                      <a:pt x="132" y="115"/>
                      <a:pt x="130" y="114"/>
                    </a:cubicBezTo>
                    <a:cubicBezTo>
                      <a:pt x="129" y="113"/>
                      <a:pt x="125" y="113"/>
                      <a:pt x="124" y="114"/>
                    </a:cubicBezTo>
                    <a:cubicBezTo>
                      <a:pt x="123" y="116"/>
                      <a:pt x="120" y="117"/>
                      <a:pt x="118" y="115"/>
                    </a:cubicBezTo>
                    <a:cubicBezTo>
                      <a:pt x="117" y="115"/>
                      <a:pt x="116" y="115"/>
                      <a:pt x="115" y="11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Freeform 66"/>
              <p:cNvSpPr>
                <a:spLocks/>
              </p:cNvSpPr>
              <p:nvPr/>
            </p:nvSpPr>
            <p:spPr bwMode="auto">
              <a:xfrm>
                <a:off x="2571" y="1697"/>
                <a:ext cx="897" cy="867"/>
              </a:xfrm>
              <a:custGeom>
                <a:avLst/>
                <a:gdLst>
                  <a:gd name="T0" fmla="*/ 67 w 184"/>
                  <a:gd name="T1" fmla="*/ 174 h 178"/>
                  <a:gd name="T2" fmla="*/ 58 w 184"/>
                  <a:gd name="T3" fmla="*/ 172 h 178"/>
                  <a:gd name="T4" fmla="*/ 50 w 184"/>
                  <a:gd name="T5" fmla="*/ 166 h 178"/>
                  <a:gd name="T6" fmla="*/ 39 w 184"/>
                  <a:gd name="T7" fmla="*/ 161 h 178"/>
                  <a:gd name="T8" fmla="*/ 34 w 184"/>
                  <a:gd name="T9" fmla="*/ 150 h 178"/>
                  <a:gd name="T10" fmla="*/ 20 w 184"/>
                  <a:gd name="T11" fmla="*/ 132 h 178"/>
                  <a:gd name="T12" fmla="*/ 25 w 184"/>
                  <a:gd name="T13" fmla="*/ 122 h 178"/>
                  <a:gd name="T14" fmla="*/ 26 w 184"/>
                  <a:gd name="T15" fmla="*/ 113 h 178"/>
                  <a:gd name="T16" fmla="*/ 20 w 184"/>
                  <a:gd name="T17" fmla="*/ 104 h 178"/>
                  <a:gd name="T18" fmla="*/ 30 w 184"/>
                  <a:gd name="T19" fmla="*/ 98 h 178"/>
                  <a:gd name="T20" fmla="*/ 33 w 184"/>
                  <a:gd name="T21" fmla="*/ 97 h 178"/>
                  <a:gd name="T22" fmla="*/ 13 w 184"/>
                  <a:gd name="T23" fmla="*/ 99 h 178"/>
                  <a:gd name="T24" fmla="*/ 6 w 184"/>
                  <a:gd name="T25" fmla="*/ 97 h 178"/>
                  <a:gd name="T26" fmla="*/ 0 w 184"/>
                  <a:gd name="T27" fmla="*/ 89 h 178"/>
                  <a:gd name="T28" fmla="*/ 4 w 184"/>
                  <a:gd name="T29" fmla="*/ 82 h 178"/>
                  <a:gd name="T30" fmla="*/ 13 w 184"/>
                  <a:gd name="T31" fmla="*/ 81 h 178"/>
                  <a:gd name="T32" fmla="*/ 24 w 184"/>
                  <a:gd name="T33" fmla="*/ 75 h 178"/>
                  <a:gd name="T34" fmla="*/ 37 w 184"/>
                  <a:gd name="T35" fmla="*/ 66 h 178"/>
                  <a:gd name="T36" fmla="*/ 54 w 184"/>
                  <a:gd name="T37" fmla="*/ 60 h 178"/>
                  <a:gd name="T38" fmla="*/ 71 w 184"/>
                  <a:gd name="T39" fmla="*/ 59 h 178"/>
                  <a:gd name="T40" fmla="*/ 78 w 184"/>
                  <a:gd name="T41" fmla="*/ 45 h 178"/>
                  <a:gd name="T42" fmla="*/ 80 w 184"/>
                  <a:gd name="T43" fmla="*/ 29 h 178"/>
                  <a:gd name="T44" fmla="*/ 82 w 184"/>
                  <a:gd name="T45" fmla="*/ 11 h 178"/>
                  <a:gd name="T46" fmla="*/ 86 w 184"/>
                  <a:gd name="T47" fmla="*/ 5 h 178"/>
                  <a:gd name="T48" fmla="*/ 100 w 184"/>
                  <a:gd name="T49" fmla="*/ 8 h 178"/>
                  <a:gd name="T50" fmla="*/ 110 w 184"/>
                  <a:gd name="T51" fmla="*/ 6 h 178"/>
                  <a:gd name="T52" fmla="*/ 123 w 184"/>
                  <a:gd name="T53" fmla="*/ 3 h 178"/>
                  <a:gd name="T54" fmla="*/ 134 w 184"/>
                  <a:gd name="T55" fmla="*/ 12 h 178"/>
                  <a:gd name="T56" fmla="*/ 145 w 184"/>
                  <a:gd name="T57" fmla="*/ 13 h 178"/>
                  <a:gd name="T58" fmla="*/ 157 w 184"/>
                  <a:gd name="T59" fmla="*/ 18 h 178"/>
                  <a:gd name="T60" fmla="*/ 166 w 184"/>
                  <a:gd name="T61" fmla="*/ 27 h 178"/>
                  <a:gd name="T62" fmla="*/ 177 w 184"/>
                  <a:gd name="T63" fmla="*/ 33 h 178"/>
                  <a:gd name="T64" fmla="*/ 179 w 184"/>
                  <a:gd name="T65" fmla="*/ 43 h 178"/>
                  <a:gd name="T66" fmla="*/ 176 w 184"/>
                  <a:gd name="T67" fmla="*/ 57 h 178"/>
                  <a:gd name="T68" fmla="*/ 167 w 184"/>
                  <a:gd name="T69" fmla="*/ 71 h 178"/>
                  <a:gd name="T70" fmla="*/ 150 w 184"/>
                  <a:gd name="T71" fmla="*/ 78 h 178"/>
                  <a:gd name="T72" fmla="*/ 139 w 184"/>
                  <a:gd name="T73" fmla="*/ 99 h 178"/>
                  <a:gd name="T74" fmla="*/ 137 w 184"/>
                  <a:gd name="T75" fmla="*/ 112 h 178"/>
                  <a:gd name="T76" fmla="*/ 130 w 184"/>
                  <a:gd name="T77" fmla="*/ 117 h 178"/>
                  <a:gd name="T78" fmla="*/ 121 w 184"/>
                  <a:gd name="T79" fmla="*/ 116 h 178"/>
                  <a:gd name="T80" fmla="*/ 109 w 184"/>
                  <a:gd name="T81" fmla="*/ 118 h 178"/>
                  <a:gd name="T82" fmla="*/ 101 w 184"/>
                  <a:gd name="T83" fmla="*/ 123 h 178"/>
                  <a:gd name="T84" fmla="*/ 84 w 184"/>
                  <a:gd name="T85" fmla="*/ 121 h 178"/>
                  <a:gd name="T86" fmla="*/ 90 w 184"/>
                  <a:gd name="T87" fmla="*/ 134 h 178"/>
                  <a:gd name="T88" fmla="*/ 97 w 184"/>
                  <a:gd name="T89" fmla="*/ 146 h 178"/>
                  <a:gd name="T90" fmla="*/ 98 w 184"/>
                  <a:gd name="T91" fmla="*/ 161 h 178"/>
                  <a:gd name="T92" fmla="*/ 99 w 184"/>
                  <a:gd name="T93" fmla="*/ 173 h 178"/>
                  <a:gd name="T94" fmla="*/ 82 w 184"/>
                  <a:gd name="T95" fmla="*/ 17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84" h="178">
                    <a:moveTo>
                      <a:pt x="70" y="176"/>
                    </a:moveTo>
                    <a:cubicBezTo>
                      <a:pt x="70" y="174"/>
                      <a:pt x="68" y="173"/>
                      <a:pt x="67" y="174"/>
                    </a:cubicBezTo>
                    <a:cubicBezTo>
                      <a:pt x="65" y="176"/>
                      <a:pt x="63" y="175"/>
                      <a:pt x="62" y="174"/>
                    </a:cubicBezTo>
                    <a:cubicBezTo>
                      <a:pt x="61" y="173"/>
                      <a:pt x="62" y="172"/>
                      <a:pt x="58" y="172"/>
                    </a:cubicBezTo>
                    <a:cubicBezTo>
                      <a:pt x="54" y="172"/>
                      <a:pt x="53" y="170"/>
                      <a:pt x="53" y="169"/>
                    </a:cubicBezTo>
                    <a:cubicBezTo>
                      <a:pt x="53" y="168"/>
                      <a:pt x="51" y="168"/>
                      <a:pt x="50" y="166"/>
                    </a:cubicBezTo>
                    <a:cubicBezTo>
                      <a:pt x="48" y="165"/>
                      <a:pt x="46" y="167"/>
                      <a:pt x="44" y="165"/>
                    </a:cubicBezTo>
                    <a:cubicBezTo>
                      <a:pt x="42" y="164"/>
                      <a:pt x="42" y="163"/>
                      <a:pt x="39" y="161"/>
                    </a:cubicBezTo>
                    <a:cubicBezTo>
                      <a:pt x="37" y="158"/>
                      <a:pt x="35" y="157"/>
                      <a:pt x="35" y="157"/>
                    </a:cubicBezTo>
                    <a:cubicBezTo>
                      <a:pt x="34" y="150"/>
                      <a:pt x="34" y="150"/>
                      <a:pt x="34" y="150"/>
                    </a:cubicBezTo>
                    <a:cubicBezTo>
                      <a:pt x="34" y="150"/>
                      <a:pt x="30" y="144"/>
                      <a:pt x="27" y="141"/>
                    </a:cubicBezTo>
                    <a:cubicBezTo>
                      <a:pt x="25" y="138"/>
                      <a:pt x="22" y="135"/>
                      <a:pt x="20" y="132"/>
                    </a:cubicBezTo>
                    <a:cubicBezTo>
                      <a:pt x="18" y="129"/>
                      <a:pt x="21" y="126"/>
                      <a:pt x="22" y="124"/>
                    </a:cubicBezTo>
                    <a:cubicBezTo>
                      <a:pt x="23" y="122"/>
                      <a:pt x="24" y="124"/>
                      <a:pt x="25" y="122"/>
                    </a:cubicBezTo>
                    <a:cubicBezTo>
                      <a:pt x="25" y="120"/>
                      <a:pt x="25" y="118"/>
                      <a:pt x="26" y="118"/>
                    </a:cubicBezTo>
                    <a:cubicBezTo>
                      <a:pt x="27" y="117"/>
                      <a:pt x="29" y="115"/>
                      <a:pt x="26" y="113"/>
                    </a:cubicBezTo>
                    <a:cubicBezTo>
                      <a:pt x="23" y="111"/>
                      <a:pt x="15" y="109"/>
                      <a:pt x="15" y="109"/>
                    </a:cubicBezTo>
                    <a:cubicBezTo>
                      <a:pt x="15" y="109"/>
                      <a:pt x="19" y="107"/>
                      <a:pt x="20" y="104"/>
                    </a:cubicBezTo>
                    <a:cubicBezTo>
                      <a:pt x="20" y="102"/>
                      <a:pt x="19" y="100"/>
                      <a:pt x="20" y="99"/>
                    </a:cubicBezTo>
                    <a:cubicBezTo>
                      <a:pt x="21" y="97"/>
                      <a:pt x="27" y="96"/>
                      <a:pt x="30" y="98"/>
                    </a:cubicBezTo>
                    <a:cubicBezTo>
                      <a:pt x="33" y="99"/>
                      <a:pt x="38" y="101"/>
                      <a:pt x="38" y="101"/>
                    </a:cubicBezTo>
                    <a:cubicBezTo>
                      <a:pt x="38" y="101"/>
                      <a:pt x="35" y="99"/>
                      <a:pt x="33" y="97"/>
                    </a:cubicBezTo>
                    <a:cubicBezTo>
                      <a:pt x="31" y="95"/>
                      <a:pt x="24" y="94"/>
                      <a:pt x="20" y="95"/>
                    </a:cubicBezTo>
                    <a:cubicBezTo>
                      <a:pt x="16" y="97"/>
                      <a:pt x="15" y="100"/>
                      <a:pt x="13" y="99"/>
                    </a:cubicBezTo>
                    <a:cubicBezTo>
                      <a:pt x="12" y="99"/>
                      <a:pt x="9" y="95"/>
                      <a:pt x="8" y="95"/>
                    </a:cubicBezTo>
                    <a:cubicBezTo>
                      <a:pt x="7" y="95"/>
                      <a:pt x="9" y="98"/>
                      <a:pt x="6" y="97"/>
                    </a:cubicBezTo>
                    <a:cubicBezTo>
                      <a:pt x="3" y="96"/>
                      <a:pt x="5" y="94"/>
                      <a:pt x="5" y="93"/>
                    </a:cubicBezTo>
                    <a:cubicBezTo>
                      <a:pt x="4" y="92"/>
                      <a:pt x="0" y="89"/>
                      <a:pt x="0" y="89"/>
                    </a:cubicBezTo>
                    <a:cubicBezTo>
                      <a:pt x="0" y="89"/>
                      <a:pt x="3" y="86"/>
                      <a:pt x="3" y="85"/>
                    </a:cubicBezTo>
                    <a:cubicBezTo>
                      <a:pt x="4" y="83"/>
                      <a:pt x="4" y="83"/>
                      <a:pt x="4" y="82"/>
                    </a:cubicBezTo>
                    <a:cubicBezTo>
                      <a:pt x="5" y="82"/>
                      <a:pt x="6" y="82"/>
                      <a:pt x="7" y="82"/>
                    </a:cubicBezTo>
                    <a:cubicBezTo>
                      <a:pt x="9" y="84"/>
                      <a:pt x="12" y="83"/>
                      <a:pt x="13" y="81"/>
                    </a:cubicBezTo>
                    <a:cubicBezTo>
                      <a:pt x="14" y="80"/>
                      <a:pt x="18" y="80"/>
                      <a:pt x="19" y="81"/>
                    </a:cubicBezTo>
                    <a:cubicBezTo>
                      <a:pt x="21" y="82"/>
                      <a:pt x="24" y="77"/>
                      <a:pt x="24" y="75"/>
                    </a:cubicBezTo>
                    <a:cubicBezTo>
                      <a:pt x="25" y="74"/>
                      <a:pt x="25" y="67"/>
                      <a:pt x="27" y="67"/>
                    </a:cubicBezTo>
                    <a:cubicBezTo>
                      <a:pt x="29" y="67"/>
                      <a:pt x="35" y="66"/>
                      <a:pt x="37" y="66"/>
                    </a:cubicBezTo>
                    <a:cubicBezTo>
                      <a:pt x="38" y="66"/>
                      <a:pt x="41" y="67"/>
                      <a:pt x="44" y="66"/>
                    </a:cubicBezTo>
                    <a:cubicBezTo>
                      <a:pt x="47" y="66"/>
                      <a:pt x="52" y="63"/>
                      <a:pt x="54" y="60"/>
                    </a:cubicBezTo>
                    <a:cubicBezTo>
                      <a:pt x="55" y="56"/>
                      <a:pt x="61" y="57"/>
                      <a:pt x="63" y="59"/>
                    </a:cubicBezTo>
                    <a:cubicBezTo>
                      <a:pt x="64" y="61"/>
                      <a:pt x="69" y="61"/>
                      <a:pt x="71" y="59"/>
                    </a:cubicBezTo>
                    <a:cubicBezTo>
                      <a:pt x="73" y="56"/>
                      <a:pt x="73" y="54"/>
                      <a:pt x="73" y="51"/>
                    </a:cubicBezTo>
                    <a:cubicBezTo>
                      <a:pt x="74" y="48"/>
                      <a:pt x="76" y="45"/>
                      <a:pt x="78" y="45"/>
                    </a:cubicBezTo>
                    <a:cubicBezTo>
                      <a:pt x="80" y="45"/>
                      <a:pt x="84" y="42"/>
                      <a:pt x="82" y="40"/>
                    </a:cubicBezTo>
                    <a:cubicBezTo>
                      <a:pt x="80" y="37"/>
                      <a:pt x="81" y="33"/>
                      <a:pt x="80" y="29"/>
                    </a:cubicBezTo>
                    <a:cubicBezTo>
                      <a:pt x="80" y="25"/>
                      <a:pt x="78" y="23"/>
                      <a:pt x="80" y="20"/>
                    </a:cubicBezTo>
                    <a:cubicBezTo>
                      <a:pt x="82" y="18"/>
                      <a:pt x="82" y="14"/>
                      <a:pt x="82" y="11"/>
                    </a:cubicBezTo>
                    <a:cubicBezTo>
                      <a:pt x="82" y="9"/>
                      <a:pt x="81" y="5"/>
                      <a:pt x="81" y="5"/>
                    </a:cubicBezTo>
                    <a:cubicBezTo>
                      <a:pt x="81" y="5"/>
                      <a:pt x="83" y="5"/>
                      <a:pt x="86" y="5"/>
                    </a:cubicBezTo>
                    <a:cubicBezTo>
                      <a:pt x="89" y="6"/>
                      <a:pt x="89" y="2"/>
                      <a:pt x="93" y="6"/>
                    </a:cubicBezTo>
                    <a:cubicBezTo>
                      <a:pt x="96" y="10"/>
                      <a:pt x="100" y="9"/>
                      <a:pt x="100" y="8"/>
                    </a:cubicBezTo>
                    <a:cubicBezTo>
                      <a:pt x="101" y="8"/>
                      <a:pt x="102" y="9"/>
                      <a:pt x="104" y="9"/>
                    </a:cubicBezTo>
                    <a:cubicBezTo>
                      <a:pt x="107" y="10"/>
                      <a:pt x="109" y="8"/>
                      <a:pt x="110" y="6"/>
                    </a:cubicBezTo>
                    <a:cubicBezTo>
                      <a:pt x="110" y="3"/>
                      <a:pt x="118" y="6"/>
                      <a:pt x="119" y="7"/>
                    </a:cubicBezTo>
                    <a:cubicBezTo>
                      <a:pt x="119" y="7"/>
                      <a:pt x="122" y="5"/>
                      <a:pt x="123" y="3"/>
                    </a:cubicBezTo>
                    <a:cubicBezTo>
                      <a:pt x="124" y="2"/>
                      <a:pt x="129" y="0"/>
                      <a:pt x="130" y="4"/>
                    </a:cubicBezTo>
                    <a:cubicBezTo>
                      <a:pt x="130" y="9"/>
                      <a:pt x="134" y="9"/>
                      <a:pt x="134" y="12"/>
                    </a:cubicBezTo>
                    <a:cubicBezTo>
                      <a:pt x="134" y="15"/>
                      <a:pt x="133" y="16"/>
                      <a:pt x="137" y="16"/>
                    </a:cubicBezTo>
                    <a:cubicBezTo>
                      <a:pt x="140" y="17"/>
                      <a:pt x="142" y="16"/>
                      <a:pt x="145" y="13"/>
                    </a:cubicBezTo>
                    <a:cubicBezTo>
                      <a:pt x="147" y="10"/>
                      <a:pt x="153" y="9"/>
                      <a:pt x="154" y="10"/>
                    </a:cubicBezTo>
                    <a:cubicBezTo>
                      <a:pt x="156" y="12"/>
                      <a:pt x="155" y="14"/>
                      <a:pt x="157" y="18"/>
                    </a:cubicBezTo>
                    <a:cubicBezTo>
                      <a:pt x="158" y="23"/>
                      <a:pt x="160" y="24"/>
                      <a:pt x="161" y="24"/>
                    </a:cubicBezTo>
                    <a:cubicBezTo>
                      <a:pt x="163" y="24"/>
                      <a:pt x="164" y="26"/>
                      <a:pt x="166" y="27"/>
                    </a:cubicBezTo>
                    <a:cubicBezTo>
                      <a:pt x="169" y="29"/>
                      <a:pt x="170" y="28"/>
                      <a:pt x="172" y="28"/>
                    </a:cubicBezTo>
                    <a:cubicBezTo>
                      <a:pt x="174" y="29"/>
                      <a:pt x="175" y="30"/>
                      <a:pt x="177" y="33"/>
                    </a:cubicBezTo>
                    <a:cubicBezTo>
                      <a:pt x="180" y="35"/>
                      <a:pt x="184" y="36"/>
                      <a:pt x="184" y="36"/>
                    </a:cubicBezTo>
                    <a:cubicBezTo>
                      <a:pt x="184" y="38"/>
                      <a:pt x="181" y="40"/>
                      <a:pt x="179" y="43"/>
                    </a:cubicBezTo>
                    <a:cubicBezTo>
                      <a:pt x="176" y="46"/>
                      <a:pt x="179" y="48"/>
                      <a:pt x="179" y="52"/>
                    </a:cubicBezTo>
                    <a:cubicBezTo>
                      <a:pt x="179" y="55"/>
                      <a:pt x="176" y="54"/>
                      <a:pt x="176" y="57"/>
                    </a:cubicBezTo>
                    <a:cubicBezTo>
                      <a:pt x="176" y="60"/>
                      <a:pt x="177" y="62"/>
                      <a:pt x="173" y="65"/>
                    </a:cubicBezTo>
                    <a:cubicBezTo>
                      <a:pt x="170" y="69"/>
                      <a:pt x="167" y="68"/>
                      <a:pt x="167" y="71"/>
                    </a:cubicBezTo>
                    <a:cubicBezTo>
                      <a:pt x="167" y="73"/>
                      <a:pt x="165" y="74"/>
                      <a:pt x="161" y="74"/>
                    </a:cubicBezTo>
                    <a:cubicBezTo>
                      <a:pt x="158" y="74"/>
                      <a:pt x="153" y="78"/>
                      <a:pt x="150" y="78"/>
                    </a:cubicBezTo>
                    <a:cubicBezTo>
                      <a:pt x="147" y="77"/>
                      <a:pt x="144" y="80"/>
                      <a:pt x="144" y="86"/>
                    </a:cubicBezTo>
                    <a:cubicBezTo>
                      <a:pt x="143" y="92"/>
                      <a:pt x="143" y="94"/>
                      <a:pt x="139" y="99"/>
                    </a:cubicBezTo>
                    <a:cubicBezTo>
                      <a:pt x="136" y="104"/>
                      <a:pt x="137" y="112"/>
                      <a:pt x="137" y="112"/>
                    </a:cubicBezTo>
                    <a:cubicBezTo>
                      <a:pt x="137" y="112"/>
                      <a:pt x="137" y="112"/>
                      <a:pt x="137" y="112"/>
                    </a:cubicBezTo>
                    <a:cubicBezTo>
                      <a:pt x="136" y="112"/>
                      <a:pt x="135" y="111"/>
                      <a:pt x="135" y="111"/>
                    </a:cubicBezTo>
                    <a:cubicBezTo>
                      <a:pt x="133" y="111"/>
                      <a:pt x="131" y="114"/>
                      <a:pt x="130" y="117"/>
                    </a:cubicBezTo>
                    <a:cubicBezTo>
                      <a:pt x="128" y="119"/>
                      <a:pt x="127" y="118"/>
                      <a:pt x="126" y="117"/>
                    </a:cubicBezTo>
                    <a:cubicBezTo>
                      <a:pt x="124" y="117"/>
                      <a:pt x="123" y="117"/>
                      <a:pt x="121" y="116"/>
                    </a:cubicBezTo>
                    <a:cubicBezTo>
                      <a:pt x="120" y="115"/>
                      <a:pt x="116" y="115"/>
                      <a:pt x="115" y="116"/>
                    </a:cubicBezTo>
                    <a:cubicBezTo>
                      <a:pt x="113" y="117"/>
                      <a:pt x="111" y="119"/>
                      <a:pt x="109" y="118"/>
                    </a:cubicBezTo>
                    <a:cubicBezTo>
                      <a:pt x="107" y="118"/>
                      <a:pt x="105" y="117"/>
                      <a:pt x="105" y="119"/>
                    </a:cubicBezTo>
                    <a:cubicBezTo>
                      <a:pt x="105" y="121"/>
                      <a:pt x="102" y="122"/>
                      <a:pt x="101" y="123"/>
                    </a:cubicBezTo>
                    <a:cubicBezTo>
                      <a:pt x="100" y="125"/>
                      <a:pt x="95" y="123"/>
                      <a:pt x="92" y="124"/>
                    </a:cubicBezTo>
                    <a:cubicBezTo>
                      <a:pt x="89" y="124"/>
                      <a:pt x="84" y="121"/>
                      <a:pt x="84" y="121"/>
                    </a:cubicBezTo>
                    <a:cubicBezTo>
                      <a:pt x="84" y="121"/>
                      <a:pt x="85" y="126"/>
                      <a:pt x="86" y="126"/>
                    </a:cubicBezTo>
                    <a:cubicBezTo>
                      <a:pt x="86" y="127"/>
                      <a:pt x="90" y="132"/>
                      <a:pt x="90" y="134"/>
                    </a:cubicBezTo>
                    <a:cubicBezTo>
                      <a:pt x="90" y="136"/>
                      <a:pt x="93" y="134"/>
                      <a:pt x="95" y="140"/>
                    </a:cubicBezTo>
                    <a:cubicBezTo>
                      <a:pt x="96" y="145"/>
                      <a:pt x="95" y="143"/>
                      <a:pt x="97" y="146"/>
                    </a:cubicBezTo>
                    <a:cubicBezTo>
                      <a:pt x="98" y="150"/>
                      <a:pt x="98" y="150"/>
                      <a:pt x="99" y="153"/>
                    </a:cubicBezTo>
                    <a:cubicBezTo>
                      <a:pt x="99" y="157"/>
                      <a:pt x="99" y="158"/>
                      <a:pt x="98" y="161"/>
                    </a:cubicBezTo>
                    <a:cubicBezTo>
                      <a:pt x="97" y="164"/>
                      <a:pt x="96" y="165"/>
                      <a:pt x="98" y="169"/>
                    </a:cubicBezTo>
                    <a:cubicBezTo>
                      <a:pt x="101" y="172"/>
                      <a:pt x="104" y="173"/>
                      <a:pt x="99" y="173"/>
                    </a:cubicBezTo>
                    <a:cubicBezTo>
                      <a:pt x="95" y="173"/>
                      <a:pt x="99" y="178"/>
                      <a:pt x="92" y="177"/>
                    </a:cubicBezTo>
                    <a:cubicBezTo>
                      <a:pt x="84" y="176"/>
                      <a:pt x="86" y="176"/>
                      <a:pt x="82" y="173"/>
                    </a:cubicBezTo>
                    <a:cubicBezTo>
                      <a:pt x="78" y="171"/>
                      <a:pt x="73" y="173"/>
                      <a:pt x="70" y="17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Freeform 67"/>
              <p:cNvSpPr>
                <a:spLocks/>
              </p:cNvSpPr>
              <p:nvPr/>
            </p:nvSpPr>
            <p:spPr bwMode="auto">
              <a:xfrm>
                <a:off x="4082" y="1093"/>
                <a:ext cx="653" cy="989"/>
              </a:xfrm>
              <a:custGeom>
                <a:avLst/>
                <a:gdLst>
                  <a:gd name="T0" fmla="*/ 49 w 134"/>
                  <a:gd name="T1" fmla="*/ 17 h 203"/>
                  <a:gd name="T2" fmla="*/ 65 w 134"/>
                  <a:gd name="T3" fmla="*/ 15 h 203"/>
                  <a:gd name="T4" fmla="*/ 77 w 134"/>
                  <a:gd name="T5" fmla="*/ 2 h 203"/>
                  <a:gd name="T6" fmla="*/ 73 w 134"/>
                  <a:gd name="T7" fmla="*/ 16 h 203"/>
                  <a:gd name="T8" fmla="*/ 75 w 134"/>
                  <a:gd name="T9" fmla="*/ 29 h 203"/>
                  <a:gd name="T10" fmla="*/ 91 w 134"/>
                  <a:gd name="T11" fmla="*/ 36 h 203"/>
                  <a:gd name="T12" fmla="*/ 102 w 134"/>
                  <a:gd name="T13" fmla="*/ 42 h 203"/>
                  <a:gd name="T14" fmla="*/ 96 w 134"/>
                  <a:gd name="T15" fmla="*/ 48 h 203"/>
                  <a:gd name="T16" fmla="*/ 90 w 134"/>
                  <a:gd name="T17" fmla="*/ 62 h 203"/>
                  <a:gd name="T18" fmla="*/ 84 w 134"/>
                  <a:gd name="T19" fmla="*/ 76 h 203"/>
                  <a:gd name="T20" fmla="*/ 87 w 134"/>
                  <a:gd name="T21" fmla="*/ 95 h 203"/>
                  <a:gd name="T22" fmla="*/ 85 w 134"/>
                  <a:gd name="T23" fmla="*/ 113 h 203"/>
                  <a:gd name="T24" fmla="*/ 99 w 134"/>
                  <a:gd name="T25" fmla="*/ 127 h 203"/>
                  <a:gd name="T26" fmla="*/ 108 w 134"/>
                  <a:gd name="T27" fmla="*/ 144 h 203"/>
                  <a:gd name="T28" fmla="*/ 118 w 134"/>
                  <a:gd name="T29" fmla="*/ 148 h 203"/>
                  <a:gd name="T30" fmla="*/ 125 w 134"/>
                  <a:gd name="T31" fmla="*/ 164 h 203"/>
                  <a:gd name="T32" fmla="*/ 134 w 134"/>
                  <a:gd name="T33" fmla="*/ 176 h 203"/>
                  <a:gd name="T34" fmla="*/ 126 w 134"/>
                  <a:gd name="T35" fmla="*/ 187 h 203"/>
                  <a:gd name="T36" fmla="*/ 115 w 134"/>
                  <a:gd name="T37" fmla="*/ 194 h 203"/>
                  <a:gd name="T38" fmla="*/ 109 w 134"/>
                  <a:gd name="T39" fmla="*/ 199 h 203"/>
                  <a:gd name="T40" fmla="*/ 97 w 134"/>
                  <a:gd name="T41" fmla="*/ 196 h 203"/>
                  <a:gd name="T42" fmla="*/ 87 w 134"/>
                  <a:gd name="T43" fmla="*/ 194 h 203"/>
                  <a:gd name="T44" fmla="*/ 81 w 134"/>
                  <a:gd name="T45" fmla="*/ 179 h 203"/>
                  <a:gd name="T46" fmla="*/ 71 w 134"/>
                  <a:gd name="T47" fmla="*/ 169 h 203"/>
                  <a:gd name="T48" fmla="*/ 57 w 134"/>
                  <a:gd name="T49" fmla="*/ 175 h 203"/>
                  <a:gd name="T50" fmla="*/ 46 w 134"/>
                  <a:gd name="T51" fmla="*/ 174 h 203"/>
                  <a:gd name="T52" fmla="*/ 27 w 134"/>
                  <a:gd name="T53" fmla="*/ 174 h 203"/>
                  <a:gd name="T54" fmla="*/ 13 w 134"/>
                  <a:gd name="T55" fmla="*/ 158 h 203"/>
                  <a:gd name="T56" fmla="*/ 4 w 134"/>
                  <a:gd name="T57" fmla="*/ 142 h 203"/>
                  <a:gd name="T58" fmla="*/ 3 w 134"/>
                  <a:gd name="T59" fmla="*/ 133 h 203"/>
                  <a:gd name="T60" fmla="*/ 4 w 134"/>
                  <a:gd name="T61" fmla="*/ 113 h 203"/>
                  <a:gd name="T62" fmla="*/ 16 w 134"/>
                  <a:gd name="T63" fmla="*/ 92 h 203"/>
                  <a:gd name="T64" fmla="*/ 16 w 134"/>
                  <a:gd name="T65" fmla="*/ 81 h 203"/>
                  <a:gd name="T66" fmla="*/ 16 w 134"/>
                  <a:gd name="T67" fmla="*/ 72 h 203"/>
                  <a:gd name="T68" fmla="*/ 26 w 134"/>
                  <a:gd name="T69" fmla="*/ 66 h 203"/>
                  <a:gd name="T70" fmla="*/ 36 w 134"/>
                  <a:gd name="T71" fmla="*/ 64 h 203"/>
                  <a:gd name="T72" fmla="*/ 36 w 134"/>
                  <a:gd name="T73" fmla="*/ 52 h 203"/>
                  <a:gd name="T74" fmla="*/ 38 w 134"/>
                  <a:gd name="T75" fmla="*/ 43 h 203"/>
                  <a:gd name="T76" fmla="*/ 45 w 134"/>
                  <a:gd name="T77" fmla="*/ 33 h 203"/>
                  <a:gd name="T78" fmla="*/ 45 w 134"/>
                  <a:gd name="T79" fmla="*/ 21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4" h="203">
                    <a:moveTo>
                      <a:pt x="44" y="17"/>
                    </a:moveTo>
                    <a:cubicBezTo>
                      <a:pt x="46" y="17"/>
                      <a:pt x="48" y="16"/>
                      <a:pt x="49" y="17"/>
                    </a:cubicBezTo>
                    <a:cubicBezTo>
                      <a:pt x="51" y="18"/>
                      <a:pt x="56" y="18"/>
                      <a:pt x="57" y="18"/>
                    </a:cubicBezTo>
                    <a:cubicBezTo>
                      <a:pt x="58" y="17"/>
                      <a:pt x="61" y="15"/>
                      <a:pt x="65" y="15"/>
                    </a:cubicBezTo>
                    <a:cubicBezTo>
                      <a:pt x="68" y="15"/>
                      <a:pt x="68" y="9"/>
                      <a:pt x="68" y="5"/>
                    </a:cubicBezTo>
                    <a:cubicBezTo>
                      <a:pt x="68" y="2"/>
                      <a:pt x="74" y="0"/>
                      <a:pt x="77" y="2"/>
                    </a:cubicBezTo>
                    <a:cubicBezTo>
                      <a:pt x="80" y="4"/>
                      <a:pt x="76" y="5"/>
                      <a:pt x="74" y="8"/>
                    </a:cubicBezTo>
                    <a:cubicBezTo>
                      <a:pt x="72" y="10"/>
                      <a:pt x="73" y="13"/>
                      <a:pt x="73" y="16"/>
                    </a:cubicBezTo>
                    <a:cubicBezTo>
                      <a:pt x="74" y="20"/>
                      <a:pt x="78" y="19"/>
                      <a:pt x="77" y="20"/>
                    </a:cubicBezTo>
                    <a:cubicBezTo>
                      <a:pt x="75" y="22"/>
                      <a:pt x="75" y="29"/>
                      <a:pt x="75" y="29"/>
                    </a:cubicBezTo>
                    <a:cubicBezTo>
                      <a:pt x="75" y="29"/>
                      <a:pt x="78" y="30"/>
                      <a:pt x="84" y="31"/>
                    </a:cubicBezTo>
                    <a:cubicBezTo>
                      <a:pt x="91" y="33"/>
                      <a:pt x="89" y="33"/>
                      <a:pt x="91" y="36"/>
                    </a:cubicBezTo>
                    <a:cubicBezTo>
                      <a:pt x="93" y="39"/>
                      <a:pt x="96" y="35"/>
                      <a:pt x="98" y="38"/>
                    </a:cubicBezTo>
                    <a:cubicBezTo>
                      <a:pt x="100" y="41"/>
                      <a:pt x="100" y="41"/>
                      <a:pt x="102" y="42"/>
                    </a:cubicBezTo>
                    <a:cubicBezTo>
                      <a:pt x="103" y="42"/>
                      <a:pt x="104" y="43"/>
                      <a:pt x="104" y="44"/>
                    </a:cubicBezTo>
                    <a:cubicBezTo>
                      <a:pt x="101" y="49"/>
                      <a:pt x="98" y="49"/>
                      <a:pt x="96" y="48"/>
                    </a:cubicBezTo>
                    <a:cubicBezTo>
                      <a:pt x="94" y="46"/>
                      <a:pt x="92" y="46"/>
                      <a:pt x="90" y="51"/>
                    </a:cubicBezTo>
                    <a:cubicBezTo>
                      <a:pt x="88" y="56"/>
                      <a:pt x="91" y="57"/>
                      <a:pt x="90" y="62"/>
                    </a:cubicBezTo>
                    <a:cubicBezTo>
                      <a:pt x="90" y="66"/>
                      <a:pt x="87" y="64"/>
                      <a:pt x="87" y="68"/>
                    </a:cubicBezTo>
                    <a:cubicBezTo>
                      <a:pt x="88" y="72"/>
                      <a:pt x="86" y="73"/>
                      <a:pt x="84" y="76"/>
                    </a:cubicBezTo>
                    <a:cubicBezTo>
                      <a:pt x="82" y="79"/>
                      <a:pt x="83" y="81"/>
                      <a:pt x="83" y="87"/>
                    </a:cubicBezTo>
                    <a:cubicBezTo>
                      <a:pt x="84" y="92"/>
                      <a:pt x="86" y="91"/>
                      <a:pt x="87" y="95"/>
                    </a:cubicBezTo>
                    <a:cubicBezTo>
                      <a:pt x="87" y="98"/>
                      <a:pt x="83" y="100"/>
                      <a:pt x="81" y="105"/>
                    </a:cubicBezTo>
                    <a:cubicBezTo>
                      <a:pt x="80" y="109"/>
                      <a:pt x="84" y="110"/>
                      <a:pt x="85" y="113"/>
                    </a:cubicBezTo>
                    <a:cubicBezTo>
                      <a:pt x="87" y="116"/>
                      <a:pt x="87" y="120"/>
                      <a:pt x="89" y="121"/>
                    </a:cubicBezTo>
                    <a:cubicBezTo>
                      <a:pt x="90" y="122"/>
                      <a:pt x="96" y="127"/>
                      <a:pt x="99" y="127"/>
                    </a:cubicBezTo>
                    <a:cubicBezTo>
                      <a:pt x="102" y="128"/>
                      <a:pt x="104" y="131"/>
                      <a:pt x="108" y="135"/>
                    </a:cubicBezTo>
                    <a:cubicBezTo>
                      <a:pt x="111" y="139"/>
                      <a:pt x="108" y="141"/>
                      <a:pt x="108" y="144"/>
                    </a:cubicBezTo>
                    <a:cubicBezTo>
                      <a:pt x="108" y="147"/>
                      <a:pt x="112" y="142"/>
                      <a:pt x="114" y="142"/>
                    </a:cubicBezTo>
                    <a:cubicBezTo>
                      <a:pt x="115" y="141"/>
                      <a:pt x="116" y="146"/>
                      <a:pt x="118" y="148"/>
                    </a:cubicBezTo>
                    <a:cubicBezTo>
                      <a:pt x="121" y="150"/>
                      <a:pt x="123" y="153"/>
                      <a:pt x="121" y="157"/>
                    </a:cubicBezTo>
                    <a:cubicBezTo>
                      <a:pt x="120" y="160"/>
                      <a:pt x="123" y="163"/>
                      <a:pt x="125" y="164"/>
                    </a:cubicBezTo>
                    <a:cubicBezTo>
                      <a:pt x="126" y="164"/>
                      <a:pt x="129" y="168"/>
                      <a:pt x="130" y="171"/>
                    </a:cubicBezTo>
                    <a:cubicBezTo>
                      <a:pt x="130" y="172"/>
                      <a:pt x="132" y="174"/>
                      <a:pt x="134" y="176"/>
                    </a:cubicBezTo>
                    <a:cubicBezTo>
                      <a:pt x="132" y="178"/>
                      <a:pt x="131" y="180"/>
                      <a:pt x="128" y="181"/>
                    </a:cubicBezTo>
                    <a:cubicBezTo>
                      <a:pt x="124" y="183"/>
                      <a:pt x="125" y="184"/>
                      <a:pt x="126" y="187"/>
                    </a:cubicBezTo>
                    <a:cubicBezTo>
                      <a:pt x="126" y="189"/>
                      <a:pt x="125" y="192"/>
                      <a:pt x="123" y="194"/>
                    </a:cubicBezTo>
                    <a:cubicBezTo>
                      <a:pt x="121" y="195"/>
                      <a:pt x="118" y="196"/>
                      <a:pt x="115" y="194"/>
                    </a:cubicBezTo>
                    <a:cubicBezTo>
                      <a:pt x="113" y="192"/>
                      <a:pt x="110" y="193"/>
                      <a:pt x="109" y="197"/>
                    </a:cubicBezTo>
                    <a:cubicBezTo>
                      <a:pt x="109" y="198"/>
                      <a:pt x="109" y="199"/>
                      <a:pt x="109" y="199"/>
                    </a:cubicBezTo>
                    <a:cubicBezTo>
                      <a:pt x="109" y="199"/>
                      <a:pt x="105" y="203"/>
                      <a:pt x="104" y="201"/>
                    </a:cubicBezTo>
                    <a:cubicBezTo>
                      <a:pt x="102" y="199"/>
                      <a:pt x="98" y="196"/>
                      <a:pt x="97" y="196"/>
                    </a:cubicBezTo>
                    <a:cubicBezTo>
                      <a:pt x="97" y="197"/>
                      <a:pt x="95" y="199"/>
                      <a:pt x="93" y="197"/>
                    </a:cubicBezTo>
                    <a:cubicBezTo>
                      <a:pt x="91" y="194"/>
                      <a:pt x="88" y="195"/>
                      <a:pt x="87" y="194"/>
                    </a:cubicBezTo>
                    <a:cubicBezTo>
                      <a:pt x="86" y="194"/>
                      <a:pt x="87" y="190"/>
                      <a:pt x="88" y="186"/>
                    </a:cubicBezTo>
                    <a:cubicBezTo>
                      <a:pt x="89" y="182"/>
                      <a:pt x="83" y="180"/>
                      <a:pt x="81" y="179"/>
                    </a:cubicBezTo>
                    <a:cubicBezTo>
                      <a:pt x="78" y="178"/>
                      <a:pt x="81" y="175"/>
                      <a:pt x="79" y="173"/>
                    </a:cubicBezTo>
                    <a:cubicBezTo>
                      <a:pt x="77" y="170"/>
                      <a:pt x="74" y="171"/>
                      <a:pt x="71" y="169"/>
                    </a:cubicBezTo>
                    <a:cubicBezTo>
                      <a:pt x="69" y="168"/>
                      <a:pt x="66" y="170"/>
                      <a:pt x="65" y="172"/>
                    </a:cubicBezTo>
                    <a:cubicBezTo>
                      <a:pt x="63" y="175"/>
                      <a:pt x="59" y="173"/>
                      <a:pt x="57" y="175"/>
                    </a:cubicBezTo>
                    <a:cubicBezTo>
                      <a:pt x="54" y="176"/>
                      <a:pt x="53" y="177"/>
                      <a:pt x="51" y="176"/>
                    </a:cubicBezTo>
                    <a:cubicBezTo>
                      <a:pt x="49" y="175"/>
                      <a:pt x="47" y="174"/>
                      <a:pt x="46" y="174"/>
                    </a:cubicBezTo>
                    <a:cubicBezTo>
                      <a:pt x="45" y="175"/>
                      <a:pt x="40" y="178"/>
                      <a:pt x="35" y="178"/>
                    </a:cubicBezTo>
                    <a:cubicBezTo>
                      <a:pt x="30" y="177"/>
                      <a:pt x="31" y="177"/>
                      <a:pt x="27" y="174"/>
                    </a:cubicBezTo>
                    <a:cubicBezTo>
                      <a:pt x="24" y="172"/>
                      <a:pt x="24" y="164"/>
                      <a:pt x="22" y="161"/>
                    </a:cubicBezTo>
                    <a:cubicBezTo>
                      <a:pt x="20" y="157"/>
                      <a:pt x="16" y="160"/>
                      <a:pt x="13" y="158"/>
                    </a:cubicBezTo>
                    <a:cubicBezTo>
                      <a:pt x="10" y="156"/>
                      <a:pt x="14" y="154"/>
                      <a:pt x="13" y="150"/>
                    </a:cubicBezTo>
                    <a:cubicBezTo>
                      <a:pt x="12" y="146"/>
                      <a:pt x="6" y="141"/>
                      <a:pt x="4" y="142"/>
                    </a:cubicBezTo>
                    <a:cubicBezTo>
                      <a:pt x="3" y="142"/>
                      <a:pt x="2" y="143"/>
                      <a:pt x="0" y="143"/>
                    </a:cubicBezTo>
                    <a:cubicBezTo>
                      <a:pt x="0" y="143"/>
                      <a:pt x="3" y="138"/>
                      <a:pt x="3" y="133"/>
                    </a:cubicBezTo>
                    <a:cubicBezTo>
                      <a:pt x="3" y="127"/>
                      <a:pt x="6" y="131"/>
                      <a:pt x="6" y="126"/>
                    </a:cubicBezTo>
                    <a:cubicBezTo>
                      <a:pt x="7" y="122"/>
                      <a:pt x="5" y="118"/>
                      <a:pt x="4" y="113"/>
                    </a:cubicBezTo>
                    <a:cubicBezTo>
                      <a:pt x="2" y="108"/>
                      <a:pt x="4" y="113"/>
                      <a:pt x="8" y="106"/>
                    </a:cubicBezTo>
                    <a:cubicBezTo>
                      <a:pt x="12" y="99"/>
                      <a:pt x="14" y="93"/>
                      <a:pt x="16" y="92"/>
                    </a:cubicBezTo>
                    <a:cubicBezTo>
                      <a:pt x="17" y="90"/>
                      <a:pt x="12" y="90"/>
                      <a:pt x="13" y="87"/>
                    </a:cubicBezTo>
                    <a:cubicBezTo>
                      <a:pt x="14" y="85"/>
                      <a:pt x="14" y="80"/>
                      <a:pt x="16" y="81"/>
                    </a:cubicBezTo>
                    <a:cubicBezTo>
                      <a:pt x="18" y="81"/>
                      <a:pt x="22" y="82"/>
                      <a:pt x="21" y="79"/>
                    </a:cubicBezTo>
                    <a:cubicBezTo>
                      <a:pt x="19" y="76"/>
                      <a:pt x="16" y="75"/>
                      <a:pt x="16" y="72"/>
                    </a:cubicBezTo>
                    <a:cubicBezTo>
                      <a:pt x="17" y="69"/>
                      <a:pt x="17" y="67"/>
                      <a:pt x="19" y="67"/>
                    </a:cubicBezTo>
                    <a:cubicBezTo>
                      <a:pt x="21" y="67"/>
                      <a:pt x="24" y="68"/>
                      <a:pt x="26" y="66"/>
                    </a:cubicBezTo>
                    <a:cubicBezTo>
                      <a:pt x="27" y="64"/>
                      <a:pt x="28" y="63"/>
                      <a:pt x="30" y="64"/>
                    </a:cubicBezTo>
                    <a:cubicBezTo>
                      <a:pt x="32" y="64"/>
                      <a:pt x="36" y="65"/>
                      <a:pt x="36" y="64"/>
                    </a:cubicBezTo>
                    <a:cubicBezTo>
                      <a:pt x="37" y="63"/>
                      <a:pt x="37" y="59"/>
                      <a:pt x="36" y="58"/>
                    </a:cubicBezTo>
                    <a:cubicBezTo>
                      <a:pt x="35" y="57"/>
                      <a:pt x="34" y="55"/>
                      <a:pt x="36" y="52"/>
                    </a:cubicBezTo>
                    <a:cubicBezTo>
                      <a:pt x="38" y="49"/>
                      <a:pt x="37" y="47"/>
                      <a:pt x="36" y="46"/>
                    </a:cubicBezTo>
                    <a:cubicBezTo>
                      <a:pt x="35" y="44"/>
                      <a:pt x="36" y="42"/>
                      <a:pt x="38" y="43"/>
                    </a:cubicBezTo>
                    <a:cubicBezTo>
                      <a:pt x="40" y="43"/>
                      <a:pt x="43" y="41"/>
                      <a:pt x="44" y="38"/>
                    </a:cubicBezTo>
                    <a:cubicBezTo>
                      <a:pt x="45" y="36"/>
                      <a:pt x="46" y="35"/>
                      <a:pt x="45" y="33"/>
                    </a:cubicBezTo>
                    <a:cubicBezTo>
                      <a:pt x="43" y="31"/>
                      <a:pt x="44" y="29"/>
                      <a:pt x="45" y="27"/>
                    </a:cubicBezTo>
                    <a:cubicBezTo>
                      <a:pt x="46" y="25"/>
                      <a:pt x="46" y="23"/>
                      <a:pt x="45" y="21"/>
                    </a:cubicBezTo>
                    <a:cubicBezTo>
                      <a:pt x="44" y="20"/>
                      <a:pt x="44" y="18"/>
                      <a:pt x="44" y="1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" name="Freeform 68"/>
              <p:cNvSpPr>
                <a:spLocks/>
              </p:cNvSpPr>
              <p:nvPr/>
            </p:nvSpPr>
            <p:spPr bwMode="auto">
              <a:xfrm>
                <a:off x="4472" y="1307"/>
                <a:ext cx="692" cy="673"/>
              </a:xfrm>
              <a:custGeom>
                <a:avLst/>
                <a:gdLst>
                  <a:gd name="T0" fmla="*/ 28 w 142"/>
                  <a:gd name="T1" fmla="*/ 6 h 138"/>
                  <a:gd name="T2" fmla="*/ 47 w 142"/>
                  <a:gd name="T3" fmla="*/ 7 h 138"/>
                  <a:gd name="T4" fmla="*/ 62 w 142"/>
                  <a:gd name="T5" fmla="*/ 6 h 138"/>
                  <a:gd name="T6" fmla="*/ 78 w 142"/>
                  <a:gd name="T7" fmla="*/ 8 h 138"/>
                  <a:gd name="T8" fmla="*/ 87 w 142"/>
                  <a:gd name="T9" fmla="*/ 19 h 138"/>
                  <a:gd name="T10" fmla="*/ 98 w 142"/>
                  <a:gd name="T11" fmla="*/ 31 h 138"/>
                  <a:gd name="T12" fmla="*/ 108 w 142"/>
                  <a:gd name="T13" fmla="*/ 33 h 138"/>
                  <a:gd name="T14" fmla="*/ 123 w 142"/>
                  <a:gd name="T15" fmla="*/ 31 h 138"/>
                  <a:gd name="T16" fmla="*/ 140 w 142"/>
                  <a:gd name="T17" fmla="*/ 37 h 138"/>
                  <a:gd name="T18" fmla="*/ 140 w 142"/>
                  <a:gd name="T19" fmla="*/ 43 h 138"/>
                  <a:gd name="T20" fmla="*/ 129 w 142"/>
                  <a:gd name="T21" fmla="*/ 47 h 138"/>
                  <a:gd name="T22" fmla="*/ 114 w 142"/>
                  <a:gd name="T23" fmla="*/ 39 h 138"/>
                  <a:gd name="T24" fmla="*/ 107 w 142"/>
                  <a:gd name="T25" fmla="*/ 52 h 138"/>
                  <a:gd name="T26" fmla="*/ 119 w 142"/>
                  <a:gd name="T27" fmla="*/ 57 h 138"/>
                  <a:gd name="T28" fmla="*/ 125 w 142"/>
                  <a:gd name="T29" fmla="*/ 69 h 138"/>
                  <a:gd name="T30" fmla="*/ 117 w 142"/>
                  <a:gd name="T31" fmla="*/ 85 h 138"/>
                  <a:gd name="T32" fmla="*/ 119 w 142"/>
                  <a:gd name="T33" fmla="*/ 103 h 138"/>
                  <a:gd name="T34" fmla="*/ 113 w 142"/>
                  <a:gd name="T35" fmla="*/ 118 h 138"/>
                  <a:gd name="T36" fmla="*/ 109 w 142"/>
                  <a:gd name="T37" fmla="*/ 133 h 138"/>
                  <a:gd name="T38" fmla="*/ 100 w 142"/>
                  <a:gd name="T39" fmla="*/ 132 h 138"/>
                  <a:gd name="T40" fmla="*/ 86 w 142"/>
                  <a:gd name="T41" fmla="*/ 130 h 138"/>
                  <a:gd name="T42" fmla="*/ 70 w 142"/>
                  <a:gd name="T43" fmla="*/ 126 h 138"/>
                  <a:gd name="T44" fmla="*/ 56 w 142"/>
                  <a:gd name="T45" fmla="*/ 129 h 138"/>
                  <a:gd name="T46" fmla="*/ 50 w 142"/>
                  <a:gd name="T47" fmla="*/ 127 h 138"/>
                  <a:gd name="T48" fmla="*/ 41 w 142"/>
                  <a:gd name="T49" fmla="*/ 113 h 138"/>
                  <a:gd name="T50" fmla="*/ 34 w 142"/>
                  <a:gd name="T51" fmla="*/ 98 h 138"/>
                  <a:gd name="T52" fmla="*/ 28 w 142"/>
                  <a:gd name="T53" fmla="*/ 91 h 138"/>
                  <a:gd name="T54" fmla="*/ 9 w 142"/>
                  <a:gd name="T55" fmla="*/ 77 h 138"/>
                  <a:gd name="T56" fmla="*/ 1 w 142"/>
                  <a:gd name="T57" fmla="*/ 61 h 138"/>
                  <a:gd name="T58" fmla="*/ 3 w 142"/>
                  <a:gd name="T59" fmla="*/ 43 h 138"/>
                  <a:gd name="T60" fmla="*/ 7 w 142"/>
                  <a:gd name="T61" fmla="*/ 24 h 138"/>
                  <a:gd name="T62" fmla="*/ 10 w 142"/>
                  <a:gd name="T63" fmla="*/ 7 h 138"/>
                  <a:gd name="T64" fmla="*/ 24 w 142"/>
                  <a:gd name="T6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2" h="138">
                    <a:moveTo>
                      <a:pt x="24" y="0"/>
                    </a:moveTo>
                    <a:cubicBezTo>
                      <a:pt x="25" y="2"/>
                      <a:pt x="26" y="5"/>
                      <a:pt x="28" y="6"/>
                    </a:cubicBezTo>
                    <a:cubicBezTo>
                      <a:pt x="32" y="10"/>
                      <a:pt x="36" y="5"/>
                      <a:pt x="39" y="4"/>
                    </a:cubicBezTo>
                    <a:cubicBezTo>
                      <a:pt x="43" y="3"/>
                      <a:pt x="43" y="5"/>
                      <a:pt x="47" y="7"/>
                    </a:cubicBezTo>
                    <a:cubicBezTo>
                      <a:pt x="51" y="9"/>
                      <a:pt x="50" y="6"/>
                      <a:pt x="52" y="8"/>
                    </a:cubicBezTo>
                    <a:cubicBezTo>
                      <a:pt x="55" y="11"/>
                      <a:pt x="59" y="10"/>
                      <a:pt x="62" y="6"/>
                    </a:cubicBezTo>
                    <a:cubicBezTo>
                      <a:pt x="64" y="2"/>
                      <a:pt x="68" y="7"/>
                      <a:pt x="70" y="8"/>
                    </a:cubicBezTo>
                    <a:cubicBezTo>
                      <a:pt x="72" y="9"/>
                      <a:pt x="75" y="8"/>
                      <a:pt x="78" y="8"/>
                    </a:cubicBezTo>
                    <a:cubicBezTo>
                      <a:pt x="80" y="8"/>
                      <a:pt x="84" y="11"/>
                      <a:pt x="85" y="13"/>
                    </a:cubicBezTo>
                    <a:cubicBezTo>
                      <a:pt x="86" y="15"/>
                      <a:pt x="85" y="18"/>
                      <a:pt x="87" y="19"/>
                    </a:cubicBezTo>
                    <a:cubicBezTo>
                      <a:pt x="89" y="21"/>
                      <a:pt x="90" y="24"/>
                      <a:pt x="90" y="27"/>
                    </a:cubicBezTo>
                    <a:cubicBezTo>
                      <a:pt x="91" y="31"/>
                      <a:pt x="96" y="32"/>
                      <a:pt x="98" y="31"/>
                    </a:cubicBezTo>
                    <a:cubicBezTo>
                      <a:pt x="100" y="30"/>
                      <a:pt x="100" y="26"/>
                      <a:pt x="103" y="26"/>
                    </a:cubicBezTo>
                    <a:cubicBezTo>
                      <a:pt x="107" y="26"/>
                      <a:pt x="108" y="31"/>
                      <a:pt x="108" y="33"/>
                    </a:cubicBezTo>
                    <a:cubicBezTo>
                      <a:pt x="109" y="35"/>
                      <a:pt x="112" y="31"/>
                      <a:pt x="114" y="32"/>
                    </a:cubicBezTo>
                    <a:cubicBezTo>
                      <a:pt x="117" y="34"/>
                      <a:pt x="121" y="32"/>
                      <a:pt x="123" y="31"/>
                    </a:cubicBezTo>
                    <a:cubicBezTo>
                      <a:pt x="125" y="30"/>
                      <a:pt x="130" y="28"/>
                      <a:pt x="131" y="31"/>
                    </a:cubicBezTo>
                    <a:cubicBezTo>
                      <a:pt x="133" y="33"/>
                      <a:pt x="139" y="36"/>
                      <a:pt x="140" y="37"/>
                    </a:cubicBezTo>
                    <a:cubicBezTo>
                      <a:pt x="141" y="37"/>
                      <a:pt x="142" y="37"/>
                      <a:pt x="142" y="37"/>
                    </a:cubicBezTo>
                    <a:cubicBezTo>
                      <a:pt x="141" y="40"/>
                      <a:pt x="140" y="42"/>
                      <a:pt x="140" y="43"/>
                    </a:cubicBezTo>
                    <a:cubicBezTo>
                      <a:pt x="140" y="48"/>
                      <a:pt x="137" y="48"/>
                      <a:pt x="136" y="47"/>
                    </a:cubicBezTo>
                    <a:cubicBezTo>
                      <a:pt x="135" y="46"/>
                      <a:pt x="134" y="47"/>
                      <a:pt x="129" y="47"/>
                    </a:cubicBezTo>
                    <a:cubicBezTo>
                      <a:pt x="125" y="47"/>
                      <a:pt x="124" y="47"/>
                      <a:pt x="121" y="46"/>
                    </a:cubicBezTo>
                    <a:cubicBezTo>
                      <a:pt x="117" y="45"/>
                      <a:pt x="116" y="43"/>
                      <a:pt x="114" y="39"/>
                    </a:cubicBezTo>
                    <a:cubicBezTo>
                      <a:pt x="113" y="36"/>
                      <a:pt x="111" y="39"/>
                      <a:pt x="110" y="45"/>
                    </a:cubicBezTo>
                    <a:cubicBezTo>
                      <a:pt x="108" y="50"/>
                      <a:pt x="105" y="50"/>
                      <a:pt x="107" y="52"/>
                    </a:cubicBezTo>
                    <a:cubicBezTo>
                      <a:pt x="109" y="54"/>
                      <a:pt x="114" y="54"/>
                      <a:pt x="113" y="58"/>
                    </a:cubicBezTo>
                    <a:cubicBezTo>
                      <a:pt x="112" y="62"/>
                      <a:pt x="115" y="62"/>
                      <a:pt x="119" y="57"/>
                    </a:cubicBezTo>
                    <a:cubicBezTo>
                      <a:pt x="122" y="53"/>
                      <a:pt x="122" y="57"/>
                      <a:pt x="123" y="62"/>
                    </a:cubicBezTo>
                    <a:cubicBezTo>
                      <a:pt x="124" y="66"/>
                      <a:pt x="124" y="64"/>
                      <a:pt x="125" y="69"/>
                    </a:cubicBezTo>
                    <a:cubicBezTo>
                      <a:pt x="126" y="75"/>
                      <a:pt x="124" y="73"/>
                      <a:pt x="121" y="78"/>
                    </a:cubicBezTo>
                    <a:cubicBezTo>
                      <a:pt x="119" y="84"/>
                      <a:pt x="118" y="82"/>
                      <a:pt x="117" y="85"/>
                    </a:cubicBezTo>
                    <a:cubicBezTo>
                      <a:pt x="116" y="88"/>
                      <a:pt x="117" y="93"/>
                      <a:pt x="119" y="94"/>
                    </a:cubicBezTo>
                    <a:cubicBezTo>
                      <a:pt x="122" y="96"/>
                      <a:pt x="121" y="99"/>
                      <a:pt x="119" y="103"/>
                    </a:cubicBezTo>
                    <a:cubicBezTo>
                      <a:pt x="117" y="106"/>
                      <a:pt x="117" y="107"/>
                      <a:pt x="117" y="111"/>
                    </a:cubicBezTo>
                    <a:cubicBezTo>
                      <a:pt x="116" y="115"/>
                      <a:pt x="115" y="114"/>
                      <a:pt x="113" y="118"/>
                    </a:cubicBezTo>
                    <a:cubicBezTo>
                      <a:pt x="111" y="123"/>
                      <a:pt x="115" y="124"/>
                      <a:pt x="111" y="125"/>
                    </a:cubicBezTo>
                    <a:cubicBezTo>
                      <a:pt x="108" y="125"/>
                      <a:pt x="109" y="128"/>
                      <a:pt x="109" y="133"/>
                    </a:cubicBezTo>
                    <a:cubicBezTo>
                      <a:pt x="109" y="138"/>
                      <a:pt x="104" y="137"/>
                      <a:pt x="104" y="137"/>
                    </a:cubicBezTo>
                    <a:cubicBezTo>
                      <a:pt x="102" y="135"/>
                      <a:pt x="101" y="133"/>
                      <a:pt x="100" y="132"/>
                    </a:cubicBezTo>
                    <a:cubicBezTo>
                      <a:pt x="97" y="128"/>
                      <a:pt x="95" y="127"/>
                      <a:pt x="93" y="129"/>
                    </a:cubicBezTo>
                    <a:cubicBezTo>
                      <a:pt x="91" y="131"/>
                      <a:pt x="87" y="133"/>
                      <a:pt x="86" y="130"/>
                    </a:cubicBezTo>
                    <a:cubicBezTo>
                      <a:pt x="84" y="127"/>
                      <a:pt x="81" y="127"/>
                      <a:pt x="79" y="128"/>
                    </a:cubicBezTo>
                    <a:cubicBezTo>
                      <a:pt x="77" y="129"/>
                      <a:pt x="71" y="130"/>
                      <a:pt x="70" y="126"/>
                    </a:cubicBezTo>
                    <a:cubicBezTo>
                      <a:pt x="68" y="121"/>
                      <a:pt x="66" y="123"/>
                      <a:pt x="63" y="125"/>
                    </a:cubicBezTo>
                    <a:cubicBezTo>
                      <a:pt x="61" y="128"/>
                      <a:pt x="59" y="126"/>
                      <a:pt x="56" y="129"/>
                    </a:cubicBezTo>
                    <a:cubicBezTo>
                      <a:pt x="55" y="130"/>
                      <a:pt x="55" y="131"/>
                      <a:pt x="54" y="132"/>
                    </a:cubicBezTo>
                    <a:cubicBezTo>
                      <a:pt x="52" y="130"/>
                      <a:pt x="50" y="128"/>
                      <a:pt x="50" y="127"/>
                    </a:cubicBezTo>
                    <a:cubicBezTo>
                      <a:pt x="49" y="124"/>
                      <a:pt x="46" y="120"/>
                      <a:pt x="45" y="120"/>
                    </a:cubicBezTo>
                    <a:cubicBezTo>
                      <a:pt x="43" y="119"/>
                      <a:pt x="40" y="116"/>
                      <a:pt x="41" y="113"/>
                    </a:cubicBezTo>
                    <a:cubicBezTo>
                      <a:pt x="43" y="109"/>
                      <a:pt x="41" y="106"/>
                      <a:pt x="38" y="104"/>
                    </a:cubicBezTo>
                    <a:cubicBezTo>
                      <a:pt x="36" y="102"/>
                      <a:pt x="35" y="97"/>
                      <a:pt x="34" y="98"/>
                    </a:cubicBezTo>
                    <a:cubicBezTo>
                      <a:pt x="32" y="98"/>
                      <a:pt x="28" y="103"/>
                      <a:pt x="28" y="100"/>
                    </a:cubicBezTo>
                    <a:cubicBezTo>
                      <a:pt x="28" y="97"/>
                      <a:pt x="31" y="95"/>
                      <a:pt x="28" y="91"/>
                    </a:cubicBezTo>
                    <a:cubicBezTo>
                      <a:pt x="24" y="87"/>
                      <a:pt x="22" y="84"/>
                      <a:pt x="19" y="83"/>
                    </a:cubicBezTo>
                    <a:cubicBezTo>
                      <a:pt x="16" y="83"/>
                      <a:pt x="10" y="78"/>
                      <a:pt x="9" y="77"/>
                    </a:cubicBezTo>
                    <a:cubicBezTo>
                      <a:pt x="7" y="76"/>
                      <a:pt x="7" y="72"/>
                      <a:pt x="5" y="69"/>
                    </a:cubicBezTo>
                    <a:cubicBezTo>
                      <a:pt x="4" y="66"/>
                      <a:pt x="0" y="65"/>
                      <a:pt x="1" y="61"/>
                    </a:cubicBezTo>
                    <a:cubicBezTo>
                      <a:pt x="3" y="56"/>
                      <a:pt x="7" y="54"/>
                      <a:pt x="7" y="51"/>
                    </a:cubicBezTo>
                    <a:cubicBezTo>
                      <a:pt x="6" y="47"/>
                      <a:pt x="4" y="48"/>
                      <a:pt x="3" y="43"/>
                    </a:cubicBezTo>
                    <a:cubicBezTo>
                      <a:pt x="3" y="37"/>
                      <a:pt x="2" y="35"/>
                      <a:pt x="4" y="32"/>
                    </a:cubicBezTo>
                    <a:cubicBezTo>
                      <a:pt x="6" y="29"/>
                      <a:pt x="8" y="28"/>
                      <a:pt x="7" y="24"/>
                    </a:cubicBezTo>
                    <a:cubicBezTo>
                      <a:pt x="7" y="20"/>
                      <a:pt x="10" y="22"/>
                      <a:pt x="10" y="18"/>
                    </a:cubicBezTo>
                    <a:cubicBezTo>
                      <a:pt x="11" y="13"/>
                      <a:pt x="8" y="12"/>
                      <a:pt x="10" y="7"/>
                    </a:cubicBezTo>
                    <a:cubicBezTo>
                      <a:pt x="12" y="2"/>
                      <a:pt x="14" y="2"/>
                      <a:pt x="16" y="4"/>
                    </a:cubicBezTo>
                    <a:cubicBezTo>
                      <a:pt x="18" y="5"/>
                      <a:pt x="21" y="5"/>
                      <a:pt x="24" y="0"/>
                    </a:cubicBezTo>
                    <a:close/>
                  </a:path>
                </a:pathLst>
              </a:custGeom>
              <a:solidFill>
                <a:schemeClr val="tx2">
                  <a:lumMod val="20000"/>
                  <a:lumOff val="80000"/>
                </a:schemeClr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Freeform 69"/>
              <p:cNvSpPr>
                <a:spLocks/>
              </p:cNvSpPr>
              <p:nvPr/>
            </p:nvSpPr>
            <p:spPr bwMode="auto">
              <a:xfrm>
                <a:off x="4979" y="1483"/>
                <a:ext cx="326" cy="633"/>
              </a:xfrm>
              <a:custGeom>
                <a:avLst/>
                <a:gdLst>
                  <a:gd name="T0" fmla="*/ 38 w 67"/>
                  <a:gd name="T1" fmla="*/ 1 h 130"/>
                  <a:gd name="T2" fmla="*/ 44 w 67"/>
                  <a:gd name="T3" fmla="*/ 2 h 130"/>
                  <a:gd name="T4" fmla="*/ 56 w 67"/>
                  <a:gd name="T5" fmla="*/ 3 h 130"/>
                  <a:gd name="T6" fmla="*/ 67 w 67"/>
                  <a:gd name="T7" fmla="*/ 6 h 130"/>
                  <a:gd name="T8" fmla="*/ 64 w 67"/>
                  <a:gd name="T9" fmla="*/ 12 h 130"/>
                  <a:gd name="T10" fmla="*/ 58 w 67"/>
                  <a:gd name="T11" fmla="*/ 21 h 130"/>
                  <a:gd name="T12" fmla="*/ 49 w 67"/>
                  <a:gd name="T13" fmla="*/ 32 h 130"/>
                  <a:gd name="T14" fmla="*/ 47 w 67"/>
                  <a:gd name="T15" fmla="*/ 43 h 130"/>
                  <a:gd name="T16" fmla="*/ 46 w 67"/>
                  <a:gd name="T17" fmla="*/ 54 h 130"/>
                  <a:gd name="T18" fmla="*/ 40 w 67"/>
                  <a:gd name="T19" fmla="*/ 67 h 130"/>
                  <a:gd name="T20" fmla="*/ 40 w 67"/>
                  <a:gd name="T21" fmla="*/ 81 h 130"/>
                  <a:gd name="T22" fmla="*/ 40 w 67"/>
                  <a:gd name="T23" fmla="*/ 89 h 130"/>
                  <a:gd name="T24" fmla="*/ 37 w 67"/>
                  <a:gd name="T25" fmla="*/ 100 h 130"/>
                  <a:gd name="T26" fmla="*/ 37 w 67"/>
                  <a:gd name="T27" fmla="*/ 110 h 130"/>
                  <a:gd name="T28" fmla="*/ 38 w 67"/>
                  <a:gd name="T29" fmla="*/ 115 h 130"/>
                  <a:gd name="T30" fmla="*/ 37 w 67"/>
                  <a:gd name="T31" fmla="*/ 122 h 130"/>
                  <a:gd name="T32" fmla="*/ 30 w 67"/>
                  <a:gd name="T33" fmla="*/ 128 h 130"/>
                  <a:gd name="T34" fmla="*/ 21 w 67"/>
                  <a:gd name="T35" fmla="*/ 129 h 130"/>
                  <a:gd name="T36" fmla="*/ 19 w 67"/>
                  <a:gd name="T37" fmla="*/ 128 h 130"/>
                  <a:gd name="T38" fmla="*/ 14 w 67"/>
                  <a:gd name="T39" fmla="*/ 118 h 130"/>
                  <a:gd name="T40" fmla="*/ 8 w 67"/>
                  <a:gd name="T41" fmla="*/ 105 h 130"/>
                  <a:gd name="T42" fmla="*/ 0 w 67"/>
                  <a:gd name="T43" fmla="*/ 101 h 130"/>
                  <a:gd name="T44" fmla="*/ 5 w 67"/>
                  <a:gd name="T45" fmla="*/ 97 h 130"/>
                  <a:gd name="T46" fmla="*/ 7 w 67"/>
                  <a:gd name="T47" fmla="*/ 89 h 130"/>
                  <a:gd name="T48" fmla="*/ 9 w 67"/>
                  <a:gd name="T49" fmla="*/ 82 h 130"/>
                  <a:gd name="T50" fmla="*/ 13 w 67"/>
                  <a:gd name="T51" fmla="*/ 75 h 130"/>
                  <a:gd name="T52" fmla="*/ 15 w 67"/>
                  <a:gd name="T53" fmla="*/ 67 h 130"/>
                  <a:gd name="T54" fmla="*/ 15 w 67"/>
                  <a:gd name="T55" fmla="*/ 58 h 130"/>
                  <a:gd name="T56" fmla="*/ 13 w 67"/>
                  <a:gd name="T57" fmla="*/ 49 h 130"/>
                  <a:gd name="T58" fmla="*/ 17 w 67"/>
                  <a:gd name="T59" fmla="*/ 42 h 130"/>
                  <a:gd name="T60" fmla="*/ 21 w 67"/>
                  <a:gd name="T61" fmla="*/ 33 h 130"/>
                  <a:gd name="T62" fmla="*/ 19 w 67"/>
                  <a:gd name="T63" fmla="*/ 26 h 130"/>
                  <a:gd name="T64" fmla="*/ 15 w 67"/>
                  <a:gd name="T65" fmla="*/ 21 h 130"/>
                  <a:gd name="T66" fmla="*/ 9 w 67"/>
                  <a:gd name="T67" fmla="*/ 22 h 130"/>
                  <a:gd name="T68" fmla="*/ 3 w 67"/>
                  <a:gd name="T69" fmla="*/ 16 h 130"/>
                  <a:gd name="T70" fmla="*/ 6 w 67"/>
                  <a:gd name="T71" fmla="*/ 9 h 130"/>
                  <a:gd name="T72" fmla="*/ 10 w 67"/>
                  <a:gd name="T73" fmla="*/ 3 h 130"/>
                  <a:gd name="T74" fmla="*/ 17 w 67"/>
                  <a:gd name="T75" fmla="*/ 10 h 130"/>
                  <a:gd name="T76" fmla="*/ 25 w 67"/>
                  <a:gd name="T77" fmla="*/ 11 h 130"/>
                  <a:gd name="T78" fmla="*/ 32 w 67"/>
                  <a:gd name="T79" fmla="*/ 11 h 130"/>
                  <a:gd name="T80" fmla="*/ 36 w 67"/>
                  <a:gd name="T81" fmla="*/ 7 h 130"/>
                  <a:gd name="T82" fmla="*/ 38 w 67"/>
                  <a:gd name="T83" fmla="*/ 1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7" h="130">
                    <a:moveTo>
                      <a:pt x="38" y="1"/>
                    </a:moveTo>
                    <a:cubicBezTo>
                      <a:pt x="40" y="1"/>
                      <a:pt x="43" y="1"/>
                      <a:pt x="44" y="2"/>
                    </a:cubicBezTo>
                    <a:cubicBezTo>
                      <a:pt x="45" y="2"/>
                      <a:pt x="51" y="0"/>
                      <a:pt x="56" y="3"/>
                    </a:cubicBezTo>
                    <a:cubicBezTo>
                      <a:pt x="61" y="6"/>
                      <a:pt x="67" y="6"/>
                      <a:pt x="67" y="6"/>
                    </a:cubicBezTo>
                    <a:cubicBezTo>
                      <a:pt x="67" y="6"/>
                      <a:pt x="65" y="9"/>
                      <a:pt x="64" y="12"/>
                    </a:cubicBezTo>
                    <a:cubicBezTo>
                      <a:pt x="62" y="14"/>
                      <a:pt x="60" y="17"/>
                      <a:pt x="58" y="21"/>
                    </a:cubicBezTo>
                    <a:cubicBezTo>
                      <a:pt x="57" y="24"/>
                      <a:pt x="54" y="27"/>
                      <a:pt x="49" y="32"/>
                    </a:cubicBezTo>
                    <a:cubicBezTo>
                      <a:pt x="45" y="36"/>
                      <a:pt x="48" y="40"/>
                      <a:pt x="47" y="43"/>
                    </a:cubicBezTo>
                    <a:cubicBezTo>
                      <a:pt x="46" y="46"/>
                      <a:pt x="46" y="51"/>
                      <a:pt x="46" y="54"/>
                    </a:cubicBezTo>
                    <a:cubicBezTo>
                      <a:pt x="46" y="57"/>
                      <a:pt x="42" y="61"/>
                      <a:pt x="40" y="67"/>
                    </a:cubicBezTo>
                    <a:cubicBezTo>
                      <a:pt x="38" y="74"/>
                      <a:pt x="37" y="77"/>
                      <a:pt x="40" y="81"/>
                    </a:cubicBezTo>
                    <a:cubicBezTo>
                      <a:pt x="43" y="85"/>
                      <a:pt x="42" y="84"/>
                      <a:pt x="40" y="89"/>
                    </a:cubicBezTo>
                    <a:cubicBezTo>
                      <a:pt x="38" y="94"/>
                      <a:pt x="38" y="96"/>
                      <a:pt x="37" y="100"/>
                    </a:cubicBezTo>
                    <a:cubicBezTo>
                      <a:pt x="37" y="105"/>
                      <a:pt x="35" y="108"/>
                      <a:pt x="37" y="110"/>
                    </a:cubicBezTo>
                    <a:cubicBezTo>
                      <a:pt x="38" y="112"/>
                      <a:pt x="39" y="114"/>
                      <a:pt x="38" y="115"/>
                    </a:cubicBezTo>
                    <a:cubicBezTo>
                      <a:pt x="38" y="116"/>
                      <a:pt x="38" y="119"/>
                      <a:pt x="37" y="122"/>
                    </a:cubicBezTo>
                    <a:cubicBezTo>
                      <a:pt x="35" y="125"/>
                      <a:pt x="32" y="127"/>
                      <a:pt x="30" y="128"/>
                    </a:cubicBezTo>
                    <a:cubicBezTo>
                      <a:pt x="29" y="130"/>
                      <a:pt x="25" y="129"/>
                      <a:pt x="21" y="129"/>
                    </a:cubicBezTo>
                    <a:cubicBezTo>
                      <a:pt x="21" y="129"/>
                      <a:pt x="20" y="128"/>
                      <a:pt x="19" y="128"/>
                    </a:cubicBezTo>
                    <a:cubicBezTo>
                      <a:pt x="19" y="121"/>
                      <a:pt x="17" y="122"/>
                      <a:pt x="14" y="118"/>
                    </a:cubicBezTo>
                    <a:cubicBezTo>
                      <a:pt x="11" y="113"/>
                      <a:pt x="14" y="106"/>
                      <a:pt x="8" y="105"/>
                    </a:cubicBezTo>
                    <a:cubicBezTo>
                      <a:pt x="5" y="105"/>
                      <a:pt x="2" y="103"/>
                      <a:pt x="0" y="101"/>
                    </a:cubicBezTo>
                    <a:cubicBezTo>
                      <a:pt x="0" y="101"/>
                      <a:pt x="5" y="102"/>
                      <a:pt x="5" y="97"/>
                    </a:cubicBezTo>
                    <a:cubicBezTo>
                      <a:pt x="5" y="92"/>
                      <a:pt x="4" y="89"/>
                      <a:pt x="7" y="89"/>
                    </a:cubicBezTo>
                    <a:cubicBezTo>
                      <a:pt x="11" y="88"/>
                      <a:pt x="7" y="87"/>
                      <a:pt x="9" y="82"/>
                    </a:cubicBezTo>
                    <a:cubicBezTo>
                      <a:pt x="11" y="78"/>
                      <a:pt x="12" y="79"/>
                      <a:pt x="13" y="75"/>
                    </a:cubicBezTo>
                    <a:cubicBezTo>
                      <a:pt x="13" y="71"/>
                      <a:pt x="13" y="70"/>
                      <a:pt x="15" y="67"/>
                    </a:cubicBezTo>
                    <a:cubicBezTo>
                      <a:pt x="17" y="63"/>
                      <a:pt x="18" y="60"/>
                      <a:pt x="15" y="58"/>
                    </a:cubicBezTo>
                    <a:cubicBezTo>
                      <a:pt x="13" y="57"/>
                      <a:pt x="12" y="52"/>
                      <a:pt x="13" y="49"/>
                    </a:cubicBezTo>
                    <a:cubicBezTo>
                      <a:pt x="14" y="46"/>
                      <a:pt x="15" y="48"/>
                      <a:pt x="17" y="42"/>
                    </a:cubicBezTo>
                    <a:cubicBezTo>
                      <a:pt x="20" y="37"/>
                      <a:pt x="22" y="39"/>
                      <a:pt x="21" y="33"/>
                    </a:cubicBezTo>
                    <a:cubicBezTo>
                      <a:pt x="20" y="28"/>
                      <a:pt x="20" y="30"/>
                      <a:pt x="19" y="26"/>
                    </a:cubicBezTo>
                    <a:cubicBezTo>
                      <a:pt x="18" y="21"/>
                      <a:pt x="18" y="17"/>
                      <a:pt x="15" y="21"/>
                    </a:cubicBezTo>
                    <a:cubicBezTo>
                      <a:pt x="11" y="26"/>
                      <a:pt x="8" y="26"/>
                      <a:pt x="9" y="22"/>
                    </a:cubicBezTo>
                    <a:cubicBezTo>
                      <a:pt x="10" y="18"/>
                      <a:pt x="5" y="18"/>
                      <a:pt x="3" y="16"/>
                    </a:cubicBezTo>
                    <a:cubicBezTo>
                      <a:pt x="1" y="14"/>
                      <a:pt x="4" y="14"/>
                      <a:pt x="6" y="9"/>
                    </a:cubicBezTo>
                    <a:cubicBezTo>
                      <a:pt x="7" y="3"/>
                      <a:pt x="9" y="0"/>
                      <a:pt x="10" y="3"/>
                    </a:cubicBezTo>
                    <a:cubicBezTo>
                      <a:pt x="12" y="7"/>
                      <a:pt x="13" y="9"/>
                      <a:pt x="17" y="10"/>
                    </a:cubicBezTo>
                    <a:cubicBezTo>
                      <a:pt x="20" y="11"/>
                      <a:pt x="21" y="11"/>
                      <a:pt x="25" y="11"/>
                    </a:cubicBezTo>
                    <a:cubicBezTo>
                      <a:pt x="30" y="11"/>
                      <a:pt x="31" y="10"/>
                      <a:pt x="32" y="11"/>
                    </a:cubicBezTo>
                    <a:cubicBezTo>
                      <a:pt x="33" y="12"/>
                      <a:pt x="36" y="12"/>
                      <a:pt x="36" y="7"/>
                    </a:cubicBezTo>
                    <a:cubicBezTo>
                      <a:pt x="36" y="6"/>
                      <a:pt x="37" y="4"/>
                      <a:pt x="38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Freeform 70"/>
              <p:cNvSpPr>
                <a:spLocks/>
              </p:cNvSpPr>
              <p:nvPr/>
            </p:nvSpPr>
            <p:spPr bwMode="auto">
              <a:xfrm>
                <a:off x="4984" y="1483"/>
                <a:ext cx="321" cy="375"/>
              </a:xfrm>
              <a:custGeom>
                <a:avLst/>
                <a:gdLst>
                  <a:gd name="T0" fmla="*/ 37 w 66"/>
                  <a:gd name="T1" fmla="*/ 1 h 77"/>
                  <a:gd name="T2" fmla="*/ 43 w 66"/>
                  <a:gd name="T3" fmla="*/ 2 h 77"/>
                  <a:gd name="T4" fmla="*/ 55 w 66"/>
                  <a:gd name="T5" fmla="*/ 3 h 77"/>
                  <a:gd name="T6" fmla="*/ 66 w 66"/>
                  <a:gd name="T7" fmla="*/ 6 h 77"/>
                  <a:gd name="T8" fmla="*/ 63 w 66"/>
                  <a:gd name="T9" fmla="*/ 12 h 77"/>
                  <a:gd name="T10" fmla="*/ 57 w 66"/>
                  <a:gd name="T11" fmla="*/ 21 h 77"/>
                  <a:gd name="T12" fmla="*/ 48 w 66"/>
                  <a:gd name="T13" fmla="*/ 32 h 77"/>
                  <a:gd name="T14" fmla="*/ 46 w 66"/>
                  <a:gd name="T15" fmla="*/ 43 h 77"/>
                  <a:gd name="T16" fmla="*/ 45 w 66"/>
                  <a:gd name="T17" fmla="*/ 54 h 77"/>
                  <a:gd name="T18" fmla="*/ 39 w 66"/>
                  <a:gd name="T19" fmla="*/ 67 h 77"/>
                  <a:gd name="T20" fmla="*/ 37 w 66"/>
                  <a:gd name="T21" fmla="*/ 77 h 77"/>
                  <a:gd name="T22" fmla="*/ 33 w 66"/>
                  <a:gd name="T23" fmla="*/ 72 h 77"/>
                  <a:gd name="T24" fmla="*/ 22 w 66"/>
                  <a:gd name="T25" fmla="*/ 62 h 77"/>
                  <a:gd name="T26" fmla="*/ 16 w 66"/>
                  <a:gd name="T27" fmla="*/ 61 h 77"/>
                  <a:gd name="T28" fmla="*/ 14 w 66"/>
                  <a:gd name="T29" fmla="*/ 58 h 77"/>
                  <a:gd name="T30" fmla="*/ 12 w 66"/>
                  <a:gd name="T31" fmla="*/ 49 h 77"/>
                  <a:gd name="T32" fmla="*/ 16 w 66"/>
                  <a:gd name="T33" fmla="*/ 42 h 77"/>
                  <a:gd name="T34" fmla="*/ 20 w 66"/>
                  <a:gd name="T35" fmla="*/ 33 h 77"/>
                  <a:gd name="T36" fmla="*/ 18 w 66"/>
                  <a:gd name="T37" fmla="*/ 26 h 77"/>
                  <a:gd name="T38" fmla="*/ 14 w 66"/>
                  <a:gd name="T39" fmla="*/ 21 h 77"/>
                  <a:gd name="T40" fmla="*/ 8 w 66"/>
                  <a:gd name="T41" fmla="*/ 22 h 77"/>
                  <a:gd name="T42" fmla="*/ 2 w 66"/>
                  <a:gd name="T43" fmla="*/ 16 h 77"/>
                  <a:gd name="T44" fmla="*/ 5 w 66"/>
                  <a:gd name="T45" fmla="*/ 9 h 77"/>
                  <a:gd name="T46" fmla="*/ 9 w 66"/>
                  <a:gd name="T47" fmla="*/ 3 h 77"/>
                  <a:gd name="T48" fmla="*/ 16 w 66"/>
                  <a:gd name="T49" fmla="*/ 10 h 77"/>
                  <a:gd name="T50" fmla="*/ 24 w 66"/>
                  <a:gd name="T51" fmla="*/ 11 h 77"/>
                  <a:gd name="T52" fmla="*/ 31 w 66"/>
                  <a:gd name="T53" fmla="*/ 11 h 77"/>
                  <a:gd name="T54" fmla="*/ 35 w 66"/>
                  <a:gd name="T55" fmla="*/ 7 h 77"/>
                  <a:gd name="T56" fmla="*/ 37 w 66"/>
                  <a:gd name="T57" fmla="*/ 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6" h="77">
                    <a:moveTo>
                      <a:pt x="37" y="1"/>
                    </a:moveTo>
                    <a:cubicBezTo>
                      <a:pt x="39" y="1"/>
                      <a:pt x="42" y="1"/>
                      <a:pt x="43" y="2"/>
                    </a:cubicBezTo>
                    <a:cubicBezTo>
                      <a:pt x="44" y="2"/>
                      <a:pt x="50" y="0"/>
                      <a:pt x="55" y="3"/>
                    </a:cubicBezTo>
                    <a:cubicBezTo>
                      <a:pt x="60" y="6"/>
                      <a:pt x="66" y="6"/>
                      <a:pt x="66" y="6"/>
                    </a:cubicBezTo>
                    <a:cubicBezTo>
                      <a:pt x="66" y="6"/>
                      <a:pt x="64" y="9"/>
                      <a:pt x="63" y="12"/>
                    </a:cubicBezTo>
                    <a:cubicBezTo>
                      <a:pt x="61" y="14"/>
                      <a:pt x="59" y="17"/>
                      <a:pt x="57" y="21"/>
                    </a:cubicBezTo>
                    <a:cubicBezTo>
                      <a:pt x="56" y="24"/>
                      <a:pt x="53" y="27"/>
                      <a:pt x="48" y="32"/>
                    </a:cubicBezTo>
                    <a:cubicBezTo>
                      <a:pt x="44" y="36"/>
                      <a:pt x="47" y="40"/>
                      <a:pt x="46" y="43"/>
                    </a:cubicBezTo>
                    <a:cubicBezTo>
                      <a:pt x="45" y="46"/>
                      <a:pt x="45" y="51"/>
                      <a:pt x="45" y="54"/>
                    </a:cubicBezTo>
                    <a:cubicBezTo>
                      <a:pt x="45" y="57"/>
                      <a:pt x="41" y="61"/>
                      <a:pt x="39" y="67"/>
                    </a:cubicBezTo>
                    <a:cubicBezTo>
                      <a:pt x="38" y="71"/>
                      <a:pt x="37" y="74"/>
                      <a:pt x="37" y="77"/>
                    </a:cubicBezTo>
                    <a:cubicBezTo>
                      <a:pt x="35" y="75"/>
                      <a:pt x="34" y="73"/>
                      <a:pt x="33" y="72"/>
                    </a:cubicBezTo>
                    <a:cubicBezTo>
                      <a:pt x="32" y="68"/>
                      <a:pt x="27" y="68"/>
                      <a:pt x="22" y="62"/>
                    </a:cubicBezTo>
                    <a:cubicBezTo>
                      <a:pt x="20" y="60"/>
                      <a:pt x="18" y="60"/>
                      <a:pt x="16" y="61"/>
                    </a:cubicBezTo>
                    <a:cubicBezTo>
                      <a:pt x="16" y="60"/>
                      <a:pt x="15" y="59"/>
                      <a:pt x="14" y="58"/>
                    </a:cubicBezTo>
                    <a:cubicBezTo>
                      <a:pt x="12" y="57"/>
                      <a:pt x="11" y="52"/>
                      <a:pt x="12" y="49"/>
                    </a:cubicBezTo>
                    <a:cubicBezTo>
                      <a:pt x="13" y="46"/>
                      <a:pt x="14" y="48"/>
                      <a:pt x="16" y="42"/>
                    </a:cubicBezTo>
                    <a:cubicBezTo>
                      <a:pt x="19" y="37"/>
                      <a:pt x="21" y="39"/>
                      <a:pt x="20" y="33"/>
                    </a:cubicBezTo>
                    <a:cubicBezTo>
                      <a:pt x="19" y="28"/>
                      <a:pt x="19" y="30"/>
                      <a:pt x="18" y="26"/>
                    </a:cubicBezTo>
                    <a:cubicBezTo>
                      <a:pt x="17" y="21"/>
                      <a:pt x="17" y="17"/>
                      <a:pt x="14" y="21"/>
                    </a:cubicBezTo>
                    <a:cubicBezTo>
                      <a:pt x="10" y="26"/>
                      <a:pt x="7" y="26"/>
                      <a:pt x="8" y="22"/>
                    </a:cubicBezTo>
                    <a:cubicBezTo>
                      <a:pt x="9" y="18"/>
                      <a:pt x="4" y="18"/>
                      <a:pt x="2" y="16"/>
                    </a:cubicBezTo>
                    <a:cubicBezTo>
                      <a:pt x="0" y="14"/>
                      <a:pt x="3" y="14"/>
                      <a:pt x="5" y="9"/>
                    </a:cubicBezTo>
                    <a:cubicBezTo>
                      <a:pt x="6" y="3"/>
                      <a:pt x="8" y="0"/>
                      <a:pt x="9" y="3"/>
                    </a:cubicBezTo>
                    <a:cubicBezTo>
                      <a:pt x="11" y="7"/>
                      <a:pt x="12" y="9"/>
                      <a:pt x="16" y="10"/>
                    </a:cubicBezTo>
                    <a:cubicBezTo>
                      <a:pt x="19" y="11"/>
                      <a:pt x="20" y="11"/>
                      <a:pt x="24" y="11"/>
                    </a:cubicBezTo>
                    <a:cubicBezTo>
                      <a:pt x="29" y="11"/>
                      <a:pt x="30" y="10"/>
                      <a:pt x="31" y="11"/>
                    </a:cubicBezTo>
                    <a:cubicBezTo>
                      <a:pt x="32" y="12"/>
                      <a:pt x="35" y="12"/>
                      <a:pt x="35" y="7"/>
                    </a:cubicBezTo>
                    <a:cubicBezTo>
                      <a:pt x="35" y="6"/>
                      <a:pt x="36" y="4"/>
                      <a:pt x="37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" name="Freeform 71"/>
              <p:cNvSpPr>
                <a:spLocks/>
              </p:cNvSpPr>
              <p:nvPr/>
            </p:nvSpPr>
            <p:spPr bwMode="auto">
              <a:xfrm>
                <a:off x="4979" y="1775"/>
                <a:ext cx="209" cy="341"/>
              </a:xfrm>
              <a:custGeom>
                <a:avLst/>
                <a:gdLst>
                  <a:gd name="T0" fmla="*/ 38 w 43"/>
                  <a:gd name="T1" fmla="*/ 17 h 70"/>
                  <a:gd name="T2" fmla="*/ 40 w 43"/>
                  <a:gd name="T3" fmla="*/ 21 h 70"/>
                  <a:gd name="T4" fmla="*/ 40 w 43"/>
                  <a:gd name="T5" fmla="*/ 29 h 70"/>
                  <a:gd name="T6" fmla="*/ 37 w 43"/>
                  <a:gd name="T7" fmla="*/ 40 h 70"/>
                  <a:gd name="T8" fmla="*/ 37 w 43"/>
                  <a:gd name="T9" fmla="*/ 50 h 70"/>
                  <a:gd name="T10" fmla="*/ 38 w 43"/>
                  <a:gd name="T11" fmla="*/ 55 h 70"/>
                  <a:gd name="T12" fmla="*/ 37 w 43"/>
                  <a:gd name="T13" fmla="*/ 62 h 70"/>
                  <a:gd name="T14" fmla="*/ 30 w 43"/>
                  <a:gd name="T15" fmla="*/ 68 h 70"/>
                  <a:gd name="T16" fmla="*/ 21 w 43"/>
                  <a:gd name="T17" fmla="*/ 69 h 70"/>
                  <a:gd name="T18" fmla="*/ 19 w 43"/>
                  <a:gd name="T19" fmla="*/ 68 h 70"/>
                  <a:gd name="T20" fmla="*/ 14 w 43"/>
                  <a:gd name="T21" fmla="*/ 58 h 70"/>
                  <a:gd name="T22" fmla="*/ 8 w 43"/>
                  <a:gd name="T23" fmla="*/ 45 h 70"/>
                  <a:gd name="T24" fmla="*/ 0 w 43"/>
                  <a:gd name="T25" fmla="*/ 41 h 70"/>
                  <a:gd name="T26" fmla="*/ 5 w 43"/>
                  <a:gd name="T27" fmla="*/ 37 h 70"/>
                  <a:gd name="T28" fmla="*/ 7 w 43"/>
                  <a:gd name="T29" fmla="*/ 29 h 70"/>
                  <a:gd name="T30" fmla="*/ 9 w 43"/>
                  <a:gd name="T31" fmla="*/ 22 h 70"/>
                  <a:gd name="T32" fmla="*/ 13 w 43"/>
                  <a:gd name="T33" fmla="*/ 15 h 70"/>
                  <a:gd name="T34" fmla="*/ 15 w 43"/>
                  <a:gd name="T35" fmla="*/ 7 h 70"/>
                  <a:gd name="T36" fmla="*/ 17 w 43"/>
                  <a:gd name="T37" fmla="*/ 1 h 70"/>
                  <a:gd name="T38" fmla="*/ 23 w 43"/>
                  <a:gd name="T39" fmla="*/ 2 h 70"/>
                  <a:gd name="T40" fmla="*/ 34 w 43"/>
                  <a:gd name="T41" fmla="*/ 12 h 70"/>
                  <a:gd name="T42" fmla="*/ 38 w 43"/>
                  <a:gd name="T43" fmla="*/ 17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70">
                    <a:moveTo>
                      <a:pt x="38" y="17"/>
                    </a:moveTo>
                    <a:cubicBezTo>
                      <a:pt x="39" y="18"/>
                      <a:pt x="39" y="20"/>
                      <a:pt x="40" y="21"/>
                    </a:cubicBezTo>
                    <a:cubicBezTo>
                      <a:pt x="43" y="25"/>
                      <a:pt x="42" y="24"/>
                      <a:pt x="40" y="29"/>
                    </a:cubicBezTo>
                    <a:cubicBezTo>
                      <a:pt x="38" y="34"/>
                      <a:pt x="38" y="36"/>
                      <a:pt x="37" y="40"/>
                    </a:cubicBezTo>
                    <a:cubicBezTo>
                      <a:pt x="37" y="45"/>
                      <a:pt x="35" y="48"/>
                      <a:pt x="37" y="50"/>
                    </a:cubicBezTo>
                    <a:cubicBezTo>
                      <a:pt x="38" y="52"/>
                      <a:pt x="39" y="54"/>
                      <a:pt x="38" y="55"/>
                    </a:cubicBezTo>
                    <a:cubicBezTo>
                      <a:pt x="38" y="56"/>
                      <a:pt x="38" y="59"/>
                      <a:pt x="37" y="62"/>
                    </a:cubicBezTo>
                    <a:cubicBezTo>
                      <a:pt x="35" y="65"/>
                      <a:pt x="32" y="67"/>
                      <a:pt x="30" y="68"/>
                    </a:cubicBezTo>
                    <a:cubicBezTo>
                      <a:pt x="29" y="70"/>
                      <a:pt x="25" y="69"/>
                      <a:pt x="21" y="69"/>
                    </a:cubicBezTo>
                    <a:cubicBezTo>
                      <a:pt x="21" y="69"/>
                      <a:pt x="20" y="68"/>
                      <a:pt x="19" y="68"/>
                    </a:cubicBezTo>
                    <a:cubicBezTo>
                      <a:pt x="19" y="61"/>
                      <a:pt x="17" y="62"/>
                      <a:pt x="14" y="58"/>
                    </a:cubicBezTo>
                    <a:cubicBezTo>
                      <a:pt x="11" y="53"/>
                      <a:pt x="14" y="46"/>
                      <a:pt x="8" y="45"/>
                    </a:cubicBezTo>
                    <a:cubicBezTo>
                      <a:pt x="5" y="45"/>
                      <a:pt x="2" y="43"/>
                      <a:pt x="0" y="41"/>
                    </a:cubicBezTo>
                    <a:cubicBezTo>
                      <a:pt x="0" y="41"/>
                      <a:pt x="5" y="42"/>
                      <a:pt x="5" y="37"/>
                    </a:cubicBezTo>
                    <a:cubicBezTo>
                      <a:pt x="5" y="32"/>
                      <a:pt x="4" y="29"/>
                      <a:pt x="7" y="29"/>
                    </a:cubicBezTo>
                    <a:cubicBezTo>
                      <a:pt x="11" y="28"/>
                      <a:pt x="7" y="27"/>
                      <a:pt x="9" y="22"/>
                    </a:cubicBezTo>
                    <a:cubicBezTo>
                      <a:pt x="11" y="18"/>
                      <a:pt x="12" y="19"/>
                      <a:pt x="13" y="15"/>
                    </a:cubicBezTo>
                    <a:cubicBezTo>
                      <a:pt x="13" y="11"/>
                      <a:pt x="13" y="10"/>
                      <a:pt x="15" y="7"/>
                    </a:cubicBezTo>
                    <a:cubicBezTo>
                      <a:pt x="17" y="5"/>
                      <a:pt x="17" y="2"/>
                      <a:pt x="17" y="1"/>
                    </a:cubicBezTo>
                    <a:cubicBezTo>
                      <a:pt x="19" y="0"/>
                      <a:pt x="21" y="0"/>
                      <a:pt x="23" y="2"/>
                    </a:cubicBezTo>
                    <a:cubicBezTo>
                      <a:pt x="28" y="8"/>
                      <a:pt x="33" y="8"/>
                      <a:pt x="34" y="12"/>
                    </a:cubicBezTo>
                    <a:cubicBezTo>
                      <a:pt x="35" y="13"/>
                      <a:pt x="36" y="15"/>
                      <a:pt x="38" y="1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Freeform 72"/>
              <p:cNvSpPr>
                <a:spLocks/>
              </p:cNvSpPr>
              <p:nvPr/>
            </p:nvSpPr>
            <p:spPr bwMode="auto">
              <a:xfrm>
                <a:off x="4579" y="1897"/>
                <a:ext cx="492" cy="687"/>
              </a:xfrm>
              <a:custGeom>
                <a:avLst/>
                <a:gdLst>
                  <a:gd name="T0" fmla="*/ 101 w 101"/>
                  <a:gd name="T1" fmla="*/ 43 h 141"/>
                  <a:gd name="T2" fmla="*/ 99 w 101"/>
                  <a:gd name="T3" fmla="*/ 39 h 141"/>
                  <a:gd name="T4" fmla="*/ 90 w 101"/>
                  <a:gd name="T5" fmla="*/ 44 h 141"/>
                  <a:gd name="T6" fmla="*/ 90 w 101"/>
                  <a:gd name="T7" fmla="*/ 50 h 141"/>
                  <a:gd name="T8" fmla="*/ 95 w 101"/>
                  <a:gd name="T9" fmla="*/ 52 h 141"/>
                  <a:gd name="T10" fmla="*/ 89 w 101"/>
                  <a:gd name="T11" fmla="*/ 59 h 141"/>
                  <a:gd name="T12" fmla="*/ 80 w 101"/>
                  <a:gd name="T13" fmla="*/ 70 h 141"/>
                  <a:gd name="T14" fmla="*/ 77 w 101"/>
                  <a:gd name="T15" fmla="*/ 75 h 141"/>
                  <a:gd name="T16" fmla="*/ 71 w 101"/>
                  <a:gd name="T17" fmla="*/ 80 h 141"/>
                  <a:gd name="T18" fmla="*/ 64 w 101"/>
                  <a:gd name="T19" fmla="*/ 85 h 141"/>
                  <a:gd name="T20" fmla="*/ 66 w 101"/>
                  <a:gd name="T21" fmla="*/ 91 h 141"/>
                  <a:gd name="T22" fmla="*/ 65 w 101"/>
                  <a:gd name="T23" fmla="*/ 96 h 141"/>
                  <a:gd name="T24" fmla="*/ 48 w 101"/>
                  <a:gd name="T25" fmla="*/ 111 h 141"/>
                  <a:gd name="T26" fmla="*/ 48 w 101"/>
                  <a:gd name="T27" fmla="*/ 119 h 141"/>
                  <a:gd name="T28" fmla="*/ 48 w 101"/>
                  <a:gd name="T29" fmla="*/ 125 h 141"/>
                  <a:gd name="T30" fmla="*/ 43 w 101"/>
                  <a:gd name="T31" fmla="*/ 130 h 141"/>
                  <a:gd name="T32" fmla="*/ 37 w 101"/>
                  <a:gd name="T33" fmla="*/ 138 h 141"/>
                  <a:gd name="T34" fmla="*/ 31 w 101"/>
                  <a:gd name="T35" fmla="*/ 139 h 141"/>
                  <a:gd name="T36" fmla="*/ 26 w 101"/>
                  <a:gd name="T37" fmla="*/ 135 h 141"/>
                  <a:gd name="T38" fmla="*/ 22 w 101"/>
                  <a:gd name="T39" fmla="*/ 136 h 141"/>
                  <a:gd name="T40" fmla="*/ 15 w 101"/>
                  <a:gd name="T41" fmla="*/ 139 h 141"/>
                  <a:gd name="T42" fmla="*/ 10 w 101"/>
                  <a:gd name="T43" fmla="*/ 134 h 141"/>
                  <a:gd name="T44" fmla="*/ 7 w 101"/>
                  <a:gd name="T45" fmla="*/ 128 h 141"/>
                  <a:gd name="T46" fmla="*/ 4 w 101"/>
                  <a:gd name="T47" fmla="*/ 126 h 141"/>
                  <a:gd name="T48" fmla="*/ 9 w 101"/>
                  <a:gd name="T49" fmla="*/ 124 h 141"/>
                  <a:gd name="T50" fmla="*/ 9 w 101"/>
                  <a:gd name="T51" fmla="*/ 118 h 141"/>
                  <a:gd name="T52" fmla="*/ 11 w 101"/>
                  <a:gd name="T53" fmla="*/ 113 h 141"/>
                  <a:gd name="T54" fmla="*/ 9 w 101"/>
                  <a:gd name="T55" fmla="*/ 105 h 141"/>
                  <a:gd name="T56" fmla="*/ 8 w 101"/>
                  <a:gd name="T57" fmla="*/ 97 h 141"/>
                  <a:gd name="T58" fmla="*/ 12 w 101"/>
                  <a:gd name="T59" fmla="*/ 93 h 141"/>
                  <a:gd name="T60" fmla="*/ 2 w 101"/>
                  <a:gd name="T61" fmla="*/ 86 h 141"/>
                  <a:gd name="T62" fmla="*/ 4 w 101"/>
                  <a:gd name="T63" fmla="*/ 82 h 141"/>
                  <a:gd name="T64" fmla="*/ 7 w 101"/>
                  <a:gd name="T65" fmla="*/ 77 h 141"/>
                  <a:gd name="T66" fmla="*/ 14 w 101"/>
                  <a:gd name="T67" fmla="*/ 65 h 141"/>
                  <a:gd name="T68" fmla="*/ 13 w 101"/>
                  <a:gd name="T69" fmla="*/ 55 h 141"/>
                  <a:gd name="T70" fmla="*/ 9 w 101"/>
                  <a:gd name="T71" fmla="*/ 45 h 141"/>
                  <a:gd name="T72" fmla="*/ 11 w 101"/>
                  <a:gd name="T73" fmla="*/ 36 h 141"/>
                  <a:gd name="T74" fmla="*/ 7 w 101"/>
                  <a:gd name="T75" fmla="*/ 32 h 141"/>
                  <a:gd name="T76" fmla="*/ 13 w 101"/>
                  <a:gd name="T77" fmla="*/ 29 h 141"/>
                  <a:gd name="T78" fmla="*/ 21 w 101"/>
                  <a:gd name="T79" fmla="*/ 29 h 141"/>
                  <a:gd name="T80" fmla="*/ 24 w 101"/>
                  <a:gd name="T81" fmla="*/ 22 h 141"/>
                  <a:gd name="T82" fmla="*/ 26 w 101"/>
                  <a:gd name="T83" fmla="*/ 16 h 141"/>
                  <a:gd name="T84" fmla="*/ 34 w 101"/>
                  <a:gd name="T85" fmla="*/ 8 h 141"/>
                  <a:gd name="T86" fmla="*/ 41 w 101"/>
                  <a:gd name="T87" fmla="*/ 4 h 141"/>
                  <a:gd name="T88" fmla="*/ 48 w 101"/>
                  <a:gd name="T89" fmla="*/ 5 h 141"/>
                  <a:gd name="T90" fmla="*/ 57 w 101"/>
                  <a:gd name="T91" fmla="*/ 7 h 141"/>
                  <a:gd name="T92" fmla="*/ 64 w 101"/>
                  <a:gd name="T93" fmla="*/ 9 h 141"/>
                  <a:gd name="T94" fmla="*/ 71 w 101"/>
                  <a:gd name="T95" fmla="*/ 8 h 141"/>
                  <a:gd name="T96" fmla="*/ 78 w 101"/>
                  <a:gd name="T97" fmla="*/ 11 h 141"/>
                  <a:gd name="T98" fmla="*/ 90 w 101"/>
                  <a:gd name="T99" fmla="*/ 20 h 141"/>
                  <a:gd name="T100" fmla="*/ 96 w 101"/>
                  <a:gd name="T101" fmla="*/ 33 h 141"/>
                  <a:gd name="T102" fmla="*/ 101 w 101"/>
                  <a:gd name="T103" fmla="*/ 43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1" h="141">
                    <a:moveTo>
                      <a:pt x="101" y="43"/>
                    </a:moveTo>
                    <a:cubicBezTo>
                      <a:pt x="100" y="42"/>
                      <a:pt x="99" y="39"/>
                      <a:pt x="99" y="39"/>
                    </a:cubicBezTo>
                    <a:cubicBezTo>
                      <a:pt x="98" y="39"/>
                      <a:pt x="92" y="42"/>
                      <a:pt x="90" y="44"/>
                    </a:cubicBezTo>
                    <a:cubicBezTo>
                      <a:pt x="88" y="46"/>
                      <a:pt x="88" y="50"/>
                      <a:pt x="90" y="50"/>
                    </a:cubicBezTo>
                    <a:cubicBezTo>
                      <a:pt x="92" y="50"/>
                      <a:pt x="97" y="50"/>
                      <a:pt x="95" y="52"/>
                    </a:cubicBezTo>
                    <a:cubicBezTo>
                      <a:pt x="93" y="53"/>
                      <a:pt x="90" y="57"/>
                      <a:pt x="89" y="59"/>
                    </a:cubicBezTo>
                    <a:cubicBezTo>
                      <a:pt x="89" y="62"/>
                      <a:pt x="83" y="68"/>
                      <a:pt x="80" y="70"/>
                    </a:cubicBezTo>
                    <a:cubicBezTo>
                      <a:pt x="78" y="72"/>
                      <a:pt x="77" y="74"/>
                      <a:pt x="77" y="75"/>
                    </a:cubicBezTo>
                    <a:cubicBezTo>
                      <a:pt x="77" y="77"/>
                      <a:pt x="74" y="79"/>
                      <a:pt x="71" y="80"/>
                    </a:cubicBezTo>
                    <a:cubicBezTo>
                      <a:pt x="69" y="81"/>
                      <a:pt x="65" y="84"/>
                      <a:pt x="64" y="85"/>
                    </a:cubicBezTo>
                    <a:cubicBezTo>
                      <a:pt x="64" y="87"/>
                      <a:pt x="67" y="90"/>
                      <a:pt x="66" y="91"/>
                    </a:cubicBezTo>
                    <a:cubicBezTo>
                      <a:pt x="64" y="93"/>
                      <a:pt x="65" y="96"/>
                      <a:pt x="65" y="96"/>
                    </a:cubicBezTo>
                    <a:cubicBezTo>
                      <a:pt x="65" y="96"/>
                      <a:pt x="53" y="108"/>
                      <a:pt x="48" y="111"/>
                    </a:cubicBezTo>
                    <a:cubicBezTo>
                      <a:pt x="44" y="114"/>
                      <a:pt x="50" y="115"/>
                      <a:pt x="48" y="119"/>
                    </a:cubicBezTo>
                    <a:cubicBezTo>
                      <a:pt x="46" y="122"/>
                      <a:pt x="47" y="124"/>
                      <a:pt x="48" y="125"/>
                    </a:cubicBezTo>
                    <a:cubicBezTo>
                      <a:pt x="47" y="127"/>
                      <a:pt x="45" y="129"/>
                      <a:pt x="43" y="130"/>
                    </a:cubicBezTo>
                    <a:cubicBezTo>
                      <a:pt x="40" y="132"/>
                      <a:pt x="40" y="135"/>
                      <a:pt x="37" y="138"/>
                    </a:cubicBezTo>
                    <a:cubicBezTo>
                      <a:pt x="34" y="141"/>
                      <a:pt x="34" y="139"/>
                      <a:pt x="31" y="139"/>
                    </a:cubicBezTo>
                    <a:cubicBezTo>
                      <a:pt x="28" y="139"/>
                      <a:pt x="28" y="137"/>
                      <a:pt x="26" y="135"/>
                    </a:cubicBezTo>
                    <a:cubicBezTo>
                      <a:pt x="24" y="132"/>
                      <a:pt x="24" y="133"/>
                      <a:pt x="22" y="136"/>
                    </a:cubicBezTo>
                    <a:cubicBezTo>
                      <a:pt x="20" y="139"/>
                      <a:pt x="17" y="140"/>
                      <a:pt x="15" y="139"/>
                    </a:cubicBezTo>
                    <a:cubicBezTo>
                      <a:pt x="14" y="137"/>
                      <a:pt x="13" y="136"/>
                      <a:pt x="10" y="134"/>
                    </a:cubicBezTo>
                    <a:cubicBezTo>
                      <a:pt x="8" y="132"/>
                      <a:pt x="10" y="132"/>
                      <a:pt x="7" y="128"/>
                    </a:cubicBezTo>
                    <a:cubicBezTo>
                      <a:pt x="6" y="126"/>
                      <a:pt x="5" y="126"/>
                      <a:pt x="4" y="126"/>
                    </a:cubicBezTo>
                    <a:cubicBezTo>
                      <a:pt x="6" y="125"/>
                      <a:pt x="8" y="124"/>
                      <a:pt x="9" y="124"/>
                    </a:cubicBezTo>
                    <a:cubicBezTo>
                      <a:pt x="13" y="123"/>
                      <a:pt x="11" y="121"/>
                      <a:pt x="9" y="118"/>
                    </a:cubicBezTo>
                    <a:cubicBezTo>
                      <a:pt x="7" y="115"/>
                      <a:pt x="10" y="115"/>
                      <a:pt x="11" y="113"/>
                    </a:cubicBezTo>
                    <a:cubicBezTo>
                      <a:pt x="12" y="111"/>
                      <a:pt x="11" y="109"/>
                      <a:pt x="9" y="105"/>
                    </a:cubicBezTo>
                    <a:cubicBezTo>
                      <a:pt x="7" y="102"/>
                      <a:pt x="5" y="98"/>
                      <a:pt x="8" y="97"/>
                    </a:cubicBezTo>
                    <a:cubicBezTo>
                      <a:pt x="11" y="96"/>
                      <a:pt x="15" y="96"/>
                      <a:pt x="12" y="93"/>
                    </a:cubicBezTo>
                    <a:cubicBezTo>
                      <a:pt x="8" y="91"/>
                      <a:pt x="3" y="88"/>
                      <a:pt x="2" y="86"/>
                    </a:cubicBezTo>
                    <a:cubicBezTo>
                      <a:pt x="0" y="85"/>
                      <a:pt x="4" y="86"/>
                      <a:pt x="4" y="82"/>
                    </a:cubicBezTo>
                    <a:cubicBezTo>
                      <a:pt x="4" y="79"/>
                      <a:pt x="5" y="79"/>
                      <a:pt x="7" y="77"/>
                    </a:cubicBezTo>
                    <a:cubicBezTo>
                      <a:pt x="10" y="76"/>
                      <a:pt x="14" y="71"/>
                      <a:pt x="14" y="65"/>
                    </a:cubicBezTo>
                    <a:cubicBezTo>
                      <a:pt x="14" y="59"/>
                      <a:pt x="16" y="59"/>
                      <a:pt x="13" y="55"/>
                    </a:cubicBezTo>
                    <a:cubicBezTo>
                      <a:pt x="11" y="51"/>
                      <a:pt x="6" y="48"/>
                      <a:pt x="9" y="45"/>
                    </a:cubicBezTo>
                    <a:cubicBezTo>
                      <a:pt x="12" y="43"/>
                      <a:pt x="14" y="38"/>
                      <a:pt x="11" y="36"/>
                    </a:cubicBezTo>
                    <a:cubicBezTo>
                      <a:pt x="7" y="34"/>
                      <a:pt x="6" y="35"/>
                      <a:pt x="7" y="32"/>
                    </a:cubicBezTo>
                    <a:cubicBezTo>
                      <a:pt x="8" y="28"/>
                      <a:pt x="11" y="27"/>
                      <a:pt x="13" y="29"/>
                    </a:cubicBezTo>
                    <a:cubicBezTo>
                      <a:pt x="16" y="31"/>
                      <a:pt x="19" y="30"/>
                      <a:pt x="21" y="29"/>
                    </a:cubicBezTo>
                    <a:cubicBezTo>
                      <a:pt x="23" y="27"/>
                      <a:pt x="24" y="24"/>
                      <a:pt x="24" y="22"/>
                    </a:cubicBezTo>
                    <a:cubicBezTo>
                      <a:pt x="23" y="19"/>
                      <a:pt x="22" y="18"/>
                      <a:pt x="26" y="16"/>
                    </a:cubicBezTo>
                    <a:cubicBezTo>
                      <a:pt x="30" y="14"/>
                      <a:pt x="32" y="11"/>
                      <a:pt x="34" y="8"/>
                    </a:cubicBezTo>
                    <a:cubicBezTo>
                      <a:pt x="37" y="5"/>
                      <a:pt x="39" y="7"/>
                      <a:pt x="41" y="4"/>
                    </a:cubicBezTo>
                    <a:cubicBezTo>
                      <a:pt x="44" y="2"/>
                      <a:pt x="46" y="0"/>
                      <a:pt x="48" y="5"/>
                    </a:cubicBezTo>
                    <a:cubicBezTo>
                      <a:pt x="49" y="9"/>
                      <a:pt x="55" y="8"/>
                      <a:pt x="57" y="7"/>
                    </a:cubicBezTo>
                    <a:cubicBezTo>
                      <a:pt x="59" y="6"/>
                      <a:pt x="62" y="6"/>
                      <a:pt x="64" y="9"/>
                    </a:cubicBezTo>
                    <a:cubicBezTo>
                      <a:pt x="65" y="12"/>
                      <a:pt x="69" y="10"/>
                      <a:pt x="71" y="8"/>
                    </a:cubicBezTo>
                    <a:cubicBezTo>
                      <a:pt x="73" y="6"/>
                      <a:pt x="75" y="7"/>
                      <a:pt x="78" y="11"/>
                    </a:cubicBezTo>
                    <a:cubicBezTo>
                      <a:pt x="81" y="15"/>
                      <a:pt x="85" y="19"/>
                      <a:pt x="90" y="20"/>
                    </a:cubicBezTo>
                    <a:cubicBezTo>
                      <a:pt x="96" y="21"/>
                      <a:pt x="93" y="28"/>
                      <a:pt x="96" y="33"/>
                    </a:cubicBezTo>
                    <a:cubicBezTo>
                      <a:pt x="99" y="37"/>
                      <a:pt x="101" y="36"/>
                      <a:pt x="101" y="4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Freeform 73"/>
              <p:cNvSpPr>
                <a:spLocks/>
              </p:cNvSpPr>
              <p:nvPr/>
            </p:nvSpPr>
            <p:spPr bwMode="auto">
              <a:xfrm>
                <a:off x="2683" y="2794"/>
                <a:ext cx="907" cy="1101"/>
              </a:xfrm>
              <a:custGeom>
                <a:avLst/>
                <a:gdLst>
                  <a:gd name="T0" fmla="*/ 2 w 186"/>
                  <a:gd name="T1" fmla="*/ 176 h 226"/>
                  <a:gd name="T2" fmla="*/ 17 w 186"/>
                  <a:gd name="T3" fmla="*/ 164 h 226"/>
                  <a:gd name="T4" fmla="*/ 22 w 186"/>
                  <a:gd name="T5" fmla="*/ 145 h 226"/>
                  <a:gd name="T6" fmla="*/ 34 w 186"/>
                  <a:gd name="T7" fmla="*/ 95 h 226"/>
                  <a:gd name="T8" fmla="*/ 37 w 186"/>
                  <a:gd name="T9" fmla="*/ 83 h 226"/>
                  <a:gd name="T10" fmla="*/ 41 w 186"/>
                  <a:gd name="T11" fmla="*/ 79 h 226"/>
                  <a:gd name="T12" fmla="*/ 41 w 186"/>
                  <a:gd name="T13" fmla="*/ 69 h 226"/>
                  <a:gd name="T14" fmla="*/ 35 w 186"/>
                  <a:gd name="T15" fmla="*/ 79 h 226"/>
                  <a:gd name="T16" fmla="*/ 38 w 186"/>
                  <a:gd name="T17" fmla="*/ 59 h 226"/>
                  <a:gd name="T18" fmla="*/ 43 w 186"/>
                  <a:gd name="T19" fmla="*/ 23 h 226"/>
                  <a:gd name="T20" fmla="*/ 48 w 186"/>
                  <a:gd name="T21" fmla="*/ 7 h 226"/>
                  <a:gd name="T22" fmla="*/ 65 w 186"/>
                  <a:gd name="T23" fmla="*/ 32 h 226"/>
                  <a:gd name="T24" fmla="*/ 75 w 186"/>
                  <a:gd name="T25" fmla="*/ 58 h 226"/>
                  <a:gd name="T26" fmla="*/ 69 w 186"/>
                  <a:gd name="T27" fmla="*/ 38 h 226"/>
                  <a:gd name="T28" fmla="*/ 73 w 186"/>
                  <a:gd name="T29" fmla="*/ 28 h 226"/>
                  <a:gd name="T30" fmla="*/ 79 w 186"/>
                  <a:gd name="T31" fmla="*/ 32 h 226"/>
                  <a:gd name="T32" fmla="*/ 88 w 186"/>
                  <a:gd name="T33" fmla="*/ 42 h 226"/>
                  <a:gd name="T34" fmla="*/ 100 w 186"/>
                  <a:gd name="T35" fmla="*/ 43 h 226"/>
                  <a:gd name="T36" fmla="*/ 108 w 186"/>
                  <a:gd name="T37" fmla="*/ 39 h 226"/>
                  <a:gd name="T38" fmla="*/ 121 w 186"/>
                  <a:gd name="T39" fmla="*/ 32 h 226"/>
                  <a:gd name="T40" fmla="*/ 134 w 186"/>
                  <a:gd name="T41" fmla="*/ 13 h 226"/>
                  <a:gd name="T42" fmla="*/ 142 w 186"/>
                  <a:gd name="T43" fmla="*/ 1 h 226"/>
                  <a:gd name="T44" fmla="*/ 156 w 186"/>
                  <a:gd name="T45" fmla="*/ 8 h 226"/>
                  <a:gd name="T46" fmla="*/ 170 w 186"/>
                  <a:gd name="T47" fmla="*/ 15 h 226"/>
                  <a:gd name="T48" fmla="*/ 177 w 186"/>
                  <a:gd name="T49" fmla="*/ 23 h 226"/>
                  <a:gd name="T50" fmla="*/ 174 w 186"/>
                  <a:gd name="T51" fmla="*/ 32 h 226"/>
                  <a:gd name="T52" fmla="*/ 178 w 186"/>
                  <a:gd name="T53" fmla="*/ 46 h 226"/>
                  <a:gd name="T54" fmla="*/ 186 w 186"/>
                  <a:gd name="T55" fmla="*/ 55 h 226"/>
                  <a:gd name="T56" fmla="*/ 185 w 186"/>
                  <a:gd name="T57" fmla="*/ 61 h 226"/>
                  <a:gd name="T58" fmla="*/ 180 w 186"/>
                  <a:gd name="T59" fmla="*/ 70 h 226"/>
                  <a:gd name="T60" fmla="*/ 171 w 186"/>
                  <a:gd name="T61" fmla="*/ 82 h 226"/>
                  <a:gd name="T62" fmla="*/ 161 w 186"/>
                  <a:gd name="T63" fmla="*/ 96 h 226"/>
                  <a:gd name="T64" fmla="*/ 158 w 186"/>
                  <a:gd name="T65" fmla="*/ 105 h 226"/>
                  <a:gd name="T66" fmla="*/ 156 w 186"/>
                  <a:gd name="T67" fmla="*/ 115 h 226"/>
                  <a:gd name="T68" fmla="*/ 141 w 186"/>
                  <a:gd name="T69" fmla="*/ 130 h 226"/>
                  <a:gd name="T70" fmla="*/ 125 w 186"/>
                  <a:gd name="T71" fmla="*/ 131 h 226"/>
                  <a:gd name="T72" fmla="*/ 114 w 186"/>
                  <a:gd name="T73" fmla="*/ 132 h 226"/>
                  <a:gd name="T74" fmla="*/ 106 w 186"/>
                  <a:gd name="T75" fmla="*/ 139 h 226"/>
                  <a:gd name="T76" fmla="*/ 99 w 186"/>
                  <a:gd name="T77" fmla="*/ 136 h 226"/>
                  <a:gd name="T78" fmla="*/ 92 w 186"/>
                  <a:gd name="T79" fmla="*/ 144 h 226"/>
                  <a:gd name="T80" fmla="*/ 90 w 186"/>
                  <a:gd name="T81" fmla="*/ 156 h 226"/>
                  <a:gd name="T82" fmla="*/ 87 w 186"/>
                  <a:gd name="T83" fmla="*/ 163 h 226"/>
                  <a:gd name="T84" fmla="*/ 100 w 186"/>
                  <a:gd name="T85" fmla="*/ 173 h 226"/>
                  <a:gd name="T86" fmla="*/ 100 w 186"/>
                  <a:gd name="T87" fmla="*/ 186 h 226"/>
                  <a:gd name="T88" fmla="*/ 95 w 186"/>
                  <a:gd name="T89" fmla="*/ 198 h 226"/>
                  <a:gd name="T90" fmla="*/ 85 w 186"/>
                  <a:gd name="T91" fmla="*/ 209 h 226"/>
                  <a:gd name="T92" fmla="*/ 83 w 186"/>
                  <a:gd name="T93" fmla="*/ 220 h 226"/>
                  <a:gd name="T94" fmla="*/ 79 w 186"/>
                  <a:gd name="T95" fmla="*/ 223 h 226"/>
                  <a:gd name="T96" fmla="*/ 68 w 186"/>
                  <a:gd name="T97" fmla="*/ 225 h 226"/>
                  <a:gd name="T98" fmla="*/ 59 w 186"/>
                  <a:gd name="T99" fmla="*/ 217 h 226"/>
                  <a:gd name="T100" fmla="*/ 52 w 186"/>
                  <a:gd name="T101" fmla="*/ 212 h 226"/>
                  <a:gd name="T102" fmla="*/ 37 w 186"/>
                  <a:gd name="T103" fmla="*/ 206 h 226"/>
                  <a:gd name="T104" fmla="*/ 27 w 186"/>
                  <a:gd name="T105" fmla="*/ 200 h 226"/>
                  <a:gd name="T106" fmla="*/ 22 w 186"/>
                  <a:gd name="T107" fmla="*/ 192 h 226"/>
                  <a:gd name="T108" fmla="*/ 16 w 186"/>
                  <a:gd name="T109" fmla="*/ 184 h 226"/>
                  <a:gd name="T110" fmla="*/ 7 w 186"/>
                  <a:gd name="T111" fmla="*/ 182 h 226"/>
                  <a:gd name="T112" fmla="*/ 0 w 186"/>
                  <a:gd name="T113" fmla="*/ 176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6" h="226">
                    <a:moveTo>
                      <a:pt x="0" y="176"/>
                    </a:moveTo>
                    <a:cubicBezTo>
                      <a:pt x="1" y="176"/>
                      <a:pt x="1" y="176"/>
                      <a:pt x="2" y="176"/>
                    </a:cubicBezTo>
                    <a:cubicBezTo>
                      <a:pt x="7" y="176"/>
                      <a:pt x="9" y="175"/>
                      <a:pt x="11" y="173"/>
                    </a:cubicBezTo>
                    <a:cubicBezTo>
                      <a:pt x="13" y="171"/>
                      <a:pt x="15" y="167"/>
                      <a:pt x="17" y="164"/>
                    </a:cubicBezTo>
                    <a:cubicBezTo>
                      <a:pt x="19" y="162"/>
                      <a:pt x="21" y="158"/>
                      <a:pt x="21" y="155"/>
                    </a:cubicBezTo>
                    <a:cubicBezTo>
                      <a:pt x="21" y="151"/>
                      <a:pt x="22" y="150"/>
                      <a:pt x="22" y="145"/>
                    </a:cubicBezTo>
                    <a:cubicBezTo>
                      <a:pt x="23" y="141"/>
                      <a:pt x="30" y="127"/>
                      <a:pt x="30" y="118"/>
                    </a:cubicBezTo>
                    <a:cubicBezTo>
                      <a:pt x="31" y="108"/>
                      <a:pt x="34" y="99"/>
                      <a:pt x="34" y="95"/>
                    </a:cubicBezTo>
                    <a:cubicBezTo>
                      <a:pt x="35" y="91"/>
                      <a:pt x="34" y="88"/>
                      <a:pt x="34" y="88"/>
                    </a:cubicBezTo>
                    <a:cubicBezTo>
                      <a:pt x="34" y="88"/>
                      <a:pt x="36" y="85"/>
                      <a:pt x="37" y="83"/>
                    </a:cubicBezTo>
                    <a:cubicBezTo>
                      <a:pt x="38" y="81"/>
                      <a:pt x="38" y="79"/>
                      <a:pt x="38" y="79"/>
                    </a:cubicBezTo>
                    <a:cubicBezTo>
                      <a:pt x="38" y="79"/>
                      <a:pt x="39" y="78"/>
                      <a:pt x="41" y="79"/>
                    </a:cubicBezTo>
                    <a:cubicBezTo>
                      <a:pt x="44" y="79"/>
                      <a:pt x="48" y="79"/>
                      <a:pt x="46" y="76"/>
                    </a:cubicBezTo>
                    <a:cubicBezTo>
                      <a:pt x="45" y="74"/>
                      <a:pt x="42" y="69"/>
                      <a:pt x="41" y="69"/>
                    </a:cubicBezTo>
                    <a:cubicBezTo>
                      <a:pt x="40" y="69"/>
                      <a:pt x="38" y="72"/>
                      <a:pt x="38" y="74"/>
                    </a:cubicBezTo>
                    <a:cubicBezTo>
                      <a:pt x="37" y="76"/>
                      <a:pt x="35" y="79"/>
                      <a:pt x="35" y="79"/>
                    </a:cubicBezTo>
                    <a:cubicBezTo>
                      <a:pt x="35" y="79"/>
                      <a:pt x="34" y="75"/>
                      <a:pt x="36" y="70"/>
                    </a:cubicBezTo>
                    <a:cubicBezTo>
                      <a:pt x="37" y="66"/>
                      <a:pt x="38" y="64"/>
                      <a:pt x="38" y="59"/>
                    </a:cubicBezTo>
                    <a:cubicBezTo>
                      <a:pt x="38" y="55"/>
                      <a:pt x="39" y="50"/>
                      <a:pt x="40" y="45"/>
                    </a:cubicBezTo>
                    <a:cubicBezTo>
                      <a:pt x="40" y="40"/>
                      <a:pt x="43" y="30"/>
                      <a:pt x="43" y="23"/>
                    </a:cubicBezTo>
                    <a:cubicBezTo>
                      <a:pt x="43" y="16"/>
                      <a:pt x="45" y="13"/>
                      <a:pt x="46" y="11"/>
                    </a:cubicBezTo>
                    <a:cubicBezTo>
                      <a:pt x="47" y="9"/>
                      <a:pt x="48" y="7"/>
                      <a:pt x="48" y="7"/>
                    </a:cubicBezTo>
                    <a:cubicBezTo>
                      <a:pt x="48" y="7"/>
                      <a:pt x="47" y="10"/>
                      <a:pt x="52" y="14"/>
                    </a:cubicBezTo>
                    <a:cubicBezTo>
                      <a:pt x="57" y="18"/>
                      <a:pt x="65" y="25"/>
                      <a:pt x="65" y="32"/>
                    </a:cubicBezTo>
                    <a:cubicBezTo>
                      <a:pt x="65" y="38"/>
                      <a:pt x="65" y="42"/>
                      <a:pt x="67" y="47"/>
                    </a:cubicBezTo>
                    <a:cubicBezTo>
                      <a:pt x="70" y="51"/>
                      <a:pt x="74" y="58"/>
                      <a:pt x="75" y="58"/>
                    </a:cubicBezTo>
                    <a:cubicBezTo>
                      <a:pt x="75" y="58"/>
                      <a:pt x="72" y="54"/>
                      <a:pt x="71" y="50"/>
                    </a:cubicBezTo>
                    <a:cubicBezTo>
                      <a:pt x="71" y="46"/>
                      <a:pt x="70" y="45"/>
                      <a:pt x="69" y="38"/>
                    </a:cubicBezTo>
                    <a:cubicBezTo>
                      <a:pt x="69" y="35"/>
                      <a:pt x="69" y="32"/>
                      <a:pt x="69" y="29"/>
                    </a:cubicBezTo>
                    <a:cubicBezTo>
                      <a:pt x="70" y="29"/>
                      <a:pt x="72" y="29"/>
                      <a:pt x="73" y="28"/>
                    </a:cubicBezTo>
                    <a:cubicBezTo>
                      <a:pt x="74" y="27"/>
                      <a:pt x="75" y="26"/>
                      <a:pt x="76" y="29"/>
                    </a:cubicBezTo>
                    <a:cubicBezTo>
                      <a:pt x="76" y="32"/>
                      <a:pt x="77" y="34"/>
                      <a:pt x="79" y="32"/>
                    </a:cubicBezTo>
                    <a:cubicBezTo>
                      <a:pt x="82" y="30"/>
                      <a:pt x="84" y="33"/>
                      <a:pt x="84" y="37"/>
                    </a:cubicBezTo>
                    <a:cubicBezTo>
                      <a:pt x="84" y="41"/>
                      <a:pt x="83" y="42"/>
                      <a:pt x="88" y="42"/>
                    </a:cubicBezTo>
                    <a:cubicBezTo>
                      <a:pt x="92" y="42"/>
                      <a:pt x="93" y="44"/>
                      <a:pt x="94" y="46"/>
                    </a:cubicBezTo>
                    <a:cubicBezTo>
                      <a:pt x="95" y="47"/>
                      <a:pt x="99" y="43"/>
                      <a:pt x="100" y="43"/>
                    </a:cubicBezTo>
                    <a:cubicBezTo>
                      <a:pt x="102" y="43"/>
                      <a:pt x="103" y="47"/>
                      <a:pt x="105" y="44"/>
                    </a:cubicBezTo>
                    <a:cubicBezTo>
                      <a:pt x="106" y="42"/>
                      <a:pt x="105" y="39"/>
                      <a:pt x="108" y="39"/>
                    </a:cubicBezTo>
                    <a:cubicBezTo>
                      <a:pt x="111" y="38"/>
                      <a:pt x="113" y="38"/>
                      <a:pt x="114" y="38"/>
                    </a:cubicBezTo>
                    <a:cubicBezTo>
                      <a:pt x="114" y="38"/>
                      <a:pt x="121" y="34"/>
                      <a:pt x="121" y="32"/>
                    </a:cubicBezTo>
                    <a:cubicBezTo>
                      <a:pt x="121" y="30"/>
                      <a:pt x="116" y="24"/>
                      <a:pt x="124" y="20"/>
                    </a:cubicBezTo>
                    <a:cubicBezTo>
                      <a:pt x="131" y="17"/>
                      <a:pt x="133" y="17"/>
                      <a:pt x="134" y="13"/>
                    </a:cubicBezTo>
                    <a:cubicBezTo>
                      <a:pt x="134" y="8"/>
                      <a:pt x="132" y="5"/>
                      <a:pt x="136" y="5"/>
                    </a:cubicBezTo>
                    <a:cubicBezTo>
                      <a:pt x="141" y="5"/>
                      <a:pt x="135" y="1"/>
                      <a:pt x="142" y="1"/>
                    </a:cubicBezTo>
                    <a:cubicBezTo>
                      <a:pt x="149" y="1"/>
                      <a:pt x="152" y="0"/>
                      <a:pt x="150" y="5"/>
                    </a:cubicBezTo>
                    <a:cubicBezTo>
                      <a:pt x="148" y="10"/>
                      <a:pt x="150" y="10"/>
                      <a:pt x="156" y="8"/>
                    </a:cubicBezTo>
                    <a:cubicBezTo>
                      <a:pt x="162" y="6"/>
                      <a:pt x="164" y="7"/>
                      <a:pt x="165" y="11"/>
                    </a:cubicBezTo>
                    <a:cubicBezTo>
                      <a:pt x="166" y="15"/>
                      <a:pt x="171" y="12"/>
                      <a:pt x="170" y="15"/>
                    </a:cubicBezTo>
                    <a:cubicBezTo>
                      <a:pt x="169" y="17"/>
                      <a:pt x="167" y="18"/>
                      <a:pt x="170" y="19"/>
                    </a:cubicBezTo>
                    <a:cubicBezTo>
                      <a:pt x="174" y="20"/>
                      <a:pt x="177" y="21"/>
                      <a:pt x="177" y="23"/>
                    </a:cubicBezTo>
                    <a:cubicBezTo>
                      <a:pt x="176" y="25"/>
                      <a:pt x="176" y="26"/>
                      <a:pt x="177" y="27"/>
                    </a:cubicBezTo>
                    <a:cubicBezTo>
                      <a:pt x="179" y="27"/>
                      <a:pt x="176" y="27"/>
                      <a:pt x="174" y="32"/>
                    </a:cubicBezTo>
                    <a:cubicBezTo>
                      <a:pt x="173" y="36"/>
                      <a:pt x="176" y="35"/>
                      <a:pt x="176" y="40"/>
                    </a:cubicBezTo>
                    <a:cubicBezTo>
                      <a:pt x="176" y="44"/>
                      <a:pt x="174" y="46"/>
                      <a:pt x="178" y="46"/>
                    </a:cubicBezTo>
                    <a:cubicBezTo>
                      <a:pt x="182" y="46"/>
                      <a:pt x="183" y="46"/>
                      <a:pt x="183" y="48"/>
                    </a:cubicBezTo>
                    <a:cubicBezTo>
                      <a:pt x="183" y="49"/>
                      <a:pt x="185" y="52"/>
                      <a:pt x="186" y="55"/>
                    </a:cubicBezTo>
                    <a:cubicBezTo>
                      <a:pt x="186" y="55"/>
                      <a:pt x="186" y="55"/>
                      <a:pt x="185" y="56"/>
                    </a:cubicBezTo>
                    <a:cubicBezTo>
                      <a:pt x="182" y="58"/>
                      <a:pt x="184" y="59"/>
                      <a:pt x="185" y="61"/>
                    </a:cubicBezTo>
                    <a:cubicBezTo>
                      <a:pt x="186" y="63"/>
                      <a:pt x="184" y="64"/>
                      <a:pt x="184" y="66"/>
                    </a:cubicBezTo>
                    <a:cubicBezTo>
                      <a:pt x="184" y="69"/>
                      <a:pt x="183" y="69"/>
                      <a:pt x="180" y="70"/>
                    </a:cubicBezTo>
                    <a:cubicBezTo>
                      <a:pt x="178" y="72"/>
                      <a:pt x="178" y="75"/>
                      <a:pt x="178" y="77"/>
                    </a:cubicBezTo>
                    <a:cubicBezTo>
                      <a:pt x="177" y="78"/>
                      <a:pt x="174" y="79"/>
                      <a:pt x="171" y="82"/>
                    </a:cubicBezTo>
                    <a:cubicBezTo>
                      <a:pt x="169" y="85"/>
                      <a:pt x="168" y="87"/>
                      <a:pt x="163" y="90"/>
                    </a:cubicBezTo>
                    <a:cubicBezTo>
                      <a:pt x="159" y="92"/>
                      <a:pt x="159" y="94"/>
                      <a:pt x="161" y="96"/>
                    </a:cubicBezTo>
                    <a:cubicBezTo>
                      <a:pt x="162" y="98"/>
                      <a:pt x="165" y="103"/>
                      <a:pt x="165" y="104"/>
                    </a:cubicBezTo>
                    <a:cubicBezTo>
                      <a:pt x="165" y="105"/>
                      <a:pt x="161" y="106"/>
                      <a:pt x="158" y="105"/>
                    </a:cubicBezTo>
                    <a:cubicBezTo>
                      <a:pt x="154" y="105"/>
                      <a:pt x="155" y="107"/>
                      <a:pt x="153" y="110"/>
                    </a:cubicBezTo>
                    <a:cubicBezTo>
                      <a:pt x="151" y="113"/>
                      <a:pt x="156" y="113"/>
                      <a:pt x="156" y="115"/>
                    </a:cubicBezTo>
                    <a:cubicBezTo>
                      <a:pt x="156" y="118"/>
                      <a:pt x="152" y="119"/>
                      <a:pt x="149" y="122"/>
                    </a:cubicBezTo>
                    <a:cubicBezTo>
                      <a:pt x="146" y="125"/>
                      <a:pt x="143" y="129"/>
                      <a:pt x="141" y="130"/>
                    </a:cubicBezTo>
                    <a:cubicBezTo>
                      <a:pt x="139" y="132"/>
                      <a:pt x="139" y="128"/>
                      <a:pt x="135" y="127"/>
                    </a:cubicBezTo>
                    <a:cubicBezTo>
                      <a:pt x="130" y="127"/>
                      <a:pt x="128" y="128"/>
                      <a:pt x="125" y="131"/>
                    </a:cubicBezTo>
                    <a:cubicBezTo>
                      <a:pt x="122" y="133"/>
                      <a:pt x="120" y="134"/>
                      <a:pt x="119" y="133"/>
                    </a:cubicBezTo>
                    <a:cubicBezTo>
                      <a:pt x="117" y="132"/>
                      <a:pt x="114" y="131"/>
                      <a:pt x="114" y="132"/>
                    </a:cubicBezTo>
                    <a:cubicBezTo>
                      <a:pt x="113" y="134"/>
                      <a:pt x="111" y="134"/>
                      <a:pt x="109" y="134"/>
                    </a:cubicBezTo>
                    <a:cubicBezTo>
                      <a:pt x="107" y="134"/>
                      <a:pt x="108" y="137"/>
                      <a:pt x="106" y="139"/>
                    </a:cubicBezTo>
                    <a:cubicBezTo>
                      <a:pt x="104" y="140"/>
                      <a:pt x="103" y="138"/>
                      <a:pt x="103" y="135"/>
                    </a:cubicBezTo>
                    <a:cubicBezTo>
                      <a:pt x="103" y="132"/>
                      <a:pt x="100" y="134"/>
                      <a:pt x="99" y="136"/>
                    </a:cubicBezTo>
                    <a:cubicBezTo>
                      <a:pt x="98" y="138"/>
                      <a:pt x="95" y="137"/>
                      <a:pt x="93" y="139"/>
                    </a:cubicBezTo>
                    <a:cubicBezTo>
                      <a:pt x="90" y="140"/>
                      <a:pt x="91" y="141"/>
                      <a:pt x="92" y="144"/>
                    </a:cubicBezTo>
                    <a:cubicBezTo>
                      <a:pt x="93" y="147"/>
                      <a:pt x="89" y="148"/>
                      <a:pt x="91" y="150"/>
                    </a:cubicBezTo>
                    <a:cubicBezTo>
                      <a:pt x="93" y="153"/>
                      <a:pt x="92" y="155"/>
                      <a:pt x="90" y="156"/>
                    </a:cubicBezTo>
                    <a:cubicBezTo>
                      <a:pt x="88" y="156"/>
                      <a:pt x="87" y="157"/>
                      <a:pt x="88" y="160"/>
                    </a:cubicBezTo>
                    <a:cubicBezTo>
                      <a:pt x="88" y="162"/>
                      <a:pt x="88" y="160"/>
                      <a:pt x="87" y="163"/>
                    </a:cubicBezTo>
                    <a:cubicBezTo>
                      <a:pt x="86" y="165"/>
                      <a:pt x="91" y="165"/>
                      <a:pt x="94" y="165"/>
                    </a:cubicBezTo>
                    <a:cubicBezTo>
                      <a:pt x="97" y="166"/>
                      <a:pt x="98" y="169"/>
                      <a:pt x="100" y="173"/>
                    </a:cubicBezTo>
                    <a:cubicBezTo>
                      <a:pt x="102" y="177"/>
                      <a:pt x="99" y="177"/>
                      <a:pt x="101" y="180"/>
                    </a:cubicBezTo>
                    <a:cubicBezTo>
                      <a:pt x="103" y="184"/>
                      <a:pt x="103" y="184"/>
                      <a:pt x="100" y="186"/>
                    </a:cubicBezTo>
                    <a:cubicBezTo>
                      <a:pt x="96" y="188"/>
                      <a:pt x="99" y="190"/>
                      <a:pt x="99" y="191"/>
                    </a:cubicBezTo>
                    <a:cubicBezTo>
                      <a:pt x="99" y="193"/>
                      <a:pt x="98" y="196"/>
                      <a:pt x="95" y="198"/>
                    </a:cubicBezTo>
                    <a:cubicBezTo>
                      <a:pt x="93" y="200"/>
                      <a:pt x="91" y="202"/>
                      <a:pt x="91" y="204"/>
                    </a:cubicBezTo>
                    <a:cubicBezTo>
                      <a:pt x="91" y="205"/>
                      <a:pt x="89" y="207"/>
                      <a:pt x="85" y="209"/>
                    </a:cubicBezTo>
                    <a:cubicBezTo>
                      <a:pt x="81" y="211"/>
                      <a:pt x="84" y="213"/>
                      <a:pt x="84" y="215"/>
                    </a:cubicBezTo>
                    <a:cubicBezTo>
                      <a:pt x="83" y="217"/>
                      <a:pt x="83" y="218"/>
                      <a:pt x="83" y="220"/>
                    </a:cubicBezTo>
                    <a:cubicBezTo>
                      <a:pt x="83" y="220"/>
                      <a:pt x="83" y="220"/>
                      <a:pt x="83" y="220"/>
                    </a:cubicBezTo>
                    <a:cubicBezTo>
                      <a:pt x="81" y="219"/>
                      <a:pt x="81" y="222"/>
                      <a:pt x="79" y="223"/>
                    </a:cubicBezTo>
                    <a:cubicBezTo>
                      <a:pt x="78" y="225"/>
                      <a:pt x="76" y="225"/>
                      <a:pt x="73" y="224"/>
                    </a:cubicBezTo>
                    <a:cubicBezTo>
                      <a:pt x="71" y="222"/>
                      <a:pt x="70" y="225"/>
                      <a:pt x="68" y="225"/>
                    </a:cubicBezTo>
                    <a:cubicBezTo>
                      <a:pt x="66" y="226"/>
                      <a:pt x="67" y="223"/>
                      <a:pt x="65" y="221"/>
                    </a:cubicBezTo>
                    <a:cubicBezTo>
                      <a:pt x="62" y="218"/>
                      <a:pt x="61" y="218"/>
                      <a:pt x="59" y="217"/>
                    </a:cubicBezTo>
                    <a:cubicBezTo>
                      <a:pt x="58" y="215"/>
                      <a:pt x="60" y="213"/>
                      <a:pt x="58" y="212"/>
                    </a:cubicBezTo>
                    <a:cubicBezTo>
                      <a:pt x="55" y="210"/>
                      <a:pt x="54" y="212"/>
                      <a:pt x="52" y="212"/>
                    </a:cubicBezTo>
                    <a:cubicBezTo>
                      <a:pt x="50" y="212"/>
                      <a:pt x="44" y="210"/>
                      <a:pt x="43" y="209"/>
                    </a:cubicBezTo>
                    <a:cubicBezTo>
                      <a:pt x="41" y="207"/>
                      <a:pt x="38" y="207"/>
                      <a:pt x="37" y="206"/>
                    </a:cubicBezTo>
                    <a:cubicBezTo>
                      <a:pt x="36" y="206"/>
                      <a:pt x="33" y="205"/>
                      <a:pt x="31" y="204"/>
                    </a:cubicBezTo>
                    <a:cubicBezTo>
                      <a:pt x="30" y="203"/>
                      <a:pt x="27" y="197"/>
                      <a:pt x="27" y="200"/>
                    </a:cubicBezTo>
                    <a:cubicBezTo>
                      <a:pt x="27" y="202"/>
                      <a:pt x="21" y="206"/>
                      <a:pt x="18" y="201"/>
                    </a:cubicBezTo>
                    <a:cubicBezTo>
                      <a:pt x="15" y="197"/>
                      <a:pt x="20" y="195"/>
                      <a:pt x="22" y="192"/>
                    </a:cubicBezTo>
                    <a:cubicBezTo>
                      <a:pt x="23" y="190"/>
                      <a:pt x="23" y="185"/>
                      <a:pt x="22" y="186"/>
                    </a:cubicBezTo>
                    <a:cubicBezTo>
                      <a:pt x="20" y="187"/>
                      <a:pt x="18" y="184"/>
                      <a:pt x="16" y="184"/>
                    </a:cubicBezTo>
                    <a:cubicBezTo>
                      <a:pt x="14" y="184"/>
                      <a:pt x="13" y="187"/>
                      <a:pt x="10" y="187"/>
                    </a:cubicBezTo>
                    <a:cubicBezTo>
                      <a:pt x="7" y="187"/>
                      <a:pt x="9" y="183"/>
                      <a:pt x="7" y="182"/>
                    </a:cubicBezTo>
                    <a:cubicBezTo>
                      <a:pt x="5" y="181"/>
                      <a:pt x="3" y="183"/>
                      <a:pt x="3" y="183"/>
                    </a:cubicBezTo>
                    <a:cubicBezTo>
                      <a:pt x="3" y="183"/>
                      <a:pt x="0" y="180"/>
                      <a:pt x="0" y="17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Freeform 74"/>
              <p:cNvSpPr>
                <a:spLocks/>
              </p:cNvSpPr>
              <p:nvPr/>
            </p:nvSpPr>
            <p:spPr bwMode="auto">
              <a:xfrm>
                <a:off x="4175" y="2472"/>
                <a:ext cx="940" cy="921"/>
              </a:xfrm>
              <a:custGeom>
                <a:avLst/>
                <a:gdLst>
                  <a:gd name="T0" fmla="*/ 133 w 193"/>
                  <a:gd name="T1" fmla="*/ 9 h 189"/>
                  <a:gd name="T2" fmla="*/ 126 w 193"/>
                  <a:gd name="T3" fmla="*/ 21 h 189"/>
                  <a:gd name="T4" fmla="*/ 134 w 193"/>
                  <a:gd name="T5" fmla="*/ 30 h 189"/>
                  <a:gd name="T6" fmla="*/ 138 w 193"/>
                  <a:gd name="T7" fmla="*/ 19 h 189"/>
                  <a:gd name="T8" fmla="*/ 150 w 193"/>
                  <a:gd name="T9" fmla="*/ 5 h 189"/>
                  <a:gd name="T10" fmla="*/ 158 w 193"/>
                  <a:gd name="T11" fmla="*/ 3 h 189"/>
                  <a:gd name="T12" fmla="*/ 168 w 193"/>
                  <a:gd name="T13" fmla="*/ 7 h 189"/>
                  <a:gd name="T14" fmla="*/ 170 w 193"/>
                  <a:gd name="T15" fmla="*/ 19 h 189"/>
                  <a:gd name="T16" fmla="*/ 172 w 193"/>
                  <a:gd name="T17" fmla="*/ 28 h 189"/>
                  <a:gd name="T18" fmla="*/ 178 w 193"/>
                  <a:gd name="T19" fmla="*/ 35 h 189"/>
                  <a:gd name="T20" fmla="*/ 172 w 193"/>
                  <a:gd name="T21" fmla="*/ 52 h 189"/>
                  <a:gd name="T22" fmla="*/ 182 w 193"/>
                  <a:gd name="T23" fmla="*/ 65 h 189"/>
                  <a:gd name="T24" fmla="*/ 193 w 193"/>
                  <a:gd name="T25" fmla="*/ 82 h 189"/>
                  <a:gd name="T26" fmla="*/ 190 w 193"/>
                  <a:gd name="T27" fmla="*/ 94 h 189"/>
                  <a:gd name="T28" fmla="*/ 179 w 193"/>
                  <a:gd name="T29" fmla="*/ 103 h 189"/>
                  <a:gd name="T30" fmla="*/ 165 w 193"/>
                  <a:gd name="T31" fmla="*/ 106 h 189"/>
                  <a:gd name="T32" fmla="*/ 158 w 193"/>
                  <a:gd name="T33" fmla="*/ 110 h 189"/>
                  <a:gd name="T34" fmla="*/ 144 w 193"/>
                  <a:gd name="T35" fmla="*/ 109 h 189"/>
                  <a:gd name="T36" fmla="*/ 147 w 193"/>
                  <a:gd name="T37" fmla="*/ 118 h 189"/>
                  <a:gd name="T38" fmla="*/ 148 w 193"/>
                  <a:gd name="T39" fmla="*/ 128 h 189"/>
                  <a:gd name="T40" fmla="*/ 131 w 193"/>
                  <a:gd name="T41" fmla="*/ 132 h 189"/>
                  <a:gd name="T42" fmla="*/ 122 w 193"/>
                  <a:gd name="T43" fmla="*/ 143 h 189"/>
                  <a:gd name="T44" fmla="*/ 110 w 193"/>
                  <a:gd name="T45" fmla="*/ 153 h 189"/>
                  <a:gd name="T46" fmla="*/ 103 w 193"/>
                  <a:gd name="T47" fmla="*/ 160 h 189"/>
                  <a:gd name="T48" fmla="*/ 100 w 193"/>
                  <a:gd name="T49" fmla="*/ 167 h 189"/>
                  <a:gd name="T50" fmla="*/ 115 w 193"/>
                  <a:gd name="T51" fmla="*/ 183 h 189"/>
                  <a:gd name="T52" fmla="*/ 102 w 193"/>
                  <a:gd name="T53" fmla="*/ 187 h 189"/>
                  <a:gd name="T54" fmla="*/ 87 w 193"/>
                  <a:gd name="T55" fmla="*/ 180 h 189"/>
                  <a:gd name="T56" fmla="*/ 79 w 193"/>
                  <a:gd name="T57" fmla="*/ 176 h 189"/>
                  <a:gd name="T58" fmla="*/ 76 w 193"/>
                  <a:gd name="T59" fmla="*/ 167 h 189"/>
                  <a:gd name="T60" fmla="*/ 71 w 193"/>
                  <a:gd name="T61" fmla="*/ 175 h 189"/>
                  <a:gd name="T62" fmla="*/ 66 w 193"/>
                  <a:gd name="T63" fmla="*/ 179 h 189"/>
                  <a:gd name="T64" fmla="*/ 54 w 193"/>
                  <a:gd name="T65" fmla="*/ 177 h 189"/>
                  <a:gd name="T66" fmla="*/ 43 w 193"/>
                  <a:gd name="T67" fmla="*/ 177 h 189"/>
                  <a:gd name="T68" fmla="*/ 30 w 193"/>
                  <a:gd name="T69" fmla="*/ 176 h 189"/>
                  <a:gd name="T70" fmla="*/ 20 w 193"/>
                  <a:gd name="T71" fmla="*/ 162 h 189"/>
                  <a:gd name="T72" fmla="*/ 13 w 193"/>
                  <a:gd name="T73" fmla="*/ 147 h 189"/>
                  <a:gd name="T74" fmla="*/ 20 w 193"/>
                  <a:gd name="T75" fmla="*/ 134 h 189"/>
                  <a:gd name="T76" fmla="*/ 35 w 193"/>
                  <a:gd name="T77" fmla="*/ 125 h 189"/>
                  <a:gd name="T78" fmla="*/ 40 w 193"/>
                  <a:gd name="T79" fmla="*/ 115 h 189"/>
                  <a:gd name="T80" fmla="*/ 41 w 193"/>
                  <a:gd name="T81" fmla="*/ 101 h 189"/>
                  <a:gd name="T82" fmla="*/ 32 w 193"/>
                  <a:gd name="T83" fmla="*/ 92 h 189"/>
                  <a:gd name="T84" fmla="*/ 19 w 193"/>
                  <a:gd name="T85" fmla="*/ 96 h 189"/>
                  <a:gd name="T86" fmla="*/ 18 w 193"/>
                  <a:gd name="T87" fmla="*/ 83 h 189"/>
                  <a:gd name="T88" fmla="*/ 4 w 193"/>
                  <a:gd name="T89" fmla="*/ 55 h 189"/>
                  <a:gd name="T90" fmla="*/ 9 w 193"/>
                  <a:gd name="T91" fmla="*/ 42 h 189"/>
                  <a:gd name="T92" fmla="*/ 18 w 193"/>
                  <a:gd name="T93" fmla="*/ 31 h 189"/>
                  <a:gd name="T94" fmla="*/ 38 w 193"/>
                  <a:gd name="T95" fmla="*/ 29 h 189"/>
                  <a:gd name="T96" fmla="*/ 48 w 193"/>
                  <a:gd name="T97" fmla="*/ 21 h 189"/>
                  <a:gd name="T98" fmla="*/ 57 w 193"/>
                  <a:gd name="T99" fmla="*/ 28 h 189"/>
                  <a:gd name="T100" fmla="*/ 68 w 193"/>
                  <a:gd name="T101" fmla="*/ 3 h 189"/>
                  <a:gd name="T102" fmla="*/ 83 w 193"/>
                  <a:gd name="T103" fmla="*/ 6 h 189"/>
                  <a:gd name="T104" fmla="*/ 93 w 193"/>
                  <a:gd name="T105" fmla="*/ 16 h 189"/>
                  <a:gd name="T106" fmla="*/ 105 w 193"/>
                  <a:gd name="T107" fmla="*/ 18 h 189"/>
                  <a:gd name="T108" fmla="*/ 114 w 193"/>
                  <a:gd name="T109" fmla="*/ 21 h 189"/>
                  <a:gd name="T110" fmla="*/ 126 w 193"/>
                  <a:gd name="T111" fmla="*/ 12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93" h="189">
                    <a:moveTo>
                      <a:pt x="131" y="7"/>
                    </a:moveTo>
                    <a:cubicBezTo>
                      <a:pt x="132" y="8"/>
                      <a:pt x="133" y="9"/>
                      <a:pt x="133" y="9"/>
                    </a:cubicBezTo>
                    <a:cubicBezTo>
                      <a:pt x="136" y="12"/>
                      <a:pt x="132" y="13"/>
                      <a:pt x="132" y="16"/>
                    </a:cubicBezTo>
                    <a:cubicBezTo>
                      <a:pt x="132" y="19"/>
                      <a:pt x="129" y="18"/>
                      <a:pt x="126" y="21"/>
                    </a:cubicBezTo>
                    <a:cubicBezTo>
                      <a:pt x="124" y="24"/>
                      <a:pt x="124" y="30"/>
                      <a:pt x="125" y="30"/>
                    </a:cubicBezTo>
                    <a:cubicBezTo>
                      <a:pt x="126" y="29"/>
                      <a:pt x="134" y="30"/>
                      <a:pt x="134" y="30"/>
                    </a:cubicBezTo>
                    <a:cubicBezTo>
                      <a:pt x="134" y="30"/>
                      <a:pt x="136" y="24"/>
                      <a:pt x="139" y="24"/>
                    </a:cubicBezTo>
                    <a:cubicBezTo>
                      <a:pt x="143" y="23"/>
                      <a:pt x="142" y="19"/>
                      <a:pt x="138" y="19"/>
                    </a:cubicBezTo>
                    <a:cubicBezTo>
                      <a:pt x="135" y="18"/>
                      <a:pt x="138" y="10"/>
                      <a:pt x="140" y="8"/>
                    </a:cubicBezTo>
                    <a:cubicBezTo>
                      <a:pt x="141" y="6"/>
                      <a:pt x="147" y="10"/>
                      <a:pt x="150" y="5"/>
                    </a:cubicBezTo>
                    <a:cubicBezTo>
                      <a:pt x="150" y="5"/>
                      <a:pt x="151" y="4"/>
                      <a:pt x="151" y="4"/>
                    </a:cubicBezTo>
                    <a:cubicBezTo>
                      <a:pt x="152" y="2"/>
                      <a:pt x="155" y="3"/>
                      <a:pt x="158" y="3"/>
                    </a:cubicBezTo>
                    <a:cubicBezTo>
                      <a:pt x="159" y="4"/>
                      <a:pt x="160" y="4"/>
                      <a:pt x="163" y="4"/>
                    </a:cubicBezTo>
                    <a:cubicBezTo>
                      <a:pt x="166" y="4"/>
                      <a:pt x="168" y="6"/>
                      <a:pt x="168" y="7"/>
                    </a:cubicBezTo>
                    <a:cubicBezTo>
                      <a:pt x="168" y="9"/>
                      <a:pt x="166" y="11"/>
                      <a:pt x="169" y="13"/>
                    </a:cubicBezTo>
                    <a:cubicBezTo>
                      <a:pt x="172" y="16"/>
                      <a:pt x="171" y="17"/>
                      <a:pt x="170" y="19"/>
                    </a:cubicBezTo>
                    <a:cubicBezTo>
                      <a:pt x="168" y="21"/>
                      <a:pt x="168" y="25"/>
                      <a:pt x="168" y="27"/>
                    </a:cubicBezTo>
                    <a:cubicBezTo>
                      <a:pt x="168" y="30"/>
                      <a:pt x="172" y="28"/>
                      <a:pt x="172" y="28"/>
                    </a:cubicBezTo>
                    <a:cubicBezTo>
                      <a:pt x="172" y="29"/>
                      <a:pt x="172" y="31"/>
                      <a:pt x="172" y="32"/>
                    </a:cubicBezTo>
                    <a:cubicBezTo>
                      <a:pt x="172" y="32"/>
                      <a:pt x="176" y="33"/>
                      <a:pt x="178" y="35"/>
                    </a:cubicBezTo>
                    <a:cubicBezTo>
                      <a:pt x="180" y="37"/>
                      <a:pt x="182" y="41"/>
                      <a:pt x="181" y="47"/>
                    </a:cubicBezTo>
                    <a:cubicBezTo>
                      <a:pt x="181" y="52"/>
                      <a:pt x="176" y="51"/>
                      <a:pt x="172" y="52"/>
                    </a:cubicBezTo>
                    <a:cubicBezTo>
                      <a:pt x="169" y="53"/>
                      <a:pt x="168" y="57"/>
                      <a:pt x="171" y="59"/>
                    </a:cubicBezTo>
                    <a:cubicBezTo>
                      <a:pt x="173" y="62"/>
                      <a:pt x="182" y="65"/>
                      <a:pt x="182" y="65"/>
                    </a:cubicBezTo>
                    <a:cubicBezTo>
                      <a:pt x="183" y="69"/>
                      <a:pt x="183" y="72"/>
                      <a:pt x="183" y="75"/>
                    </a:cubicBezTo>
                    <a:cubicBezTo>
                      <a:pt x="186" y="77"/>
                      <a:pt x="189" y="80"/>
                      <a:pt x="193" y="82"/>
                    </a:cubicBezTo>
                    <a:cubicBezTo>
                      <a:pt x="193" y="82"/>
                      <a:pt x="192" y="85"/>
                      <a:pt x="191" y="87"/>
                    </a:cubicBezTo>
                    <a:cubicBezTo>
                      <a:pt x="190" y="90"/>
                      <a:pt x="190" y="93"/>
                      <a:pt x="190" y="94"/>
                    </a:cubicBezTo>
                    <a:cubicBezTo>
                      <a:pt x="190" y="95"/>
                      <a:pt x="188" y="98"/>
                      <a:pt x="186" y="98"/>
                    </a:cubicBezTo>
                    <a:cubicBezTo>
                      <a:pt x="184" y="99"/>
                      <a:pt x="180" y="102"/>
                      <a:pt x="179" y="103"/>
                    </a:cubicBezTo>
                    <a:cubicBezTo>
                      <a:pt x="178" y="105"/>
                      <a:pt x="174" y="106"/>
                      <a:pt x="172" y="104"/>
                    </a:cubicBezTo>
                    <a:cubicBezTo>
                      <a:pt x="170" y="102"/>
                      <a:pt x="167" y="104"/>
                      <a:pt x="165" y="106"/>
                    </a:cubicBezTo>
                    <a:cubicBezTo>
                      <a:pt x="165" y="106"/>
                      <a:pt x="165" y="107"/>
                      <a:pt x="165" y="107"/>
                    </a:cubicBezTo>
                    <a:cubicBezTo>
                      <a:pt x="160" y="108"/>
                      <a:pt x="158" y="110"/>
                      <a:pt x="158" y="110"/>
                    </a:cubicBezTo>
                    <a:cubicBezTo>
                      <a:pt x="157" y="112"/>
                      <a:pt x="156" y="114"/>
                      <a:pt x="153" y="112"/>
                    </a:cubicBezTo>
                    <a:cubicBezTo>
                      <a:pt x="149" y="111"/>
                      <a:pt x="147" y="111"/>
                      <a:pt x="144" y="109"/>
                    </a:cubicBezTo>
                    <a:cubicBezTo>
                      <a:pt x="141" y="108"/>
                      <a:pt x="142" y="112"/>
                      <a:pt x="142" y="115"/>
                    </a:cubicBezTo>
                    <a:cubicBezTo>
                      <a:pt x="141" y="119"/>
                      <a:pt x="143" y="118"/>
                      <a:pt x="147" y="118"/>
                    </a:cubicBezTo>
                    <a:cubicBezTo>
                      <a:pt x="150" y="117"/>
                      <a:pt x="148" y="120"/>
                      <a:pt x="148" y="122"/>
                    </a:cubicBezTo>
                    <a:cubicBezTo>
                      <a:pt x="149" y="124"/>
                      <a:pt x="150" y="127"/>
                      <a:pt x="148" y="128"/>
                    </a:cubicBezTo>
                    <a:cubicBezTo>
                      <a:pt x="145" y="129"/>
                      <a:pt x="143" y="128"/>
                      <a:pt x="139" y="130"/>
                    </a:cubicBezTo>
                    <a:cubicBezTo>
                      <a:pt x="136" y="133"/>
                      <a:pt x="132" y="131"/>
                      <a:pt x="131" y="132"/>
                    </a:cubicBezTo>
                    <a:cubicBezTo>
                      <a:pt x="130" y="133"/>
                      <a:pt x="129" y="138"/>
                      <a:pt x="126" y="138"/>
                    </a:cubicBezTo>
                    <a:cubicBezTo>
                      <a:pt x="122" y="139"/>
                      <a:pt x="121" y="139"/>
                      <a:pt x="122" y="143"/>
                    </a:cubicBezTo>
                    <a:cubicBezTo>
                      <a:pt x="123" y="146"/>
                      <a:pt x="121" y="148"/>
                      <a:pt x="115" y="147"/>
                    </a:cubicBezTo>
                    <a:cubicBezTo>
                      <a:pt x="109" y="147"/>
                      <a:pt x="112" y="151"/>
                      <a:pt x="110" y="153"/>
                    </a:cubicBezTo>
                    <a:cubicBezTo>
                      <a:pt x="109" y="154"/>
                      <a:pt x="112" y="156"/>
                      <a:pt x="112" y="158"/>
                    </a:cubicBezTo>
                    <a:cubicBezTo>
                      <a:pt x="112" y="160"/>
                      <a:pt x="107" y="160"/>
                      <a:pt x="103" y="160"/>
                    </a:cubicBezTo>
                    <a:cubicBezTo>
                      <a:pt x="100" y="160"/>
                      <a:pt x="102" y="161"/>
                      <a:pt x="103" y="163"/>
                    </a:cubicBezTo>
                    <a:cubicBezTo>
                      <a:pt x="105" y="165"/>
                      <a:pt x="100" y="165"/>
                      <a:pt x="100" y="167"/>
                    </a:cubicBezTo>
                    <a:cubicBezTo>
                      <a:pt x="101" y="170"/>
                      <a:pt x="108" y="174"/>
                      <a:pt x="111" y="174"/>
                    </a:cubicBezTo>
                    <a:cubicBezTo>
                      <a:pt x="115" y="175"/>
                      <a:pt x="116" y="179"/>
                      <a:pt x="115" y="183"/>
                    </a:cubicBezTo>
                    <a:cubicBezTo>
                      <a:pt x="115" y="188"/>
                      <a:pt x="111" y="181"/>
                      <a:pt x="110" y="183"/>
                    </a:cubicBezTo>
                    <a:cubicBezTo>
                      <a:pt x="110" y="185"/>
                      <a:pt x="106" y="189"/>
                      <a:pt x="102" y="187"/>
                    </a:cubicBezTo>
                    <a:cubicBezTo>
                      <a:pt x="99" y="185"/>
                      <a:pt x="98" y="185"/>
                      <a:pt x="95" y="182"/>
                    </a:cubicBezTo>
                    <a:cubicBezTo>
                      <a:pt x="91" y="178"/>
                      <a:pt x="88" y="182"/>
                      <a:pt x="87" y="180"/>
                    </a:cubicBezTo>
                    <a:cubicBezTo>
                      <a:pt x="86" y="178"/>
                      <a:pt x="86" y="174"/>
                      <a:pt x="85" y="175"/>
                    </a:cubicBezTo>
                    <a:cubicBezTo>
                      <a:pt x="84" y="176"/>
                      <a:pt x="82" y="176"/>
                      <a:pt x="79" y="176"/>
                    </a:cubicBezTo>
                    <a:cubicBezTo>
                      <a:pt x="76" y="176"/>
                      <a:pt x="77" y="174"/>
                      <a:pt x="78" y="171"/>
                    </a:cubicBezTo>
                    <a:cubicBezTo>
                      <a:pt x="80" y="169"/>
                      <a:pt x="78" y="168"/>
                      <a:pt x="76" y="167"/>
                    </a:cubicBezTo>
                    <a:cubicBezTo>
                      <a:pt x="74" y="166"/>
                      <a:pt x="73" y="167"/>
                      <a:pt x="71" y="169"/>
                    </a:cubicBezTo>
                    <a:cubicBezTo>
                      <a:pt x="70" y="171"/>
                      <a:pt x="70" y="174"/>
                      <a:pt x="71" y="175"/>
                    </a:cubicBezTo>
                    <a:cubicBezTo>
                      <a:pt x="73" y="176"/>
                      <a:pt x="74" y="177"/>
                      <a:pt x="74" y="177"/>
                    </a:cubicBezTo>
                    <a:cubicBezTo>
                      <a:pt x="74" y="177"/>
                      <a:pt x="67" y="181"/>
                      <a:pt x="66" y="179"/>
                    </a:cubicBezTo>
                    <a:cubicBezTo>
                      <a:pt x="64" y="176"/>
                      <a:pt x="63" y="173"/>
                      <a:pt x="58" y="174"/>
                    </a:cubicBezTo>
                    <a:cubicBezTo>
                      <a:pt x="57" y="174"/>
                      <a:pt x="56" y="175"/>
                      <a:pt x="54" y="177"/>
                    </a:cubicBezTo>
                    <a:cubicBezTo>
                      <a:pt x="53" y="176"/>
                      <a:pt x="52" y="175"/>
                      <a:pt x="50" y="173"/>
                    </a:cubicBezTo>
                    <a:cubicBezTo>
                      <a:pt x="46" y="171"/>
                      <a:pt x="47" y="176"/>
                      <a:pt x="43" y="177"/>
                    </a:cubicBezTo>
                    <a:cubicBezTo>
                      <a:pt x="40" y="178"/>
                      <a:pt x="41" y="172"/>
                      <a:pt x="38" y="175"/>
                    </a:cubicBezTo>
                    <a:cubicBezTo>
                      <a:pt x="34" y="178"/>
                      <a:pt x="35" y="177"/>
                      <a:pt x="30" y="176"/>
                    </a:cubicBezTo>
                    <a:cubicBezTo>
                      <a:pt x="26" y="175"/>
                      <a:pt x="24" y="175"/>
                      <a:pt x="24" y="171"/>
                    </a:cubicBezTo>
                    <a:cubicBezTo>
                      <a:pt x="23" y="167"/>
                      <a:pt x="21" y="165"/>
                      <a:pt x="20" y="162"/>
                    </a:cubicBezTo>
                    <a:cubicBezTo>
                      <a:pt x="19" y="159"/>
                      <a:pt x="18" y="158"/>
                      <a:pt x="16" y="155"/>
                    </a:cubicBezTo>
                    <a:cubicBezTo>
                      <a:pt x="14" y="153"/>
                      <a:pt x="15" y="153"/>
                      <a:pt x="13" y="147"/>
                    </a:cubicBezTo>
                    <a:cubicBezTo>
                      <a:pt x="13" y="145"/>
                      <a:pt x="12" y="144"/>
                      <a:pt x="12" y="143"/>
                    </a:cubicBezTo>
                    <a:cubicBezTo>
                      <a:pt x="16" y="139"/>
                      <a:pt x="19" y="135"/>
                      <a:pt x="20" y="134"/>
                    </a:cubicBezTo>
                    <a:cubicBezTo>
                      <a:pt x="21" y="132"/>
                      <a:pt x="27" y="135"/>
                      <a:pt x="29" y="132"/>
                    </a:cubicBezTo>
                    <a:cubicBezTo>
                      <a:pt x="30" y="130"/>
                      <a:pt x="32" y="125"/>
                      <a:pt x="35" y="125"/>
                    </a:cubicBezTo>
                    <a:cubicBezTo>
                      <a:pt x="37" y="125"/>
                      <a:pt x="35" y="124"/>
                      <a:pt x="37" y="121"/>
                    </a:cubicBezTo>
                    <a:cubicBezTo>
                      <a:pt x="39" y="118"/>
                      <a:pt x="39" y="118"/>
                      <a:pt x="40" y="115"/>
                    </a:cubicBezTo>
                    <a:cubicBezTo>
                      <a:pt x="42" y="112"/>
                      <a:pt x="43" y="112"/>
                      <a:pt x="44" y="109"/>
                    </a:cubicBezTo>
                    <a:cubicBezTo>
                      <a:pt x="44" y="106"/>
                      <a:pt x="44" y="101"/>
                      <a:pt x="41" y="101"/>
                    </a:cubicBezTo>
                    <a:cubicBezTo>
                      <a:pt x="37" y="102"/>
                      <a:pt x="39" y="100"/>
                      <a:pt x="38" y="96"/>
                    </a:cubicBezTo>
                    <a:cubicBezTo>
                      <a:pt x="38" y="93"/>
                      <a:pt x="36" y="91"/>
                      <a:pt x="32" y="92"/>
                    </a:cubicBezTo>
                    <a:cubicBezTo>
                      <a:pt x="28" y="93"/>
                      <a:pt x="29" y="93"/>
                      <a:pt x="26" y="94"/>
                    </a:cubicBezTo>
                    <a:cubicBezTo>
                      <a:pt x="23" y="95"/>
                      <a:pt x="22" y="96"/>
                      <a:pt x="19" y="96"/>
                    </a:cubicBezTo>
                    <a:cubicBezTo>
                      <a:pt x="16" y="95"/>
                      <a:pt x="10" y="97"/>
                      <a:pt x="13" y="92"/>
                    </a:cubicBezTo>
                    <a:cubicBezTo>
                      <a:pt x="17" y="88"/>
                      <a:pt x="23" y="88"/>
                      <a:pt x="18" y="83"/>
                    </a:cubicBezTo>
                    <a:cubicBezTo>
                      <a:pt x="14" y="78"/>
                      <a:pt x="8" y="69"/>
                      <a:pt x="4" y="65"/>
                    </a:cubicBezTo>
                    <a:cubicBezTo>
                      <a:pt x="0" y="61"/>
                      <a:pt x="5" y="59"/>
                      <a:pt x="4" y="55"/>
                    </a:cubicBezTo>
                    <a:cubicBezTo>
                      <a:pt x="3" y="52"/>
                      <a:pt x="0" y="47"/>
                      <a:pt x="4" y="47"/>
                    </a:cubicBezTo>
                    <a:cubicBezTo>
                      <a:pt x="8" y="47"/>
                      <a:pt x="11" y="47"/>
                      <a:pt x="9" y="42"/>
                    </a:cubicBezTo>
                    <a:cubicBezTo>
                      <a:pt x="7" y="37"/>
                      <a:pt x="7" y="31"/>
                      <a:pt x="9" y="30"/>
                    </a:cubicBezTo>
                    <a:cubicBezTo>
                      <a:pt x="11" y="28"/>
                      <a:pt x="15" y="29"/>
                      <a:pt x="18" y="31"/>
                    </a:cubicBezTo>
                    <a:cubicBezTo>
                      <a:pt x="22" y="33"/>
                      <a:pt x="22" y="28"/>
                      <a:pt x="26" y="29"/>
                    </a:cubicBezTo>
                    <a:cubicBezTo>
                      <a:pt x="29" y="29"/>
                      <a:pt x="35" y="34"/>
                      <a:pt x="38" y="29"/>
                    </a:cubicBezTo>
                    <a:cubicBezTo>
                      <a:pt x="41" y="25"/>
                      <a:pt x="39" y="21"/>
                      <a:pt x="41" y="21"/>
                    </a:cubicBezTo>
                    <a:cubicBezTo>
                      <a:pt x="43" y="21"/>
                      <a:pt x="45" y="23"/>
                      <a:pt x="48" y="21"/>
                    </a:cubicBezTo>
                    <a:cubicBezTo>
                      <a:pt x="50" y="19"/>
                      <a:pt x="49" y="26"/>
                      <a:pt x="52" y="25"/>
                    </a:cubicBezTo>
                    <a:cubicBezTo>
                      <a:pt x="54" y="24"/>
                      <a:pt x="56" y="23"/>
                      <a:pt x="57" y="28"/>
                    </a:cubicBezTo>
                    <a:cubicBezTo>
                      <a:pt x="59" y="33"/>
                      <a:pt x="63" y="28"/>
                      <a:pt x="65" y="21"/>
                    </a:cubicBezTo>
                    <a:cubicBezTo>
                      <a:pt x="67" y="14"/>
                      <a:pt x="65" y="7"/>
                      <a:pt x="68" y="3"/>
                    </a:cubicBezTo>
                    <a:cubicBezTo>
                      <a:pt x="71" y="0"/>
                      <a:pt x="72" y="7"/>
                      <a:pt x="75" y="5"/>
                    </a:cubicBezTo>
                    <a:cubicBezTo>
                      <a:pt x="79" y="3"/>
                      <a:pt x="80" y="3"/>
                      <a:pt x="83" y="6"/>
                    </a:cubicBezTo>
                    <a:cubicBezTo>
                      <a:pt x="86" y="10"/>
                      <a:pt x="87" y="5"/>
                      <a:pt x="90" y="10"/>
                    </a:cubicBezTo>
                    <a:cubicBezTo>
                      <a:pt x="93" y="14"/>
                      <a:pt x="91" y="14"/>
                      <a:pt x="93" y="16"/>
                    </a:cubicBezTo>
                    <a:cubicBezTo>
                      <a:pt x="96" y="18"/>
                      <a:pt x="97" y="19"/>
                      <a:pt x="98" y="21"/>
                    </a:cubicBezTo>
                    <a:cubicBezTo>
                      <a:pt x="100" y="22"/>
                      <a:pt x="103" y="21"/>
                      <a:pt x="105" y="18"/>
                    </a:cubicBezTo>
                    <a:cubicBezTo>
                      <a:pt x="107" y="15"/>
                      <a:pt x="107" y="14"/>
                      <a:pt x="109" y="17"/>
                    </a:cubicBezTo>
                    <a:cubicBezTo>
                      <a:pt x="111" y="19"/>
                      <a:pt x="111" y="21"/>
                      <a:pt x="114" y="21"/>
                    </a:cubicBezTo>
                    <a:cubicBezTo>
                      <a:pt x="117" y="21"/>
                      <a:pt x="117" y="23"/>
                      <a:pt x="120" y="20"/>
                    </a:cubicBezTo>
                    <a:cubicBezTo>
                      <a:pt x="123" y="17"/>
                      <a:pt x="123" y="14"/>
                      <a:pt x="126" y="12"/>
                    </a:cubicBezTo>
                    <a:cubicBezTo>
                      <a:pt x="128" y="11"/>
                      <a:pt x="130" y="9"/>
                      <a:pt x="131" y="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" name="Freeform 75"/>
              <p:cNvSpPr>
                <a:spLocks/>
              </p:cNvSpPr>
              <p:nvPr/>
            </p:nvSpPr>
            <p:spPr bwMode="auto">
              <a:xfrm>
                <a:off x="4345" y="2993"/>
                <a:ext cx="941" cy="795"/>
              </a:xfrm>
              <a:custGeom>
                <a:avLst/>
                <a:gdLst>
                  <a:gd name="T0" fmla="*/ 133 w 193"/>
                  <a:gd name="T1" fmla="*/ 6 h 163"/>
                  <a:gd name="T2" fmla="*/ 142 w 193"/>
                  <a:gd name="T3" fmla="*/ 19 h 163"/>
                  <a:gd name="T4" fmla="*/ 153 w 193"/>
                  <a:gd name="T5" fmla="*/ 28 h 163"/>
                  <a:gd name="T6" fmla="*/ 148 w 193"/>
                  <a:gd name="T7" fmla="*/ 36 h 163"/>
                  <a:gd name="T8" fmla="*/ 145 w 193"/>
                  <a:gd name="T9" fmla="*/ 48 h 163"/>
                  <a:gd name="T10" fmla="*/ 147 w 193"/>
                  <a:gd name="T11" fmla="*/ 59 h 163"/>
                  <a:gd name="T12" fmla="*/ 160 w 193"/>
                  <a:gd name="T13" fmla="*/ 69 h 163"/>
                  <a:gd name="T14" fmla="*/ 176 w 193"/>
                  <a:gd name="T15" fmla="*/ 75 h 163"/>
                  <a:gd name="T16" fmla="*/ 190 w 193"/>
                  <a:gd name="T17" fmla="*/ 73 h 163"/>
                  <a:gd name="T18" fmla="*/ 191 w 193"/>
                  <a:gd name="T19" fmla="*/ 85 h 163"/>
                  <a:gd name="T20" fmla="*/ 184 w 193"/>
                  <a:gd name="T21" fmla="*/ 103 h 163"/>
                  <a:gd name="T22" fmla="*/ 167 w 193"/>
                  <a:gd name="T23" fmla="*/ 110 h 163"/>
                  <a:gd name="T24" fmla="*/ 158 w 193"/>
                  <a:gd name="T25" fmla="*/ 121 h 163"/>
                  <a:gd name="T26" fmla="*/ 150 w 193"/>
                  <a:gd name="T27" fmla="*/ 131 h 163"/>
                  <a:gd name="T28" fmla="*/ 141 w 193"/>
                  <a:gd name="T29" fmla="*/ 134 h 163"/>
                  <a:gd name="T30" fmla="*/ 139 w 193"/>
                  <a:gd name="T31" fmla="*/ 145 h 163"/>
                  <a:gd name="T32" fmla="*/ 137 w 193"/>
                  <a:gd name="T33" fmla="*/ 152 h 163"/>
                  <a:gd name="T34" fmla="*/ 127 w 193"/>
                  <a:gd name="T35" fmla="*/ 154 h 163"/>
                  <a:gd name="T36" fmla="*/ 117 w 193"/>
                  <a:gd name="T37" fmla="*/ 156 h 163"/>
                  <a:gd name="T38" fmla="*/ 110 w 193"/>
                  <a:gd name="T39" fmla="*/ 158 h 163"/>
                  <a:gd name="T40" fmla="*/ 110 w 193"/>
                  <a:gd name="T41" fmla="*/ 159 h 163"/>
                  <a:gd name="T42" fmla="*/ 107 w 193"/>
                  <a:gd name="T43" fmla="*/ 160 h 163"/>
                  <a:gd name="T44" fmla="*/ 107 w 193"/>
                  <a:gd name="T45" fmla="*/ 160 h 163"/>
                  <a:gd name="T46" fmla="*/ 100 w 193"/>
                  <a:gd name="T47" fmla="*/ 159 h 163"/>
                  <a:gd name="T48" fmla="*/ 87 w 193"/>
                  <a:gd name="T49" fmla="*/ 158 h 163"/>
                  <a:gd name="T50" fmla="*/ 75 w 193"/>
                  <a:gd name="T51" fmla="*/ 153 h 163"/>
                  <a:gd name="T52" fmla="*/ 64 w 193"/>
                  <a:gd name="T53" fmla="*/ 146 h 163"/>
                  <a:gd name="T54" fmla="*/ 47 w 193"/>
                  <a:gd name="T55" fmla="*/ 141 h 163"/>
                  <a:gd name="T56" fmla="*/ 44 w 193"/>
                  <a:gd name="T57" fmla="*/ 133 h 163"/>
                  <a:gd name="T58" fmla="*/ 34 w 193"/>
                  <a:gd name="T59" fmla="*/ 138 h 163"/>
                  <a:gd name="T60" fmla="*/ 25 w 193"/>
                  <a:gd name="T61" fmla="*/ 141 h 163"/>
                  <a:gd name="T62" fmla="*/ 17 w 193"/>
                  <a:gd name="T63" fmla="*/ 136 h 163"/>
                  <a:gd name="T64" fmla="*/ 0 w 193"/>
                  <a:gd name="T65" fmla="*/ 135 h 163"/>
                  <a:gd name="T66" fmla="*/ 12 w 193"/>
                  <a:gd name="T67" fmla="*/ 124 h 163"/>
                  <a:gd name="T68" fmla="*/ 20 w 193"/>
                  <a:gd name="T69" fmla="*/ 116 h 163"/>
                  <a:gd name="T70" fmla="*/ 22 w 193"/>
                  <a:gd name="T71" fmla="*/ 102 h 163"/>
                  <a:gd name="T72" fmla="*/ 27 w 193"/>
                  <a:gd name="T73" fmla="*/ 84 h 163"/>
                  <a:gd name="T74" fmla="*/ 21 w 193"/>
                  <a:gd name="T75" fmla="*/ 71 h 163"/>
                  <a:gd name="T76" fmla="*/ 23 w 193"/>
                  <a:gd name="T77" fmla="*/ 67 h 163"/>
                  <a:gd name="T78" fmla="*/ 39 w 193"/>
                  <a:gd name="T79" fmla="*/ 70 h 163"/>
                  <a:gd name="T80" fmla="*/ 36 w 193"/>
                  <a:gd name="T81" fmla="*/ 62 h 163"/>
                  <a:gd name="T82" fmla="*/ 43 w 193"/>
                  <a:gd name="T83" fmla="*/ 64 h 163"/>
                  <a:gd name="T84" fmla="*/ 50 w 193"/>
                  <a:gd name="T85" fmla="*/ 68 h 163"/>
                  <a:gd name="T86" fmla="*/ 60 w 193"/>
                  <a:gd name="T87" fmla="*/ 75 h 163"/>
                  <a:gd name="T88" fmla="*/ 75 w 193"/>
                  <a:gd name="T89" fmla="*/ 76 h 163"/>
                  <a:gd name="T90" fmla="*/ 76 w 193"/>
                  <a:gd name="T91" fmla="*/ 67 h 163"/>
                  <a:gd name="T92" fmla="*/ 68 w 193"/>
                  <a:gd name="T93" fmla="*/ 56 h 163"/>
                  <a:gd name="T94" fmla="*/ 77 w 193"/>
                  <a:gd name="T95" fmla="*/ 51 h 163"/>
                  <a:gd name="T96" fmla="*/ 80 w 193"/>
                  <a:gd name="T97" fmla="*/ 40 h 163"/>
                  <a:gd name="T98" fmla="*/ 91 w 193"/>
                  <a:gd name="T99" fmla="*/ 31 h 163"/>
                  <a:gd name="T100" fmla="*/ 104 w 193"/>
                  <a:gd name="T101" fmla="*/ 23 h 163"/>
                  <a:gd name="T102" fmla="*/ 113 w 193"/>
                  <a:gd name="T103" fmla="*/ 15 h 163"/>
                  <a:gd name="T104" fmla="*/ 107 w 193"/>
                  <a:gd name="T105" fmla="*/ 8 h 163"/>
                  <a:gd name="T106" fmla="*/ 118 w 193"/>
                  <a:gd name="T107" fmla="*/ 5 h 163"/>
                  <a:gd name="T108" fmla="*/ 130 w 193"/>
                  <a:gd name="T109" fmla="*/ 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93" h="163">
                    <a:moveTo>
                      <a:pt x="130" y="0"/>
                    </a:moveTo>
                    <a:cubicBezTo>
                      <a:pt x="129" y="2"/>
                      <a:pt x="131" y="5"/>
                      <a:pt x="133" y="6"/>
                    </a:cubicBezTo>
                    <a:cubicBezTo>
                      <a:pt x="137" y="7"/>
                      <a:pt x="135" y="8"/>
                      <a:pt x="135" y="12"/>
                    </a:cubicBezTo>
                    <a:cubicBezTo>
                      <a:pt x="135" y="17"/>
                      <a:pt x="139" y="18"/>
                      <a:pt x="142" y="19"/>
                    </a:cubicBezTo>
                    <a:cubicBezTo>
                      <a:pt x="145" y="20"/>
                      <a:pt x="148" y="18"/>
                      <a:pt x="151" y="21"/>
                    </a:cubicBezTo>
                    <a:cubicBezTo>
                      <a:pt x="155" y="24"/>
                      <a:pt x="151" y="26"/>
                      <a:pt x="153" y="28"/>
                    </a:cubicBezTo>
                    <a:cubicBezTo>
                      <a:pt x="154" y="30"/>
                      <a:pt x="155" y="33"/>
                      <a:pt x="151" y="32"/>
                    </a:cubicBezTo>
                    <a:cubicBezTo>
                      <a:pt x="148" y="31"/>
                      <a:pt x="148" y="34"/>
                      <a:pt x="148" y="36"/>
                    </a:cubicBezTo>
                    <a:cubicBezTo>
                      <a:pt x="148" y="37"/>
                      <a:pt x="147" y="40"/>
                      <a:pt x="145" y="42"/>
                    </a:cubicBezTo>
                    <a:cubicBezTo>
                      <a:pt x="143" y="44"/>
                      <a:pt x="143" y="46"/>
                      <a:pt x="145" y="48"/>
                    </a:cubicBezTo>
                    <a:cubicBezTo>
                      <a:pt x="146" y="50"/>
                      <a:pt x="147" y="50"/>
                      <a:pt x="147" y="53"/>
                    </a:cubicBezTo>
                    <a:cubicBezTo>
                      <a:pt x="147" y="55"/>
                      <a:pt x="145" y="57"/>
                      <a:pt x="147" y="59"/>
                    </a:cubicBezTo>
                    <a:cubicBezTo>
                      <a:pt x="148" y="62"/>
                      <a:pt x="151" y="67"/>
                      <a:pt x="153" y="68"/>
                    </a:cubicBezTo>
                    <a:cubicBezTo>
                      <a:pt x="156" y="68"/>
                      <a:pt x="159" y="67"/>
                      <a:pt x="160" y="69"/>
                    </a:cubicBezTo>
                    <a:cubicBezTo>
                      <a:pt x="162" y="70"/>
                      <a:pt x="165" y="71"/>
                      <a:pt x="168" y="72"/>
                    </a:cubicBezTo>
                    <a:cubicBezTo>
                      <a:pt x="170" y="74"/>
                      <a:pt x="176" y="75"/>
                      <a:pt x="176" y="75"/>
                    </a:cubicBezTo>
                    <a:cubicBezTo>
                      <a:pt x="176" y="75"/>
                      <a:pt x="184" y="70"/>
                      <a:pt x="187" y="69"/>
                    </a:cubicBezTo>
                    <a:cubicBezTo>
                      <a:pt x="190" y="68"/>
                      <a:pt x="191" y="71"/>
                      <a:pt x="190" y="73"/>
                    </a:cubicBezTo>
                    <a:cubicBezTo>
                      <a:pt x="189" y="75"/>
                      <a:pt x="193" y="77"/>
                      <a:pt x="193" y="79"/>
                    </a:cubicBezTo>
                    <a:cubicBezTo>
                      <a:pt x="193" y="81"/>
                      <a:pt x="192" y="84"/>
                      <a:pt x="191" y="85"/>
                    </a:cubicBezTo>
                    <a:cubicBezTo>
                      <a:pt x="191" y="86"/>
                      <a:pt x="184" y="92"/>
                      <a:pt x="182" y="96"/>
                    </a:cubicBezTo>
                    <a:cubicBezTo>
                      <a:pt x="180" y="99"/>
                      <a:pt x="184" y="103"/>
                      <a:pt x="184" y="103"/>
                    </a:cubicBezTo>
                    <a:cubicBezTo>
                      <a:pt x="184" y="103"/>
                      <a:pt x="183" y="103"/>
                      <a:pt x="182" y="104"/>
                    </a:cubicBezTo>
                    <a:cubicBezTo>
                      <a:pt x="179" y="106"/>
                      <a:pt x="169" y="107"/>
                      <a:pt x="167" y="110"/>
                    </a:cubicBezTo>
                    <a:cubicBezTo>
                      <a:pt x="166" y="114"/>
                      <a:pt x="164" y="115"/>
                      <a:pt x="164" y="118"/>
                    </a:cubicBezTo>
                    <a:cubicBezTo>
                      <a:pt x="164" y="121"/>
                      <a:pt x="162" y="120"/>
                      <a:pt x="158" y="121"/>
                    </a:cubicBezTo>
                    <a:cubicBezTo>
                      <a:pt x="154" y="122"/>
                      <a:pt x="153" y="125"/>
                      <a:pt x="152" y="128"/>
                    </a:cubicBezTo>
                    <a:cubicBezTo>
                      <a:pt x="151" y="129"/>
                      <a:pt x="151" y="130"/>
                      <a:pt x="150" y="131"/>
                    </a:cubicBezTo>
                    <a:cubicBezTo>
                      <a:pt x="149" y="131"/>
                      <a:pt x="148" y="131"/>
                      <a:pt x="147" y="131"/>
                    </a:cubicBezTo>
                    <a:cubicBezTo>
                      <a:pt x="143" y="131"/>
                      <a:pt x="142" y="132"/>
                      <a:pt x="141" y="134"/>
                    </a:cubicBezTo>
                    <a:cubicBezTo>
                      <a:pt x="141" y="136"/>
                      <a:pt x="138" y="140"/>
                      <a:pt x="136" y="141"/>
                    </a:cubicBezTo>
                    <a:cubicBezTo>
                      <a:pt x="133" y="142"/>
                      <a:pt x="139" y="140"/>
                      <a:pt x="139" y="145"/>
                    </a:cubicBezTo>
                    <a:cubicBezTo>
                      <a:pt x="139" y="145"/>
                      <a:pt x="139" y="145"/>
                      <a:pt x="138" y="146"/>
                    </a:cubicBezTo>
                    <a:cubicBezTo>
                      <a:pt x="138" y="149"/>
                      <a:pt x="138" y="151"/>
                      <a:pt x="137" y="152"/>
                    </a:cubicBezTo>
                    <a:cubicBezTo>
                      <a:pt x="135" y="152"/>
                      <a:pt x="135" y="150"/>
                      <a:pt x="132" y="151"/>
                    </a:cubicBezTo>
                    <a:cubicBezTo>
                      <a:pt x="130" y="151"/>
                      <a:pt x="129" y="154"/>
                      <a:pt x="127" y="154"/>
                    </a:cubicBezTo>
                    <a:cubicBezTo>
                      <a:pt x="124" y="153"/>
                      <a:pt x="123" y="155"/>
                      <a:pt x="122" y="157"/>
                    </a:cubicBezTo>
                    <a:cubicBezTo>
                      <a:pt x="121" y="159"/>
                      <a:pt x="119" y="157"/>
                      <a:pt x="117" y="156"/>
                    </a:cubicBezTo>
                    <a:cubicBezTo>
                      <a:pt x="115" y="156"/>
                      <a:pt x="114" y="156"/>
                      <a:pt x="113" y="156"/>
                    </a:cubicBezTo>
                    <a:cubicBezTo>
                      <a:pt x="112" y="157"/>
                      <a:pt x="110" y="157"/>
                      <a:pt x="110" y="158"/>
                    </a:cubicBezTo>
                    <a:cubicBezTo>
                      <a:pt x="110" y="158"/>
                      <a:pt x="110" y="158"/>
                      <a:pt x="110" y="158"/>
                    </a:cubicBezTo>
                    <a:cubicBezTo>
                      <a:pt x="110" y="159"/>
                      <a:pt x="110" y="159"/>
                      <a:pt x="110" y="159"/>
                    </a:cubicBezTo>
                    <a:cubicBezTo>
                      <a:pt x="110" y="161"/>
                      <a:pt x="110" y="162"/>
                      <a:pt x="109" y="162"/>
                    </a:cubicBezTo>
                    <a:cubicBezTo>
                      <a:pt x="108" y="162"/>
                      <a:pt x="108" y="161"/>
                      <a:pt x="107" y="160"/>
                    </a:cubicBezTo>
                    <a:cubicBezTo>
                      <a:pt x="107" y="160"/>
                      <a:pt x="107" y="160"/>
                      <a:pt x="107" y="160"/>
                    </a:cubicBezTo>
                    <a:cubicBezTo>
                      <a:pt x="107" y="160"/>
                      <a:pt x="107" y="160"/>
                      <a:pt x="107" y="160"/>
                    </a:cubicBezTo>
                    <a:cubicBezTo>
                      <a:pt x="106" y="159"/>
                      <a:pt x="106" y="159"/>
                      <a:pt x="105" y="159"/>
                    </a:cubicBezTo>
                    <a:cubicBezTo>
                      <a:pt x="102" y="159"/>
                      <a:pt x="102" y="157"/>
                      <a:pt x="100" y="159"/>
                    </a:cubicBezTo>
                    <a:cubicBezTo>
                      <a:pt x="97" y="161"/>
                      <a:pt x="94" y="163"/>
                      <a:pt x="92" y="162"/>
                    </a:cubicBezTo>
                    <a:cubicBezTo>
                      <a:pt x="91" y="162"/>
                      <a:pt x="90" y="160"/>
                      <a:pt x="87" y="158"/>
                    </a:cubicBezTo>
                    <a:cubicBezTo>
                      <a:pt x="86" y="157"/>
                      <a:pt x="84" y="155"/>
                      <a:pt x="82" y="154"/>
                    </a:cubicBezTo>
                    <a:cubicBezTo>
                      <a:pt x="82" y="154"/>
                      <a:pt x="77" y="157"/>
                      <a:pt x="75" y="153"/>
                    </a:cubicBezTo>
                    <a:cubicBezTo>
                      <a:pt x="74" y="150"/>
                      <a:pt x="69" y="152"/>
                      <a:pt x="66" y="152"/>
                    </a:cubicBezTo>
                    <a:cubicBezTo>
                      <a:pt x="64" y="151"/>
                      <a:pt x="64" y="149"/>
                      <a:pt x="64" y="146"/>
                    </a:cubicBezTo>
                    <a:cubicBezTo>
                      <a:pt x="64" y="143"/>
                      <a:pt x="65" y="140"/>
                      <a:pt x="61" y="141"/>
                    </a:cubicBezTo>
                    <a:cubicBezTo>
                      <a:pt x="56" y="143"/>
                      <a:pt x="49" y="142"/>
                      <a:pt x="47" y="141"/>
                    </a:cubicBezTo>
                    <a:cubicBezTo>
                      <a:pt x="44" y="141"/>
                      <a:pt x="41" y="137"/>
                      <a:pt x="45" y="136"/>
                    </a:cubicBezTo>
                    <a:cubicBezTo>
                      <a:pt x="49" y="135"/>
                      <a:pt x="46" y="132"/>
                      <a:pt x="44" y="133"/>
                    </a:cubicBezTo>
                    <a:cubicBezTo>
                      <a:pt x="41" y="134"/>
                      <a:pt x="43" y="137"/>
                      <a:pt x="40" y="137"/>
                    </a:cubicBezTo>
                    <a:cubicBezTo>
                      <a:pt x="38" y="136"/>
                      <a:pt x="34" y="136"/>
                      <a:pt x="34" y="138"/>
                    </a:cubicBezTo>
                    <a:cubicBezTo>
                      <a:pt x="35" y="140"/>
                      <a:pt x="32" y="139"/>
                      <a:pt x="31" y="140"/>
                    </a:cubicBezTo>
                    <a:cubicBezTo>
                      <a:pt x="29" y="140"/>
                      <a:pt x="26" y="141"/>
                      <a:pt x="25" y="141"/>
                    </a:cubicBezTo>
                    <a:cubicBezTo>
                      <a:pt x="23" y="141"/>
                      <a:pt x="20" y="141"/>
                      <a:pt x="20" y="139"/>
                    </a:cubicBezTo>
                    <a:cubicBezTo>
                      <a:pt x="20" y="137"/>
                      <a:pt x="23" y="137"/>
                      <a:pt x="17" y="136"/>
                    </a:cubicBezTo>
                    <a:cubicBezTo>
                      <a:pt x="11" y="135"/>
                      <a:pt x="7" y="134"/>
                      <a:pt x="4" y="134"/>
                    </a:cubicBezTo>
                    <a:cubicBezTo>
                      <a:pt x="2" y="134"/>
                      <a:pt x="1" y="135"/>
                      <a:pt x="0" y="135"/>
                    </a:cubicBezTo>
                    <a:cubicBezTo>
                      <a:pt x="0" y="134"/>
                      <a:pt x="0" y="133"/>
                      <a:pt x="1" y="132"/>
                    </a:cubicBezTo>
                    <a:cubicBezTo>
                      <a:pt x="3" y="128"/>
                      <a:pt x="8" y="127"/>
                      <a:pt x="12" y="124"/>
                    </a:cubicBezTo>
                    <a:cubicBezTo>
                      <a:pt x="15" y="121"/>
                      <a:pt x="12" y="120"/>
                      <a:pt x="14" y="116"/>
                    </a:cubicBezTo>
                    <a:cubicBezTo>
                      <a:pt x="16" y="113"/>
                      <a:pt x="20" y="116"/>
                      <a:pt x="20" y="116"/>
                    </a:cubicBezTo>
                    <a:cubicBezTo>
                      <a:pt x="21" y="116"/>
                      <a:pt x="22" y="114"/>
                      <a:pt x="22" y="112"/>
                    </a:cubicBezTo>
                    <a:cubicBezTo>
                      <a:pt x="22" y="109"/>
                      <a:pt x="22" y="107"/>
                      <a:pt x="22" y="102"/>
                    </a:cubicBezTo>
                    <a:cubicBezTo>
                      <a:pt x="22" y="97"/>
                      <a:pt x="26" y="101"/>
                      <a:pt x="32" y="96"/>
                    </a:cubicBezTo>
                    <a:cubicBezTo>
                      <a:pt x="38" y="92"/>
                      <a:pt x="30" y="88"/>
                      <a:pt x="27" y="84"/>
                    </a:cubicBezTo>
                    <a:cubicBezTo>
                      <a:pt x="24" y="81"/>
                      <a:pt x="27" y="82"/>
                      <a:pt x="27" y="78"/>
                    </a:cubicBezTo>
                    <a:cubicBezTo>
                      <a:pt x="26" y="74"/>
                      <a:pt x="23" y="72"/>
                      <a:pt x="21" y="71"/>
                    </a:cubicBezTo>
                    <a:cubicBezTo>
                      <a:pt x="21" y="71"/>
                      <a:pt x="20" y="70"/>
                      <a:pt x="19" y="70"/>
                    </a:cubicBezTo>
                    <a:cubicBezTo>
                      <a:pt x="21" y="68"/>
                      <a:pt x="22" y="67"/>
                      <a:pt x="23" y="67"/>
                    </a:cubicBezTo>
                    <a:cubicBezTo>
                      <a:pt x="28" y="66"/>
                      <a:pt x="29" y="69"/>
                      <a:pt x="31" y="72"/>
                    </a:cubicBezTo>
                    <a:cubicBezTo>
                      <a:pt x="32" y="74"/>
                      <a:pt x="39" y="70"/>
                      <a:pt x="39" y="70"/>
                    </a:cubicBezTo>
                    <a:cubicBezTo>
                      <a:pt x="39" y="70"/>
                      <a:pt x="38" y="69"/>
                      <a:pt x="36" y="68"/>
                    </a:cubicBezTo>
                    <a:cubicBezTo>
                      <a:pt x="35" y="67"/>
                      <a:pt x="35" y="64"/>
                      <a:pt x="36" y="62"/>
                    </a:cubicBezTo>
                    <a:cubicBezTo>
                      <a:pt x="38" y="60"/>
                      <a:pt x="39" y="59"/>
                      <a:pt x="41" y="60"/>
                    </a:cubicBezTo>
                    <a:cubicBezTo>
                      <a:pt x="43" y="61"/>
                      <a:pt x="45" y="62"/>
                      <a:pt x="43" y="64"/>
                    </a:cubicBezTo>
                    <a:cubicBezTo>
                      <a:pt x="42" y="67"/>
                      <a:pt x="41" y="69"/>
                      <a:pt x="44" y="69"/>
                    </a:cubicBezTo>
                    <a:cubicBezTo>
                      <a:pt x="47" y="69"/>
                      <a:pt x="49" y="69"/>
                      <a:pt x="50" y="68"/>
                    </a:cubicBezTo>
                    <a:cubicBezTo>
                      <a:pt x="51" y="67"/>
                      <a:pt x="51" y="71"/>
                      <a:pt x="52" y="73"/>
                    </a:cubicBezTo>
                    <a:cubicBezTo>
                      <a:pt x="53" y="75"/>
                      <a:pt x="56" y="71"/>
                      <a:pt x="60" y="75"/>
                    </a:cubicBezTo>
                    <a:cubicBezTo>
                      <a:pt x="63" y="78"/>
                      <a:pt x="64" y="78"/>
                      <a:pt x="67" y="80"/>
                    </a:cubicBezTo>
                    <a:cubicBezTo>
                      <a:pt x="71" y="82"/>
                      <a:pt x="75" y="78"/>
                      <a:pt x="75" y="76"/>
                    </a:cubicBezTo>
                    <a:cubicBezTo>
                      <a:pt x="76" y="74"/>
                      <a:pt x="80" y="81"/>
                      <a:pt x="80" y="76"/>
                    </a:cubicBezTo>
                    <a:cubicBezTo>
                      <a:pt x="81" y="72"/>
                      <a:pt x="80" y="68"/>
                      <a:pt x="76" y="67"/>
                    </a:cubicBezTo>
                    <a:cubicBezTo>
                      <a:pt x="73" y="67"/>
                      <a:pt x="66" y="63"/>
                      <a:pt x="65" y="60"/>
                    </a:cubicBezTo>
                    <a:cubicBezTo>
                      <a:pt x="65" y="58"/>
                      <a:pt x="70" y="58"/>
                      <a:pt x="68" y="56"/>
                    </a:cubicBezTo>
                    <a:cubicBezTo>
                      <a:pt x="67" y="54"/>
                      <a:pt x="65" y="53"/>
                      <a:pt x="68" y="53"/>
                    </a:cubicBezTo>
                    <a:cubicBezTo>
                      <a:pt x="72" y="53"/>
                      <a:pt x="77" y="53"/>
                      <a:pt x="77" y="51"/>
                    </a:cubicBezTo>
                    <a:cubicBezTo>
                      <a:pt x="77" y="49"/>
                      <a:pt x="74" y="47"/>
                      <a:pt x="75" y="46"/>
                    </a:cubicBezTo>
                    <a:cubicBezTo>
                      <a:pt x="77" y="44"/>
                      <a:pt x="74" y="40"/>
                      <a:pt x="80" y="40"/>
                    </a:cubicBezTo>
                    <a:cubicBezTo>
                      <a:pt x="86" y="41"/>
                      <a:pt x="88" y="39"/>
                      <a:pt x="87" y="36"/>
                    </a:cubicBezTo>
                    <a:cubicBezTo>
                      <a:pt x="86" y="32"/>
                      <a:pt x="87" y="32"/>
                      <a:pt x="91" y="31"/>
                    </a:cubicBezTo>
                    <a:cubicBezTo>
                      <a:pt x="94" y="31"/>
                      <a:pt x="95" y="26"/>
                      <a:pt x="96" y="25"/>
                    </a:cubicBezTo>
                    <a:cubicBezTo>
                      <a:pt x="97" y="24"/>
                      <a:pt x="101" y="26"/>
                      <a:pt x="104" y="23"/>
                    </a:cubicBezTo>
                    <a:cubicBezTo>
                      <a:pt x="108" y="21"/>
                      <a:pt x="110" y="22"/>
                      <a:pt x="113" y="21"/>
                    </a:cubicBezTo>
                    <a:cubicBezTo>
                      <a:pt x="115" y="20"/>
                      <a:pt x="114" y="17"/>
                      <a:pt x="113" y="15"/>
                    </a:cubicBezTo>
                    <a:cubicBezTo>
                      <a:pt x="113" y="13"/>
                      <a:pt x="115" y="10"/>
                      <a:pt x="112" y="11"/>
                    </a:cubicBezTo>
                    <a:cubicBezTo>
                      <a:pt x="108" y="11"/>
                      <a:pt x="106" y="12"/>
                      <a:pt x="107" y="8"/>
                    </a:cubicBezTo>
                    <a:cubicBezTo>
                      <a:pt x="107" y="5"/>
                      <a:pt x="106" y="1"/>
                      <a:pt x="109" y="2"/>
                    </a:cubicBezTo>
                    <a:cubicBezTo>
                      <a:pt x="112" y="4"/>
                      <a:pt x="114" y="4"/>
                      <a:pt x="118" y="5"/>
                    </a:cubicBezTo>
                    <a:cubicBezTo>
                      <a:pt x="121" y="7"/>
                      <a:pt x="122" y="5"/>
                      <a:pt x="123" y="3"/>
                    </a:cubicBezTo>
                    <a:cubicBezTo>
                      <a:pt x="123" y="3"/>
                      <a:pt x="125" y="1"/>
                      <a:pt x="13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Freeform 76"/>
              <p:cNvSpPr>
                <a:spLocks/>
              </p:cNvSpPr>
              <p:nvPr/>
            </p:nvSpPr>
            <p:spPr bwMode="auto">
              <a:xfrm>
                <a:off x="3643" y="3086"/>
                <a:ext cx="887" cy="994"/>
              </a:xfrm>
              <a:custGeom>
                <a:avLst/>
                <a:gdLst>
                  <a:gd name="T0" fmla="*/ 139 w 182"/>
                  <a:gd name="T1" fmla="*/ 115 h 204"/>
                  <a:gd name="T2" fmla="*/ 122 w 182"/>
                  <a:gd name="T3" fmla="*/ 115 h 204"/>
                  <a:gd name="T4" fmla="*/ 92 w 182"/>
                  <a:gd name="T5" fmla="*/ 133 h 204"/>
                  <a:gd name="T6" fmla="*/ 77 w 182"/>
                  <a:gd name="T7" fmla="*/ 152 h 204"/>
                  <a:gd name="T8" fmla="*/ 76 w 182"/>
                  <a:gd name="T9" fmla="*/ 178 h 204"/>
                  <a:gd name="T10" fmla="*/ 83 w 182"/>
                  <a:gd name="T11" fmla="*/ 195 h 204"/>
                  <a:gd name="T12" fmla="*/ 74 w 182"/>
                  <a:gd name="T13" fmla="*/ 193 h 204"/>
                  <a:gd name="T14" fmla="*/ 52 w 182"/>
                  <a:gd name="T15" fmla="*/ 202 h 204"/>
                  <a:gd name="T16" fmla="*/ 30 w 182"/>
                  <a:gd name="T17" fmla="*/ 196 h 204"/>
                  <a:gd name="T18" fmla="*/ 15 w 182"/>
                  <a:gd name="T19" fmla="*/ 194 h 204"/>
                  <a:gd name="T20" fmla="*/ 2 w 182"/>
                  <a:gd name="T21" fmla="*/ 190 h 204"/>
                  <a:gd name="T22" fmla="*/ 8 w 182"/>
                  <a:gd name="T23" fmla="*/ 184 h 204"/>
                  <a:gd name="T24" fmla="*/ 20 w 182"/>
                  <a:gd name="T25" fmla="*/ 179 h 204"/>
                  <a:gd name="T26" fmla="*/ 12 w 182"/>
                  <a:gd name="T27" fmla="*/ 168 h 204"/>
                  <a:gd name="T28" fmla="*/ 17 w 182"/>
                  <a:gd name="T29" fmla="*/ 161 h 204"/>
                  <a:gd name="T30" fmla="*/ 14 w 182"/>
                  <a:gd name="T31" fmla="*/ 148 h 204"/>
                  <a:gd name="T32" fmla="*/ 0 w 182"/>
                  <a:gd name="T33" fmla="*/ 134 h 204"/>
                  <a:gd name="T34" fmla="*/ 7 w 182"/>
                  <a:gd name="T35" fmla="*/ 124 h 204"/>
                  <a:gd name="T36" fmla="*/ 16 w 182"/>
                  <a:gd name="T37" fmla="*/ 119 h 204"/>
                  <a:gd name="T38" fmla="*/ 26 w 182"/>
                  <a:gd name="T39" fmla="*/ 121 h 204"/>
                  <a:gd name="T40" fmla="*/ 36 w 182"/>
                  <a:gd name="T41" fmla="*/ 119 h 204"/>
                  <a:gd name="T42" fmla="*/ 49 w 182"/>
                  <a:gd name="T43" fmla="*/ 119 h 204"/>
                  <a:gd name="T44" fmla="*/ 53 w 182"/>
                  <a:gd name="T45" fmla="*/ 108 h 204"/>
                  <a:gd name="T46" fmla="*/ 61 w 182"/>
                  <a:gd name="T47" fmla="*/ 105 h 204"/>
                  <a:gd name="T48" fmla="*/ 75 w 182"/>
                  <a:gd name="T49" fmla="*/ 99 h 204"/>
                  <a:gd name="T50" fmla="*/ 80 w 182"/>
                  <a:gd name="T51" fmla="*/ 88 h 204"/>
                  <a:gd name="T52" fmla="*/ 91 w 182"/>
                  <a:gd name="T53" fmla="*/ 82 h 204"/>
                  <a:gd name="T54" fmla="*/ 96 w 182"/>
                  <a:gd name="T55" fmla="*/ 70 h 204"/>
                  <a:gd name="T56" fmla="*/ 87 w 182"/>
                  <a:gd name="T57" fmla="*/ 59 h 204"/>
                  <a:gd name="T58" fmla="*/ 81 w 182"/>
                  <a:gd name="T59" fmla="*/ 48 h 204"/>
                  <a:gd name="T60" fmla="*/ 79 w 182"/>
                  <a:gd name="T61" fmla="*/ 37 h 204"/>
                  <a:gd name="T62" fmla="*/ 74 w 182"/>
                  <a:gd name="T63" fmla="*/ 24 h 204"/>
                  <a:gd name="T64" fmla="*/ 82 w 182"/>
                  <a:gd name="T65" fmla="*/ 6 h 204"/>
                  <a:gd name="T66" fmla="*/ 90 w 182"/>
                  <a:gd name="T67" fmla="*/ 2 h 204"/>
                  <a:gd name="T68" fmla="*/ 100 w 182"/>
                  <a:gd name="T69" fmla="*/ 11 h 204"/>
                  <a:gd name="T70" fmla="*/ 111 w 182"/>
                  <a:gd name="T71" fmla="*/ 9 h 204"/>
                  <a:gd name="T72" fmla="*/ 119 w 182"/>
                  <a:gd name="T73" fmla="*/ 15 h 204"/>
                  <a:gd name="T74" fmla="*/ 125 w 182"/>
                  <a:gd name="T75" fmla="*/ 29 h 204"/>
                  <a:gd name="T76" fmla="*/ 133 w 182"/>
                  <a:gd name="T77" fmla="*/ 45 h 204"/>
                  <a:gd name="T78" fmla="*/ 147 w 182"/>
                  <a:gd name="T79" fmla="*/ 49 h 204"/>
                  <a:gd name="T80" fmla="*/ 159 w 182"/>
                  <a:gd name="T81" fmla="*/ 47 h 204"/>
                  <a:gd name="T82" fmla="*/ 171 w 182"/>
                  <a:gd name="T83" fmla="*/ 59 h 204"/>
                  <a:gd name="T84" fmla="*/ 176 w 182"/>
                  <a:gd name="T85" fmla="*/ 77 h 204"/>
                  <a:gd name="T86" fmla="*/ 166 w 182"/>
                  <a:gd name="T87" fmla="*/ 93 h 204"/>
                  <a:gd name="T88" fmla="*/ 158 w 182"/>
                  <a:gd name="T89" fmla="*/ 97 h 204"/>
                  <a:gd name="T90" fmla="*/ 145 w 182"/>
                  <a:gd name="T91" fmla="*/ 113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2" h="204">
                    <a:moveTo>
                      <a:pt x="144" y="116"/>
                    </a:moveTo>
                    <a:cubicBezTo>
                      <a:pt x="142" y="116"/>
                      <a:pt x="141" y="116"/>
                      <a:pt x="139" y="115"/>
                    </a:cubicBezTo>
                    <a:cubicBezTo>
                      <a:pt x="137" y="112"/>
                      <a:pt x="141" y="110"/>
                      <a:pt x="135" y="109"/>
                    </a:cubicBezTo>
                    <a:cubicBezTo>
                      <a:pt x="129" y="109"/>
                      <a:pt x="123" y="112"/>
                      <a:pt x="122" y="115"/>
                    </a:cubicBezTo>
                    <a:cubicBezTo>
                      <a:pt x="121" y="118"/>
                      <a:pt x="113" y="121"/>
                      <a:pt x="107" y="125"/>
                    </a:cubicBezTo>
                    <a:cubicBezTo>
                      <a:pt x="102" y="128"/>
                      <a:pt x="93" y="129"/>
                      <a:pt x="92" y="133"/>
                    </a:cubicBezTo>
                    <a:cubicBezTo>
                      <a:pt x="90" y="137"/>
                      <a:pt x="82" y="146"/>
                      <a:pt x="82" y="146"/>
                    </a:cubicBezTo>
                    <a:cubicBezTo>
                      <a:pt x="77" y="152"/>
                      <a:pt x="77" y="152"/>
                      <a:pt x="77" y="152"/>
                    </a:cubicBezTo>
                    <a:cubicBezTo>
                      <a:pt x="77" y="152"/>
                      <a:pt x="77" y="160"/>
                      <a:pt x="77" y="165"/>
                    </a:cubicBezTo>
                    <a:cubicBezTo>
                      <a:pt x="77" y="170"/>
                      <a:pt x="76" y="174"/>
                      <a:pt x="76" y="178"/>
                    </a:cubicBezTo>
                    <a:cubicBezTo>
                      <a:pt x="76" y="183"/>
                      <a:pt x="77" y="184"/>
                      <a:pt x="79" y="187"/>
                    </a:cubicBezTo>
                    <a:cubicBezTo>
                      <a:pt x="81" y="190"/>
                      <a:pt x="83" y="192"/>
                      <a:pt x="83" y="195"/>
                    </a:cubicBezTo>
                    <a:cubicBezTo>
                      <a:pt x="83" y="195"/>
                      <a:pt x="83" y="196"/>
                      <a:pt x="84" y="196"/>
                    </a:cubicBezTo>
                    <a:cubicBezTo>
                      <a:pt x="80" y="195"/>
                      <a:pt x="77" y="194"/>
                      <a:pt x="74" y="193"/>
                    </a:cubicBezTo>
                    <a:cubicBezTo>
                      <a:pt x="63" y="193"/>
                      <a:pt x="66" y="196"/>
                      <a:pt x="61" y="199"/>
                    </a:cubicBezTo>
                    <a:cubicBezTo>
                      <a:pt x="57" y="201"/>
                      <a:pt x="55" y="201"/>
                      <a:pt x="52" y="202"/>
                    </a:cubicBezTo>
                    <a:cubicBezTo>
                      <a:pt x="49" y="203"/>
                      <a:pt x="46" y="204"/>
                      <a:pt x="43" y="200"/>
                    </a:cubicBezTo>
                    <a:cubicBezTo>
                      <a:pt x="40" y="197"/>
                      <a:pt x="37" y="197"/>
                      <a:pt x="30" y="196"/>
                    </a:cubicBezTo>
                    <a:cubicBezTo>
                      <a:pt x="22" y="196"/>
                      <a:pt x="22" y="202"/>
                      <a:pt x="18" y="203"/>
                    </a:cubicBezTo>
                    <a:cubicBezTo>
                      <a:pt x="14" y="203"/>
                      <a:pt x="15" y="197"/>
                      <a:pt x="15" y="194"/>
                    </a:cubicBezTo>
                    <a:cubicBezTo>
                      <a:pt x="15" y="191"/>
                      <a:pt x="12" y="194"/>
                      <a:pt x="9" y="193"/>
                    </a:cubicBezTo>
                    <a:cubicBezTo>
                      <a:pt x="7" y="192"/>
                      <a:pt x="5" y="191"/>
                      <a:pt x="2" y="190"/>
                    </a:cubicBezTo>
                    <a:cubicBezTo>
                      <a:pt x="0" y="189"/>
                      <a:pt x="1" y="186"/>
                      <a:pt x="2" y="184"/>
                    </a:cubicBezTo>
                    <a:cubicBezTo>
                      <a:pt x="4" y="184"/>
                      <a:pt x="6" y="183"/>
                      <a:pt x="8" y="184"/>
                    </a:cubicBezTo>
                    <a:cubicBezTo>
                      <a:pt x="11" y="186"/>
                      <a:pt x="14" y="185"/>
                      <a:pt x="15" y="183"/>
                    </a:cubicBezTo>
                    <a:cubicBezTo>
                      <a:pt x="16" y="181"/>
                      <a:pt x="16" y="179"/>
                      <a:pt x="20" y="179"/>
                    </a:cubicBezTo>
                    <a:cubicBezTo>
                      <a:pt x="23" y="179"/>
                      <a:pt x="26" y="173"/>
                      <a:pt x="21" y="173"/>
                    </a:cubicBezTo>
                    <a:cubicBezTo>
                      <a:pt x="15" y="173"/>
                      <a:pt x="13" y="170"/>
                      <a:pt x="12" y="168"/>
                    </a:cubicBezTo>
                    <a:cubicBezTo>
                      <a:pt x="12" y="166"/>
                      <a:pt x="11" y="164"/>
                      <a:pt x="13" y="164"/>
                    </a:cubicBezTo>
                    <a:cubicBezTo>
                      <a:pt x="15" y="164"/>
                      <a:pt x="19" y="165"/>
                      <a:pt x="17" y="161"/>
                    </a:cubicBezTo>
                    <a:cubicBezTo>
                      <a:pt x="15" y="157"/>
                      <a:pt x="14" y="156"/>
                      <a:pt x="16" y="154"/>
                    </a:cubicBezTo>
                    <a:cubicBezTo>
                      <a:pt x="18" y="152"/>
                      <a:pt x="15" y="150"/>
                      <a:pt x="14" y="148"/>
                    </a:cubicBezTo>
                    <a:cubicBezTo>
                      <a:pt x="13" y="146"/>
                      <a:pt x="15" y="144"/>
                      <a:pt x="10" y="142"/>
                    </a:cubicBezTo>
                    <a:cubicBezTo>
                      <a:pt x="6" y="141"/>
                      <a:pt x="0" y="139"/>
                      <a:pt x="0" y="134"/>
                    </a:cubicBezTo>
                    <a:cubicBezTo>
                      <a:pt x="0" y="130"/>
                      <a:pt x="1" y="130"/>
                      <a:pt x="3" y="127"/>
                    </a:cubicBezTo>
                    <a:cubicBezTo>
                      <a:pt x="4" y="125"/>
                      <a:pt x="6" y="128"/>
                      <a:pt x="7" y="124"/>
                    </a:cubicBezTo>
                    <a:cubicBezTo>
                      <a:pt x="8" y="121"/>
                      <a:pt x="8" y="118"/>
                      <a:pt x="10" y="121"/>
                    </a:cubicBezTo>
                    <a:cubicBezTo>
                      <a:pt x="12" y="123"/>
                      <a:pt x="14" y="121"/>
                      <a:pt x="16" y="119"/>
                    </a:cubicBezTo>
                    <a:cubicBezTo>
                      <a:pt x="17" y="118"/>
                      <a:pt x="19" y="118"/>
                      <a:pt x="21" y="121"/>
                    </a:cubicBezTo>
                    <a:cubicBezTo>
                      <a:pt x="22" y="123"/>
                      <a:pt x="22" y="119"/>
                      <a:pt x="26" y="121"/>
                    </a:cubicBezTo>
                    <a:cubicBezTo>
                      <a:pt x="29" y="123"/>
                      <a:pt x="31" y="122"/>
                      <a:pt x="32" y="121"/>
                    </a:cubicBezTo>
                    <a:cubicBezTo>
                      <a:pt x="32" y="119"/>
                      <a:pt x="32" y="117"/>
                      <a:pt x="36" y="119"/>
                    </a:cubicBezTo>
                    <a:cubicBezTo>
                      <a:pt x="39" y="120"/>
                      <a:pt x="43" y="119"/>
                      <a:pt x="44" y="118"/>
                    </a:cubicBezTo>
                    <a:cubicBezTo>
                      <a:pt x="45" y="117"/>
                      <a:pt x="46" y="120"/>
                      <a:pt x="49" y="119"/>
                    </a:cubicBezTo>
                    <a:cubicBezTo>
                      <a:pt x="51" y="118"/>
                      <a:pt x="55" y="119"/>
                      <a:pt x="55" y="116"/>
                    </a:cubicBezTo>
                    <a:cubicBezTo>
                      <a:pt x="55" y="113"/>
                      <a:pt x="54" y="111"/>
                      <a:pt x="53" y="108"/>
                    </a:cubicBezTo>
                    <a:cubicBezTo>
                      <a:pt x="53" y="104"/>
                      <a:pt x="53" y="102"/>
                      <a:pt x="56" y="102"/>
                    </a:cubicBezTo>
                    <a:cubicBezTo>
                      <a:pt x="59" y="103"/>
                      <a:pt x="59" y="106"/>
                      <a:pt x="61" y="105"/>
                    </a:cubicBezTo>
                    <a:cubicBezTo>
                      <a:pt x="63" y="104"/>
                      <a:pt x="69" y="102"/>
                      <a:pt x="70" y="99"/>
                    </a:cubicBezTo>
                    <a:cubicBezTo>
                      <a:pt x="71" y="97"/>
                      <a:pt x="73" y="98"/>
                      <a:pt x="75" y="99"/>
                    </a:cubicBezTo>
                    <a:cubicBezTo>
                      <a:pt x="78" y="99"/>
                      <a:pt x="79" y="96"/>
                      <a:pt x="78" y="94"/>
                    </a:cubicBezTo>
                    <a:cubicBezTo>
                      <a:pt x="77" y="91"/>
                      <a:pt x="77" y="87"/>
                      <a:pt x="80" y="88"/>
                    </a:cubicBezTo>
                    <a:cubicBezTo>
                      <a:pt x="84" y="89"/>
                      <a:pt x="86" y="90"/>
                      <a:pt x="87" y="88"/>
                    </a:cubicBezTo>
                    <a:cubicBezTo>
                      <a:pt x="89" y="85"/>
                      <a:pt x="89" y="82"/>
                      <a:pt x="91" y="82"/>
                    </a:cubicBezTo>
                    <a:cubicBezTo>
                      <a:pt x="93" y="82"/>
                      <a:pt x="95" y="79"/>
                      <a:pt x="96" y="77"/>
                    </a:cubicBezTo>
                    <a:cubicBezTo>
                      <a:pt x="97" y="75"/>
                      <a:pt x="102" y="73"/>
                      <a:pt x="96" y="70"/>
                    </a:cubicBezTo>
                    <a:cubicBezTo>
                      <a:pt x="90" y="67"/>
                      <a:pt x="91" y="66"/>
                      <a:pt x="93" y="63"/>
                    </a:cubicBezTo>
                    <a:cubicBezTo>
                      <a:pt x="95" y="59"/>
                      <a:pt x="89" y="59"/>
                      <a:pt x="87" y="59"/>
                    </a:cubicBezTo>
                    <a:cubicBezTo>
                      <a:pt x="86" y="58"/>
                      <a:pt x="84" y="55"/>
                      <a:pt x="82" y="53"/>
                    </a:cubicBezTo>
                    <a:cubicBezTo>
                      <a:pt x="80" y="52"/>
                      <a:pt x="80" y="51"/>
                      <a:pt x="81" y="48"/>
                    </a:cubicBezTo>
                    <a:cubicBezTo>
                      <a:pt x="82" y="45"/>
                      <a:pt x="82" y="46"/>
                      <a:pt x="82" y="43"/>
                    </a:cubicBezTo>
                    <a:cubicBezTo>
                      <a:pt x="82" y="40"/>
                      <a:pt x="80" y="40"/>
                      <a:pt x="79" y="37"/>
                    </a:cubicBezTo>
                    <a:cubicBezTo>
                      <a:pt x="78" y="35"/>
                      <a:pt x="80" y="33"/>
                      <a:pt x="78" y="30"/>
                    </a:cubicBezTo>
                    <a:cubicBezTo>
                      <a:pt x="75" y="28"/>
                      <a:pt x="72" y="27"/>
                      <a:pt x="74" y="24"/>
                    </a:cubicBezTo>
                    <a:cubicBezTo>
                      <a:pt x="75" y="20"/>
                      <a:pt x="77" y="15"/>
                      <a:pt x="77" y="13"/>
                    </a:cubicBezTo>
                    <a:cubicBezTo>
                      <a:pt x="77" y="10"/>
                      <a:pt x="80" y="6"/>
                      <a:pt x="82" y="6"/>
                    </a:cubicBezTo>
                    <a:cubicBezTo>
                      <a:pt x="84" y="6"/>
                      <a:pt x="83" y="9"/>
                      <a:pt x="85" y="6"/>
                    </a:cubicBezTo>
                    <a:cubicBezTo>
                      <a:pt x="88" y="3"/>
                      <a:pt x="86" y="4"/>
                      <a:pt x="90" y="2"/>
                    </a:cubicBezTo>
                    <a:cubicBezTo>
                      <a:pt x="94" y="0"/>
                      <a:pt x="96" y="0"/>
                      <a:pt x="97" y="4"/>
                    </a:cubicBezTo>
                    <a:cubicBezTo>
                      <a:pt x="97" y="8"/>
                      <a:pt x="96" y="10"/>
                      <a:pt x="100" y="11"/>
                    </a:cubicBezTo>
                    <a:cubicBezTo>
                      <a:pt x="104" y="12"/>
                      <a:pt x="106" y="9"/>
                      <a:pt x="106" y="7"/>
                    </a:cubicBezTo>
                    <a:cubicBezTo>
                      <a:pt x="106" y="5"/>
                      <a:pt x="111" y="6"/>
                      <a:pt x="111" y="9"/>
                    </a:cubicBezTo>
                    <a:cubicBezTo>
                      <a:pt x="111" y="11"/>
                      <a:pt x="112" y="11"/>
                      <a:pt x="114" y="11"/>
                    </a:cubicBezTo>
                    <a:cubicBezTo>
                      <a:pt x="116" y="12"/>
                      <a:pt x="116" y="14"/>
                      <a:pt x="119" y="15"/>
                    </a:cubicBezTo>
                    <a:cubicBezTo>
                      <a:pt x="121" y="17"/>
                      <a:pt x="120" y="15"/>
                      <a:pt x="122" y="21"/>
                    </a:cubicBezTo>
                    <a:cubicBezTo>
                      <a:pt x="124" y="27"/>
                      <a:pt x="123" y="27"/>
                      <a:pt x="125" y="29"/>
                    </a:cubicBezTo>
                    <a:cubicBezTo>
                      <a:pt x="127" y="32"/>
                      <a:pt x="128" y="33"/>
                      <a:pt x="129" y="36"/>
                    </a:cubicBezTo>
                    <a:cubicBezTo>
                      <a:pt x="130" y="39"/>
                      <a:pt x="132" y="41"/>
                      <a:pt x="133" y="45"/>
                    </a:cubicBezTo>
                    <a:cubicBezTo>
                      <a:pt x="133" y="49"/>
                      <a:pt x="135" y="49"/>
                      <a:pt x="139" y="50"/>
                    </a:cubicBezTo>
                    <a:cubicBezTo>
                      <a:pt x="144" y="51"/>
                      <a:pt x="143" y="52"/>
                      <a:pt x="147" y="49"/>
                    </a:cubicBezTo>
                    <a:cubicBezTo>
                      <a:pt x="150" y="46"/>
                      <a:pt x="149" y="52"/>
                      <a:pt x="152" y="51"/>
                    </a:cubicBezTo>
                    <a:cubicBezTo>
                      <a:pt x="156" y="50"/>
                      <a:pt x="155" y="45"/>
                      <a:pt x="159" y="47"/>
                    </a:cubicBezTo>
                    <a:cubicBezTo>
                      <a:pt x="162" y="50"/>
                      <a:pt x="163" y="51"/>
                      <a:pt x="165" y="52"/>
                    </a:cubicBezTo>
                    <a:cubicBezTo>
                      <a:pt x="167" y="53"/>
                      <a:pt x="170" y="55"/>
                      <a:pt x="171" y="59"/>
                    </a:cubicBezTo>
                    <a:cubicBezTo>
                      <a:pt x="171" y="63"/>
                      <a:pt x="168" y="62"/>
                      <a:pt x="171" y="65"/>
                    </a:cubicBezTo>
                    <a:cubicBezTo>
                      <a:pt x="174" y="69"/>
                      <a:pt x="182" y="73"/>
                      <a:pt x="176" y="77"/>
                    </a:cubicBezTo>
                    <a:cubicBezTo>
                      <a:pt x="170" y="82"/>
                      <a:pt x="166" y="78"/>
                      <a:pt x="166" y="83"/>
                    </a:cubicBezTo>
                    <a:cubicBezTo>
                      <a:pt x="166" y="88"/>
                      <a:pt x="166" y="90"/>
                      <a:pt x="166" y="93"/>
                    </a:cubicBezTo>
                    <a:cubicBezTo>
                      <a:pt x="166" y="95"/>
                      <a:pt x="165" y="97"/>
                      <a:pt x="164" y="97"/>
                    </a:cubicBezTo>
                    <a:cubicBezTo>
                      <a:pt x="164" y="97"/>
                      <a:pt x="160" y="94"/>
                      <a:pt x="158" y="97"/>
                    </a:cubicBezTo>
                    <a:cubicBezTo>
                      <a:pt x="156" y="101"/>
                      <a:pt x="159" y="102"/>
                      <a:pt x="156" y="105"/>
                    </a:cubicBezTo>
                    <a:cubicBezTo>
                      <a:pt x="152" y="108"/>
                      <a:pt x="147" y="109"/>
                      <a:pt x="145" y="113"/>
                    </a:cubicBezTo>
                    <a:cubicBezTo>
                      <a:pt x="144" y="114"/>
                      <a:pt x="144" y="115"/>
                      <a:pt x="144" y="11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" name="Freeform 77"/>
              <p:cNvSpPr>
                <a:spLocks/>
              </p:cNvSpPr>
              <p:nvPr/>
            </p:nvSpPr>
            <p:spPr bwMode="auto">
              <a:xfrm>
                <a:off x="3078" y="3042"/>
                <a:ext cx="1063" cy="950"/>
              </a:xfrm>
              <a:custGeom>
                <a:avLst/>
                <a:gdLst>
                  <a:gd name="T0" fmla="*/ 3 w 218"/>
                  <a:gd name="T1" fmla="*/ 164 h 195"/>
                  <a:gd name="T2" fmla="*/ 10 w 218"/>
                  <a:gd name="T3" fmla="*/ 153 h 195"/>
                  <a:gd name="T4" fmla="*/ 18 w 218"/>
                  <a:gd name="T5" fmla="*/ 140 h 195"/>
                  <a:gd name="T6" fmla="*/ 20 w 218"/>
                  <a:gd name="T7" fmla="*/ 129 h 195"/>
                  <a:gd name="T8" fmla="*/ 13 w 218"/>
                  <a:gd name="T9" fmla="*/ 114 h 195"/>
                  <a:gd name="T10" fmla="*/ 7 w 218"/>
                  <a:gd name="T11" fmla="*/ 109 h 195"/>
                  <a:gd name="T12" fmla="*/ 10 w 218"/>
                  <a:gd name="T13" fmla="*/ 99 h 195"/>
                  <a:gd name="T14" fmla="*/ 12 w 218"/>
                  <a:gd name="T15" fmla="*/ 88 h 195"/>
                  <a:gd name="T16" fmla="*/ 22 w 218"/>
                  <a:gd name="T17" fmla="*/ 84 h 195"/>
                  <a:gd name="T18" fmla="*/ 28 w 218"/>
                  <a:gd name="T19" fmla="*/ 83 h 195"/>
                  <a:gd name="T20" fmla="*/ 38 w 218"/>
                  <a:gd name="T21" fmla="*/ 82 h 195"/>
                  <a:gd name="T22" fmla="*/ 54 w 218"/>
                  <a:gd name="T23" fmla="*/ 76 h 195"/>
                  <a:gd name="T24" fmla="*/ 68 w 218"/>
                  <a:gd name="T25" fmla="*/ 71 h 195"/>
                  <a:gd name="T26" fmla="*/ 72 w 218"/>
                  <a:gd name="T27" fmla="*/ 59 h 195"/>
                  <a:gd name="T28" fmla="*/ 84 w 218"/>
                  <a:gd name="T29" fmla="*/ 53 h 195"/>
                  <a:gd name="T30" fmla="*/ 82 w 218"/>
                  <a:gd name="T31" fmla="*/ 39 h 195"/>
                  <a:gd name="T32" fmla="*/ 97 w 218"/>
                  <a:gd name="T33" fmla="*/ 26 h 195"/>
                  <a:gd name="T34" fmla="*/ 103 w 218"/>
                  <a:gd name="T35" fmla="*/ 15 h 195"/>
                  <a:gd name="T36" fmla="*/ 104 w 218"/>
                  <a:gd name="T37" fmla="*/ 5 h 195"/>
                  <a:gd name="T38" fmla="*/ 119 w 218"/>
                  <a:gd name="T39" fmla="*/ 8 h 195"/>
                  <a:gd name="T40" fmla="*/ 130 w 218"/>
                  <a:gd name="T41" fmla="*/ 8 h 195"/>
                  <a:gd name="T42" fmla="*/ 139 w 218"/>
                  <a:gd name="T43" fmla="*/ 10 h 195"/>
                  <a:gd name="T44" fmla="*/ 143 w 218"/>
                  <a:gd name="T45" fmla="*/ 24 h 195"/>
                  <a:gd name="T46" fmla="*/ 145 w 218"/>
                  <a:gd name="T47" fmla="*/ 35 h 195"/>
                  <a:gd name="T48" fmla="*/ 163 w 218"/>
                  <a:gd name="T49" fmla="*/ 30 h 195"/>
                  <a:gd name="T50" fmla="*/ 171 w 218"/>
                  <a:gd name="T51" fmla="*/ 14 h 195"/>
                  <a:gd name="T52" fmla="*/ 184 w 218"/>
                  <a:gd name="T53" fmla="*/ 21 h 195"/>
                  <a:gd name="T54" fmla="*/ 190 w 218"/>
                  <a:gd name="T55" fmla="*/ 32 h 195"/>
                  <a:gd name="T56" fmla="*/ 194 w 218"/>
                  <a:gd name="T57" fmla="*/ 39 h 195"/>
                  <a:gd name="T58" fmla="*/ 198 w 218"/>
                  <a:gd name="T59" fmla="*/ 52 h 195"/>
                  <a:gd name="T60" fmla="*/ 198 w 218"/>
                  <a:gd name="T61" fmla="*/ 62 h 195"/>
                  <a:gd name="T62" fmla="*/ 209 w 218"/>
                  <a:gd name="T63" fmla="*/ 72 h 195"/>
                  <a:gd name="T64" fmla="*/ 212 w 218"/>
                  <a:gd name="T65" fmla="*/ 86 h 195"/>
                  <a:gd name="T66" fmla="*/ 203 w 218"/>
                  <a:gd name="T67" fmla="*/ 97 h 195"/>
                  <a:gd name="T68" fmla="*/ 194 w 218"/>
                  <a:gd name="T69" fmla="*/ 103 h 195"/>
                  <a:gd name="T70" fmla="*/ 186 w 218"/>
                  <a:gd name="T71" fmla="*/ 108 h 195"/>
                  <a:gd name="T72" fmla="*/ 172 w 218"/>
                  <a:gd name="T73" fmla="*/ 111 h 195"/>
                  <a:gd name="T74" fmla="*/ 171 w 218"/>
                  <a:gd name="T75" fmla="*/ 125 h 195"/>
                  <a:gd name="T76" fmla="*/ 160 w 218"/>
                  <a:gd name="T77" fmla="*/ 127 h 195"/>
                  <a:gd name="T78" fmla="*/ 148 w 218"/>
                  <a:gd name="T79" fmla="*/ 130 h 195"/>
                  <a:gd name="T80" fmla="*/ 137 w 218"/>
                  <a:gd name="T81" fmla="*/ 130 h 195"/>
                  <a:gd name="T82" fmla="*/ 126 w 218"/>
                  <a:gd name="T83" fmla="*/ 130 h 195"/>
                  <a:gd name="T84" fmla="*/ 119 w 218"/>
                  <a:gd name="T85" fmla="*/ 136 h 195"/>
                  <a:gd name="T86" fmla="*/ 126 w 218"/>
                  <a:gd name="T87" fmla="*/ 151 h 195"/>
                  <a:gd name="T88" fmla="*/ 132 w 218"/>
                  <a:gd name="T89" fmla="*/ 163 h 195"/>
                  <a:gd name="T90" fmla="*/ 129 w 218"/>
                  <a:gd name="T91" fmla="*/ 173 h 195"/>
                  <a:gd name="T92" fmla="*/ 137 w 218"/>
                  <a:gd name="T93" fmla="*/ 182 h 195"/>
                  <a:gd name="T94" fmla="*/ 131 w 218"/>
                  <a:gd name="T95" fmla="*/ 192 h 195"/>
                  <a:gd name="T96" fmla="*/ 118 w 218"/>
                  <a:gd name="T97" fmla="*/ 193 h 195"/>
                  <a:gd name="T98" fmla="*/ 113 w 218"/>
                  <a:gd name="T99" fmla="*/ 190 h 195"/>
                  <a:gd name="T100" fmla="*/ 98 w 218"/>
                  <a:gd name="T101" fmla="*/ 186 h 195"/>
                  <a:gd name="T102" fmla="*/ 84 w 218"/>
                  <a:gd name="T103" fmla="*/ 179 h 195"/>
                  <a:gd name="T104" fmla="*/ 62 w 218"/>
                  <a:gd name="T105" fmla="*/ 171 h 195"/>
                  <a:gd name="T106" fmla="*/ 58 w 218"/>
                  <a:gd name="T107" fmla="*/ 183 h 195"/>
                  <a:gd name="T108" fmla="*/ 44 w 218"/>
                  <a:gd name="T109" fmla="*/ 183 h 195"/>
                  <a:gd name="T110" fmla="*/ 33 w 218"/>
                  <a:gd name="T111" fmla="*/ 183 h 195"/>
                  <a:gd name="T112" fmla="*/ 16 w 218"/>
                  <a:gd name="T113" fmla="*/ 183 h 195"/>
                  <a:gd name="T114" fmla="*/ 3 w 218"/>
                  <a:gd name="T115" fmla="*/ 170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18" h="195">
                    <a:moveTo>
                      <a:pt x="2" y="169"/>
                    </a:moveTo>
                    <a:cubicBezTo>
                      <a:pt x="2" y="167"/>
                      <a:pt x="2" y="166"/>
                      <a:pt x="3" y="164"/>
                    </a:cubicBezTo>
                    <a:cubicBezTo>
                      <a:pt x="3" y="162"/>
                      <a:pt x="0" y="160"/>
                      <a:pt x="4" y="158"/>
                    </a:cubicBezTo>
                    <a:cubicBezTo>
                      <a:pt x="8" y="156"/>
                      <a:pt x="10" y="154"/>
                      <a:pt x="10" y="153"/>
                    </a:cubicBezTo>
                    <a:cubicBezTo>
                      <a:pt x="10" y="151"/>
                      <a:pt x="12" y="149"/>
                      <a:pt x="14" y="147"/>
                    </a:cubicBezTo>
                    <a:cubicBezTo>
                      <a:pt x="17" y="145"/>
                      <a:pt x="18" y="142"/>
                      <a:pt x="18" y="140"/>
                    </a:cubicBezTo>
                    <a:cubicBezTo>
                      <a:pt x="18" y="139"/>
                      <a:pt x="15" y="137"/>
                      <a:pt x="19" y="135"/>
                    </a:cubicBezTo>
                    <a:cubicBezTo>
                      <a:pt x="22" y="133"/>
                      <a:pt x="22" y="133"/>
                      <a:pt x="20" y="129"/>
                    </a:cubicBezTo>
                    <a:cubicBezTo>
                      <a:pt x="18" y="126"/>
                      <a:pt x="21" y="126"/>
                      <a:pt x="19" y="122"/>
                    </a:cubicBezTo>
                    <a:cubicBezTo>
                      <a:pt x="17" y="118"/>
                      <a:pt x="16" y="115"/>
                      <a:pt x="13" y="114"/>
                    </a:cubicBezTo>
                    <a:cubicBezTo>
                      <a:pt x="10" y="114"/>
                      <a:pt x="5" y="114"/>
                      <a:pt x="6" y="112"/>
                    </a:cubicBezTo>
                    <a:cubicBezTo>
                      <a:pt x="7" y="109"/>
                      <a:pt x="7" y="111"/>
                      <a:pt x="7" y="109"/>
                    </a:cubicBezTo>
                    <a:cubicBezTo>
                      <a:pt x="6" y="106"/>
                      <a:pt x="7" y="105"/>
                      <a:pt x="9" y="105"/>
                    </a:cubicBezTo>
                    <a:cubicBezTo>
                      <a:pt x="11" y="104"/>
                      <a:pt x="12" y="102"/>
                      <a:pt x="10" y="99"/>
                    </a:cubicBezTo>
                    <a:cubicBezTo>
                      <a:pt x="8" y="97"/>
                      <a:pt x="12" y="96"/>
                      <a:pt x="11" y="93"/>
                    </a:cubicBezTo>
                    <a:cubicBezTo>
                      <a:pt x="10" y="90"/>
                      <a:pt x="9" y="89"/>
                      <a:pt x="12" y="88"/>
                    </a:cubicBezTo>
                    <a:cubicBezTo>
                      <a:pt x="14" y="86"/>
                      <a:pt x="17" y="87"/>
                      <a:pt x="18" y="85"/>
                    </a:cubicBezTo>
                    <a:cubicBezTo>
                      <a:pt x="19" y="83"/>
                      <a:pt x="22" y="81"/>
                      <a:pt x="22" y="84"/>
                    </a:cubicBezTo>
                    <a:cubicBezTo>
                      <a:pt x="22" y="87"/>
                      <a:pt x="23" y="89"/>
                      <a:pt x="25" y="88"/>
                    </a:cubicBezTo>
                    <a:cubicBezTo>
                      <a:pt x="27" y="86"/>
                      <a:pt x="26" y="83"/>
                      <a:pt x="28" y="83"/>
                    </a:cubicBezTo>
                    <a:cubicBezTo>
                      <a:pt x="30" y="83"/>
                      <a:pt x="32" y="83"/>
                      <a:pt x="33" y="81"/>
                    </a:cubicBezTo>
                    <a:cubicBezTo>
                      <a:pt x="33" y="80"/>
                      <a:pt x="36" y="81"/>
                      <a:pt x="38" y="82"/>
                    </a:cubicBezTo>
                    <a:cubicBezTo>
                      <a:pt x="39" y="83"/>
                      <a:pt x="41" y="82"/>
                      <a:pt x="44" y="80"/>
                    </a:cubicBezTo>
                    <a:cubicBezTo>
                      <a:pt x="47" y="77"/>
                      <a:pt x="49" y="76"/>
                      <a:pt x="54" y="76"/>
                    </a:cubicBezTo>
                    <a:cubicBezTo>
                      <a:pt x="58" y="77"/>
                      <a:pt x="58" y="81"/>
                      <a:pt x="60" y="79"/>
                    </a:cubicBezTo>
                    <a:cubicBezTo>
                      <a:pt x="62" y="78"/>
                      <a:pt x="65" y="74"/>
                      <a:pt x="68" y="71"/>
                    </a:cubicBezTo>
                    <a:cubicBezTo>
                      <a:pt x="71" y="68"/>
                      <a:pt x="75" y="67"/>
                      <a:pt x="75" y="64"/>
                    </a:cubicBezTo>
                    <a:cubicBezTo>
                      <a:pt x="75" y="62"/>
                      <a:pt x="70" y="62"/>
                      <a:pt x="72" y="59"/>
                    </a:cubicBezTo>
                    <a:cubicBezTo>
                      <a:pt x="74" y="56"/>
                      <a:pt x="73" y="54"/>
                      <a:pt x="77" y="54"/>
                    </a:cubicBezTo>
                    <a:cubicBezTo>
                      <a:pt x="80" y="55"/>
                      <a:pt x="84" y="54"/>
                      <a:pt x="84" y="53"/>
                    </a:cubicBezTo>
                    <a:cubicBezTo>
                      <a:pt x="84" y="52"/>
                      <a:pt x="81" y="47"/>
                      <a:pt x="80" y="45"/>
                    </a:cubicBezTo>
                    <a:cubicBezTo>
                      <a:pt x="78" y="43"/>
                      <a:pt x="78" y="41"/>
                      <a:pt x="82" y="39"/>
                    </a:cubicBezTo>
                    <a:cubicBezTo>
                      <a:pt x="87" y="36"/>
                      <a:pt x="88" y="34"/>
                      <a:pt x="90" y="31"/>
                    </a:cubicBezTo>
                    <a:cubicBezTo>
                      <a:pt x="93" y="28"/>
                      <a:pt x="96" y="27"/>
                      <a:pt x="97" y="26"/>
                    </a:cubicBezTo>
                    <a:cubicBezTo>
                      <a:pt x="97" y="24"/>
                      <a:pt x="97" y="21"/>
                      <a:pt x="99" y="19"/>
                    </a:cubicBezTo>
                    <a:cubicBezTo>
                      <a:pt x="102" y="18"/>
                      <a:pt x="103" y="18"/>
                      <a:pt x="103" y="15"/>
                    </a:cubicBezTo>
                    <a:cubicBezTo>
                      <a:pt x="103" y="13"/>
                      <a:pt x="105" y="12"/>
                      <a:pt x="104" y="10"/>
                    </a:cubicBezTo>
                    <a:cubicBezTo>
                      <a:pt x="103" y="8"/>
                      <a:pt x="101" y="7"/>
                      <a:pt x="104" y="5"/>
                    </a:cubicBezTo>
                    <a:cubicBezTo>
                      <a:pt x="108" y="3"/>
                      <a:pt x="108" y="0"/>
                      <a:pt x="111" y="2"/>
                    </a:cubicBezTo>
                    <a:cubicBezTo>
                      <a:pt x="114" y="4"/>
                      <a:pt x="117" y="6"/>
                      <a:pt x="119" y="8"/>
                    </a:cubicBezTo>
                    <a:cubicBezTo>
                      <a:pt x="120" y="10"/>
                      <a:pt x="119" y="12"/>
                      <a:pt x="124" y="11"/>
                    </a:cubicBezTo>
                    <a:cubicBezTo>
                      <a:pt x="129" y="10"/>
                      <a:pt x="128" y="7"/>
                      <a:pt x="130" y="8"/>
                    </a:cubicBezTo>
                    <a:cubicBezTo>
                      <a:pt x="132" y="8"/>
                      <a:pt x="133" y="8"/>
                      <a:pt x="135" y="7"/>
                    </a:cubicBezTo>
                    <a:cubicBezTo>
                      <a:pt x="137" y="6"/>
                      <a:pt x="139" y="7"/>
                      <a:pt x="139" y="10"/>
                    </a:cubicBezTo>
                    <a:cubicBezTo>
                      <a:pt x="139" y="12"/>
                      <a:pt x="141" y="18"/>
                      <a:pt x="142" y="18"/>
                    </a:cubicBezTo>
                    <a:cubicBezTo>
                      <a:pt x="143" y="19"/>
                      <a:pt x="144" y="21"/>
                      <a:pt x="143" y="24"/>
                    </a:cubicBezTo>
                    <a:cubicBezTo>
                      <a:pt x="143" y="27"/>
                      <a:pt x="142" y="28"/>
                      <a:pt x="143" y="31"/>
                    </a:cubicBezTo>
                    <a:cubicBezTo>
                      <a:pt x="145" y="33"/>
                      <a:pt x="144" y="36"/>
                      <a:pt x="145" y="35"/>
                    </a:cubicBezTo>
                    <a:cubicBezTo>
                      <a:pt x="147" y="34"/>
                      <a:pt x="148" y="29"/>
                      <a:pt x="152" y="32"/>
                    </a:cubicBezTo>
                    <a:cubicBezTo>
                      <a:pt x="157" y="35"/>
                      <a:pt x="160" y="32"/>
                      <a:pt x="163" y="30"/>
                    </a:cubicBezTo>
                    <a:cubicBezTo>
                      <a:pt x="165" y="27"/>
                      <a:pt x="163" y="24"/>
                      <a:pt x="166" y="21"/>
                    </a:cubicBezTo>
                    <a:cubicBezTo>
                      <a:pt x="169" y="18"/>
                      <a:pt x="170" y="16"/>
                      <a:pt x="171" y="14"/>
                    </a:cubicBezTo>
                    <a:cubicBezTo>
                      <a:pt x="173" y="12"/>
                      <a:pt x="175" y="12"/>
                      <a:pt x="177" y="14"/>
                    </a:cubicBezTo>
                    <a:cubicBezTo>
                      <a:pt x="179" y="16"/>
                      <a:pt x="184" y="19"/>
                      <a:pt x="184" y="21"/>
                    </a:cubicBezTo>
                    <a:cubicBezTo>
                      <a:pt x="184" y="24"/>
                      <a:pt x="185" y="27"/>
                      <a:pt x="186" y="30"/>
                    </a:cubicBezTo>
                    <a:cubicBezTo>
                      <a:pt x="186" y="30"/>
                      <a:pt x="188" y="31"/>
                      <a:pt x="190" y="32"/>
                    </a:cubicBezTo>
                    <a:cubicBezTo>
                      <a:pt x="190" y="33"/>
                      <a:pt x="190" y="33"/>
                      <a:pt x="190" y="33"/>
                    </a:cubicBezTo>
                    <a:cubicBezTo>
                      <a:pt x="188" y="36"/>
                      <a:pt x="191" y="37"/>
                      <a:pt x="194" y="39"/>
                    </a:cubicBezTo>
                    <a:cubicBezTo>
                      <a:pt x="196" y="42"/>
                      <a:pt x="194" y="44"/>
                      <a:pt x="195" y="46"/>
                    </a:cubicBezTo>
                    <a:cubicBezTo>
                      <a:pt x="196" y="49"/>
                      <a:pt x="198" y="49"/>
                      <a:pt x="198" y="52"/>
                    </a:cubicBezTo>
                    <a:cubicBezTo>
                      <a:pt x="198" y="55"/>
                      <a:pt x="198" y="54"/>
                      <a:pt x="197" y="57"/>
                    </a:cubicBezTo>
                    <a:cubicBezTo>
                      <a:pt x="196" y="60"/>
                      <a:pt x="196" y="61"/>
                      <a:pt x="198" y="62"/>
                    </a:cubicBezTo>
                    <a:cubicBezTo>
                      <a:pt x="200" y="64"/>
                      <a:pt x="202" y="67"/>
                      <a:pt x="203" y="68"/>
                    </a:cubicBezTo>
                    <a:cubicBezTo>
                      <a:pt x="205" y="68"/>
                      <a:pt x="211" y="68"/>
                      <a:pt x="209" y="72"/>
                    </a:cubicBezTo>
                    <a:cubicBezTo>
                      <a:pt x="207" y="75"/>
                      <a:pt x="206" y="76"/>
                      <a:pt x="212" y="79"/>
                    </a:cubicBezTo>
                    <a:cubicBezTo>
                      <a:pt x="218" y="82"/>
                      <a:pt x="213" y="84"/>
                      <a:pt x="212" y="86"/>
                    </a:cubicBezTo>
                    <a:cubicBezTo>
                      <a:pt x="211" y="88"/>
                      <a:pt x="209" y="91"/>
                      <a:pt x="207" y="91"/>
                    </a:cubicBezTo>
                    <a:cubicBezTo>
                      <a:pt x="205" y="91"/>
                      <a:pt x="205" y="94"/>
                      <a:pt x="203" y="97"/>
                    </a:cubicBezTo>
                    <a:cubicBezTo>
                      <a:pt x="202" y="99"/>
                      <a:pt x="200" y="98"/>
                      <a:pt x="196" y="97"/>
                    </a:cubicBezTo>
                    <a:cubicBezTo>
                      <a:pt x="193" y="96"/>
                      <a:pt x="193" y="100"/>
                      <a:pt x="194" y="103"/>
                    </a:cubicBezTo>
                    <a:cubicBezTo>
                      <a:pt x="195" y="105"/>
                      <a:pt x="194" y="108"/>
                      <a:pt x="191" y="108"/>
                    </a:cubicBezTo>
                    <a:cubicBezTo>
                      <a:pt x="189" y="107"/>
                      <a:pt x="187" y="106"/>
                      <a:pt x="186" y="108"/>
                    </a:cubicBezTo>
                    <a:cubicBezTo>
                      <a:pt x="185" y="111"/>
                      <a:pt x="179" y="113"/>
                      <a:pt x="177" y="114"/>
                    </a:cubicBezTo>
                    <a:cubicBezTo>
                      <a:pt x="175" y="115"/>
                      <a:pt x="175" y="112"/>
                      <a:pt x="172" y="111"/>
                    </a:cubicBezTo>
                    <a:cubicBezTo>
                      <a:pt x="169" y="111"/>
                      <a:pt x="169" y="113"/>
                      <a:pt x="169" y="117"/>
                    </a:cubicBezTo>
                    <a:cubicBezTo>
                      <a:pt x="170" y="120"/>
                      <a:pt x="171" y="122"/>
                      <a:pt x="171" y="125"/>
                    </a:cubicBezTo>
                    <a:cubicBezTo>
                      <a:pt x="171" y="128"/>
                      <a:pt x="167" y="127"/>
                      <a:pt x="165" y="128"/>
                    </a:cubicBezTo>
                    <a:cubicBezTo>
                      <a:pt x="162" y="129"/>
                      <a:pt x="161" y="126"/>
                      <a:pt x="160" y="127"/>
                    </a:cubicBezTo>
                    <a:cubicBezTo>
                      <a:pt x="159" y="128"/>
                      <a:pt x="155" y="129"/>
                      <a:pt x="152" y="128"/>
                    </a:cubicBezTo>
                    <a:cubicBezTo>
                      <a:pt x="148" y="126"/>
                      <a:pt x="148" y="128"/>
                      <a:pt x="148" y="130"/>
                    </a:cubicBezTo>
                    <a:cubicBezTo>
                      <a:pt x="147" y="131"/>
                      <a:pt x="145" y="132"/>
                      <a:pt x="142" y="130"/>
                    </a:cubicBezTo>
                    <a:cubicBezTo>
                      <a:pt x="138" y="128"/>
                      <a:pt x="138" y="132"/>
                      <a:pt x="137" y="130"/>
                    </a:cubicBezTo>
                    <a:cubicBezTo>
                      <a:pt x="135" y="127"/>
                      <a:pt x="133" y="127"/>
                      <a:pt x="132" y="128"/>
                    </a:cubicBezTo>
                    <a:cubicBezTo>
                      <a:pt x="130" y="130"/>
                      <a:pt x="128" y="132"/>
                      <a:pt x="126" y="130"/>
                    </a:cubicBezTo>
                    <a:cubicBezTo>
                      <a:pt x="124" y="127"/>
                      <a:pt x="124" y="130"/>
                      <a:pt x="123" y="133"/>
                    </a:cubicBezTo>
                    <a:cubicBezTo>
                      <a:pt x="122" y="137"/>
                      <a:pt x="120" y="134"/>
                      <a:pt x="119" y="136"/>
                    </a:cubicBezTo>
                    <a:cubicBezTo>
                      <a:pt x="117" y="139"/>
                      <a:pt x="116" y="139"/>
                      <a:pt x="116" y="143"/>
                    </a:cubicBezTo>
                    <a:cubicBezTo>
                      <a:pt x="116" y="148"/>
                      <a:pt x="122" y="150"/>
                      <a:pt x="126" y="151"/>
                    </a:cubicBezTo>
                    <a:cubicBezTo>
                      <a:pt x="131" y="153"/>
                      <a:pt x="129" y="155"/>
                      <a:pt x="130" y="157"/>
                    </a:cubicBezTo>
                    <a:cubicBezTo>
                      <a:pt x="131" y="159"/>
                      <a:pt x="134" y="161"/>
                      <a:pt x="132" y="163"/>
                    </a:cubicBezTo>
                    <a:cubicBezTo>
                      <a:pt x="130" y="165"/>
                      <a:pt x="131" y="166"/>
                      <a:pt x="133" y="170"/>
                    </a:cubicBezTo>
                    <a:cubicBezTo>
                      <a:pt x="135" y="174"/>
                      <a:pt x="131" y="173"/>
                      <a:pt x="129" y="173"/>
                    </a:cubicBezTo>
                    <a:cubicBezTo>
                      <a:pt x="127" y="173"/>
                      <a:pt x="128" y="175"/>
                      <a:pt x="128" y="177"/>
                    </a:cubicBezTo>
                    <a:cubicBezTo>
                      <a:pt x="129" y="179"/>
                      <a:pt x="131" y="182"/>
                      <a:pt x="137" y="182"/>
                    </a:cubicBezTo>
                    <a:cubicBezTo>
                      <a:pt x="142" y="182"/>
                      <a:pt x="139" y="188"/>
                      <a:pt x="136" y="188"/>
                    </a:cubicBezTo>
                    <a:cubicBezTo>
                      <a:pt x="132" y="188"/>
                      <a:pt x="132" y="190"/>
                      <a:pt x="131" y="192"/>
                    </a:cubicBezTo>
                    <a:cubicBezTo>
                      <a:pt x="130" y="194"/>
                      <a:pt x="127" y="195"/>
                      <a:pt x="124" y="193"/>
                    </a:cubicBezTo>
                    <a:cubicBezTo>
                      <a:pt x="122" y="192"/>
                      <a:pt x="120" y="193"/>
                      <a:pt x="118" y="193"/>
                    </a:cubicBezTo>
                    <a:cubicBezTo>
                      <a:pt x="118" y="193"/>
                      <a:pt x="118" y="193"/>
                      <a:pt x="118" y="192"/>
                    </a:cubicBezTo>
                    <a:cubicBezTo>
                      <a:pt x="118" y="190"/>
                      <a:pt x="116" y="190"/>
                      <a:pt x="113" y="190"/>
                    </a:cubicBezTo>
                    <a:cubicBezTo>
                      <a:pt x="109" y="189"/>
                      <a:pt x="107" y="188"/>
                      <a:pt x="105" y="188"/>
                    </a:cubicBezTo>
                    <a:cubicBezTo>
                      <a:pt x="103" y="189"/>
                      <a:pt x="100" y="188"/>
                      <a:pt x="98" y="186"/>
                    </a:cubicBezTo>
                    <a:cubicBezTo>
                      <a:pt x="97" y="183"/>
                      <a:pt x="95" y="182"/>
                      <a:pt x="91" y="182"/>
                    </a:cubicBezTo>
                    <a:cubicBezTo>
                      <a:pt x="86" y="182"/>
                      <a:pt x="86" y="182"/>
                      <a:pt x="84" y="179"/>
                    </a:cubicBezTo>
                    <a:cubicBezTo>
                      <a:pt x="82" y="176"/>
                      <a:pt x="81" y="177"/>
                      <a:pt x="73" y="176"/>
                    </a:cubicBezTo>
                    <a:cubicBezTo>
                      <a:pt x="65" y="175"/>
                      <a:pt x="65" y="172"/>
                      <a:pt x="62" y="171"/>
                    </a:cubicBezTo>
                    <a:cubicBezTo>
                      <a:pt x="59" y="170"/>
                      <a:pt x="56" y="175"/>
                      <a:pt x="56" y="177"/>
                    </a:cubicBezTo>
                    <a:cubicBezTo>
                      <a:pt x="56" y="180"/>
                      <a:pt x="58" y="182"/>
                      <a:pt x="58" y="183"/>
                    </a:cubicBezTo>
                    <a:cubicBezTo>
                      <a:pt x="57" y="185"/>
                      <a:pt x="53" y="184"/>
                      <a:pt x="51" y="183"/>
                    </a:cubicBezTo>
                    <a:cubicBezTo>
                      <a:pt x="48" y="182"/>
                      <a:pt x="46" y="184"/>
                      <a:pt x="44" y="183"/>
                    </a:cubicBezTo>
                    <a:cubicBezTo>
                      <a:pt x="41" y="183"/>
                      <a:pt x="41" y="180"/>
                      <a:pt x="39" y="182"/>
                    </a:cubicBezTo>
                    <a:cubicBezTo>
                      <a:pt x="36" y="184"/>
                      <a:pt x="34" y="184"/>
                      <a:pt x="33" y="183"/>
                    </a:cubicBezTo>
                    <a:cubicBezTo>
                      <a:pt x="32" y="182"/>
                      <a:pt x="29" y="179"/>
                      <a:pt x="26" y="180"/>
                    </a:cubicBezTo>
                    <a:cubicBezTo>
                      <a:pt x="24" y="181"/>
                      <a:pt x="19" y="185"/>
                      <a:pt x="16" y="183"/>
                    </a:cubicBezTo>
                    <a:cubicBezTo>
                      <a:pt x="13" y="181"/>
                      <a:pt x="11" y="177"/>
                      <a:pt x="9" y="176"/>
                    </a:cubicBezTo>
                    <a:cubicBezTo>
                      <a:pt x="7" y="175"/>
                      <a:pt x="6" y="173"/>
                      <a:pt x="3" y="170"/>
                    </a:cubicBezTo>
                    <a:cubicBezTo>
                      <a:pt x="2" y="169"/>
                      <a:pt x="2" y="169"/>
                      <a:pt x="2" y="16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Freeform 78"/>
              <p:cNvSpPr>
                <a:spLocks/>
              </p:cNvSpPr>
              <p:nvPr/>
            </p:nvSpPr>
            <p:spPr bwMode="auto">
              <a:xfrm>
                <a:off x="3756" y="2374"/>
                <a:ext cx="633" cy="844"/>
              </a:xfrm>
              <a:custGeom>
                <a:avLst/>
                <a:gdLst>
                  <a:gd name="T0" fmla="*/ 3 w 130"/>
                  <a:gd name="T1" fmla="*/ 142 h 173"/>
                  <a:gd name="T2" fmla="*/ 7 w 130"/>
                  <a:gd name="T3" fmla="*/ 126 h 173"/>
                  <a:gd name="T4" fmla="*/ 15 w 130"/>
                  <a:gd name="T5" fmla="*/ 111 h 173"/>
                  <a:gd name="T6" fmla="*/ 24 w 130"/>
                  <a:gd name="T7" fmla="*/ 104 h 173"/>
                  <a:gd name="T8" fmla="*/ 25 w 130"/>
                  <a:gd name="T9" fmla="*/ 88 h 173"/>
                  <a:gd name="T10" fmla="*/ 28 w 130"/>
                  <a:gd name="T11" fmla="*/ 70 h 173"/>
                  <a:gd name="T12" fmla="*/ 20 w 130"/>
                  <a:gd name="T13" fmla="*/ 43 h 173"/>
                  <a:gd name="T14" fmla="*/ 18 w 130"/>
                  <a:gd name="T15" fmla="*/ 24 h 173"/>
                  <a:gd name="T16" fmla="*/ 32 w 130"/>
                  <a:gd name="T17" fmla="*/ 10 h 173"/>
                  <a:gd name="T18" fmla="*/ 50 w 130"/>
                  <a:gd name="T19" fmla="*/ 3 h 173"/>
                  <a:gd name="T20" fmla="*/ 61 w 130"/>
                  <a:gd name="T21" fmla="*/ 11 h 173"/>
                  <a:gd name="T22" fmla="*/ 72 w 130"/>
                  <a:gd name="T23" fmla="*/ 10 h 173"/>
                  <a:gd name="T24" fmla="*/ 80 w 130"/>
                  <a:gd name="T25" fmla="*/ 11 h 173"/>
                  <a:gd name="T26" fmla="*/ 86 w 130"/>
                  <a:gd name="T27" fmla="*/ 12 h 173"/>
                  <a:gd name="T28" fmla="*/ 92 w 130"/>
                  <a:gd name="T29" fmla="*/ 24 h 173"/>
                  <a:gd name="T30" fmla="*/ 104 w 130"/>
                  <a:gd name="T31" fmla="*/ 40 h 173"/>
                  <a:gd name="T32" fmla="*/ 95 w 130"/>
                  <a:gd name="T33" fmla="*/ 50 h 173"/>
                  <a:gd name="T34" fmla="*/ 95 w 130"/>
                  <a:gd name="T35" fmla="*/ 62 h 173"/>
                  <a:gd name="T36" fmla="*/ 90 w 130"/>
                  <a:gd name="T37" fmla="*/ 75 h 173"/>
                  <a:gd name="T38" fmla="*/ 104 w 130"/>
                  <a:gd name="T39" fmla="*/ 103 h 173"/>
                  <a:gd name="T40" fmla="*/ 105 w 130"/>
                  <a:gd name="T41" fmla="*/ 116 h 173"/>
                  <a:gd name="T42" fmla="*/ 118 w 130"/>
                  <a:gd name="T43" fmla="*/ 112 h 173"/>
                  <a:gd name="T44" fmla="*/ 127 w 130"/>
                  <a:gd name="T45" fmla="*/ 121 h 173"/>
                  <a:gd name="T46" fmla="*/ 126 w 130"/>
                  <a:gd name="T47" fmla="*/ 135 h 173"/>
                  <a:gd name="T48" fmla="*/ 121 w 130"/>
                  <a:gd name="T49" fmla="*/ 145 h 173"/>
                  <a:gd name="T50" fmla="*/ 106 w 130"/>
                  <a:gd name="T51" fmla="*/ 154 h 173"/>
                  <a:gd name="T52" fmla="*/ 96 w 130"/>
                  <a:gd name="T53" fmla="*/ 161 h 173"/>
                  <a:gd name="T54" fmla="*/ 88 w 130"/>
                  <a:gd name="T55" fmla="*/ 155 h 173"/>
                  <a:gd name="T56" fmla="*/ 77 w 130"/>
                  <a:gd name="T57" fmla="*/ 157 h 173"/>
                  <a:gd name="T58" fmla="*/ 67 w 130"/>
                  <a:gd name="T59" fmla="*/ 148 h 173"/>
                  <a:gd name="T60" fmla="*/ 59 w 130"/>
                  <a:gd name="T61" fmla="*/ 152 h 173"/>
                  <a:gd name="T62" fmla="*/ 51 w 130"/>
                  <a:gd name="T63" fmla="*/ 169 h 173"/>
                  <a:gd name="T64" fmla="*/ 45 w 130"/>
                  <a:gd name="T65" fmla="*/ 158 h 173"/>
                  <a:gd name="T66" fmla="*/ 32 w 130"/>
                  <a:gd name="T67" fmla="*/ 151 h 173"/>
                  <a:gd name="T68" fmla="*/ 24 w 130"/>
                  <a:gd name="T69" fmla="*/ 167 h 173"/>
                  <a:gd name="T70" fmla="*/ 6 w 130"/>
                  <a:gd name="T71" fmla="*/ 172 h 173"/>
                  <a:gd name="T72" fmla="*/ 4 w 130"/>
                  <a:gd name="T73" fmla="*/ 161 h 173"/>
                  <a:gd name="T74" fmla="*/ 0 w 130"/>
                  <a:gd name="T75" fmla="*/ 147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0" h="173">
                    <a:moveTo>
                      <a:pt x="0" y="146"/>
                    </a:moveTo>
                    <a:cubicBezTo>
                      <a:pt x="1" y="144"/>
                      <a:pt x="3" y="142"/>
                      <a:pt x="3" y="142"/>
                    </a:cubicBezTo>
                    <a:cubicBezTo>
                      <a:pt x="3" y="139"/>
                      <a:pt x="2" y="136"/>
                      <a:pt x="5" y="134"/>
                    </a:cubicBezTo>
                    <a:cubicBezTo>
                      <a:pt x="9" y="132"/>
                      <a:pt x="7" y="128"/>
                      <a:pt x="7" y="126"/>
                    </a:cubicBezTo>
                    <a:cubicBezTo>
                      <a:pt x="7" y="125"/>
                      <a:pt x="10" y="121"/>
                      <a:pt x="13" y="119"/>
                    </a:cubicBezTo>
                    <a:cubicBezTo>
                      <a:pt x="16" y="116"/>
                      <a:pt x="16" y="114"/>
                      <a:pt x="15" y="111"/>
                    </a:cubicBezTo>
                    <a:cubicBezTo>
                      <a:pt x="14" y="109"/>
                      <a:pt x="19" y="114"/>
                      <a:pt x="22" y="113"/>
                    </a:cubicBezTo>
                    <a:cubicBezTo>
                      <a:pt x="24" y="111"/>
                      <a:pt x="26" y="107"/>
                      <a:pt x="24" y="104"/>
                    </a:cubicBezTo>
                    <a:cubicBezTo>
                      <a:pt x="21" y="100"/>
                      <a:pt x="19" y="98"/>
                      <a:pt x="22" y="95"/>
                    </a:cubicBezTo>
                    <a:cubicBezTo>
                      <a:pt x="25" y="92"/>
                      <a:pt x="27" y="91"/>
                      <a:pt x="25" y="88"/>
                    </a:cubicBezTo>
                    <a:cubicBezTo>
                      <a:pt x="22" y="85"/>
                      <a:pt x="16" y="83"/>
                      <a:pt x="19" y="78"/>
                    </a:cubicBezTo>
                    <a:cubicBezTo>
                      <a:pt x="21" y="73"/>
                      <a:pt x="27" y="74"/>
                      <a:pt x="28" y="70"/>
                    </a:cubicBezTo>
                    <a:cubicBezTo>
                      <a:pt x="28" y="65"/>
                      <a:pt x="31" y="59"/>
                      <a:pt x="28" y="54"/>
                    </a:cubicBezTo>
                    <a:cubicBezTo>
                      <a:pt x="24" y="49"/>
                      <a:pt x="24" y="46"/>
                      <a:pt x="20" y="43"/>
                    </a:cubicBezTo>
                    <a:cubicBezTo>
                      <a:pt x="17" y="39"/>
                      <a:pt x="9" y="34"/>
                      <a:pt x="10" y="31"/>
                    </a:cubicBezTo>
                    <a:cubicBezTo>
                      <a:pt x="11" y="28"/>
                      <a:pt x="14" y="24"/>
                      <a:pt x="18" y="24"/>
                    </a:cubicBezTo>
                    <a:cubicBezTo>
                      <a:pt x="23" y="24"/>
                      <a:pt x="31" y="22"/>
                      <a:pt x="29" y="20"/>
                    </a:cubicBezTo>
                    <a:cubicBezTo>
                      <a:pt x="27" y="17"/>
                      <a:pt x="28" y="13"/>
                      <a:pt x="32" y="10"/>
                    </a:cubicBezTo>
                    <a:cubicBezTo>
                      <a:pt x="36" y="8"/>
                      <a:pt x="38" y="10"/>
                      <a:pt x="40" y="8"/>
                    </a:cubicBezTo>
                    <a:cubicBezTo>
                      <a:pt x="43" y="5"/>
                      <a:pt x="47" y="0"/>
                      <a:pt x="50" y="3"/>
                    </a:cubicBezTo>
                    <a:cubicBezTo>
                      <a:pt x="54" y="7"/>
                      <a:pt x="53" y="8"/>
                      <a:pt x="56" y="8"/>
                    </a:cubicBezTo>
                    <a:cubicBezTo>
                      <a:pt x="58" y="8"/>
                      <a:pt x="60" y="9"/>
                      <a:pt x="61" y="11"/>
                    </a:cubicBezTo>
                    <a:cubicBezTo>
                      <a:pt x="63" y="14"/>
                      <a:pt x="63" y="8"/>
                      <a:pt x="65" y="10"/>
                    </a:cubicBezTo>
                    <a:cubicBezTo>
                      <a:pt x="67" y="11"/>
                      <a:pt x="70" y="11"/>
                      <a:pt x="72" y="10"/>
                    </a:cubicBezTo>
                    <a:cubicBezTo>
                      <a:pt x="73" y="8"/>
                      <a:pt x="74" y="13"/>
                      <a:pt x="76" y="14"/>
                    </a:cubicBezTo>
                    <a:cubicBezTo>
                      <a:pt x="78" y="15"/>
                      <a:pt x="80" y="13"/>
                      <a:pt x="80" y="11"/>
                    </a:cubicBezTo>
                    <a:cubicBezTo>
                      <a:pt x="80" y="10"/>
                      <a:pt x="83" y="7"/>
                      <a:pt x="83" y="7"/>
                    </a:cubicBezTo>
                    <a:cubicBezTo>
                      <a:pt x="83" y="6"/>
                      <a:pt x="85" y="10"/>
                      <a:pt x="86" y="12"/>
                    </a:cubicBezTo>
                    <a:cubicBezTo>
                      <a:pt x="87" y="14"/>
                      <a:pt x="90" y="13"/>
                      <a:pt x="90" y="17"/>
                    </a:cubicBezTo>
                    <a:cubicBezTo>
                      <a:pt x="91" y="20"/>
                      <a:pt x="89" y="22"/>
                      <a:pt x="92" y="24"/>
                    </a:cubicBezTo>
                    <a:cubicBezTo>
                      <a:pt x="95" y="26"/>
                      <a:pt x="104" y="24"/>
                      <a:pt x="104" y="29"/>
                    </a:cubicBezTo>
                    <a:cubicBezTo>
                      <a:pt x="104" y="34"/>
                      <a:pt x="105" y="38"/>
                      <a:pt x="104" y="40"/>
                    </a:cubicBezTo>
                    <a:cubicBezTo>
                      <a:pt x="103" y="41"/>
                      <a:pt x="97" y="42"/>
                      <a:pt x="95" y="43"/>
                    </a:cubicBezTo>
                    <a:cubicBezTo>
                      <a:pt x="94" y="44"/>
                      <a:pt x="92" y="46"/>
                      <a:pt x="95" y="50"/>
                    </a:cubicBezTo>
                    <a:cubicBezTo>
                      <a:pt x="95" y="50"/>
                      <a:pt x="95" y="50"/>
                      <a:pt x="95" y="50"/>
                    </a:cubicBezTo>
                    <a:cubicBezTo>
                      <a:pt x="93" y="51"/>
                      <a:pt x="93" y="57"/>
                      <a:pt x="95" y="62"/>
                    </a:cubicBezTo>
                    <a:cubicBezTo>
                      <a:pt x="97" y="67"/>
                      <a:pt x="94" y="67"/>
                      <a:pt x="90" y="67"/>
                    </a:cubicBezTo>
                    <a:cubicBezTo>
                      <a:pt x="86" y="67"/>
                      <a:pt x="89" y="72"/>
                      <a:pt x="90" y="75"/>
                    </a:cubicBezTo>
                    <a:cubicBezTo>
                      <a:pt x="91" y="79"/>
                      <a:pt x="86" y="81"/>
                      <a:pt x="90" y="85"/>
                    </a:cubicBezTo>
                    <a:cubicBezTo>
                      <a:pt x="94" y="89"/>
                      <a:pt x="100" y="98"/>
                      <a:pt x="104" y="103"/>
                    </a:cubicBezTo>
                    <a:cubicBezTo>
                      <a:pt x="109" y="108"/>
                      <a:pt x="103" y="108"/>
                      <a:pt x="99" y="112"/>
                    </a:cubicBezTo>
                    <a:cubicBezTo>
                      <a:pt x="96" y="117"/>
                      <a:pt x="102" y="115"/>
                      <a:pt x="105" y="116"/>
                    </a:cubicBezTo>
                    <a:cubicBezTo>
                      <a:pt x="108" y="116"/>
                      <a:pt x="109" y="115"/>
                      <a:pt x="112" y="114"/>
                    </a:cubicBezTo>
                    <a:cubicBezTo>
                      <a:pt x="115" y="113"/>
                      <a:pt x="114" y="113"/>
                      <a:pt x="118" y="112"/>
                    </a:cubicBezTo>
                    <a:cubicBezTo>
                      <a:pt x="122" y="111"/>
                      <a:pt x="124" y="113"/>
                      <a:pt x="124" y="116"/>
                    </a:cubicBezTo>
                    <a:cubicBezTo>
                      <a:pt x="125" y="120"/>
                      <a:pt x="123" y="122"/>
                      <a:pt x="127" y="121"/>
                    </a:cubicBezTo>
                    <a:cubicBezTo>
                      <a:pt x="130" y="121"/>
                      <a:pt x="130" y="126"/>
                      <a:pt x="130" y="129"/>
                    </a:cubicBezTo>
                    <a:cubicBezTo>
                      <a:pt x="129" y="132"/>
                      <a:pt x="128" y="132"/>
                      <a:pt x="126" y="135"/>
                    </a:cubicBezTo>
                    <a:cubicBezTo>
                      <a:pt x="125" y="138"/>
                      <a:pt x="125" y="138"/>
                      <a:pt x="123" y="141"/>
                    </a:cubicBezTo>
                    <a:cubicBezTo>
                      <a:pt x="121" y="144"/>
                      <a:pt x="123" y="145"/>
                      <a:pt x="121" y="145"/>
                    </a:cubicBezTo>
                    <a:cubicBezTo>
                      <a:pt x="118" y="145"/>
                      <a:pt x="116" y="150"/>
                      <a:pt x="115" y="152"/>
                    </a:cubicBezTo>
                    <a:cubicBezTo>
                      <a:pt x="113" y="155"/>
                      <a:pt x="107" y="152"/>
                      <a:pt x="106" y="154"/>
                    </a:cubicBezTo>
                    <a:cubicBezTo>
                      <a:pt x="105" y="155"/>
                      <a:pt x="102" y="159"/>
                      <a:pt x="98" y="163"/>
                    </a:cubicBezTo>
                    <a:cubicBezTo>
                      <a:pt x="98" y="162"/>
                      <a:pt x="98" y="162"/>
                      <a:pt x="96" y="161"/>
                    </a:cubicBezTo>
                    <a:cubicBezTo>
                      <a:pt x="93" y="160"/>
                      <a:pt x="93" y="158"/>
                      <a:pt x="91" y="157"/>
                    </a:cubicBezTo>
                    <a:cubicBezTo>
                      <a:pt x="89" y="157"/>
                      <a:pt x="88" y="157"/>
                      <a:pt x="88" y="155"/>
                    </a:cubicBezTo>
                    <a:cubicBezTo>
                      <a:pt x="88" y="152"/>
                      <a:pt x="83" y="151"/>
                      <a:pt x="83" y="153"/>
                    </a:cubicBezTo>
                    <a:cubicBezTo>
                      <a:pt x="83" y="155"/>
                      <a:pt x="81" y="158"/>
                      <a:pt x="77" y="157"/>
                    </a:cubicBezTo>
                    <a:cubicBezTo>
                      <a:pt x="73" y="156"/>
                      <a:pt x="74" y="154"/>
                      <a:pt x="74" y="150"/>
                    </a:cubicBezTo>
                    <a:cubicBezTo>
                      <a:pt x="73" y="146"/>
                      <a:pt x="71" y="146"/>
                      <a:pt x="67" y="148"/>
                    </a:cubicBezTo>
                    <a:cubicBezTo>
                      <a:pt x="63" y="150"/>
                      <a:pt x="65" y="149"/>
                      <a:pt x="62" y="152"/>
                    </a:cubicBezTo>
                    <a:cubicBezTo>
                      <a:pt x="60" y="155"/>
                      <a:pt x="61" y="152"/>
                      <a:pt x="59" y="152"/>
                    </a:cubicBezTo>
                    <a:cubicBezTo>
                      <a:pt x="57" y="152"/>
                      <a:pt x="54" y="156"/>
                      <a:pt x="54" y="159"/>
                    </a:cubicBezTo>
                    <a:cubicBezTo>
                      <a:pt x="54" y="161"/>
                      <a:pt x="52" y="166"/>
                      <a:pt x="51" y="169"/>
                    </a:cubicBezTo>
                    <a:cubicBezTo>
                      <a:pt x="49" y="168"/>
                      <a:pt x="47" y="167"/>
                      <a:pt x="47" y="167"/>
                    </a:cubicBezTo>
                    <a:cubicBezTo>
                      <a:pt x="46" y="164"/>
                      <a:pt x="45" y="161"/>
                      <a:pt x="45" y="158"/>
                    </a:cubicBezTo>
                    <a:cubicBezTo>
                      <a:pt x="45" y="156"/>
                      <a:pt x="40" y="153"/>
                      <a:pt x="38" y="151"/>
                    </a:cubicBezTo>
                    <a:cubicBezTo>
                      <a:pt x="36" y="149"/>
                      <a:pt x="34" y="149"/>
                      <a:pt x="32" y="151"/>
                    </a:cubicBezTo>
                    <a:cubicBezTo>
                      <a:pt x="31" y="153"/>
                      <a:pt x="30" y="155"/>
                      <a:pt x="27" y="158"/>
                    </a:cubicBezTo>
                    <a:cubicBezTo>
                      <a:pt x="24" y="161"/>
                      <a:pt x="26" y="164"/>
                      <a:pt x="24" y="167"/>
                    </a:cubicBezTo>
                    <a:cubicBezTo>
                      <a:pt x="21" y="169"/>
                      <a:pt x="18" y="172"/>
                      <a:pt x="13" y="169"/>
                    </a:cubicBezTo>
                    <a:cubicBezTo>
                      <a:pt x="9" y="166"/>
                      <a:pt x="8" y="171"/>
                      <a:pt x="6" y="172"/>
                    </a:cubicBezTo>
                    <a:cubicBezTo>
                      <a:pt x="5" y="173"/>
                      <a:pt x="6" y="170"/>
                      <a:pt x="4" y="168"/>
                    </a:cubicBezTo>
                    <a:cubicBezTo>
                      <a:pt x="3" y="165"/>
                      <a:pt x="4" y="164"/>
                      <a:pt x="4" y="161"/>
                    </a:cubicBezTo>
                    <a:cubicBezTo>
                      <a:pt x="5" y="158"/>
                      <a:pt x="4" y="156"/>
                      <a:pt x="3" y="155"/>
                    </a:cubicBezTo>
                    <a:cubicBezTo>
                      <a:pt x="2" y="155"/>
                      <a:pt x="0" y="149"/>
                      <a:pt x="0" y="147"/>
                    </a:cubicBezTo>
                    <a:cubicBezTo>
                      <a:pt x="0" y="146"/>
                      <a:pt x="0" y="146"/>
                      <a:pt x="0" y="14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Freeform 79"/>
              <p:cNvSpPr>
                <a:spLocks noEditPoints="1"/>
              </p:cNvSpPr>
              <p:nvPr/>
            </p:nvSpPr>
            <p:spPr bwMode="auto">
              <a:xfrm>
                <a:off x="3375" y="2511"/>
                <a:ext cx="532" cy="629"/>
              </a:xfrm>
              <a:custGeom>
                <a:avLst/>
                <a:gdLst>
                  <a:gd name="T0" fmla="*/ 0 w 109"/>
                  <a:gd name="T1" fmla="*/ 59 h 129"/>
                  <a:gd name="T2" fmla="*/ 3 w 109"/>
                  <a:gd name="T3" fmla="*/ 51 h 129"/>
                  <a:gd name="T4" fmla="*/ 11 w 109"/>
                  <a:gd name="T5" fmla="*/ 45 h 129"/>
                  <a:gd name="T6" fmla="*/ 16 w 109"/>
                  <a:gd name="T7" fmla="*/ 39 h 129"/>
                  <a:gd name="T8" fmla="*/ 10 w 109"/>
                  <a:gd name="T9" fmla="*/ 31 h 129"/>
                  <a:gd name="T10" fmla="*/ 9 w 109"/>
                  <a:gd name="T11" fmla="*/ 22 h 129"/>
                  <a:gd name="T12" fmla="*/ 13 w 109"/>
                  <a:gd name="T13" fmla="*/ 16 h 129"/>
                  <a:gd name="T14" fmla="*/ 20 w 109"/>
                  <a:gd name="T15" fmla="*/ 11 h 129"/>
                  <a:gd name="T16" fmla="*/ 29 w 109"/>
                  <a:gd name="T17" fmla="*/ 7 h 129"/>
                  <a:gd name="T18" fmla="*/ 37 w 109"/>
                  <a:gd name="T19" fmla="*/ 7 h 129"/>
                  <a:gd name="T20" fmla="*/ 43 w 109"/>
                  <a:gd name="T21" fmla="*/ 8 h 129"/>
                  <a:gd name="T22" fmla="*/ 49 w 109"/>
                  <a:gd name="T23" fmla="*/ 6 h 129"/>
                  <a:gd name="T24" fmla="*/ 55 w 109"/>
                  <a:gd name="T25" fmla="*/ 7 h 129"/>
                  <a:gd name="T26" fmla="*/ 61 w 109"/>
                  <a:gd name="T27" fmla="*/ 6 h 129"/>
                  <a:gd name="T28" fmla="*/ 65 w 109"/>
                  <a:gd name="T29" fmla="*/ 2 h 129"/>
                  <a:gd name="T30" fmla="*/ 88 w 109"/>
                  <a:gd name="T31" fmla="*/ 4 h 129"/>
                  <a:gd name="T32" fmla="*/ 98 w 109"/>
                  <a:gd name="T33" fmla="*/ 15 h 129"/>
                  <a:gd name="T34" fmla="*/ 106 w 109"/>
                  <a:gd name="T35" fmla="*/ 26 h 129"/>
                  <a:gd name="T36" fmla="*/ 106 w 109"/>
                  <a:gd name="T37" fmla="*/ 42 h 129"/>
                  <a:gd name="T38" fmla="*/ 97 w 109"/>
                  <a:gd name="T39" fmla="*/ 50 h 129"/>
                  <a:gd name="T40" fmla="*/ 103 w 109"/>
                  <a:gd name="T41" fmla="*/ 60 h 129"/>
                  <a:gd name="T42" fmla="*/ 100 w 109"/>
                  <a:gd name="T43" fmla="*/ 67 h 129"/>
                  <a:gd name="T44" fmla="*/ 102 w 109"/>
                  <a:gd name="T45" fmla="*/ 76 h 129"/>
                  <a:gd name="T46" fmla="*/ 100 w 109"/>
                  <a:gd name="T47" fmla="*/ 85 h 129"/>
                  <a:gd name="T48" fmla="*/ 93 w 109"/>
                  <a:gd name="T49" fmla="*/ 83 h 129"/>
                  <a:gd name="T50" fmla="*/ 91 w 109"/>
                  <a:gd name="T51" fmla="*/ 91 h 129"/>
                  <a:gd name="T52" fmla="*/ 85 w 109"/>
                  <a:gd name="T53" fmla="*/ 98 h 129"/>
                  <a:gd name="T54" fmla="*/ 83 w 109"/>
                  <a:gd name="T55" fmla="*/ 106 h 129"/>
                  <a:gd name="T56" fmla="*/ 81 w 109"/>
                  <a:gd name="T57" fmla="*/ 114 h 129"/>
                  <a:gd name="T58" fmla="*/ 78 w 109"/>
                  <a:gd name="T59" fmla="*/ 118 h 129"/>
                  <a:gd name="T60" fmla="*/ 74 w 109"/>
                  <a:gd name="T61" fmla="*/ 116 h 129"/>
                  <a:gd name="T62" fmla="*/ 69 w 109"/>
                  <a:gd name="T63" fmla="*/ 117 h 129"/>
                  <a:gd name="T64" fmla="*/ 63 w 109"/>
                  <a:gd name="T65" fmla="*/ 120 h 129"/>
                  <a:gd name="T66" fmla="*/ 58 w 109"/>
                  <a:gd name="T67" fmla="*/ 117 h 129"/>
                  <a:gd name="T68" fmla="*/ 50 w 109"/>
                  <a:gd name="T69" fmla="*/ 111 h 129"/>
                  <a:gd name="T70" fmla="*/ 44 w 109"/>
                  <a:gd name="T71" fmla="*/ 113 h 129"/>
                  <a:gd name="T72" fmla="*/ 41 w 109"/>
                  <a:gd name="T73" fmla="*/ 106 h 129"/>
                  <a:gd name="T74" fmla="*/ 36 w 109"/>
                  <a:gd name="T75" fmla="*/ 104 h 129"/>
                  <a:gd name="T76" fmla="*/ 34 w 109"/>
                  <a:gd name="T77" fmla="*/ 98 h 129"/>
                  <a:gd name="T78" fmla="*/ 32 w 109"/>
                  <a:gd name="T79" fmla="*/ 90 h 129"/>
                  <a:gd name="T80" fmla="*/ 35 w 109"/>
                  <a:gd name="T81" fmla="*/ 85 h 129"/>
                  <a:gd name="T82" fmla="*/ 35 w 109"/>
                  <a:gd name="T83" fmla="*/ 81 h 129"/>
                  <a:gd name="T84" fmla="*/ 28 w 109"/>
                  <a:gd name="T85" fmla="*/ 77 h 129"/>
                  <a:gd name="T86" fmla="*/ 28 w 109"/>
                  <a:gd name="T87" fmla="*/ 73 h 129"/>
                  <a:gd name="T88" fmla="*/ 23 w 109"/>
                  <a:gd name="T89" fmla="*/ 69 h 129"/>
                  <a:gd name="T90" fmla="*/ 14 w 109"/>
                  <a:gd name="T91" fmla="*/ 66 h 129"/>
                  <a:gd name="T92" fmla="*/ 8 w 109"/>
                  <a:gd name="T93" fmla="*/ 63 h 129"/>
                  <a:gd name="T94" fmla="*/ 0 w 109"/>
                  <a:gd name="T95" fmla="*/ 59 h 129"/>
                  <a:gd name="T96" fmla="*/ 37 w 109"/>
                  <a:gd name="T97" fmla="*/ 129 h 129"/>
                  <a:gd name="T98" fmla="*/ 37 w 109"/>
                  <a:gd name="T99" fmla="*/ 129 h 129"/>
                  <a:gd name="T100" fmla="*/ 37 w 109"/>
                  <a:gd name="T101" fmla="*/ 129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09" h="129">
                    <a:moveTo>
                      <a:pt x="0" y="59"/>
                    </a:moveTo>
                    <a:cubicBezTo>
                      <a:pt x="0" y="59"/>
                      <a:pt x="1" y="54"/>
                      <a:pt x="3" y="51"/>
                    </a:cubicBezTo>
                    <a:cubicBezTo>
                      <a:pt x="6" y="49"/>
                      <a:pt x="10" y="48"/>
                      <a:pt x="11" y="45"/>
                    </a:cubicBezTo>
                    <a:cubicBezTo>
                      <a:pt x="11" y="41"/>
                      <a:pt x="16" y="44"/>
                      <a:pt x="16" y="39"/>
                    </a:cubicBezTo>
                    <a:cubicBezTo>
                      <a:pt x="16" y="34"/>
                      <a:pt x="11" y="35"/>
                      <a:pt x="10" y="31"/>
                    </a:cubicBezTo>
                    <a:cubicBezTo>
                      <a:pt x="10" y="27"/>
                      <a:pt x="12" y="25"/>
                      <a:pt x="9" y="22"/>
                    </a:cubicBezTo>
                    <a:cubicBezTo>
                      <a:pt x="7" y="19"/>
                      <a:pt x="9" y="16"/>
                      <a:pt x="13" y="16"/>
                    </a:cubicBezTo>
                    <a:cubicBezTo>
                      <a:pt x="17" y="16"/>
                      <a:pt x="19" y="14"/>
                      <a:pt x="20" y="11"/>
                    </a:cubicBezTo>
                    <a:cubicBezTo>
                      <a:pt x="22" y="8"/>
                      <a:pt x="27" y="7"/>
                      <a:pt x="29" y="7"/>
                    </a:cubicBezTo>
                    <a:cubicBezTo>
                      <a:pt x="31" y="7"/>
                      <a:pt x="36" y="9"/>
                      <a:pt x="37" y="7"/>
                    </a:cubicBezTo>
                    <a:cubicBezTo>
                      <a:pt x="37" y="5"/>
                      <a:pt x="41" y="6"/>
                      <a:pt x="43" y="8"/>
                    </a:cubicBezTo>
                    <a:cubicBezTo>
                      <a:pt x="45" y="10"/>
                      <a:pt x="46" y="9"/>
                      <a:pt x="49" y="6"/>
                    </a:cubicBezTo>
                    <a:cubicBezTo>
                      <a:pt x="51" y="3"/>
                      <a:pt x="51" y="8"/>
                      <a:pt x="55" y="7"/>
                    </a:cubicBezTo>
                    <a:cubicBezTo>
                      <a:pt x="59" y="7"/>
                      <a:pt x="61" y="6"/>
                      <a:pt x="61" y="6"/>
                    </a:cubicBezTo>
                    <a:cubicBezTo>
                      <a:pt x="61" y="6"/>
                      <a:pt x="63" y="0"/>
                      <a:pt x="65" y="2"/>
                    </a:cubicBezTo>
                    <a:cubicBezTo>
                      <a:pt x="66" y="3"/>
                      <a:pt x="78" y="3"/>
                      <a:pt x="88" y="4"/>
                    </a:cubicBezTo>
                    <a:cubicBezTo>
                      <a:pt x="89" y="7"/>
                      <a:pt x="95" y="11"/>
                      <a:pt x="98" y="15"/>
                    </a:cubicBezTo>
                    <a:cubicBezTo>
                      <a:pt x="102" y="18"/>
                      <a:pt x="102" y="21"/>
                      <a:pt x="106" y="26"/>
                    </a:cubicBezTo>
                    <a:cubicBezTo>
                      <a:pt x="109" y="31"/>
                      <a:pt x="106" y="37"/>
                      <a:pt x="106" y="42"/>
                    </a:cubicBezTo>
                    <a:cubicBezTo>
                      <a:pt x="105" y="46"/>
                      <a:pt x="99" y="45"/>
                      <a:pt x="97" y="50"/>
                    </a:cubicBezTo>
                    <a:cubicBezTo>
                      <a:pt x="94" y="55"/>
                      <a:pt x="100" y="57"/>
                      <a:pt x="103" y="60"/>
                    </a:cubicBezTo>
                    <a:cubicBezTo>
                      <a:pt x="105" y="63"/>
                      <a:pt x="103" y="64"/>
                      <a:pt x="100" y="67"/>
                    </a:cubicBezTo>
                    <a:cubicBezTo>
                      <a:pt x="97" y="70"/>
                      <a:pt x="99" y="72"/>
                      <a:pt x="102" y="76"/>
                    </a:cubicBezTo>
                    <a:cubicBezTo>
                      <a:pt x="104" y="79"/>
                      <a:pt x="102" y="83"/>
                      <a:pt x="100" y="85"/>
                    </a:cubicBezTo>
                    <a:cubicBezTo>
                      <a:pt x="97" y="86"/>
                      <a:pt x="92" y="81"/>
                      <a:pt x="93" y="83"/>
                    </a:cubicBezTo>
                    <a:cubicBezTo>
                      <a:pt x="94" y="86"/>
                      <a:pt x="94" y="88"/>
                      <a:pt x="91" y="91"/>
                    </a:cubicBezTo>
                    <a:cubicBezTo>
                      <a:pt x="88" y="93"/>
                      <a:pt x="85" y="97"/>
                      <a:pt x="85" y="98"/>
                    </a:cubicBezTo>
                    <a:cubicBezTo>
                      <a:pt x="85" y="100"/>
                      <a:pt x="87" y="104"/>
                      <a:pt x="83" y="106"/>
                    </a:cubicBezTo>
                    <a:cubicBezTo>
                      <a:pt x="80" y="108"/>
                      <a:pt x="81" y="111"/>
                      <a:pt x="81" y="114"/>
                    </a:cubicBezTo>
                    <a:cubicBezTo>
                      <a:pt x="81" y="114"/>
                      <a:pt x="79" y="116"/>
                      <a:pt x="78" y="118"/>
                    </a:cubicBezTo>
                    <a:cubicBezTo>
                      <a:pt x="77" y="116"/>
                      <a:pt x="75" y="115"/>
                      <a:pt x="74" y="116"/>
                    </a:cubicBezTo>
                    <a:cubicBezTo>
                      <a:pt x="72" y="117"/>
                      <a:pt x="71" y="117"/>
                      <a:pt x="69" y="117"/>
                    </a:cubicBezTo>
                    <a:cubicBezTo>
                      <a:pt x="67" y="116"/>
                      <a:pt x="68" y="119"/>
                      <a:pt x="63" y="120"/>
                    </a:cubicBezTo>
                    <a:cubicBezTo>
                      <a:pt x="58" y="121"/>
                      <a:pt x="59" y="119"/>
                      <a:pt x="58" y="117"/>
                    </a:cubicBezTo>
                    <a:cubicBezTo>
                      <a:pt x="56" y="115"/>
                      <a:pt x="53" y="113"/>
                      <a:pt x="50" y="111"/>
                    </a:cubicBezTo>
                    <a:cubicBezTo>
                      <a:pt x="47" y="109"/>
                      <a:pt x="47" y="111"/>
                      <a:pt x="44" y="113"/>
                    </a:cubicBezTo>
                    <a:cubicBezTo>
                      <a:pt x="43" y="110"/>
                      <a:pt x="41" y="107"/>
                      <a:pt x="41" y="106"/>
                    </a:cubicBezTo>
                    <a:cubicBezTo>
                      <a:pt x="41" y="104"/>
                      <a:pt x="40" y="104"/>
                      <a:pt x="36" y="104"/>
                    </a:cubicBezTo>
                    <a:cubicBezTo>
                      <a:pt x="32" y="104"/>
                      <a:pt x="34" y="102"/>
                      <a:pt x="34" y="98"/>
                    </a:cubicBezTo>
                    <a:cubicBezTo>
                      <a:pt x="34" y="93"/>
                      <a:pt x="31" y="94"/>
                      <a:pt x="32" y="90"/>
                    </a:cubicBezTo>
                    <a:cubicBezTo>
                      <a:pt x="34" y="85"/>
                      <a:pt x="37" y="85"/>
                      <a:pt x="35" y="85"/>
                    </a:cubicBezTo>
                    <a:cubicBezTo>
                      <a:pt x="34" y="84"/>
                      <a:pt x="34" y="83"/>
                      <a:pt x="35" y="81"/>
                    </a:cubicBezTo>
                    <a:cubicBezTo>
                      <a:pt x="35" y="79"/>
                      <a:pt x="32" y="78"/>
                      <a:pt x="28" y="77"/>
                    </a:cubicBezTo>
                    <a:cubicBezTo>
                      <a:pt x="25" y="76"/>
                      <a:pt x="27" y="75"/>
                      <a:pt x="28" y="73"/>
                    </a:cubicBezTo>
                    <a:cubicBezTo>
                      <a:pt x="29" y="70"/>
                      <a:pt x="24" y="73"/>
                      <a:pt x="23" y="69"/>
                    </a:cubicBezTo>
                    <a:cubicBezTo>
                      <a:pt x="22" y="65"/>
                      <a:pt x="20" y="64"/>
                      <a:pt x="14" y="66"/>
                    </a:cubicBezTo>
                    <a:cubicBezTo>
                      <a:pt x="8" y="68"/>
                      <a:pt x="6" y="68"/>
                      <a:pt x="8" y="63"/>
                    </a:cubicBezTo>
                    <a:cubicBezTo>
                      <a:pt x="10" y="58"/>
                      <a:pt x="7" y="59"/>
                      <a:pt x="0" y="59"/>
                    </a:cubicBezTo>
                    <a:close/>
                    <a:moveTo>
                      <a:pt x="37" y="129"/>
                    </a:moveTo>
                    <a:cubicBezTo>
                      <a:pt x="37" y="129"/>
                      <a:pt x="37" y="129"/>
                      <a:pt x="37" y="129"/>
                    </a:cubicBezTo>
                    <a:cubicBezTo>
                      <a:pt x="37" y="129"/>
                      <a:pt x="37" y="129"/>
                      <a:pt x="37" y="12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80"/>
              <p:cNvSpPr>
                <a:spLocks/>
              </p:cNvSpPr>
              <p:nvPr/>
            </p:nvSpPr>
            <p:spPr bwMode="auto">
              <a:xfrm>
                <a:off x="3234" y="1561"/>
                <a:ext cx="809" cy="999"/>
              </a:xfrm>
              <a:custGeom>
                <a:avLst/>
                <a:gdLst>
                  <a:gd name="T0" fmla="*/ 1 w 166"/>
                  <a:gd name="T1" fmla="*/ 140 h 205"/>
                  <a:gd name="T2" fmla="*/ 8 w 166"/>
                  <a:gd name="T3" fmla="*/ 114 h 205"/>
                  <a:gd name="T4" fmla="*/ 25 w 166"/>
                  <a:gd name="T5" fmla="*/ 102 h 205"/>
                  <a:gd name="T6" fmla="*/ 37 w 166"/>
                  <a:gd name="T7" fmla="*/ 93 h 205"/>
                  <a:gd name="T8" fmla="*/ 43 w 166"/>
                  <a:gd name="T9" fmla="*/ 80 h 205"/>
                  <a:gd name="T10" fmla="*/ 48 w 166"/>
                  <a:gd name="T11" fmla="*/ 64 h 205"/>
                  <a:gd name="T12" fmla="*/ 42 w 166"/>
                  <a:gd name="T13" fmla="*/ 50 h 205"/>
                  <a:gd name="T14" fmla="*/ 44 w 166"/>
                  <a:gd name="T15" fmla="*/ 21 h 205"/>
                  <a:gd name="T16" fmla="*/ 63 w 166"/>
                  <a:gd name="T17" fmla="*/ 15 h 205"/>
                  <a:gd name="T18" fmla="*/ 73 w 166"/>
                  <a:gd name="T19" fmla="*/ 9 h 205"/>
                  <a:gd name="T20" fmla="*/ 77 w 166"/>
                  <a:gd name="T21" fmla="*/ 4 h 205"/>
                  <a:gd name="T22" fmla="*/ 81 w 166"/>
                  <a:gd name="T23" fmla="*/ 8 h 205"/>
                  <a:gd name="T24" fmla="*/ 85 w 166"/>
                  <a:gd name="T25" fmla="*/ 22 h 205"/>
                  <a:gd name="T26" fmla="*/ 93 w 166"/>
                  <a:gd name="T27" fmla="*/ 35 h 205"/>
                  <a:gd name="T28" fmla="*/ 103 w 166"/>
                  <a:gd name="T29" fmla="*/ 46 h 205"/>
                  <a:gd name="T30" fmla="*/ 111 w 166"/>
                  <a:gd name="T31" fmla="*/ 53 h 205"/>
                  <a:gd name="T32" fmla="*/ 122 w 166"/>
                  <a:gd name="T33" fmla="*/ 51 h 205"/>
                  <a:gd name="T34" fmla="*/ 131 w 166"/>
                  <a:gd name="T35" fmla="*/ 60 h 205"/>
                  <a:gd name="T36" fmla="*/ 134 w 166"/>
                  <a:gd name="T37" fmla="*/ 67 h 205"/>
                  <a:gd name="T38" fmla="*/ 154 w 166"/>
                  <a:gd name="T39" fmla="*/ 65 h 205"/>
                  <a:gd name="T40" fmla="*/ 163 w 166"/>
                  <a:gd name="T41" fmla="*/ 75 h 205"/>
                  <a:gd name="T42" fmla="*/ 156 w 166"/>
                  <a:gd name="T43" fmla="*/ 93 h 205"/>
                  <a:gd name="T44" fmla="*/ 154 w 166"/>
                  <a:gd name="T45" fmla="*/ 102 h 205"/>
                  <a:gd name="T46" fmla="*/ 150 w 166"/>
                  <a:gd name="T47" fmla="*/ 112 h 205"/>
                  <a:gd name="T48" fmla="*/ 150 w 166"/>
                  <a:gd name="T49" fmla="*/ 129 h 205"/>
                  <a:gd name="T50" fmla="*/ 160 w 166"/>
                  <a:gd name="T51" fmla="*/ 147 h 205"/>
                  <a:gd name="T52" fmla="*/ 160 w 166"/>
                  <a:gd name="T53" fmla="*/ 168 h 205"/>
                  <a:gd name="T54" fmla="*/ 157 w 166"/>
                  <a:gd name="T55" fmla="*/ 170 h 205"/>
                  <a:gd name="T56" fmla="*/ 139 w 166"/>
                  <a:gd name="T57" fmla="*/ 177 h 205"/>
                  <a:gd name="T58" fmla="*/ 125 w 166"/>
                  <a:gd name="T59" fmla="*/ 191 h 205"/>
                  <a:gd name="T60" fmla="*/ 117 w 166"/>
                  <a:gd name="T61" fmla="*/ 199 h 205"/>
                  <a:gd name="T62" fmla="*/ 90 w 166"/>
                  <a:gd name="T63" fmla="*/ 201 h 205"/>
                  <a:gd name="T64" fmla="*/ 78 w 166"/>
                  <a:gd name="T65" fmla="*/ 201 h 205"/>
                  <a:gd name="T66" fmla="*/ 66 w 166"/>
                  <a:gd name="T67" fmla="*/ 202 h 205"/>
                  <a:gd name="T68" fmla="*/ 59 w 166"/>
                  <a:gd name="T69" fmla="*/ 197 h 205"/>
                  <a:gd name="T70" fmla="*/ 51 w 166"/>
                  <a:gd name="T71" fmla="*/ 189 h 205"/>
                  <a:gd name="T72" fmla="*/ 45 w 166"/>
                  <a:gd name="T73" fmla="*/ 173 h 205"/>
                  <a:gd name="T74" fmla="*/ 35 w 166"/>
                  <a:gd name="T75" fmla="*/ 156 h 205"/>
                  <a:gd name="T76" fmla="*/ 24 w 166"/>
                  <a:gd name="T77" fmla="*/ 157 h 205"/>
                  <a:gd name="T78" fmla="*/ 14 w 166"/>
                  <a:gd name="T79" fmla="*/ 152 h 205"/>
                  <a:gd name="T80" fmla="*/ 6 w 166"/>
                  <a:gd name="T81" fmla="*/ 146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6" h="205">
                    <a:moveTo>
                      <a:pt x="1" y="140"/>
                    </a:moveTo>
                    <a:cubicBezTo>
                      <a:pt x="1" y="140"/>
                      <a:pt x="1" y="140"/>
                      <a:pt x="1" y="140"/>
                    </a:cubicBezTo>
                    <a:cubicBezTo>
                      <a:pt x="1" y="140"/>
                      <a:pt x="0" y="132"/>
                      <a:pt x="3" y="127"/>
                    </a:cubicBezTo>
                    <a:cubicBezTo>
                      <a:pt x="7" y="122"/>
                      <a:pt x="7" y="120"/>
                      <a:pt x="8" y="114"/>
                    </a:cubicBezTo>
                    <a:cubicBezTo>
                      <a:pt x="8" y="108"/>
                      <a:pt x="11" y="105"/>
                      <a:pt x="14" y="106"/>
                    </a:cubicBezTo>
                    <a:cubicBezTo>
                      <a:pt x="17" y="106"/>
                      <a:pt x="22" y="102"/>
                      <a:pt x="25" y="102"/>
                    </a:cubicBezTo>
                    <a:cubicBezTo>
                      <a:pt x="29" y="102"/>
                      <a:pt x="31" y="101"/>
                      <a:pt x="31" y="99"/>
                    </a:cubicBezTo>
                    <a:cubicBezTo>
                      <a:pt x="31" y="96"/>
                      <a:pt x="34" y="97"/>
                      <a:pt x="37" y="93"/>
                    </a:cubicBezTo>
                    <a:cubicBezTo>
                      <a:pt x="41" y="90"/>
                      <a:pt x="40" y="88"/>
                      <a:pt x="40" y="85"/>
                    </a:cubicBezTo>
                    <a:cubicBezTo>
                      <a:pt x="40" y="82"/>
                      <a:pt x="43" y="83"/>
                      <a:pt x="43" y="80"/>
                    </a:cubicBezTo>
                    <a:cubicBezTo>
                      <a:pt x="43" y="76"/>
                      <a:pt x="40" y="74"/>
                      <a:pt x="43" y="71"/>
                    </a:cubicBezTo>
                    <a:cubicBezTo>
                      <a:pt x="45" y="68"/>
                      <a:pt x="48" y="66"/>
                      <a:pt x="48" y="64"/>
                    </a:cubicBezTo>
                    <a:cubicBezTo>
                      <a:pt x="47" y="62"/>
                      <a:pt x="43" y="61"/>
                      <a:pt x="43" y="58"/>
                    </a:cubicBezTo>
                    <a:cubicBezTo>
                      <a:pt x="43" y="54"/>
                      <a:pt x="39" y="52"/>
                      <a:pt x="42" y="50"/>
                    </a:cubicBezTo>
                    <a:cubicBezTo>
                      <a:pt x="45" y="47"/>
                      <a:pt x="56" y="41"/>
                      <a:pt x="50" y="34"/>
                    </a:cubicBezTo>
                    <a:cubicBezTo>
                      <a:pt x="43" y="28"/>
                      <a:pt x="41" y="25"/>
                      <a:pt x="44" y="21"/>
                    </a:cubicBezTo>
                    <a:cubicBezTo>
                      <a:pt x="47" y="17"/>
                      <a:pt x="54" y="18"/>
                      <a:pt x="56" y="16"/>
                    </a:cubicBezTo>
                    <a:cubicBezTo>
                      <a:pt x="58" y="14"/>
                      <a:pt x="61" y="15"/>
                      <a:pt x="63" y="15"/>
                    </a:cubicBezTo>
                    <a:cubicBezTo>
                      <a:pt x="66" y="15"/>
                      <a:pt x="68" y="17"/>
                      <a:pt x="70" y="15"/>
                    </a:cubicBezTo>
                    <a:cubicBezTo>
                      <a:pt x="71" y="14"/>
                      <a:pt x="71" y="10"/>
                      <a:pt x="73" y="9"/>
                    </a:cubicBezTo>
                    <a:cubicBezTo>
                      <a:pt x="75" y="7"/>
                      <a:pt x="75" y="9"/>
                      <a:pt x="76" y="7"/>
                    </a:cubicBezTo>
                    <a:cubicBezTo>
                      <a:pt x="77" y="5"/>
                      <a:pt x="76" y="5"/>
                      <a:pt x="77" y="4"/>
                    </a:cubicBezTo>
                    <a:cubicBezTo>
                      <a:pt x="78" y="2"/>
                      <a:pt x="80" y="0"/>
                      <a:pt x="80" y="0"/>
                    </a:cubicBezTo>
                    <a:cubicBezTo>
                      <a:pt x="80" y="0"/>
                      <a:pt x="79" y="4"/>
                      <a:pt x="81" y="8"/>
                    </a:cubicBezTo>
                    <a:cubicBezTo>
                      <a:pt x="84" y="11"/>
                      <a:pt x="84" y="13"/>
                      <a:pt x="84" y="16"/>
                    </a:cubicBezTo>
                    <a:cubicBezTo>
                      <a:pt x="83" y="18"/>
                      <a:pt x="84" y="19"/>
                      <a:pt x="85" y="22"/>
                    </a:cubicBezTo>
                    <a:cubicBezTo>
                      <a:pt x="86" y="26"/>
                      <a:pt x="87" y="28"/>
                      <a:pt x="89" y="29"/>
                    </a:cubicBezTo>
                    <a:cubicBezTo>
                      <a:pt x="92" y="30"/>
                      <a:pt x="92" y="30"/>
                      <a:pt x="93" y="35"/>
                    </a:cubicBezTo>
                    <a:cubicBezTo>
                      <a:pt x="93" y="40"/>
                      <a:pt x="96" y="39"/>
                      <a:pt x="98" y="40"/>
                    </a:cubicBezTo>
                    <a:cubicBezTo>
                      <a:pt x="101" y="42"/>
                      <a:pt x="103" y="40"/>
                      <a:pt x="103" y="46"/>
                    </a:cubicBezTo>
                    <a:cubicBezTo>
                      <a:pt x="103" y="51"/>
                      <a:pt x="104" y="54"/>
                      <a:pt x="104" y="54"/>
                    </a:cubicBezTo>
                    <a:cubicBezTo>
                      <a:pt x="104" y="54"/>
                      <a:pt x="107" y="56"/>
                      <a:pt x="111" y="53"/>
                    </a:cubicBezTo>
                    <a:cubicBezTo>
                      <a:pt x="115" y="49"/>
                      <a:pt x="116" y="51"/>
                      <a:pt x="117" y="52"/>
                    </a:cubicBezTo>
                    <a:cubicBezTo>
                      <a:pt x="118" y="52"/>
                      <a:pt x="121" y="51"/>
                      <a:pt x="122" y="51"/>
                    </a:cubicBezTo>
                    <a:cubicBezTo>
                      <a:pt x="123" y="51"/>
                      <a:pt x="126" y="52"/>
                      <a:pt x="127" y="54"/>
                    </a:cubicBezTo>
                    <a:cubicBezTo>
                      <a:pt x="127" y="55"/>
                      <a:pt x="130" y="59"/>
                      <a:pt x="131" y="60"/>
                    </a:cubicBezTo>
                    <a:cubicBezTo>
                      <a:pt x="132" y="61"/>
                      <a:pt x="133" y="63"/>
                      <a:pt x="130" y="64"/>
                    </a:cubicBezTo>
                    <a:cubicBezTo>
                      <a:pt x="127" y="66"/>
                      <a:pt x="131" y="67"/>
                      <a:pt x="134" y="67"/>
                    </a:cubicBezTo>
                    <a:cubicBezTo>
                      <a:pt x="138" y="67"/>
                      <a:pt x="143" y="63"/>
                      <a:pt x="148" y="65"/>
                    </a:cubicBezTo>
                    <a:cubicBezTo>
                      <a:pt x="151" y="65"/>
                      <a:pt x="152" y="65"/>
                      <a:pt x="154" y="65"/>
                    </a:cubicBezTo>
                    <a:cubicBezTo>
                      <a:pt x="155" y="65"/>
                      <a:pt x="156" y="66"/>
                      <a:pt x="158" y="66"/>
                    </a:cubicBezTo>
                    <a:cubicBezTo>
                      <a:pt x="161" y="67"/>
                      <a:pt x="160" y="71"/>
                      <a:pt x="163" y="75"/>
                    </a:cubicBezTo>
                    <a:cubicBezTo>
                      <a:pt x="166" y="79"/>
                      <a:pt x="160" y="81"/>
                      <a:pt x="157" y="82"/>
                    </a:cubicBezTo>
                    <a:cubicBezTo>
                      <a:pt x="155" y="83"/>
                      <a:pt x="157" y="89"/>
                      <a:pt x="156" y="93"/>
                    </a:cubicBezTo>
                    <a:cubicBezTo>
                      <a:pt x="156" y="96"/>
                      <a:pt x="153" y="94"/>
                      <a:pt x="150" y="95"/>
                    </a:cubicBezTo>
                    <a:cubicBezTo>
                      <a:pt x="146" y="95"/>
                      <a:pt x="150" y="98"/>
                      <a:pt x="154" y="102"/>
                    </a:cubicBezTo>
                    <a:cubicBezTo>
                      <a:pt x="157" y="105"/>
                      <a:pt x="151" y="105"/>
                      <a:pt x="154" y="109"/>
                    </a:cubicBezTo>
                    <a:cubicBezTo>
                      <a:pt x="157" y="112"/>
                      <a:pt x="151" y="111"/>
                      <a:pt x="150" y="112"/>
                    </a:cubicBezTo>
                    <a:cubicBezTo>
                      <a:pt x="148" y="113"/>
                      <a:pt x="153" y="116"/>
                      <a:pt x="153" y="121"/>
                    </a:cubicBezTo>
                    <a:cubicBezTo>
                      <a:pt x="153" y="126"/>
                      <a:pt x="150" y="129"/>
                      <a:pt x="150" y="129"/>
                    </a:cubicBezTo>
                    <a:cubicBezTo>
                      <a:pt x="156" y="135"/>
                      <a:pt x="156" y="135"/>
                      <a:pt x="156" y="135"/>
                    </a:cubicBezTo>
                    <a:cubicBezTo>
                      <a:pt x="156" y="135"/>
                      <a:pt x="158" y="145"/>
                      <a:pt x="160" y="147"/>
                    </a:cubicBezTo>
                    <a:cubicBezTo>
                      <a:pt x="161" y="149"/>
                      <a:pt x="160" y="154"/>
                      <a:pt x="160" y="160"/>
                    </a:cubicBezTo>
                    <a:cubicBezTo>
                      <a:pt x="160" y="166"/>
                      <a:pt x="160" y="168"/>
                      <a:pt x="160" y="168"/>
                    </a:cubicBezTo>
                    <a:cubicBezTo>
                      <a:pt x="159" y="172"/>
                      <a:pt x="159" y="172"/>
                      <a:pt x="159" y="172"/>
                    </a:cubicBezTo>
                    <a:cubicBezTo>
                      <a:pt x="158" y="171"/>
                      <a:pt x="158" y="171"/>
                      <a:pt x="157" y="170"/>
                    </a:cubicBezTo>
                    <a:cubicBezTo>
                      <a:pt x="154" y="167"/>
                      <a:pt x="150" y="172"/>
                      <a:pt x="147" y="175"/>
                    </a:cubicBezTo>
                    <a:cubicBezTo>
                      <a:pt x="145" y="177"/>
                      <a:pt x="143" y="175"/>
                      <a:pt x="139" y="177"/>
                    </a:cubicBezTo>
                    <a:cubicBezTo>
                      <a:pt x="135" y="180"/>
                      <a:pt x="134" y="184"/>
                      <a:pt x="136" y="187"/>
                    </a:cubicBezTo>
                    <a:cubicBezTo>
                      <a:pt x="138" y="189"/>
                      <a:pt x="130" y="191"/>
                      <a:pt x="125" y="191"/>
                    </a:cubicBezTo>
                    <a:cubicBezTo>
                      <a:pt x="121" y="191"/>
                      <a:pt x="118" y="195"/>
                      <a:pt x="117" y="198"/>
                    </a:cubicBezTo>
                    <a:cubicBezTo>
                      <a:pt x="117" y="198"/>
                      <a:pt x="117" y="198"/>
                      <a:pt x="117" y="199"/>
                    </a:cubicBezTo>
                    <a:cubicBezTo>
                      <a:pt x="107" y="198"/>
                      <a:pt x="95" y="198"/>
                      <a:pt x="94" y="197"/>
                    </a:cubicBezTo>
                    <a:cubicBezTo>
                      <a:pt x="92" y="195"/>
                      <a:pt x="90" y="201"/>
                      <a:pt x="90" y="201"/>
                    </a:cubicBezTo>
                    <a:cubicBezTo>
                      <a:pt x="90" y="201"/>
                      <a:pt x="88" y="202"/>
                      <a:pt x="84" y="202"/>
                    </a:cubicBezTo>
                    <a:cubicBezTo>
                      <a:pt x="80" y="203"/>
                      <a:pt x="80" y="198"/>
                      <a:pt x="78" y="201"/>
                    </a:cubicBezTo>
                    <a:cubicBezTo>
                      <a:pt x="75" y="204"/>
                      <a:pt x="74" y="205"/>
                      <a:pt x="72" y="203"/>
                    </a:cubicBezTo>
                    <a:cubicBezTo>
                      <a:pt x="70" y="201"/>
                      <a:pt x="66" y="200"/>
                      <a:pt x="66" y="202"/>
                    </a:cubicBezTo>
                    <a:cubicBezTo>
                      <a:pt x="65" y="203"/>
                      <a:pt x="63" y="203"/>
                      <a:pt x="61" y="202"/>
                    </a:cubicBezTo>
                    <a:cubicBezTo>
                      <a:pt x="60" y="201"/>
                      <a:pt x="60" y="198"/>
                      <a:pt x="59" y="197"/>
                    </a:cubicBezTo>
                    <a:cubicBezTo>
                      <a:pt x="58" y="196"/>
                      <a:pt x="59" y="194"/>
                      <a:pt x="58" y="191"/>
                    </a:cubicBezTo>
                    <a:cubicBezTo>
                      <a:pt x="56" y="188"/>
                      <a:pt x="53" y="189"/>
                      <a:pt x="51" y="189"/>
                    </a:cubicBezTo>
                    <a:cubicBezTo>
                      <a:pt x="50" y="189"/>
                      <a:pt x="48" y="187"/>
                      <a:pt x="45" y="184"/>
                    </a:cubicBezTo>
                    <a:cubicBezTo>
                      <a:pt x="43" y="180"/>
                      <a:pt x="46" y="175"/>
                      <a:pt x="45" y="173"/>
                    </a:cubicBezTo>
                    <a:cubicBezTo>
                      <a:pt x="44" y="172"/>
                      <a:pt x="41" y="170"/>
                      <a:pt x="39" y="167"/>
                    </a:cubicBezTo>
                    <a:cubicBezTo>
                      <a:pt x="36" y="164"/>
                      <a:pt x="36" y="158"/>
                      <a:pt x="35" y="156"/>
                    </a:cubicBezTo>
                    <a:cubicBezTo>
                      <a:pt x="33" y="155"/>
                      <a:pt x="29" y="152"/>
                      <a:pt x="28" y="153"/>
                    </a:cubicBezTo>
                    <a:cubicBezTo>
                      <a:pt x="28" y="155"/>
                      <a:pt x="26" y="156"/>
                      <a:pt x="24" y="157"/>
                    </a:cubicBezTo>
                    <a:cubicBezTo>
                      <a:pt x="21" y="158"/>
                      <a:pt x="20" y="158"/>
                      <a:pt x="17" y="158"/>
                    </a:cubicBezTo>
                    <a:cubicBezTo>
                      <a:pt x="15" y="158"/>
                      <a:pt x="14" y="155"/>
                      <a:pt x="14" y="152"/>
                    </a:cubicBezTo>
                    <a:cubicBezTo>
                      <a:pt x="14" y="149"/>
                      <a:pt x="13" y="149"/>
                      <a:pt x="11" y="148"/>
                    </a:cubicBezTo>
                    <a:cubicBezTo>
                      <a:pt x="8" y="148"/>
                      <a:pt x="7" y="148"/>
                      <a:pt x="6" y="146"/>
                    </a:cubicBezTo>
                    <a:cubicBezTo>
                      <a:pt x="6" y="144"/>
                      <a:pt x="3" y="141"/>
                      <a:pt x="1" y="14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Freeform 81"/>
              <p:cNvSpPr>
                <a:spLocks/>
              </p:cNvSpPr>
              <p:nvPr/>
            </p:nvSpPr>
            <p:spPr bwMode="auto">
              <a:xfrm>
                <a:off x="3609" y="1463"/>
                <a:ext cx="507" cy="424"/>
              </a:xfrm>
              <a:custGeom>
                <a:avLst/>
                <a:gdLst>
                  <a:gd name="T0" fmla="*/ 12 w 104"/>
                  <a:gd name="T1" fmla="*/ 0 h 87"/>
                  <a:gd name="T2" fmla="*/ 15 w 104"/>
                  <a:gd name="T3" fmla="*/ 2 h 87"/>
                  <a:gd name="T4" fmla="*/ 29 w 104"/>
                  <a:gd name="T5" fmla="*/ 4 h 87"/>
                  <a:gd name="T6" fmla="*/ 38 w 104"/>
                  <a:gd name="T7" fmla="*/ 4 h 87"/>
                  <a:gd name="T8" fmla="*/ 47 w 104"/>
                  <a:gd name="T9" fmla="*/ 5 h 87"/>
                  <a:gd name="T10" fmla="*/ 56 w 104"/>
                  <a:gd name="T11" fmla="*/ 10 h 87"/>
                  <a:gd name="T12" fmla="*/ 69 w 104"/>
                  <a:gd name="T13" fmla="*/ 12 h 87"/>
                  <a:gd name="T14" fmla="*/ 80 w 104"/>
                  <a:gd name="T15" fmla="*/ 10 h 87"/>
                  <a:gd name="T16" fmla="*/ 88 w 104"/>
                  <a:gd name="T17" fmla="*/ 11 h 87"/>
                  <a:gd name="T18" fmla="*/ 90 w 104"/>
                  <a:gd name="T19" fmla="*/ 19 h 87"/>
                  <a:gd name="T20" fmla="*/ 101 w 104"/>
                  <a:gd name="T21" fmla="*/ 28 h 87"/>
                  <a:gd name="T22" fmla="*/ 101 w 104"/>
                  <a:gd name="T23" fmla="*/ 34 h 87"/>
                  <a:gd name="T24" fmla="*/ 101 w 104"/>
                  <a:gd name="T25" fmla="*/ 37 h 87"/>
                  <a:gd name="T26" fmla="*/ 103 w 104"/>
                  <a:gd name="T27" fmla="*/ 50 h 87"/>
                  <a:gd name="T28" fmla="*/ 100 w 104"/>
                  <a:gd name="T29" fmla="*/ 57 h 87"/>
                  <a:gd name="T30" fmla="*/ 97 w 104"/>
                  <a:gd name="T31" fmla="*/ 67 h 87"/>
                  <a:gd name="T32" fmla="*/ 88 w 104"/>
                  <a:gd name="T33" fmla="*/ 67 h 87"/>
                  <a:gd name="T34" fmla="*/ 82 w 104"/>
                  <a:gd name="T35" fmla="*/ 73 h 87"/>
                  <a:gd name="T36" fmla="*/ 78 w 104"/>
                  <a:gd name="T37" fmla="*/ 80 h 87"/>
                  <a:gd name="T38" fmla="*/ 77 w 104"/>
                  <a:gd name="T39" fmla="*/ 85 h 87"/>
                  <a:gd name="T40" fmla="*/ 71 w 104"/>
                  <a:gd name="T41" fmla="*/ 85 h 87"/>
                  <a:gd name="T42" fmla="*/ 57 w 104"/>
                  <a:gd name="T43" fmla="*/ 87 h 87"/>
                  <a:gd name="T44" fmla="*/ 53 w 104"/>
                  <a:gd name="T45" fmla="*/ 84 h 87"/>
                  <a:gd name="T46" fmla="*/ 54 w 104"/>
                  <a:gd name="T47" fmla="*/ 80 h 87"/>
                  <a:gd name="T48" fmla="*/ 50 w 104"/>
                  <a:gd name="T49" fmla="*/ 74 h 87"/>
                  <a:gd name="T50" fmla="*/ 45 w 104"/>
                  <a:gd name="T51" fmla="*/ 71 h 87"/>
                  <a:gd name="T52" fmla="*/ 40 w 104"/>
                  <a:gd name="T53" fmla="*/ 72 h 87"/>
                  <a:gd name="T54" fmla="*/ 34 w 104"/>
                  <a:gd name="T55" fmla="*/ 73 h 87"/>
                  <a:gd name="T56" fmla="*/ 27 w 104"/>
                  <a:gd name="T57" fmla="*/ 74 h 87"/>
                  <a:gd name="T58" fmla="*/ 26 w 104"/>
                  <a:gd name="T59" fmla="*/ 66 h 87"/>
                  <a:gd name="T60" fmla="*/ 21 w 104"/>
                  <a:gd name="T61" fmla="*/ 60 h 87"/>
                  <a:gd name="T62" fmla="*/ 16 w 104"/>
                  <a:gd name="T63" fmla="*/ 55 h 87"/>
                  <a:gd name="T64" fmla="*/ 12 w 104"/>
                  <a:gd name="T65" fmla="*/ 49 h 87"/>
                  <a:gd name="T66" fmla="*/ 8 w 104"/>
                  <a:gd name="T67" fmla="*/ 42 h 87"/>
                  <a:gd name="T68" fmla="*/ 7 w 104"/>
                  <a:gd name="T69" fmla="*/ 36 h 87"/>
                  <a:gd name="T70" fmla="*/ 4 w 104"/>
                  <a:gd name="T71" fmla="*/ 28 h 87"/>
                  <a:gd name="T72" fmla="*/ 3 w 104"/>
                  <a:gd name="T73" fmla="*/ 20 h 87"/>
                  <a:gd name="T74" fmla="*/ 0 w 104"/>
                  <a:gd name="T75" fmla="*/ 14 h 87"/>
                  <a:gd name="T76" fmla="*/ 6 w 104"/>
                  <a:gd name="T77" fmla="*/ 13 h 87"/>
                  <a:gd name="T78" fmla="*/ 10 w 104"/>
                  <a:gd name="T79" fmla="*/ 8 h 87"/>
                  <a:gd name="T80" fmla="*/ 12 w 104"/>
                  <a:gd name="T81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4" h="87">
                    <a:moveTo>
                      <a:pt x="12" y="0"/>
                    </a:moveTo>
                    <a:cubicBezTo>
                      <a:pt x="13" y="0"/>
                      <a:pt x="15" y="1"/>
                      <a:pt x="15" y="2"/>
                    </a:cubicBezTo>
                    <a:cubicBezTo>
                      <a:pt x="20" y="7"/>
                      <a:pt x="26" y="6"/>
                      <a:pt x="29" y="4"/>
                    </a:cubicBezTo>
                    <a:cubicBezTo>
                      <a:pt x="33" y="2"/>
                      <a:pt x="35" y="0"/>
                      <a:pt x="38" y="4"/>
                    </a:cubicBezTo>
                    <a:cubicBezTo>
                      <a:pt x="41" y="7"/>
                      <a:pt x="42" y="4"/>
                      <a:pt x="47" y="5"/>
                    </a:cubicBezTo>
                    <a:cubicBezTo>
                      <a:pt x="51" y="6"/>
                      <a:pt x="52" y="9"/>
                      <a:pt x="56" y="10"/>
                    </a:cubicBezTo>
                    <a:cubicBezTo>
                      <a:pt x="60" y="10"/>
                      <a:pt x="64" y="12"/>
                      <a:pt x="69" y="12"/>
                    </a:cubicBezTo>
                    <a:cubicBezTo>
                      <a:pt x="74" y="11"/>
                      <a:pt x="78" y="12"/>
                      <a:pt x="80" y="10"/>
                    </a:cubicBezTo>
                    <a:cubicBezTo>
                      <a:pt x="81" y="8"/>
                      <a:pt x="87" y="8"/>
                      <a:pt x="88" y="11"/>
                    </a:cubicBezTo>
                    <a:cubicBezTo>
                      <a:pt x="89" y="14"/>
                      <a:pt x="87" y="17"/>
                      <a:pt x="90" y="19"/>
                    </a:cubicBezTo>
                    <a:cubicBezTo>
                      <a:pt x="93" y="22"/>
                      <a:pt x="100" y="25"/>
                      <a:pt x="101" y="28"/>
                    </a:cubicBezTo>
                    <a:cubicBezTo>
                      <a:pt x="102" y="30"/>
                      <a:pt x="101" y="34"/>
                      <a:pt x="101" y="34"/>
                    </a:cubicBezTo>
                    <a:cubicBezTo>
                      <a:pt x="100" y="35"/>
                      <a:pt x="100" y="35"/>
                      <a:pt x="101" y="37"/>
                    </a:cubicBezTo>
                    <a:cubicBezTo>
                      <a:pt x="102" y="42"/>
                      <a:pt x="104" y="46"/>
                      <a:pt x="103" y="50"/>
                    </a:cubicBezTo>
                    <a:cubicBezTo>
                      <a:pt x="103" y="55"/>
                      <a:pt x="100" y="51"/>
                      <a:pt x="100" y="57"/>
                    </a:cubicBezTo>
                    <a:cubicBezTo>
                      <a:pt x="100" y="62"/>
                      <a:pt x="97" y="67"/>
                      <a:pt x="97" y="67"/>
                    </a:cubicBezTo>
                    <a:cubicBezTo>
                      <a:pt x="95" y="67"/>
                      <a:pt x="92" y="67"/>
                      <a:pt x="88" y="67"/>
                    </a:cubicBezTo>
                    <a:cubicBezTo>
                      <a:pt x="82" y="67"/>
                      <a:pt x="81" y="70"/>
                      <a:pt x="82" y="73"/>
                    </a:cubicBezTo>
                    <a:cubicBezTo>
                      <a:pt x="82" y="76"/>
                      <a:pt x="81" y="77"/>
                      <a:pt x="78" y="80"/>
                    </a:cubicBezTo>
                    <a:cubicBezTo>
                      <a:pt x="76" y="82"/>
                      <a:pt x="76" y="83"/>
                      <a:pt x="77" y="85"/>
                    </a:cubicBezTo>
                    <a:cubicBezTo>
                      <a:pt x="75" y="85"/>
                      <a:pt x="74" y="85"/>
                      <a:pt x="71" y="85"/>
                    </a:cubicBezTo>
                    <a:cubicBezTo>
                      <a:pt x="66" y="83"/>
                      <a:pt x="61" y="87"/>
                      <a:pt x="57" y="87"/>
                    </a:cubicBezTo>
                    <a:cubicBezTo>
                      <a:pt x="54" y="87"/>
                      <a:pt x="50" y="86"/>
                      <a:pt x="53" y="84"/>
                    </a:cubicBezTo>
                    <a:cubicBezTo>
                      <a:pt x="56" y="83"/>
                      <a:pt x="55" y="81"/>
                      <a:pt x="54" y="80"/>
                    </a:cubicBezTo>
                    <a:cubicBezTo>
                      <a:pt x="53" y="79"/>
                      <a:pt x="50" y="75"/>
                      <a:pt x="50" y="74"/>
                    </a:cubicBezTo>
                    <a:cubicBezTo>
                      <a:pt x="49" y="72"/>
                      <a:pt x="46" y="71"/>
                      <a:pt x="45" y="71"/>
                    </a:cubicBezTo>
                    <a:cubicBezTo>
                      <a:pt x="44" y="71"/>
                      <a:pt x="41" y="72"/>
                      <a:pt x="40" y="72"/>
                    </a:cubicBezTo>
                    <a:cubicBezTo>
                      <a:pt x="39" y="71"/>
                      <a:pt x="38" y="69"/>
                      <a:pt x="34" y="73"/>
                    </a:cubicBezTo>
                    <a:cubicBezTo>
                      <a:pt x="30" y="76"/>
                      <a:pt x="27" y="74"/>
                      <a:pt x="27" y="74"/>
                    </a:cubicBezTo>
                    <a:cubicBezTo>
                      <a:pt x="27" y="74"/>
                      <a:pt x="26" y="71"/>
                      <a:pt x="26" y="66"/>
                    </a:cubicBezTo>
                    <a:cubicBezTo>
                      <a:pt x="26" y="60"/>
                      <a:pt x="24" y="62"/>
                      <a:pt x="21" y="60"/>
                    </a:cubicBezTo>
                    <a:cubicBezTo>
                      <a:pt x="19" y="59"/>
                      <a:pt x="16" y="60"/>
                      <a:pt x="16" y="55"/>
                    </a:cubicBezTo>
                    <a:cubicBezTo>
                      <a:pt x="15" y="50"/>
                      <a:pt x="15" y="50"/>
                      <a:pt x="12" y="49"/>
                    </a:cubicBezTo>
                    <a:cubicBezTo>
                      <a:pt x="10" y="48"/>
                      <a:pt x="9" y="46"/>
                      <a:pt x="8" y="42"/>
                    </a:cubicBezTo>
                    <a:cubicBezTo>
                      <a:pt x="7" y="39"/>
                      <a:pt x="6" y="38"/>
                      <a:pt x="7" y="36"/>
                    </a:cubicBezTo>
                    <a:cubicBezTo>
                      <a:pt x="7" y="33"/>
                      <a:pt x="7" y="31"/>
                      <a:pt x="4" y="28"/>
                    </a:cubicBezTo>
                    <a:cubicBezTo>
                      <a:pt x="2" y="24"/>
                      <a:pt x="3" y="20"/>
                      <a:pt x="3" y="20"/>
                    </a:cubicBezTo>
                    <a:cubicBezTo>
                      <a:pt x="3" y="20"/>
                      <a:pt x="0" y="16"/>
                      <a:pt x="0" y="14"/>
                    </a:cubicBezTo>
                    <a:cubicBezTo>
                      <a:pt x="0" y="13"/>
                      <a:pt x="3" y="13"/>
                      <a:pt x="6" y="13"/>
                    </a:cubicBezTo>
                    <a:cubicBezTo>
                      <a:pt x="9" y="13"/>
                      <a:pt x="10" y="11"/>
                      <a:pt x="10" y="8"/>
                    </a:cubicBezTo>
                    <a:cubicBezTo>
                      <a:pt x="11" y="5"/>
                      <a:pt x="10" y="2"/>
                      <a:pt x="12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Freeform 82"/>
              <p:cNvSpPr>
                <a:spLocks noEditPoints="1"/>
              </p:cNvSpPr>
              <p:nvPr/>
            </p:nvSpPr>
            <p:spPr bwMode="auto">
              <a:xfrm>
                <a:off x="3634" y="742"/>
                <a:ext cx="667" cy="438"/>
              </a:xfrm>
              <a:custGeom>
                <a:avLst/>
                <a:gdLst>
                  <a:gd name="T0" fmla="*/ 26 w 137"/>
                  <a:gd name="T1" fmla="*/ 7 h 90"/>
                  <a:gd name="T2" fmla="*/ 1 w 137"/>
                  <a:gd name="T3" fmla="*/ 19 h 90"/>
                  <a:gd name="T4" fmla="*/ 1 w 137"/>
                  <a:gd name="T5" fmla="*/ 29 h 90"/>
                  <a:gd name="T6" fmla="*/ 2 w 137"/>
                  <a:gd name="T7" fmla="*/ 46 h 90"/>
                  <a:gd name="T8" fmla="*/ 0 w 137"/>
                  <a:gd name="T9" fmla="*/ 58 h 90"/>
                  <a:gd name="T10" fmla="*/ 20 w 137"/>
                  <a:gd name="T11" fmla="*/ 63 h 90"/>
                  <a:gd name="T12" fmla="*/ 44 w 137"/>
                  <a:gd name="T13" fmla="*/ 72 h 90"/>
                  <a:gd name="T14" fmla="*/ 50 w 137"/>
                  <a:gd name="T15" fmla="*/ 79 h 90"/>
                  <a:gd name="T16" fmla="*/ 59 w 137"/>
                  <a:gd name="T17" fmla="*/ 79 h 90"/>
                  <a:gd name="T18" fmla="*/ 72 w 137"/>
                  <a:gd name="T19" fmla="*/ 86 h 90"/>
                  <a:gd name="T20" fmla="*/ 94 w 137"/>
                  <a:gd name="T21" fmla="*/ 86 h 90"/>
                  <a:gd name="T22" fmla="*/ 117 w 137"/>
                  <a:gd name="T23" fmla="*/ 85 h 90"/>
                  <a:gd name="T24" fmla="*/ 137 w 137"/>
                  <a:gd name="T25" fmla="*/ 89 h 90"/>
                  <a:gd name="T26" fmla="*/ 133 w 137"/>
                  <a:gd name="T27" fmla="*/ 83 h 90"/>
                  <a:gd name="T28" fmla="*/ 133 w 137"/>
                  <a:gd name="T29" fmla="*/ 70 h 90"/>
                  <a:gd name="T30" fmla="*/ 127 w 137"/>
                  <a:gd name="T31" fmla="*/ 59 h 90"/>
                  <a:gd name="T32" fmla="*/ 117 w 137"/>
                  <a:gd name="T33" fmla="*/ 58 h 90"/>
                  <a:gd name="T34" fmla="*/ 109 w 137"/>
                  <a:gd name="T35" fmla="*/ 57 h 90"/>
                  <a:gd name="T36" fmla="*/ 97 w 137"/>
                  <a:gd name="T37" fmla="*/ 44 h 90"/>
                  <a:gd name="T38" fmla="*/ 88 w 137"/>
                  <a:gd name="T39" fmla="*/ 36 h 90"/>
                  <a:gd name="T40" fmla="*/ 77 w 137"/>
                  <a:gd name="T41" fmla="*/ 25 h 90"/>
                  <a:gd name="T42" fmla="*/ 62 w 137"/>
                  <a:gd name="T43" fmla="*/ 28 h 90"/>
                  <a:gd name="T44" fmla="*/ 54 w 137"/>
                  <a:gd name="T45" fmla="*/ 7 h 90"/>
                  <a:gd name="T46" fmla="*/ 50 w 137"/>
                  <a:gd name="T47" fmla="*/ 0 h 90"/>
                  <a:gd name="T48" fmla="*/ 2 w 137"/>
                  <a:gd name="T49" fmla="*/ 53 h 90"/>
                  <a:gd name="T50" fmla="*/ 3 w 137"/>
                  <a:gd name="T51" fmla="*/ 41 h 90"/>
                  <a:gd name="T52" fmla="*/ 4 w 137"/>
                  <a:gd name="T53" fmla="*/ 26 h 90"/>
                  <a:gd name="T54" fmla="*/ 3 w 137"/>
                  <a:gd name="T55" fmla="*/ 20 h 90"/>
                  <a:gd name="T56" fmla="*/ 27 w 137"/>
                  <a:gd name="T57" fmla="*/ 9 h 90"/>
                  <a:gd name="T58" fmla="*/ 51 w 137"/>
                  <a:gd name="T59" fmla="*/ 7 h 90"/>
                  <a:gd name="T60" fmla="*/ 53 w 137"/>
                  <a:gd name="T61" fmla="*/ 17 h 90"/>
                  <a:gd name="T62" fmla="*/ 68 w 137"/>
                  <a:gd name="T63" fmla="*/ 32 h 90"/>
                  <a:gd name="T64" fmla="*/ 81 w 137"/>
                  <a:gd name="T65" fmla="*/ 28 h 90"/>
                  <a:gd name="T66" fmla="*/ 86 w 137"/>
                  <a:gd name="T67" fmla="*/ 38 h 90"/>
                  <a:gd name="T68" fmla="*/ 100 w 137"/>
                  <a:gd name="T69" fmla="*/ 47 h 90"/>
                  <a:gd name="T70" fmla="*/ 108 w 137"/>
                  <a:gd name="T71" fmla="*/ 62 h 90"/>
                  <a:gd name="T72" fmla="*/ 116 w 137"/>
                  <a:gd name="T73" fmla="*/ 59 h 90"/>
                  <a:gd name="T74" fmla="*/ 127 w 137"/>
                  <a:gd name="T75" fmla="*/ 61 h 90"/>
                  <a:gd name="T76" fmla="*/ 131 w 137"/>
                  <a:gd name="T77" fmla="*/ 70 h 90"/>
                  <a:gd name="T78" fmla="*/ 135 w 137"/>
                  <a:gd name="T79" fmla="*/ 78 h 90"/>
                  <a:gd name="T80" fmla="*/ 130 w 137"/>
                  <a:gd name="T81" fmla="*/ 85 h 90"/>
                  <a:gd name="T82" fmla="*/ 118 w 137"/>
                  <a:gd name="T83" fmla="*/ 83 h 90"/>
                  <a:gd name="T84" fmla="*/ 93 w 137"/>
                  <a:gd name="T85" fmla="*/ 85 h 90"/>
                  <a:gd name="T86" fmla="*/ 70 w 137"/>
                  <a:gd name="T87" fmla="*/ 84 h 90"/>
                  <a:gd name="T88" fmla="*/ 57 w 137"/>
                  <a:gd name="T89" fmla="*/ 78 h 90"/>
                  <a:gd name="T90" fmla="*/ 49 w 137"/>
                  <a:gd name="T91" fmla="*/ 77 h 90"/>
                  <a:gd name="T92" fmla="*/ 46 w 137"/>
                  <a:gd name="T93" fmla="*/ 70 h 90"/>
                  <a:gd name="T94" fmla="*/ 22 w 137"/>
                  <a:gd name="T95" fmla="*/ 62 h 90"/>
                  <a:gd name="T96" fmla="*/ 2 w 137"/>
                  <a:gd name="T97" fmla="*/ 5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37" h="90">
                    <a:moveTo>
                      <a:pt x="50" y="0"/>
                    </a:moveTo>
                    <a:cubicBezTo>
                      <a:pt x="42" y="3"/>
                      <a:pt x="42" y="3"/>
                      <a:pt x="42" y="3"/>
                    </a:cubicBezTo>
                    <a:cubicBezTo>
                      <a:pt x="39" y="4"/>
                      <a:pt x="37" y="5"/>
                      <a:pt x="31" y="6"/>
                    </a:cubicBezTo>
                    <a:cubicBezTo>
                      <a:pt x="31" y="6"/>
                      <a:pt x="26" y="7"/>
                      <a:pt x="26" y="7"/>
                    </a:cubicBezTo>
                    <a:cubicBezTo>
                      <a:pt x="23" y="7"/>
                      <a:pt x="19" y="7"/>
                      <a:pt x="16" y="10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2" y="17"/>
                      <a:pt x="1" y="18"/>
                      <a:pt x="1" y="19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4"/>
                      <a:pt x="3" y="25"/>
                      <a:pt x="2" y="25"/>
                    </a:cubicBezTo>
                    <a:cubicBezTo>
                      <a:pt x="2" y="26"/>
                      <a:pt x="2" y="27"/>
                      <a:pt x="1" y="29"/>
                    </a:cubicBezTo>
                    <a:cubicBezTo>
                      <a:pt x="0" y="32"/>
                      <a:pt x="1" y="35"/>
                      <a:pt x="1" y="38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4"/>
                      <a:pt x="2" y="45"/>
                      <a:pt x="2" y="45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1" y="48"/>
                      <a:pt x="0" y="51"/>
                      <a:pt x="0" y="54"/>
                    </a:cubicBezTo>
                    <a:cubicBezTo>
                      <a:pt x="0" y="54"/>
                      <a:pt x="0" y="55"/>
                      <a:pt x="0" y="55"/>
                    </a:cubicBezTo>
                    <a:cubicBezTo>
                      <a:pt x="0" y="57"/>
                      <a:pt x="0" y="57"/>
                      <a:pt x="0" y="58"/>
                    </a:cubicBezTo>
                    <a:cubicBezTo>
                      <a:pt x="0" y="59"/>
                      <a:pt x="0" y="59"/>
                      <a:pt x="1" y="59"/>
                    </a:cubicBezTo>
                    <a:cubicBezTo>
                      <a:pt x="2" y="60"/>
                      <a:pt x="4" y="61"/>
                      <a:pt x="6" y="61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16" y="60"/>
                      <a:pt x="19" y="60"/>
                      <a:pt x="20" y="63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2" y="69"/>
                      <a:pt x="23" y="72"/>
                      <a:pt x="29" y="72"/>
                    </a:cubicBezTo>
                    <a:cubicBezTo>
                      <a:pt x="35" y="71"/>
                      <a:pt x="35" y="71"/>
                      <a:pt x="35" y="71"/>
                    </a:cubicBezTo>
                    <a:cubicBezTo>
                      <a:pt x="39" y="70"/>
                      <a:pt x="43" y="70"/>
                      <a:pt x="44" y="72"/>
                    </a:cubicBezTo>
                    <a:cubicBezTo>
                      <a:pt x="45" y="72"/>
                      <a:pt x="44" y="73"/>
                      <a:pt x="42" y="74"/>
                    </a:cubicBezTo>
                    <a:cubicBezTo>
                      <a:pt x="41" y="75"/>
                      <a:pt x="40" y="76"/>
                      <a:pt x="40" y="78"/>
                    </a:cubicBezTo>
                    <a:cubicBezTo>
                      <a:pt x="41" y="79"/>
                      <a:pt x="42" y="79"/>
                      <a:pt x="42" y="80"/>
                    </a:cubicBezTo>
                    <a:cubicBezTo>
                      <a:pt x="45" y="80"/>
                      <a:pt x="48" y="79"/>
                      <a:pt x="50" y="79"/>
                    </a:cubicBezTo>
                    <a:cubicBezTo>
                      <a:pt x="51" y="78"/>
                      <a:pt x="53" y="78"/>
                      <a:pt x="53" y="78"/>
                    </a:cubicBezTo>
                    <a:cubicBezTo>
                      <a:pt x="54" y="78"/>
                      <a:pt x="54" y="79"/>
                      <a:pt x="55" y="80"/>
                    </a:cubicBezTo>
                    <a:cubicBezTo>
                      <a:pt x="55" y="80"/>
                      <a:pt x="55" y="82"/>
                      <a:pt x="56" y="82"/>
                    </a:cubicBezTo>
                    <a:cubicBezTo>
                      <a:pt x="58" y="82"/>
                      <a:pt x="58" y="80"/>
                      <a:pt x="59" y="79"/>
                    </a:cubicBezTo>
                    <a:cubicBezTo>
                      <a:pt x="59" y="78"/>
                      <a:pt x="60" y="77"/>
                      <a:pt x="60" y="77"/>
                    </a:cubicBezTo>
                    <a:cubicBezTo>
                      <a:pt x="60" y="77"/>
                      <a:pt x="61" y="78"/>
                      <a:pt x="61" y="79"/>
                    </a:cubicBezTo>
                    <a:cubicBezTo>
                      <a:pt x="63" y="84"/>
                      <a:pt x="65" y="87"/>
                      <a:pt x="67" y="87"/>
                    </a:cubicBezTo>
                    <a:cubicBezTo>
                      <a:pt x="68" y="88"/>
                      <a:pt x="70" y="88"/>
                      <a:pt x="72" y="86"/>
                    </a:cubicBezTo>
                    <a:cubicBezTo>
                      <a:pt x="73" y="85"/>
                      <a:pt x="73" y="85"/>
                      <a:pt x="73" y="85"/>
                    </a:cubicBezTo>
                    <a:cubicBezTo>
                      <a:pt x="74" y="83"/>
                      <a:pt x="75" y="82"/>
                      <a:pt x="77" y="82"/>
                    </a:cubicBezTo>
                    <a:cubicBezTo>
                      <a:pt x="77" y="82"/>
                      <a:pt x="78" y="82"/>
                      <a:pt x="79" y="83"/>
                    </a:cubicBezTo>
                    <a:cubicBezTo>
                      <a:pt x="83" y="87"/>
                      <a:pt x="87" y="90"/>
                      <a:pt x="94" y="86"/>
                    </a:cubicBezTo>
                    <a:cubicBezTo>
                      <a:pt x="97" y="85"/>
                      <a:pt x="98" y="85"/>
                      <a:pt x="99" y="86"/>
                    </a:cubicBezTo>
                    <a:cubicBezTo>
                      <a:pt x="101" y="88"/>
                      <a:pt x="103" y="89"/>
                      <a:pt x="108" y="86"/>
                    </a:cubicBezTo>
                    <a:cubicBezTo>
                      <a:pt x="113" y="82"/>
                      <a:pt x="115" y="83"/>
                      <a:pt x="116" y="84"/>
                    </a:cubicBezTo>
                    <a:cubicBezTo>
                      <a:pt x="117" y="85"/>
                      <a:pt x="117" y="85"/>
                      <a:pt x="117" y="85"/>
                    </a:cubicBezTo>
                    <a:cubicBezTo>
                      <a:pt x="121" y="86"/>
                      <a:pt x="121" y="86"/>
                      <a:pt x="121" y="86"/>
                    </a:cubicBezTo>
                    <a:cubicBezTo>
                      <a:pt x="124" y="87"/>
                      <a:pt x="127" y="87"/>
                      <a:pt x="128" y="89"/>
                    </a:cubicBezTo>
                    <a:cubicBezTo>
                      <a:pt x="130" y="90"/>
                      <a:pt x="134" y="90"/>
                      <a:pt x="136" y="90"/>
                    </a:cubicBezTo>
                    <a:cubicBezTo>
                      <a:pt x="137" y="90"/>
                      <a:pt x="137" y="89"/>
                      <a:pt x="137" y="89"/>
                    </a:cubicBezTo>
                    <a:cubicBezTo>
                      <a:pt x="137" y="89"/>
                      <a:pt x="137" y="88"/>
                      <a:pt x="136" y="88"/>
                    </a:cubicBezTo>
                    <a:cubicBezTo>
                      <a:pt x="135" y="87"/>
                      <a:pt x="135" y="87"/>
                      <a:pt x="135" y="87"/>
                    </a:cubicBezTo>
                    <a:cubicBezTo>
                      <a:pt x="133" y="86"/>
                      <a:pt x="132" y="85"/>
                      <a:pt x="132" y="85"/>
                    </a:cubicBezTo>
                    <a:cubicBezTo>
                      <a:pt x="132" y="84"/>
                      <a:pt x="133" y="84"/>
                      <a:pt x="133" y="83"/>
                    </a:cubicBezTo>
                    <a:cubicBezTo>
                      <a:pt x="135" y="82"/>
                      <a:pt x="136" y="80"/>
                      <a:pt x="136" y="79"/>
                    </a:cubicBezTo>
                    <a:cubicBezTo>
                      <a:pt x="137" y="78"/>
                      <a:pt x="136" y="76"/>
                      <a:pt x="135" y="75"/>
                    </a:cubicBezTo>
                    <a:cubicBezTo>
                      <a:pt x="134" y="74"/>
                      <a:pt x="134" y="74"/>
                      <a:pt x="134" y="74"/>
                    </a:cubicBezTo>
                    <a:cubicBezTo>
                      <a:pt x="133" y="73"/>
                      <a:pt x="132" y="72"/>
                      <a:pt x="133" y="70"/>
                    </a:cubicBezTo>
                    <a:cubicBezTo>
                      <a:pt x="133" y="69"/>
                      <a:pt x="134" y="68"/>
                      <a:pt x="135" y="67"/>
                    </a:cubicBezTo>
                    <a:cubicBezTo>
                      <a:pt x="135" y="67"/>
                      <a:pt x="136" y="66"/>
                      <a:pt x="136" y="65"/>
                    </a:cubicBezTo>
                    <a:cubicBezTo>
                      <a:pt x="136" y="64"/>
                      <a:pt x="135" y="63"/>
                      <a:pt x="134" y="62"/>
                    </a:cubicBezTo>
                    <a:cubicBezTo>
                      <a:pt x="131" y="60"/>
                      <a:pt x="129" y="60"/>
                      <a:pt x="127" y="59"/>
                    </a:cubicBezTo>
                    <a:cubicBezTo>
                      <a:pt x="127" y="59"/>
                      <a:pt x="126" y="59"/>
                      <a:pt x="126" y="58"/>
                    </a:cubicBezTo>
                    <a:cubicBezTo>
                      <a:pt x="125" y="57"/>
                      <a:pt x="123" y="58"/>
                      <a:pt x="122" y="58"/>
                    </a:cubicBezTo>
                    <a:cubicBezTo>
                      <a:pt x="120" y="59"/>
                      <a:pt x="120" y="59"/>
                      <a:pt x="120" y="59"/>
                    </a:cubicBezTo>
                    <a:cubicBezTo>
                      <a:pt x="119" y="59"/>
                      <a:pt x="118" y="58"/>
                      <a:pt x="117" y="58"/>
                    </a:cubicBezTo>
                    <a:cubicBezTo>
                      <a:pt x="116" y="57"/>
                      <a:pt x="115" y="56"/>
                      <a:pt x="113" y="57"/>
                    </a:cubicBezTo>
                    <a:cubicBezTo>
                      <a:pt x="111" y="60"/>
                      <a:pt x="111" y="60"/>
                      <a:pt x="111" y="60"/>
                    </a:cubicBezTo>
                    <a:cubicBezTo>
                      <a:pt x="110" y="60"/>
                      <a:pt x="110" y="61"/>
                      <a:pt x="109" y="61"/>
                    </a:cubicBezTo>
                    <a:cubicBezTo>
                      <a:pt x="109" y="61"/>
                      <a:pt x="109" y="59"/>
                      <a:pt x="109" y="57"/>
                    </a:cubicBezTo>
                    <a:cubicBezTo>
                      <a:pt x="109" y="55"/>
                      <a:pt x="109" y="53"/>
                      <a:pt x="109" y="52"/>
                    </a:cubicBezTo>
                    <a:cubicBezTo>
                      <a:pt x="108" y="47"/>
                      <a:pt x="103" y="46"/>
                      <a:pt x="102" y="46"/>
                    </a:cubicBezTo>
                    <a:cubicBezTo>
                      <a:pt x="102" y="46"/>
                      <a:pt x="102" y="46"/>
                      <a:pt x="101" y="45"/>
                    </a:cubicBezTo>
                    <a:cubicBezTo>
                      <a:pt x="100" y="44"/>
                      <a:pt x="99" y="43"/>
                      <a:pt x="97" y="44"/>
                    </a:cubicBezTo>
                    <a:cubicBezTo>
                      <a:pt x="96" y="44"/>
                      <a:pt x="96" y="44"/>
                      <a:pt x="96" y="44"/>
                    </a:cubicBezTo>
                    <a:cubicBezTo>
                      <a:pt x="94" y="46"/>
                      <a:pt x="91" y="47"/>
                      <a:pt x="89" y="45"/>
                    </a:cubicBezTo>
                    <a:cubicBezTo>
                      <a:pt x="88" y="43"/>
                      <a:pt x="88" y="41"/>
                      <a:pt x="88" y="39"/>
                    </a:cubicBezTo>
                    <a:cubicBezTo>
                      <a:pt x="88" y="36"/>
                      <a:pt x="88" y="36"/>
                      <a:pt x="88" y="36"/>
                    </a:cubicBezTo>
                    <a:cubicBezTo>
                      <a:pt x="88" y="33"/>
                      <a:pt x="87" y="32"/>
                      <a:pt x="86" y="31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3" y="27"/>
                      <a:pt x="83" y="27"/>
                      <a:pt x="83" y="27"/>
                    </a:cubicBezTo>
                    <a:cubicBezTo>
                      <a:pt x="82" y="25"/>
                      <a:pt x="81" y="23"/>
                      <a:pt x="77" y="25"/>
                    </a:cubicBezTo>
                    <a:cubicBezTo>
                      <a:pt x="73" y="26"/>
                      <a:pt x="72" y="28"/>
                      <a:pt x="71" y="29"/>
                    </a:cubicBezTo>
                    <a:cubicBezTo>
                      <a:pt x="70" y="30"/>
                      <a:pt x="69" y="31"/>
                      <a:pt x="69" y="31"/>
                    </a:cubicBezTo>
                    <a:cubicBezTo>
                      <a:pt x="68" y="30"/>
                      <a:pt x="68" y="30"/>
                      <a:pt x="68" y="30"/>
                    </a:cubicBezTo>
                    <a:cubicBezTo>
                      <a:pt x="66" y="30"/>
                      <a:pt x="63" y="30"/>
                      <a:pt x="62" y="28"/>
                    </a:cubicBezTo>
                    <a:cubicBezTo>
                      <a:pt x="60" y="23"/>
                      <a:pt x="58" y="20"/>
                      <a:pt x="56" y="20"/>
                    </a:cubicBezTo>
                    <a:cubicBezTo>
                      <a:pt x="56" y="20"/>
                      <a:pt x="55" y="20"/>
                      <a:pt x="55" y="20"/>
                    </a:cubicBezTo>
                    <a:cubicBezTo>
                      <a:pt x="55" y="19"/>
                      <a:pt x="54" y="18"/>
                      <a:pt x="55" y="14"/>
                    </a:cubicBezTo>
                    <a:cubicBezTo>
                      <a:pt x="56" y="10"/>
                      <a:pt x="55" y="9"/>
                      <a:pt x="54" y="7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52" y="5"/>
                      <a:pt x="52" y="3"/>
                      <a:pt x="51" y="1"/>
                    </a:cubicBezTo>
                    <a:cubicBezTo>
                      <a:pt x="51" y="1"/>
                      <a:pt x="51" y="1"/>
                      <a:pt x="51" y="0"/>
                    </a:cubicBezTo>
                    <a:cubicBezTo>
                      <a:pt x="51" y="0"/>
                      <a:pt x="50" y="0"/>
                      <a:pt x="50" y="0"/>
                    </a:cubicBezTo>
                    <a:close/>
                    <a:moveTo>
                      <a:pt x="2" y="56"/>
                    </a:moveTo>
                    <a:cubicBezTo>
                      <a:pt x="2" y="56"/>
                      <a:pt x="2" y="55"/>
                      <a:pt x="2" y="55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2" y="53"/>
                      <a:pt x="2" y="53"/>
                      <a:pt x="2" y="53"/>
                    </a:cubicBezTo>
                    <a:cubicBezTo>
                      <a:pt x="2" y="51"/>
                      <a:pt x="3" y="49"/>
                      <a:pt x="3" y="48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4" y="46"/>
                      <a:pt x="4" y="44"/>
                      <a:pt x="4" y="44"/>
                    </a:cubicBezTo>
                    <a:cubicBezTo>
                      <a:pt x="3" y="44"/>
                      <a:pt x="3" y="43"/>
                      <a:pt x="3" y="41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6"/>
                      <a:pt x="3" y="35"/>
                      <a:pt x="3" y="33"/>
                    </a:cubicBezTo>
                    <a:cubicBezTo>
                      <a:pt x="3" y="32"/>
                      <a:pt x="3" y="31"/>
                      <a:pt x="3" y="29"/>
                    </a:cubicBezTo>
                    <a:cubicBezTo>
                      <a:pt x="3" y="27"/>
                      <a:pt x="4" y="27"/>
                      <a:pt x="4" y="26"/>
                    </a:cubicBezTo>
                    <a:cubicBezTo>
                      <a:pt x="4" y="25"/>
                      <a:pt x="5" y="25"/>
                      <a:pt x="5" y="24"/>
                    </a:cubicBezTo>
                    <a:cubicBezTo>
                      <a:pt x="5" y="24"/>
                      <a:pt x="5" y="23"/>
                      <a:pt x="4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19"/>
                      <a:pt x="3" y="19"/>
                      <a:pt x="6" y="17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20" y="9"/>
                      <a:pt x="23" y="9"/>
                      <a:pt x="27" y="9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7" y="7"/>
                      <a:pt x="40" y="6"/>
                      <a:pt x="43" y="5"/>
                    </a:cubicBezTo>
                    <a:cubicBezTo>
                      <a:pt x="43" y="5"/>
                      <a:pt x="48" y="3"/>
                      <a:pt x="50" y="3"/>
                    </a:cubicBezTo>
                    <a:cubicBezTo>
                      <a:pt x="50" y="4"/>
                      <a:pt x="50" y="6"/>
                      <a:pt x="51" y="7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3" y="9"/>
                      <a:pt x="53" y="10"/>
                      <a:pt x="53" y="11"/>
                    </a:cubicBezTo>
                    <a:cubicBezTo>
                      <a:pt x="53" y="11"/>
                      <a:pt x="53" y="12"/>
                      <a:pt x="53" y="14"/>
                    </a:cubicBezTo>
                    <a:cubicBezTo>
                      <a:pt x="53" y="15"/>
                      <a:pt x="53" y="16"/>
                      <a:pt x="53" y="17"/>
                    </a:cubicBezTo>
                    <a:cubicBezTo>
                      <a:pt x="53" y="19"/>
                      <a:pt x="53" y="20"/>
                      <a:pt x="54" y="21"/>
                    </a:cubicBezTo>
                    <a:cubicBezTo>
                      <a:pt x="54" y="22"/>
                      <a:pt x="55" y="22"/>
                      <a:pt x="56" y="22"/>
                    </a:cubicBezTo>
                    <a:cubicBezTo>
                      <a:pt x="57" y="22"/>
                      <a:pt x="58" y="23"/>
                      <a:pt x="60" y="28"/>
                    </a:cubicBezTo>
                    <a:cubicBezTo>
                      <a:pt x="62" y="31"/>
                      <a:pt x="65" y="32"/>
                      <a:pt x="68" y="32"/>
                    </a:cubicBezTo>
                    <a:cubicBezTo>
                      <a:pt x="69" y="33"/>
                      <a:pt x="69" y="33"/>
                      <a:pt x="69" y="33"/>
                    </a:cubicBezTo>
                    <a:cubicBezTo>
                      <a:pt x="70" y="33"/>
                      <a:pt x="71" y="32"/>
                      <a:pt x="72" y="31"/>
                    </a:cubicBezTo>
                    <a:cubicBezTo>
                      <a:pt x="73" y="29"/>
                      <a:pt x="75" y="27"/>
                      <a:pt x="77" y="27"/>
                    </a:cubicBezTo>
                    <a:cubicBezTo>
                      <a:pt x="80" y="25"/>
                      <a:pt x="80" y="26"/>
                      <a:pt x="81" y="28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2" y="29"/>
                      <a:pt x="84" y="32"/>
                      <a:pt x="84" y="32"/>
                    </a:cubicBezTo>
                    <a:cubicBezTo>
                      <a:pt x="85" y="33"/>
                      <a:pt x="86" y="34"/>
                      <a:pt x="86" y="36"/>
                    </a:cubicBezTo>
                    <a:cubicBezTo>
                      <a:pt x="86" y="36"/>
                      <a:pt x="86" y="38"/>
                      <a:pt x="86" y="38"/>
                    </a:cubicBezTo>
                    <a:cubicBezTo>
                      <a:pt x="86" y="41"/>
                      <a:pt x="86" y="44"/>
                      <a:pt x="88" y="46"/>
                    </a:cubicBezTo>
                    <a:cubicBezTo>
                      <a:pt x="91" y="49"/>
                      <a:pt x="95" y="47"/>
                      <a:pt x="97" y="46"/>
                    </a:cubicBezTo>
                    <a:cubicBezTo>
                      <a:pt x="98" y="46"/>
                      <a:pt x="98" y="46"/>
                      <a:pt x="98" y="46"/>
                    </a:cubicBezTo>
                    <a:cubicBezTo>
                      <a:pt x="98" y="45"/>
                      <a:pt x="99" y="46"/>
                      <a:pt x="100" y="47"/>
                    </a:cubicBezTo>
                    <a:cubicBezTo>
                      <a:pt x="100" y="47"/>
                      <a:pt x="101" y="48"/>
                      <a:pt x="102" y="48"/>
                    </a:cubicBezTo>
                    <a:cubicBezTo>
                      <a:pt x="103" y="48"/>
                      <a:pt x="106" y="49"/>
                      <a:pt x="107" y="52"/>
                    </a:cubicBezTo>
                    <a:cubicBezTo>
                      <a:pt x="107" y="54"/>
                      <a:pt x="107" y="55"/>
                      <a:pt x="107" y="57"/>
                    </a:cubicBezTo>
                    <a:cubicBezTo>
                      <a:pt x="107" y="59"/>
                      <a:pt x="107" y="61"/>
                      <a:pt x="108" y="62"/>
                    </a:cubicBezTo>
                    <a:cubicBezTo>
                      <a:pt x="108" y="63"/>
                      <a:pt x="109" y="63"/>
                      <a:pt x="109" y="63"/>
                    </a:cubicBezTo>
                    <a:cubicBezTo>
                      <a:pt x="110" y="63"/>
                      <a:pt x="111" y="62"/>
                      <a:pt x="112" y="61"/>
                    </a:cubicBezTo>
                    <a:cubicBezTo>
                      <a:pt x="114" y="59"/>
                      <a:pt x="114" y="59"/>
                      <a:pt x="114" y="59"/>
                    </a:cubicBezTo>
                    <a:cubicBezTo>
                      <a:pt x="115" y="59"/>
                      <a:pt x="115" y="59"/>
                      <a:pt x="116" y="59"/>
                    </a:cubicBezTo>
                    <a:cubicBezTo>
                      <a:pt x="117" y="60"/>
                      <a:pt x="118" y="61"/>
                      <a:pt x="120" y="61"/>
                    </a:cubicBezTo>
                    <a:cubicBezTo>
                      <a:pt x="123" y="60"/>
                      <a:pt x="123" y="60"/>
                      <a:pt x="123" y="60"/>
                    </a:cubicBezTo>
                    <a:cubicBezTo>
                      <a:pt x="123" y="60"/>
                      <a:pt x="124" y="59"/>
                      <a:pt x="124" y="59"/>
                    </a:cubicBezTo>
                    <a:cubicBezTo>
                      <a:pt x="125" y="60"/>
                      <a:pt x="126" y="61"/>
                      <a:pt x="127" y="61"/>
                    </a:cubicBezTo>
                    <a:cubicBezTo>
                      <a:pt x="128" y="61"/>
                      <a:pt x="130" y="62"/>
                      <a:pt x="132" y="64"/>
                    </a:cubicBezTo>
                    <a:cubicBezTo>
                      <a:pt x="134" y="65"/>
                      <a:pt x="134" y="65"/>
                      <a:pt x="134" y="65"/>
                    </a:cubicBezTo>
                    <a:cubicBezTo>
                      <a:pt x="134" y="65"/>
                      <a:pt x="133" y="66"/>
                      <a:pt x="133" y="66"/>
                    </a:cubicBezTo>
                    <a:cubicBezTo>
                      <a:pt x="133" y="67"/>
                      <a:pt x="132" y="68"/>
                      <a:pt x="131" y="70"/>
                    </a:cubicBezTo>
                    <a:cubicBezTo>
                      <a:pt x="131" y="70"/>
                      <a:pt x="131" y="71"/>
                      <a:pt x="131" y="72"/>
                    </a:cubicBezTo>
                    <a:cubicBezTo>
                      <a:pt x="131" y="74"/>
                      <a:pt x="132" y="74"/>
                      <a:pt x="133" y="75"/>
                    </a:cubicBezTo>
                    <a:cubicBezTo>
                      <a:pt x="134" y="76"/>
                      <a:pt x="134" y="76"/>
                      <a:pt x="134" y="76"/>
                    </a:cubicBezTo>
                    <a:cubicBezTo>
                      <a:pt x="134" y="77"/>
                      <a:pt x="135" y="78"/>
                      <a:pt x="135" y="78"/>
                    </a:cubicBezTo>
                    <a:cubicBezTo>
                      <a:pt x="135" y="78"/>
                      <a:pt x="135" y="78"/>
                      <a:pt x="135" y="79"/>
                    </a:cubicBezTo>
                    <a:cubicBezTo>
                      <a:pt x="134" y="80"/>
                      <a:pt x="134" y="81"/>
                      <a:pt x="132" y="82"/>
                    </a:cubicBezTo>
                    <a:cubicBezTo>
                      <a:pt x="131" y="82"/>
                      <a:pt x="130" y="83"/>
                      <a:pt x="130" y="85"/>
                    </a:cubicBezTo>
                    <a:cubicBezTo>
                      <a:pt x="130" y="85"/>
                      <a:pt x="130" y="85"/>
                      <a:pt x="130" y="85"/>
                    </a:cubicBezTo>
                    <a:cubicBezTo>
                      <a:pt x="130" y="86"/>
                      <a:pt x="131" y="87"/>
                      <a:pt x="132" y="88"/>
                    </a:cubicBezTo>
                    <a:cubicBezTo>
                      <a:pt x="131" y="88"/>
                      <a:pt x="130" y="88"/>
                      <a:pt x="129" y="87"/>
                    </a:cubicBezTo>
                    <a:cubicBezTo>
                      <a:pt x="128" y="86"/>
                      <a:pt x="124" y="85"/>
                      <a:pt x="121" y="84"/>
                    </a:cubicBezTo>
                    <a:cubicBezTo>
                      <a:pt x="118" y="83"/>
                      <a:pt x="118" y="83"/>
                      <a:pt x="118" y="83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5" y="81"/>
                      <a:pt x="112" y="80"/>
                      <a:pt x="107" y="85"/>
                    </a:cubicBezTo>
                    <a:cubicBezTo>
                      <a:pt x="103" y="87"/>
                      <a:pt x="102" y="86"/>
                      <a:pt x="100" y="85"/>
                    </a:cubicBezTo>
                    <a:cubicBezTo>
                      <a:pt x="99" y="84"/>
                      <a:pt x="97" y="82"/>
                      <a:pt x="93" y="85"/>
                    </a:cubicBezTo>
                    <a:cubicBezTo>
                      <a:pt x="87" y="88"/>
                      <a:pt x="84" y="86"/>
                      <a:pt x="80" y="82"/>
                    </a:cubicBezTo>
                    <a:cubicBezTo>
                      <a:pt x="79" y="81"/>
                      <a:pt x="78" y="80"/>
                      <a:pt x="77" y="80"/>
                    </a:cubicBezTo>
                    <a:cubicBezTo>
                      <a:pt x="75" y="80"/>
                      <a:pt x="73" y="82"/>
                      <a:pt x="71" y="83"/>
                    </a:cubicBezTo>
                    <a:cubicBezTo>
                      <a:pt x="70" y="84"/>
                      <a:pt x="70" y="84"/>
                      <a:pt x="70" y="84"/>
                    </a:cubicBezTo>
                    <a:cubicBezTo>
                      <a:pt x="69" y="85"/>
                      <a:pt x="69" y="86"/>
                      <a:pt x="68" y="86"/>
                    </a:cubicBezTo>
                    <a:cubicBezTo>
                      <a:pt x="67" y="85"/>
                      <a:pt x="65" y="84"/>
                      <a:pt x="63" y="79"/>
                    </a:cubicBezTo>
                    <a:cubicBezTo>
                      <a:pt x="63" y="77"/>
                      <a:pt x="62" y="75"/>
                      <a:pt x="61" y="75"/>
                    </a:cubicBezTo>
                    <a:cubicBezTo>
                      <a:pt x="59" y="75"/>
                      <a:pt x="58" y="77"/>
                      <a:pt x="57" y="78"/>
                    </a:cubicBezTo>
                    <a:cubicBezTo>
                      <a:pt x="57" y="79"/>
                      <a:pt x="57" y="79"/>
                      <a:pt x="57" y="80"/>
                    </a:cubicBezTo>
                    <a:cubicBezTo>
                      <a:pt x="56" y="79"/>
                      <a:pt x="56" y="79"/>
                      <a:pt x="56" y="79"/>
                    </a:cubicBezTo>
                    <a:cubicBezTo>
                      <a:pt x="56" y="78"/>
                      <a:pt x="55" y="77"/>
                      <a:pt x="54" y="76"/>
                    </a:cubicBezTo>
                    <a:cubicBezTo>
                      <a:pt x="53" y="76"/>
                      <a:pt x="51" y="76"/>
                      <a:pt x="49" y="77"/>
                    </a:cubicBezTo>
                    <a:cubicBezTo>
                      <a:pt x="47" y="78"/>
                      <a:pt x="45" y="78"/>
                      <a:pt x="43" y="78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2" y="77"/>
                      <a:pt x="43" y="76"/>
                      <a:pt x="44" y="76"/>
                    </a:cubicBezTo>
                    <a:cubicBezTo>
                      <a:pt x="45" y="74"/>
                      <a:pt x="47" y="73"/>
                      <a:pt x="46" y="70"/>
                    </a:cubicBezTo>
                    <a:cubicBezTo>
                      <a:pt x="44" y="68"/>
                      <a:pt x="39" y="69"/>
                      <a:pt x="35" y="69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5" y="70"/>
                      <a:pt x="24" y="68"/>
                      <a:pt x="23" y="64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0" y="57"/>
                      <a:pt x="15" y="58"/>
                      <a:pt x="10" y="59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5" y="59"/>
                      <a:pt x="3" y="59"/>
                      <a:pt x="2" y="58"/>
                    </a:cubicBezTo>
                    <a:cubicBezTo>
                      <a:pt x="2" y="57"/>
                      <a:pt x="2" y="57"/>
                      <a:pt x="2" y="5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Freeform 83"/>
              <p:cNvSpPr>
                <a:spLocks noEditPoints="1"/>
              </p:cNvSpPr>
              <p:nvPr/>
            </p:nvSpPr>
            <p:spPr bwMode="auto">
              <a:xfrm>
                <a:off x="3585" y="1020"/>
                <a:ext cx="726" cy="614"/>
              </a:xfrm>
              <a:custGeom>
                <a:avLst/>
                <a:gdLst>
                  <a:gd name="T0" fmla="*/ 9 w 149"/>
                  <a:gd name="T1" fmla="*/ 4 h 126"/>
                  <a:gd name="T2" fmla="*/ 8 w 149"/>
                  <a:gd name="T3" fmla="*/ 11 h 126"/>
                  <a:gd name="T4" fmla="*/ 0 w 149"/>
                  <a:gd name="T5" fmla="*/ 25 h 126"/>
                  <a:gd name="T6" fmla="*/ 19 w 149"/>
                  <a:gd name="T7" fmla="*/ 45 h 126"/>
                  <a:gd name="T8" fmla="*/ 16 w 149"/>
                  <a:gd name="T9" fmla="*/ 53 h 126"/>
                  <a:gd name="T10" fmla="*/ 19 w 149"/>
                  <a:gd name="T11" fmla="*/ 57 h 126"/>
                  <a:gd name="T12" fmla="*/ 17 w 149"/>
                  <a:gd name="T13" fmla="*/ 63 h 126"/>
                  <a:gd name="T14" fmla="*/ 21 w 149"/>
                  <a:gd name="T15" fmla="*/ 69 h 126"/>
                  <a:gd name="T16" fmla="*/ 19 w 149"/>
                  <a:gd name="T17" fmla="*/ 82 h 126"/>
                  <a:gd name="T18" fmla="*/ 20 w 149"/>
                  <a:gd name="T19" fmla="*/ 89 h 126"/>
                  <a:gd name="T20" fmla="*/ 17 w 149"/>
                  <a:gd name="T21" fmla="*/ 92 h 126"/>
                  <a:gd name="T22" fmla="*/ 47 w 149"/>
                  <a:gd name="T23" fmla="*/ 97 h 126"/>
                  <a:gd name="T24" fmla="*/ 63 w 149"/>
                  <a:gd name="T25" fmla="*/ 102 h 126"/>
                  <a:gd name="T26" fmla="*/ 90 w 149"/>
                  <a:gd name="T27" fmla="*/ 101 h 126"/>
                  <a:gd name="T28" fmla="*/ 99 w 149"/>
                  <a:gd name="T29" fmla="*/ 114 h 126"/>
                  <a:gd name="T30" fmla="*/ 106 w 149"/>
                  <a:gd name="T31" fmla="*/ 126 h 126"/>
                  <a:gd name="T32" fmla="*/ 119 w 149"/>
                  <a:gd name="T33" fmla="*/ 106 h 126"/>
                  <a:gd name="T34" fmla="*/ 118 w 149"/>
                  <a:gd name="T35" fmla="*/ 96 h 126"/>
                  <a:gd name="T36" fmla="*/ 119 w 149"/>
                  <a:gd name="T37" fmla="*/ 87 h 126"/>
                  <a:gd name="T38" fmla="*/ 128 w 149"/>
                  <a:gd name="T39" fmla="*/ 82 h 126"/>
                  <a:gd name="T40" fmla="*/ 139 w 149"/>
                  <a:gd name="T41" fmla="*/ 67 h 126"/>
                  <a:gd name="T42" fmla="*/ 147 w 149"/>
                  <a:gd name="T43" fmla="*/ 53 h 126"/>
                  <a:gd name="T44" fmla="*/ 148 w 149"/>
                  <a:gd name="T45" fmla="*/ 43 h 126"/>
                  <a:gd name="T46" fmla="*/ 146 w 149"/>
                  <a:gd name="T47" fmla="*/ 31 h 126"/>
                  <a:gd name="T48" fmla="*/ 127 w 149"/>
                  <a:gd name="T49" fmla="*/ 26 h 126"/>
                  <a:gd name="T50" fmla="*/ 90 w 149"/>
                  <a:gd name="T51" fmla="*/ 25 h 126"/>
                  <a:gd name="T52" fmla="*/ 78 w 149"/>
                  <a:gd name="T53" fmla="*/ 29 h 126"/>
                  <a:gd name="T54" fmla="*/ 67 w 149"/>
                  <a:gd name="T55" fmla="*/ 23 h 126"/>
                  <a:gd name="T56" fmla="*/ 53 w 149"/>
                  <a:gd name="T57" fmla="*/ 21 h 126"/>
                  <a:gd name="T58" fmla="*/ 45 w 149"/>
                  <a:gd name="T59" fmla="*/ 12 h 126"/>
                  <a:gd name="T60" fmla="*/ 20 w 149"/>
                  <a:gd name="T61" fmla="*/ 2 h 126"/>
                  <a:gd name="T62" fmla="*/ 16 w 149"/>
                  <a:gd name="T63" fmla="*/ 14 h 126"/>
                  <a:gd name="T64" fmla="*/ 10 w 149"/>
                  <a:gd name="T65" fmla="*/ 6 h 126"/>
                  <a:gd name="T66" fmla="*/ 16 w 149"/>
                  <a:gd name="T67" fmla="*/ 4 h 126"/>
                  <a:gd name="T68" fmla="*/ 39 w 149"/>
                  <a:gd name="T69" fmla="*/ 15 h 126"/>
                  <a:gd name="T70" fmla="*/ 50 w 149"/>
                  <a:gd name="T71" fmla="*/ 21 h 126"/>
                  <a:gd name="T72" fmla="*/ 65 w 149"/>
                  <a:gd name="T73" fmla="*/ 23 h 126"/>
                  <a:gd name="T74" fmla="*/ 71 w 149"/>
                  <a:gd name="T75" fmla="*/ 22 h 126"/>
                  <a:gd name="T76" fmla="*/ 87 w 149"/>
                  <a:gd name="T77" fmla="*/ 25 h 126"/>
                  <a:gd name="T78" fmla="*/ 118 w 149"/>
                  <a:gd name="T79" fmla="*/ 29 h 126"/>
                  <a:gd name="T80" fmla="*/ 138 w 149"/>
                  <a:gd name="T81" fmla="*/ 32 h 126"/>
                  <a:gd name="T82" fmla="*/ 147 w 149"/>
                  <a:gd name="T83" fmla="*/ 40 h 126"/>
                  <a:gd name="T84" fmla="*/ 146 w 149"/>
                  <a:gd name="T85" fmla="*/ 49 h 126"/>
                  <a:gd name="T86" fmla="*/ 140 w 149"/>
                  <a:gd name="T87" fmla="*/ 57 h 126"/>
                  <a:gd name="T88" fmla="*/ 137 w 149"/>
                  <a:gd name="T89" fmla="*/ 74 h 126"/>
                  <a:gd name="T90" fmla="*/ 124 w 149"/>
                  <a:gd name="T91" fmla="*/ 81 h 126"/>
                  <a:gd name="T92" fmla="*/ 120 w 149"/>
                  <a:gd name="T93" fmla="*/ 92 h 126"/>
                  <a:gd name="T94" fmla="*/ 117 w 149"/>
                  <a:gd name="T95" fmla="*/ 95 h 126"/>
                  <a:gd name="T96" fmla="*/ 116 w 149"/>
                  <a:gd name="T97" fmla="*/ 106 h 126"/>
                  <a:gd name="T98" fmla="*/ 107 w 149"/>
                  <a:gd name="T99" fmla="*/ 123 h 126"/>
                  <a:gd name="T100" fmla="*/ 95 w 149"/>
                  <a:gd name="T101" fmla="*/ 110 h 126"/>
                  <a:gd name="T102" fmla="*/ 91 w 149"/>
                  <a:gd name="T103" fmla="*/ 99 h 126"/>
                  <a:gd name="T104" fmla="*/ 64 w 149"/>
                  <a:gd name="T105" fmla="*/ 100 h 126"/>
                  <a:gd name="T106" fmla="*/ 47 w 149"/>
                  <a:gd name="T107" fmla="*/ 95 h 126"/>
                  <a:gd name="T108" fmla="*/ 19 w 149"/>
                  <a:gd name="T109" fmla="*/ 91 h 126"/>
                  <a:gd name="T110" fmla="*/ 21 w 149"/>
                  <a:gd name="T111" fmla="*/ 81 h 126"/>
                  <a:gd name="T112" fmla="*/ 23 w 149"/>
                  <a:gd name="T113" fmla="*/ 69 h 126"/>
                  <a:gd name="T114" fmla="*/ 19 w 149"/>
                  <a:gd name="T115" fmla="*/ 65 h 126"/>
                  <a:gd name="T116" fmla="*/ 18 w 149"/>
                  <a:gd name="T117" fmla="*/ 61 h 126"/>
                  <a:gd name="T118" fmla="*/ 22 w 149"/>
                  <a:gd name="T119" fmla="*/ 56 h 126"/>
                  <a:gd name="T120" fmla="*/ 20 w 149"/>
                  <a:gd name="T121" fmla="*/ 51 h 126"/>
                  <a:gd name="T122" fmla="*/ 14 w 149"/>
                  <a:gd name="T123" fmla="*/ 35 h 126"/>
                  <a:gd name="T124" fmla="*/ 10 w 149"/>
                  <a:gd name="T125" fmla="*/ 1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9" h="126">
                    <a:moveTo>
                      <a:pt x="11" y="1"/>
                    </a:move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8"/>
                      <a:pt x="9" y="9"/>
                      <a:pt x="11" y="10"/>
                    </a:cubicBezTo>
                    <a:cubicBezTo>
                      <a:pt x="11" y="10"/>
                      <a:pt x="11" y="11"/>
                      <a:pt x="11" y="11"/>
                    </a:cubicBezTo>
                    <a:cubicBezTo>
                      <a:pt x="10" y="10"/>
                      <a:pt x="9" y="11"/>
                      <a:pt x="8" y="11"/>
                    </a:cubicBezTo>
                    <a:cubicBezTo>
                      <a:pt x="7" y="12"/>
                      <a:pt x="6" y="14"/>
                      <a:pt x="6" y="16"/>
                    </a:cubicBezTo>
                    <a:cubicBezTo>
                      <a:pt x="6" y="18"/>
                      <a:pt x="5" y="19"/>
                      <a:pt x="3" y="22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0" y="25"/>
                      <a:pt x="0" y="25"/>
                    </a:cubicBezTo>
                    <a:cubicBezTo>
                      <a:pt x="0" y="25"/>
                      <a:pt x="1" y="25"/>
                      <a:pt x="1" y="26"/>
                    </a:cubicBezTo>
                    <a:cubicBezTo>
                      <a:pt x="7" y="31"/>
                      <a:pt x="11" y="34"/>
                      <a:pt x="13" y="36"/>
                    </a:cubicBezTo>
                    <a:cubicBezTo>
                      <a:pt x="15" y="38"/>
                      <a:pt x="16" y="40"/>
                      <a:pt x="16" y="42"/>
                    </a:cubicBezTo>
                    <a:cubicBezTo>
                      <a:pt x="17" y="43"/>
                      <a:pt x="17" y="44"/>
                      <a:pt x="19" y="45"/>
                    </a:cubicBezTo>
                    <a:cubicBezTo>
                      <a:pt x="19" y="47"/>
                      <a:pt x="20" y="47"/>
                      <a:pt x="20" y="48"/>
                    </a:cubicBezTo>
                    <a:cubicBezTo>
                      <a:pt x="20" y="48"/>
                      <a:pt x="19" y="49"/>
                      <a:pt x="18" y="50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7" y="52"/>
                      <a:pt x="16" y="52"/>
                      <a:pt x="16" y="53"/>
                    </a:cubicBezTo>
                    <a:cubicBezTo>
                      <a:pt x="16" y="53"/>
                      <a:pt x="16" y="54"/>
                      <a:pt x="16" y="54"/>
                    </a:cubicBezTo>
                    <a:cubicBezTo>
                      <a:pt x="16" y="55"/>
                      <a:pt x="17" y="55"/>
                      <a:pt x="19" y="56"/>
                    </a:cubicBezTo>
                    <a:cubicBezTo>
                      <a:pt x="19" y="56"/>
                      <a:pt x="20" y="56"/>
                      <a:pt x="20" y="56"/>
                    </a:cubicBezTo>
                    <a:cubicBezTo>
                      <a:pt x="19" y="56"/>
                      <a:pt x="19" y="57"/>
                      <a:pt x="19" y="57"/>
                    </a:cubicBezTo>
                    <a:cubicBezTo>
                      <a:pt x="18" y="58"/>
                      <a:pt x="17" y="59"/>
                      <a:pt x="17" y="60"/>
                    </a:cubicBezTo>
                    <a:cubicBezTo>
                      <a:pt x="17" y="60"/>
                      <a:pt x="17" y="60"/>
                      <a:pt x="17" y="61"/>
                    </a:cubicBezTo>
                    <a:cubicBezTo>
                      <a:pt x="17" y="61"/>
                      <a:pt x="17" y="62"/>
                      <a:pt x="17" y="62"/>
                    </a:cubicBezTo>
                    <a:cubicBezTo>
                      <a:pt x="17" y="62"/>
                      <a:pt x="17" y="62"/>
                      <a:pt x="17" y="63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17" y="64"/>
                      <a:pt x="17" y="64"/>
                      <a:pt x="17" y="65"/>
                    </a:cubicBezTo>
                    <a:cubicBezTo>
                      <a:pt x="17" y="66"/>
                      <a:pt x="17" y="67"/>
                      <a:pt x="18" y="68"/>
                    </a:cubicBezTo>
                    <a:cubicBezTo>
                      <a:pt x="19" y="69"/>
                      <a:pt x="20" y="69"/>
                      <a:pt x="21" y="69"/>
                    </a:cubicBezTo>
                    <a:cubicBezTo>
                      <a:pt x="21" y="70"/>
                      <a:pt x="20" y="71"/>
                      <a:pt x="20" y="72"/>
                    </a:cubicBezTo>
                    <a:cubicBezTo>
                      <a:pt x="19" y="73"/>
                      <a:pt x="18" y="75"/>
                      <a:pt x="18" y="77"/>
                    </a:cubicBezTo>
                    <a:cubicBezTo>
                      <a:pt x="18" y="77"/>
                      <a:pt x="18" y="77"/>
                      <a:pt x="18" y="78"/>
                    </a:cubicBezTo>
                    <a:cubicBezTo>
                      <a:pt x="18" y="79"/>
                      <a:pt x="18" y="81"/>
                      <a:pt x="19" y="82"/>
                    </a:cubicBezTo>
                    <a:cubicBezTo>
                      <a:pt x="20" y="83"/>
                      <a:pt x="20" y="85"/>
                      <a:pt x="20" y="87"/>
                    </a:cubicBezTo>
                    <a:cubicBezTo>
                      <a:pt x="20" y="87"/>
                      <a:pt x="20" y="87"/>
                      <a:pt x="20" y="87"/>
                    </a:cubicBezTo>
                    <a:cubicBezTo>
                      <a:pt x="20" y="88"/>
                      <a:pt x="20" y="89"/>
                      <a:pt x="20" y="89"/>
                    </a:cubicBezTo>
                    <a:cubicBezTo>
                      <a:pt x="20" y="89"/>
                      <a:pt x="20" y="89"/>
                      <a:pt x="20" y="89"/>
                    </a:cubicBezTo>
                    <a:cubicBezTo>
                      <a:pt x="19" y="89"/>
                      <a:pt x="18" y="89"/>
                      <a:pt x="17" y="90"/>
                    </a:cubicBezTo>
                    <a:cubicBezTo>
                      <a:pt x="16" y="90"/>
                      <a:pt x="16" y="90"/>
                      <a:pt x="16" y="90"/>
                    </a:cubicBezTo>
                    <a:cubicBezTo>
                      <a:pt x="16" y="90"/>
                      <a:pt x="16" y="91"/>
                      <a:pt x="16" y="91"/>
                    </a:cubicBezTo>
                    <a:cubicBezTo>
                      <a:pt x="16" y="91"/>
                      <a:pt x="16" y="92"/>
                      <a:pt x="17" y="92"/>
                    </a:cubicBezTo>
                    <a:cubicBezTo>
                      <a:pt x="18" y="92"/>
                      <a:pt x="19" y="93"/>
                      <a:pt x="20" y="94"/>
                    </a:cubicBezTo>
                    <a:cubicBezTo>
                      <a:pt x="25" y="99"/>
                      <a:pt x="31" y="98"/>
                      <a:pt x="35" y="96"/>
                    </a:cubicBezTo>
                    <a:cubicBezTo>
                      <a:pt x="38" y="93"/>
                      <a:pt x="40" y="93"/>
                      <a:pt x="42" y="95"/>
                    </a:cubicBezTo>
                    <a:cubicBezTo>
                      <a:pt x="44" y="98"/>
                      <a:pt x="46" y="97"/>
                      <a:pt x="47" y="97"/>
                    </a:cubicBezTo>
                    <a:cubicBezTo>
                      <a:pt x="48" y="97"/>
                      <a:pt x="50" y="96"/>
                      <a:pt x="51" y="97"/>
                    </a:cubicBezTo>
                    <a:cubicBezTo>
                      <a:pt x="53" y="97"/>
                      <a:pt x="55" y="98"/>
                      <a:pt x="56" y="99"/>
                    </a:cubicBezTo>
                    <a:cubicBezTo>
                      <a:pt x="57" y="100"/>
                      <a:pt x="59" y="101"/>
                      <a:pt x="61" y="102"/>
                    </a:cubicBezTo>
                    <a:cubicBezTo>
                      <a:pt x="63" y="102"/>
                      <a:pt x="63" y="102"/>
                      <a:pt x="63" y="102"/>
                    </a:cubicBezTo>
                    <a:cubicBezTo>
                      <a:pt x="67" y="103"/>
                      <a:pt x="70" y="104"/>
                      <a:pt x="74" y="103"/>
                    </a:cubicBezTo>
                    <a:cubicBezTo>
                      <a:pt x="79" y="103"/>
                      <a:pt x="79" y="103"/>
                      <a:pt x="79" y="103"/>
                    </a:cubicBezTo>
                    <a:cubicBezTo>
                      <a:pt x="82" y="103"/>
                      <a:pt x="84" y="103"/>
                      <a:pt x="85" y="102"/>
                    </a:cubicBezTo>
                    <a:cubicBezTo>
                      <a:pt x="86" y="101"/>
                      <a:pt x="88" y="100"/>
                      <a:pt x="90" y="101"/>
                    </a:cubicBezTo>
                    <a:cubicBezTo>
                      <a:pt x="91" y="101"/>
                      <a:pt x="92" y="101"/>
                      <a:pt x="92" y="102"/>
                    </a:cubicBezTo>
                    <a:cubicBezTo>
                      <a:pt x="92" y="102"/>
                      <a:pt x="92" y="105"/>
                      <a:pt x="92" y="105"/>
                    </a:cubicBezTo>
                    <a:cubicBezTo>
                      <a:pt x="92" y="107"/>
                      <a:pt x="92" y="109"/>
                      <a:pt x="94" y="111"/>
                    </a:cubicBezTo>
                    <a:cubicBezTo>
                      <a:pt x="99" y="114"/>
                      <a:pt x="99" y="114"/>
                      <a:pt x="99" y="114"/>
                    </a:cubicBezTo>
                    <a:cubicBezTo>
                      <a:pt x="102" y="116"/>
                      <a:pt x="105" y="118"/>
                      <a:pt x="105" y="119"/>
                    </a:cubicBezTo>
                    <a:cubicBezTo>
                      <a:pt x="106" y="121"/>
                      <a:pt x="106" y="123"/>
                      <a:pt x="105" y="125"/>
                    </a:cubicBezTo>
                    <a:cubicBezTo>
                      <a:pt x="105" y="125"/>
                      <a:pt x="105" y="126"/>
                      <a:pt x="105" y="126"/>
                    </a:cubicBezTo>
                    <a:cubicBezTo>
                      <a:pt x="106" y="126"/>
                      <a:pt x="106" y="126"/>
                      <a:pt x="106" y="126"/>
                    </a:cubicBezTo>
                    <a:cubicBezTo>
                      <a:pt x="108" y="126"/>
                      <a:pt x="109" y="125"/>
                      <a:pt x="111" y="122"/>
                    </a:cubicBezTo>
                    <a:cubicBezTo>
                      <a:pt x="111" y="122"/>
                      <a:pt x="114" y="115"/>
                      <a:pt x="114" y="115"/>
                    </a:cubicBezTo>
                    <a:cubicBezTo>
                      <a:pt x="116" y="111"/>
                      <a:pt x="118" y="108"/>
                      <a:pt x="119" y="107"/>
                    </a:cubicBezTo>
                    <a:cubicBezTo>
                      <a:pt x="119" y="107"/>
                      <a:pt x="119" y="106"/>
                      <a:pt x="119" y="106"/>
                    </a:cubicBezTo>
                    <a:cubicBezTo>
                      <a:pt x="119" y="105"/>
                      <a:pt x="118" y="105"/>
                      <a:pt x="117" y="104"/>
                    </a:cubicBezTo>
                    <a:cubicBezTo>
                      <a:pt x="116" y="103"/>
                      <a:pt x="116" y="103"/>
                      <a:pt x="116" y="103"/>
                    </a:cubicBezTo>
                    <a:cubicBezTo>
                      <a:pt x="117" y="99"/>
                      <a:pt x="117" y="99"/>
                      <a:pt x="117" y="99"/>
                    </a:cubicBezTo>
                    <a:cubicBezTo>
                      <a:pt x="117" y="98"/>
                      <a:pt x="118" y="97"/>
                      <a:pt x="118" y="96"/>
                    </a:cubicBezTo>
                    <a:cubicBezTo>
                      <a:pt x="120" y="97"/>
                      <a:pt x="122" y="98"/>
                      <a:pt x="123" y="97"/>
                    </a:cubicBezTo>
                    <a:cubicBezTo>
                      <a:pt x="124" y="96"/>
                      <a:pt x="124" y="95"/>
                      <a:pt x="124" y="94"/>
                    </a:cubicBezTo>
                    <a:cubicBezTo>
                      <a:pt x="123" y="92"/>
                      <a:pt x="122" y="92"/>
                      <a:pt x="121" y="91"/>
                    </a:cubicBezTo>
                    <a:cubicBezTo>
                      <a:pt x="120" y="89"/>
                      <a:pt x="119" y="89"/>
                      <a:pt x="119" y="87"/>
                    </a:cubicBezTo>
                    <a:cubicBezTo>
                      <a:pt x="120" y="87"/>
                      <a:pt x="120" y="87"/>
                      <a:pt x="120" y="87"/>
                    </a:cubicBezTo>
                    <a:cubicBezTo>
                      <a:pt x="120" y="84"/>
                      <a:pt x="120" y="83"/>
                      <a:pt x="121" y="83"/>
                    </a:cubicBezTo>
                    <a:cubicBezTo>
                      <a:pt x="123" y="83"/>
                      <a:pt x="123" y="83"/>
                      <a:pt x="123" y="83"/>
                    </a:cubicBezTo>
                    <a:cubicBezTo>
                      <a:pt x="125" y="83"/>
                      <a:pt x="127" y="84"/>
                      <a:pt x="128" y="82"/>
                    </a:cubicBezTo>
                    <a:cubicBezTo>
                      <a:pt x="130" y="80"/>
                      <a:pt x="131" y="79"/>
                      <a:pt x="132" y="80"/>
                    </a:cubicBezTo>
                    <a:cubicBezTo>
                      <a:pt x="133" y="80"/>
                      <a:pt x="138" y="81"/>
                      <a:pt x="139" y="79"/>
                    </a:cubicBezTo>
                    <a:cubicBezTo>
                      <a:pt x="140" y="78"/>
                      <a:pt x="140" y="74"/>
                      <a:pt x="138" y="72"/>
                    </a:cubicBezTo>
                    <a:cubicBezTo>
                      <a:pt x="137" y="71"/>
                      <a:pt x="137" y="70"/>
                      <a:pt x="139" y="67"/>
                    </a:cubicBezTo>
                    <a:cubicBezTo>
                      <a:pt x="141" y="64"/>
                      <a:pt x="141" y="62"/>
                      <a:pt x="139" y="60"/>
                    </a:cubicBezTo>
                    <a:cubicBezTo>
                      <a:pt x="138" y="60"/>
                      <a:pt x="139" y="59"/>
                      <a:pt x="139" y="59"/>
                    </a:cubicBezTo>
                    <a:cubicBezTo>
                      <a:pt x="139" y="59"/>
                      <a:pt x="139" y="58"/>
                      <a:pt x="140" y="59"/>
                    </a:cubicBezTo>
                    <a:cubicBezTo>
                      <a:pt x="143" y="59"/>
                      <a:pt x="146" y="56"/>
                      <a:pt x="147" y="53"/>
                    </a:cubicBezTo>
                    <a:cubicBezTo>
                      <a:pt x="148" y="52"/>
                      <a:pt x="148" y="52"/>
                      <a:pt x="148" y="52"/>
                    </a:cubicBezTo>
                    <a:cubicBezTo>
                      <a:pt x="148" y="50"/>
                      <a:pt x="149" y="49"/>
                      <a:pt x="147" y="47"/>
                    </a:cubicBezTo>
                    <a:cubicBezTo>
                      <a:pt x="146" y="46"/>
                      <a:pt x="147" y="46"/>
                      <a:pt x="147" y="44"/>
                    </a:cubicBezTo>
                    <a:cubicBezTo>
                      <a:pt x="148" y="43"/>
                      <a:pt x="148" y="43"/>
                      <a:pt x="148" y="43"/>
                    </a:cubicBezTo>
                    <a:cubicBezTo>
                      <a:pt x="149" y="40"/>
                      <a:pt x="149" y="38"/>
                      <a:pt x="147" y="36"/>
                    </a:cubicBezTo>
                    <a:cubicBezTo>
                      <a:pt x="147" y="35"/>
                      <a:pt x="147" y="34"/>
                      <a:pt x="147" y="32"/>
                    </a:cubicBezTo>
                    <a:cubicBezTo>
                      <a:pt x="147" y="32"/>
                      <a:pt x="147" y="32"/>
                      <a:pt x="147" y="31"/>
                    </a:cubicBezTo>
                    <a:cubicBezTo>
                      <a:pt x="147" y="31"/>
                      <a:pt x="146" y="31"/>
                      <a:pt x="146" y="31"/>
                    </a:cubicBezTo>
                    <a:cubicBezTo>
                      <a:pt x="143" y="31"/>
                      <a:pt x="140" y="31"/>
                      <a:pt x="139" y="30"/>
                    </a:cubicBezTo>
                    <a:cubicBezTo>
                      <a:pt x="138" y="29"/>
                      <a:pt x="134" y="28"/>
                      <a:pt x="131" y="27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7" y="26"/>
                      <a:pt x="127" y="26"/>
                      <a:pt x="127" y="26"/>
                    </a:cubicBezTo>
                    <a:cubicBezTo>
                      <a:pt x="125" y="24"/>
                      <a:pt x="122" y="23"/>
                      <a:pt x="117" y="28"/>
                    </a:cubicBezTo>
                    <a:cubicBezTo>
                      <a:pt x="113" y="30"/>
                      <a:pt x="112" y="29"/>
                      <a:pt x="110" y="28"/>
                    </a:cubicBezTo>
                    <a:cubicBezTo>
                      <a:pt x="109" y="27"/>
                      <a:pt x="107" y="25"/>
                      <a:pt x="103" y="28"/>
                    </a:cubicBezTo>
                    <a:cubicBezTo>
                      <a:pt x="97" y="31"/>
                      <a:pt x="94" y="29"/>
                      <a:pt x="90" y="25"/>
                    </a:cubicBezTo>
                    <a:cubicBezTo>
                      <a:pt x="89" y="24"/>
                      <a:pt x="88" y="23"/>
                      <a:pt x="87" y="23"/>
                    </a:cubicBezTo>
                    <a:cubicBezTo>
                      <a:pt x="85" y="23"/>
                      <a:pt x="83" y="25"/>
                      <a:pt x="81" y="26"/>
                    </a:cubicBezTo>
                    <a:cubicBezTo>
                      <a:pt x="80" y="27"/>
                      <a:pt x="80" y="27"/>
                      <a:pt x="80" y="27"/>
                    </a:cubicBezTo>
                    <a:cubicBezTo>
                      <a:pt x="79" y="28"/>
                      <a:pt x="79" y="29"/>
                      <a:pt x="78" y="29"/>
                    </a:cubicBezTo>
                    <a:cubicBezTo>
                      <a:pt x="77" y="28"/>
                      <a:pt x="75" y="27"/>
                      <a:pt x="73" y="22"/>
                    </a:cubicBezTo>
                    <a:cubicBezTo>
                      <a:pt x="73" y="20"/>
                      <a:pt x="72" y="18"/>
                      <a:pt x="71" y="18"/>
                    </a:cubicBezTo>
                    <a:cubicBezTo>
                      <a:pt x="69" y="18"/>
                      <a:pt x="68" y="20"/>
                      <a:pt x="67" y="21"/>
                    </a:cubicBezTo>
                    <a:cubicBezTo>
                      <a:pt x="67" y="22"/>
                      <a:pt x="67" y="22"/>
                      <a:pt x="67" y="23"/>
                    </a:cubicBezTo>
                    <a:cubicBezTo>
                      <a:pt x="66" y="22"/>
                      <a:pt x="66" y="22"/>
                      <a:pt x="66" y="22"/>
                    </a:cubicBezTo>
                    <a:cubicBezTo>
                      <a:pt x="66" y="21"/>
                      <a:pt x="65" y="20"/>
                      <a:pt x="64" y="19"/>
                    </a:cubicBezTo>
                    <a:cubicBezTo>
                      <a:pt x="63" y="19"/>
                      <a:pt x="61" y="19"/>
                      <a:pt x="59" y="20"/>
                    </a:cubicBezTo>
                    <a:cubicBezTo>
                      <a:pt x="57" y="21"/>
                      <a:pt x="55" y="21"/>
                      <a:pt x="53" y="21"/>
                    </a:cubicBezTo>
                    <a:cubicBezTo>
                      <a:pt x="52" y="20"/>
                      <a:pt x="52" y="20"/>
                      <a:pt x="52" y="20"/>
                    </a:cubicBezTo>
                    <a:cubicBezTo>
                      <a:pt x="52" y="20"/>
                      <a:pt x="53" y="19"/>
                      <a:pt x="54" y="19"/>
                    </a:cubicBezTo>
                    <a:cubicBezTo>
                      <a:pt x="55" y="17"/>
                      <a:pt x="57" y="16"/>
                      <a:pt x="56" y="13"/>
                    </a:cubicBezTo>
                    <a:cubicBezTo>
                      <a:pt x="54" y="11"/>
                      <a:pt x="49" y="12"/>
                      <a:pt x="45" y="12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5" y="13"/>
                      <a:pt x="34" y="11"/>
                      <a:pt x="33" y="7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0" y="0"/>
                      <a:pt x="25" y="1"/>
                      <a:pt x="20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4" y="2"/>
                      <a:pt x="13" y="2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lose/>
                    <a:moveTo>
                      <a:pt x="16" y="14"/>
                    </a:move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3"/>
                      <a:pt x="16" y="13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1" y="8"/>
                      <a:pt x="10" y="7"/>
                      <a:pt x="10" y="6"/>
                    </a:cubicBezTo>
                    <a:cubicBezTo>
                      <a:pt x="10" y="6"/>
                      <a:pt x="11" y="5"/>
                      <a:pt x="11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3"/>
                      <a:pt x="14" y="4"/>
                      <a:pt x="16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6" y="3"/>
                      <a:pt x="29" y="3"/>
                      <a:pt x="30" y="6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2" y="12"/>
                      <a:pt x="33" y="15"/>
                      <a:pt x="39" y="15"/>
                    </a:cubicBezTo>
                    <a:cubicBezTo>
                      <a:pt x="45" y="14"/>
                      <a:pt x="45" y="14"/>
                      <a:pt x="45" y="14"/>
                    </a:cubicBezTo>
                    <a:cubicBezTo>
                      <a:pt x="49" y="13"/>
                      <a:pt x="53" y="13"/>
                      <a:pt x="54" y="15"/>
                    </a:cubicBezTo>
                    <a:cubicBezTo>
                      <a:pt x="55" y="15"/>
                      <a:pt x="54" y="16"/>
                      <a:pt x="52" y="17"/>
                    </a:cubicBezTo>
                    <a:cubicBezTo>
                      <a:pt x="51" y="18"/>
                      <a:pt x="50" y="19"/>
                      <a:pt x="50" y="21"/>
                    </a:cubicBezTo>
                    <a:cubicBezTo>
                      <a:pt x="51" y="22"/>
                      <a:pt x="52" y="22"/>
                      <a:pt x="52" y="23"/>
                    </a:cubicBezTo>
                    <a:cubicBezTo>
                      <a:pt x="55" y="23"/>
                      <a:pt x="58" y="22"/>
                      <a:pt x="60" y="22"/>
                    </a:cubicBezTo>
                    <a:cubicBezTo>
                      <a:pt x="61" y="21"/>
                      <a:pt x="63" y="21"/>
                      <a:pt x="63" y="21"/>
                    </a:cubicBezTo>
                    <a:cubicBezTo>
                      <a:pt x="64" y="21"/>
                      <a:pt x="64" y="22"/>
                      <a:pt x="65" y="23"/>
                    </a:cubicBezTo>
                    <a:cubicBezTo>
                      <a:pt x="65" y="23"/>
                      <a:pt x="65" y="25"/>
                      <a:pt x="66" y="25"/>
                    </a:cubicBezTo>
                    <a:cubicBezTo>
                      <a:pt x="68" y="25"/>
                      <a:pt x="68" y="23"/>
                      <a:pt x="69" y="22"/>
                    </a:cubicBezTo>
                    <a:cubicBezTo>
                      <a:pt x="69" y="21"/>
                      <a:pt x="70" y="20"/>
                      <a:pt x="70" y="20"/>
                    </a:cubicBezTo>
                    <a:cubicBezTo>
                      <a:pt x="70" y="20"/>
                      <a:pt x="71" y="21"/>
                      <a:pt x="71" y="22"/>
                    </a:cubicBezTo>
                    <a:cubicBezTo>
                      <a:pt x="73" y="27"/>
                      <a:pt x="75" y="30"/>
                      <a:pt x="77" y="30"/>
                    </a:cubicBezTo>
                    <a:cubicBezTo>
                      <a:pt x="78" y="31"/>
                      <a:pt x="80" y="31"/>
                      <a:pt x="82" y="29"/>
                    </a:cubicBezTo>
                    <a:cubicBezTo>
                      <a:pt x="83" y="28"/>
                      <a:pt x="83" y="28"/>
                      <a:pt x="83" y="28"/>
                    </a:cubicBezTo>
                    <a:cubicBezTo>
                      <a:pt x="84" y="26"/>
                      <a:pt x="85" y="25"/>
                      <a:pt x="87" y="25"/>
                    </a:cubicBezTo>
                    <a:cubicBezTo>
                      <a:pt x="87" y="25"/>
                      <a:pt x="88" y="25"/>
                      <a:pt x="89" y="26"/>
                    </a:cubicBezTo>
                    <a:cubicBezTo>
                      <a:pt x="93" y="30"/>
                      <a:pt x="97" y="33"/>
                      <a:pt x="104" y="29"/>
                    </a:cubicBezTo>
                    <a:cubicBezTo>
                      <a:pt x="107" y="28"/>
                      <a:pt x="108" y="28"/>
                      <a:pt x="109" y="29"/>
                    </a:cubicBezTo>
                    <a:cubicBezTo>
                      <a:pt x="111" y="31"/>
                      <a:pt x="113" y="32"/>
                      <a:pt x="118" y="29"/>
                    </a:cubicBezTo>
                    <a:cubicBezTo>
                      <a:pt x="123" y="25"/>
                      <a:pt x="125" y="26"/>
                      <a:pt x="126" y="27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31" y="29"/>
                      <a:pt x="131" y="29"/>
                      <a:pt x="131" y="29"/>
                    </a:cubicBezTo>
                    <a:cubicBezTo>
                      <a:pt x="134" y="30"/>
                      <a:pt x="137" y="30"/>
                      <a:pt x="138" y="32"/>
                    </a:cubicBezTo>
                    <a:cubicBezTo>
                      <a:pt x="140" y="33"/>
                      <a:pt x="143" y="33"/>
                      <a:pt x="145" y="33"/>
                    </a:cubicBezTo>
                    <a:cubicBezTo>
                      <a:pt x="145" y="33"/>
                      <a:pt x="145" y="34"/>
                      <a:pt x="145" y="34"/>
                    </a:cubicBezTo>
                    <a:cubicBezTo>
                      <a:pt x="145" y="35"/>
                      <a:pt x="145" y="36"/>
                      <a:pt x="146" y="37"/>
                    </a:cubicBezTo>
                    <a:cubicBezTo>
                      <a:pt x="147" y="38"/>
                      <a:pt x="147" y="39"/>
                      <a:pt x="147" y="40"/>
                    </a:cubicBezTo>
                    <a:cubicBezTo>
                      <a:pt x="147" y="40"/>
                      <a:pt x="147" y="41"/>
                      <a:pt x="146" y="42"/>
                    </a:cubicBezTo>
                    <a:cubicBezTo>
                      <a:pt x="146" y="43"/>
                      <a:pt x="146" y="43"/>
                      <a:pt x="146" y="43"/>
                    </a:cubicBezTo>
                    <a:cubicBezTo>
                      <a:pt x="145" y="44"/>
                      <a:pt x="145" y="45"/>
                      <a:pt x="145" y="46"/>
                    </a:cubicBezTo>
                    <a:cubicBezTo>
                      <a:pt x="145" y="47"/>
                      <a:pt x="145" y="48"/>
                      <a:pt x="146" y="49"/>
                    </a:cubicBezTo>
                    <a:cubicBezTo>
                      <a:pt x="146" y="49"/>
                      <a:pt x="146" y="49"/>
                      <a:pt x="146" y="49"/>
                    </a:cubicBezTo>
                    <a:cubicBezTo>
                      <a:pt x="146" y="50"/>
                      <a:pt x="146" y="50"/>
                      <a:pt x="146" y="51"/>
                    </a:cubicBezTo>
                    <a:cubicBezTo>
                      <a:pt x="145" y="53"/>
                      <a:pt x="145" y="53"/>
                      <a:pt x="145" y="53"/>
                    </a:cubicBezTo>
                    <a:cubicBezTo>
                      <a:pt x="144" y="55"/>
                      <a:pt x="142" y="57"/>
                      <a:pt x="140" y="57"/>
                    </a:cubicBezTo>
                    <a:cubicBezTo>
                      <a:pt x="139" y="57"/>
                      <a:pt x="138" y="57"/>
                      <a:pt x="137" y="58"/>
                    </a:cubicBezTo>
                    <a:cubicBezTo>
                      <a:pt x="136" y="59"/>
                      <a:pt x="137" y="61"/>
                      <a:pt x="137" y="62"/>
                    </a:cubicBezTo>
                    <a:cubicBezTo>
                      <a:pt x="138" y="63"/>
                      <a:pt x="139" y="64"/>
                      <a:pt x="137" y="66"/>
                    </a:cubicBezTo>
                    <a:cubicBezTo>
                      <a:pt x="134" y="70"/>
                      <a:pt x="136" y="73"/>
                      <a:pt x="137" y="74"/>
                    </a:cubicBezTo>
                    <a:cubicBezTo>
                      <a:pt x="138" y="75"/>
                      <a:pt x="138" y="78"/>
                      <a:pt x="137" y="78"/>
                    </a:cubicBezTo>
                    <a:cubicBezTo>
                      <a:pt x="137" y="78"/>
                      <a:pt x="134" y="78"/>
                      <a:pt x="132" y="78"/>
                    </a:cubicBezTo>
                    <a:cubicBezTo>
                      <a:pt x="130" y="77"/>
                      <a:pt x="129" y="79"/>
                      <a:pt x="127" y="81"/>
                    </a:cubicBezTo>
                    <a:cubicBezTo>
                      <a:pt x="126" y="82"/>
                      <a:pt x="125" y="81"/>
                      <a:pt x="124" y="81"/>
                    </a:cubicBezTo>
                    <a:cubicBezTo>
                      <a:pt x="121" y="81"/>
                      <a:pt x="121" y="81"/>
                      <a:pt x="121" y="81"/>
                    </a:cubicBezTo>
                    <a:cubicBezTo>
                      <a:pt x="119" y="82"/>
                      <a:pt x="118" y="84"/>
                      <a:pt x="118" y="86"/>
                    </a:cubicBezTo>
                    <a:cubicBezTo>
                      <a:pt x="118" y="87"/>
                      <a:pt x="118" y="87"/>
                      <a:pt x="118" y="87"/>
                    </a:cubicBezTo>
                    <a:cubicBezTo>
                      <a:pt x="117" y="89"/>
                      <a:pt x="118" y="91"/>
                      <a:pt x="120" y="92"/>
                    </a:cubicBezTo>
                    <a:cubicBezTo>
                      <a:pt x="121" y="93"/>
                      <a:pt x="121" y="94"/>
                      <a:pt x="122" y="95"/>
                    </a:cubicBezTo>
                    <a:cubicBezTo>
                      <a:pt x="122" y="95"/>
                      <a:pt x="122" y="95"/>
                      <a:pt x="122" y="95"/>
                    </a:cubicBezTo>
                    <a:cubicBezTo>
                      <a:pt x="122" y="95"/>
                      <a:pt x="121" y="95"/>
                      <a:pt x="119" y="95"/>
                    </a:cubicBezTo>
                    <a:cubicBezTo>
                      <a:pt x="117" y="95"/>
                      <a:pt x="117" y="95"/>
                      <a:pt x="117" y="95"/>
                    </a:cubicBezTo>
                    <a:cubicBezTo>
                      <a:pt x="116" y="95"/>
                      <a:pt x="116" y="97"/>
                      <a:pt x="115" y="99"/>
                    </a:cubicBezTo>
                    <a:cubicBezTo>
                      <a:pt x="114" y="102"/>
                      <a:pt x="114" y="102"/>
                      <a:pt x="114" y="102"/>
                    </a:cubicBezTo>
                    <a:cubicBezTo>
                      <a:pt x="114" y="102"/>
                      <a:pt x="114" y="103"/>
                      <a:pt x="114" y="103"/>
                    </a:cubicBezTo>
                    <a:cubicBezTo>
                      <a:pt x="114" y="104"/>
                      <a:pt x="115" y="105"/>
                      <a:pt x="116" y="106"/>
                    </a:cubicBezTo>
                    <a:cubicBezTo>
                      <a:pt x="116" y="106"/>
                      <a:pt x="117" y="106"/>
                      <a:pt x="117" y="106"/>
                    </a:cubicBezTo>
                    <a:cubicBezTo>
                      <a:pt x="116" y="108"/>
                      <a:pt x="115" y="110"/>
                      <a:pt x="113" y="114"/>
                    </a:cubicBezTo>
                    <a:cubicBezTo>
                      <a:pt x="109" y="121"/>
                      <a:pt x="109" y="121"/>
                      <a:pt x="109" y="121"/>
                    </a:cubicBezTo>
                    <a:cubicBezTo>
                      <a:pt x="108" y="122"/>
                      <a:pt x="108" y="123"/>
                      <a:pt x="107" y="123"/>
                    </a:cubicBezTo>
                    <a:cubicBezTo>
                      <a:pt x="107" y="123"/>
                      <a:pt x="108" y="122"/>
                      <a:pt x="108" y="121"/>
                    </a:cubicBezTo>
                    <a:cubicBezTo>
                      <a:pt x="108" y="120"/>
                      <a:pt x="107" y="119"/>
                      <a:pt x="107" y="118"/>
                    </a:cubicBezTo>
                    <a:cubicBezTo>
                      <a:pt x="106" y="116"/>
                      <a:pt x="103" y="115"/>
                      <a:pt x="100" y="113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94" y="109"/>
                      <a:pt x="94" y="108"/>
                      <a:pt x="94" y="107"/>
                    </a:cubicBezTo>
                    <a:cubicBezTo>
                      <a:pt x="94" y="106"/>
                      <a:pt x="94" y="106"/>
                      <a:pt x="94" y="105"/>
                    </a:cubicBezTo>
                    <a:cubicBezTo>
                      <a:pt x="94" y="102"/>
                      <a:pt x="94" y="102"/>
                      <a:pt x="94" y="102"/>
                    </a:cubicBezTo>
                    <a:cubicBezTo>
                      <a:pt x="94" y="100"/>
                      <a:pt x="92" y="99"/>
                      <a:pt x="91" y="99"/>
                    </a:cubicBezTo>
                    <a:cubicBezTo>
                      <a:pt x="88" y="98"/>
                      <a:pt x="85" y="99"/>
                      <a:pt x="84" y="100"/>
                    </a:cubicBezTo>
                    <a:cubicBezTo>
                      <a:pt x="83" y="101"/>
                      <a:pt x="81" y="101"/>
                      <a:pt x="78" y="101"/>
                    </a:cubicBezTo>
                    <a:cubicBezTo>
                      <a:pt x="74" y="102"/>
                      <a:pt x="74" y="102"/>
                      <a:pt x="74" y="102"/>
                    </a:cubicBezTo>
                    <a:cubicBezTo>
                      <a:pt x="70" y="102"/>
                      <a:pt x="67" y="101"/>
                      <a:pt x="64" y="100"/>
                    </a:cubicBezTo>
                    <a:cubicBezTo>
                      <a:pt x="61" y="100"/>
                      <a:pt x="61" y="100"/>
                      <a:pt x="61" y="100"/>
                    </a:cubicBezTo>
                    <a:cubicBezTo>
                      <a:pt x="59" y="99"/>
                      <a:pt x="58" y="99"/>
                      <a:pt x="57" y="98"/>
                    </a:cubicBezTo>
                    <a:cubicBezTo>
                      <a:pt x="56" y="97"/>
                      <a:pt x="54" y="96"/>
                      <a:pt x="52" y="95"/>
                    </a:cubicBezTo>
                    <a:cubicBezTo>
                      <a:pt x="49" y="94"/>
                      <a:pt x="48" y="95"/>
                      <a:pt x="47" y="95"/>
                    </a:cubicBezTo>
                    <a:cubicBezTo>
                      <a:pt x="46" y="95"/>
                      <a:pt x="45" y="96"/>
                      <a:pt x="44" y="94"/>
                    </a:cubicBezTo>
                    <a:cubicBezTo>
                      <a:pt x="40" y="90"/>
                      <a:pt x="37" y="92"/>
                      <a:pt x="34" y="94"/>
                    </a:cubicBezTo>
                    <a:cubicBezTo>
                      <a:pt x="32" y="95"/>
                      <a:pt x="26" y="98"/>
                      <a:pt x="21" y="92"/>
                    </a:cubicBezTo>
                    <a:cubicBezTo>
                      <a:pt x="20" y="92"/>
                      <a:pt x="19" y="91"/>
                      <a:pt x="19" y="91"/>
                    </a:cubicBezTo>
                    <a:cubicBezTo>
                      <a:pt x="19" y="91"/>
                      <a:pt x="19" y="91"/>
                      <a:pt x="20" y="91"/>
                    </a:cubicBezTo>
                    <a:cubicBezTo>
                      <a:pt x="21" y="91"/>
                      <a:pt x="22" y="90"/>
                      <a:pt x="22" y="87"/>
                    </a:cubicBezTo>
                    <a:cubicBezTo>
                      <a:pt x="22" y="87"/>
                      <a:pt x="22" y="87"/>
                      <a:pt x="22" y="87"/>
                    </a:cubicBezTo>
                    <a:cubicBezTo>
                      <a:pt x="22" y="84"/>
                      <a:pt x="21" y="83"/>
                      <a:pt x="21" y="81"/>
                    </a:cubicBezTo>
                    <a:cubicBezTo>
                      <a:pt x="20" y="80"/>
                      <a:pt x="20" y="79"/>
                      <a:pt x="20" y="78"/>
                    </a:cubicBezTo>
                    <a:cubicBezTo>
                      <a:pt x="20" y="77"/>
                      <a:pt x="20" y="77"/>
                      <a:pt x="20" y="77"/>
                    </a:cubicBezTo>
                    <a:cubicBezTo>
                      <a:pt x="20" y="75"/>
                      <a:pt x="21" y="74"/>
                      <a:pt x="21" y="72"/>
                    </a:cubicBezTo>
                    <a:cubicBezTo>
                      <a:pt x="22" y="71"/>
                      <a:pt x="23" y="70"/>
                      <a:pt x="23" y="69"/>
                    </a:cubicBezTo>
                    <a:cubicBezTo>
                      <a:pt x="23" y="69"/>
                      <a:pt x="23" y="69"/>
                      <a:pt x="23" y="68"/>
                    </a:cubicBezTo>
                    <a:cubicBezTo>
                      <a:pt x="22" y="68"/>
                      <a:pt x="22" y="68"/>
                      <a:pt x="21" y="68"/>
                    </a:cubicBezTo>
                    <a:cubicBezTo>
                      <a:pt x="20" y="68"/>
                      <a:pt x="20" y="67"/>
                      <a:pt x="19" y="67"/>
                    </a:cubicBezTo>
                    <a:cubicBezTo>
                      <a:pt x="19" y="66"/>
                      <a:pt x="19" y="66"/>
                      <a:pt x="19" y="65"/>
                    </a:cubicBezTo>
                    <a:cubicBezTo>
                      <a:pt x="19" y="65"/>
                      <a:pt x="19" y="64"/>
                      <a:pt x="19" y="64"/>
                    </a:cubicBezTo>
                    <a:cubicBezTo>
                      <a:pt x="19" y="63"/>
                      <a:pt x="19" y="63"/>
                      <a:pt x="19" y="63"/>
                    </a:cubicBezTo>
                    <a:cubicBezTo>
                      <a:pt x="19" y="62"/>
                      <a:pt x="19" y="61"/>
                      <a:pt x="19" y="61"/>
                    </a:cubicBezTo>
                    <a:cubicBezTo>
                      <a:pt x="19" y="61"/>
                      <a:pt x="18" y="61"/>
                      <a:pt x="18" y="61"/>
                    </a:cubicBezTo>
                    <a:cubicBezTo>
                      <a:pt x="18" y="60"/>
                      <a:pt x="18" y="60"/>
                      <a:pt x="19" y="60"/>
                    </a:cubicBezTo>
                    <a:cubicBezTo>
                      <a:pt x="19" y="60"/>
                      <a:pt x="19" y="59"/>
                      <a:pt x="20" y="58"/>
                    </a:cubicBezTo>
                    <a:cubicBezTo>
                      <a:pt x="21" y="58"/>
                      <a:pt x="22" y="57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1" y="55"/>
                      <a:pt x="20" y="55"/>
                      <a:pt x="20" y="55"/>
                    </a:cubicBezTo>
                    <a:cubicBezTo>
                      <a:pt x="19" y="54"/>
                      <a:pt x="18" y="54"/>
                      <a:pt x="18" y="53"/>
                    </a:cubicBezTo>
                    <a:cubicBezTo>
                      <a:pt x="18" y="53"/>
                      <a:pt x="18" y="53"/>
                      <a:pt x="19" y="52"/>
                    </a:cubicBezTo>
                    <a:cubicBezTo>
                      <a:pt x="20" y="51"/>
                      <a:pt x="20" y="51"/>
                      <a:pt x="20" y="51"/>
                    </a:cubicBezTo>
                    <a:cubicBezTo>
                      <a:pt x="21" y="50"/>
                      <a:pt x="22" y="49"/>
                      <a:pt x="22" y="48"/>
                    </a:cubicBezTo>
                    <a:cubicBezTo>
                      <a:pt x="22" y="47"/>
                      <a:pt x="21" y="46"/>
                      <a:pt x="20" y="44"/>
                    </a:cubicBezTo>
                    <a:cubicBezTo>
                      <a:pt x="19" y="43"/>
                      <a:pt x="19" y="42"/>
                      <a:pt x="18" y="41"/>
                    </a:cubicBezTo>
                    <a:cubicBezTo>
                      <a:pt x="17" y="39"/>
                      <a:pt x="17" y="37"/>
                      <a:pt x="14" y="35"/>
                    </a:cubicBezTo>
                    <a:cubicBezTo>
                      <a:pt x="12" y="33"/>
                      <a:pt x="7" y="28"/>
                      <a:pt x="3" y="25"/>
                    </a:cubicBezTo>
                    <a:cubicBezTo>
                      <a:pt x="3" y="24"/>
                      <a:pt x="4" y="23"/>
                      <a:pt x="4" y="23"/>
                    </a:cubicBezTo>
                    <a:cubicBezTo>
                      <a:pt x="6" y="20"/>
                      <a:pt x="8" y="18"/>
                      <a:pt x="8" y="16"/>
                    </a:cubicBezTo>
                    <a:cubicBezTo>
                      <a:pt x="8" y="15"/>
                      <a:pt x="9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2" y="13"/>
                      <a:pt x="14" y="14"/>
                      <a:pt x="15" y="15"/>
                    </a:cubicBezTo>
                    <a:cubicBezTo>
                      <a:pt x="15" y="15"/>
                      <a:pt x="16" y="15"/>
                      <a:pt x="16" y="1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" name="Freeform 84"/>
              <p:cNvSpPr>
                <a:spLocks noEditPoints="1"/>
              </p:cNvSpPr>
              <p:nvPr/>
            </p:nvSpPr>
            <p:spPr bwMode="auto">
              <a:xfrm>
                <a:off x="3263" y="1137"/>
                <a:ext cx="434" cy="536"/>
              </a:xfrm>
              <a:custGeom>
                <a:avLst/>
                <a:gdLst>
                  <a:gd name="T0" fmla="*/ 66 w 89"/>
                  <a:gd name="T1" fmla="*/ 2 h 110"/>
                  <a:gd name="T2" fmla="*/ 39 w 89"/>
                  <a:gd name="T3" fmla="*/ 13 h 110"/>
                  <a:gd name="T4" fmla="*/ 17 w 89"/>
                  <a:gd name="T5" fmla="*/ 21 h 110"/>
                  <a:gd name="T6" fmla="*/ 1 w 89"/>
                  <a:gd name="T7" fmla="*/ 40 h 110"/>
                  <a:gd name="T8" fmla="*/ 11 w 89"/>
                  <a:gd name="T9" fmla="*/ 48 h 110"/>
                  <a:gd name="T10" fmla="*/ 11 w 89"/>
                  <a:gd name="T11" fmla="*/ 54 h 110"/>
                  <a:gd name="T12" fmla="*/ 13 w 89"/>
                  <a:gd name="T13" fmla="*/ 64 h 110"/>
                  <a:gd name="T14" fmla="*/ 15 w 89"/>
                  <a:gd name="T15" fmla="*/ 68 h 110"/>
                  <a:gd name="T16" fmla="*/ 15 w 89"/>
                  <a:gd name="T17" fmla="*/ 74 h 110"/>
                  <a:gd name="T18" fmla="*/ 15 w 89"/>
                  <a:gd name="T19" fmla="*/ 82 h 110"/>
                  <a:gd name="T20" fmla="*/ 17 w 89"/>
                  <a:gd name="T21" fmla="*/ 87 h 110"/>
                  <a:gd name="T22" fmla="*/ 20 w 89"/>
                  <a:gd name="T23" fmla="*/ 95 h 110"/>
                  <a:gd name="T24" fmla="*/ 30 w 89"/>
                  <a:gd name="T25" fmla="*/ 99 h 110"/>
                  <a:gd name="T26" fmla="*/ 36 w 89"/>
                  <a:gd name="T27" fmla="*/ 110 h 110"/>
                  <a:gd name="T28" fmla="*/ 39 w 89"/>
                  <a:gd name="T29" fmla="*/ 109 h 110"/>
                  <a:gd name="T30" fmla="*/ 56 w 89"/>
                  <a:gd name="T31" fmla="*/ 103 h 110"/>
                  <a:gd name="T32" fmla="*/ 64 w 89"/>
                  <a:gd name="T33" fmla="*/ 103 h 110"/>
                  <a:gd name="T34" fmla="*/ 69 w 89"/>
                  <a:gd name="T35" fmla="*/ 96 h 110"/>
                  <a:gd name="T36" fmla="*/ 72 w 89"/>
                  <a:gd name="T37" fmla="*/ 91 h 110"/>
                  <a:gd name="T38" fmla="*/ 72 w 89"/>
                  <a:gd name="T39" fmla="*/ 81 h 110"/>
                  <a:gd name="T40" fmla="*/ 82 w 89"/>
                  <a:gd name="T41" fmla="*/ 75 h 110"/>
                  <a:gd name="T42" fmla="*/ 86 w 89"/>
                  <a:gd name="T43" fmla="*/ 67 h 110"/>
                  <a:gd name="T44" fmla="*/ 86 w 89"/>
                  <a:gd name="T45" fmla="*/ 53 h 110"/>
                  <a:gd name="T46" fmla="*/ 87 w 89"/>
                  <a:gd name="T47" fmla="*/ 44 h 110"/>
                  <a:gd name="T48" fmla="*/ 85 w 89"/>
                  <a:gd name="T49" fmla="*/ 37 h 110"/>
                  <a:gd name="T50" fmla="*/ 88 w 89"/>
                  <a:gd name="T51" fmla="*/ 32 h 110"/>
                  <a:gd name="T52" fmla="*/ 85 w 89"/>
                  <a:gd name="T53" fmla="*/ 28 h 110"/>
                  <a:gd name="T54" fmla="*/ 84 w 89"/>
                  <a:gd name="T55" fmla="*/ 17 h 110"/>
                  <a:gd name="T56" fmla="*/ 67 w 89"/>
                  <a:gd name="T57" fmla="*/ 0 h 110"/>
                  <a:gd name="T58" fmla="*/ 2 w 89"/>
                  <a:gd name="T59" fmla="*/ 42 h 110"/>
                  <a:gd name="T60" fmla="*/ 7 w 89"/>
                  <a:gd name="T61" fmla="*/ 29 h 110"/>
                  <a:gd name="T62" fmla="*/ 31 w 89"/>
                  <a:gd name="T63" fmla="*/ 17 h 110"/>
                  <a:gd name="T64" fmla="*/ 54 w 89"/>
                  <a:gd name="T65" fmla="*/ 10 h 110"/>
                  <a:gd name="T66" fmla="*/ 79 w 89"/>
                  <a:gd name="T67" fmla="*/ 12 h 110"/>
                  <a:gd name="T68" fmla="*/ 86 w 89"/>
                  <a:gd name="T69" fmla="*/ 24 h 110"/>
                  <a:gd name="T70" fmla="*/ 82 w 89"/>
                  <a:gd name="T71" fmla="*/ 29 h 110"/>
                  <a:gd name="T72" fmla="*/ 86 w 89"/>
                  <a:gd name="T73" fmla="*/ 32 h 110"/>
                  <a:gd name="T74" fmla="*/ 83 w 89"/>
                  <a:gd name="T75" fmla="*/ 37 h 110"/>
                  <a:gd name="T76" fmla="*/ 83 w 89"/>
                  <a:gd name="T77" fmla="*/ 39 h 110"/>
                  <a:gd name="T78" fmla="*/ 87 w 89"/>
                  <a:gd name="T79" fmla="*/ 45 h 110"/>
                  <a:gd name="T80" fmla="*/ 84 w 89"/>
                  <a:gd name="T81" fmla="*/ 54 h 110"/>
                  <a:gd name="T82" fmla="*/ 86 w 89"/>
                  <a:gd name="T83" fmla="*/ 63 h 110"/>
                  <a:gd name="T84" fmla="*/ 83 w 89"/>
                  <a:gd name="T85" fmla="*/ 66 h 110"/>
                  <a:gd name="T86" fmla="*/ 80 w 89"/>
                  <a:gd name="T87" fmla="*/ 76 h 110"/>
                  <a:gd name="T88" fmla="*/ 70 w 89"/>
                  <a:gd name="T89" fmla="*/ 81 h 110"/>
                  <a:gd name="T90" fmla="*/ 70 w 89"/>
                  <a:gd name="T91" fmla="*/ 92 h 110"/>
                  <a:gd name="T92" fmla="*/ 70 w 89"/>
                  <a:gd name="T93" fmla="*/ 93 h 110"/>
                  <a:gd name="T94" fmla="*/ 64 w 89"/>
                  <a:gd name="T95" fmla="*/ 99 h 110"/>
                  <a:gd name="T96" fmla="*/ 57 w 89"/>
                  <a:gd name="T97" fmla="*/ 101 h 110"/>
                  <a:gd name="T98" fmla="*/ 46 w 89"/>
                  <a:gd name="T99" fmla="*/ 104 h 110"/>
                  <a:gd name="T100" fmla="*/ 35 w 89"/>
                  <a:gd name="T101" fmla="*/ 104 h 110"/>
                  <a:gd name="T102" fmla="*/ 26 w 89"/>
                  <a:gd name="T103" fmla="*/ 93 h 110"/>
                  <a:gd name="T104" fmla="*/ 18 w 89"/>
                  <a:gd name="T105" fmla="*/ 91 h 110"/>
                  <a:gd name="T106" fmla="*/ 19 w 89"/>
                  <a:gd name="T107" fmla="*/ 85 h 110"/>
                  <a:gd name="T108" fmla="*/ 16 w 89"/>
                  <a:gd name="T109" fmla="*/ 79 h 110"/>
                  <a:gd name="T110" fmla="*/ 18 w 89"/>
                  <a:gd name="T111" fmla="*/ 72 h 110"/>
                  <a:gd name="T112" fmla="*/ 15 w 89"/>
                  <a:gd name="T113" fmla="*/ 66 h 110"/>
                  <a:gd name="T114" fmla="*/ 13 w 89"/>
                  <a:gd name="T115" fmla="*/ 60 h 110"/>
                  <a:gd name="T116" fmla="*/ 13 w 89"/>
                  <a:gd name="T117" fmla="*/ 53 h 110"/>
                  <a:gd name="T118" fmla="*/ 18 w 89"/>
                  <a:gd name="T119" fmla="*/ 47 h 110"/>
                  <a:gd name="T120" fmla="*/ 8 w 89"/>
                  <a:gd name="T121" fmla="*/ 4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9" h="110">
                    <a:moveTo>
                      <a:pt x="67" y="0"/>
                    </a:moveTo>
                    <a:cubicBezTo>
                      <a:pt x="67" y="0"/>
                      <a:pt x="67" y="0"/>
                      <a:pt x="67" y="0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3" y="5"/>
                      <a:pt x="58" y="7"/>
                      <a:pt x="53" y="9"/>
                    </a:cubicBezTo>
                    <a:cubicBezTo>
                      <a:pt x="51" y="10"/>
                      <a:pt x="48" y="11"/>
                      <a:pt x="47" y="12"/>
                    </a:cubicBezTo>
                    <a:cubicBezTo>
                      <a:pt x="45" y="13"/>
                      <a:pt x="42" y="13"/>
                      <a:pt x="39" y="13"/>
                    </a:cubicBezTo>
                    <a:cubicBezTo>
                      <a:pt x="36" y="14"/>
                      <a:pt x="33" y="14"/>
                      <a:pt x="30" y="15"/>
                    </a:cubicBezTo>
                    <a:cubicBezTo>
                      <a:pt x="26" y="16"/>
                      <a:pt x="23" y="18"/>
                      <a:pt x="21" y="19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8" y="25"/>
                      <a:pt x="5" y="27"/>
                      <a:pt x="5" y="29"/>
                    </a:cubicBezTo>
                    <a:cubicBezTo>
                      <a:pt x="5" y="30"/>
                      <a:pt x="3" y="36"/>
                      <a:pt x="1" y="39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0" y="41"/>
                      <a:pt x="0" y="42"/>
                      <a:pt x="1" y="44"/>
                    </a:cubicBezTo>
                    <a:cubicBezTo>
                      <a:pt x="2" y="46"/>
                      <a:pt x="4" y="47"/>
                      <a:pt x="7" y="48"/>
                    </a:cubicBezTo>
                    <a:cubicBezTo>
                      <a:pt x="8" y="48"/>
                      <a:pt x="10" y="48"/>
                      <a:pt x="11" y="48"/>
                    </a:cubicBezTo>
                    <a:cubicBezTo>
                      <a:pt x="11" y="48"/>
                      <a:pt x="11" y="49"/>
                      <a:pt x="11" y="49"/>
                    </a:cubicBezTo>
                    <a:cubicBezTo>
                      <a:pt x="11" y="49"/>
                      <a:pt x="11" y="53"/>
                      <a:pt x="11" y="53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11" y="55"/>
                      <a:pt x="11" y="56"/>
                      <a:pt x="11" y="57"/>
                    </a:cubicBezTo>
                    <a:cubicBezTo>
                      <a:pt x="11" y="60"/>
                      <a:pt x="11" y="61"/>
                      <a:pt x="13" y="62"/>
                    </a:cubicBezTo>
                    <a:cubicBezTo>
                      <a:pt x="13" y="62"/>
                      <a:pt x="13" y="63"/>
                      <a:pt x="13" y="64"/>
                    </a:cubicBezTo>
                    <a:cubicBezTo>
                      <a:pt x="13" y="64"/>
                      <a:pt x="13" y="65"/>
                      <a:pt x="13" y="65"/>
                    </a:cubicBezTo>
                    <a:cubicBezTo>
                      <a:pt x="13" y="65"/>
                      <a:pt x="13" y="65"/>
                      <a:pt x="13" y="66"/>
                    </a:cubicBezTo>
                    <a:cubicBezTo>
                      <a:pt x="13" y="67"/>
                      <a:pt x="14" y="67"/>
                      <a:pt x="15" y="68"/>
                    </a:cubicBezTo>
                    <a:cubicBezTo>
                      <a:pt x="15" y="68"/>
                      <a:pt x="16" y="69"/>
                      <a:pt x="16" y="70"/>
                    </a:cubicBezTo>
                    <a:cubicBezTo>
                      <a:pt x="16" y="71"/>
                      <a:pt x="16" y="71"/>
                      <a:pt x="16" y="72"/>
                    </a:cubicBezTo>
                    <a:cubicBezTo>
                      <a:pt x="16" y="73"/>
                      <a:pt x="16" y="73"/>
                      <a:pt x="15" y="74"/>
                    </a:cubicBezTo>
                    <a:cubicBezTo>
                      <a:pt x="14" y="77"/>
                      <a:pt x="14" y="77"/>
                      <a:pt x="14" y="77"/>
                    </a:cubicBezTo>
                    <a:cubicBezTo>
                      <a:pt x="14" y="78"/>
                      <a:pt x="14" y="78"/>
                      <a:pt x="14" y="79"/>
                    </a:cubicBezTo>
                    <a:cubicBezTo>
                      <a:pt x="14" y="80"/>
                      <a:pt x="15" y="81"/>
                      <a:pt x="15" y="82"/>
                    </a:cubicBezTo>
                    <a:cubicBezTo>
                      <a:pt x="17" y="83"/>
                      <a:pt x="17" y="83"/>
                      <a:pt x="17" y="83"/>
                    </a:cubicBezTo>
                    <a:cubicBezTo>
                      <a:pt x="17" y="84"/>
                      <a:pt x="17" y="84"/>
                      <a:pt x="17" y="85"/>
                    </a:cubicBezTo>
                    <a:cubicBezTo>
                      <a:pt x="17" y="85"/>
                      <a:pt x="17" y="86"/>
                      <a:pt x="17" y="87"/>
                    </a:cubicBezTo>
                    <a:cubicBezTo>
                      <a:pt x="17" y="88"/>
                      <a:pt x="16" y="89"/>
                      <a:pt x="16" y="90"/>
                    </a:cubicBezTo>
                    <a:cubicBezTo>
                      <a:pt x="16" y="90"/>
                      <a:pt x="16" y="91"/>
                      <a:pt x="17" y="91"/>
                    </a:cubicBezTo>
                    <a:cubicBezTo>
                      <a:pt x="17" y="93"/>
                      <a:pt x="19" y="95"/>
                      <a:pt x="20" y="95"/>
                    </a:cubicBezTo>
                    <a:cubicBezTo>
                      <a:pt x="22" y="96"/>
                      <a:pt x="23" y="96"/>
                      <a:pt x="24" y="95"/>
                    </a:cubicBezTo>
                    <a:cubicBezTo>
                      <a:pt x="25" y="95"/>
                      <a:pt x="25" y="95"/>
                      <a:pt x="25" y="95"/>
                    </a:cubicBezTo>
                    <a:cubicBezTo>
                      <a:pt x="27" y="95"/>
                      <a:pt x="29" y="97"/>
                      <a:pt x="30" y="99"/>
                    </a:cubicBezTo>
                    <a:cubicBezTo>
                      <a:pt x="30" y="100"/>
                      <a:pt x="31" y="101"/>
                      <a:pt x="31" y="102"/>
                    </a:cubicBezTo>
                    <a:cubicBezTo>
                      <a:pt x="32" y="103"/>
                      <a:pt x="33" y="103"/>
                      <a:pt x="33" y="105"/>
                    </a:cubicBezTo>
                    <a:cubicBezTo>
                      <a:pt x="33" y="106"/>
                      <a:pt x="34" y="108"/>
                      <a:pt x="36" y="110"/>
                    </a:cubicBezTo>
                    <a:cubicBezTo>
                      <a:pt x="37" y="110"/>
                      <a:pt x="37" y="110"/>
                      <a:pt x="37" y="110"/>
                    </a:cubicBezTo>
                    <a:cubicBezTo>
                      <a:pt x="37" y="110"/>
                      <a:pt x="38" y="110"/>
                      <a:pt x="38" y="110"/>
                    </a:cubicBezTo>
                    <a:cubicBezTo>
                      <a:pt x="39" y="109"/>
                      <a:pt x="39" y="109"/>
                      <a:pt x="39" y="109"/>
                    </a:cubicBezTo>
                    <a:cubicBezTo>
                      <a:pt x="41" y="107"/>
                      <a:pt x="43" y="106"/>
                      <a:pt x="46" y="106"/>
                    </a:cubicBezTo>
                    <a:cubicBezTo>
                      <a:pt x="48" y="105"/>
                      <a:pt x="50" y="105"/>
                      <a:pt x="51" y="104"/>
                    </a:cubicBezTo>
                    <a:cubicBezTo>
                      <a:pt x="52" y="103"/>
                      <a:pt x="54" y="103"/>
                      <a:pt x="56" y="103"/>
                    </a:cubicBezTo>
                    <a:cubicBezTo>
                      <a:pt x="57" y="103"/>
                      <a:pt x="57" y="103"/>
                      <a:pt x="57" y="103"/>
                    </a:cubicBezTo>
                    <a:cubicBezTo>
                      <a:pt x="59" y="103"/>
                      <a:pt x="59" y="103"/>
                      <a:pt x="59" y="103"/>
                    </a:cubicBezTo>
                    <a:cubicBezTo>
                      <a:pt x="61" y="104"/>
                      <a:pt x="63" y="104"/>
                      <a:pt x="64" y="103"/>
                    </a:cubicBezTo>
                    <a:cubicBezTo>
                      <a:pt x="65" y="102"/>
                      <a:pt x="66" y="101"/>
                      <a:pt x="66" y="99"/>
                    </a:cubicBezTo>
                    <a:cubicBezTo>
                      <a:pt x="67" y="98"/>
                      <a:pt x="67" y="97"/>
                      <a:pt x="68" y="96"/>
                    </a:cubicBezTo>
                    <a:cubicBezTo>
                      <a:pt x="69" y="96"/>
                      <a:pt x="69" y="96"/>
                      <a:pt x="69" y="96"/>
                    </a:cubicBezTo>
                    <a:cubicBezTo>
                      <a:pt x="70" y="96"/>
                      <a:pt x="70" y="95"/>
                      <a:pt x="71" y="94"/>
                    </a:cubicBezTo>
                    <a:cubicBezTo>
                      <a:pt x="72" y="93"/>
                      <a:pt x="72" y="92"/>
                      <a:pt x="71" y="92"/>
                    </a:cubicBezTo>
                    <a:cubicBezTo>
                      <a:pt x="71" y="92"/>
                      <a:pt x="71" y="92"/>
                      <a:pt x="72" y="91"/>
                    </a:cubicBezTo>
                    <a:cubicBezTo>
                      <a:pt x="72" y="90"/>
                      <a:pt x="74" y="88"/>
                      <a:pt x="74" y="88"/>
                    </a:cubicBezTo>
                    <a:cubicBezTo>
                      <a:pt x="74" y="88"/>
                      <a:pt x="75" y="87"/>
                      <a:pt x="74" y="87"/>
                    </a:cubicBezTo>
                    <a:cubicBezTo>
                      <a:pt x="74" y="86"/>
                      <a:pt x="72" y="82"/>
                      <a:pt x="72" y="81"/>
                    </a:cubicBezTo>
                    <a:cubicBezTo>
                      <a:pt x="73" y="81"/>
                      <a:pt x="74" y="81"/>
                      <a:pt x="77" y="81"/>
                    </a:cubicBezTo>
                    <a:cubicBezTo>
                      <a:pt x="81" y="81"/>
                      <a:pt x="81" y="78"/>
                      <a:pt x="82" y="76"/>
                    </a:cubicBezTo>
                    <a:cubicBezTo>
                      <a:pt x="82" y="75"/>
                      <a:pt x="82" y="75"/>
                      <a:pt x="82" y="75"/>
                    </a:cubicBezTo>
                    <a:cubicBezTo>
                      <a:pt x="82" y="75"/>
                      <a:pt x="83" y="72"/>
                      <a:pt x="83" y="72"/>
                    </a:cubicBezTo>
                    <a:cubicBezTo>
                      <a:pt x="83" y="70"/>
                      <a:pt x="83" y="68"/>
                      <a:pt x="84" y="67"/>
                    </a:cubicBezTo>
                    <a:cubicBezTo>
                      <a:pt x="85" y="67"/>
                      <a:pt x="85" y="67"/>
                      <a:pt x="86" y="67"/>
                    </a:cubicBezTo>
                    <a:cubicBezTo>
                      <a:pt x="87" y="67"/>
                      <a:pt x="88" y="66"/>
                      <a:pt x="88" y="63"/>
                    </a:cubicBezTo>
                    <a:cubicBezTo>
                      <a:pt x="88" y="61"/>
                      <a:pt x="87" y="59"/>
                      <a:pt x="87" y="57"/>
                    </a:cubicBezTo>
                    <a:cubicBezTo>
                      <a:pt x="86" y="56"/>
                      <a:pt x="86" y="55"/>
                      <a:pt x="86" y="53"/>
                    </a:cubicBezTo>
                    <a:cubicBezTo>
                      <a:pt x="86" y="51"/>
                      <a:pt x="87" y="50"/>
                      <a:pt x="87" y="48"/>
                    </a:cubicBezTo>
                    <a:cubicBezTo>
                      <a:pt x="88" y="47"/>
                      <a:pt x="89" y="45"/>
                      <a:pt x="89" y="44"/>
                    </a:cubicBezTo>
                    <a:cubicBezTo>
                      <a:pt x="88" y="44"/>
                      <a:pt x="88" y="44"/>
                      <a:pt x="87" y="44"/>
                    </a:cubicBezTo>
                    <a:cubicBezTo>
                      <a:pt x="86" y="44"/>
                      <a:pt x="86" y="43"/>
                      <a:pt x="85" y="43"/>
                    </a:cubicBezTo>
                    <a:cubicBezTo>
                      <a:pt x="85" y="42"/>
                      <a:pt x="85" y="41"/>
                      <a:pt x="85" y="40"/>
                    </a:cubicBezTo>
                    <a:cubicBezTo>
                      <a:pt x="86" y="38"/>
                      <a:pt x="85" y="37"/>
                      <a:pt x="85" y="37"/>
                    </a:cubicBezTo>
                    <a:cubicBezTo>
                      <a:pt x="84" y="37"/>
                      <a:pt x="84" y="37"/>
                      <a:pt x="85" y="36"/>
                    </a:cubicBezTo>
                    <a:cubicBezTo>
                      <a:pt x="85" y="36"/>
                      <a:pt x="85" y="35"/>
                      <a:pt x="86" y="34"/>
                    </a:cubicBezTo>
                    <a:cubicBezTo>
                      <a:pt x="87" y="34"/>
                      <a:pt x="88" y="33"/>
                      <a:pt x="88" y="32"/>
                    </a:cubicBezTo>
                    <a:cubicBezTo>
                      <a:pt x="87" y="31"/>
                      <a:pt x="86" y="31"/>
                      <a:pt x="86" y="31"/>
                    </a:cubicBezTo>
                    <a:cubicBezTo>
                      <a:pt x="85" y="30"/>
                      <a:pt x="84" y="30"/>
                      <a:pt x="84" y="29"/>
                    </a:cubicBezTo>
                    <a:cubicBezTo>
                      <a:pt x="84" y="29"/>
                      <a:pt x="84" y="29"/>
                      <a:pt x="85" y="28"/>
                    </a:cubicBezTo>
                    <a:cubicBezTo>
                      <a:pt x="86" y="27"/>
                      <a:pt x="86" y="27"/>
                      <a:pt x="86" y="27"/>
                    </a:cubicBezTo>
                    <a:cubicBezTo>
                      <a:pt x="88" y="25"/>
                      <a:pt x="89" y="24"/>
                      <a:pt x="86" y="20"/>
                    </a:cubicBezTo>
                    <a:cubicBezTo>
                      <a:pt x="85" y="19"/>
                      <a:pt x="85" y="18"/>
                      <a:pt x="84" y="17"/>
                    </a:cubicBezTo>
                    <a:cubicBezTo>
                      <a:pt x="83" y="15"/>
                      <a:pt x="83" y="13"/>
                      <a:pt x="80" y="11"/>
                    </a:cubicBezTo>
                    <a:cubicBezTo>
                      <a:pt x="78" y="9"/>
                      <a:pt x="73" y="4"/>
                      <a:pt x="68" y="0"/>
                    </a:cubicBezTo>
                    <a:cubicBezTo>
                      <a:pt x="68" y="0"/>
                      <a:pt x="68" y="0"/>
                      <a:pt x="67" y="0"/>
                    </a:cubicBezTo>
                    <a:close/>
                    <a:moveTo>
                      <a:pt x="8" y="46"/>
                    </a:moveTo>
                    <a:cubicBezTo>
                      <a:pt x="5" y="46"/>
                      <a:pt x="3" y="44"/>
                      <a:pt x="3" y="43"/>
                    </a:cubicBezTo>
                    <a:cubicBezTo>
                      <a:pt x="3" y="42"/>
                      <a:pt x="2" y="42"/>
                      <a:pt x="2" y="42"/>
                    </a:cubicBezTo>
                    <a:cubicBezTo>
                      <a:pt x="2" y="41"/>
                      <a:pt x="3" y="41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5" y="35"/>
                      <a:pt x="7" y="31"/>
                      <a:pt x="7" y="29"/>
                    </a:cubicBezTo>
                    <a:cubicBezTo>
                      <a:pt x="8" y="28"/>
                      <a:pt x="11" y="26"/>
                      <a:pt x="18" y="23"/>
                    </a:cubicBezTo>
                    <a:cubicBezTo>
                      <a:pt x="18" y="23"/>
                      <a:pt x="22" y="21"/>
                      <a:pt x="22" y="21"/>
                    </a:cubicBezTo>
                    <a:cubicBezTo>
                      <a:pt x="24" y="19"/>
                      <a:pt x="27" y="18"/>
                      <a:pt x="31" y="17"/>
                    </a:cubicBezTo>
                    <a:cubicBezTo>
                      <a:pt x="33" y="16"/>
                      <a:pt x="36" y="16"/>
                      <a:pt x="39" y="15"/>
                    </a:cubicBezTo>
                    <a:cubicBezTo>
                      <a:pt x="43" y="15"/>
                      <a:pt x="46" y="15"/>
                      <a:pt x="48" y="13"/>
                    </a:cubicBezTo>
                    <a:cubicBezTo>
                      <a:pt x="49" y="12"/>
                      <a:pt x="51" y="11"/>
                      <a:pt x="54" y="10"/>
                    </a:cubicBezTo>
                    <a:cubicBezTo>
                      <a:pt x="59" y="8"/>
                      <a:pt x="65" y="6"/>
                      <a:pt x="67" y="3"/>
                    </a:cubicBezTo>
                    <a:cubicBezTo>
                      <a:pt x="67" y="3"/>
                      <a:pt x="67" y="2"/>
                      <a:pt x="68" y="2"/>
                    </a:cubicBezTo>
                    <a:cubicBezTo>
                      <a:pt x="74" y="7"/>
                      <a:pt x="77" y="11"/>
                      <a:pt x="79" y="12"/>
                    </a:cubicBezTo>
                    <a:cubicBezTo>
                      <a:pt x="81" y="14"/>
                      <a:pt x="82" y="16"/>
                      <a:pt x="82" y="18"/>
                    </a:cubicBezTo>
                    <a:cubicBezTo>
                      <a:pt x="83" y="19"/>
                      <a:pt x="83" y="20"/>
                      <a:pt x="85" y="21"/>
                    </a:cubicBezTo>
                    <a:cubicBezTo>
                      <a:pt x="85" y="23"/>
                      <a:pt x="86" y="23"/>
                      <a:pt x="86" y="24"/>
                    </a:cubicBezTo>
                    <a:cubicBezTo>
                      <a:pt x="86" y="24"/>
                      <a:pt x="85" y="25"/>
                      <a:pt x="84" y="26"/>
                    </a:cubicBezTo>
                    <a:cubicBezTo>
                      <a:pt x="84" y="26"/>
                      <a:pt x="84" y="26"/>
                      <a:pt x="84" y="26"/>
                    </a:cubicBezTo>
                    <a:cubicBezTo>
                      <a:pt x="83" y="28"/>
                      <a:pt x="82" y="28"/>
                      <a:pt x="82" y="29"/>
                    </a:cubicBezTo>
                    <a:cubicBezTo>
                      <a:pt x="82" y="29"/>
                      <a:pt x="82" y="30"/>
                      <a:pt x="82" y="30"/>
                    </a:cubicBezTo>
                    <a:cubicBezTo>
                      <a:pt x="82" y="31"/>
                      <a:pt x="83" y="31"/>
                      <a:pt x="85" y="32"/>
                    </a:cubicBezTo>
                    <a:cubicBezTo>
                      <a:pt x="85" y="32"/>
                      <a:pt x="86" y="32"/>
                      <a:pt x="86" y="32"/>
                    </a:cubicBezTo>
                    <a:cubicBezTo>
                      <a:pt x="85" y="32"/>
                      <a:pt x="85" y="33"/>
                      <a:pt x="85" y="33"/>
                    </a:cubicBezTo>
                    <a:cubicBezTo>
                      <a:pt x="84" y="34"/>
                      <a:pt x="83" y="35"/>
                      <a:pt x="83" y="36"/>
                    </a:cubicBezTo>
                    <a:cubicBezTo>
                      <a:pt x="83" y="36"/>
                      <a:pt x="83" y="36"/>
                      <a:pt x="83" y="37"/>
                    </a:cubicBezTo>
                    <a:cubicBezTo>
                      <a:pt x="83" y="37"/>
                      <a:pt x="83" y="38"/>
                      <a:pt x="83" y="38"/>
                    </a:cubicBezTo>
                    <a:cubicBezTo>
                      <a:pt x="83" y="38"/>
                      <a:pt x="83" y="38"/>
                      <a:pt x="83" y="39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40"/>
                      <a:pt x="83" y="40"/>
                      <a:pt x="83" y="41"/>
                    </a:cubicBezTo>
                    <a:cubicBezTo>
                      <a:pt x="83" y="42"/>
                      <a:pt x="83" y="43"/>
                      <a:pt x="84" y="44"/>
                    </a:cubicBezTo>
                    <a:cubicBezTo>
                      <a:pt x="85" y="45"/>
                      <a:pt x="86" y="45"/>
                      <a:pt x="87" y="45"/>
                    </a:cubicBezTo>
                    <a:cubicBezTo>
                      <a:pt x="87" y="46"/>
                      <a:pt x="86" y="47"/>
                      <a:pt x="86" y="48"/>
                    </a:cubicBezTo>
                    <a:cubicBezTo>
                      <a:pt x="85" y="49"/>
                      <a:pt x="84" y="51"/>
                      <a:pt x="84" y="53"/>
                    </a:cubicBezTo>
                    <a:cubicBezTo>
                      <a:pt x="84" y="53"/>
                      <a:pt x="84" y="53"/>
                      <a:pt x="84" y="54"/>
                    </a:cubicBezTo>
                    <a:cubicBezTo>
                      <a:pt x="84" y="55"/>
                      <a:pt x="84" y="57"/>
                      <a:pt x="85" y="58"/>
                    </a:cubicBezTo>
                    <a:cubicBezTo>
                      <a:pt x="86" y="59"/>
                      <a:pt x="86" y="61"/>
                      <a:pt x="86" y="63"/>
                    </a:cubicBezTo>
                    <a:cubicBezTo>
                      <a:pt x="86" y="63"/>
                      <a:pt x="86" y="63"/>
                      <a:pt x="86" y="63"/>
                    </a:cubicBezTo>
                    <a:cubicBezTo>
                      <a:pt x="86" y="64"/>
                      <a:pt x="86" y="65"/>
                      <a:pt x="86" y="65"/>
                    </a:cubicBezTo>
                    <a:cubicBezTo>
                      <a:pt x="86" y="65"/>
                      <a:pt x="86" y="65"/>
                      <a:pt x="86" y="65"/>
                    </a:cubicBezTo>
                    <a:cubicBezTo>
                      <a:pt x="85" y="65"/>
                      <a:pt x="84" y="65"/>
                      <a:pt x="83" y="66"/>
                    </a:cubicBezTo>
                    <a:cubicBezTo>
                      <a:pt x="81" y="67"/>
                      <a:pt x="81" y="70"/>
                      <a:pt x="81" y="72"/>
                    </a:cubicBezTo>
                    <a:cubicBezTo>
                      <a:pt x="81" y="75"/>
                      <a:pt x="81" y="75"/>
                      <a:pt x="81" y="75"/>
                    </a:cubicBezTo>
                    <a:cubicBezTo>
                      <a:pt x="80" y="76"/>
                      <a:pt x="80" y="76"/>
                      <a:pt x="80" y="76"/>
                    </a:cubicBezTo>
                    <a:cubicBezTo>
                      <a:pt x="80" y="78"/>
                      <a:pt x="79" y="79"/>
                      <a:pt x="77" y="79"/>
                    </a:cubicBezTo>
                    <a:cubicBezTo>
                      <a:pt x="75" y="79"/>
                      <a:pt x="72" y="79"/>
                      <a:pt x="71" y="80"/>
                    </a:cubicBezTo>
                    <a:cubicBezTo>
                      <a:pt x="70" y="81"/>
                      <a:pt x="70" y="81"/>
                      <a:pt x="70" y="81"/>
                    </a:cubicBezTo>
                    <a:cubicBezTo>
                      <a:pt x="70" y="83"/>
                      <a:pt x="72" y="86"/>
                      <a:pt x="72" y="87"/>
                    </a:cubicBezTo>
                    <a:cubicBezTo>
                      <a:pt x="72" y="88"/>
                      <a:pt x="71" y="89"/>
                      <a:pt x="70" y="90"/>
                    </a:cubicBezTo>
                    <a:cubicBezTo>
                      <a:pt x="70" y="91"/>
                      <a:pt x="70" y="91"/>
                      <a:pt x="70" y="92"/>
                    </a:cubicBezTo>
                    <a:cubicBezTo>
                      <a:pt x="70" y="92"/>
                      <a:pt x="70" y="92"/>
                      <a:pt x="70" y="92"/>
                    </a:cubicBezTo>
                    <a:cubicBezTo>
                      <a:pt x="70" y="93"/>
                      <a:pt x="70" y="93"/>
                      <a:pt x="70" y="93"/>
                    </a:cubicBezTo>
                    <a:cubicBezTo>
                      <a:pt x="70" y="93"/>
                      <a:pt x="70" y="93"/>
                      <a:pt x="70" y="93"/>
                    </a:cubicBezTo>
                    <a:cubicBezTo>
                      <a:pt x="69" y="94"/>
                      <a:pt x="69" y="94"/>
                      <a:pt x="69" y="94"/>
                    </a:cubicBezTo>
                    <a:cubicBezTo>
                      <a:pt x="69" y="94"/>
                      <a:pt x="68" y="94"/>
                      <a:pt x="67" y="95"/>
                    </a:cubicBezTo>
                    <a:cubicBezTo>
                      <a:pt x="65" y="96"/>
                      <a:pt x="65" y="97"/>
                      <a:pt x="64" y="99"/>
                    </a:cubicBezTo>
                    <a:cubicBezTo>
                      <a:pt x="64" y="100"/>
                      <a:pt x="64" y="101"/>
                      <a:pt x="63" y="101"/>
                    </a:cubicBezTo>
                    <a:cubicBezTo>
                      <a:pt x="62" y="102"/>
                      <a:pt x="61" y="102"/>
                      <a:pt x="60" y="102"/>
                    </a:cubicBezTo>
                    <a:cubicBezTo>
                      <a:pt x="57" y="101"/>
                      <a:pt x="57" y="101"/>
                      <a:pt x="57" y="101"/>
                    </a:cubicBezTo>
                    <a:cubicBezTo>
                      <a:pt x="56" y="101"/>
                      <a:pt x="56" y="101"/>
                      <a:pt x="56" y="101"/>
                    </a:cubicBezTo>
                    <a:cubicBezTo>
                      <a:pt x="54" y="101"/>
                      <a:pt x="52" y="101"/>
                      <a:pt x="49" y="102"/>
                    </a:cubicBezTo>
                    <a:cubicBezTo>
                      <a:pt x="49" y="103"/>
                      <a:pt x="47" y="103"/>
                      <a:pt x="46" y="104"/>
                    </a:cubicBezTo>
                    <a:cubicBezTo>
                      <a:pt x="43" y="104"/>
                      <a:pt x="40" y="105"/>
                      <a:pt x="37" y="107"/>
                    </a:cubicBezTo>
                    <a:cubicBezTo>
                      <a:pt x="37" y="107"/>
                      <a:pt x="37" y="108"/>
                      <a:pt x="37" y="108"/>
                    </a:cubicBezTo>
                    <a:cubicBezTo>
                      <a:pt x="36" y="107"/>
                      <a:pt x="35" y="106"/>
                      <a:pt x="35" y="104"/>
                    </a:cubicBezTo>
                    <a:cubicBezTo>
                      <a:pt x="34" y="103"/>
                      <a:pt x="34" y="102"/>
                      <a:pt x="33" y="101"/>
                    </a:cubicBezTo>
                    <a:cubicBezTo>
                      <a:pt x="32" y="100"/>
                      <a:pt x="32" y="100"/>
                      <a:pt x="31" y="99"/>
                    </a:cubicBezTo>
                    <a:cubicBezTo>
                      <a:pt x="31" y="96"/>
                      <a:pt x="28" y="94"/>
                      <a:pt x="26" y="93"/>
                    </a:cubicBezTo>
                    <a:cubicBezTo>
                      <a:pt x="25" y="93"/>
                      <a:pt x="24" y="93"/>
                      <a:pt x="23" y="93"/>
                    </a:cubicBezTo>
                    <a:cubicBezTo>
                      <a:pt x="23" y="94"/>
                      <a:pt x="22" y="94"/>
                      <a:pt x="21" y="93"/>
                    </a:cubicBezTo>
                    <a:cubicBezTo>
                      <a:pt x="20" y="93"/>
                      <a:pt x="19" y="92"/>
                      <a:pt x="18" y="91"/>
                    </a:cubicBezTo>
                    <a:cubicBezTo>
                      <a:pt x="18" y="91"/>
                      <a:pt x="18" y="90"/>
                      <a:pt x="18" y="90"/>
                    </a:cubicBezTo>
                    <a:cubicBezTo>
                      <a:pt x="18" y="89"/>
                      <a:pt x="18" y="88"/>
                      <a:pt x="19" y="88"/>
                    </a:cubicBezTo>
                    <a:cubicBezTo>
                      <a:pt x="19" y="87"/>
                      <a:pt x="19" y="86"/>
                      <a:pt x="19" y="85"/>
                    </a:cubicBezTo>
                    <a:cubicBezTo>
                      <a:pt x="19" y="84"/>
                      <a:pt x="19" y="83"/>
                      <a:pt x="18" y="82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16" y="80"/>
                      <a:pt x="16" y="80"/>
                      <a:pt x="16" y="79"/>
                    </a:cubicBezTo>
                    <a:cubicBezTo>
                      <a:pt x="16" y="79"/>
                      <a:pt x="16" y="78"/>
                      <a:pt x="16" y="78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8" y="74"/>
                      <a:pt x="18" y="73"/>
                      <a:pt x="18" y="72"/>
                    </a:cubicBezTo>
                    <a:cubicBezTo>
                      <a:pt x="18" y="71"/>
                      <a:pt x="18" y="71"/>
                      <a:pt x="18" y="70"/>
                    </a:cubicBezTo>
                    <a:cubicBezTo>
                      <a:pt x="17" y="68"/>
                      <a:pt x="16" y="67"/>
                      <a:pt x="16" y="66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5" y="66"/>
                      <a:pt x="15" y="65"/>
                      <a:pt x="15" y="65"/>
                    </a:cubicBezTo>
                    <a:cubicBezTo>
                      <a:pt x="15" y="65"/>
                      <a:pt x="15" y="65"/>
                      <a:pt x="15" y="64"/>
                    </a:cubicBezTo>
                    <a:cubicBezTo>
                      <a:pt x="15" y="63"/>
                      <a:pt x="15" y="61"/>
                      <a:pt x="13" y="60"/>
                    </a:cubicBezTo>
                    <a:cubicBezTo>
                      <a:pt x="13" y="60"/>
                      <a:pt x="13" y="59"/>
                      <a:pt x="13" y="57"/>
                    </a:cubicBezTo>
                    <a:cubicBezTo>
                      <a:pt x="13" y="56"/>
                      <a:pt x="13" y="55"/>
                      <a:pt x="13" y="55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3" y="53"/>
                      <a:pt x="13" y="51"/>
                      <a:pt x="13" y="50"/>
                    </a:cubicBezTo>
                    <a:cubicBezTo>
                      <a:pt x="15" y="49"/>
                      <a:pt x="17" y="49"/>
                      <a:pt x="18" y="48"/>
                    </a:cubicBezTo>
                    <a:cubicBezTo>
                      <a:pt x="18" y="48"/>
                      <a:pt x="18" y="47"/>
                      <a:pt x="18" y="47"/>
                    </a:cubicBezTo>
                    <a:cubicBezTo>
                      <a:pt x="18" y="47"/>
                      <a:pt x="18" y="47"/>
                      <a:pt x="18" y="47"/>
                    </a:cubicBezTo>
                    <a:cubicBezTo>
                      <a:pt x="18" y="46"/>
                      <a:pt x="17" y="46"/>
                      <a:pt x="15" y="46"/>
                    </a:cubicBezTo>
                    <a:cubicBezTo>
                      <a:pt x="13" y="46"/>
                      <a:pt x="10" y="47"/>
                      <a:pt x="8" y="4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Freeform 85"/>
              <p:cNvSpPr>
                <a:spLocks noEditPoints="1"/>
              </p:cNvSpPr>
              <p:nvPr/>
            </p:nvSpPr>
            <p:spPr bwMode="auto">
              <a:xfrm>
                <a:off x="2766" y="1234"/>
                <a:ext cx="726" cy="643"/>
              </a:xfrm>
              <a:custGeom>
                <a:avLst/>
                <a:gdLst>
                  <a:gd name="T0" fmla="*/ 4 w 149"/>
                  <a:gd name="T1" fmla="*/ 11 h 132"/>
                  <a:gd name="T2" fmla="*/ 6 w 149"/>
                  <a:gd name="T3" fmla="*/ 24 h 132"/>
                  <a:gd name="T4" fmla="*/ 12 w 149"/>
                  <a:gd name="T5" fmla="*/ 37 h 132"/>
                  <a:gd name="T6" fmla="*/ 15 w 149"/>
                  <a:gd name="T7" fmla="*/ 50 h 132"/>
                  <a:gd name="T8" fmla="*/ 15 w 149"/>
                  <a:gd name="T9" fmla="*/ 73 h 132"/>
                  <a:gd name="T10" fmla="*/ 15 w 149"/>
                  <a:gd name="T11" fmla="*/ 86 h 132"/>
                  <a:gd name="T12" fmla="*/ 31 w 149"/>
                  <a:gd name="T13" fmla="*/ 98 h 132"/>
                  <a:gd name="T14" fmla="*/ 52 w 149"/>
                  <a:gd name="T15" fmla="*/ 101 h 132"/>
                  <a:gd name="T16" fmla="*/ 64 w 149"/>
                  <a:gd name="T17" fmla="*/ 105 h 132"/>
                  <a:gd name="T18" fmla="*/ 84 w 149"/>
                  <a:gd name="T19" fmla="*/ 99 h 132"/>
                  <a:gd name="T20" fmla="*/ 93 w 149"/>
                  <a:gd name="T21" fmla="*/ 109 h 132"/>
                  <a:gd name="T22" fmla="*/ 115 w 149"/>
                  <a:gd name="T23" fmla="*/ 109 h 132"/>
                  <a:gd name="T24" fmla="*/ 130 w 149"/>
                  <a:gd name="T25" fmla="*/ 124 h 132"/>
                  <a:gd name="T26" fmla="*/ 145 w 149"/>
                  <a:gd name="T27" fmla="*/ 131 h 132"/>
                  <a:gd name="T28" fmla="*/ 138 w 149"/>
                  <a:gd name="T29" fmla="*/ 117 h 132"/>
                  <a:gd name="T30" fmla="*/ 140 w 149"/>
                  <a:gd name="T31" fmla="*/ 90 h 132"/>
                  <a:gd name="T32" fmla="*/ 128 w 149"/>
                  <a:gd name="T33" fmla="*/ 73 h 132"/>
                  <a:gd name="T34" fmla="*/ 120 w 149"/>
                  <a:gd name="T35" fmla="*/ 62 h 132"/>
                  <a:gd name="T36" fmla="*/ 118 w 149"/>
                  <a:gd name="T37" fmla="*/ 46 h 132"/>
                  <a:gd name="T38" fmla="*/ 115 w 149"/>
                  <a:gd name="T39" fmla="*/ 29 h 132"/>
                  <a:gd name="T40" fmla="*/ 100 w 149"/>
                  <a:gd name="T41" fmla="*/ 34 h 132"/>
                  <a:gd name="T42" fmla="*/ 62 w 149"/>
                  <a:gd name="T43" fmla="*/ 32 h 132"/>
                  <a:gd name="T44" fmla="*/ 50 w 149"/>
                  <a:gd name="T45" fmla="*/ 29 h 132"/>
                  <a:gd name="T46" fmla="*/ 35 w 149"/>
                  <a:gd name="T47" fmla="*/ 16 h 132"/>
                  <a:gd name="T48" fmla="*/ 35 w 149"/>
                  <a:gd name="T49" fmla="*/ 4 h 132"/>
                  <a:gd name="T50" fmla="*/ 19 w 149"/>
                  <a:gd name="T51" fmla="*/ 6 h 132"/>
                  <a:gd name="T52" fmla="*/ 2 w 149"/>
                  <a:gd name="T53" fmla="*/ 1 h 132"/>
                  <a:gd name="T54" fmla="*/ 17 w 149"/>
                  <a:gd name="T55" fmla="*/ 73 h 132"/>
                  <a:gd name="T56" fmla="*/ 17 w 149"/>
                  <a:gd name="T57" fmla="*/ 50 h 132"/>
                  <a:gd name="T58" fmla="*/ 8 w 149"/>
                  <a:gd name="T59" fmla="*/ 28 h 132"/>
                  <a:gd name="T60" fmla="*/ 4 w 149"/>
                  <a:gd name="T61" fmla="*/ 6 h 132"/>
                  <a:gd name="T62" fmla="*/ 13 w 149"/>
                  <a:gd name="T63" fmla="*/ 5 h 132"/>
                  <a:gd name="T64" fmla="*/ 26 w 149"/>
                  <a:gd name="T65" fmla="*/ 5 h 132"/>
                  <a:gd name="T66" fmla="*/ 33 w 149"/>
                  <a:gd name="T67" fmla="*/ 16 h 132"/>
                  <a:gd name="T68" fmla="*/ 42 w 149"/>
                  <a:gd name="T69" fmla="*/ 34 h 132"/>
                  <a:gd name="T70" fmla="*/ 56 w 149"/>
                  <a:gd name="T71" fmla="*/ 33 h 132"/>
                  <a:gd name="T72" fmla="*/ 83 w 149"/>
                  <a:gd name="T73" fmla="*/ 38 h 132"/>
                  <a:gd name="T74" fmla="*/ 113 w 149"/>
                  <a:gd name="T75" fmla="*/ 30 h 132"/>
                  <a:gd name="T76" fmla="*/ 115 w 149"/>
                  <a:gd name="T77" fmla="*/ 44 h 132"/>
                  <a:gd name="T78" fmla="*/ 118 w 149"/>
                  <a:gd name="T79" fmla="*/ 52 h 132"/>
                  <a:gd name="T80" fmla="*/ 119 w 149"/>
                  <a:gd name="T81" fmla="*/ 63 h 132"/>
                  <a:gd name="T82" fmla="*/ 122 w 149"/>
                  <a:gd name="T83" fmla="*/ 75 h 132"/>
                  <a:gd name="T84" fmla="*/ 135 w 149"/>
                  <a:gd name="T85" fmla="*/ 85 h 132"/>
                  <a:gd name="T86" fmla="*/ 147 w 149"/>
                  <a:gd name="T87" fmla="*/ 106 h 132"/>
                  <a:gd name="T88" fmla="*/ 137 w 149"/>
                  <a:gd name="T89" fmla="*/ 121 h 132"/>
                  <a:gd name="T90" fmla="*/ 138 w 149"/>
                  <a:gd name="T91" fmla="*/ 127 h 132"/>
                  <a:gd name="T92" fmla="*/ 121 w 149"/>
                  <a:gd name="T93" fmla="*/ 118 h 132"/>
                  <a:gd name="T94" fmla="*/ 104 w 149"/>
                  <a:gd name="T95" fmla="*/ 107 h 132"/>
                  <a:gd name="T96" fmla="*/ 91 w 149"/>
                  <a:gd name="T97" fmla="*/ 99 h 132"/>
                  <a:gd name="T98" fmla="*/ 69 w 149"/>
                  <a:gd name="T99" fmla="*/ 100 h 132"/>
                  <a:gd name="T100" fmla="*/ 48 w 149"/>
                  <a:gd name="T101" fmla="*/ 99 h 132"/>
                  <a:gd name="T102" fmla="*/ 20 w 149"/>
                  <a:gd name="T103" fmla="*/ 98 h 132"/>
                  <a:gd name="T104" fmla="*/ 12 w 149"/>
                  <a:gd name="T105" fmla="*/ 4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49" h="132">
                    <a:moveTo>
                      <a:pt x="2" y="1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2" y="6"/>
                      <a:pt x="2" y="7"/>
                    </a:cubicBezTo>
                    <a:cubicBezTo>
                      <a:pt x="3" y="8"/>
                      <a:pt x="4" y="10"/>
                      <a:pt x="4" y="11"/>
                    </a:cubicBezTo>
                    <a:cubicBezTo>
                      <a:pt x="4" y="12"/>
                      <a:pt x="4" y="12"/>
                      <a:pt x="4" y="13"/>
                    </a:cubicBezTo>
                    <a:cubicBezTo>
                      <a:pt x="3" y="14"/>
                      <a:pt x="3" y="16"/>
                      <a:pt x="3" y="17"/>
                    </a:cubicBezTo>
                    <a:cubicBezTo>
                      <a:pt x="3" y="18"/>
                      <a:pt x="3" y="20"/>
                      <a:pt x="4" y="21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3"/>
                      <a:pt x="6" y="23"/>
                      <a:pt x="6" y="24"/>
                    </a:cubicBezTo>
                    <a:cubicBezTo>
                      <a:pt x="6" y="25"/>
                      <a:pt x="6" y="25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8"/>
                      <a:pt x="6" y="29"/>
                      <a:pt x="7" y="30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10" y="32"/>
                      <a:pt x="12" y="35"/>
                      <a:pt x="12" y="37"/>
                    </a:cubicBezTo>
                    <a:cubicBezTo>
                      <a:pt x="13" y="41"/>
                      <a:pt x="14" y="42"/>
                      <a:pt x="15" y="44"/>
                    </a:cubicBezTo>
                    <a:cubicBezTo>
                      <a:pt x="15" y="44"/>
                      <a:pt x="15" y="45"/>
                      <a:pt x="15" y="46"/>
                    </a:cubicBezTo>
                    <a:cubicBezTo>
                      <a:pt x="15" y="47"/>
                      <a:pt x="15" y="48"/>
                      <a:pt x="15" y="49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5" y="52"/>
                      <a:pt x="15" y="54"/>
                      <a:pt x="16" y="58"/>
                    </a:cubicBezTo>
                    <a:cubicBezTo>
                      <a:pt x="16" y="60"/>
                      <a:pt x="16" y="60"/>
                      <a:pt x="16" y="60"/>
                    </a:cubicBezTo>
                    <a:cubicBezTo>
                      <a:pt x="17" y="60"/>
                      <a:pt x="17" y="61"/>
                      <a:pt x="17" y="61"/>
                    </a:cubicBezTo>
                    <a:cubicBezTo>
                      <a:pt x="17" y="63"/>
                      <a:pt x="16" y="65"/>
                      <a:pt x="16" y="67"/>
                    </a:cubicBezTo>
                    <a:cubicBezTo>
                      <a:pt x="16" y="67"/>
                      <a:pt x="15" y="73"/>
                      <a:pt x="15" y="73"/>
                    </a:cubicBezTo>
                    <a:cubicBezTo>
                      <a:pt x="15" y="73"/>
                      <a:pt x="15" y="74"/>
                      <a:pt x="15" y="74"/>
                    </a:cubicBezTo>
                    <a:cubicBezTo>
                      <a:pt x="15" y="76"/>
                      <a:pt x="16" y="79"/>
                      <a:pt x="18" y="83"/>
                    </a:cubicBezTo>
                    <a:cubicBezTo>
                      <a:pt x="19" y="84"/>
                      <a:pt x="20" y="85"/>
                      <a:pt x="21" y="86"/>
                    </a:cubicBezTo>
                    <a:cubicBezTo>
                      <a:pt x="19" y="86"/>
                      <a:pt x="18" y="86"/>
                      <a:pt x="17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15" y="86"/>
                      <a:pt x="14" y="86"/>
                      <a:pt x="14" y="86"/>
                    </a:cubicBezTo>
                    <a:cubicBezTo>
                      <a:pt x="14" y="87"/>
                      <a:pt x="14" y="87"/>
                      <a:pt x="14" y="87"/>
                    </a:cubicBezTo>
                    <a:cubicBezTo>
                      <a:pt x="15" y="91"/>
                      <a:pt x="17" y="96"/>
                      <a:pt x="19" y="99"/>
                    </a:cubicBezTo>
                    <a:cubicBezTo>
                      <a:pt x="21" y="101"/>
                      <a:pt x="23" y="102"/>
                      <a:pt x="24" y="102"/>
                    </a:cubicBezTo>
                    <a:cubicBezTo>
                      <a:pt x="26" y="102"/>
                      <a:pt x="29" y="101"/>
                      <a:pt x="31" y="98"/>
                    </a:cubicBezTo>
                    <a:cubicBezTo>
                      <a:pt x="32" y="96"/>
                      <a:pt x="38" y="99"/>
                      <a:pt x="40" y="101"/>
                    </a:cubicBezTo>
                    <a:cubicBezTo>
                      <a:pt x="41" y="101"/>
                      <a:pt x="41" y="101"/>
                      <a:pt x="41" y="101"/>
                    </a:cubicBezTo>
                    <a:cubicBezTo>
                      <a:pt x="46" y="101"/>
                      <a:pt x="46" y="101"/>
                      <a:pt x="46" y="101"/>
                    </a:cubicBezTo>
                    <a:cubicBezTo>
                      <a:pt x="48" y="101"/>
                      <a:pt x="48" y="101"/>
                      <a:pt x="49" y="100"/>
                    </a:cubicBezTo>
                    <a:cubicBezTo>
                      <a:pt x="50" y="100"/>
                      <a:pt x="50" y="99"/>
                      <a:pt x="52" y="101"/>
                    </a:cubicBezTo>
                    <a:cubicBezTo>
                      <a:pt x="55" y="105"/>
                      <a:pt x="58" y="105"/>
                      <a:pt x="59" y="105"/>
                    </a:cubicBezTo>
                    <a:cubicBezTo>
                      <a:pt x="60" y="105"/>
                      <a:pt x="60" y="104"/>
                      <a:pt x="61" y="104"/>
                    </a:cubicBezTo>
                    <a:cubicBezTo>
                      <a:pt x="61" y="104"/>
                      <a:pt x="61" y="104"/>
                      <a:pt x="60" y="104"/>
                    </a:cubicBezTo>
                    <a:cubicBezTo>
                      <a:pt x="61" y="104"/>
                      <a:pt x="61" y="104"/>
                      <a:pt x="61" y="104"/>
                    </a:cubicBezTo>
                    <a:cubicBezTo>
                      <a:pt x="64" y="105"/>
                      <a:pt x="64" y="105"/>
                      <a:pt x="64" y="105"/>
                    </a:cubicBezTo>
                    <a:cubicBezTo>
                      <a:pt x="67" y="106"/>
                      <a:pt x="70" y="104"/>
                      <a:pt x="71" y="101"/>
                    </a:cubicBezTo>
                    <a:cubicBezTo>
                      <a:pt x="71" y="101"/>
                      <a:pt x="71" y="101"/>
                      <a:pt x="71" y="101"/>
                    </a:cubicBezTo>
                    <a:cubicBezTo>
                      <a:pt x="73" y="100"/>
                      <a:pt x="78" y="102"/>
                      <a:pt x="78" y="102"/>
                    </a:cubicBezTo>
                    <a:cubicBezTo>
                      <a:pt x="78" y="103"/>
                      <a:pt x="79" y="103"/>
                      <a:pt x="79" y="103"/>
                    </a:cubicBezTo>
                    <a:cubicBezTo>
                      <a:pt x="81" y="103"/>
                      <a:pt x="83" y="100"/>
                      <a:pt x="84" y="99"/>
                    </a:cubicBezTo>
                    <a:cubicBezTo>
                      <a:pt x="84" y="98"/>
                      <a:pt x="86" y="97"/>
                      <a:pt x="88" y="98"/>
                    </a:cubicBezTo>
                    <a:cubicBezTo>
                      <a:pt x="88" y="98"/>
                      <a:pt x="89" y="98"/>
                      <a:pt x="89" y="99"/>
                    </a:cubicBezTo>
                    <a:cubicBezTo>
                      <a:pt x="89" y="102"/>
                      <a:pt x="91" y="103"/>
                      <a:pt x="92" y="104"/>
                    </a:cubicBezTo>
                    <a:cubicBezTo>
                      <a:pt x="93" y="105"/>
                      <a:pt x="93" y="106"/>
                      <a:pt x="93" y="107"/>
                    </a:cubicBezTo>
                    <a:cubicBezTo>
                      <a:pt x="93" y="107"/>
                      <a:pt x="93" y="109"/>
                      <a:pt x="93" y="109"/>
                    </a:cubicBezTo>
                    <a:cubicBezTo>
                      <a:pt x="93" y="111"/>
                      <a:pt x="93" y="112"/>
                      <a:pt x="97" y="112"/>
                    </a:cubicBezTo>
                    <a:cubicBezTo>
                      <a:pt x="101" y="112"/>
                      <a:pt x="103" y="111"/>
                      <a:pt x="105" y="108"/>
                    </a:cubicBezTo>
                    <a:cubicBezTo>
                      <a:pt x="107" y="107"/>
                      <a:pt x="109" y="106"/>
                      <a:pt x="111" y="106"/>
                    </a:cubicBezTo>
                    <a:cubicBezTo>
                      <a:pt x="113" y="105"/>
                      <a:pt x="114" y="106"/>
                      <a:pt x="114" y="106"/>
                    </a:cubicBezTo>
                    <a:cubicBezTo>
                      <a:pt x="114" y="107"/>
                      <a:pt x="115" y="108"/>
                      <a:pt x="115" y="109"/>
                    </a:cubicBezTo>
                    <a:cubicBezTo>
                      <a:pt x="116" y="114"/>
                      <a:pt x="116" y="114"/>
                      <a:pt x="116" y="114"/>
                    </a:cubicBezTo>
                    <a:cubicBezTo>
                      <a:pt x="117" y="117"/>
                      <a:pt x="119" y="119"/>
                      <a:pt x="121" y="120"/>
                    </a:cubicBezTo>
                    <a:cubicBezTo>
                      <a:pt x="122" y="120"/>
                      <a:pt x="123" y="121"/>
                      <a:pt x="124" y="122"/>
                    </a:cubicBezTo>
                    <a:cubicBezTo>
                      <a:pt x="126" y="123"/>
                      <a:pt x="126" y="123"/>
                      <a:pt x="126" y="123"/>
                    </a:cubicBezTo>
                    <a:cubicBezTo>
                      <a:pt x="128" y="125"/>
                      <a:pt x="129" y="124"/>
                      <a:pt x="130" y="124"/>
                    </a:cubicBezTo>
                    <a:cubicBezTo>
                      <a:pt x="132" y="124"/>
                      <a:pt x="132" y="124"/>
                      <a:pt x="132" y="124"/>
                    </a:cubicBezTo>
                    <a:cubicBezTo>
                      <a:pt x="133" y="124"/>
                      <a:pt x="135" y="126"/>
                      <a:pt x="137" y="128"/>
                    </a:cubicBezTo>
                    <a:cubicBezTo>
                      <a:pt x="139" y="131"/>
                      <a:pt x="143" y="132"/>
                      <a:pt x="143" y="132"/>
                    </a:cubicBezTo>
                    <a:cubicBezTo>
                      <a:pt x="144" y="132"/>
                      <a:pt x="144" y="132"/>
                      <a:pt x="144" y="132"/>
                    </a:cubicBezTo>
                    <a:cubicBezTo>
                      <a:pt x="144" y="132"/>
                      <a:pt x="145" y="132"/>
                      <a:pt x="145" y="131"/>
                    </a:cubicBezTo>
                    <a:cubicBezTo>
                      <a:pt x="144" y="131"/>
                      <a:pt x="144" y="131"/>
                      <a:pt x="144" y="131"/>
                    </a:cubicBezTo>
                    <a:cubicBezTo>
                      <a:pt x="144" y="130"/>
                      <a:pt x="143" y="129"/>
                      <a:pt x="142" y="128"/>
                    </a:cubicBezTo>
                    <a:cubicBezTo>
                      <a:pt x="141" y="127"/>
                      <a:pt x="140" y="126"/>
                      <a:pt x="140" y="125"/>
                    </a:cubicBezTo>
                    <a:cubicBezTo>
                      <a:pt x="140" y="123"/>
                      <a:pt x="139" y="122"/>
                      <a:pt x="138" y="120"/>
                    </a:cubicBezTo>
                    <a:cubicBezTo>
                      <a:pt x="137" y="119"/>
                      <a:pt x="137" y="118"/>
                      <a:pt x="138" y="117"/>
                    </a:cubicBezTo>
                    <a:cubicBezTo>
                      <a:pt x="140" y="116"/>
                      <a:pt x="140" y="116"/>
                      <a:pt x="140" y="116"/>
                    </a:cubicBezTo>
                    <a:cubicBezTo>
                      <a:pt x="143" y="114"/>
                      <a:pt x="148" y="111"/>
                      <a:pt x="149" y="106"/>
                    </a:cubicBezTo>
                    <a:cubicBezTo>
                      <a:pt x="149" y="104"/>
                      <a:pt x="148" y="103"/>
                      <a:pt x="146" y="101"/>
                    </a:cubicBezTo>
                    <a:cubicBezTo>
                      <a:pt x="146" y="100"/>
                      <a:pt x="146" y="100"/>
                      <a:pt x="146" y="100"/>
                    </a:cubicBezTo>
                    <a:cubicBezTo>
                      <a:pt x="141" y="95"/>
                      <a:pt x="139" y="92"/>
                      <a:pt x="140" y="90"/>
                    </a:cubicBezTo>
                    <a:cubicBezTo>
                      <a:pt x="140" y="90"/>
                      <a:pt x="140" y="89"/>
                      <a:pt x="140" y="89"/>
                    </a:cubicBezTo>
                    <a:cubicBezTo>
                      <a:pt x="138" y="87"/>
                      <a:pt x="137" y="86"/>
                      <a:pt x="137" y="84"/>
                    </a:cubicBezTo>
                    <a:cubicBezTo>
                      <a:pt x="136" y="83"/>
                      <a:pt x="136" y="82"/>
                      <a:pt x="135" y="81"/>
                    </a:cubicBezTo>
                    <a:cubicBezTo>
                      <a:pt x="134" y="80"/>
                      <a:pt x="134" y="80"/>
                      <a:pt x="133" y="79"/>
                    </a:cubicBezTo>
                    <a:cubicBezTo>
                      <a:pt x="133" y="76"/>
                      <a:pt x="130" y="74"/>
                      <a:pt x="128" y="73"/>
                    </a:cubicBezTo>
                    <a:cubicBezTo>
                      <a:pt x="127" y="73"/>
                      <a:pt x="126" y="73"/>
                      <a:pt x="125" y="73"/>
                    </a:cubicBezTo>
                    <a:cubicBezTo>
                      <a:pt x="125" y="74"/>
                      <a:pt x="124" y="74"/>
                      <a:pt x="123" y="73"/>
                    </a:cubicBezTo>
                    <a:cubicBezTo>
                      <a:pt x="122" y="73"/>
                      <a:pt x="121" y="72"/>
                      <a:pt x="120" y="71"/>
                    </a:cubicBezTo>
                    <a:cubicBezTo>
                      <a:pt x="120" y="70"/>
                      <a:pt x="120" y="69"/>
                      <a:pt x="121" y="68"/>
                    </a:cubicBezTo>
                    <a:cubicBezTo>
                      <a:pt x="121" y="66"/>
                      <a:pt x="121" y="64"/>
                      <a:pt x="120" y="62"/>
                    </a:cubicBezTo>
                    <a:cubicBezTo>
                      <a:pt x="119" y="60"/>
                      <a:pt x="119" y="60"/>
                      <a:pt x="119" y="60"/>
                    </a:cubicBezTo>
                    <a:cubicBezTo>
                      <a:pt x="118" y="60"/>
                      <a:pt x="118" y="59"/>
                      <a:pt x="118" y="58"/>
                    </a:cubicBezTo>
                    <a:cubicBezTo>
                      <a:pt x="119" y="55"/>
                      <a:pt x="119" y="55"/>
                      <a:pt x="119" y="55"/>
                    </a:cubicBezTo>
                    <a:cubicBezTo>
                      <a:pt x="120" y="54"/>
                      <a:pt x="120" y="53"/>
                      <a:pt x="120" y="50"/>
                    </a:cubicBezTo>
                    <a:cubicBezTo>
                      <a:pt x="119" y="48"/>
                      <a:pt x="118" y="47"/>
                      <a:pt x="118" y="46"/>
                    </a:cubicBezTo>
                    <a:cubicBezTo>
                      <a:pt x="117" y="46"/>
                      <a:pt x="117" y="46"/>
                      <a:pt x="117" y="45"/>
                    </a:cubicBezTo>
                    <a:cubicBezTo>
                      <a:pt x="117" y="44"/>
                      <a:pt x="118" y="41"/>
                      <a:pt x="115" y="40"/>
                    </a:cubicBezTo>
                    <a:cubicBezTo>
                      <a:pt x="115" y="40"/>
                      <a:pt x="115" y="36"/>
                      <a:pt x="115" y="35"/>
                    </a:cubicBezTo>
                    <a:cubicBezTo>
                      <a:pt x="115" y="33"/>
                      <a:pt x="115" y="33"/>
                      <a:pt x="115" y="33"/>
                    </a:cubicBezTo>
                    <a:cubicBezTo>
                      <a:pt x="115" y="29"/>
                      <a:pt x="115" y="29"/>
                      <a:pt x="115" y="29"/>
                    </a:cubicBezTo>
                    <a:cubicBezTo>
                      <a:pt x="115" y="28"/>
                      <a:pt x="115" y="28"/>
                      <a:pt x="114" y="28"/>
                    </a:cubicBezTo>
                    <a:cubicBezTo>
                      <a:pt x="114" y="28"/>
                      <a:pt x="114" y="28"/>
                      <a:pt x="114" y="28"/>
                    </a:cubicBezTo>
                    <a:cubicBezTo>
                      <a:pt x="110" y="28"/>
                      <a:pt x="110" y="28"/>
                      <a:pt x="110" y="28"/>
                    </a:cubicBezTo>
                    <a:cubicBezTo>
                      <a:pt x="107" y="29"/>
                      <a:pt x="105" y="30"/>
                      <a:pt x="101" y="34"/>
                    </a:cubicBezTo>
                    <a:cubicBezTo>
                      <a:pt x="100" y="34"/>
                      <a:pt x="100" y="34"/>
                      <a:pt x="100" y="34"/>
                    </a:cubicBezTo>
                    <a:cubicBezTo>
                      <a:pt x="96" y="38"/>
                      <a:pt x="92" y="39"/>
                      <a:pt x="88" y="38"/>
                    </a:cubicBezTo>
                    <a:cubicBezTo>
                      <a:pt x="86" y="38"/>
                      <a:pt x="85" y="37"/>
                      <a:pt x="84" y="37"/>
                    </a:cubicBezTo>
                    <a:cubicBezTo>
                      <a:pt x="82" y="36"/>
                      <a:pt x="80" y="34"/>
                      <a:pt x="76" y="34"/>
                    </a:cubicBezTo>
                    <a:cubicBezTo>
                      <a:pt x="73" y="34"/>
                      <a:pt x="70" y="33"/>
                      <a:pt x="67" y="33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59" y="31"/>
                      <a:pt x="59" y="31"/>
                      <a:pt x="59" y="31"/>
                    </a:cubicBezTo>
                    <a:cubicBezTo>
                      <a:pt x="56" y="31"/>
                      <a:pt x="56" y="31"/>
                      <a:pt x="56" y="31"/>
                    </a:cubicBezTo>
                    <a:cubicBezTo>
                      <a:pt x="55" y="31"/>
                      <a:pt x="55" y="31"/>
                      <a:pt x="55" y="30"/>
                    </a:cubicBezTo>
                    <a:cubicBezTo>
                      <a:pt x="54" y="30"/>
                      <a:pt x="53" y="29"/>
                      <a:pt x="52" y="29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4" y="29"/>
                      <a:pt x="42" y="30"/>
                      <a:pt x="41" y="31"/>
                    </a:cubicBezTo>
                    <a:cubicBezTo>
                      <a:pt x="41" y="30"/>
                      <a:pt x="41" y="29"/>
                      <a:pt x="41" y="28"/>
                    </a:cubicBezTo>
                    <a:cubicBezTo>
                      <a:pt x="41" y="26"/>
                      <a:pt x="40" y="25"/>
                      <a:pt x="38" y="23"/>
                    </a:cubicBezTo>
                    <a:cubicBezTo>
                      <a:pt x="36" y="21"/>
                      <a:pt x="35" y="17"/>
                      <a:pt x="35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5"/>
                      <a:pt x="35" y="13"/>
                      <a:pt x="38" y="11"/>
                    </a:cubicBezTo>
                    <a:cubicBezTo>
                      <a:pt x="39" y="10"/>
                      <a:pt x="39" y="9"/>
                      <a:pt x="39" y="9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7"/>
                      <a:pt x="37" y="5"/>
                      <a:pt x="35" y="4"/>
                    </a:cubicBezTo>
                    <a:cubicBezTo>
                      <a:pt x="32" y="2"/>
                      <a:pt x="30" y="3"/>
                      <a:pt x="28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3" y="4"/>
                      <a:pt x="22" y="5"/>
                      <a:pt x="22" y="6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0" y="7"/>
                      <a:pt x="19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5" y="4"/>
                      <a:pt x="14" y="4"/>
                    </a:cubicBezTo>
                    <a:cubicBezTo>
                      <a:pt x="14" y="3"/>
                      <a:pt x="13" y="2"/>
                      <a:pt x="12" y="3"/>
                    </a:cubicBezTo>
                    <a:cubicBezTo>
                      <a:pt x="11" y="3"/>
                      <a:pt x="8" y="2"/>
                      <a:pt x="6" y="1"/>
                    </a:cubicBezTo>
                    <a:cubicBezTo>
                      <a:pt x="5" y="0"/>
                      <a:pt x="4" y="0"/>
                      <a:pt x="2" y="1"/>
                    </a:cubicBezTo>
                    <a:close/>
                    <a:moveTo>
                      <a:pt x="25" y="87"/>
                    </a:moveTo>
                    <a:cubicBezTo>
                      <a:pt x="25" y="87"/>
                      <a:pt x="26" y="87"/>
                      <a:pt x="26" y="86"/>
                    </a:cubicBezTo>
                    <a:cubicBezTo>
                      <a:pt x="26" y="86"/>
                      <a:pt x="25" y="86"/>
                      <a:pt x="25" y="86"/>
                    </a:cubicBezTo>
                    <a:cubicBezTo>
                      <a:pt x="25" y="86"/>
                      <a:pt x="22" y="85"/>
                      <a:pt x="19" y="82"/>
                    </a:cubicBezTo>
                    <a:cubicBezTo>
                      <a:pt x="17" y="78"/>
                      <a:pt x="17" y="75"/>
                      <a:pt x="17" y="73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8" y="67"/>
                      <a:pt x="18" y="67"/>
                      <a:pt x="18" y="67"/>
                    </a:cubicBezTo>
                    <a:cubicBezTo>
                      <a:pt x="18" y="65"/>
                      <a:pt x="19" y="61"/>
                      <a:pt x="18" y="59"/>
                    </a:cubicBezTo>
                    <a:cubicBezTo>
                      <a:pt x="18" y="57"/>
                      <a:pt x="18" y="57"/>
                      <a:pt x="18" y="57"/>
                    </a:cubicBezTo>
                    <a:cubicBezTo>
                      <a:pt x="17" y="55"/>
                      <a:pt x="17" y="51"/>
                      <a:pt x="17" y="50"/>
                    </a:cubicBezTo>
                    <a:cubicBezTo>
                      <a:pt x="17" y="50"/>
                      <a:pt x="17" y="49"/>
                      <a:pt x="17" y="49"/>
                    </a:cubicBezTo>
                    <a:cubicBezTo>
                      <a:pt x="17" y="47"/>
                      <a:pt x="17" y="45"/>
                      <a:pt x="16" y="43"/>
                    </a:cubicBezTo>
                    <a:cubicBezTo>
                      <a:pt x="16" y="42"/>
                      <a:pt x="15" y="40"/>
                      <a:pt x="14" y="37"/>
                    </a:cubicBezTo>
                    <a:cubicBezTo>
                      <a:pt x="13" y="34"/>
                      <a:pt x="11" y="31"/>
                      <a:pt x="10" y="29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7" y="28"/>
                      <a:pt x="7" y="26"/>
                    </a:cubicBezTo>
                    <a:cubicBezTo>
                      <a:pt x="7" y="23"/>
                      <a:pt x="7" y="22"/>
                      <a:pt x="6" y="21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4" y="18"/>
                      <a:pt x="5" y="16"/>
                      <a:pt x="6" y="14"/>
                    </a:cubicBezTo>
                    <a:cubicBezTo>
                      <a:pt x="7" y="11"/>
                      <a:pt x="5" y="7"/>
                      <a:pt x="4" y="6"/>
                    </a:cubicBezTo>
                    <a:cubicBezTo>
                      <a:pt x="3" y="5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4" y="2"/>
                      <a:pt x="5" y="2"/>
                      <a:pt x="5" y="3"/>
                    </a:cubicBezTo>
                    <a:cubicBezTo>
                      <a:pt x="7" y="4"/>
                      <a:pt x="11" y="5"/>
                      <a:pt x="12" y="4"/>
                    </a:cubicBezTo>
                    <a:cubicBezTo>
                      <a:pt x="12" y="4"/>
                      <a:pt x="13" y="5"/>
                      <a:pt x="13" y="5"/>
                    </a:cubicBezTo>
                    <a:cubicBezTo>
                      <a:pt x="14" y="6"/>
                      <a:pt x="15" y="7"/>
                      <a:pt x="16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9" y="8"/>
                      <a:pt x="21" y="9"/>
                      <a:pt x="22" y="9"/>
                    </a:cubicBezTo>
                    <a:cubicBezTo>
                      <a:pt x="23" y="8"/>
                      <a:pt x="24" y="7"/>
                      <a:pt x="24" y="7"/>
                    </a:cubicBezTo>
                    <a:cubicBezTo>
                      <a:pt x="24" y="6"/>
                      <a:pt x="24" y="6"/>
                      <a:pt x="26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31" y="5"/>
                      <a:pt x="32" y="4"/>
                      <a:pt x="34" y="6"/>
                    </a:cubicBezTo>
                    <a:cubicBezTo>
                      <a:pt x="35" y="6"/>
                      <a:pt x="37" y="8"/>
                      <a:pt x="37" y="8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4" y="12"/>
                      <a:pt x="32" y="14"/>
                      <a:pt x="33" y="16"/>
                    </a:cubicBezTo>
                    <a:cubicBezTo>
                      <a:pt x="33" y="18"/>
                      <a:pt x="34" y="22"/>
                      <a:pt x="36" y="24"/>
                    </a:cubicBezTo>
                    <a:cubicBezTo>
                      <a:pt x="38" y="26"/>
                      <a:pt x="39" y="27"/>
                      <a:pt x="39" y="28"/>
                    </a:cubicBezTo>
                    <a:cubicBezTo>
                      <a:pt x="40" y="30"/>
                      <a:pt x="40" y="34"/>
                      <a:pt x="40" y="34"/>
                    </a:cubicBezTo>
                    <a:cubicBezTo>
                      <a:pt x="40" y="35"/>
                      <a:pt x="40" y="35"/>
                      <a:pt x="41" y="35"/>
                    </a:cubicBezTo>
                    <a:cubicBezTo>
                      <a:pt x="41" y="35"/>
                      <a:pt x="41" y="35"/>
                      <a:pt x="42" y="34"/>
                    </a:cubicBezTo>
                    <a:cubicBezTo>
                      <a:pt x="42" y="34"/>
                      <a:pt x="42" y="31"/>
                      <a:pt x="45" y="31"/>
                    </a:cubicBezTo>
                    <a:cubicBezTo>
                      <a:pt x="45" y="31"/>
                      <a:pt x="50" y="31"/>
                      <a:pt x="50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2" y="31"/>
                      <a:pt x="53" y="31"/>
                      <a:pt x="53" y="31"/>
                    </a:cubicBezTo>
                    <a:cubicBezTo>
                      <a:pt x="54" y="32"/>
                      <a:pt x="54" y="33"/>
                      <a:pt x="56" y="33"/>
                    </a:cubicBezTo>
                    <a:cubicBezTo>
                      <a:pt x="58" y="33"/>
                      <a:pt x="58" y="33"/>
                      <a:pt x="58" y="33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6" y="35"/>
                      <a:pt x="66" y="35"/>
                      <a:pt x="66" y="35"/>
                    </a:cubicBezTo>
                    <a:cubicBezTo>
                      <a:pt x="69" y="35"/>
                      <a:pt x="73" y="36"/>
                      <a:pt x="76" y="36"/>
                    </a:cubicBezTo>
                    <a:cubicBezTo>
                      <a:pt x="79" y="36"/>
                      <a:pt x="81" y="37"/>
                      <a:pt x="83" y="38"/>
                    </a:cubicBezTo>
                    <a:cubicBezTo>
                      <a:pt x="84" y="39"/>
                      <a:pt x="85" y="40"/>
                      <a:pt x="87" y="40"/>
                    </a:cubicBezTo>
                    <a:cubicBezTo>
                      <a:pt x="92" y="41"/>
                      <a:pt x="97" y="39"/>
                      <a:pt x="101" y="36"/>
                    </a:cubicBezTo>
                    <a:cubicBezTo>
                      <a:pt x="102" y="35"/>
                      <a:pt x="102" y="35"/>
                      <a:pt x="102" y="35"/>
                    </a:cubicBezTo>
                    <a:cubicBezTo>
                      <a:pt x="106" y="32"/>
                      <a:pt x="107" y="30"/>
                      <a:pt x="111" y="30"/>
                    </a:cubicBezTo>
                    <a:cubicBezTo>
                      <a:pt x="111" y="30"/>
                      <a:pt x="112" y="30"/>
                      <a:pt x="113" y="30"/>
                    </a:cubicBezTo>
                    <a:cubicBezTo>
                      <a:pt x="113" y="31"/>
                      <a:pt x="113" y="33"/>
                      <a:pt x="113" y="33"/>
                    </a:cubicBezTo>
                    <a:cubicBezTo>
                      <a:pt x="113" y="34"/>
                      <a:pt x="113" y="34"/>
                      <a:pt x="113" y="34"/>
                    </a:cubicBezTo>
                    <a:cubicBezTo>
                      <a:pt x="113" y="35"/>
                      <a:pt x="113" y="36"/>
                      <a:pt x="113" y="37"/>
                    </a:cubicBezTo>
                    <a:cubicBezTo>
                      <a:pt x="113" y="40"/>
                      <a:pt x="113" y="41"/>
                      <a:pt x="115" y="42"/>
                    </a:cubicBezTo>
                    <a:cubicBezTo>
                      <a:pt x="115" y="42"/>
                      <a:pt x="115" y="43"/>
                      <a:pt x="115" y="44"/>
                    </a:cubicBezTo>
                    <a:cubicBezTo>
                      <a:pt x="115" y="44"/>
                      <a:pt x="115" y="45"/>
                      <a:pt x="115" y="45"/>
                    </a:cubicBezTo>
                    <a:cubicBezTo>
                      <a:pt x="115" y="45"/>
                      <a:pt x="115" y="45"/>
                      <a:pt x="115" y="46"/>
                    </a:cubicBezTo>
                    <a:cubicBezTo>
                      <a:pt x="115" y="47"/>
                      <a:pt x="116" y="47"/>
                      <a:pt x="117" y="48"/>
                    </a:cubicBezTo>
                    <a:cubicBezTo>
                      <a:pt x="117" y="48"/>
                      <a:pt x="118" y="49"/>
                      <a:pt x="118" y="50"/>
                    </a:cubicBezTo>
                    <a:cubicBezTo>
                      <a:pt x="118" y="51"/>
                      <a:pt x="118" y="51"/>
                      <a:pt x="118" y="52"/>
                    </a:cubicBezTo>
                    <a:cubicBezTo>
                      <a:pt x="118" y="53"/>
                      <a:pt x="118" y="53"/>
                      <a:pt x="117" y="54"/>
                    </a:cubicBezTo>
                    <a:cubicBezTo>
                      <a:pt x="116" y="57"/>
                      <a:pt x="116" y="57"/>
                      <a:pt x="116" y="57"/>
                    </a:cubicBezTo>
                    <a:cubicBezTo>
                      <a:pt x="116" y="58"/>
                      <a:pt x="116" y="58"/>
                      <a:pt x="116" y="59"/>
                    </a:cubicBezTo>
                    <a:cubicBezTo>
                      <a:pt x="116" y="60"/>
                      <a:pt x="117" y="61"/>
                      <a:pt x="117" y="62"/>
                    </a:cubicBezTo>
                    <a:cubicBezTo>
                      <a:pt x="119" y="63"/>
                      <a:pt x="119" y="63"/>
                      <a:pt x="119" y="63"/>
                    </a:cubicBezTo>
                    <a:cubicBezTo>
                      <a:pt x="119" y="64"/>
                      <a:pt x="119" y="64"/>
                      <a:pt x="119" y="65"/>
                    </a:cubicBezTo>
                    <a:cubicBezTo>
                      <a:pt x="119" y="65"/>
                      <a:pt x="119" y="66"/>
                      <a:pt x="119" y="67"/>
                    </a:cubicBezTo>
                    <a:cubicBezTo>
                      <a:pt x="119" y="68"/>
                      <a:pt x="118" y="69"/>
                      <a:pt x="118" y="70"/>
                    </a:cubicBezTo>
                    <a:cubicBezTo>
                      <a:pt x="118" y="70"/>
                      <a:pt x="118" y="71"/>
                      <a:pt x="119" y="71"/>
                    </a:cubicBezTo>
                    <a:cubicBezTo>
                      <a:pt x="119" y="73"/>
                      <a:pt x="121" y="75"/>
                      <a:pt x="122" y="75"/>
                    </a:cubicBezTo>
                    <a:cubicBezTo>
                      <a:pt x="124" y="76"/>
                      <a:pt x="125" y="76"/>
                      <a:pt x="126" y="75"/>
                    </a:cubicBezTo>
                    <a:cubicBezTo>
                      <a:pt x="127" y="75"/>
                      <a:pt x="127" y="75"/>
                      <a:pt x="127" y="75"/>
                    </a:cubicBezTo>
                    <a:cubicBezTo>
                      <a:pt x="129" y="75"/>
                      <a:pt x="131" y="77"/>
                      <a:pt x="132" y="79"/>
                    </a:cubicBezTo>
                    <a:cubicBezTo>
                      <a:pt x="132" y="80"/>
                      <a:pt x="133" y="81"/>
                      <a:pt x="133" y="82"/>
                    </a:cubicBezTo>
                    <a:cubicBezTo>
                      <a:pt x="134" y="83"/>
                      <a:pt x="135" y="83"/>
                      <a:pt x="135" y="85"/>
                    </a:cubicBezTo>
                    <a:cubicBezTo>
                      <a:pt x="135" y="86"/>
                      <a:pt x="136" y="88"/>
                      <a:pt x="138" y="90"/>
                    </a:cubicBezTo>
                    <a:cubicBezTo>
                      <a:pt x="138" y="90"/>
                      <a:pt x="138" y="91"/>
                      <a:pt x="138" y="91"/>
                    </a:cubicBezTo>
                    <a:cubicBezTo>
                      <a:pt x="138" y="94"/>
                      <a:pt x="140" y="97"/>
                      <a:pt x="144" y="101"/>
                    </a:cubicBezTo>
                    <a:cubicBezTo>
                      <a:pt x="145" y="102"/>
                      <a:pt x="145" y="102"/>
                      <a:pt x="145" y="102"/>
                    </a:cubicBezTo>
                    <a:cubicBezTo>
                      <a:pt x="146" y="103"/>
                      <a:pt x="147" y="104"/>
                      <a:pt x="147" y="106"/>
                    </a:cubicBezTo>
                    <a:cubicBezTo>
                      <a:pt x="147" y="106"/>
                      <a:pt x="147" y="106"/>
                      <a:pt x="147" y="106"/>
                    </a:cubicBezTo>
                    <a:cubicBezTo>
                      <a:pt x="146" y="109"/>
                      <a:pt x="142" y="112"/>
                      <a:pt x="139" y="114"/>
                    </a:cubicBezTo>
                    <a:cubicBezTo>
                      <a:pt x="137" y="116"/>
                      <a:pt x="137" y="116"/>
                      <a:pt x="137" y="116"/>
                    </a:cubicBezTo>
                    <a:cubicBezTo>
                      <a:pt x="136" y="117"/>
                      <a:pt x="136" y="118"/>
                      <a:pt x="136" y="118"/>
                    </a:cubicBezTo>
                    <a:cubicBezTo>
                      <a:pt x="136" y="119"/>
                      <a:pt x="136" y="121"/>
                      <a:pt x="137" y="121"/>
                    </a:cubicBezTo>
                    <a:cubicBezTo>
                      <a:pt x="137" y="122"/>
                      <a:pt x="138" y="123"/>
                      <a:pt x="138" y="124"/>
                    </a:cubicBezTo>
                    <a:cubicBezTo>
                      <a:pt x="138" y="124"/>
                      <a:pt x="138" y="125"/>
                      <a:pt x="138" y="125"/>
                    </a:cubicBezTo>
                    <a:cubicBezTo>
                      <a:pt x="138" y="125"/>
                      <a:pt x="138" y="125"/>
                      <a:pt x="138" y="125"/>
                    </a:cubicBezTo>
                    <a:cubicBezTo>
                      <a:pt x="138" y="126"/>
                      <a:pt x="138" y="127"/>
                      <a:pt x="139" y="128"/>
                    </a:cubicBezTo>
                    <a:cubicBezTo>
                      <a:pt x="139" y="128"/>
                      <a:pt x="138" y="128"/>
                      <a:pt x="138" y="127"/>
                    </a:cubicBezTo>
                    <a:cubicBezTo>
                      <a:pt x="136" y="125"/>
                      <a:pt x="134" y="123"/>
                      <a:pt x="132" y="122"/>
                    </a:cubicBezTo>
                    <a:cubicBezTo>
                      <a:pt x="130" y="122"/>
                      <a:pt x="130" y="122"/>
                      <a:pt x="130" y="122"/>
                    </a:cubicBezTo>
                    <a:cubicBezTo>
                      <a:pt x="129" y="123"/>
                      <a:pt x="128" y="123"/>
                      <a:pt x="127" y="122"/>
                    </a:cubicBezTo>
                    <a:cubicBezTo>
                      <a:pt x="125" y="120"/>
                      <a:pt x="125" y="120"/>
                      <a:pt x="125" y="120"/>
                    </a:cubicBezTo>
                    <a:cubicBezTo>
                      <a:pt x="124" y="119"/>
                      <a:pt x="123" y="118"/>
                      <a:pt x="121" y="118"/>
                    </a:cubicBezTo>
                    <a:cubicBezTo>
                      <a:pt x="120" y="118"/>
                      <a:pt x="119" y="117"/>
                      <a:pt x="118" y="113"/>
                    </a:cubicBezTo>
                    <a:cubicBezTo>
                      <a:pt x="117" y="109"/>
                      <a:pt x="117" y="109"/>
                      <a:pt x="117" y="109"/>
                    </a:cubicBezTo>
                    <a:cubicBezTo>
                      <a:pt x="116" y="107"/>
                      <a:pt x="116" y="106"/>
                      <a:pt x="115" y="105"/>
                    </a:cubicBezTo>
                    <a:cubicBezTo>
                      <a:pt x="114" y="104"/>
                      <a:pt x="113" y="104"/>
                      <a:pt x="111" y="104"/>
                    </a:cubicBezTo>
                    <a:cubicBezTo>
                      <a:pt x="109" y="104"/>
                      <a:pt x="105" y="105"/>
                      <a:pt x="104" y="107"/>
                    </a:cubicBezTo>
                    <a:cubicBezTo>
                      <a:pt x="102" y="110"/>
                      <a:pt x="100" y="111"/>
                      <a:pt x="97" y="110"/>
                    </a:cubicBezTo>
                    <a:cubicBezTo>
                      <a:pt x="95" y="110"/>
                      <a:pt x="95" y="110"/>
                      <a:pt x="95" y="109"/>
                    </a:cubicBezTo>
                    <a:cubicBezTo>
                      <a:pt x="95" y="107"/>
                      <a:pt x="95" y="107"/>
                      <a:pt x="95" y="107"/>
                    </a:cubicBezTo>
                    <a:cubicBezTo>
                      <a:pt x="95" y="105"/>
                      <a:pt x="94" y="104"/>
                      <a:pt x="93" y="103"/>
                    </a:cubicBezTo>
                    <a:cubicBezTo>
                      <a:pt x="92" y="102"/>
                      <a:pt x="91" y="101"/>
                      <a:pt x="91" y="99"/>
                    </a:cubicBezTo>
                    <a:cubicBezTo>
                      <a:pt x="90" y="97"/>
                      <a:pt x="89" y="96"/>
                      <a:pt x="88" y="96"/>
                    </a:cubicBezTo>
                    <a:cubicBezTo>
                      <a:pt x="86" y="95"/>
                      <a:pt x="83" y="97"/>
                      <a:pt x="82" y="98"/>
                    </a:cubicBezTo>
                    <a:cubicBezTo>
                      <a:pt x="82" y="99"/>
                      <a:pt x="80" y="101"/>
                      <a:pt x="79" y="101"/>
                    </a:cubicBezTo>
                    <a:cubicBezTo>
                      <a:pt x="78" y="100"/>
                      <a:pt x="74" y="98"/>
                      <a:pt x="71" y="99"/>
                    </a:cubicBezTo>
                    <a:cubicBezTo>
                      <a:pt x="70" y="99"/>
                      <a:pt x="69" y="100"/>
                      <a:pt x="69" y="100"/>
                    </a:cubicBezTo>
                    <a:cubicBezTo>
                      <a:pt x="68" y="102"/>
                      <a:pt x="66" y="104"/>
                      <a:pt x="64" y="103"/>
                    </a:cubicBezTo>
                    <a:cubicBezTo>
                      <a:pt x="62" y="103"/>
                      <a:pt x="62" y="103"/>
                      <a:pt x="62" y="103"/>
                    </a:cubicBezTo>
                    <a:cubicBezTo>
                      <a:pt x="61" y="102"/>
                      <a:pt x="60" y="102"/>
                      <a:pt x="59" y="103"/>
                    </a:cubicBezTo>
                    <a:cubicBezTo>
                      <a:pt x="59" y="103"/>
                      <a:pt x="57" y="103"/>
                      <a:pt x="53" y="100"/>
                    </a:cubicBezTo>
                    <a:cubicBezTo>
                      <a:pt x="51" y="97"/>
                      <a:pt x="49" y="98"/>
                      <a:pt x="48" y="99"/>
                    </a:cubicBezTo>
                    <a:cubicBezTo>
                      <a:pt x="47" y="99"/>
                      <a:pt x="47" y="100"/>
                      <a:pt x="46" y="100"/>
                    </a:cubicBezTo>
                    <a:cubicBezTo>
                      <a:pt x="46" y="100"/>
                      <a:pt x="42" y="99"/>
                      <a:pt x="41" y="99"/>
                    </a:cubicBezTo>
                    <a:cubicBezTo>
                      <a:pt x="40" y="98"/>
                      <a:pt x="32" y="93"/>
                      <a:pt x="29" y="97"/>
                    </a:cubicBezTo>
                    <a:cubicBezTo>
                      <a:pt x="28" y="99"/>
                      <a:pt x="26" y="100"/>
                      <a:pt x="24" y="100"/>
                    </a:cubicBezTo>
                    <a:cubicBezTo>
                      <a:pt x="23" y="100"/>
                      <a:pt x="21" y="99"/>
                      <a:pt x="20" y="98"/>
                    </a:cubicBezTo>
                    <a:cubicBezTo>
                      <a:pt x="19" y="95"/>
                      <a:pt x="17" y="91"/>
                      <a:pt x="16" y="88"/>
                    </a:cubicBezTo>
                    <a:cubicBezTo>
                      <a:pt x="16" y="88"/>
                      <a:pt x="17" y="88"/>
                      <a:pt x="17" y="88"/>
                    </a:cubicBezTo>
                    <a:cubicBezTo>
                      <a:pt x="20" y="88"/>
                      <a:pt x="25" y="87"/>
                      <a:pt x="25" y="87"/>
                    </a:cubicBezTo>
                    <a:close/>
                    <a:moveTo>
                      <a:pt x="13" y="4"/>
                    </a:move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3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Freeform 86"/>
              <p:cNvSpPr>
                <a:spLocks noEditPoints="1"/>
              </p:cNvSpPr>
              <p:nvPr/>
            </p:nvSpPr>
            <p:spPr bwMode="auto">
              <a:xfrm>
                <a:off x="2025" y="1536"/>
                <a:ext cx="956" cy="575"/>
              </a:xfrm>
              <a:custGeom>
                <a:avLst/>
                <a:gdLst>
                  <a:gd name="T0" fmla="*/ 64 w 196"/>
                  <a:gd name="T1" fmla="*/ 6 h 118"/>
                  <a:gd name="T2" fmla="*/ 62 w 196"/>
                  <a:gd name="T3" fmla="*/ 14 h 118"/>
                  <a:gd name="T4" fmla="*/ 48 w 196"/>
                  <a:gd name="T5" fmla="*/ 14 h 118"/>
                  <a:gd name="T6" fmla="*/ 29 w 196"/>
                  <a:gd name="T7" fmla="*/ 14 h 118"/>
                  <a:gd name="T8" fmla="*/ 5 w 196"/>
                  <a:gd name="T9" fmla="*/ 19 h 118"/>
                  <a:gd name="T10" fmla="*/ 18 w 196"/>
                  <a:gd name="T11" fmla="*/ 37 h 118"/>
                  <a:gd name="T12" fmla="*/ 22 w 196"/>
                  <a:gd name="T13" fmla="*/ 41 h 118"/>
                  <a:gd name="T14" fmla="*/ 12 w 196"/>
                  <a:gd name="T15" fmla="*/ 50 h 118"/>
                  <a:gd name="T16" fmla="*/ 7 w 196"/>
                  <a:gd name="T17" fmla="*/ 57 h 118"/>
                  <a:gd name="T18" fmla="*/ 19 w 196"/>
                  <a:gd name="T19" fmla="*/ 76 h 118"/>
                  <a:gd name="T20" fmla="*/ 37 w 196"/>
                  <a:gd name="T21" fmla="*/ 80 h 118"/>
                  <a:gd name="T22" fmla="*/ 55 w 196"/>
                  <a:gd name="T23" fmla="*/ 86 h 118"/>
                  <a:gd name="T24" fmla="*/ 72 w 196"/>
                  <a:gd name="T25" fmla="*/ 91 h 118"/>
                  <a:gd name="T26" fmla="*/ 79 w 196"/>
                  <a:gd name="T27" fmla="*/ 102 h 118"/>
                  <a:gd name="T28" fmla="*/ 85 w 196"/>
                  <a:gd name="T29" fmla="*/ 109 h 118"/>
                  <a:gd name="T30" fmla="*/ 96 w 196"/>
                  <a:gd name="T31" fmla="*/ 103 h 118"/>
                  <a:gd name="T32" fmla="*/ 102 w 196"/>
                  <a:gd name="T33" fmla="*/ 111 h 118"/>
                  <a:gd name="T34" fmla="*/ 116 w 196"/>
                  <a:gd name="T35" fmla="*/ 112 h 118"/>
                  <a:gd name="T36" fmla="*/ 131 w 196"/>
                  <a:gd name="T37" fmla="*/ 115 h 118"/>
                  <a:gd name="T38" fmla="*/ 151 w 196"/>
                  <a:gd name="T39" fmla="*/ 100 h 118"/>
                  <a:gd name="T40" fmla="*/ 186 w 196"/>
                  <a:gd name="T41" fmla="*/ 85 h 118"/>
                  <a:gd name="T42" fmla="*/ 193 w 196"/>
                  <a:gd name="T43" fmla="*/ 54 h 118"/>
                  <a:gd name="T44" fmla="*/ 168 w 196"/>
                  <a:gd name="T45" fmla="*/ 25 h 118"/>
                  <a:gd name="T46" fmla="*/ 155 w 196"/>
                  <a:gd name="T47" fmla="*/ 18 h 118"/>
                  <a:gd name="T48" fmla="*/ 137 w 196"/>
                  <a:gd name="T49" fmla="*/ 26 h 118"/>
                  <a:gd name="T50" fmla="*/ 127 w 196"/>
                  <a:gd name="T51" fmla="*/ 21 h 118"/>
                  <a:gd name="T52" fmla="*/ 104 w 196"/>
                  <a:gd name="T53" fmla="*/ 18 h 118"/>
                  <a:gd name="T54" fmla="*/ 96 w 196"/>
                  <a:gd name="T55" fmla="*/ 7 h 118"/>
                  <a:gd name="T56" fmla="*/ 25 w 196"/>
                  <a:gd name="T57" fmla="*/ 13 h 118"/>
                  <a:gd name="T58" fmla="*/ 95 w 196"/>
                  <a:gd name="T59" fmla="*/ 11 h 118"/>
                  <a:gd name="T60" fmla="*/ 109 w 196"/>
                  <a:gd name="T61" fmla="*/ 33 h 118"/>
                  <a:gd name="T62" fmla="*/ 131 w 196"/>
                  <a:gd name="T63" fmla="*/ 22 h 118"/>
                  <a:gd name="T64" fmla="*/ 146 w 196"/>
                  <a:gd name="T65" fmla="*/ 23 h 118"/>
                  <a:gd name="T66" fmla="*/ 167 w 196"/>
                  <a:gd name="T67" fmla="*/ 26 h 118"/>
                  <a:gd name="T68" fmla="*/ 191 w 196"/>
                  <a:gd name="T69" fmla="*/ 53 h 118"/>
                  <a:gd name="T70" fmla="*/ 194 w 196"/>
                  <a:gd name="T71" fmla="*/ 75 h 118"/>
                  <a:gd name="T72" fmla="*/ 165 w 196"/>
                  <a:gd name="T73" fmla="*/ 92 h 118"/>
                  <a:gd name="T74" fmla="*/ 136 w 196"/>
                  <a:gd name="T75" fmla="*/ 108 h 118"/>
                  <a:gd name="T76" fmla="*/ 118 w 196"/>
                  <a:gd name="T77" fmla="*/ 111 h 118"/>
                  <a:gd name="T78" fmla="*/ 101 w 196"/>
                  <a:gd name="T79" fmla="*/ 110 h 118"/>
                  <a:gd name="T80" fmla="*/ 95 w 196"/>
                  <a:gd name="T81" fmla="*/ 101 h 118"/>
                  <a:gd name="T82" fmla="*/ 82 w 196"/>
                  <a:gd name="T83" fmla="*/ 111 h 118"/>
                  <a:gd name="T84" fmla="*/ 84 w 196"/>
                  <a:gd name="T85" fmla="*/ 92 h 118"/>
                  <a:gd name="T86" fmla="*/ 66 w 196"/>
                  <a:gd name="T87" fmla="*/ 91 h 118"/>
                  <a:gd name="T88" fmla="*/ 44 w 196"/>
                  <a:gd name="T89" fmla="*/ 81 h 118"/>
                  <a:gd name="T90" fmla="*/ 29 w 196"/>
                  <a:gd name="T91" fmla="*/ 76 h 118"/>
                  <a:gd name="T92" fmla="*/ 19 w 196"/>
                  <a:gd name="T93" fmla="*/ 70 h 118"/>
                  <a:gd name="T94" fmla="*/ 21 w 196"/>
                  <a:gd name="T95" fmla="*/ 58 h 118"/>
                  <a:gd name="T96" fmla="*/ 13 w 196"/>
                  <a:gd name="T97" fmla="*/ 47 h 118"/>
                  <a:gd name="T98" fmla="*/ 23 w 196"/>
                  <a:gd name="T99" fmla="*/ 38 h 118"/>
                  <a:gd name="T100" fmla="*/ 8 w 196"/>
                  <a:gd name="T101" fmla="*/ 36 h 118"/>
                  <a:gd name="T102" fmla="*/ 18 w 196"/>
                  <a:gd name="T103" fmla="*/ 17 h 118"/>
                  <a:gd name="T104" fmla="*/ 45 w 196"/>
                  <a:gd name="T105" fmla="*/ 10 h 118"/>
                  <a:gd name="T106" fmla="*/ 53 w 196"/>
                  <a:gd name="T107" fmla="*/ 11 h 118"/>
                  <a:gd name="T108" fmla="*/ 66 w 196"/>
                  <a:gd name="T109" fmla="*/ 8 h 118"/>
                  <a:gd name="T110" fmla="*/ 86 w 196"/>
                  <a:gd name="T111" fmla="*/ 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96" h="118">
                    <a:moveTo>
                      <a:pt x="86" y="2"/>
                    </a:moveTo>
                    <a:cubicBezTo>
                      <a:pt x="85" y="2"/>
                      <a:pt x="83" y="1"/>
                      <a:pt x="82" y="3"/>
                    </a:cubicBezTo>
                    <a:cubicBezTo>
                      <a:pt x="81" y="3"/>
                      <a:pt x="79" y="4"/>
                      <a:pt x="78" y="4"/>
                    </a:cubicBezTo>
                    <a:cubicBezTo>
                      <a:pt x="77" y="4"/>
                      <a:pt x="75" y="5"/>
                      <a:pt x="75" y="5"/>
                    </a:cubicBezTo>
                    <a:cubicBezTo>
                      <a:pt x="74" y="5"/>
                      <a:pt x="73" y="5"/>
                      <a:pt x="73" y="4"/>
                    </a:cubicBezTo>
                    <a:cubicBezTo>
                      <a:pt x="71" y="3"/>
                      <a:pt x="70" y="2"/>
                      <a:pt x="69" y="3"/>
                    </a:cubicBezTo>
                    <a:cubicBezTo>
                      <a:pt x="67" y="3"/>
                      <a:pt x="65" y="4"/>
                      <a:pt x="64" y="6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8"/>
                      <a:pt x="64" y="9"/>
                      <a:pt x="65" y="9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5" y="10"/>
                      <a:pt x="65" y="10"/>
                      <a:pt x="65" y="11"/>
                    </a:cubicBezTo>
                    <a:cubicBezTo>
                      <a:pt x="64" y="11"/>
                      <a:pt x="64" y="12"/>
                      <a:pt x="64" y="14"/>
                    </a:cubicBezTo>
                    <a:cubicBezTo>
                      <a:pt x="64" y="14"/>
                      <a:pt x="63" y="14"/>
                      <a:pt x="63" y="14"/>
                    </a:cubicBezTo>
                    <a:cubicBezTo>
                      <a:pt x="63" y="14"/>
                      <a:pt x="62" y="14"/>
                      <a:pt x="62" y="14"/>
                    </a:cubicBezTo>
                    <a:cubicBezTo>
                      <a:pt x="62" y="13"/>
                      <a:pt x="62" y="13"/>
                      <a:pt x="62" y="13"/>
                    </a:cubicBezTo>
                    <a:cubicBezTo>
                      <a:pt x="62" y="13"/>
                      <a:pt x="62" y="13"/>
                      <a:pt x="62" y="13"/>
                    </a:cubicBezTo>
                    <a:cubicBezTo>
                      <a:pt x="62" y="13"/>
                      <a:pt x="60" y="12"/>
                      <a:pt x="60" y="12"/>
                    </a:cubicBezTo>
                    <a:cubicBezTo>
                      <a:pt x="57" y="10"/>
                      <a:pt x="55" y="9"/>
                      <a:pt x="53" y="9"/>
                    </a:cubicBezTo>
                    <a:cubicBezTo>
                      <a:pt x="51" y="9"/>
                      <a:pt x="51" y="11"/>
                      <a:pt x="50" y="13"/>
                    </a:cubicBezTo>
                    <a:cubicBezTo>
                      <a:pt x="50" y="13"/>
                      <a:pt x="50" y="14"/>
                      <a:pt x="50" y="14"/>
                    </a:cubicBezTo>
                    <a:cubicBezTo>
                      <a:pt x="49" y="14"/>
                      <a:pt x="48" y="14"/>
                      <a:pt x="48" y="14"/>
                    </a:cubicBezTo>
                    <a:cubicBezTo>
                      <a:pt x="47" y="13"/>
                      <a:pt x="47" y="13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0"/>
                      <a:pt x="46" y="8"/>
                      <a:pt x="45" y="8"/>
                    </a:cubicBezTo>
                    <a:cubicBezTo>
                      <a:pt x="45" y="8"/>
                      <a:pt x="44" y="8"/>
                      <a:pt x="44" y="9"/>
                    </a:cubicBezTo>
                    <a:cubicBezTo>
                      <a:pt x="43" y="9"/>
                      <a:pt x="38" y="10"/>
                      <a:pt x="35" y="10"/>
                    </a:cubicBezTo>
                    <a:cubicBezTo>
                      <a:pt x="33" y="10"/>
                      <a:pt x="32" y="12"/>
                      <a:pt x="31" y="13"/>
                    </a:cubicBezTo>
                    <a:cubicBezTo>
                      <a:pt x="30" y="14"/>
                      <a:pt x="29" y="14"/>
                      <a:pt x="29" y="14"/>
                    </a:cubicBezTo>
                    <a:cubicBezTo>
                      <a:pt x="28" y="14"/>
                      <a:pt x="28" y="14"/>
                      <a:pt x="27" y="14"/>
                    </a:cubicBezTo>
                    <a:cubicBezTo>
                      <a:pt x="27" y="14"/>
                      <a:pt x="27" y="13"/>
                      <a:pt x="27" y="13"/>
                    </a:cubicBezTo>
                    <a:cubicBezTo>
                      <a:pt x="27" y="13"/>
                      <a:pt x="27" y="12"/>
                      <a:pt x="27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5" y="12"/>
                      <a:pt x="19" y="14"/>
                      <a:pt x="17" y="15"/>
                    </a:cubicBezTo>
                    <a:cubicBezTo>
                      <a:pt x="16" y="16"/>
                      <a:pt x="14" y="16"/>
                      <a:pt x="12" y="17"/>
                    </a:cubicBezTo>
                    <a:cubicBezTo>
                      <a:pt x="10" y="17"/>
                      <a:pt x="7" y="18"/>
                      <a:pt x="5" y="19"/>
                    </a:cubicBezTo>
                    <a:cubicBezTo>
                      <a:pt x="1" y="21"/>
                      <a:pt x="1" y="23"/>
                      <a:pt x="1" y="26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0" y="33"/>
                      <a:pt x="1" y="38"/>
                      <a:pt x="2" y="38"/>
                    </a:cubicBezTo>
                    <a:cubicBezTo>
                      <a:pt x="2" y="39"/>
                      <a:pt x="3" y="39"/>
                      <a:pt x="6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8"/>
                      <a:pt x="17" y="37"/>
                      <a:pt x="18" y="37"/>
                    </a:cubicBezTo>
                    <a:cubicBezTo>
                      <a:pt x="17" y="37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8" y="40"/>
                      <a:pt x="20" y="40"/>
                      <a:pt x="22" y="40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3" y="40"/>
                      <a:pt x="23" y="41"/>
                      <a:pt x="22" y="41"/>
                    </a:cubicBezTo>
                    <a:cubicBezTo>
                      <a:pt x="18" y="41"/>
                      <a:pt x="15" y="41"/>
                      <a:pt x="15" y="40"/>
                    </a:cubicBezTo>
                    <a:cubicBezTo>
                      <a:pt x="14" y="39"/>
                      <a:pt x="13" y="39"/>
                      <a:pt x="12" y="39"/>
                    </a:cubicBezTo>
                    <a:cubicBezTo>
                      <a:pt x="11" y="39"/>
                      <a:pt x="10" y="40"/>
                      <a:pt x="9" y="41"/>
                    </a:cubicBezTo>
                    <a:cubicBezTo>
                      <a:pt x="9" y="41"/>
                      <a:pt x="9" y="42"/>
                      <a:pt x="10" y="43"/>
                    </a:cubicBezTo>
                    <a:cubicBezTo>
                      <a:pt x="12" y="45"/>
                      <a:pt x="12" y="45"/>
                      <a:pt x="11" y="46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0" y="49"/>
                      <a:pt x="11" y="50"/>
                      <a:pt x="12" y="50"/>
                    </a:cubicBezTo>
                    <a:cubicBezTo>
                      <a:pt x="13" y="51"/>
                      <a:pt x="15" y="50"/>
                      <a:pt x="17" y="49"/>
                    </a:cubicBezTo>
                    <a:cubicBezTo>
                      <a:pt x="17" y="48"/>
                      <a:pt x="18" y="48"/>
                      <a:pt x="19" y="48"/>
                    </a:cubicBezTo>
                    <a:cubicBezTo>
                      <a:pt x="20" y="49"/>
                      <a:pt x="23" y="52"/>
                      <a:pt x="25" y="55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5" y="57"/>
                      <a:pt x="22" y="56"/>
                      <a:pt x="21" y="56"/>
                    </a:cubicBezTo>
                    <a:cubicBezTo>
                      <a:pt x="20" y="56"/>
                      <a:pt x="18" y="56"/>
                      <a:pt x="17" y="57"/>
                    </a:cubicBezTo>
                    <a:cubicBezTo>
                      <a:pt x="15" y="58"/>
                      <a:pt x="9" y="57"/>
                      <a:pt x="7" y="57"/>
                    </a:cubicBezTo>
                    <a:cubicBezTo>
                      <a:pt x="5" y="57"/>
                      <a:pt x="3" y="58"/>
                      <a:pt x="3" y="60"/>
                    </a:cubicBezTo>
                    <a:cubicBezTo>
                      <a:pt x="3" y="61"/>
                      <a:pt x="3" y="63"/>
                      <a:pt x="6" y="64"/>
                    </a:cubicBezTo>
                    <a:cubicBezTo>
                      <a:pt x="6" y="64"/>
                      <a:pt x="11" y="66"/>
                      <a:pt x="11" y="66"/>
                    </a:cubicBezTo>
                    <a:cubicBezTo>
                      <a:pt x="15" y="68"/>
                      <a:pt x="15" y="68"/>
                      <a:pt x="15" y="68"/>
                    </a:cubicBezTo>
                    <a:cubicBezTo>
                      <a:pt x="17" y="68"/>
                      <a:pt x="17" y="69"/>
                      <a:pt x="17" y="70"/>
                    </a:cubicBezTo>
                    <a:cubicBezTo>
                      <a:pt x="17" y="70"/>
                      <a:pt x="17" y="72"/>
                      <a:pt x="18" y="73"/>
                    </a:cubicBezTo>
                    <a:cubicBezTo>
                      <a:pt x="20" y="74"/>
                      <a:pt x="19" y="75"/>
                      <a:pt x="19" y="76"/>
                    </a:cubicBezTo>
                    <a:cubicBezTo>
                      <a:pt x="18" y="78"/>
                      <a:pt x="18" y="78"/>
                      <a:pt x="18" y="78"/>
                    </a:cubicBezTo>
                    <a:cubicBezTo>
                      <a:pt x="18" y="81"/>
                      <a:pt x="20" y="82"/>
                      <a:pt x="22" y="83"/>
                    </a:cubicBezTo>
                    <a:cubicBezTo>
                      <a:pt x="24" y="84"/>
                      <a:pt x="28" y="83"/>
                      <a:pt x="30" y="82"/>
                    </a:cubicBezTo>
                    <a:cubicBezTo>
                      <a:pt x="32" y="81"/>
                      <a:pt x="31" y="79"/>
                      <a:pt x="31" y="77"/>
                    </a:cubicBezTo>
                    <a:cubicBezTo>
                      <a:pt x="30" y="76"/>
                      <a:pt x="30" y="76"/>
                      <a:pt x="30" y="76"/>
                    </a:cubicBezTo>
                    <a:cubicBezTo>
                      <a:pt x="31" y="76"/>
                      <a:pt x="32" y="77"/>
                      <a:pt x="34" y="78"/>
                    </a:cubicBezTo>
                    <a:cubicBezTo>
                      <a:pt x="35" y="79"/>
                      <a:pt x="36" y="80"/>
                      <a:pt x="37" y="80"/>
                    </a:cubicBezTo>
                    <a:cubicBezTo>
                      <a:pt x="38" y="80"/>
                      <a:pt x="40" y="78"/>
                      <a:pt x="41" y="77"/>
                    </a:cubicBezTo>
                    <a:cubicBezTo>
                      <a:pt x="41" y="77"/>
                      <a:pt x="41" y="77"/>
                      <a:pt x="41" y="77"/>
                    </a:cubicBezTo>
                    <a:cubicBezTo>
                      <a:pt x="41" y="77"/>
                      <a:pt x="41" y="78"/>
                      <a:pt x="41" y="78"/>
                    </a:cubicBezTo>
                    <a:cubicBezTo>
                      <a:pt x="42" y="79"/>
                      <a:pt x="42" y="81"/>
                      <a:pt x="43" y="82"/>
                    </a:cubicBezTo>
                    <a:cubicBezTo>
                      <a:pt x="45" y="85"/>
                      <a:pt x="47" y="85"/>
                      <a:pt x="49" y="85"/>
                    </a:cubicBezTo>
                    <a:cubicBezTo>
                      <a:pt x="50" y="85"/>
                      <a:pt x="50" y="85"/>
                      <a:pt x="50" y="85"/>
                    </a:cubicBezTo>
                    <a:cubicBezTo>
                      <a:pt x="52" y="84"/>
                      <a:pt x="54" y="85"/>
                      <a:pt x="55" y="86"/>
                    </a:cubicBezTo>
                    <a:cubicBezTo>
                      <a:pt x="57" y="86"/>
                      <a:pt x="59" y="87"/>
                      <a:pt x="61" y="87"/>
                    </a:cubicBezTo>
                    <a:cubicBezTo>
                      <a:pt x="62" y="87"/>
                      <a:pt x="63" y="89"/>
                      <a:pt x="64" y="91"/>
                    </a:cubicBezTo>
                    <a:cubicBezTo>
                      <a:pt x="64" y="93"/>
                      <a:pt x="64" y="93"/>
                      <a:pt x="64" y="93"/>
                    </a:cubicBezTo>
                    <a:cubicBezTo>
                      <a:pt x="64" y="93"/>
                      <a:pt x="66" y="93"/>
                      <a:pt x="66" y="93"/>
                    </a:cubicBezTo>
                    <a:cubicBezTo>
                      <a:pt x="68" y="93"/>
                      <a:pt x="70" y="92"/>
                      <a:pt x="71" y="90"/>
                    </a:cubicBezTo>
                    <a:cubicBezTo>
                      <a:pt x="72" y="90"/>
                      <a:pt x="72" y="90"/>
                      <a:pt x="72" y="90"/>
                    </a:cubicBezTo>
                    <a:cubicBezTo>
                      <a:pt x="72" y="90"/>
                      <a:pt x="72" y="90"/>
                      <a:pt x="72" y="91"/>
                    </a:cubicBezTo>
                    <a:cubicBezTo>
                      <a:pt x="71" y="93"/>
                      <a:pt x="75" y="96"/>
                      <a:pt x="76" y="97"/>
                    </a:cubicBezTo>
                    <a:cubicBezTo>
                      <a:pt x="78" y="98"/>
                      <a:pt x="79" y="97"/>
                      <a:pt x="81" y="95"/>
                    </a:cubicBezTo>
                    <a:cubicBezTo>
                      <a:pt x="81" y="95"/>
                      <a:pt x="81" y="94"/>
                      <a:pt x="81" y="94"/>
                    </a:cubicBezTo>
                    <a:cubicBezTo>
                      <a:pt x="81" y="95"/>
                      <a:pt x="81" y="95"/>
                      <a:pt x="81" y="95"/>
                    </a:cubicBezTo>
                    <a:cubicBezTo>
                      <a:pt x="79" y="99"/>
                      <a:pt x="79" y="99"/>
                      <a:pt x="79" y="99"/>
                    </a:cubicBezTo>
                    <a:cubicBezTo>
                      <a:pt x="79" y="99"/>
                      <a:pt x="79" y="100"/>
                      <a:pt x="79" y="100"/>
                    </a:cubicBezTo>
                    <a:cubicBezTo>
                      <a:pt x="79" y="101"/>
                      <a:pt x="79" y="101"/>
                      <a:pt x="79" y="102"/>
                    </a:cubicBezTo>
                    <a:cubicBezTo>
                      <a:pt x="80" y="104"/>
                      <a:pt x="80" y="104"/>
                      <a:pt x="80" y="104"/>
                    </a:cubicBezTo>
                    <a:cubicBezTo>
                      <a:pt x="80" y="104"/>
                      <a:pt x="80" y="104"/>
                      <a:pt x="80" y="104"/>
                    </a:cubicBezTo>
                    <a:cubicBezTo>
                      <a:pt x="80" y="105"/>
                      <a:pt x="80" y="106"/>
                      <a:pt x="80" y="107"/>
                    </a:cubicBezTo>
                    <a:cubicBezTo>
                      <a:pt x="80" y="108"/>
                      <a:pt x="79" y="109"/>
                      <a:pt x="79" y="109"/>
                    </a:cubicBezTo>
                    <a:cubicBezTo>
                      <a:pt x="79" y="111"/>
                      <a:pt x="80" y="112"/>
                      <a:pt x="80" y="112"/>
                    </a:cubicBezTo>
                    <a:cubicBezTo>
                      <a:pt x="81" y="113"/>
                      <a:pt x="82" y="113"/>
                      <a:pt x="83" y="113"/>
                    </a:cubicBezTo>
                    <a:cubicBezTo>
                      <a:pt x="84" y="112"/>
                      <a:pt x="85" y="111"/>
                      <a:pt x="85" y="109"/>
                    </a:cubicBezTo>
                    <a:cubicBezTo>
                      <a:pt x="85" y="108"/>
                      <a:pt x="85" y="108"/>
                      <a:pt x="84" y="107"/>
                    </a:cubicBezTo>
                    <a:cubicBezTo>
                      <a:pt x="84" y="106"/>
                      <a:pt x="84" y="106"/>
                      <a:pt x="84" y="106"/>
                    </a:cubicBezTo>
                    <a:cubicBezTo>
                      <a:pt x="84" y="105"/>
                      <a:pt x="84" y="105"/>
                      <a:pt x="84" y="105"/>
                    </a:cubicBezTo>
                    <a:cubicBezTo>
                      <a:pt x="84" y="105"/>
                      <a:pt x="85" y="105"/>
                      <a:pt x="86" y="105"/>
                    </a:cubicBezTo>
                    <a:cubicBezTo>
                      <a:pt x="87" y="105"/>
                      <a:pt x="88" y="103"/>
                      <a:pt x="89" y="102"/>
                    </a:cubicBezTo>
                    <a:cubicBezTo>
                      <a:pt x="90" y="101"/>
                      <a:pt x="90" y="101"/>
                      <a:pt x="90" y="100"/>
                    </a:cubicBezTo>
                    <a:cubicBezTo>
                      <a:pt x="92" y="102"/>
                      <a:pt x="94" y="104"/>
                      <a:pt x="96" y="103"/>
                    </a:cubicBezTo>
                    <a:cubicBezTo>
                      <a:pt x="97" y="102"/>
                      <a:pt x="100" y="101"/>
                      <a:pt x="102" y="102"/>
                    </a:cubicBezTo>
                    <a:cubicBezTo>
                      <a:pt x="103" y="102"/>
                      <a:pt x="104" y="102"/>
                      <a:pt x="104" y="103"/>
                    </a:cubicBezTo>
                    <a:cubicBezTo>
                      <a:pt x="104" y="103"/>
                      <a:pt x="104" y="104"/>
                      <a:pt x="104" y="105"/>
                    </a:cubicBezTo>
                    <a:cubicBezTo>
                      <a:pt x="103" y="105"/>
                      <a:pt x="100" y="105"/>
                      <a:pt x="97" y="105"/>
                    </a:cubicBezTo>
                    <a:cubicBezTo>
                      <a:pt x="96" y="105"/>
                      <a:pt x="96" y="105"/>
                      <a:pt x="95" y="106"/>
                    </a:cubicBezTo>
                    <a:cubicBezTo>
                      <a:pt x="95" y="107"/>
                      <a:pt x="95" y="109"/>
                      <a:pt x="96" y="110"/>
                    </a:cubicBezTo>
                    <a:cubicBezTo>
                      <a:pt x="99" y="113"/>
                      <a:pt x="101" y="112"/>
                      <a:pt x="102" y="111"/>
                    </a:cubicBezTo>
                    <a:cubicBezTo>
                      <a:pt x="102" y="111"/>
                      <a:pt x="103" y="111"/>
                      <a:pt x="103" y="111"/>
                    </a:cubicBezTo>
                    <a:cubicBezTo>
                      <a:pt x="104" y="112"/>
                      <a:pt x="105" y="112"/>
                      <a:pt x="107" y="112"/>
                    </a:cubicBezTo>
                    <a:cubicBezTo>
                      <a:pt x="108" y="111"/>
                      <a:pt x="108" y="110"/>
                      <a:pt x="108" y="109"/>
                    </a:cubicBezTo>
                    <a:cubicBezTo>
                      <a:pt x="108" y="109"/>
                      <a:pt x="108" y="109"/>
                      <a:pt x="109" y="108"/>
                    </a:cubicBezTo>
                    <a:cubicBezTo>
                      <a:pt x="110" y="107"/>
                      <a:pt x="111" y="108"/>
                      <a:pt x="113" y="109"/>
                    </a:cubicBezTo>
                    <a:cubicBezTo>
                      <a:pt x="114" y="110"/>
                      <a:pt x="114" y="110"/>
                      <a:pt x="114" y="110"/>
                    </a:cubicBezTo>
                    <a:cubicBezTo>
                      <a:pt x="115" y="111"/>
                      <a:pt x="116" y="111"/>
                      <a:pt x="116" y="112"/>
                    </a:cubicBezTo>
                    <a:cubicBezTo>
                      <a:pt x="115" y="112"/>
                      <a:pt x="114" y="113"/>
                      <a:pt x="114" y="114"/>
                    </a:cubicBezTo>
                    <a:cubicBezTo>
                      <a:pt x="114" y="114"/>
                      <a:pt x="114" y="114"/>
                      <a:pt x="114" y="114"/>
                    </a:cubicBezTo>
                    <a:cubicBezTo>
                      <a:pt x="114" y="115"/>
                      <a:pt x="114" y="115"/>
                      <a:pt x="115" y="116"/>
                    </a:cubicBezTo>
                    <a:cubicBezTo>
                      <a:pt x="115" y="116"/>
                      <a:pt x="116" y="116"/>
                      <a:pt x="116" y="116"/>
                    </a:cubicBezTo>
                    <a:cubicBezTo>
                      <a:pt x="117" y="116"/>
                      <a:pt x="118" y="116"/>
                      <a:pt x="118" y="116"/>
                    </a:cubicBezTo>
                    <a:cubicBezTo>
                      <a:pt x="121" y="118"/>
                      <a:pt x="124" y="117"/>
                      <a:pt x="126" y="115"/>
                    </a:cubicBezTo>
                    <a:cubicBezTo>
                      <a:pt x="126" y="114"/>
                      <a:pt x="129" y="114"/>
                      <a:pt x="131" y="115"/>
                    </a:cubicBezTo>
                    <a:cubicBezTo>
                      <a:pt x="131" y="115"/>
                      <a:pt x="131" y="115"/>
                      <a:pt x="132" y="115"/>
                    </a:cubicBezTo>
                    <a:cubicBezTo>
                      <a:pt x="134" y="115"/>
                      <a:pt x="137" y="109"/>
                      <a:pt x="137" y="109"/>
                    </a:cubicBezTo>
                    <a:cubicBezTo>
                      <a:pt x="137" y="109"/>
                      <a:pt x="138" y="107"/>
                      <a:pt x="138" y="107"/>
                    </a:cubicBezTo>
                    <a:cubicBezTo>
                      <a:pt x="138" y="102"/>
                      <a:pt x="139" y="101"/>
                      <a:pt x="139" y="101"/>
                    </a:cubicBezTo>
                    <a:cubicBezTo>
                      <a:pt x="144" y="100"/>
                      <a:pt x="144" y="100"/>
                      <a:pt x="144" y="100"/>
                    </a:cubicBezTo>
                    <a:cubicBezTo>
                      <a:pt x="149" y="100"/>
                      <a:pt x="149" y="100"/>
                      <a:pt x="149" y="100"/>
                    </a:cubicBezTo>
                    <a:cubicBezTo>
                      <a:pt x="151" y="100"/>
                      <a:pt x="151" y="100"/>
                      <a:pt x="151" y="100"/>
                    </a:cubicBezTo>
                    <a:cubicBezTo>
                      <a:pt x="152" y="100"/>
                      <a:pt x="154" y="101"/>
                      <a:pt x="156" y="100"/>
                    </a:cubicBezTo>
                    <a:cubicBezTo>
                      <a:pt x="158" y="100"/>
                      <a:pt x="165" y="98"/>
                      <a:pt x="167" y="93"/>
                    </a:cubicBezTo>
                    <a:cubicBezTo>
                      <a:pt x="167" y="92"/>
                      <a:pt x="168" y="92"/>
                      <a:pt x="169" y="91"/>
                    </a:cubicBezTo>
                    <a:cubicBezTo>
                      <a:pt x="171" y="91"/>
                      <a:pt x="173" y="92"/>
                      <a:pt x="174" y="93"/>
                    </a:cubicBezTo>
                    <a:cubicBezTo>
                      <a:pt x="175" y="94"/>
                      <a:pt x="177" y="95"/>
                      <a:pt x="179" y="94"/>
                    </a:cubicBezTo>
                    <a:cubicBezTo>
                      <a:pt x="181" y="94"/>
                      <a:pt x="183" y="93"/>
                      <a:pt x="183" y="92"/>
                    </a:cubicBezTo>
                    <a:cubicBezTo>
                      <a:pt x="185" y="89"/>
                      <a:pt x="186" y="88"/>
                      <a:pt x="186" y="85"/>
                    </a:cubicBezTo>
                    <a:cubicBezTo>
                      <a:pt x="187" y="82"/>
                      <a:pt x="188" y="79"/>
                      <a:pt x="190" y="79"/>
                    </a:cubicBezTo>
                    <a:cubicBezTo>
                      <a:pt x="192" y="79"/>
                      <a:pt x="194" y="77"/>
                      <a:pt x="195" y="76"/>
                    </a:cubicBezTo>
                    <a:cubicBezTo>
                      <a:pt x="196" y="74"/>
                      <a:pt x="196" y="73"/>
                      <a:pt x="195" y="72"/>
                    </a:cubicBezTo>
                    <a:cubicBezTo>
                      <a:pt x="194" y="71"/>
                      <a:pt x="194" y="68"/>
                      <a:pt x="194" y="65"/>
                    </a:cubicBezTo>
                    <a:cubicBezTo>
                      <a:pt x="193" y="62"/>
                      <a:pt x="193" y="62"/>
                      <a:pt x="193" y="62"/>
                    </a:cubicBezTo>
                    <a:cubicBezTo>
                      <a:pt x="192" y="58"/>
                      <a:pt x="192" y="58"/>
                      <a:pt x="192" y="58"/>
                    </a:cubicBezTo>
                    <a:cubicBezTo>
                      <a:pt x="192" y="56"/>
                      <a:pt x="192" y="55"/>
                      <a:pt x="193" y="54"/>
                    </a:cubicBezTo>
                    <a:cubicBezTo>
                      <a:pt x="195" y="51"/>
                      <a:pt x="195" y="46"/>
                      <a:pt x="195" y="44"/>
                    </a:cubicBezTo>
                    <a:cubicBezTo>
                      <a:pt x="194" y="38"/>
                      <a:pt x="194" y="38"/>
                      <a:pt x="194" y="38"/>
                    </a:cubicBezTo>
                    <a:cubicBezTo>
                      <a:pt x="194" y="38"/>
                      <a:pt x="194" y="37"/>
                      <a:pt x="194" y="37"/>
                    </a:cubicBezTo>
                    <a:cubicBezTo>
                      <a:pt x="193" y="37"/>
                      <a:pt x="184" y="31"/>
                      <a:pt x="181" y="35"/>
                    </a:cubicBezTo>
                    <a:cubicBezTo>
                      <a:pt x="180" y="37"/>
                      <a:pt x="178" y="38"/>
                      <a:pt x="176" y="38"/>
                    </a:cubicBezTo>
                    <a:cubicBezTo>
                      <a:pt x="175" y="38"/>
                      <a:pt x="173" y="37"/>
                      <a:pt x="172" y="36"/>
                    </a:cubicBezTo>
                    <a:cubicBezTo>
                      <a:pt x="170" y="33"/>
                      <a:pt x="169" y="28"/>
                      <a:pt x="168" y="25"/>
                    </a:cubicBezTo>
                    <a:cubicBezTo>
                      <a:pt x="168" y="24"/>
                      <a:pt x="167" y="24"/>
                      <a:pt x="167" y="24"/>
                    </a:cubicBezTo>
                    <a:cubicBezTo>
                      <a:pt x="166" y="24"/>
                      <a:pt x="166" y="25"/>
                      <a:pt x="166" y="25"/>
                    </a:cubicBezTo>
                    <a:cubicBezTo>
                      <a:pt x="165" y="25"/>
                      <a:pt x="165" y="25"/>
                      <a:pt x="165" y="25"/>
                    </a:cubicBezTo>
                    <a:cubicBezTo>
                      <a:pt x="162" y="26"/>
                      <a:pt x="156" y="26"/>
                      <a:pt x="156" y="25"/>
                    </a:cubicBezTo>
                    <a:cubicBezTo>
                      <a:pt x="155" y="24"/>
                      <a:pt x="156" y="20"/>
                      <a:pt x="156" y="19"/>
                    </a:cubicBezTo>
                    <a:cubicBezTo>
                      <a:pt x="156" y="19"/>
                      <a:pt x="156" y="18"/>
                      <a:pt x="156" y="18"/>
                    </a:cubicBezTo>
                    <a:cubicBezTo>
                      <a:pt x="155" y="18"/>
                      <a:pt x="155" y="18"/>
                      <a:pt x="155" y="18"/>
                    </a:cubicBezTo>
                    <a:cubicBezTo>
                      <a:pt x="155" y="18"/>
                      <a:pt x="153" y="19"/>
                      <a:pt x="151" y="19"/>
                    </a:cubicBezTo>
                    <a:cubicBezTo>
                      <a:pt x="148" y="19"/>
                      <a:pt x="147" y="20"/>
                      <a:pt x="145" y="21"/>
                    </a:cubicBezTo>
                    <a:cubicBezTo>
                      <a:pt x="145" y="22"/>
                      <a:pt x="145" y="22"/>
                      <a:pt x="145" y="22"/>
                    </a:cubicBezTo>
                    <a:cubicBezTo>
                      <a:pt x="144" y="23"/>
                      <a:pt x="142" y="22"/>
                      <a:pt x="141" y="22"/>
                    </a:cubicBezTo>
                    <a:cubicBezTo>
                      <a:pt x="140" y="22"/>
                      <a:pt x="139" y="23"/>
                      <a:pt x="138" y="23"/>
                    </a:cubicBezTo>
                    <a:cubicBezTo>
                      <a:pt x="137" y="26"/>
                      <a:pt x="137" y="26"/>
                      <a:pt x="137" y="26"/>
                    </a:cubicBezTo>
                    <a:cubicBezTo>
                      <a:pt x="137" y="26"/>
                      <a:pt x="137" y="26"/>
                      <a:pt x="137" y="26"/>
                    </a:cubicBezTo>
                    <a:cubicBezTo>
                      <a:pt x="137" y="26"/>
                      <a:pt x="137" y="26"/>
                      <a:pt x="137" y="26"/>
                    </a:cubicBezTo>
                    <a:cubicBezTo>
                      <a:pt x="137" y="26"/>
                      <a:pt x="136" y="25"/>
                      <a:pt x="136" y="25"/>
                    </a:cubicBezTo>
                    <a:cubicBezTo>
                      <a:pt x="136" y="24"/>
                      <a:pt x="135" y="23"/>
                      <a:pt x="134" y="22"/>
                    </a:cubicBezTo>
                    <a:cubicBezTo>
                      <a:pt x="134" y="22"/>
                      <a:pt x="133" y="22"/>
                      <a:pt x="133" y="21"/>
                    </a:cubicBezTo>
                    <a:cubicBezTo>
                      <a:pt x="133" y="20"/>
                      <a:pt x="133" y="19"/>
                      <a:pt x="132" y="18"/>
                    </a:cubicBezTo>
                    <a:cubicBezTo>
                      <a:pt x="130" y="17"/>
                      <a:pt x="128" y="19"/>
                      <a:pt x="128" y="20"/>
                    </a:cubicBezTo>
                    <a:cubicBezTo>
                      <a:pt x="128" y="20"/>
                      <a:pt x="127" y="21"/>
                      <a:pt x="127" y="21"/>
                    </a:cubicBezTo>
                    <a:cubicBezTo>
                      <a:pt x="127" y="21"/>
                      <a:pt x="126" y="21"/>
                      <a:pt x="126" y="21"/>
                    </a:cubicBezTo>
                    <a:cubicBezTo>
                      <a:pt x="124" y="21"/>
                      <a:pt x="122" y="21"/>
                      <a:pt x="121" y="22"/>
                    </a:cubicBezTo>
                    <a:cubicBezTo>
                      <a:pt x="121" y="22"/>
                      <a:pt x="115" y="27"/>
                      <a:pt x="110" y="30"/>
                    </a:cubicBezTo>
                    <a:cubicBezTo>
                      <a:pt x="110" y="29"/>
                      <a:pt x="110" y="27"/>
                      <a:pt x="110" y="27"/>
                    </a:cubicBezTo>
                    <a:cubicBezTo>
                      <a:pt x="109" y="26"/>
                      <a:pt x="109" y="26"/>
                      <a:pt x="108" y="25"/>
                    </a:cubicBezTo>
                    <a:cubicBezTo>
                      <a:pt x="107" y="24"/>
                      <a:pt x="106" y="23"/>
                      <a:pt x="106" y="23"/>
                    </a:cubicBezTo>
                    <a:cubicBezTo>
                      <a:pt x="106" y="20"/>
                      <a:pt x="105" y="18"/>
                      <a:pt x="104" y="18"/>
                    </a:cubicBezTo>
                    <a:cubicBezTo>
                      <a:pt x="103" y="17"/>
                      <a:pt x="100" y="14"/>
                      <a:pt x="100" y="13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100" y="11"/>
                      <a:pt x="98" y="10"/>
                      <a:pt x="95" y="9"/>
                    </a:cubicBezTo>
                    <a:cubicBezTo>
                      <a:pt x="95" y="9"/>
                      <a:pt x="95" y="9"/>
                      <a:pt x="95" y="9"/>
                    </a:cubicBezTo>
                    <a:cubicBezTo>
                      <a:pt x="95" y="9"/>
                      <a:pt x="96" y="8"/>
                      <a:pt x="96" y="8"/>
                    </a:cubicBezTo>
                    <a:cubicBezTo>
                      <a:pt x="96" y="8"/>
                      <a:pt x="96" y="7"/>
                      <a:pt x="96" y="7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5" y="6"/>
                      <a:pt x="95" y="6"/>
                      <a:pt x="95" y="6"/>
                    </a:cubicBezTo>
                    <a:cubicBezTo>
                      <a:pt x="94" y="5"/>
                      <a:pt x="92" y="4"/>
                      <a:pt x="92" y="2"/>
                    </a:cubicBezTo>
                    <a:cubicBezTo>
                      <a:pt x="92" y="1"/>
                      <a:pt x="92" y="1"/>
                      <a:pt x="91" y="1"/>
                    </a:cubicBezTo>
                    <a:cubicBezTo>
                      <a:pt x="90" y="0"/>
                      <a:pt x="88" y="1"/>
                      <a:pt x="86" y="2"/>
                    </a:cubicBezTo>
                    <a:close/>
                    <a:moveTo>
                      <a:pt x="25" y="13"/>
                    </a:move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lose/>
                    <a:moveTo>
                      <a:pt x="87" y="4"/>
                    </a:moveTo>
                    <a:cubicBezTo>
                      <a:pt x="88" y="3"/>
                      <a:pt x="90" y="2"/>
                      <a:pt x="91" y="2"/>
                    </a:cubicBezTo>
                    <a:cubicBezTo>
                      <a:pt x="91" y="5"/>
                      <a:pt x="93" y="7"/>
                      <a:pt x="94" y="7"/>
                    </a:cubicBezTo>
                    <a:cubicBezTo>
                      <a:pt x="94" y="8"/>
                      <a:pt x="93" y="8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10"/>
                      <a:pt x="94" y="10"/>
                      <a:pt x="95" y="11"/>
                    </a:cubicBezTo>
                    <a:cubicBezTo>
                      <a:pt x="97" y="12"/>
                      <a:pt x="98" y="12"/>
                      <a:pt x="98" y="13"/>
                    </a:cubicBezTo>
                    <a:cubicBezTo>
                      <a:pt x="98" y="15"/>
                      <a:pt x="102" y="19"/>
                      <a:pt x="103" y="20"/>
                    </a:cubicBezTo>
                    <a:cubicBezTo>
                      <a:pt x="104" y="20"/>
                      <a:pt x="104" y="21"/>
                      <a:pt x="104" y="23"/>
                    </a:cubicBezTo>
                    <a:cubicBezTo>
                      <a:pt x="104" y="24"/>
                      <a:pt x="105" y="25"/>
                      <a:pt x="106" y="26"/>
                    </a:cubicBezTo>
                    <a:cubicBezTo>
                      <a:pt x="107" y="27"/>
                      <a:pt x="108" y="27"/>
                      <a:pt x="108" y="28"/>
                    </a:cubicBezTo>
                    <a:cubicBezTo>
                      <a:pt x="108" y="28"/>
                      <a:pt x="109" y="32"/>
                      <a:pt x="109" y="32"/>
                    </a:cubicBezTo>
                    <a:cubicBezTo>
                      <a:pt x="109" y="32"/>
                      <a:pt x="109" y="33"/>
                      <a:pt x="109" y="33"/>
                    </a:cubicBezTo>
                    <a:cubicBezTo>
                      <a:pt x="110" y="33"/>
                      <a:pt x="110" y="33"/>
                      <a:pt x="110" y="33"/>
                    </a:cubicBezTo>
                    <a:cubicBezTo>
                      <a:pt x="111" y="32"/>
                      <a:pt x="122" y="24"/>
                      <a:pt x="123" y="23"/>
                    </a:cubicBezTo>
                    <a:cubicBezTo>
                      <a:pt x="123" y="23"/>
                      <a:pt x="125" y="23"/>
                      <a:pt x="126" y="23"/>
                    </a:cubicBezTo>
                    <a:cubicBezTo>
                      <a:pt x="127" y="23"/>
                      <a:pt x="127" y="23"/>
                      <a:pt x="127" y="23"/>
                    </a:cubicBezTo>
                    <a:cubicBezTo>
                      <a:pt x="128" y="23"/>
                      <a:pt x="129" y="22"/>
                      <a:pt x="129" y="21"/>
                    </a:cubicBezTo>
                    <a:cubicBezTo>
                      <a:pt x="130" y="20"/>
                      <a:pt x="130" y="20"/>
                      <a:pt x="131" y="20"/>
                    </a:cubicBezTo>
                    <a:cubicBezTo>
                      <a:pt x="131" y="20"/>
                      <a:pt x="131" y="21"/>
                      <a:pt x="131" y="22"/>
                    </a:cubicBezTo>
                    <a:cubicBezTo>
                      <a:pt x="132" y="22"/>
                      <a:pt x="132" y="24"/>
                      <a:pt x="133" y="24"/>
                    </a:cubicBezTo>
                    <a:cubicBezTo>
                      <a:pt x="134" y="24"/>
                      <a:pt x="134" y="25"/>
                      <a:pt x="134" y="26"/>
                    </a:cubicBezTo>
                    <a:cubicBezTo>
                      <a:pt x="135" y="27"/>
                      <a:pt x="135" y="28"/>
                      <a:pt x="136" y="28"/>
                    </a:cubicBezTo>
                    <a:cubicBezTo>
                      <a:pt x="137" y="28"/>
                      <a:pt x="138" y="27"/>
                      <a:pt x="138" y="27"/>
                    </a:cubicBezTo>
                    <a:cubicBezTo>
                      <a:pt x="140" y="24"/>
                      <a:pt x="140" y="24"/>
                      <a:pt x="140" y="24"/>
                    </a:cubicBezTo>
                    <a:cubicBezTo>
                      <a:pt x="140" y="24"/>
                      <a:pt x="140" y="24"/>
                      <a:pt x="140" y="24"/>
                    </a:cubicBezTo>
                    <a:cubicBezTo>
                      <a:pt x="142" y="24"/>
                      <a:pt x="144" y="25"/>
                      <a:pt x="146" y="23"/>
                    </a:cubicBezTo>
                    <a:cubicBezTo>
                      <a:pt x="147" y="23"/>
                      <a:pt x="147" y="23"/>
                      <a:pt x="147" y="23"/>
                    </a:cubicBezTo>
                    <a:cubicBezTo>
                      <a:pt x="148" y="22"/>
                      <a:pt x="149" y="21"/>
                      <a:pt x="151" y="21"/>
                    </a:cubicBezTo>
                    <a:cubicBezTo>
                      <a:pt x="152" y="21"/>
                      <a:pt x="153" y="20"/>
                      <a:pt x="154" y="20"/>
                    </a:cubicBezTo>
                    <a:cubicBezTo>
                      <a:pt x="154" y="21"/>
                      <a:pt x="154" y="22"/>
                      <a:pt x="154" y="23"/>
                    </a:cubicBezTo>
                    <a:cubicBezTo>
                      <a:pt x="154" y="24"/>
                      <a:pt x="154" y="25"/>
                      <a:pt x="154" y="26"/>
                    </a:cubicBezTo>
                    <a:cubicBezTo>
                      <a:pt x="155" y="29"/>
                      <a:pt x="165" y="27"/>
                      <a:pt x="165" y="27"/>
                    </a:cubicBezTo>
                    <a:cubicBezTo>
                      <a:pt x="165" y="27"/>
                      <a:pt x="166" y="27"/>
                      <a:pt x="167" y="26"/>
                    </a:cubicBezTo>
                    <a:cubicBezTo>
                      <a:pt x="168" y="30"/>
                      <a:pt x="169" y="34"/>
                      <a:pt x="171" y="37"/>
                    </a:cubicBezTo>
                    <a:cubicBezTo>
                      <a:pt x="173" y="39"/>
                      <a:pt x="175" y="40"/>
                      <a:pt x="176" y="40"/>
                    </a:cubicBezTo>
                    <a:cubicBezTo>
                      <a:pt x="178" y="40"/>
                      <a:pt x="181" y="39"/>
                      <a:pt x="183" y="36"/>
                    </a:cubicBezTo>
                    <a:cubicBezTo>
                      <a:pt x="184" y="34"/>
                      <a:pt x="190" y="37"/>
                      <a:pt x="192" y="39"/>
                    </a:cubicBezTo>
                    <a:cubicBezTo>
                      <a:pt x="192" y="39"/>
                      <a:pt x="193" y="44"/>
                      <a:pt x="193" y="44"/>
                    </a:cubicBezTo>
                    <a:cubicBezTo>
                      <a:pt x="193" y="45"/>
                      <a:pt x="193" y="45"/>
                      <a:pt x="193" y="46"/>
                    </a:cubicBezTo>
                    <a:cubicBezTo>
                      <a:pt x="193" y="48"/>
                      <a:pt x="193" y="51"/>
                      <a:pt x="191" y="53"/>
                    </a:cubicBezTo>
                    <a:cubicBezTo>
                      <a:pt x="190" y="54"/>
                      <a:pt x="190" y="55"/>
                      <a:pt x="190" y="56"/>
                    </a:cubicBezTo>
                    <a:cubicBezTo>
                      <a:pt x="190" y="57"/>
                      <a:pt x="190" y="58"/>
                      <a:pt x="191" y="58"/>
                    </a:cubicBezTo>
                    <a:cubicBezTo>
                      <a:pt x="191" y="62"/>
                      <a:pt x="191" y="62"/>
                      <a:pt x="191" y="62"/>
                    </a:cubicBezTo>
                    <a:cubicBezTo>
                      <a:pt x="192" y="65"/>
                      <a:pt x="192" y="65"/>
                      <a:pt x="192" y="65"/>
                    </a:cubicBezTo>
                    <a:cubicBezTo>
                      <a:pt x="192" y="68"/>
                      <a:pt x="192" y="71"/>
                      <a:pt x="193" y="73"/>
                    </a:cubicBezTo>
                    <a:cubicBezTo>
                      <a:pt x="194" y="74"/>
                      <a:pt x="194" y="74"/>
                      <a:pt x="194" y="74"/>
                    </a:cubicBezTo>
                    <a:cubicBezTo>
                      <a:pt x="194" y="74"/>
                      <a:pt x="194" y="75"/>
                      <a:pt x="194" y="75"/>
                    </a:cubicBezTo>
                    <a:cubicBezTo>
                      <a:pt x="193" y="76"/>
                      <a:pt x="191" y="77"/>
                      <a:pt x="190" y="77"/>
                    </a:cubicBezTo>
                    <a:cubicBezTo>
                      <a:pt x="187" y="77"/>
                      <a:pt x="185" y="81"/>
                      <a:pt x="185" y="84"/>
                    </a:cubicBezTo>
                    <a:cubicBezTo>
                      <a:pt x="184" y="87"/>
                      <a:pt x="184" y="89"/>
                      <a:pt x="182" y="91"/>
                    </a:cubicBezTo>
                    <a:cubicBezTo>
                      <a:pt x="181" y="92"/>
                      <a:pt x="180" y="92"/>
                      <a:pt x="179" y="93"/>
                    </a:cubicBezTo>
                    <a:cubicBezTo>
                      <a:pt x="178" y="93"/>
                      <a:pt x="176" y="92"/>
                      <a:pt x="176" y="91"/>
                    </a:cubicBezTo>
                    <a:cubicBezTo>
                      <a:pt x="174" y="90"/>
                      <a:pt x="171" y="89"/>
                      <a:pt x="168" y="90"/>
                    </a:cubicBezTo>
                    <a:cubicBezTo>
                      <a:pt x="167" y="90"/>
                      <a:pt x="165" y="91"/>
                      <a:pt x="165" y="92"/>
                    </a:cubicBezTo>
                    <a:cubicBezTo>
                      <a:pt x="164" y="95"/>
                      <a:pt x="159" y="98"/>
                      <a:pt x="156" y="98"/>
                    </a:cubicBezTo>
                    <a:cubicBezTo>
                      <a:pt x="154" y="99"/>
                      <a:pt x="152" y="99"/>
                      <a:pt x="151" y="98"/>
                    </a:cubicBezTo>
                    <a:cubicBezTo>
                      <a:pt x="149" y="98"/>
                      <a:pt x="149" y="98"/>
                      <a:pt x="149" y="98"/>
                    </a:cubicBezTo>
                    <a:cubicBezTo>
                      <a:pt x="144" y="99"/>
                      <a:pt x="144" y="99"/>
                      <a:pt x="144" y="99"/>
                    </a:cubicBezTo>
                    <a:cubicBezTo>
                      <a:pt x="139" y="99"/>
                      <a:pt x="139" y="99"/>
                      <a:pt x="139" y="99"/>
                    </a:cubicBezTo>
                    <a:cubicBezTo>
                      <a:pt x="137" y="100"/>
                      <a:pt x="136" y="103"/>
                      <a:pt x="136" y="106"/>
                    </a:cubicBezTo>
                    <a:cubicBezTo>
                      <a:pt x="136" y="108"/>
                      <a:pt x="136" y="108"/>
                      <a:pt x="136" y="108"/>
                    </a:cubicBezTo>
                    <a:cubicBezTo>
                      <a:pt x="135" y="109"/>
                      <a:pt x="132" y="113"/>
                      <a:pt x="132" y="113"/>
                    </a:cubicBezTo>
                    <a:cubicBezTo>
                      <a:pt x="130" y="112"/>
                      <a:pt x="126" y="112"/>
                      <a:pt x="124" y="114"/>
                    </a:cubicBezTo>
                    <a:cubicBezTo>
                      <a:pt x="123" y="115"/>
                      <a:pt x="121" y="116"/>
                      <a:pt x="119" y="115"/>
                    </a:cubicBezTo>
                    <a:cubicBezTo>
                      <a:pt x="118" y="114"/>
                      <a:pt x="117" y="114"/>
                      <a:pt x="116" y="114"/>
                    </a:cubicBezTo>
                    <a:cubicBezTo>
                      <a:pt x="116" y="114"/>
                      <a:pt x="117" y="113"/>
                      <a:pt x="117" y="113"/>
                    </a:cubicBezTo>
                    <a:cubicBezTo>
                      <a:pt x="117" y="113"/>
                      <a:pt x="118" y="112"/>
                      <a:pt x="118" y="112"/>
                    </a:cubicBezTo>
                    <a:cubicBezTo>
                      <a:pt x="118" y="112"/>
                      <a:pt x="118" y="112"/>
                      <a:pt x="118" y="111"/>
                    </a:cubicBezTo>
                    <a:cubicBezTo>
                      <a:pt x="117" y="110"/>
                      <a:pt x="116" y="109"/>
                      <a:pt x="115" y="109"/>
                    </a:cubicBezTo>
                    <a:cubicBezTo>
                      <a:pt x="114" y="108"/>
                      <a:pt x="114" y="108"/>
                      <a:pt x="114" y="108"/>
                    </a:cubicBezTo>
                    <a:cubicBezTo>
                      <a:pt x="112" y="107"/>
                      <a:pt x="110" y="105"/>
                      <a:pt x="108" y="107"/>
                    </a:cubicBezTo>
                    <a:cubicBezTo>
                      <a:pt x="106" y="108"/>
                      <a:pt x="106" y="109"/>
                      <a:pt x="106" y="109"/>
                    </a:cubicBezTo>
                    <a:cubicBezTo>
                      <a:pt x="106" y="110"/>
                      <a:pt x="106" y="110"/>
                      <a:pt x="106" y="110"/>
                    </a:cubicBezTo>
                    <a:cubicBezTo>
                      <a:pt x="105" y="110"/>
                      <a:pt x="105" y="110"/>
                      <a:pt x="104" y="110"/>
                    </a:cubicBezTo>
                    <a:cubicBezTo>
                      <a:pt x="103" y="109"/>
                      <a:pt x="102" y="109"/>
                      <a:pt x="101" y="110"/>
                    </a:cubicBezTo>
                    <a:cubicBezTo>
                      <a:pt x="100" y="110"/>
                      <a:pt x="99" y="111"/>
                      <a:pt x="97" y="109"/>
                    </a:cubicBezTo>
                    <a:cubicBezTo>
                      <a:pt x="97" y="108"/>
                      <a:pt x="97" y="107"/>
                      <a:pt x="97" y="107"/>
                    </a:cubicBezTo>
                    <a:cubicBezTo>
                      <a:pt x="97" y="107"/>
                      <a:pt x="97" y="107"/>
                      <a:pt x="97" y="107"/>
                    </a:cubicBezTo>
                    <a:cubicBezTo>
                      <a:pt x="99" y="107"/>
                      <a:pt x="105" y="107"/>
                      <a:pt x="105" y="106"/>
                    </a:cubicBezTo>
                    <a:cubicBezTo>
                      <a:pt x="106" y="105"/>
                      <a:pt x="106" y="103"/>
                      <a:pt x="106" y="102"/>
                    </a:cubicBezTo>
                    <a:cubicBezTo>
                      <a:pt x="105" y="101"/>
                      <a:pt x="104" y="100"/>
                      <a:pt x="103" y="100"/>
                    </a:cubicBezTo>
                    <a:cubicBezTo>
                      <a:pt x="99" y="99"/>
                      <a:pt x="96" y="100"/>
                      <a:pt x="95" y="101"/>
                    </a:cubicBezTo>
                    <a:cubicBezTo>
                      <a:pt x="95" y="101"/>
                      <a:pt x="93" y="100"/>
                      <a:pt x="92" y="99"/>
                    </a:cubicBezTo>
                    <a:cubicBezTo>
                      <a:pt x="91" y="98"/>
                      <a:pt x="91" y="98"/>
                      <a:pt x="90" y="98"/>
                    </a:cubicBezTo>
                    <a:cubicBezTo>
                      <a:pt x="89" y="98"/>
                      <a:pt x="89" y="99"/>
                      <a:pt x="88" y="101"/>
                    </a:cubicBezTo>
                    <a:cubicBezTo>
                      <a:pt x="87" y="102"/>
                      <a:pt x="86" y="103"/>
                      <a:pt x="86" y="103"/>
                    </a:cubicBezTo>
                    <a:cubicBezTo>
                      <a:pt x="84" y="103"/>
                      <a:pt x="83" y="103"/>
                      <a:pt x="83" y="104"/>
                    </a:cubicBezTo>
                    <a:cubicBezTo>
                      <a:pt x="82" y="105"/>
                      <a:pt x="82" y="106"/>
                      <a:pt x="83" y="108"/>
                    </a:cubicBezTo>
                    <a:cubicBezTo>
                      <a:pt x="83" y="109"/>
                      <a:pt x="83" y="111"/>
                      <a:pt x="82" y="111"/>
                    </a:cubicBezTo>
                    <a:cubicBezTo>
                      <a:pt x="82" y="111"/>
                      <a:pt x="82" y="111"/>
                      <a:pt x="82" y="111"/>
                    </a:cubicBezTo>
                    <a:cubicBezTo>
                      <a:pt x="81" y="110"/>
                      <a:pt x="81" y="109"/>
                      <a:pt x="82" y="107"/>
                    </a:cubicBezTo>
                    <a:cubicBezTo>
                      <a:pt x="82" y="106"/>
                      <a:pt x="82" y="104"/>
                      <a:pt x="82" y="103"/>
                    </a:cubicBezTo>
                    <a:cubicBezTo>
                      <a:pt x="81" y="101"/>
                      <a:pt x="81" y="101"/>
                      <a:pt x="81" y="101"/>
                    </a:cubicBezTo>
                    <a:cubicBezTo>
                      <a:pt x="81" y="100"/>
                      <a:pt x="81" y="100"/>
                      <a:pt x="81" y="99"/>
                    </a:cubicBezTo>
                    <a:cubicBezTo>
                      <a:pt x="82" y="96"/>
                      <a:pt x="82" y="96"/>
                      <a:pt x="82" y="96"/>
                    </a:cubicBezTo>
                    <a:cubicBezTo>
                      <a:pt x="83" y="94"/>
                      <a:pt x="84" y="93"/>
                      <a:pt x="84" y="92"/>
                    </a:cubicBezTo>
                    <a:cubicBezTo>
                      <a:pt x="83" y="91"/>
                      <a:pt x="83" y="91"/>
                      <a:pt x="83" y="91"/>
                    </a:cubicBezTo>
                    <a:cubicBezTo>
                      <a:pt x="82" y="91"/>
                      <a:pt x="81" y="92"/>
                      <a:pt x="79" y="94"/>
                    </a:cubicBezTo>
                    <a:cubicBezTo>
                      <a:pt x="79" y="94"/>
                      <a:pt x="78" y="96"/>
                      <a:pt x="77" y="96"/>
                    </a:cubicBezTo>
                    <a:cubicBezTo>
                      <a:pt x="75" y="94"/>
                      <a:pt x="73" y="92"/>
                      <a:pt x="74" y="91"/>
                    </a:cubicBezTo>
                    <a:cubicBezTo>
                      <a:pt x="74" y="90"/>
                      <a:pt x="74" y="88"/>
                      <a:pt x="73" y="88"/>
                    </a:cubicBezTo>
                    <a:cubicBezTo>
                      <a:pt x="72" y="88"/>
                      <a:pt x="71" y="88"/>
                      <a:pt x="70" y="89"/>
                    </a:cubicBezTo>
                    <a:cubicBezTo>
                      <a:pt x="68" y="91"/>
                      <a:pt x="66" y="92"/>
                      <a:pt x="66" y="91"/>
                    </a:cubicBezTo>
                    <a:cubicBezTo>
                      <a:pt x="66" y="91"/>
                      <a:pt x="66" y="91"/>
                      <a:pt x="66" y="91"/>
                    </a:cubicBezTo>
                    <a:cubicBezTo>
                      <a:pt x="66" y="91"/>
                      <a:pt x="65" y="90"/>
                      <a:pt x="65" y="90"/>
                    </a:cubicBezTo>
                    <a:cubicBezTo>
                      <a:pt x="65" y="88"/>
                      <a:pt x="64" y="85"/>
                      <a:pt x="61" y="85"/>
                    </a:cubicBezTo>
                    <a:cubicBezTo>
                      <a:pt x="59" y="85"/>
                      <a:pt x="58" y="85"/>
                      <a:pt x="56" y="84"/>
                    </a:cubicBezTo>
                    <a:cubicBezTo>
                      <a:pt x="54" y="83"/>
                      <a:pt x="52" y="83"/>
                      <a:pt x="50" y="83"/>
                    </a:cubicBezTo>
                    <a:cubicBezTo>
                      <a:pt x="49" y="83"/>
                      <a:pt x="49" y="83"/>
                      <a:pt x="49" y="83"/>
                    </a:cubicBezTo>
                    <a:cubicBezTo>
                      <a:pt x="47" y="83"/>
                      <a:pt x="46" y="83"/>
                      <a:pt x="44" y="81"/>
                    </a:cubicBezTo>
                    <a:cubicBezTo>
                      <a:pt x="44" y="80"/>
                      <a:pt x="43" y="79"/>
                      <a:pt x="43" y="77"/>
                    </a:cubicBezTo>
                    <a:cubicBezTo>
                      <a:pt x="43" y="76"/>
                      <a:pt x="43" y="75"/>
                      <a:pt x="42" y="74"/>
                    </a:cubicBezTo>
                    <a:cubicBezTo>
                      <a:pt x="40" y="74"/>
                      <a:pt x="40" y="75"/>
                      <a:pt x="39" y="76"/>
                    </a:cubicBezTo>
                    <a:cubicBezTo>
                      <a:pt x="39" y="77"/>
                      <a:pt x="38" y="78"/>
                      <a:pt x="37" y="78"/>
                    </a:cubicBezTo>
                    <a:cubicBezTo>
                      <a:pt x="37" y="78"/>
                      <a:pt x="36" y="78"/>
                      <a:pt x="35" y="77"/>
                    </a:cubicBezTo>
                    <a:cubicBezTo>
                      <a:pt x="33" y="75"/>
                      <a:pt x="31" y="74"/>
                      <a:pt x="30" y="75"/>
                    </a:cubicBezTo>
                    <a:cubicBezTo>
                      <a:pt x="29" y="75"/>
                      <a:pt x="29" y="75"/>
                      <a:pt x="29" y="76"/>
                    </a:cubicBezTo>
                    <a:cubicBezTo>
                      <a:pt x="29" y="76"/>
                      <a:pt x="29" y="78"/>
                      <a:pt x="29" y="78"/>
                    </a:cubicBezTo>
                    <a:cubicBezTo>
                      <a:pt x="29" y="79"/>
                      <a:pt x="29" y="80"/>
                      <a:pt x="29" y="80"/>
                    </a:cubicBezTo>
                    <a:cubicBezTo>
                      <a:pt x="27" y="81"/>
                      <a:pt x="24" y="82"/>
                      <a:pt x="23" y="81"/>
                    </a:cubicBezTo>
                    <a:cubicBezTo>
                      <a:pt x="21" y="81"/>
                      <a:pt x="20" y="80"/>
                      <a:pt x="20" y="78"/>
                    </a:cubicBezTo>
                    <a:cubicBezTo>
                      <a:pt x="20" y="77"/>
                      <a:pt x="20" y="77"/>
                      <a:pt x="20" y="77"/>
                    </a:cubicBezTo>
                    <a:cubicBezTo>
                      <a:pt x="21" y="76"/>
                      <a:pt x="22" y="74"/>
                      <a:pt x="20" y="72"/>
                    </a:cubicBezTo>
                    <a:cubicBezTo>
                      <a:pt x="19" y="71"/>
                      <a:pt x="19" y="70"/>
                      <a:pt x="19" y="70"/>
                    </a:cubicBezTo>
                    <a:cubicBezTo>
                      <a:pt x="19" y="68"/>
                      <a:pt x="18" y="67"/>
                      <a:pt x="16" y="66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5" y="62"/>
                      <a:pt x="5" y="61"/>
                      <a:pt x="5" y="60"/>
                    </a:cubicBezTo>
                    <a:cubicBezTo>
                      <a:pt x="5" y="59"/>
                      <a:pt x="6" y="59"/>
                      <a:pt x="7" y="59"/>
                    </a:cubicBezTo>
                    <a:cubicBezTo>
                      <a:pt x="10" y="59"/>
                      <a:pt x="15" y="59"/>
                      <a:pt x="18" y="58"/>
                    </a:cubicBezTo>
                    <a:cubicBezTo>
                      <a:pt x="18" y="58"/>
                      <a:pt x="20" y="58"/>
                      <a:pt x="21" y="58"/>
                    </a:cubicBezTo>
                    <a:cubicBezTo>
                      <a:pt x="24" y="58"/>
                      <a:pt x="26" y="58"/>
                      <a:pt x="27" y="57"/>
                    </a:cubicBezTo>
                    <a:cubicBezTo>
                      <a:pt x="28" y="56"/>
                      <a:pt x="27" y="54"/>
                      <a:pt x="26" y="54"/>
                    </a:cubicBezTo>
                    <a:cubicBezTo>
                      <a:pt x="24" y="50"/>
                      <a:pt x="22" y="47"/>
                      <a:pt x="19" y="46"/>
                    </a:cubicBezTo>
                    <a:cubicBezTo>
                      <a:pt x="18" y="46"/>
                      <a:pt x="17" y="46"/>
                      <a:pt x="16" y="47"/>
                    </a:cubicBezTo>
                    <a:cubicBezTo>
                      <a:pt x="14" y="49"/>
                      <a:pt x="13" y="49"/>
                      <a:pt x="13" y="49"/>
                    </a:cubicBezTo>
                    <a:cubicBezTo>
                      <a:pt x="12" y="49"/>
                      <a:pt x="12" y="48"/>
                      <a:pt x="12" y="48"/>
                    </a:cubicBezTo>
                    <a:cubicBezTo>
                      <a:pt x="12" y="48"/>
                      <a:pt x="13" y="47"/>
                      <a:pt x="13" y="47"/>
                    </a:cubicBezTo>
                    <a:cubicBezTo>
                      <a:pt x="13" y="45"/>
                      <a:pt x="14" y="44"/>
                      <a:pt x="12" y="42"/>
                    </a:cubicBezTo>
                    <a:cubicBezTo>
                      <a:pt x="11" y="42"/>
                      <a:pt x="11" y="41"/>
                      <a:pt x="11" y="41"/>
                    </a:cubicBezTo>
                    <a:cubicBezTo>
                      <a:pt x="11" y="41"/>
                      <a:pt x="12" y="41"/>
                      <a:pt x="12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5" y="43"/>
                      <a:pt x="20" y="43"/>
                      <a:pt x="22" y="43"/>
                    </a:cubicBezTo>
                    <a:cubicBezTo>
                      <a:pt x="24" y="43"/>
                      <a:pt x="25" y="41"/>
                      <a:pt x="25" y="40"/>
                    </a:cubicBezTo>
                    <a:cubicBezTo>
                      <a:pt x="25" y="39"/>
                      <a:pt x="25" y="38"/>
                      <a:pt x="23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1" y="38"/>
                      <a:pt x="19" y="38"/>
                      <a:pt x="19" y="38"/>
                    </a:cubicBezTo>
                    <a:cubicBezTo>
                      <a:pt x="19" y="38"/>
                      <a:pt x="21" y="36"/>
                      <a:pt x="23" y="35"/>
                    </a:cubicBezTo>
                    <a:cubicBezTo>
                      <a:pt x="23" y="35"/>
                      <a:pt x="23" y="34"/>
                      <a:pt x="23" y="34"/>
                    </a:cubicBezTo>
                    <a:cubicBezTo>
                      <a:pt x="23" y="33"/>
                      <a:pt x="22" y="33"/>
                      <a:pt x="22" y="33"/>
                    </a:cubicBezTo>
                    <a:cubicBezTo>
                      <a:pt x="22" y="33"/>
                      <a:pt x="17" y="36"/>
                      <a:pt x="15" y="36"/>
                    </a:cubicBezTo>
                    <a:cubicBezTo>
                      <a:pt x="15" y="36"/>
                      <a:pt x="8" y="36"/>
                      <a:pt x="8" y="36"/>
                    </a:cubicBezTo>
                    <a:cubicBezTo>
                      <a:pt x="8" y="36"/>
                      <a:pt x="4" y="37"/>
                      <a:pt x="3" y="37"/>
                    </a:cubicBezTo>
                    <a:cubicBezTo>
                      <a:pt x="3" y="36"/>
                      <a:pt x="3" y="34"/>
                      <a:pt x="3" y="32"/>
                    </a:cubicBezTo>
                    <a:cubicBezTo>
                      <a:pt x="3" y="31"/>
                      <a:pt x="3" y="30"/>
                      <a:pt x="3" y="29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3"/>
                      <a:pt x="3" y="22"/>
                      <a:pt x="6" y="21"/>
                    </a:cubicBezTo>
                    <a:cubicBezTo>
                      <a:pt x="8" y="19"/>
                      <a:pt x="11" y="19"/>
                      <a:pt x="13" y="18"/>
                    </a:cubicBezTo>
                    <a:cubicBezTo>
                      <a:pt x="15" y="18"/>
                      <a:pt x="17" y="17"/>
                      <a:pt x="18" y="17"/>
                    </a:cubicBezTo>
                    <a:cubicBezTo>
                      <a:pt x="19" y="16"/>
                      <a:pt x="23" y="15"/>
                      <a:pt x="25" y="14"/>
                    </a:cubicBezTo>
                    <a:cubicBezTo>
                      <a:pt x="25" y="14"/>
                      <a:pt x="26" y="15"/>
                      <a:pt x="26" y="15"/>
                    </a:cubicBezTo>
                    <a:cubicBezTo>
                      <a:pt x="27" y="16"/>
                      <a:pt x="27" y="16"/>
                      <a:pt x="29" y="16"/>
                    </a:cubicBezTo>
                    <a:cubicBezTo>
                      <a:pt x="30" y="16"/>
                      <a:pt x="31" y="15"/>
                      <a:pt x="32" y="14"/>
                    </a:cubicBezTo>
                    <a:cubicBezTo>
                      <a:pt x="33" y="13"/>
                      <a:pt x="34" y="12"/>
                      <a:pt x="35" y="12"/>
                    </a:cubicBezTo>
                    <a:cubicBezTo>
                      <a:pt x="37" y="12"/>
                      <a:pt x="43" y="11"/>
                      <a:pt x="45" y="10"/>
                    </a:cubicBezTo>
                    <a:cubicBezTo>
                      <a:pt x="45" y="10"/>
                      <a:pt x="45" y="10"/>
                      <a:pt x="45" y="10"/>
                    </a:cubicBezTo>
                    <a:cubicBezTo>
                      <a:pt x="45" y="10"/>
                      <a:pt x="45" y="11"/>
                      <a:pt x="45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5" y="14"/>
                      <a:pt x="47" y="15"/>
                      <a:pt x="48" y="15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16"/>
                      <a:pt x="50" y="16"/>
                      <a:pt x="50" y="16"/>
                    </a:cubicBezTo>
                    <a:cubicBezTo>
                      <a:pt x="51" y="16"/>
                      <a:pt x="51" y="15"/>
                      <a:pt x="52" y="14"/>
                    </a:cubicBezTo>
                    <a:cubicBezTo>
                      <a:pt x="52" y="13"/>
                      <a:pt x="53" y="11"/>
                      <a:pt x="53" y="11"/>
                    </a:cubicBezTo>
                    <a:cubicBezTo>
                      <a:pt x="54" y="11"/>
                      <a:pt x="57" y="13"/>
                      <a:pt x="59" y="14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2" y="15"/>
                      <a:pt x="62" y="15"/>
                      <a:pt x="62" y="15"/>
                    </a:cubicBezTo>
                    <a:cubicBezTo>
                      <a:pt x="62" y="16"/>
                      <a:pt x="64" y="16"/>
                      <a:pt x="65" y="16"/>
                    </a:cubicBezTo>
                    <a:cubicBezTo>
                      <a:pt x="65" y="15"/>
                      <a:pt x="65" y="15"/>
                      <a:pt x="65" y="14"/>
                    </a:cubicBezTo>
                    <a:cubicBezTo>
                      <a:pt x="65" y="13"/>
                      <a:pt x="66" y="13"/>
                      <a:pt x="66" y="12"/>
                    </a:cubicBezTo>
                    <a:cubicBezTo>
                      <a:pt x="67" y="11"/>
                      <a:pt x="68" y="10"/>
                      <a:pt x="66" y="8"/>
                    </a:cubicBezTo>
                    <a:cubicBezTo>
                      <a:pt x="66" y="8"/>
                      <a:pt x="66" y="7"/>
                      <a:pt x="66" y="7"/>
                    </a:cubicBezTo>
                    <a:cubicBezTo>
                      <a:pt x="66" y="6"/>
                      <a:pt x="68" y="5"/>
                      <a:pt x="69" y="4"/>
                    </a:cubicBezTo>
                    <a:cubicBezTo>
                      <a:pt x="69" y="4"/>
                      <a:pt x="71" y="5"/>
                      <a:pt x="72" y="6"/>
                    </a:cubicBezTo>
                    <a:cubicBezTo>
                      <a:pt x="73" y="7"/>
                      <a:pt x="75" y="8"/>
                      <a:pt x="76" y="7"/>
                    </a:cubicBezTo>
                    <a:cubicBezTo>
                      <a:pt x="76" y="6"/>
                      <a:pt x="77" y="6"/>
                      <a:pt x="78" y="6"/>
                    </a:cubicBezTo>
                    <a:cubicBezTo>
                      <a:pt x="80" y="5"/>
                      <a:pt x="82" y="5"/>
                      <a:pt x="83" y="4"/>
                    </a:cubicBezTo>
                    <a:cubicBezTo>
                      <a:pt x="84" y="3"/>
                      <a:pt x="86" y="4"/>
                      <a:pt x="86" y="4"/>
                    </a:cubicBezTo>
                    <a:cubicBezTo>
                      <a:pt x="86" y="4"/>
                      <a:pt x="86" y="4"/>
                      <a:pt x="87" y="4"/>
                    </a:cubicBezTo>
                    <a:close/>
                    <a:moveTo>
                      <a:pt x="94" y="7"/>
                    </a:moveTo>
                    <a:cubicBezTo>
                      <a:pt x="94" y="7"/>
                      <a:pt x="94" y="7"/>
                      <a:pt x="94" y="7"/>
                    </a:cubicBezTo>
                    <a:cubicBezTo>
                      <a:pt x="94" y="7"/>
                      <a:pt x="94" y="7"/>
                      <a:pt x="94" y="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Freeform 87"/>
              <p:cNvSpPr>
                <a:spLocks noEditPoints="1"/>
              </p:cNvSpPr>
              <p:nvPr/>
            </p:nvSpPr>
            <p:spPr bwMode="auto">
              <a:xfrm>
                <a:off x="2566" y="1697"/>
                <a:ext cx="907" cy="872"/>
              </a:xfrm>
              <a:custGeom>
                <a:avLst/>
                <a:gdLst>
                  <a:gd name="T0" fmla="*/ 103 w 186"/>
                  <a:gd name="T1" fmla="*/ 8 h 179"/>
                  <a:gd name="T2" fmla="*/ 81 w 186"/>
                  <a:gd name="T3" fmla="*/ 4 h 179"/>
                  <a:gd name="T4" fmla="*/ 81 w 186"/>
                  <a:gd name="T5" fmla="*/ 32 h 179"/>
                  <a:gd name="T6" fmla="*/ 68 w 186"/>
                  <a:gd name="T7" fmla="*/ 60 h 179"/>
                  <a:gd name="T8" fmla="*/ 38 w 186"/>
                  <a:gd name="T9" fmla="*/ 65 h 179"/>
                  <a:gd name="T10" fmla="*/ 13 w 186"/>
                  <a:gd name="T11" fmla="*/ 81 h 179"/>
                  <a:gd name="T12" fmla="*/ 4 w 186"/>
                  <a:gd name="T13" fmla="*/ 83 h 179"/>
                  <a:gd name="T14" fmla="*/ 5 w 186"/>
                  <a:gd name="T15" fmla="*/ 94 h 179"/>
                  <a:gd name="T16" fmla="*/ 10 w 186"/>
                  <a:gd name="T17" fmla="*/ 97 h 179"/>
                  <a:gd name="T18" fmla="*/ 20 w 186"/>
                  <a:gd name="T19" fmla="*/ 98 h 179"/>
                  <a:gd name="T20" fmla="*/ 15 w 186"/>
                  <a:gd name="T21" fmla="*/ 109 h 179"/>
                  <a:gd name="T22" fmla="*/ 27 w 186"/>
                  <a:gd name="T23" fmla="*/ 117 h 179"/>
                  <a:gd name="T24" fmla="*/ 21 w 186"/>
                  <a:gd name="T25" fmla="*/ 124 h 179"/>
                  <a:gd name="T26" fmla="*/ 35 w 186"/>
                  <a:gd name="T27" fmla="*/ 157 h 179"/>
                  <a:gd name="T28" fmla="*/ 53 w 186"/>
                  <a:gd name="T29" fmla="*/ 169 h 179"/>
                  <a:gd name="T30" fmla="*/ 69 w 186"/>
                  <a:gd name="T31" fmla="*/ 175 h 179"/>
                  <a:gd name="T32" fmla="*/ 85 w 186"/>
                  <a:gd name="T33" fmla="*/ 176 h 179"/>
                  <a:gd name="T34" fmla="*/ 102 w 186"/>
                  <a:gd name="T35" fmla="*/ 171 h 179"/>
                  <a:gd name="T36" fmla="*/ 101 w 186"/>
                  <a:gd name="T37" fmla="*/ 153 h 179"/>
                  <a:gd name="T38" fmla="*/ 92 w 186"/>
                  <a:gd name="T39" fmla="*/ 134 h 179"/>
                  <a:gd name="T40" fmla="*/ 103 w 186"/>
                  <a:gd name="T41" fmla="*/ 124 h 179"/>
                  <a:gd name="T42" fmla="*/ 126 w 186"/>
                  <a:gd name="T43" fmla="*/ 118 h 179"/>
                  <a:gd name="T44" fmla="*/ 138 w 186"/>
                  <a:gd name="T45" fmla="*/ 113 h 179"/>
                  <a:gd name="T46" fmla="*/ 157 w 186"/>
                  <a:gd name="T47" fmla="*/ 77 h 179"/>
                  <a:gd name="T48" fmla="*/ 178 w 186"/>
                  <a:gd name="T49" fmla="*/ 58 h 179"/>
                  <a:gd name="T50" fmla="*/ 186 w 186"/>
                  <a:gd name="T51" fmla="*/ 36 h 179"/>
                  <a:gd name="T52" fmla="*/ 166 w 186"/>
                  <a:gd name="T53" fmla="*/ 25 h 179"/>
                  <a:gd name="T54" fmla="*/ 145 w 186"/>
                  <a:gd name="T55" fmla="*/ 12 h 179"/>
                  <a:gd name="T56" fmla="*/ 129 w 186"/>
                  <a:gd name="T57" fmla="*/ 1 h 179"/>
                  <a:gd name="T58" fmla="*/ 133 w 186"/>
                  <a:gd name="T59" fmla="*/ 9 h 179"/>
                  <a:gd name="T60" fmla="*/ 155 w 186"/>
                  <a:gd name="T61" fmla="*/ 11 h 179"/>
                  <a:gd name="T62" fmla="*/ 171 w 186"/>
                  <a:gd name="T63" fmla="*/ 29 h 179"/>
                  <a:gd name="T64" fmla="*/ 178 w 186"/>
                  <a:gd name="T65" fmla="*/ 48 h 179"/>
                  <a:gd name="T66" fmla="*/ 170 w 186"/>
                  <a:gd name="T67" fmla="*/ 67 h 179"/>
                  <a:gd name="T68" fmla="*/ 151 w 186"/>
                  <a:gd name="T69" fmla="*/ 77 h 179"/>
                  <a:gd name="T70" fmla="*/ 136 w 186"/>
                  <a:gd name="T71" fmla="*/ 110 h 179"/>
                  <a:gd name="T72" fmla="*/ 115 w 186"/>
                  <a:gd name="T73" fmla="*/ 115 h 179"/>
                  <a:gd name="T74" fmla="*/ 97 w 186"/>
                  <a:gd name="T75" fmla="*/ 123 h 179"/>
                  <a:gd name="T76" fmla="*/ 86 w 186"/>
                  <a:gd name="T77" fmla="*/ 127 h 179"/>
                  <a:gd name="T78" fmla="*/ 97 w 186"/>
                  <a:gd name="T79" fmla="*/ 147 h 179"/>
                  <a:gd name="T80" fmla="*/ 97 w 186"/>
                  <a:gd name="T81" fmla="*/ 165 h 179"/>
                  <a:gd name="T82" fmla="*/ 93 w 186"/>
                  <a:gd name="T83" fmla="*/ 176 h 179"/>
                  <a:gd name="T84" fmla="*/ 66 w 186"/>
                  <a:gd name="T85" fmla="*/ 174 h 179"/>
                  <a:gd name="T86" fmla="*/ 53 w 186"/>
                  <a:gd name="T87" fmla="*/ 167 h 179"/>
                  <a:gd name="T88" fmla="*/ 37 w 186"/>
                  <a:gd name="T89" fmla="*/ 156 h 179"/>
                  <a:gd name="T90" fmla="*/ 23 w 186"/>
                  <a:gd name="T91" fmla="*/ 125 h 179"/>
                  <a:gd name="T92" fmla="*/ 30 w 186"/>
                  <a:gd name="T93" fmla="*/ 116 h 179"/>
                  <a:gd name="T94" fmla="*/ 22 w 186"/>
                  <a:gd name="T95" fmla="*/ 101 h 179"/>
                  <a:gd name="T96" fmla="*/ 39 w 186"/>
                  <a:gd name="T97" fmla="*/ 100 h 179"/>
                  <a:gd name="T98" fmla="*/ 9 w 186"/>
                  <a:gd name="T99" fmla="*/ 94 h 179"/>
                  <a:gd name="T100" fmla="*/ 7 w 186"/>
                  <a:gd name="T101" fmla="*/ 95 h 179"/>
                  <a:gd name="T102" fmla="*/ 6 w 186"/>
                  <a:gd name="T103" fmla="*/ 83 h 179"/>
                  <a:gd name="T104" fmla="*/ 27 w 186"/>
                  <a:gd name="T105" fmla="*/ 74 h 179"/>
                  <a:gd name="T106" fmla="*/ 56 w 186"/>
                  <a:gd name="T107" fmla="*/ 60 h 179"/>
                  <a:gd name="T108" fmla="*/ 79 w 186"/>
                  <a:gd name="T109" fmla="*/ 46 h 179"/>
                  <a:gd name="T110" fmla="*/ 81 w 186"/>
                  <a:gd name="T111" fmla="*/ 25 h 179"/>
                  <a:gd name="T112" fmla="*/ 87 w 186"/>
                  <a:gd name="T113" fmla="*/ 6 h 179"/>
                  <a:gd name="T114" fmla="*/ 102 w 186"/>
                  <a:gd name="T115" fmla="*/ 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86" h="179">
                    <a:moveTo>
                      <a:pt x="123" y="3"/>
                    </a:moveTo>
                    <a:cubicBezTo>
                      <a:pt x="123" y="4"/>
                      <a:pt x="121" y="6"/>
                      <a:pt x="120" y="6"/>
                    </a:cubicBezTo>
                    <a:cubicBezTo>
                      <a:pt x="119" y="5"/>
                      <a:pt x="115" y="3"/>
                      <a:pt x="112" y="4"/>
                    </a:cubicBezTo>
                    <a:cubicBezTo>
                      <a:pt x="111" y="4"/>
                      <a:pt x="110" y="5"/>
                      <a:pt x="110" y="5"/>
                    </a:cubicBezTo>
                    <a:cubicBezTo>
                      <a:pt x="109" y="7"/>
                      <a:pt x="107" y="9"/>
                      <a:pt x="105" y="8"/>
                    </a:cubicBezTo>
                    <a:cubicBezTo>
                      <a:pt x="103" y="8"/>
                      <a:pt x="103" y="8"/>
                      <a:pt x="103" y="8"/>
                    </a:cubicBezTo>
                    <a:cubicBezTo>
                      <a:pt x="102" y="7"/>
                      <a:pt x="101" y="7"/>
                      <a:pt x="100" y="8"/>
                    </a:cubicBezTo>
                    <a:cubicBezTo>
                      <a:pt x="100" y="8"/>
                      <a:pt x="98" y="8"/>
                      <a:pt x="94" y="5"/>
                    </a:cubicBezTo>
                    <a:cubicBezTo>
                      <a:pt x="92" y="2"/>
                      <a:pt x="90" y="3"/>
                      <a:pt x="89" y="4"/>
                    </a:cubicBezTo>
                    <a:cubicBezTo>
                      <a:pt x="88" y="4"/>
                      <a:pt x="88" y="5"/>
                      <a:pt x="87" y="5"/>
                    </a:cubicBezTo>
                    <a:cubicBezTo>
                      <a:pt x="82" y="4"/>
                      <a:pt x="82" y="4"/>
                      <a:pt x="82" y="4"/>
                    </a:cubicBezTo>
                    <a:cubicBezTo>
                      <a:pt x="82" y="4"/>
                      <a:pt x="82" y="4"/>
                      <a:pt x="81" y="4"/>
                    </a:cubicBezTo>
                    <a:cubicBezTo>
                      <a:pt x="81" y="5"/>
                      <a:pt x="81" y="5"/>
                      <a:pt x="81" y="5"/>
                    </a:cubicBezTo>
                    <a:cubicBezTo>
                      <a:pt x="82" y="11"/>
                      <a:pt x="82" y="11"/>
                      <a:pt x="82" y="11"/>
                    </a:cubicBezTo>
                    <a:cubicBezTo>
                      <a:pt x="82" y="14"/>
                      <a:pt x="82" y="18"/>
                      <a:pt x="80" y="20"/>
                    </a:cubicBezTo>
                    <a:cubicBezTo>
                      <a:pt x="78" y="22"/>
                      <a:pt x="79" y="24"/>
                      <a:pt x="80" y="25"/>
                    </a:cubicBezTo>
                    <a:cubicBezTo>
                      <a:pt x="80" y="29"/>
                      <a:pt x="80" y="29"/>
                      <a:pt x="80" y="29"/>
                    </a:cubicBezTo>
                    <a:cubicBezTo>
                      <a:pt x="81" y="32"/>
                      <a:pt x="81" y="32"/>
                      <a:pt x="81" y="32"/>
                    </a:cubicBezTo>
                    <a:cubicBezTo>
                      <a:pt x="81" y="35"/>
                      <a:pt x="81" y="38"/>
                      <a:pt x="82" y="40"/>
                    </a:cubicBezTo>
                    <a:cubicBezTo>
                      <a:pt x="83" y="41"/>
                      <a:pt x="83" y="41"/>
                      <a:pt x="83" y="42"/>
                    </a:cubicBezTo>
                    <a:cubicBezTo>
                      <a:pt x="82" y="43"/>
                      <a:pt x="80" y="44"/>
                      <a:pt x="79" y="44"/>
                    </a:cubicBezTo>
                    <a:cubicBezTo>
                      <a:pt x="76" y="44"/>
                      <a:pt x="74" y="48"/>
                      <a:pt x="74" y="51"/>
                    </a:cubicBezTo>
                    <a:cubicBezTo>
                      <a:pt x="73" y="54"/>
                      <a:pt x="73" y="56"/>
                      <a:pt x="71" y="58"/>
                    </a:cubicBezTo>
                    <a:cubicBezTo>
                      <a:pt x="70" y="59"/>
                      <a:pt x="69" y="59"/>
                      <a:pt x="68" y="60"/>
                    </a:cubicBezTo>
                    <a:cubicBezTo>
                      <a:pt x="67" y="60"/>
                      <a:pt x="65" y="59"/>
                      <a:pt x="65" y="58"/>
                    </a:cubicBezTo>
                    <a:cubicBezTo>
                      <a:pt x="63" y="57"/>
                      <a:pt x="60" y="56"/>
                      <a:pt x="57" y="57"/>
                    </a:cubicBezTo>
                    <a:cubicBezTo>
                      <a:pt x="56" y="57"/>
                      <a:pt x="54" y="58"/>
                      <a:pt x="54" y="59"/>
                    </a:cubicBezTo>
                    <a:cubicBezTo>
                      <a:pt x="53" y="62"/>
                      <a:pt x="48" y="65"/>
                      <a:pt x="45" y="65"/>
                    </a:cubicBezTo>
                    <a:cubicBezTo>
                      <a:pt x="43" y="66"/>
                      <a:pt x="41" y="66"/>
                      <a:pt x="40" y="65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3" y="66"/>
                      <a:pt x="33" y="66"/>
                      <a:pt x="33" y="66"/>
                    </a:cubicBezTo>
                    <a:cubicBezTo>
                      <a:pt x="28" y="66"/>
                      <a:pt x="28" y="66"/>
                      <a:pt x="28" y="66"/>
                    </a:cubicBezTo>
                    <a:cubicBezTo>
                      <a:pt x="26" y="67"/>
                      <a:pt x="25" y="70"/>
                      <a:pt x="25" y="73"/>
                    </a:cubicBezTo>
                    <a:cubicBezTo>
                      <a:pt x="25" y="75"/>
                      <a:pt x="25" y="75"/>
                      <a:pt x="25" y="75"/>
                    </a:cubicBezTo>
                    <a:cubicBezTo>
                      <a:pt x="24" y="76"/>
                      <a:pt x="21" y="80"/>
                      <a:pt x="21" y="80"/>
                    </a:cubicBezTo>
                    <a:cubicBezTo>
                      <a:pt x="19" y="79"/>
                      <a:pt x="15" y="79"/>
                      <a:pt x="13" y="81"/>
                    </a:cubicBezTo>
                    <a:cubicBezTo>
                      <a:pt x="12" y="82"/>
                      <a:pt x="10" y="83"/>
                      <a:pt x="8" y="82"/>
                    </a:cubicBezTo>
                    <a:cubicBezTo>
                      <a:pt x="7" y="81"/>
                      <a:pt x="6" y="81"/>
                      <a:pt x="5" y="81"/>
                    </a:cubicBezTo>
                    <a:cubicBezTo>
                      <a:pt x="4" y="81"/>
                      <a:pt x="4" y="82"/>
                      <a:pt x="4" y="82"/>
                    </a:cubicBezTo>
                    <a:cubicBezTo>
                      <a:pt x="4" y="82"/>
                      <a:pt x="4" y="82"/>
                      <a:pt x="4" y="82"/>
                    </a:cubicBezTo>
                    <a:cubicBezTo>
                      <a:pt x="4" y="82"/>
                      <a:pt x="4" y="82"/>
                      <a:pt x="4" y="83"/>
                    </a:cubicBezTo>
                    <a:cubicBezTo>
                      <a:pt x="4" y="83"/>
                      <a:pt x="4" y="83"/>
                      <a:pt x="4" y="83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3" y="86"/>
                      <a:pt x="1" y="88"/>
                      <a:pt x="0" y="89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0" y="89"/>
                      <a:pt x="0" y="89"/>
                      <a:pt x="0" y="90"/>
                    </a:cubicBezTo>
                    <a:cubicBezTo>
                      <a:pt x="0" y="90"/>
                      <a:pt x="0" y="90"/>
                      <a:pt x="1" y="90"/>
                    </a:cubicBezTo>
                    <a:cubicBezTo>
                      <a:pt x="2" y="91"/>
                      <a:pt x="4" y="93"/>
                      <a:pt x="5" y="94"/>
                    </a:cubicBezTo>
                    <a:cubicBezTo>
                      <a:pt x="5" y="94"/>
                      <a:pt x="5" y="94"/>
                      <a:pt x="5" y="94"/>
                    </a:cubicBezTo>
                    <a:cubicBezTo>
                      <a:pt x="5" y="95"/>
                      <a:pt x="5" y="95"/>
                      <a:pt x="5" y="95"/>
                    </a:cubicBezTo>
                    <a:cubicBezTo>
                      <a:pt x="5" y="96"/>
                      <a:pt x="5" y="97"/>
                      <a:pt x="7" y="98"/>
                    </a:cubicBezTo>
                    <a:cubicBezTo>
                      <a:pt x="7" y="98"/>
                      <a:pt x="8" y="99"/>
                      <a:pt x="9" y="98"/>
                    </a:cubicBezTo>
                    <a:cubicBezTo>
                      <a:pt x="9" y="98"/>
                      <a:pt x="9" y="97"/>
                      <a:pt x="9" y="97"/>
                    </a:cubicBezTo>
                    <a:cubicBezTo>
                      <a:pt x="10" y="97"/>
                      <a:pt x="10" y="97"/>
                      <a:pt x="10" y="97"/>
                    </a:cubicBezTo>
                    <a:cubicBezTo>
                      <a:pt x="12" y="99"/>
                      <a:pt x="13" y="100"/>
                      <a:pt x="14" y="100"/>
                    </a:cubicBezTo>
                    <a:cubicBezTo>
                      <a:pt x="15" y="100"/>
                      <a:pt x="16" y="100"/>
                      <a:pt x="17" y="99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5" y="95"/>
                      <a:pt x="31" y="96"/>
                      <a:pt x="33" y="98"/>
                    </a:cubicBezTo>
                    <a:cubicBezTo>
                      <a:pt x="32" y="97"/>
                      <a:pt x="32" y="97"/>
                      <a:pt x="31" y="97"/>
                    </a:cubicBezTo>
                    <a:cubicBezTo>
                      <a:pt x="28" y="95"/>
                      <a:pt x="22" y="96"/>
                      <a:pt x="20" y="98"/>
                    </a:cubicBezTo>
                    <a:cubicBezTo>
                      <a:pt x="20" y="99"/>
                      <a:pt x="20" y="100"/>
                      <a:pt x="20" y="100"/>
                    </a:cubicBezTo>
                    <a:cubicBezTo>
                      <a:pt x="20" y="101"/>
                      <a:pt x="20" y="101"/>
                      <a:pt x="20" y="101"/>
                    </a:cubicBezTo>
                    <a:cubicBezTo>
                      <a:pt x="20" y="102"/>
                      <a:pt x="20" y="102"/>
                      <a:pt x="20" y="102"/>
                    </a:cubicBezTo>
                    <a:cubicBezTo>
                      <a:pt x="20" y="103"/>
                      <a:pt x="20" y="103"/>
                      <a:pt x="20" y="104"/>
                    </a:cubicBezTo>
                    <a:cubicBezTo>
                      <a:pt x="19" y="106"/>
                      <a:pt x="16" y="108"/>
                      <a:pt x="16" y="108"/>
                    </a:cubicBezTo>
                    <a:cubicBezTo>
                      <a:pt x="16" y="108"/>
                      <a:pt x="15" y="108"/>
                      <a:pt x="15" y="109"/>
                    </a:cubicBezTo>
                    <a:cubicBezTo>
                      <a:pt x="15" y="109"/>
                      <a:pt x="15" y="109"/>
                      <a:pt x="15" y="109"/>
                    </a:cubicBezTo>
                    <a:cubicBezTo>
                      <a:pt x="15" y="109"/>
                      <a:pt x="16" y="109"/>
                      <a:pt x="16" y="109"/>
                    </a:cubicBezTo>
                    <a:cubicBezTo>
                      <a:pt x="16" y="109"/>
                      <a:pt x="23" y="112"/>
                      <a:pt x="26" y="114"/>
                    </a:cubicBezTo>
                    <a:cubicBezTo>
                      <a:pt x="27" y="115"/>
                      <a:pt x="28" y="115"/>
                      <a:pt x="28" y="116"/>
                    </a:cubicBezTo>
                    <a:cubicBezTo>
                      <a:pt x="28" y="116"/>
                      <a:pt x="28" y="116"/>
                      <a:pt x="28" y="116"/>
                    </a:cubicBezTo>
                    <a:cubicBezTo>
                      <a:pt x="28" y="116"/>
                      <a:pt x="27" y="117"/>
                      <a:pt x="27" y="117"/>
                    </a:cubicBezTo>
                    <a:cubicBezTo>
                      <a:pt x="25" y="117"/>
                      <a:pt x="25" y="119"/>
                      <a:pt x="25" y="120"/>
                    </a:cubicBezTo>
                    <a:cubicBezTo>
                      <a:pt x="25" y="122"/>
                      <a:pt x="25" y="122"/>
                      <a:pt x="25" y="122"/>
                    </a:cubicBezTo>
                    <a:cubicBezTo>
                      <a:pt x="25" y="122"/>
                      <a:pt x="25" y="122"/>
                      <a:pt x="25" y="122"/>
                    </a:cubicBezTo>
                    <a:cubicBezTo>
                      <a:pt x="25" y="122"/>
                      <a:pt x="24" y="122"/>
                      <a:pt x="24" y="122"/>
                    </a:cubicBezTo>
                    <a:cubicBezTo>
                      <a:pt x="24" y="122"/>
                      <a:pt x="22" y="122"/>
                      <a:pt x="22" y="124"/>
                    </a:cubicBezTo>
                    <a:cubicBezTo>
                      <a:pt x="22" y="124"/>
                      <a:pt x="21" y="124"/>
                      <a:pt x="21" y="124"/>
                    </a:cubicBezTo>
                    <a:cubicBezTo>
                      <a:pt x="20" y="126"/>
                      <a:pt x="19" y="128"/>
                      <a:pt x="19" y="130"/>
                    </a:cubicBezTo>
                    <a:cubicBezTo>
                      <a:pt x="19" y="131"/>
                      <a:pt x="20" y="132"/>
                      <a:pt x="20" y="132"/>
                    </a:cubicBezTo>
                    <a:cubicBezTo>
                      <a:pt x="22" y="135"/>
                      <a:pt x="25" y="139"/>
                      <a:pt x="28" y="142"/>
                    </a:cubicBezTo>
                    <a:cubicBezTo>
                      <a:pt x="30" y="144"/>
                      <a:pt x="34" y="149"/>
                      <a:pt x="34" y="150"/>
                    </a:cubicBezTo>
                    <a:cubicBezTo>
                      <a:pt x="34" y="151"/>
                      <a:pt x="35" y="157"/>
                      <a:pt x="35" y="157"/>
                    </a:cubicBezTo>
                    <a:cubicBezTo>
                      <a:pt x="35" y="157"/>
                      <a:pt x="35" y="157"/>
                      <a:pt x="35" y="157"/>
                    </a:cubicBezTo>
                    <a:cubicBezTo>
                      <a:pt x="40" y="161"/>
                      <a:pt x="40" y="161"/>
                      <a:pt x="40" y="161"/>
                    </a:cubicBezTo>
                    <a:cubicBezTo>
                      <a:pt x="40" y="161"/>
                      <a:pt x="42" y="164"/>
                      <a:pt x="42" y="164"/>
                    </a:cubicBezTo>
                    <a:cubicBezTo>
                      <a:pt x="45" y="166"/>
                      <a:pt x="45" y="166"/>
                      <a:pt x="45" y="166"/>
                    </a:cubicBezTo>
                    <a:cubicBezTo>
                      <a:pt x="46" y="167"/>
                      <a:pt x="47" y="167"/>
                      <a:pt x="48" y="167"/>
                    </a:cubicBezTo>
                    <a:cubicBezTo>
                      <a:pt x="49" y="167"/>
                      <a:pt x="50" y="167"/>
                      <a:pt x="50" y="167"/>
                    </a:cubicBezTo>
                    <a:cubicBezTo>
                      <a:pt x="53" y="169"/>
                      <a:pt x="53" y="169"/>
                      <a:pt x="53" y="169"/>
                    </a:cubicBezTo>
                    <a:cubicBezTo>
                      <a:pt x="53" y="170"/>
                      <a:pt x="54" y="171"/>
                      <a:pt x="54" y="171"/>
                    </a:cubicBezTo>
                    <a:cubicBezTo>
                      <a:pt x="55" y="172"/>
                      <a:pt x="56" y="173"/>
                      <a:pt x="59" y="173"/>
                    </a:cubicBezTo>
                    <a:cubicBezTo>
                      <a:pt x="61" y="173"/>
                      <a:pt x="61" y="173"/>
                      <a:pt x="62" y="174"/>
                    </a:cubicBezTo>
                    <a:cubicBezTo>
                      <a:pt x="62" y="174"/>
                      <a:pt x="62" y="174"/>
                      <a:pt x="62" y="174"/>
                    </a:cubicBezTo>
                    <a:cubicBezTo>
                      <a:pt x="63" y="175"/>
                      <a:pt x="64" y="176"/>
                      <a:pt x="66" y="176"/>
                    </a:cubicBezTo>
                    <a:cubicBezTo>
                      <a:pt x="67" y="176"/>
                      <a:pt x="68" y="176"/>
                      <a:pt x="69" y="175"/>
                    </a:cubicBezTo>
                    <a:cubicBezTo>
                      <a:pt x="69" y="175"/>
                      <a:pt x="69" y="175"/>
                      <a:pt x="69" y="175"/>
                    </a:cubicBezTo>
                    <a:cubicBezTo>
                      <a:pt x="70" y="175"/>
                      <a:pt x="70" y="175"/>
                      <a:pt x="70" y="176"/>
                    </a:cubicBezTo>
                    <a:cubicBezTo>
                      <a:pt x="70" y="176"/>
                      <a:pt x="71" y="176"/>
                      <a:pt x="71" y="176"/>
                    </a:cubicBezTo>
                    <a:cubicBezTo>
                      <a:pt x="71" y="177"/>
                      <a:pt x="72" y="176"/>
                      <a:pt x="72" y="176"/>
                    </a:cubicBezTo>
                    <a:cubicBezTo>
                      <a:pt x="74" y="174"/>
                      <a:pt x="79" y="172"/>
                      <a:pt x="83" y="174"/>
                    </a:cubicBezTo>
                    <a:cubicBezTo>
                      <a:pt x="85" y="176"/>
                      <a:pt x="85" y="176"/>
                      <a:pt x="85" y="176"/>
                    </a:cubicBezTo>
                    <a:cubicBezTo>
                      <a:pt x="87" y="177"/>
                      <a:pt x="87" y="178"/>
                      <a:pt x="93" y="178"/>
                    </a:cubicBezTo>
                    <a:cubicBezTo>
                      <a:pt x="97" y="179"/>
                      <a:pt x="98" y="177"/>
                      <a:pt x="99" y="176"/>
                    </a:cubicBezTo>
                    <a:cubicBezTo>
                      <a:pt x="99" y="175"/>
                      <a:pt x="99" y="174"/>
                      <a:pt x="100" y="174"/>
                    </a:cubicBezTo>
                    <a:cubicBezTo>
                      <a:pt x="102" y="174"/>
                      <a:pt x="103" y="174"/>
                      <a:pt x="104" y="173"/>
                    </a:cubicBezTo>
                    <a:cubicBezTo>
                      <a:pt x="104" y="173"/>
                      <a:pt x="104" y="173"/>
                      <a:pt x="104" y="173"/>
                    </a:cubicBezTo>
                    <a:cubicBezTo>
                      <a:pt x="104" y="172"/>
                      <a:pt x="103" y="171"/>
                      <a:pt x="102" y="171"/>
                    </a:cubicBezTo>
                    <a:cubicBezTo>
                      <a:pt x="100" y="168"/>
                      <a:pt x="100" y="168"/>
                      <a:pt x="100" y="168"/>
                    </a:cubicBezTo>
                    <a:cubicBezTo>
                      <a:pt x="99" y="167"/>
                      <a:pt x="99" y="166"/>
                      <a:pt x="99" y="165"/>
                    </a:cubicBezTo>
                    <a:cubicBezTo>
                      <a:pt x="99" y="164"/>
                      <a:pt x="99" y="164"/>
                      <a:pt x="99" y="163"/>
                    </a:cubicBezTo>
                    <a:cubicBezTo>
                      <a:pt x="100" y="161"/>
                      <a:pt x="100" y="161"/>
                      <a:pt x="100" y="161"/>
                    </a:cubicBezTo>
                    <a:cubicBezTo>
                      <a:pt x="100" y="159"/>
                      <a:pt x="101" y="158"/>
                      <a:pt x="101" y="156"/>
                    </a:cubicBezTo>
                    <a:cubicBezTo>
                      <a:pt x="101" y="155"/>
                      <a:pt x="101" y="154"/>
                      <a:pt x="101" y="153"/>
                    </a:cubicBezTo>
                    <a:cubicBezTo>
                      <a:pt x="101" y="152"/>
                      <a:pt x="101" y="152"/>
                      <a:pt x="101" y="152"/>
                    </a:cubicBezTo>
                    <a:cubicBezTo>
                      <a:pt x="100" y="150"/>
                      <a:pt x="100" y="149"/>
                      <a:pt x="99" y="146"/>
                    </a:cubicBezTo>
                    <a:cubicBezTo>
                      <a:pt x="99" y="146"/>
                      <a:pt x="97" y="143"/>
                      <a:pt x="97" y="143"/>
                    </a:cubicBezTo>
                    <a:cubicBezTo>
                      <a:pt x="97" y="139"/>
                      <a:pt x="97" y="139"/>
                      <a:pt x="97" y="139"/>
                    </a:cubicBezTo>
                    <a:cubicBezTo>
                      <a:pt x="96" y="136"/>
                      <a:pt x="94" y="135"/>
                      <a:pt x="92" y="135"/>
                    </a:cubicBezTo>
                    <a:cubicBezTo>
                      <a:pt x="92" y="134"/>
                      <a:pt x="92" y="134"/>
                      <a:pt x="92" y="134"/>
                    </a:cubicBezTo>
                    <a:cubicBezTo>
                      <a:pt x="91" y="132"/>
                      <a:pt x="90" y="129"/>
                      <a:pt x="88" y="126"/>
                    </a:cubicBezTo>
                    <a:cubicBezTo>
                      <a:pt x="87" y="126"/>
                      <a:pt x="87" y="126"/>
                      <a:pt x="87" y="126"/>
                    </a:cubicBezTo>
                    <a:cubicBezTo>
                      <a:pt x="87" y="126"/>
                      <a:pt x="87" y="124"/>
                      <a:pt x="86" y="123"/>
                    </a:cubicBezTo>
                    <a:cubicBezTo>
                      <a:pt x="88" y="124"/>
                      <a:pt x="91" y="125"/>
                      <a:pt x="93" y="124"/>
                    </a:cubicBezTo>
                    <a:cubicBezTo>
                      <a:pt x="97" y="125"/>
                      <a:pt x="97" y="125"/>
                      <a:pt x="97" y="125"/>
                    </a:cubicBezTo>
                    <a:cubicBezTo>
                      <a:pt x="99" y="125"/>
                      <a:pt x="102" y="126"/>
                      <a:pt x="103" y="124"/>
                    </a:cubicBezTo>
                    <a:cubicBezTo>
                      <a:pt x="104" y="122"/>
                      <a:pt x="104" y="122"/>
                      <a:pt x="104" y="122"/>
                    </a:cubicBezTo>
                    <a:cubicBezTo>
                      <a:pt x="106" y="122"/>
                      <a:pt x="107" y="121"/>
                      <a:pt x="107" y="119"/>
                    </a:cubicBezTo>
                    <a:cubicBezTo>
                      <a:pt x="107" y="118"/>
                      <a:pt x="109" y="119"/>
                      <a:pt x="109" y="119"/>
                    </a:cubicBezTo>
                    <a:cubicBezTo>
                      <a:pt x="112" y="120"/>
                      <a:pt x="115" y="118"/>
                      <a:pt x="116" y="117"/>
                    </a:cubicBezTo>
                    <a:cubicBezTo>
                      <a:pt x="117" y="116"/>
                      <a:pt x="120" y="116"/>
                      <a:pt x="122" y="117"/>
                    </a:cubicBezTo>
                    <a:cubicBezTo>
                      <a:pt x="126" y="118"/>
                      <a:pt x="126" y="118"/>
                      <a:pt x="126" y="118"/>
                    </a:cubicBezTo>
                    <a:cubicBezTo>
                      <a:pt x="127" y="119"/>
                      <a:pt x="127" y="119"/>
                      <a:pt x="127" y="119"/>
                    </a:cubicBezTo>
                    <a:cubicBezTo>
                      <a:pt x="128" y="119"/>
                      <a:pt x="130" y="120"/>
                      <a:pt x="132" y="117"/>
                    </a:cubicBezTo>
                    <a:cubicBezTo>
                      <a:pt x="132" y="117"/>
                      <a:pt x="132" y="117"/>
                      <a:pt x="132" y="117"/>
                    </a:cubicBezTo>
                    <a:cubicBezTo>
                      <a:pt x="133" y="115"/>
                      <a:pt x="135" y="112"/>
                      <a:pt x="136" y="112"/>
                    </a:cubicBezTo>
                    <a:cubicBezTo>
                      <a:pt x="137" y="113"/>
                      <a:pt x="137" y="113"/>
                      <a:pt x="137" y="113"/>
                    </a:cubicBezTo>
                    <a:cubicBezTo>
                      <a:pt x="138" y="113"/>
                      <a:pt x="138" y="113"/>
                      <a:pt x="138" y="113"/>
                    </a:cubicBezTo>
                    <a:cubicBezTo>
                      <a:pt x="139" y="113"/>
                      <a:pt x="139" y="112"/>
                      <a:pt x="139" y="112"/>
                    </a:cubicBezTo>
                    <a:cubicBezTo>
                      <a:pt x="139" y="112"/>
                      <a:pt x="138" y="104"/>
                      <a:pt x="141" y="100"/>
                    </a:cubicBezTo>
                    <a:cubicBezTo>
                      <a:pt x="145" y="95"/>
                      <a:pt x="145" y="92"/>
                      <a:pt x="146" y="86"/>
                    </a:cubicBezTo>
                    <a:cubicBezTo>
                      <a:pt x="146" y="82"/>
                      <a:pt x="147" y="80"/>
                      <a:pt x="148" y="79"/>
                    </a:cubicBezTo>
                    <a:cubicBezTo>
                      <a:pt x="149" y="79"/>
                      <a:pt x="150" y="79"/>
                      <a:pt x="151" y="79"/>
                    </a:cubicBezTo>
                    <a:cubicBezTo>
                      <a:pt x="152" y="79"/>
                      <a:pt x="155" y="78"/>
                      <a:pt x="157" y="77"/>
                    </a:cubicBezTo>
                    <a:cubicBezTo>
                      <a:pt x="159" y="76"/>
                      <a:pt x="161" y="75"/>
                      <a:pt x="162" y="75"/>
                    </a:cubicBezTo>
                    <a:cubicBezTo>
                      <a:pt x="165" y="75"/>
                      <a:pt x="167" y="75"/>
                      <a:pt x="168" y="74"/>
                    </a:cubicBezTo>
                    <a:cubicBezTo>
                      <a:pt x="169" y="73"/>
                      <a:pt x="169" y="72"/>
                      <a:pt x="169" y="71"/>
                    </a:cubicBezTo>
                    <a:cubicBezTo>
                      <a:pt x="169" y="70"/>
                      <a:pt x="169" y="70"/>
                      <a:pt x="171" y="69"/>
                    </a:cubicBezTo>
                    <a:cubicBezTo>
                      <a:pt x="172" y="68"/>
                      <a:pt x="173" y="67"/>
                      <a:pt x="175" y="66"/>
                    </a:cubicBezTo>
                    <a:cubicBezTo>
                      <a:pt x="178" y="62"/>
                      <a:pt x="178" y="61"/>
                      <a:pt x="178" y="58"/>
                    </a:cubicBezTo>
                    <a:cubicBezTo>
                      <a:pt x="178" y="57"/>
                      <a:pt x="178" y="57"/>
                      <a:pt x="178" y="57"/>
                    </a:cubicBezTo>
                    <a:cubicBezTo>
                      <a:pt x="178" y="56"/>
                      <a:pt x="179" y="56"/>
                      <a:pt x="179" y="55"/>
                    </a:cubicBezTo>
                    <a:cubicBezTo>
                      <a:pt x="180" y="55"/>
                      <a:pt x="181" y="54"/>
                      <a:pt x="181" y="52"/>
                    </a:cubicBezTo>
                    <a:cubicBezTo>
                      <a:pt x="180" y="48"/>
                      <a:pt x="180" y="48"/>
                      <a:pt x="180" y="48"/>
                    </a:cubicBezTo>
                    <a:cubicBezTo>
                      <a:pt x="179" y="46"/>
                      <a:pt x="179" y="45"/>
                      <a:pt x="180" y="44"/>
                    </a:cubicBezTo>
                    <a:cubicBezTo>
                      <a:pt x="183" y="41"/>
                      <a:pt x="186" y="38"/>
                      <a:pt x="186" y="36"/>
                    </a:cubicBezTo>
                    <a:cubicBezTo>
                      <a:pt x="186" y="36"/>
                      <a:pt x="185" y="35"/>
                      <a:pt x="185" y="35"/>
                    </a:cubicBezTo>
                    <a:cubicBezTo>
                      <a:pt x="185" y="35"/>
                      <a:pt x="181" y="34"/>
                      <a:pt x="179" y="32"/>
                    </a:cubicBezTo>
                    <a:cubicBezTo>
                      <a:pt x="177" y="30"/>
                      <a:pt x="175" y="28"/>
                      <a:pt x="173" y="27"/>
                    </a:cubicBezTo>
                    <a:cubicBezTo>
                      <a:pt x="171" y="27"/>
                      <a:pt x="171" y="27"/>
                      <a:pt x="171" y="27"/>
                    </a:cubicBezTo>
                    <a:cubicBezTo>
                      <a:pt x="170" y="28"/>
                      <a:pt x="169" y="28"/>
                      <a:pt x="168" y="27"/>
                    </a:cubicBezTo>
                    <a:cubicBezTo>
                      <a:pt x="166" y="25"/>
                      <a:pt x="166" y="25"/>
                      <a:pt x="166" y="25"/>
                    </a:cubicBezTo>
                    <a:cubicBezTo>
                      <a:pt x="165" y="24"/>
                      <a:pt x="164" y="23"/>
                      <a:pt x="162" y="23"/>
                    </a:cubicBezTo>
                    <a:cubicBezTo>
                      <a:pt x="161" y="23"/>
                      <a:pt x="160" y="22"/>
                      <a:pt x="159" y="18"/>
                    </a:cubicBezTo>
                    <a:cubicBezTo>
                      <a:pt x="158" y="14"/>
                      <a:pt x="158" y="14"/>
                      <a:pt x="158" y="14"/>
                    </a:cubicBezTo>
                    <a:cubicBezTo>
                      <a:pt x="157" y="12"/>
                      <a:pt x="157" y="11"/>
                      <a:pt x="156" y="10"/>
                    </a:cubicBezTo>
                    <a:cubicBezTo>
                      <a:pt x="155" y="9"/>
                      <a:pt x="154" y="9"/>
                      <a:pt x="152" y="9"/>
                    </a:cubicBezTo>
                    <a:cubicBezTo>
                      <a:pt x="150" y="9"/>
                      <a:pt x="146" y="10"/>
                      <a:pt x="145" y="12"/>
                    </a:cubicBezTo>
                    <a:cubicBezTo>
                      <a:pt x="143" y="15"/>
                      <a:pt x="141" y="16"/>
                      <a:pt x="138" y="15"/>
                    </a:cubicBezTo>
                    <a:cubicBezTo>
                      <a:pt x="136" y="15"/>
                      <a:pt x="136" y="15"/>
                      <a:pt x="136" y="14"/>
                    </a:cubicBezTo>
                    <a:cubicBezTo>
                      <a:pt x="136" y="12"/>
                      <a:pt x="136" y="12"/>
                      <a:pt x="136" y="12"/>
                    </a:cubicBezTo>
                    <a:cubicBezTo>
                      <a:pt x="136" y="10"/>
                      <a:pt x="135" y="9"/>
                      <a:pt x="134" y="8"/>
                    </a:cubicBezTo>
                    <a:cubicBezTo>
                      <a:pt x="133" y="7"/>
                      <a:pt x="132" y="6"/>
                      <a:pt x="132" y="4"/>
                    </a:cubicBezTo>
                    <a:cubicBezTo>
                      <a:pt x="131" y="2"/>
                      <a:pt x="130" y="1"/>
                      <a:pt x="129" y="1"/>
                    </a:cubicBezTo>
                    <a:cubicBezTo>
                      <a:pt x="127" y="0"/>
                      <a:pt x="124" y="2"/>
                      <a:pt x="123" y="3"/>
                    </a:cubicBezTo>
                    <a:close/>
                    <a:moveTo>
                      <a:pt x="120" y="8"/>
                    </a:moveTo>
                    <a:cubicBezTo>
                      <a:pt x="122" y="8"/>
                      <a:pt x="124" y="5"/>
                      <a:pt x="125" y="4"/>
                    </a:cubicBezTo>
                    <a:cubicBezTo>
                      <a:pt x="125" y="3"/>
                      <a:pt x="127" y="2"/>
                      <a:pt x="129" y="3"/>
                    </a:cubicBezTo>
                    <a:cubicBezTo>
                      <a:pt x="129" y="3"/>
                      <a:pt x="130" y="3"/>
                      <a:pt x="130" y="4"/>
                    </a:cubicBezTo>
                    <a:cubicBezTo>
                      <a:pt x="130" y="7"/>
                      <a:pt x="132" y="8"/>
                      <a:pt x="133" y="9"/>
                    </a:cubicBezTo>
                    <a:cubicBezTo>
                      <a:pt x="134" y="10"/>
                      <a:pt x="134" y="11"/>
                      <a:pt x="134" y="12"/>
                    </a:cubicBezTo>
                    <a:cubicBezTo>
                      <a:pt x="134" y="12"/>
                      <a:pt x="134" y="14"/>
                      <a:pt x="134" y="14"/>
                    </a:cubicBezTo>
                    <a:cubicBezTo>
                      <a:pt x="134" y="16"/>
                      <a:pt x="134" y="17"/>
                      <a:pt x="138" y="17"/>
                    </a:cubicBezTo>
                    <a:cubicBezTo>
                      <a:pt x="142" y="17"/>
                      <a:pt x="144" y="16"/>
                      <a:pt x="146" y="13"/>
                    </a:cubicBezTo>
                    <a:cubicBezTo>
                      <a:pt x="148" y="12"/>
                      <a:pt x="150" y="11"/>
                      <a:pt x="152" y="11"/>
                    </a:cubicBezTo>
                    <a:cubicBezTo>
                      <a:pt x="154" y="10"/>
                      <a:pt x="155" y="11"/>
                      <a:pt x="155" y="11"/>
                    </a:cubicBezTo>
                    <a:cubicBezTo>
                      <a:pt x="155" y="12"/>
                      <a:pt x="156" y="13"/>
                      <a:pt x="156" y="14"/>
                    </a:cubicBezTo>
                    <a:cubicBezTo>
                      <a:pt x="157" y="19"/>
                      <a:pt x="157" y="19"/>
                      <a:pt x="157" y="19"/>
                    </a:cubicBezTo>
                    <a:cubicBezTo>
                      <a:pt x="158" y="22"/>
                      <a:pt x="160" y="24"/>
                      <a:pt x="162" y="25"/>
                    </a:cubicBezTo>
                    <a:cubicBezTo>
                      <a:pt x="163" y="25"/>
                      <a:pt x="164" y="26"/>
                      <a:pt x="165" y="27"/>
                    </a:cubicBezTo>
                    <a:cubicBezTo>
                      <a:pt x="167" y="28"/>
                      <a:pt x="167" y="28"/>
                      <a:pt x="167" y="28"/>
                    </a:cubicBezTo>
                    <a:cubicBezTo>
                      <a:pt x="169" y="30"/>
                      <a:pt x="170" y="29"/>
                      <a:pt x="171" y="29"/>
                    </a:cubicBezTo>
                    <a:cubicBezTo>
                      <a:pt x="173" y="29"/>
                      <a:pt x="173" y="29"/>
                      <a:pt x="173" y="29"/>
                    </a:cubicBezTo>
                    <a:cubicBezTo>
                      <a:pt x="174" y="29"/>
                      <a:pt x="176" y="31"/>
                      <a:pt x="178" y="33"/>
                    </a:cubicBezTo>
                    <a:cubicBezTo>
                      <a:pt x="179" y="35"/>
                      <a:pt x="182" y="36"/>
                      <a:pt x="183" y="37"/>
                    </a:cubicBezTo>
                    <a:cubicBezTo>
                      <a:pt x="183" y="38"/>
                      <a:pt x="181" y="41"/>
                      <a:pt x="179" y="42"/>
                    </a:cubicBezTo>
                    <a:cubicBezTo>
                      <a:pt x="178" y="43"/>
                      <a:pt x="178" y="44"/>
                      <a:pt x="178" y="46"/>
                    </a:cubicBezTo>
                    <a:cubicBezTo>
                      <a:pt x="178" y="47"/>
                      <a:pt x="178" y="47"/>
                      <a:pt x="178" y="48"/>
                    </a:cubicBezTo>
                    <a:cubicBezTo>
                      <a:pt x="179" y="52"/>
                      <a:pt x="179" y="52"/>
                      <a:pt x="179" y="52"/>
                    </a:cubicBezTo>
                    <a:cubicBezTo>
                      <a:pt x="179" y="53"/>
                      <a:pt x="178" y="54"/>
                      <a:pt x="178" y="54"/>
                    </a:cubicBezTo>
                    <a:cubicBezTo>
                      <a:pt x="177" y="55"/>
                      <a:pt x="176" y="56"/>
                      <a:pt x="176" y="57"/>
                    </a:cubicBezTo>
                    <a:cubicBezTo>
                      <a:pt x="176" y="57"/>
                      <a:pt x="176" y="58"/>
                      <a:pt x="176" y="58"/>
                    </a:cubicBezTo>
                    <a:cubicBezTo>
                      <a:pt x="176" y="60"/>
                      <a:pt x="176" y="62"/>
                      <a:pt x="174" y="65"/>
                    </a:cubicBezTo>
                    <a:cubicBezTo>
                      <a:pt x="172" y="66"/>
                      <a:pt x="171" y="67"/>
                      <a:pt x="170" y="67"/>
                    </a:cubicBezTo>
                    <a:cubicBezTo>
                      <a:pt x="169" y="68"/>
                      <a:pt x="167" y="68"/>
                      <a:pt x="167" y="70"/>
                    </a:cubicBezTo>
                    <a:cubicBezTo>
                      <a:pt x="167" y="71"/>
                      <a:pt x="167" y="71"/>
                      <a:pt x="167" y="71"/>
                    </a:cubicBezTo>
                    <a:cubicBezTo>
                      <a:pt x="167" y="72"/>
                      <a:pt x="167" y="72"/>
                      <a:pt x="167" y="72"/>
                    </a:cubicBezTo>
                    <a:cubicBezTo>
                      <a:pt x="166" y="73"/>
                      <a:pt x="165" y="74"/>
                      <a:pt x="162" y="74"/>
                    </a:cubicBezTo>
                    <a:cubicBezTo>
                      <a:pt x="160" y="74"/>
                      <a:pt x="158" y="74"/>
                      <a:pt x="156" y="75"/>
                    </a:cubicBezTo>
                    <a:cubicBezTo>
                      <a:pt x="154" y="76"/>
                      <a:pt x="152" y="77"/>
                      <a:pt x="151" y="77"/>
                    </a:cubicBezTo>
                    <a:cubicBezTo>
                      <a:pt x="149" y="77"/>
                      <a:pt x="148" y="77"/>
                      <a:pt x="147" y="78"/>
                    </a:cubicBezTo>
                    <a:cubicBezTo>
                      <a:pt x="145" y="80"/>
                      <a:pt x="144" y="82"/>
                      <a:pt x="144" y="86"/>
                    </a:cubicBezTo>
                    <a:cubicBezTo>
                      <a:pt x="143" y="92"/>
                      <a:pt x="143" y="94"/>
                      <a:pt x="140" y="99"/>
                    </a:cubicBezTo>
                    <a:cubicBezTo>
                      <a:pt x="137" y="102"/>
                      <a:pt x="137" y="106"/>
                      <a:pt x="137" y="109"/>
                    </a:cubicBezTo>
                    <a:cubicBezTo>
                      <a:pt x="137" y="110"/>
                      <a:pt x="137" y="110"/>
                      <a:pt x="137" y="111"/>
                    </a:cubicBezTo>
                    <a:cubicBezTo>
                      <a:pt x="137" y="110"/>
                      <a:pt x="136" y="110"/>
                      <a:pt x="136" y="110"/>
                    </a:cubicBezTo>
                    <a:cubicBezTo>
                      <a:pt x="134" y="110"/>
                      <a:pt x="132" y="113"/>
                      <a:pt x="130" y="116"/>
                    </a:cubicBezTo>
                    <a:cubicBezTo>
                      <a:pt x="130" y="116"/>
                      <a:pt x="130" y="116"/>
                      <a:pt x="130" y="116"/>
                    </a:cubicBezTo>
                    <a:cubicBezTo>
                      <a:pt x="129" y="117"/>
                      <a:pt x="129" y="117"/>
                      <a:pt x="128" y="117"/>
                    </a:cubicBezTo>
                    <a:cubicBezTo>
                      <a:pt x="127" y="116"/>
                      <a:pt x="127" y="116"/>
                      <a:pt x="127" y="116"/>
                    </a:cubicBezTo>
                    <a:cubicBezTo>
                      <a:pt x="123" y="115"/>
                      <a:pt x="123" y="115"/>
                      <a:pt x="123" y="115"/>
                    </a:cubicBezTo>
                    <a:cubicBezTo>
                      <a:pt x="121" y="114"/>
                      <a:pt x="117" y="114"/>
                      <a:pt x="115" y="115"/>
                    </a:cubicBezTo>
                    <a:cubicBezTo>
                      <a:pt x="113" y="117"/>
                      <a:pt x="111" y="118"/>
                      <a:pt x="110" y="117"/>
                    </a:cubicBezTo>
                    <a:cubicBezTo>
                      <a:pt x="108" y="117"/>
                      <a:pt x="107" y="116"/>
                      <a:pt x="106" y="117"/>
                    </a:cubicBezTo>
                    <a:cubicBezTo>
                      <a:pt x="105" y="118"/>
                      <a:pt x="105" y="118"/>
                      <a:pt x="105" y="119"/>
                    </a:cubicBezTo>
                    <a:cubicBezTo>
                      <a:pt x="105" y="120"/>
                      <a:pt x="104" y="120"/>
                      <a:pt x="103" y="121"/>
                    </a:cubicBezTo>
                    <a:cubicBezTo>
                      <a:pt x="101" y="123"/>
                      <a:pt x="101" y="123"/>
                      <a:pt x="101" y="123"/>
                    </a:cubicBezTo>
                    <a:cubicBezTo>
                      <a:pt x="101" y="124"/>
                      <a:pt x="99" y="123"/>
                      <a:pt x="97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1" y="123"/>
                      <a:pt x="87" y="121"/>
                      <a:pt x="86" y="120"/>
                    </a:cubicBezTo>
                    <a:cubicBezTo>
                      <a:pt x="85" y="120"/>
                      <a:pt x="85" y="120"/>
                      <a:pt x="85" y="120"/>
                    </a:cubicBezTo>
                    <a:cubicBezTo>
                      <a:pt x="84" y="120"/>
                      <a:pt x="84" y="121"/>
                      <a:pt x="84" y="121"/>
                    </a:cubicBezTo>
                    <a:cubicBezTo>
                      <a:pt x="84" y="121"/>
                      <a:pt x="84" y="121"/>
                      <a:pt x="84" y="121"/>
                    </a:cubicBezTo>
                    <a:cubicBezTo>
                      <a:pt x="84" y="122"/>
                      <a:pt x="85" y="126"/>
                      <a:pt x="86" y="127"/>
                    </a:cubicBezTo>
                    <a:cubicBezTo>
                      <a:pt x="86" y="127"/>
                      <a:pt x="86" y="127"/>
                      <a:pt x="86" y="127"/>
                    </a:cubicBezTo>
                    <a:cubicBezTo>
                      <a:pt x="88" y="131"/>
                      <a:pt x="90" y="133"/>
                      <a:pt x="90" y="134"/>
                    </a:cubicBezTo>
                    <a:cubicBezTo>
                      <a:pt x="90" y="136"/>
                      <a:pt x="91" y="136"/>
                      <a:pt x="92" y="136"/>
                    </a:cubicBezTo>
                    <a:cubicBezTo>
                      <a:pt x="93" y="137"/>
                      <a:pt x="94" y="137"/>
                      <a:pt x="95" y="140"/>
                    </a:cubicBezTo>
                    <a:cubicBezTo>
                      <a:pt x="96" y="143"/>
                      <a:pt x="96" y="143"/>
                      <a:pt x="96" y="143"/>
                    </a:cubicBezTo>
                    <a:cubicBezTo>
                      <a:pt x="97" y="147"/>
                      <a:pt x="97" y="147"/>
                      <a:pt x="97" y="147"/>
                    </a:cubicBezTo>
                    <a:cubicBezTo>
                      <a:pt x="98" y="150"/>
                      <a:pt x="98" y="150"/>
                      <a:pt x="99" y="152"/>
                    </a:cubicBezTo>
                    <a:cubicBezTo>
                      <a:pt x="99" y="154"/>
                      <a:pt x="99" y="154"/>
                      <a:pt x="99" y="154"/>
                    </a:cubicBezTo>
                    <a:cubicBezTo>
                      <a:pt x="99" y="154"/>
                      <a:pt x="99" y="155"/>
                      <a:pt x="99" y="156"/>
                    </a:cubicBezTo>
                    <a:cubicBezTo>
                      <a:pt x="99" y="158"/>
                      <a:pt x="99" y="159"/>
                      <a:pt x="98" y="161"/>
                    </a:cubicBezTo>
                    <a:cubicBezTo>
                      <a:pt x="98" y="161"/>
                      <a:pt x="98" y="162"/>
                      <a:pt x="98" y="162"/>
                    </a:cubicBezTo>
                    <a:cubicBezTo>
                      <a:pt x="97" y="163"/>
                      <a:pt x="97" y="164"/>
                      <a:pt x="97" y="165"/>
                    </a:cubicBezTo>
                    <a:cubicBezTo>
                      <a:pt x="97" y="166"/>
                      <a:pt x="97" y="168"/>
                      <a:pt x="98" y="169"/>
                    </a:cubicBezTo>
                    <a:cubicBezTo>
                      <a:pt x="101" y="172"/>
                      <a:pt x="101" y="172"/>
                      <a:pt x="101" y="172"/>
                    </a:cubicBezTo>
                    <a:cubicBezTo>
                      <a:pt x="101" y="172"/>
                      <a:pt x="101" y="172"/>
                      <a:pt x="101" y="172"/>
                    </a:cubicBezTo>
                    <a:cubicBezTo>
                      <a:pt x="101" y="172"/>
                      <a:pt x="100" y="172"/>
                      <a:pt x="100" y="172"/>
                    </a:cubicBezTo>
                    <a:cubicBezTo>
                      <a:pt x="98" y="172"/>
                      <a:pt x="97" y="174"/>
                      <a:pt x="97" y="175"/>
                    </a:cubicBezTo>
                    <a:cubicBezTo>
                      <a:pt x="97" y="176"/>
                      <a:pt x="96" y="177"/>
                      <a:pt x="93" y="176"/>
                    </a:cubicBezTo>
                    <a:cubicBezTo>
                      <a:pt x="88" y="176"/>
                      <a:pt x="87" y="175"/>
                      <a:pt x="86" y="174"/>
                    </a:cubicBezTo>
                    <a:cubicBezTo>
                      <a:pt x="84" y="172"/>
                      <a:pt x="84" y="172"/>
                      <a:pt x="84" y="172"/>
                    </a:cubicBezTo>
                    <a:cubicBezTo>
                      <a:pt x="80" y="170"/>
                      <a:pt x="75" y="172"/>
                      <a:pt x="71" y="174"/>
                    </a:cubicBezTo>
                    <a:cubicBezTo>
                      <a:pt x="71" y="174"/>
                      <a:pt x="70" y="173"/>
                      <a:pt x="70" y="173"/>
                    </a:cubicBezTo>
                    <a:cubicBezTo>
                      <a:pt x="69" y="173"/>
                      <a:pt x="68" y="173"/>
                      <a:pt x="67" y="174"/>
                    </a:cubicBezTo>
                    <a:cubicBezTo>
                      <a:pt x="67" y="174"/>
                      <a:pt x="67" y="174"/>
                      <a:pt x="66" y="174"/>
                    </a:cubicBezTo>
                    <a:cubicBezTo>
                      <a:pt x="65" y="174"/>
                      <a:pt x="64" y="173"/>
                      <a:pt x="64" y="173"/>
                    </a:cubicBezTo>
                    <a:cubicBezTo>
                      <a:pt x="63" y="173"/>
                      <a:pt x="63" y="173"/>
                      <a:pt x="63" y="173"/>
                    </a:cubicBezTo>
                    <a:cubicBezTo>
                      <a:pt x="63" y="172"/>
                      <a:pt x="62" y="171"/>
                      <a:pt x="59" y="171"/>
                    </a:cubicBezTo>
                    <a:cubicBezTo>
                      <a:pt x="57" y="171"/>
                      <a:pt x="56" y="170"/>
                      <a:pt x="56" y="170"/>
                    </a:cubicBezTo>
                    <a:cubicBezTo>
                      <a:pt x="55" y="170"/>
                      <a:pt x="55" y="169"/>
                      <a:pt x="55" y="169"/>
                    </a:cubicBezTo>
                    <a:cubicBezTo>
                      <a:pt x="55" y="168"/>
                      <a:pt x="54" y="167"/>
                      <a:pt x="53" y="167"/>
                    </a:cubicBezTo>
                    <a:cubicBezTo>
                      <a:pt x="51" y="166"/>
                      <a:pt x="51" y="166"/>
                      <a:pt x="51" y="166"/>
                    </a:cubicBezTo>
                    <a:cubicBezTo>
                      <a:pt x="50" y="165"/>
                      <a:pt x="49" y="165"/>
                      <a:pt x="48" y="165"/>
                    </a:cubicBezTo>
                    <a:cubicBezTo>
                      <a:pt x="47" y="165"/>
                      <a:pt x="47" y="165"/>
                      <a:pt x="46" y="164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1" y="160"/>
                      <a:pt x="41" y="160"/>
                      <a:pt x="41" y="160"/>
                    </a:cubicBezTo>
                    <a:cubicBezTo>
                      <a:pt x="41" y="160"/>
                      <a:pt x="37" y="157"/>
                      <a:pt x="37" y="156"/>
                    </a:cubicBezTo>
                    <a:cubicBezTo>
                      <a:pt x="37" y="156"/>
                      <a:pt x="36" y="150"/>
                      <a:pt x="36" y="150"/>
                    </a:cubicBezTo>
                    <a:cubicBezTo>
                      <a:pt x="36" y="150"/>
                      <a:pt x="36" y="149"/>
                      <a:pt x="36" y="149"/>
                    </a:cubicBezTo>
                    <a:cubicBezTo>
                      <a:pt x="36" y="149"/>
                      <a:pt x="32" y="143"/>
                      <a:pt x="29" y="140"/>
                    </a:cubicBezTo>
                    <a:cubicBezTo>
                      <a:pt x="26" y="137"/>
                      <a:pt x="23" y="134"/>
                      <a:pt x="22" y="131"/>
                    </a:cubicBezTo>
                    <a:cubicBezTo>
                      <a:pt x="21" y="131"/>
                      <a:pt x="21" y="130"/>
                      <a:pt x="21" y="130"/>
                    </a:cubicBezTo>
                    <a:cubicBezTo>
                      <a:pt x="21" y="128"/>
                      <a:pt x="22" y="127"/>
                      <a:pt x="23" y="125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4" y="124"/>
                      <a:pt x="24" y="124"/>
                      <a:pt x="24" y="124"/>
                    </a:cubicBezTo>
                    <a:cubicBezTo>
                      <a:pt x="25" y="124"/>
                      <a:pt x="26" y="124"/>
                      <a:pt x="27" y="122"/>
                    </a:cubicBezTo>
                    <a:cubicBezTo>
                      <a:pt x="27" y="120"/>
                      <a:pt x="27" y="120"/>
                      <a:pt x="27" y="120"/>
                    </a:cubicBezTo>
                    <a:cubicBezTo>
                      <a:pt x="27" y="119"/>
                      <a:pt x="27" y="119"/>
                      <a:pt x="27" y="119"/>
                    </a:cubicBezTo>
                    <a:cubicBezTo>
                      <a:pt x="28" y="118"/>
                      <a:pt x="30" y="117"/>
                      <a:pt x="30" y="116"/>
                    </a:cubicBezTo>
                    <a:cubicBezTo>
                      <a:pt x="30" y="116"/>
                      <a:pt x="30" y="116"/>
                      <a:pt x="30" y="116"/>
                    </a:cubicBezTo>
                    <a:cubicBezTo>
                      <a:pt x="30" y="115"/>
                      <a:pt x="29" y="114"/>
                      <a:pt x="27" y="112"/>
                    </a:cubicBezTo>
                    <a:cubicBezTo>
                      <a:pt x="25" y="111"/>
                      <a:pt x="21" y="109"/>
                      <a:pt x="19" y="108"/>
                    </a:cubicBezTo>
                    <a:cubicBezTo>
                      <a:pt x="20" y="108"/>
                      <a:pt x="21" y="106"/>
                      <a:pt x="21" y="105"/>
                    </a:cubicBezTo>
                    <a:cubicBezTo>
                      <a:pt x="22" y="104"/>
                      <a:pt x="22" y="103"/>
                      <a:pt x="22" y="102"/>
                    </a:cubicBezTo>
                    <a:cubicBezTo>
                      <a:pt x="22" y="102"/>
                      <a:pt x="22" y="101"/>
                      <a:pt x="22" y="101"/>
                    </a:cubicBezTo>
                    <a:cubicBezTo>
                      <a:pt x="22" y="101"/>
                      <a:pt x="22" y="100"/>
                      <a:pt x="22" y="100"/>
                    </a:cubicBezTo>
                    <a:cubicBezTo>
                      <a:pt x="22" y="100"/>
                      <a:pt x="22" y="99"/>
                      <a:pt x="22" y="99"/>
                    </a:cubicBezTo>
                    <a:cubicBezTo>
                      <a:pt x="23" y="98"/>
                      <a:pt x="27" y="97"/>
                      <a:pt x="30" y="98"/>
                    </a:cubicBezTo>
                    <a:cubicBezTo>
                      <a:pt x="33" y="100"/>
                      <a:pt x="38" y="102"/>
                      <a:pt x="39" y="102"/>
                    </a:cubicBezTo>
                    <a:cubicBezTo>
                      <a:pt x="39" y="102"/>
                      <a:pt x="39" y="101"/>
                      <a:pt x="40" y="101"/>
                    </a:cubicBezTo>
                    <a:cubicBezTo>
                      <a:pt x="40" y="101"/>
                      <a:pt x="40" y="100"/>
                      <a:pt x="39" y="100"/>
                    </a:cubicBezTo>
                    <a:cubicBezTo>
                      <a:pt x="39" y="100"/>
                      <a:pt x="36" y="98"/>
                      <a:pt x="35" y="97"/>
                    </a:cubicBezTo>
                    <a:cubicBezTo>
                      <a:pt x="32" y="94"/>
                      <a:pt x="25" y="92"/>
                      <a:pt x="21" y="95"/>
                    </a:cubicBezTo>
                    <a:cubicBezTo>
                      <a:pt x="16" y="97"/>
                      <a:pt x="16" y="97"/>
                      <a:pt x="16" y="97"/>
                    </a:cubicBezTo>
                    <a:cubicBezTo>
                      <a:pt x="15" y="98"/>
                      <a:pt x="15" y="99"/>
                      <a:pt x="14" y="99"/>
                    </a:cubicBezTo>
                    <a:cubicBezTo>
                      <a:pt x="14" y="98"/>
                      <a:pt x="12" y="97"/>
                      <a:pt x="11" y="96"/>
                    </a:cubicBezTo>
                    <a:cubicBezTo>
                      <a:pt x="9" y="94"/>
                      <a:pt x="9" y="94"/>
                      <a:pt x="9" y="94"/>
                    </a:cubicBezTo>
                    <a:cubicBezTo>
                      <a:pt x="9" y="94"/>
                      <a:pt x="8" y="94"/>
                      <a:pt x="8" y="94"/>
                    </a:cubicBezTo>
                    <a:cubicBezTo>
                      <a:pt x="8" y="95"/>
                      <a:pt x="7" y="95"/>
                      <a:pt x="7" y="95"/>
                    </a:cubicBezTo>
                    <a:cubicBezTo>
                      <a:pt x="7" y="96"/>
                      <a:pt x="8" y="96"/>
                      <a:pt x="8" y="96"/>
                    </a:cubicBezTo>
                    <a:cubicBezTo>
                      <a:pt x="8" y="96"/>
                      <a:pt x="8" y="96"/>
                      <a:pt x="8" y="96"/>
                    </a:cubicBezTo>
                    <a:cubicBezTo>
                      <a:pt x="8" y="96"/>
                      <a:pt x="8" y="96"/>
                      <a:pt x="8" y="96"/>
                    </a:cubicBezTo>
                    <a:cubicBezTo>
                      <a:pt x="7" y="96"/>
                      <a:pt x="7" y="96"/>
                      <a:pt x="7" y="95"/>
                    </a:cubicBezTo>
                    <a:cubicBezTo>
                      <a:pt x="7" y="95"/>
                      <a:pt x="7" y="95"/>
                      <a:pt x="7" y="95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6" y="92"/>
                      <a:pt x="4" y="90"/>
                      <a:pt x="3" y="89"/>
                    </a:cubicBezTo>
                    <a:cubicBezTo>
                      <a:pt x="3" y="88"/>
                      <a:pt x="5" y="86"/>
                      <a:pt x="5" y="85"/>
                    </a:cubicBezTo>
                    <a:cubicBezTo>
                      <a:pt x="6" y="84"/>
                      <a:pt x="6" y="84"/>
                      <a:pt x="6" y="84"/>
                    </a:cubicBezTo>
                    <a:cubicBezTo>
                      <a:pt x="6" y="83"/>
                      <a:pt x="6" y="83"/>
                      <a:pt x="6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10" y="85"/>
                      <a:pt x="13" y="84"/>
                      <a:pt x="15" y="82"/>
                    </a:cubicBezTo>
                    <a:cubicBezTo>
                      <a:pt x="15" y="81"/>
                      <a:pt x="18" y="81"/>
                      <a:pt x="20" y="82"/>
                    </a:cubicBezTo>
                    <a:cubicBezTo>
                      <a:pt x="20" y="82"/>
                      <a:pt x="20" y="82"/>
                      <a:pt x="21" y="82"/>
                    </a:cubicBezTo>
                    <a:cubicBezTo>
                      <a:pt x="23" y="82"/>
                      <a:pt x="26" y="76"/>
                      <a:pt x="26" y="76"/>
                    </a:cubicBezTo>
                    <a:cubicBezTo>
                      <a:pt x="26" y="76"/>
                      <a:pt x="27" y="74"/>
                      <a:pt x="27" y="74"/>
                    </a:cubicBezTo>
                    <a:cubicBezTo>
                      <a:pt x="27" y="69"/>
                      <a:pt x="28" y="68"/>
                      <a:pt x="28" y="68"/>
                    </a:cubicBezTo>
                    <a:cubicBezTo>
                      <a:pt x="33" y="67"/>
                      <a:pt x="33" y="67"/>
                      <a:pt x="33" y="67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41" y="67"/>
                      <a:pt x="43" y="68"/>
                      <a:pt x="45" y="67"/>
                    </a:cubicBezTo>
                    <a:cubicBezTo>
                      <a:pt x="47" y="67"/>
                      <a:pt x="54" y="65"/>
                      <a:pt x="56" y="60"/>
                    </a:cubicBezTo>
                    <a:cubicBezTo>
                      <a:pt x="56" y="59"/>
                      <a:pt x="57" y="59"/>
                      <a:pt x="58" y="58"/>
                    </a:cubicBezTo>
                    <a:cubicBezTo>
                      <a:pt x="60" y="58"/>
                      <a:pt x="62" y="59"/>
                      <a:pt x="63" y="60"/>
                    </a:cubicBezTo>
                    <a:cubicBezTo>
                      <a:pt x="64" y="61"/>
                      <a:pt x="66" y="62"/>
                      <a:pt x="68" y="61"/>
                    </a:cubicBezTo>
                    <a:cubicBezTo>
                      <a:pt x="70" y="61"/>
                      <a:pt x="72" y="60"/>
                      <a:pt x="72" y="59"/>
                    </a:cubicBezTo>
                    <a:cubicBezTo>
                      <a:pt x="74" y="56"/>
                      <a:pt x="75" y="55"/>
                      <a:pt x="75" y="52"/>
                    </a:cubicBezTo>
                    <a:cubicBezTo>
                      <a:pt x="76" y="49"/>
                      <a:pt x="77" y="46"/>
                      <a:pt x="79" y="46"/>
                    </a:cubicBezTo>
                    <a:cubicBezTo>
                      <a:pt x="81" y="46"/>
                      <a:pt x="83" y="44"/>
                      <a:pt x="84" y="43"/>
                    </a:cubicBezTo>
                    <a:cubicBezTo>
                      <a:pt x="84" y="42"/>
                      <a:pt x="85" y="42"/>
                      <a:pt x="85" y="41"/>
                    </a:cubicBezTo>
                    <a:cubicBezTo>
                      <a:pt x="85" y="41"/>
                      <a:pt x="84" y="40"/>
                      <a:pt x="84" y="39"/>
                    </a:cubicBezTo>
                    <a:cubicBezTo>
                      <a:pt x="83" y="38"/>
                      <a:pt x="83" y="35"/>
                      <a:pt x="83" y="32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1" y="25"/>
                      <a:pt x="81" y="25"/>
                      <a:pt x="81" y="25"/>
                    </a:cubicBezTo>
                    <a:cubicBezTo>
                      <a:pt x="81" y="24"/>
                      <a:pt x="81" y="23"/>
                      <a:pt x="81" y="23"/>
                    </a:cubicBezTo>
                    <a:cubicBezTo>
                      <a:pt x="81" y="22"/>
                      <a:pt x="81" y="22"/>
                      <a:pt x="82" y="21"/>
                    </a:cubicBezTo>
                    <a:cubicBezTo>
                      <a:pt x="84" y="19"/>
                      <a:pt x="84" y="15"/>
                      <a:pt x="84" y="13"/>
                    </a:cubicBezTo>
                    <a:cubicBezTo>
                      <a:pt x="84" y="12"/>
                      <a:pt x="84" y="12"/>
                      <a:pt x="84" y="11"/>
                    </a:cubicBezTo>
                    <a:cubicBezTo>
                      <a:pt x="84" y="11"/>
                      <a:pt x="83" y="8"/>
                      <a:pt x="83" y="6"/>
                    </a:cubicBezTo>
                    <a:cubicBezTo>
                      <a:pt x="85" y="6"/>
                      <a:pt x="87" y="6"/>
                      <a:pt x="87" y="6"/>
                    </a:cubicBezTo>
                    <a:cubicBezTo>
                      <a:pt x="89" y="6"/>
                      <a:pt x="89" y="6"/>
                      <a:pt x="90" y="5"/>
                    </a:cubicBezTo>
                    <a:cubicBezTo>
                      <a:pt x="91" y="5"/>
                      <a:pt x="91" y="4"/>
                      <a:pt x="93" y="6"/>
                    </a:cubicBezTo>
                    <a:cubicBezTo>
                      <a:pt x="96" y="10"/>
                      <a:pt x="99" y="10"/>
                      <a:pt x="100" y="10"/>
                    </a:cubicBezTo>
                    <a:cubicBezTo>
                      <a:pt x="101" y="10"/>
                      <a:pt x="101" y="9"/>
                      <a:pt x="102" y="9"/>
                    </a:cubicBezTo>
                    <a:cubicBezTo>
                      <a:pt x="102" y="9"/>
                      <a:pt x="102" y="9"/>
                      <a:pt x="101" y="9"/>
                    </a:cubicBezTo>
                    <a:cubicBezTo>
                      <a:pt x="102" y="9"/>
                      <a:pt x="102" y="9"/>
                      <a:pt x="102" y="9"/>
                    </a:cubicBezTo>
                    <a:cubicBezTo>
                      <a:pt x="105" y="10"/>
                      <a:pt x="105" y="10"/>
                      <a:pt x="105" y="10"/>
                    </a:cubicBezTo>
                    <a:cubicBezTo>
                      <a:pt x="108" y="11"/>
                      <a:pt x="111" y="9"/>
                      <a:pt x="112" y="6"/>
                    </a:cubicBezTo>
                    <a:cubicBezTo>
                      <a:pt x="112" y="6"/>
                      <a:pt x="112" y="6"/>
                      <a:pt x="112" y="6"/>
                    </a:cubicBezTo>
                    <a:cubicBezTo>
                      <a:pt x="114" y="5"/>
                      <a:pt x="119" y="7"/>
                      <a:pt x="119" y="7"/>
                    </a:cubicBezTo>
                    <a:cubicBezTo>
                      <a:pt x="119" y="8"/>
                      <a:pt x="120" y="8"/>
                      <a:pt x="120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Freeform 88"/>
              <p:cNvSpPr>
                <a:spLocks noEditPoints="1"/>
              </p:cNvSpPr>
              <p:nvPr/>
            </p:nvSpPr>
            <p:spPr bwMode="auto">
              <a:xfrm>
                <a:off x="2873" y="2233"/>
                <a:ext cx="663" cy="794"/>
              </a:xfrm>
              <a:custGeom>
                <a:avLst/>
                <a:gdLst>
                  <a:gd name="T0" fmla="*/ 60 w 136"/>
                  <a:gd name="T1" fmla="*/ 5 h 163"/>
                  <a:gd name="T2" fmla="*/ 40 w 136"/>
                  <a:gd name="T3" fmla="*/ 11 h 163"/>
                  <a:gd name="T4" fmla="*/ 22 w 136"/>
                  <a:gd name="T5" fmla="*/ 10 h 163"/>
                  <a:gd name="T6" fmla="*/ 27 w 136"/>
                  <a:gd name="T7" fmla="*/ 24 h 163"/>
                  <a:gd name="T8" fmla="*/ 36 w 136"/>
                  <a:gd name="T9" fmla="*/ 42 h 163"/>
                  <a:gd name="T10" fmla="*/ 34 w 136"/>
                  <a:gd name="T11" fmla="*/ 55 h 163"/>
                  <a:gd name="T12" fmla="*/ 34 w 136"/>
                  <a:gd name="T13" fmla="*/ 65 h 163"/>
                  <a:gd name="T14" fmla="*/ 7 w 136"/>
                  <a:gd name="T15" fmla="*/ 66 h 163"/>
                  <a:gd name="T16" fmla="*/ 8 w 136"/>
                  <a:gd name="T17" fmla="*/ 80 h 163"/>
                  <a:gd name="T18" fmla="*/ 9 w 136"/>
                  <a:gd name="T19" fmla="*/ 88 h 163"/>
                  <a:gd name="T20" fmla="*/ 4 w 136"/>
                  <a:gd name="T21" fmla="*/ 103 h 163"/>
                  <a:gd name="T22" fmla="*/ 3 w 136"/>
                  <a:gd name="T23" fmla="*/ 114 h 163"/>
                  <a:gd name="T24" fmla="*/ 29 w 136"/>
                  <a:gd name="T25" fmla="*/ 144 h 163"/>
                  <a:gd name="T26" fmla="*/ 37 w 136"/>
                  <a:gd name="T27" fmla="*/ 148 h 163"/>
                  <a:gd name="T28" fmla="*/ 45 w 136"/>
                  <a:gd name="T29" fmla="*/ 157 h 163"/>
                  <a:gd name="T30" fmla="*/ 62 w 136"/>
                  <a:gd name="T31" fmla="*/ 159 h 163"/>
                  <a:gd name="T32" fmla="*/ 67 w 136"/>
                  <a:gd name="T33" fmla="*/ 158 h 163"/>
                  <a:gd name="T34" fmla="*/ 83 w 136"/>
                  <a:gd name="T35" fmla="*/ 147 h 163"/>
                  <a:gd name="T36" fmla="*/ 95 w 136"/>
                  <a:gd name="T37" fmla="*/ 124 h 163"/>
                  <a:gd name="T38" fmla="*/ 100 w 136"/>
                  <a:gd name="T39" fmla="*/ 117 h 163"/>
                  <a:gd name="T40" fmla="*/ 115 w 136"/>
                  <a:gd name="T41" fmla="*/ 102 h 163"/>
                  <a:gd name="T42" fmla="*/ 114 w 136"/>
                  <a:gd name="T43" fmla="*/ 85 h 163"/>
                  <a:gd name="T44" fmla="*/ 132 w 136"/>
                  <a:gd name="T45" fmla="*/ 65 h 163"/>
                  <a:gd name="T46" fmla="*/ 134 w 136"/>
                  <a:gd name="T47" fmla="*/ 57 h 163"/>
                  <a:gd name="T48" fmla="*/ 120 w 136"/>
                  <a:gd name="T49" fmla="*/ 45 h 163"/>
                  <a:gd name="T50" fmla="*/ 111 w 136"/>
                  <a:gd name="T51" fmla="*/ 22 h 163"/>
                  <a:gd name="T52" fmla="*/ 92 w 136"/>
                  <a:gd name="T53" fmla="*/ 19 h 163"/>
                  <a:gd name="T54" fmla="*/ 67 w 136"/>
                  <a:gd name="T55" fmla="*/ 6 h 163"/>
                  <a:gd name="T56" fmla="*/ 9 w 136"/>
                  <a:gd name="T57" fmla="*/ 89 h 163"/>
                  <a:gd name="T58" fmla="*/ 73 w 136"/>
                  <a:gd name="T59" fmla="*/ 2 h 163"/>
                  <a:gd name="T60" fmla="*/ 98 w 136"/>
                  <a:gd name="T61" fmla="*/ 20 h 163"/>
                  <a:gd name="T62" fmla="*/ 116 w 136"/>
                  <a:gd name="T63" fmla="*/ 33 h 163"/>
                  <a:gd name="T64" fmla="*/ 125 w 136"/>
                  <a:gd name="T65" fmla="*/ 52 h 163"/>
                  <a:gd name="T66" fmla="*/ 133 w 136"/>
                  <a:gd name="T67" fmla="*/ 63 h 163"/>
                  <a:gd name="T68" fmla="*/ 110 w 136"/>
                  <a:gd name="T69" fmla="*/ 77 h 163"/>
                  <a:gd name="T70" fmla="*/ 116 w 136"/>
                  <a:gd name="T71" fmla="*/ 92 h 163"/>
                  <a:gd name="T72" fmla="*/ 109 w 136"/>
                  <a:gd name="T73" fmla="*/ 105 h 163"/>
                  <a:gd name="T74" fmla="*/ 98 w 136"/>
                  <a:gd name="T75" fmla="*/ 118 h 163"/>
                  <a:gd name="T76" fmla="*/ 94 w 136"/>
                  <a:gd name="T77" fmla="*/ 124 h 163"/>
                  <a:gd name="T78" fmla="*/ 80 w 136"/>
                  <a:gd name="T79" fmla="*/ 146 h 163"/>
                  <a:gd name="T80" fmla="*/ 65 w 136"/>
                  <a:gd name="T81" fmla="*/ 157 h 163"/>
                  <a:gd name="T82" fmla="*/ 59 w 136"/>
                  <a:gd name="T83" fmla="*/ 159 h 163"/>
                  <a:gd name="T84" fmla="*/ 46 w 136"/>
                  <a:gd name="T85" fmla="*/ 156 h 163"/>
                  <a:gd name="T86" fmla="*/ 38 w 136"/>
                  <a:gd name="T87" fmla="*/ 147 h 163"/>
                  <a:gd name="T88" fmla="*/ 26 w 136"/>
                  <a:gd name="T89" fmla="*/ 131 h 163"/>
                  <a:gd name="T90" fmla="*/ 2 w 136"/>
                  <a:gd name="T91" fmla="*/ 108 h 163"/>
                  <a:gd name="T92" fmla="*/ 11 w 136"/>
                  <a:gd name="T93" fmla="*/ 93 h 163"/>
                  <a:gd name="T94" fmla="*/ 10 w 136"/>
                  <a:gd name="T95" fmla="*/ 81 h 163"/>
                  <a:gd name="T96" fmla="*/ 6 w 136"/>
                  <a:gd name="T97" fmla="*/ 73 h 163"/>
                  <a:gd name="T98" fmla="*/ 22 w 136"/>
                  <a:gd name="T99" fmla="*/ 66 h 163"/>
                  <a:gd name="T100" fmla="*/ 41 w 136"/>
                  <a:gd name="T101" fmla="*/ 63 h 163"/>
                  <a:gd name="T102" fmla="*/ 37 w 136"/>
                  <a:gd name="T103" fmla="*/ 51 h 163"/>
                  <a:gd name="T104" fmla="*/ 34 w 136"/>
                  <a:gd name="T105" fmla="*/ 33 h 163"/>
                  <a:gd name="T106" fmla="*/ 24 w 136"/>
                  <a:gd name="T107" fmla="*/ 16 h 163"/>
                  <a:gd name="T108" fmla="*/ 41 w 136"/>
                  <a:gd name="T109" fmla="*/ 12 h 163"/>
                  <a:gd name="T110" fmla="*/ 63 w 136"/>
                  <a:gd name="T111" fmla="*/ 8 h 163"/>
                  <a:gd name="T112" fmla="*/ 103 w 136"/>
                  <a:gd name="T113" fmla="*/ 115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6" h="163">
                    <a:moveTo>
                      <a:pt x="67" y="6"/>
                    </a:moveTo>
                    <a:cubicBezTo>
                      <a:pt x="67" y="6"/>
                      <a:pt x="67" y="6"/>
                      <a:pt x="67" y="6"/>
                    </a:cubicBezTo>
                    <a:cubicBezTo>
                      <a:pt x="66" y="7"/>
                      <a:pt x="66" y="7"/>
                      <a:pt x="65" y="7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58" y="4"/>
                      <a:pt x="54" y="4"/>
                      <a:pt x="52" y="5"/>
                    </a:cubicBezTo>
                    <a:cubicBezTo>
                      <a:pt x="50" y="7"/>
                      <a:pt x="48" y="8"/>
                      <a:pt x="47" y="7"/>
                    </a:cubicBezTo>
                    <a:cubicBezTo>
                      <a:pt x="45" y="7"/>
                      <a:pt x="44" y="6"/>
                      <a:pt x="43" y="7"/>
                    </a:cubicBezTo>
                    <a:cubicBezTo>
                      <a:pt x="42" y="8"/>
                      <a:pt x="42" y="8"/>
                      <a:pt x="42" y="9"/>
                    </a:cubicBezTo>
                    <a:cubicBezTo>
                      <a:pt x="42" y="10"/>
                      <a:pt x="41" y="10"/>
                      <a:pt x="40" y="11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4"/>
                      <a:pt x="36" y="13"/>
                      <a:pt x="34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28" y="13"/>
                      <a:pt x="24" y="11"/>
                      <a:pt x="23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1" y="10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2"/>
                      <a:pt x="22" y="16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5" y="21"/>
                      <a:pt x="27" y="23"/>
                      <a:pt x="27" y="24"/>
                    </a:cubicBezTo>
                    <a:cubicBezTo>
                      <a:pt x="27" y="26"/>
                      <a:pt x="28" y="26"/>
                      <a:pt x="29" y="26"/>
                    </a:cubicBezTo>
                    <a:cubicBezTo>
                      <a:pt x="30" y="27"/>
                      <a:pt x="31" y="27"/>
                      <a:pt x="32" y="30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35" y="40"/>
                      <a:pt x="35" y="40"/>
                      <a:pt x="36" y="42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6" y="44"/>
                      <a:pt x="36" y="45"/>
                      <a:pt x="36" y="46"/>
                    </a:cubicBezTo>
                    <a:cubicBezTo>
                      <a:pt x="36" y="48"/>
                      <a:pt x="36" y="49"/>
                      <a:pt x="35" y="51"/>
                    </a:cubicBezTo>
                    <a:cubicBezTo>
                      <a:pt x="35" y="51"/>
                      <a:pt x="35" y="52"/>
                      <a:pt x="35" y="52"/>
                    </a:cubicBezTo>
                    <a:cubicBezTo>
                      <a:pt x="34" y="53"/>
                      <a:pt x="34" y="54"/>
                      <a:pt x="34" y="55"/>
                    </a:cubicBezTo>
                    <a:cubicBezTo>
                      <a:pt x="34" y="56"/>
                      <a:pt x="34" y="58"/>
                      <a:pt x="35" y="59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8" y="62"/>
                      <a:pt x="37" y="62"/>
                      <a:pt x="37" y="62"/>
                    </a:cubicBezTo>
                    <a:cubicBezTo>
                      <a:pt x="35" y="62"/>
                      <a:pt x="34" y="64"/>
                      <a:pt x="34" y="65"/>
                    </a:cubicBezTo>
                    <a:cubicBezTo>
                      <a:pt x="34" y="66"/>
                      <a:pt x="33" y="67"/>
                      <a:pt x="30" y="66"/>
                    </a:cubicBezTo>
                    <a:cubicBezTo>
                      <a:pt x="25" y="66"/>
                      <a:pt x="24" y="65"/>
                      <a:pt x="23" y="64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16" y="60"/>
                      <a:pt x="11" y="62"/>
                      <a:pt x="8" y="65"/>
                    </a:cubicBezTo>
                    <a:cubicBezTo>
                      <a:pt x="7" y="65"/>
                      <a:pt x="7" y="66"/>
                      <a:pt x="7" y="66"/>
                    </a:cubicBezTo>
                    <a:cubicBezTo>
                      <a:pt x="8" y="67"/>
                      <a:pt x="8" y="68"/>
                      <a:pt x="7" y="69"/>
                    </a:cubicBezTo>
                    <a:cubicBezTo>
                      <a:pt x="7" y="71"/>
                      <a:pt x="6" y="71"/>
                      <a:pt x="5" y="71"/>
                    </a:cubicBezTo>
                    <a:cubicBezTo>
                      <a:pt x="4" y="72"/>
                      <a:pt x="3" y="72"/>
                      <a:pt x="3" y="74"/>
                    </a:cubicBezTo>
                    <a:cubicBezTo>
                      <a:pt x="2" y="77"/>
                      <a:pt x="4" y="78"/>
                      <a:pt x="6" y="79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8" y="81"/>
                      <a:pt x="8" y="81"/>
                      <a:pt x="8" y="81"/>
                    </a:cubicBezTo>
                    <a:cubicBezTo>
                      <a:pt x="8" y="82"/>
                      <a:pt x="9" y="83"/>
                      <a:pt x="10" y="85"/>
                    </a:cubicBezTo>
                    <a:cubicBezTo>
                      <a:pt x="11" y="86"/>
                      <a:pt x="10" y="87"/>
                      <a:pt x="10" y="87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9" y="87"/>
                      <a:pt x="9" y="88"/>
                      <a:pt x="9" y="88"/>
                    </a:cubicBezTo>
                    <a:cubicBezTo>
                      <a:pt x="9" y="88"/>
                      <a:pt x="8" y="91"/>
                      <a:pt x="9" y="93"/>
                    </a:cubicBezTo>
                    <a:cubicBezTo>
                      <a:pt x="10" y="95"/>
                      <a:pt x="10" y="95"/>
                      <a:pt x="9" y="95"/>
                    </a:cubicBezTo>
                    <a:cubicBezTo>
                      <a:pt x="9" y="96"/>
                      <a:pt x="9" y="96"/>
                      <a:pt x="9" y="96"/>
                    </a:cubicBezTo>
                    <a:cubicBezTo>
                      <a:pt x="8" y="96"/>
                      <a:pt x="7" y="99"/>
                      <a:pt x="6" y="101"/>
                    </a:cubicBezTo>
                    <a:cubicBezTo>
                      <a:pt x="6" y="102"/>
                      <a:pt x="5" y="103"/>
                      <a:pt x="4" y="103"/>
                    </a:cubicBezTo>
                    <a:cubicBezTo>
                      <a:pt x="3" y="104"/>
                      <a:pt x="1" y="106"/>
                      <a:pt x="1" y="107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1" y="113"/>
                      <a:pt x="1" y="114"/>
                      <a:pt x="1" y="114"/>
                    </a:cubicBezTo>
                    <a:cubicBezTo>
                      <a:pt x="1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8" y="115"/>
                      <a:pt x="12" y="119"/>
                    </a:cubicBezTo>
                    <a:cubicBezTo>
                      <a:pt x="17" y="124"/>
                      <a:pt x="17" y="124"/>
                      <a:pt x="17" y="124"/>
                    </a:cubicBezTo>
                    <a:cubicBezTo>
                      <a:pt x="19" y="126"/>
                      <a:pt x="22" y="128"/>
                      <a:pt x="25" y="132"/>
                    </a:cubicBezTo>
                    <a:cubicBezTo>
                      <a:pt x="27" y="135"/>
                      <a:pt x="28" y="139"/>
                      <a:pt x="29" y="144"/>
                    </a:cubicBezTo>
                    <a:cubicBezTo>
                      <a:pt x="29" y="144"/>
                      <a:pt x="29" y="145"/>
                      <a:pt x="30" y="145"/>
                    </a:cubicBezTo>
                    <a:cubicBezTo>
                      <a:pt x="33" y="145"/>
                      <a:pt x="34" y="144"/>
                      <a:pt x="34" y="144"/>
                    </a:cubicBezTo>
                    <a:cubicBezTo>
                      <a:pt x="34" y="144"/>
                      <a:pt x="35" y="143"/>
                      <a:pt x="35" y="143"/>
                    </a:cubicBezTo>
                    <a:cubicBezTo>
                      <a:pt x="35" y="143"/>
                      <a:pt x="35" y="144"/>
                      <a:pt x="36" y="144"/>
                    </a:cubicBezTo>
                    <a:cubicBezTo>
                      <a:pt x="36" y="146"/>
                      <a:pt x="36" y="148"/>
                      <a:pt x="37" y="148"/>
                    </a:cubicBezTo>
                    <a:cubicBezTo>
                      <a:pt x="39" y="149"/>
                      <a:pt x="40" y="148"/>
                      <a:pt x="41" y="148"/>
                    </a:cubicBezTo>
                    <a:cubicBezTo>
                      <a:pt x="42" y="147"/>
                      <a:pt x="42" y="147"/>
                      <a:pt x="43" y="148"/>
                    </a:cubicBezTo>
                    <a:cubicBezTo>
                      <a:pt x="44" y="148"/>
                      <a:pt x="44" y="150"/>
                      <a:pt x="44" y="152"/>
                    </a:cubicBezTo>
                    <a:cubicBezTo>
                      <a:pt x="44" y="153"/>
                      <a:pt x="44" y="153"/>
                      <a:pt x="44" y="153"/>
                    </a:cubicBezTo>
                    <a:cubicBezTo>
                      <a:pt x="44" y="155"/>
                      <a:pt x="44" y="156"/>
                      <a:pt x="45" y="157"/>
                    </a:cubicBezTo>
                    <a:cubicBezTo>
                      <a:pt x="46" y="158"/>
                      <a:pt x="47" y="158"/>
                      <a:pt x="49" y="158"/>
                    </a:cubicBezTo>
                    <a:cubicBezTo>
                      <a:pt x="52" y="158"/>
                      <a:pt x="53" y="159"/>
                      <a:pt x="54" y="161"/>
                    </a:cubicBezTo>
                    <a:cubicBezTo>
                      <a:pt x="54" y="161"/>
                      <a:pt x="54" y="161"/>
                      <a:pt x="54" y="161"/>
                    </a:cubicBezTo>
                    <a:cubicBezTo>
                      <a:pt x="55" y="163"/>
                      <a:pt x="58" y="161"/>
                      <a:pt x="60" y="160"/>
                    </a:cubicBezTo>
                    <a:cubicBezTo>
                      <a:pt x="60" y="160"/>
                      <a:pt x="61" y="159"/>
                      <a:pt x="62" y="159"/>
                    </a:cubicBezTo>
                    <a:cubicBezTo>
                      <a:pt x="62" y="159"/>
                      <a:pt x="62" y="159"/>
                      <a:pt x="62" y="159"/>
                    </a:cubicBezTo>
                    <a:cubicBezTo>
                      <a:pt x="62" y="159"/>
                      <a:pt x="62" y="160"/>
                      <a:pt x="62" y="160"/>
                    </a:cubicBezTo>
                    <a:cubicBezTo>
                      <a:pt x="63" y="161"/>
                      <a:pt x="64" y="162"/>
                      <a:pt x="65" y="161"/>
                    </a:cubicBezTo>
                    <a:cubicBezTo>
                      <a:pt x="66" y="161"/>
                      <a:pt x="66" y="160"/>
                      <a:pt x="66" y="160"/>
                    </a:cubicBezTo>
                    <a:cubicBezTo>
                      <a:pt x="67" y="158"/>
                      <a:pt x="67" y="158"/>
                      <a:pt x="67" y="158"/>
                    </a:cubicBezTo>
                    <a:cubicBezTo>
                      <a:pt x="67" y="157"/>
                      <a:pt x="67" y="157"/>
                      <a:pt x="67" y="157"/>
                    </a:cubicBezTo>
                    <a:cubicBezTo>
                      <a:pt x="68" y="155"/>
                      <a:pt x="68" y="155"/>
                      <a:pt x="69" y="155"/>
                    </a:cubicBezTo>
                    <a:cubicBezTo>
                      <a:pt x="73" y="154"/>
                      <a:pt x="73" y="154"/>
                      <a:pt x="73" y="154"/>
                    </a:cubicBezTo>
                    <a:cubicBezTo>
                      <a:pt x="75" y="154"/>
                      <a:pt x="75" y="154"/>
                      <a:pt x="75" y="154"/>
                    </a:cubicBezTo>
                    <a:cubicBezTo>
                      <a:pt x="75" y="154"/>
                      <a:pt x="82" y="150"/>
                      <a:pt x="83" y="147"/>
                    </a:cubicBezTo>
                    <a:cubicBezTo>
                      <a:pt x="83" y="147"/>
                      <a:pt x="82" y="145"/>
                      <a:pt x="82" y="145"/>
                    </a:cubicBezTo>
                    <a:cubicBezTo>
                      <a:pt x="81" y="142"/>
                      <a:pt x="80" y="139"/>
                      <a:pt x="85" y="136"/>
                    </a:cubicBezTo>
                    <a:cubicBezTo>
                      <a:pt x="90" y="134"/>
                      <a:pt x="90" y="134"/>
                      <a:pt x="90" y="134"/>
                    </a:cubicBezTo>
                    <a:cubicBezTo>
                      <a:pt x="94" y="132"/>
                      <a:pt x="95" y="132"/>
                      <a:pt x="95" y="128"/>
                    </a:cubicBezTo>
                    <a:cubicBezTo>
                      <a:pt x="95" y="124"/>
                      <a:pt x="95" y="124"/>
                      <a:pt x="95" y="124"/>
                    </a:cubicBezTo>
                    <a:cubicBezTo>
                      <a:pt x="95" y="123"/>
                      <a:pt x="95" y="122"/>
                      <a:pt x="95" y="122"/>
                    </a:cubicBezTo>
                    <a:cubicBezTo>
                      <a:pt x="96" y="121"/>
                      <a:pt x="96" y="121"/>
                      <a:pt x="97" y="121"/>
                    </a:cubicBezTo>
                    <a:cubicBezTo>
                      <a:pt x="99" y="121"/>
                      <a:pt x="99" y="121"/>
                      <a:pt x="100" y="120"/>
                    </a:cubicBezTo>
                    <a:cubicBezTo>
                      <a:pt x="100" y="118"/>
                      <a:pt x="100" y="118"/>
                      <a:pt x="100" y="118"/>
                    </a:cubicBezTo>
                    <a:cubicBezTo>
                      <a:pt x="100" y="118"/>
                      <a:pt x="100" y="117"/>
                      <a:pt x="100" y="117"/>
                    </a:cubicBezTo>
                    <a:cubicBezTo>
                      <a:pt x="100" y="117"/>
                      <a:pt x="101" y="117"/>
                      <a:pt x="103" y="117"/>
                    </a:cubicBezTo>
                    <a:cubicBezTo>
                      <a:pt x="103" y="117"/>
                      <a:pt x="104" y="117"/>
                      <a:pt x="104" y="116"/>
                    </a:cubicBezTo>
                    <a:cubicBezTo>
                      <a:pt x="104" y="116"/>
                      <a:pt x="105" y="112"/>
                      <a:pt x="107" y="109"/>
                    </a:cubicBezTo>
                    <a:cubicBezTo>
                      <a:pt x="108" y="108"/>
                      <a:pt x="109" y="107"/>
                      <a:pt x="110" y="107"/>
                    </a:cubicBezTo>
                    <a:cubicBezTo>
                      <a:pt x="112" y="106"/>
                      <a:pt x="114" y="105"/>
                      <a:pt x="115" y="102"/>
                    </a:cubicBezTo>
                    <a:cubicBezTo>
                      <a:pt x="115" y="101"/>
                      <a:pt x="115" y="101"/>
                      <a:pt x="117" y="101"/>
                    </a:cubicBezTo>
                    <a:cubicBezTo>
                      <a:pt x="118" y="100"/>
                      <a:pt x="120" y="100"/>
                      <a:pt x="120" y="96"/>
                    </a:cubicBezTo>
                    <a:cubicBezTo>
                      <a:pt x="120" y="93"/>
                      <a:pt x="118" y="92"/>
                      <a:pt x="117" y="91"/>
                    </a:cubicBezTo>
                    <a:cubicBezTo>
                      <a:pt x="115" y="90"/>
                      <a:pt x="114" y="89"/>
                      <a:pt x="114" y="88"/>
                    </a:cubicBezTo>
                    <a:cubicBezTo>
                      <a:pt x="114" y="85"/>
                      <a:pt x="114" y="85"/>
                      <a:pt x="114" y="85"/>
                    </a:cubicBezTo>
                    <a:cubicBezTo>
                      <a:pt x="115" y="83"/>
                      <a:pt x="115" y="81"/>
                      <a:pt x="113" y="79"/>
                    </a:cubicBezTo>
                    <a:cubicBezTo>
                      <a:pt x="112" y="78"/>
                      <a:pt x="112" y="77"/>
                      <a:pt x="112" y="76"/>
                    </a:cubicBezTo>
                    <a:cubicBezTo>
                      <a:pt x="113" y="74"/>
                      <a:pt x="114" y="74"/>
                      <a:pt x="116" y="74"/>
                    </a:cubicBezTo>
                    <a:cubicBezTo>
                      <a:pt x="121" y="74"/>
                      <a:pt x="123" y="72"/>
                      <a:pt x="124" y="68"/>
                    </a:cubicBezTo>
                    <a:cubicBezTo>
                      <a:pt x="126" y="66"/>
                      <a:pt x="130" y="65"/>
                      <a:pt x="132" y="65"/>
                    </a:cubicBezTo>
                    <a:cubicBezTo>
                      <a:pt x="134" y="65"/>
                      <a:pt x="134" y="65"/>
                      <a:pt x="134" y="65"/>
                    </a:cubicBezTo>
                    <a:cubicBezTo>
                      <a:pt x="135" y="65"/>
                      <a:pt x="135" y="65"/>
                      <a:pt x="135" y="65"/>
                    </a:cubicBezTo>
                    <a:cubicBezTo>
                      <a:pt x="135" y="65"/>
                      <a:pt x="136" y="64"/>
                      <a:pt x="135" y="64"/>
                    </a:cubicBezTo>
                    <a:cubicBezTo>
                      <a:pt x="135" y="63"/>
                      <a:pt x="134" y="60"/>
                      <a:pt x="134" y="59"/>
                    </a:cubicBezTo>
                    <a:cubicBezTo>
                      <a:pt x="134" y="57"/>
                      <a:pt x="134" y="57"/>
                      <a:pt x="134" y="57"/>
                    </a:cubicBezTo>
                    <a:cubicBezTo>
                      <a:pt x="133" y="56"/>
                      <a:pt x="133" y="54"/>
                      <a:pt x="132" y="53"/>
                    </a:cubicBezTo>
                    <a:cubicBezTo>
                      <a:pt x="131" y="50"/>
                      <a:pt x="128" y="50"/>
                      <a:pt x="127" y="50"/>
                    </a:cubicBezTo>
                    <a:cubicBezTo>
                      <a:pt x="125" y="50"/>
                      <a:pt x="125" y="50"/>
                      <a:pt x="125" y="50"/>
                    </a:cubicBezTo>
                    <a:cubicBezTo>
                      <a:pt x="124" y="50"/>
                      <a:pt x="123" y="49"/>
                      <a:pt x="121" y="46"/>
                    </a:cubicBezTo>
                    <a:cubicBezTo>
                      <a:pt x="120" y="45"/>
                      <a:pt x="120" y="45"/>
                      <a:pt x="120" y="45"/>
                    </a:cubicBezTo>
                    <a:cubicBezTo>
                      <a:pt x="119" y="43"/>
                      <a:pt x="119" y="41"/>
                      <a:pt x="120" y="39"/>
                    </a:cubicBezTo>
                    <a:cubicBezTo>
                      <a:pt x="120" y="37"/>
                      <a:pt x="120" y="36"/>
                      <a:pt x="120" y="35"/>
                    </a:cubicBezTo>
                    <a:cubicBezTo>
                      <a:pt x="119" y="34"/>
                      <a:pt x="118" y="33"/>
                      <a:pt x="117" y="32"/>
                    </a:cubicBezTo>
                    <a:cubicBezTo>
                      <a:pt x="113" y="28"/>
                      <a:pt x="113" y="28"/>
                      <a:pt x="113" y="28"/>
                    </a:cubicBezTo>
                    <a:cubicBezTo>
                      <a:pt x="112" y="26"/>
                      <a:pt x="111" y="24"/>
                      <a:pt x="111" y="22"/>
                    </a:cubicBezTo>
                    <a:cubicBezTo>
                      <a:pt x="110" y="20"/>
                      <a:pt x="110" y="19"/>
                      <a:pt x="109" y="18"/>
                    </a:cubicBezTo>
                    <a:cubicBezTo>
                      <a:pt x="108" y="16"/>
                      <a:pt x="104" y="13"/>
                      <a:pt x="102" y="14"/>
                    </a:cubicBezTo>
                    <a:cubicBezTo>
                      <a:pt x="102" y="14"/>
                      <a:pt x="101" y="14"/>
                      <a:pt x="101" y="15"/>
                    </a:cubicBezTo>
                    <a:cubicBezTo>
                      <a:pt x="101" y="16"/>
                      <a:pt x="100" y="17"/>
                      <a:pt x="97" y="18"/>
                    </a:cubicBezTo>
                    <a:cubicBezTo>
                      <a:pt x="95" y="19"/>
                      <a:pt x="94" y="20"/>
                      <a:pt x="92" y="19"/>
                    </a:cubicBezTo>
                    <a:cubicBezTo>
                      <a:pt x="90" y="19"/>
                      <a:pt x="89" y="16"/>
                      <a:pt x="89" y="14"/>
                    </a:cubicBezTo>
                    <a:cubicBezTo>
                      <a:pt x="89" y="11"/>
                      <a:pt x="87" y="10"/>
                      <a:pt x="85" y="9"/>
                    </a:cubicBezTo>
                    <a:cubicBezTo>
                      <a:pt x="82" y="9"/>
                      <a:pt x="82" y="9"/>
                      <a:pt x="81" y="7"/>
                    </a:cubicBezTo>
                    <a:cubicBezTo>
                      <a:pt x="80" y="5"/>
                      <a:pt x="75" y="1"/>
                      <a:pt x="73" y="0"/>
                    </a:cubicBezTo>
                    <a:cubicBezTo>
                      <a:pt x="71" y="0"/>
                      <a:pt x="69" y="3"/>
                      <a:pt x="67" y="6"/>
                    </a:cubicBezTo>
                    <a:close/>
                    <a:moveTo>
                      <a:pt x="9" y="65"/>
                    </a:moveTo>
                    <a:cubicBezTo>
                      <a:pt x="9" y="65"/>
                      <a:pt x="9" y="65"/>
                      <a:pt x="9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5"/>
                      <a:pt x="9" y="65"/>
                      <a:pt x="9" y="65"/>
                    </a:cubicBezTo>
                    <a:close/>
                    <a:moveTo>
                      <a:pt x="9" y="89"/>
                    </a:moveTo>
                    <a:cubicBezTo>
                      <a:pt x="9" y="89"/>
                      <a:pt x="10" y="89"/>
                      <a:pt x="10" y="89"/>
                    </a:cubicBezTo>
                    <a:cubicBezTo>
                      <a:pt x="10" y="89"/>
                      <a:pt x="10" y="89"/>
                      <a:pt x="9" y="89"/>
                    </a:cubicBezTo>
                    <a:close/>
                    <a:moveTo>
                      <a:pt x="69" y="7"/>
                    </a:moveTo>
                    <a:cubicBezTo>
                      <a:pt x="69" y="7"/>
                      <a:pt x="69" y="7"/>
                      <a:pt x="69" y="7"/>
                    </a:cubicBezTo>
                    <a:cubicBezTo>
                      <a:pt x="70" y="5"/>
                      <a:pt x="72" y="2"/>
                      <a:pt x="73" y="2"/>
                    </a:cubicBezTo>
                    <a:cubicBezTo>
                      <a:pt x="74" y="2"/>
                      <a:pt x="79" y="6"/>
                      <a:pt x="79" y="8"/>
                    </a:cubicBezTo>
                    <a:cubicBezTo>
                      <a:pt x="80" y="11"/>
                      <a:pt x="82" y="11"/>
                      <a:pt x="84" y="11"/>
                    </a:cubicBezTo>
                    <a:cubicBezTo>
                      <a:pt x="87" y="12"/>
                      <a:pt x="87" y="12"/>
                      <a:pt x="87" y="14"/>
                    </a:cubicBezTo>
                    <a:cubicBezTo>
                      <a:pt x="87" y="17"/>
                      <a:pt x="89" y="21"/>
                      <a:pt x="91" y="21"/>
                    </a:cubicBezTo>
                    <a:cubicBezTo>
                      <a:pt x="94" y="21"/>
                      <a:pt x="96" y="21"/>
                      <a:pt x="98" y="20"/>
                    </a:cubicBezTo>
                    <a:cubicBezTo>
                      <a:pt x="101" y="19"/>
                      <a:pt x="102" y="18"/>
                      <a:pt x="103" y="15"/>
                    </a:cubicBezTo>
                    <a:cubicBezTo>
                      <a:pt x="104" y="15"/>
                      <a:pt x="107" y="17"/>
                      <a:pt x="108" y="19"/>
                    </a:cubicBezTo>
                    <a:cubicBezTo>
                      <a:pt x="108" y="19"/>
                      <a:pt x="109" y="21"/>
                      <a:pt x="109" y="22"/>
                    </a:cubicBezTo>
                    <a:cubicBezTo>
                      <a:pt x="110" y="24"/>
                      <a:pt x="110" y="27"/>
                      <a:pt x="112" y="29"/>
                    </a:cubicBezTo>
                    <a:cubicBezTo>
                      <a:pt x="116" y="33"/>
                      <a:pt x="116" y="33"/>
                      <a:pt x="116" y="33"/>
                    </a:cubicBezTo>
                    <a:cubicBezTo>
                      <a:pt x="117" y="34"/>
                      <a:pt x="118" y="35"/>
                      <a:pt x="118" y="36"/>
                    </a:cubicBezTo>
                    <a:cubicBezTo>
                      <a:pt x="118" y="36"/>
                      <a:pt x="118" y="37"/>
                      <a:pt x="118" y="38"/>
                    </a:cubicBezTo>
                    <a:cubicBezTo>
                      <a:pt x="117" y="41"/>
                      <a:pt x="117" y="44"/>
                      <a:pt x="119" y="46"/>
                    </a:cubicBezTo>
                    <a:cubicBezTo>
                      <a:pt x="120" y="48"/>
                      <a:pt x="120" y="48"/>
                      <a:pt x="120" y="48"/>
                    </a:cubicBezTo>
                    <a:cubicBezTo>
                      <a:pt x="122" y="50"/>
                      <a:pt x="123" y="52"/>
                      <a:pt x="125" y="52"/>
                    </a:cubicBezTo>
                    <a:cubicBezTo>
                      <a:pt x="127" y="52"/>
                      <a:pt x="127" y="52"/>
                      <a:pt x="127" y="52"/>
                    </a:cubicBezTo>
                    <a:cubicBezTo>
                      <a:pt x="128" y="52"/>
                      <a:pt x="130" y="52"/>
                      <a:pt x="131" y="54"/>
                    </a:cubicBezTo>
                    <a:cubicBezTo>
                      <a:pt x="132" y="55"/>
                      <a:pt x="132" y="56"/>
                      <a:pt x="132" y="57"/>
                    </a:cubicBezTo>
                    <a:cubicBezTo>
                      <a:pt x="132" y="60"/>
                      <a:pt x="132" y="60"/>
                      <a:pt x="132" y="60"/>
                    </a:cubicBezTo>
                    <a:cubicBezTo>
                      <a:pt x="132" y="60"/>
                      <a:pt x="133" y="62"/>
                      <a:pt x="133" y="63"/>
                    </a:cubicBezTo>
                    <a:cubicBezTo>
                      <a:pt x="133" y="63"/>
                      <a:pt x="132" y="63"/>
                      <a:pt x="132" y="63"/>
                    </a:cubicBezTo>
                    <a:cubicBezTo>
                      <a:pt x="130" y="63"/>
                      <a:pt x="124" y="64"/>
                      <a:pt x="123" y="68"/>
                    </a:cubicBezTo>
                    <a:cubicBezTo>
                      <a:pt x="121" y="71"/>
                      <a:pt x="120" y="72"/>
                      <a:pt x="116" y="72"/>
                    </a:cubicBezTo>
                    <a:cubicBezTo>
                      <a:pt x="114" y="72"/>
                      <a:pt x="112" y="73"/>
                      <a:pt x="111" y="75"/>
                    </a:cubicBezTo>
                    <a:cubicBezTo>
                      <a:pt x="110" y="75"/>
                      <a:pt x="110" y="76"/>
                      <a:pt x="110" y="77"/>
                    </a:cubicBezTo>
                    <a:cubicBezTo>
                      <a:pt x="110" y="78"/>
                      <a:pt x="111" y="79"/>
                      <a:pt x="112" y="80"/>
                    </a:cubicBezTo>
                    <a:cubicBezTo>
                      <a:pt x="112" y="81"/>
                      <a:pt x="113" y="82"/>
                      <a:pt x="113" y="83"/>
                    </a:cubicBezTo>
                    <a:cubicBezTo>
                      <a:pt x="113" y="83"/>
                      <a:pt x="113" y="84"/>
                      <a:pt x="113" y="84"/>
                    </a:cubicBezTo>
                    <a:cubicBezTo>
                      <a:pt x="112" y="88"/>
                      <a:pt x="112" y="88"/>
                      <a:pt x="112" y="88"/>
                    </a:cubicBezTo>
                    <a:cubicBezTo>
                      <a:pt x="113" y="90"/>
                      <a:pt x="114" y="91"/>
                      <a:pt x="116" y="92"/>
                    </a:cubicBezTo>
                    <a:cubicBezTo>
                      <a:pt x="117" y="93"/>
                      <a:pt x="118" y="94"/>
                      <a:pt x="118" y="96"/>
                    </a:cubicBezTo>
                    <a:cubicBezTo>
                      <a:pt x="118" y="96"/>
                      <a:pt x="118" y="97"/>
                      <a:pt x="118" y="97"/>
                    </a:cubicBezTo>
                    <a:cubicBezTo>
                      <a:pt x="118" y="98"/>
                      <a:pt x="118" y="98"/>
                      <a:pt x="116" y="99"/>
                    </a:cubicBezTo>
                    <a:cubicBezTo>
                      <a:pt x="115" y="99"/>
                      <a:pt x="113" y="100"/>
                      <a:pt x="113" y="102"/>
                    </a:cubicBezTo>
                    <a:cubicBezTo>
                      <a:pt x="112" y="103"/>
                      <a:pt x="111" y="104"/>
                      <a:pt x="109" y="105"/>
                    </a:cubicBezTo>
                    <a:cubicBezTo>
                      <a:pt x="108" y="106"/>
                      <a:pt x="107" y="107"/>
                      <a:pt x="106" y="108"/>
                    </a:cubicBezTo>
                    <a:cubicBezTo>
                      <a:pt x="103" y="110"/>
                      <a:pt x="102" y="114"/>
                      <a:pt x="102" y="115"/>
                    </a:cubicBezTo>
                    <a:cubicBezTo>
                      <a:pt x="100" y="115"/>
                      <a:pt x="99" y="115"/>
                      <a:pt x="99" y="116"/>
                    </a:cubicBezTo>
                    <a:cubicBezTo>
                      <a:pt x="98" y="116"/>
                      <a:pt x="98" y="117"/>
                      <a:pt x="98" y="117"/>
                    </a:cubicBezTo>
                    <a:cubicBezTo>
                      <a:pt x="98" y="118"/>
                      <a:pt x="98" y="118"/>
                      <a:pt x="98" y="118"/>
                    </a:cubicBezTo>
                    <a:cubicBezTo>
                      <a:pt x="98" y="119"/>
                      <a:pt x="98" y="119"/>
                      <a:pt x="98" y="119"/>
                    </a:cubicBezTo>
                    <a:cubicBezTo>
                      <a:pt x="98" y="119"/>
                      <a:pt x="98" y="119"/>
                      <a:pt x="97" y="119"/>
                    </a:cubicBezTo>
                    <a:cubicBezTo>
                      <a:pt x="96" y="119"/>
                      <a:pt x="95" y="120"/>
                      <a:pt x="94" y="120"/>
                    </a:cubicBezTo>
                    <a:cubicBezTo>
                      <a:pt x="94" y="121"/>
                      <a:pt x="93" y="122"/>
                      <a:pt x="93" y="122"/>
                    </a:cubicBezTo>
                    <a:cubicBezTo>
                      <a:pt x="93" y="123"/>
                      <a:pt x="93" y="124"/>
                      <a:pt x="94" y="124"/>
                    </a:cubicBezTo>
                    <a:cubicBezTo>
                      <a:pt x="94" y="128"/>
                      <a:pt x="94" y="128"/>
                      <a:pt x="94" y="128"/>
                    </a:cubicBezTo>
                    <a:cubicBezTo>
                      <a:pt x="93" y="131"/>
                      <a:pt x="93" y="131"/>
                      <a:pt x="89" y="132"/>
                    </a:cubicBezTo>
                    <a:cubicBezTo>
                      <a:pt x="84" y="135"/>
                      <a:pt x="84" y="135"/>
                      <a:pt x="84" y="135"/>
                    </a:cubicBezTo>
                    <a:cubicBezTo>
                      <a:pt x="80" y="137"/>
                      <a:pt x="79" y="139"/>
                      <a:pt x="79" y="141"/>
                    </a:cubicBezTo>
                    <a:cubicBezTo>
                      <a:pt x="79" y="143"/>
                      <a:pt x="80" y="144"/>
                      <a:pt x="80" y="146"/>
                    </a:cubicBezTo>
                    <a:cubicBezTo>
                      <a:pt x="81" y="147"/>
                      <a:pt x="81" y="147"/>
                      <a:pt x="81" y="147"/>
                    </a:cubicBezTo>
                    <a:cubicBezTo>
                      <a:pt x="81" y="148"/>
                      <a:pt x="76" y="152"/>
                      <a:pt x="74" y="152"/>
                    </a:cubicBezTo>
                    <a:cubicBezTo>
                      <a:pt x="74" y="152"/>
                      <a:pt x="69" y="153"/>
                      <a:pt x="69" y="153"/>
                    </a:cubicBezTo>
                    <a:cubicBezTo>
                      <a:pt x="66" y="153"/>
                      <a:pt x="66" y="155"/>
                      <a:pt x="65" y="157"/>
                    </a:cubicBezTo>
                    <a:cubicBezTo>
                      <a:pt x="65" y="157"/>
                      <a:pt x="65" y="157"/>
                      <a:pt x="65" y="157"/>
                    </a:cubicBezTo>
                    <a:cubicBezTo>
                      <a:pt x="65" y="159"/>
                      <a:pt x="65" y="159"/>
                      <a:pt x="65" y="159"/>
                    </a:cubicBezTo>
                    <a:cubicBezTo>
                      <a:pt x="65" y="159"/>
                      <a:pt x="64" y="160"/>
                      <a:pt x="64" y="160"/>
                    </a:cubicBezTo>
                    <a:cubicBezTo>
                      <a:pt x="64" y="159"/>
                      <a:pt x="64" y="159"/>
                      <a:pt x="64" y="159"/>
                    </a:cubicBezTo>
                    <a:cubicBezTo>
                      <a:pt x="63" y="158"/>
                      <a:pt x="62" y="157"/>
                      <a:pt x="61" y="157"/>
                    </a:cubicBezTo>
                    <a:cubicBezTo>
                      <a:pt x="61" y="157"/>
                      <a:pt x="60" y="158"/>
                      <a:pt x="59" y="159"/>
                    </a:cubicBezTo>
                    <a:cubicBezTo>
                      <a:pt x="58" y="159"/>
                      <a:pt x="56" y="160"/>
                      <a:pt x="56" y="160"/>
                    </a:cubicBezTo>
                    <a:cubicBezTo>
                      <a:pt x="56" y="160"/>
                      <a:pt x="56" y="160"/>
                      <a:pt x="56" y="160"/>
                    </a:cubicBezTo>
                    <a:cubicBezTo>
                      <a:pt x="56" y="160"/>
                      <a:pt x="55" y="160"/>
                      <a:pt x="55" y="160"/>
                    </a:cubicBezTo>
                    <a:cubicBezTo>
                      <a:pt x="54" y="158"/>
                      <a:pt x="53" y="156"/>
                      <a:pt x="49" y="156"/>
                    </a:cubicBezTo>
                    <a:cubicBezTo>
                      <a:pt x="47" y="156"/>
                      <a:pt x="46" y="156"/>
                      <a:pt x="46" y="156"/>
                    </a:cubicBezTo>
                    <a:cubicBezTo>
                      <a:pt x="46" y="156"/>
                      <a:pt x="46" y="155"/>
                      <a:pt x="46" y="153"/>
                    </a:cubicBezTo>
                    <a:cubicBezTo>
                      <a:pt x="46" y="152"/>
                      <a:pt x="46" y="152"/>
                      <a:pt x="46" y="152"/>
                    </a:cubicBezTo>
                    <a:cubicBezTo>
                      <a:pt x="46" y="149"/>
                      <a:pt x="45" y="147"/>
                      <a:pt x="44" y="146"/>
                    </a:cubicBezTo>
                    <a:cubicBezTo>
                      <a:pt x="43" y="146"/>
                      <a:pt x="42" y="145"/>
                      <a:pt x="40" y="146"/>
                    </a:cubicBezTo>
                    <a:cubicBezTo>
                      <a:pt x="39" y="147"/>
                      <a:pt x="38" y="147"/>
                      <a:pt x="38" y="147"/>
                    </a:cubicBezTo>
                    <a:cubicBezTo>
                      <a:pt x="38" y="146"/>
                      <a:pt x="38" y="145"/>
                      <a:pt x="37" y="144"/>
                    </a:cubicBezTo>
                    <a:cubicBezTo>
                      <a:pt x="37" y="143"/>
                      <a:pt x="37" y="142"/>
                      <a:pt x="36" y="142"/>
                    </a:cubicBezTo>
                    <a:cubicBezTo>
                      <a:pt x="35" y="141"/>
                      <a:pt x="34" y="142"/>
                      <a:pt x="33" y="142"/>
                    </a:cubicBezTo>
                    <a:cubicBezTo>
                      <a:pt x="33" y="142"/>
                      <a:pt x="33" y="143"/>
                      <a:pt x="31" y="143"/>
                    </a:cubicBezTo>
                    <a:cubicBezTo>
                      <a:pt x="30" y="138"/>
                      <a:pt x="29" y="134"/>
                      <a:pt x="26" y="131"/>
                    </a:cubicBezTo>
                    <a:cubicBezTo>
                      <a:pt x="23" y="126"/>
                      <a:pt x="21" y="124"/>
                      <a:pt x="18" y="122"/>
                    </a:cubicBezTo>
                    <a:cubicBezTo>
                      <a:pt x="13" y="118"/>
                      <a:pt x="13" y="118"/>
                      <a:pt x="13" y="118"/>
                    </a:cubicBezTo>
                    <a:cubicBezTo>
                      <a:pt x="9" y="113"/>
                      <a:pt x="3" y="112"/>
                      <a:pt x="3" y="112"/>
                    </a:cubicBezTo>
                    <a:cubicBezTo>
                      <a:pt x="3" y="112"/>
                      <a:pt x="3" y="112"/>
                      <a:pt x="2" y="112"/>
                    </a:cubicBezTo>
                    <a:cubicBezTo>
                      <a:pt x="2" y="110"/>
                      <a:pt x="2" y="108"/>
                      <a:pt x="2" y="108"/>
                    </a:cubicBezTo>
                    <a:cubicBezTo>
                      <a:pt x="3" y="107"/>
                      <a:pt x="4" y="105"/>
                      <a:pt x="5" y="105"/>
                    </a:cubicBezTo>
                    <a:cubicBezTo>
                      <a:pt x="7" y="104"/>
                      <a:pt x="8" y="103"/>
                      <a:pt x="8" y="101"/>
                    </a:cubicBezTo>
                    <a:cubicBezTo>
                      <a:pt x="8" y="100"/>
                      <a:pt x="10" y="97"/>
                      <a:pt x="10" y="97"/>
                    </a:cubicBezTo>
                    <a:cubicBezTo>
                      <a:pt x="11" y="96"/>
                      <a:pt x="12" y="96"/>
                      <a:pt x="12" y="94"/>
                    </a:cubicBezTo>
                    <a:cubicBezTo>
                      <a:pt x="12" y="94"/>
                      <a:pt x="11" y="93"/>
                      <a:pt x="11" y="93"/>
                    </a:cubicBezTo>
                    <a:cubicBezTo>
                      <a:pt x="11" y="91"/>
                      <a:pt x="10" y="90"/>
                      <a:pt x="10" y="89"/>
                    </a:cubicBezTo>
                    <a:cubicBezTo>
                      <a:pt x="11" y="89"/>
                      <a:pt x="12" y="89"/>
                      <a:pt x="12" y="88"/>
                    </a:cubicBezTo>
                    <a:cubicBezTo>
                      <a:pt x="12" y="88"/>
                      <a:pt x="12" y="87"/>
                      <a:pt x="12" y="87"/>
                    </a:cubicBezTo>
                    <a:cubicBezTo>
                      <a:pt x="12" y="86"/>
                      <a:pt x="12" y="85"/>
                      <a:pt x="11" y="84"/>
                    </a:cubicBezTo>
                    <a:cubicBezTo>
                      <a:pt x="10" y="82"/>
                      <a:pt x="10" y="82"/>
                      <a:pt x="10" y="81"/>
                    </a:cubicBezTo>
                    <a:cubicBezTo>
                      <a:pt x="10" y="80"/>
                      <a:pt x="10" y="80"/>
                      <a:pt x="9" y="79"/>
                    </a:cubicBezTo>
                    <a:cubicBezTo>
                      <a:pt x="7" y="78"/>
                      <a:pt x="7" y="78"/>
                      <a:pt x="7" y="78"/>
                    </a:cubicBezTo>
                    <a:cubicBezTo>
                      <a:pt x="5" y="77"/>
                      <a:pt x="4" y="76"/>
                      <a:pt x="4" y="75"/>
                    </a:cubicBezTo>
                    <a:cubicBezTo>
                      <a:pt x="4" y="75"/>
                      <a:pt x="5" y="75"/>
                      <a:pt x="5" y="74"/>
                    </a:cubicBezTo>
                    <a:cubicBezTo>
                      <a:pt x="5" y="73"/>
                      <a:pt x="5" y="73"/>
                      <a:pt x="6" y="73"/>
                    </a:cubicBezTo>
                    <a:cubicBezTo>
                      <a:pt x="7" y="73"/>
                      <a:pt x="8" y="72"/>
                      <a:pt x="9" y="70"/>
                    </a:cubicBezTo>
                    <a:cubicBezTo>
                      <a:pt x="9" y="69"/>
                      <a:pt x="9" y="68"/>
                      <a:pt x="9" y="67"/>
                    </a:cubicBezTo>
                    <a:cubicBezTo>
                      <a:pt x="9" y="67"/>
                      <a:pt x="9" y="67"/>
                      <a:pt x="9" y="66"/>
                    </a:cubicBezTo>
                    <a:cubicBezTo>
                      <a:pt x="12" y="64"/>
                      <a:pt x="16" y="62"/>
                      <a:pt x="20" y="64"/>
                    </a:cubicBezTo>
                    <a:cubicBezTo>
                      <a:pt x="22" y="66"/>
                      <a:pt x="22" y="66"/>
                      <a:pt x="22" y="66"/>
                    </a:cubicBezTo>
                    <a:cubicBezTo>
                      <a:pt x="24" y="67"/>
                      <a:pt x="24" y="68"/>
                      <a:pt x="30" y="68"/>
                    </a:cubicBezTo>
                    <a:cubicBezTo>
                      <a:pt x="34" y="69"/>
                      <a:pt x="35" y="67"/>
                      <a:pt x="36" y="66"/>
                    </a:cubicBezTo>
                    <a:cubicBezTo>
                      <a:pt x="36" y="65"/>
                      <a:pt x="36" y="64"/>
                      <a:pt x="37" y="64"/>
                    </a:cubicBezTo>
                    <a:cubicBezTo>
                      <a:pt x="39" y="64"/>
                      <a:pt x="40" y="64"/>
                      <a:pt x="41" y="63"/>
                    </a:cubicBezTo>
                    <a:cubicBezTo>
                      <a:pt x="41" y="63"/>
                      <a:pt x="41" y="63"/>
                      <a:pt x="41" y="63"/>
                    </a:cubicBezTo>
                    <a:cubicBezTo>
                      <a:pt x="41" y="62"/>
                      <a:pt x="40" y="61"/>
                      <a:pt x="39" y="61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6" y="57"/>
                      <a:pt x="36" y="56"/>
                      <a:pt x="36" y="55"/>
                    </a:cubicBezTo>
                    <a:cubicBezTo>
                      <a:pt x="36" y="54"/>
                      <a:pt x="36" y="54"/>
                      <a:pt x="36" y="53"/>
                    </a:cubicBezTo>
                    <a:cubicBezTo>
                      <a:pt x="37" y="51"/>
                      <a:pt x="37" y="51"/>
                      <a:pt x="37" y="51"/>
                    </a:cubicBezTo>
                    <a:cubicBezTo>
                      <a:pt x="37" y="49"/>
                      <a:pt x="38" y="48"/>
                      <a:pt x="38" y="46"/>
                    </a:cubicBezTo>
                    <a:cubicBezTo>
                      <a:pt x="38" y="45"/>
                      <a:pt x="38" y="44"/>
                      <a:pt x="38" y="43"/>
                    </a:cubicBezTo>
                    <a:cubicBezTo>
                      <a:pt x="38" y="42"/>
                      <a:pt x="38" y="42"/>
                      <a:pt x="38" y="42"/>
                    </a:cubicBezTo>
                    <a:cubicBezTo>
                      <a:pt x="37" y="40"/>
                      <a:pt x="37" y="39"/>
                      <a:pt x="36" y="36"/>
                    </a:cubicBezTo>
                    <a:cubicBezTo>
                      <a:pt x="36" y="36"/>
                      <a:pt x="34" y="33"/>
                      <a:pt x="34" y="33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3" y="26"/>
                      <a:pt x="31" y="25"/>
                      <a:pt x="29" y="25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8" y="22"/>
                      <a:pt x="27" y="19"/>
                      <a:pt x="25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4"/>
                      <a:pt x="23" y="13"/>
                    </a:cubicBezTo>
                    <a:cubicBezTo>
                      <a:pt x="25" y="14"/>
                      <a:pt x="28" y="15"/>
                      <a:pt x="30" y="14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6" y="15"/>
                      <a:pt x="39" y="16"/>
                      <a:pt x="40" y="14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3" y="12"/>
                      <a:pt x="44" y="11"/>
                      <a:pt x="44" y="9"/>
                    </a:cubicBezTo>
                    <a:cubicBezTo>
                      <a:pt x="44" y="8"/>
                      <a:pt x="46" y="9"/>
                      <a:pt x="46" y="9"/>
                    </a:cubicBezTo>
                    <a:cubicBezTo>
                      <a:pt x="49" y="10"/>
                      <a:pt x="52" y="8"/>
                      <a:pt x="53" y="7"/>
                    </a:cubicBezTo>
                    <a:cubicBezTo>
                      <a:pt x="54" y="6"/>
                      <a:pt x="57" y="6"/>
                      <a:pt x="59" y="7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65" y="9"/>
                      <a:pt x="67" y="10"/>
                      <a:pt x="69" y="7"/>
                    </a:cubicBezTo>
                    <a:close/>
                    <a:moveTo>
                      <a:pt x="103" y="115"/>
                    </a:moveTo>
                    <a:cubicBezTo>
                      <a:pt x="103" y="115"/>
                      <a:pt x="103" y="115"/>
                      <a:pt x="103" y="115"/>
                    </a:cubicBezTo>
                    <a:cubicBezTo>
                      <a:pt x="103" y="115"/>
                      <a:pt x="103" y="115"/>
                      <a:pt x="103" y="11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Freeform 89"/>
              <p:cNvSpPr>
                <a:spLocks noEditPoints="1"/>
              </p:cNvSpPr>
              <p:nvPr/>
            </p:nvSpPr>
            <p:spPr bwMode="auto">
              <a:xfrm>
                <a:off x="2834" y="2642"/>
                <a:ext cx="74" cy="93"/>
              </a:xfrm>
              <a:custGeom>
                <a:avLst/>
                <a:gdLst>
                  <a:gd name="T0" fmla="*/ 2 w 15"/>
                  <a:gd name="T1" fmla="*/ 0 h 19"/>
                  <a:gd name="T2" fmla="*/ 1 w 15"/>
                  <a:gd name="T3" fmla="*/ 1 h 19"/>
                  <a:gd name="T4" fmla="*/ 1 w 15"/>
                  <a:gd name="T5" fmla="*/ 7 h 19"/>
                  <a:gd name="T6" fmla="*/ 7 w 15"/>
                  <a:gd name="T7" fmla="*/ 14 h 19"/>
                  <a:gd name="T8" fmla="*/ 9 w 15"/>
                  <a:gd name="T9" fmla="*/ 19 h 19"/>
                  <a:gd name="T10" fmla="*/ 9 w 15"/>
                  <a:gd name="T11" fmla="*/ 19 h 19"/>
                  <a:gd name="T12" fmla="*/ 10 w 15"/>
                  <a:gd name="T13" fmla="*/ 19 h 19"/>
                  <a:gd name="T14" fmla="*/ 12 w 15"/>
                  <a:gd name="T15" fmla="*/ 11 h 19"/>
                  <a:gd name="T16" fmla="*/ 11 w 15"/>
                  <a:gd name="T17" fmla="*/ 8 h 19"/>
                  <a:gd name="T18" fmla="*/ 9 w 15"/>
                  <a:gd name="T19" fmla="*/ 4 h 19"/>
                  <a:gd name="T20" fmla="*/ 5 w 15"/>
                  <a:gd name="T21" fmla="*/ 2 h 19"/>
                  <a:gd name="T22" fmla="*/ 4 w 15"/>
                  <a:gd name="T23" fmla="*/ 0 h 19"/>
                  <a:gd name="T24" fmla="*/ 2 w 15"/>
                  <a:gd name="T25" fmla="*/ 0 h 19"/>
                  <a:gd name="T26" fmla="*/ 9 w 15"/>
                  <a:gd name="T27" fmla="*/ 13 h 19"/>
                  <a:gd name="T28" fmla="*/ 6 w 15"/>
                  <a:gd name="T29" fmla="*/ 9 h 19"/>
                  <a:gd name="T30" fmla="*/ 2 w 15"/>
                  <a:gd name="T31" fmla="*/ 6 h 19"/>
                  <a:gd name="T32" fmla="*/ 2 w 15"/>
                  <a:gd name="T33" fmla="*/ 4 h 19"/>
                  <a:gd name="T34" fmla="*/ 3 w 15"/>
                  <a:gd name="T35" fmla="*/ 2 h 19"/>
                  <a:gd name="T36" fmla="*/ 4 w 15"/>
                  <a:gd name="T37" fmla="*/ 3 h 19"/>
                  <a:gd name="T38" fmla="*/ 8 w 15"/>
                  <a:gd name="T39" fmla="*/ 5 h 19"/>
                  <a:gd name="T40" fmla="*/ 9 w 15"/>
                  <a:gd name="T41" fmla="*/ 7 h 19"/>
                  <a:gd name="T42" fmla="*/ 9 w 15"/>
                  <a:gd name="T43" fmla="*/ 8 h 19"/>
                  <a:gd name="T44" fmla="*/ 10 w 15"/>
                  <a:gd name="T45" fmla="*/ 12 h 19"/>
                  <a:gd name="T46" fmla="*/ 11 w 15"/>
                  <a:gd name="T47" fmla="*/ 14 h 19"/>
                  <a:gd name="T48" fmla="*/ 10 w 15"/>
                  <a:gd name="T49" fmla="*/ 16 h 19"/>
                  <a:gd name="T50" fmla="*/ 9 w 15"/>
                  <a:gd name="T51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" h="19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0" y="5"/>
                      <a:pt x="1" y="7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8" y="16"/>
                      <a:pt x="9" y="18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2" y="18"/>
                      <a:pt x="15" y="14"/>
                      <a:pt x="12" y="11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7"/>
                      <a:pt x="11" y="6"/>
                      <a:pt x="9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  <a:moveTo>
                      <a:pt x="9" y="13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4" y="3"/>
                      <a:pt x="4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9"/>
                      <a:pt x="9" y="10"/>
                      <a:pt x="10" y="12"/>
                    </a:cubicBezTo>
                    <a:cubicBezTo>
                      <a:pt x="11" y="12"/>
                      <a:pt x="11" y="13"/>
                      <a:pt x="11" y="14"/>
                    </a:cubicBezTo>
                    <a:cubicBezTo>
                      <a:pt x="11" y="15"/>
                      <a:pt x="11" y="16"/>
                      <a:pt x="10" y="16"/>
                    </a:cubicBezTo>
                    <a:cubicBezTo>
                      <a:pt x="10" y="16"/>
                      <a:pt x="10" y="14"/>
                      <a:pt x="9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Freeform 90"/>
              <p:cNvSpPr>
                <a:spLocks noEditPoints="1"/>
              </p:cNvSpPr>
              <p:nvPr/>
            </p:nvSpPr>
            <p:spPr bwMode="auto">
              <a:xfrm>
                <a:off x="4077" y="1093"/>
                <a:ext cx="663" cy="989"/>
              </a:xfrm>
              <a:custGeom>
                <a:avLst/>
                <a:gdLst>
                  <a:gd name="T0" fmla="*/ 59 w 136"/>
                  <a:gd name="T1" fmla="*/ 16 h 203"/>
                  <a:gd name="T2" fmla="*/ 44 w 136"/>
                  <a:gd name="T3" fmla="*/ 17 h 203"/>
                  <a:gd name="T4" fmla="*/ 45 w 136"/>
                  <a:gd name="T5" fmla="*/ 36 h 203"/>
                  <a:gd name="T6" fmla="*/ 36 w 136"/>
                  <a:gd name="T7" fmla="*/ 51 h 203"/>
                  <a:gd name="T8" fmla="*/ 23 w 136"/>
                  <a:gd name="T9" fmla="*/ 66 h 203"/>
                  <a:gd name="T10" fmla="*/ 21 w 136"/>
                  <a:gd name="T11" fmla="*/ 80 h 203"/>
                  <a:gd name="T12" fmla="*/ 13 w 136"/>
                  <a:gd name="T13" fmla="*/ 87 h 203"/>
                  <a:gd name="T14" fmla="*/ 8 w 136"/>
                  <a:gd name="T15" fmla="*/ 106 h 203"/>
                  <a:gd name="T16" fmla="*/ 7 w 136"/>
                  <a:gd name="T17" fmla="*/ 124 h 203"/>
                  <a:gd name="T18" fmla="*/ 0 w 136"/>
                  <a:gd name="T19" fmla="*/ 143 h 203"/>
                  <a:gd name="T20" fmla="*/ 13 w 136"/>
                  <a:gd name="T21" fmla="*/ 150 h 203"/>
                  <a:gd name="T22" fmla="*/ 24 w 136"/>
                  <a:gd name="T23" fmla="*/ 166 h 203"/>
                  <a:gd name="T24" fmla="*/ 49 w 136"/>
                  <a:gd name="T25" fmla="*/ 176 h 203"/>
                  <a:gd name="T26" fmla="*/ 72 w 136"/>
                  <a:gd name="T27" fmla="*/ 170 h 203"/>
                  <a:gd name="T28" fmla="*/ 83 w 136"/>
                  <a:gd name="T29" fmla="*/ 180 h 203"/>
                  <a:gd name="T30" fmla="*/ 98 w 136"/>
                  <a:gd name="T31" fmla="*/ 197 h 203"/>
                  <a:gd name="T32" fmla="*/ 111 w 136"/>
                  <a:gd name="T33" fmla="*/ 199 h 203"/>
                  <a:gd name="T34" fmla="*/ 128 w 136"/>
                  <a:gd name="T35" fmla="*/ 186 h 203"/>
                  <a:gd name="T36" fmla="*/ 132 w 136"/>
                  <a:gd name="T37" fmla="*/ 171 h 203"/>
                  <a:gd name="T38" fmla="*/ 118 w 136"/>
                  <a:gd name="T39" fmla="*/ 144 h 203"/>
                  <a:gd name="T40" fmla="*/ 111 w 136"/>
                  <a:gd name="T41" fmla="*/ 139 h 203"/>
                  <a:gd name="T42" fmla="*/ 90 w 136"/>
                  <a:gd name="T43" fmla="*/ 120 h 203"/>
                  <a:gd name="T44" fmla="*/ 83 w 136"/>
                  <a:gd name="T45" fmla="*/ 105 h 203"/>
                  <a:gd name="T46" fmla="*/ 85 w 136"/>
                  <a:gd name="T47" fmla="*/ 87 h 203"/>
                  <a:gd name="T48" fmla="*/ 89 w 136"/>
                  <a:gd name="T49" fmla="*/ 69 h 203"/>
                  <a:gd name="T50" fmla="*/ 92 w 136"/>
                  <a:gd name="T51" fmla="*/ 61 h 203"/>
                  <a:gd name="T52" fmla="*/ 96 w 136"/>
                  <a:gd name="T53" fmla="*/ 48 h 203"/>
                  <a:gd name="T54" fmla="*/ 100 w 136"/>
                  <a:gd name="T55" fmla="*/ 37 h 203"/>
                  <a:gd name="T56" fmla="*/ 86 w 136"/>
                  <a:gd name="T57" fmla="*/ 31 h 203"/>
                  <a:gd name="T58" fmla="*/ 77 w 136"/>
                  <a:gd name="T59" fmla="*/ 18 h 203"/>
                  <a:gd name="T60" fmla="*/ 78 w 136"/>
                  <a:gd name="T61" fmla="*/ 6 h 203"/>
                  <a:gd name="T62" fmla="*/ 59 w 136"/>
                  <a:gd name="T63" fmla="*/ 19 h 203"/>
                  <a:gd name="T64" fmla="*/ 72 w 136"/>
                  <a:gd name="T65" fmla="*/ 3 h 203"/>
                  <a:gd name="T66" fmla="*/ 73 w 136"/>
                  <a:gd name="T67" fmla="*/ 12 h 203"/>
                  <a:gd name="T68" fmla="*/ 75 w 136"/>
                  <a:gd name="T69" fmla="*/ 29 h 203"/>
                  <a:gd name="T70" fmla="*/ 90 w 136"/>
                  <a:gd name="T71" fmla="*/ 35 h 203"/>
                  <a:gd name="T72" fmla="*/ 103 w 136"/>
                  <a:gd name="T73" fmla="*/ 43 h 203"/>
                  <a:gd name="T74" fmla="*/ 90 w 136"/>
                  <a:gd name="T75" fmla="*/ 58 h 203"/>
                  <a:gd name="T76" fmla="*/ 84 w 136"/>
                  <a:gd name="T77" fmla="*/ 75 h 203"/>
                  <a:gd name="T78" fmla="*/ 85 w 136"/>
                  <a:gd name="T79" fmla="*/ 99 h 203"/>
                  <a:gd name="T80" fmla="*/ 89 w 136"/>
                  <a:gd name="T81" fmla="*/ 122 h 203"/>
                  <a:gd name="T82" fmla="*/ 109 w 136"/>
                  <a:gd name="T83" fmla="*/ 141 h 203"/>
                  <a:gd name="T84" fmla="*/ 116 w 136"/>
                  <a:gd name="T85" fmla="*/ 144 h 203"/>
                  <a:gd name="T86" fmla="*/ 122 w 136"/>
                  <a:gd name="T87" fmla="*/ 161 h 203"/>
                  <a:gd name="T88" fmla="*/ 125 w 136"/>
                  <a:gd name="T89" fmla="*/ 184 h 203"/>
                  <a:gd name="T90" fmla="*/ 117 w 136"/>
                  <a:gd name="T91" fmla="*/ 193 h 203"/>
                  <a:gd name="T92" fmla="*/ 106 w 136"/>
                  <a:gd name="T93" fmla="*/ 200 h 203"/>
                  <a:gd name="T94" fmla="*/ 89 w 136"/>
                  <a:gd name="T95" fmla="*/ 194 h 203"/>
                  <a:gd name="T96" fmla="*/ 82 w 136"/>
                  <a:gd name="T97" fmla="*/ 176 h 203"/>
                  <a:gd name="T98" fmla="*/ 61 w 136"/>
                  <a:gd name="T99" fmla="*/ 173 h 203"/>
                  <a:gd name="T100" fmla="*/ 36 w 136"/>
                  <a:gd name="T101" fmla="*/ 177 h 203"/>
                  <a:gd name="T102" fmla="*/ 19 w 136"/>
                  <a:gd name="T103" fmla="*/ 158 h 203"/>
                  <a:gd name="T104" fmla="*/ 5 w 136"/>
                  <a:gd name="T105" fmla="*/ 141 h 203"/>
                  <a:gd name="T106" fmla="*/ 8 w 136"/>
                  <a:gd name="T107" fmla="*/ 124 h 203"/>
                  <a:gd name="T108" fmla="*/ 13 w 136"/>
                  <a:gd name="T109" fmla="*/ 100 h 203"/>
                  <a:gd name="T110" fmla="*/ 15 w 136"/>
                  <a:gd name="T111" fmla="*/ 88 h 203"/>
                  <a:gd name="T112" fmla="*/ 23 w 136"/>
                  <a:gd name="T113" fmla="*/ 79 h 203"/>
                  <a:gd name="T114" fmla="*/ 22 w 136"/>
                  <a:gd name="T115" fmla="*/ 68 h 203"/>
                  <a:gd name="T116" fmla="*/ 38 w 136"/>
                  <a:gd name="T117" fmla="*/ 52 h 203"/>
                  <a:gd name="T118" fmla="*/ 47 w 136"/>
                  <a:gd name="T119" fmla="*/ 37 h 203"/>
                  <a:gd name="T120" fmla="*/ 47 w 136"/>
                  <a:gd name="T121" fmla="*/ 28 h 203"/>
                  <a:gd name="T122" fmla="*/ 47 w 136"/>
                  <a:gd name="T123" fmla="*/ 18 h 203"/>
                  <a:gd name="T124" fmla="*/ 110 w 136"/>
                  <a:gd name="T125" fmla="*/ 20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6" h="203">
                    <a:moveTo>
                      <a:pt x="71" y="1"/>
                    </a:moveTo>
                    <a:cubicBezTo>
                      <a:pt x="69" y="2"/>
                      <a:pt x="68" y="4"/>
                      <a:pt x="68" y="5"/>
                    </a:cubicBezTo>
                    <a:cubicBezTo>
                      <a:pt x="68" y="7"/>
                      <a:pt x="68" y="7"/>
                      <a:pt x="68" y="7"/>
                    </a:cubicBezTo>
                    <a:cubicBezTo>
                      <a:pt x="68" y="11"/>
                      <a:pt x="68" y="14"/>
                      <a:pt x="66" y="14"/>
                    </a:cubicBezTo>
                    <a:cubicBezTo>
                      <a:pt x="63" y="14"/>
                      <a:pt x="61" y="16"/>
                      <a:pt x="59" y="16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7" y="17"/>
                      <a:pt x="52" y="17"/>
                      <a:pt x="50" y="16"/>
                    </a:cubicBezTo>
                    <a:cubicBezTo>
                      <a:pt x="49" y="15"/>
                      <a:pt x="48" y="16"/>
                      <a:pt x="47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4" y="16"/>
                      <a:pt x="44" y="17"/>
                    </a:cubicBezTo>
                    <a:cubicBezTo>
                      <a:pt x="44" y="19"/>
                      <a:pt x="44" y="21"/>
                      <a:pt x="45" y="22"/>
                    </a:cubicBezTo>
                    <a:cubicBezTo>
                      <a:pt x="46" y="24"/>
                      <a:pt x="46" y="25"/>
                      <a:pt x="45" y="27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4" y="30"/>
                      <a:pt x="43" y="32"/>
                      <a:pt x="45" y="34"/>
                    </a:cubicBezTo>
                    <a:cubicBezTo>
                      <a:pt x="46" y="34"/>
                      <a:pt x="46" y="35"/>
                      <a:pt x="45" y="36"/>
                    </a:cubicBezTo>
                    <a:cubicBezTo>
                      <a:pt x="44" y="38"/>
                      <a:pt x="44" y="38"/>
                      <a:pt x="44" y="38"/>
                    </a:cubicBezTo>
                    <a:cubicBezTo>
                      <a:pt x="43" y="40"/>
                      <a:pt x="41" y="42"/>
                      <a:pt x="39" y="42"/>
                    </a:cubicBezTo>
                    <a:cubicBezTo>
                      <a:pt x="38" y="42"/>
                      <a:pt x="37" y="42"/>
                      <a:pt x="36" y="43"/>
                    </a:cubicBezTo>
                    <a:cubicBezTo>
                      <a:pt x="35" y="44"/>
                      <a:pt x="36" y="46"/>
                      <a:pt x="36" y="47"/>
                    </a:cubicBezTo>
                    <a:cubicBezTo>
                      <a:pt x="37" y="48"/>
                      <a:pt x="38" y="49"/>
                      <a:pt x="36" y="51"/>
                    </a:cubicBezTo>
                    <a:cubicBezTo>
                      <a:pt x="33" y="55"/>
                      <a:pt x="35" y="58"/>
                      <a:pt x="36" y="59"/>
                    </a:cubicBezTo>
                    <a:cubicBezTo>
                      <a:pt x="37" y="60"/>
                      <a:pt x="37" y="63"/>
                      <a:pt x="36" y="63"/>
                    </a:cubicBezTo>
                    <a:cubicBezTo>
                      <a:pt x="36" y="63"/>
                      <a:pt x="33" y="63"/>
                      <a:pt x="31" y="63"/>
                    </a:cubicBezTo>
                    <a:cubicBezTo>
                      <a:pt x="29" y="62"/>
                      <a:pt x="28" y="64"/>
                      <a:pt x="26" y="66"/>
                    </a:cubicBezTo>
                    <a:cubicBezTo>
                      <a:pt x="25" y="67"/>
                      <a:pt x="24" y="66"/>
                      <a:pt x="23" y="66"/>
                    </a:cubicBezTo>
                    <a:cubicBezTo>
                      <a:pt x="20" y="66"/>
                      <a:pt x="20" y="66"/>
                      <a:pt x="20" y="66"/>
                    </a:cubicBezTo>
                    <a:cubicBezTo>
                      <a:pt x="18" y="67"/>
                      <a:pt x="17" y="69"/>
                      <a:pt x="17" y="71"/>
                    </a:cubicBezTo>
                    <a:cubicBezTo>
                      <a:pt x="17" y="72"/>
                      <a:pt x="17" y="72"/>
                      <a:pt x="17" y="72"/>
                    </a:cubicBezTo>
                    <a:cubicBezTo>
                      <a:pt x="16" y="74"/>
                      <a:pt x="17" y="76"/>
                      <a:pt x="19" y="77"/>
                    </a:cubicBezTo>
                    <a:cubicBezTo>
                      <a:pt x="20" y="78"/>
                      <a:pt x="20" y="79"/>
                      <a:pt x="21" y="80"/>
                    </a:cubicBezTo>
                    <a:cubicBezTo>
                      <a:pt x="21" y="80"/>
                      <a:pt x="21" y="80"/>
                      <a:pt x="21" y="80"/>
                    </a:cubicBezTo>
                    <a:cubicBezTo>
                      <a:pt x="21" y="80"/>
                      <a:pt x="20" y="80"/>
                      <a:pt x="18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5" y="80"/>
                      <a:pt x="15" y="82"/>
                      <a:pt x="14" y="84"/>
                    </a:cubicBezTo>
                    <a:cubicBezTo>
                      <a:pt x="13" y="87"/>
                      <a:pt x="13" y="87"/>
                      <a:pt x="13" y="87"/>
                    </a:cubicBezTo>
                    <a:cubicBezTo>
                      <a:pt x="13" y="87"/>
                      <a:pt x="13" y="88"/>
                      <a:pt x="13" y="88"/>
                    </a:cubicBezTo>
                    <a:cubicBezTo>
                      <a:pt x="13" y="89"/>
                      <a:pt x="14" y="90"/>
                      <a:pt x="15" y="91"/>
                    </a:cubicBezTo>
                    <a:cubicBezTo>
                      <a:pt x="15" y="91"/>
                      <a:pt x="16" y="91"/>
                      <a:pt x="16" y="91"/>
                    </a:cubicBezTo>
                    <a:cubicBezTo>
                      <a:pt x="15" y="93"/>
                      <a:pt x="14" y="95"/>
                      <a:pt x="12" y="99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6" y="109"/>
                      <a:pt x="5" y="109"/>
                      <a:pt x="5" y="109"/>
                    </a:cubicBezTo>
                    <a:cubicBezTo>
                      <a:pt x="4" y="110"/>
                      <a:pt x="3" y="110"/>
                      <a:pt x="3" y="111"/>
                    </a:cubicBezTo>
                    <a:cubicBezTo>
                      <a:pt x="3" y="112"/>
                      <a:pt x="3" y="113"/>
                      <a:pt x="4" y="114"/>
                    </a:cubicBezTo>
                    <a:cubicBezTo>
                      <a:pt x="4" y="114"/>
                      <a:pt x="5" y="117"/>
                      <a:pt x="5" y="117"/>
                    </a:cubicBezTo>
                    <a:cubicBezTo>
                      <a:pt x="6" y="120"/>
                      <a:pt x="7" y="122"/>
                      <a:pt x="7" y="124"/>
                    </a:cubicBezTo>
                    <a:cubicBezTo>
                      <a:pt x="7" y="125"/>
                      <a:pt x="7" y="125"/>
                      <a:pt x="7" y="126"/>
                    </a:cubicBezTo>
                    <a:cubicBezTo>
                      <a:pt x="6" y="128"/>
                      <a:pt x="6" y="128"/>
                      <a:pt x="5" y="128"/>
                    </a:cubicBezTo>
                    <a:cubicBezTo>
                      <a:pt x="4" y="129"/>
                      <a:pt x="3" y="129"/>
                      <a:pt x="3" y="133"/>
                    </a:cubicBezTo>
                    <a:cubicBezTo>
                      <a:pt x="3" y="138"/>
                      <a:pt x="0" y="142"/>
                      <a:pt x="0" y="142"/>
                    </a:cubicBezTo>
                    <a:cubicBezTo>
                      <a:pt x="0" y="143"/>
                      <a:pt x="0" y="143"/>
                      <a:pt x="0" y="143"/>
                    </a:cubicBezTo>
                    <a:cubicBezTo>
                      <a:pt x="0" y="143"/>
                      <a:pt x="0" y="143"/>
                      <a:pt x="0" y="143"/>
                    </a:cubicBezTo>
                    <a:cubicBezTo>
                      <a:pt x="0" y="144"/>
                      <a:pt x="1" y="144"/>
                      <a:pt x="1" y="144"/>
                    </a:cubicBezTo>
                    <a:cubicBezTo>
                      <a:pt x="5" y="143"/>
                      <a:pt x="5" y="143"/>
                      <a:pt x="5" y="143"/>
                    </a:cubicBezTo>
                    <a:cubicBezTo>
                      <a:pt x="6" y="143"/>
                      <a:pt x="6" y="143"/>
                      <a:pt x="8" y="144"/>
                    </a:cubicBezTo>
                    <a:cubicBezTo>
                      <a:pt x="10" y="145"/>
                      <a:pt x="13" y="147"/>
                      <a:pt x="13" y="150"/>
                    </a:cubicBezTo>
                    <a:cubicBezTo>
                      <a:pt x="14" y="151"/>
                      <a:pt x="13" y="153"/>
                      <a:pt x="13" y="154"/>
                    </a:cubicBezTo>
                    <a:cubicBezTo>
                      <a:pt x="12" y="155"/>
                      <a:pt x="11" y="157"/>
                      <a:pt x="13" y="159"/>
                    </a:cubicBezTo>
                    <a:cubicBezTo>
                      <a:pt x="15" y="160"/>
                      <a:pt x="17" y="160"/>
                      <a:pt x="19" y="160"/>
                    </a:cubicBezTo>
                    <a:cubicBezTo>
                      <a:pt x="21" y="160"/>
                      <a:pt x="22" y="160"/>
                      <a:pt x="22" y="161"/>
                    </a:cubicBezTo>
                    <a:cubicBezTo>
                      <a:pt x="23" y="162"/>
                      <a:pt x="24" y="164"/>
                      <a:pt x="24" y="166"/>
                    </a:cubicBezTo>
                    <a:cubicBezTo>
                      <a:pt x="25" y="170"/>
                      <a:pt x="26" y="174"/>
                      <a:pt x="28" y="175"/>
                    </a:cubicBezTo>
                    <a:cubicBezTo>
                      <a:pt x="30" y="176"/>
                      <a:pt x="30" y="176"/>
                      <a:pt x="30" y="176"/>
                    </a:cubicBezTo>
                    <a:cubicBezTo>
                      <a:pt x="31" y="178"/>
                      <a:pt x="32" y="178"/>
                      <a:pt x="36" y="178"/>
                    </a:cubicBezTo>
                    <a:cubicBezTo>
                      <a:pt x="42" y="179"/>
                      <a:pt x="47" y="175"/>
                      <a:pt x="47" y="175"/>
                    </a:cubicBezTo>
                    <a:cubicBezTo>
                      <a:pt x="48" y="175"/>
                      <a:pt x="49" y="176"/>
                      <a:pt x="49" y="176"/>
                    </a:cubicBezTo>
                    <a:cubicBezTo>
                      <a:pt x="51" y="177"/>
                      <a:pt x="51" y="177"/>
                      <a:pt x="51" y="177"/>
                    </a:cubicBezTo>
                    <a:cubicBezTo>
                      <a:pt x="54" y="178"/>
                      <a:pt x="56" y="177"/>
                      <a:pt x="58" y="176"/>
                    </a:cubicBezTo>
                    <a:cubicBezTo>
                      <a:pt x="59" y="175"/>
                      <a:pt x="60" y="175"/>
                      <a:pt x="61" y="175"/>
                    </a:cubicBezTo>
                    <a:cubicBezTo>
                      <a:pt x="63" y="175"/>
                      <a:pt x="65" y="175"/>
                      <a:pt x="66" y="173"/>
                    </a:cubicBezTo>
                    <a:cubicBezTo>
                      <a:pt x="67" y="171"/>
                      <a:pt x="70" y="169"/>
                      <a:pt x="72" y="170"/>
                    </a:cubicBezTo>
                    <a:cubicBezTo>
                      <a:pt x="75" y="171"/>
                      <a:pt x="75" y="171"/>
                      <a:pt x="75" y="171"/>
                    </a:cubicBezTo>
                    <a:cubicBezTo>
                      <a:pt x="77" y="171"/>
                      <a:pt x="78" y="172"/>
                      <a:pt x="79" y="173"/>
                    </a:cubicBezTo>
                    <a:cubicBezTo>
                      <a:pt x="80" y="174"/>
                      <a:pt x="80" y="175"/>
                      <a:pt x="80" y="176"/>
                    </a:cubicBezTo>
                    <a:cubicBezTo>
                      <a:pt x="80" y="177"/>
                      <a:pt x="80" y="179"/>
                      <a:pt x="81" y="180"/>
                    </a:cubicBezTo>
                    <a:cubicBezTo>
                      <a:pt x="81" y="180"/>
                      <a:pt x="83" y="180"/>
                      <a:pt x="83" y="180"/>
                    </a:cubicBezTo>
                    <a:cubicBezTo>
                      <a:pt x="86" y="182"/>
                      <a:pt x="89" y="183"/>
                      <a:pt x="88" y="185"/>
                    </a:cubicBezTo>
                    <a:cubicBezTo>
                      <a:pt x="87" y="189"/>
                      <a:pt x="86" y="194"/>
                      <a:pt x="88" y="195"/>
                    </a:cubicBezTo>
                    <a:cubicBezTo>
                      <a:pt x="88" y="195"/>
                      <a:pt x="89" y="196"/>
                      <a:pt x="89" y="196"/>
                    </a:cubicBezTo>
                    <a:cubicBezTo>
                      <a:pt x="91" y="196"/>
                      <a:pt x="92" y="196"/>
                      <a:pt x="93" y="197"/>
                    </a:cubicBezTo>
                    <a:cubicBezTo>
                      <a:pt x="95" y="200"/>
                      <a:pt x="97" y="198"/>
                      <a:pt x="98" y="197"/>
                    </a:cubicBezTo>
                    <a:cubicBezTo>
                      <a:pt x="99" y="197"/>
                      <a:pt x="103" y="199"/>
                      <a:pt x="104" y="201"/>
                    </a:cubicBezTo>
                    <a:cubicBezTo>
                      <a:pt x="105" y="202"/>
                      <a:pt x="105" y="202"/>
                      <a:pt x="105" y="202"/>
                    </a:cubicBezTo>
                    <a:cubicBezTo>
                      <a:pt x="108" y="203"/>
                      <a:pt x="110" y="200"/>
                      <a:pt x="111" y="200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11" y="199"/>
                      <a:pt x="111" y="199"/>
                      <a:pt x="111" y="199"/>
                    </a:cubicBezTo>
                    <a:cubicBezTo>
                      <a:pt x="111" y="199"/>
                      <a:pt x="111" y="198"/>
                      <a:pt x="111" y="197"/>
                    </a:cubicBezTo>
                    <a:cubicBezTo>
                      <a:pt x="112" y="195"/>
                      <a:pt x="112" y="194"/>
                      <a:pt x="113" y="194"/>
                    </a:cubicBezTo>
                    <a:cubicBezTo>
                      <a:pt x="114" y="194"/>
                      <a:pt x="115" y="194"/>
                      <a:pt x="116" y="195"/>
                    </a:cubicBezTo>
                    <a:cubicBezTo>
                      <a:pt x="119" y="197"/>
                      <a:pt x="123" y="196"/>
                      <a:pt x="125" y="194"/>
                    </a:cubicBezTo>
                    <a:cubicBezTo>
                      <a:pt x="127" y="192"/>
                      <a:pt x="128" y="189"/>
                      <a:pt x="128" y="186"/>
                    </a:cubicBezTo>
                    <a:cubicBezTo>
                      <a:pt x="127" y="186"/>
                      <a:pt x="127" y="186"/>
                      <a:pt x="127" y="186"/>
                    </a:cubicBezTo>
                    <a:cubicBezTo>
                      <a:pt x="127" y="184"/>
                      <a:pt x="127" y="183"/>
                      <a:pt x="130" y="182"/>
                    </a:cubicBezTo>
                    <a:cubicBezTo>
                      <a:pt x="133" y="180"/>
                      <a:pt x="134" y="178"/>
                      <a:pt x="136" y="177"/>
                    </a:cubicBezTo>
                    <a:cubicBezTo>
                      <a:pt x="136" y="176"/>
                      <a:pt x="136" y="176"/>
                      <a:pt x="135" y="175"/>
                    </a:cubicBezTo>
                    <a:cubicBezTo>
                      <a:pt x="132" y="172"/>
                      <a:pt x="132" y="171"/>
                      <a:pt x="132" y="171"/>
                    </a:cubicBezTo>
                    <a:cubicBezTo>
                      <a:pt x="131" y="167"/>
                      <a:pt x="128" y="164"/>
                      <a:pt x="126" y="163"/>
                    </a:cubicBezTo>
                    <a:cubicBezTo>
                      <a:pt x="125" y="163"/>
                      <a:pt x="124" y="162"/>
                      <a:pt x="123" y="160"/>
                    </a:cubicBezTo>
                    <a:cubicBezTo>
                      <a:pt x="123" y="159"/>
                      <a:pt x="123" y="158"/>
                      <a:pt x="123" y="157"/>
                    </a:cubicBezTo>
                    <a:cubicBezTo>
                      <a:pt x="125" y="153"/>
                      <a:pt x="123" y="149"/>
                      <a:pt x="120" y="147"/>
                    </a:cubicBezTo>
                    <a:cubicBezTo>
                      <a:pt x="119" y="146"/>
                      <a:pt x="118" y="145"/>
                      <a:pt x="118" y="144"/>
                    </a:cubicBezTo>
                    <a:cubicBezTo>
                      <a:pt x="117" y="142"/>
                      <a:pt x="116" y="140"/>
                      <a:pt x="114" y="141"/>
                    </a:cubicBezTo>
                    <a:cubicBezTo>
                      <a:pt x="113" y="141"/>
                      <a:pt x="112" y="142"/>
                      <a:pt x="111" y="142"/>
                    </a:cubicBezTo>
                    <a:cubicBezTo>
                      <a:pt x="111" y="143"/>
                      <a:pt x="111" y="143"/>
                      <a:pt x="110" y="143"/>
                    </a:cubicBezTo>
                    <a:cubicBezTo>
                      <a:pt x="110" y="143"/>
                      <a:pt x="111" y="142"/>
                      <a:pt x="111" y="142"/>
                    </a:cubicBezTo>
                    <a:cubicBezTo>
                      <a:pt x="111" y="141"/>
                      <a:pt x="111" y="140"/>
                      <a:pt x="111" y="139"/>
                    </a:cubicBezTo>
                    <a:cubicBezTo>
                      <a:pt x="111" y="137"/>
                      <a:pt x="111" y="136"/>
                      <a:pt x="109" y="134"/>
                    </a:cubicBezTo>
                    <a:cubicBezTo>
                      <a:pt x="109" y="134"/>
                      <a:pt x="109" y="134"/>
                      <a:pt x="109" y="134"/>
                    </a:cubicBezTo>
                    <a:cubicBezTo>
                      <a:pt x="106" y="130"/>
                      <a:pt x="103" y="127"/>
                      <a:pt x="100" y="126"/>
                    </a:cubicBezTo>
                    <a:cubicBezTo>
                      <a:pt x="98" y="126"/>
                      <a:pt x="94" y="123"/>
                      <a:pt x="92" y="122"/>
                    </a:cubicBezTo>
                    <a:cubicBezTo>
                      <a:pt x="90" y="120"/>
                      <a:pt x="90" y="120"/>
                      <a:pt x="90" y="120"/>
                    </a:cubicBezTo>
                    <a:cubicBezTo>
                      <a:pt x="89" y="120"/>
                      <a:pt x="89" y="118"/>
                      <a:pt x="88" y="116"/>
                    </a:cubicBezTo>
                    <a:cubicBezTo>
                      <a:pt x="87" y="113"/>
                      <a:pt x="87" y="113"/>
                      <a:pt x="87" y="113"/>
                    </a:cubicBezTo>
                    <a:cubicBezTo>
                      <a:pt x="86" y="111"/>
                      <a:pt x="85" y="110"/>
                      <a:pt x="85" y="109"/>
                    </a:cubicBezTo>
                    <a:cubicBezTo>
                      <a:pt x="84" y="109"/>
                      <a:pt x="83" y="108"/>
                      <a:pt x="83" y="107"/>
                    </a:cubicBezTo>
                    <a:cubicBezTo>
                      <a:pt x="83" y="106"/>
                      <a:pt x="83" y="106"/>
                      <a:pt x="83" y="105"/>
                    </a:cubicBezTo>
                    <a:cubicBezTo>
                      <a:pt x="84" y="103"/>
                      <a:pt x="85" y="102"/>
                      <a:pt x="86" y="100"/>
                    </a:cubicBezTo>
                    <a:cubicBezTo>
                      <a:pt x="87" y="99"/>
                      <a:pt x="89" y="97"/>
                      <a:pt x="89" y="95"/>
                    </a:cubicBezTo>
                    <a:cubicBezTo>
                      <a:pt x="89" y="95"/>
                      <a:pt x="89" y="95"/>
                      <a:pt x="89" y="94"/>
                    </a:cubicBezTo>
                    <a:cubicBezTo>
                      <a:pt x="88" y="93"/>
                      <a:pt x="88" y="92"/>
                      <a:pt x="87" y="91"/>
                    </a:cubicBezTo>
                    <a:cubicBezTo>
                      <a:pt x="86" y="90"/>
                      <a:pt x="85" y="89"/>
                      <a:pt x="85" y="87"/>
                    </a:cubicBezTo>
                    <a:cubicBezTo>
                      <a:pt x="85" y="83"/>
                      <a:pt x="85" y="83"/>
                      <a:pt x="85" y="83"/>
                    </a:cubicBezTo>
                    <a:cubicBezTo>
                      <a:pt x="85" y="81"/>
                      <a:pt x="85" y="81"/>
                      <a:pt x="85" y="80"/>
                    </a:cubicBezTo>
                    <a:cubicBezTo>
                      <a:pt x="85" y="78"/>
                      <a:pt x="85" y="77"/>
                      <a:pt x="86" y="76"/>
                    </a:cubicBezTo>
                    <a:cubicBezTo>
                      <a:pt x="86" y="76"/>
                      <a:pt x="87" y="75"/>
                      <a:pt x="87" y="75"/>
                    </a:cubicBezTo>
                    <a:cubicBezTo>
                      <a:pt x="88" y="73"/>
                      <a:pt x="89" y="72"/>
                      <a:pt x="89" y="69"/>
                    </a:cubicBezTo>
                    <a:cubicBezTo>
                      <a:pt x="89" y="69"/>
                      <a:pt x="89" y="68"/>
                      <a:pt x="89" y="68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89" y="67"/>
                      <a:pt x="89" y="66"/>
                      <a:pt x="90" y="66"/>
                    </a:cubicBezTo>
                    <a:cubicBezTo>
                      <a:pt x="91" y="65"/>
                      <a:pt x="92" y="65"/>
                      <a:pt x="92" y="62"/>
                    </a:cubicBezTo>
                    <a:cubicBezTo>
                      <a:pt x="92" y="61"/>
                      <a:pt x="92" y="61"/>
                      <a:pt x="92" y="61"/>
                    </a:cubicBezTo>
                    <a:cubicBezTo>
                      <a:pt x="92" y="59"/>
                      <a:pt x="92" y="58"/>
                      <a:pt x="92" y="57"/>
                    </a:cubicBezTo>
                    <a:cubicBezTo>
                      <a:pt x="92" y="56"/>
                      <a:pt x="91" y="55"/>
                      <a:pt x="91" y="54"/>
                    </a:cubicBezTo>
                    <a:cubicBezTo>
                      <a:pt x="91" y="53"/>
                      <a:pt x="92" y="52"/>
                      <a:pt x="92" y="51"/>
                    </a:cubicBezTo>
                    <a:cubicBezTo>
                      <a:pt x="93" y="49"/>
                      <a:pt x="94" y="48"/>
                      <a:pt x="94" y="48"/>
                    </a:cubicBezTo>
                    <a:cubicBezTo>
                      <a:pt x="95" y="47"/>
                      <a:pt x="96" y="48"/>
                      <a:pt x="96" y="48"/>
                    </a:cubicBezTo>
                    <a:cubicBezTo>
                      <a:pt x="99" y="50"/>
                      <a:pt x="102" y="50"/>
                      <a:pt x="106" y="45"/>
                    </a:cubicBezTo>
                    <a:cubicBezTo>
                      <a:pt x="106" y="44"/>
                      <a:pt x="106" y="44"/>
                      <a:pt x="106" y="44"/>
                    </a:cubicBezTo>
                    <a:cubicBezTo>
                      <a:pt x="106" y="42"/>
                      <a:pt x="105" y="41"/>
                      <a:pt x="103" y="41"/>
                    </a:cubicBezTo>
                    <a:cubicBezTo>
                      <a:pt x="102" y="40"/>
                      <a:pt x="102" y="40"/>
                      <a:pt x="101" y="39"/>
                    </a:cubicBezTo>
                    <a:cubicBezTo>
                      <a:pt x="100" y="37"/>
                      <a:pt x="100" y="37"/>
                      <a:pt x="100" y="37"/>
                    </a:cubicBezTo>
                    <a:cubicBezTo>
                      <a:pt x="99" y="36"/>
                      <a:pt x="97" y="36"/>
                      <a:pt x="96" y="36"/>
                    </a:cubicBezTo>
                    <a:cubicBezTo>
                      <a:pt x="94" y="36"/>
                      <a:pt x="94" y="36"/>
                      <a:pt x="93" y="35"/>
                    </a:cubicBezTo>
                    <a:cubicBezTo>
                      <a:pt x="92" y="34"/>
                      <a:pt x="92" y="34"/>
                      <a:pt x="92" y="34"/>
                    </a:cubicBezTo>
                    <a:cubicBezTo>
                      <a:pt x="91" y="32"/>
                      <a:pt x="91" y="32"/>
                      <a:pt x="87" y="31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86" y="31"/>
                      <a:pt x="79" y="29"/>
                      <a:pt x="77" y="28"/>
                    </a:cubicBezTo>
                    <a:cubicBezTo>
                      <a:pt x="77" y="26"/>
                      <a:pt x="78" y="22"/>
                      <a:pt x="78" y="21"/>
                    </a:cubicBezTo>
                    <a:cubicBezTo>
                      <a:pt x="79" y="21"/>
                      <a:pt x="79" y="20"/>
                      <a:pt x="79" y="20"/>
                    </a:cubicBezTo>
                    <a:cubicBezTo>
                      <a:pt x="79" y="20"/>
                      <a:pt x="79" y="20"/>
                      <a:pt x="79" y="19"/>
                    </a:cubicBezTo>
                    <a:cubicBezTo>
                      <a:pt x="79" y="19"/>
                      <a:pt x="78" y="18"/>
                      <a:pt x="77" y="18"/>
                    </a:cubicBezTo>
                    <a:cubicBezTo>
                      <a:pt x="76" y="18"/>
                      <a:pt x="75" y="17"/>
                      <a:pt x="75" y="16"/>
                    </a:cubicBezTo>
                    <a:cubicBezTo>
                      <a:pt x="75" y="16"/>
                      <a:pt x="75" y="16"/>
                      <a:pt x="75" y="16"/>
                    </a:cubicBezTo>
                    <a:cubicBezTo>
                      <a:pt x="75" y="15"/>
                      <a:pt x="75" y="13"/>
                      <a:pt x="75" y="12"/>
                    </a:cubicBezTo>
                    <a:cubicBezTo>
                      <a:pt x="75" y="11"/>
                      <a:pt x="75" y="9"/>
                      <a:pt x="76" y="8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9" y="5"/>
                      <a:pt x="80" y="5"/>
                      <a:pt x="80" y="3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80" y="3"/>
                      <a:pt x="79" y="2"/>
                      <a:pt x="78" y="1"/>
                    </a:cubicBezTo>
                    <a:cubicBezTo>
                      <a:pt x="77" y="0"/>
                      <a:pt x="73" y="0"/>
                      <a:pt x="71" y="1"/>
                    </a:cubicBezTo>
                    <a:close/>
                    <a:moveTo>
                      <a:pt x="59" y="19"/>
                    </a:moveTo>
                    <a:cubicBezTo>
                      <a:pt x="60" y="18"/>
                      <a:pt x="60" y="18"/>
                      <a:pt x="60" y="18"/>
                    </a:cubicBezTo>
                    <a:cubicBezTo>
                      <a:pt x="61" y="17"/>
                      <a:pt x="63" y="16"/>
                      <a:pt x="66" y="16"/>
                    </a:cubicBezTo>
                    <a:cubicBezTo>
                      <a:pt x="70" y="16"/>
                      <a:pt x="70" y="11"/>
                      <a:pt x="70" y="7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4"/>
                      <a:pt x="71" y="3"/>
                      <a:pt x="72" y="3"/>
                    </a:cubicBezTo>
                    <a:cubicBezTo>
                      <a:pt x="74" y="2"/>
                      <a:pt x="76" y="2"/>
                      <a:pt x="77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8" y="4"/>
                      <a:pt x="77" y="4"/>
                      <a:pt x="77" y="5"/>
                    </a:cubicBezTo>
                    <a:cubicBezTo>
                      <a:pt x="74" y="7"/>
                      <a:pt x="74" y="7"/>
                      <a:pt x="74" y="7"/>
                    </a:cubicBezTo>
                    <a:cubicBezTo>
                      <a:pt x="73" y="9"/>
                      <a:pt x="73" y="10"/>
                      <a:pt x="73" y="12"/>
                    </a:cubicBezTo>
                    <a:cubicBezTo>
                      <a:pt x="73" y="13"/>
                      <a:pt x="73" y="15"/>
                      <a:pt x="73" y="16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74" y="19"/>
                      <a:pt x="76" y="20"/>
                      <a:pt x="77" y="20"/>
                    </a:cubicBezTo>
                    <a:cubicBezTo>
                      <a:pt x="77" y="20"/>
                      <a:pt x="77" y="20"/>
                      <a:pt x="77" y="20"/>
                    </a:cubicBezTo>
                    <a:cubicBezTo>
                      <a:pt x="75" y="22"/>
                      <a:pt x="75" y="28"/>
                      <a:pt x="75" y="29"/>
                    </a:cubicBezTo>
                    <a:cubicBezTo>
                      <a:pt x="75" y="29"/>
                      <a:pt x="75" y="29"/>
                      <a:pt x="75" y="29"/>
                    </a:cubicBezTo>
                    <a:cubicBezTo>
                      <a:pt x="75" y="29"/>
                      <a:pt x="75" y="30"/>
                      <a:pt x="76" y="30"/>
                    </a:cubicBezTo>
                    <a:cubicBezTo>
                      <a:pt x="85" y="32"/>
                      <a:pt x="85" y="32"/>
                      <a:pt x="85" y="32"/>
                    </a:cubicBezTo>
                    <a:cubicBezTo>
                      <a:pt x="87" y="33"/>
                      <a:pt x="87" y="33"/>
                      <a:pt x="87" y="33"/>
                    </a:cubicBezTo>
                    <a:cubicBezTo>
                      <a:pt x="90" y="34"/>
                      <a:pt x="90" y="34"/>
                      <a:pt x="90" y="35"/>
                    </a:cubicBezTo>
                    <a:cubicBezTo>
                      <a:pt x="91" y="36"/>
                      <a:pt x="91" y="36"/>
                      <a:pt x="91" y="36"/>
                    </a:cubicBezTo>
                    <a:cubicBezTo>
                      <a:pt x="93" y="38"/>
                      <a:pt x="95" y="38"/>
                      <a:pt x="96" y="38"/>
                    </a:cubicBezTo>
                    <a:cubicBezTo>
                      <a:pt x="97" y="38"/>
                      <a:pt x="98" y="38"/>
                      <a:pt x="98" y="39"/>
                    </a:cubicBezTo>
                    <a:cubicBezTo>
                      <a:pt x="98" y="39"/>
                      <a:pt x="100" y="40"/>
                      <a:pt x="100" y="40"/>
                    </a:cubicBezTo>
                    <a:cubicBezTo>
                      <a:pt x="101" y="42"/>
                      <a:pt x="101" y="42"/>
                      <a:pt x="103" y="43"/>
                    </a:cubicBezTo>
                    <a:cubicBezTo>
                      <a:pt x="103" y="43"/>
                      <a:pt x="104" y="43"/>
                      <a:pt x="104" y="44"/>
                    </a:cubicBezTo>
                    <a:cubicBezTo>
                      <a:pt x="102" y="47"/>
                      <a:pt x="99" y="48"/>
                      <a:pt x="98" y="47"/>
                    </a:cubicBezTo>
                    <a:cubicBezTo>
                      <a:pt x="97" y="46"/>
                      <a:pt x="95" y="45"/>
                      <a:pt x="94" y="46"/>
                    </a:cubicBezTo>
                    <a:cubicBezTo>
                      <a:pt x="92" y="46"/>
                      <a:pt x="91" y="48"/>
                      <a:pt x="90" y="51"/>
                    </a:cubicBezTo>
                    <a:cubicBezTo>
                      <a:pt x="89" y="54"/>
                      <a:pt x="90" y="56"/>
                      <a:pt x="90" y="58"/>
                    </a:cubicBezTo>
                    <a:cubicBezTo>
                      <a:pt x="90" y="59"/>
                      <a:pt x="91" y="60"/>
                      <a:pt x="90" y="62"/>
                    </a:cubicBezTo>
                    <a:cubicBezTo>
                      <a:pt x="90" y="64"/>
                      <a:pt x="90" y="64"/>
                      <a:pt x="89" y="64"/>
                    </a:cubicBezTo>
                    <a:cubicBezTo>
                      <a:pt x="88" y="65"/>
                      <a:pt x="87" y="66"/>
                      <a:pt x="87" y="68"/>
                    </a:cubicBezTo>
                    <a:cubicBezTo>
                      <a:pt x="88" y="71"/>
                      <a:pt x="87" y="72"/>
                      <a:pt x="85" y="74"/>
                    </a:cubicBezTo>
                    <a:cubicBezTo>
                      <a:pt x="84" y="75"/>
                      <a:pt x="84" y="75"/>
                      <a:pt x="84" y="75"/>
                    </a:cubicBezTo>
                    <a:cubicBezTo>
                      <a:pt x="82" y="78"/>
                      <a:pt x="83" y="80"/>
                      <a:pt x="83" y="83"/>
                    </a:cubicBezTo>
                    <a:cubicBezTo>
                      <a:pt x="83" y="87"/>
                      <a:pt x="83" y="87"/>
                      <a:pt x="83" y="87"/>
                    </a:cubicBezTo>
                    <a:cubicBezTo>
                      <a:pt x="84" y="90"/>
                      <a:pt x="85" y="91"/>
                      <a:pt x="86" y="92"/>
                    </a:cubicBezTo>
                    <a:cubicBezTo>
                      <a:pt x="86" y="93"/>
                      <a:pt x="87" y="94"/>
                      <a:pt x="87" y="95"/>
                    </a:cubicBezTo>
                    <a:cubicBezTo>
                      <a:pt x="87" y="96"/>
                      <a:pt x="86" y="97"/>
                      <a:pt x="85" y="99"/>
                    </a:cubicBezTo>
                    <a:cubicBezTo>
                      <a:pt x="84" y="100"/>
                      <a:pt x="82" y="102"/>
                      <a:pt x="82" y="104"/>
                    </a:cubicBezTo>
                    <a:cubicBezTo>
                      <a:pt x="80" y="108"/>
                      <a:pt x="82" y="109"/>
                      <a:pt x="83" y="111"/>
                    </a:cubicBezTo>
                    <a:cubicBezTo>
                      <a:pt x="84" y="112"/>
                      <a:pt x="85" y="112"/>
                      <a:pt x="85" y="113"/>
                    </a:cubicBezTo>
                    <a:cubicBezTo>
                      <a:pt x="87" y="117"/>
                      <a:pt x="87" y="117"/>
                      <a:pt x="87" y="117"/>
                    </a:cubicBezTo>
                    <a:cubicBezTo>
                      <a:pt x="87" y="119"/>
                      <a:pt x="88" y="121"/>
                      <a:pt x="89" y="122"/>
                    </a:cubicBezTo>
                    <a:cubicBezTo>
                      <a:pt x="91" y="123"/>
                      <a:pt x="91" y="123"/>
                      <a:pt x="91" y="123"/>
                    </a:cubicBezTo>
                    <a:cubicBezTo>
                      <a:pt x="94" y="125"/>
                      <a:pt x="98" y="128"/>
                      <a:pt x="100" y="128"/>
                    </a:cubicBezTo>
                    <a:cubicBezTo>
                      <a:pt x="102" y="129"/>
                      <a:pt x="105" y="131"/>
                      <a:pt x="107" y="135"/>
                    </a:cubicBezTo>
                    <a:cubicBezTo>
                      <a:pt x="108" y="135"/>
                      <a:pt x="108" y="135"/>
                      <a:pt x="108" y="135"/>
                    </a:cubicBezTo>
                    <a:cubicBezTo>
                      <a:pt x="110" y="138"/>
                      <a:pt x="109" y="139"/>
                      <a:pt x="109" y="141"/>
                    </a:cubicBezTo>
                    <a:cubicBezTo>
                      <a:pt x="108" y="144"/>
                      <a:pt x="108" y="144"/>
                      <a:pt x="108" y="144"/>
                    </a:cubicBezTo>
                    <a:cubicBezTo>
                      <a:pt x="108" y="145"/>
                      <a:pt x="108" y="145"/>
                      <a:pt x="109" y="145"/>
                    </a:cubicBezTo>
                    <a:cubicBezTo>
                      <a:pt x="110" y="146"/>
                      <a:pt x="111" y="145"/>
                      <a:pt x="112" y="144"/>
                    </a:cubicBezTo>
                    <a:cubicBezTo>
                      <a:pt x="113" y="143"/>
                      <a:pt x="114" y="143"/>
                      <a:pt x="115" y="142"/>
                    </a:cubicBezTo>
                    <a:cubicBezTo>
                      <a:pt x="115" y="142"/>
                      <a:pt x="116" y="144"/>
                      <a:pt x="116" y="144"/>
                    </a:cubicBezTo>
                    <a:cubicBezTo>
                      <a:pt x="117" y="146"/>
                      <a:pt x="117" y="147"/>
                      <a:pt x="119" y="149"/>
                    </a:cubicBezTo>
                    <a:cubicBezTo>
                      <a:pt x="121" y="150"/>
                      <a:pt x="122" y="152"/>
                      <a:pt x="122" y="154"/>
                    </a:cubicBezTo>
                    <a:cubicBezTo>
                      <a:pt x="122" y="155"/>
                      <a:pt x="122" y="156"/>
                      <a:pt x="122" y="156"/>
                    </a:cubicBezTo>
                    <a:cubicBezTo>
                      <a:pt x="121" y="157"/>
                      <a:pt x="121" y="158"/>
                      <a:pt x="121" y="158"/>
                    </a:cubicBezTo>
                    <a:cubicBezTo>
                      <a:pt x="121" y="159"/>
                      <a:pt x="121" y="160"/>
                      <a:pt x="122" y="161"/>
                    </a:cubicBezTo>
                    <a:cubicBezTo>
                      <a:pt x="122" y="163"/>
                      <a:pt x="124" y="164"/>
                      <a:pt x="125" y="165"/>
                    </a:cubicBezTo>
                    <a:cubicBezTo>
                      <a:pt x="126" y="165"/>
                      <a:pt x="129" y="168"/>
                      <a:pt x="130" y="171"/>
                    </a:cubicBezTo>
                    <a:cubicBezTo>
                      <a:pt x="130" y="172"/>
                      <a:pt x="131" y="174"/>
                      <a:pt x="134" y="176"/>
                    </a:cubicBezTo>
                    <a:cubicBezTo>
                      <a:pt x="132" y="178"/>
                      <a:pt x="131" y="179"/>
                      <a:pt x="129" y="180"/>
                    </a:cubicBezTo>
                    <a:cubicBezTo>
                      <a:pt x="126" y="181"/>
                      <a:pt x="125" y="183"/>
                      <a:pt x="125" y="184"/>
                    </a:cubicBezTo>
                    <a:cubicBezTo>
                      <a:pt x="125" y="185"/>
                      <a:pt x="125" y="186"/>
                      <a:pt x="126" y="186"/>
                    </a:cubicBezTo>
                    <a:cubicBezTo>
                      <a:pt x="126" y="187"/>
                      <a:pt x="126" y="187"/>
                      <a:pt x="126" y="187"/>
                    </a:cubicBezTo>
                    <a:cubicBezTo>
                      <a:pt x="126" y="187"/>
                      <a:pt x="126" y="187"/>
                      <a:pt x="126" y="188"/>
                    </a:cubicBezTo>
                    <a:cubicBezTo>
                      <a:pt x="126" y="190"/>
                      <a:pt x="125" y="192"/>
                      <a:pt x="123" y="193"/>
                    </a:cubicBezTo>
                    <a:cubicBezTo>
                      <a:pt x="122" y="194"/>
                      <a:pt x="119" y="195"/>
                      <a:pt x="117" y="193"/>
                    </a:cubicBezTo>
                    <a:cubicBezTo>
                      <a:pt x="115" y="192"/>
                      <a:pt x="114" y="192"/>
                      <a:pt x="113" y="192"/>
                    </a:cubicBezTo>
                    <a:cubicBezTo>
                      <a:pt x="112" y="192"/>
                      <a:pt x="110" y="193"/>
                      <a:pt x="109" y="196"/>
                    </a:cubicBezTo>
                    <a:cubicBezTo>
                      <a:pt x="109" y="197"/>
                      <a:pt x="109" y="198"/>
                      <a:pt x="109" y="199"/>
                    </a:cubicBezTo>
                    <a:cubicBezTo>
                      <a:pt x="109" y="199"/>
                      <a:pt x="109" y="199"/>
                      <a:pt x="109" y="199"/>
                    </a:cubicBezTo>
                    <a:cubicBezTo>
                      <a:pt x="108" y="200"/>
                      <a:pt x="107" y="200"/>
                      <a:pt x="106" y="200"/>
                    </a:cubicBezTo>
                    <a:cubicBezTo>
                      <a:pt x="105" y="200"/>
                      <a:pt x="105" y="200"/>
                      <a:pt x="105" y="200"/>
                    </a:cubicBezTo>
                    <a:cubicBezTo>
                      <a:pt x="104" y="198"/>
                      <a:pt x="99" y="195"/>
                      <a:pt x="98" y="196"/>
                    </a:cubicBezTo>
                    <a:cubicBezTo>
                      <a:pt x="97" y="196"/>
                      <a:pt x="97" y="196"/>
                      <a:pt x="97" y="196"/>
                    </a:cubicBezTo>
                    <a:cubicBezTo>
                      <a:pt x="96" y="197"/>
                      <a:pt x="95" y="197"/>
                      <a:pt x="95" y="196"/>
                    </a:cubicBezTo>
                    <a:cubicBezTo>
                      <a:pt x="93" y="194"/>
                      <a:pt x="91" y="194"/>
                      <a:pt x="89" y="194"/>
                    </a:cubicBezTo>
                    <a:cubicBezTo>
                      <a:pt x="89" y="194"/>
                      <a:pt x="89" y="194"/>
                      <a:pt x="89" y="194"/>
                    </a:cubicBezTo>
                    <a:cubicBezTo>
                      <a:pt x="88" y="193"/>
                      <a:pt x="89" y="190"/>
                      <a:pt x="90" y="186"/>
                    </a:cubicBezTo>
                    <a:cubicBezTo>
                      <a:pt x="91" y="182"/>
                      <a:pt x="86" y="180"/>
                      <a:pt x="84" y="179"/>
                    </a:cubicBezTo>
                    <a:cubicBezTo>
                      <a:pt x="82" y="178"/>
                      <a:pt x="82" y="178"/>
                      <a:pt x="82" y="178"/>
                    </a:cubicBezTo>
                    <a:cubicBezTo>
                      <a:pt x="82" y="178"/>
                      <a:pt x="82" y="177"/>
                      <a:pt x="82" y="176"/>
                    </a:cubicBezTo>
                    <a:cubicBezTo>
                      <a:pt x="82" y="175"/>
                      <a:pt x="82" y="174"/>
                      <a:pt x="81" y="172"/>
                    </a:cubicBezTo>
                    <a:cubicBezTo>
                      <a:pt x="79" y="170"/>
                      <a:pt x="77" y="170"/>
                      <a:pt x="75" y="169"/>
                    </a:cubicBezTo>
                    <a:cubicBezTo>
                      <a:pt x="73" y="169"/>
                      <a:pt x="73" y="169"/>
                      <a:pt x="73" y="169"/>
                    </a:cubicBezTo>
                    <a:cubicBezTo>
                      <a:pt x="70" y="167"/>
                      <a:pt x="67" y="169"/>
                      <a:pt x="65" y="172"/>
                    </a:cubicBezTo>
                    <a:cubicBezTo>
                      <a:pt x="64" y="173"/>
                      <a:pt x="63" y="173"/>
                      <a:pt x="61" y="173"/>
                    </a:cubicBezTo>
                    <a:cubicBezTo>
                      <a:pt x="60" y="173"/>
                      <a:pt x="58" y="173"/>
                      <a:pt x="57" y="174"/>
                    </a:cubicBezTo>
                    <a:cubicBezTo>
                      <a:pt x="55" y="175"/>
                      <a:pt x="54" y="176"/>
                      <a:pt x="52" y="175"/>
                    </a:cubicBezTo>
                    <a:cubicBezTo>
                      <a:pt x="50" y="174"/>
                      <a:pt x="50" y="174"/>
                      <a:pt x="50" y="174"/>
                    </a:cubicBezTo>
                    <a:cubicBezTo>
                      <a:pt x="49" y="174"/>
                      <a:pt x="48" y="173"/>
                      <a:pt x="46" y="174"/>
                    </a:cubicBezTo>
                    <a:cubicBezTo>
                      <a:pt x="46" y="174"/>
                      <a:pt x="42" y="177"/>
                      <a:pt x="36" y="177"/>
                    </a:cubicBezTo>
                    <a:cubicBezTo>
                      <a:pt x="33" y="177"/>
                      <a:pt x="32" y="176"/>
                      <a:pt x="31" y="175"/>
                    </a:cubicBezTo>
                    <a:cubicBezTo>
                      <a:pt x="29" y="174"/>
                      <a:pt x="29" y="174"/>
                      <a:pt x="29" y="174"/>
                    </a:cubicBezTo>
                    <a:cubicBezTo>
                      <a:pt x="27" y="173"/>
                      <a:pt x="26" y="169"/>
                      <a:pt x="26" y="166"/>
                    </a:cubicBezTo>
                    <a:cubicBezTo>
                      <a:pt x="25" y="164"/>
                      <a:pt x="25" y="162"/>
                      <a:pt x="24" y="160"/>
                    </a:cubicBezTo>
                    <a:cubicBezTo>
                      <a:pt x="23" y="158"/>
                      <a:pt x="20" y="158"/>
                      <a:pt x="19" y="158"/>
                    </a:cubicBezTo>
                    <a:cubicBezTo>
                      <a:pt x="17" y="158"/>
                      <a:pt x="16" y="158"/>
                      <a:pt x="15" y="157"/>
                    </a:cubicBezTo>
                    <a:cubicBezTo>
                      <a:pt x="14" y="156"/>
                      <a:pt x="14" y="156"/>
                      <a:pt x="14" y="154"/>
                    </a:cubicBezTo>
                    <a:cubicBezTo>
                      <a:pt x="15" y="153"/>
                      <a:pt x="16" y="152"/>
                      <a:pt x="15" y="149"/>
                    </a:cubicBezTo>
                    <a:cubicBezTo>
                      <a:pt x="14" y="146"/>
                      <a:pt x="11" y="143"/>
                      <a:pt x="8" y="142"/>
                    </a:cubicBezTo>
                    <a:cubicBezTo>
                      <a:pt x="7" y="141"/>
                      <a:pt x="6" y="141"/>
                      <a:pt x="5" y="141"/>
                    </a:cubicBezTo>
                    <a:cubicBezTo>
                      <a:pt x="5" y="141"/>
                      <a:pt x="4" y="141"/>
                      <a:pt x="3" y="142"/>
                    </a:cubicBezTo>
                    <a:cubicBezTo>
                      <a:pt x="4" y="140"/>
                      <a:pt x="5" y="137"/>
                      <a:pt x="5" y="133"/>
                    </a:cubicBezTo>
                    <a:cubicBezTo>
                      <a:pt x="5" y="130"/>
                      <a:pt x="5" y="130"/>
                      <a:pt x="6" y="130"/>
                    </a:cubicBezTo>
                    <a:cubicBezTo>
                      <a:pt x="7" y="129"/>
                      <a:pt x="8" y="129"/>
                      <a:pt x="8" y="126"/>
                    </a:cubicBezTo>
                    <a:cubicBezTo>
                      <a:pt x="8" y="126"/>
                      <a:pt x="8" y="125"/>
                      <a:pt x="8" y="124"/>
                    </a:cubicBezTo>
                    <a:cubicBezTo>
                      <a:pt x="8" y="122"/>
                      <a:pt x="8" y="119"/>
                      <a:pt x="7" y="117"/>
                    </a:cubicBezTo>
                    <a:cubicBezTo>
                      <a:pt x="6" y="113"/>
                      <a:pt x="6" y="113"/>
                      <a:pt x="6" y="113"/>
                    </a:cubicBezTo>
                    <a:cubicBezTo>
                      <a:pt x="6" y="113"/>
                      <a:pt x="5" y="112"/>
                      <a:pt x="5" y="111"/>
                    </a:cubicBezTo>
                    <a:cubicBezTo>
                      <a:pt x="6" y="111"/>
                      <a:pt x="8" y="110"/>
                      <a:pt x="10" y="107"/>
                    </a:cubicBezTo>
                    <a:cubicBezTo>
                      <a:pt x="10" y="107"/>
                      <a:pt x="13" y="100"/>
                      <a:pt x="13" y="100"/>
                    </a:cubicBezTo>
                    <a:cubicBezTo>
                      <a:pt x="15" y="96"/>
                      <a:pt x="17" y="93"/>
                      <a:pt x="18" y="92"/>
                    </a:cubicBezTo>
                    <a:cubicBezTo>
                      <a:pt x="18" y="92"/>
                      <a:pt x="18" y="92"/>
                      <a:pt x="18" y="91"/>
                    </a:cubicBezTo>
                    <a:cubicBezTo>
                      <a:pt x="18" y="91"/>
                      <a:pt x="18" y="91"/>
                      <a:pt x="18" y="91"/>
                    </a:cubicBezTo>
                    <a:cubicBezTo>
                      <a:pt x="18" y="90"/>
                      <a:pt x="17" y="90"/>
                      <a:pt x="16" y="89"/>
                    </a:cubicBezTo>
                    <a:cubicBezTo>
                      <a:pt x="15" y="89"/>
                      <a:pt x="15" y="88"/>
                      <a:pt x="15" y="88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16" y="84"/>
                      <a:pt x="16" y="84"/>
                      <a:pt x="16" y="84"/>
                    </a:cubicBezTo>
                    <a:cubicBezTo>
                      <a:pt x="16" y="83"/>
                      <a:pt x="17" y="82"/>
                      <a:pt x="17" y="81"/>
                    </a:cubicBezTo>
                    <a:cubicBezTo>
                      <a:pt x="19" y="82"/>
                      <a:pt x="21" y="83"/>
                      <a:pt x="22" y="82"/>
                    </a:cubicBezTo>
                    <a:cubicBezTo>
                      <a:pt x="23" y="81"/>
                      <a:pt x="23" y="80"/>
                      <a:pt x="23" y="79"/>
                    </a:cubicBezTo>
                    <a:cubicBezTo>
                      <a:pt x="22" y="77"/>
                      <a:pt x="21" y="77"/>
                      <a:pt x="20" y="76"/>
                    </a:cubicBezTo>
                    <a:cubicBezTo>
                      <a:pt x="19" y="74"/>
                      <a:pt x="18" y="74"/>
                      <a:pt x="18" y="72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19" y="69"/>
                      <a:pt x="19" y="68"/>
                      <a:pt x="20" y="68"/>
                    </a:cubicBezTo>
                    <a:cubicBezTo>
                      <a:pt x="22" y="68"/>
                      <a:pt x="22" y="68"/>
                      <a:pt x="22" y="68"/>
                    </a:cubicBezTo>
                    <a:cubicBezTo>
                      <a:pt x="24" y="68"/>
                      <a:pt x="26" y="69"/>
                      <a:pt x="27" y="67"/>
                    </a:cubicBezTo>
                    <a:cubicBezTo>
                      <a:pt x="29" y="65"/>
                      <a:pt x="30" y="64"/>
                      <a:pt x="31" y="65"/>
                    </a:cubicBezTo>
                    <a:cubicBezTo>
                      <a:pt x="32" y="65"/>
                      <a:pt x="37" y="66"/>
                      <a:pt x="38" y="64"/>
                    </a:cubicBezTo>
                    <a:cubicBezTo>
                      <a:pt x="39" y="63"/>
                      <a:pt x="39" y="59"/>
                      <a:pt x="37" y="57"/>
                    </a:cubicBezTo>
                    <a:cubicBezTo>
                      <a:pt x="36" y="56"/>
                      <a:pt x="36" y="55"/>
                      <a:pt x="38" y="52"/>
                    </a:cubicBezTo>
                    <a:cubicBezTo>
                      <a:pt x="40" y="49"/>
                      <a:pt x="40" y="47"/>
                      <a:pt x="38" y="45"/>
                    </a:cubicBezTo>
                    <a:cubicBezTo>
                      <a:pt x="37" y="45"/>
                      <a:pt x="38" y="44"/>
                      <a:pt x="38" y="44"/>
                    </a:cubicBezTo>
                    <a:cubicBezTo>
                      <a:pt x="38" y="44"/>
                      <a:pt x="38" y="43"/>
                      <a:pt x="39" y="44"/>
                    </a:cubicBezTo>
                    <a:cubicBezTo>
                      <a:pt x="42" y="44"/>
                      <a:pt x="45" y="41"/>
                      <a:pt x="46" y="38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6"/>
                      <a:pt x="47" y="35"/>
                      <a:pt x="47" y="34"/>
                    </a:cubicBezTo>
                    <a:cubicBezTo>
                      <a:pt x="47" y="34"/>
                      <a:pt x="47" y="33"/>
                      <a:pt x="46" y="32"/>
                    </a:cubicBezTo>
                    <a:cubicBezTo>
                      <a:pt x="46" y="32"/>
                      <a:pt x="46" y="31"/>
                      <a:pt x="46" y="31"/>
                    </a:cubicBezTo>
                    <a:cubicBezTo>
                      <a:pt x="46" y="30"/>
                      <a:pt x="46" y="30"/>
                      <a:pt x="46" y="29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7" y="27"/>
                      <a:pt x="48" y="26"/>
                      <a:pt x="48" y="25"/>
                    </a:cubicBezTo>
                    <a:cubicBezTo>
                      <a:pt x="48" y="23"/>
                      <a:pt x="47" y="22"/>
                      <a:pt x="46" y="21"/>
                    </a:cubicBezTo>
                    <a:cubicBezTo>
                      <a:pt x="46" y="20"/>
                      <a:pt x="46" y="20"/>
                      <a:pt x="46" y="19"/>
                    </a:cubicBezTo>
                    <a:cubicBezTo>
                      <a:pt x="46" y="19"/>
                      <a:pt x="46" y="18"/>
                      <a:pt x="46" y="18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48" y="17"/>
                      <a:pt x="49" y="17"/>
                      <a:pt x="49" y="18"/>
                    </a:cubicBezTo>
                    <a:cubicBezTo>
                      <a:pt x="51" y="19"/>
                      <a:pt x="57" y="19"/>
                      <a:pt x="59" y="19"/>
                    </a:cubicBezTo>
                    <a:close/>
                    <a:moveTo>
                      <a:pt x="109" y="199"/>
                    </a:moveTo>
                    <a:cubicBezTo>
                      <a:pt x="109" y="199"/>
                      <a:pt x="109" y="199"/>
                      <a:pt x="109" y="199"/>
                    </a:cubicBezTo>
                    <a:cubicBezTo>
                      <a:pt x="109" y="200"/>
                      <a:pt x="109" y="200"/>
                      <a:pt x="110" y="200"/>
                    </a:cubicBezTo>
                    <a:cubicBezTo>
                      <a:pt x="109" y="200"/>
                      <a:pt x="109" y="200"/>
                      <a:pt x="109" y="19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" name="Freeform 113"/>
              <p:cNvSpPr>
                <a:spLocks noEditPoints="1"/>
              </p:cNvSpPr>
              <p:nvPr/>
            </p:nvSpPr>
            <p:spPr bwMode="auto">
              <a:xfrm>
                <a:off x="4974" y="1483"/>
                <a:ext cx="336" cy="633"/>
              </a:xfrm>
              <a:custGeom>
                <a:avLst/>
                <a:gdLst>
                  <a:gd name="T0" fmla="*/ 41 w 69"/>
                  <a:gd name="T1" fmla="*/ 0 h 130"/>
                  <a:gd name="T2" fmla="*/ 36 w 69"/>
                  <a:gd name="T3" fmla="*/ 7 h 130"/>
                  <a:gd name="T4" fmla="*/ 30 w 69"/>
                  <a:gd name="T5" fmla="*/ 10 h 130"/>
                  <a:gd name="T6" fmla="*/ 18 w 69"/>
                  <a:gd name="T7" fmla="*/ 9 h 130"/>
                  <a:gd name="T8" fmla="*/ 6 w 69"/>
                  <a:gd name="T9" fmla="*/ 8 h 130"/>
                  <a:gd name="T10" fmla="*/ 6 w 69"/>
                  <a:gd name="T11" fmla="*/ 19 h 130"/>
                  <a:gd name="T12" fmla="*/ 16 w 69"/>
                  <a:gd name="T13" fmla="*/ 22 h 130"/>
                  <a:gd name="T14" fmla="*/ 19 w 69"/>
                  <a:gd name="T15" fmla="*/ 26 h 130"/>
                  <a:gd name="T16" fmla="*/ 21 w 69"/>
                  <a:gd name="T17" fmla="*/ 36 h 130"/>
                  <a:gd name="T18" fmla="*/ 15 w 69"/>
                  <a:gd name="T19" fmla="*/ 46 h 130"/>
                  <a:gd name="T20" fmla="*/ 16 w 69"/>
                  <a:gd name="T21" fmla="*/ 59 h 130"/>
                  <a:gd name="T22" fmla="*/ 15 w 69"/>
                  <a:gd name="T23" fmla="*/ 66 h 130"/>
                  <a:gd name="T24" fmla="*/ 9 w 69"/>
                  <a:gd name="T25" fmla="*/ 82 h 130"/>
                  <a:gd name="T26" fmla="*/ 9 w 69"/>
                  <a:gd name="T27" fmla="*/ 88 h 130"/>
                  <a:gd name="T28" fmla="*/ 5 w 69"/>
                  <a:gd name="T29" fmla="*/ 97 h 130"/>
                  <a:gd name="T30" fmla="*/ 0 w 69"/>
                  <a:gd name="T31" fmla="*/ 100 h 130"/>
                  <a:gd name="T32" fmla="*/ 12 w 69"/>
                  <a:gd name="T33" fmla="*/ 111 h 130"/>
                  <a:gd name="T34" fmla="*/ 19 w 69"/>
                  <a:gd name="T35" fmla="*/ 128 h 130"/>
                  <a:gd name="T36" fmla="*/ 25 w 69"/>
                  <a:gd name="T37" fmla="*/ 130 h 130"/>
                  <a:gd name="T38" fmla="*/ 38 w 69"/>
                  <a:gd name="T39" fmla="*/ 122 h 130"/>
                  <a:gd name="T40" fmla="*/ 39 w 69"/>
                  <a:gd name="T41" fmla="*/ 109 h 130"/>
                  <a:gd name="T42" fmla="*/ 40 w 69"/>
                  <a:gd name="T43" fmla="*/ 96 h 130"/>
                  <a:gd name="T44" fmla="*/ 42 w 69"/>
                  <a:gd name="T45" fmla="*/ 81 h 130"/>
                  <a:gd name="T46" fmla="*/ 48 w 69"/>
                  <a:gd name="T47" fmla="*/ 54 h 130"/>
                  <a:gd name="T48" fmla="*/ 49 w 69"/>
                  <a:gd name="T49" fmla="*/ 39 h 130"/>
                  <a:gd name="T50" fmla="*/ 60 w 69"/>
                  <a:gd name="T51" fmla="*/ 21 h 130"/>
                  <a:gd name="T52" fmla="*/ 69 w 69"/>
                  <a:gd name="T53" fmla="*/ 6 h 130"/>
                  <a:gd name="T54" fmla="*/ 47 w 69"/>
                  <a:gd name="T55" fmla="*/ 1 h 130"/>
                  <a:gd name="T56" fmla="*/ 67 w 69"/>
                  <a:gd name="T57" fmla="*/ 7 h 130"/>
                  <a:gd name="T58" fmla="*/ 53 w 69"/>
                  <a:gd name="T59" fmla="*/ 27 h 130"/>
                  <a:gd name="T60" fmla="*/ 47 w 69"/>
                  <a:gd name="T61" fmla="*/ 39 h 130"/>
                  <a:gd name="T62" fmla="*/ 46 w 69"/>
                  <a:gd name="T63" fmla="*/ 52 h 130"/>
                  <a:gd name="T64" fmla="*/ 40 w 69"/>
                  <a:gd name="T65" fmla="*/ 67 h 130"/>
                  <a:gd name="T66" fmla="*/ 42 w 69"/>
                  <a:gd name="T67" fmla="*/ 85 h 130"/>
                  <a:gd name="T68" fmla="*/ 38 w 69"/>
                  <a:gd name="T69" fmla="*/ 96 h 130"/>
                  <a:gd name="T70" fmla="*/ 36 w 69"/>
                  <a:gd name="T71" fmla="*/ 108 h 130"/>
                  <a:gd name="T72" fmla="*/ 38 w 69"/>
                  <a:gd name="T73" fmla="*/ 115 h 130"/>
                  <a:gd name="T74" fmla="*/ 32 w 69"/>
                  <a:gd name="T75" fmla="*/ 127 h 130"/>
                  <a:gd name="T76" fmla="*/ 22 w 69"/>
                  <a:gd name="T77" fmla="*/ 128 h 130"/>
                  <a:gd name="T78" fmla="*/ 18 w 69"/>
                  <a:gd name="T79" fmla="*/ 120 h 130"/>
                  <a:gd name="T80" fmla="*/ 10 w 69"/>
                  <a:gd name="T81" fmla="*/ 104 h 130"/>
                  <a:gd name="T82" fmla="*/ 7 w 69"/>
                  <a:gd name="T83" fmla="*/ 97 h 130"/>
                  <a:gd name="T84" fmla="*/ 8 w 69"/>
                  <a:gd name="T85" fmla="*/ 90 h 130"/>
                  <a:gd name="T86" fmla="*/ 10 w 69"/>
                  <a:gd name="T87" fmla="*/ 85 h 130"/>
                  <a:gd name="T88" fmla="*/ 14 w 69"/>
                  <a:gd name="T89" fmla="*/ 75 h 130"/>
                  <a:gd name="T90" fmla="*/ 19 w 69"/>
                  <a:gd name="T91" fmla="*/ 60 h 130"/>
                  <a:gd name="T92" fmla="*/ 15 w 69"/>
                  <a:gd name="T93" fmla="*/ 49 h 130"/>
                  <a:gd name="T94" fmla="*/ 22 w 69"/>
                  <a:gd name="T95" fmla="*/ 40 h 130"/>
                  <a:gd name="T96" fmla="*/ 22 w 69"/>
                  <a:gd name="T97" fmla="*/ 29 h 130"/>
                  <a:gd name="T98" fmla="*/ 18 w 69"/>
                  <a:gd name="T99" fmla="*/ 19 h 130"/>
                  <a:gd name="T100" fmla="*/ 11 w 69"/>
                  <a:gd name="T101" fmla="*/ 23 h 130"/>
                  <a:gd name="T102" fmla="*/ 7 w 69"/>
                  <a:gd name="T103" fmla="*/ 17 h 130"/>
                  <a:gd name="T104" fmla="*/ 5 w 69"/>
                  <a:gd name="T105" fmla="*/ 14 h 130"/>
                  <a:gd name="T106" fmla="*/ 10 w 69"/>
                  <a:gd name="T107" fmla="*/ 4 h 130"/>
                  <a:gd name="T108" fmla="*/ 26 w 69"/>
                  <a:gd name="T109" fmla="*/ 12 h 130"/>
                  <a:gd name="T110" fmla="*/ 35 w 69"/>
                  <a:gd name="T111" fmla="*/ 13 h 130"/>
                  <a:gd name="T112" fmla="*/ 41 w 69"/>
                  <a:gd name="T113" fmla="*/ 2 h 130"/>
                  <a:gd name="T114" fmla="*/ 68 w 69"/>
                  <a:gd name="T115" fmla="*/ 7 h 130"/>
                  <a:gd name="T116" fmla="*/ 21 w 69"/>
                  <a:gd name="T117" fmla="*/ 12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9" h="130">
                    <a:moveTo>
                      <a:pt x="47" y="1"/>
                    </a:moveTo>
                    <a:cubicBezTo>
                      <a:pt x="45" y="1"/>
                      <a:pt x="45" y="1"/>
                      <a:pt x="45" y="1"/>
                    </a:cubicBezTo>
                    <a:cubicBezTo>
                      <a:pt x="44" y="0"/>
                      <a:pt x="43" y="0"/>
                      <a:pt x="41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9" y="0"/>
                      <a:pt x="39" y="1"/>
                      <a:pt x="39" y="1"/>
                    </a:cubicBezTo>
                    <a:cubicBezTo>
                      <a:pt x="37" y="3"/>
                      <a:pt x="36" y="6"/>
                      <a:pt x="36" y="7"/>
                    </a:cubicBezTo>
                    <a:cubicBezTo>
                      <a:pt x="36" y="10"/>
                      <a:pt x="35" y="11"/>
                      <a:pt x="35" y="11"/>
                    </a:cubicBezTo>
                    <a:cubicBezTo>
                      <a:pt x="34" y="11"/>
                      <a:pt x="34" y="11"/>
                      <a:pt x="34" y="10"/>
                    </a:cubicBezTo>
                    <a:cubicBezTo>
                      <a:pt x="33" y="9"/>
                      <a:pt x="32" y="10"/>
                      <a:pt x="30" y="10"/>
                    </a:cubicBezTo>
                    <a:cubicBezTo>
                      <a:pt x="29" y="10"/>
                      <a:pt x="28" y="10"/>
                      <a:pt x="26" y="10"/>
                    </a:cubicBezTo>
                    <a:cubicBezTo>
                      <a:pt x="23" y="10"/>
                      <a:pt x="22" y="10"/>
                      <a:pt x="20" y="10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4" y="6"/>
                      <a:pt x="12" y="3"/>
                    </a:cubicBezTo>
                    <a:cubicBezTo>
                      <a:pt x="12" y="2"/>
                      <a:pt x="11" y="1"/>
                      <a:pt x="10" y="1"/>
                    </a:cubicBezTo>
                    <a:cubicBezTo>
                      <a:pt x="8" y="1"/>
                      <a:pt x="7" y="3"/>
                      <a:pt x="6" y="8"/>
                    </a:cubicBezTo>
                    <a:cubicBezTo>
                      <a:pt x="5" y="11"/>
                      <a:pt x="4" y="12"/>
                      <a:pt x="3" y="13"/>
                    </a:cubicBezTo>
                    <a:cubicBezTo>
                      <a:pt x="3" y="14"/>
                      <a:pt x="2" y="15"/>
                      <a:pt x="3" y="17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8" y="19"/>
                      <a:pt x="9" y="20"/>
                      <a:pt x="9" y="22"/>
                    </a:cubicBezTo>
                    <a:cubicBezTo>
                      <a:pt x="8" y="24"/>
                      <a:pt x="9" y="25"/>
                      <a:pt x="10" y="26"/>
                    </a:cubicBezTo>
                    <a:cubicBezTo>
                      <a:pt x="12" y="27"/>
                      <a:pt x="14" y="24"/>
                      <a:pt x="16" y="22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9" y="23"/>
                      <a:pt x="19" y="24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5"/>
                      <a:pt x="21" y="35"/>
                      <a:pt x="21" y="36"/>
                    </a:cubicBezTo>
                    <a:cubicBezTo>
                      <a:pt x="21" y="37"/>
                      <a:pt x="21" y="37"/>
                      <a:pt x="20" y="38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6" y="45"/>
                      <a:pt x="16" y="45"/>
                      <a:pt x="15" y="46"/>
                    </a:cubicBezTo>
                    <a:cubicBezTo>
                      <a:pt x="14" y="46"/>
                      <a:pt x="14" y="47"/>
                      <a:pt x="13" y="49"/>
                    </a:cubicBezTo>
                    <a:cubicBezTo>
                      <a:pt x="13" y="50"/>
                      <a:pt x="13" y="51"/>
                      <a:pt x="13" y="52"/>
                    </a:cubicBezTo>
                    <a:cubicBezTo>
                      <a:pt x="13" y="55"/>
                      <a:pt x="14" y="58"/>
                      <a:pt x="16" y="59"/>
                    </a:cubicBezTo>
                    <a:cubicBezTo>
                      <a:pt x="16" y="60"/>
                      <a:pt x="17" y="60"/>
                      <a:pt x="17" y="61"/>
                    </a:cubicBezTo>
                    <a:cubicBezTo>
                      <a:pt x="17" y="61"/>
                      <a:pt x="17" y="61"/>
                      <a:pt x="17" y="62"/>
                    </a:cubicBezTo>
                    <a:cubicBezTo>
                      <a:pt x="17" y="63"/>
                      <a:pt x="16" y="65"/>
                      <a:pt x="15" y="66"/>
                    </a:cubicBezTo>
                    <a:cubicBezTo>
                      <a:pt x="13" y="70"/>
                      <a:pt x="13" y="71"/>
                      <a:pt x="13" y="75"/>
                    </a:cubicBezTo>
                    <a:cubicBezTo>
                      <a:pt x="13" y="77"/>
                      <a:pt x="12" y="78"/>
                      <a:pt x="11" y="79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9" y="83"/>
                      <a:pt x="8" y="84"/>
                      <a:pt x="8" y="85"/>
                    </a:cubicBezTo>
                    <a:cubicBezTo>
                      <a:pt x="8" y="86"/>
                      <a:pt x="9" y="86"/>
                      <a:pt x="9" y="87"/>
                    </a:cubicBezTo>
                    <a:cubicBezTo>
                      <a:pt x="9" y="87"/>
                      <a:pt x="9" y="88"/>
                      <a:pt x="9" y="88"/>
                    </a:cubicBezTo>
                    <a:cubicBezTo>
                      <a:pt x="9" y="88"/>
                      <a:pt x="8" y="88"/>
                      <a:pt x="8" y="88"/>
                    </a:cubicBezTo>
                    <a:cubicBezTo>
                      <a:pt x="5" y="88"/>
                      <a:pt x="5" y="91"/>
                      <a:pt x="5" y="93"/>
                    </a:cubicBezTo>
                    <a:cubicBezTo>
                      <a:pt x="5" y="97"/>
                      <a:pt x="5" y="97"/>
                      <a:pt x="5" y="97"/>
                    </a:cubicBezTo>
                    <a:cubicBezTo>
                      <a:pt x="5" y="98"/>
                      <a:pt x="5" y="99"/>
                      <a:pt x="4" y="99"/>
                    </a:cubicBezTo>
                    <a:cubicBezTo>
                      <a:pt x="3" y="100"/>
                      <a:pt x="1" y="100"/>
                      <a:pt x="1" y="100"/>
                    </a:cubicBezTo>
                    <a:cubicBezTo>
                      <a:pt x="1" y="100"/>
                      <a:pt x="0" y="100"/>
                      <a:pt x="0" y="100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3" y="104"/>
                      <a:pt x="6" y="106"/>
                      <a:pt x="9" y="106"/>
                    </a:cubicBezTo>
                    <a:cubicBezTo>
                      <a:pt x="11" y="107"/>
                      <a:pt x="12" y="108"/>
                      <a:pt x="12" y="111"/>
                    </a:cubicBezTo>
                    <a:cubicBezTo>
                      <a:pt x="12" y="113"/>
                      <a:pt x="13" y="116"/>
                      <a:pt x="14" y="118"/>
                    </a:cubicBezTo>
                    <a:cubicBezTo>
                      <a:pt x="17" y="121"/>
                      <a:pt x="17" y="121"/>
                      <a:pt x="17" y="121"/>
                    </a:cubicBezTo>
                    <a:cubicBezTo>
                      <a:pt x="19" y="123"/>
                      <a:pt x="20" y="123"/>
                      <a:pt x="19" y="128"/>
                    </a:cubicBezTo>
                    <a:cubicBezTo>
                      <a:pt x="19" y="128"/>
                      <a:pt x="20" y="129"/>
                      <a:pt x="20" y="129"/>
                    </a:cubicBezTo>
                    <a:cubicBezTo>
                      <a:pt x="21" y="129"/>
                      <a:pt x="21" y="130"/>
                      <a:pt x="22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8" y="130"/>
                      <a:pt x="30" y="130"/>
                      <a:pt x="32" y="129"/>
                    </a:cubicBezTo>
                    <a:cubicBezTo>
                      <a:pt x="33" y="128"/>
                      <a:pt x="33" y="128"/>
                      <a:pt x="33" y="128"/>
                    </a:cubicBezTo>
                    <a:cubicBezTo>
                      <a:pt x="35" y="127"/>
                      <a:pt x="37" y="125"/>
                      <a:pt x="38" y="122"/>
                    </a:cubicBezTo>
                    <a:cubicBezTo>
                      <a:pt x="40" y="117"/>
                      <a:pt x="40" y="117"/>
                      <a:pt x="40" y="117"/>
                    </a:cubicBezTo>
                    <a:cubicBezTo>
                      <a:pt x="40" y="115"/>
                      <a:pt x="40" y="115"/>
                      <a:pt x="40" y="115"/>
                    </a:cubicBezTo>
                    <a:cubicBezTo>
                      <a:pt x="41" y="114"/>
                      <a:pt x="41" y="112"/>
                      <a:pt x="39" y="109"/>
                    </a:cubicBezTo>
                    <a:cubicBezTo>
                      <a:pt x="38" y="108"/>
                      <a:pt x="38" y="107"/>
                      <a:pt x="39" y="103"/>
                    </a:cubicBezTo>
                    <a:cubicBezTo>
                      <a:pt x="39" y="100"/>
                      <a:pt x="39" y="100"/>
                      <a:pt x="39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40" y="94"/>
                      <a:pt x="40" y="92"/>
                      <a:pt x="42" y="89"/>
                    </a:cubicBezTo>
                    <a:cubicBezTo>
                      <a:pt x="43" y="87"/>
                      <a:pt x="43" y="87"/>
                      <a:pt x="43" y="87"/>
                    </a:cubicBezTo>
                    <a:cubicBezTo>
                      <a:pt x="44" y="84"/>
                      <a:pt x="44" y="84"/>
                      <a:pt x="42" y="81"/>
                    </a:cubicBezTo>
                    <a:cubicBezTo>
                      <a:pt x="39" y="77"/>
                      <a:pt x="40" y="74"/>
                      <a:pt x="42" y="67"/>
                    </a:cubicBezTo>
                    <a:cubicBezTo>
                      <a:pt x="43" y="64"/>
                      <a:pt x="44" y="62"/>
                      <a:pt x="45" y="60"/>
                    </a:cubicBezTo>
                    <a:cubicBezTo>
                      <a:pt x="47" y="58"/>
                      <a:pt x="48" y="56"/>
                      <a:pt x="48" y="54"/>
                    </a:cubicBezTo>
                    <a:cubicBezTo>
                      <a:pt x="48" y="53"/>
                      <a:pt x="48" y="53"/>
                      <a:pt x="48" y="53"/>
                    </a:cubicBezTo>
                    <a:cubicBezTo>
                      <a:pt x="48" y="50"/>
                      <a:pt x="48" y="46"/>
                      <a:pt x="49" y="43"/>
                    </a:cubicBezTo>
                    <a:cubicBezTo>
                      <a:pt x="49" y="42"/>
                      <a:pt x="49" y="40"/>
                      <a:pt x="49" y="39"/>
                    </a:cubicBezTo>
                    <a:cubicBezTo>
                      <a:pt x="49" y="37"/>
                      <a:pt x="48" y="35"/>
                      <a:pt x="51" y="32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57" y="26"/>
                      <a:pt x="59" y="24"/>
                      <a:pt x="60" y="21"/>
                    </a:cubicBezTo>
                    <a:cubicBezTo>
                      <a:pt x="62" y="17"/>
                      <a:pt x="64" y="14"/>
                      <a:pt x="65" y="12"/>
                    </a:cubicBezTo>
                    <a:cubicBezTo>
                      <a:pt x="65" y="12"/>
                      <a:pt x="69" y="7"/>
                      <a:pt x="69" y="7"/>
                    </a:cubicBezTo>
                    <a:cubicBezTo>
                      <a:pt x="69" y="7"/>
                      <a:pt x="69" y="6"/>
                      <a:pt x="69" y="6"/>
                    </a:cubicBezTo>
                    <a:cubicBezTo>
                      <a:pt x="69" y="6"/>
                      <a:pt x="69" y="5"/>
                      <a:pt x="68" y="5"/>
                    </a:cubicBezTo>
                    <a:cubicBezTo>
                      <a:pt x="68" y="5"/>
                      <a:pt x="62" y="5"/>
                      <a:pt x="58" y="2"/>
                    </a:cubicBezTo>
                    <a:cubicBezTo>
                      <a:pt x="54" y="0"/>
                      <a:pt x="49" y="0"/>
                      <a:pt x="47" y="1"/>
                    </a:cubicBezTo>
                    <a:close/>
                    <a:moveTo>
                      <a:pt x="47" y="3"/>
                    </a:moveTo>
                    <a:cubicBezTo>
                      <a:pt x="50" y="2"/>
                      <a:pt x="53" y="2"/>
                      <a:pt x="57" y="4"/>
                    </a:cubicBezTo>
                    <a:cubicBezTo>
                      <a:pt x="60" y="6"/>
                      <a:pt x="64" y="7"/>
                      <a:pt x="67" y="7"/>
                    </a:cubicBezTo>
                    <a:cubicBezTo>
                      <a:pt x="65" y="9"/>
                      <a:pt x="64" y="11"/>
                      <a:pt x="64" y="11"/>
                    </a:cubicBezTo>
                    <a:cubicBezTo>
                      <a:pt x="62" y="13"/>
                      <a:pt x="61" y="17"/>
                      <a:pt x="59" y="21"/>
                    </a:cubicBezTo>
                    <a:cubicBezTo>
                      <a:pt x="58" y="23"/>
                      <a:pt x="56" y="25"/>
                      <a:pt x="53" y="27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3"/>
                      <a:pt x="47" y="35"/>
                      <a:pt x="47" y="37"/>
                    </a:cubicBezTo>
                    <a:cubicBezTo>
                      <a:pt x="47" y="38"/>
                      <a:pt x="47" y="39"/>
                      <a:pt x="47" y="39"/>
                    </a:cubicBezTo>
                    <a:cubicBezTo>
                      <a:pt x="47" y="40"/>
                      <a:pt x="47" y="40"/>
                      <a:pt x="47" y="41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46" y="45"/>
                      <a:pt x="46" y="49"/>
                      <a:pt x="46" y="52"/>
                    </a:cubicBezTo>
                    <a:cubicBezTo>
                      <a:pt x="46" y="53"/>
                      <a:pt x="46" y="54"/>
                      <a:pt x="46" y="54"/>
                    </a:cubicBezTo>
                    <a:cubicBezTo>
                      <a:pt x="46" y="55"/>
                      <a:pt x="45" y="57"/>
                      <a:pt x="44" y="59"/>
                    </a:cubicBezTo>
                    <a:cubicBezTo>
                      <a:pt x="43" y="61"/>
                      <a:pt x="41" y="64"/>
                      <a:pt x="40" y="67"/>
                    </a:cubicBezTo>
                    <a:cubicBezTo>
                      <a:pt x="39" y="70"/>
                      <a:pt x="38" y="73"/>
                      <a:pt x="38" y="76"/>
                    </a:cubicBezTo>
                    <a:cubicBezTo>
                      <a:pt x="38" y="78"/>
                      <a:pt x="39" y="80"/>
                      <a:pt x="40" y="82"/>
                    </a:cubicBezTo>
                    <a:cubicBezTo>
                      <a:pt x="41" y="83"/>
                      <a:pt x="42" y="84"/>
                      <a:pt x="42" y="85"/>
                    </a:cubicBezTo>
                    <a:cubicBezTo>
                      <a:pt x="42" y="85"/>
                      <a:pt x="42" y="85"/>
                      <a:pt x="41" y="86"/>
                    </a:cubicBezTo>
                    <a:cubicBezTo>
                      <a:pt x="40" y="89"/>
                      <a:pt x="40" y="89"/>
                      <a:pt x="40" y="89"/>
                    </a:cubicBezTo>
                    <a:cubicBezTo>
                      <a:pt x="39" y="92"/>
                      <a:pt x="38" y="94"/>
                      <a:pt x="38" y="96"/>
                    </a:cubicBezTo>
                    <a:cubicBezTo>
                      <a:pt x="38" y="100"/>
                      <a:pt x="38" y="100"/>
                      <a:pt x="38" y="100"/>
                    </a:cubicBezTo>
                    <a:cubicBezTo>
                      <a:pt x="37" y="103"/>
                      <a:pt x="37" y="103"/>
                      <a:pt x="37" y="103"/>
                    </a:cubicBezTo>
                    <a:cubicBezTo>
                      <a:pt x="36" y="105"/>
                      <a:pt x="36" y="106"/>
                      <a:pt x="36" y="108"/>
                    </a:cubicBezTo>
                    <a:cubicBezTo>
                      <a:pt x="36" y="109"/>
                      <a:pt x="36" y="110"/>
                      <a:pt x="37" y="111"/>
                    </a:cubicBezTo>
                    <a:cubicBezTo>
                      <a:pt x="38" y="112"/>
                      <a:pt x="39" y="113"/>
                      <a:pt x="39" y="114"/>
                    </a:cubicBezTo>
                    <a:cubicBezTo>
                      <a:pt x="39" y="114"/>
                      <a:pt x="38" y="115"/>
                      <a:pt x="38" y="115"/>
                    </a:cubicBezTo>
                    <a:cubicBezTo>
                      <a:pt x="38" y="115"/>
                      <a:pt x="38" y="116"/>
                      <a:pt x="38" y="116"/>
                    </a:cubicBezTo>
                    <a:cubicBezTo>
                      <a:pt x="37" y="122"/>
                      <a:pt x="37" y="122"/>
                      <a:pt x="37" y="122"/>
                    </a:cubicBezTo>
                    <a:cubicBezTo>
                      <a:pt x="36" y="124"/>
                      <a:pt x="34" y="125"/>
                      <a:pt x="32" y="127"/>
                    </a:cubicBezTo>
                    <a:cubicBezTo>
                      <a:pt x="31" y="128"/>
                      <a:pt x="31" y="128"/>
                      <a:pt x="31" y="128"/>
                    </a:cubicBezTo>
                    <a:cubicBezTo>
                      <a:pt x="30" y="128"/>
                      <a:pt x="27" y="128"/>
                      <a:pt x="25" y="128"/>
                    </a:cubicBezTo>
                    <a:cubicBezTo>
                      <a:pt x="22" y="128"/>
                      <a:pt x="22" y="128"/>
                      <a:pt x="22" y="128"/>
                    </a:cubicBezTo>
                    <a:cubicBezTo>
                      <a:pt x="22" y="128"/>
                      <a:pt x="22" y="128"/>
                      <a:pt x="21" y="127"/>
                    </a:cubicBezTo>
                    <a:cubicBezTo>
                      <a:pt x="21" y="127"/>
                      <a:pt x="21" y="127"/>
                      <a:pt x="21" y="127"/>
                    </a:cubicBezTo>
                    <a:cubicBezTo>
                      <a:pt x="21" y="123"/>
                      <a:pt x="20" y="121"/>
                      <a:pt x="18" y="120"/>
                    </a:cubicBezTo>
                    <a:cubicBezTo>
                      <a:pt x="16" y="117"/>
                      <a:pt x="16" y="117"/>
                      <a:pt x="16" y="117"/>
                    </a:cubicBezTo>
                    <a:cubicBezTo>
                      <a:pt x="15" y="115"/>
                      <a:pt x="14" y="113"/>
                      <a:pt x="14" y="111"/>
                    </a:cubicBezTo>
                    <a:cubicBezTo>
                      <a:pt x="14" y="108"/>
                      <a:pt x="13" y="105"/>
                      <a:pt x="10" y="104"/>
                    </a:cubicBezTo>
                    <a:cubicBezTo>
                      <a:pt x="8" y="104"/>
                      <a:pt x="6" y="103"/>
                      <a:pt x="4" y="102"/>
                    </a:cubicBezTo>
                    <a:cubicBezTo>
                      <a:pt x="4" y="101"/>
                      <a:pt x="5" y="101"/>
                      <a:pt x="5" y="101"/>
                    </a:cubicBezTo>
                    <a:cubicBezTo>
                      <a:pt x="6" y="100"/>
                      <a:pt x="7" y="99"/>
                      <a:pt x="7" y="97"/>
                    </a:cubicBezTo>
                    <a:cubicBezTo>
                      <a:pt x="7" y="93"/>
                      <a:pt x="7" y="93"/>
                      <a:pt x="7" y="93"/>
                    </a:cubicBezTo>
                    <a:cubicBezTo>
                      <a:pt x="7" y="93"/>
                      <a:pt x="7" y="92"/>
                      <a:pt x="7" y="92"/>
                    </a:cubicBezTo>
                    <a:cubicBezTo>
                      <a:pt x="7" y="90"/>
                      <a:pt x="7" y="90"/>
                      <a:pt x="8" y="90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11" y="87"/>
                      <a:pt x="11" y="87"/>
                      <a:pt x="11" y="87"/>
                    </a:cubicBezTo>
                    <a:cubicBezTo>
                      <a:pt x="10" y="86"/>
                      <a:pt x="10" y="86"/>
                      <a:pt x="10" y="85"/>
                    </a:cubicBezTo>
                    <a:cubicBezTo>
                      <a:pt x="10" y="84"/>
                      <a:pt x="10" y="84"/>
                      <a:pt x="11" y="83"/>
                    </a:cubicBezTo>
                    <a:cubicBezTo>
                      <a:pt x="13" y="80"/>
                      <a:pt x="13" y="80"/>
                      <a:pt x="13" y="80"/>
                    </a:cubicBezTo>
                    <a:cubicBezTo>
                      <a:pt x="14" y="79"/>
                      <a:pt x="14" y="78"/>
                      <a:pt x="14" y="75"/>
                    </a:cubicBezTo>
                    <a:cubicBezTo>
                      <a:pt x="15" y="71"/>
                      <a:pt x="15" y="71"/>
                      <a:pt x="17" y="67"/>
                    </a:cubicBezTo>
                    <a:cubicBezTo>
                      <a:pt x="18" y="65"/>
                      <a:pt x="19" y="63"/>
                      <a:pt x="19" y="62"/>
                    </a:cubicBezTo>
                    <a:cubicBezTo>
                      <a:pt x="19" y="61"/>
                      <a:pt x="19" y="61"/>
                      <a:pt x="19" y="60"/>
                    </a:cubicBezTo>
                    <a:cubicBezTo>
                      <a:pt x="19" y="59"/>
                      <a:pt x="18" y="58"/>
                      <a:pt x="17" y="58"/>
                    </a:cubicBezTo>
                    <a:cubicBezTo>
                      <a:pt x="15" y="57"/>
                      <a:pt x="15" y="54"/>
                      <a:pt x="15" y="52"/>
                    </a:cubicBezTo>
                    <a:cubicBezTo>
                      <a:pt x="15" y="51"/>
                      <a:pt x="15" y="50"/>
                      <a:pt x="15" y="49"/>
                    </a:cubicBezTo>
                    <a:cubicBezTo>
                      <a:pt x="16" y="48"/>
                      <a:pt x="16" y="48"/>
                      <a:pt x="16" y="47"/>
                    </a:cubicBezTo>
                    <a:cubicBezTo>
                      <a:pt x="17" y="46"/>
                      <a:pt x="18" y="46"/>
                      <a:pt x="19" y="43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3" y="38"/>
                      <a:pt x="23" y="38"/>
                      <a:pt x="23" y="36"/>
                    </a:cubicBezTo>
                    <a:cubicBezTo>
                      <a:pt x="23" y="35"/>
                      <a:pt x="23" y="34"/>
                      <a:pt x="23" y="33"/>
                    </a:cubicBezTo>
                    <a:cubicBezTo>
                      <a:pt x="23" y="33"/>
                      <a:pt x="22" y="29"/>
                      <a:pt x="22" y="29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0" y="21"/>
                      <a:pt x="20" y="19"/>
                      <a:pt x="18" y="19"/>
                    </a:cubicBezTo>
                    <a:cubicBezTo>
                      <a:pt x="17" y="18"/>
                      <a:pt x="16" y="20"/>
                      <a:pt x="15" y="21"/>
                    </a:cubicBezTo>
                    <a:cubicBezTo>
                      <a:pt x="13" y="23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3"/>
                    </a:cubicBezTo>
                    <a:cubicBezTo>
                      <a:pt x="11" y="23"/>
                      <a:pt x="11" y="23"/>
                      <a:pt x="11" y="22"/>
                    </a:cubicBezTo>
                    <a:cubicBezTo>
                      <a:pt x="11" y="22"/>
                      <a:pt x="11" y="21"/>
                      <a:pt x="11" y="21"/>
                    </a:cubicBezTo>
                    <a:cubicBezTo>
                      <a:pt x="11" y="18"/>
                      <a:pt x="9" y="18"/>
                      <a:pt x="7" y="17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4" y="15"/>
                      <a:pt x="5" y="15"/>
                      <a:pt x="5" y="14"/>
                    </a:cubicBezTo>
                    <a:cubicBezTo>
                      <a:pt x="6" y="13"/>
                      <a:pt x="7" y="12"/>
                      <a:pt x="8" y="9"/>
                    </a:cubicBezTo>
                    <a:cubicBezTo>
                      <a:pt x="8" y="7"/>
                      <a:pt x="9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2" y="7"/>
                      <a:pt x="14" y="10"/>
                      <a:pt x="18" y="11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1" y="12"/>
                      <a:pt x="23" y="12"/>
                      <a:pt x="26" y="12"/>
                    </a:cubicBezTo>
                    <a:cubicBezTo>
                      <a:pt x="28" y="12"/>
                      <a:pt x="30" y="12"/>
                      <a:pt x="31" y="12"/>
                    </a:cubicBezTo>
                    <a:cubicBezTo>
                      <a:pt x="32" y="11"/>
                      <a:pt x="32" y="11"/>
                      <a:pt x="32" y="12"/>
                    </a:cubicBezTo>
                    <a:cubicBezTo>
                      <a:pt x="33" y="13"/>
                      <a:pt x="34" y="13"/>
                      <a:pt x="35" y="13"/>
                    </a:cubicBezTo>
                    <a:cubicBezTo>
                      <a:pt x="36" y="12"/>
                      <a:pt x="38" y="11"/>
                      <a:pt x="38" y="7"/>
                    </a:cubicBezTo>
                    <a:cubicBezTo>
                      <a:pt x="38" y="6"/>
                      <a:pt x="39" y="4"/>
                      <a:pt x="40" y="2"/>
                    </a:cubicBezTo>
                    <a:cubicBezTo>
                      <a:pt x="40" y="2"/>
                      <a:pt x="41" y="2"/>
                      <a:pt x="41" y="2"/>
                    </a:cubicBezTo>
                    <a:cubicBezTo>
                      <a:pt x="42" y="2"/>
                      <a:pt x="44" y="2"/>
                      <a:pt x="44" y="2"/>
                    </a:cubicBezTo>
                    <a:cubicBezTo>
                      <a:pt x="45" y="3"/>
                      <a:pt x="46" y="3"/>
                      <a:pt x="47" y="3"/>
                    </a:cubicBezTo>
                    <a:close/>
                    <a:moveTo>
                      <a:pt x="68" y="7"/>
                    </a:moveTo>
                    <a:cubicBezTo>
                      <a:pt x="68" y="7"/>
                      <a:pt x="68" y="7"/>
                      <a:pt x="68" y="7"/>
                    </a:cubicBezTo>
                    <a:cubicBezTo>
                      <a:pt x="68" y="7"/>
                      <a:pt x="68" y="7"/>
                      <a:pt x="68" y="7"/>
                    </a:cubicBezTo>
                    <a:close/>
                    <a:moveTo>
                      <a:pt x="21" y="128"/>
                    </a:moveTo>
                    <a:cubicBezTo>
                      <a:pt x="21" y="128"/>
                      <a:pt x="21" y="128"/>
                      <a:pt x="21" y="128"/>
                    </a:cubicBezTo>
                    <a:cubicBezTo>
                      <a:pt x="21" y="128"/>
                      <a:pt x="21" y="128"/>
                      <a:pt x="21" y="12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" name="Freeform 114"/>
              <p:cNvSpPr>
                <a:spLocks noEditPoints="1"/>
              </p:cNvSpPr>
              <p:nvPr/>
            </p:nvSpPr>
            <p:spPr bwMode="auto">
              <a:xfrm>
                <a:off x="4584" y="1902"/>
                <a:ext cx="492" cy="682"/>
              </a:xfrm>
              <a:custGeom>
                <a:avLst/>
                <a:gdLst>
                  <a:gd name="T0" fmla="*/ 30 w 101"/>
                  <a:gd name="T1" fmla="*/ 9 h 140"/>
                  <a:gd name="T2" fmla="*/ 19 w 101"/>
                  <a:gd name="T3" fmla="*/ 27 h 140"/>
                  <a:gd name="T4" fmla="*/ 5 w 101"/>
                  <a:gd name="T5" fmla="*/ 33 h 140"/>
                  <a:gd name="T6" fmla="*/ 10 w 101"/>
                  <a:gd name="T7" fmla="*/ 38 h 140"/>
                  <a:gd name="T8" fmla="*/ 11 w 101"/>
                  <a:gd name="T9" fmla="*/ 54 h 140"/>
                  <a:gd name="T10" fmla="*/ 6 w 101"/>
                  <a:gd name="T11" fmla="*/ 75 h 140"/>
                  <a:gd name="T12" fmla="*/ 0 w 101"/>
                  <a:gd name="T13" fmla="*/ 85 h 140"/>
                  <a:gd name="T14" fmla="*/ 10 w 101"/>
                  <a:gd name="T15" fmla="*/ 93 h 140"/>
                  <a:gd name="T16" fmla="*/ 5 w 101"/>
                  <a:gd name="T17" fmla="*/ 97 h 140"/>
                  <a:gd name="T18" fmla="*/ 9 w 101"/>
                  <a:gd name="T19" fmla="*/ 112 h 140"/>
                  <a:gd name="T20" fmla="*/ 8 w 101"/>
                  <a:gd name="T21" fmla="*/ 119 h 140"/>
                  <a:gd name="T22" fmla="*/ 3 w 101"/>
                  <a:gd name="T23" fmla="*/ 124 h 140"/>
                  <a:gd name="T24" fmla="*/ 7 w 101"/>
                  <a:gd name="T25" fmla="*/ 131 h 140"/>
                  <a:gd name="T26" fmla="*/ 17 w 101"/>
                  <a:gd name="T27" fmla="*/ 139 h 140"/>
                  <a:gd name="T28" fmla="*/ 25 w 101"/>
                  <a:gd name="T29" fmla="*/ 136 h 140"/>
                  <a:gd name="T30" fmla="*/ 40 w 101"/>
                  <a:gd name="T31" fmla="*/ 133 h 140"/>
                  <a:gd name="T32" fmla="*/ 48 w 101"/>
                  <a:gd name="T33" fmla="*/ 124 h 140"/>
                  <a:gd name="T34" fmla="*/ 65 w 101"/>
                  <a:gd name="T35" fmla="*/ 96 h 140"/>
                  <a:gd name="T36" fmla="*/ 64 w 101"/>
                  <a:gd name="T37" fmla="*/ 85 h 140"/>
                  <a:gd name="T38" fmla="*/ 89 w 101"/>
                  <a:gd name="T39" fmla="*/ 59 h 140"/>
                  <a:gd name="T40" fmla="*/ 89 w 101"/>
                  <a:gd name="T41" fmla="*/ 48 h 140"/>
                  <a:gd name="T42" fmla="*/ 97 w 101"/>
                  <a:gd name="T43" fmla="*/ 39 h 140"/>
                  <a:gd name="T44" fmla="*/ 101 w 101"/>
                  <a:gd name="T45" fmla="*/ 42 h 140"/>
                  <a:gd name="T46" fmla="*/ 90 w 101"/>
                  <a:gd name="T47" fmla="*/ 18 h 140"/>
                  <a:gd name="T48" fmla="*/ 65 w 101"/>
                  <a:gd name="T49" fmla="*/ 8 h 140"/>
                  <a:gd name="T50" fmla="*/ 48 w 101"/>
                  <a:gd name="T51" fmla="*/ 3 h 140"/>
                  <a:gd name="T52" fmla="*/ 24 w 101"/>
                  <a:gd name="T53" fmla="*/ 20 h 140"/>
                  <a:gd name="T54" fmla="*/ 34 w 101"/>
                  <a:gd name="T55" fmla="*/ 8 h 140"/>
                  <a:gd name="T56" fmla="*/ 46 w 101"/>
                  <a:gd name="T57" fmla="*/ 4 h 140"/>
                  <a:gd name="T58" fmla="*/ 65 w 101"/>
                  <a:gd name="T59" fmla="*/ 10 h 140"/>
                  <a:gd name="T60" fmla="*/ 89 w 101"/>
                  <a:gd name="T61" fmla="*/ 20 h 140"/>
                  <a:gd name="T62" fmla="*/ 99 w 101"/>
                  <a:gd name="T63" fmla="*/ 39 h 140"/>
                  <a:gd name="T64" fmla="*/ 89 w 101"/>
                  <a:gd name="T65" fmla="*/ 50 h 140"/>
                  <a:gd name="T66" fmla="*/ 75 w 101"/>
                  <a:gd name="T67" fmla="*/ 74 h 140"/>
                  <a:gd name="T68" fmla="*/ 63 w 101"/>
                  <a:gd name="T69" fmla="*/ 87 h 140"/>
                  <a:gd name="T70" fmla="*/ 63 w 101"/>
                  <a:gd name="T71" fmla="*/ 95 h 140"/>
                  <a:gd name="T72" fmla="*/ 46 w 101"/>
                  <a:gd name="T73" fmla="*/ 116 h 140"/>
                  <a:gd name="T74" fmla="*/ 42 w 101"/>
                  <a:gd name="T75" fmla="*/ 128 h 140"/>
                  <a:gd name="T76" fmla="*/ 30 w 101"/>
                  <a:gd name="T77" fmla="*/ 137 h 140"/>
                  <a:gd name="T78" fmla="*/ 20 w 101"/>
                  <a:gd name="T79" fmla="*/ 135 h 140"/>
                  <a:gd name="T80" fmla="*/ 10 w 101"/>
                  <a:gd name="T81" fmla="*/ 132 h 140"/>
                  <a:gd name="T82" fmla="*/ 8 w 101"/>
                  <a:gd name="T83" fmla="*/ 124 h 140"/>
                  <a:gd name="T84" fmla="*/ 9 w 101"/>
                  <a:gd name="T85" fmla="*/ 117 h 140"/>
                  <a:gd name="T86" fmla="*/ 12 w 101"/>
                  <a:gd name="T87" fmla="*/ 110 h 140"/>
                  <a:gd name="T88" fmla="*/ 7 w 101"/>
                  <a:gd name="T89" fmla="*/ 97 h 140"/>
                  <a:gd name="T90" fmla="*/ 11 w 101"/>
                  <a:gd name="T91" fmla="*/ 92 h 140"/>
                  <a:gd name="T92" fmla="*/ 6 w 101"/>
                  <a:gd name="T93" fmla="*/ 77 h 140"/>
                  <a:gd name="T94" fmla="*/ 14 w 101"/>
                  <a:gd name="T95" fmla="*/ 57 h 140"/>
                  <a:gd name="T96" fmla="*/ 9 w 101"/>
                  <a:gd name="T97" fmla="*/ 45 h 140"/>
                  <a:gd name="T98" fmla="*/ 8 w 101"/>
                  <a:gd name="T99" fmla="*/ 33 h 140"/>
                  <a:gd name="T100" fmla="*/ 12 w 101"/>
                  <a:gd name="T101" fmla="*/ 29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01" h="140">
                    <a:moveTo>
                      <a:pt x="40" y="3"/>
                    </a:moveTo>
                    <a:cubicBezTo>
                      <a:pt x="39" y="4"/>
                      <a:pt x="38" y="4"/>
                      <a:pt x="37" y="4"/>
                    </a:cubicBezTo>
                    <a:cubicBezTo>
                      <a:pt x="35" y="5"/>
                      <a:pt x="34" y="5"/>
                      <a:pt x="33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9" y="11"/>
                      <a:pt x="28" y="13"/>
                      <a:pt x="25" y="14"/>
                    </a:cubicBezTo>
                    <a:cubicBezTo>
                      <a:pt x="21" y="16"/>
                      <a:pt x="21" y="18"/>
                      <a:pt x="22" y="20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3"/>
                      <a:pt x="21" y="25"/>
                      <a:pt x="19" y="27"/>
                    </a:cubicBezTo>
                    <a:cubicBezTo>
                      <a:pt x="18" y="28"/>
                      <a:pt x="15" y="29"/>
                      <a:pt x="13" y="27"/>
                    </a:cubicBezTo>
                    <a:cubicBezTo>
                      <a:pt x="11" y="26"/>
                      <a:pt x="10" y="26"/>
                      <a:pt x="9" y="26"/>
                    </a:cubicBezTo>
                    <a:cubicBezTo>
                      <a:pt x="8" y="26"/>
                      <a:pt x="6" y="27"/>
                      <a:pt x="5" y="30"/>
                    </a:cubicBezTo>
                    <a:cubicBezTo>
                      <a:pt x="5" y="31"/>
                      <a:pt x="5" y="32"/>
                      <a:pt x="5" y="33"/>
                    </a:cubicBezTo>
                    <a:cubicBezTo>
                      <a:pt x="5" y="34"/>
                      <a:pt x="6" y="34"/>
                      <a:pt x="7" y="35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10" y="36"/>
                      <a:pt x="10" y="37"/>
                      <a:pt x="10" y="37"/>
                    </a:cubicBezTo>
                    <a:cubicBezTo>
                      <a:pt x="10" y="37"/>
                      <a:pt x="10" y="38"/>
                      <a:pt x="10" y="38"/>
                    </a:cubicBezTo>
                    <a:cubicBezTo>
                      <a:pt x="10" y="40"/>
                      <a:pt x="9" y="42"/>
                      <a:pt x="7" y="44"/>
                    </a:cubicBezTo>
                    <a:cubicBezTo>
                      <a:pt x="7" y="45"/>
                      <a:pt x="6" y="46"/>
                      <a:pt x="6" y="46"/>
                    </a:cubicBezTo>
                    <a:cubicBezTo>
                      <a:pt x="6" y="48"/>
                      <a:pt x="8" y="50"/>
                      <a:pt x="9" y="51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12" y="56"/>
                      <a:pt x="12" y="56"/>
                      <a:pt x="12" y="57"/>
                    </a:cubicBezTo>
                    <a:cubicBezTo>
                      <a:pt x="12" y="58"/>
                      <a:pt x="12" y="58"/>
                      <a:pt x="12" y="59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9"/>
                      <a:pt x="8" y="74"/>
                      <a:pt x="6" y="75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3" y="77"/>
                      <a:pt x="2" y="78"/>
                      <a:pt x="2" y="81"/>
                    </a:cubicBezTo>
                    <a:cubicBezTo>
                      <a:pt x="2" y="82"/>
                      <a:pt x="2" y="83"/>
                      <a:pt x="1" y="83"/>
                    </a:cubicBezTo>
                    <a:cubicBezTo>
                      <a:pt x="0" y="84"/>
                      <a:pt x="0" y="84"/>
                      <a:pt x="0" y="85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0" y="86"/>
                      <a:pt x="6" y="90"/>
                      <a:pt x="6" y="90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1" y="94"/>
                      <a:pt x="11" y="94"/>
                      <a:pt x="11" y="94"/>
                    </a:cubicBezTo>
                    <a:cubicBezTo>
                      <a:pt x="11" y="94"/>
                      <a:pt x="9" y="95"/>
                      <a:pt x="9" y="95"/>
                    </a:cubicBezTo>
                    <a:cubicBezTo>
                      <a:pt x="7" y="95"/>
                      <a:pt x="7" y="95"/>
                      <a:pt x="7" y="95"/>
                    </a:cubicBezTo>
                    <a:cubicBezTo>
                      <a:pt x="5" y="96"/>
                      <a:pt x="5" y="97"/>
                      <a:pt x="5" y="97"/>
                    </a:cubicBezTo>
                    <a:cubicBezTo>
                      <a:pt x="5" y="98"/>
                      <a:pt x="5" y="98"/>
                      <a:pt x="5" y="98"/>
                    </a:cubicBezTo>
                    <a:cubicBezTo>
                      <a:pt x="5" y="100"/>
                      <a:pt x="5" y="102"/>
                      <a:pt x="7" y="105"/>
                    </a:cubicBezTo>
                    <a:cubicBezTo>
                      <a:pt x="9" y="107"/>
                      <a:pt x="10" y="109"/>
                      <a:pt x="10" y="110"/>
                    </a:cubicBezTo>
                    <a:cubicBezTo>
                      <a:pt x="10" y="111"/>
                      <a:pt x="10" y="111"/>
                      <a:pt x="9" y="112"/>
                    </a:cubicBezTo>
                    <a:cubicBezTo>
                      <a:pt x="8" y="113"/>
                      <a:pt x="8" y="113"/>
                      <a:pt x="8" y="113"/>
                    </a:cubicBezTo>
                    <a:cubicBezTo>
                      <a:pt x="7" y="114"/>
                      <a:pt x="6" y="114"/>
                      <a:pt x="6" y="116"/>
                    </a:cubicBezTo>
                    <a:cubicBezTo>
                      <a:pt x="6" y="116"/>
                      <a:pt x="7" y="117"/>
                      <a:pt x="7" y="118"/>
                    </a:cubicBezTo>
                    <a:cubicBezTo>
                      <a:pt x="8" y="119"/>
                      <a:pt x="8" y="119"/>
                      <a:pt x="8" y="119"/>
                    </a:cubicBezTo>
                    <a:cubicBezTo>
                      <a:pt x="8" y="120"/>
                      <a:pt x="9" y="121"/>
                      <a:pt x="9" y="121"/>
                    </a:cubicBezTo>
                    <a:cubicBezTo>
                      <a:pt x="9" y="121"/>
                      <a:pt x="9" y="121"/>
                      <a:pt x="9" y="121"/>
                    </a:cubicBezTo>
                    <a:cubicBezTo>
                      <a:pt x="9" y="121"/>
                      <a:pt x="9" y="122"/>
                      <a:pt x="8" y="122"/>
                    </a:cubicBezTo>
                    <a:cubicBezTo>
                      <a:pt x="7" y="122"/>
                      <a:pt x="5" y="123"/>
                      <a:pt x="3" y="124"/>
                    </a:cubicBezTo>
                    <a:cubicBezTo>
                      <a:pt x="2" y="124"/>
                      <a:pt x="2" y="124"/>
                      <a:pt x="2" y="125"/>
                    </a:cubicBezTo>
                    <a:cubicBezTo>
                      <a:pt x="2" y="125"/>
                      <a:pt x="3" y="126"/>
                      <a:pt x="3" y="126"/>
                    </a:cubicBezTo>
                    <a:cubicBezTo>
                      <a:pt x="4" y="126"/>
                      <a:pt x="4" y="126"/>
                      <a:pt x="5" y="127"/>
                    </a:cubicBezTo>
                    <a:cubicBezTo>
                      <a:pt x="7" y="130"/>
                      <a:pt x="7" y="130"/>
                      <a:pt x="7" y="131"/>
                    </a:cubicBezTo>
                    <a:cubicBezTo>
                      <a:pt x="7" y="132"/>
                      <a:pt x="7" y="133"/>
                      <a:pt x="9" y="134"/>
                    </a:cubicBezTo>
                    <a:cubicBezTo>
                      <a:pt x="12" y="137"/>
                      <a:pt x="12" y="137"/>
                      <a:pt x="12" y="137"/>
                    </a:cubicBezTo>
                    <a:cubicBezTo>
                      <a:pt x="14" y="138"/>
                      <a:pt x="14" y="138"/>
                      <a:pt x="14" y="138"/>
                    </a:cubicBezTo>
                    <a:cubicBezTo>
                      <a:pt x="15" y="139"/>
                      <a:pt x="16" y="139"/>
                      <a:pt x="17" y="139"/>
                    </a:cubicBezTo>
                    <a:cubicBezTo>
                      <a:pt x="19" y="139"/>
                      <a:pt x="21" y="138"/>
                      <a:pt x="22" y="136"/>
                    </a:cubicBezTo>
                    <a:cubicBezTo>
                      <a:pt x="23" y="134"/>
                      <a:pt x="23" y="133"/>
                      <a:pt x="23" y="133"/>
                    </a:cubicBezTo>
                    <a:cubicBezTo>
                      <a:pt x="23" y="133"/>
                      <a:pt x="24" y="133"/>
                      <a:pt x="24" y="134"/>
                    </a:cubicBezTo>
                    <a:cubicBezTo>
                      <a:pt x="25" y="136"/>
                      <a:pt x="25" y="136"/>
                      <a:pt x="25" y="136"/>
                    </a:cubicBezTo>
                    <a:cubicBezTo>
                      <a:pt x="26" y="137"/>
                      <a:pt x="27" y="139"/>
                      <a:pt x="30" y="139"/>
                    </a:cubicBezTo>
                    <a:cubicBezTo>
                      <a:pt x="31" y="139"/>
                      <a:pt x="31" y="139"/>
                      <a:pt x="31" y="139"/>
                    </a:cubicBezTo>
                    <a:cubicBezTo>
                      <a:pt x="33" y="140"/>
                      <a:pt x="35" y="140"/>
                      <a:pt x="37" y="137"/>
                    </a:cubicBezTo>
                    <a:cubicBezTo>
                      <a:pt x="39" y="136"/>
                      <a:pt x="39" y="135"/>
                      <a:pt x="40" y="133"/>
                    </a:cubicBezTo>
                    <a:cubicBezTo>
                      <a:pt x="41" y="132"/>
                      <a:pt x="41" y="131"/>
                      <a:pt x="43" y="130"/>
                    </a:cubicBezTo>
                    <a:cubicBezTo>
                      <a:pt x="48" y="125"/>
                      <a:pt x="48" y="125"/>
                      <a:pt x="48" y="125"/>
                    </a:cubicBezTo>
                    <a:cubicBezTo>
                      <a:pt x="48" y="125"/>
                      <a:pt x="48" y="125"/>
                      <a:pt x="48" y="124"/>
                    </a:cubicBezTo>
                    <a:cubicBezTo>
                      <a:pt x="48" y="124"/>
                      <a:pt x="48" y="124"/>
                      <a:pt x="48" y="124"/>
                    </a:cubicBezTo>
                    <a:cubicBezTo>
                      <a:pt x="47" y="122"/>
                      <a:pt x="46" y="121"/>
                      <a:pt x="47" y="119"/>
                    </a:cubicBezTo>
                    <a:cubicBezTo>
                      <a:pt x="49" y="116"/>
                      <a:pt x="48" y="115"/>
                      <a:pt x="47" y="113"/>
                    </a:cubicBezTo>
                    <a:cubicBezTo>
                      <a:pt x="47" y="112"/>
                      <a:pt x="46" y="112"/>
                      <a:pt x="48" y="111"/>
                    </a:cubicBezTo>
                    <a:cubicBezTo>
                      <a:pt x="52" y="108"/>
                      <a:pt x="65" y="97"/>
                      <a:pt x="65" y="96"/>
                    </a:cubicBezTo>
                    <a:cubicBezTo>
                      <a:pt x="65" y="96"/>
                      <a:pt x="65" y="95"/>
                      <a:pt x="65" y="95"/>
                    </a:cubicBezTo>
                    <a:cubicBezTo>
                      <a:pt x="65" y="94"/>
                      <a:pt x="65" y="92"/>
                      <a:pt x="65" y="91"/>
                    </a:cubicBezTo>
                    <a:cubicBezTo>
                      <a:pt x="67" y="90"/>
                      <a:pt x="66" y="88"/>
                      <a:pt x="65" y="87"/>
                    </a:cubicBezTo>
                    <a:cubicBezTo>
                      <a:pt x="65" y="86"/>
                      <a:pt x="64" y="85"/>
                      <a:pt x="64" y="85"/>
                    </a:cubicBezTo>
                    <a:cubicBezTo>
                      <a:pt x="65" y="83"/>
                      <a:pt x="68" y="81"/>
                      <a:pt x="71" y="80"/>
                    </a:cubicBezTo>
                    <a:cubicBezTo>
                      <a:pt x="73" y="79"/>
                      <a:pt x="77" y="77"/>
                      <a:pt x="77" y="74"/>
                    </a:cubicBezTo>
                    <a:cubicBezTo>
                      <a:pt x="77" y="73"/>
                      <a:pt x="77" y="71"/>
                      <a:pt x="80" y="69"/>
                    </a:cubicBezTo>
                    <a:cubicBezTo>
                      <a:pt x="82" y="68"/>
                      <a:pt x="89" y="61"/>
                      <a:pt x="89" y="59"/>
                    </a:cubicBezTo>
                    <a:cubicBezTo>
                      <a:pt x="90" y="57"/>
                      <a:pt x="92" y="53"/>
                      <a:pt x="94" y="51"/>
                    </a:cubicBezTo>
                    <a:cubicBezTo>
                      <a:pt x="95" y="51"/>
                      <a:pt x="95" y="50"/>
                      <a:pt x="95" y="50"/>
                    </a:cubicBezTo>
                    <a:cubicBezTo>
                      <a:pt x="94" y="48"/>
                      <a:pt x="89" y="48"/>
                      <a:pt x="89" y="48"/>
                    </a:cubicBezTo>
                    <a:cubicBezTo>
                      <a:pt x="89" y="48"/>
                      <a:pt x="89" y="48"/>
                      <a:pt x="89" y="48"/>
                    </a:cubicBezTo>
                    <a:cubicBezTo>
                      <a:pt x="89" y="48"/>
                      <a:pt x="89" y="48"/>
                      <a:pt x="89" y="47"/>
                    </a:cubicBezTo>
                    <a:cubicBezTo>
                      <a:pt x="89" y="47"/>
                      <a:pt x="89" y="47"/>
                      <a:pt x="89" y="47"/>
                    </a:cubicBezTo>
                    <a:cubicBezTo>
                      <a:pt x="89" y="46"/>
                      <a:pt x="89" y="44"/>
                      <a:pt x="90" y="43"/>
                    </a:cubicBezTo>
                    <a:cubicBezTo>
                      <a:pt x="92" y="42"/>
                      <a:pt x="96" y="40"/>
                      <a:pt x="97" y="39"/>
                    </a:cubicBezTo>
                    <a:cubicBezTo>
                      <a:pt x="98" y="40"/>
                      <a:pt x="98" y="40"/>
                      <a:pt x="98" y="40"/>
                    </a:cubicBezTo>
                    <a:cubicBezTo>
                      <a:pt x="98" y="41"/>
                      <a:pt x="99" y="42"/>
                      <a:pt x="100" y="43"/>
                    </a:cubicBezTo>
                    <a:cubicBezTo>
                      <a:pt x="100" y="43"/>
                      <a:pt x="100" y="43"/>
                      <a:pt x="101" y="43"/>
                    </a:cubicBezTo>
                    <a:cubicBezTo>
                      <a:pt x="101" y="43"/>
                      <a:pt x="101" y="42"/>
                      <a:pt x="101" y="42"/>
                    </a:cubicBezTo>
                    <a:cubicBezTo>
                      <a:pt x="101" y="37"/>
                      <a:pt x="100" y="36"/>
                      <a:pt x="98" y="34"/>
                    </a:cubicBezTo>
                    <a:cubicBezTo>
                      <a:pt x="96" y="31"/>
                      <a:pt x="96" y="31"/>
                      <a:pt x="96" y="31"/>
                    </a:cubicBezTo>
                    <a:cubicBezTo>
                      <a:pt x="95" y="29"/>
                      <a:pt x="94" y="27"/>
                      <a:pt x="94" y="25"/>
                    </a:cubicBezTo>
                    <a:cubicBezTo>
                      <a:pt x="94" y="22"/>
                      <a:pt x="93" y="19"/>
                      <a:pt x="90" y="18"/>
                    </a:cubicBezTo>
                    <a:cubicBezTo>
                      <a:pt x="84" y="17"/>
                      <a:pt x="80" y="13"/>
                      <a:pt x="77" y="9"/>
                    </a:cubicBezTo>
                    <a:cubicBezTo>
                      <a:pt x="76" y="7"/>
                      <a:pt x="74" y="5"/>
                      <a:pt x="72" y="5"/>
                    </a:cubicBezTo>
                    <a:cubicBezTo>
                      <a:pt x="71" y="5"/>
                      <a:pt x="70" y="5"/>
                      <a:pt x="69" y="6"/>
                    </a:cubicBezTo>
                    <a:cubicBezTo>
                      <a:pt x="68" y="8"/>
                      <a:pt x="67" y="9"/>
                      <a:pt x="65" y="8"/>
                    </a:cubicBezTo>
                    <a:cubicBezTo>
                      <a:pt x="65" y="8"/>
                      <a:pt x="64" y="8"/>
                      <a:pt x="64" y="7"/>
                    </a:cubicBezTo>
                    <a:cubicBezTo>
                      <a:pt x="61" y="4"/>
                      <a:pt x="58" y="4"/>
                      <a:pt x="55" y="5"/>
                    </a:cubicBezTo>
                    <a:cubicBezTo>
                      <a:pt x="54" y="6"/>
                      <a:pt x="52" y="6"/>
                      <a:pt x="50" y="5"/>
                    </a:cubicBezTo>
                    <a:cubicBezTo>
                      <a:pt x="49" y="5"/>
                      <a:pt x="48" y="4"/>
                      <a:pt x="48" y="3"/>
                    </a:cubicBezTo>
                    <a:cubicBezTo>
                      <a:pt x="47" y="1"/>
                      <a:pt x="46" y="0"/>
                      <a:pt x="45" y="0"/>
                    </a:cubicBezTo>
                    <a:cubicBezTo>
                      <a:pt x="43" y="0"/>
                      <a:pt x="41" y="1"/>
                      <a:pt x="40" y="3"/>
                    </a:cubicBezTo>
                    <a:close/>
                    <a:moveTo>
                      <a:pt x="21" y="28"/>
                    </a:moveTo>
                    <a:cubicBezTo>
                      <a:pt x="23" y="26"/>
                      <a:pt x="24" y="23"/>
                      <a:pt x="24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18"/>
                      <a:pt x="23" y="17"/>
                      <a:pt x="26" y="16"/>
                    </a:cubicBezTo>
                    <a:cubicBezTo>
                      <a:pt x="29" y="14"/>
                      <a:pt x="30" y="12"/>
                      <a:pt x="32" y="10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5" y="7"/>
                      <a:pt x="36" y="6"/>
                      <a:pt x="37" y="6"/>
                    </a:cubicBezTo>
                    <a:cubicBezTo>
                      <a:pt x="38" y="6"/>
                      <a:pt x="40" y="5"/>
                      <a:pt x="41" y="4"/>
                    </a:cubicBezTo>
                    <a:cubicBezTo>
                      <a:pt x="43" y="2"/>
                      <a:pt x="44" y="2"/>
                      <a:pt x="44" y="2"/>
                    </a:cubicBezTo>
                    <a:cubicBezTo>
                      <a:pt x="45" y="2"/>
                      <a:pt x="46" y="3"/>
                      <a:pt x="46" y="4"/>
                    </a:cubicBezTo>
                    <a:cubicBezTo>
                      <a:pt x="46" y="5"/>
                      <a:pt x="47" y="7"/>
                      <a:pt x="49" y="7"/>
                    </a:cubicBezTo>
                    <a:cubicBezTo>
                      <a:pt x="52" y="8"/>
                      <a:pt x="55" y="7"/>
                      <a:pt x="56" y="7"/>
                    </a:cubicBezTo>
                    <a:cubicBezTo>
                      <a:pt x="58" y="6"/>
                      <a:pt x="60" y="6"/>
                      <a:pt x="62" y="8"/>
                    </a:cubicBezTo>
                    <a:cubicBezTo>
                      <a:pt x="63" y="9"/>
                      <a:pt x="64" y="10"/>
                      <a:pt x="65" y="10"/>
                    </a:cubicBezTo>
                    <a:cubicBezTo>
                      <a:pt x="67" y="10"/>
                      <a:pt x="69" y="9"/>
                      <a:pt x="71" y="8"/>
                    </a:cubicBezTo>
                    <a:cubicBezTo>
                      <a:pt x="72" y="7"/>
                      <a:pt x="72" y="7"/>
                      <a:pt x="72" y="7"/>
                    </a:cubicBezTo>
                    <a:cubicBezTo>
                      <a:pt x="73" y="7"/>
                      <a:pt x="75" y="9"/>
                      <a:pt x="76" y="10"/>
                    </a:cubicBezTo>
                    <a:cubicBezTo>
                      <a:pt x="79" y="14"/>
                      <a:pt x="84" y="19"/>
                      <a:pt x="89" y="20"/>
                    </a:cubicBezTo>
                    <a:cubicBezTo>
                      <a:pt x="91" y="21"/>
                      <a:pt x="92" y="22"/>
                      <a:pt x="92" y="25"/>
                    </a:cubicBezTo>
                    <a:cubicBezTo>
                      <a:pt x="92" y="27"/>
                      <a:pt x="93" y="30"/>
                      <a:pt x="94" y="32"/>
                    </a:cubicBezTo>
                    <a:cubicBezTo>
                      <a:pt x="97" y="35"/>
                      <a:pt x="97" y="35"/>
                      <a:pt x="97" y="35"/>
                    </a:cubicBezTo>
                    <a:cubicBezTo>
                      <a:pt x="98" y="36"/>
                      <a:pt x="99" y="37"/>
                      <a:pt x="99" y="39"/>
                    </a:cubicBezTo>
                    <a:cubicBezTo>
                      <a:pt x="99" y="38"/>
                      <a:pt x="98" y="37"/>
                      <a:pt x="98" y="37"/>
                    </a:cubicBezTo>
                    <a:cubicBezTo>
                      <a:pt x="96" y="37"/>
                      <a:pt x="91" y="40"/>
                      <a:pt x="89" y="42"/>
                    </a:cubicBezTo>
                    <a:cubicBezTo>
                      <a:pt x="87" y="44"/>
                      <a:pt x="87" y="47"/>
                      <a:pt x="87" y="49"/>
                    </a:cubicBezTo>
                    <a:cubicBezTo>
                      <a:pt x="88" y="49"/>
                      <a:pt x="88" y="50"/>
                      <a:pt x="89" y="50"/>
                    </a:cubicBezTo>
                    <a:cubicBezTo>
                      <a:pt x="90" y="50"/>
                      <a:pt x="92" y="50"/>
                      <a:pt x="93" y="50"/>
                    </a:cubicBezTo>
                    <a:cubicBezTo>
                      <a:pt x="91" y="52"/>
                      <a:pt x="88" y="56"/>
                      <a:pt x="88" y="58"/>
                    </a:cubicBezTo>
                    <a:cubicBezTo>
                      <a:pt x="87" y="60"/>
                      <a:pt x="82" y="66"/>
                      <a:pt x="79" y="68"/>
                    </a:cubicBezTo>
                    <a:cubicBezTo>
                      <a:pt x="76" y="70"/>
                      <a:pt x="75" y="73"/>
                      <a:pt x="75" y="74"/>
                    </a:cubicBezTo>
                    <a:cubicBezTo>
                      <a:pt x="75" y="75"/>
                      <a:pt x="73" y="77"/>
                      <a:pt x="70" y="78"/>
                    </a:cubicBezTo>
                    <a:cubicBezTo>
                      <a:pt x="67" y="79"/>
                      <a:pt x="63" y="82"/>
                      <a:pt x="62" y="84"/>
                    </a:cubicBezTo>
                    <a:cubicBezTo>
                      <a:pt x="62" y="84"/>
                      <a:pt x="62" y="84"/>
                      <a:pt x="62" y="85"/>
                    </a:cubicBezTo>
                    <a:cubicBezTo>
                      <a:pt x="62" y="86"/>
                      <a:pt x="63" y="87"/>
                      <a:pt x="63" y="87"/>
                    </a:cubicBezTo>
                    <a:cubicBezTo>
                      <a:pt x="64" y="88"/>
                      <a:pt x="64" y="89"/>
                      <a:pt x="64" y="89"/>
                    </a:cubicBezTo>
                    <a:cubicBezTo>
                      <a:pt x="64" y="89"/>
                      <a:pt x="64" y="90"/>
                      <a:pt x="64" y="90"/>
                    </a:cubicBezTo>
                    <a:cubicBezTo>
                      <a:pt x="63" y="90"/>
                      <a:pt x="63" y="92"/>
                      <a:pt x="63" y="93"/>
                    </a:cubicBezTo>
                    <a:cubicBezTo>
                      <a:pt x="63" y="94"/>
                      <a:pt x="63" y="95"/>
                      <a:pt x="63" y="95"/>
                    </a:cubicBezTo>
                    <a:cubicBezTo>
                      <a:pt x="61" y="97"/>
                      <a:pt x="51" y="107"/>
                      <a:pt x="47" y="109"/>
                    </a:cubicBezTo>
                    <a:cubicBezTo>
                      <a:pt x="45" y="110"/>
                      <a:pt x="45" y="111"/>
                      <a:pt x="45" y="112"/>
                    </a:cubicBezTo>
                    <a:cubicBezTo>
                      <a:pt x="45" y="113"/>
                      <a:pt x="45" y="114"/>
                      <a:pt x="46" y="114"/>
                    </a:cubicBezTo>
                    <a:cubicBezTo>
                      <a:pt x="46" y="115"/>
                      <a:pt x="46" y="116"/>
                      <a:pt x="46" y="116"/>
                    </a:cubicBezTo>
                    <a:cubicBezTo>
                      <a:pt x="46" y="117"/>
                      <a:pt x="46" y="117"/>
                      <a:pt x="46" y="118"/>
                    </a:cubicBezTo>
                    <a:cubicBezTo>
                      <a:pt x="45" y="119"/>
                      <a:pt x="45" y="120"/>
                      <a:pt x="45" y="121"/>
                    </a:cubicBezTo>
                    <a:cubicBezTo>
                      <a:pt x="45" y="122"/>
                      <a:pt x="45" y="123"/>
                      <a:pt x="46" y="124"/>
                    </a:cubicBezTo>
                    <a:cubicBezTo>
                      <a:pt x="45" y="125"/>
                      <a:pt x="42" y="128"/>
                      <a:pt x="42" y="128"/>
                    </a:cubicBezTo>
                    <a:cubicBezTo>
                      <a:pt x="40" y="130"/>
                      <a:pt x="39" y="131"/>
                      <a:pt x="38" y="132"/>
                    </a:cubicBezTo>
                    <a:cubicBezTo>
                      <a:pt x="38" y="134"/>
                      <a:pt x="37" y="135"/>
                      <a:pt x="36" y="136"/>
                    </a:cubicBezTo>
                    <a:cubicBezTo>
                      <a:pt x="34" y="138"/>
                      <a:pt x="33" y="138"/>
                      <a:pt x="32" y="137"/>
                    </a:cubicBezTo>
                    <a:cubicBezTo>
                      <a:pt x="30" y="137"/>
                      <a:pt x="30" y="137"/>
                      <a:pt x="30" y="137"/>
                    </a:cubicBezTo>
                    <a:cubicBezTo>
                      <a:pt x="28" y="137"/>
                      <a:pt x="28" y="136"/>
                      <a:pt x="27" y="135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5" y="132"/>
                      <a:pt x="24" y="131"/>
                      <a:pt x="23" y="132"/>
                    </a:cubicBezTo>
                    <a:cubicBezTo>
                      <a:pt x="22" y="132"/>
                      <a:pt x="21" y="133"/>
                      <a:pt x="20" y="135"/>
                    </a:cubicBezTo>
                    <a:cubicBezTo>
                      <a:pt x="19" y="136"/>
                      <a:pt x="18" y="137"/>
                      <a:pt x="17" y="137"/>
                    </a:cubicBezTo>
                    <a:cubicBezTo>
                      <a:pt x="16" y="137"/>
                      <a:pt x="15" y="137"/>
                      <a:pt x="15" y="137"/>
                    </a:cubicBezTo>
                    <a:cubicBezTo>
                      <a:pt x="15" y="137"/>
                      <a:pt x="13" y="136"/>
                      <a:pt x="13" y="136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9" y="131"/>
                      <a:pt x="9" y="131"/>
                      <a:pt x="9" y="131"/>
                    </a:cubicBezTo>
                    <a:cubicBezTo>
                      <a:pt x="9" y="130"/>
                      <a:pt x="9" y="129"/>
                      <a:pt x="7" y="126"/>
                    </a:cubicBezTo>
                    <a:cubicBezTo>
                      <a:pt x="6" y="126"/>
                      <a:pt x="6" y="125"/>
                      <a:pt x="5" y="125"/>
                    </a:cubicBezTo>
                    <a:cubicBezTo>
                      <a:pt x="7" y="124"/>
                      <a:pt x="8" y="124"/>
                      <a:pt x="8" y="124"/>
                    </a:cubicBezTo>
                    <a:cubicBezTo>
                      <a:pt x="9" y="123"/>
                      <a:pt x="11" y="123"/>
                      <a:pt x="11" y="122"/>
                    </a:cubicBezTo>
                    <a:cubicBezTo>
                      <a:pt x="11" y="122"/>
                      <a:pt x="11" y="122"/>
                      <a:pt x="11" y="121"/>
                    </a:cubicBezTo>
                    <a:cubicBezTo>
                      <a:pt x="11" y="120"/>
                      <a:pt x="10" y="119"/>
                      <a:pt x="9" y="118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8" y="116"/>
                      <a:pt x="8" y="116"/>
                      <a:pt x="8" y="116"/>
                    </a:cubicBezTo>
                    <a:cubicBezTo>
                      <a:pt x="8" y="115"/>
                      <a:pt x="9" y="115"/>
                      <a:pt x="9" y="115"/>
                    </a:cubicBezTo>
                    <a:cubicBezTo>
                      <a:pt x="11" y="113"/>
                      <a:pt x="11" y="113"/>
                      <a:pt x="11" y="113"/>
                    </a:cubicBezTo>
                    <a:cubicBezTo>
                      <a:pt x="11" y="112"/>
                      <a:pt x="12" y="111"/>
                      <a:pt x="12" y="110"/>
                    </a:cubicBezTo>
                    <a:cubicBezTo>
                      <a:pt x="12" y="108"/>
                      <a:pt x="10" y="106"/>
                      <a:pt x="9" y="104"/>
                    </a:cubicBezTo>
                    <a:cubicBezTo>
                      <a:pt x="7" y="101"/>
                      <a:pt x="6" y="99"/>
                      <a:pt x="6" y="98"/>
                    </a:cubicBezTo>
                    <a:cubicBezTo>
                      <a:pt x="6" y="98"/>
                      <a:pt x="6" y="98"/>
                      <a:pt x="7" y="98"/>
                    </a:cubicBezTo>
                    <a:cubicBezTo>
                      <a:pt x="7" y="98"/>
                      <a:pt x="7" y="97"/>
                      <a:pt x="7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11" y="96"/>
                      <a:pt x="13" y="96"/>
                      <a:pt x="13" y="94"/>
                    </a:cubicBezTo>
                    <a:cubicBezTo>
                      <a:pt x="13" y="94"/>
                      <a:pt x="13" y="94"/>
                      <a:pt x="13" y="94"/>
                    </a:cubicBezTo>
                    <a:cubicBezTo>
                      <a:pt x="13" y="93"/>
                      <a:pt x="12" y="92"/>
                      <a:pt x="11" y="92"/>
                    </a:cubicBezTo>
                    <a:cubicBezTo>
                      <a:pt x="7" y="89"/>
                      <a:pt x="7" y="89"/>
                      <a:pt x="7" y="89"/>
                    </a:cubicBezTo>
                    <a:cubicBezTo>
                      <a:pt x="7" y="89"/>
                      <a:pt x="2" y="85"/>
                      <a:pt x="2" y="85"/>
                    </a:cubicBezTo>
                    <a:cubicBezTo>
                      <a:pt x="3" y="84"/>
                      <a:pt x="4" y="84"/>
                      <a:pt x="4" y="81"/>
                    </a:cubicBezTo>
                    <a:cubicBezTo>
                      <a:pt x="4" y="79"/>
                      <a:pt x="4" y="78"/>
                      <a:pt x="6" y="77"/>
                    </a:cubicBezTo>
                    <a:cubicBezTo>
                      <a:pt x="7" y="77"/>
                      <a:pt x="7" y="77"/>
                      <a:pt x="7" y="77"/>
                    </a:cubicBezTo>
                    <a:cubicBezTo>
                      <a:pt x="10" y="75"/>
                      <a:pt x="14" y="70"/>
                      <a:pt x="14" y="64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4" y="59"/>
                      <a:pt x="14" y="58"/>
                      <a:pt x="14" y="57"/>
                    </a:cubicBezTo>
                    <a:cubicBezTo>
                      <a:pt x="14" y="56"/>
                      <a:pt x="14" y="55"/>
                      <a:pt x="13" y="53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9" y="48"/>
                      <a:pt x="8" y="47"/>
                      <a:pt x="8" y="46"/>
                    </a:cubicBezTo>
                    <a:cubicBezTo>
                      <a:pt x="8" y="46"/>
                      <a:pt x="8" y="46"/>
                      <a:pt x="9" y="45"/>
                    </a:cubicBezTo>
                    <a:cubicBezTo>
                      <a:pt x="11" y="43"/>
                      <a:pt x="12" y="40"/>
                      <a:pt x="12" y="38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2" y="36"/>
                      <a:pt x="11" y="35"/>
                      <a:pt x="10" y="34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7" y="33"/>
                      <a:pt x="7" y="33"/>
                      <a:pt x="7" y="32"/>
                    </a:cubicBezTo>
                    <a:cubicBezTo>
                      <a:pt x="7" y="32"/>
                      <a:pt x="7" y="32"/>
                      <a:pt x="7" y="31"/>
                    </a:cubicBezTo>
                    <a:cubicBezTo>
                      <a:pt x="8" y="29"/>
                      <a:pt x="8" y="28"/>
                      <a:pt x="9" y="28"/>
                    </a:cubicBezTo>
                    <a:cubicBezTo>
                      <a:pt x="10" y="28"/>
                      <a:pt x="11" y="28"/>
                      <a:pt x="12" y="29"/>
                    </a:cubicBezTo>
                    <a:cubicBezTo>
                      <a:pt x="15" y="31"/>
                      <a:pt x="19" y="30"/>
                      <a:pt x="21" y="2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" name="Freeform 115"/>
              <p:cNvSpPr>
                <a:spLocks noEditPoints="1"/>
              </p:cNvSpPr>
              <p:nvPr/>
            </p:nvSpPr>
            <p:spPr bwMode="auto">
              <a:xfrm>
                <a:off x="2678" y="2794"/>
                <a:ext cx="917" cy="1106"/>
              </a:xfrm>
              <a:custGeom>
                <a:avLst/>
                <a:gdLst>
                  <a:gd name="T0" fmla="*/ 134 w 188"/>
                  <a:gd name="T1" fmla="*/ 9 h 227"/>
                  <a:gd name="T2" fmla="*/ 109 w 188"/>
                  <a:gd name="T3" fmla="*/ 38 h 227"/>
                  <a:gd name="T4" fmla="*/ 96 w 188"/>
                  <a:gd name="T5" fmla="*/ 45 h 227"/>
                  <a:gd name="T6" fmla="*/ 78 w 188"/>
                  <a:gd name="T7" fmla="*/ 32 h 227"/>
                  <a:gd name="T8" fmla="*/ 69 w 188"/>
                  <a:gd name="T9" fmla="*/ 38 h 227"/>
                  <a:gd name="T10" fmla="*/ 50 w 188"/>
                  <a:gd name="T11" fmla="*/ 7 h 227"/>
                  <a:gd name="T12" fmla="*/ 38 w 188"/>
                  <a:gd name="T13" fmla="*/ 59 h 227"/>
                  <a:gd name="T14" fmla="*/ 47 w 188"/>
                  <a:gd name="T15" fmla="*/ 77 h 227"/>
                  <a:gd name="T16" fmla="*/ 34 w 188"/>
                  <a:gd name="T17" fmla="*/ 95 h 227"/>
                  <a:gd name="T18" fmla="*/ 14 w 188"/>
                  <a:gd name="T19" fmla="*/ 168 h 227"/>
                  <a:gd name="T20" fmla="*/ 8 w 188"/>
                  <a:gd name="T21" fmla="*/ 183 h 227"/>
                  <a:gd name="T22" fmla="*/ 20 w 188"/>
                  <a:gd name="T23" fmla="*/ 194 h 227"/>
                  <a:gd name="T24" fmla="*/ 43 w 188"/>
                  <a:gd name="T25" fmla="*/ 209 h 227"/>
                  <a:gd name="T26" fmla="*/ 66 w 188"/>
                  <a:gd name="T27" fmla="*/ 224 h 227"/>
                  <a:gd name="T28" fmla="*/ 85 w 188"/>
                  <a:gd name="T29" fmla="*/ 220 h 227"/>
                  <a:gd name="T30" fmla="*/ 101 w 188"/>
                  <a:gd name="T31" fmla="*/ 187 h 227"/>
                  <a:gd name="T32" fmla="*/ 89 w 188"/>
                  <a:gd name="T33" fmla="*/ 163 h 227"/>
                  <a:gd name="T34" fmla="*/ 94 w 188"/>
                  <a:gd name="T35" fmla="*/ 142 h 227"/>
                  <a:gd name="T36" fmla="*/ 105 w 188"/>
                  <a:gd name="T37" fmla="*/ 140 h 227"/>
                  <a:gd name="T38" fmla="*/ 139 w 188"/>
                  <a:gd name="T39" fmla="*/ 131 h 227"/>
                  <a:gd name="T40" fmla="*/ 155 w 188"/>
                  <a:gd name="T41" fmla="*/ 111 h 227"/>
                  <a:gd name="T42" fmla="*/ 173 w 188"/>
                  <a:gd name="T43" fmla="*/ 82 h 227"/>
                  <a:gd name="T44" fmla="*/ 187 w 188"/>
                  <a:gd name="T45" fmla="*/ 61 h 227"/>
                  <a:gd name="T46" fmla="*/ 179 w 188"/>
                  <a:gd name="T47" fmla="*/ 45 h 227"/>
                  <a:gd name="T48" fmla="*/ 179 w 188"/>
                  <a:gd name="T49" fmla="*/ 28 h 227"/>
                  <a:gd name="T50" fmla="*/ 172 w 188"/>
                  <a:gd name="T51" fmla="*/ 18 h 227"/>
                  <a:gd name="T52" fmla="*/ 165 w 188"/>
                  <a:gd name="T53" fmla="*/ 7 h 227"/>
                  <a:gd name="T54" fmla="*/ 105 w 188"/>
                  <a:gd name="T55" fmla="*/ 46 h 227"/>
                  <a:gd name="T56" fmla="*/ 125 w 188"/>
                  <a:gd name="T57" fmla="*/ 21 h 227"/>
                  <a:gd name="T58" fmla="*/ 140 w 188"/>
                  <a:gd name="T59" fmla="*/ 2 h 227"/>
                  <a:gd name="T60" fmla="*/ 165 w 188"/>
                  <a:gd name="T61" fmla="*/ 11 h 227"/>
                  <a:gd name="T62" fmla="*/ 177 w 188"/>
                  <a:gd name="T63" fmla="*/ 23 h 227"/>
                  <a:gd name="T64" fmla="*/ 176 w 188"/>
                  <a:gd name="T65" fmla="*/ 43 h 227"/>
                  <a:gd name="T66" fmla="*/ 186 w 188"/>
                  <a:gd name="T67" fmla="*/ 55 h 227"/>
                  <a:gd name="T68" fmla="*/ 182 w 188"/>
                  <a:gd name="T69" fmla="*/ 68 h 227"/>
                  <a:gd name="T70" fmla="*/ 160 w 188"/>
                  <a:gd name="T71" fmla="*/ 93 h 227"/>
                  <a:gd name="T72" fmla="*/ 152 w 188"/>
                  <a:gd name="T73" fmla="*/ 112 h 227"/>
                  <a:gd name="T74" fmla="*/ 141 w 188"/>
                  <a:gd name="T75" fmla="*/ 129 h 227"/>
                  <a:gd name="T76" fmla="*/ 107 w 188"/>
                  <a:gd name="T77" fmla="*/ 138 h 227"/>
                  <a:gd name="T78" fmla="*/ 92 w 188"/>
                  <a:gd name="T79" fmla="*/ 143 h 227"/>
                  <a:gd name="T80" fmla="*/ 90 w 188"/>
                  <a:gd name="T81" fmla="*/ 155 h 227"/>
                  <a:gd name="T82" fmla="*/ 95 w 188"/>
                  <a:gd name="T83" fmla="*/ 166 h 227"/>
                  <a:gd name="T84" fmla="*/ 100 w 188"/>
                  <a:gd name="T85" fmla="*/ 185 h 227"/>
                  <a:gd name="T86" fmla="*/ 83 w 188"/>
                  <a:gd name="T87" fmla="*/ 213 h 227"/>
                  <a:gd name="T88" fmla="*/ 70 w 188"/>
                  <a:gd name="T89" fmla="*/ 224 h 227"/>
                  <a:gd name="T90" fmla="*/ 55 w 188"/>
                  <a:gd name="T91" fmla="*/ 211 h 227"/>
                  <a:gd name="T92" fmla="*/ 27 w 188"/>
                  <a:gd name="T93" fmla="*/ 199 h 227"/>
                  <a:gd name="T94" fmla="*/ 17 w 188"/>
                  <a:gd name="T95" fmla="*/ 183 h 227"/>
                  <a:gd name="T96" fmla="*/ 13 w 188"/>
                  <a:gd name="T97" fmla="*/ 174 h 227"/>
                  <a:gd name="T98" fmla="*/ 35 w 188"/>
                  <a:gd name="T99" fmla="*/ 103 h 227"/>
                  <a:gd name="T100" fmla="*/ 42 w 188"/>
                  <a:gd name="T101" fmla="*/ 69 h 227"/>
                  <a:gd name="T102" fmla="*/ 43 w 188"/>
                  <a:gd name="T103" fmla="*/ 36 h 227"/>
                  <a:gd name="T104" fmla="*/ 75 w 188"/>
                  <a:gd name="T105" fmla="*/ 59 h 227"/>
                  <a:gd name="T106" fmla="*/ 71 w 188"/>
                  <a:gd name="T107" fmla="*/ 38 h 227"/>
                  <a:gd name="T108" fmla="*/ 83 w 188"/>
                  <a:gd name="T109" fmla="*/ 33 h 227"/>
                  <a:gd name="T110" fmla="*/ 102 w 188"/>
                  <a:gd name="T111" fmla="*/ 44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8" h="227">
                    <a:moveTo>
                      <a:pt x="139" y="1"/>
                    </a:moveTo>
                    <a:cubicBezTo>
                      <a:pt x="138" y="1"/>
                      <a:pt x="138" y="2"/>
                      <a:pt x="138" y="2"/>
                    </a:cubicBezTo>
                    <a:cubicBezTo>
                      <a:pt x="138" y="3"/>
                      <a:pt x="138" y="3"/>
                      <a:pt x="138" y="3"/>
                    </a:cubicBezTo>
                    <a:cubicBezTo>
                      <a:pt x="138" y="4"/>
                      <a:pt x="138" y="4"/>
                      <a:pt x="138" y="4"/>
                    </a:cubicBezTo>
                    <a:cubicBezTo>
                      <a:pt x="138" y="4"/>
                      <a:pt x="138" y="4"/>
                      <a:pt x="137" y="4"/>
                    </a:cubicBezTo>
                    <a:cubicBezTo>
                      <a:pt x="136" y="4"/>
                      <a:pt x="135" y="5"/>
                      <a:pt x="134" y="5"/>
                    </a:cubicBezTo>
                    <a:cubicBezTo>
                      <a:pt x="134" y="6"/>
                      <a:pt x="133" y="7"/>
                      <a:pt x="133" y="7"/>
                    </a:cubicBezTo>
                    <a:cubicBezTo>
                      <a:pt x="133" y="8"/>
                      <a:pt x="133" y="9"/>
                      <a:pt x="134" y="9"/>
                    </a:cubicBezTo>
                    <a:cubicBezTo>
                      <a:pt x="134" y="13"/>
                      <a:pt x="134" y="13"/>
                      <a:pt x="134" y="13"/>
                    </a:cubicBezTo>
                    <a:cubicBezTo>
                      <a:pt x="133" y="16"/>
                      <a:pt x="133" y="16"/>
                      <a:pt x="129" y="17"/>
                    </a:cubicBezTo>
                    <a:cubicBezTo>
                      <a:pt x="124" y="20"/>
                      <a:pt x="124" y="20"/>
                      <a:pt x="124" y="20"/>
                    </a:cubicBezTo>
                    <a:cubicBezTo>
                      <a:pt x="120" y="22"/>
                      <a:pt x="119" y="24"/>
                      <a:pt x="119" y="26"/>
                    </a:cubicBezTo>
                    <a:cubicBezTo>
                      <a:pt x="119" y="28"/>
                      <a:pt x="120" y="29"/>
                      <a:pt x="120" y="31"/>
                    </a:cubicBezTo>
                    <a:cubicBezTo>
                      <a:pt x="121" y="32"/>
                      <a:pt x="121" y="32"/>
                      <a:pt x="121" y="32"/>
                    </a:cubicBezTo>
                    <a:cubicBezTo>
                      <a:pt x="121" y="33"/>
                      <a:pt x="116" y="37"/>
                      <a:pt x="114" y="37"/>
                    </a:cubicBezTo>
                    <a:cubicBezTo>
                      <a:pt x="114" y="37"/>
                      <a:pt x="109" y="38"/>
                      <a:pt x="109" y="38"/>
                    </a:cubicBezTo>
                    <a:cubicBezTo>
                      <a:pt x="106" y="38"/>
                      <a:pt x="106" y="40"/>
                      <a:pt x="105" y="42"/>
                    </a:cubicBezTo>
                    <a:cubicBezTo>
                      <a:pt x="105" y="44"/>
                      <a:pt x="105" y="44"/>
                      <a:pt x="105" y="44"/>
                    </a:cubicBezTo>
                    <a:cubicBezTo>
                      <a:pt x="105" y="44"/>
                      <a:pt x="104" y="45"/>
                      <a:pt x="104" y="45"/>
                    </a:cubicBezTo>
                    <a:cubicBezTo>
                      <a:pt x="104" y="44"/>
                      <a:pt x="104" y="44"/>
                      <a:pt x="104" y="44"/>
                    </a:cubicBezTo>
                    <a:cubicBezTo>
                      <a:pt x="103" y="43"/>
                      <a:pt x="102" y="42"/>
                      <a:pt x="101" y="42"/>
                    </a:cubicBezTo>
                    <a:cubicBezTo>
                      <a:pt x="101" y="42"/>
                      <a:pt x="100" y="43"/>
                      <a:pt x="99" y="44"/>
                    </a:cubicBezTo>
                    <a:cubicBezTo>
                      <a:pt x="98" y="44"/>
                      <a:pt x="96" y="45"/>
                      <a:pt x="96" y="45"/>
                    </a:cubicBezTo>
                    <a:cubicBezTo>
                      <a:pt x="96" y="45"/>
                      <a:pt x="96" y="45"/>
                      <a:pt x="96" y="45"/>
                    </a:cubicBezTo>
                    <a:cubicBezTo>
                      <a:pt x="96" y="45"/>
                      <a:pt x="95" y="45"/>
                      <a:pt x="95" y="45"/>
                    </a:cubicBezTo>
                    <a:cubicBezTo>
                      <a:pt x="94" y="43"/>
                      <a:pt x="93" y="41"/>
                      <a:pt x="89" y="41"/>
                    </a:cubicBezTo>
                    <a:cubicBezTo>
                      <a:pt x="87" y="41"/>
                      <a:pt x="86" y="41"/>
                      <a:pt x="86" y="41"/>
                    </a:cubicBezTo>
                    <a:cubicBezTo>
                      <a:pt x="86" y="41"/>
                      <a:pt x="86" y="40"/>
                      <a:pt x="86" y="38"/>
                    </a:cubicBezTo>
                    <a:cubicBezTo>
                      <a:pt x="86" y="37"/>
                      <a:pt x="86" y="37"/>
                      <a:pt x="86" y="37"/>
                    </a:cubicBezTo>
                    <a:cubicBezTo>
                      <a:pt x="86" y="34"/>
                      <a:pt x="85" y="32"/>
                      <a:pt x="84" y="31"/>
                    </a:cubicBezTo>
                    <a:cubicBezTo>
                      <a:pt x="83" y="31"/>
                      <a:pt x="82" y="30"/>
                      <a:pt x="80" y="31"/>
                    </a:cubicBezTo>
                    <a:cubicBezTo>
                      <a:pt x="79" y="32"/>
                      <a:pt x="78" y="32"/>
                      <a:pt x="78" y="32"/>
                    </a:cubicBezTo>
                    <a:cubicBezTo>
                      <a:pt x="78" y="31"/>
                      <a:pt x="78" y="30"/>
                      <a:pt x="77" y="29"/>
                    </a:cubicBezTo>
                    <a:cubicBezTo>
                      <a:pt x="77" y="28"/>
                      <a:pt x="77" y="27"/>
                      <a:pt x="76" y="27"/>
                    </a:cubicBezTo>
                    <a:cubicBezTo>
                      <a:pt x="75" y="26"/>
                      <a:pt x="74" y="27"/>
                      <a:pt x="73" y="27"/>
                    </a:cubicBezTo>
                    <a:cubicBezTo>
                      <a:pt x="73" y="27"/>
                      <a:pt x="73" y="28"/>
                      <a:pt x="70" y="28"/>
                    </a:cubicBezTo>
                    <a:cubicBezTo>
                      <a:pt x="70" y="28"/>
                      <a:pt x="69" y="28"/>
                      <a:pt x="69" y="28"/>
                    </a:cubicBezTo>
                    <a:cubicBezTo>
                      <a:pt x="69" y="28"/>
                      <a:pt x="69" y="29"/>
                      <a:pt x="69" y="29"/>
                    </a:cubicBezTo>
                    <a:cubicBezTo>
                      <a:pt x="69" y="29"/>
                      <a:pt x="69" y="36"/>
                      <a:pt x="69" y="36"/>
                    </a:cubicBezTo>
                    <a:cubicBezTo>
                      <a:pt x="69" y="38"/>
                      <a:pt x="69" y="38"/>
                      <a:pt x="69" y="38"/>
                    </a:cubicBezTo>
                    <a:cubicBezTo>
                      <a:pt x="70" y="43"/>
                      <a:pt x="70" y="45"/>
                      <a:pt x="70" y="46"/>
                    </a:cubicBezTo>
                    <a:cubicBezTo>
                      <a:pt x="70" y="46"/>
                      <a:pt x="71" y="49"/>
                      <a:pt x="71" y="50"/>
                    </a:cubicBezTo>
                    <a:cubicBezTo>
                      <a:pt x="70" y="48"/>
                      <a:pt x="70" y="47"/>
                      <a:pt x="69" y="46"/>
                    </a:cubicBezTo>
                    <a:cubicBezTo>
                      <a:pt x="67" y="42"/>
                      <a:pt x="67" y="38"/>
                      <a:pt x="67" y="32"/>
                    </a:cubicBezTo>
                    <a:cubicBezTo>
                      <a:pt x="67" y="25"/>
                      <a:pt x="58" y="17"/>
                      <a:pt x="53" y="13"/>
                    </a:cubicBezTo>
                    <a:cubicBezTo>
                      <a:pt x="51" y="11"/>
                      <a:pt x="50" y="10"/>
                      <a:pt x="50" y="9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50" y="8"/>
                      <a:pt x="50" y="7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50" y="6"/>
                      <a:pt x="49" y="6"/>
                      <a:pt x="49" y="7"/>
                    </a:cubicBezTo>
                    <a:cubicBezTo>
                      <a:pt x="49" y="7"/>
                      <a:pt x="47" y="8"/>
                      <a:pt x="46" y="11"/>
                    </a:cubicBezTo>
                    <a:cubicBezTo>
                      <a:pt x="45" y="13"/>
                      <a:pt x="44" y="16"/>
                      <a:pt x="43" y="23"/>
                    </a:cubicBezTo>
                    <a:cubicBezTo>
                      <a:pt x="43" y="27"/>
                      <a:pt x="42" y="32"/>
                      <a:pt x="41" y="36"/>
                    </a:cubicBezTo>
                    <a:cubicBezTo>
                      <a:pt x="40" y="40"/>
                      <a:pt x="40" y="43"/>
                      <a:pt x="40" y="45"/>
                    </a:cubicBezTo>
                    <a:cubicBezTo>
                      <a:pt x="40" y="45"/>
                      <a:pt x="39" y="52"/>
                      <a:pt x="39" y="52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64"/>
                      <a:pt x="37" y="66"/>
                      <a:pt x="36" y="70"/>
                    </a:cubicBezTo>
                    <a:cubicBezTo>
                      <a:pt x="34" y="75"/>
                      <a:pt x="35" y="79"/>
                      <a:pt x="35" y="79"/>
                    </a:cubicBezTo>
                    <a:cubicBezTo>
                      <a:pt x="35" y="79"/>
                      <a:pt x="35" y="80"/>
                      <a:pt x="36" y="80"/>
                    </a:cubicBezTo>
                    <a:cubicBezTo>
                      <a:pt x="36" y="80"/>
                      <a:pt x="36" y="80"/>
                      <a:pt x="37" y="79"/>
                    </a:cubicBezTo>
                    <a:cubicBezTo>
                      <a:pt x="37" y="79"/>
                      <a:pt x="39" y="76"/>
                      <a:pt x="40" y="74"/>
                    </a:cubicBezTo>
                    <a:cubicBezTo>
                      <a:pt x="40" y="73"/>
                      <a:pt x="41" y="71"/>
                      <a:pt x="42" y="70"/>
                    </a:cubicBezTo>
                    <a:cubicBezTo>
                      <a:pt x="43" y="71"/>
                      <a:pt x="45" y="74"/>
                      <a:pt x="47" y="77"/>
                    </a:cubicBezTo>
                    <a:cubicBezTo>
                      <a:pt x="47" y="77"/>
                      <a:pt x="47" y="77"/>
                      <a:pt x="47" y="77"/>
                    </a:cubicBezTo>
                    <a:cubicBezTo>
                      <a:pt x="47" y="77"/>
                      <a:pt x="47" y="77"/>
                      <a:pt x="47" y="77"/>
                    </a:cubicBezTo>
                    <a:cubicBezTo>
                      <a:pt x="46" y="78"/>
                      <a:pt x="44" y="78"/>
                      <a:pt x="43" y="78"/>
                    </a:cubicBezTo>
                    <a:cubicBezTo>
                      <a:pt x="40" y="77"/>
                      <a:pt x="39" y="78"/>
                      <a:pt x="39" y="78"/>
                    </a:cubicBezTo>
                    <a:cubicBezTo>
                      <a:pt x="39" y="78"/>
                      <a:pt x="39" y="78"/>
                      <a:pt x="38" y="78"/>
                    </a:cubicBezTo>
                    <a:cubicBezTo>
                      <a:pt x="37" y="82"/>
                      <a:pt x="37" y="82"/>
                      <a:pt x="37" y="82"/>
                    </a:cubicBezTo>
                    <a:cubicBezTo>
                      <a:pt x="36" y="84"/>
                      <a:pt x="35" y="87"/>
                      <a:pt x="35" y="87"/>
                    </a:cubicBezTo>
                    <a:cubicBezTo>
                      <a:pt x="35" y="87"/>
                      <a:pt x="34" y="88"/>
                      <a:pt x="34" y="88"/>
                    </a:cubicBezTo>
                    <a:cubicBezTo>
                      <a:pt x="34" y="95"/>
                      <a:pt x="34" y="95"/>
                      <a:pt x="34" y="95"/>
                    </a:cubicBezTo>
                    <a:cubicBezTo>
                      <a:pt x="34" y="97"/>
                      <a:pt x="34" y="99"/>
                      <a:pt x="33" y="102"/>
                    </a:cubicBezTo>
                    <a:cubicBezTo>
                      <a:pt x="32" y="107"/>
                      <a:pt x="31" y="112"/>
                      <a:pt x="30" y="117"/>
                    </a:cubicBezTo>
                    <a:cubicBezTo>
                      <a:pt x="30" y="123"/>
                      <a:pt x="27" y="130"/>
                      <a:pt x="25" y="136"/>
                    </a:cubicBezTo>
                    <a:cubicBezTo>
                      <a:pt x="24" y="140"/>
                      <a:pt x="23" y="143"/>
                      <a:pt x="22" y="145"/>
                    </a:cubicBezTo>
                    <a:cubicBezTo>
                      <a:pt x="22" y="149"/>
                      <a:pt x="22" y="149"/>
                      <a:pt x="22" y="149"/>
                    </a:cubicBezTo>
                    <a:cubicBezTo>
                      <a:pt x="21" y="155"/>
                      <a:pt x="21" y="155"/>
                      <a:pt x="21" y="155"/>
                    </a:cubicBezTo>
                    <a:cubicBezTo>
                      <a:pt x="21" y="158"/>
                      <a:pt x="19" y="161"/>
                      <a:pt x="17" y="164"/>
                    </a:cubicBezTo>
                    <a:cubicBezTo>
                      <a:pt x="14" y="168"/>
                      <a:pt x="14" y="168"/>
                      <a:pt x="14" y="168"/>
                    </a:cubicBezTo>
                    <a:cubicBezTo>
                      <a:pt x="13" y="170"/>
                      <a:pt x="12" y="171"/>
                      <a:pt x="11" y="173"/>
                    </a:cubicBezTo>
                    <a:cubicBezTo>
                      <a:pt x="9" y="174"/>
                      <a:pt x="8" y="175"/>
                      <a:pt x="3" y="175"/>
                    </a:cubicBezTo>
                    <a:cubicBezTo>
                      <a:pt x="1" y="175"/>
                      <a:pt x="1" y="175"/>
                      <a:pt x="1" y="175"/>
                    </a:cubicBezTo>
                    <a:cubicBezTo>
                      <a:pt x="1" y="175"/>
                      <a:pt x="1" y="175"/>
                      <a:pt x="1" y="175"/>
                    </a:cubicBezTo>
                    <a:cubicBezTo>
                      <a:pt x="0" y="175"/>
                      <a:pt x="0" y="176"/>
                      <a:pt x="0" y="176"/>
                    </a:cubicBezTo>
                    <a:cubicBezTo>
                      <a:pt x="0" y="181"/>
                      <a:pt x="3" y="183"/>
                      <a:pt x="3" y="183"/>
                    </a:cubicBezTo>
                    <a:cubicBezTo>
                      <a:pt x="3" y="184"/>
                      <a:pt x="4" y="184"/>
                      <a:pt x="4" y="183"/>
                    </a:cubicBezTo>
                    <a:cubicBezTo>
                      <a:pt x="5" y="183"/>
                      <a:pt x="7" y="182"/>
                      <a:pt x="8" y="183"/>
                    </a:cubicBezTo>
                    <a:cubicBezTo>
                      <a:pt x="8" y="183"/>
                      <a:pt x="8" y="184"/>
                      <a:pt x="8" y="184"/>
                    </a:cubicBezTo>
                    <a:cubicBezTo>
                      <a:pt x="8" y="185"/>
                      <a:pt x="8" y="188"/>
                      <a:pt x="11" y="188"/>
                    </a:cubicBezTo>
                    <a:cubicBezTo>
                      <a:pt x="13" y="188"/>
                      <a:pt x="14" y="187"/>
                      <a:pt x="15" y="186"/>
                    </a:cubicBezTo>
                    <a:cubicBezTo>
                      <a:pt x="16" y="185"/>
                      <a:pt x="16" y="185"/>
                      <a:pt x="17" y="185"/>
                    </a:cubicBezTo>
                    <a:cubicBezTo>
                      <a:pt x="17" y="185"/>
                      <a:pt x="18" y="185"/>
                      <a:pt x="19" y="186"/>
                    </a:cubicBezTo>
                    <a:cubicBezTo>
                      <a:pt x="20" y="187"/>
                      <a:pt x="21" y="187"/>
                      <a:pt x="23" y="187"/>
                    </a:cubicBezTo>
                    <a:cubicBezTo>
                      <a:pt x="23" y="187"/>
                      <a:pt x="23" y="190"/>
                      <a:pt x="22" y="192"/>
                    </a:cubicBezTo>
                    <a:cubicBezTo>
                      <a:pt x="20" y="194"/>
                      <a:pt x="20" y="194"/>
                      <a:pt x="20" y="194"/>
                    </a:cubicBezTo>
                    <a:cubicBezTo>
                      <a:pt x="18" y="196"/>
                      <a:pt x="15" y="198"/>
                      <a:pt x="18" y="202"/>
                    </a:cubicBezTo>
                    <a:cubicBezTo>
                      <a:pt x="20" y="204"/>
                      <a:pt x="22" y="205"/>
                      <a:pt x="24" y="204"/>
                    </a:cubicBezTo>
                    <a:cubicBezTo>
                      <a:pt x="26" y="204"/>
                      <a:pt x="28" y="202"/>
                      <a:pt x="28" y="201"/>
                    </a:cubicBezTo>
                    <a:cubicBezTo>
                      <a:pt x="29" y="201"/>
                      <a:pt x="29" y="202"/>
                      <a:pt x="29" y="202"/>
                    </a:cubicBezTo>
                    <a:cubicBezTo>
                      <a:pt x="30" y="203"/>
                      <a:pt x="31" y="204"/>
                      <a:pt x="32" y="205"/>
                    </a:cubicBezTo>
                    <a:cubicBezTo>
                      <a:pt x="33" y="206"/>
                      <a:pt x="36" y="207"/>
                      <a:pt x="38" y="207"/>
                    </a:cubicBezTo>
                    <a:cubicBezTo>
                      <a:pt x="38" y="207"/>
                      <a:pt x="38" y="207"/>
                      <a:pt x="38" y="207"/>
                    </a:cubicBezTo>
                    <a:cubicBezTo>
                      <a:pt x="39" y="208"/>
                      <a:pt x="42" y="208"/>
                      <a:pt x="43" y="209"/>
                    </a:cubicBezTo>
                    <a:cubicBezTo>
                      <a:pt x="45" y="211"/>
                      <a:pt x="51" y="213"/>
                      <a:pt x="53" y="213"/>
                    </a:cubicBezTo>
                    <a:cubicBezTo>
                      <a:pt x="55" y="212"/>
                      <a:pt x="55" y="212"/>
                      <a:pt x="55" y="212"/>
                    </a:cubicBezTo>
                    <a:cubicBezTo>
                      <a:pt x="57" y="212"/>
                      <a:pt x="57" y="212"/>
                      <a:pt x="58" y="212"/>
                    </a:cubicBezTo>
                    <a:cubicBezTo>
                      <a:pt x="59" y="213"/>
                      <a:pt x="59" y="214"/>
                      <a:pt x="59" y="215"/>
                    </a:cubicBezTo>
                    <a:cubicBezTo>
                      <a:pt x="59" y="216"/>
                      <a:pt x="59" y="217"/>
                      <a:pt x="60" y="217"/>
                    </a:cubicBezTo>
                    <a:cubicBezTo>
                      <a:pt x="62" y="219"/>
                      <a:pt x="62" y="219"/>
                      <a:pt x="62" y="219"/>
                    </a:cubicBezTo>
                    <a:cubicBezTo>
                      <a:pt x="63" y="220"/>
                      <a:pt x="64" y="220"/>
                      <a:pt x="65" y="221"/>
                    </a:cubicBezTo>
                    <a:cubicBezTo>
                      <a:pt x="66" y="222"/>
                      <a:pt x="66" y="223"/>
                      <a:pt x="66" y="224"/>
                    </a:cubicBezTo>
                    <a:cubicBezTo>
                      <a:pt x="67" y="225"/>
                      <a:pt x="68" y="227"/>
                      <a:pt x="70" y="226"/>
                    </a:cubicBezTo>
                    <a:cubicBezTo>
                      <a:pt x="72" y="225"/>
                      <a:pt x="72" y="225"/>
                      <a:pt x="72" y="225"/>
                    </a:cubicBezTo>
                    <a:cubicBezTo>
                      <a:pt x="73" y="224"/>
                      <a:pt x="73" y="224"/>
                      <a:pt x="74" y="224"/>
                    </a:cubicBezTo>
                    <a:cubicBezTo>
                      <a:pt x="77" y="226"/>
                      <a:pt x="79" y="226"/>
                      <a:pt x="81" y="224"/>
                    </a:cubicBezTo>
                    <a:cubicBezTo>
                      <a:pt x="82" y="222"/>
                      <a:pt x="82" y="222"/>
                      <a:pt x="82" y="222"/>
                    </a:cubicBezTo>
                    <a:cubicBezTo>
                      <a:pt x="82" y="221"/>
                      <a:pt x="83" y="220"/>
                      <a:pt x="83" y="220"/>
                    </a:cubicBezTo>
                    <a:cubicBezTo>
                      <a:pt x="83" y="220"/>
                      <a:pt x="84" y="220"/>
                      <a:pt x="84" y="220"/>
                    </a:cubicBezTo>
                    <a:cubicBezTo>
                      <a:pt x="84" y="220"/>
                      <a:pt x="85" y="220"/>
                      <a:pt x="85" y="220"/>
                    </a:cubicBezTo>
                    <a:cubicBezTo>
                      <a:pt x="86" y="216"/>
                      <a:pt x="86" y="216"/>
                      <a:pt x="86" y="216"/>
                    </a:cubicBezTo>
                    <a:cubicBezTo>
                      <a:pt x="86" y="214"/>
                      <a:pt x="86" y="213"/>
                      <a:pt x="85" y="212"/>
                    </a:cubicBezTo>
                    <a:cubicBezTo>
                      <a:pt x="85" y="211"/>
                      <a:pt x="84" y="211"/>
                      <a:pt x="86" y="210"/>
                    </a:cubicBezTo>
                    <a:cubicBezTo>
                      <a:pt x="90" y="208"/>
                      <a:pt x="92" y="206"/>
                      <a:pt x="93" y="204"/>
                    </a:cubicBezTo>
                    <a:cubicBezTo>
                      <a:pt x="93" y="202"/>
                      <a:pt x="95" y="201"/>
                      <a:pt x="97" y="199"/>
                    </a:cubicBezTo>
                    <a:cubicBezTo>
                      <a:pt x="100" y="197"/>
                      <a:pt x="101" y="193"/>
                      <a:pt x="101" y="191"/>
                    </a:cubicBezTo>
                    <a:cubicBezTo>
                      <a:pt x="101" y="189"/>
                      <a:pt x="101" y="189"/>
                      <a:pt x="101" y="189"/>
                    </a:cubicBezTo>
                    <a:cubicBezTo>
                      <a:pt x="100" y="188"/>
                      <a:pt x="100" y="187"/>
                      <a:pt x="101" y="187"/>
                    </a:cubicBezTo>
                    <a:cubicBezTo>
                      <a:pt x="105" y="184"/>
                      <a:pt x="105" y="184"/>
                      <a:pt x="103" y="180"/>
                    </a:cubicBezTo>
                    <a:cubicBezTo>
                      <a:pt x="102" y="179"/>
                      <a:pt x="103" y="178"/>
                      <a:pt x="103" y="177"/>
                    </a:cubicBezTo>
                    <a:cubicBezTo>
                      <a:pt x="103" y="176"/>
                      <a:pt x="103" y="175"/>
                      <a:pt x="102" y="172"/>
                    </a:cubicBezTo>
                    <a:cubicBezTo>
                      <a:pt x="101" y="170"/>
                      <a:pt x="101" y="170"/>
                      <a:pt x="101" y="170"/>
                    </a:cubicBezTo>
                    <a:cubicBezTo>
                      <a:pt x="100" y="167"/>
                      <a:pt x="98" y="165"/>
                      <a:pt x="95" y="164"/>
                    </a:cubicBezTo>
                    <a:cubicBezTo>
                      <a:pt x="93" y="164"/>
                      <a:pt x="93" y="164"/>
                      <a:pt x="93" y="164"/>
                    </a:cubicBezTo>
                    <a:cubicBezTo>
                      <a:pt x="91" y="164"/>
                      <a:pt x="89" y="164"/>
                      <a:pt x="89" y="163"/>
                    </a:cubicBezTo>
                    <a:cubicBezTo>
                      <a:pt x="89" y="163"/>
                      <a:pt x="89" y="163"/>
                      <a:pt x="89" y="163"/>
                    </a:cubicBezTo>
                    <a:cubicBezTo>
                      <a:pt x="89" y="162"/>
                      <a:pt x="89" y="162"/>
                      <a:pt x="89" y="162"/>
                    </a:cubicBezTo>
                    <a:cubicBezTo>
                      <a:pt x="90" y="161"/>
                      <a:pt x="90" y="160"/>
                      <a:pt x="90" y="159"/>
                    </a:cubicBezTo>
                    <a:cubicBezTo>
                      <a:pt x="89" y="158"/>
                      <a:pt x="90" y="157"/>
                      <a:pt x="91" y="157"/>
                    </a:cubicBezTo>
                    <a:cubicBezTo>
                      <a:pt x="92" y="156"/>
                      <a:pt x="93" y="155"/>
                      <a:pt x="94" y="154"/>
                    </a:cubicBezTo>
                    <a:cubicBezTo>
                      <a:pt x="94" y="153"/>
                      <a:pt x="94" y="151"/>
                      <a:pt x="93" y="150"/>
                    </a:cubicBezTo>
                    <a:cubicBezTo>
                      <a:pt x="92" y="149"/>
                      <a:pt x="93" y="149"/>
                      <a:pt x="93" y="148"/>
                    </a:cubicBezTo>
                    <a:cubicBezTo>
                      <a:pt x="94" y="147"/>
                      <a:pt x="95" y="145"/>
                      <a:pt x="94" y="144"/>
                    </a:cubicBezTo>
                    <a:cubicBezTo>
                      <a:pt x="94" y="142"/>
                      <a:pt x="94" y="142"/>
                      <a:pt x="94" y="142"/>
                    </a:cubicBezTo>
                    <a:cubicBezTo>
                      <a:pt x="93" y="140"/>
                      <a:pt x="93" y="140"/>
                      <a:pt x="94" y="140"/>
                    </a:cubicBezTo>
                    <a:cubicBezTo>
                      <a:pt x="95" y="139"/>
                      <a:pt x="96" y="139"/>
                      <a:pt x="97" y="139"/>
                    </a:cubicBezTo>
                    <a:cubicBezTo>
                      <a:pt x="98" y="139"/>
                      <a:pt x="100" y="138"/>
                      <a:pt x="101" y="137"/>
                    </a:cubicBezTo>
                    <a:cubicBezTo>
                      <a:pt x="101" y="136"/>
                      <a:pt x="103" y="135"/>
                      <a:pt x="103" y="135"/>
                    </a:cubicBezTo>
                    <a:cubicBezTo>
                      <a:pt x="103" y="135"/>
                      <a:pt x="103" y="135"/>
                      <a:pt x="103" y="135"/>
                    </a:cubicBezTo>
                    <a:cubicBezTo>
                      <a:pt x="103" y="135"/>
                      <a:pt x="103" y="135"/>
                      <a:pt x="103" y="135"/>
                    </a:cubicBezTo>
                    <a:cubicBezTo>
                      <a:pt x="103" y="135"/>
                      <a:pt x="103" y="135"/>
                      <a:pt x="103" y="135"/>
                    </a:cubicBezTo>
                    <a:cubicBezTo>
                      <a:pt x="103" y="138"/>
                      <a:pt x="104" y="139"/>
                      <a:pt x="105" y="140"/>
                    </a:cubicBezTo>
                    <a:cubicBezTo>
                      <a:pt x="106" y="140"/>
                      <a:pt x="106" y="140"/>
                      <a:pt x="108" y="140"/>
                    </a:cubicBezTo>
                    <a:cubicBezTo>
                      <a:pt x="109" y="139"/>
                      <a:pt x="109" y="137"/>
                      <a:pt x="110" y="136"/>
                    </a:cubicBezTo>
                    <a:cubicBezTo>
                      <a:pt x="110" y="135"/>
                      <a:pt x="110" y="135"/>
                      <a:pt x="110" y="135"/>
                    </a:cubicBezTo>
                    <a:cubicBezTo>
                      <a:pt x="113" y="135"/>
                      <a:pt x="115" y="134"/>
                      <a:pt x="115" y="133"/>
                    </a:cubicBezTo>
                    <a:cubicBezTo>
                      <a:pt x="116" y="133"/>
                      <a:pt x="118" y="133"/>
                      <a:pt x="119" y="134"/>
                    </a:cubicBezTo>
                    <a:cubicBezTo>
                      <a:pt x="122" y="135"/>
                      <a:pt x="125" y="133"/>
                      <a:pt x="127" y="131"/>
                    </a:cubicBezTo>
                    <a:cubicBezTo>
                      <a:pt x="130" y="129"/>
                      <a:pt x="132" y="128"/>
                      <a:pt x="136" y="128"/>
                    </a:cubicBezTo>
                    <a:cubicBezTo>
                      <a:pt x="138" y="129"/>
                      <a:pt x="139" y="130"/>
                      <a:pt x="139" y="131"/>
                    </a:cubicBezTo>
                    <a:cubicBezTo>
                      <a:pt x="140" y="131"/>
                      <a:pt x="141" y="133"/>
                      <a:pt x="143" y="131"/>
                    </a:cubicBezTo>
                    <a:cubicBezTo>
                      <a:pt x="147" y="127"/>
                      <a:pt x="147" y="127"/>
                      <a:pt x="147" y="127"/>
                    </a:cubicBezTo>
                    <a:cubicBezTo>
                      <a:pt x="151" y="123"/>
                      <a:pt x="151" y="123"/>
                      <a:pt x="151" y="123"/>
                    </a:cubicBezTo>
                    <a:cubicBezTo>
                      <a:pt x="154" y="120"/>
                      <a:pt x="154" y="120"/>
                      <a:pt x="154" y="120"/>
                    </a:cubicBezTo>
                    <a:cubicBezTo>
                      <a:pt x="156" y="119"/>
                      <a:pt x="158" y="118"/>
                      <a:pt x="158" y="116"/>
                    </a:cubicBezTo>
                    <a:cubicBezTo>
                      <a:pt x="158" y="114"/>
                      <a:pt x="156" y="113"/>
                      <a:pt x="155" y="112"/>
                    </a:cubicBezTo>
                    <a:cubicBezTo>
                      <a:pt x="155" y="112"/>
                      <a:pt x="154" y="111"/>
                      <a:pt x="154" y="111"/>
                    </a:cubicBezTo>
                    <a:cubicBezTo>
                      <a:pt x="154" y="111"/>
                      <a:pt x="154" y="111"/>
                      <a:pt x="155" y="111"/>
                    </a:cubicBezTo>
                    <a:cubicBezTo>
                      <a:pt x="156" y="108"/>
                      <a:pt x="156" y="108"/>
                      <a:pt x="156" y="108"/>
                    </a:cubicBezTo>
                    <a:cubicBezTo>
                      <a:pt x="157" y="106"/>
                      <a:pt x="157" y="106"/>
                      <a:pt x="158" y="106"/>
                    </a:cubicBezTo>
                    <a:cubicBezTo>
                      <a:pt x="161" y="107"/>
                      <a:pt x="166" y="106"/>
                      <a:pt x="167" y="104"/>
                    </a:cubicBezTo>
                    <a:cubicBezTo>
                      <a:pt x="167" y="102"/>
                      <a:pt x="162" y="95"/>
                      <a:pt x="162" y="95"/>
                    </a:cubicBezTo>
                    <a:cubicBezTo>
                      <a:pt x="162" y="94"/>
                      <a:pt x="162" y="94"/>
                      <a:pt x="162" y="94"/>
                    </a:cubicBezTo>
                    <a:cubicBezTo>
                      <a:pt x="162" y="93"/>
                      <a:pt x="163" y="92"/>
                      <a:pt x="165" y="91"/>
                    </a:cubicBezTo>
                    <a:cubicBezTo>
                      <a:pt x="168" y="89"/>
                      <a:pt x="170" y="86"/>
                      <a:pt x="172" y="84"/>
                    </a:cubicBezTo>
                    <a:cubicBezTo>
                      <a:pt x="173" y="82"/>
                      <a:pt x="173" y="82"/>
                      <a:pt x="173" y="82"/>
                    </a:cubicBezTo>
                    <a:cubicBezTo>
                      <a:pt x="174" y="81"/>
                      <a:pt x="176" y="80"/>
                      <a:pt x="177" y="80"/>
                    </a:cubicBezTo>
                    <a:cubicBezTo>
                      <a:pt x="178" y="79"/>
                      <a:pt x="179" y="78"/>
                      <a:pt x="180" y="77"/>
                    </a:cubicBezTo>
                    <a:cubicBezTo>
                      <a:pt x="180" y="77"/>
                      <a:pt x="180" y="76"/>
                      <a:pt x="180" y="76"/>
                    </a:cubicBezTo>
                    <a:cubicBezTo>
                      <a:pt x="180" y="74"/>
                      <a:pt x="180" y="72"/>
                      <a:pt x="182" y="71"/>
                    </a:cubicBezTo>
                    <a:cubicBezTo>
                      <a:pt x="183" y="70"/>
                      <a:pt x="183" y="70"/>
                      <a:pt x="183" y="70"/>
                    </a:cubicBezTo>
                    <a:cubicBezTo>
                      <a:pt x="185" y="69"/>
                      <a:pt x="186" y="69"/>
                      <a:pt x="186" y="66"/>
                    </a:cubicBezTo>
                    <a:cubicBezTo>
                      <a:pt x="187" y="64"/>
                      <a:pt x="187" y="64"/>
                      <a:pt x="187" y="64"/>
                    </a:cubicBezTo>
                    <a:cubicBezTo>
                      <a:pt x="187" y="63"/>
                      <a:pt x="187" y="62"/>
                      <a:pt x="187" y="61"/>
                    </a:cubicBezTo>
                    <a:cubicBezTo>
                      <a:pt x="187" y="61"/>
                      <a:pt x="186" y="60"/>
                      <a:pt x="186" y="60"/>
                    </a:cubicBezTo>
                    <a:cubicBezTo>
                      <a:pt x="185" y="58"/>
                      <a:pt x="185" y="58"/>
                      <a:pt x="187" y="56"/>
                    </a:cubicBezTo>
                    <a:cubicBezTo>
                      <a:pt x="188" y="56"/>
                      <a:pt x="188" y="56"/>
                      <a:pt x="188" y="56"/>
                    </a:cubicBezTo>
                    <a:cubicBezTo>
                      <a:pt x="188" y="56"/>
                      <a:pt x="188" y="55"/>
                      <a:pt x="188" y="55"/>
                    </a:cubicBezTo>
                    <a:cubicBezTo>
                      <a:pt x="186" y="51"/>
                      <a:pt x="185" y="48"/>
                      <a:pt x="185" y="48"/>
                    </a:cubicBezTo>
                    <a:cubicBezTo>
                      <a:pt x="185" y="46"/>
                      <a:pt x="185" y="46"/>
                      <a:pt x="185" y="46"/>
                    </a:cubicBezTo>
                    <a:cubicBezTo>
                      <a:pt x="184" y="45"/>
                      <a:pt x="183" y="45"/>
                      <a:pt x="181" y="45"/>
                    </a:cubicBezTo>
                    <a:cubicBezTo>
                      <a:pt x="179" y="45"/>
                      <a:pt x="179" y="45"/>
                      <a:pt x="179" y="45"/>
                    </a:cubicBezTo>
                    <a:cubicBezTo>
                      <a:pt x="178" y="45"/>
                      <a:pt x="178" y="45"/>
                      <a:pt x="178" y="45"/>
                    </a:cubicBezTo>
                    <a:cubicBezTo>
                      <a:pt x="178" y="45"/>
                      <a:pt x="178" y="45"/>
                      <a:pt x="178" y="45"/>
                    </a:cubicBezTo>
                    <a:cubicBezTo>
                      <a:pt x="178" y="45"/>
                      <a:pt x="178" y="44"/>
                      <a:pt x="178" y="43"/>
                    </a:cubicBezTo>
                    <a:cubicBezTo>
                      <a:pt x="178" y="40"/>
                      <a:pt x="178" y="40"/>
                      <a:pt x="178" y="40"/>
                    </a:cubicBezTo>
                    <a:cubicBezTo>
                      <a:pt x="178" y="37"/>
                      <a:pt x="177" y="36"/>
                      <a:pt x="177" y="35"/>
                    </a:cubicBezTo>
                    <a:cubicBezTo>
                      <a:pt x="176" y="35"/>
                      <a:pt x="176" y="34"/>
                      <a:pt x="176" y="33"/>
                    </a:cubicBezTo>
                    <a:cubicBezTo>
                      <a:pt x="176" y="33"/>
                      <a:pt x="176" y="33"/>
                      <a:pt x="176" y="32"/>
                    </a:cubicBezTo>
                    <a:cubicBezTo>
                      <a:pt x="177" y="30"/>
                      <a:pt x="178" y="29"/>
                      <a:pt x="179" y="28"/>
                    </a:cubicBezTo>
                    <a:cubicBezTo>
                      <a:pt x="179" y="28"/>
                      <a:pt x="180" y="28"/>
                      <a:pt x="180" y="27"/>
                    </a:cubicBezTo>
                    <a:cubicBezTo>
                      <a:pt x="180" y="27"/>
                      <a:pt x="180" y="27"/>
                      <a:pt x="180" y="27"/>
                    </a:cubicBezTo>
                    <a:cubicBezTo>
                      <a:pt x="180" y="26"/>
                      <a:pt x="179" y="26"/>
                      <a:pt x="179" y="26"/>
                    </a:cubicBezTo>
                    <a:cubicBezTo>
                      <a:pt x="179" y="26"/>
                      <a:pt x="178" y="26"/>
                      <a:pt x="178" y="25"/>
                    </a:cubicBezTo>
                    <a:cubicBezTo>
                      <a:pt x="178" y="25"/>
                      <a:pt x="179" y="24"/>
                      <a:pt x="179" y="23"/>
                    </a:cubicBezTo>
                    <a:cubicBezTo>
                      <a:pt x="179" y="23"/>
                      <a:pt x="179" y="23"/>
                      <a:pt x="179" y="23"/>
                    </a:cubicBezTo>
                    <a:cubicBezTo>
                      <a:pt x="179" y="20"/>
                      <a:pt x="175" y="19"/>
                      <a:pt x="172" y="18"/>
                    </a:cubicBezTo>
                    <a:cubicBezTo>
                      <a:pt x="172" y="18"/>
                      <a:pt x="172" y="18"/>
                      <a:pt x="172" y="18"/>
                    </a:cubicBezTo>
                    <a:cubicBezTo>
                      <a:pt x="172" y="18"/>
                      <a:pt x="171" y="18"/>
                      <a:pt x="171" y="18"/>
                    </a:cubicBezTo>
                    <a:cubicBezTo>
                      <a:pt x="171" y="18"/>
                      <a:pt x="171" y="17"/>
                      <a:pt x="171" y="17"/>
                    </a:cubicBezTo>
                    <a:cubicBezTo>
                      <a:pt x="172" y="15"/>
                      <a:pt x="172" y="15"/>
                      <a:pt x="172" y="15"/>
                    </a:cubicBezTo>
                    <a:cubicBezTo>
                      <a:pt x="172" y="15"/>
                      <a:pt x="172" y="15"/>
                      <a:pt x="172" y="14"/>
                    </a:cubicBezTo>
                    <a:cubicBezTo>
                      <a:pt x="172" y="14"/>
                      <a:pt x="172" y="14"/>
                      <a:pt x="172" y="13"/>
                    </a:cubicBezTo>
                    <a:cubicBezTo>
                      <a:pt x="172" y="13"/>
                      <a:pt x="171" y="13"/>
                      <a:pt x="170" y="12"/>
                    </a:cubicBezTo>
                    <a:cubicBezTo>
                      <a:pt x="168" y="12"/>
                      <a:pt x="167" y="12"/>
                      <a:pt x="167" y="11"/>
                    </a:cubicBezTo>
                    <a:cubicBezTo>
                      <a:pt x="167" y="9"/>
                      <a:pt x="166" y="8"/>
                      <a:pt x="165" y="7"/>
                    </a:cubicBezTo>
                    <a:cubicBezTo>
                      <a:pt x="163" y="6"/>
                      <a:pt x="160" y="6"/>
                      <a:pt x="157" y="7"/>
                    </a:cubicBezTo>
                    <a:cubicBezTo>
                      <a:pt x="155" y="8"/>
                      <a:pt x="152" y="9"/>
                      <a:pt x="151" y="8"/>
                    </a:cubicBezTo>
                    <a:cubicBezTo>
                      <a:pt x="151" y="8"/>
                      <a:pt x="151" y="8"/>
                      <a:pt x="152" y="6"/>
                    </a:cubicBezTo>
                    <a:cubicBezTo>
                      <a:pt x="152" y="4"/>
                      <a:pt x="153" y="3"/>
                      <a:pt x="152" y="1"/>
                    </a:cubicBezTo>
                    <a:cubicBezTo>
                      <a:pt x="151" y="0"/>
                      <a:pt x="149" y="0"/>
                      <a:pt x="145" y="0"/>
                    </a:cubicBezTo>
                    <a:cubicBezTo>
                      <a:pt x="143" y="0"/>
                      <a:pt x="143" y="0"/>
                      <a:pt x="143" y="0"/>
                    </a:cubicBezTo>
                    <a:cubicBezTo>
                      <a:pt x="141" y="0"/>
                      <a:pt x="139" y="0"/>
                      <a:pt x="139" y="1"/>
                    </a:cubicBezTo>
                    <a:close/>
                    <a:moveTo>
                      <a:pt x="105" y="46"/>
                    </a:moveTo>
                    <a:cubicBezTo>
                      <a:pt x="106" y="46"/>
                      <a:pt x="106" y="45"/>
                      <a:pt x="106" y="45"/>
                    </a:cubicBezTo>
                    <a:cubicBezTo>
                      <a:pt x="107" y="42"/>
                      <a:pt x="107" y="42"/>
                      <a:pt x="107" y="42"/>
                    </a:cubicBezTo>
                    <a:cubicBezTo>
                      <a:pt x="108" y="40"/>
                      <a:pt x="108" y="40"/>
                      <a:pt x="109" y="40"/>
                    </a:cubicBezTo>
                    <a:cubicBezTo>
                      <a:pt x="113" y="39"/>
                      <a:pt x="113" y="39"/>
                      <a:pt x="113" y="39"/>
                    </a:cubicBezTo>
                    <a:cubicBezTo>
                      <a:pt x="115" y="39"/>
                      <a:pt x="115" y="39"/>
                      <a:pt x="115" y="39"/>
                    </a:cubicBezTo>
                    <a:cubicBezTo>
                      <a:pt x="115" y="39"/>
                      <a:pt x="122" y="35"/>
                      <a:pt x="123" y="32"/>
                    </a:cubicBezTo>
                    <a:cubicBezTo>
                      <a:pt x="123" y="32"/>
                      <a:pt x="122" y="30"/>
                      <a:pt x="122" y="30"/>
                    </a:cubicBezTo>
                    <a:cubicBezTo>
                      <a:pt x="121" y="27"/>
                      <a:pt x="120" y="24"/>
                      <a:pt x="125" y="21"/>
                    </a:cubicBezTo>
                    <a:cubicBezTo>
                      <a:pt x="130" y="19"/>
                      <a:pt x="130" y="19"/>
                      <a:pt x="130" y="19"/>
                    </a:cubicBezTo>
                    <a:cubicBezTo>
                      <a:pt x="134" y="17"/>
                      <a:pt x="135" y="17"/>
                      <a:pt x="135" y="13"/>
                    </a:cubicBezTo>
                    <a:cubicBezTo>
                      <a:pt x="135" y="9"/>
                      <a:pt x="135" y="9"/>
                      <a:pt x="135" y="9"/>
                    </a:cubicBezTo>
                    <a:cubicBezTo>
                      <a:pt x="135" y="8"/>
                      <a:pt x="135" y="7"/>
                      <a:pt x="135" y="7"/>
                    </a:cubicBezTo>
                    <a:cubicBezTo>
                      <a:pt x="136" y="6"/>
                      <a:pt x="136" y="6"/>
                      <a:pt x="137" y="6"/>
                    </a:cubicBezTo>
                    <a:cubicBezTo>
                      <a:pt x="139" y="6"/>
                      <a:pt x="139" y="6"/>
                      <a:pt x="140" y="5"/>
                    </a:cubicBezTo>
                    <a:cubicBezTo>
                      <a:pt x="140" y="3"/>
                      <a:pt x="140" y="3"/>
                      <a:pt x="140" y="3"/>
                    </a:cubicBezTo>
                    <a:cubicBezTo>
                      <a:pt x="140" y="3"/>
                      <a:pt x="140" y="2"/>
                      <a:pt x="140" y="2"/>
                    </a:cubicBezTo>
                    <a:cubicBezTo>
                      <a:pt x="140" y="2"/>
                      <a:pt x="141" y="2"/>
                      <a:pt x="143" y="2"/>
                    </a:cubicBezTo>
                    <a:cubicBezTo>
                      <a:pt x="145" y="2"/>
                      <a:pt x="145" y="2"/>
                      <a:pt x="145" y="2"/>
                    </a:cubicBezTo>
                    <a:cubicBezTo>
                      <a:pt x="148" y="2"/>
                      <a:pt x="150" y="2"/>
                      <a:pt x="150" y="2"/>
                    </a:cubicBezTo>
                    <a:cubicBezTo>
                      <a:pt x="151" y="3"/>
                      <a:pt x="151" y="3"/>
                      <a:pt x="150" y="5"/>
                    </a:cubicBezTo>
                    <a:cubicBezTo>
                      <a:pt x="149" y="7"/>
                      <a:pt x="149" y="9"/>
                      <a:pt x="150" y="10"/>
                    </a:cubicBezTo>
                    <a:cubicBezTo>
                      <a:pt x="151" y="11"/>
                      <a:pt x="153" y="10"/>
                      <a:pt x="157" y="9"/>
                    </a:cubicBezTo>
                    <a:cubicBezTo>
                      <a:pt x="161" y="8"/>
                      <a:pt x="163" y="8"/>
                      <a:pt x="164" y="8"/>
                    </a:cubicBezTo>
                    <a:cubicBezTo>
                      <a:pt x="164" y="9"/>
                      <a:pt x="165" y="10"/>
                      <a:pt x="165" y="11"/>
                    </a:cubicBezTo>
                    <a:cubicBezTo>
                      <a:pt x="166" y="14"/>
                      <a:pt x="168" y="14"/>
                      <a:pt x="170" y="14"/>
                    </a:cubicBezTo>
                    <a:cubicBezTo>
                      <a:pt x="170" y="14"/>
                      <a:pt x="170" y="14"/>
                      <a:pt x="170" y="14"/>
                    </a:cubicBezTo>
                    <a:cubicBezTo>
                      <a:pt x="170" y="15"/>
                      <a:pt x="169" y="16"/>
                      <a:pt x="169" y="16"/>
                    </a:cubicBezTo>
                    <a:cubicBezTo>
                      <a:pt x="169" y="17"/>
                      <a:pt x="169" y="17"/>
                      <a:pt x="169" y="18"/>
                    </a:cubicBezTo>
                    <a:cubicBezTo>
                      <a:pt x="169" y="18"/>
                      <a:pt x="169" y="18"/>
                      <a:pt x="169" y="19"/>
                    </a:cubicBezTo>
                    <a:cubicBezTo>
                      <a:pt x="169" y="20"/>
                      <a:pt x="170" y="20"/>
                      <a:pt x="171" y="20"/>
                    </a:cubicBezTo>
                    <a:cubicBezTo>
                      <a:pt x="171" y="20"/>
                      <a:pt x="172" y="20"/>
                      <a:pt x="172" y="20"/>
                    </a:cubicBezTo>
                    <a:cubicBezTo>
                      <a:pt x="175" y="21"/>
                      <a:pt x="177" y="21"/>
                      <a:pt x="177" y="23"/>
                    </a:cubicBezTo>
                    <a:cubicBezTo>
                      <a:pt x="177" y="23"/>
                      <a:pt x="177" y="23"/>
                      <a:pt x="177" y="23"/>
                    </a:cubicBezTo>
                    <a:cubicBezTo>
                      <a:pt x="177" y="24"/>
                      <a:pt x="177" y="24"/>
                      <a:pt x="177" y="25"/>
                    </a:cubicBezTo>
                    <a:cubicBezTo>
                      <a:pt x="177" y="26"/>
                      <a:pt x="177" y="26"/>
                      <a:pt x="177" y="27"/>
                    </a:cubicBezTo>
                    <a:cubicBezTo>
                      <a:pt x="177" y="28"/>
                      <a:pt x="175" y="29"/>
                      <a:pt x="174" y="31"/>
                    </a:cubicBezTo>
                    <a:cubicBezTo>
                      <a:pt x="174" y="32"/>
                      <a:pt x="174" y="33"/>
                      <a:pt x="174" y="33"/>
                    </a:cubicBezTo>
                    <a:cubicBezTo>
                      <a:pt x="174" y="35"/>
                      <a:pt x="175" y="36"/>
                      <a:pt x="175" y="37"/>
                    </a:cubicBezTo>
                    <a:cubicBezTo>
                      <a:pt x="176" y="37"/>
                      <a:pt x="176" y="38"/>
                      <a:pt x="176" y="40"/>
                    </a:cubicBezTo>
                    <a:cubicBezTo>
                      <a:pt x="176" y="43"/>
                      <a:pt x="176" y="43"/>
                      <a:pt x="176" y="43"/>
                    </a:cubicBezTo>
                    <a:cubicBezTo>
                      <a:pt x="176" y="44"/>
                      <a:pt x="176" y="44"/>
                      <a:pt x="176" y="45"/>
                    </a:cubicBezTo>
                    <a:cubicBezTo>
                      <a:pt x="176" y="45"/>
                      <a:pt x="176" y="46"/>
                      <a:pt x="176" y="46"/>
                    </a:cubicBezTo>
                    <a:cubicBezTo>
                      <a:pt x="177" y="47"/>
                      <a:pt x="178" y="47"/>
                      <a:pt x="179" y="47"/>
                    </a:cubicBezTo>
                    <a:cubicBezTo>
                      <a:pt x="182" y="47"/>
                      <a:pt x="182" y="47"/>
                      <a:pt x="182" y="47"/>
                    </a:cubicBezTo>
                    <a:cubicBezTo>
                      <a:pt x="182" y="47"/>
                      <a:pt x="183" y="47"/>
                      <a:pt x="183" y="47"/>
                    </a:cubicBezTo>
                    <a:cubicBezTo>
                      <a:pt x="183" y="47"/>
                      <a:pt x="183" y="47"/>
                      <a:pt x="183" y="47"/>
                    </a:cubicBezTo>
                    <a:cubicBezTo>
                      <a:pt x="183" y="47"/>
                      <a:pt x="183" y="48"/>
                      <a:pt x="183" y="48"/>
                    </a:cubicBezTo>
                    <a:cubicBezTo>
                      <a:pt x="183" y="49"/>
                      <a:pt x="185" y="53"/>
                      <a:pt x="186" y="55"/>
                    </a:cubicBezTo>
                    <a:cubicBezTo>
                      <a:pt x="186" y="55"/>
                      <a:pt x="186" y="55"/>
                      <a:pt x="186" y="55"/>
                    </a:cubicBezTo>
                    <a:cubicBezTo>
                      <a:pt x="184" y="56"/>
                      <a:pt x="184" y="57"/>
                      <a:pt x="184" y="58"/>
                    </a:cubicBezTo>
                    <a:cubicBezTo>
                      <a:pt x="184" y="59"/>
                      <a:pt x="184" y="60"/>
                      <a:pt x="184" y="61"/>
                    </a:cubicBezTo>
                    <a:cubicBezTo>
                      <a:pt x="185" y="61"/>
                      <a:pt x="185" y="61"/>
                      <a:pt x="185" y="61"/>
                    </a:cubicBezTo>
                    <a:cubicBezTo>
                      <a:pt x="185" y="62"/>
                      <a:pt x="185" y="62"/>
                      <a:pt x="185" y="62"/>
                    </a:cubicBezTo>
                    <a:cubicBezTo>
                      <a:pt x="185" y="63"/>
                      <a:pt x="185" y="63"/>
                      <a:pt x="185" y="64"/>
                    </a:cubicBezTo>
                    <a:cubicBezTo>
                      <a:pt x="184" y="66"/>
                      <a:pt x="184" y="66"/>
                      <a:pt x="184" y="66"/>
                    </a:cubicBezTo>
                    <a:cubicBezTo>
                      <a:pt x="184" y="68"/>
                      <a:pt x="184" y="68"/>
                      <a:pt x="182" y="68"/>
                    </a:cubicBezTo>
                    <a:cubicBezTo>
                      <a:pt x="181" y="69"/>
                      <a:pt x="181" y="69"/>
                      <a:pt x="181" y="69"/>
                    </a:cubicBezTo>
                    <a:cubicBezTo>
                      <a:pt x="178" y="71"/>
                      <a:pt x="178" y="74"/>
                      <a:pt x="178" y="76"/>
                    </a:cubicBezTo>
                    <a:cubicBezTo>
                      <a:pt x="178" y="77"/>
                      <a:pt x="178" y="77"/>
                      <a:pt x="178" y="77"/>
                    </a:cubicBezTo>
                    <a:cubicBezTo>
                      <a:pt x="178" y="77"/>
                      <a:pt x="177" y="78"/>
                      <a:pt x="176" y="78"/>
                    </a:cubicBezTo>
                    <a:cubicBezTo>
                      <a:pt x="175" y="79"/>
                      <a:pt x="173" y="80"/>
                      <a:pt x="172" y="81"/>
                    </a:cubicBezTo>
                    <a:cubicBezTo>
                      <a:pt x="170" y="83"/>
                      <a:pt x="170" y="83"/>
                      <a:pt x="170" y="83"/>
                    </a:cubicBezTo>
                    <a:cubicBezTo>
                      <a:pt x="169" y="85"/>
                      <a:pt x="167" y="87"/>
                      <a:pt x="164" y="89"/>
                    </a:cubicBezTo>
                    <a:cubicBezTo>
                      <a:pt x="161" y="90"/>
                      <a:pt x="160" y="92"/>
                      <a:pt x="160" y="93"/>
                    </a:cubicBezTo>
                    <a:cubicBezTo>
                      <a:pt x="160" y="93"/>
                      <a:pt x="160" y="94"/>
                      <a:pt x="160" y="94"/>
                    </a:cubicBezTo>
                    <a:cubicBezTo>
                      <a:pt x="160" y="95"/>
                      <a:pt x="160" y="96"/>
                      <a:pt x="161" y="97"/>
                    </a:cubicBezTo>
                    <a:cubicBezTo>
                      <a:pt x="163" y="99"/>
                      <a:pt x="165" y="103"/>
                      <a:pt x="165" y="104"/>
                    </a:cubicBezTo>
                    <a:cubicBezTo>
                      <a:pt x="165" y="104"/>
                      <a:pt x="165" y="104"/>
                      <a:pt x="165" y="104"/>
                    </a:cubicBezTo>
                    <a:cubicBezTo>
                      <a:pt x="165" y="104"/>
                      <a:pt x="162" y="105"/>
                      <a:pt x="159" y="104"/>
                    </a:cubicBezTo>
                    <a:cubicBezTo>
                      <a:pt x="156" y="104"/>
                      <a:pt x="155" y="106"/>
                      <a:pt x="154" y="107"/>
                    </a:cubicBezTo>
                    <a:cubicBezTo>
                      <a:pt x="153" y="110"/>
                      <a:pt x="153" y="110"/>
                      <a:pt x="153" y="110"/>
                    </a:cubicBezTo>
                    <a:cubicBezTo>
                      <a:pt x="152" y="110"/>
                      <a:pt x="152" y="111"/>
                      <a:pt x="152" y="112"/>
                    </a:cubicBezTo>
                    <a:cubicBezTo>
                      <a:pt x="153" y="113"/>
                      <a:pt x="154" y="113"/>
                      <a:pt x="155" y="114"/>
                    </a:cubicBezTo>
                    <a:cubicBezTo>
                      <a:pt x="156" y="114"/>
                      <a:pt x="156" y="115"/>
                      <a:pt x="156" y="115"/>
                    </a:cubicBezTo>
                    <a:cubicBezTo>
                      <a:pt x="156" y="117"/>
                      <a:pt x="154" y="118"/>
                      <a:pt x="153" y="119"/>
                    </a:cubicBezTo>
                    <a:cubicBezTo>
                      <a:pt x="149" y="121"/>
                      <a:pt x="149" y="121"/>
                      <a:pt x="149" y="121"/>
                    </a:cubicBezTo>
                    <a:cubicBezTo>
                      <a:pt x="145" y="126"/>
                      <a:pt x="145" y="126"/>
                      <a:pt x="145" y="126"/>
                    </a:cubicBezTo>
                    <a:cubicBezTo>
                      <a:pt x="142" y="130"/>
                      <a:pt x="142" y="130"/>
                      <a:pt x="142" y="130"/>
                    </a:cubicBezTo>
                    <a:cubicBezTo>
                      <a:pt x="142" y="130"/>
                      <a:pt x="142" y="130"/>
                      <a:pt x="142" y="130"/>
                    </a:cubicBezTo>
                    <a:cubicBezTo>
                      <a:pt x="142" y="130"/>
                      <a:pt x="141" y="129"/>
                      <a:pt x="141" y="129"/>
                    </a:cubicBezTo>
                    <a:cubicBezTo>
                      <a:pt x="140" y="128"/>
                      <a:pt x="138" y="127"/>
                      <a:pt x="136" y="127"/>
                    </a:cubicBezTo>
                    <a:cubicBezTo>
                      <a:pt x="131" y="126"/>
                      <a:pt x="129" y="127"/>
                      <a:pt x="126" y="130"/>
                    </a:cubicBezTo>
                    <a:cubicBezTo>
                      <a:pt x="123" y="133"/>
                      <a:pt x="121" y="133"/>
                      <a:pt x="120" y="132"/>
                    </a:cubicBezTo>
                    <a:cubicBezTo>
                      <a:pt x="119" y="132"/>
                      <a:pt x="117" y="131"/>
                      <a:pt x="115" y="131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3" y="133"/>
                      <a:pt x="112" y="133"/>
                      <a:pt x="110" y="133"/>
                    </a:cubicBezTo>
                    <a:cubicBezTo>
                      <a:pt x="108" y="133"/>
                      <a:pt x="108" y="135"/>
                      <a:pt x="108" y="136"/>
                    </a:cubicBezTo>
                    <a:cubicBezTo>
                      <a:pt x="108" y="137"/>
                      <a:pt x="107" y="138"/>
                      <a:pt x="107" y="138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5" y="137"/>
                      <a:pt x="105" y="135"/>
                    </a:cubicBezTo>
                    <a:cubicBezTo>
                      <a:pt x="105" y="133"/>
                      <a:pt x="104" y="133"/>
                      <a:pt x="104" y="133"/>
                    </a:cubicBezTo>
                    <a:cubicBezTo>
                      <a:pt x="102" y="132"/>
                      <a:pt x="100" y="134"/>
                      <a:pt x="99" y="136"/>
                    </a:cubicBezTo>
                    <a:cubicBezTo>
                      <a:pt x="99" y="137"/>
                      <a:pt x="98" y="137"/>
                      <a:pt x="97" y="137"/>
                    </a:cubicBezTo>
                    <a:cubicBezTo>
                      <a:pt x="96" y="137"/>
                      <a:pt x="94" y="137"/>
                      <a:pt x="93" y="138"/>
                    </a:cubicBezTo>
                    <a:cubicBezTo>
                      <a:pt x="92" y="139"/>
                      <a:pt x="91" y="140"/>
                      <a:pt x="91" y="141"/>
                    </a:cubicBezTo>
                    <a:cubicBezTo>
                      <a:pt x="91" y="141"/>
                      <a:pt x="92" y="142"/>
                      <a:pt x="92" y="143"/>
                    </a:cubicBezTo>
                    <a:cubicBezTo>
                      <a:pt x="92" y="144"/>
                      <a:pt x="92" y="144"/>
                      <a:pt x="92" y="144"/>
                    </a:cubicBezTo>
                    <a:cubicBezTo>
                      <a:pt x="92" y="144"/>
                      <a:pt x="92" y="145"/>
                      <a:pt x="92" y="145"/>
                    </a:cubicBezTo>
                    <a:cubicBezTo>
                      <a:pt x="92" y="145"/>
                      <a:pt x="92" y="146"/>
                      <a:pt x="92" y="147"/>
                    </a:cubicBezTo>
                    <a:cubicBezTo>
                      <a:pt x="91" y="147"/>
                      <a:pt x="91" y="148"/>
                      <a:pt x="91" y="149"/>
                    </a:cubicBezTo>
                    <a:cubicBezTo>
                      <a:pt x="91" y="149"/>
                      <a:pt x="91" y="150"/>
                      <a:pt x="91" y="151"/>
                    </a:cubicBezTo>
                    <a:cubicBezTo>
                      <a:pt x="92" y="151"/>
                      <a:pt x="92" y="152"/>
                      <a:pt x="92" y="153"/>
                    </a:cubicBezTo>
                    <a:cubicBezTo>
                      <a:pt x="92" y="153"/>
                      <a:pt x="92" y="153"/>
                      <a:pt x="92" y="154"/>
                    </a:cubicBezTo>
                    <a:cubicBezTo>
                      <a:pt x="92" y="154"/>
                      <a:pt x="91" y="155"/>
                      <a:pt x="90" y="155"/>
                    </a:cubicBezTo>
                    <a:cubicBezTo>
                      <a:pt x="89" y="156"/>
                      <a:pt x="88" y="156"/>
                      <a:pt x="88" y="158"/>
                    </a:cubicBezTo>
                    <a:cubicBezTo>
                      <a:pt x="88" y="159"/>
                      <a:pt x="88" y="159"/>
                      <a:pt x="88" y="160"/>
                    </a:cubicBezTo>
                    <a:cubicBezTo>
                      <a:pt x="88" y="160"/>
                      <a:pt x="88" y="160"/>
                      <a:pt x="88" y="160"/>
                    </a:cubicBezTo>
                    <a:cubicBezTo>
                      <a:pt x="88" y="161"/>
                      <a:pt x="87" y="161"/>
                      <a:pt x="87" y="162"/>
                    </a:cubicBezTo>
                    <a:cubicBezTo>
                      <a:pt x="87" y="163"/>
                      <a:pt x="87" y="163"/>
                      <a:pt x="87" y="163"/>
                    </a:cubicBezTo>
                    <a:cubicBezTo>
                      <a:pt x="87" y="164"/>
                      <a:pt x="87" y="164"/>
                      <a:pt x="87" y="165"/>
                    </a:cubicBezTo>
                    <a:cubicBezTo>
                      <a:pt x="88" y="166"/>
                      <a:pt x="90" y="166"/>
                      <a:pt x="93" y="166"/>
                    </a:cubicBezTo>
                    <a:cubicBezTo>
                      <a:pt x="95" y="166"/>
                      <a:pt x="95" y="166"/>
                      <a:pt x="95" y="166"/>
                    </a:cubicBezTo>
                    <a:cubicBezTo>
                      <a:pt x="97" y="167"/>
                      <a:pt x="98" y="168"/>
                      <a:pt x="99" y="171"/>
                    </a:cubicBezTo>
                    <a:cubicBezTo>
                      <a:pt x="100" y="173"/>
                      <a:pt x="100" y="173"/>
                      <a:pt x="100" y="173"/>
                    </a:cubicBezTo>
                    <a:cubicBezTo>
                      <a:pt x="101" y="174"/>
                      <a:pt x="101" y="175"/>
                      <a:pt x="101" y="175"/>
                    </a:cubicBezTo>
                    <a:cubicBezTo>
                      <a:pt x="101" y="176"/>
                      <a:pt x="101" y="176"/>
                      <a:pt x="101" y="177"/>
                    </a:cubicBezTo>
                    <a:cubicBezTo>
                      <a:pt x="101" y="177"/>
                      <a:pt x="101" y="178"/>
                      <a:pt x="101" y="178"/>
                    </a:cubicBezTo>
                    <a:cubicBezTo>
                      <a:pt x="101" y="179"/>
                      <a:pt x="101" y="180"/>
                      <a:pt x="101" y="181"/>
                    </a:cubicBezTo>
                    <a:cubicBezTo>
                      <a:pt x="102" y="182"/>
                      <a:pt x="102" y="182"/>
                      <a:pt x="102" y="183"/>
                    </a:cubicBezTo>
                    <a:cubicBezTo>
                      <a:pt x="102" y="184"/>
                      <a:pt x="102" y="184"/>
                      <a:pt x="100" y="185"/>
                    </a:cubicBezTo>
                    <a:cubicBezTo>
                      <a:pt x="99" y="186"/>
                      <a:pt x="98" y="187"/>
                      <a:pt x="98" y="188"/>
                    </a:cubicBezTo>
                    <a:cubicBezTo>
                      <a:pt x="98" y="189"/>
                      <a:pt x="99" y="190"/>
                      <a:pt x="99" y="190"/>
                    </a:cubicBezTo>
                    <a:cubicBezTo>
                      <a:pt x="99" y="191"/>
                      <a:pt x="99" y="191"/>
                      <a:pt x="99" y="191"/>
                    </a:cubicBezTo>
                    <a:cubicBezTo>
                      <a:pt x="99" y="192"/>
                      <a:pt x="99" y="196"/>
                      <a:pt x="96" y="197"/>
                    </a:cubicBezTo>
                    <a:cubicBezTo>
                      <a:pt x="93" y="199"/>
                      <a:pt x="91" y="201"/>
                      <a:pt x="91" y="203"/>
                    </a:cubicBezTo>
                    <a:cubicBezTo>
                      <a:pt x="91" y="205"/>
                      <a:pt x="89" y="207"/>
                      <a:pt x="86" y="208"/>
                    </a:cubicBezTo>
                    <a:cubicBezTo>
                      <a:pt x="84" y="209"/>
                      <a:pt x="83" y="210"/>
                      <a:pt x="83" y="211"/>
                    </a:cubicBezTo>
                    <a:cubicBezTo>
                      <a:pt x="83" y="212"/>
                      <a:pt x="83" y="213"/>
                      <a:pt x="83" y="213"/>
                    </a:cubicBezTo>
                    <a:cubicBezTo>
                      <a:pt x="84" y="214"/>
                      <a:pt x="84" y="214"/>
                      <a:pt x="84" y="215"/>
                    </a:cubicBezTo>
                    <a:cubicBezTo>
                      <a:pt x="84" y="215"/>
                      <a:pt x="84" y="215"/>
                      <a:pt x="84" y="215"/>
                    </a:cubicBezTo>
                    <a:cubicBezTo>
                      <a:pt x="84" y="215"/>
                      <a:pt x="83" y="217"/>
                      <a:pt x="83" y="219"/>
                    </a:cubicBezTo>
                    <a:cubicBezTo>
                      <a:pt x="83" y="219"/>
                      <a:pt x="82" y="219"/>
                      <a:pt x="82" y="219"/>
                    </a:cubicBezTo>
                    <a:cubicBezTo>
                      <a:pt x="81" y="219"/>
                      <a:pt x="81" y="220"/>
                      <a:pt x="81" y="221"/>
                    </a:cubicBezTo>
                    <a:cubicBezTo>
                      <a:pt x="80" y="223"/>
                      <a:pt x="80" y="223"/>
                      <a:pt x="80" y="223"/>
                    </a:cubicBezTo>
                    <a:cubicBezTo>
                      <a:pt x="79" y="224"/>
                      <a:pt x="78" y="225"/>
                      <a:pt x="75" y="223"/>
                    </a:cubicBezTo>
                    <a:cubicBezTo>
                      <a:pt x="73" y="221"/>
                      <a:pt x="71" y="223"/>
                      <a:pt x="70" y="224"/>
                    </a:cubicBezTo>
                    <a:cubicBezTo>
                      <a:pt x="69" y="225"/>
                      <a:pt x="69" y="225"/>
                      <a:pt x="69" y="225"/>
                    </a:cubicBezTo>
                    <a:cubicBezTo>
                      <a:pt x="69" y="225"/>
                      <a:pt x="68" y="224"/>
                      <a:pt x="68" y="223"/>
                    </a:cubicBezTo>
                    <a:cubicBezTo>
                      <a:pt x="68" y="222"/>
                      <a:pt x="67" y="221"/>
                      <a:pt x="66" y="220"/>
                    </a:cubicBezTo>
                    <a:cubicBezTo>
                      <a:pt x="65" y="219"/>
                      <a:pt x="64" y="218"/>
                      <a:pt x="63" y="218"/>
                    </a:cubicBezTo>
                    <a:cubicBezTo>
                      <a:pt x="61" y="216"/>
                      <a:pt x="61" y="216"/>
                      <a:pt x="61" y="216"/>
                    </a:cubicBezTo>
                    <a:cubicBezTo>
                      <a:pt x="61" y="216"/>
                      <a:pt x="61" y="216"/>
                      <a:pt x="61" y="215"/>
                    </a:cubicBezTo>
                    <a:cubicBezTo>
                      <a:pt x="61" y="214"/>
                      <a:pt x="61" y="212"/>
                      <a:pt x="59" y="211"/>
                    </a:cubicBezTo>
                    <a:cubicBezTo>
                      <a:pt x="57" y="209"/>
                      <a:pt x="56" y="210"/>
                      <a:pt x="55" y="211"/>
                    </a:cubicBezTo>
                    <a:cubicBezTo>
                      <a:pt x="53" y="211"/>
                      <a:pt x="53" y="211"/>
                      <a:pt x="53" y="211"/>
                    </a:cubicBezTo>
                    <a:cubicBezTo>
                      <a:pt x="51" y="212"/>
                      <a:pt x="46" y="209"/>
                      <a:pt x="44" y="208"/>
                    </a:cubicBezTo>
                    <a:cubicBezTo>
                      <a:pt x="43" y="206"/>
                      <a:pt x="40" y="206"/>
                      <a:pt x="38" y="205"/>
                    </a:cubicBezTo>
                    <a:cubicBezTo>
                      <a:pt x="38" y="205"/>
                      <a:pt x="38" y="205"/>
                      <a:pt x="38" y="205"/>
                    </a:cubicBezTo>
                    <a:cubicBezTo>
                      <a:pt x="37" y="205"/>
                      <a:pt x="34" y="204"/>
                      <a:pt x="33" y="203"/>
                    </a:cubicBezTo>
                    <a:cubicBezTo>
                      <a:pt x="32" y="203"/>
                      <a:pt x="31" y="201"/>
                      <a:pt x="31" y="201"/>
                    </a:cubicBezTo>
                    <a:cubicBezTo>
                      <a:pt x="29" y="199"/>
                      <a:pt x="29" y="198"/>
                      <a:pt x="28" y="198"/>
                    </a:cubicBezTo>
                    <a:cubicBezTo>
                      <a:pt x="28" y="198"/>
                      <a:pt x="27" y="199"/>
                      <a:pt x="27" y="199"/>
                    </a:cubicBezTo>
                    <a:cubicBezTo>
                      <a:pt x="27" y="200"/>
                      <a:pt x="26" y="202"/>
                      <a:pt x="24" y="202"/>
                    </a:cubicBezTo>
                    <a:cubicBezTo>
                      <a:pt x="22" y="203"/>
                      <a:pt x="21" y="202"/>
                      <a:pt x="20" y="201"/>
                    </a:cubicBezTo>
                    <a:cubicBezTo>
                      <a:pt x="18" y="199"/>
                      <a:pt x="19" y="197"/>
                      <a:pt x="22" y="195"/>
                    </a:cubicBezTo>
                    <a:cubicBezTo>
                      <a:pt x="24" y="193"/>
                      <a:pt x="24" y="193"/>
                      <a:pt x="24" y="193"/>
                    </a:cubicBezTo>
                    <a:cubicBezTo>
                      <a:pt x="25" y="191"/>
                      <a:pt x="25" y="187"/>
                      <a:pt x="24" y="186"/>
                    </a:cubicBezTo>
                    <a:cubicBezTo>
                      <a:pt x="24" y="185"/>
                      <a:pt x="23" y="185"/>
                      <a:pt x="22" y="185"/>
                    </a:cubicBezTo>
                    <a:cubicBezTo>
                      <a:pt x="22" y="185"/>
                      <a:pt x="21" y="185"/>
                      <a:pt x="20" y="184"/>
                    </a:cubicBezTo>
                    <a:cubicBezTo>
                      <a:pt x="19" y="184"/>
                      <a:pt x="18" y="183"/>
                      <a:pt x="17" y="183"/>
                    </a:cubicBezTo>
                    <a:cubicBezTo>
                      <a:pt x="15" y="183"/>
                      <a:pt x="15" y="184"/>
                      <a:pt x="14" y="184"/>
                    </a:cubicBezTo>
                    <a:cubicBezTo>
                      <a:pt x="13" y="185"/>
                      <a:pt x="12" y="186"/>
                      <a:pt x="11" y="186"/>
                    </a:cubicBezTo>
                    <a:cubicBezTo>
                      <a:pt x="10" y="186"/>
                      <a:pt x="10" y="186"/>
                      <a:pt x="10" y="184"/>
                    </a:cubicBezTo>
                    <a:cubicBezTo>
                      <a:pt x="10" y="183"/>
                      <a:pt x="10" y="182"/>
                      <a:pt x="8" y="181"/>
                    </a:cubicBezTo>
                    <a:cubicBezTo>
                      <a:pt x="7" y="180"/>
                      <a:pt x="5" y="181"/>
                      <a:pt x="4" y="181"/>
                    </a:cubicBezTo>
                    <a:cubicBezTo>
                      <a:pt x="3" y="181"/>
                      <a:pt x="2" y="179"/>
                      <a:pt x="2" y="177"/>
                    </a:cubicBezTo>
                    <a:cubicBezTo>
                      <a:pt x="3" y="177"/>
                      <a:pt x="3" y="177"/>
                      <a:pt x="3" y="177"/>
                    </a:cubicBezTo>
                    <a:cubicBezTo>
                      <a:pt x="8" y="177"/>
                      <a:pt x="10" y="176"/>
                      <a:pt x="13" y="174"/>
                    </a:cubicBezTo>
                    <a:cubicBezTo>
                      <a:pt x="14" y="173"/>
                      <a:pt x="15" y="171"/>
                      <a:pt x="16" y="169"/>
                    </a:cubicBezTo>
                    <a:cubicBezTo>
                      <a:pt x="18" y="165"/>
                      <a:pt x="18" y="165"/>
                      <a:pt x="18" y="165"/>
                    </a:cubicBezTo>
                    <a:cubicBezTo>
                      <a:pt x="21" y="162"/>
                      <a:pt x="23" y="158"/>
                      <a:pt x="23" y="155"/>
                    </a:cubicBezTo>
                    <a:cubicBezTo>
                      <a:pt x="24" y="149"/>
                      <a:pt x="24" y="149"/>
                      <a:pt x="24" y="149"/>
                    </a:cubicBezTo>
                    <a:cubicBezTo>
                      <a:pt x="24" y="145"/>
                      <a:pt x="24" y="145"/>
                      <a:pt x="24" y="145"/>
                    </a:cubicBezTo>
                    <a:cubicBezTo>
                      <a:pt x="25" y="144"/>
                      <a:pt x="26" y="140"/>
                      <a:pt x="27" y="137"/>
                    </a:cubicBezTo>
                    <a:cubicBezTo>
                      <a:pt x="29" y="131"/>
                      <a:pt x="32" y="123"/>
                      <a:pt x="32" y="118"/>
                    </a:cubicBezTo>
                    <a:cubicBezTo>
                      <a:pt x="32" y="112"/>
                      <a:pt x="34" y="107"/>
                      <a:pt x="35" y="103"/>
                    </a:cubicBezTo>
                    <a:cubicBezTo>
                      <a:pt x="36" y="100"/>
                      <a:pt x="36" y="97"/>
                      <a:pt x="36" y="95"/>
                    </a:cubicBezTo>
                    <a:cubicBezTo>
                      <a:pt x="36" y="95"/>
                      <a:pt x="36" y="89"/>
                      <a:pt x="36" y="88"/>
                    </a:cubicBezTo>
                    <a:cubicBezTo>
                      <a:pt x="37" y="87"/>
                      <a:pt x="38" y="85"/>
                      <a:pt x="39" y="83"/>
                    </a:cubicBezTo>
                    <a:cubicBezTo>
                      <a:pt x="39" y="83"/>
                      <a:pt x="40" y="81"/>
                      <a:pt x="40" y="79"/>
                    </a:cubicBezTo>
                    <a:cubicBezTo>
                      <a:pt x="40" y="79"/>
                      <a:pt x="41" y="79"/>
                      <a:pt x="42" y="80"/>
                    </a:cubicBezTo>
                    <a:cubicBezTo>
                      <a:pt x="44" y="80"/>
                      <a:pt x="47" y="80"/>
                      <a:pt x="48" y="78"/>
                    </a:cubicBezTo>
                    <a:cubicBezTo>
                      <a:pt x="49" y="78"/>
                      <a:pt x="49" y="77"/>
                      <a:pt x="48" y="76"/>
                    </a:cubicBezTo>
                    <a:cubicBezTo>
                      <a:pt x="47" y="74"/>
                      <a:pt x="44" y="69"/>
                      <a:pt x="42" y="69"/>
                    </a:cubicBezTo>
                    <a:cubicBezTo>
                      <a:pt x="40" y="69"/>
                      <a:pt x="38" y="72"/>
                      <a:pt x="38" y="74"/>
                    </a:cubicBezTo>
                    <a:cubicBezTo>
                      <a:pt x="38" y="75"/>
                      <a:pt x="37" y="76"/>
                      <a:pt x="37" y="76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37" y="74"/>
                      <a:pt x="37" y="72"/>
                      <a:pt x="37" y="71"/>
                    </a:cubicBezTo>
                    <a:cubicBezTo>
                      <a:pt x="39" y="66"/>
                      <a:pt x="39" y="65"/>
                      <a:pt x="40" y="59"/>
                    </a:cubicBezTo>
                    <a:cubicBezTo>
                      <a:pt x="40" y="59"/>
                      <a:pt x="41" y="52"/>
                      <a:pt x="41" y="52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3"/>
                      <a:pt x="42" y="40"/>
                      <a:pt x="43" y="36"/>
                    </a:cubicBezTo>
                    <a:cubicBezTo>
                      <a:pt x="44" y="32"/>
                      <a:pt x="45" y="27"/>
                      <a:pt x="45" y="23"/>
                    </a:cubicBezTo>
                    <a:cubicBezTo>
                      <a:pt x="45" y="16"/>
                      <a:pt x="46" y="14"/>
                      <a:pt x="47" y="11"/>
                    </a:cubicBezTo>
                    <a:cubicBezTo>
                      <a:pt x="48" y="11"/>
                      <a:pt x="48" y="10"/>
                      <a:pt x="48" y="10"/>
                    </a:cubicBezTo>
                    <a:cubicBezTo>
                      <a:pt x="49" y="11"/>
                      <a:pt x="50" y="13"/>
                      <a:pt x="52" y="15"/>
                    </a:cubicBezTo>
                    <a:cubicBezTo>
                      <a:pt x="56" y="18"/>
                      <a:pt x="65" y="25"/>
                      <a:pt x="65" y="32"/>
                    </a:cubicBezTo>
                    <a:cubicBezTo>
                      <a:pt x="65" y="38"/>
                      <a:pt x="65" y="43"/>
                      <a:pt x="68" y="47"/>
                    </a:cubicBezTo>
                    <a:cubicBezTo>
                      <a:pt x="69" y="50"/>
                      <a:pt x="73" y="57"/>
                      <a:pt x="75" y="59"/>
                    </a:cubicBezTo>
                    <a:cubicBezTo>
                      <a:pt x="75" y="59"/>
                      <a:pt x="75" y="59"/>
                      <a:pt x="75" y="59"/>
                    </a:cubicBezTo>
                    <a:cubicBezTo>
                      <a:pt x="75" y="59"/>
                      <a:pt x="75" y="59"/>
                      <a:pt x="75" y="59"/>
                    </a:cubicBezTo>
                    <a:cubicBezTo>
                      <a:pt x="75" y="59"/>
                      <a:pt x="76" y="59"/>
                      <a:pt x="76" y="59"/>
                    </a:cubicBezTo>
                    <a:cubicBezTo>
                      <a:pt x="76" y="59"/>
                      <a:pt x="77" y="59"/>
                      <a:pt x="77" y="59"/>
                    </a:cubicBezTo>
                    <a:cubicBezTo>
                      <a:pt x="77" y="59"/>
                      <a:pt x="77" y="58"/>
                      <a:pt x="77" y="58"/>
                    </a:cubicBezTo>
                    <a:cubicBezTo>
                      <a:pt x="77" y="58"/>
                      <a:pt x="77" y="58"/>
                      <a:pt x="77" y="58"/>
                    </a:cubicBezTo>
                    <a:cubicBezTo>
                      <a:pt x="77" y="58"/>
                      <a:pt x="74" y="54"/>
                      <a:pt x="73" y="50"/>
                    </a:cubicBezTo>
                    <a:cubicBezTo>
                      <a:pt x="72" y="46"/>
                      <a:pt x="72" y="46"/>
                      <a:pt x="72" y="46"/>
                    </a:cubicBezTo>
                    <a:cubicBezTo>
                      <a:pt x="72" y="44"/>
                      <a:pt x="71" y="42"/>
                      <a:pt x="71" y="38"/>
                    </a:cubicBezTo>
                    <a:cubicBezTo>
                      <a:pt x="71" y="38"/>
                      <a:pt x="71" y="36"/>
                      <a:pt x="71" y="36"/>
                    </a:cubicBezTo>
                    <a:cubicBezTo>
                      <a:pt x="71" y="36"/>
                      <a:pt x="71" y="31"/>
                      <a:pt x="71" y="30"/>
                    </a:cubicBezTo>
                    <a:cubicBezTo>
                      <a:pt x="73" y="30"/>
                      <a:pt x="74" y="29"/>
                      <a:pt x="74" y="29"/>
                    </a:cubicBezTo>
                    <a:cubicBezTo>
                      <a:pt x="74" y="29"/>
                      <a:pt x="75" y="28"/>
                      <a:pt x="75" y="28"/>
                    </a:cubicBezTo>
                    <a:cubicBezTo>
                      <a:pt x="75" y="28"/>
                      <a:pt x="75" y="29"/>
                      <a:pt x="76" y="29"/>
                    </a:cubicBezTo>
                    <a:cubicBezTo>
                      <a:pt x="76" y="31"/>
                      <a:pt x="76" y="33"/>
                      <a:pt x="77" y="33"/>
                    </a:cubicBezTo>
                    <a:cubicBezTo>
                      <a:pt x="79" y="34"/>
                      <a:pt x="80" y="33"/>
                      <a:pt x="81" y="33"/>
                    </a:cubicBezTo>
                    <a:cubicBezTo>
                      <a:pt x="82" y="32"/>
                      <a:pt x="82" y="32"/>
                      <a:pt x="83" y="33"/>
                    </a:cubicBezTo>
                    <a:cubicBezTo>
                      <a:pt x="84" y="33"/>
                      <a:pt x="84" y="35"/>
                      <a:pt x="84" y="37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40"/>
                      <a:pt x="84" y="41"/>
                      <a:pt x="85" y="42"/>
                    </a:cubicBezTo>
                    <a:cubicBezTo>
                      <a:pt x="86" y="43"/>
                      <a:pt x="87" y="43"/>
                      <a:pt x="89" y="43"/>
                    </a:cubicBezTo>
                    <a:cubicBezTo>
                      <a:pt x="92" y="43"/>
                      <a:pt x="93" y="44"/>
                      <a:pt x="94" y="46"/>
                    </a:cubicBezTo>
                    <a:cubicBezTo>
                      <a:pt x="94" y="46"/>
                      <a:pt x="94" y="46"/>
                      <a:pt x="94" y="46"/>
                    </a:cubicBezTo>
                    <a:cubicBezTo>
                      <a:pt x="95" y="48"/>
                      <a:pt x="98" y="46"/>
                      <a:pt x="100" y="45"/>
                    </a:cubicBezTo>
                    <a:cubicBezTo>
                      <a:pt x="100" y="45"/>
                      <a:pt x="101" y="44"/>
                      <a:pt x="102" y="44"/>
                    </a:cubicBezTo>
                    <a:cubicBezTo>
                      <a:pt x="102" y="44"/>
                      <a:pt x="102" y="44"/>
                      <a:pt x="102" y="44"/>
                    </a:cubicBezTo>
                    <a:cubicBezTo>
                      <a:pt x="102" y="44"/>
                      <a:pt x="102" y="45"/>
                      <a:pt x="102" y="45"/>
                    </a:cubicBezTo>
                    <a:cubicBezTo>
                      <a:pt x="103" y="46"/>
                      <a:pt x="104" y="47"/>
                      <a:pt x="105" y="4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" name="Freeform 116"/>
              <p:cNvSpPr>
                <a:spLocks noEditPoints="1"/>
              </p:cNvSpPr>
              <p:nvPr/>
            </p:nvSpPr>
            <p:spPr bwMode="auto">
              <a:xfrm>
                <a:off x="4175" y="2477"/>
                <a:ext cx="945" cy="916"/>
              </a:xfrm>
              <a:custGeom>
                <a:avLst/>
                <a:gdLst>
                  <a:gd name="T0" fmla="*/ 52 w 194"/>
                  <a:gd name="T1" fmla="*/ 23 h 188"/>
                  <a:gd name="T2" fmla="*/ 39 w 194"/>
                  <a:gd name="T3" fmla="*/ 22 h 188"/>
                  <a:gd name="T4" fmla="*/ 8 w 194"/>
                  <a:gd name="T5" fmla="*/ 45 h 188"/>
                  <a:gd name="T6" fmla="*/ 18 w 194"/>
                  <a:gd name="T7" fmla="*/ 83 h 188"/>
                  <a:gd name="T8" fmla="*/ 26 w 194"/>
                  <a:gd name="T9" fmla="*/ 94 h 188"/>
                  <a:gd name="T10" fmla="*/ 42 w 194"/>
                  <a:gd name="T11" fmla="*/ 102 h 188"/>
                  <a:gd name="T12" fmla="*/ 35 w 194"/>
                  <a:gd name="T13" fmla="*/ 123 h 188"/>
                  <a:gd name="T14" fmla="*/ 12 w 194"/>
                  <a:gd name="T15" fmla="*/ 145 h 188"/>
                  <a:gd name="T16" fmla="*/ 30 w 194"/>
                  <a:gd name="T17" fmla="*/ 176 h 188"/>
                  <a:gd name="T18" fmla="*/ 49 w 194"/>
                  <a:gd name="T19" fmla="*/ 173 h 188"/>
                  <a:gd name="T20" fmla="*/ 75 w 194"/>
                  <a:gd name="T21" fmla="*/ 176 h 188"/>
                  <a:gd name="T22" fmla="*/ 76 w 194"/>
                  <a:gd name="T23" fmla="*/ 174 h 188"/>
                  <a:gd name="T24" fmla="*/ 102 w 194"/>
                  <a:gd name="T25" fmla="*/ 187 h 188"/>
                  <a:gd name="T26" fmla="*/ 101 w 194"/>
                  <a:gd name="T27" fmla="*/ 166 h 188"/>
                  <a:gd name="T28" fmla="*/ 112 w 194"/>
                  <a:gd name="T29" fmla="*/ 159 h 188"/>
                  <a:gd name="T30" fmla="*/ 123 w 194"/>
                  <a:gd name="T31" fmla="*/ 141 h 188"/>
                  <a:gd name="T32" fmla="*/ 145 w 194"/>
                  <a:gd name="T33" fmla="*/ 128 h 188"/>
                  <a:gd name="T34" fmla="*/ 143 w 194"/>
                  <a:gd name="T35" fmla="*/ 116 h 188"/>
                  <a:gd name="T36" fmla="*/ 152 w 194"/>
                  <a:gd name="T37" fmla="*/ 112 h 188"/>
                  <a:gd name="T38" fmla="*/ 180 w 194"/>
                  <a:gd name="T39" fmla="*/ 103 h 188"/>
                  <a:gd name="T40" fmla="*/ 183 w 194"/>
                  <a:gd name="T41" fmla="*/ 64 h 188"/>
                  <a:gd name="T42" fmla="*/ 182 w 194"/>
                  <a:gd name="T43" fmla="*/ 43 h 188"/>
                  <a:gd name="T44" fmla="*/ 170 w 194"/>
                  <a:gd name="T45" fmla="*/ 19 h 188"/>
                  <a:gd name="T46" fmla="*/ 149 w 194"/>
                  <a:gd name="T47" fmla="*/ 4 h 188"/>
                  <a:gd name="T48" fmla="*/ 139 w 194"/>
                  <a:gd name="T49" fmla="*/ 22 h 188"/>
                  <a:gd name="T50" fmla="*/ 135 w 194"/>
                  <a:gd name="T51" fmla="*/ 10 h 188"/>
                  <a:gd name="T52" fmla="*/ 116 w 194"/>
                  <a:gd name="T53" fmla="*/ 19 h 188"/>
                  <a:gd name="T54" fmla="*/ 97 w 194"/>
                  <a:gd name="T55" fmla="*/ 18 h 188"/>
                  <a:gd name="T56" fmla="*/ 69 w 194"/>
                  <a:gd name="T57" fmla="*/ 1 h 188"/>
                  <a:gd name="T58" fmla="*/ 82 w 194"/>
                  <a:gd name="T59" fmla="*/ 6 h 188"/>
                  <a:gd name="T60" fmla="*/ 106 w 194"/>
                  <a:gd name="T61" fmla="*/ 18 h 188"/>
                  <a:gd name="T62" fmla="*/ 127 w 194"/>
                  <a:gd name="T63" fmla="*/ 12 h 188"/>
                  <a:gd name="T64" fmla="*/ 123 w 194"/>
                  <a:gd name="T65" fmla="*/ 27 h 188"/>
                  <a:gd name="T66" fmla="*/ 139 w 194"/>
                  <a:gd name="T67" fmla="*/ 17 h 188"/>
                  <a:gd name="T68" fmla="*/ 162 w 194"/>
                  <a:gd name="T69" fmla="*/ 4 h 188"/>
                  <a:gd name="T70" fmla="*/ 171 w 194"/>
                  <a:gd name="T71" fmla="*/ 31 h 188"/>
                  <a:gd name="T72" fmla="*/ 168 w 194"/>
                  <a:gd name="T73" fmla="*/ 55 h 188"/>
                  <a:gd name="T74" fmla="*/ 186 w 194"/>
                  <a:gd name="T75" fmla="*/ 96 h 188"/>
                  <a:gd name="T76" fmla="*/ 153 w 194"/>
                  <a:gd name="T77" fmla="*/ 111 h 188"/>
                  <a:gd name="T78" fmla="*/ 147 w 194"/>
                  <a:gd name="T79" fmla="*/ 118 h 188"/>
                  <a:gd name="T80" fmla="*/ 133 w 194"/>
                  <a:gd name="T81" fmla="*/ 130 h 188"/>
                  <a:gd name="T82" fmla="*/ 115 w 194"/>
                  <a:gd name="T83" fmla="*/ 145 h 188"/>
                  <a:gd name="T84" fmla="*/ 100 w 194"/>
                  <a:gd name="T85" fmla="*/ 159 h 188"/>
                  <a:gd name="T86" fmla="*/ 114 w 194"/>
                  <a:gd name="T87" fmla="*/ 180 h 188"/>
                  <a:gd name="T88" fmla="*/ 101 w 194"/>
                  <a:gd name="T89" fmla="*/ 184 h 188"/>
                  <a:gd name="T90" fmla="*/ 79 w 194"/>
                  <a:gd name="T91" fmla="*/ 174 h 188"/>
                  <a:gd name="T92" fmla="*/ 71 w 194"/>
                  <a:gd name="T93" fmla="*/ 175 h 188"/>
                  <a:gd name="T94" fmla="*/ 45 w 194"/>
                  <a:gd name="T95" fmla="*/ 173 h 188"/>
                  <a:gd name="T96" fmla="*/ 25 w 194"/>
                  <a:gd name="T97" fmla="*/ 170 h 188"/>
                  <a:gd name="T98" fmla="*/ 21 w 194"/>
                  <a:gd name="T99" fmla="*/ 133 h 188"/>
                  <a:gd name="T100" fmla="*/ 41 w 194"/>
                  <a:gd name="T101" fmla="*/ 116 h 188"/>
                  <a:gd name="T102" fmla="*/ 39 w 194"/>
                  <a:gd name="T103" fmla="*/ 98 h 188"/>
                  <a:gd name="T104" fmla="*/ 16 w 194"/>
                  <a:gd name="T105" fmla="*/ 94 h 188"/>
                  <a:gd name="T106" fmla="*/ 11 w 194"/>
                  <a:gd name="T107" fmla="*/ 72 h 188"/>
                  <a:gd name="T108" fmla="*/ 3 w 194"/>
                  <a:gd name="T109" fmla="*/ 48 h 188"/>
                  <a:gd name="T110" fmla="*/ 23 w 194"/>
                  <a:gd name="T111" fmla="*/ 30 h 188"/>
                  <a:gd name="T112" fmla="*/ 48 w 194"/>
                  <a:gd name="T113" fmla="*/ 21 h 188"/>
                  <a:gd name="T114" fmla="*/ 125 w 194"/>
                  <a:gd name="T115" fmla="*/ 2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94" h="188">
                    <a:moveTo>
                      <a:pt x="69" y="1"/>
                    </a:moveTo>
                    <a:cubicBezTo>
                      <a:pt x="69" y="1"/>
                      <a:pt x="68" y="1"/>
                      <a:pt x="67" y="2"/>
                    </a:cubicBezTo>
                    <a:cubicBezTo>
                      <a:pt x="66" y="4"/>
                      <a:pt x="65" y="7"/>
                      <a:pt x="65" y="11"/>
                    </a:cubicBezTo>
                    <a:cubicBezTo>
                      <a:pt x="65" y="14"/>
                      <a:pt x="65" y="17"/>
                      <a:pt x="64" y="20"/>
                    </a:cubicBezTo>
                    <a:cubicBezTo>
                      <a:pt x="62" y="25"/>
                      <a:pt x="60" y="28"/>
                      <a:pt x="59" y="28"/>
                    </a:cubicBezTo>
                    <a:cubicBezTo>
                      <a:pt x="58" y="28"/>
                      <a:pt x="58" y="27"/>
                      <a:pt x="58" y="27"/>
                    </a:cubicBezTo>
                    <a:cubicBezTo>
                      <a:pt x="57" y="24"/>
                      <a:pt x="57" y="23"/>
                      <a:pt x="56" y="23"/>
                    </a:cubicBezTo>
                    <a:cubicBezTo>
                      <a:pt x="54" y="22"/>
                      <a:pt x="53" y="23"/>
                      <a:pt x="52" y="23"/>
                    </a:cubicBezTo>
                    <a:cubicBezTo>
                      <a:pt x="51" y="23"/>
                      <a:pt x="51" y="23"/>
                      <a:pt x="51" y="23"/>
                    </a:cubicBezTo>
                    <a:cubicBezTo>
                      <a:pt x="51" y="23"/>
                      <a:pt x="51" y="22"/>
                      <a:pt x="51" y="22"/>
                    </a:cubicBezTo>
                    <a:cubicBezTo>
                      <a:pt x="50" y="20"/>
                      <a:pt x="50" y="19"/>
                      <a:pt x="49" y="19"/>
                    </a:cubicBezTo>
                    <a:cubicBezTo>
                      <a:pt x="49" y="19"/>
                      <a:pt x="48" y="19"/>
                      <a:pt x="47" y="19"/>
                    </a:cubicBezTo>
                    <a:cubicBezTo>
                      <a:pt x="46" y="20"/>
                      <a:pt x="44" y="20"/>
                      <a:pt x="43" y="19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1" y="19"/>
                      <a:pt x="40" y="19"/>
                      <a:pt x="40" y="19"/>
                    </a:cubicBezTo>
                    <a:cubicBezTo>
                      <a:pt x="39" y="20"/>
                      <a:pt x="39" y="21"/>
                      <a:pt x="39" y="22"/>
                    </a:cubicBezTo>
                    <a:cubicBezTo>
                      <a:pt x="39" y="24"/>
                      <a:pt x="39" y="26"/>
                      <a:pt x="37" y="28"/>
                    </a:cubicBezTo>
                    <a:cubicBezTo>
                      <a:pt x="36" y="30"/>
                      <a:pt x="33" y="29"/>
                      <a:pt x="30" y="28"/>
                    </a:cubicBezTo>
                    <a:cubicBezTo>
                      <a:pt x="28" y="27"/>
                      <a:pt x="27" y="27"/>
                      <a:pt x="26" y="27"/>
                    </a:cubicBezTo>
                    <a:cubicBezTo>
                      <a:pt x="24" y="27"/>
                      <a:pt x="23" y="28"/>
                      <a:pt x="22" y="28"/>
                    </a:cubicBezTo>
                    <a:cubicBezTo>
                      <a:pt x="21" y="29"/>
                      <a:pt x="20" y="30"/>
                      <a:pt x="19" y="29"/>
                    </a:cubicBezTo>
                    <a:cubicBezTo>
                      <a:pt x="15" y="27"/>
                      <a:pt x="11" y="26"/>
                      <a:pt x="8" y="28"/>
                    </a:cubicBezTo>
                    <a:cubicBezTo>
                      <a:pt x="5" y="30"/>
                      <a:pt x="7" y="37"/>
                      <a:pt x="8" y="42"/>
                    </a:cubicBezTo>
                    <a:cubicBezTo>
                      <a:pt x="9" y="43"/>
                      <a:pt x="9" y="44"/>
                      <a:pt x="8" y="45"/>
                    </a:cubicBezTo>
                    <a:cubicBezTo>
                      <a:pt x="8" y="45"/>
                      <a:pt x="6" y="45"/>
                      <a:pt x="4" y="45"/>
                    </a:cubicBezTo>
                    <a:cubicBezTo>
                      <a:pt x="3" y="45"/>
                      <a:pt x="2" y="46"/>
                      <a:pt x="1" y="47"/>
                    </a:cubicBezTo>
                    <a:cubicBezTo>
                      <a:pt x="0" y="48"/>
                      <a:pt x="1" y="50"/>
                      <a:pt x="2" y="52"/>
                    </a:cubicBezTo>
                    <a:cubicBezTo>
                      <a:pt x="3" y="55"/>
                      <a:pt x="3" y="55"/>
                      <a:pt x="3" y="55"/>
                    </a:cubicBezTo>
                    <a:cubicBezTo>
                      <a:pt x="4" y="56"/>
                      <a:pt x="3" y="57"/>
                      <a:pt x="3" y="58"/>
                    </a:cubicBezTo>
                    <a:cubicBezTo>
                      <a:pt x="2" y="60"/>
                      <a:pt x="0" y="62"/>
                      <a:pt x="3" y="65"/>
                    </a:cubicBezTo>
                    <a:cubicBezTo>
                      <a:pt x="10" y="73"/>
                      <a:pt x="10" y="73"/>
                      <a:pt x="10" y="73"/>
                    </a:cubicBezTo>
                    <a:cubicBezTo>
                      <a:pt x="13" y="77"/>
                      <a:pt x="15" y="80"/>
                      <a:pt x="18" y="83"/>
                    </a:cubicBezTo>
                    <a:cubicBezTo>
                      <a:pt x="19" y="84"/>
                      <a:pt x="19" y="84"/>
                      <a:pt x="19" y="85"/>
                    </a:cubicBezTo>
                    <a:cubicBezTo>
                      <a:pt x="19" y="85"/>
                      <a:pt x="18" y="86"/>
                      <a:pt x="17" y="87"/>
                    </a:cubicBezTo>
                    <a:cubicBezTo>
                      <a:pt x="16" y="88"/>
                      <a:pt x="14" y="89"/>
                      <a:pt x="12" y="91"/>
                    </a:cubicBezTo>
                    <a:cubicBezTo>
                      <a:pt x="12" y="92"/>
                      <a:pt x="11" y="93"/>
                      <a:pt x="12" y="94"/>
                    </a:cubicBezTo>
                    <a:cubicBezTo>
                      <a:pt x="12" y="96"/>
                      <a:pt x="14" y="96"/>
                      <a:pt x="17" y="96"/>
                    </a:cubicBezTo>
                    <a:cubicBezTo>
                      <a:pt x="19" y="96"/>
                      <a:pt x="19" y="96"/>
                      <a:pt x="19" y="96"/>
                    </a:cubicBezTo>
                    <a:cubicBezTo>
                      <a:pt x="22" y="96"/>
                      <a:pt x="23" y="95"/>
                      <a:pt x="26" y="94"/>
                    </a:cubicBezTo>
                    <a:cubicBezTo>
                      <a:pt x="26" y="94"/>
                      <a:pt x="26" y="94"/>
                      <a:pt x="26" y="94"/>
                    </a:cubicBezTo>
                    <a:cubicBezTo>
                      <a:pt x="28" y="93"/>
                      <a:pt x="28" y="93"/>
                      <a:pt x="28" y="93"/>
                    </a:cubicBezTo>
                    <a:cubicBezTo>
                      <a:pt x="32" y="92"/>
                      <a:pt x="32" y="92"/>
                      <a:pt x="32" y="92"/>
                    </a:cubicBezTo>
                    <a:cubicBezTo>
                      <a:pt x="34" y="91"/>
                      <a:pt x="35" y="92"/>
                      <a:pt x="36" y="92"/>
                    </a:cubicBezTo>
                    <a:cubicBezTo>
                      <a:pt x="37" y="93"/>
                      <a:pt x="37" y="94"/>
                      <a:pt x="38" y="96"/>
                    </a:cubicBezTo>
                    <a:cubicBezTo>
                      <a:pt x="38" y="96"/>
                      <a:pt x="38" y="98"/>
                      <a:pt x="38" y="98"/>
                    </a:cubicBezTo>
                    <a:cubicBezTo>
                      <a:pt x="38" y="99"/>
                      <a:pt x="38" y="100"/>
                      <a:pt x="38" y="101"/>
                    </a:cubicBezTo>
                    <a:cubicBezTo>
                      <a:pt x="39" y="101"/>
                      <a:pt x="40" y="101"/>
                      <a:pt x="41" y="101"/>
                    </a:cubicBezTo>
                    <a:cubicBezTo>
                      <a:pt x="42" y="101"/>
                      <a:pt x="42" y="102"/>
                      <a:pt x="42" y="102"/>
                    </a:cubicBezTo>
                    <a:cubicBezTo>
                      <a:pt x="43" y="102"/>
                      <a:pt x="43" y="104"/>
                      <a:pt x="43" y="105"/>
                    </a:cubicBezTo>
                    <a:cubicBezTo>
                      <a:pt x="43" y="106"/>
                      <a:pt x="43" y="107"/>
                      <a:pt x="43" y="108"/>
                    </a:cubicBezTo>
                    <a:cubicBezTo>
                      <a:pt x="43" y="109"/>
                      <a:pt x="42" y="110"/>
                      <a:pt x="41" y="111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0" y="114"/>
                      <a:pt x="39" y="115"/>
                      <a:pt x="39" y="115"/>
                    </a:cubicBezTo>
                    <a:cubicBezTo>
                      <a:pt x="38" y="117"/>
                      <a:pt x="38" y="117"/>
                      <a:pt x="36" y="119"/>
                    </a:cubicBezTo>
                    <a:cubicBezTo>
                      <a:pt x="35" y="121"/>
                      <a:pt x="35" y="122"/>
                      <a:pt x="35" y="123"/>
                    </a:cubicBezTo>
                    <a:cubicBezTo>
                      <a:pt x="35" y="123"/>
                      <a:pt x="35" y="123"/>
                      <a:pt x="35" y="123"/>
                    </a:cubicBezTo>
                    <a:cubicBezTo>
                      <a:pt x="35" y="123"/>
                      <a:pt x="35" y="123"/>
                      <a:pt x="35" y="123"/>
                    </a:cubicBezTo>
                    <a:cubicBezTo>
                      <a:pt x="32" y="123"/>
                      <a:pt x="31" y="126"/>
                      <a:pt x="29" y="129"/>
                    </a:cubicBezTo>
                    <a:cubicBezTo>
                      <a:pt x="28" y="131"/>
                      <a:pt x="28" y="131"/>
                      <a:pt x="28" y="131"/>
                    </a:cubicBezTo>
                    <a:cubicBezTo>
                      <a:pt x="27" y="132"/>
                      <a:pt x="25" y="131"/>
                      <a:pt x="24" y="131"/>
                    </a:cubicBezTo>
                    <a:cubicBezTo>
                      <a:pt x="22" y="131"/>
                      <a:pt x="20" y="131"/>
                      <a:pt x="19" y="132"/>
                    </a:cubicBezTo>
                    <a:cubicBezTo>
                      <a:pt x="19" y="133"/>
                      <a:pt x="17" y="135"/>
                      <a:pt x="11" y="142"/>
                    </a:cubicBezTo>
                    <a:cubicBezTo>
                      <a:pt x="11" y="142"/>
                      <a:pt x="11" y="142"/>
                      <a:pt x="11" y="143"/>
                    </a:cubicBezTo>
                    <a:cubicBezTo>
                      <a:pt x="12" y="145"/>
                      <a:pt x="12" y="145"/>
                      <a:pt x="12" y="145"/>
                    </a:cubicBezTo>
                    <a:cubicBezTo>
                      <a:pt x="12" y="146"/>
                      <a:pt x="12" y="146"/>
                      <a:pt x="12" y="146"/>
                    </a:cubicBezTo>
                    <a:cubicBezTo>
                      <a:pt x="13" y="151"/>
                      <a:pt x="13" y="151"/>
                      <a:pt x="13" y="151"/>
                    </a:cubicBezTo>
                    <a:cubicBezTo>
                      <a:pt x="14" y="153"/>
                      <a:pt x="14" y="153"/>
                      <a:pt x="16" y="155"/>
                    </a:cubicBezTo>
                    <a:cubicBezTo>
                      <a:pt x="18" y="157"/>
                      <a:pt x="18" y="158"/>
                      <a:pt x="19" y="161"/>
                    </a:cubicBezTo>
                    <a:cubicBezTo>
                      <a:pt x="21" y="164"/>
                      <a:pt x="21" y="164"/>
                      <a:pt x="21" y="164"/>
                    </a:cubicBezTo>
                    <a:cubicBezTo>
                      <a:pt x="22" y="166"/>
                      <a:pt x="22" y="168"/>
                      <a:pt x="23" y="170"/>
                    </a:cubicBezTo>
                    <a:cubicBezTo>
                      <a:pt x="23" y="175"/>
                      <a:pt x="25" y="175"/>
                      <a:pt x="28" y="175"/>
                    </a:cubicBezTo>
                    <a:cubicBezTo>
                      <a:pt x="30" y="176"/>
                      <a:pt x="30" y="176"/>
                      <a:pt x="30" y="176"/>
                    </a:cubicBezTo>
                    <a:cubicBezTo>
                      <a:pt x="32" y="176"/>
                      <a:pt x="32" y="176"/>
                      <a:pt x="32" y="176"/>
                    </a:cubicBezTo>
                    <a:cubicBezTo>
                      <a:pt x="35" y="177"/>
                      <a:pt x="35" y="177"/>
                      <a:pt x="38" y="175"/>
                    </a:cubicBezTo>
                    <a:cubicBezTo>
                      <a:pt x="39" y="174"/>
                      <a:pt x="39" y="174"/>
                      <a:pt x="39" y="174"/>
                    </a:cubicBezTo>
                    <a:cubicBezTo>
                      <a:pt x="39" y="174"/>
                      <a:pt x="40" y="175"/>
                      <a:pt x="40" y="175"/>
                    </a:cubicBezTo>
                    <a:cubicBezTo>
                      <a:pt x="40" y="176"/>
                      <a:pt x="41" y="178"/>
                      <a:pt x="44" y="177"/>
                    </a:cubicBezTo>
                    <a:cubicBezTo>
                      <a:pt x="46" y="176"/>
                      <a:pt x="46" y="175"/>
                      <a:pt x="47" y="174"/>
                    </a:cubicBezTo>
                    <a:cubicBezTo>
                      <a:pt x="47" y="173"/>
                      <a:pt x="48" y="173"/>
                      <a:pt x="48" y="173"/>
                    </a:cubicBezTo>
                    <a:cubicBezTo>
                      <a:pt x="48" y="173"/>
                      <a:pt x="48" y="173"/>
                      <a:pt x="49" y="173"/>
                    </a:cubicBezTo>
                    <a:cubicBezTo>
                      <a:pt x="53" y="176"/>
                      <a:pt x="53" y="176"/>
                      <a:pt x="53" y="176"/>
                    </a:cubicBezTo>
                    <a:cubicBezTo>
                      <a:pt x="54" y="176"/>
                      <a:pt x="54" y="176"/>
                      <a:pt x="54" y="176"/>
                    </a:cubicBezTo>
                    <a:cubicBezTo>
                      <a:pt x="54" y="177"/>
                      <a:pt x="55" y="177"/>
                      <a:pt x="55" y="176"/>
                    </a:cubicBezTo>
                    <a:cubicBezTo>
                      <a:pt x="57" y="174"/>
                      <a:pt x="58" y="174"/>
                      <a:pt x="58" y="174"/>
                    </a:cubicBezTo>
                    <a:cubicBezTo>
                      <a:pt x="62" y="173"/>
                      <a:pt x="63" y="175"/>
                      <a:pt x="65" y="177"/>
                    </a:cubicBezTo>
                    <a:cubicBezTo>
                      <a:pt x="65" y="178"/>
                      <a:pt x="65" y="178"/>
                      <a:pt x="65" y="178"/>
                    </a:cubicBezTo>
                    <a:cubicBezTo>
                      <a:pt x="67" y="181"/>
                      <a:pt x="73" y="178"/>
                      <a:pt x="75" y="177"/>
                    </a:cubicBezTo>
                    <a:cubicBezTo>
                      <a:pt x="75" y="177"/>
                      <a:pt x="75" y="177"/>
                      <a:pt x="75" y="176"/>
                    </a:cubicBezTo>
                    <a:cubicBezTo>
                      <a:pt x="75" y="176"/>
                      <a:pt x="75" y="176"/>
                      <a:pt x="75" y="176"/>
                    </a:cubicBezTo>
                    <a:cubicBezTo>
                      <a:pt x="72" y="173"/>
                      <a:pt x="72" y="173"/>
                      <a:pt x="72" y="173"/>
                    </a:cubicBezTo>
                    <a:cubicBezTo>
                      <a:pt x="71" y="173"/>
                      <a:pt x="71" y="172"/>
                      <a:pt x="71" y="172"/>
                    </a:cubicBezTo>
                    <a:cubicBezTo>
                      <a:pt x="71" y="171"/>
                      <a:pt x="71" y="169"/>
                      <a:pt x="72" y="168"/>
                    </a:cubicBezTo>
                    <a:cubicBezTo>
                      <a:pt x="74" y="166"/>
                      <a:pt x="74" y="166"/>
                      <a:pt x="76" y="167"/>
                    </a:cubicBezTo>
                    <a:cubicBezTo>
                      <a:pt x="77" y="167"/>
                      <a:pt x="78" y="168"/>
                      <a:pt x="78" y="169"/>
                    </a:cubicBezTo>
                    <a:cubicBezTo>
                      <a:pt x="78" y="169"/>
                      <a:pt x="78" y="169"/>
                      <a:pt x="78" y="170"/>
                    </a:cubicBezTo>
                    <a:cubicBezTo>
                      <a:pt x="76" y="171"/>
                      <a:pt x="75" y="173"/>
                      <a:pt x="76" y="174"/>
                    </a:cubicBezTo>
                    <a:cubicBezTo>
                      <a:pt x="76" y="175"/>
                      <a:pt x="77" y="176"/>
                      <a:pt x="79" y="176"/>
                    </a:cubicBezTo>
                    <a:cubicBezTo>
                      <a:pt x="82" y="176"/>
                      <a:pt x="84" y="176"/>
                      <a:pt x="85" y="175"/>
                    </a:cubicBezTo>
                    <a:cubicBezTo>
                      <a:pt x="85" y="175"/>
                      <a:pt x="85" y="176"/>
                      <a:pt x="86" y="177"/>
                    </a:cubicBezTo>
                    <a:cubicBezTo>
                      <a:pt x="86" y="179"/>
                      <a:pt x="86" y="179"/>
                      <a:pt x="86" y="179"/>
                    </a:cubicBezTo>
                    <a:cubicBezTo>
                      <a:pt x="87" y="181"/>
                      <a:pt x="88" y="180"/>
                      <a:pt x="89" y="180"/>
                    </a:cubicBezTo>
                    <a:cubicBezTo>
                      <a:pt x="91" y="180"/>
                      <a:pt x="92" y="180"/>
                      <a:pt x="94" y="181"/>
                    </a:cubicBezTo>
                    <a:cubicBezTo>
                      <a:pt x="97" y="184"/>
                      <a:pt x="98" y="185"/>
                      <a:pt x="100" y="186"/>
                    </a:cubicBezTo>
                    <a:cubicBezTo>
                      <a:pt x="102" y="187"/>
                      <a:pt x="102" y="187"/>
                      <a:pt x="102" y="187"/>
                    </a:cubicBezTo>
                    <a:cubicBezTo>
                      <a:pt x="103" y="188"/>
                      <a:pt x="104" y="188"/>
                      <a:pt x="106" y="188"/>
                    </a:cubicBezTo>
                    <a:cubicBezTo>
                      <a:pt x="108" y="187"/>
                      <a:pt x="110" y="185"/>
                      <a:pt x="111" y="183"/>
                    </a:cubicBezTo>
                    <a:cubicBezTo>
                      <a:pt x="111" y="183"/>
                      <a:pt x="112" y="184"/>
                      <a:pt x="112" y="184"/>
                    </a:cubicBezTo>
                    <a:cubicBezTo>
                      <a:pt x="113" y="184"/>
                      <a:pt x="114" y="185"/>
                      <a:pt x="115" y="185"/>
                    </a:cubicBezTo>
                    <a:cubicBezTo>
                      <a:pt x="116" y="184"/>
                      <a:pt x="116" y="183"/>
                      <a:pt x="116" y="182"/>
                    </a:cubicBezTo>
                    <a:cubicBezTo>
                      <a:pt x="116" y="182"/>
                      <a:pt x="116" y="181"/>
                      <a:pt x="116" y="180"/>
                    </a:cubicBezTo>
                    <a:cubicBezTo>
                      <a:pt x="116" y="175"/>
                      <a:pt x="115" y="173"/>
                      <a:pt x="111" y="172"/>
                    </a:cubicBezTo>
                    <a:cubicBezTo>
                      <a:pt x="108" y="172"/>
                      <a:pt x="102" y="169"/>
                      <a:pt x="101" y="166"/>
                    </a:cubicBezTo>
                    <a:cubicBezTo>
                      <a:pt x="101" y="166"/>
                      <a:pt x="101" y="166"/>
                      <a:pt x="101" y="166"/>
                    </a:cubicBezTo>
                    <a:cubicBezTo>
                      <a:pt x="101" y="166"/>
                      <a:pt x="101" y="165"/>
                      <a:pt x="102" y="165"/>
                    </a:cubicBezTo>
                    <a:cubicBezTo>
                      <a:pt x="103" y="164"/>
                      <a:pt x="104" y="164"/>
                      <a:pt x="104" y="163"/>
                    </a:cubicBezTo>
                    <a:cubicBezTo>
                      <a:pt x="104" y="163"/>
                      <a:pt x="104" y="163"/>
                      <a:pt x="104" y="163"/>
                    </a:cubicBezTo>
                    <a:cubicBezTo>
                      <a:pt x="104" y="162"/>
                      <a:pt x="104" y="162"/>
                      <a:pt x="104" y="162"/>
                    </a:cubicBezTo>
                    <a:cubicBezTo>
                      <a:pt x="104" y="162"/>
                      <a:pt x="103" y="160"/>
                      <a:pt x="103" y="160"/>
                    </a:cubicBezTo>
                    <a:cubicBezTo>
                      <a:pt x="103" y="160"/>
                      <a:pt x="103" y="160"/>
                      <a:pt x="103" y="160"/>
                    </a:cubicBezTo>
                    <a:cubicBezTo>
                      <a:pt x="105" y="160"/>
                      <a:pt x="111" y="161"/>
                      <a:pt x="112" y="159"/>
                    </a:cubicBezTo>
                    <a:cubicBezTo>
                      <a:pt x="113" y="158"/>
                      <a:pt x="113" y="158"/>
                      <a:pt x="113" y="157"/>
                    </a:cubicBezTo>
                    <a:cubicBezTo>
                      <a:pt x="112" y="155"/>
                      <a:pt x="112" y="155"/>
                      <a:pt x="112" y="155"/>
                    </a:cubicBezTo>
                    <a:cubicBezTo>
                      <a:pt x="111" y="153"/>
                      <a:pt x="111" y="153"/>
                      <a:pt x="111" y="152"/>
                    </a:cubicBezTo>
                    <a:cubicBezTo>
                      <a:pt x="112" y="151"/>
                      <a:pt x="112" y="150"/>
                      <a:pt x="112" y="149"/>
                    </a:cubicBezTo>
                    <a:cubicBezTo>
                      <a:pt x="112" y="149"/>
                      <a:pt x="112" y="148"/>
                      <a:pt x="112" y="148"/>
                    </a:cubicBezTo>
                    <a:cubicBezTo>
                      <a:pt x="113" y="147"/>
                      <a:pt x="114" y="147"/>
                      <a:pt x="115" y="147"/>
                    </a:cubicBezTo>
                    <a:cubicBezTo>
                      <a:pt x="119" y="147"/>
                      <a:pt x="121" y="147"/>
                      <a:pt x="122" y="145"/>
                    </a:cubicBezTo>
                    <a:cubicBezTo>
                      <a:pt x="123" y="144"/>
                      <a:pt x="123" y="143"/>
                      <a:pt x="123" y="141"/>
                    </a:cubicBezTo>
                    <a:cubicBezTo>
                      <a:pt x="122" y="140"/>
                      <a:pt x="122" y="139"/>
                      <a:pt x="122" y="139"/>
                    </a:cubicBezTo>
                    <a:cubicBezTo>
                      <a:pt x="123" y="139"/>
                      <a:pt x="124" y="139"/>
                      <a:pt x="125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ubicBezTo>
                      <a:pt x="129" y="138"/>
                      <a:pt x="130" y="135"/>
                      <a:pt x="131" y="133"/>
                    </a:cubicBezTo>
                    <a:cubicBezTo>
                      <a:pt x="132" y="131"/>
                      <a:pt x="132" y="131"/>
                      <a:pt x="132" y="131"/>
                    </a:cubicBezTo>
                    <a:cubicBezTo>
                      <a:pt x="132" y="131"/>
                      <a:pt x="133" y="131"/>
                      <a:pt x="133" y="131"/>
                    </a:cubicBezTo>
                    <a:cubicBezTo>
                      <a:pt x="135" y="132"/>
                      <a:pt x="137" y="132"/>
                      <a:pt x="140" y="130"/>
                    </a:cubicBezTo>
                    <a:cubicBezTo>
                      <a:pt x="142" y="129"/>
                      <a:pt x="144" y="129"/>
                      <a:pt x="145" y="128"/>
                    </a:cubicBezTo>
                    <a:cubicBezTo>
                      <a:pt x="148" y="128"/>
                      <a:pt x="148" y="128"/>
                      <a:pt x="148" y="128"/>
                    </a:cubicBezTo>
                    <a:cubicBezTo>
                      <a:pt x="151" y="127"/>
                      <a:pt x="150" y="124"/>
                      <a:pt x="149" y="122"/>
                    </a:cubicBezTo>
                    <a:cubicBezTo>
                      <a:pt x="149" y="121"/>
                      <a:pt x="149" y="121"/>
                      <a:pt x="149" y="121"/>
                    </a:cubicBezTo>
                    <a:cubicBezTo>
                      <a:pt x="149" y="121"/>
                      <a:pt x="149" y="120"/>
                      <a:pt x="149" y="120"/>
                    </a:cubicBezTo>
                    <a:cubicBezTo>
                      <a:pt x="150" y="118"/>
                      <a:pt x="150" y="117"/>
                      <a:pt x="149" y="117"/>
                    </a:cubicBezTo>
                    <a:cubicBezTo>
                      <a:pt x="149" y="116"/>
                      <a:pt x="148" y="116"/>
                      <a:pt x="147" y="116"/>
                    </a:cubicBezTo>
                    <a:cubicBezTo>
                      <a:pt x="145" y="116"/>
                      <a:pt x="145" y="116"/>
                      <a:pt x="145" y="116"/>
                    </a:cubicBezTo>
                    <a:cubicBezTo>
                      <a:pt x="144" y="116"/>
                      <a:pt x="143" y="116"/>
                      <a:pt x="143" y="116"/>
                    </a:cubicBezTo>
                    <a:cubicBezTo>
                      <a:pt x="143" y="116"/>
                      <a:pt x="143" y="116"/>
                      <a:pt x="143" y="115"/>
                    </a:cubicBezTo>
                    <a:cubicBezTo>
                      <a:pt x="143" y="115"/>
                      <a:pt x="143" y="115"/>
                      <a:pt x="143" y="114"/>
                    </a:cubicBezTo>
                    <a:cubicBezTo>
                      <a:pt x="143" y="114"/>
                      <a:pt x="143" y="111"/>
                      <a:pt x="143" y="111"/>
                    </a:cubicBezTo>
                    <a:cubicBezTo>
                      <a:pt x="143" y="111"/>
                      <a:pt x="143" y="111"/>
                      <a:pt x="143" y="111"/>
                    </a:cubicBezTo>
                    <a:cubicBezTo>
                      <a:pt x="143" y="110"/>
                      <a:pt x="143" y="109"/>
                      <a:pt x="143" y="109"/>
                    </a:cubicBezTo>
                    <a:cubicBezTo>
                      <a:pt x="143" y="109"/>
                      <a:pt x="144" y="109"/>
                      <a:pt x="144" y="109"/>
                    </a:cubicBezTo>
                    <a:cubicBezTo>
                      <a:pt x="148" y="111"/>
                      <a:pt x="148" y="111"/>
                      <a:pt x="148" y="111"/>
                    </a:cubicBezTo>
                    <a:cubicBezTo>
                      <a:pt x="152" y="112"/>
                      <a:pt x="152" y="112"/>
                      <a:pt x="152" y="112"/>
                    </a:cubicBezTo>
                    <a:cubicBezTo>
                      <a:pt x="156" y="114"/>
                      <a:pt x="158" y="111"/>
                      <a:pt x="158" y="110"/>
                    </a:cubicBezTo>
                    <a:cubicBezTo>
                      <a:pt x="159" y="110"/>
                      <a:pt x="161" y="108"/>
                      <a:pt x="165" y="107"/>
                    </a:cubicBezTo>
                    <a:cubicBezTo>
                      <a:pt x="165" y="107"/>
                      <a:pt x="165" y="107"/>
                      <a:pt x="166" y="106"/>
                    </a:cubicBezTo>
                    <a:cubicBezTo>
                      <a:pt x="166" y="105"/>
                      <a:pt x="166" y="105"/>
                      <a:pt x="166" y="105"/>
                    </a:cubicBezTo>
                    <a:cubicBezTo>
                      <a:pt x="167" y="104"/>
                      <a:pt x="169" y="103"/>
                      <a:pt x="170" y="103"/>
                    </a:cubicBezTo>
                    <a:cubicBezTo>
                      <a:pt x="170" y="103"/>
                      <a:pt x="171" y="103"/>
                      <a:pt x="171" y="104"/>
                    </a:cubicBezTo>
                    <a:cubicBezTo>
                      <a:pt x="172" y="105"/>
                      <a:pt x="173" y="105"/>
                      <a:pt x="175" y="105"/>
                    </a:cubicBezTo>
                    <a:cubicBezTo>
                      <a:pt x="177" y="105"/>
                      <a:pt x="179" y="104"/>
                      <a:pt x="180" y="103"/>
                    </a:cubicBezTo>
                    <a:cubicBezTo>
                      <a:pt x="181" y="101"/>
                      <a:pt x="184" y="98"/>
                      <a:pt x="186" y="98"/>
                    </a:cubicBezTo>
                    <a:cubicBezTo>
                      <a:pt x="189" y="98"/>
                      <a:pt x="191" y="95"/>
                      <a:pt x="191" y="93"/>
                    </a:cubicBezTo>
                    <a:cubicBezTo>
                      <a:pt x="191" y="92"/>
                      <a:pt x="191" y="89"/>
                      <a:pt x="192" y="86"/>
                    </a:cubicBezTo>
                    <a:cubicBezTo>
                      <a:pt x="193" y="82"/>
                      <a:pt x="193" y="82"/>
                      <a:pt x="193" y="82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4" y="81"/>
                      <a:pt x="193" y="81"/>
                      <a:pt x="193" y="81"/>
                    </a:cubicBezTo>
                    <a:cubicBezTo>
                      <a:pt x="193" y="81"/>
                      <a:pt x="185" y="74"/>
                      <a:pt x="184" y="73"/>
                    </a:cubicBezTo>
                    <a:cubicBezTo>
                      <a:pt x="184" y="73"/>
                      <a:pt x="183" y="64"/>
                      <a:pt x="183" y="64"/>
                    </a:cubicBezTo>
                    <a:cubicBezTo>
                      <a:pt x="183" y="64"/>
                      <a:pt x="183" y="64"/>
                      <a:pt x="183" y="64"/>
                    </a:cubicBezTo>
                    <a:cubicBezTo>
                      <a:pt x="180" y="63"/>
                      <a:pt x="173" y="60"/>
                      <a:pt x="172" y="58"/>
                    </a:cubicBezTo>
                    <a:cubicBezTo>
                      <a:pt x="171" y="57"/>
                      <a:pt x="170" y="56"/>
                      <a:pt x="170" y="55"/>
                    </a:cubicBezTo>
                    <a:cubicBezTo>
                      <a:pt x="170" y="55"/>
                      <a:pt x="170" y="54"/>
                      <a:pt x="170" y="54"/>
                    </a:cubicBezTo>
                    <a:cubicBezTo>
                      <a:pt x="171" y="53"/>
                      <a:pt x="171" y="52"/>
                      <a:pt x="173" y="52"/>
                    </a:cubicBezTo>
                    <a:cubicBezTo>
                      <a:pt x="176" y="51"/>
                      <a:pt x="176" y="51"/>
                      <a:pt x="176" y="51"/>
                    </a:cubicBezTo>
                    <a:cubicBezTo>
                      <a:pt x="178" y="51"/>
                      <a:pt x="182" y="50"/>
                      <a:pt x="182" y="46"/>
                    </a:cubicBezTo>
                    <a:cubicBezTo>
                      <a:pt x="182" y="45"/>
                      <a:pt x="182" y="44"/>
                      <a:pt x="182" y="43"/>
                    </a:cubicBezTo>
                    <a:cubicBezTo>
                      <a:pt x="182" y="39"/>
                      <a:pt x="181" y="35"/>
                      <a:pt x="179" y="33"/>
                    </a:cubicBezTo>
                    <a:cubicBezTo>
                      <a:pt x="177" y="31"/>
                      <a:pt x="174" y="31"/>
                      <a:pt x="173" y="30"/>
                    </a:cubicBezTo>
                    <a:cubicBezTo>
                      <a:pt x="173" y="30"/>
                      <a:pt x="173" y="27"/>
                      <a:pt x="173" y="27"/>
                    </a:cubicBezTo>
                    <a:cubicBezTo>
                      <a:pt x="173" y="27"/>
                      <a:pt x="172" y="26"/>
                      <a:pt x="172" y="26"/>
                    </a:cubicBezTo>
                    <a:cubicBezTo>
                      <a:pt x="172" y="26"/>
                      <a:pt x="172" y="26"/>
                      <a:pt x="171" y="26"/>
                    </a:cubicBezTo>
                    <a:cubicBezTo>
                      <a:pt x="170" y="27"/>
                      <a:pt x="169" y="27"/>
                      <a:pt x="169" y="27"/>
                    </a:cubicBezTo>
                    <a:cubicBezTo>
                      <a:pt x="168" y="27"/>
                      <a:pt x="168" y="27"/>
                      <a:pt x="168" y="26"/>
                    </a:cubicBezTo>
                    <a:cubicBezTo>
                      <a:pt x="168" y="24"/>
                      <a:pt x="169" y="21"/>
                      <a:pt x="170" y="19"/>
                    </a:cubicBezTo>
                    <a:cubicBezTo>
                      <a:pt x="172" y="17"/>
                      <a:pt x="173" y="14"/>
                      <a:pt x="170" y="12"/>
                    </a:cubicBezTo>
                    <a:cubicBezTo>
                      <a:pt x="168" y="11"/>
                      <a:pt x="168" y="10"/>
                      <a:pt x="169" y="9"/>
                    </a:cubicBezTo>
                    <a:cubicBezTo>
                      <a:pt x="169" y="6"/>
                      <a:pt x="169" y="6"/>
                      <a:pt x="169" y="6"/>
                    </a:cubicBezTo>
                    <a:cubicBezTo>
                      <a:pt x="169" y="3"/>
                      <a:pt x="165" y="2"/>
                      <a:pt x="163" y="2"/>
                    </a:cubicBezTo>
                    <a:cubicBezTo>
                      <a:pt x="160" y="2"/>
                      <a:pt x="160" y="2"/>
                      <a:pt x="160" y="2"/>
                    </a:cubicBezTo>
                    <a:cubicBezTo>
                      <a:pt x="158" y="2"/>
                      <a:pt x="158" y="2"/>
                      <a:pt x="158" y="2"/>
                    </a:cubicBezTo>
                    <a:cubicBezTo>
                      <a:pt x="155" y="1"/>
                      <a:pt x="152" y="0"/>
                      <a:pt x="150" y="2"/>
                    </a:cubicBezTo>
                    <a:cubicBezTo>
                      <a:pt x="150" y="2"/>
                      <a:pt x="149" y="4"/>
                      <a:pt x="149" y="4"/>
                    </a:cubicBezTo>
                    <a:cubicBezTo>
                      <a:pt x="148" y="6"/>
                      <a:pt x="146" y="6"/>
                      <a:pt x="144" y="6"/>
                    </a:cubicBezTo>
                    <a:cubicBezTo>
                      <a:pt x="142" y="6"/>
                      <a:pt x="140" y="5"/>
                      <a:pt x="139" y="7"/>
                    </a:cubicBezTo>
                    <a:cubicBezTo>
                      <a:pt x="138" y="8"/>
                      <a:pt x="136" y="12"/>
                      <a:pt x="136" y="15"/>
                    </a:cubicBezTo>
                    <a:cubicBezTo>
                      <a:pt x="136" y="16"/>
                      <a:pt x="136" y="16"/>
                      <a:pt x="136" y="17"/>
                    </a:cubicBezTo>
                    <a:cubicBezTo>
                      <a:pt x="137" y="18"/>
                      <a:pt x="137" y="18"/>
                      <a:pt x="138" y="18"/>
                    </a:cubicBezTo>
                    <a:cubicBezTo>
                      <a:pt x="140" y="19"/>
                      <a:pt x="141" y="20"/>
                      <a:pt x="141" y="21"/>
                    </a:cubicBezTo>
                    <a:cubicBezTo>
                      <a:pt x="141" y="21"/>
                      <a:pt x="141" y="21"/>
                      <a:pt x="141" y="21"/>
                    </a:cubicBezTo>
                    <a:cubicBezTo>
                      <a:pt x="141" y="21"/>
                      <a:pt x="140" y="22"/>
                      <a:pt x="139" y="22"/>
                    </a:cubicBezTo>
                    <a:cubicBezTo>
                      <a:pt x="136" y="22"/>
                      <a:pt x="134" y="26"/>
                      <a:pt x="133" y="28"/>
                    </a:cubicBezTo>
                    <a:cubicBezTo>
                      <a:pt x="131" y="28"/>
                      <a:pt x="127" y="28"/>
                      <a:pt x="125" y="28"/>
                    </a:cubicBezTo>
                    <a:cubicBezTo>
                      <a:pt x="125" y="27"/>
                      <a:pt x="125" y="27"/>
                      <a:pt x="125" y="27"/>
                    </a:cubicBezTo>
                    <a:cubicBezTo>
                      <a:pt x="125" y="25"/>
                      <a:pt x="126" y="22"/>
                      <a:pt x="127" y="21"/>
                    </a:cubicBezTo>
                    <a:cubicBezTo>
                      <a:pt x="128" y="20"/>
                      <a:pt x="129" y="19"/>
                      <a:pt x="130" y="19"/>
                    </a:cubicBezTo>
                    <a:cubicBezTo>
                      <a:pt x="131" y="18"/>
                      <a:pt x="133" y="17"/>
                      <a:pt x="133" y="15"/>
                    </a:cubicBezTo>
                    <a:cubicBezTo>
                      <a:pt x="133" y="14"/>
                      <a:pt x="133" y="13"/>
                      <a:pt x="134" y="13"/>
                    </a:cubicBezTo>
                    <a:cubicBezTo>
                      <a:pt x="134" y="12"/>
                      <a:pt x="135" y="11"/>
                      <a:pt x="135" y="10"/>
                    </a:cubicBezTo>
                    <a:cubicBezTo>
                      <a:pt x="135" y="9"/>
                      <a:pt x="135" y="9"/>
                      <a:pt x="134" y="8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2" y="6"/>
                      <a:pt x="132" y="6"/>
                      <a:pt x="132" y="6"/>
                    </a:cubicBezTo>
                    <a:cubicBezTo>
                      <a:pt x="132" y="5"/>
                      <a:pt x="131" y="5"/>
                      <a:pt x="131" y="6"/>
                    </a:cubicBezTo>
                    <a:cubicBezTo>
                      <a:pt x="126" y="10"/>
                      <a:pt x="126" y="10"/>
                      <a:pt x="126" y="10"/>
                    </a:cubicBezTo>
                    <a:cubicBezTo>
                      <a:pt x="124" y="12"/>
                      <a:pt x="123" y="13"/>
                      <a:pt x="122" y="14"/>
                    </a:cubicBezTo>
                    <a:cubicBezTo>
                      <a:pt x="122" y="16"/>
                      <a:pt x="121" y="17"/>
                      <a:pt x="120" y="18"/>
                    </a:cubicBezTo>
                    <a:cubicBezTo>
                      <a:pt x="118" y="20"/>
                      <a:pt x="117" y="20"/>
                      <a:pt x="116" y="19"/>
                    </a:cubicBezTo>
                    <a:cubicBezTo>
                      <a:pt x="114" y="19"/>
                      <a:pt x="114" y="19"/>
                      <a:pt x="114" y="19"/>
                    </a:cubicBezTo>
                    <a:cubicBezTo>
                      <a:pt x="112" y="19"/>
                      <a:pt x="112" y="18"/>
                      <a:pt x="111" y="17"/>
                    </a:cubicBezTo>
                    <a:cubicBezTo>
                      <a:pt x="110" y="15"/>
                      <a:pt x="110" y="15"/>
                      <a:pt x="110" y="15"/>
                    </a:cubicBezTo>
                    <a:cubicBezTo>
                      <a:pt x="109" y="14"/>
                      <a:pt x="108" y="13"/>
                      <a:pt x="107" y="14"/>
                    </a:cubicBezTo>
                    <a:cubicBezTo>
                      <a:pt x="106" y="14"/>
                      <a:pt x="105" y="15"/>
                      <a:pt x="104" y="17"/>
                    </a:cubicBezTo>
                    <a:cubicBezTo>
                      <a:pt x="103" y="18"/>
                      <a:pt x="102" y="19"/>
                      <a:pt x="101" y="19"/>
                    </a:cubicBezTo>
                    <a:cubicBezTo>
                      <a:pt x="100" y="19"/>
                      <a:pt x="99" y="19"/>
                      <a:pt x="99" y="19"/>
                    </a:cubicBezTo>
                    <a:cubicBezTo>
                      <a:pt x="99" y="19"/>
                      <a:pt x="97" y="18"/>
                      <a:pt x="97" y="18"/>
                    </a:cubicBezTo>
                    <a:cubicBezTo>
                      <a:pt x="94" y="14"/>
                      <a:pt x="94" y="14"/>
                      <a:pt x="94" y="14"/>
                    </a:cubicBezTo>
                    <a:cubicBezTo>
                      <a:pt x="93" y="13"/>
                      <a:pt x="93" y="13"/>
                      <a:pt x="93" y="13"/>
                    </a:cubicBezTo>
                    <a:cubicBezTo>
                      <a:pt x="93" y="12"/>
                      <a:pt x="93" y="11"/>
                      <a:pt x="91" y="8"/>
                    </a:cubicBezTo>
                    <a:cubicBezTo>
                      <a:pt x="89" y="6"/>
                      <a:pt x="87" y="6"/>
                      <a:pt x="86" y="6"/>
                    </a:cubicBezTo>
                    <a:cubicBezTo>
                      <a:pt x="85" y="6"/>
                      <a:pt x="85" y="6"/>
                      <a:pt x="84" y="5"/>
                    </a:cubicBezTo>
                    <a:cubicBezTo>
                      <a:pt x="80" y="0"/>
                      <a:pt x="78" y="1"/>
                      <a:pt x="75" y="3"/>
                    </a:cubicBezTo>
                    <a:cubicBezTo>
                      <a:pt x="74" y="4"/>
                      <a:pt x="73" y="3"/>
                      <a:pt x="72" y="2"/>
                    </a:cubicBezTo>
                    <a:cubicBezTo>
                      <a:pt x="71" y="1"/>
                      <a:pt x="70" y="1"/>
                      <a:pt x="69" y="1"/>
                    </a:cubicBezTo>
                    <a:close/>
                    <a:moveTo>
                      <a:pt x="59" y="30"/>
                    </a:moveTo>
                    <a:cubicBezTo>
                      <a:pt x="62" y="30"/>
                      <a:pt x="64" y="25"/>
                      <a:pt x="66" y="20"/>
                    </a:cubicBezTo>
                    <a:cubicBezTo>
                      <a:pt x="66" y="17"/>
                      <a:pt x="67" y="14"/>
                      <a:pt x="67" y="11"/>
                    </a:cubicBezTo>
                    <a:cubicBezTo>
                      <a:pt x="67" y="8"/>
                      <a:pt x="67" y="5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70" y="3"/>
                      <a:pt x="70" y="3"/>
                      <a:pt x="71" y="4"/>
                    </a:cubicBezTo>
                    <a:cubicBezTo>
                      <a:pt x="72" y="5"/>
                      <a:pt x="73" y="6"/>
                      <a:pt x="76" y="5"/>
                    </a:cubicBezTo>
                    <a:cubicBezTo>
                      <a:pt x="79" y="3"/>
                      <a:pt x="80" y="3"/>
                      <a:pt x="82" y="6"/>
                    </a:cubicBezTo>
                    <a:cubicBezTo>
                      <a:pt x="84" y="8"/>
                      <a:pt x="85" y="8"/>
                      <a:pt x="86" y="8"/>
                    </a:cubicBezTo>
                    <a:cubicBezTo>
                      <a:pt x="87" y="7"/>
                      <a:pt x="88" y="7"/>
                      <a:pt x="89" y="9"/>
                    </a:cubicBezTo>
                    <a:cubicBezTo>
                      <a:pt x="91" y="12"/>
                      <a:pt x="91" y="12"/>
                      <a:pt x="91" y="13"/>
                    </a:cubicBezTo>
                    <a:cubicBezTo>
                      <a:pt x="91" y="14"/>
                      <a:pt x="91" y="15"/>
                      <a:pt x="93" y="16"/>
                    </a:cubicBezTo>
                    <a:cubicBezTo>
                      <a:pt x="96" y="19"/>
                      <a:pt x="96" y="19"/>
                      <a:pt x="96" y="19"/>
                    </a:cubicBezTo>
                    <a:cubicBezTo>
                      <a:pt x="98" y="20"/>
                      <a:pt x="98" y="20"/>
                      <a:pt x="98" y="20"/>
                    </a:cubicBezTo>
                    <a:cubicBezTo>
                      <a:pt x="99" y="21"/>
                      <a:pt x="100" y="21"/>
                      <a:pt x="101" y="21"/>
                    </a:cubicBezTo>
                    <a:cubicBezTo>
                      <a:pt x="103" y="21"/>
                      <a:pt x="105" y="20"/>
                      <a:pt x="106" y="18"/>
                    </a:cubicBezTo>
                    <a:cubicBezTo>
                      <a:pt x="107" y="16"/>
                      <a:pt x="107" y="15"/>
                      <a:pt x="107" y="15"/>
                    </a:cubicBezTo>
                    <a:cubicBezTo>
                      <a:pt x="107" y="15"/>
                      <a:pt x="108" y="15"/>
                      <a:pt x="108" y="16"/>
                    </a:cubicBezTo>
                    <a:cubicBezTo>
                      <a:pt x="109" y="18"/>
                      <a:pt x="109" y="18"/>
                      <a:pt x="109" y="18"/>
                    </a:cubicBezTo>
                    <a:cubicBezTo>
                      <a:pt x="110" y="19"/>
                      <a:pt x="111" y="21"/>
                      <a:pt x="114" y="21"/>
                    </a:cubicBezTo>
                    <a:cubicBezTo>
                      <a:pt x="115" y="21"/>
                      <a:pt x="115" y="21"/>
                      <a:pt x="115" y="21"/>
                    </a:cubicBezTo>
                    <a:cubicBezTo>
                      <a:pt x="117" y="22"/>
                      <a:pt x="119" y="22"/>
                      <a:pt x="121" y="19"/>
                    </a:cubicBezTo>
                    <a:cubicBezTo>
                      <a:pt x="123" y="18"/>
                      <a:pt x="123" y="17"/>
                      <a:pt x="124" y="15"/>
                    </a:cubicBezTo>
                    <a:cubicBezTo>
                      <a:pt x="125" y="14"/>
                      <a:pt x="125" y="13"/>
                      <a:pt x="127" y="12"/>
                    </a:cubicBezTo>
                    <a:cubicBezTo>
                      <a:pt x="127" y="12"/>
                      <a:pt x="130" y="9"/>
                      <a:pt x="131" y="8"/>
                    </a:cubicBezTo>
                    <a:cubicBezTo>
                      <a:pt x="131" y="8"/>
                      <a:pt x="133" y="9"/>
                      <a:pt x="133" y="9"/>
                    </a:cubicBezTo>
                    <a:cubicBezTo>
                      <a:pt x="133" y="9"/>
                      <a:pt x="133" y="10"/>
                      <a:pt x="133" y="10"/>
                    </a:cubicBezTo>
                    <a:cubicBezTo>
                      <a:pt x="133" y="10"/>
                      <a:pt x="133" y="11"/>
                      <a:pt x="132" y="11"/>
                    </a:cubicBezTo>
                    <a:cubicBezTo>
                      <a:pt x="132" y="12"/>
                      <a:pt x="131" y="13"/>
                      <a:pt x="131" y="15"/>
                    </a:cubicBezTo>
                    <a:cubicBezTo>
                      <a:pt x="131" y="16"/>
                      <a:pt x="130" y="16"/>
                      <a:pt x="129" y="17"/>
                    </a:cubicBezTo>
                    <a:cubicBezTo>
                      <a:pt x="128" y="17"/>
                      <a:pt x="127" y="18"/>
                      <a:pt x="126" y="19"/>
                    </a:cubicBezTo>
                    <a:cubicBezTo>
                      <a:pt x="124" y="21"/>
                      <a:pt x="123" y="25"/>
                      <a:pt x="123" y="27"/>
                    </a:cubicBezTo>
                    <a:cubicBezTo>
                      <a:pt x="123" y="28"/>
                      <a:pt x="123" y="29"/>
                      <a:pt x="124" y="29"/>
                    </a:cubicBezTo>
                    <a:cubicBezTo>
                      <a:pt x="124" y="29"/>
                      <a:pt x="125" y="30"/>
                      <a:pt x="125" y="30"/>
                    </a:cubicBezTo>
                    <a:cubicBezTo>
                      <a:pt x="125" y="30"/>
                      <a:pt x="125" y="30"/>
                      <a:pt x="125" y="30"/>
                    </a:cubicBezTo>
                    <a:cubicBezTo>
                      <a:pt x="126" y="29"/>
                      <a:pt x="130" y="29"/>
                      <a:pt x="134" y="30"/>
                    </a:cubicBezTo>
                    <a:cubicBezTo>
                      <a:pt x="134" y="30"/>
                      <a:pt x="135" y="29"/>
                      <a:pt x="135" y="29"/>
                    </a:cubicBezTo>
                    <a:cubicBezTo>
                      <a:pt x="135" y="28"/>
                      <a:pt x="137" y="24"/>
                      <a:pt x="139" y="24"/>
                    </a:cubicBezTo>
                    <a:cubicBezTo>
                      <a:pt x="142" y="23"/>
                      <a:pt x="142" y="22"/>
                      <a:pt x="143" y="21"/>
                    </a:cubicBezTo>
                    <a:cubicBezTo>
                      <a:pt x="143" y="19"/>
                      <a:pt x="141" y="17"/>
                      <a:pt x="139" y="17"/>
                    </a:cubicBezTo>
                    <a:cubicBezTo>
                      <a:pt x="138" y="17"/>
                      <a:pt x="138" y="16"/>
                      <a:pt x="138" y="16"/>
                    </a:cubicBezTo>
                    <a:cubicBezTo>
                      <a:pt x="137" y="14"/>
                      <a:pt x="139" y="10"/>
                      <a:pt x="141" y="8"/>
                    </a:cubicBezTo>
                    <a:cubicBezTo>
                      <a:pt x="141" y="7"/>
                      <a:pt x="142" y="7"/>
                      <a:pt x="143" y="8"/>
                    </a:cubicBezTo>
                    <a:cubicBezTo>
                      <a:pt x="146" y="8"/>
                      <a:pt x="149" y="8"/>
                      <a:pt x="151" y="5"/>
                    </a:cubicBezTo>
                    <a:cubicBezTo>
                      <a:pt x="151" y="5"/>
                      <a:pt x="152" y="4"/>
                      <a:pt x="152" y="4"/>
                    </a:cubicBezTo>
                    <a:cubicBezTo>
                      <a:pt x="153" y="2"/>
                      <a:pt x="155" y="3"/>
                      <a:pt x="157" y="3"/>
                    </a:cubicBezTo>
                    <a:cubicBezTo>
                      <a:pt x="158" y="3"/>
                      <a:pt x="160" y="4"/>
                      <a:pt x="160" y="4"/>
                    </a:cubicBezTo>
                    <a:cubicBezTo>
                      <a:pt x="162" y="4"/>
                      <a:pt x="162" y="4"/>
                      <a:pt x="162" y="4"/>
                    </a:cubicBezTo>
                    <a:cubicBezTo>
                      <a:pt x="166" y="4"/>
                      <a:pt x="168" y="6"/>
                      <a:pt x="168" y="6"/>
                    </a:cubicBezTo>
                    <a:cubicBezTo>
                      <a:pt x="167" y="8"/>
                      <a:pt x="167" y="8"/>
                      <a:pt x="167" y="8"/>
                    </a:cubicBezTo>
                    <a:cubicBezTo>
                      <a:pt x="167" y="9"/>
                      <a:pt x="166" y="11"/>
                      <a:pt x="168" y="13"/>
                    </a:cubicBezTo>
                    <a:cubicBezTo>
                      <a:pt x="171" y="15"/>
                      <a:pt x="170" y="16"/>
                      <a:pt x="169" y="18"/>
                    </a:cubicBezTo>
                    <a:cubicBezTo>
                      <a:pt x="168" y="20"/>
                      <a:pt x="167" y="23"/>
                      <a:pt x="167" y="26"/>
                    </a:cubicBezTo>
                    <a:cubicBezTo>
                      <a:pt x="167" y="27"/>
                      <a:pt x="167" y="28"/>
                      <a:pt x="168" y="28"/>
                    </a:cubicBezTo>
                    <a:cubicBezTo>
                      <a:pt x="169" y="29"/>
                      <a:pt x="170" y="29"/>
                      <a:pt x="171" y="28"/>
                    </a:cubicBezTo>
                    <a:cubicBezTo>
                      <a:pt x="171" y="29"/>
                      <a:pt x="171" y="31"/>
                      <a:pt x="171" y="31"/>
                    </a:cubicBezTo>
                    <a:cubicBezTo>
                      <a:pt x="171" y="32"/>
                      <a:pt x="171" y="32"/>
                      <a:pt x="172" y="32"/>
                    </a:cubicBezTo>
                    <a:cubicBezTo>
                      <a:pt x="172" y="32"/>
                      <a:pt x="175" y="33"/>
                      <a:pt x="177" y="34"/>
                    </a:cubicBezTo>
                    <a:cubicBezTo>
                      <a:pt x="179" y="36"/>
                      <a:pt x="180" y="39"/>
                      <a:pt x="180" y="43"/>
                    </a:cubicBezTo>
                    <a:cubicBezTo>
                      <a:pt x="180" y="44"/>
                      <a:pt x="180" y="45"/>
                      <a:pt x="180" y="45"/>
                    </a:cubicBezTo>
                    <a:cubicBezTo>
                      <a:pt x="180" y="48"/>
                      <a:pt x="178" y="49"/>
                      <a:pt x="175" y="49"/>
                    </a:cubicBezTo>
                    <a:cubicBezTo>
                      <a:pt x="172" y="50"/>
                      <a:pt x="172" y="50"/>
                      <a:pt x="172" y="50"/>
                    </a:cubicBezTo>
                    <a:cubicBezTo>
                      <a:pt x="170" y="51"/>
                      <a:pt x="169" y="52"/>
                      <a:pt x="168" y="54"/>
                    </a:cubicBezTo>
                    <a:cubicBezTo>
                      <a:pt x="168" y="54"/>
                      <a:pt x="168" y="54"/>
                      <a:pt x="168" y="55"/>
                    </a:cubicBezTo>
                    <a:cubicBezTo>
                      <a:pt x="168" y="56"/>
                      <a:pt x="169" y="58"/>
                      <a:pt x="170" y="59"/>
                    </a:cubicBezTo>
                    <a:cubicBezTo>
                      <a:pt x="172" y="62"/>
                      <a:pt x="179" y="64"/>
                      <a:pt x="181" y="65"/>
                    </a:cubicBezTo>
                    <a:cubicBezTo>
                      <a:pt x="181" y="66"/>
                      <a:pt x="182" y="74"/>
                      <a:pt x="182" y="74"/>
                    </a:cubicBezTo>
                    <a:cubicBezTo>
                      <a:pt x="182" y="74"/>
                      <a:pt x="182" y="74"/>
                      <a:pt x="182" y="75"/>
                    </a:cubicBezTo>
                    <a:cubicBezTo>
                      <a:pt x="182" y="75"/>
                      <a:pt x="191" y="81"/>
                      <a:pt x="191" y="82"/>
                    </a:cubicBezTo>
                    <a:cubicBezTo>
                      <a:pt x="191" y="83"/>
                      <a:pt x="190" y="86"/>
                      <a:pt x="190" y="86"/>
                    </a:cubicBezTo>
                    <a:cubicBezTo>
                      <a:pt x="189" y="88"/>
                      <a:pt x="189" y="91"/>
                      <a:pt x="189" y="93"/>
                    </a:cubicBezTo>
                    <a:cubicBezTo>
                      <a:pt x="189" y="94"/>
                      <a:pt x="187" y="96"/>
                      <a:pt x="186" y="96"/>
                    </a:cubicBezTo>
                    <a:cubicBezTo>
                      <a:pt x="183" y="97"/>
                      <a:pt x="179" y="100"/>
                      <a:pt x="178" y="102"/>
                    </a:cubicBezTo>
                    <a:cubicBezTo>
                      <a:pt x="178" y="102"/>
                      <a:pt x="176" y="103"/>
                      <a:pt x="175" y="103"/>
                    </a:cubicBezTo>
                    <a:cubicBezTo>
                      <a:pt x="174" y="103"/>
                      <a:pt x="173" y="103"/>
                      <a:pt x="172" y="102"/>
                    </a:cubicBezTo>
                    <a:cubicBezTo>
                      <a:pt x="172" y="101"/>
                      <a:pt x="171" y="101"/>
                      <a:pt x="170" y="101"/>
                    </a:cubicBezTo>
                    <a:cubicBezTo>
                      <a:pt x="168" y="101"/>
                      <a:pt x="166" y="102"/>
                      <a:pt x="165" y="104"/>
                    </a:cubicBezTo>
                    <a:cubicBezTo>
                      <a:pt x="165" y="104"/>
                      <a:pt x="164" y="105"/>
                      <a:pt x="164" y="105"/>
                    </a:cubicBezTo>
                    <a:cubicBezTo>
                      <a:pt x="160" y="106"/>
                      <a:pt x="157" y="108"/>
                      <a:pt x="157" y="109"/>
                    </a:cubicBezTo>
                    <a:cubicBezTo>
                      <a:pt x="156" y="111"/>
                      <a:pt x="155" y="112"/>
                      <a:pt x="153" y="111"/>
                    </a:cubicBezTo>
                    <a:cubicBezTo>
                      <a:pt x="148" y="109"/>
                      <a:pt x="148" y="109"/>
                      <a:pt x="148" y="109"/>
                    </a:cubicBezTo>
                    <a:cubicBezTo>
                      <a:pt x="145" y="107"/>
                      <a:pt x="145" y="107"/>
                      <a:pt x="145" y="107"/>
                    </a:cubicBezTo>
                    <a:cubicBezTo>
                      <a:pt x="144" y="107"/>
                      <a:pt x="143" y="107"/>
                      <a:pt x="142" y="107"/>
                    </a:cubicBezTo>
                    <a:cubicBezTo>
                      <a:pt x="141" y="108"/>
                      <a:pt x="141" y="109"/>
                      <a:pt x="141" y="111"/>
                    </a:cubicBezTo>
                    <a:cubicBezTo>
                      <a:pt x="141" y="114"/>
                      <a:pt x="141" y="114"/>
                      <a:pt x="141" y="114"/>
                    </a:cubicBezTo>
                    <a:cubicBezTo>
                      <a:pt x="141" y="115"/>
                      <a:pt x="141" y="117"/>
                      <a:pt x="141" y="118"/>
                    </a:cubicBezTo>
                    <a:cubicBezTo>
                      <a:pt x="142" y="118"/>
                      <a:pt x="144" y="118"/>
                      <a:pt x="145" y="118"/>
                    </a:cubicBezTo>
                    <a:cubicBezTo>
                      <a:pt x="147" y="118"/>
                      <a:pt x="147" y="118"/>
                      <a:pt x="147" y="118"/>
                    </a:cubicBezTo>
                    <a:cubicBezTo>
                      <a:pt x="148" y="118"/>
                      <a:pt x="148" y="118"/>
                      <a:pt x="148" y="118"/>
                    </a:cubicBezTo>
                    <a:cubicBezTo>
                      <a:pt x="148" y="118"/>
                      <a:pt x="148" y="119"/>
                      <a:pt x="148" y="119"/>
                    </a:cubicBezTo>
                    <a:cubicBezTo>
                      <a:pt x="147" y="121"/>
                      <a:pt x="147" y="121"/>
                      <a:pt x="147" y="121"/>
                    </a:cubicBezTo>
                    <a:cubicBezTo>
                      <a:pt x="148" y="122"/>
                      <a:pt x="148" y="122"/>
                      <a:pt x="148" y="122"/>
                    </a:cubicBezTo>
                    <a:cubicBezTo>
                      <a:pt x="148" y="125"/>
                      <a:pt x="148" y="126"/>
                      <a:pt x="147" y="126"/>
                    </a:cubicBezTo>
                    <a:cubicBezTo>
                      <a:pt x="145" y="127"/>
                      <a:pt x="145" y="127"/>
                      <a:pt x="145" y="127"/>
                    </a:cubicBezTo>
                    <a:cubicBezTo>
                      <a:pt x="143" y="127"/>
                      <a:pt x="142" y="127"/>
                      <a:pt x="139" y="128"/>
                    </a:cubicBezTo>
                    <a:cubicBezTo>
                      <a:pt x="137" y="130"/>
                      <a:pt x="135" y="130"/>
                      <a:pt x="133" y="130"/>
                    </a:cubicBezTo>
                    <a:cubicBezTo>
                      <a:pt x="132" y="130"/>
                      <a:pt x="131" y="129"/>
                      <a:pt x="130" y="130"/>
                    </a:cubicBezTo>
                    <a:cubicBezTo>
                      <a:pt x="129" y="132"/>
                      <a:pt x="129" y="132"/>
                      <a:pt x="129" y="132"/>
                    </a:cubicBezTo>
                    <a:cubicBezTo>
                      <a:pt x="129" y="134"/>
                      <a:pt x="128" y="136"/>
                      <a:pt x="125" y="137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3" y="137"/>
                      <a:pt x="121" y="137"/>
                      <a:pt x="121" y="138"/>
                    </a:cubicBezTo>
                    <a:cubicBezTo>
                      <a:pt x="120" y="139"/>
                      <a:pt x="120" y="141"/>
                      <a:pt x="121" y="142"/>
                    </a:cubicBezTo>
                    <a:cubicBezTo>
                      <a:pt x="121" y="143"/>
                      <a:pt x="121" y="144"/>
                      <a:pt x="121" y="144"/>
                    </a:cubicBezTo>
                    <a:cubicBezTo>
                      <a:pt x="120" y="145"/>
                      <a:pt x="119" y="145"/>
                      <a:pt x="115" y="145"/>
                    </a:cubicBezTo>
                    <a:cubicBezTo>
                      <a:pt x="113" y="145"/>
                      <a:pt x="112" y="145"/>
                      <a:pt x="111" y="146"/>
                    </a:cubicBezTo>
                    <a:cubicBezTo>
                      <a:pt x="110" y="147"/>
                      <a:pt x="110" y="148"/>
                      <a:pt x="110" y="149"/>
                    </a:cubicBezTo>
                    <a:cubicBezTo>
                      <a:pt x="110" y="150"/>
                      <a:pt x="110" y="151"/>
                      <a:pt x="110" y="151"/>
                    </a:cubicBezTo>
                    <a:cubicBezTo>
                      <a:pt x="108" y="152"/>
                      <a:pt x="109" y="154"/>
                      <a:pt x="110" y="156"/>
                    </a:cubicBezTo>
                    <a:cubicBezTo>
                      <a:pt x="111" y="157"/>
                      <a:pt x="111" y="157"/>
                      <a:pt x="111" y="157"/>
                    </a:cubicBezTo>
                    <a:cubicBezTo>
                      <a:pt x="111" y="158"/>
                      <a:pt x="108" y="159"/>
                      <a:pt x="104" y="158"/>
                    </a:cubicBezTo>
                    <a:cubicBezTo>
                      <a:pt x="102" y="158"/>
                      <a:pt x="101" y="158"/>
                      <a:pt x="101" y="159"/>
                    </a:cubicBezTo>
                    <a:cubicBezTo>
                      <a:pt x="100" y="159"/>
                      <a:pt x="100" y="159"/>
                      <a:pt x="100" y="159"/>
                    </a:cubicBezTo>
                    <a:cubicBezTo>
                      <a:pt x="100" y="160"/>
                      <a:pt x="101" y="161"/>
                      <a:pt x="101" y="161"/>
                    </a:cubicBezTo>
                    <a:cubicBezTo>
                      <a:pt x="102" y="163"/>
                      <a:pt x="102" y="163"/>
                      <a:pt x="102" y="163"/>
                    </a:cubicBezTo>
                    <a:cubicBezTo>
                      <a:pt x="102" y="163"/>
                      <a:pt x="102" y="163"/>
                      <a:pt x="102" y="163"/>
                    </a:cubicBezTo>
                    <a:cubicBezTo>
                      <a:pt x="102" y="163"/>
                      <a:pt x="102" y="163"/>
                      <a:pt x="102" y="163"/>
                    </a:cubicBezTo>
                    <a:cubicBezTo>
                      <a:pt x="101" y="164"/>
                      <a:pt x="99" y="164"/>
                      <a:pt x="99" y="166"/>
                    </a:cubicBezTo>
                    <a:cubicBezTo>
                      <a:pt x="99" y="166"/>
                      <a:pt x="99" y="166"/>
                      <a:pt x="99" y="167"/>
                    </a:cubicBezTo>
                    <a:cubicBezTo>
                      <a:pt x="100" y="170"/>
                      <a:pt x="107" y="174"/>
                      <a:pt x="111" y="174"/>
                    </a:cubicBezTo>
                    <a:cubicBezTo>
                      <a:pt x="112" y="174"/>
                      <a:pt x="114" y="175"/>
                      <a:pt x="114" y="180"/>
                    </a:cubicBezTo>
                    <a:cubicBezTo>
                      <a:pt x="114" y="181"/>
                      <a:pt x="114" y="182"/>
                      <a:pt x="114" y="182"/>
                    </a:cubicBezTo>
                    <a:cubicBezTo>
                      <a:pt x="114" y="182"/>
                      <a:pt x="114" y="183"/>
                      <a:pt x="114" y="183"/>
                    </a:cubicBezTo>
                    <a:cubicBezTo>
                      <a:pt x="114" y="183"/>
                      <a:pt x="113" y="182"/>
                      <a:pt x="113" y="182"/>
                    </a:cubicBezTo>
                    <a:cubicBezTo>
                      <a:pt x="112" y="181"/>
                      <a:pt x="111" y="181"/>
                      <a:pt x="110" y="181"/>
                    </a:cubicBezTo>
                    <a:cubicBezTo>
                      <a:pt x="110" y="181"/>
                      <a:pt x="110" y="181"/>
                      <a:pt x="110" y="182"/>
                    </a:cubicBezTo>
                    <a:cubicBezTo>
                      <a:pt x="109" y="183"/>
                      <a:pt x="107" y="185"/>
                      <a:pt x="105" y="186"/>
                    </a:cubicBezTo>
                    <a:cubicBezTo>
                      <a:pt x="104" y="186"/>
                      <a:pt x="104" y="186"/>
                      <a:pt x="103" y="186"/>
                    </a:cubicBezTo>
                    <a:cubicBezTo>
                      <a:pt x="101" y="184"/>
                      <a:pt x="101" y="184"/>
                      <a:pt x="101" y="184"/>
                    </a:cubicBezTo>
                    <a:cubicBezTo>
                      <a:pt x="99" y="183"/>
                      <a:pt x="98" y="183"/>
                      <a:pt x="95" y="180"/>
                    </a:cubicBezTo>
                    <a:cubicBezTo>
                      <a:pt x="93" y="178"/>
                      <a:pt x="90" y="178"/>
                      <a:pt x="89" y="178"/>
                    </a:cubicBezTo>
                    <a:cubicBezTo>
                      <a:pt x="89" y="178"/>
                      <a:pt x="88" y="179"/>
                      <a:pt x="88" y="179"/>
                    </a:cubicBezTo>
                    <a:cubicBezTo>
                      <a:pt x="88" y="179"/>
                      <a:pt x="88" y="179"/>
                      <a:pt x="88" y="179"/>
                    </a:cubicBezTo>
                    <a:cubicBezTo>
                      <a:pt x="88" y="178"/>
                      <a:pt x="87" y="177"/>
                      <a:pt x="87" y="177"/>
                    </a:cubicBezTo>
                    <a:cubicBezTo>
                      <a:pt x="87" y="175"/>
                      <a:pt x="87" y="174"/>
                      <a:pt x="86" y="173"/>
                    </a:cubicBezTo>
                    <a:cubicBezTo>
                      <a:pt x="85" y="173"/>
                      <a:pt x="85" y="173"/>
                      <a:pt x="85" y="173"/>
                    </a:cubicBezTo>
                    <a:cubicBezTo>
                      <a:pt x="83" y="174"/>
                      <a:pt x="82" y="174"/>
                      <a:pt x="79" y="174"/>
                    </a:cubicBezTo>
                    <a:cubicBezTo>
                      <a:pt x="78" y="174"/>
                      <a:pt x="78" y="174"/>
                      <a:pt x="78" y="174"/>
                    </a:cubicBezTo>
                    <a:cubicBezTo>
                      <a:pt x="78" y="174"/>
                      <a:pt x="77" y="173"/>
                      <a:pt x="79" y="171"/>
                    </a:cubicBezTo>
                    <a:cubicBezTo>
                      <a:pt x="80" y="170"/>
                      <a:pt x="80" y="169"/>
                      <a:pt x="80" y="168"/>
                    </a:cubicBezTo>
                    <a:cubicBezTo>
                      <a:pt x="80" y="167"/>
                      <a:pt x="78" y="166"/>
                      <a:pt x="76" y="165"/>
                    </a:cubicBezTo>
                    <a:cubicBezTo>
                      <a:pt x="73" y="164"/>
                      <a:pt x="72" y="165"/>
                      <a:pt x="71" y="167"/>
                    </a:cubicBezTo>
                    <a:cubicBezTo>
                      <a:pt x="70" y="169"/>
                      <a:pt x="69" y="170"/>
                      <a:pt x="69" y="171"/>
                    </a:cubicBezTo>
                    <a:cubicBezTo>
                      <a:pt x="69" y="172"/>
                      <a:pt x="69" y="172"/>
                      <a:pt x="69" y="172"/>
                    </a:cubicBezTo>
                    <a:cubicBezTo>
                      <a:pt x="69" y="173"/>
                      <a:pt x="70" y="174"/>
                      <a:pt x="71" y="175"/>
                    </a:cubicBezTo>
                    <a:cubicBezTo>
                      <a:pt x="71" y="175"/>
                      <a:pt x="72" y="175"/>
                      <a:pt x="73" y="176"/>
                    </a:cubicBezTo>
                    <a:cubicBezTo>
                      <a:pt x="70" y="177"/>
                      <a:pt x="67" y="178"/>
                      <a:pt x="67" y="177"/>
                    </a:cubicBezTo>
                    <a:cubicBezTo>
                      <a:pt x="67" y="177"/>
                      <a:pt x="66" y="176"/>
                      <a:pt x="66" y="176"/>
                    </a:cubicBezTo>
                    <a:cubicBezTo>
                      <a:pt x="65" y="174"/>
                      <a:pt x="63" y="171"/>
                      <a:pt x="58" y="172"/>
                    </a:cubicBezTo>
                    <a:cubicBezTo>
                      <a:pt x="57" y="172"/>
                      <a:pt x="56" y="173"/>
                      <a:pt x="54" y="174"/>
                    </a:cubicBezTo>
                    <a:cubicBezTo>
                      <a:pt x="54" y="174"/>
                      <a:pt x="50" y="172"/>
                      <a:pt x="50" y="172"/>
                    </a:cubicBezTo>
                    <a:cubicBezTo>
                      <a:pt x="49" y="171"/>
                      <a:pt x="48" y="171"/>
                      <a:pt x="47" y="171"/>
                    </a:cubicBezTo>
                    <a:cubicBezTo>
                      <a:pt x="46" y="171"/>
                      <a:pt x="46" y="172"/>
                      <a:pt x="45" y="173"/>
                    </a:cubicBezTo>
                    <a:cubicBezTo>
                      <a:pt x="45" y="174"/>
                      <a:pt x="44" y="175"/>
                      <a:pt x="43" y="175"/>
                    </a:cubicBezTo>
                    <a:cubicBezTo>
                      <a:pt x="42" y="175"/>
                      <a:pt x="42" y="175"/>
                      <a:pt x="42" y="174"/>
                    </a:cubicBezTo>
                    <a:cubicBezTo>
                      <a:pt x="41" y="173"/>
                      <a:pt x="41" y="172"/>
                      <a:pt x="40" y="172"/>
                    </a:cubicBezTo>
                    <a:cubicBezTo>
                      <a:pt x="39" y="172"/>
                      <a:pt x="38" y="173"/>
                      <a:pt x="37" y="173"/>
                    </a:cubicBezTo>
                    <a:cubicBezTo>
                      <a:pt x="35" y="175"/>
                      <a:pt x="35" y="175"/>
                      <a:pt x="33" y="175"/>
                    </a:cubicBezTo>
                    <a:cubicBezTo>
                      <a:pt x="31" y="174"/>
                      <a:pt x="31" y="174"/>
                      <a:pt x="31" y="174"/>
                    </a:cubicBezTo>
                    <a:cubicBezTo>
                      <a:pt x="29" y="174"/>
                      <a:pt x="29" y="174"/>
                      <a:pt x="29" y="174"/>
                    </a:cubicBezTo>
                    <a:cubicBezTo>
                      <a:pt x="26" y="173"/>
                      <a:pt x="25" y="173"/>
                      <a:pt x="25" y="170"/>
                    </a:cubicBezTo>
                    <a:cubicBezTo>
                      <a:pt x="24" y="167"/>
                      <a:pt x="23" y="165"/>
                      <a:pt x="22" y="164"/>
                    </a:cubicBezTo>
                    <a:cubicBezTo>
                      <a:pt x="21" y="160"/>
                      <a:pt x="21" y="160"/>
                      <a:pt x="21" y="160"/>
                    </a:cubicBezTo>
                    <a:cubicBezTo>
                      <a:pt x="20" y="157"/>
                      <a:pt x="19" y="156"/>
                      <a:pt x="17" y="154"/>
                    </a:cubicBezTo>
                    <a:cubicBezTo>
                      <a:pt x="16" y="153"/>
                      <a:pt x="16" y="152"/>
                      <a:pt x="15" y="150"/>
                    </a:cubicBezTo>
                    <a:cubicBezTo>
                      <a:pt x="14" y="145"/>
                      <a:pt x="14" y="145"/>
                      <a:pt x="14" y="145"/>
                    </a:cubicBezTo>
                    <a:cubicBezTo>
                      <a:pt x="14" y="144"/>
                      <a:pt x="14" y="144"/>
                      <a:pt x="14" y="144"/>
                    </a:cubicBezTo>
                    <a:cubicBezTo>
                      <a:pt x="14" y="144"/>
                      <a:pt x="13" y="143"/>
                      <a:pt x="13" y="143"/>
                    </a:cubicBezTo>
                    <a:cubicBezTo>
                      <a:pt x="20" y="135"/>
                      <a:pt x="20" y="134"/>
                      <a:pt x="21" y="133"/>
                    </a:cubicBezTo>
                    <a:cubicBezTo>
                      <a:pt x="21" y="133"/>
                      <a:pt x="23" y="133"/>
                      <a:pt x="24" y="133"/>
                    </a:cubicBezTo>
                    <a:cubicBezTo>
                      <a:pt x="26" y="133"/>
                      <a:pt x="28" y="134"/>
                      <a:pt x="29" y="132"/>
                    </a:cubicBezTo>
                    <a:cubicBezTo>
                      <a:pt x="29" y="132"/>
                      <a:pt x="31" y="130"/>
                      <a:pt x="31" y="130"/>
                    </a:cubicBezTo>
                    <a:cubicBezTo>
                      <a:pt x="32" y="128"/>
                      <a:pt x="33" y="125"/>
                      <a:pt x="35" y="125"/>
                    </a:cubicBezTo>
                    <a:cubicBezTo>
                      <a:pt x="36" y="125"/>
                      <a:pt x="36" y="125"/>
                      <a:pt x="36" y="125"/>
                    </a:cubicBezTo>
                    <a:cubicBezTo>
                      <a:pt x="37" y="123"/>
                      <a:pt x="37" y="123"/>
                      <a:pt x="37" y="123"/>
                    </a:cubicBezTo>
                    <a:cubicBezTo>
                      <a:pt x="37" y="122"/>
                      <a:pt x="37" y="122"/>
                      <a:pt x="38" y="121"/>
                    </a:cubicBezTo>
                    <a:cubicBezTo>
                      <a:pt x="40" y="118"/>
                      <a:pt x="40" y="118"/>
                      <a:pt x="41" y="116"/>
                    </a:cubicBezTo>
                    <a:cubicBezTo>
                      <a:pt x="41" y="115"/>
                      <a:pt x="41" y="115"/>
                      <a:pt x="41" y="115"/>
                    </a:cubicBezTo>
                    <a:cubicBezTo>
                      <a:pt x="43" y="112"/>
                      <a:pt x="43" y="112"/>
                      <a:pt x="43" y="112"/>
                    </a:cubicBezTo>
                    <a:cubicBezTo>
                      <a:pt x="44" y="111"/>
                      <a:pt x="44" y="110"/>
                      <a:pt x="45" y="108"/>
                    </a:cubicBezTo>
                    <a:cubicBezTo>
                      <a:pt x="45" y="105"/>
                      <a:pt x="45" y="102"/>
                      <a:pt x="44" y="101"/>
                    </a:cubicBezTo>
                    <a:cubicBezTo>
                      <a:pt x="43" y="100"/>
                      <a:pt x="42" y="99"/>
                      <a:pt x="41" y="99"/>
                    </a:cubicBezTo>
                    <a:cubicBezTo>
                      <a:pt x="40" y="99"/>
                      <a:pt x="40" y="99"/>
                      <a:pt x="39" y="99"/>
                    </a:cubicBezTo>
                    <a:cubicBezTo>
                      <a:pt x="39" y="99"/>
                      <a:pt x="39" y="99"/>
                      <a:pt x="39" y="99"/>
                    </a:cubicBezTo>
                    <a:cubicBezTo>
                      <a:pt x="39" y="99"/>
                      <a:pt x="39" y="98"/>
                      <a:pt x="39" y="98"/>
                    </a:cubicBezTo>
                    <a:cubicBezTo>
                      <a:pt x="39" y="95"/>
                      <a:pt x="39" y="95"/>
                      <a:pt x="39" y="95"/>
                    </a:cubicBezTo>
                    <a:cubicBezTo>
                      <a:pt x="39" y="93"/>
                      <a:pt x="38" y="91"/>
                      <a:pt x="37" y="90"/>
                    </a:cubicBezTo>
                    <a:cubicBezTo>
                      <a:pt x="35" y="90"/>
                      <a:pt x="34" y="90"/>
                      <a:pt x="32" y="90"/>
                    </a:cubicBezTo>
                    <a:cubicBezTo>
                      <a:pt x="27" y="92"/>
                      <a:pt x="27" y="92"/>
                      <a:pt x="27" y="92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3" y="94"/>
                      <a:pt x="21" y="94"/>
                      <a:pt x="19" y="94"/>
                    </a:cubicBezTo>
                    <a:cubicBezTo>
                      <a:pt x="16" y="94"/>
                      <a:pt x="16" y="94"/>
                      <a:pt x="16" y="94"/>
                    </a:cubicBezTo>
                    <a:cubicBezTo>
                      <a:pt x="15" y="94"/>
                      <a:pt x="13" y="94"/>
                      <a:pt x="13" y="94"/>
                    </a:cubicBezTo>
                    <a:cubicBezTo>
                      <a:pt x="13" y="94"/>
                      <a:pt x="13" y="93"/>
                      <a:pt x="13" y="93"/>
                    </a:cubicBezTo>
                    <a:cubicBezTo>
                      <a:pt x="13" y="93"/>
                      <a:pt x="13" y="93"/>
                      <a:pt x="14" y="92"/>
                    </a:cubicBezTo>
                    <a:cubicBezTo>
                      <a:pt x="15" y="90"/>
                      <a:pt x="17" y="89"/>
                      <a:pt x="18" y="88"/>
                    </a:cubicBezTo>
                    <a:cubicBezTo>
                      <a:pt x="19" y="87"/>
                      <a:pt x="21" y="86"/>
                      <a:pt x="21" y="85"/>
                    </a:cubicBezTo>
                    <a:cubicBezTo>
                      <a:pt x="21" y="85"/>
                      <a:pt x="21" y="85"/>
                      <a:pt x="21" y="85"/>
                    </a:cubicBezTo>
                    <a:cubicBezTo>
                      <a:pt x="21" y="84"/>
                      <a:pt x="20" y="83"/>
                      <a:pt x="19" y="81"/>
                    </a:cubicBezTo>
                    <a:cubicBezTo>
                      <a:pt x="17" y="79"/>
                      <a:pt x="14" y="75"/>
                      <a:pt x="11" y="72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4" y="63"/>
                      <a:pt x="3" y="62"/>
                      <a:pt x="3" y="61"/>
                    </a:cubicBezTo>
                    <a:cubicBezTo>
                      <a:pt x="3" y="60"/>
                      <a:pt x="4" y="60"/>
                      <a:pt x="4" y="59"/>
                    </a:cubicBezTo>
                    <a:cubicBezTo>
                      <a:pt x="5" y="58"/>
                      <a:pt x="5" y="57"/>
                      <a:pt x="5" y="55"/>
                    </a:cubicBezTo>
                    <a:cubicBezTo>
                      <a:pt x="5" y="55"/>
                      <a:pt x="5" y="55"/>
                      <a:pt x="5" y="54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3" y="50"/>
                      <a:pt x="3" y="49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7"/>
                      <a:pt x="3" y="47"/>
                      <a:pt x="4" y="47"/>
                    </a:cubicBezTo>
                    <a:cubicBezTo>
                      <a:pt x="7" y="47"/>
                      <a:pt x="9" y="47"/>
                      <a:pt x="10" y="46"/>
                    </a:cubicBezTo>
                    <a:cubicBezTo>
                      <a:pt x="10" y="45"/>
                      <a:pt x="11" y="45"/>
                      <a:pt x="11" y="44"/>
                    </a:cubicBezTo>
                    <a:cubicBezTo>
                      <a:pt x="11" y="43"/>
                      <a:pt x="10" y="42"/>
                      <a:pt x="10" y="41"/>
                    </a:cubicBezTo>
                    <a:cubicBezTo>
                      <a:pt x="9" y="38"/>
                      <a:pt x="8" y="35"/>
                      <a:pt x="8" y="33"/>
                    </a:cubicBezTo>
                    <a:cubicBezTo>
                      <a:pt x="8" y="31"/>
                      <a:pt x="9" y="30"/>
                      <a:pt x="9" y="29"/>
                    </a:cubicBezTo>
                    <a:cubicBezTo>
                      <a:pt x="11" y="28"/>
                      <a:pt x="15" y="29"/>
                      <a:pt x="18" y="31"/>
                    </a:cubicBezTo>
                    <a:cubicBezTo>
                      <a:pt x="20" y="32"/>
                      <a:pt x="22" y="31"/>
                      <a:pt x="23" y="30"/>
                    </a:cubicBezTo>
                    <a:cubicBezTo>
                      <a:pt x="24" y="29"/>
                      <a:pt x="25" y="28"/>
                      <a:pt x="26" y="28"/>
                    </a:cubicBezTo>
                    <a:cubicBezTo>
                      <a:pt x="27" y="29"/>
                      <a:pt x="28" y="29"/>
                      <a:pt x="29" y="30"/>
                    </a:cubicBezTo>
                    <a:cubicBezTo>
                      <a:pt x="32" y="31"/>
                      <a:pt x="36" y="33"/>
                      <a:pt x="39" y="29"/>
                    </a:cubicBezTo>
                    <a:cubicBezTo>
                      <a:pt x="40" y="26"/>
                      <a:pt x="41" y="24"/>
                      <a:pt x="41" y="22"/>
                    </a:cubicBezTo>
                    <a:cubicBezTo>
                      <a:pt x="41" y="22"/>
                      <a:pt x="41" y="21"/>
                      <a:pt x="41" y="21"/>
                    </a:cubicBezTo>
                    <a:cubicBezTo>
                      <a:pt x="41" y="21"/>
                      <a:pt x="42" y="21"/>
                      <a:pt x="42" y="21"/>
                    </a:cubicBezTo>
                    <a:cubicBezTo>
                      <a:pt x="44" y="22"/>
                      <a:pt x="46" y="22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21"/>
                      <a:pt x="49" y="22"/>
                      <a:pt x="49" y="22"/>
                    </a:cubicBezTo>
                    <a:cubicBezTo>
                      <a:pt x="49" y="23"/>
                      <a:pt x="49" y="25"/>
                      <a:pt x="50" y="25"/>
                    </a:cubicBezTo>
                    <a:cubicBezTo>
                      <a:pt x="51" y="25"/>
                      <a:pt x="51" y="26"/>
                      <a:pt x="52" y="25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4" y="25"/>
                      <a:pt x="54" y="24"/>
                      <a:pt x="55" y="24"/>
                    </a:cubicBezTo>
                    <a:cubicBezTo>
                      <a:pt x="55" y="25"/>
                      <a:pt x="56" y="25"/>
                      <a:pt x="56" y="27"/>
                    </a:cubicBezTo>
                    <a:cubicBezTo>
                      <a:pt x="57" y="29"/>
                      <a:pt x="58" y="30"/>
                      <a:pt x="59" y="30"/>
                    </a:cubicBezTo>
                    <a:close/>
                    <a:moveTo>
                      <a:pt x="125" y="28"/>
                    </a:moveTo>
                    <a:cubicBezTo>
                      <a:pt x="125" y="28"/>
                      <a:pt x="125" y="28"/>
                      <a:pt x="125" y="28"/>
                    </a:cubicBezTo>
                    <a:cubicBezTo>
                      <a:pt x="125" y="28"/>
                      <a:pt x="125" y="28"/>
                      <a:pt x="125" y="28"/>
                    </a:cubicBezTo>
                    <a:close/>
                    <a:moveTo>
                      <a:pt x="150" y="2"/>
                    </a:moveTo>
                    <a:cubicBezTo>
                      <a:pt x="150" y="2"/>
                      <a:pt x="150" y="2"/>
                      <a:pt x="150" y="2"/>
                    </a:cubicBezTo>
                    <a:cubicBezTo>
                      <a:pt x="150" y="2"/>
                      <a:pt x="150" y="2"/>
                      <a:pt x="15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 noEditPoints="1"/>
              </p:cNvSpPr>
              <p:nvPr/>
            </p:nvSpPr>
            <p:spPr bwMode="auto">
              <a:xfrm>
                <a:off x="4335" y="2988"/>
                <a:ext cx="956" cy="805"/>
              </a:xfrm>
              <a:custGeom>
                <a:avLst/>
                <a:gdLst>
                  <a:gd name="T0" fmla="*/ 108 w 196"/>
                  <a:gd name="T1" fmla="*/ 6 h 165"/>
                  <a:gd name="T2" fmla="*/ 114 w 196"/>
                  <a:gd name="T3" fmla="*/ 16 h 165"/>
                  <a:gd name="T4" fmla="*/ 96 w 196"/>
                  <a:gd name="T5" fmla="*/ 27 h 165"/>
                  <a:gd name="T6" fmla="*/ 78 w 196"/>
                  <a:gd name="T7" fmla="*/ 41 h 165"/>
                  <a:gd name="T8" fmla="*/ 67 w 196"/>
                  <a:gd name="T9" fmla="*/ 54 h 165"/>
                  <a:gd name="T10" fmla="*/ 78 w 196"/>
                  <a:gd name="T11" fmla="*/ 69 h 165"/>
                  <a:gd name="T12" fmla="*/ 72 w 196"/>
                  <a:gd name="T13" fmla="*/ 81 h 165"/>
                  <a:gd name="T14" fmla="*/ 54 w 196"/>
                  <a:gd name="T15" fmla="*/ 72 h 165"/>
                  <a:gd name="T16" fmla="*/ 43 w 196"/>
                  <a:gd name="T17" fmla="*/ 60 h 165"/>
                  <a:gd name="T18" fmla="*/ 33 w 196"/>
                  <a:gd name="T19" fmla="*/ 71 h 165"/>
                  <a:gd name="T20" fmla="*/ 28 w 196"/>
                  <a:gd name="T21" fmla="*/ 79 h 165"/>
                  <a:gd name="T22" fmla="*/ 35 w 196"/>
                  <a:gd name="T23" fmla="*/ 94 h 165"/>
                  <a:gd name="T24" fmla="*/ 22 w 196"/>
                  <a:gd name="T25" fmla="*/ 116 h 165"/>
                  <a:gd name="T26" fmla="*/ 1 w 196"/>
                  <a:gd name="T27" fmla="*/ 136 h 165"/>
                  <a:gd name="T28" fmla="*/ 21 w 196"/>
                  <a:gd name="T29" fmla="*/ 140 h 165"/>
                  <a:gd name="T30" fmla="*/ 37 w 196"/>
                  <a:gd name="T31" fmla="*/ 139 h 165"/>
                  <a:gd name="T32" fmla="*/ 47 w 196"/>
                  <a:gd name="T33" fmla="*/ 136 h 165"/>
                  <a:gd name="T34" fmla="*/ 65 w 196"/>
                  <a:gd name="T35" fmla="*/ 147 h 165"/>
                  <a:gd name="T36" fmla="*/ 88 w 196"/>
                  <a:gd name="T37" fmla="*/ 159 h 165"/>
                  <a:gd name="T38" fmla="*/ 109 w 196"/>
                  <a:gd name="T39" fmla="*/ 162 h 165"/>
                  <a:gd name="T40" fmla="*/ 121 w 196"/>
                  <a:gd name="T41" fmla="*/ 159 h 165"/>
                  <a:gd name="T42" fmla="*/ 139 w 196"/>
                  <a:gd name="T43" fmla="*/ 153 h 165"/>
                  <a:gd name="T44" fmla="*/ 144 w 196"/>
                  <a:gd name="T45" fmla="*/ 135 h 165"/>
                  <a:gd name="T46" fmla="*/ 167 w 196"/>
                  <a:gd name="T47" fmla="*/ 119 h 165"/>
                  <a:gd name="T48" fmla="*/ 187 w 196"/>
                  <a:gd name="T49" fmla="*/ 104 h 165"/>
                  <a:gd name="T50" fmla="*/ 194 w 196"/>
                  <a:gd name="T51" fmla="*/ 77 h 165"/>
                  <a:gd name="T52" fmla="*/ 170 w 196"/>
                  <a:gd name="T53" fmla="*/ 73 h 165"/>
                  <a:gd name="T54" fmla="*/ 149 w 196"/>
                  <a:gd name="T55" fmla="*/ 58 h 165"/>
                  <a:gd name="T56" fmla="*/ 151 w 196"/>
                  <a:gd name="T57" fmla="*/ 37 h 165"/>
                  <a:gd name="T58" fmla="*/ 156 w 196"/>
                  <a:gd name="T59" fmla="*/ 27 h 165"/>
                  <a:gd name="T60" fmla="*/ 136 w 196"/>
                  <a:gd name="T61" fmla="*/ 6 h 165"/>
                  <a:gd name="T62" fmla="*/ 131 w 196"/>
                  <a:gd name="T63" fmla="*/ 1 h 165"/>
                  <a:gd name="T64" fmla="*/ 136 w 196"/>
                  <a:gd name="T65" fmla="*/ 10 h 165"/>
                  <a:gd name="T66" fmla="*/ 153 w 196"/>
                  <a:gd name="T67" fmla="*/ 28 h 165"/>
                  <a:gd name="T68" fmla="*/ 146 w 196"/>
                  <a:gd name="T69" fmla="*/ 42 h 165"/>
                  <a:gd name="T70" fmla="*/ 155 w 196"/>
                  <a:gd name="T71" fmla="*/ 69 h 165"/>
                  <a:gd name="T72" fmla="*/ 189 w 196"/>
                  <a:gd name="T73" fmla="*/ 71 h 165"/>
                  <a:gd name="T74" fmla="*/ 193 w 196"/>
                  <a:gd name="T75" fmla="*/ 85 h 165"/>
                  <a:gd name="T76" fmla="*/ 168 w 196"/>
                  <a:gd name="T77" fmla="*/ 111 h 165"/>
                  <a:gd name="T78" fmla="*/ 151 w 196"/>
                  <a:gd name="T79" fmla="*/ 131 h 165"/>
                  <a:gd name="T80" fmla="*/ 140 w 196"/>
                  <a:gd name="T81" fmla="*/ 145 h 165"/>
                  <a:gd name="T82" fmla="*/ 129 w 196"/>
                  <a:gd name="T83" fmla="*/ 154 h 165"/>
                  <a:gd name="T84" fmla="*/ 111 w 196"/>
                  <a:gd name="T85" fmla="*/ 160 h 165"/>
                  <a:gd name="T86" fmla="*/ 95 w 196"/>
                  <a:gd name="T87" fmla="*/ 162 h 165"/>
                  <a:gd name="T88" fmla="*/ 69 w 196"/>
                  <a:gd name="T89" fmla="*/ 152 h 165"/>
                  <a:gd name="T90" fmla="*/ 46 w 196"/>
                  <a:gd name="T91" fmla="*/ 139 h 165"/>
                  <a:gd name="T92" fmla="*/ 41 w 196"/>
                  <a:gd name="T93" fmla="*/ 137 h 165"/>
                  <a:gd name="T94" fmla="*/ 26 w 196"/>
                  <a:gd name="T95" fmla="*/ 141 h 165"/>
                  <a:gd name="T96" fmla="*/ 3 w 196"/>
                  <a:gd name="T97" fmla="*/ 135 h 165"/>
                  <a:gd name="T98" fmla="*/ 17 w 196"/>
                  <a:gd name="T99" fmla="*/ 118 h 165"/>
                  <a:gd name="T100" fmla="*/ 25 w 196"/>
                  <a:gd name="T101" fmla="*/ 103 h 165"/>
                  <a:gd name="T102" fmla="*/ 29 w 196"/>
                  <a:gd name="T103" fmla="*/ 83 h 165"/>
                  <a:gd name="T104" fmla="*/ 32 w 196"/>
                  <a:gd name="T105" fmla="*/ 72 h 165"/>
                  <a:gd name="T106" fmla="*/ 39 w 196"/>
                  <a:gd name="T107" fmla="*/ 63 h 165"/>
                  <a:gd name="T108" fmla="*/ 53 w 196"/>
                  <a:gd name="T109" fmla="*/ 72 h 165"/>
                  <a:gd name="T110" fmla="*/ 78 w 196"/>
                  <a:gd name="T111" fmla="*/ 78 h 165"/>
                  <a:gd name="T112" fmla="*/ 68 w 196"/>
                  <a:gd name="T113" fmla="*/ 61 h 165"/>
                  <a:gd name="T114" fmla="*/ 79 w 196"/>
                  <a:gd name="T115" fmla="*/ 54 h 165"/>
                  <a:gd name="T116" fmla="*/ 89 w 196"/>
                  <a:gd name="T117" fmla="*/ 40 h 165"/>
                  <a:gd name="T118" fmla="*/ 100 w 196"/>
                  <a:gd name="T119" fmla="*/ 26 h 165"/>
                  <a:gd name="T120" fmla="*/ 116 w 196"/>
                  <a:gd name="T121" fmla="*/ 12 h 165"/>
                  <a:gd name="T122" fmla="*/ 110 w 196"/>
                  <a:gd name="T123" fmla="*/ 6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6" h="165">
                    <a:moveTo>
                      <a:pt x="132" y="0"/>
                    </a:moveTo>
                    <a:cubicBezTo>
                      <a:pt x="127" y="1"/>
                      <a:pt x="124" y="3"/>
                      <a:pt x="124" y="4"/>
                    </a:cubicBezTo>
                    <a:cubicBezTo>
                      <a:pt x="123" y="6"/>
                      <a:pt x="122" y="7"/>
                      <a:pt x="120" y="6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2"/>
                      <a:pt x="112" y="2"/>
                      <a:pt x="112" y="2"/>
                    </a:cubicBezTo>
                    <a:cubicBezTo>
                      <a:pt x="111" y="2"/>
                      <a:pt x="110" y="2"/>
                      <a:pt x="109" y="2"/>
                    </a:cubicBezTo>
                    <a:cubicBezTo>
                      <a:pt x="108" y="3"/>
                      <a:pt x="108" y="4"/>
                      <a:pt x="108" y="6"/>
                    </a:cubicBezTo>
                    <a:cubicBezTo>
                      <a:pt x="108" y="9"/>
                      <a:pt x="108" y="9"/>
                      <a:pt x="108" y="9"/>
                    </a:cubicBezTo>
                    <a:cubicBezTo>
                      <a:pt x="108" y="10"/>
                      <a:pt x="108" y="12"/>
                      <a:pt x="108" y="13"/>
                    </a:cubicBezTo>
                    <a:cubicBezTo>
                      <a:pt x="109" y="13"/>
                      <a:pt x="111" y="13"/>
                      <a:pt x="112" y="13"/>
                    </a:cubicBezTo>
                    <a:cubicBezTo>
                      <a:pt x="114" y="13"/>
                      <a:pt x="114" y="13"/>
                      <a:pt x="114" y="13"/>
                    </a:cubicBezTo>
                    <a:cubicBezTo>
                      <a:pt x="115" y="13"/>
                      <a:pt x="115" y="13"/>
                      <a:pt x="115" y="13"/>
                    </a:cubicBezTo>
                    <a:cubicBezTo>
                      <a:pt x="115" y="13"/>
                      <a:pt x="115" y="14"/>
                      <a:pt x="115" y="14"/>
                    </a:cubicBezTo>
                    <a:cubicBezTo>
                      <a:pt x="114" y="16"/>
                      <a:pt x="114" y="16"/>
                      <a:pt x="114" y="16"/>
                    </a:cubicBezTo>
                    <a:cubicBezTo>
                      <a:pt x="115" y="17"/>
                      <a:pt x="115" y="17"/>
                      <a:pt x="115" y="17"/>
                    </a:cubicBezTo>
                    <a:cubicBezTo>
                      <a:pt x="115" y="20"/>
                      <a:pt x="115" y="21"/>
                      <a:pt x="114" y="21"/>
                    </a:cubicBezTo>
                    <a:cubicBezTo>
                      <a:pt x="112" y="22"/>
                      <a:pt x="112" y="22"/>
                      <a:pt x="112" y="22"/>
                    </a:cubicBezTo>
                    <a:cubicBezTo>
                      <a:pt x="110" y="22"/>
                      <a:pt x="109" y="22"/>
                      <a:pt x="106" y="23"/>
                    </a:cubicBezTo>
                    <a:cubicBezTo>
                      <a:pt x="104" y="25"/>
                      <a:pt x="102" y="25"/>
                      <a:pt x="100" y="25"/>
                    </a:cubicBezTo>
                    <a:cubicBezTo>
                      <a:pt x="99" y="25"/>
                      <a:pt x="98" y="24"/>
                      <a:pt x="97" y="25"/>
                    </a:cubicBezTo>
                    <a:cubicBezTo>
                      <a:pt x="96" y="27"/>
                      <a:pt x="96" y="27"/>
                      <a:pt x="96" y="27"/>
                    </a:cubicBezTo>
                    <a:cubicBezTo>
                      <a:pt x="96" y="29"/>
                      <a:pt x="95" y="31"/>
                      <a:pt x="92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0" y="32"/>
                      <a:pt x="88" y="32"/>
                      <a:pt x="88" y="33"/>
                    </a:cubicBezTo>
                    <a:cubicBezTo>
                      <a:pt x="87" y="34"/>
                      <a:pt x="87" y="36"/>
                      <a:pt x="88" y="37"/>
                    </a:cubicBezTo>
                    <a:cubicBezTo>
                      <a:pt x="88" y="38"/>
                      <a:pt x="88" y="39"/>
                      <a:pt x="88" y="39"/>
                    </a:cubicBezTo>
                    <a:cubicBezTo>
                      <a:pt x="87" y="40"/>
                      <a:pt x="86" y="40"/>
                      <a:pt x="82" y="40"/>
                    </a:cubicBezTo>
                    <a:cubicBezTo>
                      <a:pt x="80" y="40"/>
                      <a:pt x="79" y="40"/>
                      <a:pt x="78" y="41"/>
                    </a:cubicBezTo>
                    <a:cubicBezTo>
                      <a:pt x="77" y="42"/>
                      <a:pt x="77" y="43"/>
                      <a:pt x="77" y="44"/>
                    </a:cubicBezTo>
                    <a:cubicBezTo>
                      <a:pt x="77" y="45"/>
                      <a:pt x="77" y="46"/>
                      <a:pt x="77" y="46"/>
                    </a:cubicBezTo>
                    <a:cubicBezTo>
                      <a:pt x="75" y="47"/>
                      <a:pt x="76" y="49"/>
                      <a:pt x="77" y="51"/>
                    </a:cubicBezTo>
                    <a:cubicBezTo>
                      <a:pt x="78" y="52"/>
                      <a:pt x="78" y="52"/>
                      <a:pt x="78" y="52"/>
                    </a:cubicBezTo>
                    <a:cubicBezTo>
                      <a:pt x="78" y="53"/>
                      <a:pt x="75" y="54"/>
                      <a:pt x="71" y="53"/>
                    </a:cubicBezTo>
                    <a:cubicBezTo>
                      <a:pt x="69" y="53"/>
                      <a:pt x="68" y="53"/>
                      <a:pt x="68" y="54"/>
                    </a:cubicBezTo>
                    <a:cubicBezTo>
                      <a:pt x="67" y="54"/>
                      <a:pt x="67" y="54"/>
                      <a:pt x="67" y="54"/>
                    </a:cubicBezTo>
                    <a:cubicBezTo>
                      <a:pt x="67" y="55"/>
                      <a:pt x="68" y="56"/>
                      <a:pt x="68" y="56"/>
                    </a:cubicBezTo>
                    <a:cubicBezTo>
                      <a:pt x="69" y="58"/>
                      <a:pt x="69" y="58"/>
                      <a:pt x="69" y="58"/>
                    </a:cubicBezTo>
                    <a:cubicBezTo>
                      <a:pt x="69" y="58"/>
                      <a:pt x="69" y="58"/>
                      <a:pt x="69" y="58"/>
                    </a:cubicBezTo>
                    <a:cubicBezTo>
                      <a:pt x="69" y="58"/>
                      <a:pt x="69" y="58"/>
                      <a:pt x="69" y="58"/>
                    </a:cubicBezTo>
                    <a:cubicBezTo>
                      <a:pt x="68" y="59"/>
                      <a:pt x="66" y="59"/>
                      <a:pt x="66" y="61"/>
                    </a:cubicBezTo>
                    <a:cubicBezTo>
                      <a:pt x="66" y="61"/>
                      <a:pt x="66" y="61"/>
                      <a:pt x="66" y="62"/>
                    </a:cubicBezTo>
                    <a:cubicBezTo>
                      <a:pt x="67" y="65"/>
                      <a:pt x="74" y="69"/>
                      <a:pt x="78" y="69"/>
                    </a:cubicBezTo>
                    <a:cubicBezTo>
                      <a:pt x="79" y="69"/>
                      <a:pt x="81" y="70"/>
                      <a:pt x="81" y="75"/>
                    </a:cubicBezTo>
                    <a:cubicBezTo>
                      <a:pt x="81" y="76"/>
                      <a:pt x="81" y="77"/>
                      <a:pt x="81" y="77"/>
                    </a:cubicBezTo>
                    <a:cubicBezTo>
                      <a:pt x="81" y="77"/>
                      <a:pt x="81" y="78"/>
                      <a:pt x="81" y="78"/>
                    </a:cubicBezTo>
                    <a:cubicBezTo>
                      <a:pt x="81" y="78"/>
                      <a:pt x="80" y="77"/>
                      <a:pt x="80" y="77"/>
                    </a:cubicBezTo>
                    <a:cubicBezTo>
                      <a:pt x="79" y="76"/>
                      <a:pt x="78" y="76"/>
                      <a:pt x="77" y="76"/>
                    </a:cubicBezTo>
                    <a:cubicBezTo>
                      <a:pt x="77" y="76"/>
                      <a:pt x="77" y="76"/>
                      <a:pt x="77" y="77"/>
                    </a:cubicBezTo>
                    <a:cubicBezTo>
                      <a:pt x="76" y="78"/>
                      <a:pt x="74" y="80"/>
                      <a:pt x="72" y="81"/>
                    </a:cubicBezTo>
                    <a:cubicBezTo>
                      <a:pt x="71" y="81"/>
                      <a:pt x="71" y="81"/>
                      <a:pt x="70" y="81"/>
                    </a:cubicBezTo>
                    <a:cubicBezTo>
                      <a:pt x="68" y="79"/>
                      <a:pt x="68" y="79"/>
                      <a:pt x="68" y="79"/>
                    </a:cubicBezTo>
                    <a:cubicBezTo>
                      <a:pt x="66" y="78"/>
                      <a:pt x="65" y="78"/>
                      <a:pt x="62" y="75"/>
                    </a:cubicBezTo>
                    <a:cubicBezTo>
                      <a:pt x="60" y="73"/>
                      <a:pt x="57" y="73"/>
                      <a:pt x="56" y="73"/>
                    </a:cubicBezTo>
                    <a:cubicBezTo>
                      <a:pt x="56" y="73"/>
                      <a:pt x="55" y="74"/>
                      <a:pt x="55" y="74"/>
                    </a:cubicBezTo>
                    <a:cubicBezTo>
                      <a:pt x="55" y="74"/>
                      <a:pt x="55" y="74"/>
                      <a:pt x="55" y="74"/>
                    </a:cubicBezTo>
                    <a:cubicBezTo>
                      <a:pt x="55" y="73"/>
                      <a:pt x="54" y="72"/>
                      <a:pt x="54" y="72"/>
                    </a:cubicBezTo>
                    <a:cubicBezTo>
                      <a:pt x="54" y="70"/>
                      <a:pt x="54" y="69"/>
                      <a:pt x="53" y="68"/>
                    </a:cubicBezTo>
                    <a:cubicBezTo>
                      <a:pt x="52" y="68"/>
                      <a:pt x="52" y="68"/>
                      <a:pt x="52" y="68"/>
                    </a:cubicBezTo>
                    <a:cubicBezTo>
                      <a:pt x="50" y="69"/>
                      <a:pt x="49" y="69"/>
                      <a:pt x="46" y="69"/>
                    </a:cubicBezTo>
                    <a:cubicBezTo>
                      <a:pt x="45" y="69"/>
                      <a:pt x="45" y="69"/>
                      <a:pt x="45" y="69"/>
                    </a:cubicBezTo>
                    <a:cubicBezTo>
                      <a:pt x="45" y="69"/>
                      <a:pt x="44" y="68"/>
                      <a:pt x="46" y="66"/>
                    </a:cubicBezTo>
                    <a:cubicBezTo>
                      <a:pt x="47" y="65"/>
                      <a:pt x="47" y="64"/>
                      <a:pt x="47" y="63"/>
                    </a:cubicBezTo>
                    <a:cubicBezTo>
                      <a:pt x="47" y="62"/>
                      <a:pt x="45" y="61"/>
                      <a:pt x="43" y="60"/>
                    </a:cubicBezTo>
                    <a:cubicBezTo>
                      <a:pt x="40" y="59"/>
                      <a:pt x="39" y="60"/>
                      <a:pt x="38" y="62"/>
                    </a:cubicBezTo>
                    <a:cubicBezTo>
                      <a:pt x="37" y="64"/>
                      <a:pt x="36" y="65"/>
                      <a:pt x="36" y="66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6" y="68"/>
                      <a:pt x="37" y="69"/>
                      <a:pt x="38" y="70"/>
                    </a:cubicBezTo>
                    <a:cubicBezTo>
                      <a:pt x="38" y="70"/>
                      <a:pt x="39" y="70"/>
                      <a:pt x="40" y="71"/>
                    </a:cubicBezTo>
                    <a:cubicBezTo>
                      <a:pt x="37" y="72"/>
                      <a:pt x="34" y="73"/>
                      <a:pt x="34" y="72"/>
                    </a:cubicBezTo>
                    <a:cubicBezTo>
                      <a:pt x="34" y="72"/>
                      <a:pt x="33" y="71"/>
                      <a:pt x="33" y="71"/>
                    </a:cubicBezTo>
                    <a:cubicBezTo>
                      <a:pt x="32" y="69"/>
                      <a:pt x="30" y="66"/>
                      <a:pt x="25" y="67"/>
                    </a:cubicBezTo>
                    <a:cubicBezTo>
                      <a:pt x="24" y="67"/>
                      <a:pt x="22" y="68"/>
                      <a:pt x="21" y="70"/>
                    </a:cubicBezTo>
                    <a:cubicBezTo>
                      <a:pt x="20" y="70"/>
                      <a:pt x="20" y="70"/>
                      <a:pt x="20" y="71"/>
                    </a:cubicBezTo>
                    <a:cubicBezTo>
                      <a:pt x="20" y="71"/>
                      <a:pt x="20" y="71"/>
                      <a:pt x="20" y="71"/>
                    </a:cubicBezTo>
                    <a:cubicBezTo>
                      <a:pt x="20" y="71"/>
                      <a:pt x="20" y="71"/>
                      <a:pt x="21" y="71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6" y="74"/>
                      <a:pt x="27" y="76"/>
                      <a:pt x="28" y="79"/>
                    </a:cubicBezTo>
                    <a:cubicBezTo>
                      <a:pt x="28" y="79"/>
                      <a:pt x="28" y="79"/>
                      <a:pt x="28" y="80"/>
                    </a:cubicBezTo>
                    <a:cubicBezTo>
                      <a:pt x="28" y="81"/>
                      <a:pt x="27" y="81"/>
                      <a:pt x="27" y="82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7" y="84"/>
                      <a:pt x="27" y="85"/>
                      <a:pt x="29" y="86"/>
                    </a:cubicBezTo>
                    <a:cubicBezTo>
                      <a:pt x="31" y="88"/>
                      <a:pt x="31" y="88"/>
                      <a:pt x="31" y="88"/>
                    </a:cubicBezTo>
                    <a:cubicBezTo>
                      <a:pt x="33" y="90"/>
                      <a:pt x="35" y="92"/>
                      <a:pt x="35" y="94"/>
                    </a:cubicBezTo>
                    <a:cubicBezTo>
                      <a:pt x="35" y="94"/>
                      <a:pt x="35" y="94"/>
                      <a:pt x="35" y="94"/>
                    </a:cubicBezTo>
                    <a:cubicBezTo>
                      <a:pt x="35" y="95"/>
                      <a:pt x="35" y="96"/>
                      <a:pt x="34" y="97"/>
                    </a:cubicBezTo>
                    <a:cubicBezTo>
                      <a:pt x="31" y="99"/>
                      <a:pt x="29" y="99"/>
                      <a:pt x="27" y="99"/>
                    </a:cubicBezTo>
                    <a:cubicBezTo>
                      <a:pt x="25" y="100"/>
                      <a:pt x="23" y="100"/>
                      <a:pt x="23" y="103"/>
                    </a:cubicBezTo>
                    <a:cubicBezTo>
                      <a:pt x="23" y="108"/>
                      <a:pt x="23" y="108"/>
                      <a:pt x="23" y="108"/>
                    </a:cubicBezTo>
                    <a:cubicBezTo>
                      <a:pt x="23" y="113"/>
                      <a:pt x="23" y="113"/>
                      <a:pt x="23" y="113"/>
                    </a:cubicBezTo>
                    <a:cubicBezTo>
                      <a:pt x="23" y="113"/>
                      <a:pt x="23" y="113"/>
                      <a:pt x="23" y="113"/>
                    </a:cubicBezTo>
                    <a:cubicBezTo>
                      <a:pt x="23" y="115"/>
                      <a:pt x="23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1" y="115"/>
                      <a:pt x="17" y="113"/>
                      <a:pt x="15" y="117"/>
                    </a:cubicBezTo>
                    <a:cubicBezTo>
                      <a:pt x="14" y="119"/>
                      <a:pt x="14" y="120"/>
                      <a:pt x="14" y="121"/>
                    </a:cubicBezTo>
                    <a:cubicBezTo>
                      <a:pt x="15" y="122"/>
                      <a:pt x="15" y="123"/>
                      <a:pt x="13" y="124"/>
                    </a:cubicBezTo>
                    <a:cubicBezTo>
                      <a:pt x="12" y="125"/>
                      <a:pt x="10" y="126"/>
                      <a:pt x="9" y="127"/>
                    </a:cubicBezTo>
                    <a:cubicBezTo>
                      <a:pt x="6" y="129"/>
                      <a:pt x="4" y="130"/>
                      <a:pt x="2" y="133"/>
                    </a:cubicBezTo>
                    <a:cubicBezTo>
                      <a:pt x="1" y="136"/>
                      <a:pt x="1" y="136"/>
                      <a:pt x="1" y="136"/>
                    </a:cubicBezTo>
                    <a:cubicBezTo>
                      <a:pt x="0" y="136"/>
                      <a:pt x="1" y="136"/>
                      <a:pt x="1" y="137"/>
                    </a:cubicBezTo>
                    <a:cubicBezTo>
                      <a:pt x="1" y="137"/>
                      <a:pt x="1" y="137"/>
                      <a:pt x="2" y="137"/>
                    </a:cubicBezTo>
                    <a:cubicBezTo>
                      <a:pt x="3" y="137"/>
                      <a:pt x="3" y="137"/>
                      <a:pt x="3" y="137"/>
                    </a:cubicBezTo>
                    <a:cubicBezTo>
                      <a:pt x="6" y="136"/>
                      <a:pt x="6" y="136"/>
                      <a:pt x="6" y="136"/>
                    </a:cubicBezTo>
                    <a:cubicBezTo>
                      <a:pt x="10" y="136"/>
                      <a:pt x="13" y="137"/>
                      <a:pt x="19" y="138"/>
                    </a:cubicBezTo>
                    <a:cubicBezTo>
                      <a:pt x="20" y="138"/>
                      <a:pt x="21" y="138"/>
                      <a:pt x="22" y="138"/>
                    </a:cubicBezTo>
                    <a:cubicBezTo>
                      <a:pt x="22" y="138"/>
                      <a:pt x="21" y="140"/>
                      <a:pt x="21" y="140"/>
                    </a:cubicBezTo>
                    <a:cubicBezTo>
                      <a:pt x="21" y="142"/>
                      <a:pt x="21" y="142"/>
                      <a:pt x="21" y="142"/>
                    </a:cubicBezTo>
                    <a:cubicBezTo>
                      <a:pt x="22" y="143"/>
                      <a:pt x="24" y="143"/>
                      <a:pt x="26" y="143"/>
                    </a:cubicBezTo>
                    <a:cubicBezTo>
                      <a:pt x="27" y="143"/>
                      <a:pt x="27" y="143"/>
                      <a:pt x="27" y="143"/>
                    </a:cubicBezTo>
                    <a:cubicBezTo>
                      <a:pt x="31" y="142"/>
                      <a:pt x="31" y="142"/>
                      <a:pt x="31" y="142"/>
                    </a:cubicBezTo>
                    <a:cubicBezTo>
                      <a:pt x="33" y="142"/>
                      <a:pt x="33" y="142"/>
                      <a:pt x="33" y="142"/>
                    </a:cubicBezTo>
                    <a:cubicBezTo>
                      <a:pt x="33" y="142"/>
                      <a:pt x="34" y="142"/>
                      <a:pt x="34" y="142"/>
                    </a:cubicBezTo>
                    <a:cubicBezTo>
                      <a:pt x="35" y="141"/>
                      <a:pt x="38" y="141"/>
                      <a:pt x="37" y="139"/>
                    </a:cubicBezTo>
                    <a:cubicBezTo>
                      <a:pt x="38" y="138"/>
                      <a:pt x="40" y="138"/>
                      <a:pt x="41" y="138"/>
                    </a:cubicBezTo>
                    <a:cubicBezTo>
                      <a:pt x="42" y="138"/>
                      <a:pt x="42" y="138"/>
                      <a:pt x="42" y="138"/>
                    </a:cubicBezTo>
                    <a:cubicBezTo>
                      <a:pt x="44" y="139"/>
                      <a:pt x="45" y="137"/>
                      <a:pt x="45" y="136"/>
                    </a:cubicBezTo>
                    <a:cubicBezTo>
                      <a:pt x="45" y="135"/>
                      <a:pt x="45" y="135"/>
                      <a:pt x="46" y="135"/>
                    </a:cubicBezTo>
                    <a:cubicBezTo>
                      <a:pt x="47" y="135"/>
                      <a:pt x="47" y="135"/>
                      <a:pt x="48" y="135"/>
                    </a:cubicBezTo>
                    <a:cubicBezTo>
                      <a:pt x="48" y="135"/>
                      <a:pt x="48" y="136"/>
                      <a:pt x="48" y="136"/>
                    </a:cubicBezTo>
                    <a:cubicBezTo>
                      <a:pt x="48" y="136"/>
                      <a:pt x="48" y="136"/>
                      <a:pt x="47" y="136"/>
                    </a:cubicBezTo>
                    <a:cubicBezTo>
                      <a:pt x="45" y="136"/>
                      <a:pt x="44" y="138"/>
                      <a:pt x="44" y="138"/>
                    </a:cubicBezTo>
                    <a:cubicBezTo>
                      <a:pt x="44" y="139"/>
                      <a:pt x="44" y="139"/>
                      <a:pt x="44" y="139"/>
                    </a:cubicBezTo>
                    <a:cubicBezTo>
                      <a:pt x="44" y="141"/>
                      <a:pt x="47" y="143"/>
                      <a:pt x="48" y="143"/>
                    </a:cubicBezTo>
                    <a:cubicBezTo>
                      <a:pt x="51" y="144"/>
                      <a:pt x="58" y="145"/>
                      <a:pt x="63" y="143"/>
                    </a:cubicBezTo>
                    <a:cubicBezTo>
                      <a:pt x="64" y="143"/>
                      <a:pt x="65" y="143"/>
                      <a:pt x="65" y="143"/>
                    </a:cubicBezTo>
                    <a:cubicBezTo>
                      <a:pt x="65" y="143"/>
                      <a:pt x="65" y="144"/>
                      <a:pt x="65" y="145"/>
                    </a:cubicBezTo>
                    <a:cubicBezTo>
                      <a:pt x="65" y="147"/>
                      <a:pt x="65" y="147"/>
                      <a:pt x="65" y="147"/>
                    </a:cubicBezTo>
                    <a:cubicBezTo>
                      <a:pt x="65" y="147"/>
                      <a:pt x="65" y="149"/>
                      <a:pt x="65" y="149"/>
                    </a:cubicBezTo>
                    <a:cubicBezTo>
                      <a:pt x="65" y="151"/>
                      <a:pt x="65" y="153"/>
                      <a:pt x="68" y="154"/>
                    </a:cubicBezTo>
                    <a:cubicBezTo>
                      <a:pt x="69" y="154"/>
                      <a:pt x="70" y="154"/>
                      <a:pt x="72" y="154"/>
                    </a:cubicBezTo>
                    <a:cubicBezTo>
                      <a:pt x="74" y="154"/>
                      <a:pt x="76" y="154"/>
                      <a:pt x="76" y="155"/>
                    </a:cubicBezTo>
                    <a:cubicBezTo>
                      <a:pt x="78" y="158"/>
                      <a:pt x="82" y="157"/>
                      <a:pt x="83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85" y="156"/>
                      <a:pt x="87" y="158"/>
                      <a:pt x="88" y="159"/>
                    </a:cubicBezTo>
                    <a:cubicBezTo>
                      <a:pt x="91" y="162"/>
                      <a:pt x="91" y="162"/>
                      <a:pt x="91" y="162"/>
                    </a:cubicBezTo>
                    <a:cubicBezTo>
                      <a:pt x="92" y="163"/>
                      <a:pt x="93" y="164"/>
                      <a:pt x="94" y="164"/>
                    </a:cubicBezTo>
                    <a:cubicBezTo>
                      <a:pt x="96" y="165"/>
                      <a:pt x="99" y="163"/>
                      <a:pt x="102" y="161"/>
                    </a:cubicBezTo>
                    <a:cubicBezTo>
                      <a:pt x="103" y="160"/>
                      <a:pt x="104" y="160"/>
                      <a:pt x="104" y="160"/>
                    </a:cubicBezTo>
                    <a:cubicBezTo>
                      <a:pt x="107" y="161"/>
                      <a:pt x="107" y="161"/>
                      <a:pt x="107" y="161"/>
                    </a:cubicBezTo>
                    <a:cubicBezTo>
                      <a:pt x="107" y="161"/>
                      <a:pt x="108" y="161"/>
                      <a:pt x="108" y="162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11" y="164"/>
                      <a:pt x="111" y="164"/>
                      <a:pt x="111" y="164"/>
                    </a:cubicBezTo>
                    <a:cubicBezTo>
                      <a:pt x="111" y="164"/>
                      <a:pt x="112" y="164"/>
                      <a:pt x="112" y="164"/>
                    </a:cubicBezTo>
                    <a:cubicBezTo>
                      <a:pt x="113" y="163"/>
                      <a:pt x="113" y="162"/>
                      <a:pt x="113" y="160"/>
                    </a:cubicBezTo>
                    <a:cubicBezTo>
                      <a:pt x="113" y="159"/>
                      <a:pt x="113" y="159"/>
                      <a:pt x="113" y="159"/>
                    </a:cubicBezTo>
                    <a:cubicBezTo>
                      <a:pt x="113" y="159"/>
                      <a:pt x="113" y="159"/>
                      <a:pt x="115" y="158"/>
                    </a:cubicBezTo>
                    <a:cubicBezTo>
                      <a:pt x="115" y="158"/>
                      <a:pt x="119" y="158"/>
                      <a:pt x="119" y="158"/>
                    </a:cubicBezTo>
                    <a:cubicBezTo>
                      <a:pt x="119" y="158"/>
                      <a:pt x="120" y="159"/>
                      <a:pt x="121" y="159"/>
                    </a:cubicBezTo>
                    <a:cubicBezTo>
                      <a:pt x="122" y="160"/>
                      <a:pt x="122" y="160"/>
                      <a:pt x="123" y="160"/>
                    </a:cubicBezTo>
                    <a:cubicBezTo>
                      <a:pt x="124" y="160"/>
                      <a:pt x="124" y="159"/>
                      <a:pt x="125" y="158"/>
                    </a:cubicBezTo>
                    <a:cubicBezTo>
                      <a:pt x="125" y="156"/>
                      <a:pt x="126" y="155"/>
                      <a:pt x="128" y="156"/>
                    </a:cubicBezTo>
                    <a:cubicBezTo>
                      <a:pt x="130" y="156"/>
                      <a:pt x="131" y="155"/>
                      <a:pt x="132" y="154"/>
                    </a:cubicBezTo>
                    <a:cubicBezTo>
                      <a:pt x="133" y="153"/>
                      <a:pt x="133" y="153"/>
                      <a:pt x="134" y="152"/>
                    </a:cubicBezTo>
                    <a:cubicBezTo>
                      <a:pt x="135" y="152"/>
                      <a:pt x="136" y="153"/>
                      <a:pt x="136" y="153"/>
                    </a:cubicBezTo>
                    <a:cubicBezTo>
                      <a:pt x="137" y="153"/>
                      <a:pt x="138" y="154"/>
                      <a:pt x="139" y="153"/>
                    </a:cubicBezTo>
                    <a:cubicBezTo>
                      <a:pt x="141" y="153"/>
                      <a:pt x="141" y="151"/>
                      <a:pt x="141" y="149"/>
                    </a:cubicBezTo>
                    <a:cubicBezTo>
                      <a:pt x="141" y="147"/>
                      <a:pt x="141" y="147"/>
                      <a:pt x="141" y="147"/>
                    </a:cubicBezTo>
                    <a:cubicBezTo>
                      <a:pt x="141" y="147"/>
                      <a:pt x="142" y="146"/>
                      <a:pt x="142" y="146"/>
                    </a:cubicBezTo>
                    <a:cubicBezTo>
                      <a:pt x="142" y="145"/>
                      <a:pt x="142" y="145"/>
                      <a:pt x="142" y="145"/>
                    </a:cubicBezTo>
                    <a:cubicBezTo>
                      <a:pt x="142" y="144"/>
                      <a:pt x="141" y="143"/>
                      <a:pt x="141" y="143"/>
                    </a:cubicBezTo>
                    <a:cubicBezTo>
                      <a:pt x="141" y="142"/>
                      <a:pt x="140" y="142"/>
                      <a:pt x="140" y="142"/>
                    </a:cubicBezTo>
                    <a:cubicBezTo>
                      <a:pt x="142" y="140"/>
                      <a:pt x="144" y="137"/>
                      <a:pt x="144" y="135"/>
                    </a:cubicBezTo>
                    <a:cubicBezTo>
                      <a:pt x="145" y="134"/>
                      <a:pt x="145" y="133"/>
                      <a:pt x="149" y="133"/>
                    </a:cubicBezTo>
                    <a:cubicBezTo>
                      <a:pt x="152" y="133"/>
                      <a:pt x="152" y="133"/>
                      <a:pt x="152" y="133"/>
                    </a:cubicBezTo>
                    <a:cubicBezTo>
                      <a:pt x="154" y="132"/>
                      <a:pt x="154" y="131"/>
                      <a:pt x="155" y="129"/>
                    </a:cubicBezTo>
                    <a:cubicBezTo>
                      <a:pt x="156" y="127"/>
                      <a:pt x="157" y="124"/>
                      <a:pt x="160" y="123"/>
                    </a:cubicBezTo>
                    <a:cubicBezTo>
                      <a:pt x="163" y="123"/>
                      <a:pt x="163" y="123"/>
                      <a:pt x="163" y="123"/>
                    </a:cubicBezTo>
                    <a:cubicBezTo>
                      <a:pt x="165" y="122"/>
                      <a:pt x="167" y="122"/>
                      <a:pt x="167" y="119"/>
                    </a:cubicBezTo>
                    <a:cubicBezTo>
                      <a:pt x="167" y="119"/>
                      <a:pt x="167" y="119"/>
                      <a:pt x="167" y="119"/>
                    </a:cubicBezTo>
                    <a:cubicBezTo>
                      <a:pt x="167" y="117"/>
                      <a:pt x="167" y="117"/>
                      <a:pt x="168" y="116"/>
                    </a:cubicBezTo>
                    <a:cubicBezTo>
                      <a:pt x="169" y="115"/>
                      <a:pt x="170" y="114"/>
                      <a:pt x="170" y="112"/>
                    </a:cubicBezTo>
                    <a:cubicBezTo>
                      <a:pt x="171" y="110"/>
                      <a:pt x="175" y="109"/>
                      <a:pt x="179" y="108"/>
                    </a:cubicBezTo>
                    <a:cubicBezTo>
                      <a:pt x="181" y="107"/>
                      <a:pt x="184" y="106"/>
                      <a:pt x="185" y="106"/>
                    </a:cubicBezTo>
                    <a:cubicBezTo>
                      <a:pt x="187" y="104"/>
                      <a:pt x="187" y="104"/>
                      <a:pt x="187" y="104"/>
                    </a:cubicBezTo>
                    <a:cubicBezTo>
                      <a:pt x="187" y="104"/>
                      <a:pt x="187" y="104"/>
                      <a:pt x="187" y="104"/>
                    </a:cubicBezTo>
                    <a:cubicBezTo>
                      <a:pt x="187" y="104"/>
                      <a:pt x="187" y="104"/>
                      <a:pt x="187" y="104"/>
                    </a:cubicBezTo>
                    <a:cubicBezTo>
                      <a:pt x="187" y="103"/>
                      <a:pt x="187" y="103"/>
                      <a:pt x="187" y="103"/>
                    </a:cubicBezTo>
                    <a:cubicBezTo>
                      <a:pt x="187" y="103"/>
                      <a:pt x="184" y="101"/>
                      <a:pt x="184" y="98"/>
                    </a:cubicBezTo>
                    <a:cubicBezTo>
                      <a:pt x="184" y="98"/>
                      <a:pt x="184" y="97"/>
                      <a:pt x="185" y="97"/>
                    </a:cubicBezTo>
                    <a:cubicBezTo>
                      <a:pt x="186" y="95"/>
                      <a:pt x="189" y="92"/>
                      <a:pt x="191" y="89"/>
                    </a:cubicBezTo>
                    <a:cubicBezTo>
                      <a:pt x="194" y="86"/>
                      <a:pt x="194" y="86"/>
                      <a:pt x="194" y="86"/>
                    </a:cubicBezTo>
                    <a:cubicBezTo>
                      <a:pt x="195" y="86"/>
                      <a:pt x="196" y="83"/>
                      <a:pt x="196" y="80"/>
                    </a:cubicBezTo>
                    <a:cubicBezTo>
                      <a:pt x="196" y="79"/>
                      <a:pt x="195" y="77"/>
                      <a:pt x="194" y="77"/>
                    </a:cubicBezTo>
                    <a:cubicBezTo>
                      <a:pt x="194" y="76"/>
                      <a:pt x="193" y="75"/>
                      <a:pt x="193" y="75"/>
                    </a:cubicBezTo>
                    <a:cubicBezTo>
                      <a:pt x="193" y="75"/>
                      <a:pt x="193" y="75"/>
                      <a:pt x="193" y="74"/>
                    </a:cubicBezTo>
                    <a:cubicBezTo>
                      <a:pt x="193" y="74"/>
                      <a:pt x="194" y="73"/>
                      <a:pt x="194" y="72"/>
                    </a:cubicBezTo>
                    <a:cubicBezTo>
                      <a:pt x="194" y="71"/>
                      <a:pt x="193" y="70"/>
                      <a:pt x="193" y="69"/>
                    </a:cubicBezTo>
                    <a:cubicBezTo>
                      <a:pt x="192" y="69"/>
                      <a:pt x="191" y="68"/>
                      <a:pt x="189" y="69"/>
                    </a:cubicBezTo>
                    <a:cubicBezTo>
                      <a:pt x="186" y="70"/>
                      <a:pt x="179" y="74"/>
                      <a:pt x="178" y="75"/>
                    </a:cubicBezTo>
                    <a:cubicBezTo>
                      <a:pt x="177" y="75"/>
                      <a:pt x="172" y="74"/>
                      <a:pt x="170" y="73"/>
                    </a:cubicBezTo>
                    <a:cubicBezTo>
                      <a:pt x="170" y="73"/>
                      <a:pt x="167" y="71"/>
                      <a:pt x="167" y="71"/>
                    </a:cubicBezTo>
                    <a:cubicBezTo>
                      <a:pt x="165" y="70"/>
                      <a:pt x="164" y="70"/>
                      <a:pt x="163" y="69"/>
                    </a:cubicBezTo>
                    <a:cubicBezTo>
                      <a:pt x="162" y="68"/>
                      <a:pt x="160" y="68"/>
                      <a:pt x="158" y="68"/>
                    </a:cubicBezTo>
                    <a:cubicBezTo>
                      <a:pt x="157" y="68"/>
                      <a:pt x="156" y="68"/>
                      <a:pt x="155" y="68"/>
                    </a:cubicBezTo>
                    <a:cubicBezTo>
                      <a:pt x="154" y="67"/>
                      <a:pt x="152" y="64"/>
                      <a:pt x="150" y="61"/>
                    </a:cubicBezTo>
                    <a:cubicBezTo>
                      <a:pt x="149" y="60"/>
                      <a:pt x="149" y="60"/>
                      <a:pt x="149" y="60"/>
                    </a:cubicBezTo>
                    <a:cubicBezTo>
                      <a:pt x="149" y="59"/>
                      <a:pt x="149" y="59"/>
                      <a:pt x="149" y="58"/>
                    </a:cubicBezTo>
                    <a:cubicBezTo>
                      <a:pt x="149" y="58"/>
                      <a:pt x="149" y="57"/>
                      <a:pt x="149" y="56"/>
                    </a:cubicBezTo>
                    <a:cubicBezTo>
                      <a:pt x="150" y="54"/>
                      <a:pt x="150" y="54"/>
                      <a:pt x="150" y="54"/>
                    </a:cubicBezTo>
                    <a:cubicBezTo>
                      <a:pt x="150" y="51"/>
                      <a:pt x="149" y="51"/>
                      <a:pt x="148" y="49"/>
                    </a:cubicBezTo>
                    <a:cubicBezTo>
                      <a:pt x="148" y="48"/>
                      <a:pt x="148" y="48"/>
                      <a:pt x="148" y="48"/>
                    </a:cubicBezTo>
                    <a:cubicBezTo>
                      <a:pt x="147" y="47"/>
                      <a:pt x="146" y="46"/>
                      <a:pt x="146" y="46"/>
                    </a:cubicBezTo>
                    <a:cubicBezTo>
                      <a:pt x="146" y="45"/>
                      <a:pt x="147" y="44"/>
                      <a:pt x="148" y="44"/>
                    </a:cubicBezTo>
                    <a:cubicBezTo>
                      <a:pt x="149" y="42"/>
                      <a:pt x="151" y="39"/>
                      <a:pt x="151" y="37"/>
                    </a:cubicBezTo>
                    <a:cubicBezTo>
                      <a:pt x="151" y="37"/>
                      <a:pt x="151" y="37"/>
                      <a:pt x="151" y="37"/>
                    </a:cubicBezTo>
                    <a:cubicBezTo>
                      <a:pt x="151" y="36"/>
                      <a:pt x="151" y="36"/>
                      <a:pt x="151" y="36"/>
                    </a:cubicBezTo>
                    <a:cubicBezTo>
                      <a:pt x="151" y="35"/>
                      <a:pt x="151" y="35"/>
                      <a:pt x="152" y="34"/>
                    </a:cubicBezTo>
                    <a:cubicBezTo>
                      <a:pt x="152" y="34"/>
                      <a:pt x="152" y="34"/>
                      <a:pt x="153" y="34"/>
                    </a:cubicBezTo>
                    <a:cubicBezTo>
                      <a:pt x="155" y="35"/>
                      <a:pt x="156" y="34"/>
                      <a:pt x="156" y="33"/>
                    </a:cubicBezTo>
                    <a:cubicBezTo>
                      <a:pt x="157" y="32"/>
                      <a:pt x="157" y="30"/>
                      <a:pt x="155" y="29"/>
                    </a:cubicBezTo>
                    <a:cubicBezTo>
                      <a:pt x="155" y="28"/>
                      <a:pt x="155" y="28"/>
                      <a:pt x="156" y="27"/>
                    </a:cubicBezTo>
                    <a:cubicBezTo>
                      <a:pt x="156" y="26"/>
                      <a:pt x="156" y="24"/>
                      <a:pt x="154" y="22"/>
                    </a:cubicBezTo>
                    <a:cubicBezTo>
                      <a:pt x="152" y="20"/>
                      <a:pt x="150" y="20"/>
                      <a:pt x="147" y="20"/>
                    </a:cubicBezTo>
                    <a:cubicBezTo>
                      <a:pt x="146" y="20"/>
                      <a:pt x="145" y="20"/>
                      <a:pt x="144" y="19"/>
                    </a:cubicBezTo>
                    <a:cubicBezTo>
                      <a:pt x="141" y="18"/>
                      <a:pt x="138" y="17"/>
                      <a:pt x="138" y="13"/>
                    </a:cubicBezTo>
                    <a:cubicBezTo>
                      <a:pt x="138" y="13"/>
                      <a:pt x="138" y="10"/>
                      <a:pt x="138" y="10"/>
                    </a:cubicBezTo>
                    <a:cubicBezTo>
                      <a:pt x="138" y="9"/>
                      <a:pt x="139" y="8"/>
                      <a:pt x="138" y="7"/>
                    </a:cubicBezTo>
                    <a:cubicBezTo>
                      <a:pt x="138" y="7"/>
                      <a:pt x="137" y="6"/>
                      <a:pt x="136" y="6"/>
                    </a:cubicBezTo>
                    <a:cubicBezTo>
                      <a:pt x="134" y="6"/>
                      <a:pt x="134" y="5"/>
                      <a:pt x="133" y="4"/>
                    </a:cubicBezTo>
                    <a:cubicBezTo>
                      <a:pt x="133" y="4"/>
                      <a:pt x="132" y="2"/>
                      <a:pt x="133" y="1"/>
                    </a:cubicBezTo>
                    <a:cubicBezTo>
                      <a:pt x="133" y="1"/>
                      <a:pt x="133" y="1"/>
                      <a:pt x="132" y="0"/>
                    </a:cubicBezTo>
                    <a:cubicBezTo>
                      <a:pt x="132" y="0"/>
                      <a:pt x="132" y="0"/>
                      <a:pt x="132" y="0"/>
                    </a:cubicBezTo>
                    <a:close/>
                    <a:moveTo>
                      <a:pt x="131" y="1"/>
                    </a:moveTo>
                    <a:cubicBezTo>
                      <a:pt x="131" y="1"/>
                      <a:pt x="131" y="1"/>
                      <a:pt x="131" y="1"/>
                    </a:cubicBezTo>
                    <a:cubicBezTo>
                      <a:pt x="131" y="1"/>
                      <a:pt x="131" y="1"/>
                      <a:pt x="131" y="1"/>
                    </a:cubicBezTo>
                    <a:close/>
                    <a:moveTo>
                      <a:pt x="125" y="5"/>
                    </a:moveTo>
                    <a:cubicBezTo>
                      <a:pt x="126" y="5"/>
                      <a:pt x="127" y="3"/>
                      <a:pt x="131" y="2"/>
                    </a:cubicBezTo>
                    <a:cubicBezTo>
                      <a:pt x="131" y="3"/>
                      <a:pt x="131" y="4"/>
                      <a:pt x="132" y="5"/>
                    </a:cubicBezTo>
                    <a:cubicBezTo>
                      <a:pt x="132" y="7"/>
                      <a:pt x="134" y="8"/>
                      <a:pt x="135" y="8"/>
                    </a:cubicBezTo>
                    <a:cubicBezTo>
                      <a:pt x="136" y="8"/>
                      <a:pt x="137" y="8"/>
                      <a:pt x="137" y="8"/>
                    </a:cubicBezTo>
                    <a:cubicBezTo>
                      <a:pt x="137" y="8"/>
                      <a:pt x="137" y="8"/>
                      <a:pt x="137" y="9"/>
                    </a:cubicBezTo>
                    <a:cubicBezTo>
                      <a:pt x="137" y="9"/>
                      <a:pt x="137" y="9"/>
                      <a:pt x="136" y="10"/>
                    </a:cubicBezTo>
                    <a:cubicBezTo>
                      <a:pt x="136" y="13"/>
                      <a:pt x="136" y="13"/>
                      <a:pt x="136" y="13"/>
                    </a:cubicBezTo>
                    <a:cubicBezTo>
                      <a:pt x="136" y="18"/>
                      <a:pt x="140" y="20"/>
                      <a:pt x="143" y="21"/>
                    </a:cubicBezTo>
                    <a:cubicBezTo>
                      <a:pt x="145" y="21"/>
                      <a:pt x="146" y="21"/>
                      <a:pt x="147" y="21"/>
                    </a:cubicBezTo>
                    <a:cubicBezTo>
                      <a:pt x="149" y="21"/>
                      <a:pt x="151" y="21"/>
                      <a:pt x="153" y="23"/>
                    </a:cubicBezTo>
                    <a:cubicBezTo>
                      <a:pt x="154" y="24"/>
                      <a:pt x="154" y="24"/>
                      <a:pt x="154" y="25"/>
                    </a:cubicBezTo>
                    <a:cubicBezTo>
                      <a:pt x="154" y="26"/>
                      <a:pt x="154" y="26"/>
                      <a:pt x="154" y="27"/>
                    </a:cubicBezTo>
                    <a:cubicBezTo>
                      <a:pt x="154" y="27"/>
                      <a:pt x="153" y="28"/>
                      <a:pt x="153" y="28"/>
                    </a:cubicBezTo>
                    <a:cubicBezTo>
                      <a:pt x="153" y="29"/>
                      <a:pt x="154" y="29"/>
                      <a:pt x="154" y="30"/>
                    </a:cubicBezTo>
                    <a:cubicBezTo>
                      <a:pt x="155" y="30"/>
                      <a:pt x="155" y="31"/>
                      <a:pt x="155" y="32"/>
                    </a:cubicBezTo>
                    <a:cubicBezTo>
                      <a:pt x="155" y="32"/>
                      <a:pt x="155" y="32"/>
                      <a:pt x="155" y="32"/>
                    </a:cubicBezTo>
                    <a:cubicBezTo>
                      <a:pt x="155" y="32"/>
                      <a:pt x="154" y="32"/>
                      <a:pt x="154" y="32"/>
                    </a:cubicBezTo>
                    <a:cubicBezTo>
                      <a:pt x="152" y="32"/>
                      <a:pt x="151" y="32"/>
                      <a:pt x="150" y="33"/>
                    </a:cubicBezTo>
                    <a:cubicBezTo>
                      <a:pt x="149" y="34"/>
                      <a:pt x="149" y="36"/>
                      <a:pt x="149" y="37"/>
                    </a:cubicBezTo>
                    <a:cubicBezTo>
                      <a:pt x="149" y="38"/>
                      <a:pt x="148" y="40"/>
                      <a:pt x="146" y="42"/>
                    </a:cubicBezTo>
                    <a:cubicBezTo>
                      <a:pt x="144" y="45"/>
                      <a:pt x="145" y="47"/>
                      <a:pt x="146" y="49"/>
                    </a:cubicBezTo>
                    <a:cubicBezTo>
                      <a:pt x="147" y="50"/>
                      <a:pt x="147" y="50"/>
                      <a:pt x="147" y="50"/>
                    </a:cubicBezTo>
                    <a:cubicBezTo>
                      <a:pt x="148" y="52"/>
                      <a:pt x="148" y="52"/>
                      <a:pt x="148" y="54"/>
                    </a:cubicBezTo>
                    <a:cubicBezTo>
                      <a:pt x="148" y="56"/>
                      <a:pt x="148" y="56"/>
                      <a:pt x="148" y="56"/>
                    </a:cubicBezTo>
                    <a:cubicBezTo>
                      <a:pt x="147" y="58"/>
                      <a:pt x="147" y="59"/>
                      <a:pt x="148" y="61"/>
                    </a:cubicBezTo>
                    <a:cubicBezTo>
                      <a:pt x="149" y="62"/>
                      <a:pt x="149" y="62"/>
                      <a:pt x="149" y="62"/>
                    </a:cubicBezTo>
                    <a:cubicBezTo>
                      <a:pt x="150" y="65"/>
                      <a:pt x="153" y="69"/>
                      <a:pt x="155" y="69"/>
                    </a:cubicBezTo>
                    <a:cubicBezTo>
                      <a:pt x="156" y="70"/>
                      <a:pt x="157" y="70"/>
                      <a:pt x="158" y="70"/>
                    </a:cubicBezTo>
                    <a:cubicBezTo>
                      <a:pt x="160" y="70"/>
                      <a:pt x="161" y="70"/>
                      <a:pt x="162" y="71"/>
                    </a:cubicBezTo>
                    <a:cubicBezTo>
                      <a:pt x="163" y="71"/>
                      <a:pt x="164" y="72"/>
                      <a:pt x="166" y="73"/>
                    </a:cubicBezTo>
                    <a:cubicBezTo>
                      <a:pt x="169" y="74"/>
                      <a:pt x="169" y="74"/>
                      <a:pt x="169" y="74"/>
                    </a:cubicBezTo>
                    <a:cubicBezTo>
                      <a:pt x="172" y="76"/>
                      <a:pt x="177" y="77"/>
                      <a:pt x="178" y="77"/>
                    </a:cubicBezTo>
                    <a:cubicBezTo>
                      <a:pt x="178" y="77"/>
                      <a:pt x="178" y="77"/>
                      <a:pt x="178" y="77"/>
                    </a:cubicBezTo>
                    <a:cubicBezTo>
                      <a:pt x="178" y="77"/>
                      <a:pt x="186" y="72"/>
                      <a:pt x="189" y="71"/>
                    </a:cubicBezTo>
                    <a:cubicBezTo>
                      <a:pt x="190" y="70"/>
                      <a:pt x="191" y="70"/>
                      <a:pt x="191" y="71"/>
                    </a:cubicBezTo>
                    <a:cubicBezTo>
                      <a:pt x="191" y="71"/>
                      <a:pt x="192" y="72"/>
                      <a:pt x="192" y="72"/>
                    </a:cubicBezTo>
                    <a:cubicBezTo>
                      <a:pt x="192" y="73"/>
                      <a:pt x="192" y="73"/>
                      <a:pt x="191" y="74"/>
                    </a:cubicBezTo>
                    <a:cubicBezTo>
                      <a:pt x="191" y="74"/>
                      <a:pt x="191" y="74"/>
                      <a:pt x="191" y="75"/>
                    </a:cubicBezTo>
                    <a:cubicBezTo>
                      <a:pt x="191" y="76"/>
                      <a:pt x="192" y="77"/>
                      <a:pt x="193" y="78"/>
                    </a:cubicBezTo>
                    <a:cubicBezTo>
                      <a:pt x="194" y="79"/>
                      <a:pt x="194" y="79"/>
                      <a:pt x="194" y="80"/>
                    </a:cubicBezTo>
                    <a:cubicBezTo>
                      <a:pt x="194" y="82"/>
                      <a:pt x="193" y="84"/>
                      <a:pt x="193" y="85"/>
                    </a:cubicBezTo>
                    <a:cubicBezTo>
                      <a:pt x="190" y="88"/>
                      <a:pt x="190" y="88"/>
                      <a:pt x="190" y="88"/>
                    </a:cubicBezTo>
                    <a:cubicBezTo>
                      <a:pt x="188" y="90"/>
                      <a:pt x="184" y="94"/>
                      <a:pt x="183" y="96"/>
                    </a:cubicBezTo>
                    <a:cubicBezTo>
                      <a:pt x="183" y="97"/>
                      <a:pt x="183" y="98"/>
                      <a:pt x="183" y="98"/>
                    </a:cubicBezTo>
                    <a:cubicBezTo>
                      <a:pt x="183" y="101"/>
                      <a:pt x="184" y="102"/>
                      <a:pt x="185" y="103"/>
                    </a:cubicBezTo>
                    <a:cubicBezTo>
                      <a:pt x="184" y="104"/>
                      <a:pt x="184" y="104"/>
                      <a:pt x="184" y="104"/>
                    </a:cubicBezTo>
                    <a:cubicBezTo>
                      <a:pt x="183" y="105"/>
                      <a:pt x="181" y="105"/>
                      <a:pt x="178" y="106"/>
                    </a:cubicBezTo>
                    <a:cubicBezTo>
                      <a:pt x="174" y="107"/>
                      <a:pt x="169" y="108"/>
                      <a:pt x="168" y="111"/>
                    </a:cubicBezTo>
                    <a:cubicBezTo>
                      <a:pt x="168" y="113"/>
                      <a:pt x="167" y="114"/>
                      <a:pt x="167" y="114"/>
                    </a:cubicBezTo>
                    <a:cubicBezTo>
                      <a:pt x="166" y="116"/>
                      <a:pt x="165" y="117"/>
                      <a:pt x="165" y="119"/>
                    </a:cubicBezTo>
                    <a:cubicBezTo>
                      <a:pt x="165" y="119"/>
                      <a:pt x="165" y="119"/>
                      <a:pt x="165" y="119"/>
                    </a:cubicBezTo>
                    <a:cubicBezTo>
                      <a:pt x="165" y="120"/>
                      <a:pt x="165" y="121"/>
                      <a:pt x="163" y="121"/>
                    </a:cubicBezTo>
                    <a:cubicBezTo>
                      <a:pt x="160" y="121"/>
                      <a:pt x="160" y="121"/>
                      <a:pt x="160" y="121"/>
                    </a:cubicBezTo>
                    <a:cubicBezTo>
                      <a:pt x="155" y="122"/>
                      <a:pt x="154" y="126"/>
                      <a:pt x="153" y="128"/>
                    </a:cubicBezTo>
                    <a:cubicBezTo>
                      <a:pt x="152" y="130"/>
                      <a:pt x="152" y="131"/>
                      <a:pt x="151" y="131"/>
                    </a:cubicBezTo>
                    <a:cubicBezTo>
                      <a:pt x="151" y="131"/>
                      <a:pt x="149" y="131"/>
                      <a:pt x="149" y="131"/>
                    </a:cubicBezTo>
                    <a:cubicBezTo>
                      <a:pt x="145" y="132"/>
                      <a:pt x="143" y="132"/>
                      <a:pt x="143" y="135"/>
                    </a:cubicBezTo>
                    <a:cubicBezTo>
                      <a:pt x="142" y="136"/>
                      <a:pt x="139" y="141"/>
                      <a:pt x="137" y="141"/>
                    </a:cubicBezTo>
                    <a:cubicBezTo>
                      <a:pt x="137" y="141"/>
                      <a:pt x="136" y="142"/>
                      <a:pt x="136" y="143"/>
                    </a:cubicBezTo>
                    <a:cubicBezTo>
                      <a:pt x="136" y="143"/>
                      <a:pt x="137" y="143"/>
                      <a:pt x="137" y="143"/>
                    </a:cubicBezTo>
                    <a:cubicBezTo>
                      <a:pt x="138" y="143"/>
                      <a:pt x="139" y="143"/>
                      <a:pt x="140" y="144"/>
                    </a:cubicBezTo>
                    <a:cubicBezTo>
                      <a:pt x="140" y="144"/>
                      <a:pt x="140" y="145"/>
                      <a:pt x="140" y="145"/>
                    </a:cubicBezTo>
                    <a:cubicBezTo>
                      <a:pt x="140" y="145"/>
                      <a:pt x="140" y="147"/>
                      <a:pt x="140" y="147"/>
                    </a:cubicBezTo>
                    <a:cubicBezTo>
                      <a:pt x="140" y="147"/>
                      <a:pt x="139" y="149"/>
                      <a:pt x="139" y="149"/>
                    </a:cubicBezTo>
                    <a:cubicBezTo>
                      <a:pt x="139" y="151"/>
                      <a:pt x="139" y="151"/>
                      <a:pt x="138" y="152"/>
                    </a:cubicBezTo>
                    <a:cubicBezTo>
                      <a:pt x="138" y="152"/>
                      <a:pt x="138" y="152"/>
                      <a:pt x="137" y="152"/>
                    </a:cubicBezTo>
                    <a:cubicBezTo>
                      <a:pt x="137" y="151"/>
                      <a:pt x="136" y="151"/>
                      <a:pt x="134" y="151"/>
                    </a:cubicBezTo>
                    <a:cubicBezTo>
                      <a:pt x="133" y="151"/>
                      <a:pt x="132" y="152"/>
                      <a:pt x="131" y="153"/>
                    </a:cubicBezTo>
                    <a:cubicBezTo>
                      <a:pt x="130" y="153"/>
                      <a:pt x="129" y="154"/>
                      <a:pt x="129" y="154"/>
                    </a:cubicBezTo>
                    <a:cubicBezTo>
                      <a:pt x="126" y="154"/>
                      <a:pt x="124" y="155"/>
                      <a:pt x="123" y="158"/>
                    </a:cubicBezTo>
                    <a:cubicBezTo>
                      <a:pt x="123" y="158"/>
                      <a:pt x="123" y="158"/>
                      <a:pt x="123" y="158"/>
                    </a:cubicBezTo>
                    <a:cubicBezTo>
                      <a:pt x="123" y="158"/>
                      <a:pt x="122" y="158"/>
                      <a:pt x="122" y="158"/>
                    </a:cubicBezTo>
                    <a:cubicBezTo>
                      <a:pt x="121" y="157"/>
                      <a:pt x="120" y="156"/>
                      <a:pt x="119" y="156"/>
                    </a:cubicBezTo>
                    <a:cubicBezTo>
                      <a:pt x="115" y="157"/>
                      <a:pt x="115" y="157"/>
                      <a:pt x="115" y="157"/>
                    </a:cubicBezTo>
                    <a:cubicBezTo>
                      <a:pt x="114" y="157"/>
                      <a:pt x="112" y="157"/>
                      <a:pt x="111" y="159"/>
                    </a:cubicBezTo>
                    <a:cubicBezTo>
                      <a:pt x="111" y="160"/>
                      <a:pt x="111" y="160"/>
                      <a:pt x="111" y="160"/>
                    </a:cubicBezTo>
                    <a:cubicBezTo>
                      <a:pt x="111" y="161"/>
                      <a:pt x="111" y="162"/>
                      <a:pt x="111" y="162"/>
                    </a:cubicBezTo>
                    <a:cubicBezTo>
                      <a:pt x="111" y="162"/>
                      <a:pt x="111" y="161"/>
                      <a:pt x="111" y="161"/>
                    </a:cubicBezTo>
                    <a:cubicBezTo>
                      <a:pt x="110" y="160"/>
                      <a:pt x="110" y="160"/>
                      <a:pt x="110" y="160"/>
                    </a:cubicBezTo>
                    <a:cubicBezTo>
                      <a:pt x="109" y="159"/>
                      <a:pt x="108" y="159"/>
                      <a:pt x="107" y="159"/>
                    </a:cubicBezTo>
                    <a:cubicBezTo>
                      <a:pt x="107" y="159"/>
                      <a:pt x="105" y="159"/>
                      <a:pt x="105" y="159"/>
                    </a:cubicBezTo>
                    <a:cubicBezTo>
                      <a:pt x="104" y="158"/>
                      <a:pt x="103" y="158"/>
                      <a:pt x="101" y="159"/>
                    </a:cubicBezTo>
                    <a:cubicBezTo>
                      <a:pt x="100" y="160"/>
                      <a:pt x="96" y="163"/>
                      <a:pt x="95" y="162"/>
                    </a:cubicBezTo>
                    <a:cubicBezTo>
                      <a:pt x="94" y="162"/>
                      <a:pt x="93" y="162"/>
                      <a:pt x="92" y="160"/>
                    </a:cubicBezTo>
                    <a:cubicBezTo>
                      <a:pt x="90" y="158"/>
                      <a:pt x="90" y="158"/>
                      <a:pt x="90" y="158"/>
                    </a:cubicBezTo>
                    <a:cubicBezTo>
                      <a:pt x="88" y="157"/>
                      <a:pt x="86" y="155"/>
                      <a:pt x="84" y="154"/>
                    </a:cubicBezTo>
                    <a:cubicBezTo>
                      <a:pt x="84" y="154"/>
                      <a:pt x="83" y="155"/>
                      <a:pt x="83" y="155"/>
                    </a:cubicBezTo>
                    <a:cubicBezTo>
                      <a:pt x="81" y="155"/>
                      <a:pt x="79" y="156"/>
                      <a:pt x="78" y="154"/>
                    </a:cubicBezTo>
                    <a:cubicBezTo>
                      <a:pt x="77" y="152"/>
                      <a:pt x="74" y="152"/>
                      <a:pt x="72" y="152"/>
                    </a:cubicBezTo>
                    <a:cubicBezTo>
                      <a:pt x="70" y="152"/>
                      <a:pt x="69" y="152"/>
                      <a:pt x="69" y="152"/>
                    </a:cubicBezTo>
                    <a:cubicBezTo>
                      <a:pt x="67" y="151"/>
                      <a:pt x="67" y="151"/>
                      <a:pt x="67" y="149"/>
                    </a:cubicBezTo>
                    <a:cubicBezTo>
                      <a:pt x="67" y="147"/>
                      <a:pt x="67" y="147"/>
                      <a:pt x="67" y="147"/>
                    </a:cubicBezTo>
                    <a:cubicBezTo>
                      <a:pt x="67" y="145"/>
                      <a:pt x="67" y="145"/>
                      <a:pt x="67" y="145"/>
                    </a:cubicBezTo>
                    <a:cubicBezTo>
                      <a:pt x="67" y="144"/>
                      <a:pt x="67" y="142"/>
                      <a:pt x="66" y="142"/>
                    </a:cubicBezTo>
                    <a:cubicBezTo>
                      <a:pt x="65" y="141"/>
                      <a:pt x="64" y="141"/>
                      <a:pt x="62" y="142"/>
                    </a:cubicBezTo>
                    <a:cubicBezTo>
                      <a:pt x="58" y="143"/>
                      <a:pt x="51" y="142"/>
                      <a:pt x="49" y="141"/>
                    </a:cubicBezTo>
                    <a:cubicBezTo>
                      <a:pt x="48" y="141"/>
                      <a:pt x="46" y="139"/>
                      <a:pt x="46" y="139"/>
                    </a:cubicBezTo>
                    <a:cubicBezTo>
                      <a:pt x="46" y="138"/>
                      <a:pt x="47" y="138"/>
                      <a:pt x="47" y="138"/>
                    </a:cubicBezTo>
                    <a:cubicBezTo>
                      <a:pt x="49" y="138"/>
                      <a:pt x="50" y="137"/>
                      <a:pt x="50" y="136"/>
                    </a:cubicBezTo>
                    <a:cubicBezTo>
                      <a:pt x="50" y="136"/>
                      <a:pt x="50" y="135"/>
                      <a:pt x="50" y="134"/>
                    </a:cubicBezTo>
                    <a:cubicBezTo>
                      <a:pt x="49" y="133"/>
                      <a:pt x="47" y="133"/>
                      <a:pt x="45" y="133"/>
                    </a:cubicBezTo>
                    <a:cubicBezTo>
                      <a:pt x="43" y="134"/>
                      <a:pt x="43" y="135"/>
                      <a:pt x="43" y="136"/>
                    </a:cubicBezTo>
                    <a:cubicBezTo>
                      <a:pt x="43" y="137"/>
                      <a:pt x="43" y="137"/>
                      <a:pt x="43" y="137"/>
                    </a:cubicBezTo>
                    <a:cubicBezTo>
                      <a:pt x="43" y="137"/>
                      <a:pt x="41" y="137"/>
                      <a:pt x="41" y="137"/>
                    </a:cubicBezTo>
                    <a:cubicBezTo>
                      <a:pt x="39" y="136"/>
                      <a:pt x="37" y="136"/>
                      <a:pt x="36" y="137"/>
                    </a:cubicBezTo>
                    <a:cubicBezTo>
                      <a:pt x="36" y="137"/>
                      <a:pt x="35" y="138"/>
                      <a:pt x="36" y="139"/>
                    </a:cubicBezTo>
                    <a:cubicBezTo>
                      <a:pt x="36" y="139"/>
                      <a:pt x="36" y="140"/>
                      <a:pt x="34" y="140"/>
                    </a:cubicBezTo>
                    <a:cubicBezTo>
                      <a:pt x="32" y="140"/>
                      <a:pt x="32" y="140"/>
                      <a:pt x="32" y="140"/>
                    </a:cubicBezTo>
                    <a:cubicBezTo>
                      <a:pt x="31" y="140"/>
                      <a:pt x="31" y="140"/>
                      <a:pt x="31" y="140"/>
                    </a:cubicBezTo>
                    <a:cubicBezTo>
                      <a:pt x="27" y="141"/>
                      <a:pt x="27" y="141"/>
                      <a:pt x="27" y="141"/>
                    </a:cubicBezTo>
                    <a:cubicBezTo>
                      <a:pt x="26" y="141"/>
                      <a:pt x="26" y="141"/>
                      <a:pt x="26" y="141"/>
                    </a:cubicBezTo>
                    <a:cubicBezTo>
                      <a:pt x="25" y="141"/>
                      <a:pt x="23" y="141"/>
                      <a:pt x="23" y="141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3" y="139"/>
                      <a:pt x="23" y="139"/>
                      <a:pt x="23" y="139"/>
                    </a:cubicBezTo>
                    <a:cubicBezTo>
                      <a:pt x="23" y="139"/>
                      <a:pt x="24" y="138"/>
                      <a:pt x="23" y="137"/>
                    </a:cubicBezTo>
                    <a:cubicBezTo>
                      <a:pt x="23" y="137"/>
                      <a:pt x="22" y="136"/>
                      <a:pt x="19" y="136"/>
                    </a:cubicBezTo>
                    <a:cubicBezTo>
                      <a:pt x="14" y="135"/>
                      <a:pt x="10" y="134"/>
                      <a:pt x="6" y="134"/>
                    </a:cubicBezTo>
                    <a:cubicBezTo>
                      <a:pt x="6" y="134"/>
                      <a:pt x="4" y="135"/>
                      <a:pt x="3" y="135"/>
                    </a:cubicBezTo>
                    <a:cubicBezTo>
                      <a:pt x="3" y="134"/>
                      <a:pt x="4" y="134"/>
                      <a:pt x="4" y="134"/>
                    </a:cubicBezTo>
                    <a:cubicBezTo>
                      <a:pt x="5" y="131"/>
                      <a:pt x="7" y="130"/>
                      <a:pt x="10" y="129"/>
                    </a:cubicBezTo>
                    <a:cubicBezTo>
                      <a:pt x="11" y="128"/>
                      <a:pt x="13" y="127"/>
                      <a:pt x="14" y="126"/>
                    </a:cubicBezTo>
                    <a:cubicBezTo>
                      <a:pt x="16" y="124"/>
                      <a:pt x="16" y="123"/>
                      <a:pt x="16" y="122"/>
                    </a:cubicBezTo>
                    <a:cubicBezTo>
                      <a:pt x="16" y="122"/>
                      <a:pt x="16" y="121"/>
                      <a:pt x="16" y="121"/>
                    </a:cubicBezTo>
                    <a:cubicBezTo>
                      <a:pt x="16" y="120"/>
                      <a:pt x="16" y="120"/>
                      <a:pt x="16" y="120"/>
                    </a:cubicBezTo>
                    <a:cubicBezTo>
                      <a:pt x="16" y="119"/>
                      <a:pt x="16" y="119"/>
                      <a:pt x="17" y="118"/>
                    </a:cubicBezTo>
                    <a:cubicBezTo>
                      <a:pt x="18" y="116"/>
                      <a:pt x="19" y="116"/>
                      <a:pt x="21" y="118"/>
                    </a:cubicBezTo>
                    <a:cubicBezTo>
                      <a:pt x="22" y="118"/>
                      <a:pt x="22" y="118"/>
                      <a:pt x="22" y="118"/>
                    </a:cubicBezTo>
                    <a:cubicBezTo>
                      <a:pt x="24" y="117"/>
                      <a:pt x="24" y="117"/>
                      <a:pt x="24" y="117"/>
                    </a:cubicBezTo>
                    <a:cubicBezTo>
                      <a:pt x="24" y="117"/>
                      <a:pt x="25" y="115"/>
                      <a:pt x="25" y="113"/>
                    </a:cubicBezTo>
                    <a:cubicBezTo>
                      <a:pt x="25" y="113"/>
                      <a:pt x="25" y="113"/>
                      <a:pt x="25" y="112"/>
                    </a:cubicBezTo>
                    <a:cubicBezTo>
                      <a:pt x="25" y="108"/>
                      <a:pt x="25" y="108"/>
                      <a:pt x="25" y="108"/>
                    </a:cubicBezTo>
                    <a:cubicBezTo>
                      <a:pt x="25" y="103"/>
                      <a:pt x="25" y="103"/>
                      <a:pt x="25" y="103"/>
                    </a:cubicBezTo>
                    <a:cubicBezTo>
                      <a:pt x="25" y="101"/>
                      <a:pt x="26" y="101"/>
                      <a:pt x="27" y="101"/>
                    </a:cubicBezTo>
                    <a:cubicBezTo>
                      <a:pt x="29" y="101"/>
                      <a:pt x="32" y="100"/>
                      <a:pt x="35" y="98"/>
                    </a:cubicBezTo>
                    <a:cubicBezTo>
                      <a:pt x="36" y="97"/>
                      <a:pt x="37" y="95"/>
                      <a:pt x="37" y="94"/>
                    </a:cubicBezTo>
                    <a:cubicBezTo>
                      <a:pt x="37" y="94"/>
                      <a:pt x="37" y="94"/>
                      <a:pt x="37" y="94"/>
                    </a:cubicBezTo>
                    <a:cubicBezTo>
                      <a:pt x="37" y="91"/>
                      <a:pt x="35" y="89"/>
                      <a:pt x="32" y="87"/>
                    </a:cubicBezTo>
                    <a:cubicBezTo>
                      <a:pt x="30" y="85"/>
                      <a:pt x="30" y="85"/>
                      <a:pt x="30" y="85"/>
                    </a:cubicBezTo>
                    <a:cubicBezTo>
                      <a:pt x="29" y="84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2"/>
                    </a:cubicBezTo>
                    <a:cubicBezTo>
                      <a:pt x="29" y="82"/>
                      <a:pt x="30" y="81"/>
                      <a:pt x="30" y="80"/>
                    </a:cubicBezTo>
                    <a:cubicBezTo>
                      <a:pt x="30" y="79"/>
                      <a:pt x="30" y="79"/>
                      <a:pt x="30" y="79"/>
                    </a:cubicBezTo>
                    <a:cubicBezTo>
                      <a:pt x="29" y="76"/>
                      <a:pt x="27" y="73"/>
                      <a:pt x="24" y="71"/>
                    </a:cubicBezTo>
                    <a:cubicBezTo>
                      <a:pt x="24" y="71"/>
                      <a:pt x="23" y="71"/>
                      <a:pt x="23" y="70"/>
                    </a:cubicBezTo>
                    <a:cubicBezTo>
                      <a:pt x="24" y="69"/>
                      <a:pt x="25" y="69"/>
                      <a:pt x="25" y="69"/>
                    </a:cubicBezTo>
                    <a:cubicBezTo>
                      <a:pt x="29" y="68"/>
                      <a:pt x="30" y="70"/>
                      <a:pt x="32" y="72"/>
                    </a:cubicBezTo>
                    <a:cubicBezTo>
                      <a:pt x="32" y="73"/>
                      <a:pt x="32" y="73"/>
                      <a:pt x="32" y="73"/>
                    </a:cubicBezTo>
                    <a:cubicBezTo>
                      <a:pt x="34" y="76"/>
                      <a:pt x="40" y="73"/>
                      <a:pt x="42" y="72"/>
                    </a:cubicBezTo>
                    <a:cubicBezTo>
                      <a:pt x="42" y="72"/>
                      <a:pt x="42" y="72"/>
                      <a:pt x="42" y="71"/>
                    </a:cubicBezTo>
                    <a:cubicBezTo>
                      <a:pt x="42" y="71"/>
                      <a:pt x="42" y="71"/>
                      <a:pt x="42" y="71"/>
                    </a:cubicBezTo>
                    <a:cubicBezTo>
                      <a:pt x="39" y="68"/>
                      <a:pt x="39" y="68"/>
                      <a:pt x="39" y="68"/>
                    </a:cubicBezTo>
                    <a:cubicBezTo>
                      <a:pt x="38" y="68"/>
                      <a:pt x="38" y="67"/>
                      <a:pt x="38" y="67"/>
                    </a:cubicBezTo>
                    <a:cubicBezTo>
                      <a:pt x="38" y="66"/>
                      <a:pt x="38" y="64"/>
                      <a:pt x="39" y="63"/>
                    </a:cubicBezTo>
                    <a:cubicBezTo>
                      <a:pt x="41" y="61"/>
                      <a:pt x="41" y="61"/>
                      <a:pt x="43" y="62"/>
                    </a:cubicBezTo>
                    <a:cubicBezTo>
                      <a:pt x="44" y="62"/>
                      <a:pt x="45" y="63"/>
                      <a:pt x="45" y="64"/>
                    </a:cubicBezTo>
                    <a:cubicBezTo>
                      <a:pt x="45" y="64"/>
                      <a:pt x="45" y="64"/>
                      <a:pt x="45" y="65"/>
                    </a:cubicBezTo>
                    <a:cubicBezTo>
                      <a:pt x="43" y="66"/>
                      <a:pt x="42" y="68"/>
                      <a:pt x="43" y="69"/>
                    </a:cubicBezTo>
                    <a:cubicBezTo>
                      <a:pt x="43" y="70"/>
                      <a:pt x="44" y="71"/>
                      <a:pt x="46" y="71"/>
                    </a:cubicBezTo>
                    <a:cubicBezTo>
                      <a:pt x="49" y="71"/>
                      <a:pt x="51" y="71"/>
                      <a:pt x="52" y="70"/>
                    </a:cubicBezTo>
                    <a:cubicBezTo>
                      <a:pt x="52" y="70"/>
                      <a:pt x="52" y="71"/>
                      <a:pt x="53" y="72"/>
                    </a:cubicBezTo>
                    <a:cubicBezTo>
                      <a:pt x="53" y="74"/>
                      <a:pt x="53" y="74"/>
                      <a:pt x="53" y="74"/>
                    </a:cubicBezTo>
                    <a:cubicBezTo>
                      <a:pt x="54" y="76"/>
                      <a:pt x="55" y="75"/>
                      <a:pt x="56" y="75"/>
                    </a:cubicBezTo>
                    <a:cubicBezTo>
                      <a:pt x="58" y="75"/>
                      <a:pt x="59" y="75"/>
                      <a:pt x="61" y="76"/>
                    </a:cubicBezTo>
                    <a:cubicBezTo>
                      <a:pt x="64" y="79"/>
                      <a:pt x="65" y="80"/>
                      <a:pt x="67" y="81"/>
                    </a:cubicBezTo>
                    <a:cubicBezTo>
                      <a:pt x="69" y="82"/>
                      <a:pt x="69" y="82"/>
                      <a:pt x="69" y="82"/>
                    </a:cubicBezTo>
                    <a:cubicBezTo>
                      <a:pt x="70" y="83"/>
                      <a:pt x="71" y="83"/>
                      <a:pt x="73" y="83"/>
                    </a:cubicBezTo>
                    <a:cubicBezTo>
                      <a:pt x="75" y="82"/>
                      <a:pt x="77" y="80"/>
                      <a:pt x="78" y="78"/>
                    </a:cubicBezTo>
                    <a:cubicBezTo>
                      <a:pt x="78" y="78"/>
                      <a:pt x="79" y="79"/>
                      <a:pt x="79" y="79"/>
                    </a:cubicBezTo>
                    <a:cubicBezTo>
                      <a:pt x="80" y="79"/>
                      <a:pt x="81" y="80"/>
                      <a:pt x="82" y="80"/>
                    </a:cubicBezTo>
                    <a:cubicBezTo>
                      <a:pt x="83" y="79"/>
                      <a:pt x="83" y="78"/>
                      <a:pt x="83" y="77"/>
                    </a:cubicBezTo>
                    <a:cubicBezTo>
                      <a:pt x="83" y="77"/>
                      <a:pt x="83" y="76"/>
                      <a:pt x="83" y="75"/>
                    </a:cubicBezTo>
                    <a:cubicBezTo>
                      <a:pt x="83" y="70"/>
                      <a:pt x="82" y="68"/>
                      <a:pt x="78" y="67"/>
                    </a:cubicBezTo>
                    <a:cubicBezTo>
                      <a:pt x="75" y="67"/>
                      <a:pt x="69" y="64"/>
                      <a:pt x="68" y="61"/>
                    </a:cubicBezTo>
                    <a:cubicBezTo>
                      <a:pt x="68" y="61"/>
                      <a:pt x="68" y="61"/>
                      <a:pt x="68" y="61"/>
                    </a:cubicBezTo>
                    <a:cubicBezTo>
                      <a:pt x="68" y="61"/>
                      <a:pt x="68" y="60"/>
                      <a:pt x="69" y="60"/>
                    </a:cubicBezTo>
                    <a:cubicBezTo>
                      <a:pt x="70" y="59"/>
                      <a:pt x="71" y="59"/>
                      <a:pt x="71" y="58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1" y="57"/>
                      <a:pt x="71" y="57"/>
                      <a:pt x="71" y="57"/>
                    </a:cubicBezTo>
                    <a:cubicBezTo>
                      <a:pt x="71" y="57"/>
                      <a:pt x="70" y="55"/>
                      <a:pt x="70" y="55"/>
                    </a:cubicBezTo>
                    <a:cubicBezTo>
                      <a:pt x="70" y="55"/>
                      <a:pt x="70" y="55"/>
                      <a:pt x="70" y="55"/>
                    </a:cubicBezTo>
                    <a:cubicBezTo>
                      <a:pt x="72" y="55"/>
                      <a:pt x="78" y="56"/>
                      <a:pt x="79" y="54"/>
                    </a:cubicBezTo>
                    <a:cubicBezTo>
                      <a:pt x="80" y="53"/>
                      <a:pt x="80" y="53"/>
                      <a:pt x="80" y="52"/>
                    </a:cubicBezTo>
                    <a:cubicBezTo>
                      <a:pt x="79" y="50"/>
                      <a:pt x="79" y="50"/>
                      <a:pt x="79" y="50"/>
                    </a:cubicBezTo>
                    <a:cubicBezTo>
                      <a:pt x="78" y="48"/>
                      <a:pt x="78" y="48"/>
                      <a:pt x="78" y="47"/>
                    </a:cubicBezTo>
                    <a:cubicBezTo>
                      <a:pt x="79" y="46"/>
                      <a:pt x="79" y="45"/>
                      <a:pt x="79" y="44"/>
                    </a:cubicBezTo>
                    <a:cubicBezTo>
                      <a:pt x="79" y="44"/>
                      <a:pt x="79" y="43"/>
                      <a:pt x="79" y="43"/>
                    </a:cubicBezTo>
                    <a:cubicBezTo>
                      <a:pt x="80" y="42"/>
                      <a:pt x="81" y="42"/>
                      <a:pt x="82" y="42"/>
                    </a:cubicBezTo>
                    <a:cubicBezTo>
                      <a:pt x="86" y="42"/>
                      <a:pt x="88" y="42"/>
                      <a:pt x="89" y="40"/>
                    </a:cubicBezTo>
                    <a:cubicBezTo>
                      <a:pt x="90" y="39"/>
                      <a:pt x="90" y="38"/>
                      <a:pt x="90" y="36"/>
                    </a:cubicBezTo>
                    <a:cubicBezTo>
                      <a:pt x="89" y="35"/>
                      <a:pt x="89" y="34"/>
                      <a:pt x="89" y="34"/>
                    </a:cubicBezTo>
                    <a:cubicBezTo>
                      <a:pt x="90" y="34"/>
                      <a:pt x="91" y="34"/>
                      <a:pt x="92" y="33"/>
                    </a:cubicBezTo>
                    <a:cubicBezTo>
                      <a:pt x="93" y="33"/>
                      <a:pt x="93" y="33"/>
                      <a:pt x="93" y="33"/>
                    </a:cubicBezTo>
                    <a:cubicBezTo>
                      <a:pt x="96" y="33"/>
                      <a:pt x="97" y="30"/>
                      <a:pt x="98" y="28"/>
                    </a:cubicBezTo>
                    <a:cubicBezTo>
                      <a:pt x="99" y="26"/>
                      <a:pt x="99" y="26"/>
                      <a:pt x="99" y="26"/>
                    </a:cubicBezTo>
                    <a:cubicBezTo>
                      <a:pt x="99" y="26"/>
                      <a:pt x="100" y="26"/>
                      <a:pt x="100" y="26"/>
                    </a:cubicBezTo>
                    <a:cubicBezTo>
                      <a:pt x="102" y="27"/>
                      <a:pt x="104" y="27"/>
                      <a:pt x="107" y="25"/>
                    </a:cubicBezTo>
                    <a:cubicBezTo>
                      <a:pt x="109" y="24"/>
                      <a:pt x="111" y="24"/>
                      <a:pt x="112" y="23"/>
                    </a:cubicBezTo>
                    <a:cubicBezTo>
                      <a:pt x="115" y="23"/>
                      <a:pt x="115" y="23"/>
                      <a:pt x="115" y="23"/>
                    </a:cubicBezTo>
                    <a:cubicBezTo>
                      <a:pt x="118" y="22"/>
                      <a:pt x="117" y="19"/>
                      <a:pt x="116" y="17"/>
                    </a:cubicBezTo>
                    <a:cubicBezTo>
                      <a:pt x="116" y="16"/>
                      <a:pt x="116" y="16"/>
                      <a:pt x="116" y="16"/>
                    </a:cubicBezTo>
                    <a:cubicBezTo>
                      <a:pt x="116" y="16"/>
                      <a:pt x="116" y="15"/>
                      <a:pt x="116" y="15"/>
                    </a:cubicBezTo>
                    <a:cubicBezTo>
                      <a:pt x="117" y="13"/>
                      <a:pt x="117" y="12"/>
                      <a:pt x="116" y="12"/>
                    </a:cubicBezTo>
                    <a:cubicBezTo>
                      <a:pt x="116" y="11"/>
                      <a:pt x="115" y="11"/>
                      <a:pt x="114" y="11"/>
                    </a:cubicBezTo>
                    <a:cubicBezTo>
                      <a:pt x="112" y="11"/>
                      <a:pt x="112" y="11"/>
                      <a:pt x="112" y="11"/>
                    </a:cubicBezTo>
                    <a:cubicBezTo>
                      <a:pt x="111" y="11"/>
                      <a:pt x="110" y="11"/>
                      <a:pt x="110" y="11"/>
                    </a:cubicBezTo>
                    <a:cubicBezTo>
                      <a:pt x="110" y="11"/>
                      <a:pt x="110" y="11"/>
                      <a:pt x="110" y="10"/>
                    </a:cubicBezTo>
                    <a:cubicBezTo>
                      <a:pt x="110" y="10"/>
                      <a:pt x="110" y="10"/>
                      <a:pt x="110" y="9"/>
                    </a:cubicBezTo>
                    <a:cubicBezTo>
                      <a:pt x="110" y="9"/>
                      <a:pt x="110" y="6"/>
                      <a:pt x="110" y="6"/>
                    </a:cubicBezTo>
                    <a:cubicBezTo>
                      <a:pt x="110" y="6"/>
                      <a:pt x="110" y="6"/>
                      <a:pt x="110" y="6"/>
                    </a:cubicBezTo>
                    <a:cubicBezTo>
                      <a:pt x="110" y="5"/>
                      <a:pt x="110" y="4"/>
                      <a:pt x="110" y="4"/>
                    </a:cubicBezTo>
                    <a:cubicBezTo>
                      <a:pt x="110" y="4"/>
                      <a:pt x="111" y="4"/>
                      <a:pt x="111" y="4"/>
                    </a:cubicBezTo>
                    <a:cubicBezTo>
                      <a:pt x="115" y="6"/>
                      <a:pt x="115" y="6"/>
                      <a:pt x="115" y="6"/>
                    </a:cubicBezTo>
                    <a:cubicBezTo>
                      <a:pt x="119" y="7"/>
                      <a:pt x="119" y="7"/>
                      <a:pt x="119" y="7"/>
                    </a:cubicBezTo>
                    <a:cubicBezTo>
                      <a:pt x="123" y="9"/>
                      <a:pt x="125" y="6"/>
                      <a:pt x="125" y="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" name="Freeform 118"/>
              <p:cNvSpPr>
                <a:spLocks noEditPoints="1"/>
              </p:cNvSpPr>
              <p:nvPr/>
            </p:nvSpPr>
            <p:spPr bwMode="auto">
              <a:xfrm>
                <a:off x="3639" y="3086"/>
                <a:ext cx="877" cy="999"/>
              </a:xfrm>
              <a:custGeom>
                <a:avLst/>
                <a:gdLst>
                  <a:gd name="T0" fmla="*/ 83 w 180"/>
                  <a:gd name="T1" fmla="*/ 5 h 205"/>
                  <a:gd name="T2" fmla="*/ 79 w 180"/>
                  <a:gd name="T3" fmla="*/ 35 h 205"/>
                  <a:gd name="T4" fmla="*/ 82 w 180"/>
                  <a:gd name="T5" fmla="*/ 54 h 205"/>
                  <a:gd name="T6" fmla="*/ 93 w 180"/>
                  <a:gd name="T7" fmla="*/ 62 h 205"/>
                  <a:gd name="T8" fmla="*/ 96 w 180"/>
                  <a:gd name="T9" fmla="*/ 77 h 205"/>
                  <a:gd name="T10" fmla="*/ 78 w 180"/>
                  <a:gd name="T11" fmla="*/ 88 h 205"/>
                  <a:gd name="T12" fmla="*/ 61 w 180"/>
                  <a:gd name="T13" fmla="*/ 104 h 205"/>
                  <a:gd name="T14" fmla="*/ 55 w 180"/>
                  <a:gd name="T15" fmla="*/ 116 h 205"/>
                  <a:gd name="T16" fmla="*/ 34 w 180"/>
                  <a:gd name="T17" fmla="*/ 118 h 205"/>
                  <a:gd name="T18" fmla="*/ 23 w 180"/>
                  <a:gd name="T19" fmla="*/ 120 h 205"/>
                  <a:gd name="T20" fmla="*/ 7 w 180"/>
                  <a:gd name="T21" fmla="*/ 123 h 205"/>
                  <a:gd name="T22" fmla="*/ 11 w 180"/>
                  <a:gd name="T23" fmla="*/ 143 h 205"/>
                  <a:gd name="T24" fmla="*/ 17 w 180"/>
                  <a:gd name="T25" fmla="*/ 161 h 205"/>
                  <a:gd name="T26" fmla="*/ 12 w 180"/>
                  <a:gd name="T27" fmla="*/ 168 h 205"/>
                  <a:gd name="T28" fmla="*/ 13 w 180"/>
                  <a:gd name="T29" fmla="*/ 184 h 205"/>
                  <a:gd name="T30" fmla="*/ 5 w 180"/>
                  <a:gd name="T31" fmla="*/ 191 h 205"/>
                  <a:gd name="T32" fmla="*/ 15 w 180"/>
                  <a:gd name="T33" fmla="*/ 196 h 205"/>
                  <a:gd name="T34" fmla="*/ 34 w 180"/>
                  <a:gd name="T35" fmla="*/ 198 h 205"/>
                  <a:gd name="T36" fmla="*/ 75 w 180"/>
                  <a:gd name="T37" fmla="*/ 194 h 205"/>
                  <a:gd name="T38" fmla="*/ 81 w 180"/>
                  <a:gd name="T39" fmla="*/ 187 h 205"/>
                  <a:gd name="T40" fmla="*/ 79 w 180"/>
                  <a:gd name="T41" fmla="*/ 152 h 205"/>
                  <a:gd name="T42" fmla="*/ 124 w 180"/>
                  <a:gd name="T43" fmla="*/ 115 h 205"/>
                  <a:gd name="T44" fmla="*/ 147 w 180"/>
                  <a:gd name="T45" fmla="*/ 114 h 205"/>
                  <a:gd name="T46" fmla="*/ 165 w 180"/>
                  <a:gd name="T47" fmla="*/ 98 h 205"/>
                  <a:gd name="T48" fmla="*/ 178 w 180"/>
                  <a:gd name="T49" fmla="*/ 78 h 205"/>
                  <a:gd name="T50" fmla="*/ 167 w 180"/>
                  <a:gd name="T51" fmla="*/ 51 h 205"/>
                  <a:gd name="T52" fmla="*/ 152 w 180"/>
                  <a:gd name="T53" fmla="*/ 49 h 205"/>
                  <a:gd name="T54" fmla="*/ 135 w 180"/>
                  <a:gd name="T55" fmla="*/ 45 h 205"/>
                  <a:gd name="T56" fmla="*/ 124 w 180"/>
                  <a:gd name="T57" fmla="*/ 19 h 205"/>
                  <a:gd name="T58" fmla="*/ 108 w 180"/>
                  <a:gd name="T59" fmla="*/ 5 h 205"/>
                  <a:gd name="T60" fmla="*/ 97 w 180"/>
                  <a:gd name="T61" fmla="*/ 0 h 205"/>
                  <a:gd name="T62" fmla="*/ 96 w 180"/>
                  <a:gd name="T63" fmla="*/ 2 h 205"/>
                  <a:gd name="T64" fmla="*/ 108 w 180"/>
                  <a:gd name="T65" fmla="*/ 7 h 205"/>
                  <a:gd name="T66" fmla="*/ 122 w 180"/>
                  <a:gd name="T67" fmla="*/ 20 h 205"/>
                  <a:gd name="T68" fmla="*/ 133 w 180"/>
                  <a:gd name="T69" fmla="*/ 45 h 205"/>
                  <a:gd name="T70" fmla="*/ 150 w 180"/>
                  <a:gd name="T71" fmla="*/ 50 h 205"/>
                  <a:gd name="T72" fmla="*/ 166 w 180"/>
                  <a:gd name="T73" fmla="*/ 53 h 205"/>
                  <a:gd name="T74" fmla="*/ 174 w 180"/>
                  <a:gd name="T75" fmla="*/ 68 h 205"/>
                  <a:gd name="T76" fmla="*/ 166 w 180"/>
                  <a:gd name="T77" fmla="*/ 88 h 205"/>
                  <a:gd name="T78" fmla="*/ 157 w 180"/>
                  <a:gd name="T79" fmla="*/ 100 h 205"/>
                  <a:gd name="T80" fmla="*/ 144 w 180"/>
                  <a:gd name="T81" fmla="*/ 115 h 205"/>
                  <a:gd name="T82" fmla="*/ 108 w 180"/>
                  <a:gd name="T83" fmla="*/ 124 h 205"/>
                  <a:gd name="T84" fmla="*/ 77 w 180"/>
                  <a:gd name="T85" fmla="*/ 152 h 205"/>
                  <a:gd name="T86" fmla="*/ 79 w 180"/>
                  <a:gd name="T87" fmla="*/ 188 h 205"/>
                  <a:gd name="T88" fmla="*/ 56 w 180"/>
                  <a:gd name="T89" fmla="*/ 200 h 205"/>
                  <a:gd name="T90" fmla="*/ 19 w 180"/>
                  <a:gd name="T91" fmla="*/ 202 h 205"/>
                  <a:gd name="T92" fmla="*/ 11 w 180"/>
                  <a:gd name="T93" fmla="*/ 192 h 205"/>
                  <a:gd name="T94" fmla="*/ 8 w 180"/>
                  <a:gd name="T95" fmla="*/ 185 h 205"/>
                  <a:gd name="T96" fmla="*/ 22 w 180"/>
                  <a:gd name="T97" fmla="*/ 172 h 205"/>
                  <a:gd name="T98" fmla="*/ 19 w 180"/>
                  <a:gd name="T99" fmla="*/ 160 h 205"/>
                  <a:gd name="T100" fmla="*/ 11 w 180"/>
                  <a:gd name="T101" fmla="*/ 141 h 205"/>
                  <a:gd name="T102" fmla="*/ 9 w 180"/>
                  <a:gd name="T103" fmla="*/ 123 h 205"/>
                  <a:gd name="T104" fmla="*/ 21 w 180"/>
                  <a:gd name="T105" fmla="*/ 121 h 205"/>
                  <a:gd name="T106" fmla="*/ 34 w 180"/>
                  <a:gd name="T107" fmla="*/ 119 h 205"/>
                  <a:gd name="T108" fmla="*/ 57 w 180"/>
                  <a:gd name="T109" fmla="*/ 116 h 205"/>
                  <a:gd name="T110" fmla="*/ 62 w 180"/>
                  <a:gd name="T111" fmla="*/ 106 h 205"/>
                  <a:gd name="T112" fmla="*/ 80 w 180"/>
                  <a:gd name="T113" fmla="*/ 89 h 205"/>
                  <a:gd name="T114" fmla="*/ 98 w 180"/>
                  <a:gd name="T115" fmla="*/ 78 h 205"/>
                  <a:gd name="T116" fmla="*/ 94 w 180"/>
                  <a:gd name="T117" fmla="*/ 63 h 205"/>
                  <a:gd name="T118" fmla="*/ 84 w 180"/>
                  <a:gd name="T119" fmla="*/ 53 h 205"/>
                  <a:gd name="T120" fmla="*/ 81 w 180"/>
                  <a:gd name="T121" fmla="*/ 35 h 205"/>
                  <a:gd name="T122" fmla="*/ 83 w 180"/>
                  <a:gd name="T123" fmla="*/ 7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80" h="205">
                    <a:moveTo>
                      <a:pt x="91" y="2"/>
                    </a:moveTo>
                    <a:cubicBezTo>
                      <a:pt x="89" y="3"/>
                      <a:pt x="89" y="3"/>
                      <a:pt x="89" y="3"/>
                    </a:cubicBezTo>
                    <a:cubicBezTo>
                      <a:pt x="87" y="4"/>
                      <a:pt x="87" y="4"/>
                      <a:pt x="87" y="4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5"/>
                      <a:pt x="85" y="6"/>
                      <a:pt x="85" y="6"/>
                    </a:cubicBezTo>
                    <a:cubicBezTo>
                      <a:pt x="84" y="6"/>
                      <a:pt x="84" y="5"/>
                      <a:pt x="83" y="5"/>
                    </a:cubicBezTo>
                    <a:cubicBezTo>
                      <a:pt x="82" y="5"/>
                      <a:pt x="81" y="6"/>
                      <a:pt x="80" y="7"/>
                    </a:cubicBezTo>
                    <a:cubicBezTo>
                      <a:pt x="78" y="8"/>
                      <a:pt x="77" y="10"/>
                      <a:pt x="77" y="13"/>
                    </a:cubicBezTo>
                    <a:cubicBezTo>
                      <a:pt x="77" y="15"/>
                      <a:pt x="76" y="18"/>
                      <a:pt x="74" y="23"/>
                    </a:cubicBezTo>
                    <a:cubicBezTo>
                      <a:pt x="73" y="26"/>
                      <a:pt x="74" y="28"/>
                      <a:pt x="76" y="29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9" y="32"/>
                      <a:pt x="79" y="33"/>
                      <a:pt x="79" y="35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79" y="39"/>
                      <a:pt x="80" y="40"/>
                      <a:pt x="81" y="40"/>
                    </a:cubicBezTo>
                    <a:cubicBezTo>
                      <a:pt x="82" y="41"/>
                      <a:pt x="82" y="42"/>
                      <a:pt x="82" y="43"/>
                    </a:cubicBezTo>
                    <a:cubicBezTo>
                      <a:pt x="82" y="45"/>
                      <a:pt x="82" y="45"/>
                      <a:pt x="82" y="46"/>
                    </a:cubicBezTo>
                    <a:cubicBezTo>
                      <a:pt x="81" y="48"/>
                      <a:pt x="81" y="48"/>
                      <a:pt x="81" y="48"/>
                    </a:cubicBezTo>
                    <a:cubicBezTo>
                      <a:pt x="80" y="51"/>
                      <a:pt x="80" y="52"/>
                      <a:pt x="82" y="54"/>
                    </a:cubicBezTo>
                    <a:cubicBezTo>
                      <a:pt x="82" y="54"/>
                      <a:pt x="84" y="56"/>
                      <a:pt x="84" y="56"/>
                    </a:cubicBezTo>
                    <a:cubicBezTo>
                      <a:pt x="85" y="58"/>
                      <a:pt x="87" y="59"/>
                      <a:pt x="88" y="60"/>
                    </a:cubicBezTo>
                    <a:cubicBezTo>
                      <a:pt x="89" y="60"/>
                      <a:pt x="89" y="60"/>
                      <a:pt x="89" y="60"/>
                    </a:cubicBezTo>
                    <a:cubicBezTo>
                      <a:pt x="90" y="60"/>
                      <a:pt x="93" y="60"/>
                      <a:pt x="93" y="61"/>
                    </a:cubicBezTo>
                    <a:cubicBezTo>
                      <a:pt x="93" y="61"/>
                      <a:pt x="93" y="62"/>
                      <a:pt x="93" y="62"/>
                    </a:cubicBezTo>
                    <a:cubicBezTo>
                      <a:pt x="93" y="62"/>
                      <a:pt x="93" y="62"/>
                      <a:pt x="93" y="62"/>
                    </a:cubicBezTo>
                    <a:cubicBezTo>
                      <a:pt x="92" y="64"/>
                      <a:pt x="91" y="66"/>
                      <a:pt x="92" y="67"/>
                    </a:cubicBezTo>
                    <a:cubicBezTo>
                      <a:pt x="92" y="68"/>
                      <a:pt x="93" y="69"/>
                      <a:pt x="97" y="71"/>
                    </a:cubicBezTo>
                    <a:cubicBezTo>
                      <a:pt x="99" y="72"/>
                      <a:pt x="99" y="73"/>
                      <a:pt x="99" y="73"/>
                    </a:cubicBezTo>
                    <a:cubicBezTo>
                      <a:pt x="99" y="74"/>
                      <a:pt x="98" y="74"/>
                      <a:pt x="98" y="75"/>
                    </a:cubicBezTo>
                    <a:cubicBezTo>
                      <a:pt x="96" y="76"/>
                      <a:pt x="96" y="76"/>
                      <a:pt x="96" y="76"/>
                    </a:cubicBezTo>
                    <a:cubicBezTo>
                      <a:pt x="96" y="77"/>
                      <a:pt x="96" y="77"/>
                      <a:pt x="96" y="77"/>
                    </a:cubicBezTo>
                    <a:cubicBezTo>
                      <a:pt x="95" y="78"/>
                      <a:pt x="93" y="81"/>
                      <a:pt x="92" y="81"/>
                    </a:cubicBezTo>
                    <a:cubicBezTo>
                      <a:pt x="90" y="81"/>
                      <a:pt x="89" y="83"/>
                      <a:pt x="89" y="85"/>
                    </a:cubicBezTo>
                    <a:cubicBezTo>
                      <a:pt x="87" y="87"/>
                      <a:pt x="87" y="87"/>
                      <a:pt x="87" y="87"/>
                    </a:cubicBezTo>
                    <a:cubicBezTo>
                      <a:pt x="87" y="89"/>
                      <a:pt x="86" y="89"/>
                      <a:pt x="82" y="87"/>
                    </a:cubicBezTo>
                    <a:cubicBezTo>
                      <a:pt x="82" y="87"/>
                      <a:pt x="82" y="87"/>
                      <a:pt x="82" y="87"/>
                    </a:cubicBezTo>
                    <a:cubicBezTo>
                      <a:pt x="80" y="87"/>
                      <a:pt x="79" y="87"/>
                      <a:pt x="78" y="88"/>
                    </a:cubicBezTo>
                    <a:cubicBezTo>
                      <a:pt x="77" y="89"/>
                      <a:pt x="77" y="92"/>
                      <a:pt x="78" y="94"/>
                    </a:cubicBezTo>
                    <a:cubicBezTo>
                      <a:pt x="79" y="95"/>
                      <a:pt x="79" y="97"/>
                      <a:pt x="78" y="97"/>
                    </a:cubicBezTo>
                    <a:cubicBezTo>
                      <a:pt x="78" y="98"/>
                      <a:pt x="77" y="98"/>
                      <a:pt x="77" y="98"/>
                    </a:cubicBezTo>
                    <a:cubicBezTo>
                      <a:pt x="75" y="97"/>
                      <a:pt x="75" y="97"/>
                      <a:pt x="75" y="97"/>
                    </a:cubicBezTo>
                    <a:cubicBezTo>
                      <a:pt x="74" y="97"/>
                      <a:pt x="72" y="96"/>
                      <a:pt x="70" y="99"/>
                    </a:cubicBezTo>
                    <a:cubicBezTo>
                      <a:pt x="70" y="101"/>
                      <a:pt x="65" y="103"/>
                      <a:pt x="61" y="104"/>
                    </a:cubicBezTo>
                    <a:cubicBezTo>
                      <a:pt x="61" y="104"/>
                      <a:pt x="61" y="104"/>
                      <a:pt x="60" y="103"/>
                    </a:cubicBezTo>
                    <a:cubicBezTo>
                      <a:pt x="59" y="103"/>
                      <a:pt x="59" y="102"/>
                      <a:pt x="57" y="101"/>
                    </a:cubicBezTo>
                    <a:cubicBezTo>
                      <a:pt x="56" y="101"/>
                      <a:pt x="55" y="101"/>
                      <a:pt x="55" y="102"/>
                    </a:cubicBezTo>
                    <a:cubicBezTo>
                      <a:pt x="53" y="103"/>
                      <a:pt x="53" y="105"/>
                      <a:pt x="54" y="108"/>
                    </a:cubicBezTo>
                    <a:cubicBezTo>
                      <a:pt x="54" y="109"/>
                      <a:pt x="54" y="111"/>
                      <a:pt x="55" y="112"/>
                    </a:cubicBezTo>
                    <a:cubicBezTo>
                      <a:pt x="55" y="113"/>
                      <a:pt x="55" y="114"/>
                      <a:pt x="55" y="116"/>
                    </a:cubicBezTo>
                    <a:cubicBezTo>
                      <a:pt x="55" y="117"/>
                      <a:pt x="54" y="117"/>
                      <a:pt x="52" y="118"/>
                    </a:cubicBezTo>
                    <a:cubicBezTo>
                      <a:pt x="49" y="118"/>
                      <a:pt x="49" y="118"/>
                      <a:pt x="49" y="118"/>
                    </a:cubicBezTo>
                    <a:cubicBezTo>
                      <a:pt x="48" y="119"/>
                      <a:pt x="48" y="118"/>
                      <a:pt x="47" y="118"/>
                    </a:cubicBezTo>
                    <a:cubicBezTo>
                      <a:pt x="47" y="117"/>
                      <a:pt x="46" y="117"/>
                      <a:pt x="45" y="117"/>
                    </a:cubicBezTo>
                    <a:cubicBezTo>
                      <a:pt x="44" y="118"/>
                      <a:pt x="40" y="119"/>
                      <a:pt x="37" y="118"/>
                    </a:cubicBezTo>
                    <a:cubicBezTo>
                      <a:pt x="36" y="117"/>
                      <a:pt x="34" y="117"/>
                      <a:pt x="34" y="118"/>
                    </a:cubicBezTo>
                    <a:cubicBezTo>
                      <a:pt x="32" y="118"/>
                      <a:pt x="32" y="119"/>
                      <a:pt x="32" y="120"/>
                    </a:cubicBezTo>
                    <a:cubicBezTo>
                      <a:pt x="32" y="121"/>
                      <a:pt x="32" y="121"/>
                      <a:pt x="31" y="121"/>
                    </a:cubicBezTo>
                    <a:cubicBezTo>
                      <a:pt x="31" y="121"/>
                      <a:pt x="30" y="121"/>
                      <a:pt x="27" y="120"/>
                    </a:cubicBezTo>
                    <a:cubicBezTo>
                      <a:pt x="25" y="118"/>
                      <a:pt x="23" y="120"/>
                      <a:pt x="23" y="120"/>
                    </a:cubicBezTo>
                    <a:cubicBezTo>
                      <a:pt x="23" y="120"/>
                      <a:pt x="23" y="120"/>
                      <a:pt x="23" y="120"/>
                    </a:cubicBezTo>
                    <a:cubicBezTo>
                      <a:pt x="23" y="120"/>
                      <a:pt x="23" y="120"/>
                      <a:pt x="23" y="120"/>
                    </a:cubicBezTo>
                    <a:cubicBezTo>
                      <a:pt x="22" y="119"/>
                      <a:pt x="21" y="118"/>
                      <a:pt x="20" y="118"/>
                    </a:cubicBezTo>
                    <a:cubicBezTo>
                      <a:pt x="19" y="117"/>
                      <a:pt x="17" y="118"/>
                      <a:pt x="16" y="119"/>
                    </a:cubicBezTo>
                    <a:cubicBezTo>
                      <a:pt x="15" y="120"/>
                      <a:pt x="15" y="120"/>
                      <a:pt x="15" y="120"/>
                    </a:cubicBezTo>
                    <a:cubicBezTo>
                      <a:pt x="13" y="121"/>
                      <a:pt x="13" y="121"/>
                      <a:pt x="12" y="120"/>
                    </a:cubicBezTo>
                    <a:cubicBezTo>
                      <a:pt x="11" y="119"/>
                      <a:pt x="10" y="118"/>
                      <a:pt x="9" y="119"/>
                    </a:cubicBezTo>
                    <a:cubicBezTo>
                      <a:pt x="8" y="119"/>
                      <a:pt x="8" y="121"/>
                      <a:pt x="7" y="123"/>
                    </a:cubicBezTo>
                    <a:cubicBezTo>
                      <a:pt x="7" y="124"/>
                      <a:pt x="7" y="124"/>
                      <a:pt x="7" y="124"/>
                    </a:cubicBezTo>
                    <a:cubicBezTo>
                      <a:pt x="7" y="126"/>
                      <a:pt x="6" y="126"/>
                      <a:pt x="6" y="125"/>
                    </a:cubicBezTo>
                    <a:cubicBezTo>
                      <a:pt x="5" y="125"/>
                      <a:pt x="4" y="125"/>
                      <a:pt x="3" y="127"/>
                    </a:cubicBezTo>
                    <a:cubicBezTo>
                      <a:pt x="2" y="128"/>
                      <a:pt x="2" y="128"/>
                      <a:pt x="2" y="128"/>
                    </a:cubicBezTo>
                    <a:cubicBezTo>
                      <a:pt x="1" y="130"/>
                      <a:pt x="0" y="131"/>
                      <a:pt x="0" y="134"/>
                    </a:cubicBezTo>
                    <a:cubicBezTo>
                      <a:pt x="1" y="140"/>
                      <a:pt x="6" y="142"/>
                      <a:pt x="11" y="143"/>
                    </a:cubicBezTo>
                    <a:cubicBezTo>
                      <a:pt x="13" y="144"/>
                      <a:pt x="14" y="145"/>
                      <a:pt x="14" y="146"/>
                    </a:cubicBezTo>
                    <a:cubicBezTo>
                      <a:pt x="14" y="148"/>
                      <a:pt x="14" y="148"/>
                      <a:pt x="14" y="148"/>
                    </a:cubicBezTo>
                    <a:cubicBezTo>
                      <a:pt x="15" y="150"/>
                      <a:pt x="15" y="150"/>
                      <a:pt x="15" y="150"/>
                    </a:cubicBezTo>
                    <a:cubicBezTo>
                      <a:pt x="17" y="152"/>
                      <a:pt x="17" y="153"/>
                      <a:pt x="16" y="154"/>
                    </a:cubicBezTo>
                    <a:cubicBezTo>
                      <a:pt x="14" y="156"/>
                      <a:pt x="15" y="157"/>
                      <a:pt x="17" y="160"/>
                    </a:cubicBezTo>
                    <a:cubicBezTo>
                      <a:pt x="17" y="161"/>
                      <a:pt x="17" y="161"/>
                      <a:pt x="17" y="161"/>
                    </a:cubicBezTo>
                    <a:cubicBezTo>
                      <a:pt x="18" y="162"/>
                      <a:pt x="18" y="163"/>
                      <a:pt x="18" y="163"/>
                    </a:cubicBezTo>
                    <a:cubicBezTo>
                      <a:pt x="17" y="163"/>
                      <a:pt x="15" y="163"/>
                      <a:pt x="15" y="163"/>
                    </a:cubicBezTo>
                    <a:cubicBezTo>
                      <a:pt x="14" y="163"/>
                      <a:pt x="14" y="163"/>
                      <a:pt x="14" y="163"/>
                    </a:cubicBezTo>
                    <a:cubicBezTo>
                      <a:pt x="13" y="163"/>
                      <a:pt x="13" y="163"/>
                      <a:pt x="12" y="164"/>
                    </a:cubicBezTo>
                    <a:cubicBezTo>
                      <a:pt x="12" y="164"/>
                      <a:pt x="12" y="166"/>
                      <a:pt x="12" y="167"/>
                    </a:cubicBezTo>
                    <a:cubicBezTo>
                      <a:pt x="12" y="168"/>
                      <a:pt x="12" y="168"/>
                      <a:pt x="12" y="168"/>
                    </a:cubicBezTo>
                    <a:cubicBezTo>
                      <a:pt x="13" y="170"/>
                      <a:pt x="15" y="174"/>
                      <a:pt x="22" y="174"/>
                    </a:cubicBezTo>
                    <a:cubicBezTo>
                      <a:pt x="22" y="174"/>
                      <a:pt x="24" y="174"/>
                      <a:pt x="24" y="175"/>
                    </a:cubicBezTo>
                    <a:cubicBezTo>
                      <a:pt x="24" y="176"/>
                      <a:pt x="22" y="178"/>
                      <a:pt x="21" y="178"/>
                    </a:cubicBezTo>
                    <a:cubicBezTo>
                      <a:pt x="17" y="178"/>
                      <a:pt x="16" y="180"/>
                      <a:pt x="15" y="182"/>
                    </a:cubicBezTo>
                    <a:cubicBezTo>
                      <a:pt x="15" y="183"/>
                      <a:pt x="15" y="183"/>
                      <a:pt x="15" y="183"/>
                    </a:cubicBezTo>
                    <a:cubicBezTo>
                      <a:pt x="15" y="184"/>
                      <a:pt x="14" y="184"/>
                      <a:pt x="13" y="184"/>
                    </a:cubicBezTo>
                    <a:cubicBezTo>
                      <a:pt x="12" y="185"/>
                      <a:pt x="11" y="184"/>
                      <a:pt x="9" y="184"/>
                    </a:cubicBezTo>
                    <a:cubicBezTo>
                      <a:pt x="8" y="183"/>
                      <a:pt x="5" y="183"/>
                      <a:pt x="3" y="183"/>
                    </a:cubicBezTo>
                    <a:cubicBezTo>
                      <a:pt x="2" y="183"/>
                      <a:pt x="2" y="184"/>
                      <a:pt x="2" y="184"/>
                    </a:cubicBezTo>
                    <a:cubicBezTo>
                      <a:pt x="2" y="185"/>
                      <a:pt x="2" y="185"/>
                      <a:pt x="2" y="185"/>
                    </a:cubicBezTo>
                    <a:cubicBezTo>
                      <a:pt x="1" y="187"/>
                      <a:pt x="0" y="189"/>
                      <a:pt x="3" y="190"/>
                    </a:cubicBezTo>
                    <a:cubicBezTo>
                      <a:pt x="3" y="190"/>
                      <a:pt x="5" y="191"/>
                      <a:pt x="5" y="191"/>
                    </a:cubicBezTo>
                    <a:cubicBezTo>
                      <a:pt x="10" y="194"/>
                      <a:pt x="10" y="194"/>
                      <a:pt x="10" y="194"/>
                    </a:cubicBezTo>
                    <a:cubicBezTo>
                      <a:pt x="11" y="195"/>
                      <a:pt x="13" y="194"/>
                      <a:pt x="14" y="194"/>
                    </a:cubicBezTo>
                    <a:cubicBezTo>
                      <a:pt x="14" y="194"/>
                      <a:pt x="15" y="194"/>
                      <a:pt x="15" y="194"/>
                    </a:cubicBezTo>
                    <a:cubicBezTo>
                      <a:pt x="15" y="194"/>
                      <a:pt x="15" y="194"/>
                      <a:pt x="15" y="194"/>
                    </a:cubicBezTo>
                    <a:cubicBezTo>
                      <a:pt x="15" y="194"/>
                      <a:pt x="15" y="194"/>
                      <a:pt x="15" y="194"/>
                    </a:cubicBezTo>
                    <a:cubicBezTo>
                      <a:pt x="15" y="196"/>
                      <a:pt x="15" y="196"/>
                      <a:pt x="15" y="196"/>
                    </a:cubicBezTo>
                    <a:cubicBezTo>
                      <a:pt x="15" y="197"/>
                      <a:pt x="15" y="198"/>
                      <a:pt x="15" y="198"/>
                    </a:cubicBezTo>
                    <a:cubicBezTo>
                      <a:pt x="15" y="200"/>
                      <a:pt x="15" y="202"/>
                      <a:pt x="16" y="203"/>
                    </a:cubicBezTo>
                    <a:cubicBezTo>
                      <a:pt x="17" y="203"/>
                      <a:pt x="18" y="204"/>
                      <a:pt x="19" y="204"/>
                    </a:cubicBezTo>
                    <a:cubicBezTo>
                      <a:pt x="21" y="203"/>
                      <a:pt x="23" y="202"/>
                      <a:pt x="24" y="201"/>
                    </a:cubicBezTo>
                    <a:cubicBezTo>
                      <a:pt x="25" y="199"/>
                      <a:pt x="27" y="197"/>
                      <a:pt x="31" y="197"/>
                    </a:cubicBezTo>
                    <a:cubicBezTo>
                      <a:pt x="34" y="198"/>
                      <a:pt x="34" y="198"/>
                      <a:pt x="34" y="198"/>
                    </a:cubicBezTo>
                    <a:cubicBezTo>
                      <a:pt x="39" y="198"/>
                      <a:pt x="41" y="198"/>
                      <a:pt x="43" y="201"/>
                    </a:cubicBezTo>
                    <a:cubicBezTo>
                      <a:pt x="47" y="205"/>
                      <a:pt x="52" y="203"/>
                      <a:pt x="53" y="203"/>
                    </a:cubicBezTo>
                    <a:cubicBezTo>
                      <a:pt x="56" y="202"/>
                      <a:pt x="56" y="202"/>
                      <a:pt x="56" y="202"/>
                    </a:cubicBezTo>
                    <a:cubicBezTo>
                      <a:pt x="58" y="202"/>
                      <a:pt x="60" y="201"/>
                      <a:pt x="63" y="199"/>
                    </a:cubicBezTo>
                    <a:cubicBezTo>
                      <a:pt x="64" y="198"/>
                      <a:pt x="65" y="197"/>
                      <a:pt x="66" y="197"/>
                    </a:cubicBezTo>
                    <a:cubicBezTo>
                      <a:pt x="67" y="195"/>
                      <a:pt x="68" y="194"/>
                      <a:pt x="75" y="194"/>
                    </a:cubicBezTo>
                    <a:cubicBezTo>
                      <a:pt x="78" y="195"/>
                      <a:pt x="81" y="196"/>
                      <a:pt x="84" y="197"/>
                    </a:cubicBezTo>
                    <a:cubicBezTo>
                      <a:pt x="84" y="197"/>
                      <a:pt x="85" y="197"/>
                      <a:pt x="85" y="197"/>
                    </a:cubicBezTo>
                    <a:cubicBezTo>
                      <a:pt x="85" y="197"/>
                      <a:pt x="85" y="196"/>
                      <a:pt x="85" y="196"/>
                    </a:cubicBezTo>
                    <a:cubicBezTo>
                      <a:pt x="85" y="196"/>
                      <a:pt x="85" y="195"/>
                      <a:pt x="85" y="195"/>
                    </a:cubicBezTo>
                    <a:cubicBezTo>
                      <a:pt x="85" y="193"/>
                      <a:pt x="84" y="191"/>
                      <a:pt x="83" y="190"/>
                    </a:cubicBezTo>
                    <a:cubicBezTo>
                      <a:pt x="81" y="187"/>
                      <a:pt x="81" y="187"/>
                      <a:pt x="81" y="187"/>
                    </a:cubicBezTo>
                    <a:cubicBezTo>
                      <a:pt x="80" y="186"/>
                      <a:pt x="80" y="186"/>
                      <a:pt x="80" y="186"/>
                    </a:cubicBezTo>
                    <a:cubicBezTo>
                      <a:pt x="79" y="184"/>
                      <a:pt x="78" y="183"/>
                      <a:pt x="78" y="178"/>
                    </a:cubicBezTo>
                    <a:cubicBezTo>
                      <a:pt x="79" y="171"/>
                      <a:pt x="79" y="171"/>
                      <a:pt x="79" y="171"/>
                    </a:cubicBezTo>
                    <a:cubicBezTo>
                      <a:pt x="79" y="165"/>
                      <a:pt x="79" y="165"/>
                      <a:pt x="79" y="165"/>
                    </a:cubicBezTo>
                    <a:cubicBezTo>
                      <a:pt x="79" y="164"/>
                      <a:pt x="79" y="162"/>
                      <a:pt x="79" y="160"/>
                    </a:cubicBezTo>
                    <a:cubicBezTo>
                      <a:pt x="79" y="156"/>
                      <a:pt x="79" y="153"/>
                      <a:pt x="79" y="152"/>
                    </a:cubicBezTo>
                    <a:cubicBezTo>
                      <a:pt x="79" y="152"/>
                      <a:pt x="84" y="147"/>
                      <a:pt x="84" y="147"/>
                    </a:cubicBezTo>
                    <a:cubicBezTo>
                      <a:pt x="84" y="146"/>
                      <a:pt x="91" y="138"/>
                      <a:pt x="93" y="134"/>
                    </a:cubicBezTo>
                    <a:cubicBezTo>
                      <a:pt x="94" y="132"/>
                      <a:pt x="98" y="130"/>
                      <a:pt x="101" y="129"/>
                    </a:cubicBezTo>
                    <a:cubicBezTo>
                      <a:pt x="104" y="128"/>
                      <a:pt x="107" y="127"/>
                      <a:pt x="109" y="125"/>
                    </a:cubicBezTo>
                    <a:cubicBezTo>
                      <a:pt x="115" y="122"/>
                      <a:pt x="115" y="122"/>
                      <a:pt x="115" y="122"/>
                    </a:cubicBezTo>
                    <a:cubicBezTo>
                      <a:pt x="120" y="120"/>
                      <a:pt x="124" y="118"/>
                      <a:pt x="124" y="115"/>
                    </a:cubicBezTo>
                    <a:cubicBezTo>
                      <a:pt x="125" y="113"/>
                      <a:pt x="130" y="110"/>
                      <a:pt x="136" y="110"/>
                    </a:cubicBezTo>
                    <a:cubicBezTo>
                      <a:pt x="139" y="110"/>
                      <a:pt x="139" y="111"/>
                      <a:pt x="139" y="112"/>
                    </a:cubicBezTo>
                    <a:cubicBezTo>
                      <a:pt x="138" y="113"/>
                      <a:pt x="138" y="114"/>
                      <a:pt x="140" y="115"/>
                    </a:cubicBezTo>
                    <a:cubicBezTo>
                      <a:pt x="141" y="117"/>
                      <a:pt x="143" y="117"/>
                      <a:pt x="145" y="117"/>
                    </a:cubicBezTo>
                    <a:cubicBezTo>
                      <a:pt x="145" y="117"/>
                      <a:pt x="145" y="117"/>
                      <a:pt x="145" y="116"/>
                    </a:cubicBezTo>
                    <a:cubicBezTo>
                      <a:pt x="147" y="114"/>
                      <a:pt x="147" y="114"/>
                      <a:pt x="147" y="114"/>
                    </a:cubicBezTo>
                    <a:cubicBezTo>
                      <a:pt x="148" y="111"/>
                      <a:pt x="150" y="110"/>
                      <a:pt x="153" y="109"/>
                    </a:cubicBezTo>
                    <a:cubicBezTo>
                      <a:pt x="154" y="108"/>
                      <a:pt x="156" y="107"/>
                      <a:pt x="157" y="106"/>
                    </a:cubicBezTo>
                    <a:cubicBezTo>
                      <a:pt x="160" y="104"/>
                      <a:pt x="160" y="102"/>
                      <a:pt x="159" y="101"/>
                    </a:cubicBezTo>
                    <a:cubicBezTo>
                      <a:pt x="159" y="100"/>
                      <a:pt x="159" y="99"/>
                      <a:pt x="160" y="98"/>
                    </a:cubicBezTo>
                    <a:cubicBezTo>
                      <a:pt x="161" y="96"/>
                      <a:pt x="162" y="96"/>
                      <a:pt x="164" y="98"/>
                    </a:cubicBezTo>
                    <a:cubicBezTo>
                      <a:pt x="165" y="98"/>
                      <a:pt x="165" y="98"/>
                      <a:pt x="165" y="98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67" y="97"/>
                      <a:pt x="168" y="95"/>
                      <a:pt x="168" y="92"/>
                    </a:cubicBezTo>
                    <a:cubicBezTo>
                      <a:pt x="168" y="88"/>
                      <a:pt x="168" y="88"/>
                      <a:pt x="168" y="88"/>
                    </a:cubicBezTo>
                    <a:cubicBezTo>
                      <a:pt x="168" y="83"/>
                      <a:pt x="168" y="83"/>
                      <a:pt x="168" y="83"/>
                    </a:cubicBezTo>
                    <a:cubicBezTo>
                      <a:pt x="168" y="81"/>
                      <a:pt x="169" y="81"/>
                      <a:pt x="170" y="81"/>
                    </a:cubicBezTo>
                    <a:cubicBezTo>
                      <a:pt x="172" y="81"/>
                      <a:pt x="175" y="80"/>
                      <a:pt x="178" y="78"/>
                    </a:cubicBezTo>
                    <a:cubicBezTo>
                      <a:pt x="179" y="77"/>
                      <a:pt x="180" y="75"/>
                      <a:pt x="180" y="74"/>
                    </a:cubicBezTo>
                    <a:cubicBezTo>
                      <a:pt x="180" y="71"/>
                      <a:pt x="178" y="69"/>
                      <a:pt x="175" y="67"/>
                    </a:cubicBezTo>
                    <a:cubicBezTo>
                      <a:pt x="173" y="65"/>
                      <a:pt x="173" y="65"/>
                      <a:pt x="173" y="65"/>
                    </a:cubicBezTo>
                    <a:cubicBezTo>
                      <a:pt x="171" y="63"/>
                      <a:pt x="172" y="63"/>
                      <a:pt x="172" y="62"/>
                    </a:cubicBezTo>
                    <a:cubicBezTo>
                      <a:pt x="172" y="62"/>
                      <a:pt x="173" y="61"/>
                      <a:pt x="173" y="59"/>
                    </a:cubicBezTo>
                    <a:cubicBezTo>
                      <a:pt x="172" y="56"/>
                      <a:pt x="170" y="53"/>
                      <a:pt x="167" y="51"/>
                    </a:cubicBezTo>
                    <a:cubicBezTo>
                      <a:pt x="167" y="51"/>
                      <a:pt x="164" y="50"/>
                      <a:pt x="164" y="50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59" y="46"/>
                      <a:pt x="158" y="46"/>
                      <a:pt x="157" y="46"/>
                    </a:cubicBezTo>
                    <a:cubicBezTo>
                      <a:pt x="156" y="46"/>
                      <a:pt x="156" y="47"/>
                      <a:pt x="155" y="48"/>
                    </a:cubicBezTo>
                    <a:cubicBezTo>
                      <a:pt x="155" y="49"/>
                      <a:pt x="154" y="50"/>
                      <a:pt x="153" y="50"/>
                    </a:cubicBezTo>
                    <a:cubicBezTo>
                      <a:pt x="152" y="50"/>
                      <a:pt x="152" y="50"/>
                      <a:pt x="152" y="49"/>
                    </a:cubicBezTo>
                    <a:cubicBezTo>
                      <a:pt x="151" y="48"/>
                      <a:pt x="151" y="47"/>
                      <a:pt x="150" y="47"/>
                    </a:cubicBezTo>
                    <a:cubicBezTo>
                      <a:pt x="149" y="47"/>
                      <a:pt x="148" y="48"/>
                      <a:pt x="147" y="48"/>
                    </a:cubicBezTo>
                    <a:cubicBezTo>
                      <a:pt x="145" y="50"/>
                      <a:pt x="145" y="50"/>
                      <a:pt x="143" y="50"/>
                    </a:cubicBezTo>
                    <a:cubicBezTo>
                      <a:pt x="141" y="49"/>
                      <a:pt x="141" y="49"/>
                      <a:pt x="141" y="49"/>
                    </a:cubicBezTo>
                    <a:cubicBezTo>
                      <a:pt x="139" y="49"/>
                      <a:pt x="139" y="49"/>
                      <a:pt x="139" y="49"/>
                    </a:cubicBezTo>
                    <a:cubicBezTo>
                      <a:pt x="136" y="48"/>
                      <a:pt x="135" y="48"/>
                      <a:pt x="135" y="45"/>
                    </a:cubicBezTo>
                    <a:cubicBezTo>
                      <a:pt x="134" y="42"/>
                      <a:pt x="133" y="40"/>
                      <a:pt x="132" y="39"/>
                    </a:cubicBezTo>
                    <a:cubicBezTo>
                      <a:pt x="131" y="35"/>
                      <a:pt x="131" y="35"/>
                      <a:pt x="131" y="35"/>
                    </a:cubicBezTo>
                    <a:cubicBezTo>
                      <a:pt x="130" y="32"/>
                      <a:pt x="129" y="31"/>
                      <a:pt x="127" y="29"/>
                    </a:cubicBezTo>
                    <a:cubicBezTo>
                      <a:pt x="126" y="28"/>
                      <a:pt x="126" y="27"/>
                      <a:pt x="125" y="25"/>
                    </a:cubicBezTo>
                    <a:cubicBezTo>
                      <a:pt x="124" y="20"/>
                      <a:pt x="124" y="20"/>
                      <a:pt x="124" y="20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3" y="16"/>
                      <a:pt x="123" y="16"/>
                      <a:pt x="122" y="15"/>
                    </a:cubicBezTo>
                    <a:cubicBezTo>
                      <a:pt x="120" y="15"/>
                      <a:pt x="120" y="15"/>
                      <a:pt x="120" y="15"/>
                    </a:cubicBezTo>
                    <a:cubicBezTo>
                      <a:pt x="118" y="12"/>
                      <a:pt x="118" y="12"/>
                      <a:pt x="118" y="12"/>
                    </a:cubicBezTo>
                    <a:cubicBezTo>
                      <a:pt x="117" y="11"/>
                      <a:pt x="117" y="11"/>
                      <a:pt x="115" y="10"/>
                    </a:cubicBezTo>
                    <a:cubicBezTo>
                      <a:pt x="113" y="10"/>
                      <a:pt x="113" y="10"/>
                      <a:pt x="113" y="9"/>
                    </a:cubicBezTo>
                    <a:cubicBezTo>
                      <a:pt x="112" y="6"/>
                      <a:pt x="110" y="5"/>
                      <a:pt x="108" y="5"/>
                    </a:cubicBezTo>
                    <a:cubicBezTo>
                      <a:pt x="107" y="5"/>
                      <a:pt x="106" y="6"/>
                      <a:pt x="106" y="7"/>
                    </a:cubicBezTo>
                    <a:cubicBezTo>
                      <a:pt x="106" y="8"/>
                      <a:pt x="106" y="9"/>
                      <a:pt x="105" y="10"/>
                    </a:cubicBezTo>
                    <a:cubicBezTo>
                      <a:pt x="104" y="10"/>
                      <a:pt x="103" y="10"/>
                      <a:pt x="101" y="10"/>
                    </a:cubicBezTo>
                    <a:cubicBezTo>
                      <a:pt x="99" y="9"/>
                      <a:pt x="99" y="9"/>
                      <a:pt x="99" y="6"/>
                    </a:cubicBezTo>
                    <a:cubicBezTo>
                      <a:pt x="99" y="4"/>
                      <a:pt x="99" y="4"/>
                      <a:pt x="99" y="4"/>
                    </a:cubicBezTo>
                    <a:cubicBezTo>
                      <a:pt x="98" y="3"/>
                      <a:pt x="98" y="1"/>
                      <a:pt x="97" y="0"/>
                    </a:cubicBezTo>
                    <a:cubicBezTo>
                      <a:pt x="95" y="0"/>
                      <a:pt x="93" y="0"/>
                      <a:pt x="91" y="2"/>
                    </a:cubicBezTo>
                    <a:close/>
                    <a:moveTo>
                      <a:pt x="87" y="7"/>
                    </a:moveTo>
                    <a:cubicBezTo>
                      <a:pt x="88" y="5"/>
                      <a:pt x="88" y="5"/>
                      <a:pt x="88" y="5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2" y="3"/>
                      <a:pt x="92" y="3"/>
                      <a:pt x="92" y="3"/>
                    </a:cubicBezTo>
                    <a:cubicBezTo>
                      <a:pt x="93" y="3"/>
                      <a:pt x="95" y="2"/>
                      <a:pt x="96" y="2"/>
                    </a:cubicBezTo>
                    <a:cubicBezTo>
                      <a:pt x="96" y="2"/>
                      <a:pt x="97" y="3"/>
                      <a:pt x="97" y="4"/>
                    </a:cubicBezTo>
                    <a:cubicBezTo>
                      <a:pt x="97" y="4"/>
                      <a:pt x="97" y="6"/>
                      <a:pt x="97" y="6"/>
                    </a:cubicBezTo>
                    <a:cubicBezTo>
                      <a:pt x="97" y="9"/>
                      <a:pt x="97" y="11"/>
                      <a:pt x="101" y="12"/>
                    </a:cubicBezTo>
                    <a:cubicBezTo>
                      <a:pt x="103" y="12"/>
                      <a:pt x="105" y="12"/>
                      <a:pt x="106" y="11"/>
                    </a:cubicBezTo>
                    <a:cubicBezTo>
                      <a:pt x="107" y="10"/>
                      <a:pt x="108" y="9"/>
                      <a:pt x="108" y="7"/>
                    </a:cubicBezTo>
                    <a:cubicBezTo>
                      <a:pt x="108" y="7"/>
                      <a:pt x="108" y="7"/>
                      <a:pt x="108" y="7"/>
                    </a:cubicBezTo>
                    <a:cubicBezTo>
                      <a:pt x="109" y="7"/>
                      <a:pt x="111" y="8"/>
                      <a:pt x="111" y="9"/>
                    </a:cubicBezTo>
                    <a:cubicBezTo>
                      <a:pt x="111" y="12"/>
                      <a:pt x="113" y="12"/>
                      <a:pt x="115" y="12"/>
                    </a:cubicBezTo>
                    <a:cubicBezTo>
                      <a:pt x="116" y="12"/>
                      <a:pt x="116" y="13"/>
                      <a:pt x="117" y="14"/>
                    </a:cubicBezTo>
                    <a:cubicBezTo>
                      <a:pt x="119" y="16"/>
                      <a:pt x="119" y="16"/>
                      <a:pt x="119" y="16"/>
                    </a:cubicBezTo>
                    <a:cubicBezTo>
                      <a:pt x="121" y="17"/>
                      <a:pt x="121" y="17"/>
                      <a:pt x="121" y="17"/>
                    </a:cubicBezTo>
                    <a:cubicBezTo>
                      <a:pt x="121" y="17"/>
                      <a:pt x="121" y="18"/>
                      <a:pt x="122" y="20"/>
                    </a:cubicBezTo>
                    <a:cubicBezTo>
                      <a:pt x="122" y="21"/>
                      <a:pt x="122" y="21"/>
                      <a:pt x="122" y="21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4" y="28"/>
                      <a:pt x="124" y="28"/>
                      <a:pt x="126" y="30"/>
                    </a:cubicBezTo>
                    <a:cubicBezTo>
                      <a:pt x="128" y="32"/>
                      <a:pt x="128" y="33"/>
                      <a:pt x="129" y="36"/>
                    </a:cubicBezTo>
                    <a:cubicBezTo>
                      <a:pt x="131" y="39"/>
                      <a:pt x="131" y="39"/>
                      <a:pt x="131" y="39"/>
                    </a:cubicBezTo>
                    <a:cubicBezTo>
                      <a:pt x="132" y="41"/>
                      <a:pt x="132" y="43"/>
                      <a:pt x="133" y="45"/>
                    </a:cubicBezTo>
                    <a:cubicBezTo>
                      <a:pt x="133" y="50"/>
                      <a:pt x="135" y="50"/>
                      <a:pt x="138" y="50"/>
                    </a:cubicBezTo>
                    <a:cubicBezTo>
                      <a:pt x="140" y="51"/>
                      <a:pt x="140" y="51"/>
                      <a:pt x="140" y="51"/>
                    </a:cubicBezTo>
                    <a:cubicBezTo>
                      <a:pt x="142" y="51"/>
                      <a:pt x="142" y="51"/>
                      <a:pt x="142" y="51"/>
                    </a:cubicBezTo>
                    <a:cubicBezTo>
                      <a:pt x="145" y="52"/>
                      <a:pt x="145" y="52"/>
                      <a:pt x="148" y="50"/>
                    </a:cubicBezTo>
                    <a:cubicBezTo>
                      <a:pt x="149" y="49"/>
                      <a:pt x="149" y="49"/>
                      <a:pt x="149" y="49"/>
                    </a:cubicBezTo>
                    <a:cubicBezTo>
                      <a:pt x="149" y="49"/>
                      <a:pt x="150" y="50"/>
                      <a:pt x="150" y="50"/>
                    </a:cubicBezTo>
                    <a:cubicBezTo>
                      <a:pt x="150" y="51"/>
                      <a:pt x="151" y="53"/>
                      <a:pt x="154" y="52"/>
                    </a:cubicBezTo>
                    <a:cubicBezTo>
                      <a:pt x="156" y="51"/>
                      <a:pt x="156" y="50"/>
                      <a:pt x="157" y="49"/>
                    </a:cubicBezTo>
                    <a:cubicBezTo>
                      <a:pt x="157" y="48"/>
                      <a:pt x="158" y="48"/>
                      <a:pt x="158" y="48"/>
                    </a:cubicBezTo>
                    <a:cubicBezTo>
                      <a:pt x="158" y="48"/>
                      <a:pt x="158" y="48"/>
                      <a:pt x="159" y="48"/>
                    </a:cubicBezTo>
                    <a:cubicBezTo>
                      <a:pt x="163" y="51"/>
                      <a:pt x="163" y="51"/>
                      <a:pt x="163" y="51"/>
                    </a:cubicBezTo>
                    <a:cubicBezTo>
                      <a:pt x="166" y="53"/>
                      <a:pt x="166" y="53"/>
                      <a:pt x="166" y="53"/>
                    </a:cubicBezTo>
                    <a:cubicBezTo>
                      <a:pt x="169" y="54"/>
                      <a:pt x="170" y="56"/>
                      <a:pt x="171" y="59"/>
                    </a:cubicBezTo>
                    <a:cubicBezTo>
                      <a:pt x="171" y="59"/>
                      <a:pt x="171" y="59"/>
                      <a:pt x="171" y="60"/>
                    </a:cubicBezTo>
                    <a:cubicBezTo>
                      <a:pt x="171" y="61"/>
                      <a:pt x="170" y="61"/>
                      <a:pt x="170" y="62"/>
                    </a:cubicBezTo>
                    <a:cubicBezTo>
                      <a:pt x="170" y="62"/>
                      <a:pt x="170" y="63"/>
                      <a:pt x="170" y="63"/>
                    </a:cubicBezTo>
                    <a:cubicBezTo>
                      <a:pt x="170" y="64"/>
                      <a:pt x="170" y="65"/>
                      <a:pt x="172" y="66"/>
                    </a:cubicBezTo>
                    <a:cubicBezTo>
                      <a:pt x="174" y="68"/>
                      <a:pt x="174" y="68"/>
                      <a:pt x="174" y="68"/>
                    </a:cubicBezTo>
                    <a:cubicBezTo>
                      <a:pt x="176" y="70"/>
                      <a:pt x="178" y="72"/>
                      <a:pt x="178" y="74"/>
                    </a:cubicBezTo>
                    <a:cubicBezTo>
                      <a:pt x="178" y="74"/>
                      <a:pt x="178" y="74"/>
                      <a:pt x="178" y="74"/>
                    </a:cubicBezTo>
                    <a:cubicBezTo>
                      <a:pt x="178" y="75"/>
                      <a:pt x="178" y="76"/>
                      <a:pt x="177" y="77"/>
                    </a:cubicBezTo>
                    <a:cubicBezTo>
                      <a:pt x="174" y="79"/>
                      <a:pt x="172" y="79"/>
                      <a:pt x="170" y="79"/>
                    </a:cubicBezTo>
                    <a:cubicBezTo>
                      <a:pt x="168" y="80"/>
                      <a:pt x="166" y="80"/>
                      <a:pt x="166" y="83"/>
                    </a:cubicBezTo>
                    <a:cubicBezTo>
                      <a:pt x="166" y="88"/>
                      <a:pt x="166" y="88"/>
                      <a:pt x="166" y="88"/>
                    </a:cubicBezTo>
                    <a:cubicBezTo>
                      <a:pt x="166" y="93"/>
                      <a:pt x="166" y="93"/>
                      <a:pt x="166" y="93"/>
                    </a:cubicBezTo>
                    <a:cubicBezTo>
                      <a:pt x="166" y="93"/>
                      <a:pt x="166" y="93"/>
                      <a:pt x="166" y="93"/>
                    </a:cubicBezTo>
                    <a:cubicBezTo>
                      <a:pt x="166" y="95"/>
                      <a:pt x="166" y="96"/>
                      <a:pt x="165" y="96"/>
                    </a:cubicBezTo>
                    <a:cubicBezTo>
                      <a:pt x="165" y="96"/>
                      <a:pt x="165" y="96"/>
                      <a:pt x="165" y="96"/>
                    </a:cubicBezTo>
                    <a:cubicBezTo>
                      <a:pt x="164" y="95"/>
                      <a:pt x="160" y="93"/>
                      <a:pt x="158" y="97"/>
                    </a:cubicBezTo>
                    <a:cubicBezTo>
                      <a:pt x="157" y="98"/>
                      <a:pt x="157" y="99"/>
                      <a:pt x="157" y="100"/>
                    </a:cubicBezTo>
                    <a:cubicBezTo>
                      <a:pt x="157" y="100"/>
                      <a:pt x="157" y="101"/>
                      <a:pt x="157" y="101"/>
                    </a:cubicBezTo>
                    <a:cubicBezTo>
                      <a:pt x="158" y="101"/>
                      <a:pt x="158" y="102"/>
                      <a:pt x="158" y="102"/>
                    </a:cubicBezTo>
                    <a:cubicBezTo>
                      <a:pt x="158" y="103"/>
                      <a:pt x="157" y="103"/>
                      <a:pt x="156" y="104"/>
                    </a:cubicBezTo>
                    <a:cubicBezTo>
                      <a:pt x="155" y="105"/>
                      <a:pt x="153" y="106"/>
                      <a:pt x="152" y="107"/>
                    </a:cubicBezTo>
                    <a:cubicBezTo>
                      <a:pt x="149" y="109"/>
                      <a:pt x="147" y="110"/>
                      <a:pt x="145" y="113"/>
                    </a:cubicBezTo>
                    <a:cubicBezTo>
                      <a:pt x="145" y="113"/>
                      <a:pt x="144" y="114"/>
                      <a:pt x="144" y="115"/>
                    </a:cubicBezTo>
                    <a:cubicBezTo>
                      <a:pt x="143" y="115"/>
                      <a:pt x="142" y="115"/>
                      <a:pt x="141" y="114"/>
                    </a:cubicBezTo>
                    <a:cubicBezTo>
                      <a:pt x="140" y="113"/>
                      <a:pt x="140" y="113"/>
                      <a:pt x="140" y="112"/>
                    </a:cubicBezTo>
                    <a:cubicBezTo>
                      <a:pt x="141" y="110"/>
                      <a:pt x="140" y="109"/>
                      <a:pt x="136" y="108"/>
                    </a:cubicBezTo>
                    <a:cubicBezTo>
                      <a:pt x="130" y="108"/>
                      <a:pt x="124" y="111"/>
                      <a:pt x="122" y="115"/>
                    </a:cubicBezTo>
                    <a:cubicBezTo>
                      <a:pt x="122" y="116"/>
                      <a:pt x="118" y="118"/>
                      <a:pt x="114" y="120"/>
                    </a:cubicBezTo>
                    <a:cubicBezTo>
                      <a:pt x="108" y="124"/>
                      <a:pt x="108" y="124"/>
                      <a:pt x="108" y="124"/>
                    </a:cubicBezTo>
                    <a:cubicBezTo>
                      <a:pt x="106" y="125"/>
                      <a:pt x="103" y="126"/>
                      <a:pt x="101" y="127"/>
                    </a:cubicBezTo>
                    <a:cubicBezTo>
                      <a:pt x="96" y="129"/>
                      <a:pt x="93" y="130"/>
                      <a:pt x="92" y="133"/>
                    </a:cubicBezTo>
                    <a:cubicBezTo>
                      <a:pt x="90" y="137"/>
                      <a:pt x="82" y="145"/>
                      <a:pt x="82" y="145"/>
                    </a:cubicBezTo>
                    <a:cubicBezTo>
                      <a:pt x="77" y="151"/>
                      <a:pt x="77" y="151"/>
                      <a:pt x="77" y="151"/>
                    </a:cubicBezTo>
                    <a:cubicBezTo>
                      <a:pt x="77" y="151"/>
                      <a:pt x="77" y="152"/>
                      <a:pt x="77" y="152"/>
                    </a:cubicBezTo>
                    <a:cubicBezTo>
                      <a:pt x="77" y="152"/>
                      <a:pt x="77" y="152"/>
                      <a:pt x="77" y="152"/>
                    </a:cubicBezTo>
                    <a:cubicBezTo>
                      <a:pt x="77" y="152"/>
                      <a:pt x="77" y="156"/>
                      <a:pt x="77" y="160"/>
                    </a:cubicBezTo>
                    <a:cubicBezTo>
                      <a:pt x="77" y="162"/>
                      <a:pt x="77" y="164"/>
                      <a:pt x="77" y="165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6" y="178"/>
                      <a:pt x="76" y="178"/>
                      <a:pt x="76" y="178"/>
                    </a:cubicBezTo>
                    <a:cubicBezTo>
                      <a:pt x="76" y="183"/>
                      <a:pt x="77" y="185"/>
                      <a:pt x="79" y="187"/>
                    </a:cubicBezTo>
                    <a:cubicBezTo>
                      <a:pt x="79" y="188"/>
                      <a:pt x="79" y="188"/>
                      <a:pt x="79" y="188"/>
                    </a:cubicBezTo>
                    <a:cubicBezTo>
                      <a:pt x="81" y="191"/>
                      <a:pt x="81" y="191"/>
                      <a:pt x="81" y="191"/>
                    </a:cubicBezTo>
                    <a:cubicBezTo>
                      <a:pt x="82" y="192"/>
                      <a:pt x="83" y="193"/>
                      <a:pt x="83" y="195"/>
                    </a:cubicBezTo>
                    <a:cubicBezTo>
                      <a:pt x="81" y="194"/>
                      <a:pt x="78" y="193"/>
                      <a:pt x="75" y="192"/>
                    </a:cubicBezTo>
                    <a:cubicBezTo>
                      <a:pt x="67" y="192"/>
                      <a:pt x="66" y="193"/>
                      <a:pt x="64" y="196"/>
                    </a:cubicBezTo>
                    <a:cubicBezTo>
                      <a:pt x="64" y="196"/>
                      <a:pt x="63" y="197"/>
                      <a:pt x="62" y="198"/>
                    </a:cubicBezTo>
                    <a:cubicBezTo>
                      <a:pt x="59" y="200"/>
                      <a:pt x="58" y="200"/>
                      <a:pt x="56" y="200"/>
                    </a:cubicBezTo>
                    <a:cubicBezTo>
                      <a:pt x="53" y="201"/>
                      <a:pt x="53" y="201"/>
                      <a:pt x="53" y="201"/>
                    </a:cubicBezTo>
                    <a:cubicBezTo>
                      <a:pt x="49" y="202"/>
                      <a:pt x="46" y="202"/>
                      <a:pt x="44" y="200"/>
                    </a:cubicBezTo>
                    <a:cubicBezTo>
                      <a:pt x="42" y="196"/>
                      <a:pt x="39" y="196"/>
                      <a:pt x="34" y="196"/>
                    </a:cubicBezTo>
                    <a:cubicBezTo>
                      <a:pt x="31" y="195"/>
                      <a:pt x="31" y="195"/>
                      <a:pt x="31" y="195"/>
                    </a:cubicBezTo>
                    <a:cubicBezTo>
                      <a:pt x="26" y="195"/>
                      <a:pt x="24" y="197"/>
                      <a:pt x="22" y="199"/>
                    </a:cubicBezTo>
                    <a:cubicBezTo>
                      <a:pt x="21" y="201"/>
                      <a:pt x="20" y="202"/>
                      <a:pt x="19" y="202"/>
                    </a:cubicBezTo>
                    <a:cubicBezTo>
                      <a:pt x="18" y="202"/>
                      <a:pt x="18" y="202"/>
                      <a:pt x="18" y="201"/>
                    </a:cubicBezTo>
                    <a:cubicBezTo>
                      <a:pt x="17" y="201"/>
                      <a:pt x="17" y="198"/>
                      <a:pt x="17" y="196"/>
                    </a:cubicBezTo>
                    <a:cubicBezTo>
                      <a:pt x="17" y="194"/>
                      <a:pt x="17" y="194"/>
                      <a:pt x="17" y="194"/>
                    </a:cubicBezTo>
                    <a:cubicBezTo>
                      <a:pt x="17" y="193"/>
                      <a:pt x="17" y="193"/>
                      <a:pt x="16" y="192"/>
                    </a:cubicBezTo>
                    <a:cubicBezTo>
                      <a:pt x="16" y="192"/>
                      <a:pt x="15" y="192"/>
                      <a:pt x="13" y="192"/>
                    </a:cubicBezTo>
                    <a:cubicBezTo>
                      <a:pt x="12" y="193"/>
                      <a:pt x="11" y="193"/>
                      <a:pt x="11" y="192"/>
                    </a:cubicBezTo>
                    <a:cubicBezTo>
                      <a:pt x="6" y="190"/>
                      <a:pt x="6" y="190"/>
                      <a:pt x="6" y="190"/>
                    </a:cubicBezTo>
                    <a:cubicBezTo>
                      <a:pt x="4" y="189"/>
                      <a:pt x="4" y="189"/>
                      <a:pt x="4" y="189"/>
                    </a:cubicBezTo>
                    <a:cubicBezTo>
                      <a:pt x="3" y="189"/>
                      <a:pt x="3" y="188"/>
                      <a:pt x="3" y="188"/>
                    </a:cubicBezTo>
                    <a:cubicBezTo>
                      <a:pt x="3" y="187"/>
                      <a:pt x="3" y="187"/>
                      <a:pt x="3" y="186"/>
                    </a:cubicBezTo>
                    <a:cubicBezTo>
                      <a:pt x="3" y="186"/>
                      <a:pt x="3" y="185"/>
                      <a:pt x="4" y="185"/>
                    </a:cubicBezTo>
                    <a:cubicBezTo>
                      <a:pt x="6" y="185"/>
                      <a:pt x="7" y="185"/>
                      <a:pt x="8" y="185"/>
                    </a:cubicBezTo>
                    <a:cubicBezTo>
                      <a:pt x="10" y="186"/>
                      <a:pt x="12" y="187"/>
                      <a:pt x="14" y="186"/>
                    </a:cubicBezTo>
                    <a:cubicBezTo>
                      <a:pt x="15" y="186"/>
                      <a:pt x="16" y="185"/>
                      <a:pt x="17" y="183"/>
                    </a:cubicBezTo>
                    <a:cubicBezTo>
                      <a:pt x="17" y="183"/>
                      <a:pt x="17" y="183"/>
                      <a:pt x="17" y="183"/>
                    </a:cubicBezTo>
                    <a:cubicBezTo>
                      <a:pt x="18" y="181"/>
                      <a:pt x="18" y="180"/>
                      <a:pt x="21" y="180"/>
                    </a:cubicBezTo>
                    <a:cubicBezTo>
                      <a:pt x="23" y="180"/>
                      <a:pt x="26" y="177"/>
                      <a:pt x="26" y="175"/>
                    </a:cubicBezTo>
                    <a:cubicBezTo>
                      <a:pt x="26" y="174"/>
                      <a:pt x="25" y="172"/>
                      <a:pt x="22" y="172"/>
                    </a:cubicBezTo>
                    <a:cubicBezTo>
                      <a:pt x="16" y="172"/>
                      <a:pt x="15" y="170"/>
                      <a:pt x="14" y="168"/>
                    </a:cubicBezTo>
                    <a:cubicBezTo>
                      <a:pt x="14" y="167"/>
                      <a:pt x="14" y="167"/>
                      <a:pt x="14" y="167"/>
                    </a:cubicBezTo>
                    <a:cubicBezTo>
                      <a:pt x="14" y="166"/>
                      <a:pt x="14" y="165"/>
                      <a:pt x="14" y="165"/>
                    </a:cubicBezTo>
                    <a:cubicBezTo>
                      <a:pt x="14" y="165"/>
                      <a:pt x="15" y="165"/>
                      <a:pt x="15" y="165"/>
                    </a:cubicBezTo>
                    <a:cubicBezTo>
                      <a:pt x="16" y="165"/>
                      <a:pt x="18" y="165"/>
                      <a:pt x="19" y="164"/>
                    </a:cubicBezTo>
                    <a:cubicBezTo>
                      <a:pt x="20" y="163"/>
                      <a:pt x="20" y="162"/>
                      <a:pt x="19" y="160"/>
                    </a:cubicBezTo>
                    <a:cubicBezTo>
                      <a:pt x="18" y="159"/>
                      <a:pt x="18" y="159"/>
                      <a:pt x="18" y="159"/>
                    </a:cubicBezTo>
                    <a:cubicBezTo>
                      <a:pt x="17" y="156"/>
                      <a:pt x="17" y="156"/>
                      <a:pt x="18" y="155"/>
                    </a:cubicBezTo>
                    <a:cubicBezTo>
                      <a:pt x="19" y="153"/>
                      <a:pt x="18" y="151"/>
                      <a:pt x="17" y="149"/>
                    </a:cubicBezTo>
                    <a:cubicBezTo>
                      <a:pt x="16" y="147"/>
                      <a:pt x="16" y="147"/>
                      <a:pt x="16" y="147"/>
                    </a:cubicBezTo>
                    <a:cubicBezTo>
                      <a:pt x="16" y="147"/>
                      <a:pt x="16" y="146"/>
                      <a:pt x="16" y="146"/>
                    </a:cubicBezTo>
                    <a:cubicBezTo>
                      <a:pt x="15" y="144"/>
                      <a:pt x="15" y="143"/>
                      <a:pt x="11" y="141"/>
                    </a:cubicBezTo>
                    <a:cubicBezTo>
                      <a:pt x="7" y="140"/>
                      <a:pt x="2" y="138"/>
                      <a:pt x="2" y="134"/>
                    </a:cubicBezTo>
                    <a:cubicBezTo>
                      <a:pt x="2" y="131"/>
                      <a:pt x="3" y="131"/>
                      <a:pt x="3" y="130"/>
                    </a:cubicBezTo>
                    <a:cubicBezTo>
                      <a:pt x="4" y="128"/>
                      <a:pt x="4" y="128"/>
                      <a:pt x="4" y="128"/>
                    </a:cubicBezTo>
                    <a:cubicBezTo>
                      <a:pt x="5" y="127"/>
                      <a:pt x="5" y="127"/>
                      <a:pt x="6" y="127"/>
                    </a:cubicBezTo>
                    <a:cubicBezTo>
                      <a:pt x="7" y="127"/>
                      <a:pt x="8" y="127"/>
                      <a:pt x="9" y="125"/>
                    </a:cubicBezTo>
                    <a:cubicBezTo>
                      <a:pt x="9" y="123"/>
                      <a:pt x="9" y="123"/>
                      <a:pt x="9" y="123"/>
                    </a:cubicBezTo>
                    <a:cubicBezTo>
                      <a:pt x="9" y="122"/>
                      <a:pt x="9" y="121"/>
                      <a:pt x="10" y="121"/>
                    </a:cubicBezTo>
                    <a:cubicBezTo>
                      <a:pt x="10" y="121"/>
                      <a:pt x="10" y="121"/>
                      <a:pt x="10" y="121"/>
                    </a:cubicBezTo>
                    <a:cubicBezTo>
                      <a:pt x="13" y="124"/>
                      <a:pt x="15" y="122"/>
                      <a:pt x="16" y="121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8" y="120"/>
                      <a:pt x="19" y="119"/>
                      <a:pt x="19" y="120"/>
                    </a:cubicBezTo>
                    <a:cubicBezTo>
                      <a:pt x="20" y="120"/>
                      <a:pt x="21" y="120"/>
                      <a:pt x="21" y="121"/>
                    </a:cubicBezTo>
                    <a:cubicBezTo>
                      <a:pt x="21" y="121"/>
                      <a:pt x="22" y="122"/>
                      <a:pt x="22" y="122"/>
                    </a:cubicBezTo>
                    <a:cubicBezTo>
                      <a:pt x="23" y="122"/>
                      <a:pt x="24" y="122"/>
                      <a:pt x="24" y="122"/>
                    </a:cubicBezTo>
                    <a:cubicBezTo>
                      <a:pt x="25" y="121"/>
                      <a:pt x="25" y="121"/>
                      <a:pt x="26" y="121"/>
                    </a:cubicBezTo>
                    <a:cubicBezTo>
                      <a:pt x="28" y="123"/>
                      <a:pt x="31" y="123"/>
                      <a:pt x="32" y="123"/>
                    </a:cubicBezTo>
                    <a:cubicBezTo>
                      <a:pt x="33" y="122"/>
                      <a:pt x="33" y="122"/>
                      <a:pt x="34" y="121"/>
                    </a:cubicBezTo>
                    <a:cubicBezTo>
                      <a:pt x="34" y="120"/>
                      <a:pt x="34" y="119"/>
                      <a:pt x="34" y="119"/>
                    </a:cubicBezTo>
                    <a:cubicBezTo>
                      <a:pt x="35" y="119"/>
                      <a:pt x="36" y="119"/>
                      <a:pt x="37" y="119"/>
                    </a:cubicBezTo>
                    <a:cubicBezTo>
                      <a:pt x="40" y="121"/>
                      <a:pt x="45" y="120"/>
                      <a:pt x="46" y="119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7" y="120"/>
                      <a:pt x="48" y="121"/>
                      <a:pt x="50" y="120"/>
                    </a:cubicBezTo>
                    <a:cubicBezTo>
                      <a:pt x="52" y="119"/>
                      <a:pt x="52" y="119"/>
                      <a:pt x="52" y="119"/>
                    </a:cubicBezTo>
                    <a:cubicBezTo>
                      <a:pt x="54" y="119"/>
                      <a:pt x="57" y="118"/>
                      <a:pt x="57" y="116"/>
                    </a:cubicBezTo>
                    <a:cubicBezTo>
                      <a:pt x="57" y="114"/>
                      <a:pt x="57" y="113"/>
                      <a:pt x="56" y="111"/>
                    </a:cubicBezTo>
                    <a:cubicBezTo>
                      <a:pt x="56" y="110"/>
                      <a:pt x="55" y="109"/>
                      <a:pt x="55" y="107"/>
                    </a:cubicBezTo>
                    <a:cubicBezTo>
                      <a:pt x="55" y="106"/>
                      <a:pt x="55" y="104"/>
                      <a:pt x="56" y="103"/>
                    </a:cubicBezTo>
                    <a:cubicBezTo>
                      <a:pt x="56" y="103"/>
                      <a:pt x="56" y="103"/>
                      <a:pt x="57" y="103"/>
                    </a:cubicBezTo>
                    <a:cubicBezTo>
                      <a:pt x="58" y="104"/>
                      <a:pt x="58" y="104"/>
                      <a:pt x="59" y="105"/>
                    </a:cubicBezTo>
                    <a:cubicBezTo>
                      <a:pt x="59" y="105"/>
                      <a:pt x="60" y="106"/>
                      <a:pt x="62" y="106"/>
                    </a:cubicBezTo>
                    <a:cubicBezTo>
                      <a:pt x="65" y="105"/>
                      <a:pt x="71" y="103"/>
                      <a:pt x="72" y="100"/>
                    </a:cubicBezTo>
                    <a:cubicBezTo>
                      <a:pt x="73" y="98"/>
                      <a:pt x="73" y="99"/>
                      <a:pt x="75" y="99"/>
                    </a:cubicBezTo>
                    <a:cubicBezTo>
                      <a:pt x="76" y="100"/>
                      <a:pt x="76" y="100"/>
                      <a:pt x="76" y="100"/>
                    </a:cubicBezTo>
                    <a:cubicBezTo>
                      <a:pt x="77" y="100"/>
                      <a:pt x="79" y="99"/>
                      <a:pt x="79" y="98"/>
                    </a:cubicBezTo>
                    <a:cubicBezTo>
                      <a:pt x="81" y="97"/>
                      <a:pt x="81" y="95"/>
                      <a:pt x="80" y="93"/>
                    </a:cubicBezTo>
                    <a:cubicBezTo>
                      <a:pt x="79" y="92"/>
                      <a:pt x="79" y="90"/>
                      <a:pt x="80" y="89"/>
                    </a:cubicBezTo>
                    <a:cubicBezTo>
                      <a:pt x="80" y="89"/>
                      <a:pt x="80" y="89"/>
                      <a:pt x="81" y="89"/>
                    </a:cubicBezTo>
                    <a:cubicBezTo>
                      <a:pt x="82" y="89"/>
                      <a:pt x="82" y="89"/>
                      <a:pt x="82" y="89"/>
                    </a:cubicBezTo>
                    <a:cubicBezTo>
                      <a:pt x="85" y="90"/>
                      <a:pt x="87" y="91"/>
                      <a:pt x="89" y="88"/>
                    </a:cubicBezTo>
                    <a:cubicBezTo>
                      <a:pt x="90" y="86"/>
                      <a:pt x="90" y="86"/>
                      <a:pt x="90" y="86"/>
                    </a:cubicBezTo>
                    <a:cubicBezTo>
                      <a:pt x="91" y="84"/>
                      <a:pt x="91" y="83"/>
                      <a:pt x="92" y="83"/>
                    </a:cubicBezTo>
                    <a:cubicBezTo>
                      <a:pt x="94" y="83"/>
                      <a:pt x="96" y="80"/>
                      <a:pt x="98" y="78"/>
                    </a:cubicBezTo>
                    <a:cubicBezTo>
                      <a:pt x="98" y="78"/>
                      <a:pt x="98" y="78"/>
                      <a:pt x="98" y="78"/>
                    </a:cubicBezTo>
                    <a:cubicBezTo>
                      <a:pt x="99" y="77"/>
                      <a:pt x="99" y="77"/>
                      <a:pt x="99" y="77"/>
                    </a:cubicBezTo>
                    <a:cubicBezTo>
                      <a:pt x="100" y="76"/>
                      <a:pt x="101" y="74"/>
                      <a:pt x="101" y="73"/>
                    </a:cubicBezTo>
                    <a:cubicBezTo>
                      <a:pt x="101" y="71"/>
                      <a:pt x="100" y="70"/>
                      <a:pt x="97" y="69"/>
                    </a:cubicBezTo>
                    <a:cubicBezTo>
                      <a:pt x="95" y="68"/>
                      <a:pt x="94" y="67"/>
                      <a:pt x="93" y="66"/>
                    </a:cubicBezTo>
                    <a:cubicBezTo>
                      <a:pt x="93" y="66"/>
                      <a:pt x="94" y="65"/>
                      <a:pt x="94" y="63"/>
                    </a:cubicBezTo>
                    <a:cubicBezTo>
                      <a:pt x="95" y="63"/>
                      <a:pt x="95" y="63"/>
                      <a:pt x="95" y="63"/>
                    </a:cubicBezTo>
                    <a:cubicBezTo>
                      <a:pt x="95" y="62"/>
                      <a:pt x="95" y="61"/>
                      <a:pt x="95" y="60"/>
                    </a:cubicBezTo>
                    <a:cubicBezTo>
                      <a:pt x="94" y="58"/>
                      <a:pt x="91" y="58"/>
                      <a:pt x="89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8" y="58"/>
                      <a:pt x="87" y="56"/>
                      <a:pt x="86" y="55"/>
                    </a:cubicBezTo>
                    <a:cubicBezTo>
                      <a:pt x="84" y="53"/>
                      <a:pt x="84" y="53"/>
                      <a:pt x="84" y="53"/>
                    </a:cubicBezTo>
                    <a:cubicBezTo>
                      <a:pt x="83" y="52"/>
                      <a:pt x="82" y="51"/>
                      <a:pt x="83" y="48"/>
                    </a:cubicBezTo>
                    <a:cubicBezTo>
                      <a:pt x="84" y="47"/>
                      <a:pt x="84" y="47"/>
                      <a:pt x="84" y="47"/>
                    </a:cubicBezTo>
                    <a:cubicBezTo>
                      <a:pt x="84" y="45"/>
                      <a:pt x="84" y="45"/>
                      <a:pt x="84" y="43"/>
                    </a:cubicBezTo>
                    <a:cubicBezTo>
                      <a:pt x="84" y="41"/>
                      <a:pt x="83" y="40"/>
                      <a:pt x="82" y="39"/>
                    </a:cubicBezTo>
                    <a:cubicBezTo>
                      <a:pt x="82" y="38"/>
                      <a:pt x="81" y="38"/>
                      <a:pt x="81" y="37"/>
                    </a:cubicBezTo>
                    <a:cubicBezTo>
                      <a:pt x="81" y="37"/>
                      <a:pt x="81" y="35"/>
                      <a:pt x="81" y="35"/>
                    </a:cubicBezTo>
                    <a:cubicBezTo>
                      <a:pt x="81" y="33"/>
                      <a:pt x="81" y="31"/>
                      <a:pt x="79" y="29"/>
                    </a:cubicBezTo>
                    <a:cubicBezTo>
                      <a:pt x="79" y="29"/>
                      <a:pt x="77" y="28"/>
                      <a:pt x="77" y="28"/>
                    </a:cubicBezTo>
                    <a:cubicBezTo>
                      <a:pt x="76" y="26"/>
                      <a:pt x="75" y="26"/>
                      <a:pt x="76" y="24"/>
                    </a:cubicBezTo>
                    <a:cubicBezTo>
                      <a:pt x="77" y="20"/>
                      <a:pt x="79" y="16"/>
                      <a:pt x="79" y="13"/>
                    </a:cubicBezTo>
                    <a:cubicBezTo>
                      <a:pt x="79" y="11"/>
                      <a:pt x="80" y="9"/>
                      <a:pt x="81" y="8"/>
                    </a:cubicBezTo>
                    <a:cubicBezTo>
                      <a:pt x="82" y="7"/>
                      <a:pt x="82" y="7"/>
                      <a:pt x="83" y="7"/>
                    </a:cubicBezTo>
                    <a:cubicBezTo>
                      <a:pt x="83" y="7"/>
                      <a:pt x="83" y="7"/>
                      <a:pt x="83" y="8"/>
                    </a:cubicBezTo>
                    <a:cubicBezTo>
                      <a:pt x="83" y="8"/>
                      <a:pt x="84" y="8"/>
                      <a:pt x="85" y="8"/>
                    </a:cubicBezTo>
                    <a:cubicBezTo>
                      <a:pt x="85" y="8"/>
                      <a:pt x="86" y="8"/>
                      <a:pt x="87" y="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" name="Freeform 119"/>
              <p:cNvSpPr>
                <a:spLocks noEditPoints="1"/>
              </p:cNvSpPr>
              <p:nvPr/>
            </p:nvSpPr>
            <p:spPr bwMode="auto">
              <a:xfrm>
                <a:off x="3083" y="3037"/>
                <a:ext cx="1048" cy="960"/>
              </a:xfrm>
              <a:custGeom>
                <a:avLst/>
                <a:gdLst>
                  <a:gd name="T0" fmla="*/ 98 w 215"/>
                  <a:gd name="T1" fmla="*/ 19 h 197"/>
                  <a:gd name="T2" fmla="*/ 78 w 215"/>
                  <a:gd name="T3" fmla="*/ 47 h 197"/>
                  <a:gd name="T4" fmla="*/ 70 w 215"/>
                  <a:gd name="T5" fmla="*/ 69 h 197"/>
                  <a:gd name="T6" fmla="*/ 37 w 215"/>
                  <a:gd name="T7" fmla="*/ 82 h 197"/>
                  <a:gd name="T8" fmla="*/ 21 w 215"/>
                  <a:gd name="T9" fmla="*/ 83 h 197"/>
                  <a:gd name="T10" fmla="*/ 9 w 215"/>
                  <a:gd name="T11" fmla="*/ 97 h 197"/>
                  <a:gd name="T12" fmla="*/ 5 w 215"/>
                  <a:gd name="T13" fmla="*/ 110 h 197"/>
                  <a:gd name="T14" fmla="*/ 18 w 215"/>
                  <a:gd name="T15" fmla="*/ 125 h 197"/>
                  <a:gd name="T16" fmla="*/ 16 w 215"/>
                  <a:gd name="T17" fmla="*/ 141 h 197"/>
                  <a:gd name="T18" fmla="*/ 0 w 215"/>
                  <a:gd name="T19" fmla="*/ 170 h 197"/>
                  <a:gd name="T20" fmla="*/ 25 w 215"/>
                  <a:gd name="T21" fmla="*/ 182 h 197"/>
                  <a:gd name="T22" fmla="*/ 56 w 215"/>
                  <a:gd name="T23" fmla="*/ 186 h 197"/>
                  <a:gd name="T24" fmla="*/ 74 w 215"/>
                  <a:gd name="T25" fmla="*/ 178 h 197"/>
                  <a:gd name="T26" fmla="*/ 114 w 215"/>
                  <a:gd name="T27" fmla="*/ 192 h 197"/>
                  <a:gd name="T28" fmla="*/ 131 w 215"/>
                  <a:gd name="T29" fmla="*/ 193 h 197"/>
                  <a:gd name="T30" fmla="*/ 133 w 215"/>
                  <a:gd name="T31" fmla="*/ 174 h 197"/>
                  <a:gd name="T32" fmla="*/ 116 w 215"/>
                  <a:gd name="T33" fmla="*/ 144 h 197"/>
                  <a:gd name="T34" fmla="*/ 130 w 215"/>
                  <a:gd name="T35" fmla="*/ 131 h 197"/>
                  <a:gd name="T36" fmla="*/ 148 w 215"/>
                  <a:gd name="T37" fmla="*/ 131 h 197"/>
                  <a:gd name="T38" fmla="*/ 170 w 215"/>
                  <a:gd name="T39" fmla="*/ 121 h 197"/>
                  <a:gd name="T40" fmla="*/ 190 w 215"/>
                  <a:gd name="T41" fmla="*/ 110 h 197"/>
                  <a:gd name="T42" fmla="*/ 206 w 215"/>
                  <a:gd name="T43" fmla="*/ 93 h 197"/>
                  <a:gd name="T44" fmla="*/ 209 w 215"/>
                  <a:gd name="T45" fmla="*/ 73 h 197"/>
                  <a:gd name="T46" fmla="*/ 198 w 215"/>
                  <a:gd name="T47" fmla="*/ 53 h 197"/>
                  <a:gd name="T48" fmla="*/ 186 w 215"/>
                  <a:gd name="T49" fmla="*/ 30 h 197"/>
                  <a:gd name="T50" fmla="*/ 162 w 215"/>
                  <a:gd name="T51" fmla="*/ 27 h 197"/>
                  <a:gd name="T52" fmla="*/ 143 w 215"/>
                  <a:gd name="T53" fmla="*/ 27 h 197"/>
                  <a:gd name="T54" fmla="*/ 129 w 215"/>
                  <a:gd name="T55" fmla="*/ 8 h 197"/>
                  <a:gd name="T56" fmla="*/ 84 w 215"/>
                  <a:gd name="T57" fmla="*/ 54 h 197"/>
                  <a:gd name="T58" fmla="*/ 97 w 215"/>
                  <a:gd name="T59" fmla="*/ 26 h 197"/>
                  <a:gd name="T60" fmla="*/ 107 w 215"/>
                  <a:gd name="T61" fmla="*/ 4 h 197"/>
                  <a:gd name="T62" fmla="*/ 134 w 215"/>
                  <a:gd name="T63" fmla="*/ 9 h 197"/>
                  <a:gd name="T64" fmla="*/ 143 w 215"/>
                  <a:gd name="T65" fmla="*/ 37 h 197"/>
                  <a:gd name="T66" fmla="*/ 171 w 215"/>
                  <a:gd name="T67" fmla="*/ 15 h 197"/>
                  <a:gd name="T68" fmla="*/ 188 w 215"/>
                  <a:gd name="T69" fmla="*/ 35 h 197"/>
                  <a:gd name="T70" fmla="*/ 196 w 215"/>
                  <a:gd name="T71" fmla="*/ 55 h 197"/>
                  <a:gd name="T72" fmla="*/ 207 w 215"/>
                  <a:gd name="T73" fmla="*/ 71 h 197"/>
                  <a:gd name="T74" fmla="*/ 213 w 215"/>
                  <a:gd name="T75" fmla="*/ 83 h 197"/>
                  <a:gd name="T76" fmla="*/ 196 w 215"/>
                  <a:gd name="T77" fmla="*/ 97 h 197"/>
                  <a:gd name="T78" fmla="*/ 174 w 215"/>
                  <a:gd name="T79" fmla="*/ 113 h 197"/>
                  <a:gd name="T80" fmla="*/ 161 w 215"/>
                  <a:gd name="T81" fmla="*/ 128 h 197"/>
                  <a:gd name="T82" fmla="*/ 137 w 215"/>
                  <a:gd name="T83" fmla="*/ 130 h 197"/>
                  <a:gd name="T84" fmla="*/ 121 w 215"/>
                  <a:gd name="T85" fmla="*/ 134 h 197"/>
                  <a:gd name="T86" fmla="*/ 129 w 215"/>
                  <a:gd name="T87" fmla="*/ 160 h 197"/>
                  <a:gd name="T88" fmla="*/ 126 w 215"/>
                  <a:gd name="T89" fmla="*/ 177 h 197"/>
                  <a:gd name="T90" fmla="*/ 123 w 215"/>
                  <a:gd name="T91" fmla="*/ 194 h 197"/>
                  <a:gd name="T92" fmla="*/ 89 w 215"/>
                  <a:gd name="T93" fmla="*/ 182 h 197"/>
                  <a:gd name="T94" fmla="*/ 55 w 215"/>
                  <a:gd name="T95" fmla="*/ 182 h 197"/>
                  <a:gd name="T96" fmla="*/ 33 w 215"/>
                  <a:gd name="T97" fmla="*/ 183 h 197"/>
                  <a:gd name="T98" fmla="*/ 2 w 215"/>
                  <a:gd name="T99" fmla="*/ 169 h 197"/>
                  <a:gd name="T100" fmla="*/ 18 w 215"/>
                  <a:gd name="T101" fmla="*/ 141 h 197"/>
                  <a:gd name="T102" fmla="*/ 20 w 215"/>
                  <a:gd name="T103" fmla="*/ 126 h 197"/>
                  <a:gd name="T104" fmla="*/ 6 w 215"/>
                  <a:gd name="T105" fmla="*/ 112 h 197"/>
                  <a:gd name="T106" fmla="*/ 10 w 215"/>
                  <a:gd name="T107" fmla="*/ 99 h 197"/>
                  <a:gd name="T108" fmla="*/ 18 w 215"/>
                  <a:gd name="T109" fmla="*/ 87 h 197"/>
                  <a:gd name="T110" fmla="*/ 27 w 215"/>
                  <a:gd name="T111" fmla="*/ 85 h 197"/>
                  <a:gd name="T112" fmla="*/ 68 w 215"/>
                  <a:gd name="T113" fmla="*/ 73 h 197"/>
                  <a:gd name="T114" fmla="*/ 84 w 215"/>
                  <a:gd name="T115" fmla="*/ 54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15" h="197">
                    <a:moveTo>
                      <a:pt x="105" y="3"/>
                    </a:moveTo>
                    <a:cubicBezTo>
                      <a:pt x="103" y="5"/>
                      <a:pt x="103" y="5"/>
                      <a:pt x="103" y="5"/>
                    </a:cubicBezTo>
                    <a:cubicBezTo>
                      <a:pt x="99" y="7"/>
                      <a:pt x="101" y="9"/>
                      <a:pt x="101" y="11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2"/>
                      <a:pt x="102" y="13"/>
                      <a:pt x="102" y="14"/>
                    </a:cubicBezTo>
                    <a:cubicBezTo>
                      <a:pt x="101" y="16"/>
                      <a:pt x="101" y="16"/>
                      <a:pt x="101" y="16"/>
                    </a:cubicBezTo>
                    <a:cubicBezTo>
                      <a:pt x="101" y="18"/>
                      <a:pt x="101" y="18"/>
                      <a:pt x="99" y="18"/>
                    </a:cubicBezTo>
                    <a:cubicBezTo>
                      <a:pt x="98" y="19"/>
                      <a:pt x="98" y="19"/>
                      <a:pt x="98" y="19"/>
                    </a:cubicBezTo>
                    <a:cubicBezTo>
                      <a:pt x="95" y="21"/>
                      <a:pt x="95" y="24"/>
                      <a:pt x="95" y="26"/>
                    </a:cubicBezTo>
                    <a:cubicBezTo>
                      <a:pt x="95" y="27"/>
                      <a:pt x="95" y="27"/>
                      <a:pt x="95" y="27"/>
                    </a:cubicBezTo>
                    <a:cubicBezTo>
                      <a:pt x="95" y="27"/>
                      <a:pt x="94" y="28"/>
                      <a:pt x="93" y="28"/>
                    </a:cubicBezTo>
                    <a:cubicBezTo>
                      <a:pt x="92" y="29"/>
                      <a:pt x="90" y="30"/>
                      <a:pt x="89" y="31"/>
                    </a:cubicBezTo>
                    <a:cubicBezTo>
                      <a:pt x="87" y="33"/>
                      <a:pt x="87" y="33"/>
                      <a:pt x="87" y="33"/>
                    </a:cubicBezTo>
                    <a:cubicBezTo>
                      <a:pt x="86" y="35"/>
                      <a:pt x="84" y="37"/>
                      <a:pt x="81" y="39"/>
                    </a:cubicBezTo>
                    <a:cubicBezTo>
                      <a:pt x="78" y="40"/>
                      <a:pt x="77" y="42"/>
                      <a:pt x="77" y="43"/>
                    </a:cubicBezTo>
                    <a:cubicBezTo>
                      <a:pt x="77" y="44"/>
                      <a:pt x="77" y="45"/>
                      <a:pt x="78" y="47"/>
                    </a:cubicBezTo>
                    <a:cubicBezTo>
                      <a:pt x="80" y="49"/>
                      <a:pt x="82" y="53"/>
                      <a:pt x="82" y="54"/>
                    </a:cubicBezTo>
                    <a:cubicBezTo>
                      <a:pt x="82" y="54"/>
                      <a:pt x="79" y="55"/>
                      <a:pt x="76" y="54"/>
                    </a:cubicBezTo>
                    <a:cubicBezTo>
                      <a:pt x="73" y="54"/>
                      <a:pt x="72" y="56"/>
                      <a:pt x="71" y="57"/>
                    </a:cubicBezTo>
                    <a:cubicBezTo>
                      <a:pt x="70" y="60"/>
                      <a:pt x="70" y="60"/>
                      <a:pt x="70" y="60"/>
                    </a:cubicBezTo>
                    <a:cubicBezTo>
                      <a:pt x="69" y="60"/>
                      <a:pt x="69" y="61"/>
                      <a:pt x="69" y="62"/>
                    </a:cubicBezTo>
                    <a:cubicBezTo>
                      <a:pt x="70" y="63"/>
                      <a:pt x="71" y="63"/>
                      <a:pt x="72" y="64"/>
                    </a:cubicBezTo>
                    <a:cubicBezTo>
                      <a:pt x="73" y="64"/>
                      <a:pt x="73" y="65"/>
                      <a:pt x="73" y="65"/>
                    </a:cubicBezTo>
                    <a:cubicBezTo>
                      <a:pt x="73" y="67"/>
                      <a:pt x="71" y="68"/>
                      <a:pt x="70" y="69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2" y="76"/>
                      <a:pt x="62" y="76"/>
                      <a:pt x="62" y="76"/>
                    </a:cubicBezTo>
                    <a:cubicBezTo>
                      <a:pt x="59" y="80"/>
                      <a:pt x="59" y="80"/>
                      <a:pt x="59" y="80"/>
                    </a:cubicBezTo>
                    <a:cubicBezTo>
                      <a:pt x="59" y="80"/>
                      <a:pt x="59" y="80"/>
                      <a:pt x="59" y="80"/>
                    </a:cubicBezTo>
                    <a:cubicBezTo>
                      <a:pt x="59" y="80"/>
                      <a:pt x="58" y="79"/>
                      <a:pt x="58" y="79"/>
                    </a:cubicBezTo>
                    <a:cubicBezTo>
                      <a:pt x="57" y="78"/>
                      <a:pt x="55" y="77"/>
                      <a:pt x="53" y="77"/>
                    </a:cubicBezTo>
                    <a:cubicBezTo>
                      <a:pt x="48" y="76"/>
                      <a:pt x="46" y="77"/>
                      <a:pt x="43" y="80"/>
                    </a:cubicBezTo>
                    <a:cubicBezTo>
                      <a:pt x="40" y="83"/>
                      <a:pt x="38" y="83"/>
                      <a:pt x="37" y="82"/>
                    </a:cubicBezTo>
                    <a:cubicBezTo>
                      <a:pt x="36" y="82"/>
                      <a:pt x="34" y="81"/>
                      <a:pt x="32" y="81"/>
                    </a:cubicBezTo>
                    <a:cubicBezTo>
                      <a:pt x="31" y="82"/>
                      <a:pt x="31" y="82"/>
                      <a:pt x="31" y="82"/>
                    </a:cubicBezTo>
                    <a:cubicBezTo>
                      <a:pt x="30" y="83"/>
                      <a:pt x="29" y="83"/>
                      <a:pt x="27" y="83"/>
                    </a:cubicBezTo>
                    <a:cubicBezTo>
                      <a:pt x="25" y="83"/>
                      <a:pt x="25" y="85"/>
                      <a:pt x="25" y="86"/>
                    </a:cubicBezTo>
                    <a:cubicBezTo>
                      <a:pt x="25" y="87"/>
                      <a:pt x="24" y="88"/>
                      <a:pt x="24" y="88"/>
                    </a:cubicBezTo>
                    <a:cubicBezTo>
                      <a:pt x="23" y="88"/>
                      <a:pt x="23" y="88"/>
                      <a:pt x="23" y="88"/>
                    </a:cubicBezTo>
                    <a:cubicBezTo>
                      <a:pt x="23" y="88"/>
                      <a:pt x="22" y="87"/>
                      <a:pt x="22" y="85"/>
                    </a:cubicBezTo>
                    <a:cubicBezTo>
                      <a:pt x="22" y="83"/>
                      <a:pt x="21" y="83"/>
                      <a:pt x="21" y="83"/>
                    </a:cubicBezTo>
                    <a:cubicBezTo>
                      <a:pt x="19" y="82"/>
                      <a:pt x="17" y="84"/>
                      <a:pt x="16" y="86"/>
                    </a:cubicBezTo>
                    <a:cubicBezTo>
                      <a:pt x="16" y="87"/>
                      <a:pt x="15" y="87"/>
                      <a:pt x="14" y="87"/>
                    </a:cubicBezTo>
                    <a:cubicBezTo>
                      <a:pt x="13" y="87"/>
                      <a:pt x="11" y="87"/>
                      <a:pt x="10" y="88"/>
                    </a:cubicBezTo>
                    <a:cubicBezTo>
                      <a:pt x="9" y="89"/>
                      <a:pt x="8" y="90"/>
                      <a:pt x="8" y="91"/>
                    </a:cubicBezTo>
                    <a:cubicBezTo>
                      <a:pt x="8" y="91"/>
                      <a:pt x="9" y="92"/>
                      <a:pt x="9" y="93"/>
                    </a:cubicBezTo>
                    <a:cubicBezTo>
                      <a:pt x="9" y="94"/>
                      <a:pt x="9" y="94"/>
                      <a:pt x="9" y="94"/>
                    </a:cubicBezTo>
                    <a:cubicBezTo>
                      <a:pt x="9" y="94"/>
                      <a:pt x="9" y="95"/>
                      <a:pt x="9" y="95"/>
                    </a:cubicBezTo>
                    <a:cubicBezTo>
                      <a:pt x="9" y="95"/>
                      <a:pt x="9" y="96"/>
                      <a:pt x="9" y="97"/>
                    </a:cubicBezTo>
                    <a:cubicBezTo>
                      <a:pt x="8" y="97"/>
                      <a:pt x="8" y="98"/>
                      <a:pt x="8" y="99"/>
                    </a:cubicBezTo>
                    <a:cubicBezTo>
                      <a:pt x="8" y="99"/>
                      <a:pt x="8" y="100"/>
                      <a:pt x="8" y="101"/>
                    </a:cubicBezTo>
                    <a:cubicBezTo>
                      <a:pt x="9" y="101"/>
                      <a:pt x="9" y="102"/>
                      <a:pt x="9" y="103"/>
                    </a:cubicBezTo>
                    <a:cubicBezTo>
                      <a:pt x="9" y="103"/>
                      <a:pt x="9" y="103"/>
                      <a:pt x="9" y="104"/>
                    </a:cubicBezTo>
                    <a:cubicBezTo>
                      <a:pt x="9" y="104"/>
                      <a:pt x="8" y="105"/>
                      <a:pt x="7" y="105"/>
                    </a:cubicBezTo>
                    <a:cubicBezTo>
                      <a:pt x="6" y="106"/>
                      <a:pt x="5" y="106"/>
                      <a:pt x="5" y="108"/>
                    </a:cubicBezTo>
                    <a:cubicBezTo>
                      <a:pt x="5" y="109"/>
                      <a:pt x="5" y="109"/>
                      <a:pt x="5" y="110"/>
                    </a:cubicBezTo>
                    <a:cubicBezTo>
                      <a:pt x="5" y="110"/>
                      <a:pt x="5" y="110"/>
                      <a:pt x="5" y="110"/>
                    </a:cubicBezTo>
                    <a:cubicBezTo>
                      <a:pt x="5" y="111"/>
                      <a:pt x="4" y="111"/>
                      <a:pt x="4" y="112"/>
                    </a:cubicBezTo>
                    <a:cubicBezTo>
                      <a:pt x="4" y="113"/>
                      <a:pt x="4" y="113"/>
                      <a:pt x="4" y="113"/>
                    </a:cubicBezTo>
                    <a:cubicBezTo>
                      <a:pt x="4" y="114"/>
                      <a:pt x="4" y="114"/>
                      <a:pt x="4" y="115"/>
                    </a:cubicBezTo>
                    <a:cubicBezTo>
                      <a:pt x="5" y="116"/>
                      <a:pt x="7" y="116"/>
                      <a:pt x="10" y="116"/>
                    </a:cubicBezTo>
                    <a:cubicBezTo>
                      <a:pt x="12" y="116"/>
                      <a:pt x="12" y="116"/>
                      <a:pt x="12" y="116"/>
                    </a:cubicBezTo>
                    <a:cubicBezTo>
                      <a:pt x="14" y="117"/>
                      <a:pt x="15" y="118"/>
                      <a:pt x="16" y="121"/>
                    </a:cubicBezTo>
                    <a:cubicBezTo>
                      <a:pt x="17" y="123"/>
                      <a:pt x="17" y="123"/>
                      <a:pt x="17" y="123"/>
                    </a:cubicBezTo>
                    <a:cubicBezTo>
                      <a:pt x="18" y="124"/>
                      <a:pt x="18" y="125"/>
                      <a:pt x="18" y="125"/>
                    </a:cubicBezTo>
                    <a:cubicBezTo>
                      <a:pt x="18" y="126"/>
                      <a:pt x="18" y="126"/>
                      <a:pt x="18" y="127"/>
                    </a:cubicBezTo>
                    <a:cubicBezTo>
                      <a:pt x="18" y="127"/>
                      <a:pt x="18" y="128"/>
                      <a:pt x="18" y="128"/>
                    </a:cubicBezTo>
                    <a:cubicBezTo>
                      <a:pt x="18" y="129"/>
                      <a:pt x="18" y="130"/>
                      <a:pt x="18" y="131"/>
                    </a:cubicBezTo>
                    <a:cubicBezTo>
                      <a:pt x="19" y="132"/>
                      <a:pt x="19" y="132"/>
                      <a:pt x="19" y="133"/>
                    </a:cubicBezTo>
                    <a:cubicBezTo>
                      <a:pt x="19" y="134"/>
                      <a:pt x="19" y="134"/>
                      <a:pt x="17" y="135"/>
                    </a:cubicBezTo>
                    <a:cubicBezTo>
                      <a:pt x="16" y="136"/>
                      <a:pt x="15" y="137"/>
                      <a:pt x="15" y="138"/>
                    </a:cubicBezTo>
                    <a:cubicBezTo>
                      <a:pt x="15" y="139"/>
                      <a:pt x="16" y="140"/>
                      <a:pt x="16" y="140"/>
                    </a:cubicBezTo>
                    <a:cubicBezTo>
                      <a:pt x="16" y="141"/>
                      <a:pt x="16" y="141"/>
                      <a:pt x="16" y="141"/>
                    </a:cubicBezTo>
                    <a:cubicBezTo>
                      <a:pt x="16" y="142"/>
                      <a:pt x="16" y="146"/>
                      <a:pt x="13" y="147"/>
                    </a:cubicBezTo>
                    <a:cubicBezTo>
                      <a:pt x="10" y="149"/>
                      <a:pt x="8" y="151"/>
                      <a:pt x="8" y="153"/>
                    </a:cubicBezTo>
                    <a:cubicBezTo>
                      <a:pt x="8" y="155"/>
                      <a:pt x="6" y="157"/>
                      <a:pt x="3" y="158"/>
                    </a:cubicBezTo>
                    <a:cubicBezTo>
                      <a:pt x="1" y="159"/>
                      <a:pt x="0" y="160"/>
                      <a:pt x="0" y="161"/>
                    </a:cubicBezTo>
                    <a:cubicBezTo>
                      <a:pt x="0" y="162"/>
                      <a:pt x="0" y="163"/>
                      <a:pt x="0" y="163"/>
                    </a:cubicBezTo>
                    <a:cubicBezTo>
                      <a:pt x="1" y="164"/>
                      <a:pt x="1" y="164"/>
                      <a:pt x="1" y="165"/>
                    </a:cubicBezTo>
                    <a:cubicBezTo>
                      <a:pt x="1" y="165"/>
                      <a:pt x="1" y="165"/>
                      <a:pt x="1" y="165"/>
                    </a:cubicBezTo>
                    <a:cubicBezTo>
                      <a:pt x="0" y="170"/>
                      <a:pt x="0" y="170"/>
                      <a:pt x="0" y="170"/>
                    </a:cubicBezTo>
                    <a:cubicBezTo>
                      <a:pt x="0" y="170"/>
                      <a:pt x="0" y="170"/>
                      <a:pt x="0" y="170"/>
                    </a:cubicBezTo>
                    <a:cubicBezTo>
                      <a:pt x="0" y="170"/>
                      <a:pt x="0" y="170"/>
                      <a:pt x="0" y="170"/>
                    </a:cubicBezTo>
                    <a:cubicBezTo>
                      <a:pt x="1" y="171"/>
                      <a:pt x="1" y="171"/>
                      <a:pt x="1" y="171"/>
                    </a:cubicBezTo>
                    <a:cubicBezTo>
                      <a:pt x="5" y="175"/>
                      <a:pt x="5" y="175"/>
                      <a:pt x="5" y="175"/>
                    </a:cubicBezTo>
                    <a:cubicBezTo>
                      <a:pt x="6" y="176"/>
                      <a:pt x="6" y="177"/>
                      <a:pt x="7" y="178"/>
                    </a:cubicBezTo>
                    <a:cubicBezTo>
                      <a:pt x="8" y="178"/>
                      <a:pt x="9" y="179"/>
                      <a:pt x="10" y="180"/>
                    </a:cubicBezTo>
                    <a:cubicBezTo>
                      <a:pt x="11" y="182"/>
                      <a:pt x="12" y="184"/>
                      <a:pt x="14" y="185"/>
                    </a:cubicBezTo>
                    <a:cubicBezTo>
                      <a:pt x="17" y="187"/>
                      <a:pt x="22" y="184"/>
                      <a:pt x="25" y="182"/>
                    </a:cubicBezTo>
                    <a:cubicBezTo>
                      <a:pt x="26" y="182"/>
                      <a:pt x="26" y="182"/>
                      <a:pt x="26" y="182"/>
                    </a:cubicBezTo>
                    <a:cubicBezTo>
                      <a:pt x="27" y="181"/>
                      <a:pt x="30" y="183"/>
                      <a:pt x="31" y="184"/>
                    </a:cubicBezTo>
                    <a:cubicBezTo>
                      <a:pt x="33" y="186"/>
                      <a:pt x="36" y="186"/>
                      <a:pt x="38" y="184"/>
                    </a:cubicBezTo>
                    <a:cubicBezTo>
                      <a:pt x="39" y="183"/>
                      <a:pt x="39" y="183"/>
                      <a:pt x="40" y="184"/>
                    </a:cubicBezTo>
                    <a:cubicBezTo>
                      <a:pt x="43" y="185"/>
                      <a:pt x="43" y="185"/>
                      <a:pt x="43" y="185"/>
                    </a:cubicBezTo>
                    <a:cubicBezTo>
                      <a:pt x="44" y="186"/>
                      <a:pt x="45" y="185"/>
                      <a:pt x="46" y="185"/>
                    </a:cubicBezTo>
                    <a:cubicBezTo>
                      <a:pt x="47" y="185"/>
                      <a:pt x="48" y="185"/>
                      <a:pt x="49" y="185"/>
                    </a:cubicBezTo>
                    <a:cubicBezTo>
                      <a:pt x="51" y="186"/>
                      <a:pt x="54" y="187"/>
                      <a:pt x="56" y="186"/>
                    </a:cubicBezTo>
                    <a:cubicBezTo>
                      <a:pt x="57" y="185"/>
                      <a:pt x="57" y="185"/>
                      <a:pt x="57" y="185"/>
                    </a:cubicBezTo>
                    <a:cubicBezTo>
                      <a:pt x="58" y="183"/>
                      <a:pt x="57" y="182"/>
                      <a:pt x="57" y="181"/>
                    </a:cubicBezTo>
                    <a:cubicBezTo>
                      <a:pt x="56" y="178"/>
                      <a:pt x="56" y="178"/>
                      <a:pt x="56" y="178"/>
                    </a:cubicBezTo>
                    <a:cubicBezTo>
                      <a:pt x="56" y="177"/>
                      <a:pt x="57" y="175"/>
                      <a:pt x="58" y="173"/>
                    </a:cubicBezTo>
                    <a:cubicBezTo>
                      <a:pt x="59" y="173"/>
                      <a:pt x="60" y="173"/>
                      <a:pt x="60" y="173"/>
                    </a:cubicBezTo>
                    <a:cubicBezTo>
                      <a:pt x="61" y="173"/>
                      <a:pt x="62" y="174"/>
                      <a:pt x="63" y="174"/>
                    </a:cubicBezTo>
                    <a:cubicBezTo>
                      <a:pt x="64" y="176"/>
                      <a:pt x="66" y="177"/>
                      <a:pt x="72" y="178"/>
                    </a:cubicBezTo>
                    <a:cubicBezTo>
                      <a:pt x="74" y="178"/>
                      <a:pt x="74" y="178"/>
                      <a:pt x="74" y="178"/>
                    </a:cubicBezTo>
                    <a:cubicBezTo>
                      <a:pt x="80" y="179"/>
                      <a:pt x="80" y="179"/>
                      <a:pt x="82" y="181"/>
                    </a:cubicBezTo>
                    <a:cubicBezTo>
                      <a:pt x="85" y="184"/>
                      <a:pt x="85" y="184"/>
                      <a:pt x="89" y="184"/>
                    </a:cubicBezTo>
                    <a:cubicBezTo>
                      <a:pt x="90" y="184"/>
                      <a:pt x="90" y="184"/>
                      <a:pt x="90" y="184"/>
                    </a:cubicBezTo>
                    <a:cubicBezTo>
                      <a:pt x="94" y="184"/>
                      <a:pt x="95" y="185"/>
                      <a:pt x="97" y="187"/>
                    </a:cubicBezTo>
                    <a:cubicBezTo>
                      <a:pt x="99" y="190"/>
                      <a:pt x="102" y="191"/>
                      <a:pt x="104" y="190"/>
                    </a:cubicBezTo>
                    <a:cubicBezTo>
                      <a:pt x="105" y="190"/>
                      <a:pt x="106" y="190"/>
                      <a:pt x="108" y="191"/>
                    </a:cubicBezTo>
                    <a:cubicBezTo>
                      <a:pt x="112" y="192"/>
                      <a:pt x="112" y="192"/>
                      <a:pt x="112" y="192"/>
                    </a:cubicBezTo>
                    <a:cubicBezTo>
                      <a:pt x="114" y="192"/>
                      <a:pt x="114" y="192"/>
                      <a:pt x="114" y="192"/>
                    </a:cubicBezTo>
                    <a:cubicBezTo>
                      <a:pt x="116" y="192"/>
                      <a:pt x="116" y="192"/>
                      <a:pt x="116" y="193"/>
                    </a:cubicBezTo>
                    <a:cubicBezTo>
                      <a:pt x="116" y="194"/>
                      <a:pt x="116" y="194"/>
                      <a:pt x="116" y="194"/>
                    </a:cubicBezTo>
                    <a:cubicBezTo>
                      <a:pt x="116" y="194"/>
                      <a:pt x="116" y="194"/>
                      <a:pt x="116" y="195"/>
                    </a:cubicBezTo>
                    <a:cubicBezTo>
                      <a:pt x="116" y="195"/>
                      <a:pt x="117" y="195"/>
                      <a:pt x="117" y="195"/>
                    </a:cubicBezTo>
                    <a:cubicBezTo>
                      <a:pt x="119" y="194"/>
                      <a:pt x="121" y="195"/>
                      <a:pt x="122" y="195"/>
                    </a:cubicBezTo>
                    <a:cubicBezTo>
                      <a:pt x="124" y="196"/>
                      <a:pt x="126" y="197"/>
                      <a:pt x="128" y="196"/>
                    </a:cubicBezTo>
                    <a:cubicBezTo>
                      <a:pt x="129" y="196"/>
                      <a:pt x="130" y="195"/>
                      <a:pt x="131" y="193"/>
                    </a:cubicBezTo>
                    <a:cubicBezTo>
                      <a:pt x="131" y="193"/>
                      <a:pt x="131" y="193"/>
                      <a:pt x="131" y="193"/>
                    </a:cubicBezTo>
                    <a:cubicBezTo>
                      <a:pt x="132" y="191"/>
                      <a:pt x="132" y="190"/>
                      <a:pt x="135" y="190"/>
                    </a:cubicBezTo>
                    <a:cubicBezTo>
                      <a:pt x="137" y="190"/>
                      <a:pt x="140" y="187"/>
                      <a:pt x="140" y="185"/>
                    </a:cubicBezTo>
                    <a:cubicBezTo>
                      <a:pt x="140" y="184"/>
                      <a:pt x="139" y="182"/>
                      <a:pt x="136" y="182"/>
                    </a:cubicBezTo>
                    <a:cubicBezTo>
                      <a:pt x="130" y="182"/>
                      <a:pt x="129" y="180"/>
                      <a:pt x="128" y="178"/>
                    </a:cubicBezTo>
                    <a:cubicBezTo>
                      <a:pt x="128" y="177"/>
                      <a:pt x="128" y="177"/>
                      <a:pt x="128" y="177"/>
                    </a:cubicBezTo>
                    <a:cubicBezTo>
                      <a:pt x="128" y="176"/>
                      <a:pt x="128" y="175"/>
                      <a:pt x="128" y="175"/>
                    </a:cubicBezTo>
                    <a:cubicBezTo>
                      <a:pt x="128" y="175"/>
                      <a:pt x="129" y="175"/>
                      <a:pt x="129" y="175"/>
                    </a:cubicBezTo>
                    <a:cubicBezTo>
                      <a:pt x="130" y="175"/>
                      <a:pt x="132" y="175"/>
                      <a:pt x="133" y="174"/>
                    </a:cubicBezTo>
                    <a:cubicBezTo>
                      <a:pt x="134" y="173"/>
                      <a:pt x="134" y="172"/>
                      <a:pt x="133" y="170"/>
                    </a:cubicBezTo>
                    <a:cubicBezTo>
                      <a:pt x="132" y="169"/>
                      <a:pt x="132" y="169"/>
                      <a:pt x="132" y="169"/>
                    </a:cubicBezTo>
                    <a:cubicBezTo>
                      <a:pt x="131" y="166"/>
                      <a:pt x="131" y="166"/>
                      <a:pt x="132" y="165"/>
                    </a:cubicBezTo>
                    <a:cubicBezTo>
                      <a:pt x="133" y="163"/>
                      <a:pt x="132" y="161"/>
                      <a:pt x="131" y="159"/>
                    </a:cubicBezTo>
                    <a:cubicBezTo>
                      <a:pt x="130" y="157"/>
                      <a:pt x="130" y="157"/>
                      <a:pt x="130" y="157"/>
                    </a:cubicBezTo>
                    <a:cubicBezTo>
                      <a:pt x="130" y="157"/>
                      <a:pt x="130" y="156"/>
                      <a:pt x="130" y="156"/>
                    </a:cubicBezTo>
                    <a:cubicBezTo>
                      <a:pt x="129" y="154"/>
                      <a:pt x="129" y="153"/>
                      <a:pt x="125" y="151"/>
                    </a:cubicBezTo>
                    <a:cubicBezTo>
                      <a:pt x="121" y="150"/>
                      <a:pt x="116" y="148"/>
                      <a:pt x="116" y="144"/>
                    </a:cubicBezTo>
                    <a:cubicBezTo>
                      <a:pt x="116" y="141"/>
                      <a:pt x="117" y="141"/>
                      <a:pt x="117" y="140"/>
                    </a:cubicBezTo>
                    <a:cubicBezTo>
                      <a:pt x="118" y="138"/>
                      <a:pt x="118" y="138"/>
                      <a:pt x="118" y="138"/>
                    </a:cubicBezTo>
                    <a:cubicBezTo>
                      <a:pt x="119" y="137"/>
                      <a:pt x="119" y="137"/>
                      <a:pt x="120" y="137"/>
                    </a:cubicBezTo>
                    <a:cubicBezTo>
                      <a:pt x="121" y="137"/>
                      <a:pt x="122" y="137"/>
                      <a:pt x="123" y="135"/>
                    </a:cubicBezTo>
                    <a:cubicBezTo>
                      <a:pt x="123" y="133"/>
                      <a:pt x="123" y="133"/>
                      <a:pt x="123" y="133"/>
                    </a:cubicBezTo>
                    <a:cubicBezTo>
                      <a:pt x="123" y="132"/>
                      <a:pt x="123" y="131"/>
                      <a:pt x="124" y="131"/>
                    </a:cubicBezTo>
                    <a:cubicBezTo>
                      <a:pt x="124" y="131"/>
                      <a:pt x="124" y="131"/>
                      <a:pt x="124" y="131"/>
                    </a:cubicBezTo>
                    <a:cubicBezTo>
                      <a:pt x="127" y="134"/>
                      <a:pt x="129" y="132"/>
                      <a:pt x="130" y="131"/>
                    </a:cubicBezTo>
                    <a:cubicBezTo>
                      <a:pt x="131" y="130"/>
                      <a:pt x="131" y="130"/>
                      <a:pt x="131" y="130"/>
                    </a:cubicBezTo>
                    <a:cubicBezTo>
                      <a:pt x="132" y="130"/>
                      <a:pt x="133" y="129"/>
                      <a:pt x="133" y="130"/>
                    </a:cubicBezTo>
                    <a:cubicBezTo>
                      <a:pt x="134" y="130"/>
                      <a:pt x="135" y="130"/>
                      <a:pt x="135" y="131"/>
                    </a:cubicBezTo>
                    <a:cubicBezTo>
                      <a:pt x="135" y="131"/>
                      <a:pt x="136" y="132"/>
                      <a:pt x="136" y="132"/>
                    </a:cubicBezTo>
                    <a:cubicBezTo>
                      <a:pt x="137" y="132"/>
                      <a:pt x="138" y="132"/>
                      <a:pt x="138" y="132"/>
                    </a:cubicBezTo>
                    <a:cubicBezTo>
                      <a:pt x="139" y="131"/>
                      <a:pt x="139" y="131"/>
                      <a:pt x="140" y="131"/>
                    </a:cubicBezTo>
                    <a:cubicBezTo>
                      <a:pt x="142" y="133"/>
                      <a:pt x="145" y="133"/>
                      <a:pt x="146" y="133"/>
                    </a:cubicBezTo>
                    <a:cubicBezTo>
                      <a:pt x="147" y="132"/>
                      <a:pt x="147" y="132"/>
                      <a:pt x="148" y="131"/>
                    </a:cubicBezTo>
                    <a:cubicBezTo>
                      <a:pt x="148" y="130"/>
                      <a:pt x="148" y="129"/>
                      <a:pt x="148" y="129"/>
                    </a:cubicBezTo>
                    <a:cubicBezTo>
                      <a:pt x="149" y="129"/>
                      <a:pt x="150" y="129"/>
                      <a:pt x="151" y="129"/>
                    </a:cubicBezTo>
                    <a:cubicBezTo>
                      <a:pt x="154" y="131"/>
                      <a:pt x="159" y="130"/>
                      <a:pt x="160" y="129"/>
                    </a:cubicBezTo>
                    <a:cubicBezTo>
                      <a:pt x="160" y="129"/>
                      <a:pt x="160" y="129"/>
                      <a:pt x="160" y="129"/>
                    </a:cubicBezTo>
                    <a:cubicBezTo>
                      <a:pt x="161" y="130"/>
                      <a:pt x="162" y="131"/>
                      <a:pt x="164" y="130"/>
                    </a:cubicBezTo>
                    <a:cubicBezTo>
                      <a:pt x="166" y="129"/>
                      <a:pt x="166" y="129"/>
                      <a:pt x="166" y="129"/>
                    </a:cubicBezTo>
                    <a:cubicBezTo>
                      <a:pt x="168" y="129"/>
                      <a:pt x="171" y="128"/>
                      <a:pt x="171" y="126"/>
                    </a:cubicBezTo>
                    <a:cubicBezTo>
                      <a:pt x="171" y="124"/>
                      <a:pt x="171" y="123"/>
                      <a:pt x="170" y="121"/>
                    </a:cubicBezTo>
                    <a:cubicBezTo>
                      <a:pt x="170" y="120"/>
                      <a:pt x="169" y="119"/>
                      <a:pt x="169" y="117"/>
                    </a:cubicBezTo>
                    <a:cubicBezTo>
                      <a:pt x="169" y="116"/>
                      <a:pt x="169" y="114"/>
                      <a:pt x="170" y="113"/>
                    </a:cubicBezTo>
                    <a:cubicBezTo>
                      <a:pt x="170" y="113"/>
                      <a:pt x="170" y="113"/>
                      <a:pt x="171" y="113"/>
                    </a:cubicBezTo>
                    <a:cubicBezTo>
                      <a:pt x="172" y="114"/>
                      <a:pt x="172" y="114"/>
                      <a:pt x="173" y="115"/>
                    </a:cubicBezTo>
                    <a:cubicBezTo>
                      <a:pt x="173" y="115"/>
                      <a:pt x="174" y="116"/>
                      <a:pt x="176" y="116"/>
                    </a:cubicBezTo>
                    <a:cubicBezTo>
                      <a:pt x="179" y="115"/>
                      <a:pt x="185" y="113"/>
                      <a:pt x="186" y="110"/>
                    </a:cubicBezTo>
                    <a:cubicBezTo>
                      <a:pt x="187" y="108"/>
                      <a:pt x="187" y="109"/>
                      <a:pt x="189" y="109"/>
                    </a:cubicBezTo>
                    <a:cubicBezTo>
                      <a:pt x="190" y="110"/>
                      <a:pt x="190" y="110"/>
                      <a:pt x="190" y="110"/>
                    </a:cubicBezTo>
                    <a:cubicBezTo>
                      <a:pt x="191" y="110"/>
                      <a:pt x="193" y="109"/>
                      <a:pt x="193" y="108"/>
                    </a:cubicBezTo>
                    <a:cubicBezTo>
                      <a:pt x="195" y="107"/>
                      <a:pt x="195" y="105"/>
                      <a:pt x="194" y="103"/>
                    </a:cubicBezTo>
                    <a:cubicBezTo>
                      <a:pt x="193" y="102"/>
                      <a:pt x="193" y="100"/>
                      <a:pt x="194" y="99"/>
                    </a:cubicBezTo>
                    <a:cubicBezTo>
                      <a:pt x="194" y="99"/>
                      <a:pt x="194" y="99"/>
                      <a:pt x="195" y="99"/>
                    </a:cubicBezTo>
                    <a:cubicBezTo>
                      <a:pt x="196" y="99"/>
                      <a:pt x="196" y="99"/>
                      <a:pt x="196" y="99"/>
                    </a:cubicBezTo>
                    <a:cubicBezTo>
                      <a:pt x="199" y="100"/>
                      <a:pt x="201" y="101"/>
                      <a:pt x="203" y="98"/>
                    </a:cubicBezTo>
                    <a:cubicBezTo>
                      <a:pt x="204" y="96"/>
                      <a:pt x="204" y="96"/>
                      <a:pt x="204" y="96"/>
                    </a:cubicBezTo>
                    <a:cubicBezTo>
                      <a:pt x="205" y="94"/>
                      <a:pt x="205" y="93"/>
                      <a:pt x="206" y="93"/>
                    </a:cubicBezTo>
                    <a:cubicBezTo>
                      <a:pt x="208" y="93"/>
                      <a:pt x="210" y="90"/>
                      <a:pt x="212" y="88"/>
                    </a:cubicBezTo>
                    <a:cubicBezTo>
                      <a:pt x="212" y="88"/>
                      <a:pt x="212" y="88"/>
                      <a:pt x="212" y="88"/>
                    </a:cubicBezTo>
                    <a:cubicBezTo>
                      <a:pt x="213" y="87"/>
                      <a:pt x="213" y="87"/>
                      <a:pt x="213" y="87"/>
                    </a:cubicBezTo>
                    <a:cubicBezTo>
                      <a:pt x="214" y="86"/>
                      <a:pt x="215" y="84"/>
                      <a:pt x="215" y="83"/>
                    </a:cubicBezTo>
                    <a:cubicBezTo>
                      <a:pt x="215" y="81"/>
                      <a:pt x="214" y="80"/>
                      <a:pt x="211" y="79"/>
                    </a:cubicBezTo>
                    <a:cubicBezTo>
                      <a:pt x="209" y="78"/>
                      <a:pt x="208" y="77"/>
                      <a:pt x="207" y="76"/>
                    </a:cubicBezTo>
                    <a:cubicBezTo>
                      <a:pt x="207" y="76"/>
                      <a:pt x="208" y="75"/>
                      <a:pt x="208" y="73"/>
                    </a:cubicBezTo>
                    <a:cubicBezTo>
                      <a:pt x="209" y="73"/>
                      <a:pt x="209" y="73"/>
                      <a:pt x="209" y="73"/>
                    </a:cubicBezTo>
                    <a:cubicBezTo>
                      <a:pt x="209" y="72"/>
                      <a:pt x="209" y="71"/>
                      <a:pt x="209" y="70"/>
                    </a:cubicBezTo>
                    <a:cubicBezTo>
                      <a:pt x="208" y="68"/>
                      <a:pt x="205" y="68"/>
                      <a:pt x="203" y="68"/>
                    </a:cubicBezTo>
                    <a:cubicBezTo>
                      <a:pt x="203" y="68"/>
                      <a:pt x="203" y="68"/>
                      <a:pt x="203" y="68"/>
                    </a:cubicBezTo>
                    <a:cubicBezTo>
                      <a:pt x="202" y="68"/>
                      <a:pt x="201" y="66"/>
                      <a:pt x="200" y="65"/>
                    </a:cubicBezTo>
                    <a:cubicBezTo>
                      <a:pt x="198" y="63"/>
                      <a:pt x="198" y="63"/>
                      <a:pt x="198" y="63"/>
                    </a:cubicBezTo>
                    <a:cubicBezTo>
                      <a:pt x="197" y="62"/>
                      <a:pt x="196" y="61"/>
                      <a:pt x="197" y="58"/>
                    </a:cubicBezTo>
                    <a:cubicBezTo>
                      <a:pt x="198" y="57"/>
                      <a:pt x="198" y="57"/>
                      <a:pt x="198" y="57"/>
                    </a:cubicBezTo>
                    <a:cubicBezTo>
                      <a:pt x="198" y="55"/>
                      <a:pt x="198" y="55"/>
                      <a:pt x="198" y="53"/>
                    </a:cubicBezTo>
                    <a:cubicBezTo>
                      <a:pt x="198" y="51"/>
                      <a:pt x="197" y="50"/>
                      <a:pt x="196" y="49"/>
                    </a:cubicBezTo>
                    <a:cubicBezTo>
                      <a:pt x="196" y="48"/>
                      <a:pt x="195" y="48"/>
                      <a:pt x="195" y="47"/>
                    </a:cubicBezTo>
                    <a:cubicBezTo>
                      <a:pt x="195" y="47"/>
                      <a:pt x="195" y="45"/>
                      <a:pt x="195" y="45"/>
                    </a:cubicBezTo>
                    <a:cubicBezTo>
                      <a:pt x="195" y="43"/>
                      <a:pt x="195" y="41"/>
                      <a:pt x="193" y="39"/>
                    </a:cubicBezTo>
                    <a:cubicBezTo>
                      <a:pt x="193" y="39"/>
                      <a:pt x="191" y="38"/>
                      <a:pt x="191" y="38"/>
                    </a:cubicBezTo>
                    <a:cubicBezTo>
                      <a:pt x="190" y="36"/>
                      <a:pt x="189" y="36"/>
                      <a:pt x="190" y="34"/>
                    </a:cubicBezTo>
                    <a:cubicBezTo>
                      <a:pt x="190" y="33"/>
                      <a:pt x="190" y="33"/>
                      <a:pt x="189" y="32"/>
                    </a:cubicBezTo>
                    <a:cubicBezTo>
                      <a:pt x="186" y="31"/>
                      <a:pt x="186" y="30"/>
                      <a:pt x="186" y="30"/>
                    </a:cubicBezTo>
                    <a:cubicBezTo>
                      <a:pt x="186" y="30"/>
                      <a:pt x="185" y="28"/>
                      <a:pt x="185" y="28"/>
                    </a:cubicBezTo>
                    <a:cubicBezTo>
                      <a:pt x="184" y="27"/>
                      <a:pt x="184" y="24"/>
                      <a:pt x="184" y="22"/>
                    </a:cubicBezTo>
                    <a:cubicBezTo>
                      <a:pt x="184" y="20"/>
                      <a:pt x="181" y="18"/>
                      <a:pt x="179" y="17"/>
                    </a:cubicBezTo>
                    <a:cubicBezTo>
                      <a:pt x="177" y="15"/>
                      <a:pt x="177" y="15"/>
                      <a:pt x="177" y="15"/>
                    </a:cubicBezTo>
                    <a:cubicBezTo>
                      <a:pt x="175" y="13"/>
                      <a:pt x="174" y="12"/>
                      <a:pt x="172" y="13"/>
                    </a:cubicBezTo>
                    <a:cubicBezTo>
                      <a:pt x="171" y="13"/>
                      <a:pt x="170" y="13"/>
                      <a:pt x="169" y="15"/>
                    </a:cubicBezTo>
                    <a:cubicBezTo>
                      <a:pt x="168" y="17"/>
                      <a:pt x="167" y="19"/>
                      <a:pt x="164" y="22"/>
                    </a:cubicBezTo>
                    <a:cubicBezTo>
                      <a:pt x="163" y="23"/>
                      <a:pt x="162" y="25"/>
                      <a:pt x="162" y="27"/>
                    </a:cubicBezTo>
                    <a:cubicBezTo>
                      <a:pt x="162" y="28"/>
                      <a:pt x="162" y="29"/>
                      <a:pt x="161" y="30"/>
                    </a:cubicBezTo>
                    <a:cubicBezTo>
                      <a:pt x="158" y="33"/>
                      <a:pt x="156" y="35"/>
                      <a:pt x="152" y="32"/>
                    </a:cubicBezTo>
                    <a:cubicBezTo>
                      <a:pt x="150" y="31"/>
                      <a:pt x="149" y="31"/>
                      <a:pt x="148" y="31"/>
                    </a:cubicBezTo>
                    <a:cubicBezTo>
                      <a:pt x="146" y="31"/>
                      <a:pt x="145" y="33"/>
                      <a:pt x="145" y="34"/>
                    </a:cubicBezTo>
                    <a:cubicBezTo>
                      <a:pt x="145" y="34"/>
                      <a:pt x="144" y="34"/>
                      <a:pt x="144" y="35"/>
                    </a:cubicBezTo>
                    <a:cubicBezTo>
                      <a:pt x="143" y="31"/>
                      <a:pt x="143" y="31"/>
                      <a:pt x="143" y="31"/>
                    </a:cubicBezTo>
                    <a:cubicBezTo>
                      <a:pt x="143" y="30"/>
                      <a:pt x="143" y="30"/>
                      <a:pt x="143" y="29"/>
                    </a:cubicBezTo>
                    <a:cubicBezTo>
                      <a:pt x="143" y="28"/>
                      <a:pt x="143" y="28"/>
                      <a:pt x="143" y="27"/>
                    </a:cubicBezTo>
                    <a:cubicBezTo>
                      <a:pt x="143" y="25"/>
                      <a:pt x="143" y="25"/>
                      <a:pt x="143" y="25"/>
                    </a:cubicBezTo>
                    <a:cubicBezTo>
                      <a:pt x="143" y="24"/>
                      <a:pt x="143" y="24"/>
                      <a:pt x="143" y="23"/>
                    </a:cubicBezTo>
                    <a:cubicBezTo>
                      <a:pt x="143" y="21"/>
                      <a:pt x="143" y="20"/>
                      <a:pt x="142" y="19"/>
                    </a:cubicBezTo>
                    <a:cubicBezTo>
                      <a:pt x="141" y="18"/>
                      <a:pt x="139" y="13"/>
                      <a:pt x="139" y="11"/>
                    </a:cubicBezTo>
                    <a:cubicBezTo>
                      <a:pt x="139" y="11"/>
                      <a:pt x="139" y="11"/>
                      <a:pt x="139" y="11"/>
                    </a:cubicBezTo>
                    <a:cubicBezTo>
                      <a:pt x="139" y="9"/>
                      <a:pt x="138" y="8"/>
                      <a:pt x="137" y="7"/>
                    </a:cubicBezTo>
                    <a:cubicBezTo>
                      <a:pt x="136" y="7"/>
                      <a:pt x="134" y="7"/>
                      <a:pt x="133" y="7"/>
                    </a:cubicBezTo>
                    <a:cubicBezTo>
                      <a:pt x="132" y="8"/>
                      <a:pt x="131" y="8"/>
                      <a:pt x="129" y="8"/>
                    </a:cubicBezTo>
                    <a:cubicBezTo>
                      <a:pt x="128" y="7"/>
                      <a:pt x="127" y="8"/>
                      <a:pt x="127" y="9"/>
                    </a:cubicBezTo>
                    <a:cubicBezTo>
                      <a:pt x="126" y="9"/>
                      <a:pt x="126" y="10"/>
                      <a:pt x="123" y="11"/>
                    </a:cubicBezTo>
                    <a:cubicBezTo>
                      <a:pt x="120" y="12"/>
                      <a:pt x="120" y="11"/>
                      <a:pt x="120" y="10"/>
                    </a:cubicBezTo>
                    <a:cubicBezTo>
                      <a:pt x="119" y="8"/>
                      <a:pt x="119" y="8"/>
                      <a:pt x="119" y="8"/>
                    </a:cubicBezTo>
                    <a:cubicBezTo>
                      <a:pt x="117" y="7"/>
                      <a:pt x="115" y="5"/>
                      <a:pt x="113" y="3"/>
                    </a:cubicBezTo>
                    <a:cubicBezTo>
                      <a:pt x="111" y="2"/>
                      <a:pt x="111" y="2"/>
                      <a:pt x="111" y="2"/>
                    </a:cubicBezTo>
                    <a:cubicBezTo>
                      <a:pt x="108" y="0"/>
                      <a:pt x="107" y="1"/>
                      <a:pt x="105" y="3"/>
                    </a:cubicBezTo>
                    <a:close/>
                    <a:moveTo>
                      <a:pt x="84" y="54"/>
                    </a:moveTo>
                    <a:cubicBezTo>
                      <a:pt x="84" y="52"/>
                      <a:pt x="79" y="45"/>
                      <a:pt x="79" y="45"/>
                    </a:cubicBezTo>
                    <a:cubicBezTo>
                      <a:pt x="79" y="44"/>
                      <a:pt x="79" y="44"/>
                      <a:pt x="79" y="44"/>
                    </a:cubicBezTo>
                    <a:cubicBezTo>
                      <a:pt x="79" y="43"/>
                      <a:pt x="80" y="42"/>
                      <a:pt x="82" y="41"/>
                    </a:cubicBezTo>
                    <a:cubicBezTo>
                      <a:pt x="85" y="39"/>
                      <a:pt x="87" y="36"/>
                      <a:pt x="89" y="34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1" y="31"/>
                      <a:pt x="93" y="30"/>
                      <a:pt x="94" y="30"/>
                    </a:cubicBezTo>
                    <a:cubicBezTo>
                      <a:pt x="95" y="29"/>
                      <a:pt x="96" y="28"/>
                      <a:pt x="97" y="27"/>
                    </a:cubicBezTo>
                    <a:cubicBezTo>
                      <a:pt x="97" y="27"/>
                      <a:pt x="97" y="26"/>
                      <a:pt x="97" y="26"/>
                    </a:cubicBezTo>
                    <a:cubicBezTo>
                      <a:pt x="97" y="24"/>
                      <a:pt x="97" y="22"/>
                      <a:pt x="99" y="21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2" y="19"/>
                      <a:pt x="103" y="19"/>
                      <a:pt x="103" y="16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3"/>
                      <a:pt x="104" y="12"/>
                      <a:pt x="104" y="11"/>
                    </a:cubicBezTo>
                    <a:cubicBezTo>
                      <a:pt x="104" y="11"/>
                      <a:pt x="103" y="10"/>
                      <a:pt x="103" y="10"/>
                    </a:cubicBezTo>
                    <a:cubicBezTo>
                      <a:pt x="102" y="8"/>
                      <a:pt x="102" y="8"/>
                      <a:pt x="104" y="6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8" y="3"/>
                      <a:pt x="108" y="3"/>
                      <a:pt x="109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4" y="7"/>
                      <a:pt x="116" y="8"/>
                      <a:pt x="117" y="9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9" y="12"/>
                      <a:pt x="119" y="14"/>
                      <a:pt x="124" y="13"/>
                    </a:cubicBezTo>
                    <a:cubicBezTo>
                      <a:pt x="127" y="12"/>
                      <a:pt x="128" y="11"/>
                      <a:pt x="128" y="10"/>
                    </a:cubicBezTo>
                    <a:cubicBezTo>
                      <a:pt x="129" y="10"/>
                      <a:pt x="129" y="10"/>
                      <a:pt x="129" y="10"/>
                    </a:cubicBezTo>
                    <a:cubicBezTo>
                      <a:pt x="131" y="10"/>
                      <a:pt x="132" y="10"/>
                      <a:pt x="134" y="9"/>
                    </a:cubicBezTo>
                    <a:cubicBezTo>
                      <a:pt x="135" y="9"/>
                      <a:pt x="136" y="9"/>
                      <a:pt x="136" y="9"/>
                    </a:cubicBezTo>
                    <a:cubicBezTo>
                      <a:pt x="137" y="9"/>
                      <a:pt x="137" y="10"/>
                      <a:pt x="137" y="11"/>
                    </a:cubicBezTo>
                    <a:cubicBezTo>
                      <a:pt x="137" y="14"/>
                      <a:pt x="139" y="19"/>
                      <a:pt x="141" y="20"/>
                    </a:cubicBezTo>
                    <a:cubicBezTo>
                      <a:pt x="141" y="21"/>
                      <a:pt x="142" y="22"/>
                      <a:pt x="142" y="25"/>
                    </a:cubicBezTo>
                    <a:cubicBezTo>
                      <a:pt x="141" y="27"/>
                      <a:pt x="141" y="27"/>
                      <a:pt x="141" y="27"/>
                    </a:cubicBezTo>
                    <a:cubicBezTo>
                      <a:pt x="141" y="28"/>
                      <a:pt x="140" y="30"/>
                      <a:pt x="141" y="32"/>
                    </a:cubicBezTo>
                    <a:cubicBezTo>
                      <a:pt x="141" y="32"/>
                      <a:pt x="142" y="35"/>
                      <a:pt x="142" y="35"/>
                    </a:cubicBezTo>
                    <a:cubicBezTo>
                      <a:pt x="143" y="36"/>
                      <a:pt x="143" y="37"/>
                      <a:pt x="143" y="37"/>
                    </a:cubicBezTo>
                    <a:cubicBezTo>
                      <a:pt x="144" y="37"/>
                      <a:pt x="145" y="37"/>
                      <a:pt x="145" y="37"/>
                    </a:cubicBezTo>
                    <a:cubicBezTo>
                      <a:pt x="146" y="35"/>
                      <a:pt x="146" y="35"/>
                      <a:pt x="146" y="35"/>
                    </a:cubicBezTo>
                    <a:cubicBezTo>
                      <a:pt x="147" y="34"/>
                      <a:pt x="147" y="33"/>
                      <a:pt x="148" y="33"/>
                    </a:cubicBezTo>
                    <a:cubicBezTo>
                      <a:pt x="149" y="33"/>
                      <a:pt x="150" y="33"/>
                      <a:pt x="151" y="34"/>
                    </a:cubicBezTo>
                    <a:cubicBezTo>
                      <a:pt x="156" y="38"/>
                      <a:pt x="160" y="34"/>
                      <a:pt x="162" y="31"/>
                    </a:cubicBezTo>
                    <a:cubicBezTo>
                      <a:pt x="164" y="30"/>
                      <a:pt x="164" y="28"/>
                      <a:pt x="164" y="27"/>
                    </a:cubicBezTo>
                    <a:cubicBezTo>
                      <a:pt x="164" y="25"/>
                      <a:pt x="164" y="24"/>
                      <a:pt x="166" y="23"/>
                    </a:cubicBezTo>
                    <a:cubicBezTo>
                      <a:pt x="168" y="20"/>
                      <a:pt x="170" y="18"/>
                      <a:pt x="171" y="15"/>
                    </a:cubicBezTo>
                    <a:cubicBezTo>
                      <a:pt x="171" y="15"/>
                      <a:pt x="172" y="15"/>
                      <a:pt x="172" y="14"/>
                    </a:cubicBezTo>
                    <a:cubicBezTo>
                      <a:pt x="173" y="14"/>
                      <a:pt x="174" y="15"/>
                      <a:pt x="176" y="16"/>
                    </a:cubicBezTo>
                    <a:cubicBezTo>
                      <a:pt x="178" y="18"/>
                      <a:pt x="178" y="18"/>
                      <a:pt x="178" y="18"/>
                    </a:cubicBezTo>
                    <a:cubicBezTo>
                      <a:pt x="180" y="19"/>
                      <a:pt x="182" y="21"/>
                      <a:pt x="182" y="22"/>
                    </a:cubicBezTo>
                    <a:cubicBezTo>
                      <a:pt x="182" y="24"/>
                      <a:pt x="183" y="27"/>
                      <a:pt x="183" y="29"/>
                    </a:cubicBezTo>
                    <a:cubicBezTo>
                      <a:pt x="184" y="31"/>
                      <a:pt x="184" y="31"/>
                      <a:pt x="184" y="31"/>
                    </a:cubicBezTo>
                    <a:cubicBezTo>
                      <a:pt x="184" y="31"/>
                      <a:pt x="185" y="32"/>
                      <a:pt x="188" y="34"/>
                    </a:cubicBezTo>
                    <a:cubicBezTo>
                      <a:pt x="188" y="34"/>
                      <a:pt x="188" y="35"/>
                      <a:pt x="188" y="35"/>
                    </a:cubicBezTo>
                    <a:cubicBezTo>
                      <a:pt x="188" y="37"/>
                      <a:pt x="189" y="38"/>
                      <a:pt x="190" y="39"/>
                    </a:cubicBezTo>
                    <a:cubicBezTo>
                      <a:pt x="192" y="41"/>
                      <a:pt x="192" y="41"/>
                      <a:pt x="192" y="41"/>
                    </a:cubicBezTo>
                    <a:cubicBezTo>
                      <a:pt x="193" y="42"/>
                      <a:pt x="193" y="42"/>
                      <a:pt x="193" y="43"/>
                    </a:cubicBezTo>
                    <a:cubicBezTo>
                      <a:pt x="193" y="44"/>
                      <a:pt x="193" y="44"/>
                      <a:pt x="193" y="45"/>
                    </a:cubicBezTo>
                    <a:cubicBezTo>
                      <a:pt x="193" y="48"/>
                      <a:pt x="193" y="48"/>
                      <a:pt x="193" y="48"/>
                    </a:cubicBezTo>
                    <a:cubicBezTo>
                      <a:pt x="193" y="49"/>
                      <a:pt x="194" y="50"/>
                      <a:pt x="195" y="50"/>
                    </a:cubicBezTo>
                    <a:cubicBezTo>
                      <a:pt x="196" y="51"/>
                      <a:pt x="196" y="52"/>
                      <a:pt x="196" y="53"/>
                    </a:cubicBezTo>
                    <a:cubicBezTo>
                      <a:pt x="196" y="54"/>
                      <a:pt x="196" y="54"/>
                      <a:pt x="196" y="55"/>
                    </a:cubicBezTo>
                    <a:cubicBezTo>
                      <a:pt x="196" y="55"/>
                      <a:pt x="196" y="56"/>
                      <a:pt x="196" y="56"/>
                    </a:cubicBezTo>
                    <a:cubicBezTo>
                      <a:pt x="195" y="58"/>
                      <a:pt x="195" y="58"/>
                      <a:pt x="195" y="58"/>
                    </a:cubicBezTo>
                    <a:cubicBezTo>
                      <a:pt x="195" y="59"/>
                      <a:pt x="195" y="60"/>
                      <a:pt x="195" y="61"/>
                    </a:cubicBezTo>
                    <a:cubicBezTo>
                      <a:pt x="195" y="62"/>
                      <a:pt x="195" y="63"/>
                      <a:pt x="196" y="64"/>
                    </a:cubicBezTo>
                    <a:cubicBezTo>
                      <a:pt x="196" y="64"/>
                      <a:pt x="198" y="66"/>
                      <a:pt x="198" y="66"/>
                    </a:cubicBezTo>
                    <a:cubicBezTo>
                      <a:pt x="199" y="68"/>
                      <a:pt x="201" y="69"/>
                      <a:pt x="202" y="70"/>
                    </a:cubicBezTo>
                    <a:cubicBezTo>
                      <a:pt x="203" y="70"/>
                      <a:pt x="203" y="70"/>
                      <a:pt x="203" y="70"/>
                    </a:cubicBezTo>
                    <a:cubicBezTo>
                      <a:pt x="204" y="70"/>
                      <a:pt x="207" y="70"/>
                      <a:pt x="207" y="71"/>
                    </a:cubicBezTo>
                    <a:cubicBezTo>
                      <a:pt x="207" y="71"/>
                      <a:pt x="207" y="71"/>
                      <a:pt x="207" y="71"/>
                    </a:cubicBezTo>
                    <a:cubicBezTo>
                      <a:pt x="207" y="72"/>
                      <a:pt x="207" y="72"/>
                      <a:pt x="207" y="72"/>
                    </a:cubicBezTo>
                    <a:cubicBezTo>
                      <a:pt x="207" y="72"/>
                      <a:pt x="207" y="72"/>
                      <a:pt x="207" y="72"/>
                    </a:cubicBezTo>
                    <a:cubicBezTo>
                      <a:pt x="206" y="74"/>
                      <a:pt x="205" y="75"/>
                      <a:pt x="205" y="76"/>
                    </a:cubicBezTo>
                    <a:cubicBezTo>
                      <a:pt x="205" y="76"/>
                      <a:pt x="205" y="77"/>
                      <a:pt x="206" y="77"/>
                    </a:cubicBezTo>
                    <a:cubicBezTo>
                      <a:pt x="206" y="78"/>
                      <a:pt x="207" y="79"/>
                      <a:pt x="211" y="81"/>
                    </a:cubicBezTo>
                    <a:cubicBezTo>
                      <a:pt x="213" y="82"/>
                      <a:pt x="213" y="83"/>
                      <a:pt x="213" y="83"/>
                    </a:cubicBezTo>
                    <a:cubicBezTo>
                      <a:pt x="213" y="83"/>
                      <a:pt x="213" y="83"/>
                      <a:pt x="213" y="83"/>
                    </a:cubicBezTo>
                    <a:cubicBezTo>
                      <a:pt x="213" y="84"/>
                      <a:pt x="212" y="85"/>
                      <a:pt x="212" y="85"/>
                    </a:cubicBezTo>
                    <a:cubicBezTo>
                      <a:pt x="210" y="86"/>
                      <a:pt x="210" y="86"/>
                      <a:pt x="210" y="86"/>
                    </a:cubicBezTo>
                    <a:cubicBezTo>
                      <a:pt x="210" y="87"/>
                      <a:pt x="210" y="87"/>
                      <a:pt x="210" y="87"/>
                    </a:cubicBezTo>
                    <a:cubicBezTo>
                      <a:pt x="209" y="88"/>
                      <a:pt x="207" y="91"/>
                      <a:pt x="206" y="91"/>
                    </a:cubicBezTo>
                    <a:cubicBezTo>
                      <a:pt x="204" y="91"/>
                      <a:pt x="203" y="93"/>
                      <a:pt x="203" y="95"/>
                    </a:cubicBezTo>
                    <a:cubicBezTo>
                      <a:pt x="201" y="97"/>
                      <a:pt x="201" y="97"/>
                      <a:pt x="201" y="97"/>
                    </a:cubicBezTo>
                    <a:cubicBezTo>
                      <a:pt x="201" y="99"/>
                      <a:pt x="200" y="99"/>
                      <a:pt x="196" y="97"/>
                    </a:cubicBezTo>
                    <a:cubicBezTo>
                      <a:pt x="196" y="97"/>
                      <a:pt x="196" y="97"/>
                      <a:pt x="196" y="97"/>
                    </a:cubicBezTo>
                    <a:cubicBezTo>
                      <a:pt x="194" y="97"/>
                      <a:pt x="193" y="97"/>
                      <a:pt x="192" y="98"/>
                    </a:cubicBezTo>
                    <a:cubicBezTo>
                      <a:pt x="191" y="99"/>
                      <a:pt x="191" y="102"/>
                      <a:pt x="192" y="104"/>
                    </a:cubicBezTo>
                    <a:cubicBezTo>
                      <a:pt x="193" y="105"/>
                      <a:pt x="193" y="107"/>
                      <a:pt x="192" y="107"/>
                    </a:cubicBezTo>
                    <a:cubicBezTo>
                      <a:pt x="192" y="108"/>
                      <a:pt x="191" y="108"/>
                      <a:pt x="191" y="108"/>
                    </a:cubicBezTo>
                    <a:cubicBezTo>
                      <a:pt x="189" y="107"/>
                      <a:pt x="189" y="107"/>
                      <a:pt x="189" y="107"/>
                    </a:cubicBezTo>
                    <a:cubicBezTo>
                      <a:pt x="188" y="107"/>
                      <a:pt x="186" y="106"/>
                      <a:pt x="184" y="109"/>
                    </a:cubicBezTo>
                    <a:cubicBezTo>
                      <a:pt x="184" y="111"/>
                      <a:pt x="179" y="113"/>
                      <a:pt x="175" y="114"/>
                    </a:cubicBezTo>
                    <a:cubicBezTo>
                      <a:pt x="175" y="114"/>
                      <a:pt x="175" y="114"/>
                      <a:pt x="174" y="113"/>
                    </a:cubicBezTo>
                    <a:cubicBezTo>
                      <a:pt x="173" y="113"/>
                      <a:pt x="173" y="112"/>
                      <a:pt x="171" y="111"/>
                    </a:cubicBezTo>
                    <a:cubicBezTo>
                      <a:pt x="170" y="111"/>
                      <a:pt x="169" y="111"/>
                      <a:pt x="169" y="112"/>
                    </a:cubicBezTo>
                    <a:cubicBezTo>
                      <a:pt x="167" y="113"/>
                      <a:pt x="167" y="115"/>
                      <a:pt x="168" y="118"/>
                    </a:cubicBezTo>
                    <a:cubicBezTo>
                      <a:pt x="168" y="119"/>
                      <a:pt x="168" y="121"/>
                      <a:pt x="169" y="122"/>
                    </a:cubicBezTo>
                    <a:cubicBezTo>
                      <a:pt x="169" y="123"/>
                      <a:pt x="169" y="124"/>
                      <a:pt x="169" y="126"/>
                    </a:cubicBezTo>
                    <a:cubicBezTo>
                      <a:pt x="169" y="127"/>
                      <a:pt x="168" y="127"/>
                      <a:pt x="166" y="128"/>
                    </a:cubicBezTo>
                    <a:cubicBezTo>
                      <a:pt x="163" y="128"/>
                      <a:pt x="163" y="128"/>
                      <a:pt x="163" y="128"/>
                    </a:cubicBezTo>
                    <a:cubicBezTo>
                      <a:pt x="162" y="129"/>
                      <a:pt x="162" y="128"/>
                      <a:pt x="161" y="128"/>
                    </a:cubicBezTo>
                    <a:cubicBezTo>
                      <a:pt x="161" y="127"/>
                      <a:pt x="160" y="127"/>
                      <a:pt x="159" y="127"/>
                    </a:cubicBezTo>
                    <a:cubicBezTo>
                      <a:pt x="158" y="128"/>
                      <a:pt x="154" y="129"/>
                      <a:pt x="151" y="128"/>
                    </a:cubicBezTo>
                    <a:cubicBezTo>
                      <a:pt x="150" y="127"/>
                      <a:pt x="148" y="127"/>
                      <a:pt x="148" y="128"/>
                    </a:cubicBezTo>
                    <a:cubicBezTo>
                      <a:pt x="146" y="128"/>
                      <a:pt x="146" y="129"/>
                      <a:pt x="146" y="130"/>
                    </a:cubicBezTo>
                    <a:cubicBezTo>
                      <a:pt x="146" y="131"/>
                      <a:pt x="146" y="131"/>
                      <a:pt x="145" y="131"/>
                    </a:cubicBezTo>
                    <a:cubicBezTo>
                      <a:pt x="145" y="131"/>
                      <a:pt x="144" y="131"/>
                      <a:pt x="141" y="130"/>
                    </a:cubicBezTo>
                    <a:cubicBezTo>
                      <a:pt x="139" y="128"/>
                      <a:pt x="137" y="130"/>
                      <a:pt x="137" y="130"/>
                    </a:cubicBezTo>
                    <a:cubicBezTo>
                      <a:pt x="137" y="130"/>
                      <a:pt x="137" y="130"/>
                      <a:pt x="137" y="130"/>
                    </a:cubicBezTo>
                    <a:cubicBezTo>
                      <a:pt x="137" y="130"/>
                      <a:pt x="137" y="130"/>
                      <a:pt x="137" y="130"/>
                    </a:cubicBezTo>
                    <a:cubicBezTo>
                      <a:pt x="136" y="129"/>
                      <a:pt x="135" y="128"/>
                      <a:pt x="134" y="128"/>
                    </a:cubicBezTo>
                    <a:cubicBezTo>
                      <a:pt x="133" y="127"/>
                      <a:pt x="131" y="128"/>
                      <a:pt x="130" y="129"/>
                    </a:cubicBezTo>
                    <a:cubicBezTo>
                      <a:pt x="129" y="130"/>
                      <a:pt x="129" y="130"/>
                      <a:pt x="129" y="130"/>
                    </a:cubicBezTo>
                    <a:cubicBezTo>
                      <a:pt x="127" y="131"/>
                      <a:pt x="127" y="131"/>
                      <a:pt x="126" y="130"/>
                    </a:cubicBezTo>
                    <a:cubicBezTo>
                      <a:pt x="125" y="129"/>
                      <a:pt x="124" y="128"/>
                      <a:pt x="123" y="129"/>
                    </a:cubicBezTo>
                    <a:cubicBezTo>
                      <a:pt x="122" y="129"/>
                      <a:pt x="122" y="131"/>
                      <a:pt x="121" y="133"/>
                    </a:cubicBezTo>
                    <a:cubicBezTo>
                      <a:pt x="121" y="134"/>
                      <a:pt x="121" y="134"/>
                      <a:pt x="121" y="134"/>
                    </a:cubicBezTo>
                    <a:cubicBezTo>
                      <a:pt x="121" y="136"/>
                      <a:pt x="120" y="136"/>
                      <a:pt x="120" y="135"/>
                    </a:cubicBezTo>
                    <a:cubicBezTo>
                      <a:pt x="119" y="135"/>
                      <a:pt x="118" y="135"/>
                      <a:pt x="117" y="137"/>
                    </a:cubicBezTo>
                    <a:cubicBezTo>
                      <a:pt x="116" y="138"/>
                      <a:pt x="116" y="138"/>
                      <a:pt x="116" y="138"/>
                    </a:cubicBezTo>
                    <a:cubicBezTo>
                      <a:pt x="115" y="140"/>
                      <a:pt x="114" y="141"/>
                      <a:pt x="114" y="144"/>
                    </a:cubicBezTo>
                    <a:cubicBezTo>
                      <a:pt x="115" y="150"/>
                      <a:pt x="120" y="152"/>
                      <a:pt x="125" y="153"/>
                    </a:cubicBezTo>
                    <a:cubicBezTo>
                      <a:pt x="127" y="154"/>
                      <a:pt x="128" y="155"/>
                      <a:pt x="128" y="156"/>
                    </a:cubicBezTo>
                    <a:cubicBezTo>
                      <a:pt x="128" y="158"/>
                      <a:pt x="128" y="158"/>
                      <a:pt x="128" y="158"/>
                    </a:cubicBezTo>
                    <a:cubicBezTo>
                      <a:pt x="129" y="160"/>
                      <a:pt x="129" y="160"/>
                      <a:pt x="129" y="160"/>
                    </a:cubicBezTo>
                    <a:cubicBezTo>
                      <a:pt x="131" y="162"/>
                      <a:pt x="131" y="163"/>
                      <a:pt x="130" y="164"/>
                    </a:cubicBezTo>
                    <a:cubicBezTo>
                      <a:pt x="128" y="166"/>
                      <a:pt x="129" y="167"/>
                      <a:pt x="131" y="170"/>
                    </a:cubicBezTo>
                    <a:cubicBezTo>
                      <a:pt x="131" y="171"/>
                      <a:pt x="131" y="171"/>
                      <a:pt x="131" y="171"/>
                    </a:cubicBezTo>
                    <a:cubicBezTo>
                      <a:pt x="132" y="172"/>
                      <a:pt x="132" y="173"/>
                      <a:pt x="132" y="173"/>
                    </a:cubicBezTo>
                    <a:cubicBezTo>
                      <a:pt x="131" y="173"/>
                      <a:pt x="129" y="173"/>
                      <a:pt x="129" y="173"/>
                    </a:cubicBezTo>
                    <a:cubicBezTo>
                      <a:pt x="128" y="173"/>
                      <a:pt x="128" y="173"/>
                      <a:pt x="128" y="173"/>
                    </a:cubicBezTo>
                    <a:cubicBezTo>
                      <a:pt x="127" y="173"/>
                      <a:pt x="127" y="173"/>
                      <a:pt x="126" y="174"/>
                    </a:cubicBezTo>
                    <a:cubicBezTo>
                      <a:pt x="126" y="174"/>
                      <a:pt x="126" y="176"/>
                      <a:pt x="126" y="177"/>
                    </a:cubicBezTo>
                    <a:cubicBezTo>
                      <a:pt x="126" y="178"/>
                      <a:pt x="126" y="178"/>
                      <a:pt x="126" y="178"/>
                    </a:cubicBezTo>
                    <a:cubicBezTo>
                      <a:pt x="127" y="180"/>
                      <a:pt x="129" y="184"/>
                      <a:pt x="136" y="184"/>
                    </a:cubicBezTo>
                    <a:cubicBezTo>
                      <a:pt x="136" y="184"/>
                      <a:pt x="138" y="184"/>
                      <a:pt x="138" y="185"/>
                    </a:cubicBezTo>
                    <a:cubicBezTo>
                      <a:pt x="138" y="186"/>
                      <a:pt x="136" y="188"/>
                      <a:pt x="135" y="188"/>
                    </a:cubicBezTo>
                    <a:cubicBezTo>
                      <a:pt x="131" y="188"/>
                      <a:pt x="130" y="190"/>
                      <a:pt x="129" y="192"/>
                    </a:cubicBezTo>
                    <a:cubicBezTo>
                      <a:pt x="129" y="193"/>
                      <a:pt x="129" y="193"/>
                      <a:pt x="129" y="193"/>
                    </a:cubicBezTo>
                    <a:cubicBezTo>
                      <a:pt x="129" y="194"/>
                      <a:pt x="128" y="194"/>
                      <a:pt x="127" y="194"/>
                    </a:cubicBezTo>
                    <a:cubicBezTo>
                      <a:pt x="126" y="195"/>
                      <a:pt x="125" y="194"/>
                      <a:pt x="123" y="194"/>
                    </a:cubicBezTo>
                    <a:cubicBezTo>
                      <a:pt x="122" y="193"/>
                      <a:pt x="120" y="193"/>
                      <a:pt x="118" y="193"/>
                    </a:cubicBezTo>
                    <a:cubicBezTo>
                      <a:pt x="118" y="190"/>
                      <a:pt x="116" y="190"/>
                      <a:pt x="114" y="190"/>
                    </a:cubicBezTo>
                    <a:cubicBezTo>
                      <a:pt x="112" y="190"/>
                      <a:pt x="112" y="190"/>
                      <a:pt x="112" y="190"/>
                    </a:cubicBezTo>
                    <a:cubicBezTo>
                      <a:pt x="108" y="189"/>
                      <a:pt x="108" y="189"/>
                      <a:pt x="108" y="189"/>
                    </a:cubicBezTo>
                    <a:cubicBezTo>
                      <a:pt x="107" y="188"/>
                      <a:pt x="105" y="188"/>
                      <a:pt x="104" y="188"/>
                    </a:cubicBezTo>
                    <a:cubicBezTo>
                      <a:pt x="102" y="189"/>
                      <a:pt x="100" y="188"/>
                      <a:pt x="98" y="186"/>
                    </a:cubicBezTo>
                    <a:cubicBezTo>
                      <a:pt x="96" y="184"/>
                      <a:pt x="94" y="182"/>
                      <a:pt x="90" y="182"/>
                    </a:cubicBezTo>
                    <a:cubicBezTo>
                      <a:pt x="89" y="182"/>
                      <a:pt x="89" y="182"/>
                      <a:pt x="89" y="182"/>
                    </a:cubicBezTo>
                    <a:cubicBezTo>
                      <a:pt x="86" y="182"/>
                      <a:pt x="86" y="182"/>
                      <a:pt x="84" y="180"/>
                    </a:cubicBezTo>
                    <a:cubicBezTo>
                      <a:pt x="81" y="177"/>
                      <a:pt x="80" y="177"/>
                      <a:pt x="74" y="176"/>
                    </a:cubicBezTo>
                    <a:cubicBezTo>
                      <a:pt x="72" y="176"/>
                      <a:pt x="72" y="176"/>
                      <a:pt x="72" y="176"/>
                    </a:cubicBezTo>
                    <a:cubicBezTo>
                      <a:pt x="67" y="176"/>
                      <a:pt x="65" y="174"/>
                      <a:pt x="64" y="173"/>
                    </a:cubicBezTo>
                    <a:cubicBezTo>
                      <a:pt x="63" y="172"/>
                      <a:pt x="62" y="171"/>
                      <a:pt x="61" y="171"/>
                    </a:cubicBezTo>
                    <a:cubicBezTo>
                      <a:pt x="60" y="171"/>
                      <a:pt x="58" y="171"/>
                      <a:pt x="57" y="172"/>
                    </a:cubicBezTo>
                    <a:cubicBezTo>
                      <a:pt x="55" y="173"/>
                      <a:pt x="54" y="176"/>
                      <a:pt x="54" y="178"/>
                    </a:cubicBezTo>
                    <a:cubicBezTo>
                      <a:pt x="55" y="182"/>
                      <a:pt x="55" y="182"/>
                      <a:pt x="55" y="182"/>
                    </a:cubicBezTo>
                    <a:cubicBezTo>
                      <a:pt x="56" y="183"/>
                      <a:pt x="56" y="183"/>
                      <a:pt x="56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4" y="185"/>
                      <a:pt x="52" y="184"/>
                      <a:pt x="50" y="183"/>
                    </a:cubicBezTo>
                    <a:cubicBezTo>
                      <a:pt x="48" y="183"/>
                      <a:pt x="47" y="183"/>
                      <a:pt x="46" y="183"/>
                    </a:cubicBezTo>
                    <a:cubicBezTo>
                      <a:pt x="45" y="184"/>
                      <a:pt x="44" y="184"/>
                      <a:pt x="43" y="184"/>
                    </a:cubicBezTo>
                    <a:cubicBezTo>
                      <a:pt x="41" y="183"/>
                      <a:pt x="41" y="183"/>
                      <a:pt x="41" y="183"/>
                    </a:cubicBezTo>
                    <a:cubicBezTo>
                      <a:pt x="40" y="182"/>
                      <a:pt x="39" y="181"/>
                      <a:pt x="37" y="183"/>
                    </a:cubicBezTo>
                    <a:cubicBezTo>
                      <a:pt x="35" y="184"/>
                      <a:pt x="33" y="183"/>
                      <a:pt x="33" y="183"/>
                    </a:cubicBezTo>
                    <a:cubicBezTo>
                      <a:pt x="31" y="181"/>
                      <a:pt x="28" y="179"/>
                      <a:pt x="25" y="180"/>
                    </a:cubicBezTo>
                    <a:cubicBezTo>
                      <a:pt x="25" y="180"/>
                      <a:pt x="24" y="181"/>
                      <a:pt x="24" y="181"/>
                    </a:cubicBezTo>
                    <a:cubicBezTo>
                      <a:pt x="22" y="182"/>
                      <a:pt x="17" y="185"/>
                      <a:pt x="15" y="183"/>
                    </a:cubicBezTo>
                    <a:cubicBezTo>
                      <a:pt x="14" y="182"/>
                      <a:pt x="12" y="181"/>
                      <a:pt x="11" y="179"/>
                    </a:cubicBezTo>
                    <a:cubicBezTo>
                      <a:pt x="10" y="178"/>
                      <a:pt x="9" y="177"/>
                      <a:pt x="8" y="176"/>
                    </a:cubicBezTo>
                    <a:cubicBezTo>
                      <a:pt x="8" y="176"/>
                      <a:pt x="7" y="175"/>
                      <a:pt x="6" y="174"/>
                    </a:cubicBezTo>
                    <a:cubicBezTo>
                      <a:pt x="2" y="170"/>
                      <a:pt x="2" y="170"/>
                      <a:pt x="2" y="170"/>
                    </a:cubicBezTo>
                    <a:cubicBezTo>
                      <a:pt x="2" y="170"/>
                      <a:pt x="2" y="170"/>
                      <a:pt x="2" y="169"/>
                    </a:cubicBezTo>
                    <a:cubicBezTo>
                      <a:pt x="2" y="169"/>
                      <a:pt x="3" y="166"/>
                      <a:pt x="3" y="166"/>
                    </a:cubicBezTo>
                    <a:cubicBezTo>
                      <a:pt x="3" y="165"/>
                      <a:pt x="3" y="165"/>
                      <a:pt x="3" y="165"/>
                    </a:cubicBezTo>
                    <a:cubicBezTo>
                      <a:pt x="3" y="164"/>
                      <a:pt x="2" y="163"/>
                      <a:pt x="2" y="162"/>
                    </a:cubicBezTo>
                    <a:cubicBezTo>
                      <a:pt x="2" y="162"/>
                      <a:pt x="2" y="162"/>
                      <a:pt x="2" y="161"/>
                    </a:cubicBezTo>
                    <a:cubicBezTo>
                      <a:pt x="2" y="161"/>
                      <a:pt x="2" y="160"/>
                      <a:pt x="3" y="160"/>
                    </a:cubicBezTo>
                    <a:cubicBezTo>
                      <a:pt x="7" y="158"/>
                      <a:pt x="9" y="156"/>
                      <a:pt x="10" y="154"/>
                    </a:cubicBezTo>
                    <a:cubicBezTo>
                      <a:pt x="10" y="152"/>
                      <a:pt x="12" y="151"/>
                      <a:pt x="14" y="149"/>
                    </a:cubicBezTo>
                    <a:cubicBezTo>
                      <a:pt x="17" y="147"/>
                      <a:pt x="18" y="143"/>
                      <a:pt x="18" y="141"/>
                    </a:cubicBezTo>
                    <a:cubicBezTo>
                      <a:pt x="18" y="139"/>
                      <a:pt x="18" y="139"/>
                      <a:pt x="18" y="139"/>
                    </a:cubicBezTo>
                    <a:cubicBezTo>
                      <a:pt x="17" y="139"/>
                      <a:pt x="17" y="138"/>
                      <a:pt x="17" y="138"/>
                    </a:cubicBezTo>
                    <a:cubicBezTo>
                      <a:pt x="17" y="137"/>
                      <a:pt x="17" y="137"/>
                      <a:pt x="18" y="137"/>
                    </a:cubicBezTo>
                    <a:cubicBezTo>
                      <a:pt x="20" y="135"/>
                      <a:pt x="21" y="134"/>
                      <a:pt x="21" y="133"/>
                    </a:cubicBezTo>
                    <a:cubicBezTo>
                      <a:pt x="21" y="132"/>
                      <a:pt x="21" y="131"/>
                      <a:pt x="20" y="130"/>
                    </a:cubicBezTo>
                    <a:cubicBezTo>
                      <a:pt x="20" y="129"/>
                      <a:pt x="20" y="129"/>
                      <a:pt x="20" y="128"/>
                    </a:cubicBezTo>
                    <a:cubicBezTo>
                      <a:pt x="20" y="128"/>
                      <a:pt x="20" y="127"/>
                      <a:pt x="20" y="127"/>
                    </a:cubicBezTo>
                    <a:cubicBezTo>
                      <a:pt x="20" y="127"/>
                      <a:pt x="20" y="126"/>
                      <a:pt x="20" y="126"/>
                    </a:cubicBezTo>
                    <a:cubicBezTo>
                      <a:pt x="20" y="125"/>
                      <a:pt x="20" y="124"/>
                      <a:pt x="19" y="122"/>
                    </a:cubicBezTo>
                    <a:cubicBezTo>
                      <a:pt x="18" y="120"/>
                      <a:pt x="18" y="120"/>
                      <a:pt x="18" y="120"/>
                    </a:cubicBezTo>
                    <a:cubicBezTo>
                      <a:pt x="17" y="117"/>
                      <a:pt x="15" y="115"/>
                      <a:pt x="12" y="114"/>
                    </a:cubicBezTo>
                    <a:cubicBezTo>
                      <a:pt x="10" y="114"/>
                      <a:pt x="10" y="114"/>
                      <a:pt x="10" y="114"/>
                    </a:cubicBezTo>
                    <a:cubicBezTo>
                      <a:pt x="8" y="114"/>
                      <a:pt x="6" y="114"/>
                      <a:pt x="6" y="113"/>
                    </a:cubicBezTo>
                    <a:cubicBezTo>
                      <a:pt x="6" y="113"/>
                      <a:pt x="6" y="113"/>
                      <a:pt x="6" y="113"/>
                    </a:cubicBezTo>
                    <a:cubicBezTo>
                      <a:pt x="6" y="113"/>
                      <a:pt x="6" y="113"/>
                      <a:pt x="6" y="113"/>
                    </a:cubicBezTo>
                    <a:cubicBezTo>
                      <a:pt x="6" y="112"/>
                      <a:pt x="6" y="112"/>
                      <a:pt x="6" y="112"/>
                    </a:cubicBezTo>
                    <a:cubicBezTo>
                      <a:pt x="7" y="111"/>
                      <a:pt x="7" y="111"/>
                      <a:pt x="7" y="111"/>
                    </a:cubicBezTo>
                    <a:cubicBezTo>
                      <a:pt x="7" y="110"/>
                      <a:pt x="7" y="110"/>
                      <a:pt x="7" y="109"/>
                    </a:cubicBezTo>
                    <a:cubicBezTo>
                      <a:pt x="7" y="109"/>
                      <a:pt x="7" y="108"/>
                      <a:pt x="7" y="108"/>
                    </a:cubicBezTo>
                    <a:cubicBezTo>
                      <a:pt x="7" y="107"/>
                      <a:pt x="7" y="107"/>
                      <a:pt x="8" y="107"/>
                    </a:cubicBezTo>
                    <a:cubicBezTo>
                      <a:pt x="9" y="106"/>
                      <a:pt x="10" y="105"/>
                      <a:pt x="11" y="104"/>
                    </a:cubicBezTo>
                    <a:cubicBezTo>
                      <a:pt x="11" y="104"/>
                      <a:pt x="11" y="103"/>
                      <a:pt x="11" y="103"/>
                    </a:cubicBezTo>
                    <a:cubicBezTo>
                      <a:pt x="11" y="102"/>
                      <a:pt x="11" y="101"/>
                      <a:pt x="10" y="100"/>
                    </a:cubicBezTo>
                    <a:cubicBezTo>
                      <a:pt x="10" y="99"/>
                      <a:pt x="10" y="99"/>
                      <a:pt x="10" y="99"/>
                    </a:cubicBezTo>
                    <a:cubicBezTo>
                      <a:pt x="10" y="98"/>
                      <a:pt x="10" y="98"/>
                      <a:pt x="10" y="98"/>
                    </a:cubicBezTo>
                    <a:cubicBezTo>
                      <a:pt x="11" y="97"/>
                      <a:pt x="11" y="96"/>
                      <a:pt x="11" y="95"/>
                    </a:cubicBezTo>
                    <a:cubicBezTo>
                      <a:pt x="11" y="94"/>
                      <a:pt x="11" y="94"/>
                      <a:pt x="11" y="94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0" y="91"/>
                      <a:pt x="10" y="91"/>
                      <a:pt x="10" y="91"/>
                    </a:cubicBezTo>
                    <a:cubicBezTo>
                      <a:pt x="10" y="90"/>
                      <a:pt x="10" y="90"/>
                      <a:pt x="11" y="90"/>
                    </a:cubicBezTo>
                    <a:cubicBezTo>
                      <a:pt x="12" y="89"/>
                      <a:pt x="13" y="89"/>
                      <a:pt x="14" y="89"/>
                    </a:cubicBezTo>
                    <a:cubicBezTo>
                      <a:pt x="15" y="89"/>
                      <a:pt x="17" y="88"/>
                      <a:pt x="18" y="87"/>
                    </a:cubicBezTo>
                    <a:cubicBezTo>
                      <a:pt x="18" y="86"/>
                      <a:pt x="20" y="85"/>
                      <a:pt x="20" y="85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20" y="88"/>
                      <a:pt x="21" y="89"/>
                      <a:pt x="22" y="90"/>
                    </a:cubicBezTo>
                    <a:cubicBezTo>
                      <a:pt x="23" y="90"/>
                      <a:pt x="23" y="90"/>
                      <a:pt x="25" y="90"/>
                    </a:cubicBezTo>
                    <a:cubicBezTo>
                      <a:pt x="26" y="89"/>
                      <a:pt x="26" y="87"/>
                      <a:pt x="27" y="86"/>
                    </a:cubicBezTo>
                    <a:cubicBezTo>
                      <a:pt x="27" y="85"/>
                      <a:pt x="27" y="85"/>
                      <a:pt x="27" y="85"/>
                    </a:cubicBezTo>
                    <a:cubicBezTo>
                      <a:pt x="30" y="85"/>
                      <a:pt x="32" y="84"/>
                      <a:pt x="32" y="83"/>
                    </a:cubicBezTo>
                    <a:cubicBezTo>
                      <a:pt x="33" y="83"/>
                      <a:pt x="35" y="83"/>
                      <a:pt x="36" y="84"/>
                    </a:cubicBezTo>
                    <a:cubicBezTo>
                      <a:pt x="39" y="85"/>
                      <a:pt x="42" y="83"/>
                      <a:pt x="44" y="81"/>
                    </a:cubicBezTo>
                    <a:cubicBezTo>
                      <a:pt x="47" y="79"/>
                      <a:pt x="49" y="78"/>
                      <a:pt x="53" y="78"/>
                    </a:cubicBezTo>
                    <a:cubicBezTo>
                      <a:pt x="55" y="79"/>
                      <a:pt x="56" y="80"/>
                      <a:pt x="56" y="81"/>
                    </a:cubicBezTo>
                    <a:cubicBezTo>
                      <a:pt x="57" y="81"/>
                      <a:pt x="58" y="83"/>
                      <a:pt x="60" y="81"/>
                    </a:cubicBezTo>
                    <a:cubicBezTo>
                      <a:pt x="64" y="77"/>
                      <a:pt x="64" y="77"/>
                      <a:pt x="64" y="77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71" y="70"/>
                      <a:pt x="71" y="70"/>
                      <a:pt x="71" y="70"/>
                    </a:cubicBezTo>
                    <a:cubicBezTo>
                      <a:pt x="73" y="69"/>
                      <a:pt x="75" y="68"/>
                      <a:pt x="75" y="66"/>
                    </a:cubicBezTo>
                    <a:cubicBezTo>
                      <a:pt x="75" y="64"/>
                      <a:pt x="73" y="63"/>
                      <a:pt x="72" y="62"/>
                    </a:cubicBezTo>
                    <a:cubicBezTo>
                      <a:pt x="72" y="62"/>
                      <a:pt x="71" y="61"/>
                      <a:pt x="71" y="61"/>
                    </a:cubicBezTo>
                    <a:cubicBezTo>
                      <a:pt x="71" y="61"/>
                      <a:pt x="71" y="61"/>
                      <a:pt x="72" y="61"/>
                    </a:cubicBezTo>
                    <a:cubicBezTo>
                      <a:pt x="73" y="58"/>
                      <a:pt x="73" y="58"/>
                      <a:pt x="73" y="58"/>
                    </a:cubicBezTo>
                    <a:cubicBezTo>
                      <a:pt x="74" y="56"/>
                      <a:pt x="74" y="56"/>
                      <a:pt x="75" y="56"/>
                    </a:cubicBezTo>
                    <a:cubicBezTo>
                      <a:pt x="78" y="57"/>
                      <a:pt x="83" y="56"/>
                      <a:pt x="84" y="5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" name="Freeform 120"/>
              <p:cNvSpPr>
                <a:spLocks noEditPoints="1"/>
              </p:cNvSpPr>
              <p:nvPr/>
            </p:nvSpPr>
            <p:spPr bwMode="auto">
              <a:xfrm>
                <a:off x="3751" y="2370"/>
                <a:ext cx="643" cy="852"/>
              </a:xfrm>
              <a:custGeom>
                <a:avLst/>
                <a:gdLst>
                  <a:gd name="T0" fmla="*/ 29 w 132"/>
                  <a:gd name="T1" fmla="*/ 22 h 175"/>
                  <a:gd name="T2" fmla="*/ 28 w 132"/>
                  <a:gd name="T3" fmla="*/ 55 h 175"/>
                  <a:gd name="T4" fmla="*/ 25 w 132"/>
                  <a:gd name="T5" fmla="*/ 89 h 175"/>
                  <a:gd name="T6" fmla="*/ 18 w 132"/>
                  <a:gd name="T7" fmla="*/ 112 h 175"/>
                  <a:gd name="T8" fmla="*/ 6 w 132"/>
                  <a:gd name="T9" fmla="*/ 135 h 175"/>
                  <a:gd name="T10" fmla="*/ 4 w 132"/>
                  <a:gd name="T11" fmla="*/ 157 h 175"/>
                  <a:gd name="T12" fmla="*/ 8 w 132"/>
                  <a:gd name="T13" fmla="*/ 174 h 175"/>
                  <a:gd name="T14" fmla="*/ 29 w 132"/>
                  <a:gd name="T15" fmla="*/ 160 h 175"/>
                  <a:gd name="T16" fmla="*/ 46 w 132"/>
                  <a:gd name="T17" fmla="*/ 166 h 175"/>
                  <a:gd name="T18" fmla="*/ 58 w 132"/>
                  <a:gd name="T19" fmla="*/ 155 h 175"/>
                  <a:gd name="T20" fmla="*/ 67 w 132"/>
                  <a:gd name="T21" fmla="*/ 151 h 175"/>
                  <a:gd name="T22" fmla="*/ 83 w 132"/>
                  <a:gd name="T23" fmla="*/ 158 h 175"/>
                  <a:gd name="T24" fmla="*/ 96 w 132"/>
                  <a:gd name="T25" fmla="*/ 163 h 175"/>
                  <a:gd name="T26" fmla="*/ 111 w 132"/>
                  <a:gd name="T27" fmla="*/ 155 h 175"/>
                  <a:gd name="T28" fmla="*/ 125 w 132"/>
                  <a:gd name="T29" fmla="*/ 143 h 175"/>
                  <a:gd name="T30" fmla="*/ 128 w 132"/>
                  <a:gd name="T31" fmla="*/ 121 h 175"/>
                  <a:gd name="T32" fmla="*/ 119 w 132"/>
                  <a:gd name="T33" fmla="*/ 112 h 175"/>
                  <a:gd name="T34" fmla="*/ 100 w 132"/>
                  <a:gd name="T35" fmla="*/ 116 h 175"/>
                  <a:gd name="T36" fmla="*/ 106 w 132"/>
                  <a:gd name="T37" fmla="*/ 103 h 175"/>
                  <a:gd name="T38" fmla="*/ 92 w 132"/>
                  <a:gd name="T39" fmla="*/ 76 h 175"/>
                  <a:gd name="T40" fmla="*/ 98 w 132"/>
                  <a:gd name="T41" fmla="*/ 66 h 175"/>
                  <a:gd name="T42" fmla="*/ 97 w 132"/>
                  <a:gd name="T43" fmla="*/ 50 h 175"/>
                  <a:gd name="T44" fmla="*/ 106 w 132"/>
                  <a:gd name="T45" fmla="*/ 38 h 175"/>
                  <a:gd name="T46" fmla="*/ 92 w 132"/>
                  <a:gd name="T47" fmla="*/ 21 h 175"/>
                  <a:gd name="T48" fmla="*/ 82 w 132"/>
                  <a:gd name="T49" fmla="*/ 8 h 175"/>
                  <a:gd name="T50" fmla="*/ 72 w 132"/>
                  <a:gd name="T51" fmla="*/ 10 h 175"/>
                  <a:gd name="T52" fmla="*/ 55 w 132"/>
                  <a:gd name="T53" fmla="*/ 7 h 175"/>
                  <a:gd name="T54" fmla="*/ 54 w 132"/>
                  <a:gd name="T55" fmla="*/ 8 h 175"/>
                  <a:gd name="T56" fmla="*/ 73 w 132"/>
                  <a:gd name="T57" fmla="*/ 11 h 175"/>
                  <a:gd name="T58" fmla="*/ 84 w 132"/>
                  <a:gd name="T59" fmla="*/ 9 h 175"/>
                  <a:gd name="T60" fmla="*/ 93 w 132"/>
                  <a:gd name="T61" fmla="*/ 25 h 175"/>
                  <a:gd name="T62" fmla="*/ 99 w 132"/>
                  <a:gd name="T63" fmla="*/ 42 h 175"/>
                  <a:gd name="T64" fmla="*/ 95 w 132"/>
                  <a:gd name="T65" fmla="*/ 64 h 175"/>
                  <a:gd name="T66" fmla="*/ 89 w 132"/>
                  <a:gd name="T67" fmla="*/ 74 h 175"/>
                  <a:gd name="T68" fmla="*/ 97 w 132"/>
                  <a:gd name="T69" fmla="*/ 95 h 175"/>
                  <a:gd name="T70" fmla="*/ 98 w 132"/>
                  <a:gd name="T71" fmla="*/ 115 h 175"/>
                  <a:gd name="T72" fmla="*/ 115 w 132"/>
                  <a:gd name="T73" fmla="*/ 115 h 175"/>
                  <a:gd name="T74" fmla="*/ 128 w 132"/>
                  <a:gd name="T75" fmla="*/ 123 h 175"/>
                  <a:gd name="T76" fmla="*/ 126 w 132"/>
                  <a:gd name="T77" fmla="*/ 137 h 175"/>
                  <a:gd name="T78" fmla="*/ 115 w 132"/>
                  <a:gd name="T79" fmla="*/ 153 h 175"/>
                  <a:gd name="T80" fmla="*/ 95 w 132"/>
                  <a:gd name="T81" fmla="*/ 159 h 175"/>
                  <a:gd name="T82" fmla="*/ 78 w 132"/>
                  <a:gd name="T83" fmla="*/ 157 h 175"/>
                  <a:gd name="T84" fmla="*/ 64 w 132"/>
                  <a:gd name="T85" fmla="*/ 151 h 175"/>
                  <a:gd name="T86" fmla="*/ 51 w 132"/>
                  <a:gd name="T87" fmla="*/ 169 h 175"/>
                  <a:gd name="T88" fmla="*/ 35 w 132"/>
                  <a:gd name="T89" fmla="*/ 150 h 175"/>
                  <a:gd name="T90" fmla="*/ 11 w 132"/>
                  <a:gd name="T91" fmla="*/ 168 h 175"/>
                  <a:gd name="T92" fmla="*/ 6 w 132"/>
                  <a:gd name="T93" fmla="*/ 162 h 175"/>
                  <a:gd name="T94" fmla="*/ 5 w 132"/>
                  <a:gd name="T95" fmla="*/ 143 h 175"/>
                  <a:gd name="T96" fmla="*/ 9 w 132"/>
                  <a:gd name="T97" fmla="*/ 127 h 175"/>
                  <a:gd name="T98" fmla="*/ 25 w 132"/>
                  <a:gd name="T99" fmla="*/ 103 h 175"/>
                  <a:gd name="T100" fmla="*/ 25 w 132"/>
                  <a:gd name="T101" fmla="*/ 76 h 175"/>
                  <a:gd name="T102" fmla="*/ 18 w 132"/>
                  <a:gd name="T103" fmla="*/ 39 h 175"/>
                  <a:gd name="T104" fmla="*/ 38 w 132"/>
                  <a:gd name="T105" fmla="*/ 11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2" h="175">
                    <a:moveTo>
                      <a:pt x="42" y="7"/>
                    </a:moveTo>
                    <a:cubicBezTo>
                      <a:pt x="41" y="8"/>
                      <a:pt x="41" y="8"/>
                      <a:pt x="41" y="8"/>
                    </a:cubicBezTo>
                    <a:cubicBezTo>
                      <a:pt x="40" y="9"/>
                      <a:pt x="39" y="9"/>
                      <a:pt x="38" y="9"/>
                    </a:cubicBezTo>
                    <a:cubicBezTo>
                      <a:pt x="36" y="9"/>
                      <a:pt x="35" y="9"/>
                      <a:pt x="32" y="11"/>
                    </a:cubicBezTo>
                    <a:cubicBezTo>
                      <a:pt x="28" y="13"/>
                      <a:pt x="27" y="18"/>
                      <a:pt x="29" y="21"/>
                    </a:cubicBezTo>
                    <a:cubicBezTo>
                      <a:pt x="29" y="21"/>
                      <a:pt x="29" y="21"/>
                      <a:pt x="29" y="22"/>
                    </a:cubicBezTo>
                    <a:cubicBezTo>
                      <a:pt x="29" y="23"/>
                      <a:pt x="24" y="24"/>
                      <a:pt x="19" y="24"/>
                    </a:cubicBezTo>
                    <a:cubicBezTo>
                      <a:pt x="15" y="24"/>
                      <a:pt x="12" y="27"/>
                      <a:pt x="10" y="31"/>
                    </a:cubicBezTo>
                    <a:cubicBezTo>
                      <a:pt x="10" y="34"/>
                      <a:pt x="13" y="37"/>
                      <a:pt x="17" y="41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2" y="46"/>
                      <a:pt x="23" y="48"/>
                      <a:pt x="24" y="49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30" y="59"/>
                      <a:pt x="29" y="63"/>
                      <a:pt x="29" y="67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28" y="72"/>
                      <a:pt x="26" y="73"/>
                      <a:pt x="24" y="74"/>
                    </a:cubicBezTo>
                    <a:cubicBezTo>
                      <a:pt x="22" y="75"/>
                      <a:pt x="20" y="76"/>
                      <a:pt x="19" y="79"/>
                    </a:cubicBezTo>
                    <a:cubicBezTo>
                      <a:pt x="17" y="83"/>
                      <a:pt x="20" y="85"/>
                      <a:pt x="22" y="87"/>
                    </a:cubicBezTo>
                    <a:cubicBezTo>
                      <a:pt x="25" y="89"/>
                      <a:pt x="25" y="89"/>
                      <a:pt x="25" y="89"/>
                    </a:cubicBezTo>
                    <a:cubicBezTo>
                      <a:pt x="26" y="91"/>
                      <a:pt x="26" y="92"/>
                      <a:pt x="23" y="95"/>
                    </a:cubicBezTo>
                    <a:cubicBezTo>
                      <a:pt x="22" y="95"/>
                      <a:pt x="22" y="95"/>
                      <a:pt x="22" y="95"/>
                    </a:cubicBezTo>
                    <a:cubicBezTo>
                      <a:pt x="19" y="99"/>
                      <a:pt x="21" y="101"/>
                      <a:pt x="23" y="104"/>
                    </a:cubicBezTo>
                    <a:cubicBezTo>
                      <a:pt x="24" y="105"/>
                      <a:pt x="24" y="105"/>
                      <a:pt x="24" y="105"/>
                    </a:cubicBezTo>
                    <a:cubicBezTo>
                      <a:pt x="27" y="109"/>
                      <a:pt x="24" y="111"/>
                      <a:pt x="22" y="113"/>
                    </a:cubicBezTo>
                    <a:cubicBezTo>
                      <a:pt x="21" y="113"/>
                      <a:pt x="19" y="112"/>
                      <a:pt x="18" y="112"/>
                    </a:cubicBezTo>
                    <a:cubicBezTo>
                      <a:pt x="17" y="111"/>
                      <a:pt x="16" y="110"/>
                      <a:pt x="15" y="111"/>
                    </a:cubicBezTo>
                    <a:cubicBezTo>
                      <a:pt x="15" y="111"/>
                      <a:pt x="15" y="112"/>
                      <a:pt x="15" y="113"/>
                    </a:cubicBezTo>
                    <a:cubicBezTo>
                      <a:pt x="16" y="115"/>
                      <a:pt x="16" y="117"/>
                      <a:pt x="13" y="119"/>
                    </a:cubicBezTo>
                    <a:cubicBezTo>
                      <a:pt x="13" y="119"/>
                      <a:pt x="7" y="125"/>
                      <a:pt x="7" y="127"/>
                    </a:cubicBezTo>
                    <a:cubicBezTo>
                      <a:pt x="7" y="129"/>
                      <a:pt x="7" y="129"/>
                      <a:pt x="7" y="129"/>
                    </a:cubicBezTo>
                    <a:cubicBezTo>
                      <a:pt x="8" y="132"/>
                      <a:pt x="8" y="133"/>
                      <a:pt x="6" y="135"/>
                    </a:cubicBezTo>
                    <a:cubicBezTo>
                      <a:pt x="3" y="136"/>
                      <a:pt x="3" y="138"/>
                      <a:pt x="3" y="140"/>
                    </a:cubicBezTo>
                    <a:cubicBezTo>
                      <a:pt x="3" y="142"/>
                      <a:pt x="3" y="142"/>
                      <a:pt x="3" y="142"/>
                    </a:cubicBezTo>
                    <a:cubicBezTo>
                      <a:pt x="3" y="143"/>
                      <a:pt x="3" y="143"/>
                      <a:pt x="0" y="146"/>
                    </a:cubicBezTo>
                    <a:cubicBezTo>
                      <a:pt x="0" y="146"/>
                      <a:pt x="0" y="147"/>
                      <a:pt x="0" y="147"/>
                    </a:cubicBezTo>
                    <a:cubicBezTo>
                      <a:pt x="0" y="148"/>
                      <a:pt x="0" y="148"/>
                      <a:pt x="0" y="148"/>
                    </a:cubicBezTo>
                    <a:cubicBezTo>
                      <a:pt x="0" y="151"/>
                      <a:pt x="2" y="156"/>
                      <a:pt x="4" y="157"/>
                    </a:cubicBezTo>
                    <a:cubicBezTo>
                      <a:pt x="4" y="158"/>
                      <a:pt x="5" y="159"/>
                      <a:pt x="5" y="162"/>
                    </a:cubicBezTo>
                    <a:cubicBezTo>
                      <a:pt x="4" y="164"/>
                      <a:pt x="4" y="164"/>
                      <a:pt x="4" y="164"/>
                    </a:cubicBezTo>
                    <a:cubicBezTo>
                      <a:pt x="4" y="165"/>
                      <a:pt x="3" y="167"/>
                      <a:pt x="4" y="169"/>
                    </a:cubicBezTo>
                    <a:cubicBezTo>
                      <a:pt x="4" y="169"/>
                      <a:pt x="5" y="172"/>
                      <a:pt x="5" y="172"/>
                    </a:cubicBezTo>
                    <a:cubicBezTo>
                      <a:pt x="6" y="173"/>
                      <a:pt x="6" y="174"/>
                      <a:pt x="6" y="174"/>
                    </a:cubicBezTo>
                    <a:cubicBezTo>
                      <a:pt x="7" y="174"/>
                      <a:pt x="8" y="174"/>
                      <a:pt x="8" y="174"/>
                    </a:cubicBezTo>
                    <a:cubicBezTo>
                      <a:pt x="9" y="172"/>
                      <a:pt x="9" y="172"/>
                      <a:pt x="9" y="172"/>
                    </a:cubicBezTo>
                    <a:cubicBezTo>
                      <a:pt x="10" y="171"/>
                      <a:pt x="10" y="170"/>
                      <a:pt x="11" y="170"/>
                    </a:cubicBezTo>
                    <a:cubicBezTo>
                      <a:pt x="12" y="170"/>
                      <a:pt x="13" y="170"/>
                      <a:pt x="14" y="171"/>
                    </a:cubicBezTo>
                    <a:cubicBezTo>
                      <a:pt x="19" y="175"/>
                      <a:pt x="23" y="171"/>
                      <a:pt x="25" y="168"/>
                    </a:cubicBezTo>
                    <a:cubicBezTo>
                      <a:pt x="27" y="167"/>
                      <a:pt x="27" y="165"/>
                      <a:pt x="27" y="164"/>
                    </a:cubicBezTo>
                    <a:cubicBezTo>
                      <a:pt x="27" y="162"/>
                      <a:pt x="27" y="161"/>
                      <a:pt x="29" y="160"/>
                    </a:cubicBezTo>
                    <a:cubicBezTo>
                      <a:pt x="31" y="157"/>
                      <a:pt x="33" y="155"/>
                      <a:pt x="34" y="152"/>
                    </a:cubicBezTo>
                    <a:cubicBezTo>
                      <a:pt x="34" y="152"/>
                      <a:pt x="35" y="152"/>
                      <a:pt x="35" y="151"/>
                    </a:cubicBezTo>
                    <a:cubicBezTo>
                      <a:pt x="36" y="151"/>
                      <a:pt x="37" y="152"/>
                      <a:pt x="39" y="153"/>
                    </a:cubicBezTo>
                    <a:cubicBezTo>
                      <a:pt x="41" y="155"/>
                      <a:pt x="41" y="155"/>
                      <a:pt x="41" y="155"/>
                    </a:cubicBezTo>
                    <a:cubicBezTo>
                      <a:pt x="43" y="156"/>
                      <a:pt x="45" y="158"/>
                      <a:pt x="45" y="159"/>
                    </a:cubicBezTo>
                    <a:cubicBezTo>
                      <a:pt x="45" y="161"/>
                      <a:pt x="46" y="164"/>
                      <a:pt x="46" y="166"/>
                    </a:cubicBezTo>
                    <a:cubicBezTo>
                      <a:pt x="47" y="168"/>
                      <a:pt x="47" y="168"/>
                      <a:pt x="47" y="168"/>
                    </a:cubicBezTo>
                    <a:cubicBezTo>
                      <a:pt x="47" y="168"/>
                      <a:pt x="48" y="169"/>
                      <a:pt x="51" y="171"/>
                    </a:cubicBezTo>
                    <a:cubicBezTo>
                      <a:pt x="52" y="171"/>
                      <a:pt x="52" y="171"/>
                      <a:pt x="52" y="171"/>
                    </a:cubicBezTo>
                    <a:cubicBezTo>
                      <a:pt x="52" y="171"/>
                      <a:pt x="53" y="171"/>
                      <a:pt x="53" y="171"/>
                    </a:cubicBezTo>
                    <a:cubicBezTo>
                      <a:pt x="54" y="167"/>
                      <a:pt x="56" y="163"/>
                      <a:pt x="56" y="160"/>
                    </a:cubicBezTo>
                    <a:cubicBezTo>
                      <a:pt x="56" y="158"/>
                      <a:pt x="57" y="156"/>
                      <a:pt x="58" y="155"/>
                    </a:cubicBezTo>
                    <a:cubicBezTo>
                      <a:pt x="59" y="154"/>
                      <a:pt x="59" y="154"/>
                      <a:pt x="60" y="154"/>
                    </a:cubicBezTo>
                    <a:cubicBezTo>
                      <a:pt x="60" y="154"/>
                      <a:pt x="60" y="154"/>
                      <a:pt x="60" y="155"/>
                    </a:cubicBezTo>
                    <a:cubicBezTo>
                      <a:pt x="60" y="155"/>
                      <a:pt x="61" y="155"/>
                      <a:pt x="62" y="155"/>
                    </a:cubicBezTo>
                    <a:cubicBezTo>
                      <a:pt x="62" y="155"/>
                      <a:pt x="63" y="155"/>
                      <a:pt x="64" y="154"/>
                    </a:cubicBezTo>
                    <a:cubicBezTo>
                      <a:pt x="65" y="152"/>
                      <a:pt x="65" y="152"/>
                      <a:pt x="65" y="152"/>
                    </a:cubicBezTo>
                    <a:cubicBezTo>
                      <a:pt x="67" y="151"/>
                      <a:pt x="67" y="151"/>
                      <a:pt x="67" y="151"/>
                    </a:cubicBezTo>
                    <a:cubicBezTo>
                      <a:pt x="69" y="150"/>
                      <a:pt x="69" y="150"/>
                      <a:pt x="69" y="150"/>
                    </a:cubicBezTo>
                    <a:cubicBezTo>
                      <a:pt x="70" y="150"/>
                      <a:pt x="72" y="149"/>
                      <a:pt x="73" y="149"/>
                    </a:cubicBezTo>
                    <a:cubicBezTo>
                      <a:pt x="73" y="149"/>
                      <a:pt x="74" y="150"/>
                      <a:pt x="74" y="151"/>
                    </a:cubicBezTo>
                    <a:cubicBezTo>
                      <a:pt x="74" y="151"/>
                      <a:pt x="74" y="153"/>
                      <a:pt x="74" y="153"/>
                    </a:cubicBezTo>
                    <a:cubicBezTo>
                      <a:pt x="74" y="156"/>
                      <a:pt x="74" y="158"/>
                      <a:pt x="78" y="159"/>
                    </a:cubicBezTo>
                    <a:cubicBezTo>
                      <a:pt x="80" y="159"/>
                      <a:pt x="82" y="159"/>
                      <a:pt x="83" y="158"/>
                    </a:cubicBezTo>
                    <a:cubicBezTo>
                      <a:pt x="84" y="157"/>
                      <a:pt x="85" y="156"/>
                      <a:pt x="85" y="154"/>
                    </a:cubicBezTo>
                    <a:cubicBezTo>
                      <a:pt x="85" y="154"/>
                      <a:pt x="85" y="154"/>
                      <a:pt x="85" y="154"/>
                    </a:cubicBezTo>
                    <a:cubicBezTo>
                      <a:pt x="86" y="154"/>
                      <a:pt x="88" y="155"/>
                      <a:pt x="88" y="156"/>
                    </a:cubicBezTo>
                    <a:cubicBezTo>
                      <a:pt x="88" y="159"/>
                      <a:pt x="90" y="159"/>
                      <a:pt x="92" y="159"/>
                    </a:cubicBezTo>
                    <a:cubicBezTo>
                      <a:pt x="93" y="159"/>
                      <a:pt x="93" y="160"/>
                      <a:pt x="94" y="161"/>
                    </a:cubicBezTo>
                    <a:cubicBezTo>
                      <a:pt x="96" y="163"/>
                      <a:pt x="96" y="163"/>
                      <a:pt x="96" y="163"/>
                    </a:cubicBezTo>
                    <a:cubicBezTo>
                      <a:pt x="98" y="164"/>
                      <a:pt x="98" y="164"/>
                      <a:pt x="98" y="164"/>
                    </a:cubicBezTo>
                    <a:cubicBezTo>
                      <a:pt x="98" y="164"/>
                      <a:pt x="98" y="165"/>
                      <a:pt x="98" y="165"/>
                    </a:cubicBezTo>
                    <a:cubicBezTo>
                      <a:pt x="98" y="165"/>
                      <a:pt x="99" y="165"/>
                      <a:pt x="99" y="165"/>
                    </a:cubicBezTo>
                    <a:cubicBezTo>
                      <a:pt x="99" y="165"/>
                      <a:pt x="100" y="165"/>
                      <a:pt x="100" y="165"/>
                    </a:cubicBezTo>
                    <a:cubicBezTo>
                      <a:pt x="107" y="157"/>
                      <a:pt x="107" y="156"/>
                      <a:pt x="108" y="155"/>
                    </a:cubicBezTo>
                    <a:cubicBezTo>
                      <a:pt x="108" y="155"/>
                      <a:pt x="110" y="155"/>
                      <a:pt x="111" y="155"/>
                    </a:cubicBezTo>
                    <a:cubicBezTo>
                      <a:pt x="113" y="155"/>
                      <a:pt x="115" y="156"/>
                      <a:pt x="116" y="154"/>
                    </a:cubicBezTo>
                    <a:cubicBezTo>
                      <a:pt x="116" y="154"/>
                      <a:pt x="118" y="152"/>
                      <a:pt x="118" y="152"/>
                    </a:cubicBezTo>
                    <a:cubicBezTo>
                      <a:pt x="119" y="150"/>
                      <a:pt x="120" y="147"/>
                      <a:pt x="122" y="147"/>
                    </a:cubicBezTo>
                    <a:cubicBezTo>
                      <a:pt x="123" y="147"/>
                      <a:pt x="123" y="147"/>
                      <a:pt x="123" y="147"/>
                    </a:cubicBezTo>
                    <a:cubicBezTo>
                      <a:pt x="124" y="145"/>
                      <a:pt x="124" y="145"/>
                      <a:pt x="124" y="145"/>
                    </a:cubicBezTo>
                    <a:cubicBezTo>
                      <a:pt x="124" y="144"/>
                      <a:pt x="124" y="144"/>
                      <a:pt x="125" y="143"/>
                    </a:cubicBezTo>
                    <a:cubicBezTo>
                      <a:pt x="127" y="140"/>
                      <a:pt x="127" y="140"/>
                      <a:pt x="128" y="138"/>
                    </a:cubicBezTo>
                    <a:cubicBezTo>
                      <a:pt x="128" y="137"/>
                      <a:pt x="128" y="137"/>
                      <a:pt x="128" y="137"/>
                    </a:cubicBezTo>
                    <a:cubicBezTo>
                      <a:pt x="130" y="134"/>
                      <a:pt x="130" y="134"/>
                      <a:pt x="130" y="134"/>
                    </a:cubicBezTo>
                    <a:cubicBezTo>
                      <a:pt x="131" y="133"/>
                      <a:pt x="131" y="132"/>
                      <a:pt x="132" y="130"/>
                    </a:cubicBezTo>
                    <a:cubicBezTo>
                      <a:pt x="132" y="127"/>
                      <a:pt x="132" y="124"/>
                      <a:pt x="131" y="123"/>
                    </a:cubicBezTo>
                    <a:cubicBezTo>
                      <a:pt x="130" y="122"/>
                      <a:pt x="129" y="121"/>
                      <a:pt x="128" y="121"/>
                    </a:cubicBezTo>
                    <a:cubicBezTo>
                      <a:pt x="127" y="121"/>
                      <a:pt x="127" y="121"/>
                      <a:pt x="126" y="121"/>
                    </a:cubicBezTo>
                    <a:cubicBezTo>
                      <a:pt x="126" y="121"/>
                      <a:pt x="126" y="121"/>
                      <a:pt x="126" y="121"/>
                    </a:cubicBezTo>
                    <a:cubicBezTo>
                      <a:pt x="126" y="121"/>
                      <a:pt x="126" y="120"/>
                      <a:pt x="126" y="120"/>
                    </a:cubicBezTo>
                    <a:cubicBezTo>
                      <a:pt x="126" y="117"/>
                      <a:pt x="126" y="117"/>
                      <a:pt x="126" y="117"/>
                    </a:cubicBezTo>
                    <a:cubicBezTo>
                      <a:pt x="126" y="115"/>
                      <a:pt x="125" y="113"/>
                      <a:pt x="124" y="112"/>
                    </a:cubicBezTo>
                    <a:cubicBezTo>
                      <a:pt x="122" y="112"/>
                      <a:pt x="121" y="112"/>
                      <a:pt x="119" y="112"/>
                    </a:cubicBezTo>
                    <a:cubicBezTo>
                      <a:pt x="114" y="114"/>
                      <a:pt x="114" y="114"/>
                      <a:pt x="114" y="114"/>
                    </a:cubicBezTo>
                    <a:cubicBezTo>
                      <a:pt x="112" y="114"/>
                      <a:pt x="112" y="114"/>
                      <a:pt x="112" y="114"/>
                    </a:cubicBezTo>
                    <a:cubicBezTo>
                      <a:pt x="112" y="115"/>
                      <a:pt x="112" y="115"/>
                      <a:pt x="112" y="115"/>
                    </a:cubicBezTo>
                    <a:cubicBezTo>
                      <a:pt x="110" y="116"/>
                      <a:pt x="108" y="116"/>
                      <a:pt x="106" y="116"/>
                    </a:cubicBezTo>
                    <a:cubicBezTo>
                      <a:pt x="103" y="116"/>
                      <a:pt x="103" y="116"/>
                      <a:pt x="103" y="116"/>
                    </a:cubicBezTo>
                    <a:cubicBezTo>
                      <a:pt x="102" y="116"/>
                      <a:pt x="100" y="116"/>
                      <a:pt x="100" y="116"/>
                    </a:cubicBezTo>
                    <a:cubicBezTo>
                      <a:pt x="100" y="116"/>
                      <a:pt x="100" y="115"/>
                      <a:pt x="100" y="115"/>
                    </a:cubicBezTo>
                    <a:cubicBezTo>
                      <a:pt x="100" y="115"/>
                      <a:pt x="100" y="115"/>
                      <a:pt x="101" y="114"/>
                    </a:cubicBezTo>
                    <a:cubicBezTo>
                      <a:pt x="102" y="112"/>
                      <a:pt x="104" y="111"/>
                      <a:pt x="105" y="110"/>
                    </a:cubicBezTo>
                    <a:cubicBezTo>
                      <a:pt x="106" y="109"/>
                      <a:pt x="108" y="108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6"/>
                      <a:pt x="107" y="105"/>
                      <a:pt x="106" y="103"/>
                    </a:cubicBezTo>
                    <a:cubicBezTo>
                      <a:pt x="104" y="101"/>
                      <a:pt x="101" y="97"/>
                      <a:pt x="98" y="94"/>
                    </a:cubicBezTo>
                    <a:cubicBezTo>
                      <a:pt x="91" y="86"/>
                      <a:pt x="91" y="86"/>
                      <a:pt x="91" y="86"/>
                    </a:cubicBezTo>
                    <a:cubicBezTo>
                      <a:pt x="91" y="85"/>
                      <a:pt x="90" y="84"/>
                      <a:pt x="90" y="83"/>
                    </a:cubicBezTo>
                    <a:cubicBezTo>
                      <a:pt x="90" y="82"/>
                      <a:pt x="91" y="82"/>
                      <a:pt x="91" y="81"/>
                    </a:cubicBezTo>
                    <a:cubicBezTo>
                      <a:pt x="92" y="80"/>
                      <a:pt x="92" y="79"/>
                      <a:pt x="92" y="77"/>
                    </a:cubicBezTo>
                    <a:cubicBezTo>
                      <a:pt x="92" y="77"/>
                      <a:pt x="92" y="77"/>
                      <a:pt x="92" y="76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0" y="72"/>
                      <a:pt x="90" y="71"/>
                      <a:pt x="90" y="70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69"/>
                      <a:pt x="90" y="69"/>
                      <a:pt x="91" y="69"/>
                    </a:cubicBezTo>
                    <a:cubicBezTo>
                      <a:pt x="94" y="69"/>
                      <a:pt x="96" y="69"/>
                      <a:pt x="97" y="68"/>
                    </a:cubicBezTo>
                    <a:cubicBezTo>
                      <a:pt x="97" y="67"/>
                      <a:pt x="98" y="67"/>
                      <a:pt x="98" y="66"/>
                    </a:cubicBezTo>
                    <a:cubicBezTo>
                      <a:pt x="98" y="65"/>
                      <a:pt x="97" y="64"/>
                      <a:pt x="97" y="63"/>
                    </a:cubicBezTo>
                    <a:cubicBezTo>
                      <a:pt x="96" y="60"/>
                      <a:pt x="95" y="57"/>
                      <a:pt x="95" y="55"/>
                    </a:cubicBezTo>
                    <a:cubicBezTo>
                      <a:pt x="95" y="53"/>
                      <a:pt x="96" y="52"/>
                      <a:pt x="96" y="51"/>
                    </a:cubicBezTo>
                    <a:cubicBezTo>
                      <a:pt x="96" y="51"/>
                      <a:pt x="97" y="51"/>
                      <a:pt x="97" y="51"/>
                    </a:cubicBezTo>
                    <a:cubicBezTo>
                      <a:pt x="97" y="51"/>
                      <a:pt x="97" y="51"/>
                      <a:pt x="97" y="51"/>
                    </a:cubicBezTo>
                    <a:cubicBezTo>
                      <a:pt x="97" y="50"/>
                      <a:pt x="97" y="50"/>
                      <a:pt x="97" y="50"/>
                    </a:cubicBezTo>
                    <a:cubicBezTo>
                      <a:pt x="96" y="49"/>
                      <a:pt x="95" y="48"/>
                      <a:pt x="95" y="47"/>
                    </a:cubicBezTo>
                    <a:cubicBezTo>
                      <a:pt x="95" y="47"/>
                      <a:pt x="96" y="47"/>
                      <a:pt x="96" y="47"/>
                    </a:cubicBezTo>
                    <a:cubicBezTo>
                      <a:pt x="96" y="46"/>
                      <a:pt x="96" y="45"/>
                      <a:pt x="97" y="45"/>
                    </a:cubicBezTo>
                    <a:cubicBezTo>
                      <a:pt x="99" y="44"/>
                      <a:pt x="99" y="44"/>
                      <a:pt x="99" y="44"/>
                    </a:cubicBezTo>
                    <a:cubicBezTo>
                      <a:pt x="102" y="43"/>
                      <a:pt x="105" y="43"/>
                      <a:pt x="105" y="41"/>
                    </a:cubicBezTo>
                    <a:cubicBezTo>
                      <a:pt x="106" y="41"/>
                      <a:pt x="106" y="40"/>
                      <a:pt x="106" y="38"/>
                    </a:cubicBezTo>
                    <a:cubicBezTo>
                      <a:pt x="106" y="37"/>
                      <a:pt x="106" y="36"/>
                      <a:pt x="106" y="35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6" y="26"/>
                      <a:pt x="101" y="25"/>
                      <a:pt x="98" y="25"/>
                    </a:cubicBezTo>
                    <a:cubicBezTo>
                      <a:pt x="96" y="25"/>
                      <a:pt x="95" y="24"/>
                      <a:pt x="94" y="24"/>
                    </a:cubicBezTo>
                    <a:cubicBezTo>
                      <a:pt x="92" y="23"/>
                      <a:pt x="92" y="23"/>
                      <a:pt x="92" y="22"/>
                    </a:cubicBezTo>
                    <a:cubicBezTo>
                      <a:pt x="92" y="22"/>
                      <a:pt x="92" y="21"/>
                      <a:pt x="92" y="21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2" y="15"/>
                      <a:pt x="91" y="14"/>
                      <a:pt x="90" y="14"/>
                    </a:cubicBezTo>
                    <a:cubicBezTo>
                      <a:pt x="89" y="13"/>
                      <a:pt x="88" y="13"/>
                      <a:pt x="88" y="13"/>
                    </a:cubicBezTo>
                    <a:cubicBezTo>
                      <a:pt x="87" y="10"/>
                      <a:pt x="86" y="7"/>
                      <a:pt x="84" y="6"/>
                    </a:cubicBezTo>
                    <a:cubicBezTo>
                      <a:pt x="84" y="6"/>
                      <a:pt x="83" y="7"/>
                      <a:pt x="83" y="7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2" y="9"/>
                      <a:pt x="80" y="11"/>
                      <a:pt x="80" y="12"/>
                    </a:cubicBezTo>
                    <a:cubicBezTo>
                      <a:pt x="80" y="13"/>
                      <a:pt x="80" y="14"/>
                      <a:pt x="79" y="14"/>
                    </a:cubicBezTo>
                    <a:cubicBezTo>
                      <a:pt x="79" y="14"/>
                      <a:pt x="78" y="14"/>
                      <a:pt x="78" y="14"/>
                    </a:cubicBezTo>
                    <a:cubicBezTo>
                      <a:pt x="77" y="14"/>
                      <a:pt x="76" y="13"/>
                      <a:pt x="76" y="12"/>
                    </a:cubicBezTo>
                    <a:cubicBezTo>
                      <a:pt x="75" y="11"/>
                      <a:pt x="74" y="10"/>
                      <a:pt x="73" y="10"/>
                    </a:cubicBezTo>
                    <a:cubicBezTo>
                      <a:pt x="73" y="10"/>
                      <a:pt x="73" y="10"/>
                      <a:pt x="72" y="10"/>
                    </a:cubicBezTo>
                    <a:cubicBezTo>
                      <a:pt x="71" y="11"/>
                      <a:pt x="69" y="11"/>
                      <a:pt x="67" y="10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4" y="9"/>
                      <a:pt x="64" y="10"/>
                      <a:pt x="63" y="11"/>
                    </a:cubicBezTo>
                    <a:cubicBezTo>
                      <a:pt x="63" y="11"/>
                      <a:pt x="63" y="11"/>
                      <a:pt x="63" y="12"/>
                    </a:cubicBezTo>
                    <a:cubicBezTo>
                      <a:pt x="61" y="9"/>
                      <a:pt x="60" y="8"/>
                      <a:pt x="57" y="8"/>
                    </a:cubicBezTo>
                    <a:cubicBezTo>
                      <a:pt x="56" y="8"/>
                      <a:pt x="56" y="8"/>
                      <a:pt x="55" y="7"/>
                    </a:cubicBezTo>
                    <a:cubicBezTo>
                      <a:pt x="55" y="6"/>
                      <a:pt x="54" y="5"/>
                      <a:pt x="52" y="4"/>
                    </a:cubicBezTo>
                    <a:cubicBezTo>
                      <a:pt x="48" y="0"/>
                      <a:pt x="45" y="4"/>
                      <a:pt x="42" y="7"/>
                    </a:cubicBezTo>
                    <a:close/>
                    <a:moveTo>
                      <a:pt x="42" y="9"/>
                    </a:moveTo>
                    <a:cubicBezTo>
                      <a:pt x="44" y="8"/>
                      <a:pt x="44" y="8"/>
                      <a:pt x="44" y="8"/>
                    </a:cubicBezTo>
                    <a:cubicBezTo>
                      <a:pt x="46" y="5"/>
                      <a:pt x="48" y="3"/>
                      <a:pt x="51" y="5"/>
                    </a:cubicBezTo>
                    <a:cubicBezTo>
                      <a:pt x="53" y="7"/>
                      <a:pt x="53" y="8"/>
                      <a:pt x="54" y="8"/>
                    </a:cubicBezTo>
                    <a:cubicBezTo>
                      <a:pt x="54" y="9"/>
                      <a:pt x="55" y="10"/>
                      <a:pt x="57" y="10"/>
                    </a:cubicBezTo>
                    <a:cubicBezTo>
                      <a:pt x="59" y="10"/>
                      <a:pt x="60" y="10"/>
                      <a:pt x="61" y="13"/>
                    </a:cubicBezTo>
                    <a:cubicBezTo>
                      <a:pt x="62" y="13"/>
                      <a:pt x="62" y="14"/>
                      <a:pt x="63" y="14"/>
                    </a:cubicBezTo>
                    <a:cubicBezTo>
                      <a:pt x="64" y="14"/>
                      <a:pt x="64" y="13"/>
                      <a:pt x="65" y="12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68" y="13"/>
                      <a:pt x="71" y="13"/>
                      <a:pt x="73" y="11"/>
                    </a:cubicBezTo>
                    <a:cubicBezTo>
                      <a:pt x="73" y="12"/>
                      <a:pt x="74" y="12"/>
                      <a:pt x="74" y="13"/>
                    </a:cubicBezTo>
                    <a:cubicBezTo>
                      <a:pt x="75" y="14"/>
                      <a:pt x="76" y="15"/>
                      <a:pt x="77" y="16"/>
                    </a:cubicBezTo>
                    <a:cubicBezTo>
                      <a:pt x="78" y="16"/>
                      <a:pt x="79" y="16"/>
                      <a:pt x="80" y="16"/>
                    </a:cubicBezTo>
                    <a:cubicBezTo>
                      <a:pt x="81" y="15"/>
                      <a:pt x="82" y="14"/>
                      <a:pt x="82" y="13"/>
                    </a:cubicBezTo>
                    <a:cubicBezTo>
                      <a:pt x="82" y="12"/>
                      <a:pt x="83" y="10"/>
                      <a:pt x="84" y="9"/>
                    </a:cubicBezTo>
                    <a:cubicBezTo>
                      <a:pt x="84" y="9"/>
                      <a:pt x="84" y="9"/>
                      <a:pt x="84" y="9"/>
                    </a:cubicBezTo>
                    <a:cubicBezTo>
                      <a:pt x="85" y="10"/>
                      <a:pt x="86" y="12"/>
                      <a:pt x="86" y="13"/>
                    </a:cubicBezTo>
                    <a:cubicBezTo>
                      <a:pt x="87" y="15"/>
                      <a:pt x="88" y="15"/>
                      <a:pt x="89" y="15"/>
                    </a:cubicBezTo>
                    <a:cubicBezTo>
                      <a:pt x="90" y="16"/>
                      <a:pt x="90" y="16"/>
                      <a:pt x="91" y="18"/>
                    </a:cubicBezTo>
                    <a:cubicBezTo>
                      <a:pt x="90" y="21"/>
                      <a:pt x="90" y="21"/>
                      <a:pt x="90" y="21"/>
                    </a:cubicBezTo>
                    <a:cubicBezTo>
                      <a:pt x="90" y="21"/>
                      <a:pt x="90" y="21"/>
                      <a:pt x="90" y="22"/>
                    </a:cubicBezTo>
                    <a:cubicBezTo>
                      <a:pt x="90" y="23"/>
                      <a:pt x="91" y="24"/>
                      <a:pt x="93" y="25"/>
                    </a:cubicBezTo>
                    <a:cubicBezTo>
                      <a:pt x="94" y="26"/>
                      <a:pt x="96" y="27"/>
                      <a:pt x="98" y="27"/>
                    </a:cubicBezTo>
                    <a:cubicBezTo>
                      <a:pt x="102" y="27"/>
                      <a:pt x="104" y="28"/>
                      <a:pt x="104" y="30"/>
                    </a:cubicBezTo>
                    <a:cubicBezTo>
                      <a:pt x="104" y="35"/>
                      <a:pt x="104" y="35"/>
                      <a:pt x="104" y="35"/>
                    </a:cubicBezTo>
                    <a:cubicBezTo>
                      <a:pt x="104" y="36"/>
                      <a:pt x="104" y="38"/>
                      <a:pt x="104" y="38"/>
                    </a:cubicBezTo>
                    <a:cubicBezTo>
                      <a:pt x="104" y="39"/>
                      <a:pt x="104" y="40"/>
                      <a:pt x="104" y="40"/>
                    </a:cubicBezTo>
                    <a:cubicBezTo>
                      <a:pt x="103" y="41"/>
                      <a:pt x="100" y="42"/>
                      <a:pt x="99" y="42"/>
                    </a:cubicBezTo>
                    <a:cubicBezTo>
                      <a:pt x="96" y="43"/>
                      <a:pt x="96" y="43"/>
                      <a:pt x="96" y="43"/>
                    </a:cubicBezTo>
                    <a:cubicBezTo>
                      <a:pt x="96" y="44"/>
                      <a:pt x="94" y="44"/>
                      <a:pt x="94" y="46"/>
                    </a:cubicBezTo>
                    <a:cubicBezTo>
                      <a:pt x="94" y="47"/>
                      <a:pt x="94" y="47"/>
                      <a:pt x="94" y="47"/>
                    </a:cubicBezTo>
                    <a:cubicBezTo>
                      <a:pt x="94" y="48"/>
                      <a:pt x="94" y="49"/>
                      <a:pt x="95" y="51"/>
                    </a:cubicBezTo>
                    <a:cubicBezTo>
                      <a:pt x="94" y="51"/>
                      <a:pt x="94" y="53"/>
                      <a:pt x="94" y="55"/>
                    </a:cubicBezTo>
                    <a:cubicBezTo>
                      <a:pt x="94" y="58"/>
                      <a:pt x="94" y="61"/>
                      <a:pt x="95" y="64"/>
                    </a:cubicBezTo>
                    <a:cubicBezTo>
                      <a:pt x="96" y="65"/>
                      <a:pt x="96" y="65"/>
                      <a:pt x="96" y="66"/>
                    </a:cubicBezTo>
                    <a:cubicBezTo>
                      <a:pt x="96" y="66"/>
                      <a:pt x="96" y="66"/>
                      <a:pt x="95" y="67"/>
                    </a:cubicBezTo>
                    <a:cubicBezTo>
                      <a:pt x="95" y="67"/>
                      <a:pt x="93" y="67"/>
                      <a:pt x="91" y="67"/>
                    </a:cubicBezTo>
                    <a:cubicBezTo>
                      <a:pt x="90" y="67"/>
                      <a:pt x="89" y="68"/>
                      <a:pt x="88" y="69"/>
                    </a:cubicBezTo>
                    <a:cubicBezTo>
                      <a:pt x="88" y="69"/>
                      <a:pt x="88" y="69"/>
                      <a:pt x="88" y="70"/>
                    </a:cubicBezTo>
                    <a:cubicBezTo>
                      <a:pt x="88" y="71"/>
                      <a:pt x="89" y="73"/>
                      <a:pt x="89" y="74"/>
                    </a:cubicBezTo>
                    <a:cubicBezTo>
                      <a:pt x="90" y="77"/>
                      <a:pt x="90" y="77"/>
                      <a:pt x="90" y="77"/>
                    </a:cubicBezTo>
                    <a:cubicBezTo>
                      <a:pt x="90" y="77"/>
                      <a:pt x="91" y="77"/>
                      <a:pt x="91" y="77"/>
                    </a:cubicBezTo>
                    <a:cubicBezTo>
                      <a:pt x="91" y="78"/>
                      <a:pt x="90" y="79"/>
                      <a:pt x="90" y="80"/>
                    </a:cubicBezTo>
                    <a:cubicBezTo>
                      <a:pt x="89" y="81"/>
                      <a:pt x="88" y="82"/>
                      <a:pt x="88" y="83"/>
                    </a:cubicBezTo>
                    <a:cubicBezTo>
                      <a:pt x="88" y="84"/>
                      <a:pt x="89" y="86"/>
                      <a:pt x="90" y="87"/>
                    </a:cubicBezTo>
                    <a:cubicBezTo>
                      <a:pt x="97" y="95"/>
                      <a:pt x="97" y="95"/>
                      <a:pt x="97" y="95"/>
                    </a:cubicBezTo>
                    <a:cubicBezTo>
                      <a:pt x="100" y="99"/>
                      <a:pt x="102" y="102"/>
                      <a:pt x="105" y="105"/>
                    </a:cubicBezTo>
                    <a:cubicBezTo>
                      <a:pt x="106" y="106"/>
                      <a:pt x="106" y="106"/>
                      <a:pt x="106" y="107"/>
                    </a:cubicBezTo>
                    <a:cubicBezTo>
                      <a:pt x="106" y="107"/>
                      <a:pt x="106" y="107"/>
                      <a:pt x="106" y="107"/>
                    </a:cubicBezTo>
                    <a:cubicBezTo>
                      <a:pt x="106" y="107"/>
                      <a:pt x="105" y="108"/>
                      <a:pt x="104" y="109"/>
                    </a:cubicBezTo>
                    <a:cubicBezTo>
                      <a:pt x="103" y="110"/>
                      <a:pt x="101" y="111"/>
                      <a:pt x="99" y="113"/>
                    </a:cubicBezTo>
                    <a:cubicBezTo>
                      <a:pt x="99" y="113"/>
                      <a:pt x="98" y="115"/>
                      <a:pt x="98" y="115"/>
                    </a:cubicBezTo>
                    <a:cubicBezTo>
                      <a:pt x="98" y="116"/>
                      <a:pt x="98" y="116"/>
                      <a:pt x="99" y="116"/>
                    </a:cubicBezTo>
                    <a:cubicBezTo>
                      <a:pt x="99" y="118"/>
                      <a:pt x="101" y="118"/>
                      <a:pt x="104" y="118"/>
                    </a:cubicBezTo>
                    <a:cubicBezTo>
                      <a:pt x="106" y="118"/>
                      <a:pt x="106" y="118"/>
                      <a:pt x="106" y="118"/>
                    </a:cubicBezTo>
                    <a:cubicBezTo>
                      <a:pt x="109" y="118"/>
                      <a:pt x="110" y="117"/>
                      <a:pt x="113" y="116"/>
                    </a:cubicBezTo>
                    <a:cubicBezTo>
                      <a:pt x="113" y="116"/>
                      <a:pt x="113" y="116"/>
                      <a:pt x="113" y="116"/>
                    </a:cubicBezTo>
                    <a:cubicBezTo>
                      <a:pt x="115" y="115"/>
                      <a:pt x="115" y="115"/>
                      <a:pt x="115" y="115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3"/>
                      <a:pt x="122" y="114"/>
                      <a:pt x="123" y="114"/>
                    </a:cubicBezTo>
                    <a:cubicBezTo>
                      <a:pt x="124" y="115"/>
                      <a:pt x="124" y="116"/>
                      <a:pt x="125" y="118"/>
                    </a:cubicBezTo>
                    <a:cubicBezTo>
                      <a:pt x="125" y="118"/>
                      <a:pt x="125" y="120"/>
                      <a:pt x="125" y="120"/>
                    </a:cubicBezTo>
                    <a:cubicBezTo>
                      <a:pt x="125" y="121"/>
                      <a:pt x="125" y="122"/>
                      <a:pt x="125" y="123"/>
                    </a:cubicBezTo>
                    <a:cubicBezTo>
                      <a:pt x="126" y="123"/>
                      <a:pt x="127" y="123"/>
                      <a:pt x="128" y="123"/>
                    </a:cubicBezTo>
                    <a:cubicBezTo>
                      <a:pt x="129" y="123"/>
                      <a:pt x="129" y="124"/>
                      <a:pt x="129" y="124"/>
                    </a:cubicBezTo>
                    <a:cubicBezTo>
                      <a:pt x="130" y="124"/>
                      <a:pt x="130" y="126"/>
                      <a:pt x="130" y="127"/>
                    </a:cubicBezTo>
                    <a:cubicBezTo>
                      <a:pt x="130" y="128"/>
                      <a:pt x="130" y="129"/>
                      <a:pt x="130" y="130"/>
                    </a:cubicBezTo>
                    <a:cubicBezTo>
                      <a:pt x="130" y="131"/>
                      <a:pt x="129" y="132"/>
                      <a:pt x="128" y="133"/>
                    </a:cubicBezTo>
                    <a:cubicBezTo>
                      <a:pt x="127" y="136"/>
                      <a:pt x="127" y="136"/>
                      <a:pt x="127" y="136"/>
                    </a:cubicBezTo>
                    <a:cubicBezTo>
                      <a:pt x="127" y="136"/>
                      <a:pt x="126" y="137"/>
                      <a:pt x="126" y="137"/>
                    </a:cubicBezTo>
                    <a:cubicBezTo>
                      <a:pt x="125" y="139"/>
                      <a:pt x="125" y="139"/>
                      <a:pt x="123" y="141"/>
                    </a:cubicBezTo>
                    <a:cubicBezTo>
                      <a:pt x="122" y="143"/>
                      <a:pt x="122" y="144"/>
                      <a:pt x="122" y="145"/>
                    </a:cubicBezTo>
                    <a:cubicBezTo>
                      <a:pt x="122" y="145"/>
                      <a:pt x="122" y="145"/>
                      <a:pt x="122" y="145"/>
                    </a:cubicBezTo>
                    <a:cubicBezTo>
                      <a:pt x="122" y="145"/>
                      <a:pt x="122" y="145"/>
                      <a:pt x="122" y="145"/>
                    </a:cubicBezTo>
                    <a:cubicBezTo>
                      <a:pt x="119" y="145"/>
                      <a:pt x="118" y="148"/>
                      <a:pt x="116" y="151"/>
                    </a:cubicBezTo>
                    <a:cubicBezTo>
                      <a:pt x="115" y="153"/>
                      <a:pt x="115" y="153"/>
                      <a:pt x="115" y="153"/>
                    </a:cubicBezTo>
                    <a:cubicBezTo>
                      <a:pt x="114" y="154"/>
                      <a:pt x="112" y="153"/>
                      <a:pt x="111" y="153"/>
                    </a:cubicBezTo>
                    <a:cubicBezTo>
                      <a:pt x="109" y="153"/>
                      <a:pt x="107" y="153"/>
                      <a:pt x="106" y="154"/>
                    </a:cubicBezTo>
                    <a:cubicBezTo>
                      <a:pt x="106" y="155"/>
                      <a:pt x="104" y="157"/>
                      <a:pt x="99" y="163"/>
                    </a:cubicBezTo>
                    <a:cubicBezTo>
                      <a:pt x="99" y="162"/>
                      <a:pt x="99" y="162"/>
                      <a:pt x="99" y="162"/>
                    </a:cubicBezTo>
                    <a:cubicBezTo>
                      <a:pt x="97" y="162"/>
                      <a:pt x="97" y="162"/>
                      <a:pt x="97" y="162"/>
                    </a:cubicBezTo>
                    <a:cubicBezTo>
                      <a:pt x="95" y="159"/>
                      <a:pt x="95" y="159"/>
                      <a:pt x="95" y="159"/>
                    </a:cubicBezTo>
                    <a:cubicBezTo>
                      <a:pt x="94" y="158"/>
                      <a:pt x="94" y="158"/>
                      <a:pt x="92" y="157"/>
                    </a:cubicBezTo>
                    <a:cubicBezTo>
                      <a:pt x="90" y="157"/>
                      <a:pt x="90" y="157"/>
                      <a:pt x="90" y="156"/>
                    </a:cubicBezTo>
                    <a:cubicBezTo>
                      <a:pt x="89" y="153"/>
                      <a:pt x="87" y="152"/>
                      <a:pt x="85" y="152"/>
                    </a:cubicBezTo>
                    <a:cubicBezTo>
                      <a:pt x="84" y="152"/>
                      <a:pt x="83" y="153"/>
                      <a:pt x="83" y="154"/>
                    </a:cubicBezTo>
                    <a:cubicBezTo>
                      <a:pt x="83" y="155"/>
                      <a:pt x="83" y="156"/>
                      <a:pt x="82" y="157"/>
                    </a:cubicBezTo>
                    <a:cubicBezTo>
                      <a:pt x="81" y="157"/>
                      <a:pt x="80" y="157"/>
                      <a:pt x="78" y="157"/>
                    </a:cubicBezTo>
                    <a:cubicBezTo>
                      <a:pt x="76" y="156"/>
                      <a:pt x="76" y="156"/>
                      <a:pt x="76" y="153"/>
                    </a:cubicBezTo>
                    <a:cubicBezTo>
                      <a:pt x="76" y="151"/>
                      <a:pt x="76" y="151"/>
                      <a:pt x="76" y="151"/>
                    </a:cubicBezTo>
                    <a:cubicBezTo>
                      <a:pt x="75" y="150"/>
                      <a:pt x="75" y="148"/>
                      <a:pt x="74" y="147"/>
                    </a:cubicBezTo>
                    <a:cubicBezTo>
                      <a:pt x="72" y="147"/>
                      <a:pt x="70" y="147"/>
                      <a:pt x="68" y="149"/>
                    </a:cubicBezTo>
                    <a:cubicBezTo>
                      <a:pt x="66" y="150"/>
                      <a:pt x="66" y="150"/>
                      <a:pt x="66" y="150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3" y="152"/>
                      <a:pt x="62" y="153"/>
                      <a:pt x="62" y="153"/>
                    </a:cubicBezTo>
                    <a:cubicBezTo>
                      <a:pt x="61" y="153"/>
                      <a:pt x="61" y="152"/>
                      <a:pt x="60" y="152"/>
                    </a:cubicBezTo>
                    <a:cubicBezTo>
                      <a:pt x="59" y="152"/>
                      <a:pt x="58" y="153"/>
                      <a:pt x="57" y="154"/>
                    </a:cubicBezTo>
                    <a:cubicBezTo>
                      <a:pt x="55" y="155"/>
                      <a:pt x="54" y="157"/>
                      <a:pt x="54" y="160"/>
                    </a:cubicBezTo>
                    <a:cubicBezTo>
                      <a:pt x="54" y="161"/>
                      <a:pt x="53" y="165"/>
                      <a:pt x="51" y="169"/>
                    </a:cubicBezTo>
                    <a:cubicBezTo>
                      <a:pt x="49" y="168"/>
                      <a:pt x="49" y="167"/>
                      <a:pt x="49" y="167"/>
                    </a:cubicBezTo>
                    <a:cubicBezTo>
                      <a:pt x="49" y="167"/>
                      <a:pt x="48" y="165"/>
                      <a:pt x="48" y="165"/>
                    </a:cubicBezTo>
                    <a:cubicBezTo>
                      <a:pt x="47" y="164"/>
                      <a:pt x="47" y="161"/>
                      <a:pt x="47" y="159"/>
                    </a:cubicBezTo>
                    <a:cubicBezTo>
                      <a:pt x="47" y="157"/>
                      <a:pt x="44" y="155"/>
                      <a:pt x="42" y="154"/>
                    </a:cubicBezTo>
                    <a:cubicBezTo>
                      <a:pt x="40" y="152"/>
                      <a:pt x="40" y="152"/>
                      <a:pt x="40" y="152"/>
                    </a:cubicBezTo>
                    <a:cubicBezTo>
                      <a:pt x="38" y="150"/>
                      <a:pt x="37" y="149"/>
                      <a:pt x="35" y="150"/>
                    </a:cubicBezTo>
                    <a:cubicBezTo>
                      <a:pt x="34" y="150"/>
                      <a:pt x="33" y="150"/>
                      <a:pt x="32" y="152"/>
                    </a:cubicBezTo>
                    <a:cubicBezTo>
                      <a:pt x="31" y="154"/>
                      <a:pt x="30" y="156"/>
                      <a:pt x="27" y="159"/>
                    </a:cubicBezTo>
                    <a:cubicBezTo>
                      <a:pt x="26" y="160"/>
                      <a:pt x="25" y="162"/>
                      <a:pt x="25" y="164"/>
                    </a:cubicBezTo>
                    <a:cubicBezTo>
                      <a:pt x="25" y="165"/>
                      <a:pt x="25" y="166"/>
                      <a:pt x="24" y="167"/>
                    </a:cubicBezTo>
                    <a:cubicBezTo>
                      <a:pt x="21" y="170"/>
                      <a:pt x="19" y="172"/>
                      <a:pt x="15" y="169"/>
                    </a:cubicBezTo>
                    <a:cubicBezTo>
                      <a:pt x="13" y="168"/>
                      <a:pt x="12" y="168"/>
                      <a:pt x="11" y="168"/>
                    </a:cubicBezTo>
                    <a:cubicBezTo>
                      <a:pt x="9" y="168"/>
                      <a:pt x="8" y="170"/>
                      <a:pt x="8" y="171"/>
                    </a:cubicBezTo>
                    <a:cubicBezTo>
                      <a:pt x="8" y="171"/>
                      <a:pt x="7" y="171"/>
                      <a:pt x="7" y="172"/>
                    </a:cubicBezTo>
                    <a:cubicBezTo>
                      <a:pt x="6" y="168"/>
                      <a:pt x="6" y="168"/>
                      <a:pt x="6" y="168"/>
                    </a:cubicBezTo>
                    <a:cubicBezTo>
                      <a:pt x="6" y="167"/>
                      <a:pt x="6" y="167"/>
                      <a:pt x="6" y="166"/>
                    </a:cubicBezTo>
                    <a:cubicBezTo>
                      <a:pt x="6" y="165"/>
                      <a:pt x="6" y="165"/>
                      <a:pt x="6" y="164"/>
                    </a:cubicBezTo>
                    <a:cubicBezTo>
                      <a:pt x="6" y="162"/>
                      <a:pt x="6" y="162"/>
                      <a:pt x="6" y="162"/>
                    </a:cubicBezTo>
                    <a:cubicBezTo>
                      <a:pt x="6" y="161"/>
                      <a:pt x="6" y="161"/>
                      <a:pt x="6" y="160"/>
                    </a:cubicBezTo>
                    <a:cubicBezTo>
                      <a:pt x="6" y="158"/>
                      <a:pt x="6" y="157"/>
                      <a:pt x="5" y="156"/>
                    </a:cubicBezTo>
                    <a:cubicBezTo>
                      <a:pt x="4" y="155"/>
                      <a:pt x="2" y="150"/>
                      <a:pt x="2" y="148"/>
                    </a:cubicBezTo>
                    <a:cubicBezTo>
                      <a:pt x="2" y="148"/>
                      <a:pt x="2" y="148"/>
                      <a:pt x="2" y="148"/>
                    </a:cubicBezTo>
                    <a:cubicBezTo>
                      <a:pt x="2" y="148"/>
                      <a:pt x="2" y="147"/>
                      <a:pt x="2" y="147"/>
                    </a:cubicBezTo>
                    <a:cubicBezTo>
                      <a:pt x="4" y="144"/>
                      <a:pt x="5" y="143"/>
                      <a:pt x="5" y="143"/>
                    </a:cubicBezTo>
                    <a:cubicBezTo>
                      <a:pt x="5" y="143"/>
                      <a:pt x="5" y="140"/>
                      <a:pt x="5" y="140"/>
                    </a:cubicBezTo>
                    <a:cubicBezTo>
                      <a:pt x="5" y="140"/>
                      <a:pt x="5" y="140"/>
                      <a:pt x="5" y="139"/>
                    </a:cubicBezTo>
                    <a:cubicBezTo>
                      <a:pt x="5" y="138"/>
                      <a:pt x="5" y="137"/>
                      <a:pt x="7" y="136"/>
                    </a:cubicBezTo>
                    <a:cubicBezTo>
                      <a:pt x="9" y="135"/>
                      <a:pt x="9" y="133"/>
                      <a:pt x="9" y="132"/>
                    </a:cubicBezTo>
                    <a:cubicBezTo>
                      <a:pt x="9" y="131"/>
                      <a:pt x="9" y="130"/>
                      <a:pt x="9" y="129"/>
                    </a:cubicBezTo>
                    <a:cubicBezTo>
                      <a:pt x="9" y="127"/>
                      <a:pt x="9" y="127"/>
                      <a:pt x="9" y="127"/>
                    </a:cubicBezTo>
                    <a:cubicBezTo>
                      <a:pt x="9" y="126"/>
                      <a:pt x="11" y="123"/>
                      <a:pt x="15" y="120"/>
                    </a:cubicBezTo>
                    <a:cubicBezTo>
                      <a:pt x="17" y="118"/>
                      <a:pt x="17" y="117"/>
                      <a:pt x="17" y="115"/>
                    </a:cubicBezTo>
                    <a:cubicBezTo>
                      <a:pt x="17" y="115"/>
                      <a:pt x="17" y="114"/>
                      <a:pt x="17" y="113"/>
                    </a:cubicBezTo>
                    <a:cubicBezTo>
                      <a:pt x="19" y="114"/>
                      <a:pt x="21" y="116"/>
                      <a:pt x="23" y="114"/>
                    </a:cubicBezTo>
                    <a:cubicBezTo>
                      <a:pt x="27" y="111"/>
                      <a:pt x="28" y="108"/>
                      <a:pt x="26" y="104"/>
                    </a:cubicBezTo>
                    <a:cubicBezTo>
                      <a:pt x="25" y="103"/>
                      <a:pt x="25" y="103"/>
                      <a:pt x="25" y="103"/>
                    </a:cubicBezTo>
                    <a:cubicBezTo>
                      <a:pt x="22" y="100"/>
                      <a:pt x="22" y="99"/>
                      <a:pt x="24" y="97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7" y="94"/>
                      <a:pt x="29" y="92"/>
                      <a:pt x="26" y="88"/>
                    </a:cubicBezTo>
                    <a:cubicBezTo>
                      <a:pt x="26" y="88"/>
                      <a:pt x="23" y="85"/>
                      <a:pt x="23" y="85"/>
                    </a:cubicBezTo>
                    <a:cubicBezTo>
                      <a:pt x="21" y="83"/>
                      <a:pt x="19" y="82"/>
                      <a:pt x="20" y="80"/>
                    </a:cubicBezTo>
                    <a:cubicBezTo>
                      <a:pt x="22" y="78"/>
                      <a:pt x="23" y="77"/>
                      <a:pt x="25" y="76"/>
                    </a:cubicBezTo>
                    <a:cubicBezTo>
                      <a:pt x="27" y="75"/>
                      <a:pt x="29" y="74"/>
                      <a:pt x="30" y="71"/>
                    </a:cubicBezTo>
                    <a:cubicBezTo>
                      <a:pt x="30" y="67"/>
                      <a:pt x="30" y="67"/>
                      <a:pt x="30" y="67"/>
                    </a:cubicBezTo>
                    <a:cubicBezTo>
                      <a:pt x="31" y="63"/>
                      <a:pt x="32" y="58"/>
                      <a:pt x="29" y="54"/>
                    </a:cubicBezTo>
                    <a:cubicBezTo>
                      <a:pt x="26" y="49"/>
                      <a:pt x="26" y="49"/>
                      <a:pt x="26" y="49"/>
                    </a:cubicBezTo>
                    <a:cubicBezTo>
                      <a:pt x="25" y="47"/>
                      <a:pt x="24" y="45"/>
                      <a:pt x="22" y="43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6" y="37"/>
                      <a:pt x="12" y="33"/>
                      <a:pt x="12" y="32"/>
                    </a:cubicBezTo>
                    <a:cubicBezTo>
                      <a:pt x="13" y="29"/>
                      <a:pt x="15" y="26"/>
                      <a:pt x="19" y="26"/>
                    </a:cubicBezTo>
                    <a:cubicBezTo>
                      <a:pt x="22" y="26"/>
                      <a:pt x="30" y="25"/>
                      <a:pt x="31" y="22"/>
                    </a:cubicBezTo>
                    <a:cubicBezTo>
                      <a:pt x="31" y="22"/>
                      <a:pt x="31" y="21"/>
                      <a:pt x="31" y="20"/>
                    </a:cubicBezTo>
                    <a:cubicBezTo>
                      <a:pt x="29" y="17"/>
                      <a:pt x="30" y="14"/>
                      <a:pt x="33" y="12"/>
                    </a:cubicBezTo>
                    <a:cubicBezTo>
                      <a:pt x="35" y="11"/>
                      <a:pt x="36" y="11"/>
                      <a:pt x="38" y="11"/>
                    </a:cubicBezTo>
                    <a:cubicBezTo>
                      <a:pt x="39" y="11"/>
                      <a:pt x="40" y="11"/>
                      <a:pt x="42" y="9"/>
                    </a:cubicBezTo>
                    <a:close/>
                    <a:moveTo>
                      <a:pt x="2" y="148"/>
                    </a:moveTo>
                    <a:cubicBezTo>
                      <a:pt x="2" y="148"/>
                      <a:pt x="2" y="148"/>
                      <a:pt x="2" y="14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" name="Freeform 121"/>
              <p:cNvSpPr>
                <a:spLocks noEditPoints="1"/>
              </p:cNvSpPr>
              <p:nvPr/>
            </p:nvSpPr>
            <p:spPr bwMode="auto">
              <a:xfrm>
                <a:off x="3950" y="1780"/>
                <a:ext cx="702" cy="858"/>
              </a:xfrm>
              <a:custGeom>
                <a:avLst/>
                <a:gdLst>
                  <a:gd name="T0" fmla="*/ 7 w 144"/>
                  <a:gd name="T1" fmla="*/ 14 h 176"/>
                  <a:gd name="T2" fmla="*/ 10 w 144"/>
                  <a:gd name="T3" fmla="*/ 36 h 176"/>
                  <a:gd name="T4" fmla="*/ 1 w 144"/>
                  <a:gd name="T5" fmla="*/ 50 h 176"/>
                  <a:gd name="T6" fmla="*/ 6 w 144"/>
                  <a:gd name="T7" fmla="*/ 62 h 176"/>
                  <a:gd name="T8" fmla="*/ 2 w 144"/>
                  <a:gd name="T9" fmla="*/ 68 h 176"/>
                  <a:gd name="T10" fmla="*/ 2 w 144"/>
                  <a:gd name="T11" fmla="*/ 84 h 176"/>
                  <a:gd name="T12" fmla="*/ 13 w 144"/>
                  <a:gd name="T13" fmla="*/ 115 h 176"/>
                  <a:gd name="T14" fmla="*/ 16 w 144"/>
                  <a:gd name="T15" fmla="*/ 131 h 176"/>
                  <a:gd name="T16" fmla="*/ 33 w 144"/>
                  <a:gd name="T17" fmla="*/ 134 h 176"/>
                  <a:gd name="T18" fmla="*/ 45 w 144"/>
                  <a:gd name="T19" fmla="*/ 134 h 176"/>
                  <a:gd name="T20" fmla="*/ 57 w 144"/>
                  <a:gd name="T21" fmla="*/ 148 h 176"/>
                  <a:gd name="T22" fmla="*/ 55 w 144"/>
                  <a:gd name="T23" fmla="*/ 164 h 176"/>
                  <a:gd name="T24" fmla="*/ 69 w 144"/>
                  <a:gd name="T25" fmla="*/ 173 h 176"/>
                  <a:gd name="T26" fmla="*/ 88 w 144"/>
                  <a:gd name="T27" fmla="*/ 164 h 176"/>
                  <a:gd name="T28" fmla="*/ 99 w 144"/>
                  <a:gd name="T29" fmla="*/ 168 h 176"/>
                  <a:gd name="T30" fmla="*/ 115 w 144"/>
                  <a:gd name="T31" fmla="*/ 146 h 176"/>
                  <a:gd name="T32" fmla="*/ 133 w 144"/>
                  <a:gd name="T33" fmla="*/ 151 h 176"/>
                  <a:gd name="T34" fmla="*/ 139 w 144"/>
                  <a:gd name="T35" fmla="*/ 142 h 176"/>
                  <a:gd name="T36" fmla="*/ 136 w 144"/>
                  <a:gd name="T37" fmla="*/ 123 h 176"/>
                  <a:gd name="T38" fmla="*/ 141 w 144"/>
                  <a:gd name="T39" fmla="*/ 117 h 176"/>
                  <a:gd name="T40" fmla="*/ 144 w 144"/>
                  <a:gd name="T41" fmla="*/ 89 h 176"/>
                  <a:gd name="T42" fmla="*/ 139 w 144"/>
                  <a:gd name="T43" fmla="*/ 70 h 176"/>
                  <a:gd name="T44" fmla="*/ 136 w 144"/>
                  <a:gd name="T45" fmla="*/ 58 h 176"/>
                  <a:gd name="T46" fmla="*/ 115 w 144"/>
                  <a:gd name="T47" fmla="*/ 53 h 176"/>
                  <a:gd name="T48" fmla="*/ 107 w 144"/>
                  <a:gd name="T49" fmla="*/ 31 h 176"/>
                  <a:gd name="T50" fmla="*/ 78 w 144"/>
                  <a:gd name="T51" fmla="*/ 34 h 176"/>
                  <a:gd name="T52" fmla="*/ 52 w 144"/>
                  <a:gd name="T53" fmla="*/ 25 h 176"/>
                  <a:gd name="T54" fmla="*/ 34 w 144"/>
                  <a:gd name="T55" fmla="*/ 1 h 176"/>
                  <a:gd name="T56" fmla="*/ 17 w 144"/>
                  <a:gd name="T57" fmla="*/ 34 h 176"/>
                  <a:gd name="T58" fmla="*/ 9 w 144"/>
                  <a:gd name="T59" fmla="*/ 15 h 176"/>
                  <a:gd name="T60" fmla="*/ 39 w 144"/>
                  <a:gd name="T61" fmla="*/ 9 h 176"/>
                  <a:gd name="T62" fmla="*/ 54 w 144"/>
                  <a:gd name="T63" fmla="*/ 34 h 176"/>
                  <a:gd name="T64" fmla="*/ 84 w 144"/>
                  <a:gd name="T65" fmla="*/ 35 h 176"/>
                  <a:gd name="T66" fmla="*/ 106 w 144"/>
                  <a:gd name="T67" fmla="*/ 35 h 176"/>
                  <a:gd name="T68" fmla="*/ 119 w 144"/>
                  <a:gd name="T69" fmla="*/ 56 h 176"/>
                  <a:gd name="T70" fmla="*/ 139 w 144"/>
                  <a:gd name="T71" fmla="*/ 61 h 176"/>
                  <a:gd name="T72" fmla="*/ 141 w 144"/>
                  <a:gd name="T73" fmla="*/ 79 h 176"/>
                  <a:gd name="T74" fmla="*/ 132 w 144"/>
                  <a:gd name="T75" fmla="*/ 106 h 176"/>
                  <a:gd name="T76" fmla="*/ 140 w 144"/>
                  <a:gd name="T77" fmla="*/ 118 h 176"/>
                  <a:gd name="T78" fmla="*/ 137 w 144"/>
                  <a:gd name="T79" fmla="*/ 130 h 176"/>
                  <a:gd name="T80" fmla="*/ 138 w 144"/>
                  <a:gd name="T81" fmla="*/ 144 h 176"/>
                  <a:gd name="T82" fmla="*/ 130 w 144"/>
                  <a:gd name="T83" fmla="*/ 148 h 176"/>
                  <a:gd name="T84" fmla="*/ 110 w 144"/>
                  <a:gd name="T85" fmla="*/ 163 h 176"/>
                  <a:gd name="T86" fmla="*/ 97 w 144"/>
                  <a:gd name="T87" fmla="*/ 165 h 176"/>
                  <a:gd name="T88" fmla="*/ 85 w 144"/>
                  <a:gd name="T89" fmla="*/ 165 h 176"/>
                  <a:gd name="T90" fmla="*/ 55 w 144"/>
                  <a:gd name="T91" fmla="*/ 171 h 176"/>
                  <a:gd name="T92" fmla="*/ 65 w 144"/>
                  <a:gd name="T93" fmla="*/ 159 h 176"/>
                  <a:gd name="T94" fmla="*/ 51 w 144"/>
                  <a:gd name="T95" fmla="*/ 142 h 176"/>
                  <a:gd name="T96" fmla="*/ 41 w 144"/>
                  <a:gd name="T97" fmla="*/ 129 h 176"/>
                  <a:gd name="T98" fmla="*/ 31 w 144"/>
                  <a:gd name="T99" fmla="*/ 131 h 176"/>
                  <a:gd name="T100" fmla="*/ 14 w 144"/>
                  <a:gd name="T101" fmla="*/ 128 h 176"/>
                  <a:gd name="T102" fmla="*/ 13 w 144"/>
                  <a:gd name="T103" fmla="*/ 101 h 176"/>
                  <a:gd name="T104" fmla="*/ 4 w 144"/>
                  <a:gd name="T105" fmla="*/ 69 h 176"/>
                  <a:gd name="T106" fmla="*/ 7 w 144"/>
                  <a:gd name="T107" fmla="*/ 62 h 176"/>
                  <a:gd name="T108" fmla="*/ 3 w 144"/>
                  <a:gd name="T109" fmla="*/ 51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44" h="176">
                    <a:moveTo>
                      <a:pt x="31" y="0"/>
                    </a:moveTo>
                    <a:cubicBezTo>
                      <a:pt x="29" y="1"/>
                      <a:pt x="26" y="1"/>
                      <a:pt x="18" y="1"/>
                    </a:cubicBezTo>
                    <a:cubicBezTo>
                      <a:pt x="15" y="1"/>
                      <a:pt x="13" y="2"/>
                      <a:pt x="11" y="4"/>
                    </a:cubicBezTo>
                    <a:cubicBezTo>
                      <a:pt x="10" y="5"/>
                      <a:pt x="10" y="6"/>
                      <a:pt x="11" y="8"/>
                    </a:cubicBezTo>
                    <a:cubicBezTo>
                      <a:pt x="11" y="10"/>
                      <a:pt x="11" y="11"/>
                      <a:pt x="8" y="13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5" y="16"/>
                      <a:pt x="5" y="18"/>
                      <a:pt x="6" y="19"/>
                    </a:cubicBezTo>
                    <a:cubicBezTo>
                      <a:pt x="6" y="20"/>
                      <a:pt x="8" y="22"/>
                      <a:pt x="10" y="22"/>
                    </a:cubicBezTo>
                    <a:cubicBezTo>
                      <a:pt x="12" y="23"/>
                      <a:pt x="12" y="24"/>
                      <a:pt x="13" y="25"/>
                    </a:cubicBezTo>
                    <a:cubicBezTo>
                      <a:pt x="13" y="27"/>
                      <a:pt x="13" y="29"/>
                      <a:pt x="15" y="31"/>
                    </a:cubicBezTo>
                    <a:cubicBezTo>
                      <a:pt x="16" y="32"/>
                      <a:pt x="16" y="33"/>
                      <a:pt x="16" y="33"/>
                    </a:cubicBezTo>
                    <a:cubicBezTo>
                      <a:pt x="15" y="34"/>
                      <a:pt x="12" y="36"/>
                      <a:pt x="10" y="36"/>
                    </a:cubicBezTo>
                    <a:cubicBezTo>
                      <a:pt x="8" y="37"/>
                      <a:pt x="8" y="40"/>
                      <a:pt x="8" y="44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8" y="48"/>
                      <a:pt x="8" y="48"/>
                      <a:pt x="8" y="49"/>
                    </a:cubicBezTo>
                    <a:cubicBezTo>
                      <a:pt x="8" y="49"/>
                      <a:pt x="7" y="49"/>
                      <a:pt x="6" y="49"/>
                    </a:cubicBezTo>
                    <a:cubicBezTo>
                      <a:pt x="5" y="49"/>
                      <a:pt x="4" y="48"/>
                      <a:pt x="2" y="49"/>
                    </a:cubicBezTo>
                    <a:cubicBezTo>
                      <a:pt x="1" y="49"/>
                      <a:pt x="1" y="49"/>
                      <a:pt x="1" y="50"/>
                    </a:cubicBezTo>
                    <a:cubicBezTo>
                      <a:pt x="0" y="50"/>
                      <a:pt x="0" y="50"/>
                      <a:pt x="0" y="51"/>
                    </a:cubicBezTo>
                    <a:cubicBezTo>
                      <a:pt x="0" y="52"/>
                      <a:pt x="2" y="54"/>
                      <a:pt x="4" y="56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7" y="58"/>
                      <a:pt x="7" y="58"/>
                      <a:pt x="7" y="59"/>
                    </a:cubicBezTo>
                    <a:cubicBezTo>
                      <a:pt x="7" y="59"/>
                      <a:pt x="7" y="59"/>
                      <a:pt x="6" y="59"/>
                    </a:cubicBezTo>
                    <a:cubicBezTo>
                      <a:pt x="6" y="60"/>
                      <a:pt x="6" y="61"/>
                      <a:pt x="6" y="62"/>
                    </a:cubicBezTo>
                    <a:cubicBezTo>
                      <a:pt x="6" y="62"/>
                      <a:pt x="6" y="63"/>
                      <a:pt x="7" y="64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7" y="66"/>
                      <a:pt x="6" y="66"/>
                      <a:pt x="5" y="66"/>
                    </a:cubicBezTo>
                    <a:cubicBezTo>
                      <a:pt x="4" y="66"/>
                      <a:pt x="3" y="66"/>
                      <a:pt x="2" y="67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9"/>
                      <a:pt x="2" y="69"/>
                      <a:pt x="3" y="70"/>
                    </a:cubicBezTo>
                    <a:cubicBezTo>
                      <a:pt x="4" y="72"/>
                      <a:pt x="5" y="74"/>
                      <a:pt x="5" y="76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5" y="81"/>
                      <a:pt x="2" y="84"/>
                      <a:pt x="2" y="84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2" y="85"/>
                      <a:pt x="2" y="85"/>
                      <a:pt x="2" y="85"/>
                    </a:cubicBezTo>
                    <a:cubicBezTo>
                      <a:pt x="2" y="85"/>
                      <a:pt x="8" y="90"/>
                      <a:pt x="8" y="90"/>
                    </a:cubicBezTo>
                    <a:cubicBezTo>
                      <a:pt x="8" y="92"/>
                      <a:pt x="10" y="100"/>
                      <a:pt x="12" y="103"/>
                    </a:cubicBezTo>
                    <a:cubicBezTo>
                      <a:pt x="12" y="103"/>
                      <a:pt x="13" y="105"/>
                      <a:pt x="13" y="108"/>
                    </a:cubicBezTo>
                    <a:cubicBezTo>
                      <a:pt x="13" y="109"/>
                      <a:pt x="13" y="110"/>
                      <a:pt x="13" y="111"/>
                    </a:cubicBezTo>
                    <a:cubicBezTo>
                      <a:pt x="13" y="115"/>
                      <a:pt x="13" y="115"/>
                      <a:pt x="13" y="115"/>
                    </a:cubicBezTo>
                    <a:cubicBezTo>
                      <a:pt x="13" y="121"/>
                      <a:pt x="12" y="123"/>
                      <a:pt x="12" y="123"/>
                    </a:cubicBezTo>
                    <a:cubicBezTo>
                      <a:pt x="11" y="126"/>
                      <a:pt x="11" y="126"/>
                      <a:pt x="11" y="126"/>
                    </a:cubicBezTo>
                    <a:cubicBezTo>
                      <a:pt x="11" y="126"/>
                      <a:pt x="11" y="127"/>
                      <a:pt x="11" y="127"/>
                    </a:cubicBezTo>
                    <a:cubicBezTo>
                      <a:pt x="11" y="127"/>
                      <a:pt x="11" y="127"/>
                      <a:pt x="11" y="127"/>
                    </a:cubicBezTo>
                    <a:cubicBezTo>
                      <a:pt x="13" y="129"/>
                      <a:pt x="13" y="129"/>
                      <a:pt x="13" y="129"/>
                    </a:cubicBezTo>
                    <a:cubicBezTo>
                      <a:pt x="13" y="130"/>
                      <a:pt x="14" y="131"/>
                      <a:pt x="16" y="131"/>
                    </a:cubicBezTo>
                    <a:cubicBezTo>
                      <a:pt x="18" y="131"/>
                      <a:pt x="19" y="131"/>
                      <a:pt x="20" y="134"/>
                    </a:cubicBezTo>
                    <a:cubicBezTo>
                      <a:pt x="21" y="134"/>
                      <a:pt x="21" y="135"/>
                      <a:pt x="22" y="135"/>
                    </a:cubicBezTo>
                    <a:cubicBezTo>
                      <a:pt x="23" y="135"/>
                      <a:pt x="23" y="134"/>
                      <a:pt x="24" y="133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7" y="134"/>
                      <a:pt x="30" y="134"/>
                      <a:pt x="32" y="132"/>
                    </a:cubicBezTo>
                    <a:cubicBezTo>
                      <a:pt x="32" y="133"/>
                      <a:pt x="33" y="133"/>
                      <a:pt x="33" y="134"/>
                    </a:cubicBezTo>
                    <a:cubicBezTo>
                      <a:pt x="34" y="135"/>
                      <a:pt x="35" y="136"/>
                      <a:pt x="36" y="137"/>
                    </a:cubicBezTo>
                    <a:cubicBezTo>
                      <a:pt x="37" y="137"/>
                      <a:pt x="38" y="137"/>
                      <a:pt x="39" y="137"/>
                    </a:cubicBezTo>
                    <a:cubicBezTo>
                      <a:pt x="40" y="136"/>
                      <a:pt x="41" y="135"/>
                      <a:pt x="41" y="134"/>
                    </a:cubicBezTo>
                    <a:cubicBezTo>
                      <a:pt x="41" y="133"/>
                      <a:pt x="42" y="131"/>
                      <a:pt x="43" y="130"/>
                    </a:cubicBezTo>
                    <a:cubicBezTo>
                      <a:pt x="43" y="130"/>
                      <a:pt x="43" y="130"/>
                      <a:pt x="43" y="130"/>
                    </a:cubicBezTo>
                    <a:cubicBezTo>
                      <a:pt x="44" y="131"/>
                      <a:pt x="45" y="133"/>
                      <a:pt x="45" y="134"/>
                    </a:cubicBezTo>
                    <a:cubicBezTo>
                      <a:pt x="46" y="136"/>
                      <a:pt x="47" y="136"/>
                      <a:pt x="48" y="136"/>
                    </a:cubicBezTo>
                    <a:cubicBezTo>
                      <a:pt x="49" y="137"/>
                      <a:pt x="49" y="137"/>
                      <a:pt x="50" y="139"/>
                    </a:cubicBezTo>
                    <a:cubicBezTo>
                      <a:pt x="49" y="142"/>
                      <a:pt x="49" y="142"/>
                      <a:pt x="49" y="142"/>
                    </a:cubicBezTo>
                    <a:cubicBezTo>
                      <a:pt x="49" y="142"/>
                      <a:pt x="49" y="142"/>
                      <a:pt x="49" y="143"/>
                    </a:cubicBezTo>
                    <a:cubicBezTo>
                      <a:pt x="49" y="144"/>
                      <a:pt x="50" y="145"/>
                      <a:pt x="52" y="146"/>
                    </a:cubicBezTo>
                    <a:cubicBezTo>
                      <a:pt x="53" y="147"/>
                      <a:pt x="55" y="148"/>
                      <a:pt x="57" y="148"/>
                    </a:cubicBezTo>
                    <a:cubicBezTo>
                      <a:pt x="61" y="148"/>
                      <a:pt x="63" y="149"/>
                      <a:pt x="63" y="151"/>
                    </a:cubicBezTo>
                    <a:cubicBezTo>
                      <a:pt x="63" y="156"/>
                      <a:pt x="63" y="156"/>
                      <a:pt x="63" y="156"/>
                    </a:cubicBezTo>
                    <a:cubicBezTo>
                      <a:pt x="63" y="157"/>
                      <a:pt x="63" y="159"/>
                      <a:pt x="63" y="159"/>
                    </a:cubicBezTo>
                    <a:cubicBezTo>
                      <a:pt x="63" y="160"/>
                      <a:pt x="63" y="161"/>
                      <a:pt x="63" y="161"/>
                    </a:cubicBezTo>
                    <a:cubicBezTo>
                      <a:pt x="62" y="162"/>
                      <a:pt x="59" y="163"/>
                      <a:pt x="58" y="163"/>
                    </a:cubicBezTo>
                    <a:cubicBezTo>
                      <a:pt x="55" y="164"/>
                      <a:pt x="55" y="164"/>
                      <a:pt x="55" y="164"/>
                    </a:cubicBezTo>
                    <a:cubicBezTo>
                      <a:pt x="55" y="165"/>
                      <a:pt x="53" y="165"/>
                      <a:pt x="53" y="167"/>
                    </a:cubicBezTo>
                    <a:cubicBezTo>
                      <a:pt x="53" y="168"/>
                      <a:pt x="53" y="168"/>
                      <a:pt x="53" y="168"/>
                    </a:cubicBezTo>
                    <a:cubicBezTo>
                      <a:pt x="53" y="169"/>
                      <a:pt x="53" y="171"/>
                      <a:pt x="54" y="172"/>
                    </a:cubicBezTo>
                    <a:cubicBezTo>
                      <a:pt x="54" y="173"/>
                      <a:pt x="55" y="173"/>
                      <a:pt x="55" y="172"/>
                    </a:cubicBezTo>
                    <a:cubicBezTo>
                      <a:pt x="57" y="171"/>
                      <a:pt x="61" y="172"/>
                      <a:pt x="64" y="174"/>
                    </a:cubicBezTo>
                    <a:cubicBezTo>
                      <a:pt x="66" y="175"/>
                      <a:pt x="68" y="174"/>
                      <a:pt x="69" y="173"/>
                    </a:cubicBezTo>
                    <a:cubicBezTo>
                      <a:pt x="70" y="172"/>
                      <a:pt x="71" y="171"/>
                      <a:pt x="72" y="171"/>
                    </a:cubicBezTo>
                    <a:cubicBezTo>
                      <a:pt x="73" y="172"/>
                      <a:pt x="74" y="172"/>
                      <a:pt x="75" y="173"/>
                    </a:cubicBezTo>
                    <a:cubicBezTo>
                      <a:pt x="78" y="174"/>
                      <a:pt x="82" y="176"/>
                      <a:pt x="85" y="172"/>
                    </a:cubicBezTo>
                    <a:cubicBezTo>
                      <a:pt x="86" y="169"/>
                      <a:pt x="87" y="167"/>
                      <a:pt x="87" y="165"/>
                    </a:cubicBezTo>
                    <a:cubicBezTo>
                      <a:pt x="87" y="165"/>
                      <a:pt x="87" y="164"/>
                      <a:pt x="87" y="164"/>
                    </a:cubicBezTo>
                    <a:cubicBezTo>
                      <a:pt x="87" y="164"/>
                      <a:pt x="88" y="164"/>
                      <a:pt x="88" y="164"/>
                    </a:cubicBezTo>
                    <a:cubicBezTo>
                      <a:pt x="90" y="165"/>
                      <a:pt x="92" y="165"/>
                      <a:pt x="94" y="164"/>
                    </a:cubicBezTo>
                    <a:cubicBezTo>
                      <a:pt x="94" y="164"/>
                      <a:pt x="94" y="164"/>
                      <a:pt x="94" y="164"/>
                    </a:cubicBezTo>
                    <a:cubicBezTo>
                      <a:pt x="94" y="164"/>
                      <a:pt x="95" y="165"/>
                      <a:pt x="95" y="165"/>
                    </a:cubicBezTo>
                    <a:cubicBezTo>
                      <a:pt x="95" y="166"/>
                      <a:pt x="95" y="168"/>
                      <a:pt x="96" y="168"/>
                    </a:cubicBezTo>
                    <a:cubicBezTo>
                      <a:pt x="97" y="168"/>
                      <a:pt x="97" y="169"/>
                      <a:pt x="98" y="168"/>
                    </a:cubicBezTo>
                    <a:cubicBezTo>
                      <a:pt x="99" y="168"/>
                      <a:pt x="99" y="168"/>
                      <a:pt x="99" y="168"/>
                    </a:cubicBezTo>
                    <a:cubicBezTo>
                      <a:pt x="100" y="168"/>
                      <a:pt x="100" y="167"/>
                      <a:pt x="101" y="167"/>
                    </a:cubicBezTo>
                    <a:cubicBezTo>
                      <a:pt x="101" y="168"/>
                      <a:pt x="102" y="168"/>
                      <a:pt x="102" y="170"/>
                    </a:cubicBezTo>
                    <a:cubicBezTo>
                      <a:pt x="103" y="172"/>
                      <a:pt x="104" y="173"/>
                      <a:pt x="105" y="173"/>
                    </a:cubicBezTo>
                    <a:cubicBezTo>
                      <a:pt x="108" y="173"/>
                      <a:pt x="110" y="168"/>
                      <a:pt x="112" y="163"/>
                    </a:cubicBezTo>
                    <a:cubicBezTo>
                      <a:pt x="112" y="160"/>
                      <a:pt x="113" y="157"/>
                      <a:pt x="113" y="154"/>
                    </a:cubicBezTo>
                    <a:cubicBezTo>
                      <a:pt x="113" y="151"/>
                      <a:pt x="113" y="148"/>
                      <a:pt x="115" y="146"/>
                    </a:cubicBezTo>
                    <a:cubicBezTo>
                      <a:pt x="115" y="146"/>
                      <a:pt x="115" y="146"/>
                      <a:pt x="115" y="146"/>
                    </a:cubicBezTo>
                    <a:cubicBezTo>
                      <a:pt x="116" y="146"/>
                      <a:pt x="116" y="146"/>
                      <a:pt x="117" y="147"/>
                    </a:cubicBezTo>
                    <a:cubicBezTo>
                      <a:pt x="118" y="148"/>
                      <a:pt x="119" y="149"/>
                      <a:pt x="122" y="148"/>
                    </a:cubicBezTo>
                    <a:cubicBezTo>
                      <a:pt x="125" y="146"/>
                      <a:pt x="126" y="146"/>
                      <a:pt x="128" y="149"/>
                    </a:cubicBezTo>
                    <a:cubicBezTo>
                      <a:pt x="130" y="151"/>
                      <a:pt x="131" y="151"/>
                      <a:pt x="132" y="151"/>
                    </a:cubicBezTo>
                    <a:cubicBezTo>
                      <a:pt x="133" y="151"/>
                      <a:pt x="133" y="151"/>
                      <a:pt x="133" y="151"/>
                    </a:cubicBezTo>
                    <a:cubicBezTo>
                      <a:pt x="133" y="151"/>
                      <a:pt x="133" y="151"/>
                      <a:pt x="134" y="150"/>
                    </a:cubicBezTo>
                    <a:cubicBezTo>
                      <a:pt x="137" y="149"/>
                      <a:pt x="138" y="149"/>
                      <a:pt x="138" y="149"/>
                    </a:cubicBezTo>
                    <a:cubicBezTo>
                      <a:pt x="139" y="148"/>
                      <a:pt x="141" y="148"/>
                      <a:pt x="141" y="147"/>
                    </a:cubicBezTo>
                    <a:cubicBezTo>
                      <a:pt x="141" y="147"/>
                      <a:pt x="141" y="147"/>
                      <a:pt x="141" y="146"/>
                    </a:cubicBezTo>
                    <a:cubicBezTo>
                      <a:pt x="141" y="145"/>
                      <a:pt x="140" y="144"/>
                      <a:pt x="139" y="143"/>
                    </a:cubicBezTo>
                    <a:cubicBezTo>
                      <a:pt x="139" y="142"/>
                      <a:pt x="139" y="142"/>
                      <a:pt x="139" y="142"/>
                    </a:cubicBezTo>
                    <a:cubicBezTo>
                      <a:pt x="138" y="141"/>
                      <a:pt x="138" y="141"/>
                      <a:pt x="138" y="141"/>
                    </a:cubicBezTo>
                    <a:cubicBezTo>
                      <a:pt x="138" y="140"/>
                      <a:pt x="139" y="140"/>
                      <a:pt x="139" y="140"/>
                    </a:cubicBezTo>
                    <a:cubicBezTo>
                      <a:pt x="141" y="138"/>
                      <a:pt x="141" y="138"/>
                      <a:pt x="141" y="138"/>
                    </a:cubicBezTo>
                    <a:cubicBezTo>
                      <a:pt x="141" y="137"/>
                      <a:pt x="142" y="136"/>
                      <a:pt x="142" y="135"/>
                    </a:cubicBezTo>
                    <a:cubicBezTo>
                      <a:pt x="142" y="133"/>
                      <a:pt x="140" y="131"/>
                      <a:pt x="139" y="129"/>
                    </a:cubicBezTo>
                    <a:cubicBezTo>
                      <a:pt x="137" y="126"/>
                      <a:pt x="136" y="124"/>
                      <a:pt x="136" y="123"/>
                    </a:cubicBezTo>
                    <a:cubicBezTo>
                      <a:pt x="136" y="123"/>
                      <a:pt x="136" y="123"/>
                      <a:pt x="137" y="123"/>
                    </a:cubicBezTo>
                    <a:cubicBezTo>
                      <a:pt x="137" y="123"/>
                      <a:pt x="137" y="122"/>
                      <a:pt x="137" y="122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1" y="121"/>
                      <a:pt x="143" y="121"/>
                      <a:pt x="143" y="119"/>
                    </a:cubicBezTo>
                    <a:cubicBezTo>
                      <a:pt x="143" y="119"/>
                      <a:pt x="143" y="119"/>
                      <a:pt x="143" y="119"/>
                    </a:cubicBezTo>
                    <a:cubicBezTo>
                      <a:pt x="143" y="118"/>
                      <a:pt x="142" y="117"/>
                      <a:pt x="141" y="117"/>
                    </a:cubicBezTo>
                    <a:cubicBezTo>
                      <a:pt x="137" y="114"/>
                      <a:pt x="137" y="114"/>
                      <a:pt x="137" y="114"/>
                    </a:cubicBezTo>
                    <a:cubicBezTo>
                      <a:pt x="137" y="114"/>
                      <a:pt x="132" y="110"/>
                      <a:pt x="132" y="110"/>
                    </a:cubicBezTo>
                    <a:cubicBezTo>
                      <a:pt x="133" y="109"/>
                      <a:pt x="134" y="109"/>
                      <a:pt x="134" y="106"/>
                    </a:cubicBezTo>
                    <a:cubicBezTo>
                      <a:pt x="134" y="104"/>
                      <a:pt x="134" y="103"/>
                      <a:pt x="136" y="102"/>
                    </a:cubicBezTo>
                    <a:cubicBezTo>
                      <a:pt x="137" y="102"/>
                      <a:pt x="137" y="102"/>
                      <a:pt x="137" y="102"/>
                    </a:cubicBezTo>
                    <a:cubicBezTo>
                      <a:pt x="140" y="100"/>
                      <a:pt x="144" y="95"/>
                      <a:pt x="144" y="89"/>
                    </a:cubicBezTo>
                    <a:cubicBezTo>
                      <a:pt x="144" y="84"/>
                      <a:pt x="144" y="84"/>
                      <a:pt x="144" y="84"/>
                    </a:cubicBezTo>
                    <a:cubicBezTo>
                      <a:pt x="144" y="84"/>
                      <a:pt x="144" y="83"/>
                      <a:pt x="144" y="82"/>
                    </a:cubicBezTo>
                    <a:cubicBezTo>
                      <a:pt x="144" y="81"/>
                      <a:pt x="144" y="80"/>
                      <a:pt x="143" y="78"/>
                    </a:cubicBezTo>
                    <a:cubicBezTo>
                      <a:pt x="140" y="75"/>
                      <a:pt x="140" y="75"/>
                      <a:pt x="140" y="75"/>
                    </a:cubicBezTo>
                    <a:cubicBezTo>
                      <a:pt x="139" y="73"/>
                      <a:pt x="138" y="72"/>
                      <a:pt x="138" y="71"/>
                    </a:cubicBezTo>
                    <a:cubicBezTo>
                      <a:pt x="138" y="71"/>
                      <a:pt x="138" y="71"/>
                      <a:pt x="139" y="70"/>
                    </a:cubicBezTo>
                    <a:cubicBezTo>
                      <a:pt x="141" y="68"/>
                      <a:pt x="142" y="65"/>
                      <a:pt x="142" y="63"/>
                    </a:cubicBezTo>
                    <a:cubicBezTo>
                      <a:pt x="142" y="62"/>
                      <a:pt x="142" y="62"/>
                      <a:pt x="142" y="62"/>
                    </a:cubicBezTo>
                    <a:cubicBezTo>
                      <a:pt x="142" y="61"/>
                      <a:pt x="141" y="60"/>
                      <a:pt x="140" y="59"/>
                    </a:cubicBezTo>
                    <a:cubicBezTo>
                      <a:pt x="138" y="58"/>
                      <a:pt x="138" y="58"/>
                      <a:pt x="138" y="58"/>
                    </a:cubicBezTo>
                    <a:cubicBezTo>
                      <a:pt x="137" y="58"/>
                      <a:pt x="137" y="58"/>
                      <a:pt x="137" y="58"/>
                    </a:cubicBezTo>
                    <a:cubicBezTo>
                      <a:pt x="137" y="58"/>
                      <a:pt x="136" y="58"/>
                      <a:pt x="136" y="58"/>
                    </a:cubicBezTo>
                    <a:cubicBezTo>
                      <a:pt x="135" y="58"/>
                      <a:pt x="133" y="59"/>
                      <a:pt x="132" y="59"/>
                    </a:cubicBezTo>
                    <a:cubicBezTo>
                      <a:pt x="131" y="59"/>
                      <a:pt x="131" y="59"/>
                      <a:pt x="131" y="59"/>
                    </a:cubicBezTo>
                    <a:cubicBezTo>
                      <a:pt x="130" y="57"/>
                      <a:pt x="125" y="54"/>
                      <a:pt x="124" y="55"/>
                    </a:cubicBezTo>
                    <a:cubicBezTo>
                      <a:pt x="123" y="55"/>
                      <a:pt x="123" y="55"/>
                      <a:pt x="123" y="55"/>
                    </a:cubicBezTo>
                    <a:cubicBezTo>
                      <a:pt x="122" y="56"/>
                      <a:pt x="121" y="56"/>
                      <a:pt x="121" y="55"/>
                    </a:cubicBezTo>
                    <a:cubicBezTo>
                      <a:pt x="119" y="53"/>
                      <a:pt x="117" y="53"/>
                      <a:pt x="115" y="53"/>
                    </a:cubicBezTo>
                    <a:cubicBezTo>
                      <a:pt x="115" y="53"/>
                      <a:pt x="115" y="53"/>
                      <a:pt x="115" y="53"/>
                    </a:cubicBezTo>
                    <a:cubicBezTo>
                      <a:pt x="114" y="52"/>
                      <a:pt x="115" y="49"/>
                      <a:pt x="116" y="45"/>
                    </a:cubicBezTo>
                    <a:cubicBezTo>
                      <a:pt x="117" y="41"/>
                      <a:pt x="112" y="39"/>
                      <a:pt x="110" y="38"/>
                    </a:cubicBezTo>
                    <a:cubicBezTo>
                      <a:pt x="108" y="37"/>
                      <a:pt x="108" y="37"/>
                      <a:pt x="108" y="37"/>
                    </a:cubicBezTo>
                    <a:cubicBezTo>
                      <a:pt x="108" y="37"/>
                      <a:pt x="108" y="36"/>
                      <a:pt x="108" y="35"/>
                    </a:cubicBezTo>
                    <a:cubicBezTo>
                      <a:pt x="108" y="34"/>
                      <a:pt x="108" y="33"/>
                      <a:pt x="107" y="31"/>
                    </a:cubicBezTo>
                    <a:cubicBezTo>
                      <a:pt x="105" y="29"/>
                      <a:pt x="103" y="29"/>
                      <a:pt x="101" y="28"/>
                    </a:cubicBezTo>
                    <a:cubicBezTo>
                      <a:pt x="99" y="28"/>
                      <a:pt x="99" y="28"/>
                      <a:pt x="99" y="28"/>
                    </a:cubicBezTo>
                    <a:cubicBezTo>
                      <a:pt x="96" y="26"/>
                      <a:pt x="93" y="28"/>
                      <a:pt x="91" y="31"/>
                    </a:cubicBezTo>
                    <a:cubicBezTo>
                      <a:pt x="90" y="32"/>
                      <a:pt x="89" y="32"/>
                      <a:pt x="87" y="32"/>
                    </a:cubicBezTo>
                    <a:cubicBezTo>
                      <a:pt x="86" y="32"/>
                      <a:pt x="84" y="32"/>
                      <a:pt x="83" y="33"/>
                    </a:cubicBezTo>
                    <a:cubicBezTo>
                      <a:pt x="81" y="34"/>
                      <a:pt x="80" y="35"/>
                      <a:pt x="78" y="34"/>
                    </a:cubicBezTo>
                    <a:cubicBezTo>
                      <a:pt x="76" y="33"/>
                      <a:pt x="76" y="33"/>
                      <a:pt x="76" y="33"/>
                    </a:cubicBezTo>
                    <a:cubicBezTo>
                      <a:pt x="75" y="33"/>
                      <a:pt x="74" y="32"/>
                      <a:pt x="72" y="33"/>
                    </a:cubicBezTo>
                    <a:cubicBezTo>
                      <a:pt x="72" y="33"/>
                      <a:pt x="68" y="36"/>
                      <a:pt x="62" y="36"/>
                    </a:cubicBezTo>
                    <a:cubicBezTo>
                      <a:pt x="59" y="36"/>
                      <a:pt x="58" y="35"/>
                      <a:pt x="57" y="34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3" y="32"/>
                      <a:pt x="52" y="28"/>
                      <a:pt x="52" y="25"/>
                    </a:cubicBezTo>
                    <a:cubicBezTo>
                      <a:pt x="51" y="23"/>
                      <a:pt x="51" y="21"/>
                      <a:pt x="50" y="19"/>
                    </a:cubicBezTo>
                    <a:cubicBezTo>
                      <a:pt x="49" y="17"/>
                      <a:pt x="46" y="17"/>
                      <a:pt x="45" y="17"/>
                    </a:cubicBezTo>
                    <a:cubicBezTo>
                      <a:pt x="43" y="17"/>
                      <a:pt x="42" y="17"/>
                      <a:pt x="41" y="16"/>
                    </a:cubicBezTo>
                    <a:cubicBezTo>
                      <a:pt x="40" y="15"/>
                      <a:pt x="40" y="15"/>
                      <a:pt x="40" y="13"/>
                    </a:cubicBezTo>
                    <a:cubicBezTo>
                      <a:pt x="41" y="12"/>
                      <a:pt x="42" y="11"/>
                      <a:pt x="41" y="8"/>
                    </a:cubicBezTo>
                    <a:cubicBezTo>
                      <a:pt x="40" y="5"/>
                      <a:pt x="37" y="2"/>
                      <a:pt x="34" y="1"/>
                    </a:cubicBezTo>
                    <a:cubicBezTo>
                      <a:pt x="33" y="0"/>
                      <a:pt x="32" y="0"/>
                      <a:pt x="31" y="0"/>
                    </a:cubicBezTo>
                    <a:close/>
                    <a:moveTo>
                      <a:pt x="9" y="50"/>
                    </a:moveTo>
                    <a:cubicBezTo>
                      <a:pt x="10" y="50"/>
                      <a:pt x="10" y="49"/>
                      <a:pt x="10" y="48"/>
                    </a:cubicBezTo>
                    <a:cubicBezTo>
                      <a:pt x="10" y="48"/>
                      <a:pt x="10" y="43"/>
                      <a:pt x="10" y="43"/>
                    </a:cubicBezTo>
                    <a:cubicBezTo>
                      <a:pt x="10" y="41"/>
                      <a:pt x="10" y="38"/>
                      <a:pt x="11" y="38"/>
                    </a:cubicBezTo>
                    <a:cubicBezTo>
                      <a:pt x="12" y="38"/>
                      <a:pt x="16" y="37"/>
                      <a:pt x="17" y="34"/>
                    </a:cubicBezTo>
                    <a:cubicBezTo>
                      <a:pt x="18" y="33"/>
                      <a:pt x="18" y="31"/>
                      <a:pt x="16" y="30"/>
                    </a:cubicBezTo>
                    <a:cubicBezTo>
                      <a:pt x="15" y="28"/>
                      <a:pt x="15" y="26"/>
                      <a:pt x="14" y="25"/>
                    </a:cubicBezTo>
                    <a:cubicBezTo>
                      <a:pt x="14" y="23"/>
                      <a:pt x="13" y="21"/>
                      <a:pt x="11" y="20"/>
                    </a:cubicBezTo>
                    <a:cubicBezTo>
                      <a:pt x="9" y="20"/>
                      <a:pt x="8" y="19"/>
                      <a:pt x="7" y="18"/>
                    </a:cubicBezTo>
                    <a:cubicBezTo>
                      <a:pt x="7" y="17"/>
                      <a:pt x="8" y="16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2" y="12"/>
                      <a:pt x="13" y="11"/>
                      <a:pt x="12" y="8"/>
                    </a:cubicBezTo>
                    <a:cubicBezTo>
                      <a:pt x="12" y="7"/>
                      <a:pt x="12" y="6"/>
                      <a:pt x="13" y="5"/>
                    </a:cubicBezTo>
                    <a:cubicBezTo>
                      <a:pt x="14" y="4"/>
                      <a:pt x="16" y="3"/>
                      <a:pt x="18" y="3"/>
                    </a:cubicBezTo>
                    <a:cubicBezTo>
                      <a:pt x="24" y="3"/>
                      <a:pt x="29" y="3"/>
                      <a:pt x="31" y="2"/>
                    </a:cubicBezTo>
                    <a:cubicBezTo>
                      <a:pt x="32" y="2"/>
                      <a:pt x="32" y="2"/>
                      <a:pt x="34" y="3"/>
                    </a:cubicBezTo>
                    <a:cubicBezTo>
                      <a:pt x="36" y="4"/>
                      <a:pt x="39" y="6"/>
                      <a:pt x="39" y="9"/>
                    </a:cubicBezTo>
                    <a:cubicBezTo>
                      <a:pt x="40" y="10"/>
                      <a:pt x="39" y="12"/>
                      <a:pt x="39" y="13"/>
                    </a:cubicBezTo>
                    <a:cubicBezTo>
                      <a:pt x="38" y="14"/>
                      <a:pt x="37" y="16"/>
                      <a:pt x="39" y="18"/>
                    </a:cubicBezTo>
                    <a:cubicBezTo>
                      <a:pt x="41" y="19"/>
                      <a:pt x="43" y="19"/>
                      <a:pt x="45" y="19"/>
                    </a:cubicBezTo>
                    <a:cubicBezTo>
                      <a:pt x="47" y="19"/>
                      <a:pt x="48" y="19"/>
                      <a:pt x="48" y="20"/>
                    </a:cubicBezTo>
                    <a:cubicBezTo>
                      <a:pt x="49" y="21"/>
                      <a:pt x="50" y="23"/>
                      <a:pt x="50" y="25"/>
                    </a:cubicBezTo>
                    <a:cubicBezTo>
                      <a:pt x="51" y="29"/>
                      <a:pt x="52" y="33"/>
                      <a:pt x="54" y="34"/>
                    </a:cubicBezTo>
                    <a:cubicBezTo>
                      <a:pt x="56" y="35"/>
                      <a:pt x="56" y="35"/>
                      <a:pt x="56" y="35"/>
                    </a:cubicBezTo>
                    <a:cubicBezTo>
                      <a:pt x="57" y="37"/>
                      <a:pt x="58" y="37"/>
                      <a:pt x="62" y="37"/>
                    </a:cubicBezTo>
                    <a:cubicBezTo>
                      <a:pt x="68" y="38"/>
                      <a:pt x="73" y="34"/>
                      <a:pt x="73" y="34"/>
                    </a:cubicBezTo>
                    <a:cubicBezTo>
                      <a:pt x="74" y="34"/>
                      <a:pt x="75" y="35"/>
                      <a:pt x="75" y="35"/>
                    </a:cubicBezTo>
                    <a:cubicBezTo>
                      <a:pt x="77" y="36"/>
                      <a:pt x="77" y="36"/>
                      <a:pt x="77" y="36"/>
                    </a:cubicBezTo>
                    <a:cubicBezTo>
                      <a:pt x="80" y="37"/>
                      <a:pt x="82" y="36"/>
                      <a:pt x="84" y="35"/>
                    </a:cubicBezTo>
                    <a:cubicBezTo>
                      <a:pt x="85" y="34"/>
                      <a:pt x="86" y="34"/>
                      <a:pt x="87" y="34"/>
                    </a:cubicBezTo>
                    <a:cubicBezTo>
                      <a:pt x="89" y="34"/>
                      <a:pt x="91" y="34"/>
                      <a:pt x="92" y="32"/>
                    </a:cubicBezTo>
                    <a:cubicBezTo>
                      <a:pt x="93" y="30"/>
                      <a:pt x="96" y="28"/>
                      <a:pt x="98" y="29"/>
                    </a:cubicBezTo>
                    <a:cubicBezTo>
                      <a:pt x="101" y="30"/>
                      <a:pt x="101" y="30"/>
                      <a:pt x="101" y="30"/>
                    </a:cubicBezTo>
                    <a:cubicBezTo>
                      <a:pt x="103" y="30"/>
                      <a:pt x="104" y="31"/>
                      <a:pt x="105" y="32"/>
                    </a:cubicBezTo>
                    <a:cubicBezTo>
                      <a:pt x="106" y="33"/>
                      <a:pt x="106" y="34"/>
                      <a:pt x="106" y="35"/>
                    </a:cubicBezTo>
                    <a:cubicBezTo>
                      <a:pt x="106" y="36"/>
                      <a:pt x="106" y="38"/>
                      <a:pt x="107" y="39"/>
                    </a:cubicBezTo>
                    <a:cubicBezTo>
                      <a:pt x="107" y="39"/>
                      <a:pt x="109" y="39"/>
                      <a:pt x="109" y="39"/>
                    </a:cubicBezTo>
                    <a:cubicBezTo>
                      <a:pt x="112" y="41"/>
                      <a:pt x="115" y="42"/>
                      <a:pt x="114" y="44"/>
                    </a:cubicBezTo>
                    <a:cubicBezTo>
                      <a:pt x="113" y="48"/>
                      <a:pt x="112" y="53"/>
                      <a:pt x="114" y="54"/>
                    </a:cubicBezTo>
                    <a:cubicBezTo>
                      <a:pt x="114" y="54"/>
                      <a:pt x="115" y="55"/>
                      <a:pt x="115" y="55"/>
                    </a:cubicBezTo>
                    <a:cubicBezTo>
                      <a:pt x="117" y="55"/>
                      <a:pt x="118" y="55"/>
                      <a:pt x="119" y="56"/>
                    </a:cubicBezTo>
                    <a:cubicBezTo>
                      <a:pt x="121" y="59"/>
                      <a:pt x="123" y="57"/>
                      <a:pt x="124" y="56"/>
                    </a:cubicBezTo>
                    <a:cubicBezTo>
                      <a:pt x="125" y="56"/>
                      <a:pt x="129" y="58"/>
                      <a:pt x="130" y="60"/>
                    </a:cubicBezTo>
                    <a:cubicBezTo>
                      <a:pt x="131" y="61"/>
                      <a:pt x="131" y="61"/>
                      <a:pt x="131" y="61"/>
                    </a:cubicBezTo>
                    <a:cubicBezTo>
                      <a:pt x="133" y="61"/>
                      <a:pt x="135" y="60"/>
                      <a:pt x="136" y="60"/>
                    </a:cubicBezTo>
                    <a:cubicBezTo>
                      <a:pt x="137" y="60"/>
                      <a:pt x="137" y="60"/>
                      <a:pt x="137" y="60"/>
                    </a:cubicBezTo>
                    <a:cubicBezTo>
                      <a:pt x="139" y="61"/>
                      <a:pt x="139" y="61"/>
                      <a:pt x="139" y="61"/>
                    </a:cubicBezTo>
                    <a:cubicBezTo>
                      <a:pt x="140" y="61"/>
                      <a:pt x="140" y="62"/>
                      <a:pt x="140" y="62"/>
                    </a:cubicBezTo>
                    <a:cubicBezTo>
                      <a:pt x="140" y="62"/>
                      <a:pt x="140" y="63"/>
                      <a:pt x="140" y="63"/>
                    </a:cubicBezTo>
                    <a:cubicBezTo>
                      <a:pt x="140" y="65"/>
                      <a:pt x="139" y="67"/>
                      <a:pt x="137" y="69"/>
                    </a:cubicBezTo>
                    <a:cubicBezTo>
                      <a:pt x="137" y="70"/>
                      <a:pt x="136" y="71"/>
                      <a:pt x="136" y="71"/>
                    </a:cubicBezTo>
                    <a:cubicBezTo>
                      <a:pt x="136" y="73"/>
                      <a:pt x="138" y="75"/>
                      <a:pt x="139" y="76"/>
                    </a:cubicBezTo>
                    <a:cubicBezTo>
                      <a:pt x="141" y="79"/>
                      <a:pt x="141" y="79"/>
                      <a:pt x="141" y="79"/>
                    </a:cubicBezTo>
                    <a:cubicBezTo>
                      <a:pt x="142" y="81"/>
                      <a:pt x="142" y="81"/>
                      <a:pt x="142" y="82"/>
                    </a:cubicBezTo>
                    <a:cubicBezTo>
                      <a:pt x="142" y="83"/>
                      <a:pt x="142" y="83"/>
                      <a:pt x="142" y="84"/>
                    </a:cubicBezTo>
                    <a:cubicBezTo>
                      <a:pt x="142" y="89"/>
                      <a:pt x="142" y="89"/>
                      <a:pt x="142" y="89"/>
                    </a:cubicBezTo>
                    <a:cubicBezTo>
                      <a:pt x="142" y="94"/>
                      <a:pt x="138" y="99"/>
                      <a:pt x="136" y="100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33" y="102"/>
                      <a:pt x="132" y="103"/>
                      <a:pt x="132" y="106"/>
                    </a:cubicBezTo>
                    <a:cubicBezTo>
                      <a:pt x="132" y="107"/>
                      <a:pt x="132" y="108"/>
                      <a:pt x="131" y="108"/>
                    </a:cubicBezTo>
                    <a:cubicBezTo>
                      <a:pt x="130" y="109"/>
                      <a:pt x="130" y="109"/>
                      <a:pt x="130" y="110"/>
                    </a:cubicBezTo>
                    <a:cubicBezTo>
                      <a:pt x="130" y="110"/>
                      <a:pt x="130" y="110"/>
                      <a:pt x="130" y="110"/>
                    </a:cubicBezTo>
                    <a:cubicBezTo>
                      <a:pt x="130" y="111"/>
                      <a:pt x="130" y="111"/>
                      <a:pt x="130" y="111"/>
                    </a:cubicBezTo>
                    <a:cubicBezTo>
                      <a:pt x="130" y="111"/>
                      <a:pt x="136" y="115"/>
                      <a:pt x="136" y="115"/>
                    </a:cubicBezTo>
                    <a:cubicBezTo>
                      <a:pt x="140" y="118"/>
                      <a:pt x="140" y="118"/>
                      <a:pt x="140" y="118"/>
                    </a:cubicBezTo>
                    <a:cubicBezTo>
                      <a:pt x="141" y="119"/>
                      <a:pt x="141" y="119"/>
                      <a:pt x="141" y="119"/>
                    </a:cubicBezTo>
                    <a:cubicBezTo>
                      <a:pt x="141" y="119"/>
                      <a:pt x="139" y="120"/>
                      <a:pt x="139" y="120"/>
                    </a:cubicBezTo>
                    <a:cubicBezTo>
                      <a:pt x="137" y="120"/>
                      <a:pt x="137" y="120"/>
                      <a:pt x="137" y="120"/>
                    </a:cubicBezTo>
                    <a:cubicBezTo>
                      <a:pt x="135" y="121"/>
                      <a:pt x="135" y="122"/>
                      <a:pt x="135" y="122"/>
                    </a:cubicBezTo>
                    <a:cubicBezTo>
                      <a:pt x="135" y="123"/>
                      <a:pt x="135" y="123"/>
                      <a:pt x="135" y="123"/>
                    </a:cubicBezTo>
                    <a:cubicBezTo>
                      <a:pt x="135" y="125"/>
                      <a:pt x="135" y="127"/>
                      <a:pt x="137" y="130"/>
                    </a:cubicBezTo>
                    <a:cubicBezTo>
                      <a:pt x="139" y="132"/>
                      <a:pt x="140" y="134"/>
                      <a:pt x="140" y="135"/>
                    </a:cubicBezTo>
                    <a:cubicBezTo>
                      <a:pt x="140" y="136"/>
                      <a:pt x="140" y="136"/>
                      <a:pt x="139" y="137"/>
                    </a:cubicBezTo>
                    <a:cubicBezTo>
                      <a:pt x="138" y="138"/>
                      <a:pt x="138" y="138"/>
                      <a:pt x="138" y="138"/>
                    </a:cubicBezTo>
                    <a:cubicBezTo>
                      <a:pt x="137" y="139"/>
                      <a:pt x="136" y="139"/>
                      <a:pt x="136" y="141"/>
                    </a:cubicBezTo>
                    <a:cubicBezTo>
                      <a:pt x="136" y="141"/>
                      <a:pt x="137" y="142"/>
                      <a:pt x="137" y="143"/>
                    </a:cubicBezTo>
                    <a:cubicBezTo>
                      <a:pt x="138" y="144"/>
                      <a:pt x="138" y="144"/>
                      <a:pt x="138" y="144"/>
                    </a:cubicBezTo>
                    <a:cubicBezTo>
                      <a:pt x="138" y="145"/>
                      <a:pt x="139" y="146"/>
                      <a:pt x="139" y="146"/>
                    </a:cubicBezTo>
                    <a:cubicBezTo>
                      <a:pt x="139" y="146"/>
                      <a:pt x="139" y="146"/>
                      <a:pt x="139" y="146"/>
                    </a:cubicBezTo>
                    <a:cubicBezTo>
                      <a:pt x="139" y="146"/>
                      <a:pt x="139" y="147"/>
                      <a:pt x="138" y="147"/>
                    </a:cubicBezTo>
                    <a:cubicBezTo>
                      <a:pt x="137" y="147"/>
                      <a:pt x="136" y="148"/>
                      <a:pt x="133" y="149"/>
                    </a:cubicBezTo>
                    <a:cubicBezTo>
                      <a:pt x="133" y="149"/>
                      <a:pt x="132" y="149"/>
                      <a:pt x="132" y="149"/>
                    </a:cubicBezTo>
                    <a:cubicBezTo>
                      <a:pt x="131" y="149"/>
                      <a:pt x="131" y="149"/>
                      <a:pt x="130" y="148"/>
                    </a:cubicBezTo>
                    <a:cubicBezTo>
                      <a:pt x="126" y="143"/>
                      <a:pt x="124" y="144"/>
                      <a:pt x="121" y="146"/>
                    </a:cubicBezTo>
                    <a:cubicBezTo>
                      <a:pt x="120" y="147"/>
                      <a:pt x="119" y="146"/>
                      <a:pt x="118" y="145"/>
                    </a:cubicBezTo>
                    <a:cubicBezTo>
                      <a:pt x="117" y="144"/>
                      <a:pt x="116" y="144"/>
                      <a:pt x="115" y="144"/>
                    </a:cubicBezTo>
                    <a:cubicBezTo>
                      <a:pt x="115" y="144"/>
                      <a:pt x="114" y="144"/>
                      <a:pt x="113" y="145"/>
                    </a:cubicBezTo>
                    <a:cubicBezTo>
                      <a:pt x="112" y="147"/>
                      <a:pt x="111" y="150"/>
                      <a:pt x="111" y="154"/>
                    </a:cubicBezTo>
                    <a:cubicBezTo>
                      <a:pt x="111" y="157"/>
                      <a:pt x="111" y="160"/>
                      <a:pt x="110" y="163"/>
                    </a:cubicBezTo>
                    <a:cubicBezTo>
                      <a:pt x="108" y="168"/>
                      <a:pt x="106" y="171"/>
                      <a:pt x="105" y="171"/>
                    </a:cubicBezTo>
                    <a:cubicBezTo>
                      <a:pt x="104" y="171"/>
                      <a:pt x="104" y="170"/>
                      <a:pt x="104" y="170"/>
                    </a:cubicBezTo>
                    <a:cubicBezTo>
                      <a:pt x="103" y="167"/>
                      <a:pt x="103" y="166"/>
                      <a:pt x="102" y="166"/>
                    </a:cubicBezTo>
                    <a:cubicBezTo>
                      <a:pt x="100" y="165"/>
                      <a:pt x="99" y="166"/>
                      <a:pt x="98" y="166"/>
                    </a:cubicBezTo>
                    <a:cubicBezTo>
                      <a:pt x="97" y="166"/>
                      <a:pt x="97" y="166"/>
                      <a:pt x="97" y="166"/>
                    </a:cubicBezTo>
                    <a:cubicBezTo>
                      <a:pt x="97" y="166"/>
                      <a:pt x="97" y="165"/>
                      <a:pt x="97" y="165"/>
                    </a:cubicBezTo>
                    <a:cubicBezTo>
                      <a:pt x="96" y="163"/>
                      <a:pt x="96" y="162"/>
                      <a:pt x="95" y="162"/>
                    </a:cubicBezTo>
                    <a:cubicBezTo>
                      <a:pt x="95" y="162"/>
                      <a:pt x="94" y="162"/>
                      <a:pt x="93" y="162"/>
                    </a:cubicBezTo>
                    <a:cubicBezTo>
                      <a:pt x="92" y="163"/>
                      <a:pt x="90" y="163"/>
                      <a:pt x="89" y="162"/>
                    </a:cubicBezTo>
                    <a:cubicBezTo>
                      <a:pt x="87" y="162"/>
                      <a:pt x="87" y="162"/>
                      <a:pt x="87" y="162"/>
                    </a:cubicBezTo>
                    <a:cubicBezTo>
                      <a:pt x="87" y="162"/>
                      <a:pt x="86" y="162"/>
                      <a:pt x="86" y="162"/>
                    </a:cubicBezTo>
                    <a:cubicBezTo>
                      <a:pt x="85" y="163"/>
                      <a:pt x="85" y="164"/>
                      <a:pt x="85" y="165"/>
                    </a:cubicBezTo>
                    <a:cubicBezTo>
                      <a:pt x="85" y="167"/>
                      <a:pt x="85" y="169"/>
                      <a:pt x="83" y="171"/>
                    </a:cubicBezTo>
                    <a:cubicBezTo>
                      <a:pt x="82" y="173"/>
                      <a:pt x="79" y="172"/>
                      <a:pt x="76" y="171"/>
                    </a:cubicBezTo>
                    <a:cubicBezTo>
                      <a:pt x="74" y="170"/>
                      <a:pt x="73" y="170"/>
                      <a:pt x="72" y="170"/>
                    </a:cubicBezTo>
                    <a:cubicBezTo>
                      <a:pt x="70" y="170"/>
                      <a:pt x="69" y="171"/>
                      <a:pt x="68" y="171"/>
                    </a:cubicBezTo>
                    <a:cubicBezTo>
                      <a:pt x="67" y="172"/>
                      <a:pt x="66" y="173"/>
                      <a:pt x="65" y="172"/>
                    </a:cubicBezTo>
                    <a:cubicBezTo>
                      <a:pt x="62" y="170"/>
                      <a:pt x="58" y="170"/>
                      <a:pt x="55" y="171"/>
                    </a:cubicBezTo>
                    <a:cubicBezTo>
                      <a:pt x="55" y="170"/>
                      <a:pt x="54" y="169"/>
                      <a:pt x="54" y="168"/>
                    </a:cubicBezTo>
                    <a:cubicBezTo>
                      <a:pt x="54" y="168"/>
                      <a:pt x="55" y="168"/>
                      <a:pt x="55" y="168"/>
                    </a:cubicBezTo>
                    <a:cubicBezTo>
                      <a:pt x="55" y="167"/>
                      <a:pt x="55" y="166"/>
                      <a:pt x="56" y="166"/>
                    </a:cubicBezTo>
                    <a:cubicBezTo>
                      <a:pt x="58" y="165"/>
                      <a:pt x="58" y="165"/>
                      <a:pt x="58" y="165"/>
                    </a:cubicBezTo>
                    <a:cubicBezTo>
                      <a:pt x="61" y="164"/>
                      <a:pt x="64" y="164"/>
                      <a:pt x="64" y="162"/>
                    </a:cubicBezTo>
                    <a:cubicBezTo>
                      <a:pt x="65" y="162"/>
                      <a:pt x="65" y="161"/>
                      <a:pt x="65" y="159"/>
                    </a:cubicBezTo>
                    <a:cubicBezTo>
                      <a:pt x="65" y="158"/>
                      <a:pt x="65" y="157"/>
                      <a:pt x="65" y="156"/>
                    </a:cubicBezTo>
                    <a:cubicBezTo>
                      <a:pt x="65" y="151"/>
                      <a:pt x="65" y="151"/>
                      <a:pt x="65" y="151"/>
                    </a:cubicBezTo>
                    <a:cubicBezTo>
                      <a:pt x="65" y="147"/>
                      <a:pt x="60" y="146"/>
                      <a:pt x="57" y="146"/>
                    </a:cubicBezTo>
                    <a:cubicBezTo>
                      <a:pt x="55" y="146"/>
                      <a:pt x="54" y="145"/>
                      <a:pt x="53" y="145"/>
                    </a:cubicBezTo>
                    <a:cubicBezTo>
                      <a:pt x="51" y="144"/>
                      <a:pt x="51" y="144"/>
                      <a:pt x="51" y="143"/>
                    </a:cubicBezTo>
                    <a:cubicBezTo>
                      <a:pt x="51" y="143"/>
                      <a:pt x="51" y="142"/>
                      <a:pt x="51" y="142"/>
                    </a:cubicBezTo>
                    <a:cubicBezTo>
                      <a:pt x="51" y="139"/>
                      <a:pt x="51" y="139"/>
                      <a:pt x="51" y="139"/>
                    </a:cubicBezTo>
                    <a:cubicBezTo>
                      <a:pt x="51" y="136"/>
                      <a:pt x="50" y="135"/>
                      <a:pt x="49" y="135"/>
                    </a:cubicBezTo>
                    <a:cubicBezTo>
                      <a:pt x="48" y="134"/>
                      <a:pt x="47" y="134"/>
                      <a:pt x="47" y="134"/>
                    </a:cubicBezTo>
                    <a:cubicBezTo>
                      <a:pt x="46" y="131"/>
                      <a:pt x="45" y="128"/>
                      <a:pt x="43" y="127"/>
                    </a:cubicBezTo>
                    <a:cubicBezTo>
                      <a:pt x="43" y="127"/>
                      <a:pt x="42" y="128"/>
                      <a:pt x="42" y="128"/>
                    </a:cubicBezTo>
                    <a:cubicBezTo>
                      <a:pt x="41" y="129"/>
                      <a:pt x="41" y="129"/>
                      <a:pt x="41" y="129"/>
                    </a:cubicBezTo>
                    <a:cubicBezTo>
                      <a:pt x="41" y="130"/>
                      <a:pt x="39" y="132"/>
                      <a:pt x="39" y="133"/>
                    </a:cubicBezTo>
                    <a:cubicBezTo>
                      <a:pt x="39" y="134"/>
                      <a:pt x="39" y="135"/>
                      <a:pt x="38" y="135"/>
                    </a:cubicBezTo>
                    <a:cubicBezTo>
                      <a:pt x="38" y="135"/>
                      <a:pt x="37" y="135"/>
                      <a:pt x="37" y="135"/>
                    </a:cubicBezTo>
                    <a:cubicBezTo>
                      <a:pt x="36" y="135"/>
                      <a:pt x="35" y="134"/>
                      <a:pt x="35" y="133"/>
                    </a:cubicBezTo>
                    <a:cubicBezTo>
                      <a:pt x="34" y="132"/>
                      <a:pt x="33" y="131"/>
                      <a:pt x="32" y="131"/>
                    </a:cubicBezTo>
                    <a:cubicBezTo>
                      <a:pt x="32" y="131"/>
                      <a:pt x="32" y="131"/>
                      <a:pt x="31" y="131"/>
                    </a:cubicBezTo>
                    <a:cubicBezTo>
                      <a:pt x="30" y="132"/>
                      <a:pt x="28" y="132"/>
                      <a:pt x="26" y="131"/>
                    </a:cubicBezTo>
                    <a:cubicBezTo>
                      <a:pt x="24" y="130"/>
                      <a:pt x="24" y="130"/>
                      <a:pt x="24" y="130"/>
                    </a:cubicBezTo>
                    <a:cubicBezTo>
                      <a:pt x="23" y="130"/>
                      <a:pt x="23" y="131"/>
                      <a:pt x="22" y="132"/>
                    </a:cubicBezTo>
                    <a:cubicBezTo>
                      <a:pt x="22" y="132"/>
                      <a:pt x="22" y="132"/>
                      <a:pt x="22" y="133"/>
                    </a:cubicBezTo>
                    <a:cubicBezTo>
                      <a:pt x="20" y="130"/>
                      <a:pt x="19" y="129"/>
                      <a:pt x="16" y="129"/>
                    </a:cubicBezTo>
                    <a:cubicBezTo>
                      <a:pt x="15" y="129"/>
                      <a:pt x="15" y="129"/>
                      <a:pt x="14" y="128"/>
                    </a:cubicBezTo>
                    <a:cubicBezTo>
                      <a:pt x="14" y="128"/>
                      <a:pt x="13" y="127"/>
                      <a:pt x="13" y="126"/>
                    </a:cubicBezTo>
                    <a:cubicBezTo>
                      <a:pt x="13" y="126"/>
                      <a:pt x="14" y="124"/>
                      <a:pt x="14" y="124"/>
                    </a:cubicBezTo>
                    <a:cubicBezTo>
                      <a:pt x="14" y="124"/>
                      <a:pt x="14" y="121"/>
                      <a:pt x="14" y="115"/>
                    </a:cubicBezTo>
                    <a:cubicBezTo>
                      <a:pt x="14" y="111"/>
                      <a:pt x="14" y="111"/>
                      <a:pt x="14" y="111"/>
                    </a:cubicBezTo>
                    <a:cubicBezTo>
                      <a:pt x="14" y="110"/>
                      <a:pt x="15" y="109"/>
                      <a:pt x="15" y="108"/>
                    </a:cubicBezTo>
                    <a:cubicBezTo>
                      <a:pt x="15" y="105"/>
                      <a:pt x="14" y="103"/>
                      <a:pt x="13" y="101"/>
                    </a:cubicBezTo>
                    <a:cubicBezTo>
                      <a:pt x="12" y="100"/>
                      <a:pt x="11" y="93"/>
                      <a:pt x="10" y="89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10" y="89"/>
                      <a:pt x="5" y="85"/>
                      <a:pt x="4" y="84"/>
                    </a:cubicBezTo>
                    <a:cubicBezTo>
                      <a:pt x="5" y="83"/>
                      <a:pt x="7" y="80"/>
                      <a:pt x="7" y="76"/>
                    </a:cubicBezTo>
                    <a:cubicBezTo>
                      <a:pt x="7" y="76"/>
                      <a:pt x="7" y="76"/>
                      <a:pt x="7" y="76"/>
                    </a:cubicBezTo>
                    <a:cubicBezTo>
                      <a:pt x="7" y="73"/>
                      <a:pt x="5" y="71"/>
                      <a:pt x="4" y="69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4" y="68"/>
                      <a:pt x="5" y="68"/>
                      <a:pt x="5" y="68"/>
                    </a:cubicBezTo>
                    <a:cubicBezTo>
                      <a:pt x="7" y="67"/>
                      <a:pt x="9" y="67"/>
                      <a:pt x="9" y="66"/>
                    </a:cubicBezTo>
                    <a:cubicBezTo>
                      <a:pt x="9" y="66"/>
                      <a:pt x="9" y="66"/>
                      <a:pt x="9" y="65"/>
                    </a:cubicBezTo>
                    <a:cubicBezTo>
                      <a:pt x="9" y="64"/>
                      <a:pt x="9" y="64"/>
                      <a:pt x="8" y="63"/>
                    </a:cubicBezTo>
                    <a:cubicBezTo>
                      <a:pt x="8" y="62"/>
                      <a:pt x="7" y="62"/>
                      <a:pt x="7" y="62"/>
                    </a:cubicBezTo>
                    <a:cubicBezTo>
                      <a:pt x="7" y="61"/>
                      <a:pt x="8" y="61"/>
                      <a:pt x="8" y="61"/>
                    </a:cubicBezTo>
                    <a:cubicBezTo>
                      <a:pt x="8" y="60"/>
                      <a:pt x="9" y="59"/>
                      <a:pt x="9" y="59"/>
                    </a:cubicBezTo>
                    <a:cubicBezTo>
                      <a:pt x="9" y="58"/>
                      <a:pt x="8" y="57"/>
                      <a:pt x="7" y="56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4" y="53"/>
                      <a:pt x="2" y="51"/>
                      <a:pt x="2" y="51"/>
                    </a:cubicBezTo>
                    <a:cubicBezTo>
                      <a:pt x="2" y="51"/>
                      <a:pt x="3" y="51"/>
                      <a:pt x="3" y="51"/>
                    </a:cubicBezTo>
                    <a:cubicBezTo>
                      <a:pt x="4" y="50"/>
                      <a:pt x="5" y="50"/>
                      <a:pt x="6" y="51"/>
                    </a:cubicBezTo>
                    <a:cubicBezTo>
                      <a:pt x="7" y="51"/>
                      <a:pt x="8" y="51"/>
                      <a:pt x="9" y="50"/>
                    </a:cubicBezTo>
                    <a:close/>
                    <a:moveTo>
                      <a:pt x="55" y="171"/>
                    </a:moveTo>
                    <a:cubicBezTo>
                      <a:pt x="55" y="171"/>
                      <a:pt x="55" y="171"/>
                      <a:pt x="54" y="171"/>
                    </a:cubicBezTo>
                    <a:cubicBezTo>
                      <a:pt x="55" y="171"/>
                      <a:pt x="55" y="171"/>
                      <a:pt x="55" y="17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" name="Freeform 122"/>
              <p:cNvSpPr>
                <a:spLocks noEditPoints="1"/>
              </p:cNvSpPr>
              <p:nvPr/>
            </p:nvSpPr>
            <p:spPr bwMode="auto">
              <a:xfrm>
                <a:off x="3371" y="2516"/>
                <a:ext cx="536" cy="589"/>
              </a:xfrm>
              <a:custGeom>
                <a:avLst/>
                <a:gdLst>
                  <a:gd name="T0" fmla="*/ 53 w 110"/>
                  <a:gd name="T1" fmla="*/ 4 h 121"/>
                  <a:gd name="T2" fmla="*/ 39 w 110"/>
                  <a:gd name="T3" fmla="*/ 4 h 121"/>
                  <a:gd name="T4" fmla="*/ 21 w 110"/>
                  <a:gd name="T5" fmla="*/ 10 h 121"/>
                  <a:gd name="T6" fmla="*/ 11 w 110"/>
                  <a:gd name="T7" fmla="*/ 26 h 121"/>
                  <a:gd name="T8" fmla="*/ 14 w 110"/>
                  <a:gd name="T9" fmla="*/ 41 h 121"/>
                  <a:gd name="T10" fmla="*/ 0 w 110"/>
                  <a:gd name="T11" fmla="*/ 58 h 121"/>
                  <a:gd name="T12" fmla="*/ 8 w 110"/>
                  <a:gd name="T13" fmla="*/ 59 h 121"/>
                  <a:gd name="T14" fmla="*/ 22 w 110"/>
                  <a:gd name="T15" fmla="*/ 65 h 121"/>
                  <a:gd name="T16" fmla="*/ 27 w 110"/>
                  <a:gd name="T17" fmla="*/ 73 h 121"/>
                  <a:gd name="T18" fmla="*/ 30 w 110"/>
                  <a:gd name="T19" fmla="*/ 77 h 121"/>
                  <a:gd name="T20" fmla="*/ 35 w 110"/>
                  <a:gd name="T21" fmla="*/ 84 h 121"/>
                  <a:gd name="T22" fmla="*/ 34 w 110"/>
                  <a:gd name="T23" fmla="*/ 97 h 121"/>
                  <a:gd name="T24" fmla="*/ 37 w 110"/>
                  <a:gd name="T25" fmla="*/ 104 h 121"/>
                  <a:gd name="T26" fmla="*/ 41 w 110"/>
                  <a:gd name="T27" fmla="*/ 105 h 121"/>
                  <a:gd name="T28" fmla="*/ 48 w 110"/>
                  <a:gd name="T29" fmla="*/ 111 h 121"/>
                  <a:gd name="T30" fmla="*/ 59 w 110"/>
                  <a:gd name="T31" fmla="*/ 118 h 121"/>
                  <a:gd name="T32" fmla="*/ 75 w 110"/>
                  <a:gd name="T33" fmla="*/ 116 h 121"/>
                  <a:gd name="T34" fmla="*/ 79 w 110"/>
                  <a:gd name="T35" fmla="*/ 117 h 121"/>
                  <a:gd name="T36" fmla="*/ 85 w 110"/>
                  <a:gd name="T37" fmla="*/ 106 h 121"/>
                  <a:gd name="T38" fmla="*/ 93 w 110"/>
                  <a:gd name="T39" fmla="*/ 90 h 121"/>
                  <a:gd name="T40" fmla="*/ 104 w 110"/>
                  <a:gd name="T41" fmla="*/ 74 h 121"/>
                  <a:gd name="T42" fmla="*/ 104 w 110"/>
                  <a:gd name="T43" fmla="*/ 58 h 121"/>
                  <a:gd name="T44" fmla="*/ 108 w 110"/>
                  <a:gd name="T45" fmla="*/ 41 h 121"/>
                  <a:gd name="T46" fmla="*/ 100 w 110"/>
                  <a:gd name="T47" fmla="*/ 13 h 121"/>
                  <a:gd name="T48" fmla="*/ 67 w 110"/>
                  <a:gd name="T49" fmla="*/ 0 h 121"/>
                  <a:gd name="T50" fmla="*/ 63 w 110"/>
                  <a:gd name="T51" fmla="*/ 5 h 121"/>
                  <a:gd name="T52" fmla="*/ 95 w 110"/>
                  <a:gd name="T53" fmla="*/ 11 h 121"/>
                  <a:gd name="T54" fmla="*/ 108 w 110"/>
                  <a:gd name="T55" fmla="*/ 31 h 121"/>
                  <a:gd name="T56" fmla="*/ 97 w 110"/>
                  <a:gd name="T57" fmla="*/ 49 h 121"/>
                  <a:gd name="T58" fmla="*/ 104 w 110"/>
                  <a:gd name="T59" fmla="*/ 61 h 121"/>
                  <a:gd name="T60" fmla="*/ 101 w 110"/>
                  <a:gd name="T61" fmla="*/ 74 h 121"/>
                  <a:gd name="T62" fmla="*/ 96 w 110"/>
                  <a:gd name="T63" fmla="*/ 82 h 121"/>
                  <a:gd name="T64" fmla="*/ 94 w 110"/>
                  <a:gd name="T65" fmla="*/ 85 h 121"/>
                  <a:gd name="T66" fmla="*/ 85 w 110"/>
                  <a:gd name="T67" fmla="*/ 102 h 121"/>
                  <a:gd name="T68" fmla="*/ 81 w 110"/>
                  <a:gd name="T69" fmla="*/ 112 h 121"/>
                  <a:gd name="T70" fmla="*/ 70 w 110"/>
                  <a:gd name="T71" fmla="*/ 115 h 121"/>
                  <a:gd name="T72" fmla="*/ 60 w 110"/>
                  <a:gd name="T73" fmla="*/ 115 h 121"/>
                  <a:gd name="T74" fmla="*/ 46 w 110"/>
                  <a:gd name="T75" fmla="*/ 110 h 121"/>
                  <a:gd name="T76" fmla="*/ 39 w 110"/>
                  <a:gd name="T77" fmla="*/ 102 h 121"/>
                  <a:gd name="T78" fmla="*/ 36 w 110"/>
                  <a:gd name="T79" fmla="*/ 100 h 121"/>
                  <a:gd name="T80" fmla="*/ 34 w 110"/>
                  <a:gd name="T81" fmla="*/ 89 h 121"/>
                  <a:gd name="T82" fmla="*/ 37 w 110"/>
                  <a:gd name="T83" fmla="*/ 83 h 121"/>
                  <a:gd name="T84" fmla="*/ 30 w 110"/>
                  <a:gd name="T85" fmla="*/ 75 h 121"/>
                  <a:gd name="T86" fmla="*/ 30 w 110"/>
                  <a:gd name="T87" fmla="*/ 72 h 121"/>
                  <a:gd name="T88" fmla="*/ 25 w 110"/>
                  <a:gd name="T89" fmla="*/ 68 h 121"/>
                  <a:gd name="T90" fmla="*/ 9 w 110"/>
                  <a:gd name="T91" fmla="*/ 65 h 121"/>
                  <a:gd name="T92" fmla="*/ 3 w 110"/>
                  <a:gd name="T93" fmla="*/ 57 h 121"/>
                  <a:gd name="T94" fmla="*/ 13 w 110"/>
                  <a:gd name="T95" fmla="*/ 44 h 121"/>
                  <a:gd name="T96" fmla="*/ 15 w 110"/>
                  <a:gd name="T97" fmla="*/ 33 h 121"/>
                  <a:gd name="T98" fmla="*/ 11 w 110"/>
                  <a:gd name="T99" fmla="*/ 21 h 121"/>
                  <a:gd name="T100" fmla="*/ 22 w 110"/>
                  <a:gd name="T101" fmla="*/ 10 h 121"/>
                  <a:gd name="T102" fmla="*/ 39 w 110"/>
                  <a:gd name="T103" fmla="*/ 6 h 121"/>
                  <a:gd name="T104" fmla="*/ 52 w 110"/>
                  <a:gd name="T105" fmla="*/ 6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0" h="121">
                    <a:moveTo>
                      <a:pt x="65" y="0"/>
                    </a:moveTo>
                    <a:cubicBezTo>
                      <a:pt x="63" y="0"/>
                      <a:pt x="62" y="3"/>
                      <a:pt x="61" y="4"/>
                    </a:cubicBezTo>
                    <a:cubicBezTo>
                      <a:pt x="61" y="4"/>
                      <a:pt x="59" y="5"/>
                      <a:pt x="56" y="6"/>
                    </a:cubicBezTo>
                    <a:cubicBezTo>
                      <a:pt x="55" y="6"/>
                      <a:pt x="54" y="5"/>
                      <a:pt x="53" y="4"/>
                    </a:cubicBezTo>
                    <a:cubicBezTo>
                      <a:pt x="53" y="4"/>
                      <a:pt x="52" y="3"/>
                      <a:pt x="51" y="3"/>
                    </a:cubicBezTo>
                    <a:cubicBezTo>
                      <a:pt x="50" y="3"/>
                      <a:pt x="50" y="3"/>
                      <a:pt x="49" y="4"/>
                    </a:cubicBezTo>
                    <a:cubicBezTo>
                      <a:pt x="46" y="7"/>
                      <a:pt x="46" y="7"/>
                      <a:pt x="45" y="6"/>
                    </a:cubicBezTo>
                    <a:cubicBezTo>
                      <a:pt x="43" y="5"/>
                      <a:pt x="41" y="4"/>
                      <a:pt x="39" y="4"/>
                    </a:cubicBezTo>
                    <a:cubicBezTo>
                      <a:pt x="38" y="4"/>
                      <a:pt x="37" y="5"/>
                      <a:pt x="37" y="5"/>
                    </a:cubicBezTo>
                    <a:cubicBezTo>
                      <a:pt x="36" y="6"/>
                      <a:pt x="34" y="6"/>
                      <a:pt x="33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28" y="5"/>
                      <a:pt x="22" y="6"/>
                      <a:pt x="21" y="10"/>
                    </a:cubicBezTo>
                    <a:cubicBezTo>
                      <a:pt x="19" y="13"/>
                      <a:pt x="18" y="14"/>
                      <a:pt x="14" y="14"/>
                    </a:cubicBezTo>
                    <a:cubicBezTo>
                      <a:pt x="12" y="14"/>
                      <a:pt x="10" y="15"/>
                      <a:pt x="9" y="17"/>
                    </a:cubicBezTo>
                    <a:cubicBezTo>
                      <a:pt x="8" y="18"/>
                      <a:pt x="8" y="20"/>
                      <a:pt x="10" y="22"/>
                    </a:cubicBezTo>
                    <a:cubicBezTo>
                      <a:pt x="11" y="24"/>
                      <a:pt x="11" y="25"/>
                      <a:pt x="11" y="26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1" y="32"/>
                      <a:pt x="12" y="33"/>
                      <a:pt x="14" y="34"/>
                    </a:cubicBezTo>
                    <a:cubicBezTo>
                      <a:pt x="15" y="35"/>
                      <a:pt x="16" y="36"/>
                      <a:pt x="16" y="38"/>
                    </a:cubicBezTo>
                    <a:cubicBezTo>
                      <a:pt x="16" y="40"/>
                      <a:pt x="16" y="40"/>
                      <a:pt x="14" y="41"/>
                    </a:cubicBezTo>
                    <a:cubicBezTo>
                      <a:pt x="13" y="41"/>
                      <a:pt x="11" y="42"/>
                      <a:pt x="11" y="44"/>
                    </a:cubicBezTo>
                    <a:cubicBezTo>
                      <a:pt x="10" y="45"/>
                      <a:pt x="9" y="46"/>
                      <a:pt x="7" y="47"/>
                    </a:cubicBezTo>
                    <a:cubicBezTo>
                      <a:pt x="6" y="48"/>
                      <a:pt x="5" y="49"/>
                      <a:pt x="4" y="50"/>
                    </a:cubicBezTo>
                    <a:cubicBezTo>
                      <a:pt x="1" y="53"/>
                      <a:pt x="0" y="58"/>
                      <a:pt x="0" y="58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0" y="59"/>
                      <a:pt x="0" y="59"/>
                      <a:pt x="1" y="59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6" y="59"/>
                      <a:pt x="8" y="59"/>
                      <a:pt x="8" y="59"/>
                    </a:cubicBezTo>
                    <a:cubicBezTo>
                      <a:pt x="9" y="60"/>
                      <a:pt x="9" y="60"/>
                      <a:pt x="8" y="62"/>
                    </a:cubicBezTo>
                    <a:cubicBezTo>
                      <a:pt x="7" y="64"/>
                      <a:pt x="7" y="66"/>
                      <a:pt x="8" y="67"/>
                    </a:cubicBezTo>
                    <a:cubicBezTo>
                      <a:pt x="9" y="68"/>
                      <a:pt x="11" y="67"/>
                      <a:pt x="15" y="66"/>
                    </a:cubicBezTo>
                    <a:cubicBezTo>
                      <a:pt x="19" y="65"/>
                      <a:pt x="21" y="65"/>
                      <a:pt x="22" y="65"/>
                    </a:cubicBezTo>
                    <a:cubicBezTo>
                      <a:pt x="22" y="66"/>
                      <a:pt x="23" y="67"/>
                      <a:pt x="23" y="68"/>
                    </a:cubicBezTo>
                    <a:cubicBezTo>
                      <a:pt x="24" y="71"/>
                      <a:pt x="26" y="71"/>
                      <a:pt x="28" y="71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28" y="72"/>
                      <a:pt x="27" y="73"/>
                      <a:pt x="27" y="73"/>
                    </a:cubicBezTo>
                    <a:cubicBezTo>
                      <a:pt x="27" y="74"/>
                      <a:pt x="27" y="74"/>
                      <a:pt x="27" y="75"/>
                    </a:cubicBezTo>
                    <a:cubicBezTo>
                      <a:pt x="27" y="75"/>
                      <a:pt x="27" y="75"/>
                      <a:pt x="27" y="76"/>
                    </a:cubicBezTo>
                    <a:cubicBezTo>
                      <a:pt x="27" y="77"/>
                      <a:pt x="28" y="77"/>
                      <a:pt x="29" y="77"/>
                    </a:cubicBezTo>
                    <a:cubicBezTo>
                      <a:pt x="29" y="77"/>
                      <a:pt x="30" y="77"/>
                      <a:pt x="30" y="77"/>
                    </a:cubicBezTo>
                    <a:cubicBezTo>
                      <a:pt x="33" y="78"/>
                      <a:pt x="35" y="78"/>
                      <a:pt x="35" y="80"/>
                    </a:cubicBezTo>
                    <a:cubicBezTo>
                      <a:pt x="35" y="80"/>
                      <a:pt x="35" y="80"/>
                      <a:pt x="35" y="80"/>
                    </a:cubicBezTo>
                    <a:cubicBezTo>
                      <a:pt x="35" y="81"/>
                      <a:pt x="35" y="81"/>
                      <a:pt x="35" y="82"/>
                    </a:cubicBezTo>
                    <a:cubicBezTo>
                      <a:pt x="35" y="83"/>
                      <a:pt x="35" y="83"/>
                      <a:pt x="35" y="84"/>
                    </a:cubicBezTo>
                    <a:cubicBezTo>
                      <a:pt x="35" y="85"/>
                      <a:pt x="33" y="86"/>
                      <a:pt x="32" y="88"/>
                    </a:cubicBezTo>
                    <a:cubicBezTo>
                      <a:pt x="32" y="89"/>
                      <a:pt x="32" y="90"/>
                      <a:pt x="32" y="90"/>
                    </a:cubicBezTo>
                    <a:cubicBezTo>
                      <a:pt x="32" y="92"/>
                      <a:pt x="33" y="93"/>
                      <a:pt x="33" y="94"/>
                    </a:cubicBezTo>
                    <a:cubicBezTo>
                      <a:pt x="34" y="94"/>
                      <a:pt x="34" y="95"/>
                      <a:pt x="34" y="97"/>
                    </a:cubicBezTo>
                    <a:cubicBezTo>
                      <a:pt x="34" y="100"/>
                      <a:pt x="34" y="100"/>
                      <a:pt x="34" y="100"/>
                    </a:cubicBezTo>
                    <a:cubicBezTo>
                      <a:pt x="34" y="101"/>
                      <a:pt x="34" y="101"/>
                      <a:pt x="34" y="102"/>
                    </a:cubicBezTo>
                    <a:cubicBezTo>
                      <a:pt x="34" y="102"/>
                      <a:pt x="34" y="103"/>
                      <a:pt x="34" y="103"/>
                    </a:cubicBezTo>
                    <a:cubicBezTo>
                      <a:pt x="35" y="104"/>
                      <a:pt x="36" y="104"/>
                      <a:pt x="37" y="104"/>
                    </a:cubicBezTo>
                    <a:cubicBezTo>
                      <a:pt x="40" y="104"/>
                      <a:pt x="40" y="104"/>
                      <a:pt x="40" y="104"/>
                    </a:cubicBezTo>
                    <a:cubicBezTo>
                      <a:pt x="40" y="104"/>
                      <a:pt x="41" y="104"/>
                      <a:pt x="41" y="104"/>
                    </a:cubicBezTo>
                    <a:cubicBezTo>
                      <a:pt x="41" y="104"/>
                      <a:pt x="41" y="104"/>
                      <a:pt x="41" y="104"/>
                    </a:cubicBezTo>
                    <a:cubicBezTo>
                      <a:pt x="41" y="104"/>
                      <a:pt x="41" y="105"/>
                      <a:pt x="41" y="105"/>
                    </a:cubicBezTo>
                    <a:cubicBezTo>
                      <a:pt x="41" y="106"/>
                      <a:pt x="44" y="111"/>
                      <a:pt x="44" y="112"/>
                    </a:cubicBezTo>
                    <a:cubicBezTo>
                      <a:pt x="45" y="113"/>
                      <a:pt x="45" y="113"/>
                      <a:pt x="45" y="113"/>
                    </a:cubicBezTo>
                    <a:cubicBezTo>
                      <a:pt x="45" y="113"/>
                      <a:pt x="46" y="113"/>
                      <a:pt x="46" y="113"/>
                    </a:cubicBezTo>
                    <a:cubicBezTo>
                      <a:pt x="48" y="111"/>
                      <a:pt x="48" y="111"/>
                      <a:pt x="48" y="111"/>
                    </a:cubicBezTo>
                    <a:cubicBezTo>
                      <a:pt x="49" y="110"/>
                      <a:pt x="49" y="110"/>
                      <a:pt x="50" y="111"/>
                    </a:cubicBezTo>
                    <a:cubicBezTo>
                      <a:pt x="53" y="112"/>
                      <a:pt x="53" y="112"/>
                      <a:pt x="53" y="112"/>
                    </a:cubicBezTo>
                    <a:cubicBezTo>
                      <a:pt x="55" y="114"/>
                      <a:pt x="57" y="115"/>
                      <a:pt x="58" y="116"/>
                    </a:cubicBezTo>
                    <a:cubicBezTo>
                      <a:pt x="59" y="118"/>
                      <a:pt x="59" y="118"/>
                      <a:pt x="59" y="118"/>
                    </a:cubicBezTo>
                    <a:cubicBezTo>
                      <a:pt x="60" y="119"/>
                      <a:pt x="60" y="121"/>
                      <a:pt x="65" y="120"/>
                    </a:cubicBezTo>
                    <a:cubicBezTo>
                      <a:pt x="68" y="119"/>
                      <a:pt x="69" y="118"/>
                      <a:pt x="69" y="117"/>
                    </a:cubicBezTo>
                    <a:cubicBezTo>
                      <a:pt x="70" y="117"/>
                      <a:pt x="70" y="117"/>
                      <a:pt x="70" y="117"/>
                    </a:cubicBezTo>
                    <a:cubicBezTo>
                      <a:pt x="72" y="117"/>
                      <a:pt x="73" y="117"/>
                      <a:pt x="75" y="116"/>
                    </a:cubicBezTo>
                    <a:cubicBezTo>
                      <a:pt x="76" y="116"/>
                      <a:pt x="76" y="116"/>
                      <a:pt x="77" y="116"/>
                    </a:cubicBezTo>
                    <a:cubicBezTo>
                      <a:pt x="77" y="116"/>
                      <a:pt x="78" y="116"/>
                      <a:pt x="78" y="117"/>
                    </a:cubicBezTo>
                    <a:cubicBezTo>
                      <a:pt x="78" y="117"/>
                      <a:pt x="78" y="118"/>
                      <a:pt x="78" y="118"/>
                    </a:cubicBezTo>
                    <a:cubicBezTo>
                      <a:pt x="79" y="118"/>
                      <a:pt x="79" y="118"/>
                      <a:pt x="79" y="117"/>
                    </a:cubicBezTo>
                    <a:cubicBezTo>
                      <a:pt x="82" y="114"/>
                      <a:pt x="83" y="113"/>
                      <a:pt x="83" y="113"/>
                    </a:cubicBezTo>
                    <a:cubicBezTo>
                      <a:pt x="83" y="113"/>
                      <a:pt x="83" y="110"/>
                      <a:pt x="83" y="110"/>
                    </a:cubicBezTo>
                    <a:cubicBezTo>
                      <a:pt x="83" y="110"/>
                      <a:pt x="83" y="110"/>
                      <a:pt x="83" y="109"/>
                    </a:cubicBezTo>
                    <a:cubicBezTo>
                      <a:pt x="83" y="108"/>
                      <a:pt x="83" y="107"/>
                      <a:pt x="85" y="106"/>
                    </a:cubicBezTo>
                    <a:cubicBezTo>
                      <a:pt x="87" y="105"/>
                      <a:pt x="87" y="103"/>
                      <a:pt x="87" y="102"/>
                    </a:cubicBezTo>
                    <a:cubicBezTo>
                      <a:pt x="87" y="101"/>
                      <a:pt x="87" y="100"/>
                      <a:pt x="87" y="99"/>
                    </a:cubicBezTo>
                    <a:cubicBezTo>
                      <a:pt x="87" y="97"/>
                      <a:pt x="87" y="97"/>
                      <a:pt x="87" y="97"/>
                    </a:cubicBezTo>
                    <a:cubicBezTo>
                      <a:pt x="87" y="96"/>
                      <a:pt x="89" y="93"/>
                      <a:pt x="93" y="90"/>
                    </a:cubicBezTo>
                    <a:cubicBezTo>
                      <a:pt x="95" y="88"/>
                      <a:pt x="95" y="87"/>
                      <a:pt x="95" y="85"/>
                    </a:cubicBezTo>
                    <a:cubicBezTo>
                      <a:pt x="95" y="85"/>
                      <a:pt x="95" y="84"/>
                      <a:pt x="95" y="83"/>
                    </a:cubicBezTo>
                    <a:cubicBezTo>
                      <a:pt x="97" y="84"/>
                      <a:pt x="99" y="86"/>
                      <a:pt x="101" y="84"/>
                    </a:cubicBezTo>
                    <a:cubicBezTo>
                      <a:pt x="105" y="81"/>
                      <a:pt x="106" y="78"/>
                      <a:pt x="104" y="74"/>
                    </a:cubicBezTo>
                    <a:cubicBezTo>
                      <a:pt x="103" y="73"/>
                      <a:pt x="103" y="73"/>
                      <a:pt x="103" y="73"/>
                    </a:cubicBezTo>
                    <a:cubicBezTo>
                      <a:pt x="100" y="70"/>
                      <a:pt x="100" y="69"/>
                      <a:pt x="102" y="67"/>
                    </a:cubicBezTo>
                    <a:cubicBezTo>
                      <a:pt x="103" y="66"/>
                      <a:pt x="103" y="66"/>
                      <a:pt x="103" y="66"/>
                    </a:cubicBezTo>
                    <a:cubicBezTo>
                      <a:pt x="105" y="64"/>
                      <a:pt x="107" y="62"/>
                      <a:pt x="104" y="58"/>
                    </a:cubicBezTo>
                    <a:cubicBezTo>
                      <a:pt x="104" y="58"/>
                      <a:pt x="101" y="55"/>
                      <a:pt x="101" y="55"/>
                    </a:cubicBezTo>
                    <a:cubicBezTo>
                      <a:pt x="99" y="53"/>
                      <a:pt x="97" y="52"/>
                      <a:pt x="98" y="50"/>
                    </a:cubicBezTo>
                    <a:cubicBezTo>
                      <a:pt x="100" y="48"/>
                      <a:pt x="101" y="47"/>
                      <a:pt x="103" y="46"/>
                    </a:cubicBezTo>
                    <a:cubicBezTo>
                      <a:pt x="105" y="45"/>
                      <a:pt x="107" y="44"/>
                      <a:pt x="108" y="41"/>
                    </a:cubicBezTo>
                    <a:cubicBezTo>
                      <a:pt x="108" y="37"/>
                      <a:pt x="108" y="37"/>
                      <a:pt x="108" y="37"/>
                    </a:cubicBezTo>
                    <a:cubicBezTo>
                      <a:pt x="109" y="33"/>
                      <a:pt x="110" y="28"/>
                      <a:pt x="107" y="24"/>
                    </a:cubicBezTo>
                    <a:cubicBezTo>
                      <a:pt x="104" y="19"/>
                      <a:pt x="104" y="19"/>
                      <a:pt x="104" y="19"/>
                    </a:cubicBezTo>
                    <a:cubicBezTo>
                      <a:pt x="103" y="17"/>
                      <a:pt x="102" y="15"/>
                      <a:pt x="100" y="13"/>
                    </a:cubicBezTo>
                    <a:cubicBezTo>
                      <a:pt x="96" y="9"/>
                      <a:pt x="96" y="9"/>
                      <a:pt x="96" y="9"/>
                    </a:cubicBezTo>
                    <a:cubicBezTo>
                      <a:pt x="94" y="7"/>
                      <a:pt x="90" y="4"/>
                      <a:pt x="90" y="2"/>
                    </a:cubicBezTo>
                    <a:cubicBezTo>
                      <a:pt x="90" y="2"/>
                      <a:pt x="90" y="2"/>
                      <a:pt x="89" y="2"/>
                    </a:cubicBezTo>
                    <a:cubicBezTo>
                      <a:pt x="70" y="1"/>
                      <a:pt x="67" y="0"/>
                      <a:pt x="67" y="0"/>
                    </a:cubicBezTo>
                    <a:cubicBezTo>
                      <a:pt x="66" y="0"/>
                      <a:pt x="65" y="0"/>
                      <a:pt x="65" y="0"/>
                    </a:cubicBezTo>
                    <a:close/>
                    <a:moveTo>
                      <a:pt x="56" y="7"/>
                    </a:moveTo>
                    <a:cubicBezTo>
                      <a:pt x="60" y="7"/>
                      <a:pt x="62" y="6"/>
                      <a:pt x="63" y="6"/>
                    </a:cubicBezTo>
                    <a:cubicBezTo>
                      <a:pt x="63" y="6"/>
                      <a:pt x="63" y="5"/>
                      <a:pt x="63" y="5"/>
                    </a:cubicBezTo>
                    <a:cubicBezTo>
                      <a:pt x="63" y="4"/>
                      <a:pt x="64" y="2"/>
                      <a:pt x="65" y="2"/>
                    </a:cubicBezTo>
                    <a:cubicBezTo>
                      <a:pt x="65" y="1"/>
                      <a:pt x="65" y="1"/>
                      <a:pt x="66" y="2"/>
                    </a:cubicBezTo>
                    <a:cubicBezTo>
                      <a:pt x="66" y="2"/>
                      <a:pt x="67" y="3"/>
                      <a:pt x="89" y="3"/>
                    </a:cubicBezTo>
                    <a:cubicBezTo>
                      <a:pt x="89" y="6"/>
                      <a:pt x="92" y="8"/>
                      <a:pt x="95" y="11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100" y="16"/>
                      <a:pt x="101" y="18"/>
                      <a:pt x="102" y="19"/>
                    </a:cubicBezTo>
                    <a:cubicBezTo>
                      <a:pt x="106" y="25"/>
                      <a:pt x="106" y="25"/>
                      <a:pt x="106" y="25"/>
                    </a:cubicBezTo>
                    <a:cubicBezTo>
                      <a:pt x="107" y="27"/>
                      <a:pt x="108" y="29"/>
                      <a:pt x="108" y="31"/>
                    </a:cubicBezTo>
                    <a:cubicBezTo>
                      <a:pt x="108" y="33"/>
                      <a:pt x="107" y="35"/>
                      <a:pt x="107" y="37"/>
                    </a:cubicBezTo>
                    <a:cubicBezTo>
                      <a:pt x="106" y="41"/>
                      <a:pt x="106" y="41"/>
                      <a:pt x="106" y="41"/>
                    </a:cubicBezTo>
                    <a:cubicBezTo>
                      <a:pt x="106" y="42"/>
                      <a:pt x="104" y="43"/>
                      <a:pt x="102" y="44"/>
                    </a:cubicBezTo>
                    <a:cubicBezTo>
                      <a:pt x="100" y="45"/>
                      <a:pt x="98" y="46"/>
                      <a:pt x="97" y="49"/>
                    </a:cubicBezTo>
                    <a:cubicBezTo>
                      <a:pt x="96" y="50"/>
                      <a:pt x="96" y="50"/>
                      <a:pt x="96" y="51"/>
                    </a:cubicBezTo>
                    <a:cubicBezTo>
                      <a:pt x="96" y="54"/>
                      <a:pt x="98" y="55"/>
                      <a:pt x="100" y="57"/>
                    </a:cubicBezTo>
                    <a:cubicBezTo>
                      <a:pt x="103" y="59"/>
                      <a:pt x="103" y="59"/>
                      <a:pt x="103" y="59"/>
                    </a:cubicBezTo>
                    <a:cubicBezTo>
                      <a:pt x="103" y="60"/>
                      <a:pt x="104" y="61"/>
                      <a:pt x="104" y="61"/>
                    </a:cubicBezTo>
                    <a:cubicBezTo>
                      <a:pt x="104" y="62"/>
                      <a:pt x="103" y="63"/>
                      <a:pt x="101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99" y="67"/>
                      <a:pt x="99" y="68"/>
                      <a:pt x="99" y="69"/>
                    </a:cubicBezTo>
                    <a:cubicBezTo>
                      <a:pt x="99" y="71"/>
                      <a:pt x="100" y="72"/>
                      <a:pt x="101" y="74"/>
                    </a:cubicBezTo>
                    <a:cubicBezTo>
                      <a:pt x="102" y="75"/>
                      <a:pt x="102" y="75"/>
                      <a:pt x="102" y="75"/>
                    </a:cubicBezTo>
                    <a:cubicBezTo>
                      <a:pt x="103" y="76"/>
                      <a:pt x="103" y="77"/>
                      <a:pt x="103" y="78"/>
                    </a:cubicBezTo>
                    <a:cubicBezTo>
                      <a:pt x="103" y="80"/>
                      <a:pt x="101" y="82"/>
                      <a:pt x="100" y="83"/>
                    </a:cubicBezTo>
                    <a:cubicBezTo>
                      <a:pt x="99" y="83"/>
                      <a:pt x="97" y="82"/>
                      <a:pt x="96" y="82"/>
                    </a:cubicBezTo>
                    <a:cubicBezTo>
                      <a:pt x="95" y="81"/>
                      <a:pt x="94" y="80"/>
                      <a:pt x="93" y="81"/>
                    </a:cubicBezTo>
                    <a:cubicBezTo>
                      <a:pt x="93" y="81"/>
                      <a:pt x="93" y="82"/>
                      <a:pt x="93" y="82"/>
                    </a:cubicBezTo>
                    <a:cubicBezTo>
                      <a:pt x="93" y="82"/>
                      <a:pt x="93" y="82"/>
                      <a:pt x="93" y="83"/>
                    </a:cubicBezTo>
                    <a:cubicBezTo>
                      <a:pt x="93" y="84"/>
                      <a:pt x="94" y="85"/>
                      <a:pt x="94" y="85"/>
                    </a:cubicBezTo>
                    <a:cubicBezTo>
                      <a:pt x="94" y="86"/>
                      <a:pt x="93" y="87"/>
                      <a:pt x="91" y="89"/>
                    </a:cubicBezTo>
                    <a:cubicBezTo>
                      <a:pt x="91" y="89"/>
                      <a:pt x="85" y="95"/>
                      <a:pt x="85" y="97"/>
                    </a:cubicBezTo>
                    <a:cubicBezTo>
                      <a:pt x="85" y="99"/>
                      <a:pt x="85" y="99"/>
                      <a:pt x="85" y="99"/>
                    </a:cubicBezTo>
                    <a:cubicBezTo>
                      <a:pt x="85" y="100"/>
                      <a:pt x="85" y="101"/>
                      <a:pt x="85" y="102"/>
                    </a:cubicBezTo>
                    <a:cubicBezTo>
                      <a:pt x="85" y="103"/>
                      <a:pt x="85" y="104"/>
                      <a:pt x="84" y="105"/>
                    </a:cubicBezTo>
                    <a:cubicBezTo>
                      <a:pt x="81" y="106"/>
                      <a:pt x="81" y="108"/>
                      <a:pt x="81" y="109"/>
                    </a:cubicBezTo>
                    <a:cubicBezTo>
                      <a:pt x="81" y="110"/>
                      <a:pt x="81" y="110"/>
                      <a:pt x="81" y="110"/>
                    </a:cubicBezTo>
                    <a:cubicBezTo>
                      <a:pt x="81" y="112"/>
                      <a:pt x="81" y="112"/>
                      <a:pt x="81" y="112"/>
                    </a:cubicBezTo>
                    <a:cubicBezTo>
                      <a:pt x="81" y="113"/>
                      <a:pt x="81" y="113"/>
                      <a:pt x="79" y="115"/>
                    </a:cubicBezTo>
                    <a:cubicBezTo>
                      <a:pt x="79" y="115"/>
                      <a:pt x="78" y="114"/>
                      <a:pt x="78" y="114"/>
                    </a:cubicBezTo>
                    <a:cubicBezTo>
                      <a:pt x="77" y="114"/>
                      <a:pt x="75" y="114"/>
                      <a:pt x="74" y="114"/>
                    </a:cubicBezTo>
                    <a:cubicBezTo>
                      <a:pt x="73" y="115"/>
                      <a:pt x="72" y="115"/>
                      <a:pt x="70" y="115"/>
                    </a:cubicBezTo>
                    <a:cubicBezTo>
                      <a:pt x="69" y="114"/>
                      <a:pt x="68" y="115"/>
                      <a:pt x="68" y="116"/>
                    </a:cubicBezTo>
                    <a:cubicBezTo>
                      <a:pt x="67" y="116"/>
                      <a:pt x="67" y="117"/>
                      <a:pt x="64" y="118"/>
                    </a:cubicBezTo>
                    <a:cubicBezTo>
                      <a:pt x="61" y="119"/>
                      <a:pt x="61" y="118"/>
                      <a:pt x="61" y="117"/>
                    </a:cubicBezTo>
                    <a:cubicBezTo>
                      <a:pt x="60" y="115"/>
                      <a:pt x="60" y="115"/>
                      <a:pt x="60" y="115"/>
                    </a:cubicBezTo>
                    <a:cubicBezTo>
                      <a:pt x="58" y="114"/>
                      <a:pt x="56" y="112"/>
                      <a:pt x="54" y="110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49" y="107"/>
                      <a:pt x="48" y="108"/>
                      <a:pt x="46" y="110"/>
                    </a:cubicBezTo>
                    <a:cubicBezTo>
                      <a:pt x="46" y="110"/>
                      <a:pt x="46" y="110"/>
                      <a:pt x="46" y="110"/>
                    </a:cubicBezTo>
                    <a:cubicBezTo>
                      <a:pt x="44" y="107"/>
                      <a:pt x="43" y="105"/>
                      <a:pt x="43" y="105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3"/>
                      <a:pt x="43" y="103"/>
                      <a:pt x="43" y="103"/>
                    </a:cubicBezTo>
                    <a:cubicBezTo>
                      <a:pt x="42" y="102"/>
                      <a:pt x="41" y="102"/>
                      <a:pt x="39" y="102"/>
                    </a:cubicBezTo>
                    <a:cubicBezTo>
                      <a:pt x="37" y="102"/>
                      <a:pt x="37" y="102"/>
                      <a:pt x="37" y="102"/>
                    </a:cubicBezTo>
                    <a:cubicBezTo>
                      <a:pt x="36" y="102"/>
                      <a:pt x="36" y="102"/>
                      <a:pt x="36" y="102"/>
                    </a:cubicBezTo>
                    <a:cubicBezTo>
                      <a:pt x="36" y="102"/>
                      <a:pt x="36" y="102"/>
                      <a:pt x="36" y="102"/>
                    </a:cubicBezTo>
                    <a:cubicBezTo>
                      <a:pt x="36" y="102"/>
                      <a:pt x="36" y="101"/>
                      <a:pt x="36" y="100"/>
                    </a:cubicBezTo>
                    <a:cubicBezTo>
                      <a:pt x="36" y="97"/>
                      <a:pt x="36" y="97"/>
                      <a:pt x="36" y="97"/>
                    </a:cubicBezTo>
                    <a:cubicBezTo>
                      <a:pt x="36" y="94"/>
                      <a:pt x="35" y="93"/>
                      <a:pt x="35" y="92"/>
                    </a:cubicBezTo>
                    <a:cubicBezTo>
                      <a:pt x="34" y="92"/>
                      <a:pt x="34" y="91"/>
                      <a:pt x="34" y="90"/>
                    </a:cubicBezTo>
                    <a:cubicBezTo>
                      <a:pt x="34" y="90"/>
                      <a:pt x="34" y="90"/>
                      <a:pt x="34" y="89"/>
                    </a:cubicBezTo>
                    <a:cubicBezTo>
                      <a:pt x="35" y="87"/>
                      <a:pt x="36" y="86"/>
                      <a:pt x="37" y="85"/>
                    </a:cubicBezTo>
                    <a:cubicBezTo>
                      <a:pt x="37" y="85"/>
                      <a:pt x="38" y="85"/>
                      <a:pt x="38" y="84"/>
                    </a:cubicBezTo>
                    <a:cubicBezTo>
                      <a:pt x="38" y="84"/>
                      <a:pt x="38" y="84"/>
                      <a:pt x="38" y="84"/>
                    </a:cubicBezTo>
                    <a:cubicBezTo>
                      <a:pt x="38" y="83"/>
                      <a:pt x="37" y="83"/>
                      <a:pt x="37" y="83"/>
                    </a:cubicBezTo>
                    <a:cubicBezTo>
                      <a:pt x="37" y="83"/>
                      <a:pt x="36" y="83"/>
                      <a:pt x="36" y="82"/>
                    </a:cubicBezTo>
                    <a:cubicBezTo>
                      <a:pt x="36" y="82"/>
                      <a:pt x="37" y="81"/>
                      <a:pt x="37" y="80"/>
                    </a:cubicBezTo>
                    <a:cubicBezTo>
                      <a:pt x="37" y="80"/>
                      <a:pt x="37" y="80"/>
                      <a:pt x="37" y="80"/>
                    </a:cubicBezTo>
                    <a:cubicBezTo>
                      <a:pt x="37" y="77"/>
                      <a:pt x="33" y="76"/>
                      <a:pt x="30" y="75"/>
                    </a:cubicBezTo>
                    <a:cubicBezTo>
                      <a:pt x="30" y="75"/>
                      <a:pt x="30" y="75"/>
                      <a:pt x="30" y="75"/>
                    </a:cubicBezTo>
                    <a:cubicBezTo>
                      <a:pt x="30" y="75"/>
                      <a:pt x="29" y="75"/>
                      <a:pt x="29" y="75"/>
                    </a:cubicBezTo>
                    <a:cubicBezTo>
                      <a:pt x="29" y="75"/>
                      <a:pt x="29" y="74"/>
                      <a:pt x="29" y="74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2"/>
                      <a:pt x="30" y="72"/>
                      <a:pt x="30" y="71"/>
                    </a:cubicBezTo>
                    <a:cubicBezTo>
                      <a:pt x="30" y="71"/>
                      <a:pt x="30" y="71"/>
                      <a:pt x="30" y="70"/>
                    </a:cubicBezTo>
                    <a:cubicBezTo>
                      <a:pt x="30" y="70"/>
                      <a:pt x="29" y="70"/>
                      <a:pt x="28" y="69"/>
                    </a:cubicBezTo>
                    <a:cubicBezTo>
                      <a:pt x="26" y="69"/>
                      <a:pt x="25" y="69"/>
                      <a:pt x="25" y="68"/>
                    </a:cubicBezTo>
                    <a:cubicBezTo>
                      <a:pt x="25" y="66"/>
                      <a:pt x="24" y="65"/>
                      <a:pt x="23" y="64"/>
                    </a:cubicBezTo>
                    <a:cubicBezTo>
                      <a:pt x="21" y="63"/>
                      <a:pt x="18" y="63"/>
                      <a:pt x="15" y="64"/>
                    </a:cubicBezTo>
                    <a:cubicBezTo>
                      <a:pt x="13" y="65"/>
                      <a:pt x="10" y="66"/>
                      <a:pt x="9" y="65"/>
                    </a:cubicBezTo>
                    <a:cubicBezTo>
                      <a:pt x="9" y="65"/>
                      <a:pt x="9" y="65"/>
                      <a:pt x="9" y="65"/>
                    </a:cubicBezTo>
                    <a:cubicBezTo>
                      <a:pt x="9" y="65"/>
                      <a:pt x="9" y="64"/>
                      <a:pt x="10" y="63"/>
                    </a:cubicBezTo>
                    <a:cubicBezTo>
                      <a:pt x="10" y="62"/>
                      <a:pt x="10" y="61"/>
                      <a:pt x="10" y="60"/>
                    </a:cubicBezTo>
                    <a:cubicBezTo>
                      <a:pt x="10" y="59"/>
                      <a:pt x="10" y="59"/>
                      <a:pt x="10" y="58"/>
                    </a:cubicBezTo>
                    <a:cubicBezTo>
                      <a:pt x="9" y="57"/>
                      <a:pt x="7" y="57"/>
                      <a:pt x="3" y="57"/>
                    </a:cubicBezTo>
                    <a:cubicBezTo>
                      <a:pt x="3" y="57"/>
                      <a:pt x="3" y="57"/>
                      <a:pt x="2" y="57"/>
                    </a:cubicBezTo>
                    <a:cubicBezTo>
                      <a:pt x="2" y="56"/>
                      <a:pt x="3" y="53"/>
                      <a:pt x="5" y="51"/>
                    </a:cubicBezTo>
                    <a:cubicBezTo>
                      <a:pt x="6" y="50"/>
                      <a:pt x="7" y="49"/>
                      <a:pt x="8" y="49"/>
                    </a:cubicBezTo>
                    <a:cubicBezTo>
                      <a:pt x="10" y="48"/>
                      <a:pt x="12" y="47"/>
                      <a:pt x="13" y="44"/>
                    </a:cubicBezTo>
                    <a:cubicBezTo>
                      <a:pt x="13" y="43"/>
                      <a:pt x="13" y="43"/>
                      <a:pt x="15" y="43"/>
                    </a:cubicBezTo>
                    <a:cubicBezTo>
                      <a:pt x="16" y="42"/>
                      <a:pt x="18" y="42"/>
                      <a:pt x="18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8" y="35"/>
                      <a:pt x="16" y="34"/>
                      <a:pt x="15" y="33"/>
                    </a:cubicBezTo>
                    <a:cubicBezTo>
                      <a:pt x="13" y="32"/>
                      <a:pt x="12" y="31"/>
                      <a:pt x="12" y="30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3" y="26"/>
                      <a:pt x="13" y="25"/>
                      <a:pt x="13" y="25"/>
                    </a:cubicBezTo>
                    <a:cubicBezTo>
                      <a:pt x="13" y="23"/>
                      <a:pt x="12" y="22"/>
                      <a:pt x="11" y="21"/>
                    </a:cubicBezTo>
                    <a:cubicBezTo>
                      <a:pt x="10" y="20"/>
                      <a:pt x="10" y="19"/>
                      <a:pt x="10" y="19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6"/>
                      <a:pt x="12" y="16"/>
                      <a:pt x="14" y="16"/>
                    </a:cubicBezTo>
                    <a:cubicBezTo>
                      <a:pt x="19" y="16"/>
                      <a:pt x="21" y="14"/>
                      <a:pt x="22" y="10"/>
                    </a:cubicBezTo>
                    <a:cubicBezTo>
                      <a:pt x="24" y="8"/>
                      <a:pt x="28" y="7"/>
                      <a:pt x="30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5" y="8"/>
                      <a:pt x="37" y="8"/>
                      <a:pt x="38" y="6"/>
                    </a:cubicBezTo>
                    <a:cubicBezTo>
                      <a:pt x="38" y="6"/>
                      <a:pt x="39" y="6"/>
                      <a:pt x="39" y="6"/>
                    </a:cubicBezTo>
                    <a:cubicBezTo>
                      <a:pt x="40" y="6"/>
                      <a:pt x="42" y="6"/>
                      <a:pt x="43" y="8"/>
                    </a:cubicBezTo>
                    <a:cubicBezTo>
                      <a:pt x="46" y="10"/>
                      <a:pt x="48" y="8"/>
                      <a:pt x="50" y="5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51" y="5"/>
                      <a:pt x="52" y="5"/>
                      <a:pt x="52" y="6"/>
                    </a:cubicBezTo>
                    <a:cubicBezTo>
                      <a:pt x="53" y="6"/>
                      <a:pt x="54" y="8"/>
                      <a:pt x="56" y="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 noEditPoints="1"/>
              </p:cNvSpPr>
              <p:nvPr/>
            </p:nvSpPr>
            <p:spPr bwMode="auto">
              <a:xfrm>
                <a:off x="3229" y="1556"/>
                <a:ext cx="809" cy="1008"/>
              </a:xfrm>
              <a:custGeom>
                <a:avLst/>
                <a:gdLst>
                  <a:gd name="T0" fmla="*/ 76 w 166"/>
                  <a:gd name="T1" fmla="*/ 8 h 207"/>
                  <a:gd name="T2" fmla="*/ 64 w 166"/>
                  <a:gd name="T3" fmla="*/ 15 h 207"/>
                  <a:gd name="T4" fmla="*/ 49 w 166"/>
                  <a:gd name="T5" fmla="*/ 35 h 207"/>
                  <a:gd name="T6" fmla="*/ 42 w 166"/>
                  <a:gd name="T7" fmla="*/ 55 h 207"/>
                  <a:gd name="T8" fmla="*/ 42 w 166"/>
                  <a:gd name="T9" fmla="*/ 77 h 207"/>
                  <a:gd name="T10" fmla="*/ 38 w 166"/>
                  <a:gd name="T11" fmla="*/ 94 h 207"/>
                  <a:gd name="T12" fmla="*/ 20 w 166"/>
                  <a:gd name="T13" fmla="*/ 104 h 207"/>
                  <a:gd name="T14" fmla="*/ 1 w 166"/>
                  <a:gd name="T15" fmla="*/ 141 h 207"/>
                  <a:gd name="T16" fmla="*/ 18 w 166"/>
                  <a:gd name="T17" fmla="*/ 160 h 207"/>
                  <a:gd name="T18" fmla="*/ 39 w 166"/>
                  <a:gd name="T19" fmla="*/ 168 h 207"/>
                  <a:gd name="T20" fmla="*/ 47 w 166"/>
                  <a:gd name="T21" fmla="*/ 187 h 207"/>
                  <a:gd name="T22" fmla="*/ 59 w 166"/>
                  <a:gd name="T23" fmla="*/ 199 h 207"/>
                  <a:gd name="T24" fmla="*/ 72 w 166"/>
                  <a:gd name="T25" fmla="*/ 205 h 207"/>
                  <a:gd name="T26" fmla="*/ 92 w 166"/>
                  <a:gd name="T27" fmla="*/ 203 h 207"/>
                  <a:gd name="T28" fmla="*/ 119 w 166"/>
                  <a:gd name="T29" fmla="*/ 199 h 207"/>
                  <a:gd name="T30" fmla="*/ 140 w 166"/>
                  <a:gd name="T31" fmla="*/ 179 h 207"/>
                  <a:gd name="T32" fmla="*/ 159 w 166"/>
                  <a:gd name="T33" fmla="*/ 173 h 207"/>
                  <a:gd name="T34" fmla="*/ 162 w 166"/>
                  <a:gd name="T35" fmla="*/ 157 h 207"/>
                  <a:gd name="T36" fmla="*/ 152 w 166"/>
                  <a:gd name="T37" fmla="*/ 130 h 207"/>
                  <a:gd name="T38" fmla="*/ 153 w 166"/>
                  <a:gd name="T39" fmla="*/ 114 h 207"/>
                  <a:gd name="T40" fmla="*/ 156 w 166"/>
                  <a:gd name="T41" fmla="*/ 107 h 207"/>
                  <a:gd name="T42" fmla="*/ 151 w 166"/>
                  <a:gd name="T43" fmla="*/ 97 h 207"/>
                  <a:gd name="T44" fmla="*/ 159 w 166"/>
                  <a:gd name="T45" fmla="*/ 84 h 207"/>
                  <a:gd name="T46" fmla="*/ 156 w 166"/>
                  <a:gd name="T47" fmla="*/ 65 h 207"/>
                  <a:gd name="T48" fmla="*/ 131 w 166"/>
                  <a:gd name="T49" fmla="*/ 66 h 207"/>
                  <a:gd name="T50" fmla="*/ 129 w 166"/>
                  <a:gd name="T51" fmla="*/ 54 h 207"/>
                  <a:gd name="T52" fmla="*/ 111 w 166"/>
                  <a:gd name="T53" fmla="*/ 53 h 207"/>
                  <a:gd name="T54" fmla="*/ 98 w 166"/>
                  <a:gd name="T55" fmla="*/ 40 h 207"/>
                  <a:gd name="T56" fmla="*/ 87 w 166"/>
                  <a:gd name="T57" fmla="*/ 23 h 207"/>
                  <a:gd name="T58" fmla="*/ 83 w 166"/>
                  <a:gd name="T59" fmla="*/ 8 h 207"/>
                  <a:gd name="T60" fmla="*/ 80 w 166"/>
                  <a:gd name="T61" fmla="*/ 1 h 207"/>
                  <a:gd name="T62" fmla="*/ 73 w 166"/>
                  <a:gd name="T63" fmla="*/ 13 h 207"/>
                  <a:gd name="T64" fmla="*/ 78 w 166"/>
                  <a:gd name="T65" fmla="*/ 6 h 207"/>
                  <a:gd name="T66" fmla="*/ 84 w 166"/>
                  <a:gd name="T67" fmla="*/ 15 h 207"/>
                  <a:gd name="T68" fmla="*/ 86 w 166"/>
                  <a:gd name="T69" fmla="*/ 25 h 207"/>
                  <a:gd name="T70" fmla="*/ 99 w 166"/>
                  <a:gd name="T71" fmla="*/ 42 h 207"/>
                  <a:gd name="T72" fmla="*/ 113 w 166"/>
                  <a:gd name="T73" fmla="*/ 54 h 207"/>
                  <a:gd name="T74" fmla="*/ 127 w 166"/>
                  <a:gd name="T75" fmla="*/ 55 h 207"/>
                  <a:gd name="T76" fmla="*/ 135 w 166"/>
                  <a:gd name="T77" fmla="*/ 69 h 207"/>
                  <a:gd name="T78" fmla="*/ 161 w 166"/>
                  <a:gd name="T79" fmla="*/ 71 h 207"/>
                  <a:gd name="T80" fmla="*/ 156 w 166"/>
                  <a:gd name="T81" fmla="*/ 86 h 207"/>
                  <a:gd name="T82" fmla="*/ 150 w 166"/>
                  <a:gd name="T83" fmla="*/ 95 h 207"/>
                  <a:gd name="T84" fmla="*/ 155 w 166"/>
                  <a:gd name="T85" fmla="*/ 105 h 207"/>
                  <a:gd name="T86" fmla="*/ 155 w 166"/>
                  <a:gd name="T87" fmla="*/ 111 h 207"/>
                  <a:gd name="T88" fmla="*/ 151 w 166"/>
                  <a:gd name="T89" fmla="*/ 116 h 207"/>
                  <a:gd name="T90" fmla="*/ 150 w 166"/>
                  <a:gd name="T91" fmla="*/ 131 h 207"/>
                  <a:gd name="T92" fmla="*/ 161 w 166"/>
                  <a:gd name="T93" fmla="*/ 161 h 207"/>
                  <a:gd name="T94" fmla="*/ 148 w 166"/>
                  <a:gd name="T95" fmla="*/ 175 h 207"/>
                  <a:gd name="T96" fmla="*/ 136 w 166"/>
                  <a:gd name="T97" fmla="*/ 188 h 207"/>
                  <a:gd name="T98" fmla="*/ 96 w 166"/>
                  <a:gd name="T99" fmla="*/ 197 h 207"/>
                  <a:gd name="T100" fmla="*/ 80 w 166"/>
                  <a:gd name="T101" fmla="*/ 200 h 207"/>
                  <a:gd name="T102" fmla="*/ 62 w 166"/>
                  <a:gd name="T103" fmla="*/ 203 h 207"/>
                  <a:gd name="T104" fmla="*/ 52 w 166"/>
                  <a:gd name="T105" fmla="*/ 189 h 207"/>
                  <a:gd name="T106" fmla="*/ 44 w 166"/>
                  <a:gd name="T107" fmla="*/ 171 h 207"/>
                  <a:gd name="T108" fmla="*/ 28 w 166"/>
                  <a:gd name="T109" fmla="*/ 154 h 207"/>
                  <a:gd name="T110" fmla="*/ 8 w 166"/>
                  <a:gd name="T111" fmla="*/ 146 h 207"/>
                  <a:gd name="T112" fmla="*/ 12 w 166"/>
                  <a:gd name="T113" fmla="*/ 108 h 207"/>
                  <a:gd name="T114" fmla="*/ 33 w 166"/>
                  <a:gd name="T115" fmla="*/ 100 h 207"/>
                  <a:gd name="T116" fmla="*/ 43 w 166"/>
                  <a:gd name="T117" fmla="*/ 84 h 207"/>
                  <a:gd name="T118" fmla="*/ 47 w 166"/>
                  <a:gd name="T119" fmla="*/ 62 h 207"/>
                  <a:gd name="T120" fmla="*/ 54 w 166"/>
                  <a:gd name="T121" fmla="*/ 40 h 207"/>
                  <a:gd name="T122" fmla="*/ 58 w 166"/>
                  <a:gd name="T123" fmla="*/ 18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66" h="207">
                    <a:moveTo>
                      <a:pt x="80" y="1"/>
                    </a:moveTo>
                    <a:cubicBezTo>
                      <a:pt x="80" y="1"/>
                      <a:pt x="78" y="2"/>
                      <a:pt x="77" y="4"/>
                    </a:cubicBezTo>
                    <a:cubicBezTo>
                      <a:pt x="76" y="5"/>
                      <a:pt x="77" y="6"/>
                      <a:pt x="77" y="6"/>
                    </a:cubicBezTo>
                    <a:cubicBezTo>
                      <a:pt x="77" y="7"/>
                      <a:pt x="77" y="7"/>
                      <a:pt x="77" y="7"/>
                    </a:cubicBezTo>
                    <a:cubicBezTo>
                      <a:pt x="76" y="8"/>
                      <a:pt x="76" y="8"/>
                      <a:pt x="76" y="8"/>
                    </a:cubicBezTo>
                    <a:cubicBezTo>
                      <a:pt x="76" y="8"/>
                      <a:pt x="75" y="8"/>
                      <a:pt x="74" y="9"/>
                    </a:cubicBezTo>
                    <a:cubicBezTo>
                      <a:pt x="72" y="10"/>
                      <a:pt x="72" y="11"/>
                      <a:pt x="71" y="13"/>
                    </a:cubicBezTo>
                    <a:cubicBezTo>
                      <a:pt x="71" y="14"/>
                      <a:pt x="71" y="15"/>
                      <a:pt x="70" y="15"/>
                    </a:cubicBezTo>
                    <a:cubicBezTo>
                      <a:pt x="69" y="16"/>
                      <a:pt x="68" y="16"/>
                      <a:pt x="67" y="16"/>
                    </a:cubicBezTo>
                    <a:cubicBezTo>
                      <a:pt x="64" y="15"/>
                      <a:pt x="64" y="15"/>
                      <a:pt x="64" y="15"/>
                    </a:cubicBezTo>
                    <a:cubicBezTo>
                      <a:pt x="63" y="15"/>
                      <a:pt x="63" y="15"/>
                      <a:pt x="63" y="15"/>
                    </a:cubicBezTo>
                    <a:cubicBezTo>
                      <a:pt x="61" y="15"/>
                      <a:pt x="59" y="15"/>
                      <a:pt x="56" y="16"/>
                    </a:cubicBezTo>
                    <a:cubicBezTo>
                      <a:pt x="56" y="17"/>
                      <a:pt x="54" y="17"/>
                      <a:pt x="53" y="18"/>
                    </a:cubicBezTo>
                    <a:cubicBezTo>
                      <a:pt x="50" y="18"/>
                      <a:pt x="47" y="19"/>
                      <a:pt x="44" y="21"/>
                    </a:cubicBezTo>
                    <a:cubicBezTo>
                      <a:pt x="41" y="26"/>
                      <a:pt x="44" y="29"/>
                      <a:pt x="49" y="35"/>
                    </a:cubicBezTo>
                    <a:cubicBezTo>
                      <a:pt x="50" y="36"/>
                      <a:pt x="50" y="36"/>
                      <a:pt x="50" y="36"/>
                    </a:cubicBezTo>
                    <a:cubicBezTo>
                      <a:pt x="51" y="37"/>
                      <a:pt x="52" y="39"/>
                      <a:pt x="52" y="40"/>
                    </a:cubicBezTo>
                    <a:cubicBezTo>
                      <a:pt x="51" y="43"/>
                      <a:pt x="47" y="46"/>
                      <a:pt x="44" y="48"/>
                    </a:cubicBezTo>
                    <a:cubicBezTo>
                      <a:pt x="42" y="50"/>
                      <a:pt x="42" y="50"/>
                      <a:pt x="42" y="50"/>
                    </a:cubicBezTo>
                    <a:cubicBezTo>
                      <a:pt x="40" y="52"/>
                      <a:pt x="41" y="54"/>
                      <a:pt x="42" y="55"/>
                    </a:cubicBezTo>
                    <a:cubicBezTo>
                      <a:pt x="42" y="56"/>
                      <a:pt x="43" y="57"/>
                      <a:pt x="43" y="59"/>
                    </a:cubicBezTo>
                    <a:cubicBezTo>
                      <a:pt x="43" y="61"/>
                      <a:pt x="45" y="63"/>
                      <a:pt x="46" y="64"/>
                    </a:cubicBezTo>
                    <a:cubicBezTo>
                      <a:pt x="47" y="64"/>
                      <a:pt x="48" y="65"/>
                      <a:pt x="48" y="65"/>
                    </a:cubicBezTo>
                    <a:cubicBezTo>
                      <a:pt x="48" y="66"/>
                      <a:pt x="45" y="69"/>
                      <a:pt x="43" y="71"/>
                    </a:cubicBezTo>
                    <a:cubicBezTo>
                      <a:pt x="41" y="73"/>
                      <a:pt x="42" y="75"/>
                      <a:pt x="42" y="77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3" y="82"/>
                      <a:pt x="42" y="83"/>
                      <a:pt x="42" y="83"/>
                    </a:cubicBezTo>
                    <a:cubicBezTo>
                      <a:pt x="41" y="84"/>
                      <a:pt x="40" y="85"/>
                      <a:pt x="40" y="86"/>
                    </a:cubicBezTo>
                    <a:cubicBezTo>
                      <a:pt x="40" y="87"/>
                      <a:pt x="40" y="87"/>
                      <a:pt x="40" y="87"/>
                    </a:cubicBezTo>
                    <a:cubicBezTo>
                      <a:pt x="40" y="89"/>
                      <a:pt x="40" y="91"/>
                      <a:pt x="38" y="94"/>
                    </a:cubicBezTo>
                    <a:cubicBezTo>
                      <a:pt x="36" y="95"/>
                      <a:pt x="35" y="96"/>
                      <a:pt x="34" y="96"/>
                    </a:cubicBezTo>
                    <a:cubicBezTo>
                      <a:pt x="33" y="97"/>
                      <a:pt x="31" y="98"/>
                      <a:pt x="31" y="100"/>
                    </a:cubicBezTo>
                    <a:cubicBezTo>
                      <a:pt x="31" y="100"/>
                      <a:pt x="31" y="101"/>
                      <a:pt x="31" y="101"/>
                    </a:cubicBezTo>
                    <a:cubicBezTo>
                      <a:pt x="30" y="102"/>
                      <a:pt x="29" y="103"/>
                      <a:pt x="26" y="103"/>
                    </a:cubicBezTo>
                    <a:cubicBezTo>
                      <a:pt x="24" y="103"/>
                      <a:pt x="22" y="103"/>
                      <a:pt x="20" y="104"/>
                    </a:cubicBezTo>
                    <a:cubicBezTo>
                      <a:pt x="18" y="105"/>
                      <a:pt x="16" y="106"/>
                      <a:pt x="15" y="106"/>
                    </a:cubicBezTo>
                    <a:cubicBezTo>
                      <a:pt x="13" y="106"/>
                      <a:pt x="12" y="106"/>
                      <a:pt x="11" y="107"/>
                    </a:cubicBezTo>
                    <a:cubicBezTo>
                      <a:pt x="9" y="109"/>
                      <a:pt x="8" y="111"/>
                      <a:pt x="8" y="115"/>
                    </a:cubicBezTo>
                    <a:cubicBezTo>
                      <a:pt x="7" y="121"/>
                      <a:pt x="7" y="123"/>
                      <a:pt x="4" y="128"/>
                    </a:cubicBezTo>
                    <a:cubicBezTo>
                      <a:pt x="0" y="133"/>
                      <a:pt x="1" y="141"/>
                      <a:pt x="1" y="141"/>
                    </a:cubicBezTo>
                    <a:cubicBezTo>
                      <a:pt x="1" y="141"/>
                      <a:pt x="1" y="142"/>
                      <a:pt x="1" y="142"/>
                    </a:cubicBezTo>
                    <a:cubicBezTo>
                      <a:pt x="4" y="143"/>
                      <a:pt x="6" y="146"/>
                      <a:pt x="6" y="147"/>
                    </a:cubicBezTo>
                    <a:cubicBezTo>
                      <a:pt x="7" y="150"/>
                      <a:pt x="9" y="150"/>
                      <a:pt x="11" y="150"/>
                    </a:cubicBezTo>
                    <a:cubicBezTo>
                      <a:pt x="14" y="151"/>
                      <a:pt x="14" y="151"/>
                      <a:pt x="14" y="153"/>
                    </a:cubicBezTo>
                    <a:cubicBezTo>
                      <a:pt x="14" y="156"/>
                      <a:pt x="16" y="160"/>
                      <a:pt x="18" y="160"/>
                    </a:cubicBezTo>
                    <a:cubicBezTo>
                      <a:pt x="21" y="160"/>
                      <a:pt x="23" y="160"/>
                      <a:pt x="25" y="159"/>
                    </a:cubicBezTo>
                    <a:cubicBezTo>
                      <a:pt x="28" y="158"/>
                      <a:pt x="29" y="157"/>
                      <a:pt x="30" y="154"/>
                    </a:cubicBezTo>
                    <a:cubicBezTo>
                      <a:pt x="31" y="154"/>
                      <a:pt x="34" y="156"/>
                      <a:pt x="35" y="158"/>
                    </a:cubicBezTo>
                    <a:cubicBezTo>
                      <a:pt x="35" y="158"/>
                      <a:pt x="36" y="160"/>
                      <a:pt x="36" y="161"/>
                    </a:cubicBezTo>
                    <a:cubicBezTo>
                      <a:pt x="37" y="163"/>
                      <a:pt x="37" y="166"/>
                      <a:pt x="39" y="168"/>
                    </a:cubicBezTo>
                    <a:cubicBezTo>
                      <a:pt x="43" y="172"/>
                      <a:pt x="43" y="172"/>
                      <a:pt x="43" y="172"/>
                    </a:cubicBezTo>
                    <a:cubicBezTo>
                      <a:pt x="44" y="173"/>
                      <a:pt x="45" y="174"/>
                      <a:pt x="45" y="175"/>
                    </a:cubicBezTo>
                    <a:cubicBezTo>
                      <a:pt x="45" y="175"/>
                      <a:pt x="45" y="176"/>
                      <a:pt x="45" y="177"/>
                    </a:cubicBezTo>
                    <a:cubicBezTo>
                      <a:pt x="44" y="180"/>
                      <a:pt x="44" y="183"/>
                      <a:pt x="46" y="185"/>
                    </a:cubicBezTo>
                    <a:cubicBezTo>
                      <a:pt x="47" y="187"/>
                      <a:pt x="47" y="187"/>
                      <a:pt x="47" y="187"/>
                    </a:cubicBezTo>
                    <a:cubicBezTo>
                      <a:pt x="49" y="189"/>
                      <a:pt x="50" y="191"/>
                      <a:pt x="52" y="191"/>
                    </a:cubicBezTo>
                    <a:cubicBezTo>
                      <a:pt x="54" y="191"/>
                      <a:pt x="54" y="191"/>
                      <a:pt x="54" y="191"/>
                    </a:cubicBezTo>
                    <a:cubicBezTo>
                      <a:pt x="55" y="191"/>
                      <a:pt x="57" y="191"/>
                      <a:pt x="58" y="193"/>
                    </a:cubicBezTo>
                    <a:cubicBezTo>
                      <a:pt x="59" y="194"/>
                      <a:pt x="59" y="195"/>
                      <a:pt x="59" y="196"/>
                    </a:cubicBezTo>
                    <a:cubicBezTo>
                      <a:pt x="59" y="199"/>
                      <a:pt x="59" y="199"/>
                      <a:pt x="59" y="199"/>
                    </a:cubicBezTo>
                    <a:cubicBezTo>
                      <a:pt x="60" y="199"/>
                      <a:pt x="60" y="201"/>
                      <a:pt x="61" y="204"/>
                    </a:cubicBezTo>
                    <a:cubicBezTo>
                      <a:pt x="61" y="204"/>
                      <a:pt x="61" y="204"/>
                      <a:pt x="61" y="204"/>
                    </a:cubicBezTo>
                    <a:cubicBezTo>
                      <a:pt x="64" y="205"/>
                      <a:pt x="66" y="205"/>
                      <a:pt x="67" y="203"/>
                    </a:cubicBezTo>
                    <a:cubicBezTo>
                      <a:pt x="67" y="203"/>
                      <a:pt x="68" y="203"/>
                      <a:pt x="68" y="203"/>
                    </a:cubicBezTo>
                    <a:cubicBezTo>
                      <a:pt x="69" y="203"/>
                      <a:pt x="71" y="203"/>
                      <a:pt x="72" y="205"/>
                    </a:cubicBezTo>
                    <a:cubicBezTo>
                      <a:pt x="75" y="207"/>
                      <a:pt x="77" y="205"/>
                      <a:pt x="79" y="202"/>
                    </a:cubicBezTo>
                    <a:cubicBezTo>
                      <a:pt x="80" y="202"/>
                      <a:pt x="80" y="202"/>
                      <a:pt x="80" y="202"/>
                    </a:cubicBezTo>
                    <a:cubicBezTo>
                      <a:pt x="80" y="202"/>
                      <a:pt x="81" y="202"/>
                      <a:pt x="81" y="203"/>
                    </a:cubicBezTo>
                    <a:cubicBezTo>
                      <a:pt x="82" y="203"/>
                      <a:pt x="83" y="205"/>
                      <a:pt x="85" y="204"/>
                    </a:cubicBezTo>
                    <a:cubicBezTo>
                      <a:pt x="89" y="204"/>
                      <a:pt x="91" y="203"/>
                      <a:pt x="92" y="203"/>
                    </a:cubicBezTo>
                    <a:cubicBezTo>
                      <a:pt x="92" y="203"/>
                      <a:pt x="92" y="202"/>
                      <a:pt x="92" y="202"/>
                    </a:cubicBezTo>
                    <a:cubicBezTo>
                      <a:pt x="92" y="201"/>
                      <a:pt x="93" y="199"/>
                      <a:pt x="94" y="199"/>
                    </a:cubicBezTo>
                    <a:cubicBezTo>
                      <a:pt x="94" y="198"/>
                      <a:pt x="94" y="198"/>
                      <a:pt x="95" y="199"/>
                    </a:cubicBezTo>
                    <a:cubicBezTo>
                      <a:pt x="95" y="199"/>
                      <a:pt x="96" y="200"/>
                      <a:pt x="118" y="201"/>
                    </a:cubicBezTo>
                    <a:cubicBezTo>
                      <a:pt x="119" y="201"/>
                      <a:pt x="119" y="200"/>
                      <a:pt x="119" y="199"/>
                    </a:cubicBezTo>
                    <a:cubicBezTo>
                      <a:pt x="119" y="199"/>
                      <a:pt x="119" y="199"/>
                      <a:pt x="119" y="199"/>
                    </a:cubicBezTo>
                    <a:cubicBezTo>
                      <a:pt x="120" y="196"/>
                      <a:pt x="122" y="193"/>
                      <a:pt x="126" y="193"/>
                    </a:cubicBezTo>
                    <a:cubicBezTo>
                      <a:pt x="129" y="193"/>
                      <a:pt x="137" y="192"/>
                      <a:pt x="138" y="189"/>
                    </a:cubicBezTo>
                    <a:cubicBezTo>
                      <a:pt x="138" y="189"/>
                      <a:pt x="138" y="188"/>
                      <a:pt x="138" y="187"/>
                    </a:cubicBezTo>
                    <a:cubicBezTo>
                      <a:pt x="136" y="184"/>
                      <a:pt x="137" y="181"/>
                      <a:pt x="140" y="179"/>
                    </a:cubicBezTo>
                    <a:cubicBezTo>
                      <a:pt x="142" y="178"/>
                      <a:pt x="143" y="178"/>
                      <a:pt x="145" y="178"/>
                    </a:cubicBezTo>
                    <a:cubicBezTo>
                      <a:pt x="146" y="178"/>
                      <a:pt x="147" y="178"/>
                      <a:pt x="149" y="176"/>
                    </a:cubicBezTo>
                    <a:cubicBezTo>
                      <a:pt x="151" y="175"/>
                      <a:pt x="151" y="175"/>
                      <a:pt x="151" y="175"/>
                    </a:cubicBezTo>
                    <a:cubicBezTo>
                      <a:pt x="153" y="172"/>
                      <a:pt x="155" y="170"/>
                      <a:pt x="158" y="172"/>
                    </a:cubicBezTo>
                    <a:cubicBezTo>
                      <a:pt x="159" y="173"/>
                      <a:pt x="159" y="173"/>
                      <a:pt x="159" y="173"/>
                    </a:cubicBezTo>
                    <a:cubicBezTo>
                      <a:pt x="159" y="174"/>
                      <a:pt x="160" y="174"/>
                      <a:pt x="160" y="174"/>
                    </a:cubicBezTo>
                    <a:cubicBezTo>
                      <a:pt x="160" y="173"/>
                      <a:pt x="161" y="173"/>
                      <a:pt x="161" y="173"/>
                    </a:cubicBezTo>
                    <a:cubicBezTo>
                      <a:pt x="162" y="170"/>
                      <a:pt x="162" y="170"/>
                      <a:pt x="162" y="170"/>
                    </a:cubicBezTo>
                    <a:cubicBezTo>
                      <a:pt x="162" y="170"/>
                      <a:pt x="162" y="167"/>
                      <a:pt x="162" y="161"/>
                    </a:cubicBezTo>
                    <a:cubicBezTo>
                      <a:pt x="162" y="157"/>
                      <a:pt x="162" y="157"/>
                      <a:pt x="162" y="157"/>
                    </a:cubicBezTo>
                    <a:cubicBezTo>
                      <a:pt x="162" y="156"/>
                      <a:pt x="163" y="155"/>
                      <a:pt x="163" y="154"/>
                    </a:cubicBezTo>
                    <a:cubicBezTo>
                      <a:pt x="163" y="151"/>
                      <a:pt x="162" y="149"/>
                      <a:pt x="161" y="147"/>
                    </a:cubicBezTo>
                    <a:cubicBezTo>
                      <a:pt x="160" y="146"/>
                      <a:pt x="159" y="139"/>
                      <a:pt x="158" y="135"/>
                    </a:cubicBezTo>
                    <a:cubicBezTo>
                      <a:pt x="158" y="135"/>
                      <a:pt x="158" y="135"/>
                      <a:pt x="158" y="135"/>
                    </a:cubicBezTo>
                    <a:cubicBezTo>
                      <a:pt x="158" y="135"/>
                      <a:pt x="153" y="131"/>
                      <a:pt x="152" y="130"/>
                    </a:cubicBezTo>
                    <a:cubicBezTo>
                      <a:pt x="153" y="129"/>
                      <a:pt x="155" y="126"/>
                      <a:pt x="155" y="122"/>
                    </a:cubicBezTo>
                    <a:cubicBezTo>
                      <a:pt x="155" y="122"/>
                      <a:pt x="155" y="122"/>
                      <a:pt x="155" y="122"/>
                    </a:cubicBezTo>
                    <a:cubicBezTo>
                      <a:pt x="155" y="119"/>
                      <a:pt x="153" y="117"/>
                      <a:pt x="152" y="115"/>
                    </a:cubicBezTo>
                    <a:cubicBezTo>
                      <a:pt x="151" y="114"/>
                      <a:pt x="151" y="114"/>
                      <a:pt x="151" y="114"/>
                    </a:cubicBezTo>
                    <a:cubicBezTo>
                      <a:pt x="152" y="114"/>
                      <a:pt x="153" y="114"/>
                      <a:pt x="153" y="114"/>
                    </a:cubicBezTo>
                    <a:cubicBezTo>
                      <a:pt x="155" y="113"/>
                      <a:pt x="157" y="113"/>
                      <a:pt x="157" y="112"/>
                    </a:cubicBezTo>
                    <a:cubicBezTo>
                      <a:pt x="157" y="112"/>
                      <a:pt x="157" y="112"/>
                      <a:pt x="157" y="111"/>
                    </a:cubicBezTo>
                    <a:cubicBezTo>
                      <a:pt x="157" y="110"/>
                      <a:pt x="157" y="110"/>
                      <a:pt x="156" y="109"/>
                    </a:cubicBezTo>
                    <a:cubicBezTo>
                      <a:pt x="156" y="108"/>
                      <a:pt x="155" y="108"/>
                      <a:pt x="155" y="108"/>
                    </a:cubicBezTo>
                    <a:cubicBezTo>
                      <a:pt x="155" y="107"/>
                      <a:pt x="156" y="107"/>
                      <a:pt x="156" y="107"/>
                    </a:cubicBezTo>
                    <a:cubicBezTo>
                      <a:pt x="156" y="106"/>
                      <a:pt x="157" y="105"/>
                      <a:pt x="157" y="105"/>
                    </a:cubicBezTo>
                    <a:cubicBezTo>
                      <a:pt x="157" y="104"/>
                      <a:pt x="156" y="103"/>
                      <a:pt x="155" y="102"/>
                    </a:cubicBezTo>
                    <a:cubicBezTo>
                      <a:pt x="154" y="100"/>
                      <a:pt x="154" y="100"/>
                      <a:pt x="154" y="100"/>
                    </a:cubicBezTo>
                    <a:cubicBezTo>
                      <a:pt x="152" y="99"/>
                      <a:pt x="150" y="97"/>
                      <a:pt x="150" y="97"/>
                    </a:cubicBezTo>
                    <a:cubicBezTo>
                      <a:pt x="150" y="97"/>
                      <a:pt x="151" y="97"/>
                      <a:pt x="151" y="97"/>
                    </a:cubicBezTo>
                    <a:cubicBezTo>
                      <a:pt x="152" y="96"/>
                      <a:pt x="153" y="96"/>
                      <a:pt x="154" y="97"/>
                    </a:cubicBezTo>
                    <a:cubicBezTo>
                      <a:pt x="155" y="97"/>
                      <a:pt x="156" y="97"/>
                      <a:pt x="157" y="96"/>
                    </a:cubicBezTo>
                    <a:cubicBezTo>
                      <a:pt x="158" y="96"/>
                      <a:pt x="158" y="95"/>
                      <a:pt x="158" y="94"/>
                    </a:cubicBezTo>
                    <a:cubicBezTo>
                      <a:pt x="158" y="94"/>
                      <a:pt x="158" y="89"/>
                      <a:pt x="158" y="89"/>
                    </a:cubicBezTo>
                    <a:cubicBezTo>
                      <a:pt x="158" y="87"/>
                      <a:pt x="158" y="84"/>
                      <a:pt x="159" y="84"/>
                    </a:cubicBezTo>
                    <a:cubicBezTo>
                      <a:pt x="160" y="84"/>
                      <a:pt x="164" y="83"/>
                      <a:pt x="165" y="80"/>
                    </a:cubicBezTo>
                    <a:cubicBezTo>
                      <a:pt x="166" y="79"/>
                      <a:pt x="166" y="77"/>
                      <a:pt x="164" y="76"/>
                    </a:cubicBezTo>
                    <a:cubicBezTo>
                      <a:pt x="163" y="74"/>
                      <a:pt x="163" y="72"/>
                      <a:pt x="162" y="71"/>
                    </a:cubicBezTo>
                    <a:cubicBezTo>
                      <a:pt x="162" y="69"/>
                      <a:pt x="161" y="67"/>
                      <a:pt x="159" y="66"/>
                    </a:cubicBezTo>
                    <a:cubicBezTo>
                      <a:pt x="158" y="66"/>
                      <a:pt x="157" y="66"/>
                      <a:pt x="156" y="65"/>
                    </a:cubicBezTo>
                    <a:cubicBezTo>
                      <a:pt x="156" y="65"/>
                      <a:pt x="155" y="65"/>
                      <a:pt x="155" y="65"/>
                    </a:cubicBezTo>
                    <a:cubicBezTo>
                      <a:pt x="153" y="65"/>
                      <a:pt x="151" y="65"/>
                      <a:pt x="150" y="65"/>
                    </a:cubicBezTo>
                    <a:cubicBezTo>
                      <a:pt x="146" y="64"/>
                      <a:pt x="142" y="65"/>
                      <a:pt x="139" y="66"/>
                    </a:cubicBezTo>
                    <a:cubicBezTo>
                      <a:pt x="138" y="67"/>
                      <a:pt x="136" y="67"/>
                      <a:pt x="135" y="67"/>
                    </a:cubicBezTo>
                    <a:cubicBezTo>
                      <a:pt x="133" y="67"/>
                      <a:pt x="131" y="67"/>
                      <a:pt x="131" y="66"/>
                    </a:cubicBezTo>
                    <a:cubicBezTo>
                      <a:pt x="131" y="66"/>
                      <a:pt x="131" y="66"/>
                      <a:pt x="131" y="66"/>
                    </a:cubicBezTo>
                    <a:cubicBezTo>
                      <a:pt x="133" y="65"/>
                      <a:pt x="134" y="64"/>
                      <a:pt x="134" y="63"/>
                    </a:cubicBezTo>
                    <a:cubicBezTo>
                      <a:pt x="134" y="63"/>
                      <a:pt x="134" y="63"/>
                      <a:pt x="134" y="63"/>
                    </a:cubicBezTo>
                    <a:cubicBezTo>
                      <a:pt x="134" y="62"/>
                      <a:pt x="133" y="61"/>
                      <a:pt x="132" y="60"/>
                    </a:cubicBezTo>
                    <a:cubicBezTo>
                      <a:pt x="131" y="59"/>
                      <a:pt x="129" y="56"/>
                      <a:pt x="129" y="54"/>
                    </a:cubicBezTo>
                    <a:cubicBezTo>
                      <a:pt x="128" y="52"/>
                      <a:pt x="124" y="51"/>
                      <a:pt x="123" y="51"/>
                    </a:cubicBezTo>
                    <a:cubicBezTo>
                      <a:pt x="121" y="51"/>
                      <a:pt x="121" y="51"/>
                      <a:pt x="121" y="51"/>
                    </a:cubicBezTo>
                    <a:cubicBezTo>
                      <a:pt x="120" y="52"/>
                      <a:pt x="119" y="52"/>
                      <a:pt x="118" y="52"/>
                    </a:cubicBezTo>
                    <a:cubicBezTo>
                      <a:pt x="118" y="51"/>
                      <a:pt x="118" y="51"/>
                      <a:pt x="118" y="51"/>
                    </a:cubicBezTo>
                    <a:cubicBezTo>
                      <a:pt x="116" y="51"/>
                      <a:pt x="114" y="50"/>
                      <a:pt x="111" y="53"/>
                    </a:cubicBezTo>
                    <a:cubicBezTo>
                      <a:pt x="109" y="56"/>
                      <a:pt x="106" y="54"/>
                      <a:pt x="105" y="54"/>
                    </a:cubicBezTo>
                    <a:cubicBezTo>
                      <a:pt x="105" y="53"/>
                      <a:pt x="105" y="51"/>
                      <a:pt x="105" y="46"/>
                    </a:cubicBezTo>
                    <a:cubicBezTo>
                      <a:pt x="105" y="42"/>
                      <a:pt x="103" y="41"/>
                      <a:pt x="101" y="41"/>
                    </a:cubicBezTo>
                    <a:cubicBezTo>
                      <a:pt x="100" y="41"/>
                      <a:pt x="100" y="41"/>
                      <a:pt x="100" y="41"/>
                    </a:cubicBezTo>
                    <a:cubicBezTo>
                      <a:pt x="98" y="40"/>
                      <a:pt x="98" y="40"/>
                      <a:pt x="98" y="40"/>
                    </a:cubicBezTo>
                    <a:cubicBezTo>
                      <a:pt x="96" y="39"/>
                      <a:pt x="95" y="39"/>
                      <a:pt x="95" y="36"/>
                    </a:cubicBezTo>
                    <a:cubicBezTo>
                      <a:pt x="94" y="31"/>
                      <a:pt x="94" y="30"/>
                      <a:pt x="91" y="29"/>
                    </a:cubicBezTo>
                    <a:cubicBezTo>
                      <a:pt x="90" y="29"/>
                      <a:pt x="90" y="29"/>
                      <a:pt x="90" y="29"/>
                    </a:cubicBezTo>
                    <a:cubicBezTo>
                      <a:pt x="89" y="28"/>
                      <a:pt x="88" y="27"/>
                      <a:pt x="87" y="24"/>
                    </a:cubicBezTo>
                    <a:cubicBezTo>
                      <a:pt x="87" y="23"/>
                      <a:pt x="87" y="23"/>
                      <a:pt x="87" y="23"/>
                    </a:cubicBezTo>
                    <a:cubicBezTo>
                      <a:pt x="86" y="22"/>
                      <a:pt x="86" y="22"/>
                      <a:pt x="86" y="22"/>
                    </a:cubicBezTo>
                    <a:cubicBezTo>
                      <a:pt x="86" y="20"/>
                      <a:pt x="85" y="19"/>
                      <a:pt x="85" y="19"/>
                    </a:cubicBezTo>
                    <a:cubicBezTo>
                      <a:pt x="85" y="18"/>
                      <a:pt x="85" y="18"/>
                      <a:pt x="86" y="17"/>
                    </a:cubicBezTo>
                    <a:cubicBezTo>
                      <a:pt x="86" y="16"/>
                      <a:pt x="86" y="16"/>
                      <a:pt x="86" y="15"/>
                    </a:cubicBezTo>
                    <a:cubicBezTo>
                      <a:pt x="86" y="13"/>
                      <a:pt x="85" y="11"/>
                      <a:pt x="83" y="8"/>
                    </a:cubicBezTo>
                    <a:cubicBezTo>
                      <a:pt x="82" y="5"/>
                      <a:pt x="81" y="3"/>
                      <a:pt x="81" y="2"/>
                    </a:cubicBezTo>
                    <a:cubicBezTo>
                      <a:pt x="81" y="2"/>
                      <a:pt x="81" y="1"/>
                      <a:pt x="81" y="1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1" y="1"/>
                      <a:pt x="81" y="1"/>
                      <a:pt x="81" y="0"/>
                    </a:cubicBezTo>
                    <a:cubicBezTo>
                      <a:pt x="81" y="0"/>
                      <a:pt x="80" y="0"/>
                      <a:pt x="80" y="1"/>
                    </a:cubicBezTo>
                    <a:close/>
                    <a:moveTo>
                      <a:pt x="80" y="1"/>
                    </a:moveTo>
                    <a:cubicBezTo>
                      <a:pt x="80" y="1"/>
                      <a:pt x="80" y="1"/>
                      <a:pt x="80" y="1"/>
                    </a:cubicBezTo>
                    <a:cubicBezTo>
                      <a:pt x="80" y="1"/>
                      <a:pt x="80" y="1"/>
                      <a:pt x="80" y="1"/>
                    </a:cubicBezTo>
                    <a:close/>
                    <a:moveTo>
                      <a:pt x="71" y="17"/>
                    </a:moveTo>
                    <a:cubicBezTo>
                      <a:pt x="72" y="16"/>
                      <a:pt x="73" y="15"/>
                      <a:pt x="73" y="13"/>
                    </a:cubicBezTo>
                    <a:cubicBezTo>
                      <a:pt x="74" y="12"/>
                      <a:pt x="74" y="11"/>
                      <a:pt x="75" y="10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77" y="10"/>
                      <a:pt x="77" y="9"/>
                      <a:pt x="78" y="8"/>
                    </a:cubicBezTo>
                    <a:cubicBezTo>
                      <a:pt x="79" y="8"/>
                      <a:pt x="79" y="7"/>
                      <a:pt x="79" y="7"/>
                    </a:cubicBezTo>
                    <a:cubicBezTo>
                      <a:pt x="79" y="6"/>
                      <a:pt x="79" y="6"/>
                      <a:pt x="78" y="6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8" y="6"/>
                      <a:pt x="78" y="5"/>
                      <a:pt x="79" y="5"/>
                    </a:cubicBezTo>
                    <a:cubicBezTo>
                      <a:pt x="79" y="5"/>
                      <a:pt x="79" y="4"/>
                      <a:pt x="80" y="3"/>
                    </a:cubicBezTo>
                    <a:cubicBezTo>
                      <a:pt x="80" y="5"/>
                      <a:pt x="80" y="7"/>
                      <a:pt x="82" y="9"/>
                    </a:cubicBezTo>
                    <a:cubicBezTo>
                      <a:pt x="83" y="12"/>
                      <a:pt x="84" y="14"/>
                      <a:pt x="84" y="15"/>
                    </a:cubicBezTo>
                    <a:cubicBezTo>
                      <a:pt x="84" y="16"/>
                      <a:pt x="84" y="16"/>
                      <a:pt x="84" y="17"/>
                    </a:cubicBezTo>
                    <a:cubicBezTo>
                      <a:pt x="84" y="17"/>
                      <a:pt x="84" y="18"/>
                      <a:pt x="84" y="19"/>
                    </a:cubicBezTo>
                    <a:cubicBezTo>
                      <a:pt x="84" y="20"/>
                      <a:pt x="84" y="21"/>
                      <a:pt x="85" y="22"/>
                    </a:cubicBezTo>
                    <a:cubicBezTo>
                      <a:pt x="85" y="24"/>
                      <a:pt x="85" y="24"/>
                      <a:pt x="85" y="24"/>
                    </a:cubicBezTo>
                    <a:cubicBezTo>
                      <a:pt x="86" y="25"/>
                      <a:pt x="86" y="25"/>
                      <a:pt x="86" y="25"/>
                    </a:cubicBezTo>
                    <a:cubicBezTo>
                      <a:pt x="86" y="27"/>
                      <a:pt x="87" y="30"/>
                      <a:pt x="90" y="31"/>
                    </a:cubicBezTo>
                    <a:cubicBezTo>
                      <a:pt x="90" y="31"/>
                      <a:pt x="90" y="31"/>
                      <a:pt x="90" y="31"/>
                    </a:cubicBezTo>
                    <a:cubicBezTo>
                      <a:pt x="92" y="32"/>
                      <a:pt x="93" y="32"/>
                      <a:pt x="93" y="36"/>
                    </a:cubicBezTo>
                    <a:cubicBezTo>
                      <a:pt x="93" y="40"/>
                      <a:pt x="95" y="41"/>
                      <a:pt x="97" y="42"/>
                    </a:cubicBezTo>
                    <a:cubicBezTo>
                      <a:pt x="99" y="42"/>
                      <a:pt x="99" y="42"/>
                      <a:pt x="99" y="42"/>
                    </a:cubicBezTo>
                    <a:cubicBezTo>
                      <a:pt x="101" y="43"/>
                      <a:pt x="101" y="43"/>
                      <a:pt x="101" y="43"/>
                    </a:cubicBezTo>
                    <a:cubicBezTo>
                      <a:pt x="102" y="43"/>
                      <a:pt x="103" y="43"/>
                      <a:pt x="103" y="47"/>
                    </a:cubicBezTo>
                    <a:cubicBezTo>
                      <a:pt x="103" y="52"/>
                      <a:pt x="104" y="55"/>
                      <a:pt x="104" y="55"/>
                    </a:cubicBezTo>
                    <a:cubicBezTo>
                      <a:pt x="104" y="55"/>
                      <a:pt x="104" y="55"/>
                      <a:pt x="104" y="55"/>
                    </a:cubicBezTo>
                    <a:cubicBezTo>
                      <a:pt x="105" y="56"/>
                      <a:pt x="109" y="58"/>
                      <a:pt x="113" y="54"/>
                    </a:cubicBezTo>
                    <a:cubicBezTo>
                      <a:pt x="115" y="52"/>
                      <a:pt x="116" y="52"/>
                      <a:pt x="117" y="53"/>
                    </a:cubicBezTo>
                    <a:cubicBezTo>
                      <a:pt x="118" y="53"/>
                      <a:pt x="118" y="53"/>
                      <a:pt x="118" y="53"/>
                    </a:cubicBezTo>
                    <a:cubicBezTo>
                      <a:pt x="119" y="54"/>
                      <a:pt x="120" y="53"/>
                      <a:pt x="121" y="53"/>
                    </a:cubicBezTo>
                    <a:cubicBezTo>
                      <a:pt x="123" y="53"/>
                      <a:pt x="123" y="53"/>
                      <a:pt x="123" y="53"/>
                    </a:cubicBezTo>
                    <a:cubicBezTo>
                      <a:pt x="124" y="53"/>
                      <a:pt x="127" y="54"/>
                      <a:pt x="127" y="55"/>
                    </a:cubicBezTo>
                    <a:cubicBezTo>
                      <a:pt x="127" y="57"/>
                      <a:pt x="130" y="61"/>
                      <a:pt x="131" y="62"/>
                    </a:cubicBezTo>
                    <a:cubicBezTo>
                      <a:pt x="132" y="62"/>
                      <a:pt x="132" y="62"/>
                      <a:pt x="132" y="63"/>
                    </a:cubicBezTo>
                    <a:cubicBezTo>
                      <a:pt x="132" y="63"/>
                      <a:pt x="132" y="64"/>
                      <a:pt x="131" y="64"/>
                    </a:cubicBezTo>
                    <a:cubicBezTo>
                      <a:pt x="129" y="65"/>
                      <a:pt x="129" y="66"/>
                      <a:pt x="129" y="67"/>
                    </a:cubicBezTo>
                    <a:cubicBezTo>
                      <a:pt x="129" y="69"/>
                      <a:pt x="133" y="69"/>
                      <a:pt x="135" y="69"/>
                    </a:cubicBezTo>
                    <a:cubicBezTo>
                      <a:pt x="137" y="69"/>
                      <a:pt x="138" y="69"/>
                      <a:pt x="140" y="68"/>
                    </a:cubicBezTo>
                    <a:cubicBezTo>
                      <a:pt x="143" y="67"/>
                      <a:pt x="146" y="66"/>
                      <a:pt x="149" y="67"/>
                    </a:cubicBezTo>
                    <a:cubicBezTo>
                      <a:pt x="151" y="67"/>
                      <a:pt x="153" y="67"/>
                      <a:pt x="155" y="67"/>
                    </a:cubicBezTo>
                    <a:cubicBezTo>
                      <a:pt x="156" y="67"/>
                      <a:pt x="157" y="68"/>
                      <a:pt x="158" y="68"/>
                    </a:cubicBezTo>
                    <a:cubicBezTo>
                      <a:pt x="160" y="69"/>
                      <a:pt x="160" y="70"/>
                      <a:pt x="161" y="71"/>
                    </a:cubicBezTo>
                    <a:cubicBezTo>
                      <a:pt x="161" y="73"/>
                      <a:pt x="161" y="75"/>
                      <a:pt x="163" y="77"/>
                    </a:cubicBezTo>
                    <a:cubicBezTo>
                      <a:pt x="164" y="77"/>
                      <a:pt x="164" y="78"/>
                      <a:pt x="164" y="78"/>
                    </a:cubicBezTo>
                    <a:cubicBezTo>
                      <a:pt x="164" y="79"/>
                      <a:pt x="164" y="79"/>
                      <a:pt x="164" y="79"/>
                    </a:cubicBezTo>
                    <a:cubicBezTo>
                      <a:pt x="163" y="80"/>
                      <a:pt x="160" y="82"/>
                      <a:pt x="158" y="82"/>
                    </a:cubicBezTo>
                    <a:cubicBezTo>
                      <a:pt x="156" y="82"/>
                      <a:pt x="156" y="84"/>
                      <a:pt x="156" y="86"/>
                    </a:cubicBezTo>
                    <a:cubicBezTo>
                      <a:pt x="156" y="87"/>
                      <a:pt x="156" y="89"/>
                      <a:pt x="156" y="90"/>
                    </a:cubicBezTo>
                    <a:cubicBezTo>
                      <a:pt x="156" y="94"/>
                      <a:pt x="156" y="94"/>
                      <a:pt x="156" y="94"/>
                    </a:cubicBezTo>
                    <a:cubicBezTo>
                      <a:pt x="156" y="94"/>
                      <a:pt x="156" y="94"/>
                      <a:pt x="156" y="95"/>
                    </a:cubicBezTo>
                    <a:cubicBezTo>
                      <a:pt x="156" y="95"/>
                      <a:pt x="155" y="95"/>
                      <a:pt x="154" y="95"/>
                    </a:cubicBezTo>
                    <a:cubicBezTo>
                      <a:pt x="153" y="95"/>
                      <a:pt x="152" y="94"/>
                      <a:pt x="150" y="95"/>
                    </a:cubicBezTo>
                    <a:cubicBezTo>
                      <a:pt x="149" y="95"/>
                      <a:pt x="149" y="95"/>
                      <a:pt x="149" y="96"/>
                    </a:cubicBezTo>
                    <a:cubicBezTo>
                      <a:pt x="148" y="96"/>
                      <a:pt x="148" y="96"/>
                      <a:pt x="148" y="97"/>
                    </a:cubicBezTo>
                    <a:cubicBezTo>
                      <a:pt x="148" y="98"/>
                      <a:pt x="150" y="100"/>
                      <a:pt x="152" y="102"/>
                    </a:cubicBezTo>
                    <a:cubicBezTo>
                      <a:pt x="154" y="103"/>
                      <a:pt x="154" y="103"/>
                      <a:pt x="154" y="103"/>
                    </a:cubicBezTo>
                    <a:cubicBezTo>
                      <a:pt x="155" y="104"/>
                      <a:pt x="155" y="104"/>
                      <a:pt x="155" y="105"/>
                    </a:cubicBezTo>
                    <a:cubicBezTo>
                      <a:pt x="155" y="105"/>
                      <a:pt x="155" y="105"/>
                      <a:pt x="154" y="105"/>
                    </a:cubicBezTo>
                    <a:cubicBezTo>
                      <a:pt x="154" y="106"/>
                      <a:pt x="154" y="107"/>
                      <a:pt x="154" y="108"/>
                    </a:cubicBezTo>
                    <a:cubicBezTo>
                      <a:pt x="154" y="108"/>
                      <a:pt x="154" y="109"/>
                      <a:pt x="155" y="110"/>
                    </a:cubicBezTo>
                    <a:cubicBezTo>
                      <a:pt x="155" y="111"/>
                      <a:pt x="155" y="111"/>
                      <a:pt x="155" y="111"/>
                    </a:cubicBezTo>
                    <a:cubicBezTo>
                      <a:pt x="155" y="111"/>
                      <a:pt x="155" y="111"/>
                      <a:pt x="155" y="111"/>
                    </a:cubicBezTo>
                    <a:cubicBezTo>
                      <a:pt x="155" y="112"/>
                      <a:pt x="154" y="112"/>
                      <a:pt x="153" y="112"/>
                    </a:cubicBezTo>
                    <a:cubicBezTo>
                      <a:pt x="152" y="112"/>
                      <a:pt x="151" y="112"/>
                      <a:pt x="150" y="113"/>
                    </a:cubicBezTo>
                    <a:cubicBezTo>
                      <a:pt x="150" y="114"/>
                      <a:pt x="150" y="114"/>
                      <a:pt x="150" y="114"/>
                    </a:cubicBezTo>
                    <a:cubicBezTo>
                      <a:pt x="150" y="114"/>
                      <a:pt x="150" y="114"/>
                      <a:pt x="150" y="114"/>
                    </a:cubicBezTo>
                    <a:cubicBezTo>
                      <a:pt x="150" y="115"/>
                      <a:pt x="150" y="115"/>
                      <a:pt x="151" y="116"/>
                    </a:cubicBezTo>
                    <a:cubicBezTo>
                      <a:pt x="152" y="118"/>
                      <a:pt x="153" y="120"/>
                      <a:pt x="153" y="122"/>
                    </a:cubicBezTo>
                    <a:cubicBezTo>
                      <a:pt x="153" y="122"/>
                      <a:pt x="153" y="122"/>
                      <a:pt x="153" y="122"/>
                    </a:cubicBezTo>
                    <a:cubicBezTo>
                      <a:pt x="153" y="127"/>
                      <a:pt x="150" y="130"/>
                      <a:pt x="150" y="130"/>
                    </a:cubicBezTo>
                    <a:cubicBezTo>
                      <a:pt x="150" y="130"/>
                      <a:pt x="150" y="130"/>
                      <a:pt x="150" y="130"/>
                    </a:cubicBezTo>
                    <a:cubicBezTo>
                      <a:pt x="150" y="131"/>
                      <a:pt x="150" y="131"/>
                      <a:pt x="150" y="131"/>
                    </a:cubicBezTo>
                    <a:cubicBezTo>
                      <a:pt x="150" y="131"/>
                      <a:pt x="156" y="136"/>
                      <a:pt x="156" y="136"/>
                    </a:cubicBezTo>
                    <a:cubicBezTo>
                      <a:pt x="156" y="138"/>
                      <a:pt x="158" y="146"/>
                      <a:pt x="160" y="149"/>
                    </a:cubicBezTo>
                    <a:cubicBezTo>
                      <a:pt x="160" y="149"/>
                      <a:pt x="161" y="151"/>
                      <a:pt x="161" y="154"/>
                    </a:cubicBezTo>
                    <a:cubicBezTo>
                      <a:pt x="161" y="155"/>
                      <a:pt x="161" y="156"/>
                      <a:pt x="161" y="157"/>
                    </a:cubicBezTo>
                    <a:cubicBezTo>
                      <a:pt x="161" y="161"/>
                      <a:pt x="161" y="161"/>
                      <a:pt x="161" y="161"/>
                    </a:cubicBezTo>
                    <a:cubicBezTo>
                      <a:pt x="161" y="167"/>
                      <a:pt x="160" y="169"/>
                      <a:pt x="160" y="169"/>
                    </a:cubicBezTo>
                    <a:cubicBezTo>
                      <a:pt x="160" y="169"/>
                      <a:pt x="160" y="170"/>
                      <a:pt x="159" y="171"/>
                    </a:cubicBezTo>
                    <a:cubicBezTo>
                      <a:pt x="159" y="171"/>
                      <a:pt x="159" y="171"/>
                      <a:pt x="159" y="171"/>
                    </a:cubicBezTo>
                    <a:cubicBezTo>
                      <a:pt x="155" y="167"/>
                      <a:pt x="152" y="171"/>
                      <a:pt x="149" y="174"/>
                    </a:cubicBezTo>
                    <a:cubicBezTo>
                      <a:pt x="148" y="175"/>
                      <a:pt x="148" y="175"/>
                      <a:pt x="148" y="175"/>
                    </a:cubicBezTo>
                    <a:cubicBezTo>
                      <a:pt x="147" y="176"/>
                      <a:pt x="146" y="176"/>
                      <a:pt x="145" y="176"/>
                    </a:cubicBezTo>
                    <a:cubicBezTo>
                      <a:pt x="143" y="176"/>
                      <a:pt x="142" y="176"/>
                      <a:pt x="139" y="178"/>
                    </a:cubicBezTo>
                    <a:cubicBezTo>
                      <a:pt x="137" y="179"/>
                      <a:pt x="135" y="182"/>
                      <a:pt x="135" y="184"/>
                    </a:cubicBezTo>
                    <a:cubicBezTo>
                      <a:pt x="135" y="186"/>
                      <a:pt x="136" y="187"/>
                      <a:pt x="136" y="188"/>
                    </a:cubicBezTo>
                    <a:cubicBezTo>
                      <a:pt x="136" y="188"/>
                      <a:pt x="136" y="188"/>
                      <a:pt x="136" y="188"/>
                    </a:cubicBezTo>
                    <a:cubicBezTo>
                      <a:pt x="136" y="188"/>
                      <a:pt x="136" y="189"/>
                      <a:pt x="136" y="189"/>
                    </a:cubicBezTo>
                    <a:cubicBezTo>
                      <a:pt x="136" y="190"/>
                      <a:pt x="131" y="191"/>
                      <a:pt x="126" y="191"/>
                    </a:cubicBezTo>
                    <a:cubicBezTo>
                      <a:pt x="122" y="191"/>
                      <a:pt x="119" y="194"/>
                      <a:pt x="117" y="198"/>
                    </a:cubicBezTo>
                    <a:cubicBezTo>
                      <a:pt x="117" y="198"/>
                      <a:pt x="117" y="199"/>
                      <a:pt x="117" y="199"/>
                    </a:cubicBezTo>
                    <a:cubicBezTo>
                      <a:pt x="99" y="198"/>
                      <a:pt x="96" y="197"/>
                      <a:pt x="96" y="197"/>
                    </a:cubicBezTo>
                    <a:cubicBezTo>
                      <a:pt x="95" y="197"/>
                      <a:pt x="94" y="197"/>
                      <a:pt x="94" y="197"/>
                    </a:cubicBezTo>
                    <a:cubicBezTo>
                      <a:pt x="92" y="197"/>
                      <a:pt x="91" y="200"/>
                      <a:pt x="90" y="201"/>
                    </a:cubicBezTo>
                    <a:cubicBezTo>
                      <a:pt x="90" y="201"/>
                      <a:pt x="88" y="202"/>
                      <a:pt x="85" y="203"/>
                    </a:cubicBezTo>
                    <a:cubicBezTo>
                      <a:pt x="84" y="203"/>
                      <a:pt x="83" y="202"/>
                      <a:pt x="82" y="201"/>
                    </a:cubicBezTo>
                    <a:cubicBezTo>
                      <a:pt x="82" y="201"/>
                      <a:pt x="81" y="200"/>
                      <a:pt x="80" y="200"/>
                    </a:cubicBezTo>
                    <a:cubicBezTo>
                      <a:pt x="79" y="200"/>
                      <a:pt x="79" y="200"/>
                      <a:pt x="78" y="201"/>
                    </a:cubicBezTo>
                    <a:cubicBezTo>
                      <a:pt x="75" y="204"/>
                      <a:pt x="75" y="204"/>
                      <a:pt x="74" y="203"/>
                    </a:cubicBezTo>
                    <a:cubicBezTo>
                      <a:pt x="72" y="202"/>
                      <a:pt x="70" y="201"/>
                      <a:pt x="68" y="201"/>
                    </a:cubicBezTo>
                    <a:cubicBezTo>
                      <a:pt x="67" y="201"/>
                      <a:pt x="66" y="202"/>
                      <a:pt x="66" y="202"/>
                    </a:cubicBezTo>
                    <a:cubicBezTo>
                      <a:pt x="65" y="203"/>
                      <a:pt x="64" y="203"/>
                      <a:pt x="62" y="203"/>
                    </a:cubicBezTo>
                    <a:cubicBezTo>
                      <a:pt x="62" y="201"/>
                      <a:pt x="61" y="199"/>
                      <a:pt x="61" y="198"/>
                    </a:cubicBezTo>
                    <a:cubicBezTo>
                      <a:pt x="61" y="196"/>
                      <a:pt x="61" y="196"/>
                      <a:pt x="61" y="196"/>
                    </a:cubicBezTo>
                    <a:cubicBezTo>
                      <a:pt x="60" y="195"/>
                      <a:pt x="60" y="193"/>
                      <a:pt x="59" y="192"/>
                    </a:cubicBezTo>
                    <a:cubicBezTo>
                      <a:pt x="58" y="189"/>
                      <a:pt x="55" y="189"/>
                      <a:pt x="54" y="189"/>
                    </a:cubicBezTo>
                    <a:cubicBezTo>
                      <a:pt x="52" y="189"/>
                      <a:pt x="52" y="189"/>
                      <a:pt x="52" y="189"/>
                    </a:cubicBezTo>
                    <a:cubicBezTo>
                      <a:pt x="51" y="189"/>
                      <a:pt x="50" y="188"/>
                      <a:pt x="48" y="185"/>
                    </a:cubicBezTo>
                    <a:cubicBezTo>
                      <a:pt x="47" y="184"/>
                      <a:pt x="47" y="184"/>
                      <a:pt x="47" y="184"/>
                    </a:cubicBezTo>
                    <a:cubicBezTo>
                      <a:pt x="46" y="182"/>
                      <a:pt x="46" y="180"/>
                      <a:pt x="47" y="178"/>
                    </a:cubicBezTo>
                    <a:cubicBezTo>
                      <a:pt x="47" y="176"/>
                      <a:pt x="47" y="175"/>
                      <a:pt x="47" y="174"/>
                    </a:cubicBezTo>
                    <a:cubicBezTo>
                      <a:pt x="46" y="173"/>
                      <a:pt x="45" y="172"/>
                      <a:pt x="44" y="171"/>
                    </a:cubicBezTo>
                    <a:cubicBezTo>
                      <a:pt x="40" y="167"/>
                      <a:pt x="40" y="167"/>
                      <a:pt x="40" y="167"/>
                    </a:cubicBezTo>
                    <a:cubicBezTo>
                      <a:pt x="39" y="165"/>
                      <a:pt x="38" y="163"/>
                      <a:pt x="38" y="161"/>
                    </a:cubicBezTo>
                    <a:cubicBezTo>
                      <a:pt x="37" y="159"/>
                      <a:pt x="37" y="158"/>
                      <a:pt x="36" y="157"/>
                    </a:cubicBezTo>
                    <a:cubicBezTo>
                      <a:pt x="35" y="155"/>
                      <a:pt x="31" y="152"/>
                      <a:pt x="29" y="153"/>
                    </a:cubicBezTo>
                    <a:cubicBezTo>
                      <a:pt x="29" y="153"/>
                      <a:pt x="28" y="153"/>
                      <a:pt x="28" y="154"/>
                    </a:cubicBezTo>
                    <a:cubicBezTo>
                      <a:pt x="28" y="155"/>
                      <a:pt x="27" y="156"/>
                      <a:pt x="24" y="157"/>
                    </a:cubicBezTo>
                    <a:cubicBezTo>
                      <a:pt x="22" y="158"/>
                      <a:pt x="21" y="159"/>
                      <a:pt x="19" y="158"/>
                    </a:cubicBezTo>
                    <a:cubicBezTo>
                      <a:pt x="17" y="158"/>
                      <a:pt x="16" y="155"/>
                      <a:pt x="16" y="153"/>
                    </a:cubicBezTo>
                    <a:cubicBezTo>
                      <a:pt x="16" y="150"/>
                      <a:pt x="14" y="149"/>
                      <a:pt x="12" y="148"/>
                    </a:cubicBezTo>
                    <a:cubicBezTo>
                      <a:pt x="9" y="148"/>
                      <a:pt x="9" y="148"/>
                      <a:pt x="8" y="146"/>
                    </a:cubicBezTo>
                    <a:cubicBezTo>
                      <a:pt x="8" y="145"/>
                      <a:pt x="5" y="142"/>
                      <a:pt x="3" y="141"/>
                    </a:cubicBezTo>
                    <a:cubicBezTo>
                      <a:pt x="3" y="140"/>
                      <a:pt x="3" y="139"/>
                      <a:pt x="3" y="138"/>
                    </a:cubicBezTo>
                    <a:cubicBezTo>
                      <a:pt x="3" y="135"/>
                      <a:pt x="3" y="132"/>
                      <a:pt x="5" y="129"/>
                    </a:cubicBezTo>
                    <a:cubicBezTo>
                      <a:pt x="9" y="124"/>
                      <a:pt x="9" y="121"/>
                      <a:pt x="10" y="115"/>
                    </a:cubicBezTo>
                    <a:cubicBezTo>
                      <a:pt x="10" y="111"/>
                      <a:pt x="11" y="109"/>
                      <a:pt x="12" y="108"/>
                    </a:cubicBezTo>
                    <a:cubicBezTo>
                      <a:pt x="13" y="108"/>
                      <a:pt x="14" y="108"/>
                      <a:pt x="15" y="108"/>
                    </a:cubicBezTo>
                    <a:cubicBezTo>
                      <a:pt x="16" y="108"/>
                      <a:pt x="19" y="107"/>
                      <a:pt x="21" y="106"/>
                    </a:cubicBezTo>
                    <a:cubicBezTo>
                      <a:pt x="23" y="105"/>
                      <a:pt x="25" y="104"/>
                      <a:pt x="26" y="104"/>
                    </a:cubicBezTo>
                    <a:cubicBezTo>
                      <a:pt x="29" y="104"/>
                      <a:pt x="31" y="104"/>
                      <a:pt x="32" y="103"/>
                    </a:cubicBezTo>
                    <a:cubicBezTo>
                      <a:pt x="33" y="102"/>
                      <a:pt x="33" y="101"/>
                      <a:pt x="33" y="100"/>
                    </a:cubicBezTo>
                    <a:cubicBezTo>
                      <a:pt x="33" y="99"/>
                      <a:pt x="33" y="99"/>
                      <a:pt x="35" y="98"/>
                    </a:cubicBezTo>
                    <a:cubicBezTo>
                      <a:pt x="36" y="97"/>
                      <a:pt x="37" y="96"/>
                      <a:pt x="39" y="95"/>
                    </a:cubicBezTo>
                    <a:cubicBezTo>
                      <a:pt x="42" y="91"/>
                      <a:pt x="42" y="90"/>
                      <a:pt x="42" y="87"/>
                    </a:cubicBezTo>
                    <a:cubicBezTo>
                      <a:pt x="42" y="86"/>
                      <a:pt x="42" y="86"/>
                      <a:pt x="42" y="86"/>
                    </a:cubicBezTo>
                    <a:cubicBezTo>
                      <a:pt x="42" y="85"/>
                      <a:pt x="43" y="85"/>
                      <a:pt x="43" y="84"/>
                    </a:cubicBezTo>
                    <a:cubicBezTo>
                      <a:pt x="44" y="84"/>
                      <a:pt x="45" y="83"/>
                      <a:pt x="45" y="81"/>
                    </a:cubicBezTo>
                    <a:cubicBezTo>
                      <a:pt x="44" y="77"/>
                      <a:pt x="44" y="77"/>
                      <a:pt x="44" y="77"/>
                    </a:cubicBezTo>
                    <a:cubicBezTo>
                      <a:pt x="43" y="75"/>
                      <a:pt x="43" y="74"/>
                      <a:pt x="44" y="73"/>
                    </a:cubicBezTo>
                    <a:cubicBezTo>
                      <a:pt x="47" y="70"/>
                      <a:pt x="50" y="67"/>
                      <a:pt x="49" y="65"/>
                    </a:cubicBezTo>
                    <a:cubicBezTo>
                      <a:pt x="49" y="64"/>
                      <a:pt x="48" y="63"/>
                      <a:pt x="47" y="62"/>
                    </a:cubicBezTo>
                    <a:cubicBezTo>
                      <a:pt x="46" y="61"/>
                      <a:pt x="45" y="60"/>
                      <a:pt x="45" y="59"/>
                    </a:cubicBezTo>
                    <a:cubicBezTo>
                      <a:pt x="45" y="57"/>
                      <a:pt x="44" y="56"/>
                      <a:pt x="43" y="54"/>
                    </a:cubicBezTo>
                    <a:cubicBezTo>
                      <a:pt x="42" y="53"/>
                      <a:pt x="42" y="52"/>
                      <a:pt x="43" y="51"/>
                    </a:cubicBezTo>
                    <a:cubicBezTo>
                      <a:pt x="45" y="50"/>
                      <a:pt x="45" y="50"/>
                      <a:pt x="45" y="50"/>
                    </a:cubicBezTo>
                    <a:cubicBezTo>
                      <a:pt x="48" y="48"/>
                      <a:pt x="53" y="45"/>
                      <a:pt x="54" y="40"/>
                    </a:cubicBezTo>
                    <a:cubicBezTo>
                      <a:pt x="54" y="38"/>
                      <a:pt x="53" y="37"/>
                      <a:pt x="51" y="35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45" y="27"/>
                      <a:pt x="43" y="26"/>
                      <a:pt x="46" y="23"/>
                    </a:cubicBezTo>
                    <a:cubicBezTo>
                      <a:pt x="48" y="21"/>
                      <a:pt x="50" y="20"/>
                      <a:pt x="53" y="20"/>
                    </a:cubicBezTo>
                    <a:cubicBezTo>
                      <a:pt x="55" y="19"/>
                      <a:pt x="57" y="19"/>
                      <a:pt x="58" y="18"/>
                    </a:cubicBezTo>
                    <a:cubicBezTo>
                      <a:pt x="59" y="17"/>
                      <a:pt x="61" y="17"/>
                      <a:pt x="63" y="17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8" y="18"/>
                      <a:pt x="70" y="18"/>
                      <a:pt x="71" y="1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" name="Freeform 124"/>
              <p:cNvSpPr>
                <a:spLocks noEditPoints="1"/>
              </p:cNvSpPr>
              <p:nvPr/>
            </p:nvSpPr>
            <p:spPr bwMode="auto">
              <a:xfrm>
                <a:off x="3604" y="1458"/>
                <a:ext cx="512" cy="434"/>
              </a:xfrm>
              <a:custGeom>
                <a:avLst/>
                <a:gdLst>
                  <a:gd name="T0" fmla="*/ 11 w 105"/>
                  <a:gd name="T1" fmla="*/ 9 h 89"/>
                  <a:gd name="T2" fmla="*/ 1 w 105"/>
                  <a:gd name="T3" fmla="*/ 14 h 89"/>
                  <a:gd name="T4" fmla="*/ 3 w 105"/>
                  <a:gd name="T5" fmla="*/ 22 h 89"/>
                  <a:gd name="T6" fmla="*/ 7 w 105"/>
                  <a:gd name="T7" fmla="*/ 37 h 89"/>
                  <a:gd name="T8" fmla="*/ 8 w 105"/>
                  <a:gd name="T9" fmla="*/ 44 h 89"/>
                  <a:gd name="T10" fmla="*/ 13 w 105"/>
                  <a:gd name="T11" fmla="*/ 51 h 89"/>
                  <a:gd name="T12" fmla="*/ 22 w 105"/>
                  <a:gd name="T13" fmla="*/ 62 h 89"/>
                  <a:gd name="T14" fmla="*/ 27 w 105"/>
                  <a:gd name="T15" fmla="*/ 75 h 89"/>
                  <a:gd name="T16" fmla="*/ 40 w 105"/>
                  <a:gd name="T17" fmla="*/ 73 h 89"/>
                  <a:gd name="T18" fmla="*/ 46 w 105"/>
                  <a:gd name="T19" fmla="*/ 73 h 89"/>
                  <a:gd name="T20" fmla="*/ 55 w 105"/>
                  <a:gd name="T21" fmla="*/ 83 h 89"/>
                  <a:gd name="T22" fmla="*/ 58 w 105"/>
                  <a:gd name="T23" fmla="*/ 89 h 89"/>
                  <a:gd name="T24" fmla="*/ 78 w 105"/>
                  <a:gd name="T25" fmla="*/ 87 h 89"/>
                  <a:gd name="T26" fmla="*/ 79 w 105"/>
                  <a:gd name="T27" fmla="*/ 85 h 89"/>
                  <a:gd name="T28" fmla="*/ 80 w 105"/>
                  <a:gd name="T29" fmla="*/ 81 h 89"/>
                  <a:gd name="T30" fmla="*/ 83 w 105"/>
                  <a:gd name="T31" fmla="*/ 74 h 89"/>
                  <a:gd name="T32" fmla="*/ 89 w 105"/>
                  <a:gd name="T33" fmla="*/ 69 h 89"/>
                  <a:gd name="T34" fmla="*/ 102 w 105"/>
                  <a:gd name="T35" fmla="*/ 58 h 89"/>
                  <a:gd name="T36" fmla="*/ 105 w 105"/>
                  <a:gd name="T37" fmla="*/ 49 h 89"/>
                  <a:gd name="T38" fmla="*/ 102 w 105"/>
                  <a:gd name="T39" fmla="*/ 36 h 89"/>
                  <a:gd name="T40" fmla="*/ 103 w 105"/>
                  <a:gd name="T41" fmla="*/ 28 h 89"/>
                  <a:gd name="T42" fmla="*/ 90 w 105"/>
                  <a:gd name="T43" fmla="*/ 17 h 89"/>
                  <a:gd name="T44" fmla="*/ 87 w 105"/>
                  <a:gd name="T45" fmla="*/ 9 h 89"/>
                  <a:gd name="T46" fmla="*/ 70 w 105"/>
                  <a:gd name="T47" fmla="*/ 12 h 89"/>
                  <a:gd name="T48" fmla="*/ 53 w 105"/>
                  <a:gd name="T49" fmla="*/ 8 h 89"/>
                  <a:gd name="T50" fmla="*/ 40 w 105"/>
                  <a:gd name="T51" fmla="*/ 4 h 89"/>
                  <a:gd name="T52" fmla="*/ 13 w 105"/>
                  <a:gd name="T53" fmla="*/ 0 h 89"/>
                  <a:gd name="T54" fmla="*/ 3 w 105"/>
                  <a:gd name="T55" fmla="*/ 21 h 89"/>
                  <a:gd name="T56" fmla="*/ 12 w 105"/>
                  <a:gd name="T57" fmla="*/ 9 h 89"/>
                  <a:gd name="T58" fmla="*/ 13 w 105"/>
                  <a:gd name="T59" fmla="*/ 2 h 89"/>
                  <a:gd name="T60" fmla="*/ 38 w 105"/>
                  <a:gd name="T61" fmla="*/ 5 h 89"/>
                  <a:gd name="T62" fmla="*/ 52 w 105"/>
                  <a:gd name="T63" fmla="*/ 9 h 89"/>
                  <a:gd name="T64" fmla="*/ 70 w 105"/>
                  <a:gd name="T65" fmla="*/ 13 h 89"/>
                  <a:gd name="T66" fmla="*/ 86 w 105"/>
                  <a:gd name="T67" fmla="*/ 11 h 89"/>
                  <a:gd name="T68" fmla="*/ 88 w 105"/>
                  <a:gd name="T69" fmla="*/ 17 h 89"/>
                  <a:gd name="T70" fmla="*/ 101 w 105"/>
                  <a:gd name="T71" fmla="*/ 29 h 89"/>
                  <a:gd name="T72" fmla="*/ 100 w 105"/>
                  <a:gd name="T73" fmla="*/ 36 h 89"/>
                  <a:gd name="T74" fmla="*/ 104 w 105"/>
                  <a:gd name="T75" fmla="*/ 49 h 89"/>
                  <a:gd name="T76" fmla="*/ 100 w 105"/>
                  <a:gd name="T77" fmla="*/ 58 h 89"/>
                  <a:gd name="T78" fmla="*/ 82 w 105"/>
                  <a:gd name="T79" fmla="*/ 70 h 89"/>
                  <a:gd name="T80" fmla="*/ 82 w 105"/>
                  <a:gd name="T81" fmla="*/ 75 h 89"/>
                  <a:gd name="T82" fmla="*/ 76 w 105"/>
                  <a:gd name="T83" fmla="*/ 84 h 89"/>
                  <a:gd name="T84" fmla="*/ 73 w 105"/>
                  <a:gd name="T85" fmla="*/ 85 h 89"/>
                  <a:gd name="T86" fmla="*/ 54 w 105"/>
                  <a:gd name="T87" fmla="*/ 86 h 89"/>
                  <a:gd name="T88" fmla="*/ 57 w 105"/>
                  <a:gd name="T89" fmla="*/ 83 h 89"/>
                  <a:gd name="T90" fmla="*/ 46 w 105"/>
                  <a:gd name="T91" fmla="*/ 71 h 89"/>
                  <a:gd name="T92" fmla="*/ 41 w 105"/>
                  <a:gd name="T93" fmla="*/ 71 h 89"/>
                  <a:gd name="T94" fmla="*/ 28 w 105"/>
                  <a:gd name="T95" fmla="*/ 66 h 89"/>
                  <a:gd name="T96" fmla="*/ 21 w 105"/>
                  <a:gd name="T97" fmla="*/ 60 h 89"/>
                  <a:gd name="T98" fmla="*/ 13 w 105"/>
                  <a:gd name="T99" fmla="*/ 49 h 89"/>
                  <a:gd name="T100" fmla="*/ 9 w 105"/>
                  <a:gd name="T101" fmla="*/ 42 h 89"/>
                  <a:gd name="T102" fmla="*/ 9 w 105"/>
                  <a:gd name="T103" fmla="*/ 35 h 89"/>
                  <a:gd name="T104" fmla="*/ 4 w 105"/>
                  <a:gd name="T105" fmla="*/ 21 h 89"/>
                  <a:gd name="T106" fmla="*/ 2 w 105"/>
                  <a:gd name="T107" fmla="*/ 1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5" h="89">
                    <a:moveTo>
                      <a:pt x="12" y="0"/>
                    </a:moveTo>
                    <a:cubicBezTo>
                      <a:pt x="11" y="2"/>
                      <a:pt x="11" y="4"/>
                      <a:pt x="11" y="6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2"/>
                      <a:pt x="9" y="13"/>
                      <a:pt x="7" y="13"/>
                    </a:cubicBezTo>
                    <a:cubicBezTo>
                      <a:pt x="5" y="13"/>
                      <a:pt x="2" y="13"/>
                      <a:pt x="1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7"/>
                      <a:pt x="2" y="21"/>
                      <a:pt x="3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3"/>
                      <a:pt x="3" y="26"/>
                      <a:pt x="5" y="29"/>
                    </a:cubicBezTo>
                    <a:cubicBezTo>
                      <a:pt x="6" y="32"/>
                      <a:pt x="7" y="34"/>
                      <a:pt x="7" y="35"/>
                    </a:cubicBezTo>
                    <a:cubicBezTo>
                      <a:pt x="7" y="36"/>
                      <a:pt x="7" y="36"/>
                      <a:pt x="7" y="37"/>
                    </a:cubicBezTo>
                    <a:cubicBezTo>
                      <a:pt x="7" y="37"/>
                      <a:pt x="7" y="38"/>
                      <a:pt x="7" y="39"/>
                    </a:cubicBezTo>
                    <a:cubicBezTo>
                      <a:pt x="7" y="40"/>
                      <a:pt x="7" y="41"/>
                      <a:pt x="8" y="42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9" y="47"/>
                      <a:pt x="10" y="50"/>
                      <a:pt x="13" y="51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5" y="52"/>
                      <a:pt x="16" y="52"/>
                      <a:pt x="16" y="56"/>
                    </a:cubicBezTo>
                    <a:cubicBezTo>
                      <a:pt x="16" y="60"/>
                      <a:pt x="18" y="61"/>
                      <a:pt x="20" y="62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5" y="63"/>
                      <a:pt x="26" y="63"/>
                      <a:pt x="26" y="67"/>
                    </a:cubicBezTo>
                    <a:cubicBezTo>
                      <a:pt x="26" y="72"/>
                      <a:pt x="27" y="75"/>
                      <a:pt x="27" y="75"/>
                    </a:cubicBezTo>
                    <a:cubicBezTo>
                      <a:pt x="27" y="75"/>
                      <a:pt x="27" y="75"/>
                      <a:pt x="27" y="75"/>
                    </a:cubicBezTo>
                    <a:cubicBezTo>
                      <a:pt x="28" y="76"/>
                      <a:pt x="32" y="78"/>
                      <a:pt x="36" y="74"/>
                    </a:cubicBezTo>
                    <a:cubicBezTo>
                      <a:pt x="38" y="72"/>
                      <a:pt x="39" y="72"/>
                      <a:pt x="40" y="73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2" y="74"/>
                      <a:pt x="43" y="73"/>
                      <a:pt x="44" y="73"/>
                    </a:cubicBezTo>
                    <a:cubicBezTo>
                      <a:pt x="46" y="73"/>
                      <a:pt x="46" y="73"/>
                      <a:pt x="46" y="73"/>
                    </a:cubicBezTo>
                    <a:cubicBezTo>
                      <a:pt x="47" y="73"/>
                      <a:pt x="50" y="74"/>
                      <a:pt x="50" y="75"/>
                    </a:cubicBezTo>
                    <a:cubicBezTo>
                      <a:pt x="50" y="77"/>
                      <a:pt x="53" y="81"/>
                      <a:pt x="54" y="82"/>
                    </a:cubicBezTo>
                    <a:cubicBezTo>
                      <a:pt x="55" y="82"/>
                      <a:pt x="55" y="82"/>
                      <a:pt x="55" y="83"/>
                    </a:cubicBezTo>
                    <a:cubicBezTo>
                      <a:pt x="55" y="83"/>
                      <a:pt x="55" y="84"/>
                      <a:pt x="54" y="84"/>
                    </a:cubicBezTo>
                    <a:cubicBezTo>
                      <a:pt x="52" y="85"/>
                      <a:pt x="52" y="86"/>
                      <a:pt x="52" y="87"/>
                    </a:cubicBezTo>
                    <a:cubicBezTo>
                      <a:pt x="52" y="89"/>
                      <a:pt x="56" y="89"/>
                      <a:pt x="58" y="89"/>
                    </a:cubicBezTo>
                    <a:cubicBezTo>
                      <a:pt x="60" y="89"/>
                      <a:pt x="61" y="89"/>
                      <a:pt x="63" y="88"/>
                    </a:cubicBezTo>
                    <a:cubicBezTo>
                      <a:pt x="66" y="87"/>
                      <a:pt x="69" y="86"/>
                      <a:pt x="72" y="87"/>
                    </a:cubicBezTo>
                    <a:cubicBezTo>
                      <a:pt x="74" y="87"/>
                      <a:pt x="76" y="87"/>
                      <a:pt x="78" y="87"/>
                    </a:cubicBezTo>
                    <a:cubicBezTo>
                      <a:pt x="79" y="86"/>
                      <a:pt x="79" y="86"/>
                      <a:pt x="79" y="86"/>
                    </a:cubicBezTo>
                    <a:cubicBezTo>
                      <a:pt x="79" y="86"/>
                      <a:pt x="79" y="86"/>
                      <a:pt x="79" y="86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8" y="85"/>
                      <a:pt x="78" y="84"/>
                      <a:pt x="78" y="84"/>
                    </a:cubicBezTo>
                    <a:cubicBezTo>
                      <a:pt x="78" y="84"/>
                      <a:pt x="78" y="84"/>
                      <a:pt x="78" y="84"/>
                    </a:cubicBezTo>
                    <a:cubicBezTo>
                      <a:pt x="78" y="83"/>
                      <a:pt x="79" y="82"/>
                      <a:pt x="80" y="81"/>
                    </a:cubicBezTo>
                    <a:cubicBezTo>
                      <a:pt x="80" y="81"/>
                      <a:pt x="80" y="81"/>
                      <a:pt x="80" y="81"/>
                    </a:cubicBezTo>
                    <a:cubicBezTo>
                      <a:pt x="82" y="79"/>
                      <a:pt x="84" y="78"/>
                      <a:pt x="84" y="76"/>
                    </a:cubicBezTo>
                    <a:cubicBezTo>
                      <a:pt x="84" y="75"/>
                      <a:pt x="84" y="74"/>
                      <a:pt x="83" y="74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83" y="72"/>
                      <a:pt x="84" y="71"/>
                      <a:pt x="84" y="71"/>
                    </a:cubicBezTo>
                    <a:cubicBezTo>
                      <a:pt x="85" y="70"/>
                      <a:pt x="87" y="69"/>
                      <a:pt x="89" y="69"/>
                    </a:cubicBezTo>
                    <a:cubicBezTo>
                      <a:pt x="93" y="69"/>
                      <a:pt x="96" y="69"/>
                      <a:pt x="98" y="69"/>
                    </a:cubicBezTo>
                    <a:cubicBezTo>
                      <a:pt x="98" y="69"/>
                      <a:pt x="99" y="69"/>
                      <a:pt x="99" y="68"/>
                    </a:cubicBezTo>
                    <a:cubicBezTo>
                      <a:pt x="99" y="68"/>
                      <a:pt x="102" y="64"/>
                      <a:pt x="102" y="58"/>
                    </a:cubicBezTo>
                    <a:cubicBezTo>
                      <a:pt x="102" y="55"/>
                      <a:pt x="102" y="55"/>
                      <a:pt x="103" y="55"/>
                    </a:cubicBezTo>
                    <a:cubicBezTo>
                      <a:pt x="104" y="54"/>
                      <a:pt x="105" y="54"/>
                      <a:pt x="105" y="51"/>
                    </a:cubicBezTo>
                    <a:cubicBezTo>
                      <a:pt x="105" y="51"/>
                      <a:pt x="105" y="50"/>
                      <a:pt x="105" y="49"/>
                    </a:cubicBezTo>
                    <a:cubicBezTo>
                      <a:pt x="105" y="47"/>
                      <a:pt x="105" y="44"/>
                      <a:pt x="104" y="42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103" y="38"/>
                      <a:pt x="102" y="37"/>
                      <a:pt x="102" y="36"/>
                    </a:cubicBezTo>
                    <a:cubicBezTo>
                      <a:pt x="102" y="36"/>
                      <a:pt x="103" y="36"/>
                      <a:pt x="103" y="36"/>
                    </a:cubicBezTo>
                    <a:cubicBezTo>
                      <a:pt x="103" y="35"/>
                      <a:pt x="104" y="33"/>
                      <a:pt x="104" y="31"/>
                    </a:cubicBezTo>
                    <a:cubicBezTo>
                      <a:pt x="104" y="30"/>
                      <a:pt x="103" y="29"/>
                      <a:pt x="103" y="28"/>
                    </a:cubicBezTo>
                    <a:cubicBezTo>
                      <a:pt x="102" y="26"/>
                      <a:pt x="99" y="25"/>
                      <a:pt x="96" y="23"/>
                    </a:cubicBezTo>
                    <a:cubicBezTo>
                      <a:pt x="91" y="20"/>
                      <a:pt x="91" y="20"/>
                      <a:pt x="91" y="20"/>
                    </a:cubicBezTo>
                    <a:cubicBezTo>
                      <a:pt x="90" y="19"/>
                      <a:pt x="90" y="18"/>
                      <a:pt x="90" y="17"/>
                    </a:cubicBezTo>
                    <a:cubicBezTo>
                      <a:pt x="90" y="16"/>
                      <a:pt x="90" y="16"/>
                      <a:pt x="90" y="15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0"/>
                      <a:pt x="88" y="9"/>
                      <a:pt x="87" y="9"/>
                    </a:cubicBezTo>
                    <a:cubicBezTo>
                      <a:pt x="84" y="8"/>
                      <a:pt x="81" y="9"/>
                      <a:pt x="80" y="10"/>
                    </a:cubicBezTo>
                    <a:cubicBezTo>
                      <a:pt x="79" y="11"/>
                      <a:pt x="77" y="11"/>
                      <a:pt x="74" y="11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66" y="12"/>
                      <a:pt x="63" y="11"/>
                      <a:pt x="60" y="10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55" y="9"/>
                      <a:pt x="54" y="9"/>
                      <a:pt x="53" y="8"/>
                    </a:cubicBezTo>
                    <a:cubicBezTo>
                      <a:pt x="52" y="7"/>
                      <a:pt x="50" y="6"/>
                      <a:pt x="48" y="5"/>
                    </a:cubicBezTo>
                    <a:cubicBezTo>
                      <a:pt x="45" y="4"/>
                      <a:pt x="44" y="5"/>
                      <a:pt x="43" y="5"/>
                    </a:cubicBezTo>
                    <a:cubicBezTo>
                      <a:pt x="42" y="5"/>
                      <a:pt x="41" y="6"/>
                      <a:pt x="40" y="4"/>
                    </a:cubicBezTo>
                    <a:cubicBezTo>
                      <a:pt x="36" y="0"/>
                      <a:pt x="33" y="2"/>
                      <a:pt x="30" y="4"/>
                    </a:cubicBezTo>
                    <a:cubicBezTo>
                      <a:pt x="28" y="5"/>
                      <a:pt x="22" y="8"/>
                      <a:pt x="17" y="2"/>
                    </a:cubicBezTo>
                    <a:cubicBezTo>
                      <a:pt x="16" y="1"/>
                      <a:pt x="15" y="1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lose/>
                    <a:moveTo>
                      <a:pt x="3" y="21"/>
                    </a:move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lose/>
                    <a:moveTo>
                      <a:pt x="12" y="10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4"/>
                      <a:pt x="13" y="3"/>
                      <a:pt x="13" y="2"/>
                    </a:cubicBezTo>
                    <a:cubicBezTo>
                      <a:pt x="14" y="3"/>
                      <a:pt x="15" y="3"/>
                      <a:pt x="16" y="4"/>
                    </a:cubicBezTo>
                    <a:cubicBezTo>
                      <a:pt x="21" y="9"/>
                      <a:pt x="27" y="8"/>
                      <a:pt x="31" y="6"/>
                    </a:cubicBezTo>
                    <a:cubicBezTo>
                      <a:pt x="34" y="3"/>
                      <a:pt x="36" y="3"/>
                      <a:pt x="38" y="5"/>
                    </a:cubicBezTo>
                    <a:cubicBezTo>
                      <a:pt x="40" y="8"/>
                      <a:pt x="42" y="7"/>
                      <a:pt x="43" y="7"/>
                    </a:cubicBezTo>
                    <a:cubicBezTo>
                      <a:pt x="44" y="7"/>
                      <a:pt x="46" y="6"/>
                      <a:pt x="47" y="7"/>
                    </a:cubicBezTo>
                    <a:cubicBezTo>
                      <a:pt x="49" y="7"/>
                      <a:pt x="51" y="8"/>
                      <a:pt x="52" y="9"/>
                    </a:cubicBezTo>
                    <a:cubicBezTo>
                      <a:pt x="53" y="10"/>
                      <a:pt x="55" y="11"/>
                      <a:pt x="57" y="12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63" y="13"/>
                      <a:pt x="66" y="14"/>
                      <a:pt x="70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8" y="13"/>
                      <a:pt x="80" y="13"/>
                      <a:pt x="81" y="12"/>
                    </a:cubicBezTo>
                    <a:cubicBezTo>
                      <a:pt x="82" y="11"/>
                      <a:pt x="84" y="10"/>
                      <a:pt x="86" y="11"/>
                    </a:cubicBezTo>
                    <a:cubicBezTo>
                      <a:pt x="87" y="11"/>
                      <a:pt x="88" y="11"/>
                      <a:pt x="88" y="12"/>
                    </a:cubicBezTo>
                    <a:cubicBezTo>
                      <a:pt x="88" y="12"/>
                      <a:pt x="88" y="15"/>
                      <a:pt x="88" y="15"/>
                    </a:cubicBezTo>
                    <a:cubicBezTo>
                      <a:pt x="88" y="15"/>
                      <a:pt x="88" y="16"/>
                      <a:pt x="88" y="17"/>
                    </a:cubicBezTo>
                    <a:cubicBezTo>
                      <a:pt x="88" y="18"/>
                      <a:pt x="88" y="20"/>
                      <a:pt x="90" y="21"/>
                    </a:cubicBezTo>
                    <a:cubicBezTo>
                      <a:pt x="95" y="24"/>
                      <a:pt x="95" y="24"/>
                      <a:pt x="95" y="24"/>
                    </a:cubicBezTo>
                    <a:cubicBezTo>
                      <a:pt x="98" y="26"/>
                      <a:pt x="101" y="28"/>
                      <a:pt x="101" y="29"/>
                    </a:cubicBezTo>
                    <a:cubicBezTo>
                      <a:pt x="102" y="30"/>
                      <a:pt x="102" y="30"/>
                      <a:pt x="102" y="31"/>
                    </a:cubicBezTo>
                    <a:cubicBezTo>
                      <a:pt x="102" y="32"/>
                      <a:pt x="101" y="34"/>
                      <a:pt x="101" y="35"/>
                    </a:cubicBezTo>
                    <a:cubicBezTo>
                      <a:pt x="101" y="35"/>
                      <a:pt x="100" y="35"/>
                      <a:pt x="100" y="36"/>
                    </a:cubicBezTo>
                    <a:cubicBezTo>
                      <a:pt x="100" y="37"/>
                      <a:pt x="100" y="38"/>
                      <a:pt x="101" y="39"/>
                    </a:cubicBezTo>
                    <a:cubicBezTo>
                      <a:pt x="102" y="42"/>
                      <a:pt x="102" y="42"/>
                      <a:pt x="102" y="42"/>
                    </a:cubicBezTo>
                    <a:cubicBezTo>
                      <a:pt x="103" y="45"/>
                      <a:pt x="104" y="47"/>
                      <a:pt x="104" y="49"/>
                    </a:cubicBezTo>
                    <a:cubicBezTo>
                      <a:pt x="104" y="50"/>
                      <a:pt x="104" y="50"/>
                      <a:pt x="104" y="51"/>
                    </a:cubicBezTo>
                    <a:cubicBezTo>
                      <a:pt x="103" y="53"/>
                      <a:pt x="103" y="53"/>
                      <a:pt x="102" y="53"/>
                    </a:cubicBezTo>
                    <a:cubicBezTo>
                      <a:pt x="101" y="54"/>
                      <a:pt x="100" y="54"/>
                      <a:pt x="100" y="58"/>
                    </a:cubicBezTo>
                    <a:cubicBezTo>
                      <a:pt x="100" y="62"/>
                      <a:pt x="98" y="66"/>
                      <a:pt x="97" y="67"/>
                    </a:cubicBezTo>
                    <a:cubicBezTo>
                      <a:pt x="95" y="67"/>
                      <a:pt x="93" y="67"/>
                      <a:pt x="89" y="67"/>
                    </a:cubicBezTo>
                    <a:cubicBezTo>
                      <a:pt x="86" y="67"/>
                      <a:pt x="84" y="68"/>
                      <a:pt x="82" y="70"/>
                    </a:cubicBezTo>
                    <a:cubicBezTo>
                      <a:pt x="82" y="71"/>
                      <a:pt x="81" y="72"/>
                      <a:pt x="81" y="73"/>
                    </a:cubicBezTo>
                    <a:cubicBezTo>
                      <a:pt x="81" y="73"/>
                      <a:pt x="82" y="74"/>
                      <a:pt x="82" y="74"/>
                    </a:cubicBezTo>
                    <a:cubicBezTo>
                      <a:pt x="82" y="75"/>
                      <a:pt x="82" y="75"/>
                      <a:pt x="82" y="75"/>
                    </a:cubicBezTo>
                    <a:cubicBezTo>
                      <a:pt x="82" y="77"/>
                      <a:pt x="81" y="77"/>
                      <a:pt x="79" y="79"/>
                    </a:cubicBezTo>
                    <a:cubicBezTo>
                      <a:pt x="78" y="80"/>
                      <a:pt x="78" y="80"/>
                      <a:pt x="78" y="80"/>
                    </a:cubicBezTo>
                    <a:cubicBezTo>
                      <a:pt x="77" y="81"/>
                      <a:pt x="76" y="82"/>
                      <a:pt x="76" y="84"/>
                    </a:cubicBezTo>
                    <a:cubicBezTo>
                      <a:pt x="76" y="84"/>
                      <a:pt x="76" y="84"/>
                      <a:pt x="76" y="84"/>
                    </a:cubicBezTo>
                    <a:cubicBezTo>
                      <a:pt x="76" y="84"/>
                      <a:pt x="77" y="84"/>
                      <a:pt x="77" y="85"/>
                    </a:cubicBezTo>
                    <a:cubicBezTo>
                      <a:pt x="75" y="85"/>
                      <a:pt x="74" y="85"/>
                      <a:pt x="73" y="85"/>
                    </a:cubicBezTo>
                    <a:cubicBezTo>
                      <a:pt x="69" y="84"/>
                      <a:pt x="65" y="85"/>
                      <a:pt x="62" y="86"/>
                    </a:cubicBezTo>
                    <a:cubicBezTo>
                      <a:pt x="61" y="87"/>
                      <a:pt x="59" y="87"/>
                      <a:pt x="58" y="87"/>
                    </a:cubicBezTo>
                    <a:cubicBezTo>
                      <a:pt x="56" y="87"/>
                      <a:pt x="54" y="87"/>
                      <a:pt x="54" y="86"/>
                    </a:cubicBezTo>
                    <a:cubicBezTo>
                      <a:pt x="54" y="86"/>
                      <a:pt x="54" y="86"/>
                      <a:pt x="54" y="86"/>
                    </a:cubicBezTo>
                    <a:cubicBezTo>
                      <a:pt x="56" y="85"/>
                      <a:pt x="57" y="84"/>
                      <a:pt x="57" y="83"/>
                    </a:cubicBezTo>
                    <a:cubicBezTo>
                      <a:pt x="57" y="83"/>
                      <a:pt x="57" y="83"/>
                      <a:pt x="57" y="83"/>
                    </a:cubicBezTo>
                    <a:cubicBezTo>
                      <a:pt x="57" y="82"/>
                      <a:pt x="56" y="81"/>
                      <a:pt x="55" y="80"/>
                    </a:cubicBezTo>
                    <a:cubicBezTo>
                      <a:pt x="54" y="79"/>
                      <a:pt x="52" y="76"/>
                      <a:pt x="52" y="74"/>
                    </a:cubicBezTo>
                    <a:cubicBezTo>
                      <a:pt x="51" y="72"/>
                      <a:pt x="47" y="71"/>
                      <a:pt x="46" y="71"/>
                    </a:cubicBezTo>
                    <a:cubicBezTo>
                      <a:pt x="44" y="71"/>
                      <a:pt x="44" y="71"/>
                      <a:pt x="44" y="71"/>
                    </a:cubicBezTo>
                    <a:cubicBezTo>
                      <a:pt x="43" y="72"/>
                      <a:pt x="42" y="72"/>
                      <a:pt x="41" y="72"/>
                    </a:cubicBezTo>
                    <a:cubicBezTo>
                      <a:pt x="41" y="71"/>
                      <a:pt x="41" y="71"/>
                      <a:pt x="41" y="71"/>
                    </a:cubicBezTo>
                    <a:cubicBezTo>
                      <a:pt x="39" y="71"/>
                      <a:pt x="37" y="70"/>
                      <a:pt x="34" y="73"/>
                    </a:cubicBezTo>
                    <a:cubicBezTo>
                      <a:pt x="32" y="76"/>
                      <a:pt x="29" y="74"/>
                      <a:pt x="28" y="74"/>
                    </a:cubicBezTo>
                    <a:cubicBezTo>
                      <a:pt x="28" y="73"/>
                      <a:pt x="28" y="71"/>
                      <a:pt x="28" y="66"/>
                    </a:cubicBezTo>
                    <a:cubicBezTo>
                      <a:pt x="28" y="62"/>
                      <a:pt x="26" y="61"/>
                      <a:pt x="24" y="61"/>
                    </a:cubicBezTo>
                    <a:cubicBezTo>
                      <a:pt x="23" y="61"/>
                      <a:pt x="23" y="61"/>
                      <a:pt x="23" y="61"/>
                    </a:cubicBezTo>
                    <a:cubicBezTo>
                      <a:pt x="21" y="60"/>
                      <a:pt x="21" y="60"/>
                      <a:pt x="21" y="60"/>
                    </a:cubicBezTo>
                    <a:cubicBezTo>
                      <a:pt x="19" y="59"/>
                      <a:pt x="18" y="59"/>
                      <a:pt x="18" y="56"/>
                    </a:cubicBezTo>
                    <a:cubicBezTo>
                      <a:pt x="17" y="51"/>
                      <a:pt x="17" y="50"/>
                      <a:pt x="14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2" y="48"/>
                      <a:pt x="11" y="47"/>
                      <a:pt x="10" y="44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0"/>
                      <a:pt x="8" y="39"/>
                      <a:pt x="8" y="39"/>
                    </a:cubicBezTo>
                    <a:cubicBezTo>
                      <a:pt x="8" y="38"/>
                      <a:pt x="8" y="38"/>
                      <a:pt x="9" y="37"/>
                    </a:cubicBezTo>
                    <a:cubicBezTo>
                      <a:pt x="9" y="36"/>
                      <a:pt x="9" y="36"/>
                      <a:pt x="9" y="35"/>
                    </a:cubicBezTo>
                    <a:cubicBezTo>
                      <a:pt x="9" y="33"/>
                      <a:pt x="8" y="31"/>
                      <a:pt x="6" y="28"/>
                    </a:cubicBezTo>
                    <a:cubicBezTo>
                      <a:pt x="5" y="25"/>
                      <a:pt x="4" y="23"/>
                      <a:pt x="4" y="22"/>
                    </a:cubicBezTo>
                    <a:cubicBezTo>
                      <a:pt x="4" y="22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0"/>
                      <a:pt x="2" y="16"/>
                      <a:pt x="2" y="15"/>
                    </a:cubicBezTo>
                    <a:cubicBezTo>
                      <a:pt x="3" y="15"/>
                      <a:pt x="4" y="15"/>
                      <a:pt x="7" y="15"/>
                    </a:cubicBezTo>
                    <a:cubicBezTo>
                      <a:pt x="11" y="15"/>
                      <a:pt x="11" y="12"/>
                      <a:pt x="12" y="1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59" name="Freeform 58"/>
            <p:cNvSpPr>
              <a:spLocks noEditPoints="1"/>
            </p:cNvSpPr>
            <p:nvPr/>
          </p:nvSpPr>
          <p:spPr bwMode="auto">
            <a:xfrm>
              <a:off x="7758425" y="3508476"/>
              <a:ext cx="966731" cy="1088786"/>
            </a:xfrm>
            <a:custGeom>
              <a:avLst/>
              <a:gdLst>
                <a:gd name="T0" fmla="*/ 34 w 143"/>
                <a:gd name="T1" fmla="*/ 130 h 161"/>
                <a:gd name="T2" fmla="*/ 11 w 143"/>
                <a:gd name="T3" fmla="*/ 112 h 161"/>
                <a:gd name="T4" fmla="*/ 10 w 143"/>
                <a:gd name="T5" fmla="*/ 106 h 161"/>
                <a:gd name="T6" fmla="*/ 15 w 143"/>
                <a:gd name="T7" fmla="*/ 100 h 161"/>
                <a:gd name="T8" fmla="*/ 18 w 143"/>
                <a:gd name="T9" fmla="*/ 92 h 161"/>
                <a:gd name="T10" fmla="*/ 19 w 143"/>
                <a:gd name="T11" fmla="*/ 83 h 161"/>
                <a:gd name="T12" fmla="*/ 12 w 143"/>
                <a:gd name="T13" fmla="*/ 73 h 161"/>
                <a:gd name="T14" fmla="*/ 16 w 143"/>
                <a:gd name="T15" fmla="*/ 65 h 161"/>
                <a:gd name="T16" fmla="*/ 28 w 143"/>
                <a:gd name="T17" fmla="*/ 62 h 161"/>
                <a:gd name="T18" fmla="*/ 45 w 143"/>
                <a:gd name="T19" fmla="*/ 62 h 161"/>
                <a:gd name="T20" fmla="*/ 44 w 143"/>
                <a:gd name="T21" fmla="*/ 50 h 161"/>
                <a:gd name="T22" fmla="*/ 43 w 143"/>
                <a:gd name="T23" fmla="*/ 35 h 161"/>
                <a:gd name="T24" fmla="*/ 36 w 143"/>
                <a:gd name="T25" fmla="*/ 23 h 161"/>
                <a:gd name="T26" fmla="*/ 30 w 143"/>
                <a:gd name="T27" fmla="*/ 10 h 161"/>
                <a:gd name="T28" fmla="*/ 47 w 143"/>
                <a:gd name="T29" fmla="*/ 12 h 161"/>
                <a:gd name="T30" fmla="*/ 55 w 143"/>
                <a:gd name="T31" fmla="*/ 7 h 161"/>
                <a:gd name="T32" fmla="*/ 67 w 143"/>
                <a:gd name="T33" fmla="*/ 5 h 161"/>
                <a:gd name="T34" fmla="*/ 76 w 143"/>
                <a:gd name="T35" fmla="*/ 6 h 161"/>
                <a:gd name="T36" fmla="*/ 88 w 143"/>
                <a:gd name="T37" fmla="*/ 7 h 161"/>
                <a:gd name="T38" fmla="*/ 96 w 143"/>
                <a:gd name="T39" fmla="*/ 13 h 161"/>
                <a:gd name="T40" fmla="*/ 106 w 143"/>
                <a:gd name="T41" fmla="*/ 18 h 161"/>
                <a:gd name="T42" fmla="*/ 117 w 143"/>
                <a:gd name="T43" fmla="*/ 17 h 161"/>
                <a:gd name="T44" fmla="*/ 127 w 143"/>
                <a:gd name="T45" fmla="*/ 34 h 161"/>
                <a:gd name="T46" fmla="*/ 133 w 143"/>
                <a:gd name="T47" fmla="*/ 50 h 161"/>
                <a:gd name="T48" fmla="*/ 141 w 143"/>
                <a:gd name="T49" fmla="*/ 58 h 161"/>
                <a:gd name="T50" fmla="*/ 140 w 143"/>
                <a:gd name="T51" fmla="*/ 63 h 161"/>
                <a:gd name="T52" fmla="*/ 124 w 143"/>
                <a:gd name="T53" fmla="*/ 72 h 161"/>
                <a:gd name="T54" fmla="*/ 121 w 143"/>
                <a:gd name="T55" fmla="*/ 87 h 161"/>
                <a:gd name="T56" fmla="*/ 122 w 143"/>
                <a:gd name="T57" fmla="*/ 101 h 161"/>
                <a:gd name="T58" fmla="*/ 111 w 143"/>
                <a:gd name="T59" fmla="*/ 115 h 161"/>
                <a:gd name="T60" fmla="*/ 103 w 143"/>
                <a:gd name="T61" fmla="*/ 127 h 161"/>
                <a:gd name="T62" fmla="*/ 90 w 143"/>
                <a:gd name="T63" fmla="*/ 146 h 161"/>
                <a:gd name="T64" fmla="*/ 77 w 143"/>
                <a:gd name="T65" fmla="*/ 153 h 161"/>
                <a:gd name="T66" fmla="*/ 74 w 143"/>
                <a:gd name="T67" fmla="*/ 158 h 161"/>
                <a:gd name="T68" fmla="*/ 63 w 143"/>
                <a:gd name="T69" fmla="*/ 160 h 161"/>
                <a:gd name="T70" fmla="*/ 53 w 143"/>
                <a:gd name="T71" fmla="*/ 151 h 161"/>
                <a:gd name="T72" fmla="*/ 45 w 143"/>
                <a:gd name="T73" fmla="*/ 143 h 161"/>
                <a:gd name="T74" fmla="*/ 38 w 143"/>
                <a:gd name="T75" fmla="*/ 143 h 161"/>
                <a:gd name="T76" fmla="*/ 11 w 143"/>
                <a:gd name="T77" fmla="*/ 94 h 161"/>
                <a:gd name="T78" fmla="*/ 3 w 143"/>
                <a:gd name="T79" fmla="*/ 84 h 161"/>
                <a:gd name="T80" fmla="*/ 8 w 143"/>
                <a:gd name="T81" fmla="*/ 97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3" h="161">
                  <a:moveTo>
                    <a:pt x="38" y="143"/>
                  </a:moveTo>
                  <a:cubicBezTo>
                    <a:pt x="37" y="138"/>
                    <a:pt x="36" y="134"/>
                    <a:pt x="34" y="130"/>
                  </a:cubicBezTo>
                  <a:cubicBezTo>
                    <a:pt x="29" y="123"/>
                    <a:pt x="25" y="122"/>
                    <a:pt x="20" y="117"/>
                  </a:cubicBezTo>
                  <a:cubicBezTo>
                    <a:pt x="16" y="113"/>
                    <a:pt x="11" y="112"/>
                    <a:pt x="11" y="112"/>
                  </a:cubicBezTo>
                  <a:cubicBezTo>
                    <a:pt x="9" y="112"/>
                    <a:pt x="9" y="112"/>
                    <a:pt x="9" y="112"/>
                  </a:cubicBezTo>
                  <a:cubicBezTo>
                    <a:pt x="9" y="112"/>
                    <a:pt x="9" y="107"/>
                    <a:pt x="10" y="106"/>
                  </a:cubicBezTo>
                  <a:cubicBezTo>
                    <a:pt x="10" y="105"/>
                    <a:pt x="11" y="104"/>
                    <a:pt x="13" y="103"/>
                  </a:cubicBezTo>
                  <a:cubicBezTo>
                    <a:pt x="14" y="102"/>
                    <a:pt x="15" y="101"/>
                    <a:pt x="15" y="100"/>
                  </a:cubicBezTo>
                  <a:cubicBezTo>
                    <a:pt x="15" y="98"/>
                    <a:pt x="17" y="96"/>
                    <a:pt x="17" y="95"/>
                  </a:cubicBezTo>
                  <a:cubicBezTo>
                    <a:pt x="18" y="95"/>
                    <a:pt x="19" y="94"/>
                    <a:pt x="18" y="92"/>
                  </a:cubicBezTo>
                  <a:cubicBezTo>
                    <a:pt x="17" y="89"/>
                    <a:pt x="18" y="87"/>
                    <a:pt x="18" y="87"/>
                  </a:cubicBezTo>
                  <a:cubicBezTo>
                    <a:pt x="18" y="87"/>
                    <a:pt x="21" y="87"/>
                    <a:pt x="19" y="83"/>
                  </a:cubicBezTo>
                  <a:cubicBezTo>
                    <a:pt x="16" y="80"/>
                    <a:pt x="18" y="80"/>
                    <a:pt x="16" y="79"/>
                  </a:cubicBezTo>
                  <a:cubicBezTo>
                    <a:pt x="14" y="77"/>
                    <a:pt x="11" y="76"/>
                    <a:pt x="12" y="73"/>
                  </a:cubicBezTo>
                  <a:cubicBezTo>
                    <a:pt x="13" y="70"/>
                    <a:pt x="15" y="72"/>
                    <a:pt x="16" y="69"/>
                  </a:cubicBezTo>
                  <a:cubicBezTo>
                    <a:pt x="17" y="67"/>
                    <a:pt x="17" y="66"/>
                    <a:pt x="16" y="65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9" y="62"/>
                    <a:pt x="24" y="60"/>
                    <a:pt x="28" y="62"/>
                  </a:cubicBezTo>
                  <a:cubicBezTo>
                    <a:pt x="32" y="65"/>
                    <a:pt x="30" y="65"/>
                    <a:pt x="38" y="66"/>
                  </a:cubicBezTo>
                  <a:cubicBezTo>
                    <a:pt x="45" y="67"/>
                    <a:pt x="41" y="62"/>
                    <a:pt x="45" y="62"/>
                  </a:cubicBezTo>
                  <a:cubicBezTo>
                    <a:pt x="50" y="62"/>
                    <a:pt x="47" y="61"/>
                    <a:pt x="44" y="58"/>
                  </a:cubicBezTo>
                  <a:cubicBezTo>
                    <a:pt x="42" y="54"/>
                    <a:pt x="43" y="53"/>
                    <a:pt x="44" y="50"/>
                  </a:cubicBezTo>
                  <a:cubicBezTo>
                    <a:pt x="45" y="47"/>
                    <a:pt x="45" y="46"/>
                    <a:pt x="45" y="42"/>
                  </a:cubicBezTo>
                  <a:cubicBezTo>
                    <a:pt x="44" y="39"/>
                    <a:pt x="44" y="39"/>
                    <a:pt x="43" y="35"/>
                  </a:cubicBezTo>
                  <a:cubicBezTo>
                    <a:pt x="41" y="32"/>
                    <a:pt x="42" y="34"/>
                    <a:pt x="41" y="29"/>
                  </a:cubicBezTo>
                  <a:cubicBezTo>
                    <a:pt x="39" y="23"/>
                    <a:pt x="36" y="25"/>
                    <a:pt x="36" y="23"/>
                  </a:cubicBezTo>
                  <a:cubicBezTo>
                    <a:pt x="36" y="21"/>
                    <a:pt x="32" y="16"/>
                    <a:pt x="32" y="15"/>
                  </a:cubicBezTo>
                  <a:cubicBezTo>
                    <a:pt x="31" y="15"/>
                    <a:pt x="30" y="10"/>
                    <a:pt x="30" y="10"/>
                  </a:cubicBezTo>
                  <a:cubicBezTo>
                    <a:pt x="30" y="10"/>
                    <a:pt x="35" y="13"/>
                    <a:pt x="38" y="13"/>
                  </a:cubicBezTo>
                  <a:cubicBezTo>
                    <a:pt x="41" y="12"/>
                    <a:pt x="46" y="14"/>
                    <a:pt x="47" y="12"/>
                  </a:cubicBezTo>
                  <a:cubicBezTo>
                    <a:pt x="48" y="11"/>
                    <a:pt x="51" y="10"/>
                    <a:pt x="51" y="8"/>
                  </a:cubicBezTo>
                  <a:cubicBezTo>
                    <a:pt x="51" y="6"/>
                    <a:pt x="53" y="7"/>
                    <a:pt x="55" y="7"/>
                  </a:cubicBezTo>
                  <a:cubicBezTo>
                    <a:pt x="57" y="8"/>
                    <a:pt x="59" y="6"/>
                    <a:pt x="61" y="5"/>
                  </a:cubicBezTo>
                  <a:cubicBezTo>
                    <a:pt x="62" y="4"/>
                    <a:pt x="66" y="4"/>
                    <a:pt x="67" y="5"/>
                  </a:cubicBezTo>
                  <a:cubicBezTo>
                    <a:pt x="69" y="6"/>
                    <a:pt x="70" y="6"/>
                    <a:pt x="72" y="6"/>
                  </a:cubicBezTo>
                  <a:cubicBezTo>
                    <a:pt x="73" y="7"/>
                    <a:pt x="74" y="8"/>
                    <a:pt x="76" y="6"/>
                  </a:cubicBezTo>
                  <a:cubicBezTo>
                    <a:pt x="77" y="3"/>
                    <a:pt x="79" y="0"/>
                    <a:pt x="81" y="0"/>
                  </a:cubicBezTo>
                  <a:cubicBezTo>
                    <a:pt x="83" y="0"/>
                    <a:pt x="88" y="5"/>
                    <a:pt x="88" y="7"/>
                  </a:cubicBezTo>
                  <a:cubicBezTo>
                    <a:pt x="89" y="9"/>
                    <a:pt x="90" y="9"/>
                    <a:pt x="93" y="9"/>
                  </a:cubicBezTo>
                  <a:cubicBezTo>
                    <a:pt x="95" y="10"/>
                    <a:pt x="96" y="10"/>
                    <a:pt x="96" y="13"/>
                  </a:cubicBezTo>
                  <a:cubicBezTo>
                    <a:pt x="96" y="16"/>
                    <a:pt x="97" y="19"/>
                    <a:pt x="99" y="19"/>
                  </a:cubicBezTo>
                  <a:cubicBezTo>
                    <a:pt x="102" y="19"/>
                    <a:pt x="103" y="19"/>
                    <a:pt x="106" y="18"/>
                  </a:cubicBezTo>
                  <a:cubicBezTo>
                    <a:pt x="108" y="17"/>
                    <a:pt x="110" y="16"/>
                    <a:pt x="110" y="14"/>
                  </a:cubicBezTo>
                  <a:cubicBezTo>
                    <a:pt x="111" y="13"/>
                    <a:pt x="115" y="16"/>
                    <a:pt x="117" y="17"/>
                  </a:cubicBezTo>
                  <a:cubicBezTo>
                    <a:pt x="118" y="19"/>
                    <a:pt x="118" y="25"/>
                    <a:pt x="121" y="28"/>
                  </a:cubicBezTo>
                  <a:cubicBezTo>
                    <a:pt x="123" y="31"/>
                    <a:pt x="126" y="33"/>
                    <a:pt x="127" y="34"/>
                  </a:cubicBezTo>
                  <a:cubicBezTo>
                    <a:pt x="128" y="36"/>
                    <a:pt x="125" y="41"/>
                    <a:pt x="127" y="45"/>
                  </a:cubicBezTo>
                  <a:cubicBezTo>
                    <a:pt x="130" y="48"/>
                    <a:pt x="132" y="50"/>
                    <a:pt x="133" y="50"/>
                  </a:cubicBezTo>
                  <a:cubicBezTo>
                    <a:pt x="135" y="50"/>
                    <a:pt x="138" y="49"/>
                    <a:pt x="140" y="52"/>
                  </a:cubicBezTo>
                  <a:cubicBezTo>
                    <a:pt x="141" y="55"/>
                    <a:pt x="140" y="57"/>
                    <a:pt x="141" y="58"/>
                  </a:cubicBezTo>
                  <a:cubicBezTo>
                    <a:pt x="142" y="59"/>
                    <a:pt x="142" y="62"/>
                    <a:pt x="143" y="63"/>
                  </a:cubicBezTo>
                  <a:cubicBezTo>
                    <a:pt x="142" y="63"/>
                    <a:pt x="141" y="63"/>
                    <a:pt x="140" y="63"/>
                  </a:cubicBezTo>
                  <a:cubicBezTo>
                    <a:pt x="138" y="63"/>
                    <a:pt x="133" y="64"/>
                    <a:pt x="131" y="67"/>
                  </a:cubicBezTo>
                  <a:cubicBezTo>
                    <a:pt x="130" y="70"/>
                    <a:pt x="128" y="72"/>
                    <a:pt x="124" y="72"/>
                  </a:cubicBezTo>
                  <a:cubicBezTo>
                    <a:pt x="120" y="72"/>
                    <a:pt x="118" y="75"/>
                    <a:pt x="120" y="78"/>
                  </a:cubicBezTo>
                  <a:cubicBezTo>
                    <a:pt x="123" y="81"/>
                    <a:pt x="121" y="83"/>
                    <a:pt x="121" y="87"/>
                  </a:cubicBezTo>
                  <a:cubicBezTo>
                    <a:pt x="122" y="91"/>
                    <a:pt x="127" y="90"/>
                    <a:pt x="127" y="95"/>
                  </a:cubicBezTo>
                  <a:cubicBezTo>
                    <a:pt x="127" y="100"/>
                    <a:pt x="122" y="97"/>
                    <a:pt x="122" y="101"/>
                  </a:cubicBezTo>
                  <a:cubicBezTo>
                    <a:pt x="121" y="104"/>
                    <a:pt x="117" y="105"/>
                    <a:pt x="114" y="107"/>
                  </a:cubicBezTo>
                  <a:cubicBezTo>
                    <a:pt x="112" y="110"/>
                    <a:pt x="111" y="115"/>
                    <a:pt x="111" y="115"/>
                  </a:cubicBezTo>
                  <a:cubicBezTo>
                    <a:pt x="104" y="115"/>
                    <a:pt x="110" y="119"/>
                    <a:pt x="105" y="119"/>
                  </a:cubicBezTo>
                  <a:cubicBezTo>
                    <a:pt x="101" y="119"/>
                    <a:pt x="103" y="122"/>
                    <a:pt x="103" y="127"/>
                  </a:cubicBezTo>
                  <a:cubicBezTo>
                    <a:pt x="102" y="131"/>
                    <a:pt x="100" y="131"/>
                    <a:pt x="93" y="134"/>
                  </a:cubicBezTo>
                  <a:cubicBezTo>
                    <a:pt x="85" y="138"/>
                    <a:pt x="90" y="144"/>
                    <a:pt x="90" y="146"/>
                  </a:cubicBezTo>
                  <a:cubicBezTo>
                    <a:pt x="90" y="148"/>
                    <a:pt x="83" y="152"/>
                    <a:pt x="83" y="152"/>
                  </a:cubicBezTo>
                  <a:cubicBezTo>
                    <a:pt x="82" y="152"/>
                    <a:pt x="80" y="152"/>
                    <a:pt x="77" y="153"/>
                  </a:cubicBezTo>
                  <a:cubicBezTo>
                    <a:pt x="75" y="153"/>
                    <a:pt x="75" y="154"/>
                    <a:pt x="74" y="156"/>
                  </a:cubicBezTo>
                  <a:cubicBezTo>
                    <a:pt x="74" y="157"/>
                    <a:pt x="74" y="158"/>
                    <a:pt x="74" y="158"/>
                  </a:cubicBezTo>
                  <a:cubicBezTo>
                    <a:pt x="72" y="161"/>
                    <a:pt x="71" y="157"/>
                    <a:pt x="69" y="157"/>
                  </a:cubicBezTo>
                  <a:cubicBezTo>
                    <a:pt x="68" y="157"/>
                    <a:pt x="64" y="161"/>
                    <a:pt x="63" y="160"/>
                  </a:cubicBezTo>
                  <a:cubicBezTo>
                    <a:pt x="62" y="158"/>
                    <a:pt x="61" y="156"/>
                    <a:pt x="57" y="156"/>
                  </a:cubicBezTo>
                  <a:cubicBezTo>
                    <a:pt x="52" y="156"/>
                    <a:pt x="53" y="155"/>
                    <a:pt x="53" y="151"/>
                  </a:cubicBezTo>
                  <a:cubicBezTo>
                    <a:pt x="53" y="147"/>
                    <a:pt x="51" y="144"/>
                    <a:pt x="48" y="146"/>
                  </a:cubicBezTo>
                  <a:cubicBezTo>
                    <a:pt x="46" y="148"/>
                    <a:pt x="45" y="146"/>
                    <a:pt x="45" y="143"/>
                  </a:cubicBezTo>
                  <a:cubicBezTo>
                    <a:pt x="44" y="140"/>
                    <a:pt x="43" y="141"/>
                    <a:pt x="42" y="142"/>
                  </a:cubicBezTo>
                  <a:cubicBezTo>
                    <a:pt x="41" y="143"/>
                    <a:pt x="39" y="143"/>
                    <a:pt x="38" y="143"/>
                  </a:cubicBezTo>
                  <a:close/>
                  <a:moveTo>
                    <a:pt x="10" y="101"/>
                  </a:moveTo>
                  <a:cubicBezTo>
                    <a:pt x="10" y="101"/>
                    <a:pt x="14" y="98"/>
                    <a:pt x="11" y="94"/>
                  </a:cubicBezTo>
                  <a:cubicBezTo>
                    <a:pt x="8" y="90"/>
                    <a:pt x="11" y="91"/>
                    <a:pt x="8" y="88"/>
                  </a:cubicBezTo>
                  <a:cubicBezTo>
                    <a:pt x="5" y="85"/>
                    <a:pt x="4" y="85"/>
                    <a:pt x="3" y="84"/>
                  </a:cubicBezTo>
                  <a:cubicBezTo>
                    <a:pt x="2" y="82"/>
                    <a:pt x="0" y="87"/>
                    <a:pt x="2" y="89"/>
                  </a:cubicBezTo>
                  <a:cubicBezTo>
                    <a:pt x="3" y="91"/>
                    <a:pt x="7" y="95"/>
                    <a:pt x="8" y="97"/>
                  </a:cubicBezTo>
                  <a:cubicBezTo>
                    <a:pt x="9" y="99"/>
                    <a:pt x="10" y="101"/>
                    <a:pt x="10" y="101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9300756" y="2873235"/>
              <a:ext cx="986149" cy="1190036"/>
            </a:xfrm>
            <a:custGeom>
              <a:avLst/>
              <a:gdLst>
                <a:gd name="T0" fmla="*/ 14 w 146"/>
                <a:gd name="T1" fmla="*/ 123 h 176"/>
                <a:gd name="T2" fmla="*/ 14 w 146"/>
                <a:gd name="T3" fmla="*/ 102 h 176"/>
                <a:gd name="T4" fmla="*/ 4 w 146"/>
                <a:gd name="T5" fmla="*/ 84 h 176"/>
                <a:gd name="T6" fmla="*/ 4 w 146"/>
                <a:gd name="T7" fmla="*/ 67 h 176"/>
                <a:gd name="T8" fmla="*/ 8 w 146"/>
                <a:gd name="T9" fmla="*/ 57 h 176"/>
                <a:gd name="T10" fmla="*/ 10 w 146"/>
                <a:gd name="T11" fmla="*/ 48 h 176"/>
                <a:gd name="T12" fmla="*/ 17 w 146"/>
                <a:gd name="T13" fmla="*/ 30 h 176"/>
                <a:gd name="T14" fmla="*/ 9 w 146"/>
                <a:gd name="T15" fmla="*/ 15 h 176"/>
                <a:gd name="T16" fmla="*/ 19 w 146"/>
                <a:gd name="T17" fmla="*/ 2 h 176"/>
                <a:gd name="T18" fmla="*/ 41 w 146"/>
                <a:gd name="T19" fmla="*/ 9 h 176"/>
                <a:gd name="T20" fmla="*/ 50 w 146"/>
                <a:gd name="T21" fmla="*/ 20 h 176"/>
                <a:gd name="T22" fmla="*/ 63 w 146"/>
                <a:gd name="T23" fmla="*/ 37 h 176"/>
                <a:gd name="T24" fmla="*/ 79 w 146"/>
                <a:gd name="T25" fmla="*/ 35 h 176"/>
                <a:gd name="T26" fmla="*/ 93 w 146"/>
                <a:gd name="T27" fmla="*/ 31 h 176"/>
                <a:gd name="T28" fmla="*/ 107 w 146"/>
                <a:gd name="T29" fmla="*/ 32 h 176"/>
                <a:gd name="T30" fmla="*/ 116 w 146"/>
                <a:gd name="T31" fmla="*/ 45 h 176"/>
                <a:gd name="T32" fmla="*/ 121 w 146"/>
                <a:gd name="T33" fmla="*/ 56 h 176"/>
                <a:gd name="T34" fmla="*/ 132 w 146"/>
                <a:gd name="T35" fmla="*/ 60 h 176"/>
                <a:gd name="T36" fmla="*/ 141 w 146"/>
                <a:gd name="T37" fmla="*/ 60 h 176"/>
                <a:gd name="T38" fmla="*/ 143 w 146"/>
                <a:gd name="T39" fmla="*/ 79 h 176"/>
                <a:gd name="T40" fmla="*/ 137 w 146"/>
                <a:gd name="T41" fmla="*/ 101 h 176"/>
                <a:gd name="T42" fmla="*/ 132 w 146"/>
                <a:gd name="T43" fmla="*/ 110 h 176"/>
                <a:gd name="T44" fmla="*/ 138 w 146"/>
                <a:gd name="T45" fmla="*/ 121 h 176"/>
                <a:gd name="T46" fmla="*/ 141 w 146"/>
                <a:gd name="T47" fmla="*/ 137 h 176"/>
                <a:gd name="T48" fmla="*/ 139 w 146"/>
                <a:gd name="T49" fmla="*/ 148 h 176"/>
                <a:gd name="T50" fmla="*/ 130 w 146"/>
                <a:gd name="T51" fmla="*/ 148 h 176"/>
                <a:gd name="T52" fmla="*/ 115 w 146"/>
                <a:gd name="T53" fmla="*/ 145 h 176"/>
                <a:gd name="T54" fmla="*/ 104 w 146"/>
                <a:gd name="T55" fmla="*/ 170 h 176"/>
                <a:gd name="T56" fmla="*/ 95 w 146"/>
                <a:gd name="T57" fmla="*/ 163 h 176"/>
                <a:gd name="T58" fmla="*/ 85 w 146"/>
                <a:gd name="T59" fmla="*/ 171 h 176"/>
                <a:gd name="T60" fmla="*/ 65 w 146"/>
                <a:gd name="T61" fmla="*/ 173 h 176"/>
                <a:gd name="T62" fmla="*/ 56 w 146"/>
                <a:gd name="T63" fmla="*/ 165 h 176"/>
                <a:gd name="T64" fmla="*/ 65 w 146"/>
                <a:gd name="T65" fmla="*/ 151 h 176"/>
                <a:gd name="T66" fmla="*/ 51 w 146"/>
                <a:gd name="T67" fmla="*/ 139 h 176"/>
                <a:gd name="T68" fmla="*/ 44 w 146"/>
                <a:gd name="T69" fmla="*/ 129 h 176"/>
                <a:gd name="T70" fmla="*/ 37 w 146"/>
                <a:gd name="T71" fmla="*/ 136 h 176"/>
                <a:gd name="T72" fmla="*/ 26 w 146"/>
                <a:gd name="T73" fmla="*/ 132 h 176"/>
                <a:gd name="T74" fmla="*/ 17 w 146"/>
                <a:gd name="T75" fmla="*/ 13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6" h="176">
                  <a:moveTo>
                    <a:pt x="13" y="127"/>
                  </a:moveTo>
                  <a:cubicBezTo>
                    <a:pt x="14" y="123"/>
                    <a:pt x="14" y="123"/>
                    <a:pt x="14" y="123"/>
                  </a:cubicBezTo>
                  <a:cubicBezTo>
                    <a:pt x="14" y="123"/>
                    <a:pt x="14" y="121"/>
                    <a:pt x="14" y="115"/>
                  </a:cubicBezTo>
                  <a:cubicBezTo>
                    <a:pt x="14" y="109"/>
                    <a:pt x="15" y="104"/>
                    <a:pt x="14" y="102"/>
                  </a:cubicBezTo>
                  <a:cubicBezTo>
                    <a:pt x="12" y="100"/>
                    <a:pt x="10" y="90"/>
                    <a:pt x="10" y="90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7" y="81"/>
                    <a:pt x="7" y="76"/>
                  </a:cubicBezTo>
                  <a:cubicBezTo>
                    <a:pt x="7" y="71"/>
                    <a:pt x="2" y="68"/>
                    <a:pt x="4" y="67"/>
                  </a:cubicBezTo>
                  <a:cubicBezTo>
                    <a:pt x="5" y="66"/>
                    <a:pt x="11" y="67"/>
                    <a:pt x="8" y="64"/>
                  </a:cubicBezTo>
                  <a:cubicBezTo>
                    <a:pt x="5" y="60"/>
                    <a:pt x="11" y="60"/>
                    <a:pt x="8" y="57"/>
                  </a:cubicBezTo>
                  <a:cubicBezTo>
                    <a:pt x="4" y="53"/>
                    <a:pt x="0" y="50"/>
                    <a:pt x="4" y="50"/>
                  </a:cubicBezTo>
                  <a:cubicBezTo>
                    <a:pt x="7" y="49"/>
                    <a:pt x="10" y="51"/>
                    <a:pt x="10" y="48"/>
                  </a:cubicBezTo>
                  <a:cubicBezTo>
                    <a:pt x="11" y="44"/>
                    <a:pt x="9" y="38"/>
                    <a:pt x="11" y="37"/>
                  </a:cubicBezTo>
                  <a:cubicBezTo>
                    <a:pt x="14" y="36"/>
                    <a:pt x="20" y="34"/>
                    <a:pt x="17" y="30"/>
                  </a:cubicBezTo>
                  <a:cubicBezTo>
                    <a:pt x="14" y="26"/>
                    <a:pt x="15" y="22"/>
                    <a:pt x="12" y="21"/>
                  </a:cubicBezTo>
                  <a:cubicBezTo>
                    <a:pt x="8" y="20"/>
                    <a:pt x="6" y="18"/>
                    <a:pt x="9" y="15"/>
                  </a:cubicBezTo>
                  <a:cubicBezTo>
                    <a:pt x="12" y="12"/>
                    <a:pt x="13" y="11"/>
                    <a:pt x="13" y="8"/>
                  </a:cubicBezTo>
                  <a:cubicBezTo>
                    <a:pt x="12" y="5"/>
                    <a:pt x="13" y="2"/>
                    <a:pt x="19" y="2"/>
                  </a:cubicBezTo>
                  <a:cubicBezTo>
                    <a:pt x="26" y="2"/>
                    <a:pt x="30" y="2"/>
                    <a:pt x="32" y="1"/>
                  </a:cubicBezTo>
                  <a:cubicBezTo>
                    <a:pt x="34" y="0"/>
                    <a:pt x="40" y="5"/>
                    <a:pt x="41" y="9"/>
                  </a:cubicBezTo>
                  <a:cubicBezTo>
                    <a:pt x="42" y="13"/>
                    <a:pt x="38" y="15"/>
                    <a:pt x="41" y="17"/>
                  </a:cubicBezTo>
                  <a:cubicBezTo>
                    <a:pt x="44" y="19"/>
                    <a:pt x="48" y="16"/>
                    <a:pt x="50" y="20"/>
                  </a:cubicBezTo>
                  <a:cubicBezTo>
                    <a:pt x="52" y="23"/>
                    <a:pt x="52" y="31"/>
                    <a:pt x="55" y="33"/>
                  </a:cubicBezTo>
                  <a:cubicBezTo>
                    <a:pt x="59" y="36"/>
                    <a:pt x="58" y="36"/>
                    <a:pt x="63" y="37"/>
                  </a:cubicBezTo>
                  <a:cubicBezTo>
                    <a:pt x="68" y="37"/>
                    <a:pt x="73" y="34"/>
                    <a:pt x="74" y="33"/>
                  </a:cubicBezTo>
                  <a:cubicBezTo>
                    <a:pt x="75" y="33"/>
                    <a:pt x="77" y="34"/>
                    <a:pt x="79" y="35"/>
                  </a:cubicBezTo>
                  <a:cubicBezTo>
                    <a:pt x="81" y="36"/>
                    <a:pt x="82" y="35"/>
                    <a:pt x="85" y="34"/>
                  </a:cubicBezTo>
                  <a:cubicBezTo>
                    <a:pt x="87" y="32"/>
                    <a:pt x="91" y="34"/>
                    <a:pt x="93" y="31"/>
                  </a:cubicBezTo>
                  <a:cubicBezTo>
                    <a:pt x="94" y="29"/>
                    <a:pt x="97" y="27"/>
                    <a:pt x="99" y="28"/>
                  </a:cubicBezTo>
                  <a:cubicBezTo>
                    <a:pt x="102" y="30"/>
                    <a:pt x="105" y="29"/>
                    <a:pt x="107" y="32"/>
                  </a:cubicBezTo>
                  <a:cubicBezTo>
                    <a:pt x="109" y="34"/>
                    <a:pt x="106" y="37"/>
                    <a:pt x="109" y="38"/>
                  </a:cubicBezTo>
                  <a:cubicBezTo>
                    <a:pt x="111" y="39"/>
                    <a:pt x="117" y="41"/>
                    <a:pt x="116" y="45"/>
                  </a:cubicBezTo>
                  <a:cubicBezTo>
                    <a:pt x="115" y="49"/>
                    <a:pt x="114" y="53"/>
                    <a:pt x="115" y="53"/>
                  </a:cubicBezTo>
                  <a:cubicBezTo>
                    <a:pt x="116" y="54"/>
                    <a:pt x="119" y="53"/>
                    <a:pt x="121" y="56"/>
                  </a:cubicBezTo>
                  <a:cubicBezTo>
                    <a:pt x="123" y="58"/>
                    <a:pt x="125" y="56"/>
                    <a:pt x="125" y="55"/>
                  </a:cubicBezTo>
                  <a:cubicBezTo>
                    <a:pt x="126" y="55"/>
                    <a:pt x="130" y="58"/>
                    <a:pt x="132" y="60"/>
                  </a:cubicBezTo>
                  <a:cubicBezTo>
                    <a:pt x="133" y="62"/>
                    <a:pt x="137" y="58"/>
                    <a:pt x="137" y="58"/>
                  </a:cubicBezTo>
                  <a:cubicBezTo>
                    <a:pt x="138" y="59"/>
                    <a:pt x="139" y="59"/>
                    <a:pt x="141" y="60"/>
                  </a:cubicBezTo>
                  <a:cubicBezTo>
                    <a:pt x="144" y="62"/>
                    <a:pt x="142" y="67"/>
                    <a:pt x="139" y="69"/>
                  </a:cubicBezTo>
                  <a:cubicBezTo>
                    <a:pt x="136" y="72"/>
                    <a:pt x="141" y="75"/>
                    <a:pt x="143" y="79"/>
                  </a:cubicBezTo>
                  <a:cubicBezTo>
                    <a:pt x="146" y="83"/>
                    <a:pt x="144" y="83"/>
                    <a:pt x="144" y="89"/>
                  </a:cubicBezTo>
                  <a:cubicBezTo>
                    <a:pt x="144" y="95"/>
                    <a:pt x="140" y="100"/>
                    <a:pt x="137" y="101"/>
                  </a:cubicBezTo>
                  <a:cubicBezTo>
                    <a:pt x="135" y="103"/>
                    <a:pt x="134" y="103"/>
                    <a:pt x="134" y="106"/>
                  </a:cubicBezTo>
                  <a:cubicBezTo>
                    <a:pt x="134" y="110"/>
                    <a:pt x="130" y="109"/>
                    <a:pt x="132" y="110"/>
                  </a:cubicBezTo>
                  <a:cubicBezTo>
                    <a:pt x="133" y="112"/>
                    <a:pt x="138" y="115"/>
                    <a:pt x="142" y="117"/>
                  </a:cubicBezTo>
                  <a:cubicBezTo>
                    <a:pt x="145" y="120"/>
                    <a:pt x="141" y="120"/>
                    <a:pt x="138" y="121"/>
                  </a:cubicBezTo>
                  <a:cubicBezTo>
                    <a:pt x="135" y="122"/>
                    <a:pt x="137" y="126"/>
                    <a:pt x="139" y="129"/>
                  </a:cubicBezTo>
                  <a:cubicBezTo>
                    <a:pt x="141" y="133"/>
                    <a:pt x="142" y="135"/>
                    <a:pt x="141" y="137"/>
                  </a:cubicBezTo>
                  <a:cubicBezTo>
                    <a:pt x="140" y="139"/>
                    <a:pt x="137" y="139"/>
                    <a:pt x="139" y="142"/>
                  </a:cubicBezTo>
                  <a:cubicBezTo>
                    <a:pt x="141" y="145"/>
                    <a:pt x="143" y="147"/>
                    <a:pt x="139" y="148"/>
                  </a:cubicBezTo>
                  <a:cubicBezTo>
                    <a:pt x="138" y="148"/>
                    <a:pt x="136" y="149"/>
                    <a:pt x="134" y="150"/>
                  </a:cubicBezTo>
                  <a:cubicBezTo>
                    <a:pt x="133" y="150"/>
                    <a:pt x="132" y="151"/>
                    <a:pt x="130" y="148"/>
                  </a:cubicBezTo>
                  <a:cubicBezTo>
                    <a:pt x="127" y="145"/>
                    <a:pt x="126" y="145"/>
                    <a:pt x="122" y="147"/>
                  </a:cubicBezTo>
                  <a:cubicBezTo>
                    <a:pt x="119" y="149"/>
                    <a:pt x="118" y="142"/>
                    <a:pt x="115" y="145"/>
                  </a:cubicBezTo>
                  <a:cubicBezTo>
                    <a:pt x="112" y="149"/>
                    <a:pt x="114" y="156"/>
                    <a:pt x="112" y="163"/>
                  </a:cubicBezTo>
                  <a:cubicBezTo>
                    <a:pt x="110" y="170"/>
                    <a:pt x="106" y="175"/>
                    <a:pt x="104" y="170"/>
                  </a:cubicBezTo>
                  <a:cubicBezTo>
                    <a:pt x="103" y="165"/>
                    <a:pt x="101" y="166"/>
                    <a:pt x="99" y="167"/>
                  </a:cubicBezTo>
                  <a:cubicBezTo>
                    <a:pt x="96" y="168"/>
                    <a:pt x="97" y="161"/>
                    <a:pt x="95" y="163"/>
                  </a:cubicBezTo>
                  <a:cubicBezTo>
                    <a:pt x="92" y="165"/>
                    <a:pt x="90" y="163"/>
                    <a:pt x="88" y="163"/>
                  </a:cubicBezTo>
                  <a:cubicBezTo>
                    <a:pt x="86" y="163"/>
                    <a:pt x="88" y="167"/>
                    <a:pt x="85" y="171"/>
                  </a:cubicBezTo>
                  <a:cubicBezTo>
                    <a:pt x="82" y="176"/>
                    <a:pt x="76" y="171"/>
                    <a:pt x="73" y="171"/>
                  </a:cubicBezTo>
                  <a:cubicBezTo>
                    <a:pt x="69" y="170"/>
                    <a:pt x="69" y="175"/>
                    <a:pt x="65" y="173"/>
                  </a:cubicBezTo>
                  <a:cubicBezTo>
                    <a:pt x="62" y="171"/>
                    <a:pt x="58" y="170"/>
                    <a:pt x="56" y="172"/>
                  </a:cubicBezTo>
                  <a:cubicBezTo>
                    <a:pt x="53" y="168"/>
                    <a:pt x="55" y="166"/>
                    <a:pt x="56" y="165"/>
                  </a:cubicBezTo>
                  <a:cubicBezTo>
                    <a:pt x="58" y="164"/>
                    <a:pt x="64" y="163"/>
                    <a:pt x="65" y="162"/>
                  </a:cubicBezTo>
                  <a:cubicBezTo>
                    <a:pt x="66" y="160"/>
                    <a:pt x="65" y="156"/>
                    <a:pt x="65" y="151"/>
                  </a:cubicBezTo>
                  <a:cubicBezTo>
                    <a:pt x="65" y="146"/>
                    <a:pt x="56" y="148"/>
                    <a:pt x="53" y="146"/>
                  </a:cubicBezTo>
                  <a:cubicBezTo>
                    <a:pt x="50" y="144"/>
                    <a:pt x="52" y="142"/>
                    <a:pt x="51" y="139"/>
                  </a:cubicBezTo>
                  <a:cubicBezTo>
                    <a:pt x="51" y="135"/>
                    <a:pt x="48" y="136"/>
                    <a:pt x="47" y="134"/>
                  </a:cubicBezTo>
                  <a:cubicBezTo>
                    <a:pt x="46" y="132"/>
                    <a:pt x="44" y="128"/>
                    <a:pt x="44" y="129"/>
                  </a:cubicBezTo>
                  <a:cubicBezTo>
                    <a:pt x="44" y="129"/>
                    <a:pt x="41" y="132"/>
                    <a:pt x="41" y="133"/>
                  </a:cubicBezTo>
                  <a:cubicBezTo>
                    <a:pt x="41" y="135"/>
                    <a:pt x="39" y="137"/>
                    <a:pt x="37" y="136"/>
                  </a:cubicBezTo>
                  <a:cubicBezTo>
                    <a:pt x="35" y="135"/>
                    <a:pt x="34" y="130"/>
                    <a:pt x="33" y="132"/>
                  </a:cubicBezTo>
                  <a:cubicBezTo>
                    <a:pt x="31" y="133"/>
                    <a:pt x="28" y="133"/>
                    <a:pt x="26" y="132"/>
                  </a:cubicBezTo>
                  <a:cubicBezTo>
                    <a:pt x="24" y="130"/>
                    <a:pt x="24" y="136"/>
                    <a:pt x="22" y="133"/>
                  </a:cubicBezTo>
                  <a:cubicBezTo>
                    <a:pt x="21" y="131"/>
                    <a:pt x="19" y="130"/>
                    <a:pt x="17" y="130"/>
                  </a:cubicBezTo>
                  <a:cubicBezTo>
                    <a:pt x="14" y="130"/>
                    <a:pt x="15" y="129"/>
                    <a:pt x="13" y="127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60"/>
            <p:cNvSpPr>
              <a:spLocks noEditPoints="1"/>
            </p:cNvSpPr>
            <p:nvPr/>
          </p:nvSpPr>
          <p:spPr bwMode="auto">
            <a:xfrm>
              <a:off x="10023377" y="2210255"/>
              <a:ext cx="973666" cy="940378"/>
            </a:xfrm>
            <a:custGeom>
              <a:avLst/>
              <a:gdLst>
                <a:gd name="T0" fmla="*/ 10 w 144"/>
                <a:gd name="T1" fmla="*/ 15 h 139"/>
                <a:gd name="T2" fmla="*/ 4 w 144"/>
                <a:gd name="T3" fmla="*/ 32 h 139"/>
                <a:gd name="T4" fmla="*/ 5 w 144"/>
                <a:gd name="T5" fmla="*/ 56 h 139"/>
                <a:gd name="T6" fmla="*/ 9 w 144"/>
                <a:gd name="T7" fmla="*/ 79 h 139"/>
                <a:gd name="T8" fmla="*/ 29 w 144"/>
                <a:gd name="T9" fmla="*/ 98 h 139"/>
                <a:gd name="T10" fmla="*/ 36 w 144"/>
                <a:gd name="T11" fmla="*/ 101 h 139"/>
                <a:gd name="T12" fmla="*/ 50 w 144"/>
                <a:gd name="T13" fmla="*/ 128 h 139"/>
                <a:gd name="T14" fmla="*/ 58 w 144"/>
                <a:gd name="T15" fmla="*/ 131 h 139"/>
                <a:gd name="T16" fmla="*/ 73 w 144"/>
                <a:gd name="T17" fmla="*/ 130 h 139"/>
                <a:gd name="T18" fmla="*/ 96 w 144"/>
                <a:gd name="T19" fmla="*/ 130 h 139"/>
                <a:gd name="T20" fmla="*/ 111 w 144"/>
                <a:gd name="T21" fmla="*/ 134 h 139"/>
                <a:gd name="T22" fmla="*/ 115 w 144"/>
                <a:gd name="T23" fmla="*/ 120 h 139"/>
                <a:gd name="T24" fmla="*/ 121 w 144"/>
                <a:gd name="T25" fmla="*/ 95 h 139"/>
                <a:gd name="T26" fmla="*/ 127 w 144"/>
                <a:gd name="T27" fmla="*/ 70 h 139"/>
                <a:gd name="T28" fmla="*/ 119 w 144"/>
                <a:gd name="T29" fmla="*/ 58 h 139"/>
                <a:gd name="T30" fmla="*/ 111 w 144"/>
                <a:gd name="T31" fmla="*/ 54 h 139"/>
                <a:gd name="T32" fmla="*/ 114 w 144"/>
                <a:gd name="T33" fmla="*/ 40 h 139"/>
                <a:gd name="T34" fmla="*/ 135 w 144"/>
                <a:gd name="T35" fmla="*/ 49 h 139"/>
                <a:gd name="T36" fmla="*/ 144 w 144"/>
                <a:gd name="T37" fmla="*/ 38 h 139"/>
                <a:gd name="T38" fmla="*/ 131 w 144"/>
                <a:gd name="T39" fmla="*/ 30 h 139"/>
                <a:gd name="T40" fmla="*/ 110 w 144"/>
                <a:gd name="T41" fmla="*/ 33 h 139"/>
                <a:gd name="T42" fmla="*/ 92 w 144"/>
                <a:gd name="T43" fmla="*/ 28 h 139"/>
                <a:gd name="T44" fmla="*/ 76 w 144"/>
                <a:gd name="T45" fmla="*/ 8 h 139"/>
                <a:gd name="T46" fmla="*/ 57 w 144"/>
                <a:gd name="T47" fmla="*/ 10 h 139"/>
                <a:gd name="T48" fmla="*/ 40 w 144"/>
                <a:gd name="T49" fmla="*/ 4 h 139"/>
                <a:gd name="T50" fmla="*/ 26 w 144"/>
                <a:gd name="T51" fmla="*/ 0 h 139"/>
                <a:gd name="T52" fmla="*/ 41 w 144"/>
                <a:gd name="T53" fmla="*/ 6 h 139"/>
                <a:gd name="T54" fmla="*/ 57 w 144"/>
                <a:gd name="T55" fmla="*/ 12 h 139"/>
                <a:gd name="T56" fmla="*/ 76 w 144"/>
                <a:gd name="T57" fmla="*/ 10 h 139"/>
                <a:gd name="T58" fmla="*/ 90 w 144"/>
                <a:gd name="T59" fmla="*/ 28 h 139"/>
                <a:gd name="T60" fmla="*/ 108 w 144"/>
                <a:gd name="T61" fmla="*/ 33 h 139"/>
                <a:gd name="T62" fmla="*/ 124 w 144"/>
                <a:gd name="T63" fmla="*/ 33 h 139"/>
                <a:gd name="T64" fmla="*/ 142 w 144"/>
                <a:gd name="T65" fmla="*/ 39 h 139"/>
                <a:gd name="T66" fmla="*/ 130 w 144"/>
                <a:gd name="T67" fmla="*/ 47 h 139"/>
                <a:gd name="T68" fmla="*/ 110 w 144"/>
                <a:gd name="T69" fmla="*/ 45 h 139"/>
                <a:gd name="T70" fmla="*/ 114 w 144"/>
                <a:gd name="T71" fmla="*/ 63 h 139"/>
                <a:gd name="T72" fmla="*/ 124 w 144"/>
                <a:gd name="T73" fmla="*/ 66 h 139"/>
                <a:gd name="T74" fmla="*/ 119 w 144"/>
                <a:gd name="T75" fmla="*/ 83 h 139"/>
                <a:gd name="T76" fmla="*/ 121 w 144"/>
                <a:gd name="T77" fmla="*/ 99 h 139"/>
                <a:gd name="T78" fmla="*/ 112 w 144"/>
                <a:gd name="T79" fmla="*/ 122 h 139"/>
                <a:gd name="T80" fmla="*/ 109 w 144"/>
                <a:gd name="T81" fmla="*/ 134 h 139"/>
                <a:gd name="T82" fmla="*/ 93 w 144"/>
                <a:gd name="T83" fmla="*/ 129 h 139"/>
                <a:gd name="T84" fmla="*/ 72 w 144"/>
                <a:gd name="T85" fmla="*/ 126 h 139"/>
                <a:gd name="T86" fmla="*/ 55 w 144"/>
                <a:gd name="T87" fmla="*/ 132 h 139"/>
                <a:gd name="T88" fmla="*/ 43 w 144"/>
                <a:gd name="T89" fmla="*/ 114 h 139"/>
                <a:gd name="T90" fmla="*/ 31 w 144"/>
                <a:gd name="T91" fmla="*/ 99 h 139"/>
                <a:gd name="T92" fmla="*/ 29 w 144"/>
                <a:gd name="T93" fmla="*/ 91 h 139"/>
                <a:gd name="T94" fmla="*/ 7 w 144"/>
                <a:gd name="T95" fmla="*/ 70 h 139"/>
                <a:gd name="T96" fmla="*/ 9 w 144"/>
                <a:gd name="T97" fmla="*/ 52 h 139"/>
                <a:gd name="T98" fmla="*/ 5 w 144"/>
                <a:gd name="T99" fmla="*/ 37 h 139"/>
                <a:gd name="T100" fmla="*/ 9 w 144"/>
                <a:gd name="T101" fmla="*/ 25 h 139"/>
                <a:gd name="T102" fmla="*/ 11 w 144"/>
                <a:gd name="T103" fmla="*/ 11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39">
                  <a:moveTo>
                    <a:pt x="25" y="1"/>
                  </a:moveTo>
                  <a:cubicBezTo>
                    <a:pt x="22" y="4"/>
                    <a:pt x="20" y="5"/>
                    <a:pt x="18" y="4"/>
                  </a:cubicBezTo>
                  <a:cubicBezTo>
                    <a:pt x="17" y="3"/>
                    <a:pt x="15" y="2"/>
                    <a:pt x="14" y="3"/>
                  </a:cubicBezTo>
                  <a:cubicBezTo>
                    <a:pt x="12" y="3"/>
                    <a:pt x="11" y="5"/>
                    <a:pt x="10" y="8"/>
                  </a:cubicBezTo>
                  <a:cubicBezTo>
                    <a:pt x="9" y="11"/>
                    <a:pt x="10" y="13"/>
                    <a:pt x="10" y="15"/>
                  </a:cubicBezTo>
                  <a:cubicBezTo>
                    <a:pt x="10" y="16"/>
                    <a:pt x="11" y="17"/>
                    <a:pt x="10" y="19"/>
                  </a:cubicBezTo>
                  <a:cubicBezTo>
                    <a:pt x="10" y="21"/>
                    <a:pt x="10" y="21"/>
                    <a:pt x="9" y="21"/>
                  </a:cubicBezTo>
                  <a:cubicBezTo>
                    <a:pt x="8" y="22"/>
                    <a:pt x="7" y="23"/>
                    <a:pt x="7" y="25"/>
                  </a:cubicBezTo>
                  <a:cubicBezTo>
                    <a:pt x="8" y="28"/>
                    <a:pt x="7" y="29"/>
                    <a:pt x="5" y="31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2" y="35"/>
                    <a:pt x="3" y="37"/>
                    <a:pt x="3" y="40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4" y="47"/>
                    <a:pt x="5" y="48"/>
                    <a:pt x="6" y="49"/>
                  </a:cubicBezTo>
                  <a:cubicBezTo>
                    <a:pt x="6" y="50"/>
                    <a:pt x="7" y="51"/>
                    <a:pt x="7" y="52"/>
                  </a:cubicBezTo>
                  <a:cubicBezTo>
                    <a:pt x="7" y="53"/>
                    <a:pt x="6" y="54"/>
                    <a:pt x="5" y="56"/>
                  </a:cubicBezTo>
                  <a:cubicBezTo>
                    <a:pt x="4" y="57"/>
                    <a:pt x="2" y="59"/>
                    <a:pt x="2" y="61"/>
                  </a:cubicBezTo>
                  <a:cubicBezTo>
                    <a:pt x="0" y="65"/>
                    <a:pt x="2" y="66"/>
                    <a:pt x="3" y="68"/>
                  </a:cubicBezTo>
                  <a:cubicBezTo>
                    <a:pt x="4" y="69"/>
                    <a:pt x="5" y="69"/>
                    <a:pt x="5" y="70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7" y="76"/>
                    <a:pt x="8" y="78"/>
                    <a:pt x="9" y="79"/>
                  </a:cubicBezTo>
                  <a:cubicBezTo>
                    <a:pt x="11" y="80"/>
                    <a:pt x="11" y="80"/>
                    <a:pt x="11" y="80"/>
                  </a:cubicBezTo>
                  <a:cubicBezTo>
                    <a:pt x="14" y="82"/>
                    <a:pt x="18" y="85"/>
                    <a:pt x="20" y="85"/>
                  </a:cubicBezTo>
                  <a:cubicBezTo>
                    <a:pt x="22" y="86"/>
                    <a:pt x="25" y="88"/>
                    <a:pt x="27" y="92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30" y="95"/>
                    <a:pt x="29" y="96"/>
                    <a:pt x="29" y="98"/>
                  </a:cubicBezTo>
                  <a:cubicBezTo>
                    <a:pt x="28" y="101"/>
                    <a:pt x="28" y="101"/>
                    <a:pt x="28" y="101"/>
                  </a:cubicBezTo>
                  <a:cubicBezTo>
                    <a:pt x="28" y="102"/>
                    <a:pt x="28" y="102"/>
                    <a:pt x="29" y="102"/>
                  </a:cubicBezTo>
                  <a:cubicBezTo>
                    <a:pt x="30" y="103"/>
                    <a:pt x="31" y="102"/>
                    <a:pt x="32" y="101"/>
                  </a:cubicBezTo>
                  <a:cubicBezTo>
                    <a:pt x="33" y="100"/>
                    <a:pt x="34" y="100"/>
                    <a:pt x="35" y="99"/>
                  </a:cubicBezTo>
                  <a:cubicBezTo>
                    <a:pt x="35" y="99"/>
                    <a:pt x="36" y="101"/>
                    <a:pt x="36" y="101"/>
                  </a:cubicBezTo>
                  <a:cubicBezTo>
                    <a:pt x="37" y="103"/>
                    <a:pt x="37" y="104"/>
                    <a:pt x="39" y="106"/>
                  </a:cubicBezTo>
                  <a:cubicBezTo>
                    <a:pt x="41" y="107"/>
                    <a:pt x="43" y="110"/>
                    <a:pt x="42" y="113"/>
                  </a:cubicBezTo>
                  <a:cubicBezTo>
                    <a:pt x="41" y="115"/>
                    <a:pt x="41" y="116"/>
                    <a:pt x="42" y="118"/>
                  </a:cubicBezTo>
                  <a:cubicBezTo>
                    <a:pt x="42" y="120"/>
                    <a:pt x="44" y="121"/>
                    <a:pt x="45" y="122"/>
                  </a:cubicBezTo>
                  <a:cubicBezTo>
                    <a:pt x="46" y="122"/>
                    <a:pt x="49" y="125"/>
                    <a:pt x="50" y="128"/>
                  </a:cubicBezTo>
                  <a:cubicBezTo>
                    <a:pt x="50" y="129"/>
                    <a:pt x="52" y="131"/>
                    <a:pt x="54" y="134"/>
                  </a:cubicBezTo>
                  <a:cubicBezTo>
                    <a:pt x="54" y="134"/>
                    <a:pt x="55" y="134"/>
                    <a:pt x="55" y="134"/>
                  </a:cubicBezTo>
                  <a:cubicBezTo>
                    <a:pt x="55" y="134"/>
                    <a:pt x="55" y="134"/>
                    <a:pt x="56" y="134"/>
                  </a:cubicBezTo>
                  <a:cubicBezTo>
                    <a:pt x="56" y="133"/>
                    <a:pt x="56" y="133"/>
                    <a:pt x="56" y="133"/>
                  </a:cubicBezTo>
                  <a:cubicBezTo>
                    <a:pt x="58" y="131"/>
                    <a:pt x="58" y="131"/>
                    <a:pt x="58" y="131"/>
                  </a:cubicBezTo>
                  <a:cubicBezTo>
                    <a:pt x="59" y="130"/>
                    <a:pt x="60" y="129"/>
                    <a:pt x="61" y="129"/>
                  </a:cubicBezTo>
                  <a:cubicBezTo>
                    <a:pt x="62" y="129"/>
                    <a:pt x="64" y="128"/>
                    <a:pt x="65" y="127"/>
                  </a:cubicBezTo>
                  <a:cubicBezTo>
                    <a:pt x="67" y="125"/>
                    <a:pt x="68" y="125"/>
                    <a:pt x="68" y="125"/>
                  </a:cubicBezTo>
                  <a:cubicBezTo>
                    <a:pt x="69" y="125"/>
                    <a:pt x="70" y="126"/>
                    <a:pt x="70" y="127"/>
                  </a:cubicBezTo>
                  <a:cubicBezTo>
                    <a:pt x="70" y="128"/>
                    <a:pt x="71" y="130"/>
                    <a:pt x="73" y="130"/>
                  </a:cubicBezTo>
                  <a:cubicBezTo>
                    <a:pt x="76" y="131"/>
                    <a:pt x="79" y="130"/>
                    <a:pt x="80" y="130"/>
                  </a:cubicBezTo>
                  <a:cubicBezTo>
                    <a:pt x="82" y="129"/>
                    <a:pt x="84" y="129"/>
                    <a:pt x="86" y="131"/>
                  </a:cubicBezTo>
                  <a:cubicBezTo>
                    <a:pt x="87" y="132"/>
                    <a:pt x="88" y="133"/>
                    <a:pt x="89" y="133"/>
                  </a:cubicBezTo>
                  <a:cubicBezTo>
                    <a:pt x="91" y="133"/>
                    <a:pt x="93" y="132"/>
                    <a:pt x="95" y="131"/>
                  </a:cubicBezTo>
                  <a:cubicBezTo>
                    <a:pt x="96" y="130"/>
                    <a:pt x="96" y="130"/>
                    <a:pt x="96" y="130"/>
                  </a:cubicBezTo>
                  <a:cubicBezTo>
                    <a:pt x="97" y="130"/>
                    <a:pt x="99" y="132"/>
                    <a:pt x="100" y="133"/>
                  </a:cubicBezTo>
                  <a:cubicBezTo>
                    <a:pt x="101" y="135"/>
                    <a:pt x="103" y="137"/>
                    <a:pt x="104" y="138"/>
                  </a:cubicBezTo>
                  <a:cubicBezTo>
                    <a:pt x="104" y="138"/>
                    <a:pt x="105" y="139"/>
                    <a:pt x="105" y="139"/>
                  </a:cubicBezTo>
                  <a:cubicBezTo>
                    <a:pt x="105" y="139"/>
                    <a:pt x="107" y="139"/>
                    <a:pt x="109" y="138"/>
                  </a:cubicBezTo>
                  <a:cubicBezTo>
                    <a:pt x="110" y="137"/>
                    <a:pt x="111" y="136"/>
                    <a:pt x="111" y="134"/>
                  </a:cubicBezTo>
                  <a:cubicBezTo>
                    <a:pt x="111" y="130"/>
                    <a:pt x="111" y="130"/>
                    <a:pt x="111" y="130"/>
                  </a:cubicBezTo>
                  <a:cubicBezTo>
                    <a:pt x="111" y="127"/>
                    <a:pt x="111" y="127"/>
                    <a:pt x="112" y="127"/>
                  </a:cubicBezTo>
                  <a:cubicBezTo>
                    <a:pt x="114" y="126"/>
                    <a:pt x="114" y="126"/>
                    <a:pt x="114" y="126"/>
                  </a:cubicBezTo>
                  <a:cubicBezTo>
                    <a:pt x="115" y="124"/>
                    <a:pt x="115" y="124"/>
                    <a:pt x="115" y="124"/>
                  </a:cubicBezTo>
                  <a:cubicBezTo>
                    <a:pt x="114" y="123"/>
                    <a:pt x="114" y="122"/>
                    <a:pt x="115" y="120"/>
                  </a:cubicBezTo>
                  <a:cubicBezTo>
                    <a:pt x="117" y="117"/>
                    <a:pt x="117" y="117"/>
                    <a:pt x="117" y="117"/>
                  </a:cubicBezTo>
                  <a:cubicBezTo>
                    <a:pt x="118" y="116"/>
                    <a:pt x="118" y="115"/>
                    <a:pt x="118" y="112"/>
                  </a:cubicBezTo>
                  <a:cubicBezTo>
                    <a:pt x="119" y="108"/>
                    <a:pt x="119" y="108"/>
                    <a:pt x="121" y="104"/>
                  </a:cubicBezTo>
                  <a:cubicBezTo>
                    <a:pt x="123" y="102"/>
                    <a:pt x="123" y="99"/>
                    <a:pt x="123" y="97"/>
                  </a:cubicBezTo>
                  <a:cubicBezTo>
                    <a:pt x="123" y="96"/>
                    <a:pt x="122" y="95"/>
                    <a:pt x="121" y="95"/>
                  </a:cubicBezTo>
                  <a:cubicBezTo>
                    <a:pt x="119" y="94"/>
                    <a:pt x="118" y="89"/>
                    <a:pt x="119" y="86"/>
                  </a:cubicBezTo>
                  <a:cubicBezTo>
                    <a:pt x="120" y="85"/>
                    <a:pt x="120" y="85"/>
                    <a:pt x="120" y="84"/>
                  </a:cubicBezTo>
                  <a:cubicBezTo>
                    <a:pt x="121" y="83"/>
                    <a:pt x="122" y="83"/>
                    <a:pt x="123" y="80"/>
                  </a:cubicBezTo>
                  <a:cubicBezTo>
                    <a:pt x="126" y="77"/>
                    <a:pt x="126" y="77"/>
                    <a:pt x="126" y="77"/>
                  </a:cubicBezTo>
                  <a:cubicBezTo>
                    <a:pt x="127" y="75"/>
                    <a:pt x="128" y="74"/>
                    <a:pt x="127" y="70"/>
                  </a:cubicBezTo>
                  <a:cubicBezTo>
                    <a:pt x="127" y="70"/>
                    <a:pt x="126" y="66"/>
                    <a:pt x="126" y="66"/>
                  </a:cubicBezTo>
                  <a:cubicBezTo>
                    <a:pt x="125" y="63"/>
                    <a:pt x="125" y="63"/>
                    <a:pt x="125" y="63"/>
                  </a:cubicBezTo>
                  <a:cubicBezTo>
                    <a:pt x="125" y="61"/>
                    <a:pt x="125" y="61"/>
                    <a:pt x="125" y="61"/>
                  </a:cubicBezTo>
                  <a:cubicBezTo>
                    <a:pt x="124" y="58"/>
                    <a:pt x="124" y="56"/>
                    <a:pt x="122" y="56"/>
                  </a:cubicBezTo>
                  <a:cubicBezTo>
                    <a:pt x="121" y="55"/>
                    <a:pt x="120" y="57"/>
                    <a:pt x="119" y="58"/>
                  </a:cubicBezTo>
                  <a:cubicBezTo>
                    <a:pt x="117" y="60"/>
                    <a:pt x="115" y="61"/>
                    <a:pt x="115" y="61"/>
                  </a:cubicBezTo>
                  <a:cubicBezTo>
                    <a:pt x="115" y="61"/>
                    <a:pt x="115" y="61"/>
                    <a:pt x="115" y="60"/>
                  </a:cubicBezTo>
                  <a:cubicBezTo>
                    <a:pt x="115" y="60"/>
                    <a:pt x="115" y="60"/>
                    <a:pt x="115" y="59"/>
                  </a:cubicBezTo>
                  <a:cubicBezTo>
                    <a:pt x="115" y="59"/>
                    <a:pt x="115" y="58"/>
                    <a:pt x="115" y="58"/>
                  </a:cubicBezTo>
                  <a:cubicBezTo>
                    <a:pt x="115" y="55"/>
                    <a:pt x="113" y="55"/>
                    <a:pt x="111" y="54"/>
                  </a:cubicBezTo>
                  <a:cubicBezTo>
                    <a:pt x="109" y="53"/>
                    <a:pt x="109" y="53"/>
                    <a:pt x="109" y="53"/>
                  </a:cubicBezTo>
                  <a:cubicBezTo>
                    <a:pt x="109" y="52"/>
                    <a:pt x="108" y="52"/>
                    <a:pt x="108" y="52"/>
                  </a:cubicBezTo>
                  <a:cubicBezTo>
                    <a:pt x="108" y="52"/>
                    <a:pt x="109" y="52"/>
                    <a:pt x="109" y="51"/>
                  </a:cubicBezTo>
                  <a:cubicBezTo>
                    <a:pt x="110" y="50"/>
                    <a:pt x="111" y="49"/>
                    <a:pt x="112" y="46"/>
                  </a:cubicBezTo>
                  <a:cubicBezTo>
                    <a:pt x="112" y="44"/>
                    <a:pt x="113" y="40"/>
                    <a:pt x="114" y="40"/>
                  </a:cubicBezTo>
                  <a:cubicBezTo>
                    <a:pt x="114" y="40"/>
                    <a:pt x="114" y="41"/>
                    <a:pt x="114" y="41"/>
                  </a:cubicBezTo>
                  <a:cubicBezTo>
                    <a:pt x="116" y="44"/>
                    <a:pt x="118" y="47"/>
                    <a:pt x="122" y="48"/>
                  </a:cubicBezTo>
                  <a:cubicBezTo>
                    <a:pt x="124" y="49"/>
                    <a:pt x="124" y="49"/>
                    <a:pt x="124" y="49"/>
                  </a:cubicBezTo>
                  <a:cubicBezTo>
                    <a:pt x="125" y="49"/>
                    <a:pt x="127" y="49"/>
                    <a:pt x="130" y="49"/>
                  </a:cubicBezTo>
                  <a:cubicBezTo>
                    <a:pt x="132" y="49"/>
                    <a:pt x="134" y="49"/>
                    <a:pt x="135" y="49"/>
                  </a:cubicBezTo>
                  <a:cubicBezTo>
                    <a:pt x="136" y="48"/>
                    <a:pt x="136" y="48"/>
                    <a:pt x="136" y="49"/>
                  </a:cubicBezTo>
                  <a:cubicBezTo>
                    <a:pt x="137" y="50"/>
                    <a:pt x="138" y="50"/>
                    <a:pt x="139" y="50"/>
                  </a:cubicBezTo>
                  <a:cubicBezTo>
                    <a:pt x="140" y="49"/>
                    <a:pt x="142" y="48"/>
                    <a:pt x="142" y="44"/>
                  </a:cubicBezTo>
                  <a:cubicBezTo>
                    <a:pt x="142" y="43"/>
                    <a:pt x="143" y="41"/>
                    <a:pt x="144" y="39"/>
                  </a:cubicBezTo>
                  <a:cubicBezTo>
                    <a:pt x="144" y="39"/>
                    <a:pt x="144" y="38"/>
                    <a:pt x="144" y="38"/>
                  </a:cubicBezTo>
                  <a:cubicBezTo>
                    <a:pt x="144" y="38"/>
                    <a:pt x="144" y="37"/>
                    <a:pt x="144" y="37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1" y="37"/>
                    <a:pt x="141" y="37"/>
                    <a:pt x="141" y="37"/>
                  </a:cubicBezTo>
                  <a:cubicBezTo>
                    <a:pt x="139" y="36"/>
                    <a:pt x="134" y="33"/>
                    <a:pt x="133" y="31"/>
                  </a:cubicBezTo>
                  <a:cubicBezTo>
                    <a:pt x="133" y="31"/>
                    <a:pt x="132" y="30"/>
                    <a:pt x="131" y="30"/>
                  </a:cubicBezTo>
                  <a:cubicBezTo>
                    <a:pt x="128" y="29"/>
                    <a:pt x="125" y="30"/>
                    <a:pt x="123" y="31"/>
                  </a:cubicBezTo>
                  <a:cubicBezTo>
                    <a:pt x="121" y="32"/>
                    <a:pt x="118" y="34"/>
                    <a:pt x="116" y="33"/>
                  </a:cubicBezTo>
                  <a:cubicBezTo>
                    <a:pt x="114" y="32"/>
                    <a:pt x="112" y="33"/>
                    <a:pt x="111" y="33"/>
                  </a:cubicBezTo>
                  <a:cubicBezTo>
                    <a:pt x="111" y="33"/>
                    <a:pt x="111" y="33"/>
                    <a:pt x="110" y="33"/>
                  </a:cubicBezTo>
                  <a:cubicBezTo>
                    <a:pt x="110" y="33"/>
                    <a:pt x="110" y="33"/>
                    <a:pt x="110" y="33"/>
                  </a:cubicBezTo>
                  <a:cubicBezTo>
                    <a:pt x="110" y="30"/>
                    <a:pt x="109" y="26"/>
                    <a:pt x="104" y="26"/>
                  </a:cubicBezTo>
                  <a:cubicBezTo>
                    <a:pt x="102" y="26"/>
                    <a:pt x="101" y="28"/>
                    <a:pt x="100" y="29"/>
                  </a:cubicBezTo>
                  <a:cubicBezTo>
                    <a:pt x="100" y="30"/>
                    <a:pt x="99" y="31"/>
                    <a:pt x="99" y="31"/>
                  </a:cubicBezTo>
                  <a:cubicBezTo>
                    <a:pt x="98" y="31"/>
                    <a:pt x="95" y="31"/>
                    <a:pt x="94" y="30"/>
                  </a:cubicBezTo>
                  <a:cubicBezTo>
                    <a:pt x="93" y="30"/>
                    <a:pt x="92" y="29"/>
                    <a:pt x="92" y="28"/>
                  </a:cubicBezTo>
                  <a:cubicBezTo>
                    <a:pt x="92" y="25"/>
                    <a:pt x="91" y="21"/>
                    <a:pt x="89" y="19"/>
                  </a:cubicBezTo>
                  <a:cubicBezTo>
                    <a:pt x="88" y="19"/>
                    <a:pt x="88" y="17"/>
                    <a:pt x="87" y="16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6" y="12"/>
                    <a:pt x="82" y="8"/>
                    <a:pt x="79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4" y="9"/>
                    <a:pt x="72" y="9"/>
                    <a:pt x="72" y="8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69" y="6"/>
                    <a:pt x="67" y="4"/>
                    <a:pt x="65" y="5"/>
                  </a:cubicBezTo>
                  <a:cubicBezTo>
                    <a:pt x="64" y="5"/>
                    <a:pt x="63" y="5"/>
                    <a:pt x="62" y="7"/>
                  </a:cubicBezTo>
                  <a:cubicBezTo>
                    <a:pt x="60" y="9"/>
                    <a:pt x="59" y="10"/>
                    <a:pt x="57" y="10"/>
                  </a:cubicBezTo>
                  <a:cubicBezTo>
                    <a:pt x="56" y="10"/>
                    <a:pt x="55" y="9"/>
                    <a:pt x="54" y="8"/>
                  </a:cubicBezTo>
                  <a:cubicBezTo>
                    <a:pt x="52" y="7"/>
                    <a:pt x="52" y="7"/>
                    <a:pt x="51" y="7"/>
                  </a:cubicBezTo>
                  <a:cubicBezTo>
                    <a:pt x="50" y="8"/>
                    <a:pt x="50" y="8"/>
                    <a:pt x="48" y="7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4" y="4"/>
                    <a:pt x="43" y="3"/>
                    <a:pt x="40" y="4"/>
                  </a:cubicBezTo>
                  <a:cubicBezTo>
                    <a:pt x="39" y="4"/>
                    <a:pt x="38" y="5"/>
                    <a:pt x="36" y="6"/>
                  </a:cubicBezTo>
                  <a:cubicBezTo>
                    <a:pt x="33" y="7"/>
                    <a:pt x="32" y="8"/>
                    <a:pt x="30" y="7"/>
                  </a:cubicBezTo>
                  <a:cubicBezTo>
                    <a:pt x="29" y="5"/>
                    <a:pt x="28" y="4"/>
                    <a:pt x="27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1"/>
                  </a:cubicBezTo>
                  <a:close/>
                  <a:moveTo>
                    <a:pt x="25" y="3"/>
                  </a:moveTo>
                  <a:cubicBezTo>
                    <a:pt x="26" y="4"/>
                    <a:pt x="27" y="6"/>
                    <a:pt x="29" y="8"/>
                  </a:cubicBezTo>
                  <a:cubicBezTo>
                    <a:pt x="31" y="11"/>
                    <a:pt x="35" y="9"/>
                    <a:pt x="37" y="7"/>
                  </a:cubicBezTo>
                  <a:cubicBezTo>
                    <a:pt x="38" y="7"/>
                    <a:pt x="40" y="6"/>
                    <a:pt x="41" y="6"/>
                  </a:cubicBezTo>
                  <a:cubicBezTo>
                    <a:pt x="42" y="5"/>
                    <a:pt x="43" y="6"/>
                    <a:pt x="44" y="7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50" y="10"/>
                    <a:pt x="51" y="9"/>
                    <a:pt x="51" y="9"/>
                  </a:cubicBezTo>
                  <a:cubicBezTo>
                    <a:pt x="52" y="9"/>
                    <a:pt x="52" y="9"/>
                    <a:pt x="53" y="10"/>
                  </a:cubicBezTo>
                  <a:cubicBezTo>
                    <a:pt x="54" y="11"/>
                    <a:pt x="56" y="12"/>
                    <a:pt x="57" y="12"/>
                  </a:cubicBezTo>
                  <a:cubicBezTo>
                    <a:pt x="60" y="12"/>
                    <a:pt x="62" y="10"/>
                    <a:pt x="63" y="8"/>
                  </a:cubicBezTo>
                  <a:cubicBezTo>
                    <a:pt x="64" y="7"/>
                    <a:pt x="64" y="7"/>
                    <a:pt x="65" y="6"/>
                  </a:cubicBezTo>
                  <a:cubicBezTo>
                    <a:pt x="67" y="6"/>
                    <a:pt x="68" y="8"/>
                    <a:pt x="69" y="9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2" y="11"/>
                    <a:pt x="74" y="10"/>
                    <a:pt x="76" y="10"/>
                  </a:cubicBezTo>
                  <a:cubicBezTo>
                    <a:pt x="79" y="10"/>
                    <a:pt x="79" y="10"/>
                    <a:pt x="79" y="10"/>
                  </a:cubicBezTo>
                  <a:cubicBezTo>
                    <a:pt x="81" y="10"/>
                    <a:pt x="84" y="13"/>
                    <a:pt x="85" y="15"/>
                  </a:cubicBezTo>
                  <a:cubicBezTo>
                    <a:pt x="85" y="16"/>
                    <a:pt x="85" y="16"/>
                    <a:pt x="85" y="16"/>
                  </a:cubicBezTo>
                  <a:cubicBezTo>
                    <a:pt x="86" y="18"/>
                    <a:pt x="86" y="20"/>
                    <a:pt x="88" y="21"/>
                  </a:cubicBezTo>
                  <a:cubicBezTo>
                    <a:pt x="90" y="22"/>
                    <a:pt x="90" y="26"/>
                    <a:pt x="90" y="28"/>
                  </a:cubicBezTo>
                  <a:cubicBezTo>
                    <a:pt x="91" y="30"/>
                    <a:pt x="91" y="31"/>
                    <a:pt x="93" y="32"/>
                  </a:cubicBezTo>
                  <a:cubicBezTo>
                    <a:pt x="95" y="33"/>
                    <a:pt x="98" y="34"/>
                    <a:pt x="99" y="33"/>
                  </a:cubicBezTo>
                  <a:cubicBezTo>
                    <a:pt x="101" y="32"/>
                    <a:pt x="101" y="31"/>
                    <a:pt x="102" y="30"/>
                  </a:cubicBezTo>
                  <a:cubicBezTo>
                    <a:pt x="102" y="29"/>
                    <a:pt x="103" y="28"/>
                    <a:pt x="105" y="28"/>
                  </a:cubicBezTo>
                  <a:cubicBezTo>
                    <a:pt x="107" y="27"/>
                    <a:pt x="108" y="30"/>
                    <a:pt x="108" y="33"/>
                  </a:cubicBezTo>
                  <a:cubicBezTo>
                    <a:pt x="108" y="34"/>
                    <a:pt x="108" y="34"/>
                    <a:pt x="108" y="34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6"/>
                    <a:pt x="111" y="35"/>
                    <a:pt x="112" y="35"/>
                  </a:cubicBezTo>
                  <a:cubicBezTo>
                    <a:pt x="113" y="34"/>
                    <a:pt x="114" y="34"/>
                    <a:pt x="115" y="34"/>
                  </a:cubicBezTo>
                  <a:cubicBezTo>
                    <a:pt x="119" y="36"/>
                    <a:pt x="123" y="34"/>
                    <a:pt x="124" y="33"/>
                  </a:cubicBezTo>
                  <a:cubicBezTo>
                    <a:pt x="126" y="32"/>
                    <a:pt x="129" y="31"/>
                    <a:pt x="130" y="31"/>
                  </a:cubicBezTo>
                  <a:cubicBezTo>
                    <a:pt x="131" y="32"/>
                    <a:pt x="131" y="32"/>
                    <a:pt x="131" y="32"/>
                  </a:cubicBezTo>
                  <a:cubicBezTo>
                    <a:pt x="133" y="34"/>
                    <a:pt x="136" y="37"/>
                    <a:pt x="140" y="38"/>
                  </a:cubicBezTo>
                  <a:cubicBezTo>
                    <a:pt x="141" y="39"/>
                    <a:pt x="141" y="39"/>
                    <a:pt x="141" y="39"/>
                  </a:cubicBezTo>
                  <a:cubicBezTo>
                    <a:pt x="141" y="39"/>
                    <a:pt x="141" y="39"/>
                    <a:pt x="142" y="39"/>
                  </a:cubicBezTo>
                  <a:cubicBezTo>
                    <a:pt x="141" y="41"/>
                    <a:pt x="140" y="43"/>
                    <a:pt x="140" y="44"/>
                  </a:cubicBezTo>
                  <a:cubicBezTo>
                    <a:pt x="140" y="47"/>
                    <a:pt x="139" y="48"/>
                    <a:pt x="139" y="48"/>
                  </a:cubicBezTo>
                  <a:cubicBezTo>
                    <a:pt x="138" y="48"/>
                    <a:pt x="138" y="48"/>
                    <a:pt x="138" y="47"/>
                  </a:cubicBezTo>
                  <a:cubicBezTo>
                    <a:pt x="137" y="46"/>
                    <a:pt x="136" y="47"/>
                    <a:pt x="134" y="47"/>
                  </a:cubicBezTo>
                  <a:cubicBezTo>
                    <a:pt x="133" y="47"/>
                    <a:pt x="132" y="47"/>
                    <a:pt x="130" y="47"/>
                  </a:cubicBezTo>
                  <a:cubicBezTo>
                    <a:pt x="127" y="47"/>
                    <a:pt x="126" y="47"/>
                    <a:pt x="124" y="47"/>
                  </a:cubicBezTo>
                  <a:cubicBezTo>
                    <a:pt x="122" y="46"/>
                    <a:pt x="122" y="46"/>
                    <a:pt x="122" y="46"/>
                  </a:cubicBezTo>
                  <a:cubicBezTo>
                    <a:pt x="119" y="46"/>
                    <a:pt x="118" y="43"/>
                    <a:pt x="116" y="40"/>
                  </a:cubicBezTo>
                  <a:cubicBezTo>
                    <a:pt x="116" y="39"/>
                    <a:pt x="115" y="38"/>
                    <a:pt x="114" y="38"/>
                  </a:cubicBezTo>
                  <a:cubicBezTo>
                    <a:pt x="112" y="38"/>
                    <a:pt x="111" y="40"/>
                    <a:pt x="110" y="45"/>
                  </a:cubicBezTo>
                  <a:cubicBezTo>
                    <a:pt x="109" y="48"/>
                    <a:pt x="108" y="49"/>
                    <a:pt x="107" y="50"/>
                  </a:cubicBezTo>
                  <a:cubicBezTo>
                    <a:pt x="107" y="51"/>
                    <a:pt x="106" y="52"/>
                    <a:pt x="107" y="54"/>
                  </a:cubicBezTo>
                  <a:cubicBezTo>
                    <a:pt x="110" y="56"/>
                    <a:pt x="110" y="56"/>
                    <a:pt x="110" y="56"/>
                  </a:cubicBezTo>
                  <a:cubicBezTo>
                    <a:pt x="112" y="56"/>
                    <a:pt x="113" y="57"/>
                    <a:pt x="113" y="59"/>
                  </a:cubicBezTo>
                  <a:cubicBezTo>
                    <a:pt x="112" y="61"/>
                    <a:pt x="113" y="62"/>
                    <a:pt x="114" y="63"/>
                  </a:cubicBezTo>
                  <a:cubicBezTo>
                    <a:pt x="116" y="64"/>
                    <a:pt x="118" y="61"/>
                    <a:pt x="120" y="59"/>
                  </a:cubicBezTo>
                  <a:cubicBezTo>
                    <a:pt x="122" y="58"/>
                    <a:pt x="122" y="58"/>
                    <a:pt x="122" y="58"/>
                  </a:cubicBezTo>
                  <a:cubicBezTo>
                    <a:pt x="122" y="58"/>
                    <a:pt x="123" y="60"/>
                    <a:pt x="123" y="61"/>
                  </a:cubicBezTo>
                  <a:cubicBezTo>
                    <a:pt x="123" y="63"/>
                    <a:pt x="123" y="63"/>
                    <a:pt x="123" y="63"/>
                  </a:cubicBezTo>
                  <a:cubicBezTo>
                    <a:pt x="124" y="66"/>
                    <a:pt x="124" y="66"/>
                    <a:pt x="124" y="66"/>
                  </a:cubicBezTo>
                  <a:cubicBezTo>
                    <a:pt x="125" y="71"/>
                    <a:pt x="125" y="71"/>
                    <a:pt x="125" y="71"/>
                  </a:cubicBezTo>
                  <a:cubicBezTo>
                    <a:pt x="125" y="72"/>
                    <a:pt x="125" y="72"/>
                    <a:pt x="125" y="73"/>
                  </a:cubicBezTo>
                  <a:cubicBezTo>
                    <a:pt x="125" y="74"/>
                    <a:pt x="125" y="74"/>
                    <a:pt x="124" y="75"/>
                  </a:cubicBezTo>
                  <a:cubicBezTo>
                    <a:pt x="122" y="79"/>
                    <a:pt x="122" y="79"/>
                    <a:pt x="122" y="79"/>
                  </a:cubicBezTo>
                  <a:cubicBezTo>
                    <a:pt x="120" y="82"/>
                    <a:pt x="120" y="82"/>
                    <a:pt x="119" y="83"/>
                  </a:cubicBezTo>
                  <a:cubicBezTo>
                    <a:pt x="118" y="83"/>
                    <a:pt x="118" y="84"/>
                    <a:pt x="117" y="86"/>
                  </a:cubicBezTo>
                  <a:cubicBezTo>
                    <a:pt x="117" y="87"/>
                    <a:pt x="117" y="88"/>
                    <a:pt x="117" y="89"/>
                  </a:cubicBezTo>
                  <a:cubicBezTo>
                    <a:pt x="117" y="92"/>
                    <a:pt x="118" y="95"/>
                    <a:pt x="120" y="96"/>
                  </a:cubicBezTo>
                  <a:cubicBezTo>
                    <a:pt x="120" y="97"/>
                    <a:pt x="121" y="97"/>
                    <a:pt x="121" y="98"/>
                  </a:cubicBezTo>
                  <a:cubicBezTo>
                    <a:pt x="121" y="98"/>
                    <a:pt x="121" y="98"/>
                    <a:pt x="121" y="99"/>
                  </a:cubicBezTo>
                  <a:cubicBezTo>
                    <a:pt x="121" y="100"/>
                    <a:pt x="120" y="102"/>
                    <a:pt x="119" y="103"/>
                  </a:cubicBezTo>
                  <a:cubicBezTo>
                    <a:pt x="117" y="107"/>
                    <a:pt x="117" y="108"/>
                    <a:pt x="117" y="112"/>
                  </a:cubicBezTo>
                  <a:cubicBezTo>
                    <a:pt x="117" y="114"/>
                    <a:pt x="116" y="115"/>
                    <a:pt x="115" y="116"/>
                  </a:cubicBezTo>
                  <a:cubicBezTo>
                    <a:pt x="113" y="119"/>
                    <a:pt x="113" y="119"/>
                    <a:pt x="113" y="119"/>
                  </a:cubicBezTo>
                  <a:cubicBezTo>
                    <a:pt x="113" y="120"/>
                    <a:pt x="112" y="121"/>
                    <a:pt x="112" y="122"/>
                  </a:cubicBezTo>
                  <a:cubicBezTo>
                    <a:pt x="112" y="123"/>
                    <a:pt x="113" y="123"/>
                    <a:pt x="113" y="124"/>
                  </a:cubicBezTo>
                  <a:cubicBezTo>
                    <a:pt x="113" y="124"/>
                    <a:pt x="113" y="125"/>
                    <a:pt x="113" y="125"/>
                  </a:cubicBezTo>
                  <a:cubicBezTo>
                    <a:pt x="113" y="125"/>
                    <a:pt x="112" y="125"/>
                    <a:pt x="112" y="125"/>
                  </a:cubicBezTo>
                  <a:cubicBezTo>
                    <a:pt x="109" y="125"/>
                    <a:pt x="109" y="128"/>
                    <a:pt x="109" y="130"/>
                  </a:cubicBezTo>
                  <a:cubicBezTo>
                    <a:pt x="109" y="134"/>
                    <a:pt x="109" y="134"/>
                    <a:pt x="109" y="134"/>
                  </a:cubicBezTo>
                  <a:cubicBezTo>
                    <a:pt x="109" y="135"/>
                    <a:pt x="109" y="136"/>
                    <a:pt x="108" y="136"/>
                  </a:cubicBezTo>
                  <a:cubicBezTo>
                    <a:pt x="107" y="137"/>
                    <a:pt x="106" y="137"/>
                    <a:pt x="105" y="137"/>
                  </a:cubicBezTo>
                  <a:cubicBezTo>
                    <a:pt x="104" y="135"/>
                    <a:pt x="103" y="134"/>
                    <a:pt x="101" y="132"/>
                  </a:cubicBezTo>
                  <a:cubicBezTo>
                    <a:pt x="100" y="130"/>
                    <a:pt x="98" y="128"/>
                    <a:pt x="96" y="128"/>
                  </a:cubicBezTo>
                  <a:cubicBezTo>
                    <a:pt x="95" y="128"/>
                    <a:pt x="94" y="128"/>
                    <a:pt x="93" y="129"/>
                  </a:cubicBezTo>
                  <a:cubicBezTo>
                    <a:pt x="92" y="131"/>
                    <a:pt x="91" y="132"/>
                    <a:pt x="89" y="131"/>
                  </a:cubicBezTo>
                  <a:cubicBezTo>
                    <a:pt x="89" y="131"/>
                    <a:pt x="88" y="131"/>
                    <a:pt x="88" y="130"/>
                  </a:cubicBezTo>
                  <a:cubicBezTo>
                    <a:pt x="85" y="127"/>
                    <a:pt x="82" y="127"/>
                    <a:pt x="79" y="128"/>
                  </a:cubicBezTo>
                  <a:cubicBezTo>
                    <a:pt x="78" y="129"/>
                    <a:pt x="76" y="129"/>
                    <a:pt x="74" y="128"/>
                  </a:cubicBezTo>
                  <a:cubicBezTo>
                    <a:pt x="73" y="128"/>
                    <a:pt x="72" y="127"/>
                    <a:pt x="72" y="126"/>
                  </a:cubicBezTo>
                  <a:cubicBezTo>
                    <a:pt x="71" y="124"/>
                    <a:pt x="70" y="123"/>
                    <a:pt x="69" y="123"/>
                  </a:cubicBezTo>
                  <a:cubicBezTo>
                    <a:pt x="67" y="123"/>
                    <a:pt x="65" y="124"/>
                    <a:pt x="64" y="126"/>
                  </a:cubicBezTo>
                  <a:cubicBezTo>
                    <a:pt x="63" y="127"/>
                    <a:pt x="62" y="127"/>
                    <a:pt x="61" y="127"/>
                  </a:cubicBezTo>
                  <a:cubicBezTo>
                    <a:pt x="59" y="128"/>
                    <a:pt x="58" y="128"/>
                    <a:pt x="57" y="129"/>
                  </a:cubicBezTo>
                  <a:cubicBezTo>
                    <a:pt x="57" y="129"/>
                    <a:pt x="55" y="131"/>
                    <a:pt x="55" y="132"/>
                  </a:cubicBezTo>
                  <a:cubicBezTo>
                    <a:pt x="52" y="129"/>
                    <a:pt x="52" y="128"/>
                    <a:pt x="52" y="128"/>
                  </a:cubicBezTo>
                  <a:cubicBezTo>
                    <a:pt x="51" y="124"/>
                    <a:pt x="48" y="121"/>
                    <a:pt x="46" y="120"/>
                  </a:cubicBezTo>
                  <a:cubicBezTo>
                    <a:pt x="45" y="120"/>
                    <a:pt x="44" y="119"/>
                    <a:pt x="43" y="117"/>
                  </a:cubicBezTo>
                  <a:cubicBezTo>
                    <a:pt x="43" y="117"/>
                    <a:pt x="43" y="116"/>
                    <a:pt x="43" y="115"/>
                  </a:cubicBezTo>
                  <a:cubicBezTo>
                    <a:pt x="43" y="115"/>
                    <a:pt x="43" y="115"/>
                    <a:pt x="43" y="114"/>
                  </a:cubicBezTo>
                  <a:cubicBezTo>
                    <a:pt x="44" y="113"/>
                    <a:pt x="44" y="112"/>
                    <a:pt x="44" y="111"/>
                  </a:cubicBezTo>
                  <a:cubicBezTo>
                    <a:pt x="44" y="108"/>
                    <a:pt x="42" y="106"/>
                    <a:pt x="40" y="104"/>
                  </a:cubicBezTo>
                  <a:cubicBezTo>
                    <a:pt x="39" y="103"/>
                    <a:pt x="38" y="102"/>
                    <a:pt x="38" y="101"/>
                  </a:cubicBezTo>
                  <a:cubicBezTo>
                    <a:pt x="37" y="99"/>
                    <a:pt x="36" y="97"/>
                    <a:pt x="34" y="98"/>
                  </a:cubicBezTo>
                  <a:cubicBezTo>
                    <a:pt x="33" y="98"/>
                    <a:pt x="32" y="99"/>
                    <a:pt x="31" y="99"/>
                  </a:cubicBezTo>
                  <a:cubicBezTo>
                    <a:pt x="31" y="100"/>
                    <a:pt x="31" y="100"/>
                    <a:pt x="30" y="100"/>
                  </a:cubicBezTo>
                  <a:cubicBezTo>
                    <a:pt x="30" y="100"/>
                    <a:pt x="31" y="99"/>
                    <a:pt x="31" y="99"/>
                  </a:cubicBezTo>
                  <a:cubicBezTo>
                    <a:pt x="31" y="98"/>
                    <a:pt x="31" y="97"/>
                    <a:pt x="31" y="96"/>
                  </a:cubicBezTo>
                  <a:cubicBezTo>
                    <a:pt x="31" y="94"/>
                    <a:pt x="31" y="93"/>
                    <a:pt x="29" y="91"/>
                  </a:cubicBezTo>
                  <a:cubicBezTo>
                    <a:pt x="29" y="91"/>
                    <a:pt x="29" y="91"/>
                    <a:pt x="29" y="91"/>
                  </a:cubicBezTo>
                  <a:cubicBezTo>
                    <a:pt x="26" y="87"/>
                    <a:pt x="23" y="84"/>
                    <a:pt x="20" y="83"/>
                  </a:cubicBezTo>
                  <a:cubicBezTo>
                    <a:pt x="18" y="83"/>
                    <a:pt x="14" y="80"/>
                    <a:pt x="12" y="79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9" y="77"/>
                    <a:pt x="9" y="75"/>
                    <a:pt x="8" y="73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6" y="68"/>
                    <a:pt x="5" y="67"/>
                    <a:pt x="5" y="66"/>
                  </a:cubicBezTo>
                  <a:cubicBezTo>
                    <a:pt x="4" y="66"/>
                    <a:pt x="3" y="65"/>
                    <a:pt x="3" y="64"/>
                  </a:cubicBezTo>
                  <a:cubicBezTo>
                    <a:pt x="3" y="63"/>
                    <a:pt x="3" y="63"/>
                    <a:pt x="3" y="62"/>
                  </a:cubicBezTo>
                  <a:cubicBezTo>
                    <a:pt x="4" y="60"/>
                    <a:pt x="5" y="59"/>
                    <a:pt x="6" y="57"/>
                  </a:cubicBezTo>
                  <a:cubicBezTo>
                    <a:pt x="7" y="56"/>
                    <a:pt x="9" y="54"/>
                    <a:pt x="9" y="52"/>
                  </a:cubicBezTo>
                  <a:cubicBezTo>
                    <a:pt x="9" y="52"/>
                    <a:pt x="9" y="52"/>
                    <a:pt x="9" y="51"/>
                  </a:cubicBezTo>
                  <a:cubicBezTo>
                    <a:pt x="8" y="50"/>
                    <a:pt x="8" y="49"/>
                    <a:pt x="7" y="48"/>
                  </a:cubicBezTo>
                  <a:cubicBezTo>
                    <a:pt x="6" y="47"/>
                    <a:pt x="5" y="46"/>
                    <a:pt x="5" y="44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5" y="38"/>
                    <a:pt x="5" y="38"/>
                    <a:pt x="5" y="37"/>
                  </a:cubicBezTo>
                  <a:cubicBezTo>
                    <a:pt x="5" y="35"/>
                    <a:pt x="5" y="34"/>
                    <a:pt x="6" y="33"/>
                  </a:cubicBezTo>
                  <a:cubicBezTo>
                    <a:pt x="6" y="33"/>
                    <a:pt x="7" y="32"/>
                    <a:pt x="7" y="32"/>
                  </a:cubicBezTo>
                  <a:cubicBezTo>
                    <a:pt x="8" y="30"/>
                    <a:pt x="9" y="29"/>
                    <a:pt x="9" y="26"/>
                  </a:cubicBezTo>
                  <a:cubicBezTo>
                    <a:pt x="9" y="26"/>
                    <a:pt x="9" y="25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4"/>
                    <a:pt x="9" y="23"/>
                    <a:pt x="10" y="23"/>
                  </a:cubicBezTo>
                  <a:cubicBezTo>
                    <a:pt x="11" y="22"/>
                    <a:pt x="12" y="22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6"/>
                    <a:pt x="12" y="15"/>
                    <a:pt x="12" y="14"/>
                  </a:cubicBezTo>
                  <a:cubicBezTo>
                    <a:pt x="12" y="13"/>
                    <a:pt x="11" y="12"/>
                    <a:pt x="11" y="11"/>
                  </a:cubicBezTo>
                  <a:cubicBezTo>
                    <a:pt x="11" y="10"/>
                    <a:pt x="12" y="9"/>
                    <a:pt x="12" y="8"/>
                  </a:cubicBezTo>
                  <a:cubicBezTo>
                    <a:pt x="13" y="6"/>
                    <a:pt x="14" y="5"/>
                    <a:pt x="14" y="5"/>
                  </a:cubicBezTo>
                  <a:cubicBezTo>
                    <a:pt x="15" y="4"/>
                    <a:pt x="16" y="5"/>
                    <a:pt x="16" y="5"/>
                  </a:cubicBezTo>
                  <a:cubicBezTo>
                    <a:pt x="18" y="7"/>
                    <a:pt x="21" y="7"/>
                    <a:pt x="25" y="3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26" name="TextBox 125"/>
          <p:cNvSpPr txBox="1"/>
          <p:nvPr/>
        </p:nvSpPr>
        <p:spPr>
          <a:xfrm>
            <a:off x="602553" y="2326726"/>
            <a:ext cx="4988807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I’m a </a:t>
            </a:r>
            <a:r>
              <a:rPr lang="en-US" sz="2400" b="1" dirty="0">
                <a:latin typeface="Source Sans Pro" panose="020B0503030403020204" pitchFamily="34" charset="0"/>
              </a:rPr>
              <a:t>big fan </a:t>
            </a:r>
            <a:r>
              <a:rPr lang="en-US" sz="2400" dirty="0">
                <a:latin typeface="Source Sans Pro" panose="020B0503030403020204" pitchFamily="34" charset="0"/>
              </a:rPr>
              <a:t>of doing what you are </a:t>
            </a:r>
            <a:r>
              <a:rPr lang="en-US" sz="2400" i="1" dirty="0">
                <a:latin typeface="Source Sans Pro" panose="020B0503030403020204" pitchFamily="34" charset="0"/>
              </a:rPr>
              <a:t>really</a:t>
            </a:r>
            <a:r>
              <a:rPr lang="en-US" sz="2400" dirty="0">
                <a:latin typeface="Source Sans Pro" panose="020B0503030403020204" pitchFamily="34" charset="0"/>
              </a:rPr>
              <a:t> bad at. A </a:t>
            </a:r>
            <a:r>
              <a:rPr lang="en-US" sz="2400" b="1" dirty="0">
                <a:latin typeface="Source Sans Pro" panose="020B0503030403020204" pitchFamily="34" charset="0"/>
              </a:rPr>
              <a:t>lot</a:t>
            </a:r>
            <a:r>
              <a:rPr lang="en-US" sz="24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127" name="Rectangle 126"/>
          <p:cNvSpPr/>
          <p:nvPr/>
        </p:nvSpPr>
        <p:spPr>
          <a:xfrm>
            <a:off x="602553" y="3209195"/>
            <a:ext cx="4864539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</a:t>
            </a:r>
            <a:r>
              <a:rPr lang="en-US" sz="1200" dirty="0" smtClean="0">
                <a:latin typeface="Source Sans Pro Light" panose="020B0403030403020204" pitchFamily="34" charset="0"/>
              </a:rPr>
              <a:t>offal.</a:t>
            </a:r>
            <a:endParaRPr lang="en-US" sz="1200" dirty="0">
              <a:latin typeface="Source Sans Pro Light" panose="020B0403030403020204" pitchFamily="34" charset="0"/>
            </a:endParaRPr>
          </a:p>
        </p:txBody>
      </p:sp>
      <p:sp>
        <p:nvSpPr>
          <p:cNvPr id="128" name="Rounded Rectangle 127"/>
          <p:cNvSpPr/>
          <p:nvPr/>
        </p:nvSpPr>
        <p:spPr>
          <a:xfrm>
            <a:off x="618614" y="4226480"/>
            <a:ext cx="3892234" cy="717929"/>
          </a:xfrm>
          <a:prstGeom prst="roundRect">
            <a:avLst>
              <a:gd name="adj" fmla="val 50000"/>
            </a:avLst>
          </a:prstGeom>
          <a:solidFill>
            <a:schemeClr val="tx2">
              <a:lumMod val="20000"/>
              <a:lumOff val="80000"/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rIns="180000" rtlCol="0" anchor="ctr"/>
          <a:lstStyle/>
          <a:p>
            <a:pPr>
              <a:lnSpc>
                <a:spcPct val="130000"/>
              </a:lnSpc>
            </a:pP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000" dirty="0" err="1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000" dirty="0" err="1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000" dirty="0" err="1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000" dirty="0" err="1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000" dirty="0" smtClean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YOLO.</a:t>
            </a:r>
            <a:endParaRPr lang="en-US" sz="1000" dirty="0">
              <a:solidFill>
                <a:schemeClr val="tx1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129" name="Group 128"/>
          <p:cNvGrpSpPr/>
          <p:nvPr/>
        </p:nvGrpSpPr>
        <p:grpSpPr>
          <a:xfrm>
            <a:off x="651340" y="5079946"/>
            <a:ext cx="1683449" cy="574055"/>
            <a:chOff x="651340" y="5088735"/>
            <a:chExt cx="1683449" cy="574055"/>
          </a:xfrm>
        </p:grpSpPr>
        <p:sp>
          <p:nvSpPr>
            <p:cNvPr id="130" name="Oval 129"/>
            <p:cNvSpPr>
              <a:spLocks noChangeAspect="1"/>
            </p:cNvSpPr>
            <p:nvPr/>
          </p:nvSpPr>
          <p:spPr>
            <a:xfrm>
              <a:off x="651340" y="5114150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131" name="TextBox 130"/>
            <p:cNvSpPr txBox="1"/>
            <p:nvPr/>
          </p:nvSpPr>
          <p:spPr>
            <a:xfrm>
              <a:off x="1324576" y="5088735"/>
              <a:ext cx="10102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Source Sans Pro" panose="020B0503030403020204" pitchFamily="34" charset="0"/>
                  <a:ea typeface="Roboto Black" panose="02000000000000000000" pitchFamily="2" charset="0"/>
                  <a:cs typeface="Roboto Black" panose="02000000000000000000" pitchFamily="2" charset="0"/>
                </a:rPr>
                <a:t>2.888 K</a:t>
              </a:r>
              <a:endParaRPr lang="en-US" sz="2000" b="1" dirty="0">
                <a:latin typeface="Source Sans Pro" panose="020B0503030403020204" pitchFamily="34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32" name="Rectangle 131"/>
            <p:cNvSpPr/>
            <p:nvPr/>
          </p:nvSpPr>
          <p:spPr>
            <a:xfrm>
              <a:off x="1426249" y="5470889"/>
              <a:ext cx="527388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33" name="Shape 2614"/>
            <p:cNvSpPr/>
            <p:nvPr/>
          </p:nvSpPr>
          <p:spPr>
            <a:xfrm>
              <a:off x="782228" y="526494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958" y="17505"/>
                  </a:moveTo>
                  <a:cubicBezTo>
                    <a:pt x="17372" y="16944"/>
                    <a:pt x="16242" y="15945"/>
                    <a:pt x="15117" y="15413"/>
                  </a:cubicBezTo>
                  <a:cubicBezTo>
                    <a:pt x="14189" y="14975"/>
                    <a:pt x="13657" y="14531"/>
                    <a:pt x="13491" y="14057"/>
                  </a:cubicBezTo>
                  <a:cubicBezTo>
                    <a:pt x="13377" y="13728"/>
                    <a:pt x="13428" y="13351"/>
                    <a:pt x="13649" y="12904"/>
                  </a:cubicBezTo>
                  <a:cubicBezTo>
                    <a:pt x="13815" y="12567"/>
                    <a:pt x="13972" y="12286"/>
                    <a:pt x="14117" y="12028"/>
                  </a:cubicBezTo>
                  <a:cubicBezTo>
                    <a:pt x="14730" y="10934"/>
                    <a:pt x="15203" y="10145"/>
                    <a:pt x="15203" y="7348"/>
                  </a:cubicBezTo>
                  <a:cubicBezTo>
                    <a:pt x="15203" y="3162"/>
                    <a:pt x="12787" y="2951"/>
                    <a:pt x="12309" y="2951"/>
                  </a:cubicBezTo>
                  <a:cubicBezTo>
                    <a:pt x="11917" y="2951"/>
                    <a:pt x="11672" y="3037"/>
                    <a:pt x="11435" y="3121"/>
                  </a:cubicBezTo>
                  <a:cubicBezTo>
                    <a:pt x="11175" y="3213"/>
                    <a:pt x="10907" y="3309"/>
                    <a:pt x="10296" y="3319"/>
                  </a:cubicBezTo>
                  <a:cubicBezTo>
                    <a:pt x="9190" y="3337"/>
                    <a:pt x="6873" y="3375"/>
                    <a:pt x="6873" y="7226"/>
                  </a:cubicBezTo>
                  <a:cubicBezTo>
                    <a:pt x="6873" y="9919"/>
                    <a:pt x="7574" y="11156"/>
                    <a:pt x="8125" y="12150"/>
                  </a:cubicBezTo>
                  <a:cubicBezTo>
                    <a:pt x="8266" y="12404"/>
                    <a:pt x="8399" y="12645"/>
                    <a:pt x="8505" y="12885"/>
                  </a:cubicBezTo>
                  <a:cubicBezTo>
                    <a:pt x="8973" y="13949"/>
                    <a:pt x="8631" y="14693"/>
                    <a:pt x="7426" y="15224"/>
                  </a:cubicBezTo>
                  <a:cubicBezTo>
                    <a:pt x="5905" y="15897"/>
                    <a:pt x="5188" y="16247"/>
                    <a:pt x="3693" y="17562"/>
                  </a:cubicBezTo>
                  <a:cubicBezTo>
                    <a:pt x="2017" y="15800"/>
                    <a:pt x="982" y="134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3395"/>
                    <a:pt x="19603" y="15749"/>
                    <a:pt x="17958" y="17505"/>
                  </a:cubicBezTo>
                  <a:moveTo>
                    <a:pt x="10800" y="20618"/>
                  </a:moveTo>
                  <a:cubicBezTo>
                    <a:pt x="8356" y="20618"/>
                    <a:pt x="6125" y="19720"/>
                    <a:pt x="4407" y="18242"/>
                  </a:cubicBezTo>
                  <a:cubicBezTo>
                    <a:pt x="5730" y="17084"/>
                    <a:pt x="6362" y="16767"/>
                    <a:pt x="7823" y="16122"/>
                  </a:cubicBezTo>
                  <a:cubicBezTo>
                    <a:pt x="9515" y="15375"/>
                    <a:pt x="10091" y="14051"/>
                    <a:pt x="9403" y="12489"/>
                  </a:cubicBezTo>
                  <a:cubicBezTo>
                    <a:pt x="9279" y="12208"/>
                    <a:pt x="9136" y="11949"/>
                    <a:pt x="8984" y="11674"/>
                  </a:cubicBezTo>
                  <a:cubicBezTo>
                    <a:pt x="8461" y="10732"/>
                    <a:pt x="7855" y="9665"/>
                    <a:pt x="7855" y="7226"/>
                  </a:cubicBezTo>
                  <a:cubicBezTo>
                    <a:pt x="7855" y="4341"/>
                    <a:pt x="9224" y="4318"/>
                    <a:pt x="10312" y="4300"/>
                  </a:cubicBezTo>
                  <a:cubicBezTo>
                    <a:pt x="11084" y="4287"/>
                    <a:pt x="11461" y="4154"/>
                    <a:pt x="11763" y="4047"/>
                  </a:cubicBezTo>
                  <a:cubicBezTo>
                    <a:pt x="11964" y="3975"/>
                    <a:pt x="12086" y="3933"/>
                    <a:pt x="12309" y="3933"/>
                  </a:cubicBezTo>
                  <a:cubicBezTo>
                    <a:pt x="13218" y="3933"/>
                    <a:pt x="14221" y="4830"/>
                    <a:pt x="14221" y="7348"/>
                  </a:cubicBezTo>
                  <a:cubicBezTo>
                    <a:pt x="14221" y="9888"/>
                    <a:pt x="13840" y="10513"/>
                    <a:pt x="13261" y="11548"/>
                  </a:cubicBezTo>
                  <a:cubicBezTo>
                    <a:pt x="13108" y="11820"/>
                    <a:pt x="12943" y="12115"/>
                    <a:pt x="12768" y="12470"/>
                  </a:cubicBezTo>
                  <a:cubicBezTo>
                    <a:pt x="12430" y="13155"/>
                    <a:pt x="12362" y="13798"/>
                    <a:pt x="12565" y="14380"/>
                  </a:cubicBezTo>
                  <a:cubicBezTo>
                    <a:pt x="12825" y="15126"/>
                    <a:pt x="13502" y="15737"/>
                    <a:pt x="14696" y="16302"/>
                  </a:cubicBezTo>
                  <a:cubicBezTo>
                    <a:pt x="15675" y="16764"/>
                    <a:pt x="16700" y="17667"/>
                    <a:pt x="17251" y="18189"/>
                  </a:cubicBezTo>
                  <a:cubicBezTo>
                    <a:pt x="15525" y="19697"/>
                    <a:pt x="13272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" panose="020B0503030403020204" pitchFamily="34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34" name="Group 133"/>
          <p:cNvGrpSpPr/>
          <p:nvPr/>
        </p:nvGrpSpPr>
        <p:grpSpPr>
          <a:xfrm>
            <a:off x="2597658" y="5102722"/>
            <a:ext cx="1683449" cy="574055"/>
            <a:chOff x="2597658" y="5111511"/>
            <a:chExt cx="1683449" cy="574055"/>
          </a:xfrm>
        </p:grpSpPr>
        <p:sp>
          <p:nvSpPr>
            <p:cNvPr id="135" name="Oval 134"/>
            <p:cNvSpPr>
              <a:spLocks noChangeAspect="1"/>
            </p:cNvSpPr>
            <p:nvPr/>
          </p:nvSpPr>
          <p:spPr>
            <a:xfrm>
              <a:off x="2597658" y="5136926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136" name="TextBox 135"/>
            <p:cNvSpPr txBox="1"/>
            <p:nvPr/>
          </p:nvSpPr>
          <p:spPr>
            <a:xfrm>
              <a:off x="3270894" y="5111511"/>
              <a:ext cx="10102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>
                  <a:latin typeface="Source Sans Pro" panose="020B0503030403020204" pitchFamily="34" charset="0"/>
                  <a:ea typeface="Roboto Black" panose="02000000000000000000" pitchFamily="2" charset="0"/>
                  <a:cs typeface="Roboto Black" panose="02000000000000000000" pitchFamily="2" charset="0"/>
                </a:rPr>
                <a:t>1</a:t>
              </a:r>
              <a:r>
                <a:rPr lang="en-US" sz="2000" b="1" dirty="0" smtClean="0">
                  <a:latin typeface="Source Sans Pro" panose="020B0503030403020204" pitchFamily="34" charset="0"/>
                  <a:ea typeface="Roboto Black" panose="02000000000000000000" pitchFamily="2" charset="0"/>
                  <a:cs typeface="Roboto Black" panose="02000000000000000000" pitchFamily="2" charset="0"/>
                </a:rPr>
                <a:t>.074 K</a:t>
              </a:r>
              <a:endParaRPr lang="en-US" sz="2000" b="1" dirty="0">
                <a:latin typeface="Source Sans Pro" panose="020B0503030403020204" pitchFamily="34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37" name="Rectangle 136"/>
            <p:cNvSpPr/>
            <p:nvPr/>
          </p:nvSpPr>
          <p:spPr>
            <a:xfrm>
              <a:off x="3372567" y="5483045"/>
              <a:ext cx="668453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Female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38" name="Shape 2615"/>
            <p:cNvSpPr/>
            <p:nvPr/>
          </p:nvSpPr>
          <p:spPr>
            <a:xfrm>
              <a:off x="2732314" y="526714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593" y="17878"/>
                  </a:moveTo>
                  <a:cubicBezTo>
                    <a:pt x="16514" y="16546"/>
                    <a:pt x="15177" y="15812"/>
                    <a:pt x="14084" y="15323"/>
                  </a:cubicBezTo>
                  <a:cubicBezTo>
                    <a:pt x="13842" y="15214"/>
                    <a:pt x="13687" y="15099"/>
                    <a:pt x="13598" y="14990"/>
                  </a:cubicBezTo>
                  <a:cubicBezTo>
                    <a:pt x="15238" y="14959"/>
                    <a:pt x="16521" y="14237"/>
                    <a:pt x="16581" y="14203"/>
                  </a:cubicBezTo>
                  <a:cubicBezTo>
                    <a:pt x="16751" y="14106"/>
                    <a:pt x="16846" y="13918"/>
                    <a:pt x="16826" y="13724"/>
                  </a:cubicBezTo>
                  <a:cubicBezTo>
                    <a:pt x="16807" y="13546"/>
                    <a:pt x="16693" y="13394"/>
                    <a:pt x="16530" y="13325"/>
                  </a:cubicBezTo>
                  <a:cubicBezTo>
                    <a:pt x="16461" y="13275"/>
                    <a:pt x="15663" y="12629"/>
                    <a:pt x="15663" y="9051"/>
                  </a:cubicBezTo>
                  <a:cubicBezTo>
                    <a:pt x="15663" y="5000"/>
                    <a:pt x="14115" y="2945"/>
                    <a:pt x="11061" y="2945"/>
                  </a:cubicBezTo>
                  <a:cubicBezTo>
                    <a:pt x="8481" y="2945"/>
                    <a:pt x="5845" y="3642"/>
                    <a:pt x="5845" y="8806"/>
                  </a:cubicBezTo>
                  <a:cubicBezTo>
                    <a:pt x="5845" y="12555"/>
                    <a:pt x="5219" y="13278"/>
                    <a:pt x="5122" y="13367"/>
                  </a:cubicBezTo>
                  <a:cubicBezTo>
                    <a:pt x="4957" y="13416"/>
                    <a:pt x="4826" y="13551"/>
                    <a:pt x="4784" y="13723"/>
                  </a:cubicBezTo>
                  <a:cubicBezTo>
                    <a:pt x="4734" y="13935"/>
                    <a:pt x="4828" y="14153"/>
                    <a:pt x="5015" y="14262"/>
                  </a:cubicBezTo>
                  <a:cubicBezTo>
                    <a:pt x="6396" y="15064"/>
                    <a:pt x="7482" y="15136"/>
                    <a:pt x="8065" y="15091"/>
                  </a:cubicBezTo>
                  <a:cubicBezTo>
                    <a:pt x="7994" y="15151"/>
                    <a:pt x="7850" y="15241"/>
                    <a:pt x="7564" y="15335"/>
                  </a:cubicBezTo>
                  <a:cubicBezTo>
                    <a:pt x="6211" y="15776"/>
                    <a:pt x="4766" y="16807"/>
                    <a:pt x="3958" y="17834"/>
                  </a:cubicBezTo>
                  <a:cubicBezTo>
                    <a:pt x="2125" y="16050"/>
                    <a:pt x="982" y="13560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2" y="982"/>
                    <a:pt x="20618" y="5377"/>
                    <a:pt x="20618" y="10800"/>
                  </a:cubicBezTo>
                  <a:cubicBezTo>
                    <a:pt x="20618" y="13584"/>
                    <a:pt x="19454" y="16092"/>
                    <a:pt x="17593" y="17878"/>
                  </a:cubicBezTo>
                  <a:moveTo>
                    <a:pt x="10800" y="20618"/>
                  </a:moveTo>
                  <a:cubicBezTo>
                    <a:pt x="8489" y="20618"/>
                    <a:pt x="6370" y="19815"/>
                    <a:pt x="4693" y="18480"/>
                  </a:cubicBezTo>
                  <a:cubicBezTo>
                    <a:pt x="5360" y="17604"/>
                    <a:pt x="6693" y="16652"/>
                    <a:pt x="7869" y="16268"/>
                  </a:cubicBezTo>
                  <a:cubicBezTo>
                    <a:pt x="8578" y="16037"/>
                    <a:pt x="8988" y="15688"/>
                    <a:pt x="9087" y="15232"/>
                  </a:cubicBezTo>
                  <a:cubicBezTo>
                    <a:pt x="9214" y="14656"/>
                    <a:pt x="8775" y="14230"/>
                    <a:pt x="8725" y="14183"/>
                  </a:cubicBezTo>
                  <a:cubicBezTo>
                    <a:pt x="8597" y="14065"/>
                    <a:pt x="8412" y="14025"/>
                    <a:pt x="8246" y="14075"/>
                  </a:cubicBezTo>
                  <a:cubicBezTo>
                    <a:pt x="8208" y="14086"/>
                    <a:pt x="7406" y="14309"/>
                    <a:pt x="6089" y="13714"/>
                  </a:cubicBezTo>
                  <a:cubicBezTo>
                    <a:pt x="6486" y="13026"/>
                    <a:pt x="6826" y="11618"/>
                    <a:pt x="6826" y="8806"/>
                  </a:cubicBezTo>
                  <a:cubicBezTo>
                    <a:pt x="6826" y="4301"/>
                    <a:pt x="8829" y="3928"/>
                    <a:pt x="11061" y="3928"/>
                  </a:cubicBezTo>
                  <a:cubicBezTo>
                    <a:pt x="12615" y="3928"/>
                    <a:pt x="14681" y="4458"/>
                    <a:pt x="14681" y="9051"/>
                  </a:cubicBezTo>
                  <a:cubicBezTo>
                    <a:pt x="14681" y="11662"/>
                    <a:pt x="15092" y="12966"/>
                    <a:pt x="15499" y="13617"/>
                  </a:cubicBezTo>
                  <a:cubicBezTo>
                    <a:pt x="14943" y="13829"/>
                    <a:pt x="14058" y="14076"/>
                    <a:pt x="13097" y="13993"/>
                  </a:cubicBezTo>
                  <a:cubicBezTo>
                    <a:pt x="12883" y="13971"/>
                    <a:pt x="12690" y="14092"/>
                    <a:pt x="12605" y="14285"/>
                  </a:cubicBezTo>
                  <a:cubicBezTo>
                    <a:pt x="12420" y="14704"/>
                    <a:pt x="12408" y="15649"/>
                    <a:pt x="13683" y="16219"/>
                  </a:cubicBezTo>
                  <a:cubicBezTo>
                    <a:pt x="14677" y="16664"/>
                    <a:pt x="15893" y="17331"/>
                    <a:pt x="16850" y="18522"/>
                  </a:cubicBezTo>
                  <a:cubicBezTo>
                    <a:pt x="15182" y="19831"/>
                    <a:pt x="13085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" panose="020B0503030403020204" pitchFamily="34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725688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126" grpId="0"/>
      <p:bldP spid="127" grpId="0"/>
      <p:bldP spid="128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Australia Map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92" name="Group 91"/>
          <p:cNvGrpSpPr/>
          <p:nvPr/>
        </p:nvGrpSpPr>
        <p:grpSpPr>
          <a:xfrm>
            <a:off x="616246" y="1520548"/>
            <a:ext cx="4660617" cy="4396501"/>
            <a:chOff x="12898875" y="3276917"/>
            <a:chExt cx="8617982" cy="8129603"/>
          </a:xfrm>
          <a:solidFill>
            <a:schemeClr val="bg1">
              <a:lumMod val="85000"/>
            </a:schemeClr>
          </a:solidFill>
        </p:grpSpPr>
        <p:sp>
          <p:nvSpPr>
            <p:cNvPr id="93" name="Freeform 92"/>
            <p:cNvSpPr>
              <a:spLocks noChangeArrowheads="1"/>
            </p:cNvSpPr>
            <p:nvPr/>
          </p:nvSpPr>
          <p:spPr bwMode="auto">
            <a:xfrm>
              <a:off x="12898875" y="4054954"/>
              <a:ext cx="3404899" cy="5007757"/>
            </a:xfrm>
            <a:custGeom>
              <a:avLst/>
              <a:gdLst>
                <a:gd name="T0" fmla="*/ 7481 w 7738"/>
                <a:gd name="T1" fmla="*/ 599 h 11380"/>
                <a:gd name="T2" fmla="*/ 7405 w 7738"/>
                <a:gd name="T3" fmla="*/ 652 h 11380"/>
                <a:gd name="T4" fmla="*/ 7259 w 7738"/>
                <a:gd name="T5" fmla="*/ 785 h 11380"/>
                <a:gd name="T6" fmla="*/ 7155 w 7738"/>
                <a:gd name="T7" fmla="*/ 337 h 11380"/>
                <a:gd name="T8" fmla="*/ 6858 w 7738"/>
                <a:gd name="T9" fmla="*/ 104 h 11380"/>
                <a:gd name="T10" fmla="*/ 6654 w 7738"/>
                <a:gd name="T11" fmla="*/ 116 h 11380"/>
                <a:gd name="T12" fmla="*/ 6392 w 7738"/>
                <a:gd name="T13" fmla="*/ 250 h 11380"/>
                <a:gd name="T14" fmla="*/ 6235 w 7738"/>
                <a:gd name="T15" fmla="*/ 436 h 11380"/>
                <a:gd name="T16" fmla="*/ 6072 w 7738"/>
                <a:gd name="T17" fmla="*/ 407 h 11380"/>
                <a:gd name="T18" fmla="*/ 5880 w 7738"/>
                <a:gd name="T19" fmla="*/ 494 h 11380"/>
                <a:gd name="T20" fmla="*/ 5979 w 7738"/>
                <a:gd name="T21" fmla="*/ 622 h 11380"/>
                <a:gd name="T22" fmla="*/ 5810 w 7738"/>
                <a:gd name="T23" fmla="*/ 687 h 11380"/>
                <a:gd name="T24" fmla="*/ 5845 w 7738"/>
                <a:gd name="T25" fmla="*/ 756 h 11380"/>
                <a:gd name="T26" fmla="*/ 5711 w 7738"/>
                <a:gd name="T27" fmla="*/ 797 h 11380"/>
                <a:gd name="T28" fmla="*/ 5530 w 7738"/>
                <a:gd name="T29" fmla="*/ 925 h 11380"/>
                <a:gd name="T30" fmla="*/ 5676 w 7738"/>
                <a:gd name="T31" fmla="*/ 1013 h 11380"/>
                <a:gd name="T32" fmla="*/ 5513 w 7738"/>
                <a:gd name="T33" fmla="*/ 1274 h 11380"/>
                <a:gd name="T34" fmla="*/ 5524 w 7738"/>
                <a:gd name="T35" fmla="*/ 1350 h 11380"/>
                <a:gd name="T36" fmla="*/ 5315 w 7738"/>
                <a:gd name="T37" fmla="*/ 1309 h 11380"/>
                <a:gd name="T38" fmla="*/ 5158 w 7738"/>
                <a:gd name="T39" fmla="*/ 1211 h 11380"/>
                <a:gd name="T40" fmla="*/ 5134 w 7738"/>
                <a:gd name="T41" fmla="*/ 1350 h 11380"/>
                <a:gd name="T42" fmla="*/ 5222 w 7738"/>
                <a:gd name="T43" fmla="*/ 1600 h 11380"/>
                <a:gd name="T44" fmla="*/ 5164 w 7738"/>
                <a:gd name="T45" fmla="*/ 1746 h 11380"/>
                <a:gd name="T46" fmla="*/ 4977 w 7738"/>
                <a:gd name="T47" fmla="*/ 1665 h 11380"/>
                <a:gd name="T48" fmla="*/ 4832 w 7738"/>
                <a:gd name="T49" fmla="*/ 1333 h 11380"/>
                <a:gd name="T50" fmla="*/ 4622 w 7738"/>
                <a:gd name="T51" fmla="*/ 1502 h 11380"/>
                <a:gd name="T52" fmla="*/ 4552 w 7738"/>
                <a:gd name="T53" fmla="*/ 2130 h 11380"/>
                <a:gd name="T54" fmla="*/ 4191 w 7738"/>
                <a:gd name="T55" fmla="*/ 2520 h 11380"/>
                <a:gd name="T56" fmla="*/ 3010 w 7738"/>
                <a:gd name="T57" fmla="*/ 3126 h 11380"/>
                <a:gd name="T58" fmla="*/ 2433 w 7738"/>
                <a:gd name="T59" fmla="*/ 3376 h 11380"/>
                <a:gd name="T60" fmla="*/ 1607 w 7738"/>
                <a:gd name="T61" fmla="*/ 3603 h 11380"/>
                <a:gd name="T62" fmla="*/ 844 w 7738"/>
                <a:gd name="T63" fmla="*/ 4075 h 11380"/>
                <a:gd name="T64" fmla="*/ 593 w 7738"/>
                <a:gd name="T65" fmla="*/ 4342 h 11380"/>
                <a:gd name="T66" fmla="*/ 442 w 7738"/>
                <a:gd name="T67" fmla="*/ 4278 h 11380"/>
                <a:gd name="T68" fmla="*/ 233 w 7738"/>
                <a:gd name="T69" fmla="*/ 5379 h 11380"/>
                <a:gd name="T70" fmla="*/ 646 w 7738"/>
                <a:gd name="T71" fmla="*/ 6246 h 11380"/>
                <a:gd name="T72" fmla="*/ 512 w 7738"/>
                <a:gd name="T73" fmla="*/ 6444 h 11380"/>
                <a:gd name="T74" fmla="*/ 250 w 7738"/>
                <a:gd name="T75" fmla="*/ 6060 h 11380"/>
                <a:gd name="T76" fmla="*/ 436 w 7738"/>
                <a:gd name="T77" fmla="*/ 6595 h 11380"/>
                <a:gd name="T78" fmla="*/ 233 w 7738"/>
                <a:gd name="T79" fmla="*/ 6392 h 11380"/>
                <a:gd name="T80" fmla="*/ 180 w 7738"/>
                <a:gd name="T81" fmla="*/ 6461 h 11380"/>
                <a:gd name="T82" fmla="*/ 576 w 7738"/>
                <a:gd name="T83" fmla="*/ 7276 h 11380"/>
                <a:gd name="T84" fmla="*/ 995 w 7738"/>
                <a:gd name="T85" fmla="*/ 8207 h 11380"/>
                <a:gd name="T86" fmla="*/ 1281 w 7738"/>
                <a:gd name="T87" fmla="*/ 9295 h 11380"/>
                <a:gd name="T88" fmla="*/ 1345 w 7738"/>
                <a:gd name="T89" fmla="*/ 9872 h 11380"/>
                <a:gd name="T90" fmla="*/ 1013 w 7738"/>
                <a:gd name="T91" fmla="*/ 10518 h 11380"/>
                <a:gd name="T92" fmla="*/ 1461 w 7738"/>
                <a:gd name="T93" fmla="*/ 11158 h 11380"/>
                <a:gd name="T94" fmla="*/ 2014 w 7738"/>
                <a:gd name="T95" fmla="*/ 11327 h 11380"/>
                <a:gd name="T96" fmla="*/ 2305 w 7738"/>
                <a:gd name="T97" fmla="*/ 11333 h 11380"/>
                <a:gd name="T98" fmla="*/ 2817 w 7738"/>
                <a:gd name="T99" fmla="*/ 11042 h 11380"/>
                <a:gd name="T100" fmla="*/ 3627 w 7738"/>
                <a:gd name="T101" fmla="*/ 10704 h 11380"/>
                <a:gd name="T102" fmla="*/ 4418 w 7738"/>
                <a:gd name="T103" fmla="*/ 10681 h 11380"/>
                <a:gd name="T104" fmla="*/ 4855 w 7738"/>
                <a:gd name="T105" fmla="*/ 10658 h 11380"/>
                <a:gd name="T106" fmla="*/ 5356 w 7738"/>
                <a:gd name="T107" fmla="*/ 10314 h 11380"/>
                <a:gd name="T108" fmla="*/ 6345 w 7738"/>
                <a:gd name="T109" fmla="*/ 9732 h 11380"/>
                <a:gd name="T110" fmla="*/ 7737 w 7738"/>
                <a:gd name="T111" fmla="*/ 9406 h 11380"/>
                <a:gd name="T112" fmla="*/ 1147 w 7738"/>
                <a:gd name="T113" fmla="*/ 3586 h 11380"/>
                <a:gd name="T114" fmla="*/ 122 w 7738"/>
                <a:gd name="T115" fmla="*/ 6339 h 11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738" h="11380">
                  <a:moveTo>
                    <a:pt x="7713" y="576"/>
                  </a:moveTo>
                  <a:lnTo>
                    <a:pt x="7713" y="576"/>
                  </a:lnTo>
                  <a:cubicBezTo>
                    <a:pt x="7684" y="559"/>
                    <a:pt x="7649" y="553"/>
                    <a:pt x="7614" y="541"/>
                  </a:cubicBezTo>
                  <a:cubicBezTo>
                    <a:pt x="7574" y="535"/>
                    <a:pt x="7556" y="512"/>
                    <a:pt x="7516" y="512"/>
                  </a:cubicBezTo>
                  <a:cubicBezTo>
                    <a:pt x="7498" y="512"/>
                    <a:pt x="7486" y="518"/>
                    <a:pt x="7463" y="518"/>
                  </a:cubicBezTo>
                  <a:cubicBezTo>
                    <a:pt x="7463" y="547"/>
                    <a:pt x="7469" y="570"/>
                    <a:pt x="7486" y="593"/>
                  </a:cubicBezTo>
                  <a:cubicBezTo>
                    <a:pt x="7481" y="599"/>
                    <a:pt x="7481" y="599"/>
                    <a:pt x="7481" y="599"/>
                  </a:cubicBezTo>
                  <a:cubicBezTo>
                    <a:pt x="7469" y="599"/>
                    <a:pt x="7463" y="593"/>
                    <a:pt x="7451" y="588"/>
                  </a:cubicBezTo>
                  <a:cubicBezTo>
                    <a:pt x="7440" y="593"/>
                    <a:pt x="7440" y="593"/>
                    <a:pt x="7440" y="593"/>
                  </a:cubicBezTo>
                  <a:cubicBezTo>
                    <a:pt x="7440" y="599"/>
                    <a:pt x="7446" y="605"/>
                    <a:pt x="7451" y="611"/>
                  </a:cubicBezTo>
                  <a:cubicBezTo>
                    <a:pt x="7446" y="622"/>
                    <a:pt x="7446" y="622"/>
                    <a:pt x="7446" y="622"/>
                  </a:cubicBezTo>
                  <a:cubicBezTo>
                    <a:pt x="7428" y="617"/>
                    <a:pt x="7416" y="605"/>
                    <a:pt x="7405" y="593"/>
                  </a:cubicBezTo>
                  <a:cubicBezTo>
                    <a:pt x="7393" y="599"/>
                    <a:pt x="7393" y="599"/>
                    <a:pt x="7393" y="599"/>
                  </a:cubicBezTo>
                  <a:cubicBezTo>
                    <a:pt x="7393" y="622"/>
                    <a:pt x="7405" y="628"/>
                    <a:pt x="7405" y="652"/>
                  </a:cubicBezTo>
                  <a:cubicBezTo>
                    <a:pt x="7405" y="657"/>
                    <a:pt x="7399" y="657"/>
                    <a:pt x="7393" y="657"/>
                  </a:cubicBezTo>
                  <a:cubicBezTo>
                    <a:pt x="7364" y="617"/>
                    <a:pt x="7364" y="617"/>
                    <a:pt x="7364" y="617"/>
                  </a:cubicBezTo>
                  <a:cubicBezTo>
                    <a:pt x="7347" y="640"/>
                    <a:pt x="7335" y="652"/>
                    <a:pt x="7335" y="681"/>
                  </a:cubicBezTo>
                  <a:cubicBezTo>
                    <a:pt x="7335" y="722"/>
                    <a:pt x="7376" y="826"/>
                    <a:pt x="7312" y="722"/>
                  </a:cubicBezTo>
                  <a:cubicBezTo>
                    <a:pt x="7300" y="751"/>
                    <a:pt x="7288" y="791"/>
                    <a:pt x="7288" y="815"/>
                  </a:cubicBezTo>
                  <a:cubicBezTo>
                    <a:pt x="7288" y="826"/>
                    <a:pt x="7300" y="855"/>
                    <a:pt x="7288" y="832"/>
                  </a:cubicBezTo>
                  <a:cubicBezTo>
                    <a:pt x="7259" y="785"/>
                    <a:pt x="7259" y="785"/>
                    <a:pt x="7259" y="785"/>
                  </a:cubicBezTo>
                  <a:cubicBezTo>
                    <a:pt x="7224" y="780"/>
                    <a:pt x="7195" y="756"/>
                    <a:pt x="7253" y="756"/>
                  </a:cubicBezTo>
                  <a:cubicBezTo>
                    <a:pt x="7277" y="756"/>
                    <a:pt x="7294" y="739"/>
                    <a:pt x="7294" y="716"/>
                  </a:cubicBezTo>
                  <a:cubicBezTo>
                    <a:pt x="7294" y="681"/>
                    <a:pt x="7277" y="663"/>
                    <a:pt x="7277" y="622"/>
                  </a:cubicBezTo>
                  <a:cubicBezTo>
                    <a:pt x="7277" y="593"/>
                    <a:pt x="7271" y="576"/>
                    <a:pt x="7283" y="553"/>
                  </a:cubicBezTo>
                  <a:cubicBezTo>
                    <a:pt x="7294" y="535"/>
                    <a:pt x="7318" y="529"/>
                    <a:pt x="7318" y="506"/>
                  </a:cubicBezTo>
                  <a:cubicBezTo>
                    <a:pt x="7318" y="454"/>
                    <a:pt x="7271" y="436"/>
                    <a:pt x="7230" y="413"/>
                  </a:cubicBezTo>
                  <a:cubicBezTo>
                    <a:pt x="7190" y="390"/>
                    <a:pt x="7178" y="372"/>
                    <a:pt x="7155" y="337"/>
                  </a:cubicBezTo>
                  <a:cubicBezTo>
                    <a:pt x="7149" y="320"/>
                    <a:pt x="7125" y="320"/>
                    <a:pt x="7125" y="308"/>
                  </a:cubicBezTo>
                  <a:cubicBezTo>
                    <a:pt x="7125" y="296"/>
                    <a:pt x="7131" y="296"/>
                    <a:pt x="7131" y="291"/>
                  </a:cubicBezTo>
                  <a:cubicBezTo>
                    <a:pt x="7131" y="250"/>
                    <a:pt x="7090" y="244"/>
                    <a:pt x="7056" y="221"/>
                  </a:cubicBezTo>
                  <a:cubicBezTo>
                    <a:pt x="7038" y="209"/>
                    <a:pt x="7027" y="198"/>
                    <a:pt x="7003" y="186"/>
                  </a:cubicBezTo>
                  <a:cubicBezTo>
                    <a:pt x="6986" y="174"/>
                    <a:pt x="6957" y="174"/>
                    <a:pt x="6957" y="157"/>
                  </a:cubicBezTo>
                  <a:cubicBezTo>
                    <a:pt x="6957" y="128"/>
                    <a:pt x="6957" y="99"/>
                    <a:pt x="6933" y="99"/>
                  </a:cubicBezTo>
                  <a:cubicBezTo>
                    <a:pt x="6904" y="99"/>
                    <a:pt x="6887" y="104"/>
                    <a:pt x="6858" y="104"/>
                  </a:cubicBezTo>
                  <a:cubicBezTo>
                    <a:pt x="6799" y="104"/>
                    <a:pt x="6764" y="58"/>
                    <a:pt x="6747" y="0"/>
                  </a:cubicBezTo>
                  <a:cubicBezTo>
                    <a:pt x="6724" y="11"/>
                    <a:pt x="6712" y="23"/>
                    <a:pt x="6695" y="35"/>
                  </a:cubicBezTo>
                  <a:cubicBezTo>
                    <a:pt x="6648" y="17"/>
                    <a:pt x="6648" y="17"/>
                    <a:pt x="6648" y="17"/>
                  </a:cubicBezTo>
                  <a:cubicBezTo>
                    <a:pt x="6636" y="17"/>
                    <a:pt x="6636" y="17"/>
                    <a:pt x="6636" y="17"/>
                  </a:cubicBezTo>
                  <a:cubicBezTo>
                    <a:pt x="6666" y="58"/>
                    <a:pt x="6677" y="87"/>
                    <a:pt x="6712" y="104"/>
                  </a:cubicBezTo>
                  <a:cubicBezTo>
                    <a:pt x="6706" y="116"/>
                    <a:pt x="6706" y="116"/>
                    <a:pt x="6706" y="116"/>
                  </a:cubicBezTo>
                  <a:cubicBezTo>
                    <a:pt x="6689" y="116"/>
                    <a:pt x="6677" y="116"/>
                    <a:pt x="6654" y="116"/>
                  </a:cubicBezTo>
                  <a:cubicBezTo>
                    <a:pt x="6654" y="163"/>
                    <a:pt x="6631" y="192"/>
                    <a:pt x="6590" y="221"/>
                  </a:cubicBezTo>
                  <a:cubicBezTo>
                    <a:pt x="6572" y="227"/>
                    <a:pt x="6572" y="250"/>
                    <a:pt x="6555" y="250"/>
                  </a:cubicBezTo>
                  <a:cubicBezTo>
                    <a:pt x="6508" y="250"/>
                    <a:pt x="6508" y="192"/>
                    <a:pt x="6508" y="145"/>
                  </a:cubicBezTo>
                  <a:cubicBezTo>
                    <a:pt x="6508" y="81"/>
                    <a:pt x="6514" y="133"/>
                    <a:pt x="6468" y="157"/>
                  </a:cubicBezTo>
                  <a:cubicBezTo>
                    <a:pt x="6450" y="168"/>
                    <a:pt x="6421" y="163"/>
                    <a:pt x="6421" y="186"/>
                  </a:cubicBezTo>
                  <a:cubicBezTo>
                    <a:pt x="6421" y="203"/>
                    <a:pt x="6450" y="203"/>
                    <a:pt x="6456" y="221"/>
                  </a:cubicBezTo>
                  <a:cubicBezTo>
                    <a:pt x="6427" y="227"/>
                    <a:pt x="6415" y="250"/>
                    <a:pt x="6392" y="250"/>
                  </a:cubicBezTo>
                  <a:cubicBezTo>
                    <a:pt x="6322" y="250"/>
                    <a:pt x="6386" y="168"/>
                    <a:pt x="6305" y="256"/>
                  </a:cubicBezTo>
                  <a:cubicBezTo>
                    <a:pt x="6310" y="279"/>
                    <a:pt x="6310" y="279"/>
                    <a:pt x="6310" y="279"/>
                  </a:cubicBezTo>
                  <a:cubicBezTo>
                    <a:pt x="6299" y="296"/>
                    <a:pt x="6275" y="308"/>
                    <a:pt x="6275" y="331"/>
                  </a:cubicBezTo>
                  <a:cubicBezTo>
                    <a:pt x="6275" y="349"/>
                    <a:pt x="6287" y="355"/>
                    <a:pt x="6287" y="372"/>
                  </a:cubicBezTo>
                  <a:cubicBezTo>
                    <a:pt x="6287" y="396"/>
                    <a:pt x="6252" y="390"/>
                    <a:pt x="6229" y="396"/>
                  </a:cubicBezTo>
                  <a:cubicBezTo>
                    <a:pt x="6235" y="413"/>
                    <a:pt x="6235" y="425"/>
                    <a:pt x="6241" y="442"/>
                  </a:cubicBezTo>
                  <a:cubicBezTo>
                    <a:pt x="6235" y="436"/>
                    <a:pt x="6235" y="436"/>
                    <a:pt x="6235" y="436"/>
                  </a:cubicBezTo>
                  <a:cubicBezTo>
                    <a:pt x="6223" y="419"/>
                    <a:pt x="6206" y="419"/>
                    <a:pt x="6200" y="401"/>
                  </a:cubicBezTo>
                  <a:cubicBezTo>
                    <a:pt x="6188" y="390"/>
                    <a:pt x="6194" y="361"/>
                    <a:pt x="6171" y="361"/>
                  </a:cubicBezTo>
                  <a:cubicBezTo>
                    <a:pt x="6095" y="361"/>
                    <a:pt x="6112" y="483"/>
                    <a:pt x="6112" y="285"/>
                  </a:cubicBezTo>
                  <a:lnTo>
                    <a:pt x="6118" y="279"/>
                  </a:lnTo>
                  <a:cubicBezTo>
                    <a:pt x="6118" y="256"/>
                    <a:pt x="6095" y="256"/>
                    <a:pt x="6078" y="244"/>
                  </a:cubicBezTo>
                  <a:cubicBezTo>
                    <a:pt x="6078" y="349"/>
                    <a:pt x="6078" y="349"/>
                    <a:pt x="6078" y="349"/>
                  </a:cubicBezTo>
                  <a:cubicBezTo>
                    <a:pt x="6078" y="372"/>
                    <a:pt x="6078" y="384"/>
                    <a:pt x="6072" y="407"/>
                  </a:cubicBezTo>
                  <a:cubicBezTo>
                    <a:pt x="6037" y="407"/>
                    <a:pt x="6008" y="407"/>
                    <a:pt x="5990" y="442"/>
                  </a:cubicBezTo>
                  <a:cubicBezTo>
                    <a:pt x="5984" y="436"/>
                    <a:pt x="5984" y="430"/>
                    <a:pt x="5979" y="430"/>
                  </a:cubicBezTo>
                  <a:cubicBezTo>
                    <a:pt x="5979" y="419"/>
                    <a:pt x="5979" y="419"/>
                    <a:pt x="5979" y="419"/>
                  </a:cubicBezTo>
                  <a:cubicBezTo>
                    <a:pt x="5955" y="419"/>
                    <a:pt x="5955" y="419"/>
                    <a:pt x="5955" y="419"/>
                  </a:cubicBezTo>
                  <a:cubicBezTo>
                    <a:pt x="5949" y="419"/>
                    <a:pt x="5944" y="413"/>
                    <a:pt x="5938" y="413"/>
                  </a:cubicBezTo>
                  <a:cubicBezTo>
                    <a:pt x="5932" y="413"/>
                    <a:pt x="5932" y="419"/>
                    <a:pt x="5926" y="419"/>
                  </a:cubicBezTo>
                  <a:cubicBezTo>
                    <a:pt x="5932" y="454"/>
                    <a:pt x="5880" y="459"/>
                    <a:pt x="5880" y="494"/>
                  </a:cubicBezTo>
                  <a:cubicBezTo>
                    <a:pt x="5880" y="529"/>
                    <a:pt x="5915" y="547"/>
                    <a:pt x="5944" y="547"/>
                  </a:cubicBezTo>
                  <a:cubicBezTo>
                    <a:pt x="5944" y="553"/>
                    <a:pt x="5949" y="553"/>
                    <a:pt x="5949" y="559"/>
                  </a:cubicBezTo>
                  <a:cubicBezTo>
                    <a:pt x="5949" y="576"/>
                    <a:pt x="5938" y="588"/>
                    <a:pt x="5926" y="599"/>
                  </a:cubicBezTo>
                  <a:cubicBezTo>
                    <a:pt x="5932" y="611"/>
                    <a:pt x="5932" y="611"/>
                    <a:pt x="5932" y="611"/>
                  </a:cubicBezTo>
                  <a:cubicBezTo>
                    <a:pt x="5938" y="611"/>
                    <a:pt x="5938" y="617"/>
                    <a:pt x="5944" y="617"/>
                  </a:cubicBezTo>
                  <a:cubicBezTo>
                    <a:pt x="5949" y="617"/>
                    <a:pt x="5955" y="611"/>
                    <a:pt x="5961" y="605"/>
                  </a:cubicBezTo>
                  <a:cubicBezTo>
                    <a:pt x="5967" y="611"/>
                    <a:pt x="5973" y="622"/>
                    <a:pt x="5979" y="622"/>
                  </a:cubicBezTo>
                  <a:cubicBezTo>
                    <a:pt x="5990" y="622"/>
                    <a:pt x="5996" y="628"/>
                    <a:pt x="6002" y="628"/>
                  </a:cubicBezTo>
                  <a:cubicBezTo>
                    <a:pt x="5990" y="634"/>
                    <a:pt x="5984" y="640"/>
                    <a:pt x="5984" y="652"/>
                  </a:cubicBezTo>
                  <a:cubicBezTo>
                    <a:pt x="5984" y="669"/>
                    <a:pt x="6008" y="675"/>
                    <a:pt x="6025" y="692"/>
                  </a:cubicBezTo>
                  <a:cubicBezTo>
                    <a:pt x="6002" y="698"/>
                    <a:pt x="5990" y="710"/>
                    <a:pt x="5967" y="710"/>
                  </a:cubicBezTo>
                  <a:cubicBezTo>
                    <a:pt x="5932" y="710"/>
                    <a:pt x="5915" y="687"/>
                    <a:pt x="5886" y="675"/>
                  </a:cubicBezTo>
                  <a:cubicBezTo>
                    <a:pt x="5886" y="687"/>
                    <a:pt x="5880" y="692"/>
                    <a:pt x="5874" y="704"/>
                  </a:cubicBezTo>
                  <a:cubicBezTo>
                    <a:pt x="5816" y="675"/>
                    <a:pt x="5816" y="570"/>
                    <a:pt x="5810" y="687"/>
                  </a:cubicBezTo>
                  <a:cubicBezTo>
                    <a:pt x="5786" y="687"/>
                    <a:pt x="5769" y="687"/>
                    <a:pt x="5746" y="687"/>
                  </a:cubicBezTo>
                  <a:cubicBezTo>
                    <a:pt x="5746" y="698"/>
                    <a:pt x="5746" y="704"/>
                    <a:pt x="5746" y="716"/>
                  </a:cubicBezTo>
                  <a:cubicBezTo>
                    <a:pt x="5769" y="716"/>
                    <a:pt x="5769" y="716"/>
                    <a:pt x="5769" y="716"/>
                  </a:cubicBezTo>
                  <a:cubicBezTo>
                    <a:pt x="5786" y="716"/>
                    <a:pt x="5798" y="704"/>
                    <a:pt x="5821" y="704"/>
                  </a:cubicBezTo>
                  <a:cubicBezTo>
                    <a:pt x="5798" y="722"/>
                    <a:pt x="5786" y="733"/>
                    <a:pt x="5763" y="739"/>
                  </a:cubicBezTo>
                  <a:cubicBezTo>
                    <a:pt x="5769" y="762"/>
                    <a:pt x="5786" y="768"/>
                    <a:pt x="5810" y="768"/>
                  </a:cubicBezTo>
                  <a:cubicBezTo>
                    <a:pt x="5821" y="768"/>
                    <a:pt x="5833" y="756"/>
                    <a:pt x="5845" y="756"/>
                  </a:cubicBezTo>
                  <a:cubicBezTo>
                    <a:pt x="5839" y="774"/>
                    <a:pt x="5839" y="785"/>
                    <a:pt x="5839" y="809"/>
                  </a:cubicBezTo>
                  <a:cubicBezTo>
                    <a:pt x="5839" y="838"/>
                    <a:pt x="5932" y="919"/>
                    <a:pt x="5909" y="914"/>
                  </a:cubicBezTo>
                  <a:cubicBezTo>
                    <a:pt x="5862" y="896"/>
                    <a:pt x="5874" y="867"/>
                    <a:pt x="5839" y="867"/>
                  </a:cubicBezTo>
                  <a:cubicBezTo>
                    <a:pt x="5827" y="867"/>
                    <a:pt x="5821" y="879"/>
                    <a:pt x="5816" y="885"/>
                  </a:cubicBezTo>
                  <a:cubicBezTo>
                    <a:pt x="5792" y="873"/>
                    <a:pt x="5775" y="873"/>
                    <a:pt x="5769" y="855"/>
                  </a:cubicBezTo>
                  <a:cubicBezTo>
                    <a:pt x="5757" y="838"/>
                    <a:pt x="5775" y="815"/>
                    <a:pt x="5763" y="797"/>
                  </a:cubicBezTo>
                  <a:cubicBezTo>
                    <a:pt x="5746" y="785"/>
                    <a:pt x="5728" y="803"/>
                    <a:pt x="5711" y="797"/>
                  </a:cubicBezTo>
                  <a:cubicBezTo>
                    <a:pt x="5699" y="791"/>
                    <a:pt x="5699" y="780"/>
                    <a:pt x="5687" y="780"/>
                  </a:cubicBezTo>
                  <a:cubicBezTo>
                    <a:pt x="5658" y="780"/>
                    <a:pt x="5653" y="815"/>
                    <a:pt x="5629" y="826"/>
                  </a:cubicBezTo>
                  <a:cubicBezTo>
                    <a:pt x="5641" y="850"/>
                    <a:pt x="5641" y="850"/>
                    <a:pt x="5641" y="850"/>
                  </a:cubicBezTo>
                  <a:cubicBezTo>
                    <a:pt x="5629" y="867"/>
                    <a:pt x="5618" y="879"/>
                    <a:pt x="5594" y="879"/>
                  </a:cubicBezTo>
                  <a:cubicBezTo>
                    <a:pt x="5583" y="879"/>
                    <a:pt x="5571" y="867"/>
                    <a:pt x="5565" y="855"/>
                  </a:cubicBezTo>
                  <a:cubicBezTo>
                    <a:pt x="5554" y="879"/>
                    <a:pt x="5519" y="879"/>
                    <a:pt x="5519" y="908"/>
                  </a:cubicBezTo>
                  <a:cubicBezTo>
                    <a:pt x="5519" y="914"/>
                    <a:pt x="5524" y="919"/>
                    <a:pt x="5530" y="925"/>
                  </a:cubicBezTo>
                  <a:cubicBezTo>
                    <a:pt x="5507" y="943"/>
                    <a:pt x="5501" y="972"/>
                    <a:pt x="5501" y="1001"/>
                  </a:cubicBezTo>
                  <a:cubicBezTo>
                    <a:pt x="5501" y="1018"/>
                    <a:pt x="5513" y="1030"/>
                    <a:pt x="5530" y="1030"/>
                  </a:cubicBezTo>
                  <a:cubicBezTo>
                    <a:pt x="5530" y="1030"/>
                    <a:pt x="5536" y="1030"/>
                    <a:pt x="5542" y="1030"/>
                  </a:cubicBezTo>
                  <a:cubicBezTo>
                    <a:pt x="5554" y="1030"/>
                    <a:pt x="5554" y="1030"/>
                    <a:pt x="5554" y="1030"/>
                  </a:cubicBezTo>
                  <a:cubicBezTo>
                    <a:pt x="5554" y="1042"/>
                    <a:pt x="5554" y="1053"/>
                    <a:pt x="5554" y="1071"/>
                  </a:cubicBezTo>
                  <a:cubicBezTo>
                    <a:pt x="5618" y="1042"/>
                    <a:pt x="5629" y="1001"/>
                    <a:pt x="5676" y="954"/>
                  </a:cubicBezTo>
                  <a:cubicBezTo>
                    <a:pt x="5676" y="1013"/>
                    <a:pt x="5676" y="1013"/>
                    <a:pt x="5676" y="1013"/>
                  </a:cubicBezTo>
                  <a:cubicBezTo>
                    <a:pt x="5676" y="1048"/>
                    <a:pt x="5612" y="1048"/>
                    <a:pt x="5612" y="1088"/>
                  </a:cubicBezTo>
                  <a:cubicBezTo>
                    <a:pt x="5612" y="1094"/>
                    <a:pt x="5618" y="1100"/>
                    <a:pt x="5618" y="1111"/>
                  </a:cubicBezTo>
                  <a:cubicBezTo>
                    <a:pt x="5606" y="1117"/>
                    <a:pt x="5594" y="1123"/>
                    <a:pt x="5594" y="1135"/>
                  </a:cubicBezTo>
                  <a:cubicBezTo>
                    <a:pt x="5594" y="1152"/>
                    <a:pt x="5606" y="1158"/>
                    <a:pt x="5606" y="1176"/>
                  </a:cubicBezTo>
                  <a:cubicBezTo>
                    <a:pt x="5606" y="1193"/>
                    <a:pt x="5583" y="1193"/>
                    <a:pt x="5571" y="1211"/>
                  </a:cubicBezTo>
                  <a:cubicBezTo>
                    <a:pt x="5554" y="1205"/>
                    <a:pt x="5548" y="1199"/>
                    <a:pt x="5530" y="1193"/>
                  </a:cubicBezTo>
                  <a:cubicBezTo>
                    <a:pt x="5524" y="1228"/>
                    <a:pt x="5524" y="1245"/>
                    <a:pt x="5513" y="1274"/>
                  </a:cubicBezTo>
                  <a:cubicBezTo>
                    <a:pt x="5524" y="1280"/>
                    <a:pt x="5530" y="1286"/>
                    <a:pt x="5542" y="1286"/>
                  </a:cubicBezTo>
                  <a:cubicBezTo>
                    <a:pt x="5554" y="1286"/>
                    <a:pt x="5559" y="1280"/>
                    <a:pt x="5571" y="1280"/>
                  </a:cubicBezTo>
                  <a:cubicBezTo>
                    <a:pt x="5589" y="1280"/>
                    <a:pt x="5757" y="1333"/>
                    <a:pt x="5723" y="1344"/>
                  </a:cubicBezTo>
                  <a:cubicBezTo>
                    <a:pt x="5658" y="1327"/>
                    <a:pt x="5623" y="1344"/>
                    <a:pt x="5565" y="1333"/>
                  </a:cubicBezTo>
                  <a:cubicBezTo>
                    <a:pt x="5536" y="1327"/>
                    <a:pt x="5519" y="1304"/>
                    <a:pt x="5490" y="1304"/>
                  </a:cubicBezTo>
                  <a:lnTo>
                    <a:pt x="5484" y="1309"/>
                  </a:lnTo>
                  <a:cubicBezTo>
                    <a:pt x="5484" y="1333"/>
                    <a:pt x="5501" y="1350"/>
                    <a:pt x="5524" y="1350"/>
                  </a:cubicBezTo>
                  <a:cubicBezTo>
                    <a:pt x="5524" y="1368"/>
                    <a:pt x="5519" y="1374"/>
                    <a:pt x="5513" y="1385"/>
                  </a:cubicBezTo>
                  <a:cubicBezTo>
                    <a:pt x="5495" y="1374"/>
                    <a:pt x="5490" y="1356"/>
                    <a:pt x="5466" y="1356"/>
                  </a:cubicBezTo>
                  <a:cubicBezTo>
                    <a:pt x="5460" y="1356"/>
                    <a:pt x="5455" y="1362"/>
                    <a:pt x="5449" y="1362"/>
                  </a:cubicBezTo>
                  <a:cubicBezTo>
                    <a:pt x="5408" y="1362"/>
                    <a:pt x="5408" y="1315"/>
                    <a:pt x="5385" y="1286"/>
                  </a:cubicBezTo>
                  <a:cubicBezTo>
                    <a:pt x="5361" y="1257"/>
                    <a:pt x="5332" y="1263"/>
                    <a:pt x="5297" y="1263"/>
                  </a:cubicBezTo>
                  <a:cubicBezTo>
                    <a:pt x="5292" y="1263"/>
                    <a:pt x="5292" y="1263"/>
                    <a:pt x="5286" y="1263"/>
                  </a:cubicBezTo>
                  <a:cubicBezTo>
                    <a:pt x="5297" y="1286"/>
                    <a:pt x="5315" y="1286"/>
                    <a:pt x="5315" y="1309"/>
                  </a:cubicBezTo>
                  <a:cubicBezTo>
                    <a:pt x="5315" y="1315"/>
                    <a:pt x="5309" y="1315"/>
                    <a:pt x="5309" y="1321"/>
                  </a:cubicBezTo>
                  <a:cubicBezTo>
                    <a:pt x="5286" y="1321"/>
                    <a:pt x="5286" y="1321"/>
                    <a:pt x="5286" y="1321"/>
                  </a:cubicBezTo>
                  <a:cubicBezTo>
                    <a:pt x="5274" y="1321"/>
                    <a:pt x="5268" y="1333"/>
                    <a:pt x="5257" y="1333"/>
                  </a:cubicBezTo>
                  <a:cubicBezTo>
                    <a:pt x="5245" y="1333"/>
                    <a:pt x="5239" y="1315"/>
                    <a:pt x="5228" y="1309"/>
                  </a:cubicBezTo>
                  <a:cubicBezTo>
                    <a:pt x="5204" y="1280"/>
                    <a:pt x="5175" y="1269"/>
                    <a:pt x="5175" y="1228"/>
                  </a:cubicBezTo>
                  <a:cubicBezTo>
                    <a:pt x="5175" y="1222"/>
                    <a:pt x="5181" y="1216"/>
                    <a:pt x="5181" y="1205"/>
                  </a:cubicBezTo>
                  <a:cubicBezTo>
                    <a:pt x="5158" y="1211"/>
                    <a:pt x="5158" y="1211"/>
                    <a:pt x="5158" y="1211"/>
                  </a:cubicBezTo>
                  <a:cubicBezTo>
                    <a:pt x="5152" y="1211"/>
                    <a:pt x="5152" y="1205"/>
                    <a:pt x="5146" y="1205"/>
                  </a:cubicBezTo>
                  <a:cubicBezTo>
                    <a:pt x="5140" y="1205"/>
                    <a:pt x="5140" y="1211"/>
                    <a:pt x="5134" y="1211"/>
                  </a:cubicBezTo>
                  <a:cubicBezTo>
                    <a:pt x="5134" y="1228"/>
                    <a:pt x="5129" y="1234"/>
                    <a:pt x="5129" y="1251"/>
                  </a:cubicBezTo>
                  <a:cubicBezTo>
                    <a:pt x="5129" y="1257"/>
                    <a:pt x="5134" y="1257"/>
                    <a:pt x="5134" y="1263"/>
                  </a:cubicBezTo>
                  <a:cubicBezTo>
                    <a:pt x="5169" y="1263"/>
                    <a:pt x="5169" y="1263"/>
                    <a:pt x="5169" y="1263"/>
                  </a:cubicBezTo>
                  <a:cubicBezTo>
                    <a:pt x="5169" y="1327"/>
                    <a:pt x="5169" y="1327"/>
                    <a:pt x="5169" y="1327"/>
                  </a:cubicBezTo>
                  <a:cubicBezTo>
                    <a:pt x="5158" y="1339"/>
                    <a:pt x="5134" y="1339"/>
                    <a:pt x="5134" y="1350"/>
                  </a:cubicBezTo>
                  <a:cubicBezTo>
                    <a:pt x="5134" y="1368"/>
                    <a:pt x="5146" y="1374"/>
                    <a:pt x="5146" y="1385"/>
                  </a:cubicBezTo>
                  <a:cubicBezTo>
                    <a:pt x="5146" y="1408"/>
                    <a:pt x="5111" y="1414"/>
                    <a:pt x="5111" y="1437"/>
                  </a:cubicBezTo>
                  <a:cubicBezTo>
                    <a:pt x="5111" y="1472"/>
                    <a:pt x="5158" y="1455"/>
                    <a:pt x="5181" y="1472"/>
                  </a:cubicBezTo>
                  <a:cubicBezTo>
                    <a:pt x="5204" y="1502"/>
                    <a:pt x="5198" y="1537"/>
                    <a:pt x="5210" y="1571"/>
                  </a:cubicBezTo>
                  <a:cubicBezTo>
                    <a:pt x="5228" y="1566"/>
                    <a:pt x="5245" y="1571"/>
                    <a:pt x="5263" y="1560"/>
                  </a:cubicBezTo>
                  <a:cubicBezTo>
                    <a:pt x="5274" y="1566"/>
                    <a:pt x="5274" y="1566"/>
                    <a:pt x="5274" y="1566"/>
                  </a:cubicBezTo>
                  <a:cubicBezTo>
                    <a:pt x="5257" y="1583"/>
                    <a:pt x="5245" y="1589"/>
                    <a:pt x="5222" y="1600"/>
                  </a:cubicBezTo>
                  <a:cubicBezTo>
                    <a:pt x="5251" y="1641"/>
                    <a:pt x="5280" y="1665"/>
                    <a:pt x="5216" y="1624"/>
                  </a:cubicBezTo>
                  <a:cubicBezTo>
                    <a:pt x="5233" y="1670"/>
                    <a:pt x="5245" y="1700"/>
                    <a:pt x="5274" y="1740"/>
                  </a:cubicBezTo>
                  <a:cubicBezTo>
                    <a:pt x="5268" y="1752"/>
                    <a:pt x="5268" y="1752"/>
                    <a:pt x="5268" y="1752"/>
                  </a:cubicBezTo>
                  <a:cubicBezTo>
                    <a:pt x="5233" y="1729"/>
                    <a:pt x="5210" y="1717"/>
                    <a:pt x="5181" y="1694"/>
                  </a:cubicBezTo>
                  <a:cubicBezTo>
                    <a:pt x="5158" y="1670"/>
                    <a:pt x="5164" y="1630"/>
                    <a:pt x="5134" y="1630"/>
                  </a:cubicBezTo>
                  <a:cubicBezTo>
                    <a:pt x="5117" y="1630"/>
                    <a:pt x="5129" y="1659"/>
                    <a:pt x="5129" y="1676"/>
                  </a:cubicBezTo>
                  <a:cubicBezTo>
                    <a:pt x="5129" y="1705"/>
                    <a:pt x="5152" y="1717"/>
                    <a:pt x="5164" y="1746"/>
                  </a:cubicBezTo>
                  <a:cubicBezTo>
                    <a:pt x="5158" y="1752"/>
                    <a:pt x="5146" y="1758"/>
                    <a:pt x="5134" y="1758"/>
                  </a:cubicBezTo>
                  <a:cubicBezTo>
                    <a:pt x="5134" y="1787"/>
                    <a:pt x="5105" y="1793"/>
                    <a:pt x="5105" y="1822"/>
                  </a:cubicBezTo>
                  <a:cubicBezTo>
                    <a:pt x="5105" y="1833"/>
                    <a:pt x="5111" y="1839"/>
                    <a:pt x="5111" y="1851"/>
                  </a:cubicBezTo>
                  <a:cubicBezTo>
                    <a:pt x="5111" y="1886"/>
                    <a:pt x="5094" y="2031"/>
                    <a:pt x="5094" y="1926"/>
                  </a:cubicBezTo>
                  <a:cubicBezTo>
                    <a:pt x="5094" y="1909"/>
                    <a:pt x="5100" y="1897"/>
                    <a:pt x="5100" y="1880"/>
                  </a:cubicBezTo>
                  <a:cubicBezTo>
                    <a:pt x="5100" y="1839"/>
                    <a:pt x="5065" y="1828"/>
                    <a:pt x="5030" y="1804"/>
                  </a:cubicBezTo>
                  <a:cubicBezTo>
                    <a:pt x="4989" y="1763"/>
                    <a:pt x="5006" y="1717"/>
                    <a:pt x="4977" y="1665"/>
                  </a:cubicBezTo>
                  <a:cubicBezTo>
                    <a:pt x="4954" y="1624"/>
                    <a:pt x="4902" y="1618"/>
                    <a:pt x="4902" y="1571"/>
                  </a:cubicBezTo>
                  <a:cubicBezTo>
                    <a:pt x="4902" y="1554"/>
                    <a:pt x="4907" y="1548"/>
                    <a:pt x="4907" y="1531"/>
                  </a:cubicBezTo>
                  <a:cubicBezTo>
                    <a:pt x="4907" y="1513"/>
                    <a:pt x="4907" y="1513"/>
                    <a:pt x="4907" y="1513"/>
                  </a:cubicBezTo>
                  <a:cubicBezTo>
                    <a:pt x="4896" y="1507"/>
                    <a:pt x="4890" y="1507"/>
                    <a:pt x="4872" y="1502"/>
                  </a:cubicBezTo>
                  <a:cubicBezTo>
                    <a:pt x="4878" y="1478"/>
                    <a:pt x="4878" y="1478"/>
                    <a:pt x="4878" y="1478"/>
                  </a:cubicBezTo>
                  <a:cubicBezTo>
                    <a:pt x="4855" y="1449"/>
                    <a:pt x="4808" y="1443"/>
                    <a:pt x="4808" y="1403"/>
                  </a:cubicBezTo>
                  <a:cubicBezTo>
                    <a:pt x="4808" y="1374"/>
                    <a:pt x="4826" y="1362"/>
                    <a:pt x="4832" y="1333"/>
                  </a:cubicBezTo>
                  <a:cubicBezTo>
                    <a:pt x="4814" y="1333"/>
                    <a:pt x="4808" y="1333"/>
                    <a:pt x="4791" y="1333"/>
                  </a:cubicBezTo>
                  <a:cubicBezTo>
                    <a:pt x="4779" y="1374"/>
                    <a:pt x="4756" y="1391"/>
                    <a:pt x="4715" y="1397"/>
                  </a:cubicBezTo>
                  <a:cubicBezTo>
                    <a:pt x="4721" y="1420"/>
                    <a:pt x="4715" y="1432"/>
                    <a:pt x="4715" y="1455"/>
                  </a:cubicBezTo>
                  <a:cubicBezTo>
                    <a:pt x="4715" y="1478"/>
                    <a:pt x="4733" y="1490"/>
                    <a:pt x="4756" y="1496"/>
                  </a:cubicBezTo>
                  <a:cubicBezTo>
                    <a:pt x="4750" y="1502"/>
                    <a:pt x="4750" y="1507"/>
                    <a:pt x="4750" y="1513"/>
                  </a:cubicBezTo>
                  <a:cubicBezTo>
                    <a:pt x="4715" y="1513"/>
                    <a:pt x="4692" y="1525"/>
                    <a:pt x="4657" y="1525"/>
                  </a:cubicBezTo>
                  <a:cubicBezTo>
                    <a:pt x="4640" y="1525"/>
                    <a:pt x="4634" y="1507"/>
                    <a:pt x="4622" y="1502"/>
                  </a:cubicBezTo>
                  <a:cubicBezTo>
                    <a:pt x="4616" y="1542"/>
                    <a:pt x="4622" y="1560"/>
                    <a:pt x="4622" y="1600"/>
                  </a:cubicBezTo>
                  <a:cubicBezTo>
                    <a:pt x="4611" y="1600"/>
                    <a:pt x="4611" y="1600"/>
                    <a:pt x="4611" y="1600"/>
                  </a:cubicBezTo>
                  <a:cubicBezTo>
                    <a:pt x="4552" y="1612"/>
                    <a:pt x="4535" y="1647"/>
                    <a:pt x="4500" y="1694"/>
                  </a:cubicBezTo>
                  <a:cubicBezTo>
                    <a:pt x="4471" y="1740"/>
                    <a:pt x="4436" y="1763"/>
                    <a:pt x="4436" y="1816"/>
                  </a:cubicBezTo>
                  <a:cubicBezTo>
                    <a:pt x="4436" y="1886"/>
                    <a:pt x="4453" y="1926"/>
                    <a:pt x="4459" y="1991"/>
                  </a:cubicBezTo>
                  <a:cubicBezTo>
                    <a:pt x="4459" y="2031"/>
                    <a:pt x="4442" y="2060"/>
                    <a:pt x="4471" y="2089"/>
                  </a:cubicBezTo>
                  <a:cubicBezTo>
                    <a:pt x="4488" y="2113"/>
                    <a:pt x="4552" y="2095"/>
                    <a:pt x="4552" y="2130"/>
                  </a:cubicBezTo>
                  <a:cubicBezTo>
                    <a:pt x="4552" y="2206"/>
                    <a:pt x="4482" y="2241"/>
                    <a:pt x="4412" y="2282"/>
                  </a:cubicBezTo>
                  <a:cubicBezTo>
                    <a:pt x="4360" y="2311"/>
                    <a:pt x="4337" y="2346"/>
                    <a:pt x="4273" y="2357"/>
                  </a:cubicBezTo>
                  <a:cubicBezTo>
                    <a:pt x="4249" y="2363"/>
                    <a:pt x="4255" y="2392"/>
                    <a:pt x="4238" y="2404"/>
                  </a:cubicBezTo>
                  <a:cubicBezTo>
                    <a:pt x="4244" y="2421"/>
                    <a:pt x="4255" y="2427"/>
                    <a:pt x="4255" y="2450"/>
                  </a:cubicBezTo>
                  <a:cubicBezTo>
                    <a:pt x="4255" y="2474"/>
                    <a:pt x="4232" y="2491"/>
                    <a:pt x="4209" y="2491"/>
                  </a:cubicBezTo>
                  <a:cubicBezTo>
                    <a:pt x="4203" y="2491"/>
                    <a:pt x="4197" y="2497"/>
                    <a:pt x="4186" y="2497"/>
                  </a:cubicBezTo>
                  <a:cubicBezTo>
                    <a:pt x="4191" y="2509"/>
                    <a:pt x="4191" y="2509"/>
                    <a:pt x="4191" y="2520"/>
                  </a:cubicBezTo>
                  <a:cubicBezTo>
                    <a:pt x="4191" y="2619"/>
                    <a:pt x="4139" y="2666"/>
                    <a:pt x="4086" y="2741"/>
                  </a:cubicBezTo>
                  <a:cubicBezTo>
                    <a:pt x="4023" y="2817"/>
                    <a:pt x="3988" y="2870"/>
                    <a:pt x="3906" y="2928"/>
                  </a:cubicBezTo>
                  <a:cubicBezTo>
                    <a:pt x="3825" y="2980"/>
                    <a:pt x="3766" y="2998"/>
                    <a:pt x="3673" y="3033"/>
                  </a:cubicBezTo>
                  <a:cubicBezTo>
                    <a:pt x="3592" y="3067"/>
                    <a:pt x="3551" y="3108"/>
                    <a:pt x="3464" y="3108"/>
                  </a:cubicBezTo>
                  <a:cubicBezTo>
                    <a:pt x="3400" y="3108"/>
                    <a:pt x="3400" y="3108"/>
                    <a:pt x="3400" y="3108"/>
                  </a:cubicBezTo>
                  <a:cubicBezTo>
                    <a:pt x="3306" y="3108"/>
                    <a:pt x="3260" y="3178"/>
                    <a:pt x="3167" y="3178"/>
                  </a:cubicBezTo>
                  <a:cubicBezTo>
                    <a:pt x="3103" y="3178"/>
                    <a:pt x="3074" y="3126"/>
                    <a:pt x="3010" y="3126"/>
                  </a:cubicBezTo>
                  <a:cubicBezTo>
                    <a:pt x="2998" y="3126"/>
                    <a:pt x="2998" y="3132"/>
                    <a:pt x="2992" y="3132"/>
                  </a:cubicBezTo>
                  <a:cubicBezTo>
                    <a:pt x="2992" y="3143"/>
                    <a:pt x="2992" y="3149"/>
                    <a:pt x="2992" y="3161"/>
                  </a:cubicBezTo>
                  <a:cubicBezTo>
                    <a:pt x="2975" y="3161"/>
                    <a:pt x="2969" y="3149"/>
                    <a:pt x="2957" y="3149"/>
                  </a:cubicBezTo>
                  <a:cubicBezTo>
                    <a:pt x="2887" y="3149"/>
                    <a:pt x="2882" y="3225"/>
                    <a:pt x="2829" y="3271"/>
                  </a:cubicBezTo>
                  <a:cubicBezTo>
                    <a:pt x="2777" y="3312"/>
                    <a:pt x="2730" y="3324"/>
                    <a:pt x="2666" y="3324"/>
                  </a:cubicBezTo>
                  <a:cubicBezTo>
                    <a:pt x="2619" y="3324"/>
                    <a:pt x="2619" y="3324"/>
                    <a:pt x="2619" y="3324"/>
                  </a:cubicBezTo>
                  <a:cubicBezTo>
                    <a:pt x="2550" y="3341"/>
                    <a:pt x="2497" y="3341"/>
                    <a:pt x="2433" y="3376"/>
                  </a:cubicBezTo>
                  <a:cubicBezTo>
                    <a:pt x="2387" y="3405"/>
                    <a:pt x="2375" y="3440"/>
                    <a:pt x="2334" y="3469"/>
                  </a:cubicBezTo>
                  <a:cubicBezTo>
                    <a:pt x="2264" y="3522"/>
                    <a:pt x="2206" y="3539"/>
                    <a:pt x="2119" y="3539"/>
                  </a:cubicBezTo>
                  <a:cubicBezTo>
                    <a:pt x="2072" y="3539"/>
                    <a:pt x="2055" y="3481"/>
                    <a:pt x="2002" y="3481"/>
                  </a:cubicBezTo>
                  <a:cubicBezTo>
                    <a:pt x="1944" y="3481"/>
                    <a:pt x="1915" y="3527"/>
                    <a:pt x="1863" y="3527"/>
                  </a:cubicBezTo>
                  <a:cubicBezTo>
                    <a:pt x="1845" y="3527"/>
                    <a:pt x="1839" y="3522"/>
                    <a:pt x="1828" y="3522"/>
                  </a:cubicBezTo>
                  <a:cubicBezTo>
                    <a:pt x="1828" y="3516"/>
                    <a:pt x="1857" y="3411"/>
                    <a:pt x="1839" y="3446"/>
                  </a:cubicBezTo>
                  <a:cubicBezTo>
                    <a:pt x="1775" y="3533"/>
                    <a:pt x="1705" y="3556"/>
                    <a:pt x="1607" y="3603"/>
                  </a:cubicBezTo>
                  <a:cubicBezTo>
                    <a:pt x="1589" y="3591"/>
                    <a:pt x="1589" y="3591"/>
                    <a:pt x="1589" y="3591"/>
                  </a:cubicBezTo>
                  <a:cubicBezTo>
                    <a:pt x="1572" y="3615"/>
                    <a:pt x="1577" y="3644"/>
                    <a:pt x="1554" y="3656"/>
                  </a:cubicBezTo>
                  <a:cubicBezTo>
                    <a:pt x="1508" y="3685"/>
                    <a:pt x="1455" y="3679"/>
                    <a:pt x="1420" y="3719"/>
                  </a:cubicBezTo>
                  <a:cubicBezTo>
                    <a:pt x="1356" y="3784"/>
                    <a:pt x="1333" y="3830"/>
                    <a:pt x="1263" y="3888"/>
                  </a:cubicBezTo>
                  <a:cubicBezTo>
                    <a:pt x="1164" y="3976"/>
                    <a:pt x="1088" y="3999"/>
                    <a:pt x="960" y="4028"/>
                  </a:cubicBezTo>
                  <a:cubicBezTo>
                    <a:pt x="925" y="4040"/>
                    <a:pt x="914" y="4075"/>
                    <a:pt x="879" y="4075"/>
                  </a:cubicBezTo>
                  <a:cubicBezTo>
                    <a:pt x="867" y="4075"/>
                    <a:pt x="856" y="4075"/>
                    <a:pt x="844" y="4075"/>
                  </a:cubicBezTo>
                  <a:cubicBezTo>
                    <a:pt x="821" y="4110"/>
                    <a:pt x="826" y="4145"/>
                    <a:pt x="803" y="4179"/>
                  </a:cubicBezTo>
                  <a:cubicBezTo>
                    <a:pt x="780" y="4220"/>
                    <a:pt x="751" y="4238"/>
                    <a:pt x="739" y="4284"/>
                  </a:cubicBezTo>
                  <a:cubicBezTo>
                    <a:pt x="727" y="4342"/>
                    <a:pt x="733" y="4389"/>
                    <a:pt x="687" y="4424"/>
                  </a:cubicBezTo>
                  <a:cubicBezTo>
                    <a:pt x="681" y="4412"/>
                    <a:pt x="669" y="4406"/>
                    <a:pt x="658" y="4401"/>
                  </a:cubicBezTo>
                  <a:cubicBezTo>
                    <a:pt x="646" y="4430"/>
                    <a:pt x="623" y="4436"/>
                    <a:pt x="593" y="4447"/>
                  </a:cubicBezTo>
                  <a:cubicBezTo>
                    <a:pt x="588" y="4436"/>
                    <a:pt x="582" y="4424"/>
                    <a:pt x="582" y="4406"/>
                  </a:cubicBezTo>
                  <a:cubicBezTo>
                    <a:pt x="582" y="4383"/>
                    <a:pt x="593" y="4371"/>
                    <a:pt x="593" y="4342"/>
                  </a:cubicBezTo>
                  <a:cubicBezTo>
                    <a:pt x="559" y="4249"/>
                    <a:pt x="559" y="4249"/>
                    <a:pt x="559" y="4249"/>
                  </a:cubicBezTo>
                  <a:cubicBezTo>
                    <a:pt x="564" y="4232"/>
                    <a:pt x="564" y="4226"/>
                    <a:pt x="564" y="4208"/>
                  </a:cubicBezTo>
                  <a:cubicBezTo>
                    <a:pt x="553" y="4139"/>
                    <a:pt x="553" y="4139"/>
                    <a:pt x="553" y="4139"/>
                  </a:cubicBezTo>
                  <a:cubicBezTo>
                    <a:pt x="559" y="4121"/>
                    <a:pt x="582" y="4110"/>
                    <a:pt x="582" y="4086"/>
                  </a:cubicBezTo>
                  <a:cubicBezTo>
                    <a:pt x="582" y="4080"/>
                    <a:pt x="576" y="4069"/>
                    <a:pt x="570" y="4069"/>
                  </a:cubicBezTo>
                  <a:cubicBezTo>
                    <a:pt x="524" y="4069"/>
                    <a:pt x="512" y="4121"/>
                    <a:pt x="495" y="4162"/>
                  </a:cubicBezTo>
                  <a:cubicBezTo>
                    <a:pt x="477" y="4208"/>
                    <a:pt x="466" y="4238"/>
                    <a:pt x="442" y="4278"/>
                  </a:cubicBezTo>
                  <a:cubicBezTo>
                    <a:pt x="425" y="4319"/>
                    <a:pt x="425" y="4342"/>
                    <a:pt x="413" y="4377"/>
                  </a:cubicBezTo>
                  <a:cubicBezTo>
                    <a:pt x="396" y="4424"/>
                    <a:pt x="372" y="4447"/>
                    <a:pt x="372" y="4494"/>
                  </a:cubicBezTo>
                  <a:cubicBezTo>
                    <a:pt x="372" y="4581"/>
                    <a:pt x="442" y="4622"/>
                    <a:pt x="442" y="4709"/>
                  </a:cubicBezTo>
                  <a:cubicBezTo>
                    <a:pt x="442" y="4732"/>
                    <a:pt x="419" y="4738"/>
                    <a:pt x="419" y="4762"/>
                  </a:cubicBezTo>
                  <a:cubicBezTo>
                    <a:pt x="419" y="4797"/>
                    <a:pt x="425" y="4814"/>
                    <a:pt x="425" y="4843"/>
                  </a:cubicBezTo>
                  <a:cubicBezTo>
                    <a:pt x="425" y="4925"/>
                    <a:pt x="372" y="4960"/>
                    <a:pt x="332" y="5035"/>
                  </a:cubicBezTo>
                  <a:cubicBezTo>
                    <a:pt x="267" y="5157"/>
                    <a:pt x="233" y="5239"/>
                    <a:pt x="233" y="5379"/>
                  </a:cubicBezTo>
                  <a:cubicBezTo>
                    <a:pt x="233" y="5524"/>
                    <a:pt x="384" y="5582"/>
                    <a:pt x="361" y="5728"/>
                  </a:cubicBezTo>
                  <a:cubicBezTo>
                    <a:pt x="361" y="5757"/>
                    <a:pt x="361" y="5786"/>
                    <a:pt x="390" y="5804"/>
                  </a:cubicBezTo>
                  <a:cubicBezTo>
                    <a:pt x="413" y="5815"/>
                    <a:pt x="436" y="5821"/>
                    <a:pt x="448" y="5844"/>
                  </a:cubicBezTo>
                  <a:cubicBezTo>
                    <a:pt x="477" y="5926"/>
                    <a:pt x="477" y="5984"/>
                    <a:pt x="530" y="6054"/>
                  </a:cubicBezTo>
                  <a:cubicBezTo>
                    <a:pt x="564" y="6095"/>
                    <a:pt x="576" y="6124"/>
                    <a:pt x="611" y="6159"/>
                  </a:cubicBezTo>
                  <a:cubicBezTo>
                    <a:pt x="629" y="6188"/>
                    <a:pt x="658" y="6199"/>
                    <a:pt x="658" y="6229"/>
                  </a:cubicBezTo>
                  <a:cubicBezTo>
                    <a:pt x="658" y="6234"/>
                    <a:pt x="646" y="6240"/>
                    <a:pt x="646" y="6246"/>
                  </a:cubicBezTo>
                  <a:cubicBezTo>
                    <a:pt x="646" y="6258"/>
                    <a:pt x="652" y="6264"/>
                    <a:pt x="652" y="6275"/>
                  </a:cubicBezTo>
                  <a:cubicBezTo>
                    <a:pt x="652" y="6281"/>
                    <a:pt x="634" y="6281"/>
                    <a:pt x="634" y="6287"/>
                  </a:cubicBezTo>
                  <a:cubicBezTo>
                    <a:pt x="629" y="6310"/>
                    <a:pt x="634" y="6322"/>
                    <a:pt x="634" y="6339"/>
                  </a:cubicBezTo>
                  <a:cubicBezTo>
                    <a:pt x="629" y="6357"/>
                    <a:pt x="611" y="6362"/>
                    <a:pt x="611" y="6386"/>
                  </a:cubicBezTo>
                  <a:cubicBezTo>
                    <a:pt x="611" y="6409"/>
                    <a:pt x="629" y="6421"/>
                    <a:pt x="629" y="6444"/>
                  </a:cubicBezTo>
                  <a:cubicBezTo>
                    <a:pt x="629" y="6479"/>
                    <a:pt x="599" y="6520"/>
                    <a:pt x="559" y="6520"/>
                  </a:cubicBezTo>
                  <a:cubicBezTo>
                    <a:pt x="524" y="6520"/>
                    <a:pt x="530" y="6473"/>
                    <a:pt x="512" y="6444"/>
                  </a:cubicBezTo>
                  <a:cubicBezTo>
                    <a:pt x="495" y="6409"/>
                    <a:pt x="471" y="6397"/>
                    <a:pt x="460" y="6362"/>
                  </a:cubicBezTo>
                  <a:cubicBezTo>
                    <a:pt x="448" y="6362"/>
                    <a:pt x="448" y="6362"/>
                    <a:pt x="448" y="6362"/>
                  </a:cubicBezTo>
                  <a:cubicBezTo>
                    <a:pt x="425" y="6386"/>
                    <a:pt x="396" y="6397"/>
                    <a:pt x="355" y="6351"/>
                  </a:cubicBezTo>
                  <a:cubicBezTo>
                    <a:pt x="355" y="6304"/>
                    <a:pt x="384" y="6275"/>
                    <a:pt x="384" y="6229"/>
                  </a:cubicBezTo>
                  <a:cubicBezTo>
                    <a:pt x="384" y="6194"/>
                    <a:pt x="355" y="6182"/>
                    <a:pt x="337" y="6153"/>
                  </a:cubicBezTo>
                  <a:cubicBezTo>
                    <a:pt x="308" y="6112"/>
                    <a:pt x="303" y="6089"/>
                    <a:pt x="267" y="6054"/>
                  </a:cubicBezTo>
                  <a:cubicBezTo>
                    <a:pt x="250" y="6060"/>
                    <a:pt x="250" y="6060"/>
                    <a:pt x="250" y="6060"/>
                  </a:cubicBezTo>
                  <a:cubicBezTo>
                    <a:pt x="244" y="6077"/>
                    <a:pt x="244" y="6083"/>
                    <a:pt x="244" y="6101"/>
                  </a:cubicBezTo>
                  <a:cubicBezTo>
                    <a:pt x="244" y="6135"/>
                    <a:pt x="244" y="6135"/>
                    <a:pt x="244" y="6135"/>
                  </a:cubicBezTo>
                  <a:cubicBezTo>
                    <a:pt x="244" y="6176"/>
                    <a:pt x="273" y="6188"/>
                    <a:pt x="291" y="6229"/>
                  </a:cubicBezTo>
                  <a:cubicBezTo>
                    <a:pt x="308" y="6281"/>
                    <a:pt x="308" y="6316"/>
                    <a:pt x="343" y="6362"/>
                  </a:cubicBezTo>
                  <a:cubicBezTo>
                    <a:pt x="367" y="6403"/>
                    <a:pt x="401" y="6409"/>
                    <a:pt x="442" y="6438"/>
                  </a:cubicBezTo>
                  <a:cubicBezTo>
                    <a:pt x="471" y="6461"/>
                    <a:pt x="466" y="6502"/>
                    <a:pt x="466" y="6543"/>
                  </a:cubicBezTo>
                  <a:cubicBezTo>
                    <a:pt x="466" y="6566"/>
                    <a:pt x="448" y="6578"/>
                    <a:pt x="436" y="6595"/>
                  </a:cubicBezTo>
                  <a:cubicBezTo>
                    <a:pt x="413" y="6619"/>
                    <a:pt x="407" y="6648"/>
                    <a:pt x="378" y="6648"/>
                  </a:cubicBezTo>
                  <a:cubicBezTo>
                    <a:pt x="361" y="6648"/>
                    <a:pt x="355" y="6630"/>
                    <a:pt x="343" y="6624"/>
                  </a:cubicBezTo>
                  <a:cubicBezTo>
                    <a:pt x="320" y="6613"/>
                    <a:pt x="291" y="6607"/>
                    <a:pt x="291" y="6584"/>
                  </a:cubicBezTo>
                  <a:cubicBezTo>
                    <a:pt x="291" y="6560"/>
                    <a:pt x="297" y="6549"/>
                    <a:pt x="297" y="6525"/>
                  </a:cubicBezTo>
                  <a:cubicBezTo>
                    <a:pt x="279" y="6514"/>
                    <a:pt x="262" y="6508"/>
                    <a:pt x="250" y="6490"/>
                  </a:cubicBezTo>
                  <a:cubicBezTo>
                    <a:pt x="256" y="6473"/>
                    <a:pt x="262" y="6461"/>
                    <a:pt x="262" y="6444"/>
                  </a:cubicBezTo>
                  <a:cubicBezTo>
                    <a:pt x="262" y="6421"/>
                    <a:pt x="250" y="6403"/>
                    <a:pt x="233" y="6392"/>
                  </a:cubicBezTo>
                  <a:cubicBezTo>
                    <a:pt x="215" y="6392"/>
                    <a:pt x="215" y="6392"/>
                    <a:pt x="215" y="6392"/>
                  </a:cubicBezTo>
                  <a:cubicBezTo>
                    <a:pt x="215" y="6421"/>
                    <a:pt x="215" y="6421"/>
                    <a:pt x="215" y="6421"/>
                  </a:cubicBezTo>
                  <a:cubicBezTo>
                    <a:pt x="227" y="6461"/>
                    <a:pt x="227" y="6461"/>
                    <a:pt x="227" y="6461"/>
                  </a:cubicBezTo>
                  <a:cubicBezTo>
                    <a:pt x="227" y="6502"/>
                    <a:pt x="227" y="6502"/>
                    <a:pt x="227" y="6502"/>
                  </a:cubicBezTo>
                  <a:cubicBezTo>
                    <a:pt x="215" y="6508"/>
                    <a:pt x="215" y="6508"/>
                    <a:pt x="215" y="6508"/>
                  </a:cubicBezTo>
                  <a:cubicBezTo>
                    <a:pt x="209" y="6490"/>
                    <a:pt x="204" y="6473"/>
                    <a:pt x="186" y="6461"/>
                  </a:cubicBezTo>
                  <a:cubicBezTo>
                    <a:pt x="180" y="6461"/>
                    <a:pt x="180" y="6461"/>
                    <a:pt x="180" y="6461"/>
                  </a:cubicBezTo>
                  <a:cubicBezTo>
                    <a:pt x="186" y="6496"/>
                    <a:pt x="215" y="6502"/>
                    <a:pt x="238" y="6537"/>
                  </a:cubicBezTo>
                  <a:cubicBezTo>
                    <a:pt x="273" y="6601"/>
                    <a:pt x="308" y="6630"/>
                    <a:pt x="355" y="6688"/>
                  </a:cubicBezTo>
                  <a:cubicBezTo>
                    <a:pt x="407" y="6747"/>
                    <a:pt x="419" y="6787"/>
                    <a:pt x="454" y="6851"/>
                  </a:cubicBezTo>
                  <a:cubicBezTo>
                    <a:pt x="524" y="6956"/>
                    <a:pt x="570" y="7020"/>
                    <a:pt x="582" y="7148"/>
                  </a:cubicBezTo>
                  <a:cubicBezTo>
                    <a:pt x="588" y="7148"/>
                    <a:pt x="593" y="7148"/>
                    <a:pt x="599" y="7148"/>
                  </a:cubicBezTo>
                  <a:cubicBezTo>
                    <a:pt x="605" y="7160"/>
                    <a:pt x="605" y="7160"/>
                    <a:pt x="605" y="7160"/>
                  </a:cubicBezTo>
                  <a:cubicBezTo>
                    <a:pt x="570" y="7195"/>
                    <a:pt x="576" y="7230"/>
                    <a:pt x="576" y="7276"/>
                  </a:cubicBezTo>
                  <a:cubicBezTo>
                    <a:pt x="576" y="7335"/>
                    <a:pt x="570" y="7375"/>
                    <a:pt x="599" y="7428"/>
                  </a:cubicBezTo>
                  <a:cubicBezTo>
                    <a:pt x="611" y="7445"/>
                    <a:pt x="634" y="7439"/>
                    <a:pt x="646" y="7457"/>
                  </a:cubicBezTo>
                  <a:cubicBezTo>
                    <a:pt x="669" y="7479"/>
                    <a:pt x="669" y="7497"/>
                    <a:pt x="687" y="7520"/>
                  </a:cubicBezTo>
                  <a:cubicBezTo>
                    <a:pt x="733" y="7578"/>
                    <a:pt x="768" y="7607"/>
                    <a:pt x="786" y="7677"/>
                  </a:cubicBezTo>
                  <a:cubicBezTo>
                    <a:pt x="815" y="7747"/>
                    <a:pt x="803" y="7793"/>
                    <a:pt x="838" y="7858"/>
                  </a:cubicBezTo>
                  <a:cubicBezTo>
                    <a:pt x="861" y="7898"/>
                    <a:pt x="896" y="7904"/>
                    <a:pt x="925" y="7939"/>
                  </a:cubicBezTo>
                  <a:cubicBezTo>
                    <a:pt x="989" y="8026"/>
                    <a:pt x="995" y="8096"/>
                    <a:pt x="995" y="8207"/>
                  </a:cubicBezTo>
                  <a:cubicBezTo>
                    <a:pt x="995" y="8242"/>
                    <a:pt x="978" y="8265"/>
                    <a:pt x="978" y="8306"/>
                  </a:cubicBezTo>
                  <a:cubicBezTo>
                    <a:pt x="978" y="8393"/>
                    <a:pt x="978" y="8393"/>
                    <a:pt x="978" y="8393"/>
                  </a:cubicBezTo>
                  <a:cubicBezTo>
                    <a:pt x="978" y="8416"/>
                    <a:pt x="972" y="8434"/>
                    <a:pt x="972" y="8463"/>
                  </a:cubicBezTo>
                  <a:cubicBezTo>
                    <a:pt x="972" y="8498"/>
                    <a:pt x="995" y="8510"/>
                    <a:pt x="1001" y="8539"/>
                  </a:cubicBezTo>
                  <a:cubicBezTo>
                    <a:pt x="1024" y="8608"/>
                    <a:pt x="1013" y="8649"/>
                    <a:pt x="1024" y="8719"/>
                  </a:cubicBezTo>
                  <a:cubicBezTo>
                    <a:pt x="1042" y="8824"/>
                    <a:pt x="1083" y="8876"/>
                    <a:pt x="1129" y="8969"/>
                  </a:cubicBezTo>
                  <a:cubicBezTo>
                    <a:pt x="1199" y="9092"/>
                    <a:pt x="1228" y="9167"/>
                    <a:pt x="1281" y="9295"/>
                  </a:cubicBezTo>
                  <a:cubicBezTo>
                    <a:pt x="1310" y="9360"/>
                    <a:pt x="1356" y="9389"/>
                    <a:pt x="1356" y="9458"/>
                  </a:cubicBezTo>
                  <a:cubicBezTo>
                    <a:pt x="1356" y="9534"/>
                    <a:pt x="1356" y="9534"/>
                    <a:pt x="1356" y="9534"/>
                  </a:cubicBezTo>
                  <a:cubicBezTo>
                    <a:pt x="1356" y="9546"/>
                    <a:pt x="1350" y="9552"/>
                    <a:pt x="1350" y="9563"/>
                  </a:cubicBezTo>
                  <a:cubicBezTo>
                    <a:pt x="1350" y="9604"/>
                    <a:pt x="1368" y="9627"/>
                    <a:pt x="1368" y="9674"/>
                  </a:cubicBezTo>
                  <a:cubicBezTo>
                    <a:pt x="1368" y="9703"/>
                    <a:pt x="1362" y="9720"/>
                    <a:pt x="1350" y="9744"/>
                  </a:cubicBezTo>
                  <a:cubicBezTo>
                    <a:pt x="1362" y="9784"/>
                    <a:pt x="1362" y="9784"/>
                    <a:pt x="1362" y="9784"/>
                  </a:cubicBezTo>
                  <a:cubicBezTo>
                    <a:pt x="1350" y="9819"/>
                    <a:pt x="1356" y="9843"/>
                    <a:pt x="1345" y="9872"/>
                  </a:cubicBezTo>
                  <a:cubicBezTo>
                    <a:pt x="1339" y="9883"/>
                    <a:pt x="1321" y="9883"/>
                    <a:pt x="1310" y="9889"/>
                  </a:cubicBezTo>
                  <a:cubicBezTo>
                    <a:pt x="1292" y="9907"/>
                    <a:pt x="1292" y="9930"/>
                    <a:pt x="1286" y="9959"/>
                  </a:cubicBezTo>
                  <a:cubicBezTo>
                    <a:pt x="1327" y="10209"/>
                    <a:pt x="1327" y="10209"/>
                    <a:pt x="1327" y="10209"/>
                  </a:cubicBezTo>
                  <a:cubicBezTo>
                    <a:pt x="1327" y="10291"/>
                    <a:pt x="1304" y="10338"/>
                    <a:pt x="1263" y="10413"/>
                  </a:cubicBezTo>
                  <a:cubicBezTo>
                    <a:pt x="1228" y="10483"/>
                    <a:pt x="1187" y="10535"/>
                    <a:pt x="1106" y="10535"/>
                  </a:cubicBezTo>
                  <a:cubicBezTo>
                    <a:pt x="1065" y="10535"/>
                    <a:pt x="1053" y="10495"/>
                    <a:pt x="1013" y="10471"/>
                  </a:cubicBezTo>
                  <a:cubicBezTo>
                    <a:pt x="1013" y="10518"/>
                    <a:pt x="1013" y="10518"/>
                    <a:pt x="1013" y="10518"/>
                  </a:cubicBezTo>
                  <a:cubicBezTo>
                    <a:pt x="1013" y="10541"/>
                    <a:pt x="1001" y="10547"/>
                    <a:pt x="1001" y="10564"/>
                  </a:cubicBezTo>
                  <a:cubicBezTo>
                    <a:pt x="1001" y="10704"/>
                    <a:pt x="1001" y="10704"/>
                    <a:pt x="1001" y="10704"/>
                  </a:cubicBezTo>
                  <a:cubicBezTo>
                    <a:pt x="1001" y="10751"/>
                    <a:pt x="1013" y="10780"/>
                    <a:pt x="1024" y="10827"/>
                  </a:cubicBezTo>
                  <a:cubicBezTo>
                    <a:pt x="1036" y="10873"/>
                    <a:pt x="1036" y="10902"/>
                    <a:pt x="1071" y="10931"/>
                  </a:cubicBezTo>
                  <a:cubicBezTo>
                    <a:pt x="1077" y="10914"/>
                    <a:pt x="1083" y="10902"/>
                    <a:pt x="1094" y="10885"/>
                  </a:cubicBezTo>
                  <a:cubicBezTo>
                    <a:pt x="1199" y="10925"/>
                    <a:pt x="1263" y="10954"/>
                    <a:pt x="1345" y="11036"/>
                  </a:cubicBezTo>
                  <a:cubicBezTo>
                    <a:pt x="1391" y="11083"/>
                    <a:pt x="1438" y="11100"/>
                    <a:pt x="1461" y="11158"/>
                  </a:cubicBezTo>
                  <a:cubicBezTo>
                    <a:pt x="1478" y="11187"/>
                    <a:pt x="1461" y="11211"/>
                    <a:pt x="1484" y="11228"/>
                  </a:cubicBezTo>
                  <a:cubicBezTo>
                    <a:pt x="1519" y="11251"/>
                    <a:pt x="1548" y="11234"/>
                    <a:pt x="1583" y="11246"/>
                  </a:cubicBezTo>
                  <a:cubicBezTo>
                    <a:pt x="1671" y="11275"/>
                    <a:pt x="1717" y="11298"/>
                    <a:pt x="1793" y="11345"/>
                  </a:cubicBezTo>
                  <a:cubicBezTo>
                    <a:pt x="1799" y="11327"/>
                    <a:pt x="1804" y="11316"/>
                    <a:pt x="1810" y="11298"/>
                  </a:cubicBezTo>
                  <a:cubicBezTo>
                    <a:pt x="1909" y="11345"/>
                    <a:pt x="1909" y="11345"/>
                    <a:pt x="1909" y="11345"/>
                  </a:cubicBezTo>
                  <a:cubicBezTo>
                    <a:pt x="1927" y="11333"/>
                    <a:pt x="1933" y="11316"/>
                    <a:pt x="1944" y="11298"/>
                  </a:cubicBezTo>
                  <a:cubicBezTo>
                    <a:pt x="1967" y="11316"/>
                    <a:pt x="1985" y="11327"/>
                    <a:pt x="2014" y="11327"/>
                  </a:cubicBezTo>
                  <a:cubicBezTo>
                    <a:pt x="2043" y="11327"/>
                    <a:pt x="2061" y="11333"/>
                    <a:pt x="2090" y="11333"/>
                  </a:cubicBezTo>
                  <a:cubicBezTo>
                    <a:pt x="2107" y="11333"/>
                    <a:pt x="2113" y="11310"/>
                    <a:pt x="2136" y="11310"/>
                  </a:cubicBezTo>
                  <a:cubicBezTo>
                    <a:pt x="2154" y="11310"/>
                    <a:pt x="2165" y="11316"/>
                    <a:pt x="2183" y="11310"/>
                  </a:cubicBezTo>
                  <a:cubicBezTo>
                    <a:pt x="2183" y="11321"/>
                    <a:pt x="2177" y="11327"/>
                    <a:pt x="2177" y="11339"/>
                  </a:cubicBezTo>
                  <a:cubicBezTo>
                    <a:pt x="2177" y="11350"/>
                    <a:pt x="2194" y="11345"/>
                    <a:pt x="2206" y="11350"/>
                  </a:cubicBezTo>
                  <a:cubicBezTo>
                    <a:pt x="2224" y="11356"/>
                    <a:pt x="2235" y="11374"/>
                    <a:pt x="2259" y="11374"/>
                  </a:cubicBezTo>
                  <a:cubicBezTo>
                    <a:pt x="2282" y="11374"/>
                    <a:pt x="2282" y="11333"/>
                    <a:pt x="2305" y="11333"/>
                  </a:cubicBezTo>
                  <a:cubicBezTo>
                    <a:pt x="2346" y="11333"/>
                    <a:pt x="2363" y="11374"/>
                    <a:pt x="2404" y="11379"/>
                  </a:cubicBezTo>
                  <a:cubicBezTo>
                    <a:pt x="2404" y="11316"/>
                    <a:pt x="2474" y="11304"/>
                    <a:pt x="2532" y="11269"/>
                  </a:cubicBezTo>
                  <a:cubicBezTo>
                    <a:pt x="2567" y="11251"/>
                    <a:pt x="2590" y="11251"/>
                    <a:pt x="2625" y="11228"/>
                  </a:cubicBezTo>
                  <a:cubicBezTo>
                    <a:pt x="2649" y="11211"/>
                    <a:pt x="2643" y="11182"/>
                    <a:pt x="2672" y="11170"/>
                  </a:cubicBezTo>
                  <a:cubicBezTo>
                    <a:pt x="2695" y="11153"/>
                    <a:pt x="2701" y="11135"/>
                    <a:pt x="2730" y="11123"/>
                  </a:cubicBezTo>
                  <a:cubicBezTo>
                    <a:pt x="2759" y="11112"/>
                    <a:pt x="2782" y="11117"/>
                    <a:pt x="2806" y="11094"/>
                  </a:cubicBezTo>
                  <a:cubicBezTo>
                    <a:pt x="2817" y="11083"/>
                    <a:pt x="2806" y="11059"/>
                    <a:pt x="2817" y="11042"/>
                  </a:cubicBezTo>
                  <a:cubicBezTo>
                    <a:pt x="2847" y="10995"/>
                    <a:pt x="2899" y="10995"/>
                    <a:pt x="2951" y="10995"/>
                  </a:cubicBezTo>
                  <a:cubicBezTo>
                    <a:pt x="2992" y="10995"/>
                    <a:pt x="3010" y="11013"/>
                    <a:pt x="3050" y="11019"/>
                  </a:cubicBezTo>
                  <a:cubicBezTo>
                    <a:pt x="3056" y="10995"/>
                    <a:pt x="3079" y="10995"/>
                    <a:pt x="3103" y="10990"/>
                  </a:cubicBezTo>
                  <a:cubicBezTo>
                    <a:pt x="3184" y="10827"/>
                    <a:pt x="3271" y="10687"/>
                    <a:pt x="3452" y="10687"/>
                  </a:cubicBezTo>
                  <a:cubicBezTo>
                    <a:pt x="3469" y="10687"/>
                    <a:pt x="3475" y="10698"/>
                    <a:pt x="3487" y="10698"/>
                  </a:cubicBezTo>
                  <a:cubicBezTo>
                    <a:pt x="3510" y="10698"/>
                    <a:pt x="3516" y="10687"/>
                    <a:pt x="3539" y="10687"/>
                  </a:cubicBezTo>
                  <a:cubicBezTo>
                    <a:pt x="3574" y="10687"/>
                    <a:pt x="3592" y="10704"/>
                    <a:pt x="3627" y="10704"/>
                  </a:cubicBezTo>
                  <a:cubicBezTo>
                    <a:pt x="3656" y="10704"/>
                    <a:pt x="3650" y="10664"/>
                    <a:pt x="3679" y="10658"/>
                  </a:cubicBezTo>
                  <a:cubicBezTo>
                    <a:pt x="3731" y="10646"/>
                    <a:pt x="3766" y="10646"/>
                    <a:pt x="3825" y="10646"/>
                  </a:cubicBezTo>
                  <a:cubicBezTo>
                    <a:pt x="3918" y="10646"/>
                    <a:pt x="3918" y="10646"/>
                    <a:pt x="3918" y="10646"/>
                  </a:cubicBezTo>
                  <a:cubicBezTo>
                    <a:pt x="3982" y="10646"/>
                    <a:pt x="4017" y="10617"/>
                    <a:pt x="4081" y="10617"/>
                  </a:cubicBezTo>
                  <a:cubicBezTo>
                    <a:pt x="4162" y="10617"/>
                    <a:pt x="4203" y="10664"/>
                    <a:pt x="4285" y="10664"/>
                  </a:cubicBezTo>
                  <a:cubicBezTo>
                    <a:pt x="4314" y="10664"/>
                    <a:pt x="4325" y="10640"/>
                    <a:pt x="4354" y="10640"/>
                  </a:cubicBezTo>
                  <a:cubicBezTo>
                    <a:pt x="4383" y="10640"/>
                    <a:pt x="4401" y="10652"/>
                    <a:pt x="4418" y="10681"/>
                  </a:cubicBezTo>
                  <a:cubicBezTo>
                    <a:pt x="4424" y="10698"/>
                    <a:pt x="4424" y="10722"/>
                    <a:pt x="4442" y="10722"/>
                  </a:cubicBezTo>
                  <a:cubicBezTo>
                    <a:pt x="4465" y="10722"/>
                    <a:pt x="4482" y="10727"/>
                    <a:pt x="4500" y="10716"/>
                  </a:cubicBezTo>
                  <a:cubicBezTo>
                    <a:pt x="4523" y="10704"/>
                    <a:pt x="4523" y="10664"/>
                    <a:pt x="4552" y="10664"/>
                  </a:cubicBezTo>
                  <a:cubicBezTo>
                    <a:pt x="4581" y="10664"/>
                    <a:pt x="4593" y="10687"/>
                    <a:pt x="4622" y="10687"/>
                  </a:cubicBezTo>
                  <a:cubicBezTo>
                    <a:pt x="4640" y="10687"/>
                    <a:pt x="4645" y="10675"/>
                    <a:pt x="4657" y="10669"/>
                  </a:cubicBezTo>
                  <a:cubicBezTo>
                    <a:pt x="4709" y="10669"/>
                    <a:pt x="4709" y="10669"/>
                    <a:pt x="4709" y="10669"/>
                  </a:cubicBezTo>
                  <a:cubicBezTo>
                    <a:pt x="4768" y="10669"/>
                    <a:pt x="4797" y="10658"/>
                    <a:pt x="4855" y="10658"/>
                  </a:cubicBezTo>
                  <a:cubicBezTo>
                    <a:pt x="4902" y="10658"/>
                    <a:pt x="4907" y="10722"/>
                    <a:pt x="4954" y="10722"/>
                  </a:cubicBezTo>
                  <a:cubicBezTo>
                    <a:pt x="5012" y="10722"/>
                    <a:pt x="5041" y="10693"/>
                    <a:pt x="5094" y="10664"/>
                  </a:cubicBezTo>
                  <a:cubicBezTo>
                    <a:pt x="5117" y="10652"/>
                    <a:pt x="5134" y="10652"/>
                    <a:pt x="5164" y="10646"/>
                  </a:cubicBezTo>
                  <a:cubicBezTo>
                    <a:pt x="5187" y="10640"/>
                    <a:pt x="5210" y="10640"/>
                    <a:pt x="5210" y="10623"/>
                  </a:cubicBezTo>
                  <a:cubicBezTo>
                    <a:pt x="5210" y="10605"/>
                    <a:pt x="5198" y="10599"/>
                    <a:pt x="5198" y="10582"/>
                  </a:cubicBezTo>
                  <a:cubicBezTo>
                    <a:pt x="5198" y="10518"/>
                    <a:pt x="5280" y="10518"/>
                    <a:pt x="5315" y="10465"/>
                  </a:cubicBezTo>
                  <a:cubicBezTo>
                    <a:pt x="5350" y="10413"/>
                    <a:pt x="5344" y="10372"/>
                    <a:pt x="5356" y="10314"/>
                  </a:cubicBezTo>
                  <a:cubicBezTo>
                    <a:pt x="5373" y="10244"/>
                    <a:pt x="5396" y="10204"/>
                    <a:pt x="5455" y="10169"/>
                  </a:cubicBezTo>
                  <a:cubicBezTo>
                    <a:pt x="5507" y="10139"/>
                    <a:pt x="5530" y="10105"/>
                    <a:pt x="5583" y="10105"/>
                  </a:cubicBezTo>
                  <a:cubicBezTo>
                    <a:pt x="5635" y="10105"/>
                    <a:pt x="5635" y="10105"/>
                    <a:pt x="5635" y="10105"/>
                  </a:cubicBezTo>
                  <a:cubicBezTo>
                    <a:pt x="5693" y="10105"/>
                    <a:pt x="5717" y="10070"/>
                    <a:pt x="5763" y="10041"/>
                  </a:cubicBezTo>
                  <a:cubicBezTo>
                    <a:pt x="5856" y="9982"/>
                    <a:pt x="5909" y="9942"/>
                    <a:pt x="6013" y="9918"/>
                  </a:cubicBezTo>
                  <a:cubicBezTo>
                    <a:pt x="6153" y="9907"/>
                    <a:pt x="6188" y="9761"/>
                    <a:pt x="6322" y="9726"/>
                  </a:cubicBezTo>
                  <a:cubicBezTo>
                    <a:pt x="6345" y="9732"/>
                    <a:pt x="6345" y="9732"/>
                    <a:pt x="6345" y="9732"/>
                  </a:cubicBezTo>
                  <a:cubicBezTo>
                    <a:pt x="6363" y="9720"/>
                    <a:pt x="6375" y="9709"/>
                    <a:pt x="6398" y="9709"/>
                  </a:cubicBezTo>
                  <a:cubicBezTo>
                    <a:pt x="6485" y="9709"/>
                    <a:pt x="6526" y="9761"/>
                    <a:pt x="6607" y="9761"/>
                  </a:cubicBezTo>
                  <a:cubicBezTo>
                    <a:pt x="6764" y="9761"/>
                    <a:pt x="6852" y="9744"/>
                    <a:pt x="7009" y="9709"/>
                  </a:cubicBezTo>
                  <a:cubicBezTo>
                    <a:pt x="7079" y="9691"/>
                    <a:pt x="7108" y="9656"/>
                    <a:pt x="7178" y="9639"/>
                  </a:cubicBezTo>
                  <a:cubicBezTo>
                    <a:pt x="7300" y="9610"/>
                    <a:pt x="7364" y="9581"/>
                    <a:pt x="7481" y="9528"/>
                  </a:cubicBezTo>
                  <a:cubicBezTo>
                    <a:pt x="7585" y="9487"/>
                    <a:pt x="7626" y="9406"/>
                    <a:pt x="7737" y="9406"/>
                  </a:cubicBezTo>
                  <a:lnTo>
                    <a:pt x="7737" y="9406"/>
                  </a:lnTo>
                  <a:cubicBezTo>
                    <a:pt x="7737" y="6258"/>
                    <a:pt x="7737" y="6258"/>
                    <a:pt x="7737" y="6258"/>
                  </a:cubicBezTo>
                  <a:lnTo>
                    <a:pt x="7737" y="6258"/>
                  </a:lnTo>
                  <a:cubicBezTo>
                    <a:pt x="7713" y="576"/>
                    <a:pt x="7713" y="576"/>
                    <a:pt x="7713" y="576"/>
                  </a:cubicBezTo>
                  <a:close/>
                  <a:moveTo>
                    <a:pt x="1123" y="3580"/>
                  </a:moveTo>
                  <a:lnTo>
                    <a:pt x="1123" y="3580"/>
                  </a:lnTo>
                  <a:cubicBezTo>
                    <a:pt x="1141" y="3539"/>
                    <a:pt x="1164" y="3510"/>
                    <a:pt x="1205" y="3498"/>
                  </a:cubicBezTo>
                  <a:cubicBezTo>
                    <a:pt x="1205" y="3539"/>
                    <a:pt x="1187" y="3586"/>
                    <a:pt x="1147" y="3586"/>
                  </a:cubicBezTo>
                  <a:cubicBezTo>
                    <a:pt x="1135" y="3586"/>
                    <a:pt x="1129" y="3586"/>
                    <a:pt x="1123" y="3580"/>
                  </a:cubicBezTo>
                  <a:close/>
                  <a:moveTo>
                    <a:pt x="29" y="6019"/>
                  </a:moveTo>
                  <a:lnTo>
                    <a:pt x="29" y="6019"/>
                  </a:lnTo>
                  <a:cubicBezTo>
                    <a:pt x="23" y="6019"/>
                    <a:pt x="17" y="6013"/>
                    <a:pt x="6" y="6013"/>
                  </a:cubicBezTo>
                  <a:cubicBezTo>
                    <a:pt x="6" y="6019"/>
                    <a:pt x="0" y="6025"/>
                    <a:pt x="0" y="6036"/>
                  </a:cubicBezTo>
                  <a:cubicBezTo>
                    <a:pt x="0" y="6118"/>
                    <a:pt x="29" y="6164"/>
                    <a:pt x="70" y="6234"/>
                  </a:cubicBezTo>
                  <a:cubicBezTo>
                    <a:pt x="93" y="6275"/>
                    <a:pt x="99" y="6304"/>
                    <a:pt x="122" y="6339"/>
                  </a:cubicBezTo>
                  <a:cubicBezTo>
                    <a:pt x="116" y="6223"/>
                    <a:pt x="29" y="6170"/>
                    <a:pt x="29" y="6054"/>
                  </a:cubicBezTo>
                  <a:lnTo>
                    <a:pt x="29" y="6019"/>
                  </a:lnTo>
                  <a:close/>
                </a:path>
              </a:pathLst>
            </a:custGeom>
            <a:gradFill>
              <a:gsLst>
                <a:gs pos="0">
                  <a:schemeClr val="accent5">
                    <a:lumMod val="67000"/>
                  </a:schemeClr>
                </a:gs>
                <a:gs pos="48000">
                  <a:schemeClr val="accent3"/>
                </a:gs>
                <a:gs pos="100000">
                  <a:schemeClr val="accent6"/>
                </a:gs>
              </a:gsLst>
              <a:path path="circle">
                <a:fillToRect l="100000" t="100000"/>
              </a:path>
            </a:gradFill>
            <a:ln w="28575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4" name="Freeform 93"/>
            <p:cNvSpPr>
              <a:spLocks noChangeArrowheads="1"/>
            </p:cNvSpPr>
            <p:nvPr/>
          </p:nvSpPr>
          <p:spPr bwMode="auto">
            <a:xfrm>
              <a:off x="16292133" y="3470940"/>
              <a:ext cx="1916832" cy="3344973"/>
            </a:xfrm>
            <a:custGeom>
              <a:avLst/>
              <a:gdLst>
                <a:gd name="T0" fmla="*/ 984 w 4355"/>
                <a:gd name="T1" fmla="*/ 157 h 7604"/>
                <a:gd name="T2" fmla="*/ 874 w 4355"/>
                <a:gd name="T3" fmla="*/ 227 h 7604"/>
                <a:gd name="T4" fmla="*/ 676 w 4355"/>
                <a:gd name="T5" fmla="*/ 59 h 7604"/>
                <a:gd name="T6" fmla="*/ 897 w 4355"/>
                <a:gd name="T7" fmla="*/ 379 h 7604"/>
                <a:gd name="T8" fmla="*/ 1171 w 4355"/>
                <a:gd name="T9" fmla="*/ 268 h 7604"/>
                <a:gd name="T10" fmla="*/ 664 w 4355"/>
                <a:gd name="T11" fmla="*/ 169 h 7604"/>
                <a:gd name="T12" fmla="*/ 781 w 4355"/>
                <a:gd name="T13" fmla="*/ 361 h 7604"/>
                <a:gd name="T14" fmla="*/ 554 w 4355"/>
                <a:gd name="T15" fmla="*/ 315 h 7604"/>
                <a:gd name="T16" fmla="*/ 571 w 4355"/>
                <a:gd name="T17" fmla="*/ 204 h 7604"/>
                <a:gd name="T18" fmla="*/ 3591 w 4355"/>
                <a:gd name="T19" fmla="*/ 1374 h 7604"/>
                <a:gd name="T20" fmla="*/ 3824 w 4355"/>
                <a:gd name="T21" fmla="*/ 1549 h 7604"/>
                <a:gd name="T22" fmla="*/ 3708 w 4355"/>
                <a:gd name="T23" fmla="*/ 1520 h 7604"/>
                <a:gd name="T24" fmla="*/ 3754 w 4355"/>
                <a:gd name="T25" fmla="*/ 1386 h 7604"/>
                <a:gd name="T26" fmla="*/ 3498 w 4355"/>
                <a:gd name="T27" fmla="*/ 1298 h 7604"/>
                <a:gd name="T28" fmla="*/ 3498 w 4355"/>
                <a:gd name="T29" fmla="*/ 1298 h 7604"/>
                <a:gd name="T30" fmla="*/ 3894 w 4355"/>
                <a:gd name="T31" fmla="*/ 2352 h 7604"/>
                <a:gd name="T32" fmla="*/ 4348 w 4355"/>
                <a:gd name="T33" fmla="*/ 2742 h 7604"/>
                <a:gd name="T34" fmla="*/ 0 w 4355"/>
                <a:gd name="T35" fmla="*/ 1904 h 7604"/>
                <a:gd name="T36" fmla="*/ 117 w 4355"/>
                <a:gd name="T37" fmla="*/ 1898 h 7604"/>
                <a:gd name="T38" fmla="*/ 292 w 4355"/>
                <a:gd name="T39" fmla="*/ 1997 h 7604"/>
                <a:gd name="T40" fmla="*/ 297 w 4355"/>
                <a:gd name="T41" fmla="*/ 1881 h 7604"/>
                <a:gd name="T42" fmla="*/ 449 w 4355"/>
                <a:gd name="T43" fmla="*/ 1828 h 7604"/>
                <a:gd name="T44" fmla="*/ 361 w 4355"/>
                <a:gd name="T45" fmla="*/ 1724 h 7604"/>
                <a:gd name="T46" fmla="*/ 268 w 4355"/>
                <a:gd name="T47" fmla="*/ 1531 h 7604"/>
                <a:gd name="T48" fmla="*/ 466 w 4355"/>
                <a:gd name="T49" fmla="*/ 1217 h 7604"/>
                <a:gd name="T50" fmla="*/ 629 w 4355"/>
                <a:gd name="T51" fmla="*/ 1112 h 7604"/>
                <a:gd name="T52" fmla="*/ 664 w 4355"/>
                <a:gd name="T53" fmla="*/ 815 h 7604"/>
                <a:gd name="T54" fmla="*/ 781 w 4355"/>
                <a:gd name="T55" fmla="*/ 763 h 7604"/>
                <a:gd name="T56" fmla="*/ 880 w 4355"/>
                <a:gd name="T57" fmla="*/ 740 h 7604"/>
                <a:gd name="T58" fmla="*/ 949 w 4355"/>
                <a:gd name="T59" fmla="*/ 751 h 7604"/>
                <a:gd name="T60" fmla="*/ 1060 w 4355"/>
                <a:gd name="T61" fmla="*/ 588 h 7604"/>
                <a:gd name="T62" fmla="*/ 1369 w 4355"/>
                <a:gd name="T63" fmla="*/ 588 h 7604"/>
                <a:gd name="T64" fmla="*/ 1753 w 4355"/>
                <a:gd name="T65" fmla="*/ 425 h 7604"/>
                <a:gd name="T66" fmla="*/ 1718 w 4355"/>
                <a:gd name="T67" fmla="*/ 297 h 7604"/>
                <a:gd name="T68" fmla="*/ 1374 w 4355"/>
                <a:gd name="T69" fmla="*/ 94 h 7604"/>
                <a:gd name="T70" fmla="*/ 1526 w 4355"/>
                <a:gd name="T71" fmla="*/ 128 h 7604"/>
                <a:gd name="T72" fmla="*/ 1613 w 4355"/>
                <a:gd name="T73" fmla="*/ 41 h 7604"/>
                <a:gd name="T74" fmla="*/ 1712 w 4355"/>
                <a:gd name="T75" fmla="*/ 0 h 7604"/>
                <a:gd name="T76" fmla="*/ 1840 w 4355"/>
                <a:gd name="T77" fmla="*/ 204 h 7604"/>
                <a:gd name="T78" fmla="*/ 2235 w 4355"/>
                <a:gd name="T79" fmla="*/ 385 h 7604"/>
                <a:gd name="T80" fmla="*/ 2375 w 4355"/>
                <a:gd name="T81" fmla="*/ 437 h 7604"/>
                <a:gd name="T82" fmla="*/ 2631 w 4355"/>
                <a:gd name="T83" fmla="*/ 507 h 7604"/>
                <a:gd name="T84" fmla="*/ 2957 w 4355"/>
                <a:gd name="T85" fmla="*/ 583 h 7604"/>
                <a:gd name="T86" fmla="*/ 3097 w 4355"/>
                <a:gd name="T87" fmla="*/ 536 h 7604"/>
                <a:gd name="T88" fmla="*/ 3295 w 4355"/>
                <a:gd name="T89" fmla="*/ 425 h 7604"/>
                <a:gd name="T90" fmla="*/ 3242 w 4355"/>
                <a:gd name="T91" fmla="*/ 594 h 7604"/>
                <a:gd name="T92" fmla="*/ 3358 w 4355"/>
                <a:gd name="T93" fmla="*/ 693 h 7604"/>
                <a:gd name="T94" fmla="*/ 3469 w 4355"/>
                <a:gd name="T95" fmla="*/ 542 h 7604"/>
                <a:gd name="T96" fmla="*/ 3737 w 4355"/>
                <a:gd name="T97" fmla="*/ 583 h 7604"/>
                <a:gd name="T98" fmla="*/ 3743 w 4355"/>
                <a:gd name="T99" fmla="*/ 681 h 7604"/>
                <a:gd name="T100" fmla="*/ 3650 w 4355"/>
                <a:gd name="T101" fmla="*/ 932 h 7604"/>
                <a:gd name="T102" fmla="*/ 3539 w 4355"/>
                <a:gd name="T103" fmla="*/ 978 h 7604"/>
                <a:gd name="T104" fmla="*/ 3428 w 4355"/>
                <a:gd name="T105" fmla="*/ 1007 h 7604"/>
                <a:gd name="T106" fmla="*/ 3329 w 4355"/>
                <a:gd name="T107" fmla="*/ 1165 h 7604"/>
                <a:gd name="T108" fmla="*/ 3230 w 4355"/>
                <a:gd name="T109" fmla="*/ 1601 h 7604"/>
                <a:gd name="T110" fmla="*/ 3242 w 4355"/>
                <a:gd name="T111" fmla="*/ 2015 h 7604"/>
                <a:gd name="T112" fmla="*/ 3725 w 4355"/>
                <a:gd name="T113" fmla="*/ 2410 h 7604"/>
                <a:gd name="T114" fmla="*/ 3964 w 4355"/>
                <a:gd name="T115" fmla="*/ 2474 h 7604"/>
                <a:gd name="T116" fmla="*/ 4226 w 4355"/>
                <a:gd name="T117" fmla="*/ 2626 h 7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55" h="7604">
                  <a:moveTo>
                    <a:pt x="1089" y="59"/>
                  </a:moveTo>
                  <a:lnTo>
                    <a:pt x="1089" y="59"/>
                  </a:lnTo>
                  <a:cubicBezTo>
                    <a:pt x="1083" y="105"/>
                    <a:pt x="1089" y="128"/>
                    <a:pt x="1089" y="175"/>
                  </a:cubicBezTo>
                  <a:cubicBezTo>
                    <a:pt x="1077" y="146"/>
                    <a:pt x="1072" y="117"/>
                    <a:pt x="1043" y="117"/>
                  </a:cubicBezTo>
                  <a:cubicBezTo>
                    <a:pt x="1013" y="117"/>
                    <a:pt x="984" y="128"/>
                    <a:pt x="984" y="157"/>
                  </a:cubicBezTo>
                  <a:cubicBezTo>
                    <a:pt x="984" y="181"/>
                    <a:pt x="984" y="192"/>
                    <a:pt x="984" y="210"/>
                  </a:cubicBezTo>
                  <a:cubicBezTo>
                    <a:pt x="967" y="181"/>
                    <a:pt x="978" y="128"/>
                    <a:pt x="944" y="128"/>
                  </a:cubicBezTo>
                  <a:cubicBezTo>
                    <a:pt x="909" y="128"/>
                    <a:pt x="891" y="157"/>
                    <a:pt x="856" y="163"/>
                  </a:cubicBezTo>
                  <a:cubicBezTo>
                    <a:pt x="862" y="187"/>
                    <a:pt x="874" y="198"/>
                    <a:pt x="885" y="227"/>
                  </a:cubicBezTo>
                  <a:cubicBezTo>
                    <a:pt x="874" y="227"/>
                    <a:pt x="874" y="227"/>
                    <a:pt x="874" y="227"/>
                  </a:cubicBezTo>
                  <a:cubicBezTo>
                    <a:pt x="845" y="210"/>
                    <a:pt x="833" y="187"/>
                    <a:pt x="798" y="169"/>
                  </a:cubicBezTo>
                  <a:cubicBezTo>
                    <a:pt x="775" y="163"/>
                    <a:pt x="751" y="157"/>
                    <a:pt x="746" y="128"/>
                  </a:cubicBezTo>
                  <a:cubicBezTo>
                    <a:pt x="769" y="128"/>
                    <a:pt x="769" y="128"/>
                    <a:pt x="769" y="128"/>
                  </a:cubicBezTo>
                  <a:cubicBezTo>
                    <a:pt x="769" y="123"/>
                    <a:pt x="769" y="117"/>
                    <a:pt x="775" y="111"/>
                  </a:cubicBezTo>
                  <a:cubicBezTo>
                    <a:pt x="734" y="105"/>
                    <a:pt x="717" y="76"/>
                    <a:pt x="676" y="59"/>
                  </a:cubicBezTo>
                  <a:cubicBezTo>
                    <a:pt x="676" y="59"/>
                    <a:pt x="670" y="64"/>
                    <a:pt x="670" y="70"/>
                  </a:cubicBezTo>
                  <a:cubicBezTo>
                    <a:pt x="670" y="157"/>
                    <a:pt x="722" y="198"/>
                    <a:pt x="722" y="291"/>
                  </a:cubicBezTo>
                  <a:cubicBezTo>
                    <a:pt x="751" y="291"/>
                    <a:pt x="769" y="297"/>
                    <a:pt x="786" y="309"/>
                  </a:cubicBezTo>
                  <a:cubicBezTo>
                    <a:pt x="815" y="320"/>
                    <a:pt x="804" y="355"/>
                    <a:pt x="827" y="373"/>
                  </a:cubicBezTo>
                  <a:cubicBezTo>
                    <a:pt x="850" y="385"/>
                    <a:pt x="868" y="373"/>
                    <a:pt x="897" y="379"/>
                  </a:cubicBezTo>
                  <a:cubicBezTo>
                    <a:pt x="920" y="390"/>
                    <a:pt x="932" y="408"/>
                    <a:pt x="949" y="431"/>
                  </a:cubicBezTo>
                  <a:cubicBezTo>
                    <a:pt x="967" y="420"/>
                    <a:pt x="967" y="396"/>
                    <a:pt x="984" y="385"/>
                  </a:cubicBezTo>
                  <a:cubicBezTo>
                    <a:pt x="1008" y="367"/>
                    <a:pt x="1037" y="373"/>
                    <a:pt x="1060" y="350"/>
                  </a:cubicBezTo>
                  <a:cubicBezTo>
                    <a:pt x="1095" y="320"/>
                    <a:pt x="1095" y="262"/>
                    <a:pt x="1141" y="262"/>
                  </a:cubicBezTo>
                  <a:cubicBezTo>
                    <a:pt x="1153" y="262"/>
                    <a:pt x="1159" y="268"/>
                    <a:pt x="1171" y="268"/>
                  </a:cubicBezTo>
                  <a:cubicBezTo>
                    <a:pt x="1188" y="233"/>
                    <a:pt x="1217" y="216"/>
                    <a:pt x="1217" y="181"/>
                  </a:cubicBezTo>
                  <a:cubicBezTo>
                    <a:pt x="1217" y="152"/>
                    <a:pt x="1182" y="157"/>
                    <a:pt x="1171" y="134"/>
                  </a:cubicBezTo>
                  <a:cubicBezTo>
                    <a:pt x="1141" y="99"/>
                    <a:pt x="1130" y="76"/>
                    <a:pt x="1089" y="59"/>
                  </a:cubicBezTo>
                  <a:close/>
                  <a:moveTo>
                    <a:pt x="664" y="169"/>
                  </a:moveTo>
                  <a:lnTo>
                    <a:pt x="664" y="169"/>
                  </a:lnTo>
                  <a:cubicBezTo>
                    <a:pt x="676" y="210"/>
                    <a:pt x="652" y="227"/>
                    <a:pt x="647" y="268"/>
                  </a:cubicBezTo>
                  <a:cubicBezTo>
                    <a:pt x="664" y="268"/>
                    <a:pt x="682" y="262"/>
                    <a:pt x="693" y="274"/>
                  </a:cubicBezTo>
                  <a:cubicBezTo>
                    <a:pt x="687" y="297"/>
                    <a:pt x="687" y="297"/>
                    <a:pt x="687" y="297"/>
                  </a:cubicBezTo>
                  <a:cubicBezTo>
                    <a:pt x="687" y="303"/>
                    <a:pt x="687" y="309"/>
                    <a:pt x="687" y="315"/>
                  </a:cubicBezTo>
                  <a:cubicBezTo>
                    <a:pt x="728" y="320"/>
                    <a:pt x="751" y="332"/>
                    <a:pt x="781" y="361"/>
                  </a:cubicBezTo>
                  <a:cubicBezTo>
                    <a:pt x="769" y="367"/>
                    <a:pt x="757" y="379"/>
                    <a:pt x="740" y="379"/>
                  </a:cubicBezTo>
                  <a:cubicBezTo>
                    <a:pt x="687" y="379"/>
                    <a:pt x="658" y="350"/>
                    <a:pt x="606" y="350"/>
                  </a:cubicBezTo>
                  <a:cubicBezTo>
                    <a:pt x="571" y="350"/>
                    <a:pt x="554" y="361"/>
                    <a:pt x="524" y="367"/>
                  </a:cubicBezTo>
                  <a:cubicBezTo>
                    <a:pt x="530" y="350"/>
                    <a:pt x="530" y="332"/>
                    <a:pt x="536" y="315"/>
                  </a:cubicBezTo>
                  <a:cubicBezTo>
                    <a:pt x="554" y="315"/>
                    <a:pt x="554" y="315"/>
                    <a:pt x="554" y="315"/>
                  </a:cubicBezTo>
                  <a:cubicBezTo>
                    <a:pt x="559" y="315"/>
                    <a:pt x="565" y="320"/>
                    <a:pt x="571" y="320"/>
                  </a:cubicBezTo>
                  <a:cubicBezTo>
                    <a:pt x="594" y="320"/>
                    <a:pt x="623" y="326"/>
                    <a:pt x="623" y="303"/>
                  </a:cubicBezTo>
                  <a:cubicBezTo>
                    <a:pt x="623" y="268"/>
                    <a:pt x="594" y="262"/>
                    <a:pt x="583" y="233"/>
                  </a:cubicBezTo>
                  <a:cubicBezTo>
                    <a:pt x="594" y="210"/>
                    <a:pt x="594" y="210"/>
                    <a:pt x="594" y="210"/>
                  </a:cubicBezTo>
                  <a:cubicBezTo>
                    <a:pt x="583" y="210"/>
                    <a:pt x="577" y="204"/>
                    <a:pt x="571" y="204"/>
                  </a:cubicBezTo>
                  <a:cubicBezTo>
                    <a:pt x="577" y="192"/>
                    <a:pt x="577" y="192"/>
                    <a:pt x="577" y="192"/>
                  </a:cubicBezTo>
                  <a:cubicBezTo>
                    <a:pt x="612" y="175"/>
                    <a:pt x="623" y="152"/>
                    <a:pt x="647" y="128"/>
                  </a:cubicBezTo>
                  <a:cubicBezTo>
                    <a:pt x="658" y="140"/>
                    <a:pt x="664" y="152"/>
                    <a:pt x="664" y="169"/>
                  </a:cubicBezTo>
                  <a:close/>
                  <a:moveTo>
                    <a:pt x="3591" y="1374"/>
                  </a:moveTo>
                  <a:lnTo>
                    <a:pt x="3591" y="1374"/>
                  </a:lnTo>
                  <a:cubicBezTo>
                    <a:pt x="3591" y="1392"/>
                    <a:pt x="3597" y="1403"/>
                    <a:pt x="3597" y="1421"/>
                  </a:cubicBezTo>
                  <a:cubicBezTo>
                    <a:pt x="3597" y="1467"/>
                    <a:pt x="3591" y="1496"/>
                    <a:pt x="3586" y="1549"/>
                  </a:cubicBezTo>
                  <a:cubicBezTo>
                    <a:pt x="3667" y="1549"/>
                    <a:pt x="3708" y="1595"/>
                    <a:pt x="3789" y="1595"/>
                  </a:cubicBezTo>
                  <a:cubicBezTo>
                    <a:pt x="3801" y="1595"/>
                    <a:pt x="3813" y="1590"/>
                    <a:pt x="3824" y="1595"/>
                  </a:cubicBezTo>
                  <a:cubicBezTo>
                    <a:pt x="3824" y="1578"/>
                    <a:pt x="3824" y="1566"/>
                    <a:pt x="3824" y="1549"/>
                  </a:cubicBezTo>
                  <a:cubicBezTo>
                    <a:pt x="3818" y="1543"/>
                    <a:pt x="3818" y="1543"/>
                    <a:pt x="3818" y="1543"/>
                  </a:cubicBezTo>
                  <a:cubicBezTo>
                    <a:pt x="3807" y="1555"/>
                    <a:pt x="3801" y="1566"/>
                    <a:pt x="3784" y="1566"/>
                  </a:cubicBezTo>
                  <a:cubicBezTo>
                    <a:pt x="3772" y="1566"/>
                    <a:pt x="3772" y="1549"/>
                    <a:pt x="3766" y="1549"/>
                  </a:cubicBezTo>
                  <a:cubicBezTo>
                    <a:pt x="3754" y="1549"/>
                    <a:pt x="3749" y="1555"/>
                    <a:pt x="3743" y="1555"/>
                  </a:cubicBezTo>
                  <a:cubicBezTo>
                    <a:pt x="3720" y="1555"/>
                    <a:pt x="3708" y="1537"/>
                    <a:pt x="3708" y="1520"/>
                  </a:cubicBezTo>
                  <a:cubicBezTo>
                    <a:pt x="3708" y="1491"/>
                    <a:pt x="3731" y="1491"/>
                    <a:pt x="3743" y="1467"/>
                  </a:cubicBezTo>
                  <a:cubicBezTo>
                    <a:pt x="3725" y="1461"/>
                    <a:pt x="3708" y="1450"/>
                    <a:pt x="3708" y="1432"/>
                  </a:cubicBezTo>
                  <a:cubicBezTo>
                    <a:pt x="3708" y="1421"/>
                    <a:pt x="3714" y="1415"/>
                    <a:pt x="3714" y="1403"/>
                  </a:cubicBezTo>
                  <a:cubicBezTo>
                    <a:pt x="3725" y="1403"/>
                    <a:pt x="3731" y="1403"/>
                    <a:pt x="3743" y="1403"/>
                  </a:cubicBezTo>
                  <a:cubicBezTo>
                    <a:pt x="3778" y="1403"/>
                    <a:pt x="3824" y="1386"/>
                    <a:pt x="3754" y="1386"/>
                  </a:cubicBezTo>
                  <a:cubicBezTo>
                    <a:pt x="3731" y="1386"/>
                    <a:pt x="3708" y="1368"/>
                    <a:pt x="3708" y="1345"/>
                  </a:cubicBezTo>
                  <a:cubicBezTo>
                    <a:pt x="3708" y="1328"/>
                    <a:pt x="3720" y="1322"/>
                    <a:pt x="3720" y="1304"/>
                  </a:cubicBezTo>
                  <a:cubicBezTo>
                    <a:pt x="3720" y="1281"/>
                    <a:pt x="3690" y="1328"/>
                    <a:pt x="3679" y="1345"/>
                  </a:cubicBezTo>
                  <a:cubicBezTo>
                    <a:pt x="3661" y="1374"/>
                    <a:pt x="3626" y="1374"/>
                    <a:pt x="3591" y="1374"/>
                  </a:cubicBezTo>
                  <a:close/>
                  <a:moveTo>
                    <a:pt x="3498" y="1298"/>
                  </a:moveTo>
                  <a:lnTo>
                    <a:pt x="3498" y="1298"/>
                  </a:lnTo>
                  <a:cubicBezTo>
                    <a:pt x="3487" y="1293"/>
                    <a:pt x="3481" y="1293"/>
                    <a:pt x="3469" y="1287"/>
                  </a:cubicBezTo>
                  <a:cubicBezTo>
                    <a:pt x="3463" y="1298"/>
                    <a:pt x="3463" y="1304"/>
                    <a:pt x="3463" y="1310"/>
                  </a:cubicBezTo>
                  <a:cubicBezTo>
                    <a:pt x="3463" y="1339"/>
                    <a:pt x="3475" y="1351"/>
                    <a:pt x="3492" y="1374"/>
                  </a:cubicBezTo>
                  <a:cubicBezTo>
                    <a:pt x="3492" y="1345"/>
                    <a:pt x="3504" y="1328"/>
                    <a:pt x="3498" y="1298"/>
                  </a:cubicBezTo>
                  <a:close/>
                  <a:moveTo>
                    <a:pt x="3894" y="2306"/>
                  </a:moveTo>
                  <a:lnTo>
                    <a:pt x="3894" y="2306"/>
                  </a:lnTo>
                  <a:cubicBezTo>
                    <a:pt x="3883" y="2288"/>
                    <a:pt x="3883" y="2265"/>
                    <a:pt x="3859" y="2265"/>
                  </a:cubicBezTo>
                  <a:cubicBezTo>
                    <a:pt x="3847" y="2265"/>
                    <a:pt x="3836" y="2271"/>
                    <a:pt x="3824" y="2282"/>
                  </a:cubicBezTo>
                  <a:cubicBezTo>
                    <a:pt x="3847" y="2317"/>
                    <a:pt x="3865" y="2329"/>
                    <a:pt x="3894" y="2352"/>
                  </a:cubicBezTo>
                  <a:cubicBezTo>
                    <a:pt x="3894" y="2346"/>
                    <a:pt x="3900" y="2341"/>
                    <a:pt x="3900" y="2335"/>
                  </a:cubicBezTo>
                  <a:cubicBezTo>
                    <a:pt x="3900" y="2329"/>
                    <a:pt x="3894" y="2311"/>
                    <a:pt x="3894" y="2306"/>
                  </a:cubicBezTo>
                  <a:close/>
                  <a:moveTo>
                    <a:pt x="4348" y="2742"/>
                  </a:moveTo>
                  <a:lnTo>
                    <a:pt x="4348" y="2742"/>
                  </a:lnTo>
                  <a:lnTo>
                    <a:pt x="4348" y="2742"/>
                  </a:lnTo>
                  <a:cubicBezTo>
                    <a:pt x="4354" y="7603"/>
                    <a:pt x="4354" y="7603"/>
                    <a:pt x="4354" y="7603"/>
                  </a:cubicBezTo>
                  <a:lnTo>
                    <a:pt x="4354" y="7603"/>
                  </a:lnTo>
                  <a:cubicBezTo>
                    <a:pt x="24" y="7586"/>
                    <a:pt x="24" y="7586"/>
                    <a:pt x="24" y="7586"/>
                  </a:cubicBezTo>
                  <a:lnTo>
                    <a:pt x="24" y="7586"/>
                  </a:lnTo>
                  <a:cubicBezTo>
                    <a:pt x="0" y="1904"/>
                    <a:pt x="0" y="1904"/>
                    <a:pt x="0" y="1904"/>
                  </a:cubicBezTo>
                  <a:lnTo>
                    <a:pt x="0" y="1904"/>
                  </a:lnTo>
                  <a:cubicBezTo>
                    <a:pt x="53" y="1921"/>
                    <a:pt x="88" y="1956"/>
                    <a:pt x="88" y="2015"/>
                  </a:cubicBezTo>
                  <a:cubicBezTo>
                    <a:pt x="88" y="2137"/>
                    <a:pt x="88" y="2015"/>
                    <a:pt x="146" y="2015"/>
                  </a:cubicBezTo>
                  <a:cubicBezTo>
                    <a:pt x="140" y="1980"/>
                    <a:pt x="117" y="1962"/>
                    <a:pt x="117" y="1927"/>
                  </a:cubicBezTo>
                  <a:cubicBezTo>
                    <a:pt x="117" y="1916"/>
                    <a:pt x="117" y="1910"/>
                    <a:pt x="117" y="1898"/>
                  </a:cubicBezTo>
                  <a:cubicBezTo>
                    <a:pt x="123" y="1892"/>
                    <a:pt x="129" y="1892"/>
                    <a:pt x="134" y="1892"/>
                  </a:cubicBezTo>
                  <a:cubicBezTo>
                    <a:pt x="140" y="1892"/>
                    <a:pt x="146" y="1898"/>
                    <a:pt x="152" y="1898"/>
                  </a:cubicBezTo>
                  <a:cubicBezTo>
                    <a:pt x="175" y="1892"/>
                    <a:pt x="175" y="1892"/>
                    <a:pt x="175" y="1892"/>
                  </a:cubicBezTo>
                  <a:cubicBezTo>
                    <a:pt x="192" y="1921"/>
                    <a:pt x="210" y="1933"/>
                    <a:pt x="245" y="1945"/>
                  </a:cubicBezTo>
                  <a:cubicBezTo>
                    <a:pt x="268" y="1956"/>
                    <a:pt x="268" y="1985"/>
                    <a:pt x="292" y="1997"/>
                  </a:cubicBezTo>
                  <a:cubicBezTo>
                    <a:pt x="338" y="2038"/>
                    <a:pt x="402" y="2050"/>
                    <a:pt x="379" y="2044"/>
                  </a:cubicBezTo>
                  <a:cubicBezTo>
                    <a:pt x="379" y="2026"/>
                    <a:pt x="355" y="2032"/>
                    <a:pt x="344" y="2015"/>
                  </a:cubicBezTo>
                  <a:cubicBezTo>
                    <a:pt x="321" y="1997"/>
                    <a:pt x="326" y="1974"/>
                    <a:pt x="321" y="1945"/>
                  </a:cubicBezTo>
                  <a:cubicBezTo>
                    <a:pt x="315" y="1927"/>
                    <a:pt x="297" y="1916"/>
                    <a:pt x="297" y="1898"/>
                  </a:cubicBezTo>
                  <a:cubicBezTo>
                    <a:pt x="297" y="1881"/>
                    <a:pt x="297" y="1881"/>
                    <a:pt x="297" y="1881"/>
                  </a:cubicBezTo>
                  <a:cubicBezTo>
                    <a:pt x="367" y="1881"/>
                    <a:pt x="367" y="1881"/>
                    <a:pt x="367" y="1881"/>
                  </a:cubicBezTo>
                  <a:cubicBezTo>
                    <a:pt x="379" y="1881"/>
                    <a:pt x="385" y="1869"/>
                    <a:pt x="391" y="1869"/>
                  </a:cubicBezTo>
                  <a:cubicBezTo>
                    <a:pt x="396" y="1869"/>
                    <a:pt x="402" y="1875"/>
                    <a:pt x="408" y="1875"/>
                  </a:cubicBezTo>
                  <a:cubicBezTo>
                    <a:pt x="431" y="1875"/>
                    <a:pt x="443" y="1846"/>
                    <a:pt x="466" y="1846"/>
                  </a:cubicBezTo>
                  <a:cubicBezTo>
                    <a:pt x="460" y="1840"/>
                    <a:pt x="460" y="1828"/>
                    <a:pt x="449" y="1828"/>
                  </a:cubicBezTo>
                  <a:cubicBezTo>
                    <a:pt x="420" y="1828"/>
                    <a:pt x="408" y="1840"/>
                    <a:pt x="379" y="1840"/>
                  </a:cubicBezTo>
                  <a:cubicBezTo>
                    <a:pt x="361" y="1840"/>
                    <a:pt x="350" y="1840"/>
                    <a:pt x="332" y="1840"/>
                  </a:cubicBezTo>
                  <a:cubicBezTo>
                    <a:pt x="332" y="1822"/>
                    <a:pt x="332" y="1811"/>
                    <a:pt x="332" y="1793"/>
                  </a:cubicBezTo>
                  <a:cubicBezTo>
                    <a:pt x="332" y="1758"/>
                    <a:pt x="367" y="1758"/>
                    <a:pt x="379" y="1729"/>
                  </a:cubicBezTo>
                  <a:cubicBezTo>
                    <a:pt x="373" y="1729"/>
                    <a:pt x="367" y="1724"/>
                    <a:pt x="361" y="1724"/>
                  </a:cubicBezTo>
                  <a:cubicBezTo>
                    <a:pt x="350" y="1724"/>
                    <a:pt x="338" y="1729"/>
                    <a:pt x="326" y="1735"/>
                  </a:cubicBezTo>
                  <a:cubicBezTo>
                    <a:pt x="309" y="1706"/>
                    <a:pt x="280" y="1712"/>
                    <a:pt x="251" y="1694"/>
                  </a:cubicBezTo>
                  <a:cubicBezTo>
                    <a:pt x="216" y="1671"/>
                    <a:pt x="198" y="1636"/>
                    <a:pt x="198" y="1590"/>
                  </a:cubicBezTo>
                  <a:cubicBezTo>
                    <a:pt x="198" y="1561"/>
                    <a:pt x="216" y="1537"/>
                    <a:pt x="245" y="1520"/>
                  </a:cubicBezTo>
                  <a:cubicBezTo>
                    <a:pt x="268" y="1531"/>
                    <a:pt x="268" y="1531"/>
                    <a:pt x="268" y="1531"/>
                  </a:cubicBezTo>
                  <a:cubicBezTo>
                    <a:pt x="292" y="1479"/>
                    <a:pt x="367" y="1473"/>
                    <a:pt x="367" y="1415"/>
                  </a:cubicBezTo>
                  <a:cubicBezTo>
                    <a:pt x="367" y="1386"/>
                    <a:pt x="385" y="1374"/>
                    <a:pt x="396" y="1351"/>
                  </a:cubicBezTo>
                  <a:cubicBezTo>
                    <a:pt x="408" y="1310"/>
                    <a:pt x="396" y="1287"/>
                    <a:pt x="396" y="1246"/>
                  </a:cubicBezTo>
                  <a:cubicBezTo>
                    <a:pt x="396" y="1223"/>
                    <a:pt x="402" y="1205"/>
                    <a:pt x="420" y="1194"/>
                  </a:cubicBezTo>
                  <a:cubicBezTo>
                    <a:pt x="437" y="1205"/>
                    <a:pt x="449" y="1217"/>
                    <a:pt x="466" y="1217"/>
                  </a:cubicBezTo>
                  <a:cubicBezTo>
                    <a:pt x="524" y="1217"/>
                    <a:pt x="542" y="1159"/>
                    <a:pt x="594" y="1141"/>
                  </a:cubicBezTo>
                  <a:cubicBezTo>
                    <a:pt x="606" y="1159"/>
                    <a:pt x="612" y="1165"/>
                    <a:pt x="623" y="1182"/>
                  </a:cubicBezTo>
                  <a:cubicBezTo>
                    <a:pt x="635" y="1182"/>
                    <a:pt x="635" y="1182"/>
                    <a:pt x="635" y="1182"/>
                  </a:cubicBezTo>
                  <a:cubicBezTo>
                    <a:pt x="629" y="1170"/>
                    <a:pt x="618" y="1159"/>
                    <a:pt x="618" y="1141"/>
                  </a:cubicBezTo>
                  <a:cubicBezTo>
                    <a:pt x="618" y="1130"/>
                    <a:pt x="629" y="1124"/>
                    <a:pt x="629" y="1112"/>
                  </a:cubicBezTo>
                  <a:cubicBezTo>
                    <a:pt x="629" y="1054"/>
                    <a:pt x="554" y="1042"/>
                    <a:pt x="554" y="984"/>
                  </a:cubicBezTo>
                  <a:cubicBezTo>
                    <a:pt x="554" y="961"/>
                    <a:pt x="565" y="943"/>
                    <a:pt x="565" y="920"/>
                  </a:cubicBezTo>
                  <a:lnTo>
                    <a:pt x="571" y="914"/>
                  </a:lnTo>
                  <a:cubicBezTo>
                    <a:pt x="588" y="914"/>
                    <a:pt x="594" y="926"/>
                    <a:pt x="606" y="926"/>
                  </a:cubicBezTo>
                  <a:cubicBezTo>
                    <a:pt x="658" y="926"/>
                    <a:pt x="664" y="862"/>
                    <a:pt x="664" y="815"/>
                  </a:cubicBezTo>
                  <a:cubicBezTo>
                    <a:pt x="676" y="804"/>
                    <a:pt x="682" y="786"/>
                    <a:pt x="693" y="786"/>
                  </a:cubicBezTo>
                  <a:cubicBezTo>
                    <a:pt x="740" y="786"/>
                    <a:pt x="751" y="833"/>
                    <a:pt x="792" y="833"/>
                  </a:cubicBezTo>
                  <a:cubicBezTo>
                    <a:pt x="810" y="833"/>
                    <a:pt x="821" y="833"/>
                    <a:pt x="839" y="833"/>
                  </a:cubicBezTo>
                  <a:cubicBezTo>
                    <a:pt x="845" y="827"/>
                    <a:pt x="845" y="821"/>
                    <a:pt x="850" y="821"/>
                  </a:cubicBezTo>
                  <a:cubicBezTo>
                    <a:pt x="827" y="792"/>
                    <a:pt x="781" y="798"/>
                    <a:pt x="781" y="763"/>
                  </a:cubicBezTo>
                  <a:cubicBezTo>
                    <a:pt x="781" y="751"/>
                    <a:pt x="763" y="751"/>
                    <a:pt x="763" y="740"/>
                  </a:cubicBezTo>
                  <a:cubicBezTo>
                    <a:pt x="763" y="711"/>
                    <a:pt x="781" y="699"/>
                    <a:pt x="781" y="670"/>
                  </a:cubicBezTo>
                  <a:cubicBezTo>
                    <a:pt x="821" y="681"/>
                    <a:pt x="850" y="705"/>
                    <a:pt x="868" y="746"/>
                  </a:cubicBezTo>
                  <a:cubicBezTo>
                    <a:pt x="874" y="746"/>
                    <a:pt x="874" y="746"/>
                    <a:pt x="874" y="746"/>
                  </a:cubicBezTo>
                  <a:cubicBezTo>
                    <a:pt x="880" y="740"/>
                    <a:pt x="880" y="740"/>
                    <a:pt x="880" y="740"/>
                  </a:cubicBezTo>
                  <a:cubicBezTo>
                    <a:pt x="891" y="746"/>
                    <a:pt x="897" y="751"/>
                    <a:pt x="909" y="763"/>
                  </a:cubicBezTo>
                  <a:cubicBezTo>
                    <a:pt x="920" y="769"/>
                    <a:pt x="920" y="769"/>
                    <a:pt x="920" y="769"/>
                  </a:cubicBezTo>
                  <a:cubicBezTo>
                    <a:pt x="920" y="757"/>
                    <a:pt x="920" y="751"/>
                    <a:pt x="920" y="746"/>
                  </a:cubicBezTo>
                  <a:cubicBezTo>
                    <a:pt x="926" y="740"/>
                    <a:pt x="926" y="740"/>
                    <a:pt x="926" y="740"/>
                  </a:cubicBezTo>
                  <a:cubicBezTo>
                    <a:pt x="938" y="746"/>
                    <a:pt x="944" y="746"/>
                    <a:pt x="949" y="751"/>
                  </a:cubicBezTo>
                  <a:cubicBezTo>
                    <a:pt x="955" y="746"/>
                    <a:pt x="955" y="740"/>
                    <a:pt x="955" y="734"/>
                  </a:cubicBezTo>
                  <a:cubicBezTo>
                    <a:pt x="955" y="693"/>
                    <a:pt x="920" y="681"/>
                    <a:pt x="920" y="641"/>
                  </a:cubicBezTo>
                  <a:cubicBezTo>
                    <a:pt x="920" y="623"/>
                    <a:pt x="920" y="623"/>
                    <a:pt x="920" y="623"/>
                  </a:cubicBezTo>
                  <a:cubicBezTo>
                    <a:pt x="955" y="617"/>
                    <a:pt x="973" y="606"/>
                    <a:pt x="1008" y="600"/>
                  </a:cubicBezTo>
                  <a:cubicBezTo>
                    <a:pt x="1025" y="600"/>
                    <a:pt x="1043" y="606"/>
                    <a:pt x="1060" y="588"/>
                  </a:cubicBezTo>
                  <a:cubicBezTo>
                    <a:pt x="1077" y="565"/>
                    <a:pt x="1072" y="542"/>
                    <a:pt x="1095" y="518"/>
                  </a:cubicBezTo>
                  <a:cubicBezTo>
                    <a:pt x="1095" y="577"/>
                    <a:pt x="1159" y="594"/>
                    <a:pt x="1217" y="594"/>
                  </a:cubicBezTo>
                  <a:cubicBezTo>
                    <a:pt x="1270" y="594"/>
                    <a:pt x="1270" y="594"/>
                    <a:pt x="1270" y="594"/>
                  </a:cubicBezTo>
                  <a:cubicBezTo>
                    <a:pt x="1281" y="594"/>
                    <a:pt x="1287" y="600"/>
                    <a:pt x="1304" y="600"/>
                  </a:cubicBezTo>
                  <a:cubicBezTo>
                    <a:pt x="1334" y="600"/>
                    <a:pt x="1345" y="588"/>
                    <a:pt x="1369" y="588"/>
                  </a:cubicBezTo>
                  <a:cubicBezTo>
                    <a:pt x="1403" y="588"/>
                    <a:pt x="1415" y="617"/>
                    <a:pt x="1444" y="617"/>
                  </a:cubicBezTo>
                  <a:cubicBezTo>
                    <a:pt x="1497" y="617"/>
                    <a:pt x="1520" y="571"/>
                    <a:pt x="1572" y="559"/>
                  </a:cubicBezTo>
                  <a:cubicBezTo>
                    <a:pt x="1613" y="548"/>
                    <a:pt x="1636" y="536"/>
                    <a:pt x="1677" y="530"/>
                  </a:cubicBezTo>
                  <a:cubicBezTo>
                    <a:pt x="1706" y="524"/>
                    <a:pt x="1741" y="530"/>
                    <a:pt x="1753" y="507"/>
                  </a:cubicBezTo>
                  <a:cubicBezTo>
                    <a:pt x="1758" y="478"/>
                    <a:pt x="1753" y="454"/>
                    <a:pt x="1753" y="425"/>
                  </a:cubicBezTo>
                  <a:cubicBezTo>
                    <a:pt x="1753" y="344"/>
                    <a:pt x="1753" y="344"/>
                    <a:pt x="1753" y="344"/>
                  </a:cubicBezTo>
                  <a:cubicBezTo>
                    <a:pt x="1753" y="315"/>
                    <a:pt x="1776" y="303"/>
                    <a:pt x="1799" y="280"/>
                  </a:cubicBezTo>
                  <a:cubicBezTo>
                    <a:pt x="1793" y="280"/>
                    <a:pt x="1793" y="274"/>
                    <a:pt x="1788" y="274"/>
                  </a:cubicBezTo>
                  <a:cubicBezTo>
                    <a:pt x="1758" y="274"/>
                    <a:pt x="1747" y="297"/>
                    <a:pt x="1724" y="303"/>
                  </a:cubicBezTo>
                  <a:lnTo>
                    <a:pt x="1718" y="297"/>
                  </a:lnTo>
                  <a:cubicBezTo>
                    <a:pt x="1718" y="274"/>
                    <a:pt x="1735" y="262"/>
                    <a:pt x="1735" y="245"/>
                  </a:cubicBezTo>
                  <a:cubicBezTo>
                    <a:pt x="1735" y="192"/>
                    <a:pt x="1677" y="181"/>
                    <a:pt x="1630" y="181"/>
                  </a:cubicBezTo>
                  <a:cubicBezTo>
                    <a:pt x="1572" y="181"/>
                    <a:pt x="1543" y="210"/>
                    <a:pt x="1485" y="239"/>
                  </a:cubicBezTo>
                  <a:cubicBezTo>
                    <a:pt x="1479" y="192"/>
                    <a:pt x="1456" y="169"/>
                    <a:pt x="1421" y="140"/>
                  </a:cubicBezTo>
                  <a:cubicBezTo>
                    <a:pt x="1403" y="123"/>
                    <a:pt x="1374" y="117"/>
                    <a:pt x="1374" y="94"/>
                  </a:cubicBezTo>
                  <a:cubicBezTo>
                    <a:pt x="1374" y="82"/>
                    <a:pt x="1374" y="76"/>
                    <a:pt x="1374" y="64"/>
                  </a:cubicBezTo>
                  <a:cubicBezTo>
                    <a:pt x="1398" y="64"/>
                    <a:pt x="1398" y="64"/>
                    <a:pt x="1398" y="64"/>
                  </a:cubicBezTo>
                  <a:cubicBezTo>
                    <a:pt x="1409" y="64"/>
                    <a:pt x="1415" y="70"/>
                    <a:pt x="1421" y="70"/>
                  </a:cubicBezTo>
                  <a:cubicBezTo>
                    <a:pt x="1438" y="70"/>
                    <a:pt x="1438" y="47"/>
                    <a:pt x="1456" y="47"/>
                  </a:cubicBezTo>
                  <a:cubicBezTo>
                    <a:pt x="1497" y="47"/>
                    <a:pt x="1497" y="99"/>
                    <a:pt x="1526" y="128"/>
                  </a:cubicBezTo>
                  <a:lnTo>
                    <a:pt x="1532" y="123"/>
                  </a:lnTo>
                  <a:cubicBezTo>
                    <a:pt x="1532" y="111"/>
                    <a:pt x="1526" y="105"/>
                    <a:pt x="1526" y="94"/>
                  </a:cubicBezTo>
                  <a:cubicBezTo>
                    <a:pt x="1526" y="70"/>
                    <a:pt x="1532" y="53"/>
                    <a:pt x="1549" y="35"/>
                  </a:cubicBezTo>
                  <a:cubicBezTo>
                    <a:pt x="1561" y="47"/>
                    <a:pt x="1566" y="53"/>
                    <a:pt x="1578" y="53"/>
                  </a:cubicBezTo>
                  <a:cubicBezTo>
                    <a:pt x="1590" y="53"/>
                    <a:pt x="1601" y="41"/>
                    <a:pt x="1613" y="41"/>
                  </a:cubicBezTo>
                  <a:cubicBezTo>
                    <a:pt x="1636" y="41"/>
                    <a:pt x="1630" y="64"/>
                    <a:pt x="1642" y="82"/>
                  </a:cubicBezTo>
                  <a:cubicBezTo>
                    <a:pt x="1660" y="99"/>
                    <a:pt x="1677" y="94"/>
                    <a:pt x="1695" y="105"/>
                  </a:cubicBezTo>
                  <a:cubicBezTo>
                    <a:pt x="1695" y="99"/>
                    <a:pt x="1700" y="99"/>
                    <a:pt x="1700" y="94"/>
                  </a:cubicBezTo>
                  <a:cubicBezTo>
                    <a:pt x="1700" y="70"/>
                    <a:pt x="1683" y="59"/>
                    <a:pt x="1683" y="29"/>
                  </a:cubicBezTo>
                  <a:cubicBezTo>
                    <a:pt x="1683" y="18"/>
                    <a:pt x="1700" y="12"/>
                    <a:pt x="1712" y="0"/>
                  </a:cubicBezTo>
                  <a:cubicBezTo>
                    <a:pt x="1729" y="18"/>
                    <a:pt x="1724" y="35"/>
                    <a:pt x="1724" y="53"/>
                  </a:cubicBezTo>
                  <a:cubicBezTo>
                    <a:pt x="1724" y="117"/>
                    <a:pt x="1724" y="117"/>
                    <a:pt x="1724" y="117"/>
                  </a:cubicBezTo>
                  <a:cubicBezTo>
                    <a:pt x="1724" y="140"/>
                    <a:pt x="1729" y="157"/>
                    <a:pt x="1747" y="169"/>
                  </a:cubicBezTo>
                  <a:cubicBezTo>
                    <a:pt x="1770" y="181"/>
                    <a:pt x="1753" y="216"/>
                    <a:pt x="1776" y="216"/>
                  </a:cubicBezTo>
                  <a:cubicBezTo>
                    <a:pt x="1805" y="216"/>
                    <a:pt x="1823" y="222"/>
                    <a:pt x="1840" y="204"/>
                  </a:cubicBezTo>
                  <a:cubicBezTo>
                    <a:pt x="1858" y="192"/>
                    <a:pt x="1846" y="157"/>
                    <a:pt x="1869" y="157"/>
                  </a:cubicBezTo>
                  <a:cubicBezTo>
                    <a:pt x="1968" y="157"/>
                    <a:pt x="1945" y="332"/>
                    <a:pt x="2044" y="332"/>
                  </a:cubicBezTo>
                  <a:cubicBezTo>
                    <a:pt x="2061" y="332"/>
                    <a:pt x="2073" y="332"/>
                    <a:pt x="2089" y="332"/>
                  </a:cubicBezTo>
                  <a:cubicBezTo>
                    <a:pt x="2107" y="332"/>
                    <a:pt x="2118" y="350"/>
                    <a:pt x="2136" y="361"/>
                  </a:cubicBezTo>
                  <a:cubicBezTo>
                    <a:pt x="2171" y="379"/>
                    <a:pt x="2194" y="385"/>
                    <a:pt x="2235" y="385"/>
                  </a:cubicBezTo>
                  <a:cubicBezTo>
                    <a:pt x="2252" y="385"/>
                    <a:pt x="2252" y="373"/>
                    <a:pt x="2264" y="361"/>
                  </a:cubicBezTo>
                  <a:cubicBezTo>
                    <a:pt x="2282" y="332"/>
                    <a:pt x="2305" y="338"/>
                    <a:pt x="2340" y="332"/>
                  </a:cubicBezTo>
                  <a:cubicBezTo>
                    <a:pt x="2340" y="338"/>
                    <a:pt x="2346" y="338"/>
                    <a:pt x="2346" y="344"/>
                  </a:cubicBezTo>
                  <a:cubicBezTo>
                    <a:pt x="2346" y="361"/>
                    <a:pt x="2317" y="367"/>
                    <a:pt x="2317" y="390"/>
                  </a:cubicBezTo>
                  <a:cubicBezTo>
                    <a:pt x="2317" y="420"/>
                    <a:pt x="2346" y="437"/>
                    <a:pt x="2375" y="437"/>
                  </a:cubicBezTo>
                  <a:cubicBezTo>
                    <a:pt x="2398" y="437"/>
                    <a:pt x="2404" y="414"/>
                    <a:pt x="2421" y="414"/>
                  </a:cubicBezTo>
                  <a:cubicBezTo>
                    <a:pt x="2462" y="414"/>
                    <a:pt x="2485" y="460"/>
                    <a:pt x="2485" y="507"/>
                  </a:cubicBezTo>
                  <a:cubicBezTo>
                    <a:pt x="2485" y="507"/>
                    <a:pt x="2491" y="513"/>
                    <a:pt x="2497" y="513"/>
                  </a:cubicBezTo>
                  <a:cubicBezTo>
                    <a:pt x="2503" y="495"/>
                    <a:pt x="2503" y="466"/>
                    <a:pt x="2526" y="466"/>
                  </a:cubicBezTo>
                  <a:cubicBezTo>
                    <a:pt x="2567" y="466"/>
                    <a:pt x="2584" y="507"/>
                    <a:pt x="2631" y="507"/>
                  </a:cubicBezTo>
                  <a:cubicBezTo>
                    <a:pt x="2683" y="507"/>
                    <a:pt x="2683" y="507"/>
                    <a:pt x="2683" y="507"/>
                  </a:cubicBezTo>
                  <a:cubicBezTo>
                    <a:pt x="2718" y="507"/>
                    <a:pt x="2724" y="466"/>
                    <a:pt x="2759" y="449"/>
                  </a:cubicBezTo>
                  <a:cubicBezTo>
                    <a:pt x="2794" y="507"/>
                    <a:pt x="2840" y="518"/>
                    <a:pt x="2887" y="553"/>
                  </a:cubicBezTo>
                  <a:cubicBezTo>
                    <a:pt x="2904" y="565"/>
                    <a:pt x="2899" y="594"/>
                    <a:pt x="2922" y="594"/>
                  </a:cubicBezTo>
                  <a:cubicBezTo>
                    <a:pt x="2934" y="594"/>
                    <a:pt x="2939" y="583"/>
                    <a:pt x="2957" y="583"/>
                  </a:cubicBezTo>
                  <a:cubicBezTo>
                    <a:pt x="2980" y="583"/>
                    <a:pt x="2992" y="612"/>
                    <a:pt x="3015" y="612"/>
                  </a:cubicBezTo>
                  <a:cubicBezTo>
                    <a:pt x="3038" y="612"/>
                    <a:pt x="3044" y="588"/>
                    <a:pt x="3062" y="577"/>
                  </a:cubicBezTo>
                  <a:cubicBezTo>
                    <a:pt x="3050" y="571"/>
                    <a:pt x="3038" y="571"/>
                    <a:pt x="3027" y="577"/>
                  </a:cubicBezTo>
                  <a:cubicBezTo>
                    <a:pt x="3032" y="548"/>
                    <a:pt x="3056" y="548"/>
                    <a:pt x="3067" y="524"/>
                  </a:cubicBezTo>
                  <a:cubicBezTo>
                    <a:pt x="3079" y="530"/>
                    <a:pt x="3085" y="536"/>
                    <a:pt x="3097" y="536"/>
                  </a:cubicBezTo>
                  <a:cubicBezTo>
                    <a:pt x="3120" y="536"/>
                    <a:pt x="3120" y="489"/>
                    <a:pt x="3143" y="489"/>
                  </a:cubicBezTo>
                  <a:cubicBezTo>
                    <a:pt x="3155" y="489"/>
                    <a:pt x="3155" y="495"/>
                    <a:pt x="3166" y="495"/>
                  </a:cubicBezTo>
                  <a:cubicBezTo>
                    <a:pt x="3184" y="495"/>
                    <a:pt x="3195" y="483"/>
                    <a:pt x="3207" y="478"/>
                  </a:cubicBezTo>
                  <a:cubicBezTo>
                    <a:pt x="3201" y="472"/>
                    <a:pt x="3195" y="472"/>
                    <a:pt x="3184" y="466"/>
                  </a:cubicBezTo>
                  <a:cubicBezTo>
                    <a:pt x="3230" y="449"/>
                    <a:pt x="3254" y="443"/>
                    <a:pt x="3295" y="425"/>
                  </a:cubicBezTo>
                  <a:cubicBezTo>
                    <a:pt x="3300" y="425"/>
                    <a:pt x="3300" y="425"/>
                    <a:pt x="3300" y="425"/>
                  </a:cubicBezTo>
                  <a:cubicBezTo>
                    <a:pt x="3283" y="472"/>
                    <a:pt x="3283" y="507"/>
                    <a:pt x="3242" y="536"/>
                  </a:cubicBezTo>
                  <a:cubicBezTo>
                    <a:pt x="3230" y="548"/>
                    <a:pt x="3225" y="553"/>
                    <a:pt x="3225" y="571"/>
                  </a:cubicBezTo>
                  <a:cubicBezTo>
                    <a:pt x="3225" y="594"/>
                    <a:pt x="3225" y="594"/>
                    <a:pt x="3225" y="594"/>
                  </a:cubicBezTo>
                  <a:cubicBezTo>
                    <a:pt x="3230" y="594"/>
                    <a:pt x="3236" y="594"/>
                    <a:pt x="3242" y="594"/>
                  </a:cubicBezTo>
                  <a:cubicBezTo>
                    <a:pt x="3271" y="594"/>
                    <a:pt x="3277" y="553"/>
                    <a:pt x="3306" y="553"/>
                  </a:cubicBezTo>
                  <a:cubicBezTo>
                    <a:pt x="3318" y="553"/>
                    <a:pt x="3312" y="571"/>
                    <a:pt x="3324" y="571"/>
                  </a:cubicBezTo>
                  <a:cubicBezTo>
                    <a:pt x="3347" y="583"/>
                    <a:pt x="3382" y="583"/>
                    <a:pt x="3382" y="612"/>
                  </a:cubicBezTo>
                  <a:cubicBezTo>
                    <a:pt x="3382" y="635"/>
                    <a:pt x="3358" y="641"/>
                    <a:pt x="3358" y="670"/>
                  </a:cubicBezTo>
                  <a:cubicBezTo>
                    <a:pt x="3358" y="676"/>
                    <a:pt x="3358" y="681"/>
                    <a:pt x="3358" y="693"/>
                  </a:cubicBezTo>
                  <a:cubicBezTo>
                    <a:pt x="3446" y="693"/>
                    <a:pt x="3446" y="693"/>
                    <a:pt x="3446" y="693"/>
                  </a:cubicBezTo>
                  <a:cubicBezTo>
                    <a:pt x="3452" y="693"/>
                    <a:pt x="3458" y="699"/>
                    <a:pt x="3463" y="699"/>
                  </a:cubicBezTo>
                  <a:cubicBezTo>
                    <a:pt x="3498" y="699"/>
                    <a:pt x="3510" y="664"/>
                    <a:pt x="3527" y="629"/>
                  </a:cubicBezTo>
                  <a:cubicBezTo>
                    <a:pt x="3533" y="612"/>
                    <a:pt x="3556" y="600"/>
                    <a:pt x="3556" y="577"/>
                  </a:cubicBezTo>
                  <a:cubicBezTo>
                    <a:pt x="3556" y="542"/>
                    <a:pt x="3504" y="553"/>
                    <a:pt x="3469" y="542"/>
                  </a:cubicBezTo>
                  <a:cubicBezTo>
                    <a:pt x="3481" y="513"/>
                    <a:pt x="3504" y="501"/>
                    <a:pt x="3533" y="495"/>
                  </a:cubicBezTo>
                  <a:cubicBezTo>
                    <a:pt x="3568" y="483"/>
                    <a:pt x="3580" y="460"/>
                    <a:pt x="3609" y="449"/>
                  </a:cubicBezTo>
                  <a:cubicBezTo>
                    <a:pt x="3615" y="507"/>
                    <a:pt x="3638" y="542"/>
                    <a:pt x="3679" y="571"/>
                  </a:cubicBezTo>
                  <a:cubicBezTo>
                    <a:pt x="3702" y="583"/>
                    <a:pt x="3702" y="606"/>
                    <a:pt x="3725" y="606"/>
                  </a:cubicBezTo>
                  <a:cubicBezTo>
                    <a:pt x="3737" y="606"/>
                    <a:pt x="3737" y="594"/>
                    <a:pt x="3737" y="583"/>
                  </a:cubicBezTo>
                  <a:cubicBezTo>
                    <a:pt x="3737" y="571"/>
                    <a:pt x="3731" y="559"/>
                    <a:pt x="3731" y="548"/>
                  </a:cubicBezTo>
                  <a:cubicBezTo>
                    <a:pt x="3737" y="548"/>
                    <a:pt x="3737" y="542"/>
                    <a:pt x="3743" y="542"/>
                  </a:cubicBezTo>
                  <a:cubicBezTo>
                    <a:pt x="3778" y="542"/>
                    <a:pt x="3801" y="571"/>
                    <a:pt x="3801" y="606"/>
                  </a:cubicBezTo>
                  <a:cubicBezTo>
                    <a:pt x="3801" y="641"/>
                    <a:pt x="3801" y="693"/>
                    <a:pt x="3766" y="693"/>
                  </a:cubicBezTo>
                  <a:cubicBezTo>
                    <a:pt x="3754" y="693"/>
                    <a:pt x="3749" y="681"/>
                    <a:pt x="3743" y="681"/>
                  </a:cubicBezTo>
                  <a:cubicBezTo>
                    <a:pt x="3720" y="681"/>
                    <a:pt x="3720" y="681"/>
                    <a:pt x="3720" y="681"/>
                  </a:cubicBezTo>
                  <a:cubicBezTo>
                    <a:pt x="3714" y="746"/>
                    <a:pt x="3702" y="786"/>
                    <a:pt x="3661" y="833"/>
                  </a:cubicBezTo>
                  <a:cubicBezTo>
                    <a:pt x="3638" y="827"/>
                    <a:pt x="3638" y="827"/>
                    <a:pt x="3638" y="827"/>
                  </a:cubicBezTo>
                  <a:cubicBezTo>
                    <a:pt x="3626" y="839"/>
                    <a:pt x="3615" y="844"/>
                    <a:pt x="3597" y="850"/>
                  </a:cubicBezTo>
                  <a:cubicBezTo>
                    <a:pt x="3615" y="885"/>
                    <a:pt x="3638" y="897"/>
                    <a:pt x="3650" y="932"/>
                  </a:cubicBezTo>
                  <a:cubicBezTo>
                    <a:pt x="3620" y="938"/>
                    <a:pt x="3603" y="938"/>
                    <a:pt x="3586" y="949"/>
                  </a:cubicBezTo>
                  <a:cubicBezTo>
                    <a:pt x="3603" y="967"/>
                    <a:pt x="3615" y="978"/>
                    <a:pt x="3626" y="996"/>
                  </a:cubicBezTo>
                  <a:cubicBezTo>
                    <a:pt x="3597" y="1013"/>
                    <a:pt x="3597" y="1037"/>
                    <a:pt x="3574" y="1060"/>
                  </a:cubicBezTo>
                  <a:cubicBezTo>
                    <a:pt x="3556" y="1037"/>
                    <a:pt x="3562" y="1013"/>
                    <a:pt x="3551" y="978"/>
                  </a:cubicBezTo>
                  <a:cubicBezTo>
                    <a:pt x="3539" y="978"/>
                    <a:pt x="3539" y="978"/>
                    <a:pt x="3539" y="978"/>
                  </a:cubicBezTo>
                  <a:cubicBezTo>
                    <a:pt x="3533" y="1002"/>
                    <a:pt x="3516" y="1019"/>
                    <a:pt x="3492" y="1019"/>
                  </a:cubicBezTo>
                  <a:cubicBezTo>
                    <a:pt x="3492" y="1025"/>
                    <a:pt x="3492" y="1025"/>
                    <a:pt x="3492" y="1025"/>
                  </a:cubicBezTo>
                  <a:cubicBezTo>
                    <a:pt x="3492" y="1031"/>
                    <a:pt x="3498" y="1037"/>
                    <a:pt x="3498" y="1037"/>
                  </a:cubicBezTo>
                  <a:cubicBezTo>
                    <a:pt x="3498" y="1060"/>
                    <a:pt x="3469" y="1060"/>
                    <a:pt x="3446" y="1077"/>
                  </a:cubicBezTo>
                  <a:cubicBezTo>
                    <a:pt x="3440" y="1048"/>
                    <a:pt x="3452" y="1031"/>
                    <a:pt x="3428" y="1007"/>
                  </a:cubicBezTo>
                  <a:cubicBezTo>
                    <a:pt x="3417" y="1037"/>
                    <a:pt x="3417" y="1054"/>
                    <a:pt x="3393" y="1066"/>
                  </a:cubicBezTo>
                  <a:cubicBezTo>
                    <a:pt x="3388" y="1066"/>
                    <a:pt x="3388" y="1054"/>
                    <a:pt x="3382" y="1054"/>
                  </a:cubicBezTo>
                  <a:cubicBezTo>
                    <a:pt x="3347" y="1054"/>
                    <a:pt x="3312" y="1083"/>
                    <a:pt x="3312" y="1118"/>
                  </a:cubicBezTo>
                  <a:cubicBezTo>
                    <a:pt x="3312" y="1141"/>
                    <a:pt x="3329" y="1147"/>
                    <a:pt x="3341" y="1165"/>
                  </a:cubicBezTo>
                  <a:cubicBezTo>
                    <a:pt x="3329" y="1165"/>
                    <a:pt x="3329" y="1165"/>
                    <a:pt x="3329" y="1165"/>
                  </a:cubicBezTo>
                  <a:cubicBezTo>
                    <a:pt x="3312" y="1159"/>
                    <a:pt x="3312" y="1159"/>
                    <a:pt x="3312" y="1159"/>
                  </a:cubicBezTo>
                  <a:cubicBezTo>
                    <a:pt x="3306" y="1188"/>
                    <a:pt x="3300" y="1211"/>
                    <a:pt x="3300" y="1240"/>
                  </a:cubicBezTo>
                  <a:cubicBezTo>
                    <a:pt x="3300" y="1281"/>
                    <a:pt x="3318" y="1322"/>
                    <a:pt x="3358" y="1322"/>
                  </a:cubicBezTo>
                  <a:cubicBezTo>
                    <a:pt x="3411" y="1322"/>
                    <a:pt x="3364" y="1438"/>
                    <a:pt x="3329" y="1508"/>
                  </a:cubicBezTo>
                  <a:cubicBezTo>
                    <a:pt x="3306" y="1555"/>
                    <a:pt x="3254" y="1555"/>
                    <a:pt x="3230" y="1601"/>
                  </a:cubicBezTo>
                  <a:cubicBezTo>
                    <a:pt x="3195" y="1671"/>
                    <a:pt x="3184" y="1712"/>
                    <a:pt x="3137" y="1770"/>
                  </a:cubicBezTo>
                  <a:cubicBezTo>
                    <a:pt x="3120" y="1793"/>
                    <a:pt x="3097" y="1799"/>
                    <a:pt x="3085" y="1828"/>
                  </a:cubicBezTo>
                  <a:cubicBezTo>
                    <a:pt x="3085" y="1892"/>
                    <a:pt x="3085" y="1892"/>
                    <a:pt x="3085" y="1892"/>
                  </a:cubicBezTo>
                  <a:cubicBezTo>
                    <a:pt x="3085" y="1916"/>
                    <a:pt x="3108" y="1910"/>
                    <a:pt x="3126" y="1927"/>
                  </a:cubicBezTo>
                  <a:cubicBezTo>
                    <a:pt x="3230" y="1991"/>
                    <a:pt x="3166" y="2015"/>
                    <a:pt x="3242" y="2015"/>
                  </a:cubicBezTo>
                  <a:cubicBezTo>
                    <a:pt x="3277" y="2015"/>
                    <a:pt x="3283" y="2050"/>
                    <a:pt x="3312" y="2067"/>
                  </a:cubicBezTo>
                  <a:cubicBezTo>
                    <a:pt x="3382" y="2102"/>
                    <a:pt x="3434" y="2108"/>
                    <a:pt x="3492" y="2166"/>
                  </a:cubicBezTo>
                  <a:cubicBezTo>
                    <a:pt x="3510" y="2189"/>
                    <a:pt x="3504" y="2213"/>
                    <a:pt x="3527" y="2242"/>
                  </a:cubicBezTo>
                  <a:cubicBezTo>
                    <a:pt x="3603" y="2329"/>
                    <a:pt x="3720" y="2271"/>
                    <a:pt x="3679" y="2358"/>
                  </a:cubicBezTo>
                  <a:cubicBezTo>
                    <a:pt x="3702" y="2364"/>
                    <a:pt x="3708" y="2387"/>
                    <a:pt x="3725" y="2410"/>
                  </a:cubicBezTo>
                  <a:cubicBezTo>
                    <a:pt x="3737" y="2405"/>
                    <a:pt x="3743" y="2399"/>
                    <a:pt x="3754" y="2399"/>
                  </a:cubicBezTo>
                  <a:cubicBezTo>
                    <a:pt x="3772" y="2399"/>
                    <a:pt x="3784" y="2410"/>
                    <a:pt x="3801" y="2410"/>
                  </a:cubicBezTo>
                  <a:cubicBezTo>
                    <a:pt x="3813" y="2410"/>
                    <a:pt x="3818" y="2405"/>
                    <a:pt x="3824" y="2399"/>
                  </a:cubicBezTo>
                  <a:cubicBezTo>
                    <a:pt x="3836" y="2399"/>
                    <a:pt x="3842" y="2399"/>
                    <a:pt x="3853" y="2399"/>
                  </a:cubicBezTo>
                  <a:cubicBezTo>
                    <a:pt x="3906" y="2399"/>
                    <a:pt x="3935" y="2428"/>
                    <a:pt x="3964" y="2474"/>
                  </a:cubicBezTo>
                  <a:cubicBezTo>
                    <a:pt x="3981" y="2504"/>
                    <a:pt x="4016" y="2492"/>
                    <a:pt x="4046" y="2515"/>
                  </a:cubicBezTo>
                  <a:cubicBezTo>
                    <a:pt x="4104" y="2556"/>
                    <a:pt x="4139" y="2591"/>
                    <a:pt x="4209" y="2591"/>
                  </a:cubicBezTo>
                  <a:cubicBezTo>
                    <a:pt x="4209" y="2591"/>
                    <a:pt x="4209" y="2597"/>
                    <a:pt x="4209" y="2602"/>
                  </a:cubicBezTo>
                  <a:cubicBezTo>
                    <a:pt x="4209" y="2608"/>
                    <a:pt x="4203" y="2608"/>
                    <a:pt x="4203" y="2614"/>
                  </a:cubicBezTo>
                  <a:cubicBezTo>
                    <a:pt x="4203" y="2620"/>
                    <a:pt x="4220" y="2620"/>
                    <a:pt x="4226" y="2626"/>
                  </a:cubicBezTo>
                  <a:cubicBezTo>
                    <a:pt x="4249" y="2643"/>
                    <a:pt x="4261" y="2649"/>
                    <a:pt x="4278" y="2672"/>
                  </a:cubicBezTo>
                  <a:cubicBezTo>
                    <a:pt x="4302" y="2702"/>
                    <a:pt x="4325" y="2725"/>
                    <a:pt x="4348" y="2742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28575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" name="Freeform 94"/>
            <p:cNvSpPr>
              <a:spLocks noChangeArrowheads="1"/>
            </p:cNvSpPr>
            <p:nvPr/>
          </p:nvSpPr>
          <p:spPr bwMode="auto">
            <a:xfrm>
              <a:off x="18205085" y="3276917"/>
              <a:ext cx="3300131" cy="4305392"/>
            </a:xfrm>
            <a:custGeom>
              <a:avLst/>
              <a:gdLst>
                <a:gd name="T0" fmla="*/ 740 w 7500"/>
                <a:gd name="T1" fmla="*/ 3126 h 9786"/>
                <a:gd name="T2" fmla="*/ 716 w 7500"/>
                <a:gd name="T3" fmla="*/ 3394 h 9786"/>
                <a:gd name="T4" fmla="*/ 2009 w 7500"/>
                <a:gd name="T5" fmla="*/ 279 h 9786"/>
                <a:gd name="T6" fmla="*/ 2049 w 7500"/>
                <a:gd name="T7" fmla="*/ 17 h 9786"/>
                <a:gd name="T8" fmla="*/ 6427 w 7500"/>
                <a:gd name="T9" fmla="*/ 6898 h 9786"/>
                <a:gd name="T10" fmla="*/ 7353 w 7500"/>
                <a:gd name="T11" fmla="*/ 7428 h 9786"/>
                <a:gd name="T12" fmla="*/ 7213 w 7500"/>
                <a:gd name="T13" fmla="*/ 7824 h 9786"/>
                <a:gd name="T14" fmla="*/ 7359 w 7500"/>
                <a:gd name="T15" fmla="*/ 7434 h 9786"/>
                <a:gd name="T16" fmla="*/ 7289 w 7500"/>
                <a:gd name="T17" fmla="*/ 9331 h 9786"/>
                <a:gd name="T18" fmla="*/ 6742 w 7500"/>
                <a:gd name="T19" fmla="*/ 9435 h 9786"/>
                <a:gd name="T20" fmla="*/ 6497 w 7500"/>
                <a:gd name="T21" fmla="*/ 9744 h 9786"/>
                <a:gd name="T22" fmla="*/ 6066 w 7500"/>
                <a:gd name="T23" fmla="*/ 9494 h 9786"/>
                <a:gd name="T24" fmla="*/ 5577 w 7500"/>
                <a:gd name="T25" fmla="*/ 9453 h 9786"/>
                <a:gd name="T26" fmla="*/ 1467 w 7500"/>
                <a:gd name="T27" fmla="*/ 8051 h 9786"/>
                <a:gd name="T28" fmla="*/ 402 w 7500"/>
                <a:gd name="T29" fmla="*/ 3341 h 9786"/>
                <a:gd name="T30" fmla="*/ 1002 w 7500"/>
                <a:gd name="T31" fmla="*/ 3761 h 9786"/>
                <a:gd name="T32" fmla="*/ 1345 w 7500"/>
                <a:gd name="T33" fmla="*/ 3656 h 9786"/>
                <a:gd name="T34" fmla="*/ 1531 w 7500"/>
                <a:gd name="T35" fmla="*/ 3307 h 9786"/>
                <a:gd name="T36" fmla="*/ 1595 w 7500"/>
                <a:gd name="T37" fmla="*/ 3184 h 9786"/>
                <a:gd name="T38" fmla="*/ 1753 w 7500"/>
                <a:gd name="T39" fmla="*/ 2497 h 9786"/>
                <a:gd name="T40" fmla="*/ 1683 w 7500"/>
                <a:gd name="T41" fmla="*/ 1863 h 9786"/>
                <a:gd name="T42" fmla="*/ 1828 w 7500"/>
                <a:gd name="T43" fmla="*/ 1577 h 9786"/>
                <a:gd name="T44" fmla="*/ 1875 w 7500"/>
                <a:gd name="T45" fmla="*/ 1240 h 9786"/>
                <a:gd name="T46" fmla="*/ 1910 w 7500"/>
                <a:gd name="T47" fmla="*/ 1007 h 9786"/>
                <a:gd name="T48" fmla="*/ 1910 w 7500"/>
                <a:gd name="T49" fmla="*/ 879 h 9786"/>
                <a:gd name="T50" fmla="*/ 2009 w 7500"/>
                <a:gd name="T51" fmla="*/ 402 h 9786"/>
                <a:gd name="T52" fmla="*/ 2172 w 7500"/>
                <a:gd name="T53" fmla="*/ 396 h 9786"/>
                <a:gd name="T54" fmla="*/ 2335 w 7500"/>
                <a:gd name="T55" fmla="*/ 576 h 9786"/>
                <a:gd name="T56" fmla="*/ 2451 w 7500"/>
                <a:gd name="T57" fmla="*/ 1013 h 9786"/>
                <a:gd name="T58" fmla="*/ 2591 w 7500"/>
                <a:gd name="T59" fmla="*/ 1356 h 9786"/>
                <a:gd name="T60" fmla="*/ 2713 w 7500"/>
                <a:gd name="T61" fmla="*/ 1857 h 9786"/>
                <a:gd name="T62" fmla="*/ 3173 w 7500"/>
                <a:gd name="T63" fmla="*/ 2043 h 9786"/>
                <a:gd name="T64" fmla="*/ 3476 w 7500"/>
                <a:gd name="T65" fmla="*/ 2340 h 9786"/>
                <a:gd name="T66" fmla="*/ 3557 w 7500"/>
                <a:gd name="T67" fmla="*/ 2835 h 9786"/>
                <a:gd name="T68" fmla="*/ 3802 w 7500"/>
                <a:gd name="T69" fmla="*/ 3376 h 9786"/>
                <a:gd name="T70" fmla="*/ 3907 w 7500"/>
                <a:gd name="T71" fmla="*/ 3871 h 9786"/>
                <a:gd name="T72" fmla="*/ 4035 w 7500"/>
                <a:gd name="T73" fmla="*/ 4407 h 9786"/>
                <a:gd name="T74" fmla="*/ 4489 w 7500"/>
                <a:gd name="T75" fmla="*/ 4634 h 9786"/>
                <a:gd name="T76" fmla="*/ 4751 w 7500"/>
                <a:gd name="T77" fmla="*/ 4785 h 9786"/>
                <a:gd name="T78" fmla="*/ 5100 w 7500"/>
                <a:gd name="T79" fmla="*/ 5030 h 9786"/>
                <a:gd name="T80" fmla="*/ 5147 w 7500"/>
                <a:gd name="T81" fmla="*/ 5158 h 9786"/>
                <a:gd name="T82" fmla="*/ 5321 w 7500"/>
                <a:gd name="T83" fmla="*/ 5437 h 9786"/>
                <a:gd name="T84" fmla="*/ 5414 w 7500"/>
                <a:gd name="T85" fmla="*/ 5565 h 9786"/>
                <a:gd name="T86" fmla="*/ 5595 w 7500"/>
                <a:gd name="T87" fmla="*/ 6089 h 9786"/>
                <a:gd name="T88" fmla="*/ 5775 w 7500"/>
                <a:gd name="T89" fmla="*/ 6124 h 9786"/>
                <a:gd name="T90" fmla="*/ 6072 w 7500"/>
                <a:gd name="T91" fmla="*/ 6223 h 9786"/>
                <a:gd name="T92" fmla="*/ 6177 w 7500"/>
                <a:gd name="T93" fmla="*/ 6357 h 9786"/>
                <a:gd name="T94" fmla="*/ 6165 w 7500"/>
                <a:gd name="T95" fmla="*/ 6700 h 9786"/>
                <a:gd name="T96" fmla="*/ 6439 w 7500"/>
                <a:gd name="T97" fmla="*/ 6962 h 9786"/>
                <a:gd name="T98" fmla="*/ 6759 w 7500"/>
                <a:gd name="T99" fmla="*/ 7259 h 9786"/>
                <a:gd name="T100" fmla="*/ 7056 w 7500"/>
                <a:gd name="T101" fmla="*/ 7638 h 9786"/>
                <a:gd name="T102" fmla="*/ 7260 w 7500"/>
                <a:gd name="T103" fmla="*/ 8226 h 9786"/>
                <a:gd name="T104" fmla="*/ 7336 w 7500"/>
                <a:gd name="T105" fmla="*/ 8447 h 9786"/>
                <a:gd name="T106" fmla="*/ 7399 w 7500"/>
                <a:gd name="T107" fmla="*/ 8901 h 9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500" h="9786">
                  <a:moveTo>
                    <a:pt x="559" y="3219"/>
                  </a:moveTo>
                  <a:lnTo>
                    <a:pt x="559" y="3219"/>
                  </a:lnTo>
                  <a:cubicBezTo>
                    <a:pt x="559" y="3242"/>
                    <a:pt x="588" y="3248"/>
                    <a:pt x="611" y="3248"/>
                  </a:cubicBezTo>
                  <a:cubicBezTo>
                    <a:pt x="629" y="3248"/>
                    <a:pt x="629" y="3225"/>
                    <a:pt x="641" y="3213"/>
                  </a:cubicBezTo>
                  <a:cubicBezTo>
                    <a:pt x="658" y="3202"/>
                    <a:pt x="670" y="3207"/>
                    <a:pt x="687" y="3207"/>
                  </a:cubicBezTo>
                  <a:cubicBezTo>
                    <a:pt x="687" y="3173"/>
                    <a:pt x="705" y="3126"/>
                    <a:pt x="740" y="3126"/>
                  </a:cubicBezTo>
                  <a:cubicBezTo>
                    <a:pt x="757" y="3126"/>
                    <a:pt x="763" y="3149"/>
                    <a:pt x="780" y="3149"/>
                  </a:cubicBezTo>
                  <a:cubicBezTo>
                    <a:pt x="786" y="3149"/>
                    <a:pt x="798" y="3138"/>
                    <a:pt x="798" y="3126"/>
                  </a:cubicBezTo>
                  <a:cubicBezTo>
                    <a:pt x="798" y="3091"/>
                    <a:pt x="740" y="3097"/>
                    <a:pt x="705" y="3109"/>
                  </a:cubicBezTo>
                  <a:cubicBezTo>
                    <a:pt x="641" y="3138"/>
                    <a:pt x="559" y="3149"/>
                    <a:pt x="559" y="3219"/>
                  </a:cubicBezTo>
                  <a:close/>
                  <a:moveTo>
                    <a:pt x="716" y="3394"/>
                  </a:moveTo>
                  <a:lnTo>
                    <a:pt x="716" y="3394"/>
                  </a:lnTo>
                  <a:cubicBezTo>
                    <a:pt x="705" y="3411"/>
                    <a:pt x="693" y="3417"/>
                    <a:pt x="681" y="3435"/>
                  </a:cubicBezTo>
                  <a:cubicBezTo>
                    <a:pt x="699" y="3440"/>
                    <a:pt x="710" y="3440"/>
                    <a:pt x="734" y="3440"/>
                  </a:cubicBezTo>
                  <a:cubicBezTo>
                    <a:pt x="734" y="3423"/>
                    <a:pt x="728" y="3405"/>
                    <a:pt x="716" y="3394"/>
                  </a:cubicBezTo>
                  <a:close/>
                  <a:moveTo>
                    <a:pt x="2038" y="233"/>
                  </a:moveTo>
                  <a:lnTo>
                    <a:pt x="2038" y="233"/>
                  </a:lnTo>
                  <a:cubicBezTo>
                    <a:pt x="2020" y="244"/>
                    <a:pt x="2009" y="256"/>
                    <a:pt x="2009" y="279"/>
                  </a:cubicBezTo>
                  <a:cubicBezTo>
                    <a:pt x="2009" y="291"/>
                    <a:pt x="2014" y="291"/>
                    <a:pt x="2014" y="303"/>
                  </a:cubicBezTo>
                  <a:cubicBezTo>
                    <a:pt x="2020" y="285"/>
                    <a:pt x="2038" y="279"/>
                    <a:pt x="2055" y="279"/>
                  </a:cubicBezTo>
                  <a:cubicBezTo>
                    <a:pt x="2055" y="273"/>
                    <a:pt x="2055" y="273"/>
                    <a:pt x="2055" y="268"/>
                  </a:cubicBezTo>
                  <a:cubicBezTo>
                    <a:pt x="2055" y="250"/>
                    <a:pt x="2049" y="244"/>
                    <a:pt x="2038" y="233"/>
                  </a:cubicBezTo>
                  <a:close/>
                  <a:moveTo>
                    <a:pt x="2049" y="17"/>
                  </a:moveTo>
                  <a:lnTo>
                    <a:pt x="2049" y="17"/>
                  </a:lnTo>
                  <a:cubicBezTo>
                    <a:pt x="2049" y="35"/>
                    <a:pt x="2067" y="41"/>
                    <a:pt x="2073" y="52"/>
                  </a:cubicBezTo>
                  <a:cubicBezTo>
                    <a:pt x="2090" y="41"/>
                    <a:pt x="2096" y="29"/>
                    <a:pt x="2102" y="12"/>
                  </a:cubicBezTo>
                  <a:cubicBezTo>
                    <a:pt x="2084" y="0"/>
                    <a:pt x="2049" y="0"/>
                    <a:pt x="2049" y="17"/>
                  </a:cubicBezTo>
                  <a:close/>
                  <a:moveTo>
                    <a:pt x="6293" y="6718"/>
                  </a:moveTo>
                  <a:lnTo>
                    <a:pt x="6293" y="6718"/>
                  </a:lnTo>
                  <a:cubicBezTo>
                    <a:pt x="6305" y="6805"/>
                    <a:pt x="6363" y="6840"/>
                    <a:pt x="6427" y="6898"/>
                  </a:cubicBezTo>
                  <a:cubicBezTo>
                    <a:pt x="6427" y="6893"/>
                    <a:pt x="6433" y="6893"/>
                    <a:pt x="6433" y="6887"/>
                  </a:cubicBezTo>
                  <a:cubicBezTo>
                    <a:pt x="6433" y="6852"/>
                    <a:pt x="6404" y="6840"/>
                    <a:pt x="6381" y="6811"/>
                  </a:cubicBezTo>
                  <a:cubicBezTo>
                    <a:pt x="6352" y="6770"/>
                    <a:pt x="6340" y="6724"/>
                    <a:pt x="6293" y="6718"/>
                  </a:cubicBezTo>
                  <a:close/>
                  <a:moveTo>
                    <a:pt x="7359" y="7434"/>
                  </a:moveTo>
                  <a:lnTo>
                    <a:pt x="7359" y="7434"/>
                  </a:lnTo>
                  <a:cubicBezTo>
                    <a:pt x="7353" y="7428"/>
                    <a:pt x="7353" y="7428"/>
                    <a:pt x="7353" y="7428"/>
                  </a:cubicBezTo>
                  <a:cubicBezTo>
                    <a:pt x="7353" y="7451"/>
                    <a:pt x="7359" y="7463"/>
                    <a:pt x="7359" y="7486"/>
                  </a:cubicBezTo>
                  <a:cubicBezTo>
                    <a:pt x="7359" y="7533"/>
                    <a:pt x="7336" y="7562"/>
                    <a:pt x="7300" y="7591"/>
                  </a:cubicBezTo>
                  <a:cubicBezTo>
                    <a:pt x="7283" y="7597"/>
                    <a:pt x="7266" y="7603"/>
                    <a:pt x="7266" y="7614"/>
                  </a:cubicBezTo>
                  <a:cubicBezTo>
                    <a:pt x="7266" y="7632"/>
                    <a:pt x="7271" y="7643"/>
                    <a:pt x="7271" y="7661"/>
                  </a:cubicBezTo>
                  <a:cubicBezTo>
                    <a:pt x="7271" y="7731"/>
                    <a:pt x="7271" y="7731"/>
                    <a:pt x="7271" y="7731"/>
                  </a:cubicBezTo>
                  <a:cubicBezTo>
                    <a:pt x="7271" y="7771"/>
                    <a:pt x="7242" y="7789"/>
                    <a:pt x="7213" y="7824"/>
                  </a:cubicBezTo>
                  <a:cubicBezTo>
                    <a:pt x="7248" y="7836"/>
                    <a:pt x="7237" y="7871"/>
                    <a:pt x="7248" y="7900"/>
                  </a:cubicBezTo>
                  <a:cubicBezTo>
                    <a:pt x="7254" y="7917"/>
                    <a:pt x="7271" y="7923"/>
                    <a:pt x="7283" y="7934"/>
                  </a:cubicBezTo>
                  <a:cubicBezTo>
                    <a:pt x="7318" y="7894"/>
                    <a:pt x="7283" y="7847"/>
                    <a:pt x="7312" y="7795"/>
                  </a:cubicBezTo>
                  <a:cubicBezTo>
                    <a:pt x="7336" y="7742"/>
                    <a:pt x="7341" y="7708"/>
                    <a:pt x="7359" y="7655"/>
                  </a:cubicBezTo>
                  <a:cubicBezTo>
                    <a:pt x="7382" y="7603"/>
                    <a:pt x="7411" y="7579"/>
                    <a:pt x="7411" y="7527"/>
                  </a:cubicBezTo>
                  <a:cubicBezTo>
                    <a:pt x="7411" y="7486"/>
                    <a:pt x="7376" y="7469"/>
                    <a:pt x="7359" y="7434"/>
                  </a:cubicBezTo>
                  <a:close/>
                  <a:moveTo>
                    <a:pt x="7499" y="9221"/>
                  </a:moveTo>
                  <a:lnTo>
                    <a:pt x="7499" y="9221"/>
                  </a:lnTo>
                  <a:lnTo>
                    <a:pt x="7499" y="9221"/>
                  </a:lnTo>
                  <a:cubicBezTo>
                    <a:pt x="7464" y="9243"/>
                    <a:pt x="7446" y="9255"/>
                    <a:pt x="7411" y="9267"/>
                  </a:cubicBezTo>
                  <a:cubicBezTo>
                    <a:pt x="7388" y="9272"/>
                    <a:pt x="7365" y="9261"/>
                    <a:pt x="7347" y="9272"/>
                  </a:cubicBezTo>
                  <a:cubicBezTo>
                    <a:pt x="7318" y="9284"/>
                    <a:pt x="7318" y="9331"/>
                    <a:pt x="7289" y="9331"/>
                  </a:cubicBezTo>
                  <a:cubicBezTo>
                    <a:pt x="7271" y="9331"/>
                    <a:pt x="7266" y="9319"/>
                    <a:pt x="7248" y="9319"/>
                  </a:cubicBezTo>
                  <a:cubicBezTo>
                    <a:pt x="7213" y="9313"/>
                    <a:pt x="7184" y="9325"/>
                    <a:pt x="7149" y="9325"/>
                  </a:cubicBezTo>
                  <a:cubicBezTo>
                    <a:pt x="7091" y="9325"/>
                    <a:pt x="7068" y="9278"/>
                    <a:pt x="7010" y="9278"/>
                  </a:cubicBezTo>
                  <a:cubicBezTo>
                    <a:pt x="6963" y="9278"/>
                    <a:pt x="6957" y="9325"/>
                    <a:pt x="6922" y="9354"/>
                  </a:cubicBezTo>
                  <a:cubicBezTo>
                    <a:pt x="6905" y="9366"/>
                    <a:pt x="6887" y="9354"/>
                    <a:pt x="6864" y="9366"/>
                  </a:cubicBezTo>
                  <a:cubicBezTo>
                    <a:pt x="6811" y="9383"/>
                    <a:pt x="6794" y="9418"/>
                    <a:pt x="6742" y="9435"/>
                  </a:cubicBezTo>
                  <a:cubicBezTo>
                    <a:pt x="6753" y="9465"/>
                    <a:pt x="6759" y="9482"/>
                    <a:pt x="6777" y="9500"/>
                  </a:cubicBezTo>
                  <a:cubicBezTo>
                    <a:pt x="6782" y="9505"/>
                    <a:pt x="6800" y="9505"/>
                    <a:pt x="6800" y="9517"/>
                  </a:cubicBezTo>
                  <a:cubicBezTo>
                    <a:pt x="6800" y="9581"/>
                    <a:pt x="6753" y="9639"/>
                    <a:pt x="6689" y="9639"/>
                  </a:cubicBezTo>
                  <a:cubicBezTo>
                    <a:pt x="6689" y="9651"/>
                    <a:pt x="6689" y="9657"/>
                    <a:pt x="6683" y="9668"/>
                  </a:cubicBezTo>
                  <a:cubicBezTo>
                    <a:pt x="6654" y="9668"/>
                    <a:pt x="6643" y="9628"/>
                    <a:pt x="6614" y="9628"/>
                  </a:cubicBezTo>
                  <a:cubicBezTo>
                    <a:pt x="6550" y="9628"/>
                    <a:pt x="6526" y="9686"/>
                    <a:pt x="6497" y="9744"/>
                  </a:cubicBezTo>
                  <a:cubicBezTo>
                    <a:pt x="6485" y="9761"/>
                    <a:pt x="6491" y="9785"/>
                    <a:pt x="6474" y="9785"/>
                  </a:cubicBezTo>
                  <a:cubicBezTo>
                    <a:pt x="6392" y="9785"/>
                    <a:pt x="6439" y="9645"/>
                    <a:pt x="6369" y="9610"/>
                  </a:cubicBezTo>
                  <a:cubicBezTo>
                    <a:pt x="6305" y="9581"/>
                    <a:pt x="6282" y="9546"/>
                    <a:pt x="6224" y="9511"/>
                  </a:cubicBezTo>
                  <a:cubicBezTo>
                    <a:pt x="6206" y="9500"/>
                    <a:pt x="6206" y="9476"/>
                    <a:pt x="6183" y="9476"/>
                  </a:cubicBezTo>
                  <a:cubicBezTo>
                    <a:pt x="6159" y="9476"/>
                    <a:pt x="6148" y="9494"/>
                    <a:pt x="6119" y="9494"/>
                  </a:cubicBezTo>
                  <a:cubicBezTo>
                    <a:pt x="6066" y="9494"/>
                    <a:pt x="6066" y="9494"/>
                    <a:pt x="6066" y="9494"/>
                  </a:cubicBezTo>
                  <a:cubicBezTo>
                    <a:pt x="6061" y="9494"/>
                    <a:pt x="6055" y="9500"/>
                    <a:pt x="6043" y="9500"/>
                  </a:cubicBezTo>
                  <a:cubicBezTo>
                    <a:pt x="5996" y="9500"/>
                    <a:pt x="5991" y="9435"/>
                    <a:pt x="5944" y="9435"/>
                  </a:cubicBezTo>
                  <a:cubicBezTo>
                    <a:pt x="5868" y="9435"/>
                    <a:pt x="5833" y="9482"/>
                    <a:pt x="5758" y="9482"/>
                  </a:cubicBezTo>
                  <a:cubicBezTo>
                    <a:pt x="5740" y="9482"/>
                    <a:pt x="5735" y="9476"/>
                    <a:pt x="5717" y="9476"/>
                  </a:cubicBezTo>
                  <a:cubicBezTo>
                    <a:pt x="5665" y="9476"/>
                    <a:pt x="5665" y="9476"/>
                    <a:pt x="5665" y="9476"/>
                  </a:cubicBezTo>
                  <a:cubicBezTo>
                    <a:pt x="5630" y="9476"/>
                    <a:pt x="5612" y="9453"/>
                    <a:pt x="5577" y="9453"/>
                  </a:cubicBezTo>
                  <a:cubicBezTo>
                    <a:pt x="5531" y="9453"/>
                    <a:pt x="5513" y="9500"/>
                    <a:pt x="5473" y="9529"/>
                  </a:cubicBezTo>
                  <a:cubicBezTo>
                    <a:pt x="5426" y="9563"/>
                    <a:pt x="5385" y="9563"/>
                    <a:pt x="5350" y="9610"/>
                  </a:cubicBezTo>
                  <a:cubicBezTo>
                    <a:pt x="5333" y="9628"/>
                    <a:pt x="5344" y="9663"/>
                    <a:pt x="5321" y="9668"/>
                  </a:cubicBezTo>
                  <a:cubicBezTo>
                    <a:pt x="1467" y="9680"/>
                    <a:pt x="1467" y="9680"/>
                    <a:pt x="1467" y="9680"/>
                  </a:cubicBezTo>
                  <a:lnTo>
                    <a:pt x="1467" y="9680"/>
                  </a:lnTo>
                  <a:cubicBezTo>
                    <a:pt x="1467" y="8051"/>
                    <a:pt x="1467" y="8051"/>
                    <a:pt x="1467" y="8051"/>
                  </a:cubicBezTo>
                  <a:cubicBezTo>
                    <a:pt x="6" y="8045"/>
                    <a:pt x="6" y="8045"/>
                    <a:pt x="6" y="8045"/>
                  </a:cubicBezTo>
                  <a:lnTo>
                    <a:pt x="6" y="8045"/>
                  </a:lnTo>
                  <a:cubicBezTo>
                    <a:pt x="0" y="3184"/>
                    <a:pt x="0" y="3184"/>
                    <a:pt x="0" y="3184"/>
                  </a:cubicBezTo>
                  <a:lnTo>
                    <a:pt x="0" y="3184"/>
                  </a:lnTo>
                  <a:cubicBezTo>
                    <a:pt x="35" y="3219"/>
                    <a:pt x="70" y="3237"/>
                    <a:pt x="128" y="3254"/>
                  </a:cubicBezTo>
                  <a:cubicBezTo>
                    <a:pt x="233" y="3289"/>
                    <a:pt x="291" y="3307"/>
                    <a:pt x="402" y="3341"/>
                  </a:cubicBezTo>
                  <a:cubicBezTo>
                    <a:pt x="454" y="3353"/>
                    <a:pt x="501" y="3359"/>
                    <a:pt x="530" y="3405"/>
                  </a:cubicBezTo>
                  <a:cubicBezTo>
                    <a:pt x="565" y="3464"/>
                    <a:pt x="536" y="3522"/>
                    <a:pt x="582" y="3568"/>
                  </a:cubicBezTo>
                  <a:cubicBezTo>
                    <a:pt x="617" y="3603"/>
                    <a:pt x="664" y="3580"/>
                    <a:pt x="710" y="3598"/>
                  </a:cubicBezTo>
                  <a:cubicBezTo>
                    <a:pt x="740" y="3603"/>
                    <a:pt x="745" y="3627"/>
                    <a:pt x="769" y="3644"/>
                  </a:cubicBezTo>
                  <a:cubicBezTo>
                    <a:pt x="844" y="3708"/>
                    <a:pt x="792" y="3691"/>
                    <a:pt x="856" y="3691"/>
                  </a:cubicBezTo>
                  <a:cubicBezTo>
                    <a:pt x="920" y="3691"/>
                    <a:pt x="937" y="3761"/>
                    <a:pt x="1002" y="3761"/>
                  </a:cubicBezTo>
                  <a:cubicBezTo>
                    <a:pt x="1054" y="3761"/>
                    <a:pt x="1054" y="3761"/>
                    <a:pt x="1054" y="3761"/>
                  </a:cubicBezTo>
                  <a:cubicBezTo>
                    <a:pt x="1153" y="3761"/>
                    <a:pt x="1194" y="3679"/>
                    <a:pt x="1293" y="3679"/>
                  </a:cubicBezTo>
                  <a:cubicBezTo>
                    <a:pt x="1299" y="3679"/>
                    <a:pt x="1304" y="3691"/>
                    <a:pt x="1310" y="3696"/>
                  </a:cubicBezTo>
                  <a:cubicBezTo>
                    <a:pt x="1310" y="3656"/>
                    <a:pt x="1310" y="3656"/>
                    <a:pt x="1310" y="3656"/>
                  </a:cubicBezTo>
                  <a:cubicBezTo>
                    <a:pt x="1316" y="3656"/>
                    <a:pt x="1316" y="3650"/>
                    <a:pt x="1322" y="3650"/>
                  </a:cubicBezTo>
                  <a:cubicBezTo>
                    <a:pt x="1328" y="3650"/>
                    <a:pt x="1333" y="3656"/>
                    <a:pt x="1345" y="3656"/>
                  </a:cubicBezTo>
                  <a:cubicBezTo>
                    <a:pt x="1345" y="3603"/>
                    <a:pt x="1380" y="3586"/>
                    <a:pt x="1403" y="3539"/>
                  </a:cubicBezTo>
                  <a:cubicBezTo>
                    <a:pt x="1415" y="3551"/>
                    <a:pt x="1415" y="3551"/>
                    <a:pt x="1415" y="3551"/>
                  </a:cubicBezTo>
                  <a:cubicBezTo>
                    <a:pt x="1444" y="3487"/>
                    <a:pt x="1467" y="3446"/>
                    <a:pt x="1456" y="3382"/>
                  </a:cubicBezTo>
                  <a:cubicBezTo>
                    <a:pt x="1479" y="3370"/>
                    <a:pt x="1491" y="3353"/>
                    <a:pt x="1502" y="3330"/>
                  </a:cubicBezTo>
                  <a:cubicBezTo>
                    <a:pt x="1508" y="3318"/>
                    <a:pt x="1508" y="3295"/>
                    <a:pt x="1520" y="3295"/>
                  </a:cubicBezTo>
                  <a:cubicBezTo>
                    <a:pt x="1525" y="3295"/>
                    <a:pt x="1525" y="3307"/>
                    <a:pt x="1531" y="3307"/>
                  </a:cubicBezTo>
                  <a:cubicBezTo>
                    <a:pt x="1531" y="3295"/>
                    <a:pt x="1531" y="3283"/>
                    <a:pt x="1531" y="3266"/>
                  </a:cubicBezTo>
                  <a:cubicBezTo>
                    <a:pt x="1549" y="3266"/>
                    <a:pt x="1560" y="3266"/>
                    <a:pt x="1584" y="3266"/>
                  </a:cubicBezTo>
                  <a:cubicBezTo>
                    <a:pt x="1572" y="3260"/>
                    <a:pt x="1566" y="3254"/>
                    <a:pt x="1566" y="3237"/>
                  </a:cubicBezTo>
                  <a:cubicBezTo>
                    <a:pt x="1566" y="3225"/>
                    <a:pt x="1572" y="3213"/>
                    <a:pt x="1584" y="3213"/>
                  </a:cubicBezTo>
                  <a:cubicBezTo>
                    <a:pt x="1590" y="3213"/>
                    <a:pt x="1590" y="3219"/>
                    <a:pt x="1595" y="3219"/>
                  </a:cubicBezTo>
                  <a:cubicBezTo>
                    <a:pt x="1595" y="3184"/>
                    <a:pt x="1595" y="3184"/>
                    <a:pt x="1595" y="3184"/>
                  </a:cubicBezTo>
                  <a:cubicBezTo>
                    <a:pt x="1595" y="3074"/>
                    <a:pt x="1665" y="3021"/>
                    <a:pt x="1665" y="2916"/>
                  </a:cubicBezTo>
                  <a:cubicBezTo>
                    <a:pt x="1665" y="2899"/>
                    <a:pt x="1654" y="2887"/>
                    <a:pt x="1654" y="2870"/>
                  </a:cubicBezTo>
                  <a:cubicBezTo>
                    <a:pt x="1654" y="2841"/>
                    <a:pt x="1665" y="2829"/>
                    <a:pt x="1665" y="2800"/>
                  </a:cubicBezTo>
                  <a:cubicBezTo>
                    <a:pt x="1665" y="2730"/>
                    <a:pt x="1688" y="2689"/>
                    <a:pt x="1712" y="2620"/>
                  </a:cubicBezTo>
                  <a:cubicBezTo>
                    <a:pt x="1723" y="2585"/>
                    <a:pt x="1718" y="2544"/>
                    <a:pt x="1753" y="2521"/>
                  </a:cubicBezTo>
                  <a:cubicBezTo>
                    <a:pt x="1805" y="2521"/>
                    <a:pt x="1753" y="2526"/>
                    <a:pt x="1753" y="2497"/>
                  </a:cubicBezTo>
                  <a:cubicBezTo>
                    <a:pt x="1753" y="2486"/>
                    <a:pt x="1764" y="2480"/>
                    <a:pt x="1770" y="2474"/>
                  </a:cubicBezTo>
                  <a:cubicBezTo>
                    <a:pt x="1788" y="2451"/>
                    <a:pt x="1782" y="2433"/>
                    <a:pt x="1788" y="2410"/>
                  </a:cubicBezTo>
                  <a:cubicBezTo>
                    <a:pt x="1729" y="2317"/>
                    <a:pt x="1712" y="2253"/>
                    <a:pt x="1712" y="2142"/>
                  </a:cubicBezTo>
                  <a:cubicBezTo>
                    <a:pt x="1712" y="2090"/>
                    <a:pt x="1753" y="2061"/>
                    <a:pt x="1753" y="2008"/>
                  </a:cubicBezTo>
                  <a:cubicBezTo>
                    <a:pt x="1753" y="1956"/>
                    <a:pt x="1753" y="1956"/>
                    <a:pt x="1753" y="1956"/>
                  </a:cubicBezTo>
                  <a:cubicBezTo>
                    <a:pt x="1753" y="1909"/>
                    <a:pt x="1683" y="1909"/>
                    <a:pt x="1683" y="1863"/>
                  </a:cubicBezTo>
                  <a:cubicBezTo>
                    <a:pt x="1683" y="1834"/>
                    <a:pt x="1700" y="1822"/>
                    <a:pt x="1700" y="1793"/>
                  </a:cubicBezTo>
                  <a:cubicBezTo>
                    <a:pt x="1706" y="1752"/>
                    <a:pt x="1706" y="1723"/>
                    <a:pt x="1729" y="1688"/>
                  </a:cubicBezTo>
                  <a:cubicBezTo>
                    <a:pt x="1753" y="1659"/>
                    <a:pt x="1735" y="1624"/>
                    <a:pt x="1758" y="1595"/>
                  </a:cubicBezTo>
                  <a:cubicBezTo>
                    <a:pt x="1776" y="1601"/>
                    <a:pt x="1776" y="1618"/>
                    <a:pt x="1793" y="1636"/>
                  </a:cubicBezTo>
                  <a:cubicBezTo>
                    <a:pt x="1799" y="1642"/>
                    <a:pt x="1799" y="1642"/>
                    <a:pt x="1799" y="1642"/>
                  </a:cubicBezTo>
                  <a:cubicBezTo>
                    <a:pt x="1799" y="1612"/>
                    <a:pt x="1817" y="1601"/>
                    <a:pt x="1828" y="1577"/>
                  </a:cubicBezTo>
                  <a:cubicBezTo>
                    <a:pt x="1793" y="1566"/>
                    <a:pt x="1788" y="1525"/>
                    <a:pt x="1776" y="1496"/>
                  </a:cubicBezTo>
                  <a:cubicBezTo>
                    <a:pt x="1758" y="1455"/>
                    <a:pt x="1747" y="1438"/>
                    <a:pt x="1747" y="1397"/>
                  </a:cubicBezTo>
                  <a:cubicBezTo>
                    <a:pt x="1747" y="1362"/>
                    <a:pt x="1782" y="1362"/>
                    <a:pt x="1811" y="1339"/>
                  </a:cubicBezTo>
                  <a:cubicBezTo>
                    <a:pt x="1834" y="1321"/>
                    <a:pt x="1834" y="1292"/>
                    <a:pt x="1851" y="1263"/>
                  </a:cubicBezTo>
                  <a:cubicBezTo>
                    <a:pt x="1910" y="1310"/>
                    <a:pt x="1933" y="1414"/>
                    <a:pt x="1904" y="1275"/>
                  </a:cubicBezTo>
                  <a:cubicBezTo>
                    <a:pt x="1985" y="1281"/>
                    <a:pt x="1904" y="1257"/>
                    <a:pt x="1875" y="1240"/>
                  </a:cubicBezTo>
                  <a:cubicBezTo>
                    <a:pt x="2020" y="1164"/>
                    <a:pt x="1793" y="1240"/>
                    <a:pt x="1793" y="1094"/>
                  </a:cubicBezTo>
                  <a:cubicBezTo>
                    <a:pt x="1793" y="1065"/>
                    <a:pt x="1793" y="1048"/>
                    <a:pt x="1817" y="1036"/>
                  </a:cubicBezTo>
                  <a:cubicBezTo>
                    <a:pt x="1834" y="1036"/>
                    <a:pt x="1834" y="1036"/>
                    <a:pt x="1834" y="1036"/>
                  </a:cubicBezTo>
                  <a:cubicBezTo>
                    <a:pt x="1828" y="1025"/>
                    <a:pt x="1828" y="1019"/>
                    <a:pt x="1828" y="1007"/>
                  </a:cubicBezTo>
                  <a:cubicBezTo>
                    <a:pt x="1828" y="972"/>
                    <a:pt x="1851" y="960"/>
                    <a:pt x="1881" y="937"/>
                  </a:cubicBezTo>
                  <a:cubicBezTo>
                    <a:pt x="1892" y="960"/>
                    <a:pt x="1904" y="978"/>
                    <a:pt x="1910" y="1007"/>
                  </a:cubicBezTo>
                  <a:cubicBezTo>
                    <a:pt x="1910" y="1013"/>
                    <a:pt x="1916" y="1025"/>
                    <a:pt x="1916" y="1007"/>
                  </a:cubicBezTo>
                  <a:cubicBezTo>
                    <a:pt x="1916" y="990"/>
                    <a:pt x="1910" y="978"/>
                    <a:pt x="1910" y="960"/>
                  </a:cubicBezTo>
                  <a:cubicBezTo>
                    <a:pt x="1910" y="949"/>
                    <a:pt x="1910" y="949"/>
                    <a:pt x="1910" y="949"/>
                  </a:cubicBezTo>
                  <a:cubicBezTo>
                    <a:pt x="1956" y="949"/>
                    <a:pt x="1956" y="949"/>
                    <a:pt x="1956" y="949"/>
                  </a:cubicBezTo>
                  <a:cubicBezTo>
                    <a:pt x="1956" y="937"/>
                    <a:pt x="1956" y="937"/>
                    <a:pt x="1956" y="925"/>
                  </a:cubicBezTo>
                  <a:cubicBezTo>
                    <a:pt x="1956" y="902"/>
                    <a:pt x="1910" y="908"/>
                    <a:pt x="1910" y="879"/>
                  </a:cubicBezTo>
                  <a:cubicBezTo>
                    <a:pt x="1910" y="832"/>
                    <a:pt x="1945" y="815"/>
                    <a:pt x="1974" y="780"/>
                  </a:cubicBezTo>
                  <a:cubicBezTo>
                    <a:pt x="1968" y="774"/>
                    <a:pt x="1962" y="762"/>
                    <a:pt x="1962" y="751"/>
                  </a:cubicBezTo>
                  <a:cubicBezTo>
                    <a:pt x="1962" y="687"/>
                    <a:pt x="2003" y="658"/>
                    <a:pt x="2003" y="594"/>
                  </a:cubicBezTo>
                  <a:cubicBezTo>
                    <a:pt x="2003" y="530"/>
                    <a:pt x="2003" y="530"/>
                    <a:pt x="2003" y="530"/>
                  </a:cubicBezTo>
                  <a:cubicBezTo>
                    <a:pt x="2003" y="501"/>
                    <a:pt x="2009" y="483"/>
                    <a:pt x="2009" y="448"/>
                  </a:cubicBezTo>
                  <a:cubicBezTo>
                    <a:pt x="2009" y="431"/>
                    <a:pt x="2009" y="419"/>
                    <a:pt x="2009" y="402"/>
                  </a:cubicBezTo>
                  <a:cubicBezTo>
                    <a:pt x="2020" y="402"/>
                    <a:pt x="2032" y="402"/>
                    <a:pt x="2044" y="402"/>
                  </a:cubicBezTo>
                  <a:cubicBezTo>
                    <a:pt x="2084" y="402"/>
                    <a:pt x="2114" y="373"/>
                    <a:pt x="2131" y="338"/>
                  </a:cubicBezTo>
                  <a:cubicBezTo>
                    <a:pt x="2137" y="320"/>
                    <a:pt x="2131" y="285"/>
                    <a:pt x="2154" y="285"/>
                  </a:cubicBezTo>
                  <a:cubicBezTo>
                    <a:pt x="2172" y="285"/>
                    <a:pt x="2177" y="291"/>
                    <a:pt x="2195" y="285"/>
                  </a:cubicBezTo>
                  <a:cubicBezTo>
                    <a:pt x="2195" y="291"/>
                    <a:pt x="2201" y="297"/>
                    <a:pt x="2201" y="303"/>
                  </a:cubicBezTo>
                  <a:cubicBezTo>
                    <a:pt x="2201" y="338"/>
                    <a:pt x="2177" y="361"/>
                    <a:pt x="2172" y="396"/>
                  </a:cubicBezTo>
                  <a:cubicBezTo>
                    <a:pt x="2177" y="396"/>
                    <a:pt x="2177" y="396"/>
                    <a:pt x="2183" y="396"/>
                  </a:cubicBezTo>
                  <a:cubicBezTo>
                    <a:pt x="2207" y="396"/>
                    <a:pt x="2218" y="390"/>
                    <a:pt x="2236" y="390"/>
                  </a:cubicBezTo>
                  <a:cubicBezTo>
                    <a:pt x="2247" y="390"/>
                    <a:pt x="2247" y="407"/>
                    <a:pt x="2259" y="413"/>
                  </a:cubicBezTo>
                  <a:cubicBezTo>
                    <a:pt x="2282" y="413"/>
                    <a:pt x="2311" y="413"/>
                    <a:pt x="2311" y="436"/>
                  </a:cubicBezTo>
                  <a:cubicBezTo>
                    <a:pt x="2311" y="460"/>
                    <a:pt x="2300" y="471"/>
                    <a:pt x="2300" y="495"/>
                  </a:cubicBezTo>
                  <a:cubicBezTo>
                    <a:pt x="2300" y="530"/>
                    <a:pt x="2323" y="541"/>
                    <a:pt x="2335" y="576"/>
                  </a:cubicBezTo>
                  <a:cubicBezTo>
                    <a:pt x="2358" y="640"/>
                    <a:pt x="2358" y="687"/>
                    <a:pt x="2358" y="757"/>
                  </a:cubicBezTo>
                  <a:cubicBezTo>
                    <a:pt x="2358" y="780"/>
                    <a:pt x="2346" y="792"/>
                    <a:pt x="2346" y="821"/>
                  </a:cubicBezTo>
                  <a:cubicBezTo>
                    <a:pt x="2346" y="856"/>
                    <a:pt x="2375" y="891"/>
                    <a:pt x="2410" y="891"/>
                  </a:cubicBezTo>
                  <a:cubicBezTo>
                    <a:pt x="2434" y="891"/>
                    <a:pt x="2445" y="873"/>
                    <a:pt x="2469" y="873"/>
                  </a:cubicBezTo>
                  <a:cubicBezTo>
                    <a:pt x="2486" y="873"/>
                    <a:pt x="2492" y="896"/>
                    <a:pt x="2492" y="920"/>
                  </a:cubicBezTo>
                  <a:cubicBezTo>
                    <a:pt x="2492" y="955"/>
                    <a:pt x="2451" y="972"/>
                    <a:pt x="2451" y="1013"/>
                  </a:cubicBezTo>
                  <a:cubicBezTo>
                    <a:pt x="2451" y="1042"/>
                    <a:pt x="2451" y="1071"/>
                    <a:pt x="2474" y="1088"/>
                  </a:cubicBezTo>
                  <a:cubicBezTo>
                    <a:pt x="2498" y="1100"/>
                    <a:pt x="2521" y="1088"/>
                    <a:pt x="2538" y="1112"/>
                  </a:cubicBezTo>
                  <a:cubicBezTo>
                    <a:pt x="2550" y="1135"/>
                    <a:pt x="2538" y="1158"/>
                    <a:pt x="2556" y="1176"/>
                  </a:cubicBezTo>
                  <a:cubicBezTo>
                    <a:pt x="2579" y="1199"/>
                    <a:pt x="2620" y="1188"/>
                    <a:pt x="2620" y="1217"/>
                  </a:cubicBezTo>
                  <a:cubicBezTo>
                    <a:pt x="2620" y="1263"/>
                    <a:pt x="2579" y="1286"/>
                    <a:pt x="2579" y="1333"/>
                  </a:cubicBezTo>
                  <a:cubicBezTo>
                    <a:pt x="2579" y="1345"/>
                    <a:pt x="2585" y="1356"/>
                    <a:pt x="2591" y="1356"/>
                  </a:cubicBezTo>
                  <a:cubicBezTo>
                    <a:pt x="2608" y="1356"/>
                    <a:pt x="2620" y="1351"/>
                    <a:pt x="2632" y="1333"/>
                  </a:cubicBezTo>
                  <a:cubicBezTo>
                    <a:pt x="2655" y="1339"/>
                    <a:pt x="2655" y="1339"/>
                    <a:pt x="2655" y="1339"/>
                  </a:cubicBezTo>
                  <a:cubicBezTo>
                    <a:pt x="2655" y="1374"/>
                    <a:pt x="2649" y="1391"/>
                    <a:pt x="2649" y="1432"/>
                  </a:cubicBezTo>
                  <a:cubicBezTo>
                    <a:pt x="2649" y="1519"/>
                    <a:pt x="2701" y="1560"/>
                    <a:pt x="2701" y="1653"/>
                  </a:cubicBezTo>
                  <a:cubicBezTo>
                    <a:pt x="2701" y="1700"/>
                    <a:pt x="2661" y="1717"/>
                    <a:pt x="2661" y="1758"/>
                  </a:cubicBezTo>
                  <a:cubicBezTo>
                    <a:pt x="2661" y="1805"/>
                    <a:pt x="2690" y="1822"/>
                    <a:pt x="2713" y="1857"/>
                  </a:cubicBezTo>
                  <a:cubicBezTo>
                    <a:pt x="2736" y="1915"/>
                    <a:pt x="2725" y="1962"/>
                    <a:pt x="2748" y="2026"/>
                  </a:cubicBezTo>
                  <a:cubicBezTo>
                    <a:pt x="2777" y="2090"/>
                    <a:pt x="2818" y="2113"/>
                    <a:pt x="2864" y="2166"/>
                  </a:cubicBezTo>
                  <a:cubicBezTo>
                    <a:pt x="2923" y="2119"/>
                    <a:pt x="2940" y="2043"/>
                    <a:pt x="3010" y="2043"/>
                  </a:cubicBezTo>
                  <a:cubicBezTo>
                    <a:pt x="3027" y="2043"/>
                    <a:pt x="3033" y="2055"/>
                    <a:pt x="3051" y="2055"/>
                  </a:cubicBezTo>
                  <a:cubicBezTo>
                    <a:pt x="3092" y="2055"/>
                    <a:pt x="3097" y="2008"/>
                    <a:pt x="3132" y="1997"/>
                  </a:cubicBezTo>
                  <a:cubicBezTo>
                    <a:pt x="3144" y="2020"/>
                    <a:pt x="3173" y="2020"/>
                    <a:pt x="3173" y="2043"/>
                  </a:cubicBezTo>
                  <a:cubicBezTo>
                    <a:pt x="3173" y="2049"/>
                    <a:pt x="3167" y="2049"/>
                    <a:pt x="3167" y="2055"/>
                  </a:cubicBezTo>
                  <a:cubicBezTo>
                    <a:pt x="3167" y="2066"/>
                    <a:pt x="3185" y="2066"/>
                    <a:pt x="3191" y="2078"/>
                  </a:cubicBezTo>
                  <a:cubicBezTo>
                    <a:pt x="3214" y="2119"/>
                    <a:pt x="3202" y="2166"/>
                    <a:pt x="3243" y="2189"/>
                  </a:cubicBezTo>
                  <a:cubicBezTo>
                    <a:pt x="3284" y="2206"/>
                    <a:pt x="3330" y="2189"/>
                    <a:pt x="3348" y="2224"/>
                  </a:cubicBezTo>
                  <a:cubicBezTo>
                    <a:pt x="3354" y="2247"/>
                    <a:pt x="3348" y="2264"/>
                    <a:pt x="3365" y="2282"/>
                  </a:cubicBezTo>
                  <a:cubicBezTo>
                    <a:pt x="3400" y="2317"/>
                    <a:pt x="3441" y="2311"/>
                    <a:pt x="3476" y="2340"/>
                  </a:cubicBezTo>
                  <a:cubicBezTo>
                    <a:pt x="3499" y="2358"/>
                    <a:pt x="3534" y="2358"/>
                    <a:pt x="3534" y="2387"/>
                  </a:cubicBezTo>
                  <a:cubicBezTo>
                    <a:pt x="3534" y="2422"/>
                    <a:pt x="3499" y="2433"/>
                    <a:pt x="3499" y="2474"/>
                  </a:cubicBezTo>
                  <a:cubicBezTo>
                    <a:pt x="3499" y="2503"/>
                    <a:pt x="3511" y="2526"/>
                    <a:pt x="3534" y="2550"/>
                  </a:cubicBezTo>
                  <a:cubicBezTo>
                    <a:pt x="3511" y="2573"/>
                    <a:pt x="3493" y="2596"/>
                    <a:pt x="3493" y="2625"/>
                  </a:cubicBezTo>
                  <a:cubicBezTo>
                    <a:pt x="3493" y="2695"/>
                    <a:pt x="3563" y="2718"/>
                    <a:pt x="3563" y="2788"/>
                  </a:cubicBezTo>
                  <a:cubicBezTo>
                    <a:pt x="3563" y="2806"/>
                    <a:pt x="3557" y="2818"/>
                    <a:pt x="3557" y="2835"/>
                  </a:cubicBezTo>
                  <a:cubicBezTo>
                    <a:pt x="3557" y="2870"/>
                    <a:pt x="3610" y="2876"/>
                    <a:pt x="3610" y="2911"/>
                  </a:cubicBezTo>
                  <a:cubicBezTo>
                    <a:pt x="3610" y="2940"/>
                    <a:pt x="3592" y="2957"/>
                    <a:pt x="3592" y="2992"/>
                  </a:cubicBezTo>
                  <a:cubicBezTo>
                    <a:pt x="3592" y="3004"/>
                    <a:pt x="3598" y="3010"/>
                    <a:pt x="3598" y="3027"/>
                  </a:cubicBezTo>
                  <a:cubicBezTo>
                    <a:pt x="3598" y="3050"/>
                    <a:pt x="3569" y="3056"/>
                    <a:pt x="3569" y="3085"/>
                  </a:cubicBezTo>
                  <a:cubicBezTo>
                    <a:pt x="3569" y="3138"/>
                    <a:pt x="3621" y="3155"/>
                    <a:pt x="3650" y="3196"/>
                  </a:cubicBezTo>
                  <a:cubicBezTo>
                    <a:pt x="3703" y="3272"/>
                    <a:pt x="3726" y="3324"/>
                    <a:pt x="3802" y="3376"/>
                  </a:cubicBezTo>
                  <a:cubicBezTo>
                    <a:pt x="3819" y="3370"/>
                    <a:pt x="3819" y="3370"/>
                    <a:pt x="3819" y="3370"/>
                  </a:cubicBezTo>
                  <a:cubicBezTo>
                    <a:pt x="3819" y="3382"/>
                    <a:pt x="3813" y="3394"/>
                    <a:pt x="3813" y="3405"/>
                  </a:cubicBezTo>
                  <a:cubicBezTo>
                    <a:pt x="3813" y="3429"/>
                    <a:pt x="3831" y="3440"/>
                    <a:pt x="3837" y="3464"/>
                  </a:cubicBezTo>
                  <a:cubicBezTo>
                    <a:pt x="3866" y="3539"/>
                    <a:pt x="3877" y="3586"/>
                    <a:pt x="3895" y="3673"/>
                  </a:cubicBezTo>
                  <a:cubicBezTo>
                    <a:pt x="3901" y="3685"/>
                    <a:pt x="3907" y="3691"/>
                    <a:pt x="3907" y="3702"/>
                  </a:cubicBezTo>
                  <a:cubicBezTo>
                    <a:pt x="3907" y="3766"/>
                    <a:pt x="3907" y="3807"/>
                    <a:pt x="3907" y="3871"/>
                  </a:cubicBezTo>
                  <a:cubicBezTo>
                    <a:pt x="3860" y="3982"/>
                    <a:pt x="3860" y="3982"/>
                    <a:pt x="3860" y="3982"/>
                  </a:cubicBezTo>
                  <a:cubicBezTo>
                    <a:pt x="3866" y="4034"/>
                    <a:pt x="3877" y="4069"/>
                    <a:pt x="3912" y="4104"/>
                  </a:cubicBezTo>
                  <a:cubicBezTo>
                    <a:pt x="3947" y="4133"/>
                    <a:pt x="3959" y="4151"/>
                    <a:pt x="3988" y="4180"/>
                  </a:cubicBezTo>
                  <a:cubicBezTo>
                    <a:pt x="4000" y="4185"/>
                    <a:pt x="4011" y="4191"/>
                    <a:pt x="4011" y="4203"/>
                  </a:cubicBezTo>
                  <a:cubicBezTo>
                    <a:pt x="4011" y="4244"/>
                    <a:pt x="3994" y="4267"/>
                    <a:pt x="3994" y="4308"/>
                  </a:cubicBezTo>
                  <a:cubicBezTo>
                    <a:pt x="3994" y="4348"/>
                    <a:pt x="4011" y="4372"/>
                    <a:pt x="4035" y="4407"/>
                  </a:cubicBezTo>
                  <a:cubicBezTo>
                    <a:pt x="4104" y="4465"/>
                    <a:pt x="4157" y="4488"/>
                    <a:pt x="4238" y="4529"/>
                  </a:cubicBezTo>
                  <a:cubicBezTo>
                    <a:pt x="4279" y="4546"/>
                    <a:pt x="4285" y="4581"/>
                    <a:pt x="4326" y="4599"/>
                  </a:cubicBezTo>
                  <a:cubicBezTo>
                    <a:pt x="4332" y="4564"/>
                    <a:pt x="4343" y="4546"/>
                    <a:pt x="4372" y="4529"/>
                  </a:cubicBezTo>
                  <a:cubicBezTo>
                    <a:pt x="4372" y="4541"/>
                    <a:pt x="4372" y="4541"/>
                    <a:pt x="4372" y="4541"/>
                  </a:cubicBezTo>
                  <a:cubicBezTo>
                    <a:pt x="4361" y="4558"/>
                    <a:pt x="4361" y="4558"/>
                    <a:pt x="4361" y="4558"/>
                  </a:cubicBezTo>
                  <a:cubicBezTo>
                    <a:pt x="4378" y="4611"/>
                    <a:pt x="4430" y="4634"/>
                    <a:pt x="4489" y="4634"/>
                  </a:cubicBezTo>
                  <a:cubicBezTo>
                    <a:pt x="4518" y="4634"/>
                    <a:pt x="4535" y="4622"/>
                    <a:pt x="4570" y="4616"/>
                  </a:cubicBezTo>
                  <a:cubicBezTo>
                    <a:pt x="4588" y="4651"/>
                    <a:pt x="4611" y="4663"/>
                    <a:pt x="4611" y="4704"/>
                  </a:cubicBezTo>
                  <a:cubicBezTo>
                    <a:pt x="4611" y="4715"/>
                    <a:pt x="4605" y="4721"/>
                    <a:pt x="4605" y="4739"/>
                  </a:cubicBezTo>
                  <a:cubicBezTo>
                    <a:pt x="4605" y="4797"/>
                    <a:pt x="4658" y="4814"/>
                    <a:pt x="4698" y="4855"/>
                  </a:cubicBezTo>
                  <a:cubicBezTo>
                    <a:pt x="4710" y="4826"/>
                    <a:pt x="4710" y="4808"/>
                    <a:pt x="4727" y="4779"/>
                  </a:cubicBezTo>
                  <a:cubicBezTo>
                    <a:pt x="4751" y="4785"/>
                    <a:pt x="4751" y="4785"/>
                    <a:pt x="4751" y="4785"/>
                  </a:cubicBezTo>
                  <a:cubicBezTo>
                    <a:pt x="4751" y="4837"/>
                    <a:pt x="4774" y="4902"/>
                    <a:pt x="4826" y="4902"/>
                  </a:cubicBezTo>
                  <a:cubicBezTo>
                    <a:pt x="4844" y="4902"/>
                    <a:pt x="4844" y="4867"/>
                    <a:pt x="4861" y="4867"/>
                  </a:cubicBezTo>
                  <a:cubicBezTo>
                    <a:pt x="4896" y="4867"/>
                    <a:pt x="4902" y="4902"/>
                    <a:pt x="4925" y="4925"/>
                  </a:cubicBezTo>
                  <a:cubicBezTo>
                    <a:pt x="4972" y="4960"/>
                    <a:pt x="4989" y="4995"/>
                    <a:pt x="5048" y="5012"/>
                  </a:cubicBezTo>
                  <a:cubicBezTo>
                    <a:pt x="5048" y="4995"/>
                    <a:pt x="5059" y="4983"/>
                    <a:pt x="5071" y="4977"/>
                  </a:cubicBezTo>
                  <a:cubicBezTo>
                    <a:pt x="5082" y="5000"/>
                    <a:pt x="5082" y="5018"/>
                    <a:pt x="5100" y="5030"/>
                  </a:cubicBezTo>
                  <a:cubicBezTo>
                    <a:pt x="5118" y="5041"/>
                    <a:pt x="5135" y="5035"/>
                    <a:pt x="5147" y="5053"/>
                  </a:cubicBezTo>
                  <a:cubicBezTo>
                    <a:pt x="5152" y="5059"/>
                    <a:pt x="5147" y="5076"/>
                    <a:pt x="5158" y="5082"/>
                  </a:cubicBezTo>
                  <a:cubicBezTo>
                    <a:pt x="5187" y="5100"/>
                    <a:pt x="5222" y="5100"/>
                    <a:pt x="5222" y="5129"/>
                  </a:cubicBezTo>
                  <a:cubicBezTo>
                    <a:pt x="5222" y="5146"/>
                    <a:pt x="5205" y="5163"/>
                    <a:pt x="5181" y="5163"/>
                  </a:cubicBezTo>
                  <a:cubicBezTo>
                    <a:pt x="5170" y="5163"/>
                    <a:pt x="5164" y="5152"/>
                    <a:pt x="5152" y="5146"/>
                  </a:cubicBezTo>
                  <a:cubicBezTo>
                    <a:pt x="5152" y="5152"/>
                    <a:pt x="5147" y="5158"/>
                    <a:pt x="5147" y="5158"/>
                  </a:cubicBezTo>
                  <a:cubicBezTo>
                    <a:pt x="5147" y="5169"/>
                    <a:pt x="5158" y="5169"/>
                    <a:pt x="5158" y="5181"/>
                  </a:cubicBezTo>
                  <a:cubicBezTo>
                    <a:pt x="5158" y="5193"/>
                    <a:pt x="5141" y="5198"/>
                    <a:pt x="5141" y="5210"/>
                  </a:cubicBezTo>
                  <a:cubicBezTo>
                    <a:pt x="5141" y="5233"/>
                    <a:pt x="5158" y="5245"/>
                    <a:pt x="5170" y="5268"/>
                  </a:cubicBezTo>
                  <a:cubicBezTo>
                    <a:pt x="5222" y="5321"/>
                    <a:pt x="5234" y="5402"/>
                    <a:pt x="5310" y="5391"/>
                  </a:cubicBezTo>
                  <a:cubicBezTo>
                    <a:pt x="5310" y="5408"/>
                    <a:pt x="5310" y="5414"/>
                    <a:pt x="5310" y="5431"/>
                  </a:cubicBezTo>
                  <a:cubicBezTo>
                    <a:pt x="5321" y="5437"/>
                    <a:pt x="5321" y="5437"/>
                    <a:pt x="5321" y="5437"/>
                  </a:cubicBezTo>
                  <a:cubicBezTo>
                    <a:pt x="5327" y="5431"/>
                    <a:pt x="5327" y="5431"/>
                    <a:pt x="5333" y="5431"/>
                  </a:cubicBezTo>
                  <a:cubicBezTo>
                    <a:pt x="5350" y="5431"/>
                    <a:pt x="5350" y="5449"/>
                    <a:pt x="5362" y="5466"/>
                  </a:cubicBezTo>
                  <a:cubicBezTo>
                    <a:pt x="5374" y="5484"/>
                    <a:pt x="5403" y="5484"/>
                    <a:pt x="5403" y="5501"/>
                  </a:cubicBezTo>
                  <a:cubicBezTo>
                    <a:pt x="5403" y="5524"/>
                    <a:pt x="5385" y="5530"/>
                    <a:pt x="5385" y="5548"/>
                  </a:cubicBezTo>
                  <a:cubicBezTo>
                    <a:pt x="5385" y="5559"/>
                    <a:pt x="5391" y="5565"/>
                    <a:pt x="5391" y="5571"/>
                  </a:cubicBezTo>
                  <a:cubicBezTo>
                    <a:pt x="5397" y="5571"/>
                    <a:pt x="5403" y="5565"/>
                    <a:pt x="5414" y="5565"/>
                  </a:cubicBezTo>
                  <a:cubicBezTo>
                    <a:pt x="5432" y="5565"/>
                    <a:pt x="5432" y="5594"/>
                    <a:pt x="5432" y="5618"/>
                  </a:cubicBezTo>
                  <a:cubicBezTo>
                    <a:pt x="5438" y="5658"/>
                    <a:pt x="5432" y="5717"/>
                    <a:pt x="5473" y="5717"/>
                  </a:cubicBezTo>
                  <a:cubicBezTo>
                    <a:pt x="5478" y="5717"/>
                    <a:pt x="5484" y="5717"/>
                    <a:pt x="5490" y="5711"/>
                  </a:cubicBezTo>
                  <a:cubicBezTo>
                    <a:pt x="5496" y="5728"/>
                    <a:pt x="5519" y="5734"/>
                    <a:pt x="5519" y="5757"/>
                  </a:cubicBezTo>
                  <a:cubicBezTo>
                    <a:pt x="5519" y="5781"/>
                    <a:pt x="5507" y="5792"/>
                    <a:pt x="5507" y="5815"/>
                  </a:cubicBezTo>
                  <a:cubicBezTo>
                    <a:pt x="5507" y="5926"/>
                    <a:pt x="5595" y="5973"/>
                    <a:pt x="5595" y="6089"/>
                  </a:cubicBezTo>
                  <a:cubicBezTo>
                    <a:pt x="5595" y="6101"/>
                    <a:pt x="5583" y="6107"/>
                    <a:pt x="5583" y="6118"/>
                  </a:cubicBezTo>
                  <a:cubicBezTo>
                    <a:pt x="5583" y="6136"/>
                    <a:pt x="5601" y="6136"/>
                    <a:pt x="5607" y="6141"/>
                  </a:cubicBezTo>
                  <a:cubicBezTo>
                    <a:pt x="5624" y="6159"/>
                    <a:pt x="5624" y="6188"/>
                    <a:pt x="5647" y="6188"/>
                  </a:cubicBezTo>
                  <a:cubicBezTo>
                    <a:pt x="5659" y="6188"/>
                    <a:pt x="5659" y="6171"/>
                    <a:pt x="5670" y="6171"/>
                  </a:cubicBezTo>
                  <a:cubicBezTo>
                    <a:pt x="5781" y="6171"/>
                    <a:pt x="5822" y="6380"/>
                    <a:pt x="5764" y="6141"/>
                  </a:cubicBezTo>
                  <a:cubicBezTo>
                    <a:pt x="5775" y="6124"/>
                    <a:pt x="5775" y="6124"/>
                    <a:pt x="5775" y="6124"/>
                  </a:cubicBezTo>
                  <a:cubicBezTo>
                    <a:pt x="5770" y="6112"/>
                    <a:pt x="5764" y="6107"/>
                    <a:pt x="5764" y="6095"/>
                  </a:cubicBezTo>
                  <a:cubicBezTo>
                    <a:pt x="5764" y="6066"/>
                    <a:pt x="5770" y="6037"/>
                    <a:pt x="5793" y="6037"/>
                  </a:cubicBezTo>
                  <a:cubicBezTo>
                    <a:pt x="5833" y="6037"/>
                    <a:pt x="5822" y="6083"/>
                    <a:pt x="5851" y="6112"/>
                  </a:cubicBezTo>
                  <a:cubicBezTo>
                    <a:pt x="5892" y="6159"/>
                    <a:pt x="5927" y="6182"/>
                    <a:pt x="5973" y="6229"/>
                  </a:cubicBezTo>
                  <a:cubicBezTo>
                    <a:pt x="6008" y="6258"/>
                    <a:pt x="6026" y="6281"/>
                    <a:pt x="6072" y="6287"/>
                  </a:cubicBezTo>
                  <a:cubicBezTo>
                    <a:pt x="6072" y="6223"/>
                    <a:pt x="6072" y="6223"/>
                    <a:pt x="6072" y="6223"/>
                  </a:cubicBezTo>
                  <a:cubicBezTo>
                    <a:pt x="6072" y="6194"/>
                    <a:pt x="6055" y="6176"/>
                    <a:pt x="6055" y="6147"/>
                  </a:cubicBezTo>
                  <a:cubicBezTo>
                    <a:pt x="6055" y="6130"/>
                    <a:pt x="6055" y="6130"/>
                    <a:pt x="6055" y="6130"/>
                  </a:cubicBezTo>
                  <a:cubicBezTo>
                    <a:pt x="6061" y="6130"/>
                    <a:pt x="6061" y="6124"/>
                    <a:pt x="6066" y="6124"/>
                  </a:cubicBezTo>
                  <a:cubicBezTo>
                    <a:pt x="6090" y="6124"/>
                    <a:pt x="6084" y="6165"/>
                    <a:pt x="6101" y="6182"/>
                  </a:cubicBezTo>
                  <a:cubicBezTo>
                    <a:pt x="6130" y="6217"/>
                    <a:pt x="6125" y="6246"/>
                    <a:pt x="6142" y="6281"/>
                  </a:cubicBezTo>
                  <a:cubicBezTo>
                    <a:pt x="6154" y="6310"/>
                    <a:pt x="6177" y="6328"/>
                    <a:pt x="6177" y="6357"/>
                  </a:cubicBezTo>
                  <a:cubicBezTo>
                    <a:pt x="6177" y="6380"/>
                    <a:pt x="6154" y="6392"/>
                    <a:pt x="6154" y="6415"/>
                  </a:cubicBezTo>
                  <a:cubicBezTo>
                    <a:pt x="6154" y="6438"/>
                    <a:pt x="6171" y="6456"/>
                    <a:pt x="6177" y="6479"/>
                  </a:cubicBezTo>
                  <a:cubicBezTo>
                    <a:pt x="6189" y="6561"/>
                    <a:pt x="6194" y="6601"/>
                    <a:pt x="6194" y="6683"/>
                  </a:cubicBezTo>
                  <a:cubicBezTo>
                    <a:pt x="6194" y="6706"/>
                    <a:pt x="6194" y="6706"/>
                    <a:pt x="6194" y="6706"/>
                  </a:cubicBezTo>
                  <a:cubicBezTo>
                    <a:pt x="6189" y="6706"/>
                    <a:pt x="6189" y="6706"/>
                    <a:pt x="6183" y="6706"/>
                  </a:cubicBezTo>
                  <a:cubicBezTo>
                    <a:pt x="6177" y="6706"/>
                    <a:pt x="6171" y="6700"/>
                    <a:pt x="6165" y="6700"/>
                  </a:cubicBezTo>
                  <a:cubicBezTo>
                    <a:pt x="6148" y="6700"/>
                    <a:pt x="6119" y="6706"/>
                    <a:pt x="6119" y="6724"/>
                  </a:cubicBezTo>
                  <a:cubicBezTo>
                    <a:pt x="6119" y="6747"/>
                    <a:pt x="6142" y="6747"/>
                    <a:pt x="6154" y="6764"/>
                  </a:cubicBezTo>
                  <a:cubicBezTo>
                    <a:pt x="6183" y="6793"/>
                    <a:pt x="6212" y="6793"/>
                    <a:pt x="6241" y="6823"/>
                  </a:cubicBezTo>
                  <a:cubicBezTo>
                    <a:pt x="6259" y="6811"/>
                    <a:pt x="6253" y="6793"/>
                    <a:pt x="6264" y="6776"/>
                  </a:cubicBezTo>
                  <a:cubicBezTo>
                    <a:pt x="6322" y="6805"/>
                    <a:pt x="6328" y="6858"/>
                    <a:pt x="6363" y="6916"/>
                  </a:cubicBezTo>
                  <a:cubicBezTo>
                    <a:pt x="6381" y="6939"/>
                    <a:pt x="6410" y="6939"/>
                    <a:pt x="6439" y="6962"/>
                  </a:cubicBezTo>
                  <a:cubicBezTo>
                    <a:pt x="6456" y="6974"/>
                    <a:pt x="6462" y="6991"/>
                    <a:pt x="6474" y="7015"/>
                  </a:cubicBezTo>
                  <a:cubicBezTo>
                    <a:pt x="6491" y="7044"/>
                    <a:pt x="6520" y="7044"/>
                    <a:pt x="6555" y="7056"/>
                  </a:cubicBezTo>
                  <a:cubicBezTo>
                    <a:pt x="6567" y="7044"/>
                    <a:pt x="6573" y="7032"/>
                    <a:pt x="6585" y="7032"/>
                  </a:cubicBezTo>
                  <a:cubicBezTo>
                    <a:pt x="6602" y="7032"/>
                    <a:pt x="6608" y="7044"/>
                    <a:pt x="6625" y="7056"/>
                  </a:cubicBezTo>
                  <a:cubicBezTo>
                    <a:pt x="6678" y="7073"/>
                    <a:pt x="6713" y="7090"/>
                    <a:pt x="6736" y="7143"/>
                  </a:cubicBezTo>
                  <a:cubicBezTo>
                    <a:pt x="6753" y="7184"/>
                    <a:pt x="6765" y="7213"/>
                    <a:pt x="6759" y="7259"/>
                  </a:cubicBezTo>
                  <a:cubicBezTo>
                    <a:pt x="6771" y="7259"/>
                    <a:pt x="6771" y="7259"/>
                    <a:pt x="6771" y="7259"/>
                  </a:cubicBezTo>
                  <a:cubicBezTo>
                    <a:pt x="6806" y="7288"/>
                    <a:pt x="6800" y="7329"/>
                    <a:pt x="6835" y="7358"/>
                  </a:cubicBezTo>
                  <a:cubicBezTo>
                    <a:pt x="6870" y="7393"/>
                    <a:pt x="6916" y="7376"/>
                    <a:pt x="6951" y="7411"/>
                  </a:cubicBezTo>
                  <a:cubicBezTo>
                    <a:pt x="6974" y="7434"/>
                    <a:pt x="6957" y="7463"/>
                    <a:pt x="6963" y="7492"/>
                  </a:cubicBezTo>
                  <a:cubicBezTo>
                    <a:pt x="6974" y="7533"/>
                    <a:pt x="7010" y="7545"/>
                    <a:pt x="7021" y="7579"/>
                  </a:cubicBezTo>
                  <a:cubicBezTo>
                    <a:pt x="7027" y="7608"/>
                    <a:pt x="7033" y="7626"/>
                    <a:pt x="7056" y="7638"/>
                  </a:cubicBezTo>
                  <a:cubicBezTo>
                    <a:pt x="7091" y="7655"/>
                    <a:pt x="7108" y="7667"/>
                    <a:pt x="7143" y="7673"/>
                  </a:cubicBezTo>
                  <a:cubicBezTo>
                    <a:pt x="7161" y="7678"/>
                    <a:pt x="7190" y="7678"/>
                    <a:pt x="7190" y="7696"/>
                  </a:cubicBezTo>
                  <a:cubicBezTo>
                    <a:pt x="7190" y="7754"/>
                    <a:pt x="7161" y="7777"/>
                    <a:pt x="7161" y="7830"/>
                  </a:cubicBezTo>
                  <a:cubicBezTo>
                    <a:pt x="7161" y="7905"/>
                    <a:pt x="7207" y="7940"/>
                    <a:pt x="7260" y="7987"/>
                  </a:cubicBezTo>
                  <a:cubicBezTo>
                    <a:pt x="7277" y="8010"/>
                    <a:pt x="7312" y="8010"/>
                    <a:pt x="7312" y="8039"/>
                  </a:cubicBezTo>
                  <a:cubicBezTo>
                    <a:pt x="7312" y="8115"/>
                    <a:pt x="7260" y="8150"/>
                    <a:pt x="7260" y="8226"/>
                  </a:cubicBezTo>
                  <a:cubicBezTo>
                    <a:pt x="7260" y="8249"/>
                    <a:pt x="7271" y="8260"/>
                    <a:pt x="7271" y="8284"/>
                  </a:cubicBezTo>
                  <a:cubicBezTo>
                    <a:pt x="7277" y="8284"/>
                    <a:pt x="7277" y="8284"/>
                    <a:pt x="7283" y="8284"/>
                  </a:cubicBezTo>
                  <a:cubicBezTo>
                    <a:pt x="7289" y="8284"/>
                    <a:pt x="7289" y="8278"/>
                    <a:pt x="7295" y="8278"/>
                  </a:cubicBezTo>
                  <a:cubicBezTo>
                    <a:pt x="7306" y="8301"/>
                    <a:pt x="7306" y="8319"/>
                    <a:pt x="7306" y="8342"/>
                  </a:cubicBezTo>
                  <a:cubicBezTo>
                    <a:pt x="7306" y="8377"/>
                    <a:pt x="7306" y="8377"/>
                    <a:pt x="7306" y="8377"/>
                  </a:cubicBezTo>
                  <a:cubicBezTo>
                    <a:pt x="7306" y="8406"/>
                    <a:pt x="7318" y="8423"/>
                    <a:pt x="7336" y="8447"/>
                  </a:cubicBezTo>
                  <a:cubicBezTo>
                    <a:pt x="7289" y="8482"/>
                    <a:pt x="7266" y="8523"/>
                    <a:pt x="7266" y="8581"/>
                  </a:cubicBezTo>
                  <a:cubicBezTo>
                    <a:pt x="7266" y="8604"/>
                    <a:pt x="7289" y="8610"/>
                    <a:pt x="7306" y="8627"/>
                  </a:cubicBezTo>
                  <a:cubicBezTo>
                    <a:pt x="7295" y="8645"/>
                    <a:pt x="7266" y="8645"/>
                    <a:pt x="7266" y="8668"/>
                  </a:cubicBezTo>
                  <a:cubicBezTo>
                    <a:pt x="7266" y="8697"/>
                    <a:pt x="7300" y="8703"/>
                    <a:pt x="7312" y="8738"/>
                  </a:cubicBezTo>
                  <a:cubicBezTo>
                    <a:pt x="7324" y="8761"/>
                    <a:pt x="7318" y="8784"/>
                    <a:pt x="7330" y="8808"/>
                  </a:cubicBezTo>
                  <a:cubicBezTo>
                    <a:pt x="7341" y="8854"/>
                    <a:pt x="7376" y="8860"/>
                    <a:pt x="7399" y="8901"/>
                  </a:cubicBezTo>
                  <a:cubicBezTo>
                    <a:pt x="7394" y="8924"/>
                    <a:pt x="7388" y="8936"/>
                    <a:pt x="7388" y="8965"/>
                  </a:cubicBezTo>
                  <a:cubicBezTo>
                    <a:pt x="7388" y="9075"/>
                    <a:pt x="7469" y="9134"/>
                    <a:pt x="7499" y="9221"/>
                  </a:cubicBezTo>
                  <a:close/>
                </a:path>
              </a:pathLst>
            </a:custGeom>
            <a:gradFill>
              <a:gsLst>
                <a:gs pos="0">
                  <a:schemeClr val="accent5">
                    <a:lumMod val="67000"/>
                  </a:schemeClr>
                </a:gs>
                <a:gs pos="48000">
                  <a:schemeClr val="accent3"/>
                </a:gs>
                <a:gs pos="100000">
                  <a:schemeClr val="accent6"/>
                </a:gs>
              </a:gsLst>
              <a:path path="circle">
                <a:fillToRect l="100000" t="100000"/>
              </a:path>
            </a:gradFill>
            <a:ln w="28575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6" name="Freeform 95"/>
            <p:cNvSpPr>
              <a:spLocks noChangeArrowheads="1"/>
            </p:cNvSpPr>
            <p:nvPr/>
          </p:nvSpPr>
          <p:spPr bwMode="auto">
            <a:xfrm>
              <a:off x="16303774" y="6808151"/>
              <a:ext cx="2547367" cy="3044236"/>
            </a:xfrm>
            <a:custGeom>
              <a:avLst/>
              <a:gdLst>
                <a:gd name="T0" fmla="*/ 4254 w 5792"/>
                <a:gd name="T1" fmla="*/ 5564 h 6921"/>
                <a:gd name="T2" fmla="*/ 4336 w 5792"/>
                <a:gd name="T3" fmla="*/ 5506 h 6921"/>
                <a:gd name="T4" fmla="*/ 3696 w 5792"/>
                <a:gd name="T5" fmla="*/ 5640 h 6921"/>
                <a:gd name="T6" fmla="*/ 3853 w 5792"/>
                <a:gd name="T7" fmla="*/ 5686 h 6921"/>
                <a:gd name="T8" fmla="*/ 3957 w 5792"/>
                <a:gd name="T9" fmla="*/ 5651 h 6921"/>
                <a:gd name="T10" fmla="*/ 4109 w 5792"/>
                <a:gd name="T11" fmla="*/ 5715 h 6921"/>
                <a:gd name="T12" fmla="*/ 4219 w 5792"/>
                <a:gd name="T13" fmla="*/ 5523 h 6921"/>
                <a:gd name="T14" fmla="*/ 4149 w 5792"/>
                <a:gd name="T15" fmla="*/ 5453 h 6921"/>
                <a:gd name="T16" fmla="*/ 3672 w 5792"/>
                <a:gd name="T17" fmla="*/ 5517 h 6921"/>
                <a:gd name="T18" fmla="*/ 0 w 5792"/>
                <a:gd name="T19" fmla="*/ 3148 h 6921"/>
                <a:gd name="T20" fmla="*/ 0 w 5792"/>
                <a:gd name="T21" fmla="*/ 0 h 6921"/>
                <a:gd name="T22" fmla="*/ 5791 w 5792"/>
                <a:gd name="T23" fmla="*/ 23 h 6921"/>
                <a:gd name="T24" fmla="*/ 5780 w 5792"/>
                <a:gd name="T25" fmla="*/ 4504 h 6921"/>
                <a:gd name="T26" fmla="*/ 5774 w 5792"/>
                <a:gd name="T27" fmla="*/ 6914 h 6921"/>
                <a:gd name="T28" fmla="*/ 5553 w 5792"/>
                <a:gd name="T29" fmla="*/ 6856 h 6921"/>
                <a:gd name="T30" fmla="*/ 5337 w 5792"/>
                <a:gd name="T31" fmla="*/ 6554 h 6921"/>
                <a:gd name="T32" fmla="*/ 5215 w 5792"/>
                <a:gd name="T33" fmla="*/ 6350 h 6921"/>
                <a:gd name="T34" fmla="*/ 5250 w 5792"/>
                <a:gd name="T35" fmla="*/ 6036 h 6921"/>
                <a:gd name="T36" fmla="*/ 4895 w 5792"/>
                <a:gd name="T37" fmla="*/ 5442 h 6921"/>
                <a:gd name="T38" fmla="*/ 4924 w 5792"/>
                <a:gd name="T39" fmla="*/ 5366 h 6921"/>
                <a:gd name="T40" fmla="*/ 4953 w 5792"/>
                <a:gd name="T41" fmla="*/ 5500 h 6921"/>
                <a:gd name="T42" fmla="*/ 4825 w 5792"/>
                <a:gd name="T43" fmla="*/ 5319 h 6921"/>
                <a:gd name="T44" fmla="*/ 4493 w 5792"/>
                <a:gd name="T45" fmla="*/ 5459 h 6921"/>
                <a:gd name="T46" fmla="*/ 4481 w 5792"/>
                <a:gd name="T47" fmla="*/ 5366 h 6921"/>
                <a:gd name="T48" fmla="*/ 4505 w 5792"/>
                <a:gd name="T49" fmla="*/ 4801 h 6921"/>
                <a:gd name="T50" fmla="*/ 4342 w 5792"/>
                <a:gd name="T51" fmla="*/ 4662 h 6921"/>
                <a:gd name="T52" fmla="*/ 4225 w 5792"/>
                <a:gd name="T53" fmla="*/ 5063 h 6921"/>
                <a:gd name="T54" fmla="*/ 3800 w 5792"/>
                <a:gd name="T55" fmla="*/ 5232 h 6921"/>
                <a:gd name="T56" fmla="*/ 3818 w 5792"/>
                <a:gd name="T57" fmla="*/ 5127 h 6921"/>
                <a:gd name="T58" fmla="*/ 4010 w 5792"/>
                <a:gd name="T59" fmla="*/ 5017 h 6921"/>
                <a:gd name="T60" fmla="*/ 4103 w 5792"/>
                <a:gd name="T61" fmla="*/ 4609 h 6921"/>
                <a:gd name="T62" fmla="*/ 4120 w 5792"/>
                <a:gd name="T63" fmla="*/ 4469 h 6921"/>
                <a:gd name="T64" fmla="*/ 4231 w 5792"/>
                <a:gd name="T65" fmla="*/ 4312 h 6921"/>
                <a:gd name="T66" fmla="*/ 4260 w 5792"/>
                <a:gd name="T67" fmla="*/ 4062 h 6921"/>
                <a:gd name="T68" fmla="*/ 4266 w 5792"/>
                <a:gd name="T69" fmla="*/ 4004 h 6921"/>
                <a:gd name="T70" fmla="*/ 4359 w 5792"/>
                <a:gd name="T71" fmla="*/ 3986 h 6921"/>
                <a:gd name="T72" fmla="*/ 4225 w 5792"/>
                <a:gd name="T73" fmla="*/ 3608 h 6921"/>
                <a:gd name="T74" fmla="*/ 4202 w 5792"/>
                <a:gd name="T75" fmla="*/ 3870 h 6921"/>
                <a:gd name="T76" fmla="*/ 4062 w 5792"/>
                <a:gd name="T77" fmla="*/ 3957 h 6921"/>
                <a:gd name="T78" fmla="*/ 4033 w 5792"/>
                <a:gd name="T79" fmla="*/ 4132 h 6921"/>
                <a:gd name="T80" fmla="*/ 3812 w 5792"/>
                <a:gd name="T81" fmla="*/ 4301 h 6921"/>
                <a:gd name="T82" fmla="*/ 3666 w 5792"/>
                <a:gd name="T83" fmla="*/ 4406 h 6921"/>
                <a:gd name="T84" fmla="*/ 3416 w 5792"/>
                <a:gd name="T85" fmla="*/ 4714 h 6921"/>
                <a:gd name="T86" fmla="*/ 3300 w 5792"/>
                <a:gd name="T87" fmla="*/ 4889 h 6921"/>
                <a:gd name="T88" fmla="*/ 3288 w 5792"/>
                <a:gd name="T89" fmla="*/ 4964 h 6921"/>
                <a:gd name="T90" fmla="*/ 3218 w 5792"/>
                <a:gd name="T91" fmla="*/ 4970 h 6921"/>
                <a:gd name="T92" fmla="*/ 3131 w 5792"/>
                <a:gd name="T93" fmla="*/ 4906 h 6921"/>
                <a:gd name="T94" fmla="*/ 3119 w 5792"/>
                <a:gd name="T95" fmla="*/ 4825 h 6921"/>
                <a:gd name="T96" fmla="*/ 3026 w 5792"/>
                <a:gd name="T97" fmla="*/ 4557 h 6921"/>
                <a:gd name="T98" fmla="*/ 2968 w 5792"/>
                <a:gd name="T99" fmla="*/ 4388 h 6921"/>
                <a:gd name="T100" fmla="*/ 2805 w 5792"/>
                <a:gd name="T101" fmla="*/ 4080 h 6921"/>
                <a:gd name="T102" fmla="*/ 2619 w 5792"/>
                <a:gd name="T103" fmla="*/ 3969 h 6921"/>
                <a:gd name="T104" fmla="*/ 2502 w 5792"/>
                <a:gd name="T105" fmla="*/ 3847 h 6921"/>
                <a:gd name="T106" fmla="*/ 2514 w 5792"/>
                <a:gd name="T107" fmla="*/ 3783 h 6921"/>
                <a:gd name="T108" fmla="*/ 2345 w 5792"/>
                <a:gd name="T109" fmla="*/ 3625 h 6921"/>
                <a:gd name="T110" fmla="*/ 2345 w 5792"/>
                <a:gd name="T111" fmla="*/ 3561 h 6921"/>
                <a:gd name="T112" fmla="*/ 2269 w 5792"/>
                <a:gd name="T113" fmla="*/ 3428 h 6921"/>
                <a:gd name="T114" fmla="*/ 2153 w 5792"/>
                <a:gd name="T115" fmla="*/ 3381 h 6921"/>
                <a:gd name="T116" fmla="*/ 1903 w 5792"/>
                <a:gd name="T117" fmla="*/ 3358 h 6921"/>
                <a:gd name="T118" fmla="*/ 1531 w 5792"/>
                <a:gd name="T119" fmla="*/ 3334 h 6921"/>
                <a:gd name="T120" fmla="*/ 1053 w 5792"/>
                <a:gd name="T121" fmla="*/ 3008 h 6921"/>
                <a:gd name="T122" fmla="*/ 693 w 5792"/>
                <a:gd name="T123" fmla="*/ 3084 h 6921"/>
                <a:gd name="T124" fmla="*/ 64 w 5792"/>
                <a:gd name="T125" fmla="*/ 3148 h 6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792" h="6921">
                  <a:moveTo>
                    <a:pt x="4336" y="5506"/>
                  </a:moveTo>
                  <a:lnTo>
                    <a:pt x="4336" y="5506"/>
                  </a:lnTo>
                  <a:cubicBezTo>
                    <a:pt x="4295" y="5511"/>
                    <a:pt x="4278" y="5535"/>
                    <a:pt x="4254" y="5564"/>
                  </a:cubicBezTo>
                  <a:cubicBezTo>
                    <a:pt x="4283" y="5599"/>
                    <a:pt x="4318" y="5599"/>
                    <a:pt x="4365" y="5599"/>
                  </a:cubicBezTo>
                  <a:cubicBezTo>
                    <a:pt x="4377" y="5599"/>
                    <a:pt x="4382" y="5581"/>
                    <a:pt x="4400" y="5576"/>
                  </a:cubicBezTo>
                  <a:cubicBezTo>
                    <a:pt x="4382" y="5547"/>
                    <a:pt x="4365" y="5523"/>
                    <a:pt x="4336" y="5506"/>
                  </a:cubicBezTo>
                  <a:close/>
                  <a:moveTo>
                    <a:pt x="3643" y="5605"/>
                  </a:moveTo>
                  <a:lnTo>
                    <a:pt x="3643" y="5605"/>
                  </a:lnTo>
                  <a:cubicBezTo>
                    <a:pt x="3643" y="5634"/>
                    <a:pt x="3678" y="5628"/>
                    <a:pt x="3696" y="5640"/>
                  </a:cubicBezTo>
                  <a:cubicBezTo>
                    <a:pt x="3713" y="5651"/>
                    <a:pt x="3719" y="5674"/>
                    <a:pt x="3736" y="5674"/>
                  </a:cubicBezTo>
                  <a:cubicBezTo>
                    <a:pt x="3800" y="5674"/>
                    <a:pt x="3800" y="5674"/>
                    <a:pt x="3800" y="5674"/>
                  </a:cubicBezTo>
                  <a:cubicBezTo>
                    <a:pt x="3853" y="5686"/>
                    <a:pt x="3853" y="5686"/>
                    <a:pt x="3853" y="5686"/>
                  </a:cubicBezTo>
                  <a:cubicBezTo>
                    <a:pt x="3893" y="5686"/>
                    <a:pt x="3917" y="5686"/>
                    <a:pt x="3957" y="5680"/>
                  </a:cubicBezTo>
                  <a:cubicBezTo>
                    <a:pt x="3957" y="5674"/>
                    <a:pt x="3963" y="5669"/>
                    <a:pt x="3963" y="5663"/>
                  </a:cubicBezTo>
                  <a:cubicBezTo>
                    <a:pt x="3963" y="5657"/>
                    <a:pt x="3957" y="5657"/>
                    <a:pt x="3957" y="5651"/>
                  </a:cubicBezTo>
                  <a:cubicBezTo>
                    <a:pt x="3969" y="5645"/>
                    <a:pt x="3969" y="5645"/>
                    <a:pt x="3969" y="5645"/>
                  </a:cubicBezTo>
                  <a:cubicBezTo>
                    <a:pt x="4033" y="5645"/>
                    <a:pt x="4033" y="5645"/>
                    <a:pt x="4033" y="5645"/>
                  </a:cubicBezTo>
                  <a:cubicBezTo>
                    <a:pt x="4056" y="5674"/>
                    <a:pt x="4074" y="5692"/>
                    <a:pt x="4109" y="5715"/>
                  </a:cubicBezTo>
                  <a:cubicBezTo>
                    <a:pt x="4126" y="5674"/>
                    <a:pt x="4149" y="5657"/>
                    <a:pt x="4149" y="5616"/>
                  </a:cubicBezTo>
                  <a:cubicBezTo>
                    <a:pt x="4149" y="5593"/>
                    <a:pt x="4185" y="5605"/>
                    <a:pt x="4202" y="5593"/>
                  </a:cubicBezTo>
                  <a:cubicBezTo>
                    <a:pt x="4225" y="5576"/>
                    <a:pt x="4214" y="5552"/>
                    <a:pt x="4219" y="5523"/>
                  </a:cubicBezTo>
                  <a:cubicBezTo>
                    <a:pt x="4208" y="5523"/>
                    <a:pt x="4202" y="5523"/>
                    <a:pt x="4190" y="5523"/>
                  </a:cubicBezTo>
                  <a:cubicBezTo>
                    <a:pt x="4167" y="5523"/>
                    <a:pt x="4132" y="5523"/>
                    <a:pt x="4132" y="5494"/>
                  </a:cubicBezTo>
                  <a:cubicBezTo>
                    <a:pt x="4132" y="5477"/>
                    <a:pt x="4149" y="5471"/>
                    <a:pt x="4149" y="5453"/>
                  </a:cubicBezTo>
                  <a:cubicBezTo>
                    <a:pt x="4149" y="5436"/>
                    <a:pt x="4126" y="5424"/>
                    <a:pt x="4109" y="5424"/>
                  </a:cubicBezTo>
                  <a:cubicBezTo>
                    <a:pt x="3992" y="5424"/>
                    <a:pt x="3923" y="5442"/>
                    <a:pt x="3812" y="5482"/>
                  </a:cubicBezTo>
                  <a:cubicBezTo>
                    <a:pt x="3760" y="5506"/>
                    <a:pt x="3713" y="5482"/>
                    <a:pt x="3672" y="5517"/>
                  </a:cubicBezTo>
                  <a:cubicBezTo>
                    <a:pt x="3649" y="5541"/>
                    <a:pt x="3643" y="5570"/>
                    <a:pt x="3643" y="5605"/>
                  </a:cubicBezTo>
                  <a:close/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4330" y="17"/>
                    <a:pt x="4330" y="17"/>
                    <a:pt x="4330" y="17"/>
                  </a:cubicBezTo>
                  <a:lnTo>
                    <a:pt x="4330" y="17"/>
                  </a:lnTo>
                  <a:cubicBezTo>
                    <a:pt x="5791" y="23"/>
                    <a:pt x="5791" y="23"/>
                    <a:pt x="5791" y="23"/>
                  </a:cubicBezTo>
                  <a:cubicBezTo>
                    <a:pt x="5791" y="1652"/>
                    <a:pt x="5791" y="1652"/>
                    <a:pt x="5791" y="1652"/>
                  </a:cubicBezTo>
                  <a:lnTo>
                    <a:pt x="5791" y="1652"/>
                  </a:lnTo>
                  <a:cubicBezTo>
                    <a:pt x="5780" y="4504"/>
                    <a:pt x="5780" y="4504"/>
                    <a:pt x="5780" y="4504"/>
                  </a:cubicBezTo>
                  <a:lnTo>
                    <a:pt x="5780" y="4504"/>
                  </a:lnTo>
                  <a:cubicBezTo>
                    <a:pt x="5774" y="6914"/>
                    <a:pt x="5774" y="6914"/>
                    <a:pt x="5774" y="6914"/>
                  </a:cubicBezTo>
                  <a:lnTo>
                    <a:pt x="5774" y="6914"/>
                  </a:lnTo>
                  <a:cubicBezTo>
                    <a:pt x="5756" y="6909"/>
                    <a:pt x="5739" y="6909"/>
                    <a:pt x="5716" y="6909"/>
                  </a:cubicBezTo>
                  <a:cubicBezTo>
                    <a:pt x="5686" y="6909"/>
                    <a:pt x="5669" y="6920"/>
                    <a:pt x="5634" y="6920"/>
                  </a:cubicBezTo>
                  <a:cubicBezTo>
                    <a:pt x="5593" y="6920"/>
                    <a:pt x="5582" y="6880"/>
                    <a:pt x="5553" y="6856"/>
                  </a:cubicBezTo>
                  <a:cubicBezTo>
                    <a:pt x="5477" y="6798"/>
                    <a:pt x="5454" y="6746"/>
                    <a:pt x="5413" y="6658"/>
                  </a:cubicBezTo>
                  <a:cubicBezTo>
                    <a:pt x="5401" y="6635"/>
                    <a:pt x="5384" y="6618"/>
                    <a:pt x="5366" y="6594"/>
                  </a:cubicBezTo>
                  <a:cubicBezTo>
                    <a:pt x="5355" y="6577"/>
                    <a:pt x="5355" y="6559"/>
                    <a:pt x="5337" y="6554"/>
                  </a:cubicBezTo>
                  <a:cubicBezTo>
                    <a:pt x="5314" y="6548"/>
                    <a:pt x="5297" y="6559"/>
                    <a:pt x="5279" y="6548"/>
                  </a:cubicBezTo>
                  <a:cubicBezTo>
                    <a:pt x="5232" y="6495"/>
                    <a:pt x="5250" y="6431"/>
                    <a:pt x="5192" y="6385"/>
                  </a:cubicBezTo>
                  <a:cubicBezTo>
                    <a:pt x="5197" y="6367"/>
                    <a:pt x="5215" y="6367"/>
                    <a:pt x="5215" y="6350"/>
                  </a:cubicBezTo>
                  <a:cubicBezTo>
                    <a:pt x="5215" y="6297"/>
                    <a:pt x="5192" y="6257"/>
                    <a:pt x="5139" y="6245"/>
                  </a:cubicBezTo>
                  <a:cubicBezTo>
                    <a:pt x="5203" y="6216"/>
                    <a:pt x="5250" y="6181"/>
                    <a:pt x="5250" y="6111"/>
                  </a:cubicBezTo>
                  <a:cubicBezTo>
                    <a:pt x="5250" y="6036"/>
                    <a:pt x="5250" y="6036"/>
                    <a:pt x="5250" y="6036"/>
                  </a:cubicBezTo>
                  <a:cubicBezTo>
                    <a:pt x="5250" y="5890"/>
                    <a:pt x="5168" y="5820"/>
                    <a:pt x="5110" y="5680"/>
                  </a:cubicBezTo>
                  <a:cubicBezTo>
                    <a:pt x="5081" y="5645"/>
                    <a:pt x="5046" y="5645"/>
                    <a:pt x="5017" y="5605"/>
                  </a:cubicBezTo>
                  <a:cubicBezTo>
                    <a:pt x="4976" y="5541"/>
                    <a:pt x="4935" y="5511"/>
                    <a:pt x="4895" y="5442"/>
                  </a:cubicBezTo>
                  <a:cubicBezTo>
                    <a:pt x="4889" y="5430"/>
                    <a:pt x="4866" y="5424"/>
                    <a:pt x="4866" y="5407"/>
                  </a:cubicBezTo>
                  <a:cubicBezTo>
                    <a:pt x="4866" y="5395"/>
                    <a:pt x="4866" y="5389"/>
                    <a:pt x="4871" y="5384"/>
                  </a:cubicBezTo>
                  <a:cubicBezTo>
                    <a:pt x="4889" y="5378"/>
                    <a:pt x="4901" y="5366"/>
                    <a:pt x="4924" y="5366"/>
                  </a:cubicBezTo>
                  <a:cubicBezTo>
                    <a:pt x="4941" y="5366"/>
                    <a:pt x="4959" y="5378"/>
                    <a:pt x="4959" y="5395"/>
                  </a:cubicBezTo>
                  <a:cubicBezTo>
                    <a:pt x="4959" y="5424"/>
                    <a:pt x="4930" y="5442"/>
                    <a:pt x="4930" y="5471"/>
                  </a:cubicBezTo>
                  <a:cubicBezTo>
                    <a:pt x="4930" y="5482"/>
                    <a:pt x="4947" y="5488"/>
                    <a:pt x="4953" y="5500"/>
                  </a:cubicBezTo>
                  <a:cubicBezTo>
                    <a:pt x="5011" y="5488"/>
                    <a:pt x="5005" y="5418"/>
                    <a:pt x="5005" y="5354"/>
                  </a:cubicBezTo>
                  <a:cubicBezTo>
                    <a:pt x="5005" y="5308"/>
                    <a:pt x="4976" y="5261"/>
                    <a:pt x="4930" y="5261"/>
                  </a:cubicBezTo>
                  <a:cubicBezTo>
                    <a:pt x="4883" y="5261"/>
                    <a:pt x="4866" y="5302"/>
                    <a:pt x="4825" y="5319"/>
                  </a:cubicBezTo>
                  <a:cubicBezTo>
                    <a:pt x="4802" y="5325"/>
                    <a:pt x="4784" y="5319"/>
                    <a:pt x="4761" y="5319"/>
                  </a:cubicBezTo>
                  <a:cubicBezTo>
                    <a:pt x="4720" y="5325"/>
                    <a:pt x="4714" y="5366"/>
                    <a:pt x="4674" y="5384"/>
                  </a:cubicBezTo>
                  <a:cubicBezTo>
                    <a:pt x="4609" y="5424"/>
                    <a:pt x="4569" y="5442"/>
                    <a:pt x="4493" y="5459"/>
                  </a:cubicBezTo>
                  <a:cubicBezTo>
                    <a:pt x="4412" y="5447"/>
                    <a:pt x="4412" y="5447"/>
                    <a:pt x="4412" y="5447"/>
                  </a:cubicBezTo>
                  <a:cubicBezTo>
                    <a:pt x="4406" y="5436"/>
                    <a:pt x="4406" y="5436"/>
                    <a:pt x="4406" y="5436"/>
                  </a:cubicBezTo>
                  <a:cubicBezTo>
                    <a:pt x="4423" y="5401"/>
                    <a:pt x="4464" y="5401"/>
                    <a:pt x="4481" y="5366"/>
                  </a:cubicBezTo>
                  <a:cubicBezTo>
                    <a:pt x="4534" y="5273"/>
                    <a:pt x="4557" y="5209"/>
                    <a:pt x="4592" y="5110"/>
                  </a:cubicBezTo>
                  <a:cubicBezTo>
                    <a:pt x="4609" y="5058"/>
                    <a:pt x="4633" y="5034"/>
                    <a:pt x="4633" y="4982"/>
                  </a:cubicBezTo>
                  <a:cubicBezTo>
                    <a:pt x="4633" y="4895"/>
                    <a:pt x="4551" y="4871"/>
                    <a:pt x="4505" y="4801"/>
                  </a:cubicBezTo>
                  <a:cubicBezTo>
                    <a:pt x="4470" y="4749"/>
                    <a:pt x="4470" y="4708"/>
                    <a:pt x="4452" y="4650"/>
                  </a:cubicBezTo>
                  <a:cubicBezTo>
                    <a:pt x="4441" y="4615"/>
                    <a:pt x="4417" y="4598"/>
                    <a:pt x="4412" y="4557"/>
                  </a:cubicBezTo>
                  <a:cubicBezTo>
                    <a:pt x="4377" y="4592"/>
                    <a:pt x="4371" y="4621"/>
                    <a:pt x="4342" y="4662"/>
                  </a:cubicBezTo>
                  <a:cubicBezTo>
                    <a:pt x="4295" y="4720"/>
                    <a:pt x="4278" y="4766"/>
                    <a:pt x="4272" y="4842"/>
                  </a:cubicBezTo>
                  <a:cubicBezTo>
                    <a:pt x="4272" y="4906"/>
                    <a:pt x="4249" y="4941"/>
                    <a:pt x="4237" y="4999"/>
                  </a:cubicBezTo>
                  <a:cubicBezTo>
                    <a:pt x="4237" y="5028"/>
                    <a:pt x="4225" y="5040"/>
                    <a:pt x="4225" y="5063"/>
                  </a:cubicBezTo>
                  <a:cubicBezTo>
                    <a:pt x="4219" y="5098"/>
                    <a:pt x="4214" y="5133"/>
                    <a:pt x="4179" y="5133"/>
                  </a:cubicBezTo>
                  <a:cubicBezTo>
                    <a:pt x="4144" y="5133"/>
                    <a:pt x="4126" y="5116"/>
                    <a:pt x="4091" y="5116"/>
                  </a:cubicBezTo>
                  <a:cubicBezTo>
                    <a:pt x="3969" y="5116"/>
                    <a:pt x="3923" y="5232"/>
                    <a:pt x="3800" y="5232"/>
                  </a:cubicBezTo>
                  <a:cubicBezTo>
                    <a:pt x="3783" y="5232"/>
                    <a:pt x="3783" y="5232"/>
                    <a:pt x="3783" y="5232"/>
                  </a:cubicBezTo>
                  <a:cubicBezTo>
                    <a:pt x="3783" y="5209"/>
                    <a:pt x="3783" y="5209"/>
                    <a:pt x="3783" y="5209"/>
                  </a:cubicBezTo>
                  <a:cubicBezTo>
                    <a:pt x="3783" y="5174"/>
                    <a:pt x="3806" y="5156"/>
                    <a:pt x="3818" y="5127"/>
                  </a:cubicBezTo>
                  <a:cubicBezTo>
                    <a:pt x="3835" y="5087"/>
                    <a:pt x="3823" y="5046"/>
                    <a:pt x="3864" y="5028"/>
                  </a:cubicBezTo>
                  <a:cubicBezTo>
                    <a:pt x="3888" y="5017"/>
                    <a:pt x="3911" y="5017"/>
                    <a:pt x="3940" y="5017"/>
                  </a:cubicBezTo>
                  <a:cubicBezTo>
                    <a:pt x="4010" y="5017"/>
                    <a:pt x="4010" y="5017"/>
                    <a:pt x="4010" y="5017"/>
                  </a:cubicBezTo>
                  <a:cubicBezTo>
                    <a:pt x="4086" y="5017"/>
                    <a:pt x="4097" y="4924"/>
                    <a:pt x="4097" y="4848"/>
                  </a:cubicBezTo>
                  <a:cubicBezTo>
                    <a:pt x="4097" y="4801"/>
                    <a:pt x="4086" y="4772"/>
                    <a:pt x="4074" y="4726"/>
                  </a:cubicBezTo>
                  <a:cubicBezTo>
                    <a:pt x="4103" y="4609"/>
                    <a:pt x="4103" y="4609"/>
                    <a:pt x="4103" y="4609"/>
                  </a:cubicBezTo>
                  <a:cubicBezTo>
                    <a:pt x="4103" y="4598"/>
                    <a:pt x="4091" y="4586"/>
                    <a:pt x="4091" y="4574"/>
                  </a:cubicBezTo>
                  <a:cubicBezTo>
                    <a:pt x="4091" y="4533"/>
                    <a:pt x="4132" y="4528"/>
                    <a:pt x="4132" y="4487"/>
                  </a:cubicBezTo>
                  <a:cubicBezTo>
                    <a:pt x="4132" y="4481"/>
                    <a:pt x="4120" y="4481"/>
                    <a:pt x="4120" y="4469"/>
                  </a:cubicBezTo>
                  <a:cubicBezTo>
                    <a:pt x="4120" y="4440"/>
                    <a:pt x="4167" y="4435"/>
                    <a:pt x="4167" y="4406"/>
                  </a:cubicBezTo>
                  <a:cubicBezTo>
                    <a:pt x="4167" y="4394"/>
                    <a:pt x="4155" y="4394"/>
                    <a:pt x="4144" y="4388"/>
                  </a:cubicBezTo>
                  <a:cubicBezTo>
                    <a:pt x="4167" y="4353"/>
                    <a:pt x="4196" y="4341"/>
                    <a:pt x="4231" y="4312"/>
                  </a:cubicBezTo>
                  <a:cubicBezTo>
                    <a:pt x="4254" y="4295"/>
                    <a:pt x="4254" y="4266"/>
                    <a:pt x="4278" y="4254"/>
                  </a:cubicBezTo>
                  <a:cubicBezTo>
                    <a:pt x="4295" y="4248"/>
                    <a:pt x="4318" y="4237"/>
                    <a:pt x="4318" y="4219"/>
                  </a:cubicBezTo>
                  <a:cubicBezTo>
                    <a:pt x="4318" y="4155"/>
                    <a:pt x="4260" y="4126"/>
                    <a:pt x="4260" y="4062"/>
                  </a:cubicBezTo>
                  <a:cubicBezTo>
                    <a:pt x="4260" y="4044"/>
                    <a:pt x="4266" y="4044"/>
                    <a:pt x="4266" y="4027"/>
                  </a:cubicBezTo>
                  <a:cubicBezTo>
                    <a:pt x="4266" y="4021"/>
                    <a:pt x="4260" y="4021"/>
                    <a:pt x="4260" y="4015"/>
                  </a:cubicBezTo>
                  <a:cubicBezTo>
                    <a:pt x="4260" y="4010"/>
                    <a:pt x="4260" y="4010"/>
                    <a:pt x="4266" y="4004"/>
                  </a:cubicBezTo>
                  <a:cubicBezTo>
                    <a:pt x="4289" y="4004"/>
                    <a:pt x="4301" y="3980"/>
                    <a:pt x="4330" y="3980"/>
                  </a:cubicBezTo>
                  <a:cubicBezTo>
                    <a:pt x="4336" y="3980"/>
                    <a:pt x="4342" y="3992"/>
                    <a:pt x="4348" y="3992"/>
                  </a:cubicBezTo>
                  <a:cubicBezTo>
                    <a:pt x="4353" y="3992"/>
                    <a:pt x="4359" y="3986"/>
                    <a:pt x="4359" y="3986"/>
                  </a:cubicBezTo>
                  <a:cubicBezTo>
                    <a:pt x="4359" y="3963"/>
                    <a:pt x="4359" y="3963"/>
                    <a:pt x="4359" y="3963"/>
                  </a:cubicBezTo>
                  <a:cubicBezTo>
                    <a:pt x="4359" y="3928"/>
                    <a:pt x="4324" y="3917"/>
                    <a:pt x="4313" y="3881"/>
                  </a:cubicBezTo>
                  <a:cubicBezTo>
                    <a:pt x="4272" y="3777"/>
                    <a:pt x="4301" y="3689"/>
                    <a:pt x="4225" y="3608"/>
                  </a:cubicBezTo>
                  <a:cubicBezTo>
                    <a:pt x="4219" y="3643"/>
                    <a:pt x="4214" y="3666"/>
                    <a:pt x="4214" y="3701"/>
                  </a:cubicBezTo>
                  <a:cubicBezTo>
                    <a:pt x="4214" y="3736"/>
                    <a:pt x="4225" y="3754"/>
                    <a:pt x="4225" y="3783"/>
                  </a:cubicBezTo>
                  <a:cubicBezTo>
                    <a:pt x="4225" y="3817"/>
                    <a:pt x="4231" y="3852"/>
                    <a:pt x="4202" y="3870"/>
                  </a:cubicBezTo>
                  <a:cubicBezTo>
                    <a:pt x="4185" y="3887"/>
                    <a:pt x="4161" y="3870"/>
                    <a:pt x="4138" y="3876"/>
                  </a:cubicBezTo>
                  <a:cubicBezTo>
                    <a:pt x="4115" y="3893"/>
                    <a:pt x="4126" y="3928"/>
                    <a:pt x="4103" y="3946"/>
                  </a:cubicBezTo>
                  <a:cubicBezTo>
                    <a:pt x="4091" y="3951"/>
                    <a:pt x="4074" y="3946"/>
                    <a:pt x="4062" y="3957"/>
                  </a:cubicBezTo>
                  <a:cubicBezTo>
                    <a:pt x="4051" y="3975"/>
                    <a:pt x="4056" y="3992"/>
                    <a:pt x="4056" y="4015"/>
                  </a:cubicBezTo>
                  <a:cubicBezTo>
                    <a:pt x="4051" y="4027"/>
                    <a:pt x="4039" y="4039"/>
                    <a:pt x="4033" y="4050"/>
                  </a:cubicBezTo>
                  <a:cubicBezTo>
                    <a:pt x="4027" y="4085"/>
                    <a:pt x="4045" y="4103"/>
                    <a:pt x="4033" y="4132"/>
                  </a:cubicBezTo>
                  <a:cubicBezTo>
                    <a:pt x="4016" y="4155"/>
                    <a:pt x="3998" y="4161"/>
                    <a:pt x="3992" y="4184"/>
                  </a:cubicBezTo>
                  <a:cubicBezTo>
                    <a:pt x="3969" y="4243"/>
                    <a:pt x="3957" y="4306"/>
                    <a:pt x="3893" y="4306"/>
                  </a:cubicBezTo>
                  <a:cubicBezTo>
                    <a:pt x="3864" y="4306"/>
                    <a:pt x="3847" y="4301"/>
                    <a:pt x="3812" y="4301"/>
                  </a:cubicBezTo>
                  <a:cubicBezTo>
                    <a:pt x="3794" y="4301"/>
                    <a:pt x="3794" y="4318"/>
                    <a:pt x="3783" y="4336"/>
                  </a:cubicBezTo>
                  <a:cubicBezTo>
                    <a:pt x="3771" y="4353"/>
                    <a:pt x="3754" y="4365"/>
                    <a:pt x="3736" y="4382"/>
                  </a:cubicBezTo>
                  <a:cubicBezTo>
                    <a:pt x="3713" y="4400"/>
                    <a:pt x="3696" y="4394"/>
                    <a:pt x="3666" y="4406"/>
                  </a:cubicBezTo>
                  <a:cubicBezTo>
                    <a:pt x="3626" y="4423"/>
                    <a:pt x="3614" y="4452"/>
                    <a:pt x="3573" y="4481"/>
                  </a:cubicBezTo>
                  <a:cubicBezTo>
                    <a:pt x="3527" y="4522"/>
                    <a:pt x="3527" y="4569"/>
                    <a:pt x="3492" y="4627"/>
                  </a:cubicBezTo>
                  <a:cubicBezTo>
                    <a:pt x="3474" y="4667"/>
                    <a:pt x="3416" y="4667"/>
                    <a:pt x="3416" y="4714"/>
                  </a:cubicBezTo>
                  <a:cubicBezTo>
                    <a:pt x="3416" y="4726"/>
                    <a:pt x="3422" y="4732"/>
                    <a:pt x="3422" y="4743"/>
                  </a:cubicBezTo>
                  <a:cubicBezTo>
                    <a:pt x="3422" y="4778"/>
                    <a:pt x="3381" y="4772"/>
                    <a:pt x="3358" y="4790"/>
                  </a:cubicBezTo>
                  <a:cubicBezTo>
                    <a:pt x="3317" y="4813"/>
                    <a:pt x="3300" y="4848"/>
                    <a:pt x="3300" y="4889"/>
                  </a:cubicBezTo>
                  <a:cubicBezTo>
                    <a:pt x="3300" y="4895"/>
                    <a:pt x="3305" y="4895"/>
                    <a:pt x="3305" y="4900"/>
                  </a:cubicBezTo>
                  <a:cubicBezTo>
                    <a:pt x="3305" y="4918"/>
                    <a:pt x="3282" y="4924"/>
                    <a:pt x="3282" y="4941"/>
                  </a:cubicBezTo>
                  <a:cubicBezTo>
                    <a:pt x="3282" y="4953"/>
                    <a:pt x="3288" y="4953"/>
                    <a:pt x="3288" y="4964"/>
                  </a:cubicBezTo>
                  <a:cubicBezTo>
                    <a:pt x="3311" y="4958"/>
                    <a:pt x="3329" y="4958"/>
                    <a:pt x="3346" y="4941"/>
                  </a:cubicBezTo>
                  <a:cubicBezTo>
                    <a:pt x="3340" y="4976"/>
                    <a:pt x="3334" y="4999"/>
                    <a:pt x="3334" y="5028"/>
                  </a:cubicBezTo>
                  <a:cubicBezTo>
                    <a:pt x="3294" y="4999"/>
                    <a:pt x="3271" y="4970"/>
                    <a:pt x="3218" y="4970"/>
                  </a:cubicBezTo>
                  <a:cubicBezTo>
                    <a:pt x="3201" y="4970"/>
                    <a:pt x="3201" y="5005"/>
                    <a:pt x="3195" y="5028"/>
                  </a:cubicBezTo>
                  <a:cubicBezTo>
                    <a:pt x="3189" y="5022"/>
                    <a:pt x="3189" y="5022"/>
                    <a:pt x="3189" y="5022"/>
                  </a:cubicBezTo>
                  <a:cubicBezTo>
                    <a:pt x="3166" y="4976"/>
                    <a:pt x="3166" y="4941"/>
                    <a:pt x="3131" y="4906"/>
                  </a:cubicBezTo>
                  <a:cubicBezTo>
                    <a:pt x="2985" y="4761"/>
                    <a:pt x="3049" y="4854"/>
                    <a:pt x="3108" y="4854"/>
                  </a:cubicBezTo>
                  <a:cubicBezTo>
                    <a:pt x="3119" y="4854"/>
                    <a:pt x="3119" y="4854"/>
                    <a:pt x="3119" y="4854"/>
                  </a:cubicBezTo>
                  <a:cubicBezTo>
                    <a:pt x="3119" y="4825"/>
                    <a:pt x="3119" y="4825"/>
                    <a:pt x="3119" y="4825"/>
                  </a:cubicBezTo>
                  <a:cubicBezTo>
                    <a:pt x="3073" y="4702"/>
                    <a:pt x="3073" y="4702"/>
                    <a:pt x="3073" y="4702"/>
                  </a:cubicBezTo>
                  <a:cubicBezTo>
                    <a:pt x="3073" y="4667"/>
                    <a:pt x="3078" y="4644"/>
                    <a:pt x="3061" y="4615"/>
                  </a:cubicBezTo>
                  <a:cubicBezTo>
                    <a:pt x="3049" y="4592"/>
                    <a:pt x="3026" y="4586"/>
                    <a:pt x="3026" y="4557"/>
                  </a:cubicBezTo>
                  <a:cubicBezTo>
                    <a:pt x="3026" y="4551"/>
                    <a:pt x="3032" y="4545"/>
                    <a:pt x="3032" y="4533"/>
                  </a:cubicBezTo>
                  <a:cubicBezTo>
                    <a:pt x="3032" y="4504"/>
                    <a:pt x="3014" y="4493"/>
                    <a:pt x="3008" y="4464"/>
                  </a:cubicBezTo>
                  <a:cubicBezTo>
                    <a:pt x="2997" y="4435"/>
                    <a:pt x="2997" y="4406"/>
                    <a:pt x="2968" y="4388"/>
                  </a:cubicBezTo>
                  <a:cubicBezTo>
                    <a:pt x="2933" y="4370"/>
                    <a:pt x="2910" y="4359"/>
                    <a:pt x="2892" y="4324"/>
                  </a:cubicBezTo>
                  <a:cubicBezTo>
                    <a:pt x="2869" y="4289"/>
                    <a:pt x="2845" y="4277"/>
                    <a:pt x="2834" y="4243"/>
                  </a:cubicBezTo>
                  <a:cubicBezTo>
                    <a:pt x="2811" y="4178"/>
                    <a:pt x="2828" y="4138"/>
                    <a:pt x="2805" y="4080"/>
                  </a:cubicBezTo>
                  <a:cubicBezTo>
                    <a:pt x="2793" y="4050"/>
                    <a:pt x="2752" y="4050"/>
                    <a:pt x="2752" y="4021"/>
                  </a:cubicBezTo>
                  <a:cubicBezTo>
                    <a:pt x="2752" y="4015"/>
                    <a:pt x="2758" y="4010"/>
                    <a:pt x="2758" y="4004"/>
                  </a:cubicBezTo>
                  <a:cubicBezTo>
                    <a:pt x="2758" y="3951"/>
                    <a:pt x="2671" y="3980"/>
                    <a:pt x="2619" y="3969"/>
                  </a:cubicBezTo>
                  <a:cubicBezTo>
                    <a:pt x="2560" y="3963"/>
                    <a:pt x="2549" y="3893"/>
                    <a:pt x="2496" y="3893"/>
                  </a:cubicBezTo>
                  <a:cubicBezTo>
                    <a:pt x="2496" y="3870"/>
                    <a:pt x="2496" y="3870"/>
                    <a:pt x="2496" y="3870"/>
                  </a:cubicBezTo>
                  <a:cubicBezTo>
                    <a:pt x="2496" y="3864"/>
                    <a:pt x="2502" y="3858"/>
                    <a:pt x="2502" y="3847"/>
                  </a:cubicBezTo>
                  <a:cubicBezTo>
                    <a:pt x="2502" y="3823"/>
                    <a:pt x="2473" y="3829"/>
                    <a:pt x="2450" y="3817"/>
                  </a:cubicBezTo>
                  <a:cubicBezTo>
                    <a:pt x="2479" y="3800"/>
                    <a:pt x="2473" y="3777"/>
                    <a:pt x="2490" y="3748"/>
                  </a:cubicBezTo>
                  <a:cubicBezTo>
                    <a:pt x="2508" y="3754"/>
                    <a:pt x="2508" y="3765"/>
                    <a:pt x="2514" y="3783"/>
                  </a:cubicBezTo>
                  <a:cubicBezTo>
                    <a:pt x="2531" y="3754"/>
                    <a:pt x="2554" y="3742"/>
                    <a:pt x="2554" y="3707"/>
                  </a:cubicBezTo>
                  <a:cubicBezTo>
                    <a:pt x="2554" y="3643"/>
                    <a:pt x="2537" y="3573"/>
                    <a:pt x="2473" y="3573"/>
                  </a:cubicBezTo>
                  <a:cubicBezTo>
                    <a:pt x="2415" y="3573"/>
                    <a:pt x="2397" y="3614"/>
                    <a:pt x="2345" y="3625"/>
                  </a:cubicBezTo>
                  <a:cubicBezTo>
                    <a:pt x="2339" y="3620"/>
                    <a:pt x="2333" y="3620"/>
                    <a:pt x="2333" y="3614"/>
                  </a:cubicBezTo>
                  <a:cubicBezTo>
                    <a:pt x="2333" y="3602"/>
                    <a:pt x="2351" y="3596"/>
                    <a:pt x="2351" y="3585"/>
                  </a:cubicBezTo>
                  <a:cubicBezTo>
                    <a:pt x="2351" y="3573"/>
                    <a:pt x="2345" y="3573"/>
                    <a:pt x="2345" y="3561"/>
                  </a:cubicBezTo>
                  <a:cubicBezTo>
                    <a:pt x="2356" y="3567"/>
                    <a:pt x="2362" y="3573"/>
                    <a:pt x="2374" y="3579"/>
                  </a:cubicBezTo>
                  <a:cubicBezTo>
                    <a:pt x="2385" y="3573"/>
                    <a:pt x="2385" y="3573"/>
                    <a:pt x="2385" y="3573"/>
                  </a:cubicBezTo>
                  <a:cubicBezTo>
                    <a:pt x="2368" y="3503"/>
                    <a:pt x="2310" y="3486"/>
                    <a:pt x="2269" y="3428"/>
                  </a:cubicBezTo>
                  <a:cubicBezTo>
                    <a:pt x="2252" y="3404"/>
                    <a:pt x="2246" y="3369"/>
                    <a:pt x="2217" y="3369"/>
                  </a:cubicBezTo>
                  <a:cubicBezTo>
                    <a:pt x="2199" y="3369"/>
                    <a:pt x="2199" y="3398"/>
                    <a:pt x="2182" y="3398"/>
                  </a:cubicBezTo>
                  <a:cubicBezTo>
                    <a:pt x="2170" y="3398"/>
                    <a:pt x="2164" y="3392"/>
                    <a:pt x="2153" y="3381"/>
                  </a:cubicBezTo>
                  <a:cubicBezTo>
                    <a:pt x="2124" y="3398"/>
                    <a:pt x="2112" y="3433"/>
                    <a:pt x="2077" y="3433"/>
                  </a:cubicBezTo>
                  <a:cubicBezTo>
                    <a:pt x="2026" y="3433"/>
                    <a:pt x="2002" y="3404"/>
                    <a:pt x="1956" y="3375"/>
                  </a:cubicBezTo>
                  <a:cubicBezTo>
                    <a:pt x="1938" y="3363"/>
                    <a:pt x="1921" y="3369"/>
                    <a:pt x="1903" y="3358"/>
                  </a:cubicBezTo>
                  <a:cubicBezTo>
                    <a:pt x="1828" y="3311"/>
                    <a:pt x="1781" y="3270"/>
                    <a:pt x="1694" y="3270"/>
                  </a:cubicBezTo>
                  <a:cubicBezTo>
                    <a:pt x="1665" y="3270"/>
                    <a:pt x="1653" y="3299"/>
                    <a:pt x="1630" y="3317"/>
                  </a:cubicBezTo>
                  <a:cubicBezTo>
                    <a:pt x="1595" y="3328"/>
                    <a:pt x="1566" y="3328"/>
                    <a:pt x="1531" y="3334"/>
                  </a:cubicBezTo>
                  <a:cubicBezTo>
                    <a:pt x="1525" y="3247"/>
                    <a:pt x="1432" y="3241"/>
                    <a:pt x="1368" y="3177"/>
                  </a:cubicBezTo>
                  <a:cubicBezTo>
                    <a:pt x="1304" y="3131"/>
                    <a:pt x="1257" y="3113"/>
                    <a:pt x="1187" y="3072"/>
                  </a:cubicBezTo>
                  <a:cubicBezTo>
                    <a:pt x="1135" y="3043"/>
                    <a:pt x="1112" y="3008"/>
                    <a:pt x="1053" y="3008"/>
                  </a:cubicBezTo>
                  <a:cubicBezTo>
                    <a:pt x="1019" y="3008"/>
                    <a:pt x="1001" y="3037"/>
                    <a:pt x="972" y="3055"/>
                  </a:cubicBezTo>
                  <a:cubicBezTo>
                    <a:pt x="925" y="3078"/>
                    <a:pt x="890" y="3090"/>
                    <a:pt x="832" y="3090"/>
                  </a:cubicBezTo>
                  <a:cubicBezTo>
                    <a:pt x="780" y="3090"/>
                    <a:pt x="751" y="3084"/>
                    <a:pt x="693" y="3084"/>
                  </a:cubicBezTo>
                  <a:cubicBezTo>
                    <a:pt x="646" y="3084"/>
                    <a:pt x="623" y="3090"/>
                    <a:pt x="576" y="3090"/>
                  </a:cubicBezTo>
                  <a:cubicBezTo>
                    <a:pt x="361" y="3090"/>
                    <a:pt x="361" y="3090"/>
                    <a:pt x="361" y="3090"/>
                  </a:cubicBezTo>
                  <a:cubicBezTo>
                    <a:pt x="64" y="3148"/>
                    <a:pt x="64" y="3148"/>
                    <a:pt x="64" y="3148"/>
                  </a:cubicBezTo>
                  <a:cubicBezTo>
                    <a:pt x="5" y="3148"/>
                    <a:pt x="5" y="3148"/>
                    <a:pt x="5" y="3148"/>
                  </a:cubicBezTo>
                  <a:lnTo>
                    <a:pt x="0" y="3148"/>
                  </a:ln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28575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" name="Freeform 96"/>
            <p:cNvSpPr>
              <a:spLocks noChangeArrowheads="1"/>
            </p:cNvSpPr>
            <p:nvPr/>
          </p:nvSpPr>
          <p:spPr bwMode="auto">
            <a:xfrm>
              <a:off x="18843382" y="8789138"/>
              <a:ext cx="1905190" cy="1352346"/>
            </a:xfrm>
            <a:custGeom>
              <a:avLst/>
              <a:gdLst>
                <a:gd name="T0" fmla="*/ 2026 w 4332"/>
                <a:gd name="T1" fmla="*/ 2683 h 3074"/>
                <a:gd name="T2" fmla="*/ 0 w 4332"/>
                <a:gd name="T3" fmla="*/ 2415 h 3074"/>
                <a:gd name="T4" fmla="*/ 6 w 4332"/>
                <a:gd name="T5" fmla="*/ 5 h 3074"/>
                <a:gd name="T6" fmla="*/ 145 w 4332"/>
                <a:gd name="T7" fmla="*/ 34 h 3074"/>
                <a:gd name="T8" fmla="*/ 442 w 4332"/>
                <a:gd name="T9" fmla="*/ 58 h 3074"/>
                <a:gd name="T10" fmla="*/ 623 w 4332"/>
                <a:gd name="T11" fmla="*/ 168 h 3074"/>
                <a:gd name="T12" fmla="*/ 716 w 4332"/>
                <a:gd name="T13" fmla="*/ 331 h 3074"/>
                <a:gd name="T14" fmla="*/ 879 w 4332"/>
                <a:gd name="T15" fmla="*/ 296 h 3074"/>
                <a:gd name="T16" fmla="*/ 1129 w 4332"/>
                <a:gd name="T17" fmla="*/ 518 h 3074"/>
                <a:gd name="T18" fmla="*/ 1257 w 4332"/>
                <a:gd name="T19" fmla="*/ 768 h 3074"/>
                <a:gd name="T20" fmla="*/ 1560 w 4332"/>
                <a:gd name="T21" fmla="*/ 983 h 3074"/>
                <a:gd name="T22" fmla="*/ 1845 w 4332"/>
                <a:gd name="T23" fmla="*/ 1240 h 3074"/>
                <a:gd name="T24" fmla="*/ 1915 w 4332"/>
                <a:gd name="T25" fmla="*/ 1164 h 3074"/>
                <a:gd name="T26" fmla="*/ 2171 w 4332"/>
                <a:gd name="T27" fmla="*/ 1071 h 3074"/>
                <a:gd name="T28" fmla="*/ 2427 w 4332"/>
                <a:gd name="T29" fmla="*/ 1170 h 3074"/>
                <a:gd name="T30" fmla="*/ 2596 w 4332"/>
                <a:gd name="T31" fmla="*/ 1193 h 3074"/>
                <a:gd name="T32" fmla="*/ 2637 w 4332"/>
                <a:gd name="T33" fmla="*/ 1158 h 3074"/>
                <a:gd name="T34" fmla="*/ 2753 w 4332"/>
                <a:gd name="T35" fmla="*/ 1193 h 3074"/>
                <a:gd name="T36" fmla="*/ 3184 w 4332"/>
                <a:gd name="T37" fmla="*/ 1135 h 3074"/>
                <a:gd name="T38" fmla="*/ 3405 w 4332"/>
                <a:gd name="T39" fmla="*/ 1385 h 3074"/>
                <a:gd name="T40" fmla="*/ 3522 w 4332"/>
                <a:gd name="T41" fmla="*/ 1664 h 3074"/>
                <a:gd name="T42" fmla="*/ 4331 w 4332"/>
                <a:gd name="T43" fmla="*/ 2072 h 3074"/>
                <a:gd name="T44" fmla="*/ 4226 w 4332"/>
                <a:gd name="T45" fmla="*/ 2066 h 3074"/>
                <a:gd name="T46" fmla="*/ 4063 w 4332"/>
                <a:gd name="T47" fmla="*/ 2223 h 3074"/>
                <a:gd name="T48" fmla="*/ 3894 w 4332"/>
                <a:gd name="T49" fmla="*/ 2235 h 3074"/>
                <a:gd name="T50" fmla="*/ 3621 w 4332"/>
                <a:gd name="T51" fmla="*/ 2235 h 3074"/>
                <a:gd name="T52" fmla="*/ 3446 w 4332"/>
                <a:gd name="T53" fmla="*/ 2247 h 3074"/>
                <a:gd name="T54" fmla="*/ 3208 w 4332"/>
                <a:gd name="T55" fmla="*/ 2276 h 3074"/>
                <a:gd name="T56" fmla="*/ 3126 w 4332"/>
                <a:gd name="T57" fmla="*/ 2421 h 3074"/>
                <a:gd name="T58" fmla="*/ 3068 w 4332"/>
                <a:gd name="T59" fmla="*/ 2555 h 3074"/>
                <a:gd name="T60" fmla="*/ 2719 w 4332"/>
                <a:gd name="T61" fmla="*/ 2759 h 3074"/>
                <a:gd name="T62" fmla="*/ 2556 w 4332"/>
                <a:gd name="T63" fmla="*/ 2881 h 3074"/>
                <a:gd name="T64" fmla="*/ 2643 w 4332"/>
                <a:gd name="T65" fmla="*/ 2916 h 3074"/>
                <a:gd name="T66" fmla="*/ 2532 w 4332"/>
                <a:gd name="T67" fmla="*/ 2887 h 3074"/>
                <a:gd name="T68" fmla="*/ 2369 w 4332"/>
                <a:gd name="T69" fmla="*/ 2846 h 3074"/>
                <a:gd name="T70" fmla="*/ 2340 w 4332"/>
                <a:gd name="T71" fmla="*/ 2753 h 3074"/>
                <a:gd name="T72" fmla="*/ 2189 w 4332"/>
                <a:gd name="T73" fmla="*/ 2730 h 3074"/>
                <a:gd name="T74" fmla="*/ 2142 w 4332"/>
                <a:gd name="T75" fmla="*/ 2613 h 3074"/>
                <a:gd name="T76" fmla="*/ 2043 w 4332"/>
                <a:gd name="T77" fmla="*/ 2613 h 3074"/>
                <a:gd name="T78" fmla="*/ 1851 w 4332"/>
                <a:gd name="T79" fmla="*/ 2613 h 3074"/>
                <a:gd name="T80" fmla="*/ 1944 w 4332"/>
                <a:gd name="T81" fmla="*/ 2334 h 3074"/>
                <a:gd name="T82" fmla="*/ 1746 w 4332"/>
                <a:gd name="T83" fmla="*/ 2381 h 3074"/>
                <a:gd name="T84" fmla="*/ 1705 w 4332"/>
                <a:gd name="T85" fmla="*/ 2491 h 3074"/>
                <a:gd name="T86" fmla="*/ 1711 w 4332"/>
                <a:gd name="T87" fmla="*/ 2538 h 3074"/>
                <a:gd name="T88" fmla="*/ 1304 w 4332"/>
                <a:gd name="T89" fmla="*/ 2817 h 3074"/>
                <a:gd name="T90" fmla="*/ 1106 w 4332"/>
                <a:gd name="T91" fmla="*/ 2841 h 3074"/>
                <a:gd name="T92" fmla="*/ 681 w 4332"/>
                <a:gd name="T93" fmla="*/ 2596 h 3074"/>
                <a:gd name="T94" fmla="*/ 401 w 4332"/>
                <a:gd name="T95" fmla="*/ 2532 h 3074"/>
                <a:gd name="T96" fmla="*/ 308 w 4332"/>
                <a:gd name="T97" fmla="*/ 2602 h 3074"/>
                <a:gd name="T98" fmla="*/ 169 w 4332"/>
                <a:gd name="T99" fmla="*/ 2515 h 30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332" h="3074">
                  <a:moveTo>
                    <a:pt x="2072" y="2642"/>
                  </a:moveTo>
                  <a:lnTo>
                    <a:pt x="2072" y="2642"/>
                  </a:lnTo>
                  <a:cubicBezTo>
                    <a:pt x="2049" y="2648"/>
                    <a:pt x="2037" y="2666"/>
                    <a:pt x="2026" y="2683"/>
                  </a:cubicBezTo>
                  <a:cubicBezTo>
                    <a:pt x="2043" y="2683"/>
                    <a:pt x="2055" y="2683"/>
                    <a:pt x="2078" y="2683"/>
                  </a:cubicBezTo>
                  <a:cubicBezTo>
                    <a:pt x="2078" y="2672"/>
                    <a:pt x="2072" y="2660"/>
                    <a:pt x="2072" y="2642"/>
                  </a:cubicBezTo>
                  <a:close/>
                  <a:moveTo>
                    <a:pt x="0" y="2415"/>
                  </a:moveTo>
                  <a:lnTo>
                    <a:pt x="0" y="2415"/>
                  </a:lnTo>
                  <a:lnTo>
                    <a:pt x="0" y="2415"/>
                  </a:lnTo>
                  <a:cubicBezTo>
                    <a:pt x="6" y="5"/>
                    <a:pt x="6" y="5"/>
                    <a:pt x="6" y="5"/>
                  </a:cubicBezTo>
                  <a:lnTo>
                    <a:pt x="6" y="5"/>
                  </a:lnTo>
                  <a:cubicBezTo>
                    <a:pt x="29" y="0"/>
                    <a:pt x="29" y="0"/>
                    <a:pt x="29" y="0"/>
                  </a:cubicBezTo>
                  <a:cubicBezTo>
                    <a:pt x="70" y="23"/>
                    <a:pt x="99" y="17"/>
                    <a:pt x="145" y="34"/>
                  </a:cubicBezTo>
                  <a:cubicBezTo>
                    <a:pt x="204" y="58"/>
                    <a:pt x="221" y="104"/>
                    <a:pt x="285" y="104"/>
                  </a:cubicBezTo>
                  <a:cubicBezTo>
                    <a:pt x="320" y="104"/>
                    <a:pt x="314" y="40"/>
                    <a:pt x="349" y="40"/>
                  </a:cubicBezTo>
                  <a:cubicBezTo>
                    <a:pt x="384" y="40"/>
                    <a:pt x="407" y="58"/>
                    <a:pt x="442" y="58"/>
                  </a:cubicBezTo>
                  <a:cubicBezTo>
                    <a:pt x="466" y="58"/>
                    <a:pt x="477" y="52"/>
                    <a:pt x="501" y="52"/>
                  </a:cubicBezTo>
                  <a:cubicBezTo>
                    <a:pt x="547" y="52"/>
                    <a:pt x="570" y="93"/>
                    <a:pt x="599" y="133"/>
                  </a:cubicBezTo>
                  <a:cubicBezTo>
                    <a:pt x="605" y="145"/>
                    <a:pt x="611" y="157"/>
                    <a:pt x="623" y="168"/>
                  </a:cubicBezTo>
                  <a:cubicBezTo>
                    <a:pt x="646" y="186"/>
                    <a:pt x="693" y="168"/>
                    <a:pt x="693" y="197"/>
                  </a:cubicBezTo>
                  <a:cubicBezTo>
                    <a:pt x="693" y="221"/>
                    <a:pt x="681" y="238"/>
                    <a:pt x="681" y="267"/>
                  </a:cubicBezTo>
                  <a:cubicBezTo>
                    <a:pt x="681" y="296"/>
                    <a:pt x="704" y="308"/>
                    <a:pt x="716" y="331"/>
                  </a:cubicBezTo>
                  <a:cubicBezTo>
                    <a:pt x="739" y="384"/>
                    <a:pt x="745" y="442"/>
                    <a:pt x="797" y="442"/>
                  </a:cubicBezTo>
                  <a:cubicBezTo>
                    <a:pt x="832" y="442"/>
                    <a:pt x="838" y="396"/>
                    <a:pt x="838" y="360"/>
                  </a:cubicBezTo>
                  <a:cubicBezTo>
                    <a:pt x="844" y="331"/>
                    <a:pt x="873" y="326"/>
                    <a:pt x="879" y="296"/>
                  </a:cubicBezTo>
                  <a:cubicBezTo>
                    <a:pt x="902" y="366"/>
                    <a:pt x="972" y="372"/>
                    <a:pt x="1036" y="390"/>
                  </a:cubicBezTo>
                  <a:cubicBezTo>
                    <a:pt x="1088" y="401"/>
                    <a:pt x="1106" y="430"/>
                    <a:pt x="1153" y="448"/>
                  </a:cubicBezTo>
                  <a:cubicBezTo>
                    <a:pt x="1147" y="477"/>
                    <a:pt x="1129" y="489"/>
                    <a:pt x="1129" y="518"/>
                  </a:cubicBezTo>
                  <a:cubicBezTo>
                    <a:pt x="1129" y="576"/>
                    <a:pt x="1129" y="622"/>
                    <a:pt x="1170" y="663"/>
                  </a:cubicBezTo>
                  <a:cubicBezTo>
                    <a:pt x="1199" y="692"/>
                    <a:pt x="1257" y="686"/>
                    <a:pt x="1257" y="727"/>
                  </a:cubicBezTo>
                  <a:cubicBezTo>
                    <a:pt x="1257" y="768"/>
                    <a:pt x="1257" y="768"/>
                    <a:pt x="1257" y="768"/>
                  </a:cubicBezTo>
                  <a:cubicBezTo>
                    <a:pt x="1257" y="797"/>
                    <a:pt x="1298" y="791"/>
                    <a:pt x="1321" y="797"/>
                  </a:cubicBezTo>
                  <a:cubicBezTo>
                    <a:pt x="1362" y="809"/>
                    <a:pt x="1379" y="838"/>
                    <a:pt x="1414" y="861"/>
                  </a:cubicBezTo>
                  <a:cubicBezTo>
                    <a:pt x="1479" y="902"/>
                    <a:pt x="1525" y="919"/>
                    <a:pt x="1560" y="983"/>
                  </a:cubicBezTo>
                  <a:cubicBezTo>
                    <a:pt x="1572" y="1007"/>
                    <a:pt x="1595" y="1007"/>
                    <a:pt x="1612" y="1024"/>
                  </a:cubicBezTo>
                  <a:cubicBezTo>
                    <a:pt x="1647" y="1082"/>
                    <a:pt x="1665" y="1123"/>
                    <a:pt x="1723" y="1164"/>
                  </a:cubicBezTo>
                  <a:cubicBezTo>
                    <a:pt x="1764" y="1199"/>
                    <a:pt x="1787" y="1240"/>
                    <a:pt x="1845" y="1240"/>
                  </a:cubicBezTo>
                  <a:cubicBezTo>
                    <a:pt x="1857" y="1240"/>
                    <a:pt x="1857" y="1228"/>
                    <a:pt x="1868" y="1222"/>
                  </a:cubicBezTo>
                  <a:cubicBezTo>
                    <a:pt x="1892" y="1216"/>
                    <a:pt x="1909" y="1222"/>
                    <a:pt x="1933" y="1216"/>
                  </a:cubicBezTo>
                  <a:cubicBezTo>
                    <a:pt x="1927" y="1193"/>
                    <a:pt x="1915" y="1187"/>
                    <a:pt x="1915" y="1164"/>
                  </a:cubicBezTo>
                  <a:cubicBezTo>
                    <a:pt x="1915" y="1117"/>
                    <a:pt x="1962" y="1082"/>
                    <a:pt x="2008" y="1082"/>
                  </a:cubicBezTo>
                  <a:cubicBezTo>
                    <a:pt x="2049" y="1082"/>
                    <a:pt x="2072" y="1094"/>
                    <a:pt x="2113" y="1094"/>
                  </a:cubicBezTo>
                  <a:cubicBezTo>
                    <a:pt x="2142" y="1094"/>
                    <a:pt x="2148" y="1071"/>
                    <a:pt x="2171" y="1071"/>
                  </a:cubicBezTo>
                  <a:cubicBezTo>
                    <a:pt x="2253" y="1071"/>
                    <a:pt x="2270" y="1164"/>
                    <a:pt x="2346" y="1164"/>
                  </a:cubicBezTo>
                  <a:cubicBezTo>
                    <a:pt x="2358" y="1164"/>
                    <a:pt x="2358" y="1152"/>
                    <a:pt x="2369" y="1152"/>
                  </a:cubicBezTo>
                  <a:cubicBezTo>
                    <a:pt x="2393" y="1152"/>
                    <a:pt x="2398" y="1170"/>
                    <a:pt x="2427" y="1170"/>
                  </a:cubicBezTo>
                  <a:cubicBezTo>
                    <a:pt x="2439" y="1170"/>
                    <a:pt x="2445" y="1164"/>
                    <a:pt x="2462" y="1164"/>
                  </a:cubicBezTo>
                  <a:cubicBezTo>
                    <a:pt x="2480" y="1164"/>
                    <a:pt x="2486" y="1181"/>
                    <a:pt x="2497" y="1187"/>
                  </a:cubicBezTo>
                  <a:cubicBezTo>
                    <a:pt x="2532" y="1199"/>
                    <a:pt x="2561" y="1193"/>
                    <a:pt x="2596" y="1193"/>
                  </a:cubicBezTo>
                  <a:cubicBezTo>
                    <a:pt x="2620" y="1193"/>
                    <a:pt x="2620" y="1193"/>
                    <a:pt x="2620" y="1193"/>
                  </a:cubicBezTo>
                  <a:cubicBezTo>
                    <a:pt x="2620" y="1170"/>
                    <a:pt x="2620" y="1170"/>
                    <a:pt x="2620" y="1170"/>
                  </a:cubicBezTo>
                  <a:cubicBezTo>
                    <a:pt x="2625" y="1164"/>
                    <a:pt x="2631" y="1158"/>
                    <a:pt x="2637" y="1158"/>
                  </a:cubicBezTo>
                  <a:cubicBezTo>
                    <a:pt x="2649" y="1158"/>
                    <a:pt x="2654" y="1164"/>
                    <a:pt x="2666" y="1164"/>
                  </a:cubicBezTo>
                  <a:cubicBezTo>
                    <a:pt x="2678" y="1164"/>
                    <a:pt x="2684" y="1164"/>
                    <a:pt x="2695" y="1164"/>
                  </a:cubicBezTo>
                  <a:cubicBezTo>
                    <a:pt x="2719" y="1164"/>
                    <a:pt x="2730" y="1187"/>
                    <a:pt x="2753" y="1193"/>
                  </a:cubicBezTo>
                  <a:cubicBezTo>
                    <a:pt x="2812" y="1216"/>
                    <a:pt x="2847" y="1240"/>
                    <a:pt x="2911" y="1240"/>
                  </a:cubicBezTo>
                  <a:cubicBezTo>
                    <a:pt x="2940" y="1240"/>
                    <a:pt x="2934" y="1187"/>
                    <a:pt x="2963" y="1181"/>
                  </a:cubicBezTo>
                  <a:cubicBezTo>
                    <a:pt x="3050" y="1158"/>
                    <a:pt x="3097" y="1135"/>
                    <a:pt x="3184" y="1135"/>
                  </a:cubicBezTo>
                  <a:cubicBezTo>
                    <a:pt x="3260" y="1135"/>
                    <a:pt x="3306" y="1146"/>
                    <a:pt x="3365" y="1193"/>
                  </a:cubicBezTo>
                  <a:cubicBezTo>
                    <a:pt x="3411" y="1222"/>
                    <a:pt x="3405" y="1274"/>
                    <a:pt x="3405" y="1333"/>
                  </a:cubicBezTo>
                  <a:cubicBezTo>
                    <a:pt x="3405" y="1385"/>
                    <a:pt x="3405" y="1385"/>
                    <a:pt x="3405" y="1385"/>
                  </a:cubicBezTo>
                  <a:cubicBezTo>
                    <a:pt x="3405" y="1467"/>
                    <a:pt x="3469" y="1496"/>
                    <a:pt x="3469" y="1577"/>
                  </a:cubicBezTo>
                  <a:cubicBezTo>
                    <a:pt x="3469" y="1595"/>
                    <a:pt x="3464" y="1600"/>
                    <a:pt x="3464" y="1618"/>
                  </a:cubicBezTo>
                  <a:cubicBezTo>
                    <a:pt x="3464" y="1647"/>
                    <a:pt x="3493" y="1653"/>
                    <a:pt x="3522" y="1664"/>
                  </a:cubicBezTo>
                  <a:cubicBezTo>
                    <a:pt x="3568" y="1682"/>
                    <a:pt x="3592" y="1705"/>
                    <a:pt x="3638" y="1723"/>
                  </a:cubicBezTo>
                  <a:cubicBezTo>
                    <a:pt x="4331" y="2072"/>
                    <a:pt x="4331" y="2072"/>
                    <a:pt x="4331" y="2072"/>
                  </a:cubicBezTo>
                  <a:lnTo>
                    <a:pt x="4331" y="2072"/>
                  </a:lnTo>
                  <a:cubicBezTo>
                    <a:pt x="4331" y="2084"/>
                    <a:pt x="4320" y="2101"/>
                    <a:pt x="4302" y="2101"/>
                  </a:cubicBezTo>
                  <a:cubicBezTo>
                    <a:pt x="4273" y="2101"/>
                    <a:pt x="4261" y="2078"/>
                    <a:pt x="4255" y="2055"/>
                  </a:cubicBezTo>
                  <a:cubicBezTo>
                    <a:pt x="4244" y="2060"/>
                    <a:pt x="4238" y="2066"/>
                    <a:pt x="4226" y="2066"/>
                  </a:cubicBezTo>
                  <a:cubicBezTo>
                    <a:pt x="4186" y="2031"/>
                    <a:pt x="4191" y="2037"/>
                    <a:pt x="4226" y="2107"/>
                  </a:cubicBezTo>
                  <a:cubicBezTo>
                    <a:pt x="4226" y="2183"/>
                    <a:pt x="4145" y="2194"/>
                    <a:pt x="4081" y="2223"/>
                  </a:cubicBezTo>
                  <a:cubicBezTo>
                    <a:pt x="4063" y="2223"/>
                    <a:pt x="4063" y="2223"/>
                    <a:pt x="4063" y="2223"/>
                  </a:cubicBezTo>
                  <a:cubicBezTo>
                    <a:pt x="4034" y="2229"/>
                    <a:pt x="4017" y="2235"/>
                    <a:pt x="3982" y="2235"/>
                  </a:cubicBezTo>
                  <a:cubicBezTo>
                    <a:pt x="3959" y="2235"/>
                    <a:pt x="3947" y="2223"/>
                    <a:pt x="3924" y="2223"/>
                  </a:cubicBezTo>
                  <a:cubicBezTo>
                    <a:pt x="3912" y="2223"/>
                    <a:pt x="3906" y="2235"/>
                    <a:pt x="3894" y="2235"/>
                  </a:cubicBezTo>
                  <a:cubicBezTo>
                    <a:pt x="3877" y="2235"/>
                    <a:pt x="3877" y="2223"/>
                    <a:pt x="3860" y="2223"/>
                  </a:cubicBezTo>
                  <a:cubicBezTo>
                    <a:pt x="3790" y="2223"/>
                    <a:pt x="3749" y="2252"/>
                    <a:pt x="3673" y="2252"/>
                  </a:cubicBezTo>
                  <a:cubicBezTo>
                    <a:pt x="3650" y="2252"/>
                    <a:pt x="3632" y="2252"/>
                    <a:pt x="3621" y="2235"/>
                  </a:cubicBezTo>
                  <a:cubicBezTo>
                    <a:pt x="3603" y="2258"/>
                    <a:pt x="3574" y="2252"/>
                    <a:pt x="3539" y="2258"/>
                  </a:cubicBezTo>
                  <a:cubicBezTo>
                    <a:pt x="3510" y="2264"/>
                    <a:pt x="3493" y="2276"/>
                    <a:pt x="3464" y="2276"/>
                  </a:cubicBezTo>
                  <a:cubicBezTo>
                    <a:pt x="3452" y="2276"/>
                    <a:pt x="3452" y="2258"/>
                    <a:pt x="3446" y="2247"/>
                  </a:cubicBezTo>
                  <a:cubicBezTo>
                    <a:pt x="3429" y="2287"/>
                    <a:pt x="3382" y="2293"/>
                    <a:pt x="3336" y="2293"/>
                  </a:cubicBezTo>
                  <a:cubicBezTo>
                    <a:pt x="3318" y="2293"/>
                    <a:pt x="3312" y="2264"/>
                    <a:pt x="3295" y="2264"/>
                  </a:cubicBezTo>
                  <a:cubicBezTo>
                    <a:pt x="3260" y="2264"/>
                    <a:pt x="3242" y="2270"/>
                    <a:pt x="3208" y="2276"/>
                  </a:cubicBezTo>
                  <a:cubicBezTo>
                    <a:pt x="3208" y="2282"/>
                    <a:pt x="3208" y="2287"/>
                    <a:pt x="3208" y="2293"/>
                  </a:cubicBezTo>
                  <a:cubicBezTo>
                    <a:pt x="3208" y="2316"/>
                    <a:pt x="3213" y="2334"/>
                    <a:pt x="3225" y="2352"/>
                  </a:cubicBezTo>
                  <a:cubicBezTo>
                    <a:pt x="3184" y="2375"/>
                    <a:pt x="3126" y="2375"/>
                    <a:pt x="3126" y="2421"/>
                  </a:cubicBezTo>
                  <a:cubicBezTo>
                    <a:pt x="3126" y="2427"/>
                    <a:pt x="3126" y="2427"/>
                    <a:pt x="3126" y="2433"/>
                  </a:cubicBezTo>
                  <a:cubicBezTo>
                    <a:pt x="3155" y="2415"/>
                    <a:pt x="3167" y="2404"/>
                    <a:pt x="3202" y="2398"/>
                  </a:cubicBezTo>
                  <a:cubicBezTo>
                    <a:pt x="3143" y="2456"/>
                    <a:pt x="3126" y="2497"/>
                    <a:pt x="3068" y="2555"/>
                  </a:cubicBezTo>
                  <a:cubicBezTo>
                    <a:pt x="3015" y="2608"/>
                    <a:pt x="2986" y="2637"/>
                    <a:pt x="2928" y="2683"/>
                  </a:cubicBezTo>
                  <a:cubicBezTo>
                    <a:pt x="2899" y="2707"/>
                    <a:pt x="2887" y="2724"/>
                    <a:pt x="2852" y="2736"/>
                  </a:cubicBezTo>
                  <a:cubicBezTo>
                    <a:pt x="2800" y="2753"/>
                    <a:pt x="2765" y="2741"/>
                    <a:pt x="2719" y="2759"/>
                  </a:cubicBezTo>
                  <a:cubicBezTo>
                    <a:pt x="2660" y="2782"/>
                    <a:pt x="2625" y="2805"/>
                    <a:pt x="2567" y="2805"/>
                  </a:cubicBezTo>
                  <a:cubicBezTo>
                    <a:pt x="2550" y="2805"/>
                    <a:pt x="2538" y="2805"/>
                    <a:pt x="2521" y="2805"/>
                  </a:cubicBezTo>
                  <a:cubicBezTo>
                    <a:pt x="2526" y="2835"/>
                    <a:pt x="2538" y="2852"/>
                    <a:pt x="2556" y="2881"/>
                  </a:cubicBezTo>
                  <a:cubicBezTo>
                    <a:pt x="2561" y="2899"/>
                    <a:pt x="2567" y="2922"/>
                    <a:pt x="2585" y="2922"/>
                  </a:cubicBezTo>
                  <a:cubicBezTo>
                    <a:pt x="2608" y="2922"/>
                    <a:pt x="2625" y="2910"/>
                    <a:pt x="2643" y="2899"/>
                  </a:cubicBezTo>
                  <a:cubicBezTo>
                    <a:pt x="2643" y="2904"/>
                    <a:pt x="2643" y="2910"/>
                    <a:pt x="2643" y="2916"/>
                  </a:cubicBezTo>
                  <a:cubicBezTo>
                    <a:pt x="2643" y="2980"/>
                    <a:pt x="2637" y="3015"/>
                    <a:pt x="2631" y="3073"/>
                  </a:cubicBezTo>
                  <a:cubicBezTo>
                    <a:pt x="2590" y="3062"/>
                    <a:pt x="2590" y="3021"/>
                    <a:pt x="2573" y="2980"/>
                  </a:cubicBezTo>
                  <a:cubicBezTo>
                    <a:pt x="2556" y="2945"/>
                    <a:pt x="2532" y="2928"/>
                    <a:pt x="2532" y="2887"/>
                  </a:cubicBezTo>
                  <a:cubicBezTo>
                    <a:pt x="2497" y="2881"/>
                    <a:pt x="2480" y="2864"/>
                    <a:pt x="2445" y="2864"/>
                  </a:cubicBezTo>
                  <a:cubicBezTo>
                    <a:pt x="2416" y="2864"/>
                    <a:pt x="2422" y="2904"/>
                    <a:pt x="2416" y="2934"/>
                  </a:cubicBezTo>
                  <a:cubicBezTo>
                    <a:pt x="2387" y="2904"/>
                    <a:pt x="2387" y="2881"/>
                    <a:pt x="2369" y="2846"/>
                  </a:cubicBezTo>
                  <a:cubicBezTo>
                    <a:pt x="2358" y="2835"/>
                    <a:pt x="2340" y="2829"/>
                    <a:pt x="2340" y="2811"/>
                  </a:cubicBezTo>
                  <a:cubicBezTo>
                    <a:pt x="2340" y="2800"/>
                    <a:pt x="2352" y="2800"/>
                    <a:pt x="2358" y="2794"/>
                  </a:cubicBezTo>
                  <a:cubicBezTo>
                    <a:pt x="2352" y="2776"/>
                    <a:pt x="2358" y="2753"/>
                    <a:pt x="2340" y="2753"/>
                  </a:cubicBezTo>
                  <a:cubicBezTo>
                    <a:pt x="2311" y="2753"/>
                    <a:pt x="2299" y="2776"/>
                    <a:pt x="2276" y="2782"/>
                  </a:cubicBezTo>
                  <a:cubicBezTo>
                    <a:pt x="2259" y="2788"/>
                    <a:pt x="2253" y="2788"/>
                    <a:pt x="2235" y="2788"/>
                  </a:cubicBezTo>
                  <a:cubicBezTo>
                    <a:pt x="2206" y="2788"/>
                    <a:pt x="2206" y="2759"/>
                    <a:pt x="2189" y="2730"/>
                  </a:cubicBezTo>
                  <a:cubicBezTo>
                    <a:pt x="2165" y="2707"/>
                    <a:pt x="2136" y="2695"/>
                    <a:pt x="2136" y="2660"/>
                  </a:cubicBezTo>
                  <a:cubicBezTo>
                    <a:pt x="2136" y="2648"/>
                    <a:pt x="2148" y="2637"/>
                    <a:pt x="2148" y="2625"/>
                  </a:cubicBezTo>
                  <a:cubicBezTo>
                    <a:pt x="2148" y="2619"/>
                    <a:pt x="2142" y="2619"/>
                    <a:pt x="2142" y="2613"/>
                  </a:cubicBezTo>
                  <a:cubicBezTo>
                    <a:pt x="2136" y="2613"/>
                    <a:pt x="2136" y="2613"/>
                    <a:pt x="2136" y="2613"/>
                  </a:cubicBezTo>
                  <a:cubicBezTo>
                    <a:pt x="2119" y="2613"/>
                    <a:pt x="2113" y="2619"/>
                    <a:pt x="2096" y="2619"/>
                  </a:cubicBezTo>
                  <a:cubicBezTo>
                    <a:pt x="2043" y="2613"/>
                    <a:pt x="2043" y="2613"/>
                    <a:pt x="2043" y="2613"/>
                  </a:cubicBezTo>
                  <a:cubicBezTo>
                    <a:pt x="2008" y="2613"/>
                    <a:pt x="1985" y="2613"/>
                    <a:pt x="1956" y="2637"/>
                  </a:cubicBezTo>
                  <a:cubicBezTo>
                    <a:pt x="1933" y="2648"/>
                    <a:pt x="1927" y="2672"/>
                    <a:pt x="1904" y="2672"/>
                  </a:cubicBezTo>
                  <a:cubicBezTo>
                    <a:pt x="1868" y="2672"/>
                    <a:pt x="1851" y="2642"/>
                    <a:pt x="1851" y="2613"/>
                  </a:cubicBezTo>
                  <a:cubicBezTo>
                    <a:pt x="1851" y="2578"/>
                    <a:pt x="1898" y="2590"/>
                    <a:pt x="1921" y="2567"/>
                  </a:cubicBezTo>
                  <a:cubicBezTo>
                    <a:pt x="1962" y="2526"/>
                    <a:pt x="1991" y="2497"/>
                    <a:pt x="1991" y="2439"/>
                  </a:cubicBezTo>
                  <a:cubicBezTo>
                    <a:pt x="1991" y="2392"/>
                    <a:pt x="1973" y="2369"/>
                    <a:pt x="1944" y="2334"/>
                  </a:cubicBezTo>
                  <a:cubicBezTo>
                    <a:pt x="1927" y="2311"/>
                    <a:pt x="1927" y="2282"/>
                    <a:pt x="1898" y="2282"/>
                  </a:cubicBezTo>
                  <a:cubicBezTo>
                    <a:pt x="1874" y="2282"/>
                    <a:pt x="1868" y="2305"/>
                    <a:pt x="1851" y="2322"/>
                  </a:cubicBezTo>
                  <a:cubicBezTo>
                    <a:pt x="1816" y="2346"/>
                    <a:pt x="1787" y="2352"/>
                    <a:pt x="1746" y="2381"/>
                  </a:cubicBezTo>
                  <a:cubicBezTo>
                    <a:pt x="1723" y="2392"/>
                    <a:pt x="1705" y="2404"/>
                    <a:pt x="1688" y="2421"/>
                  </a:cubicBezTo>
                  <a:cubicBezTo>
                    <a:pt x="1676" y="2439"/>
                    <a:pt x="1653" y="2439"/>
                    <a:pt x="1653" y="2456"/>
                  </a:cubicBezTo>
                  <a:cubicBezTo>
                    <a:pt x="1653" y="2479"/>
                    <a:pt x="1682" y="2491"/>
                    <a:pt x="1705" y="2491"/>
                  </a:cubicBezTo>
                  <a:cubicBezTo>
                    <a:pt x="1741" y="2491"/>
                    <a:pt x="1758" y="2468"/>
                    <a:pt x="1787" y="2450"/>
                  </a:cubicBezTo>
                  <a:cubicBezTo>
                    <a:pt x="1793" y="2456"/>
                    <a:pt x="1799" y="2462"/>
                    <a:pt x="1799" y="2468"/>
                  </a:cubicBezTo>
                  <a:cubicBezTo>
                    <a:pt x="1799" y="2515"/>
                    <a:pt x="1752" y="2520"/>
                    <a:pt x="1711" y="2538"/>
                  </a:cubicBezTo>
                  <a:cubicBezTo>
                    <a:pt x="1642" y="2578"/>
                    <a:pt x="1601" y="2608"/>
                    <a:pt x="1525" y="2642"/>
                  </a:cubicBezTo>
                  <a:cubicBezTo>
                    <a:pt x="1444" y="2683"/>
                    <a:pt x="1426" y="2741"/>
                    <a:pt x="1356" y="2794"/>
                  </a:cubicBezTo>
                  <a:cubicBezTo>
                    <a:pt x="1339" y="2805"/>
                    <a:pt x="1321" y="2805"/>
                    <a:pt x="1304" y="2817"/>
                  </a:cubicBezTo>
                  <a:cubicBezTo>
                    <a:pt x="1281" y="2841"/>
                    <a:pt x="1286" y="2893"/>
                    <a:pt x="1251" y="2893"/>
                  </a:cubicBezTo>
                  <a:cubicBezTo>
                    <a:pt x="1193" y="2893"/>
                    <a:pt x="1176" y="2829"/>
                    <a:pt x="1123" y="2829"/>
                  </a:cubicBezTo>
                  <a:cubicBezTo>
                    <a:pt x="1118" y="2829"/>
                    <a:pt x="1112" y="2841"/>
                    <a:pt x="1106" y="2841"/>
                  </a:cubicBezTo>
                  <a:cubicBezTo>
                    <a:pt x="1059" y="2841"/>
                    <a:pt x="1048" y="2794"/>
                    <a:pt x="1001" y="2771"/>
                  </a:cubicBezTo>
                  <a:cubicBezTo>
                    <a:pt x="960" y="2753"/>
                    <a:pt x="925" y="2759"/>
                    <a:pt x="885" y="2730"/>
                  </a:cubicBezTo>
                  <a:cubicBezTo>
                    <a:pt x="809" y="2672"/>
                    <a:pt x="780" y="2596"/>
                    <a:pt x="681" y="2596"/>
                  </a:cubicBezTo>
                  <a:cubicBezTo>
                    <a:pt x="646" y="2596"/>
                    <a:pt x="629" y="2619"/>
                    <a:pt x="588" y="2619"/>
                  </a:cubicBezTo>
                  <a:cubicBezTo>
                    <a:pt x="570" y="2619"/>
                    <a:pt x="564" y="2602"/>
                    <a:pt x="547" y="2590"/>
                  </a:cubicBezTo>
                  <a:cubicBezTo>
                    <a:pt x="501" y="2555"/>
                    <a:pt x="466" y="2532"/>
                    <a:pt x="401" y="2532"/>
                  </a:cubicBezTo>
                  <a:cubicBezTo>
                    <a:pt x="384" y="2532"/>
                    <a:pt x="378" y="2544"/>
                    <a:pt x="361" y="2549"/>
                  </a:cubicBezTo>
                  <a:cubicBezTo>
                    <a:pt x="338" y="2555"/>
                    <a:pt x="303" y="2549"/>
                    <a:pt x="303" y="2573"/>
                  </a:cubicBezTo>
                  <a:cubicBezTo>
                    <a:pt x="303" y="2584"/>
                    <a:pt x="308" y="2590"/>
                    <a:pt x="308" y="2602"/>
                  </a:cubicBezTo>
                  <a:cubicBezTo>
                    <a:pt x="308" y="2619"/>
                    <a:pt x="308" y="2619"/>
                    <a:pt x="308" y="2619"/>
                  </a:cubicBezTo>
                  <a:cubicBezTo>
                    <a:pt x="291" y="2619"/>
                    <a:pt x="291" y="2619"/>
                    <a:pt x="291" y="2619"/>
                  </a:cubicBezTo>
                  <a:cubicBezTo>
                    <a:pt x="233" y="2596"/>
                    <a:pt x="215" y="2561"/>
                    <a:pt x="169" y="2515"/>
                  </a:cubicBezTo>
                  <a:cubicBezTo>
                    <a:pt x="116" y="2456"/>
                    <a:pt x="70" y="2427"/>
                    <a:pt x="0" y="2415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28575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8" name="Freeform 97"/>
            <p:cNvSpPr>
              <a:spLocks noChangeArrowheads="1"/>
            </p:cNvSpPr>
            <p:nvPr/>
          </p:nvSpPr>
          <p:spPr bwMode="auto">
            <a:xfrm>
              <a:off x="18847261" y="7333957"/>
              <a:ext cx="2669596" cy="2367092"/>
            </a:xfrm>
            <a:custGeom>
              <a:avLst/>
              <a:gdLst>
                <a:gd name="T0" fmla="*/ 4331 w 6067"/>
                <a:gd name="T1" fmla="*/ 5314 h 5379"/>
                <a:gd name="T2" fmla="*/ 4290 w 6067"/>
                <a:gd name="T3" fmla="*/ 5145 h 5379"/>
                <a:gd name="T4" fmla="*/ 4343 w 6067"/>
                <a:gd name="T5" fmla="*/ 4912 h 5379"/>
                <a:gd name="T6" fmla="*/ 4412 w 6067"/>
                <a:gd name="T7" fmla="*/ 4615 h 5379"/>
                <a:gd name="T8" fmla="*/ 4453 w 6067"/>
                <a:gd name="T9" fmla="*/ 4307 h 5379"/>
                <a:gd name="T10" fmla="*/ 4605 w 6067"/>
                <a:gd name="T11" fmla="*/ 3992 h 5379"/>
                <a:gd name="T12" fmla="*/ 4651 w 6067"/>
                <a:gd name="T13" fmla="*/ 3969 h 5379"/>
                <a:gd name="T14" fmla="*/ 4674 w 6067"/>
                <a:gd name="T15" fmla="*/ 3894 h 5379"/>
                <a:gd name="T16" fmla="*/ 4762 w 6067"/>
                <a:gd name="T17" fmla="*/ 3666 h 5379"/>
                <a:gd name="T18" fmla="*/ 4866 w 6067"/>
                <a:gd name="T19" fmla="*/ 3387 h 5379"/>
                <a:gd name="T20" fmla="*/ 4901 w 6067"/>
                <a:gd name="T21" fmla="*/ 3038 h 5379"/>
                <a:gd name="T22" fmla="*/ 4948 w 6067"/>
                <a:gd name="T23" fmla="*/ 2974 h 5379"/>
                <a:gd name="T24" fmla="*/ 5082 w 6067"/>
                <a:gd name="T25" fmla="*/ 2828 h 5379"/>
                <a:gd name="T26" fmla="*/ 5123 w 6067"/>
                <a:gd name="T27" fmla="*/ 2799 h 5379"/>
                <a:gd name="T28" fmla="*/ 5414 w 6067"/>
                <a:gd name="T29" fmla="*/ 2496 h 5379"/>
                <a:gd name="T30" fmla="*/ 5501 w 6067"/>
                <a:gd name="T31" fmla="*/ 2310 h 5379"/>
                <a:gd name="T32" fmla="*/ 5670 w 6067"/>
                <a:gd name="T33" fmla="*/ 2031 h 5379"/>
                <a:gd name="T34" fmla="*/ 5821 w 6067"/>
                <a:gd name="T35" fmla="*/ 1583 h 5379"/>
                <a:gd name="T36" fmla="*/ 5862 w 6067"/>
                <a:gd name="T37" fmla="*/ 1140 h 5379"/>
                <a:gd name="T38" fmla="*/ 5914 w 6067"/>
                <a:gd name="T39" fmla="*/ 936 h 5379"/>
                <a:gd name="T40" fmla="*/ 5868 w 6067"/>
                <a:gd name="T41" fmla="*/ 703 h 5379"/>
                <a:gd name="T42" fmla="*/ 6043 w 6067"/>
                <a:gd name="T43" fmla="*/ 174 h 5379"/>
                <a:gd name="T44" fmla="*/ 5955 w 6067"/>
                <a:gd name="T45" fmla="*/ 46 h 5379"/>
                <a:gd name="T46" fmla="*/ 5693 w 6067"/>
                <a:gd name="T47" fmla="*/ 104 h 5379"/>
                <a:gd name="T48" fmla="*/ 5286 w 6067"/>
                <a:gd name="T49" fmla="*/ 214 h 5379"/>
                <a:gd name="T50" fmla="*/ 5227 w 6067"/>
                <a:gd name="T51" fmla="*/ 447 h 5379"/>
                <a:gd name="T52" fmla="*/ 4913 w 6067"/>
                <a:gd name="T53" fmla="*/ 389 h 5379"/>
                <a:gd name="T54" fmla="*/ 4610 w 6067"/>
                <a:gd name="T55" fmla="*/ 273 h 5379"/>
                <a:gd name="T56" fmla="*/ 4261 w 6067"/>
                <a:gd name="T57" fmla="*/ 255 h 5379"/>
                <a:gd name="T58" fmla="*/ 3894 w 6067"/>
                <a:gd name="T59" fmla="*/ 389 h 5379"/>
                <a:gd name="T60" fmla="*/ 0 w 6067"/>
                <a:gd name="T61" fmla="*/ 3311 h 5379"/>
                <a:gd name="T62" fmla="*/ 279 w 6067"/>
                <a:gd name="T63" fmla="*/ 3410 h 5379"/>
                <a:gd name="T64" fmla="*/ 593 w 6067"/>
                <a:gd name="T65" fmla="*/ 3439 h 5379"/>
                <a:gd name="T66" fmla="*/ 710 w 6067"/>
                <a:gd name="T67" fmla="*/ 3637 h 5379"/>
                <a:gd name="T68" fmla="*/ 1030 w 6067"/>
                <a:gd name="T69" fmla="*/ 3696 h 5379"/>
                <a:gd name="T70" fmla="*/ 1251 w 6067"/>
                <a:gd name="T71" fmla="*/ 4033 h 5379"/>
                <a:gd name="T72" fmla="*/ 1554 w 6067"/>
                <a:gd name="T73" fmla="*/ 4289 h 5379"/>
                <a:gd name="T74" fmla="*/ 1862 w 6067"/>
                <a:gd name="T75" fmla="*/ 4528 h 5379"/>
                <a:gd name="T76" fmla="*/ 2107 w 6067"/>
                <a:gd name="T77" fmla="*/ 4400 h 5379"/>
                <a:gd name="T78" fmla="*/ 2421 w 6067"/>
                <a:gd name="T79" fmla="*/ 4476 h 5379"/>
                <a:gd name="T80" fmla="*/ 2614 w 6067"/>
                <a:gd name="T81" fmla="*/ 4499 h 5379"/>
                <a:gd name="T82" fmla="*/ 2689 w 6067"/>
                <a:gd name="T83" fmla="*/ 4470 h 5379"/>
                <a:gd name="T84" fmla="*/ 3178 w 6067"/>
                <a:gd name="T85" fmla="*/ 4441 h 5379"/>
                <a:gd name="T86" fmla="*/ 3463 w 6067"/>
                <a:gd name="T87" fmla="*/ 4883 h 5379"/>
                <a:gd name="T88" fmla="*/ 4325 w 6067"/>
                <a:gd name="T89" fmla="*/ 5378 h 5379"/>
                <a:gd name="T90" fmla="*/ 4046 w 6067"/>
                <a:gd name="T91" fmla="*/ 4068 h 5379"/>
                <a:gd name="T92" fmla="*/ 3912 w 6067"/>
                <a:gd name="T93" fmla="*/ 4348 h 5379"/>
                <a:gd name="T94" fmla="*/ 3731 w 6067"/>
                <a:gd name="T95" fmla="*/ 4220 h 5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067" h="5379">
                  <a:moveTo>
                    <a:pt x="4325" y="5378"/>
                  </a:moveTo>
                  <a:lnTo>
                    <a:pt x="4325" y="5378"/>
                  </a:lnTo>
                  <a:cubicBezTo>
                    <a:pt x="4331" y="5372"/>
                    <a:pt x="4331" y="5366"/>
                    <a:pt x="4331" y="5361"/>
                  </a:cubicBezTo>
                  <a:cubicBezTo>
                    <a:pt x="4331" y="5314"/>
                    <a:pt x="4331" y="5314"/>
                    <a:pt x="4331" y="5314"/>
                  </a:cubicBezTo>
                  <a:cubicBezTo>
                    <a:pt x="4331" y="5273"/>
                    <a:pt x="4343" y="5250"/>
                    <a:pt x="4343" y="5215"/>
                  </a:cubicBezTo>
                  <a:cubicBezTo>
                    <a:pt x="4343" y="5180"/>
                    <a:pt x="4337" y="5163"/>
                    <a:pt x="4337" y="5133"/>
                  </a:cubicBezTo>
                  <a:cubicBezTo>
                    <a:pt x="4314" y="5133"/>
                    <a:pt x="4314" y="5133"/>
                    <a:pt x="4314" y="5133"/>
                  </a:cubicBezTo>
                  <a:cubicBezTo>
                    <a:pt x="4302" y="5133"/>
                    <a:pt x="4302" y="5139"/>
                    <a:pt x="4290" y="5145"/>
                  </a:cubicBezTo>
                  <a:cubicBezTo>
                    <a:pt x="4290" y="5122"/>
                    <a:pt x="4290" y="5122"/>
                    <a:pt x="4290" y="5122"/>
                  </a:cubicBezTo>
                  <a:cubicBezTo>
                    <a:pt x="4308" y="5064"/>
                    <a:pt x="4308" y="5064"/>
                    <a:pt x="4308" y="5064"/>
                  </a:cubicBezTo>
                  <a:cubicBezTo>
                    <a:pt x="4302" y="5052"/>
                    <a:pt x="4296" y="5046"/>
                    <a:pt x="4296" y="5035"/>
                  </a:cubicBezTo>
                  <a:cubicBezTo>
                    <a:pt x="4296" y="4988"/>
                    <a:pt x="4343" y="4965"/>
                    <a:pt x="4343" y="4912"/>
                  </a:cubicBezTo>
                  <a:cubicBezTo>
                    <a:pt x="4343" y="4906"/>
                    <a:pt x="4337" y="4906"/>
                    <a:pt x="4337" y="4906"/>
                  </a:cubicBezTo>
                  <a:cubicBezTo>
                    <a:pt x="4337" y="4854"/>
                    <a:pt x="4377" y="4831"/>
                    <a:pt x="4377" y="4784"/>
                  </a:cubicBezTo>
                  <a:cubicBezTo>
                    <a:pt x="4377" y="4703"/>
                    <a:pt x="4377" y="4703"/>
                    <a:pt x="4377" y="4703"/>
                  </a:cubicBezTo>
                  <a:cubicBezTo>
                    <a:pt x="4377" y="4668"/>
                    <a:pt x="4412" y="4650"/>
                    <a:pt x="4412" y="4615"/>
                  </a:cubicBezTo>
                  <a:cubicBezTo>
                    <a:pt x="4412" y="4569"/>
                    <a:pt x="4389" y="4551"/>
                    <a:pt x="4389" y="4505"/>
                  </a:cubicBezTo>
                  <a:cubicBezTo>
                    <a:pt x="4389" y="4476"/>
                    <a:pt x="4424" y="4470"/>
                    <a:pt x="4424" y="4441"/>
                  </a:cubicBezTo>
                  <a:cubicBezTo>
                    <a:pt x="4424" y="4435"/>
                    <a:pt x="4412" y="4441"/>
                    <a:pt x="4412" y="4435"/>
                  </a:cubicBezTo>
                  <a:cubicBezTo>
                    <a:pt x="4412" y="4383"/>
                    <a:pt x="4453" y="4359"/>
                    <a:pt x="4453" y="4307"/>
                  </a:cubicBezTo>
                  <a:cubicBezTo>
                    <a:pt x="4471" y="4313"/>
                    <a:pt x="4482" y="4295"/>
                    <a:pt x="4488" y="4272"/>
                  </a:cubicBezTo>
                  <a:cubicBezTo>
                    <a:pt x="4500" y="4249"/>
                    <a:pt x="4523" y="4237"/>
                    <a:pt x="4523" y="4208"/>
                  </a:cubicBezTo>
                  <a:cubicBezTo>
                    <a:pt x="4523" y="4150"/>
                    <a:pt x="4558" y="4126"/>
                    <a:pt x="4570" y="4074"/>
                  </a:cubicBezTo>
                  <a:cubicBezTo>
                    <a:pt x="4575" y="4045"/>
                    <a:pt x="4587" y="4016"/>
                    <a:pt x="4605" y="3992"/>
                  </a:cubicBezTo>
                  <a:lnTo>
                    <a:pt x="4605" y="3992"/>
                  </a:lnTo>
                  <a:cubicBezTo>
                    <a:pt x="4599" y="3987"/>
                    <a:pt x="4593" y="3987"/>
                    <a:pt x="4593" y="3975"/>
                  </a:cubicBezTo>
                  <a:cubicBezTo>
                    <a:pt x="4593" y="3958"/>
                    <a:pt x="4634" y="3934"/>
                    <a:pt x="4651" y="3969"/>
                  </a:cubicBezTo>
                  <a:lnTo>
                    <a:pt x="4651" y="3969"/>
                  </a:lnTo>
                  <a:cubicBezTo>
                    <a:pt x="4657" y="3969"/>
                    <a:pt x="4657" y="3969"/>
                    <a:pt x="4663" y="3969"/>
                  </a:cubicBezTo>
                  <a:cubicBezTo>
                    <a:pt x="4669" y="3969"/>
                    <a:pt x="4674" y="3975"/>
                    <a:pt x="4680" y="3975"/>
                  </a:cubicBezTo>
                  <a:cubicBezTo>
                    <a:pt x="4686" y="3975"/>
                    <a:pt x="4692" y="3969"/>
                    <a:pt x="4692" y="3969"/>
                  </a:cubicBezTo>
                  <a:cubicBezTo>
                    <a:pt x="4680" y="3946"/>
                    <a:pt x="4674" y="3928"/>
                    <a:pt x="4674" y="3894"/>
                  </a:cubicBezTo>
                  <a:cubicBezTo>
                    <a:pt x="4674" y="3882"/>
                    <a:pt x="4692" y="3876"/>
                    <a:pt x="4703" y="3876"/>
                  </a:cubicBezTo>
                  <a:cubicBezTo>
                    <a:pt x="4733" y="3894"/>
                    <a:pt x="4738" y="3940"/>
                    <a:pt x="4709" y="3818"/>
                  </a:cubicBezTo>
                  <a:cubicBezTo>
                    <a:pt x="4703" y="3812"/>
                    <a:pt x="4703" y="3800"/>
                    <a:pt x="4698" y="3789"/>
                  </a:cubicBezTo>
                  <a:cubicBezTo>
                    <a:pt x="4738" y="3754"/>
                    <a:pt x="4762" y="3719"/>
                    <a:pt x="4762" y="3666"/>
                  </a:cubicBezTo>
                  <a:cubicBezTo>
                    <a:pt x="4762" y="3608"/>
                    <a:pt x="4762" y="3608"/>
                    <a:pt x="4762" y="3608"/>
                  </a:cubicBezTo>
                  <a:cubicBezTo>
                    <a:pt x="4762" y="3597"/>
                    <a:pt x="4744" y="3591"/>
                    <a:pt x="4744" y="3579"/>
                  </a:cubicBezTo>
                  <a:cubicBezTo>
                    <a:pt x="4744" y="3550"/>
                    <a:pt x="4768" y="3539"/>
                    <a:pt x="4779" y="3515"/>
                  </a:cubicBezTo>
                  <a:cubicBezTo>
                    <a:pt x="4803" y="3463"/>
                    <a:pt x="4832" y="3434"/>
                    <a:pt x="4866" y="3387"/>
                  </a:cubicBezTo>
                  <a:cubicBezTo>
                    <a:pt x="4936" y="3288"/>
                    <a:pt x="4971" y="3213"/>
                    <a:pt x="4971" y="3090"/>
                  </a:cubicBezTo>
                  <a:cubicBezTo>
                    <a:pt x="4971" y="3079"/>
                    <a:pt x="4966" y="3067"/>
                    <a:pt x="4954" y="3067"/>
                  </a:cubicBezTo>
                  <a:cubicBezTo>
                    <a:pt x="4931" y="3067"/>
                    <a:pt x="4925" y="3084"/>
                    <a:pt x="4901" y="3090"/>
                  </a:cubicBezTo>
                  <a:cubicBezTo>
                    <a:pt x="4901" y="3067"/>
                    <a:pt x="4901" y="3055"/>
                    <a:pt x="4901" y="3038"/>
                  </a:cubicBezTo>
                  <a:cubicBezTo>
                    <a:pt x="4901" y="3014"/>
                    <a:pt x="4884" y="3003"/>
                    <a:pt x="4884" y="2985"/>
                  </a:cubicBezTo>
                  <a:cubicBezTo>
                    <a:pt x="4884" y="2980"/>
                    <a:pt x="4890" y="2980"/>
                    <a:pt x="4890" y="2974"/>
                  </a:cubicBezTo>
                  <a:cubicBezTo>
                    <a:pt x="4901" y="2980"/>
                    <a:pt x="4907" y="2991"/>
                    <a:pt x="4919" y="2991"/>
                  </a:cubicBezTo>
                  <a:cubicBezTo>
                    <a:pt x="4931" y="2991"/>
                    <a:pt x="4936" y="2974"/>
                    <a:pt x="4948" y="2974"/>
                  </a:cubicBezTo>
                  <a:cubicBezTo>
                    <a:pt x="4960" y="2974"/>
                    <a:pt x="4966" y="2991"/>
                    <a:pt x="4983" y="2991"/>
                  </a:cubicBezTo>
                  <a:cubicBezTo>
                    <a:pt x="5006" y="2991"/>
                    <a:pt x="5035" y="2980"/>
                    <a:pt x="5035" y="2950"/>
                  </a:cubicBezTo>
                  <a:cubicBezTo>
                    <a:pt x="5035" y="2939"/>
                    <a:pt x="5029" y="2939"/>
                    <a:pt x="5029" y="2927"/>
                  </a:cubicBezTo>
                  <a:cubicBezTo>
                    <a:pt x="5029" y="2881"/>
                    <a:pt x="5082" y="2875"/>
                    <a:pt x="5082" y="2828"/>
                  </a:cubicBezTo>
                  <a:cubicBezTo>
                    <a:pt x="5082" y="2758"/>
                    <a:pt x="5082" y="2758"/>
                    <a:pt x="5082" y="2758"/>
                  </a:cubicBezTo>
                  <a:cubicBezTo>
                    <a:pt x="5082" y="2741"/>
                    <a:pt x="5094" y="2735"/>
                    <a:pt x="5105" y="2735"/>
                  </a:cubicBezTo>
                  <a:cubicBezTo>
                    <a:pt x="5123" y="2735"/>
                    <a:pt x="5123" y="2735"/>
                    <a:pt x="5123" y="2735"/>
                  </a:cubicBezTo>
                  <a:cubicBezTo>
                    <a:pt x="5123" y="2758"/>
                    <a:pt x="5117" y="2776"/>
                    <a:pt x="5123" y="2799"/>
                  </a:cubicBezTo>
                  <a:cubicBezTo>
                    <a:pt x="5140" y="2764"/>
                    <a:pt x="5140" y="2741"/>
                    <a:pt x="5163" y="2706"/>
                  </a:cubicBezTo>
                  <a:cubicBezTo>
                    <a:pt x="5198" y="2648"/>
                    <a:pt x="5251" y="2642"/>
                    <a:pt x="5286" y="2584"/>
                  </a:cubicBezTo>
                  <a:cubicBezTo>
                    <a:pt x="5292" y="2566"/>
                    <a:pt x="5286" y="2555"/>
                    <a:pt x="5297" y="2537"/>
                  </a:cubicBezTo>
                  <a:cubicBezTo>
                    <a:pt x="5321" y="2496"/>
                    <a:pt x="5367" y="2514"/>
                    <a:pt x="5414" y="2496"/>
                  </a:cubicBezTo>
                  <a:cubicBezTo>
                    <a:pt x="5455" y="2479"/>
                    <a:pt x="5466" y="2444"/>
                    <a:pt x="5507" y="2421"/>
                  </a:cubicBezTo>
                  <a:cubicBezTo>
                    <a:pt x="5524" y="2409"/>
                    <a:pt x="5548" y="2398"/>
                    <a:pt x="5548" y="2374"/>
                  </a:cubicBezTo>
                  <a:cubicBezTo>
                    <a:pt x="5548" y="2345"/>
                    <a:pt x="5542" y="2304"/>
                    <a:pt x="5513" y="2304"/>
                  </a:cubicBezTo>
                  <a:cubicBezTo>
                    <a:pt x="5507" y="2304"/>
                    <a:pt x="5507" y="2310"/>
                    <a:pt x="5501" y="2310"/>
                  </a:cubicBezTo>
                  <a:cubicBezTo>
                    <a:pt x="5501" y="2287"/>
                    <a:pt x="5489" y="2275"/>
                    <a:pt x="5489" y="2246"/>
                  </a:cubicBezTo>
                  <a:cubicBezTo>
                    <a:pt x="5489" y="2217"/>
                    <a:pt x="5542" y="2229"/>
                    <a:pt x="5554" y="2205"/>
                  </a:cubicBezTo>
                  <a:cubicBezTo>
                    <a:pt x="5565" y="2182"/>
                    <a:pt x="5559" y="2170"/>
                    <a:pt x="5571" y="2153"/>
                  </a:cubicBezTo>
                  <a:cubicBezTo>
                    <a:pt x="5600" y="2101"/>
                    <a:pt x="5647" y="2089"/>
                    <a:pt x="5670" y="2031"/>
                  </a:cubicBezTo>
                  <a:cubicBezTo>
                    <a:pt x="5687" y="1978"/>
                    <a:pt x="5699" y="1949"/>
                    <a:pt x="5705" y="1891"/>
                  </a:cubicBezTo>
                  <a:cubicBezTo>
                    <a:pt x="5711" y="1879"/>
                    <a:pt x="5722" y="1874"/>
                    <a:pt x="5734" y="1862"/>
                  </a:cubicBezTo>
                  <a:cubicBezTo>
                    <a:pt x="5757" y="1827"/>
                    <a:pt x="5763" y="1804"/>
                    <a:pt x="5769" y="1763"/>
                  </a:cubicBezTo>
                  <a:cubicBezTo>
                    <a:pt x="5781" y="1693"/>
                    <a:pt x="5821" y="1652"/>
                    <a:pt x="5821" y="1583"/>
                  </a:cubicBezTo>
                  <a:cubicBezTo>
                    <a:pt x="5821" y="1559"/>
                    <a:pt x="5821" y="1548"/>
                    <a:pt x="5821" y="1530"/>
                  </a:cubicBezTo>
                  <a:cubicBezTo>
                    <a:pt x="5781" y="1524"/>
                    <a:pt x="5792" y="1478"/>
                    <a:pt x="5792" y="1437"/>
                  </a:cubicBezTo>
                  <a:cubicBezTo>
                    <a:pt x="5792" y="1396"/>
                    <a:pt x="5810" y="1373"/>
                    <a:pt x="5815" y="1332"/>
                  </a:cubicBezTo>
                  <a:cubicBezTo>
                    <a:pt x="5839" y="1257"/>
                    <a:pt x="5839" y="1216"/>
                    <a:pt x="5862" y="1140"/>
                  </a:cubicBezTo>
                  <a:cubicBezTo>
                    <a:pt x="5868" y="1111"/>
                    <a:pt x="5897" y="1099"/>
                    <a:pt x="5897" y="1059"/>
                  </a:cubicBezTo>
                  <a:cubicBezTo>
                    <a:pt x="5897" y="1047"/>
                    <a:pt x="5897" y="1041"/>
                    <a:pt x="5897" y="1029"/>
                  </a:cubicBezTo>
                  <a:cubicBezTo>
                    <a:pt x="5897" y="1000"/>
                    <a:pt x="5926" y="989"/>
                    <a:pt x="5926" y="960"/>
                  </a:cubicBezTo>
                  <a:cubicBezTo>
                    <a:pt x="5926" y="948"/>
                    <a:pt x="5914" y="942"/>
                    <a:pt x="5914" y="936"/>
                  </a:cubicBezTo>
                  <a:cubicBezTo>
                    <a:pt x="5914" y="860"/>
                    <a:pt x="5961" y="826"/>
                    <a:pt x="5961" y="756"/>
                  </a:cubicBezTo>
                  <a:cubicBezTo>
                    <a:pt x="5961" y="721"/>
                    <a:pt x="5932" y="703"/>
                    <a:pt x="5897" y="703"/>
                  </a:cubicBezTo>
                  <a:cubicBezTo>
                    <a:pt x="5885" y="703"/>
                    <a:pt x="5874" y="709"/>
                    <a:pt x="5862" y="715"/>
                  </a:cubicBezTo>
                  <a:cubicBezTo>
                    <a:pt x="5868" y="703"/>
                    <a:pt x="5868" y="703"/>
                    <a:pt x="5868" y="703"/>
                  </a:cubicBezTo>
                  <a:cubicBezTo>
                    <a:pt x="5885" y="663"/>
                    <a:pt x="5938" y="668"/>
                    <a:pt x="5967" y="634"/>
                  </a:cubicBezTo>
                  <a:cubicBezTo>
                    <a:pt x="6008" y="581"/>
                    <a:pt x="5984" y="529"/>
                    <a:pt x="6008" y="465"/>
                  </a:cubicBezTo>
                  <a:cubicBezTo>
                    <a:pt x="6025" y="418"/>
                    <a:pt x="6066" y="395"/>
                    <a:pt x="6066" y="348"/>
                  </a:cubicBezTo>
                  <a:cubicBezTo>
                    <a:pt x="6066" y="279"/>
                    <a:pt x="6043" y="238"/>
                    <a:pt x="6043" y="174"/>
                  </a:cubicBezTo>
                  <a:cubicBezTo>
                    <a:pt x="6043" y="133"/>
                    <a:pt x="6054" y="110"/>
                    <a:pt x="6054" y="69"/>
                  </a:cubicBezTo>
                  <a:cubicBezTo>
                    <a:pt x="6054" y="46"/>
                    <a:pt x="6048" y="22"/>
                    <a:pt x="6043" y="0"/>
                  </a:cubicBezTo>
                  <a:lnTo>
                    <a:pt x="6043" y="0"/>
                  </a:lnTo>
                  <a:cubicBezTo>
                    <a:pt x="6008" y="22"/>
                    <a:pt x="5990" y="34"/>
                    <a:pt x="5955" y="46"/>
                  </a:cubicBezTo>
                  <a:cubicBezTo>
                    <a:pt x="5932" y="51"/>
                    <a:pt x="5909" y="40"/>
                    <a:pt x="5891" y="51"/>
                  </a:cubicBezTo>
                  <a:cubicBezTo>
                    <a:pt x="5862" y="63"/>
                    <a:pt x="5862" y="110"/>
                    <a:pt x="5833" y="110"/>
                  </a:cubicBezTo>
                  <a:cubicBezTo>
                    <a:pt x="5815" y="110"/>
                    <a:pt x="5810" y="98"/>
                    <a:pt x="5792" y="98"/>
                  </a:cubicBezTo>
                  <a:cubicBezTo>
                    <a:pt x="5757" y="92"/>
                    <a:pt x="5728" y="104"/>
                    <a:pt x="5693" y="104"/>
                  </a:cubicBezTo>
                  <a:cubicBezTo>
                    <a:pt x="5635" y="104"/>
                    <a:pt x="5612" y="57"/>
                    <a:pt x="5554" y="57"/>
                  </a:cubicBezTo>
                  <a:cubicBezTo>
                    <a:pt x="5507" y="57"/>
                    <a:pt x="5501" y="104"/>
                    <a:pt x="5466" y="133"/>
                  </a:cubicBezTo>
                  <a:cubicBezTo>
                    <a:pt x="5449" y="145"/>
                    <a:pt x="5431" y="133"/>
                    <a:pt x="5408" y="145"/>
                  </a:cubicBezTo>
                  <a:cubicBezTo>
                    <a:pt x="5355" y="162"/>
                    <a:pt x="5338" y="197"/>
                    <a:pt x="5286" y="214"/>
                  </a:cubicBezTo>
                  <a:cubicBezTo>
                    <a:pt x="5297" y="244"/>
                    <a:pt x="5303" y="261"/>
                    <a:pt x="5321" y="279"/>
                  </a:cubicBezTo>
                  <a:cubicBezTo>
                    <a:pt x="5326" y="284"/>
                    <a:pt x="5344" y="284"/>
                    <a:pt x="5344" y="296"/>
                  </a:cubicBezTo>
                  <a:cubicBezTo>
                    <a:pt x="5344" y="360"/>
                    <a:pt x="5297" y="418"/>
                    <a:pt x="5233" y="418"/>
                  </a:cubicBezTo>
                  <a:cubicBezTo>
                    <a:pt x="5233" y="430"/>
                    <a:pt x="5233" y="436"/>
                    <a:pt x="5227" y="447"/>
                  </a:cubicBezTo>
                  <a:cubicBezTo>
                    <a:pt x="5198" y="447"/>
                    <a:pt x="5187" y="407"/>
                    <a:pt x="5158" y="407"/>
                  </a:cubicBezTo>
                  <a:cubicBezTo>
                    <a:pt x="5094" y="407"/>
                    <a:pt x="5070" y="465"/>
                    <a:pt x="5041" y="523"/>
                  </a:cubicBezTo>
                  <a:cubicBezTo>
                    <a:pt x="5029" y="540"/>
                    <a:pt x="5035" y="564"/>
                    <a:pt x="5018" y="564"/>
                  </a:cubicBezTo>
                  <a:cubicBezTo>
                    <a:pt x="4936" y="564"/>
                    <a:pt x="4983" y="424"/>
                    <a:pt x="4913" y="389"/>
                  </a:cubicBezTo>
                  <a:cubicBezTo>
                    <a:pt x="4849" y="360"/>
                    <a:pt x="4826" y="325"/>
                    <a:pt x="4768" y="290"/>
                  </a:cubicBezTo>
                  <a:cubicBezTo>
                    <a:pt x="4750" y="279"/>
                    <a:pt x="4750" y="255"/>
                    <a:pt x="4727" y="255"/>
                  </a:cubicBezTo>
                  <a:cubicBezTo>
                    <a:pt x="4703" y="255"/>
                    <a:pt x="4692" y="273"/>
                    <a:pt x="4663" y="273"/>
                  </a:cubicBezTo>
                  <a:cubicBezTo>
                    <a:pt x="4610" y="273"/>
                    <a:pt x="4610" y="273"/>
                    <a:pt x="4610" y="273"/>
                  </a:cubicBezTo>
                  <a:cubicBezTo>
                    <a:pt x="4605" y="273"/>
                    <a:pt x="4599" y="279"/>
                    <a:pt x="4587" y="279"/>
                  </a:cubicBezTo>
                  <a:cubicBezTo>
                    <a:pt x="4540" y="279"/>
                    <a:pt x="4535" y="214"/>
                    <a:pt x="4488" y="214"/>
                  </a:cubicBezTo>
                  <a:cubicBezTo>
                    <a:pt x="4412" y="214"/>
                    <a:pt x="4377" y="261"/>
                    <a:pt x="4302" y="261"/>
                  </a:cubicBezTo>
                  <a:cubicBezTo>
                    <a:pt x="4284" y="261"/>
                    <a:pt x="4279" y="255"/>
                    <a:pt x="4261" y="255"/>
                  </a:cubicBezTo>
                  <a:cubicBezTo>
                    <a:pt x="4209" y="255"/>
                    <a:pt x="4209" y="255"/>
                    <a:pt x="4209" y="255"/>
                  </a:cubicBezTo>
                  <a:cubicBezTo>
                    <a:pt x="4174" y="255"/>
                    <a:pt x="4156" y="232"/>
                    <a:pt x="4121" y="232"/>
                  </a:cubicBezTo>
                  <a:cubicBezTo>
                    <a:pt x="4075" y="232"/>
                    <a:pt x="4057" y="279"/>
                    <a:pt x="4017" y="308"/>
                  </a:cubicBezTo>
                  <a:cubicBezTo>
                    <a:pt x="3970" y="342"/>
                    <a:pt x="3929" y="342"/>
                    <a:pt x="3894" y="389"/>
                  </a:cubicBezTo>
                  <a:cubicBezTo>
                    <a:pt x="3877" y="407"/>
                    <a:pt x="3888" y="442"/>
                    <a:pt x="3865" y="447"/>
                  </a:cubicBezTo>
                  <a:cubicBezTo>
                    <a:pt x="11" y="459"/>
                    <a:pt x="11" y="459"/>
                    <a:pt x="11" y="459"/>
                  </a:cubicBezTo>
                  <a:lnTo>
                    <a:pt x="11" y="459"/>
                  </a:lnTo>
                  <a:cubicBezTo>
                    <a:pt x="0" y="3311"/>
                    <a:pt x="0" y="3311"/>
                    <a:pt x="0" y="3311"/>
                  </a:cubicBezTo>
                  <a:lnTo>
                    <a:pt x="0" y="3311"/>
                  </a:lnTo>
                  <a:cubicBezTo>
                    <a:pt x="23" y="3306"/>
                    <a:pt x="23" y="3306"/>
                    <a:pt x="23" y="3306"/>
                  </a:cubicBezTo>
                  <a:cubicBezTo>
                    <a:pt x="64" y="3329"/>
                    <a:pt x="93" y="3323"/>
                    <a:pt x="139" y="3340"/>
                  </a:cubicBezTo>
                  <a:cubicBezTo>
                    <a:pt x="198" y="3364"/>
                    <a:pt x="215" y="3410"/>
                    <a:pt x="279" y="3410"/>
                  </a:cubicBezTo>
                  <a:cubicBezTo>
                    <a:pt x="314" y="3410"/>
                    <a:pt x="308" y="3346"/>
                    <a:pt x="343" y="3346"/>
                  </a:cubicBezTo>
                  <a:cubicBezTo>
                    <a:pt x="378" y="3346"/>
                    <a:pt x="401" y="3364"/>
                    <a:pt x="436" y="3364"/>
                  </a:cubicBezTo>
                  <a:cubicBezTo>
                    <a:pt x="460" y="3364"/>
                    <a:pt x="471" y="3358"/>
                    <a:pt x="495" y="3358"/>
                  </a:cubicBezTo>
                  <a:cubicBezTo>
                    <a:pt x="541" y="3358"/>
                    <a:pt x="564" y="3399"/>
                    <a:pt x="593" y="3439"/>
                  </a:cubicBezTo>
                  <a:cubicBezTo>
                    <a:pt x="599" y="3451"/>
                    <a:pt x="605" y="3463"/>
                    <a:pt x="617" y="3474"/>
                  </a:cubicBezTo>
                  <a:cubicBezTo>
                    <a:pt x="640" y="3492"/>
                    <a:pt x="687" y="3474"/>
                    <a:pt x="687" y="3503"/>
                  </a:cubicBezTo>
                  <a:cubicBezTo>
                    <a:pt x="687" y="3527"/>
                    <a:pt x="675" y="3544"/>
                    <a:pt x="675" y="3573"/>
                  </a:cubicBezTo>
                  <a:cubicBezTo>
                    <a:pt x="675" y="3602"/>
                    <a:pt x="698" y="3614"/>
                    <a:pt x="710" y="3637"/>
                  </a:cubicBezTo>
                  <a:cubicBezTo>
                    <a:pt x="733" y="3690"/>
                    <a:pt x="739" y="3748"/>
                    <a:pt x="791" y="3748"/>
                  </a:cubicBezTo>
                  <a:cubicBezTo>
                    <a:pt x="826" y="3748"/>
                    <a:pt x="832" y="3702"/>
                    <a:pt x="832" y="3666"/>
                  </a:cubicBezTo>
                  <a:cubicBezTo>
                    <a:pt x="838" y="3637"/>
                    <a:pt x="867" y="3632"/>
                    <a:pt x="873" y="3602"/>
                  </a:cubicBezTo>
                  <a:cubicBezTo>
                    <a:pt x="896" y="3672"/>
                    <a:pt x="966" y="3678"/>
                    <a:pt x="1030" y="3696"/>
                  </a:cubicBezTo>
                  <a:cubicBezTo>
                    <a:pt x="1082" y="3707"/>
                    <a:pt x="1100" y="3736"/>
                    <a:pt x="1147" y="3754"/>
                  </a:cubicBezTo>
                  <a:cubicBezTo>
                    <a:pt x="1141" y="3783"/>
                    <a:pt x="1123" y="3795"/>
                    <a:pt x="1123" y="3824"/>
                  </a:cubicBezTo>
                  <a:cubicBezTo>
                    <a:pt x="1123" y="3882"/>
                    <a:pt x="1123" y="3928"/>
                    <a:pt x="1164" y="3969"/>
                  </a:cubicBezTo>
                  <a:cubicBezTo>
                    <a:pt x="1193" y="3998"/>
                    <a:pt x="1251" y="3992"/>
                    <a:pt x="1251" y="4033"/>
                  </a:cubicBezTo>
                  <a:cubicBezTo>
                    <a:pt x="1251" y="4074"/>
                    <a:pt x="1251" y="4074"/>
                    <a:pt x="1251" y="4074"/>
                  </a:cubicBezTo>
                  <a:cubicBezTo>
                    <a:pt x="1251" y="4103"/>
                    <a:pt x="1292" y="4097"/>
                    <a:pt x="1315" y="4103"/>
                  </a:cubicBezTo>
                  <a:cubicBezTo>
                    <a:pt x="1356" y="4115"/>
                    <a:pt x="1373" y="4144"/>
                    <a:pt x="1408" y="4167"/>
                  </a:cubicBezTo>
                  <a:cubicBezTo>
                    <a:pt x="1473" y="4208"/>
                    <a:pt x="1519" y="4225"/>
                    <a:pt x="1554" y="4289"/>
                  </a:cubicBezTo>
                  <a:cubicBezTo>
                    <a:pt x="1566" y="4313"/>
                    <a:pt x="1589" y="4313"/>
                    <a:pt x="1606" y="4330"/>
                  </a:cubicBezTo>
                  <a:cubicBezTo>
                    <a:pt x="1641" y="4388"/>
                    <a:pt x="1659" y="4429"/>
                    <a:pt x="1717" y="4470"/>
                  </a:cubicBezTo>
                  <a:cubicBezTo>
                    <a:pt x="1758" y="4505"/>
                    <a:pt x="1781" y="4546"/>
                    <a:pt x="1839" y="4546"/>
                  </a:cubicBezTo>
                  <a:cubicBezTo>
                    <a:pt x="1851" y="4546"/>
                    <a:pt x="1851" y="4534"/>
                    <a:pt x="1862" y="4528"/>
                  </a:cubicBezTo>
                  <a:cubicBezTo>
                    <a:pt x="1886" y="4522"/>
                    <a:pt x="1903" y="4528"/>
                    <a:pt x="1927" y="4522"/>
                  </a:cubicBezTo>
                  <a:cubicBezTo>
                    <a:pt x="1921" y="4499"/>
                    <a:pt x="1909" y="4493"/>
                    <a:pt x="1909" y="4470"/>
                  </a:cubicBezTo>
                  <a:cubicBezTo>
                    <a:pt x="1909" y="4423"/>
                    <a:pt x="1956" y="4388"/>
                    <a:pt x="2002" y="4388"/>
                  </a:cubicBezTo>
                  <a:cubicBezTo>
                    <a:pt x="2043" y="4388"/>
                    <a:pt x="2066" y="4400"/>
                    <a:pt x="2107" y="4400"/>
                  </a:cubicBezTo>
                  <a:cubicBezTo>
                    <a:pt x="2136" y="4400"/>
                    <a:pt x="2142" y="4377"/>
                    <a:pt x="2165" y="4377"/>
                  </a:cubicBezTo>
                  <a:cubicBezTo>
                    <a:pt x="2247" y="4377"/>
                    <a:pt x="2264" y="4470"/>
                    <a:pt x="2340" y="4470"/>
                  </a:cubicBezTo>
                  <a:cubicBezTo>
                    <a:pt x="2352" y="4470"/>
                    <a:pt x="2352" y="4458"/>
                    <a:pt x="2363" y="4458"/>
                  </a:cubicBezTo>
                  <a:cubicBezTo>
                    <a:pt x="2387" y="4458"/>
                    <a:pt x="2392" y="4476"/>
                    <a:pt x="2421" y="4476"/>
                  </a:cubicBezTo>
                  <a:cubicBezTo>
                    <a:pt x="2433" y="4476"/>
                    <a:pt x="2439" y="4470"/>
                    <a:pt x="2456" y="4470"/>
                  </a:cubicBezTo>
                  <a:cubicBezTo>
                    <a:pt x="2474" y="4470"/>
                    <a:pt x="2480" y="4487"/>
                    <a:pt x="2491" y="4493"/>
                  </a:cubicBezTo>
                  <a:cubicBezTo>
                    <a:pt x="2526" y="4505"/>
                    <a:pt x="2555" y="4499"/>
                    <a:pt x="2590" y="4499"/>
                  </a:cubicBezTo>
                  <a:cubicBezTo>
                    <a:pt x="2614" y="4499"/>
                    <a:pt x="2614" y="4499"/>
                    <a:pt x="2614" y="4499"/>
                  </a:cubicBezTo>
                  <a:cubicBezTo>
                    <a:pt x="2614" y="4476"/>
                    <a:pt x="2614" y="4476"/>
                    <a:pt x="2614" y="4476"/>
                  </a:cubicBezTo>
                  <a:cubicBezTo>
                    <a:pt x="2619" y="4470"/>
                    <a:pt x="2625" y="4464"/>
                    <a:pt x="2631" y="4464"/>
                  </a:cubicBezTo>
                  <a:cubicBezTo>
                    <a:pt x="2643" y="4464"/>
                    <a:pt x="2648" y="4470"/>
                    <a:pt x="2660" y="4470"/>
                  </a:cubicBezTo>
                  <a:cubicBezTo>
                    <a:pt x="2672" y="4470"/>
                    <a:pt x="2678" y="4470"/>
                    <a:pt x="2689" y="4470"/>
                  </a:cubicBezTo>
                  <a:cubicBezTo>
                    <a:pt x="2713" y="4470"/>
                    <a:pt x="2724" y="4493"/>
                    <a:pt x="2747" y="4499"/>
                  </a:cubicBezTo>
                  <a:cubicBezTo>
                    <a:pt x="2806" y="4522"/>
                    <a:pt x="2841" y="4546"/>
                    <a:pt x="2905" y="4546"/>
                  </a:cubicBezTo>
                  <a:cubicBezTo>
                    <a:pt x="2934" y="4546"/>
                    <a:pt x="2928" y="4493"/>
                    <a:pt x="2957" y="4487"/>
                  </a:cubicBezTo>
                  <a:cubicBezTo>
                    <a:pt x="3044" y="4464"/>
                    <a:pt x="3091" y="4441"/>
                    <a:pt x="3178" y="4441"/>
                  </a:cubicBezTo>
                  <a:cubicBezTo>
                    <a:pt x="3254" y="4441"/>
                    <a:pt x="3300" y="4452"/>
                    <a:pt x="3359" y="4499"/>
                  </a:cubicBezTo>
                  <a:cubicBezTo>
                    <a:pt x="3405" y="4528"/>
                    <a:pt x="3399" y="4580"/>
                    <a:pt x="3399" y="4639"/>
                  </a:cubicBezTo>
                  <a:cubicBezTo>
                    <a:pt x="3399" y="4691"/>
                    <a:pt x="3399" y="4691"/>
                    <a:pt x="3399" y="4691"/>
                  </a:cubicBezTo>
                  <a:cubicBezTo>
                    <a:pt x="3399" y="4773"/>
                    <a:pt x="3463" y="4802"/>
                    <a:pt x="3463" y="4883"/>
                  </a:cubicBezTo>
                  <a:cubicBezTo>
                    <a:pt x="3463" y="4901"/>
                    <a:pt x="3458" y="4906"/>
                    <a:pt x="3458" y="4924"/>
                  </a:cubicBezTo>
                  <a:cubicBezTo>
                    <a:pt x="3458" y="4953"/>
                    <a:pt x="3487" y="4959"/>
                    <a:pt x="3516" y="4970"/>
                  </a:cubicBezTo>
                  <a:cubicBezTo>
                    <a:pt x="3562" y="4988"/>
                    <a:pt x="3586" y="5011"/>
                    <a:pt x="3632" y="5029"/>
                  </a:cubicBezTo>
                  <a:cubicBezTo>
                    <a:pt x="4325" y="5378"/>
                    <a:pt x="4325" y="5378"/>
                    <a:pt x="4325" y="5378"/>
                  </a:cubicBezTo>
                  <a:close/>
                  <a:moveTo>
                    <a:pt x="3859" y="3987"/>
                  </a:moveTo>
                  <a:lnTo>
                    <a:pt x="3859" y="3987"/>
                  </a:lnTo>
                  <a:cubicBezTo>
                    <a:pt x="3883" y="3969"/>
                    <a:pt x="3900" y="3952"/>
                    <a:pt x="3929" y="3952"/>
                  </a:cubicBezTo>
                  <a:cubicBezTo>
                    <a:pt x="3993" y="3952"/>
                    <a:pt x="3988" y="4039"/>
                    <a:pt x="4046" y="4068"/>
                  </a:cubicBezTo>
                  <a:cubicBezTo>
                    <a:pt x="4011" y="4097"/>
                    <a:pt x="3970" y="4074"/>
                    <a:pt x="3935" y="4103"/>
                  </a:cubicBezTo>
                  <a:cubicBezTo>
                    <a:pt x="3918" y="4115"/>
                    <a:pt x="3923" y="4144"/>
                    <a:pt x="3918" y="4167"/>
                  </a:cubicBezTo>
                  <a:cubicBezTo>
                    <a:pt x="3912" y="4196"/>
                    <a:pt x="3900" y="4220"/>
                    <a:pt x="3900" y="4249"/>
                  </a:cubicBezTo>
                  <a:cubicBezTo>
                    <a:pt x="3900" y="4289"/>
                    <a:pt x="3912" y="4307"/>
                    <a:pt x="3912" y="4348"/>
                  </a:cubicBezTo>
                  <a:cubicBezTo>
                    <a:pt x="3912" y="4365"/>
                    <a:pt x="3906" y="4377"/>
                    <a:pt x="3906" y="4394"/>
                  </a:cubicBezTo>
                  <a:cubicBezTo>
                    <a:pt x="3906" y="4412"/>
                    <a:pt x="3918" y="4435"/>
                    <a:pt x="3900" y="4435"/>
                  </a:cubicBezTo>
                  <a:cubicBezTo>
                    <a:pt x="3848" y="4435"/>
                    <a:pt x="3830" y="4388"/>
                    <a:pt x="3801" y="4348"/>
                  </a:cubicBezTo>
                  <a:cubicBezTo>
                    <a:pt x="3766" y="4301"/>
                    <a:pt x="3731" y="4278"/>
                    <a:pt x="3731" y="4220"/>
                  </a:cubicBezTo>
                  <a:cubicBezTo>
                    <a:pt x="3731" y="4173"/>
                    <a:pt x="3766" y="4155"/>
                    <a:pt x="3766" y="4109"/>
                  </a:cubicBezTo>
                  <a:cubicBezTo>
                    <a:pt x="3766" y="4068"/>
                    <a:pt x="3766" y="4068"/>
                    <a:pt x="3766" y="4068"/>
                  </a:cubicBezTo>
                  <a:cubicBezTo>
                    <a:pt x="3766" y="4022"/>
                    <a:pt x="3848" y="4039"/>
                    <a:pt x="3859" y="3987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28575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9" name="Freeform 98"/>
            <p:cNvSpPr>
              <a:spLocks noChangeArrowheads="1"/>
            </p:cNvSpPr>
            <p:nvPr/>
          </p:nvSpPr>
          <p:spPr bwMode="auto">
            <a:xfrm>
              <a:off x="19452577" y="10263720"/>
              <a:ext cx="973937" cy="1142800"/>
            </a:xfrm>
            <a:custGeom>
              <a:avLst/>
              <a:gdLst>
                <a:gd name="T0" fmla="*/ 1945 w 2214"/>
                <a:gd name="T1" fmla="*/ 1915 h 2597"/>
                <a:gd name="T2" fmla="*/ 1997 w 2214"/>
                <a:gd name="T3" fmla="*/ 2154 h 2597"/>
                <a:gd name="T4" fmla="*/ 1968 w 2214"/>
                <a:gd name="T5" fmla="*/ 2305 h 2597"/>
                <a:gd name="T6" fmla="*/ 1869 w 2214"/>
                <a:gd name="T7" fmla="*/ 2288 h 2597"/>
                <a:gd name="T8" fmla="*/ 1834 w 2214"/>
                <a:gd name="T9" fmla="*/ 2183 h 2597"/>
                <a:gd name="T10" fmla="*/ 1939 w 2214"/>
                <a:gd name="T11" fmla="*/ 2206 h 2597"/>
                <a:gd name="T12" fmla="*/ 1724 w 2214"/>
                <a:gd name="T13" fmla="*/ 2136 h 2597"/>
                <a:gd name="T14" fmla="*/ 1636 w 2214"/>
                <a:gd name="T15" fmla="*/ 2212 h 2597"/>
                <a:gd name="T16" fmla="*/ 1561 w 2214"/>
                <a:gd name="T17" fmla="*/ 2328 h 2597"/>
                <a:gd name="T18" fmla="*/ 1537 w 2214"/>
                <a:gd name="T19" fmla="*/ 2386 h 2597"/>
                <a:gd name="T20" fmla="*/ 1479 w 2214"/>
                <a:gd name="T21" fmla="*/ 2491 h 2597"/>
                <a:gd name="T22" fmla="*/ 1194 w 2214"/>
                <a:gd name="T23" fmla="*/ 2538 h 2597"/>
                <a:gd name="T24" fmla="*/ 1031 w 2214"/>
                <a:gd name="T25" fmla="*/ 2456 h 2597"/>
                <a:gd name="T26" fmla="*/ 751 w 2214"/>
                <a:gd name="T27" fmla="*/ 1996 h 2597"/>
                <a:gd name="T28" fmla="*/ 664 w 2214"/>
                <a:gd name="T29" fmla="*/ 1700 h 2597"/>
                <a:gd name="T30" fmla="*/ 780 w 2214"/>
                <a:gd name="T31" fmla="*/ 1828 h 2597"/>
                <a:gd name="T32" fmla="*/ 746 w 2214"/>
                <a:gd name="T33" fmla="*/ 1694 h 2597"/>
                <a:gd name="T34" fmla="*/ 449 w 2214"/>
                <a:gd name="T35" fmla="*/ 1158 h 2597"/>
                <a:gd name="T36" fmla="*/ 379 w 2214"/>
                <a:gd name="T37" fmla="*/ 890 h 2597"/>
                <a:gd name="T38" fmla="*/ 425 w 2214"/>
                <a:gd name="T39" fmla="*/ 698 h 2597"/>
                <a:gd name="T40" fmla="*/ 600 w 2214"/>
                <a:gd name="T41" fmla="*/ 774 h 2597"/>
                <a:gd name="T42" fmla="*/ 1042 w 2214"/>
                <a:gd name="T43" fmla="*/ 937 h 2597"/>
                <a:gd name="T44" fmla="*/ 1322 w 2214"/>
                <a:gd name="T45" fmla="*/ 1030 h 2597"/>
                <a:gd name="T46" fmla="*/ 1514 w 2214"/>
                <a:gd name="T47" fmla="*/ 1065 h 2597"/>
                <a:gd name="T48" fmla="*/ 1473 w 2214"/>
                <a:gd name="T49" fmla="*/ 890 h 2597"/>
                <a:gd name="T50" fmla="*/ 1694 w 2214"/>
                <a:gd name="T51" fmla="*/ 908 h 2597"/>
                <a:gd name="T52" fmla="*/ 1986 w 2214"/>
                <a:gd name="T53" fmla="*/ 751 h 2597"/>
                <a:gd name="T54" fmla="*/ 2125 w 2214"/>
                <a:gd name="T55" fmla="*/ 943 h 2597"/>
                <a:gd name="T56" fmla="*/ 2131 w 2214"/>
                <a:gd name="T57" fmla="*/ 1141 h 2597"/>
                <a:gd name="T58" fmla="*/ 2137 w 2214"/>
                <a:gd name="T59" fmla="*/ 1385 h 2597"/>
                <a:gd name="T60" fmla="*/ 2149 w 2214"/>
                <a:gd name="T61" fmla="*/ 1595 h 2597"/>
                <a:gd name="T62" fmla="*/ 2108 w 2214"/>
                <a:gd name="T63" fmla="*/ 1531 h 2597"/>
                <a:gd name="T64" fmla="*/ 2009 w 2214"/>
                <a:gd name="T65" fmla="*/ 1769 h 2597"/>
                <a:gd name="T66" fmla="*/ 1665 w 2214"/>
                <a:gd name="T67" fmla="*/ 2381 h 2597"/>
                <a:gd name="T68" fmla="*/ 1683 w 2214"/>
                <a:gd name="T69" fmla="*/ 2451 h 2597"/>
                <a:gd name="T70" fmla="*/ 2055 w 2214"/>
                <a:gd name="T71" fmla="*/ 1932 h 2597"/>
                <a:gd name="T72" fmla="*/ 2044 w 2214"/>
                <a:gd name="T73" fmla="*/ 1921 h 2597"/>
                <a:gd name="T74" fmla="*/ 2061 w 2214"/>
                <a:gd name="T75" fmla="*/ 1973 h 2597"/>
                <a:gd name="T76" fmla="*/ 513 w 2214"/>
                <a:gd name="T77" fmla="*/ 669 h 2597"/>
                <a:gd name="T78" fmla="*/ 559 w 2214"/>
                <a:gd name="T79" fmla="*/ 687 h 2597"/>
                <a:gd name="T80" fmla="*/ 1916 w 2214"/>
                <a:gd name="T81" fmla="*/ 169 h 2597"/>
                <a:gd name="T82" fmla="*/ 1951 w 2214"/>
                <a:gd name="T83" fmla="*/ 273 h 2597"/>
                <a:gd name="T84" fmla="*/ 2096 w 2214"/>
                <a:gd name="T85" fmla="*/ 390 h 2597"/>
                <a:gd name="T86" fmla="*/ 2143 w 2214"/>
                <a:gd name="T87" fmla="*/ 343 h 2597"/>
                <a:gd name="T88" fmla="*/ 2131 w 2214"/>
                <a:gd name="T89" fmla="*/ 297 h 2597"/>
                <a:gd name="T90" fmla="*/ 1916 w 2214"/>
                <a:gd name="T91" fmla="*/ 169 h 2597"/>
                <a:gd name="T92" fmla="*/ 2050 w 2214"/>
                <a:gd name="T93" fmla="*/ 477 h 2597"/>
                <a:gd name="T94" fmla="*/ 2137 w 2214"/>
                <a:gd name="T95" fmla="*/ 518 h 2597"/>
                <a:gd name="T96" fmla="*/ 2172 w 2214"/>
                <a:gd name="T97" fmla="*/ 454 h 2597"/>
                <a:gd name="T98" fmla="*/ 2067 w 2214"/>
                <a:gd name="T99" fmla="*/ 599 h 2597"/>
                <a:gd name="T100" fmla="*/ 2114 w 2214"/>
                <a:gd name="T101" fmla="*/ 582 h 2597"/>
                <a:gd name="T102" fmla="*/ 483 w 2214"/>
                <a:gd name="T103" fmla="*/ 541 h 2597"/>
                <a:gd name="T104" fmla="*/ 483 w 2214"/>
                <a:gd name="T105" fmla="*/ 541 h 2597"/>
                <a:gd name="T106" fmla="*/ 59 w 2214"/>
                <a:gd name="T107" fmla="*/ 6 h 2597"/>
                <a:gd name="T108" fmla="*/ 12 w 2214"/>
                <a:gd name="T109" fmla="*/ 75 h 2597"/>
                <a:gd name="T110" fmla="*/ 0 w 2214"/>
                <a:gd name="T111" fmla="*/ 209 h 2597"/>
                <a:gd name="T112" fmla="*/ 41 w 2214"/>
                <a:gd name="T113" fmla="*/ 332 h 2597"/>
                <a:gd name="T114" fmla="*/ 117 w 2214"/>
                <a:gd name="T115" fmla="*/ 128 h 2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14" h="2597">
                  <a:moveTo>
                    <a:pt x="2009" y="1769"/>
                  </a:moveTo>
                  <a:lnTo>
                    <a:pt x="2009" y="1769"/>
                  </a:lnTo>
                  <a:cubicBezTo>
                    <a:pt x="2009" y="1828"/>
                    <a:pt x="1991" y="1868"/>
                    <a:pt x="1945" y="1915"/>
                  </a:cubicBezTo>
                  <a:cubicBezTo>
                    <a:pt x="1974" y="1985"/>
                    <a:pt x="1974" y="1985"/>
                    <a:pt x="1974" y="1985"/>
                  </a:cubicBezTo>
                  <a:cubicBezTo>
                    <a:pt x="1968" y="2031"/>
                    <a:pt x="1927" y="2055"/>
                    <a:pt x="1927" y="2101"/>
                  </a:cubicBezTo>
                  <a:cubicBezTo>
                    <a:pt x="1927" y="2136"/>
                    <a:pt x="1997" y="2119"/>
                    <a:pt x="1997" y="2154"/>
                  </a:cubicBezTo>
                  <a:cubicBezTo>
                    <a:pt x="1997" y="2177"/>
                    <a:pt x="1980" y="2183"/>
                    <a:pt x="1968" y="2200"/>
                  </a:cubicBezTo>
                  <a:cubicBezTo>
                    <a:pt x="1980" y="2282"/>
                    <a:pt x="1980" y="2282"/>
                    <a:pt x="1980" y="2282"/>
                  </a:cubicBezTo>
                  <a:cubicBezTo>
                    <a:pt x="1980" y="2293"/>
                    <a:pt x="1974" y="2299"/>
                    <a:pt x="1968" y="2305"/>
                  </a:cubicBezTo>
                  <a:cubicBezTo>
                    <a:pt x="1951" y="2293"/>
                    <a:pt x="1945" y="2276"/>
                    <a:pt x="1939" y="2258"/>
                  </a:cubicBezTo>
                  <a:cubicBezTo>
                    <a:pt x="1927" y="2282"/>
                    <a:pt x="1921" y="2311"/>
                    <a:pt x="1898" y="2311"/>
                  </a:cubicBezTo>
                  <a:cubicBezTo>
                    <a:pt x="1887" y="2311"/>
                    <a:pt x="1869" y="2299"/>
                    <a:pt x="1869" y="2288"/>
                  </a:cubicBezTo>
                  <a:cubicBezTo>
                    <a:pt x="1869" y="2264"/>
                    <a:pt x="1869" y="2258"/>
                    <a:pt x="1869" y="2235"/>
                  </a:cubicBezTo>
                  <a:cubicBezTo>
                    <a:pt x="1852" y="2235"/>
                    <a:pt x="1840" y="2235"/>
                    <a:pt x="1823" y="2223"/>
                  </a:cubicBezTo>
                  <a:cubicBezTo>
                    <a:pt x="1834" y="2212"/>
                    <a:pt x="1834" y="2200"/>
                    <a:pt x="1834" y="2183"/>
                  </a:cubicBezTo>
                  <a:cubicBezTo>
                    <a:pt x="1846" y="2183"/>
                    <a:pt x="1846" y="2183"/>
                    <a:pt x="1846" y="2183"/>
                  </a:cubicBezTo>
                  <a:cubicBezTo>
                    <a:pt x="1863" y="2200"/>
                    <a:pt x="1869" y="2229"/>
                    <a:pt x="1898" y="2229"/>
                  </a:cubicBezTo>
                  <a:cubicBezTo>
                    <a:pt x="1916" y="2229"/>
                    <a:pt x="1939" y="2223"/>
                    <a:pt x="1939" y="2206"/>
                  </a:cubicBezTo>
                  <a:cubicBezTo>
                    <a:pt x="1939" y="2130"/>
                    <a:pt x="1863" y="2078"/>
                    <a:pt x="1788" y="2078"/>
                  </a:cubicBezTo>
                  <a:cubicBezTo>
                    <a:pt x="1747" y="2078"/>
                    <a:pt x="1747" y="2276"/>
                    <a:pt x="1747" y="2171"/>
                  </a:cubicBezTo>
                  <a:cubicBezTo>
                    <a:pt x="1747" y="2159"/>
                    <a:pt x="1741" y="2136"/>
                    <a:pt x="1724" y="2136"/>
                  </a:cubicBezTo>
                  <a:cubicBezTo>
                    <a:pt x="1689" y="2136"/>
                    <a:pt x="1665" y="2165"/>
                    <a:pt x="1665" y="2200"/>
                  </a:cubicBezTo>
                  <a:cubicBezTo>
                    <a:pt x="1665" y="2223"/>
                    <a:pt x="1665" y="2223"/>
                    <a:pt x="1665" y="2223"/>
                  </a:cubicBezTo>
                  <a:cubicBezTo>
                    <a:pt x="1654" y="2218"/>
                    <a:pt x="1648" y="2218"/>
                    <a:pt x="1636" y="2212"/>
                  </a:cubicBezTo>
                  <a:cubicBezTo>
                    <a:pt x="1642" y="2241"/>
                    <a:pt x="1654" y="2258"/>
                    <a:pt x="1654" y="2288"/>
                  </a:cubicBezTo>
                  <a:cubicBezTo>
                    <a:pt x="1654" y="2322"/>
                    <a:pt x="1660" y="2369"/>
                    <a:pt x="1625" y="2369"/>
                  </a:cubicBezTo>
                  <a:cubicBezTo>
                    <a:pt x="1595" y="2369"/>
                    <a:pt x="1572" y="2357"/>
                    <a:pt x="1561" y="2328"/>
                  </a:cubicBezTo>
                  <a:cubicBezTo>
                    <a:pt x="1561" y="2317"/>
                    <a:pt x="1561" y="2317"/>
                    <a:pt x="1561" y="2317"/>
                  </a:cubicBezTo>
                  <a:cubicBezTo>
                    <a:pt x="1537" y="2322"/>
                    <a:pt x="1520" y="2311"/>
                    <a:pt x="1497" y="2305"/>
                  </a:cubicBezTo>
                  <a:cubicBezTo>
                    <a:pt x="1520" y="2334"/>
                    <a:pt x="1537" y="2352"/>
                    <a:pt x="1537" y="2386"/>
                  </a:cubicBezTo>
                  <a:cubicBezTo>
                    <a:pt x="1537" y="2398"/>
                    <a:pt x="1531" y="2404"/>
                    <a:pt x="1520" y="2410"/>
                  </a:cubicBezTo>
                  <a:cubicBezTo>
                    <a:pt x="1520" y="2416"/>
                    <a:pt x="1531" y="2421"/>
                    <a:pt x="1531" y="2427"/>
                  </a:cubicBezTo>
                  <a:cubicBezTo>
                    <a:pt x="1531" y="2456"/>
                    <a:pt x="1502" y="2468"/>
                    <a:pt x="1479" y="2491"/>
                  </a:cubicBezTo>
                  <a:cubicBezTo>
                    <a:pt x="1456" y="2526"/>
                    <a:pt x="1473" y="2596"/>
                    <a:pt x="1427" y="2596"/>
                  </a:cubicBezTo>
                  <a:cubicBezTo>
                    <a:pt x="1368" y="2596"/>
                    <a:pt x="1351" y="2538"/>
                    <a:pt x="1293" y="2538"/>
                  </a:cubicBezTo>
                  <a:cubicBezTo>
                    <a:pt x="1252" y="2538"/>
                    <a:pt x="1235" y="2538"/>
                    <a:pt x="1194" y="2538"/>
                  </a:cubicBezTo>
                  <a:cubicBezTo>
                    <a:pt x="1176" y="2538"/>
                    <a:pt x="1171" y="2526"/>
                    <a:pt x="1153" y="2526"/>
                  </a:cubicBezTo>
                  <a:cubicBezTo>
                    <a:pt x="1124" y="2526"/>
                    <a:pt x="1118" y="2567"/>
                    <a:pt x="1083" y="2567"/>
                  </a:cubicBezTo>
                  <a:cubicBezTo>
                    <a:pt x="1037" y="2567"/>
                    <a:pt x="1060" y="2497"/>
                    <a:pt x="1031" y="2456"/>
                  </a:cubicBezTo>
                  <a:cubicBezTo>
                    <a:pt x="1002" y="2416"/>
                    <a:pt x="978" y="2386"/>
                    <a:pt x="943" y="2346"/>
                  </a:cubicBezTo>
                  <a:cubicBezTo>
                    <a:pt x="909" y="2264"/>
                    <a:pt x="845" y="2247"/>
                    <a:pt x="804" y="2165"/>
                  </a:cubicBezTo>
                  <a:cubicBezTo>
                    <a:pt x="769" y="2101"/>
                    <a:pt x="769" y="2060"/>
                    <a:pt x="751" y="1996"/>
                  </a:cubicBezTo>
                  <a:cubicBezTo>
                    <a:pt x="740" y="1967"/>
                    <a:pt x="722" y="1956"/>
                    <a:pt x="711" y="1927"/>
                  </a:cubicBezTo>
                  <a:cubicBezTo>
                    <a:pt x="699" y="1897"/>
                    <a:pt x="711" y="1880"/>
                    <a:pt x="705" y="1845"/>
                  </a:cubicBezTo>
                  <a:cubicBezTo>
                    <a:pt x="699" y="1787"/>
                    <a:pt x="670" y="1758"/>
                    <a:pt x="664" y="1700"/>
                  </a:cubicBezTo>
                  <a:cubicBezTo>
                    <a:pt x="670" y="1705"/>
                    <a:pt x="670" y="1705"/>
                    <a:pt x="670" y="1705"/>
                  </a:cubicBezTo>
                  <a:cubicBezTo>
                    <a:pt x="693" y="1746"/>
                    <a:pt x="722" y="1758"/>
                    <a:pt x="757" y="1787"/>
                  </a:cubicBezTo>
                  <a:cubicBezTo>
                    <a:pt x="786" y="1810"/>
                    <a:pt x="763" y="1880"/>
                    <a:pt x="780" y="1828"/>
                  </a:cubicBezTo>
                  <a:cubicBezTo>
                    <a:pt x="798" y="1833"/>
                    <a:pt x="804" y="1839"/>
                    <a:pt x="821" y="1851"/>
                  </a:cubicBezTo>
                  <a:cubicBezTo>
                    <a:pt x="821" y="1828"/>
                    <a:pt x="821" y="1828"/>
                    <a:pt x="821" y="1828"/>
                  </a:cubicBezTo>
                  <a:cubicBezTo>
                    <a:pt x="821" y="1769"/>
                    <a:pt x="769" y="1746"/>
                    <a:pt x="746" y="1694"/>
                  </a:cubicBezTo>
                  <a:cubicBezTo>
                    <a:pt x="734" y="1659"/>
                    <a:pt x="722" y="1624"/>
                    <a:pt x="687" y="1624"/>
                  </a:cubicBezTo>
                  <a:cubicBezTo>
                    <a:pt x="687" y="1478"/>
                    <a:pt x="583" y="1420"/>
                    <a:pt x="519" y="1286"/>
                  </a:cubicBezTo>
                  <a:cubicBezTo>
                    <a:pt x="489" y="1234"/>
                    <a:pt x="449" y="1216"/>
                    <a:pt x="449" y="1158"/>
                  </a:cubicBezTo>
                  <a:cubicBezTo>
                    <a:pt x="449" y="1152"/>
                    <a:pt x="460" y="1152"/>
                    <a:pt x="460" y="1147"/>
                  </a:cubicBezTo>
                  <a:cubicBezTo>
                    <a:pt x="460" y="1059"/>
                    <a:pt x="420" y="1007"/>
                    <a:pt x="396" y="919"/>
                  </a:cubicBezTo>
                  <a:cubicBezTo>
                    <a:pt x="396" y="908"/>
                    <a:pt x="379" y="908"/>
                    <a:pt x="379" y="890"/>
                  </a:cubicBezTo>
                  <a:cubicBezTo>
                    <a:pt x="379" y="838"/>
                    <a:pt x="420" y="821"/>
                    <a:pt x="425" y="768"/>
                  </a:cubicBezTo>
                  <a:cubicBezTo>
                    <a:pt x="414" y="698"/>
                    <a:pt x="414" y="698"/>
                    <a:pt x="414" y="698"/>
                  </a:cubicBezTo>
                  <a:cubicBezTo>
                    <a:pt x="425" y="698"/>
                    <a:pt x="425" y="698"/>
                    <a:pt x="425" y="698"/>
                  </a:cubicBezTo>
                  <a:cubicBezTo>
                    <a:pt x="431" y="704"/>
                    <a:pt x="437" y="710"/>
                    <a:pt x="443" y="716"/>
                  </a:cubicBezTo>
                  <a:cubicBezTo>
                    <a:pt x="478" y="733"/>
                    <a:pt x="501" y="733"/>
                    <a:pt x="536" y="739"/>
                  </a:cubicBezTo>
                  <a:cubicBezTo>
                    <a:pt x="565" y="751"/>
                    <a:pt x="571" y="774"/>
                    <a:pt x="600" y="774"/>
                  </a:cubicBezTo>
                  <a:cubicBezTo>
                    <a:pt x="617" y="774"/>
                    <a:pt x="623" y="762"/>
                    <a:pt x="641" y="762"/>
                  </a:cubicBezTo>
                  <a:cubicBezTo>
                    <a:pt x="699" y="762"/>
                    <a:pt x="722" y="797"/>
                    <a:pt x="775" y="815"/>
                  </a:cubicBezTo>
                  <a:cubicBezTo>
                    <a:pt x="879" y="861"/>
                    <a:pt x="938" y="890"/>
                    <a:pt x="1042" y="937"/>
                  </a:cubicBezTo>
                  <a:cubicBezTo>
                    <a:pt x="1095" y="954"/>
                    <a:pt x="1130" y="984"/>
                    <a:pt x="1188" y="984"/>
                  </a:cubicBezTo>
                  <a:cubicBezTo>
                    <a:pt x="1240" y="984"/>
                    <a:pt x="1240" y="984"/>
                    <a:pt x="1240" y="984"/>
                  </a:cubicBezTo>
                  <a:cubicBezTo>
                    <a:pt x="1275" y="984"/>
                    <a:pt x="1287" y="1013"/>
                    <a:pt x="1322" y="1030"/>
                  </a:cubicBezTo>
                  <a:cubicBezTo>
                    <a:pt x="1328" y="989"/>
                    <a:pt x="1328" y="937"/>
                    <a:pt x="1368" y="937"/>
                  </a:cubicBezTo>
                  <a:cubicBezTo>
                    <a:pt x="1398" y="937"/>
                    <a:pt x="1415" y="960"/>
                    <a:pt x="1438" y="978"/>
                  </a:cubicBezTo>
                  <a:cubicBezTo>
                    <a:pt x="1473" y="1007"/>
                    <a:pt x="1485" y="1030"/>
                    <a:pt x="1514" y="1065"/>
                  </a:cubicBezTo>
                  <a:cubicBezTo>
                    <a:pt x="1526" y="1094"/>
                    <a:pt x="1462" y="937"/>
                    <a:pt x="1462" y="914"/>
                  </a:cubicBezTo>
                  <a:cubicBezTo>
                    <a:pt x="1462" y="890"/>
                    <a:pt x="1462" y="890"/>
                    <a:pt x="1462" y="890"/>
                  </a:cubicBezTo>
                  <a:cubicBezTo>
                    <a:pt x="1467" y="890"/>
                    <a:pt x="1473" y="890"/>
                    <a:pt x="1473" y="890"/>
                  </a:cubicBezTo>
                  <a:cubicBezTo>
                    <a:pt x="1508" y="890"/>
                    <a:pt x="1526" y="914"/>
                    <a:pt x="1561" y="914"/>
                  </a:cubicBezTo>
                  <a:cubicBezTo>
                    <a:pt x="1595" y="914"/>
                    <a:pt x="1607" y="873"/>
                    <a:pt x="1636" y="873"/>
                  </a:cubicBezTo>
                  <a:cubicBezTo>
                    <a:pt x="1660" y="873"/>
                    <a:pt x="1671" y="908"/>
                    <a:pt x="1694" y="908"/>
                  </a:cubicBezTo>
                  <a:cubicBezTo>
                    <a:pt x="1758" y="908"/>
                    <a:pt x="1788" y="850"/>
                    <a:pt x="1817" y="791"/>
                  </a:cubicBezTo>
                  <a:cubicBezTo>
                    <a:pt x="1852" y="809"/>
                    <a:pt x="1863" y="832"/>
                    <a:pt x="1904" y="832"/>
                  </a:cubicBezTo>
                  <a:cubicBezTo>
                    <a:pt x="1951" y="832"/>
                    <a:pt x="1986" y="797"/>
                    <a:pt x="1986" y="751"/>
                  </a:cubicBezTo>
                  <a:cubicBezTo>
                    <a:pt x="1986" y="704"/>
                    <a:pt x="2160" y="844"/>
                    <a:pt x="2160" y="885"/>
                  </a:cubicBezTo>
                  <a:cubicBezTo>
                    <a:pt x="2160" y="908"/>
                    <a:pt x="2120" y="908"/>
                    <a:pt x="2120" y="931"/>
                  </a:cubicBezTo>
                  <a:cubicBezTo>
                    <a:pt x="2120" y="937"/>
                    <a:pt x="2125" y="937"/>
                    <a:pt x="2125" y="943"/>
                  </a:cubicBezTo>
                  <a:cubicBezTo>
                    <a:pt x="2125" y="1018"/>
                    <a:pt x="2125" y="1018"/>
                    <a:pt x="2125" y="1018"/>
                  </a:cubicBezTo>
                  <a:cubicBezTo>
                    <a:pt x="2125" y="1042"/>
                    <a:pt x="2143" y="1053"/>
                    <a:pt x="2143" y="1077"/>
                  </a:cubicBezTo>
                  <a:cubicBezTo>
                    <a:pt x="2143" y="1100"/>
                    <a:pt x="2131" y="1117"/>
                    <a:pt x="2131" y="1141"/>
                  </a:cubicBezTo>
                  <a:cubicBezTo>
                    <a:pt x="2131" y="1199"/>
                    <a:pt x="2131" y="1199"/>
                    <a:pt x="2131" y="1199"/>
                  </a:cubicBezTo>
                  <a:cubicBezTo>
                    <a:pt x="2131" y="1234"/>
                    <a:pt x="2160" y="1251"/>
                    <a:pt x="2160" y="1292"/>
                  </a:cubicBezTo>
                  <a:cubicBezTo>
                    <a:pt x="2160" y="1327"/>
                    <a:pt x="2137" y="1350"/>
                    <a:pt x="2137" y="1385"/>
                  </a:cubicBezTo>
                  <a:cubicBezTo>
                    <a:pt x="2137" y="1420"/>
                    <a:pt x="2143" y="1438"/>
                    <a:pt x="2143" y="1473"/>
                  </a:cubicBezTo>
                  <a:cubicBezTo>
                    <a:pt x="2143" y="1502"/>
                    <a:pt x="2125" y="1519"/>
                    <a:pt x="2125" y="1548"/>
                  </a:cubicBezTo>
                  <a:cubicBezTo>
                    <a:pt x="2125" y="1566"/>
                    <a:pt x="2143" y="1577"/>
                    <a:pt x="2149" y="1595"/>
                  </a:cubicBezTo>
                  <a:cubicBezTo>
                    <a:pt x="2131" y="1595"/>
                    <a:pt x="2125" y="1577"/>
                    <a:pt x="2102" y="1577"/>
                  </a:cubicBezTo>
                  <a:cubicBezTo>
                    <a:pt x="2102" y="1571"/>
                    <a:pt x="2102" y="1571"/>
                    <a:pt x="2102" y="1566"/>
                  </a:cubicBezTo>
                  <a:cubicBezTo>
                    <a:pt x="2102" y="1554"/>
                    <a:pt x="2108" y="1548"/>
                    <a:pt x="2108" y="1531"/>
                  </a:cubicBezTo>
                  <a:cubicBezTo>
                    <a:pt x="2061" y="1554"/>
                    <a:pt x="2050" y="1601"/>
                    <a:pt x="2038" y="1653"/>
                  </a:cubicBezTo>
                  <a:cubicBezTo>
                    <a:pt x="2026" y="1694"/>
                    <a:pt x="2003" y="1711"/>
                    <a:pt x="2003" y="1758"/>
                  </a:cubicBezTo>
                  <a:cubicBezTo>
                    <a:pt x="2003" y="1764"/>
                    <a:pt x="2009" y="1764"/>
                    <a:pt x="2009" y="1769"/>
                  </a:cubicBezTo>
                  <a:close/>
                  <a:moveTo>
                    <a:pt x="1677" y="2386"/>
                  </a:moveTo>
                  <a:lnTo>
                    <a:pt x="1677" y="2386"/>
                  </a:lnTo>
                  <a:cubicBezTo>
                    <a:pt x="1671" y="2381"/>
                    <a:pt x="1671" y="2381"/>
                    <a:pt x="1665" y="2381"/>
                  </a:cubicBezTo>
                  <a:cubicBezTo>
                    <a:pt x="1630" y="2381"/>
                    <a:pt x="1636" y="2427"/>
                    <a:pt x="1619" y="2456"/>
                  </a:cubicBezTo>
                  <a:cubicBezTo>
                    <a:pt x="1636" y="2474"/>
                    <a:pt x="1636" y="2497"/>
                    <a:pt x="1654" y="2515"/>
                  </a:cubicBezTo>
                  <a:cubicBezTo>
                    <a:pt x="1677" y="2491"/>
                    <a:pt x="1671" y="2468"/>
                    <a:pt x="1683" y="2451"/>
                  </a:cubicBezTo>
                  <a:cubicBezTo>
                    <a:pt x="1677" y="2427"/>
                    <a:pt x="1677" y="2427"/>
                    <a:pt x="1677" y="2427"/>
                  </a:cubicBezTo>
                  <a:cubicBezTo>
                    <a:pt x="1677" y="2386"/>
                    <a:pt x="1677" y="2386"/>
                    <a:pt x="1677" y="2386"/>
                  </a:cubicBezTo>
                  <a:close/>
                  <a:moveTo>
                    <a:pt x="2055" y="1932"/>
                  </a:moveTo>
                  <a:lnTo>
                    <a:pt x="2055" y="1932"/>
                  </a:lnTo>
                  <a:cubicBezTo>
                    <a:pt x="2055" y="1927"/>
                    <a:pt x="2055" y="1927"/>
                    <a:pt x="2055" y="1927"/>
                  </a:cubicBezTo>
                  <a:cubicBezTo>
                    <a:pt x="2044" y="1921"/>
                    <a:pt x="2044" y="1921"/>
                    <a:pt x="2044" y="1921"/>
                  </a:cubicBezTo>
                  <a:cubicBezTo>
                    <a:pt x="2032" y="1944"/>
                    <a:pt x="2032" y="1956"/>
                    <a:pt x="2026" y="1973"/>
                  </a:cubicBezTo>
                  <a:cubicBezTo>
                    <a:pt x="2032" y="1973"/>
                    <a:pt x="2038" y="1979"/>
                    <a:pt x="2044" y="1979"/>
                  </a:cubicBezTo>
                  <a:cubicBezTo>
                    <a:pt x="2050" y="1979"/>
                    <a:pt x="2055" y="1973"/>
                    <a:pt x="2061" y="1973"/>
                  </a:cubicBezTo>
                  <a:cubicBezTo>
                    <a:pt x="2055" y="1932"/>
                    <a:pt x="2055" y="1932"/>
                    <a:pt x="2055" y="1932"/>
                  </a:cubicBezTo>
                  <a:close/>
                  <a:moveTo>
                    <a:pt x="513" y="669"/>
                  </a:moveTo>
                  <a:lnTo>
                    <a:pt x="513" y="669"/>
                  </a:lnTo>
                  <a:cubicBezTo>
                    <a:pt x="507" y="687"/>
                    <a:pt x="507" y="698"/>
                    <a:pt x="501" y="710"/>
                  </a:cubicBezTo>
                  <a:cubicBezTo>
                    <a:pt x="513" y="716"/>
                    <a:pt x="513" y="716"/>
                    <a:pt x="513" y="716"/>
                  </a:cubicBezTo>
                  <a:cubicBezTo>
                    <a:pt x="536" y="710"/>
                    <a:pt x="548" y="704"/>
                    <a:pt x="559" y="687"/>
                  </a:cubicBezTo>
                  <a:cubicBezTo>
                    <a:pt x="542" y="681"/>
                    <a:pt x="530" y="675"/>
                    <a:pt x="513" y="669"/>
                  </a:cubicBezTo>
                  <a:close/>
                  <a:moveTo>
                    <a:pt x="1916" y="169"/>
                  </a:moveTo>
                  <a:lnTo>
                    <a:pt x="1916" y="169"/>
                  </a:lnTo>
                  <a:cubicBezTo>
                    <a:pt x="1945" y="186"/>
                    <a:pt x="1957" y="215"/>
                    <a:pt x="1957" y="250"/>
                  </a:cubicBezTo>
                  <a:cubicBezTo>
                    <a:pt x="1957" y="256"/>
                    <a:pt x="1951" y="256"/>
                    <a:pt x="1945" y="262"/>
                  </a:cubicBezTo>
                  <a:cubicBezTo>
                    <a:pt x="1951" y="273"/>
                    <a:pt x="1951" y="273"/>
                    <a:pt x="1951" y="273"/>
                  </a:cubicBezTo>
                  <a:cubicBezTo>
                    <a:pt x="1991" y="273"/>
                    <a:pt x="1997" y="314"/>
                    <a:pt x="2015" y="355"/>
                  </a:cubicBezTo>
                  <a:cubicBezTo>
                    <a:pt x="2026" y="384"/>
                    <a:pt x="2038" y="396"/>
                    <a:pt x="2050" y="425"/>
                  </a:cubicBezTo>
                  <a:cubicBezTo>
                    <a:pt x="2073" y="419"/>
                    <a:pt x="2073" y="390"/>
                    <a:pt x="2096" y="390"/>
                  </a:cubicBezTo>
                  <a:cubicBezTo>
                    <a:pt x="2114" y="390"/>
                    <a:pt x="2125" y="396"/>
                    <a:pt x="2143" y="401"/>
                  </a:cubicBezTo>
                  <a:cubicBezTo>
                    <a:pt x="2143" y="396"/>
                    <a:pt x="2143" y="396"/>
                    <a:pt x="2143" y="384"/>
                  </a:cubicBezTo>
                  <a:cubicBezTo>
                    <a:pt x="2143" y="372"/>
                    <a:pt x="2143" y="361"/>
                    <a:pt x="2143" y="343"/>
                  </a:cubicBezTo>
                  <a:cubicBezTo>
                    <a:pt x="2137" y="343"/>
                    <a:pt x="2131" y="343"/>
                    <a:pt x="2120" y="343"/>
                  </a:cubicBezTo>
                  <a:cubicBezTo>
                    <a:pt x="2114" y="343"/>
                    <a:pt x="2114" y="337"/>
                    <a:pt x="2108" y="337"/>
                  </a:cubicBezTo>
                  <a:cubicBezTo>
                    <a:pt x="2120" y="320"/>
                    <a:pt x="2131" y="314"/>
                    <a:pt x="2131" y="297"/>
                  </a:cubicBezTo>
                  <a:cubicBezTo>
                    <a:pt x="2131" y="238"/>
                    <a:pt x="2131" y="238"/>
                    <a:pt x="2131" y="238"/>
                  </a:cubicBezTo>
                  <a:cubicBezTo>
                    <a:pt x="2044" y="238"/>
                    <a:pt x="2032" y="151"/>
                    <a:pt x="1968" y="93"/>
                  </a:cubicBezTo>
                  <a:cubicBezTo>
                    <a:pt x="1957" y="128"/>
                    <a:pt x="1945" y="151"/>
                    <a:pt x="1916" y="169"/>
                  </a:cubicBezTo>
                  <a:close/>
                  <a:moveTo>
                    <a:pt x="2084" y="483"/>
                  </a:moveTo>
                  <a:lnTo>
                    <a:pt x="2084" y="483"/>
                  </a:lnTo>
                  <a:cubicBezTo>
                    <a:pt x="2073" y="483"/>
                    <a:pt x="2061" y="477"/>
                    <a:pt x="2050" y="477"/>
                  </a:cubicBezTo>
                  <a:cubicBezTo>
                    <a:pt x="2026" y="477"/>
                    <a:pt x="2003" y="495"/>
                    <a:pt x="2003" y="512"/>
                  </a:cubicBezTo>
                  <a:cubicBezTo>
                    <a:pt x="2026" y="529"/>
                    <a:pt x="2044" y="535"/>
                    <a:pt x="2073" y="535"/>
                  </a:cubicBezTo>
                  <a:cubicBezTo>
                    <a:pt x="2096" y="535"/>
                    <a:pt x="2114" y="529"/>
                    <a:pt x="2137" y="518"/>
                  </a:cubicBezTo>
                  <a:cubicBezTo>
                    <a:pt x="2149" y="529"/>
                    <a:pt x="2154" y="541"/>
                    <a:pt x="2166" y="559"/>
                  </a:cubicBezTo>
                  <a:cubicBezTo>
                    <a:pt x="2183" y="547"/>
                    <a:pt x="2195" y="541"/>
                    <a:pt x="2213" y="524"/>
                  </a:cubicBezTo>
                  <a:cubicBezTo>
                    <a:pt x="2195" y="500"/>
                    <a:pt x="2183" y="483"/>
                    <a:pt x="2172" y="454"/>
                  </a:cubicBezTo>
                  <a:cubicBezTo>
                    <a:pt x="2160" y="448"/>
                    <a:pt x="2160" y="448"/>
                    <a:pt x="2160" y="448"/>
                  </a:cubicBezTo>
                  <a:cubicBezTo>
                    <a:pt x="2143" y="477"/>
                    <a:pt x="2114" y="483"/>
                    <a:pt x="2084" y="483"/>
                  </a:cubicBezTo>
                  <a:close/>
                  <a:moveTo>
                    <a:pt x="2067" y="599"/>
                  </a:moveTo>
                  <a:lnTo>
                    <a:pt x="2067" y="599"/>
                  </a:lnTo>
                  <a:cubicBezTo>
                    <a:pt x="2067" y="605"/>
                    <a:pt x="2067" y="611"/>
                    <a:pt x="2067" y="617"/>
                  </a:cubicBezTo>
                  <a:cubicBezTo>
                    <a:pt x="2090" y="611"/>
                    <a:pt x="2102" y="599"/>
                    <a:pt x="2114" y="582"/>
                  </a:cubicBezTo>
                  <a:cubicBezTo>
                    <a:pt x="2096" y="576"/>
                    <a:pt x="2067" y="582"/>
                    <a:pt x="2067" y="599"/>
                  </a:cubicBezTo>
                  <a:close/>
                  <a:moveTo>
                    <a:pt x="483" y="541"/>
                  </a:moveTo>
                  <a:lnTo>
                    <a:pt x="483" y="541"/>
                  </a:lnTo>
                  <a:cubicBezTo>
                    <a:pt x="536" y="541"/>
                    <a:pt x="536" y="541"/>
                    <a:pt x="536" y="541"/>
                  </a:cubicBezTo>
                  <a:cubicBezTo>
                    <a:pt x="536" y="529"/>
                    <a:pt x="536" y="524"/>
                    <a:pt x="536" y="506"/>
                  </a:cubicBezTo>
                  <a:cubicBezTo>
                    <a:pt x="513" y="512"/>
                    <a:pt x="501" y="529"/>
                    <a:pt x="483" y="541"/>
                  </a:cubicBezTo>
                  <a:close/>
                  <a:moveTo>
                    <a:pt x="82" y="23"/>
                  </a:moveTo>
                  <a:lnTo>
                    <a:pt x="82" y="23"/>
                  </a:lnTo>
                  <a:cubicBezTo>
                    <a:pt x="76" y="17"/>
                    <a:pt x="70" y="11"/>
                    <a:pt x="59" y="6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17"/>
                    <a:pt x="59" y="29"/>
                    <a:pt x="53" y="46"/>
                  </a:cubicBezTo>
                  <a:cubicBezTo>
                    <a:pt x="41" y="64"/>
                    <a:pt x="12" y="58"/>
                    <a:pt x="12" y="75"/>
                  </a:cubicBezTo>
                  <a:cubicBezTo>
                    <a:pt x="12" y="93"/>
                    <a:pt x="24" y="99"/>
                    <a:pt x="24" y="116"/>
                  </a:cubicBezTo>
                  <a:cubicBezTo>
                    <a:pt x="24" y="145"/>
                    <a:pt x="0" y="157"/>
                    <a:pt x="0" y="186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12" y="209"/>
                    <a:pt x="18" y="209"/>
                    <a:pt x="29" y="209"/>
                  </a:cubicBezTo>
                  <a:cubicBezTo>
                    <a:pt x="29" y="326"/>
                    <a:pt x="29" y="326"/>
                    <a:pt x="29" y="326"/>
                  </a:cubicBezTo>
                  <a:cubicBezTo>
                    <a:pt x="29" y="326"/>
                    <a:pt x="35" y="332"/>
                    <a:pt x="41" y="332"/>
                  </a:cubicBezTo>
                  <a:cubicBezTo>
                    <a:pt x="59" y="332"/>
                    <a:pt x="59" y="314"/>
                    <a:pt x="70" y="302"/>
                  </a:cubicBezTo>
                  <a:cubicBezTo>
                    <a:pt x="105" y="285"/>
                    <a:pt x="134" y="262"/>
                    <a:pt x="134" y="221"/>
                  </a:cubicBezTo>
                  <a:cubicBezTo>
                    <a:pt x="134" y="180"/>
                    <a:pt x="117" y="163"/>
                    <a:pt x="117" y="128"/>
                  </a:cubicBezTo>
                  <a:cubicBezTo>
                    <a:pt x="117" y="99"/>
                    <a:pt x="128" y="81"/>
                    <a:pt x="128" y="46"/>
                  </a:cubicBezTo>
                  <a:cubicBezTo>
                    <a:pt x="128" y="29"/>
                    <a:pt x="99" y="29"/>
                    <a:pt x="82" y="23"/>
                  </a:cubicBezTo>
                  <a:close/>
                </a:path>
              </a:pathLst>
            </a:custGeom>
            <a:gradFill>
              <a:gsLst>
                <a:gs pos="0">
                  <a:schemeClr val="accent5">
                    <a:lumMod val="67000"/>
                  </a:schemeClr>
                </a:gs>
                <a:gs pos="48000">
                  <a:schemeClr val="accent3"/>
                </a:gs>
                <a:gs pos="100000">
                  <a:schemeClr val="accent6"/>
                </a:gs>
              </a:gsLst>
              <a:path path="circle">
                <a:fillToRect l="100000" t="100000"/>
              </a:path>
            </a:gradFill>
            <a:ln w="28575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0" name="TextBox 99"/>
          <p:cNvSpPr txBox="1"/>
          <p:nvPr/>
        </p:nvSpPr>
        <p:spPr>
          <a:xfrm>
            <a:off x="6017549" y="2171894"/>
            <a:ext cx="4988807" cy="8679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800" dirty="0">
                <a:latin typeface="Source Sans Pro" panose="020B0503030403020204" pitchFamily="34" charset="0"/>
              </a:rPr>
              <a:t>I’m a </a:t>
            </a:r>
            <a:r>
              <a:rPr lang="en-US" sz="2800" b="1" dirty="0">
                <a:latin typeface="Source Sans Pro" panose="020B0503030403020204" pitchFamily="34" charset="0"/>
              </a:rPr>
              <a:t>big fan </a:t>
            </a:r>
            <a:r>
              <a:rPr lang="en-US" sz="2800" dirty="0">
                <a:latin typeface="Source Sans Pro" panose="020B0503030403020204" pitchFamily="34" charset="0"/>
              </a:rPr>
              <a:t>of doing what you are </a:t>
            </a:r>
            <a:r>
              <a:rPr lang="en-US" sz="2800" i="1" dirty="0">
                <a:latin typeface="Source Sans Pro" panose="020B0503030403020204" pitchFamily="34" charset="0"/>
              </a:rPr>
              <a:t>really</a:t>
            </a:r>
            <a:r>
              <a:rPr lang="en-US" sz="2800" dirty="0">
                <a:latin typeface="Source Sans Pro" panose="020B0503030403020204" pitchFamily="34" charset="0"/>
              </a:rPr>
              <a:t> bad at. A </a:t>
            </a:r>
            <a:r>
              <a:rPr lang="en-US" sz="2800" b="1" dirty="0">
                <a:latin typeface="Source Sans Pro" panose="020B0503030403020204" pitchFamily="34" charset="0"/>
              </a:rPr>
              <a:t>lot</a:t>
            </a:r>
            <a:r>
              <a:rPr lang="en-US" sz="28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101" name="Rectangle 100"/>
          <p:cNvSpPr/>
          <p:nvPr/>
        </p:nvSpPr>
        <p:spPr>
          <a:xfrm>
            <a:off x="6017551" y="3132002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102" name="Group 101"/>
          <p:cNvGrpSpPr/>
          <p:nvPr/>
        </p:nvGrpSpPr>
        <p:grpSpPr>
          <a:xfrm>
            <a:off x="6103784" y="4453466"/>
            <a:ext cx="276224" cy="276224"/>
            <a:chOff x="1460006" y="1642203"/>
            <a:chExt cx="479425" cy="479425"/>
          </a:xfrm>
        </p:grpSpPr>
        <p:sp>
          <p:nvSpPr>
            <p:cNvPr id="103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5" name="Group 104"/>
          <p:cNvGrpSpPr/>
          <p:nvPr/>
        </p:nvGrpSpPr>
        <p:grpSpPr>
          <a:xfrm>
            <a:off x="6103784" y="4907000"/>
            <a:ext cx="276224" cy="276224"/>
            <a:chOff x="1460006" y="1642203"/>
            <a:chExt cx="479425" cy="479425"/>
          </a:xfrm>
        </p:grpSpPr>
        <p:sp>
          <p:nvSpPr>
            <p:cNvPr id="106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8" name="Rectangle 107"/>
          <p:cNvSpPr/>
          <p:nvPr/>
        </p:nvSpPr>
        <p:spPr>
          <a:xfrm>
            <a:off x="6446778" y="4425378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09" name="Rectangle 108"/>
          <p:cNvSpPr/>
          <p:nvPr/>
        </p:nvSpPr>
        <p:spPr>
          <a:xfrm>
            <a:off x="6446778" y="4878912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60070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100" grpId="0"/>
      <p:bldP spid="101" grpId="0"/>
      <p:bldP spid="108" grpId="0"/>
      <p:bldP spid="10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Africa Map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111" name="Group 110"/>
          <p:cNvGrpSpPr/>
          <p:nvPr/>
        </p:nvGrpSpPr>
        <p:grpSpPr>
          <a:xfrm>
            <a:off x="6611623" y="1396277"/>
            <a:ext cx="4730454" cy="4516136"/>
            <a:chOff x="6611623" y="1396277"/>
            <a:chExt cx="4730454" cy="4516136"/>
          </a:xfrm>
        </p:grpSpPr>
        <p:grpSp>
          <p:nvGrpSpPr>
            <p:cNvPr id="112" name="Group 115"/>
            <p:cNvGrpSpPr>
              <a:grpSpLocks/>
            </p:cNvGrpSpPr>
            <p:nvPr/>
          </p:nvGrpSpPr>
          <p:grpSpPr bwMode="auto">
            <a:xfrm>
              <a:off x="6611623" y="1396277"/>
              <a:ext cx="4730454" cy="4516136"/>
              <a:chOff x="2390" y="2329"/>
              <a:chExt cx="967" cy="1008"/>
            </a:xfrm>
            <a:gradFill>
              <a:gsLst>
                <a:gs pos="0">
                  <a:schemeClr val="accent5">
                    <a:lumMod val="67000"/>
                  </a:schemeClr>
                </a:gs>
                <a:gs pos="48000">
                  <a:schemeClr val="accent3"/>
                </a:gs>
                <a:gs pos="100000">
                  <a:schemeClr val="accent6"/>
                </a:gs>
              </a:gsLst>
              <a:path path="circle">
                <a:fillToRect l="100000" t="100000"/>
              </a:path>
            </a:gradFill>
          </p:grpSpPr>
          <p:sp>
            <p:nvSpPr>
              <p:cNvPr id="116" name="Freeform 256"/>
              <p:cNvSpPr>
                <a:spLocks/>
              </p:cNvSpPr>
              <p:nvPr/>
            </p:nvSpPr>
            <p:spPr bwMode="gray">
              <a:xfrm>
                <a:off x="3119" y="2399"/>
                <a:ext cx="24" cy="62"/>
              </a:xfrm>
              <a:custGeom>
                <a:avLst/>
                <a:gdLst>
                  <a:gd name="T0" fmla="*/ 22 w 22"/>
                  <a:gd name="T1" fmla="*/ 0 h 62"/>
                  <a:gd name="T2" fmla="*/ 16 w 22"/>
                  <a:gd name="T3" fmla="*/ 2 h 62"/>
                  <a:gd name="T4" fmla="*/ 16 w 22"/>
                  <a:gd name="T5" fmla="*/ 2 h 62"/>
                  <a:gd name="T6" fmla="*/ 16 w 22"/>
                  <a:gd name="T7" fmla="*/ 6 h 62"/>
                  <a:gd name="T8" fmla="*/ 16 w 22"/>
                  <a:gd name="T9" fmla="*/ 8 h 62"/>
                  <a:gd name="T10" fmla="*/ 14 w 22"/>
                  <a:gd name="T11" fmla="*/ 12 h 62"/>
                  <a:gd name="T12" fmla="*/ 14 w 22"/>
                  <a:gd name="T13" fmla="*/ 14 h 62"/>
                  <a:gd name="T14" fmla="*/ 14 w 22"/>
                  <a:gd name="T15" fmla="*/ 14 h 62"/>
                  <a:gd name="T16" fmla="*/ 14 w 22"/>
                  <a:gd name="T17" fmla="*/ 16 h 62"/>
                  <a:gd name="T18" fmla="*/ 12 w 22"/>
                  <a:gd name="T19" fmla="*/ 20 h 62"/>
                  <a:gd name="T20" fmla="*/ 8 w 22"/>
                  <a:gd name="T21" fmla="*/ 24 h 62"/>
                  <a:gd name="T22" fmla="*/ 0 w 22"/>
                  <a:gd name="T23" fmla="*/ 30 h 62"/>
                  <a:gd name="T24" fmla="*/ 0 w 22"/>
                  <a:gd name="T25" fmla="*/ 30 h 62"/>
                  <a:gd name="T26" fmla="*/ 2 w 22"/>
                  <a:gd name="T27" fmla="*/ 32 h 62"/>
                  <a:gd name="T28" fmla="*/ 4 w 22"/>
                  <a:gd name="T29" fmla="*/ 38 h 62"/>
                  <a:gd name="T30" fmla="*/ 8 w 22"/>
                  <a:gd name="T31" fmla="*/ 48 h 62"/>
                  <a:gd name="T32" fmla="*/ 18 w 22"/>
                  <a:gd name="T33" fmla="*/ 62 h 62"/>
                  <a:gd name="T34" fmla="*/ 18 w 22"/>
                  <a:gd name="T35" fmla="*/ 60 h 62"/>
                  <a:gd name="T36" fmla="*/ 18 w 22"/>
                  <a:gd name="T37" fmla="*/ 56 h 62"/>
                  <a:gd name="T38" fmla="*/ 18 w 22"/>
                  <a:gd name="T39" fmla="*/ 52 h 62"/>
                  <a:gd name="T40" fmla="*/ 18 w 22"/>
                  <a:gd name="T41" fmla="*/ 44 h 62"/>
                  <a:gd name="T42" fmla="*/ 20 w 22"/>
                  <a:gd name="T43" fmla="*/ 40 h 62"/>
                  <a:gd name="T44" fmla="*/ 20 w 22"/>
                  <a:gd name="T45" fmla="*/ 34 h 62"/>
                  <a:gd name="T46" fmla="*/ 22 w 22"/>
                  <a:gd name="T47" fmla="*/ 32 h 62"/>
                  <a:gd name="T48" fmla="*/ 22 w 22"/>
                  <a:gd name="T49" fmla="*/ 26 h 62"/>
                  <a:gd name="T50" fmla="*/ 22 w 22"/>
                  <a:gd name="T51" fmla="*/ 14 h 62"/>
                  <a:gd name="T52" fmla="*/ 22 w 22"/>
                  <a:gd name="T53" fmla="*/ 0 h 62"/>
                  <a:gd name="T54" fmla="*/ 22 w 22"/>
                  <a:gd name="T55" fmla="*/ 0 h 6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"/>
                  <a:gd name="T85" fmla="*/ 0 h 62"/>
                  <a:gd name="T86" fmla="*/ 22 w 22"/>
                  <a:gd name="T87" fmla="*/ 62 h 6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" h="62">
                    <a:moveTo>
                      <a:pt x="22" y="0"/>
                    </a:moveTo>
                    <a:lnTo>
                      <a:pt x="16" y="2"/>
                    </a:lnTo>
                    <a:lnTo>
                      <a:pt x="16" y="6"/>
                    </a:lnTo>
                    <a:lnTo>
                      <a:pt x="16" y="8"/>
                    </a:lnTo>
                    <a:lnTo>
                      <a:pt x="14" y="12"/>
                    </a:lnTo>
                    <a:lnTo>
                      <a:pt x="14" y="14"/>
                    </a:lnTo>
                    <a:lnTo>
                      <a:pt x="14" y="16"/>
                    </a:lnTo>
                    <a:lnTo>
                      <a:pt x="12" y="20"/>
                    </a:lnTo>
                    <a:lnTo>
                      <a:pt x="8" y="24"/>
                    </a:lnTo>
                    <a:lnTo>
                      <a:pt x="0" y="30"/>
                    </a:lnTo>
                    <a:lnTo>
                      <a:pt x="2" y="32"/>
                    </a:lnTo>
                    <a:lnTo>
                      <a:pt x="4" y="38"/>
                    </a:lnTo>
                    <a:lnTo>
                      <a:pt x="8" y="48"/>
                    </a:lnTo>
                    <a:lnTo>
                      <a:pt x="18" y="62"/>
                    </a:lnTo>
                    <a:lnTo>
                      <a:pt x="18" y="60"/>
                    </a:lnTo>
                    <a:lnTo>
                      <a:pt x="18" y="56"/>
                    </a:lnTo>
                    <a:lnTo>
                      <a:pt x="18" y="52"/>
                    </a:lnTo>
                    <a:lnTo>
                      <a:pt x="18" y="44"/>
                    </a:lnTo>
                    <a:lnTo>
                      <a:pt x="20" y="40"/>
                    </a:lnTo>
                    <a:lnTo>
                      <a:pt x="20" y="34"/>
                    </a:lnTo>
                    <a:lnTo>
                      <a:pt x="22" y="32"/>
                    </a:lnTo>
                    <a:lnTo>
                      <a:pt x="22" y="26"/>
                    </a:lnTo>
                    <a:lnTo>
                      <a:pt x="22" y="14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3200"/>
              </a:p>
            </p:txBody>
          </p:sp>
          <p:sp>
            <p:nvSpPr>
              <p:cNvPr id="117" name="Freeform 272"/>
              <p:cNvSpPr>
                <a:spLocks/>
              </p:cNvSpPr>
              <p:nvPr/>
            </p:nvSpPr>
            <p:spPr bwMode="gray">
              <a:xfrm>
                <a:off x="2624" y="2681"/>
                <a:ext cx="29" cy="106"/>
              </a:xfrm>
              <a:custGeom>
                <a:avLst/>
                <a:gdLst>
                  <a:gd name="T0" fmla="*/ 0 w 26"/>
                  <a:gd name="T1" fmla="*/ 2 h 106"/>
                  <a:gd name="T2" fmla="*/ 0 w 26"/>
                  <a:gd name="T3" fmla="*/ 2 h 106"/>
                  <a:gd name="T4" fmla="*/ 4 w 26"/>
                  <a:gd name="T5" fmla="*/ 0 h 106"/>
                  <a:gd name="T6" fmla="*/ 8 w 26"/>
                  <a:gd name="T7" fmla="*/ 2 h 106"/>
                  <a:gd name="T8" fmla="*/ 14 w 26"/>
                  <a:gd name="T9" fmla="*/ 2 h 106"/>
                  <a:gd name="T10" fmla="*/ 14 w 26"/>
                  <a:gd name="T11" fmla="*/ 4 h 106"/>
                  <a:gd name="T12" fmla="*/ 14 w 26"/>
                  <a:gd name="T13" fmla="*/ 6 h 106"/>
                  <a:gd name="T14" fmla="*/ 14 w 26"/>
                  <a:gd name="T15" fmla="*/ 8 h 106"/>
                  <a:gd name="T16" fmla="*/ 14 w 26"/>
                  <a:gd name="T17" fmla="*/ 10 h 106"/>
                  <a:gd name="T18" fmla="*/ 16 w 26"/>
                  <a:gd name="T19" fmla="*/ 12 h 106"/>
                  <a:gd name="T20" fmla="*/ 18 w 26"/>
                  <a:gd name="T21" fmla="*/ 14 h 106"/>
                  <a:gd name="T22" fmla="*/ 18 w 26"/>
                  <a:gd name="T23" fmla="*/ 14 h 106"/>
                  <a:gd name="T24" fmla="*/ 20 w 26"/>
                  <a:gd name="T25" fmla="*/ 18 h 106"/>
                  <a:gd name="T26" fmla="*/ 24 w 26"/>
                  <a:gd name="T27" fmla="*/ 22 h 106"/>
                  <a:gd name="T28" fmla="*/ 24 w 26"/>
                  <a:gd name="T29" fmla="*/ 28 h 106"/>
                  <a:gd name="T30" fmla="*/ 26 w 26"/>
                  <a:gd name="T31" fmla="*/ 36 h 106"/>
                  <a:gd name="T32" fmla="*/ 26 w 26"/>
                  <a:gd name="T33" fmla="*/ 42 h 106"/>
                  <a:gd name="T34" fmla="*/ 26 w 26"/>
                  <a:gd name="T35" fmla="*/ 56 h 106"/>
                  <a:gd name="T36" fmla="*/ 26 w 26"/>
                  <a:gd name="T37" fmla="*/ 74 h 106"/>
                  <a:gd name="T38" fmla="*/ 26 w 26"/>
                  <a:gd name="T39" fmla="*/ 90 h 106"/>
                  <a:gd name="T40" fmla="*/ 26 w 26"/>
                  <a:gd name="T41" fmla="*/ 96 h 106"/>
                  <a:gd name="T42" fmla="*/ 24 w 26"/>
                  <a:gd name="T43" fmla="*/ 96 h 106"/>
                  <a:gd name="T44" fmla="*/ 20 w 26"/>
                  <a:gd name="T45" fmla="*/ 98 h 106"/>
                  <a:gd name="T46" fmla="*/ 18 w 26"/>
                  <a:gd name="T47" fmla="*/ 100 h 106"/>
                  <a:gd name="T48" fmla="*/ 14 w 26"/>
                  <a:gd name="T49" fmla="*/ 102 h 106"/>
                  <a:gd name="T50" fmla="*/ 8 w 26"/>
                  <a:gd name="T51" fmla="*/ 106 h 106"/>
                  <a:gd name="T52" fmla="*/ 8 w 26"/>
                  <a:gd name="T53" fmla="*/ 102 h 106"/>
                  <a:gd name="T54" fmla="*/ 10 w 26"/>
                  <a:gd name="T55" fmla="*/ 88 h 106"/>
                  <a:gd name="T56" fmla="*/ 12 w 26"/>
                  <a:gd name="T57" fmla="*/ 74 h 106"/>
                  <a:gd name="T58" fmla="*/ 12 w 26"/>
                  <a:gd name="T59" fmla="*/ 60 h 106"/>
                  <a:gd name="T60" fmla="*/ 10 w 26"/>
                  <a:gd name="T61" fmla="*/ 48 h 106"/>
                  <a:gd name="T62" fmla="*/ 10 w 26"/>
                  <a:gd name="T63" fmla="*/ 40 h 106"/>
                  <a:gd name="T64" fmla="*/ 10 w 26"/>
                  <a:gd name="T65" fmla="*/ 34 h 106"/>
                  <a:gd name="T66" fmla="*/ 8 w 26"/>
                  <a:gd name="T67" fmla="*/ 28 h 106"/>
                  <a:gd name="T68" fmla="*/ 6 w 26"/>
                  <a:gd name="T69" fmla="*/ 10 h 106"/>
                  <a:gd name="T70" fmla="*/ 4 w 26"/>
                  <a:gd name="T71" fmla="*/ 10 h 106"/>
                  <a:gd name="T72" fmla="*/ 4 w 26"/>
                  <a:gd name="T73" fmla="*/ 8 h 106"/>
                  <a:gd name="T74" fmla="*/ 2 w 26"/>
                  <a:gd name="T75" fmla="*/ 4 h 106"/>
                  <a:gd name="T76" fmla="*/ 2 w 26"/>
                  <a:gd name="T77" fmla="*/ 2 h 106"/>
                  <a:gd name="T78" fmla="*/ 0 w 26"/>
                  <a:gd name="T79" fmla="*/ 2 h 106"/>
                  <a:gd name="T80" fmla="*/ 0 w 26"/>
                  <a:gd name="T81" fmla="*/ 2 h 10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6"/>
                  <a:gd name="T124" fmla="*/ 0 h 106"/>
                  <a:gd name="T125" fmla="*/ 26 w 26"/>
                  <a:gd name="T126" fmla="*/ 106 h 10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6" h="106">
                    <a:moveTo>
                      <a:pt x="0" y="2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8" y="2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4" y="8"/>
                    </a:lnTo>
                    <a:lnTo>
                      <a:pt x="14" y="10"/>
                    </a:lnTo>
                    <a:lnTo>
                      <a:pt x="16" y="12"/>
                    </a:lnTo>
                    <a:lnTo>
                      <a:pt x="18" y="14"/>
                    </a:lnTo>
                    <a:lnTo>
                      <a:pt x="20" y="18"/>
                    </a:lnTo>
                    <a:lnTo>
                      <a:pt x="24" y="22"/>
                    </a:lnTo>
                    <a:lnTo>
                      <a:pt x="24" y="28"/>
                    </a:lnTo>
                    <a:lnTo>
                      <a:pt x="26" y="36"/>
                    </a:lnTo>
                    <a:lnTo>
                      <a:pt x="26" y="42"/>
                    </a:lnTo>
                    <a:lnTo>
                      <a:pt x="26" y="56"/>
                    </a:lnTo>
                    <a:lnTo>
                      <a:pt x="26" y="74"/>
                    </a:lnTo>
                    <a:lnTo>
                      <a:pt x="26" y="90"/>
                    </a:lnTo>
                    <a:lnTo>
                      <a:pt x="26" y="96"/>
                    </a:lnTo>
                    <a:lnTo>
                      <a:pt x="24" y="96"/>
                    </a:lnTo>
                    <a:lnTo>
                      <a:pt x="20" y="98"/>
                    </a:lnTo>
                    <a:lnTo>
                      <a:pt x="18" y="100"/>
                    </a:lnTo>
                    <a:lnTo>
                      <a:pt x="14" y="102"/>
                    </a:lnTo>
                    <a:lnTo>
                      <a:pt x="8" y="106"/>
                    </a:lnTo>
                    <a:lnTo>
                      <a:pt x="8" y="102"/>
                    </a:lnTo>
                    <a:lnTo>
                      <a:pt x="10" y="88"/>
                    </a:lnTo>
                    <a:lnTo>
                      <a:pt x="12" y="74"/>
                    </a:lnTo>
                    <a:lnTo>
                      <a:pt x="12" y="60"/>
                    </a:lnTo>
                    <a:lnTo>
                      <a:pt x="10" y="48"/>
                    </a:lnTo>
                    <a:lnTo>
                      <a:pt x="10" y="40"/>
                    </a:lnTo>
                    <a:lnTo>
                      <a:pt x="10" y="34"/>
                    </a:lnTo>
                    <a:lnTo>
                      <a:pt x="8" y="2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3200"/>
              </a:p>
            </p:txBody>
          </p:sp>
          <p:sp>
            <p:nvSpPr>
              <p:cNvPr id="118" name="Freeform 273"/>
              <p:cNvSpPr>
                <a:spLocks/>
              </p:cNvSpPr>
              <p:nvPr/>
            </p:nvSpPr>
            <p:spPr bwMode="gray">
              <a:xfrm>
                <a:off x="2638" y="2675"/>
                <a:ext cx="46" cy="102"/>
              </a:xfrm>
              <a:custGeom>
                <a:avLst/>
                <a:gdLst>
                  <a:gd name="T0" fmla="*/ 14 w 42"/>
                  <a:gd name="T1" fmla="*/ 102 h 102"/>
                  <a:gd name="T2" fmla="*/ 14 w 42"/>
                  <a:gd name="T3" fmla="*/ 96 h 102"/>
                  <a:gd name="T4" fmla="*/ 14 w 42"/>
                  <a:gd name="T5" fmla="*/ 82 h 102"/>
                  <a:gd name="T6" fmla="*/ 14 w 42"/>
                  <a:gd name="T7" fmla="*/ 64 h 102"/>
                  <a:gd name="T8" fmla="*/ 14 w 42"/>
                  <a:gd name="T9" fmla="*/ 46 h 102"/>
                  <a:gd name="T10" fmla="*/ 14 w 42"/>
                  <a:gd name="T11" fmla="*/ 36 h 102"/>
                  <a:gd name="T12" fmla="*/ 12 w 42"/>
                  <a:gd name="T13" fmla="*/ 30 h 102"/>
                  <a:gd name="T14" fmla="*/ 8 w 42"/>
                  <a:gd name="T15" fmla="*/ 24 h 102"/>
                  <a:gd name="T16" fmla="*/ 6 w 42"/>
                  <a:gd name="T17" fmla="*/ 20 h 102"/>
                  <a:gd name="T18" fmla="*/ 2 w 42"/>
                  <a:gd name="T19" fmla="*/ 18 h 102"/>
                  <a:gd name="T20" fmla="*/ 0 w 42"/>
                  <a:gd name="T21" fmla="*/ 12 h 102"/>
                  <a:gd name="T22" fmla="*/ 2 w 42"/>
                  <a:gd name="T23" fmla="*/ 8 h 102"/>
                  <a:gd name="T24" fmla="*/ 14 w 42"/>
                  <a:gd name="T25" fmla="*/ 8 h 102"/>
                  <a:gd name="T26" fmla="*/ 16 w 42"/>
                  <a:gd name="T27" fmla="*/ 0 h 102"/>
                  <a:gd name="T28" fmla="*/ 28 w 42"/>
                  <a:gd name="T29" fmla="*/ 10 h 102"/>
                  <a:gd name="T30" fmla="*/ 30 w 42"/>
                  <a:gd name="T31" fmla="*/ 12 h 102"/>
                  <a:gd name="T32" fmla="*/ 34 w 42"/>
                  <a:gd name="T33" fmla="*/ 16 h 102"/>
                  <a:gd name="T34" fmla="*/ 40 w 42"/>
                  <a:gd name="T35" fmla="*/ 22 h 102"/>
                  <a:gd name="T36" fmla="*/ 42 w 42"/>
                  <a:gd name="T37" fmla="*/ 34 h 102"/>
                  <a:gd name="T38" fmla="*/ 38 w 42"/>
                  <a:gd name="T39" fmla="*/ 48 h 102"/>
                  <a:gd name="T40" fmla="*/ 38 w 42"/>
                  <a:gd name="T41" fmla="*/ 52 h 102"/>
                  <a:gd name="T42" fmla="*/ 36 w 42"/>
                  <a:gd name="T43" fmla="*/ 64 h 102"/>
                  <a:gd name="T44" fmla="*/ 36 w 42"/>
                  <a:gd name="T45" fmla="*/ 82 h 102"/>
                  <a:gd name="T46" fmla="*/ 34 w 42"/>
                  <a:gd name="T47" fmla="*/ 98 h 102"/>
                  <a:gd name="T48" fmla="*/ 14 w 42"/>
                  <a:gd name="T49" fmla="*/ 102 h 102"/>
                  <a:gd name="T50" fmla="*/ 14 w 42"/>
                  <a:gd name="T51" fmla="*/ 102 h 10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42"/>
                  <a:gd name="T79" fmla="*/ 0 h 102"/>
                  <a:gd name="T80" fmla="*/ 42 w 42"/>
                  <a:gd name="T81" fmla="*/ 102 h 10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42" h="102">
                    <a:moveTo>
                      <a:pt x="14" y="102"/>
                    </a:moveTo>
                    <a:lnTo>
                      <a:pt x="14" y="96"/>
                    </a:lnTo>
                    <a:lnTo>
                      <a:pt x="14" y="82"/>
                    </a:lnTo>
                    <a:lnTo>
                      <a:pt x="14" y="64"/>
                    </a:lnTo>
                    <a:lnTo>
                      <a:pt x="14" y="46"/>
                    </a:lnTo>
                    <a:lnTo>
                      <a:pt x="14" y="36"/>
                    </a:lnTo>
                    <a:lnTo>
                      <a:pt x="12" y="30"/>
                    </a:lnTo>
                    <a:lnTo>
                      <a:pt x="8" y="24"/>
                    </a:lnTo>
                    <a:lnTo>
                      <a:pt x="6" y="20"/>
                    </a:lnTo>
                    <a:lnTo>
                      <a:pt x="2" y="18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14" y="8"/>
                    </a:lnTo>
                    <a:lnTo>
                      <a:pt x="16" y="0"/>
                    </a:lnTo>
                    <a:lnTo>
                      <a:pt x="28" y="10"/>
                    </a:lnTo>
                    <a:lnTo>
                      <a:pt x="30" y="12"/>
                    </a:lnTo>
                    <a:lnTo>
                      <a:pt x="34" y="16"/>
                    </a:lnTo>
                    <a:lnTo>
                      <a:pt x="40" y="22"/>
                    </a:lnTo>
                    <a:lnTo>
                      <a:pt x="42" y="34"/>
                    </a:lnTo>
                    <a:lnTo>
                      <a:pt x="38" y="48"/>
                    </a:lnTo>
                    <a:lnTo>
                      <a:pt x="38" y="52"/>
                    </a:lnTo>
                    <a:lnTo>
                      <a:pt x="36" y="64"/>
                    </a:lnTo>
                    <a:lnTo>
                      <a:pt x="36" y="82"/>
                    </a:lnTo>
                    <a:lnTo>
                      <a:pt x="34" y="98"/>
                    </a:lnTo>
                    <a:lnTo>
                      <a:pt x="14" y="102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3200"/>
              </a:p>
            </p:txBody>
          </p:sp>
          <p:sp>
            <p:nvSpPr>
              <p:cNvPr id="119" name="Freeform 277"/>
              <p:cNvSpPr>
                <a:spLocks/>
              </p:cNvSpPr>
              <p:nvPr/>
            </p:nvSpPr>
            <p:spPr bwMode="gray">
              <a:xfrm>
                <a:off x="2675" y="2673"/>
                <a:ext cx="161" cy="120"/>
              </a:xfrm>
              <a:custGeom>
                <a:avLst/>
                <a:gdLst>
                  <a:gd name="T0" fmla="*/ 142 w 146"/>
                  <a:gd name="T1" fmla="*/ 0 h 120"/>
                  <a:gd name="T2" fmla="*/ 132 w 146"/>
                  <a:gd name="T3" fmla="*/ 2 h 120"/>
                  <a:gd name="T4" fmla="*/ 124 w 146"/>
                  <a:gd name="T5" fmla="*/ 6 h 120"/>
                  <a:gd name="T6" fmla="*/ 120 w 146"/>
                  <a:gd name="T7" fmla="*/ 8 h 120"/>
                  <a:gd name="T8" fmla="*/ 96 w 146"/>
                  <a:gd name="T9" fmla="*/ 4 h 120"/>
                  <a:gd name="T10" fmla="*/ 84 w 146"/>
                  <a:gd name="T11" fmla="*/ 8 h 120"/>
                  <a:gd name="T12" fmla="*/ 76 w 146"/>
                  <a:gd name="T13" fmla="*/ 6 h 120"/>
                  <a:gd name="T14" fmla="*/ 68 w 146"/>
                  <a:gd name="T15" fmla="*/ 12 h 120"/>
                  <a:gd name="T16" fmla="*/ 62 w 146"/>
                  <a:gd name="T17" fmla="*/ 16 h 120"/>
                  <a:gd name="T18" fmla="*/ 58 w 146"/>
                  <a:gd name="T19" fmla="*/ 14 h 120"/>
                  <a:gd name="T20" fmla="*/ 50 w 146"/>
                  <a:gd name="T21" fmla="*/ 10 h 120"/>
                  <a:gd name="T22" fmla="*/ 42 w 146"/>
                  <a:gd name="T23" fmla="*/ 8 h 120"/>
                  <a:gd name="T24" fmla="*/ 40 w 146"/>
                  <a:gd name="T25" fmla="*/ 6 h 120"/>
                  <a:gd name="T26" fmla="*/ 38 w 146"/>
                  <a:gd name="T27" fmla="*/ 6 h 120"/>
                  <a:gd name="T28" fmla="*/ 30 w 146"/>
                  <a:gd name="T29" fmla="*/ 6 h 120"/>
                  <a:gd name="T30" fmla="*/ 16 w 146"/>
                  <a:gd name="T31" fmla="*/ 8 h 120"/>
                  <a:gd name="T32" fmla="*/ 6 w 146"/>
                  <a:gd name="T33" fmla="*/ 14 h 120"/>
                  <a:gd name="T34" fmla="*/ 2 w 146"/>
                  <a:gd name="T35" fmla="*/ 20 h 120"/>
                  <a:gd name="T36" fmla="*/ 4 w 146"/>
                  <a:gd name="T37" fmla="*/ 22 h 120"/>
                  <a:gd name="T38" fmla="*/ 6 w 146"/>
                  <a:gd name="T39" fmla="*/ 28 h 120"/>
                  <a:gd name="T40" fmla="*/ 6 w 146"/>
                  <a:gd name="T41" fmla="*/ 40 h 120"/>
                  <a:gd name="T42" fmla="*/ 6 w 146"/>
                  <a:gd name="T43" fmla="*/ 48 h 120"/>
                  <a:gd name="T44" fmla="*/ 2 w 146"/>
                  <a:gd name="T45" fmla="*/ 54 h 120"/>
                  <a:gd name="T46" fmla="*/ 0 w 146"/>
                  <a:gd name="T47" fmla="*/ 64 h 120"/>
                  <a:gd name="T48" fmla="*/ 0 w 146"/>
                  <a:gd name="T49" fmla="*/ 100 h 120"/>
                  <a:gd name="T50" fmla="*/ 16 w 146"/>
                  <a:gd name="T51" fmla="*/ 100 h 120"/>
                  <a:gd name="T52" fmla="*/ 34 w 146"/>
                  <a:gd name="T53" fmla="*/ 112 h 120"/>
                  <a:gd name="T54" fmla="*/ 52 w 146"/>
                  <a:gd name="T55" fmla="*/ 118 h 120"/>
                  <a:gd name="T56" fmla="*/ 76 w 146"/>
                  <a:gd name="T57" fmla="*/ 120 h 120"/>
                  <a:gd name="T58" fmla="*/ 94 w 146"/>
                  <a:gd name="T59" fmla="*/ 102 h 120"/>
                  <a:gd name="T60" fmla="*/ 96 w 146"/>
                  <a:gd name="T61" fmla="*/ 86 h 120"/>
                  <a:gd name="T62" fmla="*/ 100 w 146"/>
                  <a:gd name="T63" fmla="*/ 80 h 120"/>
                  <a:gd name="T64" fmla="*/ 108 w 146"/>
                  <a:gd name="T65" fmla="*/ 72 h 120"/>
                  <a:gd name="T66" fmla="*/ 118 w 146"/>
                  <a:gd name="T67" fmla="*/ 68 h 120"/>
                  <a:gd name="T68" fmla="*/ 122 w 146"/>
                  <a:gd name="T69" fmla="*/ 72 h 120"/>
                  <a:gd name="T70" fmla="*/ 126 w 146"/>
                  <a:gd name="T71" fmla="*/ 72 h 120"/>
                  <a:gd name="T72" fmla="*/ 132 w 146"/>
                  <a:gd name="T73" fmla="*/ 68 h 120"/>
                  <a:gd name="T74" fmla="*/ 138 w 146"/>
                  <a:gd name="T75" fmla="*/ 56 h 120"/>
                  <a:gd name="T76" fmla="*/ 142 w 146"/>
                  <a:gd name="T77" fmla="*/ 46 h 120"/>
                  <a:gd name="T78" fmla="*/ 144 w 146"/>
                  <a:gd name="T79" fmla="*/ 36 h 120"/>
                  <a:gd name="T80" fmla="*/ 146 w 146"/>
                  <a:gd name="T81" fmla="*/ 24 h 120"/>
                  <a:gd name="T82" fmla="*/ 144 w 146"/>
                  <a:gd name="T83" fmla="*/ 14 h 120"/>
                  <a:gd name="T84" fmla="*/ 146 w 146"/>
                  <a:gd name="T85" fmla="*/ 4 h 120"/>
                  <a:gd name="T86" fmla="*/ 146 w 146"/>
                  <a:gd name="T87" fmla="*/ 0 h 12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46"/>
                  <a:gd name="T133" fmla="*/ 0 h 120"/>
                  <a:gd name="T134" fmla="*/ 146 w 146"/>
                  <a:gd name="T135" fmla="*/ 120 h 12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46" h="120">
                    <a:moveTo>
                      <a:pt x="146" y="0"/>
                    </a:moveTo>
                    <a:lnTo>
                      <a:pt x="142" y="0"/>
                    </a:lnTo>
                    <a:lnTo>
                      <a:pt x="136" y="0"/>
                    </a:lnTo>
                    <a:lnTo>
                      <a:pt x="132" y="2"/>
                    </a:lnTo>
                    <a:lnTo>
                      <a:pt x="126" y="4"/>
                    </a:lnTo>
                    <a:lnTo>
                      <a:pt x="124" y="6"/>
                    </a:lnTo>
                    <a:lnTo>
                      <a:pt x="120" y="6"/>
                    </a:lnTo>
                    <a:lnTo>
                      <a:pt x="120" y="8"/>
                    </a:lnTo>
                    <a:lnTo>
                      <a:pt x="108" y="2"/>
                    </a:lnTo>
                    <a:lnTo>
                      <a:pt x="96" y="4"/>
                    </a:lnTo>
                    <a:lnTo>
                      <a:pt x="88" y="6"/>
                    </a:lnTo>
                    <a:lnTo>
                      <a:pt x="84" y="8"/>
                    </a:lnTo>
                    <a:lnTo>
                      <a:pt x="80" y="6"/>
                    </a:lnTo>
                    <a:lnTo>
                      <a:pt x="76" y="6"/>
                    </a:lnTo>
                    <a:lnTo>
                      <a:pt x="70" y="8"/>
                    </a:lnTo>
                    <a:lnTo>
                      <a:pt x="68" y="12"/>
                    </a:lnTo>
                    <a:lnTo>
                      <a:pt x="64" y="14"/>
                    </a:lnTo>
                    <a:lnTo>
                      <a:pt x="62" y="16"/>
                    </a:lnTo>
                    <a:lnTo>
                      <a:pt x="58" y="14"/>
                    </a:lnTo>
                    <a:lnTo>
                      <a:pt x="54" y="10"/>
                    </a:lnTo>
                    <a:lnTo>
                      <a:pt x="50" y="10"/>
                    </a:lnTo>
                    <a:lnTo>
                      <a:pt x="46" y="8"/>
                    </a:lnTo>
                    <a:lnTo>
                      <a:pt x="42" y="8"/>
                    </a:lnTo>
                    <a:lnTo>
                      <a:pt x="40" y="6"/>
                    </a:lnTo>
                    <a:lnTo>
                      <a:pt x="38" y="6"/>
                    </a:lnTo>
                    <a:lnTo>
                      <a:pt x="34" y="6"/>
                    </a:lnTo>
                    <a:lnTo>
                      <a:pt x="30" y="6"/>
                    </a:lnTo>
                    <a:lnTo>
                      <a:pt x="22" y="6"/>
                    </a:lnTo>
                    <a:lnTo>
                      <a:pt x="16" y="8"/>
                    </a:lnTo>
                    <a:lnTo>
                      <a:pt x="10" y="12"/>
                    </a:lnTo>
                    <a:lnTo>
                      <a:pt x="6" y="14"/>
                    </a:lnTo>
                    <a:lnTo>
                      <a:pt x="4" y="18"/>
                    </a:lnTo>
                    <a:lnTo>
                      <a:pt x="2" y="20"/>
                    </a:lnTo>
                    <a:lnTo>
                      <a:pt x="4" y="22"/>
                    </a:lnTo>
                    <a:lnTo>
                      <a:pt x="4" y="24"/>
                    </a:lnTo>
                    <a:lnTo>
                      <a:pt x="6" y="28"/>
                    </a:lnTo>
                    <a:lnTo>
                      <a:pt x="6" y="34"/>
                    </a:lnTo>
                    <a:lnTo>
                      <a:pt x="6" y="40"/>
                    </a:lnTo>
                    <a:lnTo>
                      <a:pt x="6" y="46"/>
                    </a:lnTo>
                    <a:lnTo>
                      <a:pt x="6" y="48"/>
                    </a:lnTo>
                    <a:lnTo>
                      <a:pt x="4" y="50"/>
                    </a:lnTo>
                    <a:lnTo>
                      <a:pt x="2" y="54"/>
                    </a:lnTo>
                    <a:lnTo>
                      <a:pt x="2" y="58"/>
                    </a:lnTo>
                    <a:lnTo>
                      <a:pt x="0" y="64"/>
                    </a:lnTo>
                    <a:lnTo>
                      <a:pt x="0" y="70"/>
                    </a:lnTo>
                    <a:lnTo>
                      <a:pt x="0" y="100"/>
                    </a:lnTo>
                    <a:lnTo>
                      <a:pt x="14" y="98"/>
                    </a:lnTo>
                    <a:lnTo>
                      <a:pt x="16" y="100"/>
                    </a:lnTo>
                    <a:lnTo>
                      <a:pt x="24" y="106"/>
                    </a:lnTo>
                    <a:lnTo>
                      <a:pt x="34" y="112"/>
                    </a:lnTo>
                    <a:lnTo>
                      <a:pt x="48" y="118"/>
                    </a:lnTo>
                    <a:lnTo>
                      <a:pt x="52" y="118"/>
                    </a:lnTo>
                    <a:lnTo>
                      <a:pt x="62" y="120"/>
                    </a:lnTo>
                    <a:lnTo>
                      <a:pt x="76" y="120"/>
                    </a:lnTo>
                    <a:lnTo>
                      <a:pt x="86" y="120"/>
                    </a:lnTo>
                    <a:lnTo>
                      <a:pt x="94" y="102"/>
                    </a:lnTo>
                    <a:lnTo>
                      <a:pt x="94" y="88"/>
                    </a:lnTo>
                    <a:lnTo>
                      <a:pt x="96" y="86"/>
                    </a:lnTo>
                    <a:lnTo>
                      <a:pt x="98" y="84"/>
                    </a:lnTo>
                    <a:lnTo>
                      <a:pt x="100" y="80"/>
                    </a:lnTo>
                    <a:lnTo>
                      <a:pt x="104" y="76"/>
                    </a:lnTo>
                    <a:lnTo>
                      <a:pt x="108" y="72"/>
                    </a:lnTo>
                    <a:lnTo>
                      <a:pt x="112" y="70"/>
                    </a:lnTo>
                    <a:lnTo>
                      <a:pt x="118" y="68"/>
                    </a:lnTo>
                    <a:lnTo>
                      <a:pt x="122" y="72"/>
                    </a:lnTo>
                    <a:lnTo>
                      <a:pt x="124" y="72"/>
                    </a:lnTo>
                    <a:lnTo>
                      <a:pt x="126" y="72"/>
                    </a:lnTo>
                    <a:lnTo>
                      <a:pt x="128" y="70"/>
                    </a:lnTo>
                    <a:lnTo>
                      <a:pt x="132" y="68"/>
                    </a:lnTo>
                    <a:lnTo>
                      <a:pt x="136" y="64"/>
                    </a:lnTo>
                    <a:lnTo>
                      <a:pt x="138" y="56"/>
                    </a:lnTo>
                    <a:lnTo>
                      <a:pt x="142" y="46"/>
                    </a:lnTo>
                    <a:lnTo>
                      <a:pt x="144" y="42"/>
                    </a:lnTo>
                    <a:lnTo>
                      <a:pt x="144" y="36"/>
                    </a:lnTo>
                    <a:lnTo>
                      <a:pt x="146" y="30"/>
                    </a:lnTo>
                    <a:lnTo>
                      <a:pt x="146" y="24"/>
                    </a:lnTo>
                    <a:lnTo>
                      <a:pt x="144" y="18"/>
                    </a:lnTo>
                    <a:lnTo>
                      <a:pt x="144" y="14"/>
                    </a:lnTo>
                    <a:lnTo>
                      <a:pt x="144" y="8"/>
                    </a:lnTo>
                    <a:lnTo>
                      <a:pt x="146" y="4"/>
                    </a:lnTo>
                    <a:lnTo>
                      <a:pt x="146" y="2"/>
                    </a:lnTo>
                    <a:lnTo>
                      <a:pt x="14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3200"/>
              </a:p>
            </p:txBody>
          </p:sp>
          <p:sp>
            <p:nvSpPr>
              <p:cNvPr id="120" name="Freeform 280"/>
              <p:cNvSpPr>
                <a:spLocks/>
              </p:cNvSpPr>
              <p:nvPr/>
            </p:nvSpPr>
            <p:spPr bwMode="gray">
              <a:xfrm>
                <a:off x="2770" y="2673"/>
                <a:ext cx="97" cy="148"/>
              </a:xfrm>
              <a:custGeom>
                <a:avLst/>
                <a:gdLst>
                  <a:gd name="T0" fmla="*/ 60 w 88"/>
                  <a:gd name="T1" fmla="*/ 2 h 148"/>
                  <a:gd name="T2" fmla="*/ 58 w 88"/>
                  <a:gd name="T3" fmla="*/ 8 h 148"/>
                  <a:gd name="T4" fmla="*/ 58 w 88"/>
                  <a:gd name="T5" fmla="*/ 20 h 148"/>
                  <a:gd name="T6" fmla="*/ 60 w 88"/>
                  <a:gd name="T7" fmla="*/ 30 h 148"/>
                  <a:gd name="T8" fmla="*/ 58 w 88"/>
                  <a:gd name="T9" fmla="*/ 42 h 148"/>
                  <a:gd name="T10" fmla="*/ 56 w 88"/>
                  <a:gd name="T11" fmla="*/ 48 h 148"/>
                  <a:gd name="T12" fmla="*/ 50 w 88"/>
                  <a:gd name="T13" fmla="*/ 64 h 148"/>
                  <a:gd name="T14" fmla="*/ 42 w 88"/>
                  <a:gd name="T15" fmla="*/ 70 h 148"/>
                  <a:gd name="T16" fmla="*/ 38 w 88"/>
                  <a:gd name="T17" fmla="*/ 72 h 148"/>
                  <a:gd name="T18" fmla="*/ 36 w 88"/>
                  <a:gd name="T19" fmla="*/ 72 h 148"/>
                  <a:gd name="T20" fmla="*/ 26 w 88"/>
                  <a:gd name="T21" fmla="*/ 70 h 148"/>
                  <a:gd name="T22" fmla="*/ 18 w 88"/>
                  <a:gd name="T23" fmla="*/ 76 h 148"/>
                  <a:gd name="T24" fmla="*/ 12 w 88"/>
                  <a:gd name="T25" fmla="*/ 84 h 148"/>
                  <a:gd name="T26" fmla="*/ 8 w 88"/>
                  <a:gd name="T27" fmla="*/ 88 h 148"/>
                  <a:gd name="T28" fmla="*/ 0 w 88"/>
                  <a:gd name="T29" fmla="*/ 120 h 148"/>
                  <a:gd name="T30" fmla="*/ 0 w 88"/>
                  <a:gd name="T31" fmla="*/ 124 h 148"/>
                  <a:gd name="T32" fmla="*/ 2 w 88"/>
                  <a:gd name="T33" fmla="*/ 130 h 148"/>
                  <a:gd name="T34" fmla="*/ 10 w 88"/>
                  <a:gd name="T35" fmla="*/ 134 h 148"/>
                  <a:gd name="T36" fmla="*/ 14 w 88"/>
                  <a:gd name="T37" fmla="*/ 136 h 148"/>
                  <a:gd name="T38" fmla="*/ 18 w 88"/>
                  <a:gd name="T39" fmla="*/ 140 h 148"/>
                  <a:gd name="T40" fmla="*/ 18 w 88"/>
                  <a:gd name="T41" fmla="*/ 148 h 148"/>
                  <a:gd name="T42" fmla="*/ 36 w 88"/>
                  <a:gd name="T43" fmla="*/ 148 h 148"/>
                  <a:gd name="T44" fmla="*/ 70 w 88"/>
                  <a:gd name="T45" fmla="*/ 146 h 148"/>
                  <a:gd name="T46" fmla="*/ 86 w 88"/>
                  <a:gd name="T47" fmla="*/ 144 h 148"/>
                  <a:gd name="T48" fmla="*/ 88 w 88"/>
                  <a:gd name="T49" fmla="*/ 138 h 148"/>
                  <a:gd name="T50" fmla="*/ 88 w 88"/>
                  <a:gd name="T51" fmla="*/ 134 h 148"/>
                  <a:gd name="T52" fmla="*/ 82 w 88"/>
                  <a:gd name="T53" fmla="*/ 130 h 148"/>
                  <a:gd name="T54" fmla="*/ 74 w 88"/>
                  <a:gd name="T55" fmla="*/ 122 h 148"/>
                  <a:gd name="T56" fmla="*/ 68 w 88"/>
                  <a:gd name="T57" fmla="*/ 110 h 148"/>
                  <a:gd name="T58" fmla="*/ 62 w 88"/>
                  <a:gd name="T59" fmla="*/ 100 h 148"/>
                  <a:gd name="T60" fmla="*/ 66 w 88"/>
                  <a:gd name="T61" fmla="*/ 98 h 148"/>
                  <a:gd name="T62" fmla="*/ 70 w 88"/>
                  <a:gd name="T63" fmla="*/ 94 h 148"/>
                  <a:gd name="T64" fmla="*/ 72 w 88"/>
                  <a:gd name="T65" fmla="*/ 86 h 148"/>
                  <a:gd name="T66" fmla="*/ 70 w 88"/>
                  <a:gd name="T67" fmla="*/ 78 h 148"/>
                  <a:gd name="T68" fmla="*/ 68 w 88"/>
                  <a:gd name="T69" fmla="*/ 76 h 148"/>
                  <a:gd name="T70" fmla="*/ 64 w 88"/>
                  <a:gd name="T71" fmla="*/ 72 h 148"/>
                  <a:gd name="T72" fmla="*/ 62 w 88"/>
                  <a:gd name="T73" fmla="*/ 64 h 148"/>
                  <a:gd name="T74" fmla="*/ 64 w 88"/>
                  <a:gd name="T75" fmla="*/ 58 h 148"/>
                  <a:gd name="T76" fmla="*/ 68 w 88"/>
                  <a:gd name="T77" fmla="*/ 58 h 148"/>
                  <a:gd name="T78" fmla="*/ 74 w 88"/>
                  <a:gd name="T79" fmla="*/ 56 h 148"/>
                  <a:gd name="T80" fmla="*/ 78 w 88"/>
                  <a:gd name="T81" fmla="*/ 50 h 148"/>
                  <a:gd name="T82" fmla="*/ 78 w 88"/>
                  <a:gd name="T83" fmla="*/ 46 h 148"/>
                  <a:gd name="T84" fmla="*/ 74 w 88"/>
                  <a:gd name="T85" fmla="*/ 40 h 148"/>
                  <a:gd name="T86" fmla="*/ 72 w 88"/>
                  <a:gd name="T87" fmla="*/ 30 h 148"/>
                  <a:gd name="T88" fmla="*/ 72 w 88"/>
                  <a:gd name="T89" fmla="*/ 20 h 148"/>
                  <a:gd name="T90" fmla="*/ 72 w 88"/>
                  <a:gd name="T91" fmla="*/ 16 h 148"/>
                  <a:gd name="T92" fmla="*/ 72 w 88"/>
                  <a:gd name="T93" fmla="*/ 8 h 148"/>
                  <a:gd name="T94" fmla="*/ 66 w 88"/>
                  <a:gd name="T95" fmla="*/ 2 h 148"/>
                  <a:gd name="T96" fmla="*/ 60 w 88"/>
                  <a:gd name="T97" fmla="*/ 0 h 1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8"/>
                  <a:gd name="T148" fmla="*/ 0 h 148"/>
                  <a:gd name="T149" fmla="*/ 88 w 88"/>
                  <a:gd name="T150" fmla="*/ 148 h 1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8" h="148">
                    <a:moveTo>
                      <a:pt x="60" y="0"/>
                    </a:moveTo>
                    <a:lnTo>
                      <a:pt x="60" y="2"/>
                    </a:lnTo>
                    <a:lnTo>
                      <a:pt x="60" y="4"/>
                    </a:lnTo>
                    <a:lnTo>
                      <a:pt x="58" y="8"/>
                    </a:lnTo>
                    <a:lnTo>
                      <a:pt x="58" y="14"/>
                    </a:lnTo>
                    <a:lnTo>
                      <a:pt x="58" y="20"/>
                    </a:lnTo>
                    <a:lnTo>
                      <a:pt x="60" y="24"/>
                    </a:lnTo>
                    <a:lnTo>
                      <a:pt x="60" y="30"/>
                    </a:lnTo>
                    <a:lnTo>
                      <a:pt x="58" y="36"/>
                    </a:lnTo>
                    <a:lnTo>
                      <a:pt x="58" y="42"/>
                    </a:lnTo>
                    <a:lnTo>
                      <a:pt x="56" y="46"/>
                    </a:lnTo>
                    <a:lnTo>
                      <a:pt x="56" y="48"/>
                    </a:lnTo>
                    <a:lnTo>
                      <a:pt x="52" y="56"/>
                    </a:lnTo>
                    <a:lnTo>
                      <a:pt x="50" y="64"/>
                    </a:lnTo>
                    <a:lnTo>
                      <a:pt x="46" y="68"/>
                    </a:lnTo>
                    <a:lnTo>
                      <a:pt x="42" y="70"/>
                    </a:lnTo>
                    <a:lnTo>
                      <a:pt x="40" y="72"/>
                    </a:lnTo>
                    <a:lnTo>
                      <a:pt x="38" y="72"/>
                    </a:lnTo>
                    <a:lnTo>
                      <a:pt x="36" y="72"/>
                    </a:lnTo>
                    <a:lnTo>
                      <a:pt x="32" y="70"/>
                    </a:lnTo>
                    <a:lnTo>
                      <a:pt x="26" y="70"/>
                    </a:lnTo>
                    <a:lnTo>
                      <a:pt x="22" y="72"/>
                    </a:lnTo>
                    <a:lnTo>
                      <a:pt x="18" y="76"/>
                    </a:lnTo>
                    <a:lnTo>
                      <a:pt x="14" y="80"/>
                    </a:lnTo>
                    <a:lnTo>
                      <a:pt x="12" y="84"/>
                    </a:lnTo>
                    <a:lnTo>
                      <a:pt x="10" y="86"/>
                    </a:lnTo>
                    <a:lnTo>
                      <a:pt x="8" y="88"/>
                    </a:lnTo>
                    <a:lnTo>
                      <a:pt x="8" y="102"/>
                    </a:lnTo>
                    <a:lnTo>
                      <a:pt x="0" y="120"/>
                    </a:lnTo>
                    <a:lnTo>
                      <a:pt x="0" y="122"/>
                    </a:lnTo>
                    <a:lnTo>
                      <a:pt x="0" y="124"/>
                    </a:lnTo>
                    <a:lnTo>
                      <a:pt x="2" y="126"/>
                    </a:lnTo>
                    <a:lnTo>
                      <a:pt x="2" y="130"/>
                    </a:lnTo>
                    <a:lnTo>
                      <a:pt x="6" y="132"/>
                    </a:lnTo>
                    <a:lnTo>
                      <a:pt x="10" y="134"/>
                    </a:lnTo>
                    <a:lnTo>
                      <a:pt x="12" y="134"/>
                    </a:lnTo>
                    <a:lnTo>
                      <a:pt x="14" y="136"/>
                    </a:lnTo>
                    <a:lnTo>
                      <a:pt x="16" y="138"/>
                    </a:lnTo>
                    <a:lnTo>
                      <a:pt x="18" y="140"/>
                    </a:lnTo>
                    <a:lnTo>
                      <a:pt x="18" y="144"/>
                    </a:lnTo>
                    <a:lnTo>
                      <a:pt x="18" y="148"/>
                    </a:lnTo>
                    <a:lnTo>
                      <a:pt x="22" y="148"/>
                    </a:lnTo>
                    <a:lnTo>
                      <a:pt x="36" y="148"/>
                    </a:lnTo>
                    <a:lnTo>
                      <a:pt x="52" y="146"/>
                    </a:lnTo>
                    <a:lnTo>
                      <a:pt x="70" y="146"/>
                    </a:lnTo>
                    <a:lnTo>
                      <a:pt x="88" y="146"/>
                    </a:lnTo>
                    <a:lnTo>
                      <a:pt x="86" y="144"/>
                    </a:lnTo>
                    <a:lnTo>
                      <a:pt x="86" y="142"/>
                    </a:lnTo>
                    <a:lnTo>
                      <a:pt x="88" y="138"/>
                    </a:lnTo>
                    <a:lnTo>
                      <a:pt x="88" y="134"/>
                    </a:lnTo>
                    <a:lnTo>
                      <a:pt x="84" y="132"/>
                    </a:lnTo>
                    <a:lnTo>
                      <a:pt x="82" y="130"/>
                    </a:lnTo>
                    <a:lnTo>
                      <a:pt x="78" y="126"/>
                    </a:lnTo>
                    <a:lnTo>
                      <a:pt x="74" y="122"/>
                    </a:lnTo>
                    <a:lnTo>
                      <a:pt x="70" y="116"/>
                    </a:lnTo>
                    <a:lnTo>
                      <a:pt x="68" y="110"/>
                    </a:lnTo>
                    <a:lnTo>
                      <a:pt x="66" y="102"/>
                    </a:lnTo>
                    <a:lnTo>
                      <a:pt x="62" y="100"/>
                    </a:lnTo>
                    <a:lnTo>
                      <a:pt x="66" y="100"/>
                    </a:lnTo>
                    <a:lnTo>
                      <a:pt x="66" y="98"/>
                    </a:lnTo>
                    <a:lnTo>
                      <a:pt x="68" y="96"/>
                    </a:lnTo>
                    <a:lnTo>
                      <a:pt x="70" y="94"/>
                    </a:lnTo>
                    <a:lnTo>
                      <a:pt x="70" y="90"/>
                    </a:lnTo>
                    <a:lnTo>
                      <a:pt x="72" y="86"/>
                    </a:lnTo>
                    <a:lnTo>
                      <a:pt x="72" y="82"/>
                    </a:lnTo>
                    <a:lnTo>
                      <a:pt x="70" y="78"/>
                    </a:lnTo>
                    <a:lnTo>
                      <a:pt x="68" y="76"/>
                    </a:lnTo>
                    <a:lnTo>
                      <a:pt x="66" y="74"/>
                    </a:lnTo>
                    <a:lnTo>
                      <a:pt x="64" y="72"/>
                    </a:lnTo>
                    <a:lnTo>
                      <a:pt x="62" y="68"/>
                    </a:lnTo>
                    <a:lnTo>
                      <a:pt x="62" y="64"/>
                    </a:lnTo>
                    <a:lnTo>
                      <a:pt x="62" y="58"/>
                    </a:lnTo>
                    <a:lnTo>
                      <a:pt x="64" y="58"/>
                    </a:lnTo>
                    <a:lnTo>
                      <a:pt x="66" y="58"/>
                    </a:lnTo>
                    <a:lnTo>
                      <a:pt x="68" y="58"/>
                    </a:lnTo>
                    <a:lnTo>
                      <a:pt x="72" y="58"/>
                    </a:lnTo>
                    <a:lnTo>
                      <a:pt x="74" y="56"/>
                    </a:lnTo>
                    <a:lnTo>
                      <a:pt x="78" y="54"/>
                    </a:lnTo>
                    <a:lnTo>
                      <a:pt x="78" y="50"/>
                    </a:lnTo>
                    <a:lnTo>
                      <a:pt x="78" y="46"/>
                    </a:lnTo>
                    <a:lnTo>
                      <a:pt x="76" y="42"/>
                    </a:lnTo>
                    <a:lnTo>
                      <a:pt x="74" y="40"/>
                    </a:lnTo>
                    <a:lnTo>
                      <a:pt x="72" y="34"/>
                    </a:lnTo>
                    <a:lnTo>
                      <a:pt x="72" y="30"/>
                    </a:lnTo>
                    <a:lnTo>
                      <a:pt x="72" y="24"/>
                    </a:lnTo>
                    <a:lnTo>
                      <a:pt x="72" y="20"/>
                    </a:lnTo>
                    <a:lnTo>
                      <a:pt x="72" y="16"/>
                    </a:lnTo>
                    <a:lnTo>
                      <a:pt x="72" y="12"/>
                    </a:lnTo>
                    <a:lnTo>
                      <a:pt x="72" y="8"/>
                    </a:lnTo>
                    <a:lnTo>
                      <a:pt x="70" y="4"/>
                    </a:lnTo>
                    <a:lnTo>
                      <a:pt x="66" y="2"/>
                    </a:lnTo>
                    <a:lnTo>
                      <a:pt x="6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3200"/>
              </a:p>
            </p:txBody>
          </p:sp>
          <p:sp>
            <p:nvSpPr>
              <p:cNvPr id="121" name="Freeform 283"/>
              <p:cNvSpPr>
                <a:spLocks/>
              </p:cNvSpPr>
              <p:nvPr/>
            </p:nvSpPr>
            <p:spPr bwMode="gray">
              <a:xfrm>
                <a:off x="2838" y="2723"/>
                <a:ext cx="164" cy="84"/>
              </a:xfrm>
              <a:custGeom>
                <a:avLst/>
                <a:gdLst>
                  <a:gd name="T0" fmla="*/ 106 w 148"/>
                  <a:gd name="T1" fmla="*/ 0 h 84"/>
                  <a:gd name="T2" fmla="*/ 98 w 148"/>
                  <a:gd name="T3" fmla="*/ 2 h 84"/>
                  <a:gd name="T4" fmla="*/ 90 w 148"/>
                  <a:gd name="T5" fmla="*/ 6 h 84"/>
                  <a:gd name="T6" fmla="*/ 84 w 148"/>
                  <a:gd name="T7" fmla="*/ 12 h 84"/>
                  <a:gd name="T8" fmla="*/ 82 w 148"/>
                  <a:gd name="T9" fmla="*/ 22 h 84"/>
                  <a:gd name="T10" fmla="*/ 76 w 148"/>
                  <a:gd name="T11" fmla="*/ 28 h 84"/>
                  <a:gd name="T12" fmla="*/ 70 w 148"/>
                  <a:gd name="T13" fmla="*/ 28 h 84"/>
                  <a:gd name="T14" fmla="*/ 64 w 148"/>
                  <a:gd name="T15" fmla="*/ 26 h 84"/>
                  <a:gd name="T16" fmla="*/ 60 w 148"/>
                  <a:gd name="T17" fmla="*/ 26 h 84"/>
                  <a:gd name="T18" fmla="*/ 58 w 148"/>
                  <a:gd name="T19" fmla="*/ 26 h 84"/>
                  <a:gd name="T20" fmla="*/ 54 w 148"/>
                  <a:gd name="T21" fmla="*/ 28 h 84"/>
                  <a:gd name="T22" fmla="*/ 48 w 148"/>
                  <a:gd name="T23" fmla="*/ 30 h 84"/>
                  <a:gd name="T24" fmla="*/ 36 w 148"/>
                  <a:gd name="T25" fmla="*/ 34 h 84"/>
                  <a:gd name="T26" fmla="*/ 26 w 148"/>
                  <a:gd name="T27" fmla="*/ 36 h 84"/>
                  <a:gd name="T28" fmla="*/ 10 w 148"/>
                  <a:gd name="T29" fmla="*/ 38 h 84"/>
                  <a:gd name="T30" fmla="*/ 6 w 148"/>
                  <a:gd name="T31" fmla="*/ 46 h 84"/>
                  <a:gd name="T32" fmla="*/ 4 w 148"/>
                  <a:gd name="T33" fmla="*/ 50 h 84"/>
                  <a:gd name="T34" fmla="*/ 0 w 148"/>
                  <a:gd name="T35" fmla="*/ 50 h 84"/>
                  <a:gd name="T36" fmla="*/ 2 w 148"/>
                  <a:gd name="T37" fmla="*/ 52 h 84"/>
                  <a:gd name="T38" fmla="*/ 4 w 148"/>
                  <a:gd name="T39" fmla="*/ 54 h 84"/>
                  <a:gd name="T40" fmla="*/ 6 w 148"/>
                  <a:gd name="T41" fmla="*/ 60 h 84"/>
                  <a:gd name="T42" fmla="*/ 10 w 148"/>
                  <a:gd name="T43" fmla="*/ 70 h 84"/>
                  <a:gd name="T44" fmla="*/ 26 w 148"/>
                  <a:gd name="T45" fmla="*/ 84 h 84"/>
                  <a:gd name="T46" fmla="*/ 38 w 148"/>
                  <a:gd name="T47" fmla="*/ 74 h 84"/>
                  <a:gd name="T48" fmla="*/ 42 w 148"/>
                  <a:gd name="T49" fmla="*/ 68 h 84"/>
                  <a:gd name="T50" fmla="*/ 48 w 148"/>
                  <a:gd name="T51" fmla="*/ 62 h 84"/>
                  <a:gd name="T52" fmla="*/ 58 w 148"/>
                  <a:gd name="T53" fmla="*/ 60 h 84"/>
                  <a:gd name="T54" fmla="*/ 60 w 148"/>
                  <a:gd name="T55" fmla="*/ 62 h 84"/>
                  <a:gd name="T56" fmla="*/ 62 w 148"/>
                  <a:gd name="T57" fmla="*/ 68 h 84"/>
                  <a:gd name="T58" fmla="*/ 64 w 148"/>
                  <a:gd name="T59" fmla="*/ 70 h 84"/>
                  <a:gd name="T60" fmla="*/ 74 w 148"/>
                  <a:gd name="T61" fmla="*/ 68 h 84"/>
                  <a:gd name="T62" fmla="*/ 86 w 148"/>
                  <a:gd name="T63" fmla="*/ 68 h 84"/>
                  <a:gd name="T64" fmla="*/ 118 w 148"/>
                  <a:gd name="T65" fmla="*/ 62 h 84"/>
                  <a:gd name="T66" fmla="*/ 146 w 148"/>
                  <a:gd name="T67" fmla="*/ 52 h 84"/>
                  <a:gd name="T68" fmla="*/ 132 w 148"/>
                  <a:gd name="T69" fmla="*/ 34 h 84"/>
                  <a:gd name="T70" fmla="*/ 122 w 148"/>
                  <a:gd name="T71" fmla="*/ 22 h 84"/>
                  <a:gd name="T72" fmla="*/ 118 w 148"/>
                  <a:gd name="T73" fmla="*/ 16 h 84"/>
                  <a:gd name="T74" fmla="*/ 112 w 148"/>
                  <a:gd name="T75" fmla="*/ 8 h 84"/>
                  <a:gd name="T76" fmla="*/ 106 w 148"/>
                  <a:gd name="T77" fmla="*/ 0 h 8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48"/>
                  <a:gd name="T118" fmla="*/ 0 h 84"/>
                  <a:gd name="T119" fmla="*/ 148 w 148"/>
                  <a:gd name="T120" fmla="*/ 84 h 8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48" h="84">
                    <a:moveTo>
                      <a:pt x="106" y="0"/>
                    </a:moveTo>
                    <a:lnTo>
                      <a:pt x="106" y="0"/>
                    </a:lnTo>
                    <a:lnTo>
                      <a:pt x="102" y="0"/>
                    </a:lnTo>
                    <a:lnTo>
                      <a:pt x="98" y="2"/>
                    </a:lnTo>
                    <a:lnTo>
                      <a:pt x="94" y="4"/>
                    </a:lnTo>
                    <a:lnTo>
                      <a:pt x="90" y="6"/>
                    </a:lnTo>
                    <a:lnTo>
                      <a:pt x="86" y="10"/>
                    </a:lnTo>
                    <a:lnTo>
                      <a:pt x="84" y="12"/>
                    </a:lnTo>
                    <a:lnTo>
                      <a:pt x="84" y="18"/>
                    </a:lnTo>
                    <a:lnTo>
                      <a:pt x="82" y="22"/>
                    </a:lnTo>
                    <a:lnTo>
                      <a:pt x="78" y="26"/>
                    </a:lnTo>
                    <a:lnTo>
                      <a:pt x="76" y="28"/>
                    </a:lnTo>
                    <a:lnTo>
                      <a:pt x="74" y="28"/>
                    </a:lnTo>
                    <a:lnTo>
                      <a:pt x="70" y="28"/>
                    </a:lnTo>
                    <a:lnTo>
                      <a:pt x="68" y="28"/>
                    </a:lnTo>
                    <a:lnTo>
                      <a:pt x="64" y="26"/>
                    </a:lnTo>
                    <a:lnTo>
                      <a:pt x="62" y="26"/>
                    </a:lnTo>
                    <a:lnTo>
                      <a:pt x="60" y="26"/>
                    </a:lnTo>
                    <a:lnTo>
                      <a:pt x="60" y="24"/>
                    </a:lnTo>
                    <a:lnTo>
                      <a:pt x="58" y="26"/>
                    </a:lnTo>
                    <a:lnTo>
                      <a:pt x="56" y="28"/>
                    </a:lnTo>
                    <a:lnTo>
                      <a:pt x="54" y="28"/>
                    </a:lnTo>
                    <a:lnTo>
                      <a:pt x="52" y="28"/>
                    </a:lnTo>
                    <a:lnTo>
                      <a:pt x="48" y="30"/>
                    </a:lnTo>
                    <a:lnTo>
                      <a:pt x="42" y="32"/>
                    </a:lnTo>
                    <a:lnTo>
                      <a:pt x="36" y="34"/>
                    </a:lnTo>
                    <a:lnTo>
                      <a:pt x="30" y="36"/>
                    </a:lnTo>
                    <a:lnTo>
                      <a:pt x="26" y="36"/>
                    </a:lnTo>
                    <a:lnTo>
                      <a:pt x="10" y="36"/>
                    </a:lnTo>
                    <a:lnTo>
                      <a:pt x="10" y="38"/>
                    </a:lnTo>
                    <a:lnTo>
                      <a:pt x="8" y="42"/>
                    </a:lnTo>
                    <a:lnTo>
                      <a:pt x="6" y="46"/>
                    </a:lnTo>
                    <a:lnTo>
                      <a:pt x="4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2" y="52"/>
                    </a:lnTo>
                    <a:lnTo>
                      <a:pt x="4" y="52"/>
                    </a:lnTo>
                    <a:lnTo>
                      <a:pt x="4" y="54"/>
                    </a:lnTo>
                    <a:lnTo>
                      <a:pt x="4" y="56"/>
                    </a:lnTo>
                    <a:lnTo>
                      <a:pt x="6" y="60"/>
                    </a:lnTo>
                    <a:lnTo>
                      <a:pt x="6" y="66"/>
                    </a:lnTo>
                    <a:lnTo>
                      <a:pt x="10" y="70"/>
                    </a:lnTo>
                    <a:lnTo>
                      <a:pt x="14" y="74"/>
                    </a:lnTo>
                    <a:lnTo>
                      <a:pt x="26" y="84"/>
                    </a:lnTo>
                    <a:lnTo>
                      <a:pt x="38" y="74"/>
                    </a:lnTo>
                    <a:lnTo>
                      <a:pt x="40" y="72"/>
                    </a:lnTo>
                    <a:lnTo>
                      <a:pt x="42" y="68"/>
                    </a:lnTo>
                    <a:lnTo>
                      <a:pt x="44" y="66"/>
                    </a:lnTo>
                    <a:lnTo>
                      <a:pt x="48" y="62"/>
                    </a:lnTo>
                    <a:lnTo>
                      <a:pt x="52" y="60"/>
                    </a:lnTo>
                    <a:lnTo>
                      <a:pt x="58" y="60"/>
                    </a:lnTo>
                    <a:lnTo>
                      <a:pt x="60" y="62"/>
                    </a:lnTo>
                    <a:lnTo>
                      <a:pt x="60" y="66"/>
                    </a:lnTo>
                    <a:lnTo>
                      <a:pt x="62" y="68"/>
                    </a:lnTo>
                    <a:lnTo>
                      <a:pt x="64" y="70"/>
                    </a:lnTo>
                    <a:lnTo>
                      <a:pt x="68" y="70"/>
                    </a:lnTo>
                    <a:lnTo>
                      <a:pt x="74" y="68"/>
                    </a:lnTo>
                    <a:lnTo>
                      <a:pt x="80" y="68"/>
                    </a:lnTo>
                    <a:lnTo>
                      <a:pt x="86" y="68"/>
                    </a:lnTo>
                    <a:lnTo>
                      <a:pt x="90" y="68"/>
                    </a:lnTo>
                    <a:lnTo>
                      <a:pt x="118" y="62"/>
                    </a:lnTo>
                    <a:lnTo>
                      <a:pt x="148" y="56"/>
                    </a:lnTo>
                    <a:lnTo>
                      <a:pt x="146" y="52"/>
                    </a:lnTo>
                    <a:lnTo>
                      <a:pt x="140" y="44"/>
                    </a:lnTo>
                    <a:lnTo>
                      <a:pt x="132" y="34"/>
                    </a:lnTo>
                    <a:lnTo>
                      <a:pt x="124" y="22"/>
                    </a:lnTo>
                    <a:lnTo>
                      <a:pt x="122" y="22"/>
                    </a:lnTo>
                    <a:lnTo>
                      <a:pt x="120" y="20"/>
                    </a:lnTo>
                    <a:lnTo>
                      <a:pt x="118" y="16"/>
                    </a:lnTo>
                    <a:lnTo>
                      <a:pt x="114" y="12"/>
                    </a:lnTo>
                    <a:lnTo>
                      <a:pt x="112" y="8"/>
                    </a:lnTo>
                    <a:lnTo>
                      <a:pt x="108" y="2"/>
                    </a:lnTo>
                    <a:lnTo>
                      <a:pt x="10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3200"/>
              </a:p>
            </p:txBody>
          </p:sp>
          <p:sp>
            <p:nvSpPr>
              <p:cNvPr id="122" name="Freeform 284"/>
              <p:cNvSpPr>
                <a:spLocks/>
              </p:cNvSpPr>
              <p:nvPr/>
            </p:nvSpPr>
            <p:spPr bwMode="gray">
              <a:xfrm>
                <a:off x="2761" y="2819"/>
                <a:ext cx="82" cy="82"/>
              </a:xfrm>
              <a:custGeom>
                <a:avLst/>
                <a:gdLst>
                  <a:gd name="T0" fmla="*/ 52 w 74"/>
                  <a:gd name="T1" fmla="*/ 0 h 82"/>
                  <a:gd name="T2" fmla="*/ 52 w 74"/>
                  <a:gd name="T3" fmla="*/ 6 h 82"/>
                  <a:gd name="T4" fmla="*/ 54 w 74"/>
                  <a:gd name="T5" fmla="*/ 12 h 82"/>
                  <a:gd name="T6" fmla="*/ 60 w 74"/>
                  <a:gd name="T7" fmla="*/ 12 h 82"/>
                  <a:gd name="T8" fmla="*/ 68 w 74"/>
                  <a:gd name="T9" fmla="*/ 12 h 82"/>
                  <a:gd name="T10" fmla="*/ 72 w 74"/>
                  <a:gd name="T11" fmla="*/ 12 h 82"/>
                  <a:gd name="T12" fmla="*/ 72 w 74"/>
                  <a:gd name="T13" fmla="*/ 14 h 82"/>
                  <a:gd name="T14" fmla="*/ 74 w 74"/>
                  <a:gd name="T15" fmla="*/ 22 h 82"/>
                  <a:gd name="T16" fmla="*/ 72 w 74"/>
                  <a:gd name="T17" fmla="*/ 26 h 82"/>
                  <a:gd name="T18" fmla="*/ 68 w 74"/>
                  <a:gd name="T19" fmla="*/ 26 h 82"/>
                  <a:gd name="T20" fmla="*/ 68 w 74"/>
                  <a:gd name="T21" fmla="*/ 30 h 82"/>
                  <a:gd name="T22" fmla="*/ 68 w 74"/>
                  <a:gd name="T23" fmla="*/ 36 h 82"/>
                  <a:gd name="T24" fmla="*/ 74 w 74"/>
                  <a:gd name="T25" fmla="*/ 38 h 82"/>
                  <a:gd name="T26" fmla="*/ 74 w 74"/>
                  <a:gd name="T27" fmla="*/ 42 h 82"/>
                  <a:gd name="T28" fmla="*/ 74 w 74"/>
                  <a:gd name="T29" fmla="*/ 52 h 82"/>
                  <a:gd name="T30" fmla="*/ 70 w 74"/>
                  <a:gd name="T31" fmla="*/ 60 h 82"/>
                  <a:gd name="T32" fmla="*/ 62 w 74"/>
                  <a:gd name="T33" fmla="*/ 64 h 82"/>
                  <a:gd name="T34" fmla="*/ 52 w 74"/>
                  <a:gd name="T35" fmla="*/ 66 h 82"/>
                  <a:gd name="T36" fmla="*/ 46 w 74"/>
                  <a:gd name="T37" fmla="*/ 68 h 82"/>
                  <a:gd name="T38" fmla="*/ 42 w 74"/>
                  <a:gd name="T39" fmla="*/ 68 h 82"/>
                  <a:gd name="T40" fmla="*/ 32 w 74"/>
                  <a:gd name="T41" fmla="*/ 72 h 82"/>
                  <a:gd name="T42" fmla="*/ 28 w 74"/>
                  <a:gd name="T43" fmla="*/ 78 h 82"/>
                  <a:gd name="T44" fmla="*/ 24 w 74"/>
                  <a:gd name="T45" fmla="*/ 82 h 82"/>
                  <a:gd name="T46" fmla="*/ 22 w 74"/>
                  <a:gd name="T47" fmla="*/ 74 h 82"/>
                  <a:gd name="T48" fmla="*/ 20 w 74"/>
                  <a:gd name="T49" fmla="*/ 72 h 82"/>
                  <a:gd name="T50" fmla="*/ 16 w 74"/>
                  <a:gd name="T51" fmla="*/ 68 h 82"/>
                  <a:gd name="T52" fmla="*/ 14 w 74"/>
                  <a:gd name="T53" fmla="*/ 66 h 82"/>
                  <a:gd name="T54" fmla="*/ 6 w 74"/>
                  <a:gd name="T55" fmla="*/ 58 h 82"/>
                  <a:gd name="T56" fmla="*/ 0 w 74"/>
                  <a:gd name="T57" fmla="*/ 46 h 82"/>
                  <a:gd name="T58" fmla="*/ 0 w 74"/>
                  <a:gd name="T59" fmla="*/ 46 h 82"/>
                  <a:gd name="T60" fmla="*/ 6 w 74"/>
                  <a:gd name="T61" fmla="*/ 18 h 82"/>
                  <a:gd name="T62" fmla="*/ 26 w 74"/>
                  <a:gd name="T63" fmla="*/ 18 h 82"/>
                  <a:gd name="T64" fmla="*/ 30 w 74"/>
                  <a:gd name="T65" fmla="*/ 18 h 82"/>
                  <a:gd name="T66" fmla="*/ 32 w 74"/>
                  <a:gd name="T67" fmla="*/ 2 h 8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4"/>
                  <a:gd name="T103" fmla="*/ 0 h 82"/>
                  <a:gd name="T104" fmla="*/ 74 w 74"/>
                  <a:gd name="T105" fmla="*/ 82 h 8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4" h="82">
                    <a:moveTo>
                      <a:pt x="32" y="2"/>
                    </a:moveTo>
                    <a:lnTo>
                      <a:pt x="52" y="0"/>
                    </a:lnTo>
                    <a:lnTo>
                      <a:pt x="52" y="2"/>
                    </a:lnTo>
                    <a:lnTo>
                      <a:pt x="52" y="6"/>
                    </a:lnTo>
                    <a:lnTo>
                      <a:pt x="52" y="10"/>
                    </a:lnTo>
                    <a:lnTo>
                      <a:pt x="54" y="12"/>
                    </a:lnTo>
                    <a:lnTo>
                      <a:pt x="56" y="12"/>
                    </a:lnTo>
                    <a:lnTo>
                      <a:pt x="60" y="12"/>
                    </a:lnTo>
                    <a:lnTo>
                      <a:pt x="64" y="12"/>
                    </a:lnTo>
                    <a:lnTo>
                      <a:pt x="68" y="12"/>
                    </a:lnTo>
                    <a:lnTo>
                      <a:pt x="72" y="12"/>
                    </a:lnTo>
                    <a:lnTo>
                      <a:pt x="72" y="14"/>
                    </a:lnTo>
                    <a:lnTo>
                      <a:pt x="74" y="18"/>
                    </a:lnTo>
                    <a:lnTo>
                      <a:pt x="74" y="22"/>
                    </a:lnTo>
                    <a:lnTo>
                      <a:pt x="72" y="26"/>
                    </a:lnTo>
                    <a:lnTo>
                      <a:pt x="70" y="26"/>
                    </a:lnTo>
                    <a:lnTo>
                      <a:pt x="68" y="26"/>
                    </a:lnTo>
                    <a:lnTo>
                      <a:pt x="68" y="28"/>
                    </a:lnTo>
                    <a:lnTo>
                      <a:pt x="68" y="30"/>
                    </a:lnTo>
                    <a:lnTo>
                      <a:pt x="68" y="34"/>
                    </a:lnTo>
                    <a:lnTo>
                      <a:pt x="68" y="36"/>
                    </a:lnTo>
                    <a:lnTo>
                      <a:pt x="74" y="38"/>
                    </a:lnTo>
                    <a:lnTo>
                      <a:pt x="74" y="42"/>
                    </a:lnTo>
                    <a:lnTo>
                      <a:pt x="74" y="46"/>
                    </a:lnTo>
                    <a:lnTo>
                      <a:pt x="74" y="52"/>
                    </a:lnTo>
                    <a:lnTo>
                      <a:pt x="72" y="56"/>
                    </a:lnTo>
                    <a:lnTo>
                      <a:pt x="70" y="60"/>
                    </a:lnTo>
                    <a:lnTo>
                      <a:pt x="68" y="62"/>
                    </a:lnTo>
                    <a:lnTo>
                      <a:pt x="62" y="64"/>
                    </a:lnTo>
                    <a:lnTo>
                      <a:pt x="56" y="66"/>
                    </a:lnTo>
                    <a:lnTo>
                      <a:pt x="52" y="66"/>
                    </a:lnTo>
                    <a:lnTo>
                      <a:pt x="48" y="68"/>
                    </a:lnTo>
                    <a:lnTo>
                      <a:pt x="46" y="68"/>
                    </a:lnTo>
                    <a:lnTo>
                      <a:pt x="44" y="62"/>
                    </a:lnTo>
                    <a:lnTo>
                      <a:pt x="42" y="68"/>
                    </a:lnTo>
                    <a:lnTo>
                      <a:pt x="32" y="72"/>
                    </a:lnTo>
                    <a:lnTo>
                      <a:pt x="30" y="74"/>
                    </a:lnTo>
                    <a:lnTo>
                      <a:pt x="28" y="78"/>
                    </a:lnTo>
                    <a:lnTo>
                      <a:pt x="26" y="80"/>
                    </a:lnTo>
                    <a:lnTo>
                      <a:pt x="24" y="82"/>
                    </a:lnTo>
                    <a:lnTo>
                      <a:pt x="22" y="74"/>
                    </a:lnTo>
                    <a:lnTo>
                      <a:pt x="20" y="72"/>
                    </a:lnTo>
                    <a:lnTo>
                      <a:pt x="20" y="68"/>
                    </a:lnTo>
                    <a:lnTo>
                      <a:pt x="16" y="68"/>
                    </a:lnTo>
                    <a:lnTo>
                      <a:pt x="16" y="66"/>
                    </a:lnTo>
                    <a:lnTo>
                      <a:pt x="14" y="66"/>
                    </a:lnTo>
                    <a:lnTo>
                      <a:pt x="10" y="62"/>
                    </a:lnTo>
                    <a:lnTo>
                      <a:pt x="6" y="58"/>
                    </a:lnTo>
                    <a:lnTo>
                      <a:pt x="2" y="54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6" y="18"/>
                    </a:lnTo>
                    <a:lnTo>
                      <a:pt x="26" y="18"/>
                    </a:lnTo>
                    <a:lnTo>
                      <a:pt x="28" y="18"/>
                    </a:lnTo>
                    <a:lnTo>
                      <a:pt x="30" y="18"/>
                    </a:lnTo>
                    <a:lnTo>
                      <a:pt x="30" y="14"/>
                    </a:lnTo>
                    <a:lnTo>
                      <a:pt x="32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3200"/>
              </a:p>
            </p:txBody>
          </p:sp>
          <p:sp>
            <p:nvSpPr>
              <p:cNvPr id="123" name="Freeform 285"/>
              <p:cNvSpPr>
                <a:spLocks/>
              </p:cNvSpPr>
              <p:nvPr/>
            </p:nvSpPr>
            <p:spPr bwMode="gray">
              <a:xfrm>
                <a:off x="2768" y="2821"/>
                <a:ext cx="28" cy="16"/>
              </a:xfrm>
              <a:custGeom>
                <a:avLst/>
                <a:gdLst>
                  <a:gd name="T0" fmla="*/ 20 w 26"/>
                  <a:gd name="T1" fmla="*/ 0 h 16"/>
                  <a:gd name="T2" fmla="*/ 20 w 26"/>
                  <a:gd name="T3" fmla="*/ 0 h 16"/>
                  <a:gd name="T4" fmla="*/ 18 w 26"/>
                  <a:gd name="T5" fmla="*/ 0 h 16"/>
                  <a:gd name="T6" fmla="*/ 14 w 26"/>
                  <a:gd name="T7" fmla="*/ 0 h 16"/>
                  <a:gd name="T8" fmla="*/ 10 w 26"/>
                  <a:gd name="T9" fmla="*/ 2 h 16"/>
                  <a:gd name="T10" fmla="*/ 6 w 26"/>
                  <a:gd name="T11" fmla="*/ 4 h 16"/>
                  <a:gd name="T12" fmla="*/ 4 w 26"/>
                  <a:gd name="T13" fmla="*/ 8 h 16"/>
                  <a:gd name="T14" fmla="*/ 0 w 26"/>
                  <a:gd name="T15" fmla="*/ 16 h 16"/>
                  <a:gd name="T16" fmla="*/ 22 w 26"/>
                  <a:gd name="T17" fmla="*/ 16 h 16"/>
                  <a:gd name="T18" fmla="*/ 22 w 26"/>
                  <a:gd name="T19" fmla="*/ 16 h 16"/>
                  <a:gd name="T20" fmla="*/ 24 w 26"/>
                  <a:gd name="T21" fmla="*/ 14 h 16"/>
                  <a:gd name="T22" fmla="*/ 24 w 26"/>
                  <a:gd name="T23" fmla="*/ 12 h 16"/>
                  <a:gd name="T24" fmla="*/ 24 w 26"/>
                  <a:gd name="T25" fmla="*/ 10 h 16"/>
                  <a:gd name="T26" fmla="*/ 26 w 26"/>
                  <a:gd name="T27" fmla="*/ 6 h 16"/>
                  <a:gd name="T28" fmla="*/ 26 w 26"/>
                  <a:gd name="T29" fmla="*/ 2 h 16"/>
                  <a:gd name="T30" fmla="*/ 26 w 26"/>
                  <a:gd name="T31" fmla="*/ 0 h 16"/>
                  <a:gd name="T32" fmla="*/ 20 w 26"/>
                  <a:gd name="T33" fmla="*/ 0 h 16"/>
                  <a:gd name="T34" fmla="*/ 20 w 26"/>
                  <a:gd name="T35" fmla="*/ 0 h 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6"/>
                  <a:gd name="T55" fmla="*/ 0 h 16"/>
                  <a:gd name="T56" fmla="*/ 26 w 26"/>
                  <a:gd name="T57" fmla="*/ 16 h 1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6" h="16">
                    <a:moveTo>
                      <a:pt x="20" y="0"/>
                    </a:moveTo>
                    <a:lnTo>
                      <a:pt x="20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0" y="2"/>
                    </a:lnTo>
                    <a:lnTo>
                      <a:pt x="6" y="4"/>
                    </a:lnTo>
                    <a:lnTo>
                      <a:pt x="4" y="8"/>
                    </a:lnTo>
                    <a:lnTo>
                      <a:pt x="0" y="16"/>
                    </a:lnTo>
                    <a:lnTo>
                      <a:pt x="22" y="16"/>
                    </a:lnTo>
                    <a:lnTo>
                      <a:pt x="24" y="14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6" y="6"/>
                    </a:lnTo>
                    <a:lnTo>
                      <a:pt x="26" y="2"/>
                    </a:lnTo>
                    <a:lnTo>
                      <a:pt x="26" y="0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3200"/>
              </a:p>
            </p:txBody>
          </p:sp>
          <p:sp>
            <p:nvSpPr>
              <p:cNvPr id="124" name="Freeform 294"/>
              <p:cNvSpPr>
                <a:spLocks/>
              </p:cNvSpPr>
              <p:nvPr/>
            </p:nvSpPr>
            <p:spPr bwMode="gray">
              <a:xfrm>
                <a:off x="3055" y="2799"/>
                <a:ext cx="79" cy="76"/>
              </a:xfrm>
              <a:custGeom>
                <a:avLst/>
                <a:gdLst>
                  <a:gd name="T0" fmla="*/ 16 w 72"/>
                  <a:gd name="T1" fmla="*/ 6 h 76"/>
                  <a:gd name="T2" fmla="*/ 16 w 72"/>
                  <a:gd name="T3" fmla="*/ 6 h 76"/>
                  <a:gd name="T4" fmla="*/ 14 w 72"/>
                  <a:gd name="T5" fmla="*/ 8 h 76"/>
                  <a:gd name="T6" fmla="*/ 14 w 72"/>
                  <a:gd name="T7" fmla="*/ 12 h 76"/>
                  <a:gd name="T8" fmla="*/ 14 w 72"/>
                  <a:gd name="T9" fmla="*/ 16 h 76"/>
                  <a:gd name="T10" fmla="*/ 14 w 72"/>
                  <a:gd name="T11" fmla="*/ 18 h 76"/>
                  <a:gd name="T12" fmla="*/ 12 w 72"/>
                  <a:gd name="T13" fmla="*/ 20 h 76"/>
                  <a:gd name="T14" fmla="*/ 10 w 72"/>
                  <a:gd name="T15" fmla="*/ 22 h 76"/>
                  <a:gd name="T16" fmla="*/ 10 w 72"/>
                  <a:gd name="T17" fmla="*/ 26 h 76"/>
                  <a:gd name="T18" fmla="*/ 10 w 72"/>
                  <a:gd name="T19" fmla="*/ 30 h 76"/>
                  <a:gd name="T20" fmla="*/ 10 w 72"/>
                  <a:gd name="T21" fmla="*/ 32 h 76"/>
                  <a:gd name="T22" fmla="*/ 8 w 72"/>
                  <a:gd name="T23" fmla="*/ 34 h 76"/>
                  <a:gd name="T24" fmla="*/ 8 w 72"/>
                  <a:gd name="T25" fmla="*/ 38 h 76"/>
                  <a:gd name="T26" fmla="*/ 6 w 72"/>
                  <a:gd name="T27" fmla="*/ 44 h 76"/>
                  <a:gd name="T28" fmla="*/ 4 w 72"/>
                  <a:gd name="T29" fmla="*/ 48 h 76"/>
                  <a:gd name="T30" fmla="*/ 2 w 72"/>
                  <a:gd name="T31" fmla="*/ 52 h 76"/>
                  <a:gd name="T32" fmla="*/ 2 w 72"/>
                  <a:gd name="T33" fmla="*/ 54 h 76"/>
                  <a:gd name="T34" fmla="*/ 0 w 72"/>
                  <a:gd name="T35" fmla="*/ 58 h 76"/>
                  <a:gd name="T36" fmla="*/ 0 w 72"/>
                  <a:gd name="T37" fmla="*/ 62 h 76"/>
                  <a:gd name="T38" fmla="*/ 0 w 72"/>
                  <a:gd name="T39" fmla="*/ 68 h 76"/>
                  <a:gd name="T40" fmla="*/ 2 w 72"/>
                  <a:gd name="T41" fmla="*/ 72 h 76"/>
                  <a:gd name="T42" fmla="*/ 2 w 72"/>
                  <a:gd name="T43" fmla="*/ 76 h 76"/>
                  <a:gd name="T44" fmla="*/ 4 w 72"/>
                  <a:gd name="T45" fmla="*/ 76 h 76"/>
                  <a:gd name="T46" fmla="*/ 8 w 72"/>
                  <a:gd name="T47" fmla="*/ 74 h 76"/>
                  <a:gd name="T48" fmla="*/ 12 w 72"/>
                  <a:gd name="T49" fmla="*/ 74 h 76"/>
                  <a:gd name="T50" fmla="*/ 18 w 72"/>
                  <a:gd name="T51" fmla="*/ 72 h 76"/>
                  <a:gd name="T52" fmla="*/ 24 w 72"/>
                  <a:gd name="T53" fmla="*/ 70 h 76"/>
                  <a:gd name="T54" fmla="*/ 28 w 72"/>
                  <a:gd name="T55" fmla="*/ 68 h 76"/>
                  <a:gd name="T56" fmla="*/ 44 w 72"/>
                  <a:gd name="T57" fmla="*/ 56 h 76"/>
                  <a:gd name="T58" fmla="*/ 44 w 72"/>
                  <a:gd name="T59" fmla="*/ 54 h 76"/>
                  <a:gd name="T60" fmla="*/ 44 w 72"/>
                  <a:gd name="T61" fmla="*/ 54 h 76"/>
                  <a:gd name="T62" fmla="*/ 44 w 72"/>
                  <a:gd name="T63" fmla="*/ 52 h 76"/>
                  <a:gd name="T64" fmla="*/ 46 w 72"/>
                  <a:gd name="T65" fmla="*/ 50 h 76"/>
                  <a:gd name="T66" fmla="*/ 50 w 72"/>
                  <a:gd name="T67" fmla="*/ 50 h 76"/>
                  <a:gd name="T68" fmla="*/ 56 w 72"/>
                  <a:gd name="T69" fmla="*/ 50 h 76"/>
                  <a:gd name="T70" fmla="*/ 72 w 72"/>
                  <a:gd name="T71" fmla="*/ 34 h 76"/>
                  <a:gd name="T72" fmla="*/ 68 w 72"/>
                  <a:gd name="T73" fmla="*/ 10 h 76"/>
                  <a:gd name="T74" fmla="*/ 68 w 72"/>
                  <a:gd name="T75" fmla="*/ 8 h 76"/>
                  <a:gd name="T76" fmla="*/ 68 w 72"/>
                  <a:gd name="T77" fmla="*/ 6 h 76"/>
                  <a:gd name="T78" fmla="*/ 68 w 72"/>
                  <a:gd name="T79" fmla="*/ 4 h 76"/>
                  <a:gd name="T80" fmla="*/ 66 w 72"/>
                  <a:gd name="T81" fmla="*/ 2 h 76"/>
                  <a:gd name="T82" fmla="*/ 64 w 72"/>
                  <a:gd name="T83" fmla="*/ 0 h 76"/>
                  <a:gd name="T84" fmla="*/ 64 w 72"/>
                  <a:gd name="T85" fmla="*/ 0 h 76"/>
                  <a:gd name="T86" fmla="*/ 60 w 72"/>
                  <a:gd name="T87" fmla="*/ 2 h 76"/>
                  <a:gd name="T88" fmla="*/ 54 w 72"/>
                  <a:gd name="T89" fmla="*/ 2 h 76"/>
                  <a:gd name="T90" fmla="*/ 48 w 72"/>
                  <a:gd name="T91" fmla="*/ 2 h 76"/>
                  <a:gd name="T92" fmla="*/ 44 w 72"/>
                  <a:gd name="T93" fmla="*/ 4 h 76"/>
                  <a:gd name="T94" fmla="*/ 42 w 72"/>
                  <a:gd name="T95" fmla="*/ 4 h 76"/>
                  <a:gd name="T96" fmla="*/ 22 w 72"/>
                  <a:gd name="T97" fmla="*/ 4 h 76"/>
                  <a:gd name="T98" fmla="*/ 16 w 72"/>
                  <a:gd name="T99" fmla="*/ 6 h 76"/>
                  <a:gd name="T100" fmla="*/ 16 w 72"/>
                  <a:gd name="T101" fmla="*/ 6 h 7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2"/>
                  <a:gd name="T154" fmla="*/ 0 h 76"/>
                  <a:gd name="T155" fmla="*/ 72 w 72"/>
                  <a:gd name="T156" fmla="*/ 76 h 7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2" h="76">
                    <a:moveTo>
                      <a:pt x="16" y="6"/>
                    </a:moveTo>
                    <a:lnTo>
                      <a:pt x="16" y="6"/>
                    </a:lnTo>
                    <a:lnTo>
                      <a:pt x="14" y="8"/>
                    </a:lnTo>
                    <a:lnTo>
                      <a:pt x="14" y="12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12" y="20"/>
                    </a:lnTo>
                    <a:lnTo>
                      <a:pt x="10" y="22"/>
                    </a:lnTo>
                    <a:lnTo>
                      <a:pt x="10" y="26"/>
                    </a:lnTo>
                    <a:lnTo>
                      <a:pt x="10" y="30"/>
                    </a:lnTo>
                    <a:lnTo>
                      <a:pt x="10" y="32"/>
                    </a:lnTo>
                    <a:lnTo>
                      <a:pt x="8" y="34"/>
                    </a:lnTo>
                    <a:lnTo>
                      <a:pt x="8" y="38"/>
                    </a:lnTo>
                    <a:lnTo>
                      <a:pt x="6" y="44"/>
                    </a:lnTo>
                    <a:lnTo>
                      <a:pt x="4" y="48"/>
                    </a:lnTo>
                    <a:lnTo>
                      <a:pt x="2" y="52"/>
                    </a:lnTo>
                    <a:lnTo>
                      <a:pt x="2" y="54"/>
                    </a:lnTo>
                    <a:lnTo>
                      <a:pt x="0" y="58"/>
                    </a:lnTo>
                    <a:lnTo>
                      <a:pt x="0" y="62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2" y="76"/>
                    </a:lnTo>
                    <a:lnTo>
                      <a:pt x="4" y="76"/>
                    </a:lnTo>
                    <a:lnTo>
                      <a:pt x="8" y="74"/>
                    </a:lnTo>
                    <a:lnTo>
                      <a:pt x="12" y="74"/>
                    </a:lnTo>
                    <a:lnTo>
                      <a:pt x="18" y="72"/>
                    </a:lnTo>
                    <a:lnTo>
                      <a:pt x="24" y="70"/>
                    </a:lnTo>
                    <a:lnTo>
                      <a:pt x="28" y="68"/>
                    </a:lnTo>
                    <a:lnTo>
                      <a:pt x="44" y="56"/>
                    </a:lnTo>
                    <a:lnTo>
                      <a:pt x="44" y="54"/>
                    </a:lnTo>
                    <a:lnTo>
                      <a:pt x="44" y="52"/>
                    </a:lnTo>
                    <a:lnTo>
                      <a:pt x="46" y="50"/>
                    </a:lnTo>
                    <a:lnTo>
                      <a:pt x="50" y="50"/>
                    </a:lnTo>
                    <a:lnTo>
                      <a:pt x="56" y="50"/>
                    </a:lnTo>
                    <a:lnTo>
                      <a:pt x="72" y="34"/>
                    </a:lnTo>
                    <a:lnTo>
                      <a:pt x="68" y="10"/>
                    </a:lnTo>
                    <a:lnTo>
                      <a:pt x="68" y="8"/>
                    </a:lnTo>
                    <a:lnTo>
                      <a:pt x="68" y="6"/>
                    </a:lnTo>
                    <a:lnTo>
                      <a:pt x="68" y="4"/>
                    </a:lnTo>
                    <a:lnTo>
                      <a:pt x="66" y="2"/>
                    </a:lnTo>
                    <a:lnTo>
                      <a:pt x="64" y="0"/>
                    </a:lnTo>
                    <a:lnTo>
                      <a:pt x="60" y="2"/>
                    </a:lnTo>
                    <a:lnTo>
                      <a:pt x="54" y="2"/>
                    </a:lnTo>
                    <a:lnTo>
                      <a:pt x="48" y="2"/>
                    </a:lnTo>
                    <a:lnTo>
                      <a:pt x="44" y="4"/>
                    </a:lnTo>
                    <a:lnTo>
                      <a:pt x="42" y="4"/>
                    </a:lnTo>
                    <a:lnTo>
                      <a:pt x="22" y="4"/>
                    </a:lnTo>
                    <a:lnTo>
                      <a:pt x="16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3200"/>
              </a:p>
            </p:txBody>
          </p:sp>
          <p:sp>
            <p:nvSpPr>
              <p:cNvPr id="125" name="Freeform 296"/>
              <p:cNvSpPr>
                <a:spLocks/>
              </p:cNvSpPr>
              <p:nvPr/>
            </p:nvSpPr>
            <p:spPr bwMode="gray">
              <a:xfrm>
                <a:off x="3057" y="2869"/>
                <a:ext cx="24" cy="26"/>
              </a:xfrm>
              <a:custGeom>
                <a:avLst/>
                <a:gdLst>
                  <a:gd name="T0" fmla="*/ 0 w 22"/>
                  <a:gd name="T1" fmla="*/ 6 h 26"/>
                  <a:gd name="T2" fmla="*/ 18 w 22"/>
                  <a:gd name="T3" fmla="*/ 0 h 26"/>
                  <a:gd name="T4" fmla="*/ 20 w 22"/>
                  <a:gd name="T5" fmla="*/ 0 h 26"/>
                  <a:gd name="T6" fmla="*/ 20 w 22"/>
                  <a:gd name="T7" fmla="*/ 2 h 26"/>
                  <a:gd name="T8" fmla="*/ 22 w 22"/>
                  <a:gd name="T9" fmla="*/ 4 h 26"/>
                  <a:gd name="T10" fmla="*/ 22 w 22"/>
                  <a:gd name="T11" fmla="*/ 6 h 26"/>
                  <a:gd name="T12" fmla="*/ 22 w 22"/>
                  <a:gd name="T13" fmla="*/ 6 h 26"/>
                  <a:gd name="T14" fmla="*/ 22 w 22"/>
                  <a:gd name="T15" fmla="*/ 8 h 26"/>
                  <a:gd name="T16" fmla="*/ 22 w 22"/>
                  <a:gd name="T17" fmla="*/ 12 h 26"/>
                  <a:gd name="T18" fmla="*/ 22 w 22"/>
                  <a:gd name="T19" fmla="*/ 16 h 26"/>
                  <a:gd name="T20" fmla="*/ 22 w 22"/>
                  <a:gd name="T21" fmla="*/ 20 h 26"/>
                  <a:gd name="T22" fmla="*/ 18 w 22"/>
                  <a:gd name="T23" fmla="*/ 22 h 26"/>
                  <a:gd name="T24" fmla="*/ 18 w 22"/>
                  <a:gd name="T25" fmla="*/ 22 h 26"/>
                  <a:gd name="T26" fmla="*/ 16 w 22"/>
                  <a:gd name="T27" fmla="*/ 22 h 26"/>
                  <a:gd name="T28" fmla="*/ 12 w 22"/>
                  <a:gd name="T29" fmla="*/ 24 h 26"/>
                  <a:gd name="T30" fmla="*/ 12 w 22"/>
                  <a:gd name="T31" fmla="*/ 26 h 26"/>
                  <a:gd name="T32" fmla="*/ 12 w 22"/>
                  <a:gd name="T33" fmla="*/ 26 h 26"/>
                  <a:gd name="T34" fmla="*/ 10 w 22"/>
                  <a:gd name="T35" fmla="*/ 26 h 26"/>
                  <a:gd name="T36" fmla="*/ 8 w 22"/>
                  <a:gd name="T37" fmla="*/ 26 h 26"/>
                  <a:gd name="T38" fmla="*/ 2 w 22"/>
                  <a:gd name="T39" fmla="*/ 24 h 26"/>
                  <a:gd name="T40" fmla="*/ 2 w 22"/>
                  <a:gd name="T41" fmla="*/ 24 h 26"/>
                  <a:gd name="T42" fmla="*/ 2 w 22"/>
                  <a:gd name="T43" fmla="*/ 22 h 26"/>
                  <a:gd name="T44" fmla="*/ 0 w 22"/>
                  <a:gd name="T45" fmla="*/ 18 h 26"/>
                  <a:gd name="T46" fmla="*/ 0 w 22"/>
                  <a:gd name="T47" fmla="*/ 14 h 26"/>
                  <a:gd name="T48" fmla="*/ 0 w 22"/>
                  <a:gd name="T49" fmla="*/ 10 h 26"/>
                  <a:gd name="T50" fmla="*/ 0 w 22"/>
                  <a:gd name="T51" fmla="*/ 6 h 26"/>
                  <a:gd name="T52" fmla="*/ 0 w 22"/>
                  <a:gd name="T53" fmla="*/ 6 h 2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22"/>
                  <a:gd name="T82" fmla="*/ 0 h 26"/>
                  <a:gd name="T83" fmla="*/ 22 w 22"/>
                  <a:gd name="T84" fmla="*/ 26 h 2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22" h="26">
                    <a:moveTo>
                      <a:pt x="0" y="6"/>
                    </a:moveTo>
                    <a:lnTo>
                      <a:pt x="18" y="0"/>
                    </a:lnTo>
                    <a:lnTo>
                      <a:pt x="20" y="0"/>
                    </a:lnTo>
                    <a:lnTo>
                      <a:pt x="20" y="2"/>
                    </a:lnTo>
                    <a:lnTo>
                      <a:pt x="22" y="4"/>
                    </a:lnTo>
                    <a:lnTo>
                      <a:pt x="22" y="6"/>
                    </a:lnTo>
                    <a:lnTo>
                      <a:pt x="22" y="8"/>
                    </a:lnTo>
                    <a:lnTo>
                      <a:pt x="22" y="12"/>
                    </a:lnTo>
                    <a:lnTo>
                      <a:pt x="22" y="16"/>
                    </a:lnTo>
                    <a:lnTo>
                      <a:pt x="22" y="20"/>
                    </a:lnTo>
                    <a:lnTo>
                      <a:pt x="18" y="22"/>
                    </a:lnTo>
                    <a:lnTo>
                      <a:pt x="16" y="22"/>
                    </a:lnTo>
                    <a:lnTo>
                      <a:pt x="12" y="24"/>
                    </a:lnTo>
                    <a:lnTo>
                      <a:pt x="12" y="26"/>
                    </a:lnTo>
                    <a:lnTo>
                      <a:pt x="10" y="26"/>
                    </a:lnTo>
                    <a:lnTo>
                      <a:pt x="8" y="26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0" y="1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3200"/>
              </a:p>
            </p:txBody>
          </p:sp>
          <p:sp>
            <p:nvSpPr>
              <p:cNvPr id="126" name="Freeform 259"/>
              <p:cNvSpPr>
                <a:spLocks/>
              </p:cNvSpPr>
              <p:nvPr/>
            </p:nvSpPr>
            <p:spPr bwMode="gray">
              <a:xfrm>
                <a:off x="2799" y="2909"/>
                <a:ext cx="31" cy="22"/>
              </a:xfrm>
              <a:custGeom>
                <a:avLst/>
                <a:gdLst>
                  <a:gd name="T0" fmla="*/ 2 w 28"/>
                  <a:gd name="T1" fmla="*/ 10 h 22"/>
                  <a:gd name="T2" fmla="*/ 4 w 28"/>
                  <a:gd name="T3" fmla="*/ 22 h 22"/>
                  <a:gd name="T4" fmla="*/ 28 w 28"/>
                  <a:gd name="T5" fmla="*/ 4 h 22"/>
                  <a:gd name="T6" fmla="*/ 26 w 28"/>
                  <a:gd name="T7" fmla="*/ 2 h 22"/>
                  <a:gd name="T8" fmla="*/ 26 w 28"/>
                  <a:gd name="T9" fmla="*/ 2 h 22"/>
                  <a:gd name="T10" fmla="*/ 24 w 28"/>
                  <a:gd name="T11" fmla="*/ 0 h 22"/>
                  <a:gd name="T12" fmla="*/ 22 w 28"/>
                  <a:gd name="T13" fmla="*/ 0 h 22"/>
                  <a:gd name="T14" fmla="*/ 20 w 28"/>
                  <a:gd name="T15" fmla="*/ 0 h 22"/>
                  <a:gd name="T16" fmla="*/ 14 w 28"/>
                  <a:gd name="T17" fmla="*/ 2 h 22"/>
                  <a:gd name="T18" fmla="*/ 0 w 28"/>
                  <a:gd name="T19" fmla="*/ 8 h 22"/>
                  <a:gd name="T20" fmla="*/ 2 w 28"/>
                  <a:gd name="T21" fmla="*/ 10 h 2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8"/>
                  <a:gd name="T34" fmla="*/ 0 h 22"/>
                  <a:gd name="T35" fmla="*/ 28 w 28"/>
                  <a:gd name="T36" fmla="*/ 22 h 2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8" h="22">
                    <a:moveTo>
                      <a:pt x="2" y="10"/>
                    </a:moveTo>
                    <a:lnTo>
                      <a:pt x="4" y="22"/>
                    </a:lnTo>
                    <a:lnTo>
                      <a:pt x="28" y="4"/>
                    </a:lnTo>
                    <a:lnTo>
                      <a:pt x="26" y="2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0" y="8"/>
                    </a:lnTo>
                    <a:lnTo>
                      <a:pt x="2" y="10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3200"/>
              </a:p>
            </p:txBody>
          </p:sp>
          <p:sp>
            <p:nvSpPr>
              <p:cNvPr id="127" name="Freeform 260"/>
              <p:cNvSpPr>
                <a:spLocks/>
              </p:cNvSpPr>
              <p:nvPr/>
            </p:nvSpPr>
            <p:spPr bwMode="gray">
              <a:xfrm>
                <a:off x="2516" y="2333"/>
                <a:ext cx="287" cy="246"/>
              </a:xfrm>
              <a:custGeom>
                <a:avLst/>
                <a:gdLst>
                  <a:gd name="T0" fmla="*/ 0 w 260"/>
                  <a:gd name="T1" fmla="*/ 128 h 246"/>
                  <a:gd name="T2" fmla="*/ 20 w 260"/>
                  <a:gd name="T3" fmla="*/ 114 h 246"/>
                  <a:gd name="T4" fmla="*/ 86 w 260"/>
                  <a:gd name="T5" fmla="*/ 92 h 246"/>
                  <a:gd name="T6" fmla="*/ 88 w 260"/>
                  <a:gd name="T7" fmla="*/ 76 h 246"/>
                  <a:gd name="T8" fmla="*/ 94 w 260"/>
                  <a:gd name="T9" fmla="*/ 72 h 246"/>
                  <a:gd name="T10" fmla="*/ 102 w 260"/>
                  <a:gd name="T11" fmla="*/ 72 h 246"/>
                  <a:gd name="T12" fmla="*/ 108 w 260"/>
                  <a:gd name="T13" fmla="*/ 72 h 246"/>
                  <a:gd name="T14" fmla="*/ 102 w 260"/>
                  <a:gd name="T15" fmla="*/ 64 h 246"/>
                  <a:gd name="T16" fmla="*/ 98 w 260"/>
                  <a:gd name="T17" fmla="*/ 56 h 246"/>
                  <a:gd name="T18" fmla="*/ 98 w 260"/>
                  <a:gd name="T19" fmla="*/ 46 h 246"/>
                  <a:gd name="T20" fmla="*/ 96 w 260"/>
                  <a:gd name="T21" fmla="*/ 36 h 246"/>
                  <a:gd name="T22" fmla="*/ 90 w 260"/>
                  <a:gd name="T23" fmla="*/ 30 h 246"/>
                  <a:gd name="T24" fmla="*/ 86 w 260"/>
                  <a:gd name="T25" fmla="*/ 30 h 246"/>
                  <a:gd name="T26" fmla="*/ 92 w 260"/>
                  <a:gd name="T27" fmla="*/ 26 h 246"/>
                  <a:gd name="T28" fmla="*/ 116 w 260"/>
                  <a:gd name="T29" fmla="*/ 16 h 246"/>
                  <a:gd name="T30" fmla="*/ 126 w 260"/>
                  <a:gd name="T31" fmla="*/ 14 h 246"/>
                  <a:gd name="T32" fmla="*/ 136 w 260"/>
                  <a:gd name="T33" fmla="*/ 10 h 246"/>
                  <a:gd name="T34" fmla="*/ 142 w 260"/>
                  <a:gd name="T35" fmla="*/ 8 h 246"/>
                  <a:gd name="T36" fmla="*/ 148 w 260"/>
                  <a:gd name="T37" fmla="*/ 8 h 246"/>
                  <a:gd name="T38" fmla="*/ 170 w 260"/>
                  <a:gd name="T39" fmla="*/ 4 h 246"/>
                  <a:gd name="T40" fmla="*/ 198 w 260"/>
                  <a:gd name="T41" fmla="*/ 2 h 246"/>
                  <a:gd name="T42" fmla="*/ 202 w 260"/>
                  <a:gd name="T43" fmla="*/ 0 h 246"/>
                  <a:gd name="T44" fmla="*/ 210 w 260"/>
                  <a:gd name="T45" fmla="*/ 2 h 246"/>
                  <a:gd name="T46" fmla="*/ 216 w 260"/>
                  <a:gd name="T47" fmla="*/ 4 h 246"/>
                  <a:gd name="T48" fmla="*/ 218 w 260"/>
                  <a:gd name="T49" fmla="*/ 8 h 246"/>
                  <a:gd name="T50" fmla="*/ 216 w 260"/>
                  <a:gd name="T51" fmla="*/ 14 h 246"/>
                  <a:gd name="T52" fmla="*/ 216 w 260"/>
                  <a:gd name="T53" fmla="*/ 24 h 246"/>
                  <a:gd name="T54" fmla="*/ 214 w 260"/>
                  <a:gd name="T55" fmla="*/ 28 h 246"/>
                  <a:gd name="T56" fmla="*/ 212 w 260"/>
                  <a:gd name="T57" fmla="*/ 34 h 246"/>
                  <a:gd name="T58" fmla="*/ 210 w 260"/>
                  <a:gd name="T59" fmla="*/ 36 h 246"/>
                  <a:gd name="T60" fmla="*/ 210 w 260"/>
                  <a:gd name="T61" fmla="*/ 40 h 246"/>
                  <a:gd name="T62" fmla="*/ 212 w 260"/>
                  <a:gd name="T63" fmla="*/ 46 h 246"/>
                  <a:gd name="T64" fmla="*/ 214 w 260"/>
                  <a:gd name="T65" fmla="*/ 50 h 246"/>
                  <a:gd name="T66" fmla="*/ 214 w 260"/>
                  <a:gd name="T67" fmla="*/ 54 h 246"/>
                  <a:gd name="T68" fmla="*/ 216 w 260"/>
                  <a:gd name="T69" fmla="*/ 60 h 246"/>
                  <a:gd name="T70" fmla="*/ 218 w 260"/>
                  <a:gd name="T71" fmla="*/ 60 h 246"/>
                  <a:gd name="T72" fmla="*/ 220 w 260"/>
                  <a:gd name="T73" fmla="*/ 64 h 246"/>
                  <a:gd name="T74" fmla="*/ 224 w 260"/>
                  <a:gd name="T75" fmla="*/ 88 h 246"/>
                  <a:gd name="T76" fmla="*/ 234 w 260"/>
                  <a:gd name="T77" fmla="*/ 110 h 246"/>
                  <a:gd name="T78" fmla="*/ 234 w 260"/>
                  <a:gd name="T79" fmla="*/ 110 h 246"/>
                  <a:gd name="T80" fmla="*/ 234 w 260"/>
                  <a:gd name="T81" fmla="*/ 116 h 246"/>
                  <a:gd name="T82" fmla="*/ 236 w 260"/>
                  <a:gd name="T83" fmla="*/ 126 h 246"/>
                  <a:gd name="T84" fmla="*/ 238 w 260"/>
                  <a:gd name="T85" fmla="*/ 134 h 246"/>
                  <a:gd name="T86" fmla="*/ 238 w 260"/>
                  <a:gd name="T87" fmla="*/ 138 h 246"/>
                  <a:gd name="T88" fmla="*/ 240 w 260"/>
                  <a:gd name="T89" fmla="*/ 142 h 246"/>
                  <a:gd name="T90" fmla="*/ 244 w 260"/>
                  <a:gd name="T91" fmla="*/ 146 h 246"/>
                  <a:gd name="T92" fmla="*/ 244 w 260"/>
                  <a:gd name="T93" fmla="*/ 154 h 246"/>
                  <a:gd name="T94" fmla="*/ 242 w 260"/>
                  <a:gd name="T95" fmla="*/ 166 h 246"/>
                  <a:gd name="T96" fmla="*/ 244 w 260"/>
                  <a:gd name="T97" fmla="*/ 168 h 246"/>
                  <a:gd name="T98" fmla="*/ 246 w 260"/>
                  <a:gd name="T99" fmla="*/ 174 h 246"/>
                  <a:gd name="T100" fmla="*/ 246 w 260"/>
                  <a:gd name="T101" fmla="*/ 180 h 246"/>
                  <a:gd name="T102" fmla="*/ 250 w 260"/>
                  <a:gd name="T103" fmla="*/ 186 h 246"/>
                  <a:gd name="T104" fmla="*/ 192 w 260"/>
                  <a:gd name="T105" fmla="*/ 236 h 246"/>
                  <a:gd name="T106" fmla="*/ 148 w 260"/>
                  <a:gd name="T107" fmla="*/ 230 h 246"/>
                  <a:gd name="T108" fmla="*/ 4 w 260"/>
                  <a:gd name="T109" fmla="*/ 144 h 24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60"/>
                  <a:gd name="T166" fmla="*/ 0 h 246"/>
                  <a:gd name="T167" fmla="*/ 260 w 260"/>
                  <a:gd name="T168" fmla="*/ 246 h 24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60" h="246">
                    <a:moveTo>
                      <a:pt x="4" y="144"/>
                    </a:moveTo>
                    <a:lnTo>
                      <a:pt x="0" y="128"/>
                    </a:lnTo>
                    <a:lnTo>
                      <a:pt x="12" y="122"/>
                    </a:lnTo>
                    <a:lnTo>
                      <a:pt x="20" y="114"/>
                    </a:lnTo>
                    <a:lnTo>
                      <a:pt x="34" y="110"/>
                    </a:lnTo>
                    <a:lnTo>
                      <a:pt x="86" y="92"/>
                    </a:lnTo>
                    <a:lnTo>
                      <a:pt x="88" y="80"/>
                    </a:lnTo>
                    <a:lnTo>
                      <a:pt x="88" y="76"/>
                    </a:lnTo>
                    <a:lnTo>
                      <a:pt x="92" y="74"/>
                    </a:lnTo>
                    <a:lnTo>
                      <a:pt x="94" y="72"/>
                    </a:lnTo>
                    <a:lnTo>
                      <a:pt x="98" y="72"/>
                    </a:lnTo>
                    <a:lnTo>
                      <a:pt x="102" y="72"/>
                    </a:lnTo>
                    <a:lnTo>
                      <a:pt x="106" y="72"/>
                    </a:lnTo>
                    <a:lnTo>
                      <a:pt x="108" y="72"/>
                    </a:lnTo>
                    <a:lnTo>
                      <a:pt x="110" y="72"/>
                    </a:lnTo>
                    <a:lnTo>
                      <a:pt x="102" y="64"/>
                    </a:lnTo>
                    <a:lnTo>
                      <a:pt x="100" y="60"/>
                    </a:lnTo>
                    <a:lnTo>
                      <a:pt x="98" y="56"/>
                    </a:lnTo>
                    <a:lnTo>
                      <a:pt x="98" y="52"/>
                    </a:lnTo>
                    <a:lnTo>
                      <a:pt x="98" y="46"/>
                    </a:lnTo>
                    <a:lnTo>
                      <a:pt x="98" y="40"/>
                    </a:lnTo>
                    <a:lnTo>
                      <a:pt x="96" y="36"/>
                    </a:lnTo>
                    <a:lnTo>
                      <a:pt x="94" y="32"/>
                    </a:lnTo>
                    <a:lnTo>
                      <a:pt x="90" y="30"/>
                    </a:lnTo>
                    <a:lnTo>
                      <a:pt x="88" y="30"/>
                    </a:lnTo>
                    <a:lnTo>
                      <a:pt x="86" y="30"/>
                    </a:lnTo>
                    <a:lnTo>
                      <a:pt x="88" y="28"/>
                    </a:lnTo>
                    <a:lnTo>
                      <a:pt x="92" y="26"/>
                    </a:lnTo>
                    <a:lnTo>
                      <a:pt x="94" y="24"/>
                    </a:lnTo>
                    <a:lnTo>
                      <a:pt x="116" y="16"/>
                    </a:lnTo>
                    <a:lnTo>
                      <a:pt x="120" y="14"/>
                    </a:lnTo>
                    <a:lnTo>
                      <a:pt x="126" y="14"/>
                    </a:lnTo>
                    <a:lnTo>
                      <a:pt x="130" y="12"/>
                    </a:lnTo>
                    <a:lnTo>
                      <a:pt x="136" y="10"/>
                    </a:lnTo>
                    <a:lnTo>
                      <a:pt x="140" y="10"/>
                    </a:lnTo>
                    <a:lnTo>
                      <a:pt x="142" y="8"/>
                    </a:lnTo>
                    <a:lnTo>
                      <a:pt x="144" y="8"/>
                    </a:lnTo>
                    <a:lnTo>
                      <a:pt x="148" y="8"/>
                    </a:lnTo>
                    <a:lnTo>
                      <a:pt x="158" y="4"/>
                    </a:lnTo>
                    <a:lnTo>
                      <a:pt x="170" y="4"/>
                    </a:lnTo>
                    <a:lnTo>
                      <a:pt x="176" y="4"/>
                    </a:lnTo>
                    <a:lnTo>
                      <a:pt x="198" y="2"/>
                    </a:lnTo>
                    <a:lnTo>
                      <a:pt x="202" y="0"/>
                    </a:lnTo>
                    <a:lnTo>
                      <a:pt x="206" y="0"/>
                    </a:lnTo>
                    <a:lnTo>
                      <a:pt x="210" y="2"/>
                    </a:lnTo>
                    <a:lnTo>
                      <a:pt x="214" y="2"/>
                    </a:lnTo>
                    <a:lnTo>
                      <a:pt x="216" y="4"/>
                    </a:lnTo>
                    <a:lnTo>
                      <a:pt x="220" y="8"/>
                    </a:lnTo>
                    <a:lnTo>
                      <a:pt x="218" y="8"/>
                    </a:lnTo>
                    <a:lnTo>
                      <a:pt x="218" y="10"/>
                    </a:lnTo>
                    <a:lnTo>
                      <a:pt x="216" y="14"/>
                    </a:lnTo>
                    <a:lnTo>
                      <a:pt x="216" y="18"/>
                    </a:lnTo>
                    <a:lnTo>
                      <a:pt x="216" y="24"/>
                    </a:lnTo>
                    <a:lnTo>
                      <a:pt x="214" y="24"/>
                    </a:lnTo>
                    <a:lnTo>
                      <a:pt x="214" y="28"/>
                    </a:lnTo>
                    <a:lnTo>
                      <a:pt x="214" y="30"/>
                    </a:lnTo>
                    <a:lnTo>
                      <a:pt x="212" y="34"/>
                    </a:lnTo>
                    <a:lnTo>
                      <a:pt x="210" y="34"/>
                    </a:lnTo>
                    <a:lnTo>
                      <a:pt x="210" y="36"/>
                    </a:lnTo>
                    <a:lnTo>
                      <a:pt x="210" y="38"/>
                    </a:lnTo>
                    <a:lnTo>
                      <a:pt x="210" y="40"/>
                    </a:lnTo>
                    <a:lnTo>
                      <a:pt x="212" y="44"/>
                    </a:lnTo>
                    <a:lnTo>
                      <a:pt x="212" y="46"/>
                    </a:lnTo>
                    <a:lnTo>
                      <a:pt x="212" y="48"/>
                    </a:lnTo>
                    <a:lnTo>
                      <a:pt x="214" y="50"/>
                    </a:lnTo>
                    <a:lnTo>
                      <a:pt x="214" y="52"/>
                    </a:lnTo>
                    <a:lnTo>
                      <a:pt x="214" y="54"/>
                    </a:lnTo>
                    <a:lnTo>
                      <a:pt x="214" y="56"/>
                    </a:lnTo>
                    <a:lnTo>
                      <a:pt x="216" y="60"/>
                    </a:lnTo>
                    <a:lnTo>
                      <a:pt x="218" y="60"/>
                    </a:lnTo>
                    <a:lnTo>
                      <a:pt x="220" y="62"/>
                    </a:lnTo>
                    <a:lnTo>
                      <a:pt x="220" y="64"/>
                    </a:lnTo>
                    <a:lnTo>
                      <a:pt x="222" y="74"/>
                    </a:lnTo>
                    <a:lnTo>
                      <a:pt x="224" y="88"/>
                    </a:lnTo>
                    <a:lnTo>
                      <a:pt x="228" y="102"/>
                    </a:lnTo>
                    <a:lnTo>
                      <a:pt x="234" y="110"/>
                    </a:lnTo>
                    <a:lnTo>
                      <a:pt x="234" y="112"/>
                    </a:lnTo>
                    <a:lnTo>
                      <a:pt x="234" y="116"/>
                    </a:lnTo>
                    <a:lnTo>
                      <a:pt x="234" y="120"/>
                    </a:lnTo>
                    <a:lnTo>
                      <a:pt x="236" y="126"/>
                    </a:lnTo>
                    <a:lnTo>
                      <a:pt x="236" y="130"/>
                    </a:lnTo>
                    <a:lnTo>
                      <a:pt x="238" y="134"/>
                    </a:lnTo>
                    <a:lnTo>
                      <a:pt x="238" y="138"/>
                    </a:lnTo>
                    <a:lnTo>
                      <a:pt x="238" y="140"/>
                    </a:lnTo>
                    <a:lnTo>
                      <a:pt x="240" y="142"/>
                    </a:lnTo>
                    <a:lnTo>
                      <a:pt x="244" y="144"/>
                    </a:lnTo>
                    <a:lnTo>
                      <a:pt x="244" y="146"/>
                    </a:lnTo>
                    <a:lnTo>
                      <a:pt x="244" y="150"/>
                    </a:lnTo>
                    <a:lnTo>
                      <a:pt x="244" y="154"/>
                    </a:lnTo>
                    <a:lnTo>
                      <a:pt x="246" y="158"/>
                    </a:lnTo>
                    <a:lnTo>
                      <a:pt x="242" y="166"/>
                    </a:lnTo>
                    <a:lnTo>
                      <a:pt x="244" y="168"/>
                    </a:lnTo>
                    <a:lnTo>
                      <a:pt x="246" y="170"/>
                    </a:lnTo>
                    <a:lnTo>
                      <a:pt x="246" y="174"/>
                    </a:lnTo>
                    <a:lnTo>
                      <a:pt x="246" y="176"/>
                    </a:lnTo>
                    <a:lnTo>
                      <a:pt x="246" y="180"/>
                    </a:lnTo>
                    <a:lnTo>
                      <a:pt x="248" y="184"/>
                    </a:lnTo>
                    <a:lnTo>
                      <a:pt x="250" y="186"/>
                    </a:lnTo>
                    <a:lnTo>
                      <a:pt x="260" y="200"/>
                    </a:lnTo>
                    <a:lnTo>
                      <a:pt x="192" y="236"/>
                    </a:lnTo>
                    <a:lnTo>
                      <a:pt x="152" y="246"/>
                    </a:lnTo>
                    <a:lnTo>
                      <a:pt x="148" y="230"/>
                    </a:lnTo>
                    <a:lnTo>
                      <a:pt x="120" y="230"/>
                    </a:lnTo>
                    <a:lnTo>
                      <a:pt x="4" y="144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3200"/>
              </a:p>
            </p:txBody>
          </p:sp>
          <p:sp>
            <p:nvSpPr>
              <p:cNvPr id="128" name="Freeform 261"/>
              <p:cNvSpPr>
                <a:spLocks/>
              </p:cNvSpPr>
              <p:nvPr/>
            </p:nvSpPr>
            <p:spPr bwMode="gray">
              <a:xfrm>
                <a:off x="2397" y="2471"/>
                <a:ext cx="124" cy="98"/>
              </a:xfrm>
              <a:custGeom>
                <a:avLst/>
                <a:gdLst>
                  <a:gd name="T0" fmla="*/ 0 w 112"/>
                  <a:gd name="T1" fmla="*/ 90 h 98"/>
                  <a:gd name="T2" fmla="*/ 2 w 112"/>
                  <a:gd name="T3" fmla="*/ 82 h 98"/>
                  <a:gd name="T4" fmla="*/ 6 w 112"/>
                  <a:gd name="T5" fmla="*/ 74 h 98"/>
                  <a:gd name="T6" fmla="*/ 16 w 112"/>
                  <a:gd name="T7" fmla="*/ 68 h 98"/>
                  <a:gd name="T8" fmla="*/ 28 w 112"/>
                  <a:gd name="T9" fmla="*/ 64 h 98"/>
                  <a:gd name="T10" fmla="*/ 32 w 112"/>
                  <a:gd name="T11" fmla="*/ 60 h 98"/>
                  <a:gd name="T12" fmla="*/ 32 w 112"/>
                  <a:gd name="T13" fmla="*/ 56 h 98"/>
                  <a:gd name="T14" fmla="*/ 28 w 112"/>
                  <a:gd name="T15" fmla="*/ 54 h 98"/>
                  <a:gd name="T16" fmla="*/ 24 w 112"/>
                  <a:gd name="T17" fmla="*/ 42 h 98"/>
                  <a:gd name="T18" fmla="*/ 30 w 112"/>
                  <a:gd name="T19" fmla="*/ 32 h 98"/>
                  <a:gd name="T20" fmla="*/ 40 w 112"/>
                  <a:gd name="T21" fmla="*/ 26 h 98"/>
                  <a:gd name="T22" fmla="*/ 46 w 112"/>
                  <a:gd name="T23" fmla="*/ 24 h 98"/>
                  <a:gd name="T24" fmla="*/ 50 w 112"/>
                  <a:gd name="T25" fmla="*/ 16 h 98"/>
                  <a:gd name="T26" fmla="*/ 52 w 112"/>
                  <a:gd name="T27" fmla="*/ 10 h 98"/>
                  <a:gd name="T28" fmla="*/ 56 w 112"/>
                  <a:gd name="T29" fmla="*/ 4 h 98"/>
                  <a:gd name="T30" fmla="*/ 66 w 112"/>
                  <a:gd name="T31" fmla="*/ 0 h 98"/>
                  <a:gd name="T32" fmla="*/ 112 w 112"/>
                  <a:gd name="T33" fmla="*/ 20 h 98"/>
                  <a:gd name="T34" fmla="*/ 88 w 112"/>
                  <a:gd name="T35" fmla="*/ 20 h 98"/>
                  <a:gd name="T36" fmla="*/ 86 w 112"/>
                  <a:gd name="T37" fmla="*/ 18 h 98"/>
                  <a:gd name="T38" fmla="*/ 82 w 112"/>
                  <a:gd name="T39" fmla="*/ 20 h 98"/>
                  <a:gd name="T40" fmla="*/ 82 w 112"/>
                  <a:gd name="T41" fmla="*/ 26 h 98"/>
                  <a:gd name="T42" fmla="*/ 80 w 112"/>
                  <a:gd name="T43" fmla="*/ 38 h 98"/>
                  <a:gd name="T44" fmla="*/ 80 w 112"/>
                  <a:gd name="T45" fmla="*/ 50 h 98"/>
                  <a:gd name="T46" fmla="*/ 80 w 112"/>
                  <a:gd name="T47" fmla="*/ 54 h 98"/>
                  <a:gd name="T48" fmla="*/ 80 w 112"/>
                  <a:gd name="T49" fmla="*/ 56 h 98"/>
                  <a:gd name="T50" fmla="*/ 78 w 112"/>
                  <a:gd name="T51" fmla="*/ 60 h 98"/>
                  <a:gd name="T52" fmla="*/ 76 w 112"/>
                  <a:gd name="T53" fmla="*/ 60 h 98"/>
                  <a:gd name="T54" fmla="*/ 72 w 112"/>
                  <a:gd name="T55" fmla="*/ 60 h 98"/>
                  <a:gd name="T56" fmla="*/ 66 w 112"/>
                  <a:gd name="T57" fmla="*/ 60 h 98"/>
                  <a:gd name="T58" fmla="*/ 62 w 112"/>
                  <a:gd name="T59" fmla="*/ 64 h 98"/>
                  <a:gd name="T60" fmla="*/ 60 w 112"/>
                  <a:gd name="T61" fmla="*/ 74 h 98"/>
                  <a:gd name="T62" fmla="*/ 0 w 112"/>
                  <a:gd name="T63" fmla="*/ 94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2"/>
                  <a:gd name="T97" fmla="*/ 0 h 98"/>
                  <a:gd name="T98" fmla="*/ 112 w 112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2" h="98">
                    <a:moveTo>
                      <a:pt x="0" y="94"/>
                    </a:moveTo>
                    <a:lnTo>
                      <a:pt x="0" y="90"/>
                    </a:lnTo>
                    <a:lnTo>
                      <a:pt x="0" y="86"/>
                    </a:lnTo>
                    <a:lnTo>
                      <a:pt x="2" y="82"/>
                    </a:lnTo>
                    <a:lnTo>
                      <a:pt x="4" y="78"/>
                    </a:lnTo>
                    <a:lnTo>
                      <a:pt x="6" y="74"/>
                    </a:lnTo>
                    <a:lnTo>
                      <a:pt x="10" y="70"/>
                    </a:lnTo>
                    <a:lnTo>
                      <a:pt x="16" y="68"/>
                    </a:lnTo>
                    <a:lnTo>
                      <a:pt x="22" y="66"/>
                    </a:lnTo>
                    <a:lnTo>
                      <a:pt x="28" y="64"/>
                    </a:lnTo>
                    <a:lnTo>
                      <a:pt x="32" y="62"/>
                    </a:lnTo>
                    <a:lnTo>
                      <a:pt x="32" y="60"/>
                    </a:lnTo>
                    <a:lnTo>
                      <a:pt x="32" y="58"/>
                    </a:lnTo>
                    <a:lnTo>
                      <a:pt x="32" y="56"/>
                    </a:lnTo>
                    <a:lnTo>
                      <a:pt x="30" y="54"/>
                    </a:lnTo>
                    <a:lnTo>
                      <a:pt x="28" y="54"/>
                    </a:lnTo>
                    <a:lnTo>
                      <a:pt x="24" y="42"/>
                    </a:lnTo>
                    <a:lnTo>
                      <a:pt x="28" y="36"/>
                    </a:lnTo>
                    <a:lnTo>
                      <a:pt x="30" y="32"/>
                    </a:lnTo>
                    <a:lnTo>
                      <a:pt x="36" y="28"/>
                    </a:lnTo>
                    <a:lnTo>
                      <a:pt x="40" y="26"/>
                    </a:lnTo>
                    <a:lnTo>
                      <a:pt x="44" y="24"/>
                    </a:lnTo>
                    <a:lnTo>
                      <a:pt x="46" y="24"/>
                    </a:lnTo>
                    <a:lnTo>
                      <a:pt x="48" y="24"/>
                    </a:lnTo>
                    <a:lnTo>
                      <a:pt x="50" y="16"/>
                    </a:lnTo>
                    <a:lnTo>
                      <a:pt x="52" y="12"/>
                    </a:lnTo>
                    <a:lnTo>
                      <a:pt x="52" y="10"/>
                    </a:lnTo>
                    <a:lnTo>
                      <a:pt x="54" y="10"/>
                    </a:lnTo>
                    <a:lnTo>
                      <a:pt x="56" y="4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112" y="6"/>
                    </a:lnTo>
                    <a:lnTo>
                      <a:pt x="112" y="20"/>
                    </a:lnTo>
                    <a:lnTo>
                      <a:pt x="88" y="20"/>
                    </a:lnTo>
                    <a:lnTo>
                      <a:pt x="86" y="18"/>
                    </a:lnTo>
                    <a:lnTo>
                      <a:pt x="84" y="18"/>
                    </a:lnTo>
                    <a:lnTo>
                      <a:pt x="82" y="20"/>
                    </a:lnTo>
                    <a:lnTo>
                      <a:pt x="82" y="22"/>
                    </a:lnTo>
                    <a:lnTo>
                      <a:pt x="82" y="26"/>
                    </a:lnTo>
                    <a:lnTo>
                      <a:pt x="82" y="30"/>
                    </a:lnTo>
                    <a:lnTo>
                      <a:pt x="80" y="38"/>
                    </a:lnTo>
                    <a:lnTo>
                      <a:pt x="80" y="44"/>
                    </a:lnTo>
                    <a:lnTo>
                      <a:pt x="80" y="50"/>
                    </a:lnTo>
                    <a:lnTo>
                      <a:pt x="80" y="54"/>
                    </a:lnTo>
                    <a:lnTo>
                      <a:pt x="80" y="56"/>
                    </a:lnTo>
                    <a:lnTo>
                      <a:pt x="80" y="58"/>
                    </a:lnTo>
                    <a:lnTo>
                      <a:pt x="78" y="60"/>
                    </a:lnTo>
                    <a:lnTo>
                      <a:pt x="76" y="60"/>
                    </a:lnTo>
                    <a:lnTo>
                      <a:pt x="74" y="60"/>
                    </a:lnTo>
                    <a:lnTo>
                      <a:pt x="72" y="60"/>
                    </a:lnTo>
                    <a:lnTo>
                      <a:pt x="70" y="60"/>
                    </a:lnTo>
                    <a:lnTo>
                      <a:pt x="66" y="60"/>
                    </a:lnTo>
                    <a:lnTo>
                      <a:pt x="64" y="62"/>
                    </a:lnTo>
                    <a:lnTo>
                      <a:pt x="62" y="64"/>
                    </a:lnTo>
                    <a:lnTo>
                      <a:pt x="60" y="68"/>
                    </a:lnTo>
                    <a:lnTo>
                      <a:pt x="60" y="74"/>
                    </a:lnTo>
                    <a:lnTo>
                      <a:pt x="58" y="98"/>
                    </a:lnTo>
                    <a:lnTo>
                      <a:pt x="0" y="94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3200"/>
              </a:p>
            </p:txBody>
          </p:sp>
          <p:sp>
            <p:nvSpPr>
              <p:cNvPr id="129" name="Freeform 262"/>
              <p:cNvSpPr>
                <a:spLocks/>
              </p:cNvSpPr>
              <p:nvPr/>
            </p:nvSpPr>
            <p:spPr bwMode="gray">
              <a:xfrm>
                <a:off x="2390" y="2477"/>
                <a:ext cx="175" cy="182"/>
              </a:xfrm>
              <a:custGeom>
                <a:avLst/>
                <a:gdLst>
                  <a:gd name="T0" fmla="*/ 4 w 158"/>
                  <a:gd name="T1" fmla="*/ 158 h 182"/>
                  <a:gd name="T2" fmla="*/ 10 w 158"/>
                  <a:gd name="T3" fmla="*/ 150 h 182"/>
                  <a:gd name="T4" fmla="*/ 14 w 158"/>
                  <a:gd name="T5" fmla="*/ 146 h 182"/>
                  <a:gd name="T6" fmla="*/ 18 w 158"/>
                  <a:gd name="T7" fmla="*/ 142 h 182"/>
                  <a:gd name="T8" fmla="*/ 18 w 158"/>
                  <a:gd name="T9" fmla="*/ 132 h 182"/>
                  <a:gd name="T10" fmla="*/ 14 w 158"/>
                  <a:gd name="T11" fmla="*/ 124 h 182"/>
                  <a:gd name="T12" fmla="*/ 12 w 158"/>
                  <a:gd name="T13" fmla="*/ 120 h 182"/>
                  <a:gd name="T14" fmla="*/ 16 w 158"/>
                  <a:gd name="T15" fmla="*/ 96 h 182"/>
                  <a:gd name="T16" fmla="*/ 14 w 158"/>
                  <a:gd name="T17" fmla="*/ 88 h 182"/>
                  <a:gd name="T18" fmla="*/ 66 w 158"/>
                  <a:gd name="T19" fmla="*/ 68 h 182"/>
                  <a:gd name="T20" fmla="*/ 68 w 158"/>
                  <a:gd name="T21" fmla="*/ 58 h 182"/>
                  <a:gd name="T22" fmla="*/ 72 w 158"/>
                  <a:gd name="T23" fmla="*/ 54 h 182"/>
                  <a:gd name="T24" fmla="*/ 78 w 158"/>
                  <a:gd name="T25" fmla="*/ 54 h 182"/>
                  <a:gd name="T26" fmla="*/ 82 w 158"/>
                  <a:gd name="T27" fmla="*/ 54 h 182"/>
                  <a:gd name="T28" fmla="*/ 84 w 158"/>
                  <a:gd name="T29" fmla="*/ 54 h 182"/>
                  <a:gd name="T30" fmla="*/ 86 w 158"/>
                  <a:gd name="T31" fmla="*/ 50 h 182"/>
                  <a:gd name="T32" fmla="*/ 86 w 158"/>
                  <a:gd name="T33" fmla="*/ 48 h 182"/>
                  <a:gd name="T34" fmla="*/ 86 w 158"/>
                  <a:gd name="T35" fmla="*/ 44 h 182"/>
                  <a:gd name="T36" fmla="*/ 86 w 158"/>
                  <a:gd name="T37" fmla="*/ 32 h 182"/>
                  <a:gd name="T38" fmla="*/ 88 w 158"/>
                  <a:gd name="T39" fmla="*/ 20 h 182"/>
                  <a:gd name="T40" fmla="*/ 88 w 158"/>
                  <a:gd name="T41" fmla="*/ 14 h 182"/>
                  <a:gd name="T42" fmla="*/ 92 w 158"/>
                  <a:gd name="T43" fmla="*/ 12 h 182"/>
                  <a:gd name="T44" fmla="*/ 94 w 158"/>
                  <a:gd name="T45" fmla="*/ 14 h 182"/>
                  <a:gd name="T46" fmla="*/ 118 w 158"/>
                  <a:gd name="T47" fmla="*/ 14 h 182"/>
                  <a:gd name="T48" fmla="*/ 118 w 158"/>
                  <a:gd name="T49" fmla="*/ 0 h 182"/>
                  <a:gd name="T50" fmla="*/ 138 w 158"/>
                  <a:gd name="T51" fmla="*/ 28 h 182"/>
                  <a:gd name="T52" fmla="*/ 138 w 158"/>
                  <a:gd name="T53" fmla="*/ 28 h 182"/>
                  <a:gd name="T54" fmla="*/ 136 w 158"/>
                  <a:gd name="T55" fmla="*/ 30 h 182"/>
                  <a:gd name="T56" fmla="*/ 142 w 158"/>
                  <a:gd name="T57" fmla="*/ 142 h 182"/>
                  <a:gd name="T58" fmla="*/ 144 w 158"/>
                  <a:gd name="T59" fmla="*/ 146 h 182"/>
                  <a:gd name="T60" fmla="*/ 146 w 158"/>
                  <a:gd name="T61" fmla="*/ 152 h 182"/>
                  <a:gd name="T62" fmla="*/ 140 w 158"/>
                  <a:gd name="T63" fmla="*/ 164 h 182"/>
                  <a:gd name="T64" fmla="*/ 88 w 158"/>
                  <a:gd name="T65" fmla="*/ 158 h 182"/>
                  <a:gd name="T66" fmla="*/ 84 w 158"/>
                  <a:gd name="T67" fmla="*/ 162 h 182"/>
                  <a:gd name="T68" fmla="*/ 82 w 158"/>
                  <a:gd name="T69" fmla="*/ 162 h 182"/>
                  <a:gd name="T70" fmla="*/ 80 w 158"/>
                  <a:gd name="T71" fmla="*/ 160 h 182"/>
                  <a:gd name="T72" fmla="*/ 76 w 158"/>
                  <a:gd name="T73" fmla="*/ 162 h 182"/>
                  <a:gd name="T74" fmla="*/ 76 w 158"/>
                  <a:gd name="T75" fmla="*/ 166 h 182"/>
                  <a:gd name="T76" fmla="*/ 76 w 158"/>
                  <a:gd name="T77" fmla="*/ 170 h 182"/>
                  <a:gd name="T78" fmla="*/ 72 w 158"/>
                  <a:gd name="T79" fmla="*/ 172 h 182"/>
                  <a:gd name="T80" fmla="*/ 70 w 158"/>
                  <a:gd name="T81" fmla="*/ 176 h 182"/>
                  <a:gd name="T82" fmla="*/ 66 w 158"/>
                  <a:gd name="T83" fmla="*/ 182 h 182"/>
                  <a:gd name="T84" fmla="*/ 62 w 158"/>
                  <a:gd name="T85" fmla="*/ 182 h 182"/>
                  <a:gd name="T86" fmla="*/ 60 w 158"/>
                  <a:gd name="T87" fmla="*/ 178 h 182"/>
                  <a:gd name="T88" fmla="*/ 54 w 158"/>
                  <a:gd name="T89" fmla="*/ 178 h 182"/>
                  <a:gd name="T90" fmla="*/ 46 w 158"/>
                  <a:gd name="T91" fmla="*/ 172 h 182"/>
                  <a:gd name="T92" fmla="*/ 42 w 158"/>
                  <a:gd name="T93" fmla="*/ 166 h 182"/>
                  <a:gd name="T94" fmla="*/ 36 w 158"/>
                  <a:gd name="T95" fmla="*/ 160 h 182"/>
                  <a:gd name="T96" fmla="*/ 26 w 158"/>
                  <a:gd name="T97" fmla="*/ 156 h 182"/>
                  <a:gd name="T98" fmla="*/ 0 w 158"/>
                  <a:gd name="T99" fmla="*/ 164 h 18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58"/>
                  <a:gd name="T151" fmla="*/ 0 h 182"/>
                  <a:gd name="T152" fmla="*/ 158 w 158"/>
                  <a:gd name="T153" fmla="*/ 182 h 18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58" h="182">
                    <a:moveTo>
                      <a:pt x="0" y="164"/>
                    </a:moveTo>
                    <a:lnTo>
                      <a:pt x="4" y="158"/>
                    </a:lnTo>
                    <a:lnTo>
                      <a:pt x="6" y="154"/>
                    </a:lnTo>
                    <a:lnTo>
                      <a:pt x="10" y="150"/>
                    </a:lnTo>
                    <a:lnTo>
                      <a:pt x="12" y="148"/>
                    </a:lnTo>
                    <a:lnTo>
                      <a:pt x="14" y="146"/>
                    </a:lnTo>
                    <a:lnTo>
                      <a:pt x="16" y="146"/>
                    </a:lnTo>
                    <a:lnTo>
                      <a:pt x="18" y="142"/>
                    </a:lnTo>
                    <a:lnTo>
                      <a:pt x="18" y="138"/>
                    </a:lnTo>
                    <a:lnTo>
                      <a:pt x="18" y="132"/>
                    </a:lnTo>
                    <a:lnTo>
                      <a:pt x="16" y="128"/>
                    </a:lnTo>
                    <a:lnTo>
                      <a:pt x="14" y="124"/>
                    </a:lnTo>
                    <a:lnTo>
                      <a:pt x="12" y="122"/>
                    </a:lnTo>
                    <a:lnTo>
                      <a:pt x="12" y="120"/>
                    </a:lnTo>
                    <a:lnTo>
                      <a:pt x="6" y="110"/>
                    </a:lnTo>
                    <a:lnTo>
                      <a:pt x="16" y="96"/>
                    </a:lnTo>
                    <a:lnTo>
                      <a:pt x="6" y="88"/>
                    </a:lnTo>
                    <a:lnTo>
                      <a:pt x="14" y="88"/>
                    </a:lnTo>
                    <a:lnTo>
                      <a:pt x="64" y="92"/>
                    </a:lnTo>
                    <a:lnTo>
                      <a:pt x="66" y="68"/>
                    </a:lnTo>
                    <a:lnTo>
                      <a:pt x="66" y="62"/>
                    </a:lnTo>
                    <a:lnTo>
                      <a:pt x="68" y="58"/>
                    </a:lnTo>
                    <a:lnTo>
                      <a:pt x="70" y="56"/>
                    </a:lnTo>
                    <a:lnTo>
                      <a:pt x="72" y="54"/>
                    </a:lnTo>
                    <a:lnTo>
                      <a:pt x="76" y="54"/>
                    </a:lnTo>
                    <a:lnTo>
                      <a:pt x="78" y="54"/>
                    </a:lnTo>
                    <a:lnTo>
                      <a:pt x="80" y="54"/>
                    </a:lnTo>
                    <a:lnTo>
                      <a:pt x="82" y="54"/>
                    </a:lnTo>
                    <a:lnTo>
                      <a:pt x="84" y="54"/>
                    </a:lnTo>
                    <a:lnTo>
                      <a:pt x="86" y="52"/>
                    </a:lnTo>
                    <a:lnTo>
                      <a:pt x="86" y="50"/>
                    </a:lnTo>
                    <a:lnTo>
                      <a:pt x="86" y="48"/>
                    </a:lnTo>
                    <a:lnTo>
                      <a:pt x="86" y="44"/>
                    </a:lnTo>
                    <a:lnTo>
                      <a:pt x="86" y="38"/>
                    </a:lnTo>
                    <a:lnTo>
                      <a:pt x="86" y="32"/>
                    </a:lnTo>
                    <a:lnTo>
                      <a:pt x="88" y="24"/>
                    </a:lnTo>
                    <a:lnTo>
                      <a:pt x="88" y="20"/>
                    </a:lnTo>
                    <a:lnTo>
                      <a:pt x="88" y="16"/>
                    </a:lnTo>
                    <a:lnTo>
                      <a:pt x="88" y="14"/>
                    </a:lnTo>
                    <a:lnTo>
                      <a:pt x="90" y="12"/>
                    </a:lnTo>
                    <a:lnTo>
                      <a:pt x="92" y="12"/>
                    </a:lnTo>
                    <a:lnTo>
                      <a:pt x="94" y="14"/>
                    </a:lnTo>
                    <a:lnTo>
                      <a:pt x="118" y="14"/>
                    </a:lnTo>
                    <a:lnTo>
                      <a:pt x="118" y="4"/>
                    </a:lnTo>
                    <a:lnTo>
                      <a:pt x="118" y="0"/>
                    </a:lnTo>
                    <a:lnTo>
                      <a:pt x="158" y="28"/>
                    </a:lnTo>
                    <a:lnTo>
                      <a:pt x="138" y="28"/>
                    </a:lnTo>
                    <a:lnTo>
                      <a:pt x="136" y="28"/>
                    </a:lnTo>
                    <a:lnTo>
                      <a:pt x="136" y="30"/>
                    </a:lnTo>
                    <a:lnTo>
                      <a:pt x="136" y="32"/>
                    </a:lnTo>
                    <a:lnTo>
                      <a:pt x="142" y="142"/>
                    </a:lnTo>
                    <a:lnTo>
                      <a:pt x="144" y="146"/>
                    </a:lnTo>
                    <a:lnTo>
                      <a:pt x="144" y="148"/>
                    </a:lnTo>
                    <a:lnTo>
                      <a:pt x="146" y="152"/>
                    </a:lnTo>
                    <a:lnTo>
                      <a:pt x="146" y="156"/>
                    </a:lnTo>
                    <a:lnTo>
                      <a:pt x="140" y="164"/>
                    </a:lnTo>
                    <a:lnTo>
                      <a:pt x="88" y="158"/>
                    </a:lnTo>
                    <a:lnTo>
                      <a:pt x="86" y="160"/>
                    </a:lnTo>
                    <a:lnTo>
                      <a:pt x="84" y="162"/>
                    </a:lnTo>
                    <a:lnTo>
                      <a:pt x="82" y="162"/>
                    </a:lnTo>
                    <a:lnTo>
                      <a:pt x="80" y="160"/>
                    </a:lnTo>
                    <a:lnTo>
                      <a:pt x="78" y="160"/>
                    </a:lnTo>
                    <a:lnTo>
                      <a:pt x="76" y="162"/>
                    </a:lnTo>
                    <a:lnTo>
                      <a:pt x="76" y="166"/>
                    </a:lnTo>
                    <a:lnTo>
                      <a:pt x="76" y="168"/>
                    </a:lnTo>
                    <a:lnTo>
                      <a:pt x="76" y="170"/>
                    </a:lnTo>
                    <a:lnTo>
                      <a:pt x="74" y="172"/>
                    </a:lnTo>
                    <a:lnTo>
                      <a:pt x="72" y="172"/>
                    </a:lnTo>
                    <a:lnTo>
                      <a:pt x="72" y="174"/>
                    </a:lnTo>
                    <a:lnTo>
                      <a:pt x="70" y="176"/>
                    </a:lnTo>
                    <a:lnTo>
                      <a:pt x="68" y="178"/>
                    </a:lnTo>
                    <a:lnTo>
                      <a:pt x="66" y="182"/>
                    </a:lnTo>
                    <a:lnTo>
                      <a:pt x="64" y="182"/>
                    </a:lnTo>
                    <a:lnTo>
                      <a:pt x="62" y="182"/>
                    </a:lnTo>
                    <a:lnTo>
                      <a:pt x="62" y="180"/>
                    </a:lnTo>
                    <a:lnTo>
                      <a:pt x="60" y="178"/>
                    </a:lnTo>
                    <a:lnTo>
                      <a:pt x="56" y="178"/>
                    </a:lnTo>
                    <a:lnTo>
                      <a:pt x="54" y="178"/>
                    </a:lnTo>
                    <a:lnTo>
                      <a:pt x="50" y="176"/>
                    </a:lnTo>
                    <a:lnTo>
                      <a:pt x="46" y="172"/>
                    </a:lnTo>
                    <a:lnTo>
                      <a:pt x="44" y="166"/>
                    </a:lnTo>
                    <a:lnTo>
                      <a:pt x="42" y="166"/>
                    </a:lnTo>
                    <a:lnTo>
                      <a:pt x="40" y="162"/>
                    </a:lnTo>
                    <a:lnTo>
                      <a:pt x="36" y="160"/>
                    </a:lnTo>
                    <a:lnTo>
                      <a:pt x="32" y="158"/>
                    </a:lnTo>
                    <a:lnTo>
                      <a:pt x="26" y="156"/>
                    </a:lnTo>
                    <a:lnTo>
                      <a:pt x="20" y="156"/>
                    </a:lnTo>
                    <a:lnTo>
                      <a:pt x="0" y="164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3200"/>
              </a:p>
            </p:txBody>
          </p:sp>
          <p:sp>
            <p:nvSpPr>
              <p:cNvPr id="130" name="Freeform 263"/>
              <p:cNvSpPr>
                <a:spLocks/>
              </p:cNvSpPr>
              <p:nvPr/>
            </p:nvSpPr>
            <p:spPr bwMode="gray">
              <a:xfrm>
                <a:off x="2406" y="2675"/>
                <a:ext cx="44" cy="28"/>
              </a:xfrm>
              <a:custGeom>
                <a:avLst/>
                <a:gdLst>
                  <a:gd name="T0" fmla="*/ 24 w 40"/>
                  <a:gd name="T1" fmla="*/ 0 h 28"/>
                  <a:gd name="T2" fmla="*/ 24 w 40"/>
                  <a:gd name="T3" fmla="*/ 0 h 28"/>
                  <a:gd name="T4" fmla="*/ 22 w 40"/>
                  <a:gd name="T5" fmla="*/ 0 h 28"/>
                  <a:gd name="T6" fmla="*/ 20 w 40"/>
                  <a:gd name="T7" fmla="*/ 0 h 28"/>
                  <a:gd name="T8" fmla="*/ 18 w 40"/>
                  <a:gd name="T9" fmla="*/ 2 h 28"/>
                  <a:gd name="T10" fmla="*/ 14 w 40"/>
                  <a:gd name="T11" fmla="*/ 2 h 28"/>
                  <a:gd name="T12" fmla="*/ 8 w 40"/>
                  <a:gd name="T13" fmla="*/ 4 h 28"/>
                  <a:gd name="T14" fmla="*/ 0 w 40"/>
                  <a:gd name="T15" fmla="*/ 8 h 28"/>
                  <a:gd name="T16" fmla="*/ 0 w 40"/>
                  <a:gd name="T17" fmla="*/ 8 h 28"/>
                  <a:gd name="T18" fmla="*/ 2 w 40"/>
                  <a:gd name="T19" fmla="*/ 12 h 28"/>
                  <a:gd name="T20" fmla="*/ 6 w 40"/>
                  <a:gd name="T21" fmla="*/ 16 h 28"/>
                  <a:gd name="T22" fmla="*/ 10 w 40"/>
                  <a:gd name="T23" fmla="*/ 22 h 28"/>
                  <a:gd name="T24" fmla="*/ 16 w 40"/>
                  <a:gd name="T25" fmla="*/ 28 h 28"/>
                  <a:gd name="T26" fmla="*/ 18 w 40"/>
                  <a:gd name="T27" fmla="*/ 28 h 28"/>
                  <a:gd name="T28" fmla="*/ 20 w 40"/>
                  <a:gd name="T29" fmla="*/ 26 h 28"/>
                  <a:gd name="T30" fmla="*/ 24 w 40"/>
                  <a:gd name="T31" fmla="*/ 26 h 28"/>
                  <a:gd name="T32" fmla="*/ 28 w 40"/>
                  <a:gd name="T33" fmla="*/ 24 h 28"/>
                  <a:gd name="T34" fmla="*/ 32 w 40"/>
                  <a:gd name="T35" fmla="*/ 22 h 28"/>
                  <a:gd name="T36" fmla="*/ 36 w 40"/>
                  <a:gd name="T37" fmla="*/ 22 h 28"/>
                  <a:gd name="T38" fmla="*/ 38 w 40"/>
                  <a:gd name="T39" fmla="*/ 20 h 28"/>
                  <a:gd name="T40" fmla="*/ 38 w 40"/>
                  <a:gd name="T41" fmla="*/ 16 h 28"/>
                  <a:gd name="T42" fmla="*/ 40 w 40"/>
                  <a:gd name="T43" fmla="*/ 16 h 28"/>
                  <a:gd name="T44" fmla="*/ 38 w 40"/>
                  <a:gd name="T45" fmla="*/ 8 h 28"/>
                  <a:gd name="T46" fmla="*/ 38 w 40"/>
                  <a:gd name="T47" fmla="*/ 2 h 28"/>
                  <a:gd name="T48" fmla="*/ 24 w 40"/>
                  <a:gd name="T49" fmla="*/ 0 h 28"/>
                  <a:gd name="T50" fmla="*/ 24 w 40"/>
                  <a:gd name="T51" fmla="*/ 0 h 2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40"/>
                  <a:gd name="T79" fmla="*/ 0 h 28"/>
                  <a:gd name="T80" fmla="*/ 40 w 40"/>
                  <a:gd name="T81" fmla="*/ 28 h 2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40" h="28">
                    <a:moveTo>
                      <a:pt x="24" y="0"/>
                    </a:moveTo>
                    <a:lnTo>
                      <a:pt x="24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2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6" y="16"/>
                    </a:lnTo>
                    <a:lnTo>
                      <a:pt x="10" y="22"/>
                    </a:lnTo>
                    <a:lnTo>
                      <a:pt x="16" y="28"/>
                    </a:lnTo>
                    <a:lnTo>
                      <a:pt x="18" y="28"/>
                    </a:lnTo>
                    <a:lnTo>
                      <a:pt x="20" y="26"/>
                    </a:lnTo>
                    <a:lnTo>
                      <a:pt x="24" y="26"/>
                    </a:lnTo>
                    <a:lnTo>
                      <a:pt x="28" y="24"/>
                    </a:lnTo>
                    <a:lnTo>
                      <a:pt x="32" y="22"/>
                    </a:lnTo>
                    <a:lnTo>
                      <a:pt x="36" y="22"/>
                    </a:lnTo>
                    <a:lnTo>
                      <a:pt x="38" y="20"/>
                    </a:lnTo>
                    <a:lnTo>
                      <a:pt x="38" y="16"/>
                    </a:lnTo>
                    <a:lnTo>
                      <a:pt x="40" y="16"/>
                    </a:lnTo>
                    <a:lnTo>
                      <a:pt x="38" y="8"/>
                    </a:lnTo>
                    <a:lnTo>
                      <a:pt x="38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3200"/>
              </a:p>
            </p:txBody>
          </p:sp>
          <p:sp>
            <p:nvSpPr>
              <p:cNvPr id="131" name="Freeform 264"/>
              <p:cNvSpPr>
                <a:spLocks/>
              </p:cNvSpPr>
              <p:nvPr/>
            </p:nvSpPr>
            <p:spPr bwMode="gray">
              <a:xfrm>
                <a:off x="2390" y="2633"/>
                <a:ext cx="73" cy="50"/>
              </a:xfrm>
              <a:custGeom>
                <a:avLst/>
                <a:gdLst>
                  <a:gd name="T0" fmla="*/ 2 w 66"/>
                  <a:gd name="T1" fmla="*/ 30 h 50"/>
                  <a:gd name="T2" fmla="*/ 2 w 66"/>
                  <a:gd name="T3" fmla="*/ 22 h 50"/>
                  <a:gd name="T4" fmla="*/ 0 w 66"/>
                  <a:gd name="T5" fmla="*/ 16 h 50"/>
                  <a:gd name="T6" fmla="*/ 0 w 66"/>
                  <a:gd name="T7" fmla="*/ 10 h 50"/>
                  <a:gd name="T8" fmla="*/ 0 w 66"/>
                  <a:gd name="T9" fmla="*/ 6 h 50"/>
                  <a:gd name="T10" fmla="*/ 2 w 66"/>
                  <a:gd name="T11" fmla="*/ 6 h 50"/>
                  <a:gd name="T12" fmla="*/ 2 w 66"/>
                  <a:gd name="T13" fmla="*/ 6 h 50"/>
                  <a:gd name="T14" fmla="*/ 2 w 66"/>
                  <a:gd name="T15" fmla="*/ 6 h 50"/>
                  <a:gd name="T16" fmla="*/ 20 w 66"/>
                  <a:gd name="T17" fmla="*/ 0 h 50"/>
                  <a:gd name="T18" fmla="*/ 26 w 66"/>
                  <a:gd name="T19" fmla="*/ 0 h 50"/>
                  <a:gd name="T20" fmla="*/ 32 w 66"/>
                  <a:gd name="T21" fmla="*/ 2 h 50"/>
                  <a:gd name="T22" fmla="*/ 38 w 66"/>
                  <a:gd name="T23" fmla="*/ 4 h 50"/>
                  <a:gd name="T24" fmla="*/ 40 w 66"/>
                  <a:gd name="T25" fmla="*/ 8 h 50"/>
                  <a:gd name="T26" fmla="*/ 42 w 66"/>
                  <a:gd name="T27" fmla="*/ 10 h 50"/>
                  <a:gd name="T28" fmla="*/ 44 w 66"/>
                  <a:gd name="T29" fmla="*/ 10 h 50"/>
                  <a:gd name="T30" fmla="*/ 46 w 66"/>
                  <a:gd name="T31" fmla="*/ 14 h 50"/>
                  <a:gd name="T32" fmla="*/ 48 w 66"/>
                  <a:gd name="T33" fmla="*/ 18 h 50"/>
                  <a:gd name="T34" fmla="*/ 50 w 66"/>
                  <a:gd name="T35" fmla="*/ 20 h 50"/>
                  <a:gd name="T36" fmla="*/ 50 w 66"/>
                  <a:gd name="T37" fmla="*/ 20 h 50"/>
                  <a:gd name="T38" fmla="*/ 50 w 66"/>
                  <a:gd name="T39" fmla="*/ 20 h 50"/>
                  <a:gd name="T40" fmla="*/ 56 w 66"/>
                  <a:gd name="T41" fmla="*/ 22 h 50"/>
                  <a:gd name="T42" fmla="*/ 60 w 66"/>
                  <a:gd name="T43" fmla="*/ 24 h 50"/>
                  <a:gd name="T44" fmla="*/ 62 w 66"/>
                  <a:gd name="T45" fmla="*/ 26 h 50"/>
                  <a:gd name="T46" fmla="*/ 64 w 66"/>
                  <a:gd name="T47" fmla="*/ 26 h 50"/>
                  <a:gd name="T48" fmla="*/ 64 w 66"/>
                  <a:gd name="T49" fmla="*/ 26 h 50"/>
                  <a:gd name="T50" fmla="*/ 64 w 66"/>
                  <a:gd name="T51" fmla="*/ 30 h 50"/>
                  <a:gd name="T52" fmla="*/ 64 w 66"/>
                  <a:gd name="T53" fmla="*/ 32 h 50"/>
                  <a:gd name="T54" fmla="*/ 64 w 66"/>
                  <a:gd name="T55" fmla="*/ 36 h 50"/>
                  <a:gd name="T56" fmla="*/ 66 w 66"/>
                  <a:gd name="T57" fmla="*/ 42 h 50"/>
                  <a:gd name="T58" fmla="*/ 66 w 66"/>
                  <a:gd name="T59" fmla="*/ 44 h 50"/>
                  <a:gd name="T60" fmla="*/ 66 w 66"/>
                  <a:gd name="T61" fmla="*/ 44 h 50"/>
                  <a:gd name="T62" fmla="*/ 58 w 66"/>
                  <a:gd name="T63" fmla="*/ 44 h 50"/>
                  <a:gd name="T64" fmla="*/ 50 w 66"/>
                  <a:gd name="T65" fmla="*/ 44 h 50"/>
                  <a:gd name="T66" fmla="*/ 44 w 66"/>
                  <a:gd name="T67" fmla="*/ 44 h 50"/>
                  <a:gd name="T68" fmla="*/ 40 w 66"/>
                  <a:gd name="T69" fmla="*/ 44 h 50"/>
                  <a:gd name="T70" fmla="*/ 38 w 66"/>
                  <a:gd name="T71" fmla="*/ 42 h 50"/>
                  <a:gd name="T72" fmla="*/ 34 w 66"/>
                  <a:gd name="T73" fmla="*/ 42 h 50"/>
                  <a:gd name="T74" fmla="*/ 30 w 66"/>
                  <a:gd name="T75" fmla="*/ 44 h 50"/>
                  <a:gd name="T76" fmla="*/ 26 w 66"/>
                  <a:gd name="T77" fmla="*/ 44 h 50"/>
                  <a:gd name="T78" fmla="*/ 22 w 66"/>
                  <a:gd name="T79" fmla="*/ 46 h 50"/>
                  <a:gd name="T80" fmla="*/ 18 w 66"/>
                  <a:gd name="T81" fmla="*/ 48 h 50"/>
                  <a:gd name="T82" fmla="*/ 16 w 66"/>
                  <a:gd name="T83" fmla="*/ 48 h 50"/>
                  <a:gd name="T84" fmla="*/ 14 w 66"/>
                  <a:gd name="T85" fmla="*/ 50 h 50"/>
                  <a:gd name="T86" fmla="*/ 12 w 66"/>
                  <a:gd name="T87" fmla="*/ 46 h 50"/>
                  <a:gd name="T88" fmla="*/ 10 w 66"/>
                  <a:gd name="T89" fmla="*/ 44 h 50"/>
                  <a:gd name="T90" fmla="*/ 8 w 66"/>
                  <a:gd name="T91" fmla="*/ 42 h 50"/>
                  <a:gd name="T92" fmla="*/ 6 w 66"/>
                  <a:gd name="T93" fmla="*/ 40 h 50"/>
                  <a:gd name="T94" fmla="*/ 4 w 66"/>
                  <a:gd name="T95" fmla="*/ 36 h 50"/>
                  <a:gd name="T96" fmla="*/ 2 w 66"/>
                  <a:gd name="T97" fmla="*/ 30 h 50"/>
                  <a:gd name="T98" fmla="*/ 2 w 66"/>
                  <a:gd name="T99" fmla="*/ 30 h 5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66"/>
                  <a:gd name="T151" fmla="*/ 0 h 50"/>
                  <a:gd name="T152" fmla="*/ 66 w 66"/>
                  <a:gd name="T153" fmla="*/ 50 h 5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66" h="50">
                    <a:moveTo>
                      <a:pt x="2" y="30"/>
                    </a:moveTo>
                    <a:lnTo>
                      <a:pt x="2" y="22"/>
                    </a:lnTo>
                    <a:lnTo>
                      <a:pt x="0" y="16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0" y="0"/>
                    </a:lnTo>
                    <a:lnTo>
                      <a:pt x="26" y="0"/>
                    </a:lnTo>
                    <a:lnTo>
                      <a:pt x="32" y="2"/>
                    </a:lnTo>
                    <a:lnTo>
                      <a:pt x="38" y="4"/>
                    </a:lnTo>
                    <a:lnTo>
                      <a:pt x="40" y="8"/>
                    </a:lnTo>
                    <a:lnTo>
                      <a:pt x="42" y="10"/>
                    </a:lnTo>
                    <a:lnTo>
                      <a:pt x="44" y="10"/>
                    </a:lnTo>
                    <a:lnTo>
                      <a:pt x="46" y="14"/>
                    </a:lnTo>
                    <a:lnTo>
                      <a:pt x="48" y="18"/>
                    </a:lnTo>
                    <a:lnTo>
                      <a:pt x="50" y="20"/>
                    </a:lnTo>
                    <a:lnTo>
                      <a:pt x="56" y="22"/>
                    </a:lnTo>
                    <a:lnTo>
                      <a:pt x="60" y="24"/>
                    </a:lnTo>
                    <a:lnTo>
                      <a:pt x="62" y="26"/>
                    </a:lnTo>
                    <a:lnTo>
                      <a:pt x="64" y="26"/>
                    </a:lnTo>
                    <a:lnTo>
                      <a:pt x="64" y="30"/>
                    </a:lnTo>
                    <a:lnTo>
                      <a:pt x="64" y="32"/>
                    </a:lnTo>
                    <a:lnTo>
                      <a:pt x="64" y="36"/>
                    </a:lnTo>
                    <a:lnTo>
                      <a:pt x="66" y="42"/>
                    </a:lnTo>
                    <a:lnTo>
                      <a:pt x="66" y="44"/>
                    </a:lnTo>
                    <a:lnTo>
                      <a:pt x="58" y="44"/>
                    </a:lnTo>
                    <a:lnTo>
                      <a:pt x="50" y="44"/>
                    </a:lnTo>
                    <a:lnTo>
                      <a:pt x="44" y="44"/>
                    </a:lnTo>
                    <a:lnTo>
                      <a:pt x="40" y="44"/>
                    </a:lnTo>
                    <a:lnTo>
                      <a:pt x="38" y="42"/>
                    </a:lnTo>
                    <a:lnTo>
                      <a:pt x="34" y="42"/>
                    </a:lnTo>
                    <a:lnTo>
                      <a:pt x="30" y="44"/>
                    </a:lnTo>
                    <a:lnTo>
                      <a:pt x="26" y="44"/>
                    </a:lnTo>
                    <a:lnTo>
                      <a:pt x="22" y="46"/>
                    </a:lnTo>
                    <a:lnTo>
                      <a:pt x="18" y="48"/>
                    </a:lnTo>
                    <a:lnTo>
                      <a:pt x="16" y="48"/>
                    </a:lnTo>
                    <a:lnTo>
                      <a:pt x="14" y="50"/>
                    </a:lnTo>
                    <a:lnTo>
                      <a:pt x="12" y="46"/>
                    </a:lnTo>
                    <a:lnTo>
                      <a:pt x="10" y="44"/>
                    </a:lnTo>
                    <a:lnTo>
                      <a:pt x="8" y="42"/>
                    </a:lnTo>
                    <a:lnTo>
                      <a:pt x="6" y="40"/>
                    </a:lnTo>
                    <a:lnTo>
                      <a:pt x="4" y="36"/>
                    </a:lnTo>
                    <a:lnTo>
                      <a:pt x="2" y="30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3200"/>
              </a:p>
            </p:txBody>
          </p:sp>
          <p:sp>
            <p:nvSpPr>
              <p:cNvPr id="132" name="Freeform 265"/>
              <p:cNvSpPr>
                <a:spLocks/>
              </p:cNvSpPr>
              <p:nvPr/>
            </p:nvSpPr>
            <p:spPr bwMode="gray">
              <a:xfrm>
                <a:off x="2395" y="2653"/>
                <a:ext cx="46" cy="10"/>
              </a:xfrm>
              <a:custGeom>
                <a:avLst/>
                <a:gdLst>
                  <a:gd name="T0" fmla="*/ 0 w 42"/>
                  <a:gd name="T1" fmla="*/ 0 h 10"/>
                  <a:gd name="T2" fmla="*/ 0 w 42"/>
                  <a:gd name="T3" fmla="*/ 8 h 10"/>
                  <a:gd name="T4" fmla="*/ 2 w 42"/>
                  <a:gd name="T5" fmla="*/ 8 h 10"/>
                  <a:gd name="T6" fmla="*/ 6 w 42"/>
                  <a:gd name="T7" fmla="*/ 6 h 10"/>
                  <a:gd name="T8" fmla="*/ 10 w 42"/>
                  <a:gd name="T9" fmla="*/ 6 h 10"/>
                  <a:gd name="T10" fmla="*/ 16 w 42"/>
                  <a:gd name="T11" fmla="*/ 8 h 10"/>
                  <a:gd name="T12" fmla="*/ 22 w 42"/>
                  <a:gd name="T13" fmla="*/ 10 h 10"/>
                  <a:gd name="T14" fmla="*/ 28 w 42"/>
                  <a:gd name="T15" fmla="*/ 10 h 10"/>
                  <a:gd name="T16" fmla="*/ 30 w 42"/>
                  <a:gd name="T17" fmla="*/ 8 h 10"/>
                  <a:gd name="T18" fmla="*/ 32 w 42"/>
                  <a:gd name="T19" fmla="*/ 8 h 10"/>
                  <a:gd name="T20" fmla="*/ 34 w 42"/>
                  <a:gd name="T21" fmla="*/ 6 h 10"/>
                  <a:gd name="T22" fmla="*/ 36 w 42"/>
                  <a:gd name="T23" fmla="*/ 6 h 10"/>
                  <a:gd name="T24" fmla="*/ 38 w 42"/>
                  <a:gd name="T25" fmla="*/ 6 h 10"/>
                  <a:gd name="T26" fmla="*/ 38 w 42"/>
                  <a:gd name="T27" fmla="*/ 6 h 10"/>
                  <a:gd name="T28" fmla="*/ 40 w 42"/>
                  <a:gd name="T29" fmla="*/ 6 h 10"/>
                  <a:gd name="T30" fmla="*/ 42 w 42"/>
                  <a:gd name="T31" fmla="*/ 6 h 10"/>
                  <a:gd name="T32" fmla="*/ 42 w 42"/>
                  <a:gd name="T33" fmla="*/ 4 h 10"/>
                  <a:gd name="T34" fmla="*/ 40 w 42"/>
                  <a:gd name="T35" fmla="*/ 4 h 10"/>
                  <a:gd name="T36" fmla="*/ 36 w 42"/>
                  <a:gd name="T37" fmla="*/ 2 h 10"/>
                  <a:gd name="T38" fmla="*/ 32 w 42"/>
                  <a:gd name="T39" fmla="*/ 0 h 10"/>
                  <a:gd name="T40" fmla="*/ 28 w 42"/>
                  <a:gd name="T41" fmla="*/ 0 h 10"/>
                  <a:gd name="T42" fmla="*/ 24 w 42"/>
                  <a:gd name="T43" fmla="*/ 2 h 10"/>
                  <a:gd name="T44" fmla="*/ 22 w 42"/>
                  <a:gd name="T45" fmla="*/ 2 h 10"/>
                  <a:gd name="T46" fmla="*/ 18 w 42"/>
                  <a:gd name="T47" fmla="*/ 2 h 10"/>
                  <a:gd name="T48" fmla="*/ 16 w 42"/>
                  <a:gd name="T49" fmla="*/ 2 h 10"/>
                  <a:gd name="T50" fmla="*/ 12 w 42"/>
                  <a:gd name="T51" fmla="*/ 2 h 10"/>
                  <a:gd name="T52" fmla="*/ 10 w 42"/>
                  <a:gd name="T53" fmla="*/ 0 h 10"/>
                  <a:gd name="T54" fmla="*/ 8 w 42"/>
                  <a:gd name="T55" fmla="*/ 0 h 10"/>
                  <a:gd name="T56" fmla="*/ 6 w 42"/>
                  <a:gd name="T57" fmla="*/ 0 h 10"/>
                  <a:gd name="T58" fmla="*/ 2 w 42"/>
                  <a:gd name="T59" fmla="*/ 0 h 10"/>
                  <a:gd name="T60" fmla="*/ 0 w 42"/>
                  <a:gd name="T61" fmla="*/ 0 h 10"/>
                  <a:gd name="T62" fmla="*/ 0 w 42"/>
                  <a:gd name="T63" fmla="*/ 0 h 10"/>
                  <a:gd name="T64" fmla="*/ 0 w 42"/>
                  <a:gd name="T65" fmla="*/ 0 h 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2"/>
                  <a:gd name="T100" fmla="*/ 0 h 10"/>
                  <a:gd name="T101" fmla="*/ 42 w 42"/>
                  <a:gd name="T102" fmla="*/ 10 h 1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2" h="10">
                    <a:moveTo>
                      <a:pt x="0" y="0"/>
                    </a:moveTo>
                    <a:lnTo>
                      <a:pt x="0" y="8"/>
                    </a:lnTo>
                    <a:lnTo>
                      <a:pt x="2" y="8"/>
                    </a:lnTo>
                    <a:lnTo>
                      <a:pt x="6" y="6"/>
                    </a:lnTo>
                    <a:lnTo>
                      <a:pt x="10" y="6"/>
                    </a:lnTo>
                    <a:lnTo>
                      <a:pt x="16" y="8"/>
                    </a:lnTo>
                    <a:lnTo>
                      <a:pt x="22" y="10"/>
                    </a:lnTo>
                    <a:lnTo>
                      <a:pt x="28" y="10"/>
                    </a:lnTo>
                    <a:lnTo>
                      <a:pt x="30" y="8"/>
                    </a:lnTo>
                    <a:lnTo>
                      <a:pt x="32" y="8"/>
                    </a:lnTo>
                    <a:lnTo>
                      <a:pt x="34" y="6"/>
                    </a:lnTo>
                    <a:lnTo>
                      <a:pt x="36" y="6"/>
                    </a:lnTo>
                    <a:lnTo>
                      <a:pt x="38" y="6"/>
                    </a:lnTo>
                    <a:lnTo>
                      <a:pt x="40" y="6"/>
                    </a:lnTo>
                    <a:lnTo>
                      <a:pt x="42" y="6"/>
                    </a:lnTo>
                    <a:lnTo>
                      <a:pt x="42" y="4"/>
                    </a:lnTo>
                    <a:lnTo>
                      <a:pt x="40" y="4"/>
                    </a:lnTo>
                    <a:lnTo>
                      <a:pt x="36" y="2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3200"/>
              </a:p>
            </p:txBody>
          </p:sp>
          <p:sp>
            <p:nvSpPr>
              <p:cNvPr id="133" name="Freeform 266"/>
              <p:cNvSpPr>
                <a:spLocks/>
              </p:cNvSpPr>
              <p:nvPr/>
            </p:nvSpPr>
            <p:spPr bwMode="gray">
              <a:xfrm>
                <a:off x="2479" y="2737"/>
                <a:ext cx="92" cy="56"/>
              </a:xfrm>
              <a:custGeom>
                <a:avLst/>
                <a:gdLst>
                  <a:gd name="T0" fmla="*/ 24 w 84"/>
                  <a:gd name="T1" fmla="*/ 44 h 56"/>
                  <a:gd name="T2" fmla="*/ 22 w 84"/>
                  <a:gd name="T3" fmla="*/ 38 h 56"/>
                  <a:gd name="T4" fmla="*/ 0 w 84"/>
                  <a:gd name="T5" fmla="*/ 20 h 56"/>
                  <a:gd name="T6" fmla="*/ 0 w 84"/>
                  <a:gd name="T7" fmla="*/ 20 h 56"/>
                  <a:gd name="T8" fmla="*/ 4 w 84"/>
                  <a:gd name="T9" fmla="*/ 18 h 56"/>
                  <a:gd name="T10" fmla="*/ 6 w 84"/>
                  <a:gd name="T11" fmla="*/ 16 h 56"/>
                  <a:gd name="T12" fmla="*/ 12 w 84"/>
                  <a:gd name="T13" fmla="*/ 12 h 56"/>
                  <a:gd name="T14" fmla="*/ 14 w 84"/>
                  <a:gd name="T15" fmla="*/ 8 h 56"/>
                  <a:gd name="T16" fmla="*/ 16 w 84"/>
                  <a:gd name="T17" fmla="*/ 0 h 56"/>
                  <a:gd name="T18" fmla="*/ 28 w 84"/>
                  <a:gd name="T19" fmla="*/ 0 h 56"/>
                  <a:gd name="T20" fmla="*/ 28 w 84"/>
                  <a:gd name="T21" fmla="*/ 0 h 56"/>
                  <a:gd name="T22" fmla="*/ 30 w 84"/>
                  <a:gd name="T23" fmla="*/ 2 h 56"/>
                  <a:gd name="T24" fmla="*/ 34 w 84"/>
                  <a:gd name="T25" fmla="*/ 4 h 56"/>
                  <a:gd name="T26" fmla="*/ 38 w 84"/>
                  <a:gd name="T27" fmla="*/ 6 h 56"/>
                  <a:gd name="T28" fmla="*/ 40 w 84"/>
                  <a:gd name="T29" fmla="*/ 8 h 56"/>
                  <a:gd name="T30" fmla="*/ 44 w 84"/>
                  <a:gd name="T31" fmla="*/ 10 h 56"/>
                  <a:gd name="T32" fmla="*/ 46 w 84"/>
                  <a:gd name="T33" fmla="*/ 10 h 56"/>
                  <a:gd name="T34" fmla="*/ 46 w 84"/>
                  <a:gd name="T35" fmla="*/ 8 h 56"/>
                  <a:gd name="T36" fmla="*/ 48 w 84"/>
                  <a:gd name="T37" fmla="*/ 8 h 56"/>
                  <a:gd name="T38" fmla="*/ 50 w 84"/>
                  <a:gd name="T39" fmla="*/ 6 h 56"/>
                  <a:gd name="T40" fmla="*/ 52 w 84"/>
                  <a:gd name="T41" fmla="*/ 4 h 56"/>
                  <a:gd name="T42" fmla="*/ 56 w 84"/>
                  <a:gd name="T43" fmla="*/ 4 h 56"/>
                  <a:gd name="T44" fmla="*/ 58 w 84"/>
                  <a:gd name="T45" fmla="*/ 4 h 56"/>
                  <a:gd name="T46" fmla="*/ 62 w 84"/>
                  <a:gd name="T47" fmla="*/ 6 h 56"/>
                  <a:gd name="T48" fmla="*/ 64 w 84"/>
                  <a:gd name="T49" fmla="*/ 10 h 56"/>
                  <a:gd name="T50" fmla="*/ 64 w 84"/>
                  <a:gd name="T51" fmla="*/ 10 h 56"/>
                  <a:gd name="T52" fmla="*/ 64 w 84"/>
                  <a:gd name="T53" fmla="*/ 12 h 56"/>
                  <a:gd name="T54" fmla="*/ 64 w 84"/>
                  <a:gd name="T55" fmla="*/ 16 h 56"/>
                  <a:gd name="T56" fmla="*/ 64 w 84"/>
                  <a:gd name="T57" fmla="*/ 18 h 56"/>
                  <a:gd name="T58" fmla="*/ 66 w 84"/>
                  <a:gd name="T59" fmla="*/ 22 h 56"/>
                  <a:gd name="T60" fmla="*/ 70 w 84"/>
                  <a:gd name="T61" fmla="*/ 24 h 56"/>
                  <a:gd name="T62" fmla="*/ 72 w 84"/>
                  <a:gd name="T63" fmla="*/ 24 h 56"/>
                  <a:gd name="T64" fmla="*/ 74 w 84"/>
                  <a:gd name="T65" fmla="*/ 24 h 56"/>
                  <a:gd name="T66" fmla="*/ 76 w 84"/>
                  <a:gd name="T67" fmla="*/ 24 h 56"/>
                  <a:gd name="T68" fmla="*/ 78 w 84"/>
                  <a:gd name="T69" fmla="*/ 24 h 56"/>
                  <a:gd name="T70" fmla="*/ 80 w 84"/>
                  <a:gd name="T71" fmla="*/ 26 h 56"/>
                  <a:gd name="T72" fmla="*/ 82 w 84"/>
                  <a:gd name="T73" fmla="*/ 30 h 56"/>
                  <a:gd name="T74" fmla="*/ 84 w 84"/>
                  <a:gd name="T75" fmla="*/ 36 h 56"/>
                  <a:gd name="T76" fmla="*/ 82 w 84"/>
                  <a:gd name="T77" fmla="*/ 40 h 56"/>
                  <a:gd name="T78" fmla="*/ 82 w 84"/>
                  <a:gd name="T79" fmla="*/ 42 h 56"/>
                  <a:gd name="T80" fmla="*/ 80 w 84"/>
                  <a:gd name="T81" fmla="*/ 44 h 56"/>
                  <a:gd name="T82" fmla="*/ 80 w 84"/>
                  <a:gd name="T83" fmla="*/ 46 h 56"/>
                  <a:gd name="T84" fmla="*/ 48 w 84"/>
                  <a:gd name="T85" fmla="*/ 56 h 56"/>
                  <a:gd name="T86" fmla="*/ 48 w 84"/>
                  <a:gd name="T87" fmla="*/ 56 h 56"/>
                  <a:gd name="T88" fmla="*/ 46 w 84"/>
                  <a:gd name="T89" fmla="*/ 56 h 56"/>
                  <a:gd name="T90" fmla="*/ 44 w 84"/>
                  <a:gd name="T91" fmla="*/ 56 h 56"/>
                  <a:gd name="T92" fmla="*/ 38 w 84"/>
                  <a:gd name="T93" fmla="*/ 54 h 56"/>
                  <a:gd name="T94" fmla="*/ 32 w 84"/>
                  <a:gd name="T95" fmla="*/ 52 h 56"/>
                  <a:gd name="T96" fmla="*/ 32 w 84"/>
                  <a:gd name="T97" fmla="*/ 52 h 56"/>
                  <a:gd name="T98" fmla="*/ 28 w 84"/>
                  <a:gd name="T99" fmla="*/ 50 h 56"/>
                  <a:gd name="T100" fmla="*/ 26 w 84"/>
                  <a:gd name="T101" fmla="*/ 48 h 56"/>
                  <a:gd name="T102" fmla="*/ 24 w 84"/>
                  <a:gd name="T103" fmla="*/ 44 h 56"/>
                  <a:gd name="T104" fmla="*/ 24 w 84"/>
                  <a:gd name="T105" fmla="*/ 44 h 5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4"/>
                  <a:gd name="T160" fmla="*/ 0 h 56"/>
                  <a:gd name="T161" fmla="*/ 84 w 84"/>
                  <a:gd name="T162" fmla="*/ 56 h 5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4" h="56">
                    <a:moveTo>
                      <a:pt x="24" y="44"/>
                    </a:moveTo>
                    <a:lnTo>
                      <a:pt x="22" y="38"/>
                    </a:lnTo>
                    <a:lnTo>
                      <a:pt x="0" y="20"/>
                    </a:lnTo>
                    <a:lnTo>
                      <a:pt x="4" y="18"/>
                    </a:lnTo>
                    <a:lnTo>
                      <a:pt x="6" y="16"/>
                    </a:lnTo>
                    <a:lnTo>
                      <a:pt x="12" y="12"/>
                    </a:lnTo>
                    <a:lnTo>
                      <a:pt x="14" y="8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30" y="2"/>
                    </a:lnTo>
                    <a:lnTo>
                      <a:pt x="34" y="4"/>
                    </a:lnTo>
                    <a:lnTo>
                      <a:pt x="38" y="6"/>
                    </a:lnTo>
                    <a:lnTo>
                      <a:pt x="40" y="8"/>
                    </a:lnTo>
                    <a:lnTo>
                      <a:pt x="44" y="10"/>
                    </a:lnTo>
                    <a:lnTo>
                      <a:pt x="46" y="10"/>
                    </a:lnTo>
                    <a:lnTo>
                      <a:pt x="46" y="8"/>
                    </a:lnTo>
                    <a:lnTo>
                      <a:pt x="48" y="8"/>
                    </a:lnTo>
                    <a:lnTo>
                      <a:pt x="50" y="6"/>
                    </a:lnTo>
                    <a:lnTo>
                      <a:pt x="52" y="4"/>
                    </a:lnTo>
                    <a:lnTo>
                      <a:pt x="56" y="4"/>
                    </a:lnTo>
                    <a:lnTo>
                      <a:pt x="58" y="4"/>
                    </a:lnTo>
                    <a:lnTo>
                      <a:pt x="62" y="6"/>
                    </a:lnTo>
                    <a:lnTo>
                      <a:pt x="64" y="10"/>
                    </a:lnTo>
                    <a:lnTo>
                      <a:pt x="64" y="12"/>
                    </a:lnTo>
                    <a:lnTo>
                      <a:pt x="64" y="16"/>
                    </a:lnTo>
                    <a:lnTo>
                      <a:pt x="64" y="18"/>
                    </a:lnTo>
                    <a:lnTo>
                      <a:pt x="66" y="22"/>
                    </a:lnTo>
                    <a:lnTo>
                      <a:pt x="70" y="24"/>
                    </a:lnTo>
                    <a:lnTo>
                      <a:pt x="72" y="24"/>
                    </a:lnTo>
                    <a:lnTo>
                      <a:pt x="74" y="24"/>
                    </a:lnTo>
                    <a:lnTo>
                      <a:pt x="76" y="24"/>
                    </a:lnTo>
                    <a:lnTo>
                      <a:pt x="78" y="24"/>
                    </a:lnTo>
                    <a:lnTo>
                      <a:pt x="80" y="26"/>
                    </a:lnTo>
                    <a:lnTo>
                      <a:pt x="82" y="30"/>
                    </a:lnTo>
                    <a:lnTo>
                      <a:pt x="84" y="36"/>
                    </a:lnTo>
                    <a:lnTo>
                      <a:pt x="82" y="40"/>
                    </a:lnTo>
                    <a:lnTo>
                      <a:pt x="82" y="42"/>
                    </a:lnTo>
                    <a:lnTo>
                      <a:pt x="80" y="44"/>
                    </a:lnTo>
                    <a:lnTo>
                      <a:pt x="80" y="46"/>
                    </a:lnTo>
                    <a:lnTo>
                      <a:pt x="48" y="56"/>
                    </a:lnTo>
                    <a:lnTo>
                      <a:pt x="46" y="56"/>
                    </a:lnTo>
                    <a:lnTo>
                      <a:pt x="44" y="56"/>
                    </a:lnTo>
                    <a:lnTo>
                      <a:pt x="38" y="54"/>
                    </a:lnTo>
                    <a:lnTo>
                      <a:pt x="32" y="52"/>
                    </a:lnTo>
                    <a:lnTo>
                      <a:pt x="28" y="50"/>
                    </a:lnTo>
                    <a:lnTo>
                      <a:pt x="26" y="48"/>
                    </a:lnTo>
                    <a:lnTo>
                      <a:pt x="24" y="44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3200"/>
              </a:p>
            </p:txBody>
          </p:sp>
          <p:sp>
            <p:nvSpPr>
              <p:cNvPr id="134" name="Freeform 267"/>
              <p:cNvSpPr>
                <a:spLocks/>
              </p:cNvSpPr>
              <p:nvPr/>
            </p:nvSpPr>
            <p:spPr bwMode="gray">
              <a:xfrm>
                <a:off x="2459" y="2713"/>
                <a:ext cx="40" cy="44"/>
              </a:xfrm>
              <a:custGeom>
                <a:avLst/>
                <a:gdLst>
                  <a:gd name="T0" fmla="*/ 0 w 36"/>
                  <a:gd name="T1" fmla="*/ 18 h 44"/>
                  <a:gd name="T2" fmla="*/ 0 w 36"/>
                  <a:gd name="T3" fmla="*/ 16 h 44"/>
                  <a:gd name="T4" fmla="*/ 0 w 36"/>
                  <a:gd name="T5" fmla="*/ 14 h 44"/>
                  <a:gd name="T6" fmla="*/ 0 w 36"/>
                  <a:gd name="T7" fmla="*/ 12 h 44"/>
                  <a:gd name="T8" fmla="*/ 2 w 36"/>
                  <a:gd name="T9" fmla="*/ 8 h 44"/>
                  <a:gd name="T10" fmla="*/ 4 w 36"/>
                  <a:gd name="T11" fmla="*/ 6 h 44"/>
                  <a:gd name="T12" fmla="*/ 8 w 36"/>
                  <a:gd name="T13" fmla="*/ 2 h 44"/>
                  <a:gd name="T14" fmla="*/ 14 w 36"/>
                  <a:gd name="T15" fmla="*/ 0 h 44"/>
                  <a:gd name="T16" fmla="*/ 18 w 36"/>
                  <a:gd name="T17" fmla="*/ 0 h 44"/>
                  <a:gd name="T18" fmla="*/ 20 w 36"/>
                  <a:gd name="T19" fmla="*/ 0 h 44"/>
                  <a:gd name="T20" fmla="*/ 24 w 36"/>
                  <a:gd name="T21" fmla="*/ 0 h 44"/>
                  <a:gd name="T22" fmla="*/ 26 w 36"/>
                  <a:gd name="T23" fmla="*/ 2 h 44"/>
                  <a:gd name="T24" fmla="*/ 28 w 36"/>
                  <a:gd name="T25" fmla="*/ 2 h 44"/>
                  <a:gd name="T26" fmla="*/ 30 w 36"/>
                  <a:gd name="T27" fmla="*/ 4 h 44"/>
                  <a:gd name="T28" fmla="*/ 32 w 36"/>
                  <a:gd name="T29" fmla="*/ 4 h 44"/>
                  <a:gd name="T30" fmla="*/ 34 w 36"/>
                  <a:gd name="T31" fmla="*/ 8 h 44"/>
                  <a:gd name="T32" fmla="*/ 36 w 36"/>
                  <a:gd name="T33" fmla="*/ 12 h 44"/>
                  <a:gd name="T34" fmla="*/ 36 w 36"/>
                  <a:gd name="T35" fmla="*/ 20 h 44"/>
                  <a:gd name="T36" fmla="*/ 34 w 36"/>
                  <a:gd name="T37" fmla="*/ 28 h 44"/>
                  <a:gd name="T38" fmla="*/ 30 w 36"/>
                  <a:gd name="T39" fmla="*/ 34 h 44"/>
                  <a:gd name="T40" fmla="*/ 30 w 36"/>
                  <a:gd name="T41" fmla="*/ 34 h 44"/>
                  <a:gd name="T42" fmla="*/ 28 w 36"/>
                  <a:gd name="T43" fmla="*/ 38 h 44"/>
                  <a:gd name="T44" fmla="*/ 24 w 36"/>
                  <a:gd name="T45" fmla="*/ 40 h 44"/>
                  <a:gd name="T46" fmla="*/ 20 w 36"/>
                  <a:gd name="T47" fmla="*/ 44 h 44"/>
                  <a:gd name="T48" fmla="*/ 18 w 36"/>
                  <a:gd name="T49" fmla="*/ 44 h 44"/>
                  <a:gd name="T50" fmla="*/ 16 w 36"/>
                  <a:gd name="T51" fmla="*/ 44 h 44"/>
                  <a:gd name="T52" fmla="*/ 14 w 36"/>
                  <a:gd name="T53" fmla="*/ 42 h 44"/>
                  <a:gd name="T54" fmla="*/ 10 w 36"/>
                  <a:gd name="T55" fmla="*/ 40 h 44"/>
                  <a:gd name="T56" fmla="*/ 8 w 36"/>
                  <a:gd name="T57" fmla="*/ 38 h 44"/>
                  <a:gd name="T58" fmla="*/ 0 w 36"/>
                  <a:gd name="T59" fmla="*/ 18 h 44"/>
                  <a:gd name="T60" fmla="*/ 0 w 36"/>
                  <a:gd name="T61" fmla="*/ 18 h 4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6"/>
                  <a:gd name="T94" fmla="*/ 0 h 44"/>
                  <a:gd name="T95" fmla="*/ 36 w 36"/>
                  <a:gd name="T96" fmla="*/ 44 h 44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6" h="44">
                    <a:moveTo>
                      <a:pt x="0" y="18"/>
                    </a:moveTo>
                    <a:lnTo>
                      <a:pt x="0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6"/>
                    </a:lnTo>
                    <a:lnTo>
                      <a:pt x="8" y="2"/>
                    </a:lnTo>
                    <a:lnTo>
                      <a:pt x="14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30" y="4"/>
                    </a:lnTo>
                    <a:lnTo>
                      <a:pt x="32" y="4"/>
                    </a:lnTo>
                    <a:lnTo>
                      <a:pt x="34" y="8"/>
                    </a:lnTo>
                    <a:lnTo>
                      <a:pt x="36" y="12"/>
                    </a:lnTo>
                    <a:lnTo>
                      <a:pt x="36" y="20"/>
                    </a:lnTo>
                    <a:lnTo>
                      <a:pt x="34" y="28"/>
                    </a:lnTo>
                    <a:lnTo>
                      <a:pt x="30" y="34"/>
                    </a:lnTo>
                    <a:lnTo>
                      <a:pt x="28" y="38"/>
                    </a:lnTo>
                    <a:lnTo>
                      <a:pt x="24" y="40"/>
                    </a:lnTo>
                    <a:lnTo>
                      <a:pt x="20" y="44"/>
                    </a:lnTo>
                    <a:lnTo>
                      <a:pt x="18" y="44"/>
                    </a:lnTo>
                    <a:lnTo>
                      <a:pt x="16" y="44"/>
                    </a:lnTo>
                    <a:lnTo>
                      <a:pt x="14" y="42"/>
                    </a:lnTo>
                    <a:lnTo>
                      <a:pt x="10" y="40"/>
                    </a:lnTo>
                    <a:lnTo>
                      <a:pt x="8" y="38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3200"/>
              </a:p>
            </p:txBody>
          </p:sp>
          <p:sp>
            <p:nvSpPr>
              <p:cNvPr id="135" name="Freeform 268"/>
              <p:cNvSpPr>
                <a:spLocks/>
              </p:cNvSpPr>
              <p:nvPr/>
            </p:nvSpPr>
            <p:spPr bwMode="gray">
              <a:xfrm>
                <a:off x="2423" y="2677"/>
                <a:ext cx="111" cy="70"/>
              </a:xfrm>
              <a:custGeom>
                <a:avLst/>
                <a:gdLst>
                  <a:gd name="T0" fmla="*/ 0 w 100"/>
                  <a:gd name="T1" fmla="*/ 26 h 70"/>
                  <a:gd name="T2" fmla="*/ 18 w 100"/>
                  <a:gd name="T3" fmla="*/ 20 h 70"/>
                  <a:gd name="T4" fmla="*/ 22 w 100"/>
                  <a:gd name="T5" fmla="*/ 16 h 70"/>
                  <a:gd name="T6" fmla="*/ 24 w 100"/>
                  <a:gd name="T7" fmla="*/ 8 h 70"/>
                  <a:gd name="T8" fmla="*/ 22 w 100"/>
                  <a:gd name="T9" fmla="*/ 0 h 70"/>
                  <a:gd name="T10" fmla="*/ 24 w 100"/>
                  <a:gd name="T11" fmla="*/ 0 h 70"/>
                  <a:gd name="T12" fmla="*/ 30 w 100"/>
                  <a:gd name="T13" fmla="*/ 0 h 70"/>
                  <a:gd name="T14" fmla="*/ 36 w 100"/>
                  <a:gd name="T15" fmla="*/ 2 h 70"/>
                  <a:gd name="T16" fmla="*/ 38 w 100"/>
                  <a:gd name="T17" fmla="*/ 4 h 70"/>
                  <a:gd name="T18" fmla="*/ 40 w 100"/>
                  <a:gd name="T19" fmla="*/ 6 h 70"/>
                  <a:gd name="T20" fmla="*/ 44 w 100"/>
                  <a:gd name="T21" fmla="*/ 6 h 70"/>
                  <a:gd name="T22" fmla="*/ 52 w 100"/>
                  <a:gd name="T23" fmla="*/ 10 h 70"/>
                  <a:gd name="T24" fmla="*/ 62 w 100"/>
                  <a:gd name="T25" fmla="*/ 10 h 70"/>
                  <a:gd name="T26" fmla="*/ 64 w 100"/>
                  <a:gd name="T27" fmla="*/ 8 h 70"/>
                  <a:gd name="T28" fmla="*/ 64 w 100"/>
                  <a:gd name="T29" fmla="*/ 6 h 70"/>
                  <a:gd name="T30" fmla="*/ 66 w 100"/>
                  <a:gd name="T31" fmla="*/ 4 h 70"/>
                  <a:gd name="T32" fmla="*/ 70 w 100"/>
                  <a:gd name="T33" fmla="*/ 2 h 70"/>
                  <a:gd name="T34" fmla="*/ 76 w 100"/>
                  <a:gd name="T35" fmla="*/ 4 h 70"/>
                  <a:gd name="T36" fmla="*/ 78 w 100"/>
                  <a:gd name="T37" fmla="*/ 8 h 70"/>
                  <a:gd name="T38" fmla="*/ 80 w 100"/>
                  <a:gd name="T39" fmla="*/ 14 h 70"/>
                  <a:gd name="T40" fmla="*/ 84 w 100"/>
                  <a:gd name="T41" fmla="*/ 22 h 70"/>
                  <a:gd name="T42" fmla="*/ 88 w 100"/>
                  <a:gd name="T43" fmla="*/ 28 h 70"/>
                  <a:gd name="T44" fmla="*/ 90 w 100"/>
                  <a:gd name="T45" fmla="*/ 36 h 70"/>
                  <a:gd name="T46" fmla="*/ 96 w 100"/>
                  <a:gd name="T47" fmla="*/ 50 h 70"/>
                  <a:gd name="T48" fmla="*/ 100 w 100"/>
                  <a:gd name="T49" fmla="*/ 64 h 70"/>
                  <a:gd name="T50" fmla="*/ 96 w 100"/>
                  <a:gd name="T51" fmla="*/ 70 h 70"/>
                  <a:gd name="T52" fmla="*/ 88 w 100"/>
                  <a:gd name="T53" fmla="*/ 66 h 70"/>
                  <a:gd name="T54" fmla="*/ 78 w 100"/>
                  <a:gd name="T55" fmla="*/ 60 h 70"/>
                  <a:gd name="T56" fmla="*/ 78 w 100"/>
                  <a:gd name="T57" fmla="*/ 60 h 70"/>
                  <a:gd name="T58" fmla="*/ 72 w 100"/>
                  <a:gd name="T59" fmla="*/ 60 h 70"/>
                  <a:gd name="T60" fmla="*/ 68 w 100"/>
                  <a:gd name="T61" fmla="*/ 60 h 70"/>
                  <a:gd name="T62" fmla="*/ 68 w 100"/>
                  <a:gd name="T63" fmla="*/ 54 h 70"/>
                  <a:gd name="T64" fmla="*/ 68 w 100"/>
                  <a:gd name="T65" fmla="*/ 46 h 70"/>
                  <a:gd name="T66" fmla="*/ 62 w 100"/>
                  <a:gd name="T67" fmla="*/ 40 h 70"/>
                  <a:gd name="T68" fmla="*/ 50 w 100"/>
                  <a:gd name="T69" fmla="*/ 36 h 70"/>
                  <a:gd name="T70" fmla="*/ 48 w 100"/>
                  <a:gd name="T71" fmla="*/ 36 h 70"/>
                  <a:gd name="T72" fmla="*/ 40 w 100"/>
                  <a:gd name="T73" fmla="*/ 40 h 70"/>
                  <a:gd name="T74" fmla="*/ 32 w 100"/>
                  <a:gd name="T75" fmla="*/ 46 h 70"/>
                  <a:gd name="T76" fmla="*/ 18 w 100"/>
                  <a:gd name="T77" fmla="*/ 40 h 7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00"/>
                  <a:gd name="T118" fmla="*/ 0 h 70"/>
                  <a:gd name="T119" fmla="*/ 100 w 100"/>
                  <a:gd name="T120" fmla="*/ 70 h 7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00" h="70">
                    <a:moveTo>
                      <a:pt x="18" y="40"/>
                    </a:moveTo>
                    <a:lnTo>
                      <a:pt x="0" y="26"/>
                    </a:lnTo>
                    <a:lnTo>
                      <a:pt x="18" y="20"/>
                    </a:lnTo>
                    <a:lnTo>
                      <a:pt x="20" y="18"/>
                    </a:lnTo>
                    <a:lnTo>
                      <a:pt x="22" y="16"/>
                    </a:lnTo>
                    <a:lnTo>
                      <a:pt x="24" y="12"/>
                    </a:lnTo>
                    <a:lnTo>
                      <a:pt x="24" y="8"/>
                    </a:lnTo>
                    <a:lnTo>
                      <a:pt x="22" y="4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34" y="0"/>
                    </a:lnTo>
                    <a:lnTo>
                      <a:pt x="36" y="2"/>
                    </a:lnTo>
                    <a:lnTo>
                      <a:pt x="38" y="4"/>
                    </a:lnTo>
                    <a:lnTo>
                      <a:pt x="38" y="6"/>
                    </a:lnTo>
                    <a:lnTo>
                      <a:pt x="40" y="6"/>
                    </a:lnTo>
                    <a:lnTo>
                      <a:pt x="44" y="6"/>
                    </a:lnTo>
                    <a:lnTo>
                      <a:pt x="46" y="8"/>
                    </a:lnTo>
                    <a:lnTo>
                      <a:pt x="52" y="10"/>
                    </a:lnTo>
                    <a:lnTo>
                      <a:pt x="58" y="10"/>
                    </a:lnTo>
                    <a:lnTo>
                      <a:pt x="62" y="10"/>
                    </a:lnTo>
                    <a:lnTo>
                      <a:pt x="64" y="8"/>
                    </a:lnTo>
                    <a:lnTo>
                      <a:pt x="66" y="6"/>
                    </a:lnTo>
                    <a:lnTo>
                      <a:pt x="64" y="6"/>
                    </a:lnTo>
                    <a:lnTo>
                      <a:pt x="64" y="4"/>
                    </a:lnTo>
                    <a:lnTo>
                      <a:pt x="66" y="4"/>
                    </a:lnTo>
                    <a:lnTo>
                      <a:pt x="70" y="2"/>
                    </a:lnTo>
                    <a:lnTo>
                      <a:pt x="72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78" y="8"/>
                    </a:lnTo>
                    <a:lnTo>
                      <a:pt x="78" y="10"/>
                    </a:lnTo>
                    <a:lnTo>
                      <a:pt x="80" y="14"/>
                    </a:lnTo>
                    <a:lnTo>
                      <a:pt x="82" y="18"/>
                    </a:lnTo>
                    <a:lnTo>
                      <a:pt x="84" y="22"/>
                    </a:lnTo>
                    <a:lnTo>
                      <a:pt x="88" y="26"/>
                    </a:lnTo>
                    <a:lnTo>
                      <a:pt x="88" y="28"/>
                    </a:lnTo>
                    <a:lnTo>
                      <a:pt x="88" y="30"/>
                    </a:lnTo>
                    <a:lnTo>
                      <a:pt x="90" y="36"/>
                    </a:lnTo>
                    <a:lnTo>
                      <a:pt x="92" y="40"/>
                    </a:lnTo>
                    <a:lnTo>
                      <a:pt x="96" y="50"/>
                    </a:lnTo>
                    <a:lnTo>
                      <a:pt x="98" y="58"/>
                    </a:lnTo>
                    <a:lnTo>
                      <a:pt x="100" y="64"/>
                    </a:lnTo>
                    <a:lnTo>
                      <a:pt x="98" y="68"/>
                    </a:lnTo>
                    <a:lnTo>
                      <a:pt x="96" y="70"/>
                    </a:lnTo>
                    <a:lnTo>
                      <a:pt x="92" y="70"/>
                    </a:lnTo>
                    <a:lnTo>
                      <a:pt x="88" y="66"/>
                    </a:lnTo>
                    <a:lnTo>
                      <a:pt x="82" y="64"/>
                    </a:lnTo>
                    <a:lnTo>
                      <a:pt x="78" y="60"/>
                    </a:lnTo>
                    <a:lnTo>
                      <a:pt x="76" y="60"/>
                    </a:lnTo>
                    <a:lnTo>
                      <a:pt x="72" y="60"/>
                    </a:lnTo>
                    <a:lnTo>
                      <a:pt x="66" y="60"/>
                    </a:lnTo>
                    <a:lnTo>
                      <a:pt x="68" y="60"/>
                    </a:lnTo>
                    <a:lnTo>
                      <a:pt x="68" y="56"/>
                    </a:lnTo>
                    <a:lnTo>
                      <a:pt x="68" y="54"/>
                    </a:lnTo>
                    <a:lnTo>
                      <a:pt x="68" y="50"/>
                    </a:lnTo>
                    <a:lnTo>
                      <a:pt x="68" y="46"/>
                    </a:lnTo>
                    <a:lnTo>
                      <a:pt x="66" y="42"/>
                    </a:lnTo>
                    <a:lnTo>
                      <a:pt x="62" y="40"/>
                    </a:lnTo>
                    <a:lnTo>
                      <a:pt x="58" y="38"/>
                    </a:lnTo>
                    <a:lnTo>
                      <a:pt x="50" y="36"/>
                    </a:lnTo>
                    <a:lnTo>
                      <a:pt x="48" y="36"/>
                    </a:lnTo>
                    <a:lnTo>
                      <a:pt x="44" y="38"/>
                    </a:lnTo>
                    <a:lnTo>
                      <a:pt x="40" y="40"/>
                    </a:lnTo>
                    <a:lnTo>
                      <a:pt x="36" y="42"/>
                    </a:lnTo>
                    <a:lnTo>
                      <a:pt x="32" y="46"/>
                    </a:lnTo>
                    <a:lnTo>
                      <a:pt x="32" y="52"/>
                    </a:lnTo>
                    <a:lnTo>
                      <a:pt x="18" y="40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3200"/>
              </a:p>
            </p:txBody>
          </p:sp>
          <p:sp>
            <p:nvSpPr>
              <p:cNvPr id="136" name="Freeform 269"/>
              <p:cNvSpPr>
                <a:spLocks/>
              </p:cNvSpPr>
              <p:nvPr/>
            </p:nvSpPr>
            <p:spPr bwMode="gray">
              <a:xfrm>
                <a:off x="2521" y="2697"/>
                <a:ext cx="92" cy="88"/>
              </a:xfrm>
              <a:custGeom>
                <a:avLst/>
                <a:gdLst>
                  <a:gd name="T0" fmla="*/ 42 w 84"/>
                  <a:gd name="T1" fmla="*/ 84 h 88"/>
                  <a:gd name="T2" fmla="*/ 44 w 84"/>
                  <a:gd name="T3" fmla="*/ 78 h 88"/>
                  <a:gd name="T4" fmla="*/ 44 w 84"/>
                  <a:gd name="T5" fmla="*/ 68 h 88"/>
                  <a:gd name="T6" fmla="*/ 42 w 84"/>
                  <a:gd name="T7" fmla="*/ 66 h 88"/>
                  <a:gd name="T8" fmla="*/ 36 w 84"/>
                  <a:gd name="T9" fmla="*/ 64 h 88"/>
                  <a:gd name="T10" fmla="*/ 32 w 84"/>
                  <a:gd name="T11" fmla="*/ 64 h 88"/>
                  <a:gd name="T12" fmla="*/ 28 w 84"/>
                  <a:gd name="T13" fmla="*/ 62 h 88"/>
                  <a:gd name="T14" fmla="*/ 26 w 84"/>
                  <a:gd name="T15" fmla="*/ 54 h 88"/>
                  <a:gd name="T16" fmla="*/ 26 w 84"/>
                  <a:gd name="T17" fmla="*/ 48 h 88"/>
                  <a:gd name="T18" fmla="*/ 24 w 84"/>
                  <a:gd name="T19" fmla="*/ 46 h 88"/>
                  <a:gd name="T20" fmla="*/ 18 w 84"/>
                  <a:gd name="T21" fmla="*/ 42 h 88"/>
                  <a:gd name="T22" fmla="*/ 10 w 84"/>
                  <a:gd name="T23" fmla="*/ 48 h 88"/>
                  <a:gd name="T24" fmla="*/ 10 w 84"/>
                  <a:gd name="T25" fmla="*/ 44 h 88"/>
                  <a:gd name="T26" fmla="*/ 10 w 84"/>
                  <a:gd name="T27" fmla="*/ 36 h 88"/>
                  <a:gd name="T28" fmla="*/ 8 w 84"/>
                  <a:gd name="T29" fmla="*/ 32 h 88"/>
                  <a:gd name="T30" fmla="*/ 4 w 84"/>
                  <a:gd name="T31" fmla="*/ 24 h 88"/>
                  <a:gd name="T32" fmla="*/ 2 w 84"/>
                  <a:gd name="T33" fmla="*/ 14 h 88"/>
                  <a:gd name="T34" fmla="*/ 0 w 84"/>
                  <a:gd name="T35" fmla="*/ 6 h 88"/>
                  <a:gd name="T36" fmla="*/ 6 w 84"/>
                  <a:gd name="T37" fmla="*/ 8 h 88"/>
                  <a:gd name="T38" fmla="*/ 16 w 84"/>
                  <a:gd name="T39" fmla="*/ 6 h 88"/>
                  <a:gd name="T40" fmla="*/ 22 w 84"/>
                  <a:gd name="T41" fmla="*/ 4 h 88"/>
                  <a:gd name="T42" fmla="*/ 24 w 84"/>
                  <a:gd name="T43" fmla="*/ 0 h 88"/>
                  <a:gd name="T44" fmla="*/ 30 w 84"/>
                  <a:gd name="T45" fmla="*/ 2 h 88"/>
                  <a:gd name="T46" fmla="*/ 32 w 84"/>
                  <a:gd name="T47" fmla="*/ 4 h 88"/>
                  <a:gd name="T48" fmla="*/ 36 w 84"/>
                  <a:gd name="T49" fmla="*/ 4 h 88"/>
                  <a:gd name="T50" fmla="*/ 38 w 84"/>
                  <a:gd name="T51" fmla="*/ 2 h 88"/>
                  <a:gd name="T52" fmla="*/ 42 w 84"/>
                  <a:gd name="T53" fmla="*/ 0 h 88"/>
                  <a:gd name="T54" fmla="*/ 50 w 84"/>
                  <a:gd name="T55" fmla="*/ 0 h 88"/>
                  <a:gd name="T56" fmla="*/ 58 w 84"/>
                  <a:gd name="T57" fmla="*/ 2 h 88"/>
                  <a:gd name="T58" fmla="*/ 64 w 84"/>
                  <a:gd name="T59" fmla="*/ 0 h 88"/>
                  <a:gd name="T60" fmla="*/ 72 w 84"/>
                  <a:gd name="T61" fmla="*/ 0 h 88"/>
                  <a:gd name="T62" fmla="*/ 76 w 84"/>
                  <a:gd name="T63" fmla="*/ 4 h 88"/>
                  <a:gd name="T64" fmla="*/ 78 w 84"/>
                  <a:gd name="T65" fmla="*/ 12 h 88"/>
                  <a:gd name="T66" fmla="*/ 82 w 84"/>
                  <a:gd name="T67" fmla="*/ 32 h 88"/>
                  <a:gd name="T68" fmla="*/ 80 w 84"/>
                  <a:gd name="T69" fmla="*/ 46 h 88"/>
                  <a:gd name="T70" fmla="*/ 76 w 84"/>
                  <a:gd name="T71" fmla="*/ 68 h 88"/>
                  <a:gd name="T72" fmla="*/ 84 w 84"/>
                  <a:gd name="T73" fmla="*/ 88 h 88"/>
                  <a:gd name="T74" fmla="*/ 42 w 84"/>
                  <a:gd name="T75" fmla="*/ 86 h 8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4"/>
                  <a:gd name="T115" fmla="*/ 0 h 88"/>
                  <a:gd name="T116" fmla="*/ 84 w 84"/>
                  <a:gd name="T117" fmla="*/ 88 h 8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4" h="88">
                    <a:moveTo>
                      <a:pt x="42" y="86"/>
                    </a:moveTo>
                    <a:lnTo>
                      <a:pt x="42" y="84"/>
                    </a:lnTo>
                    <a:lnTo>
                      <a:pt x="44" y="82"/>
                    </a:lnTo>
                    <a:lnTo>
                      <a:pt x="44" y="78"/>
                    </a:lnTo>
                    <a:lnTo>
                      <a:pt x="46" y="74"/>
                    </a:lnTo>
                    <a:lnTo>
                      <a:pt x="44" y="68"/>
                    </a:lnTo>
                    <a:lnTo>
                      <a:pt x="42" y="66"/>
                    </a:lnTo>
                    <a:lnTo>
                      <a:pt x="40" y="64"/>
                    </a:lnTo>
                    <a:lnTo>
                      <a:pt x="36" y="64"/>
                    </a:lnTo>
                    <a:lnTo>
                      <a:pt x="32" y="64"/>
                    </a:lnTo>
                    <a:lnTo>
                      <a:pt x="30" y="64"/>
                    </a:lnTo>
                    <a:lnTo>
                      <a:pt x="28" y="62"/>
                    </a:lnTo>
                    <a:lnTo>
                      <a:pt x="26" y="58"/>
                    </a:lnTo>
                    <a:lnTo>
                      <a:pt x="26" y="54"/>
                    </a:lnTo>
                    <a:lnTo>
                      <a:pt x="26" y="50"/>
                    </a:lnTo>
                    <a:lnTo>
                      <a:pt x="26" y="48"/>
                    </a:lnTo>
                    <a:lnTo>
                      <a:pt x="24" y="46"/>
                    </a:lnTo>
                    <a:lnTo>
                      <a:pt x="22" y="44"/>
                    </a:lnTo>
                    <a:lnTo>
                      <a:pt x="18" y="42"/>
                    </a:lnTo>
                    <a:lnTo>
                      <a:pt x="14" y="44"/>
                    </a:lnTo>
                    <a:lnTo>
                      <a:pt x="10" y="48"/>
                    </a:lnTo>
                    <a:lnTo>
                      <a:pt x="10" y="46"/>
                    </a:lnTo>
                    <a:lnTo>
                      <a:pt x="10" y="44"/>
                    </a:lnTo>
                    <a:lnTo>
                      <a:pt x="10" y="40"/>
                    </a:lnTo>
                    <a:lnTo>
                      <a:pt x="10" y="36"/>
                    </a:lnTo>
                    <a:lnTo>
                      <a:pt x="8" y="32"/>
                    </a:lnTo>
                    <a:lnTo>
                      <a:pt x="6" y="28"/>
                    </a:lnTo>
                    <a:lnTo>
                      <a:pt x="4" y="24"/>
                    </a:lnTo>
                    <a:lnTo>
                      <a:pt x="2" y="20"/>
                    </a:lnTo>
                    <a:lnTo>
                      <a:pt x="2" y="14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6" y="8"/>
                    </a:lnTo>
                    <a:lnTo>
                      <a:pt x="10" y="8"/>
                    </a:lnTo>
                    <a:lnTo>
                      <a:pt x="16" y="6"/>
                    </a:lnTo>
                    <a:lnTo>
                      <a:pt x="20" y="4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4" y="0"/>
                    </a:lnTo>
                    <a:lnTo>
                      <a:pt x="28" y="0"/>
                    </a:lnTo>
                    <a:lnTo>
                      <a:pt x="30" y="2"/>
                    </a:lnTo>
                    <a:lnTo>
                      <a:pt x="30" y="4"/>
                    </a:lnTo>
                    <a:lnTo>
                      <a:pt x="32" y="4"/>
                    </a:lnTo>
                    <a:lnTo>
                      <a:pt x="34" y="6"/>
                    </a:lnTo>
                    <a:lnTo>
                      <a:pt x="36" y="4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50" y="0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62" y="2"/>
                    </a:lnTo>
                    <a:lnTo>
                      <a:pt x="64" y="0"/>
                    </a:lnTo>
                    <a:lnTo>
                      <a:pt x="68" y="0"/>
                    </a:lnTo>
                    <a:lnTo>
                      <a:pt x="72" y="0"/>
                    </a:lnTo>
                    <a:lnTo>
                      <a:pt x="74" y="2"/>
                    </a:lnTo>
                    <a:lnTo>
                      <a:pt x="76" y="4"/>
                    </a:lnTo>
                    <a:lnTo>
                      <a:pt x="76" y="8"/>
                    </a:lnTo>
                    <a:lnTo>
                      <a:pt x="78" y="12"/>
                    </a:lnTo>
                    <a:lnTo>
                      <a:pt x="80" y="20"/>
                    </a:lnTo>
                    <a:lnTo>
                      <a:pt x="82" y="32"/>
                    </a:lnTo>
                    <a:lnTo>
                      <a:pt x="80" y="42"/>
                    </a:lnTo>
                    <a:lnTo>
                      <a:pt x="80" y="46"/>
                    </a:lnTo>
                    <a:lnTo>
                      <a:pt x="78" y="56"/>
                    </a:lnTo>
                    <a:lnTo>
                      <a:pt x="76" y="68"/>
                    </a:lnTo>
                    <a:lnTo>
                      <a:pt x="78" y="76"/>
                    </a:lnTo>
                    <a:lnTo>
                      <a:pt x="84" y="88"/>
                    </a:lnTo>
                    <a:lnTo>
                      <a:pt x="66" y="82"/>
                    </a:lnTo>
                    <a:lnTo>
                      <a:pt x="42" y="86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3200"/>
              </a:p>
            </p:txBody>
          </p:sp>
          <p:sp>
            <p:nvSpPr>
              <p:cNvPr id="137" name="Freeform 270"/>
              <p:cNvSpPr>
                <a:spLocks/>
              </p:cNvSpPr>
              <p:nvPr/>
            </p:nvSpPr>
            <p:spPr bwMode="gray">
              <a:xfrm>
                <a:off x="2563" y="2661"/>
                <a:ext cx="81" cy="38"/>
              </a:xfrm>
              <a:custGeom>
                <a:avLst/>
                <a:gdLst>
                  <a:gd name="T0" fmla="*/ 28 w 74"/>
                  <a:gd name="T1" fmla="*/ 8 h 38"/>
                  <a:gd name="T2" fmla="*/ 28 w 74"/>
                  <a:gd name="T3" fmla="*/ 8 h 38"/>
                  <a:gd name="T4" fmla="*/ 24 w 74"/>
                  <a:gd name="T5" fmla="*/ 8 h 38"/>
                  <a:gd name="T6" fmla="*/ 20 w 74"/>
                  <a:gd name="T7" fmla="*/ 8 h 38"/>
                  <a:gd name="T8" fmla="*/ 16 w 74"/>
                  <a:gd name="T9" fmla="*/ 10 h 38"/>
                  <a:gd name="T10" fmla="*/ 12 w 74"/>
                  <a:gd name="T11" fmla="*/ 12 h 38"/>
                  <a:gd name="T12" fmla="*/ 8 w 74"/>
                  <a:gd name="T13" fmla="*/ 16 h 38"/>
                  <a:gd name="T14" fmla="*/ 4 w 74"/>
                  <a:gd name="T15" fmla="*/ 22 h 38"/>
                  <a:gd name="T16" fmla="*/ 0 w 74"/>
                  <a:gd name="T17" fmla="*/ 38 h 38"/>
                  <a:gd name="T18" fmla="*/ 0 w 74"/>
                  <a:gd name="T19" fmla="*/ 38 h 38"/>
                  <a:gd name="T20" fmla="*/ 2 w 74"/>
                  <a:gd name="T21" fmla="*/ 38 h 38"/>
                  <a:gd name="T22" fmla="*/ 6 w 74"/>
                  <a:gd name="T23" fmla="*/ 36 h 38"/>
                  <a:gd name="T24" fmla="*/ 10 w 74"/>
                  <a:gd name="T25" fmla="*/ 36 h 38"/>
                  <a:gd name="T26" fmla="*/ 16 w 74"/>
                  <a:gd name="T27" fmla="*/ 38 h 38"/>
                  <a:gd name="T28" fmla="*/ 16 w 74"/>
                  <a:gd name="T29" fmla="*/ 38 h 38"/>
                  <a:gd name="T30" fmla="*/ 18 w 74"/>
                  <a:gd name="T31" fmla="*/ 38 h 38"/>
                  <a:gd name="T32" fmla="*/ 22 w 74"/>
                  <a:gd name="T33" fmla="*/ 38 h 38"/>
                  <a:gd name="T34" fmla="*/ 28 w 74"/>
                  <a:gd name="T35" fmla="*/ 36 h 38"/>
                  <a:gd name="T36" fmla="*/ 28 w 74"/>
                  <a:gd name="T37" fmla="*/ 36 h 38"/>
                  <a:gd name="T38" fmla="*/ 30 w 74"/>
                  <a:gd name="T39" fmla="*/ 36 h 38"/>
                  <a:gd name="T40" fmla="*/ 32 w 74"/>
                  <a:gd name="T41" fmla="*/ 36 h 38"/>
                  <a:gd name="T42" fmla="*/ 36 w 74"/>
                  <a:gd name="T43" fmla="*/ 36 h 38"/>
                  <a:gd name="T44" fmla="*/ 36 w 74"/>
                  <a:gd name="T45" fmla="*/ 36 h 38"/>
                  <a:gd name="T46" fmla="*/ 36 w 74"/>
                  <a:gd name="T47" fmla="*/ 34 h 38"/>
                  <a:gd name="T48" fmla="*/ 36 w 74"/>
                  <a:gd name="T49" fmla="*/ 32 h 38"/>
                  <a:gd name="T50" fmla="*/ 38 w 74"/>
                  <a:gd name="T51" fmla="*/ 30 h 38"/>
                  <a:gd name="T52" fmla="*/ 40 w 74"/>
                  <a:gd name="T53" fmla="*/ 28 h 38"/>
                  <a:gd name="T54" fmla="*/ 40 w 74"/>
                  <a:gd name="T55" fmla="*/ 26 h 38"/>
                  <a:gd name="T56" fmla="*/ 42 w 74"/>
                  <a:gd name="T57" fmla="*/ 24 h 38"/>
                  <a:gd name="T58" fmla="*/ 44 w 74"/>
                  <a:gd name="T59" fmla="*/ 22 h 38"/>
                  <a:gd name="T60" fmla="*/ 46 w 74"/>
                  <a:gd name="T61" fmla="*/ 22 h 38"/>
                  <a:gd name="T62" fmla="*/ 50 w 74"/>
                  <a:gd name="T63" fmla="*/ 20 h 38"/>
                  <a:gd name="T64" fmla="*/ 60 w 74"/>
                  <a:gd name="T65" fmla="*/ 20 h 38"/>
                  <a:gd name="T66" fmla="*/ 62 w 74"/>
                  <a:gd name="T67" fmla="*/ 20 h 38"/>
                  <a:gd name="T68" fmla="*/ 64 w 74"/>
                  <a:gd name="T69" fmla="*/ 22 h 38"/>
                  <a:gd name="T70" fmla="*/ 68 w 74"/>
                  <a:gd name="T71" fmla="*/ 22 h 38"/>
                  <a:gd name="T72" fmla="*/ 70 w 74"/>
                  <a:gd name="T73" fmla="*/ 22 h 38"/>
                  <a:gd name="T74" fmla="*/ 72 w 74"/>
                  <a:gd name="T75" fmla="*/ 22 h 38"/>
                  <a:gd name="T76" fmla="*/ 74 w 74"/>
                  <a:gd name="T77" fmla="*/ 20 h 38"/>
                  <a:gd name="T78" fmla="*/ 74 w 74"/>
                  <a:gd name="T79" fmla="*/ 20 h 38"/>
                  <a:gd name="T80" fmla="*/ 74 w 74"/>
                  <a:gd name="T81" fmla="*/ 18 h 38"/>
                  <a:gd name="T82" fmla="*/ 72 w 74"/>
                  <a:gd name="T83" fmla="*/ 16 h 38"/>
                  <a:gd name="T84" fmla="*/ 70 w 74"/>
                  <a:gd name="T85" fmla="*/ 16 h 38"/>
                  <a:gd name="T86" fmla="*/ 66 w 74"/>
                  <a:gd name="T87" fmla="*/ 14 h 38"/>
                  <a:gd name="T88" fmla="*/ 64 w 74"/>
                  <a:gd name="T89" fmla="*/ 12 h 38"/>
                  <a:gd name="T90" fmla="*/ 62 w 74"/>
                  <a:gd name="T91" fmla="*/ 8 h 38"/>
                  <a:gd name="T92" fmla="*/ 60 w 74"/>
                  <a:gd name="T93" fmla="*/ 4 h 38"/>
                  <a:gd name="T94" fmla="*/ 60 w 74"/>
                  <a:gd name="T95" fmla="*/ 2 h 38"/>
                  <a:gd name="T96" fmla="*/ 58 w 74"/>
                  <a:gd name="T97" fmla="*/ 0 h 38"/>
                  <a:gd name="T98" fmla="*/ 58 w 74"/>
                  <a:gd name="T99" fmla="*/ 0 h 38"/>
                  <a:gd name="T100" fmla="*/ 56 w 74"/>
                  <a:gd name="T101" fmla="*/ 0 h 38"/>
                  <a:gd name="T102" fmla="*/ 54 w 74"/>
                  <a:gd name="T103" fmla="*/ 2 h 38"/>
                  <a:gd name="T104" fmla="*/ 50 w 74"/>
                  <a:gd name="T105" fmla="*/ 2 h 38"/>
                  <a:gd name="T106" fmla="*/ 46 w 74"/>
                  <a:gd name="T107" fmla="*/ 4 h 38"/>
                  <a:gd name="T108" fmla="*/ 40 w 74"/>
                  <a:gd name="T109" fmla="*/ 6 h 38"/>
                  <a:gd name="T110" fmla="*/ 36 w 74"/>
                  <a:gd name="T111" fmla="*/ 8 h 38"/>
                  <a:gd name="T112" fmla="*/ 28 w 74"/>
                  <a:gd name="T113" fmla="*/ 8 h 38"/>
                  <a:gd name="T114" fmla="*/ 28 w 74"/>
                  <a:gd name="T115" fmla="*/ 8 h 3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74"/>
                  <a:gd name="T175" fmla="*/ 0 h 38"/>
                  <a:gd name="T176" fmla="*/ 74 w 74"/>
                  <a:gd name="T177" fmla="*/ 38 h 38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74" h="38">
                    <a:moveTo>
                      <a:pt x="28" y="8"/>
                    </a:moveTo>
                    <a:lnTo>
                      <a:pt x="28" y="8"/>
                    </a:lnTo>
                    <a:lnTo>
                      <a:pt x="24" y="8"/>
                    </a:lnTo>
                    <a:lnTo>
                      <a:pt x="20" y="8"/>
                    </a:lnTo>
                    <a:lnTo>
                      <a:pt x="16" y="10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2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6" y="36"/>
                    </a:lnTo>
                    <a:lnTo>
                      <a:pt x="10" y="36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2" y="38"/>
                    </a:lnTo>
                    <a:lnTo>
                      <a:pt x="28" y="36"/>
                    </a:lnTo>
                    <a:lnTo>
                      <a:pt x="30" y="36"/>
                    </a:lnTo>
                    <a:lnTo>
                      <a:pt x="32" y="36"/>
                    </a:lnTo>
                    <a:lnTo>
                      <a:pt x="36" y="36"/>
                    </a:lnTo>
                    <a:lnTo>
                      <a:pt x="36" y="34"/>
                    </a:lnTo>
                    <a:lnTo>
                      <a:pt x="36" y="32"/>
                    </a:lnTo>
                    <a:lnTo>
                      <a:pt x="38" y="30"/>
                    </a:lnTo>
                    <a:lnTo>
                      <a:pt x="40" y="28"/>
                    </a:lnTo>
                    <a:lnTo>
                      <a:pt x="40" y="26"/>
                    </a:lnTo>
                    <a:lnTo>
                      <a:pt x="42" y="24"/>
                    </a:lnTo>
                    <a:lnTo>
                      <a:pt x="44" y="22"/>
                    </a:lnTo>
                    <a:lnTo>
                      <a:pt x="46" y="22"/>
                    </a:lnTo>
                    <a:lnTo>
                      <a:pt x="50" y="20"/>
                    </a:lnTo>
                    <a:lnTo>
                      <a:pt x="60" y="20"/>
                    </a:lnTo>
                    <a:lnTo>
                      <a:pt x="62" y="20"/>
                    </a:lnTo>
                    <a:lnTo>
                      <a:pt x="64" y="22"/>
                    </a:lnTo>
                    <a:lnTo>
                      <a:pt x="68" y="22"/>
                    </a:lnTo>
                    <a:lnTo>
                      <a:pt x="70" y="22"/>
                    </a:lnTo>
                    <a:lnTo>
                      <a:pt x="72" y="22"/>
                    </a:lnTo>
                    <a:lnTo>
                      <a:pt x="74" y="20"/>
                    </a:lnTo>
                    <a:lnTo>
                      <a:pt x="74" y="18"/>
                    </a:lnTo>
                    <a:lnTo>
                      <a:pt x="72" y="16"/>
                    </a:lnTo>
                    <a:lnTo>
                      <a:pt x="70" y="16"/>
                    </a:lnTo>
                    <a:lnTo>
                      <a:pt x="66" y="14"/>
                    </a:lnTo>
                    <a:lnTo>
                      <a:pt x="64" y="12"/>
                    </a:lnTo>
                    <a:lnTo>
                      <a:pt x="62" y="8"/>
                    </a:lnTo>
                    <a:lnTo>
                      <a:pt x="60" y="4"/>
                    </a:lnTo>
                    <a:lnTo>
                      <a:pt x="60" y="2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2"/>
                    </a:lnTo>
                    <a:lnTo>
                      <a:pt x="50" y="2"/>
                    </a:lnTo>
                    <a:lnTo>
                      <a:pt x="46" y="4"/>
                    </a:lnTo>
                    <a:lnTo>
                      <a:pt x="40" y="6"/>
                    </a:lnTo>
                    <a:lnTo>
                      <a:pt x="36" y="8"/>
                    </a:lnTo>
                    <a:lnTo>
                      <a:pt x="28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3200"/>
              </a:p>
            </p:txBody>
          </p:sp>
          <p:sp>
            <p:nvSpPr>
              <p:cNvPr id="138" name="Freeform 271"/>
              <p:cNvSpPr>
                <a:spLocks/>
              </p:cNvSpPr>
              <p:nvPr/>
            </p:nvSpPr>
            <p:spPr bwMode="gray">
              <a:xfrm>
                <a:off x="2602" y="2681"/>
                <a:ext cx="36" cy="106"/>
              </a:xfrm>
              <a:custGeom>
                <a:avLst/>
                <a:gdLst>
                  <a:gd name="T0" fmla="*/ 14 w 32"/>
                  <a:gd name="T1" fmla="*/ 0 h 106"/>
                  <a:gd name="T2" fmla="*/ 14 w 32"/>
                  <a:gd name="T3" fmla="*/ 0 h 106"/>
                  <a:gd name="T4" fmla="*/ 12 w 32"/>
                  <a:gd name="T5" fmla="*/ 0 h 106"/>
                  <a:gd name="T6" fmla="*/ 8 w 32"/>
                  <a:gd name="T7" fmla="*/ 2 h 106"/>
                  <a:gd name="T8" fmla="*/ 6 w 32"/>
                  <a:gd name="T9" fmla="*/ 4 h 106"/>
                  <a:gd name="T10" fmla="*/ 4 w 32"/>
                  <a:gd name="T11" fmla="*/ 6 h 106"/>
                  <a:gd name="T12" fmla="*/ 4 w 32"/>
                  <a:gd name="T13" fmla="*/ 8 h 106"/>
                  <a:gd name="T14" fmla="*/ 4 w 32"/>
                  <a:gd name="T15" fmla="*/ 10 h 106"/>
                  <a:gd name="T16" fmla="*/ 2 w 32"/>
                  <a:gd name="T17" fmla="*/ 12 h 106"/>
                  <a:gd name="T18" fmla="*/ 0 w 32"/>
                  <a:gd name="T19" fmla="*/ 12 h 106"/>
                  <a:gd name="T20" fmla="*/ 0 w 32"/>
                  <a:gd name="T21" fmla="*/ 14 h 106"/>
                  <a:gd name="T22" fmla="*/ 2 w 32"/>
                  <a:gd name="T23" fmla="*/ 18 h 106"/>
                  <a:gd name="T24" fmla="*/ 2 w 32"/>
                  <a:gd name="T25" fmla="*/ 24 h 106"/>
                  <a:gd name="T26" fmla="*/ 4 w 32"/>
                  <a:gd name="T27" fmla="*/ 28 h 106"/>
                  <a:gd name="T28" fmla="*/ 6 w 32"/>
                  <a:gd name="T29" fmla="*/ 32 h 106"/>
                  <a:gd name="T30" fmla="*/ 6 w 32"/>
                  <a:gd name="T31" fmla="*/ 36 h 106"/>
                  <a:gd name="T32" fmla="*/ 6 w 32"/>
                  <a:gd name="T33" fmla="*/ 40 h 106"/>
                  <a:gd name="T34" fmla="*/ 6 w 32"/>
                  <a:gd name="T35" fmla="*/ 44 h 106"/>
                  <a:gd name="T36" fmla="*/ 8 w 32"/>
                  <a:gd name="T37" fmla="*/ 50 h 106"/>
                  <a:gd name="T38" fmla="*/ 6 w 32"/>
                  <a:gd name="T39" fmla="*/ 58 h 106"/>
                  <a:gd name="T40" fmla="*/ 6 w 32"/>
                  <a:gd name="T41" fmla="*/ 58 h 106"/>
                  <a:gd name="T42" fmla="*/ 6 w 32"/>
                  <a:gd name="T43" fmla="*/ 62 h 106"/>
                  <a:gd name="T44" fmla="*/ 4 w 32"/>
                  <a:gd name="T45" fmla="*/ 68 h 106"/>
                  <a:gd name="T46" fmla="*/ 4 w 32"/>
                  <a:gd name="T47" fmla="*/ 74 h 106"/>
                  <a:gd name="T48" fmla="*/ 2 w 32"/>
                  <a:gd name="T49" fmla="*/ 80 h 106"/>
                  <a:gd name="T50" fmla="*/ 2 w 32"/>
                  <a:gd name="T51" fmla="*/ 88 h 106"/>
                  <a:gd name="T52" fmla="*/ 10 w 32"/>
                  <a:gd name="T53" fmla="*/ 104 h 106"/>
                  <a:gd name="T54" fmla="*/ 28 w 32"/>
                  <a:gd name="T55" fmla="*/ 106 h 106"/>
                  <a:gd name="T56" fmla="*/ 28 w 32"/>
                  <a:gd name="T57" fmla="*/ 102 h 106"/>
                  <a:gd name="T58" fmla="*/ 30 w 32"/>
                  <a:gd name="T59" fmla="*/ 88 h 106"/>
                  <a:gd name="T60" fmla="*/ 32 w 32"/>
                  <a:gd name="T61" fmla="*/ 74 h 106"/>
                  <a:gd name="T62" fmla="*/ 32 w 32"/>
                  <a:gd name="T63" fmla="*/ 62 h 106"/>
                  <a:gd name="T64" fmla="*/ 32 w 32"/>
                  <a:gd name="T65" fmla="*/ 50 h 106"/>
                  <a:gd name="T66" fmla="*/ 30 w 32"/>
                  <a:gd name="T67" fmla="*/ 40 h 106"/>
                  <a:gd name="T68" fmla="*/ 30 w 32"/>
                  <a:gd name="T69" fmla="*/ 36 h 106"/>
                  <a:gd name="T70" fmla="*/ 24 w 32"/>
                  <a:gd name="T71" fmla="*/ 8 h 106"/>
                  <a:gd name="T72" fmla="*/ 20 w 32"/>
                  <a:gd name="T73" fmla="*/ 2 h 106"/>
                  <a:gd name="T74" fmla="*/ 14 w 32"/>
                  <a:gd name="T75" fmla="*/ 0 h 106"/>
                  <a:gd name="T76" fmla="*/ 14 w 32"/>
                  <a:gd name="T77" fmla="*/ 0 h 10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106"/>
                  <a:gd name="T119" fmla="*/ 32 w 32"/>
                  <a:gd name="T120" fmla="*/ 106 h 10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106">
                    <a:moveTo>
                      <a:pt x="14" y="0"/>
                    </a:moveTo>
                    <a:lnTo>
                      <a:pt x="14" y="0"/>
                    </a:lnTo>
                    <a:lnTo>
                      <a:pt x="12" y="0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8"/>
                    </a:lnTo>
                    <a:lnTo>
                      <a:pt x="2" y="24"/>
                    </a:lnTo>
                    <a:lnTo>
                      <a:pt x="4" y="28"/>
                    </a:lnTo>
                    <a:lnTo>
                      <a:pt x="6" y="32"/>
                    </a:lnTo>
                    <a:lnTo>
                      <a:pt x="6" y="36"/>
                    </a:lnTo>
                    <a:lnTo>
                      <a:pt x="6" y="40"/>
                    </a:lnTo>
                    <a:lnTo>
                      <a:pt x="6" y="44"/>
                    </a:lnTo>
                    <a:lnTo>
                      <a:pt x="8" y="50"/>
                    </a:lnTo>
                    <a:lnTo>
                      <a:pt x="6" y="58"/>
                    </a:lnTo>
                    <a:lnTo>
                      <a:pt x="6" y="62"/>
                    </a:lnTo>
                    <a:lnTo>
                      <a:pt x="4" y="68"/>
                    </a:lnTo>
                    <a:lnTo>
                      <a:pt x="4" y="74"/>
                    </a:lnTo>
                    <a:lnTo>
                      <a:pt x="2" y="80"/>
                    </a:lnTo>
                    <a:lnTo>
                      <a:pt x="2" y="88"/>
                    </a:lnTo>
                    <a:lnTo>
                      <a:pt x="10" y="104"/>
                    </a:lnTo>
                    <a:lnTo>
                      <a:pt x="28" y="106"/>
                    </a:lnTo>
                    <a:lnTo>
                      <a:pt x="28" y="102"/>
                    </a:lnTo>
                    <a:lnTo>
                      <a:pt x="30" y="88"/>
                    </a:lnTo>
                    <a:lnTo>
                      <a:pt x="32" y="74"/>
                    </a:lnTo>
                    <a:lnTo>
                      <a:pt x="32" y="62"/>
                    </a:lnTo>
                    <a:lnTo>
                      <a:pt x="32" y="50"/>
                    </a:lnTo>
                    <a:lnTo>
                      <a:pt x="30" y="40"/>
                    </a:lnTo>
                    <a:lnTo>
                      <a:pt x="30" y="36"/>
                    </a:lnTo>
                    <a:lnTo>
                      <a:pt x="24" y="8"/>
                    </a:lnTo>
                    <a:lnTo>
                      <a:pt x="20" y="2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3200"/>
              </a:p>
            </p:txBody>
          </p:sp>
          <p:sp>
            <p:nvSpPr>
              <p:cNvPr id="139" name="Freeform 274"/>
              <p:cNvSpPr>
                <a:spLocks/>
              </p:cNvSpPr>
              <p:nvPr/>
            </p:nvSpPr>
            <p:spPr bwMode="gray">
              <a:xfrm>
                <a:off x="2463" y="2351"/>
                <a:ext cx="175" cy="126"/>
              </a:xfrm>
              <a:custGeom>
                <a:avLst/>
                <a:gdLst>
                  <a:gd name="T0" fmla="*/ 0 w 158"/>
                  <a:gd name="T1" fmla="*/ 120 h 126"/>
                  <a:gd name="T2" fmla="*/ 2 w 158"/>
                  <a:gd name="T3" fmla="*/ 118 h 126"/>
                  <a:gd name="T4" fmla="*/ 2 w 158"/>
                  <a:gd name="T5" fmla="*/ 116 h 126"/>
                  <a:gd name="T6" fmla="*/ 14 w 158"/>
                  <a:gd name="T7" fmla="*/ 112 h 126"/>
                  <a:gd name="T8" fmla="*/ 22 w 158"/>
                  <a:gd name="T9" fmla="*/ 106 h 126"/>
                  <a:gd name="T10" fmla="*/ 30 w 158"/>
                  <a:gd name="T11" fmla="*/ 98 h 126"/>
                  <a:gd name="T12" fmla="*/ 38 w 158"/>
                  <a:gd name="T13" fmla="*/ 90 h 126"/>
                  <a:gd name="T14" fmla="*/ 44 w 158"/>
                  <a:gd name="T15" fmla="*/ 82 h 126"/>
                  <a:gd name="T16" fmla="*/ 46 w 158"/>
                  <a:gd name="T17" fmla="*/ 80 h 126"/>
                  <a:gd name="T18" fmla="*/ 46 w 158"/>
                  <a:gd name="T19" fmla="*/ 68 h 126"/>
                  <a:gd name="T20" fmla="*/ 50 w 158"/>
                  <a:gd name="T21" fmla="*/ 60 h 126"/>
                  <a:gd name="T22" fmla="*/ 56 w 158"/>
                  <a:gd name="T23" fmla="*/ 54 h 126"/>
                  <a:gd name="T24" fmla="*/ 60 w 158"/>
                  <a:gd name="T25" fmla="*/ 48 h 126"/>
                  <a:gd name="T26" fmla="*/ 60 w 158"/>
                  <a:gd name="T27" fmla="*/ 44 h 126"/>
                  <a:gd name="T28" fmla="*/ 64 w 158"/>
                  <a:gd name="T29" fmla="*/ 40 h 126"/>
                  <a:gd name="T30" fmla="*/ 66 w 158"/>
                  <a:gd name="T31" fmla="*/ 36 h 126"/>
                  <a:gd name="T32" fmla="*/ 70 w 158"/>
                  <a:gd name="T33" fmla="*/ 34 h 126"/>
                  <a:gd name="T34" fmla="*/ 74 w 158"/>
                  <a:gd name="T35" fmla="*/ 32 h 126"/>
                  <a:gd name="T36" fmla="*/ 76 w 158"/>
                  <a:gd name="T37" fmla="*/ 30 h 126"/>
                  <a:gd name="T38" fmla="*/ 78 w 158"/>
                  <a:gd name="T39" fmla="*/ 30 h 126"/>
                  <a:gd name="T40" fmla="*/ 76 w 158"/>
                  <a:gd name="T41" fmla="*/ 20 h 126"/>
                  <a:gd name="T42" fmla="*/ 76 w 158"/>
                  <a:gd name="T43" fmla="*/ 14 h 126"/>
                  <a:gd name="T44" fmla="*/ 78 w 158"/>
                  <a:gd name="T45" fmla="*/ 8 h 126"/>
                  <a:gd name="T46" fmla="*/ 78 w 158"/>
                  <a:gd name="T47" fmla="*/ 4 h 126"/>
                  <a:gd name="T48" fmla="*/ 80 w 158"/>
                  <a:gd name="T49" fmla="*/ 0 h 126"/>
                  <a:gd name="T50" fmla="*/ 80 w 158"/>
                  <a:gd name="T51" fmla="*/ 0 h 126"/>
                  <a:gd name="T52" fmla="*/ 82 w 158"/>
                  <a:gd name="T53" fmla="*/ 0 h 126"/>
                  <a:gd name="T54" fmla="*/ 84 w 158"/>
                  <a:gd name="T55" fmla="*/ 2 h 126"/>
                  <a:gd name="T56" fmla="*/ 88 w 158"/>
                  <a:gd name="T57" fmla="*/ 4 h 126"/>
                  <a:gd name="T58" fmla="*/ 92 w 158"/>
                  <a:gd name="T59" fmla="*/ 6 h 126"/>
                  <a:gd name="T60" fmla="*/ 98 w 158"/>
                  <a:gd name="T61" fmla="*/ 8 h 126"/>
                  <a:gd name="T62" fmla="*/ 104 w 158"/>
                  <a:gd name="T63" fmla="*/ 10 h 126"/>
                  <a:gd name="T64" fmla="*/ 114 w 158"/>
                  <a:gd name="T65" fmla="*/ 12 h 126"/>
                  <a:gd name="T66" fmla="*/ 126 w 158"/>
                  <a:gd name="T67" fmla="*/ 12 h 126"/>
                  <a:gd name="T68" fmla="*/ 134 w 158"/>
                  <a:gd name="T69" fmla="*/ 12 h 126"/>
                  <a:gd name="T70" fmla="*/ 136 w 158"/>
                  <a:gd name="T71" fmla="*/ 12 h 126"/>
                  <a:gd name="T72" fmla="*/ 138 w 158"/>
                  <a:gd name="T73" fmla="*/ 12 h 126"/>
                  <a:gd name="T74" fmla="*/ 142 w 158"/>
                  <a:gd name="T75" fmla="*/ 14 h 126"/>
                  <a:gd name="T76" fmla="*/ 144 w 158"/>
                  <a:gd name="T77" fmla="*/ 18 h 126"/>
                  <a:gd name="T78" fmla="*/ 146 w 158"/>
                  <a:gd name="T79" fmla="*/ 22 h 126"/>
                  <a:gd name="T80" fmla="*/ 146 w 158"/>
                  <a:gd name="T81" fmla="*/ 28 h 126"/>
                  <a:gd name="T82" fmla="*/ 146 w 158"/>
                  <a:gd name="T83" fmla="*/ 34 h 126"/>
                  <a:gd name="T84" fmla="*/ 146 w 158"/>
                  <a:gd name="T85" fmla="*/ 38 h 126"/>
                  <a:gd name="T86" fmla="*/ 148 w 158"/>
                  <a:gd name="T87" fmla="*/ 42 h 126"/>
                  <a:gd name="T88" fmla="*/ 150 w 158"/>
                  <a:gd name="T89" fmla="*/ 46 h 126"/>
                  <a:gd name="T90" fmla="*/ 158 w 158"/>
                  <a:gd name="T91" fmla="*/ 54 h 126"/>
                  <a:gd name="T92" fmla="*/ 156 w 158"/>
                  <a:gd name="T93" fmla="*/ 54 h 126"/>
                  <a:gd name="T94" fmla="*/ 154 w 158"/>
                  <a:gd name="T95" fmla="*/ 54 h 126"/>
                  <a:gd name="T96" fmla="*/ 150 w 158"/>
                  <a:gd name="T97" fmla="*/ 54 h 126"/>
                  <a:gd name="T98" fmla="*/ 146 w 158"/>
                  <a:gd name="T99" fmla="*/ 54 h 126"/>
                  <a:gd name="T100" fmla="*/ 142 w 158"/>
                  <a:gd name="T101" fmla="*/ 54 h 126"/>
                  <a:gd name="T102" fmla="*/ 140 w 158"/>
                  <a:gd name="T103" fmla="*/ 56 h 126"/>
                  <a:gd name="T104" fmla="*/ 136 w 158"/>
                  <a:gd name="T105" fmla="*/ 58 h 126"/>
                  <a:gd name="T106" fmla="*/ 136 w 158"/>
                  <a:gd name="T107" fmla="*/ 62 h 126"/>
                  <a:gd name="T108" fmla="*/ 134 w 158"/>
                  <a:gd name="T109" fmla="*/ 74 h 126"/>
                  <a:gd name="T110" fmla="*/ 82 w 158"/>
                  <a:gd name="T111" fmla="*/ 92 h 126"/>
                  <a:gd name="T112" fmla="*/ 68 w 158"/>
                  <a:gd name="T113" fmla="*/ 96 h 126"/>
                  <a:gd name="T114" fmla="*/ 60 w 158"/>
                  <a:gd name="T115" fmla="*/ 104 h 126"/>
                  <a:gd name="T116" fmla="*/ 48 w 158"/>
                  <a:gd name="T117" fmla="*/ 110 h 126"/>
                  <a:gd name="T118" fmla="*/ 52 w 158"/>
                  <a:gd name="T119" fmla="*/ 126 h 126"/>
                  <a:gd name="T120" fmla="*/ 0 w 158"/>
                  <a:gd name="T121" fmla="*/ 120 h 126"/>
                  <a:gd name="T122" fmla="*/ 0 w 158"/>
                  <a:gd name="T123" fmla="*/ 120 h 12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58"/>
                  <a:gd name="T187" fmla="*/ 0 h 126"/>
                  <a:gd name="T188" fmla="*/ 158 w 158"/>
                  <a:gd name="T189" fmla="*/ 126 h 12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58" h="126">
                    <a:moveTo>
                      <a:pt x="0" y="120"/>
                    </a:moveTo>
                    <a:lnTo>
                      <a:pt x="2" y="118"/>
                    </a:lnTo>
                    <a:lnTo>
                      <a:pt x="2" y="116"/>
                    </a:lnTo>
                    <a:lnTo>
                      <a:pt x="14" y="112"/>
                    </a:lnTo>
                    <a:lnTo>
                      <a:pt x="22" y="106"/>
                    </a:lnTo>
                    <a:lnTo>
                      <a:pt x="30" y="98"/>
                    </a:lnTo>
                    <a:lnTo>
                      <a:pt x="38" y="90"/>
                    </a:lnTo>
                    <a:lnTo>
                      <a:pt x="44" y="82"/>
                    </a:lnTo>
                    <a:lnTo>
                      <a:pt x="46" y="80"/>
                    </a:lnTo>
                    <a:lnTo>
                      <a:pt x="46" y="68"/>
                    </a:lnTo>
                    <a:lnTo>
                      <a:pt x="50" y="60"/>
                    </a:lnTo>
                    <a:lnTo>
                      <a:pt x="56" y="54"/>
                    </a:lnTo>
                    <a:lnTo>
                      <a:pt x="60" y="48"/>
                    </a:lnTo>
                    <a:lnTo>
                      <a:pt x="60" y="44"/>
                    </a:lnTo>
                    <a:lnTo>
                      <a:pt x="64" y="40"/>
                    </a:lnTo>
                    <a:lnTo>
                      <a:pt x="66" y="36"/>
                    </a:lnTo>
                    <a:lnTo>
                      <a:pt x="70" y="34"/>
                    </a:lnTo>
                    <a:lnTo>
                      <a:pt x="74" y="32"/>
                    </a:lnTo>
                    <a:lnTo>
                      <a:pt x="76" y="30"/>
                    </a:lnTo>
                    <a:lnTo>
                      <a:pt x="78" y="30"/>
                    </a:lnTo>
                    <a:lnTo>
                      <a:pt x="76" y="20"/>
                    </a:lnTo>
                    <a:lnTo>
                      <a:pt x="76" y="14"/>
                    </a:lnTo>
                    <a:lnTo>
                      <a:pt x="78" y="8"/>
                    </a:lnTo>
                    <a:lnTo>
                      <a:pt x="78" y="4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4" y="2"/>
                    </a:lnTo>
                    <a:lnTo>
                      <a:pt x="88" y="4"/>
                    </a:lnTo>
                    <a:lnTo>
                      <a:pt x="92" y="6"/>
                    </a:lnTo>
                    <a:lnTo>
                      <a:pt x="98" y="8"/>
                    </a:lnTo>
                    <a:lnTo>
                      <a:pt x="104" y="10"/>
                    </a:lnTo>
                    <a:lnTo>
                      <a:pt x="114" y="12"/>
                    </a:lnTo>
                    <a:lnTo>
                      <a:pt x="126" y="12"/>
                    </a:lnTo>
                    <a:lnTo>
                      <a:pt x="134" y="12"/>
                    </a:lnTo>
                    <a:lnTo>
                      <a:pt x="136" y="12"/>
                    </a:lnTo>
                    <a:lnTo>
                      <a:pt x="138" y="12"/>
                    </a:lnTo>
                    <a:lnTo>
                      <a:pt x="142" y="14"/>
                    </a:lnTo>
                    <a:lnTo>
                      <a:pt x="144" y="18"/>
                    </a:lnTo>
                    <a:lnTo>
                      <a:pt x="146" y="22"/>
                    </a:lnTo>
                    <a:lnTo>
                      <a:pt x="146" y="28"/>
                    </a:lnTo>
                    <a:lnTo>
                      <a:pt x="146" y="34"/>
                    </a:lnTo>
                    <a:lnTo>
                      <a:pt x="146" y="38"/>
                    </a:lnTo>
                    <a:lnTo>
                      <a:pt x="148" y="42"/>
                    </a:lnTo>
                    <a:lnTo>
                      <a:pt x="150" y="46"/>
                    </a:lnTo>
                    <a:lnTo>
                      <a:pt x="158" y="54"/>
                    </a:lnTo>
                    <a:lnTo>
                      <a:pt x="156" y="54"/>
                    </a:lnTo>
                    <a:lnTo>
                      <a:pt x="154" y="54"/>
                    </a:lnTo>
                    <a:lnTo>
                      <a:pt x="150" y="54"/>
                    </a:lnTo>
                    <a:lnTo>
                      <a:pt x="146" y="54"/>
                    </a:lnTo>
                    <a:lnTo>
                      <a:pt x="142" y="54"/>
                    </a:lnTo>
                    <a:lnTo>
                      <a:pt x="140" y="56"/>
                    </a:lnTo>
                    <a:lnTo>
                      <a:pt x="136" y="58"/>
                    </a:lnTo>
                    <a:lnTo>
                      <a:pt x="136" y="62"/>
                    </a:lnTo>
                    <a:lnTo>
                      <a:pt x="134" y="74"/>
                    </a:lnTo>
                    <a:lnTo>
                      <a:pt x="82" y="92"/>
                    </a:lnTo>
                    <a:lnTo>
                      <a:pt x="68" y="96"/>
                    </a:lnTo>
                    <a:lnTo>
                      <a:pt x="60" y="104"/>
                    </a:lnTo>
                    <a:lnTo>
                      <a:pt x="48" y="110"/>
                    </a:lnTo>
                    <a:lnTo>
                      <a:pt x="52" y="126"/>
                    </a:lnTo>
                    <a:lnTo>
                      <a:pt x="0" y="120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3200"/>
              </a:p>
            </p:txBody>
          </p:sp>
          <p:sp>
            <p:nvSpPr>
              <p:cNvPr id="140" name="Freeform 275"/>
              <p:cNvSpPr>
                <a:spLocks/>
              </p:cNvSpPr>
              <p:nvPr/>
            </p:nvSpPr>
            <p:spPr bwMode="gray">
              <a:xfrm>
                <a:off x="2748" y="2329"/>
                <a:ext cx="57" cy="112"/>
              </a:xfrm>
              <a:custGeom>
                <a:avLst/>
                <a:gdLst>
                  <a:gd name="T0" fmla="*/ 8 w 52"/>
                  <a:gd name="T1" fmla="*/ 12 h 112"/>
                  <a:gd name="T2" fmla="*/ 6 w 52"/>
                  <a:gd name="T3" fmla="*/ 18 h 112"/>
                  <a:gd name="T4" fmla="*/ 4 w 52"/>
                  <a:gd name="T5" fmla="*/ 28 h 112"/>
                  <a:gd name="T6" fmla="*/ 4 w 52"/>
                  <a:gd name="T7" fmla="*/ 32 h 112"/>
                  <a:gd name="T8" fmla="*/ 2 w 52"/>
                  <a:gd name="T9" fmla="*/ 38 h 112"/>
                  <a:gd name="T10" fmla="*/ 0 w 52"/>
                  <a:gd name="T11" fmla="*/ 40 h 112"/>
                  <a:gd name="T12" fmla="*/ 0 w 52"/>
                  <a:gd name="T13" fmla="*/ 46 h 112"/>
                  <a:gd name="T14" fmla="*/ 2 w 52"/>
                  <a:gd name="T15" fmla="*/ 50 h 112"/>
                  <a:gd name="T16" fmla="*/ 2 w 52"/>
                  <a:gd name="T17" fmla="*/ 54 h 112"/>
                  <a:gd name="T18" fmla="*/ 2 w 52"/>
                  <a:gd name="T19" fmla="*/ 58 h 112"/>
                  <a:gd name="T20" fmla="*/ 6 w 52"/>
                  <a:gd name="T21" fmla="*/ 64 h 112"/>
                  <a:gd name="T22" fmla="*/ 8 w 52"/>
                  <a:gd name="T23" fmla="*/ 64 h 112"/>
                  <a:gd name="T24" fmla="*/ 10 w 52"/>
                  <a:gd name="T25" fmla="*/ 68 h 112"/>
                  <a:gd name="T26" fmla="*/ 14 w 52"/>
                  <a:gd name="T27" fmla="*/ 88 h 112"/>
                  <a:gd name="T28" fmla="*/ 22 w 52"/>
                  <a:gd name="T29" fmla="*/ 112 h 112"/>
                  <a:gd name="T30" fmla="*/ 26 w 52"/>
                  <a:gd name="T31" fmla="*/ 108 h 112"/>
                  <a:gd name="T32" fmla="*/ 34 w 52"/>
                  <a:gd name="T33" fmla="*/ 102 h 112"/>
                  <a:gd name="T34" fmla="*/ 40 w 52"/>
                  <a:gd name="T35" fmla="*/ 96 h 112"/>
                  <a:gd name="T36" fmla="*/ 40 w 52"/>
                  <a:gd name="T37" fmla="*/ 92 h 112"/>
                  <a:gd name="T38" fmla="*/ 38 w 52"/>
                  <a:gd name="T39" fmla="*/ 88 h 112"/>
                  <a:gd name="T40" fmla="*/ 38 w 52"/>
                  <a:gd name="T41" fmla="*/ 84 h 112"/>
                  <a:gd name="T42" fmla="*/ 44 w 52"/>
                  <a:gd name="T43" fmla="*/ 82 h 112"/>
                  <a:gd name="T44" fmla="*/ 48 w 52"/>
                  <a:gd name="T45" fmla="*/ 76 h 112"/>
                  <a:gd name="T46" fmla="*/ 46 w 52"/>
                  <a:gd name="T47" fmla="*/ 68 h 112"/>
                  <a:gd name="T48" fmla="*/ 44 w 52"/>
                  <a:gd name="T49" fmla="*/ 62 h 112"/>
                  <a:gd name="T50" fmla="*/ 42 w 52"/>
                  <a:gd name="T51" fmla="*/ 60 h 112"/>
                  <a:gd name="T52" fmla="*/ 42 w 52"/>
                  <a:gd name="T53" fmla="*/ 54 h 112"/>
                  <a:gd name="T54" fmla="*/ 44 w 52"/>
                  <a:gd name="T55" fmla="*/ 50 h 112"/>
                  <a:gd name="T56" fmla="*/ 48 w 52"/>
                  <a:gd name="T57" fmla="*/ 46 h 112"/>
                  <a:gd name="T58" fmla="*/ 50 w 52"/>
                  <a:gd name="T59" fmla="*/ 44 h 112"/>
                  <a:gd name="T60" fmla="*/ 50 w 52"/>
                  <a:gd name="T61" fmla="*/ 42 h 112"/>
                  <a:gd name="T62" fmla="*/ 48 w 52"/>
                  <a:gd name="T63" fmla="*/ 40 h 112"/>
                  <a:gd name="T64" fmla="*/ 46 w 52"/>
                  <a:gd name="T65" fmla="*/ 36 h 112"/>
                  <a:gd name="T66" fmla="*/ 44 w 52"/>
                  <a:gd name="T67" fmla="*/ 28 h 112"/>
                  <a:gd name="T68" fmla="*/ 46 w 52"/>
                  <a:gd name="T69" fmla="*/ 24 h 112"/>
                  <a:gd name="T70" fmla="*/ 52 w 52"/>
                  <a:gd name="T71" fmla="*/ 20 h 112"/>
                  <a:gd name="T72" fmla="*/ 32 w 52"/>
                  <a:gd name="T73" fmla="*/ 2 h 112"/>
                  <a:gd name="T74" fmla="*/ 30 w 52"/>
                  <a:gd name="T75" fmla="*/ 0 h 112"/>
                  <a:gd name="T76" fmla="*/ 22 w 52"/>
                  <a:gd name="T77" fmla="*/ 2 h 112"/>
                  <a:gd name="T78" fmla="*/ 16 w 52"/>
                  <a:gd name="T79" fmla="*/ 4 h 112"/>
                  <a:gd name="T80" fmla="*/ 12 w 52"/>
                  <a:gd name="T81" fmla="*/ 8 h 112"/>
                  <a:gd name="T82" fmla="*/ 10 w 52"/>
                  <a:gd name="T83" fmla="*/ 12 h 11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2"/>
                  <a:gd name="T127" fmla="*/ 0 h 112"/>
                  <a:gd name="T128" fmla="*/ 52 w 52"/>
                  <a:gd name="T129" fmla="*/ 112 h 112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2" h="112">
                    <a:moveTo>
                      <a:pt x="10" y="12"/>
                    </a:moveTo>
                    <a:lnTo>
                      <a:pt x="8" y="12"/>
                    </a:lnTo>
                    <a:lnTo>
                      <a:pt x="8" y="14"/>
                    </a:lnTo>
                    <a:lnTo>
                      <a:pt x="6" y="18"/>
                    </a:lnTo>
                    <a:lnTo>
                      <a:pt x="4" y="22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4" y="32"/>
                    </a:lnTo>
                    <a:lnTo>
                      <a:pt x="4" y="36"/>
                    </a:lnTo>
                    <a:lnTo>
                      <a:pt x="2" y="38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0" y="48"/>
                    </a:lnTo>
                    <a:lnTo>
                      <a:pt x="2" y="50"/>
                    </a:lnTo>
                    <a:lnTo>
                      <a:pt x="2" y="52"/>
                    </a:lnTo>
                    <a:lnTo>
                      <a:pt x="2" y="54"/>
                    </a:lnTo>
                    <a:lnTo>
                      <a:pt x="2" y="56"/>
                    </a:lnTo>
                    <a:lnTo>
                      <a:pt x="2" y="58"/>
                    </a:lnTo>
                    <a:lnTo>
                      <a:pt x="4" y="62"/>
                    </a:lnTo>
                    <a:lnTo>
                      <a:pt x="6" y="64"/>
                    </a:lnTo>
                    <a:lnTo>
                      <a:pt x="8" y="64"/>
                    </a:lnTo>
                    <a:lnTo>
                      <a:pt x="10" y="66"/>
                    </a:lnTo>
                    <a:lnTo>
                      <a:pt x="10" y="68"/>
                    </a:lnTo>
                    <a:lnTo>
                      <a:pt x="12" y="76"/>
                    </a:lnTo>
                    <a:lnTo>
                      <a:pt x="14" y="88"/>
                    </a:lnTo>
                    <a:lnTo>
                      <a:pt x="18" y="102"/>
                    </a:lnTo>
                    <a:lnTo>
                      <a:pt x="22" y="112"/>
                    </a:lnTo>
                    <a:lnTo>
                      <a:pt x="24" y="112"/>
                    </a:lnTo>
                    <a:lnTo>
                      <a:pt x="26" y="108"/>
                    </a:lnTo>
                    <a:lnTo>
                      <a:pt x="30" y="106"/>
                    </a:lnTo>
                    <a:lnTo>
                      <a:pt x="34" y="102"/>
                    </a:lnTo>
                    <a:lnTo>
                      <a:pt x="36" y="98"/>
                    </a:lnTo>
                    <a:lnTo>
                      <a:pt x="40" y="96"/>
                    </a:lnTo>
                    <a:lnTo>
                      <a:pt x="40" y="92"/>
                    </a:lnTo>
                    <a:lnTo>
                      <a:pt x="38" y="90"/>
                    </a:lnTo>
                    <a:lnTo>
                      <a:pt x="38" y="88"/>
                    </a:lnTo>
                    <a:lnTo>
                      <a:pt x="38" y="86"/>
                    </a:lnTo>
                    <a:lnTo>
                      <a:pt x="38" y="84"/>
                    </a:lnTo>
                    <a:lnTo>
                      <a:pt x="42" y="82"/>
                    </a:lnTo>
                    <a:lnTo>
                      <a:pt x="44" y="82"/>
                    </a:lnTo>
                    <a:lnTo>
                      <a:pt x="46" y="80"/>
                    </a:lnTo>
                    <a:lnTo>
                      <a:pt x="48" y="76"/>
                    </a:lnTo>
                    <a:lnTo>
                      <a:pt x="48" y="72"/>
                    </a:lnTo>
                    <a:lnTo>
                      <a:pt x="46" y="68"/>
                    </a:lnTo>
                    <a:lnTo>
                      <a:pt x="46" y="64"/>
                    </a:lnTo>
                    <a:lnTo>
                      <a:pt x="44" y="62"/>
                    </a:lnTo>
                    <a:lnTo>
                      <a:pt x="44" y="60"/>
                    </a:lnTo>
                    <a:lnTo>
                      <a:pt x="42" y="60"/>
                    </a:lnTo>
                    <a:lnTo>
                      <a:pt x="42" y="56"/>
                    </a:lnTo>
                    <a:lnTo>
                      <a:pt x="42" y="54"/>
                    </a:lnTo>
                    <a:lnTo>
                      <a:pt x="44" y="50"/>
                    </a:lnTo>
                    <a:lnTo>
                      <a:pt x="46" y="48"/>
                    </a:lnTo>
                    <a:lnTo>
                      <a:pt x="48" y="46"/>
                    </a:lnTo>
                    <a:lnTo>
                      <a:pt x="50" y="46"/>
                    </a:lnTo>
                    <a:lnTo>
                      <a:pt x="50" y="44"/>
                    </a:lnTo>
                    <a:lnTo>
                      <a:pt x="50" y="42"/>
                    </a:lnTo>
                    <a:lnTo>
                      <a:pt x="48" y="40"/>
                    </a:lnTo>
                    <a:lnTo>
                      <a:pt x="46" y="38"/>
                    </a:lnTo>
                    <a:lnTo>
                      <a:pt x="46" y="36"/>
                    </a:lnTo>
                    <a:lnTo>
                      <a:pt x="44" y="32"/>
                    </a:lnTo>
                    <a:lnTo>
                      <a:pt x="44" y="28"/>
                    </a:lnTo>
                    <a:lnTo>
                      <a:pt x="46" y="26"/>
                    </a:lnTo>
                    <a:lnTo>
                      <a:pt x="46" y="24"/>
                    </a:lnTo>
                    <a:lnTo>
                      <a:pt x="50" y="22"/>
                    </a:lnTo>
                    <a:lnTo>
                      <a:pt x="52" y="20"/>
                    </a:lnTo>
                    <a:lnTo>
                      <a:pt x="48" y="12"/>
                    </a:lnTo>
                    <a:lnTo>
                      <a:pt x="32" y="2"/>
                    </a:lnTo>
                    <a:lnTo>
                      <a:pt x="30" y="0"/>
                    </a:lnTo>
                    <a:lnTo>
                      <a:pt x="26" y="0"/>
                    </a:lnTo>
                    <a:lnTo>
                      <a:pt x="22" y="2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10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3200"/>
              </a:p>
            </p:txBody>
          </p:sp>
          <p:sp>
            <p:nvSpPr>
              <p:cNvPr id="141" name="Freeform 276"/>
              <p:cNvSpPr>
                <a:spLocks/>
              </p:cNvSpPr>
              <p:nvPr/>
            </p:nvSpPr>
            <p:spPr bwMode="gray">
              <a:xfrm>
                <a:off x="2772" y="2391"/>
                <a:ext cx="228" cy="202"/>
              </a:xfrm>
              <a:custGeom>
                <a:avLst/>
                <a:gdLst>
                  <a:gd name="T0" fmla="*/ 200 w 206"/>
                  <a:gd name="T1" fmla="*/ 34 h 202"/>
                  <a:gd name="T2" fmla="*/ 192 w 206"/>
                  <a:gd name="T3" fmla="*/ 30 h 202"/>
                  <a:gd name="T4" fmla="*/ 182 w 206"/>
                  <a:gd name="T5" fmla="*/ 24 h 202"/>
                  <a:gd name="T6" fmla="*/ 174 w 206"/>
                  <a:gd name="T7" fmla="*/ 22 h 202"/>
                  <a:gd name="T8" fmla="*/ 170 w 206"/>
                  <a:gd name="T9" fmla="*/ 22 h 202"/>
                  <a:gd name="T10" fmla="*/ 162 w 206"/>
                  <a:gd name="T11" fmla="*/ 22 h 202"/>
                  <a:gd name="T12" fmla="*/ 148 w 206"/>
                  <a:gd name="T13" fmla="*/ 26 h 202"/>
                  <a:gd name="T14" fmla="*/ 138 w 206"/>
                  <a:gd name="T15" fmla="*/ 28 h 202"/>
                  <a:gd name="T16" fmla="*/ 136 w 206"/>
                  <a:gd name="T17" fmla="*/ 34 h 202"/>
                  <a:gd name="T18" fmla="*/ 138 w 206"/>
                  <a:gd name="T19" fmla="*/ 42 h 202"/>
                  <a:gd name="T20" fmla="*/ 140 w 206"/>
                  <a:gd name="T21" fmla="*/ 46 h 202"/>
                  <a:gd name="T22" fmla="*/ 138 w 206"/>
                  <a:gd name="T23" fmla="*/ 54 h 202"/>
                  <a:gd name="T24" fmla="*/ 122 w 206"/>
                  <a:gd name="T25" fmla="*/ 56 h 202"/>
                  <a:gd name="T26" fmla="*/ 106 w 206"/>
                  <a:gd name="T27" fmla="*/ 52 h 202"/>
                  <a:gd name="T28" fmla="*/ 96 w 206"/>
                  <a:gd name="T29" fmla="*/ 44 h 202"/>
                  <a:gd name="T30" fmla="*/ 88 w 206"/>
                  <a:gd name="T31" fmla="*/ 36 h 202"/>
                  <a:gd name="T32" fmla="*/ 84 w 206"/>
                  <a:gd name="T33" fmla="*/ 26 h 202"/>
                  <a:gd name="T34" fmla="*/ 80 w 206"/>
                  <a:gd name="T35" fmla="*/ 18 h 202"/>
                  <a:gd name="T36" fmla="*/ 78 w 206"/>
                  <a:gd name="T37" fmla="*/ 16 h 202"/>
                  <a:gd name="T38" fmla="*/ 56 w 206"/>
                  <a:gd name="T39" fmla="*/ 10 h 202"/>
                  <a:gd name="T40" fmla="*/ 46 w 206"/>
                  <a:gd name="T41" fmla="*/ 6 h 202"/>
                  <a:gd name="T42" fmla="*/ 38 w 206"/>
                  <a:gd name="T43" fmla="*/ 4 h 202"/>
                  <a:gd name="T44" fmla="*/ 24 w 206"/>
                  <a:gd name="T45" fmla="*/ 0 h 202"/>
                  <a:gd name="T46" fmla="*/ 24 w 206"/>
                  <a:gd name="T47" fmla="*/ 4 h 202"/>
                  <a:gd name="T48" fmla="*/ 26 w 206"/>
                  <a:gd name="T49" fmla="*/ 12 h 202"/>
                  <a:gd name="T50" fmla="*/ 24 w 206"/>
                  <a:gd name="T51" fmla="*/ 18 h 202"/>
                  <a:gd name="T52" fmla="*/ 22 w 206"/>
                  <a:gd name="T53" fmla="*/ 20 h 202"/>
                  <a:gd name="T54" fmla="*/ 18 w 206"/>
                  <a:gd name="T55" fmla="*/ 20 h 202"/>
                  <a:gd name="T56" fmla="*/ 16 w 206"/>
                  <a:gd name="T57" fmla="*/ 22 h 202"/>
                  <a:gd name="T58" fmla="*/ 18 w 206"/>
                  <a:gd name="T59" fmla="*/ 30 h 202"/>
                  <a:gd name="T60" fmla="*/ 18 w 206"/>
                  <a:gd name="T61" fmla="*/ 30 h 202"/>
                  <a:gd name="T62" fmla="*/ 16 w 206"/>
                  <a:gd name="T63" fmla="*/ 34 h 202"/>
                  <a:gd name="T64" fmla="*/ 12 w 206"/>
                  <a:gd name="T65" fmla="*/ 40 h 202"/>
                  <a:gd name="T66" fmla="*/ 6 w 206"/>
                  <a:gd name="T67" fmla="*/ 46 h 202"/>
                  <a:gd name="T68" fmla="*/ 2 w 206"/>
                  <a:gd name="T69" fmla="*/ 50 h 202"/>
                  <a:gd name="T70" fmla="*/ 0 w 206"/>
                  <a:gd name="T71" fmla="*/ 50 h 202"/>
                  <a:gd name="T72" fmla="*/ 2 w 206"/>
                  <a:gd name="T73" fmla="*/ 54 h 202"/>
                  <a:gd name="T74" fmla="*/ 4 w 206"/>
                  <a:gd name="T75" fmla="*/ 60 h 202"/>
                  <a:gd name="T76" fmla="*/ 4 w 206"/>
                  <a:gd name="T77" fmla="*/ 72 h 202"/>
                  <a:gd name="T78" fmla="*/ 6 w 206"/>
                  <a:gd name="T79" fmla="*/ 80 h 202"/>
                  <a:gd name="T80" fmla="*/ 8 w 206"/>
                  <a:gd name="T81" fmla="*/ 82 h 202"/>
                  <a:gd name="T82" fmla="*/ 12 w 206"/>
                  <a:gd name="T83" fmla="*/ 88 h 202"/>
                  <a:gd name="T84" fmla="*/ 12 w 206"/>
                  <a:gd name="T85" fmla="*/ 96 h 202"/>
                  <a:gd name="T86" fmla="*/ 12 w 206"/>
                  <a:gd name="T87" fmla="*/ 106 h 202"/>
                  <a:gd name="T88" fmla="*/ 10 w 206"/>
                  <a:gd name="T89" fmla="*/ 108 h 202"/>
                  <a:gd name="T90" fmla="*/ 14 w 206"/>
                  <a:gd name="T91" fmla="*/ 112 h 202"/>
                  <a:gd name="T92" fmla="*/ 14 w 206"/>
                  <a:gd name="T93" fmla="*/ 122 h 202"/>
                  <a:gd name="T94" fmla="*/ 30 w 206"/>
                  <a:gd name="T95" fmla="*/ 142 h 202"/>
                  <a:gd name="T96" fmla="*/ 36 w 206"/>
                  <a:gd name="T97" fmla="*/ 142 h 202"/>
                  <a:gd name="T98" fmla="*/ 40 w 206"/>
                  <a:gd name="T99" fmla="*/ 146 h 202"/>
                  <a:gd name="T100" fmla="*/ 44 w 206"/>
                  <a:gd name="T101" fmla="*/ 152 h 202"/>
                  <a:gd name="T102" fmla="*/ 48 w 206"/>
                  <a:gd name="T103" fmla="*/ 158 h 202"/>
                  <a:gd name="T104" fmla="*/ 184 w 206"/>
                  <a:gd name="T105" fmla="*/ 202 h 202"/>
                  <a:gd name="T106" fmla="*/ 206 w 206"/>
                  <a:gd name="T107" fmla="*/ 184 h 202"/>
                  <a:gd name="T108" fmla="*/ 206 w 206"/>
                  <a:gd name="T109" fmla="*/ 34 h 20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06"/>
                  <a:gd name="T166" fmla="*/ 0 h 202"/>
                  <a:gd name="T167" fmla="*/ 206 w 206"/>
                  <a:gd name="T168" fmla="*/ 202 h 202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06" h="202">
                    <a:moveTo>
                      <a:pt x="206" y="34"/>
                    </a:moveTo>
                    <a:lnTo>
                      <a:pt x="200" y="34"/>
                    </a:lnTo>
                    <a:lnTo>
                      <a:pt x="196" y="32"/>
                    </a:lnTo>
                    <a:lnTo>
                      <a:pt x="192" y="30"/>
                    </a:lnTo>
                    <a:lnTo>
                      <a:pt x="186" y="26"/>
                    </a:lnTo>
                    <a:lnTo>
                      <a:pt x="182" y="24"/>
                    </a:lnTo>
                    <a:lnTo>
                      <a:pt x="176" y="24"/>
                    </a:lnTo>
                    <a:lnTo>
                      <a:pt x="174" y="22"/>
                    </a:lnTo>
                    <a:lnTo>
                      <a:pt x="172" y="22"/>
                    </a:lnTo>
                    <a:lnTo>
                      <a:pt x="170" y="22"/>
                    </a:lnTo>
                    <a:lnTo>
                      <a:pt x="166" y="22"/>
                    </a:lnTo>
                    <a:lnTo>
                      <a:pt x="162" y="22"/>
                    </a:lnTo>
                    <a:lnTo>
                      <a:pt x="154" y="24"/>
                    </a:lnTo>
                    <a:lnTo>
                      <a:pt x="148" y="26"/>
                    </a:lnTo>
                    <a:lnTo>
                      <a:pt x="142" y="26"/>
                    </a:lnTo>
                    <a:lnTo>
                      <a:pt x="138" y="28"/>
                    </a:lnTo>
                    <a:lnTo>
                      <a:pt x="138" y="32"/>
                    </a:lnTo>
                    <a:lnTo>
                      <a:pt x="136" y="34"/>
                    </a:lnTo>
                    <a:lnTo>
                      <a:pt x="138" y="38"/>
                    </a:lnTo>
                    <a:lnTo>
                      <a:pt x="138" y="42"/>
                    </a:lnTo>
                    <a:lnTo>
                      <a:pt x="140" y="44"/>
                    </a:lnTo>
                    <a:lnTo>
                      <a:pt x="140" y="46"/>
                    </a:lnTo>
                    <a:lnTo>
                      <a:pt x="138" y="54"/>
                    </a:lnTo>
                    <a:lnTo>
                      <a:pt x="132" y="56"/>
                    </a:lnTo>
                    <a:lnTo>
                      <a:pt x="122" y="56"/>
                    </a:lnTo>
                    <a:lnTo>
                      <a:pt x="114" y="54"/>
                    </a:lnTo>
                    <a:lnTo>
                      <a:pt x="106" y="52"/>
                    </a:lnTo>
                    <a:lnTo>
                      <a:pt x="100" y="48"/>
                    </a:lnTo>
                    <a:lnTo>
                      <a:pt x="96" y="44"/>
                    </a:lnTo>
                    <a:lnTo>
                      <a:pt x="90" y="40"/>
                    </a:lnTo>
                    <a:lnTo>
                      <a:pt x="88" y="36"/>
                    </a:lnTo>
                    <a:lnTo>
                      <a:pt x="86" y="30"/>
                    </a:lnTo>
                    <a:lnTo>
                      <a:pt x="84" y="26"/>
                    </a:lnTo>
                    <a:lnTo>
                      <a:pt x="82" y="22"/>
                    </a:lnTo>
                    <a:lnTo>
                      <a:pt x="80" y="18"/>
                    </a:lnTo>
                    <a:lnTo>
                      <a:pt x="78" y="16"/>
                    </a:lnTo>
                    <a:lnTo>
                      <a:pt x="58" y="12"/>
                    </a:lnTo>
                    <a:lnTo>
                      <a:pt x="56" y="10"/>
                    </a:lnTo>
                    <a:lnTo>
                      <a:pt x="52" y="8"/>
                    </a:lnTo>
                    <a:lnTo>
                      <a:pt x="46" y="6"/>
                    </a:lnTo>
                    <a:lnTo>
                      <a:pt x="42" y="4"/>
                    </a:lnTo>
                    <a:lnTo>
                      <a:pt x="38" y="4"/>
                    </a:lnTo>
                    <a:lnTo>
                      <a:pt x="24" y="0"/>
                    </a:lnTo>
                    <a:lnTo>
                      <a:pt x="24" y="2"/>
                    </a:lnTo>
                    <a:lnTo>
                      <a:pt x="24" y="4"/>
                    </a:lnTo>
                    <a:lnTo>
                      <a:pt x="26" y="8"/>
                    </a:lnTo>
                    <a:lnTo>
                      <a:pt x="26" y="12"/>
                    </a:lnTo>
                    <a:lnTo>
                      <a:pt x="26" y="16"/>
                    </a:lnTo>
                    <a:lnTo>
                      <a:pt x="24" y="18"/>
                    </a:lnTo>
                    <a:lnTo>
                      <a:pt x="22" y="20"/>
                    </a:lnTo>
                    <a:lnTo>
                      <a:pt x="20" y="20"/>
                    </a:lnTo>
                    <a:lnTo>
                      <a:pt x="18" y="20"/>
                    </a:lnTo>
                    <a:lnTo>
                      <a:pt x="18" y="22"/>
                    </a:lnTo>
                    <a:lnTo>
                      <a:pt x="16" y="22"/>
                    </a:lnTo>
                    <a:lnTo>
                      <a:pt x="16" y="26"/>
                    </a:lnTo>
                    <a:lnTo>
                      <a:pt x="18" y="30"/>
                    </a:lnTo>
                    <a:lnTo>
                      <a:pt x="18" y="32"/>
                    </a:lnTo>
                    <a:lnTo>
                      <a:pt x="16" y="34"/>
                    </a:lnTo>
                    <a:lnTo>
                      <a:pt x="14" y="36"/>
                    </a:lnTo>
                    <a:lnTo>
                      <a:pt x="12" y="40"/>
                    </a:lnTo>
                    <a:lnTo>
                      <a:pt x="8" y="42"/>
                    </a:lnTo>
                    <a:lnTo>
                      <a:pt x="6" y="46"/>
                    </a:lnTo>
                    <a:lnTo>
                      <a:pt x="2" y="48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2" y="50"/>
                    </a:lnTo>
                    <a:lnTo>
                      <a:pt x="2" y="54"/>
                    </a:lnTo>
                    <a:lnTo>
                      <a:pt x="2" y="56"/>
                    </a:lnTo>
                    <a:lnTo>
                      <a:pt x="4" y="60"/>
                    </a:lnTo>
                    <a:lnTo>
                      <a:pt x="4" y="66"/>
                    </a:lnTo>
                    <a:lnTo>
                      <a:pt x="4" y="72"/>
                    </a:lnTo>
                    <a:lnTo>
                      <a:pt x="6" y="76"/>
                    </a:lnTo>
                    <a:lnTo>
                      <a:pt x="6" y="80"/>
                    </a:lnTo>
                    <a:lnTo>
                      <a:pt x="8" y="82"/>
                    </a:lnTo>
                    <a:lnTo>
                      <a:pt x="10" y="84"/>
                    </a:lnTo>
                    <a:lnTo>
                      <a:pt x="12" y="88"/>
                    </a:lnTo>
                    <a:lnTo>
                      <a:pt x="12" y="92"/>
                    </a:lnTo>
                    <a:lnTo>
                      <a:pt x="12" y="96"/>
                    </a:lnTo>
                    <a:lnTo>
                      <a:pt x="12" y="102"/>
                    </a:lnTo>
                    <a:lnTo>
                      <a:pt x="12" y="106"/>
                    </a:lnTo>
                    <a:lnTo>
                      <a:pt x="10" y="108"/>
                    </a:lnTo>
                    <a:lnTo>
                      <a:pt x="12" y="110"/>
                    </a:lnTo>
                    <a:lnTo>
                      <a:pt x="14" y="112"/>
                    </a:lnTo>
                    <a:lnTo>
                      <a:pt x="14" y="116"/>
                    </a:lnTo>
                    <a:lnTo>
                      <a:pt x="14" y="122"/>
                    </a:lnTo>
                    <a:lnTo>
                      <a:pt x="28" y="142"/>
                    </a:lnTo>
                    <a:lnTo>
                      <a:pt x="30" y="142"/>
                    </a:lnTo>
                    <a:lnTo>
                      <a:pt x="32" y="142"/>
                    </a:lnTo>
                    <a:lnTo>
                      <a:pt x="36" y="142"/>
                    </a:lnTo>
                    <a:lnTo>
                      <a:pt x="40" y="146"/>
                    </a:lnTo>
                    <a:lnTo>
                      <a:pt x="42" y="148"/>
                    </a:lnTo>
                    <a:lnTo>
                      <a:pt x="44" y="152"/>
                    </a:lnTo>
                    <a:lnTo>
                      <a:pt x="46" y="154"/>
                    </a:lnTo>
                    <a:lnTo>
                      <a:pt x="48" y="158"/>
                    </a:lnTo>
                    <a:lnTo>
                      <a:pt x="76" y="156"/>
                    </a:lnTo>
                    <a:lnTo>
                      <a:pt x="184" y="202"/>
                    </a:lnTo>
                    <a:lnTo>
                      <a:pt x="184" y="184"/>
                    </a:lnTo>
                    <a:lnTo>
                      <a:pt x="206" y="184"/>
                    </a:lnTo>
                    <a:lnTo>
                      <a:pt x="206" y="34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3200"/>
              </a:p>
            </p:txBody>
          </p:sp>
          <p:sp>
            <p:nvSpPr>
              <p:cNvPr id="142" name="Freeform 278"/>
              <p:cNvSpPr>
                <a:spLocks/>
              </p:cNvSpPr>
              <p:nvPr/>
            </p:nvSpPr>
            <p:spPr bwMode="gray">
              <a:xfrm>
                <a:off x="2808" y="2533"/>
                <a:ext cx="57" cy="132"/>
              </a:xfrm>
              <a:custGeom>
                <a:avLst/>
                <a:gdLst>
                  <a:gd name="T0" fmla="*/ 28 w 52"/>
                  <a:gd name="T1" fmla="*/ 132 h 132"/>
                  <a:gd name="T2" fmla="*/ 30 w 52"/>
                  <a:gd name="T3" fmla="*/ 118 h 132"/>
                  <a:gd name="T4" fmla="*/ 30 w 52"/>
                  <a:gd name="T5" fmla="*/ 118 h 132"/>
                  <a:gd name="T6" fmla="*/ 30 w 52"/>
                  <a:gd name="T7" fmla="*/ 116 h 132"/>
                  <a:gd name="T8" fmla="*/ 32 w 52"/>
                  <a:gd name="T9" fmla="*/ 112 h 132"/>
                  <a:gd name="T10" fmla="*/ 32 w 52"/>
                  <a:gd name="T11" fmla="*/ 108 h 132"/>
                  <a:gd name="T12" fmla="*/ 36 w 52"/>
                  <a:gd name="T13" fmla="*/ 104 h 132"/>
                  <a:gd name="T14" fmla="*/ 40 w 52"/>
                  <a:gd name="T15" fmla="*/ 100 h 132"/>
                  <a:gd name="T16" fmla="*/ 44 w 52"/>
                  <a:gd name="T17" fmla="*/ 96 h 132"/>
                  <a:gd name="T18" fmla="*/ 44 w 52"/>
                  <a:gd name="T19" fmla="*/ 92 h 132"/>
                  <a:gd name="T20" fmla="*/ 44 w 52"/>
                  <a:gd name="T21" fmla="*/ 80 h 132"/>
                  <a:gd name="T22" fmla="*/ 44 w 52"/>
                  <a:gd name="T23" fmla="*/ 66 h 132"/>
                  <a:gd name="T24" fmla="*/ 46 w 52"/>
                  <a:gd name="T25" fmla="*/ 52 h 132"/>
                  <a:gd name="T26" fmla="*/ 52 w 52"/>
                  <a:gd name="T27" fmla="*/ 44 h 132"/>
                  <a:gd name="T28" fmla="*/ 50 w 52"/>
                  <a:gd name="T29" fmla="*/ 44 h 132"/>
                  <a:gd name="T30" fmla="*/ 50 w 52"/>
                  <a:gd name="T31" fmla="*/ 40 h 132"/>
                  <a:gd name="T32" fmla="*/ 48 w 52"/>
                  <a:gd name="T33" fmla="*/ 36 h 132"/>
                  <a:gd name="T34" fmla="*/ 46 w 52"/>
                  <a:gd name="T35" fmla="*/ 30 h 132"/>
                  <a:gd name="T36" fmla="*/ 44 w 52"/>
                  <a:gd name="T37" fmla="*/ 24 h 132"/>
                  <a:gd name="T38" fmla="*/ 44 w 52"/>
                  <a:gd name="T39" fmla="*/ 20 h 132"/>
                  <a:gd name="T40" fmla="*/ 44 w 52"/>
                  <a:gd name="T41" fmla="*/ 14 h 132"/>
                  <a:gd name="T42" fmla="*/ 16 w 52"/>
                  <a:gd name="T43" fmla="*/ 16 h 132"/>
                  <a:gd name="T44" fmla="*/ 16 w 52"/>
                  <a:gd name="T45" fmla="*/ 14 h 132"/>
                  <a:gd name="T46" fmla="*/ 14 w 52"/>
                  <a:gd name="T47" fmla="*/ 12 h 132"/>
                  <a:gd name="T48" fmla="*/ 12 w 52"/>
                  <a:gd name="T49" fmla="*/ 8 h 132"/>
                  <a:gd name="T50" fmla="*/ 8 w 52"/>
                  <a:gd name="T51" fmla="*/ 4 h 132"/>
                  <a:gd name="T52" fmla="*/ 4 w 52"/>
                  <a:gd name="T53" fmla="*/ 2 h 132"/>
                  <a:gd name="T54" fmla="*/ 0 w 52"/>
                  <a:gd name="T55" fmla="*/ 0 h 13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52"/>
                  <a:gd name="T85" fmla="*/ 0 h 132"/>
                  <a:gd name="T86" fmla="*/ 52 w 52"/>
                  <a:gd name="T87" fmla="*/ 132 h 13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52" h="132">
                    <a:moveTo>
                      <a:pt x="28" y="132"/>
                    </a:moveTo>
                    <a:lnTo>
                      <a:pt x="30" y="118"/>
                    </a:lnTo>
                    <a:lnTo>
                      <a:pt x="30" y="116"/>
                    </a:lnTo>
                    <a:lnTo>
                      <a:pt x="32" y="112"/>
                    </a:lnTo>
                    <a:lnTo>
                      <a:pt x="32" y="108"/>
                    </a:lnTo>
                    <a:lnTo>
                      <a:pt x="36" y="104"/>
                    </a:lnTo>
                    <a:lnTo>
                      <a:pt x="40" y="100"/>
                    </a:lnTo>
                    <a:lnTo>
                      <a:pt x="44" y="96"/>
                    </a:lnTo>
                    <a:lnTo>
                      <a:pt x="44" y="92"/>
                    </a:lnTo>
                    <a:lnTo>
                      <a:pt x="44" y="80"/>
                    </a:lnTo>
                    <a:lnTo>
                      <a:pt x="44" y="66"/>
                    </a:lnTo>
                    <a:lnTo>
                      <a:pt x="46" y="52"/>
                    </a:lnTo>
                    <a:lnTo>
                      <a:pt x="52" y="44"/>
                    </a:lnTo>
                    <a:lnTo>
                      <a:pt x="50" y="44"/>
                    </a:lnTo>
                    <a:lnTo>
                      <a:pt x="50" y="40"/>
                    </a:lnTo>
                    <a:lnTo>
                      <a:pt x="48" y="36"/>
                    </a:lnTo>
                    <a:lnTo>
                      <a:pt x="46" y="30"/>
                    </a:lnTo>
                    <a:lnTo>
                      <a:pt x="44" y="24"/>
                    </a:lnTo>
                    <a:lnTo>
                      <a:pt x="44" y="20"/>
                    </a:lnTo>
                    <a:lnTo>
                      <a:pt x="44" y="14"/>
                    </a:lnTo>
                    <a:lnTo>
                      <a:pt x="16" y="16"/>
                    </a:lnTo>
                    <a:lnTo>
                      <a:pt x="16" y="14"/>
                    </a:lnTo>
                    <a:lnTo>
                      <a:pt x="14" y="12"/>
                    </a:lnTo>
                    <a:lnTo>
                      <a:pt x="12" y="8"/>
                    </a:lnTo>
                    <a:lnTo>
                      <a:pt x="8" y="4"/>
                    </a:lnTo>
                    <a:lnTo>
                      <a:pt x="4" y="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3200"/>
              </a:p>
            </p:txBody>
          </p:sp>
          <p:sp>
            <p:nvSpPr>
              <p:cNvPr id="143" name="Freeform 281"/>
              <p:cNvSpPr>
                <a:spLocks/>
              </p:cNvSpPr>
              <p:nvPr/>
            </p:nvSpPr>
            <p:spPr bwMode="gray">
              <a:xfrm>
                <a:off x="2836" y="2547"/>
                <a:ext cx="139" cy="212"/>
              </a:xfrm>
              <a:custGeom>
                <a:avLst/>
                <a:gdLst>
                  <a:gd name="T0" fmla="*/ 126 w 126"/>
                  <a:gd name="T1" fmla="*/ 46 h 212"/>
                  <a:gd name="T2" fmla="*/ 124 w 126"/>
                  <a:gd name="T3" fmla="*/ 90 h 212"/>
                  <a:gd name="T4" fmla="*/ 120 w 126"/>
                  <a:gd name="T5" fmla="*/ 88 h 212"/>
                  <a:gd name="T6" fmla="*/ 112 w 126"/>
                  <a:gd name="T7" fmla="*/ 90 h 212"/>
                  <a:gd name="T8" fmla="*/ 108 w 126"/>
                  <a:gd name="T9" fmla="*/ 92 h 212"/>
                  <a:gd name="T10" fmla="*/ 106 w 126"/>
                  <a:gd name="T11" fmla="*/ 98 h 212"/>
                  <a:gd name="T12" fmla="*/ 106 w 126"/>
                  <a:gd name="T13" fmla="*/ 104 h 212"/>
                  <a:gd name="T14" fmla="*/ 102 w 126"/>
                  <a:gd name="T15" fmla="*/ 110 h 212"/>
                  <a:gd name="T16" fmla="*/ 98 w 126"/>
                  <a:gd name="T17" fmla="*/ 114 h 212"/>
                  <a:gd name="T18" fmla="*/ 98 w 126"/>
                  <a:gd name="T19" fmla="*/ 120 h 212"/>
                  <a:gd name="T20" fmla="*/ 98 w 126"/>
                  <a:gd name="T21" fmla="*/ 124 h 212"/>
                  <a:gd name="T22" fmla="*/ 98 w 126"/>
                  <a:gd name="T23" fmla="*/ 124 h 212"/>
                  <a:gd name="T24" fmla="*/ 98 w 126"/>
                  <a:gd name="T25" fmla="*/ 122 h 212"/>
                  <a:gd name="T26" fmla="*/ 100 w 126"/>
                  <a:gd name="T27" fmla="*/ 126 h 212"/>
                  <a:gd name="T28" fmla="*/ 104 w 126"/>
                  <a:gd name="T29" fmla="*/ 132 h 212"/>
                  <a:gd name="T30" fmla="*/ 102 w 126"/>
                  <a:gd name="T31" fmla="*/ 138 h 212"/>
                  <a:gd name="T32" fmla="*/ 102 w 126"/>
                  <a:gd name="T33" fmla="*/ 150 h 212"/>
                  <a:gd name="T34" fmla="*/ 104 w 126"/>
                  <a:gd name="T35" fmla="*/ 158 h 212"/>
                  <a:gd name="T36" fmla="*/ 106 w 126"/>
                  <a:gd name="T37" fmla="*/ 168 h 212"/>
                  <a:gd name="T38" fmla="*/ 108 w 126"/>
                  <a:gd name="T39" fmla="*/ 174 h 212"/>
                  <a:gd name="T40" fmla="*/ 108 w 126"/>
                  <a:gd name="T41" fmla="*/ 176 h 212"/>
                  <a:gd name="T42" fmla="*/ 100 w 126"/>
                  <a:gd name="T43" fmla="*/ 178 h 212"/>
                  <a:gd name="T44" fmla="*/ 92 w 126"/>
                  <a:gd name="T45" fmla="*/ 182 h 212"/>
                  <a:gd name="T46" fmla="*/ 86 w 126"/>
                  <a:gd name="T47" fmla="*/ 190 h 212"/>
                  <a:gd name="T48" fmla="*/ 86 w 126"/>
                  <a:gd name="T49" fmla="*/ 192 h 212"/>
                  <a:gd name="T50" fmla="*/ 84 w 126"/>
                  <a:gd name="T51" fmla="*/ 198 h 212"/>
                  <a:gd name="T52" fmla="*/ 78 w 126"/>
                  <a:gd name="T53" fmla="*/ 202 h 212"/>
                  <a:gd name="T54" fmla="*/ 68 w 126"/>
                  <a:gd name="T55" fmla="*/ 204 h 212"/>
                  <a:gd name="T56" fmla="*/ 66 w 126"/>
                  <a:gd name="T57" fmla="*/ 202 h 212"/>
                  <a:gd name="T58" fmla="*/ 60 w 126"/>
                  <a:gd name="T59" fmla="*/ 200 h 212"/>
                  <a:gd name="T60" fmla="*/ 58 w 126"/>
                  <a:gd name="T61" fmla="*/ 204 h 212"/>
                  <a:gd name="T62" fmla="*/ 46 w 126"/>
                  <a:gd name="T63" fmla="*/ 208 h 212"/>
                  <a:gd name="T64" fmla="*/ 12 w 126"/>
                  <a:gd name="T65" fmla="*/ 212 h 212"/>
                  <a:gd name="T66" fmla="*/ 12 w 126"/>
                  <a:gd name="T67" fmla="*/ 210 h 212"/>
                  <a:gd name="T68" fmla="*/ 10 w 126"/>
                  <a:gd name="T69" fmla="*/ 204 h 212"/>
                  <a:gd name="T70" fmla="*/ 6 w 126"/>
                  <a:gd name="T71" fmla="*/ 200 h 212"/>
                  <a:gd name="T72" fmla="*/ 2 w 126"/>
                  <a:gd name="T73" fmla="*/ 194 h 212"/>
                  <a:gd name="T74" fmla="*/ 2 w 126"/>
                  <a:gd name="T75" fmla="*/ 184 h 212"/>
                  <a:gd name="T76" fmla="*/ 6 w 126"/>
                  <a:gd name="T77" fmla="*/ 186 h 212"/>
                  <a:gd name="T78" fmla="*/ 12 w 126"/>
                  <a:gd name="T79" fmla="*/ 184 h 212"/>
                  <a:gd name="T80" fmla="*/ 18 w 126"/>
                  <a:gd name="T81" fmla="*/ 180 h 212"/>
                  <a:gd name="T82" fmla="*/ 18 w 126"/>
                  <a:gd name="T83" fmla="*/ 174 h 212"/>
                  <a:gd name="T84" fmla="*/ 16 w 126"/>
                  <a:gd name="T85" fmla="*/ 168 h 212"/>
                  <a:gd name="T86" fmla="*/ 12 w 126"/>
                  <a:gd name="T87" fmla="*/ 156 h 212"/>
                  <a:gd name="T88" fmla="*/ 12 w 126"/>
                  <a:gd name="T89" fmla="*/ 150 h 212"/>
                  <a:gd name="T90" fmla="*/ 14 w 126"/>
                  <a:gd name="T91" fmla="*/ 144 h 212"/>
                  <a:gd name="T92" fmla="*/ 12 w 126"/>
                  <a:gd name="T93" fmla="*/ 136 h 212"/>
                  <a:gd name="T94" fmla="*/ 10 w 126"/>
                  <a:gd name="T95" fmla="*/ 132 h 212"/>
                  <a:gd name="T96" fmla="*/ 8 w 126"/>
                  <a:gd name="T97" fmla="*/ 130 h 212"/>
                  <a:gd name="T98" fmla="*/ 4 w 126"/>
                  <a:gd name="T99" fmla="*/ 126 h 212"/>
                  <a:gd name="T100" fmla="*/ 0 w 126"/>
                  <a:gd name="T101" fmla="*/ 126 h 212"/>
                  <a:gd name="T102" fmla="*/ 2 w 126"/>
                  <a:gd name="T103" fmla="*/ 120 h 212"/>
                  <a:gd name="T104" fmla="*/ 6 w 126"/>
                  <a:gd name="T105" fmla="*/ 104 h 212"/>
                  <a:gd name="T106" fmla="*/ 4 w 126"/>
                  <a:gd name="T107" fmla="*/ 102 h 212"/>
                  <a:gd name="T108" fmla="*/ 6 w 126"/>
                  <a:gd name="T109" fmla="*/ 96 h 212"/>
                  <a:gd name="T110" fmla="*/ 12 w 126"/>
                  <a:gd name="T111" fmla="*/ 88 h 212"/>
                  <a:gd name="T112" fmla="*/ 18 w 126"/>
                  <a:gd name="T113" fmla="*/ 78 h 212"/>
                  <a:gd name="T114" fmla="*/ 18 w 126"/>
                  <a:gd name="T115" fmla="*/ 50 h 212"/>
                  <a:gd name="T116" fmla="*/ 26 w 126"/>
                  <a:gd name="T117" fmla="*/ 30 h 212"/>
                  <a:gd name="T118" fmla="*/ 24 w 126"/>
                  <a:gd name="T119" fmla="*/ 26 h 212"/>
                  <a:gd name="T120" fmla="*/ 20 w 126"/>
                  <a:gd name="T121" fmla="*/ 16 h 212"/>
                  <a:gd name="T122" fmla="*/ 18 w 126"/>
                  <a:gd name="T123" fmla="*/ 6 h 212"/>
                  <a:gd name="T124" fmla="*/ 18 w 126"/>
                  <a:gd name="T125" fmla="*/ 0 h 21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26"/>
                  <a:gd name="T190" fmla="*/ 0 h 212"/>
                  <a:gd name="T191" fmla="*/ 126 w 126"/>
                  <a:gd name="T192" fmla="*/ 212 h 21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26" h="212">
                    <a:moveTo>
                      <a:pt x="18" y="0"/>
                    </a:moveTo>
                    <a:lnTo>
                      <a:pt x="126" y="46"/>
                    </a:lnTo>
                    <a:lnTo>
                      <a:pt x="124" y="90"/>
                    </a:lnTo>
                    <a:lnTo>
                      <a:pt x="122" y="90"/>
                    </a:lnTo>
                    <a:lnTo>
                      <a:pt x="120" y="88"/>
                    </a:lnTo>
                    <a:lnTo>
                      <a:pt x="116" y="88"/>
                    </a:lnTo>
                    <a:lnTo>
                      <a:pt x="112" y="90"/>
                    </a:lnTo>
                    <a:lnTo>
                      <a:pt x="110" y="90"/>
                    </a:lnTo>
                    <a:lnTo>
                      <a:pt x="108" y="92"/>
                    </a:lnTo>
                    <a:lnTo>
                      <a:pt x="106" y="96"/>
                    </a:lnTo>
                    <a:lnTo>
                      <a:pt x="106" y="98"/>
                    </a:lnTo>
                    <a:lnTo>
                      <a:pt x="106" y="100"/>
                    </a:lnTo>
                    <a:lnTo>
                      <a:pt x="106" y="104"/>
                    </a:lnTo>
                    <a:lnTo>
                      <a:pt x="104" y="108"/>
                    </a:lnTo>
                    <a:lnTo>
                      <a:pt x="102" y="110"/>
                    </a:lnTo>
                    <a:lnTo>
                      <a:pt x="100" y="110"/>
                    </a:lnTo>
                    <a:lnTo>
                      <a:pt x="98" y="114"/>
                    </a:lnTo>
                    <a:lnTo>
                      <a:pt x="96" y="116"/>
                    </a:lnTo>
                    <a:lnTo>
                      <a:pt x="98" y="120"/>
                    </a:lnTo>
                    <a:lnTo>
                      <a:pt x="98" y="122"/>
                    </a:lnTo>
                    <a:lnTo>
                      <a:pt x="98" y="124"/>
                    </a:lnTo>
                    <a:lnTo>
                      <a:pt x="98" y="122"/>
                    </a:lnTo>
                    <a:lnTo>
                      <a:pt x="98" y="124"/>
                    </a:lnTo>
                    <a:lnTo>
                      <a:pt x="100" y="126"/>
                    </a:lnTo>
                    <a:lnTo>
                      <a:pt x="102" y="128"/>
                    </a:lnTo>
                    <a:lnTo>
                      <a:pt x="104" y="132"/>
                    </a:lnTo>
                    <a:lnTo>
                      <a:pt x="104" y="134"/>
                    </a:lnTo>
                    <a:lnTo>
                      <a:pt x="102" y="138"/>
                    </a:lnTo>
                    <a:lnTo>
                      <a:pt x="102" y="144"/>
                    </a:lnTo>
                    <a:lnTo>
                      <a:pt x="102" y="150"/>
                    </a:lnTo>
                    <a:lnTo>
                      <a:pt x="102" y="154"/>
                    </a:lnTo>
                    <a:lnTo>
                      <a:pt x="104" y="158"/>
                    </a:lnTo>
                    <a:lnTo>
                      <a:pt x="104" y="162"/>
                    </a:lnTo>
                    <a:lnTo>
                      <a:pt x="106" y="168"/>
                    </a:lnTo>
                    <a:lnTo>
                      <a:pt x="108" y="172"/>
                    </a:lnTo>
                    <a:lnTo>
                      <a:pt x="108" y="174"/>
                    </a:lnTo>
                    <a:lnTo>
                      <a:pt x="108" y="176"/>
                    </a:lnTo>
                    <a:lnTo>
                      <a:pt x="104" y="178"/>
                    </a:lnTo>
                    <a:lnTo>
                      <a:pt x="100" y="178"/>
                    </a:lnTo>
                    <a:lnTo>
                      <a:pt x="96" y="180"/>
                    </a:lnTo>
                    <a:lnTo>
                      <a:pt x="92" y="182"/>
                    </a:lnTo>
                    <a:lnTo>
                      <a:pt x="88" y="186"/>
                    </a:lnTo>
                    <a:lnTo>
                      <a:pt x="86" y="190"/>
                    </a:lnTo>
                    <a:lnTo>
                      <a:pt x="86" y="192"/>
                    </a:lnTo>
                    <a:lnTo>
                      <a:pt x="86" y="194"/>
                    </a:lnTo>
                    <a:lnTo>
                      <a:pt x="84" y="198"/>
                    </a:lnTo>
                    <a:lnTo>
                      <a:pt x="82" y="200"/>
                    </a:lnTo>
                    <a:lnTo>
                      <a:pt x="78" y="202"/>
                    </a:lnTo>
                    <a:lnTo>
                      <a:pt x="74" y="204"/>
                    </a:lnTo>
                    <a:lnTo>
                      <a:pt x="68" y="204"/>
                    </a:lnTo>
                    <a:lnTo>
                      <a:pt x="68" y="202"/>
                    </a:lnTo>
                    <a:lnTo>
                      <a:pt x="66" y="202"/>
                    </a:lnTo>
                    <a:lnTo>
                      <a:pt x="64" y="202"/>
                    </a:lnTo>
                    <a:lnTo>
                      <a:pt x="60" y="200"/>
                    </a:lnTo>
                    <a:lnTo>
                      <a:pt x="58" y="202"/>
                    </a:lnTo>
                    <a:lnTo>
                      <a:pt x="58" y="204"/>
                    </a:lnTo>
                    <a:lnTo>
                      <a:pt x="56" y="204"/>
                    </a:lnTo>
                    <a:lnTo>
                      <a:pt x="46" y="208"/>
                    </a:lnTo>
                    <a:lnTo>
                      <a:pt x="32" y="210"/>
                    </a:lnTo>
                    <a:lnTo>
                      <a:pt x="12" y="212"/>
                    </a:lnTo>
                    <a:lnTo>
                      <a:pt x="12" y="210"/>
                    </a:lnTo>
                    <a:lnTo>
                      <a:pt x="10" y="206"/>
                    </a:lnTo>
                    <a:lnTo>
                      <a:pt x="10" y="204"/>
                    </a:lnTo>
                    <a:lnTo>
                      <a:pt x="6" y="202"/>
                    </a:lnTo>
                    <a:lnTo>
                      <a:pt x="6" y="200"/>
                    </a:lnTo>
                    <a:lnTo>
                      <a:pt x="4" y="198"/>
                    </a:lnTo>
                    <a:lnTo>
                      <a:pt x="2" y="194"/>
                    </a:lnTo>
                    <a:lnTo>
                      <a:pt x="2" y="190"/>
                    </a:lnTo>
                    <a:lnTo>
                      <a:pt x="2" y="184"/>
                    </a:lnTo>
                    <a:lnTo>
                      <a:pt x="4" y="184"/>
                    </a:lnTo>
                    <a:lnTo>
                      <a:pt x="6" y="186"/>
                    </a:lnTo>
                    <a:lnTo>
                      <a:pt x="8" y="184"/>
                    </a:lnTo>
                    <a:lnTo>
                      <a:pt x="12" y="184"/>
                    </a:lnTo>
                    <a:lnTo>
                      <a:pt x="14" y="182"/>
                    </a:lnTo>
                    <a:lnTo>
                      <a:pt x="18" y="180"/>
                    </a:lnTo>
                    <a:lnTo>
                      <a:pt x="18" y="176"/>
                    </a:lnTo>
                    <a:lnTo>
                      <a:pt x="18" y="174"/>
                    </a:lnTo>
                    <a:lnTo>
                      <a:pt x="18" y="172"/>
                    </a:lnTo>
                    <a:lnTo>
                      <a:pt x="16" y="168"/>
                    </a:lnTo>
                    <a:lnTo>
                      <a:pt x="14" y="162"/>
                    </a:lnTo>
                    <a:lnTo>
                      <a:pt x="12" y="156"/>
                    </a:lnTo>
                    <a:lnTo>
                      <a:pt x="12" y="152"/>
                    </a:lnTo>
                    <a:lnTo>
                      <a:pt x="12" y="150"/>
                    </a:lnTo>
                    <a:lnTo>
                      <a:pt x="12" y="146"/>
                    </a:lnTo>
                    <a:lnTo>
                      <a:pt x="14" y="144"/>
                    </a:lnTo>
                    <a:lnTo>
                      <a:pt x="12" y="140"/>
                    </a:lnTo>
                    <a:lnTo>
                      <a:pt x="12" y="136"/>
                    </a:lnTo>
                    <a:lnTo>
                      <a:pt x="10" y="132"/>
                    </a:lnTo>
                    <a:lnTo>
                      <a:pt x="10" y="130"/>
                    </a:lnTo>
                    <a:lnTo>
                      <a:pt x="8" y="130"/>
                    </a:lnTo>
                    <a:lnTo>
                      <a:pt x="6" y="128"/>
                    </a:lnTo>
                    <a:lnTo>
                      <a:pt x="4" y="126"/>
                    </a:lnTo>
                    <a:lnTo>
                      <a:pt x="0" y="128"/>
                    </a:lnTo>
                    <a:lnTo>
                      <a:pt x="0" y="126"/>
                    </a:lnTo>
                    <a:lnTo>
                      <a:pt x="0" y="124"/>
                    </a:lnTo>
                    <a:lnTo>
                      <a:pt x="2" y="120"/>
                    </a:lnTo>
                    <a:lnTo>
                      <a:pt x="4" y="114"/>
                    </a:lnTo>
                    <a:lnTo>
                      <a:pt x="6" y="104"/>
                    </a:lnTo>
                    <a:lnTo>
                      <a:pt x="4" y="104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6" y="96"/>
                    </a:lnTo>
                    <a:lnTo>
                      <a:pt x="8" y="92"/>
                    </a:lnTo>
                    <a:lnTo>
                      <a:pt x="12" y="88"/>
                    </a:lnTo>
                    <a:lnTo>
                      <a:pt x="18" y="82"/>
                    </a:lnTo>
                    <a:lnTo>
                      <a:pt x="18" y="78"/>
                    </a:lnTo>
                    <a:lnTo>
                      <a:pt x="18" y="66"/>
                    </a:lnTo>
                    <a:lnTo>
                      <a:pt x="18" y="50"/>
                    </a:lnTo>
                    <a:lnTo>
                      <a:pt x="20" y="38"/>
                    </a:lnTo>
                    <a:lnTo>
                      <a:pt x="26" y="30"/>
                    </a:lnTo>
                    <a:lnTo>
                      <a:pt x="24" y="30"/>
                    </a:lnTo>
                    <a:lnTo>
                      <a:pt x="24" y="26"/>
                    </a:lnTo>
                    <a:lnTo>
                      <a:pt x="22" y="22"/>
                    </a:lnTo>
                    <a:lnTo>
                      <a:pt x="20" y="16"/>
                    </a:lnTo>
                    <a:lnTo>
                      <a:pt x="18" y="12"/>
                    </a:lnTo>
                    <a:lnTo>
                      <a:pt x="18" y="6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3200"/>
              </a:p>
            </p:txBody>
          </p:sp>
          <p:sp>
            <p:nvSpPr>
              <p:cNvPr id="144" name="Freeform 282"/>
              <p:cNvSpPr>
                <a:spLocks/>
              </p:cNvSpPr>
              <p:nvPr/>
            </p:nvSpPr>
            <p:spPr bwMode="gray">
              <a:xfrm>
                <a:off x="2944" y="2553"/>
                <a:ext cx="241" cy="250"/>
              </a:xfrm>
              <a:custGeom>
                <a:avLst/>
                <a:gdLst>
                  <a:gd name="T0" fmla="*/ 186 w 218"/>
                  <a:gd name="T1" fmla="*/ 4 h 250"/>
                  <a:gd name="T2" fmla="*/ 174 w 218"/>
                  <a:gd name="T3" fmla="*/ 16 h 250"/>
                  <a:gd name="T4" fmla="*/ 28 w 218"/>
                  <a:gd name="T5" fmla="*/ 22 h 250"/>
                  <a:gd name="T6" fmla="*/ 24 w 218"/>
                  <a:gd name="T7" fmla="*/ 82 h 250"/>
                  <a:gd name="T8" fmla="*/ 14 w 218"/>
                  <a:gd name="T9" fmla="*/ 84 h 250"/>
                  <a:gd name="T10" fmla="*/ 10 w 218"/>
                  <a:gd name="T11" fmla="*/ 90 h 250"/>
                  <a:gd name="T12" fmla="*/ 6 w 218"/>
                  <a:gd name="T13" fmla="*/ 100 h 250"/>
                  <a:gd name="T14" fmla="*/ 2 w 218"/>
                  <a:gd name="T15" fmla="*/ 106 h 250"/>
                  <a:gd name="T16" fmla="*/ 0 w 218"/>
                  <a:gd name="T17" fmla="*/ 110 h 250"/>
                  <a:gd name="T18" fmla="*/ 4 w 218"/>
                  <a:gd name="T19" fmla="*/ 122 h 250"/>
                  <a:gd name="T20" fmla="*/ 6 w 218"/>
                  <a:gd name="T21" fmla="*/ 128 h 250"/>
                  <a:gd name="T22" fmla="*/ 6 w 218"/>
                  <a:gd name="T23" fmla="*/ 136 h 250"/>
                  <a:gd name="T24" fmla="*/ 6 w 218"/>
                  <a:gd name="T25" fmla="*/ 152 h 250"/>
                  <a:gd name="T26" fmla="*/ 14 w 218"/>
                  <a:gd name="T27" fmla="*/ 174 h 250"/>
                  <a:gd name="T28" fmla="*/ 24 w 218"/>
                  <a:gd name="T29" fmla="*/ 186 h 250"/>
                  <a:gd name="T30" fmla="*/ 32 w 218"/>
                  <a:gd name="T31" fmla="*/ 196 h 250"/>
                  <a:gd name="T32" fmla="*/ 50 w 218"/>
                  <a:gd name="T33" fmla="*/ 222 h 250"/>
                  <a:gd name="T34" fmla="*/ 56 w 218"/>
                  <a:gd name="T35" fmla="*/ 230 h 250"/>
                  <a:gd name="T36" fmla="*/ 66 w 218"/>
                  <a:gd name="T37" fmla="*/ 238 h 250"/>
                  <a:gd name="T38" fmla="*/ 78 w 218"/>
                  <a:gd name="T39" fmla="*/ 240 h 250"/>
                  <a:gd name="T40" fmla="*/ 88 w 218"/>
                  <a:gd name="T41" fmla="*/ 250 h 250"/>
                  <a:gd name="T42" fmla="*/ 114 w 218"/>
                  <a:gd name="T43" fmla="*/ 250 h 250"/>
                  <a:gd name="T44" fmla="*/ 138 w 218"/>
                  <a:gd name="T45" fmla="*/ 250 h 250"/>
                  <a:gd name="T46" fmla="*/ 180 w 218"/>
                  <a:gd name="T47" fmla="*/ 244 h 250"/>
                  <a:gd name="T48" fmla="*/ 180 w 218"/>
                  <a:gd name="T49" fmla="*/ 222 h 250"/>
                  <a:gd name="T50" fmla="*/ 172 w 218"/>
                  <a:gd name="T51" fmla="*/ 210 h 250"/>
                  <a:gd name="T52" fmla="*/ 160 w 218"/>
                  <a:gd name="T53" fmla="*/ 196 h 250"/>
                  <a:gd name="T54" fmla="*/ 154 w 218"/>
                  <a:gd name="T55" fmla="*/ 192 h 250"/>
                  <a:gd name="T56" fmla="*/ 152 w 218"/>
                  <a:gd name="T57" fmla="*/ 184 h 250"/>
                  <a:gd name="T58" fmla="*/ 156 w 218"/>
                  <a:gd name="T59" fmla="*/ 176 h 250"/>
                  <a:gd name="T60" fmla="*/ 156 w 218"/>
                  <a:gd name="T61" fmla="*/ 158 h 250"/>
                  <a:gd name="T62" fmla="*/ 160 w 218"/>
                  <a:gd name="T63" fmla="*/ 150 h 250"/>
                  <a:gd name="T64" fmla="*/ 176 w 218"/>
                  <a:gd name="T65" fmla="*/ 130 h 250"/>
                  <a:gd name="T66" fmla="*/ 188 w 218"/>
                  <a:gd name="T67" fmla="*/ 108 h 250"/>
                  <a:gd name="T68" fmla="*/ 192 w 218"/>
                  <a:gd name="T69" fmla="*/ 94 h 250"/>
                  <a:gd name="T70" fmla="*/ 200 w 218"/>
                  <a:gd name="T71" fmla="*/ 82 h 250"/>
                  <a:gd name="T72" fmla="*/ 208 w 218"/>
                  <a:gd name="T73" fmla="*/ 78 h 250"/>
                  <a:gd name="T74" fmla="*/ 216 w 218"/>
                  <a:gd name="T75" fmla="*/ 70 h 250"/>
                  <a:gd name="T76" fmla="*/ 218 w 218"/>
                  <a:gd name="T77" fmla="*/ 66 h 250"/>
                  <a:gd name="T78" fmla="*/ 212 w 218"/>
                  <a:gd name="T79" fmla="*/ 54 h 250"/>
                  <a:gd name="T80" fmla="*/ 204 w 218"/>
                  <a:gd name="T81" fmla="*/ 40 h 250"/>
                  <a:gd name="T82" fmla="*/ 200 w 218"/>
                  <a:gd name="T83" fmla="*/ 32 h 250"/>
                  <a:gd name="T84" fmla="*/ 200 w 218"/>
                  <a:gd name="T85" fmla="*/ 22 h 250"/>
                  <a:gd name="T86" fmla="*/ 192 w 218"/>
                  <a:gd name="T87" fmla="*/ 8 h 2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18"/>
                  <a:gd name="T133" fmla="*/ 0 h 250"/>
                  <a:gd name="T134" fmla="*/ 218 w 218"/>
                  <a:gd name="T135" fmla="*/ 250 h 2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18" h="250">
                    <a:moveTo>
                      <a:pt x="188" y="0"/>
                    </a:moveTo>
                    <a:lnTo>
                      <a:pt x="188" y="2"/>
                    </a:lnTo>
                    <a:lnTo>
                      <a:pt x="186" y="4"/>
                    </a:lnTo>
                    <a:lnTo>
                      <a:pt x="184" y="8"/>
                    </a:lnTo>
                    <a:lnTo>
                      <a:pt x="180" y="12"/>
                    </a:lnTo>
                    <a:lnTo>
                      <a:pt x="174" y="16"/>
                    </a:lnTo>
                    <a:lnTo>
                      <a:pt x="168" y="20"/>
                    </a:lnTo>
                    <a:lnTo>
                      <a:pt x="160" y="22"/>
                    </a:lnTo>
                    <a:lnTo>
                      <a:pt x="28" y="22"/>
                    </a:lnTo>
                    <a:lnTo>
                      <a:pt x="28" y="84"/>
                    </a:lnTo>
                    <a:lnTo>
                      <a:pt x="28" y="82"/>
                    </a:lnTo>
                    <a:lnTo>
                      <a:pt x="24" y="82"/>
                    </a:lnTo>
                    <a:lnTo>
                      <a:pt x="20" y="82"/>
                    </a:lnTo>
                    <a:lnTo>
                      <a:pt x="18" y="82"/>
                    </a:lnTo>
                    <a:lnTo>
                      <a:pt x="14" y="84"/>
                    </a:lnTo>
                    <a:lnTo>
                      <a:pt x="10" y="86"/>
                    </a:lnTo>
                    <a:lnTo>
                      <a:pt x="10" y="90"/>
                    </a:lnTo>
                    <a:lnTo>
                      <a:pt x="8" y="94"/>
                    </a:lnTo>
                    <a:lnTo>
                      <a:pt x="8" y="98"/>
                    </a:lnTo>
                    <a:lnTo>
                      <a:pt x="6" y="100"/>
                    </a:lnTo>
                    <a:lnTo>
                      <a:pt x="6" y="102"/>
                    </a:lnTo>
                    <a:lnTo>
                      <a:pt x="4" y="104"/>
                    </a:lnTo>
                    <a:lnTo>
                      <a:pt x="2" y="106"/>
                    </a:lnTo>
                    <a:lnTo>
                      <a:pt x="0" y="108"/>
                    </a:lnTo>
                    <a:lnTo>
                      <a:pt x="0" y="110"/>
                    </a:lnTo>
                    <a:lnTo>
                      <a:pt x="0" y="114"/>
                    </a:lnTo>
                    <a:lnTo>
                      <a:pt x="2" y="118"/>
                    </a:lnTo>
                    <a:lnTo>
                      <a:pt x="4" y="122"/>
                    </a:lnTo>
                    <a:lnTo>
                      <a:pt x="6" y="124"/>
                    </a:lnTo>
                    <a:lnTo>
                      <a:pt x="6" y="128"/>
                    </a:lnTo>
                    <a:lnTo>
                      <a:pt x="6" y="132"/>
                    </a:lnTo>
                    <a:lnTo>
                      <a:pt x="6" y="136"/>
                    </a:lnTo>
                    <a:lnTo>
                      <a:pt x="4" y="140"/>
                    </a:lnTo>
                    <a:lnTo>
                      <a:pt x="4" y="146"/>
                    </a:lnTo>
                    <a:lnTo>
                      <a:pt x="6" y="152"/>
                    </a:lnTo>
                    <a:lnTo>
                      <a:pt x="12" y="170"/>
                    </a:lnTo>
                    <a:lnTo>
                      <a:pt x="14" y="174"/>
                    </a:lnTo>
                    <a:lnTo>
                      <a:pt x="16" y="178"/>
                    </a:lnTo>
                    <a:lnTo>
                      <a:pt x="20" y="182"/>
                    </a:lnTo>
                    <a:lnTo>
                      <a:pt x="24" y="186"/>
                    </a:lnTo>
                    <a:lnTo>
                      <a:pt x="26" y="190"/>
                    </a:lnTo>
                    <a:lnTo>
                      <a:pt x="30" y="194"/>
                    </a:lnTo>
                    <a:lnTo>
                      <a:pt x="32" y="196"/>
                    </a:lnTo>
                    <a:lnTo>
                      <a:pt x="38" y="204"/>
                    </a:lnTo>
                    <a:lnTo>
                      <a:pt x="44" y="214"/>
                    </a:lnTo>
                    <a:lnTo>
                      <a:pt x="50" y="222"/>
                    </a:lnTo>
                    <a:lnTo>
                      <a:pt x="54" y="228"/>
                    </a:lnTo>
                    <a:lnTo>
                      <a:pt x="54" y="230"/>
                    </a:lnTo>
                    <a:lnTo>
                      <a:pt x="56" y="230"/>
                    </a:lnTo>
                    <a:lnTo>
                      <a:pt x="60" y="234"/>
                    </a:lnTo>
                    <a:lnTo>
                      <a:pt x="62" y="236"/>
                    </a:lnTo>
                    <a:lnTo>
                      <a:pt x="66" y="238"/>
                    </a:lnTo>
                    <a:lnTo>
                      <a:pt x="72" y="240"/>
                    </a:lnTo>
                    <a:lnTo>
                      <a:pt x="76" y="240"/>
                    </a:lnTo>
                    <a:lnTo>
                      <a:pt x="78" y="240"/>
                    </a:lnTo>
                    <a:lnTo>
                      <a:pt x="80" y="242"/>
                    </a:lnTo>
                    <a:lnTo>
                      <a:pt x="84" y="244"/>
                    </a:lnTo>
                    <a:lnTo>
                      <a:pt x="88" y="250"/>
                    </a:lnTo>
                    <a:lnTo>
                      <a:pt x="92" y="250"/>
                    </a:lnTo>
                    <a:lnTo>
                      <a:pt x="102" y="250"/>
                    </a:lnTo>
                    <a:lnTo>
                      <a:pt x="114" y="250"/>
                    </a:lnTo>
                    <a:lnTo>
                      <a:pt x="122" y="250"/>
                    </a:lnTo>
                    <a:lnTo>
                      <a:pt x="126" y="250"/>
                    </a:lnTo>
                    <a:lnTo>
                      <a:pt x="138" y="250"/>
                    </a:lnTo>
                    <a:lnTo>
                      <a:pt x="152" y="248"/>
                    </a:lnTo>
                    <a:lnTo>
                      <a:pt x="168" y="246"/>
                    </a:lnTo>
                    <a:lnTo>
                      <a:pt x="180" y="244"/>
                    </a:lnTo>
                    <a:lnTo>
                      <a:pt x="184" y="240"/>
                    </a:lnTo>
                    <a:lnTo>
                      <a:pt x="182" y="222"/>
                    </a:lnTo>
                    <a:lnTo>
                      <a:pt x="180" y="222"/>
                    </a:lnTo>
                    <a:lnTo>
                      <a:pt x="178" y="218"/>
                    </a:lnTo>
                    <a:lnTo>
                      <a:pt x="176" y="214"/>
                    </a:lnTo>
                    <a:lnTo>
                      <a:pt x="172" y="210"/>
                    </a:lnTo>
                    <a:lnTo>
                      <a:pt x="168" y="204"/>
                    </a:lnTo>
                    <a:lnTo>
                      <a:pt x="164" y="200"/>
                    </a:lnTo>
                    <a:lnTo>
                      <a:pt x="160" y="196"/>
                    </a:lnTo>
                    <a:lnTo>
                      <a:pt x="158" y="194"/>
                    </a:lnTo>
                    <a:lnTo>
                      <a:pt x="156" y="194"/>
                    </a:lnTo>
                    <a:lnTo>
                      <a:pt x="154" y="192"/>
                    </a:lnTo>
                    <a:lnTo>
                      <a:pt x="152" y="190"/>
                    </a:lnTo>
                    <a:lnTo>
                      <a:pt x="152" y="188"/>
                    </a:lnTo>
                    <a:lnTo>
                      <a:pt x="152" y="184"/>
                    </a:lnTo>
                    <a:lnTo>
                      <a:pt x="156" y="182"/>
                    </a:lnTo>
                    <a:lnTo>
                      <a:pt x="156" y="180"/>
                    </a:lnTo>
                    <a:lnTo>
                      <a:pt x="156" y="176"/>
                    </a:lnTo>
                    <a:lnTo>
                      <a:pt x="156" y="172"/>
                    </a:lnTo>
                    <a:lnTo>
                      <a:pt x="156" y="166"/>
                    </a:lnTo>
                    <a:lnTo>
                      <a:pt x="156" y="158"/>
                    </a:lnTo>
                    <a:lnTo>
                      <a:pt x="158" y="154"/>
                    </a:lnTo>
                    <a:lnTo>
                      <a:pt x="160" y="150"/>
                    </a:lnTo>
                    <a:lnTo>
                      <a:pt x="164" y="144"/>
                    </a:lnTo>
                    <a:lnTo>
                      <a:pt x="168" y="136"/>
                    </a:lnTo>
                    <a:lnTo>
                      <a:pt x="176" y="130"/>
                    </a:lnTo>
                    <a:lnTo>
                      <a:pt x="178" y="128"/>
                    </a:lnTo>
                    <a:lnTo>
                      <a:pt x="182" y="118"/>
                    </a:lnTo>
                    <a:lnTo>
                      <a:pt x="188" y="108"/>
                    </a:lnTo>
                    <a:lnTo>
                      <a:pt x="188" y="98"/>
                    </a:lnTo>
                    <a:lnTo>
                      <a:pt x="190" y="96"/>
                    </a:lnTo>
                    <a:lnTo>
                      <a:pt x="192" y="94"/>
                    </a:lnTo>
                    <a:lnTo>
                      <a:pt x="194" y="90"/>
                    </a:lnTo>
                    <a:lnTo>
                      <a:pt x="198" y="86"/>
                    </a:lnTo>
                    <a:lnTo>
                      <a:pt x="200" y="82"/>
                    </a:lnTo>
                    <a:lnTo>
                      <a:pt x="204" y="80"/>
                    </a:lnTo>
                    <a:lnTo>
                      <a:pt x="206" y="78"/>
                    </a:lnTo>
                    <a:lnTo>
                      <a:pt x="208" y="78"/>
                    </a:lnTo>
                    <a:lnTo>
                      <a:pt x="212" y="76"/>
                    </a:lnTo>
                    <a:lnTo>
                      <a:pt x="214" y="72"/>
                    </a:lnTo>
                    <a:lnTo>
                      <a:pt x="216" y="70"/>
                    </a:lnTo>
                    <a:lnTo>
                      <a:pt x="218" y="68"/>
                    </a:lnTo>
                    <a:lnTo>
                      <a:pt x="218" y="66"/>
                    </a:lnTo>
                    <a:lnTo>
                      <a:pt x="216" y="64"/>
                    </a:lnTo>
                    <a:lnTo>
                      <a:pt x="214" y="60"/>
                    </a:lnTo>
                    <a:lnTo>
                      <a:pt x="212" y="54"/>
                    </a:lnTo>
                    <a:lnTo>
                      <a:pt x="210" y="50"/>
                    </a:lnTo>
                    <a:lnTo>
                      <a:pt x="206" y="44"/>
                    </a:lnTo>
                    <a:lnTo>
                      <a:pt x="204" y="40"/>
                    </a:lnTo>
                    <a:lnTo>
                      <a:pt x="204" y="38"/>
                    </a:lnTo>
                    <a:lnTo>
                      <a:pt x="202" y="34"/>
                    </a:lnTo>
                    <a:lnTo>
                      <a:pt x="200" y="32"/>
                    </a:lnTo>
                    <a:lnTo>
                      <a:pt x="200" y="28"/>
                    </a:lnTo>
                    <a:lnTo>
                      <a:pt x="200" y="22"/>
                    </a:lnTo>
                    <a:lnTo>
                      <a:pt x="198" y="18"/>
                    </a:lnTo>
                    <a:lnTo>
                      <a:pt x="196" y="12"/>
                    </a:lnTo>
                    <a:lnTo>
                      <a:pt x="192" y="8"/>
                    </a:lnTo>
                    <a:lnTo>
                      <a:pt x="18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3200"/>
              </a:p>
            </p:txBody>
          </p:sp>
          <p:sp>
            <p:nvSpPr>
              <p:cNvPr id="145" name="Freeform 286"/>
              <p:cNvSpPr>
                <a:spLocks/>
              </p:cNvSpPr>
              <p:nvPr/>
            </p:nvSpPr>
            <p:spPr bwMode="gray">
              <a:xfrm>
                <a:off x="2788" y="2797"/>
                <a:ext cx="97" cy="122"/>
              </a:xfrm>
              <a:custGeom>
                <a:avLst/>
                <a:gdLst>
                  <a:gd name="T0" fmla="*/ 10 w 88"/>
                  <a:gd name="T1" fmla="*/ 120 h 122"/>
                  <a:gd name="T2" fmla="*/ 12 w 88"/>
                  <a:gd name="T3" fmla="*/ 122 h 122"/>
                  <a:gd name="T4" fmla="*/ 10 w 88"/>
                  <a:gd name="T5" fmla="*/ 120 h 122"/>
                  <a:gd name="T6" fmla="*/ 0 w 88"/>
                  <a:gd name="T7" fmla="*/ 104 h 122"/>
                  <a:gd name="T8" fmla="*/ 2 w 88"/>
                  <a:gd name="T9" fmla="*/ 102 h 122"/>
                  <a:gd name="T10" fmla="*/ 6 w 88"/>
                  <a:gd name="T11" fmla="*/ 98 h 122"/>
                  <a:gd name="T12" fmla="*/ 8 w 88"/>
                  <a:gd name="T13" fmla="*/ 96 h 122"/>
                  <a:gd name="T14" fmla="*/ 14 w 88"/>
                  <a:gd name="T15" fmla="*/ 92 h 122"/>
                  <a:gd name="T16" fmla="*/ 20 w 88"/>
                  <a:gd name="T17" fmla="*/ 84 h 122"/>
                  <a:gd name="T18" fmla="*/ 24 w 88"/>
                  <a:gd name="T19" fmla="*/ 90 h 122"/>
                  <a:gd name="T20" fmla="*/ 32 w 88"/>
                  <a:gd name="T21" fmla="*/ 88 h 122"/>
                  <a:gd name="T22" fmla="*/ 44 w 88"/>
                  <a:gd name="T23" fmla="*/ 84 h 122"/>
                  <a:gd name="T24" fmla="*/ 48 w 88"/>
                  <a:gd name="T25" fmla="*/ 82 h 122"/>
                  <a:gd name="T26" fmla="*/ 48 w 88"/>
                  <a:gd name="T27" fmla="*/ 78 h 122"/>
                  <a:gd name="T28" fmla="*/ 50 w 88"/>
                  <a:gd name="T29" fmla="*/ 66 h 122"/>
                  <a:gd name="T30" fmla="*/ 44 w 88"/>
                  <a:gd name="T31" fmla="*/ 58 h 122"/>
                  <a:gd name="T32" fmla="*/ 44 w 88"/>
                  <a:gd name="T33" fmla="*/ 56 h 122"/>
                  <a:gd name="T34" fmla="*/ 44 w 88"/>
                  <a:gd name="T35" fmla="*/ 50 h 122"/>
                  <a:gd name="T36" fmla="*/ 46 w 88"/>
                  <a:gd name="T37" fmla="*/ 48 h 122"/>
                  <a:gd name="T38" fmla="*/ 48 w 88"/>
                  <a:gd name="T39" fmla="*/ 46 h 122"/>
                  <a:gd name="T40" fmla="*/ 50 w 88"/>
                  <a:gd name="T41" fmla="*/ 40 h 122"/>
                  <a:gd name="T42" fmla="*/ 48 w 88"/>
                  <a:gd name="T43" fmla="*/ 34 h 122"/>
                  <a:gd name="T44" fmla="*/ 30 w 88"/>
                  <a:gd name="T45" fmla="*/ 32 h 122"/>
                  <a:gd name="T46" fmla="*/ 28 w 88"/>
                  <a:gd name="T47" fmla="*/ 24 h 122"/>
                  <a:gd name="T48" fmla="*/ 32 w 88"/>
                  <a:gd name="T49" fmla="*/ 22 h 122"/>
                  <a:gd name="T50" fmla="*/ 56 w 88"/>
                  <a:gd name="T51" fmla="*/ 20 h 122"/>
                  <a:gd name="T52" fmla="*/ 72 w 88"/>
                  <a:gd name="T53" fmla="*/ 22 h 122"/>
                  <a:gd name="T54" fmla="*/ 72 w 88"/>
                  <a:gd name="T55" fmla="*/ 18 h 122"/>
                  <a:gd name="T56" fmla="*/ 72 w 88"/>
                  <a:gd name="T57" fmla="*/ 12 h 122"/>
                  <a:gd name="T58" fmla="*/ 78 w 88"/>
                  <a:gd name="T59" fmla="*/ 6 h 122"/>
                  <a:gd name="T60" fmla="*/ 82 w 88"/>
                  <a:gd name="T61" fmla="*/ 4 h 122"/>
                  <a:gd name="T62" fmla="*/ 86 w 88"/>
                  <a:gd name="T63" fmla="*/ 0 h 122"/>
                  <a:gd name="T64" fmla="*/ 88 w 88"/>
                  <a:gd name="T65" fmla="*/ 0 h 122"/>
                  <a:gd name="T66" fmla="*/ 88 w 88"/>
                  <a:gd name="T67" fmla="*/ 10 h 122"/>
                  <a:gd name="T68" fmla="*/ 88 w 88"/>
                  <a:gd name="T69" fmla="*/ 14 h 122"/>
                  <a:gd name="T70" fmla="*/ 86 w 88"/>
                  <a:gd name="T71" fmla="*/ 24 h 122"/>
                  <a:gd name="T72" fmla="*/ 86 w 88"/>
                  <a:gd name="T73" fmla="*/ 34 h 122"/>
                  <a:gd name="T74" fmla="*/ 86 w 88"/>
                  <a:gd name="T75" fmla="*/ 40 h 122"/>
                  <a:gd name="T76" fmla="*/ 86 w 88"/>
                  <a:gd name="T77" fmla="*/ 48 h 122"/>
                  <a:gd name="T78" fmla="*/ 84 w 88"/>
                  <a:gd name="T79" fmla="*/ 60 h 122"/>
                  <a:gd name="T80" fmla="*/ 80 w 88"/>
                  <a:gd name="T81" fmla="*/ 68 h 122"/>
                  <a:gd name="T82" fmla="*/ 78 w 88"/>
                  <a:gd name="T83" fmla="*/ 72 h 122"/>
                  <a:gd name="T84" fmla="*/ 74 w 88"/>
                  <a:gd name="T85" fmla="*/ 82 h 122"/>
                  <a:gd name="T86" fmla="*/ 70 w 88"/>
                  <a:gd name="T87" fmla="*/ 92 h 122"/>
                  <a:gd name="T88" fmla="*/ 66 w 88"/>
                  <a:gd name="T89" fmla="*/ 98 h 122"/>
                  <a:gd name="T90" fmla="*/ 64 w 88"/>
                  <a:gd name="T91" fmla="*/ 102 h 122"/>
                  <a:gd name="T92" fmla="*/ 60 w 88"/>
                  <a:gd name="T93" fmla="*/ 110 h 122"/>
                  <a:gd name="T94" fmla="*/ 56 w 88"/>
                  <a:gd name="T95" fmla="*/ 112 h 122"/>
                  <a:gd name="T96" fmla="*/ 50 w 88"/>
                  <a:gd name="T97" fmla="*/ 112 h 122"/>
                  <a:gd name="T98" fmla="*/ 44 w 88"/>
                  <a:gd name="T99" fmla="*/ 112 h 122"/>
                  <a:gd name="T100" fmla="*/ 38 w 88"/>
                  <a:gd name="T101" fmla="*/ 116 h 122"/>
                  <a:gd name="T102" fmla="*/ 34 w 88"/>
                  <a:gd name="T103" fmla="*/ 114 h 122"/>
                  <a:gd name="T104" fmla="*/ 32 w 88"/>
                  <a:gd name="T105" fmla="*/ 112 h 122"/>
                  <a:gd name="T106" fmla="*/ 28 w 88"/>
                  <a:gd name="T107" fmla="*/ 112 h 122"/>
                  <a:gd name="T108" fmla="*/ 18 w 88"/>
                  <a:gd name="T109" fmla="*/ 116 h 122"/>
                  <a:gd name="T110" fmla="*/ 10 w 88"/>
                  <a:gd name="T111" fmla="*/ 120 h 12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88"/>
                  <a:gd name="T169" fmla="*/ 0 h 122"/>
                  <a:gd name="T170" fmla="*/ 88 w 88"/>
                  <a:gd name="T171" fmla="*/ 122 h 12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88" h="122">
                    <a:moveTo>
                      <a:pt x="10" y="120"/>
                    </a:moveTo>
                    <a:lnTo>
                      <a:pt x="10" y="120"/>
                    </a:lnTo>
                    <a:lnTo>
                      <a:pt x="12" y="122"/>
                    </a:lnTo>
                    <a:lnTo>
                      <a:pt x="10" y="120"/>
                    </a:lnTo>
                    <a:lnTo>
                      <a:pt x="0" y="108"/>
                    </a:lnTo>
                    <a:lnTo>
                      <a:pt x="0" y="104"/>
                    </a:lnTo>
                    <a:lnTo>
                      <a:pt x="2" y="102"/>
                    </a:lnTo>
                    <a:lnTo>
                      <a:pt x="4" y="100"/>
                    </a:lnTo>
                    <a:lnTo>
                      <a:pt x="6" y="98"/>
                    </a:lnTo>
                    <a:lnTo>
                      <a:pt x="6" y="96"/>
                    </a:lnTo>
                    <a:lnTo>
                      <a:pt x="8" y="96"/>
                    </a:lnTo>
                    <a:lnTo>
                      <a:pt x="10" y="92"/>
                    </a:lnTo>
                    <a:lnTo>
                      <a:pt x="14" y="92"/>
                    </a:lnTo>
                    <a:lnTo>
                      <a:pt x="18" y="90"/>
                    </a:lnTo>
                    <a:lnTo>
                      <a:pt x="20" y="84"/>
                    </a:lnTo>
                    <a:lnTo>
                      <a:pt x="22" y="90"/>
                    </a:lnTo>
                    <a:lnTo>
                      <a:pt x="24" y="90"/>
                    </a:lnTo>
                    <a:lnTo>
                      <a:pt x="28" y="90"/>
                    </a:lnTo>
                    <a:lnTo>
                      <a:pt x="32" y="88"/>
                    </a:lnTo>
                    <a:lnTo>
                      <a:pt x="38" y="86"/>
                    </a:lnTo>
                    <a:lnTo>
                      <a:pt x="44" y="84"/>
                    </a:lnTo>
                    <a:lnTo>
                      <a:pt x="46" y="82"/>
                    </a:lnTo>
                    <a:lnTo>
                      <a:pt x="48" y="82"/>
                    </a:lnTo>
                    <a:lnTo>
                      <a:pt x="48" y="80"/>
                    </a:lnTo>
                    <a:lnTo>
                      <a:pt x="48" y="78"/>
                    </a:lnTo>
                    <a:lnTo>
                      <a:pt x="50" y="74"/>
                    </a:lnTo>
                    <a:lnTo>
                      <a:pt x="50" y="66"/>
                    </a:lnTo>
                    <a:lnTo>
                      <a:pt x="50" y="58"/>
                    </a:lnTo>
                    <a:lnTo>
                      <a:pt x="44" y="58"/>
                    </a:lnTo>
                    <a:lnTo>
                      <a:pt x="44" y="56"/>
                    </a:lnTo>
                    <a:lnTo>
                      <a:pt x="44" y="52"/>
                    </a:lnTo>
                    <a:lnTo>
                      <a:pt x="44" y="50"/>
                    </a:lnTo>
                    <a:lnTo>
                      <a:pt x="44" y="48"/>
                    </a:lnTo>
                    <a:lnTo>
                      <a:pt x="46" y="48"/>
                    </a:lnTo>
                    <a:lnTo>
                      <a:pt x="48" y="48"/>
                    </a:lnTo>
                    <a:lnTo>
                      <a:pt x="48" y="46"/>
                    </a:lnTo>
                    <a:lnTo>
                      <a:pt x="48" y="42"/>
                    </a:lnTo>
                    <a:lnTo>
                      <a:pt x="50" y="40"/>
                    </a:lnTo>
                    <a:lnTo>
                      <a:pt x="50" y="36"/>
                    </a:lnTo>
                    <a:lnTo>
                      <a:pt x="48" y="34"/>
                    </a:lnTo>
                    <a:lnTo>
                      <a:pt x="30" y="32"/>
                    </a:lnTo>
                    <a:lnTo>
                      <a:pt x="28" y="28"/>
                    </a:lnTo>
                    <a:lnTo>
                      <a:pt x="28" y="24"/>
                    </a:lnTo>
                    <a:lnTo>
                      <a:pt x="28" y="22"/>
                    </a:lnTo>
                    <a:lnTo>
                      <a:pt x="32" y="22"/>
                    </a:lnTo>
                    <a:lnTo>
                      <a:pt x="42" y="22"/>
                    </a:lnTo>
                    <a:lnTo>
                      <a:pt x="56" y="20"/>
                    </a:lnTo>
                    <a:lnTo>
                      <a:pt x="66" y="20"/>
                    </a:lnTo>
                    <a:lnTo>
                      <a:pt x="72" y="22"/>
                    </a:lnTo>
                    <a:lnTo>
                      <a:pt x="72" y="20"/>
                    </a:lnTo>
                    <a:lnTo>
                      <a:pt x="72" y="18"/>
                    </a:lnTo>
                    <a:lnTo>
                      <a:pt x="70" y="16"/>
                    </a:lnTo>
                    <a:lnTo>
                      <a:pt x="72" y="12"/>
                    </a:lnTo>
                    <a:lnTo>
                      <a:pt x="74" y="8"/>
                    </a:lnTo>
                    <a:lnTo>
                      <a:pt x="78" y="6"/>
                    </a:lnTo>
                    <a:lnTo>
                      <a:pt x="80" y="6"/>
                    </a:lnTo>
                    <a:lnTo>
                      <a:pt x="82" y="4"/>
                    </a:lnTo>
                    <a:lnTo>
                      <a:pt x="84" y="2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88" y="4"/>
                    </a:lnTo>
                    <a:lnTo>
                      <a:pt x="88" y="10"/>
                    </a:lnTo>
                    <a:lnTo>
                      <a:pt x="88" y="14"/>
                    </a:lnTo>
                    <a:lnTo>
                      <a:pt x="88" y="18"/>
                    </a:lnTo>
                    <a:lnTo>
                      <a:pt x="86" y="24"/>
                    </a:lnTo>
                    <a:lnTo>
                      <a:pt x="86" y="28"/>
                    </a:lnTo>
                    <a:lnTo>
                      <a:pt x="86" y="34"/>
                    </a:lnTo>
                    <a:lnTo>
                      <a:pt x="86" y="38"/>
                    </a:lnTo>
                    <a:lnTo>
                      <a:pt x="86" y="40"/>
                    </a:lnTo>
                    <a:lnTo>
                      <a:pt x="86" y="44"/>
                    </a:lnTo>
                    <a:lnTo>
                      <a:pt x="86" y="48"/>
                    </a:lnTo>
                    <a:lnTo>
                      <a:pt x="84" y="54"/>
                    </a:lnTo>
                    <a:lnTo>
                      <a:pt x="84" y="60"/>
                    </a:lnTo>
                    <a:lnTo>
                      <a:pt x="82" y="66"/>
                    </a:lnTo>
                    <a:lnTo>
                      <a:pt x="80" y="68"/>
                    </a:lnTo>
                    <a:lnTo>
                      <a:pt x="80" y="70"/>
                    </a:lnTo>
                    <a:lnTo>
                      <a:pt x="78" y="72"/>
                    </a:lnTo>
                    <a:lnTo>
                      <a:pt x="76" y="78"/>
                    </a:lnTo>
                    <a:lnTo>
                      <a:pt x="74" y="82"/>
                    </a:lnTo>
                    <a:lnTo>
                      <a:pt x="72" y="88"/>
                    </a:lnTo>
                    <a:lnTo>
                      <a:pt x="70" y="92"/>
                    </a:lnTo>
                    <a:lnTo>
                      <a:pt x="68" y="96"/>
                    </a:lnTo>
                    <a:lnTo>
                      <a:pt x="66" y="98"/>
                    </a:lnTo>
                    <a:lnTo>
                      <a:pt x="66" y="100"/>
                    </a:lnTo>
                    <a:lnTo>
                      <a:pt x="64" y="102"/>
                    </a:lnTo>
                    <a:lnTo>
                      <a:pt x="62" y="106"/>
                    </a:lnTo>
                    <a:lnTo>
                      <a:pt x="60" y="110"/>
                    </a:lnTo>
                    <a:lnTo>
                      <a:pt x="56" y="112"/>
                    </a:lnTo>
                    <a:lnTo>
                      <a:pt x="54" y="112"/>
                    </a:lnTo>
                    <a:lnTo>
                      <a:pt x="50" y="112"/>
                    </a:lnTo>
                    <a:lnTo>
                      <a:pt x="46" y="110"/>
                    </a:lnTo>
                    <a:lnTo>
                      <a:pt x="44" y="112"/>
                    </a:lnTo>
                    <a:lnTo>
                      <a:pt x="42" y="112"/>
                    </a:lnTo>
                    <a:lnTo>
                      <a:pt x="38" y="116"/>
                    </a:lnTo>
                    <a:lnTo>
                      <a:pt x="34" y="114"/>
                    </a:lnTo>
                    <a:lnTo>
                      <a:pt x="34" y="112"/>
                    </a:lnTo>
                    <a:lnTo>
                      <a:pt x="32" y="112"/>
                    </a:lnTo>
                    <a:lnTo>
                      <a:pt x="30" y="112"/>
                    </a:lnTo>
                    <a:lnTo>
                      <a:pt x="28" y="112"/>
                    </a:lnTo>
                    <a:lnTo>
                      <a:pt x="24" y="114"/>
                    </a:lnTo>
                    <a:lnTo>
                      <a:pt x="18" y="116"/>
                    </a:lnTo>
                    <a:lnTo>
                      <a:pt x="10" y="120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3200"/>
              </a:p>
            </p:txBody>
          </p:sp>
          <p:sp>
            <p:nvSpPr>
              <p:cNvPr id="146" name="Freeform 287"/>
              <p:cNvSpPr>
                <a:spLocks/>
              </p:cNvSpPr>
              <p:nvPr/>
            </p:nvSpPr>
            <p:spPr bwMode="gray">
              <a:xfrm>
                <a:off x="2799" y="2937"/>
                <a:ext cx="143" cy="156"/>
              </a:xfrm>
              <a:custGeom>
                <a:avLst/>
                <a:gdLst>
                  <a:gd name="T0" fmla="*/ 24 w 130"/>
                  <a:gd name="T1" fmla="*/ 2 h 156"/>
                  <a:gd name="T2" fmla="*/ 42 w 130"/>
                  <a:gd name="T3" fmla="*/ 0 h 156"/>
                  <a:gd name="T4" fmla="*/ 56 w 130"/>
                  <a:gd name="T5" fmla="*/ 0 h 156"/>
                  <a:gd name="T6" fmla="*/ 86 w 130"/>
                  <a:gd name="T7" fmla="*/ 26 h 156"/>
                  <a:gd name="T8" fmla="*/ 86 w 130"/>
                  <a:gd name="T9" fmla="*/ 18 h 156"/>
                  <a:gd name="T10" fmla="*/ 88 w 130"/>
                  <a:gd name="T11" fmla="*/ 14 h 156"/>
                  <a:gd name="T12" fmla="*/ 102 w 130"/>
                  <a:gd name="T13" fmla="*/ 18 h 156"/>
                  <a:gd name="T14" fmla="*/ 112 w 130"/>
                  <a:gd name="T15" fmla="*/ 24 h 156"/>
                  <a:gd name="T16" fmla="*/ 112 w 130"/>
                  <a:gd name="T17" fmla="*/ 34 h 156"/>
                  <a:gd name="T18" fmla="*/ 114 w 130"/>
                  <a:gd name="T19" fmla="*/ 38 h 156"/>
                  <a:gd name="T20" fmla="*/ 116 w 130"/>
                  <a:gd name="T21" fmla="*/ 48 h 156"/>
                  <a:gd name="T22" fmla="*/ 114 w 130"/>
                  <a:gd name="T23" fmla="*/ 56 h 156"/>
                  <a:gd name="T24" fmla="*/ 114 w 130"/>
                  <a:gd name="T25" fmla="*/ 60 h 156"/>
                  <a:gd name="T26" fmla="*/ 128 w 130"/>
                  <a:gd name="T27" fmla="*/ 62 h 156"/>
                  <a:gd name="T28" fmla="*/ 128 w 130"/>
                  <a:gd name="T29" fmla="*/ 70 h 156"/>
                  <a:gd name="T30" fmla="*/ 128 w 130"/>
                  <a:gd name="T31" fmla="*/ 82 h 156"/>
                  <a:gd name="T32" fmla="*/ 128 w 130"/>
                  <a:gd name="T33" fmla="*/ 88 h 156"/>
                  <a:gd name="T34" fmla="*/ 112 w 130"/>
                  <a:gd name="T35" fmla="*/ 136 h 156"/>
                  <a:gd name="T36" fmla="*/ 114 w 130"/>
                  <a:gd name="T37" fmla="*/ 138 h 156"/>
                  <a:gd name="T38" fmla="*/ 118 w 130"/>
                  <a:gd name="T39" fmla="*/ 144 h 156"/>
                  <a:gd name="T40" fmla="*/ 130 w 130"/>
                  <a:gd name="T41" fmla="*/ 152 h 156"/>
                  <a:gd name="T42" fmla="*/ 126 w 130"/>
                  <a:gd name="T43" fmla="*/ 152 h 156"/>
                  <a:gd name="T44" fmla="*/ 116 w 130"/>
                  <a:gd name="T45" fmla="*/ 154 h 156"/>
                  <a:gd name="T46" fmla="*/ 106 w 130"/>
                  <a:gd name="T47" fmla="*/ 156 h 156"/>
                  <a:gd name="T48" fmla="*/ 100 w 130"/>
                  <a:gd name="T49" fmla="*/ 156 h 156"/>
                  <a:gd name="T50" fmla="*/ 92 w 130"/>
                  <a:gd name="T51" fmla="*/ 156 h 156"/>
                  <a:gd name="T52" fmla="*/ 82 w 130"/>
                  <a:gd name="T53" fmla="*/ 154 h 156"/>
                  <a:gd name="T54" fmla="*/ 76 w 130"/>
                  <a:gd name="T55" fmla="*/ 150 h 156"/>
                  <a:gd name="T56" fmla="*/ 30 w 130"/>
                  <a:gd name="T57" fmla="*/ 150 h 156"/>
                  <a:gd name="T58" fmla="*/ 24 w 130"/>
                  <a:gd name="T59" fmla="*/ 150 h 156"/>
                  <a:gd name="T60" fmla="*/ 20 w 130"/>
                  <a:gd name="T61" fmla="*/ 144 h 156"/>
                  <a:gd name="T62" fmla="*/ 16 w 130"/>
                  <a:gd name="T63" fmla="*/ 142 h 156"/>
                  <a:gd name="T64" fmla="*/ 6 w 130"/>
                  <a:gd name="T65" fmla="*/ 142 h 156"/>
                  <a:gd name="T66" fmla="*/ 2 w 130"/>
                  <a:gd name="T67" fmla="*/ 140 h 156"/>
                  <a:gd name="T68" fmla="*/ 6 w 130"/>
                  <a:gd name="T69" fmla="*/ 118 h 156"/>
                  <a:gd name="T70" fmla="*/ 10 w 130"/>
                  <a:gd name="T71" fmla="*/ 100 h 156"/>
                  <a:gd name="T72" fmla="*/ 12 w 130"/>
                  <a:gd name="T73" fmla="*/ 94 h 156"/>
                  <a:gd name="T74" fmla="*/ 16 w 130"/>
                  <a:gd name="T75" fmla="*/ 82 h 156"/>
                  <a:gd name="T76" fmla="*/ 24 w 130"/>
                  <a:gd name="T77" fmla="*/ 68 h 156"/>
                  <a:gd name="T78" fmla="*/ 26 w 130"/>
                  <a:gd name="T79" fmla="*/ 68 h 156"/>
                  <a:gd name="T80" fmla="*/ 28 w 130"/>
                  <a:gd name="T81" fmla="*/ 66 h 156"/>
                  <a:gd name="T82" fmla="*/ 28 w 130"/>
                  <a:gd name="T83" fmla="*/ 58 h 156"/>
                  <a:gd name="T84" fmla="*/ 26 w 130"/>
                  <a:gd name="T85" fmla="*/ 46 h 156"/>
                  <a:gd name="T86" fmla="*/ 14 w 130"/>
                  <a:gd name="T87" fmla="*/ 16 h 156"/>
                  <a:gd name="T88" fmla="*/ 6 w 130"/>
                  <a:gd name="T89" fmla="*/ 4 h 15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30"/>
                  <a:gd name="T136" fmla="*/ 0 h 156"/>
                  <a:gd name="T137" fmla="*/ 130 w 130"/>
                  <a:gd name="T138" fmla="*/ 156 h 15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30" h="156">
                    <a:moveTo>
                      <a:pt x="6" y="4"/>
                    </a:moveTo>
                    <a:lnTo>
                      <a:pt x="24" y="2"/>
                    </a:lnTo>
                    <a:lnTo>
                      <a:pt x="32" y="0"/>
                    </a:lnTo>
                    <a:lnTo>
                      <a:pt x="42" y="0"/>
                    </a:lnTo>
                    <a:lnTo>
                      <a:pt x="52" y="0"/>
                    </a:lnTo>
                    <a:lnTo>
                      <a:pt x="56" y="0"/>
                    </a:lnTo>
                    <a:lnTo>
                      <a:pt x="64" y="24"/>
                    </a:lnTo>
                    <a:lnTo>
                      <a:pt x="86" y="26"/>
                    </a:lnTo>
                    <a:lnTo>
                      <a:pt x="86" y="22"/>
                    </a:lnTo>
                    <a:lnTo>
                      <a:pt x="86" y="18"/>
                    </a:lnTo>
                    <a:lnTo>
                      <a:pt x="88" y="14"/>
                    </a:lnTo>
                    <a:lnTo>
                      <a:pt x="102" y="12"/>
                    </a:lnTo>
                    <a:lnTo>
                      <a:pt x="102" y="18"/>
                    </a:lnTo>
                    <a:lnTo>
                      <a:pt x="112" y="18"/>
                    </a:lnTo>
                    <a:lnTo>
                      <a:pt x="112" y="24"/>
                    </a:lnTo>
                    <a:lnTo>
                      <a:pt x="112" y="28"/>
                    </a:lnTo>
                    <a:lnTo>
                      <a:pt x="112" y="34"/>
                    </a:lnTo>
                    <a:lnTo>
                      <a:pt x="114" y="38"/>
                    </a:lnTo>
                    <a:lnTo>
                      <a:pt x="116" y="42"/>
                    </a:lnTo>
                    <a:lnTo>
                      <a:pt x="116" y="48"/>
                    </a:lnTo>
                    <a:lnTo>
                      <a:pt x="116" y="52"/>
                    </a:lnTo>
                    <a:lnTo>
                      <a:pt x="114" y="56"/>
                    </a:lnTo>
                    <a:lnTo>
                      <a:pt x="114" y="60"/>
                    </a:lnTo>
                    <a:lnTo>
                      <a:pt x="128" y="62"/>
                    </a:lnTo>
                    <a:lnTo>
                      <a:pt x="128" y="66"/>
                    </a:lnTo>
                    <a:lnTo>
                      <a:pt x="128" y="70"/>
                    </a:lnTo>
                    <a:lnTo>
                      <a:pt x="128" y="76"/>
                    </a:lnTo>
                    <a:lnTo>
                      <a:pt x="128" y="82"/>
                    </a:lnTo>
                    <a:lnTo>
                      <a:pt x="128" y="86"/>
                    </a:lnTo>
                    <a:lnTo>
                      <a:pt x="128" y="88"/>
                    </a:lnTo>
                    <a:lnTo>
                      <a:pt x="112" y="90"/>
                    </a:lnTo>
                    <a:lnTo>
                      <a:pt x="112" y="136"/>
                    </a:lnTo>
                    <a:lnTo>
                      <a:pt x="114" y="138"/>
                    </a:lnTo>
                    <a:lnTo>
                      <a:pt x="116" y="140"/>
                    </a:lnTo>
                    <a:lnTo>
                      <a:pt x="118" y="144"/>
                    </a:lnTo>
                    <a:lnTo>
                      <a:pt x="124" y="148"/>
                    </a:lnTo>
                    <a:lnTo>
                      <a:pt x="130" y="152"/>
                    </a:lnTo>
                    <a:lnTo>
                      <a:pt x="126" y="152"/>
                    </a:lnTo>
                    <a:lnTo>
                      <a:pt x="122" y="152"/>
                    </a:lnTo>
                    <a:lnTo>
                      <a:pt x="116" y="154"/>
                    </a:lnTo>
                    <a:lnTo>
                      <a:pt x="110" y="154"/>
                    </a:lnTo>
                    <a:lnTo>
                      <a:pt x="106" y="156"/>
                    </a:lnTo>
                    <a:lnTo>
                      <a:pt x="102" y="156"/>
                    </a:lnTo>
                    <a:lnTo>
                      <a:pt x="100" y="156"/>
                    </a:lnTo>
                    <a:lnTo>
                      <a:pt x="98" y="156"/>
                    </a:lnTo>
                    <a:lnTo>
                      <a:pt x="92" y="156"/>
                    </a:lnTo>
                    <a:lnTo>
                      <a:pt x="88" y="154"/>
                    </a:lnTo>
                    <a:lnTo>
                      <a:pt x="82" y="154"/>
                    </a:lnTo>
                    <a:lnTo>
                      <a:pt x="78" y="152"/>
                    </a:lnTo>
                    <a:lnTo>
                      <a:pt x="76" y="150"/>
                    </a:lnTo>
                    <a:lnTo>
                      <a:pt x="32" y="150"/>
                    </a:lnTo>
                    <a:lnTo>
                      <a:pt x="30" y="150"/>
                    </a:lnTo>
                    <a:lnTo>
                      <a:pt x="28" y="150"/>
                    </a:lnTo>
                    <a:lnTo>
                      <a:pt x="24" y="150"/>
                    </a:lnTo>
                    <a:lnTo>
                      <a:pt x="22" y="148"/>
                    </a:lnTo>
                    <a:lnTo>
                      <a:pt x="20" y="144"/>
                    </a:lnTo>
                    <a:lnTo>
                      <a:pt x="18" y="144"/>
                    </a:lnTo>
                    <a:lnTo>
                      <a:pt x="16" y="142"/>
                    </a:lnTo>
                    <a:lnTo>
                      <a:pt x="12" y="142"/>
                    </a:lnTo>
                    <a:lnTo>
                      <a:pt x="6" y="142"/>
                    </a:lnTo>
                    <a:lnTo>
                      <a:pt x="0" y="144"/>
                    </a:lnTo>
                    <a:lnTo>
                      <a:pt x="2" y="140"/>
                    </a:lnTo>
                    <a:lnTo>
                      <a:pt x="4" y="130"/>
                    </a:lnTo>
                    <a:lnTo>
                      <a:pt x="6" y="118"/>
                    </a:lnTo>
                    <a:lnTo>
                      <a:pt x="10" y="108"/>
                    </a:lnTo>
                    <a:lnTo>
                      <a:pt x="10" y="100"/>
                    </a:lnTo>
                    <a:lnTo>
                      <a:pt x="10" y="98"/>
                    </a:lnTo>
                    <a:lnTo>
                      <a:pt x="12" y="94"/>
                    </a:lnTo>
                    <a:lnTo>
                      <a:pt x="14" y="90"/>
                    </a:lnTo>
                    <a:lnTo>
                      <a:pt x="16" y="82"/>
                    </a:lnTo>
                    <a:lnTo>
                      <a:pt x="20" y="76"/>
                    </a:lnTo>
                    <a:lnTo>
                      <a:pt x="24" y="68"/>
                    </a:lnTo>
                    <a:lnTo>
                      <a:pt x="26" y="68"/>
                    </a:lnTo>
                    <a:lnTo>
                      <a:pt x="28" y="66"/>
                    </a:lnTo>
                    <a:lnTo>
                      <a:pt x="28" y="62"/>
                    </a:lnTo>
                    <a:lnTo>
                      <a:pt x="28" y="58"/>
                    </a:lnTo>
                    <a:lnTo>
                      <a:pt x="28" y="54"/>
                    </a:lnTo>
                    <a:lnTo>
                      <a:pt x="26" y="46"/>
                    </a:lnTo>
                    <a:lnTo>
                      <a:pt x="24" y="38"/>
                    </a:lnTo>
                    <a:lnTo>
                      <a:pt x="14" y="16"/>
                    </a:lnTo>
                    <a:lnTo>
                      <a:pt x="6" y="10"/>
                    </a:lnTo>
                    <a:lnTo>
                      <a:pt x="6" y="4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3200"/>
              </a:p>
            </p:txBody>
          </p:sp>
          <p:sp>
            <p:nvSpPr>
              <p:cNvPr id="147" name="Freeform 289"/>
              <p:cNvSpPr>
                <a:spLocks/>
              </p:cNvSpPr>
              <p:nvPr/>
            </p:nvSpPr>
            <p:spPr bwMode="gray">
              <a:xfrm>
                <a:off x="2922" y="2971"/>
                <a:ext cx="214" cy="120"/>
              </a:xfrm>
              <a:custGeom>
                <a:avLst/>
                <a:gdLst>
                  <a:gd name="T0" fmla="*/ 142 w 194"/>
                  <a:gd name="T1" fmla="*/ 2 h 120"/>
                  <a:gd name="T2" fmla="*/ 138 w 194"/>
                  <a:gd name="T3" fmla="*/ 2 h 120"/>
                  <a:gd name="T4" fmla="*/ 132 w 194"/>
                  <a:gd name="T5" fmla="*/ 2 h 120"/>
                  <a:gd name="T6" fmla="*/ 124 w 194"/>
                  <a:gd name="T7" fmla="*/ 4 h 120"/>
                  <a:gd name="T8" fmla="*/ 120 w 194"/>
                  <a:gd name="T9" fmla="*/ 8 h 120"/>
                  <a:gd name="T10" fmla="*/ 118 w 194"/>
                  <a:gd name="T11" fmla="*/ 18 h 120"/>
                  <a:gd name="T12" fmla="*/ 120 w 194"/>
                  <a:gd name="T13" fmla="*/ 22 h 120"/>
                  <a:gd name="T14" fmla="*/ 124 w 194"/>
                  <a:gd name="T15" fmla="*/ 32 h 120"/>
                  <a:gd name="T16" fmla="*/ 128 w 194"/>
                  <a:gd name="T17" fmla="*/ 42 h 120"/>
                  <a:gd name="T18" fmla="*/ 132 w 194"/>
                  <a:gd name="T19" fmla="*/ 48 h 120"/>
                  <a:gd name="T20" fmla="*/ 146 w 194"/>
                  <a:gd name="T21" fmla="*/ 64 h 120"/>
                  <a:gd name="T22" fmla="*/ 130 w 194"/>
                  <a:gd name="T23" fmla="*/ 62 h 120"/>
                  <a:gd name="T24" fmla="*/ 106 w 194"/>
                  <a:gd name="T25" fmla="*/ 38 h 120"/>
                  <a:gd name="T26" fmla="*/ 104 w 194"/>
                  <a:gd name="T27" fmla="*/ 40 h 120"/>
                  <a:gd name="T28" fmla="*/ 100 w 194"/>
                  <a:gd name="T29" fmla="*/ 38 h 120"/>
                  <a:gd name="T30" fmla="*/ 98 w 194"/>
                  <a:gd name="T31" fmla="*/ 32 h 120"/>
                  <a:gd name="T32" fmla="*/ 96 w 194"/>
                  <a:gd name="T33" fmla="*/ 36 h 120"/>
                  <a:gd name="T34" fmla="*/ 92 w 194"/>
                  <a:gd name="T35" fmla="*/ 38 h 120"/>
                  <a:gd name="T36" fmla="*/ 84 w 194"/>
                  <a:gd name="T37" fmla="*/ 38 h 120"/>
                  <a:gd name="T38" fmla="*/ 62 w 194"/>
                  <a:gd name="T39" fmla="*/ 34 h 120"/>
                  <a:gd name="T40" fmla="*/ 54 w 194"/>
                  <a:gd name="T41" fmla="*/ 32 h 120"/>
                  <a:gd name="T42" fmla="*/ 50 w 194"/>
                  <a:gd name="T43" fmla="*/ 30 h 120"/>
                  <a:gd name="T44" fmla="*/ 48 w 194"/>
                  <a:gd name="T45" fmla="*/ 28 h 120"/>
                  <a:gd name="T46" fmla="*/ 46 w 194"/>
                  <a:gd name="T47" fmla="*/ 26 h 120"/>
                  <a:gd name="T48" fmla="*/ 38 w 194"/>
                  <a:gd name="T49" fmla="*/ 26 h 120"/>
                  <a:gd name="T50" fmla="*/ 32 w 194"/>
                  <a:gd name="T51" fmla="*/ 26 h 120"/>
                  <a:gd name="T52" fmla="*/ 22 w 194"/>
                  <a:gd name="T53" fmla="*/ 26 h 120"/>
                  <a:gd name="T54" fmla="*/ 16 w 194"/>
                  <a:gd name="T55" fmla="*/ 28 h 120"/>
                  <a:gd name="T56" fmla="*/ 16 w 194"/>
                  <a:gd name="T57" fmla="*/ 38 h 120"/>
                  <a:gd name="T58" fmla="*/ 14 w 194"/>
                  <a:gd name="T59" fmla="*/ 48 h 120"/>
                  <a:gd name="T60" fmla="*/ 16 w 194"/>
                  <a:gd name="T61" fmla="*/ 54 h 120"/>
                  <a:gd name="T62" fmla="*/ 0 w 194"/>
                  <a:gd name="T63" fmla="*/ 102 h 120"/>
                  <a:gd name="T64" fmla="*/ 2 w 194"/>
                  <a:gd name="T65" fmla="*/ 104 h 120"/>
                  <a:gd name="T66" fmla="*/ 8 w 194"/>
                  <a:gd name="T67" fmla="*/ 112 h 120"/>
                  <a:gd name="T68" fmla="*/ 18 w 194"/>
                  <a:gd name="T69" fmla="*/ 118 h 120"/>
                  <a:gd name="T70" fmla="*/ 24 w 194"/>
                  <a:gd name="T71" fmla="*/ 116 h 120"/>
                  <a:gd name="T72" fmla="*/ 36 w 194"/>
                  <a:gd name="T73" fmla="*/ 116 h 120"/>
                  <a:gd name="T74" fmla="*/ 48 w 194"/>
                  <a:gd name="T75" fmla="*/ 116 h 120"/>
                  <a:gd name="T76" fmla="*/ 60 w 194"/>
                  <a:gd name="T77" fmla="*/ 118 h 120"/>
                  <a:gd name="T78" fmla="*/ 72 w 194"/>
                  <a:gd name="T79" fmla="*/ 120 h 120"/>
                  <a:gd name="T80" fmla="*/ 82 w 194"/>
                  <a:gd name="T81" fmla="*/ 120 h 120"/>
                  <a:gd name="T82" fmla="*/ 102 w 194"/>
                  <a:gd name="T83" fmla="*/ 118 h 120"/>
                  <a:gd name="T84" fmla="*/ 114 w 194"/>
                  <a:gd name="T85" fmla="*/ 104 h 120"/>
                  <a:gd name="T86" fmla="*/ 192 w 194"/>
                  <a:gd name="T87" fmla="*/ 64 h 120"/>
                  <a:gd name="T88" fmla="*/ 194 w 194"/>
                  <a:gd name="T89" fmla="*/ 50 h 120"/>
                  <a:gd name="T90" fmla="*/ 190 w 194"/>
                  <a:gd name="T91" fmla="*/ 34 h 120"/>
                  <a:gd name="T92" fmla="*/ 174 w 194"/>
                  <a:gd name="T93" fmla="*/ 10 h 120"/>
                  <a:gd name="T94" fmla="*/ 142 w 194"/>
                  <a:gd name="T95" fmla="*/ 0 h 12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94"/>
                  <a:gd name="T145" fmla="*/ 0 h 120"/>
                  <a:gd name="T146" fmla="*/ 194 w 194"/>
                  <a:gd name="T147" fmla="*/ 120 h 12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94" h="120">
                    <a:moveTo>
                      <a:pt x="142" y="0"/>
                    </a:moveTo>
                    <a:lnTo>
                      <a:pt x="142" y="2"/>
                    </a:lnTo>
                    <a:lnTo>
                      <a:pt x="140" y="2"/>
                    </a:lnTo>
                    <a:lnTo>
                      <a:pt x="138" y="2"/>
                    </a:lnTo>
                    <a:lnTo>
                      <a:pt x="134" y="2"/>
                    </a:lnTo>
                    <a:lnTo>
                      <a:pt x="132" y="2"/>
                    </a:lnTo>
                    <a:lnTo>
                      <a:pt x="128" y="2"/>
                    </a:lnTo>
                    <a:lnTo>
                      <a:pt x="124" y="4"/>
                    </a:lnTo>
                    <a:lnTo>
                      <a:pt x="122" y="6"/>
                    </a:lnTo>
                    <a:lnTo>
                      <a:pt x="120" y="8"/>
                    </a:lnTo>
                    <a:lnTo>
                      <a:pt x="118" y="12"/>
                    </a:lnTo>
                    <a:lnTo>
                      <a:pt x="118" y="18"/>
                    </a:lnTo>
                    <a:lnTo>
                      <a:pt x="120" y="22"/>
                    </a:lnTo>
                    <a:lnTo>
                      <a:pt x="122" y="26"/>
                    </a:lnTo>
                    <a:lnTo>
                      <a:pt x="124" y="32"/>
                    </a:lnTo>
                    <a:lnTo>
                      <a:pt x="126" y="36"/>
                    </a:lnTo>
                    <a:lnTo>
                      <a:pt x="128" y="42"/>
                    </a:lnTo>
                    <a:lnTo>
                      <a:pt x="130" y="46"/>
                    </a:lnTo>
                    <a:lnTo>
                      <a:pt x="132" y="48"/>
                    </a:lnTo>
                    <a:lnTo>
                      <a:pt x="146" y="50"/>
                    </a:lnTo>
                    <a:lnTo>
                      <a:pt x="146" y="64"/>
                    </a:lnTo>
                    <a:lnTo>
                      <a:pt x="142" y="66"/>
                    </a:lnTo>
                    <a:lnTo>
                      <a:pt x="130" y="62"/>
                    </a:lnTo>
                    <a:lnTo>
                      <a:pt x="114" y="52"/>
                    </a:lnTo>
                    <a:lnTo>
                      <a:pt x="106" y="38"/>
                    </a:lnTo>
                    <a:lnTo>
                      <a:pt x="106" y="40"/>
                    </a:lnTo>
                    <a:lnTo>
                      <a:pt x="104" y="40"/>
                    </a:lnTo>
                    <a:lnTo>
                      <a:pt x="102" y="38"/>
                    </a:lnTo>
                    <a:lnTo>
                      <a:pt x="100" y="38"/>
                    </a:lnTo>
                    <a:lnTo>
                      <a:pt x="98" y="36"/>
                    </a:lnTo>
                    <a:lnTo>
                      <a:pt x="98" y="32"/>
                    </a:lnTo>
                    <a:lnTo>
                      <a:pt x="98" y="34"/>
                    </a:lnTo>
                    <a:lnTo>
                      <a:pt x="96" y="36"/>
                    </a:lnTo>
                    <a:lnTo>
                      <a:pt x="96" y="38"/>
                    </a:lnTo>
                    <a:lnTo>
                      <a:pt x="92" y="38"/>
                    </a:lnTo>
                    <a:lnTo>
                      <a:pt x="90" y="38"/>
                    </a:lnTo>
                    <a:lnTo>
                      <a:pt x="84" y="38"/>
                    </a:lnTo>
                    <a:lnTo>
                      <a:pt x="74" y="36"/>
                    </a:lnTo>
                    <a:lnTo>
                      <a:pt x="62" y="34"/>
                    </a:lnTo>
                    <a:lnTo>
                      <a:pt x="56" y="32"/>
                    </a:lnTo>
                    <a:lnTo>
                      <a:pt x="54" y="32"/>
                    </a:lnTo>
                    <a:lnTo>
                      <a:pt x="52" y="30"/>
                    </a:lnTo>
                    <a:lnTo>
                      <a:pt x="50" y="30"/>
                    </a:lnTo>
                    <a:lnTo>
                      <a:pt x="50" y="28"/>
                    </a:lnTo>
                    <a:lnTo>
                      <a:pt x="48" y="28"/>
                    </a:lnTo>
                    <a:lnTo>
                      <a:pt x="46" y="26"/>
                    </a:lnTo>
                    <a:lnTo>
                      <a:pt x="42" y="26"/>
                    </a:lnTo>
                    <a:lnTo>
                      <a:pt x="38" y="26"/>
                    </a:lnTo>
                    <a:lnTo>
                      <a:pt x="36" y="26"/>
                    </a:lnTo>
                    <a:lnTo>
                      <a:pt x="32" y="26"/>
                    </a:lnTo>
                    <a:lnTo>
                      <a:pt x="28" y="26"/>
                    </a:lnTo>
                    <a:lnTo>
                      <a:pt x="22" y="26"/>
                    </a:lnTo>
                    <a:lnTo>
                      <a:pt x="16" y="28"/>
                    </a:lnTo>
                    <a:lnTo>
                      <a:pt x="16" y="32"/>
                    </a:lnTo>
                    <a:lnTo>
                      <a:pt x="16" y="38"/>
                    </a:lnTo>
                    <a:lnTo>
                      <a:pt x="14" y="42"/>
                    </a:lnTo>
                    <a:lnTo>
                      <a:pt x="14" y="48"/>
                    </a:lnTo>
                    <a:lnTo>
                      <a:pt x="16" y="52"/>
                    </a:lnTo>
                    <a:lnTo>
                      <a:pt x="16" y="54"/>
                    </a:lnTo>
                    <a:lnTo>
                      <a:pt x="0" y="56"/>
                    </a:lnTo>
                    <a:lnTo>
                      <a:pt x="0" y="102"/>
                    </a:lnTo>
                    <a:lnTo>
                      <a:pt x="2" y="104"/>
                    </a:lnTo>
                    <a:lnTo>
                      <a:pt x="4" y="108"/>
                    </a:lnTo>
                    <a:lnTo>
                      <a:pt x="8" y="112"/>
                    </a:lnTo>
                    <a:lnTo>
                      <a:pt x="12" y="114"/>
                    </a:lnTo>
                    <a:lnTo>
                      <a:pt x="18" y="118"/>
                    </a:lnTo>
                    <a:lnTo>
                      <a:pt x="20" y="118"/>
                    </a:lnTo>
                    <a:lnTo>
                      <a:pt x="24" y="116"/>
                    </a:lnTo>
                    <a:lnTo>
                      <a:pt x="30" y="116"/>
                    </a:lnTo>
                    <a:lnTo>
                      <a:pt x="36" y="116"/>
                    </a:lnTo>
                    <a:lnTo>
                      <a:pt x="46" y="116"/>
                    </a:lnTo>
                    <a:lnTo>
                      <a:pt x="48" y="116"/>
                    </a:lnTo>
                    <a:lnTo>
                      <a:pt x="54" y="116"/>
                    </a:lnTo>
                    <a:lnTo>
                      <a:pt x="60" y="118"/>
                    </a:lnTo>
                    <a:lnTo>
                      <a:pt x="66" y="118"/>
                    </a:lnTo>
                    <a:lnTo>
                      <a:pt x="72" y="120"/>
                    </a:lnTo>
                    <a:lnTo>
                      <a:pt x="78" y="120"/>
                    </a:lnTo>
                    <a:lnTo>
                      <a:pt x="82" y="120"/>
                    </a:lnTo>
                    <a:lnTo>
                      <a:pt x="90" y="120"/>
                    </a:lnTo>
                    <a:lnTo>
                      <a:pt x="102" y="118"/>
                    </a:lnTo>
                    <a:lnTo>
                      <a:pt x="110" y="114"/>
                    </a:lnTo>
                    <a:lnTo>
                      <a:pt x="114" y="104"/>
                    </a:lnTo>
                    <a:lnTo>
                      <a:pt x="192" y="88"/>
                    </a:lnTo>
                    <a:lnTo>
                      <a:pt x="192" y="64"/>
                    </a:lnTo>
                    <a:lnTo>
                      <a:pt x="190" y="56"/>
                    </a:lnTo>
                    <a:lnTo>
                      <a:pt x="194" y="50"/>
                    </a:lnTo>
                    <a:lnTo>
                      <a:pt x="194" y="46"/>
                    </a:lnTo>
                    <a:lnTo>
                      <a:pt x="190" y="34"/>
                    </a:lnTo>
                    <a:lnTo>
                      <a:pt x="184" y="20"/>
                    </a:lnTo>
                    <a:lnTo>
                      <a:pt x="174" y="10"/>
                    </a:lnTo>
                    <a:lnTo>
                      <a:pt x="160" y="4"/>
                    </a:lnTo>
                    <a:lnTo>
                      <a:pt x="14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3200"/>
              </a:p>
            </p:txBody>
          </p:sp>
          <p:sp>
            <p:nvSpPr>
              <p:cNvPr id="148" name="Freeform 290"/>
              <p:cNvSpPr>
                <a:spLocks/>
              </p:cNvSpPr>
              <p:nvPr/>
            </p:nvSpPr>
            <p:spPr bwMode="gray">
              <a:xfrm>
                <a:off x="2796" y="3079"/>
                <a:ext cx="212" cy="166"/>
              </a:xfrm>
              <a:custGeom>
                <a:avLst/>
                <a:gdLst>
                  <a:gd name="T0" fmla="*/ 130 w 192"/>
                  <a:gd name="T1" fmla="*/ 10 h 166"/>
                  <a:gd name="T2" fmla="*/ 122 w 192"/>
                  <a:gd name="T3" fmla="*/ 10 h 166"/>
                  <a:gd name="T4" fmla="*/ 112 w 192"/>
                  <a:gd name="T5" fmla="*/ 12 h 166"/>
                  <a:gd name="T6" fmla="*/ 104 w 192"/>
                  <a:gd name="T7" fmla="*/ 14 h 166"/>
                  <a:gd name="T8" fmla="*/ 98 w 192"/>
                  <a:gd name="T9" fmla="*/ 14 h 166"/>
                  <a:gd name="T10" fmla="*/ 88 w 192"/>
                  <a:gd name="T11" fmla="*/ 12 h 166"/>
                  <a:gd name="T12" fmla="*/ 80 w 192"/>
                  <a:gd name="T13" fmla="*/ 10 h 166"/>
                  <a:gd name="T14" fmla="*/ 34 w 192"/>
                  <a:gd name="T15" fmla="*/ 8 h 166"/>
                  <a:gd name="T16" fmla="*/ 30 w 192"/>
                  <a:gd name="T17" fmla="*/ 8 h 166"/>
                  <a:gd name="T18" fmla="*/ 24 w 192"/>
                  <a:gd name="T19" fmla="*/ 6 h 166"/>
                  <a:gd name="T20" fmla="*/ 20 w 192"/>
                  <a:gd name="T21" fmla="*/ 2 h 166"/>
                  <a:gd name="T22" fmla="*/ 14 w 192"/>
                  <a:gd name="T23" fmla="*/ 0 h 166"/>
                  <a:gd name="T24" fmla="*/ 2 w 192"/>
                  <a:gd name="T25" fmla="*/ 2 h 166"/>
                  <a:gd name="T26" fmla="*/ 2 w 192"/>
                  <a:gd name="T27" fmla="*/ 12 h 166"/>
                  <a:gd name="T28" fmla="*/ 12 w 192"/>
                  <a:gd name="T29" fmla="*/ 32 h 166"/>
                  <a:gd name="T30" fmla="*/ 18 w 192"/>
                  <a:gd name="T31" fmla="*/ 54 h 166"/>
                  <a:gd name="T32" fmla="*/ 24 w 192"/>
                  <a:gd name="T33" fmla="*/ 72 h 166"/>
                  <a:gd name="T34" fmla="*/ 34 w 192"/>
                  <a:gd name="T35" fmla="*/ 110 h 166"/>
                  <a:gd name="T36" fmla="*/ 46 w 192"/>
                  <a:gd name="T37" fmla="*/ 136 h 166"/>
                  <a:gd name="T38" fmla="*/ 48 w 192"/>
                  <a:gd name="T39" fmla="*/ 140 h 166"/>
                  <a:gd name="T40" fmla="*/ 52 w 192"/>
                  <a:gd name="T41" fmla="*/ 148 h 166"/>
                  <a:gd name="T42" fmla="*/ 58 w 192"/>
                  <a:gd name="T43" fmla="*/ 158 h 166"/>
                  <a:gd name="T44" fmla="*/ 60 w 192"/>
                  <a:gd name="T45" fmla="*/ 164 h 166"/>
                  <a:gd name="T46" fmla="*/ 72 w 192"/>
                  <a:gd name="T47" fmla="*/ 160 h 166"/>
                  <a:gd name="T48" fmla="*/ 74 w 192"/>
                  <a:gd name="T49" fmla="*/ 156 h 166"/>
                  <a:gd name="T50" fmla="*/ 76 w 192"/>
                  <a:gd name="T51" fmla="*/ 152 h 166"/>
                  <a:gd name="T52" fmla="*/ 78 w 192"/>
                  <a:gd name="T53" fmla="*/ 150 h 166"/>
                  <a:gd name="T54" fmla="*/ 82 w 192"/>
                  <a:gd name="T55" fmla="*/ 152 h 166"/>
                  <a:gd name="T56" fmla="*/ 82 w 192"/>
                  <a:gd name="T57" fmla="*/ 156 h 166"/>
                  <a:gd name="T58" fmla="*/ 82 w 192"/>
                  <a:gd name="T59" fmla="*/ 162 h 166"/>
                  <a:gd name="T60" fmla="*/ 86 w 192"/>
                  <a:gd name="T61" fmla="*/ 164 h 166"/>
                  <a:gd name="T62" fmla="*/ 94 w 192"/>
                  <a:gd name="T63" fmla="*/ 164 h 166"/>
                  <a:gd name="T64" fmla="*/ 104 w 192"/>
                  <a:gd name="T65" fmla="*/ 166 h 166"/>
                  <a:gd name="T66" fmla="*/ 112 w 192"/>
                  <a:gd name="T67" fmla="*/ 162 h 166"/>
                  <a:gd name="T68" fmla="*/ 114 w 192"/>
                  <a:gd name="T69" fmla="*/ 60 h 166"/>
                  <a:gd name="T70" fmla="*/ 128 w 192"/>
                  <a:gd name="T71" fmla="*/ 16 h 166"/>
                  <a:gd name="T72" fmla="*/ 144 w 192"/>
                  <a:gd name="T73" fmla="*/ 16 h 166"/>
                  <a:gd name="T74" fmla="*/ 164 w 192"/>
                  <a:gd name="T75" fmla="*/ 16 h 166"/>
                  <a:gd name="T76" fmla="*/ 168 w 192"/>
                  <a:gd name="T77" fmla="*/ 18 h 166"/>
                  <a:gd name="T78" fmla="*/ 170 w 192"/>
                  <a:gd name="T79" fmla="*/ 22 h 166"/>
                  <a:gd name="T80" fmla="*/ 172 w 192"/>
                  <a:gd name="T81" fmla="*/ 20 h 166"/>
                  <a:gd name="T82" fmla="*/ 182 w 192"/>
                  <a:gd name="T83" fmla="*/ 16 h 166"/>
                  <a:gd name="T84" fmla="*/ 190 w 192"/>
                  <a:gd name="T85" fmla="*/ 12 h 166"/>
                  <a:gd name="T86" fmla="*/ 188 w 192"/>
                  <a:gd name="T87" fmla="*/ 12 h 166"/>
                  <a:gd name="T88" fmla="*/ 166 w 192"/>
                  <a:gd name="T89" fmla="*/ 8 h 166"/>
                  <a:gd name="T90" fmla="*/ 132 w 192"/>
                  <a:gd name="T91" fmla="*/ 10 h 16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92"/>
                  <a:gd name="T139" fmla="*/ 0 h 166"/>
                  <a:gd name="T140" fmla="*/ 192 w 192"/>
                  <a:gd name="T141" fmla="*/ 166 h 16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92" h="166">
                    <a:moveTo>
                      <a:pt x="132" y="10"/>
                    </a:moveTo>
                    <a:lnTo>
                      <a:pt x="130" y="10"/>
                    </a:lnTo>
                    <a:lnTo>
                      <a:pt x="128" y="10"/>
                    </a:lnTo>
                    <a:lnTo>
                      <a:pt x="122" y="10"/>
                    </a:lnTo>
                    <a:lnTo>
                      <a:pt x="118" y="12"/>
                    </a:lnTo>
                    <a:lnTo>
                      <a:pt x="112" y="12"/>
                    </a:lnTo>
                    <a:lnTo>
                      <a:pt x="106" y="14"/>
                    </a:lnTo>
                    <a:lnTo>
                      <a:pt x="104" y="14"/>
                    </a:lnTo>
                    <a:lnTo>
                      <a:pt x="102" y="14"/>
                    </a:lnTo>
                    <a:lnTo>
                      <a:pt x="98" y="14"/>
                    </a:lnTo>
                    <a:lnTo>
                      <a:pt x="94" y="14"/>
                    </a:lnTo>
                    <a:lnTo>
                      <a:pt x="88" y="12"/>
                    </a:lnTo>
                    <a:lnTo>
                      <a:pt x="84" y="12"/>
                    </a:lnTo>
                    <a:lnTo>
                      <a:pt x="80" y="10"/>
                    </a:lnTo>
                    <a:lnTo>
                      <a:pt x="76" y="8"/>
                    </a:lnTo>
                    <a:lnTo>
                      <a:pt x="34" y="8"/>
                    </a:lnTo>
                    <a:lnTo>
                      <a:pt x="32" y="8"/>
                    </a:lnTo>
                    <a:lnTo>
                      <a:pt x="30" y="8"/>
                    </a:lnTo>
                    <a:lnTo>
                      <a:pt x="26" y="8"/>
                    </a:lnTo>
                    <a:lnTo>
                      <a:pt x="24" y="6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8" y="0"/>
                    </a:lnTo>
                    <a:lnTo>
                      <a:pt x="2" y="2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6" y="20"/>
                    </a:lnTo>
                    <a:lnTo>
                      <a:pt x="12" y="32"/>
                    </a:lnTo>
                    <a:lnTo>
                      <a:pt x="16" y="42"/>
                    </a:lnTo>
                    <a:lnTo>
                      <a:pt x="18" y="54"/>
                    </a:lnTo>
                    <a:lnTo>
                      <a:pt x="20" y="58"/>
                    </a:lnTo>
                    <a:lnTo>
                      <a:pt x="24" y="72"/>
                    </a:lnTo>
                    <a:lnTo>
                      <a:pt x="28" y="90"/>
                    </a:lnTo>
                    <a:lnTo>
                      <a:pt x="34" y="110"/>
                    </a:lnTo>
                    <a:lnTo>
                      <a:pt x="42" y="126"/>
                    </a:lnTo>
                    <a:lnTo>
                      <a:pt x="46" y="136"/>
                    </a:lnTo>
                    <a:lnTo>
                      <a:pt x="48" y="136"/>
                    </a:lnTo>
                    <a:lnTo>
                      <a:pt x="48" y="140"/>
                    </a:lnTo>
                    <a:lnTo>
                      <a:pt x="50" y="144"/>
                    </a:lnTo>
                    <a:lnTo>
                      <a:pt x="52" y="148"/>
                    </a:lnTo>
                    <a:lnTo>
                      <a:pt x="56" y="152"/>
                    </a:lnTo>
                    <a:lnTo>
                      <a:pt x="58" y="158"/>
                    </a:lnTo>
                    <a:lnTo>
                      <a:pt x="60" y="162"/>
                    </a:lnTo>
                    <a:lnTo>
                      <a:pt x="60" y="164"/>
                    </a:lnTo>
                    <a:lnTo>
                      <a:pt x="72" y="160"/>
                    </a:lnTo>
                    <a:lnTo>
                      <a:pt x="74" y="158"/>
                    </a:lnTo>
                    <a:lnTo>
                      <a:pt x="74" y="156"/>
                    </a:lnTo>
                    <a:lnTo>
                      <a:pt x="76" y="154"/>
                    </a:lnTo>
                    <a:lnTo>
                      <a:pt x="76" y="152"/>
                    </a:lnTo>
                    <a:lnTo>
                      <a:pt x="78" y="150"/>
                    </a:lnTo>
                    <a:lnTo>
                      <a:pt x="80" y="152"/>
                    </a:lnTo>
                    <a:lnTo>
                      <a:pt x="82" y="152"/>
                    </a:lnTo>
                    <a:lnTo>
                      <a:pt x="82" y="154"/>
                    </a:lnTo>
                    <a:lnTo>
                      <a:pt x="82" y="156"/>
                    </a:lnTo>
                    <a:lnTo>
                      <a:pt x="82" y="160"/>
                    </a:lnTo>
                    <a:lnTo>
                      <a:pt x="82" y="162"/>
                    </a:lnTo>
                    <a:lnTo>
                      <a:pt x="84" y="164"/>
                    </a:lnTo>
                    <a:lnTo>
                      <a:pt x="86" y="164"/>
                    </a:lnTo>
                    <a:lnTo>
                      <a:pt x="88" y="164"/>
                    </a:lnTo>
                    <a:lnTo>
                      <a:pt x="94" y="164"/>
                    </a:lnTo>
                    <a:lnTo>
                      <a:pt x="98" y="166"/>
                    </a:lnTo>
                    <a:lnTo>
                      <a:pt x="104" y="166"/>
                    </a:lnTo>
                    <a:lnTo>
                      <a:pt x="108" y="164"/>
                    </a:lnTo>
                    <a:lnTo>
                      <a:pt x="112" y="162"/>
                    </a:lnTo>
                    <a:lnTo>
                      <a:pt x="114" y="160"/>
                    </a:lnTo>
                    <a:lnTo>
                      <a:pt x="114" y="60"/>
                    </a:lnTo>
                    <a:lnTo>
                      <a:pt x="128" y="60"/>
                    </a:lnTo>
                    <a:lnTo>
                      <a:pt x="128" y="16"/>
                    </a:lnTo>
                    <a:lnTo>
                      <a:pt x="132" y="16"/>
                    </a:lnTo>
                    <a:lnTo>
                      <a:pt x="144" y="16"/>
                    </a:lnTo>
                    <a:lnTo>
                      <a:pt x="156" y="14"/>
                    </a:lnTo>
                    <a:lnTo>
                      <a:pt x="164" y="16"/>
                    </a:lnTo>
                    <a:lnTo>
                      <a:pt x="168" y="18"/>
                    </a:lnTo>
                    <a:lnTo>
                      <a:pt x="168" y="20"/>
                    </a:lnTo>
                    <a:lnTo>
                      <a:pt x="170" y="22"/>
                    </a:lnTo>
                    <a:lnTo>
                      <a:pt x="172" y="20"/>
                    </a:lnTo>
                    <a:lnTo>
                      <a:pt x="176" y="18"/>
                    </a:lnTo>
                    <a:lnTo>
                      <a:pt x="182" y="16"/>
                    </a:lnTo>
                    <a:lnTo>
                      <a:pt x="186" y="14"/>
                    </a:lnTo>
                    <a:lnTo>
                      <a:pt x="190" y="12"/>
                    </a:lnTo>
                    <a:lnTo>
                      <a:pt x="192" y="12"/>
                    </a:lnTo>
                    <a:lnTo>
                      <a:pt x="188" y="12"/>
                    </a:lnTo>
                    <a:lnTo>
                      <a:pt x="178" y="10"/>
                    </a:lnTo>
                    <a:lnTo>
                      <a:pt x="166" y="8"/>
                    </a:lnTo>
                    <a:lnTo>
                      <a:pt x="156" y="8"/>
                    </a:lnTo>
                    <a:lnTo>
                      <a:pt x="132" y="10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3200"/>
              </a:p>
            </p:txBody>
          </p:sp>
          <p:sp>
            <p:nvSpPr>
              <p:cNvPr id="149" name="Freeform 292"/>
              <p:cNvSpPr>
                <a:spLocks/>
              </p:cNvSpPr>
              <p:nvPr/>
            </p:nvSpPr>
            <p:spPr bwMode="gray">
              <a:xfrm>
                <a:off x="3229" y="2697"/>
                <a:ext cx="128" cy="164"/>
              </a:xfrm>
              <a:custGeom>
                <a:avLst/>
                <a:gdLst>
                  <a:gd name="T0" fmla="*/ 4 w 116"/>
                  <a:gd name="T1" fmla="*/ 164 h 164"/>
                  <a:gd name="T2" fmla="*/ 28 w 116"/>
                  <a:gd name="T3" fmla="*/ 148 h 164"/>
                  <a:gd name="T4" fmla="*/ 32 w 116"/>
                  <a:gd name="T5" fmla="*/ 144 h 164"/>
                  <a:gd name="T6" fmla="*/ 38 w 116"/>
                  <a:gd name="T7" fmla="*/ 136 h 164"/>
                  <a:gd name="T8" fmla="*/ 50 w 116"/>
                  <a:gd name="T9" fmla="*/ 126 h 164"/>
                  <a:gd name="T10" fmla="*/ 62 w 116"/>
                  <a:gd name="T11" fmla="*/ 112 h 164"/>
                  <a:gd name="T12" fmla="*/ 72 w 116"/>
                  <a:gd name="T13" fmla="*/ 98 h 164"/>
                  <a:gd name="T14" fmla="*/ 82 w 116"/>
                  <a:gd name="T15" fmla="*/ 84 h 164"/>
                  <a:gd name="T16" fmla="*/ 92 w 116"/>
                  <a:gd name="T17" fmla="*/ 66 h 164"/>
                  <a:gd name="T18" fmla="*/ 100 w 116"/>
                  <a:gd name="T19" fmla="*/ 50 h 164"/>
                  <a:gd name="T20" fmla="*/ 106 w 116"/>
                  <a:gd name="T21" fmla="*/ 36 h 164"/>
                  <a:gd name="T22" fmla="*/ 108 w 116"/>
                  <a:gd name="T23" fmla="*/ 32 h 164"/>
                  <a:gd name="T24" fmla="*/ 116 w 116"/>
                  <a:gd name="T25" fmla="*/ 18 h 164"/>
                  <a:gd name="T26" fmla="*/ 116 w 116"/>
                  <a:gd name="T27" fmla="*/ 0 h 164"/>
                  <a:gd name="T28" fmla="*/ 108 w 116"/>
                  <a:gd name="T29" fmla="*/ 0 h 164"/>
                  <a:gd name="T30" fmla="*/ 108 w 116"/>
                  <a:gd name="T31" fmla="*/ 0 h 164"/>
                  <a:gd name="T32" fmla="*/ 106 w 116"/>
                  <a:gd name="T33" fmla="*/ 2 h 164"/>
                  <a:gd name="T34" fmla="*/ 102 w 116"/>
                  <a:gd name="T35" fmla="*/ 2 h 164"/>
                  <a:gd name="T36" fmla="*/ 98 w 116"/>
                  <a:gd name="T37" fmla="*/ 4 h 164"/>
                  <a:gd name="T38" fmla="*/ 92 w 116"/>
                  <a:gd name="T39" fmla="*/ 4 h 164"/>
                  <a:gd name="T40" fmla="*/ 80 w 116"/>
                  <a:gd name="T41" fmla="*/ 6 h 164"/>
                  <a:gd name="T42" fmla="*/ 66 w 116"/>
                  <a:gd name="T43" fmla="*/ 8 h 164"/>
                  <a:gd name="T44" fmla="*/ 54 w 116"/>
                  <a:gd name="T45" fmla="*/ 10 h 164"/>
                  <a:gd name="T46" fmla="*/ 50 w 116"/>
                  <a:gd name="T47" fmla="*/ 10 h 164"/>
                  <a:gd name="T48" fmla="*/ 28 w 116"/>
                  <a:gd name="T49" fmla="*/ 14 h 164"/>
                  <a:gd name="T50" fmla="*/ 28 w 116"/>
                  <a:gd name="T51" fmla="*/ 14 h 164"/>
                  <a:gd name="T52" fmla="*/ 26 w 116"/>
                  <a:gd name="T53" fmla="*/ 12 h 164"/>
                  <a:gd name="T54" fmla="*/ 24 w 116"/>
                  <a:gd name="T55" fmla="*/ 12 h 164"/>
                  <a:gd name="T56" fmla="*/ 20 w 116"/>
                  <a:gd name="T57" fmla="*/ 10 h 164"/>
                  <a:gd name="T58" fmla="*/ 14 w 116"/>
                  <a:gd name="T59" fmla="*/ 20 h 164"/>
                  <a:gd name="T60" fmla="*/ 16 w 116"/>
                  <a:gd name="T61" fmla="*/ 22 h 164"/>
                  <a:gd name="T62" fmla="*/ 14 w 116"/>
                  <a:gd name="T63" fmla="*/ 28 h 164"/>
                  <a:gd name="T64" fmla="*/ 24 w 116"/>
                  <a:gd name="T65" fmla="*/ 34 h 164"/>
                  <a:gd name="T66" fmla="*/ 56 w 116"/>
                  <a:gd name="T67" fmla="*/ 52 h 164"/>
                  <a:gd name="T68" fmla="*/ 70 w 116"/>
                  <a:gd name="T69" fmla="*/ 54 h 164"/>
                  <a:gd name="T70" fmla="*/ 40 w 116"/>
                  <a:gd name="T71" fmla="*/ 96 h 164"/>
                  <a:gd name="T72" fmla="*/ 24 w 116"/>
                  <a:gd name="T73" fmla="*/ 102 h 164"/>
                  <a:gd name="T74" fmla="*/ 22 w 116"/>
                  <a:gd name="T75" fmla="*/ 108 h 164"/>
                  <a:gd name="T76" fmla="*/ 6 w 116"/>
                  <a:gd name="T77" fmla="*/ 108 h 164"/>
                  <a:gd name="T78" fmla="*/ 0 w 116"/>
                  <a:gd name="T79" fmla="*/ 122 h 164"/>
                  <a:gd name="T80" fmla="*/ 0 w 116"/>
                  <a:gd name="T81" fmla="*/ 156 h 164"/>
                  <a:gd name="T82" fmla="*/ 4 w 116"/>
                  <a:gd name="T83" fmla="*/ 164 h 164"/>
                  <a:gd name="T84" fmla="*/ 4 w 116"/>
                  <a:gd name="T85" fmla="*/ 164 h 16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16"/>
                  <a:gd name="T130" fmla="*/ 0 h 164"/>
                  <a:gd name="T131" fmla="*/ 116 w 116"/>
                  <a:gd name="T132" fmla="*/ 164 h 16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16" h="164">
                    <a:moveTo>
                      <a:pt x="4" y="164"/>
                    </a:moveTo>
                    <a:lnTo>
                      <a:pt x="28" y="148"/>
                    </a:lnTo>
                    <a:lnTo>
                      <a:pt x="32" y="144"/>
                    </a:lnTo>
                    <a:lnTo>
                      <a:pt x="38" y="136"/>
                    </a:lnTo>
                    <a:lnTo>
                      <a:pt x="50" y="126"/>
                    </a:lnTo>
                    <a:lnTo>
                      <a:pt x="62" y="112"/>
                    </a:lnTo>
                    <a:lnTo>
                      <a:pt x="72" y="98"/>
                    </a:lnTo>
                    <a:lnTo>
                      <a:pt x="82" y="84"/>
                    </a:lnTo>
                    <a:lnTo>
                      <a:pt x="92" y="66"/>
                    </a:lnTo>
                    <a:lnTo>
                      <a:pt x="100" y="50"/>
                    </a:lnTo>
                    <a:lnTo>
                      <a:pt x="106" y="36"/>
                    </a:lnTo>
                    <a:lnTo>
                      <a:pt x="108" y="32"/>
                    </a:lnTo>
                    <a:lnTo>
                      <a:pt x="116" y="18"/>
                    </a:lnTo>
                    <a:lnTo>
                      <a:pt x="116" y="0"/>
                    </a:lnTo>
                    <a:lnTo>
                      <a:pt x="108" y="0"/>
                    </a:lnTo>
                    <a:lnTo>
                      <a:pt x="106" y="2"/>
                    </a:lnTo>
                    <a:lnTo>
                      <a:pt x="102" y="2"/>
                    </a:lnTo>
                    <a:lnTo>
                      <a:pt x="98" y="4"/>
                    </a:lnTo>
                    <a:lnTo>
                      <a:pt x="92" y="4"/>
                    </a:lnTo>
                    <a:lnTo>
                      <a:pt x="80" y="6"/>
                    </a:lnTo>
                    <a:lnTo>
                      <a:pt x="66" y="8"/>
                    </a:lnTo>
                    <a:lnTo>
                      <a:pt x="54" y="10"/>
                    </a:lnTo>
                    <a:lnTo>
                      <a:pt x="50" y="10"/>
                    </a:lnTo>
                    <a:lnTo>
                      <a:pt x="28" y="14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20" y="10"/>
                    </a:lnTo>
                    <a:lnTo>
                      <a:pt x="14" y="20"/>
                    </a:lnTo>
                    <a:lnTo>
                      <a:pt x="16" y="22"/>
                    </a:lnTo>
                    <a:lnTo>
                      <a:pt x="14" y="28"/>
                    </a:lnTo>
                    <a:lnTo>
                      <a:pt x="24" y="34"/>
                    </a:lnTo>
                    <a:lnTo>
                      <a:pt x="56" y="52"/>
                    </a:lnTo>
                    <a:lnTo>
                      <a:pt x="70" y="54"/>
                    </a:lnTo>
                    <a:lnTo>
                      <a:pt x="40" y="96"/>
                    </a:lnTo>
                    <a:lnTo>
                      <a:pt x="24" y="102"/>
                    </a:lnTo>
                    <a:lnTo>
                      <a:pt x="22" y="108"/>
                    </a:lnTo>
                    <a:lnTo>
                      <a:pt x="6" y="108"/>
                    </a:lnTo>
                    <a:lnTo>
                      <a:pt x="0" y="122"/>
                    </a:lnTo>
                    <a:lnTo>
                      <a:pt x="0" y="156"/>
                    </a:lnTo>
                    <a:lnTo>
                      <a:pt x="4" y="164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3200"/>
              </a:p>
            </p:txBody>
          </p:sp>
          <p:sp>
            <p:nvSpPr>
              <p:cNvPr id="150" name="Freeform 293"/>
              <p:cNvSpPr>
                <a:spLocks/>
              </p:cNvSpPr>
              <p:nvPr/>
            </p:nvSpPr>
            <p:spPr bwMode="gray">
              <a:xfrm>
                <a:off x="3119" y="2793"/>
                <a:ext cx="117" cy="124"/>
              </a:xfrm>
              <a:custGeom>
                <a:avLst/>
                <a:gdLst>
                  <a:gd name="T0" fmla="*/ 66 w 106"/>
                  <a:gd name="T1" fmla="*/ 116 h 124"/>
                  <a:gd name="T2" fmla="*/ 82 w 106"/>
                  <a:gd name="T3" fmla="*/ 100 h 124"/>
                  <a:gd name="T4" fmla="*/ 102 w 106"/>
                  <a:gd name="T5" fmla="*/ 68 h 124"/>
                  <a:gd name="T6" fmla="*/ 104 w 106"/>
                  <a:gd name="T7" fmla="*/ 68 h 124"/>
                  <a:gd name="T8" fmla="*/ 100 w 106"/>
                  <a:gd name="T9" fmla="*/ 60 h 124"/>
                  <a:gd name="T10" fmla="*/ 100 w 106"/>
                  <a:gd name="T11" fmla="*/ 26 h 124"/>
                  <a:gd name="T12" fmla="*/ 106 w 106"/>
                  <a:gd name="T13" fmla="*/ 12 h 124"/>
                  <a:gd name="T14" fmla="*/ 104 w 106"/>
                  <a:gd name="T15" fmla="*/ 6 h 124"/>
                  <a:gd name="T16" fmla="*/ 84 w 106"/>
                  <a:gd name="T17" fmla="*/ 10 h 124"/>
                  <a:gd name="T18" fmla="*/ 76 w 106"/>
                  <a:gd name="T19" fmla="*/ 18 h 124"/>
                  <a:gd name="T20" fmla="*/ 58 w 106"/>
                  <a:gd name="T21" fmla="*/ 16 h 124"/>
                  <a:gd name="T22" fmla="*/ 40 w 106"/>
                  <a:gd name="T23" fmla="*/ 0 h 124"/>
                  <a:gd name="T24" fmla="*/ 26 w 106"/>
                  <a:gd name="T25" fmla="*/ 0 h 124"/>
                  <a:gd name="T26" fmla="*/ 26 w 106"/>
                  <a:gd name="T27" fmla="*/ 0 h 124"/>
                  <a:gd name="T28" fmla="*/ 26 w 106"/>
                  <a:gd name="T29" fmla="*/ 0 h 124"/>
                  <a:gd name="T30" fmla="*/ 24 w 106"/>
                  <a:gd name="T31" fmla="*/ 2 h 124"/>
                  <a:gd name="T32" fmla="*/ 22 w 106"/>
                  <a:gd name="T33" fmla="*/ 4 h 124"/>
                  <a:gd name="T34" fmla="*/ 16 w 106"/>
                  <a:gd name="T35" fmla="*/ 4 h 124"/>
                  <a:gd name="T36" fmla="*/ 8 w 106"/>
                  <a:gd name="T37" fmla="*/ 6 h 124"/>
                  <a:gd name="T38" fmla="*/ 10 w 106"/>
                  <a:gd name="T39" fmla="*/ 12 h 124"/>
                  <a:gd name="T40" fmla="*/ 14 w 106"/>
                  <a:gd name="T41" fmla="*/ 40 h 124"/>
                  <a:gd name="T42" fmla="*/ 0 w 106"/>
                  <a:gd name="T43" fmla="*/ 56 h 124"/>
                  <a:gd name="T44" fmla="*/ 0 w 106"/>
                  <a:gd name="T45" fmla="*/ 56 h 124"/>
                  <a:gd name="T46" fmla="*/ 2 w 106"/>
                  <a:gd name="T47" fmla="*/ 58 h 124"/>
                  <a:gd name="T48" fmla="*/ 4 w 106"/>
                  <a:gd name="T49" fmla="*/ 62 h 124"/>
                  <a:gd name="T50" fmla="*/ 4 w 106"/>
                  <a:gd name="T51" fmla="*/ 66 h 124"/>
                  <a:gd name="T52" fmla="*/ 6 w 106"/>
                  <a:gd name="T53" fmla="*/ 70 h 124"/>
                  <a:gd name="T54" fmla="*/ 4 w 106"/>
                  <a:gd name="T55" fmla="*/ 74 h 124"/>
                  <a:gd name="T56" fmla="*/ 2 w 106"/>
                  <a:gd name="T57" fmla="*/ 78 h 124"/>
                  <a:gd name="T58" fmla="*/ 46 w 106"/>
                  <a:gd name="T59" fmla="*/ 110 h 124"/>
                  <a:gd name="T60" fmla="*/ 46 w 106"/>
                  <a:gd name="T61" fmla="*/ 110 h 124"/>
                  <a:gd name="T62" fmla="*/ 48 w 106"/>
                  <a:gd name="T63" fmla="*/ 112 h 124"/>
                  <a:gd name="T64" fmla="*/ 48 w 106"/>
                  <a:gd name="T65" fmla="*/ 114 h 124"/>
                  <a:gd name="T66" fmla="*/ 50 w 106"/>
                  <a:gd name="T67" fmla="*/ 116 h 124"/>
                  <a:gd name="T68" fmla="*/ 62 w 106"/>
                  <a:gd name="T69" fmla="*/ 124 h 124"/>
                  <a:gd name="T70" fmla="*/ 66 w 106"/>
                  <a:gd name="T71" fmla="*/ 116 h 12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06"/>
                  <a:gd name="T109" fmla="*/ 0 h 124"/>
                  <a:gd name="T110" fmla="*/ 106 w 106"/>
                  <a:gd name="T111" fmla="*/ 124 h 12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06" h="124">
                    <a:moveTo>
                      <a:pt x="66" y="116"/>
                    </a:moveTo>
                    <a:lnTo>
                      <a:pt x="82" y="100"/>
                    </a:lnTo>
                    <a:lnTo>
                      <a:pt x="102" y="68"/>
                    </a:lnTo>
                    <a:lnTo>
                      <a:pt x="104" y="68"/>
                    </a:lnTo>
                    <a:lnTo>
                      <a:pt x="100" y="60"/>
                    </a:lnTo>
                    <a:lnTo>
                      <a:pt x="100" y="26"/>
                    </a:lnTo>
                    <a:lnTo>
                      <a:pt x="106" y="12"/>
                    </a:lnTo>
                    <a:lnTo>
                      <a:pt x="104" y="6"/>
                    </a:lnTo>
                    <a:lnTo>
                      <a:pt x="84" y="10"/>
                    </a:lnTo>
                    <a:lnTo>
                      <a:pt x="76" y="18"/>
                    </a:lnTo>
                    <a:lnTo>
                      <a:pt x="58" y="16"/>
                    </a:lnTo>
                    <a:lnTo>
                      <a:pt x="40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16" y="4"/>
                    </a:lnTo>
                    <a:lnTo>
                      <a:pt x="8" y="6"/>
                    </a:lnTo>
                    <a:lnTo>
                      <a:pt x="10" y="12"/>
                    </a:lnTo>
                    <a:lnTo>
                      <a:pt x="14" y="40"/>
                    </a:lnTo>
                    <a:lnTo>
                      <a:pt x="0" y="56"/>
                    </a:lnTo>
                    <a:lnTo>
                      <a:pt x="2" y="58"/>
                    </a:lnTo>
                    <a:lnTo>
                      <a:pt x="4" y="62"/>
                    </a:lnTo>
                    <a:lnTo>
                      <a:pt x="4" y="66"/>
                    </a:lnTo>
                    <a:lnTo>
                      <a:pt x="6" y="70"/>
                    </a:lnTo>
                    <a:lnTo>
                      <a:pt x="4" y="74"/>
                    </a:lnTo>
                    <a:lnTo>
                      <a:pt x="2" y="78"/>
                    </a:lnTo>
                    <a:lnTo>
                      <a:pt x="46" y="110"/>
                    </a:lnTo>
                    <a:lnTo>
                      <a:pt x="48" y="112"/>
                    </a:lnTo>
                    <a:lnTo>
                      <a:pt x="48" y="114"/>
                    </a:lnTo>
                    <a:lnTo>
                      <a:pt x="50" y="116"/>
                    </a:lnTo>
                    <a:lnTo>
                      <a:pt x="62" y="124"/>
                    </a:lnTo>
                    <a:lnTo>
                      <a:pt x="66" y="116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3200"/>
              </a:p>
            </p:txBody>
          </p:sp>
          <p:sp>
            <p:nvSpPr>
              <p:cNvPr id="151" name="Freeform 295"/>
              <p:cNvSpPr>
                <a:spLocks/>
              </p:cNvSpPr>
              <p:nvPr/>
            </p:nvSpPr>
            <p:spPr bwMode="gray">
              <a:xfrm>
                <a:off x="3112" y="2621"/>
                <a:ext cx="197" cy="190"/>
              </a:xfrm>
              <a:custGeom>
                <a:avLst/>
                <a:gdLst>
                  <a:gd name="T0" fmla="*/ 66 w 178"/>
                  <a:gd name="T1" fmla="*/ 0 h 190"/>
                  <a:gd name="T2" fmla="*/ 62 w 178"/>
                  <a:gd name="T3" fmla="*/ 4 h 190"/>
                  <a:gd name="T4" fmla="*/ 56 w 178"/>
                  <a:gd name="T5" fmla="*/ 10 h 190"/>
                  <a:gd name="T6" fmla="*/ 52 w 178"/>
                  <a:gd name="T7" fmla="*/ 12 h 190"/>
                  <a:gd name="T8" fmla="*/ 46 w 178"/>
                  <a:gd name="T9" fmla="*/ 18 h 190"/>
                  <a:gd name="T10" fmla="*/ 40 w 178"/>
                  <a:gd name="T11" fmla="*/ 26 h 190"/>
                  <a:gd name="T12" fmla="*/ 36 w 178"/>
                  <a:gd name="T13" fmla="*/ 30 h 190"/>
                  <a:gd name="T14" fmla="*/ 30 w 178"/>
                  <a:gd name="T15" fmla="*/ 50 h 190"/>
                  <a:gd name="T16" fmla="*/ 24 w 178"/>
                  <a:gd name="T17" fmla="*/ 62 h 190"/>
                  <a:gd name="T18" fmla="*/ 12 w 178"/>
                  <a:gd name="T19" fmla="*/ 76 h 190"/>
                  <a:gd name="T20" fmla="*/ 6 w 178"/>
                  <a:gd name="T21" fmla="*/ 86 h 190"/>
                  <a:gd name="T22" fmla="*/ 4 w 178"/>
                  <a:gd name="T23" fmla="*/ 90 h 190"/>
                  <a:gd name="T24" fmla="*/ 4 w 178"/>
                  <a:gd name="T25" fmla="*/ 104 h 190"/>
                  <a:gd name="T26" fmla="*/ 4 w 178"/>
                  <a:gd name="T27" fmla="*/ 112 h 190"/>
                  <a:gd name="T28" fmla="*/ 0 w 178"/>
                  <a:gd name="T29" fmla="*/ 116 h 190"/>
                  <a:gd name="T30" fmla="*/ 0 w 178"/>
                  <a:gd name="T31" fmla="*/ 122 h 190"/>
                  <a:gd name="T32" fmla="*/ 4 w 178"/>
                  <a:gd name="T33" fmla="*/ 126 h 190"/>
                  <a:gd name="T34" fmla="*/ 8 w 178"/>
                  <a:gd name="T35" fmla="*/ 128 h 190"/>
                  <a:gd name="T36" fmla="*/ 14 w 178"/>
                  <a:gd name="T37" fmla="*/ 134 h 190"/>
                  <a:gd name="T38" fmla="*/ 22 w 178"/>
                  <a:gd name="T39" fmla="*/ 144 h 190"/>
                  <a:gd name="T40" fmla="*/ 28 w 178"/>
                  <a:gd name="T41" fmla="*/ 152 h 190"/>
                  <a:gd name="T42" fmla="*/ 30 w 178"/>
                  <a:gd name="T43" fmla="*/ 154 h 190"/>
                  <a:gd name="T44" fmla="*/ 46 w 178"/>
                  <a:gd name="T45" fmla="*/ 172 h 190"/>
                  <a:gd name="T46" fmla="*/ 82 w 178"/>
                  <a:gd name="T47" fmla="*/ 190 h 190"/>
                  <a:gd name="T48" fmla="*/ 110 w 178"/>
                  <a:gd name="T49" fmla="*/ 178 h 190"/>
                  <a:gd name="T50" fmla="*/ 128 w 178"/>
                  <a:gd name="T51" fmla="*/ 184 h 190"/>
                  <a:gd name="T52" fmla="*/ 146 w 178"/>
                  <a:gd name="T53" fmla="*/ 172 h 190"/>
                  <a:gd name="T54" fmla="*/ 162 w 178"/>
                  <a:gd name="T55" fmla="*/ 128 h 190"/>
                  <a:gd name="T56" fmla="*/ 120 w 178"/>
                  <a:gd name="T57" fmla="*/ 104 h 190"/>
                  <a:gd name="T58" fmla="*/ 120 w 178"/>
                  <a:gd name="T59" fmla="*/ 96 h 190"/>
                  <a:gd name="T60" fmla="*/ 104 w 178"/>
                  <a:gd name="T61" fmla="*/ 80 h 190"/>
                  <a:gd name="T62" fmla="*/ 114 w 178"/>
                  <a:gd name="T63" fmla="*/ 74 h 190"/>
                  <a:gd name="T64" fmla="*/ 118 w 178"/>
                  <a:gd name="T65" fmla="*/ 68 h 190"/>
                  <a:gd name="T66" fmla="*/ 118 w 178"/>
                  <a:gd name="T67" fmla="*/ 66 h 190"/>
                  <a:gd name="T68" fmla="*/ 114 w 178"/>
                  <a:gd name="T69" fmla="*/ 60 h 190"/>
                  <a:gd name="T70" fmla="*/ 104 w 178"/>
                  <a:gd name="T71" fmla="*/ 50 h 190"/>
                  <a:gd name="T72" fmla="*/ 96 w 178"/>
                  <a:gd name="T73" fmla="*/ 42 h 190"/>
                  <a:gd name="T74" fmla="*/ 90 w 178"/>
                  <a:gd name="T75" fmla="*/ 38 h 190"/>
                  <a:gd name="T76" fmla="*/ 82 w 178"/>
                  <a:gd name="T77" fmla="*/ 30 h 190"/>
                  <a:gd name="T78" fmla="*/ 76 w 178"/>
                  <a:gd name="T79" fmla="*/ 20 h 190"/>
                  <a:gd name="T80" fmla="*/ 72 w 178"/>
                  <a:gd name="T81" fmla="*/ 14 h 190"/>
                  <a:gd name="T82" fmla="*/ 70 w 178"/>
                  <a:gd name="T83" fmla="*/ 10 h 190"/>
                  <a:gd name="T84" fmla="*/ 66 w 178"/>
                  <a:gd name="T85" fmla="*/ 0 h 19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78"/>
                  <a:gd name="T130" fmla="*/ 0 h 190"/>
                  <a:gd name="T131" fmla="*/ 178 w 178"/>
                  <a:gd name="T132" fmla="*/ 190 h 19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78" h="190">
                    <a:moveTo>
                      <a:pt x="66" y="0"/>
                    </a:moveTo>
                    <a:lnTo>
                      <a:pt x="66" y="0"/>
                    </a:lnTo>
                    <a:lnTo>
                      <a:pt x="64" y="2"/>
                    </a:lnTo>
                    <a:lnTo>
                      <a:pt x="62" y="4"/>
                    </a:lnTo>
                    <a:lnTo>
                      <a:pt x="58" y="8"/>
                    </a:lnTo>
                    <a:lnTo>
                      <a:pt x="56" y="10"/>
                    </a:lnTo>
                    <a:lnTo>
                      <a:pt x="54" y="10"/>
                    </a:lnTo>
                    <a:lnTo>
                      <a:pt x="52" y="12"/>
                    </a:lnTo>
                    <a:lnTo>
                      <a:pt x="48" y="14"/>
                    </a:lnTo>
                    <a:lnTo>
                      <a:pt x="46" y="18"/>
                    </a:lnTo>
                    <a:lnTo>
                      <a:pt x="42" y="22"/>
                    </a:lnTo>
                    <a:lnTo>
                      <a:pt x="40" y="26"/>
                    </a:lnTo>
                    <a:lnTo>
                      <a:pt x="38" y="28"/>
                    </a:lnTo>
                    <a:lnTo>
                      <a:pt x="36" y="30"/>
                    </a:lnTo>
                    <a:lnTo>
                      <a:pt x="34" y="40"/>
                    </a:lnTo>
                    <a:lnTo>
                      <a:pt x="30" y="50"/>
                    </a:lnTo>
                    <a:lnTo>
                      <a:pt x="26" y="60"/>
                    </a:lnTo>
                    <a:lnTo>
                      <a:pt x="24" y="62"/>
                    </a:lnTo>
                    <a:lnTo>
                      <a:pt x="16" y="68"/>
                    </a:lnTo>
                    <a:lnTo>
                      <a:pt x="12" y="76"/>
                    </a:lnTo>
                    <a:lnTo>
                      <a:pt x="8" y="82"/>
                    </a:lnTo>
                    <a:lnTo>
                      <a:pt x="6" y="86"/>
                    </a:lnTo>
                    <a:lnTo>
                      <a:pt x="4" y="90"/>
                    </a:lnTo>
                    <a:lnTo>
                      <a:pt x="4" y="98"/>
                    </a:lnTo>
                    <a:lnTo>
                      <a:pt x="4" y="104"/>
                    </a:lnTo>
                    <a:lnTo>
                      <a:pt x="4" y="108"/>
                    </a:lnTo>
                    <a:lnTo>
                      <a:pt x="4" y="112"/>
                    </a:lnTo>
                    <a:lnTo>
                      <a:pt x="4" y="114"/>
                    </a:lnTo>
                    <a:lnTo>
                      <a:pt x="0" y="116"/>
                    </a:lnTo>
                    <a:lnTo>
                      <a:pt x="0" y="120"/>
                    </a:lnTo>
                    <a:lnTo>
                      <a:pt x="0" y="122"/>
                    </a:lnTo>
                    <a:lnTo>
                      <a:pt x="2" y="124"/>
                    </a:lnTo>
                    <a:lnTo>
                      <a:pt x="4" y="126"/>
                    </a:lnTo>
                    <a:lnTo>
                      <a:pt x="6" y="126"/>
                    </a:lnTo>
                    <a:lnTo>
                      <a:pt x="8" y="128"/>
                    </a:lnTo>
                    <a:lnTo>
                      <a:pt x="10" y="130"/>
                    </a:lnTo>
                    <a:lnTo>
                      <a:pt x="14" y="134"/>
                    </a:lnTo>
                    <a:lnTo>
                      <a:pt x="18" y="140"/>
                    </a:lnTo>
                    <a:lnTo>
                      <a:pt x="22" y="144"/>
                    </a:lnTo>
                    <a:lnTo>
                      <a:pt x="24" y="148"/>
                    </a:lnTo>
                    <a:lnTo>
                      <a:pt x="28" y="152"/>
                    </a:lnTo>
                    <a:lnTo>
                      <a:pt x="28" y="154"/>
                    </a:lnTo>
                    <a:lnTo>
                      <a:pt x="30" y="154"/>
                    </a:lnTo>
                    <a:lnTo>
                      <a:pt x="32" y="172"/>
                    </a:lnTo>
                    <a:lnTo>
                      <a:pt x="46" y="172"/>
                    </a:lnTo>
                    <a:lnTo>
                      <a:pt x="64" y="188"/>
                    </a:lnTo>
                    <a:lnTo>
                      <a:pt x="82" y="190"/>
                    </a:lnTo>
                    <a:lnTo>
                      <a:pt x="90" y="182"/>
                    </a:lnTo>
                    <a:lnTo>
                      <a:pt x="110" y="178"/>
                    </a:lnTo>
                    <a:lnTo>
                      <a:pt x="112" y="184"/>
                    </a:lnTo>
                    <a:lnTo>
                      <a:pt x="128" y="184"/>
                    </a:lnTo>
                    <a:lnTo>
                      <a:pt x="130" y="178"/>
                    </a:lnTo>
                    <a:lnTo>
                      <a:pt x="146" y="172"/>
                    </a:lnTo>
                    <a:lnTo>
                      <a:pt x="178" y="130"/>
                    </a:lnTo>
                    <a:lnTo>
                      <a:pt x="162" y="128"/>
                    </a:lnTo>
                    <a:lnTo>
                      <a:pt x="130" y="110"/>
                    </a:lnTo>
                    <a:lnTo>
                      <a:pt x="120" y="104"/>
                    </a:lnTo>
                    <a:lnTo>
                      <a:pt x="122" y="98"/>
                    </a:lnTo>
                    <a:lnTo>
                      <a:pt x="120" y="96"/>
                    </a:lnTo>
                    <a:lnTo>
                      <a:pt x="106" y="92"/>
                    </a:lnTo>
                    <a:lnTo>
                      <a:pt x="104" y="80"/>
                    </a:lnTo>
                    <a:lnTo>
                      <a:pt x="112" y="72"/>
                    </a:lnTo>
                    <a:lnTo>
                      <a:pt x="114" y="74"/>
                    </a:lnTo>
                    <a:lnTo>
                      <a:pt x="118" y="70"/>
                    </a:lnTo>
                    <a:lnTo>
                      <a:pt x="118" y="68"/>
                    </a:lnTo>
                    <a:lnTo>
                      <a:pt x="118" y="66"/>
                    </a:lnTo>
                    <a:lnTo>
                      <a:pt x="116" y="64"/>
                    </a:lnTo>
                    <a:lnTo>
                      <a:pt x="114" y="60"/>
                    </a:lnTo>
                    <a:lnTo>
                      <a:pt x="110" y="56"/>
                    </a:lnTo>
                    <a:lnTo>
                      <a:pt x="104" y="50"/>
                    </a:lnTo>
                    <a:lnTo>
                      <a:pt x="96" y="44"/>
                    </a:lnTo>
                    <a:lnTo>
                      <a:pt x="96" y="42"/>
                    </a:lnTo>
                    <a:lnTo>
                      <a:pt x="94" y="40"/>
                    </a:lnTo>
                    <a:lnTo>
                      <a:pt x="90" y="38"/>
                    </a:lnTo>
                    <a:lnTo>
                      <a:pt x="86" y="34"/>
                    </a:lnTo>
                    <a:lnTo>
                      <a:pt x="82" y="30"/>
                    </a:lnTo>
                    <a:lnTo>
                      <a:pt x="78" y="26"/>
                    </a:lnTo>
                    <a:lnTo>
                      <a:pt x="76" y="20"/>
                    </a:lnTo>
                    <a:lnTo>
                      <a:pt x="74" y="16"/>
                    </a:lnTo>
                    <a:lnTo>
                      <a:pt x="72" y="14"/>
                    </a:lnTo>
                    <a:lnTo>
                      <a:pt x="72" y="12"/>
                    </a:lnTo>
                    <a:lnTo>
                      <a:pt x="70" y="10"/>
                    </a:lnTo>
                    <a:lnTo>
                      <a:pt x="70" y="6"/>
                    </a:lnTo>
                    <a:lnTo>
                      <a:pt x="6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3200"/>
              </a:p>
            </p:txBody>
          </p:sp>
          <p:sp>
            <p:nvSpPr>
              <p:cNvPr id="152" name="Freeform 297"/>
              <p:cNvSpPr>
                <a:spLocks/>
              </p:cNvSpPr>
              <p:nvPr/>
            </p:nvSpPr>
            <p:spPr bwMode="gray">
              <a:xfrm>
                <a:off x="3059" y="2887"/>
                <a:ext cx="27" cy="32"/>
              </a:xfrm>
              <a:custGeom>
                <a:avLst/>
                <a:gdLst>
                  <a:gd name="T0" fmla="*/ 18 w 24"/>
                  <a:gd name="T1" fmla="*/ 0 h 32"/>
                  <a:gd name="T2" fmla="*/ 18 w 24"/>
                  <a:gd name="T3" fmla="*/ 2 h 32"/>
                  <a:gd name="T4" fmla="*/ 16 w 24"/>
                  <a:gd name="T5" fmla="*/ 2 h 32"/>
                  <a:gd name="T6" fmla="*/ 12 w 24"/>
                  <a:gd name="T7" fmla="*/ 6 h 32"/>
                  <a:gd name="T8" fmla="*/ 12 w 24"/>
                  <a:gd name="T9" fmla="*/ 6 h 32"/>
                  <a:gd name="T10" fmla="*/ 12 w 24"/>
                  <a:gd name="T11" fmla="*/ 6 h 32"/>
                  <a:gd name="T12" fmla="*/ 10 w 24"/>
                  <a:gd name="T13" fmla="*/ 6 h 32"/>
                  <a:gd name="T14" fmla="*/ 10 w 24"/>
                  <a:gd name="T15" fmla="*/ 8 h 32"/>
                  <a:gd name="T16" fmla="*/ 8 w 24"/>
                  <a:gd name="T17" fmla="*/ 8 h 32"/>
                  <a:gd name="T18" fmla="*/ 6 w 24"/>
                  <a:gd name="T19" fmla="*/ 8 h 32"/>
                  <a:gd name="T20" fmla="*/ 2 w 24"/>
                  <a:gd name="T21" fmla="*/ 6 h 32"/>
                  <a:gd name="T22" fmla="*/ 0 w 24"/>
                  <a:gd name="T23" fmla="*/ 6 h 32"/>
                  <a:gd name="T24" fmla="*/ 8 w 24"/>
                  <a:gd name="T25" fmla="*/ 32 h 32"/>
                  <a:gd name="T26" fmla="*/ 8 w 24"/>
                  <a:gd name="T27" fmla="*/ 32 h 32"/>
                  <a:gd name="T28" fmla="*/ 10 w 24"/>
                  <a:gd name="T29" fmla="*/ 30 h 32"/>
                  <a:gd name="T30" fmla="*/ 14 w 24"/>
                  <a:gd name="T31" fmla="*/ 28 h 32"/>
                  <a:gd name="T32" fmla="*/ 16 w 24"/>
                  <a:gd name="T33" fmla="*/ 24 h 32"/>
                  <a:gd name="T34" fmla="*/ 20 w 24"/>
                  <a:gd name="T35" fmla="*/ 20 h 32"/>
                  <a:gd name="T36" fmla="*/ 22 w 24"/>
                  <a:gd name="T37" fmla="*/ 16 h 32"/>
                  <a:gd name="T38" fmla="*/ 24 w 24"/>
                  <a:gd name="T39" fmla="*/ 12 h 32"/>
                  <a:gd name="T40" fmla="*/ 24 w 24"/>
                  <a:gd name="T41" fmla="*/ 10 h 32"/>
                  <a:gd name="T42" fmla="*/ 22 w 24"/>
                  <a:gd name="T43" fmla="*/ 8 h 32"/>
                  <a:gd name="T44" fmla="*/ 20 w 24"/>
                  <a:gd name="T45" fmla="*/ 6 h 32"/>
                  <a:gd name="T46" fmla="*/ 20 w 24"/>
                  <a:gd name="T47" fmla="*/ 4 h 32"/>
                  <a:gd name="T48" fmla="*/ 18 w 24"/>
                  <a:gd name="T49" fmla="*/ 0 h 32"/>
                  <a:gd name="T50" fmla="*/ 18 w 24"/>
                  <a:gd name="T51" fmla="*/ 0 h 3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24"/>
                  <a:gd name="T79" fmla="*/ 0 h 32"/>
                  <a:gd name="T80" fmla="*/ 24 w 24"/>
                  <a:gd name="T81" fmla="*/ 32 h 3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24" h="32">
                    <a:moveTo>
                      <a:pt x="18" y="0"/>
                    </a:moveTo>
                    <a:lnTo>
                      <a:pt x="18" y="2"/>
                    </a:lnTo>
                    <a:lnTo>
                      <a:pt x="16" y="2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8" y="32"/>
                    </a:lnTo>
                    <a:lnTo>
                      <a:pt x="10" y="30"/>
                    </a:lnTo>
                    <a:lnTo>
                      <a:pt x="14" y="28"/>
                    </a:lnTo>
                    <a:lnTo>
                      <a:pt x="16" y="24"/>
                    </a:lnTo>
                    <a:lnTo>
                      <a:pt x="20" y="20"/>
                    </a:lnTo>
                    <a:lnTo>
                      <a:pt x="22" y="16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2" y="8"/>
                    </a:lnTo>
                    <a:lnTo>
                      <a:pt x="20" y="6"/>
                    </a:lnTo>
                    <a:lnTo>
                      <a:pt x="20" y="4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3200"/>
              </a:p>
            </p:txBody>
          </p:sp>
          <p:sp>
            <p:nvSpPr>
              <p:cNvPr id="153" name="Freeform 298"/>
              <p:cNvSpPr>
                <a:spLocks/>
              </p:cNvSpPr>
              <p:nvPr/>
            </p:nvSpPr>
            <p:spPr bwMode="gray">
              <a:xfrm>
                <a:off x="3068" y="2867"/>
                <a:ext cx="139" cy="142"/>
              </a:xfrm>
              <a:custGeom>
                <a:avLst/>
                <a:gdLst>
                  <a:gd name="T0" fmla="*/ 40 w 126"/>
                  <a:gd name="T1" fmla="*/ 4 h 142"/>
                  <a:gd name="T2" fmla="*/ 40 w 126"/>
                  <a:gd name="T3" fmla="*/ 6 h 142"/>
                  <a:gd name="T4" fmla="*/ 38 w 126"/>
                  <a:gd name="T5" fmla="*/ 12 h 142"/>
                  <a:gd name="T6" fmla="*/ 32 w 126"/>
                  <a:gd name="T7" fmla="*/ 18 h 142"/>
                  <a:gd name="T8" fmla="*/ 28 w 126"/>
                  <a:gd name="T9" fmla="*/ 18 h 142"/>
                  <a:gd name="T10" fmla="*/ 22 w 126"/>
                  <a:gd name="T11" fmla="*/ 12 h 142"/>
                  <a:gd name="T12" fmla="*/ 18 w 126"/>
                  <a:gd name="T13" fmla="*/ 6 h 142"/>
                  <a:gd name="T14" fmla="*/ 10 w 126"/>
                  <a:gd name="T15" fmla="*/ 2 h 142"/>
                  <a:gd name="T16" fmla="*/ 10 w 126"/>
                  <a:gd name="T17" fmla="*/ 6 h 142"/>
                  <a:gd name="T18" fmla="*/ 12 w 126"/>
                  <a:gd name="T19" fmla="*/ 14 h 142"/>
                  <a:gd name="T20" fmla="*/ 14 w 126"/>
                  <a:gd name="T21" fmla="*/ 16 h 142"/>
                  <a:gd name="T22" fmla="*/ 12 w 126"/>
                  <a:gd name="T23" fmla="*/ 22 h 142"/>
                  <a:gd name="T24" fmla="*/ 12 w 126"/>
                  <a:gd name="T25" fmla="*/ 26 h 142"/>
                  <a:gd name="T26" fmla="*/ 16 w 126"/>
                  <a:gd name="T27" fmla="*/ 32 h 142"/>
                  <a:gd name="T28" fmla="*/ 16 w 126"/>
                  <a:gd name="T29" fmla="*/ 34 h 142"/>
                  <a:gd name="T30" fmla="*/ 14 w 126"/>
                  <a:gd name="T31" fmla="*/ 38 h 142"/>
                  <a:gd name="T32" fmla="*/ 6 w 126"/>
                  <a:gd name="T33" fmla="*/ 48 h 142"/>
                  <a:gd name="T34" fmla="*/ 10 w 126"/>
                  <a:gd name="T35" fmla="*/ 104 h 142"/>
                  <a:gd name="T36" fmla="*/ 14 w 126"/>
                  <a:gd name="T37" fmla="*/ 104 h 142"/>
                  <a:gd name="T38" fmla="*/ 22 w 126"/>
                  <a:gd name="T39" fmla="*/ 106 h 142"/>
                  <a:gd name="T40" fmla="*/ 30 w 126"/>
                  <a:gd name="T41" fmla="*/ 108 h 142"/>
                  <a:gd name="T42" fmla="*/ 34 w 126"/>
                  <a:gd name="T43" fmla="*/ 108 h 142"/>
                  <a:gd name="T44" fmla="*/ 40 w 126"/>
                  <a:gd name="T45" fmla="*/ 108 h 142"/>
                  <a:gd name="T46" fmla="*/ 48 w 126"/>
                  <a:gd name="T47" fmla="*/ 108 h 142"/>
                  <a:gd name="T48" fmla="*/ 56 w 126"/>
                  <a:gd name="T49" fmla="*/ 116 h 142"/>
                  <a:gd name="T50" fmla="*/ 60 w 126"/>
                  <a:gd name="T51" fmla="*/ 126 h 142"/>
                  <a:gd name="T52" fmla="*/ 62 w 126"/>
                  <a:gd name="T53" fmla="*/ 132 h 142"/>
                  <a:gd name="T54" fmla="*/ 68 w 126"/>
                  <a:gd name="T55" fmla="*/ 142 h 142"/>
                  <a:gd name="T56" fmla="*/ 84 w 126"/>
                  <a:gd name="T57" fmla="*/ 140 h 142"/>
                  <a:gd name="T58" fmla="*/ 106 w 126"/>
                  <a:gd name="T59" fmla="*/ 142 h 142"/>
                  <a:gd name="T60" fmla="*/ 110 w 126"/>
                  <a:gd name="T61" fmla="*/ 108 h 142"/>
                  <a:gd name="T62" fmla="*/ 106 w 126"/>
                  <a:gd name="T63" fmla="*/ 90 h 142"/>
                  <a:gd name="T64" fmla="*/ 102 w 126"/>
                  <a:gd name="T65" fmla="*/ 84 h 142"/>
                  <a:gd name="T66" fmla="*/ 100 w 126"/>
                  <a:gd name="T67" fmla="*/ 76 h 142"/>
                  <a:gd name="T68" fmla="*/ 110 w 126"/>
                  <a:gd name="T69" fmla="*/ 50 h 142"/>
                  <a:gd name="T70" fmla="*/ 96 w 126"/>
                  <a:gd name="T71" fmla="*/ 42 h 142"/>
                  <a:gd name="T72" fmla="*/ 94 w 126"/>
                  <a:gd name="T73" fmla="*/ 38 h 142"/>
                  <a:gd name="T74" fmla="*/ 48 w 126"/>
                  <a:gd name="T75" fmla="*/ 4 h 14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26"/>
                  <a:gd name="T115" fmla="*/ 0 h 142"/>
                  <a:gd name="T116" fmla="*/ 126 w 126"/>
                  <a:gd name="T117" fmla="*/ 142 h 14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26" h="142">
                    <a:moveTo>
                      <a:pt x="48" y="4"/>
                    </a:moveTo>
                    <a:lnTo>
                      <a:pt x="40" y="4"/>
                    </a:lnTo>
                    <a:lnTo>
                      <a:pt x="40" y="6"/>
                    </a:lnTo>
                    <a:lnTo>
                      <a:pt x="38" y="10"/>
                    </a:lnTo>
                    <a:lnTo>
                      <a:pt x="38" y="12"/>
                    </a:lnTo>
                    <a:lnTo>
                      <a:pt x="36" y="16"/>
                    </a:lnTo>
                    <a:lnTo>
                      <a:pt x="32" y="18"/>
                    </a:lnTo>
                    <a:lnTo>
                      <a:pt x="28" y="18"/>
                    </a:lnTo>
                    <a:lnTo>
                      <a:pt x="24" y="16"/>
                    </a:lnTo>
                    <a:lnTo>
                      <a:pt x="22" y="12"/>
                    </a:lnTo>
                    <a:lnTo>
                      <a:pt x="20" y="10"/>
                    </a:lnTo>
                    <a:lnTo>
                      <a:pt x="18" y="6"/>
                    </a:lnTo>
                    <a:lnTo>
                      <a:pt x="18" y="0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2" y="10"/>
                    </a:lnTo>
                    <a:lnTo>
                      <a:pt x="12" y="14"/>
                    </a:lnTo>
                    <a:lnTo>
                      <a:pt x="14" y="16"/>
                    </a:lnTo>
                    <a:lnTo>
                      <a:pt x="12" y="18"/>
                    </a:lnTo>
                    <a:lnTo>
                      <a:pt x="12" y="22"/>
                    </a:lnTo>
                    <a:lnTo>
                      <a:pt x="12" y="26"/>
                    </a:lnTo>
                    <a:lnTo>
                      <a:pt x="14" y="28"/>
                    </a:lnTo>
                    <a:lnTo>
                      <a:pt x="16" y="32"/>
                    </a:lnTo>
                    <a:lnTo>
                      <a:pt x="16" y="34"/>
                    </a:lnTo>
                    <a:lnTo>
                      <a:pt x="16" y="36"/>
                    </a:lnTo>
                    <a:lnTo>
                      <a:pt x="14" y="38"/>
                    </a:lnTo>
                    <a:lnTo>
                      <a:pt x="10" y="42"/>
                    </a:lnTo>
                    <a:lnTo>
                      <a:pt x="6" y="48"/>
                    </a:lnTo>
                    <a:lnTo>
                      <a:pt x="0" y="54"/>
                    </a:lnTo>
                    <a:lnTo>
                      <a:pt x="10" y="104"/>
                    </a:lnTo>
                    <a:lnTo>
                      <a:pt x="14" y="104"/>
                    </a:lnTo>
                    <a:lnTo>
                      <a:pt x="16" y="106"/>
                    </a:lnTo>
                    <a:lnTo>
                      <a:pt x="22" y="106"/>
                    </a:lnTo>
                    <a:lnTo>
                      <a:pt x="26" y="108"/>
                    </a:lnTo>
                    <a:lnTo>
                      <a:pt x="30" y="108"/>
                    </a:lnTo>
                    <a:lnTo>
                      <a:pt x="34" y="108"/>
                    </a:lnTo>
                    <a:lnTo>
                      <a:pt x="36" y="108"/>
                    </a:lnTo>
                    <a:lnTo>
                      <a:pt x="40" y="108"/>
                    </a:lnTo>
                    <a:lnTo>
                      <a:pt x="42" y="108"/>
                    </a:lnTo>
                    <a:lnTo>
                      <a:pt x="48" y="108"/>
                    </a:lnTo>
                    <a:lnTo>
                      <a:pt x="52" y="112"/>
                    </a:lnTo>
                    <a:lnTo>
                      <a:pt x="56" y="116"/>
                    </a:lnTo>
                    <a:lnTo>
                      <a:pt x="60" y="124"/>
                    </a:lnTo>
                    <a:lnTo>
                      <a:pt x="60" y="126"/>
                    </a:lnTo>
                    <a:lnTo>
                      <a:pt x="62" y="128"/>
                    </a:lnTo>
                    <a:lnTo>
                      <a:pt x="62" y="132"/>
                    </a:lnTo>
                    <a:lnTo>
                      <a:pt x="64" y="138"/>
                    </a:lnTo>
                    <a:lnTo>
                      <a:pt x="68" y="142"/>
                    </a:lnTo>
                    <a:lnTo>
                      <a:pt x="80" y="142"/>
                    </a:lnTo>
                    <a:lnTo>
                      <a:pt x="84" y="140"/>
                    </a:lnTo>
                    <a:lnTo>
                      <a:pt x="86" y="142"/>
                    </a:lnTo>
                    <a:lnTo>
                      <a:pt x="106" y="142"/>
                    </a:lnTo>
                    <a:lnTo>
                      <a:pt x="126" y="134"/>
                    </a:lnTo>
                    <a:lnTo>
                      <a:pt x="110" y="108"/>
                    </a:lnTo>
                    <a:lnTo>
                      <a:pt x="108" y="90"/>
                    </a:lnTo>
                    <a:lnTo>
                      <a:pt x="106" y="90"/>
                    </a:lnTo>
                    <a:lnTo>
                      <a:pt x="104" y="88"/>
                    </a:lnTo>
                    <a:lnTo>
                      <a:pt x="102" y="84"/>
                    </a:lnTo>
                    <a:lnTo>
                      <a:pt x="102" y="80"/>
                    </a:lnTo>
                    <a:lnTo>
                      <a:pt x="100" y="76"/>
                    </a:lnTo>
                    <a:lnTo>
                      <a:pt x="102" y="70"/>
                    </a:lnTo>
                    <a:lnTo>
                      <a:pt x="110" y="50"/>
                    </a:lnTo>
                    <a:lnTo>
                      <a:pt x="98" y="44"/>
                    </a:lnTo>
                    <a:lnTo>
                      <a:pt x="96" y="42"/>
                    </a:lnTo>
                    <a:lnTo>
                      <a:pt x="94" y="40"/>
                    </a:lnTo>
                    <a:lnTo>
                      <a:pt x="94" y="38"/>
                    </a:lnTo>
                    <a:lnTo>
                      <a:pt x="94" y="36"/>
                    </a:lnTo>
                    <a:lnTo>
                      <a:pt x="48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3200"/>
              </a:p>
            </p:txBody>
          </p:sp>
          <p:sp>
            <p:nvSpPr>
              <p:cNvPr id="154" name="Freeform 299"/>
              <p:cNvSpPr>
                <a:spLocks/>
              </p:cNvSpPr>
              <p:nvPr/>
            </p:nvSpPr>
            <p:spPr bwMode="gray">
              <a:xfrm>
                <a:off x="3086" y="3001"/>
                <a:ext cx="123" cy="212"/>
              </a:xfrm>
              <a:custGeom>
                <a:avLst/>
                <a:gdLst>
                  <a:gd name="T0" fmla="*/ 8 w 112"/>
                  <a:gd name="T1" fmla="*/ 148 h 212"/>
                  <a:gd name="T2" fmla="*/ 28 w 112"/>
                  <a:gd name="T3" fmla="*/ 128 h 212"/>
                  <a:gd name="T4" fmla="*/ 28 w 112"/>
                  <a:gd name="T5" fmla="*/ 96 h 212"/>
                  <a:gd name="T6" fmla="*/ 18 w 112"/>
                  <a:gd name="T7" fmla="*/ 76 h 212"/>
                  <a:gd name="T8" fmla="*/ 8 w 112"/>
                  <a:gd name="T9" fmla="*/ 66 h 212"/>
                  <a:gd name="T10" fmla="*/ 44 w 112"/>
                  <a:gd name="T11" fmla="*/ 34 h 212"/>
                  <a:gd name="T12" fmla="*/ 46 w 112"/>
                  <a:gd name="T13" fmla="*/ 20 h 212"/>
                  <a:gd name="T14" fmla="*/ 54 w 112"/>
                  <a:gd name="T15" fmla="*/ 28 h 212"/>
                  <a:gd name="T16" fmla="*/ 58 w 112"/>
                  <a:gd name="T17" fmla="*/ 36 h 212"/>
                  <a:gd name="T18" fmla="*/ 62 w 112"/>
                  <a:gd name="T19" fmla="*/ 40 h 212"/>
                  <a:gd name="T20" fmla="*/ 64 w 112"/>
                  <a:gd name="T21" fmla="*/ 40 h 212"/>
                  <a:gd name="T22" fmla="*/ 62 w 112"/>
                  <a:gd name="T23" fmla="*/ 26 h 212"/>
                  <a:gd name="T24" fmla="*/ 58 w 112"/>
                  <a:gd name="T25" fmla="*/ 24 h 212"/>
                  <a:gd name="T26" fmla="*/ 56 w 112"/>
                  <a:gd name="T27" fmla="*/ 20 h 212"/>
                  <a:gd name="T28" fmla="*/ 64 w 112"/>
                  <a:gd name="T29" fmla="*/ 8 h 212"/>
                  <a:gd name="T30" fmla="*/ 70 w 112"/>
                  <a:gd name="T31" fmla="*/ 8 h 212"/>
                  <a:gd name="T32" fmla="*/ 110 w 112"/>
                  <a:gd name="T33" fmla="*/ 0 h 212"/>
                  <a:gd name="T34" fmla="*/ 110 w 112"/>
                  <a:gd name="T35" fmla="*/ 10 h 212"/>
                  <a:gd name="T36" fmla="*/ 110 w 112"/>
                  <a:gd name="T37" fmla="*/ 24 h 212"/>
                  <a:gd name="T38" fmla="*/ 110 w 112"/>
                  <a:gd name="T39" fmla="*/ 36 h 212"/>
                  <a:gd name="T40" fmla="*/ 112 w 112"/>
                  <a:gd name="T41" fmla="*/ 42 h 212"/>
                  <a:gd name="T42" fmla="*/ 108 w 112"/>
                  <a:gd name="T43" fmla="*/ 70 h 212"/>
                  <a:gd name="T44" fmla="*/ 96 w 112"/>
                  <a:gd name="T45" fmla="*/ 80 h 212"/>
                  <a:gd name="T46" fmla="*/ 88 w 112"/>
                  <a:gd name="T47" fmla="*/ 82 h 212"/>
                  <a:gd name="T48" fmla="*/ 78 w 112"/>
                  <a:gd name="T49" fmla="*/ 88 h 212"/>
                  <a:gd name="T50" fmla="*/ 72 w 112"/>
                  <a:gd name="T51" fmla="*/ 94 h 212"/>
                  <a:gd name="T52" fmla="*/ 68 w 112"/>
                  <a:gd name="T53" fmla="*/ 100 h 212"/>
                  <a:gd name="T54" fmla="*/ 60 w 112"/>
                  <a:gd name="T55" fmla="*/ 108 h 212"/>
                  <a:gd name="T56" fmla="*/ 56 w 112"/>
                  <a:gd name="T57" fmla="*/ 110 h 212"/>
                  <a:gd name="T58" fmla="*/ 48 w 112"/>
                  <a:gd name="T59" fmla="*/ 118 h 212"/>
                  <a:gd name="T60" fmla="*/ 44 w 112"/>
                  <a:gd name="T61" fmla="*/ 126 h 212"/>
                  <a:gd name="T62" fmla="*/ 44 w 112"/>
                  <a:gd name="T63" fmla="*/ 142 h 212"/>
                  <a:gd name="T64" fmla="*/ 46 w 112"/>
                  <a:gd name="T65" fmla="*/ 168 h 212"/>
                  <a:gd name="T66" fmla="*/ 46 w 112"/>
                  <a:gd name="T67" fmla="*/ 176 h 212"/>
                  <a:gd name="T68" fmla="*/ 46 w 112"/>
                  <a:gd name="T69" fmla="*/ 184 h 212"/>
                  <a:gd name="T70" fmla="*/ 42 w 112"/>
                  <a:gd name="T71" fmla="*/ 188 h 212"/>
                  <a:gd name="T72" fmla="*/ 34 w 112"/>
                  <a:gd name="T73" fmla="*/ 192 h 212"/>
                  <a:gd name="T74" fmla="*/ 30 w 112"/>
                  <a:gd name="T75" fmla="*/ 194 h 212"/>
                  <a:gd name="T76" fmla="*/ 22 w 112"/>
                  <a:gd name="T77" fmla="*/ 198 h 212"/>
                  <a:gd name="T78" fmla="*/ 20 w 112"/>
                  <a:gd name="T79" fmla="*/ 202 h 212"/>
                  <a:gd name="T80" fmla="*/ 20 w 112"/>
                  <a:gd name="T81" fmla="*/ 206 h 212"/>
                  <a:gd name="T82" fmla="*/ 22 w 112"/>
                  <a:gd name="T83" fmla="*/ 208 h 212"/>
                  <a:gd name="T84" fmla="*/ 20 w 112"/>
                  <a:gd name="T85" fmla="*/ 212 h 212"/>
                  <a:gd name="T86" fmla="*/ 18 w 112"/>
                  <a:gd name="T87" fmla="*/ 212 h 212"/>
                  <a:gd name="T88" fmla="*/ 12 w 112"/>
                  <a:gd name="T89" fmla="*/ 204 h 212"/>
                  <a:gd name="T90" fmla="*/ 10 w 112"/>
                  <a:gd name="T91" fmla="*/ 194 h 212"/>
                  <a:gd name="T92" fmla="*/ 8 w 112"/>
                  <a:gd name="T93" fmla="*/ 192 h 212"/>
                  <a:gd name="T94" fmla="*/ 6 w 112"/>
                  <a:gd name="T95" fmla="*/ 192 h 212"/>
                  <a:gd name="T96" fmla="*/ 6 w 112"/>
                  <a:gd name="T97" fmla="*/ 174 h 212"/>
                  <a:gd name="T98" fmla="*/ 2 w 112"/>
                  <a:gd name="T99" fmla="*/ 164 h 212"/>
                  <a:gd name="T100" fmla="*/ 0 w 112"/>
                  <a:gd name="T101" fmla="*/ 160 h 212"/>
                  <a:gd name="T102" fmla="*/ 2 w 112"/>
                  <a:gd name="T103" fmla="*/ 156 h 2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12"/>
                  <a:gd name="T157" fmla="*/ 0 h 212"/>
                  <a:gd name="T158" fmla="*/ 112 w 112"/>
                  <a:gd name="T159" fmla="*/ 212 h 21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12" h="212">
                    <a:moveTo>
                      <a:pt x="2" y="156"/>
                    </a:moveTo>
                    <a:lnTo>
                      <a:pt x="8" y="148"/>
                    </a:lnTo>
                    <a:lnTo>
                      <a:pt x="20" y="140"/>
                    </a:lnTo>
                    <a:lnTo>
                      <a:pt x="28" y="128"/>
                    </a:lnTo>
                    <a:lnTo>
                      <a:pt x="30" y="112"/>
                    </a:lnTo>
                    <a:lnTo>
                      <a:pt x="28" y="96"/>
                    </a:lnTo>
                    <a:lnTo>
                      <a:pt x="30" y="82"/>
                    </a:lnTo>
                    <a:lnTo>
                      <a:pt x="18" y="76"/>
                    </a:lnTo>
                    <a:lnTo>
                      <a:pt x="8" y="72"/>
                    </a:lnTo>
                    <a:lnTo>
                      <a:pt x="8" y="66"/>
                    </a:lnTo>
                    <a:lnTo>
                      <a:pt x="44" y="58"/>
                    </a:lnTo>
                    <a:lnTo>
                      <a:pt x="44" y="34"/>
                    </a:lnTo>
                    <a:lnTo>
                      <a:pt x="42" y="26"/>
                    </a:lnTo>
                    <a:lnTo>
                      <a:pt x="46" y="20"/>
                    </a:lnTo>
                    <a:lnTo>
                      <a:pt x="50" y="28"/>
                    </a:lnTo>
                    <a:lnTo>
                      <a:pt x="54" y="28"/>
                    </a:lnTo>
                    <a:lnTo>
                      <a:pt x="56" y="34"/>
                    </a:lnTo>
                    <a:lnTo>
                      <a:pt x="58" y="36"/>
                    </a:lnTo>
                    <a:lnTo>
                      <a:pt x="60" y="38"/>
                    </a:lnTo>
                    <a:lnTo>
                      <a:pt x="62" y="40"/>
                    </a:lnTo>
                    <a:lnTo>
                      <a:pt x="64" y="40"/>
                    </a:lnTo>
                    <a:lnTo>
                      <a:pt x="64" y="32"/>
                    </a:lnTo>
                    <a:lnTo>
                      <a:pt x="62" y="26"/>
                    </a:lnTo>
                    <a:lnTo>
                      <a:pt x="60" y="26"/>
                    </a:lnTo>
                    <a:lnTo>
                      <a:pt x="58" y="24"/>
                    </a:lnTo>
                    <a:lnTo>
                      <a:pt x="56" y="22"/>
                    </a:lnTo>
                    <a:lnTo>
                      <a:pt x="56" y="20"/>
                    </a:lnTo>
                    <a:lnTo>
                      <a:pt x="52" y="8"/>
                    </a:lnTo>
                    <a:lnTo>
                      <a:pt x="64" y="8"/>
                    </a:lnTo>
                    <a:lnTo>
                      <a:pt x="68" y="6"/>
                    </a:lnTo>
                    <a:lnTo>
                      <a:pt x="70" y="8"/>
                    </a:lnTo>
                    <a:lnTo>
                      <a:pt x="92" y="8"/>
                    </a:lnTo>
                    <a:lnTo>
                      <a:pt x="110" y="0"/>
                    </a:lnTo>
                    <a:lnTo>
                      <a:pt x="110" y="4"/>
                    </a:lnTo>
                    <a:lnTo>
                      <a:pt x="110" y="10"/>
                    </a:lnTo>
                    <a:lnTo>
                      <a:pt x="110" y="18"/>
                    </a:lnTo>
                    <a:lnTo>
                      <a:pt x="110" y="24"/>
                    </a:lnTo>
                    <a:lnTo>
                      <a:pt x="110" y="32"/>
                    </a:lnTo>
                    <a:lnTo>
                      <a:pt x="110" y="36"/>
                    </a:lnTo>
                    <a:lnTo>
                      <a:pt x="112" y="40"/>
                    </a:lnTo>
                    <a:lnTo>
                      <a:pt x="112" y="42"/>
                    </a:lnTo>
                    <a:lnTo>
                      <a:pt x="112" y="58"/>
                    </a:lnTo>
                    <a:lnTo>
                      <a:pt x="108" y="70"/>
                    </a:lnTo>
                    <a:lnTo>
                      <a:pt x="102" y="76"/>
                    </a:lnTo>
                    <a:lnTo>
                      <a:pt x="96" y="80"/>
                    </a:lnTo>
                    <a:lnTo>
                      <a:pt x="90" y="82"/>
                    </a:lnTo>
                    <a:lnTo>
                      <a:pt x="88" y="82"/>
                    </a:lnTo>
                    <a:lnTo>
                      <a:pt x="82" y="86"/>
                    </a:lnTo>
                    <a:lnTo>
                      <a:pt x="78" y="88"/>
                    </a:lnTo>
                    <a:lnTo>
                      <a:pt x="74" y="92"/>
                    </a:lnTo>
                    <a:lnTo>
                      <a:pt x="72" y="94"/>
                    </a:lnTo>
                    <a:lnTo>
                      <a:pt x="68" y="100"/>
                    </a:lnTo>
                    <a:lnTo>
                      <a:pt x="62" y="106"/>
                    </a:lnTo>
                    <a:lnTo>
                      <a:pt x="60" y="108"/>
                    </a:lnTo>
                    <a:lnTo>
                      <a:pt x="56" y="110"/>
                    </a:lnTo>
                    <a:lnTo>
                      <a:pt x="50" y="114"/>
                    </a:lnTo>
                    <a:lnTo>
                      <a:pt x="48" y="118"/>
                    </a:lnTo>
                    <a:lnTo>
                      <a:pt x="46" y="122"/>
                    </a:lnTo>
                    <a:lnTo>
                      <a:pt x="44" y="126"/>
                    </a:lnTo>
                    <a:lnTo>
                      <a:pt x="44" y="142"/>
                    </a:lnTo>
                    <a:lnTo>
                      <a:pt x="44" y="158"/>
                    </a:lnTo>
                    <a:lnTo>
                      <a:pt x="46" y="168"/>
                    </a:lnTo>
                    <a:lnTo>
                      <a:pt x="46" y="172"/>
                    </a:lnTo>
                    <a:lnTo>
                      <a:pt x="46" y="176"/>
                    </a:lnTo>
                    <a:lnTo>
                      <a:pt x="46" y="180"/>
                    </a:lnTo>
                    <a:lnTo>
                      <a:pt x="46" y="184"/>
                    </a:lnTo>
                    <a:lnTo>
                      <a:pt x="42" y="188"/>
                    </a:lnTo>
                    <a:lnTo>
                      <a:pt x="38" y="190"/>
                    </a:lnTo>
                    <a:lnTo>
                      <a:pt x="34" y="192"/>
                    </a:lnTo>
                    <a:lnTo>
                      <a:pt x="30" y="194"/>
                    </a:lnTo>
                    <a:lnTo>
                      <a:pt x="24" y="196"/>
                    </a:lnTo>
                    <a:lnTo>
                      <a:pt x="22" y="198"/>
                    </a:lnTo>
                    <a:lnTo>
                      <a:pt x="20" y="200"/>
                    </a:lnTo>
                    <a:lnTo>
                      <a:pt x="20" y="202"/>
                    </a:lnTo>
                    <a:lnTo>
                      <a:pt x="20" y="206"/>
                    </a:lnTo>
                    <a:lnTo>
                      <a:pt x="22" y="208"/>
                    </a:lnTo>
                    <a:lnTo>
                      <a:pt x="22" y="210"/>
                    </a:lnTo>
                    <a:lnTo>
                      <a:pt x="20" y="212"/>
                    </a:lnTo>
                    <a:lnTo>
                      <a:pt x="18" y="212"/>
                    </a:lnTo>
                    <a:lnTo>
                      <a:pt x="14" y="212"/>
                    </a:lnTo>
                    <a:lnTo>
                      <a:pt x="12" y="204"/>
                    </a:lnTo>
                    <a:lnTo>
                      <a:pt x="10" y="198"/>
                    </a:lnTo>
                    <a:lnTo>
                      <a:pt x="10" y="194"/>
                    </a:lnTo>
                    <a:lnTo>
                      <a:pt x="8" y="192"/>
                    </a:lnTo>
                    <a:lnTo>
                      <a:pt x="6" y="192"/>
                    </a:lnTo>
                    <a:lnTo>
                      <a:pt x="8" y="182"/>
                    </a:lnTo>
                    <a:lnTo>
                      <a:pt x="6" y="174"/>
                    </a:lnTo>
                    <a:lnTo>
                      <a:pt x="4" y="168"/>
                    </a:lnTo>
                    <a:lnTo>
                      <a:pt x="2" y="164"/>
                    </a:lnTo>
                    <a:lnTo>
                      <a:pt x="0" y="162"/>
                    </a:lnTo>
                    <a:lnTo>
                      <a:pt x="0" y="160"/>
                    </a:lnTo>
                    <a:lnTo>
                      <a:pt x="2" y="156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3200"/>
              </a:p>
            </p:txBody>
          </p:sp>
          <p:sp>
            <p:nvSpPr>
              <p:cNvPr id="155" name="Freeform 300"/>
              <p:cNvSpPr>
                <a:spLocks/>
              </p:cNvSpPr>
              <p:nvPr/>
            </p:nvSpPr>
            <p:spPr bwMode="gray">
              <a:xfrm>
                <a:off x="2863" y="3161"/>
                <a:ext cx="247" cy="176"/>
              </a:xfrm>
              <a:custGeom>
                <a:avLst/>
                <a:gdLst>
                  <a:gd name="T0" fmla="*/ 170 w 224"/>
                  <a:gd name="T1" fmla="*/ 6 h 176"/>
                  <a:gd name="T2" fmla="*/ 162 w 224"/>
                  <a:gd name="T3" fmla="*/ 10 h 176"/>
                  <a:gd name="T4" fmla="*/ 152 w 224"/>
                  <a:gd name="T5" fmla="*/ 18 h 176"/>
                  <a:gd name="T6" fmla="*/ 144 w 224"/>
                  <a:gd name="T7" fmla="*/ 22 h 176"/>
                  <a:gd name="T8" fmla="*/ 134 w 224"/>
                  <a:gd name="T9" fmla="*/ 34 h 176"/>
                  <a:gd name="T10" fmla="*/ 128 w 224"/>
                  <a:gd name="T11" fmla="*/ 46 h 176"/>
                  <a:gd name="T12" fmla="*/ 122 w 224"/>
                  <a:gd name="T13" fmla="*/ 46 h 176"/>
                  <a:gd name="T14" fmla="*/ 114 w 224"/>
                  <a:gd name="T15" fmla="*/ 40 h 176"/>
                  <a:gd name="T16" fmla="*/ 102 w 224"/>
                  <a:gd name="T17" fmla="*/ 42 h 176"/>
                  <a:gd name="T18" fmla="*/ 98 w 224"/>
                  <a:gd name="T19" fmla="*/ 46 h 176"/>
                  <a:gd name="T20" fmla="*/ 94 w 224"/>
                  <a:gd name="T21" fmla="*/ 54 h 176"/>
                  <a:gd name="T22" fmla="*/ 80 w 224"/>
                  <a:gd name="T23" fmla="*/ 66 h 176"/>
                  <a:gd name="T24" fmla="*/ 66 w 224"/>
                  <a:gd name="T25" fmla="*/ 68 h 176"/>
                  <a:gd name="T26" fmla="*/ 64 w 224"/>
                  <a:gd name="T27" fmla="*/ 62 h 176"/>
                  <a:gd name="T28" fmla="*/ 68 w 224"/>
                  <a:gd name="T29" fmla="*/ 56 h 176"/>
                  <a:gd name="T30" fmla="*/ 64 w 224"/>
                  <a:gd name="T31" fmla="*/ 38 h 176"/>
                  <a:gd name="T32" fmla="*/ 56 w 224"/>
                  <a:gd name="T33" fmla="*/ 32 h 176"/>
                  <a:gd name="T34" fmla="*/ 54 w 224"/>
                  <a:gd name="T35" fmla="*/ 78 h 176"/>
                  <a:gd name="T36" fmla="*/ 50 w 224"/>
                  <a:gd name="T37" fmla="*/ 82 h 176"/>
                  <a:gd name="T38" fmla="*/ 28 w 224"/>
                  <a:gd name="T39" fmla="*/ 82 h 176"/>
                  <a:gd name="T40" fmla="*/ 24 w 224"/>
                  <a:gd name="T41" fmla="*/ 80 h 176"/>
                  <a:gd name="T42" fmla="*/ 22 w 224"/>
                  <a:gd name="T43" fmla="*/ 70 h 176"/>
                  <a:gd name="T44" fmla="*/ 18 w 224"/>
                  <a:gd name="T45" fmla="*/ 68 h 176"/>
                  <a:gd name="T46" fmla="*/ 0 w 224"/>
                  <a:gd name="T47" fmla="*/ 82 h 176"/>
                  <a:gd name="T48" fmla="*/ 20 w 224"/>
                  <a:gd name="T49" fmla="*/ 160 h 176"/>
                  <a:gd name="T50" fmla="*/ 38 w 224"/>
                  <a:gd name="T51" fmla="*/ 172 h 176"/>
                  <a:gd name="T52" fmla="*/ 70 w 224"/>
                  <a:gd name="T53" fmla="*/ 172 h 176"/>
                  <a:gd name="T54" fmla="*/ 100 w 224"/>
                  <a:gd name="T55" fmla="*/ 164 h 176"/>
                  <a:gd name="T56" fmla="*/ 128 w 224"/>
                  <a:gd name="T57" fmla="*/ 160 h 176"/>
                  <a:gd name="T58" fmla="*/ 146 w 224"/>
                  <a:gd name="T59" fmla="*/ 150 h 176"/>
                  <a:gd name="T60" fmla="*/ 154 w 224"/>
                  <a:gd name="T61" fmla="*/ 142 h 176"/>
                  <a:gd name="T62" fmla="*/ 166 w 224"/>
                  <a:gd name="T63" fmla="*/ 126 h 176"/>
                  <a:gd name="T64" fmla="*/ 186 w 224"/>
                  <a:gd name="T65" fmla="*/ 104 h 176"/>
                  <a:gd name="T66" fmla="*/ 190 w 224"/>
                  <a:gd name="T67" fmla="*/ 96 h 176"/>
                  <a:gd name="T68" fmla="*/ 198 w 224"/>
                  <a:gd name="T69" fmla="*/ 88 h 176"/>
                  <a:gd name="T70" fmla="*/ 202 w 224"/>
                  <a:gd name="T71" fmla="*/ 84 h 176"/>
                  <a:gd name="T72" fmla="*/ 212 w 224"/>
                  <a:gd name="T73" fmla="*/ 76 h 176"/>
                  <a:gd name="T74" fmla="*/ 216 w 224"/>
                  <a:gd name="T75" fmla="*/ 70 h 176"/>
                  <a:gd name="T76" fmla="*/ 222 w 224"/>
                  <a:gd name="T77" fmla="*/ 58 h 176"/>
                  <a:gd name="T78" fmla="*/ 216 w 224"/>
                  <a:gd name="T79" fmla="*/ 52 h 176"/>
                  <a:gd name="T80" fmla="*/ 214 w 224"/>
                  <a:gd name="T81" fmla="*/ 44 h 176"/>
                  <a:gd name="T82" fmla="*/ 210 w 224"/>
                  <a:gd name="T83" fmla="*/ 32 h 176"/>
                  <a:gd name="T84" fmla="*/ 210 w 224"/>
                  <a:gd name="T85" fmla="*/ 26 h 176"/>
                  <a:gd name="T86" fmla="*/ 208 w 224"/>
                  <a:gd name="T87" fmla="*/ 8 h 176"/>
                  <a:gd name="T88" fmla="*/ 176 w 224"/>
                  <a:gd name="T89" fmla="*/ 0 h 17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24"/>
                  <a:gd name="T136" fmla="*/ 0 h 176"/>
                  <a:gd name="T137" fmla="*/ 224 w 224"/>
                  <a:gd name="T138" fmla="*/ 176 h 17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24" h="176">
                    <a:moveTo>
                      <a:pt x="176" y="0"/>
                    </a:moveTo>
                    <a:lnTo>
                      <a:pt x="174" y="4"/>
                    </a:lnTo>
                    <a:lnTo>
                      <a:pt x="170" y="6"/>
                    </a:lnTo>
                    <a:lnTo>
                      <a:pt x="166" y="8"/>
                    </a:lnTo>
                    <a:lnTo>
                      <a:pt x="164" y="10"/>
                    </a:lnTo>
                    <a:lnTo>
                      <a:pt x="162" y="10"/>
                    </a:lnTo>
                    <a:lnTo>
                      <a:pt x="160" y="14"/>
                    </a:lnTo>
                    <a:lnTo>
                      <a:pt x="158" y="16"/>
                    </a:lnTo>
                    <a:lnTo>
                      <a:pt x="152" y="18"/>
                    </a:lnTo>
                    <a:lnTo>
                      <a:pt x="148" y="20"/>
                    </a:lnTo>
                    <a:lnTo>
                      <a:pt x="146" y="20"/>
                    </a:lnTo>
                    <a:lnTo>
                      <a:pt x="144" y="22"/>
                    </a:lnTo>
                    <a:lnTo>
                      <a:pt x="140" y="24"/>
                    </a:lnTo>
                    <a:lnTo>
                      <a:pt x="136" y="28"/>
                    </a:lnTo>
                    <a:lnTo>
                      <a:pt x="134" y="34"/>
                    </a:lnTo>
                    <a:lnTo>
                      <a:pt x="132" y="38"/>
                    </a:lnTo>
                    <a:lnTo>
                      <a:pt x="130" y="42"/>
                    </a:lnTo>
                    <a:lnTo>
                      <a:pt x="128" y="46"/>
                    </a:lnTo>
                    <a:lnTo>
                      <a:pt x="128" y="48"/>
                    </a:lnTo>
                    <a:lnTo>
                      <a:pt x="124" y="48"/>
                    </a:lnTo>
                    <a:lnTo>
                      <a:pt x="122" y="46"/>
                    </a:lnTo>
                    <a:lnTo>
                      <a:pt x="120" y="44"/>
                    </a:lnTo>
                    <a:lnTo>
                      <a:pt x="118" y="44"/>
                    </a:lnTo>
                    <a:lnTo>
                      <a:pt x="114" y="40"/>
                    </a:lnTo>
                    <a:lnTo>
                      <a:pt x="110" y="40"/>
                    </a:lnTo>
                    <a:lnTo>
                      <a:pt x="106" y="40"/>
                    </a:lnTo>
                    <a:lnTo>
                      <a:pt x="102" y="42"/>
                    </a:lnTo>
                    <a:lnTo>
                      <a:pt x="100" y="42"/>
                    </a:lnTo>
                    <a:lnTo>
                      <a:pt x="98" y="44"/>
                    </a:lnTo>
                    <a:lnTo>
                      <a:pt x="98" y="46"/>
                    </a:lnTo>
                    <a:lnTo>
                      <a:pt x="96" y="50"/>
                    </a:lnTo>
                    <a:lnTo>
                      <a:pt x="94" y="52"/>
                    </a:lnTo>
                    <a:lnTo>
                      <a:pt x="94" y="54"/>
                    </a:lnTo>
                    <a:lnTo>
                      <a:pt x="94" y="56"/>
                    </a:lnTo>
                    <a:lnTo>
                      <a:pt x="88" y="62"/>
                    </a:lnTo>
                    <a:lnTo>
                      <a:pt x="80" y="66"/>
                    </a:lnTo>
                    <a:lnTo>
                      <a:pt x="74" y="68"/>
                    </a:lnTo>
                    <a:lnTo>
                      <a:pt x="70" y="68"/>
                    </a:lnTo>
                    <a:lnTo>
                      <a:pt x="66" y="68"/>
                    </a:lnTo>
                    <a:lnTo>
                      <a:pt x="64" y="68"/>
                    </a:lnTo>
                    <a:lnTo>
                      <a:pt x="62" y="64"/>
                    </a:lnTo>
                    <a:lnTo>
                      <a:pt x="64" y="62"/>
                    </a:lnTo>
                    <a:lnTo>
                      <a:pt x="66" y="58"/>
                    </a:lnTo>
                    <a:lnTo>
                      <a:pt x="68" y="56"/>
                    </a:lnTo>
                    <a:lnTo>
                      <a:pt x="68" y="50"/>
                    </a:lnTo>
                    <a:lnTo>
                      <a:pt x="66" y="44"/>
                    </a:lnTo>
                    <a:lnTo>
                      <a:pt x="64" y="38"/>
                    </a:lnTo>
                    <a:lnTo>
                      <a:pt x="60" y="36"/>
                    </a:lnTo>
                    <a:lnTo>
                      <a:pt x="58" y="34"/>
                    </a:lnTo>
                    <a:lnTo>
                      <a:pt x="56" y="32"/>
                    </a:lnTo>
                    <a:lnTo>
                      <a:pt x="54" y="32"/>
                    </a:lnTo>
                    <a:lnTo>
                      <a:pt x="54" y="78"/>
                    </a:lnTo>
                    <a:lnTo>
                      <a:pt x="54" y="80"/>
                    </a:lnTo>
                    <a:lnTo>
                      <a:pt x="52" y="80"/>
                    </a:lnTo>
                    <a:lnTo>
                      <a:pt x="50" y="82"/>
                    </a:lnTo>
                    <a:lnTo>
                      <a:pt x="46" y="82"/>
                    </a:lnTo>
                    <a:lnTo>
                      <a:pt x="38" y="82"/>
                    </a:lnTo>
                    <a:lnTo>
                      <a:pt x="28" y="82"/>
                    </a:lnTo>
                    <a:lnTo>
                      <a:pt x="26" y="82"/>
                    </a:lnTo>
                    <a:lnTo>
                      <a:pt x="24" y="80"/>
                    </a:lnTo>
                    <a:lnTo>
                      <a:pt x="22" y="76"/>
                    </a:lnTo>
                    <a:lnTo>
                      <a:pt x="22" y="70"/>
                    </a:lnTo>
                    <a:lnTo>
                      <a:pt x="20" y="70"/>
                    </a:lnTo>
                    <a:lnTo>
                      <a:pt x="20" y="68"/>
                    </a:lnTo>
                    <a:lnTo>
                      <a:pt x="18" y="68"/>
                    </a:lnTo>
                    <a:lnTo>
                      <a:pt x="16" y="68"/>
                    </a:lnTo>
                    <a:lnTo>
                      <a:pt x="12" y="78"/>
                    </a:lnTo>
                    <a:lnTo>
                      <a:pt x="0" y="82"/>
                    </a:lnTo>
                    <a:lnTo>
                      <a:pt x="8" y="110"/>
                    </a:lnTo>
                    <a:lnTo>
                      <a:pt x="20" y="126"/>
                    </a:lnTo>
                    <a:lnTo>
                      <a:pt x="20" y="160"/>
                    </a:lnTo>
                    <a:lnTo>
                      <a:pt x="20" y="162"/>
                    </a:lnTo>
                    <a:lnTo>
                      <a:pt x="28" y="168"/>
                    </a:lnTo>
                    <a:lnTo>
                      <a:pt x="38" y="172"/>
                    </a:lnTo>
                    <a:lnTo>
                      <a:pt x="56" y="176"/>
                    </a:lnTo>
                    <a:lnTo>
                      <a:pt x="60" y="176"/>
                    </a:lnTo>
                    <a:lnTo>
                      <a:pt x="70" y="172"/>
                    </a:lnTo>
                    <a:lnTo>
                      <a:pt x="82" y="166"/>
                    </a:lnTo>
                    <a:lnTo>
                      <a:pt x="92" y="164"/>
                    </a:lnTo>
                    <a:lnTo>
                      <a:pt x="100" y="164"/>
                    </a:lnTo>
                    <a:lnTo>
                      <a:pt x="104" y="164"/>
                    </a:lnTo>
                    <a:lnTo>
                      <a:pt x="116" y="164"/>
                    </a:lnTo>
                    <a:lnTo>
                      <a:pt x="128" y="160"/>
                    </a:lnTo>
                    <a:lnTo>
                      <a:pt x="142" y="154"/>
                    </a:lnTo>
                    <a:lnTo>
                      <a:pt x="144" y="152"/>
                    </a:lnTo>
                    <a:lnTo>
                      <a:pt x="146" y="150"/>
                    </a:lnTo>
                    <a:lnTo>
                      <a:pt x="148" y="148"/>
                    </a:lnTo>
                    <a:lnTo>
                      <a:pt x="152" y="144"/>
                    </a:lnTo>
                    <a:lnTo>
                      <a:pt x="154" y="142"/>
                    </a:lnTo>
                    <a:lnTo>
                      <a:pt x="156" y="138"/>
                    </a:lnTo>
                    <a:lnTo>
                      <a:pt x="158" y="136"/>
                    </a:lnTo>
                    <a:lnTo>
                      <a:pt x="166" y="126"/>
                    </a:lnTo>
                    <a:lnTo>
                      <a:pt x="174" y="116"/>
                    </a:lnTo>
                    <a:lnTo>
                      <a:pt x="182" y="108"/>
                    </a:lnTo>
                    <a:lnTo>
                      <a:pt x="186" y="104"/>
                    </a:lnTo>
                    <a:lnTo>
                      <a:pt x="186" y="102"/>
                    </a:lnTo>
                    <a:lnTo>
                      <a:pt x="188" y="100"/>
                    </a:lnTo>
                    <a:lnTo>
                      <a:pt x="190" y="96"/>
                    </a:lnTo>
                    <a:lnTo>
                      <a:pt x="194" y="94"/>
                    </a:lnTo>
                    <a:lnTo>
                      <a:pt x="196" y="90"/>
                    </a:lnTo>
                    <a:lnTo>
                      <a:pt x="198" y="88"/>
                    </a:lnTo>
                    <a:lnTo>
                      <a:pt x="198" y="86"/>
                    </a:lnTo>
                    <a:lnTo>
                      <a:pt x="200" y="86"/>
                    </a:lnTo>
                    <a:lnTo>
                      <a:pt x="202" y="84"/>
                    </a:lnTo>
                    <a:lnTo>
                      <a:pt x="206" y="82"/>
                    </a:lnTo>
                    <a:lnTo>
                      <a:pt x="208" y="80"/>
                    </a:lnTo>
                    <a:lnTo>
                      <a:pt x="212" y="76"/>
                    </a:lnTo>
                    <a:lnTo>
                      <a:pt x="214" y="74"/>
                    </a:lnTo>
                    <a:lnTo>
                      <a:pt x="216" y="72"/>
                    </a:lnTo>
                    <a:lnTo>
                      <a:pt x="216" y="70"/>
                    </a:lnTo>
                    <a:lnTo>
                      <a:pt x="218" y="68"/>
                    </a:lnTo>
                    <a:lnTo>
                      <a:pt x="220" y="62"/>
                    </a:lnTo>
                    <a:lnTo>
                      <a:pt x="222" y="58"/>
                    </a:lnTo>
                    <a:lnTo>
                      <a:pt x="224" y="54"/>
                    </a:lnTo>
                    <a:lnTo>
                      <a:pt x="224" y="52"/>
                    </a:lnTo>
                    <a:lnTo>
                      <a:pt x="216" y="52"/>
                    </a:lnTo>
                    <a:lnTo>
                      <a:pt x="214" y="52"/>
                    </a:lnTo>
                    <a:lnTo>
                      <a:pt x="214" y="48"/>
                    </a:lnTo>
                    <a:lnTo>
                      <a:pt x="214" y="44"/>
                    </a:lnTo>
                    <a:lnTo>
                      <a:pt x="214" y="40"/>
                    </a:lnTo>
                    <a:lnTo>
                      <a:pt x="212" y="36"/>
                    </a:lnTo>
                    <a:lnTo>
                      <a:pt x="210" y="32"/>
                    </a:lnTo>
                    <a:lnTo>
                      <a:pt x="208" y="30"/>
                    </a:lnTo>
                    <a:lnTo>
                      <a:pt x="210" y="26"/>
                    </a:lnTo>
                    <a:lnTo>
                      <a:pt x="210" y="20"/>
                    </a:lnTo>
                    <a:lnTo>
                      <a:pt x="208" y="14"/>
                    </a:lnTo>
                    <a:lnTo>
                      <a:pt x="208" y="8"/>
                    </a:lnTo>
                    <a:lnTo>
                      <a:pt x="204" y="4"/>
                    </a:lnTo>
                    <a:lnTo>
                      <a:pt x="202" y="0"/>
                    </a:lnTo>
                    <a:lnTo>
                      <a:pt x="17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3200"/>
              </a:p>
            </p:txBody>
          </p:sp>
          <p:sp>
            <p:nvSpPr>
              <p:cNvPr id="156" name="Freeform 301"/>
              <p:cNvSpPr>
                <a:spLocks/>
              </p:cNvSpPr>
              <p:nvPr/>
            </p:nvSpPr>
            <p:spPr bwMode="gray">
              <a:xfrm>
                <a:off x="3086" y="3191"/>
                <a:ext cx="15" cy="28"/>
              </a:xfrm>
              <a:custGeom>
                <a:avLst/>
                <a:gdLst>
                  <a:gd name="T0" fmla="*/ 4 w 14"/>
                  <a:gd name="T1" fmla="*/ 2 h 28"/>
                  <a:gd name="T2" fmla="*/ 4 w 14"/>
                  <a:gd name="T3" fmla="*/ 2 h 28"/>
                  <a:gd name="T4" fmla="*/ 6 w 14"/>
                  <a:gd name="T5" fmla="*/ 2 h 28"/>
                  <a:gd name="T6" fmla="*/ 6 w 14"/>
                  <a:gd name="T7" fmla="*/ 0 h 28"/>
                  <a:gd name="T8" fmla="*/ 6 w 14"/>
                  <a:gd name="T9" fmla="*/ 2 h 28"/>
                  <a:gd name="T10" fmla="*/ 8 w 14"/>
                  <a:gd name="T11" fmla="*/ 2 h 28"/>
                  <a:gd name="T12" fmla="*/ 8 w 14"/>
                  <a:gd name="T13" fmla="*/ 4 h 28"/>
                  <a:gd name="T14" fmla="*/ 10 w 14"/>
                  <a:gd name="T15" fmla="*/ 6 h 28"/>
                  <a:gd name="T16" fmla="*/ 12 w 14"/>
                  <a:gd name="T17" fmla="*/ 10 h 28"/>
                  <a:gd name="T18" fmla="*/ 12 w 14"/>
                  <a:gd name="T19" fmla="*/ 14 h 28"/>
                  <a:gd name="T20" fmla="*/ 14 w 14"/>
                  <a:gd name="T21" fmla="*/ 22 h 28"/>
                  <a:gd name="T22" fmla="*/ 12 w 14"/>
                  <a:gd name="T23" fmla="*/ 24 h 28"/>
                  <a:gd name="T24" fmla="*/ 12 w 14"/>
                  <a:gd name="T25" fmla="*/ 24 h 28"/>
                  <a:gd name="T26" fmla="*/ 10 w 14"/>
                  <a:gd name="T27" fmla="*/ 26 h 28"/>
                  <a:gd name="T28" fmla="*/ 6 w 14"/>
                  <a:gd name="T29" fmla="*/ 28 h 28"/>
                  <a:gd name="T30" fmla="*/ 4 w 14"/>
                  <a:gd name="T31" fmla="*/ 26 h 28"/>
                  <a:gd name="T32" fmla="*/ 2 w 14"/>
                  <a:gd name="T33" fmla="*/ 24 h 28"/>
                  <a:gd name="T34" fmla="*/ 2 w 14"/>
                  <a:gd name="T35" fmla="*/ 22 h 28"/>
                  <a:gd name="T36" fmla="*/ 0 w 14"/>
                  <a:gd name="T37" fmla="*/ 18 h 28"/>
                  <a:gd name="T38" fmla="*/ 0 w 14"/>
                  <a:gd name="T39" fmla="*/ 14 h 28"/>
                  <a:gd name="T40" fmla="*/ 0 w 14"/>
                  <a:gd name="T41" fmla="*/ 8 h 28"/>
                  <a:gd name="T42" fmla="*/ 4 w 14"/>
                  <a:gd name="T43" fmla="*/ 2 h 28"/>
                  <a:gd name="T44" fmla="*/ 4 w 14"/>
                  <a:gd name="T45" fmla="*/ 2 h 2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4"/>
                  <a:gd name="T70" fmla="*/ 0 h 28"/>
                  <a:gd name="T71" fmla="*/ 14 w 14"/>
                  <a:gd name="T72" fmla="*/ 28 h 2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4" h="28">
                    <a:moveTo>
                      <a:pt x="4" y="2"/>
                    </a:moveTo>
                    <a:lnTo>
                      <a:pt x="4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10" y="6"/>
                    </a:lnTo>
                    <a:lnTo>
                      <a:pt x="12" y="10"/>
                    </a:lnTo>
                    <a:lnTo>
                      <a:pt x="12" y="14"/>
                    </a:lnTo>
                    <a:lnTo>
                      <a:pt x="14" y="22"/>
                    </a:lnTo>
                    <a:lnTo>
                      <a:pt x="12" y="24"/>
                    </a:lnTo>
                    <a:lnTo>
                      <a:pt x="10" y="26"/>
                    </a:lnTo>
                    <a:lnTo>
                      <a:pt x="6" y="28"/>
                    </a:lnTo>
                    <a:lnTo>
                      <a:pt x="4" y="26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0" y="8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3200"/>
              </a:p>
            </p:txBody>
          </p:sp>
          <p:sp>
            <p:nvSpPr>
              <p:cNvPr id="157" name="Freeform 302"/>
              <p:cNvSpPr>
                <a:spLocks/>
              </p:cNvSpPr>
              <p:nvPr/>
            </p:nvSpPr>
            <p:spPr bwMode="gray">
              <a:xfrm>
                <a:off x="3022" y="3237"/>
                <a:ext cx="24" cy="26"/>
              </a:xfrm>
              <a:custGeom>
                <a:avLst/>
                <a:gdLst>
                  <a:gd name="T0" fmla="*/ 0 w 22"/>
                  <a:gd name="T1" fmla="*/ 12 h 26"/>
                  <a:gd name="T2" fmla="*/ 4 w 22"/>
                  <a:gd name="T3" fmla="*/ 6 h 26"/>
                  <a:gd name="T4" fmla="*/ 4 w 22"/>
                  <a:gd name="T5" fmla="*/ 6 h 26"/>
                  <a:gd name="T6" fmla="*/ 4 w 22"/>
                  <a:gd name="T7" fmla="*/ 6 h 26"/>
                  <a:gd name="T8" fmla="*/ 4 w 22"/>
                  <a:gd name="T9" fmla="*/ 4 h 26"/>
                  <a:gd name="T10" fmla="*/ 6 w 22"/>
                  <a:gd name="T11" fmla="*/ 2 h 26"/>
                  <a:gd name="T12" fmla="*/ 8 w 22"/>
                  <a:gd name="T13" fmla="*/ 2 h 26"/>
                  <a:gd name="T14" fmla="*/ 12 w 22"/>
                  <a:gd name="T15" fmla="*/ 0 h 26"/>
                  <a:gd name="T16" fmla="*/ 22 w 22"/>
                  <a:gd name="T17" fmla="*/ 8 h 26"/>
                  <a:gd name="T18" fmla="*/ 16 w 22"/>
                  <a:gd name="T19" fmla="*/ 18 h 26"/>
                  <a:gd name="T20" fmla="*/ 14 w 22"/>
                  <a:gd name="T21" fmla="*/ 20 h 26"/>
                  <a:gd name="T22" fmla="*/ 14 w 22"/>
                  <a:gd name="T23" fmla="*/ 22 h 26"/>
                  <a:gd name="T24" fmla="*/ 12 w 22"/>
                  <a:gd name="T25" fmla="*/ 24 h 26"/>
                  <a:gd name="T26" fmla="*/ 12 w 22"/>
                  <a:gd name="T27" fmla="*/ 26 h 26"/>
                  <a:gd name="T28" fmla="*/ 8 w 22"/>
                  <a:gd name="T29" fmla="*/ 26 h 26"/>
                  <a:gd name="T30" fmla="*/ 0 w 22"/>
                  <a:gd name="T31" fmla="*/ 12 h 26"/>
                  <a:gd name="T32" fmla="*/ 0 w 22"/>
                  <a:gd name="T33" fmla="*/ 12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2"/>
                  <a:gd name="T52" fmla="*/ 0 h 26"/>
                  <a:gd name="T53" fmla="*/ 22 w 22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2" h="26">
                    <a:moveTo>
                      <a:pt x="0" y="12"/>
                    </a:moveTo>
                    <a:lnTo>
                      <a:pt x="4" y="6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22" y="8"/>
                    </a:lnTo>
                    <a:lnTo>
                      <a:pt x="16" y="18"/>
                    </a:lnTo>
                    <a:lnTo>
                      <a:pt x="14" y="20"/>
                    </a:lnTo>
                    <a:lnTo>
                      <a:pt x="14" y="22"/>
                    </a:lnTo>
                    <a:lnTo>
                      <a:pt x="12" y="24"/>
                    </a:lnTo>
                    <a:lnTo>
                      <a:pt x="12" y="26"/>
                    </a:lnTo>
                    <a:lnTo>
                      <a:pt x="8" y="26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3200"/>
              </a:p>
            </p:txBody>
          </p:sp>
          <p:sp>
            <p:nvSpPr>
              <p:cNvPr id="158" name="Freeform 303"/>
              <p:cNvSpPr>
                <a:spLocks/>
              </p:cNvSpPr>
              <p:nvPr/>
            </p:nvSpPr>
            <p:spPr bwMode="gray">
              <a:xfrm>
                <a:off x="3008" y="3065"/>
                <a:ext cx="111" cy="96"/>
              </a:xfrm>
              <a:custGeom>
                <a:avLst/>
                <a:gdLst>
                  <a:gd name="T0" fmla="*/ 18 w 100"/>
                  <a:gd name="T1" fmla="*/ 26 h 96"/>
                  <a:gd name="T2" fmla="*/ 34 w 100"/>
                  <a:gd name="T3" fmla="*/ 16 h 96"/>
                  <a:gd name="T4" fmla="*/ 36 w 100"/>
                  <a:gd name="T5" fmla="*/ 10 h 96"/>
                  <a:gd name="T6" fmla="*/ 78 w 100"/>
                  <a:gd name="T7" fmla="*/ 8 h 96"/>
                  <a:gd name="T8" fmla="*/ 100 w 100"/>
                  <a:gd name="T9" fmla="*/ 18 h 96"/>
                  <a:gd name="T10" fmla="*/ 100 w 100"/>
                  <a:gd name="T11" fmla="*/ 48 h 96"/>
                  <a:gd name="T12" fmla="*/ 90 w 100"/>
                  <a:gd name="T13" fmla="*/ 76 h 96"/>
                  <a:gd name="T14" fmla="*/ 72 w 100"/>
                  <a:gd name="T15" fmla="*/ 92 h 96"/>
                  <a:gd name="T16" fmla="*/ 42 w 100"/>
                  <a:gd name="T17" fmla="*/ 96 h 96"/>
                  <a:gd name="T18" fmla="*/ 40 w 100"/>
                  <a:gd name="T19" fmla="*/ 94 h 96"/>
                  <a:gd name="T20" fmla="*/ 34 w 100"/>
                  <a:gd name="T21" fmla="*/ 88 h 96"/>
                  <a:gd name="T22" fmla="*/ 32 w 100"/>
                  <a:gd name="T23" fmla="*/ 88 h 96"/>
                  <a:gd name="T24" fmla="*/ 28 w 100"/>
                  <a:gd name="T25" fmla="*/ 86 h 96"/>
                  <a:gd name="T26" fmla="*/ 26 w 100"/>
                  <a:gd name="T27" fmla="*/ 80 h 96"/>
                  <a:gd name="T28" fmla="*/ 20 w 100"/>
                  <a:gd name="T29" fmla="*/ 74 h 96"/>
                  <a:gd name="T30" fmla="*/ 20 w 100"/>
                  <a:gd name="T31" fmla="*/ 74 h 96"/>
                  <a:gd name="T32" fmla="*/ 18 w 100"/>
                  <a:gd name="T33" fmla="*/ 68 h 96"/>
                  <a:gd name="T34" fmla="*/ 12 w 100"/>
                  <a:gd name="T35" fmla="*/ 58 h 96"/>
                  <a:gd name="T36" fmla="*/ 4 w 100"/>
                  <a:gd name="T37" fmla="*/ 46 h 96"/>
                  <a:gd name="T38" fmla="*/ 0 w 100"/>
                  <a:gd name="T39" fmla="*/ 28 h 96"/>
                  <a:gd name="T40" fmla="*/ 2 w 100"/>
                  <a:gd name="T41" fmla="*/ 38 h 96"/>
                  <a:gd name="T42" fmla="*/ 6 w 100"/>
                  <a:gd name="T43" fmla="*/ 50 h 96"/>
                  <a:gd name="T44" fmla="*/ 10 w 100"/>
                  <a:gd name="T45" fmla="*/ 56 h 96"/>
                  <a:gd name="T46" fmla="*/ 12 w 100"/>
                  <a:gd name="T47" fmla="*/ 58 h 96"/>
                  <a:gd name="T48" fmla="*/ 16 w 100"/>
                  <a:gd name="T49" fmla="*/ 64 h 96"/>
                  <a:gd name="T50" fmla="*/ 20 w 100"/>
                  <a:gd name="T51" fmla="*/ 72 h 96"/>
                  <a:gd name="T52" fmla="*/ 20 w 100"/>
                  <a:gd name="T53" fmla="*/ 74 h 96"/>
                  <a:gd name="T54" fmla="*/ 26 w 100"/>
                  <a:gd name="T55" fmla="*/ 80 h 96"/>
                  <a:gd name="T56" fmla="*/ 28 w 100"/>
                  <a:gd name="T57" fmla="*/ 86 h 96"/>
                  <a:gd name="T58" fmla="*/ 32 w 100"/>
                  <a:gd name="T59" fmla="*/ 88 h 96"/>
                  <a:gd name="T60" fmla="*/ 34 w 100"/>
                  <a:gd name="T61" fmla="*/ 88 h 96"/>
                  <a:gd name="T62" fmla="*/ 40 w 100"/>
                  <a:gd name="T63" fmla="*/ 94 h 96"/>
                  <a:gd name="T64" fmla="*/ 42 w 100"/>
                  <a:gd name="T65" fmla="*/ 96 h 9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0"/>
                  <a:gd name="T100" fmla="*/ 0 h 96"/>
                  <a:gd name="T101" fmla="*/ 100 w 100"/>
                  <a:gd name="T102" fmla="*/ 96 h 9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0" h="96">
                    <a:moveTo>
                      <a:pt x="0" y="26"/>
                    </a:moveTo>
                    <a:lnTo>
                      <a:pt x="18" y="26"/>
                    </a:lnTo>
                    <a:lnTo>
                      <a:pt x="30" y="22"/>
                    </a:lnTo>
                    <a:lnTo>
                      <a:pt x="34" y="16"/>
                    </a:lnTo>
                    <a:lnTo>
                      <a:pt x="36" y="12"/>
                    </a:lnTo>
                    <a:lnTo>
                      <a:pt x="36" y="10"/>
                    </a:lnTo>
                    <a:lnTo>
                      <a:pt x="78" y="0"/>
                    </a:lnTo>
                    <a:lnTo>
                      <a:pt x="78" y="8"/>
                    </a:lnTo>
                    <a:lnTo>
                      <a:pt x="88" y="12"/>
                    </a:lnTo>
                    <a:lnTo>
                      <a:pt x="100" y="18"/>
                    </a:lnTo>
                    <a:lnTo>
                      <a:pt x="98" y="32"/>
                    </a:lnTo>
                    <a:lnTo>
                      <a:pt x="100" y="48"/>
                    </a:lnTo>
                    <a:lnTo>
                      <a:pt x="98" y="64"/>
                    </a:lnTo>
                    <a:lnTo>
                      <a:pt x="90" y="76"/>
                    </a:lnTo>
                    <a:lnTo>
                      <a:pt x="78" y="86"/>
                    </a:lnTo>
                    <a:lnTo>
                      <a:pt x="72" y="92"/>
                    </a:lnTo>
                    <a:lnTo>
                      <a:pt x="70" y="96"/>
                    </a:lnTo>
                    <a:lnTo>
                      <a:pt x="42" y="96"/>
                    </a:lnTo>
                    <a:lnTo>
                      <a:pt x="40" y="94"/>
                    </a:lnTo>
                    <a:lnTo>
                      <a:pt x="38" y="90"/>
                    </a:lnTo>
                    <a:lnTo>
                      <a:pt x="34" y="88"/>
                    </a:lnTo>
                    <a:lnTo>
                      <a:pt x="32" y="88"/>
                    </a:lnTo>
                    <a:lnTo>
                      <a:pt x="30" y="88"/>
                    </a:lnTo>
                    <a:lnTo>
                      <a:pt x="28" y="86"/>
                    </a:lnTo>
                    <a:lnTo>
                      <a:pt x="26" y="84"/>
                    </a:lnTo>
                    <a:lnTo>
                      <a:pt x="26" y="80"/>
                    </a:lnTo>
                    <a:lnTo>
                      <a:pt x="24" y="76"/>
                    </a:lnTo>
                    <a:lnTo>
                      <a:pt x="20" y="74"/>
                    </a:lnTo>
                    <a:lnTo>
                      <a:pt x="20" y="72"/>
                    </a:lnTo>
                    <a:lnTo>
                      <a:pt x="18" y="68"/>
                    </a:lnTo>
                    <a:lnTo>
                      <a:pt x="16" y="64"/>
                    </a:lnTo>
                    <a:lnTo>
                      <a:pt x="12" y="58"/>
                    </a:lnTo>
                    <a:lnTo>
                      <a:pt x="8" y="52"/>
                    </a:lnTo>
                    <a:lnTo>
                      <a:pt x="4" y="4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2" y="32"/>
                    </a:lnTo>
                    <a:lnTo>
                      <a:pt x="2" y="38"/>
                    </a:lnTo>
                    <a:lnTo>
                      <a:pt x="4" y="44"/>
                    </a:lnTo>
                    <a:lnTo>
                      <a:pt x="6" y="50"/>
                    </a:lnTo>
                    <a:lnTo>
                      <a:pt x="8" y="54"/>
                    </a:lnTo>
                    <a:lnTo>
                      <a:pt x="10" y="56"/>
                    </a:lnTo>
                    <a:lnTo>
                      <a:pt x="12" y="58"/>
                    </a:lnTo>
                    <a:lnTo>
                      <a:pt x="14" y="62"/>
                    </a:lnTo>
                    <a:lnTo>
                      <a:pt x="16" y="64"/>
                    </a:lnTo>
                    <a:lnTo>
                      <a:pt x="18" y="68"/>
                    </a:lnTo>
                    <a:lnTo>
                      <a:pt x="20" y="72"/>
                    </a:lnTo>
                    <a:lnTo>
                      <a:pt x="20" y="74"/>
                    </a:lnTo>
                    <a:lnTo>
                      <a:pt x="24" y="76"/>
                    </a:lnTo>
                    <a:lnTo>
                      <a:pt x="26" y="80"/>
                    </a:lnTo>
                    <a:lnTo>
                      <a:pt x="28" y="84"/>
                    </a:lnTo>
                    <a:lnTo>
                      <a:pt x="28" y="86"/>
                    </a:lnTo>
                    <a:lnTo>
                      <a:pt x="30" y="88"/>
                    </a:lnTo>
                    <a:lnTo>
                      <a:pt x="32" y="88"/>
                    </a:lnTo>
                    <a:lnTo>
                      <a:pt x="34" y="88"/>
                    </a:lnTo>
                    <a:lnTo>
                      <a:pt x="38" y="90"/>
                    </a:lnTo>
                    <a:lnTo>
                      <a:pt x="40" y="94"/>
                    </a:lnTo>
                    <a:lnTo>
                      <a:pt x="42" y="96"/>
                    </a:lnTo>
                    <a:lnTo>
                      <a:pt x="0" y="26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3200"/>
              </a:p>
            </p:txBody>
          </p:sp>
          <p:sp>
            <p:nvSpPr>
              <p:cNvPr id="159" name="Freeform 304"/>
              <p:cNvSpPr>
                <a:spLocks/>
              </p:cNvSpPr>
              <p:nvPr/>
            </p:nvSpPr>
            <p:spPr bwMode="gray">
              <a:xfrm>
                <a:off x="2461" y="2505"/>
                <a:ext cx="232" cy="200"/>
              </a:xfrm>
              <a:custGeom>
                <a:avLst/>
                <a:gdLst>
                  <a:gd name="T0" fmla="*/ 74 w 210"/>
                  <a:gd name="T1" fmla="*/ 0 h 200"/>
                  <a:gd name="T2" fmla="*/ 74 w 210"/>
                  <a:gd name="T3" fmla="*/ 0 h 200"/>
                  <a:gd name="T4" fmla="*/ 72 w 210"/>
                  <a:gd name="T5" fmla="*/ 2 h 200"/>
                  <a:gd name="T6" fmla="*/ 78 w 210"/>
                  <a:gd name="T7" fmla="*/ 114 h 200"/>
                  <a:gd name="T8" fmla="*/ 80 w 210"/>
                  <a:gd name="T9" fmla="*/ 120 h 200"/>
                  <a:gd name="T10" fmla="*/ 82 w 210"/>
                  <a:gd name="T11" fmla="*/ 128 h 200"/>
                  <a:gd name="T12" fmla="*/ 24 w 210"/>
                  <a:gd name="T13" fmla="*/ 130 h 200"/>
                  <a:gd name="T14" fmla="*/ 22 w 210"/>
                  <a:gd name="T15" fmla="*/ 132 h 200"/>
                  <a:gd name="T16" fmla="*/ 18 w 210"/>
                  <a:gd name="T17" fmla="*/ 134 h 200"/>
                  <a:gd name="T18" fmla="*/ 16 w 210"/>
                  <a:gd name="T19" fmla="*/ 132 h 200"/>
                  <a:gd name="T20" fmla="*/ 14 w 210"/>
                  <a:gd name="T21" fmla="*/ 132 h 200"/>
                  <a:gd name="T22" fmla="*/ 12 w 210"/>
                  <a:gd name="T23" fmla="*/ 136 h 200"/>
                  <a:gd name="T24" fmla="*/ 12 w 210"/>
                  <a:gd name="T25" fmla="*/ 140 h 200"/>
                  <a:gd name="T26" fmla="*/ 10 w 210"/>
                  <a:gd name="T27" fmla="*/ 144 h 200"/>
                  <a:gd name="T28" fmla="*/ 8 w 210"/>
                  <a:gd name="T29" fmla="*/ 146 h 200"/>
                  <a:gd name="T30" fmla="*/ 6 w 210"/>
                  <a:gd name="T31" fmla="*/ 150 h 200"/>
                  <a:gd name="T32" fmla="*/ 2 w 210"/>
                  <a:gd name="T33" fmla="*/ 154 h 200"/>
                  <a:gd name="T34" fmla="*/ 0 w 210"/>
                  <a:gd name="T35" fmla="*/ 156 h 200"/>
                  <a:gd name="T36" fmla="*/ 0 w 210"/>
                  <a:gd name="T37" fmla="*/ 164 h 200"/>
                  <a:gd name="T38" fmla="*/ 2 w 210"/>
                  <a:gd name="T39" fmla="*/ 172 h 200"/>
                  <a:gd name="T40" fmla="*/ 2 w 210"/>
                  <a:gd name="T41" fmla="*/ 174 h 200"/>
                  <a:gd name="T42" fmla="*/ 4 w 210"/>
                  <a:gd name="T43" fmla="*/ 176 h 200"/>
                  <a:gd name="T44" fmla="*/ 10 w 210"/>
                  <a:gd name="T45" fmla="*/ 178 h 200"/>
                  <a:gd name="T46" fmla="*/ 14 w 210"/>
                  <a:gd name="T47" fmla="*/ 180 h 200"/>
                  <a:gd name="T48" fmla="*/ 22 w 210"/>
                  <a:gd name="T49" fmla="*/ 182 h 200"/>
                  <a:gd name="T50" fmla="*/ 24 w 210"/>
                  <a:gd name="T51" fmla="*/ 182 h 200"/>
                  <a:gd name="T52" fmla="*/ 30 w 210"/>
                  <a:gd name="T53" fmla="*/ 182 h 200"/>
                  <a:gd name="T54" fmla="*/ 30 w 210"/>
                  <a:gd name="T55" fmla="*/ 176 h 200"/>
                  <a:gd name="T56" fmla="*/ 32 w 210"/>
                  <a:gd name="T57" fmla="*/ 176 h 200"/>
                  <a:gd name="T58" fmla="*/ 38 w 210"/>
                  <a:gd name="T59" fmla="*/ 174 h 200"/>
                  <a:gd name="T60" fmla="*/ 44 w 210"/>
                  <a:gd name="T61" fmla="*/ 178 h 200"/>
                  <a:gd name="T62" fmla="*/ 44 w 210"/>
                  <a:gd name="T63" fmla="*/ 182 h 200"/>
                  <a:gd name="T64" fmla="*/ 48 w 210"/>
                  <a:gd name="T65" fmla="*/ 190 h 200"/>
                  <a:gd name="T66" fmla="*/ 56 w 210"/>
                  <a:gd name="T67" fmla="*/ 198 h 200"/>
                  <a:gd name="T68" fmla="*/ 60 w 210"/>
                  <a:gd name="T69" fmla="*/ 200 h 200"/>
                  <a:gd name="T70" fmla="*/ 70 w 210"/>
                  <a:gd name="T71" fmla="*/ 198 h 200"/>
                  <a:gd name="T72" fmla="*/ 74 w 210"/>
                  <a:gd name="T73" fmla="*/ 196 h 200"/>
                  <a:gd name="T74" fmla="*/ 78 w 210"/>
                  <a:gd name="T75" fmla="*/ 192 h 200"/>
                  <a:gd name="T76" fmla="*/ 84 w 210"/>
                  <a:gd name="T77" fmla="*/ 196 h 200"/>
                  <a:gd name="T78" fmla="*/ 86 w 210"/>
                  <a:gd name="T79" fmla="*/ 196 h 200"/>
                  <a:gd name="T80" fmla="*/ 90 w 210"/>
                  <a:gd name="T81" fmla="*/ 196 h 200"/>
                  <a:gd name="T82" fmla="*/ 92 w 210"/>
                  <a:gd name="T83" fmla="*/ 194 h 200"/>
                  <a:gd name="T84" fmla="*/ 94 w 210"/>
                  <a:gd name="T85" fmla="*/ 186 h 200"/>
                  <a:gd name="T86" fmla="*/ 98 w 210"/>
                  <a:gd name="T87" fmla="*/ 176 h 200"/>
                  <a:gd name="T88" fmla="*/ 102 w 210"/>
                  <a:gd name="T89" fmla="*/ 170 h 200"/>
                  <a:gd name="T90" fmla="*/ 106 w 210"/>
                  <a:gd name="T91" fmla="*/ 166 h 200"/>
                  <a:gd name="T92" fmla="*/ 114 w 210"/>
                  <a:gd name="T93" fmla="*/ 164 h 200"/>
                  <a:gd name="T94" fmla="*/ 130 w 210"/>
                  <a:gd name="T95" fmla="*/ 162 h 200"/>
                  <a:gd name="T96" fmla="*/ 148 w 210"/>
                  <a:gd name="T97" fmla="*/ 156 h 200"/>
                  <a:gd name="T98" fmla="*/ 154 w 210"/>
                  <a:gd name="T99" fmla="*/ 150 h 200"/>
                  <a:gd name="T100" fmla="*/ 162 w 210"/>
                  <a:gd name="T101" fmla="*/ 150 h 200"/>
                  <a:gd name="T102" fmla="*/ 176 w 210"/>
                  <a:gd name="T103" fmla="*/ 148 h 200"/>
                  <a:gd name="T104" fmla="*/ 180 w 210"/>
                  <a:gd name="T105" fmla="*/ 148 h 200"/>
                  <a:gd name="T106" fmla="*/ 186 w 210"/>
                  <a:gd name="T107" fmla="*/ 142 h 200"/>
                  <a:gd name="T108" fmla="*/ 196 w 210"/>
                  <a:gd name="T109" fmla="*/ 132 h 200"/>
                  <a:gd name="T110" fmla="*/ 202 w 210"/>
                  <a:gd name="T111" fmla="*/ 120 h 200"/>
                  <a:gd name="T112" fmla="*/ 208 w 210"/>
                  <a:gd name="T113" fmla="*/ 92 h 200"/>
                  <a:gd name="T114" fmla="*/ 202 w 210"/>
                  <a:gd name="T115" fmla="*/ 74 h 200"/>
                  <a:gd name="T116" fmla="*/ 170 w 210"/>
                  <a:gd name="T117" fmla="*/ 58 h 200"/>
                  <a:gd name="T118" fmla="*/ 154 w 210"/>
                  <a:gd name="T119" fmla="*/ 45 h 200"/>
                  <a:gd name="T120" fmla="*/ 94 w 210"/>
                  <a:gd name="T121" fmla="*/ 0 h 20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10"/>
                  <a:gd name="T184" fmla="*/ 0 h 200"/>
                  <a:gd name="T185" fmla="*/ 210 w 210"/>
                  <a:gd name="T186" fmla="*/ 200 h 20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10" h="200">
                    <a:moveTo>
                      <a:pt x="94" y="0"/>
                    </a:moveTo>
                    <a:lnTo>
                      <a:pt x="74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8" y="114"/>
                    </a:lnTo>
                    <a:lnTo>
                      <a:pt x="80" y="118"/>
                    </a:lnTo>
                    <a:lnTo>
                      <a:pt x="80" y="120"/>
                    </a:lnTo>
                    <a:lnTo>
                      <a:pt x="82" y="124"/>
                    </a:lnTo>
                    <a:lnTo>
                      <a:pt x="82" y="128"/>
                    </a:lnTo>
                    <a:lnTo>
                      <a:pt x="76" y="136"/>
                    </a:lnTo>
                    <a:lnTo>
                      <a:pt x="24" y="130"/>
                    </a:lnTo>
                    <a:lnTo>
                      <a:pt x="22" y="132"/>
                    </a:lnTo>
                    <a:lnTo>
                      <a:pt x="20" y="134"/>
                    </a:lnTo>
                    <a:lnTo>
                      <a:pt x="18" y="134"/>
                    </a:lnTo>
                    <a:lnTo>
                      <a:pt x="16" y="132"/>
                    </a:lnTo>
                    <a:lnTo>
                      <a:pt x="14" y="132"/>
                    </a:lnTo>
                    <a:lnTo>
                      <a:pt x="12" y="134"/>
                    </a:lnTo>
                    <a:lnTo>
                      <a:pt x="12" y="136"/>
                    </a:lnTo>
                    <a:lnTo>
                      <a:pt x="12" y="138"/>
                    </a:lnTo>
                    <a:lnTo>
                      <a:pt x="12" y="140"/>
                    </a:lnTo>
                    <a:lnTo>
                      <a:pt x="12" y="144"/>
                    </a:lnTo>
                    <a:lnTo>
                      <a:pt x="10" y="144"/>
                    </a:lnTo>
                    <a:lnTo>
                      <a:pt x="8" y="144"/>
                    </a:lnTo>
                    <a:lnTo>
                      <a:pt x="8" y="146"/>
                    </a:lnTo>
                    <a:lnTo>
                      <a:pt x="8" y="148"/>
                    </a:lnTo>
                    <a:lnTo>
                      <a:pt x="6" y="150"/>
                    </a:lnTo>
                    <a:lnTo>
                      <a:pt x="4" y="154"/>
                    </a:lnTo>
                    <a:lnTo>
                      <a:pt x="2" y="154"/>
                    </a:lnTo>
                    <a:lnTo>
                      <a:pt x="0" y="154"/>
                    </a:lnTo>
                    <a:lnTo>
                      <a:pt x="0" y="156"/>
                    </a:lnTo>
                    <a:lnTo>
                      <a:pt x="0" y="158"/>
                    </a:lnTo>
                    <a:lnTo>
                      <a:pt x="0" y="164"/>
                    </a:lnTo>
                    <a:lnTo>
                      <a:pt x="2" y="168"/>
                    </a:lnTo>
                    <a:lnTo>
                      <a:pt x="2" y="172"/>
                    </a:lnTo>
                    <a:lnTo>
                      <a:pt x="2" y="174"/>
                    </a:lnTo>
                    <a:lnTo>
                      <a:pt x="2" y="176"/>
                    </a:lnTo>
                    <a:lnTo>
                      <a:pt x="4" y="176"/>
                    </a:lnTo>
                    <a:lnTo>
                      <a:pt x="6" y="178"/>
                    </a:lnTo>
                    <a:lnTo>
                      <a:pt x="10" y="178"/>
                    </a:lnTo>
                    <a:lnTo>
                      <a:pt x="14" y="180"/>
                    </a:lnTo>
                    <a:lnTo>
                      <a:pt x="18" y="182"/>
                    </a:lnTo>
                    <a:lnTo>
                      <a:pt x="22" y="182"/>
                    </a:lnTo>
                    <a:lnTo>
                      <a:pt x="24" y="182"/>
                    </a:lnTo>
                    <a:lnTo>
                      <a:pt x="28" y="182"/>
                    </a:lnTo>
                    <a:lnTo>
                      <a:pt x="30" y="182"/>
                    </a:lnTo>
                    <a:lnTo>
                      <a:pt x="30" y="180"/>
                    </a:lnTo>
                    <a:lnTo>
                      <a:pt x="30" y="176"/>
                    </a:lnTo>
                    <a:lnTo>
                      <a:pt x="32" y="176"/>
                    </a:lnTo>
                    <a:lnTo>
                      <a:pt x="36" y="174"/>
                    </a:lnTo>
                    <a:lnTo>
                      <a:pt x="38" y="174"/>
                    </a:lnTo>
                    <a:lnTo>
                      <a:pt x="42" y="176"/>
                    </a:lnTo>
                    <a:lnTo>
                      <a:pt x="44" y="178"/>
                    </a:lnTo>
                    <a:lnTo>
                      <a:pt x="44" y="180"/>
                    </a:lnTo>
                    <a:lnTo>
                      <a:pt x="44" y="182"/>
                    </a:lnTo>
                    <a:lnTo>
                      <a:pt x="46" y="186"/>
                    </a:lnTo>
                    <a:lnTo>
                      <a:pt x="48" y="190"/>
                    </a:lnTo>
                    <a:lnTo>
                      <a:pt x="50" y="194"/>
                    </a:lnTo>
                    <a:lnTo>
                      <a:pt x="56" y="198"/>
                    </a:lnTo>
                    <a:lnTo>
                      <a:pt x="60" y="200"/>
                    </a:lnTo>
                    <a:lnTo>
                      <a:pt x="64" y="200"/>
                    </a:lnTo>
                    <a:lnTo>
                      <a:pt x="70" y="198"/>
                    </a:lnTo>
                    <a:lnTo>
                      <a:pt x="74" y="196"/>
                    </a:lnTo>
                    <a:lnTo>
                      <a:pt x="76" y="194"/>
                    </a:lnTo>
                    <a:lnTo>
                      <a:pt x="78" y="192"/>
                    </a:lnTo>
                    <a:lnTo>
                      <a:pt x="82" y="192"/>
                    </a:lnTo>
                    <a:lnTo>
                      <a:pt x="84" y="196"/>
                    </a:lnTo>
                    <a:lnTo>
                      <a:pt x="86" y="196"/>
                    </a:lnTo>
                    <a:lnTo>
                      <a:pt x="88" y="198"/>
                    </a:lnTo>
                    <a:lnTo>
                      <a:pt x="90" y="196"/>
                    </a:lnTo>
                    <a:lnTo>
                      <a:pt x="92" y="194"/>
                    </a:lnTo>
                    <a:lnTo>
                      <a:pt x="92" y="190"/>
                    </a:lnTo>
                    <a:lnTo>
                      <a:pt x="94" y="186"/>
                    </a:lnTo>
                    <a:lnTo>
                      <a:pt x="96" y="180"/>
                    </a:lnTo>
                    <a:lnTo>
                      <a:pt x="98" y="176"/>
                    </a:lnTo>
                    <a:lnTo>
                      <a:pt x="100" y="172"/>
                    </a:lnTo>
                    <a:lnTo>
                      <a:pt x="102" y="170"/>
                    </a:lnTo>
                    <a:lnTo>
                      <a:pt x="102" y="168"/>
                    </a:lnTo>
                    <a:lnTo>
                      <a:pt x="106" y="166"/>
                    </a:lnTo>
                    <a:lnTo>
                      <a:pt x="108" y="164"/>
                    </a:lnTo>
                    <a:lnTo>
                      <a:pt x="114" y="164"/>
                    </a:lnTo>
                    <a:lnTo>
                      <a:pt x="120" y="164"/>
                    </a:lnTo>
                    <a:lnTo>
                      <a:pt x="130" y="162"/>
                    </a:lnTo>
                    <a:lnTo>
                      <a:pt x="140" y="160"/>
                    </a:lnTo>
                    <a:lnTo>
                      <a:pt x="148" y="156"/>
                    </a:lnTo>
                    <a:lnTo>
                      <a:pt x="152" y="150"/>
                    </a:lnTo>
                    <a:lnTo>
                      <a:pt x="154" y="150"/>
                    </a:lnTo>
                    <a:lnTo>
                      <a:pt x="158" y="150"/>
                    </a:lnTo>
                    <a:lnTo>
                      <a:pt x="162" y="150"/>
                    </a:lnTo>
                    <a:lnTo>
                      <a:pt x="168" y="150"/>
                    </a:lnTo>
                    <a:lnTo>
                      <a:pt x="176" y="148"/>
                    </a:lnTo>
                    <a:lnTo>
                      <a:pt x="180" y="148"/>
                    </a:lnTo>
                    <a:lnTo>
                      <a:pt x="182" y="146"/>
                    </a:lnTo>
                    <a:lnTo>
                      <a:pt x="186" y="142"/>
                    </a:lnTo>
                    <a:lnTo>
                      <a:pt x="192" y="138"/>
                    </a:lnTo>
                    <a:lnTo>
                      <a:pt x="196" y="132"/>
                    </a:lnTo>
                    <a:lnTo>
                      <a:pt x="200" y="124"/>
                    </a:lnTo>
                    <a:lnTo>
                      <a:pt x="202" y="120"/>
                    </a:lnTo>
                    <a:lnTo>
                      <a:pt x="204" y="108"/>
                    </a:lnTo>
                    <a:lnTo>
                      <a:pt x="208" y="92"/>
                    </a:lnTo>
                    <a:lnTo>
                      <a:pt x="210" y="72"/>
                    </a:lnTo>
                    <a:lnTo>
                      <a:pt x="202" y="74"/>
                    </a:lnTo>
                    <a:lnTo>
                      <a:pt x="198" y="58"/>
                    </a:lnTo>
                    <a:lnTo>
                      <a:pt x="170" y="58"/>
                    </a:lnTo>
                    <a:lnTo>
                      <a:pt x="94" y="0"/>
                    </a:lnTo>
                    <a:lnTo>
                      <a:pt x="154" y="45"/>
                    </a:lnTo>
                    <a:lnTo>
                      <a:pt x="127" y="24"/>
                    </a:lnTo>
                    <a:lnTo>
                      <a:pt x="9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3200"/>
              </a:p>
            </p:txBody>
          </p:sp>
          <p:sp>
            <p:nvSpPr>
              <p:cNvPr id="160" name="Freeform 306"/>
              <p:cNvSpPr>
                <a:spLocks/>
              </p:cNvSpPr>
              <p:nvPr/>
            </p:nvSpPr>
            <p:spPr bwMode="gray">
              <a:xfrm>
                <a:off x="3094" y="2429"/>
                <a:ext cx="45" cy="50"/>
              </a:xfrm>
              <a:custGeom>
                <a:avLst/>
                <a:gdLst>
                  <a:gd name="T0" fmla="*/ 0 w 40"/>
                  <a:gd name="T1" fmla="*/ 0 h 50"/>
                  <a:gd name="T2" fmla="*/ 0 w 40"/>
                  <a:gd name="T3" fmla="*/ 8 h 50"/>
                  <a:gd name="T4" fmla="*/ 0 w 40"/>
                  <a:gd name="T5" fmla="*/ 10 h 50"/>
                  <a:gd name="T6" fmla="*/ 2 w 40"/>
                  <a:gd name="T7" fmla="*/ 12 h 50"/>
                  <a:gd name="T8" fmla="*/ 2 w 40"/>
                  <a:gd name="T9" fmla="*/ 16 h 50"/>
                  <a:gd name="T10" fmla="*/ 4 w 40"/>
                  <a:gd name="T11" fmla="*/ 20 h 50"/>
                  <a:gd name="T12" fmla="*/ 6 w 40"/>
                  <a:gd name="T13" fmla="*/ 24 h 50"/>
                  <a:gd name="T14" fmla="*/ 8 w 40"/>
                  <a:gd name="T15" fmla="*/ 28 h 50"/>
                  <a:gd name="T16" fmla="*/ 10 w 40"/>
                  <a:gd name="T17" fmla="*/ 30 h 50"/>
                  <a:gd name="T18" fmla="*/ 14 w 40"/>
                  <a:gd name="T19" fmla="*/ 34 h 50"/>
                  <a:gd name="T20" fmla="*/ 16 w 40"/>
                  <a:gd name="T21" fmla="*/ 38 h 50"/>
                  <a:gd name="T22" fmla="*/ 22 w 40"/>
                  <a:gd name="T23" fmla="*/ 42 h 50"/>
                  <a:gd name="T24" fmla="*/ 26 w 40"/>
                  <a:gd name="T25" fmla="*/ 44 h 50"/>
                  <a:gd name="T26" fmla="*/ 30 w 40"/>
                  <a:gd name="T27" fmla="*/ 48 h 50"/>
                  <a:gd name="T28" fmla="*/ 32 w 40"/>
                  <a:gd name="T29" fmla="*/ 50 h 50"/>
                  <a:gd name="T30" fmla="*/ 32 w 40"/>
                  <a:gd name="T31" fmla="*/ 50 h 50"/>
                  <a:gd name="T32" fmla="*/ 34 w 40"/>
                  <a:gd name="T33" fmla="*/ 50 h 50"/>
                  <a:gd name="T34" fmla="*/ 36 w 40"/>
                  <a:gd name="T35" fmla="*/ 48 h 50"/>
                  <a:gd name="T36" fmla="*/ 38 w 40"/>
                  <a:gd name="T37" fmla="*/ 44 h 50"/>
                  <a:gd name="T38" fmla="*/ 40 w 40"/>
                  <a:gd name="T39" fmla="*/ 32 h 50"/>
                  <a:gd name="T40" fmla="*/ 38 w 40"/>
                  <a:gd name="T41" fmla="*/ 28 h 50"/>
                  <a:gd name="T42" fmla="*/ 32 w 40"/>
                  <a:gd name="T43" fmla="*/ 18 h 50"/>
                  <a:gd name="T44" fmla="*/ 26 w 40"/>
                  <a:gd name="T45" fmla="*/ 8 h 50"/>
                  <a:gd name="T46" fmla="*/ 22 w 40"/>
                  <a:gd name="T47" fmla="*/ 0 h 50"/>
                  <a:gd name="T48" fmla="*/ 22 w 40"/>
                  <a:gd name="T49" fmla="*/ 0 h 50"/>
                  <a:gd name="T50" fmla="*/ 18 w 40"/>
                  <a:gd name="T51" fmla="*/ 0 h 50"/>
                  <a:gd name="T52" fmla="*/ 12 w 40"/>
                  <a:gd name="T53" fmla="*/ 0 h 50"/>
                  <a:gd name="T54" fmla="*/ 8 w 40"/>
                  <a:gd name="T55" fmla="*/ 0 h 50"/>
                  <a:gd name="T56" fmla="*/ 2 w 40"/>
                  <a:gd name="T57" fmla="*/ 0 h 50"/>
                  <a:gd name="T58" fmla="*/ 0 w 40"/>
                  <a:gd name="T59" fmla="*/ 0 h 50"/>
                  <a:gd name="T60" fmla="*/ 0 w 40"/>
                  <a:gd name="T61" fmla="*/ 0 h 5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0"/>
                  <a:gd name="T94" fmla="*/ 0 h 50"/>
                  <a:gd name="T95" fmla="*/ 40 w 40"/>
                  <a:gd name="T96" fmla="*/ 50 h 5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0" h="50">
                    <a:moveTo>
                      <a:pt x="0" y="0"/>
                    </a:moveTo>
                    <a:lnTo>
                      <a:pt x="0" y="8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4" y="20"/>
                    </a:lnTo>
                    <a:lnTo>
                      <a:pt x="6" y="24"/>
                    </a:lnTo>
                    <a:lnTo>
                      <a:pt x="8" y="28"/>
                    </a:lnTo>
                    <a:lnTo>
                      <a:pt x="10" y="30"/>
                    </a:lnTo>
                    <a:lnTo>
                      <a:pt x="14" y="34"/>
                    </a:lnTo>
                    <a:lnTo>
                      <a:pt x="16" y="38"/>
                    </a:lnTo>
                    <a:lnTo>
                      <a:pt x="22" y="42"/>
                    </a:lnTo>
                    <a:lnTo>
                      <a:pt x="26" y="44"/>
                    </a:lnTo>
                    <a:lnTo>
                      <a:pt x="30" y="48"/>
                    </a:lnTo>
                    <a:lnTo>
                      <a:pt x="32" y="50"/>
                    </a:lnTo>
                    <a:lnTo>
                      <a:pt x="34" y="50"/>
                    </a:lnTo>
                    <a:lnTo>
                      <a:pt x="36" y="48"/>
                    </a:lnTo>
                    <a:lnTo>
                      <a:pt x="38" y="44"/>
                    </a:lnTo>
                    <a:lnTo>
                      <a:pt x="40" y="32"/>
                    </a:lnTo>
                    <a:lnTo>
                      <a:pt x="38" y="28"/>
                    </a:lnTo>
                    <a:lnTo>
                      <a:pt x="32" y="18"/>
                    </a:lnTo>
                    <a:lnTo>
                      <a:pt x="26" y="8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3200"/>
              </a:p>
            </p:txBody>
          </p:sp>
          <p:sp>
            <p:nvSpPr>
              <p:cNvPr id="161" name="Freeform 307"/>
              <p:cNvSpPr>
                <a:spLocks/>
              </p:cNvSpPr>
              <p:nvPr/>
            </p:nvSpPr>
            <p:spPr bwMode="gray">
              <a:xfrm>
                <a:off x="3247" y="3003"/>
                <a:ext cx="95" cy="182"/>
              </a:xfrm>
              <a:custGeom>
                <a:avLst/>
                <a:gdLst>
                  <a:gd name="T0" fmla="*/ 78 w 86"/>
                  <a:gd name="T1" fmla="*/ 0 h 182"/>
                  <a:gd name="T2" fmla="*/ 72 w 86"/>
                  <a:gd name="T3" fmla="*/ 4 h 182"/>
                  <a:gd name="T4" fmla="*/ 64 w 86"/>
                  <a:gd name="T5" fmla="*/ 12 h 182"/>
                  <a:gd name="T6" fmla="*/ 60 w 86"/>
                  <a:gd name="T7" fmla="*/ 20 h 182"/>
                  <a:gd name="T8" fmla="*/ 56 w 86"/>
                  <a:gd name="T9" fmla="*/ 24 h 182"/>
                  <a:gd name="T10" fmla="*/ 48 w 86"/>
                  <a:gd name="T11" fmla="*/ 32 h 182"/>
                  <a:gd name="T12" fmla="*/ 40 w 86"/>
                  <a:gd name="T13" fmla="*/ 42 h 182"/>
                  <a:gd name="T14" fmla="*/ 34 w 86"/>
                  <a:gd name="T15" fmla="*/ 50 h 182"/>
                  <a:gd name="T16" fmla="*/ 28 w 86"/>
                  <a:gd name="T17" fmla="*/ 54 h 182"/>
                  <a:gd name="T18" fmla="*/ 24 w 86"/>
                  <a:gd name="T19" fmla="*/ 54 h 182"/>
                  <a:gd name="T20" fmla="*/ 22 w 86"/>
                  <a:gd name="T21" fmla="*/ 54 h 182"/>
                  <a:gd name="T22" fmla="*/ 16 w 86"/>
                  <a:gd name="T23" fmla="*/ 54 h 182"/>
                  <a:gd name="T24" fmla="*/ 10 w 86"/>
                  <a:gd name="T25" fmla="*/ 60 h 182"/>
                  <a:gd name="T26" fmla="*/ 6 w 86"/>
                  <a:gd name="T27" fmla="*/ 68 h 182"/>
                  <a:gd name="T28" fmla="*/ 6 w 86"/>
                  <a:gd name="T29" fmla="*/ 82 h 182"/>
                  <a:gd name="T30" fmla="*/ 4 w 86"/>
                  <a:gd name="T31" fmla="*/ 90 h 182"/>
                  <a:gd name="T32" fmla="*/ 6 w 86"/>
                  <a:gd name="T33" fmla="*/ 92 h 182"/>
                  <a:gd name="T34" fmla="*/ 8 w 86"/>
                  <a:gd name="T35" fmla="*/ 92 h 182"/>
                  <a:gd name="T36" fmla="*/ 14 w 86"/>
                  <a:gd name="T37" fmla="*/ 100 h 182"/>
                  <a:gd name="T38" fmla="*/ 14 w 86"/>
                  <a:gd name="T39" fmla="*/ 106 h 182"/>
                  <a:gd name="T40" fmla="*/ 10 w 86"/>
                  <a:gd name="T41" fmla="*/ 110 h 182"/>
                  <a:gd name="T42" fmla="*/ 6 w 86"/>
                  <a:gd name="T43" fmla="*/ 116 h 182"/>
                  <a:gd name="T44" fmla="*/ 0 w 86"/>
                  <a:gd name="T45" fmla="*/ 138 h 182"/>
                  <a:gd name="T46" fmla="*/ 6 w 86"/>
                  <a:gd name="T47" fmla="*/ 172 h 182"/>
                  <a:gd name="T48" fmla="*/ 8 w 86"/>
                  <a:gd name="T49" fmla="*/ 172 h 182"/>
                  <a:gd name="T50" fmla="*/ 16 w 86"/>
                  <a:gd name="T51" fmla="*/ 172 h 182"/>
                  <a:gd name="T52" fmla="*/ 22 w 86"/>
                  <a:gd name="T53" fmla="*/ 172 h 182"/>
                  <a:gd name="T54" fmla="*/ 20 w 86"/>
                  <a:gd name="T55" fmla="*/ 174 h 182"/>
                  <a:gd name="T56" fmla="*/ 24 w 86"/>
                  <a:gd name="T57" fmla="*/ 178 h 182"/>
                  <a:gd name="T58" fmla="*/ 28 w 86"/>
                  <a:gd name="T59" fmla="*/ 182 h 182"/>
                  <a:gd name="T60" fmla="*/ 36 w 86"/>
                  <a:gd name="T61" fmla="*/ 182 h 182"/>
                  <a:gd name="T62" fmla="*/ 44 w 86"/>
                  <a:gd name="T63" fmla="*/ 178 h 182"/>
                  <a:gd name="T64" fmla="*/ 50 w 86"/>
                  <a:gd name="T65" fmla="*/ 164 h 182"/>
                  <a:gd name="T66" fmla="*/ 58 w 86"/>
                  <a:gd name="T67" fmla="*/ 134 h 182"/>
                  <a:gd name="T68" fmla="*/ 58 w 86"/>
                  <a:gd name="T69" fmla="*/ 126 h 182"/>
                  <a:gd name="T70" fmla="*/ 60 w 86"/>
                  <a:gd name="T71" fmla="*/ 120 h 182"/>
                  <a:gd name="T72" fmla="*/ 66 w 86"/>
                  <a:gd name="T73" fmla="*/ 108 h 182"/>
                  <a:gd name="T74" fmla="*/ 72 w 86"/>
                  <a:gd name="T75" fmla="*/ 82 h 182"/>
                  <a:gd name="T76" fmla="*/ 78 w 86"/>
                  <a:gd name="T77" fmla="*/ 54 h 182"/>
                  <a:gd name="T78" fmla="*/ 78 w 86"/>
                  <a:gd name="T79" fmla="*/ 50 h 182"/>
                  <a:gd name="T80" fmla="*/ 82 w 86"/>
                  <a:gd name="T81" fmla="*/ 40 h 182"/>
                  <a:gd name="T82" fmla="*/ 84 w 86"/>
                  <a:gd name="T83" fmla="*/ 28 h 182"/>
                  <a:gd name="T84" fmla="*/ 84 w 86"/>
                  <a:gd name="T85" fmla="*/ 20 h 182"/>
                  <a:gd name="T86" fmla="*/ 86 w 86"/>
                  <a:gd name="T87" fmla="*/ 12 h 182"/>
                  <a:gd name="T88" fmla="*/ 86 w 86"/>
                  <a:gd name="T89" fmla="*/ 4 h 182"/>
                  <a:gd name="T90" fmla="*/ 78 w 86"/>
                  <a:gd name="T91" fmla="*/ 0 h 18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86"/>
                  <a:gd name="T139" fmla="*/ 0 h 182"/>
                  <a:gd name="T140" fmla="*/ 86 w 86"/>
                  <a:gd name="T141" fmla="*/ 182 h 18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86" h="182">
                    <a:moveTo>
                      <a:pt x="78" y="0"/>
                    </a:moveTo>
                    <a:lnTo>
                      <a:pt x="78" y="0"/>
                    </a:lnTo>
                    <a:lnTo>
                      <a:pt x="76" y="2"/>
                    </a:lnTo>
                    <a:lnTo>
                      <a:pt x="72" y="4"/>
                    </a:lnTo>
                    <a:lnTo>
                      <a:pt x="68" y="6"/>
                    </a:lnTo>
                    <a:lnTo>
                      <a:pt x="64" y="12"/>
                    </a:lnTo>
                    <a:lnTo>
                      <a:pt x="62" y="20"/>
                    </a:lnTo>
                    <a:lnTo>
                      <a:pt x="60" y="20"/>
                    </a:lnTo>
                    <a:lnTo>
                      <a:pt x="58" y="22"/>
                    </a:lnTo>
                    <a:lnTo>
                      <a:pt x="56" y="24"/>
                    </a:lnTo>
                    <a:lnTo>
                      <a:pt x="52" y="28"/>
                    </a:lnTo>
                    <a:lnTo>
                      <a:pt x="48" y="32"/>
                    </a:lnTo>
                    <a:lnTo>
                      <a:pt x="44" y="36"/>
                    </a:lnTo>
                    <a:lnTo>
                      <a:pt x="40" y="42"/>
                    </a:lnTo>
                    <a:lnTo>
                      <a:pt x="38" y="46"/>
                    </a:lnTo>
                    <a:lnTo>
                      <a:pt x="34" y="50"/>
                    </a:lnTo>
                    <a:lnTo>
                      <a:pt x="30" y="52"/>
                    </a:lnTo>
                    <a:lnTo>
                      <a:pt x="28" y="54"/>
                    </a:lnTo>
                    <a:lnTo>
                      <a:pt x="26" y="54"/>
                    </a:lnTo>
                    <a:lnTo>
                      <a:pt x="24" y="54"/>
                    </a:lnTo>
                    <a:lnTo>
                      <a:pt x="22" y="54"/>
                    </a:lnTo>
                    <a:lnTo>
                      <a:pt x="20" y="54"/>
                    </a:lnTo>
                    <a:lnTo>
                      <a:pt x="16" y="54"/>
                    </a:lnTo>
                    <a:lnTo>
                      <a:pt x="14" y="56"/>
                    </a:lnTo>
                    <a:lnTo>
                      <a:pt x="10" y="60"/>
                    </a:lnTo>
                    <a:lnTo>
                      <a:pt x="8" y="64"/>
                    </a:lnTo>
                    <a:lnTo>
                      <a:pt x="6" y="68"/>
                    </a:lnTo>
                    <a:lnTo>
                      <a:pt x="6" y="76"/>
                    </a:lnTo>
                    <a:lnTo>
                      <a:pt x="6" y="82"/>
                    </a:lnTo>
                    <a:lnTo>
                      <a:pt x="6" y="88"/>
                    </a:lnTo>
                    <a:lnTo>
                      <a:pt x="4" y="90"/>
                    </a:lnTo>
                    <a:lnTo>
                      <a:pt x="6" y="90"/>
                    </a:lnTo>
                    <a:lnTo>
                      <a:pt x="6" y="92"/>
                    </a:lnTo>
                    <a:lnTo>
                      <a:pt x="8" y="92"/>
                    </a:lnTo>
                    <a:lnTo>
                      <a:pt x="12" y="96"/>
                    </a:lnTo>
                    <a:lnTo>
                      <a:pt x="14" y="100"/>
                    </a:lnTo>
                    <a:lnTo>
                      <a:pt x="14" y="102"/>
                    </a:lnTo>
                    <a:lnTo>
                      <a:pt x="14" y="106"/>
                    </a:lnTo>
                    <a:lnTo>
                      <a:pt x="12" y="108"/>
                    </a:lnTo>
                    <a:lnTo>
                      <a:pt x="10" y="110"/>
                    </a:lnTo>
                    <a:lnTo>
                      <a:pt x="8" y="112"/>
                    </a:lnTo>
                    <a:lnTo>
                      <a:pt x="6" y="116"/>
                    </a:lnTo>
                    <a:lnTo>
                      <a:pt x="2" y="124"/>
                    </a:lnTo>
                    <a:lnTo>
                      <a:pt x="0" y="138"/>
                    </a:lnTo>
                    <a:lnTo>
                      <a:pt x="0" y="154"/>
                    </a:lnTo>
                    <a:lnTo>
                      <a:pt x="6" y="172"/>
                    </a:lnTo>
                    <a:lnTo>
                      <a:pt x="8" y="172"/>
                    </a:lnTo>
                    <a:lnTo>
                      <a:pt x="12" y="172"/>
                    </a:lnTo>
                    <a:lnTo>
                      <a:pt x="16" y="172"/>
                    </a:lnTo>
                    <a:lnTo>
                      <a:pt x="20" y="172"/>
                    </a:lnTo>
                    <a:lnTo>
                      <a:pt x="22" y="172"/>
                    </a:lnTo>
                    <a:lnTo>
                      <a:pt x="20" y="174"/>
                    </a:lnTo>
                    <a:lnTo>
                      <a:pt x="22" y="176"/>
                    </a:lnTo>
                    <a:lnTo>
                      <a:pt x="24" y="178"/>
                    </a:lnTo>
                    <a:lnTo>
                      <a:pt x="26" y="180"/>
                    </a:lnTo>
                    <a:lnTo>
                      <a:pt x="28" y="182"/>
                    </a:lnTo>
                    <a:lnTo>
                      <a:pt x="32" y="182"/>
                    </a:lnTo>
                    <a:lnTo>
                      <a:pt x="36" y="182"/>
                    </a:lnTo>
                    <a:lnTo>
                      <a:pt x="40" y="182"/>
                    </a:lnTo>
                    <a:lnTo>
                      <a:pt x="44" y="178"/>
                    </a:lnTo>
                    <a:lnTo>
                      <a:pt x="46" y="172"/>
                    </a:lnTo>
                    <a:lnTo>
                      <a:pt x="50" y="164"/>
                    </a:lnTo>
                    <a:lnTo>
                      <a:pt x="56" y="146"/>
                    </a:lnTo>
                    <a:lnTo>
                      <a:pt x="58" y="134"/>
                    </a:lnTo>
                    <a:lnTo>
                      <a:pt x="60" y="128"/>
                    </a:lnTo>
                    <a:lnTo>
                      <a:pt x="58" y="126"/>
                    </a:lnTo>
                    <a:lnTo>
                      <a:pt x="58" y="124"/>
                    </a:lnTo>
                    <a:lnTo>
                      <a:pt x="60" y="120"/>
                    </a:lnTo>
                    <a:lnTo>
                      <a:pt x="62" y="114"/>
                    </a:lnTo>
                    <a:lnTo>
                      <a:pt x="66" y="108"/>
                    </a:lnTo>
                    <a:lnTo>
                      <a:pt x="70" y="98"/>
                    </a:lnTo>
                    <a:lnTo>
                      <a:pt x="72" y="82"/>
                    </a:lnTo>
                    <a:lnTo>
                      <a:pt x="76" y="66"/>
                    </a:lnTo>
                    <a:lnTo>
                      <a:pt x="78" y="54"/>
                    </a:lnTo>
                    <a:lnTo>
                      <a:pt x="78" y="52"/>
                    </a:lnTo>
                    <a:lnTo>
                      <a:pt x="78" y="50"/>
                    </a:lnTo>
                    <a:lnTo>
                      <a:pt x="80" y="44"/>
                    </a:lnTo>
                    <a:lnTo>
                      <a:pt x="82" y="40"/>
                    </a:lnTo>
                    <a:lnTo>
                      <a:pt x="82" y="34"/>
                    </a:lnTo>
                    <a:lnTo>
                      <a:pt x="84" y="28"/>
                    </a:lnTo>
                    <a:lnTo>
                      <a:pt x="84" y="24"/>
                    </a:lnTo>
                    <a:lnTo>
                      <a:pt x="84" y="20"/>
                    </a:lnTo>
                    <a:lnTo>
                      <a:pt x="86" y="16"/>
                    </a:lnTo>
                    <a:lnTo>
                      <a:pt x="86" y="12"/>
                    </a:lnTo>
                    <a:lnTo>
                      <a:pt x="86" y="8"/>
                    </a:lnTo>
                    <a:lnTo>
                      <a:pt x="86" y="4"/>
                    </a:lnTo>
                    <a:lnTo>
                      <a:pt x="84" y="2"/>
                    </a:lnTo>
                    <a:lnTo>
                      <a:pt x="7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3200"/>
              </a:p>
            </p:txBody>
          </p:sp>
          <p:sp>
            <p:nvSpPr>
              <p:cNvPr id="162" name="Freeform 291"/>
              <p:cNvSpPr>
                <a:spLocks/>
              </p:cNvSpPr>
              <p:nvPr/>
            </p:nvSpPr>
            <p:spPr bwMode="gray">
              <a:xfrm>
                <a:off x="2922" y="3082"/>
                <a:ext cx="142" cy="149"/>
              </a:xfrm>
              <a:custGeom>
                <a:avLst/>
                <a:gdLst>
                  <a:gd name="T0" fmla="*/ 98 w 120"/>
                  <a:gd name="T1" fmla="*/ 48 h 138"/>
                  <a:gd name="T2" fmla="*/ 98 w 120"/>
                  <a:gd name="T3" fmla="*/ 44 h 138"/>
                  <a:gd name="T4" fmla="*/ 96 w 120"/>
                  <a:gd name="T5" fmla="*/ 38 h 138"/>
                  <a:gd name="T6" fmla="*/ 90 w 120"/>
                  <a:gd name="T7" fmla="*/ 32 h 138"/>
                  <a:gd name="T8" fmla="*/ 88 w 120"/>
                  <a:gd name="T9" fmla="*/ 28 h 138"/>
                  <a:gd name="T10" fmla="*/ 84 w 120"/>
                  <a:gd name="T11" fmla="*/ 22 h 138"/>
                  <a:gd name="T12" fmla="*/ 80 w 120"/>
                  <a:gd name="T13" fmla="*/ 10 h 138"/>
                  <a:gd name="T14" fmla="*/ 78 w 120"/>
                  <a:gd name="T15" fmla="*/ 0 h 138"/>
                  <a:gd name="T16" fmla="*/ 76 w 120"/>
                  <a:gd name="T17" fmla="*/ 0 h 138"/>
                  <a:gd name="T18" fmla="*/ 68 w 120"/>
                  <a:gd name="T19" fmla="*/ 2 h 138"/>
                  <a:gd name="T20" fmla="*/ 60 w 120"/>
                  <a:gd name="T21" fmla="*/ 6 h 138"/>
                  <a:gd name="T22" fmla="*/ 56 w 120"/>
                  <a:gd name="T23" fmla="*/ 10 h 138"/>
                  <a:gd name="T24" fmla="*/ 46 w 120"/>
                  <a:gd name="T25" fmla="*/ 2 h 138"/>
                  <a:gd name="T26" fmla="*/ 26 w 120"/>
                  <a:gd name="T27" fmla="*/ 2 h 138"/>
                  <a:gd name="T28" fmla="*/ 14 w 120"/>
                  <a:gd name="T29" fmla="*/ 4 h 138"/>
                  <a:gd name="T30" fmla="*/ 0 w 120"/>
                  <a:gd name="T31" fmla="*/ 48 h 138"/>
                  <a:gd name="T32" fmla="*/ 2 w 120"/>
                  <a:gd name="T33" fmla="*/ 102 h 138"/>
                  <a:gd name="T34" fmla="*/ 6 w 120"/>
                  <a:gd name="T35" fmla="*/ 104 h 138"/>
                  <a:gd name="T36" fmla="*/ 12 w 120"/>
                  <a:gd name="T37" fmla="*/ 112 h 138"/>
                  <a:gd name="T38" fmla="*/ 12 w 120"/>
                  <a:gd name="T39" fmla="*/ 126 h 138"/>
                  <a:gd name="T40" fmla="*/ 10 w 120"/>
                  <a:gd name="T41" fmla="*/ 128 h 138"/>
                  <a:gd name="T42" fmla="*/ 8 w 120"/>
                  <a:gd name="T43" fmla="*/ 134 h 138"/>
                  <a:gd name="T44" fmla="*/ 12 w 120"/>
                  <a:gd name="T45" fmla="*/ 138 h 138"/>
                  <a:gd name="T46" fmla="*/ 20 w 120"/>
                  <a:gd name="T47" fmla="*/ 136 h 138"/>
                  <a:gd name="T48" fmla="*/ 32 w 120"/>
                  <a:gd name="T49" fmla="*/ 130 h 138"/>
                  <a:gd name="T50" fmla="*/ 40 w 120"/>
                  <a:gd name="T51" fmla="*/ 124 h 138"/>
                  <a:gd name="T52" fmla="*/ 42 w 120"/>
                  <a:gd name="T53" fmla="*/ 118 h 138"/>
                  <a:gd name="T54" fmla="*/ 44 w 120"/>
                  <a:gd name="T55" fmla="*/ 112 h 138"/>
                  <a:gd name="T56" fmla="*/ 46 w 120"/>
                  <a:gd name="T57" fmla="*/ 110 h 138"/>
                  <a:gd name="T58" fmla="*/ 52 w 120"/>
                  <a:gd name="T59" fmla="*/ 108 h 138"/>
                  <a:gd name="T60" fmla="*/ 60 w 120"/>
                  <a:gd name="T61" fmla="*/ 110 h 138"/>
                  <a:gd name="T62" fmla="*/ 64 w 120"/>
                  <a:gd name="T63" fmla="*/ 114 h 138"/>
                  <a:gd name="T64" fmla="*/ 70 w 120"/>
                  <a:gd name="T65" fmla="*/ 116 h 138"/>
                  <a:gd name="T66" fmla="*/ 74 w 120"/>
                  <a:gd name="T67" fmla="*/ 114 h 138"/>
                  <a:gd name="T68" fmla="*/ 76 w 120"/>
                  <a:gd name="T69" fmla="*/ 106 h 138"/>
                  <a:gd name="T70" fmla="*/ 82 w 120"/>
                  <a:gd name="T71" fmla="*/ 98 h 138"/>
                  <a:gd name="T72" fmla="*/ 90 w 120"/>
                  <a:gd name="T73" fmla="*/ 90 h 138"/>
                  <a:gd name="T74" fmla="*/ 94 w 120"/>
                  <a:gd name="T75" fmla="*/ 88 h 138"/>
                  <a:gd name="T76" fmla="*/ 104 w 120"/>
                  <a:gd name="T77" fmla="*/ 84 h 138"/>
                  <a:gd name="T78" fmla="*/ 108 w 120"/>
                  <a:gd name="T79" fmla="*/ 80 h 138"/>
                  <a:gd name="T80" fmla="*/ 112 w 120"/>
                  <a:gd name="T81" fmla="*/ 78 h 138"/>
                  <a:gd name="T82" fmla="*/ 118 w 120"/>
                  <a:gd name="T83" fmla="*/ 72 h 138"/>
                  <a:gd name="T84" fmla="*/ 120 w 120"/>
                  <a:gd name="T85" fmla="*/ 68 h 138"/>
                  <a:gd name="T86" fmla="*/ 116 w 120"/>
                  <a:gd name="T87" fmla="*/ 62 h 138"/>
                  <a:gd name="T88" fmla="*/ 112 w 120"/>
                  <a:gd name="T89" fmla="*/ 60 h 138"/>
                  <a:gd name="T90" fmla="*/ 110 w 120"/>
                  <a:gd name="T91" fmla="*/ 60 h 138"/>
                  <a:gd name="T92" fmla="*/ 106 w 120"/>
                  <a:gd name="T93" fmla="*/ 56 h 138"/>
                  <a:gd name="T94" fmla="*/ 102 w 120"/>
                  <a:gd name="T95" fmla="*/ 48 h 13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20"/>
                  <a:gd name="T145" fmla="*/ 0 h 138"/>
                  <a:gd name="T146" fmla="*/ 120 w 120"/>
                  <a:gd name="T147" fmla="*/ 138 h 13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20" h="138">
                    <a:moveTo>
                      <a:pt x="102" y="48"/>
                    </a:moveTo>
                    <a:lnTo>
                      <a:pt x="98" y="48"/>
                    </a:lnTo>
                    <a:lnTo>
                      <a:pt x="100" y="46"/>
                    </a:lnTo>
                    <a:lnTo>
                      <a:pt x="98" y="44"/>
                    </a:lnTo>
                    <a:lnTo>
                      <a:pt x="98" y="40"/>
                    </a:lnTo>
                    <a:lnTo>
                      <a:pt x="96" y="38"/>
                    </a:lnTo>
                    <a:lnTo>
                      <a:pt x="92" y="34"/>
                    </a:lnTo>
                    <a:lnTo>
                      <a:pt x="90" y="32"/>
                    </a:lnTo>
                    <a:lnTo>
                      <a:pt x="90" y="30"/>
                    </a:lnTo>
                    <a:lnTo>
                      <a:pt x="88" y="28"/>
                    </a:lnTo>
                    <a:lnTo>
                      <a:pt x="86" y="26"/>
                    </a:lnTo>
                    <a:lnTo>
                      <a:pt x="84" y="22"/>
                    </a:lnTo>
                    <a:lnTo>
                      <a:pt x="82" y="16"/>
                    </a:lnTo>
                    <a:lnTo>
                      <a:pt x="80" y="10"/>
                    </a:lnTo>
                    <a:lnTo>
                      <a:pt x="80" y="4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2" y="0"/>
                    </a:lnTo>
                    <a:lnTo>
                      <a:pt x="68" y="2"/>
                    </a:lnTo>
                    <a:lnTo>
                      <a:pt x="64" y="4"/>
                    </a:lnTo>
                    <a:lnTo>
                      <a:pt x="60" y="6"/>
                    </a:lnTo>
                    <a:lnTo>
                      <a:pt x="56" y="8"/>
                    </a:lnTo>
                    <a:lnTo>
                      <a:pt x="56" y="10"/>
                    </a:lnTo>
                    <a:lnTo>
                      <a:pt x="52" y="4"/>
                    </a:lnTo>
                    <a:lnTo>
                      <a:pt x="46" y="2"/>
                    </a:lnTo>
                    <a:lnTo>
                      <a:pt x="36" y="0"/>
                    </a:lnTo>
                    <a:lnTo>
                      <a:pt x="26" y="2"/>
                    </a:lnTo>
                    <a:lnTo>
                      <a:pt x="18" y="2"/>
                    </a:lnTo>
                    <a:lnTo>
                      <a:pt x="14" y="4"/>
                    </a:lnTo>
                    <a:lnTo>
                      <a:pt x="14" y="46"/>
                    </a:lnTo>
                    <a:lnTo>
                      <a:pt x="0" y="48"/>
                    </a:lnTo>
                    <a:lnTo>
                      <a:pt x="0" y="100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6" y="104"/>
                    </a:lnTo>
                    <a:lnTo>
                      <a:pt x="10" y="108"/>
                    </a:lnTo>
                    <a:lnTo>
                      <a:pt x="12" y="112"/>
                    </a:lnTo>
                    <a:lnTo>
                      <a:pt x="14" y="118"/>
                    </a:lnTo>
                    <a:lnTo>
                      <a:pt x="12" y="126"/>
                    </a:lnTo>
                    <a:lnTo>
                      <a:pt x="10" y="128"/>
                    </a:lnTo>
                    <a:lnTo>
                      <a:pt x="8" y="130"/>
                    </a:lnTo>
                    <a:lnTo>
                      <a:pt x="8" y="134"/>
                    </a:lnTo>
                    <a:lnTo>
                      <a:pt x="10" y="136"/>
                    </a:lnTo>
                    <a:lnTo>
                      <a:pt x="12" y="138"/>
                    </a:lnTo>
                    <a:lnTo>
                      <a:pt x="16" y="138"/>
                    </a:lnTo>
                    <a:lnTo>
                      <a:pt x="20" y="136"/>
                    </a:lnTo>
                    <a:lnTo>
                      <a:pt x="26" y="134"/>
                    </a:lnTo>
                    <a:lnTo>
                      <a:pt x="32" y="130"/>
                    </a:lnTo>
                    <a:lnTo>
                      <a:pt x="38" y="124"/>
                    </a:lnTo>
                    <a:lnTo>
                      <a:pt x="40" y="124"/>
                    </a:lnTo>
                    <a:lnTo>
                      <a:pt x="40" y="122"/>
                    </a:lnTo>
                    <a:lnTo>
                      <a:pt x="42" y="118"/>
                    </a:lnTo>
                    <a:lnTo>
                      <a:pt x="44" y="116"/>
                    </a:lnTo>
                    <a:lnTo>
                      <a:pt x="44" y="112"/>
                    </a:lnTo>
                    <a:lnTo>
                      <a:pt x="46" y="110"/>
                    </a:lnTo>
                    <a:lnTo>
                      <a:pt x="50" y="110"/>
                    </a:lnTo>
                    <a:lnTo>
                      <a:pt x="52" y="108"/>
                    </a:lnTo>
                    <a:lnTo>
                      <a:pt x="56" y="108"/>
                    </a:lnTo>
                    <a:lnTo>
                      <a:pt x="60" y="110"/>
                    </a:lnTo>
                    <a:lnTo>
                      <a:pt x="64" y="114"/>
                    </a:lnTo>
                    <a:lnTo>
                      <a:pt x="68" y="116"/>
                    </a:lnTo>
                    <a:lnTo>
                      <a:pt x="70" y="116"/>
                    </a:lnTo>
                    <a:lnTo>
                      <a:pt x="74" y="116"/>
                    </a:lnTo>
                    <a:lnTo>
                      <a:pt x="74" y="114"/>
                    </a:lnTo>
                    <a:lnTo>
                      <a:pt x="74" y="112"/>
                    </a:lnTo>
                    <a:lnTo>
                      <a:pt x="76" y="106"/>
                    </a:lnTo>
                    <a:lnTo>
                      <a:pt x="80" y="102"/>
                    </a:lnTo>
                    <a:lnTo>
                      <a:pt x="82" y="98"/>
                    </a:lnTo>
                    <a:lnTo>
                      <a:pt x="86" y="94"/>
                    </a:lnTo>
                    <a:lnTo>
                      <a:pt x="90" y="90"/>
                    </a:lnTo>
                    <a:lnTo>
                      <a:pt x="94" y="88"/>
                    </a:lnTo>
                    <a:lnTo>
                      <a:pt x="98" y="86"/>
                    </a:lnTo>
                    <a:lnTo>
                      <a:pt x="104" y="84"/>
                    </a:lnTo>
                    <a:lnTo>
                      <a:pt x="106" y="82"/>
                    </a:lnTo>
                    <a:lnTo>
                      <a:pt x="108" y="80"/>
                    </a:lnTo>
                    <a:lnTo>
                      <a:pt x="110" y="78"/>
                    </a:lnTo>
                    <a:lnTo>
                      <a:pt x="112" y="78"/>
                    </a:lnTo>
                    <a:lnTo>
                      <a:pt x="116" y="76"/>
                    </a:lnTo>
                    <a:lnTo>
                      <a:pt x="118" y="72"/>
                    </a:lnTo>
                    <a:lnTo>
                      <a:pt x="120" y="70"/>
                    </a:lnTo>
                    <a:lnTo>
                      <a:pt x="120" y="68"/>
                    </a:lnTo>
                    <a:lnTo>
                      <a:pt x="120" y="66"/>
                    </a:lnTo>
                    <a:lnTo>
                      <a:pt x="116" y="62"/>
                    </a:lnTo>
                    <a:lnTo>
                      <a:pt x="112" y="60"/>
                    </a:lnTo>
                    <a:lnTo>
                      <a:pt x="110" y="60"/>
                    </a:lnTo>
                    <a:lnTo>
                      <a:pt x="108" y="58"/>
                    </a:lnTo>
                    <a:lnTo>
                      <a:pt x="106" y="56"/>
                    </a:lnTo>
                    <a:lnTo>
                      <a:pt x="104" y="54"/>
                    </a:lnTo>
                    <a:lnTo>
                      <a:pt x="102" y="48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3200"/>
              </a:p>
            </p:txBody>
          </p:sp>
        </p:grpSp>
        <p:sp>
          <p:nvSpPr>
            <p:cNvPr id="113" name="Freeform 279"/>
            <p:cNvSpPr>
              <a:spLocks/>
            </p:cNvSpPr>
            <p:nvPr/>
          </p:nvSpPr>
          <p:spPr bwMode="gray">
            <a:xfrm>
              <a:off x="7756324" y="2310257"/>
              <a:ext cx="1178945" cy="725808"/>
            </a:xfrm>
            <a:custGeom>
              <a:avLst/>
              <a:gdLst>
                <a:gd name="T0" fmla="*/ 94 w 218"/>
                <a:gd name="T1" fmla="*/ 36 h 162"/>
                <a:gd name="T2" fmla="*/ 78 w 218"/>
                <a:gd name="T3" fmla="*/ 40 h 162"/>
                <a:gd name="T4" fmla="*/ 62 w 218"/>
                <a:gd name="T5" fmla="*/ 42 h 162"/>
                <a:gd name="T6" fmla="*/ 60 w 218"/>
                <a:gd name="T7" fmla="*/ 62 h 162"/>
                <a:gd name="T8" fmla="*/ 50 w 218"/>
                <a:gd name="T9" fmla="*/ 100 h 162"/>
                <a:gd name="T10" fmla="*/ 38 w 218"/>
                <a:gd name="T11" fmla="*/ 116 h 162"/>
                <a:gd name="T12" fmla="*/ 32 w 218"/>
                <a:gd name="T13" fmla="*/ 120 h 162"/>
                <a:gd name="T14" fmla="*/ 24 w 218"/>
                <a:gd name="T15" fmla="*/ 122 h 162"/>
                <a:gd name="T16" fmla="*/ 18 w 218"/>
                <a:gd name="T17" fmla="*/ 122 h 162"/>
                <a:gd name="T18" fmla="*/ 10 w 218"/>
                <a:gd name="T19" fmla="*/ 122 h 162"/>
                <a:gd name="T20" fmla="*/ 4 w 218"/>
                <a:gd name="T21" fmla="*/ 122 h 162"/>
                <a:gd name="T22" fmla="*/ 2 w 218"/>
                <a:gd name="T23" fmla="*/ 128 h 162"/>
                <a:gd name="T24" fmla="*/ 4 w 218"/>
                <a:gd name="T25" fmla="*/ 132 h 162"/>
                <a:gd name="T26" fmla="*/ 8 w 218"/>
                <a:gd name="T27" fmla="*/ 138 h 162"/>
                <a:gd name="T28" fmla="*/ 8 w 218"/>
                <a:gd name="T29" fmla="*/ 140 h 162"/>
                <a:gd name="T30" fmla="*/ 14 w 218"/>
                <a:gd name="T31" fmla="*/ 144 h 162"/>
                <a:gd name="T32" fmla="*/ 16 w 218"/>
                <a:gd name="T33" fmla="*/ 144 h 162"/>
                <a:gd name="T34" fmla="*/ 16 w 218"/>
                <a:gd name="T35" fmla="*/ 150 h 162"/>
                <a:gd name="T36" fmla="*/ 28 w 218"/>
                <a:gd name="T37" fmla="*/ 142 h 162"/>
                <a:gd name="T38" fmla="*/ 30 w 218"/>
                <a:gd name="T39" fmla="*/ 146 h 162"/>
                <a:gd name="T40" fmla="*/ 36 w 218"/>
                <a:gd name="T41" fmla="*/ 150 h 162"/>
                <a:gd name="T42" fmla="*/ 42 w 218"/>
                <a:gd name="T43" fmla="*/ 154 h 162"/>
                <a:gd name="T44" fmla="*/ 44 w 218"/>
                <a:gd name="T45" fmla="*/ 156 h 162"/>
                <a:gd name="T46" fmla="*/ 50 w 218"/>
                <a:gd name="T47" fmla="*/ 162 h 162"/>
                <a:gd name="T48" fmla="*/ 50 w 218"/>
                <a:gd name="T49" fmla="*/ 158 h 162"/>
                <a:gd name="T50" fmla="*/ 56 w 218"/>
                <a:gd name="T51" fmla="*/ 152 h 162"/>
                <a:gd name="T52" fmla="*/ 68 w 218"/>
                <a:gd name="T53" fmla="*/ 146 h 162"/>
                <a:gd name="T54" fmla="*/ 82 w 218"/>
                <a:gd name="T55" fmla="*/ 146 h 162"/>
                <a:gd name="T56" fmla="*/ 88 w 218"/>
                <a:gd name="T57" fmla="*/ 146 h 162"/>
                <a:gd name="T58" fmla="*/ 88 w 218"/>
                <a:gd name="T59" fmla="*/ 148 h 162"/>
                <a:gd name="T60" fmla="*/ 96 w 218"/>
                <a:gd name="T61" fmla="*/ 150 h 162"/>
                <a:gd name="T62" fmla="*/ 106 w 218"/>
                <a:gd name="T63" fmla="*/ 154 h 162"/>
                <a:gd name="T64" fmla="*/ 110 w 218"/>
                <a:gd name="T65" fmla="*/ 156 h 162"/>
                <a:gd name="T66" fmla="*/ 114 w 218"/>
                <a:gd name="T67" fmla="*/ 152 h 162"/>
                <a:gd name="T68" fmla="*/ 122 w 218"/>
                <a:gd name="T69" fmla="*/ 148 h 162"/>
                <a:gd name="T70" fmla="*/ 130 w 218"/>
                <a:gd name="T71" fmla="*/ 148 h 162"/>
                <a:gd name="T72" fmla="*/ 144 w 218"/>
                <a:gd name="T73" fmla="*/ 144 h 162"/>
                <a:gd name="T74" fmla="*/ 166 w 218"/>
                <a:gd name="T75" fmla="*/ 148 h 162"/>
                <a:gd name="T76" fmla="*/ 170 w 218"/>
                <a:gd name="T77" fmla="*/ 146 h 162"/>
                <a:gd name="T78" fmla="*/ 178 w 218"/>
                <a:gd name="T79" fmla="*/ 142 h 162"/>
                <a:gd name="T80" fmla="*/ 188 w 218"/>
                <a:gd name="T81" fmla="*/ 140 h 162"/>
                <a:gd name="T82" fmla="*/ 196 w 218"/>
                <a:gd name="T83" fmla="*/ 118 h 162"/>
                <a:gd name="T84" fmla="*/ 196 w 218"/>
                <a:gd name="T85" fmla="*/ 116 h 162"/>
                <a:gd name="T86" fmla="*/ 198 w 218"/>
                <a:gd name="T87" fmla="*/ 108 h 162"/>
                <a:gd name="T88" fmla="*/ 206 w 218"/>
                <a:gd name="T89" fmla="*/ 100 h 162"/>
                <a:gd name="T90" fmla="*/ 210 w 218"/>
                <a:gd name="T91" fmla="*/ 92 h 162"/>
                <a:gd name="T92" fmla="*/ 210 w 218"/>
                <a:gd name="T93" fmla="*/ 66 h 162"/>
                <a:gd name="T94" fmla="*/ 218 w 218"/>
                <a:gd name="T95" fmla="*/ 44 h 162"/>
                <a:gd name="T96" fmla="*/ 216 w 218"/>
                <a:gd name="T97" fmla="*/ 40 h 162"/>
                <a:gd name="T98" fmla="*/ 212 w 218"/>
                <a:gd name="T99" fmla="*/ 30 h 162"/>
                <a:gd name="T100" fmla="*/ 210 w 218"/>
                <a:gd name="T101" fmla="*/ 20 h 162"/>
                <a:gd name="T102" fmla="*/ 182 w 218"/>
                <a:gd name="T103" fmla="*/ 16 h 162"/>
                <a:gd name="T104" fmla="*/ 180 w 218"/>
                <a:gd name="T105" fmla="*/ 12 h 162"/>
                <a:gd name="T106" fmla="*/ 174 w 218"/>
                <a:gd name="T107" fmla="*/ 4 h 162"/>
                <a:gd name="T108" fmla="*/ 166 w 218"/>
                <a:gd name="T109" fmla="*/ 0 h 162"/>
                <a:gd name="T110" fmla="*/ 162 w 218"/>
                <a:gd name="T111" fmla="*/ 0 h 16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18"/>
                <a:gd name="T169" fmla="*/ 0 h 162"/>
                <a:gd name="T170" fmla="*/ 218 w 218"/>
                <a:gd name="T171" fmla="*/ 162 h 16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18" h="162">
                  <a:moveTo>
                    <a:pt x="162" y="0"/>
                  </a:moveTo>
                  <a:lnTo>
                    <a:pt x="94" y="36"/>
                  </a:lnTo>
                  <a:lnTo>
                    <a:pt x="90" y="38"/>
                  </a:lnTo>
                  <a:lnTo>
                    <a:pt x="78" y="40"/>
                  </a:lnTo>
                  <a:lnTo>
                    <a:pt x="68" y="42"/>
                  </a:lnTo>
                  <a:lnTo>
                    <a:pt x="62" y="42"/>
                  </a:lnTo>
                  <a:lnTo>
                    <a:pt x="62" y="48"/>
                  </a:lnTo>
                  <a:lnTo>
                    <a:pt x="60" y="62"/>
                  </a:lnTo>
                  <a:lnTo>
                    <a:pt x="56" y="80"/>
                  </a:lnTo>
                  <a:lnTo>
                    <a:pt x="50" y="100"/>
                  </a:lnTo>
                  <a:lnTo>
                    <a:pt x="38" y="116"/>
                  </a:lnTo>
                  <a:lnTo>
                    <a:pt x="36" y="118"/>
                  </a:lnTo>
                  <a:lnTo>
                    <a:pt x="32" y="120"/>
                  </a:lnTo>
                  <a:lnTo>
                    <a:pt x="28" y="120"/>
                  </a:lnTo>
                  <a:lnTo>
                    <a:pt x="24" y="122"/>
                  </a:lnTo>
                  <a:lnTo>
                    <a:pt x="20" y="122"/>
                  </a:lnTo>
                  <a:lnTo>
                    <a:pt x="18" y="122"/>
                  </a:lnTo>
                  <a:lnTo>
                    <a:pt x="14" y="122"/>
                  </a:lnTo>
                  <a:lnTo>
                    <a:pt x="10" y="122"/>
                  </a:lnTo>
                  <a:lnTo>
                    <a:pt x="6" y="122"/>
                  </a:lnTo>
                  <a:lnTo>
                    <a:pt x="4" y="122"/>
                  </a:lnTo>
                  <a:lnTo>
                    <a:pt x="0" y="128"/>
                  </a:lnTo>
                  <a:lnTo>
                    <a:pt x="2" y="128"/>
                  </a:lnTo>
                  <a:lnTo>
                    <a:pt x="2" y="130"/>
                  </a:lnTo>
                  <a:lnTo>
                    <a:pt x="4" y="132"/>
                  </a:lnTo>
                  <a:lnTo>
                    <a:pt x="6" y="136"/>
                  </a:lnTo>
                  <a:lnTo>
                    <a:pt x="8" y="138"/>
                  </a:lnTo>
                  <a:lnTo>
                    <a:pt x="8" y="140"/>
                  </a:lnTo>
                  <a:lnTo>
                    <a:pt x="10" y="142"/>
                  </a:lnTo>
                  <a:lnTo>
                    <a:pt x="14" y="144"/>
                  </a:lnTo>
                  <a:lnTo>
                    <a:pt x="16" y="144"/>
                  </a:lnTo>
                  <a:lnTo>
                    <a:pt x="16" y="146"/>
                  </a:lnTo>
                  <a:lnTo>
                    <a:pt x="16" y="150"/>
                  </a:lnTo>
                  <a:lnTo>
                    <a:pt x="26" y="150"/>
                  </a:lnTo>
                  <a:lnTo>
                    <a:pt x="28" y="142"/>
                  </a:lnTo>
                  <a:lnTo>
                    <a:pt x="28" y="144"/>
                  </a:lnTo>
                  <a:lnTo>
                    <a:pt x="30" y="146"/>
                  </a:lnTo>
                  <a:lnTo>
                    <a:pt x="34" y="148"/>
                  </a:lnTo>
                  <a:lnTo>
                    <a:pt x="36" y="150"/>
                  </a:lnTo>
                  <a:lnTo>
                    <a:pt x="38" y="152"/>
                  </a:lnTo>
                  <a:lnTo>
                    <a:pt x="42" y="154"/>
                  </a:lnTo>
                  <a:lnTo>
                    <a:pt x="44" y="156"/>
                  </a:lnTo>
                  <a:lnTo>
                    <a:pt x="46" y="158"/>
                  </a:lnTo>
                  <a:lnTo>
                    <a:pt x="50" y="162"/>
                  </a:lnTo>
                  <a:lnTo>
                    <a:pt x="50" y="160"/>
                  </a:lnTo>
                  <a:lnTo>
                    <a:pt x="50" y="158"/>
                  </a:lnTo>
                  <a:lnTo>
                    <a:pt x="54" y="156"/>
                  </a:lnTo>
                  <a:lnTo>
                    <a:pt x="56" y="152"/>
                  </a:lnTo>
                  <a:lnTo>
                    <a:pt x="62" y="148"/>
                  </a:lnTo>
                  <a:lnTo>
                    <a:pt x="68" y="146"/>
                  </a:lnTo>
                  <a:lnTo>
                    <a:pt x="76" y="146"/>
                  </a:lnTo>
                  <a:lnTo>
                    <a:pt x="82" y="146"/>
                  </a:lnTo>
                  <a:lnTo>
                    <a:pt x="86" y="146"/>
                  </a:lnTo>
                  <a:lnTo>
                    <a:pt x="88" y="146"/>
                  </a:lnTo>
                  <a:lnTo>
                    <a:pt x="88" y="148"/>
                  </a:lnTo>
                  <a:lnTo>
                    <a:pt x="92" y="148"/>
                  </a:lnTo>
                  <a:lnTo>
                    <a:pt x="96" y="150"/>
                  </a:lnTo>
                  <a:lnTo>
                    <a:pt x="102" y="152"/>
                  </a:lnTo>
                  <a:lnTo>
                    <a:pt x="106" y="154"/>
                  </a:lnTo>
                  <a:lnTo>
                    <a:pt x="108" y="156"/>
                  </a:lnTo>
                  <a:lnTo>
                    <a:pt x="110" y="156"/>
                  </a:lnTo>
                  <a:lnTo>
                    <a:pt x="110" y="154"/>
                  </a:lnTo>
                  <a:lnTo>
                    <a:pt x="114" y="152"/>
                  </a:lnTo>
                  <a:lnTo>
                    <a:pt x="118" y="148"/>
                  </a:lnTo>
                  <a:lnTo>
                    <a:pt x="122" y="148"/>
                  </a:lnTo>
                  <a:lnTo>
                    <a:pt x="126" y="146"/>
                  </a:lnTo>
                  <a:lnTo>
                    <a:pt x="130" y="148"/>
                  </a:lnTo>
                  <a:lnTo>
                    <a:pt x="134" y="146"/>
                  </a:lnTo>
                  <a:lnTo>
                    <a:pt x="144" y="144"/>
                  </a:lnTo>
                  <a:lnTo>
                    <a:pt x="154" y="144"/>
                  </a:lnTo>
                  <a:lnTo>
                    <a:pt x="166" y="148"/>
                  </a:lnTo>
                  <a:lnTo>
                    <a:pt x="168" y="148"/>
                  </a:lnTo>
                  <a:lnTo>
                    <a:pt x="170" y="146"/>
                  </a:lnTo>
                  <a:lnTo>
                    <a:pt x="174" y="144"/>
                  </a:lnTo>
                  <a:lnTo>
                    <a:pt x="178" y="142"/>
                  </a:lnTo>
                  <a:lnTo>
                    <a:pt x="182" y="140"/>
                  </a:lnTo>
                  <a:lnTo>
                    <a:pt x="188" y="140"/>
                  </a:lnTo>
                  <a:lnTo>
                    <a:pt x="192" y="140"/>
                  </a:lnTo>
                  <a:lnTo>
                    <a:pt x="196" y="118"/>
                  </a:lnTo>
                  <a:lnTo>
                    <a:pt x="196" y="116"/>
                  </a:lnTo>
                  <a:lnTo>
                    <a:pt x="198" y="112"/>
                  </a:lnTo>
                  <a:lnTo>
                    <a:pt x="198" y="108"/>
                  </a:lnTo>
                  <a:lnTo>
                    <a:pt x="202" y="104"/>
                  </a:lnTo>
                  <a:lnTo>
                    <a:pt x="206" y="100"/>
                  </a:lnTo>
                  <a:lnTo>
                    <a:pt x="210" y="96"/>
                  </a:lnTo>
                  <a:lnTo>
                    <a:pt x="210" y="92"/>
                  </a:lnTo>
                  <a:lnTo>
                    <a:pt x="210" y="80"/>
                  </a:lnTo>
                  <a:lnTo>
                    <a:pt x="210" y="66"/>
                  </a:lnTo>
                  <a:lnTo>
                    <a:pt x="212" y="52"/>
                  </a:lnTo>
                  <a:lnTo>
                    <a:pt x="218" y="44"/>
                  </a:lnTo>
                  <a:lnTo>
                    <a:pt x="216" y="44"/>
                  </a:lnTo>
                  <a:lnTo>
                    <a:pt x="216" y="40"/>
                  </a:lnTo>
                  <a:lnTo>
                    <a:pt x="214" y="36"/>
                  </a:lnTo>
                  <a:lnTo>
                    <a:pt x="212" y="30"/>
                  </a:lnTo>
                  <a:lnTo>
                    <a:pt x="210" y="24"/>
                  </a:lnTo>
                  <a:lnTo>
                    <a:pt x="210" y="20"/>
                  </a:lnTo>
                  <a:lnTo>
                    <a:pt x="210" y="14"/>
                  </a:lnTo>
                  <a:lnTo>
                    <a:pt x="182" y="16"/>
                  </a:lnTo>
                  <a:lnTo>
                    <a:pt x="182" y="14"/>
                  </a:lnTo>
                  <a:lnTo>
                    <a:pt x="180" y="12"/>
                  </a:lnTo>
                  <a:lnTo>
                    <a:pt x="178" y="8"/>
                  </a:lnTo>
                  <a:lnTo>
                    <a:pt x="174" y="4"/>
                  </a:lnTo>
                  <a:lnTo>
                    <a:pt x="170" y="2"/>
                  </a:lnTo>
                  <a:lnTo>
                    <a:pt x="166" y="0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114" name="Freeform 288"/>
            <p:cNvSpPr>
              <a:spLocks/>
            </p:cNvSpPr>
            <p:nvPr/>
          </p:nvSpPr>
          <p:spPr bwMode="gray">
            <a:xfrm>
              <a:off x="8631972" y="3412409"/>
              <a:ext cx="1369728" cy="1155916"/>
            </a:xfrm>
            <a:custGeom>
              <a:avLst/>
              <a:gdLst>
                <a:gd name="T0" fmla="*/ 24 w 254"/>
                <a:gd name="T1" fmla="*/ 132 h 258"/>
                <a:gd name="T2" fmla="*/ 32 w 254"/>
                <a:gd name="T3" fmla="*/ 128 h 258"/>
                <a:gd name="T4" fmla="*/ 40 w 254"/>
                <a:gd name="T5" fmla="*/ 130 h 258"/>
                <a:gd name="T6" fmla="*/ 46 w 254"/>
                <a:gd name="T7" fmla="*/ 128 h 258"/>
                <a:gd name="T8" fmla="*/ 50 w 254"/>
                <a:gd name="T9" fmla="*/ 120 h 258"/>
                <a:gd name="T10" fmla="*/ 66 w 254"/>
                <a:gd name="T11" fmla="*/ 86 h 258"/>
                <a:gd name="T12" fmla="*/ 68 w 254"/>
                <a:gd name="T13" fmla="*/ 80 h 258"/>
                <a:gd name="T14" fmla="*/ 72 w 254"/>
                <a:gd name="T15" fmla="*/ 70 h 258"/>
                <a:gd name="T16" fmla="*/ 72 w 254"/>
                <a:gd name="T17" fmla="*/ 52 h 258"/>
                <a:gd name="T18" fmla="*/ 72 w 254"/>
                <a:gd name="T19" fmla="*/ 40 h 258"/>
                <a:gd name="T20" fmla="*/ 76 w 254"/>
                <a:gd name="T21" fmla="*/ 30 h 258"/>
                <a:gd name="T22" fmla="*/ 72 w 254"/>
                <a:gd name="T23" fmla="*/ 18 h 258"/>
                <a:gd name="T24" fmla="*/ 74 w 254"/>
                <a:gd name="T25" fmla="*/ 12 h 258"/>
                <a:gd name="T26" fmla="*/ 84 w 254"/>
                <a:gd name="T27" fmla="*/ 6 h 258"/>
                <a:gd name="T28" fmla="*/ 92 w 254"/>
                <a:gd name="T29" fmla="*/ 8 h 258"/>
                <a:gd name="T30" fmla="*/ 96 w 254"/>
                <a:gd name="T31" fmla="*/ 16 h 258"/>
                <a:gd name="T32" fmla="*/ 104 w 254"/>
                <a:gd name="T33" fmla="*/ 14 h 258"/>
                <a:gd name="T34" fmla="*/ 122 w 254"/>
                <a:gd name="T35" fmla="*/ 12 h 258"/>
                <a:gd name="T36" fmla="*/ 130 w 254"/>
                <a:gd name="T37" fmla="*/ 12 h 258"/>
                <a:gd name="T38" fmla="*/ 180 w 254"/>
                <a:gd name="T39" fmla="*/ 2 h 258"/>
                <a:gd name="T40" fmla="*/ 188 w 254"/>
                <a:gd name="T41" fmla="*/ 10 h 258"/>
                <a:gd name="T42" fmla="*/ 202 w 254"/>
                <a:gd name="T43" fmla="*/ 14 h 258"/>
                <a:gd name="T44" fmla="*/ 212 w 254"/>
                <a:gd name="T45" fmla="*/ 18 h 258"/>
                <a:gd name="T46" fmla="*/ 222 w 254"/>
                <a:gd name="T47" fmla="*/ 24 h 258"/>
                <a:gd name="T48" fmla="*/ 244 w 254"/>
                <a:gd name="T49" fmla="*/ 26 h 258"/>
                <a:gd name="T50" fmla="*/ 242 w 254"/>
                <a:gd name="T51" fmla="*/ 32 h 258"/>
                <a:gd name="T52" fmla="*/ 240 w 254"/>
                <a:gd name="T53" fmla="*/ 40 h 258"/>
                <a:gd name="T54" fmla="*/ 238 w 254"/>
                <a:gd name="T55" fmla="*/ 50 h 258"/>
                <a:gd name="T56" fmla="*/ 236 w 254"/>
                <a:gd name="T57" fmla="*/ 60 h 258"/>
                <a:gd name="T58" fmla="*/ 230 w 254"/>
                <a:gd name="T59" fmla="*/ 74 h 258"/>
                <a:gd name="T60" fmla="*/ 234 w 254"/>
                <a:gd name="T61" fmla="*/ 118 h 258"/>
                <a:gd name="T62" fmla="*/ 244 w 254"/>
                <a:gd name="T63" fmla="*/ 170 h 258"/>
                <a:gd name="T64" fmla="*/ 250 w 254"/>
                <a:gd name="T65" fmla="*/ 194 h 258"/>
                <a:gd name="T66" fmla="*/ 242 w 254"/>
                <a:gd name="T67" fmla="*/ 194 h 258"/>
                <a:gd name="T68" fmla="*/ 232 w 254"/>
                <a:gd name="T69" fmla="*/ 196 h 258"/>
                <a:gd name="T70" fmla="*/ 226 w 254"/>
                <a:gd name="T71" fmla="*/ 204 h 258"/>
                <a:gd name="T72" fmla="*/ 228 w 254"/>
                <a:gd name="T73" fmla="*/ 214 h 258"/>
                <a:gd name="T74" fmla="*/ 234 w 254"/>
                <a:gd name="T75" fmla="*/ 228 h 258"/>
                <a:gd name="T76" fmla="*/ 240 w 254"/>
                <a:gd name="T77" fmla="*/ 240 h 258"/>
                <a:gd name="T78" fmla="*/ 250 w 254"/>
                <a:gd name="T79" fmla="*/ 258 h 258"/>
                <a:gd name="T80" fmla="*/ 214 w 254"/>
                <a:gd name="T81" fmla="*/ 230 h 258"/>
                <a:gd name="T82" fmla="*/ 210 w 254"/>
                <a:gd name="T83" fmla="*/ 230 h 258"/>
                <a:gd name="T84" fmla="*/ 206 w 254"/>
                <a:gd name="T85" fmla="*/ 224 h 258"/>
                <a:gd name="T86" fmla="*/ 204 w 254"/>
                <a:gd name="T87" fmla="*/ 230 h 258"/>
                <a:gd name="T88" fmla="*/ 192 w 254"/>
                <a:gd name="T89" fmla="*/ 230 h 258"/>
                <a:gd name="T90" fmla="*/ 164 w 254"/>
                <a:gd name="T91" fmla="*/ 224 h 258"/>
                <a:gd name="T92" fmla="*/ 158 w 254"/>
                <a:gd name="T93" fmla="*/ 222 h 258"/>
                <a:gd name="T94" fmla="*/ 156 w 254"/>
                <a:gd name="T95" fmla="*/ 220 h 258"/>
                <a:gd name="T96" fmla="*/ 146 w 254"/>
                <a:gd name="T97" fmla="*/ 218 h 258"/>
                <a:gd name="T98" fmla="*/ 136 w 254"/>
                <a:gd name="T99" fmla="*/ 218 h 258"/>
                <a:gd name="T100" fmla="*/ 110 w 254"/>
                <a:gd name="T101" fmla="*/ 218 h 258"/>
                <a:gd name="T102" fmla="*/ 112 w 254"/>
                <a:gd name="T103" fmla="*/ 210 h 258"/>
                <a:gd name="T104" fmla="*/ 110 w 254"/>
                <a:gd name="T105" fmla="*/ 196 h 258"/>
                <a:gd name="T106" fmla="*/ 108 w 254"/>
                <a:gd name="T107" fmla="*/ 186 h 258"/>
                <a:gd name="T108" fmla="*/ 98 w 254"/>
                <a:gd name="T109" fmla="*/ 176 h 258"/>
                <a:gd name="T110" fmla="*/ 84 w 254"/>
                <a:gd name="T111" fmla="*/ 172 h 258"/>
                <a:gd name="T112" fmla="*/ 82 w 254"/>
                <a:gd name="T113" fmla="*/ 184 h 258"/>
                <a:gd name="T114" fmla="*/ 48 w 254"/>
                <a:gd name="T115" fmla="*/ 158 h 258"/>
                <a:gd name="T116" fmla="*/ 20 w 254"/>
                <a:gd name="T117" fmla="*/ 160 h 258"/>
                <a:gd name="T118" fmla="*/ 1 w 254"/>
                <a:gd name="T119" fmla="*/ 161 h 2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54"/>
                <a:gd name="T181" fmla="*/ 0 h 258"/>
                <a:gd name="T182" fmla="*/ 254 w 254"/>
                <a:gd name="T183" fmla="*/ 258 h 25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54" h="258">
                  <a:moveTo>
                    <a:pt x="0" y="152"/>
                  </a:moveTo>
                  <a:lnTo>
                    <a:pt x="24" y="134"/>
                  </a:lnTo>
                  <a:lnTo>
                    <a:pt x="24" y="132"/>
                  </a:lnTo>
                  <a:lnTo>
                    <a:pt x="26" y="132"/>
                  </a:lnTo>
                  <a:lnTo>
                    <a:pt x="28" y="130"/>
                  </a:lnTo>
                  <a:lnTo>
                    <a:pt x="32" y="128"/>
                  </a:lnTo>
                  <a:lnTo>
                    <a:pt x="38" y="130"/>
                  </a:lnTo>
                  <a:lnTo>
                    <a:pt x="40" y="130"/>
                  </a:lnTo>
                  <a:lnTo>
                    <a:pt x="42" y="130"/>
                  </a:lnTo>
                  <a:lnTo>
                    <a:pt x="44" y="130"/>
                  </a:lnTo>
                  <a:lnTo>
                    <a:pt x="46" y="128"/>
                  </a:lnTo>
                  <a:lnTo>
                    <a:pt x="48" y="124"/>
                  </a:lnTo>
                  <a:lnTo>
                    <a:pt x="50" y="124"/>
                  </a:lnTo>
                  <a:lnTo>
                    <a:pt x="50" y="120"/>
                  </a:lnTo>
                  <a:lnTo>
                    <a:pt x="54" y="114"/>
                  </a:lnTo>
                  <a:lnTo>
                    <a:pt x="58" y="106"/>
                  </a:lnTo>
                  <a:lnTo>
                    <a:pt x="66" y="86"/>
                  </a:lnTo>
                  <a:lnTo>
                    <a:pt x="68" y="84"/>
                  </a:lnTo>
                  <a:lnTo>
                    <a:pt x="68" y="80"/>
                  </a:lnTo>
                  <a:lnTo>
                    <a:pt x="70" y="74"/>
                  </a:lnTo>
                  <a:lnTo>
                    <a:pt x="70" y="72"/>
                  </a:lnTo>
                  <a:lnTo>
                    <a:pt x="72" y="70"/>
                  </a:lnTo>
                  <a:lnTo>
                    <a:pt x="72" y="64"/>
                  </a:lnTo>
                  <a:lnTo>
                    <a:pt x="72" y="58"/>
                  </a:lnTo>
                  <a:lnTo>
                    <a:pt x="72" y="52"/>
                  </a:lnTo>
                  <a:lnTo>
                    <a:pt x="72" y="46"/>
                  </a:lnTo>
                  <a:lnTo>
                    <a:pt x="72" y="40"/>
                  </a:lnTo>
                  <a:lnTo>
                    <a:pt x="74" y="34"/>
                  </a:lnTo>
                  <a:lnTo>
                    <a:pt x="74" y="32"/>
                  </a:lnTo>
                  <a:lnTo>
                    <a:pt x="76" y="30"/>
                  </a:lnTo>
                  <a:lnTo>
                    <a:pt x="76" y="24"/>
                  </a:lnTo>
                  <a:lnTo>
                    <a:pt x="74" y="20"/>
                  </a:lnTo>
                  <a:lnTo>
                    <a:pt x="72" y="18"/>
                  </a:lnTo>
                  <a:lnTo>
                    <a:pt x="72" y="16"/>
                  </a:lnTo>
                  <a:lnTo>
                    <a:pt x="72" y="14"/>
                  </a:lnTo>
                  <a:lnTo>
                    <a:pt x="74" y="12"/>
                  </a:lnTo>
                  <a:lnTo>
                    <a:pt x="76" y="10"/>
                  </a:lnTo>
                  <a:lnTo>
                    <a:pt x="80" y="6"/>
                  </a:lnTo>
                  <a:lnTo>
                    <a:pt x="84" y="6"/>
                  </a:lnTo>
                  <a:lnTo>
                    <a:pt x="90" y="4"/>
                  </a:lnTo>
                  <a:lnTo>
                    <a:pt x="90" y="6"/>
                  </a:lnTo>
                  <a:lnTo>
                    <a:pt x="92" y="8"/>
                  </a:lnTo>
                  <a:lnTo>
                    <a:pt x="94" y="10"/>
                  </a:lnTo>
                  <a:lnTo>
                    <a:pt x="96" y="14"/>
                  </a:lnTo>
                  <a:lnTo>
                    <a:pt x="96" y="16"/>
                  </a:lnTo>
                  <a:lnTo>
                    <a:pt x="98" y="16"/>
                  </a:lnTo>
                  <a:lnTo>
                    <a:pt x="100" y="14"/>
                  </a:lnTo>
                  <a:lnTo>
                    <a:pt x="104" y="14"/>
                  </a:lnTo>
                  <a:lnTo>
                    <a:pt x="110" y="12"/>
                  </a:lnTo>
                  <a:lnTo>
                    <a:pt x="116" y="12"/>
                  </a:lnTo>
                  <a:lnTo>
                    <a:pt x="122" y="12"/>
                  </a:lnTo>
                  <a:lnTo>
                    <a:pt x="126" y="12"/>
                  </a:lnTo>
                  <a:lnTo>
                    <a:pt x="130" y="12"/>
                  </a:lnTo>
                  <a:lnTo>
                    <a:pt x="134" y="10"/>
                  </a:lnTo>
                  <a:lnTo>
                    <a:pt x="180" y="0"/>
                  </a:lnTo>
                  <a:lnTo>
                    <a:pt x="180" y="2"/>
                  </a:lnTo>
                  <a:lnTo>
                    <a:pt x="182" y="4"/>
                  </a:lnTo>
                  <a:lnTo>
                    <a:pt x="184" y="6"/>
                  </a:lnTo>
                  <a:lnTo>
                    <a:pt x="188" y="10"/>
                  </a:lnTo>
                  <a:lnTo>
                    <a:pt x="194" y="12"/>
                  </a:lnTo>
                  <a:lnTo>
                    <a:pt x="200" y="14"/>
                  </a:lnTo>
                  <a:lnTo>
                    <a:pt x="202" y="14"/>
                  </a:lnTo>
                  <a:lnTo>
                    <a:pt x="204" y="16"/>
                  </a:lnTo>
                  <a:lnTo>
                    <a:pt x="208" y="16"/>
                  </a:lnTo>
                  <a:lnTo>
                    <a:pt x="212" y="18"/>
                  </a:lnTo>
                  <a:lnTo>
                    <a:pt x="216" y="24"/>
                  </a:lnTo>
                  <a:lnTo>
                    <a:pt x="218" y="24"/>
                  </a:lnTo>
                  <a:lnTo>
                    <a:pt x="222" y="24"/>
                  </a:lnTo>
                  <a:lnTo>
                    <a:pt x="228" y="24"/>
                  </a:lnTo>
                  <a:lnTo>
                    <a:pt x="236" y="26"/>
                  </a:lnTo>
                  <a:lnTo>
                    <a:pt x="244" y="26"/>
                  </a:lnTo>
                  <a:lnTo>
                    <a:pt x="244" y="28"/>
                  </a:lnTo>
                  <a:lnTo>
                    <a:pt x="242" y="32"/>
                  </a:lnTo>
                  <a:lnTo>
                    <a:pt x="242" y="36"/>
                  </a:lnTo>
                  <a:lnTo>
                    <a:pt x="242" y="38"/>
                  </a:lnTo>
                  <a:lnTo>
                    <a:pt x="240" y="40"/>
                  </a:lnTo>
                  <a:lnTo>
                    <a:pt x="238" y="42"/>
                  </a:lnTo>
                  <a:lnTo>
                    <a:pt x="238" y="46"/>
                  </a:lnTo>
                  <a:lnTo>
                    <a:pt x="238" y="50"/>
                  </a:lnTo>
                  <a:lnTo>
                    <a:pt x="238" y="52"/>
                  </a:lnTo>
                  <a:lnTo>
                    <a:pt x="238" y="56"/>
                  </a:lnTo>
                  <a:lnTo>
                    <a:pt x="236" y="60"/>
                  </a:lnTo>
                  <a:lnTo>
                    <a:pt x="234" y="64"/>
                  </a:lnTo>
                  <a:lnTo>
                    <a:pt x="232" y="70"/>
                  </a:lnTo>
                  <a:lnTo>
                    <a:pt x="230" y="74"/>
                  </a:lnTo>
                  <a:lnTo>
                    <a:pt x="230" y="102"/>
                  </a:lnTo>
                  <a:lnTo>
                    <a:pt x="230" y="106"/>
                  </a:lnTo>
                  <a:lnTo>
                    <a:pt x="234" y="118"/>
                  </a:lnTo>
                  <a:lnTo>
                    <a:pt x="238" y="134"/>
                  </a:lnTo>
                  <a:lnTo>
                    <a:pt x="240" y="152"/>
                  </a:lnTo>
                  <a:lnTo>
                    <a:pt x="244" y="170"/>
                  </a:lnTo>
                  <a:lnTo>
                    <a:pt x="248" y="184"/>
                  </a:lnTo>
                  <a:lnTo>
                    <a:pt x="250" y="192"/>
                  </a:lnTo>
                  <a:lnTo>
                    <a:pt x="250" y="194"/>
                  </a:lnTo>
                  <a:lnTo>
                    <a:pt x="248" y="194"/>
                  </a:lnTo>
                  <a:lnTo>
                    <a:pt x="246" y="194"/>
                  </a:lnTo>
                  <a:lnTo>
                    <a:pt x="242" y="194"/>
                  </a:lnTo>
                  <a:lnTo>
                    <a:pt x="240" y="194"/>
                  </a:lnTo>
                  <a:lnTo>
                    <a:pt x="236" y="194"/>
                  </a:lnTo>
                  <a:lnTo>
                    <a:pt x="232" y="196"/>
                  </a:lnTo>
                  <a:lnTo>
                    <a:pt x="230" y="198"/>
                  </a:lnTo>
                  <a:lnTo>
                    <a:pt x="228" y="200"/>
                  </a:lnTo>
                  <a:lnTo>
                    <a:pt x="226" y="204"/>
                  </a:lnTo>
                  <a:lnTo>
                    <a:pt x="226" y="210"/>
                  </a:lnTo>
                  <a:lnTo>
                    <a:pt x="228" y="214"/>
                  </a:lnTo>
                  <a:lnTo>
                    <a:pt x="230" y="218"/>
                  </a:lnTo>
                  <a:lnTo>
                    <a:pt x="232" y="224"/>
                  </a:lnTo>
                  <a:lnTo>
                    <a:pt x="234" y="228"/>
                  </a:lnTo>
                  <a:lnTo>
                    <a:pt x="236" y="234"/>
                  </a:lnTo>
                  <a:lnTo>
                    <a:pt x="238" y="238"/>
                  </a:lnTo>
                  <a:lnTo>
                    <a:pt x="240" y="240"/>
                  </a:lnTo>
                  <a:lnTo>
                    <a:pt x="254" y="242"/>
                  </a:lnTo>
                  <a:lnTo>
                    <a:pt x="254" y="256"/>
                  </a:lnTo>
                  <a:lnTo>
                    <a:pt x="250" y="258"/>
                  </a:lnTo>
                  <a:lnTo>
                    <a:pt x="238" y="254"/>
                  </a:lnTo>
                  <a:lnTo>
                    <a:pt x="222" y="244"/>
                  </a:lnTo>
                  <a:lnTo>
                    <a:pt x="214" y="230"/>
                  </a:lnTo>
                  <a:lnTo>
                    <a:pt x="214" y="232"/>
                  </a:lnTo>
                  <a:lnTo>
                    <a:pt x="212" y="232"/>
                  </a:lnTo>
                  <a:lnTo>
                    <a:pt x="210" y="230"/>
                  </a:lnTo>
                  <a:lnTo>
                    <a:pt x="208" y="230"/>
                  </a:lnTo>
                  <a:lnTo>
                    <a:pt x="206" y="228"/>
                  </a:lnTo>
                  <a:lnTo>
                    <a:pt x="206" y="224"/>
                  </a:lnTo>
                  <a:lnTo>
                    <a:pt x="206" y="226"/>
                  </a:lnTo>
                  <a:lnTo>
                    <a:pt x="204" y="228"/>
                  </a:lnTo>
                  <a:lnTo>
                    <a:pt x="204" y="230"/>
                  </a:lnTo>
                  <a:lnTo>
                    <a:pt x="200" y="230"/>
                  </a:lnTo>
                  <a:lnTo>
                    <a:pt x="198" y="230"/>
                  </a:lnTo>
                  <a:lnTo>
                    <a:pt x="192" y="230"/>
                  </a:lnTo>
                  <a:lnTo>
                    <a:pt x="182" y="228"/>
                  </a:lnTo>
                  <a:lnTo>
                    <a:pt x="170" y="226"/>
                  </a:lnTo>
                  <a:lnTo>
                    <a:pt x="164" y="224"/>
                  </a:lnTo>
                  <a:lnTo>
                    <a:pt x="162" y="224"/>
                  </a:lnTo>
                  <a:lnTo>
                    <a:pt x="160" y="222"/>
                  </a:lnTo>
                  <a:lnTo>
                    <a:pt x="158" y="222"/>
                  </a:lnTo>
                  <a:lnTo>
                    <a:pt x="158" y="220"/>
                  </a:lnTo>
                  <a:lnTo>
                    <a:pt x="156" y="220"/>
                  </a:lnTo>
                  <a:lnTo>
                    <a:pt x="154" y="218"/>
                  </a:lnTo>
                  <a:lnTo>
                    <a:pt x="150" y="218"/>
                  </a:lnTo>
                  <a:lnTo>
                    <a:pt x="146" y="218"/>
                  </a:lnTo>
                  <a:lnTo>
                    <a:pt x="144" y="218"/>
                  </a:lnTo>
                  <a:lnTo>
                    <a:pt x="140" y="218"/>
                  </a:lnTo>
                  <a:lnTo>
                    <a:pt x="136" y="218"/>
                  </a:lnTo>
                  <a:lnTo>
                    <a:pt x="130" y="218"/>
                  </a:lnTo>
                  <a:lnTo>
                    <a:pt x="124" y="220"/>
                  </a:lnTo>
                  <a:lnTo>
                    <a:pt x="110" y="218"/>
                  </a:lnTo>
                  <a:lnTo>
                    <a:pt x="110" y="214"/>
                  </a:lnTo>
                  <a:lnTo>
                    <a:pt x="112" y="210"/>
                  </a:lnTo>
                  <a:lnTo>
                    <a:pt x="112" y="206"/>
                  </a:lnTo>
                  <a:lnTo>
                    <a:pt x="112" y="200"/>
                  </a:lnTo>
                  <a:lnTo>
                    <a:pt x="110" y="196"/>
                  </a:lnTo>
                  <a:lnTo>
                    <a:pt x="108" y="192"/>
                  </a:lnTo>
                  <a:lnTo>
                    <a:pt x="108" y="186"/>
                  </a:lnTo>
                  <a:lnTo>
                    <a:pt x="108" y="182"/>
                  </a:lnTo>
                  <a:lnTo>
                    <a:pt x="108" y="176"/>
                  </a:lnTo>
                  <a:lnTo>
                    <a:pt x="98" y="176"/>
                  </a:lnTo>
                  <a:lnTo>
                    <a:pt x="98" y="170"/>
                  </a:lnTo>
                  <a:lnTo>
                    <a:pt x="84" y="172"/>
                  </a:lnTo>
                  <a:lnTo>
                    <a:pt x="82" y="176"/>
                  </a:lnTo>
                  <a:lnTo>
                    <a:pt x="82" y="180"/>
                  </a:lnTo>
                  <a:lnTo>
                    <a:pt x="82" y="184"/>
                  </a:lnTo>
                  <a:lnTo>
                    <a:pt x="60" y="182"/>
                  </a:lnTo>
                  <a:lnTo>
                    <a:pt x="52" y="158"/>
                  </a:lnTo>
                  <a:lnTo>
                    <a:pt x="48" y="158"/>
                  </a:lnTo>
                  <a:lnTo>
                    <a:pt x="38" y="158"/>
                  </a:lnTo>
                  <a:lnTo>
                    <a:pt x="28" y="158"/>
                  </a:lnTo>
                  <a:lnTo>
                    <a:pt x="20" y="160"/>
                  </a:lnTo>
                  <a:lnTo>
                    <a:pt x="2" y="162"/>
                  </a:lnTo>
                  <a:lnTo>
                    <a:pt x="0" y="152"/>
                  </a:lnTo>
                  <a:lnTo>
                    <a:pt x="1" y="161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115" name="Freeform 305"/>
            <p:cNvSpPr>
              <a:spLocks/>
            </p:cNvSpPr>
            <p:nvPr/>
          </p:nvSpPr>
          <p:spPr bwMode="gray">
            <a:xfrm>
              <a:off x="9595674" y="1826385"/>
              <a:ext cx="743567" cy="672044"/>
            </a:xfrm>
            <a:custGeom>
              <a:avLst/>
              <a:gdLst>
                <a:gd name="T0" fmla="*/ 0 w 138"/>
                <a:gd name="T1" fmla="*/ 150 h 150"/>
                <a:gd name="T2" fmla="*/ 0 w 138"/>
                <a:gd name="T3" fmla="*/ 0 h 150"/>
                <a:gd name="T4" fmla="*/ 2 w 138"/>
                <a:gd name="T5" fmla="*/ 0 h 150"/>
                <a:gd name="T6" fmla="*/ 6 w 138"/>
                <a:gd name="T7" fmla="*/ 2 h 150"/>
                <a:gd name="T8" fmla="*/ 12 w 138"/>
                <a:gd name="T9" fmla="*/ 2 h 150"/>
                <a:gd name="T10" fmla="*/ 18 w 138"/>
                <a:gd name="T11" fmla="*/ 2 h 150"/>
                <a:gd name="T12" fmla="*/ 22 w 138"/>
                <a:gd name="T13" fmla="*/ 2 h 150"/>
                <a:gd name="T14" fmla="*/ 26 w 138"/>
                <a:gd name="T15" fmla="*/ 4 h 150"/>
                <a:gd name="T16" fmla="*/ 28 w 138"/>
                <a:gd name="T17" fmla="*/ 4 h 150"/>
                <a:gd name="T18" fmla="*/ 30 w 138"/>
                <a:gd name="T19" fmla="*/ 6 h 150"/>
                <a:gd name="T20" fmla="*/ 34 w 138"/>
                <a:gd name="T21" fmla="*/ 8 h 150"/>
                <a:gd name="T22" fmla="*/ 38 w 138"/>
                <a:gd name="T23" fmla="*/ 10 h 150"/>
                <a:gd name="T24" fmla="*/ 44 w 138"/>
                <a:gd name="T25" fmla="*/ 10 h 150"/>
                <a:gd name="T26" fmla="*/ 68 w 138"/>
                <a:gd name="T27" fmla="*/ 4 h 150"/>
                <a:gd name="T28" fmla="*/ 68 w 138"/>
                <a:gd name="T29" fmla="*/ 4 h 150"/>
                <a:gd name="T30" fmla="*/ 70 w 138"/>
                <a:gd name="T31" fmla="*/ 4 h 150"/>
                <a:gd name="T32" fmla="*/ 72 w 138"/>
                <a:gd name="T33" fmla="*/ 2 h 150"/>
                <a:gd name="T34" fmla="*/ 76 w 138"/>
                <a:gd name="T35" fmla="*/ 2 h 150"/>
                <a:gd name="T36" fmla="*/ 80 w 138"/>
                <a:gd name="T37" fmla="*/ 4 h 150"/>
                <a:gd name="T38" fmla="*/ 86 w 138"/>
                <a:gd name="T39" fmla="*/ 6 h 150"/>
                <a:gd name="T40" fmla="*/ 86 w 138"/>
                <a:gd name="T41" fmla="*/ 6 h 150"/>
                <a:gd name="T42" fmla="*/ 86 w 138"/>
                <a:gd name="T43" fmla="*/ 10 h 150"/>
                <a:gd name="T44" fmla="*/ 86 w 138"/>
                <a:gd name="T45" fmla="*/ 14 h 150"/>
                <a:gd name="T46" fmla="*/ 88 w 138"/>
                <a:gd name="T47" fmla="*/ 20 h 150"/>
                <a:gd name="T48" fmla="*/ 92 w 138"/>
                <a:gd name="T49" fmla="*/ 26 h 150"/>
                <a:gd name="T50" fmla="*/ 92 w 138"/>
                <a:gd name="T51" fmla="*/ 30 h 150"/>
                <a:gd name="T52" fmla="*/ 98 w 138"/>
                <a:gd name="T53" fmla="*/ 40 h 150"/>
                <a:gd name="T54" fmla="*/ 106 w 138"/>
                <a:gd name="T55" fmla="*/ 56 h 150"/>
                <a:gd name="T56" fmla="*/ 114 w 138"/>
                <a:gd name="T57" fmla="*/ 74 h 150"/>
                <a:gd name="T58" fmla="*/ 122 w 138"/>
                <a:gd name="T59" fmla="*/ 92 h 150"/>
                <a:gd name="T60" fmla="*/ 130 w 138"/>
                <a:gd name="T61" fmla="*/ 108 h 150"/>
                <a:gd name="T62" fmla="*/ 136 w 138"/>
                <a:gd name="T63" fmla="*/ 122 h 150"/>
                <a:gd name="T64" fmla="*/ 138 w 138"/>
                <a:gd name="T65" fmla="*/ 128 h 150"/>
                <a:gd name="T66" fmla="*/ 138 w 138"/>
                <a:gd name="T67" fmla="*/ 130 h 150"/>
                <a:gd name="T68" fmla="*/ 136 w 138"/>
                <a:gd name="T69" fmla="*/ 132 h 150"/>
                <a:gd name="T70" fmla="*/ 132 w 138"/>
                <a:gd name="T71" fmla="*/ 138 h 150"/>
                <a:gd name="T72" fmla="*/ 126 w 138"/>
                <a:gd name="T73" fmla="*/ 142 h 150"/>
                <a:gd name="T74" fmla="*/ 120 w 138"/>
                <a:gd name="T75" fmla="*/ 146 h 150"/>
                <a:gd name="T76" fmla="*/ 110 w 138"/>
                <a:gd name="T77" fmla="*/ 150 h 150"/>
                <a:gd name="T78" fmla="*/ 0 w 138"/>
                <a:gd name="T79" fmla="*/ 150 h 150"/>
                <a:gd name="T80" fmla="*/ 0 w 138"/>
                <a:gd name="T81" fmla="*/ 150 h 15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8"/>
                <a:gd name="T124" fmla="*/ 0 h 150"/>
                <a:gd name="T125" fmla="*/ 138 w 138"/>
                <a:gd name="T126" fmla="*/ 150 h 15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8" h="150">
                  <a:moveTo>
                    <a:pt x="0" y="15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6" y="2"/>
                  </a:lnTo>
                  <a:lnTo>
                    <a:pt x="12" y="2"/>
                  </a:lnTo>
                  <a:lnTo>
                    <a:pt x="18" y="2"/>
                  </a:lnTo>
                  <a:lnTo>
                    <a:pt x="22" y="2"/>
                  </a:lnTo>
                  <a:lnTo>
                    <a:pt x="26" y="4"/>
                  </a:lnTo>
                  <a:lnTo>
                    <a:pt x="28" y="4"/>
                  </a:lnTo>
                  <a:lnTo>
                    <a:pt x="30" y="6"/>
                  </a:lnTo>
                  <a:lnTo>
                    <a:pt x="34" y="8"/>
                  </a:lnTo>
                  <a:lnTo>
                    <a:pt x="38" y="10"/>
                  </a:lnTo>
                  <a:lnTo>
                    <a:pt x="44" y="10"/>
                  </a:lnTo>
                  <a:lnTo>
                    <a:pt x="68" y="4"/>
                  </a:lnTo>
                  <a:lnTo>
                    <a:pt x="70" y="4"/>
                  </a:lnTo>
                  <a:lnTo>
                    <a:pt x="72" y="2"/>
                  </a:lnTo>
                  <a:lnTo>
                    <a:pt x="76" y="2"/>
                  </a:lnTo>
                  <a:lnTo>
                    <a:pt x="80" y="4"/>
                  </a:lnTo>
                  <a:lnTo>
                    <a:pt x="86" y="6"/>
                  </a:lnTo>
                  <a:lnTo>
                    <a:pt x="86" y="10"/>
                  </a:lnTo>
                  <a:lnTo>
                    <a:pt x="86" y="14"/>
                  </a:lnTo>
                  <a:lnTo>
                    <a:pt x="88" y="20"/>
                  </a:lnTo>
                  <a:lnTo>
                    <a:pt x="92" y="26"/>
                  </a:lnTo>
                  <a:lnTo>
                    <a:pt x="92" y="30"/>
                  </a:lnTo>
                  <a:lnTo>
                    <a:pt x="98" y="40"/>
                  </a:lnTo>
                  <a:lnTo>
                    <a:pt x="106" y="56"/>
                  </a:lnTo>
                  <a:lnTo>
                    <a:pt x="114" y="74"/>
                  </a:lnTo>
                  <a:lnTo>
                    <a:pt x="122" y="92"/>
                  </a:lnTo>
                  <a:lnTo>
                    <a:pt x="130" y="108"/>
                  </a:lnTo>
                  <a:lnTo>
                    <a:pt x="136" y="122"/>
                  </a:lnTo>
                  <a:lnTo>
                    <a:pt x="138" y="128"/>
                  </a:lnTo>
                  <a:lnTo>
                    <a:pt x="138" y="130"/>
                  </a:lnTo>
                  <a:lnTo>
                    <a:pt x="136" y="132"/>
                  </a:lnTo>
                  <a:lnTo>
                    <a:pt x="132" y="138"/>
                  </a:lnTo>
                  <a:lnTo>
                    <a:pt x="126" y="142"/>
                  </a:lnTo>
                  <a:lnTo>
                    <a:pt x="120" y="146"/>
                  </a:lnTo>
                  <a:lnTo>
                    <a:pt x="110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</p:grpSp>
      <p:sp>
        <p:nvSpPr>
          <p:cNvPr id="163" name="TextBox 162"/>
          <p:cNvSpPr txBox="1"/>
          <p:nvPr/>
        </p:nvSpPr>
        <p:spPr>
          <a:xfrm>
            <a:off x="602553" y="2326726"/>
            <a:ext cx="4988807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I’m a </a:t>
            </a:r>
            <a:r>
              <a:rPr lang="en-US" sz="2400" b="1" dirty="0">
                <a:latin typeface="Source Sans Pro" panose="020B0503030403020204" pitchFamily="34" charset="0"/>
              </a:rPr>
              <a:t>big fan </a:t>
            </a:r>
            <a:r>
              <a:rPr lang="en-US" sz="2400" dirty="0">
                <a:latin typeface="Source Sans Pro" panose="020B0503030403020204" pitchFamily="34" charset="0"/>
              </a:rPr>
              <a:t>of doing what you are </a:t>
            </a:r>
            <a:r>
              <a:rPr lang="en-US" sz="2400" i="1" dirty="0">
                <a:latin typeface="Source Sans Pro" panose="020B0503030403020204" pitchFamily="34" charset="0"/>
              </a:rPr>
              <a:t>really</a:t>
            </a:r>
            <a:r>
              <a:rPr lang="en-US" sz="2400" dirty="0">
                <a:latin typeface="Source Sans Pro" panose="020B0503030403020204" pitchFamily="34" charset="0"/>
              </a:rPr>
              <a:t> bad at. A </a:t>
            </a:r>
            <a:r>
              <a:rPr lang="en-US" sz="2400" b="1" dirty="0">
                <a:latin typeface="Source Sans Pro" panose="020B0503030403020204" pitchFamily="34" charset="0"/>
              </a:rPr>
              <a:t>lot</a:t>
            </a:r>
            <a:r>
              <a:rPr lang="en-US" sz="24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164" name="Rectangle 163"/>
          <p:cNvSpPr/>
          <p:nvPr/>
        </p:nvSpPr>
        <p:spPr>
          <a:xfrm>
            <a:off x="602553" y="3209195"/>
            <a:ext cx="4864539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</a:t>
            </a:r>
            <a:r>
              <a:rPr lang="en-US" sz="1200" dirty="0" smtClean="0">
                <a:latin typeface="Source Sans Pro Light" panose="020B0403030403020204" pitchFamily="34" charset="0"/>
              </a:rPr>
              <a:t>offal.</a:t>
            </a:r>
            <a:endParaRPr lang="en-US" sz="1200" dirty="0">
              <a:latin typeface="Source Sans Pro Light" panose="020B0403030403020204" pitchFamily="34" charset="0"/>
            </a:endParaRPr>
          </a:p>
        </p:txBody>
      </p:sp>
      <p:grpSp>
        <p:nvGrpSpPr>
          <p:cNvPr id="165" name="Group 164"/>
          <p:cNvGrpSpPr/>
          <p:nvPr/>
        </p:nvGrpSpPr>
        <p:grpSpPr>
          <a:xfrm>
            <a:off x="608298" y="4318817"/>
            <a:ext cx="5485811" cy="769649"/>
            <a:chOff x="6101350" y="4500002"/>
            <a:chExt cx="5485811" cy="769649"/>
          </a:xfrm>
        </p:grpSpPr>
        <p:sp>
          <p:nvSpPr>
            <p:cNvPr id="166" name="Donut 165"/>
            <p:cNvSpPr/>
            <p:nvPr/>
          </p:nvSpPr>
          <p:spPr>
            <a:xfrm>
              <a:off x="10317804" y="4500002"/>
              <a:ext cx="708704" cy="731273"/>
            </a:xfrm>
            <a:prstGeom prst="donut">
              <a:avLst/>
            </a:prstGeom>
            <a:solidFill>
              <a:srgbClr val="D8DAD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2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167" name="Block Arc 166"/>
            <p:cNvSpPr/>
            <p:nvPr/>
          </p:nvSpPr>
          <p:spPr>
            <a:xfrm>
              <a:off x="10317804" y="4508846"/>
              <a:ext cx="708704" cy="731273"/>
            </a:xfrm>
            <a:prstGeom prst="blockArc">
              <a:avLst>
                <a:gd name="adj1" fmla="val 15313566"/>
                <a:gd name="adj2" fmla="val 9303865"/>
                <a:gd name="adj3" fmla="val 25694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2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168" name="Text Placeholder 33"/>
            <p:cNvSpPr txBox="1">
              <a:spLocks/>
            </p:cNvSpPr>
            <p:nvPr/>
          </p:nvSpPr>
          <p:spPr>
            <a:xfrm flipH="1">
              <a:off x="11136838" y="4654843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rgbClr val="4892C3"/>
                  </a:solidFill>
                  <a:latin typeface="Source Sans Pro" panose="020B0503030403020204" pitchFamily="34" charset="0"/>
                  <a:ea typeface="Roboto Black" panose="02000000000000000000" pitchFamily="2" charset="0"/>
                  <a:cs typeface="Roboto Black" panose="02000000000000000000" pitchFamily="2" charset="0"/>
                </a:rPr>
                <a:t>60%</a:t>
              </a:r>
              <a:endParaRPr lang="en-AU" sz="1600" b="1" dirty="0">
                <a:solidFill>
                  <a:srgbClr val="4892C3"/>
                </a:solidFill>
                <a:latin typeface="Source Sans Pro" panose="020B0503030403020204" pitchFamily="34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69" name="Text Placeholder 32"/>
            <p:cNvSpPr txBox="1">
              <a:spLocks/>
            </p:cNvSpPr>
            <p:nvPr/>
          </p:nvSpPr>
          <p:spPr>
            <a:xfrm flipH="1">
              <a:off x="11136838" y="4928506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D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170" name="Group 169"/>
            <p:cNvGrpSpPr/>
            <p:nvPr/>
          </p:nvGrpSpPr>
          <p:grpSpPr>
            <a:xfrm>
              <a:off x="6101350" y="4535203"/>
              <a:ext cx="708704" cy="731856"/>
              <a:chOff x="6815964" y="4544568"/>
              <a:chExt cx="802117" cy="779299"/>
            </a:xfrm>
          </p:grpSpPr>
          <p:sp>
            <p:nvSpPr>
              <p:cNvPr id="182" name="Donut 181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D8DAD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2"/>
                  </a:solidFill>
                  <a:latin typeface="Source Sans Pro" panose="020B0503030403020204" pitchFamily="34" charset="0"/>
                </a:endParaRPr>
              </a:p>
            </p:txBody>
          </p:sp>
          <p:sp>
            <p:nvSpPr>
              <p:cNvPr id="183" name="Block Arc 182"/>
              <p:cNvSpPr/>
              <p:nvPr/>
            </p:nvSpPr>
            <p:spPr>
              <a:xfrm>
                <a:off x="6815964" y="4544568"/>
                <a:ext cx="802117" cy="778678"/>
              </a:xfrm>
              <a:prstGeom prst="blockArc">
                <a:avLst>
                  <a:gd name="adj1" fmla="val 16263629"/>
                  <a:gd name="adj2" fmla="val 4832971"/>
                  <a:gd name="adj3" fmla="val 2422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2"/>
                  </a:solidFill>
                  <a:latin typeface="Source Sans Pro" panose="020B0503030403020204" pitchFamily="34" charset="0"/>
                </a:endParaRPr>
              </a:p>
            </p:txBody>
          </p:sp>
        </p:grpSp>
        <p:sp>
          <p:nvSpPr>
            <p:cNvPr id="171" name="Text Placeholder 33"/>
            <p:cNvSpPr txBox="1">
              <a:spLocks/>
            </p:cNvSpPr>
            <p:nvPr/>
          </p:nvSpPr>
          <p:spPr>
            <a:xfrm flipH="1">
              <a:off x="6888806" y="4674586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rgbClr val="0FC2BE"/>
                  </a:solidFill>
                  <a:latin typeface="Source Sans Pro" panose="020B0503030403020204" pitchFamily="34" charset="0"/>
                  <a:ea typeface="Roboto Black" panose="02000000000000000000" pitchFamily="2" charset="0"/>
                  <a:cs typeface="Roboto Black" panose="02000000000000000000" pitchFamily="2" charset="0"/>
                </a:rPr>
                <a:t>20%</a:t>
              </a:r>
              <a:endParaRPr lang="en-AU" sz="1600" b="1" dirty="0">
                <a:solidFill>
                  <a:srgbClr val="0FC2BE"/>
                </a:solidFill>
                <a:latin typeface="Source Sans Pro" panose="020B0503030403020204" pitchFamily="34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72" name="Text Placeholder 32"/>
            <p:cNvSpPr txBox="1">
              <a:spLocks/>
            </p:cNvSpPr>
            <p:nvPr/>
          </p:nvSpPr>
          <p:spPr>
            <a:xfrm flipH="1">
              <a:off x="6888806" y="4948249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A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173" name="Group 172"/>
            <p:cNvGrpSpPr/>
            <p:nvPr/>
          </p:nvGrpSpPr>
          <p:grpSpPr>
            <a:xfrm>
              <a:off x="7451303" y="4537743"/>
              <a:ext cx="708704" cy="731857"/>
              <a:chOff x="6815964" y="4544567"/>
              <a:chExt cx="802117" cy="779300"/>
            </a:xfrm>
          </p:grpSpPr>
          <p:sp>
            <p:nvSpPr>
              <p:cNvPr id="180" name="Donut 179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D8DAD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2"/>
                  </a:solidFill>
                  <a:latin typeface="Source Sans Pro" panose="020B0503030403020204" pitchFamily="34" charset="0"/>
                </a:endParaRPr>
              </a:p>
            </p:txBody>
          </p:sp>
          <p:sp>
            <p:nvSpPr>
              <p:cNvPr id="181" name="Block Arc 180"/>
              <p:cNvSpPr/>
              <p:nvPr/>
            </p:nvSpPr>
            <p:spPr>
              <a:xfrm>
                <a:off x="6815964" y="4544567"/>
                <a:ext cx="802117" cy="778678"/>
              </a:xfrm>
              <a:prstGeom prst="blockArc">
                <a:avLst>
                  <a:gd name="adj1" fmla="val 16263629"/>
                  <a:gd name="adj2" fmla="val 5366597"/>
                  <a:gd name="adj3" fmla="val 23937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2"/>
                  </a:solidFill>
                  <a:latin typeface="Source Sans Pro" panose="020B0503030403020204" pitchFamily="34" charset="0"/>
                </a:endParaRPr>
              </a:p>
            </p:txBody>
          </p:sp>
        </p:grpSp>
        <p:sp>
          <p:nvSpPr>
            <p:cNvPr id="174" name="Text Placeholder 33"/>
            <p:cNvSpPr txBox="1">
              <a:spLocks/>
            </p:cNvSpPr>
            <p:nvPr/>
          </p:nvSpPr>
          <p:spPr>
            <a:xfrm flipH="1">
              <a:off x="8253796" y="4677711"/>
              <a:ext cx="450323" cy="26200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rgbClr val="23B2C0"/>
                  </a:solidFill>
                  <a:latin typeface="Source Sans Pro" panose="020B0503030403020204" pitchFamily="34" charset="0"/>
                  <a:ea typeface="Roboto Black" panose="02000000000000000000" pitchFamily="2" charset="0"/>
                  <a:cs typeface="Roboto Black" panose="02000000000000000000" pitchFamily="2" charset="0"/>
                </a:rPr>
                <a:t>50%</a:t>
              </a:r>
              <a:endParaRPr lang="en-AU" sz="1600" b="1" dirty="0">
                <a:solidFill>
                  <a:srgbClr val="23B2C0"/>
                </a:solidFill>
                <a:latin typeface="Source Sans Pro" panose="020B0503030403020204" pitchFamily="34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75" name="Text Placeholder 32"/>
            <p:cNvSpPr txBox="1">
              <a:spLocks/>
            </p:cNvSpPr>
            <p:nvPr/>
          </p:nvSpPr>
          <p:spPr>
            <a:xfrm flipH="1">
              <a:off x="8253797" y="4951374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B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76" name="Donut 175"/>
            <p:cNvSpPr/>
            <p:nvPr/>
          </p:nvSpPr>
          <p:spPr>
            <a:xfrm>
              <a:off x="8928167" y="4538326"/>
              <a:ext cx="708704" cy="731273"/>
            </a:xfrm>
            <a:prstGeom prst="donut">
              <a:avLst/>
            </a:prstGeom>
            <a:solidFill>
              <a:srgbClr val="D8DAD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2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177" name="Block Arc 176"/>
            <p:cNvSpPr/>
            <p:nvPr/>
          </p:nvSpPr>
          <p:spPr>
            <a:xfrm>
              <a:off x="8928167" y="4538378"/>
              <a:ext cx="708704" cy="731273"/>
            </a:xfrm>
            <a:prstGeom prst="blockArc">
              <a:avLst>
                <a:gd name="adj1" fmla="val 15313566"/>
                <a:gd name="adj2" fmla="val 11272707"/>
                <a:gd name="adj3" fmla="val 24966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2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178" name="Text Placeholder 33"/>
            <p:cNvSpPr txBox="1">
              <a:spLocks/>
            </p:cNvSpPr>
            <p:nvPr/>
          </p:nvSpPr>
          <p:spPr>
            <a:xfrm flipH="1">
              <a:off x="9715623" y="4677126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rgbClr val="34A3C1"/>
                  </a:solidFill>
                  <a:latin typeface="Source Sans Pro" panose="020B0503030403020204" pitchFamily="34" charset="0"/>
                  <a:ea typeface="Roboto Black" panose="02000000000000000000" pitchFamily="2" charset="0"/>
                  <a:cs typeface="Roboto Black" panose="02000000000000000000" pitchFamily="2" charset="0"/>
                </a:rPr>
                <a:t>80%</a:t>
              </a:r>
              <a:endParaRPr lang="en-AU" sz="1600" b="1" dirty="0">
                <a:solidFill>
                  <a:srgbClr val="34A3C1"/>
                </a:solidFill>
                <a:latin typeface="Source Sans Pro" panose="020B0503030403020204" pitchFamily="34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79" name="Text Placeholder 32"/>
            <p:cNvSpPr txBox="1">
              <a:spLocks/>
            </p:cNvSpPr>
            <p:nvPr/>
          </p:nvSpPr>
          <p:spPr>
            <a:xfrm flipH="1">
              <a:off x="9715623" y="4950789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C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243041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163" grpId="0"/>
      <p:bldP spid="164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South Africa Map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39" name="Group 38"/>
          <p:cNvGrpSpPr/>
          <p:nvPr/>
        </p:nvGrpSpPr>
        <p:grpSpPr>
          <a:xfrm>
            <a:off x="659876" y="1577674"/>
            <a:ext cx="4158865" cy="4974089"/>
            <a:chOff x="659876" y="1577674"/>
            <a:chExt cx="4158865" cy="4974089"/>
          </a:xfrm>
        </p:grpSpPr>
        <p:grpSp>
          <p:nvGrpSpPr>
            <p:cNvPr id="40" name="Group 95"/>
            <p:cNvGrpSpPr>
              <a:grpSpLocks/>
            </p:cNvGrpSpPr>
            <p:nvPr/>
          </p:nvGrpSpPr>
          <p:grpSpPr bwMode="auto">
            <a:xfrm>
              <a:off x="659876" y="1577674"/>
              <a:ext cx="2803674" cy="4974089"/>
              <a:chOff x="1421" y="2651"/>
              <a:chExt cx="571" cy="1230"/>
            </a:xfrm>
            <a:gradFill>
              <a:gsLst>
                <a:gs pos="0">
                  <a:schemeClr val="accent5">
                    <a:lumMod val="67000"/>
                  </a:schemeClr>
                </a:gs>
                <a:gs pos="48000">
                  <a:schemeClr val="accent3"/>
                </a:gs>
                <a:gs pos="100000">
                  <a:schemeClr val="accent6"/>
                </a:gs>
              </a:gsLst>
              <a:path path="circle">
                <a:fillToRect l="100000" t="100000"/>
              </a:path>
            </a:gradFill>
            <a:effectLst/>
          </p:grpSpPr>
          <p:sp>
            <p:nvSpPr>
              <p:cNvPr id="42" name="Freeform 323"/>
              <p:cNvSpPr>
                <a:spLocks/>
              </p:cNvSpPr>
              <p:nvPr/>
            </p:nvSpPr>
            <p:spPr bwMode="gray">
              <a:xfrm>
                <a:off x="1725" y="3029"/>
                <a:ext cx="195" cy="204"/>
              </a:xfrm>
              <a:custGeom>
                <a:avLst/>
                <a:gdLst>
                  <a:gd name="T0" fmla="*/ 2 w 176"/>
                  <a:gd name="T1" fmla="*/ 94 h 204"/>
                  <a:gd name="T2" fmla="*/ 8 w 176"/>
                  <a:gd name="T3" fmla="*/ 90 h 204"/>
                  <a:gd name="T4" fmla="*/ 22 w 176"/>
                  <a:gd name="T5" fmla="*/ 84 h 204"/>
                  <a:gd name="T6" fmla="*/ 28 w 176"/>
                  <a:gd name="T7" fmla="*/ 80 h 204"/>
                  <a:gd name="T8" fmla="*/ 26 w 176"/>
                  <a:gd name="T9" fmla="*/ 70 h 204"/>
                  <a:gd name="T10" fmla="*/ 24 w 176"/>
                  <a:gd name="T11" fmla="*/ 66 h 204"/>
                  <a:gd name="T12" fmla="*/ 24 w 176"/>
                  <a:gd name="T13" fmla="*/ 52 h 204"/>
                  <a:gd name="T14" fmla="*/ 28 w 176"/>
                  <a:gd name="T15" fmla="*/ 44 h 204"/>
                  <a:gd name="T16" fmla="*/ 26 w 176"/>
                  <a:gd name="T17" fmla="*/ 36 h 204"/>
                  <a:gd name="T18" fmla="*/ 34 w 176"/>
                  <a:gd name="T19" fmla="*/ 18 h 204"/>
                  <a:gd name="T20" fmla="*/ 42 w 176"/>
                  <a:gd name="T21" fmla="*/ 16 h 204"/>
                  <a:gd name="T22" fmla="*/ 48 w 176"/>
                  <a:gd name="T23" fmla="*/ 8 h 204"/>
                  <a:gd name="T24" fmla="*/ 58 w 176"/>
                  <a:gd name="T25" fmla="*/ 4 h 204"/>
                  <a:gd name="T26" fmla="*/ 64 w 176"/>
                  <a:gd name="T27" fmla="*/ 6 h 204"/>
                  <a:gd name="T28" fmla="*/ 68 w 176"/>
                  <a:gd name="T29" fmla="*/ 0 h 204"/>
                  <a:gd name="T30" fmla="*/ 74 w 176"/>
                  <a:gd name="T31" fmla="*/ 2 h 204"/>
                  <a:gd name="T32" fmla="*/ 72 w 176"/>
                  <a:gd name="T33" fmla="*/ 20 h 204"/>
                  <a:gd name="T34" fmla="*/ 98 w 176"/>
                  <a:gd name="T35" fmla="*/ 46 h 204"/>
                  <a:gd name="T36" fmla="*/ 110 w 176"/>
                  <a:gd name="T37" fmla="*/ 48 h 204"/>
                  <a:gd name="T38" fmla="*/ 118 w 176"/>
                  <a:gd name="T39" fmla="*/ 60 h 204"/>
                  <a:gd name="T40" fmla="*/ 128 w 176"/>
                  <a:gd name="T41" fmla="*/ 66 h 204"/>
                  <a:gd name="T42" fmla="*/ 140 w 176"/>
                  <a:gd name="T43" fmla="*/ 78 h 204"/>
                  <a:gd name="T44" fmla="*/ 166 w 176"/>
                  <a:gd name="T45" fmla="*/ 90 h 204"/>
                  <a:gd name="T46" fmla="*/ 166 w 176"/>
                  <a:gd name="T47" fmla="*/ 98 h 204"/>
                  <a:gd name="T48" fmla="*/ 168 w 176"/>
                  <a:gd name="T49" fmla="*/ 104 h 204"/>
                  <a:gd name="T50" fmla="*/ 174 w 176"/>
                  <a:gd name="T51" fmla="*/ 108 h 204"/>
                  <a:gd name="T52" fmla="*/ 176 w 176"/>
                  <a:gd name="T53" fmla="*/ 120 h 204"/>
                  <a:gd name="T54" fmla="*/ 174 w 176"/>
                  <a:gd name="T55" fmla="*/ 156 h 204"/>
                  <a:gd name="T56" fmla="*/ 162 w 176"/>
                  <a:gd name="T57" fmla="*/ 152 h 204"/>
                  <a:gd name="T58" fmla="*/ 132 w 176"/>
                  <a:gd name="T59" fmla="*/ 150 h 204"/>
                  <a:gd name="T60" fmla="*/ 112 w 176"/>
                  <a:gd name="T61" fmla="*/ 180 h 204"/>
                  <a:gd name="T62" fmla="*/ 106 w 176"/>
                  <a:gd name="T63" fmla="*/ 190 h 204"/>
                  <a:gd name="T64" fmla="*/ 98 w 176"/>
                  <a:gd name="T65" fmla="*/ 186 h 204"/>
                  <a:gd name="T66" fmla="*/ 84 w 176"/>
                  <a:gd name="T67" fmla="*/ 200 h 204"/>
                  <a:gd name="T68" fmla="*/ 82 w 176"/>
                  <a:gd name="T69" fmla="*/ 194 h 204"/>
                  <a:gd name="T70" fmla="*/ 76 w 176"/>
                  <a:gd name="T71" fmla="*/ 188 h 204"/>
                  <a:gd name="T72" fmla="*/ 56 w 176"/>
                  <a:gd name="T73" fmla="*/ 188 h 204"/>
                  <a:gd name="T74" fmla="*/ 50 w 176"/>
                  <a:gd name="T75" fmla="*/ 198 h 204"/>
                  <a:gd name="T76" fmla="*/ 46 w 176"/>
                  <a:gd name="T77" fmla="*/ 202 h 204"/>
                  <a:gd name="T78" fmla="*/ 40 w 176"/>
                  <a:gd name="T79" fmla="*/ 204 h 204"/>
                  <a:gd name="T80" fmla="*/ 30 w 176"/>
                  <a:gd name="T81" fmla="*/ 160 h 204"/>
                  <a:gd name="T82" fmla="*/ 30 w 176"/>
                  <a:gd name="T83" fmla="*/ 150 h 204"/>
                  <a:gd name="T84" fmla="*/ 24 w 176"/>
                  <a:gd name="T85" fmla="*/ 138 h 204"/>
                  <a:gd name="T86" fmla="*/ 10 w 176"/>
                  <a:gd name="T87" fmla="*/ 118 h 204"/>
                  <a:gd name="T88" fmla="*/ 2 w 176"/>
                  <a:gd name="T89" fmla="*/ 102 h 20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76"/>
                  <a:gd name="T136" fmla="*/ 0 h 204"/>
                  <a:gd name="T137" fmla="*/ 176 w 176"/>
                  <a:gd name="T138" fmla="*/ 204 h 20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76" h="204">
                    <a:moveTo>
                      <a:pt x="0" y="96"/>
                    </a:moveTo>
                    <a:lnTo>
                      <a:pt x="2" y="94"/>
                    </a:lnTo>
                    <a:lnTo>
                      <a:pt x="4" y="94"/>
                    </a:lnTo>
                    <a:lnTo>
                      <a:pt x="6" y="92"/>
                    </a:lnTo>
                    <a:lnTo>
                      <a:pt x="8" y="90"/>
                    </a:lnTo>
                    <a:lnTo>
                      <a:pt x="12" y="88"/>
                    </a:lnTo>
                    <a:lnTo>
                      <a:pt x="18" y="86"/>
                    </a:lnTo>
                    <a:lnTo>
                      <a:pt x="22" y="84"/>
                    </a:lnTo>
                    <a:lnTo>
                      <a:pt x="24" y="84"/>
                    </a:lnTo>
                    <a:lnTo>
                      <a:pt x="26" y="82"/>
                    </a:lnTo>
                    <a:lnTo>
                      <a:pt x="28" y="80"/>
                    </a:lnTo>
                    <a:lnTo>
                      <a:pt x="28" y="76"/>
                    </a:lnTo>
                    <a:lnTo>
                      <a:pt x="28" y="74"/>
                    </a:lnTo>
                    <a:lnTo>
                      <a:pt x="26" y="70"/>
                    </a:lnTo>
                    <a:lnTo>
                      <a:pt x="26" y="68"/>
                    </a:lnTo>
                    <a:lnTo>
                      <a:pt x="24" y="68"/>
                    </a:lnTo>
                    <a:lnTo>
                      <a:pt x="24" y="66"/>
                    </a:lnTo>
                    <a:lnTo>
                      <a:pt x="24" y="62"/>
                    </a:lnTo>
                    <a:lnTo>
                      <a:pt x="24" y="56"/>
                    </a:lnTo>
                    <a:lnTo>
                      <a:pt x="24" y="52"/>
                    </a:lnTo>
                    <a:lnTo>
                      <a:pt x="26" y="48"/>
                    </a:lnTo>
                    <a:lnTo>
                      <a:pt x="26" y="46"/>
                    </a:lnTo>
                    <a:lnTo>
                      <a:pt x="28" y="44"/>
                    </a:lnTo>
                    <a:lnTo>
                      <a:pt x="28" y="40"/>
                    </a:lnTo>
                    <a:lnTo>
                      <a:pt x="26" y="38"/>
                    </a:lnTo>
                    <a:lnTo>
                      <a:pt x="26" y="36"/>
                    </a:lnTo>
                    <a:lnTo>
                      <a:pt x="16" y="20"/>
                    </a:lnTo>
                    <a:lnTo>
                      <a:pt x="34" y="18"/>
                    </a:lnTo>
                    <a:lnTo>
                      <a:pt x="36" y="18"/>
                    </a:lnTo>
                    <a:lnTo>
                      <a:pt x="38" y="18"/>
                    </a:lnTo>
                    <a:lnTo>
                      <a:pt x="42" y="16"/>
                    </a:lnTo>
                    <a:lnTo>
                      <a:pt x="44" y="12"/>
                    </a:lnTo>
                    <a:lnTo>
                      <a:pt x="46" y="10"/>
                    </a:lnTo>
                    <a:lnTo>
                      <a:pt x="48" y="8"/>
                    </a:lnTo>
                    <a:lnTo>
                      <a:pt x="52" y="6"/>
                    </a:lnTo>
                    <a:lnTo>
                      <a:pt x="54" y="4"/>
                    </a:lnTo>
                    <a:lnTo>
                      <a:pt x="58" y="4"/>
                    </a:lnTo>
                    <a:lnTo>
                      <a:pt x="60" y="6"/>
                    </a:lnTo>
                    <a:lnTo>
                      <a:pt x="62" y="6"/>
                    </a:lnTo>
                    <a:lnTo>
                      <a:pt x="64" y="6"/>
                    </a:lnTo>
                    <a:lnTo>
                      <a:pt x="66" y="4"/>
                    </a:lnTo>
                    <a:lnTo>
                      <a:pt x="66" y="2"/>
                    </a:lnTo>
                    <a:lnTo>
                      <a:pt x="68" y="0"/>
                    </a:lnTo>
                    <a:lnTo>
                      <a:pt x="70" y="0"/>
                    </a:lnTo>
                    <a:lnTo>
                      <a:pt x="72" y="0"/>
                    </a:lnTo>
                    <a:lnTo>
                      <a:pt x="74" y="2"/>
                    </a:lnTo>
                    <a:lnTo>
                      <a:pt x="74" y="6"/>
                    </a:lnTo>
                    <a:lnTo>
                      <a:pt x="72" y="10"/>
                    </a:lnTo>
                    <a:lnTo>
                      <a:pt x="72" y="20"/>
                    </a:lnTo>
                    <a:lnTo>
                      <a:pt x="76" y="32"/>
                    </a:lnTo>
                    <a:lnTo>
                      <a:pt x="86" y="42"/>
                    </a:lnTo>
                    <a:lnTo>
                      <a:pt x="98" y="46"/>
                    </a:lnTo>
                    <a:lnTo>
                      <a:pt x="108" y="44"/>
                    </a:lnTo>
                    <a:lnTo>
                      <a:pt x="108" y="46"/>
                    </a:lnTo>
                    <a:lnTo>
                      <a:pt x="110" y="48"/>
                    </a:lnTo>
                    <a:lnTo>
                      <a:pt x="112" y="52"/>
                    </a:lnTo>
                    <a:lnTo>
                      <a:pt x="114" y="56"/>
                    </a:lnTo>
                    <a:lnTo>
                      <a:pt x="118" y="60"/>
                    </a:lnTo>
                    <a:lnTo>
                      <a:pt x="124" y="62"/>
                    </a:lnTo>
                    <a:lnTo>
                      <a:pt x="128" y="66"/>
                    </a:lnTo>
                    <a:lnTo>
                      <a:pt x="132" y="68"/>
                    </a:lnTo>
                    <a:lnTo>
                      <a:pt x="136" y="72"/>
                    </a:lnTo>
                    <a:lnTo>
                      <a:pt x="140" y="78"/>
                    </a:lnTo>
                    <a:lnTo>
                      <a:pt x="142" y="82"/>
                    </a:lnTo>
                    <a:lnTo>
                      <a:pt x="144" y="88"/>
                    </a:lnTo>
                    <a:lnTo>
                      <a:pt x="166" y="90"/>
                    </a:lnTo>
                    <a:lnTo>
                      <a:pt x="166" y="92"/>
                    </a:lnTo>
                    <a:lnTo>
                      <a:pt x="166" y="94"/>
                    </a:lnTo>
                    <a:lnTo>
                      <a:pt x="166" y="98"/>
                    </a:lnTo>
                    <a:lnTo>
                      <a:pt x="166" y="102"/>
                    </a:lnTo>
                    <a:lnTo>
                      <a:pt x="168" y="104"/>
                    </a:lnTo>
                    <a:lnTo>
                      <a:pt x="170" y="106"/>
                    </a:lnTo>
                    <a:lnTo>
                      <a:pt x="172" y="106"/>
                    </a:lnTo>
                    <a:lnTo>
                      <a:pt x="174" y="108"/>
                    </a:lnTo>
                    <a:lnTo>
                      <a:pt x="176" y="112"/>
                    </a:lnTo>
                    <a:lnTo>
                      <a:pt x="176" y="116"/>
                    </a:lnTo>
                    <a:lnTo>
                      <a:pt x="176" y="120"/>
                    </a:lnTo>
                    <a:lnTo>
                      <a:pt x="176" y="132"/>
                    </a:lnTo>
                    <a:lnTo>
                      <a:pt x="176" y="144"/>
                    </a:lnTo>
                    <a:lnTo>
                      <a:pt x="174" y="156"/>
                    </a:lnTo>
                    <a:lnTo>
                      <a:pt x="172" y="162"/>
                    </a:lnTo>
                    <a:lnTo>
                      <a:pt x="170" y="160"/>
                    </a:lnTo>
                    <a:lnTo>
                      <a:pt x="162" y="152"/>
                    </a:lnTo>
                    <a:lnTo>
                      <a:pt x="150" y="148"/>
                    </a:lnTo>
                    <a:lnTo>
                      <a:pt x="136" y="148"/>
                    </a:lnTo>
                    <a:lnTo>
                      <a:pt x="132" y="150"/>
                    </a:lnTo>
                    <a:lnTo>
                      <a:pt x="126" y="158"/>
                    </a:lnTo>
                    <a:lnTo>
                      <a:pt x="116" y="168"/>
                    </a:lnTo>
                    <a:lnTo>
                      <a:pt x="112" y="180"/>
                    </a:lnTo>
                    <a:lnTo>
                      <a:pt x="108" y="192"/>
                    </a:lnTo>
                    <a:lnTo>
                      <a:pt x="108" y="190"/>
                    </a:lnTo>
                    <a:lnTo>
                      <a:pt x="106" y="190"/>
                    </a:lnTo>
                    <a:lnTo>
                      <a:pt x="104" y="188"/>
                    </a:lnTo>
                    <a:lnTo>
                      <a:pt x="102" y="186"/>
                    </a:lnTo>
                    <a:lnTo>
                      <a:pt x="98" y="186"/>
                    </a:lnTo>
                    <a:lnTo>
                      <a:pt x="94" y="188"/>
                    </a:lnTo>
                    <a:lnTo>
                      <a:pt x="88" y="192"/>
                    </a:lnTo>
                    <a:lnTo>
                      <a:pt x="84" y="200"/>
                    </a:lnTo>
                    <a:lnTo>
                      <a:pt x="82" y="196"/>
                    </a:lnTo>
                    <a:lnTo>
                      <a:pt x="82" y="194"/>
                    </a:lnTo>
                    <a:lnTo>
                      <a:pt x="80" y="192"/>
                    </a:lnTo>
                    <a:lnTo>
                      <a:pt x="78" y="188"/>
                    </a:lnTo>
                    <a:lnTo>
                      <a:pt x="76" y="188"/>
                    </a:lnTo>
                    <a:lnTo>
                      <a:pt x="58" y="184"/>
                    </a:lnTo>
                    <a:lnTo>
                      <a:pt x="58" y="186"/>
                    </a:lnTo>
                    <a:lnTo>
                      <a:pt x="56" y="188"/>
                    </a:lnTo>
                    <a:lnTo>
                      <a:pt x="54" y="192"/>
                    </a:lnTo>
                    <a:lnTo>
                      <a:pt x="52" y="194"/>
                    </a:lnTo>
                    <a:lnTo>
                      <a:pt x="50" y="198"/>
                    </a:lnTo>
                    <a:lnTo>
                      <a:pt x="48" y="198"/>
                    </a:lnTo>
                    <a:lnTo>
                      <a:pt x="46" y="200"/>
                    </a:lnTo>
                    <a:lnTo>
                      <a:pt x="46" y="202"/>
                    </a:lnTo>
                    <a:lnTo>
                      <a:pt x="44" y="202"/>
                    </a:lnTo>
                    <a:lnTo>
                      <a:pt x="42" y="204"/>
                    </a:lnTo>
                    <a:lnTo>
                      <a:pt x="40" y="204"/>
                    </a:lnTo>
                    <a:lnTo>
                      <a:pt x="38" y="202"/>
                    </a:lnTo>
                    <a:lnTo>
                      <a:pt x="34" y="180"/>
                    </a:lnTo>
                    <a:lnTo>
                      <a:pt x="30" y="160"/>
                    </a:lnTo>
                    <a:lnTo>
                      <a:pt x="30" y="158"/>
                    </a:lnTo>
                    <a:lnTo>
                      <a:pt x="30" y="154"/>
                    </a:lnTo>
                    <a:lnTo>
                      <a:pt x="30" y="150"/>
                    </a:lnTo>
                    <a:lnTo>
                      <a:pt x="28" y="144"/>
                    </a:lnTo>
                    <a:lnTo>
                      <a:pt x="26" y="140"/>
                    </a:lnTo>
                    <a:lnTo>
                      <a:pt x="24" y="138"/>
                    </a:lnTo>
                    <a:lnTo>
                      <a:pt x="12" y="122"/>
                    </a:lnTo>
                    <a:lnTo>
                      <a:pt x="12" y="120"/>
                    </a:lnTo>
                    <a:lnTo>
                      <a:pt x="10" y="118"/>
                    </a:lnTo>
                    <a:lnTo>
                      <a:pt x="6" y="114"/>
                    </a:lnTo>
                    <a:lnTo>
                      <a:pt x="4" y="108"/>
                    </a:lnTo>
                    <a:lnTo>
                      <a:pt x="2" y="102"/>
                    </a:lnTo>
                    <a:lnTo>
                      <a:pt x="0" y="96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2400"/>
              </a:p>
            </p:txBody>
          </p:sp>
          <p:sp>
            <p:nvSpPr>
              <p:cNvPr id="43" name="Freeform 324"/>
              <p:cNvSpPr>
                <a:spLocks/>
              </p:cNvSpPr>
              <p:nvPr/>
            </p:nvSpPr>
            <p:spPr bwMode="gray">
              <a:xfrm>
                <a:off x="1560" y="2889"/>
                <a:ext cx="196" cy="244"/>
              </a:xfrm>
              <a:custGeom>
                <a:avLst/>
                <a:gdLst>
                  <a:gd name="T0" fmla="*/ 72 w 178"/>
                  <a:gd name="T1" fmla="*/ 216 h 244"/>
                  <a:gd name="T2" fmla="*/ 68 w 178"/>
                  <a:gd name="T3" fmla="*/ 200 h 244"/>
                  <a:gd name="T4" fmla="*/ 58 w 178"/>
                  <a:gd name="T5" fmla="*/ 176 h 244"/>
                  <a:gd name="T6" fmla="*/ 46 w 178"/>
                  <a:gd name="T7" fmla="*/ 148 h 244"/>
                  <a:gd name="T8" fmla="*/ 18 w 178"/>
                  <a:gd name="T9" fmla="*/ 108 h 244"/>
                  <a:gd name="T10" fmla="*/ 4 w 178"/>
                  <a:gd name="T11" fmla="*/ 90 h 244"/>
                  <a:gd name="T12" fmla="*/ 6 w 178"/>
                  <a:gd name="T13" fmla="*/ 84 h 244"/>
                  <a:gd name="T14" fmla="*/ 4 w 178"/>
                  <a:gd name="T15" fmla="*/ 78 h 244"/>
                  <a:gd name="T16" fmla="*/ 0 w 178"/>
                  <a:gd name="T17" fmla="*/ 74 h 244"/>
                  <a:gd name="T18" fmla="*/ 6 w 178"/>
                  <a:gd name="T19" fmla="*/ 64 h 244"/>
                  <a:gd name="T20" fmla="*/ 14 w 178"/>
                  <a:gd name="T21" fmla="*/ 64 h 244"/>
                  <a:gd name="T22" fmla="*/ 28 w 178"/>
                  <a:gd name="T23" fmla="*/ 68 h 244"/>
                  <a:gd name="T24" fmla="*/ 36 w 178"/>
                  <a:gd name="T25" fmla="*/ 66 h 244"/>
                  <a:gd name="T26" fmla="*/ 38 w 178"/>
                  <a:gd name="T27" fmla="*/ 62 h 244"/>
                  <a:gd name="T28" fmla="*/ 42 w 178"/>
                  <a:gd name="T29" fmla="*/ 54 h 244"/>
                  <a:gd name="T30" fmla="*/ 46 w 178"/>
                  <a:gd name="T31" fmla="*/ 48 h 244"/>
                  <a:gd name="T32" fmla="*/ 60 w 178"/>
                  <a:gd name="T33" fmla="*/ 44 h 244"/>
                  <a:gd name="T34" fmla="*/ 82 w 178"/>
                  <a:gd name="T35" fmla="*/ 18 h 244"/>
                  <a:gd name="T36" fmla="*/ 82 w 178"/>
                  <a:gd name="T37" fmla="*/ 8 h 244"/>
                  <a:gd name="T38" fmla="*/ 88 w 178"/>
                  <a:gd name="T39" fmla="*/ 4 h 244"/>
                  <a:gd name="T40" fmla="*/ 100 w 178"/>
                  <a:gd name="T41" fmla="*/ 8 h 244"/>
                  <a:gd name="T42" fmla="*/ 116 w 178"/>
                  <a:gd name="T43" fmla="*/ 14 h 244"/>
                  <a:gd name="T44" fmla="*/ 124 w 178"/>
                  <a:gd name="T45" fmla="*/ 22 h 244"/>
                  <a:gd name="T46" fmla="*/ 126 w 178"/>
                  <a:gd name="T47" fmla="*/ 28 h 244"/>
                  <a:gd name="T48" fmla="*/ 134 w 178"/>
                  <a:gd name="T49" fmla="*/ 36 h 244"/>
                  <a:gd name="T50" fmla="*/ 146 w 178"/>
                  <a:gd name="T51" fmla="*/ 36 h 244"/>
                  <a:gd name="T52" fmla="*/ 158 w 178"/>
                  <a:gd name="T53" fmla="*/ 38 h 244"/>
                  <a:gd name="T54" fmla="*/ 162 w 178"/>
                  <a:gd name="T55" fmla="*/ 42 h 244"/>
                  <a:gd name="T56" fmla="*/ 162 w 178"/>
                  <a:gd name="T57" fmla="*/ 60 h 244"/>
                  <a:gd name="T58" fmla="*/ 156 w 178"/>
                  <a:gd name="T59" fmla="*/ 66 h 244"/>
                  <a:gd name="T60" fmla="*/ 148 w 178"/>
                  <a:gd name="T61" fmla="*/ 64 h 244"/>
                  <a:gd name="T62" fmla="*/ 142 w 178"/>
                  <a:gd name="T63" fmla="*/ 66 h 244"/>
                  <a:gd name="T64" fmla="*/ 128 w 178"/>
                  <a:gd name="T65" fmla="*/ 72 h 244"/>
                  <a:gd name="T66" fmla="*/ 122 w 178"/>
                  <a:gd name="T67" fmla="*/ 82 h 244"/>
                  <a:gd name="T68" fmla="*/ 118 w 178"/>
                  <a:gd name="T69" fmla="*/ 92 h 244"/>
                  <a:gd name="T70" fmla="*/ 114 w 178"/>
                  <a:gd name="T71" fmla="*/ 98 h 244"/>
                  <a:gd name="T72" fmla="*/ 110 w 178"/>
                  <a:gd name="T73" fmla="*/ 116 h 244"/>
                  <a:gd name="T74" fmla="*/ 114 w 178"/>
                  <a:gd name="T75" fmla="*/ 126 h 244"/>
                  <a:gd name="T76" fmla="*/ 116 w 178"/>
                  <a:gd name="T77" fmla="*/ 134 h 244"/>
                  <a:gd name="T78" fmla="*/ 118 w 178"/>
                  <a:gd name="T79" fmla="*/ 134 h 244"/>
                  <a:gd name="T80" fmla="*/ 126 w 178"/>
                  <a:gd name="T81" fmla="*/ 134 h 244"/>
                  <a:gd name="T82" fmla="*/ 126 w 178"/>
                  <a:gd name="T83" fmla="*/ 136 h 244"/>
                  <a:gd name="T84" fmla="*/ 138 w 178"/>
                  <a:gd name="T85" fmla="*/ 140 h 244"/>
                  <a:gd name="T86" fmla="*/ 142 w 178"/>
                  <a:gd name="T87" fmla="*/ 140 h 244"/>
                  <a:gd name="T88" fmla="*/ 150 w 178"/>
                  <a:gd name="T89" fmla="*/ 134 h 244"/>
                  <a:gd name="T90" fmla="*/ 152 w 178"/>
                  <a:gd name="T91" fmla="*/ 156 h 244"/>
                  <a:gd name="T92" fmla="*/ 156 w 178"/>
                  <a:gd name="T93" fmla="*/ 158 h 244"/>
                  <a:gd name="T94" fmla="*/ 164 w 178"/>
                  <a:gd name="T95" fmla="*/ 160 h 244"/>
                  <a:gd name="T96" fmla="*/ 176 w 178"/>
                  <a:gd name="T97" fmla="*/ 176 h 244"/>
                  <a:gd name="T98" fmla="*/ 178 w 178"/>
                  <a:gd name="T99" fmla="*/ 184 h 244"/>
                  <a:gd name="T100" fmla="*/ 174 w 178"/>
                  <a:gd name="T101" fmla="*/ 192 h 244"/>
                  <a:gd name="T102" fmla="*/ 174 w 178"/>
                  <a:gd name="T103" fmla="*/ 206 h 244"/>
                  <a:gd name="T104" fmla="*/ 176 w 178"/>
                  <a:gd name="T105" fmla="*/ 210 h 244"/>
                  <a:gd name="T106" fmla="*/ 178 w 178"/>
                  <a:gd name="T107" fmla="*/ 220 h 244"/>
                  <a:gd name="T108" fmla="*/ 170 w 178"/>
                  <a:gd name="T109" fmla="*/ 224 h 244"/>
                  <a:gd name="T110" fmla="*/ 156 w 178"/>
                  <a:gd name="T111" fmla="*/ 230 h 244"/>
                  <a:gd name="T112" fmla="*/ 148 w 178"/>
                  <a:gd name="T113" fmla="*/ 238 h 244"/>
                  <a:gd name="T114" fmla="*/ 132 w 178"/>
                  <a:gd name="T115" fmla="*/ 244 h 244"/>
                  <a:gd name="T116" fmla="*/ 120 w 178"/>
                  <a:gd name="T117" fmla="*/ 244 h 244"/>
                  <a:gd name="T118" fmla="*/ 112 w 178"/>
                  <a:gd name="T119" fmla="*/ 240 h 244"/>
                  <a:gd name="T120" fmla="*/ 98 w 178"/>
                  <a:gd name="T121" fmla="*/ 234 h 244"/>
                  <a:gd name="T122" fmla="*/ 82 w 178"/>
                  <a:gd name="T123" fmla="*/ 226 h 24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78"/>
                  <a:gd name="T187" fmla="*/ 0 h 244"/>
                  <a:gd name="T188" fmla="*/ 178 w 178"/>
                  <a:gd name="T189" fmla="*/ 244 h 24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78" h="244">
                    <a:moveTo>
                      <a:pt x="82" y="226"/>
                    </a:moveTo>
                    <a:lnTo>
                      <a:pt x="76" y="222"/>
                    </a:lnTo>
                    <a:lnTo>
                      <a:pt x="72" y="216"/>
                    </a:lnTo>
                    <a:lnTo>
                      <a:pt x="70" y="210"/>
                    </a:lnTo>
                    <a:lnTo>
                      <a:pt x="68" y="204"/>
                    </a:lnTo>
                    <a:lnTo>
                      <a:pt x="68" y="200"/>
                    </a:lnTo>
                    <a:lnTo>
                      <a:pt x="66" y="196"/>
                    </a:lnTo>
                    <a:lnTo>
                      <a:pt x="64" y="190"/>
                    </a:lnTo>
                    <a:lnTo>
                      <a:pt x="58" y="176"/>
                    </a:lnTo>
                    <a:lnTo>
                      <a:pt x="52" y="164"/>
                    </a:lnTo>
                    <a:lnTo>
                      <a:pt x="48" y="152"/>
                    </a:lnTo>
                    <a:lnTo>
                      <a:pt x="46" y="148"/>
                    </a:lnTo>
                    <a:lnTo>
                      <a:pt x="40" y="136"/>
                    </a:lnTo>
                    <a:lnTo>
                      <a:pt x="30" y="122"/>
                    </a:lnTo>
                    <a:lnTo>
                      <a:pt x="18" y="108"/>
                    </a:lnTo>
                    <a:lnTo>
                      <a:pt x="10" y="98"/>
                    </a:lnTo>
                    <a:lnTo>
                      <a:pt x="6" y="94"/>
                    </a:lnTo>
                    <a:lnTo>
                      <a:pt x="4" y="90"/>
                    </a:lnTo>
                    <a:lnTo>
                      <a:pt x="4" y="86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6" y="80"/>
                    </a:lnTo>
                    <a:lnTo>
                      <a:pt x="4" y="78"/>
                    </a:lnTo>
                    <a:lnTo>
                      <a:pt x="4" y="76"/>
                    </a:lnTo>
                    <a:lnTo>
                      <a:pt x="2" y="74"/>
                    </a:lnTo>
                    <a:lnTo>
                      <a:pt x="0" y="74"/>
                    </a:lnTo>
                    <a:lnTo>
                      <a:pt x="2" y="68"/>
                    </a:lnTo>
                    <a:lnTo>
                      <a:pt x="4" y="66"/>
                    </a:lnTo>
                    <a:lnTo>
                      <a:pt x="6" y="64"/>
                    </a:lnTo>
                    <a:lnTo>
                      <a:pt x="8" y="62"/>
                    </a:lnTo>
                    <a:lnTo>
                      <a:pt x="10" y="62"/>
                    </a:lnTo>
                    <a:lnTo>
                      <a:pt x="14" y="64"/>
                    </a:lnTo>
                    <a:lnTo>
                      <a:pt x="16" y="66"/>
                    </a:lnTo>
                    <a:lnTo>
                      <a:pt x="26" y="66"/>
                    </a:lnTo>
                    <a:lnTo>
                      <a:pt x="28" y="68"/>
                    </a:lnTo>
                    <a:lnTo>
                      <a:pt x="30" y="68"/>
                    </a:lnTo>
                    <a:lnTo>
                      <a:pt x="34" y="68"/>
                    </a:lnTo>
                    <a:lnTo>
                      <a:pt x="36" y="66"/>
                    </a:lnTo>
                    <a:lnTo>
                      <a:pt x="36" y="64"/>
                    </a:lnTo>
                    <a:lnTo>
                      <a:pt x="38" y="62"/>
                    </a:lnTo>
                    <a:lnTo>
                      <a:pt x="40" y="60"/>
                    </a:lnTo>
                    <a:lnTo>
                      <a:pt x="40" y="56"/>
                    </a:lnTo>
                    <a:lnTo>
                      <a:pt x="42" y="54"/>
                    </a:lnTo>
                    <a:lnTo>
                      <a:pt x="44" y="50"/>
                    </a:lnTo>
                    <a:lnTo>
                      <a:pt x="46" y="48"/>
                    </a:lnTo>
                    <a:lnTo>
                      <a:pt x="48" y="48"/>
                    </a:lnTo>
                    <a:lnTo>
                      <a:pt x="60" y="44"/>
                    </a:lnTo>
                    <a:lnTo>
                      <a:pt x="70" y="36"/>
                    </a:lnTo>
                    <a:lnTo>
                      <a:pt x="78" y="28"/>
                    </a:lnTo>
                    <a:lnTo>
                      <a:pt x="82" y="18"/>
                    </a:lnTo>
                    <a:lnTo>
                      <a:pt x="84" y="14"/>
                    </a:lnTo>
                    <a:lnTo>
                      <a:pt x="84" y="10"/>
                    </a:lnTo>
                    <a:lnTo>
                      <a:pt x="82" y="8"/>
                    </a:lnTo>
                    <a:lnTo>
                      <a:pt x="82" y="4"/>
                    </a:lnTo>
                    <a:lnTo>
                      <a:pt x="82" y="0"/>
                    </a:lnTo>
                    <a:lnTo>
                      <a:pt x="88" y="4"/>
                    </a:lnTo>
                    <a:lnTo>
                      <a:pt x="94" y="6"/>
                    </a:lnTo>
                    <a:lnTo>
                      <a:pt x="96" y="6"/>
                    </a:lnTo>
                    <a:lnTo>
                      <a:pt x="100" y="8"/>
                    </a:lnTo>
                    <a:lnTo>
                      <a:pt x="104" y="10"/>
                    </a:lnTo>
                    <a:lnTo>
                      <a:pt x="110" y="12"/>
                    </a:lnTo>
                    <a:lnTo>
                      <a:pt x="116" y="14"/>
                    </a:lnTo>
                    <a:lnTo>
                      <a:pt x="122" y="18"/>
                    </a:lnTo>
                    <a:lnTo>
                      <a:pt x="124" y="22"/>
                    </a:lnTo>
                    <a:lnTo>
                      <a:pt x="124" y="24"/>
                    </a:lnTo>
                    <a:lnTo>
                      <a:pt x="124" y="26"/>
                    </a:lnTo>
                    <a:lnTo>
                      <a:pt x="126" y="28"/>
                    </a:lnTo>
                    <a:lnTo>
                      <a:pt x="126" y="32"/>
                    </a:lnTo>
                    <a:lnTo>
                      <a:pt x="130" y="34"/>
                    </a:lnTo>
                    <a:lnTo>
                      <a:pt x="134" y="36"/>
                    </a:lnTo>
                    <a:lnTo>
                      <a:pt x="140" y="36"/>
                    </a:lnTo>
                    <a:lnTo>
                      <a:pt x="142" y="36"/>
                    </a:lnTo>
                    <a:lnTo>
                      <a:pt x="146" y="36"/>
                    </a:lnTo>
                    <a:lnTo>
                      <a:pt x="150" y="36"/>
                    </a:lnTo>
                    <a:lnTo>
                      <a:pt x="154" y="38"/>
                    </a:lnTo>
                    <a:lnTo>
                      <a:pt x="158" y="38"/>
                    </a:lnTo>
                    <a:lnTo>
                      <a:pt x="160" y="40"/>
                    </a:lnTo>
                    <a:lnTo>
                      <a:pt x="162" y="42"/>
                    </a:lnTo>
                    <a:lnTo>
                      <a:pt x="162" y="44"/>
                    </a:lnTo>
                    <a:lnTo>
                      <a:pt x="156" y="60"/>
                    </a:lnTo>
                    <a:lnTo>
                      <a:pt x="162" y="60"/>
                    </a:lnTo>
                    <a:lnTo>
                      <a:pt x="162" y="66"/>
                    </a:lnTo>
                    <a:lnTo>
                      <a:pt x="156" y="66"/>
                    </a:lnTo>
                    <a:lnTo>
                      <a:pt x="154" y="64"/>
                    </a:lnTo>
                    <a:lnTo>
                      <a:pt x="152" y="64"/>
                    </a:lnTo>
                    <a:lnTo>
                      <a:pt x="148" y="64"/>
                    </a:lnTo>
                    <a:lnTo>
                      <a:pt x="146" y="66"/>
                    </a:lnTo>
                    <a:lnTo>
                      <a:pt x="142" y="66"/>
                    </a:lnTo>
                    <a:lnTo>
                      <a:pt x="138" y="68"/>
                    </a:lnTo>
                    <a:lnTo>
                      <a:pt x="134" y="68"/>
                    </a:lnTo>
                    <a:lnTo>
                      <a:pt x="128" y="72"/>
                    </a:lnTo>
                    <a:lnTo>
                      <a:pt x="124" y="76"/>
                    </a:lnTo>
                    <a:lnTo>
                      <a:pt x="122" y="80"/>
                    </a:lnTo>
                    <a:lnTo>
                      <a:pt x="122" y="82"/>
                    </a:lnTo>
                    <a:lnTo>
                      <a:pt x="122" y="86"/>
                    </a:lnTo>
                    <a:lnTo>
                      <a:pt x="120" y="90"/>
                    </a:lnTo>
                    <a:lnTo>
                      <a:pt x="118" y="92"/>
                    </a:lnTo>
                    <a:lnTo>
                      <a:pt x="118" y="94"/>
                    </a:lnTo>
                    <a:lnTo>
                      <a:pt x="116" y="96"/>
                    </a:lnTo>
                    <a:lnTo>
                      <a:pt x="114" y="98"/>
                    </a:lnTo>
                    <a:lnTo>
                      <a:pt x="112" y="102"/>
                    </a:lnTo>
                    <a:lnTo>
                      <a:pt x="110" y="108"/>
                    </a:lnTo>
                    <a:lnTo>
                      <a:pt x="110" y="116"/>
                    </a:lnTo>
                    <a:lnTo>
                      <a:pt x="114" y="122"/>
                    </a:lnTo>
                    <a:lnTo>
                      <a:pt x="114" y="124"/>
                    </a:lnTo>
                    <a:lnTo>
                      <a:pt x="114" y="126"/>
                    </a:lnTo>
                    <a:lnTo>
                      <a:pt x="116" y="128"/>
                    </a:lnTo>
                    <a:lnTo>
                      <a:pt x="116" y="132"/>
                    </a:lnTo>
                    <a:lnTo>
                      <a:pt x="116" y="134"/>
                    </a:lnTo>
                    <a:lnTo>
                      <a:pt x="118" y="134"/>
                    </a:lnTo>
                    <a:lnTo>
                      <a:pt x="120" y="132"/>
                    </a:lnTo>
                    <a:lnTo>
                      <a:pt x="122" y="132"/>
                    </a:lnTo>
                    <a:lnTo>
                      <a:pt x="126" y="134"/>
                    </a:lnTo>
                    <a:lnTo>
                      <a:pt x="126" y="136"/>
                    </a:lnTo>
                    <a:lnTo>
                      <a:pt x="128" y="138"/>
                    </a:lnTo>
                    <a:lnTo>
                      <a:pt x="132" y="138"/>
                    </a:lnTo>
                    <a:lnTo>
                      <a:pt x="138" y="140"/>
                    </a:lnTo>
                    <a:lnTo>
                      <a:pt x="140" y="140"/>
                    </a:lnTo>
                    <a:lnTo>
                      <a:pt x="142" y="140"/>
                    </a:lnTo>
                    <a:lnTo>
                      <a:pt x="144" y="138"/>
                    </a:lnTo>
                    <a:lnTo>
                      <a:pt x="148" y="136"/>
                    </a:lnTo>
                    <a:lnTo>
                      <a:pt x="150" y="134"/>
                    </a:lnTo>
                    <a:lnTo>
                      <a:pt x="152" y="132"/>
                    </a:lnTo>
                    <a:lnTo>
                      <a:pt x="154" y="130"/>
                    </a:lnTo>
                    <a:lnTo>
                      <a:pt x="152" y="156"/>
                    </a:lnTo>
                    <a:lnTo>
                      <a:pt x="154" y="158"/>
                    </a:lnTo>
                    <a:lnTo>
                      <a:pt x="156" y="158"/>
                    </a:lnTo>
                    <a:lnTo>
                      <a:pt x="160" y="160"/>
                    </a:lnTo>
                    <a:lnTo>
                      <a:pt x="164" y="160"/>
                    </a:lnTo>
                    <a:lnTo>
                      <a:pt x="166" y="160"/>
                    </a:lnTo>
                    <a:lnTo>
                      <a:pt x="176" y="176"/>
                    </a:lnTo>
                    <a:lnTo>
                      <a:pt x="176" y="178"/>
                    </a:lnTo>
                    <a:lnTo>
                      <a:pt x="178" y="180"/>
                    </a:lnTo>
                    <a:lnTo>
                      <a:pt x="178" y="184"/>
                    </a:lnTo>
                    <a:lnTo>
                      <a:pt x="176" y="186"/>
                    </a:lnTo>
                    <a:lnTo>
                      <a:pt x="176" y="188"/>
                    </a:lnTo>
                    <a:lnTo>
                      <a:pt x="174" y="192"/>
                    </a:lnTo>
                    <a:lnTo>
                      <a:pt x="174" y="196"/>
                    </a:lnTo>
                    <a:lnTo>
                      <a:pt x="174" y="202"/>
                    </a:lnTo>
                    <a:lnTo>
                      <a:pt x="174" y="206"/>
                    </a:lnTo>
                    <a:lnTo>
                      <a:pt x="174" y="208"/>
                    </a:lnTo>
                    <a:lnTo>
                      <a:pt x="176" y="208"/>
                    </a:lnTo>
                    <a:lnTo>
                      <a:pt x="176" y="210"/>
                    </a:lnTo>
                    <a:lnTo>
                      <a:pt x="178" y="214"/>
                    </a:lnTo>
                    <a:lnTo>
                      <a:pt x="178" y="216"/>
                    </a:lnTo>
                    <a:lnTo>
                      <a:pt x="178" y="220"/>
                    </a:lnTo>
                    <a:lnTo>
                      <a:pt x="176" y="222"/>
                    </a:lnTo>
                    <a:lnTo>
                      <a:pt x="174" y="224"/>
                    </a:lnTo>
                    <a:lnTo>
                      <a:pt x="170" y="224"/>
                    </a:lnTo>
                    <a:lnTo>
                      <a:pt x="166" y="226"/>
                    </a:lnTo>
                    <a:lnTo>
                      <a:pt x="160" y="228"/>
                    </a:lnTo>
                    <a:lnTo>
                      <a:pt x="156" y="230"/>
                    </a:lnTo>
                    <a:lnTo>
                      <a:pt x="154" y="234"/>
                    </a:lnTo>
                    <a:lnTo>
                      <a:pt x="152" y="236"/>
                    </a:lnTo>
                    <a:lnTo>
                      <a:pt x="148" y="238"/>
                    </a:lnTo>
                    <a:lnTo>
                      <a:pt x="142" y="240"/>
                    </a:lnTo>
                    <a:lnTo>
                      <a:pt x="138" y="242"/>
                    </a:lnTo>
                    <a:lnTo>
                      <a:pt x="132" y="244"/>
                    </a:lnTo>
                    <a:lnTo>
                      <a:pt x="130" y="244"/>
                    </a:lnTo>
                    <a:lnTo>
                      <a:pt x="128" y="244"/>
                    </a:lnTo>
                    <a:lnTo>
                      <a:pt x="120" y="244"/>
                    </a:lnTo>
                    <a:lnTo>
                      <a:pt x="118" y="244"/>
                    </a:lnTo>
                    <a:lnTo>
                      <a:pt x="116" y="242"/>
                    </a:lnTo>
                    <a:lnTo>
                      <a:pt x="112" y="240"/>
                    </a:lnTo>
                    <a:lnTo>
                      <a:pt x="108" y="238"/>
                    </a:lnTo>
                    <a:lnTo>
                      <a:pt x="104" y="236"/>
                    </a:lnTo>
                    <a:lnTo>
                      <a:pt x="98" y="234"/>
                    </a:lnTo>
                    <a:lnTo>
                      <a:pt x="96" y="232"/>
                    </a:lnTo>
                    <a:lnTo>
                      <a:pt x="94" y="230"/>
                    </a:lnTo>
                    <a:lnTo>
                      <a:pt x="82" y="226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2400"/>
              </a:p>
            </p:txBody>
          </p:sp>
          <p:sp>
            <p:nvSpPr>
              <p:cNvPr id="44" name="Freeform 325"/>
              <p:cNvSpPr>
                <a:spLocks/>
              </p:cNvSpPr>
              <p:nvPr/>
            </p:nvSpPr>
            <p:spPr bwMode="gray">
              <a:xfrm>
                <a:off x="1697" y="2709"/>
                <a:ext cx="194" cy="172"/>
              </a:xfrm>
              <a:custGeom>
                <a:avLst/>
                <a:gdLst>
                  <a:gd name="T0" fmla="*/ 166 w 176"/>
                  <a:gd name="T1" fmla="*/ 50 h 172"/>
                  <a:gd name="T2" fmla="*/ 162 w 176"/>
                  <a:gd name="T3" fmla="*/ 46 h 172"/>
                  <a:gd name="T4" fmla="*/ 152 w 176"/>
                  <a:gd name="T5" fmla="*/ 38 h 172"/>
                  <a:gd name="T6" fmla="*/ 142 w 176"/>
                  <a:gd name="T7" fmla="*/ 34 h 172"/>
                  <a:gd name="T8" fmla="*/ 134 w 176"/>
                  <a:gd name="T9" fmla="*/ 26 h 172"/>
                  <a:gd name="T10" fmla="*/ 126 w 176"/>
                  <a:gd name="T11" fmla="*/ 22 h 172"/>
                  <a:gd name="T12" fmla="*/ 110 w 176"/>
                  <a:gd name="T13" fmla="*/ 26 h 172"/>
                  <a:gd name="T14" fmla="*/ 100 w 176"/>
                  <a:gd name="T15" fmla="*/ 30 h 172"/>
                  <a:gd name="T16" fmla="*/ 84 w 176"/>
                  <a:gd name="T17" fmla="*/ 32 h 172"/>
                  <a:gd name="T18" fmla="*/ 72 w 176"/>
                  <a:gd name="T19" fmla="*/ 30 h 172"/>
                  <a:gd name="T20" fmla="*/ 62 w 176"/>
                  <a:gd name="T21" fmla="*/ 22 h 172"/>
                  <a:gd name="T22" fmla="*/ 54 w 176"/>
                  <a:gd name="T23" fmla="*/ 14 h 172"/>
                  <a:gd name="T24" fmla="*/ 48 w 176"/>
                  <a:gd name="T25" fmla="*/ 6 h 172"/>
                  <a:gd name="T26" fmla="*/ 42 w 176"/>
                  <a:gd name="T27" fmla="*/ 4 h 172"/>
                  <a:gd name="T28" fmla="*/ 42 w 176"/>
                  <a:gd name="T29" fmla="*/ 0 h 172"/>
                  <a:gd name="T30" fmla="*/ 40 w 176"/>
                  <a:gd name="T31" fmla="*/ 2 h 172"/>
                  <a:gd name="T32" fmla="*/ 40 w 176"/>
                  <a:gd name="T33" fmla="*/ 6 h 172"/>
                  <a:gd name="T34" fmla="*/ 38 w 176"/>
                  <a:gd name="T35" fmla="*/ 8 h 172"/>
                  <a:gd name="T36" fmla="*/ 36 w 176"/>
                  <a:gd name="T37" fmla="*/ 12 h 172"/>
                  <a:gd name="T38" fmla="*/ 36 w 176"/>
                  <a:gd name="T39" fmla="*/ 16 h 172"/>
                  <a:gd name="T40" fmla="*/ 36 w 176"/>
                  <a:gd name="T41" fmla="*/ 20 h 172"/>
                  <a:gd name="T42" fmla="*/ 32 w 176"/>
                  <a:gd name="T43" fmla="*/ 18 h 172"/>
                  <a:gd name="T44" fmla="*/ 32 w 176"/>
                  <a:gd name="T45" fmla="*/ 14 h 172"/>
                  <a:gd name="T46" fmla="*/ 34 w 176"/>
                  <a:gd name="T47" fmla="*/ 10 h 172"/>
                  <a:gd name="T48" fmla="*/ 32 w 176"/>
                  <a:gd name="T49" fmla="*/ 6 h 172"/>
                  <a:gd name="T50" fmla="*/ 24 w 176"/>
                  <a:gd name="T51" fmla="*/ 10 h 172"/>
                  <a:gd name="T52" fmla="*/ 18 w 176"/>
                  <a:gd name="T53" fmla="*/ 16 h 172"/>
                  <a:gd name="T54" fmla="*/ 10 w 176"/>
                  <a:gd name="T55" fmla="*/ 20 h 172"/>
                  <a:gd name="T56" fmla="*/ 0 w 176"/>
                  <a:gd name="T57" fmla="*/ 30 h 172"/>
                  <a:gd name="T58" fmla="*/ 0 w 176"/>
                  <a:gd name="T59" fmla="*/ 36 h 172"/>
                  <a:gd name="T60" fmla="*/ 2 w 176"/>
                  <a:gd name="T61" fmla="*/ 48 h 172"/>
                  <a:gd name="T62" fmla="*/ 4 w 176"/>
                  <a:gd name="T63" fmla="*/ 54 h 172"/>
                  <a:gd name="T64" fmla="*/ 2 w 176"/>
                  <a:gd name="T65" fmla="*/ 62 h 172"/>
                  <a:gd name="T66" fmla="*/ 0 w 176"/>
                  <a:gd name="T67" fmla="*/ 72 h 172"/>
                  <a:gd name="T68" fmla="*/ 6 w 176"/>
                  <a:gd name="T69" fmla="*/ 84 h 172"/>
                  <a:gd name="T70" fmla="*/ 48 w 176"/>
                  <a:gd name="T71" fmla="*/ 98 h 172"/>
                  <a:gd name="T72" fmla="*/ 56 w 176"/>
                  <a:gd name="T73" fmla="*/ 98 h 172"/>
                  <a:gd name="T74" fmla="*/ 62 w 176"/>
                  <a:gd name="T75" fmla="*/ 96 h 172"/>
                  <a:gd name="T76" fmla="*/ 66 w 176"/>
                  <a:gd name="T77" fmla="*/ 96 h 172"/>
                  <a:gd name="T78" fmla="*/ 66 w 176"/>
                  <a:gd name="T79" fmla="*/ 102 h 172"/>
                  <a:gd name="T80" fmla="*/ 60 w 176"/>
                  <a:gd name="T81" fmla="*/ 108 h 172"/>
                  <a:gd name="T82" fmla="*/ 60 w 176"/>
                  <a:gd name="T83" fmla="*/ 122 h 172"/>
                  <a:gd name="T84" fmla="*/ 60 w 176"/>
                  <a:gd name="T85" fmla="*/ 140 h 172"/>
                  <a:gd name="T86" fmla="*/ 64 w 176"/>
                  <a:gd name="T87" fmla="*/ 148 h 172"/>
                  <a:gd name="T88" fmla="*/ 68 w 176"/>
                  <a:gd name="T89" fmla="*/ 164 h 172"/>
                  <a:gd name="T90" fmla="*/ 116 w 176"/>
                  <a:gd name="T91" fmla="*/ 152 h 172"/>
                  <a:gd name="T92" fmla="*/ 122 w 176"/>
                  <a:gd name="T93" fmla="*/ 140 h 172"/>
                  <a:gd name="T94" fmla="*/ 116 w 176"/>
                  <a:gd name="T95" fmla="*/ 140 h 172"/>
                  <a:gd name="T96" fmla="*/ 112 w 176"/>
                  <a:gd name="T97" fmla="*/ 136 h 172"/>
                  <a:gd name="T98" fmla="*/ 108 w 176"/>
                  <a:gd name="T99" fmla="*/ 126 h 172"/>
                  <a:gd name="T100" fmla="*/ 104 w 176"/>
                  <a:gd name="T101" fmla="*/ 124 h 172"/>
                  <a:gd name="T102" fmla="*/ 106 w 176"/>
                  <a:gd name="T103" fmla="*/ 118 h 172"/>
                  <a:gd name="T104" fmla="*/ 126 w 176"/>
                  <a:gd name="T105" fmla="*/ 124 h 172"/>
                  <a:gd name="T106" fmla="*/ 144 w 176"/>
                  <a:gd name="T107" fmla="*/ 124 h 172"/>
                  <a:gd name="T108" fmla="*/ 156 w 176"/>
                  <a:gd name="T109" fmla="*/ 122 h 172"/>
                  <a:gd name="T110" fmla="*/ 162 w 176"/>
                  <a:gd name="T111" fmla="*/ 120 h 172"/>
                  <a:gd name="T112" fmla="*/ 156 w 176"/>
                  <a:gd name="T113" fmla="*/ 100 h 172"/>
                  <a:gd name="T114" fmla="*/ 154 w 176"/>
                  <a:gd name="T115" fmla="*/ 90 h 172"/>
                  <a:gd name="T116" fmla="*/ 166 w 176"/>
                  <a:gd name="T117" fmla="*/ 76 h 172"/>
                  <a:gd name="T118" fmla="*/ 168 w 176"/>
                  <a:gd name="T119" fmla="*/ 62 h 172"/>
                  <a:gd name="T120" fmla="*/ 176 w 176"/>
                  <a:gd name="T121" fmla="*/ 58 h 17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6"/>
                  <a:gd name="T184" fmla="*/ 0 h 172"/>
                  <a:gd name="T185" fmla="*/ 176 w 176"/>
                  <a:gd name="T186" fmla="*/ 172 h 17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6" h="172">
                    <a:moveTo>
                      <a:pt x="176" y="58"/>
                    </a:moveTo>
                    <a:lnTo>
                      <a:pt x="170" y="54"/>
                    </a:lnTo>
                    <a:lnTo>
                      <a:pt x="166" y="50"/>
                    </a:lnTo>
                    <a:lnTo>
                      <a:pt x="164" y="48"/>
                    </a:lnTo>
                    <a:lnTo>
                      <a:pt x="162" y="46"/>
                    </a:lnTo>
                    <a:lnTo>
                      <a:pt x="160" y="44"/>
                    </a:lnTo>
                    <a:lnTo>
                      <a:pt x="156" y="40"/>
                    </a:lnTo>
                    <a:lnTo>
                      <a:pt x="152" y="38"/>
                    </a:lnTo>
                    <a:lnTo>
                      <a:pt x="146" y="36"/>
                    </a:lnTo>
                    <a:lnTo>
                      <a:pt x="144" y="34"/>
                    </a:lnTo>
                    <a:lnTo>
                      <a:pt x="142" y="34"/>
                    </a:lnTo>
                    <a:lnTo>
                      <a:pt x="138" y="32"/>
                    </a:lnTo>
                    <a:lnTo>
                      <a:pt x="136" y="28"/>
                    </a:lnTo>
                    <a:lnTo>
                      <a:pt x="134" y="26"/>
                    </a:lnTo>
                    <a:lnTo>
                      <a:pt x="132" y="24"/>
                    </a:lnTo>
                    <a:lnTo>
                      <a:pt x="126" y="22"/>
                    </a:lnTo>
                    <a:lnTo>
                      <a:pt x="120" y="24"/>
                    </a:lnTo>
                    <a:lnTo>
                      <a:pt x="116" y="24"/>
                    </a:lnTo>
                    <a:lnTo>
                      <a:pt x="110" y="26"/>
                    </a:lnTo>
                    <a:lnTo>
                      <a:pt x="108" y="26"/>
                    </a:lnTo>
                    <a:lnTo>
                      <a:pt x="106" y="28"/>
                    </a:lnTo>
                    <a:lnTo>
                      <a:pt x="100" y="30"/>
                    </a:lnTo>
                    <a:lnTo>
                      <a:pt x="94" y="32"/>
                    </a:lnTo>
                    <a:lnTo>
                      <a:pt x="88" y="32"/>
                    </a:lnTo>
                    <a:lnTo>
                      <a:pt x="84" y="32"/>
                    </a:lnTo>
                    <a:lnTo>
                      <a:pt x="80" y="32"/>
                    </a:lnTo>
                    <a:lnTo>
                      <a:pt x="78" y="32"/>
                    </a:lnTo>
                    <a:lnTo>
                      <a:pt x="72" y="30"/>
                    </a:lnTo>
                    <a:lnTo>
                      <a:pt x="68" y="28"/>
                    </a:lnTo>
                    <a:lnTo>
                      <a:pt x="64" y="24"/>
                    </a:lnTo>
                    <a:lnTo>
                      <a:pt x="62" y="22"/>
                    </a:lnTo>
                    <a:lnTo>
                      <a:pt x="56" y="18"/>
                    </a:lnTo>
                    <a:lnTo>
                      <a:pt x="54" y="14"/>
                    </a:lnTo>
                    <a:lnTo>
                      <a:pt x="50" y="10"/>
                    </a:lnTo>
                    <a:lnTo>
                      <a:pt x="50" y="8"/>
                    </a:lnTo>
                    <a:lnTo>
                      <a:pt x="48" y="6"/>
                    </a:lnTo>
                    <a:lnTo>
                      <a:pt x="46" y="4"/>
                    </a:lnTo>
                    <a:lnTo>
                      <a:pt x="44" y="4"/>
                    </a:lnTo>
                    <a:lnTo>
                      <a:pt x="42" y="4"/>
                    </a:lnTo>
                    <a:lnTo>
                      <a:pt x="42" y="2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40" y="2"/>
                    </a:lnTo>
                    <a:lnTo>
                      <a:pt x="42" y="4"/>
                    </a:lnTo>
                    <a:lnTo>
                      <a:pt x="40" y="4"/>
                    </a:lnTo>
                    <a:lnTo>
                      <a:pt x="40" y="6"/>
                    </a:lnTo>
                    <a:lnTo>
                      <a:pt x="40" y="8"/>
                    </a:lnTo>
                    <a:lnTo>
                      <a:pt x="38" y="8"/>
                    </a:lnTo>
                    <a:lnTo>
                      <a:pt x="38" y="10"/>
                    </a:lnTo>
                    <a:lnTo>
                      <a:pt x="36" y="12"/>
                    </a:lnTo>
                    <a:lnTo>
                      <a:pt x="36" y="14"/>
                    </a:lnTo>
                    <a:lnTo>
                      <a:pt x="36" y="16"/>
                    </a:lnTo>
                    <a:lnTo>
                      <a:pt x="36" y="18"/>
                    </a:lnTo>
                    <a:lnTo>
                      <a:pt x="36" y="20"/>
                    </a:lnTo>
                    <a:lnTo>
                      <a:pt x="34" y="20"/>
                    </a:lnTo>
                    <a:lnTo>
                      <a:pt x="32" y="18"/>
                    </a:lnTo>
                    <a:lnTo>
                      <a:pt x="32" y="16"/>
                    </a:lnTo>
                    <a:lnTo>
                      <a:pt x="32" y="14"/>
                    </a:lnTo>
                    <a:lnTo>
                      <a:pt x="34" y="14"/>
                    </a:lnTo>
                    <a:lnTo>
                      <a:pt x="34" y="12"/>
                    </a:lnTo>
                    <a:lnTo>
                      <a:pt x="34" y="10"/>
                    </a:lnTo>
                    <a:lnTo>
                      <a:pt x="32" y="8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28" y="6"/>
                    </a:lnTo>
                    <a:lnTo>
                      <a:pt x="24" y="10"/>
                    </a:lnTo>
                    <a:lnTo>
                      <a:pt x="22" y="14"/>
                    </a:lnTo>
                    <a:lnTo>
                      <a:pt x="20" y="16"/>
                    </a:lnTo>
                    <a:lnTo>
                      <a:pt x="18" y="16"/>
                    </a:lnTo>
                    <a:lnTo>
                      <a:pt x="18" y="18"/>
                    </a:lnTo>
                    <a:lnTo>
                      <a:pt x="14" y="18"/>
                    </a:lnTo>
                    <a:lnTo>
                      <a:pt x="10" y="20"/>
                    </a:lnTo>
                    <a:lnTo>
                      <a:pt x="6" y="24"/>
                    </a:lnTo>
                    <a:lnTo>
                      <a:pt x="2" y="26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2" y="48"/>
                    </a:lnTo>
                    <a:lnTo>
                      <a:pt x="2" y="50"/>
                    </a:lnTo>
                    <a:lnTo>
                      <a:pt x="4" y="54"/>
                    </a:lnTo>
                    <a:lnTo>
                      <a:pt x="4" y="58"/>
                    </a:lnTo>
                    <a:lnTo>
                      <a:pt x="2" y="60"/>
                    </a:lnTo>
                    <a:lnTo>
                      <a:pt x="2" y="62"/>
                    </a:lnTo>
                    <a:lnTo>
                      <a:pt x="2" y="64"/>
                    </a:lnTo>
                    <a:lnTo>
                      <a:pt x="0" y="68"/>
                    </a:lnTo>
                    <a:lnTo>
                      <a:pt x="0" y="72"/>
                    </a:lnTo>
                    <a:lnTo>
                      <a:pt x="2" y="76"/>
                    </a:lnTo>
                    <a:lnTo>
                      <a:pt x="2" y="80"/>
                    </a:lnTo>
                    <a:lnTo>
                      <a:pt x="6" y="84"/>
                    </a:lnTo>
                    <a:lnTo>
                      <a:pt x="12" y="86"/>
                    </a:lnTo>
                    <a:lnTo>
                      <a:pt x="44" y="90"/>
                    </a:lnTo>
                    <a:lnTo>
                      <a:pt x="48" y="98"/>
                    </a:lnTo>
                    <a:lnTo>
                      <a:pt x="52" y="98"/>
                    </a:lnTo>
                    <a:lnTo>
                      <a:pt x="56" y="98"/>
                    </a:lnTo>
                    <a:lnTo>
                      <a:pt x="60" y="98"/>
                    </a:lnTo>
                    <a:lnTo>
                      <a:pt x="62" y="96"/>
                    </a:lnTo>
                    <a:lnTo>
                      <a:pt x="64" y="96"/>
                    </a:lnTo>
                    <a:lnTo>
                      <a:pt x="66" y="96"/>
                    </a:lnTo>
                    <a:lnTo>
                      <a:pt x="66" y="98"/>
                    </a:lnTo>
                    <a:lnTo>
                      <a:pt x="66" y="102"/>
                    </a:lnTo>
                    <a:lnTo>
                      <a:pt x="64" y="104"/>
                    </a:lnTo>
                    <a:lnTo>
                      <a:pt x="62" y="106"/>
                    </a:lnTo>
                    <a:lnTo>
                      <a:pt x="60" y="108"/>
                    </a:lnTo>
                    <a:lnTo>
                      <a:pt x="60" y="112"/>
                    </a:lnTo>
                    <a:lnTo>
                      <a:pt x="58" y="116"/>
                    </a:lnTo>
                    <a:lnTo>
                      <a:pt x="60" y="122"/>
                    </a:lnTo>
                    <a:lnTo>
                      <a:pt x="62" y="128"/>
                    </a:lnTo>
                    <a:lnTo>
                      <a:pt x="68" y="132"/>
                    </a:lnTo>
                    <a:lnTo>
                      <a:pt x="60" y="140"/>
                    </a:lnTo>
                    <a:lnTo>
                      <a:pt x="62" y="140"/>
                    </a:lnTo>
                    <a:lnTo>
                      <a:pt x="62" y="144"/>
                    </a:lnTo>
                    <a:lnTo>
                      <a:pt x="64" y="148"/>
                    </a:lnTo>
                    <a:lnTo>
                      <a:pt x="66" y="154"/>
                    </a:lnTo>
                    <a:lnTo>
                      <a:pt x="68" y="160"/>
                    </a:lnTo>
                    <a:lnTo>
                      <a:pt x="68" y="164"/>
                    </a:lnTo>
                    <a:lnTo>
                      <a:pt x="80" y="166"/>
                    </a:lnTo>
                    <a:lnTo>
                      <a:pt x="98" y="172"/>
                    </a:lnTo>
                    <a:lnTo>
                      <a:pt x="116" y="152"/>
                    </a:lnTo>
                    <a:lnTo>
                      <a:pt x="124" y="148"/>
                    </a:lnTo>
                    <a:lnTo>
                      <a:pt x="124" y="140"/>
                    </a:lnTo>
                    <a:lnTo>
                      <a:pt x="122" y="140"/>
                    </a:lnTo>
                    <a:lnTo>
                      <a:pt x="118" y="140"/>
                    </a:lnTo>
                    <a:lnTo>
                      <a:pt x="116" y="140"/>
                    </a:lnTo>
                    <a:lnTo>
                      <a:pt x="114" y="140"/>
                    </a:lnTo>
                    <a:lnTo>
                      <a:pt x="112" y="138"/>
                    </a:lnTo>
                    <a:lnTo>
                      <a:pt x="112" y="136"/>
                    </a:lnTo>
                    <a:lnTo>
                      <a:pt x="112" y="130"/>
                    </a:lnTo>
                    <a:lnTo>
                      <a:pt x="110" y="128"/>
                    </a:lnTo>
                    <a:lnTo>
                      <a:pt x="108" y="126"/>
                    </a:lnTo>
                    <a:lnTo>
                      <a:pt x="106" y="124"/>
                    </a:lnTo>
                    <a:lnTo>
                      <a:pt x="104" y="124"/>
                    </a:lnTo>
                    <a:lnTo>
                      <a:pt x="104" y="122"/>
                    </a:lnTo>
                    <a:lnTo>
                      <a:pt x="104" y="118"/>
                    </a:lnTo>
                    <a:lnTo>
                      <a:pt x="106" y="118"/>
                    </a:lnTo>
                    <a:lnTo>
                      <a:pt x="108" y="120"/>
                    </a:lnTo>
                    <a:lnTo>
                      <a:pt x="114" y="122"/>
                    </a:lnTo>
                    <a:lnTo>
                      <a:pt x="126" y="124"/>
                    </a:lnTo>
                    <a:lnTo>
                      <a:pt x="128" y="130"/>
                    </a:lnTo>
                    <a:lnTo>
                      <a:pt x="144" y="128"/>
                    </a:lnTo>
                    <a:lnTo>
                      <a:pt x="144" y="124"/>
                    </a:lnTo>
                    <a:lnTo>
                      <a:pt x="152" y="120"/>
                    </a:lnTo>
                    <a:lnTo>
                      <a:pt x="154" y="120"/>
                    </a:lnTo>
                    <a:lnTo>
                      <a:pt x="156" y="122"/>
                    </a:lnTo>
                    <a:lnTo>
                      <a:pt x="158" y="122"/>
                    </a:lnTo>
                    <a:lnTo>
                      <a:pt x="160" y="120"/>
                    </a:lnTo>
                    <a:lnTo>
                      <a:pt x="162" y="120"/>
                    </a:lnTo>
                    <a:lnTo>
                      <a:pt x="164" y="118"/>
                    </a:lnTo>
                    <a:lnTo>
                      <a:pt x="164" y="116"/>
                    </a:lnTo>
                    <a:lnTo>
                      <a:pt x="156" y="100"/>
                    </a:lnTo>
                    <a:lnTo>
                      <a:pt x="156" y="98"/>
                    </a:lnTo>
                    <a:lnTo>
                      <a:pt x="154" y="96"/>
                    </a:lnTo>
                    <a:lnTo>
                      <a:pt x="154" y="90"/>
                    </a:lnTo>
                    <a:lnTo>
                      <a:pt x="154" y="84"/>
                    </a:lnTo>
                    <a:lnTo>
                      <a:pt x="156" y="78"/>
                    </a:lnTo>
                    <a:lnTo>
                      <a:pt x="166" y="76"/>
                    </a:lnTo>
                    <a:lnTo>
                      <a:pt x="164" y="64"/>
                    </a:lnTo>
                    <a:lnTo>
                      <a:pt x="168" y="62"/>
                    </a:lnTo>
                    <a:lnTo>
                      <a:pt x="170" y="62"/>
                    </a:lnTo>
                    <a:lnTo>
                      <a:pt x="174" y="60"/>
                    </a:lnTo>
                    <a:lnTo>
                      <a:pt x="176" y="58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2400"/>
              </a:p>
            </p:txBody>
          </p:sp>
          <p:sp>
            <p:nvSpPr>
              <p:cNvPr id="45" name="Freeform 326"/>
              <p:cNvSpPr>
                <a:spLocks/>
              </p:cNvSpPr>
              <p:nvPr/>
            </p:nvSpPr>
            <p:spPr bwMode="gray">
              <a:xfrm>
                <a:off x="1867" y="2767"/>
                <a:ext cx="57" cy="86"/>
              </a:xfrm>
              <a:custGeom>
                <a:avLst/>
                <a:gdLst>
                  <a:gd name="T0" fmla="*/ 52 w 52"/>
                  <a:gd name="T1" fmla="*/ 28 h 86"/>
                  <a:gd name="T2" fmla="*/ 52 w 52"/>
                  <a:gd name="T3" fmla="*/ 28 h 86"/>
                  <a:gd name="T4" fmla="*/ 48 w 52"/>
                  <a:gd name="T5" fmla="*/ 26 h 86"/>
                  <a:gd name="T6" fmla="*/ 46 w 52"/>
                  <a:gd name="T7" fmla="*/ 22 h 86"/>
                  <a:gd name="T8" fmla="*/ 40 w 52"/>
                  <a:gd name="T9" fmla="*/ 16 h 86"/>
                  <a:gd name="T10" fmla="*/ 34 w 52"/>
                  <a:gd name="T11" fmla="*/ 12 h 86"/>
                  <a:gd name="T12" fmla="*/ 28 w 52"/>
                  <a:gd name="T13" fmla="*/ 6 h 86"/>
                  <a:gd name="T14" fmla="*/ 22 w 52"/>
                  <a:gd name="T15" fmla="*/ 0 h 86"/>
                  <a:gd name="T16" fmla="*/ 22 w 52"/>
                  <a:gd name="T17" fmla="*/ 0 h 86"/>
                  <a:gd name="T18" fmla="*/ 20 w 52"/>
                  <a:gd name="T19" fmla="*/ 2 h 86"/>
                  <a:gd name="T20" fmla="*/ 16 w 52"/>
                  <a:gd name="T21" fmla="*/ 4 h 86"/>
                  <a:gd name="T22" fmla="*/ 14 w 52"/>
                  <a:gd name="T23" fmla="*/ 4 h 86"/>
                  <a:gd name="T24" fmla="*/ 10 w 52"/>
                  <a:gd name="T25" fmla="*/ 6 h 86"/>
                  <a:gd name="T26" fmla="*/ 10 w 52"/>
                  <a:gd name="T27" fmla="*/ 6 h 86"/>
                  <a:gd name="T28" fmla="*/ 12 w 52"/>
                  <a:gd name="T29" fmla="*/ 18 h 86"/>
                  <a:gd name="T30" fmla="*/ 2 w 52"/>
                  <a:gd name="T31" fmla="*/ 20 h 86"/>
                  <a:gd name="T32" fmla="*/ 0 w 52"/>
                  <a:gd name="T33" fmla="*/ 26 h 86"/>
                  <a:gd name="T34" fmla="*/ 0 w 52"/>
                  <a:gd name="T35" fmla="*/ 32 h 86"/>
                  <a:gd name="T36" fmla="*/ 0 w 52"/>
                  <a:gd name="T37" fmla="*/ 38 h 86"/>
                  <a:gd name="T38" fmla="*/ 2 w 52"/>
                  <a:gd name="T39" fmla="*/ 40 h 86"/>
                  <a:gd name="T40" fmla="*/ 2 w 52"/>
                  <a:gd name="T41" fmla="*/ 42 h 86"/>
                  <a:gd name="T42" fmla="*/ 10 w 52"/>
                  <a:gd name="T43" fmla="*/ 58 h 86"/>
                  <a:gd name="T44" fmla="*/ 14 w 52"/>
                  <a:gd name="T45" fmla="*/ 58 h 86"/>
                  <a:gd name="T46" fmla="*/ 16 w 52"/>
                  <a:gd name="T47" fmla="*/ 60 h 86"/>
                  <a:gd name="T48" fmla="*/ 16 w 52"/>
                  <a:gd name="T49" fmla="*/ 62 h 86"/>
                  <a:gd name="T50" fmla="*/ 18 w 52"/>
                  <a:gd name="T51" fmla="*/ 66 h 86"/>
                  <a:gd name="T52" fmla="*/ 18 w 52"/>
                  <a:gd name="T53" fmla="*/ 70 h 86"/>
                  <a:gd name="T54" fmla="*/ 18 w 52"/>
                  <a:gd name="T55" fmla="*/ 72 h 86"/>
                  <a:gd name="T56" fmla="*/ 16 w 52"/>
                  <a:gd name="T57" fmla="*/ 74 h 86"/>
                  <a:gd name="T58" fmla="*/ 16 w 52"/>
                  <a:gd name="T59" fmla="*/ 78 h 86"/>
                  <a:gd name="T60" fmla="*/ 16 w 52"/>
                  <a:gd name="T61" fmla="*/ 80 h 86"/>
                  <a:gd name="T62" fmla="*/ 16 w 52"/>
                  <a:gd name="T63" fmla="*/ 84 h 86"/>
                  <a:gd name="T64" fmla="*/ 18 w 52"/>
                  <a:gd name="T65" fmla="*/ 86 h 86"/>
                  <a:gd name="T66" fmla="*/ 24 w 52"/>
                  <a:gd name="T67" fmla="*/ 84 h 86"/>
                  <a:gd name="T68" fmla="*/ 26 w 52"/>
                  <a:gd name="T69" fmla="*/ 84 h 86"/>
                  <a:gd name="T70" fmla="*/ 36 w 52"/>
                  <a:gd name="T71" fmla="*/ 82 h 86"/>
                  <a:gd name="T72" fmla="*/ 40 w 52"/>
                  <a:gd name="T73" fmla="*/ 82 h 86"/>
                  <a:gd name="T74" fmla="*/ 46 w 52"/>
                  <a:gd name="T75" fmla="*/ 82 h 86"/>
                  <a:gd name="T76" fmla="*/ 46 w 52"/>
                  <a:gd name="T77" fmla="*/ 82 h 86"/>
                  <a:gd name="T78" fmla="*/ 44 w 52"/>
                  <a:gd name="T79" fmla="*/ 80 h 86"/>
                  <a:gd name="T80" fmla="*/ 42 w 52"/>
                  <a:gd name="T81" fmla="*/ 78 h 86"/>
                  <a:gd name="T82" fmla="*/ 42 w 52"/>
                  <a:gd name="T83" fmla="*/ 74 h 86"/>
                  <a:gd name="T84" fmla="*/ 40 w 52"/>
                  <a:gd name="T85" fmla="*/ 64 h 86"/>
                  <a:gd name="T86" fmla="*/ 36 w 52"/>
                  <a:gd name="T87" fmla="*/ 62 h 86"/>
                  <a:gd name="T88" fmla="*/ 36 w 52"/>
                  <a:gd name="T89" fmla="*/ 62 h 86"/>
                  <a:gd name="T90" fmla="*/ 34 w 52"/>
                  <a:gd name="T91" fmla="*/ 58 h 86"/>
                  <a:gd name="T92" fmla="*/ 32 w 52"/>
                  <a:gd name="T93" fmla="*/ 54 h 86"/>
                  <a:gd name="T94" fmla="*/ 32 w 52"/>
                  <a:gd name="T95" fmla="*/ 50 h 86"/>
                  <a:gd name="T96" fmla="*/ 32 w 52"/>
                  <a:gd name="T97" fmla="*/ 44 h 86"/>
                  <a:gd name="T98" fmla="*/ 34 w 52"/>
                  <a:gd name="T99" fmla="*/ 40 h 86"/>
                  <a:gd name="T100" fmla="*/ 38 w 52"/>
                  <a:gd name="T101" fmla="*/ 40 h 86"/>
                  <a:gd name="T102" fmla="*/ 40 w 52"/>
                  <a:gd name="T103" fmla="*/ 40 h 86"/>
                  <a:gd name="T104" fmla="*/ 42 w 52"/>
                  <a:gd name="T105" fmla="*/ 42 h 86"/>
                  <a:gd name="T106" fmla="*/ 44 w 52"/>
                  <a:gd name="T107" fmla="*/ 42 h 86"/>
                  <a:gd name="T108" fmla="*/ 44 w 52"/>
                  <a:gd name="T109" fmla="*/ 40 h 86"/>
                  <a:gd name="T110" fmla="*/ 46 w 52"/>
                  <a:gd name="T111" fmla="*/ 38 h 86"/>
                  <a:gd name="T112" fmla="*/ 46 w 52"/>
                  <a:gd name="T113" fmla="*/ 38 h 86"/>
                  <a:gd name="T114" fmla="*/ 46 w 52"/>
                  <a:gd name="T115" fmla="*/ 36 h 86"/>
                  <a:gd name="T116" fmla="*/ 48 w 52"/>
                  <a:gd name="T117" fmla="*/ 34 h 86"/>
                  <a:gd name="T118" fmla="*/ 48 w 52"/>
                  <a:gd name="T119" fmla="*/ 32 h 86"/>
                  <a:gd name="T120" fmla="*/ 52 w 52"/>
                  <a:gd name="T121" fmla="*/ 28 h 86"/>
                  <a:gd name="T122" fmla="*/ 52 w 52"/>
                  <a:gd name="T123" fmla="*/ 28 h 8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52"/>
                  <a:gd name="T187" fmla="*/ 0 h 86"/>
                  <a:gd name="T188" fmla="*/ 52 w 52"/>
                  <a:gd name="T189" fmla="*/ 86 h 8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52" h="86">
                    <a:moveTo>
                      <a:pt x="52" y="28"/>
                    </a:moveTo>
                    <a:lnTo>
                      <a:pt x="52" y="28"/>
                    </a:lnTo>
                    <a:lnTo>
                      <a:pt x="48" y="26"/>
                    </a:lnTo>
                    <a:lnTo>
                      <a:pt x="46" y="22"/>
                    </a:lnTo>
                    <a:lnTo>
                      <a:pt x="40" y="16"/>
                    </a:lnTo>
                    <a:lnTo>
                      <a:pt x="34" y="12"/>
                    </a:lnTo>
                    <a:lnTo>
                      <a:pt x="28" y="6"/>
                    </a:lnTo>
                    <a:lnTo>
                      <a:pt x="22" y="0"/>
                    </a:lnTo>
                    <a:lnTo>
                      <a:pt x="20" y="2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0" y="6"/>
                    </a:lnTo>
                    <a:lnTo>
                      <a:pt x="12" y="18"/>
                    </a:lnTo>
                    <a:lnTo>
                      <a:pt x="2" y="20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10" y="58"/>
                    </a:lnTo>
                    <a:lnTo>
                      <a:pt x="14" y="58"/>
                    </a:lnTo>
                    <a:lnTo>
                      <a:pt x="16" y="60"/>
                    </a:lnTo>
                    <a:lnTo>
                      <a:pt x="16" y="62"/>
                    </a:lnTo>
                    <a:lnTo>
                      <a:pt x="18" y="66"/>
                    </a:lnTo>
                    <a:lnTo>
                      <a:pt x="18" y="70"/>
                    </a:lnTo>
                    <a:lnTo>
                      <a:pt x="18" y="72"/>
                    </a:lnTo>
                    <a:lnTo>
                      <a:pt x="16" y="74"/>
                    </a:lnTo>
                    <a:lnTo>
                      <a:pt x="16" y="78"/>
                    </a:lnTo>
                    <a:lnTo>
                      <a:pt x="16" y="80"/>
                    </a:lnTo>
                    <a:lnTo>
                      <a:pt x="16" y="84"/>
                    </a:lnTo>
                    <a:lnTo>
                      <a:pt x="18" y="86"/>
                    </a:lnTo>
                    <a:lnTo>
                      <a:pt x="24" y="84"/>
                    </a:lnTo>
                    <a:lnTo>
                      <a:pt x="26" y="84"/>
                    </a:lnTo>
                    <a:lnTo>
                      <a:pt x="36" y="82"/>
                    </a:lnTo>
                    <a:lnTo>
                      <a:pt x="40" y="82"/>
                    </a:lnTo>
                    <a:lnTo>
                      <a:pt x="46" y="82"/>
                    </a:lnTo>
                    <a:lnTo>
                      <a:pt x="44" y="80"/>
                    </a:lnTo>
                    <a:lnTo>
                      <a:pt x="42" y="78"/>
                    </a:lnTo>
                    <a:lnTo>
                      <a:pt x="42" y="74"/>
                    </a:lnTo>
                    <a:lnTo>
                      <a:pt x="40" y="64"/>
                    </a:lnTo>
                    <a:lnTo>
                      <a:pt x="36" y="62"/>
                    </a:lnTo>
                    <a:lnTo>
                      <a:pt x="34" y="58"/>
                    </a:lnTo>
                    <a:lnTo>
                      <a:pt x="32" y="54"/>
                    </a:lnTo>
                    <a:lnTo>
                      <a:pt x="32" y="50"/>
                    </a:lnTo>
                    <a:lnTo>
                      <a:pt x="32" y="44"/>
                    </a:lnTo>
                    <a:lnTo>
                      <a:pt x="34" y="40"/>
                    </a:lnTo>
                    <a:lnTo>
                      <a:pt x="38" y="40"/>
                    </a:lnTo>
                    <a:lnTo>
                      <a:pt x="40" y="40"/>
                    </a:lnTo>
                    <a:lnTo>
                      <a:pt x="42" y="42"/>
                    </a:lnTo>
                    <a:lnTo>
                      <a:pt x="44" y="42"/>
                    </a:lnTo>
                    <a:lnTo>
                      <a:pt x="44" y="40"/>
                    </a:lnTo>
                    <a:lnTo>
                      <a:pt x="46" y="38"/>
                    </a:lnTo>
                    <a:lnTo>
                      <a:pt x="46" y="36"/>
                    </a:lnTo>
                    <a:lnTo>
                      <a:pt x="48" y="34"/>
                    </a:lnTo>
                    <a:lnTo>
                      <a:pt x="48" y="32"/>
                    </a:lnTo>
                    <a:lnTo>
                      <a:pt x="52" y="28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2400"/>
              </a:p>
            </p:txBody>
          </p:sp>
          <p:sp>
            <p:nvSpPr>
              <p:cNvPr id="46" name="Freeform 327"/>
              <p:cNvSpPr>
                <a:spLocks/>
              </p:cNvSpPr>
              <p:nvPr/>
            </p:nvSpPr>
            <p:spPr bwMode="gray">
              <a:xfrm>
                <a:off x="1902" y="2795"/>
                <a:ext cx="51" cy="56"/>
              </a:xfrm>
              <a:custGeom>
                <a:avLst/>
                <a:gdLst>
                  <a:gd name="T0" fmla="*/ 20 w 46"/>
                  <a:gd name="T1" fmla="*/ 0 h 56"/>
                  <a:gd name="T2" fmla="*/ 28 w 46"/>
                  <a:gd name="T3" fmla="*/ 4 h 56"/>
                  <a:gd name="T4" fmla="*/ 36 w 46"/>
                  <a:gd name="T5" fmla="*/ 8 h 56"/>
                  <a:gd name="T6" fmla="*/ 46 w 46"/>
                  <a:gd name="T7" fmla="*/ 10 h 56"/>
                  <a:gd name="T8" fmla="*/ 44 w 46"/>
                  <a:gd name="T9" fmla="*/ 16 h 56"/>
                  <a:gd name="T10" fmla="*/ 44 w 46"/>
                  <a:gd name="T11" fmla="*/ 16 h 56"/>
                  <a:gd name="T12" fmla="*/ 42 w 46"/>
                  <a:gd name="T13" fmla="*/ 18 h 56"/>
                  <a:gd name="T14" fmla="*/ 40 w 46"/>
                  <a:gd name="T15" fmla="*/ 20 h 56"/>
                  <a:gd name="T16" fmla="*/ 38 w 46"/>
                  <a:gd name="T17" fmla="*/ 22 h 56"/>
                  <a:gd name="T18" fmla="*/ 38 w 46"/>
                  <a:gd name="T19" fmla="*/ 24 h 56"/>
                  <a:gd name="T20" fmla="*/ 36 w 46"/>
                  <a:gd name="T21" fmla="*/ 26 h 56"/>
                  <a:gd name="T22" fmla="*/ 36 w 46"/>
                  <a:gd name="T23" fmla="*/ 28 h 56"/>
                  <a:gd name="T24" fmla="*/ 38 w 46"/>
                  <a:gd name="T25" fmla="*/ 30 h 56"/>
                  <a:gd name="T26" fmla="*/ 38 w 46"/>
                  <a:gd name="T27" fmla="*/ 30 h 56"/>
                  <a:gd name="T28" fmla="*/ 40 w 46"/>
                  <a:gd name="T29" fmla="*/ 32 h 56"/>
                  <a:gd name="T30" fmla="*/ 42 w 46"/>
                  <a:gd name="T31" fmla="*/ 36 h 56"/>
                  <a:gd name="T32" fmla="*/ 42 w 46"/>
                  <a:gd name="T33" fmla="*/ 38 h 56"/>
                  <a:gd name="T34" fmla="*/ 42 w 46"/>
                  <a:gd name="T35" fmla="*/ 38 h 56"/>
                  <a:gd name="T36" fmla="*/ 40 w 46"/>
                  <a:gd name="T37" fmla="*/ 42 h 56"/>
                  <a:gd name="T38" fmla="*/ 40 w 46"/>
                  <a:gd name="T39" fmla="*/ 44 h 56"/>
                  <a:gd name="T40" fmla="*/ 40 w 46"/>
                  <a:gd name="T41" fmla="*/ 46 h 56"/>
                  <a:gd name="T42" fmla="*/ 40 w 46"/>
                  <a:gd name="T43" fmla="*/ 48 h 56"/>
                  <a:gd name="T44" fmla="*/ 40 w 46"/>
                  <a:gd name="T45" fmla="*/ 50 h 56"/>
                  <a:gd name="T46" fmla="*/ 38 w 46"/>
                  <a:gd name="T47" fmla="*/ 52 h 56"/>
                  <a:gd name="T48" fmla="*/ 36 w 46"/>
                  <a:gd name="T49" fmla="*/ 52 h 56"/>
                  <a:gd name="T50" fmla="*/ 34 w 46"/>
                  <a:gd name="T51" fmla="*/ 52 h 56"/>
                  <a:gd name="T52" fmla="*/ 34 w 46"/>
                  <a:gd name="T53" fmla="*/ 52 h 56"/>
                  <a:gd name="T54" fmla="*/ 32 w 46"/>
                  <a:gd name="T55" fmla="*/ 50 h 56"/>
                  <a:gd name="T56" fmla="*/ 28 w 46"/>
                  <a:gd name="T57" fmla="*/ 50 h 56"/>
                  <a:gd name="T58" fmla="*/ 26 w 46"/>
                  <a:gd name="T59" fmla="*/ 52 h 56"/>
                  <a:gd name="T60" fmla="*/ 24 w 46"/>
                  <a:gd name="T61" fmla="*/ 52 h 56"/>
                  <a:gd name="T62" fmla="*/ 20 w 46"/>
                  <a:gd name="T63" fmla="*/ 50 h 56"/>
                  <a:gd name="T64" fmla="*/ 20 w 46"/>
                  <a:gd name="T65" fmla="*/ 50 h 56"/>
                  <a:gd name="T66" fmla="*/ 18 w 46"/>
                  <a:gd name="T67" fmla="*/ 54 h 56"/>
                  <a:gd name="T68" fmla="*/ 20 w 46"/>
                  <a:gd name="T69" fmla="*/ 56 h 56"/>
                  <a:gd name="T70" fmla="*/ 14 w 46"/>
                  <a:gd name="T71" fmla="*/ 54 h 56"/>
                  <a:gd name="T72" fmla="*/ 14 w 46"/>
                  <a:gd name="T73" fmla="*/ 54 h 56"/>
                  <a:gd name="T74" fmla="*/ 12 w 46"/>
                  <a:gd name="T75" fmla="*/ 52 h 56"/>
                  <a:gd name="T76" fmla="*/ 10 w 46"/>
                  <a:gd name="T77" fmla="*/ 50 h 56"/>
                  <a:gd name="T78" fmla="*/ 10 w 46"/>
                  <a:gd name="T79" fmla="*/ 46 h 56"/>
                  <a:gd name="T80" fmla="*/ 8 w 46"/>
                  <a:gd name="T81" fmla="*/ 36 h 56"/>
                  <a:gd name="T82" fmla="*/ 4 w 46"/>
                  <a:gd name="T83" fmla="*/ 34 h 56"/>
                  <a:gd name="T84" fmla="*/ 4 w 46"/>
                  <a:gd name="T85" fmla="*/ 34 h 56"/>
                  <a:gd name="T86" fmla="*/ 2 w 46"/>
                  <a:gd name="T87" fmla="*/ 30 h 56"/>
                  <a:gd name="T88" fmla="*/ 0 w 46"/>
                  <a:gd name="T89" fmla="*/ 26 h 56"/>
                  <a:gd name="T90" fmla="*/ 0 w 46"/>
                  <a:gd name="T91" fmla="*/ 22 h 56"/>
                  <a:gd name="T92" fmla="*/ 0 w 46"/>
                  <a:gd name="T93" fmla="*/ 16 h 56"/>
                  <a:gd name="T94" fmla="*/ 2 w 46"/>
                  <a:gd name="T95" fmla="*/ 12 h 56"/>
                  <a:gd name="T96" fmla="*/ 6 w 46"/>
                  <a:gd name="T97" fmla="*/ 12 h 56"/>
                  <a:gd name="T98" fmla="*/ 8 w 46"/>
                  <a:gd name="T99" fmla="*/ 12 h 56"/>
                  <a:gd name="T100" fmla="*/ 10 w 46"/>
                  <a:gd name="T101" fmla="*/ 14 h 56"/>
                  <a:gd name="T102" fmla="*/ 12 w 46"/>
                  <a:gd name="T103" fmla="*/ 14 h 56"/>
                  <a:gd name="T104" fmla="*/ 12 w 46"/>
                  <a:gd name="T105" fmla="*/ 12 h 56"/>
                  <a:gd name="T106" fmla="*/ 14 w 46"/>
                  <a:gd name="T107" fmla="*/ 10 h 56"/>
                  <a:gd name="T108" fmla="*/ 14 w 46"/>
                  <a:gd name="T109" fmla="*/ 10 h 56"/>
                  <a:gd name="T110" fmla="*/ 14 w 46"/>
                  <a:gd name="T111" fmla="*/ 8 h 56"/>
                  <a:gd name="T112" fmla="*/ 16 w 46"/>
                  <a:gd name="T113" fmla="*/ 6 h 56"/>
                  <a:gd name="T114" fmla="*/ 16 w 46"/>
                  <a:gd name="T115" fmla="*/ 4 h 56"/>
                  <a:gd name="T116" fmla="*/ 20 w 46"/>
                  <a:gd name="T117" fmla="*/ 0 h 56"/>
                  <a:gd name="T118" fmla="*/ 20 w 46"/>
                  <a:gd name="T119" fmla="*/ 0 h 5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6"/>
                  <a:gd name="T181" fmla="*/ 0 h 56"/>
                  <a:gd name="T182" fmla="*/ 46 w 46"/>
                  <a:gd name="T183" fmla="*/ 56 h 5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6" h="56">
                    <a:moveTo>
                      <a:pt x="20" y="0"/>
                    </a:moveTo>
                    <a:lnTo>
                      <a:pt x="28" y="4"/>
                    </a:lnTo>
                    <a:lnTo>
                      <a:pt x="36" y="8"/>
                    </a:lnTo>
                    <a:lnTo>
                      <a:pt x="46" y="10"/>
                    </a:lnTo>
                    <a:lnTo>
                      <a:pt x="44" y="16"/>
                    </a:lnTo>
                    <a:lnTo>
                      <a:pt x="42" y="18"/>
                    </a:lnTo>
                    <a:lnTo>
                      <a:pt x="40" y="20"/>
                    </a:lnTo>
                    <a:lnTo>
                      <a:pt x="38" y="22"/>
                    </a:lnTo>
                    <a:lnTo>
                      <a:pt x="38" y="24"/>
                    </a:lnTo>
                    <a:lnTo>
                      <a:pt x="36" y="26"/>
                    </a:lnTo>
                    <a:lnTo>
                      <a:pt x="36" y="28"/>
                    </a:lnTo>
                    <a:lnTo>
                      <a:pt x="38" y="30"/>
                    </a:lnTo>
                    <a:lnTo>
                      <a:pt x="40" y="32"/>
                    </a:lnTo>
                    <a:lnTo>
                      <a:pt x="42" y="36"/>
                    </a:lnTo>
                    <a:lnTo>
                      <a:pt x="42" y="38"/>
                    </a:lnTo>
                    <a:lnTo>
                      <a:pt x="40" y="42"/>
                    </a:lnTo>
                    <a:lnTo>
                      <a:pt x="40" y="44"/>
                    </a:lnTo>
                    <a:lnTo>
                      <a:pt x="40" y="46"/>
                    </a:lnTo>
                    <a:lnTo>
                      <a:pt x="40" y="48"/>
                    </a:lnTo>
                    <a:lnTo>
                      <a:pt x="40" y="50"/>
                    </a:lnTo>
                    <a:lnTo>
                      <a:pt x="38" y="52"/>
                    </a:lnTo>
                    <a:lnTo>
                      <a:pt x="36" y="52"/>
                    </a:lnTo>
                    <a:lnTo>
                      <a:pt x="34" y="52"/>
                    </a:lnTo>
                    <a:lnTo>
                      <a:pt x="32" y="50"/>
                    </a:lnTo>
                    <a:lnTo>
                      <a:pt x="28" y="50"/>
                    </a:lnTo>
                    <a:lnTo>
                      <a:pt x="26" y="52"/>
                    </a:lnTo>
                    <a:lnTo>
                      <a:pt x="24" y="52"/>
                    </a:lnTo>
                    <a:lnTo>
                      <a:pt x="20" y="50"/>
                    </a:lnTo>
                    <a:lnTo>
                      <a:pt x="18" y="54"/>
                    </a:lnTo>
                    <a:lnTo>
                      <a:pt x="20" y="56"/>
                    </a:lnTo>
                    <a:lnTo>
                      <a:pt x="14" y="54"/>
                    </a:lnTo>
                    <a:lnTo>
                      <a:pt x="12" y="52"/>
                    </a:lnTo>
                    <a:lnTo>
                      <a:pt x="10" y="50"/>
                    </a:lnTo>
                    <a:lnTo>
                      <a:pt x="10" y="46"/>
                    </a:lnTo>
                    <a:lnTo>
                      <a:pt x="8" y="36"/>
                    </a:lnTo>
                    <a:lnTo>
                      <a:pt x="4" y="34"/>
                    </a:lnTo>
                    <a:lnTo>
                      <a:pt x="2" y="30"/>
                    </a:lnTo>
                    <a:lnTo>
                      <a:pt x="0" y="26"/>
                    </a:lnTo>
                    <a:lnTo>
                      <a:pt x="0" y="22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6" y="12"/>
                    </a:lnTo>
                    <a:lnTo>
                      <a:pt x="8" y="12"/>
                    </a:lnTo>
                    <a:lnTo>
                      <a:pt x="10" y="14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2400"/>
              </a:p>
            </p:txBody>
          </p:sp>
          <p:sp>
            <p:nvSpPr>
              <p:cNvPr id="47" name="Freeform 328"/>
              <p:cNvSpPr>
                <a:spLocks/>
              </p:cNvSpPr>
              <p:nvPr/>
            </p:nvSpPr>
            <p:spPr bwMode="gray">
              <a:xfrm>
                <a:off x="1942" y="2805"/>
                <a:ext cx="50" cy="42"/>
              </a:xfrm>
              <a:custGeom>
                <a:avLst/>
                <a:gdLst>
                  <a:gd name="T0" fmla="*/ 46 w 46"/>
                  <a:gd name="T1" fmla="*/ 18 h 42"/>
                  <a:gd name="T2" fmla="*/ 38 w 46"/>
                  <a:gd name="T3" fmla="*/ 12 h 42"/>
                  <a:gd name="T4" fmla="*/ 32 w 46"/>
                  <a:gd name="T5" fmla="*/ 8 h 42"/>
                  <a:gd name="T6" fmla="*/ 20 w 46"/>
                  <a:gd name="T7" fmla="*/ 4 h 42"/>
                  <a:gd name="T8" fmla="*/ 10 w 46"/>
                  <a:gd name="T9" fmla="*/ 0 h 42"/>
                  <a:gd name="T10" fmla="*/ 8 w 46"/>
                  <a:gd name="T11" fmla="*/ 2 h 42"/>
                  <a:gd name="T12" fmla="*/ 8 w 46"/>
                  <a:gd name="T13" fmla="*/ 6 h 42"/>
                  <a:gd name="T14" fmla="*/ 8 w 46"/>
                  <a:gd name="T15" fmla="*/ 6 h 42"/>
                  <a:gd name="T16" fmla="*/ 6 w 46"/>
                  <a:gd name="T17" fmla="*/ 8 h 42"/>
                  <a:gd name="T18" fmla="*/ 4 w 46"/>
                  <a:gd name="T19" fmla="*/ 10 h 42"/>
                  <a:gd name="T20" fmla="*/ 2 w 46"/>
                  <a:gd name="T21" fmla="*/ 12 h 42"/>
                  <a:gd name="T22" fmla="*/ 2 w 46"/>
                  <a:gd name="T23" fmla="*/ 14 h 42"/>
                  <a:gd name="T24" fmla="*/ 0 w 46"/>
                  <a:gd name="T25" fmla="*/ 16 h 42"/>
                  <a:gd name="T26" fmla="*/ 0 w 46"/>
                  <a:gd name="T27" fmla="*/ 18 h 42"/>
                  <a:gd name="T28" fmla="*/ 2 w 46"/>
                  <a:gd name="T29" fmla="*/ 20 h 42"/>
                  <a:gd name="T30" fmla="*/ 2 w 46"/>
                  <a:gd name="T31" fmla="*/ 20 h 42"/>
                  <a:gd name="T32" fmla="*/ 4 w 46"/>
                  <a:gd name="T33" fmla="*/ 22 h 42"/>
                  <a:gd name="T34" fmla="*/ 6 w 46"/>
                  <a:gd name="T35" fmla="*/ 26 h 42"/>
                  <a:gd name="T36" fmla="*/ 6 w 46"/>
                  <a:gd name="T37" fmla="*/ 28 h 42"/>
                  <a:gd name="T38" fmla="*/ 6 w 46"/>
                  <a:gd name="T39" fmla="*/ 28 h 42"/>
                  <a:gd name="T40" fmla="*/ 4 w 46"/>
                  <a:gd name="T41" fmla="*/ 32 h 42"/>
                  <a:gd name="T42" fmla="*/ 4 w 46"/>
                  <a:gd name="T43" fmla="*/ 34 h 42"/>
                  <a:gd name="T44" fmla="*/ 4 w 46"/>
                  <a:gd name="T45" fmla="*/ 36 h 42"/>
                  <a:gd name="T46" fmla="*/ 4 w 46"/>
                  <a:gd name="T47" fmla="*/ 38 h 42"/>
                  <a:gd name="T48" fmla="*/ 4 w 46"/>
                  <a:gd name="T49" fmla="*/ 40 h 42"/>
                  <a:gd name="T50" fmla="*/ 2 w 46"/>
                  <a:gd name="T51" fmla="*/ 40 h 42"/>
                  <a:gd name="T52" fmla="*/ 2 w 46"/>
                  <a:gd name="T53" fmla="*/ 42 h 42"/>
                  <a:gd name="T54" fmla="*/ 4 w 46"/>
                  <a:gd name="T55" fmla="*/ 42 h 42"/>
                  <a:gd name="T56" fmla="*/ 8 w 46"/>
                  <a:gd name="T57" fmla="*/ 42 h 42"/>
                  <a:gd name="T58" fmla="*/ 8 w 46"/>
                  <a:gd name="T59" fmla="*/ 42 h 42"/>
                  <a:gd name="T60" fmla="*/ 10 w 46"/>
                  <a:gd name="T61" fmla="*/ 40 h 42"/>
                  <a:gd name="T62" fmla="*/ 10 w 46"/>
                  <a:gd name="T63" fmla="*/ 40 h 42"/>
                  <a:gd name="T64" fmla="*/ 12 w 46"/>
                  <a:gd name="T65" fmla="*/ 40 h 42"/>
                  <a:gd name="T66" fmla="*/ 14 w 46"/>
                  <a:gd name="T67" fmla="*/ 40 h 42"/>
                  <a:gd name="T68" fmla="*/ 16 w 46"/>
                  <a:gd name="T69" fmla="*/ 40 h 42"/>
                  <a:gd name="T70" fmla="*/ 16 w 46"/>
                  <a:gd name="T71" fmla="*/ 40 h 42"/>
                  <a:gd name="T72" fmla="*/ 18 w 46"/>
                  <a:gd name="T73" fmla="*/ 40 h 42"/>
                  <a:gd name="T74" fmla="*/ 20 w 46"/>
                  <a:gd name="T75" fmla="*/ 40 h 42"/>
                  <a:gd name="T76" fmla="*/ 22 w 46"/>
                  <a:gd name="T77" fmla="*/ 42 h 42"/>
                  <a:gd name="T78" fmla="*/ 24 w 46"/>
                  <a:gd name="T79" fmla="*/ 42 h 42"/>
                  <a:gd name="T80" fmla="*/ 26 w 46"/>
                  <a:gd name="T81" fmla="*/ 42 h 42"/>
                  <a:gd name="T82" fmla="*/ 26 w 46"/>
                  <a:gd name="T83" fmla="*/ 42 h 42"/>
                  <a:gd name="T84" fmla="*/ 28 w 46"/>
                  <a:gd name="T85" fmla="*/ 42 h 42"/>
                  <a:gd name="T86" fmla="*/ 28 w 46"/>
                  <a:gd name="T87" fmla="*/ 40 h 42"/>
                  <a:gd name="T88" fmla="*/ 30 w 46"/>
                  <a:gd name="T89" fmla="*/ 38 h 42"/>
                  <a:gd name="T90" fmla="*/ 30 w 46"/>
                  <a:gd name="T91" fmla="*/ 36 h 42"/>
                  <a:gd name="T92" fmla="*/ 32 w 46"/>
                  <a:gd name="T93" fmla="*/ 32 h 42"/>
                  <a:gd name="T94" fmla="*/ 34 w 46"/>
                  <a:gd name="T95" fmla="*/ 28 h 42"/>
                  <a:gd name="T96" fmla="*/ 36 w 46"/>
                  <a:gd name="T97" fmla="*/ 26 h 42"/>
                  <a:gd name="T98" fmla="*/ 40 w 46"/>
                  <a:gd name="T99" fmla="*/ 26 h 42"/>
                  <a:gd name="T100" fmla="*/ 42 w 46"/>
                  <a:gd name="T101" fmla="*/ 22 h 42"/>
                  <a:gd name="T102" fmla="*/ 46 w 46"/>
                  <a:gd name="T103" fmla="*/ 18 h 42"/>
                  <a:gd name="T104" fmla="*/ 46 w 46"/>
                  <a:gd name="T105" fmla="*/ 18 h 4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46"/>
                  <a:gd name="T160" fmla="*/ 0 h 42"/>
                  <a:gd name="T161" fmla="*/ 46 w 46"/>
                  <a:gd name="T162" fmla="*/ 42 h 42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46" h="42">
                    <a:moveTo>
                      <a:pt x="46" y="18"/>
                    </a:moveTo>
                    <a:lnTo>
                      <a:pt x="38" y="12"/>
                    </a:lnTo>
                    <a:lnTo>
                      <a:pt x="32" y="8"/>
                    </a:lnTo>
                    <a:lnTo>
                      <a:pt x="20" y="4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8" y="6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4" y="22"/>
                    </a:lnTo>
                    <a:lnTo>
                      <a:pt x="6" y="26"/>
                    </a:lnTo>
                    <a:lnTo>
                      <a:pt x="6" y="28"/>
                    </a:lnTo>
                    <a:lnTo>
                      <a:pt x="4" y="32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4" y="40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8" y="42"/>
                    </a:lnTo>
                    <a:lnTo>
                      <a:pt x="10" y="40"/>
                    </a:lnTo>
                    <a:lnTo>
                      <a:pt x="12" y="40"/>
                    </a:lnTo>
                    <a:lnTo>
                      <a:pt x="14" y="40"/>
                    </a:lnTo>
                    <a:lnTo>
                      <a:pt x="16" y="40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2" y="42"/>
                    </a:lnTo>
                    <a:lnTo>
                      <a:pt x="24" y="42"/>
                    </a:lnTo>
                    <a:lnTo>
                      <a:pt x="26" y="42"/>
                    </a:lnTo>
                    <a:lnTo>
                      <a:pt x="28" y="42"/>
                    </a:lnTo>
                    <a:lnTo>
                      <a:pt x="28" y="40"/>
                    </a:lnTo>
                    <a:lnTo>
                      <a:pt x="30" y="38"/>
                    </a:lnTo>
                    <a:lnTo>
                      <a:pt x="30" y="36"/>
                    </a:lnTo>
                    <a:lnTo>
                      <a:pt x="32" y="32"/>
                    </a:lnTo>
                    <a:lnTo>
                      <a:pt x="34" y="28"/>
                    </a:lnTo>
                    <a:lnTo>
                      <a:pt x="36" y="26"/>
                    </a:lnTo>
                    <a:lnTo>
                      <a:pt x="40" y="26"/>
                    </a:lnTo>
                    <a:lnTo>
                      <a:pt x="42" y="22"/>
                    </a:lnTo>
                    <a:lnTo>
                      <a:pt x="46" y="18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2400"/>
              </a:p>
            </p:txBody>
          </p:sp>
          <p:sp>
            <p:nvSpPr>
              <p:cNvPr id="48" name="Freeform 329"/>
              <p:cNvSpPr>
                <a:spLocks/>
              </p:cNvSpPr>
              <p:nvPr/>
            </p:nvSpPr>
            <p:spPr bwMode="gray">
              <a:xfrm>
                <a:off x="1608" y="2707"/>
                <a:ext cx="164" cy="242"/>
              </a:xfrm>
              <a:custGeom>
                <a:avLst/>
                <a:gdLst>
                  <a:gd name="T0" fmla="*/ 128 w 148"/>
                  <a:gd name="T1" fmla="*/ 204 h 242"/>
                  <a:gd name="T2" fmla="*/ 126 w 148"/>
                  <a:gd name="T3" fmla="*/ 212 h 242"/>
                  <a:gd name="T4" fmla="*/ 114 w 148"/>
                  <a:gd name="T5" fmla="*/ 240 h 242"/>
                  <a:gd name="T6" fmla="*/ 118 w 148"/>
                  <a:gd name="T7" fmla="*/ 226 h 242"/>
                  <a:gd name="T8" fmla="*/ 114 w 148"/>
                  <a:gd name="T9" fmla="*/ 220 h 242"/>
                  <a:gd name="T10" fmla="*/ 106 w 148"/>
                  <a:gd name="T11" fmla="*/ 218 h 242"/>
                  <a:gd name="T12" fmla="*/ 96 w 148"/>
                  <a:gd name="T13" fmla="*/ 218 h 242"/>
                  <a:gd name="T14" fmla="*/ 82 w 148"/>
                  <a:gd name="T15" fmla="*/ 214 h 242"/>
                  <a:gd name="T16" fmla="*/ 80 w 148"/>
                  <a:gd name="T17" fmla="*/ 206 h 242"/>
                  <a:gd name="T18" fmla="*/ 78 w 148"/>
                  <a:gd name="T19" fmla="*/ 200 h 242"/>
                  <a:gd name="T20" fmla="*/ 60 w 148"/>
                  <a:gd name="T21" fmla="*/ 192 h 242"/>
                  <a:gd name="T22" fmla="*/ 50 w 148"/>
                  <a:gd name="T23" fmla="*/ 188 h 242"/>
                  <a:gd name="T24" fmla="*/ 36 w 148"/>
                  <a:gd name="T25" fmla="*/ 180 h 242"/>
                  <a:gd name="T26" fmla="*/ 26 w 148"/>
                  <a:gd name="T27" fmla="*/ 172 h 242"/>
                  <a:gd name="T28" fmla="*/ 26 w 148"/>
                  <a:gd name="T29" fmla="*/ 172 h 242"/>
                  <a:gd name="T30" fmla="*/ 14 w 148"/>
                  <a:gd name="T31" fmla="*/ 168 h 242"/>
                  <a:gd name="T32" fmla="*/ 2 w 148"/>
                  <a:gd name="T33" fmla="*/ 166 h 242"/>
                  <a:gd name="T34" fmla="*/ 4 w 148"/>
                  <a:gd name="T35" fmla="*/ 160 h 242"/>
                  <a:gd name="T36" fmla="*/ 14 w 148"/>
                  <a:gd name="T37" fmla="*/ 142 h 242"/>
                  <a:gd name="T38" fmla="*/ 18 w 148"/>
                  <a:gd name="T39" fmla="*/ 122 h 242"/>
                  <a:gd name="T40" fmla="*/ 18 w 148"/>
                  <a:gd name="T41" fmla="*/ 92 h 242"/>
                  <a:gd name="T42" fmla="*/ 20 w 148"/>
                  <a:gd name="T43" fmla="*/ 72 h 242"/>
                  <a:gd name="T44" fmla="*/ 18 w 148"/>
                  <a:gd name="T45" fmla="*/ 66 h 242"/>
                  <a:gd name="T46" fmla="*/ 18 w 148"/>
                  <a:gd name="T47" fmla="*/ 56 h 242"/>
                  <a:gd name="T48" fmla="*/ 34 w 148"/>
                  <a:gd name="T49" fmla="*/ 50 h 242"/>
                  <a:gd name="T50" fmla="*/ 68 w 148"/>
                  <a:gd name="T51" fmla="*/ 22 h 242"/>
                  <a:gd name="T52" fmla="*/ 78 w 148"/>
                  <a:gd name="T53" fmla="*/ 12 h 242"/>
                  <a:gd name="T54" fmla="*/ 86 w 148"/>
                  <a:gd name="T55" fmla="*/ 8 h 242"/>
                  <a:gd name="T56" fmla="*/ 94 w 148"/>
                  <a:gd name="T57" fmla="*/ 6 h 242"/>
                  <a:gd name="T58" fmla="*/ 102 w 148"/>
                  <a:gd name="T59" fmla="*/ 2 h 242"/>
                  <a:gd name="T60" fmla="*/ 112 w 148"/>
                  <a:gd name="T61" fmla="*/ 0 h 242"/>
                  <a:gd name="T62" fmla="*/ 116 w 148"/>
                  <a:gd name="T63" fmla="*/ 2 h 242"/>
                  <a:gd name="T64" fmla="*/ 114 w 148"/>
                  <a:gd name="T65" fmla="*/ 6 h 242"/>
                  <a:gd name="T66" fmla="*/ 106 w 148"/>
                  <a:gd name="T67" fmla="*/ 10 h 242"/>
                  <a:gd name="T68" fmla="*/ 98 w 148"/>
                  <a:gd name="T69" fmla="*/ 20 h 242"/>
                  <a:gd name="T70" fmla="*/ 86 w 148"/>
                  <a:gd name="T71" fmla="*/ 26 h 242"/>
                  <a:gd name="T72" fmla="*/ 80 w 148"/>
                  <a:gd name="T73" fmla="*/ 32 h 242"/>
                  <a:gd name="T74" fmla="*/ 80 w 148"/>
                  <a:gd name="T75" fmla="*/ 44 h 242"/>
                  <a:gd name="T76" fmla="*/ 82 w 148"/>
                  <a:gd name="T77" fmla="*/ 50 h 242"/>
                  <a:gd name="T78" fmla="*/ 84 w 148"/>
                  <a:gd name="T79" fmla="*/ 60 h 242"/>
                  <a:gd name="T80" fmla="*/ 82 w 148"/>
                  <a:gd name="T81" fmla="*/ 66 h 242"/>
                  <a:gd name="T82" fmla="*/ 82 w 148"/>
                  <a:gd name="T83" fmla="*/ 78 h 242"/>
                  <a:gd name="T84" fmla="*/ 92 w 148"/>
                  <a:gd name="T85" fmla="*/ 88 h 242"/>
                  <a:gd name="T86" fmla="*/ 128 w 148"/>
                  <a:gd name="T87" fmla="*/ 100 h 242"/>
                  <a:gd name="T88" fmla="*/ 140 w 148"/>
                  <a:gd name="T89" fmla="*/ 100 h 242"/>
                  <a:gd name="T90" fmla="*/ 142 w 148"/>
                  <a:gd name="T91" fmla="*/ 98 h 242"/>
                  <a:gd name="T92" fmla="*/ 146 w 148"/>
                  <a:gd name="T93" fmla="*/ 100 h 242"/>
                  <a:gd name="T94" fmla="*/ 144 w 148"/>
                  <a:gd name="T95" fmla="*/ 106 h 242"/>
                  <a:gd name="T96" fmla="*/ 140 w 148"/>
                  <a:gd name="T97" fmla="*/ 114 h 242"/>
                  <a:gd name="T98" fmla="*/ 142 w 148"/>
                  <a:gd name="T99" fmla="*/ 130 h 242"/>
                  <a:gd name="T100" fmla="*/ 142 w 148"/>
                  <a:gd name="T101" fmla="*/ 142 h 242"/>
                  <a:gd name="T102" fmla="*/ 146 w 148"/>
                  <a:gd name="T103" fmla="*/ 156 h 242"/>
                  <a:gd name="T104" fmla="*/ 146 w 148"/>
                  <a:gd name="T105" fmla="*/ 166 h 242"/>
                  <a:gd name="T106" fmla="*/ 144 w 148"/>
                  <a:gd name="T107" fmla="*/ 160 h 242"/>
                  <a:gd name="T108" fmla="*/ 120 w 148"/>
                  <a:gd name="T109" fmla="*/ 168 h 242"/>
                  <a:gd name="T110" fmla="*/ 128 w 148"/>
                  <a:gd name="T111" fmla="*/ 178 h 242"/>
                  <a:gd name="T112" fmla="*/ 122 w 148"/>
                  <a:gd name="T113" fmla="*/ 174 h 242"/>
                  <a:gd name="T114" fmla="*/ 120 w 148"/>
                  <a:gd name="T115" fmla="*/ 186 h 242"/>
                  <a:gd name="T116" fmla="*/ 124 w 148"/>
                  <a:gd name="T117" fmla="*/ 194 h 24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48"/>
                  <a:gd name="T178" fmla="*/ 0 h 242"/>
                  <a:gd name="T179" fmla="*/ 148 w 148"/>
                  <a:gd name="T180" fmla="*/ 242 h 242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48" h="242">
                    <a:moveTo>
                      <a:pt x="124" y="194"/>
                    </a:moveTo>
                    <a:lnTo>
                      <a:pt x="126" y="200"/>
                    </a:lnTo>
                    <a:lnTo>
                      <a:pt x="128" y="204"/>
                    </a:lnTo>
                    <a:lnTo>
                      <a:pt x="128" y="208"/>
                    </a:lnTo>
                    <a:lnTo>
                      <a:pt x="126" y="212"/>
                    </a:lnTo>
                    <a:lnTo>
                      <a:pt x="118" y="242"/>
                    </a:lnTo>
                    <a:lnTo>
                      <a:pt x="116" y="240"/>
                    </a:lnTo>
                    <a:lnTo>
                      <a:pt x="114" y="240"/>
                    </a:lnTo>
                    <a:lnTo>
                      <a:pt x="112" y="242"/>
                    </a:lnTo>
                    <a:lnTo>
                      <a:pt x="118" y="226"/>
                    </a:lnTo>
                    <a:lnTo>
                      <a:pt x="118" y="224"/>
                    </a:lnTo>
                    <a:lnTo>
                      <a:pt x="116" y="222"/>
                    </a:lnTo>
                    <a:lnTo>
                      <a:pt x="114" y="220"/>
                    </a:lnTo>
                    <a:lnTo>
                      <a:pt x="110" y="220"/>
                    </a:lnTo>
                    <a:lnTo>
                      <a:pt x="106" y="218"/>
                    </a:lnTo>
                    <a:lnTo>
                      <a:pt x="102" y="218"/>
                    </a:lnTo>
                    <a:lnTo>
                      <a:pt x="98" y="218"/>
                    </a:lnTo>
                    <a:lnTo>
                      <a:pt x="96" y="218"/>
                    </a:lnTo>
                    <a:lnTo>
                      <a:pt x="90" y="218"/>
                    </a:lnTo>
                    <a:lnTo>
                      <a:pt x="86" y="216"/>
                    </a:lnTo>
                    <a:lnTo>
                      <a:pt x="82" y="214"/>
                    </a:lnTo>
                    <a:lnTo>
                      <a:pt x="82" y="210"/>
                    </a:lnTo>
                    <a:lnTo>
                      <a:pt x="80" y="208"/>
                    </a:lnTo>
                    <a:lnTo>
                      <a:pt x="80" y="206"/>
                    </a:lnTo>
                    <a:lnTo>
                      <a:pt x="80" y="204"/>
                    </a:lnTo>
                    <a:lnTo>
                      <a:pt x="78" y="200"/>
                    </a:lnTo>
                    <a:lnTo>
                      <a:pt x="72" y="196"/>
                    </a:lnTo>
                    <a:lnTo>
                      <a:pt x="66" y="194"/>
                    </a:lnTo>
                    <a:lnTo>
                      <a:pt x="60" y="192"/>
                    </a:lnTo>
                    <a:lnTo>
                      <a:pt x="56" y="190"/>
                    </a:lnTo>
                    <a:lnTo>
                      <a:pt x="52" y="188"/>
                    </a:lnTo>
                    <a:lnTo>
                      <a:pt x="50" y="188"/>
                    </a:lnTo>
                    <a:lnTo>
                      <a:pt x="46" y="186"/>
                    </a:lnTo>
                    <a:lnTo>
                      <a:pt x="40" y="184"/>
                    </a:lnTo>
                    <a:lnTo>
                      <a:pt x="36" y="180"/>
                    </a:lnTo>
                    <a:lnTo>
                      <a:pt x="32" y="178"/>
                    </a:lnTo>
                    <a:lnTo>
                      <a:pt x="28" y="174"/>
                    </a:lnTo>
                    <a:lnTo>
                      <a:pt x="26" y="172"/>
                    </a:lnTo>
                    <a:lnTo>
                      <a:pt x="20" y="170"/>
                    </a:lnTo>
                    <a:lnTo>
                      <a:pt x="14" y="168"/>
                    </a:lnTo>
                    <a:lnTo>
                      <a:pt x="10" y="168"/>
                    </a:lnTo>
                    <a:lnTo>
                      <a:pt x="4" y="166"/>
                    </a:lnTo>
                    <a:lnTo>
                      <a:pt x="2" y="166"/>
                    </a:lnTo>
                    <a:lnTo>
                      <a:pt x="0" y="166"/>
                    </a:lnTo>
                    <a:lnTo>
                      <a:pt x="2" y="162"/>
                    </a:lnTo>
                    <a:lnTo>
                      <a:pt x="4" y="160"/>
                    </a:lnTo>
                    <a:lnTo>
                      <a:pt x="10" y="154"/>
                    </a:lnTo>
                    <a:lnTo>
                      <a:pt x="14" y="142"/>
                    </a:lnTo>
                    <a:lnTo>
                      <a:pt x="16" y="136"/>
                    </a:lnTo>
                    <a:lnTo>
                      <a:pt x="18" y="130"/>
                    </a:lnTo>
                    <a:lnTo>
                      <a:pt x="18" y="122"/>
                    </a:lnTo>
                    <a:lnTo>
                      <a:pt x="18" y="114"/>
                    </a:lnTo>
                    <a:lnTo>
                      <a:pt x="18" y="104"/>
                    </a:lnTo>
                    <a:lnTo>
                      <a:pt x="18" y="92"/>
                    </a:lnTo>
                    <a:lnTo>
                      <a:pt x="18" y="80"/>
                    </a:lnTo>
                    <a:lnTo>
                      <a:pt x="20" y="74"/>
                    </a:lnTo>
                    <a:lnTo>
                      <a:pt x="20" y="72"/>
                    </a:lnTo>
                    <a:lnTo>
                      <a:pt x="20" y="70"/>
                    </a:lnTo>
                    <a:lnTo>
                      <a:pt x="18" y="68"/>
                    </a:lnTo>
                    <a:lnTo>
                      <a:pt x="18" y="66"/>
                    </a:lnTo>
                    <a:lnTo>
                      <a:pt x="20" y="62"/>
                    </a:lnTo>
                    <a:lnTo>
                      <a:pt x="18" y="58"/>
                    </a:lnTo>
                    <a:lnTo>
                      <a:pt x="18" y="56"/>
                    </a:lnTo>
                    <a:lnTo>
                      <a:pt x="20" y="56"/>
                    </a:lnTo>
                    <a:lnTo>
                      <a:pt x="20" y="54"/>
                    </a:lnTo>
                    <a:lnTo>
                      <a:pt x="34" y="50"/>
                    </a:lnTo>
                    <a:lnTo>
                      <a:pt x="44" y="34"/>
                    </a:lnTo>
                    <a:lnTo>
                      <a:pt x="50" y="24"/>
                    </a:lnTo>
                    <a:lnTo>
                      <a:pt x="68" y="22"/>
                    </a:lnTo>
                    <a:lnTo>
                      <a:pt x="76" y="14"/>
                    </a:lnTo>
                    <a:lnTo>
                      <a:pt x="78" y="12"/>
                    </a:lnTo>
                    <a:lnTo>
                      <a:pt x="80" y="10"/>
                    </a:lnTo>
                    <a:lnTo>
                      <a:pt x="84" y="8"/>
                    </a:lnTo>
                    <a:lnTo>
                      <a:pt x="86" y="8"/>
                    </a:lnTo>
                    <a:lnTo>
                      <a:pt x="88" y="8"/>
                    </a:lnTo>
                    <a:lnTo>
                      <a:pt x="92" y="8"/>
                    </a:lnTo>
                    <a:lnTo>
                      <a:pt x="94" y="6"/>
                    </a:lnTo>
                    <a:lnTo>
                      <a:pt x="96" y="6"/>
                    </a:lnTo>
                    <a:lnTo>
                      <a:pt x="98" y="4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4" y="0"/>
                    </a:lnTo>
                    <a:lnTo>
                      <a:pt x="114" y="2"/>
                    </a:lnTo>
                    <a:lnTo>
                      <a:pt x="116" y="2"/>
                    </a:lnTo>
                    <a:lnTo>
                      <a:pt x="116" y="4"/>
                    </a:lnTo>
                    <a:lnTo>
                      <a:pt x="114" y="4"/>
                    </a:lnTo>
                    <a:lnTo>
                      <a:pt x="114" y="6"/>
                    </a:lnTo>
                    <a:lnTo>
                      <a:pt x="112" y="6"/>
                    </a:lnTo>
                    <a:lnTo>
                      <a:pt x="110" y="8"/>
                    </a:lnTo>
                    <a:lnTo>
                      <a:pt x="106" y="10"/>
                    </a:lnTo>
                    <a:lnTo>
                      <a:pt x="102" y="14"/>
                    </a:lnTo>
                    <a:lnTo>
                      <a:pt x="98" y="18"/>
                    </a:lnTo>
                    <a:lnTo>
                      <a:pt x="98" y="20"/>
                    </a:lnTo>
                    <a:lnTo>
                      <a:pt x="94" y="20"/>
                    </a:lnTo>
                    <a:lnTo>
                      <a:pt x="90" y="22"/>
                    </a:lnTo>
                    <a:lnTo>
                      <a:pt x="86" y="26"/>
                    </a:lnTo>
                    <a:lnTo>
                      <a:pt x="82" y="28"/>
                    </a:lnTo>
                    <a:lnTo>
                      <a:pt x="80" y="32"/>
                    </a:lnTo>
                    <a:lnTo>
                      <a:pt x="80" y="34"/>
                    </a:lnTo>
                    <a:lnTo>
                      <a:pt x="80" y="38"/>
                    </a:lnTo>
                    <a:lnTo>
                      <a:pt x="80" y="44"/>
                    </a:lnTo>
                    <a:lnTo>
                      <a:pt x="80" y="48"/>
                    </a:lnTo>
                    <a:lnTo>
                      <a:pt x="82" y="50"/>
                    </a:lnTo>
                    <a:lnTo>
                      <a:pt x="82" y="52"/>
                    </a:lnTo>
                    <a:lnTo>
                      <a:pt x="84" y="56"/>
                    </a:lnTo>
                    <a:lnTo>
                      <a:pt x="84" y="60"/>
                    </a:lnTo>
                    <a:lnTo>
                      <a:pt x="82" y="62"/>
                    </a:lnTo>
                    <a:lnTo>
                      <a:pt x="82" y="64"/>
                    </a:lnTo>
                    <a:lnTo>
                      <a:pt x="82" y="66"/>
                    </a:lnTo>
                    <a:lnTo>
                      <a:pt x="80" y="70"/>
                    </a:lnTo>
                    <a:lnTo>
                      <a:pt x="80" y="74"/>
                    </a:lnTo>
                    <a:lnTo>
                      <a:pt x="82" y="78"/>
                    </a:lnTo>
                    <a:lnTo>
                      <a:pt x="82" y="82"/>
                    </a:lnTo>
                    <a:lnTo>
                      <a:pt x="86" y="86"/>
                    </a:lnTo>
                    <a:lnTo>
                      <a:pt x="92" y="88"/>
                    </a:lnTo>
                    <a:lnTo>
                      <a:pt x="124" y="92"/>
                    </a:lnTo>
                    <a:lnTo>
                      <a:pt x="128" y="100"/>
                    </a:lnTo>
                    <a:lnTo>
                      <a:pt x="132" y="100"/>
                    </a:lnTo>
                    <a:lnTo>
                      <a:pt x="136" y="100"/>
                    </a:lnTo>
                    <a:lnTo>
                      <a:pt x="140" y="100"/>
                    </a:lnTo>
                    <a:lnTo>
                      <a:pt x="142" y="98"/>
                    </a:lnTo>
                    <a:lnTo>
                      <a:pt x="144" y="98"/>
                    </a:lnTo>
                    <a:lnTo>
                      <a:pt x="146" y="98"/>
                    </a:lnTo>
                    <a:lnTo>
                      <a:pt x="146" y="100"/>
                    </a:lnTo>
                    <a:lnTo>
                      <a:pt x="146" y="104"/>
                    </a:lnTo>
                    <a:lnTo>
                      <a:pt x="144" y="106"/>
                    </a:lnTo>
                    <a:lnTo>
                      <a:pt x="142" y="108"/>
                    </a:lnTo>
                    <a:lnTo>
                      <a:pt x="140" y="110"/>
                    </a:lnTo>
                    <a:lnTo>
                      <a:pt x="140" y="114"/>
                    </a:lnTo>
                    <a:lnTo>
                      <a:pt x="138" y="118"/>
                    </a:lnTo>
                    <a:lnTo>
                      <a:pt x="140" y="124"/>
                    </a:lnTo>
                    <a:lnTo>
                      <a:pt x="142" y="130"/>
                    </a:lnTo>
                    <a:lnTo>
                      <a:pt x="148" y="134"/>
                    </a:lnTo>
                    <a:lnTo>
                      <a:pt x="140" y="142"/>
                    </a:lnTo>
                    <a:lnTo>
                      <a:pt x="142" y="142"/>
                    </a:lnTo>
                    <a:lnTo>
                      <a:pt x="142" y="146"/>
                    </a:lnTo>
                    <a:lnTo>
                      <a:pt x="144" y="150"/>
                    </a:lnTo>
                    <a:lnTo>
                      <a:pt x="146" y="156"/>
                    </a:lnTo>
                    <a:lnTo>
                      <a:pt x="148" y="162"/>
                    </a:lnTo>
                    <a:lnTo>
                      <a:pt x="148" y="166"/>
                    </a:lnTo>
                    <a:lnTo>
                      <a:pt x="146" y="166"/>
                    </a:lnTo>
                    <a:lnTo>
                      <a:pt x="146" y="164"/>
                    </a:lnTo>
                    <a:lnTo>
                      <a:pt x="144" y="160"/>
                    </a:lnTo>
                    <a:lnTo>
                      <a:pt x="142" y="156"/>
                    </a:lnTo>
                    <a:lnTo>
                      <a:pt x="118" y="160"/>
                    </a:lnTo>
                    <a:lnTo>
                      <a:pt x="120" y="168"/>
                    </a:lnTo>
                    <a:lnTo>
                      <a:pt x="126" y="168"/>
                    </a:lnTo>
                    <a:lnTo>
                      <a:pt x="130" y="178"/>
                    </a:lnTo>
                    <a:lnTo>
                      <a:pt x="128" y="178"/>
                    </a:lnTo>
                    <a:lnTo>
                      <a:pt x="126" y="176"/>
                    </a:lnTo>
                    <a:lnTo>
                      <a:pt x="124" y="176"/>
                    </a:lnTo>
                    <a:lnTo>
                      <a:pt x="122" y="174"/>
                    </a:lnTo>
                    <a:lnTo>
                      <a:pt x="120" y="174"/>
                    </a:lnTo>
                    <a:lnTo>
                      <a:pt x="120" y="176"/>
                    </a:lnTo>
                    <a:lnTo>
                      <a:pt x="120" y="186"/>
                    </a:lnTo>
                    <a:lnTo>
                      <a:pt x="122" y="188"/>
                    </a:lnTo>
                    <a:lnTo>
                      <a:pt x="124" y="194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2400"/>
              </a:p>
            </p:txBody>
          </p:sp>
          <p:sp>
            <p:nvSpPr>
              <p:cNvPr id="49" name="Freeform 330"/>
              <p:cNvSpPr>
                <a:spLocks/>
              </p:cNvSpPr>
              <p:nvPr/>
            </p:nvSpPr>
            <p:spPr bwMode="gray">
              <a:xfrm>
                <a:off x="1564" y="2873"/>
                <a:ext cx="89" cy="84"/>
              </a:xfrm>
              <a:custGeom>
                <a:avLst/>
                <a:gdLst>
                  <a:gd name="T0" fmla="*/ 10 w 80"/>
                  <a:gd name="T1" fmla="*/ 80 h 84"/>
                  <a:gd name="T2" fmla="*/ 10 w 80"/>
                  <a:gd name="T3" fmla="*/ 74 h 84"/>
                  <a:gd name="T4" fmla="*/ 6 w 80"/>
                  <a:gd name="T5" fmla="*/ 74 h 84"/>
                  <a:gd name="T6" fmla="*/ 4 w 80"/>
                  <a:gd name="T7" fmla="*/ 72 h 84"/>
                  <a:gd name="T8" fmla="*/ 2 w 80"/>
                  <a:gd name="T9" fmla="*/ 70 h 84"/>
                  <a:gd name="T10" fmla="*/ 0 w 80"/>
                  <a:gd name="T11" fmla="*/ 68 h 84"/>
                  <a:gd name="T12" fmla="*/ 0 w 80"/>
                  <a:gd name="T13" fmla="*/ 66 h 84"/>
                  <a:gd name="T14" fmla="*/ 6 w 80"/>
                  <a:gd name="T15" fmla="*/ 54 h 84"/>
                  <a:gd name="T16" fmla="*/ 14 w 80"/>
                  <a:gd name="T17" fmla="*/ 44 h 84"/>
                  <a:gd name="T18" fmla="*/ 24 w 80"/>
                  <a:gd name="T19" fmla="*/ 36 h 84"/>
                  <a:gd name="T20" fmla="*/ 28 w 80"/>
                  <a:gd name="T21" fmla="*/ 34 h 84"/>
                  <a:gd name="T22" fmla="*/ 30 w 80"/>
                  <a:gd name="T23" fmla="*/ 22 h 84"/>
                  <a:gd name="T24" fmla="*/ 32 w 80"/>
                  <a:gd name="T25" fmla="*/ 20 h 84"/>
                  <a:gd name="T26" fmla="*/ 34 w 80"/>
                  <a:gd name="T27" fmla="*/ 18 h 84"/>
                  <a:gd name="T28" fmla="*/ 36 w 80"/>
                  <a:gd name="T29" fmla="*/ 18 h 84"/>
                  <a:gd name="T30" fmla="*/ 38 w 80"/>
                  <a:gd name="T31" fmla="*/ 16 h 84"/>
                  <a:gd name="T32" fmla="*/ 38 w 80"/>
                  <a:gd name="T33" fmla="*/ 12 h 84"/>
                  <a:gd name="T34" fmla="*/ 38 w 80"/>
                  <a:gd name="T35" fmla="*/ 8 h 84"/>
                  <a:gd name="T36" fmla="*/ 38 w 80"/>
                  <a:gd name="T37" fmla="*/ 6 h 84"/>
                  <a:gd name="T38" fmla="*/ 40 w 80"/>
                  <a:gd name="T39" fmla="*/ 2 h 84"/>
                  <a:gd name="T40" fmla="*/ 40 w 80"/>
                  <a:gd name="T41" fmla="*/ 0 h 84"/>
                  <a:gd name="T42" fmla="*/ 42 w 80"/>
                  <a:gd name="T43" fmla="*/ 0 h 84"/>
                  <a:gd name="T44" fmla="*/ 44 w 80"/>
                  <a:gd name="T45" fmla="*/ 0 h 84"/>
                  <a:gd name="T46" fmla="*/ 50 w 80"/>
                  <a:gd name="T47" fmla="*/ 2 h 84"/>
                  <a:gd name="T48" fmla="*/ 54 w 80"/>
                  <a:gd name="T49" fmla="*/ 2 h 84"/>
                  <a:gd name="T50" fmla="*/ 60 w 80"/>
                  <a:gd name="T51" fmla="*/ 4 h 84"/>
                  <a:gd name="T52" fmla="*/ 66 w 80"/>
                  <a:gd name="T53" fmla="*/ 6 h 84"/>
                  <a:gd name="T54" fmla="*/ 66 w 80"/>
                  <a:gd name="T55" fmla="*/ 6 h 84"/>
                  <a:gd name="T56" fmla="*/ 66 w 80"/>
                  <a:gd name="T57" fmla="*/ 6 h 84"/>
                  <a:gd name="T58" fmla="*/ 66 w 80"/>
                  <a:gd name="T59" fmla="*/ 6 h 84"/>
                  <a:gd name="T60" fmla="*/ 68 w 80"/>
                  <a:gd name="T61" fmla="*/ 6 h 84"/>
                  <a:gd name="T62" fmla="*/ 70 w 80"/>
                  <a:gd name="T63" fmla="*/ 10 h 84"/>
                  <a:gd name="T64" fmla="*/ 74 w 80"/>
                  <a:gd name="T65" fmla="*/ 12 h 84"/>
                  <a:gd name="T66" fmla="*/ 78 w 80"/>
                  <a:gd name="T67" fmla="*/ 16 h 84"/>
                  <a:gd name="T68" fmla="*/ 78 w 80"/>
                  <a:gd name="T69" fmla="*/ 18 h 84"/>
                  <a:gd name="T70" fmla="*/ 78 w 80"/>
                  <a:gd name="T71" fmla="*/ 20 h 84"/>
                  <a:gd name="T72" fmla="*/ 78 w 80"/>
                  <a:gd name="T73" fmla="*/ 24 h 84"/>
                  <a:gd name="T74" fmla="*/ 80 w 80"/>
                  <a:gd name="T75" fmla="*/ 26 h 84"/>
                  <a:gd name="T76" fmla="*/ 80 w 80"/>
                  <a:gd name="T77" fmla="*/ 30 h 84"/>
                  <a:gd name="T78" fmla="*/ 78 w 80"/>
                  <a:gd name="T79" fmla="*/ 34 h 84"/>
                  <a:gd name="T80" fmla="*/ 74 w 80"/>
                  <a:gd name="T81" fmla="*/ 44 h 84"/>
                  <a:gd name="T82" fmla="*/ 66 w 80"/>
                  <a:gd name="T83" fmla="*/ 52 h 84"/>
                  <a:gd name="T84" fmla="*/ 56 w 80"/>
                  <a:gd name="T85" fmla="*/ 60 h 84"/>
                  <a:gd name="T86" fmla="*/ 44 w 80"/>
                  <a:gd name="T87" fmla="*/ 64 h 84"/>
                  <a:gd name="T88" fmla="*/ 42 w 80"/>
                  <a:gd name="T89" fmla="*/ 64 h 84"/>
                  <a:gd name="T90" fmla="*/ 42 w 80"/>
                  <a:gd name="T91" fmla="*/ 64 h 84"/>
                  <a:gd name="T92" fmla="*/ 40 w 80"/>
                  <a:gd name="T93" fmla="*/ 66 h 84"/>
                  <a:gd name="T94" fmla="*/ 38 w 80"/>
                  <a:gd name="T95" fmla="*/ 70 h 84"/>
                  <a:gd name="T96" fmla="*/ 38 w 80"/>
                  <a:gd name="T97" fmla="*/ 70 h 84"/>
                  <a:gd name="T98" fmla="*/ 36 w 80"/>
                  <a:gd name="T99" fmla="*/ 72 h 84"/>
                  <a:gd name="T100" fmla="*/ 36 w 80"/>
                  <a:gd name="T101" fmla="*/ 76 h 84"/>
                  <a:gd name="T102" fmla="*/ 34 w 80"/>
                  <a:gd name="T103" fmla="*/ 78 h 84"/>
                  <a:gd name="T104" fmla="*/ 32 w 80"/>
                  <a:gd name="T105" fmla="*/ 80 h 84"/>
                  <a:gd name="T106" fmla="*/ 32 w 80"/>
                  <a:gd name="T107" fmla="*/ 80 h 84"/>
                  <a:gd name="T108" fmla="*/ 32 w 80"/>
                  <a:gd name="T109" fmla="*/ 82 h 84"/>
                  <a:gd name="T110" fmla="*/ 30 w 80"/>
                  <a:gd name="T111" fmla="*/ 84 h 84"/>
                  <a:gd name="T112" fmla="*/ 26 w 80"/>
                  <a:gd name="T113" fmla="*/ 84 h 84"/>
                  <a:gd name="T114" fmla="*/ 24 w 80"/>
                  <a:gd name="T115" fmla="*/ 84 h 84"/>
                  <a:gd name="T116" fmla="*/ 22 w 80"/>
                  <a:gd name="T117" fmla="*/ 82 h 84"/>
                  <a:gd name="T118" fmla="*/ 12 w 80"/>
                  <a:gd name="T119" fmla="*/ 82 h 84"/>
                  <a:gd name="T120" fmla="*/ 10 w 80"/>
                  <a:gd name="T121" fmla="*/ 80 h 84"/>
                  <a:gd name="T122" fmla="*/ 10 w 80"/>
                  <a:gd name="T123" fmla="*/ 80 h 8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0"/>
                  <a:gd name="T187" fmla="*/ 0 h 84"/>
                  <a:gd name="T188" fmla="*/ 80 w 80"/>
                  <a:gd name="T189" fmla="*/ 84 h 8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0" h="84">
                    <a:moveTo>
                      <a:pt x="10" y="80"/>
                    </a:moveTo>
                    <a:lnTo>
                      <a:pt x="10" y="74"/>
                    </a:lnTo>
                    <a:lnTo>
                      <a:pt x="6" y="74"/>
                    </a:lnTo>
                    <a:lnTo>
                      <a:pt x="4" y="72"/>
                    </a:lnTo>
                    <a:lnTo>
                      <a:pt x="2" y="70"/>
                    </a:lnTo>
                    <a:lnTo>
                      <a:pt x="0" y="68"/>
                    </a:lnTo>
                    <a:lnTo>
                      <a:pt x="0" y="66"/>
                    </a:lnTo>
                    <a:lnTo>
                      <a:pt x="6" y="54"/>
                    </a:lnTo>
                    <a:lnTo>
                      <a:pt x="14" y="44"/>
                    </a:lnTo>
                    <a:lnTo>
                      <a:pt x="24" y="36"/>
                    </a:lnTo>
                    <a:lnTo>
                      <a:pt x="28" y="34"/>
                    </a:lnTo>
                    <a:lnTo>
                      <a:pt x="30" y="22"/>
                    </a:lnTo>
                    <a:lnTo>
                      <a:pt x="32" y="20"/>
                    </a:lnTo>
                    <a:lnTo>
                      <a:pt x="34" y="18"/>
                    </a:lnTo>
                    <a:lnTo>
                      <a:pt x="36" y="18"/>
                    </a:lnTo>
                    <a:lnTo>
                      <a:pt x="38" y="16"/>
                    </a:lnTo>
                    <a:lnTo>
                      <a:pt x="38" y="12"/>
                    </a:lnTo>
                    <a:lnTo>
                      <a:pt x="38" y="8"/>
                    </a:lnTo>
                    <a:lnTo>
                      <a:pt x="38" y="6"/>
                    </a:lnTo>
                    <a:lnTo>
                      <a:pt x="40" y="2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50" y="2"/>
                    </a:lnTo>
                    <a:lnTo>
                      <a:pt x="54" y="2"/>
                    </a:lnTo>
                    <a:lnTo>
                      <a:pt x="60" y="4"/>
                    </a:lnTo>
                    <a:lnTo>
                      <a:pt x="66" y="6"/>
                    </a:lnTo>
                    <a:lnTo>
                      <a:pt x="68" y="6"/>
                    </a:lnTo>
                    <a:lnTo>
                      <a:pt x="70" y="10"/>
                    </a:lnTo>
                    <a:lnTo>
                      <a:pt x="74" y="12"/>
                    </a:lnTo>
                    <a:lnTo>
                      <a:pt x="78" y="16"/>
                    </a:lnTo>
                    <a:lnTo>
                      <a:pt x="78" y="18"/>
                    </a:lnTo>
                    <a:lnTo>
                      <a:pt x="78" y="20"/>
                    </a:lnTo>
                    <a:lnTo>
                      <a:pt x="78" y="24"/>
                    </a:lnTo>
                    <a:lnTo>
                      <a:pt x="80" y="26"/>
                    </a:lnTo>
                    <a:lnTo>
                      <a:pt x="80" y="30"/>
                    </a:lnTo>
                    <a:lnTo>
                      <a:pt x="78" y="34"/>
                    </a:lnTo>
                    <a:lnTo>
                      <a:pt x="74" y="44"/>
                    </a:lnTo>
                    <a:lnTo>
                      <a:pt x="66" y="52"/>
                    </a:lnTo>
                    <a:lnTo>
                      <a:pt x="56" y="60"/>
                    </a:lnTo>
                    <a:lnTo>
                      <a:pt x="44" y="64"/>
                    </a:lnTo>
                    <a:lnTo>
                      <a:pt x="42" y="64"/>
                    </a:lnTo>
                    <a:lnTo>
                      <a:pt x="40" y="66"/>
                    </a:lnTo>
                    <a:lnTo>
                      <a:pt x="38" y="70"/>
                    </a:lnTo>
                    <a:lnTo>
                      <a:pt x="36" y="72"/>
                    </a:lnTo>
                    <a:lnTo>
                      <a:pt x="36" y="76"/>
                    </a:lnTo>
                    <a:lnTo>
                      <a:pt x="34" y="78"/>
                    </a:lnTo>
                    <a:lnTo>
                      <a:pt x="32" y="80"/>
                    </a:lnTo>
                    <a:lnTo>
                      <a:pt x="32" y="82"/>
                    </a:lnTo>
                    <a:lnTo>
                      <a:pt x="30" y="84"/>
                    </a:lnTo>
                    <a:lnTo>
                      <a:pt x="26" y="84"/>
                    </a:lnTo>
                    <a:lnTo>
                      <a:pt x="24" y="84"/>
                    </a:lnTo>
                    <a:lnTo>
                      <a:pt x="22" y="82"/>
                    </a:lnTo>
                    <a:lnTo>
                      <a:pt x="12" y="82"/>
                    </a:lnTo>
                    <a:lnTo>
                      <a:pt x="10" y="8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2400"/>
              </a:p>
            </p:txBody>
          </p:sp>
          <p:sp>
            <p:nvSpPr>
              <p:cNvPr id="50" name="Freeform 331"/>
              <p:cNvSpPr>
                <a:spLocks/>
              </p:cNvSpPr>
              <p:nvPr/>
            </p:nvSpPr>
            <p:spPr bwMode="gray">
              <a:xfrm>
                <a:off x="1686" y="3213"/>
                <a:ext cx="295" cy="660"/>
              </a:xfrm>
              <a:custGeom>
                <a:avLst/>
                <a:gdLst>
                  <a:gd name="T0" fmla="*/ 82 w 268"/>
                  <a:gd name="T1" fmla="*/ 28 h 660"/>
                  <a:gd name="T2" fmla="*/ 78 w 268"/>
                  <a:gd name="T3" fmla="*/ 38 h 660"/>
                  <a:gd name="T4" fmla="*/ 68 w 268"/>
                  <a:gd name="T5" fmla="*/ 58 h 660"/>
                  <a:gd name="T6" fmla="*/ 52 w 268"/>
                  <a:gd name="T7" fmla="*/ 90 h 660"/>
                  <a:gd name="T8" fmla="*/ 46 w 268"/>
                  <a:gd name="T9" fmla="*/ 126 h 660"/>
                  <a:gd name="T10" fmla="*/ 44 w 268"/>
                  <a:gd name="T11" fmla="*/ 238 h 660"/>
                  <a:gd name="T12" fmla="*/ 32 w 268"/>
                  <a:gd name="T13" fmla="*/ 256 h 660"/>
                  <a:gd name="T14" fmla="*/ 22 w 268"/>
                  <a:gd name="T15" fmla="*/ 282 h 660"/>
                  <a:gd name="T16" fmla="*/ 24 w 268"/>
                  <a:gd name="T17" fmla="*/ 310 h 660"/>
                  <a:gd name="T18" fmla="*/ 20 w 268"/>
                  <a:gd name="T19" fmla="*/ 332 h 660"/>
                  <a:gd name="T20" fmla="*/ 20 w 268"/>
                  <a:gd name="T21" fmla="*/ 370 h 660"/>
                  <a:gd name="T22" fmla="*/ 18 w 268"/>
                  <a:gd name="T23" fmla="*/ 382 h 660"/>
                  <a:gd name="T24" fmla="*/ 22 w 268"/>
                  <a:gd name="T25" fmla="*/ 390 h 660"/>
                  <a:gd name="T26" fmla="*/ 20 w 268"/>
                  <a:gd name="T27" fmla="*/ 428 h 660"/>
                  <a:gd name="T28" fmla="*/ 10 w 268"/>
                  <a:gd name="T29" fmla="*/ 438 h 660"/>
                  <a:gd name="T30" fmla="*/ 2 w 268"/>
                  <a:gd name="T31" fmla="*/ 466 h 660"/>
                  <a:gd name="T32" fmla="*/ 2 w 268"/>
                  <a:gd name="T33" fmla="*/ 530 h 660"/>
                  <a:gd name="T34" fmla="*/ 2 w 268"/>
                  <a:gd name="T35" fmla="*/ 554 h 660"/>
                  <a:gd name="T36" fmla="*/ 54 w 268"/>
                  <a:gd name="T37" fmla="*/ 570 h 660"/>
                  <a:gd name="T38" fmla="*/ 56 w 268"/>
                  <a:gd name="T39" fmla="*/ 588 h 660"/>
                  <a:gd name="T40" fmla="*/ 114 w 268"/>
                  <a:gd name="T41" fmla="*/ 660 h 660"/>
                  <a:gd name="T42" fmla="*/ 106 w 268"/>
                  <a:gd name="T43" fmla="*/ 624 h 660"/>
                  <a:gd name="T44" fmla="*/ 82 w 268"/>
                  <a:gd name="T45" fmla="*/ 616 h 660"/>
                  <a:gd name="T46" fmla="*/ 56 w 268"/>
                  <a:gd name="T47" fmla="*/ 568 h 660"/>
                  <a:gd name="T48" fmla="*/ 54 w 268"/>
                  <a:gd name="T49" fmla="*/ 534 h 660"/>
                  <a:gd name="T50" fmla="*/ 78 w 268"/>
                  <a:gd name="T51" fmla="*/ 506 h 660"/>
                  <a:gd name="T52" fmla="*/ 92 w 268"/>
                  <a:gd name="T53" fmla="*/ 492 h 660"/>
                  <a:gd name="T54" fmla="*/ 96 w 268"/>
                  <a:gd name="T55" fmla="*/ 482 h 660"/>
                  <a:gd name="T56" fmla="*/ 96 w 268"/>
                  <a:gd name="T57" fmla="*/ 466 h 660"/>
                  <a:gd name="T58" fmla="*/ 82 w 268"/>
                  <a:gd name="T59" fmla="*/ 456 h 660"/>
                  <a:gd name="T60" fmla="*/ 74 w 268"/>
                  <a:gd name="T61" fmla="*/ 436 h 660"/>
                  <a:gd name="T62" fmla="*/ 82 w 268"/>
                  <a:gd name="T63" fmla="*/ 424 h 660"/>
                  <a:gd name="T64" fmla="*/ 88 w 268"/>
                  <a:gd name="T65" fmla="*/ 424 h 660"/>
                  <a:gd name="T66" fmla="*/ 124 w 268"/>
                  <a:gd name="T67" fmla="*/ 368 h 660"/>
                  <a:gd name="T68" fmla="*/ 112 w 268"/>
                  <a:gd name="T69" fmla="*/ 346 h 660"/>
                  <a:gd name="T70" fmla="*/ 112 w 268"/>
                  <a:gd name="T71" fmla="*/ 334 h 660"/>
                  <a:gd name="T72" fmla="*/ 142 w 268"/>
                  <a:gd name="T73" fmla="*/ 314 h 660"/>
                  <a:gd name="T74" fmla="*/ 148 w 268"/>
                  <a:gd name="T75" fmla="*/ 300 h 660"/>
                  <a:gd name="T76" fmla="*/ 164 w 268"/>
                  <a:gd name="T77" fmla="*/ 294 h 660"/>
                  <a:gd name="T78" fmla="*/ 210 w 268"/>
                  <a:gd name="T79" fmla="*/ 282 h 660"/>
                  <a:gd name="T80" fmla="*/ 218 w 268"/>
                  <a:gd name="T81" fmla="*/ 250 h 660"/>
                  <a:gd name="T82" fmla="*/ 206 w 268"/>
                  <a:gd name="T83" fmla="*/ 216 h 660"/>
                  <a:gd name="T84" fmla="*/ 200 w 268"/>
                  <a:gd name="T85" fmla="*/ 202 h 660"/>
                  <a:gd name="T86" fmla="*/ 200 w 268"/>
                  <a:gd name="T87" fmla="*/ 180 h 660"/>
                  <a:gd name="T88" fmla="*/ 214 w 268"/>
                  <a:gd name="T89" fmla="*/ 134 h 660"/>
                  <a:gd name="T90" fmla="*/ 220 w 268"/>
                  <a:gd name="T91" fmla="*/ 120 h 660"/>
                  <a:gd name="T92" fmla="*/ 230 w 268"/>
                  <a:gd name="T93" fmla="*/ 110 h 660"/>
                  <a:gd name="T94" fmla="*/ 262 w 268"/>
                  <a:gd name="T95" fmla="*/ 84 h 660"/>
                  <a:gd name="T96" fmla="*/ 268 w 268"/>
                  <a:gd name="T97" fmla="*/ 68 h 660"/>
                  <a:gd name="T98" fmla="*/ 262 w 268"/>
                  <a:gd name="T99" fmla="*/ 62 h 660"/>
                  <a:gd name="T100" fmla="*/ 258 w 268"/>
                  <a:gd name="T101" fmla="*/ 58 h 660"/>
                  <a:gd name="T102" fmla="*/ 252 w 268"/>
                  <a:gd name="T103" fmla="*/ 58 h 660"/>
                  <a:gd name="T104" fmla="*/ 250 w 268"/>
                  <a:gd name="T105" fmla="*/ 72 h 660"/>
                  <a:gd name="T106" fmla="*/ 246 w 268"/>
                  <a:gd name="T107" fmla="*/ 86 h 660"/>
                  <a:gd name="T108" fmla="*/ 176 w 268"/>
                  <a:gd name="T109" fmla="*/ 34 h 660"/>
                  <a:gd name="T110" fmla="*/ 146 w 268"/>
                  <a:gd name="T111" fmla="*/ 18 h 660"/>
                  <a:gd name="T112" fmla="*/ 144 w 268"/>
                  <a:gd name="T113" fmla="*/ 6 h 660"/>
                  <a:gd name="T114" fmla="*/ 138 w 268"/>
                  <a:gd name="T115" fmla="*/ 2 h 660"/>
                  <a:gd name="T116" fmla="*/ 120 w 268"/>
                  <a:gd name="T117" fmla="*/ 16 h 660"/>
                  <a:gd name="T118" fmla="*/ 118 w 268"/>
                  <a:gd name="T119" fmla="*/ 8 h 660"/>
                  <a:gd name="T120" fmla="*/ 94 w 268"/>
                  <a:gd name="T121" fmla="*/ 0 h 660"/>
                  <a:gd name="T122" fmla="*/ 86 w 268"/>
                  <a:gd name="T123" fmla="*/ 14 h 66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68"/>
                  <a:gd name="T187" fmla="*/ 0 h 660"/>
                  <a:gd name="T188" fmla="*/ 268 w 268"/>
                  <a:gd name="T189" fmla="*/ 660 h 66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68" h="660">
                    <a:moveTo>
                      <a:pt x="82" y="18"/>
                    </a:moveTo>
                    <a:lnTo>
                      <a:pt x="82" y="20"/>
                    </a:lnTo>
                    <a:lnTo>
                      <a:pt x="82" y="22"/>
                    </a:lnTo>
                    <a:lnTo>
                      <a:pt x="82" y="28"/>
                    </a:lnTo>
                    <a:lnTo>
                      <a:pt x="82" y="32"/>
                    </a:lnTo>
                    <a:lnTo>
                      <a:pt x="82" y="36"/>
                    </a:lnTo>
                    <a:lnTo>
                      <a:pt x="80" y="36"/>
                    </a:lnTo>
                    <a:lnTo>
                      <a:pt x="78" y="38"/>
                    </a:lnTo>
                    <a:lnTo>
                      <a:pt x="76" y="40"/>
                    </a:lnTo>
                    <a:lnTo>
                      <a:pt x="72" y="44"/>
                    </a:lnTo>
                    <a:lnTo>
                      <a:pt x="70" y="50"/>
                    </a:lnTo>
                    <a:lnTo>
                      <a:pt x="68" y="58"/>
                    </a:lnTo>
                    <a:lnTo>
                      <a:pt x="66" y="62"/>
                    </a:lnTo>
                    <a:lnTo>
                      <a:pt x="62" y="70"/>
                    </a:lnTo>
                    <a:lnTo>
                      <a:pt x="56" y="80"/>
                    </a:lnTo>
                    <a:lnTo>
                      <a:pt x="52" y="90"/>
                    </a:lnTo>
                    <a:lnTo>
                      <a:pt x="50" y="98"/>
                    </a:lnTo>
                    <a:lnTo>
                      <a:pt x="48" y="104"/>
                    </a:lnTo>
                    <a:lnTo>
                      <a:pt x="48" y="112"/>
                    </a:lnTo>
                    <a:lnTo>
                      <a:pt x="46" y="126"/>
                    </a:lnTo>
                    <a:lnTo>
                      <a:pt x="48" y="144"/>
                    </a:lnTo>
                    <a:lnTo>
                      <a:pt x="46" y="234"/>
                    </a:lnTo>
                    <a:lnTo>
                      <a:pt x="46" y="236"/>
                    </a:lnTo>
                    <a:lnTo>
                      <a:pt x="44" y="238"/>
                    </a:lnTo>
                    <a:lnTo>
                      <a:pt x="40" y="242"/>
                    </a:lnTo>
                    <a:lnTo>
                      <a:pt x="38" y="246"/>
                    </a:lnTo>
                    <a:lnTo>
                      <a:pt x="34" y="250"/>
                    </a:lnTo>
                    <a:lnTo>
                      <a:pt x="32" y="256"/>
                    </a:lnTo>
                    <a:lnTo>
                      <a:pt x="30" y="260"/>
                    </a:lnTo>
                    <a:lnTo>
                      <a:pt x="28" y="262"/>
                    </a:lnTo>
                    <a:lnTo>
                      <a:pt x="24" y="280"/>
                    </a:lnTo>
                    <a:lnTo>
                      <a:pt x="22" y="282"/>
                    </a:lnTo>
                    <a:lnTo>
                      <a:pt x="22" y="284"/>
                    </a:lnTo>
                    <a:lnTo>
                      <a:pt x="24" y="292"/>
                    </a:lnTo>
                    <a:lnTo>
                      <a:pt x="22" y="302"/>
                    </a:lnTo>
                    <a:lnTo>
                      <a:pt x="24" y="310"/>
                    </a:lnTo>
                    <a:lnTo>
                      <a:pt x="22" y="322"/>
                    </a:lnTo>
                    <a:lnTo>
                      <a:pt x="18" y="324"/>
                    </a:lnTo>
                    <a:lnTo>
                      <a:pt x="18" y="332"/>
                    </a:lnTo>
                    <a:lnTo>
                      <a:pt x="20" y="332"/>
                    </a:lnTo>
                    <a:lnTo>
                      <a:pt x="20" y="336"/>
                    </a:lnTo>
                    <a:lnTo>
                      <a:pt x="20" y="348"/>
                    </a:lnTo>
                    <a:lnTo>
                      <a:pt x="20" y="360"/>
                    </a:lnTo>
                    <a:lnTo>
                      <a:pt x="20" y="370"/>
                    </a:lnTo>
                    <a:lnTo>
                      <a:pt x="20" y="374"/>
                    </a:lnTo>
                    <a:lnTo>
                      <a:pt x="18" y="378"/>
                    </a:lnTo>
                    <a:lnTo>
                      <a:pt x="18" y="380"/>
                    </a:lnTo>
                    <a:lnTo>
                      <a:pt x="18" y="382"/>
                    </a:lnTo>
                    <a:lnTo>
                      <a:pt x="18" y="384"/>
                    </a:lnTo>
                    <a:lnTo>
                      <a:pt x="20" y="386"/>
                    </a:lnTo>
                    <a:lnTo>
                      <a:pt x="20" y="388"/>
                    </a:lnTo>
                    <a:lnTo>
                      <a:pt x="22" y="390"/>
                    </a:lnTo>
                    <a:lnTo>
                      <a:pt x="22" y="396"/>
                    </a:lnTo>
                    <a:lnTo>
                      <a:pt x="22" y="408"/>
                    </a:lnTo>
                    <a:lnTo>
                      <a:pt x="22" y="420"/>
                    </a:lnTo>
                    <a:lnTo>
                      <a:pt x="20" y="428"/>
                    </a:lnTo>
                    <a:lnTo>
                      <a:pt x="20" y="430"/>
                    </a:lnTo>
                    <a:lnTo>
                      <a:pt x="16" y="432"/>
                    </a:lnTo>
                    <a:lnTo>
                      <a:pt x="14" y="434"/>
                    </a:lnTo>
                    <a:lnTo>
                      <a:pt x="10" y="438"/>
                    </a:lnTo>
                    <a:lnTo>
                      <a:pt x="6" y="442"/>
                    </a:lnTo>
                    <a:lnTo>
                      <a:pt x="4" y="446"/>
                    </a:lnTo>
                    <a:lnTo>
                      <a:pt x="2" y="452"/>
                    </a:lnTo>
                    <a:lnTo>
                      <a:pt x="2" y="466"/>
                    </a:lnTo>
                    <a:lnTo>
                      <a:pt x="2" y="486"/>
                    </a:lnTo>
                    <a:lnTo>
                      <a:pt x="2" y="506"/>
                    </a:lnTo>
                    <a:lnTo>
                      <a:pt x="2" y="524"/>
                    </a:lnTo>
                    <a:lnTo>
                      <a:pt x="2" y="530"/>
                    </a:lnTo>
                    <a:lnTo>
                      <a:pt x="0" y="532"/>
                    </a:lnTo>
                    <a:lnTo>
                      <a:pt x="0" y="536"/>
                    </a:lnTo>
                    <a:lnTo>
                      <a:pt x="2" y="542"/>
                    </a:lnTo>
                    <a:lnTo>
                      <a:pt x="2" y="554"/>
                    </a:lnTo>
                    <a:lnTo>
                      <a:pt x="14" y="568"/>
                    </a:lnTo>
                    <a:lnTo>
                      <a:pt x="52" y="568"/>
                    </a:lnTo>
                    <a:lnTo>
                      <a:pt x="54" y="568"/>
                    </a:lnTo>
                    <a:lnTo>
                      <a:pt x="54" y="570"/>
                    </a:lnTo>
                    <a:lnTo>
                      <a:pt x="54" y="572"/>
                    </a:lnTo>
                    <a:lnTo>
                      <a:pt x="54" y="574"/>
                    </a:lnTo>
                    <a:lnTo>
                      <a:pt x="54" y="580"/>
                    </a:lnTo>
                    <a:lnTo>
                      <a:pt x="56" y="588"/>
                    </a:lnTo>
                    <a:lnTo>
                      <a:pt x="56" y="612"/>
                    </a:lnTo>
                    <a:lnTo>
                      <a:pt x="60" y="638"/>
                    </a:lnTo>
                    <a:lnTo>
                      <a:pt x="100" y="640"/>
                    </a:lnTo>
                    <a:lnTo>
                      <a:pt x="114" y="660"/>
                    </a:lnTo>
                    <a:lnTo>
                      <a:pt x="116" y="654"/>
                    </a:lnTo>
                    <a:lnTo>
                      <a:pt x="118" y="648"/>
                    </a:lnTo>
                    <a:lnTo>
                      <a:pt x="118" y="638"/>
                    </a:lnTo>
                    <a:lnTo>
                      <a:pt x="106" y="624"/>
                    </a:lnTo>
                    <a:lnTo>
                      <a:pt x="94" y="614"/>
                    </a:lnTo>
                    <a:lnTo>
                      <a:pt x="92" y="616"/>
                    </a:lnTo>
                    <a:lnTo>
                      <a:pt x="88" y="616"/>
                    </a:lnTo>
                    <a:lnTo>
                      <a:pt x="82" y="616"/>
                    </a:lnTo>
                    <a:lnTo>
                      <a:pt x="74" y="612"/>
                    </a:lnTo>
                    <a:lnTo>
                      <a:pt x="66" y="604"/>
                    </a:lnTo>
                    <a:lnTo>
                      <a:pt x="60" y="590"/>
                    </a:lnTo>
                    <a:lnTo>
                      <a:pt x="56" y="568"/>
                    </a:lnTo>
                    <a:lnTo>
                      <a:pt x="56" y="564"/>
                    </a:lnTo>
                    <a:lnTo>
                      <a:pt x="54" y="554"/>
                    </a:lnTo>
                    <a:lnTo>
                      <a:pt x="52" y="544"/>
                    </a:lnTo>
                    <a:lnTo>
                      <a:pt x="54" y="534"/>
                    </a:lnTo>
                    <a:lnTo>
                      <a:pt x="62" y="526"/>
                    </a:lnTo>
                    <a:lnTo>
                      <a:pt x="74" y="508"/>
                    </a:lnTo>
                    <a:lnTo>
                      <a:pt x="78" y="506"/>
                    </a:lnTo>
                    <a:lnTo>
                      <a:pt x="80" y="502"/>
                    </a:lnTo>
                    <a:lnTo>
                      <a:pt x="84" y="500"/>
                    </a:lnTo>
                    <a:lnTo>
                      <a:pt x="88" y="496"/>
                    </a:lnTo>
                    <a:lnTo>
                      <a:pt x="92" y="492"/>
                    </a:lnTo>
                    <a:lnTo>
                      <a:pt x="94" y="490"/>
                    </a:lnTo>
                    <a:lnTo>
                      <a:pt x="94" y="486"/>
                    </a:lnTo>
                    <a:lnTo>
                      <a:pt x="94" y="484"/>
                    </a:lnTo>
                    <a:lnTo>
                      <a:pt x="96" y="482"/>
                    </a:lnTo>
                    <a:lnTo>
                      <a:pt x="96" y="478"/>
                    </a:lnTo>
                    <a:lnTo>
                      <a:pt x="96" y="474"/>
                    </a:lnTo>
                    <a:lnTo>
                      <a:pt x="96" y="470"/>
                    </a:lnTo>
                    <a:lnTo>
                      <a:pt x="96" y="466"/>
                    </a:lnTo>
                    <a:lnTo>
                      <a:pt x="94" y="462"/>
                    </a:lnTo>
                    <a:lnTo>
                      <a:pt x="90" y="460"/>
                    </a:lnTo>
                    <a:lnTo>
                      <a:pt x="86" y="458"/>
                    </a:lnTo>
                    <a:lnTo>
                      <a:pt x="82" y="456"/>
                    </a:lnTo>
                    <a:lnTo>
                      <a:pt x="78" y="452"/>
                    </a:lnTo>
                    <a:lnTo>
                      <a:pt x="76" y="448"/>
                    </a:lnTo>
                    <a:lnTo>
                      <a:pt x="74" y="444"/>
                    </a:lnTo>
                    <a:lnTo>
                      <a:pt x="74" y="436"/>
                    </a:lnTo>
                    <a:lnTo>
                      <a:pt x="74" y="432"/>
                    </a:lnTo>
                    <a:lnTo>
                      <a:pt x="76" y="428"/>
                    </a:lnTo>
                    <a:lnTo>
                      <a:pt x="78" y="426"/>
                    </a:lnTo>
                    <a:lnTo>
                      <a:pt x="82" y="424"/>
                    </a:lnTo>
                    <a:lnTo>
                      <a:pt x="84" y="424"/>
                    </a:lnTo>
                    <a:lnTo>
                      <a:pt x="86" y="424"/>
                    </a:lnTo>
                    <a:lnTo>
                      <a:pt x="88" y="424"/>
                    </a:lnTo>
                    <a:lnTo>
                      <a:pt x="104" y="402"/>
                    </a:lnTo>
                    <a:lnTo>
                      <a:pt x="112" y="382"/>
                    </a:lnTo>
                    <a:lnTo>
                      <a:pt x="112" y="370"/>
                    </a:lnTo>
                    <a:lnTo>
                      <a:pt x="124" y="368"/>
                    </a:lnTo>
                    <a:lnTo>
                      <a:pt x="124" y="354"/>
                    </a:lnTo>
                    <a:lnTo>
                      <a:pt x="112" y="348"/>
                    </a:lnTo>
                    <a:lnTo>
                      <a:pt x="112" y="346"/>
                    </a:lnTo>
                    <a:lnTo>
                      <a:pt x="110" y="344"/>
                    </a:lnTo>
                    <a:lnTo>
                      <a:pt x="110" y="340"/>
                    </a:lnTo>
                    <a:lnTo>
                      <a:pt x="110" y="336"/>
                    </a:lnTo>
                    <a:lnTo>
                      <a:pt x="112" y="334"/>
                    </a:lnTo>
                    <a:lnTo>
                      <a:pt x="114" y="332"/>
                    </a:lnTo>
                    <a:lnTo>
                      <a:pt x="118" y="332"/>
                    </a:lnTo>
                    <a:lnTo>
                      <a:pt x="138" y="334"/>
                    </a:lnTo>
                    <a:lnTo>
                      <a:pt x="142" y="314"/>
                    </a:lnTo>
                    <a:lnTo>
                      <a:pt x="142" y="312"/>
                    </a:lnTo>
                    <a:lnTo>
                      <a:pt x="144" y="310"/>
                    </a:lnTo>
                    <a:lnTo>
                      <a:pt x="144" y="306"/>
                    </a:lnTo>
                    <a:lnTo>
                      <a:pt x="148" y="300"/>
                    </a:lnTo>
                    <a:lnTo>
                      <a:pt x="150" y="296"/>
                    </a:lnTo>
                    <a:lnTo>
                      <a:pt x="154" y="294"/>
                    </a:lnTo>
                    <a:lnTo>
                      <a:pt x="160" y="292"/>
                    </a:lnTo>
                    <a:lnTo>
                      <a:pt x="164" y="294"/>
                    </a:lnTo>
                    <a:lnTo>
                      <a:pt x="172" y="294"/>
                    </a:lnTo>
                    <a:lnTo>
                      <a:pt x="184" y="294"/>
                    </a:lnTo>
                    <a:lnTo>
                      <a:pt x="198" y="290"/>
                    </a:lnTo>
                    <a:lnTo>
                      <a:pt x="210" y="282"/>
                    </a:lnTo>
                    <a:lnTo>
                      <a:pt x="218" y="266"/>
                    </a:lnTo>
                    <a:lnTo>
                      <a:pt x="220" y="262"/>
                    </a:lnTo>
                    <a:lnTo>
                      <a:pt x="220" y="256"/>
                    </a:lnTo>
                    <a:lnTo>
                      <a:pt x="218" y="250"/>
                    </a:lnTo>
                    <a:lnTo>
                      <a:pt x="216" y="242"/>
                    </a:lnTo>
                    <a:lnTo>
                      <a:pt x="214" y="234"/>
                    </a:lnTo>
                    <a:lnTo>
                      <a:pt x="208" y="218"/>
                    </a:lnTo>
                    <a:lnTo>
                      <a:pt x="206" y="216"/>
                    </a:lnTo>
                    <a:lnTo>
                      <a:pt x="206" y="214"/>
                    </a:lnTo>
                    <a:lnTo>
                      <a:pt x="204" y="210"/>
                    </a:lnTo>
                    <a:lnTo>
                      <a:pt x="202" y="206"/>
                    </a:lnTo>
                    <a:lnTo>
                      <a:pt x="200" y="202"/>
                    </a:lnTo>
                    <a:lnTo>
                      <a:pt x="200" y="196"/>
                    </a:lnTo>
                    <a:lnTo>
                      <a:pt x="202" y="194"/>
                    </a:lnTo>
                    <a:lnTo>
                      <a:pt x="202" y="190"/>
                    </a:lnTo>
                    <a:lnTo>
                      <a:pt x="200" y="180"/>
                    </a:lnTo>
                    <a:lnTo>
                      <a:pt x="200" y="168"/>
                    </a:lnTo>
                    <a:lnTo>
                      <a:pt x="200" y="158"/>
                    </a:lnTo>
                    <a:lnTo>
                      <a:pt x="202" y="152"/>
                    </a:lnTo>
                    <a:lnTo>
                      <a:pt x="214" y="134"/>
                    </a:lnTo>
                    <a:lnTo>
                      <a:pt x="214" y="132"/>
                    </a:lnTo>
                    <a:lnTo>
                      <a:pt x="214" y="128"/>
                    </a:lnTo>
                    <a:lnTo>
                      <a:pt x="218" y="124"/>
                    </a:lnTo>
                    <a:lnTo>
                      <a:pt x="220" y="120"/>
                    </a:lnTo>
                    <a:lnTo>
                      <a:pt x="224" y="116"/>
                    </a:lnTo>
                    <a:lnTo>
                      <a:pt x="228" y="112"/>
                    </a:lnTo>
                    <a:lnTo>
                      <a:pt x="230" y="110"/>
                    </a:lnTo>
                    <a:lnTo>
                      <a:pt x="238" y="104"/>
                    </a:lnTo>
                    <a:lnTo>
                      <a:pt x="246" y="98"/>
                    </a:lnTo>
                    <a:lnTo>
                      <a:pt x="254" y="90"/>
                    </a:lnTo>
                    <a:lnTo>
                      <a:pt x="262" y="84"/>
                    </a:lnTo>
                    <a:lnTo>
                      <a:pt x="264" y="82"/>
                    </a:lnTo>
                    <a:lnTo>
                      <a:pt x="266" y="76"/>
                    </a:lnTo>
                    <a:lnTo>
                      <a:pt x="268" y="72"/>
                    </a:lnTo>
                    <a:lnTo>
                      <a:pt x="268" y="68"/>
                    </a:lnTo>
                    <a:lnTo>
                      <a:pt x="268" y="64"/>
                    </a:lnTo>
                    <a:lnTo>
                      <a:pt x="266" y="62"/>
                    </a:lnTo>
                    <a:lnTo>
                      <a:pt x="264" y="62"/>
                    </a:lnTo>
                    <a:lnTo>
                      <a:pt x="262" y="62"/>
                    </a:lnTo>
                    <a:lnTo>
                      <a:pt x="262" y="60"/>
                    </a:lnTo>
                    <a:lnTo>
                      <a:pt x="260" y="60"/>
                    </a:lnTo>
                    <a:lnTo>
                      <a:pt x="258" y="60"/>
                    </a:lnTo>
                    <a:lnTo>
                      <a:pt x="258" y="58"/>
                    </a:lnTo>
                    <a:lnTo>
                      <a:pt x="258" y="56"/>
                    </a:lnTo>
                    <a:lnTo>
                      <a:pt x="260" y="56"/>
                    </a:lnTo>
                    <a:lnTo>
                      <a:pt x="252" y="58"/>
                    </a:lnTo>
                    <a:lnTo>
                      <a:pt x="252" y="60"/>
                    </a:lnTo>
                    <a:lnTo>
                      <a:pt x="250" y="66"/>
                    </a:lnTo>
                    <a:lnTo>
                      <a:pt x="250" y="70"/>
                    </a:lnTo>
                    <a:lnTo>
                      <a:pt x="250" y="72"/>
                    </a:lnTo>
                    <a:lnTo>
                      <a:pt x="250" y="74"/>
                    </a:lnTo>
                    <a:lnTo>
                      <a:pt x="248" y="78"/>
                    </a:lnTo>
                    <a:lnTo>
                      <a:pt x="246" y="82"/>
                    </a:lnTo>
                    <a:lnTo>
                      <a:pt x="246" y="86"/>
                    </a:lnTo>
                    <a:lnTo>
                      <a:pt x="246" y="88"/>
                    </a:lnTo>
                    <a:lnTo>
                      <a:pt x="194" y="88"/>
                    </a:lnTo>
                    <a:lnTo>
                      <a:pt x="210" y="52"/>
                    </a:lnTo>
                    <a:lnTo>
                      <a:pt x="176" y="34"/>
                    </a:lnTo>
                    <a:lnTo>
                      <a:pt x="170" y="28"/>
                    </a:lnTo>
                    <a:lnTo>
                      <a:pt x="154" y="22"/>
                    </a:lnTo>
                    <a:lnTo>
                      <a:pt x="150" y="20"/>
                    </a:lnTo>
                    <a:lnTo>
                      <a:pt x="146" y="18"/>
                    </a:lnTo>
                    <a:lnTo>
                      <a:pt x="144" y="16"/>
                    </a:lnTo>
                    <a:lnTo>
                      <a:pt x="144" y="14"/>
                    </a:lnTo>
                    <a:lnTo>
                      <a:pt x="144" y="10"/>
                    </a:lnTo>
                    <a:lnTo>
                      <a:pt x="144" y="6"/>
                    </a:lnTo>
                    <a:lnTo>
                      <a:pt x="142" y="4"/>
                    </a:lnTo>
                    <a:lnTo>
                      <a:pt x="140" y="2"/>
                    </a:lnTo>
                    <a:lnTo>
                      <a:pt x="138" y="2"/>
                    </a:lnTo>
                    <a:lnTo>
                      <a:pt x="134" y="0"/>
                    </a:lnTo>
                    <a:lnTo>
                      <a:pt x="132" y="2"/>
                    </a:lnTo>
                    <a:lnTo>
                      <a:pt x="130" y="4"/>
                    </a:lnTo>
                    <a:lnTo>
                      <a:pt x="120" y="16"/>
                    </a:lnTo>
                    <a:lnTo>
                      <a:pt x="120" y="14"/>
                    </a:lnTo>
                    <a:lnTo>
                      <a:pt x="120" y="12"/>
                    </a:lnTo>
                    <a:lnTo>
                      <a:pt x="118" y="8"/>
                    </a:lnTo>
                    <a:lnTo>
                      <a:pt x="116" y="6"/>
                    </a:lnTo>
                    <a:lnTo>
                      <a:pt x="114" y="4"/>
                    </a:lnTo>
                    <a:lnTo>
                      <a:pt x="108" y="4"/>
                    </a:lnTo>
                    <a:lnTo>
                      <a:pt x="94" y="0"/>
                    </a:lnTo>
                    <a:lnTo>
                      <a:pt x="94" y="2"/>
                    </a:lnTo>
                    <a:lnTo>
                      <a:pt x="92" y="6"/>
                    </a:lnTo>
                    <a:lnTo>
                      <a:pt x="90" y="10"/>
                    </a:lnTo>
                    <a:lnTo>
                      <a:pt x="86" y="14"/>
                    </a:lnTo>
                    <a:lnTo>
                      <a:pt x="82" y="18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2400"/>
              </a:p>
            </p:txBody>
          </p:sp>
          <p:sp>
            <p:nvSpPr>
              <p:cNvPr id="51" name="Freeform 333"/>
              <p:cNvSpPr>
                <a:spLocks/>
              </p:cNvSpPr>
              <p:nvPr/>
            </p:nvSpPr>
            <p:spPr bwMode="gray">
              <a:xfrm>
                <a:off x="1646" y="3125"/>
                <a:ext cx="165" cy="756"/>
              </a:xfrm>
              <a:custGeom>
                <a:avLst/>
                <a:gdLst>
                  <a:gd name="T0" fmla="*/ 130 w 150"/>
                  <a:gd name="T1" fmla="*/ 742 h 756"/>
                  <a:gd name="T2" fmla="*/ 102 w 150"/>
                  <a:gd name="T3" fmla="*/ 748 h 756"/>
                  <a:gd name="T4" fmla="*/ 92 w 150"/>
                  <a:gd name="T5" fmla="*/ 748 h 756"/>
                  <a:gd name="T6" fmla="*/ 54 w 150"/>
                  <a:gd name="T7" fmla="*/ 716 h 756"/>
                  <a:gd name="T8" fmla="*/ 70 w 150"/>
                  <a:gd name="T9" fmla="*/ 688 h 756"/>
                  <a:gd name="T10" fmla="*/ 58 w 150"/>
                  <a:gd name="T11" fmla="*/ 678 h 756"/>
                  <a:gd name="T12" fmla="*/ 42 w 150"/>
                  <a:gd name="T13" fmla="*/ 678 h 756"/>
                  <a:gd name="T14" fmla="*/ 34 w 150"/>
                  <a:gd name="T15" fmla="*/ 686 h 756"/>
                  <a:gd name="T16" fmla="*/ 0 w 150"/>
                  <a:gd name="T17" fmla="*/ 622 h 756"/>
                  <a:gd name="T18" fmla="*/ 8 w 150"/>
                  <a:gd name="T19" fmla="*/ 540 h 756"/>
                  <a:gd name="T20" fmla="*/ 30 w 150"/>
                  <a:gd name="T21" fmla="*/ 452 h 756"/>
                  <a:gd name="T22" fmla="*/ 28 w 150"/>
                  <a:gd name="T23" fmla="*/ 398 h 756"/>
                  <a:gd name="T24" fmla="*/ 48 w 150"/>
                  <a:gd name="T25" fmla="*/ 368 h 756"/>
                  <a:gd name="T26" fmla="*/ 46 w 150"/>
                  <a:gd name="T27" fmla="*/ 336 h 756"/>
                  <a:gd name="T28" fmla="*/ 38 w 150"/>
                  <a:gd name="T29" fmla="*/ 352 h 756"/>
                  <a:gd name="T30" fmla="*/ 36 w 150"/>
                  <a:gd name="T31" fmla="*/ 372 h 756"/>
                  <a:gd name="T32" fmla="*/ 30 w 150"/>
                  <a:gd name="T33" fmla="*/ 380 h 756"/>
                  <a:gd name="T34" fmla="*/ 50 w 150"/>
                  <a:gd name="T35" fmla="*/ 260 h 756"/>
                  <a:gd name="T36" fmla="*/ 56 w 150"/>
                  <a:gd name="T37" fmla="*/ 214 h 756"/>
                  <a:gd name="T38" fmla="*/ 66 w 150"/>
                  <a:gd name="T39" fmla="*/ 184 h 756"/>
                  <a:gd name="T40" fmla="*/ 66 w 150"/>
                  <a:gd name="T41" fmla="*/ 166 h 756"/>
                  <a:gd name="T42" fmla="*/ 68 w 150"/>
                  <a:gd name="T43" fmla="*/ 150 h 756"/>
                  <a:gd name="T44" fmla="*/ 70 w 150"/>
                  <a:gd name="T45" fmla="*/ 134 h 756"/>
                  <a:gd name="T46" fmla="*/ 68 w 150"/>
                  <a:gd name="T47" fmla="*/ 110 h 756"/>
                  <a:gd name="T48" fmla="*/ 72 w 150"/>
                  <a:gd name="T49" fmla="*/ 88 h 756"/>
                  <a:gd name="T50" fmla="*/ 64 w 150"/>
                  <a:gd name="T51" fmla="*/ 30 h 756"/>
                  <a:gd name="T52" fmla="*/ 46 w 150"/>
                  <a:gd name="T53" fmla="*/ 10 h 756"/>
                  <a:gd name="T54" fmla="*/ 60 w 150"/>
                  <a:gd name="T55" fmla="*/ 6 h 756"/>
                  <a:gd name="T56" fmla="*/ 74 w 150"/>
                  <a:gd name="T57" fmla="*/ 8 h 756"/>
                  <a:gd name="T58" fmla="*/ 100 w 150"/>
                  <a:gd name="T59" fmla="*/ 46 h 756"/>
                  <a:gd name="T60" fmla="*/ 110 w 150"/>
                  <a:gd name="T61" fmla="*/ 106 h 756"/>
                  <a:gd name="T62" fmla="*/ 116 w 150"/>
                  <a:gd name="T63" fmla="*/ 108 h 756"/>
                  <a:gd name="T64" fmla="*/ 118 w 150"/>
                  <a:gd name="T65" fmla="*/ 116 h 756"/>
                  <a:gd name="T66" fmla="*/ 114 w 150"/>
                  <a:gd name="T67" fmla="*/ 126 h 756"/>
                  <a:gd name="T68" fmla="*/ 104 w 150"/>
                  <a:gd name="T69" fmla="*/ 146 h 756"/>
                  <a:gd name="T70" fmla="*/ 88 w 150"/>
                  <a:gd name="T71" fmla="*/ 178 h 756"/>
                  <a:gd name="T72" fmla="*/ 82 w 150"/>
                  <a:gd name="T73" fmla="*/ 214 h 756"/>
                  <a:gd name="T74" fmla="*/ 80 w 150"/>
                  <a:gd name="T75" fmla="*/ 326 h 756"/>
                  <a:gd name="T76" fmla="*/ 68 w 150"/>
                  <a:gd name="T77" fmla="*/ 344 h 756"/>
                  <a:gd name="T78" fmla="*/ 58 w 150"/>
                  <a:gd name="T79" fmla="*/ 370 h 756"/>
                  <a:gd name="T80" fmla="*/ 60 w 150"/>
                  <a:gd name="T81" fmla="*/ 398 h 756"/>
                  <a:gd name="T82" fmla="*/ 56 w 150"/>
                  <a:gd name="T83" fmla="*/ 420 h 756"/>
                  <a:gd name="T84" fmla="*/ 56 w 150"/>
                  <a:gd name="T85" fmla="*/ 458 h 756"/>
                  <a:gd name="T86" fmla="*/ 54 w 150"/>
                  <a:gd name="T87" fmla="*/ 470 h 756"/>
                  <a:gd name="T88" fmla="*/ 58 w 150"/>
                  <a:gd name="T89" fmla="*/ 478 h 756"/>
                  <a:gd name="T90" fmla="*/ 56 w 150"/>
                  <a:gd name="T91" fmla="*/ 516 h 756"/>
                  <a:gd name="T92" fmla="*/ 46 w 150"/>
                  <a:gd name="T93" fmla="*/ 526 h 756"/>
                  <a:gd name="T94" fmla="*/ 38 w 150"/>
                  <a:gd name="T95" fmla="*/ 554 h 756"/>
                  <a:gd name="T96" fmla="*/ 38 w 150"/>
                  <a:gd name="T97" fmla="*/ 618 h 756"/>
                  <a:gd name="T98" fmla="*/ 38 w 150"/>
                  <a:gd name="T99" fmla="*/ 642 h 756"/>
                  <a:gd name="T100" fmla="*/ 90 w 150"/>
                  <a:gd name="T101" fmla="*/ 658 h 756"/>
                  <a:gd name="T102" fmla="*/ 92 w 150"/>
                  <a:gd name="T103" fmla="*/ 676 h 756"/>
                  <a:gd name="T104" fmla="*/ 150 w 150"/>
                  <a:gd name="T105" fmla="*/ 748 h 75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50"/>
                  <a:gd name="T160" fmla="*/ 0 h 756"/>
                  <a:gd name="T161" fmla="*/ 150 w 150"/>
                  <a:gd name="T162" fmla="*/ 756 h 75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50" h="756">
                    <a:moveTo>
                      <a:pt x="150" y="748"/>
                    </a:moveTo>
                    <a:lnTo>
                      <a:pt x="144" y="752"/>
                    </a:lnTo>
                    <a:lnTo>
                      <a:pt x="136" y="748"/>
                    </a:lnTo>
                    <a:lnTo>
                      <a:pt x="130" y="742"/>
                    </a:lnTo>
                    <a:lnTo>
                      <a:pt x="122" y="744"/>
                    </a:lnTo>
                    <a:lnTo>
                      <a:pt x="112" y="750"/>
                    </a:lnTo>
                    <a:lnTo>
                      <a:pt x="106" y="756"/>
                    </a:lnTo>
                    <a:lnTo>
                      <a:pt x="102" y="748"/>
                    </a:lnTo>
                    <a:lnTo>
                      <a:pt x="104" y="738"/>
                    </a:lnTo>
                    <a:lnTo>
                      <a:pt x="102" y="732"/>
                    </a:lnTo>
                    <a:lnTo>
                      <a:pt x="92" y="736"/>
                    </a:lnTo>
                    <a:lnTo>
                      <a:pt x="92" y="748"/>
                    </a:lnTo>
                    <a:lnTo>
                      <a:pt x="76" y="748"/>
                    </a:lnTo>
                    <a:lnTo>
                      <a:pt x="70" y="728"/>
                    </a:lnTo>
                    <a:lnTo>
                      <a:pt x="54" y="730"/>
                    </a:lnTo>
                    <a:lnTo>
                      <a:pt x="54" y="716"/>
                    </a:lnTo>
                    <a:lnTo>
                      <a:pt x="66" y="712"/>
                    </a:lnTo>
                    <a:lnTo>
                      <a:pt x="72" y="694"/>
                    </a:lnTo>
                    <a:lnTo>
                      <a:pt x="72" y="690"/>
                    </a:lnTo>
                    <a:lnTo>
                      <a:pt x="70" y="688"/>
                    </a:lnTo>
                    <a:lnTo>
                      <a:pt x="66" y="684"/>
                    </a:lnTo>
                    <a:lnTo>
                      <a:pt x="62" y="682"/>
                    </a:lnTo>
                    <a:lnTo>
                      <a:pt x="60" y="680"/>
                    </a:lnTo>
                    <a:lnTo>
                      <a:pt x="58" y="678"/>
                    </a:lnTo>
                    <a:lnTo>
                      <a:pt x="56" y="676"/>
                    </a:lnTo>
                    <a:lnTo>
                      <a:pt x="50" y="676"/>
                    </a:lnTo>
                    <a:lnTo>
                      <a:pt x="46" y="676"/>
                    </a:lnTo>
                    <a:lnTo>
                      <a:pt x="42" y="678"/>
                    </a:lnTo>
                    <a:lnTo>
                      <a:pt x="38" y="680"/>
                    </a:lnTo>
                    <a:lnTo>
                      <a:pt x="36" y="682"/>
                    </a:lnTo>
                    <a:lnTo>
                      <a:pt x="34" y="684"/>
                    </a:lnTo>
                    <a:lnTo>
                      <a:pt x="34" y="686"/>
                    </a:lnTo>
                    <a:lnTo>
                      <a:pt x="2" y="654"/>
                    </a:lnTo>
                    <a:lnTo>
                      <a:pt x="0" y="642"/>
                    </a:lnTo>
                    <a:lnTo>
                      <a:pt x="0" y="622"/>
                    </a:lnTo>
                    <a:lnTo>
                      <a:pt x="0" y="600"/>
                    </a:lnTo>
                    <a:lnTo>
                      <a:pt x="4" y="576"/>
                    </a:lnTo>
                    <a:lnTo>
                      <a:pt x="6" y="554"/>
                    </a:lnTo>
                    <a:lnTo>
                      <a:pt x="8" y="540"/>
                    </a:lnTo>
                    <a:lnTo>
                      <a:pt x="8" y="534"/>
                    </a:lnTo>
                    <a:lnTo>
                      <a:pt x="26" y="510"/>
                    </a:lnTo>
                    <a:lnTo>
                      <a:pt x="30" y="484"/>
                    </a:lnTo>
                    <a:lnTo>
                      <a:pt x="30" y="452"/>
                    </a:lnTo>
                    <a:lnTo>
                      <a:pt x="16" y="432"/>
                    </a:lnTo>
                    <a:lnTo>
                      <a:pt x="34" y="414"/>
                    </a:lnTo>
                    <a:lnTo>
                      <a:pt x="36" y="398"/>
                    </a:lnTo>
                    <a:lnTo>
                      <a:pt x="28" y="398"/>
                    </a:lnTo>
                    <a:lnTo>
                      <a:pt x="32" y="388"/>
                    </a:lnTo>
                    <a:lnTo>
                      <a:pt x="38" y="388"/>
                    </a:lnTo>
                    <a:lnTo>
                      <a:pt x="46" y="384"/>
                    </a:lnTo>
                    <a:lnTo>
                      <a:pt x="48" y="368"/>
                    </a:lnTo>
                    <a:lnTo>
                      <a:pt x="48" y="358"/>
                    </a:lnTo>
                    <a:lnTo>
                      <a:pt x="50" y="348"/>
                    </a:lnTo>
                    <a:lnTo>
                      <a:pt x="54" y="332"/>
                    </a:lnTo>
                    <a:lnTo>
                      <a:pt x="46" y="336"/>
                    </a:lnTo>
                    <a:lnTo>
                      <a:pt x="42" y="344"/>
                    </a:lnTo>
                    <a:lnTo>
                      <a:pt x="40" y="346"/>
                    </a:lnTo>
                    <a:lnTo>
                      <a:pt x="40" y="348"/>
                    </a:lnTo>
                    <a:lnTo>
                      <a:pt x="38" y="352"/>
                    </a:lnTo>
                    <a:lnTo>
                      <a:pt x="38" y="356"/>
                    </a:lnTo>
                    <a:lnTo>
                      <a:pt x="38" y="362"/>
                    </a:lnTo>
                    <a:lnTo>
                      <a:pt x="38" y="368"/>
                    </a:lnTo>
                    <a:lnTo>
                      <a:pt x="36" y="372"/>
                    </a:lnTo>
                    <a:lnTo>
                      <a:pt x="34" y="376"/>
                    </a:lnTo>
                    <a:lnTo>
                      <a:pt x="32" y="378"/>
                    </a:lnTo>
                    <a:lnTo>
                      <a:pt x="30" y="378"/>
                    </a:lnTo>
                    <a:lnTo>
                      <a:pt x="30" y="380"/>
                    </a:lnTo>
                    <a:lnTo>
                      <a:pt x="28" y="352"/>
                    </a:lnTo>
                    <a:lnTo>
                      <a:pt x="40" y="314"/>
                    </a:lnTo>
                    <a:lnTo>
                      <a:pt x="46" y="282"/>
                    </a:lnTo>
                    <a:lnTo>
                      <a:pt x="50" y="260"/>
                    </a:lnTo>
                    <a:lnTo>
                      <a:pt x="50" y="244"/>
                    </a:lnTo>
                    <a:lnTo>
                      <a:pt x="50" y="240"/>
                    </a:lnTo>
                    <a:lnTo>
                      <a:pt x="50" y="228"/>
                    </a:lnTo>
                    <a:lnTo>
                      <a:pt x="56" y="214"/>
                    </a:lnTo>
                    <a:lnTo>
                      <a:pt x="60" y="200"/>
                    </a:lnTo>
                    <a:lnTo>
                      <a:pt x="64" y="190"/>
                    </a:lnTo>
                    <a:lnTo>
                      <a:pt x="66" y="186"/>
                    </a:lnTo>
                    <a:lnTo>
                      <a:pt x="66" y="184"/>
                    </a:lnTo>
                    <a:lnTo>
                      <a:pt x="66" y="182"/>
                    </a:lnTo>
                    <a:lnTo>
                      <a:pt x="66" y="176"/>
                    </a:lnTo>
                    <a:lnTo>
                      <a:pt x="66" y="172"/>
                    </a:lnTo>
                    <a:lnTo>
                      <a:pt x="66" y="166"/>
                    </a:lnTo>
                    <a:lnTo>
                      <a:pt x="66" y="164"/>
                    </a:lnTo>
                    <a:lnTo>
                      <a:pt x="68" y="160"/>
                    </a:lnTo>
                    <a:lnTo>
                      <a:pt x="68" y="154"/>
                    </a:lnTo>
                    <a:lnTo>
                      <a:pt x="68" y="150"/>
                    </a:lnTo>
                    <a:lnTo>
                      <a:pt x="70" y="146"/>
                    </a:lnTo>
                    <a:lnTo>
                      <a:pt x="70" y="142"/>
                    </a:lnTo>
                    <a:lnTo>
                      <a:pt x="70" y="140"/>
                    </a:lnTo>
                    <a:lnTo>
                      <a:pt x="70" y="134"/>
                    </a:lnTo>
                    <a:lnTo>
                      <a:pt x="70" y="128"/>
                    </a:lnTo>
                    <a:lnTo>
                      <a:pt x="70" y="122"/>
                    </a:lnTo>
                    <a:lnTo>
                      <a:pt x="70" y="116"/>
                    </a:lnTo>
                    <a:lnTo>
                      <a:pt x="68" y="110"/>
                    </a:lnTo>
                    <a:lnTo>
                      <a:pt x="70" y="106"/>
                    </a:lnTo>
                    <a:lnTo>
                      <a:pt x="70" y="100"/>
                    </a:lnTo>
                    <a:lnTo>
                      <a:pt x="72" y="96"/>
                    </a:lnTo>
                    <a:lnTo>
                      <a:pt x="72" y="88"/>
                    </a:lnTo>
                    <a:lnTo>
                      <a:pt x="74" y="74"/>
                    </a:lnTo>
                    <a:lnTo>
                      <a:pt x="72" y="56"/>
                    </a:lnTo>
                    <a:lnTo>
                      <a:pt x="68" y="36"/>
                    </a:lnTo>
                    <a:lnTo>
                      <a:pt x="64" y="30"/>
                    </a:lnTo>
                    <a:lnTo>
                      <a:pt x="60" y="22"/>
                    </a:lnTo>
                    <a:lnTo>
                      <a:pt x="54" y="16"/>
                    </a:lnTo>
                    <a:lnTo>
                      <a:pt x="48" y="12"/>
                    </a:lnTo>
                    <a:lnTo>
                      <a:pt x="46" y="10"/>
                    </a:lnTo>
                    <a:lnTo>
                      <a:pt x="50" y="8"/>
                    </a:lnTo>
                    <a:lnTo>
                      <a:pt x="54" y="8"/>
                    </a:lnTo>
                    <a:lnTo>
                      <a:pt x="60" y="6"/>
                    </a:lnTo>
                    <a:lnTo>
                      <a:pt x="66" y="2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4" y="8"/>
                    </a:lnTo>
                    <a:lnTo>
                      <a:pt x="80" y="18"/>
                    </a:lnTo>
                    <a:lnTo>
                      <a:pt x="90" y="34"/>
                    </a:lnTo>
                    <a:lnTo>
                      <a:pt x="98" y="46"/>
                    </a:lnTo>
                    <a:lnTo>
                      <a:pt x="100" y="46"/>
                    </a:lnTo>
                    <a:lnTo>
                      <a:pt x="100" y="48"/>
                    </a:lnTo>
                    <a:lnTo>
                      <a:pt x="102" y="52"/>
                    </a:lnTo>
                    <a:lnTo>
                      <a:pt x="102" y="60"/>
                    </a:lnTo>
                    <a:lnTo>
                      <a:pt x="110" y="106"/>
                    </a:lnTo>
                    <a:lnTo>
                      <a:pt x="112" y="106"/>
                    </a:lnTo>
                    <a:lnTo>
                      <a:pt x="114" y="108"/>
                    </a:lnTo>
                    <a:lnTo>
                      <a:pt x="116" y="108"/>
                    </a:lnTo>
                    <a:lnTo>
                      <a:pt x="118" y="106"/>
                    </a:lnTo>
                    <a:lnTo>
                      <a:pt x="118" y="108"/>
                    </a:lnTo>
                    <a:lnTo>
                      <a:pt x="118" y="110"/>
                    </a:lnTo>
                    <a:lnTo>
                      <a:pt x="118" y="116"/>
                    </a:lnTo>
                    <a:lnTo>
                      <a:pt x="118" y="120"/>
                    </a:lnTo>
                    <a:lnTo>
                      <a:pt x="118" y="124"/>
                    </a:lnTo>
                    <a:lnTo>
                      <a:pt x="116" y="124"/>
                    </a:lnTo>
                    <a:lnTo>
                      <a:pt x="114" y="126"/>
                    </a:lnTo>
                    <a:lnTo>
                      <a:pt x="112" y="128"/>
                    </a:lnTo>
                    <a:lnTo>
                      <a:pt x="108" y="132"/>
                    </a:lnTo>
                    <a:lnTo>
                      <a:pt x="106" y="138"/>
                    </a:lnTo>
                    <a:lnTo>
                      <a:pt x="104" y="146"/>
                    </a:lnTo>
                    <a:lnTo>
                      <a:pt x="102" y="150"/>
                    </a:lnTo>
                    <a:lnTo>
                      <a:pt x="98" y="158"/>
                    </a:lnTo>
                    <a:lnTo>
                      <a:pt x="92" y="168"/>
                    </a:lnTo>
                    <a:lnTo>
                      <a:pt x="88" y="178"/>
                    </a:lnTo>
                    <a:lnTo>
                      <a:pt x="86" y="186"/>
                    </a:lnTo>
                    <a:lnTo>
                      <a:pt x="84" y="192"/>
                    </a:lnTo>
                    <a:lnTo>
                      <a:pt x="84" y="200"/>
                    </a:lnTo>
                    <a:lnTo>
                      <a:pt x="82" y="214"/>
                    </a:lnTo>
                    <a:lnTo>
                      <a:pt x="84" y="232"/>
                    </a:lnTo>
                    <a:lnTo>
                      <a:pt x="82" y="322"/>
                    </a:lnTo>
                    <a:lnTo>
                      <a:pt x="82" y="324"/>
                    </a:lnTo>
                    <a:lnTo>
                      <a:pt x="80" y="326"/>
                    </a:lnTo>
                    <a:lnTo>
                      <a:pt x="76" y="330"/>
                    </a:lnTo>
                    <a:lnTo>
                      <a:pt x="74" y="334"/>
                    </a:lnTo>
                    <a:lnTo>
                      <a:pt x="70" y="338"/>
                    </a:lnTo>
                    <a:lnTo>
                      <a:pt x="68" y="344"/>
                    </a:lnTo>
                    <a:lnTo>
                      <a:pt x="66" y="348"/>
                    </a:lnTo>
                    <a:lnTo>
                      <a:pt x="64" y="350"/>
                    </a:lnTo>
                    <a:lnTo>
                      <a:pt x="60" y="368"/>
                    </a:lnTo>
                    <a:lnTo>
                      <a:pt x="58" y="370"/>
                    </a:lnTo>
                    <a:lnTo>
                      <a:pt x="58" y="372"/>
                    </a:lnTo>
                    <a:lnTo>
                      <a:pt x="60" y="380"/>
                    </a:lnTo>
                    <a:lnTo>
                      <a:pt x="58" y="390"/>
                    </a:lnTo>
                    <a:lnTo>
                      <a:pt x="60" y="398"/>
                    </a:lnTo>
                    <a:lnTo>
                      <a:pt x="58" y="410"/>
                    </a:lnTo>
                    <a:lnTo>
                      <a:pt x="54" y="412"/>
                    </a:lnTo>
                    <a:lnTo>
                      <a:pt x="54" y="420"/>
                    </a:lnTo>
                    <a:lnTo>
                      <a:pt x="56" y="420"/>
                    </a:lnTo>
                    <a:lnTo>
                      <a:pt x="56" y="424"/>
                    </a:lnTo>
                    <a:lnTo>
                      <a:pt x="56" y="436"/>
                    </a:lnTo>
                    <a:lnTo>
                      <a:pt x="56" y="448"/>
                    </a:lnTo>
                    <a:lnTo>
                      <a:pt x="56" y="458"/>
                    </a:lnTo>
                    <a:lnTo>
                      <a:pt x="56" y="462"/>
                    </a:lnTo>
                    <a:lnTo>
                      <a:pt x="54" y="466"/>
                    </a:lnTo>
                    <a:lnTo>
                      <a:pt x="54" y="468"/>
                    </a:lnTo>
                    <a:lnTo>
                      <a:pt x="54" y="470"/>
                    </a:lnTo>
                    <a:lnTo>
                      <a:pt x="54" y="472"/>
                    </a:lnTo>
                    <a:lnTo>
                      <a:pt x="56" y="474"/>
                    </a:lnTo>
                    <a:lnTo>
                      <a:pt x="56" y="476"/>
                    </a:lnTo>
                    <a:lnTo>
                      <a:pt x="58" y="478"/>
                    </a:lnTo>
                    <a:lnTo>
                      <a:pt x="58" y="484"/>
                    </a:lnTo>
                    <a:lnTo>
                      <a:pt x="58" y="496"/>
                    </a:lnTo>
                    <a:lnTo>
                      <a:pt x="58" y="508"/>
                    </a:lnTo>
                    <a:lnTo>
                      <a:pt x="56" y="516"/>
                    </a:lnTo>
                    <a:lnTo>
                      <a:pt x="56" y="518"/>
                    </a:lnTo>
                    <a:lnTo>
                      <a:pt x="52" y="520"/>
                    </a:lnTo>
                    <a:lnTo>
                      <a:pt x="50" y="522"/>
                    </a:lnTo>
                    <a:lnTo>
                      <a:pt x="46" y="526"/>
                    </a:lnTo>
                    <a:lnTo>
                      <a:pt x="42" y="530"/>
                    </a:lnTo>
                    <a:lnTo>
                      <a:pt x="40" y="534"/>
                    </a:lnTo>
                    <a:lnTo>
                      <a:pt x="38" y="540"/>
                    </a:lnTo>
                    <a:lnTo>
                      <a:pt x="38" y="554"/>
                    </a:lnTo>
                    <a:lnTo>
                      <a:pt x="38" y="574"/>
                    </a:lnTo>
                    <a:lnTo>
                      <a:pt x="38" y="594"/>
                    </a:lnTo>
                    <a:lnTo>
                      <a:pt x="38" y="612"/>
                    </a:lnTo>
                    <a:lnTo>
                      <a:pt x="38" y="618"/>
                    </a:lnTo>
                    <a:lnTo>
                      <a:pt x="36" y="620"/>
                    </a:lnTo>
                    <a:lnTo>
                      <a:pt x="36" y="624"/>
                    </a:lnTo>
                    <a:lnTo>
                      <a:pt x="38" y="630"/>
                    </a:lnTo>
                    <a:lnTo>
                      <a:pt x="38" y="642"/>
                    </a:lnTo>
                    <a:lnTo>
                      <a:pt x="50" y="656"/>
                    </a:lnTo>
                    <a:lnTo>
                      <a:pt x="88" y="656"/>
                    </a:lnTo>
                    <a:lnTo>
                      <a:pt x="90" y="656"/>
                    </a:lnTo>
                    <a:lnTo>
                      <a:pt x="90" y="658"/>
                    </a:lnTo>
                    <a:lnTo>
                      <a:pt x="90" y="660"/>
                    </a:lnTo>
                    <a:lnTo>
                      <a:pt x="90" y="662"/>
                    </a:lnTo>
                    <a:lnTo>
                      <a:pt x="90" y="668"/>
                    </a:lnTo>
                    <a:lnTo>
                      <a:pt x="92" y="676"/>
                    </a:lnTo>
                    <a:lnTo>
                      <a:pt x="92" y="700"/>
                    </a:lnTo>
                    <a:lnTo>
                      <a:pt x="96" y="726"/>
                    </a:lnTo>
                    <a:lnTo>
                      <a:pt x="136" y="728"/>
                    </a:lnTo>
                    <a:lnTo>
                      <a:pt x="150" y="748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2400"/>
              </a:p>
            </p:txBody>
          </p:sp>
          <p:sp>
            <p:nvSpPr>
              <p:cNvPr id="52" name="Freeform 334"/>
              <p:cNvSpPr>
                <a:spLocks/>
              </p:cNvSpPr>
              <p:nvPr/>
            </p:nvSpPr>
            <p:spPr bwMode="gray">
              <a:xfrm>
                <a:off x="1845" y="3175"/>
                <a:ext cx="121" cy="126"/>
              </a:xfrm>
              <a:custGeom>
                <a:avLst/>
                <a:gdLst>
                  <a:gd name="T0" fmla="*/ 110 w 110"/>
                  <a:gd name="T1" fmla="*/ 94 h 126"/>
                  <a:gd name="T2" fmla="*/ 108 w 110"/>
                  <a:gd name="T3" fmla="*/ 84 h 126"/>
                  <a:gd name="T4" fmla="*/ 104 w 110"/>
                  <a:gd name="T5" fmla="*/ 76 h 126"/>
                  <a:gd name="T6" fmla="*/ 102 w 110"/>
                  <a:gd name="T7" fmla="*/ 72 h 126"/>
                  <a:gd name="T8" fmla="*/ 98 w 110"/>
                  <a:gd name="T9" fmla="*/ 70 h 126"/>
                  <a:gd name="T10" fmla="*/ 92 w 110"/>
                  <a:gd name="T11" fmla="*/ 70 h 126"/>
                  <a:gd name="T12" fmla="*/ 90 w 110"/>
                  <a:gd name="T13" fmla="*/ 72 h 126"/>
                  <a:gd name="T14" fmla="*/ 76 w 110"/>
                  <a:gd name="T15" fmla="*/ 68 h 126"/>
                  <a:gd name="T16" fmla="*/ 72 w 110"/>
                  <a:gd name="T17" fmla="*/ 64 h 126"/>
                  <a:gd name="T18" fmla="*/ 72 w 110"/>
                  <a:gd name="T19" fmla="*/ 54 h 126"/>
                  <a:gd name="T20" fmla="*/ 68 w 110"/>
                  <a:gd name="T21" fmla="*/ 32 h 126"/>
                  <a:gd name="T22" fmla="*/ 68 w 110"/>
                  <a:gd name="T23" fmla="*/ 24 h 126"/>
                  <a:gd name="T24" fmla="*/ 68 w 110"/>
                  <a:gd name="T25" fmla="*/ 18 h 126"/>
                  <a:gd name="T26" fmla="*/ 68 w 110"/>
                  <a:gd name="T27" fmla="*/ 18 h 126"/>
                  <a:gd name="T28" fmla="*/ 64 w 110"/>
                  <a:gd name="T29" fmla="*/ 16 h 126"/>
                  <a:gd name="T30" fmla="*/ 56 w 110"/>
                  <a:gd name="T31" fmla="*/ 8 h 126"/>
                  <a:gd name="T32" fmla="*/ 46 w 110"/>
                  <a:gd name="T33" fmla="*/ 2 h 126"/>
                  <a:gd name="T34" fmla="*/ 36 w 110"/>
                  <a:gd name="T35" fmla="*/ 0 h 126"/>
                  <a:gd name="T36" fmla="*/ 30 w 110"/>
                  <a:gd name="T37" fmla="*/ 4 h 126"/>
                  <a:gd name="T38" fmla="*/ 18 w 110"/>
                  <a:gd name="T39" fmla="*/ 10 h 126"/>
                  <a:gd name="T40" fmla="*/ 8 w 110"/>
                  <a:gd name="T41" fmla="*/ 24 h 126"/>
                  <a:gd name="T42" fmla="*/ 6 w 110"/>
                  <a:gd name="T43" fmla="*/ 28 h 126"/>
                  <a:gd name="T44" fmla="*/ 2 w 110"/>
                  <a:gd name="T45" fmla="*/ 38 h 126"/>
                  <a:gd name="T46" fmla="*/ 0 w 110"/>
                  <a:gd name="T47" fmla="*/ 52 h 126"/>
                  <a:gd name="T48" fmla="*/ 2 w 110"/>
                  <a:gd name="T49" fmla="*/ 56 h 126"/>
                  <a:gd name="T50" fmla="*/ 10 w 110"/>
                  <a:gd name="T51" fmla="*/ 60 h 126"/>
                  <a:gd name="T52" fmla="*/ 32 w 110"/>
                  <a:gd name="T53" fmla="*/ 72 h 126"/>
                  <a:gd name="T54" fmla="*/ 50 w 110"/>
                  <a:gd name="T55" fmla="*/ 126 h 126"/>
                  <a:gd name="T56" fmla="*/ 102 w 110"/>
                  <a:gd name="T57" fmla="*/ 124 h 126"/>
                  <a:gd name="T58" fmla="*/ 104 w 110"/>
                  <a:gd name="T59" fmla="*/ 116 h 126"/>
                  <a:gd name="T60" fmla="*/ 106 w 110"/>
                  <a:gd name="T61" fmla="*/ 110 h 126"/>
                  <a:gd name="T62" fmla="*/ 106 w 110"/>
                  <a:gd name="T63" fmla="*/ 104 h 126"/>
                  <a:gd name="T64" fmla="*/ 108 w 110"/>
                  <a:gd name="T65" fmla="*/ 96 h 12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10"/>
                  <a:gd name="T100" fmla="*/ 0 h 126"/>
                  <a:gd name="T101" fmla="*/ 110 w 110"/>
                  <a:gd name="T102" fmla="*/ 126 h 12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10" h="126">
                    <a:moveTo>
                      <a:pt x="108" y="96"/>
                    </a:moveTo>
                    <a:lnTo>
                      <a:pt x="110" y="94"/>
                    </a:lnTo>
                    <a:lnTo>
                      <a:pt x="108" y="90"/>
                    </a:lnTo>
                    <a:lnTo>
                      <a:pt x="108" y="84"/>
                    </a:lnTo>
                    <a:lnTo>
                      <a:pt x="106" y="80"/>
                    </a:lnTo>
                    <a:lnTo>
                      <a:pt x="104" y="76"/>
                    </a:lnTo>
                    <a:lnTo>
                      <a:pt x="102" y="72"/>
                    </a:lnTo>
                    <a:lnTo>
                      <a:pt x="100" y="70"/>
                    </a:lnTo>
                    <a:lnTo>
                      <a:pt x="98" y="70"/>
                    </a:lnTo>
                    <a:lnTo>
                      <a:pt x="94" y="70"/>
                    </a:lnTo>
                    <a:lnTo>
                      <a:pt x="92" y="70"/>
                    </a:lnTo>
                    <a:lnTo>
                      <a:pt x="90" y="70"/>
                    </a:lnTo>
                    <a:lnTo>
                      <a:pt x="90" y="72"/>
                    </a:lnTo>
                    <a:lnTo>
                      <a:pt x="78" y="68"/>
                    </a:lnTo>
                    <a:lnTo>
                      <a:pt x="76" y="68"/>
                    </a:lnTo>
                    <a:lnTo>
                      <a:pt x="74" y="66"/>
                    </a:lnTo>
                    <a:lnTo>
                      <a:pt x="72" y="64"/>
                    </a:lnTo>
                    <a:lnTo>
                      <a:pt x="72" y="54"/>
                    </a:lnTo>
                    <a:lnTo>
                      <a:pt x="70" y="42"/>
                    </a:lnTo>
                    <a:lnTo>
                      <a:pt x="68" y="32"/>
                    </a:lnTo>
                    <a:lnTo>
                      <a:pt x="68" y="28"/>
                    </a:lnTo>
                    <a:lnTo>
                      <a:pt x="68" y="24"/>
                    </a:lnTo>
                    <a:lnTo>
                      <a:pt x="68" y="20"/>
                    </a:lnTo>
                    <a:lnTo>
                      <a:pt x="68" y="18"/>
                    </a:lnTo>
                    <a:lnTo>
                      <a:pt x="66" y="18"/>
                    </a:lnTo>
                    <a:lnTo>
                      <a:pt x="64" y="16"/>
                    </a:lnTo>
                    <a:lnTo>
                      <a:pt x="60" y="12"/>
                    </a:lnTo>
                    <a:lnTo>
                      <a:pt x="56" y="8"/>
                    </a:lnTo>
                    <a:lnTo>
                      <a:pt x="52" y="6"/>
                    </a:lnTo>
                    <a:lnTo>
                      <a:pt x="46" y="2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34" y="2"/>
                    </a:lnTo>
                    <a:lnTo>
                      <a:pt x="30" y="4"/>
                    </a:lnTo>
                    <a:lnTo>
                      <a:pt x="24" y="6"/>
                    </a:lnTo>
                    <a:lnTo>
                      <a:pt x="18" y="10"/>
                    </a:lnTo>
                    <a:lnTo>
                      <a:pt x="12" y="16"/>
                    </a:lnTo>
                    <a:lnTo>
                      <a:pt x="8" y="24"/>
                    </a:lnTo>
                    <a:lnTo>
                      <a:pt x="6" y="24"/>
                    </a:lnTo>
                    <a:lnTo>
                      <a:pt x="6" y="28"/>
                    </a:lnTo>
                    <a:lnTo>
                      <a:pt x="4" y="32"/>
                    </a:lnTo>
                    <a:lnTo>
                      <a:pt x="2" y="38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0" y="54"/>
                    </a:lnTo>
                    <a:lnTo>
                      <a:pt x="2" y="56"/>
                    </a:lnTo>
                    <a:lnTo>
                      <a:pt x="6" y="58"/>
                    </a:lnTo>
                    <a:lnTo>
                      <a:pt x="10" y="60"/>
                    </a:lnTo>
                    <a:lnTo>
                      <a:pt x="26" y="66"/>
                    </a:lnTo>
                    <a:lnTo>
                      <a:pt x="32" y="72"/>
                    </a:lnTo>
                    <a:lnTo>
                      <a:pt x="66" y="90"/>
                    </a:lnTo>
                    <a:lnTo>
                      <a:pt x="50" y="126"/>
                    </a:lnTo>
                    <a:lnTo>
                      <a:pt x="102" y="126"/>
                    </a:lnTo>
                    <a:lnTo>
                      <a:pt x="102" y="124"/>
                    </a:lnTo>
                    <a:lnTo>
                      <a:pt x="102" y="120"/>
                    </a:lnTo>
                    <a:lnTo>
                      <a:pt x="104" y="116"/>
                    </a:lnTo>
                    <a:lnTo>
                      <a:pt x="106" y="112"/>
                    </a:lnTo>
                    <a:lnTo>
                      <a:pt x="106" y="110"/>
                    </a:lnTo>
                    <a:lnTo>
                      <a:pt x="106" y="108"/>
                    </a:lnTo>
                    <a:lnTo>
                      <a:pt x="106" y="104"/>
                    </a:lnTo>
                    <a:lnTo>
                      <a:pt x="108" y="98"/>
                    </a:lnTo>
                    <a:lnTo>
                      <a:pt x="108" y="96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2400"/>
              </a:p>
            </p:txBody>
          </p:sp>
          <p:sp>
            <p:nvSpPr>
              <p:cNvPr id="53" name="Freeform 335"/>
              <p:cNvSpPr>
                <a:spLocks/>
              </p:cNvSpPr>
              <p:nvPr/>
            </p:nvSpPr>
            <p:spPr bwMode="gray">
              <a:xfrm>
                <a:off x="1487" y="2699"/>
                <a:ext cx="57" cy="70"/>
              </a:xfrm>
              <a:custGeom>
                <a:avLst/>
                <a:gdLst>
                  <a:gd name="T0" fmla="*/ 50 w 52"/>
                  <a:gd name="T1" fmla="*/ 64 h 70"/>
                  <a:gd name="T2" fmla="*/ 46 w 52"/>
                  <a:gd name="T3" fmla="*/ 60 h 70"/>
                  <a:gd name="T4" fmla="*/ 44 w 52"/>
                  <a:gd name="T5" fmla="*/ 54 h 70"/>
                  <a:gd name="T6" fmla="*/ 46 w 52"/>
                  <a:gd name="T7" fmla="*/ 46 h 70"/>
                  <a:gd name="T8" fmla="*/ 48 w 52"/>
                  <a:gd name="T9" fmla="*/ 42 h 70"/>
                  <a:gd name="T10" fmla="*/ 48 w 52"/>
                  <a:gd name="T11" fmla="*/ 36 h 70"/>
                  <a:gd name="T12" fmla="*/ 48 w 52"/>
                  <a:gd name="T13" fmla="*/ 32 h 70"/>
                  <a:gd name="T14" fmla="*/ 50 w 52"/>
                  <a:gd name="T15" fmla="*/ 20 h 70"/>
                  <a:gd name="T16" fmla="*/ 52 w 52"/>
                  <a:gd name="T17" fmla="*/ 10 h 70"/>
                  <a:gd name="T18" fmla="*/ 52 w 52"/>
                  <a:gd name="T19" fmla="*/ 6 h 70"/>
                  <a:gd name="T20" fmla="*/ 52 w 52"/>
                  <a:gd name="T21" fmla="*/ 0 h 70"/>
                  <a:gd name="T22" fmla="*/ 48 w 52"/>
                  <a:gd name="T23" fmla="*/ 0 h 70"/>
                  <a:gd name="T24" fmla="*/ 44 w 52"/>
                  <a:gd name="T25" fmla="*/ 0 h 70"/>
                  <a:gd name="T26" fmla="*/ 40 w 52"/>
                  <a:gd name="T27" fmla="*/ 2 h 70"/>
                  <a:gd name="T28" fmla="*/ 36 w 52"/>
                  <a:gd name="T29" fmla="*/ 0 h 70"/>
                  <a:gd name="T30" fmla="*/ 34 w 52"/>
                  <a:gd name="T31" fmla="*/ 2 h 70"/>
                  <a:gd name="T32" fmla="*/ 30 w 52"/>
                  <a:gd name="T33" fmla="*/ 10 h 70"/>
                  <a:gd name="T34" fmla="*/ 28 w 52"/>
                  <a:gd name="T35" fmla="*/ 14 h 70"/>
                  <a:gd name="T36" fmla="*/ 24 w 52"/>
                  <a:gd name="T37" fmla="*/ 20 h 70"/>
                  <a:gd name="T38" fmla="*/ 20 w 52"/>
                  <a:gd name="T39" fmla="*/ 22 h 70"/>
                  <a:gd name="T40" fmla="*/ 16 w 52"/>
                  <a:gd name="T41" fmla="*/ 24 h 70"/>
                  <a:gd name="T42" fmla="*/ 14 w 52"/>
                  <a:gd name="T43" fmla="*/ 28 h 70"/>
                  <a:gd name="T44" fmla="*/ 14 w 52"/>
                  <a:gd name="T45" fmla="*/ 32 h 70"/>
                  <a:gd name="T46" fmla="*/ 10 w 52"/>
                  <a:gd name="T47" fmla="*/ 36 h 70"/>
                  <a:gd name="T48" fmla="*/ 8 w 52"/>
                  <a:gd name="T49" fmla="*/ 38 h 70"/>
                  <a:gd name="T50" fmla="*/ 6 w 52"/>
                  <a:gd name="T51" fmla="*/ 40 h 70"/>
                  <a:gd name="T52" fmla="*/ 6 w 52"/>
                  <a:gd name="T53" fmla="*/ 42 h 70"/>
                  <a:gd name="T54" fmla="*/ 4 w 52"/>
                  <a:gd name="T55" fmla="*/ 44 h 70"/>
                  <a:gd name="T56" fmla="*/ 2 w 52"/>
                  <a:gd name="T57" fmla="*/ 44 h 70"/>
                  <a:gd name="T58" fmla="*/ 0 w 52"/>
                  <a:gd name="T59" fmla="*/ 42 h 70"/>
                  <a:gd name="T60" fmla="*/ 0 w 52"/>
                  <a:gd name="T61" fmla="*/ 44 h 70"/>
                  <a:gd name="T62" fmla="*/ 8 w 52"/>
                  <a:gd name="T63" fmla="*/ 52 h 70"/>
                  <a:gd name="T64" fmla="*/ 12 w 52"/>
                  <a:gd name="T65" fmla="*/ 60 h 70"/>
                  <a:gd name="T66" fmla="*/ 16 w 52"/>
                  <a:gd name="T67" fmla="*/ 64 h 70"/>
                  <a:gd name="T68" fmla="*/ 20 w 52"/>
                  <a:gd name="T69" fmla="*/ 62 h 70"/>
                  <a:gd name="T70" fmla="*/ 26 w 52"/>
                  <a:gd name="T71" fmla="*/ 66 h 70"/>
                  <a:gd name="T72" fmla="*/ 30 w 52"/>
                  <a:gd name="T73" fmla="*/ 66 h 70"/>
                  <a:gd name="T74" fmla="*/ 36 w 52"/>
                  <a:gd name="T75" fmla="*/ 66 h 70"/>
                  <a:gd name="T76" fmla="*/ 40 w 52"/>
                  <a:gd name="T77" fmla="*/ 66 h 70"/>
                  <a:gd name="T78" fmla="*/ 44 w 52"/>
                  <a:gd name="T79" fmla="*/ 68 h 70"/>
                  <a:gd name="T80" fmla="*/ 48 w 52"/>
                  <a:gd name="T81" fmla="*/ 70 h 70"/>
                  <a:gd name="T82" fmla="*/ 50 w 52"/>
                  <a:gd name="T83" fmla="*/ 70 h 70"/>
                  <a:gd name="T84" fmla="*/ 52 w 52"/>
                  <a:gd name="T85" fmla="*/ 70 h 7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2"/>
                  <a:gd name="T130" fmla="*/ 0 h 70"/>
                  <a:gd name="T131" fmla="*/ 52 w 52"/>
                  <a:gd name="T132" fmla="*/ 70 h 7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2" h="70">
                    <a:moveTo>
                      <a:pt x="52" y="70"/>
                    </a:moveTo>
                    <a:lnTo>
                      <a:pt x="50" y="64"/>
                    </a:lnTo>
                    <a:lnTo>
                      <a:pt x="46" y="60"/>
                    </a:lnTo>
                    <a:lnTo>
                      <a:pt x="44" y="58"/>
                    </a:lnTo>
                    <a:lnTo>
                      <a:pt x="44" y="54"/>
                    </a:lnTo>
                    <a:lnTo>
                      <a:pt x="44" y="50"/>
                    </a:lnTo>
                    <a:lnTo>
                      <a:pt x="46" y="46"/>
                    </a:lnTo>
                    <a:lnTo>
                      <a:pt x="48" y="42"/>
                    </a:lnTo>
                    <a:lnTo>
                      <a:pt x="48" y="40"/>
                    </a:lnTo>
                    <a:lnTo>
                      <a:pt x="48" y="36"/>
                    </a:lnTo>
                    <a:lnTo>
                      <a:pt x="48" y="34"/>
                    </a:lnTo>
                    <a:lnTo>
                      <a:pt x="48" y="32"/>
                    </a:lnTo>
                    <a:lnTo>
                      <a:pt x="48" y="26"/>
                    </a:lnTo>
                    <a:lnTo>
                      <a:pt x="50" y="20"/>
                    </a:lnTo>
                    <a:lnTo>
                      <a:pt x="50" y="14"/>
                    </a:lnTo>
                    <a:lnTo>
                      <a:pt x="52" y="10"/>
                    </a:lnTo>
                    <a:lnTo>
                      <a:pt x="52" y="8"/>
                    </a:lnTo>
                    <a:lnTo>
                      <a:pt x="52" y="6"/>
                    </a:lnTo>
                    <a:lnTo>
                      <a:pt x="52" y="2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0" y="2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2"/>
                    </a:lnTo>
                    <a:lnTo>
                      <a:pt x="32" y="4"/>
                    </a:lnTo>
                    <a:lnTo>
                      <a:pt x="30" y="10"/>
                    </a:lnTo>
                    <a:lnTo>
                      <a:pt x="28" y="14"/>
                    </a:lnTo>
                    <a:lnTo>
                      <a:pt x="26" y="16"/>
                    </a:lnTo>
                    <a:lnTo>
                      <a:pt x="24" y="20"/>
                    </a:lnTo>
                    <a:lnTo>
                      <a:pt x="20" y="22"/>
                    </a:lnTo>
                    <a:lnTo>
                      <a:pt x="18" y="22"/>
                    </a:lnTo>
                    <a:lnTo>
                      <a:pt x="16" y="24"/>
                    </a:lnTo>
                    <a:lnTo>
                      <a:pt x="14" y="26"/>
                    </a:lnTo>
                    <a:lnTo>
                      <a:pt x="14" y="28"/>
                    </a:lnTo>
                    <a:lnTo>
                      <a:pt x="14" y="30"/>
                    </a:lnTo>
                    <a:lnTo>
                      <a:pt x="14" y="32"/>
                    </a:lnTo>
                    <a:lnTo>
                      <a:pt x="12" y="34"/>
                    </a:lnTo>
                    <a:lnTo>
                      <a:pt x="10" y="36"/>
                    </a:lnTo>
                    <a:lnTo>
                      <a:pt x="8" y="36"/>
                    </a:lnTo>
                    <a:lnTo>
                      <a:pt x="8" y="38"/>
                    </a:lnTo>
                    <a:lnTo>
                      <a:pt x="6" y="40"/>
                    </a:lnTo>
                    <a:lnTo>
                      <a:pt x="6" y="42"/>
                    </a:lnTo>
                    <a:lnTo>
                      <a:pt x="4" y="44"/>
                    </a:lnTo>
                    <a:lnTo>
                      <a:pt x="2" y="44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8" y="52"/>
                    </a:lnTo>
                    <a:lnTo>
                      <a:pt x="10" y="56"/>
                    </a:lnTo>
                    <a:lnTo>
                      <a:pt x="12" y="60"/>
                    </a:lnTo>
                    <a:lnTo>
                      <a:pt x="14" y="64"/>
                    </a:lnTo>
                    <a:lnTo>
                      <a:pt x="16" y="64"/>
                    </a:lnTo>
                    <a:lnTo>
                      <a:pt x="18" y="62"/>
                    </a:lnTo>
                    <a:lnTo>
                      <a:pt x="20" y="62"/>
                    </a:lnTo>
                    <a:lnTo>
                      <a:pt x="24" y="64"/>
                    </a:lnTo>
                    <a:lnTo>
                      <a:pt x="26" y="66"/>
                    </a:lnTo>
                    <a:lnTo>
                      <a:pt x="28" y="66"/>
                    </a:lnTo>
                    <a:lnTo>
                      <a:pt x="30" y="66"/>
                    </a:lnTo>
                    <a:lnTo>
                      <a:pt x="34" y="66"/>
                    </a:lnTo>
                    <a:lnTo>
                      <a:pt x="36" y="66"/>
                    </a:lnTo>
                    <a:lnTo>
                      <a:pt x="40" y="66"/>
                    </a:lnTo>
                    <a:lnTo>
                      <a:pt x="42" y="66"/>
                    </a:lnTo>
                    <a:lnTo>
                      <a:pt x="44" y="68"/>
                    </a:lnTo>
                    <a:lnTo>
                      <a:pt x="48" y="68"/>
                    </a:lnTo>
                    <a:lnTo>
                      <a:pt x="48" y="70"/>
                    </a:lnTo>
                    <a:lnTo>
                      <a:pt x="50" y="70"/>
                    </a:lnTo>
                    <a:lnTo>
                      <a:pt x="52" y="7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2400"/>
              </a:p>
            </p:txBody>
          </p:sp>
          <p:sp>
            <p:nvSpPr>
              <p:cNvPr id="54" name="Freeform 336"/>
              <p:cNvSpPr>
                <a:spLocks/>
              </p:cNvSpPr>
              <p:nvPr/>
            </p:nvSpPr>
            <p:spPr bwMode="gray">
              <a:xfrm>
                <a:off x="1421" y="2651"/>
                <a:ext cx="66" cy="74"/>
              </a:xfrm>
              <a:custGeom>
                <a:avLst/>
                <a:gdLst>
                  <a:gd name="T0" fmla="*/ 60 w 60"/>
                  <a:gd name="T1" fmla="*/ 40 h 74"/>
                  <a:gd name="T2" fmla="*/ 60 w 60"/>
                  <a:gd name="T3" fmla="*/ 40 h 74"/>
                  <a:gd name="T4" fmla="*/ 58 w 60"/>
                  <a:gd name="T5" fmla="*/ 42 h 74"/>
                  <a:gd name="T6" fmla="*/ 56 w 60"/>
                  <a:gd name="T7" fmla="*/ 46 h 74"/>
                  <a:gd name="T8" fmla="*/ 54 w 60"/>
                  <a:gd name="T9" fmla="*/ 48 h 74"/>
                  <a:gd name="T10" fmla="*/ 50 w 60"/>
                  <a:gd name="T11" fmla="*/ 50 h 74"/>
                  <a:gd name="T12" fmla="*/ 46 w 60"/>
                  <a:gd name="T13" fmla="*/ 52 h 74"/>
                  <a:gd name="T14" fmla="*/ 46 w 60"/>
                  <a:gd name="T15" fmla="*/ 52 h 74"/>
                  <a:gd name="T16" fmla="*/ 44 w 60"/>
                  <a:gd name="T17" fmla="*/ 52 h 74"/>
                  <a:gd name="T18" fmla="*/ 42 w 60"/>
                  <a:gd name="T19" fmla="*/ 54 h 74"/>
                  <a:gd name="T20" fmla="*/ 40 w 60"/>
                  <a:gd name="T21" fmla="*/ 58 h 74"/>
                  <a:gd name="T22" fmla="*/ 40 w 60"/>
                  <a:gd name="T23" fmla="*/ 58 h 74"/>
                  <a:gd name="T24" fmla="*/ 38 w 60"/>
                  <a:gd name="T25" fmla="*/ 60 h 74"/>
                  <a:gd name="T26" fmla="*/ 36 w 60"/>
                  <a:gd name="T27" fmla="*/ 62 h 74"/>
                  <a:gd name="T28" fmla="*/ 32 w 60"/>
                  <a:gd name="T29" fmla="*/ 62 h 74"/>
                  <a:gd name="T30" fmla="*/ 32 w 60"/>
                  <a:gd name="T31" fmla="*/ 62 h 74"/>
                  <a:gd name="T32" fmla="*/ 30 w 60"/>
                  <a:gd name="T33" fmla="*/ 64 h 74"/>
                  <a:gd name="T34" fmla="*/ 26 w 60"/>
                  <a:gd name="T35" fmla="*/ 66 h 74"/>
                  <a:gd name="T36" fmla="*/ 24 w 60"/>
                  <a:gd name="T37" fmla="*/ 68 h 74"/>
                  <a:gd name="T38" fmla="*/ 16 w 60"/>
                  <a:gd name="T39" fmla="*/ 74 h 74"/>
                  <a:gd name="T40" fmla="*/ 10 w 60"/>
                  <a:gd name="T41" fmla="*/ 70 h 74"/>
                  <a:gd name="T42" fmla="*/ 6 w 60"/>
                  <a:gd name="T43" fmla="*/ 66 h 74"/>
                  <a:gd name="T44" fmla="*/ 4 w 60"/>
                  <a:gd name="T45" fmla="*/ 62 h 74"/>
                  <a:gd name="T46" fmla="*/ 0 w 60"/>
                  <a:gd name="T47" fmla="*/ 54 h 74"/>
                  <a:gd name="T48" fmla="*/ 2 w 60"/>
                  <a:gd name="T49" fmla="*/ 54 h 74"/>
                  <a:gd name="T50" fmla="*/ 2 w 60"/>
                  <a:gd name="T51" fmla="*/ 50 h 74"/>
                  <a:gd name="T52" fmla="*/ 4 w 60"/>
                  <a:gd name="T53" fmla="*/ 48 h 74"/>
                  <a:gd name="T54" fmla="*/ 6 w 60"/>
                  <a:gd name="T55" fmla="*/ 44 h 74"/>
                  <a:gd name="T56" fmla="*/ 8 w 60"/>
                  <a:gd name="T57" fmla="*/ 42 h 74"/>
                  <a:gd name="T58" fmla="*/ 8 w 60"/>
                  <a:gd name="T59" fmla="*/ 40 h 74"/>
                  <a:gd name="T60" fmla="*/ 8 w 60"/>
                  <a:gd name="T61" fmla="*/ 38 h 74"/>
                  <a:gd name="T62" fmla="*/ 8 w 60"/>
                  <a:gd name="T63" fmla="*/ 36 h 74"/>
                  <a:gd name="T64" fmla="*/ 6 w 60"/>
                  <a:gd name="T65" fmla="*/ 34 h 74"/>
                  <a:gd name="T66" fmla="*/ 6 w 60"/>
                  <a:gd name="T67" fmla="*/ 32 h 74"/>
                  <a:gd name="T68" fmla="*/ 6 w 60"/>
                  <a:gd name="T69" fmla="*/ 32 h 74"/>
                  <a:gd name="T70" fmla="*/ 6 w 60"/>
                  <a:gd name="T71" fmla="*/ 30 h 74"/>
                  <a:gd name="T72" fmla="*/ 6 w 60"/>
                  <a:gd name="T73" fmla="*/ 28 h 74"/>
                  <a:gd name="T74" fmla="*/ 8 w 60"/>
                  <a:gd name="T75" fmla="*/ 28 h 74"/>
                  <a:gd name="T76" fmla="*/ 32 w 60"/>
                  <a:gd name="T77" fmla="*/ 28 h 74"/>
                  <a:gd name="T78" fmla="*/ 32 w 60"/>
                  <a:gd name="T79" fmla="*/ 18 h 74"/>
                  <a:gd name="T80" fmla="*/ 22 w 60"/>
                  <a:gd name="T81" fmla="*/ 8 h 74"/>
                  <a:gd name="T82" fmla="*/ 26 w 60"/>
                  <a:gd name="T83" fmla="*/ 8 h 74"/>
                  <a:gd name="T84" fmla="*/ 26 w 60"/>
                  <a:gd name="T85" fmla="*/ 0 h 74"/>
                  <a:gd name="T86" fmla="*/ 46 w 60"/>
                  <a:gd name="T87" fmla="*/ 0 h 74"/>
                  <a:gd name="T88" fmla="*/ 46 w 60"/>
                  <a:gd name="T89" fmla="*/ 2 h 74"/>
                  <a:gd name="T90" fmla="*/ 46 w 60"/>
                  <a:gd name="T91" fmla="*/ 32 h 74"/>
                  <a:gd name="T92" fmla="*/ 54 w 60"/>
                  <a:gd name="T93" fmla="*/ 32 h 74"/>
                  <a:gd name="T94" fmla="*/ 54 w 60"/>
                  <a:gd name="T95" fmla="*/ 34 h 74"/>
                  <a:gd name="T96" fmla="*/ 54 w 60"/>
                  <a:gd name="T97" fmla="*/ 34 h 74"/>
                  <a:gd name="T98" fmla="*/ 54 w 60"/>
                  <a:gd name="T99" fmla="*/ 36 h 74"/>
                  <a:gd name="T100" fmla="*/ 56 w 60"/>
                  <a:gd name="T101" fmla="*/ 38 h 74"/>
                  <a:gd name="T102" fmla="*/ 60 w 60"/>
                  <a:gd name="T103" fmla="*/ 40 h 74"/>
                  <a:gd name="T104" fmla="*/ 60 w 60"/>
                  <a:gd name="T105" fmla="*/ 40 h 7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0"/>
                  <a:gd name="T160" fmla="*/ 0 h 74"/>
                  <a:gd name="T161" fmla="*/ 60 w 60"/>
                  <a:gd name="T162" fmla="*/ 74 h 74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0" h="74">
                    <a:moveTo>
                      <a:pt x="60" y="40"/>
                    </a:moveTo>
                    <a:lnTo>
                      <a:pt x="60" y="40"/>
                    </a:lnTo>
                    <a:lnTo>
                      <a:pt x="58" y="42"/>
                    </a:lnTo>
                    <a:lnTo>
                      <a:pt x="56" y="46"/>
                    </a:lnTo>
                    <a:lnTo>
                      <a:pt x="54" y="48"/>
                    </a:lnTo>
                    <a:lnTo>
                      <a:pt x="50" y="50"/>
                    </a:lnTo>
                    <a:lnTo>
                      <a:pt x="46" y="52"/>
                    </a:lnTo>
                    <a:lnTo>
                      <a:pt x="44" y="52"/>
                    </a:lnTo>
                    <a:lnTo>
                      <a:pt x="42" y="54"/>
                    </a:lnTo>
                    <a:lnTo>
                      <a:pt x="40" y="58"/>
                    </a:lnTo>
                    <a:lnTo>
                      <a:pt x="38" y="60"/>
                    </a:lnTo>
                    <a:lnTo>
                      <a:pt x="36" y="62"/>
                    </a:lnTo>
                    <a:lnTo>
                      <a:pt x="32" y="62"/>
                    </a:lnTo>
                    <a:lnTo>
                      <a:pt x="30" y="64"/>
                    </a:lnTo>
                    <a:lnTo>
                      <a:pt x="26" y="66"/>
                    </a:lnTo>
                    <a:lnTo>
                      <a:pt x="24" y="68"/>
                    </a:lnTo>
                    <a:lnTo>
                      <a:pt x="16" y="74"/>
                    </a:lnTo>
                    <a:lnTo>
                      <a:pt x="10" y="70"/>
                    </a:lnTo>
                    <a:lnTo>
                      <a:pt x="6" y="66"/>
                    </a:lnTo>
                    <a:lnTo>
                      <a:pt x="4" y="62"/>
                    </a:lnTo>
                    <a:lnTo>
                      <a:pt x="0" y="54"/>
                    </a:lnTo>
                    <a:lnTo>
                      <a:pt x="2" y="54"/>
                    </a:lnTo>
                    <a:lnTo>
                      <a:pt x="2" y="50"/>
                    </a:lnTo>
                    <a:lnTo>
                      <a:pt x="4" y="48"/>
                    </a:lnTo>
                    <a:lnTo>
                      <a:pt x="6" y="44"/>
                    </a:lnTo>
                    <a:lnTo>
                      <a:pt x="8" y="42"/>
                    </a:lnTo>
                    <a:lnTo>
                      <a:pt x="8" y="40"/>
                    </a:lnTo>
                    <a:lnTo>
                      <a:pt x="8" y="38"/>
                    </a:lnTo>
                    <a:lnTo>
                      <a:pt x="8" y="36"/>
                    </a:lnTo>
                    <a:lnTo>
                      <a:pt x="6" y="34"/>
                    </a:lnTo>
                    <a:lnTo>
                      <a:pt x="6" y="32"/>
                    </a:lnTo>
                    <a:lnTo>
                      <a:pt x="6" y="30"/>
                    </a:lnTo>
                    <a:lnTo>
                      <a:pt x="6" y="28"/>
                    </a:lnTo>
                    <a:lnTo>
                      <a:pt x="8" y="28"/>
                    </a:lnTo>
                    <a:lnTo>
                      <a:pt x="32" y="28"/>
                    </a:lnTo>
                    <a:lnTo>
                      <a:pt x="32" y="18"/>
                    </a:lnTo>
                    <a:lnTo>
                      <a:pt x="22" y="8"/>
                    </a:lnTo>
                    <a:lnTo>
                      <a:pt x="26" y="8"/>
                    </a:lnTo>
                    <a:lnTo>
                      <a:pt x="26" y="0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6" y="32"/>
                    </a:lnTo>
                    <a:lnTo>
                      <a:pt x="54" y="32"/>
                    </a:lnTo>
                    <a:lnTo>
                      <a:pt x="54" y="34"/>
                    </a:lnTo>
                    <a:lnTo>
                      <a:pt x="54" y="36"/>
                    </a:lnTo>
                    <a:lnTo>
                      <a:pt x="56" y="38"/>
                    </a:lnTo>
                    <a:lnTo>
                      <a:pt x="60" y="4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2400"/>
              </a:p>
            </p:txBody>
          </p:sp>
          <p:sp>
            <p:nvSpPr>
              <p:cNvPr id="55" name="Freeform 338"/>
              <p:cNvSpPr>
                <a:spLocks/>
              </p:cNvSpPr>
              <p:nvPr/>
            </p:nvSpPr>
            <p:spPr bwMode="gray">
              <a:xfrm>
                <a:off x="1502" y="2763"/>
                <a:ext cx="53" cy="40"/>
              </a:xfrm>
              <a:custGeom>
                <a:avLst/>
                <a:gdLst>
                  <a:gd name="T0" fmla="*/ 48 w 48"/>
                  <a:gd name="T1" fmla="*/ 16 h 40"/>
                  <a:gd name="T2" fmla="*/ 46 w 48"/>
                  <a:gd name="T3" fmla="*/ 14 h 40"/>
                  <a:gd name="T4" fmla="*/ 42 w 48"/>
                  <a:gd name="T5" fmla="*/ 12 h 40"/>
                  <a:gd name="T6" fmla="*/ 40 w 48"/>
                  <a:gd name="T7" fmla="*/ 8 h 40"/>
                  <a:gd name="T8" fmla="*/ 38 w 48"/>
                  <a:gd name="T9" fmla="*/ 6 h 40"/>
                  <a:gd name="T10" fmla="*/ 36 w 48"/>
                  <a:gd name="T11" fmla="*/ 6 h 40"/>
                  <a:gd name="T12" fmla="*/ 34 w 48"/>
                  <a:gd name="T13" fmla="*/ 6 h 40"/>
                  <a:gd name="T14" fmla="*/ 30 w 48"/>
                  <a:gd name="T15" fmla="*/ 4 h 40"/>
                  <a:gd name="T16" fmla="*/ 26 w 48"/>
                  <a:gd name="T17" fmla="*/ 2 h 40"/>
                  <a:gd name="T18" fmla="*/ 22 w 48"/>
                  <a:gd name="T19" fmla="*/ 2 h 40"/>
                  <a:gd name="T20" fmla="*/ 16 w 48"/>
                  <a:gd name="T21" fmla="*/ 2 h 40"/>
                  <a:gd name="T22" fmla="*/ 12 w 48"/>
                  <a:gd name="T23" fmla="*/ 2 h 40"/>
                  <a:gd name="T24" fmla="*/ 6 w 48"/>
                  <a:gd name="T25" fmla="*/ 0 h 40"/>
                  <a:gd name="T26" fmla="*/ 2 w 48"/>
                  <a:gd name="T27" fmla="*/ 0 h 40"/>
                  <a:gd name="T28" fmla="*/ 2 w 48"/>
                  <a:gd name="T29" fmla="*/ 2 h 40"/>
                  <a:gd name="T30" fmla="*/ 2 w 48"/>
                  <a:gd name="T31" fmla="*/ 6 h 40"/>
                  <a:gd name="T32" fmla="*/ 2 w 48"/>
                  <a:gd name="T33" fmla="*/ 10 h 40"/>
                  <a:gd name="T34" fmla="*/ 2 w 48"/>
                  <a:gd name="T35" fmla="*/ 16 h 40"/>
                  <a:gd name="T36" fmla="*/ 8 w 48"/>
                  <a:gd name="T37" fmla="*/ 24 h 40"/>
                  <a:gd name="T38" fmla="*/ 8 w 48"/>
                  <a:gd name="T39" fmla="*/ 20 h 40"/>
                  <a:gd name="T40" fmla="*/ 6 w 48"/>
                  <a:gd name="T41" fmla="*/ 18 h 40"/>
                  <a:gd name="T42" fmla="*/ 8 w 48"/>
                  <a:gd name="T43" fmla="*/ 16 h 40"/>
                  <a:gd name="T44" fmla="*/ 14 w 48"/>
                  <a:gd name="T45" fmla="*/ 20 h 40"/>
                  <a:gd name="T46" fmla="*/ 24 w 48"/>
                  <a:gd name="T47" fmla="*/ 30 h 40"/>
                  <a:gd name="T48" fmla="*/ 22 w 48"/>
                  <a:gd name="T49" fmla="*/ 32 h 40"/>
                  <a:gd name="T50" fmla="*/ 24 w 48"/>
                  <a:gd name="T51" fmla="*/ 36 h 40"/>
                  <a:gd name="T52" fmla="*/ 24 w 48"/>
                  <a:gd name="T53" fmla="*/ 36 h 40"/>
                  <a:gd name="T54" fmla="*/ 26 w 48"/>
                  <a:gd name="T55" fmla="*/ 34 h 40"/>
                  <a:gd name="T56" fmla="*/ 26 w 48"/>
                  <a:gd name="T57" fmla="*/ 34 h 40"/>
                  <a:gd name="T58" fmla="*/ 28 w 48"/>
                  <a:gd name="T59" fmla="*/ 34 h 40"/>
                  <a:gd name="T60" fmla="*/ 28 w 48"/>
                  <a:gd name="T61" fmla="*/ 36 h 40"/>
                  <a:gd name="T62" fmla="*/ 32 w 48"/>
                  <a:gd name="T63" fmla="*/ 40 h 40"/>
                  <a:gd name="T64" fmla="*/ 36 w 48"/>
                  <a:gd name="T65" fmla="*/ 38 h 40"/>
                  <a:gd name="T66" fmla="*/ 40 w 48"/>
                  <a:gd name="T67" fmla="*/ 32 h 40"/>
                  <a:gd name="T68" fmla="*/ 40 w 48"/>
                  <a:gd name="T69" fmla="*/ 28 h 40"/>
                  <a:gd name="T70" fmla="*/ 44 w 48"/>
                  <a:gd name="T71" fmla="*/ 22 h 40"/>
                  <a:gd name="T72" fmla="*/ 48 w 48"/>
                  <a:gd name="T73" fmla="*/ 16 h 4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8"/>
                  <a:gd name="T112" fmla="*/ 0 h 40"/>
                  <a:gd name="T113" fmla="*/ 48 w 48"/>
                  <a:gd name="T114" fmla="*/ 40 h 4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8" h="40">
                    <a:moveTo>
                      <a:pt x="48" y="16"/>
                    </a:moveTo>
                    <a:lnTo>
                      <a:pt x="48" y="16"/>
                    </a:lnTo>
                    <a:lnTo>
                      <a:pt x="46" y="14"/>
                    </a:lnTo>
                    <a:lnTo>
                      <a:pt x="44" y="14"/>
                    </a:lnTo>
                    <a:lnTo>
                      <a:pt x="42" y="12"/>
                    </a:lnTo>
                    <a:lnTo>
                      <a:pt x="40" y="10"/>
                    </a:lnTo>
                    <a:lnTo>
                      <a:pt x="40" y="8"/>
                    </a:lnTo>
                    <a:lnTo>
                      <a:pt x="38" y="6"/>
                    </a:lnTo>
                    <a:lnTo>
                      <a:pt x="36" y="6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6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4" y="20"/>
                    </a:lnTo>
                    <a:lnTo>
                      <a:pt x="8" y="24"/>
                    </a:lnTo>
                    <a:lnTo>
                      <a:pt x="10" y="22"/>
                    </a:lnTo>
                    <a:lnTo>
                      <a:pt x="8" y="20"/>
                    </a:lnTo>
                    <a:lnTo>
                      <a:pt x="8" y="18"/>
                    </a:lnTo>
                    <a:lnTo>
                      <a:pt x="6" y="18"/>
                    </a:lnTo>
                    <a:lnTo>
                      <a:pt x="8" y="16"/>
                    </a:lnTo>
                    <a:lnTo>
                      <a:pt x="10" y="18"/>
                    </a:lnTo>
                    <a:lnTo>
                      <a:pt x="14" y="20"/>
                    </a:lnTo>
                    <a:lnTo>
                      <a:pt x="18" y="24"/>
                    </a:lnTo>
                    <a:lnTo>
                      <a:pt x="24" y="30"/>
                    </a:lnTo>
                    <a:lnTo>
                      <a:pt x="22" y="30"/>
                    </a:lnTo>
                    <a:lnTo>
                      <a:pt x="22" y="32"/>
                    </a:lnTo>
                    <a:lnTo>
                      <a:pt x="22" y="34"/>
                    </a:lnTo>
                    <a:lnTo>
                      <a:pt x="24" y="36"/>
                    </a:lnTo>
                    <a:lnTo>
                      <a:pt x="26" y="36"/>
                    </a:lnTo>
                    <a:lnTo>
                      <a:pt x="26" y="34"/>
                    </a:lnTo>
                    <a:lnTo>
                      <a:pt x="28" y="34"/>
                    </a:lnTo>
                    <a:lnTo>
                      <a:pt x="28" y="36"/>
                    </a:lnTo>
                    <a:lnTo>
                      <a:pt x="30" y="38"/>
                    </a:lnTo>
                    <a:lnTo>
                      <a:pt x="32" y="40"/>
                    </a:lnTo>
                    <a:lnTo>
                      <a:pt x="34" y="38"/>
                    </a:lnTo>
                    <a:lnTo>
                      <a:pt x="36" y="38"/>
                    </a:lnTo>
                    <a:lnTo>
                      <a:pt x="38" y="36"/>
                    </a:lnTo>
                    <a:lnTo>
                      <a:pt x="40" y="32"/>
                    </a:lnTo>
                    <a:lnTo>
                      <a:pt x="40" y="30"/>
                    </a:lnTo>
                    <a:lnTo>
                      <a:pt x="40" y="28"/>
                    </a:lnTo>
                    <a:lnTo>
                      <a:pt x="42" y="24"/>
                    </a:lnTo>
                    <a:lnTo>
                      <a:pt x="44" y="22"/>
                    </a:lnTo>
                    <a:lnTo>
                      <a:pt x="48" y="16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2400"/>
              </a:p>
            </p:txBody>
          </p:sp>
          <p:sp>
            <p:nvSpPr>
              <p:cNvPr id="56" name="Freeform 339"/>
              <p:cNvSpPr>
                <a:spLocks/>
              </p:cNvSpPr>
              <p:nvPr/>
            </p:nvSpPr>
            <p:spPr bwMode="gray">
              <a:xfrm>
                <a:off x="1540" y="2781"/>
                <a:ext cx="90" cy="30"/>
              </a:xfrm>
              <a:custGeom>
                <a:avLst/>
                <a:gdLst>
                  <a:gd name="T0" fmla="*/ 12 w 82"/>
                  <a:gd name="T1" fmla="*/ 6 h 30"/>
                  <a:gd name="T2" fmla="*/ 8 w 82"/>
                  <a:gd name="T3" fmla="*/ 10 h 30"/>
                  <a:gd name="T4" fmla="*/ 6 w 82"/>
                  <a:gd name="T5" fmla="*/ 14 h 30"/>
                  <a:gd name="T6" fmla="*/ 2 w 82"/>
                  <a:gd name="T7" fmla="*/ 20 h 30"/>
                  <a:gd name="T8" fmla="*/ 0 w 82"/>
                  <a:gd name="T9" fmla="*/ 20 h 30"/>
                  <a:gd name="T10" fmla="*/ 6 w 82"/>
                  <a:gd name="T11" fmla="*/ 22 h 30"/>
                  <a:gd name="T12" fmla="*/ 10 w 82"/>
                  <a:gd name="T13" fmla="*/ 20 h 30"/>
                  <a:gd name="T14" fmla="*/ 16 w 82"/>
                  <a:gd name="T15" fmla="*/ 20 h 30"/>
                  <a:gd name="T16" fmla="*/ 28 w 82"/>
                  <a:gd name="T17" fmla="*/ 18 h 30"/>
                  <a:gd name="T18" fmla="*/ 32 w 82"/>
                  <a:gd name="T19" fmla="*/ 18 h 30"/>
                  <a:gd name="T20" fmla="*/ 40 w 82"/>
                  <a:gd name="T21" fmla="*/ 20 h 30"/>
                  <a:gd name="T22" fmla="*/ 42 w 82"/>
                  <a:gd name="T23" fmla="*/ 22 h 30"/>
                  <a:gd name="T24" fmla="*/ 46 w 82"/>
                  <a:gd name="T25" fmla="*/ 26 h 30"/>
                  <a:gd name="T26" fmla="*/ 50 w 82"/>
                  <a:gd name="T27" fmla="*/ 28 h 30"/>
                  <a:gd name="T28" fmla="*/ 56 w 82"/>
                  <a:gd name="T29" fmla="*/ 28 h 30"/>
                  <a:gd name="T30" fmla="*/ 56 w 82"/>
                  <a:gd name="T31" fmla="*/ 26 h 30"/>
                  <a:gd name="T32" fmla="*/ 56 w 82"/>
                  <a:gd name="T33" fmla="*/ 26 h 30"/>
                  <a:gd name="T34" fmla="*/ 54 w 82"/>
                  <a:gd name="T35" fmla="*/ 24 h 30"/>
                  <a:gd name="T36" fmla="*/ 52 w 82"/>
                  <a:gd name="T37" fmla="*/ 22 h 30"/>
                  <a:gd name="T38" fmla="*/ 54 w 82"/>
                  <a:gd name="T39" fmla="*/ 20 h 30"/>
                  <a:gd name="T40" fmla="*/ 60 w 82"/>
                  <a:gd name="T41" fmla="*/ 18 h 30"/>
                  <a:gd name="T42" fmla="*/ 62 w 82"/>
                  <a:gd name="T43" fmla="*/ 14 h 30"/>
                  <a:gd name="T44" fmla="*/ 64 w 82"/>
                  <a:gd name="T45" fmla="*/ 12 h 30"/>
                  <a:gd name="T46" fmla="*/ 68 w 82"/>
                  <a:gd name="T47" fmla="*/ 12 h 30"/>
                  <a:gd name="T48" fmla="*/ 72 w 82"/>
                  <a:gd name="T49" fmla="*/ 12 h 30"/>
                  <a:gd name="T50" fmla="*/ 76 w 82"/>
                  <a:gd name="T51" fmla="*/ 14 h 30"/>
                  <a:gd name="T52" fmla="*/ 80 w 82"/>
                  <a:gd name="T53" fmla="*/ 18 h 30"/>
                  <a:gd name="T54" fmla="*/ 82 w 82"/>
                  <a:gd name="T55" fmla="*/ 14 h 30"/>
                  <a:gd name="T56" fmla="*/ 80 w 82"/>
                  <a:gd name="T57" fmla="*/ 10 h 30"/>
                  <a:gd name="T58" fmla="*/ 78 w 82"/>
                  <a:gd name="T59" fmla="*/ 6 h 30"/>
                  <a:gd name="T60" fmla="*/ 70 w 82"/>
                  <a:gd name="T61" fmla="*/ 4 h 30"/>
                  <a:gd name="T62" fmla="*/ 66 w 82"/>
                  <a:gd name="T63" fmla="*/ 4 h 30"/>
                  <a:gd name="T64" fmla="*/ 62 w 82"/>
                  <a:gd name="T65" fmla="*/ 4 h 30"/>
                  <a:gd name="T66" fmla="*/ 50 w 82"/>
                  <a:gd name="T67" fmla="*/ 8 h 30"/>
                  <a:gd name="T68" fmla="*/ 44 w 82"/>
                  <a:gd name="T69" fmla="*/ 10 h 30"/>
                  <a:gd name="T70" fmla="*/ 40 w 82"/>
                  <a:gd name="T71" fmla="*/ 10 h 30"/>
                  <a:gd name="T72" fmla="*/ 34 w 82"/>
                  <a:gd name="T73" fmla="*/ 8 h 30"/>
                  <a:gd name="T74" fmla="*/ 32 w 82"/>
                  <a:gd name="T75" fmla="*/ 8 h 30"/>
                  <a:gd name="T76" fmla="*/ 30 w 82"/>
                  <a:gd name="T77" fmla="*/ 6 h 30"/>
                  <a:gd name="T78" fmla="*/ 16 w 82"/>
                  <a:gd name="T79" fmla="*/ 0 h 3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82"/>
                  <a:gd name="T121" fmla="*/ 0 h 30"/>
                  <a:gd name="T122" fmla="*/ 82 w 82"/>
                  <a:gd name="T123" fmla="*/ 30 h 3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82" h="30">
                    <a:moveTo>
                      <a:pt x="16" y="0"/>
                    </a:moveTo>
                    <a:lnTo>
                      <a:pt x="12" y="6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4"/>
                    </a:lnTo>
                    <a:lnTo>
                      <a:pt x="4" y="18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6" y="22"/>
                    </a:lnTo>
                    <a:lnTo>
                      <a:pt x="8" y="22"/>
                    </a:lnTo>
                    <a:lnTo>
                      <a:pt x="10" y="20"/>
                    </a:lnTo>
                    <a:lnTo>
                      <a:pt x="12" y="20"/>
                    </a:lnTo>
                    <a:lnTo>
                      <a:pt x="16" y="20"/>
                    </a:lnTo>
                    <a:lnTo>
                      <a:pt x="22" y="18"/>
                    </a:lnTo>
                    <a:lnTo>
                      <a:pt x="28" y="18"/>
                    </a:lnTo>
                    <a:lnTo>
                      <a:pt x="30" y="18"/>
                    </a:lnTo>
                    <a:lnTo>
                      <a:pt x="32" y="18"/>
                    </a:lnTo>
                    <a:lnTo>
                      <a:pt x="36" y="18"/>
                    </a:lnTo>
                    <a:lnTo>
                      <a:pt x="40" y="20"/>
                    </a:lnTo>
                    <a:lnTo>
                      <a:pt x="42" y="22"/>
                    </a:lnTo>
                    <a:lnTo>
                      <a:pt x="44" y="24"/>
                    </a:lnTo>
                    <a:lnTo>
                      <a:pt x="46" y="26"/>
                    </a:lnTo>
                    <a:lnTo>
                      <a:pt x="50" y="30"/>
                    </a:lnTo>
                    <a:lnTo>
                      <a:pt x="50" y="28"/>
                    </a:lnTo>
                    <a:lnTo>
                      <a:pt x="54" y="28"/>
                    </a:lnTo>
                    <a:lnTo>
                      <a:pt x="56" y="28"/>
                    </a:lnTo>
                    <a:lnTo>
                      <a:pt x="56" y="26"/>
                    </a:lnTo>
                    <a:lnTo>
                      <a:pt x="54" y="24"/>
                    </a:lnTo>
                    <a:lnTo>
                      <a:pt x="52" y="22"/>
                    </a:lnTo>
                    <a:lnTo>
                      <a:pt x="54" y="20"/>
                    </a:lnTo>
                    <a:lnTo>
                      <a:pt x="58" y="18"/>
                    </a:lnTo>
                    <a:lnTo>
                      <a:pt x="60" y="18"/>
                    </a:lnTo>
                    <a:lnTo>
                      <a:pt x="62" y="16"/>
                    </a:lnTo>
                    <a:lnTo>
                      <a:pt x="62" y="14"/>
                    </a:lnTo>
                    <a:lnTo>
                      <a:pt x="64" y="14"/>
                    </a:lnTo>
                    <a:lnTo>
                      <a:pt x="64" y="12"/>
                    </a:lnTo>
                    <a:lnTo>
                      <a:pt x="66" y="12"/>
                    </a:lnTo>
                    <a:lnTo>
                      <a:pt x="68" y="12"/>
                    </a:lnTo>
                    <a:lnTo>
                      <a:pt x="70" y="10"/>
                    </a:lnTo>
                    <a:lnTo>
                      <a:pt x="72" y="12"/>
                    </a:lnTo>
                    <a:lnTo>
                      <a:pt x="76" y="14"/>
                    </a:lnTo>
                    <a:lnTo>
                      <a:pt x="78" y="16"/>
                    </a:lnTo>
                    <a:lnTo>
                      <a:pt x="80" y="18"/>
                    </a:lnTo>
                    <a:lnTo>
                      <a:pt x="82" y="14"/>
                    </a:lnTo>
                    <a:lnTo>
                      <a:pt x="80" y="12"/>
                    </a:lnTo>
                    <a:lnTo>
                      <a:pt x="80" y="10"/>
                    </a:lnTo>
                    <a:lnTo>
                      <a:pt x="82" y="8"/>
                    </a:lnTo>
                    <a:lnTo>
                      <a:pt x="78" y="6"/>
                    </a:lnTo>
                    <a:lnTo>
                      <a:pt x="74" y="4"/>
                    </a:lnTo>
                    <a:lnTo>
                      <a:pt x="70" y="4"/>
                    </a:lnTo>
                    <a:lnTo>
                      <a:pt x="68" y="4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2" y="4"/>
                    </a:lnTo>
                    <a:lnTo>
                      <a:pt x="56" y="6"/>
                    </a:lnTo>
                    <a:lnTo>
                      <a:pt x="50" y="8"/>
                    </a:lnTo>
                    <a:lnTo>
                      <a:pt x="46" y="8"/>
                    </a:lnTo>
                    <a:lnTo>
                      <a:pt x="44" y="10"/>
                    </a:lnTo>
                    <a:lnTo>
                      <a:pt x="42" y="10"/>
                    </a:lnTo>
                    <a:lnTo>
                      <a:pt x="40" y="10"/>
                    </a:lnTo>
                    <a:lnTo>
                      <a:pt x="36" y="8"/>
                    </a:lnTo>
                    <a:lnTo>
                      <a:pt x="34" y="8"/>
                    </a:lnTo>
                    <a:lnTo>
                      <a:pt x="32" y="8"/>
                    </a:lnTo>
                    <a:lnTo>
                      <a:pt x="32" y="6"/>
                    </a:lnTo>
                    <a:lnTo>
                      <a:pt x="30" y="6"/>
                    </a:lnTo>
                    <a:lnTo>
                      <a:pt x="26" y="4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2400"/>
              </a:p>
            </p:txBody>
          </p:sp>
          <p:sp>
            <p:nvSpPr>
              <p:cNvPr id="57" name="Freeform 341"/>
              <p:cNvSpPr>
                <a:spLocks/>
              </p:cNvSpPr>
              <p:nvPr/>
            </p:nvSpPr>
            <p:spPr bwMode="gray">
              <a:xfrm>
                <a:off x="1454" y="2691"/>
                <a:ext cx="90" cy="46"/>
              </a:xfrm>
              <a:custGeom>
                <a:avLst/>
                <a:gdLst>
                  <a:gd name="T0" fmla="*/ 80 w 82"/>
                  <a:gd name="T1" fmla="*/ 8 h 46"/>
                  <a:gd name="T2" fmla="*/ 76 w 82"/>
                  <a:gd name="T3" fmla="*/ 8 h 46"/>
                  <a:gd name="T4" fmla="*/ 72 w 82"/>
                  <a:gd name="T5" fmla="*/ 8 h 46"/>
                  <a:gd name="T6" fmla="*/ 68 w 82"/>
                  <a:gd name="T7" fmla="*/ 8 h 46"/>
                  <a:gd name="T8" fmla="*/ 66 w 82"/>
                  <a:gd name="T9" fmla="*/ 8 h 46"/>
                  <a:gd name="T10" fmla="*/ 62 w 82"/>
                  <a:gd name="T11" fmla="*/ 12 h 46"/>
                  <a:gd name="T12" fmla="*/ 60 w 82"/>
                  <a:gd name="T13" fmla="*/ 18 h 46"/>
                  <a:gd name="T14" fmla="*/ 56 w 82"/>
                  <a:gd name="T15" fmla="*/ 24 h 46"/>
                  <a:gd name="T16" fmla="*/ 50 w 82"/>
                  <a:gd name="T17" fmla="*/ 30 h 46"/>
                  <a:gd name="T18" fmla="*/ 48 w 82"/>
                  <a:gd name="T19" fmla="*/ 30 h 46"/>
                  <a:gd name="T20" fmla="*/ 44 w 82"/>
                  <a:gd name="T21" fmla="*/ 34 h 46"/>
                  <a:gd name="T22" fmla="*/ 44 w 82"/>
                  <a:gd name="T23" fmla="*/ 38 h 46"/>
                  <a:gd name="T24" fmla="*/ 42 w 82"/>
                  <a:gd name="T25" fmla="*/ 42 h 46"/>
                  <a:gd name="T26" fmla="*/ 38 w 82"/>
                  <a:gd name="T27" fmla="*/ 44 h 46"/>
                  <a:gd name="T28" fmla="*/ 36 w 82"/>
                  <a:gd name="T29" fmla="*/ 46 h 46"/>
                  <a:gd name="T30" fmla="*/ 34 w 82"/>
                  <a:gd name="T31" fmla="*/ 42 h 46"/>
                  <a:gd name="T32" fmla="*/ 32 w 82"/>
                  <a:gd name="T33" fmla="*/ 42 h 46"/>
                  <a:gd name="T34" fmla="*/ 30 w 82"/>
                  <a:gd name="T35" fmla="*/ 44 h 46"/>
                  <a:gd name="T36" fmla="*/ 30 w 82"/>
                  <a:gd name="T37" fmla="*/ 42 h 46"/>
                  <a:gd name="T38" fmla="*/ 30 w 82"/>
                  <a:gd name="T39" fmla="*/ 36 h 46"/>
                  <a:gd name="T40" fmla="*/ 30 w 82"/>
                  <a:gd name="T41" fmla="*/ 34 h 46"/>
                  <a:gd name="T42" fmla="*/ 26 w 82"/>
                  <a:gd name="T43" fmla="*/ 32 h 46"/>
                  <a:gd name="T44" fmla="*/ 22 w 82"/>
                  <a:gd name="T45" fmla="*/ 30 h 46"/>
                  <a:gd name="T46" fmla="*/ 18 w 82"/>
                  <a:gd name="T47" fmla="*/ 30 h 46"/>
                  <a:gd name="T48" fmla="*/ 16 w 82"/>
                  <a:gd name="T49" fmla="*/ 32 h 46"/>
                  <a:gd name="T50" fmla="*/ 12 w 82"/>
                  <a:gd name="T51" fmla="*/ 30 h 46"/>
                  <a:gd name="T52" fmla="*/ 10 w 82"/>
                  <a:gd name="T53" fmla="*/ 28 h 46"/>
                  <a:gd name="T54" fmla="*/ 2 w 82"/>
                  <a:gd name="T55" fmla="*/ 24 h 46"/>
                  <a:gd name="T56" fmla="*/ 2 w 82"/>
                  <a:gd name="T57" fmla="*/ 22 h 46"/>
                  <a:gd name="T58" fmla="*/ 2 w 82"/>
                  <a:gd name="T59" fmla="*/ 22 h 46"/>
                  <a:gd name="T60" fmla="*/ 6 w 82"/>
                  <a:gd name="T61" fmla="*/ 22 h 46"/>
                  <a:gd name="T62" fmla="*/ 10 w 82"/>
                  <a:gd name="T63" fmla="*/ 18 h 46"/>
                  <a:gd name="T64" fmla="*/ 12 w 82"/>
                  <a:gd name="T65" fmla="*/ 14 h 46"/>
                  <a:gd name="T66" fmla="*/ 16 w 82"/>
                  <a:gd name="T67" fmla="*/ 12 h 46"/>
                  <a:gd name="T68" fmla="*/ 20 w 82"/>
                  <a:gd name="T69" fmla="*/ 10 h 46"/>
                  <a:gd name="T70" fmla="*/ 26 w 82"/>
                  <a:gd name="T71" fmla="*/ 4 h 46"/>
                  <a:gd name="T72" fmla="*/ 28 w 82"/>
                  <a:gd name="T73" fmla="*/ 2 h 46"/>
                  <a:gd name="T74" fmla="*/ 32 w 82"/>
                  <a:gd name="T75" fmla="*/ 0 h 46"/>
                  <a:gd name="T76" fmla="*/ 34 w 82"/>
                  <a:gd name="T77" fmla="*/ 0 h 46"/>
                  <a:gd name="T78" fmla="*/ 40 w 82"/>
                  <a:gd name="T79" fmla="*/ 0 h 46"/>
                  <a:gd name="T80" fmla="*/ 42 w 82"/>
                  <a:gd name="T81" fmla="*/ 0 h 46"/>
                  <a:gd name="T82" fmla="*/ 48 w 82"/>
                  <a:gd name="T83" fmla="*/ 0 h 46"/>
                  <a:gd name="T84" fmla="*/ 58 w 82"/>
                  <a:gd name="T85" fmla="*/ 0 h 46"/>
                  <a:gd name="T86" fmla="*/ 70 w 82"/>
                  <a:gd name="T87" fmla="*/ 2 h 46"/>
                  <a:gd name="T88" fmla="*/ 80 w 82"/>
                  <a:gd name="T89" fmla="*/ 2 h 46"/>
                  <a:gd name="T90" fmla="*/ 82 w 82"/>
                  <a:gd name="T91" fmla="*/ 4 h 46"/>
                  <a:gd name="T92" fmla="*/ 82 w 82"/>
                  <a:gd name="T93" fmla="*/ 6 h 46"/>
                  <a:gd name="T94" fmla="*/ 82 w 82"/>
                  <a:gd name="T95" fmla="*/ 8 h 4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2"/>
                  <a:gd name="T145" fmla="*/ 0 h 46"/>
                  <a:gd name="T146" fmla="*/ 82 w 82"/>
                  <a:gd name="T147" fmla="*/ 46 h 4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2" h="46">
                    <a:moveTo>
                      <a:pt x="82" y="8"/>
                    </a:moveTo>
                    <a:lnTo>
                      <a:pt x="80" y="8"/>
                    </a:lnTo>
                    <a:lnTo>
                      <a:pt x="78" y="8"/>
                    </a:lnTo>
                    <a:lnTo>
                      <a:pt x="76" y="8"/>
                    </a:lnTo>
                    <a:lnTo>
                      <a:pt x="74" y="8"/>
                    </a:lnTo>
                    <a:lnTo>
                      <a:pt x="72" y="8"/>
                    </a:lnTo>
                    <a:lnTo>
                      <a:pt x="70" y="10"/>
                    </a:lnTo>
                    <a:lnTo>
                      <a:pt x="68" y="8"/>
                    </a:lnTo>
                    <a:lnTo>
                      <a:pt x="66" y="8"/>
                    </a:lnTo>
                    <a:lnTo>
                      <a:pt x="64" y="10"/>
                    </a:lnTo>
                    <a:lnTo>
                      <a:pt x="62" y="12"/>
                    </a:lnTo>
                    <a:lnTo>
                      <a:pt x="60" y="18"/>
                    </a:lnTo>
                    <a:lnTo>
                      <a:pt x="58" y="22"/>
                    </a:lnTo>
                    <a:lnTo>
                      <a:pt x="56" y="24"/>
                    </a:lnTo>
                    <a:lnTo>
                      <a:pt x="54" y="28"/>
                    </a:lnTo>
                    <a:lnTo>
                      <a:pt x="50" y="30"/>
                    </a:lnTo>
                    <a:lnTo>
                      <a:pt x="48" y="30"/>
                    </a:lnTo>
                    <a:lnTo>
                      <a:pt x="46" y="32"/>
                    </a:lnTo>
                    <a:lnTo>
                      <a:pt x="44" y="34"/>
                    </a:lnTo>
                    <a:lnTo>
                      <a:pt x="44" y="36"/>
                    </a:lnTo>
                    <a:lnTo>
                      <a:pt x="44" y="38"/>
                    </a:lnTo>
                    <a:lnTo>
                      <a:pt x="44" y="40"/>
                    </a:lnTo>
                    <a:lnTo>
                      <a:pt x="42" y="42"/>
                    </a:lnTo>
                    <a:lnTo>
                      <a:pt x="40" y="44"/>
                    </a:lnTo>
                    <a:lnTo>
                      <a:pt x="38" y="44"/>
                    </a:lnTo>
                    <a:lnTo>
                      <a:pt x="38" y="46"/>
                    </a:lnTo>
                    <a:lnTo>
                      <a:pt x="36" y="46"/>
                    </a:lnTo>
                    <a:lnTo>
                      <a:pt x="34" y="44"/>
                    </a:lnTo>
                    <a:lnTo>
                      <a:pt x="34" y="42"/>
                    </a:lnTo>
                    <a:lnTo>
                      <a:pt x="32" y="42"/>
                    </a:lnTo>
                    <a:lnTo>
                      <a:pt x="32" y="44"/>
                    </a:lnTo>
                    <a:lnTo>
                      <a:pt x="30" y="44"/>
                    </a:lnTo>
                    <a:lnTo>
                      <a:pt x="30" y="42"/>
                    </a:lnTo>
                    <a:lnTo>
                      <a:pt x="30" y="38"/>
                    </a:lnTo>
                    <a:lnTo>
                      <a:pt x="30" y="36"/>
                    </a:lnTo>
                    <a:lnTo>
                      <a:pt x="30" y="34"/>
                    </a:lnTo>
                    <a:lnTo>
                      <a:pt x="28" y="32"/>
                    </a:lnTo>
                    <a:lnTo>
                      <a:pt x="26" y="32"/>
                    </a:lnTo>
                    <a:lnTo>
                      <a:pt x="24" y="30"/>
                    </a:lnTo>
                    <a:lnTo>
                      <a:pt x="22" y="30"/>
                    </a:lnTo>
                    <a:lnTo>
                      <a:pt x="20" y="30"/>
                    </a:lnTo>
                    <a:lnTo>
                      <a:pt x="18" y="30"/>
                    </a:lnTo>
                    <a:lnTo>
                      <a:pt x="16" y="32"/>
                    </a:lnTo>
                    <a:lnTo>
                      <a:pt x="14" y="32"/>
                    </a:lnTo>
                    <a:lnTo>
                      <a:pt x="12" y="30"/>
                    </a:lnTo>
                    <a:lnTo>
                      <a:pt x="12" y="28"/>
                    </a:lnTo>
                    <a:lnTo>
                      <a:pt x="10" y="28"/>
                    </a:lnTo>
                    <a:lnTo>
                      <a:pt x="6" y="24"/>
                    </a:lnTo>
                    <a:lnTo>
                      <a:pt x="2" y="24"/>
                    </a:lnTo>
                    <a:lnTo>
                      <a:pt x="0" y="24"/>
                    </a:lnTo>
                    <a:lnTo>
                      <a:pt x="2" y="22"/>
                    </a:lnTo>
                    <a:lnTo>
                      <a:pt x="6" y="22"/>
                    </a:lnTo>
                    <a:lnTo>
                      <a:pt x="8" y="20"/>
                    </a:lnTo>
                    <a:lnTo>
                      <a:pt x="10" y="18"/>
                    </a:lnTo>
                    <a:lnTo>
                      <a:pt x="12" y="14"/>
                    </a:lnTo>
                    <a:lnTo>
                      <a:pt x="14" y="12"/>
                    </a:lnTo>
                    <a:lnTo>
                      <a:pt x="16" y="12"/>
                    </a:lnTo>
                    <a:lnTo>
                      <a:pt x="20" y="10"/>
                    </a:lnTo>
                    <a:lnTo>
                      <a:pt x="24" y="8"/>
                    </a:lnTo>
                    <a:lnTo>
                      <a:pt x="26" y="4"/>
                    </a:lnTo>
                    <a:lnTo>
                      <a:pt x="28" y="2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8" y="0"/>
                    </a:lnTo>
                    <a:lnTo>
                      <a:pt x="64" y="0"/>
                    </a:lnTo>
                    <a:lnTo>
                      <a:pt x="70" y="2"/>
                    </a:lnTo>
                    <a:lnTo>
                      <a:pt x="76" y="2"/>
                    </a:lnTo>
                    <a:lnTo>
                      <a:pt x="80" y="2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2" y="6"/>
                    </a:lnTo>
                    <a:lnTo>
                      <a:pt x="82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2400"/>
              </a:p>
            </p:txBody>
          </p:sp>
          <p:sp>
            <p:nvSpPr>
              <p:cNvPr id="58" name="Freeform 342"/>
              <p:cNvSpPr>
                <a:spLocks/>
              </p:cNvSpPr>
              <p:nvPr/>
            </p:nvSpPr>
            <p:spPr bwMode="gray">
              <a:xfrm>
                <a:off x="1441" y="2715"/>
                <a:ext cx="48" cy="24"/>
              </a:xfrm>
              <a:custGeom>
                <a:avLst/>
                <a:gdLst>
                  <a:gd name="T0" fmla="*/ 44 w 44"/>
                  <a:gd name="T1" fmla="*/ 20 h 24"/>
                  <a:gd name="T2" fmla="*/ 42 w 44"/>
                  <a:gd name="T3" fmla="*/ 22 h 24"/>
                  <a:gd name="T4" fmla="*/ 40 w 44"/>
                  <a:gd name="T5" fmla="*/ 22 h 24"/>
                  <a:gd name="T6" fmla="*/ 40 w 44"/>
                  <a:gd name="T7" fmla="*/ 24 h 24"/>
                  <a:gd name="T8" fmla="*/ 32 w 44"/>
                  <a:gd name="T9" fmla="*/ 22 h 24"/>
                  <a:gd name="T10" fmla="*/ 26 w 44"/>
                  <a:gd name="T11" fmla="*/ 22 h 24"/>
                  <a:gd name="T12" fmla="*/ 20 w 44"/>
                  <a:gd name="T13" fmla="*/ 20 h 24"/>
                  <a:gd name="T14" fmla="*/ 16 w 44"/>
                  <a:gd name="T15" fmla="*/ 18 h 24"/>
                  <a:gd name="T16" fmla="*/ 12 w 44"/>
                  <a:gd name="T17" fmla="*/ 18 h 24"/>
                  <a:gd name="T18" fmla="*/ 12 w 44"/>
                  <a:gd name="T19" fmla="*/ 16 h 24"/>
                  <a:gd name="T20" fmla="*/ 6 w 44"/>
                  <a:gd name="T21" fmla="*/ 14 h 24"/>
                  <a:gd name="T22" fmla="*/ 2 w 44"/>
                  <a:gd name="T23" fmla="*/ 12 h 24"/>
                  <a:gd name="T24" fmla="*/ 0 w 44"/>
                  <a:gd name="T25" fmla="*/ 10 h 24"/>
                  <a:gd name="T26" fmla="*/ 8 w 44"/>
                  <a:gd name="T27" fmla="*/ 4 h 24"/>
                  <a:gd name="T28" fmla="*/ 10 w 44"/>
                  <a:gd name="T29" fmla="*/ 2 h 24"/>
                  <a:gd name="T30" fmla="*/ 12 w 44"/>
                  <a:gd name="T31" fmla="*/ 0 h 24"/>
                  <a:gd name="T32" fmla="*/ 14 w 44"/>
                  <a:gd name="T33" fmla="*/ 0 h 24"/>
                  <a:gd name="T34" fmla="*/ 16 w 44"/>
                  <a:gd name="T35" fmla="*/ 0 h 24"/>
                  <a:gd name="T36" fmla="*/ 20 w 44"/>
                  <a:gd name="T37" fmla="*/ 2 h 24"/>
                  <a:gd name="T38" fmla="*/ 24 w 44"/>
                  <a:gd name="T39" fmla="*/ 4 h 24"/>
                  <a:gd name="T40" fmla="*/ 24 w 44"/>
                  <a:gd name="T41" fmla="*/ 6 h 24"/>
                  <a:gd name="T42" fmla="*/ 26 w 44"/>
                  <a:gd name="T43" fmla="*/ 6 h 24"/>
                  <a:gd name="T44" fmla="*/ 26 w 44"/>
                  <a:gd name="T45" fmla="*/ 8 h 24"/>
                  <a:gd name="T46" fmla="*/ 30 w 44"/>
                  <a:gd name="T47" fmla="*/ 8 h 24"/>
                  <a:gd name="T48" fmla="*/ 30 w 44"/>
                  <a:gd name="T49" fmla="*/ 8 h 24"/>
                  <a:gd name="T50" fmla="*/ 32 w 44"/>
                  <a:gd name="T51" fmla="*/ 6 h 24"/>
                  <a:gd name="T52" fmla="*/ 34 w 44"/>
                  <a:gd name="T53" fmla="*/ 6 h 24"/>
                  <a:gd name="T54" fmla="*/ 38 w 44"/>
                  <a:gd name="T55" fmla="*/ 6 h 24"/>
                  <a:gd name="T56" fmla="*/ 38 w 44"/>
                  <a:gd name="T57" fmla="*/ 6 h 24"/>
                  <a:gd name="T58" fmla="*/ 40 w 44"/>
                  <a:gd name="T59" fmla="*/ 8 h 24"/>
                  <a:gd name="T60" fmla="*/ 42 w 44"/>
                  <a:gd name="T61" fmla="*/ 10 h 24"/>
                  <a:gd name="T62" fmla="*/ 44 w 44"/>
                  <a:gd name="T63" fmla="*/ 12 h 24"/>
                  <a:gd name="T64" fmla="*/ 44 w 44"/>
                  <a:gd name="T65" fmla="*/ 14 h 24"/>
                  <a:gd name="T66" fmla="*/ 44 w 44"/>
                  <a:gd name="T67" fmla="*/ 16 h 24"/>
                  <a:gd name="T68" fmla="*/ 44 w 44"/>
                  <a:gd name="T69" fmla="*/ 18 h 24"/>
                  <a:gd name="T70" fmla="*/ 44 w 44"/>
                  <a:gd name="T71" fmla="*/ 20 h 24"/>
                  <a:gd name="T72" fmla="*/ 44 w 44"/>
                  <a:gd name="T73" fmla="*/ 20 h 2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4"/>
                  <a:gd name="T112" fmla="*/ 0 h 24"/>
                  <a:gd name="T113" fmla="*/ 44 w 44"/>
                  <a:gd name="T114" fmla="*/ 24 h 2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4" h="24">
                    <a:moveTo>
                      <a:pt x="44" y="20"/>
                    </a:moveTo>
                    <a:lnTo>
                      <a:pt x="42" y="22"/>
                    </a:lnTo>
                    <a:lnTo>
                      <a:pt x="40" y="22"/>
                    </a:lnTo>
                    <a:lnTo>
                      <a:pt x="40" y="24"/>
                    </a:lnTo>
                    <a:lnTo>
                      <a:pt x="32" y="22"/>
                    </a:lnTo>
                    <a:lnTo>
                      <a:pt x="26" y="22"/>
                    </a:lnTo>
                    <a:lnTo>
                      <a:pt x="20" y="20"/>
                    </a:lnTo>
                    <a:lnTo>
                      <a:pt x="16" y="18"/>
                    </a:lnTo>
                    <a:lnTo>
                      <a:pt x="12" y="18"/>
                    </a:lnTo>
                    <a:lnTo>
                      <a:pt x="12" y="16"/>
                    </a:lnTo>
                    <a:lnTo>
                      <a:pt x="6" y="14"/>
                    </a:lnTo>
                    <a:lnTo>
                      <a:pt x="2" y="12"/>
                    </a:lnTo>
                    <a:lnTo>
                      <a:pt x="0" y="10"/>
                    </a:lnTo>
                    <a:lnTo>
                      <a:pt x="8" y="4"/>
                    </a:lnTo>
                    <a:lnTo>
                      <a:pt x="10" y="2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20" y="2"/>
                    </a:lnTo>
                    <a:lnTo>
                      <a:pt x="24" y="4"/>
                    </a:lnTo>
                    <a:lnTo>
                      <a:pt x="24" y="6"/>
                    </a:lnTo>
                    <a:lnTo>
                      <a:pt x="26" y="6"/>
                    </a:lnTo>
                    <a:lnTo>
                      <a:pt x="26" y="8"/>
                    </a:lnTo>
                    <a:lnTo>
                      <a:pt x="30" y="8"/>
                    </a:lnTo>
                    <a:lnTo>
                      <a:pt x="32" y="6"/>
                    </a:lnTo>
                    <a:lnTo>
                      <a:pt x="34" y="6"/>
                    </a:lnTo>
                    <a:lnTo>
                      <a:pt x="38" y="6"/>
                    </a:lnTo>
                    <a:lnTo>
                      <a:pt x="40" y="8"/>
                    </a:lnTo>
                    <a:lnTo>
                      <a:pt x="42" y="10"/>
                    </a:lnTo>
                    <a:lnTo>
                      <a:pt x="44" y="12"/>
                    </a:lnTo>
                    <a:lnTo>
                      <a:pt x="44" y="14"/>
                    </a:lnTo>
                    <a:lnTo>
                      <a:pt x="44" y="16"/>
                    </a:lnTo>
                    <a:lnTo>
                      <a:pt x="44" y="18"/>
                    </a:lnTo>
                    <a:lnTo>
                      <a:pt x="44" y="2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2400"/>
              </a:p>
            </p:txBody>
          </p:sp>
          <p:sp>
            <p:nvSpPr>
              <p:cNvPr id="59" name="Freeform 371"/>
              <p:cNvSpPr>
                <a:spLocks/>
              </p:cNvSpPr>
              <p:nvPr/>
            </p:nvSpPr>
            <p:spPr bwMode="gray">
              <a:xfrm>
                <a:off x="1906" y="3345"/>
                <a:ext cx="86" cy="90"/>
              </a:xfrm>
              <a:custGeom>
                <a:avLst/>
                <a:gdLst>
                  <a:gd name="T0" fmla="*/ 78 w 78"/>
                  <a:gd name="T1" fmla="*/ 50 h 90"/>
                  <a:gd name="T2" fmla="*/ 60 w 78"/>
                  <a:gd name="T3" fmla="*/ 32 h 90"/>
                  <a:gd name="T4" fmla="*/ 60 w 78"/>
                  <a:gd name="T5" fmla="*/ 30 h 90"/>
                  <a:gd name="T6" fmla="*/ 58 w 78"/>
                  <a:gd name="T7" fmla="*/ 28 h 90"/>
                  <a:gd name="T8" fmla="*/ 56 w 78"/>
                  <a:gd name="T9" fmla="*/ 26 h 90"/>
                  <a:gd name="T10" fmla="*/ 52 w 78"/>
                  <a:gd name="T11" fmla="*/ 24 h 90"/>
                  <a:gd name="T12" fmla="*/ 44 w 78"/>
                  <a:gd name="T13" fmla="*/ 20 h 90"/>
                  <a:gd name="T14" fmla="*/ 36 w 78"/>
                  <a:gd name="T15" fmla="*/ 18 h 90"/>
                  <a:gd name="T16" fmla="*/ 32 w 78"/>
                  <a:gd name="T17" fmla="*/ 14 h 90"/>
                  <a:gd name="T18" fmla="*/ 30 w 78"/>
                  <a:gd name="T19" fmla="*/ 12 h 90"/>
                  <a:gd name="T20" fmla="*/ 28 w 78"/>
                  <a:gd name="T21" fmla="*/ 10 h 90"/>
                  <a:gd name="T22" fmla="*/ 28 w 78"/>
                  <a:gd name="T23" fmla="*/ 10 h 90"/>
                  <a:gd name="T24" fmla="*/ 28 w 78"/>
                  <a:gd name="T25" fmla="*/ 8 h 90"/>
                  <a:gd name="T26" fmla="*/ 26 w 78"/>
                  <a:gd name="T27" fmla="*/ 6 h 90"/>
                  <a:gd name="T28" fmla="*/ 24 w 78"/>
                  <a:gd name="T29" fmla="*/ 4 h 90"/>
                  <a:gd name="T30" fmla="*/ 20 w 78"/>
                  <a:gd name="T31" fmla="*/ 2 h 90"/>
                  <a:gd name="T32" fmla="*/ 16 w 78"/>
                  <a:gd name="T33" fmla="*/ 0 h 90"/>
                  <a:gd name="T34" fmla="*/ 12 w 78"/>
                  <a:gd name="T35" fmla="*/ 2 h 90"/>
                  <a:gd name="T36" fmla="*/ 12 w 78"/>
                  <a:gd name="T37" fmla="*/ 2 h 90"/>
                  <a:gd name="T38" fmla="*/ 10 w 78"/>
                  <a:gd name="T39" fmla="*/ 6 h 90"/>
                  <a:gd name="T40" fmla="*/ 8 w 78"/>
                  <a:gd name="T41" fmla="*/ 10 h 90"/>
                  <a:gd name="T42" fmla="*/ 4 w 78"/>
                  <a:gd name="T43" fmla="*/ 14 h 90"/>
                  <a:gd name="T44" fmla="*/ 2 w 78"/>
                  <a:gd name="T45" fmla="*/ 20 h 90"/>
                  <a:gd name="T46" fmla="*/ 0 w 78"/>
                  <a:gd name="T47" fmla="*/ 32 h 90"/>
                  <a:gd name="T48" fmla="*/ 0 w 78"/>
                  <a:gd name="T49" fmla="*/ 44 h 90"/>
                  <a:gd name="T50" fmla="*/ 2 w 78"/>
                  <a:gd name="T51" fmla="*/ 52 h 90"/>
                  <a:gd name="T52" fmla="*/ 2 w 78"/>
                  <a:gd name="T53" fmla="*/ 54 h 90"/>
                  <a:gd name="T54" fmla="*/ 2 w 78"/>
                  <a:gd name="T55" fmla="*/ 56 h 90"/>
                  <a:gd name="T56" fmla="*/ 2 w 78"/>
                  <a:gd name="T57" fmla="*/ 58 h 90"/>
                  <a:gd name="T58" fmla="*/ 2 w 78"/>
                  <a:gd name="T59" fmla="*/ 62 h 90"/>
                  <a:gd name="T60" fmla="*/ 2 w 78"/>
                  <a:gd name="T61" fmla="*/ 66 h 90"/>
                  <a:gd name="T62" fmla="*/ 2 w 78"/>
                  <a:gd name="T63" fmla="*/ 72 h 90"/>
                  <a:gd name="T64" fmla="*/ 4 w 78"/>
                  <a:gd name="T65" fmla="*/ 78 h 90"/>
                  <a:gd name="T66" fmla="*/ 6 w 78"/>
                  <a:gd name="T67" fmla="*/ 82 h 90"/>
                  <a:gd name="T68" fmla="*/ 10 w 78"/>
                  <a:gd name="T69" fmla="*/ 86 h 90"/>
                  <a:gd name="T70" fmla="*/ 12 w 78"/>
                  <a:gd name="T71" fmla="*/ 88 h 90"/>
                  <a:gd name="T72" fmla="*/ 14 w 78"/>
                  <a:gd name="T73" fmla="*/ 90 h 90"/>
                  <a:gd name="T74" fmla="*/ 16 w 78"/>
                  <a:gd name="T75" fmla="*/ 90 h 90"/>
                  <a:gd name="T76" fmla="*/ 20 w 78"/>
                  <a:gd name="T77" fmla="*/ 90 h 90"/>
                  <a:gd name="T78" fmla="*/ 30 w 78"/>
                  <a:gd name="T79" fmla="*/ 90 h 90"/>
                  <a:gd name="T80" fmla="*/ 42 w 78"/>
                  <a:gd name="T81" fmla="*/ 90 h 90"/>
                  <a:gd name="T82" fmla="*/ 50 w 78"/>
                  <a:gd name="T83" fmla="*/ 88 h 90"/>
                  <a:gd name="T84" fmla="*/ 52 w 78"/>
                  <a:gd name="T85" fmla="*/ 86 h 90"/>
                  <a:gd name="T86" fmla="*/ 56 w 78"/>
                  <a:gd name="T87" fmla="*/ 84 h 90"/>
                  <a:gd name="T88" fmla="*/ 60 w 78"/>
                  <a:gd name="T89" fmla="*/ 82 h 90"/>
                  <a:gd name="T90" fmla="*/ 64 w 78"/>
                  <a:gd name="T91" fmla="*/ 80 h 90"/>
                  <a:gd name="T92" fmla="*/ 68 w 78"/>
                  <a:gd name="T93" fmla="*/ 78 h 90"/>
                  <a:gd name="T94" fmla="*/ 70 w 78"/>
                  <a:gd name="T95" fmla="*/ 76 h 90"/>
                  <a:gd name="T96" fmla="*/ 70 w 78"/>
                  <a:gd name="T97" fmla="*/ 76 h 90"/>
                  <a:gd name="T98" fmla="*/ 78 w 78"/>
                  <a:gd name="T99" fmla="*/ 50 h 90"/>
                  <a:gd name="T100" fmla="*/ 78 w 78"/>
                  <a:gd name="T101" fmla="*/ 50 h 9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8"/>
                  <a:gd name="T154" fmla="*/ 0 h 90"/>
                  <a:gd name="T155" fmla="*/ 78 w 78"/>
                  <a:gd name="T156" fmla="*/ 90 h 9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8" h="90">
                    <a:moveTo>
                      <a:pt x="78" y="50"/>
                    </a:moveTo>
                    <a:lnTo>
                      <a:pt x="60" y="32"/>
                    </a:lnTo>
                    <a:lnTo>
                      <a:pt x="60" y="30"/>
                    </a:lnTo>
                    <a:lnTo>
                      <a:pt x="58" y="28"/>
                    </a:lnTo>
                    <a:lnTo>
                      <a:pt x="56" y="26"/>
                    </a:lnTo>
                    <a:lnTo>
                      <a:pt x="52" y="24"/>
                    </a:lnTo>
                    <a:lnTo>
                      <a:pt x="44" y="20"/>
                    </a:lnTo>
                    <a:lnTo>
                      <a:pt x="36" y="18"/>
                    </a:lnTo>
                    <a:lnTo>
                      <a:pt x="32" y="14"/>
                    </a:lnTo>
                    <a:lnTo>
                      <a:pt x="30" y="12"/>
                    </a:lnTo>
                    <a:lnTo>
                      <a:pt x="28" y="10"/>
                    </a:lnTo>
                    <a:lnTo>
                      <a:pt x="28" y="8"/>
                    </a:lnTo>
                    <a:lnTo>
                      <a:pt x="26" y="6"/>
                    </a:lnTo>
                    <a:lnTo>
                      <a:pt x="24" y="4"/>
                    </a:lnTo>
                    <a:lnTo>
                      <a:pt x="20" y="2"/>
                    </a:lnTo>
                    <a:lnTo>
                      <a:pt x="16" y="0"/>
                    </a:lnTo>
                    <a:lnTo>
                      <a:pt x="12" y="2"/>
                    </a:lnTo>
                    <a:lnTo>
                      <a:pt x="10" y="6"/>
                    </a:lnTo>
                    <a:lnTo>
                      <a:pt x="8" y="10"/>
                    </a:lnTo>
                    <a:lnTo>
                      <a:pt x="4" y="14"/>
                    </a:lnTo>
                    <a:lnTo>
                      <a:pt x="2" y="20"/>
                    </a:lnTo>
                    <a:lnTo>
                      <a:pt x="0" y="32"/>
                    </a:lnTo>
                    <a:lnTo>
                      <a:pt x="0" y="44"/>
                    </a:lnTo>
                    <a:lnTo>
                      <a:pt x="2" y="52"/>
                    </a:lnTo>
                    <a:lnTo>
                      <a:pt x="2" y="54"/>
                    </a:lnTo>
                    <a:lnTo>
                      <a:pt x="2" y="56"/>
                    </a:lnTo>
                    <a:lnTo>
                      <a:pt x="2" y="58"/>
                    </a:lnTo>
                    <a:lnTo>
                      <a:pt x="2" y="62"/>
                    </a:lnTo>
                    <a:lnTo>
                      <a:pt x="2" y="66"/>
                    </a:lnTo>
                    <a:lnTo>
                      <a:pt x="2" y="72"/>
                    </a:lnTo>
                    <a:lnTo>
                      <a:pt x="4" y="78"/>
                    </a:lnTo>
                    <a:lnTo>
                      <a:pt x="6" y="82"/>
                    </a:lnTo>
                    <a:lnTo>
                      <a:pt x="10" y="86"/>
                    </a:lnTo>
                    <a:lnTo>
                      <a:pt x="12" y="88"/>
                    </a:lnTo>
                    <a:lnTo>
                      <a:pt x="14" y="90"/>
                    </a:lnTo>
                    <a:lnTo>
                      <a:pt x="16" y="90"/>
                    </a:lnTo>
                    <a:lnTo>
                      <a:pt x="20" y="90"/>
                    </a:lnTo>
                    <a:lnTo>
                      <a:pt x="30" y="90"/>
                    </a:lnTo>
                    <a:lnTo>
                      <a:pt x="42" y="90"/>
                    </a:lnTo>
                    <a:lnTo>
                      <a:pt x="50" y="88"/>
                    </a:lnTo>
                    <a:lnTo>
                      <a:pt x="52" y="86"/>
                    </a:lnTo>
                    <a:lnTo>
                      <a:pt x="56" y="84"/>
                    </a:lnTo>
                    <a:lnTo>
                      <a:pt x="60" y="82"/>
                    </a:lnTo>
                    <a:lnTo>
                      <a:pt x="64" y="80"/>
                    </a:lnTo>
                    <a:lnTo>
                      <a:pt x="68" y="78"/>
                    </a:lnTo>
                    <a:lnTo>
                      <a:pt x="70" y="76"/>
                    </a:lnTo>
                    <a:lnTo>
                      <a:pt x="78" y="5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2400"/>
              </a:p>
            </p:txBody>
          </p:sp>
        </p:grpSp>
        <p:sp>
          <p:nvSpPr>
            <p:cNvPr id="41" name="Freeform 332"/>
            <p:cNvSpPr>
              <a:spLocks/>
            </p:cNvSpPr>
            <p:nvPr/>
          </p:nvSpPr>
          <p:spPr bwMode="gray">
            <a:xfrm>
              <a:off x="1936505" y="2273238"/>
              <a:ext cx="2882236" cy="2313154"/>
            </a:xfrm>
            <a:custGeom>
              <a:avLst/>
              <a:gdLst>
                <a:gd name="T0" fmla="*/ 324 w 532"/>
                <a:gd name="T1" fmla="*/ 492 h 572"/>
                <a:gd name="T2" fmla="*/ 418 w 532"/>
                <a:gd name="T3" fmla="*/ 404 h 572"/>
                <a:gd name="T4" fmla="*/ 474 w 532"/>
                <a:gd name="T5" fmla="*/ 284 h 572"/>
                <a:gd name="T6" fmla="*/ 532 w 532"/>
                <a:gd name="T7" fmla="*/ 162 h 572"/>
                <a:gd name="T8" fmla="*/ 478 w 532"/>
                <a:gd name="T9" fmla="*/ 116 h 572"/>
                <a:gd name="T10" fmla="*/ 382 w 532"/>
                <a:gd name="T11" fmla="*/ 96 h 572"/>
                <a:gd name="T12" fmla="*/ 384 w 532"/>
                <a:gd name="T13" fmla="*/ 80 h 572"/>
                <a:gd name="T14" fmla="*/ 366 w 532"/>
                <a:gd name="T15" fmla="*/ 76 h 572"/>
                <a:gd name="T16" fmla="*/ 336 w 532"/>
                <a:gd name="T17" fmla="*/ 72 h 572"/>
                <a:gd name="T18" fmla="*/ 306 w 532"/>
                <a:gd name="T19" fmla="*/ 84 h 572"/>
                <a:gd name="T20" fmla="*/ 282 w 532"/>
                <a:gd name="T21" fmla="*/ 96 h 572"/>
                <a:gd name="T22" fmla="*/ 300 w 532"/>
                <a:gd name="T23" fmla="*/ 76 h 572"/>
                <a:gd name="T24" fmla="*/ 322 w 532"/>
                <a:gd name="T25" fmla="*/ 50 h 572"/>
                <a:gd name="T26" fmla="*/ 282 w 532"/>
                <a:gd name="T27" fmla="*/ 0 h 572"/>
                <a:gd name="T28" fmla="*/ 264 w 532"/>
                <a:gd name="T29" fmla="*/ 20 h 572"/>
                <a:gd name="T30" fmla="*/ 254 w 532"/>
                <a:gd name="T31" fmla="*/ 22 h 572"/>
                <a:gd name="T32" fmla="*/ 244 w 532"/>
                <a:gd name="T33" fmla="*/ 22 h 572"/>
                <a:gd name="T34" fmla="*/ 234 w 532"/>
                <a:gd name="T35" fmla="*/ 24 h 572"/>
                <a:gd name="T36" fmla="*/ 218 w 532"/>
                <a:gd name="T37" fmla="*/ 22 h 572"/>
                <a:gd name="T38" fmla="*/ 202 w 532"/>
                <a:gd name="T39" fmla="*/ 26 h 572"/>
                <a:gd name="T40" fmla="*/ 184 w 532"/>
                <a:gd name="T41" fmla="*/ 24 h 572"/>
                <a:gd name="T42" fmla="*/ 176 w 532"/>
                <a:gd name="T43" fmla="*/ 2 h 572"/>
                <a:gd name="T44" fmla="*/ 156 w 532"/>
                <a:gd name="T45" fmla="*/ 14 h 572"/>
                <a:gd name="T46" fmla="*/ 120 w 532"/>
                <a:gd name="T47" fmla="*/ 6 h 572"/>
                <a:gd name="T48" fmla="*/ 120 w 532"/>
                <a:gd name="T49" fmla="*/ 10 h 572"/>
                <a:gd name="T50" fmla="*/ 130 w 532"/>
                <a:gd name="T51" fmla="*/ 26 h 572"/>
                <a:gd name="T52" fmla="*/ 90 w 532"/>
                <a:gd name="T53" fmla="*/ 52 h 572"/>
                <a:gd name="T54" fmla="*/ 76 w 532"/>
                <a:gd name="T55" fmla="*/ 44 h 572"/>
                <a:gd name="T56" fmla="*/ 62 w 532"/>
                <a:gd name="T57" fmla="*/ 62 h 572"/>
                <a:gd name="T58" fmla="*/ 52 w 532"/>
                <a:gd name="T59" fmla="*/ 70 h 572"/>
                <a:gd name="T60" fmla="*/ 60 w 532"/>
                <a:gd name="T61" fmla="*/ 96 h 572"/>
                <a:gd name="T62" fmla="*/ 36 w 532"/>
                <a:gd name="T63" fmla="*/ 132 h 572"/>
                <a:gd name="T64" fmla="*/ 10 w 532"/>
                <a:gd name="T65" fmla="*/ 146 h 572"/>
                <a:gd name="T66" fmla="*/ 2 w 532"/>
                <a:gd name="T67" fmla="*/ 164 h 572"/>
                <a:gd name="T68" fmla="*/ 4 w 532"/>
                <a:gd name="T69" fmla="*/ 194 h 572"/>
                <a:gd name="T70" fmla="*/ 12 w 532"/>
                <a:gd name="T71" fmla="*/ 198 h 572"/>
                <a:gd name="T72" fmla="*/ 26 w 532"/>
                <a:gd name="T73" fmla="*/ 206 h 572"/>
                <a:gd name="T74" fmla="*/ 42 w 532"/>
                <a:gd name="T75" fmla="*/ 198 h 572"/>
                <a:gd name="T76" fmla="*/ 50 w 532"/>
                <a:gd name="T77" fmla="*/ 226 h 572"/>
                <a:gd name="T78" fmla="*/ 78 w 532"/>
                <a:gd name="T79" fmla="*/ 224 h 572"/>
                <a:gd name="T80" fmla="*/ 96 w 532"/>
                <a:gd name="T81" fmla="*/ 210 h 572"/>
                <a:gd name="T82" fmla="*/ 110 w 532"/>
                <a:gd name="T83" fmla="*/ 206 h 572"/>
                <a:gd name="T84" fmla="*/ 124 w 532"/>
                <a:gd name="T85" fmla="*/ 248 h 572"/>
                <a:gd name="T86" fmla="*/ 156 w 532"/>
                <a:gd name="T87" fmla="*/ 266 h 572"/>
                <a:gd name="T88" fmla="*/ 182 w 532"/>
                <a:gd name="T89" fmla="*/ 288 h 572"/>
                <a:gd name="T90" fmla="*/ 206 w 532"/>
                <a:gd name="T91" fmla="*/ 310 h 572"/>
                <a:gd name="T92" fmla="*/ 214 w 532"/>
                <a:gd name="T93" fmla="*/ 326 h 572"/>
                <a:gd name="T94" fmla="*/ 214 w 532"/>
                <a:gd name="T95" fmla="*/ 372 h 572"/>
                <a:gd name="T96" fmla="*/ 220 w 532"/>
                <a:gd name="T97" fmla="*/ 416 h 572"/>
                <a:gd name="T98" fmla="*/ 242 w 532"/>
                <a:gd name="T99" fmla="*/ 422 h 572"/>
                <a:gd name="T100" fmla="*/ 254 w 532"/>
                <a:gd name="T101" fmla="*/ 436 h 572"/>
                <a:gd name="T102" fmla="*/ 264 w 532"/>
                <a:gd name="T103" fmla="*/ 450 h 572"/>
                <a:gd name="T104" fmla="*/ 270 w 532"/>
                <a:gd name="T105" fmla="*/ 466 h 572"/>
                <a:gd name="T106" fmla="*/ 232 w 532"/>
                <a:gd name="T107" fmla="*/ 500 h 572"/>
                <a:gd name="T108" fmla="*/ 216 w 532"/>
                <a:gd name="T109" fmla="*/ 524 h 572"/>
                <a:gd name="T110" fmla="*/ 240 w 532"/>
                <a:gd name="T111" fmla="*/ 538 h 572"/>
                <a:gd name="T112" fmla="*/ 264 w 532"/>
                <a:gd name="T113" fmla="*/ 552 h 57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532"/>
                <a:gd name="T172" fmla="*/ 0 h 572"/>
                <a:gd name="T173" fmla="*/ 532 w 532"/>
                <a:gd name="T174" fmla="*/ 572 h 57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532" h="572">
                  <a:moveTo>
                    <a:pt x="290" y="562"/>
                  </a:moveTo>
                  <a:lnTo>
                    <a:pt x="292" y="556"/>
                  </a:lnTo>
                  <a:lnTo>
                    <a:pt x="294" y="552"/>
                  </a:lnTo>
                  <a:lnTo>
                    <a:pt x="296" y="548"/>
                  </a:lnTo>
                  <a:lnTo>
                    <a:pt x="304" y="536"/>
                  </a:lnTo>
                  <a:lnTo>
                    <a:pt x="314" y="518"/>
                  </a:lnTo>
                  <a:lnTo>
                    <a:pt x="324" y="492"/>
                  </a:lnTo>
                  <a:lnTo>
                    <a:pt x="336" y="458"/>
                  </a:lnTo>
                  <a:lnTo>
                    <a:pt x="342" y="452"/>
                  </a:lnTo>
                  <a:lnTo>
                    <a:pt x="354" y="440"/>
                  </a:lnTo>
                  <a:lnTo>
                    <a:pt x="370" y="426"/>
                  </a:lnTo>
                  <a:lnTo>
                    <a:pt x="392" y="414"/>
                  </a:lnTo>
                  <a:lnTo>
                    <a:pt x="416" y="406"/>
                  </a:lnTo>
                  <a:lnTo>
                    <a:pt x="418" y="404"/>
                  </a:lnTo>
                  <a:lnTo>
                    <a:pt x="426" y="400"/>
                  </a:lnTo>
                  <a:lnTo>
                    <a:pt x="434" y="394"/>
                  </a:lnTo>
                  <a:lnTo>
                    <a:pt x="446" y="382"/>
                  </a:lnTo>
                  <a:lnTo>
                    <a:pt x="456" y="366"/>
                  </a:lnTo>
                  <a:lnTo>
                    <a:pt x="466" y="344"/>
                  </a:lnTo>
                  <a:lnTo>
                    <a:pt x="472" y="318"/>
                  </a:lnTo>
                  <a:lnTo>
                    <a:pt x="474" y="284"/>
                  </a:lnTo>
                  <a:lnTo>
                    <a:pt x="514" y="216"/>
                  </a:lnTo>
                  <a:lnTo>
                    <a:pt x="516" y="214"/>
                  </a:lnTo>
                  <a:lnTo>
                    <a:pt x="524" y="204"/>
                  </a:lnTo>
                  <a:lnTo>
                    <a:pt x="530" y="190"/>
                  </a:lnTo>
                  <a:lnTo>
                    <a:pt x="532" y="170"/>
                  </a:lnTo>
                  <a:lnTo>
                    <a:pt x="532" y="168"/>
                  </a:lnTo>
                  <a:lnTo>
                    <a:pt x="532" y="162"/>
                  </a:lnTo>
                  <a:lnTo>
                    <a:pt x="532" y="154"/>
                  </a:lnTo>
                  <a:lnTo>
                    <a:pt x="528" y="146"/>
                  </a:lnTo>
                  <a:lnTo>
                    <a:pt x="518" y="138"/>
                  </a:lnTo>
                  <a:lnTo>
                    <a:pt x="502" y="132"/>
                  </a:lnTo>
                  <a:lnTo>
                    <a:pt x="498" y="130"/>
                  </a:lnTo>
                  <a:lnTo>
                    <a:pt x="490" y="124"/>
                  </a:lnTo>
                  <a:lnTo>
                    <a:pt x="478" y="116"/>
                  </a:lnTo>
                  <a:lnTo>
                    <a:pt x="464" y="110"/>
                  </a:lnTo>
                  <a:lnTo>
                    <a:pt x="448" y="110"/>
                  </a:lnTo>
                  <a:lnTo>
                    <a:pt x="398" y="94"/>
                  </a:lnTo>
                  <a:lnTo>
                    <a:pt x="394" y="92"/>
                  </a:lnTo>
                  <a:lnTo>
                    <a:pt x="390" y="94"/>
                  </a:lnTo>
                  <a:lnTo>
                    <a:pt x="386" y="94"/>
                  </a:lnTo>
                  <a:lnTo>
                    <a:pt x="382" y="96"/>
                  </a:lnTo>
                  <a:lnTo>
                    <a:pt x="380" y="98"/>
                  </a:lnTo>
                  <a:lnTo>
                    <a:pt x="378" y="98"/>
                  </a:lnTo>
                  <a:lnTo>
                    <a:pt x="380" y="94"/>
                  </a:lnTo>
                  <a:lnTo>
                    <a:pt x="382" y="90"/>
                  </a:lnTo>
                  <a:lnTo>
                    <a:pt x="382" y="86"/>
                  </a:lnTo>
                  <a:lnTo>
                    <a:pt x="384" y="82"/>
                  </a:lnTo>
                  <a:lnTo>
                    <a:pt x="384" y="80"/>
                  </a:lnTo>
                  <a:lnTo>
                    <a:pt x="382" y="78"/>
                  </a:lnTo>
                  <a:lnTo>
                    <a:pt x="380" y="76"/>
                  </a:lnTo>
                  <a:lnTo>
                    <a:pt x="376" y="76"/>
                  </a:lnTo>
                  <a:lnTo>
                    <a:pt x="374" y="76"/>
                  </a:lnTo>
                  <a:lnTo>
                    <a:pt x="370" y="76"/>
                  </a:lnTo>
                  <a:lnTo>
                    <a:pt x="368" y="76"/>
                  </a:lnTo>
                  <a:lnTo>
                    <a:pt x="366" y="76"/>
                  </a:lnTo>
                  <a:lnTo>
                    <a:pt x="362" y="76"/>
                  </a:lnTo>
                  <a:lnTo>
                    <a:pt x="358" y="74"/>
                  </a:lnTo>
                  <a:lnTo>
                    <a:pt x="352" y="74"/>
                  </a:lnTo>
                  <a:lnTo>
                    <a:pt x="346" y="72"/>
                  </a:lnTo>
                  <a:lnTo>
                    <a:pt x="340" y="72"/>
                  </a:lnTo>
                  <a:lnTo>
                    <a:pt x="338" y="72"/>
                  </a:lnTo>
                  <a:lnTo>
                    <a:pt x="336" y="72"/>
                  </a:lnTo>
                  <a:lnTo>
                    <a:pt x="330" y="72"/>
                  </a:lnTo>
                  <a:lnTo>
                    <a:pt x="324" y="76"/>
                  </a:lnTo>
                  <a:lnTo>
                    <a:pt x="318" y="78"/>
                  </a:lnTo>
                  <a:lnTo>
                    <a:pt x="314" y="80"/>
                  </a:lnTo>
                  <a:lnTo>
                    <a:pt x="310" y="82"/>
                  </a:lnTo>
                  <a:lnTo>
                    <a:pt x="306" y="84"/>
                  </a:lnTo>
                  <a:lnTo>
                    <a:pt x="298" y="90"/>
                  </a:lnTo>
                  <a:lnTo>
                    <a:pt x="292" y="94"/>
                  </a:lnTo>
                  <a:lnTo>
                    <a:pt x="286" y="98"/>
                  </a:lnTo>
                  <a:lnTo>
                    <a:pt x="282" y="98"/>
                  </a:lnTo>
                  <a:lnTo>
                    <a:pt x="278" y="98"/>
                  </a:lnTo>
                  <a:lnTo>
                    <a:pt x="282" y="96"/>
                  </a:lnTo>
                  <a:lnTo>
                    <a:pt x="286" y="94"/>
                  </a:lnTo>
                  <a:lnTo>
                    <a:pt x="290" y="90"/>
                  </a:lnTo>
                  <a:lnTo>
                    <a:pt x="292" y="86"/>
                  </a:lnTo>
                  <a:lnTo>
                    <a:pt x="294" y="84"/>
                  </a:lnTo>
                  <a:lnTo>
                    <a:pt x="298" y="80"/>
                  </a:lnTo>
                  <a:lnTo>
                    <a:pt x="300" y="76"/>
                  </a:lnTo>
                  <a:lnTo>
                    <a:pt x="304" y="72"/>
                  </a:lnTo>
                  <a:lnTo>
                    <a:pt x="308" y="68"/>
                  </a:lnTo>
                  <a:lnTo>
                    <a:pt x="312" y="66"/>
                  </a:lnTo>
                  <a:lnTo>
                    <a:pt x="314" y="64"/>
                  </a:lnTo>
                  <a:lnTo>
                    <a:pt x="316" y="62"/>
                  </a:lnTo>
                  <a:lnTo>
                    <a:pt x="320" y="56"/>
                  </a:lnTo>
                  <a:lnTo>
                    <a:pt x="322" y="50"/>
                  </a:lnTo>
                  <a:lnTo>
                    <a:pt x="322" y="46"/>
                  </a:lnTo>
                  <a:lnTo>
                    <a:pt x="312" y="26"/>
                  </a:lnTo>
                  <a:lnTo>
                    <a:pt x="296" y="8"/>
                  </a:lnTo>
                  <a:lnTo>
                    <a:pt x="290" y="4"/>
                  </a:lnTo>
                  <a:lnTo>
                    <a:pt x="282" y="0"/>
                  </a:lnTo>
                  <a:lnTo>
                    <a:pt x="276" y="4"/>
                  </a:lnTo>
                  <a:lnTo>
                    <a:pt x="274" y="8"/>
                  </a:lnTo>
                  <a:lnTo>
                    <a:pt x="270" y="8"/>
                  </a:lnTo>
                  <a:lnTo>
                    <a:pt x="270" y="10"/>
                  </a:lnTo>
                  <a:lnTo>
                    <a:pt x="268" y="14"/>
                  </a:lnTo>
                  <a:lnTo>
                    <a:pt x="266" y="18"/>
                  </a:lnTo>
                  <a:lnTo>
                    <a:pt x="264" y="20"/>
                  </a:lnTo>
                  <a:lnTo>
                    <a:pt x="264" y="22"/>
                  </a:lnTo>
                  <a:lnTo>
                    <a:pt x="262" y="24"/>
                  </a:lnTo>
                  <a:lnTo>
                    <a:pt x="260" y="24"/>
                  </a:lnTo>
                  <a:lnTo>
                    <a:pt x="258" y="24"/>
                  </a:lnTo>
                  <a:lnTo>
                    <a:pt x="256" y="24"/>
                  </a:lnTo>
                  <a:lnTo>
                    <a:pt x="254" y="22"/>
                  </a:lnTo>
                  <a:lnTo>
                    <a:pt x="252" y="22"/>
                  </a:lnTo>
                  <a:lnTo>
                    <a:pt x="250" y="22"/>
                  </a:lnTo>
                  <a:lnTo>
                    <a:pt x="248" y="22"/>
                  </a:lnTo>
                  <a:lnTo>
                    <a:pt x="246" y="22"/>
                  </a:lnTo>
                  <a:lnTo>
                    <a:pt x="244" y="22"/>
                  </a:lnTo>
                  <a:lnTo>
                    <a:pt x="242" y="24"/>
                  </a:lnTo>
                  <a:lnTo>
                    <a:pt x="240" y="24"/>
                  </a:lnTo>
                  <a:lnTo>
                    <a:pt x="238" y="24"/>
                  </a:lnTo>
                  <a:lnTo>
                    <a:pt x="236" y="24"/>
                  </a:lnTo>
                  <a:lnTo>
                    <a:pt x="234" y="24"/>
                  </a:lnTo>
                  <a:lnTo>
                    <a:pt x="232" y="22"/>
                  </a:lnTo>
                  <a:lnTo>
                    <a:pt x="230" y="22"/>
                  </a:lnTo>
                  <a:lnTo>
                    <a:pt x="228" y="22"/>
                  </a:lnTo>
                  <a:lnTo>
                    <a:pt x="226" y="24"/>
                  </a:lnTo>
                  <a:lnTo>
                    <a:pt x="224" y="24"/>
                  </a:lnTo>
                  <a:lnTo>
                    <a:pt x="218" y="22"/>
                  </a:lnTo>
                  <a:lnTo>
                    <a:pt x="218" y="26"/>
                  </a:lnTo>
                  <a:lnTo>
                    <a:pt x="218" y="28"/>
                  </a:lnTo>
                  <a:lnTo>
                    <a:pt x="214" y="28"/>
                  </a:lnTo>
                  <a:lnTo>
                    <a:pt x="212" y="26"/>
                  </a:lnTo>
                  <a:lnTo>
                    <a:pt x="206" y="26"/>
                  </a:lnTo>
                  <a:lnTo>
                    <a:pt x="202" y="26"/>
                  </a:lnTo>
                  <a:lnTo>
                    <a:pt x="194" y="28"/>
                  </a:lnTo>
                  <a:lnTo>
                    <a:pt x="192" y="28"/>
                  </a:lnTo>
                  <a:lnTo>
                    <a:pt x="184" y="30"/>
                  </a:lnTo>
                  <a:lnTo>
                    <a:pt x="184" y="28"/>
                  </a:lnTo>
                  <a:lnTo>
                    <a:pt x="184" y="24"/>
                  </a:lnTo>
                  <a:lnTo>
                    <a:pt x="184" y="20"/>
                  </a:lnTo>
                  <a:lnTo>
                    <a:pt x="184" y="18"/>
                  </a:lnTo>
                  <a:lnTo>
                    <a:pt x="184" y="14"/>
                  </a:lnTo>
                  <a:lnTo>
                    <a:pt x="184" y="10"/>
                  </a:lnTo>
                  <a:lnTo>
                    <a:pt x="184" y="6"/>
                  </a:lnTo>
                  <a:lnTo>
                    <a:pt x="182" y="2"/>
                  </a:lnTo>
                  <a:lnTo>
                    <a:pt x="176" y="2"/>
                  </a:lnTo>
                  <a:lnTo>
                    <a:pt x="176" y="4"/>
                  </a:lnTo>
                  <a:lnTo>
                    <a:pt x="174" y="6"/>
                  </a:lnTo>
                  <a:lnTo>
                    <a:pt x="172" y="8"/>
                  </a:lnTo>
                  <a:lnTo>
                    <a:pt x="166" y="6"/>
                  </a:lnTo>
                  <a:lnTo>
                    <a:pt x="156" y="10"/>
                  </a:lnTo>
                  <a:lnTo>
                    <a:pt x="156" y="14"/>
                  </a:lnTo>
                  <a:lnTo>
                    <a:pt x="142" y="16"/>
                  </a:lnTo>
                  <a:lnTo>
                    <a:pt x="138" y="10"/>
                  </a:lnTo>
                  <a:lnTo>
                    <a:pt x="136" y="10"/>
                  </a:lnTo>
                  <a:lnTo>
                    <a:pt x="134" y="10"/>
                  </a:lnTo>
                  <a:lnTo>
                    <a:pt x="128" y="8"/>
                  </a:lnTo>
                  <a:lnTo>
                    <a:pt x="124" y="8"/>
                  </a:lnTo>
                  <a:lnTo>
                    <a:pt x="120" y="6"/>
                  </a:lnTo>
                  <a:lnTo>
                    <a:pt x="116" y="4"/>
                  </a:lnTo>
                  <a:lnTo>
                    <a:pt x="116" y="6"/>
                  </a:lnTo>
                  <a:lnTo>
                    <a:pt x="116" y="8"/>
                  </a:lnTo>
                  <a:lnTo>
                    <a:pt x="116" y="10"/>
                  </a:lnTo>
                  <a:lnTo>
                    <a:pt x="118" y="10"/>
                  </a:lnTo>
                  <a:lnTo>
                    <a:pt x="120" y="10"/>
                  </a:lnTo>
                  <a:lnTo>
                    <a:pt x="122" y="12"/>
                  </a:lnTo>
                  <a:lnTo>
                    <a:pt x="124" y="14"/>
                  </a:lnTo>
                  <a:lnTo>
                    <a:pt x="124" y="18"/>
                  </a:lnTo>
                  <a:lnTo>
                    <a:pt x="124" y="22"/>
                  </a:lnTo>
                  <a:lnTo>
                    <a:pt x="126" y="24"/>
                  </a:lnTo>
                  <a:lnTo>
                    <a:pt x="128" y="26"/>
                  </a:lnTo>
                  <a:lnTo>
                    <a:pt x="130" y="26"/>
                  </a:lnTo>
                  <a:lnTo>
                    <a:pt x="134" y="26"/>
                  </a:lnTo>
                  <a:lnTo>
                    <a:pt x="136" y="26"/>
                  </a:lnTo>
                  <a:lnTo>
                    <a:pt x="136" y="34"/>
                  </a:lnTo>
                  <a:lnTo>
                    <a:pt x="128" y="38"/>
                  </a:lnTo>
                  <a:lnTo>
                    <a:pt x="110" y="58"/>
                  </a:lnTo>
                  <a:lnTo>
                    <a:pt x="92" y="52"/>
                  </a:lnTo>
                  <a:lnTo>
                    <a:pt x="90" y="52"/>
                  </a:lnTo>
                  <a:lnTo>
                    <a:pt x="88" y="52"/>
                  </a:lnTo>
                  <a:lnTo>
                    <a:pt x="84" y="50"/>
                  </a:lnTo>
                  <a:lnTo>
                    <a:pt x="80" y="50"/>
                  </a:lnTo>
                  <a:lnTo>
                    <a:pt x="78" y="50"/>
                  </a:lnTo>
                  <a:lnTo>
                    <a:pt x="78" y="46"/>
                  </a:lnTo>
                  <a:lnTo>
                    <a:pt x="76" y="44"/>
                  </a:lnTo>
                  <a:lnTo>
                    <a:pt x="76" y="42"/>
                  </a:lnTo>
                  <a:lnTo>
                    <a:pt x="74" y="40"/>
                  </a:lnTo>
                  <a:lnTo>
                    <a:pt x="52" y="44"/>
                  </a:lnTo>
                  <a:lnTo>
                    <a:pt x="52" y="52"/>
                  </a:lnTo>
                  <a:lnTo>
                    <a:pt x="60" y="52"/>
                  </a:lnTo>
                  <a:lnTo>
                    <a:pt x="62" y="62"/>
                  </a:lnTo>
                  <a:lnTo>
                    <a:pt x="60" y="60"/>
                  </a:lnTo>
                  <a:lnTo>
                    <a:pt x="58" y="60"/>
                  </a:lnTo>
                  <a:lnTo>
                    <a:pt x="56" y="58"/>
                  </a:lnTo>
                  <a:lnTo>
                    <a:pt x="54" y="58"/>
                  </a:lnTo>
                  <a:lnTo>
                    <a:pt x="52" y="60"/>
                  </a:lnTo>
                  <a:lnTo>
                    <a:pt x="52" y="70"/>
                  </a:lnTo>
                  <a:lnTo>
                    <a:pt x="54" y="70"/>
                  </a:lnTo>
                  <a:lnTo>
                    <a:pt x="54" y="72"/>
                  </a:lnTo>
                  <a:lnTo>
                    <a:pt x="56" y="76"/>
                  </a:lnTo>
                  <a:lnTo>
                    <a:pt x="58" y="80"/>
                  </a:lnTo>
                  <a:lnTo>
                    <a:pt x="60" y="86"/>
                  </a:lnTo>
                  <a:lnTo>
                    <a:pt x="60" y="92"/>
                  </a:lnTo>
                  <a:lnTo>
                    <a:pt x="60" y="96"/>
                  </a:lnTo>
                  <a:lnTo>
                    <a:pt x="52" y="126"/>
                  </a:lnTo>
                  <a:lnTo>
                    <a:pt x="50" y="132"/>
                  </a:lnTo>
                  <a:lnTo>
                    <a:pt x="44" y="132"/>
                  </a:lnTo>
                  <a:lnTo>
                    <a:pt x="42" y="130"/>
                  </a:lnTo>
                  <a:lnTo>
                    <a:pt x="38" y="130"/>
                  </a:lnTo>
                  <a:lnTo>
                    <a:pt x="36" y="132"/>
                  </a:lnTo>
                  <a:lnTo>
                    <a:pt x="34" y="132"/>
                  </a:lnTo>
                  <a:lnTo>
                    <a:pt x="32" y="132"/>
                  </a:lnTo>
                  <a:lnTo>
                    <a:pt x="28" y="134"/>
                  </a:lnTo>
                  <a:lnTo>
                    <a:pt x="22" y="134"/>
                  </a:lnTo>
                  <a:lnTo>
                    <a:pt x="18" y="138"/>
                  </a:lnTo>
                  <a:lnTo>
                    <a:pt x="14" y="142"/>
                  </a:lnTo>
                  <a:lnTo>
                    <a:pt x="10" y="146"/>
                  </a:lnTo>
                  <a:lnTo>
                    <a:pt x="10" y="148"/>
                  </a:lnTo>
                  <a:lnTo>
                    <a:pt x="10" y="152"/>
                  </a:lnTo>
                  <a:lnTo>
                    <a:pt x="8" y="156"/>
                  </a:lnTo>
                  <a:lnTo>
                    <a:pt x="6" y="158"/>
                  </a:lnTo>
                  <a:lnTo>
                    <a:pt x="6" y="160"/>
                  </a:lnTo>
                  <a:lnTo>
                    <a:pt x="4" y="162"/>
                  </a:lnTo>
                  <a:lnTo>
                    <a:pt x="2" y="164"/>
                  </a:lnTo>
                  <a:lnTo>
                    <a:pt x="0" y="168"/>
                  </a:lnTo>
                  <a:lnTo>
                    <a:pt x="0" y="174"/>
                  </a:lnTo>
                  <a:lnTo>
                    <a:pt x="0" y="182"/>
                  </a:lnTo>
                  <a:lnTo>
                    <a:pt x="2" y="188"/>
                  </a:lnTo>
                  <a:lnTo>
                    <a:pt x="2" y="190"/>
                  </a:lnTo>
                  <a:lnTo>
                    <a:pt x="4" y="192"/>
                  </a:lnTo>
                  <a:lnTo>
                    <a:pt x="4" y="194"/>
                  </a:lnTo>
                  <a:lnTo>
                    <a:pt x="6" y="198"/>
                  </a:lnTo>
                  <a:lnTo>
                    <a:pt x="6" y="200"/>
                  </a:lnTo>
                  <a:lnTo>
                    <a:pt x="4" y="200"/>
                  </a:lnTo>
                  <a:lnTo>
                    <a:pt x="6" y="200"/>
                  </a:lnTo>
                  <a:lnTo>
                    <a:pt x="10" y="198"/>
                  </a:lnTo>
                  <a:lnTo>
                    <a:pt x="12" y="198"/>
                  </a:lnTo>
                  <a:lnTo>
                    <a:pt x="14" y="200"/>
                  </a:lnTo>
                  <a:lnTo>
                    <a:pt x="16" y="202"/>
                  </a:lnTo>
                  <a:lnTo>
                    <a:pt x="18" y="204"/>
                  </a:lnTo>
                  <a:lnTo>
                    <a:pt x="22" y="204"/>
                  </a:lnTo>
                  <a:lnTo>
                    <a:pt x="26" y="206"/>
                  </a:lnTo>
                  <a:lnTo>
                    <a:pt x="30" y="206"/>
                  </a:lnTo>
                  <a:lnTo>
                    <a:pt x="34" y="204"/>
                  </a:lnTo>
                  <a:lnTo>
                    <a:pt x="36" y="202"/>
                  </a:lnTo>
                  <a:lnTo>
                    <a:pt x="38" y="200"/>
                  </a:lnTo>
                  <a:lnTo>
                    <a:pt x="42" y="198"/>
                  </a:lnTo>
                  <a:lnTo>
                    <a:pt x="42" y="196"/>
                  </a:lnTo>
                  <a:lnTo>
                    <a:pt x="42" y="222"/>
                  </a:lnTo>
                  <a:lnTo>
                    <a:pt x="42" y="224"/>
                  </a:lnTo>
                  <a:lnTo>
                    <a:pt x="44" y="224"/>
                  </a:lnTo>
                  <a:lnTo>
                    <a:pt x="48" y="226"/>
                  </a:lnTo>
                  <a:lnTo>
                    <a:pt x="50" y="226"/>
                  </a:lnTo>
                  <a:lnTo>
                    <a:pt x="54" y="226"/>
                  </a:lnTo>
                  <a:lnTo>
                    <a:pt x="58" y="226"/>
                  </a:lnTo>
                  <a:lnTo>
                    <a:pt x="64" y="226"/>
                  </a:lnTo>
                  <a:lnTo>
                    <a:pt x="70" y="226"/>
                  </a:lnTo>
                  <a:lnTo>
                    <a:pt x="74" y="224"/>
                  </a:lnTo>
                  <a:lnTo>
                    <a:pt x="78" y="224"/>
                  </a:lnTo>
                  <a:lnTo>
                    <a:pt x="80" y="222"/>
                  </a:lnTo>
                  <a:lnTo>
                    <a:pt x="84" y="218"/>
                  </a:lnTo>
                  <a:lnTo>
                    <a:pt x="86" y="216"/>
                  </a:lnTo>
                  <a:lnTo>
                    <a:pt x="86" y="214"/>
                  </a:lnTo>
                  <a:lnTo>
                    <a:pt x="90" y="212"/>
                  </a:lnTo>
                  <a:lnTo>
                    <a:pt x="94" y="210"/>
                  </a:lnTo>
                  <a:lnTo>
                    <a:pt x="96" y="210"/>
                  </a:lnTo>
                  <a:lnTo>
                    <a:pt x="100" y="212"/>
                  </a:lnTo>
                  <a:lnTo>
                    <a:pt x="102" y="212"/>
                  </a:lnTo>
                  <a:lnTo>
                    <a:pt x="104" y="210"/>
                  </a:lnTo>
                  <a:lnTo>
                    <a:pt x="106" y="208"/>
                  </a:lnTo>
                  <a:lnTo>
                    <a:pt x="108" y="206"/>
                  </a:lnTo>
                  <a:lnTo>
                    <a:pt x="110" y="206"/>
                  </a:lnTo>
                  <a:lnTo>
                    <a:pt x="112" y="206"/>
                  </a:lnTo>
                  <a:lnTo>
                    <a:pt x="112" y="208"/>
                  </a:lnTo>
                  <a:lnTo>
                    <a:pt x="112" y="212"/>
                  </a:lnTo>
                  <a:lnTo>
                    <a:pt x="112" y="216"/>
                  </a:lnTo>
                  <a:lnTo>
                    <a:pt x="112" y="226"/>
                  </a:lnTo>
                  <a:lnTo>
                    <a:pt x="114" y="238"/>
                  </a:lnTo>
                  <a:lnTo>
                    <a:pt x="124" y="248"/>
                  </a:lnTo>
                  <a:lnTo>
                    <a:pt x="136" y="252"/>
                  </a:lnTo>
                  <a:lnTo>
                    <a:pt x="146" y="250"/>
                  </a:lnTo>
                  <a:lnTo>
                    <a:pt x="148" y="252"/>
                  </a:lnTo>
                  <a:lnTo>
                    <a:pt x="148" y="254"/>
                  </a:lnTo>
                  <a:lnTo>
                    <a:pt x="150" y="258"/>
                  </a:lnTo>
                  <a:lnTo>
                    <a:pt x="152" y="262"/>
                  </a:lnTo>
                  <a:lnTo>
                    <a:pt x="156" y="266"/>
                  </a:lnTo>
                  <a:lnTo>
                    <a:pt x="162" y="268"/>
                  </a:lnTo>
                  <a:lnTo>
                    <a:pt x="164" y="268"/>
                  </a:lnTo>
                  <a:lnTo>
                    <a:pt x="166" y="272"/>
                  </a:lnTo>
                  <a:lnTo>
                    <a:pt x="170" y="274"/>
                  </a:lnTo>
                  <a:lnTo>
                    <a:pt x="174" y="278"/>
                  </a:lnTo>
                  <a:lnTo>
                    <a:pt x="178" y="284"/>
                  </a:lnTo>
                  <a:lnTo>
                    <a:pt x="182" y="288"/>
                  </a:lnTo>
                  <a:lnTo>
                    <a:pt x="182" y="294"/>
                  </a:lnTo>
                  <a:lnTo>
                    <a:pt x="206" y="296"/>
                  </a:lnTo>
                  <a:lnTo>
                    <a:pt x="206" y="298"/>
                  </a:lnTo>
                  <a:lnTo>
                    <a:pt x="204" y="300"/>
                  </a:lnTo>
                  <a:lnTo>
                    <a:pt x="204" y="304"/>
                  </a:lnTo>
                  <a:lnTo>
                    <a:pt x="204" y="308"/>
                  </a:lnTo>
                  <a:lnTo>
                    <a:pt x="206" y="310"/>
                  </a:lnTo>
                  <a:lnTo>
                    <a:pt x="208" y="312"/>
                  </a:lnTo>
                  <a:lnTo>
                    <a:pt x="210" y="312"/>
                  </a:lnTo>
                  <a:lnTo>
                    <a:pt x="212" y="314"/>
                  </a:lnTo>
                  <a:lnTo>
                    <a:pt x="214" y="318"/>
                  </a:lnTo>
                  <a:lnTo>
                    <a:pt x="214" y="322"/>
                  </a:lnTo>
                  <a:lnTo>
                    <a:pt x="214" y="326"/>
                  </a:lnTo>
                  <a:lnTo>
                    <a:pt x="214" y="338"/>
                  </a:lnTo>
                  <a:lnTo>
                    <a:pt x="214" y="350"/>
                  </a:lnTo>
                  <a:lnTo>
                    <a:pt x="214" y="362"/>
                  </a:lnTo>
                  <a:lnTo>
                    <a:pt x="210" y="368"/>
                  </a:lnTo>
                  <a:lnTo>
                    <a:pt x="212" y="368"/>
                  </a:lnTo>
                  <a:lnTo>
                    <a:pt x="212" y="370"/>
                  </a:lnTo>
                  <a:lnTo>
                    <a:pt x="214" y="372"/>
                  </a:lnTo>
                  <a:lnTo>
                    <a:pt x="214" y="374"/>
                  </a:lnTo>
                  <a:lnTo>
                    <a:pt x="214" y="380"/>
                  </a:lnTo>
                  <a:lnTo>
                    <a:pt x="216" y="384"/>
                  </a:lnTo>
                  <a:lnTo>
                    <a:pt x="216" y="396"/>
                  </a:lnTo>
                  <a:lnTo>
                    <a:pt x="218" y="408"/>
                  </a:lnTo>
                  <a:lnTo>
                    <a:pt x="218" y="416"/>
                  </a:lnTo>
                  <a:lnTo>
                    <a:pt x="220" y="416"/>
                  </a:lnTo>
                  <a:lnTo>
                    <a:pt x="220" y="418"/>
                  </a:lnTo>
                  <a:lnTo>
                    <a:pt x="222" y="420"/>
                  </a:lnTo>
                  <a:lnTo>
                    <a:pt x="226" y="420"/>
                  </a:lnTo>
                  <a:lnTo>
                    <a:pt x="236" y="424"/>
                  </a:lnTo>
                  <a:lnTo>
                    <a:pt x="238" y="422"/>
                  </a:lnTo>
                  <a:lnTo>
                    <a:pt x="240" y="422"/>
                  </a:lnTo>
                  <a:lnTo>
                    <a:pt x="242" y="422"/>
                  </a:lnTo>
                  <a:lnTo>
                    <a:pt x="244" y="422"/>
                  </a:lnTo>
                  <a:lnTo>
                    <a:pt x="246" y="422"/>
                  </a:lnTo>
                  <a:lnTo>
                    <a:pt x="248" y="424"/>
                  </a:lnTo>
                  <a:lnTo>
                    <a:pt x="250" y="428"/>
                  </a:lnTo>
                  <a:lnTo>
                    <a:pt x="252" y="432"/>
                  </a:lnTo>
                  <a:lnTo>
                    <a:pt x="254" y="436"/>
                  </a:lnTo>
                  <a:lnTo>
                    <a:pt x="256" y="442"/>
                  </a:lnTo>
                  <a:lnTo>
                    <a:pt x="256" y="446"/>
                  </a:lnTo>
                  <a:lnTo>
                    <a:pt x="256" y="448"/>
                  </a:lnTo>
                  <a:lnTo>
                    <a:pt x="260" y="450"/>
                  </a:lnTo>
                  <a:lnTo>
                    <a:pt x="264" y="450"/>
                  </a:lnTo>
                  <a:lnTo>
                    <a:pt x="266" y="452"/>
                  </a:lnTo>
                  <a:lnTo>
                    <a:pt x="268" y="452"/>
                  </a:lnTo>
                  <a:lnTo>
                    <a:pt x="270" y="454"/>
                  </a:lnTo>
                  <a:lnTo>
                    <a:pt x="270" y="458"/>
                  </a:lnTo>
                  <a:lnTo>
                    <a:pt x="270" y="462"/>
                  </a:lnTo>
                  <a:lnTo>
                    <a:pt x="270" y="466"/>
                  </a:lnTo>
                  <a:lnTo>
                    <a:pt x="266" y="472"/>
                  </a:lnTo>
                  <a:lnTo>
                    <a:pt x="264" y="474"/>
                  </a:lnTo>
                  <a:lnTo>
                    <a:pt x="258" y="480"/>
                  </a:lnTo>
                  <a:lnTo>
                    <a:pt x="248" y="488"/>
                  </a:lnTo>
                  <a:lnTo>
                    <a:pt x="240" y="494"/>
                  </a:lnTo>
                  <a:lnTo>
                    <a:pt x="234" y="500"/>
                  </a:lnTo>
                  <a:lnTo>
                    <a:pt x="232" y="500"/>
                  </a:lnTo>
                  <a:lnTo>
                    <a:pt x="230" y="502"/>
                  </a:lnTo>
                  <a:lnTo>
                    <a:pt x="228" y="506"/>
                  </a:lnTo>
                  <a:lnTo>
                    <a:pt x="224" y="510"/>
                  </a:lnTo>
                  <a:lnTo>
                    <a:pt x="220" y="514"/>
                  </a:lnTo>
                  <a:lnTo>
                    <a:pt x="218" y="518"/>
                  </a:lnTo>
                  <a:lnTo>
                    <a:pt x="216" y="522"/>
                  </a:lnTo>
                  <a:lnTo>
                    <a:pt x="216" y="524"/>
                  </a:lnTo>
                  <a:lnTo>
                    <a:pt x="218" y="524"/>
                  </a:lnTo>
                  <a:lnTo>
                    <a:pt x="220" y="522"/>
                  </a:lnTo>
                  <a:lnTo>
                    <a:pt x="224" y="524"/>
                  </a:lnTo>
                  <a:lnTo>
                    <a:pt x="226" y="526"/>
                  </a:lnTo>
                  <a:lnTo>
                    <a:pt x="230" y="530"/>
                  </a:lnTo>
                  <a:lnTo>
                    <a:pt x="240" y="538"/>
                  </a:lnTo>
                  <a:lnTo>
                    <a:pt x="240" y="540"/>
                  </a:lnTo>
                  <a:lnTo>
                    <a:pt x="244" y="540"/>
                  </a:lnTo>
                  <a:lnTo>
                    <a:pt x="248" y="542"/>
                  </a:lnTo>
                  <a:lnTo>
                    <a:pt x="254" y="544"/>
                  </a:lnTo>
                  <a:lnTo>
                    <a:pt x="258" y="546"/>
                  </a:lnTo>
                  <a:lnTo>
                    <a:pt x="262" y="548"/>
                  </a:lnTo>
                  <a:lnTo>
                    <a:pt x="264" y="552"/>
                  </a:lnTo>
                  <a:lnTo>
                    <a:pt x="278" y="568"/>
                  </a:lnTo>
                  <a:lnTo>
                    <a:pt x="282" y="572"/>
                  </a:lnTo>
                  <a:lnTo>
                    <a:pt x="290" y="562"/>
                  </a:ln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</p:grpSp>
      <p:sp>
        <p:nvSpPr>
          <p:cNvPr id="60" name="TextBox 59"/>
          <p:cNvSpPr txBox="1"/>
          <p:nvPr/>
        </p:nvSpPr>
        <p:spPr>
          <a:xfrm>
            <a:off x="7022199" y="2249087"/>
            <a:ext cx="4988807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I’m a </a:t>
            </a:r>
            <a:r>
              <a:rPr lang="en-US" sz="2400" b="1" dirty="0">
                <a:latin typeface="Source Sans Pro" panose="020B0503030403020204" pitchFamily="34" charset="0"/>
              </a:rPr>
              <a:t>big fan </a:t>
            </a:r>
            <a:r>
              <a:rPr lang="en-US" sz="2400" dirty="0">
                <a:latin typeface="Source Sans Pro" panose="020B0503030403020204" pitchFamily="34" charset="0"/>
              </a:rPr>
              <a:t>of doing what you are </a:t>
            </a:r>
            <a:r>
              <a:rPr lang="en-US" sz="2400" i="1" dirty="0">
                <a:latin typeface="Source Sans Pro" panose="020B0503030403020204" pitchFamily="34" charset="0"/>
              </a:rPr>
              <a:t>really</a:t>
            </a:r>
            <a:r>
              <a:rPr lang="en-US" sz="2400" dirty="0">
                <a:latin typeface="Source Sans Pro" panose="020B0503030403020204" pitchFamily="34" charset="0"/>
              </a:rPr>
              <a:t> bad at. A </a:t>
            </a:r>
            <a:r>
              <a:rPr lang="en-US" sz="2400" b="1" dirty="0">
                <a:latin typeface="Source Sans Pro" panose="020B0503030403020204" pitchFamily="34" charset="0"/>
              </a:rPr>
              <a:t>lot</a:t>
            </a:r>
            <a:r>
              <a:rPr lang="en-US" sz="24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61" name="Rectangle 60"/>
          <p:cNvSpPr/>
          <p:nvPr/>
        </p:nvSpPr>
        <p:spPr>
          <a:xfrm>
            <a:off x="7022201" y="3209195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62" name="Group 61"/>
          <p:cNvGrpSpPr/>
          <p:nvPr/>
        </p:nvGrpSpPr>
        <p:grpSpPr>
          <a:xfrm>
            <a:off x="7022199" y="4509717"/>
            <a:ext cx="1683449" cy="574055"/>
            <a:chOff x="651340" y="5088735"/>
            <a:chExt cx="1683449" cy="574055"/>
          </a:xfrm>
        </p:grpSpPr>
        <p:sp>
          <p:nvSpPr>
            <p:cNvPr id="63" name="Oval 62"/>
            <p:cNvSpPr>
              <a:spLocks noChangeAspect="1"/>
            </p:cNvSpPr>
            <p:nvPr/>
          </p:nvSpPr>
          <p:spPr>
            <a:xfrm>
              <a:off x="651340" y="5114150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1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1324576" y="5088735"/>
              <a:ext cx="10102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Source Sans Pro" panose="020B0503030403020204" pitchFamily="34" charset="0"/>
                  <a:ea typeface="Roboto Black" panose="02000000000000000000" pitchFamily="2" charset="0"/>
                  <a:cs typeface="Roboto Black" panose="02000000000000000000" pitchFamily="2" charset="0"/>
                </a:rPr>
                <a:t>2.888 K</a:t>
              </a:r>
              <a:endParaRPr lang="en-US" sz="2000" b="1" dirty="0">
                <a:latin typeface="Source Sans Pro" panose="020B0503030403020204" pitchFamily="34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65" name="Rectangle 64"/>
            <p:cNvSpPr/>
            <p:nvPr/>
          </p:nvSpPr>
          <p:spPr>
            <a:xfrm>
              <a:off x="1426249" y="5470889"/>
              <a:ext cx="527388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6" name="Shape 2614"/>
            <p:cNvSpPr/>
            <p:nvPr/>
          </p:nvSpPr>
          <p:spPr>
            <a:xfrm>
              <a:off x="782228" y="526494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958" y="17505"/>
                  </a:moveTo>
                  <a:cubicBezTo>
                    <a:pt x="17372" y="16944"/>
                    <a:pt x="16242" y="15945"/>
                    <a:pt x="15117" y="15413"/>
                  </a:cubicBezTo>
                  <a:cubicBezTo>
                    <a:pt x="14189" y="14975"/>
                    <a:pt x="13657" y="14531"/>
                    <a:pt x="13491" y="14057"/>
                  </a:cubicBezTo>
                  <a:cubicBezTo>
                    <a:pt x="13377" y="13728"/>
                    <a:pt x="13428" y="13351"/>
                    <a:pt x="13649" y="12904"/>
                  </a:cubicBezTo>
                  <a:cubicBezTo>
                    <a:pt x="13815" y="12567"/>
                    <a:pt x="13972" y="12286"/>
                    <a:pt x="14117" y="12028"/>
                  </a:cubicBezTo>
                  <a:cubicBezTo>
                    <a:pt x="14730" y="10934"/>
                    <a:pt x="15203" y="10145"/>
                    <a:pt x="15203" y="7348"/>
                  </a:cubicBezTo>
                  <a:cubicBezTo>
                    <a:pt x="15203" y="3162"/>
                    <a:pt x="12787" y="2951"/>
                    <a:pt x="12309" y="2951"/>
                  </a:cubicBezTo>
                  <a:cubicBezTo>
                    <a:pt x="11917" y="2951"/>
                    <a:pt x="11672" y="3037"/>
                    <a:pt x="11435" y="3121"/>
                  </a:cubicBezTo>
                  <a:cubicBezTo>
                    <a:pt x="11175" y="3213"/>
                    <a:pt x="10907" y="3309"/>
                    <a:pt x="10296" y="3319"/>
                  </a:cubicBezTo>
                  <a:cubicBezTo>
                    <a:pt x="9190" y="3337"/>
                    <a:pt x="6873" y="3375"/>
                    <a:pt x="6873" y="7226"/>
                  </a:cubicBezTo>
                  <a:cubicBezTo>
                    <a:pt x="6873" y="9919"/>
                    <a:pt x="7574" y="11156"/>
                    <a:pt x="8125" y="12150"/>
                  </a:cubicBezTo>
                  <a:cubicBezTo>
                    <a:pt x="8266" y="12404"/>
                    <a:pt x="8399" y="12645"/>
                    <a:pt x="8505" y="12885"/>
                  </a:cubicBezTo>
                  <a:cubicBezTo>
                    <a:pt x="8973" y="13949"/>
                    <a:pt x="8631" y="14693"/>
                    <a:pt x="7426" y="15224"/>
                  </a:cubicBezTo>
                  <a:cubicBezTo>
                    <a:pt x="5905" y="15897"/>
                    <a:pt x="5188" y="16247"/>
                    <a:pt x="3693" y="17562"/>
                  </a:cubicBezTo>
                  <a:cubicBezTo>
                    <a:pt x="2017" y="15800"/>
                    <a:pt x="982" y="134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3395"/>
                    <a:pt x="19603" y="15749"/>
                    <a:pt x="17958" y="17505"/>
                  </a:cubicBezTo>
                  <a:moveTo>
                    <a:pt x="10800" y="20618"/>
                  </a:moveTo>
                  <a:cubicBezTo>
                    <a:pt x="8356" y="20618"/>
                    <a:pt x="6125" y="19720"/>
                    <a:pt x="4407" y="18242"/>
                  </a:cubicBezTo>
                  <a:cubicBezTo>
                    <a:pt x="5730" y="17084"/>
                    <a:pt x="6362" y="16767"/>
                    <a:pt x="7823" y="16122"/>
                  </a:cubicBezTo>
                  <a:cubicBezTo>
                    <a:pt x="9515" y="15375"/>
                    <a:pt x="10091" y="14051"/>
                    <a:pt x="9403" y="12489"/>
                  </a:cubicBezTo>
                  <a:cubicBezTo>
                    <a:pt x="9279" y="12208"/>
                    <a:pt x="9136" y="11949"/>
                    <a:pt x="8984" y="11674"/>
                  </a:cubicBezTo>
                  <a:cubicBezTo>
                    <a:pt x="8461" y="10732"/>
                    <a:pt x="7855" y="9665"/>
                    <a:pt x="7855" y="7226"/>
                  </a:cubicBezTo>
                  <a:cubicBezTo>
                    <a:pt x="7855" y="4341"/>
                    <a:pt x="9224" y="4318"/>
                    <a:pt x="10312" y="4300"/>
                  </a:cubicBezTo>
                  <a:cubicBezTo>
                    <a:pt x="11084" y="4287"/>
                    <a:pt x="11461" y="4154"/>
                    <a:pt x="11763" y="4047"/>
                  </a:cubicBezTo>
                  <a:cubicBezTo>
                    <a:pt x="11964" y="3975"/>
                    <a:pt x="12086" y="3933"/>
                    <a:pt x="12309" y="3933"/>
                  </a:cubicBezTo>
                  <a:cubicBezTo>
                    <a:pt x="13218" y="3933"/>
                    <a:pt x="14221" y="4830"/>
                    <a:pt x="14221" y="7348"/>
                  </a:cubicBezTo>
                  <a:cubicBezTo>
                    <a:pt x="14221" y="9888"/>
                    <a:pt x="13840" y="10513"/>
                    <a:pt x="13261" y="11548"/>
                  </a:cubicBezTo>
                  <a:cubicBezTo>
                    <a:pt x="13108" y="11820"/>
                    <a:pt x="12943" y="12115"/>
                    <a:pt x="12768" y="12470"/>
                  </a:cubicBezTo>
                  <a:cubicBezTo>
                    <a:pt x="12430" y="13155"/>
                    <a:pt x="12362" y="13798"/>
                    <a:pt x="12565" y="14380"/>
                  </a:cubicBezTo>
                  <a:cubicBezTo>
                    <a:pt x="12825" y="15126"/>
                    <a:pt x="13502" y="15737"/>
                    <a:pt x="14696" y="16302"/>
                  </a:cubicBezTo>
                  <a:cubicBezTo>
                    <a:pt x="15675" y="16764"/>
                    <a:pt x="16700" y="17667"/>
                    <a:pt x="17251" y="18189"/>
                  </a:cubicBezTo>
                  <a:cubicBezTo>
                    <a:pt x="15525" y="19697"/>
                    <a:pt x="13272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" panose="020B0503030403020204" pitchFamily="34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7" name="Group 66"/>
          <p:cNvGrpSpPr/>
          <p:nvPr/>
        </p:nvGrpSpPr>
        <p:grpSpPr>
          <a:xfrm>
            <a:off x="8968517" y="4532493"/>
            <a:ext cx="1683449" cy="574055"/>
            <a:chOff x="2597658" y="5111511"/>
            <a:chExt cx="1683449" cy="574055"/>
          </a:xfrm>
        </p:grpSpPr>
        <p:sp>
          <p:nvSpPr>
            <p:cNvPr id="68" name="Oval 67"/>
            <p:cNvSpPr>
              <a:spLocks noChangeAspect="1"/>
            </p:cNvSpPr>
            <p:nvPr/>
          </p:nvSpPr>
          <p:spPr>
            <a:xfrm>
              <a:off x="2597658" y="5136926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1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3270894" y="5111511"/>
              <a:ext cx="10102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>
                  <a:latin typeface="Source Sans Pro" panose="020B0503030403020204" pitchFamily="34" charset="0"/>
                  <a:ea typeface="Roboto Black" panose="02000000000000000000" pitchFamily="2" charset="0"/>
                  <a:cs typeface="Roboto Black" panose="02000000000000000000" pitchFamily="2" charset="0"/>
                </a:rPr>
                <a:t>1</a:t>
              </a:r>
              <a:r>
                <a:rPr lang="en-US" sz="2000" b="1" dirty="0" smtClean="0">
                  <a:latin typeface="Source Sans Pro" panose="020B0503030403020204" pitchFamily="34" charset="0"/>
                  <a:ea typeface="Roboto Black" panose="02000000000000000000" pitchFamily="2" charset="0"/>
                  <a:cs typeface="Roboto Black" panose="02000000000000000000" pitchFamily="2" charset="0"/>
                </a:rPr>
                <a:t>.074 K</a:t>
              </a:r>
              <a:endParaRPr lang="en-US" sz="2000" b="1" dirty="0">
                <a:latin typeface="Source Sans Pro" panose="020B0503030403020204" pitchFamily="34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70" name="Rectangle 69"/>
            <p:cNvSpPr/>
            <p:nvPr/>
          </p:nvSpPr>
          <p:spPr>
            <a:xfrm>
              <a:off x="3372567" y="5483045"/>
              <a:ext cx="668453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Female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71" name="Shape 2615"/>
            <p:cNvSpPr/>
            <p:nvPr/>
          </p:nvSpPr>
          <p:spPr>
            <a:xfrm>
              <a:off x="2732314" y="526714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593" y="17878"/>
                  </a:moveTo>
                  <a:cubicBezTo>
                    <a:pt x="16514" y="16546"/>
                    <a:pt x="15177" y="15812"/>
                    <a:pt x="14084" y="15323"/>
                  </a:cubicBezTo>
                  <a:cubicBezTo>
                    <a:pt x="13842" y="15214"/>
                    <a:pt x="13687" y="15099"/>
                    <a:pt x="13598" y="14990"/>
                  </a:cubicBezTo>
                  <a:cubicBezTo>
                    <a:pt x="15238" y="14959"/>
                    <a:pt x="16521" y="14237"/>
                    <a:pt x="16581" y="14203"/>
                  </a:cubicBezTo>
                  <a:cubicBezTo>
                    <a:pt x="16751" y="14106"/>
                    <a:pt x="16846" y="13918"/>
                    <a:pt x="16826" y="13724"/>
                  </a:cubicBezTo>
                  <a:cubicBezTo>
                    <a:pt x="16807" y="13546"/>
                    <a:pt x="16693" y="13394"/>
                    <a:pt x="16530" y="13325"/>
                  </a:cubicBezTo>
                  <a:cubicBezTo>
                    <a:pt x="16461" y="13275"/>
                    <a:pt x="15663" y="12629"/>
                    <a:pt x="15663" y="9051"/>
                  </a:cubicBezTo>
                  <a:cubicBezTo>
                    <a:pt x="15663" y="5000"/>
                    <a:pt x="14115" y="2945"/>
                    <a:pt x="11061" y="2945"/>
                  </a:cubicBezTo>
                  <a:cubicBezTo>
                    <a:pt x="8481" y="2945"/>
                    <a:pt x="5845" y="3642"/>
                    <a:pt x="5845" y="8806"/>
                  </a:cubicBezTo>
                  <a:cubicBezTo>
                    <a:pt x="5845" y="12555"/>
                    <a:pt x="5219" y="13278"/>
                    <a:pt x="5122" y="13367"/>
                  </a:cubicBezTo>
                  <a:cubicBezTo>
                    <a:pt x="4957" y="13416"/>
                    <a:pt x="4826" y="13551"/>
                    <a:pt x="4784" y="13723"/>
                  </a:cubicBezTo>
                  <a:cubicBezTo>
                    <a:pt x="4734" y="13935"/>
                    <a:pt x="4828" y="14153"/>
                    <a:pt x="5015" y="14262"/>
                  </a:cubicBezTo>
                  <a:cubicBezTo>
                    <a:pt x="6396" y="15064"/>
                    <a:pt x="7482" y="15136"/>
                    <a:pt x="8065" y="15091"/>
                  </a:cubicBezTo>
                  <a:cubicBezTo>
                    <a:pt x="7994" y="15151"/>
                    <a:pt x="7850" y="15241"/>
                    <a:pt x="7564" y="15335"/>
                  </a:cubicBezTo>
                  <a:cubicBezTo>
                    <a:pt x="6211" y="15776"/>
                    <a:pt x="4766" y="16807"/>
                    <a:pt x="3958" y="17834"/>
                  </a:cubicBezTo>
                  <a:cubicBezTo>
                    <a:pt x="2125" y="16050"/>
                    <a:pt x="982" y="13560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2" y="982"/>
                    <a:pt x="20618" y="5377"/>
                    <a:pt x="20618" y="10800"/>
                  </a:cubicBezTo>
                  <a:cubicBezTo>
                    <a:pt x="20618" y="13584"/>
                    <a:pt x="19454" y="16092"/>
                    <a:pt x="17593" y="17878"/>
                  </a:cubicBezTo>
                  <a:moveTo>
                    <a:pt x="10800" y="20618"/>
                  </a:moveTo>
                  <a:cubicBezTo>
                    <a:pt x="8489" y="20618"/>
                    <a:pt x="6370" y="19815"/>
                    <a:pt x="4693" y="18480"/>
                  </a:cubicBezTo>
                  <a:cubicBezTo>
                    <a:pt x="5360" y="17604"/>
                    <a:pt x="6693" y="16652"/>
                    <a:pt x="7869" y="16268"/>
                  </a:cubicBezTo>
                  <a:cubicBezTo>
                    <a:pt x="8578" y="16037"/>
                    <a:pt x="8988" y="15688"/>
                    <a:pt x="9087" y="15232"/>
                  </a:cubicBezTo>
                  <a:cubicBezTo>
                    <a:pt x="9214" y="14656"/>
                    <a:pt x="8775" y="14230"/>
                    <a:pt x="8725" y="14183"/>
                  </a:cubicBezTo>
                  <a:cubicBezTo>
                    <a:pt x="8597" y="14065"/>
                    <a:pt x="8412" y="14025"/>
                    <a:pt x="8246" y="14075"/>
                  </a:cubicBezTo>
                  <a:cubicBezTo>
                    <a:pt x="8208" y="14086"/>
                    <a:pt x="7406" y="14309"/>
                    <a:pt x="6089" y="13714"/>
                  </a:cubicBezTo>
                  <a:cubicBezTo>
                    <a:pt x="6486" y="13026"/>
                    <a:pt x="6826" y="11618"/>
                    <a:pt x="6826" y="8806"/>
                  </a:cubicBezTo>
                  <a:cubicBezTo>
                    <a:pt x="6826" y="4301"/>
                    <a:pt x="8829" y="3928"/>
                    <a:pt x="11061" y="3928"/>
                  </a:cubicBezTo>
                  <a:cubicBezTo>
                    <a:pt x="12615" y="3928"/>
                    <a:pt x="14681" y="4458"/>
                    <a:pt x="14681" y="9051"/>
                  </a:cubicBezTo>
                  <a:cubicBezTo>
                    <a:pt x="14681" y="11662"/>
                    <a:pt x="15092" y="12966"/>
                    <a:pt x="15499" y="13617"/>
                  </a:cubicBezTo>
                  <a:cubicBezTo>
                    <a:pt x="14943" y="13829"/>
                    <a:pt x="14058" y="14076"/>
                    <a:pt x="13097" y="13993"/>
                  </a:cubicBezTo>
                  <a:cubicBezTo>
                    <a:pt x="12883" y="13971"/>
                    <a:pt x="12690" y="14092"/>
                    <a:pt x="12605" y="14285"/>
                  </a:cubicBezTo>
                  <a:cubicBezTo>
                    <a:pt x="12420" y="14704"/>
                    <a:pt x="12408" y="15649"/>
                    <a:pt x="13683" y="16219"/>
                  </a:cubicBezTo>
                  <a:cubicBezTo>
                    <a:pt x="14677" y="16664"/>
                    <a:pt x="15893" y="17331"/>
                    <a:pt x="16850" y="18522"/>
                  </a:cubicBezTo>
                  <a:cubicBezTo>
                    <a:pt x="15182" y="19831"/>
                    <a:pt x="13085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" panose="020B0503030403020204" pitchFamily="34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331578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60" grpId="0"/>
      <p:bldP spid="61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United Kingdom Map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131" name="Group 130"/>
          <p:cNvGrpSpPr/>
          <p:nvPr/>
        </p:nvGrpSpPr>
        <p:grpSpPr>
          <a:xfrm>
            <a:off x="7256744" y="1192590"/>
            <a:ext cx="4168987" cy="5031601"/>
            <a:chOff x="616247" y="1414484"/>
            <a:chExt cx="4168987" cy="5031601"/>
          </a:xfrm>
        </p:grpSpPr>
        <p:grpSp>
          <p:nvGrpSpPr>
            <p:cNvPr id="132" name="Group 131"/>
            <p:cNvGrpSpPr>
              <a:grpSpLocks noChangeAspect="1"/>
            </p:cNvGrpSpPr>
            <p:nvPr/>
          </p:nvGrpSpPr>
          <p:grpSpPr bwMode="auto">
            <a:xfrm>
              <a:off x="616247" y="1414484"/>
              <a:ext cx="4168987" cy="5031601"/>
              <a:chOff x="2312" y="219"/>
              <a:chExt cx="3069" cy="3704"/>
            </a:xfrm>
            <a:gradFill>
              <a:gsLst>
                <a:gs pos="0">
                  <a:schemeClr val="accent5">
                    <a:lumMod val="67000"/>
                  </a:schemeClr>
                </a:gs>
                <a:gs pos="48000">
                  <a:schemeClr val="accent3"/>
                </a:gs>
                <a:gs pos="100000">
                  <a:schemeClr val="accent6"/>
                </a:gs>
              </a:gsLst>
              <a:path path="circle">
                <a:fillToRect l="100000" t="100000"/>
              </a:path>
            </a:gradFill>
          </p:grpSpPr>
          <p:sp>
            <p:nvSpPr>
              <p:cNvPr id="135" name="Freeform 134"/>
              <p:cNvSpPr>
                <a:spLocks noEditPoints="1"/>
              </p:cNvSpPr>
              <p:nvPr/>
            </p:nvSpPr>
            <p:spPr bwMode="auto">
              <a:xfrm>
                <a:off x="2312" y="219"/>
                <a:ext cx="3069" cy="3704"/>
              </a:xfrm>
              <a:custGeom>
                <a:avLst/>
                <a:gdLst>
                  <a:gd name="T0" fmla="*/ 443 w 1053"/>
                  <a:gd name="T1" fmla="*/ 193 h 1272"/>
                  <a:gd name="T2" fmla="*/ 605 w 1053"/>
                  <a:gd name="T3" fmla="*/ 1203 h 1272"/>
                  <a:gd name="T4" fmla="*/ 493 w 1053"/>
                  <a:gd name="T5" fmla="*/ 1221 h 1272"/>
                  <a:gd name="T6" fmla="*/ 384 w 1053"/>
                  <a:gd name="T7" fmla="*/ 1266 h 1272"/>
                  <a:gd name="T8" fmla="*/ 458 w 1053"/>
                  <a:gd name="T9" fmla="*/ 1173 h 1272"/>
                  <a:gd name="T10" fmla="*/ 614 w 1053"/>
                  <a:gd name="T11" fmla="*/ 1123 h 1272"/>
                  <a:gd name="T12" fmla="*/ 521 w 1053"/>
                  <a:gd name="T13" fmla="*/ 1049 h 1272"/>
                  <a:gd name="T14" fmla="*/ 441 w 1053"/>
                  <a:gd name="T15" fmla="*/ 997 h 1272"/>
                  <a:gd name="T16" fmla="*/ 553 w 1053"/>
                  <a:gd name="T17" fmla="*/ 878 h 1272"/>
                  <a:gd name="T18" fmla="*/ 653 w 1053"/>
                  <a:gd name="T19" fmla="*/ 847 h 1272"/>
                  <a:gd name="T20" fmla="*/ 683 w 1053"/>
                  <a:gd name="T21" fmla="*/ 714 h 1272"/>
                  <a:gd name="T22" fmla="*/ 683 w 1053"/>
                  <a:gd name="T23" fmla="*/ 610 h 1272"/>
                  <a:gd name="T24" fmla="*/ 587 w 1053"/>
                  <a:gd name="T25" fmla="*/ 626 h 1272"/>
                  <a:gd name="T26" fmla="*/ 559 w 1053"/>
                  <a:gd name="T27" fmla="*/ 548 h 1272"/>
                  <a:gd name="T28" fmla="*/ 555 w 1053"/>
                  <a:gd name="T29" fmla="*/ 441 h 1272"/>
                  <a:gd name="T30" fmla="*/ 504 w 1053"/>
                  <a:gd name="T31" fmla="*/ 525 h 1272"/>
                  <a:gd name="T32" fmla="*/ 539 w 1053"/>
                  <a:gd name="T33" fmla="*/ 382 h 1272"/>
                  <a:gd name="T34" fmla="*/ 555 w 1053"/>
                  <a:gd name="T35" fmla="*/ 345 h 1272"/>
                  <a:gd name="T36" fmla="*/ 549 w 1053"/>
                  <a:gd name="T37" fmla="*/ 293 h 1272"/>
                  <a:gd name="T38" fmla="*/ 566 w 1053"/>
                  <a:gd name="T39" fmla="*/ 194 h 1272"/>
                  <a:gd name="T40" fmla="*/ 604 w 1053"/>
                  <a:gd name="T41" fmla="*/ 121 h 1272"/>
                  <a:gd name="T42" fmla="*/ 699 w 1053"/>
                  <a:gd name="T43" fmla="*/ 96 h 1272"/>
                  <a:gd name="T44" fmla="*/ 777 w 1053"/>
                  <a:gd name="T45" fmla="*/ 130 h 1272"/>
                  <a:gd name="T46" fmla="*/ 691 w 1053"/>
                  <a:gd name="T47" fmla="*/ 220 h 1272"/>
                  <a:gd name="T48" fmla="*/ 836 w 1053"/>
                  <a:gd name="T49" fmla="*/ 292 h 1272"/>
                  <a:gd name="T50" fmla="*/ 694 w 1053"/>
                  <a:gd name="T51" fmla="*/ 458 h 1272"/>
                  <a:gd name="T52" fmla="*/ 839 w 1053"/>
                  <a:gd name="T53" fmla="*/ 667 h 1272"/>
                  <a:gd name="T54" fmla="*/ 867 w 1053"/>
                  <a:gd name="T55" fmla="*/ 811 h 1272"/>
                  <a:gd name="T56" fmla="*/ 1046 w 1053"/>
                  <a:gd name="T57" fmla="*/ 970 h 1272"/>
                  <a:gd name="T58" fmla="*/ 965 w 1053"/>
                  <a:gd name="T59" fmla="*/ 1123 h 1272"/>
                  <a:gd name="T60" fmla="*/ 903 w 1053"/>
                  <a:gd name="T61" fmla="*/ 1230 h 1272"/>
                  <a:gd name="T62" fmla="*/ 703 w 1053"/>
                  <a:gd name="T63" fmla="*/ 1219 h 1272"/>
                  <a:gd name="T64" fmla="*/ 406 w 1053"/>
                  <a:gd name="T65" fmla="*/ 609 h 1272"/>
                  <a:gd name="T66" fmla="*/ 128 w 1053"/>
                  <a:gd name="T67" fmla="*/ 583 h 1272"/>
                  <a:gd name="T68" fmla="*/ 111 w 1053"/>
                  <a:gd name="T69" fmla="*/ 616 h 1272"/>
                  <a:gd name="T70" fmla="*/ 84 w 1053"/>
                  <a:gd name="T71" fmla="*/ 682 h 1272"/>
                  <a:gd name="T72" fmla="*/ 165 w 1053"/>
                  <a:gd name="T73" fmla="*/ 754 h 1272"/>
                  <a:gd name="T74" fmla="*/ 149 w 1053"/>
                  <a:gd name="T75" fmla="*/ 820 h 1272"/>
                  <a:gd name="T76" fmla="*/ 11 w 1053"/>
                  <a:gd name="T77" fmla="*/ 857 h 1272"/>
                  <a:gd name="T78" fmla="*/ 17 w 1053"/>
                  <a:gd name="T79" fmla="*/ 922 h 1272"/>
                  <a:gd name="T80" fmla="*/ 37 w 1053"/>
                  <a:gd name="T81" fmla="*/ 963 h 1272"/>
                  <a:gd name="T82" fmla="*/ 166 w 1053"/>
                  <a:gd name="T83" fmla="*/ 942 h 1272"/>
                  <a:gd name="T84" fmla="*/ 330 w 1053"/>
                  <a:gd name="T85" fmla="*/ 937 h 1272"/>
                  <a:gd name="T86" fmla="*/ 435 w 1053"/>
                  <a:gd name="T87" fmla="*/ 688 h 1272"/>
                  <a:gd name="T88" fmla="*/ 437 w 1053"/>
                  <a:gd name="T89" fmla="*/ 518 h 1272"/>
                  <a:gd name="T90" fmla="*/ 333 w 1053"/>
                  <a:gd name="T91" fmla="*/ 535 h 1272"/>
                  <a:gd name="T92" fmla="*/ 237 w 1053"/>
                  <a:gd name="T93" fmla="*/ 557 h 1272"/>
                  <a:gd name="T94" fmla="*/ 810 w 1053"/>
                  <a:gd name="T95" fmla="*/ 12 h 1272"/>
                  <a:gd name="T96" fmla="*/ 824 w 1053"/>
                  <a:gd name="T97" fmla="*/ 34 h 1272"/>
                  <a:gd name="T98" fmla="*/ 500 w 1053"/>
                  <a:gd name="T99" fmla="*/ 155 h 1272"/>
                  <a:gd name="T100" fmla="*/ 550 w 1053"/>
                  <a:gd name="T101" fmla="*/ 71 h 1272"/>
                  <a:gd name="T102" fmla="*/ 440 w 1053"/>
                  <a:gd name="T103" fmla="*/ 209 h 1272"/>
                  <a:gd name="T104" fmla="*/ 442 w 1053"/>
                  <a:gd name="T105" fmla="*/ 224 h 1272"/>
                  <a:gd name="T106" fmla="*/ 536 w 1053"/>
                  <a:gd name="T107" fmla="*/ 218 h 1272"/>
                  <a:gd name="T108" fmla="*/ 493 w 1053"/>
                  <a:gd name="T109" fmla="*/ 206 h 1272"/>
                  <a:gd name="T110" fmla="*/ 529 w 1053"/>
                  <a:gd name="T111" fmla="*/ 266 h 1272"/>
                  <a:gd name="T112" fmla="*/ 473 w 1053"/>
                  <a:gd name="T113" fmla="*/ 320 h 1272"/>
                  <a:gd name="T114" fmla="*/ 490 w 1053"/>
                  <a:gd name="T115" fmla="*/ 368 h 1272"/>
                  <a:gd name="T116" fmla="*/ 466 w 1053"/>
                  <a:gd name="T117" fmla="*/ 470 h 1272"/>
                  <a:gd name="T118" fmla="*/ 494 w 1053"/>
                  <a:gd name="T119" fmla="*/ 428 h 1272"/>
                  <a:gd name="T120" fmla="*/ 575 w 1053"/>
                  <a:gd name="T121" fmla="*/ 692 h 1272"/>
                  <a:gd name="T122" fmla="*/ 949 w 1053"/>
                  <a:gd name="T123" fmla="*/ 1148 h 1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53" h="1272">
                    <a:moveTo>
                      <a:pt x="443" y="193"/>
                    </a:moveTo>
                    <a:cubicBezTo>
                      <a:pt x="451" y="194"/>
                      <a:pt x="451" y="194"/>
                      <a:pt x="451" y="194"/>
                    </a:cubicBezTo>
                    <a:cubicBezTo>
                      <a:pt x="451" y="194"/>
                      <a:pt x="456" y="193"/>
                      <a:pt x="454" y="192"/>
                    </a:cubicBezTo>
                    <a:cubicBezTo>
                      <a:pt x="452" y="191"/>
                      <a:pt x="445" y="189"/>
                      <a:pt x="445" y="189"/>
                    </a:cubicBezTo>
                    <a:cubicBezTo>
                      <a:pt x="445" y="189"/>
                      <a:pt x="453" y="187"/>
                      <a:pt x="453" y="187"/>
                    </a:cubicBezTo>
                    <a:cubicBezTo>
                      <a:pt x="454" y="188"/>
                      <a:pt x="458" y="188"/>
                      <a:pt x="457" y="186"/>
                    </a:cubicBezTo>
                    <a:cubicBezTo>
                      <a:pt x="455" y="183"/>
                      <a:pt x="453" y="180"/>
                      <a:pt x="454" y="180"/>
                    </a:cubicBezTo>
                    <a:cubicBezTo>
                      <a:pt x="454" y="180"/>
                      <a:pt x="457" y="180"/>
                      <a:pt x="457" y="181"/>
                    </a:cubicBezTo>
                    <a:cubicBezTo>
                      <a:pt x="457" y="181"/>
                      <a:pt x="462" y="184"/>
                      <a:pt x="462" y="183"/>
                    </a:cubicBezTo>
                    <a:cubicBezTo>
                      <a:pt x="462" y="182"/>
                      <a:pt x="463" y="180"/>
                      <a:pt x="461" y="178"/>
                    </a:cubicBezTo>
                    <a:cubicBezTo>
                      <a:pt x="458" y="176"/>
                      <a:pt x="457" y="173"/>
                      <a:pt x="457" y="172"/>
                    </a:cubicBezTo>
                    <a:cubicBezTo>
                      <a:pt x="456" y="171"/>
                      <a:pt x="454" y="170"/>
                      <a:pt x="452" y="171"/>
                    </a:cubicBezTo>
                    <a:cubicBezTo>
                      <a:pt x="450" y="172"/>
                      <a:pt x="449" y="176"/>
                      <a:pt x="447" y="174"/>
                    </a:cubicBezTo>
                    <a:cubicBezTo>
                      <a:pt x="445" y="172"/>
                      <a:pt x="444" y="171"/>
                      <a:pt x="443" y="171"/>
                    </a:cubicBezTo>
                    <a:cubicBezTo>
                      <a:pt x="443" y="171"/>
                      <a:pt x="439" y="174"/>
                      <a:pt x="438" y="173"/>
                    </a:cubicBezTo>
                    <a:cubicBezTo>
                      <a:pt x="437" y="171"/>
                      <a:pt x="434" y="170"/>
                      <a:pt x="432" y="171"/>
                    </a:cubicBezTo>
                    <a:cubicBezTo>
                      <a:pt x="431" y="172"/>
                      <a:pt x="431" y="175"/>
                      <a:pt x="429" y="176"/>
                    </a:cubicBezTo>
                    <a:cubicBezTo>
                      <a:pt x="428" y="177"/>
                      <a:pt x="429" y="180"/>
                      <a:pt x="430" y="181"/>
                    </a:cubicBezTo>
                    <a:cubicBezTo>
                      <a:pt x="431" y="183"/>
                      <a:pt x="435" y="183"/>
                      <a:pt x="436" y="183"/>
                    </a:cubicBezTo>
                    <a:cubicBezTo>
                      <a:pt x="438" y="183"/>
                      <a:pt x="441" y="186"/>
                      <a:pt x="441" y="187"/>
                    </a:cubicBezTo>
                    <a:cubicBezTo>
                      <a:pt x="441" y="188"/>
                      <a:pt x="443" y="189"/>
                      <a:pt x="442" y="190"/>
                    </a:cubicBezTo>
                    <a:cubicBezTo>
                      <a:pt x="441" y="191"/>
                      <a:pt x="443" y="192"/>
                      <a:pt x="443" y="192"/>
                    </a:cubicBezTo>
                    <a:cubicBezTo>
                      <a:pt x="443" y="193"/>
                      <a:pt x="443" y="193"/>
                      <a:pt x="443" y="193"/>
                    </a:cubicBezTo>
                    <a:close/>
                    <a:moveTo>
                      <a:pt x="771" y="46"/>
                    </a:moveTo>
                    <a:cubicBezTo>
                      <a:pt x="771" y="46"/>
                      <a:pt x="771" y="38"/>
                      <a:pt x="773" y="33"/>
                    </a:cubicBezTo>
                    <a:cubicBezTo>
                      <a:pt x="774" y="27"/>
                      <a:pt x="780" y="24"/>
                      <a:pt x="783" y="26"/>
                    </a:cubicBezTo>
                    <a:cubicBezTo>
                      <a:pt x="785" y="28"/>
                      <a:pt x="790" y="32"/>
                      <a:pt x="791" y="29"/>
                    </a:cubicBezTo>
                    <a:cubicBezTo>
                      <a:pt x="792" y="27"/>
                      <a:pt x="788" y="20"/>
                      <a:pt x="795" y="22"/>
                    </a:cubicBezTo>
                    <a:cubicBezTo>
                      <a:pt x="801" y="23"/>
                      <a:pt x="807" y="28"/>
                      <a:pt x="804" y="31"/>
                    </a:cubicBezTo>
                    <a:cubicBezTo>
                      <a:pt x="800" y="34"/>
                      <a:pt x="794" y="32"/>
                      <a:pt x="794" y="35"/>
                    </a:cubicBezTo>
                    <a:cubicBezTo>
                      <a:pt x="794" y="37"/>
                      <a:pt x="800" y="37"/>
                      <a:pt x="797" y="40"/>
                    </a:cubicBezTo>
                    <a:cubicBezTo>
                      <a:pt x="794" y="43"/>
                      <a:pt x="787" y="42"/>
                      <a:pt x="789" y="46"/>
                    </a:cubicBezTo>
                    <a:cubicBezTo>
                      <a:pt x="790" y="50"/>
                      <a:pt x="794" y="46"/>
                      <a:pt x="800" y="48"/>
                    </a:cubicBezTo>
                    <a:cubicBezTo>
                      <a:pt x="806" y="49"/>
                      <a:pt x="804" y="49"/>
                      <a:pt x="807" y="46"/>
                    </a:cubicBezTo>
                    <a:cubicBezTo>
                      <a:pt x="811" y="43"/>
                      <a:pt x="815" y="51"/>
                      <a:pt x="814" y="54"/>
                    </a:cubicBezTo>
                    <a:cubicBezTo>
                      <a:pt x="813" y="56"/>
                      <a:pt x="817" y="60"/>
                      <a:pt x="814" y="62"/>
                    </a:cubicBezTo>
                    <a:cubicBezTo>
                      <a:pt x="811" y="65"/>
                      <a:pt x="798" y="67"/>
                      <a:pt x="797" y="64"/>
                    </a:cubicBezTo>
                    <a:cubicBezTo>
                      <a:pt x="796" y="60"/>
                      <a:pt x="796" y="59"/>
                      <a:pt x="794" y="58"/>
                    </a:cubicBezTo>
                    <a:cubicBezTo>
                      <a:pt x="791" y="58"/>
                      <a:pt x="786" y="63"/>
                      <a:pt x="782" y="59"/>
                    </a:cubicBezTo>
                    <a:cubicBezTo>
                      <a:pt x="779" y="55"/>
                      <a:pt x="781" y="48"/>
                      <a:pt x="781" y="47"/>
                    </a:cubicBezTo>
                    <a:cubicBezTo>
                      <a:pt x="780" y="45"/>
                      <a:pt x="779" y="45"/>
                      <a:pt x="775" y="49"/>
                    </a:cubicBezTo>
                    <a:cubicBezTo>
                      <a:pt x="771" y="53"/>
                      <a:pt x="771" y="47"/>
                      <a:pt x="771" y="47"/>
                    </a:cubicBezTo>
                    <a:cubicBezTo>
                      <a:pt x="771" y="46"/>
                      <a:pt x="771" y="46"/>
                      <a:pt x="771" y="46"/>
                    </a:cubicBezTo>
                    <a:close/>
                    <a:moveTo>
                      <a:pt x="642" y="1226"/>
                    </a:moveTo>
                    <a:cubicBezTo>
                      <a:pt x="642" y="1226"/>
                      <a:pt x="627" y="1206"/>
                      <a:pt x="620" y="1202"/>
                    </a:cubicBezTo>
                    <a:cubicBezTo>
                      <a:pt x="612" y="1199"/>
                      <a:pt x="609" y="1201"/>
                      <a:pt x="605" y="1203"/>
                    </a:cubicBezTo>
                    <a:cubicBezTo>
                      <a:pt x="602" y="1205"/>
                      <a:pt x="598" y="1201"/>
                      <a:pt x="596" y="1201"/>
                    </a:cubicBezTo>
                    <a:cubicBezTo>
                      <a:pt x="595" y="1202"/>
                      <a:pt x="594" y="1204"/>
                      <a:pt x="590" y="1204"/>
                    </a:cubicBezTo>
                    <a:cubicBezTo>
                      <a:pt x="587" y="1203"/>
                      <a:pt x="584" y="1203"/>
                      <a:pt x="580" y="1204"/>
                    </a:cubicBezTo>
                    <a:cubicBezTo>
                      <a:pt x="577" y="1206"/>
                      <a:pt x="572" y="1209"/>
                      <a:pt x="570" y="1210"/>
                    </a:cubicBezTo>
                    <a:cubicBezTo>
                      <a:pt x="567" y="1211"/>
                      <a:pt x="562" y="1205"/>
                      <a:pt x="562" y="1205"/>
                    </a:cubicBezTo>
                    <a:cubicBezTo>
                      <a:pt x="562" y="1205"/>
                      <a:pt x="561" y="1209"/>
                      <a:pt x="559" y="1211"/>
                    </a:cubicBezTo>
                    <a:cubicBezTo>
                      <a:pt x="556" y="1213"/>
                      <a:pt x="554" y="1217"/>
                      <a:pt x="553" y="1219"/>
                    </a:cubicBezTo>
                    <a:cubicBezTo>
                      <a:pt x="552" y="1222"/>
                      <a:pt x="553" y="1229"/>
                      <a:pt x="553" y="1229"/>
                    </a:cubicBezTo>
                    <a:cubicBezTo>
                      <a:pt x="553" y="1229"/>
                      <a:pt x="548" y="1230"/>
                      <a:pt x="547" y="1232"/>
                    </a:cubicBezTo>
                    <a:cubicBezTo>
                      <a:pt x="546" y="1234"/>
                      <a:pt x="546" y="1236"/>
                      <a:pt x="548" y="1236"/>
                    </a:cubicBezTo>
                    <a:cubicBezTo>
                      <a:pt x="550" y="1237"/>
                      <a:pt x="551" y="1238"/>
                      <a:pt x="551" y="1238"/>
                    </a:cubicBezTo>
                    <a:cubicBezTo>
                      <a:pt x="551" y="1238"/>
                      <a:pt x="549" y="1243"/>
                      <a:pt x="547" y="1244"/>
                    </a:cubicBezTo>
                    <a:cubicBezTo>
                      <a:pt x="545" y="1245"/>
                      <a:pt x="538" y="1247"/>
                      <a:pt x="536" y="1250"/>
                    </a:cubicBezTo>
                    <a:cubicBezTo>
                      <a:pt x="533" y="1253"/>
                      <a:pt x="532" y="1255"/>
                      <a:pt x="532" y="1257"/>
                    </a:cubicBezTo>
                    <a:cubicBezTo>
                      <a:pt x="533" y="1260"/>
                      <a:pt x="534" y="1260"/>
                      <a:pt x="531" y="1261"/>
                    </a:cubicBezTo>
                    <a:cubicBezTo>
                      <a:pt x="527" y="1262"/>
                      <a:pt x="525" y="1261"/>
                      <a:pt x="524" y="1259"/>
                    </a:cubicBezTo>
                    <a:cubicBezTo>
                      <a:pt x="523" y="1258"/>
                      <a:pt x="523" y="1259"/>
                      <a:pt x="520" y="1259"/>
                    </a:cubicBezTo>
                    <a:cubicBezTo>
                      <a:pt x="517" y="1258"/>
                      <a:pt x="515" y="1253"/>
                      <a:pt x="514" y="1250"/>
                    </a:cubicBezTo>
                    <a:cubicBezTo>
                      <a:pt x="512" y="1248"/>
                      <a:pt x="510" y="1243"/>
                      <a:pt x="507" y="1243"/>
                    </a:cubicBezTo>
                    <a:cubicBezTo>
                      <a:pt x="504" y="1243"/>
                      <a:pt x="502" y="1246"/>
                      <a:pt x="500" y="1245"/>
                    </a:cubicBezTo>
                    <a:cubicBezTo>
                      <a:pt x="498" y="1244"/>
                      <a:pt x="497" y="1241"/>
                      <a:pt x="495" y="1237"/>
                    </a:cubicBezTo>
                    <a:cubicBezTo>
                      <a:pt x="492" y="1234"/>
                      <a:pt x="492" y="1235"/>
                      <a:pt x="491" y="1232"/>
                    </a:cubicBezTo>
                    <a:cubicBezTo>
                      <a:pt x="489" y="1229"/>
                      <a:pt x="493" y="1221"/>
                      <a:pt x="493" y="1221"/>
                    </a:cubicBezTo>
                    <a:cubicBezTo>
                      <a:pt x="493" y="1221"/>
                      <a:pt x="490" y="1226"/>
                      <a:pt x="487" y="1226"/>
                    </a:cubicBezTo>
                    <a:cubicBezTo>
                      <a:pt x="484" y="1227"/>
                      <a:pt x="481" y="1228"/>
                      <a:pt x="481" y="1228"/>
                    </a:cubicBezTo>
                    <a:cubicBezTo>
                      <a:pt x="481" y="1228"/>
                      <a:pt x="486" y="1232"/>
                      <a:pt x="487" y="1234"/>
                    </a:cubicBezTo>
                    <a:cubicBezTo>
                      <a:pt x="488" y="1235"/>
                      <a:pt x="487" y="1237"/>
                      <a:pt x="485" y="1237"/>
                    </a:cubicBezTo>
                    <a:cubicBezTo>
                      <a:pt x="483" y="1236"/>
                      <a:pt x="480" y="1230"/>
                      <a:pt x="478" y="1230"/>
                    </a:cubicBezTo>
                    <a:cubicBezTo>
                      <a:pt x="475" y="1229"/>
                      <a:pt x="470" y="1229"/>
                      <a:pt x="465" y="1231"/>
                    </a:cubicBezTo>
                    <a:cubicBezTo>
                      <a:pt x="461" y="1233"/>
                      <a:pt x="460" y="1234"/>
                      <a:pt x="457" y="1232"/>
                    </a:cubicBezTo>
                    <a:cubicBezTo>
                      <a:pt x="454" y="1230"/>
                      <a:pt x="450" y="1230"/>
                      <a:pt x="449" y="1231"/>
                    </a:cubicBezTo>
                    <a:cubicBezTo>
                      <a:pt x="448" y="1231"/>
                      <a:pt x="446" y="1233"/>
                      <a:pt x="445" y="1230"/>
                    </a:cubicBezTo>
                    <a:cubicBezTo>
                      <a:pt x="443" y="1228"/>
                      <a:pt x="441" y="1226"/>
                      <a:pt x="439" y="1228"/>
                    </a:cubicBezTo>
                    <a:cubicBezTo>
                      <a:pt x="436" y="1230"/>
                      <a:pt x="435" y="1233"/>
                      <a:pt x="434" y="1236"/>
                    </a:cubicBezTo>
                    <a:cubicBezTo>
                      <a:pt x="432" y="1239"/>
                      <a:pt x="429" y="1240"/>
                      <a:pt x="426" y="1240"/>
                    </a:cubicBezTo>
                    <a:cubicBezTo>
                      <a:pt x="423" y="1240"/>
                      <a:pt x="423" y="1243"/>
                      <a:pt x="420" y="1243"/>
                    </a:cubicBezTo>
                    <a:cubicBezTo>
                      <a:pt x="418" y="1244"/>
                      <a:pt x="417" y="1241"/>
                      <a:pt x="415" y="1245"/>
                    </a:cubicBezTo>
                    <a:cubicBezTo>
                      <a:pt x="412" y="1248"/>
                      <a:pt x="410" y="1248"/>
                      <a:pt x="409" y="1246"/>
                    </a:cubicBezTo>
                    <a:cubicBezTo>
                      <a:pt x="409" y="1245"/>
                      <a:pt x="408" y="1241"/>
                      <a:pt x="408" y="1241"/>
                    </a:cubicBezTo>
                    <a:cubicBezTo>
                      <a:pt x="408" y="1241"/>
                      <a:pt x="407" y="1247"/>
                      <a:pt x="405" y="1248"/>
                    </a:cubicBezTo>
                    <a:cubicBezTo>
                      <a:pt x="403" y="1250"/>
                      <a:pt x="399" y="1253"/>
                      <a:pt x="400" y="1255"/>
                    </a:cubicBezTo>
                    <a:cubicBezTo>
                      <a:pt x="401" y="1256"/>
                      <a:pt x="404" y="1260"/>
                      <a:pt x="402" y="1262"/>
                    </a:cubicBezTo>
                    <a:cubicBezTo>
                      <a:pt x="401" y="1263"/>
                      <a:pt x="400" y="1265"/>
                      <a:pt x="398" y="1265"/>
                    </a:cubicBezTo>
                    <a:cubicBezTo>
                      <a:pt x="396" y="1266"/>
                      <a:pt x="395" y="1265"/>
                      <a:pt x="393" y="1266"/>
                    </a:cubicBezTo>
                    <a:cubicBezTo>
                      <a:pt x="392" y="1268"/>
                      <a:pt x="388" y="1272"/>
                      <a:pt x="388" y="1272"/>
                    </a:cubicBezTo>
                    <a:cubicBezTo>
                      <a:pt x="388" y="1272"/>
                      <a:pt x="384" y="1270"/>
                      <a:pt x="384" y="1266"/>
                    </a:cubicBezTo>
                    <a:cubicBezTo>
                      <a:pt x="384" y="1262"/>
                      <a:pt x="386" y="1261"/>
                      <a:pt x="383" y="1256"/>
                    </a:cubicBezTo>
                    <a:cubicBezTo>
                      <a:pt x="381" y="1252"/>
                      <a:pt x="380" y="1251"/>
                      <a:pt x="377" y="1250"/>
                    </a:cubicBezTo>
                    <a:cubicBezTo>
                      <a:pt x="374" y="1248"/>
                      <a:pt x="371" y="1244"/>
                      <a:pt x="370" y="1244"/>
                    </a:cubicBezTo>
                    <a:cubicBezTo>
                      <a:pt x="369" y="1243"/>
                      <a:pt x="365" y="1241"/>
                      <a:pt x="362" y="1244"/>
                    </a:cubicBezTo>
                    <a:cubicBezTo>
                      <a:pt x="360" y="1246"/>
                      <a:pt x="362" y="1252"/>
                      <a:pt x="358" y="1252"/>
                    </a:cubicBezTo>
                    <a:cubicBezTo>
                      <a:pt x="354" y="1252"/>
                      <a:pt x="348" y="1253"/>
                      <a:pt x="348" y="1253"/>
                    </a:cubicBezTo>
                    <a:cubicBezTo>
                      <a:pt x="348" y="1253"/>
                      <a:pt x="345" y="1248"/>
                      <a:pt x="344" y="1247"/>
                    </a:cubicBezTo>
                    <a:cubicBezTo>
                      <a:pt x="344" y="1246"/>
                      <a:pt x="347" y="1245"/>
                      <a:pt x="347" y="1242"/>
                    </a:cubicBezTo>
                    <a:cubicBezTo>
                      <a:pt x="347" y="1239"/>
                      <a:pt x="347" y="1236"/>
                      <a:pt x="350" y="1235"/>
                    </a:cubicBezTo>
                    <a:cubicBezTo>
                      <a:pt x="353" y="1234"/>
                      <a:pt x="363" y="1232"/>
                      <a:pt x="366" y="1231"/>
                    </a:cubicBezTo>
                    <a:cubicBezTo>
                      <a:pt x="369" y="1230"/>
                      <a:pt x="370" y="1235"/>
                      <a:pt x="373" y="1235"/>
                    </a:cubicBezTo>
                    <a:cubicBezTo>
                      <a:pt x="375" y="1236"/>
                      <a:pt x="379" y="1230"/>
                      <a:pt x="381" y="1229"/>
                    </a:cubicBezTo>
                    <a:cubicBezTo>
                      <a:pt x="384" y="1228"/>
                      <a:pt x="385" y="1228"/>
                      <a:pt x="389" y="1226"/>
                    </a:cubicBezTo>
                    <a:cubicBezTo>
                      <a:pt x="394" y="1224"/>
                      <a:pt x="399" y="1221"/>
                      <a:pt x="402" y="1219"/>
                    </a:cubicBezTo>
                    <a:cubicBezTo>
                      <a:pt x="404" y="1217"/>
                      <a:pt x="405" y="1211"/>
                      <a:pt x="405" y="1211"/>
                    </a:cubicBezTo>
                    <a:cubicBezTo>
                      <a:pt x="405" y="1211"/>
                      <a:pt x="409" y="1212"/>
                      <a:pt x="413" y="1210"/>
                    </a:cubicBezTo>
                    <a:cubicBezTo>
                      <a:pt x="417" y="1207"/>
                      <a:pt x="416" y="1201"/>
                      <a:pt x="418" y="1198"/>
                    </a:cubicBezTo>
                    <a:cubicBezTo>
                      <a:pt x="419" y="1196"/>
                      <a:pt x="426" y="1195"/>
                      <a:pt x="426" y="1195"/>
                    </a:cubicBezTo>
                    <a:cubicBezTo>
                      <a:pt x="429" y="1196"/>
                      <a:pt x="429" y="1196"/>
                      <a:pt x="429" y="1196"/>
                    </a:cubicBezTo>
                    <a:cubicBezTo>
                      <a:pt x="429" y="1196"/>
                      <a:pt x="429" y="1192"/>
                      <a:pt x="431" y="1191"/>
                    </a:cubicBezTo>
                    <a:cubicBezTo>
                      <a:pt x="433" y="1189"/>
                      <a:pt x="441" y="1191"/>
                      <a:pt x="443" y="1190"/>
                    </a:cubicBezTo>
                    <a:cubicBezTo>
                      <a:pt x="445" y="1190"/>
                      <a:pt x="447" y="1180"/>
                      <a:pt x="447" y="1180"/>
                    </a:cubicBezTo>
                    <a:cubicBezTo>
                      <a:pt x="447" y="1180"/>
                      <a:pt x="457" y="1174"/>
                      <a:pt x="458" y="1173"/>
                    </a:cubicBezTo>
                    <a:cubicBezTo>
                      <a:pt x="460" y="1173"/>
                      <a:pt x="468" y="1166"/>
                      <a:pt x="468" y="1166"/>
                    </a:cubicBezTo>
                    <a:cubicBezTo>
                      <a:pt x="469" y="1165"/>
                      <a:pt x="470" y="1158"/>
                      <a:pt x="470" y="1156"/>
                    </a:cubicBezTo>
                    <a:cubicBezTo>
                      <a:pt x="471" y="1153"/>
                      <a:pt x="470" y="1151"/>
                      <a:pt x="472" y="1147"/>
                    </a:cubicBezTo>
                    <a:cubicBezTo>
                      <a:pt x="474" y="1144"/>
                      <a:pt x="474" y="1142"/>
                      <a:pt x="475" y="1140"/>
                    </a:cubicBezTo>
                    <a:cubicBezTo>
                      <a:pt x="475" y="1138"/>
                      <a:pt x="476" y="1135"/>
                      <a:pt x="476" y="1135"/>
                    </a:cubicBezTo>
                    <a:cubicBezTo>
                      <a:pt x="476" y="1135"/>
                      <a:pt x="482" y="1136"/>
                      <a:pt x="484" y="1137"/>
                    </a:cubicBezTo>
                    <a:cubicBezTo>
                      <a:pt x="486" y="1138"/>
                      <a:pt x="485" y="1141"/>
                      <a:pt x="490" y="1142"/>
                    </a:cubicBezTo>
                    <a:cubicBezTo>
                      <a:pt x="495" y="1142"/>
                      <a:pt x="495" y="1141"/>
                      <a:pt x="497" y="1138"/>
                    </a:cubicBezTo>
                    <a:cubicBezTo>
                      <a:pt x="499" y="1135"/>
                      <a:pt x="504" y="1134"/>
                      <a:pt x="505" y="1131"/>
                    </a:cubicBezTo>
                    <a:cubicBezTo>
                      <a:pt x="505" y="1128"/>
                      <a:pt x="505" y="1127"/>
                      <a:pt x="504" y="1125"/>
                    </a:cubicBezTo>
                    <a:cubicBezTo>
                      <a:pt x="502" y="1122"/>
                      <a:pt x="508" y="1122"/>
                      <a:pt x="507" y="1120"/>
                    </a:cubicBezTo>
                    <a:cubicBezTo>
                      <a:pt x="507" y="1118"/>
                      <a:pt x="507" y="1116"/>
                      <a:pt x="507" y="1116"/>
                    </a:cubicBezTo>
                    <a:cubicBezTo>
                      <a:pt x="507" y="1116"/>
                      <a:pt x="510" y="1117"/>
                      <a:pt x="515" y="1116"/>
                    </a:cubicBezTo>
                    <a:cubicBezTo>
                      <a:pt x="520" y="1115"/>
                      <a:pt x="521" y="1116"/>
                      <a:pt x="526" y="1116"/>
                    </a:cubicBezTo>
                    <a:cubicBezTo>
                      <a:pt x="530" y="1116"/>
                      <a:pt x="530" y="1116"/>
                      <a:pt x="533" y="1117"/>
                    </a:cubicBezTo>
                    <a:cubicBezTo>
                      <a:pt x="537" y="1117"/>
                      <a:pt x="543" y="1119"/>
                      <a:pt x="545" y="1117"/>
                    </a:cubicBezTo>
                    <a:cubicBezTo>
                      <a:pt x="547" y="1116"/>
                      <a:pt x="548" y="1119"/>
                      <a:pt x="554" y="1120"/>
                    </a:cubicBezTo>
                    <a:cubicBezTo>
                      <a:pt x="561" y="1121"/>
                      <a:pt x="563" y="1120"/>
                      <a:pt x="568" y="1122"/>
                    </a:cubicBezTo>
                    <a:cubicBezTo>
                      <a:pt x="573" y="1124"/>
                      <a:pt x="579" y="1131"/>
                      <a:pt x="583" y="1132"/>
                    </a:cubicBezTo>
                    <a:cubicBezTo>
                      <a:pt x="586" y="1132"/>
                      <a:pt x="587" y="1131"/>
                      <a:pt x="589" y="1132"/>
                    </a:cubicBezTo>
                    <a:cubicBezTo>
                      <a:pt x="591" y="1132"/>
                      <a:pt x="591" y="1129"/>
                      <a:pt x="597" y="1130"/>
                    </a:cubicBezTo>
                    <a:cubicBezTo>
                      <a:pt x="604" y="1131"/>
                      <a:pt x="609" y="1135"/>
                      <a:pt x="612" y="1133"/>
                    </a:cubicBezTo>
                    <a:cubicBezTo>
                      <a:pt x="615" y="1130"/>
                      <a:pt x="612" y="1127"/>
                      <a:pt x="614" y="1123"/>
                    </a:cubicBezTo>
                    <a:cubicBezTo>
                      <a:pt x="616" y="1120"/>
                      <a:pt x="615" y="1118"/>
                      <a:pt x="620" y="1114"/>
                    </a:cubicBezTo>
                    <a:cubicBezTo>
                      <a:pt x="624" y="1109"/>
                      <a:pt x="629" y="1103"/>
                      <a:pt x="630" y="1102"/>
                    </a:cubicBezTo>
                    <a:cubicBezTo>
                      <a:pt x="631" y="1101"/>
                      <a:pt x="638" y="1098"/>
                      <a:pt x="640" y="1097"/>
                    </a:cubicBezTo>
                    <a:cubicBezTo>
                      <a:pt x="641" y="1097"/>
                      <a:pt x="648" y="1095"/>
                      <a:pt x="650" y="1091"/>
                    </a:cubicBezTo>
                    <a:cubicBezTo>
                      <a:pt x="653" y="1087"/>
                      <a:pt x="649" y="1086"/>
                      <a:pt x="655" y="1083"/>
                    </a:cubicBezTo>
                    <a:cubicBezTo>
                      <a:pt x="660" y="1080"/>
                      <a:pt x="673" y="1066"/>
                      <a:pt x="673" y="1066"/>
                    </a:cubicBezTo>
                    <a:cubicBezTo>
                      <a:pt x="673" y="1066"/>
                      <a:pt x="651" y="1080"/>
                      <a:pt x="647" y="1083"/>
                    </a:cubicBezTo>
                    <a:cubicBezTo>
                      <a:pt x="643" y="1086"/>
                      <a:pt x="638" y="1088"/>
                      <a:pt x="634" y="1088"/>
                    </a:cubicBezTo>
                    <a:cubicBezTo>
                      <a:pt x="629" y="1088"/>
                      <a:pt x="624" y="1083"/>
                      <a:pt x="619" y="1087"/>
                    </a:cubicBezTo>
                    <a:cubicBezTo>
                      <a:pt x="615" y="1091"/>
                      <a:pt x="611" y="1095"/>
                      <a:pt x="608" y="1098"/>
                    </a:cubicBezTo>
                    <a:cubicBezTo>
                      <a:pt x="604" y="1102"/>
                      <a:pt x="597" y="1105"/>
                      <a:pt x="590" y="1104"/>
                    </a:cubicBezTo>
                    <a:cubicBezTo>
                      <a:pt x="583" y="1103"/>
                      <a:pt x="575" y="1101"/>
                      <a:pt x="571" y="1097"/>
                    </a:cubicBezTo>
                    <a:cubicBezTo>
                      <a:pt x="568" y="1093"/>
                      <a:pt x="563" y="1088"/>
                      <a:pt x="560" y="1087"/>
                    </a:cubicBezTo>
                    <a:cubicBezTo>
                      <a:pt x="558" y="1086"/>
                      <a:pt x="558" y="1083"/>
                      <a:pt x="554" y="1076"/>
                    </a:cubicBezTo>
                    <a:cubicBezTo>
                      <a:pt x="551" y="1068"/>
                      <a:pt x="553" y="1067"/>
                      <a:pt x="553" y="1065"/>
                    </a:cubicBezTo>
                    <a:cubicBezTo>
                      <a:pt x="552" y="1063"/>
                      <a:pt x="547" y="1063"/>
                      <a:pt x="544" y="1066"/>
                    </a:cubicBezTo>
                    <a:cubicBezTo>
                      <a:pt x="541" y="1069"/>
                      <a:pt x="535" y="1069"/>
                      <a:pt x="532" y="1068"/>
                    </a:cubicBezTo>
                    <a:cubicBezTo>
                      <a:pt x="529" y="1066"/>
                      <a:pt x="526" y="1065"/>
                      <a:pt x="523" y="1067"/>
                    </a:cubicBezTo>
                    <a:cubicBezTo>
                      <a:pt x="521" y="1068"/>
                      <a:pt x="519" y="1070"/>
                      <a:pt x="515" y="1067"/>
                    </a:cubicBezTo>
                    <a:cubicBezTo>
                      <a:pt x="512" y="1064"/>
                      <a:pt x="511" y="1060"/>
                      <a:pt x="512" y="1058"/>
                    </a:cubicBezTo>
                    <a:cubicBezTo>
                      <a:pt x="513" y="1055"/>
                      <a:pt x="519" y="1055"/>
                      <a:pt x="521" y="1056"/>
                    </a:cubicBezTo>
                    <a:cubicBezTo>
                      <a:pt x="524" y="1057"/>
                      <a:pt x="533" y="1052"/>
                      <a:pt x="533" y="1052"/>
                    </a:cubicBezTo>
                    <a:cubicBezTo>
                      <a:pt x="533" y="1052"/>
                      <a:pt x="523" y="1051"/>
                      <a:pt x="521" y="1049"/>
                    </a:cubicBezTo>
                    <a:cubicBezTo>
                      <a:pt x="520" y="1046"/>
                      <a:pt x="517" y="1049"/>
                      <a:pt x="513" y="1048"/>
                    </a:cubicBezTo>
                    <a:cubicBezTo>
                      <a:pt x="510" y="1048"/>
                      <a:pt x="509" y="1045"/>
                      <a:pt x="508" y="1043"/>
                    </a:cubicBezTo>
                    <a:cubicBezTo>
                      <a:pt x="508" y="1040"/>
                      <a:pt x="512" y="1036"/>
                      <a:pt x="509" y="1035"/>
                    </a:cubicBezTo>
                    <a:cubicBezTo>
                      <a:pt x="507" y="1033"/>
                      <a:pt x="505" y="1038"/>
                      <a:pt x="501" y="1037"/>
                    </a:cubicBezTo>
                    <a:cubicBezTo>
                      <a:pt x="496" y="1036"/>
                      <a:pt x="489" y="1035"/>
                      <a:pt x="486" y="1035"/>
                    </a:cubicBezTo>
                    <a:cubicBezTo>
                      <a:pt x="482" y="1035"/>
                      <a:pt x="481" y="1038"/>
                      <a:pt x="479" y="1041"/>
                    </a:cubicBezTo>
                    <a:cubicBezTo>
                      <a:pt x="476" y="1044"/>
                      <a:pt x="476" y="1045"/>
                      <a:pt x="472" y="1045"/>
                    </a:cubicBezTo>
                    <a:cubicBezTo>
                      <a:pt x="469" y="1045"/>
                      <a:pt x="468" y="1043"/>
                      <a:pt x="466" y="1043"/>
                    </a:cubicBezTo>
                    <a:cubicBezTo>
                      <a:pt x="464" y="1044"/>
                      <a:pt x="459" y="1050"/>
                      <a:pt x="455" y="1049"/>
                    </a:cubicBezTo>
                    <a:cubicBezTo>
                      <a:pt x="451" y="1048"/>
                      <a:pt x="450" y="1045"/>
                      <a:pt x="448" y="1041"/>
                    </a:cubicBezTo>
                    <a:cubicBezTo>
                      <a:pt x="446" y="1038"/>
                      <a:pt x="444" y="1036"/>
                      <a:pt x="444" y="1036"/>
                    </a:cubicBezTo>
                    <a:cubicBezTo>
                      <a:pt x="444" y="1036"/>
                      <a:pt x="447" y="1038"/>
                      <a:pt x="454" y="1036"/>
                    </a:cubicBezTo>
                    <a:cubicBezTo>
                      <a:pt x="461" y="1034"/>
                      <a:pt x="465" y="1031"/>
                      <a:pt x="465" y="1031"/>
                    </a:cubicBezTo>
                    <a:cubicBezTo>
                      <a:pt x="465" y="1031"/>
                      <a:pt x="457" y="1034"/>
                      <a:pt x="453" y="1033"/>
                    </a:cubicBezTo>
                    <a:cubicBezTo>
                      <a:pt x="449" y="1033"/>
                      <a:pt x="446" y="1031"/>
                      <a:pt x="444" y="1031"/>
                    </a:cubicBezTo>
                    <a:cubicBezTo>
                      <a:pt x="441" y="1030"/>
                      <a:pt x="439" y="1032"/>
                      <a:pt x="439" y="1032"/>
                    </a:cubicBezTo>
                    <a:cubicBezTo>
                      <a:pt x="439" y="1032"/>
                      <a:pt x="437" y="1028"/>
                      <a:pt x="435" y="1026"/>
                    </a:cubicBezTo>
                    <a:cubicBezTo>
                      <a:pt x="434" y="1025"/>
                      <a:pt x="443" y="1024"/>
                      <a:pt x="445" y="1020"/>
                    </a:cubicBezTo>
                    <a:cubicBezTo>
                      <a:pt x="447" y="1015"/>
                      <a:pt x="449" y="1016"/>
                      <a:pt x="447" y="1012"/>
                    </a:cubicBezTo>
                    <a:cubicBezTo>
                      <a:pt x="445" y="1009"/>
                      <a:pt x="440" y="1007"/>
                      <a:pt x="436" y="1007"/>
                    </a:cubicBezTo>
                    <a:cubicBezTo>
                      <a:pt x="432" y="1007"/>
                      <a:pt x="430" y="1004"/>
                      <a:pt x="430" y="1004"/>
                    </a:cubicBezTo>
                    <a:cubicBezTo>
                      <a:pt x="430" y="1004"/>
                      <a:pt x="433" y="1004"/>
                      <a:pt x="434" y="1002"/>
                    </a:cubicBezTo>
                    <a:cubicBezTo>
                      <a:pt x="435" y="999"/>
                      <a:pt x="436" y="999"/>
                      <a:pt x="441" y="997"/>
                    </a:cubicBezTo>
                    <a:cubicBezTo>
                      <a:pt x="446" y="996"/>
                      <a:pt x="453" y="994"/>
                      <a:pt x="453" y="993"/>
                    </a:cubicBezTo>
                    <a:cubicBezTo>
                      <a:pt x="454" y="993"/>
                      <a:pt x="455" y="988"/>
                      <a:pt x="456" y="987"/>
                    </a:cubicBezTo>
                    <a:cubicBezTo>
                      <a:pt x="456" y="986"/>
                      <a:pt x="463" y="988"/>
                      <a:pt x="464" y="990"/>
                    </a:cubicBezTo>
                    <a:cubicBezTo>
                      <a:pt x="465" y="993"/>
                      <a:pt x="470" y="990"/>
                      <a:pt x="473" y="991"/>
                    </a:cubicBezTo>
                    <a:cubicBezTo>
                      <a:pt x="475" y="992"/>
                      <a:pt x="474" y="989"/>
                      <a:pt x="479" y="987"/>
                    </a:cubicBezTo>
                    <a:cubicBezTo>
                      <a:pt x="483" y="985"/>
                      <a:pt x="484" y="986"/>
                      <a:pt x="485" y="983"/>
                    </a:cubicBezTo>
                    <a:cubicBezTo>
                      <a:pt x="486" y="981"/>
                      <a:pt x="489" y="981"/>
                      <a:pt x="491" y="981"/>
                    </a:cubicBezTo>
                    <a:cubicBezTo>
                      <a:pt x="493" y="981"/>
                      <a:pt x="493" y="979"/>
                      <a:pt x="497" y="979"/>
                    </a:cubicBezTo>
                    <a:cubicBezTo>
                      <a:pt x="500" y="980"/>
                      <a:pt x="504" y="981"/>
                      <a:pt x="508" y="981"/>
                    </a:cubicBezTo>
                    <a:cubicBezTo>
                      <a:pt x="511" y="980"/>
                      <a:pt x="514" y="978"/>
                      <a:pt x="515" y="976"/>
                    </a:cubicBezTo>
                    <a:cubicBezTo>
                      <a:pt x="517" y="975"/>
                      <a:pt x="521" y="973"/>
                      <a:pt x="521" y="973"/>
                    </a:cubicBezTo>
                    <a:cubicBezTo>
                      <a:pt x="521" y="973"/>
                      <a:pt x="525" y="974"/>
                      <a:pt x="527" y="973"/>
                    </a:cubicBezTo>
                    <a:cubicBezTo>
                      <a:pt x="529" y="972"/>
                      <a:pt x="542" y="965"/>
                      <a:pt x="546" y="955"/>
                    </a:cubicBezTo>
                    <a:cubicBezTo>
                      <a:pt x="551" y="945"/>
                      <a:pt x="554" y="936"/>
                      <a:pt x="554" y="936"/>
                    </a:cubicBezTo>
                    <a:cubicBezTo>
                      <a:pt x="564" y="933"/>
                      <a:pt x="564" y="933"/>
                      <a:pt x="564" y="933"/>
                    </a:cubicBezTo>
                    <a:cubicBezTo>
                      <a:pt x="554" y="931"/>
                      <a:pt x="554" y="931"/>
                      <a:pt x="554" y="931"/>
                    </a:cubicBezTo>
                    <a:cubicBezTo>
                      <a:pt x="552" y="921"/>
                      <a:pt x="552" y="921"/>
                      <a:pt x="552" y="921"/>
                    </a:cubicBezTo>
                    <a:cubicBezTo>
                      <a:pt x="552" y="921"/>
                      <a:pt x="555" y="916"/>
                      <a:pt x="555" y="914"/>
                    </a:cubicBezTo>
                    <a:cubicBezTo>
                      <a:pt x="556" y="913"/>
                      <a:pt x="561" y="909"/>
                      <a:pt x="561" y="909"/>
                    </a:cubicBezTo>
                    <a:cubicBezTo>
                      <a:pt x="553" y="893"/>
                      <a:pt x="553" y="893"/>
                      <a:pt x="553" y="893"/>
                    </a:cubicBezTo>
                    <a:cubicBezTo>
                      <a:pt x="553" y="893"/>
                      <a:pt x="557" y="887"/>
                      <a:pt x="557" y="885"/>
                    </a:cubicBezTo>
                    <a:cubicBezTo>
                      <a:pt x="557" y="883"/>
                      <a:pt x="562" y="880"/>
                      <a:pt x="562" y="880"/>
                    </a:cubicBezTo>
                    <a:cubicBezTo>
                      <a:pt x="562" y="880"/>
                      <a:pt x="557" y="879"/>
                      <a:pt x="553" y="878"/>
                    </a:cubicBezTo>
                    <a:cubicBezTo>
                      <a:pt x="549" y="877"/>
                      <a:pt x="544" y="877"/>
                      <a:pt x="542" y="878"/>
                    </a:cubicBezTo>
                    <a:cubicBezTo>
                      <a:pt x="540" y="878"/>
                      <a:pt x="535" y="877"/>
                      <a:pt x="535" y="877"/>
                    </a:cubicBezTo>
                    <a:cubicBezTo>
                      <a:pt x="535" y="877"/>
                      <a:pt x="529" y="883"/>
                      <a:pt x="529" y="883"/>
                    </a:cubicBezTo>
                    <a:cubicBezTo>
                      <a:pt x="528" y="884"/>
                      <a:pt x="524" y="891"/>
                      <a:pt x="524" y="891"/>
                    </a:cubicBezTo>
                    <a:cubicBezTo>
                      <a:pt x="524" y="891"/>
                      <a:pt x="519" y="886"/>
                      <a:pt x="519" y="886"/>
                    </a:cubicBezTo>
                    <a:cubicBezTo>
                      <a:pt x="518" y="885"/>
                      <a:pt x="515" y="886"/>
                      <a:pt x="513" y="886"/>
                    </a:cubicBezTo>
                    <a:cubicBezTo>
                      <a:pt x="511" y="886"/>
                      <a:pt x="503" y="888"/>
                      <a:pt x="503" y="888"/>
                    </a:cubicBezTo>
                    <a:cubicBezTo>
                      <a:pt x="503" y="888"/>
                      <a:pt x="506" y="881"/>
                      <a:pt x="508" y="880"/>
                    </a:cubicBezTo>
                    <a:cubicBezTo>
                      <a:pt x="509" y="878"/>
                      <a:pt x="523" y="868"/>
                      <a:pt x="523" y="868"/>
                    </a:cubicBezTo>
                    <a:cubicBezTo>
                      <a:pt x="523" y="868"/>
                      <a:pt x="527" y="869"/>
                      <a:pt x="529" y="867"/>
                    </a:cubicBezTo>
                    <a:cubicBezTo>
                      <a:pt x="531" y="865"/>
                      <a:pt x="543" y="858"/>
                      <a:pt x="544" y="857"/>
                    </a:cubicBezTo>
                    <a:cubicBezTo>
                      <a:pt x="545" y="855"/>
                      <a:pt x="548" y="850"/>
                      <a:pt x="552" y="847"/>
                    </a:cubicBezTo>
                    <a:cubicBezTo>
                      <a:pt x="556" y="844"/>
                      <a:pt x="557" y="843"/>
                      <a:pt x="560" y="839"/>
                    </a:cubicBezTo>
                    <a:cubicBezTo>
                      <a:pt x="563" y="836"/>
                      <a:pt x="567" y="835"/>
                      <a:pt x="568" y="835"/>
                    </a:cubicBezTo>
                    <a:cubicBezTo>
                      <a:pt x="570" y="835"/>
                      <a:pt x="572" y="837"/>
                      <a:pt x="578" y="835"/>
                    </a:cubicBezTo>
                    <a:cubicBezTo>
                      <a:pt x="584" y="833"/>
                      <a:pt x="590" y="832"/>
                      <a:pt x="592" y="832"/>
                    </a:cubicBezTo>
                    <a:cubicBezTo>
                      <a:pt x="593" y="832"/>
                      <a:pt x="594" y="826"/>
                      <a:pt x="594" y="826"/>
                    </a:cubicBezTo>
                    <a:cubicBezTo>
                      <a:pt x="594" y="826"/>
                      <a:pt x="599" y="829"/>
                      <a:pt x="603" y="832"/>
                    </a:cubicBezTo>
                    <a:cubicBezTo>
                      <a:pt x="608" y="835"/>
                      <a:pt x="613" y="837"/>
                      <a:pt x="615" y="836"/>
                    </a:cubicBezTo>
                    <a:cubicBezTo>
                      <a:pt x="617" y="835"/>
                      <a:pt x="622" y="832"/>
                      <a:pt x="624" y="832"/>
                    </a:cubicBezTo>
                    <a:cubicBezTo>
                      <a:pt x="626" y="832"/>
                      <a:pt x="634" y="830"/>
                      <a:pt x="635" y="830"/>
                    </a:cubicBezTo>
                    <a:cubicBezTo>
                      <a:pt x="637" y="830"/>
                      <a:pt x="643" y="836"/>
                      <a:pt x="646" y="838"/>
                    </a:cubicBezTo>
                    <a:cubicBezTo>
                      <a:pt x="648" y="841"/>
                      <a:pt x="649" y="848"/>
                      <a:pt x="653" y="847"/>
                    </a:cubicBezTo>
                    <a:cubicBezTo>
                      <a:pt x="657" y="845"/>
                      <a:pt x="654" y="841"/>
                      <a:pt x="653" y="838"/>
                    </a:cubicBezTo>
                    <a:cubicBezTo>
                      <a:pt x="653" y="836"/>
                      <a:pt x="649" y="828"/>
                      <a:pt x="649" y="827"/>
                    </a:cubicBezTo>
                    <a:cubicBezTo>
                      <a:pt x="649" y="826"/>
                      <a:pt x="661" y="823"/>
                      <a:pt x="662" y="823"/>
                    </a:cubicBezTo>
                    <a:cubicBezTo>
                      <a:pt x="663" y="822"/>
                      <a:pt x="665" y="837"/>
                      <a:pt x="666" y="840"/>
                    </a:cubicBezTo>
                    <a:cubicBezTo>
                      <a:pt x="667" y="842"/>
                      <a:pt x="671" y="845"/>
                      <a:pt x="674" y="845"/>
                    </a:cubicBezTo>
                    <a:cubicBezTo>
                      <a:pt x="677" y="845"/>
                      <a:pt x="683" y="844"/>
                      <a:pt x="683" y="843"/>
                    </a:cubicBezTo>
                    <a:cubicBezTo>
                      <a:pt x="683" y="842"/>
                      <a:pt x="686" y="838"/>
                      <a:pt x="686" y="838"/>
                    </a:cubicBezTo>
                    <a:cubicBezTo>
                      <a:pt x="686" y="838"/>
                      <a:pt x="680" y="842"/>
                      <a:pt x="675" y="839"/>
                    </a:cubicBezTo>
                    <a:cubicBezTo>
                      <a:pt x="671" y="836"/>
                      <a:pt x="669" y="830"/>
                      <a:pt x="668" y="827"/>
                    </a:cubicBezTo>
                    <a:cubicBezTo>
                      <a:pt x="667" y="824"/>
                      <a:pt x="664" y="816"/>
                      <a:pt x="664" y="816"/>
                    </a:cubicBezTo>
                    <a:cubicBezTo>
                      <a:pt x="663" y="815"/>
                      <a:pt x="660" y="802"/>
                      <a:pt x="660" y="802"/>
                    </a:cubicBezTo>
                    <a:cubicBezTo>
                      <a:pt x="660" y="802"/>
                      <a:pt x="677" y="789"/>
                      <a:pt x="678" y="786"/>
                    </a:cubicBezTo>
                    <a:cubicBezTo>
                      <a:pt x="678" y="784"/>
                      <a:pt x="673" y="780"/>
                      <a:pt x="670" y="776"/>
                    </a:cubicBezTo>
                    <a:cubicBezTo>
                      <a:pt x="668" y="772"/>
                      <a:pt x="671" y="768"/>
                      <a:pt x="672" y="765"/>
                    </a:cubicBezTo>
                    <a:cubicBezTo>
                      <a:pt x="672" y="761"/>
                      <a:pt x="672" y="758"/>
                      <a:pt x="674" y="756"/>
                    </a:cubicBezTo>
                    <a:cubicBezTo>
                      <a:pt x="677" y="755"/>
                      <a:pt x="683" y="754"/>
                      <a:pt x="685" y="753"/>
                    </a:cubicBezTo>
                    <a:cubicBezTo>
                      <a:pt x="687" y="752"/>
                      <a:pt x="694" y="752"/>
                      <a:pt x="689" y="748"/>
                    </a:cubicBezTo>
                    <a:cubicBezTo>
                      <a:pt x="685" y="744"/>
                      <a:pt x="684" y="741"/>
                      <a:pt x="688" y="738"/>
                    </a:cubicBezTo>
                    <a:cubicBezTo>
                      <a:pt x="692" y="736"/>
                      <a:pt x="697" y="736"/>
                      <a:pt x="696" y="730"/>
                    </a:cubicBezTo>
                    <a:cubicBezTo>
                      <a:pt x="694" y="725"/>
                      <a:pt x="697" y="717"/>
                      <a:pt x="697" y="717"/>
                    </a:cubicBezTo>
                    <a:cubicBezTo>
                      <a:pt x="697" y="717"/>
                      <a:pt x="688" y="724"/>
                      <a:pt x="687" y="724"/>
                    </a:cubicBezTo>
                    <a:cubicBezTo>
                      <a:pt x="686" y="725"/>
                      <a:pt x="683" y="722"/>
                      <a:pt x="683" y="719"/>
                    </a:cubicBezTo>
                    <a:cubicBezTo>
                      <a:pt x="683" y="716"/>
                      <a:pt x="683" y="714"/>
                      <a:pt x="683" y="714"/>
                    </a:cubicBezTo>
                    <a:cubicBezTo>
                      <a:pt x="683" y="714"/>
                      <a:pt x="676" y="721"/>
                      <a:pt x="675" y="723"/>
                    </a:cubicBezTo>
                    <a:cubicBezTo>
                      <a:pt x="674" y="726"/>
                      <a:pt x="668" y="730"/>
                      <a:pt x="668" y="730"/>
                    </a:cubicBezTo>
                    <a:cubicBezTo>
                      <a:pt x="668" y="732"/>
                      <a:pt x="668" y="732"/>
                      <a:pt x="668" y="732"/>
                    </a:cubicBezTo>
                    <a:cubicBezTo>
                      <a:pt x="662" y="727"/>
                      <a:pt x="662" y="727"/>
                      <a:pt x="662" y="727"/>
                    </a:cubicBezTo>
                    <a:cubicBezTo>
                      <a:pt x="662" y="727"/>
                      <a:pt x="662" y="730"/>
                      <a:pt x="663" y="732"/>
                    </a:cubicBezTo>
                    <a:cubicBezTo>
                      <a:pt x="664" y="734"/>
                      <a:pt x="663" y="734"/>
                      <a:pt x="663" y="734"/>
                    </a:cubicBezTo>
                    <a:cubicBezTo>
                      <a:pt x="663" y="734"/>
                      <a:pt x="661" y="731"/>
                      <a:pt x="660" y="729"/>
                    </a:cubicBezTo>
                    <a:cubicBezTo>
                      <a:pt x="659" y="727"/>
                      <a:pt x="660" y="726"/>
                      <a:pt x="661" y="723"/>
                    </a:cubicBezTo>
                    <a:cubicBezTo>
                      <a:pt x="662" y="720"/>
                      <a:pt x="664" y="718"/>
                      <a:pt x="665" y="715"/>
                    </a:cubicBezTo>
                    <a:cubicBezTo>
                      <a:pt x="666" y="712"/>
                      <a:pt x="667" y="708"/>
                      <a:pt x="667" y="708"/>
                    </a:cubicBezTo>
                    <a:cubicBezTo>
                      <a:pt x="667" y="708"/>
                      <a:pt x="663" y="713"/>
                      <a:pt x="662" y="714"/>
                    </a:cubicBezTo>
                    <a:cubicBezTo>
                      <a:pt x="661" y="714"/>
                      <a:pt x="657" y="712"/>
                      <a:pt x="657" y="712"/>
                    </a:cubicBezTo>
                    <a:cubicBezTo>
                      <a:pt x="657" y="712"/>
                      <a:pt x="655" y="704"/>
                      <a:pt x="654" y="703"/>
                    </a:cubicBezTo>
                    <a:cubicBezTo>
                      <a:pt x="653" y="701"/>
                      <a:pt x="653" y="691"/>
                      <a:pt x="653" y="691"/>
                    </a:cubicBezTo>
                    <a:cubicBezTo>
                      <a:pt x="640" y="667"/>
                      <a:pt x="640" y="667"/>
                      <a:pt x="640" y="667"/>
                    </a:cubicBezTo>
                    <a:cubicBezTo>
                      <a:pt x="640" y="667"/>
                      <a:pt x="644" y="661"/>
                      <a:pt x="646" y="655"/>
                    </a:cubicBezTo>
                    <a:cubicBezTo>
                      <a:pt x="647" y="649"/>
                      <a:pt x="650" y="645"/>
                      <a:pt x="653" y="640"/>
                    </a:cubicBezTo>
                    <a:cubicBezTo>
                      <a:pt x="656" y="635"/>
                      <a:pt x="662" y="633"/>
                      <a:pt x="662" y="631"/>
                    </a:cubicBezTo>
                    <a:cubicBezTo>
                      <a:pt x="662" y="630"/>
                      <a:pt x="662" y="628"/>
                      <a:pt x="664" y="623"/>
                    </a:cubicBezTo>
                    <a:cubicBezTo>
                      <a:pt x="666" y="619"/>
                      <a:pt x="669" y="616"/>
                      <a:pt x="670" y="614"/>
                    </a:cubicBezTo>
                    <a:cubicBezTo>
                      <a:pt x="672" y="613"/>
                      <a:pt x="674" y="617"/>
                      <a:pt x="676" y="616"/>
                    </a:cubicBezTo>
                    <a:cubicBezTo>
                      <a:pt x="678" y="616"/>
                      <a:pt x="673" y="613"/>
                      <a:pt x="676" y="611"/>
                    </a:cubicBezTo>
                    <a:cubicBezTo>
                      <a:pt x="679" y="609"/>
                      <a:pt x="680" y="608"/>
                      <a:pt x="683" y="610"/>
                    </a:cubicBezTo>
                    <a:cubicBezTo>
                      <a:pt x="686" y="612"/>
                      <a:pt x="695" y="613"/>
                      <a:pt x="696" y="611"/>
                    </a:cubicBezTo>
                    <a:cubicBezTo>
                      <a:pt x="696" y="609"/>
                      <a:pt x="689" y="607"/>
                      <a:pt x="686" y="607"/>
                    </a:cubicBezTo>
                    <a:cubicBezTo>
                      <a:pt x="683" y="606"/>
                      <a:pt x="674" y="606"/>
                      <a:pt x="670" y="603"/>
                    </a:cubicBezTo>
                    <a:cubicBezTo>
                      <a:pt x="667" y="601"/>
                      <a:pt x="657" y="600"/>
                      <a:pt x="657" y="600"/>
                    </a:cubicBezTo>
                    <a:cubicBezTo>
                      <a:pt x="657" y="600"/>
                      <a:pt x="655" y="602"/>
                      <a:pt x="655" y="607"/>
                    </a:cubicBezTo>
                    <a:cubicBezTo>
                      <a:pt x="655" y="611"/>
                      <a:pt x="654" y="614"/>
                      <a:pt x="652" y="614"/>
                    </a:cubicBezTo>
                    <a:cubicBezTo>
                      <a:pt x="650" y="614"/>
                      <a:pt x="643" y="612"/>
                      <a:pt x="643" y="612"/>
                    </a:cubicBezTo>
                    <a:cubicBezTo>
                      <a:pt x="639" y="616"/>
                      <a:pt x="639" y="616"/>
                      <a:pt x="639" y="616"/>
                    </a:cubicBezTo>
                    <a:cubicBezTo>
                      <a:pt x="639" y="616"/>
                      <a:pt x="633" y="614"/>
                      <a:pt x="633" y="614"/>
                    </a:cubicBezTo>
                    <a:cubicBezTo>
                      <a:pt x="632" y="614"/>
                      <a:pt x="631" y="619"/>
                      <a:pt x="631" y="619"/>
                    </a:cubicBezTo>
                    <a:cubicBezTo>
                      <a:pt x="631" y="619"/>
                      <a:pt x="621" y="624"/>
                      <a:pt x="619" y="623"/>
                    </a:cubicBezTo>
                    <a:cubicBezTo>
                      <a:pt x="617" y="623"/>
                      <a:pt x="614" y="621"/>
                      <a:pt x="614" y="620"/>
                    </a:cubicBezTo>
                    <a:cubicBezTo>
                      <a:pt x="614" y="620"/>
                      <a:pt x="615" y="614"/>
                      <a:pt x="613" y="614"/>
                    </a:cubicBezTo>
                    <a:cubicBezTo>
                      <a:pt x="611" y="615"/>
                      <a:pt x="611" y="621"/>
                      <a:pt x="609" y="621"/>
                    </a:cubicBezTo>
                    <a:cubicBezTo>
                      <a:pt x="607" y="621"/>
                      <a:pt x="605" y="617"/>
                      <a:pt x="603" y="615"/>
                    </a:cubicBezTo>
                    <a:cubicBezTo>
                      <a:pt x="602" y="613"/>
                      <a:pt x="602" y="608"/>
                      <a:pt x="602" y="608"/>
                    </a:cubicBezTo>
                    <a:cubicBezTo>
                      <a:pt x="601" y="608"/>
                      <a:pt x="596" y="610"/>
                      <a:pt x="596" y="609"/>
                    </a:cubicBezTo>
                    <a:cubicBezTo>
                      <a:pt x="595" y="609"/>
                      <a:pt x="593" y="606"/>
                      <a:pt x="591" y="604"/>
                    </a:cubicBezTo>
                    <a:cubicBezTo>
                      <a:pt x="590" y="602"/>
                      <a:pt x="590" y="599"/>
                      <a:pt x="590" y="599"/>
                    </a:cubicBezTo>
                    <a:cubicBezTo>
                      <a:pt x="590" y="599"/>
                      <a:pt x="585" y="601"/>
                      <a:pt x="586" y="605"/>
                    </a:cubicBezTo>
                    <a:cubicBezTo>
                      <a:pt x="587" y="610"/>
                      <a:pt x="591" y="614"/>
                      <a:pt x="591" y="614"/>
                    </a:cubicBezTo>
                    <a:cubicBezTo>
                      <a:pt x="591" y="614"/>
                      <a:pt x="588" y="619"/>
                      <a:pt x="588" y="621"/>
                    </a:cubicBezTo>
                    <a:cubicBezTo>
                      <a:pt x="588" y="622"/>
                      <a:pt x="588" y="625"/>
                      <a:pt x="587" y="626"/>
                    </a:cubicBezTo>
                    <a:cubicBezTo>
                      <a:pt x="587" y="628"/>
                      <a:pt x="584" y="631"/>
                      <a:pt x="584" y="631"/>
                    </a:cubicBezTo>
                    <a:cubicBezTo>
                      <a:pt x="583" y="631"/>
                      <a:pt x="580" y="627"/>
                      <a:pt x="577" y="626"/>
                    </a:cubicBezTo>
                    <a:cubicBezTo>
                      <a:pt x="575" y="624"/>
                      <a:pt x="573" y="622"/>
                      <a:pt x="573" y="620"/>
                    </a:cubicBezTo>
                    <a:cubicBezTo>
                      <a:pt x="572" y="618"/>
                      <a:pt x="569" y="614"/>
                      <a:pt x="567" y="612"/>
                    </a:cubicBezTo>
                    <a:cubicBezTo>
                      <a:pt x="566" y="611"/>
                      <a:pt x="563" y="610"/>
                      <a:pt x="561" y="607"/>
                    </a:cubicBezTo>
                    <a:cubicBezTo>
                      <a:pt x="558" y="604"/>
                      <a:pt x="556" y="601"/>
                      <a:pt x="555" y="599"/>
                    </a:cubicBezTo>
                    <a:cubicBezTo>
                      <a:pt x="553" y="596"/>
                      <a:pt x="549" y="598"/>
                      <a:pt x="547" y="600"/>
                    </a:cubicBezTo>
                    <a:cubicBezTo>
                      <a:pt x="545" y="601"/>
                      <a:pt x="542" y="604"/>
                      <a:pt x="541" y="608"/>
                    </a:cubicBezTo>
                    <a:cubicBezTo>
                      <a:pt x="541" y="611"/>
                      <a:pt x="544" y="614"/>
                      <a:pt x="544" y="617"/>
                    </a:cubicBezTo>
                    <a:cubicBezTo>
                      <a:pt x="544" y="619"/>
                      <a:pt x="547" y="619"/>
                      <a:pt x="546" y="623"/>
                    </a:cubicBezTo>
                    <a:cubicBezTo>
                      <a:pt x="545" y="627"/>
                      <a:pt x="543" y="630"/>
                      <a:pt x="541" y="627"/>
                    </a:cubicBezTo>
                    <a:cubicBezTo>
                      <a:pt x="538" y="624"/>
                      <a:pt x="539" y="622"/>
                      <a:pt x="538" y="617"/>
                    </a:cubicBezTo>
                    <a:cubicBezTo>
                      <a:pt x="537" y="612"/>
                      <a:pt x="537" y="607"/>
                      <a:pt x="535" y="604"/>
                    </a:cubicBezTo>
                    <a:cubicBezTo>
                      <a:pt x="532" y="601"/>
                      <a:pt x="526" y="593"/>
                      <a:pt x="526" y="589"/>
                    </a:cubicBezTo>
                    <a:cubicBezTo>
                      <a:pt x="527" y="585"/>
                      <a:pt x="526" y="584"/>
                      <a:pt x="526" y="581"/>
                    </a:cubicBezTo>
                    <a:cubicBezTo>
                      <a:pt x="526" y="578"/>
                      <a:pt x="528" y="578"/>
                      <a:pt x="529" y="575"/>
                    </a:cubicBezTo>
                    <a:cubicBezTo>
                      <a:pt x="530" y="573"/>
                      <a:pt x="535" y="571"/>
                      <a:pt x="536" y="573"/>
                    </a:cubicBezTo>
                    <a:cubicBezTo>
                      <a:pt x="537" y="575"/>
                      <a:pt x="539" y="576"/>
                      <a:pt x="538" y="580"/>
                    </a:cubicBezTo>
                    <a:cubicBezTo>
                      <a:pt x="537" y="584"/>
                      <a:pt x="538" y="588"/>
                      <a:pt x="540" y="587"/>
                    </a:cubicBezTo>
                    <a:cubicBezTo>
                      <a:pt x="543" y="585"/>
                      <a:pt x="542" y="581"/>
                      <a:pt x="542" y="578"/>
                    </a:cubicBezTo>
                    <a:cubicBezTo>
                      <a:pt x="541" y="575"/>
                      <a:pt x="540" y="570"/>
                      <a:pt x="542" y="568"/>
                    </a:cubicBezTo>
                    <a:cubicBezTo>
                      <a:pt x="543" y="566"/>
                      <a:pt x="546" y="560"/>
                      <a:pt x="546" y="558"/>
                    </a:cubicBezTo>
                    <a:cubicBezTo>
                      <a:pt x="546" y="557"/>
                      <a:pt x="558" y="551"/>
                      <a:pt x="559" y="548"/>
                    </a:cubicBezTo>
                    <a:cubicBezTo>
                      <a:pt x="560" y="546"/>
                      <a:pt x="565" y="538"/>
                      <a:pt x="565" y="535"/>
                    </a:cubicBezTo>
                    <a:cubicBezTo>
                      <a:pt x="566" y="532"/>
                      <a:pt x="570" y="532"/>
                      <a:pt x="572" y="527"/>
                    </a:cubicBezTo>
                    <a:cubicBezTo>
                      <a:pt x="574" y="522"/>
                      <a:pt x="580" y="524"/>
                      <a:pt x="584" y="521"/>
                    </a:cubicBezTo>
                    <a:cubicBezTo>
                      <a:pt x="587" y="519"/>
                      <a:pt x="587" y="512"/>
                      <a:pt x="586" y="507"/>
                    </a:cubicBezTo>
                    <a:cubicBezTo>
                      <a:pt x="585" y="503"/>
                      <a:pt x="584" y="498"/>
                      <a:pt x="581" y="495"/>
                    </a:cubicBezTo>
                    <a:cubicBezTo>
                      <a:pt x="578" y="492"/>
                      <a:pt x="571" y="484"/>
                      <a:pt x="571" y="482"/>
                    </a:cubicBezTo>
                    <a:cubicBezTo>
                      <a:pt x="570" y="480"/>
                      <a:pt x="572" y="478"/>
                      <a:pt x="574" y="475"/>
                    </a:cubicBezTo>
                    <a:cubicBezTo>
                      <a:pt x="576" y="473"/>
                      <a:pt x="576" y="472"/>
                      <a:pt x="575" y="468"/>
                    </a:cubicBezTo>
                    <a:cubicBezTo>
                      <a:pt x="574" y="463"/>
                      <a:pt x="577" y="451"/>
                      <a:pt x="581" y="448"/>
                    </a:cubicBezTo>
                    <a:cubicBezTo>
                      <a:pt x="585" y="446"/>
                      <a:pt x="587" y="450"/>
                      <a:pt x="591" y="452"/>
                    </a:cubicBezTo>
                    <a:cubicBezTo>
                      <a:pt x="594" y="454"/>
                      <a:pt x="605" y="456"/>
                      <a:pt x="605" y="456"/>
                    </a:cubicBezTo>
                    <a:cubicBezTo>
                      <a:pt x="605" y="456"/>
                      <a:pt x="599" y="452"/>
                      <a:pt x="597" y="448"/>
                    </a:cubicBezTo>
                    <a:cubicBezTo>
                      <a:pt x="594" y="443"/>
                      <a:pt x="589" y="440"/>
                      <a:pt x="588" y="439"/>
                    </a:cubicBezTo>
                    <a:cubicBezTo>
                      <a:pt x="588" y="437"/>
                      <a:pt x="590" y="442"/>
                      <a:pt x="587" y="443"/>
                    </a:cubicBezTo>
                    <a:cubicBezTo>
                      <a:pt x="585" y="443"/>
                      <a:pt x="583" y="438"/>
                      <a:pt x="582" y="438"/>
                    </a:cubicBezTo>
                    <a:cubicBezTo>
                      <a:pt x="581" y="437"/>
                      <a:pt x="578" y="438"/>
                      <a:pt x="577" y="442"/>
                    </a:cubicBezTo>
                    <a:cubicBezTo>
                      <a:pt x="575" y="446"/>
                      <a:pt x="574" y="449"/>
                      <a:pt x="571" y="451"/>
                    </a:cubicBezTo>
                    <a:cubicBezTo>
                      <a:pt x="569" y="453"/>
                      <a:pt x="567" y="457"/>
                      <a:pt x="566" y="456"/>
                    </a:cubicBezTo>
                    <a:cubicBezTo>
                      <a:pt x="565" y="455"/>
                      <a:pt x="565" y="448"/>
                      <a:pt x="565" y="447"/>
                    </a:cubicBezTo>
                    <a:cubicBezTo>
                      <a:pt x="564" y="445"/>
                      <a:pt x="562" y="438"/>
                      <a:pt x="562" y="438"/>
                    </a:cubicBezTo>
                    <a:cubicBezTo>
                      <a:pt x="562" y="438"/>
                      <a:pt x="564" y="446"/>
                      <a:pt x="562" y="447"/>
                    </a:cubicBezTo>
                    <a:cubicBezTo>
                      <a:pt x="560" y="449"/>
                      <a:pt x="558" y="448"/>
                      <a:pt x="557" y="446"/>
                    </a:cubicBezTo>
                    <a:cubicBezTo>
                      <a:pt x="556" y="444"/>
                      <a:pt x="555" y="441"/>
                      <a:pt x="555" y="441"/>
                    </a:cubicBezTo>
                    <a:cubicBezTo>
                      <a:pt x="555" y="441"/>
                      <a:pt x="554" y="445"/>
                      <a:pt x="552" y="448"/>
                    </a:cubicBezTo>
                    <a:cubicBezTo>
                      <a:pt x="551" y="451"/>
                      <a:pt x="550" y="453"/>
                      <a:pt x="550" y="455"/>
                    </a:cubicBezTo>
                    <a:cubicBezTo>
                      <a:pt x="550" y="457"/>
                      <a:pt x="549" y="458"/>
                      <a:pt x="549" y="458"/>
                    </a:cubicBezTo>
                    <a:cubicBezTo>
                      <a:pt x="549" y="458"/>
                      <a:pt x="544" y="452"/>
                      <a:pt x="543" y="449"/>
                    </a:cubicBezTo>
                    <a:cubicBezTo>
                      <a:pt x="542" y="447"/>
                      <a:pt x="544" y="442"/>
                      <a:pt x="546" y="436"/>
                    </a:cubicBezTo>
                    <a:cubicBezTo>
                      <a:pt x="547" y="431"/>
                      <a:pt x="549" y="427"/>
                      <a:pt x="553" y="424"/>
                    </a:cubicBezTo>
                    <a:cubicBezTo>
                      <a:pt x="556" y="422"/>
                      <a:pt x="561" y="419"/>
                      <a:pt x="564" y="416"/>
                    </a:cubicBezTo>
                    <a:cubicBezTo>
                      <a:pt x="568" y="414"/>
                      <a:pt x="573" y="410"/>
                      <a:pt x="573" y="409"/>
                    </a:cubicBezTo>
                    <a:cubicBezTo>
                      <a:pt x="574" y="408"/>
                      <a:pt x="584" y="401"/>
                      <a:pt x="584" y="401"/>
                    </a:cubicBezTo>
                    <a:cubicBezTo>
                      <a:pt x="584" y="401"/>
                      <a:pt x="574" y="404"/>
                      <a:pt x="573" y="405"/>
                    </a:cubicBezTo>
                    <a:cubicBezTo>
                      <a:pt x="571" y="406"/>
                      <a:pt x="568" y="411"/>
                      <a:pt x="566" y="412"/>
                    </a:cubicBezTo>
                    <a:cubicBezTo>
                      <a:pt x="563" y="413"/>
                      <a:pt x="555" y="417"/>
                      <a:pt x="551" y="420"/>
                    </a:cubicBezTo>
                    <a:cubicBezTo>
                      <a:pt x="548" y="423"/>
                      <a:pt x="546" y="431"/>
                      <a:pt x="542" y="431"/>
                    </a:cubicBezTo>
                    <a:cubicBezTo>
                      <a:pt x="539" y="431"/>
                      <a:pt x="537" y="429"/>
                      <a:pt x="536" y="432"/>
                    </a:cubicBezTo>
                    <a:cubicBezTo>
                      <a:pt x="536" y="435"/>
                      <a:pt x="536" y="440"/>
                      <a:pt x="537" y="444"/>
                    </a:cubicBezTo>
                    <a:cubicBezTo>
                      <a:pt x="538" y="449"/>
                      <a:pt x="538" y="455"/>
                      <a:pt x="540" y="458"/>
                    </a:cubicBezTo>
                    <a:cubicBezTo>
                      <a:pt x="542" y="461"/>
                      <a:pt x="541" y="464"/>
                      <a:pt x="537" y="466"/>
                    </a:cubicBezTo>
                    <a:cubicBezTo>
                      <a:pt x="533" y="469"/>
                      <a:pt x="527" y="472"/>
                      <a:pt x="526" y="475"/>
                    </a:cubicBezTo>
                    <a:cubicBezTo>
                      <a:pt x="525" y="479"/>
                      <a:pt x="523" y="482"/>
                      <a:pt x="523" y="487"/>
                    </a:cubicBezTo>
                    <a:cubicBezTo>
                      <a:pt x="523" y="492"/>
                      <a:pt x="520" y="495"/>
                      <a:pt x="518" y="497"/>
                    </a:cubicBezTo>
                    <a:cubicBezTo>
                      <a:pt x="517" y="500"/>
                      <a:pt x="510" y="508"/>
                      <a:pt x="510" y="508"/>
                    </a:cubicBezTo>
                    <a:cubicBezTo>
                      <a:pt x="510" y="508"/>
                      <a:pt x="514" y="513"/>
                      <a:pt x="513" y="517"/>
                    </a:cubicBezTo>
                    <a:cubicBezTo>
                      <a:pt x="511" y="522"/>
                      <a:pt x="506" y="525"/>
                      <a:pt x="504" y="525"/>
                    </a:cubicBezTo>
                    <a:cubicBezTo>
                      <a:pt x="502" y="525"/>
                      <a:pt x="490" y="524"/>
                      <a:pt x="490" y="524"/>
                    </a:cubicBezTo>
                    <a:cubicBezTo>
                      <a:pt x="490" y="524"/>
                      <a:pt x="492" y="513"/>
                      <a:pt x="492" y="511"/>
                    </a:cubicBezTo>
                    <a:cubicBezTo>
                      <a:pt x="492" y="509"/>
                      <a:pt x="499" y="508"/>
                      <a:pt x="500" y="504"/>
                    </a:cubicBezTo>
                    <a:cubicBezTo>
                      <a:pt x="501" y="500"/>
                      <a:pt x="502" y="493"/>
                      <a:pt x="503" y="491"/>
                    </a:cubicBezTo>
                    <a:cubicBezTo>
                      <a:pt x="503" y="489"/>
                      <a:pt x="501" y="487"/>
                      <a:pt x="504" y="484"/>
                    </a:cubicBezTo>
                    <a:cubicBezTo>
                      <a:pt x="506" y="481"/>
                      <a:pt x="507" y="475"/>
                      <a:pt x="511" y="470"/>
                    </a:cubicBezTo>
                    <a:cubicBezTo>
                      <a:pt x="516" y="465"/>
                      <a:pt x="522" y="461"/>
                      <a:pt x="522" y="461"/>
                    </a:cubicBezTo>
                    <a:cubicBezTo>
                      <a:pt x="517" y="461"/>
                      <a:pt x="517" y="461"/>
                      <a:pt x="517" y="461"/>
                    </a:cubicBezTo>
                    <a:cubicBezTo>
                      <a:pt x="517" y="461"/>
                      <a:pt x="515" y="457"/>
                      <a:pt x="514" y="456"/>
                    </a:cubicBezTo>
                    <a:cubicBezTo>
                      <a:pt x="514" y="454"/>
                      <a:pt x="514" y="451"/>
                      <a:pt x="516" y="448"/>
                    </a:cubicBezTo>
                    <a:cubicBezTo>
                      <a:pt x="518" y="445"/>
                      <a:pt x="523" y="441"/>
                      <a:pt x="523" y="441"/>
                    </a:cubicBezTo>
                    <a:cubicBezTo>
                      <a:pt x="523" y="441"/>
                      <a:pt x="515" y="443"/>
                      <a:pt x="516" y="442"/>
                    </a:cubicBezTo>
                    <a:cubicBezTo>
                      <a:pt x="516" y="441"/>
                      <a:pt x="516" y="438"/>
                      <a:pt x="517" y="437"/>
                    </a:cubicBezTo>
                    <a:cubicBezTo>
                      <a:pt x="518" y="436"/>
                      <a:pt x="523" y="433"/>
                      <a:pt x="523" y="432"/>
                    </a:cubicBezTo>
                    <a:cubicBezTo>
                      <a:pt x="524" y="431"/>
                      <a:pt x="526" y="427"/>
                      <a:pt x="526" y="427"/>
                    </a:cubicBezTo>
                    <a:cubicBezTo>
                      <a:pt x="526" y="427"/>
                      <a:pt x="522" y="423"/>
                      <a:pt x="524" y="422"/>
                    </a:cubicBezTo>
                    <a:cubicBezTo>
                      <a:pt x="526" y="421"/>
                      <a:pt x="529" y="417"/>
                      <a:pt x="530" y="417"/>
                    </a:cubicBezTo>
                    <a:cubicBezTo>
                      <a:pt x="532" y="416"/>
                      <a:pt x="531" y="414"/>
                      <a:pt x="532" y="411"/>
                    </a:cubicBezTo>
                    <a:cubicBezTo>
                      <a:pt x="534" y="408"/>
                      <a:pt x="536" y="408"/>
                      <a:pt x="536" y="406"/>
                    </a:cubicBezTo>
                    <a:cubicBezTo>
                      <a:pt x="535" y="404"/>
                      <a:pt x="534" y="402"/>
                      <a:pt x="535" y="401"/>
                    </a:cubicBezTo>
                    <a:cubicBezTo>
                      <a:pt x="537" y="399"/>
                      <a:pt x="539" y="397"/>
                      <a:pt x="539" y="396"/>
                    </a:cubicBezTo>
                    <a:cubicBezTo>
                      <a:pt x="540" y="395"/>
                      <a:pt x="535" y="392"/>
                      <a:pt x="535" y="392"/>
                    </a:cubicBezTo>
                    <a:cubicBezTo>
                      <a:pt x="535" y="392"/>
                      <a:pt x="537" y="383"/>
                      <a:pt x="539" y="382"/>
                    </a:cubicBezTo>
                    <a:cubicBezTo>
                      <a:pt x="540" y="381"/>
                      <a:pt x="545" y="383"/>
                      <a:pt x="544" y="381"/>
                    </a:cubicBezTo>
                    <a:cubicBezTo>
                      <a:pt x="544" y="379"/>
                      <a:pt x="540" y="377"/>
                      <a:pt x="543" y="376"/>
                    </a:cubicBezTo>
                    <a:cubicBezTo>
                      <a:pt x="546" y="374"/>
                      <a:pt x="549" y="373"/>
                      <a:pt x="550" y="371"/>
                    </a:cubicBezTo>
                    <a:cubicBezTo>
                      <a:pt x="552" y="370"/>
                      <a:pt x="552" y="370"/>
                      <a:pt x="555" y="371"/>
                    </a:cubicBezTo>
                    <a:cubicBezTo>
                      <a:pt x="558" y="371"/>
                      <a:pt x="558" y="371"/>
                      <a:pt x="561" y="372"/>
                    </a:cubicBezTo>
                    <a:cubicBezTo>
                      <a:pt x="563" y="374"/>
                      <a:pt x="568" y="372"/>
                      <a:pt x="568" y="372"/>
                    </a:cubicBezTo>
                    <a:cubicBezTo>
                      <a:pt x="568" y="372"/>
                      <a:pt x="565" y="370"/>
                      <a:pt x="562" y="369"/>
                    </a:cubicBezTo>
                    <a:cubicBezTo>
                      <a:pt x="559" y="368"/>
                      <a:pt x="557" y="368"/>
                      <a:pt x="555" y="367"/>
                    </a:cubicBezTo>
                    <a:cubicBezTo>
                      <a:pt x="554" y="366"/>
                      <a:pt x="551" y="360"/>
                      <a:pt x="551" y="360"/>
                    </a:cubicBezTo>
                    <a:cubicBezTo>
                      <a:pt x="551" y="360"/>
                      <a:pt x="557" y="362"/>
                      <a:pt x="561" y="361"/>
                    </a:cubicBezTo>
                    <a:cubicBezTo>
                      <a:pt x="564" y="359"/>
                      <a:pt x="567" y="356"/>
                      <a:pt x="567" y="356"/>
                    </a:cubicBezTo>
                    <a:cubicBezTo>
                      <a:pt x="567" y="356"/>
                      <a:pt x="557" y="358"/>
                      <a:pt x="557" y="357"/>
                    </a:cubicBezTo>
                    <a:cubicBezTo>
                      <a:pt x="557" y="357"/>
                      <a:pt x="561" y="351"/>
                      <a:pt x="561" y="351"/>
                    </a:cubicBezTo>
                    <a:cubicBezTo>
                      <a:pt x="561" y="350"/>
                      <a:pt x="567" y="346"/>
                      <a:pt x="567" y="345"/>
                    </a:cubicBezTo>
                    <a:cubicBezTo>
                      <a:pt x="567" y="344"/>
                      <a:pt x="570" y="342"/>
                      <a:pt x="572" y="341"/>
                    </a:cubicBezTo>
                    <a:cubicBezTo>
                      <a:pt x="573" y="341"/>
                      <a:pt x="583" y="340"/>
                      <a:pt x="583" y="340"/>
                    </a:cubicBezTo>
                    <a:cubicBezTo>
                      <a:pt x="575" y="338"/>
                      <a:pt x="575" y="338"/>
                      <a:pt x="575" y="338"/>
                    </a:cubicBezTo>
                    <a:cubicBezTo>
                      <a:pt x="575" y="338"/>
                      <a:pt x="574" y="335"/>
                      <a:pt x="575" y="333"/>
                    </a:cubicBezTo>
                    <a:cubicBezTo>
                      <a:pt x="575" y="332"/>
                      <a:pt x="581" y="327"/>
                      <a:pt x="581" y="327"/>
                    </a:cubicBezTo>
                    <a:cubicBezTo>
                      <a:pt x="581" y="327"/>
                      <a:pt x="576" y="327"/>
                      <a:pt x="575" y="328"/>
                    </a:cubicBezTo>
                    <a:cubicBezTo>
                      <a:pt x="575" y="328"/>
                      <a:pt x="572" y="333"/>
                      <a:pt x="570" y="334"/>
                    </a:cubicBezTo>
                    <a:cubicBezTo>
                      <a:pt x="568" y="335"/>
                      <a:pt x="564" y="338"/>
                      <a:pt x="562" y="340"/>
                    </a:cubicBezTo>
                    <a:cubicBezTo>
                      <a:pt x="560" y="341"/>
                      <a:pt x="557" y="343"/>
                      <a:pt x="555" y="345"/>
                    </a:cubicBezTo>
                    <a:cubicBezTo>
                      <a:pt x="553" y="346"/>
                      <a:pt x="550" y="348"/>
                      <a:pt x="546" y="351"/>
                    </a:cubicBezTo>
                    <a:cubicBezTo>
                      <a:pt x="542" y="354"/>
                      <a:pt x="539" y="358"/>
                      <a:pt x="536" y="357"/>
                    </a:cubicBezTo>
                    <a:cubicBezTo>
                      <a:pt x="533" y="357"/>
                      <a:pt x="530" y="352"/>
                      <a:pt x="530" y="351"/>
                    </a:cubicBezTo>
                    <a:cubicBezTo>
                      <a:pt x="530" y="349"/>
                      <a:pt x="526" y="350"/>
                      <a:pt x="524" y="350"/>
                    </a:cubicBezTo>
                    <a:cubicBezTo>
                      <a:pt x="522" y="350"/>
                      <a:pt x="516" y="344"/>
                      <a:pt x="515" y="341"/>
                    </a:cubicBezTo>
                    <a:cubicBezTo>
                      <a:pt x="513" y="339"/>
                      <a:pt x="514" y="333"/>
                      <a:pt x="517" y="334"/>
                    </a:cubicBezTo>
                    <a:cubicBezTo>
                      <a:pt x="519" y="334"/>
                      <a:pt x="522" y="336"/>
                      <a:pt x="524" y="335"/>
                    </a:cubicBezTo>
                    <a:cubicBezTo>
                      <a:pt x="526" y="334"/>
                      <a:pt x="531" y="330"/>
                      <a:pt x="532" y="330"/>
                    </a:cubicBezTo>
                    <a:cubicBezTo>
                      <a:pt x="534" y="330"/>
                      <a:pt x="536" y="330"/>
                      <a:pt x="536" y="330"/>
                    </a:cubicBezTo>
                    <a:cubicBezTo>
                      <a:pt x="536" y="330"/>
                      <a:pt x="534" y="326"/>
                      <a:pt x="529" y="328"/>
                    </a:cubicBezTo>
                    <a:cubicBezTo>
                      <a:pt x="523" y="330"/>
                      <a:pt x="520" y="331"/>
                      <a:pt x="517" y="330"/>
                    </a:cubicBezTo>
                    <a:cubicBezTo>
                      <a:pt x="514" y="328"/>
                      <a:pt x="511" y="326"/>
                      <a:pt x="508" y="325"/>
                    </a:cubicBezTo>
                    <a:cubicBezTo>
                      <a:pt x="505" y="324"/>
                      <a:pt x="503" y="328"/>
                      <a:pt x="500" y="325"/>
                    </a:cubicBezTo>
                    <a:cubicBezTo>
                      <a:pt x="497" y="322"/>
                      <a:pt x="500" y="316"/>
                      <a:pt x="505" y="317"/>
                    </a:cubicBezTo>
                    <a:cubicBezTo>
                      <a:pt x="511" y="318"/>
                      <a:pt x="514" y="317"/>
                      <a:pt x="519" y="317"/>
                    </a:cubicBezTo>
                    <a:cubicBezTo>
                      <a:pt x="523" y="317"/>
                      <a:pt x="522" y="322"/>
                      <a:pt x="526" y="321"/>
                    </a:cubicBezTo>
                    <a:cubicBezTo>
                      <a:pt x="530" y="320"/>
                      <a:pt x="532" y="319"/>
                      <a:pt x="533" y="318"/>
                    </a:cubicBezTo>
                    <a:cubicBezTo>
                      <a:pt x="535" y="317"/>
                      <a:pt x="529" y="315"/>
                      <a:pt x="529" y="313"/>
                    </a:cubicBezTo>
                    <a:cubicBezTo>
                      <a:pt x="530" y="310"/>
                      <a:pt x="536" y="313"/>
                      <a:pt x="537" y="309"/>
                    </a:cubicBezTo>
                    <a:cubicBezTo>
                      <a:pt x="539" y="305"/>
                      <a:pt x="537" y="303"/>
                      <a:pt x="534" y="303"/>
                    </a:cubicBezTo>
                    <a:cubicBezTo>
                      <a:pt x="530" y="302"/>
                      <a:pt x="530" y="301"/>
                      <a:pt x="534" y="295"/>
                    </a:cubicBezTo>
                    <a:cubicBezTo>
                      <a:pt x="537" y="289"/>
                      <a:pt x="537" y="286"/>
                      <a:pt x="541" y="288"/>
                    </a:cubicBezTo>
                    <a:cubicBezTo>
                      <a:pt x="544" y="290"/>
                      <a:pt x="546" y="295"/>
                      <a:pt x="549" y="293"/>
                    </a:cubicBezTo>
                    <a:cubicBezTo>
                      <a:pt x="551" y="291"/>
                      <a:pt x="551" y="287"/>
                      <a:pt x="548" y="286"/>
                    </a:cubicBezTo>
                    <a:cubicBezTo>
                      <a:pt x="545" y="284"/>
                      <a:pt x="540" y="285"/>
                      <a:pt x="542" y="280"/>
                    </a:cubicBezTo>
                    <a:cubicBezTo>
                      <a:pt x="544" y="275"/>
                      <a:pt x="545" y="273"/>
                      <a:pt x="550" y="274"/>
                    </a:cubicBezTo>
                    <a:cubicBezTo>
                      <a:pt x="554" y="275"/>
                      <a:pt x="558" y="277"/>
                      <a:pt x="559" y="275"/>
                    </a:cubicBezTo>
                    <a:cubicBezTo>
                      <a:pt x="559" y="273"/>
                      <a:pt x="556" y="273"/>
                      <a:pt x="554" y="270"/>
                    </a:cubicBezTo>
                    <a:cubicBezTo>
                      <a:pt x="552" y="267"/>
                      <a:pt x="554" y="267"/>
                      <a:pt x="556" y="264"/>
                    </a:cubicBezTo>
                    <a:cubicBezTo>
                      <a:pt x="559" y="260"/>
                      <a:pt x="561" y="254"/>
                      <a:pt x="564" y="256"/>
                    </a:cubicBezTo>
                    <a:cubicBezTo>
                      <a:pt x="567" y="258"/>
                      <a:pt x="570" y="260"/>
                      <a:pt x="570" y="257"/>
                    </a:cubicBezTo>
                    <a:cubicBezTo>
                      <a:pt x="570" y="254"/>
                      <a:pt x="570" y="250"/>
                      <a:pt x="566" y="251"/>
                    </a:cubicBezTo>
                    <a:cubicBezTo>
                      <a:pt x="563" y="252"/>
                      <a:pt x="559" y="251"/>
                      <a:pt x="557" y="250"/>
                    </a:cubicBezTo>
                    <a:cubicBezTo>
                      <a:pt x="555" y="250"/>
                      <a:pt x="556" y="246"/>
                      <a:pt x="557" y="245"/>
                    </a:cubicBezTo>
                    <a:cubicBezTo>
                      <a:pt x="558" y="243"/>
                      <a:pt x="559" y="245"/>
                      <a:pt x="563" y="244"/>
                    </a:cubicBezTo>
                    <a:cubicBezTo>
                      <a:pt x="568" y="242"/>
                      <a:pt x="565" y="241"/>
                      <a:pt x="564" y="237"/>
                    </a:cubicBezTo>
                    <a:cubicBezTo>
                      <a:pt x="563" y="234"/>
                      <a:pt x="561" y="238"/>
                      <a:pt x="557" y="241"/>
                    </a:cubicBezTo>
                    <a:cubicBezTo>
                      <a:pt x="553" y="243"/>
                      <a:pt x="548" y="243"/>
                      <a:pt x="548" y="238"/>
                    </a:cubicBezTo>
                    <a:cubicBezTo>
                      <a:pt x="548" y="233"/>
                      <a:pt x="549" y="229"/>
                      <a:pt x="548" y="227"/>
                    </a:cubicBezTo>
                    <a:cubicBezTo>
                      <a:pt x="546" y="224"/>
                      <a:pt x="548" y="214"/>
                      <a:pt x="550" y="211"/>
                    </a:cubicBezTo>
                    <a:cubicBezTo>
                      <a:pt x="552" y="209"/>
                      <a:pt x="556" y="208"/>
                      <a:pt x="559" y="214"/>
                    </a:cubicBezTo>
                    <a:cubicBezTo>
                      <a:pt x="562" y="220"/>
                      <a:pt x="566" y="220"/>
                      <a:pt x="567" y="218"/>
                    </a:cubicBezTo>
                    <a:cubicBezTo>
                      <a:pt x="567" y="215"/>
                      <a:pt x="564" y="213"/>
                      <a:pt x="562" y="210"/>
                    </a:cubicBezTo>
                    <a:cubicBezTo>
                      <a:pt x="560" y="208"/>
                      <a:pt x="561" y="206"/>
                      <a:pt x="560" y="203"/>
                    </a:cubicBezTo>
                    <a:cubicBezTo>
                      <a:pt x="558" y="200"/>
                      <a:pt x="558" y="197"/>
                      <a:pt x="559" y="195"/>
                    </a:cubicBezTo>
                    <a:cubicBezTo>
                      <a:pt x="561" y="192"/>
                      <a:pt x="564" y="196"/>
                      <a:pt x="566" y="194"/>
                    </a:cubicBezTo>
                    <a:cubicBezTo>
                      <a:pt x="568" y="191"/>
                      <a:pt x="564" y="188"/>
                      <a:pt x="562" y="186"/>
                    </a:cubicBezTo>
                    <a:cubicBezTo>
                      <a:pt x="560" y="183"/>
                      <a:pt x="561" y="176"/>
                      <a:pt x="562" y="173"/>
                    </a:cubicBezTo>
                    <a:cubicBezTo>
                      <a:pt x="562" y="170"/>
                      <a:pt x="570" y="165"/>
                      <a:pt x="570" y="170"/>
                    </a:cubicBezTo>
                    <a:cubicBezTo>
                      <a:pt x="571" y="175"/>
                      <a:pt x="570" y="179"/>
                      <a:pt x="572" y="182"/>
                    </a:cubicBezTo>
                    <a:cubicBezTo>
                      <a:pt x="573" y="185"/>
                      <a:pt x="577" y="181"/>
                      <a:pt x="576" y="177"/>
                    </a:cubicBezTo>
                    <a:cubicBezTo>
                      <a:pt x="575" y="172"/>
                      <a:pt x="575" y="167"/>
                      <a:pt x="576" y="166"/>
                    </a:cubicBezTo>
                    <a:cubicBezTo>
                      <a:pt x="578" y="164"/>
                      <a:pt x="583" y="162"/>
                      <a:pt x="583" y="167"/>
                    </a:cubicBezTo>
                    <a:cubicBezTo>
                      <a:pt x="583" y="172"/>
                      <a:pt x="582" y="177"/>
                      <a:pt x="587" y="175"/>
                    </a:cubicBezTo>
                    <a:cubicBezTo>
                      <a:pt x="592" y="172"/>
                      <a:pt x="591" y="171"/>
                      <a:pt x="593" y="171"/>
                    </a:cubicBezTo>
                    <a:cubicBezTo>
                      <a:pt x="595" y="171"/>
                      <a:pt x="594" y="171"/>
                      <a:pt x="599" y="176"/>
                    </a:cubicBezTo>
                    <a:cubicBezTo>
                      <a:pt x="603" y="181"/>
                      <a:pt x="604" y="179"/>
                      <a:pt x="604" y="179"/>
                    </a:cubicBezTo>
                    <a:cubicBezTo>
                      <a:pt x="604" y="179"/>
                      <a:pt x="601" y="174"/>
                      <a:pt x="601" y="173"/>
                    </a:cubicBezTo>
                    <a:cubicBezTo>
                      <a:pt x="601" y="172"/>
                      <a:pt x="606" y="172"/>
                      <a:pt x="606" y="172"/>
                    </a:cubicBezTo>
                    <a:cubicBezTo>
                      <a:pt x="609" y="174"/>
                      <a:pt x="609" y="174"/>
                      <a:pt x="609" y="174"/>
                    </a:cubicBezTo>
                    <a:cubicBezTo>
                      <a:pt x="609" y="169"/>
                      <a:pt x="609" y="169"/>
                      <a:pt x="609" y="169"/>
                    </a:cubicBezTo>
                    <a:cubicBezTo>
                      <a:pt x="609" y="169"/>
                      <a:pt x="608" y="164"/>
                      <a:pt x="606" y="162"/>
                    </a:cubicBezTo>
                    <a:cubicBezTo>
                      <a:pt x="605" y="160"/>
                      <a:pt x="595" y="145"/>
                      <a:pt x="595" y="144"/>
                    </a:cubicBezTo>
                    <a:cubicBezTo>
                      <a:pt x="594" y="143"/>
                      <a:pt x="597" y="142"/>
                      <a:pt x="598" y="142"/>
                    </a:cubicBezTo>
                    <a:cubicBezTo>
                      <a:pt x="599" y="142"/>
                      <a:pt x="602" y="147"/>
                      <a:pt x="604" y="148"/>
                    </a:cubicBezTo>
                    <a:cubicBezTo>
                      <a:pt x="607" y="148"/>
                      <a:pt x="607" y="146"/>
                      <a:pt x="608" y="143"/>
                    </a:cubicBezTo>
                    <a:cubicBezTo>
                      <a:pt x="609" y="140"/>
                      <a:pt x="610" y="138"/>
                      <a:pt x="609" y="137"/>
                    </a:cubicBezTo>
                    <a:cubicBezTo>
                      <a:pt x="609" y="136"/>
                      <a:pt x="608" y="132"/>
                      <a:pt x="606" y="129"/>
                    </a:cubicBezTo>
                    <a:cubicBezTo>
                      <a:pt x="605" y="127"/>
                      <a:pt x="604" y="121"/>
                      <a:pt x="604" y="121"/>
                    </a:cubicBezTo>
                    <a:cubicBezTo>
                      <a:pt x="604" y="121"/>
                      <a:pt x="605" y="125"/>
                      <a:pt x="610" y="124"/>
                    </a:cubicBezTo>
                    <a:cubicBezTo>
                      <a:pt x="614" y="124"/>
                      <a:pt x="617" y="123"/>
                      <a:pt x="620" y="124"/>
                    </a:cubicBezTo>
                    <a:cubicBezTo>
                      <a:pt x="623" y="124"/>
                      <a:pt x="626" y="124"/>
                      <a:pt x="627" y="124"/>
                    </a:cubicBezTo>
                    <a:cubicBezTo>
                      <a:pt x="627" y="124"/>
                      <a:pt x="624" y="120"/>
                      <a:pt x="624" y="119"/>
                    </a:cubicBezTo>
                    <a:cubicBezTo>
                      <a:pt x="624" y="117"/>
                      <a:pt x="623" y="113"/>
                      <a:pt x="624" y="109"/>
                    </a:cubicBezTo>
                    <a:cubicBezTo>
                      <a:pt x="625" y="105"/>
                      <a:pt x="628" y="105"/>
                      <a:pt x="630" y="103"/>
                    </a:cubicBezTo>
                    <a:cubicBezTo>
                      <a:pt x="631" y="101"/>
                      <a:pt x="632" y="99"/>
                      <a:pt x="633" y="98"/>
                    </a:cubicBezTo>
                    <a:cubicBezTo>
                      <a:pt x="634" y="98"/>
                      <a:pt x="633" y="95"/>
                      <a:pt x="633" y="95"/>
                    </a:cubicBezTo>
                    <a:cubicBezTo>
                      <a:pt x="633" y="89"/>
                      <a:pt x="633" y="89"/>
                      <a:pt x="633" y="89"/>
                    </a:cubicBezTo>
                    <a:cubicBezTo>
                      <a:pt x="638" y="86"/>
                      <a:pt x="638" y="86"/>
                      <a:pt x="638" y="86"/>
                    </a:cubicBezTo>
                    <a:cubicBezTo>
                      <a:pt x="642" y="75"/>
                      <a:pt x="642" y="75"/>
                      <a:pt x="642" y="75"/>
                    </a:cubicBezTo>
                    <a:cubicBezTo>
                      <a:pt x="654" y="79"/>
                      <a:pt x="654" y="79"/>
                      <a:pt x="654" y="79"/>
                    </a:cubicBezTo>
                    <a:cubicBezTo>
                      <a:pt x="654" y="79"/>
                      <a:pt x="656" y="88"/>
                      <a:pt x="656" y="87"/>
                    </a:cubicBezTo>
                    <a:cubicBezTo>
                      <a:pt x="656" y="86"/>
                      <a:pt x="662" y="84"/>
                      <a:pt x="662" y="84"/>
                    </a:cubicBezTo>
                    <a:cubicBezTo>
                      <a:pt x="662" y="84"/>
                      <a:pt x="666" y="91"/>
                      <a:pt x="665" y="91"/>
                    </a:cubicBezTo>
                    <a:cubicBezTo>
                      <a:pt x="664" y="91"/>
                      <a:pt x="657" y="102"/>
                      <a:pt x="657" y="102"/>
                    </a:cubicBezTo>
                    <a:cubicBezTo>
                      <a:pt x="657" y="102"/>
                      <a:pt x="668" y="99"/>
                      <a:pt x="669" y="95"/>
                    </a:cubicBezTo>
                    <a:cubicBezTo>
                      <a:pt x="671" y="91"/>
                      <a:pt x="672" y="88"/>
                      <a:pt x="672" y="88"/>
                    </a:cubicBezTo>
                    <a:cubicBezTo>
                      <a:pt x="681" y="92"/>
                      <a:pt x="681" y="92"/>
                      <a:pt x="681" y="92"/>
                    </a:cubicBezTo>
                    <a:cubicBezTo>
                      <a:pt x="677" y="106"/>
                      <a:pt x="677" y="106"/>
                      <a:pt x="677" y="106"/>
                    </a:cubicBezTo>
                    <a:cubicBezTo>
                      <a:pt x="677" y="106"/>
                      <a:pt x="682" y="101"/>
                      <a:pt x="685" y="98"/>
                    </a:cubicBezTo>
                    <a:cubicBezTo>
                      <a:pt x="688" y="95"/>
                      <a:pt x="689" y="96"/>
                      <a:pt x="692" y="97"/>
                    </a:cubicBezTo>
                    <a:cubicBezTo>
                      <a:pt x="695" y="98"/>
                      <a:pt x="697" y="99"/>
                      <a:pt x="699" y="96"/>
                    </a:cubicBezTo>
                    <a:cubicBezTo>
                      <a:pt x="701" y="94"/>
                      <a:pt x="702" y="94"/>
                      <a:pt x="704" y="95"/>
                    </a:cubicBezTo>
                    <a:cubicBezTo>
                      <a:pt x="707" y="95"/>
                      <a:pt x="711" y="94"/>
                      <a:pt x="713" y="95"/>
                    </a:cubicBezTo>
                    <a:cubicBezTo>
                      <a:pt x="714" y="95"/>
                      <a:pt x="716" y="97"/>
                      <a:pt x="716" y="97"/>
                    </a:cubicBezTo>
                    <a:cubicBezTo>
                      <a:pt x="724" y="100"/>
                      <a:pt x="724" y="100"/>
                      <a:pt x="724" y="100"/>
                    </a:cubicBezTo>
                    <a:cubicBezTo>
                      <a:pt x="729" y="100"/>
                      <a:pt x="729" y="100"/>
                      <a:pt x="729" y="100"/>
                    </a:cubicBezTo>
                    <a:cubicBezTo>
                      <a:pt x="738" y="95"/>
                      <a:pt x="738" y="95"/>
                      <a:pt x="738" y="95"/>
                    </a:cubicBezTo>
                    <a:cubicBezTo>
                      <a:pt x="747" y="96"/>
                      <a:pt x="747" y="96"/>
                      <a:pt x="747" y="96"/>
                    </a:cubicBezTo>
                    <a:cubicBezTo>
                      <a:pt x="747" y="98"/>
                      <a:pt x="747" y="98"/>
                      <a:pt x="747" y="98"/>
                    </a:cubicBezTo>
                    <a:cubicBezTo>
                      <a:pt x="752" y="98"/>
                      <a:pt x="752" y="98"/>
                      <a:pt x="752" y="98"/>
                    </a:cubicBezTo>
                    <a:cubicBezTo>
                      <a:pt x="759" y="100"/>
                      <a:pt x="759" y="100"/>
                      <a:pt x="759" y="100"/>
                    </a:cubicBezTo>
                    <a:cubicBezTo>
                      <a:pt x="761" y="96"/>
                      <a:pt x="761" y="96"/>
                      <a:pt x="761" y="96"/>
                    </a:cubicBezTo>
                    <a:cubicBezTo>
                      <a:pt x="761" y="96"/>
                      <a:pt x="759" y="93"/>
                      <a:pt x="759" y="92"/>
                    </a:cubicBezTo>
                    <a:cubicBezTo>
                      <a:pt x="760" y="92"/>
                      <a:pt x="763" y="91"/>
                      <a:pt x="763" y="91"/>
                    </a:cubicBezTo>
                    <a:cubicBezTo>
                      <a:pt x="763" y="92"/>
                      <a:pt x="767" y="96"/>
                      <a:pt x="767" y="96"/>
                    </a:cubicBezTo>
                    <a:cubicBezTo>
                      <a:pt x="773" y="95"/>
                      <a:pt x="773" y="95"/>
                      <a:pt x="773" y="95"/>
                    </a:cubicBezTo>
                    <a:cubicBezTo>
                      <a:pt x="776" y="96"/>
                      <a:pt x="776" y="96"/>
                      <a:pt x="776" y="96"/>
                    </a:cubicBezTo>
                    <a:cubicBezTo>
                      <a:pt x="781" y="98"/>
                      <a:pt x="781" y="98"/>
                      <a:pt x="781" y="98"/>
                    </a:cubicBezTo>
                    <a:cubicBezTo>
                      <a:pt x="787" y="99"/>
                      <a:pt x="787" y="99"/>
                      <a:pt x="787" y="99"/>
                    </a:cubicBezTo>
                    <a:cubicBezTo>
                      <a:pt x="783" y="104"/>
                      <a:pt x="783" y="104"/>
                      <a:pt x="783" y="104"/>
                    </a:cubicBezTo>
                    <a:cubicBezTo>
                      <a:pt x="783" y="104"/>
                      <a:pt x="783" y="107"/>
                      <a:pt x="782" y="109"/>
                    </a:cubicBezTo>
                    <a:cubicBezTo>
                      <a:pt x="781" y="110"/>
                      <a:pt x="777" y="110"/>
                      <a:pt x="777" y="114"/>
                    </a:cubicBezTo>
                    <a:cubicBezTo>
                      <a:pt x="777" y="118"/>
                      <a:pt x="777" y="121"/>
                      <a:pt x="778" y="123"/>
                    </a:cubicBezTo>
                    <a:cubicBezTo>
                      <a:pt x="780" y="124"/>
                      <a:pt x="778" y="127"/>
                      <a:pt x="777" y="130"/>
                    </a:cubicBezTo>
                    <a:cubicBezTo>
                      <a:pt x="776" y="132"/>
                      <a:pt x="767" y="143"/>
                      <a:pt x="763" y="145"/>
                    </a:cubicBezTo>
                    <a:cubicBezTo>
                      <a:pt x="758" y="146"/>
                      <a:pt x="750" y="148"/>
                      <a:pt x="741" y="156"/>
                    </a:cubicBezTo>
                    <a:cubicBezTo>
                      <a:pt x="732" y="164"/>
                      <a:pt x="728" y="165"/>
                      <a:pt x="724" y="167"/>
                    </a:cubicBezTo>
                    <a:cubicBezTo>
                      <a:pt x="720" y="169"/>
                      <a:pt x="712" y="174"/>
                      <a:pt x="711" y="177"/>
                    </a:cubicBezTo>
                    <a:cubicBezTo>
                      <a:pt x="710" y="180"/>
                      <a:pt x="703" y="179"/>
                      <a:pt x="703" y="179"/>
                    </a:cubicBezTo>
                    <a:cubicBezTo>
                      <a:pt x="698" y="183"/>
                      <a:pt x="698" y="183"/>
                      <a:pt x="698" y="183"/>
                    </a:cubicBezTo>
                    <a:cubicBezTo>
                      <a:pt x="692" y="182"/>
                      <a:pt x="692" y="182"/>
                      <a:pt x="692" y="182"/>
                    </a:cubicBezTo>
                    <a:cubicBezTo>
                      <a:pt x="696" y="188"/>
                      <a:pt x="696" y="188"/>
                      <a:pt x="696" y="188"/>
                    </a:cubicBezTo>
                    <a:cubicBezTo>
                      <a:pt x="696" y="188"/>
                      <a:pt x="691" y="193"/>
                      <a:pt x="689" y="194"/>
                    </a:cubicBezTo>
                    <a:cubicBezTo>
                      <a:pt x="687" y="194"/>
                      <a:pt x="685" y="194"/>
                      <a:pt x="682" y="191"/>
                    </a:cubicBezTo>
                    <a:cubicBezTo>
                      <a:pt x="679" y="189"/>
                      <a:pt x="675" y="192"/>
                      <a:pt x="675" y="192"/>
                    </a:cubicBezTo>
                    <a:cubicBezTo>
                      <a:pt x="675" y="192"/>
                      <a:pt x="680" y="193"/>
                      <a:pt x="683" y="196"/>
                    </a:cubicBezTo>
                    <a:cubicBezTo>
                      <a:pt x="686" y="200"/>
                      <a:pt x="687" y="201"/>
                      <a:pt x="690" y="201"/>
                    </a:cubicBezTo>
                    <a:cubicBezTo>
                      <a:pt x="692" y="200"/>
                      <a:pt x="698" y="199"/>
                      <a:pt x="698" y="199"/>
                    </a:cubicBezTo>
                    <a:cubicBezTo>
                      <a:pt x="700" y="203"/>
                      <a:pt x="700" y="203"/>
                      <a:pt x="700" y="203"/>
                    </a:cubicBezTo>
                    <a:cubicBezTo>
                      <a:pt x="700" y="203"/>
                      <a:pt x="704" y="202"/>
                      <a:pt x="706" y="201"/>
                    </a:cubicBezTo>
                    <a:cubicBezTo>
                      <a:pt x="708" y="199"/>
                      <a:pt x="711" y="198"/>
                      <a:pt x="711" y="198"/>
                    </a:cubicBezTo>
                    <a:cubicBezTo>
                      <a:pt x="692" y="218"/>
                      <a:pt x="692" y="218"/>
                      <a:pt x="692" y="218"/>
                    </a:cubicBezTo>
                    <a:cubicBezTo>
                      <a:pt x="692" y="218"/>
                      <a:pt x="690" y="215"/>
                      <a:pt x="690" y="214"/>
                    </a:cubicBezTo>
                    <a:cubicBezTo>
                      <a:pt x="691" y="213"/>
                      <a:pt x="685" y="212"/>
                      <a:pt x="682" y="214"/>
                    </a:cubicBezTo>
                    <a:cubicBezTo>
                      <a:pt x="679" y="216"/>
                      <a:pt x="675" y="222"/>
                      <a:pt x="678" y="223"/>
                    </a:cubicBezTo>
                    <a:cubicBezTo>
                      <a:pt x="682" y="223"/>
                      <a:pt x="685" y="221"/>
                      <a:pt x="686" y="220"/>
                    </a:cubicBezTo>
                    <a:cubicBezTo>
                      <a:pt x="688" y="220"/>
                      <a:pt x="691" y="220"/>
                      <a:pt x="691" y="220"/>
                    </a:cubicBezTo>
                    <a:cubicBezTo>
                      <a:pt x="686" y="225"/>
                      <a:pt x="686" y="225"/>
                      <a:pt x="686" y="225"/>
                    </a:cubicBezTo>
                    <a:cubicBezTo>
                      <a:pt x="671" y="237"/>
                      <a:pt x="671" y="237"/>
                      <a:pt x="671" y="237"/>
                    </a:cubicBezTo>
                    <a:cubicBezTo>
                      <a:pt x="671" y="237"/>
                      <a:pt x="669" y="240"/>
                      <a:pt x="667" y="241"/>
                    </a:cubicBezTo>
                    <a:cubicBezTo>
                      <a:pt x="665" y="243"/>
                      <a:pt x="659" y="241"/>
                      <a:pt x="659" y="241"/>
                    </a:cubicBezTo>
                    <a:cubicBezTo>
                      <a:pt x="659" y="241"/>
                      <a:pt x="664" y="246"/>
                      <a:pt x="666" y="245"/>
                    </a:cubicBezTo>
                    <a:cubicBezTo>
                      <a:pt x="668" y="244"/>
                      <a:pt x="671" y="243"/>
                      <a:pt x="675" y="242"/>
                    </a:cubicBezTo>
                    <a:cubicBezTo>
                      <a:pt x="679" y="240"/>
                      <a:pt x="685" y="237"/>
                      <a:pt x="686" y="235"/>
                    </a:cubicBezTo>
                    <a:cubicBezTo>
                      <a:pt x="686" y="234"/>
                      <a:pt x="692" y="234"/>
                      <a:pt x="692" y="234"/>
                    </a:cubicBezTo>
                    <a:cubicBezTo>
                      <a:pt x="692" y="234"/>
                      <a:pt x="697" y="237"/>
                      <a:pt x="704" y="235"/>
                    </a:cubicBezTo>
                    <a:cubicBezTo>
                      <a:pt x="710" y="233"/>
                      <a:pt x="714" y="228"/>
                      <a:pt x="716" y="228"/>
                    </a:cubicBezTo>
                    <a:cubicBezTo>
                      <a:pt x="719" y="229"/>
                      <a:pt x="727" y="229"/>
                      <a:pt x="729" y="227"/>
                    </a:cubicBezTo>
                    <a:cubicBezTo>
                      <a:pt x="732" y="225"/>
                      <a:pt x="743" y="222"/>
                      <a:pt x="744" y="224"/>
                    </a:cubicBezTo>
                    <a:cubicBezTo>
                      <a:pt x="746" y="226"/>
                      <a:pt x="749" y="236"/>
                      <a:pt x="759" y="235"/>
                    </a:cubicBezTo>
                    <a:cubicBezTo>
                      <a:pt x="769" y="234"/>
                      <a:pt x="769" y="229"/>
                      <a:pt x="780" y="233"/>
                    </a:cubicBezTo>
                    <a:cubicBezTo>
                      <a:pt x="791" y="237"/>
                      <a:pt x="804" y="242"/>
                      <a:pt x="809" y="241"/>
                    </a:cubicBezTo>
                    <a:cubicBezTo>
                      <a:pt x="814" y="241"/>
                      <a:pt x="817" y="242"/>
                      <a:pt x="821" y="243"/>
                    </a:cubicBezTo>
                    <a:cubicBezTo>
                      <a:pt x="825" y="244"/>
                      <a:pt x="833" y="242"/>
                      <a:pt x="836" y="242"/>
                    </a:cubicBezTo>
                    <a:cubicBezTo>
                      <a:pt x="839" y="243"/>
                      <a:pt x="841" y="247"/>
                      <a:pt x="842" y="247"/>
                    </a:cubicBezTo>
                    <a:cubicBezTo>
                      <a:pt x="844" y="247"/>
                      <a:pt x="845" y="246"/>
                      <a:pt x="848" y="252"/>
                    </a:cubicBezTo>
                    <a:cubicBezTo>
                      <a:pt x="851" y="257"/>
                      <a:pt x="852" y="257"/>
                      <a:pt x="851" y="261"/>
                    </a:cubicBezTo>
                    <a:cubicBezTo>
                      <a:pt x="850" y="266"/>
                      <a:pt x="853" y="267"/>
                      <a:pt x="852" y="272"/>
                    </a:cubicBezTo>
                    <a:cubicBezTo>
                      <a:pt x="852" y="277"/>
                      <a:pt x="849" y="280"/>
                      <a:pt x="847" y="284"/>
                    </a:cubicBezTo>
                    <a:cubicBezTo>
                      <a:pt x="844" y="288"/>
                      <a:pt x="841" y="288"/>
                      <a:pt x="836" y="292"/>
                    </a:cubicBezTo>
                    <a:cubicBezTo>
                      <a:pt x="831" y="297"/>
                      <a:pt x="827" y="302"/>
                      <a:pt x="825" y="307"/>
                    </a:cubicBezTo>
                    <a:cubicBezTo>
                      <a:pt x="824" y="312"/>
                      <a:pt x="822" y="316"/>
                      <a:pt x="821" y="321"/>
                    </a:cubicBezTo>
                    <a:cubicBezTo>
                      <a:pt x="821" y="325"/>
                      <a:pt x="820" y="329"/>
                      <a:pt x="815" y="333"/>
                    </a:cubicBezTo>
                    <a:cubicBezTo>
                      <a:pt x="810" y="338"/>
                      <a:pt x="812" y="349"/>
                      <a:pt x="809" y="351"/>
                    </a:cubicBezTo>
                    <a:cubicBezTo>
                      <a:pt x="805" y="354"/>
                      <a:pt x="799" y="363"/>
                      <a:pt x="794" y="365"/>
                    </a:cubicBezTo>
                    <a:cubicBezTo>
                      <a:pt x="790" y="368"/>
                      <a:pt x="785" y="367"/>
                      <a:pt x="785" y="372"/>
                    </a:cubicBezTo>
                    <a:cubicBezTo>
                      <a:pt x="784" y="377"/>
                      <a:pt x="781" y="376"/>
                      <a:pt x="780" y="381"/>
                    </a:cubicBezTo>
                    <a:cubicBezTo>
                      <a:pt x="779" y="387"/>
                      <a:pt x="781" y="386"/>
                      <a:pt x="775" y="390"/>
                    </a:cubicBezTo>
                    <a:cubicBezTo>
                      <a:pt x="769" y="394"/>
                      <a:pt x="761" y="404"/>
                      <a:pt x="759" y="404"/>
                    </a:cubicBezTo>
                    <a:cubicBezTo>
                      <a:pt x="757" y="404"/>
                      <a:pt x="752" y="404"/>
                      <a:pt x="748" y="403"/>
                    </a:cubicBezTo>
                    <a:cubicBezTo>
                      <a:pt x="743" y="402"/>
                      <a:pt x="739" y="399"/>
                      <a:pt x="734" y="401"/>
                    </a:cubicBezTo>
                    <a:cubicBezTo>
                      <a:pt x="728" y="403"/>
                      <a:pt x="713" y="411"/>
                      <a:pt x="712" y="412"/>
                    </a:cubicBezTo>
                    <a:cubicBezTo>
                      <a:pt x="715" y="412"/>
                      <a:pt x="720" y="412"/>
                      <a:pt x="727" y="408"/>
                    </a:cubicBezTo>
                    <a:cubicBezTo>
                      <a:pt x="735" y="405"/>
                      <a:pt x="744" y="405"/>
                      <a:pt x="747" y="407"/>
                    </a:cubicBezTo>
                    <a:cubicBezTo>
                      <a:pt x="750" y="409"/>
                      <a:pt x="740" y="416"/>
                      <a:pt x="748" y="420"/>
                    </a:cubicBezTo>
                    <a:cubicBezTo>
                      <a:pt x="755" y="424"/>
                      <a:pt x="759" y="425"/>
                      <a:pt x="760" y="428"/>
                    </a:cubicBezTo>
                    <a:cubicBezTo>
                      <a:pt x="762" y="430"/>
                      <a:pt x="766" y="431"/>
                      <a:pt x="764" y="435"/>
                    </a:cubicBezTo>
                    <a:cubicBezTo>
                      <a:pt x="761" y="438"/>
                      <a:pt x="751" y="444"/>
                      <a:pt x="745" y="443"/>
                    </a:cubicBezTo>
                    <a:cubicBezTo>
                      <a:pt x="740" y="442"/>
                      <a:pt x="737" y="437"/>
                      <a:pt x="732" y="441"/>
                    </a:cubicBezTo>
                    <a:cubicBezTo>
                      <a:pt x="727" y="445"/>
                      <a:pt x="716" y="444"/>
                      <a:pt x="715" y="449"/>
                    </a:cubicBezTo>
                    <a:cubicBezTo>
                      <a:pt x="713" y="454"/>
                      <a:pt x="713" y="456"/>
                      <a:pt x="713" y="456"/>
                    </a:cubicBezTo>
                    <a:cubicBezTo>
                      <a:pt x="713" y="456"/>
                      <a:pt x="709" y="455"/>
                      <a:pt x="708" y="455"/>
                    </a:cubicBezTo>
                    <a:cubicBezTo>
                      <a:pt x="706" y="456"/>
                      <a:pt x="700" y="459"/>
                      <a:pt x="694" y="458"/>
                    </a:cubicBezTo>
                    <a:cubicBezTo>
                      <a:pt x="688" y="457"/>
                      <a:pt x="683" y="452"/>
                      <a:pt x="681" y="452"/>
                    </a:cubicBezTo>
                    <a:cubicBezTo>
                      <a:pt x="680" y="451"/>
                      <a:pt x="669" y="447"/>
                      <a:pt x="669" y="447"/>
                    </a:cubicBezTo>
                    <a:cubicBezTo>
                      <a:pt x="669" y="447"/>
                      <a:pt x="671" y="453"/>
                      <a:pt x="679" y="456"/>
                    </a:cubicBezTo>
                    <a:cubicBezTo>
                      <a:pt x="688" y="459"/>
                      <a:pt x="695" y="459"/>
                      <a:pt x="701" y="463"/>
                    </a:cubicBezTo>
                    <a:cubicBezTo>
                      <a:pt x="708" y="467"/>
                      <a:pt x="712" y="472"/>
                      <a:pt x="721" y="472"/>
                    </a:cubicBezTo>
                    <a:cubicBezTo>
                      <a:pt x="730" y="472"/>
                      <a:pt x="733" y="469"/>
                      <a:pt x="739" y="464"/>
                    </a:cubicBezTo>
                    <a:cubicBezTo>
                      <a:pt x="745" y="459"/>
                      <a:pt x="756" y="464"/>
                      <a:pt x="760" y="469"/>
                    </a:cubicBezTo>
                    <a:cubicBezTo>
                      <a:pt x="765" y="475"/>
                      <a:pt x="770" y="477"/>
                      <a:pt x="773" y="478"/>
                    </a:cubicBezTo>
                    <a:cubicBezTo>
                      <a:pt x="776" y="479"/>
                      <a:pt x="775" y="482"/>
                      <a:pt x="777" y="483"/>
                    </a:cubicBezTo>
                    <a:cubicBezTo>
                      <a:pt x="780" y="485"/>
                      <a:pt x="785" y="486"/>
                      <a:pt x="788" y="487"/>
                    </a:cubicBezTo>
                    <a:cubicBezTo>
                      <a:pt x="791" y="487"/>
                      <a:pt x="792" y="488"/>
                      <a:pt x="794" y="494"/>
                    </a:cubicBezTo>
                    <a:cubicBezTo>
                      <a:pt x="796" y="499"/>
                      <a:pt x="805" y="523"/>
                      <a:pt x="808" y="527"/>
                    </a:cubicBezTo>
                    <a:cubicBezTo>
                      <a:pt x="810" y="531"/>
                      <a:pt x="812" y="533"/>
                      <a:pt x="816" y="535"/>
                    </a:cubicBezTo>
                    <a:cubicBezTo>
                      <a:pt x="821" y="537"/>
                      <a:pt x="823" y="538"/>
                      <a:pt x="824" y="547"/>
                    </a:cubicBezTo>
                    <a:cubicBezTo>
                      <a:pt x="825" y="556"/>
                      <a:pt x="829" y="564"/>
                      <a:pt x="825" y="565"/>
                    </a:cubicBezTo>
                    <a:cubicBezTo>
                      <a:pt x="822" y="567"/>
                      <a:pt x="824" y="571"/>
                      <a:pt x="824" y="574"/>
                    </a:cubicBezTo>
                    <a:cubicBezTo>
                      <a:pt x="825" y="577"/>
                      <a:pt x="826" y="578"/>
                      <a:pt x="823" y="585"/>
                    </a:cubicBezTo>
                    <a:cubicBezTo>
                      <a:pt x="820" y="593"/>
                      <a:pt x="824" y="598"/>
                      <a:pt x="824" y="600"/>
                    </a:cubicBezTo>
                    <a:cubicBezTo>
                      <a:pt x="824" y="603"/>
                      <a:pt x="827" y="608"/>
                      <a:pt x="827" y="611"/>
                    </a:cubicBezTo>
                    <a:cubicBezTo>
                      <a:pt x="827" y="615"/>
                      <a:pt x="827" y="621"/>
                      <a:pt x="829" y="624"/>
                    </a:cubicBezTo>
                    <a:cubicBezTo>
                      <a:pt x="830" y="627"/>
                      <a:pt x="833" y="635"/>
                      <a:pt x="832" y="639"/>
                    </a:cubicBezTo>
                    <a:cubicBezTo>
                      <a:pt x="832" y="643"/>
                      <a:pt x="834" y="646"/>
                      <a:pt x="834" y="652"/>
                    </a:cubicBezTo>
                    <a:cubicBezTo>
                      <a:pt x="833" y="658"/>
                      <a:pt x="836" y="665"/>
                      <a:pt x="839" y="667"/>
                    </a:cubicBezTo>
                    <a:cubicBezTo>
                      <a:pt x="841" y="669"/>
                      <a:pt x="842" y="672"/>
                      <a:pt x="842" y="672"/>
                    </a:cubicBezTo>
                    <a:cubicBezTo>
                      <a:pt x="842" y="672"/>
                      <a:pt x="842" y="678"/>
                      <a:pt x="844" y="679"/>
                    </a:cubicBezTo>
                    <a:cubicBezTo>
                      <a:pt x="846" y="680"/>
                      <a:pt x="851" y="681"/>
                      <a:pt x="856" y="685"/>
                    </a:cubicBezTo>
                    <a:cubicBezTo>
                      <a:pt x="862" y="689"/>
                      <a:pt x="872" y="692"/>
                      <a:pt x="874" y="693"/>
                    </a:cubicBezTo>
                    <a:cubicBezTo>
                      <a:pt x="876" y="695"/>
                      <a:pt x="878" y="701"/>
                      <a:pt x="880" y="703"/>
                    </a:cubicBezTo>
                    <a:cubicBezTo>
                      <a:pt x="882" y="705"/>
                      <a:pt x="889" y="707"/>
                      <a:pt x="890" y="709"/>
                    </a:cubicBezTo>
                    <a:cubicBezTo>
                      <a:pt x="890" y="712"/>
                      <a:pt x="892" y="719"/>
                      <a:pt x="894" y="722"/>
                    </a:cubicBezTo>
                    <a:cubicBezTo>
                      <a:pt x="895" y="724"/>
                      <a:pt x="898" y="736"/>
                      <a:pt x="898" y="736"/>
                    </a:cubicBezTo>
                    <a:cubicBezTo>
                      <a:pt x="898" y="736"/>
                      <a:pt x="896" y="740"/>
                      <a:pt x="901" y="744"/>
                    </a:cubicBezTo>
                    <a:cubicBezTo>
                      <a:pt x="905" y="748"/>
                      <a:pt x="906" y="748"/>
                      <a:pt x="906" y="748"/>
                    </a:cubicBezTo>
                    <a:cubicBezTo>
                      <a:pt x="906" y="748"/>
                      <a:pt x="906" y="755"/>
                      <a:pt x="908" y="756"/>
                    </a:cubicBezTo>
                    <a:cubicBezTo>
                      <a:pt x="911" y="757"/>
                      <a:pt x="918" y="759"/>
                      <a:pt x="919" y="761"/>
                    </a:cubicBezTo>
                    <a:cubicBezTo>
                      <a:pt x="920" y="762"/>
                      <a:pt x="918" y="765"/>
                      <a:pt x="918" y="765"/>
                    </a:cubicBezTo>
                    <a:cubicBezTo>
                      <a:pt x="918" y="765"/>
                      <a:pt x="911" y="763"/>
                      <a:pt x="910" y="769"/>
                    </a:cubicBezTo>
                    <a:cubicBezTo>
                      <a:pt x="909" y="776"/>
                      <a:pt x="907" y="786"/>
                      <a:pt x="912" y="795"/>
                    </a:cubicBezTo>
                    <a:cubicBezTo>
                      <a:pt x="917" y="804"/>
                      <a:pt x="926" y="820"/>
                      <a:pt x="926" y="820"/>
                    </a:cubicBezTo>
                    <a:cubicBezTo>
                      <a:pt x="930" y="836"/>
                      <a:pt x="930" y="836"/>
                      <a:pt x="930" y="836"/>
                    </a:cubicBezTo>
                    <a:cubicBezTo>
                      <a:pt x="930" y="836"/>
                      <a:pt x="925" y="833"/>
                      <a:pt x="923" y="832"/>
                    </a:cubicBezTo>
                    <a:cubicBezTo>
                      <a:pt x="921" y="832"/>
                      <a:pt x="913" y="832"/>
                      <a:pt x="912" y="831"/>
                    </a:cubicBezTo>
                    <a:cubicBezTo>
                      <a:pt x="911" y="829"/>
                      <a:pt x="908" y="826"/>
                      <a:pt x="906" y="824"/>
                    </a:cubicBezTo>
                    <a:cubicBezTo>
                      <a:pt x="904" y="821"/>
                      <a:pt x="894" y="813"/>
                      <a:pt x="892" y="815"/>
                    </a:cubicBezTo>
                    <a:cubicBezTo>
                      <a:pt x="890" y="817"/>
                      <a:pt x="888" y="816"/>
                      <a:pt x="882" y="815"/>
                    </a:cubicBezTo>
                    <a:cubicBezTo>
                      <a:pt x="876" y="814"/>
                      <a:pt x="871" y="811"/>
                      <a:pt x="867" y="811"/>
                    </a:cubicBezTo>
                    <a:cubicBezTo>
                      <a:pt x="864" y="811"/>
                      <a:pt x="860" y="816"/>
                      <a:pt x="860" y="816"/>
                    </a:cubicBezTo>
                    <a:cubicBezTo>
                      <a:pt x="860" y="816"/>
                      <a:pt x="868" y="811"/>
                      <a:pt x="871" y="815"/>
                    </a:cubicBezTo>
                    <a:cubicBezTo>
                      <a:pt x="874" y="819"/>
                      <a:pt x="878" y="821"/>
                      <a:pt x="881" y="819"/>
                    </a:cubicBezTo>
                    <a:cubicBezTo>
                      <a:pt x="885" y="818"/>
                      <a:pt x="888" y="819"/>
                      <a:pt x="892" y="821"/>
                    </a:cubicBezTo>
                    <a:cubicBezTo>
                      <a:pt x="896" y="823"/>
                      <a:pt x="899" y="821"/>
                      <a:pt x="901" y="826"/>
                    </a:cubicBezTo>
                    <a:cubicBezTo>
                      <a:pt x="903" y="830"/>
                      <a:pt x="906" y="835"/>
                      <a:pt x="909" y="838"/>
                    </a:cubicBezTo>
                    <a:cubicBezTo>
                      <a:pt x="912" y="840"/>
                      <a:pt x="915" y="841"/>
                      <a:pt x="918" y="845"/>
                    </a:cubicBezTo>
                    <a:cubicBezTo>
                      <a:pt x="921" y="849"/>
                      <a:pt x="921" y="851"/>
                      <a:pt x="925" y="853"/>
                    </a:cubicBezTo>
                    <a:cubicBezTo>
                      <a:pt x="928" y="854"/>
                      <a:pt x="929" y="857"/>
                      <a:pt x="930" y="859"/>
                    </a:cubicBezTo>
                    <a:cubicBezTo>
                      <a:pt x="931" y="861"/>
                      <a:pt x="937" y="879"/>
                      <a:pt x="939" y="886"/>
                    </a:cubicBezTo>
                    <a:cubicBezTo>
                      <a:pt x="941" y="892"/>
                      <a:pt x="940" y="904"/>
                      <a:pt x="938" y="909"/>
                    </a:cubicBezTo>
                    <a:cubicBezTo>
                      <a:pt x="937" y="913"/>
                      <a:pt x="924" y="917"/>
                      <a:pt x="922" y="920"/>
                    </a:cubicBezTo>
                    <a:cubicBezTo>
                      <a:pt x="919" y="923"/>
                      <a:pt x="907" y="936"/>
                      <a:pt x="907" y="936"/>
                    </a:cubicBezTo>
                    <a:cubicBezTo>
                      <a:pt x="907" y="936"/>
                      <a:pt x="916" y="936"/>
                      <a:pt x="918" y="941"/>
                    </a:cubicBezTo>
                    <a:cubicBezTo>
                      <a:pt x="920" y="946"/>
                      <a:pt x="921" y="952"/>
                      <a:pt x="927" y="952"/>
                    </a:cubicBezTo>
                    <a:cubicBezTo>
                      <a:pt x="933" y="953"/>
                      <a:pt x="936" y="957"/>
                      <a:pt x="936" y="957"/>
                    </a:cubicBezTo>
                    <a:cubicBezTo>
                      <a:pt x="936" y="957"/>
                      <a:pt x="943" y="947"/>
                      <a:pt x="944" y="942"/>
                    </a:cubicBezTo>
                    <a:cubicBezTo>
                      <a:pt x="945" y="937"/>
                      <a:pt x="951" y="929"/>
                      <a:pt x="959" y="931"/>
                    </a:cubicBezTo>
                    <a:cubicBezTo>
                      <a:pt x="966" y="932"/>
                      <a:pt x="965" y="931"/>
                      <a:pt x="970" y="932"/>
                    </a:cubicBezTo>
                    <a:cubicBezTo>
                      <a:pt x="974" y="933"/>
                      <a:pt x="987" y="936"/>
                      <a:pt x="989" y="936"/>
                    </a:cubicBezTo>
                    <a:cubicBezTo>
                      <a:pt x="991" y="936"/>
                      <a:pt x="994" y="935"/>
                      <a:pt x="1003" y="937"/>
                    </a:cubicBezTo>
                    <a:cubicBezTo>
                      <a:pt x="1012" y="940"/>
                      <a:pt x="1017" y="943"/>
                      <a:pt x="1022" y="947"/>
                    </a:cubicBezTo>
                    <a:cubicBezTo>
                      <a:pt x="1027" y="952"/>
                      <a:pt x="1044" y="966"/>
                      <a:pt x="1046" y="970"/>
                    </a:cubicBezTo>
                    <a:cubicBezTo>
                      <a:pt x="1047" y="973"/>
                      <a:pt x="1053" y="997"/>
                      <a:pt x="1050" y="1002"/>
                    </a:cubicBezTo>
                    <a:cubicBezTo>
                      <a:pt x="1047" y="1007"/>
                      <a:pt x="1048" y="1009"/>
                      <a:pt x="1047" y="1011"/>
                    </a:cubicBezTo>
                    <a:cubicBezTo>
                      <a:pt x="1046" y="1014"/>
                      <a:pt x="1045" y="1021"/>
                      <a:pt x="1041" y="1028"/>
                    </a:cubicBezTo>
                    <a:cubicBezTo>
                      <a:pt x="1037" y="1035"/>
                      <a:pt x="1034" y="1044"/>
                      <a:pt x="1033" y="1048"/>
                    </a:cubicBezTo>
                    <a:cubicBezTo>
                      <a:pt x="1032" y="1052"/>
                      <a:pt x="1029" y="1064"/>
                      <a:pt x="1029" y="1064"/>
                    </a:cubicBezTo>
                    <a:cubicBezTo>
                      <a:pt x="1029" y="1064"/>
                      <a:pt x="1022" y="1063"/>
                      <a:pt x="1019" y="1067"/>
                    </a:cubicBezTo>
                    <a:cubicBezTo>
                      <a:pt x="1016" y="1071"/>
                      <a:pt x="1006" y="1081"/>
                      <a:pt x="1006" y="1081"/>
                    </a:cubicBezTo>
                    <a:cubicBezTo>
                      <a:pt x="999" y="1074"/>
                      <a:pt x="999" y="1074"/>
                      <a:pt x="999" y="1074"/>
                    </a:cubicBezTo>
                    <a:cubicBezTo>
                      <a:pt x="999" y="1074"/>
                      <a:pt x="999" y="1080"/>
                      <a:pt x="997" y="1079"/>
                    </a:cubicBezTo>
                    <a:cubicBezTo>
                      <a:pt x="995" y="1078"/>
                      <a:pt x="990" y="1080"/>
                      <a:pt x="990" y="1080"/>
                    </a:cubicBezTo>
                    <a:cubicBezTo>
                      <a:pt x="990" y="1080"/>
                      <a:pt x="998" y="1080"/>
                      <a:pt x="998" y="1082"/>
                    </a:cubicBezTo>
                    <a:cubicBezTo>
                      <a:pt x="997" y="1084"/>
                      <a:pt x="989" y="1088"/>
                      <a:pt x="994" y="1089"/>
                    </a:cubicBezTo>
                    <a:cubicBezTo>
                      <a:pt x="998" y="1090"/>
                      <a:pt x="999" y="1092"/>
                      <a:pt x="998" y="1095"/>
                    </a:cubicBezTo>
                    <a:cubicBezTo>
                      <a:pt x="997" y="1098"/>
                      <a:pt x="988" y="1102"/>
                      <a:pt x="985" y="1102"/>
                    </a:cubicBezTo>
                    <a:cubicBezTo>
                      <a:pt x="982" y="1102"/>
                      <a:pt x="978" y="1102"/>
                      <a:pt x="977" y="1100"/>
                    </a:cubicBezTo>
                    <a:cubicBezTo>
                      <a:pt x="976" y="1098"/>
                      <a:pt x="971" y="1095"/>
                      <a:pt x="971" y="1095"/>
                    </a:cubicBezTo>
                    <a:cubicBezTo>
                      <a:pt x="971" y="1095"/>
                      <a:pt x="971" y="1100"/>
                      <a:pt x="968" y="1100"/>
                    </a:cubicBezTo>
                    <a:cubicBezTo>
                      <a:pt x="965" y="1100"/>
                      <a:pt x="963" y="1100"/>
                      <a:pt x="963" y="1101"/>
                    </a:cubicBezTo>
                    <a:cubicBezTo>
                      <a:pt x="963" y="1103"/>
                      <a:pt x="959" y="1105"/>
                      <a:pt x="958" y="1105"/>
                    </a:cubicBezTo>
                    <a:cubicBezTo>
                      <a:pt x="956" y="1105"/>
                      <a:pt x="949" y="1105"/>
                      <a:pt x="949" y="1105"/>
                    </a:cubicBezTo>
                    <a:cubicBezTo>
                      <a:pt x="949" y="1105"/>
                      <a:pt x="953" y="1110"/>
                      <a:pt x="959" y="1107"/>
                    </a:cubicBezTo>
                    <a:cubicBezTo>
                      <a:pt x="966" y="1104"/>
                      <a:pt x="968" y="1106"/>
                      <a:pt x="967" y="1108"/>
                    </a:cubicBezTo>
                    <a:cubicBezTo>
                      <a:pt x="967" y="1110"/>
                      <a:pt x="966" y="1121"/>
                      <a:pt x="965" y="1123"/>
                    </a:cubicBezTo>
                    <a:cubicBezTo>
                      <a:pt x="964" y="1125"/>
                      <a:pt x="958" y="1132"/>
                      <a:pt x="954" y="1133"/>
                    </a:cubicBezTo>
                    <a:cubicBezTo>
                      <a:pt x="951" y="1134"/>
                      <a:pt x="949" y="1137"/>
                      <a:pt x="945" y="1134"/>
                    </a:cubicBezTo>
                    <a:cubicBezTo>
                      <a:pt x="940" y="1131"/>
                      <a:pt x="929" y="1134"/>
                      <a:pt x="928" y="1134"/>
                    </a:cubicBezTo>
                    <a:cubicBezTo>
                      <a:pt x="927" y="1134"/>
                      <a:pt x="921" y="1140"/>
                      <a:pt x="921" y="1140"/>
                    </a:cubicBezTo>
                    <a:cubicBezTo>
                      <a:pt x="921" y="1140"/>
                      <a:pt x="927" y="1137"/>
                      <a:pt x="932" y="1139"/>
                    </a:cubicBezTo>
                    <a:cubicBezTo>
                      <a:pt x="938" y="1141"/>
                      <a:pt x="945" y="1145"/>
                      <a:pt x="945" y="1145"/>
                    </a:cubicBezTo>
                    <a:cubicBezTo>
                      <a:pt x="945" y="1145"/>
                      <a:pt x="931" y="1147"/>
                      <a:pt x="931" y="1149"/>
                    </a:cubicBezTo>
                    <a:cubicBezTo>
                      <a:pt x="931" y="1151"/>
                      <a:pt x="941" y="1148"/>
                      <a:pt x="943" y="1154"/>
                    </a:cubicBezTo>
                    <a:cubicBezTo>
                      <a:pt x="946" y="1159"/>
                      <a:pt x="948" y="1163"/>
                      <a:pt x="955" y="1162"/>
                    </a:cubicBezTo>
                    <a:cubicBezTo>
                      <a:pt x="961" y="1162"/>
                      <a:pt x="962" y="1164"/>
                      <a:pt x="970" y="1162"/>
                    </a:cubicBezTo>
                    <a:cubicBezTo>
                      <a:pt x="978" y="1160"/>
                      <a:pt x="981" y="1161"/>
                      <a:pt x="986" y="1161"/>
                    </a:cubicBezTo>
                    <a:cubicBezTo>
                      <a:pt x="991" y="1161"/>
                      <a:pt x="993" y="1163"/>
                      <a:pt x="998" y="1161"/>
                    </a:cubicBezTo>
                    <a:cubicBezTo>
                      <a:pt x="1003" y="1160"/>
                      <a:pt x="1005" y="1164"/>
                      <a:pt x="1005" y="1164"/>
                    </a:cubicBezTo>
                    <a:cubicBezTo>
                      <a:pt x="1005" y="1164"/>
                      <a:pt x="999" y="1170"/>
                      <a:pt x="999" y="1172"/>
                    </a:cubicBezTo>
                    <a:cubicBezTo>
                      <a:pt x="999" y="1174"/>
                      <a:pt x="998" y="1184"/>
                      <a:pt x="999" y="1186"/>
                    </a:cubicBezTo>
                    <a:cubicBezTo>
                      <a:pt x="999" y="1187"/>
                      <a:pt x="998" y="1195"/>
                      <a:pt x="994" y="1197"/>
                    </a:cubicBezTo>
                    <a:cubicBezTo>
                      <a:pt x="990" y="1199"/>
                      <a:pt x="979" y="1199"/>
                      <a:pt x="978" y="1200"/>
                    </a:cubicBezTo>
                    <a:cubicBezTo>
                      <a:pt x="977" y="1201"/>
                      <a:pt x="965" y="1204"/>
                      <a:pt x="962" y="1206"/>
                    </a:cubicBezTo>
                    <a:cubicBezTo>
                      <a:pt x="960" y="1209"/>
                      <a:pt x="958" y="1221"/>
                      <a:pt x="958" y="1221"/>
                    </a:cubicBezTo>
                    <a:cubicBezTo>
                      <a:pt x="958" y="1221"/>
                      <a:pt x="952" y="1221"/>
                      <a:pt x="948" y="1220"/>
                    </a:cubicBezTo>
                    <a:cubicBezTo>
                      <a:pt x="943" y="1218"/>
                      <a:pt x="937" y="1216"/>
                      <a:pt x="933" y="1221"/>
                    </a:cubicBezTo>
                    <a:cubicBezTo>
                      <a:pt x="929" y="1226"/>
                      <a:pt x="924" y="1225"/>
                      <a:pt x="920" y="1227"/>
                    </a:cubicBezTo>
                    <a:cubicBezTo>
                      <a:pt x="916" y="1228"/>
                      <a:pt x="909" y="1225"/>
                      <a:pt x="903" y="1230"/>
                    </a:cubicBezTo>
                    <a:cubicBezTo>
                      <a:pt x="898" y="1234"/>
                      <a:pt x="893" y="1242"/>
                      <a:pt x="893" y="1242"/>
                    </a:cubicBezTo>
                    <a:cubicBezTo>
                      <a:pt x="893" y="1242"/>
                      <a:pt x="885" y="1240"/>
                      <a:pt x="874" y="1233"/>
                    </a:cubicBezTo>
                    <a:cubicBezTo>
                      <a:pt x="863" y="1227"/>
                      <a:pt x="859" y="1226"/>
                      <a:pt x="853" y="1225"/>
                    </a:cubicBezTo>
                    <a:cubicBezTo>
                      <a:pt x="848" y="1224"/>
                      <a:pt x="839" y="1222"/>
                      <a:pt x="832" y="1221"/>
                    </a:cubicBezTo>
                    <a:cubicBezTo>
                      <a:pt x="826" y="1221"/>
                      <a:pt x="801" y="1223"/>
                      <a:pt x="801" y="1223"/>
                    </a:cubicBezTo>
                    <a:cubicBezTo>
                      <a:pt x="798" y="1229"/>
                      <a:pt x="798" y="1229"/>
                      <a:pt x="798" y="1229"/>
                    </a:cubicBezTo>
                    <a:cubicBezTo>
                      <a:pt x="798" y="1229"/>
                      <a:pt x="795" y="1228"/>
                      <a:pt x="792" y="1224"/>
                    </a:cubicBezTo>
                    <a:cubicBezTo>
                      <a:pt x="790" y="1220"/>
                      <a:pt x="788" y="1215"/>
                      <a:pt x="788" y="1215"/>
                    </a:cubicBezTo>
                    <a:cubicBezTo>
                      <a:pt x="788" y="1215"/>
                      <a:pt x="786" y="1221"/>
                      <a:pt x="784" y="1220"/>
                    </a:cubicBezTo>
                    <a:cubicBezTo>
                      <a:pt x="783" y="1219"/>
                      <a:pt x="784" y="1214"/>
                      <a:pt x="783" y="1213"/>
                    </a:cubicBezTo>
                    <a:cubicBezTo>
                      <a:pt x="781" y="1212"/>
                      <a:pt x="778" y="1208"/>
                      <a:pt x="778" y="1212"/>
                    </a:cubicBezTo>
                    <a:cubicBezTo>
                      <a:pt x="777" y="1216"/>
                      <a:pt x="776" y="1219"/>
                      <a:pt x="775" y="1217"/>
                    </a:cubicBezTo>
                    <a:cubicBezTo>
                      <a:pt x="773" y="1215"/>
                      <a:pt x="774" y="1209"/>
                      <a:pt x="772" y="1209"/>
                    </a:cubicBezTo>
                    <a:cubicBezTo>
                      <a:pt x="770" y="1208"/>
                      <a:pt x="766" y="1208"/>
                      <a:pt x="767" y="1209"/>
                    </a:cubicBezTo>
                    <a:cubicBezTo>
                      <a:pt x="768" y="1211"/>
                      <a:pt x="770" y="1216"/>
                      <a:pt x="768" y="1217"/>
                    </a:cubicBezTo>
                    <a:cubicBezTo>
                      <a:pt x="765" y="1217"/>
                      <a:pt x="763" y="1212"/>
                      <a:pt x="758" y="1208"/>
                    </a:cubicBezTo>
                    <a:cubicBezTo>
                      <a:pt x="754" y="1204"/>
                      <a:pt x="744" y="1196"/>
                      <a:pt x="744" y="1196"/>
                    </a:cubicBezTo>
                    <a:cubicBezTo>
                      <a:pt x="744" y="1196"/>
                      <a:pt x="750" y="1204"/>
                      <a:pt x="751" y="1208"/>
                    </a:cubicBezTo>
                    <a:cubicBezTo>
                      <a:pt x="752" y="1213"/>
                      <a:pt x="751" y="1214"/>
                      <a:pt x="747" y="1215"/>
                    </a:cubicBezTo>
                    <a:cubicBezTo>
                      <a:pt x="744" y="1215"/>
                      <a:pt x="739" y="1214"/>
                      <a:pt x="735" y="1218"/>
                    </a:cubicBezTo>
                    <a:cubicBezTo>
                      <a:pt x="732" y="1221"/>
                      <a:pt x="730" y="1224"/>
                      <a:pt x="729" y="1223"/>
                    </a:cubicBezTo>
                    <a:cubicBezTo>
                      <a:pt x="728" y="1223"/>
                      <a:pt x="719" y="1218"/>
                      <a:pt x="715" y="1218"/>
                    </a:cubicBezTo>
                    <a:cubicBezTo>
                      <a:pt x="712" y="1218"/>
                      <a:pt x="706" y="1219"/>
                      <a:pt x="703" y="1219"/>
                    </a:cubicBezTo>
                    <a:cubicBezTo>
                      <a:pt x="701" y="1219"/>
                      <a:pt x="697" y="1219"/>
                      <a:pt x="692" y="1216"/>
                    </a:cubicBezTo>
                    <a:cubicBezTo>
                      <a:pt x="688" y="1213"/>
                      <a:pt x="686" y="1218"/>
                      <a:pt x="688" y="1219"/>
                    </a:cubicBezTo>
                    <a:cubicBezTo>
                      <a:pt x="689" y="1220"/>
                      <a:pt x="692" y="1223"/>
                      <a:pt x="692" y="1226"/>
                    </a:cubicBezTo>
                    <a:cubicBezTo>
                      <a:pt x="691" y="1230"/>
                      <a:pt x="686" y="1231"/>
                      <a:pt x="683" y="1230"/>
                    </a:cubicBezTo>
                    <a:cubicBezTo>
                      <a:pt x="680" y="1230"/>
                      <a:pt x="668" y="1227"/>
                      <a:pt x="663" y="1227"/>
                    </a:cubicBezTo>
                    <a:cubicBezTo>
                      <a:pt x="659" y="1226"/>
                      <a:pt x="660" y="1222"/>
                      <a:pt x="653" y="1222"/>
                    </a:cubicBezTo>
                    <a:cubicBezTo>
                      <a:pt x="646" y="1222"/>
                      <a:pt x="642" y="1226"/>
                      <a:pt x="642" y="1226"/>
                    </a:cubicBezTo>
                    <a:close/>
                    <a:moveTo>
                      <a:pt x="403" y="619"/>
                    </a:moveTo>
                    <a:cubicBezTo>
                      <a:pt x="403" y="619"/>
                      <a:pt x="408" y="621"/>
                      <a:pt x="408" y="621"/>
                    </a:cubicBezTo>
                    <a:cubicBezTo>
                      <a:pt x="409" y="621"/>
                      <a:pt x="413" y="620"/>
                      <a:pt x="414" y="620"/>
                    </a:cubicBezTo>
                    <a:cubicBezTo>
                      <a:pt x="414" y="621"/>
                      <a:pt x="419" y="625"/>
                      <a:pt x="419" y="625"/>
                    </a:cubicBezTo>
                    <a:cubicBezTo>
                      <a:pt x="420" y="625"/>
                      <a:pt x="423" y="620"/>
                      <a:pt x="424" y="619"/>
                    </a:cubicBezTo>
                    <a:cubicBezTo>
                      <a:pt x="425" y="618"/>
                      <a:pt x="431" y="613"/>
                      <a:pt x="431" y="613"/>
                    </a:cubicBezTo>
                    <a:cubicBezTo>
                      <a:pt x="430" y="608"/>
                      <a:pt x="430" y="608"/>
                      <a:pt x="430" y="608"/>
                    </a:cubicBezTo>
                    <a:cubicBezTo>
                      <a:pt x="430" y="608"/>
                      <a:pt x="435" y="599"/>
                      <a:pt x="435" y="598"/>
                    </a:cubicBezTo>
                    <a:cubicBezTo>
                      <a:pt x="435" y="598"/>
                      <a:pt x="436" y="595"/>
                      <a:pt x="436" y="595"/>
                    </a:cubicBezTo>
                    <a:cubicBezTo>
                      <a:pt x="436" y="595"/>
                      <a:pt x="429" y="595"/>
                      <a:pt x="429" y="595"/>
                    </a:cubicBezTo>
                    <a:cubicBezTo>
                      <a:pt x="428" y="595"/>
                      <a:pt x="424" y="595"/>
                      <a:pt x="424" y="595"/>
                    </a:cubicBezTo>
                    <a:cubicBezTo>
                      <a:pt x="423" y="592"/>
                      <a:pt x="423" y="592"/>
                      <a:pt x="423" y="592"/>
                    </a:cubicBezTo>
                    <a:cubicBezTo>
                      <a:pt x="419" y="587"/>
                      <a:pt x="419" y="587"/>
                      <a:pt x="419" y="587"/>
                    </a:cubicBezTo>
                    <a:cubicBezTo>
                      <a:pt x="416" y="598"/>
                      <a:pt x="416" y="598"/>
                      <a:pt x="416" y="598"/>
                    </a:cubicBezTo>
                    <a:cubicBezTo>
                      <a:pt x="413" y="602"/>
                      <a:pt x="413" y="602"/>
                      <a:pt x="413" y="602"/>
                    </a:cubicBezTo>
                    <a:cubicBezTo>
                      <a:pt x="406" y="609"/>
                      <a:pt x="406" y="609"/>
                      <a:pt x="406" y="609"/>
                    </a:cubicBezTo>
                    <a:cubicBezTo>
                      <a:pt x="403" y="619"/>
                      <a:pt x="403" y="619"/>
                      <a:pt x="403" y="619"/>
                    </a:cubicBezTo>
                    <a:close/>
                    <a:moveTo>
                      <a:pt x="232" y="599"/>
                    </a:moveTo>
                    <a:cubicBezTo>
                      <a:pt x="232" y="599"/>
                      <a:pt x="239" y="603"/>
                      <a:pt x="240" y="604"/>
                    </a:cubicBezTo>
                    <a:cubicBezTo>
                      <a:pt x="241" y="606"/>
                      <a:pt x="239" y="610"/>
                      <a:pt x="239" y="610"/>
                    </a:cubicBezTo>
                    <a:cubicBezTo>
                      <a:pt x="232" y="612"/>
                      <a:pt x="232" y="612"/>
                      <a:pt x="232" y="612"/>
                    </a:cubicBezTo>
                    <a:cubicBezTo>
                      <a:pt x="235" y="620"/>
                      <a:pt x="235" y="620"/>
                      <a:pt x="235" y="620"/>
                    </a:cubicBezTo>
                    <a:cubicBezTo>
                      <a:pt x="233" y="619"/>
                      <a:pt x="233" y="619"/>
                      <a:pt x="233" y="619"/>
                    </a:cubicBezTo>
                    <a:cubicBezTo>
                      <a:pt x="229" y="615"/>
                      <a:pt x="229" y="615"/>
                      <a:pt x="229" y="615"/>
                    </a:cubicBezTo>
                    <a:cubicBezTo>
                      <a:pt x="229" y="615"/>
                      <a:pt x="227" y="610"/>
                      <a:pt x="224" y="609"/>
                    </a:cubicBezTo>
                    <a:cubicBezTo>
                      <a:pt x="221" y="609"/>
                      <a:pt x="213" y="607"/>
                      <a:pt x="210" y="606"/>
                    </a:cubicBezTo>
                    <a:cubicBezTo>
                      <a:pt x="208" y="604"/>
                      <a:pt x="207" y="602"/>
                      <a:pt x="203" y="601"/>
                    </a:cubicBezTo>
                    <a:cubicBezTo>
                      <a:pt x="199" y="599"/>
                      <a:pt x="196" y="602"/>
                      <a:pt x="194" y="604"/>
                    </a:cubicBezTo>
                    <a:cubicBezTo>
                      <a:pt x="192" y="606"/>
                      <a:pt x="187" y="612"/>
                      <a:pt x="187" y="612"/>
                    </a:cubicBezTo>
                    <a:cubicBezTo>
                      <a:pt x="187" y="612"/>
                      <a:pt x="185" y="611"/>
                      <a:pt x="184" y="610"/>
                    </a:cubicBezTo>
                    <a:cubicBezTo>
                      <a:pt x="183" y="608"/>
                      <a:pt x="183" y="605"/>
                      <a:pt x="184" y="600"/>
                    </a:cubicBezTo>
                    <a:cubicBezTo>
                      <a:pt x="184" y="596"/>
                      <a:pt x="177" y="592"/>
                      <a:pt x="176" y="592"/>
                    </a:cubicBezTo>
                    <a:cubicBezTo>
                      <a:pt x="175" y="592"/>
                      <a:pt x="169" y="590"/>
                      <a:pt x="167" y="590"/>
                    </a:cubicBezTo>
                    <a:cubicBezTo>
                      <a:pt x="165" y="590"/>
                      <a:pt x="156" y="587"/>
                      <a:pt x="154" y="587"/>
                    </a:cubicBezTo>
                    <a:cubicBezTo>
                      <a:pt x="153" y="586"/>
                      <a:pt x="145" y="582"/>
                      <a:pt x="145" y="581"/>
                    </a:cubicBezTo>
                    <a:cubicBezTo>
                      <a:pt x="144" y="580"/>
                      <a:pt x="136" y="577"/>
                      <a:pt x="135" y="579"/>
                    </a:cubicBezTo>
                    <a:cubicBezTo>
                      <a:pt x="134" y="581"/>
                      <a:pt x="139" y="586"/>
                      <a:pt x="139" y="586"/>
                    </a:cubicBezTo>
                    <a:cubicBezTo>
                      <a:pt x="139" y="586"/>
                      <a:pt x="136" y="586"/>
                      <a:pt x="134" y="586"/>
                    </a:cubicBezTo>
                    <a:cubicBezTo>
                      <a:pt x="131" y="585"/>
                      <a:pt x="129" y="583"/>
                      <a:pt x="128" y="583"/>
                    </a:cubicBezTo>
                    <a:cubicBezTo>
                      <a:pt x="127" y="582"/>
                      <a:pt x="122" y="578"/>
                      <a:pt x="120" y="578"/>
                    </a:cubicBezTo>
                    <a:cubicBezTo>
                      <a:pt x="118" y="578"/>
                      <a:pt x="112" y="585"/>
                      <a:pt x="112" y="587"/>
                    </a:cubicBezTo>
                    <a:cubicBezTo>
                      <a:pt x="113" y="589"/>
                      <a:pt x="113" y="588"/>
                      <a:pt x="112" y="591"/>
                    </a:cubicBezTo>
                    <a:cubicBezTo>
                      <a:pt x="112" y="593"/>
                      <a:pt x="110" y="595"/>
                      <a:pt x="109" y="597"/>
                    </a:cubicBezTo>
                    <a:cubicBezTo>
                      <a:pt x="108" y="598"/>
                      <a:pt x="107" y="604"/>
                      <a:pt x="107" y="604"/>
                    </a:cubicBezTo>
                    <a:cubicBezTo>
                      <a:pt x="110" y="604"/>
                      <a:pt x="110" y="604"/>
                      <a:pt x="110" y="604"/>
                    </a:cubicBezTo>
                    <a:cubicBezTo>
                      <a:pt x="110" y="604"/>
                      <a:pt x="114" y="595"/>
                      <a:pt x="115" y="595"/>
                    </a:cubicBezTo>
                    <a:cubicBezTo>
                      <a:pt x="116" y="594"/>
                      <a:pt x="120" y="590"/>
                      <a:pt x="120" y="590"/>
                    </a:cubicBezTo>
                    <a:cubicBezTo>
                      <a:pt x="123" y="592"/>
                      <a:pt x="123" y="592"/>
                      <a:pt x="123" y="592"/>
                    </a:cubicBezTo>
                    <a:cubicBezTo>
                      <a:pt x="123" y="592"/>
                      <a:pt x="122" y="597"/>
                      <a:pt x="122" y="597"/>
                    </a:cubicBezTo>
                    <a:cubicBezTo>
                      <a:pt x="122" y="598"/>
                      <a:pt x="122" y="603"/>
                      <a:pt x="122" y="603"/>
                    </a:cubicBezTo>
                    <a:cubicBezTo>
                      <a:pt x="116" y="606"/>
                      <a:pt x="116" y="606"/>
                      <a:pt x="116" y="606"/>
                    </a:cubicBezTo>
                    <a:cubicBezTo>
                      <a:pt x="116" y="606"/>
                      <a:pt x="118" y="610"/>
                      <a:pt x="118" y="611"/>
                    </a:cubicBezTo>
                    <a:cubicBezTo>
                      <a:pt x="119" y="612"/>
                      <a:pt x="128" y="607"/>
                      <a:pt x="128" y="607"/>
                    </a:cubicBezTo>
                    <a:cubicBezTo>
                      <a:pt x="126" y="611"/>
                      <a:pt x="126" y="611"/>
                      <a:pt x="126" y="611"/>
                    </a:cubicBezTo>
                    <a:cubicBezTo>
                      <a:pt x="121" y="616"/>
                      <a:pt x="121" y="616"/>
                      <a:pt x="121" y="616"/>
                    </a:cubicBezTo>
                    <a:cubicBezTo>
                      <a:pt x="123" y="624"/>
                      <a:pt x="123" y="624"/>
                      <a:pt x="123" y="624"/>
                    </a:cubicBezTo>
                    <a:cubicBezTo>
                      <a:pt x="127" y="629"/>
                      <a:pt x="127" y="629"/>
                      <a:pt x="127" y="629"/>
                    </a:cubicBezTo>
                    <a:cubicBezTo>
                      <a:pt x="124" y="628"/>
                      <a:pt x="124" y="628"/>
                      <a:pt x="124" y="628"/>
                    </a:cubicBezTo>
                    <a:cubicBezTo>
                      <a:pt x="124" y="628"/>
                      <a:pt x="120" y="626"/>
                      <a:pt x="118" y="627"/>
                    </a:cubicBezTo>
                    <a:cubicBezTo>
                      <a:pt x="116" y="627"/>
                      <a:pt x="115" y="624"/>
                      <a:pt x="116" y="623"/>
                    </a:cubicBezTo>
                    <a:cubicBezTo>
                      <a:pt x="116" y="622"/>
                      <a:pt x="117" y="618"/>
                      <a:pt x="117" y="618"/>
                    </a:cubicBezTo>
                    <a:cubicBezTo>
                      <a:pt x="117" y="618"/>
                      <a:pt x="112" y="616"/>
                      <a:pt x="111" y="616"/>
                    </a:cubicBezTo>
                    <a:cubicBezTo>
                      <a:pt x="110" y="616"/>
                      <a:pt x="105" y="616"/>
                      <a:pt x="103" y="616"/>
                    </a:cubicBezTo>
                    <a:cubicBezTo>
                      <a:pt x="102" y="616"/>
                      <a:pt x="95" y="614"/>
                      <a:pt x="94" y="616"/>
                    </a:cubicBezTo>
                    <a:cubicBezTo>
                      <a:pt x="94" y="617"/>
                      <a:pt x="94" y="619"/>
                      <a:pt x="94" y="619"/>
                    </a:cubicBezTo>
                    <a:cubicBezTo>
                      <a:pt x="102" y="621"/>
                      <a:pt x="102" y="621"/>
                      <a:pt x="102" y="621"/>
                    </a:cubicBezTo>
                    <a:cubicBezTo>
                      <a:pt x="102" y="621"/>
                      <a:pt x="107" y="623"/>
                      <a:pt x="106" y="625"/>
                    </a:cubicBezTo>
                    <a:cubicBezTo>
                      <a:pt x="105" y="626"/>
                      <a:pt x="108" y="631"/>
                      <a:pt x="108" y="631"/>
                    </a:cubicBezTo>
                    <a:cubicBezTo>
                      <a:pt x="108" y="632"/>
                      <a:pt x="110" y="633"/>
                      <a:pt x="111" y="634"/>
                    </a:cubicBezTo>
                    <a:cubicBezTo>
                      <a:pt x="112" y="635"/>
                      <a:pt x="113" y="638"/>
                      <a:pt x="114" y="639"/>
                    </a:cubicBezTo>
                    <a:cubicBezTo>
                      <a:pt x="114" y="639"/>
                      <a:pt x="122" y="637"/>
                      <a:pt x="124" y="637"/>
                    </a:cubicBezTo>
                    <a:cubicBezTo>
                      <a:pt x="126" y="637"/>
                      <a:pt x="134" y="639"/>
                      <a:pt x="136" y="639"/>
                    </a:cubicBezTo>
                    <a:cubicBezTo>
                      <a:pt x="137" y="640"/>
                      <a:pt x="140" y="642"/>
                      <a:pt x="140" y="643"/>
                    </a:cubicBezTo>
                    <a:cubicBezTo>
                      <a:pt x="140" y="644"/>
                      <a:pt x="140" y="648"/>
                      <a:pt x="138" y="649"/>
                    </a:cubicBezTo>
                    <a:cubicBezTo>
                      <a:pt x="137" y="651"/>
                      <a:pt x="138" y="653"/>
                      <a:pt x="138" y="653"/>
                    </a:cubicBezTo>
                    <a:cubicBezTo>
                      <a:pt x="138" y="653"/>
                      <a:pt x="129" y="653"/>
                      <a:pt x="128" y="653"/>
                    </a:cubicBezTo>
                    <a:cubicBezTo>
                      <a:pt x="126" y="653"/>
                      <a:pt x="113" y="653"/>
                      <a:pt x="113" y="653"/>
                    </a:cubicBezTo>
                    <a:cubicBezTo>
                      <a:pt x="112" y="653"/>
                      <a:pt x="111" y="657"/>
                      <a:pt x="110" y="658"/>
                    </a:cubicBezTo>
                    <a:cubicBezTo>
                      <a:pt x="110" y="658"/>
                      <a:pt x="108" y="665"/>
                      <a:pt x="108" y="665"/>
                    </a:cubicBezTo>
                    <a:cubicBezTo>
                      <a:pt x="111" y="674"/>
                      <a:pt x="111" y="674"/>
                      <a:pt x="111" y="674"/>
                    </a:cubicBezTo>
                    <a:cubicBezTo>
                      <a:pt x="111" y="674"/>
                      <a:pt x="106" y="673"/>
                      <a:pt x="104" y="672"/>
                    </a:cubicBezTo>
                    <a:cubicBezTo>
                      <a:pt x="102" y="671"/>
                      <a:pt x="98" y="671"/>
                      <a:pt x="96" y="671"/>
                    </a:cubicBezTo>
                    <a:cubicBezTo>
                      <a:pt x="94" y="671"/>
                      <a:pt x="92" y="675"/>
                      <a:pt x="92" y="675"/>
                    </a:cubicBezTo>
                    <a:cubicBezTo>
                      <a:pt x="92" y="675"/>
                      <a:pt x="84" y="676"/>
                      <a:pt x="83" y="677"/>
                    </a:cubicBezTo>
                    <a:cubicBezTo>
                      <a:pt x="81" y="677"/>
                      <a:pt x="82" y="680"/>
                      <a:pt x="84" y="682"/>
                    </a:cubicBezTo>
                    <a:cubicBezTo>
                      <a:pt x="86" y="685"/>
                      <a:pt x="88" y="687"/>
                      <a:pt x="86" y="687"/>
                    </a:cubicBezTo>
                    <a:cubicBezTo>
                      <a:pt x="85" y="687"/>
                      <a:pt x="86" y="694"/>
                      <a:pt x="86" y="694"/>
                    </a:cubicBezTo>
                    <a:cubicBezTo>
                      <a:pt x="78" y="692"/>
                      <a:pt x="78" y="692"/>
                      <a:pt x="78" y="692"/>
                    </a:cubicBezTo>
                    <a:cubicBezTo>
                      <a:pt x="77" y="695"/>
                      <a:pt x="77" y="695"/>
                      <a:pt x="77" y="695"/>
                    </a:cubicBezTo>
                    <a:cubicBezTo>
                      <a:pt x="77" y="695"/>
                      <a:pt x="83" y="697"/>
                      <a:pt x="85" y="697"/>
                    </a:cubicBezTo>
                    <a:cubicBezTo>
                      <a:pt x="87" y="698"/>
                      <a:pt x="87" y="699"/>
                      <a:pt x="87" y="699"/>
                    </a:cubicBezTo>
                    <a:cubicBezTo>
                      <a:pt x="87" y="699"/>
                      <a:pt x="89" y="702"/>
                      <a:pt x="92" y="703"/>
                    </a:cubicBezTo>
                    <a:cubicBezTo>
                      <a:pt x="95" y="704"/>
                      <a:pt x="98" y="703"/>
                      <a:pt x="98" y="701"/>
                    </a:cubicBezTo>
                    <a:cubicBezTo>
                      <a:pt x="99" y="698"/>
                      <a:pt x="105" y="702"/>
                      <a:pt x="105" y="702"/>
                    </a:cubicBezTo>
                    <a:cubicBezTo>
                      <a:pt x="105" y="707"/>
                      <a:pt x="105" y="707"/>
                      <a:pt x="105" y="707"/>
                    </a:cubicBezTo>
                    <a:cubicBezTo>
                      <a:pt x="94" y="713"/>
                      <a:pt x="94" y="713"/>
                      <a:pt x="94" y="713"/>
                    </a:cubicBezTo>
                    <a:cubicBezTo>
                      <a:pt x="94" y="713"/>
                      <a:pt x="99" y="715"/>
                      <a:pt x="101" y="717"/>
                    </a:cubicBezTo>
                    <a:cubicBezTo>
                      <a:pt x="103" y="719"/>
                      <a:pt x="104" y="717"/>
                      <a:pt x="106" y="717"/>
                    </a:cubicBezTo>
                    <a:cubicBezTo>
                      <a:pt x="108" y="718"/>
                      <a:pt x="110" y="710"/>
                      <a:pt x="114" y="709"/>
                    </a:cubicBezTo>
                    <a:cubicBezTo>
                      <a:pt x="118" y="708"/>
                      <a:pt x="117" y="712"/>
                      <a:pt x="118" y="714"/>
                    </a:cubicBezTo>
                    <a:cubicBezTo>
                      <a:pt x="119" y="715"/>
                      <a:pt x="122" y="719"/>
                      <a:pt x="121" y="719"/>
                    </a:cubicBezTo>
                    <a:cubicBezTo>
                      <a:pt x="120" y="720"/>
                      <a:pt x="115" y="722"/>
                      <a:pt x="115" y="726"/>
                    </a:cubicBezTo>
                    <a:cubicBezTo>
                      <a:pt x="114" y="730"/>
                      <a:pt x="117" y="728"/>
                      <a:pt x="120" y="727"/>
                    </a:cubicBezTo>
                    <a:cubicBezTo>
                      <a:pt x="123" y="726"/>
                      <a:pt x="122" y="733"/>
                      <a:pt x="122" y="733"/>
                    </a:cubicBezTo>
                    <a:cubicBezTo>
                      <a:pt x="122" y="733"/>
                      <a:pt x="149" y="736"/>
                      <a:pt x="154" y="737"/>
                    </a:cubicBezTo>
                    <a:cubicBezTo>
                      <a:pt x="159" y="738"/>
                      <a:pt x="168" y="740"/>
                      <a:pt x="168" y="740"/>
                    </a:cubicBezTo>
                    <a:cubicBezTo>
                      <a:pt x="167" y="747"/>
                      <a:pt x="167" y="747"/>
                      <a:pt x="167" y="747"/>
                    </a:cubicBezTo>
                    <a:cubicBezTo>
                      <a:pt x="167" y="747"/>
                      <a:pt x="168" y="752"/>
                      <a:pt x="165" y="754"/>
                    </a:cubicBezTo>
                    <a:cubicBezTo>
                      <a:pt x="161" y="757"/>
                      <a:pt x="161" y="754"/>
                      <a:pt x="156" y="754"/>
                    </a:cubicBezTo>
                    <a:cubicBezTo>
                      <a:pt x="151" y="755"/>
                      <a:pt x="152" y="758"/>
                      <a:pt x="150" y="758"/>
                    </a:cubicBezTo>
                    <a:cubicBezTo>
                      <a:pt x="148" y="759"/>
                      <a:pt x="139" y="750"/>
                      <a:pt x="139" y="750"/>
                    </a:cubicBezTo>
                    <a:cubicBezTo>
                      <a:pt x="139" y="750"/>
                      <a:pt x="136" y="751"/>
                      <a:pt x="133" y="757"/>
                    </a:cubicBezTo>
                    <a:cubicBezTo>
                      <a:pt x="130" y="763"/>
                      <a:pt x="126" y="766"/>
                      <a:pt x="125" y="767"/>
                    </a:cubicBezTo>
                    <a:cubicBezTo>
                      <a:pt x="125" y="768"/>
                      <a:pt x="115" y="776"/>
                      <a:pt x="115" y="776"/>
                    </a:cubicBezTo>
                    <a:cubicBezTo>
                      <a:pt x="123" y="779"/>
                      <a:pt x="123" y="779"/>
                      <a:pt x="123" y="779"/>
                    </a:cubicBezTo>
                    <a:cubicBezTo>
                      <a:pt x="123" y="779"/>
                      <a:pt x="122" y="781"/>
                      <a:pt x="118" y="784"/>
                    </a:cubicBezTo>
                    <a:cubicBezTo>
                      <a:pt x="115" y="787"/>
                      <a:pt x="109" y="795"/>
                      <a:pt x="107" y="798"/>
                    </a:cubicBezTo>
                    <a:cubicBezTo>
                      <a:pt x="106" y="802"/>
                      <a:pt x="103" y="801"/>
                      <a:pt x="99" y="800"/>
                    </a:cubicBezTo>
                    <a:cubicBezTo>
                      <a:pt x="95" y="799"/>
                      <a:pt x="91" y="804"/>
                      <a:pt x="84" y="809"/>
                    </a:cubicBezTo>
                    <a:cubicBezTo>
                      <a:pt x="77" y="814"/>
                      <a:pt x="66" y="816"/>
                      <a:pt x="66" y="816"/>
                    </a:cubicBezTo>
                    <a:cubicBezTo>
                      <a:pt x="66" y="816"/>
                      <a:pt x="74" y="819"/>
                      <a:pt x="80" y="818"/>
                    </a:cubicBezTo>
                    <a:cubicBezTo>
                      <a:pt x="86" y="818"/>
                      <a:pt x="87" y="815"/>
                      <a:pt x="88" y="815"/>
                    </a:cubicBezTo>
                    <a:cubicBezTo>
                      <a:pt x="90" y="815"/>
                      <a:pt x="94" y="816"/>
                      <a:pt x="96" y="814"/>
                    </a:cubicBezTo>
                    <a:cubicBezTo>
                      <a:pt x="99" y="812"/>
                      <a:pt x="101" y="813"/>
                      <a:pt x="103" y="818"/>
                    </a:cubicBezTo>
                    <a:cubicBezTo>
                      <a:pt x="106" y="822"/>
                      <a:pt x="111" y="822"/>
                      <a:pt x="116" y="822"/>
                    </a:cubicBezTo>
                    <a:cubicBezTo>
                      <a:pt x="121" y="822"/>
                      <a:pt x="117" y="826"/>
                      <a:pt x="121" y="826"/>
                    </a:cubicBezTo>
                    <a:cubicBezTo>
                      <a:pt x="125" y="826"/>
                      <a:pt x="125" y="824"/>
                      <a:pt x="127" y="824"/>
                    </a:cubicBezTo>
                    <a:cubicBezTo>
                      <a:pt x="130" y="824"/>
                      <a:pt x="131" y="823"/>
                      <a:pt x="137" y="821"/>
                    </a:cubicBezTo>
                    <a:cubicBezTo>
                      <a:pt x="142" y="820"/>
                      <a:pt x="144" y="817"/>
                      <a:pt x="145" y="813"/>
                    </a:cubicBezTo>
                    <a:cubicBezTo>
                      <a:pt x="147" y="808"/>
                      <a:pt x="149" y="811"/>
                      <a:pt x="149" y="811"/>
                    </a:cubicBezTo>
                    <a:cubicBezTo>
                      <a:pt x="149" y="811"/>
                      <a:pt x="148" y="817"/>
                      <a:pt x="149" y="820"/>
                    </a:cubicBezTo>
                    <a:cubicBezTo>
                      <a:pt x="151" y="823"/>
                      <a:pt x="161" y="823"/>
                      <a:pt x="161" y="823"/>
                    </a:cubicBezTo>
                    <a:cubicBezTo>
                      <a:pt x="161" y="823"/>
                      <a:pt x="152" y="826"/>
                      <a:pt x="142" y="827"/>
                    </a:cubicBezTo>
                    <a:cubicBezTo>
                      <a:pt x="132" y="828"/>
                      <a:pt x="131" y="828"/>
                      <a:pt x="125" y="828"/>
                    </a:cubicBezTo>
                    <a:cubicBezTo>
                      <a:pt x="119" y="829"/>
                      <a:pt x="116" y="828"/>
                      <a:pt x="112" y="828"/>
                    </a:cubicBezTo>
                    <a:cubicBezTo>
                      <a:pt x="109" y="827"/>
                      <a:pt x="104" y="826"/>
                      <a:pt x="99" y="825"/>
                    </a:cubicBezTo>
                    <a:cubicBezTo>
                      <a:pt x="94" y="823"/>
                      <a:pt x="91" y="821"/>
                      <a:pt x="90" y="822"/>
                    </a:cubicBezTo>
                    <a:cubicBezTo>
                      <a:pt x="89" y="823"/>
                      <a:pt x="85" y="833"/>
                      <a:pt x="82" y="833"/>
                    </a:cubicBezTo>
                    <a:cubicBezTo>
                      <a:pt x="79" y="832"/>
                      <a:pt x="77" y="835"/>
                      <a:pt x="74" y="837"/>
                    </a:cubicBezTo>
                    <a:cubicBezTo>
                      <a:pt x="72" y="839"/>
                      <a:pt x="64" y="836"/>
                      <a:pt x="61" y="836"/>
                    </a:cubicBezTo>
                    <a:cubicBezTo>
                      <a:pt x="58" y="835"/>
                      <a:pt x="58" y="838"/>
                      <a:pt x="60" y="840"/>
                    </a:cubicBezTo>
                    <a:cubicBezTo>
                      <a:pt x="62" y="842"/>
                      <a:pt x="64" y="845"/>
                      <a:pt x="64" y="850"/>
                    </a:cubicBezTo>
                    <a:cubicBezTo>
                      <a:pt x="64" y="856"/>
                      <a:pt x="59" y="856"/>
                      <a:pt x="59" y="857"/>
                    </a:cubicBezTo>
                    <a:cubicBezTo>
                      <a:pt x="58" y="858"/>
                      <a:pt x="67" y="860"/>
                      <a:pt x="68" y="861"/>
                    </a:cubicBezTo>
                    <a:cubicBezTo>
                      <a:pt x="69" y="861"/>
                      <a:pt x="69" y="864"/>
                      <a:pt x="69" y="864"/>
                    </a:cubicBezTo>
                    <a:cubicBezTo>
                      <a:pt x="69" y="864"/>
                      <a:pt x="58" y="862"/>
                      <a:pt x="56" y="862"/>
                    </a:cubicBezTo>
                    <a:cubicBezTo>
                      <a:pt x="54" y="862"/>
                      <a:pt x="50" y="859"/>
                      <a:pt x="49" y="857"/>
                    </a:cubicBezTo>
                    <a:cubicBezTo>
                      <a:pt x="47" y="856"/>
                      <a:pt x="47" y="849"/>
                      <a:pt x="47" y="849"/>
                    </a:cubicBezTo>
                    <a:cubicBezTo>
                      <a:pt x="47" y="849"/>
                      <a:pt x="43" y="852"/>
                      <a:pt x="40" y="854"/>
                    </a:cubicBezTo>
                    <a:cubicBezTo>
                      <a:pt x="38" y="856"/>
                      <a:pt x="34" y="855"/>
                      <a:pt x="33" y="854"/>
                    </a:cubicBezTo>
                    <a:cubicBezTo>
                      <a:pt x="32" y="853"/>
                      <a:pt x="34" y="848"/>
                      <a:pt x="32" y="848"/>
                    </a:cubicBezTo>
                    <a:cubicBezTo>
                      <a:pt x="31" y="848"/>
                      <a:pt x="26" y="850"/>
                      <a:pt x="23" y="851"/>
                    </a:cubicBezTo>
                    <a:cubicBezTo>
                      <a:pt x="21" y="852"/>
                      <a:pt x="17" y="855"/>
                      <a:pt x="16" y="855"/>
                    </a:cubicBezTo>
                    <a:cubicBezTo>
                      <a:pt x="15" y="856"/>
                      <a:pt x="11" y="857"/>
                      <a:pt x="11" y="857"/>
                    </a:cubicBezTo>
                    <a:cubicBezTo>
                      <a:pt x="11" y="857"/>
                      <a:pt x="9" y="855"/>
                      <a:pt x="7" y="857"/>
                    </a:cubicBezTo>
                    <a:cubicBezTo>
                      <a:pt x="5" y="859"/>
                      <a:pt x="2" y="866"/>
                      <a:pt x="3" y="866"/>
                    </a:cubicBezTo>
                    <a:cubicBezTo>
                      <a:pt x="4" y="867"/>
                      <a:pt x="10" y="867"/>
                      <a:pt x="16" y="867"/>
                    </a:cubicBezTo>
                    <a:cubicBezTo>
                      <a:pt x="23" y="868"/>
                      <a:pt x="22" y="870"/>
                      <a:pt x="23" y="871"/>
                    </a:cubicBezTo>
                    <a:cubicBezTo>
                      <a:pt x="25" y="871"/>
                      <a:pt x="34" y="872"/>
                      <a:pt x="38" y="873"/>
                    </a:cubicBezTo>
                    <a:cubicBezTo>
                      <a:pt x="42" y="875"/>
                      <a:pt x="40" y="875"/>
                      <a:pt x="54" y="874"/>
                    </a:cubicBezTo>
                    <a:cubicBezTo>
                      <a:pt x="68" y="873"/>
                      <a:pt x="62" y="879"/>
                      <a:pt x="62" y="879"/>
                    </a:cubicBezTo>
                    <a:cubicBezTo>
                      <a:pt x="62" y="879"/>
                      <a:pt x="50" y="880"/>
                      <a:pt x="46" y="881"/>
                    </a:cubicBezTo>
                    <a:cubicBezTo>
                      <a:pt x="41" y="883"/>
                      <a:pt x="39" y="886"/>
                      <a:pt x="37" y="886"/>
                    </a:cubicBezTo>
                    <a:cubicBezTo>
                      <a:pt x="35" y="886"/>
                      <a:pt x="26" y="886"/>
                      <a:pt x="25" y="886"/>
                    </a:cubicBezTo>
                    <a:cubicBezTo>
                      <a:pt x="23" y="887"/>
                      <a:pt x="13" y="891"/>
                      <a:pt x="13" y="891"/>
                    </a:cubicBezTo>
                    <a:cubicBezTo>
                      <a:pt x="13" y="891"/>
                      <a:pt x="13" y="897"/>
                      <a:pt x="13" y="897"/>
                    </a:cubicBezTo>
                    <a:cubicBezTo>
                      <a:pt x="12" y="897"/>
                      <a:pt x="9" y="894"/>
                      <a:pt x="9" y="894"/>
                    </a:cubicBezTo>
                    <a:cubicBezTo>
                      <a:pt x="9" y="894"/>
                      <a:pt x="2" y="894"/>
                      <a:pt x="1" y="895"/>
                    </a:cubicBezTo>
                    <a:cubicBezTo>
                      <a:pt x="1" y="895"/>
                      <a:pt x="1" y="898"/>
                      <a:pt x="0" y="899"/>
                    </a:cubicBezTo>
                    <a:cubicBezTo>
                      <a:pt x="0" y="900"/>
                      <a:pt x="2" y="905"/>
                      <a:pt x="2" y="907"/>
                    </a:cubicBezTo>
                    <a:cubicBezTo>
                      <a:pt x="3" y="908"/>
                      <a:pt x="1" y="911"/>
                      <a:pt x="1" y="911"/>
                    </a:cubicBezTo>
                    <a:cubicBezTo>
                      <a:pt x="1" y="911"/>
                      <a:pt x="11" y="908"/>
                      <a:pt x="12" y="908"/>
                    </a:cubicBezTo>
                    <a:cubicBezTo>
                      <a:pt x="13" y="907"/>
                      <a:pt x="16" y="909"/>
                      <a:pt x="17" y="911"/>
                    </a:cubicBezTo>
                    <a:cubicBezTo>
                      <a:pt x="18" y="912"/>
                      <a:pt x="20" y="912"/>
                      <a:pt x="21" y="912"/>
                    </a:cubicBezTo>
                    <a:cubicBezTo>
                      <a:pt x="22" y="912"/>
                      <a:pt x="21" y="914"/>
                      <a:pt x="19" y="914"/>
                    </a:cubicBezTo>
                    <a:cubicBezTo>
                      <a:pt x="17" y="914"/>
                      <a:pt x="12" y="917"/>
                      <a:pt x="12" y="917"/>
                    </a:cubicBezTo>
                    <a:cubicBezTo>
                      <a:pt x="17" y="922"/>
                      <a:pt x="17" y="922"/>
                      <a:pt x="17" y="922"/>
                    </a:cubicBezTo>
                    <a:cubicBezTo>
                      <a:pt x="17" y="922"/>
                      <a:pt x="24" y="921"/>
                      <a:pt x="27" y="920"/>
                    </a:cubicBezTo>
                    <a:cubicBezTo>
                      <a:pt x="30" y="919"/>
                      <a:pt x="37" y="920"/>
                      <a:pt x="40" y="920"/>
                    </a:cubicBezTo>
                    <a:cubicBezTo>
                      <a:pt x="44" y="920"/>
                      <a:pt x="44" y="920"/>
                      <a:pt x="47" y="918"/>
                    </a:cubicBezTo>
                    <a:cubicBezTo>
                      <a:pt x="50" y="916"/>
                      <a:pt x="56" y="917"/>
                      <a:pt x="61" y="917"/>
                    </a:cubicBezTo>
                    <a:cubicBezTo>
                      <a:pt x="65" y="917"/>
                      <a:pt x="67" y="917"/>
                      <a:pt x="67" y="917"/>
                    </a:cubicBezTo>
                    <a:cubicBezTo>
                      <a:pt x="67" y="917"/>
                      <a:pt x="62" y="919"/>
                      <a:pt x="56" y="919"/>
                    </a:cubicBezTo>
                    <a:cubicBezTo>
                      <a:pt x="51" y="919"/>
                      <a:pt x="46" y="926"/>
                      <a:pt x="46" y="926"/>
                    </a:cubicBezTo>
                    <a:cubicBezTo>
                      <a:pt x="45" y="927"/>
                      <a:pt x="40" y="928"/>
                      <a:pt x="35" y="927"/>
                    </a:cubicBezTo>
                    <a:cubicBezTo>
                      <a:pt x="30" y="926"/>
                      <a:pt x="30" y="933"/>
                      <a:pt x="30" y="933"/>
                    </a:cubicBezTo>
                    <a:cubicBezTo>
                      <a:pt x="30" y="933"/>
                      <a:pt x="22" y="936"/>
                      <a:pt x="22" y="938"/>
                    </a:cubicBezTo>
                    <a:cubicBezTo>
                      <a:pt x="21" y="940"/>
                      <a:pt x="6" y="942"/>
                      <a:pt x="6" y="942"/>
                    </a:cubicBezTo>
                    <a:cubicBezTo>
                      <a:pt x="22" y="944"/>
                      <a:pt x="22" y="944"/>
                      <a:pt x="22" y="944"/>
                    </a:cubicBezTo>
                    <a:cubicBezTo>
                      <a:pt x="32" y="942"/>
                      <a:pt x="32" y="942"/>
                      <a:pt x="32" y="942"/>
                    </a:cubicBezTo>
                    <a:cubicBezTo>
                      <a:pt x="32" y="942"/>
                      <a:pt x="42" y="942"/>
                      <a:pt x="42" y="942"/>
                    </a:cubicBezTo>
                    <a:cubicBezTo>
                      <a:pt x="43" y="942"/>
                      <a:pt x="47" y="942"/>
                      <a:pt x="49" y="943"/>
                    </a:cubicBezTo>
                    <a:cubicBezTo>
                      <a:pt x="52" y="943"/>
                      <a:pt x="64" y="942"/>
                      <a:pt x="67" y="939"/>
                    </a:cubicBezTo>
                    <a:cubicBezTo>
                      <a:pt x="71" y="936"/>
                      <a:pt x="72" y="943"/>
                      <a:pt x="72" y="944"/>
                    </a:cubicBezTo>
                    <a:cubicBezTo>
                      <a:pt x="72" y="946"/>
                      <a:pt x="65" y="949"/>
                      <a:pt x="62" y="949"/>
                    </a:cubicBezTo>
                    <a:cubicBezTo>
                      <a:pt x="58" y="948"/>
                      <a:pt x="53" y="951"/>
                      <a:pt x="47" y="953"/>
                    </a:cubicBezTo>
                    <a:cubicBezTo>
                      <a:pt x="42" y="954"/>
                      <a:pt x="35" y="957"/>
                      <a:pt x="35" y="957"/>
                    </a:cubicBezTo>
                    <a:cubicBezTo>
                      <a:pt x="61" y="953"/>
                      <a:pt x="61" y="953"/>
                      <a:pt x="61" y="953"/>
                    </a:cubicBezTo>
                    <a:cubicBezTo>
                      <a:pt x="61" y="953"/>
                      <a:pt x="54" y="958"/>
                      <a:pt x="51" y="959"/>
                    </a:cubicBezTo>
                    <a:cubicBezTo>
                      <a:pt x="48" y="961"/>
                      <a:pt x="40" y="963"/>
                      <a:pt x="37" y="963"/>
                    </a:cubicBezTo>
                    <a:cubicBezTo>
                      <a:pt x="34" y="963"/>
                      <a:pt x="32" y="969"/>
                      <a:pt x="33" y="970"/>
                    </a:cubicBezTo>
                    <a:cubicBezTo>
                      <a:pt x="34" y="970"/>
                      <a:pt x="42" y="969"/>
                      <a:pt x="43" y="968"/>
                    </a:cubicBezTo>
                    <a:cubicBezTo>
                      <a:pt x="44" y="967"/>
                      <a:pt x="50" y="967"/>
                      <a:pt x="51" y="967"/>
                    </a:cubicBezTo>
                    <a:cubicBezTo>
                      <a:pt x="52" y="967"/>
                      <a:pt x="57" y="968"/>
                      <a:pt x="57" y="968"/>
                    </a:cubicBezTo>
                    <a:cubicBezTo>
                      <a:pt x="65" y="965"/>
                      <a:pt x="65" y="965"/>
                      <a:pt x="65" y="965"/>
                    </a:cubicBezTo>
                    <a:cubicBezTo>
                      <a:pt x="65" y="965"/>
                      <a:pt x="70" y="967"/>
                      <a:pt x="71" y="969"/>
                    </a:cubicBezTo>
                    <a:cubicBezTo>
                      <a:pt x="71" y="971"/>
                      <a:pt x="70" y="974"/>
                      <a:pt x="70" y="974"/>
                    </a:cubicBezTo>
                    <a:cubicBezTo>
                      <a:pt x="70" y="974"/>
                      <a:pt x="71" y="978"/>
                      <a:pt x="74" y="976"/>
                    </a:cubicBezTo>
                    <a:cubicBezTo>
                      <a:pt x="76" y="974"/>
                      <a:pt x="81" y="978"/>
                      <a:pt x="81" y="978"/>
                    </a:cubicBezTo>
                    <a:cubicBezTo>
                      <a:pt x="81" y="978"/>
                      <a:pt x="94" y="976"/>
                      <a:pt x="96" y="975"/>
                    </a:cubicBezTo>
                    <a:cubicBezTo>
                      <a:pt x="98" y="974"/>
                      <a:pt x="105" y="975"/>
                      <a:pt x="105" y="975"/>
                    </a:cubicBezTo>
                    <a:cubicBezTo>
                      <a:pt x="111" y="979"/>
                      <a:pt x="111" y="979"/>
                      <a:pt x="111" y="979"/>
                    </a:cubicBezTo>
                    <a:cubicBezTo>
                      <a:pt x="111" y="979"/>
                      <a:pt x="116" y="977"/>
                      <a:pt x="120" y="975"/>
                    </a:cubicBezTo>
                    <a:cubicBezTo>
                      <a:pt x="123" y="973"/>
                      <a:pt x="124" y="975"/>
                      <a:pt x="126" y="977"/>
                    </a:cubicBezTo>
                    <a:cubicBezTo>
                      <a:pt x="129" y="979"/>
                      <a:pt x="133" y="977"/>
                      <a:pt x="133" y="977"/>
                    </a:cubicBezTo>
                    <a:cubicBezTo>
                      <a:pt x="129" y="967"/>
                      <a:pt x="129" y="967"/>
                      <a:pt x="129" y="967"/>
                    </a:cubicBezTo>
                    <a:cubicBezTo>
                      <a:pt x="138" y="968"/>
                      <a:pt x="138" y="968"/>
                      <a:pt x="138" y="968"/>
                    </a:cubicBezTo>
                    <a:cubicBezTo>
                      <a:pt x="147" y="976"/>
                      <a:pt x="147" y="976"/>
                      <a:pt x="147" y="976"/>
                    </a:cubicBezTo>
                    <a:cubicBezTo>
                      <a:pt x="151" y="967"/>
                      <a:pt x="151" y="967"/>
                      <a:pt x="151" y="967"/>
                    </a:cubicBezTo>
                    <a:cubicBezTo>
                      <a:pt x="151" y="967"/>
                      <a:pt x="158" y="968"/>
                      <a:pt x="162" y="966"/>
                    </a:cubicBezTo>
                    <a:cubicBezTo>
                      <a:pt x="165" y="964"/>
                      <a:pt x="174" y="963"/>
                      <a:pt x="174" y="963"/>
                    </a:cubicBezTo>
                    <a:cubicBezTo>
                      <a:pt x="174" y="963"/>
                      <a:pt x="173" y="954"/>
                      <a:pt x="172" y="952"/>
                    </a:cubicBezTo>
                    <a:cubicBezTo>
                      <a:pt x="171" y="949"/>
                      <a:pt x="166" y="942"/>
                      <a:pt x="166" y="942"/>
                    </a:cubicBezTo>
                    <a:cubicBezTo>
                      <a:pt x="173" y="943"/>
                      <a:pt x="173" y="943"/>
                      <a:pt x="173" y="943"/>
                    </a:cubicBezTo>
                    <a:cubicBezTo>
                      <a:pt x="173" y="943"/>
                      <a:pt x="176" y="947"/>
                      <a:pt x="177" y="948"/>
                    </a:cubicBezTo>
                    <a:cubicBezTo>
                      <a:pt x="178" y="949"/>
                      <a:pt x="185" y="950"/>
                      <a:pt x="185" y="950"/>
                    </a:cubicBezTo>
                    <a:cubicBezTo>
                      <a:pt x="180" y="956"/>
                      <a:pt x="180" y="956"/>
                      <a:pt x="180" y="956"/>
                    </a:cubicBezTo>
                    <a:cubicBezTo>
                      <a:pt x="194" y="959"/>
                      <a:pt x="194" y="959"/>
                      <a:pt x="194" y="959"/>
                    </a:cubicBezTo>
                    <a:cubicBezTo>
                      <a:pt x="194" y="959"/>
                      <a:pt x="200" y="956"/>
                      <a:pt x="202" y="954"/>
                    </a:cubicBezTo>
                    <a:cubicBezTo>
                      <a:pt x="204" y="953"/>
                      <a:pt x="211" y="953"/>
                      <a:pt x="211" y="953"/>
                    </a:cubicBezTo>
                    <a:cubicBezTo>
                      <a:pt x="211" y="953"/>
                      <a:pt x="209" y="951"/>
                      <a:pt x="208" y="949"/>
                    </a:cubicBezTo>
                    <a:cubicBezTo>
                      <a:pt x="208" y="947"/>
                      <a:pt x="217" y="946"/>
                      <a:pt x="219" y="946"/>
                    </a:cubicBezTo>
                    <a:cubicBezTo>
                      <a:pt x="220" y="946"/>
                      <a:pt x="221" y="947"/>
                      <a:pt x="226" y="948"/>
                    </a:cubicBezTo>
                    <a:cubicBezTo>
                      <a:pt x="231" y="950"/>
                      <a:pt x="229" y="945"/>
                      <a:pt x="233" y="944"/>
                    </a:cubicBezTo>
                    <a:cubicBezTo>
                      <a:pt x="236" y="943"/>
                      <a:pt x="241" y="942"/>
                      <a:pt x="242" y="940"/>
                    </a:cubicBezTo>
                    <a:cubicBezTo>
                      <a:pt x="243" y="937"/>
                      <a:pt x="248" y="935"/>
                      <a:pt x="246" y="934"/>
                    </a:cubicBezTo>
                    <a:cubicBezTo>
                      <a:pt x="244" y="934"/>
                      <a:pt x="240" y="931"/>
                      <a:pt x="240" y="931"/>
                    </a:cubicBezTo>
                    <a:cubicBezTo>
                      <a:pt x="240" y="931"/>
                      <a:pt x="249" y="931"/>
                      <a:pt x="253" y="929"/>
                    </a:cubicBezTo>
                    <a:cubicBezTo>
                      <a:pt x="258" y="926"/>
                      <a:pt x="270" y="931"/>
                      <a:pt x="275" y="931"/>
                    </a:cubicBezTo>
                    <a:cubicBezTo>
                      <a:pt x="279" y="932"/>
                      <a:pt x="285" y="931"/>
                      <a:pt x="286" y="933"/>
                    </a:cubicBezTo>
                    <a:cubicBezTo>
                      <a:pt x="286" y="934"/>
                      <a:pt x="293" y="937"/>
                      <a:pt x="297" y="933"/>
                    </a:cubicBezTo>
                    <a:cubicBezTo>
                      <a:pt x="301" y="930"/>
                      <a:pt x="298" y="918"/>
                      <a:pt x="298" y="918"/>
                    </a:cubicBezTo>
                    <a:cubicBezTo>
                      <a:pt x="298" y="918"/>
                      <a:pt x="301" y="923"/>
                      <a:pt x="302" y="928"/>
                    </a:cubicBezTo>
                    <a:cubicBezTo>
                      <a:pt x="304" y="933"/>
                      <a:pt x="301" y="938"/>
                      <a:pt x="301" y="938"/>
                    </a:cubicBezTo>
                    <a:cubicBezTo>
                      <a:pt x="301" y="938"/>
                      <a:pt x="315" y="928"/>
                      <a:pt x="318" y="928"/>
                    </a:cubicBezTo>
                    <a:cubicBezTo>
                      <a:pt x="321" y="928"/>
                      <a:pt x="327" y="937"/>
                      <a:pt x="330" y="937"/>
                    </a:cubicBezTo>
                    <a:cubicBezTo>
                      <a:pt x="332" y="938"/>
                      <a:pt x="338" y="937"/>
                      <a:pt x="346" y="940"/>
                    </a:cubicBezTo>
                    <a:cubicBezTo>
                      <a:pt x="354" y="943"/>
                      <a:pt x="358" y="937"/>
                      <a:pt x="353" y="931"/>
                    </a:cubicBezTo>
                    <a:cubicBezTo>
                      <a:pt x="349" y="924"/>
                      <a:pt x="345" y="918"/>
                      <a:pt x="346" y="912"/>
                    </a:cubicBezTo>
                    <a:cubicBezTo>
                      <a:pt x="347" y="907"/>
                      <a:pt x="371" y="898"/>
                      <a:pt x="374" y="895"/>
                    </a:cubicBezTo>
                    <a:cubicBezTo>
                      <a:pt x="378" y="892"/>
                      <a:pt x="377" y="882"/>
                      <a:pt x="379" y="878"/>
                    </a:cubicBezTo>
                    <a:cubicBezTo>
                      <a:pt x="382" y="874"/>
                      <a:pt x="385" y="866"/>
                      <a:pt x="387" y="861"/>
                    </a:cubicBezTo>
                    <a:cubicBezTo>
                      <a:pt x="390" y="856"/>
                      <a:pt x="394" y="854"/>
                      <a:pt x="399" y="849"/>
                    </a:cubicBezTo>
                    <a:cubicBezTo>
                      <a:pt x="403" y="844"/>
                      <a:pt x="401" y="840"/>
                      <a:pt x="402" y="835"/>
                    </a:cubicBezTo>
                    <a:cubicBezTo>
                      <a:pt x="403" y="829"/>
                      <a:pt x="403" y="825"/>
                      <a:pt x="403" y="821"/>
                    </a:cubicBezTo>
                    <a:cubicBezTo>
                      <a:pt x="403" y="816"/>
                      <a:pt x="405" y="811"/>
                      <a:pt x="406" y="801"/>
                    </a:cubicBezTo>
                    <a:cubicBezTo>
                      <a:pt x="407" y="790"/>
                      <a:pt x="394" y="782"/>
                      <a:pt x="394" y="782"/>
                    </a:cubicBezTo>
                    <a:cubicBezTo>
                      <a:pt x="394" y="782"/>
                      <a:pt x="404" y="778"/>
                      <a:pt x="405" y="770"/>
                    </a:cubicBezTo>
                    <a:cubicBezTo>
                      <a:pt x="407" y="763"/>
                      <a:pt x="411" y="764"/>
                      <a:pt x="411" y="755"/>
                    </a:cubicBezTo>
                    <a:cubicBezTo>
                      <a:pt x="412" y="745"/>
                      <a:pt x="410" y="748"/>
                      <a:pt x="405" y="737"/>
                    </a:cubicBezTo>
                    <a:cubicBezTo>
                      <a:pt x="400" y="727"/>
                      <a:pt x="407" y="722"/>
                      <a:pt x="409" y="718"/>
                    </a:cubicBezTo>
                    <a:cubicBezTo>
                      <a:pt x="411" y="714"/>
                      <a:pt x="412" y="710"/>
                      <a:pt x="408" y="707"/>
                    </a:cubicBezTo>
                    <a:cubicBezTo>
                      <a:pt x="405" y="703"/>
                      <a:pt x="399" y="698"/>
                      <a:pt x="399" y="693"/>
                    </a:cubicBezTo>
                    <a:cubicBezTo>
                      <a:pt x="400" y="688"/>
                      <a:pt x="405" y="688"/>
                      <a:pt x="412" y="693"/>
                    </a:cubicBezTo>
                    <a:cubicBezTo>
                      <a:pt x="419" y="699"/>
                      <a:pt x="425" y="700"/>
                      <a:pt x="425" y="691"/>
                    </a:cubicBezTo>
                    <a:cubicBezTo>
                      <a:pt x="425" y="689"/>
                      <a:pt x="421" y="688"/>
                      <a:pt x="420" y="686"/>
                    </a:cubicBezTo>
                    <a:cubicBezTo>
                      <a:pt x="417" y="681"/>
                      <a:pt x="416" y="677"/>
                      <a:pt x="416" y="677"/>
                    </a:cubicBezTo>
                    <a:cubicBezTo>
                      <a:pt x="416" y="677"/>
                      <a:pt x="422" y="678"/>
                      <a:pt x="425" y="683"/>
                    </a:cubicBezTo>
                    <a:cubicBezTo>
                      <a:pt x="428" y="688"/>
                      <a:pt x="432" y="689"/>
                      <a:pt x="435" y="688"/>
                    </a:cubicBezTo>
                    <a:cubicBezTo>
                      <a:pt x="438" y="687"/>
                      <a:pt x="447" y="686"/>
                      <a:pt x="449" y="679"/>
                    </a:cubicBezTo>
                    <a:cubicBezTo>
                      <a:pt x="452" y="673"/>
                      <a:pt x="452" y="665"/>
                      <a:pt x="454" y="664"/>
                    </a:cubicBezTo>
                    <a:cubicBezTo>
                      <a:pt x="456" y="662"/>
                      <a:pt x="472" y="669"/>
                      <a:pt x="477" y="665"/>
                    </a:cubicBezTo>
                    <a:cubicBezTo>
                      <a:pt x="483" y="660"/>
                      <a:pt x="481" y="655"/>
                      <a:pt x="476" y="655"/>
                    </a:cubicBezTo>
                    <a:cubicBezTo>
                      <a:pt x="470" y="655"/>
                      <a:pt x="469" y="651"/>
                      <a:pt x="472" y="647"/>
                    </a:cubicBezTo>
                    <a:cubicBezTo>
                      <a:pt x="476" y="643"/>
                      <a:pt x="476" y="639"/>
                      <a:pt x="475" y="631"/>
                    </a:cubicBezTo>
                    <a:cubicBezTo>
                      <a:pt x="475" y="623"/>
                      <a:pt x="472" y="621"/>
                      <a:pt x="475" y="622"/>
                    </a:cubicBezTo>
                    <a:cubicBezTo>
                      <a:pt x="478" y="622"/>
                      <a:pt x="482" y="626"/>
                      <a:pt x="484" y="632"/>
                    </a:cubicBezTo>
                    <a:cubicBezTo>
                      <a:pt x="487" y="637"/>
                      <a:pt x="484" y="645"/>
                      <a:pt x="484" y="650"/>
                    </a:cubicBezTo>
                    <a:cubicBezTo>
                      <a:pt x="483" y="656"/>
                      <a:pt x="489" y="656"/>
                      <a:pt x="490" y="653"/>
                    </a:cubicBezTo>
                    <a:cubicBezTo>
                      <a:pt x="491" y="651"/>
                      <a:pt x="493" y="642"/>
                      <a:pt x="492" y="636"/>
                    </a:cubicBezTo>
                    <a:cubicBezTo>
                      <a:pt x="490" y="630"/>
                      <a:pt x="489" y="621"/>
                      <a:pt x="490" y="616"/>
                    </a:cubicBezTo>
                    <a:cubicBezTo>
                      <a:pt x="491" y="610"/>
                      <a:pt x="489" y="612"/>
                      <a:pt x="481" y="610"/>
                    </a:cubicBezTo>
                    <a:cubicBezTo>
                      <a:pt x="473" y="608"/>
                      <a:pt x="466" y="611"/>
                      <a:pt x="461" y="615"/>
                    </a:cubicBezTo>
                    <a:cubicBezTo>
                      <a:pt x="455" y="619"/>
                      <a:pt x="460" y="610"/>
                      <a:pt x="462" y="604"/>
                    </a:cubicBezTo>
                    <a:cubicBezTo>
                      <a:pt x="463" y="598"/>
                      <a:pt x="475" y="600"/>
                      <a:pt x="482" y="597"/>
                    </a:cubicBezTo>
                    <a:cubicBezTo>
                      <a:pt x="488" y="594"/>
                      <a:pt x="477" y="583"/>
                      <a:pt x="474" y="578"/>
                    </a:cubicBezTo>
                    <a:cubicBezTo>
                      <a:pt x="472" y="573"/>
                      <a:pt x="467" y="558"/>
                      <a:pt x="467" y="556"/>
                    </a:cubicBezTo>
                    <a:cubicBezTo>
                      <a:pt x="468" y="554"/>
                      <a:pt x="464" y="552"/>
                      <a:pt x="464" y="548"/>
                    </a:cubicBezTo>
                    <a:cubicBezTo>
                      <a:pt x="464" y="544"/>
                      <a:pt x="466" y="537"/>
                      <a:pt x="466" y="533"/>
                    </a:cubicBezTo>
                    <a:cubicBezTo>
                      <a:pt x="467" y="530"/>
                      <a:pt x="460" y="526"/>
                      <a:pt x="456" y="525"/>
                    </a:cubicBezTo>
                    <a:cubicBezTo>
                      <a:pt x="452" y="525"/>
                      <a:pt x="449" y="523"/>
                      <a:pt x="449" y="521"/>
                    </a:cubicBezTo>
                    <a:cubicBezTo>
                      <a:pt x="448" y="520"/>
                      <a:pt x="441" y="519"/>
                      <a:pt x="437" y="518"/>
                    </a:cubicBezTo>
                    <a:cubicBezTo>
                      <a:pt x="433" y="517"/>
                      <a:pt x="427" y="515"/>
                      <a:pt x="421" y="517"/>
                    </a:cubicBezTo>
                    <a:cubicBezTo>
                      <a:pt x="415" y="520"/>
                      <a:pt x="415" y="522"/>
                      <a:pt x="403" y="520"/>
                    </a:cubicBezTo>
                    <a:cubicBezTo>
                      <a:pt x="392" y="519"/>
                      <a:pt x="394" y="515"/>
                      <a:pt x="392" y="524"/>
                    </a:cubicBezTo>
                    <a:cubicBezTo>
                      <a:pt x="392" y="526"/>
                      <a:pt x="391" y="528"/>
                      <a:pt x="387" y="532"/>
                    </a:cubicBezTo>
                    <a:cubicBezTo>
                      <a:pt x="383" y="536"/>
                      <a:pt x="370" y="532"/>
                      <a:pt x="370" y="532"/>
                    </a:cubicBezTo>
                    <a:cubicBezTo>
                      <a:pt x="366" y="525"/>
                      <a:pt x="366" y="525"/>
                      <a:pt x="366" y="525"/>
                    </a:cubicBezTo>
                    <a:cubicBezTo>
                      <a:pt x="375" y="517"/>
                      <a:pt x="375" y="517"/>
                      <a:pt x="375" y="517"/>
                    </a:cubicBezTo>
                    <a:cubicBezTo>
                      <a:pt x="400" y="512"/>
                      <a:pt x="400" y="512"/>
                      <a:pt x="400" y="512"/>
                    </a:cubicBezTo>
                    <a:cubicBezTo>
                      <a:pt x="385" y="500"/>
                      <a:pt x="385" y="500"/>
                      <a:pt x="385" y="500"/>
                    </a:cubicBezTo>
                    <a:cubicBezTo>
                      <a:pt x="385" y="500"/>
                      <a:pt x="381" y="495"/>
                      <a:pt x="381" y="493"/>
                    </a:cubicBezTo>
                    <a:cubicBezTo>
                      <a:pt x="381" y="492"/>
                      <a:pt x="375" y="488"/>
                      <a:pt x="375" y="488"/>
                    </a:cubicBezTo>
                    <a:cubicBezTo>
                      <a:pt x="365" y="481"/>
                      <a:pt x="365" y="481"/>
                      <a:pt x="365" y="481"/>
                    </a:cubicBezTo>
                    <a:cubicBezTo>
                      <a:pt x="370" y="488"/>
                      <a:pt x="370" y="488"/>
                      <a:pt x="370" y="488"/>
                    </a:cubicBezTo>
                    <a:cubicBezTo>
                      <a:pt x="373" y="497"/>
                      <a:pt x="373" y="497"/>
                      <a:pt x="373" y="497"/>
                    </a:cubicBezTo>
                    <a:cubicBezTo>
                      <a:pt x="367" y="495"/>
                      <a:pt x="367" y="495"/>
                      <a:pt x="367" y="495"/>
                    </a:cubicBezTo>
                    <a:cubicBezTo>
                      <a:pt x="367" y="495"/>
                      <a:pt x="360" y="494"/>
                      <a:pt x="359" y="493"/>
                    </a:cubicBezTo>
                    <a:cubicBezTo>
                      <a:pt x="358" y="493"/>
                      <a:pt x="351" y="494"/>
                      <a:pt x="351" y="494"/>
                    </a:cubicBezTo>
                    <a:cubicBezTo>
                      <a:pt x="350" y="507"/>
                      <a:pt x="350" y="507"/>
                      <a:pt x="350" y="507"/>
                    </a:cubicBezTo>
                    <a:cubicBezTo>
                      <a:pt x="350" y="507"/>
                      <a:pt x="352" y="514"/>
                      <a:pt x="351" y="516"/>
                    </a:cubicBezTo>
                    <a:cubicBezTo>
                      <a:pt x="351" y="518"/>
                      <a:pt x="350" y="524"/>
                      <a:pt x="350" y="524"/>
                    </a:cubicBezTo>
                    <a:cubicBezTo>
                      <a:pt x="350" y="524"/>
                      <a:pt x="347" y="520"/>
                      <a:pt x="345" y="522"/>
                    </a:cubicBezTo>
                    <a:cubicBezTo>
                      <a:pt x="344" y="524"/>
                      <a:pt x="344" y="527"/>
                      <a:pt x="344" y="527"/>
                    </a:cubicBezTo>
                    <a:cubicBezTo>
                      <a:pt x="333" y="535"/>
                      <a:pt x="333" y="535"/>
                      <a:pt x="333" y="535"/>
                    </a:cubicBezTo>
                    <a:cubicBezTo>
                      <a:pt x="333" y="535"/>
                      <a:pt x="336" y="531"/>
                      <a:pt x="339" y="529"/>
                    </a:cubicBezTo>
                    <a:cubicBezTo>
                      <a:pt x="341" y="527"/>
                      <a:pt x="338" y="522"/>
                      <a:pt x="338" y="522"/>
                    </a:cubicBezTo>
                    <a:cubicBezTo>
                      <a:pt x="338" y="522"/>
                      <a:pt x="344" y="516"/>
                      <a:pt x="347" y="514"/>
                    </a:cubicBezTo>
                    <a:cubicBezTo>
                      <a:pt x="350" y="513"/>
                      <a:pt x="347" y="508"/>
                      <a:pt x="344" y="506"/>
                    </a:cubicBezTo>
                    <a:cubicBezTo>
                      <a:pt x="341" y="504"/>
                      <a:pt x="343" y="496"/>
                      <a:pt x="343" y="496"/>
                    </a:cubicBezTo>
                    <a:cubicBezTo>
                      <a:pt x="343" y="496"/>
                      <a:pt x="342" y="490"/>
                      <a:pt x="339" y="492"/>
                    </a:cubicBezTo>
                    <a:cubicBezTo>
                      <a:pt x="336" y="495"/>
                      <a:pt x="331" y="495"/>
                      <a:pt x="330" y="495"/>
                    </a:cubicBezTo>
                    <a:cubicBezTo>
                      <a:pt x="329" y="494"/>
                      <a:pt x="324" y="498"/>
                      <a:pt x="323" y="500"/>
                    </a:cubicBezTo>
                    <a:cubicBezTo>
                      <a:pt x="323" y="502"/>
                      <a:pt x="320" y="505"/>
                      <a:pt x="320" y="505"/>
                    </a:cubicBezTo>
                    <a:cubicBezTo>
                      <a:pt x="320" y="505"/>
                      <a:pt x="317" y="497"/>
                      <a:pt x="316" y="496"/>
                    </a:cubicBezTo>
                    <a:cubicBezTo>
                      <a:pt x="316" y="495"/>
                      <a:pt x="311" y="493"/>
                      <a:pt x="311" y="493"/>
                    </a:cubicBezTo>
                    <a:cubicBezTo>
                      <a:pt x="303" y="499"/>
                      <a:pt x="303" y="499"/>
                      <a:pt x="303" y="499"/>
                    </a:cubicBezTo>
                    <a:cubicBezTo>
                      <a:pt x="288" y="496"/>
                      <a:pt x="288" y="496"/>
                      <a:pt x="288" y="496"/>
                    </a:cubicBezTo>
                    <a:cubicBezTo>
                      <a:pt x="288" y="496"/>
                      <a:pt x="286" y="502"/>
                      <a:pt x="285" y="505"/>
                    </a:cubicBezTo>
                    <a:cubicBezTo>
                      <a:pt x="285" y="508"/>
                      <a:pt x="276" y="507"/>
                      <a:pt x="274" y="509"/>
                    </a:cubicBezTo>
                    <a:cubicBezTo>
                      <a:pt x="271" y="511"/>
                      <a:pt x="271" y="515"/>
                      <a:pt x="270" y="518"/>
                    </a:cubicBezTo>
                    <a:cubicBezTo>
                      <a:pt x="269" y="521"/>
                      <a:pt x="268" y="525"/>
                      <a:pt x="269" y="526"/>
                    </a:cubicBezTo>
                    <a:cubicBezTo>
                      <a:pt x="269" y="527"/>
                      <a:pt x="273" y="535"/>
                      <a:pt x="273" y="535"/>
                    </a:cubicBezTo>
                    <a:cubicBezTo>
                      <a:pt x="273" y="535"/>
                      <a:pt x="268" y="536"/>
                      <a:pt x="260" y="536"/>
                    </a:cubicBezTo>
                    <a:cubicBezTo>
                      <a:pt x="251" y="537"/>
                      <a:pt x="262" y="544"/>
                      <a:pt x="260" y="544"/>
                    </a:cubicBezTo>
                    <a:cubicBezTo>
                      <a:pt x="258" y="544"/>
                      <a:pt x="248" y="543"/>
                      <a:pt x="242" y="542"/>
                    </a:cubicBezTo>
                    <a:cubicBezTo>
                      <a:pt x="237" y="542"/>
                      <a:pt x="233" y="550"/>
                      <a:pt x="233" y="553"/>
                    </a:cubicBezTo>
                    <a:cubicBezTo>
                      <a:pt x="232" y="556"/>
                      <a:pt x="236" y="555"/>
                      <a:pt x="237" y="557"/>
                    </a:cubicBezTo>
                    <a:cubicBezTo>
                      <a:pt x="238" y="559"/>
                      <a:pt x="243" y="564"/>
                      <a:pt x="246" y="564"/>
                    </a:cubicBezTo>
                    <a:cubicBezTo>
                      <a:pt x="249" y="564"/>
                      <a:pt x="258" y="567"/>
                      <a:pt x="260" y="567"/>
                    </a:cubicBezTo>
                    <a:cubicBezTo>
                      <a:pt x="261" y="568"/>
                      <a:pt x="253" y="574"/>
                      <a:pt x="253" y="574"/>
                    </a:cubicBezTo>
                    <a:cubicBezTo>
                      <a:pt x="253" y="574"/>
                      <a:pt x="257" y="573"/>
                      <a:pt x="261" y="571"/>
                    </a:cubicBezTo>
                    <a:cubicBezTo>
                      <a:pt x="265" y="568"/>
                      <a:pt x="268" y="570"/>
                      <a:pt x="271" y="570"/>
                    </a:cubicBezTo>
                    <a:cubicBezTo>
                      <a:pt x="274" y="570"/>
                      <a:pt x="282" y="570"/>
                      <a:pt x="280" y="573"/>
                    </a:cubicBezTo>
                    <a:cubicBezTo>
                      <a:pt x="278" y="575"/>
                      <a:pt x="272" y="582"/>
                      <a:pt x="272" y="584"/>
                    </a:cubicBezTo>
                    <a:cubicBezTo>
                      <a:pt x="272" y="585"/>
                      <a:pt x="265" y="590"/>
                      <a:pt x="257" y="588"/>
                    </a:cubicBezTo>
                    <a:cubicBezTo>
                      <a:pt x="249" y="586"/>
                      <a:pt x="251" y="587"/>
                      <a:pt x="248" y="591"/>
                    </a:cubicBezTo>
                    <a:cubicBezTo>
                      <a:pt x="245" y="595"/>
                      <a:pt x="232" y="599"/>
                      <a:pt x="232" y="599"/>
                    </a:cubicBezTo>
                    <a:close/>
                    <a:moveTo>
                      <a:pt x="847" y="3"/>
                    </a:moveTo>
                    <a:cubicBezTo>
                      <a:pt x="846" y="3"/>
                      <a:pt x="843" y="5"/>
                      <a:pt x="844" y="7"/>
                    </a:cubicBezTo>
                    <a:cubicBezTo>
                      <a:pt x="844" y="9"/>
                      <a:pt x="848" y="8"/>
                      <a:pt x="848" y="7"/>
                    </a:cubicBezTo>
                    <a:cubicBezTo>
                      <a:pt x="849" y="6"/>
                      <a:pt x="847" y="3"/>
                      <a:pt x="847" y="3"/>
                    </a:cubicBezTo>
                    <a:close/>
                    <a:moveTo>
                      <a:pt x="811" y="0"/>
                    </a:moveTo>
                    <a:cubicBezTo>
                      <a:pt x="809" y="3"/>
                      <a:pt x="809" y="3"/>
                      <a:pt x="810" y="5"/>
                    </a:cubicBezTo>
                    <a:cubicBezTo>
                      <a:pt x="811" y="6"/>
                      <a:pt x="812" y="4"/>
                      <a:pt x="812" y="3"/>
                    </a:cubicBezTo>
                    <a:cubicBezTo>
                      <a:pt x="813" y="1"/>
                      <a:pt x="811" y="0"/>
                      <a:pt x="811" y="0"/>
                    </a:cubicBezTo>
                    <a:close/>
                    <a:moveTo>
                      <a:pt x="801" y="12"/>
                    </a:moveTo>
                    <a:cubicBezTo>
                      <a:pt x="801" y="12"/>
                      <a:pt x="801" y="8"/>
                      <a:pt x="801" y="6"/>
                    </a:cubicBezTo>
                    <a:cubicBezTo>
                      <a:pt x="800" y="4"/>
                      <a:pt x="801" y="4"/>
                      <a:pt x="802" y="4"/>
                    </a:cubicBezTo>
                    <a:cubicBezTo>
                      <a:pt x="803" y="4"/>
                      <a:pt x="805" y="7"/>
                      <a:pt x="807" y="8"/>
                    </a:cubicBezTo>
                    <a:cubicBezTo>
                      <a:pt x="809" y="9"/>
                      <a:pt x="809" y="11"/>
                      <a:pt x="810" y="12"/>
                    </a:cubicBezTo>
                    <a:cubicBezTo>
                      <a:pt x="811" y="13"/>
                      <a:pt x="810" y="16"/>
                      <a:pt x="809" y="16"/>
                    </a:cubicBezTo>
                    <a:cubicBezTo>
                      <a:pt x="808" y="16"/>
                      <a:pt x="807" y="14"/>
                      <a:pt x="806" y="12"/>
                    </a:cubicBezTo>
                    <a:cubicBezTo>
                      <a:pt x="804" y="10"/>
                      <a:pt x="801" y="12"/>
                      <a:pt x="801" y="12"/>
                    </a:cubicBezTo>
                    <a:close/>
                    <a:moveTo>
                      <a:pt x="827" y="23"/>
                    </a:moveTo>
                    <a:cubicBezTo>
                      <a:pt x="827" y="23"/>
                      <a:pt x="828" y="24"/>
                      <a:pt x="833" y="22"/>
                    </a:cubicBezTo>
                    <a:cubicBezTo>
                      <a:pt x="837" y="21"/>
                      <a:pt x="838" y="20"/>
                      <a:pt x="840" y="19"/>
                    </a:cubicBezTo>
                    <a:cubicBezTo>
                      <a:pt x="842" y="17"/>
                      <a:pt x="845" y="15"/>
                      <a:pt x="845" y="15"/>
                    </a:cubicBezTo>
                    <a:cubicBezTo>
                      <a:pt x="845" y="15"/>
                      <a:pt x="839" y="16"/>
                      <a:pt x="837" y="17"/>
                    </a:cubicBezTo>
                    <a:cubicBezTo>
                      <a:pt x="835" y="17"/>
                      <a:pt x="834" y="17"/>
                      <a:pt x="833" y="17"/>
                    </a:cubicBezTo>
                    <a:cubicBezTo>
                      <a:pt x="832" y="17"/>
                      <a:pt x="830" y="18"/>
                      <a:pt x="829" y="18"/>
                    </a:cubicBezTo>
                    <a:cubicBezTo>
                      <a:pt x="829" y="19"/>
                      <a:pt x="827" y="23"/>
                      <a:pt x="827" y="23"/>
                    </a:cubicBezTo>
                    <a:close/>
                    <a:moveTo>
                      <a:pt x="813" y="30"/>
                    </a:moveTo>
                    <a:cubicBezTo>
                      <a:pt x="814" y="34"/>
                      <a:pt x="818" y="35"/>
                      <a:pt x="818" y="29"/>
                    </a:cubicBezTo>
                    <a:cubicBezTo>
                      <a:pt x="818" y="28"/>
                      <a:pt x="817" y="27"/>
                      <a:pt x="815" y="27"/>
                    </a:cubicBezTo>
                    <a:cubicBezTo>
                      <a:pt x="813" y="27"/>
                      <a:pt x="813" y="29"/>
                      <a:pt x="813" y="30"/>
                    </a:cubicBezTo>
                    <a:close/>
                    <a:moveTo>
                      <a:pt x="815" y="21"/>
                    </a:moveTo>
                    <a:cubicBezTo>
                      <a:pt x="814" y="22"/>
                      <a:pt x="813" y="23"/>
                      <a:pt x="816" y="24"/>
                    </a:cubicBezTo>
                    <a:cubicBezTo>
                      <a:pt x="817" y="25"/>
                      <a:pt x="818" y="24"/>
                      <a:pt x="819" y="23"/>
                    </a:cubicBezTo>
                    <a:cubicBezTo>
                      <a:pt x="820" y="20"/>
                      <a:pt x="817" y="20"/>
                      <a:pt x="815" y="21"/>
                    </a:cubicBezTo>
                    <a:close/>
                    <a:moveTo>
                      <a:pt x="824" y="34"/>
                    </a:moveTo>
                    <a:cubicBezTo>
                      <a:pt x="824" y="34"/>
                      <a:pt x="823" y="42"/>
                      <a:pt x="828" y="43"/>
                    </a:cubicBezTo>
                    <a:cubicBezTo>
                      <a:pt x="833" y="45"/>
                      <a:pt x="832" y="42"/>
                      <a:pt x="831" y="40"/>
                    </a:cubicBezTo>
                    <a:cubicBezTo>
                      <a:pt x="831" y="39"/>
                      <a:pt x="824" y="34"/>
                      <a:pt x="824" y="34"/>
                    </a:cubicBezTo>
                    <a:close/>
                    <a:moveTo>
                      <a:pt x="796" y="71"/>
                    </a:moveTo>
                    <a:cubicBezTo>
                      <a:pt x="793" y="71"/>
                      <a:pt x="790" y="73"/>
                      <a:pt x="790" y="77"/>
                    </a:cubicBezTo>
                    <a:cubicBezTo>
                      <a:pt x="791" y="81"/>
                      <a:pt x="793" y="88"/>
                      <a:pt x="793" y="88"/>
                    </a:cubicBezTo>
                    <a:cubicBezTo>
                      <a:pt x="793" y="88"/>
                      <a:pt x="799" y="75"/>
                      <a:pt x="800" y="74"/>
                    </a:cubicBezTo>
                    <a:cubicBezTo>
                      <a:pt x="801" y="74"/>
                      <a:pt x="801" y="70"/>
                      <a:pt x="801" y="70"/>
                    </a:cubicBezTo>
                    <a:cubicBezTo>
                      <a:pt x="796" y="71"/>
                      <a:pt x="796" y="71"/>
                      <a:pt x="796" y="71"/>
                    </a:cubicBezTo>
                    <a:close/>
                    <a:moveTo>
                      <a:pt x="762" y="61"/>
                    </a:moveTo>
                    <a:cubicBezTo>
                      <a:pt x="762" y="61"/>
                      <a:pt x="770" y="65"/>
                      <a:pt x="769" y="71"/>
                    </a:cubicBezTo>
                    <a:cubicBezTo>
                      <a:pt x="768" y="77"/>
                      <a:pt x="775" y="79"/>
                      <a:pt x="777" y="73"/>
                    </a:cubicBezTo>
                    <a:cubicBezTo>
                      <a:pt x="778" y="67"/>
                      <a:pt x="776" y="58"/>
                      <a:pt x="772" y="57"/>
                    </a:cubicBezTo>
                    <a:cubicBezTo>
                      <a:pt x="768" y="55"/>
                      <a:pt x="764" y="56"/>
                      <a:pt x="764" y="56"/>
                    </a:cubicBezTo>
                    <a:cubicBezTo>
                      <a:pt x="762" y="61"/>
                      <a:pt x="762" y="61"/>
                      <a:pt x="762" y="61"/>
                    </a:cubicBezTo>
                    <a:close/>
                    <a:moveTo>
                      <a:pt x="489" y="144"/>
                    </a:moveTo>
                    <a:cubicBezTo>
                      <a:pt x="489" y="144"/>
                      <a:pt x="485" y="147"/>
                      <a:pt x="485" y="146"/>
                    </a:cubicBezTo>
                    <a:cubicBezTo>
                      <a:pt x="484" y="145"/>
                      <a:pt x="480" y="145"/>
                      <a:pt x="480" y="145"/>
                    </a:cubicBezTo>
                    <a:cubicBezTo>
                      <a:pt x="480" y="145"/>
                      <a:pt x="479" y="150"/>
                      <a:pt x="479" y="150"/>
                    </a:cubicBezTo>
                    <a:cubicBezTo>
                      <a:pt x="478" y="150"/>
                      <a:pt x="471" y="154"/>
                      <a:pt x="471" y="154"/>
                    </a:cubicBezTo>
                    <a:cubicBezTo>
                      <a:pt x="465" y="154"/>
                      <a:pt x="465" y="154"/>
                      <a:pt x="465" y="154"/>
                    </a:cubicBezTo>
                    <a:cubicBezTo>
                      <a:pt x="473" y="170"/>
                      <a:pt x="473" y="170"/>
                      <a:pt x="473" y="170"/>
                    </a:cubicBezTo>
                    <a:cubicBezTo>
                      <a:pt x="473" y="170"/>
                      <a:pt x="484" y="162"/>
                      <a:pt x="484" y="161"/>
                    </a:cubicBezTo>
                    <a:cubicBezTo>
                      <a:pt x="485" y="161"/>
                      <a:pt x="492" y="160"/>
                      <a:pt x="492" y="159"/>
                    </a:cubicBezTo>
                    <a:cubicBezTo>
                      <a:pt x="492" y="159"/>
                      <a:pt x="492" y="151"/>
                      <a:pt x="493" y="151"/>
                    </a:cubicBezTo>
                    <a:cubicBezTo>
                      <a:pt x="493" y="151"/>
                      <a:pt x="500" y="155"/>
                      <a:pt x="500" y="155"/>
                    </a:cubicBezTo>
                    <a:cubicBezTo>
                      <a:pt x="500" y="155"/>
                      <a:pt x="502" y="149"/>
                      <a:pt x="501" y="148"/>
                    </a:cubicBezTo>
                    <a:cubicBezTo>
                      <a:pt x="501" y="147"/>
                      <a:pt x="497" y="139"/>
                      <a:pt x="497" y="139"/>
                    </a:cubicBezTo>
                    <a:cubicBezTo>
                      <a:pt x="505" y="147"/>
                      <a:pt x="505" y="147"/>
                      <a:pt x="505" y="147"/>
                    </a:cubicBezTo>
                    <a:cubicBezTo>
                      <a:pt x="505" y="147"/>
                      <a:pt x="510" y="150"/>
                      <a:pt x="511" y="149"/>
                    </a:cubicBezTo>
                    <a:cubicBezTo>
                      <a:pt x="513" y="149"/>
                      <a:pt x="519" y="145"/>
                      <a:pt x="519" y="145"/>
                    </a:cubicBezTo>
                    <a:cubicBezTo>
                      <a:pt x="516" y="140"/>
                      <a:pt x="516" y="140"/>
                      <a:pt x="516" y="140"/>
                    </a:cubicBezTo>
                    <a:cubicBezTo>
                      <a:pt x="516" y="140"/>
                      <a:pt x="526" y="140"/>
                      <a:pt x="526" y="140"/>
                    </a:cubicBezTo>
                    <a:cubicBezTo>
                      <a:pt x="527" y="139"/>
                      <a:pt x="526" y="135"/>
                      <a:pt x="527" y="132"/>
                    </a:cubicBezTo>
                    <a:cubicBezTo>
                      <a:pt x="528" y="129"/>
                      <a:pt x="529" y="127"/>
                      <a:pt x="526" y="127"/>
                    </a:cubicBezTo>
                    <a:cubicBezTo>
                      <a:pt x="523" y="127"/>
                      <a:pt x="520" y="126"/>
                      <a:pt x="521" y="125"/>
                    </a:cubicBezTo>
                    <a:cubicBezTo>
                      <a:pt x="522" y="125"/>
                      <a:pt x="531" y="121"/>
                      <a:pt x="531" y="121"/>
                    </a:cubicBezTo>
                    <a:cubicBezTo>
                      <a:pt x="531" y="121"/>
                      <a:pt x="531" y="114"/>
                      <a:pt x="532" y="115"/>
                    </a:cubicBezTo>
                    <a:cubicBezTo>
                      <a:pt x="532" y="115"/>
                      <a:pt x="537" y="119"/>
                      <a:pt x="540" y="117"/>
                    </a:cubicBezTo>
                    <a:cubicBezTo>
                      <a:pt x="544" y="115"/>
                      <a:pt x="549" y="112"/>
                      <a:pt x="547" y="112"/>
                    </a:cubicBezTo>
                    <a:cubicBezTo>
                      <a:pt x="546" y="111"/>
                      <a:pt x="540" y="113"/>
                      <a:pt x="538" y="112"/>
                    </a:cubicBezTo>
                    <a:cubicBezTo>
                      <a:pt x="535" y="111"/>
                      <a:pt x="536" y="108"/>
                      <a:pt x="537" y="108"/>
                    </a:cubicBezTo>
                    <a:cubicBezTo>
                      <a:pt x="538" y="107"/>
                      <a:pt x="545" y="105"/>
                      <a:pt x="547" y="103"/>
                    </a:cubicBezTo>
                    <a:cubicBezTo>
                      <a:pt x="548" y="101"/>
                      <a:pt x="548" y="99"/>
                      <a:pt x="549" y="98"/>
                    </a:cubicBezTo>
                    <a:cubicBezTo>
                      <a:pt x="550" y="97"/>
                      <a:pt x="549" y="93"/>
                      <a:pt x="549" y="92"/>
                    </a:cubicBezTo>
                    <a:cubicBezTo>
                      <a:pt x="550" y="91"/>
                      <a:pt x="554" y="87"/>
                      <a:pt x="554" y="87"/>
                    </a:cubicBezTo>
                    <a:cubicBezTo>
                      <a:pt x="554" y="86"/>
                      <a:pt x="552" y="79"/>
                      <a:pt x="552" y="79"/>
                    </a:cubicBezTo>
                    <a:cubicBezTo>
                      <a:pt x="551" y="75"/>
                      <a:pt x="551" y="75"/>
                      <a:pt x="551" y="75"/>
                    </a:cubicBezTo>
                    <a:cubicBezTo>
                      <a:pt x="550" y="71"/>
                      <a:pt x="550" y="71"/>
                      <a:pt x="550" y="71"/>
                    </a:cubicBezTo>
                    <a:cubicBezTo>
                      <a:pt x="550" y="71"/>
                      <a:pt x="527" y="82"/>
                      <a:pt x="525" y="85"/>
                    </a:cubicBezTo>
                    <a:cubicBezTo>
                      <a:pt x="522" y="88"/>
                      <a:pt x="519" y="91"/>
                      <a:pt x="515" y="90"/>
                    </a:cubicBezTo>
                    <a:cubicBezTo>
                      <a:pt x="510" y="89"/>
                      <a:pt x="504" y="93"/>
                      <a:pt x="502" y="96"/>
                    </a:cubicBezTo>
                    <a:cubicBezTo>
                      <a:pt x="500" y="99"/>
                      <a:pt x="506" y="101"/>
                      <a:pt x="505" y="107"/>
                    </a:cubicBezTo>
                    <a:cubicBezTo>
                      <a:pt x="504" y="113"/>
                      <a:pt x="502" y="109"/>
                      <a:pt x="502" y="108"/>
                    </a:cubicBezTo>
                    <a:cubicBezTo>
                      <a:pt x="501" y="107"/>
                      <a:pt x="497" y="100"/>
                      <a:pt x="497" y="100"/>
                    </a:cubicBezTo>
                    <a:cubicBezTo>
                      <a:pt x="497" y="100"/>
                      <a:pt x="496" y="108"/>
                      <a:pt x="496" y="111"/>
                    </a:cubicBezTo>
                    <a:cubicBezTo>
                      <a:pt x="495" y="114"/>
                      <a:pt x="491" y="108"/>
                      <a:pt x="491" y="108"/>
                    </a:cubicBezTo>
                    <a:cubicBezTo>
                      <a:pt x="491" y="108"/>
                      <a:pt x="491" y="98"/>
                      <a:pt x="489" y="98"/>
                    </a:cubicBezTo>
                    <a:cubicBezTo>
                      <a:pt x="488" y="98"/>
                      <a:pt x="483" y="96"/>
                      <a:pt x="482" y="99"/>
                    </a:cubicBezTo>
                    <a:cubicBezTo>
                      <a:pt x="482" y="101"/>
                      <a:pt x="483" y="105"/>
                      <a:pt x="481" y="106"/>
                    </a:cubicBezTo>
                    <a:cubicBezTo>
                      <a:pt x="479" y="107"/>
                      <a:pt x="476" y="110"/>
                      <a:pt x="476" y="113"/>
                    </a:cubicBezTo>
                    <a:cubicBezTo>
                      <a:pt x="476" y="116"/>
                      <a:pt x="477" y="119"/>
                      <a:pt x="478" y="120"/>
                    </a:cubicBezTo>
                    <a:cubicBezTo>
                      <a:pt x="480" y="121"/>
                      <a:pt x="484" y="124"/>
                      <a:pt x="485" y="124"/>
                    </a:cubicBezTo>
                    <a:cubicBezTo>
                      <a:pt x="485" y="125"/>
                      <a:pt x="485" y="127"/>
                      <a:pt x="485" y="127"/>
                    </a:cubicBezTo>
                    <a:cubicBezTo>
                      <a:pt x="485" y="127"/>
                      <a:pt x="476" y="128"/>
                      <a:pt x="475" y="131"/>
                    </a:cubicBezTo>
                    <a:cubicBezTo>
                      <a:pt x="473" y="134"/>
                      <a:pt x="475" y="136"/>
                      <a:pt x="476" y="136"/>
                    </a:cubicBezTo>
                    <a:cubicBezTo>
                      <a:pt x="478" y="137"/>
                      <a:pt x="485" y="141"/>
                      <a:pt x="486" y="141"/>
                    </a:cubicBezTo>
                    <a:cubicBezTo>
                      <a:pt x="486" y="141"/>
                      <a:pt x="489" y="144"/>
                      <a:pt x="489" y="144"/>
                    </a:cubicBezTo>
                    <a:close/>
                    <a:moveTo>
                      <a:pt x="433" y="197"/>
                    </a:moveTo>
                    <a:cubicBezTo>
                      <a:pt x="433" y="204"/>
                      <a:pt x="433" y="204"/>
                      <a:pt x="433" y="204"/>
                    </a:cubicBezTo>
                    <a:cubicBezTo>
                      <a:pt x="433" y="204"/>
                      <a:pt x="437" y="205"/>
                      <a:pt x="437" y="206"/>
                    </a:cubicBezTo>
                    <a:cubicBezTo>
                      <a:pt x="437" y="207"/>
                      <a:pt x="439" y="209"/>
                      <a:pt x="440" y="209"/>
                    </a:cubicBezTo>
                    <a:cubicBezTo>
                      <a:pt x="441" y="209"/>
                      <a:pt x="446" y="208"/>
                      <a:pt x="445" y="207"/>
                    </a:cubicBezTo>
                    <a:cubicBezTo>
                      <a:pt x="445" y="206"/>
                      <a:pt x="444" y="202"/>
                      <a:pt x="443" y="200"/>
                    </a:cubicBezTo>
                    <a:cubicBezTo>
                      <a:pt x="442" y="199"/>
                      <a:pt x="438" y="196"/>
                      <a:pt x="438" y="196"/>
                    </a:cubicBezTo>
                    <a:cubicBezTo>
                      <a:pt x="433" y="197"/>
                      <a:pt x="433" y="197"/>
                      <a:pt x="433" y="197"/>
                    </a:cubicBezTo>
                    <a:close/>
                    <a:moveTo>
                      <a:pt x="433" y="207"/>
                    </a:moveTo>
                    <a:cubicBezTo>
                      <a:pt x="433" y="207"/>
                      <a:pt x="440" y="217"/>
                      <a:pt x="440" y="217"/>
                    </a:cubicBezTo>
                    <a:cubicBezTo>
                      <a:pt x="442" y="217"/>
                      <a:pt x="442" y="217"/>
                      <a:pt x="442" y="217"/>
                    </a:cubicBezTo>
                    <a:cubicBezTo>
                      <a:pt x="438" y="213"/>
                      <a:pt x="438" y="213"/>
                      <a:pt x="438" y="213"/>
                    </a:cubicBezTo>
                    <a:cubicBezTo>
                      <a:pt x="433" y="207"/>
                      <a:pt x="433" y="207"/>
                      <a:pt x="433" y="207"/>
                    </a:cubicBezTo>
                    <a:close/>
                    <a:moveTo>
                      <a:pt x="424" y="228"/>
                    </a:moveTo>
                    <a:cubicBezTo>
                      <a:pt x="424" y="228"/>
                      <a:pt x="424" y="233"/>
                      <a:pt x="424" y="234"/>
                    </a:cubicBezTo>
                    <a:cubicBezTo>
                      <a:pt x="423" y="234"/>
                      <a:pt x="423" y="243"/>
                      <a:pt x="422" y="243"/>
                    </a:cubicBezTo>
                    <a:cubicBezTo>
                      <a:pt x="422" y="244"/>
                      <a:pt x="428" y="249"/>
                      <a:pt x="428" y="249"/>
                    </a:cubicBezTo>
                    <a:cubicBezTo>
                      <a:pt x="430" y="247"/>
                      <a:pt x="430" y="247"/>
                      <a:pt x="430" y="247"/>
                    </a:cubicBezTo>
                    <a:cubicBezTo>
                      <a:pt x="433" y="249"/>
                      <a:pt x="433" y="249"/>
                      <a:pt x="433" y="249"/>
                    </a:cubicBezTo>
                    <a:cubicBezTo>
                      <a:pt x="433" y="249"/>
                      <a:pt x="436" y="249"/>
                      <a:pt x="435" y="248"/>
                    </a:cubicBezTo>
                    <a:cubicBezTo>
                      <a:pt x="435" y="247"/>
                      <a:pt x="431" y="242"/>
                      <a:pt x="431" y="242"/>
                    </a:cubicBezTo>
                    <a:cubicBezTo>
                      <a:pt x="431" y="242"/>
                      <a:pt x="434" y="242"/>
                      <a:pt x="434" y="242"/>
                    </a:cubicBezTo>
                    <a:cubicBezTo>
                      <a:pt x="434" y="241"/>
                      <a:pt x="434" y="235"/>
                      <a:pt x="434" y="235"/>
                    </a:cubicBezTo>
                    <a:cubicBezTo>
                      <a:pt x="432" y="230"/>
                      <a:pt x="432" y="230"/>
                      <a:pt x="432" y="230"/>
                    </a:cubicBezTo>
                    <a:cubicBezTo>
                      <a:pt x="436" y="232"/>
                      <a:pt x="436" y="232"/>
                      <a:pt x="436" y="232"/>
                    </a:cubicBezTo>
                    <a:cubicBezTo>
                      <a:pt x="438" y="229"/>
                      <a:pt x="438" y="229"/>
                      <a:pt x="438" y="229"/>
                    </a:cubicBezTo>
                    <a:cubicBezTo>
                      <a:pt x="442" y="224"/>
                      <a:pt x="442" y="224"/>
                      <a:pt x="442" y="224"/>
                    </a:cubicBezTo>
                    <a:cubicBezTo>
                      <a:pt x="441" y="220"/>
                      <a:pt x="441" y="220"/>
                      <a:pt x="441" y="220"/>
                    </a:cubicBezTo>
                    <a:cubicBezTo>
                      <a:pt x="441" y="220"/>
                      <a:pt x="436" y="217"/>
                      <a:pt x="435" y="216"/>
                    </a:cubicBezTo>
                    <a:cubicBezTo>
                      <a:pt x="435" y="215"/>
                      <a:pt x="432" y="212"/>
                      <a:pt x="432" y="211"/>
                    </a:cubicBezTo>
                    <a:cubicBezTo>
                      <a:pt x="431" y="210"/>
                      <a:pt x="430" y="218"/>
                      <a:pt x="430" y="218"/>
                    </a:cubicBezTo>
                    <a:cubicBezTo>
                      <a:pt x="427" y="222"/>
                      <a:pt x="427" y="222"/>
                      <a:pt x="427" y="222"/>
                    </a:cubicBezTo>
                    <a:cubicBezTo>
                      <a:pt x="427" y="222"/>
                      <a:pt x="424" y="228"/>
                      <a:pt x="424" y="228"/>
                    </a:cubicBezTo>
                    <a:close/>
                    <a:moveTo>
                      <a:pt x="415" y="255"/>
                    </a:moveTo>
                    <a:cubicBezTo>
                      <a:pt x="414" y="256"/>
                      <a:pt x="410" y="259"/>
                      <a:pt x="407" y="262"/>
                    </a:cubicBezTo>
                    <a:cubicBezTo>
                      <a:pt x="405" y="266"/>
                      <a:pt x="403" y="268"/>
                      <a:pt x="403" y="270"/>
                    </a:cubicBezTo>
                    <a:cubicBezTo>
                      <a:pt x="404" y="273"/>
                      <a:pt x="406" y="275"/>
                      <a:pt x="406" y="275"/>
                    </a:cubicBezTo>
                    <a:cubicBezTo>
                      <a:pt x="406" y="275"/>
                      <a:pt x="406" y="270"/>
                      <a:pt x="408" y="269"/>
                    </a:cubicBezTo>
                    <a:cubicBezTo>
                      <a:pt x="410" y="268"/>
                      <a:pt x="412" y="268"/>
                      <a:pt x="415" y="265"/>
                    </a:cubicBezTo>
                    <a:cubicBezTo>
                      <a:pt x="418" y="262"/>
                      <a:pt x="418" y="261"/>
                      <a:pt x="418" y="260"/>
                    </a:cubicBezTo>
                    <a:cubicBezTo>
                      <a:pt x="419" y="259"/>
                      <a:pt x="419" y="255"/>
                      <a:pt x="420" y="255"/>
                    </a:cubicBezTo>
                    <a:cubicBezTo>
                      <a:pt x="421" y="255"/>
                      <a:pt x="417" y="253"/>
                      <a:pt x="417" y="253"/>
                    </a:cubicBezTo>
                    <a:cubicBezTo>
                      <a:pt x="415" y="255"/>
                      <a:pt x="415" y="255"/>
                      <a:pt x="415" y="255"/>
                    </a:cubicBezTo>
                    <a:close/>
                    <a:moveTo>
                      <a:pt x="534" y="222"/>
                    </a:moveTo>
                    <a:cubicBezTo>
                      <a:pt x="534" y="222"/>
                      <a:pt x="531" y="225"/>
                      <a:pt x="531" y="227"/>
                    </a:cubicBezTo>
                    <a:cubicBezTo>
                      <a:pt x="530" y="228"/>
                      <a:pt x="530" y="229"/>
                      <a:pt x="530" y="232"/>
                    </a:cubicBezTo>
                    <a:cubicBezTo>
                      <a:pt x="530" y="235"/>
                      <a:pt x="529" y="238"/>
                      <a:pt x="530" y="238"/>
                    </a:cubicBezTo>
                    <a:cubicBezTo>
                      <a:pt x="531" y="238"/>
                      <a:pt x="534" y="238"/>
                      <a:pt x="534" y="235"/>
                    </a:cubicBezTo>
                    <a:cubicBezTo>
                      <a:pt x="533" y="232"/>
                      <a:pt x="533" y="230"/>
                      <a:pt x="534" y="227"/>
                    </a:cubicBezTo>
                    <a:cubicBezTo>
                      <a:pt x="535" y="224"/>
                      <a:pt x="536" y="218"/>
                      <a:pt x="536" y="218"/>
                    </a:cubicBezTo>
                    <a:cubicBezTo>
                      <a:pt x="534" y="222"/>
                      <a:pt x="534" y="222"/>
                      <a:pt x="534" y="222"/>
                    </a:cubicBezTo>
                    <a:close/>
                    <a:moveTo>
                      <a:pt x="543" y="252"/>
                    </a:moveTo>
                    <a:cubicBezTo>
                      <a:pt x="543" y="252"/>
                      <a:pt x="538" y="253"/>
                      <a:pt x="538" y="252"/>
                    </a:cubicBezTo>
                    <a:cubicBezTo>
                      <a:pt x="538" y="250"/>
                      <a:pt x="539" y="247"/>
                      <a:pt x="539" y="246"/>
                    </a:cubicBezTo>
                    <a:cubicBezTo>
                      <a:pt x="539" y="244"/>
                      <a:pt x="533" y="240"/>
                      <a:pt x="533" y="240"/>
                    </a:cubicBezTo>
                    <a:cubicBezTo>
                      <a:pt x="529" y="242"/>
                      <a:pt x="529" y="242"/>
                      <a:pt x="529" y="242"/>
                    </a:cubicBezTo>
                    <a:cubicBezTo>
                      <a:pt x="529" y="242"/>
                      <a:pt x="523" y="240"/>
                      <a:pt x="523" y="239"/>
                    </a:cubicBezTo>
                    <a:cubicBezTo>
                      <a:pt x="523" y="238"/>
                      <a:pt x="524" y="236"/>
                      <a:pt x="524" y="234"/>
                    </a:cubicBezTo>
                    <a:cubicBezTo>
                      <a:pt x="524" y="233"/>
                      <a:pt x="523" y="228"/>
                      <a:pt x="523" y="228"/>
                    </a:cubicBezTo>
                    <a:cubicBezTo>
                      <a:pt x="523" y="228"/>
                      <a:pt x="525" y="222"/>
                      <a:pt x="526" y="220"/>
                    </a:cubicBezTo>
                    <a:cubicBezTo>
                      <a:pt x="526" y="218"/>
                      <a:pt x="528" y="208"/>
                      <a:pt x="528" y="208"/>
                    </a:cubicBezTo>
                    <a:cubicBezTo>
                      <a:pt x="528" y="197"/>
                      <a:pt x="528" y="197"/>
                      <a:pt x="528" y="197"/>
                    </a:cubicBezTo>
                    <a:cubicBezTo>
                      <a:pt x="520" y="182"/>
                      <a:pt x="520" y="182"/>
                      <a:pt x="520" y="182"/>
                    </a:cubicBezTo>
                    <a:cubicBezTo>
                      <a:pt x="511" y="188"/>
                      <a:pt x="511" y="188"/>
                      <a:pt x="511" y="188"/>
                    </a:cubicBezTo>
                    <a:cubicBezTo>
                      <a:pt x="512" y="196"/>
                      <a:pt x="512" y="196"/>
                      <a:pt x="512" y="196"/>
                    </a:cubicBezTo>
                    <a:cubicBezTo>
                      <a:pt x="511" y="202"/>
                      <a:pt x="511" y="202"/>
                      <a:pt x="511" y="202"/>
                    </a:cubicBezTo>
                    <a:cubicBezTo>
                      <a:pt x="511" y="208"/>
                      <a:pt x="511" y="208"/>
                      <a:pt x="511" y="208"/>
                    </a:cubicBezTo>
                    <a:cubicBezTo>
                      <a:pt x="504" y="208"/>
                      <a:pt x="504" y="208"/>
                      <a:pt x="504" y="208"/>
                    </a:cubicBezTo>
                    <a:cubicBezTo>
                      <a:pt x="499" y="200"/>
                      <a:pt x="499" y="200"/>
                      <a:pt x="499" y="200"/>
                    </a:cubicBezTo>
                    <a:cubicBezTo>
                      <a:pt x="495" y="190"/>
                      <a:pt x="495" y="190"/>
                      <a:pt x="495" y="190"/>
                    </a:cubicBezTo>
                    <a:cubicBezTo>
                      <a:pt x="493" y="193"/>
                      <a:pt x="493" y="193"/>
                      <a:pt x="493" y="193"/>
                    </a:cubicBezTo>
                    <a:cubicBezTo>
                      <a:pt x="494" y="200"/>
                      <a:pt x="494" y="200"/>
                      <a:pt x="494" y="200"/>
                    </a:cubicBezTo>
                    <a:cubicBezTo>
                      <a:pt x="493" y="206"/>
                      <a:pt x="493" y="206"/>
                      <a:pt x="493" y="206"/>
                    </a:cubicBezTo>
                    <a:cubicBezTo>
                      <a:pt x="493" y="206"/>
                      <a:pt x="490" y="213"/>
                      <a:pt x="490" y="214"/>
                    </a:cubicBezTo>
                    <a:cubicBezTo>
                      <a:pt x="490" y="215"/>
                      <a:pt x="484" y="201"/>
                      <a:pt x="484" y="201"/>
                    </a:cubicBezTo>
                    <a:cubicBezTo>
                      <a:pt x="483" y="207"/>
                      <a:pt x="483" y="207"/>
                      <a:pt x="483" y="207"/>
                    </a:cubicBezTo>
                    <a:cubicBezTo>
                      <a:pt x="478" y="210"/>
                      <a:pt x="478" y="210"/>
                      <a:pt x="478" y="210"/>
                    </a:cubicBezTo>
                    <a:cubicBezTo>
                      <a:pt x="478" y="210"/>
                      <a:pt x="479" y="213"/>
                      <a:pt x="480" y="214"/>
                    </a:cubicBezTo>
                    <a:cubicBezTo>
                      <a:pt x="481" y="214"/>
                      <a:pt x="482" y="221"/>
                      <a:pt x="482" y="221"/>
                    </a:cubicBezTo>
                    <a:cubicBezTo>
                      <a:pt x="490" y="227"/>
                      <a:pt x="490" y="227"/>
                      <a:pt x="490" y="227"/>
                    </a:cubicBezTo>
                    <a:cubicBezTo>
                      <a:pt x="493" y="222"/>
                      <a:pt x="493" y="222"/>
                      <a:pt x="493" y="222"/>
                    </a:cubicBezTo>
                    <a:cubicBezTo>
                      <a:pt x="498" y="224"/>
                      <a:pt x="498" y="224"/>
                      <a:pt x="498" y="224"/>
                    </a:cubicBezTo>
                    <a:cubicBezTo>
                      <a:pt x="502" y="230"/>
                      <a:pt x="502" y="230"/>
                      <a:pt x="502" y="230"/>
                    </a:cubicBezTo>
                    <a:cubicBezTo>
                      <a:pt x="496" y="234"/>
                      <a:pt x="496" y="234"/>
                      <a:pt x="496" y="234"/>
                    </a:cubicBezTo>
                    <a:cubicBezTo>
                      <a:pt x="496" y="234"/>
                      <a:pt x="498" y="242"/>
                      <a:pt x="500" y="244"/>
                    </a:cubicBezTo>
                    <a:cubicBezTo>
                      <a:pt x="501" y="246"/>
                      <a:pt x="502" y="246"/>
                      <a:pt x="502" y="246"/>
                    </a:cubicBezTo>
                    <a:cubicBezTo>
                      <a:pt x="500" y="249"/>
                      <a:pt x="500" y="249"/>
                      <a:pt x="500" y="249"/>
                    </a:cubicBezTo>
                    <a:cubicBezTo>
                      <a:pt x="500" y="249"/>
                      <a:pt x="501" y="250"/>
                      <a:pt x="505" y="252"/>
                    </a:cubicBezTo>
                    <a:cubicBezTo>
                      <a:pt x="509" y="255"/>
                      <a:pt x="506" y="255"/>
                      <a:pt x="508" y="255"/>
                    </a:cubicBezTo>
                    <a:cubicBezTo>
                      <a:pt x="510" y="256"/>
                      <a:pt x="512" y="258"/>
                      <a:pt x="512" y="258"/>
                    </a:cubicBezTo>
                    <a:cubicBezTo>
                      <a:pt x="518" y="256"/>
                      <a:pt x="518" y="256"/>
                      <a:pt x="518" y="256"/>
                    </a:cubicBezTo>
                    <a:cubicBezTo>
                      <a:pt x="521" y="264"/>
                      <a:pt x="521" y="264"/>
                      <a:pt x="521" y="264"/>
                    </a:cubicBezTo>
                    <a:cubicBezTo>
                      <a:pt x="527" y="256"/>
                      <a:pt x="527" y="256"/>
                      <a:pt x="527" y="256"/>
                    </a:cubicBezTo>
                    <a:cubicBezTo>
                      <a:pt x="527" y="256"/>
                      <a:pt x="529" y="258"/>
                      <a:pt x="530" y="260"/>
                    </a:cubicBezTo>
                    <a:cubicBezTo>
                      <a:pt x="531" y="263"/>
                      <a:pt x="538" y="262"/>
                      <a:pt x="538" y="262"/>
                    </a:cubicBezTo>
                    <a:cubicBezTo>
                      <a:pt x="538" y="262"/>
                      <a:pt x="535" y="264"/>
                      <a:pt x="529" y="266"/>
                    </a:cubicBezTo>
                    <a:cubicBezTo>
                      <a:pt x="523" y="269"/>
                      <a:pt x="523" y="272"/>
                      <a:pt x="524" y="277"/>
                    </a:cubicBezTo>
                    <a:cubicBezTo>
                      <a:pt x="524" y="283"/>
                      <a:pt x="527" y="280"/>
                      <a:pt x="533" y="276"/>
                    </a:cubicBezTo>
                    <a:cubicBezTo>
                      <a:pt x="538" y="271"/>
                      <a:pt x="541" y="272"/>
                      <a:pt x="543" y="269"/>
                    </a:cubicBezTo>
                    <a:cubicBezTo>
                      <a:pt x="544" y="266"/>
                      <a:pt x="548" y="264"/>
                      <a:pt x="552" y="262"/>
                    </a:cubicBezTo>
                    <a:cubicBezTo>
                      <a:pt x="557" y="260"/>
                      <a:pt x="555" y="256"/>
                      <a:pt x="552" y="252"/>
                    </a:cubicBezTo>
                    <a:cubicBezTo>
                      <a:pt x="550" y="249"/>
                      <a:pt x="543" y="252"/>
                      <a:pt x="543" y="252"/>
                    </a:cubicBezTo>
                    <a:close/>
                    <a:moveTo>
                      <a:pt x="498" y="271"/>
                    </a:moveTo>
                    <a:cubicBezTo>
                      <a:pt x="498" y="272"/>
                      <a:pt x="494" y="274"/>
                      <a:pt x="493" y="276"/>
                    </a:cubicBezTo>
                    <a:cubicBezTo>
                      <a:pt x="492" y="279"/>
                      <a:pt x="491" y="287"/>
                      <a:pt x="495" y="287"/>
                    </a:cubicBezTo>
                    <a:cubicBezTo>
                      <a:pt x="500" y="288"/>
                      <a:pt x="503" y="286"/>
                      <a:pt x="504" y="282"/>
                    </a:cubicBezTo>
                    <a:cubicBezTo>
                      <a:pt x="505" y="278"/>
                      <a:pt x="506" y="277"/>
                      <a:pt x="504" y="275"/>
                    </a:cubicBezTo>
                    <a:cubicBezTo>
                      <a:pt x="502" y="272"/>
                      <a:pt x="498" y="271"/>
                      <a:pt x="498" y="271"/>
                    </a:cubicBezTo>
                    <a:close/>
                    <a:moveTo>
                      <a:pt x="509" y="292"/>
                    </a:moveTo>
                    <a:cubicBezTo>
                      <a:pt x="508" y="292"/>
                      <a:pt x="504" y="295"/>
                      <a:pt x="504" y="297"/>
                    </a:cubicBezTo>
                    <a:cubicBezTo>
                      <a:pt x="504" y="299"/>
                      <a:pt x="507" y="303"/>
                      <a:pt x="509" y="300"/>
                    </a:cubicBezTo>
                    <a:cubicBezTo>
                      <a:pt x="512" y="297"/>
                      <a:pt x="514" y="295"/>
                      <a:pt x="513" y="292"/>
                    </a:cubicBezTo>
                    <a:cubicBezTo>
                      <a:pt x="512" y="290"/>
                      <a:pt x="509" y="292"/>
                      <a:pt x="509" y="292"/>
                    </a:cubicBezTo>
                    <a:close/>
                    <a:moveTo>
                      <a:pt x="473" y="320"/>
                    </a:moveTo>
                    <a:cubicBezTo>
                      <a:pt x="461" y="327"/>
                      <a:pt x="461" y="327"/>
                      <a:pt x="461" y="327"/>
                    </a:cubicBezTo>
                    <a:cubicBezTo>
                      <a:pt x="461" y="327"/>
                      <a:pt x="457" y="329"/>
                      <a:pt x="459" y="331"/>
                    </a:cubicBezTo>
                    <a:cubicBezTo>
                      <a:pt x="461" y="334"/>
                      <a:pt x="472" y="329"/>
                      <a:pt x="476" y="326"/>
                    </a:cubicBezTo>
                    <a:cubicBezTo>
                      <a:pt x="479" y="322"/>
                      <a:pt x="481" y="320"/>
                      <a:pt x="480" y="320"/>
                    </a:cubicBezTo>
                    <a:cubicBezTo>
                      <a:pt x="478" y="319"/>
                      <a:pt x="473" y="320"/>
                      <a:pt x="473" y="320"/>
                    </a:cubicBezTo>
                    <a:close/>
                    <a:moveTo>
                      <a:pt x="450" y="334"/>
                    </a:moveTo>
                    <a:cubicBezTo>
                      <a:pt x="449" y="334"/>
                      <a:pt x="445" y="337"/>
                      <a:pt x="442" y="337"/>
                    </a:cubicBezTo>
                    <a:cubicBezTo>
                      <a:pt x="438" y="336"/>
                      <a:pt x="429" y="333"/>
                      <a:pt x="431" y="339"/>
                    </a:cubicBezTo>
                    <a:cubicBezTo>
                      <a:pt x="433" y="344"/>
                      <a:pt x="436" y="349"/>
                      <a:pt x="441" y="345"/>
                    </a:cubicBezTo>
                    <a:cubicBezTo>
                      <a:pt x="446" y="341"/>
                      <a:pt x="450" y="341"/>
                      <a:pt x="453" y="338"/>
                    </a:cubicBezTo>
                    <a:cubicBezTo>
                      <a:pt x="456" y="334"/>
                      <a:pt x="450" y="334"/>
                      <a:pt x="450" y="334"/>
                    </a:cubicBezTo>
                    <a:close/>
                    <a:moveTo>
                      <a:pt x="515" y="378"/>
                    </a:moveTo>
                    <a:cubicBezTo>
                      <a:pt x="514" y="382"/>
                      <a:pt x="514" y="382"/>
                      <a:pt x="514" y="382"/>
                    </a:cubicBezTo>
                    <a:cubicBezTo>
                      <a:pt x="527" y="377"/>
                      <a:pt x="527" y="377"/>
                      <a:pt x="527" y="377"/>
                    </a:cubicBezTo>
                    <a:cubicBezTo>
                      <a:pt x="524" y="373"/>
                      <a:pt x="524" y="373"/>
                      <a:pt x="524" y="373"/>
                    </a:cubicBezTo>
                    <a:cubicBezTo>
                      <a:pt x="530" y="373"/>
                      <a:pt x="530" y="373"/>
                      <a:pt x="530" y="373"/>
                    </a:cubicBezTo>
                    <a:cubicBezTo>
                      <a:pt x="530" y="373"/>
                      <a:pt x="533" y="368"/>
                      <a:pt x="532" y="366"/>
                    </a:cubicBezTo>
                    <a:cubicBezTo>
                      <a:pt x="532" y="365"/>
                      <a:pt x="527" y="359"/>
                      <a:pt x="526" y="358"/>
                    </a:cubicBezTo>
                    <a:cubicBezTo>
                      <a:pt x="524" y="356"/>
                      <a:pt x="517" y="353"/>
                      <a:pt x="515" y="351"/>
                    </a:cubicBezTo>
                    <a:cubicBezTo>
                      <a:pt x="513" y="350"/>
                      <a:pt x="514" y="348"/>
                      <a:pt x="512" y="343"/>
                    </a:cubicBezTo>
                    <a:cubicBezTo>
                      <a:pt x="509" y="338"/>
                      <a:pt x="507" y="332"/>
                      <a:pt x="505" y="332"/>
                    </a:cubicBezTo>
                    <a:cubicBezTo>
                      <a:pt x="503" y="331"/>
                      <a:pt x="491" y="333"/>
                      <a:pt x="489" y="334"/>
                    </a:cubicBezTo>
                    <a:cubicBezTo>
                      <a:pt x="486" y="334"/>
                      <a:pt x="492" y="338"/>
                      <a:pt x="488" y="339"/>
                    </a:cubicBezTo>
                    <a:cubicBezTo>
                      <a:pt x="485" y="341"/>
                      <a:pt x="489" y="342"/>
                      <a:pt x="493" y="345"/>
                    </a:cubicBezTo>
                    <a:cubicBezTo>
                      <a:pt x="496" y="349"/>
                      <a:pt x="497" y="352"/>
                      <a:pt x="498" y="354"/>
                    </a:cubicBezTo>
                    <a:cubicBezTo>
                      <a:pt x="499" y="355"/>
                      <a:pt x="507" y="354"/>
                      <a:pt x="507" y="354"/>
                    </a:cubicBezTo>
                    <a:cubicBezTo>
                      <a:pt x="507" y="354"/>
                      <a:pt x="501" y="357"/>
                      <a:pt x="499" y="359"/>
                    </a:cubicBezTo>
                    <a:cubicBezTo>
                      <a:pt x="497" y="360"/>
                      <a:pt x="487" y="365"/>
                      <a:pt x="490" y="368"/>
                    </a:cubicBezTo>
                    <a:cubicBezTo>
                      <a:pt x="493" y="370"/>
                      <a:pt x="503" y="371"/>
                      <a:pt x="503" y="371"/>
                    </a:cubicBezTo>
                    <a:cubicBezTo>
                      <a:pt x="503" y="371"/>
                      <a:pt x="488" y="375"/>
                      <a:pt x="485" y="375"/>
                    </a:cubicBezTo>
                    <a:cubicBezTo>
                      <a:pt x="481" y="374"/>
                      <a:pt x="478" y="368"/>
                      <a:pt x="476" y="371"/>
                    </a:cubicBezTo>
                    <a:cubicBezTo>
                      <a:pt x="474" y="373"/>
                      <a:pt x="473" y="379"/>
                      <a:pt x="478" y="381"/>
                    </a:cubicBezTo>
                    <a:cubicBezTo>
                      <a:pt x="482" y="382"/>
                      <a:pt x="484" y="380"/>
                      <a:pt x="488" y="380"/>
                    </a:cubicBezTo>
                    <a:cubicBezTo>
                      <a:pt x="493" y="381"/>
                      <a:pt x="498" y="385"/>
                      <a:pt x="502" y="383"/>
                    </a:cubicBezTo>
                    <a:cubicBezTo>
                      <a:pt x="506" y="380"/>
                      <a:pt x="515" y="378"/>
                      <a:pt x="515" y="378"/>
                    </a:cubicBezTo>
                    <a:close/>
                    <a:moveTo>
                      <a:pt x="481" y="406"/>
                    </a:moveTo>
                    <a:cubicBezTo>
                      <a:pt x="480" y="406"/>
                      <a:pt x="476" y="412"/>
                      <a:pt x="475" y="416"/>
                    </a:cubicBezTo>
                    <a:cubicBezTo>
                      <a:pt x="474" y="420"/>
                      <a:pt x="482" y="413"/>
                      <a:pt x="482" y="413"/>
                    </a:cubicBezTo>
                    <a:cubicBezTo>
                      <a:pt x="482" y="413"/>
                      <a:pt x="486" y="408"/>
                      <a:pt x="487" y="406"/>
                    </a:cubicBezTo>
                    <a:cubicBezTo>
                      <a:pt x="487" y="404"/>
                      <a:pt x="481" y="406"/>
                      <a:pt x="481" y="406"/>
                    </a:cubicBezTo>
                    <a:close/>
                    <a:moveTo>
                      <a:pt x="464" y="433"/>
                    </a:moveTo>
                    <a:cubicBezTo>
                      <a:pt x="464" y="433"/>
                      <a:pt x="456" y="439"/>
                      <a:pt x="454" y="438"/>
                    </a:cubicBezTo>
                    <a:cubicBezTo>
                      <a:pt x="453" y="437"/>
                      <a:pt x="451" y="448"/>
                      <a:pt x="450" y="448"/>
                    </a:cubicBezTo>
                    <a:cubicBezTo>
                      <a:pt x="449" y="449"/>
                      <a:pt x="446" y="460"/>
                      <a:pt x="446" y="460"/>
                    </a:cubicBezTo>
                    <a:cubicBezTo>
                      <a:pt x="446" y="460"/>
                      <a:pt x="456" y="456"/>
                      <a:pt x="458" y="452"/>
                    </a:cubicBezTo>
                    <a:cubicBezTo>
                      <a:pt x="459" y="448"/>
                      <a:pt x="462" y="447"/>
                      <a:pt x="462" y="447"/>
                    </a:cubicBezTo>
                    <a:cubicBezTo>
                      <a:pt x="468" y="451"/>
                      <a:pt x="468" y="451"/>
                      <a:pt x="468" y="451"/>
                    </a:cubicBezTo>
                    <a:cubicBezTo>
                      <a:pt x="468" y="451"/>
                      <a:pt x="462" y="452"/>
                      <a:pt x="463" y="456"/>
                    </a:cubicBezTo>
                    <a:cubicBezTo>
                      <a:pt x="463" y="459"/>
                      <a:pt x="464" y="460"/>
                      <a:pt x="463" y="464"/>
                    </a:cubicBezTo>
                    <a:cubicBezTo>
                      <a:pt x="462" y="467"/>
                      <a:pt x="456" y="465"/>
                      <a:pt x="457" y="473"/>
                    </a:cubicBezTo>
                    <a:cubicBezTo>
                      <a:pt x="458" y="480"/>
                      <a:pt x="464" y="470"/>
                      <a:pt x="466" y="470"/>
                    </a:cubicBezTo>
                    <a:cubicBezTo>
                      <a:pt x="469" y="471"/>
                      <a:pt x="478" y="472"/>
                      <a:pt x="481" y="467"/>
                    </a:cubicBezTo>
                    <a:cubicBezTo>
                      <a:pt x="484" y="462"/>
                      <a:pt x="484" y="461"/>
                      <a:pt x="483" y="457"/>
                    </a:cubicBezTo>
                    <a:cubicBezTo>
                      <a:pt x="482" y="453"/>
                      <a:pt x="480" y="448"/>
                      <a:pt x="480" y="446"/>
                    </a:cubicBezTo>
                    <a:cubicBezTo>
                      <a:pt x="481" y="445"/>
                      <a:pt x="484" y="429"/>
                      <a:pt x="484" y="429"/>
                    </a:cubicBezTo>
                    <a:cubicBezTo>
                      <a:pt x="468" y="435"/>
                      <a:pt x="468" y="435"/>
                      <a:pt x="468" y="435"/>
                    </a:cubicBezTo>
                    <a:cubicBezTo>
                      <a:pt x="465" y="439"/>
                      <a:pt x="465" y="439"/>
                      <a:pt x="465" y="439"/>
                    </a:cubicBezTo>
                    <a:cubicBezTo>
                      <a:pt x="464" y="433"/>
                      <a:pt x="464" y="433"/>
                      <a:pt x="464" y="433"/>
                    </a:cubicBezTo>
                    <a:close/>
                    <a:moveTo>
                      <a:pt x="494" y="428"/>
                    </a:moveTo>
                    <a:cubicBezTo>
                      <a:pt x="494" y="428"/>
                      <a:pt x="492" y="430"/>
                      <a:pt x="491" y="430"/>
                    </a:cubicBezTo>
                    <a:cubicBezTo>
                      <a:pt x="490" y="431"/>
                      <a:pt x="489" y="433"/>
                      <a:pt x="488" y="436"/>
                    </a:cubicBezTo>
                    <a:cubicBezTo>
                      <a:pt x="487" y="439"/>
                      <a:pt x="485" y="447"/>
                      <a:pt x="486" y="449"/>
                    </a:cubicBezTo>
                    <a:cubicBezTo>
                      <a:pt x="487" y="452"/>
                      <a:pt x="492" y="451"/>
                      <a:pt x="492" y="451"/>
                    </a:cubicBezTo>
                    <a:cubicBezTo>
                      <a:pt x="492" y="451"/>
                      <a:pt x="495" y="445"/>
                      <a:pt x="497" y="443"/>
                    </a:cubicBezTo>
                    <a:cubicBezTo>
                      <a:pt x="500" y="441"/>
                      <a:pt x="499" y="439"/>
                      <a:pt x="501" y="436"/>
                    </a:cubicBezTo>
                    <a:cubicBezTo>
                      <a:pt x="503" y="432"/>
                      <a:pt x="507" y="428"/>
                      <a:pt x="509" y="427"/>
                    </a:cubicBezTo>
                    <a:cubicBezTo>
                      <a:pt x="510" y="426"/>
                      <a:pt x="515" y="419"/>
                      <a:pt x="518" y="415"/>
                    </a:cubicBezTo>
                    <a:cubicBezTo>
                      <a:pt x="522" y="412"/>
                      <a:pt x="521" y="411"/>
                      <a:pt x="522" y="409"/>
                    </a:cubicBezTo>
                    <a:cubicBezTo>
                      <a:pt x="522" y="407"/>
                      <a:pt x="525" y="397"/>
                      <a:pt x="525" y="397"/>
                    </a:cubicBezTo>
                    <a:cubicBezTo>
                      <a:pt x="522" y="402"/>
                      <a:pt x="522" y="402"/>
                      <a:pt x="522" y="402"/>
                    </a:cubicBezTo>
                    <a:cubicBezTo>
                      <a:pt x="518" y="407"/>
                      <a:pt x="518" y="407"/>
                      <a:pt x="518" y="407"/>
                    </a:cubicBezTo>
                    <a:cubicBezTo>
                      <a:pt x="502" y="414"/>
                      <a:pt x="502" y="414"/>
                      <a:pt x="502" y="414"/>
                    </a:cubicBezTo>
                    <a:cubicBezTo>
                      <a:pt x="495" y="423"/>
                      <a:pt x="495" y="423"/>
                      <a:pt x="495" y="423"/>
                    </a:cubicBezTo>
                    <a:cubicBezTo>
                      <a:pt x="494" y="428"/>
                      <a:pt x="494" y="428"/>
                      <a:pt x="494" y="428"/>
                    </a:cubicBezTo>
                    <a:close/>
                    <a:moveTo>
                      <a:pt x="555" y="452"/>
                    </a:moveTo>
                    <a:cubicBezTo>
                      <a:pt x="555" y="453"/>
                      <a:pt x="554" y="460"/>
                      <a:pt x="555" y="463"/>
                    </a:cubicBezTo>
                    <a:cubicBezTo>
                      <a:pt x="556" y="465"/>
                      <a:pt x="558" y="471"/>
                      <a:pt x="559" y="473"/>
                    </a:cubicBezTo>
                    <a:cubicBezTo>
                      <a:pt x="559" y="475"/>
                      <a:pt x="561" y="475"/>
                      <a:pt x="561" y="475"/>
                    </a:cubicBezTo>
                    <a:cubicBezTo>
                      <a:pt x="561" y="475"/>
                      <a:pt x="563" y="475"/>
                      <a:pt x="564" y="472"/>
                    </a:cubicBezTo>
                    <a:cubicBezTo>
                      <a:pt x="564" y="468"/>
                      <a:pt x="563" y="462"/>
                      <a:pt x="561" y="459"/>
                    </a:cubicBezTo>
                    <a:cubicBezTo>
                      <a:pt x="559" y="455"/>
                      <a:pt x="556" y="450"/>
                      <a:pt x="556" y="450"/>
                    </a:cubicBezTo>
                    <a:cubicBezTo>
                      <a:pt x="555" y="452"/>
                      <a:pt x="555" y="452"/>
                      <a:pt x="555" y="452"/>
                    </a:cubicBezTo>
                    <a:close/>
                    <a:moveTo>
                      <a:pt x="539" y="475"/>
                    </a:moveTo>
                    <a:cubicBezTo>
                      <a:pt x="537" y="477"/>
                      <a:pt x="531" y="481"/>
                      <a:pt x="531" y="486"/>
                    </a:cubicBezTo>
                    <a:cubicBezTo>
                      <a:pt x="531" y="492"/>
                      <a:pt x="531" y="496"/>
                      <a:pt x="531" y="498"/>
                    </a:cubicBezTo>
                    <a:cubicBezTo>
                      <a:pt x="530" y="501"/>
                      <a:pt x="529" y="509"/>
                      <a:pt x="532" y="512"/>
                    </a:cubicBezTo>
                    <a:cubicBezTo>
                      <a:pt x="534" y="514"/>
                      <a:pt x="546" y="518"/>
                      <a:pt x="548" y="514"/>
                    </a:cubicBezTo>
                    <a:cubicBezTo>
                      <a:pt x="550" y="510"/>
                      <a:pt x="549" y="505"/>
                      <a:pt x="549" y="505"/>
                    </a:cubicBezTo>
                    <a:cubicBezTo>
                      <a:pt x="552" y="498"/>
                      <a:pt x="552" y="498"/>
                      <a:pt x="552" y="498"/>
                    </a:cubicBezTo>
                    <a:cubicBezTo>
                      <a:pt x="552" y="498"/>
                      <a:pt x="549" y="494"/>
                      <a:pt x="549" y="494"/>
                    </a:cubicBezTo>
                    <a:cubicBezTo>
                      <a:pt x="549" y="493"/>
                      <a:pt x="551" y="492"/>
                      <a:pt x="550" y="485"/>
                    </a:cubicBezTo>
                    <a:cubicBezTo>
                      <a:pt x="549" y="478"/>
                      <a:pt x="548" y="476"/>
                      <a:pt x="545" y="475"/>
                    </a:cubicBezTo>
                    <a:cubicBezTo>
                      <a:pt x="543" y="475"/>
                      <a:pt x="539" y="475"/>
                      <a:pt x="539" y="475"/>
                    </a:cubicBezTo>
                    <a:close/>
                    <a:moveTo>
                      <a:pt x="534" y="711"/>
                    </a:moveTo>
                    <a:cubicBezTo>
                      <a:pt x="534" y="711"/>
                      <a:pt x="546" y="711"/>
                      <a:pt x="552" y="710"/>
                    </a:cubicBezTo>
                    <a:cubicBezTo>
                      <a:pt x="558" y="708"/>
                      <a:pt x="560" y="705"/>
                      <a:pt x="566" y="702"/>
                    </a:cubicBezTo>
                    <a:cubicBezTo>
                      <a:pt x="572" y="699"/>
                      <a:pt x="572" y="697"/>
                      <a:pt x="575" y="692"/>
                    </a:cubicBezTo>
                    <a:cubicBezTo>
                      <a:pt x="577" y="686"/>
                      <a:pt x="579" y="684"/>
                      <a:pt x="577" y="681"/>
                    </a:cubicBezTo>
                    <a:cubicBezTo>
                      <a:pt x="575" y="678"/>
                      <a:pt x="579" y="667"/>
                      <a:pt x="579" y="667"/>
                    </a:cubicBezTo>
                    <a:cubicBezTo>
                      <a:pt x="579" y="667"/>
                      <a:pt x="568" y="666"/>
                      <a:pt x="564" y="672"/>
                    </a:cubicBezTo>
                    <a:cubicBezTo>
                      <a:pt x="559" y="677"/>
                      <a:pt x="557" y="682"/>
                      <a:pt x="552" y="687"/>
                    </a:cubicBezTo>
                    <a:cubicBezTo>
                      <a:pt x="546" y="691"/>
                      <a:pt x="545" y="690"/>
                      <a:pt x="543" y="700"/>
                    </a:cubicBezTo>
                    <a:cubicBezTo>
                      <a:pt x="541" y="709"/>
                      <a:pt x="534" y="711"/>
                      <a:pt x="534" y="711"/>
                    </a:cubicBezTo>
                    <a:close/>
                    <a:moveTo>
                      <a:pt x="546" y="844"/>
                    </a:moveTo>
                    <a:cubicBezTo>
                      <a:pt x="548" y="844"/>
                      <a:pt x="551" y="841"/>
                      <a:pt x="556" y="838"/>
                    </a:cubicBezTo>
                    <a:cubicBezTo>
                      <a:pt x="561" y="834"/>
                      <a:pt x="565" y="832"/>
                      <a:pt x="569" y="831"/>
                    </a:cubicBezTo>
                    <a:cubicBezTo>
                      <a:pt x="573" y="830"/>
                      <a:pt x="576" y="824"/>
                      <a:pt x="572" y="824"/>
                    </a:cubicBezTo>
                    <a:cubicBezTo>
                      <a:pt x="569" y="824"/>
                      <a:pt x="566" y="830"/>
                      <a:pt x="564" y="824"/>
                    </a:cubicBezTo>
                    <a:cubicBezTo>
                      <a:pt x="561" y="819"/>
                      <a:pt x="561" y="809"/>
                      <a:pt x="557" y="807"/>
                    </a:cubicBezTo>
                    <a:cubicBezTo>
                      <a:pt x="554" y="805"/>
                      <a:pt x="549" y="800"/>
                      <a:pt x="542" y="805"/>
                    </a:cubicBezTo>
                    <a:cubicBezTo>
                      <a:pt x="534" y="810"/>
                      <a:pt x="535" y="818"/>
                      <a:pt x="531" y="817"/>
                    </a:cubicBezTo>
                    <a:cubicBezTo>
                      <a:pt x="528" y="817"/>
                      <a:pt x="524" y="813"/>
                      <a:pt x="524" y="816"/>
                    </a:cubicBezTo>
                    <a:cubicBezTo>
                      <a:pt x="524" y="819"/>
                      <a:pt x="528" y="826"/>
                      <a:pt x="531" y="825"/>
                    </a:cubicBezTo>
                    <a:cubicBezTo>
                      <a:pt x="533" y="825"/>
                      <a:pt x="534" y="825"/>
                      <a:pt x="536" y="830"/>
                    </a:cubicBezTo>
                    <a:cubicBezTo>
                      <a:pt x="537" y="835"/>
                      <a:pt x="543" y="843"/>
                      <a:pt x="546" y="844"/>
                    </a:cubicBezTo>
                    <a:close/>
                    <a:moveTo>
                      <a:pt x="949" y="1148"/>
                    </a:moveTo>
                    <a:cubicBezTo>
                      <a:pt x="948" y="1148"/>
                      <a:pt x="945" y="1152"/>
                      <a:pt x="947" y="1155"/>
                    </a:cubicBezTo>
                    <a:cubicBezTo>
                      <a:pt x="950" y="1157"/>
                      <a:pt x="953" y="1161"/>
                      <a:pt x="956" y="1159"/>
                    </a:cubicBezTo>
                    <a:cubicBezTo>
                      <a:pt x="959" y="1157"/>
                      <a:pt x="963" y="1157"/>
                      <a:pt x="960" y="1154"/>
                    </a:cubicBezTo>
                    <a:cubicBezTo>
                      <a:pt x="957" y="1151"/>
                      <a:pt x="949" y="1148"/>
                      <a:pt x="949" y="1148"/>
                    </a:cubicBezTo>
                    <a:close/>
                    <a:moveTo>
                      <a:pt x="730" y="1230"/>
                    </a:moveTo>
                    <a:cubicBezTo>
                      <a:pt x="730" y="1230"/>
                      <a:pt x="735" y="1231"/>
                      <a:pt x="740" y="1234"/>
                    </a:cubicBezTo>
                    <a:cubicBezTo>
                      <a:pt x="745" y="1237"/>
                      <a:pt x="750" y="1244"/>
                      <a:pt x="754" y="1245"/>
                    </a:cubicBezTo>
                    <a:cubicBezTo>
                      <a:pt x="758" y="1246"/>
                      <a:pt x="760" y="1244"/>
                      <a:pt x="763" y="1242"/>
                    </a:cubicBezTo>
                    <a:cubicBezTo>
                      <a:pt x="766" y="1239"/>
                      <a:pt x="767" y="1238"/>
                      <a:pt x="769" y="1233"/>
                    </a:cubicBezTo>
                    <a:cubicBezTo>
                      <a:pt x="770" y="1227"/>
                      <a:pt x="764" y="1228"/>
                      <a:pt x="759" y="1224"/>
                    </a:cubicBezTo>
                    <a:cubicBezTo>
                      <a:pt x="754" y="1219"/>
                      <a:pt x="754" y="1218"/>
                      <a:pt x="751" y="1221"/>
                    </a:cubicBezTo>
                    <a:cubicBezTo>
                      <a:pt x="747" y="1223"/>
                      <a:pt x="745" y="1227"/>
                      <a:pt x="740" y="1226"/>
                    </a:cubicBezTo>
                    <a:cubicBezTo>
                      <a:pt x="734" y="1226"/>
                      <a:pt x="730" y="1230"/>
                      <a:pt x="730" y="12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" name="Freeform 135"/>
              <p:cNvSpPr>
                <a:spLocks noEditPoints="1"/>
              </p:cNvSpPr>
              <p:nvPr/>
            </p:nvSpPr>
            <p:spPr bwMode="auto">
              <a:xfrm>
                <a:off x="4533" y="219"/>
                <a:ext cx="253" cy="256"/>
              </a:xfrm>
              <a:custGeom>
                <a:avLst/>
                <a:gdLst>
                  <a:gd name="T0" fmla="*/ 11 w 87"/>
                  <a:gd name="T1" fmla="*/ 33 h 88"/>
                  <a:gd name="T2" fmla="*/ 29 w 87"/>
                  <a:gd name="T3" fmla="*/ 29 h 88"/>
                  <a:gd name="T4" fmla="*/ 42 w 87"/>
                  <a:gd name="T5" fmla="*/ 31 h 88"/>
                  <a:gd name="T6" fmla="*/ 35 w 87"/>
                  <a:gd name="T7" fmla="*/ 40 h 88"/>
                  <a:gd name="T8" fmla="*/ 38 w 87"/>
                  <a:gd name="T9" fmla="*/ 48 h 88"/>
                  <a:gd name="T10" fmla="*/ 52 w 87"/>
                  <a:gd name="T11" fmla="*/ 54 h 88"/>
                  <a:gd name="T12" fmla="*/ 35 w 87"/>
                  <a:gd name="T13" fmla="*/ 64 h 88"/>
                  <a:gd name="T14" fmla="*/ 20 w 87"/>
                  <a:gd name="T15" fmla="*/ 59 h 88"/>
                  <a:gd name="T16" fmla="*/ 13 w 87"/>
                  <a:gd name="T17" fmla="*/ 49 h 88"/>
                  <a:gd name="T18" fmla="*/ 9 w 87"/>
                  <a:gd name="T19" fmla="*/ 46 h 88"/>
                  <a:gd name="T20" fmla="*/ 82 w 87"/>
                  <a:gd name="T21" fmla="*/ 7 h 88"/>
                  <a:gd name="T22" fmla="*/ 85 w 87"/>
                  <a:gd name="T23" fmla="*/ 3 h 88"/>
                  <a:gd name="T24" fmla="*/ 48 w 87"/>
                  <a:gd name="T25" fmla="*/ 5 h 88"/>
                  <a:gd name="T26" fmla="*/ 49 w 87"/>
                  <a:gd name="T27" fmla="*/ 0 h 88"/>
                  <a:gd name="T28" fmla="*/ 39 w 87"/>
                  <a:gd name="T29" fmla="*/ 6 h 88"/>
                  <a:gd name="T30" fmla="*/ 45 w 87"/>
                  <a:gd name="T31" fmla="*/ 8 h 88"/>
                  <a:gd name="T32" fmla="*/ 47 w 87"/>
                  <a:gd name="T33" fmla="*/ 16 h 88"/>
                  <a:gd name="T34" fmla="*/ 39 w 87"/>
                  <a:gd name="T35" fmla="*/ 12 h 88"/>
                  <a:gd name="T36" fmla="*/ 71 w 87"/>
                  <a:gd name="T37" fmla="*/ 22 h 88"/>
                  <a:gd name="T38" fmla="*/ 83 w 87"/>
                  <a:gd name="T39" fmla="*/ 15 h 88"/>
                  <a:gd name="T40" fmla="*/ 71 w 87"/>
                  <a:gd name="T41" fmla="*/ 17 h 88"/>
                  <a:gd name="T42" fmla="*/ 65 w 87"/>
                  <a:gd name="T43" fmla="*/ 23 h 88"/>
                  <a:gd name="T44" fmla="*/ 56 w 87"/>
                  <a:gd name="T45" fmla="*/ 29 h 88"/>
                  <a:gd name="T46" fmla="*/ 51 w 87"/>
                  <a:gd name="T47" fmla="*/ 30 h 88"/>
                  <a:gd name="T48" fmla="*/ 54 w 87"/>
                  <a:gd name="T49" fmla="*/ 24 h 88"/>
                  <a:gd name="T50" fmla="*/ 53 w 87"/>
                  <a:gd name="T51" fmla="*/ 21 h 88"/>
                  <a:gd name="T52" fmla="*/ 66 w 87"/>
                  <a:gd name="T53" fmla="*/ 43 h 88"/>
                  <a:gd name="T54" fmla="*/ 62 w 87"/>
                  <a:gd name="T55" fmla="*/ 34 h 88"/>
                  <a:gd name="T56" fmla="*/ 28 w 87"/>
                  <a:gd name="T57" fmla="*/ 77 h 88"/>
                  <a:gd name="T58" fmla="*/ 38 w 87"/>
                  <a:gd name="T59" fmla="*/ 74 h 88"/>
                  <a:gd name="T60" fmla="*/ 34 w 87"/>
                  <a:gd name="T61" fmla="*/ 71 h 88"/>
                  <a:gd name="T62" fmla="*/ 7 w 87"/>
                  <a:gd name="T63" fmla="*/ 71 h 88"/>
                  <a:gd name="T64" fmla="*/ 10 w 87"/>
                  <a:gd name="T65" fmla="*/ 57 h 88"/>
                  <a:gd name="T66" fmla="*/ 0 w 87"/>
                  <a:gd name="T67" fmla="*/ 61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7" h="88">
                    <a:moveTo>
                      <a:pt x="9" y="46"/>
                    </a:moveTo>
                    <a:cubicBezTo>
                      <a:pt x="9" y="46"/>
                      <a:pt x="9" y="38"/>
                      <a:pt x="11" y="33"/>
                    </a:cubicBezTo>
                    <a:cubicBezTo>
                      <a:pt x="12" y="27"/>
                      <a:pt x="18" y="24"/>
                      <a:pt x="21" y="26"/>
                    </a:cubicBezTo>
                    <a:cubicBezTo>
                      <a:pt x="23" y="28"/>
                      <a:pt x="28" y="32"/>
                      <a:pt x="29" y="29"/>
                    </a:cubicBezTo>
                    <a:cubicBezTo>
                      <a:pt x="30" y="27"/>
                      <a:pt x="26" y="20"/>
                      <a:pt x="33" y="22"/>
                    </a:cubicBezTo>
                    <a:cubicBezTo>
                      <a:pt x="39" y="23"/>
                      <a:pt x="45" y="28"/>
                      <a:pt x="42" y="31"/>
                    </a:cubicBezTo>
                    <a:cubicBezTo>
                      <a:pt x="38" y="34"/>
                      <a:pt x="32" y="32"/>
                      <a:pt x="32" y="35"/>
                    </a:cubicBezTo>
                    <a:cubicBezTo>
                      <a:pt x="32" y="37"/>
                      <a:pt x="38" y="37"/>
                      <a:pt x="35" y="40"/>
                    </a:cubicBezTo>
                    <a:cubicBezTo>
                      <a:pt x="32" y="43"/>
                      <a:pt x="25" y="42"/>
                      <a:pt x="27" y="46"/>
                    </a:cubicBezTo>
                    <a:cubicBezTo>
                      <a:pt x="28" y="50"/>
                      <a:pt x="32" y="46"/>
                      <a:pt x="38" y="48"/>
                    </a:cubicBezTo>
                    <a:cubicBezTo>
                      <a:pt x="44" y="49"/>
                      <a:pt x="42" y="49"/>
                      <a:pt x="45" y="46"/>
                    </a:cubicBezTo>
                    <a:cubicBezTo>
                      <a:pt x="49" y="43"/>
                      <a:pt x="53" y="51"/>
                      <a:pt x="52" y="54"/>
                    </a:cubicBezTo>
                    <a:cubicBezTo>
                      <a:pt x="51" y="56"/>
                      <a:pt x="55" y="60"/>
                      <a:pt x="52" y="62"/>
                    </a:cubicBezTo>
                    <a:cubicBezTo>
                      <a:pt x="49" y="65"/>
                      <a:pt x="36" y="67"/>
                      <a:pt x="35" y="64"/>
                    </a:cubicBezTo>
                    <a:cubicBezTo>
                      <a:pt x="34" y="60"/>
                      <a:pt x="34" y="59"/>
                      <a:pt x="32" y="58"/>
                    </a:cubicBezTo>
                    <a:cubicBezTo>
                      <a:pt x="29" y="58"/>
                      <a:pt x="24" y="63"/>
                      <a:pt x="20" y="59"/>
                    </a:cubicBezTo>
                    <a:cubicBezTo>
                      <a:pt x="17" y="55"/>
                      <a:pt x="19" y="48"/>
                      <a:pt x="19" y="47"/>
                    </a:cubicBezTo>
                    <a:cubicBezTo>
                      <a:pt x="18" y="45"/>
                      <a:pt x="17" y="45"/>
                      <a:pt x="13" y="49"/>
                    </a:cubicBezTo>
                    <a:cubicBezTo>
                      <a:pt x="9" y="53"/>
                      <a:pt x="9" y="47"/>
                      <a:pt x="9" y="47"/>
                    </a:cubicBezTo>
                    <a:cubicBezTo>
                      <a:pt x="9" y="46"/>
                      <a:pt x="9" y="46"/>
                      <a:pt x="9" y="46"/>
                    </a:cubicBezTo>
                    <a:close/>
                    <a:moveTo>
                      <a:pt x="85" y="3"/>
                    </a:moveTo>
                    <a:cubicBezTo>
                      <a:pt x="84" y="3"/>
                      <a:pt x="81" y="5"/>
                      <a:pt x="82" y="7"/>
                    </a:cubicBezTo>
                    <a:cubicBezTo>
                      <a:pt x="82" y="9"/>
                      <a:pt x="86" y="8"/>
                      <a:pt x="86" y="7"/>
                    </a:cubicBezTo>
                    <a:cubicBezTo>
                      <a:pt x="87" y="6"/>
                      <a:pt x="85" y="3"/>
                      <a:pt x="85" y="3"/>
                    </a:cubicBezTo>
                    <a:close/>
                    <a:moveTo>
                      <a:pt x="49" y="0"/>
                    </a:moveTo>
                    <a:cubicBezTo>
                      <a:pt x="47" y="3"/>
                      <a:pt x="47" y="3"/>
                      <a:pt x="48" y="5"/>
                    </a:cubicBezTo>
                    <a:cubicBezTo>
                      <a:pt x="49" y="6"/>
                      <a:pt x="50" y="4"/>
                      <a:pt x="50" y="3"/>
                    </a:cubicBezTo>
                    <a:cubicBezTo>
                      <a:pt x="51" y="1"/>
                      <a:pt x="49" y="0"/>
                      <a:pt x="49" y="0"/>
                    </a:cubicBezTo>
                    <a:close/>
                    <a:moveTo>
                      <a:pt x="39" y="12"/>
                    </a:moveTo>
                    <a:cubicBezTo>
                      <a:pt x="39" y="12"/>
                      <a:pt x="39" y="8"/>
                      <a:pt x="39" y="6"/>
                    </a:cubicBezTo>
                    <a:cubicBezTo>
                      <a:pt x="38" y="4"/>
                      <a:pt x="39" y="4"/>
                      <a:pt x="40" y="4"/>
                    </a:cubicBezTo>
                    <a:cubicBezTo>
                      <a:pt x="41" y="4"/>
                      <a:pt x="43" y="7"/>
                      <a:pt x="45" y="8"/>
                    </a:cubicBezTo>
                    <a:cubicBezTo>
                      <a:pt x="47" y="9"/>
                      <a:pt x="47" y="11"/>
                      <a:pt x="48" y="12"/>
                    </a:cubicBezTo>
                    <a:cubicBezTo>
                      <a:pt x="49" y="13"/>
                      <a:pt x="48" y="16"/>
                      <a:pt x="47" y="16"/>
                    </a:cubicBezTo>
                    <a:cubicBezTo>
                      <a:pt x="46" y="16"/>
                      <a:pt x="45" y="14"/>
                      <a:pt x="44" y="12"/>
                    </a:cubicBezTo>
                    <a:cubicBezTo>
                      <a:pt x="42" y="10"/>
                      <a:pt x="39" y="12"/>
                      <a:pt x="39" y="12"/>
                    </a:cubicBezTo>
                    <a:close/>
                    <a:moveTo>
                      <a:pt x="65" y="23"/>
                    </a:moveTo>
                    <a:cubicBezTo>
                      <a:pt x="65" y="23"/>
                      <a:pt x="66" y="24"/>
                      <a:pt x="71" y="22"/>
                    </a:cubicBezTo>
                    <a:cubicBezTo>
                      <a:pt x="75" y="21"/>
                      <a:pt x="76" y="20"/>
                      <a:pt x="78" y="19"/>
                    </a:cubicBezTo>
                    <a:cubicBezTo>
                      <a:pt x="80" y="17"/>
                      <a:pt x="83" y="15"/>
                      <a:pt x="83" y="15"/>
                    </a:cubicBezTo>
                    <a:cubicBezTo>
                      <a:pt x="83" y="15"/>
                      <a:pt x="77" y="16"/>
                      <a:pt x="75" y="17"/>
                    </a:cubicBezTo>
                    <a:cubicBezTo>
                      <a:pt x="73" y="17"/>
                      <a:pt x="72" y="17"/>
                      <a:pt x="71" y="17"/>
                    </a:cubicBezTo>
                    <a:cubicBezTo>
                      <a:pt x="70" y="17"/>
                      <a:pt x="68" y="18"/>
                      <a:pt x="67" y="18"/>
                    </a:cubicBezTo>
                    <a:cubicBezTo>
                      <a:pt x="67" y="19"/>
                      <a:pt x="65" y="23"/>
                      <a:pt x="65" y="23"/>
                    </a:cubicBezTo>
                    <a:close/>
                    <a:moveTo>
                      <a:pt x="51" y="30"/>
                    </a:moveTo>
                    <a:cubicBezTo>
                      <a:pt x="52" y="34"/>
                      <a:pt x="56" y="35"/>
                      <a:pt x="56" y="29"/>
                    </a:cubicBezTo>
                    <a:cubicBezTo>
                      <a:pt x="56" y="28"/>
                      <a:pt x="55" y="27"/>
                      <a:pt x="53" y="27"/>
                    </a:cubicBezTo>
                    <a:cubicBezTo>
                      <a:pt x="51" y="27"/>
                      <a:pt x="51" y="29"/>
                      <a:pt x="51" y="30"/>
                    </a:cubicBezTo>
                    <a:close/>
                    <a:moveTo>
                      <a:pt x="53" y="21"/>
                    </a:moveTo>
                    <a:cubicBezTo>
                      <a:pt x="52" y="22"/>
                      <a:pt x="51" y="23"/>
                      <a:pt x="54" y="24"/>
                    </a:cubicBezTo>
                    <a:cubicBezTo>
                      <a:pt x="55" y="25"/>
                      <a:pt x="56" y="24"/>
                      <a:pt x="57" y="23"/>
                    </a:cubicBezTo>
                    <a:cubicBezTo>
                      <a:pt x="58" y="20"/>
                      <a:pt x="55" y="20"/>
                      <a:pt x="53" y="21"/>
                    </a:cubicBezTo>
                    <a:close/>
                    <a:moveTo>
                      <a:pt x="62" y="34"/>
                    </a:moveTo>
                    <a:cubicBezTo>
                      <a:pt x="62" y="34"/>
                      <a:pt x="61" y="42"/>
                      <a:pt x="66" y="43"/>
                    </a:cubicBezTo>
                    <a:cubicBezTo>
                      <a:pt x="71" y="45"/>
                      <a:pt x="70" y="42"/>
                      <a:pt x="69" y="40"/>
                    </a:cubicBezTo>
                    <a:cubicBezTo>
                      <a:pt x="69" y="39"/>
                      <a:pt x="62" y="34"/>
                      <a:pt x="62" y="34"/>
                    </a:cubicBezTo>
                    <a:close/>
                    <a:moveTo>
                      <a:pt x="34" y="71"/>
                    </a:moveTo>
                    <a:cubicBezTo>
                      <a:pt x="31" y="71"/>
                      <a:pt x="28" y="73"/>
                      <a:pt x="28" y="77"/>
                    </a:cubicBezTo>
                    <a:cubicBezTo>
                      <a:pt x="29" y="81"/>
                      <a:pt x="31" y="88"/>
                      <a:pt x="31" y="88"/>
                    </a:cubicBezTo>
                    <a:cubicBezTo>
                      <a:pt x="31" y="88"/>
                      <a:pt x="37" y="75"/>
                      <a:pt x="38" y="74"/>
                    </a:cubicBezTo>
                    <a:cubicBezTo>
                      <a:pt x="39" y="74"/>
                      <a:pt x="39" y="70"/>
                      <a:pt x="39" y="70"/>
                    </a:cubicBezTo>
                    <a:cubicBezTo>
                      <a:pt x="34" y="71"/>
                      <a:pt x="34" y="71"/>
                      <a:pt x="34" y="71"/>
                    </a:cubicBezTo>
                    <a:close/>
                    <a:moveTo>
                      <a:pt x="0" y="61"/>
                    </a:moveTo>
                    <a:cubicBezTo>
                      <a:pt x="0" y="61"/>
                      <a:pt x="8" y="65"/>
                      <a:pt x="7" y="71"/>
                    </a:cubicBezTo>
                    <a:cubicBezTo>
                      <a:pt x="6" y="77"/>
                      <a:pt x="13" y="79"/>
                      <a:pt x="15" y="73"/>
                    </a:cubicBezTo>
                    <a:cubicBezTo>
                      <a:pt x="16" y="67"/>
                      <a:pt x="14" y="58"/>
                      <a:pt x="10" y="57"/>
                    </a:cubicBezTo>
                    <a:cubicBezTo>
                      <a:pt x="6" y="55"/>
                      <a:pt x="2" y="56"/>
                      <a:pt x="2" y="56"/>
                    </a:cubicBezTo>
                    <a:lnTo>
                      <a:pt x="0" y="6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" name="Freeform 136"/>
              <p:cNvSpPr>
                <a:spLocks noEditPoints="1"/>
              </p:cNvSpPr>
              <p:nvPr/>
            </p:nvSpPr>
            <p:spPr bwMode="auto">
              <a:xfrm>
                <a:off x="4556" y="280"/>
                <a:ext cx="134" cy="134"/>
              </a:xfrm>
              <a:custGeom>
                <a:avLst/>
                <a:gdLst>
                  <a:gd name="T0" fmla="*/ 21 w 46"/>
                  <a:gd name="T1" fmla="*/ 6 h 46"/>
                  <a:gd name="T2" fmla="*/ 20 w 46"/>
                  <a:gd name="T3" fmla="*/ 9 h 46"/>
                  <a:gd name="T4" fmla="*/ 13 w 46"/>
                  <a:gd name="T5" fmla="*/ 4 h 46"/>
                  <a:gd name="T6" fmla="*/ 2 w 46"/>
                  <a:gd name="T7" fmla="*/ 12 h 46"/>
                  <a:gd name="T8" fmla="*/ 0 w 46"/>
                  <a:gd name="T9" fmla="*/ 26 h 46"/>
                  <a:gd name="T10" fmla="*/ 5 w 46"/>
                  <a:gd name="T11" fmla="*/ 28 h 46"/>
                  <a:gd name="T12" fmla="*/ 10 w 46"/>
                  <a:gd name="T13" fmla="*/ 26 h 46"/>
                  <a:gd name="T14" fmla="*/ 12 w 46"/>
                  <a:gd name="T15" fmla="*/ 38 h 46"/>
                  <a:gd name="T16" fmla="*/ 24 w 46"/>
                  <a:gd name="T17" fmla="*/ 38 h 46"/>
                  <a:gd name="T18" fmla="*/ 27 w 46"/>
                  <a:gd name="T19" fmla="*/ 43 h 46"/>
                  <a:gd name="T20" fmla="*/ 44 w 46"/>
                  <a:gd name="T21" fmla="*/ 41 h 46"/>
                  <a:gd name="T22" fmla="*/ 44 w 46"/>
                  <a:gd name="T23" fmla="*/ 33 h 46"/>
                  <a:gd name="T24" fmla="*/ 37 w 46"/>
                  <a:gd name="T25" fmla="*/ 25 h 46"/>
                  <a:gd name="T26" fmla="*/ 32 w 46"/>
                  <a:gd name="T27" fmla="*/ 27 h 46"/>
                  <a:gd name="T28" fmla="*/ 24 w 46"/>
                  <a:gd name="T29" fmla="*/ 27 h 46"/>
                  <a:gd name="T30" fmla="*/ 19 w 46"/>
                  <a:gd name="T31" fmla="*/ 23 h 46"/>
                  <a:gd name="T32" fmla="*/ 27 w 46"/>
                  <a:gd name="T33" fmla="*/ 20 h 46"/>
                  <a:gd name="T34" fmla="*/ 27 w 46"/>
                  <a:gd name="T35" fmla="*/ 16 h 46"/>
                  <a:gd name="T36" fmla="*/ 28 w 46"/>
                  <a:gd name="T37" fmla="*/ 12 h 46"/>
                  <a:gd name="T38" fmla="*/ 35 w 46"/>
                  <a:gd name="T39" fmla="*/ 7 h 46"/>
                  <a:gd name="T40" fmla="*/ 21 w 46"/>
                  <a:gd name="T41" fmla="*/ 1 h 46"/>
                  <a:gd name="T42" fmla="*/ 21 w 46"/>
                  <a:gd name="T43" fmla="*/ 9 h 46"/>
                  <a:gd name="T44" fmla="*/ 22 w 46"/>
                  <a:gd name="T45" fmla="*/ 1 h 46"/>
                  <a:gd name="T46" fmla="*/ 34 w 46"/>
                  <a:gd name="T47" fmla="*/ 7 h 46"/>
                  <a:gd name="T48" fmla="*/ 28 w 46"/>
                  <a:gd name="T49" fmla="*/ 12 h 46"/>
                  <a:gd name="T50" fmla="*/ 26 w 46"/>
                  <a:gd name="T51" fmla="*/ 16 h 46"/>
                  <a:gd name="T52" fmla="*/ 27 w 46"/>
                  <a:gd name="T53" fmla="*/ 19 h 46"/>
                  <a:gd name="T54" fmla="*/ 18 w 46"/>
                  <a:gd name="T55" fmla="*/ 23 h 46"/>
                  <a:gd name="T56" fmla="*/ 24 w 46"/>
                  <a:gd name="T57" fmla="*/ 27 h 46"/>
                  <a:gd name="T58" fmla="*/ 32 w 46"/>
                  <a:gd name="T59" fmla="*/ 28 h 46"/>
                  <a:gd name="T60" fmla="*/ 37 w 46"/>
                  <a:gd name="T61" fmla="*/ 25 h 46"/>
                  <a:gd name="T62" fmla="*/ 44 w 46"/>
                  <a:gd name="T63" fmla="*/ 33 h 46"/>
                  <a:gd name="T64" fmla="*/ 44 w 46"/>
                  <a:gd name="T65" fmla="*/ 41 h 46"/>
                  <a:gd name="T66" fmla="*/ 28 w 46"/>
                  <a:gd name="T67" fmla="*/ 43 h 46"/>
                  <a:gd name="T68" fmla="*/ 24 w 46"/>
                  <a:gd name="T69" fmla="*/ 37 h 46"/>
                  <a:gd name="T70" fmla="*/ 12 w 46"/>
                  <a:gd name="T71" fmla="*/ 38 h 46"/>
                  <a:gd name="T72" fmla="*/ 11 w 46"/>
                  <a:gd name="T73" fmla="*/ 26 h 46"/>
                  <a:gd name="T74" fmla="*/ 5 w 46"/>
                  <a:gd name="T75" fmla="*/ 28 h 46"/>
                  <a:gd name="T76" fmla="*/ 1 w 46"/>
                  <a:gd name="T77" fmla="*/ 26 h 46"/>
                  <a:gd name="T78" fmla="*/ 1 w 46"/>
                  <a:gd name="T79" fmla="*/ 25 h 46"/>
                  <a:gd name="T80" fmla="*/ 9 w 46"/>
                  <a:gd name="T81" fmla="*/ 5 h 46"/>
                  <a:gd name="T82" fmla="*/ 13 w 46"/>
                  <a:gd name="T83" fmla="*/ 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6" h="46">
                    <a:moveTo>
                      <a:pt x="21" y="1"/>
                    </a:moveTo>
                    <a:cubicBezTo>
                      <a:pt x="20" y="2"/>
                      <a:pt x="20" y="4"/>
                      <a:pt x="21" y="6"/>
                    </a:cubicBezTo>
                    <a:cubicBezTo>
                      <a:pt x="21" y="7"/>
                      <a:pt x="21" y="8"/>
                      <a:pt x="21" y="8"/>
                    </a:cubicBezTo>
                    <a:cubicBezTo>
                      <a:pt x="21" y="9"/>
                      <a:pt x="20" y="9"/>
                      <a:pt x="20" y="9"/>
                    </a:cubicBezTo>
                    <a:cubicBezTo>
                      <a:pt x="19" y="9"/>
                      <a:pt x="16" y="7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0" y="4"/>
                      <a:pt x="9" y="4"/>
                    </a:cubicBezTo>
                    <a:cubicBezTo>
                      <a:pt x="6" y="5"/>
                      <a:pt x="4" y="8"/>
                      <a:pt x="2" y="12"/>
                    </a:cubicBezTo>
                    <a:cubicBezTo>
                      <a:pt x="1" y="17"/>
                      <a:pt x="0" y="25"/>
                      <a:pt x="0" y="25"/>
                    </a:cubicBezTo>
                    <a:cubicBezTo>
                      <a:pt x="0" y="25"/>
                      <a:pt x="0" y="26"/>
                      <a:pt x="0" y="26"/>
                    </a:cubicBezTo>
                    <a:cubicBezTo>
                      <a:pt x="0" y="26"/>
                      <a:pt x="1" y="29"/>
                      <a:pt x="2" y="30"/>
                    </a:cubicBezTo>
                    <a:cubicBezTo>
                      <a:pt x="3" y="30"/>
                      <a:pt x="4" y="29"/>
                      <a:pt x="5" y="28"/>
                    </a:cubicBezTo>
                    <a:cubicBezTo>
                      <a:pt x="8" y="25"/>
                      <a:pt x="9" y="25"/>
                      <a:pt x="10" y="25"/>
                    </a:cubicBezTo>
                    <a:cubicBezTo>
                      <a:pt x="10" y="25"/>
                      <a:pt x="10" y="25"/>
                      <a:pt x="10" y="26"/>
                    </a:cubicBezTo>
                    <a:cubicBezTo>
                      <a:pt x="10" y="26"/>
                      <a:pt x="10" y="27"/>
                      <a:pt x="10" y="28"/>
                    </a:cubicBezTo>
                    <a:cubicBezTo>
                      <a:pt x="10" y="31"/>
                      <a:pt x="9" y="35"/>
                      <a:pt x="12" y="38"/>
                    </a:cubicBezTo>
                    <a:cubicBezTo>
                      <a:pt x="14" y="41"/>
                      <a:pt x="18" y="40"/>
                      <a:pt x="20" y="39"/>
                    </a:cubicBezTo>
                    <a:cubicBezTo>
                      <a:pt x="21" y="38"/>
                      <a:pt x="23" y="37"/>
                      <a:pt x="24" y="38"/>
                    </a:cubicBezTo>
                    <a:cubicBezTo>
                      <a:pt x="26" y="38"/>
                      <a:pt x="26" y="39"/>
                      <a:pt x="27" y="42"/>
                    </a:cubicBezTo>
                    <a:cubicBezTo>
                      <a:pt x="27" y="43"/>
                      <a:pt x="27" y="43"/>
                      <a:pt x="27" y="43"/>
                    </a:cubicBezTo>
                    <a:cubicBezTo>
                      <a:pt x="27" y="44"/>
                      <a:pt x="28" y="44"/>
                      <a:pt x="29" y="44"/>
                    </a:cubicBezTo>
                    <a:cubicBezTo>
                      <a:pt x="32" y="46"/>
                      <a:pt x="41" y="43"/>
                      <a:pt x="44" y="41"/>
                    </a:cubicBezTo>
                    <a:cubicBezTo>
                      <a:pt x="46" y="40"/>
                      <a:pt x="46" y="38"/>
                      <a:pt x="45" y="36"/>
                    </a:cubicBezTo>
                    <a:cubicBezTo>
                      <a:pt x="45" y="35"/>
                      <a:pt x="44" y="34"/>
                      <a:pt x="44" y="33"/>
                    </a:cubicBezTo>
                    <a:cubicBezTo>
                      <a:pt x="45" y="31"/>
                      <a:pt x="43" y="26"/>
                      <a:pt x="40" y="24"/>
                    </a:cubicBezTo>
                    <a:cubicBezTo>
                      <a:pt x="39" y="24"/>
                      <a:pt x="38" y="24"/>
                      <a:pt x="37" y="25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4" y="28"/>
                      <a:pt x="34" y="28"/>
                      <a:pt x="32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8" y="26"/>
                      <a:pt x="25" y="26"/>
                      <a:pt x="24" y="27"/>
                    </a:cubicBezTo>
                    <a:cubicBezTo>
                      <a:pt x="21" y="27"/>
                      <a:pt x="20" y="27"/>
                      <a:pt x="19" y="25"/>
                    </a:cubicBezTo>
                    <a:cubicBezTo>
                      <a:pt x="19" y="24"/>
                      <a:pt x="19" y="24"/>
                      <a:pt x="19" y="23"/>
                    </a:cubicBezTo>
                    <a:cubicBezTo>
                      <a:pt x="19" y="22"/>
                      <a:pt x="21" y="22"/>
                      <a:pt x="22" y="22"/>
                    </a:cubicBezTo>
                    <a:cubicBezTo>
                      <a:pt x="24" y="21"/>
                      <a:pt x="26" y="21"/>
                      <a:pt x="27" y="20"/>
                    </a:cubicBezTo>
                    <a:cubicBezTo>
                      <a:pt x="28" y="19"/>
                      <a:pt x="28" y="18"/>
                      <a:pt x="28" y="18"/>
                    </a:cubicBezTo>
                    <a:cubicBezTo>
                      <a:pt x="28" y="17"/>
                      <a:pt x="27" y="16"/>
                      <a:pt x="27" y="16"/>
                    </a:cubicBezTo>
                    <a:cubicBezTo>
                      <a:pt x="26" y="15"/>
                      <a:pt x="25" y="15"/>
                      <a:pt x="25" y="14"/>
                    </a:cubicBezTo>
                    <a:cubicBezTo>
                      <a:pt x="25" y="13"/>
                      <a:pt x="26" y="13"/>
                      <a:pt x="28" y="12"/>
                    </a:cubicBezTo>
                    <a:cubicBezTo>
                      <a:pt x="30" y="12"/>
                      <a:pt x="32" y="12"/>
                      <a:pt x="34" y="10"/>
                    </a:cubicBezTo>
                    <a:cubicBezTo>
                      <a:pt x="35" y="9"/>
                      <a:pt x="35" y="8"/>
                      <a:pt x="35" y="7"/>
                    </a:cubicBezTo>
                    <a:cubicBezTo>
                      <a:pt x="34" y="4"/>
                      <a:pt x="29" y="1"/>
                      <a:pt x="25" y="0"/>
                    </a:cubicBezTo>
                    <a:cubicBezTo>
                      <a:pt x="23" y="0"/>
                      <a:pt x="22" y="0"/>
                      <a:pt x="21" y="1"/>
                    </a:cubicBezTo>
                    <a:close/>
                    <a:moveTo>
                      <a:pt x="21" y="9"/>
                    </a:moveTo>
                    <a:cubicBezTo>
                      <a:pt x="21" y="9"/>
                      <a:pt x="21" y="9"/>
                      <a:pt x="21" y="9"/>
                    </a:cubicBezTo>
                    <a:cubicBezTo>
                      <a:pt x="21" y="8"/>
                      <a:pt x="21" y="7"/>
                      <a:pt x="21" y="6"/>
                    </a:cubicBezTo>
                    <a:cubicBezTo>
                      <a:pt x="21" y="4"/>
                      <a:pt x="21" y="2"/>
                      <a:pt x="22" y="1"/>
                    </a:cubicBezTo>
                    <a:cubicBezTo>
                      <a:pt x="22" y="1"/>
                      <a:pt x="23" y="1"/>
                      <a:pt x="25" y="1"/>
                    </a:cubicBezTo>
                    <a:cubicBezTo>
                      <a:pt x="30" y="2"/>
                      <a:pt x="34" y="5"/>
                      <a:pt x="34" y="7"/>
                    </a:cubicBezTo>
                    <a:cubicBezTo>
                      <a:pt x="35" y="8"/>
                      <a:pt x="34" y="9"/>
                      <a:pt x="34" y="10"/>
                    </a:cubicBezTo>
                    <a:cubicBezTo>
                      <a:pt x="32" y="11"/>
                      <a:pt x="30" y="12"/>
                      <a:pt x="28" y="12"/>
                    </a:cubicBezTo>
                    <a:cubicBezTo>
                      <a:pt x="26" y="12"/>
                      <a:pt x="24" y="12"/>
                      <a:pt x="24" y="14"/>
                    </a:cubicBezTo>
                    <a:cubicBezTo>
                      <a:pt x="24" y="15"/>
                      <a:pt x="25" y="16"/>
                      <a:pt x="26" y="16"/>
                    </a:cubicBezTo>
                    <a:cubicBezTo>
                      <a:pt x="27" y="17"/>
                      <a:pt x="28" y="17"/>
                      <a:pt x="28" y="18"/>
                    </a:cubicBezTo>
                    <a:cubicBezTo>
                      <a:pt x="28" y="18"/>
                      <a:pt x="28" y="19"/>
                      <a:pt x="27" y="19"/>
                    </a:cubicBezTo>
                    <a:cubicBezTo>
                      <a:pt x="26" y="20"/>
                      <a:pt x="24" y="21"/>
                      <a:pt x="22" y="21"/>
                    </a:cubicBezTo>
                    <a:cubicBezTo>
                      <a:pt x="20" y="22"/>
                      <a:pt x="19" y="22"/>
                      <a:pt x="18" y="23"/>
                    </a:cubicBezTo>
                    <a:cubicBezTo>
                      <a:pt x="18" y="24"/>
                      <a:pt x="18" y="24"/>
                      <a:pt x="18" y="25"/>
                    </a:cubicBezTo>
                    <a:cubicBezTo>
                      <a:pt x="19" y="28"/>
                      <a:pt x="21" y="28"/>
                      <a:pt x="24" y="27"/>
                    </a:cubicBezTo>
                    <a:cubicBezTo>
                      <a:pt x="26" y="27"/>
                      <a:pt x="28" y="27"/>
                      <a:pt x="30" y="27"/>
                    </a:cubicBezTo>
                    <a:cubicBezTo>
                      <a:pt x="30" y="27"/>
                      <a:pt x="32" y="28"/>
                      <a:pt x="32" y="28"/>
                    </a:cubicBezTo>
                    <a:cubicBezTo>
                      <a:pt x="34" y="28"/>
                      <a:pt x="35" y="28"/>
                      <a:pt x="36" y="27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38" y="24"/>
                      <a:pt x="39" y="24"/>
                      <a:pt x="40" y="25"/>
                    </a:cubicBezTo>
                    <a:cubicBezTo>
                      <a:pt x="42" y="26"/>
                      <a:pt x="44" y="31"/>
                      <a:pt x="44" y="33"/>
                    </a:cubicBezTo>
                    <a:cubicBezTo>
                      <a:pt x="43" y="34"/>
                      <a:pt x="44" y="35"/>
                      <a:pt x="44" y="36"/>
                    </a:cubicBezTo>
                    <a:cubicBezTo>
                      <a:pt x="45" y="38"/>
                      <a:pt x="46" y="39"/>
                      <a:pt x="44" y="41"/>
                    </a:cubicBezTo>
                    <a:cubicBezTo>
                      <a:pt x="41" y="43"/>
                      <a:pt x="32" y="45"/>
                      <a:pt x="29" y="44"/>
                    </a:cubicBezTo>
                    <a:cubicBezTo>
                      <a:pt x="28" y="44"/>
                      <a:pt x="28" y="43"/>
                      <a:pt x="28" y="43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7" y="39"/>
                      <a:pt x="26" y="37"/>
                      <a:pt x="24" y="37"/>
                    </a:cubicBezTo>
                    <a:cubicBezTo>
                      <a:pt x="23" y="37"/>
                      <a:pt x="21" y="37"/>
                      <a:pt x="20" y="38"/>
                    </a:cubicBezTo>
                    <a:cubicBezTo>
                      <a:pt x="17" y="39"/>
                      <a:pt x="15" y="40"/>
                      <a:pt x="12" y="38"/>
                    </a:cubicBezTo>
                    <a:cubicBezTo>
                      <a:pt x="10" y="35"/>
                      <a:pt x="10" y="31"/>
                      <a:pt x="11" y="28"/>
                    </a:cubicBezTo>
                    <a:cubicBezTo>
                      <a:pt x="11" y="27"/>
                      <a:pt x="11" y="26"/>
                      <a:pt x="11" y="26"/>
                    </a:cubicBezTo>
                    <a:cubicBezTo>
                      <a:pt x="11" y="25"/>
                      <a:pt x="11" y="25"/>
                      <a:pt x="10" y="25"/>
                    </a:cubicBezTo>
                    <a:cubicBezTo>
                      <a:pt x="9" y="24"/>
                      <a:pt x="8" y="25"/>
                      <a:pt x="5" y="28"/>
                    </a:cubicBezTo>
                    <a:cubicBezTo>
                      <a:pt x="4" y="28"/>
                      <a:pt x="3" y="29"/>
                      <a:pt x="2" y="29"/>
                    </a:cubicBezTo>
                    <a:cubicBezTo>
                      <a:pt x="1" y="29"/>
                      <a:pt x="1" y="27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5"/>
                      <a:pt x="1" y="25"/>
                    </a:cubicBezTo>
                    <a:cubicBezTo>
                      <a:pt x="1" y="25"/>
                      <a:pt x="1" y="17"/>
                      <a:pt x="3" y="12"/>
                    </a:cubicBezTo>
                    <a:cubicBezTo>
                      <a:pt x="4" y="8"/>
                      <a:pt x="6" y="6"/>
                      <a:pt x="9" y="5"/>
                    </a:cubicBezTo>
                    <a:cubicBezTo>
                      <a:pt x="10" y="4"/>
                      <a:pt x="11" y="4"/>
                      <a:pt x="12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7" y="8"/>
                      <a:pt x="19" y="10"/>
                      <a:pt x="2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" name="Freeform 137"/>
              <p:cNvSpPr>
                <a:spLocks noEditPoints="1"/>
              </p:cNvSpPr>
              <p:nvPr/>
            </p:nvSpPr>
            <p:spPr bwMode="auto">
              <a:xfrm>
                <a:off x="4769" y="225"/>
                <a:ext cx="17" cy="17"/>
              </a:xfrm>
              <a:custGeom>
                <a:avLst/>
                <a:gdLst>
                  <a:gd name="T0" fmla="*/ 4 w 6"/>
                  <a:gd name="T1" fmla="*/ 0 h 6"/>
                  <a:gd name="T2" fmla="*/ 0 w 6"/>
                  <a:gd name="T3" fmla="*/ 5 h 6"/>
                  <a:gd name="T4" fmla="*/ 3 w 6"/>
                  <a:gd name="T5" fmla="*/ 6 h 6"/>
                  <a:gd name="T6" fmla="*/ 5 w 6"/>
                  <a:gd name="T7" fmla="*/ 5 h 6"/>
                  <a:gd name="T8" fmla="*/ 4 w 6"/>
                  <a:gd name="T9" fmla="*/ 0 h 6"/>
                  <a:gd name="T10" fmla="*/ 4 w 6"/>
                  <a:gd name="T11" fmla="*/ 0 h 6"/>
                  <a:gd name="T12" fmla="*/ 4 w 6"/>
                  <a:gd name="T13" fmla="*/ 0 h 6"/>
                  <a:gd name="T14" fmla="*/ 1 w 6"/>
                  <a:gd name="T15" fmla="*/ 5 h 6"/>
                  <a:gd name="T16" fmla="*/ 1 w 6"/>
                  <a:gd name="T17" fmla="*/ 5 h 6"/>
                  <a:gd name="T18" fmla="*/ 4 w 6"/>
                  <a:gd name="T19" fmla="*/ 1 h 6"/>
                  <a:gd name="T20" fmla="*/ 5 w 6"/>
                  <a:gd name="T21" fmla="*/ 5 h 6"/>
                  <a:gd name="T22" fmla="*/ 5 w 6"/>
                  <a:gd name="T23" fmla="*/ 5 h 6"/>
                  <a:gd name="T24" fmla="*/ 3 w 6"/>
                  <a:gd name="T25" fmla="*/ 6 h 6"/>
                  <a:gd name="T26" fmla="*/ 1 w 6"/>
                  <a:gd name="T2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cubicBezTo>
                      <a:pt x="3" y="1"/>
                      <a:pt x="0" y="3"/>
                      <a:pt x="0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6" y="4"/>
                      <a:pt x="4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  <a:moveTo>
                      <a:pt x="1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3" y="2"/>
                      <a:pt x="4" y="1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6"/>
                      <a:pt x="3" y="6"/>
                    </a:cubicBezTo>
                    <a:cubicBezTo>
                      <a:pt x="2" y="6"/>
                      <a:pt x="1" y="6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" name="Freeform 138"/>
              <p:cNvSpPr>
                <a:spLocks noEditPoints="1"/>
              </p:cNvSpPr>
              <p:nvPr/>
            </p:nvSpPr>
            <p:spPr bwMode="auto">
              <a:xfrm>
                <a:off x="4670" y="219"/>
                <a:ext cx="11" cy="17"/>
              </a:xfrm>
              <a:custGeom>
                <a:avLst/>
                <a:gdLst>
                  <a:gd name="T0" fmla="*/ 1 w 4"/>
                  <a:gd name="T1" fmla="*/ 0 h 6"/>
                  <a:gd name="T2" fmla="*/ 1 w 4"/>
                  <a:gd name="T3" fmla="*/ 5 h 6"/>
                  <a:gd name="T4" fmla="*/ 2 w 4"/>
                  <a:gd name="T5" fmla="*/ 6 h 6"/>
                  <a:gd name="T6" fmla="*/ 4 w 4"/>
                  <a:gd name="T7" fmla="*/ 3 h 6"/>
                  <a:gd name="T8" fmla="*/ 2 w 4"/>
                  <a:gd name="T9" fmla="*/ 0 h 6"/>
                  <a:gd name="T10" fmla="*/ 1 w 4"/>
                  <a:gd name="T11" fmla="*/ 0 h 6"/>
                  <a:gd name="T12" fmla="*/ 1 w 4"/>
                  <a:gd name="T13" fmla="*/ 5 h 6"/>
                  <a:gd name="T14" fmla="*/ 1 w 4"/>
                  <a:gd name="T15" fmla="*/ 3 h 6"/>
                  <a:gd name="T16" fmla="*/ 2 w 4"/>
                  <a:gd name="T17" fmla="*/ 1 h 6"/>
                  <a:gd name="T18" fmla="*/ 3 w 4"/>
                  <a:gd name="T19" fmla="*/ 2 h 6"/>
                  <a:gd name="T20" fmla="*/ 3 w 4"/>
                  <a:gd name="T21" fmla="*/ 3 h 6"/>
                  <a:gd name="T22" fmla="*/ 2 w 4"/>
                  <a:gd name="T23" fmla="*/ 5 h 6"/>
                  <a:gd name="T24" fmla="*/ 1 w 4"/>
                  <a:gd name="T2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6">
                    <a:moveTo>
                      <a:pt x="1" y="0"/>
                    </a:moveTo>
                    <a:cubicBezTo>
                      <a:pt x="0" y="3"/>
                      <a:pt x="0" y="3"/>
                      <a:pt x="1" y="5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3" y="5"/>
                      <a:pt x="4" y="4"/>
                      <a:pt x="4" y="3"/>
                    </a:cubicBezTo>
                    <a:cubicBezTo>
                      <a:pt x="4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  <a:moveTo>
                      <a:pt x="1" y="5"/>
                    </a:move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1" y="5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" name="Freeform 139"/>
              <p:cNvSpPr>
                <a:spLocks noEditPoints="1"/>
              </p:cNvSpPr>
              <p:nvPr/>
            </p:nvSpPr>
            <p:spPr bwMode="auto">
              <a:xfrm>
                <a:off x="4643" y="228"/>
                <a:ext cx="32" cy="37"/>
              </a:xfrm>
              <a:custGeom>
                <a:avLst/>
                <a:gdLst>
                  <a:gd name="T0" fmla="*/ 1 w 11"/>
                  <a:gd name="T1" fmla="*/ 1 h 13"/>
                  <a:gd name="T2" fmla="*/ 0 w 11"/>
                  <a:gd name="T3" fmla="*/ 3 h 13"/>
                  <a:gd name="T4" fmla="*/ 1 w 11"/>
                  <a:gd name="T5" fmla="*/ 9 h 13"/>
                  <a:gd name="T6" fmla="*/ 1 w 11"/>
                  <a:gd name="T7" fmla="*/ 9 h 13"/>
                  <a:gd name="T8" fmla="*/ 2 w 11"/>
                  <a:gd name="T9" fmla="*/ 9 h 13"/>
                  <a:gd name="T10" fmla="*/ 4 w 11"/>
                  <a:gd name="T11" fmla="*/ 8 h 13"/>
                  <a:gd name="T12" fmla="*/ 5 w 11"/>
                  <a:gd name="T13" fmla="*/ 9 h 13"/>
                  <a:gd name="T14" fmla="*/ 7 w 11"/>
                  <a:gd name="T15" fmla="*/ 11 h 13"/>
                  <a:gd name="T16" fmla="*/ 9 w 11"/>
                  <a:gd name="T17" fmla="*/ 13 h 13"/>
                  <a:gd name="T18" fmla="*/ 10 w 11"/>
                  <a:gd name="T19" fmla="*/ 13 h 13"/>
                  <a:gd name="T20" fmla="*/ 10 w 11"/>
                  <a:gd name="T21" fmla="*/ 9 h 13"/>
                  <a:gd name="T22" fmla="*/ 10 w 11"/>
                  <a:gd name="T23" fmla="*/ 8 h 13"/>
                  <a:gd name="T24" fmla="*/ 7 w 11"/>
                  <a:gd name="T25" fmla="*/ 5 h 13"/>
                  <a:gd name="T26" fmla="*/ 4 w 11"/>
                  <a:gd name="T27" fmla="*/ 2 h 13"/>
                  <a:gd name="T28" fmla="*/ 2 w 11"/>
                  <a:gd name="T29" fmla="*/ 1 h 13"/>
                  <a:gd name="T30" fmla="*/ 1 w 11"/>
                  <a:gd name="T31" fmla="*/ 1 h 13"/>
                  <a:gd name="T32" fmla="*/ 1 w 11"/>
                  <a:gd name="T33" fmla="*/ 3 h 13"/>
                  <a:gd name="T34" fmla="*/ 1 w 11"/>
                  <a:gd name="T35" fmla="*/ 2 h 13"/>
                  <a:gd name="T36" fmla="*/ 1 w 11"/>
                  <a:gd name="T37" fmla="*/ 1 h 13"/>
                  <a:gd name="T38" fmla="*/ 2 w 11"/>
                  <a:gd name="T39" fmla="*/ 1 h 13"/>
                  <a:gd name="T40" fmla="*/ 4 w 11"/>
                  <a:gd name="T41" fmla="*/ 3 h 13"/>
                  <a:gd name="T42" fmla="*/ 7 w 11"/>
                  <a:gd name="T43" fmla="*/ 5 h 13"/>
                  <a:gd name="T44" fmla="*/ 9 w 11"/>
                  <a:gd name="T45" fmla="*/ 8 h 13"/>
                  <a:gd name="T46" fmla="*/ 10 w 11"/>
                  <a:gd name="T47" fmla="*/ 9 h 13"/>
                  <a:gd name="T48" fmla="*/ 10 w 11"/>
                  <a:gd name="T49" fmla="*/ 12 h 13"/>
                  <a:gd name="T50" fmla="*/ 9 w 11"/>
                  <a:gd name="T51" fmla="*/ 13 h 13"/>
                  <a:gd name="T52" fmla="*/ 7 w 11"/>
                  <a:gd name="T53" fmla="*/ 11 h 13"/>
                  <a:gd name="T54" fmla="*/ 6 w 11"/>
                  <a:gd name="T55" fmla="*/ 8 h 13"/>
                  <a:gd name="T56" fmla="*/ 4 w 11"/>
                  <a:gd name="T57" fmla="*/ 7 h 13"/>
                  <a:gd name="T58" fmla="*/ 2 w 11"/>
                  <a:gd name="T59" fmla="*/ 8 h 13"/>
                  <a:gd name="T60" fmla="*/ 1 w 11"/>
                  <a:gd name="T6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1" h="13">
                    <a:moveTo>
                      <a:pt x="1" y="1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1" y="5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2" y="9"/>
                    </a:cubicBezTo>
                    <a:cubicBezTo>
                      <a:pt x="2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2"/>
                      <a:pt x="9" y="13"/>
                      <a:pt x="9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1" y="12"/>
                      <a:pt x="11" y="10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7"/>
                      <a:pt x="8" y="6"/>
                      <a:pt x="7" y="5"/>
                    </a:cubicBezTo>
                    <a:cubicBezTo>
                      <a:pt x="6" y="4"/>
                      <a:pt x="5" y="3"/>
                      <a:pt x="4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  <a:moveTo>
                      <a:pt x="1" y="3"/>
                    </a:move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1"/>
                      <a:pt x="3" y="2"/>
                      <a:pt x="4" y="3"/>
                    </a:cubicBezTo>
                    <a:cubicBezTo>
                      <a:pt x="5" y="4"/>
                      <a:pt x="5" y="4"/>
                      <a:pt x="7" y="5"/>
                    </a:cubicBezTo>
                    <a:cubicBezTo>
                      <a:pt x="8" y="6"/>
                      <a:pt x="8" y="7"/>
                      <a:pt x="9" y="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10" y="11"/>
                      <a:pt x="10" y="12"/>
                    </a:cubicBezTo>
                    <a:cubicBezTo>
                      <a:pt x="10" y="13"/>
                      <a:pt x="9" y="13"/>
                      <a:pt x="9" y="13"/>
                    </a:cubicBezTo>
                    <a:cubicBezTo>
                      <a:pt x="9" y="13"/>
                      <a:pt x="8" y="12"/>
                      <a:pt x="7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4" y="7"/>
                    </a:cubicBezTo>
                    <a:cubicBezTo>
                      <a:pt x="3" y="7"/>
                      <a:pt x="2" y="8"/>
                      <a:pt x="2" y="8"/>
                    </a:cubicBezTo>
                    <a:cubicBezTo>
                      <a:pt x="2" y="7"/>
                      <a:pt x="1" y="5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" name="Freeform 140"/>
              <p:cNvSpPr>
                <a:spLocks noEditPoints="1"/>
              </p:cNvSpPr>
              <p:nvPr/>
            </p:nvSpPr>
            <p:spPr bwMode="auto">
              <a:xfrm>
                <a:off x="4722" y="263"/>
                <a:ext cx="52" cy="26"/>
              </a:xfrm>
              <a:custGeom>
                <a:avLst/>
                <a:gdLst>
                  <a:gd name="T0" fmla="*/ 18 w 18"/>
                  <a:gd name="T1" fmla="*/ 0 h 9"/>
                  <a:gd name="T2" fmla="*/ 10 w 18"/>
                  <a:gd name="T3" fmla="*/ 1 h 9"/>
                  <a:gd name="T4" fmla="*/ 6 w 18"/>
                  <a:gd name="T5" fmla="*/ 2 h 9"/>
                  <a:gd name="T6" fmla="*/ 6 w 18"/>
                  <a:gd name="T7" fmla="*/ 1 h 9"/>
                  <a:gd name="T8" fmla="*/ 3 w 18"/>
                  <a:gd name="T9" fmla="*/ 3 h 9"/>
                  <a:gd name="T10" fmla="*/ 2 w 18"/>
                  <a:gd name="T11" fmla="*/ 3 h 9"/>
                  <a:gd name="T12" fmla="*/ 0 w 18"/>
                  <a:gd name="T13" fmla="*/ 8 h 9"/>
                  <a:gd name="T14" fmla="*/ 0 w 18"/>
                  <a:gd name="T15" fmla="*/ 8 h 9"/>
                  <a:gd name="T16" fmla="*/ 6 w 18"/>
                  <a:gd name="T17" fmla="*/ 8 h 9"/>
                  <a:gd name="T18" fmla="*/ 12 w 18"/>
                  <a:gd name="T19" fmla="*/ 5 h 9"/>
                  <a:gd name="T20" fmla="*/ 13 w 18"/>
                  <a:gd name="T21" fmla="*/ 4 h 9"/>
                  <a:gd name="T22" fmla="*/ 18 w 18"/>
                  <a:gd name="T23" fmla="*/ 0 h 9"/>
                  <a:gd name="T24" fmla="*/ 18 w 18"/>
                  <a:gd name="T25" fmla="*/ 0 h 9"/>
                  <a:gd name="T26" fmla="*/ 18 w 18"/>
                  <a:gd name="T27" fmla="*/ 0 h 9"/>
                  <a:gd name="T28" fmla="*/ 10 w 18"/>
                  <a:gd name="T29" fmla="*/ 2 h 9"/>
                  <a:gd name="T30" fmla="*/ 17 w 18"/>
                  <a:gd name="T31" fmla="*/ 1 h 9"/>
                  <a:gd name="T32" fmla="*/ 13 w 18"/>
                  <a:gd name="T33" fmla="*/ 3 h 9"/>
                  <a:gd name="T34" fmla="*/ 11 w 18"/>
                  <a:gd name="T35" fmla="*/ 4 h 9"/>
                  <a:gd name="T36" fmla="*/ 6 w 18"/>
                  <a:gd name="T37" fmla="*/ 7 h 9"/>
                  <a:gd name="T38" fmla="*/ 1 w 18"/>
                  <a:gd name="T39" fmla="*/ 8 h 9"/>
                  <a:gd name="T40" fmla="*/ 3 w 18"/>
                  <a:gd name="T41" fmla="*/ 3 h 9"/>
                  <a:gd name="T42" fmla="*/ 3 w 18"/>
                  <a:gd name="T43" fmla="*/ 3 h 9"/>
                  <a:gd name="T44" fmla="*/ 6 w 18"/>
                  <a:gd name="T45" fmla="*/ 2 h 9"/>
                  <a:gd name="T46" fmla="*/ 6 w 18"/>
                  <a:gd name="T47" fmla="*/ 2 h 9"/>
                  <a:gd name="T48" fmla="*/ 10 w 18"/>
                  <a:gd name="T4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" h="9">
                    <a:moveTo>
                      <a:pt x="18" y="0"/>
                    </a:moveTo>
                    <a:cubicBezTo>
                      <a:pt x="10" y="1"/>
                      <a:pt x="10" y="1"/>
                      <a:pt x="10" y="1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4" y="2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6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9"/>
                      <a:pt x="6" y="8"/>
                    </a:cubicBezTo>
                    <a:cubicBezTo>
                      <a:pt x="9" y="6"/>
                      <a:pt x="11" y="6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5" y="3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lose/>
                    <a:moveTo>
                      <a:pt x="10" y="2"/>
                    </a:moveTo>
                    <a:cubicBezTo>
                      <a:pt x="10" y="2"/>
                      <a:pt x="15" y="1"/>
                      <a:pt x="17" y="1"/>
                    </a:cubicBezTo>
                    <a:cubicBezTo>
                      <a:pt x="16" y="1"/>
                      <a:pt x="14" y="2"/>
                      <a:pt x="13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5"/>
                      <a:pt x="9" y="6"/>
                      <a:pt x="6" y="7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1" y="7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8" y="2"/>
                      <a:pt x="1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" name="Freeform 141"/>
              <p:cNvSpPr>
                <a:spLocks noEditPoints="1"/>
              </p:cNvSpPr>
              <p:nvPr/>
            </p:nvSpPr>
            <p:spPr bwMode="auto">
              <a:xfrm>
                <a:off x="4678" y="295"/>
                <a:ext cx="18" cy="23"/>
              </a:xfrm>
              <a:custGeom>
                <a:avLst/>
                <a:gdLst>
                  <a:gd name="T0" fmla="*/ 3 w 6"/>
                  <a:gd name="T1" fmla="*/ 0 h 8"/>
                  <a:gd name="T2" fmla="*/ 1 w 6"/>
                  <a:gd name="T3" fmla="*/ 1 h 8"/>
                  <a:gd name="T4" fmla="*/ 1 w 6"/>
                  <a:gd name="T5" fmla="*/ 5 h 8"/>
                  <a:gd name="T6" fmla="*/ 1 w 6"/>
                  <a:gd name="T7" fmla="*/ 5 h 8"/>
                  <a:gd name="T8" fmla="*/ 4 w 6"/>
                  <a:gd name="T9" fmla="*/ 8 h 8"/>
                  <a:gd name="T10" fmla="*/ 6 w 6"/>
                  <a:gd name="T11" fmla="*/ 3 h 8"/>
                  <a:gd name="T12" fmla="*/ 5 w 6"/>
                  <a:gd name="T13" fmla="*/ 1 h 8"/>
                  <a:gd name="T14" fmla="*/ 3 w 6"/>
                  <a:gd name="T15" fmla="*/ 0 h 8"/>
                  <a:gd name="T16" fmla="*/ 1 w 6"/>
                  <a:gd name="T17" fmla="*/ 3 h 8"/>
                  <a:gd name="T18" fmla="*/ 1 w 6"/>
                  <a:gd name="T19" fmla="*/ 2 h 8"/>
                  <a:gd name="T20" fmla="*/ 3 w 6"/>
                  <a:gd name="T21" fmla="*/ 1 h 8"/>
                  <a:gd name="T22" fmla="*/ 5 w 6"/>
                  <a:gd name="T23" fmla="*/ 2 h 8"/>
                  <a:gd name="T24" fmla="*/ 5 w 6"/>
                  <a:gd name="T25" fmla="*/ 3 h 8"/>
                  <a:gd name="T26" fmla="*/ 4 w 6"/>
                  <a:gd name="T27" fmla="*/ 7 h 8"/>
                  <a:gd name="T28" fmla="*/ 1 w 6"/>
                  <a:gd name="T29" fmla="*/ 4 h 8"/>
                  <a:gd name="T30" fmla="*/ 1 w 6"/>
                  <a:gd name="T3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8">
                    <a:moveTo>
                      <a:pt x="3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7"/>
                      <a:pt x="3" y="8"/>
                      <a:pt x="4" y="8"/>
                    </a:cubicBezTo>
                    <a:cubicBezTo>
                      <a:pt x="5" y="8"/>
                      <a:pt x="6" y="7"/>
                      <a:pt x="6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0"/>
                      <a:pt x="3" y="0"/>
                    </a:cubicBezTo>
                    <a:close/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4" y="1"/>
                      <a:pt x="4" y="1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6"/>
                      <a:pt x="5" y="7"/>
                      <a:pt x="4" y="7"/>
                    </a:cubicBezTo>
                    <a:cubicBezTo>
                      <a:pt x="3" y="7"/>
                      <a:pt x="2" y="6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" name="Freeform 142"/>
              <p:cNvSpPr>
                <a:spLocks noEditPoints="1"/>
              </p:cNvSpPr>
              <p:nvPr/>
            </p:nvSpPr>
            <p:spPr bwMode="auto">
              <a:xfrm>
                <a:off x="4684" y="277"/>
                <a:ext cx="18" cy="15"/>
              </a:xfrm>
              <a:custGeom>
                <a:avLst/>
                <a:gdLst>
                  <a:gd name="T0" fmla="*/ 1 w 6"/>
                  <a:gd name="T1" fmla="*/ 1 h 5"/>
                  <a:gd name="T2" fmla="*/ 0 w 6"/>
                  <a:gd name="T3" fmla="*/ 3 h 5"/>
                  <a:gd name="T4" fmla="*/ 2 w 6"/>
                  <a:gd name="T5" fmla="*/ 4 h 5"/>
                  <a:gd name="T6" fmla="*/ 5 w 6"/>
                  <a:gd name="T7" fmla="*/ 3 h 5"/>
                  <a:gd name="T8" fmla="*/ 5 w 6"/>
                  <a:gd name="T9" fmla="*/ 0 h 5"/>
                  <a:gd name="T10" fmla="*/ 1 w 6"/>
                  <a:gd name="T11" fmla="*/ 1 h 5"/>
                  <a:gd name="T12" fmla="*/ 2 w 6"/>
                  <a:gd name="T13" fmla="*/ 4 h 5"/>
                  <a:gd name="T14" fmla="*/ 0 w 6"/>
                  <a:gd name="T15" fmla="*/ 3 h 5"/>
                  <a:gd name="T16" fmla="*/ 1 w 6"/>
                  <a:gd name="T17" fmla="*/ 1 h 5"/>
                  <a:gd name="T18" fmla="*/ 5 w 6"/>
                  <a:gd name="T19" fmla="*/ 1 h 5"/>
                  <a:gd name="T20" fmla="*/ 5 w 6"/>
                  <a:gd name="T21" fmla="*/ 3 h 5"/>
                  <a:gd name="T22" fmla="*/ 2 w 6"/>
                  <a:gd name="T2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5">
                    <a:moveTo>
                      <a:pt x="1" y="1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3" y="5"/>
                      <a:pt x="5" y="4"/>
                      <a:pt x="5" y="3"/>
                    </a:cubicBezTo>
                    <a:cubicBezTo>
                      <a:pt x="6" y="2"/>
                      <a:pt x="5" y="1"/>
                      <a:pt x="5" y="0"/>
                    </a:cubicBezTo>
                    <a:cubicBezTo>
                      <a:pt x="4" y="0"/>
                      <a:pt x="2" y="0"/>
                      <a:pt x="1" y="1"/>
                    </a:cubicBezTo>
                    <a:close/>
                    <a:moveTo>
                      <a:pt x="2" y="4"/>
                    </a:move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" name="Freeform 143"/>
              <p:cNvSpPr>
                <a:spLocks noEditPoints="1"/>
              </p:cNvSpPr>
              <p:nvPr/>
            </p:nvSpPr>
            <p:spPr bwMode="auto">
              <a:xfrm>
                <a:off x="4710" y="318"/>
                <a:ext cx="29" cy="29"/>
              </a:xfrm>
              <a:custGeom>
                <a:avLst/>
                <a:gdLst>
                  <a:gd name="T0" fmla="*/ 1 w 10"/>
                  <a:gd name="T1" fmla="*/ 0 h 10"/>
                  <a:gd name="T2" fmla="*/ 1 w 10"/>
                  <a:gd name="T3" fmla="*/ 0 h 10"/>
                  <a:gd name="T4" fmla="*/ 5 w 10"/>
                  <a:gd name="T5" fmla="*/ 10 h 10"/>
                  <a:gd name="T6" fmla="*/ 9 w 10"/>
                  <a:gd name="T7" fmla="*/ 10 h 10"/>
                  <a:gd name="T8" fmla="*/ 9 w 10"/>
                  <a:gd name="T9" fmla="*/ 6 h 10"/>
                  <a:gd name="T10" fmla="*/ 2 w 10"/>
                  <a:gd name="T11" fmla="*/ 0 h 10"/>
                  <a:gd name="T12" fmla="*/ 1 w 10"/>
                  <a:gd name="T13" fmla="*/ 0 h 10"/>
                  <a:gd name="T14" fmla="*/ 5 w 10"/>
                  <a:gd name="T15" fmla="*/ 9 h 10"/>
                  <a:gd name="T16" fmla="*/ 2 w 10"/>
                  <a:gd name="T17" fmla="*/ 2 h 10"/>
                  <a:gd name="T18" fmla="*/ 2 w 10"/>
                  <a:gd name="T19" fmla="*/ 0 h 10"/>
                  <a:gd name="T20" fmla="*/ 8 w 10"/>
                  <a:gd name="T21" fmla="*/ 6 h 10"/>
                  <a:gd name="T22" fmla="*/ 9 w 10"/>
                  <a:gd name="T23" fmla="*/ 8 h 10"/>
                  <a:gd name="T24" fmla="*/ 8 w 10"/>
                  <a:gd name="T25" fmla="*/ 9 h 10"/>
                  <a:gd name="T26" fmla="*/ 5 w 10"/>
                  <a:gd name="T2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1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8"/>
                      <a:pt x="5" y="10"/>
                    </a:cubicBezTo>
                    <a:cubicBezTo>
                      <a:pt x="7" y="10"/>
                      <a:pt x="8" y="10"/>
                      <a:pt x="9" y="10"/>
                    </a:cubicBezTo>
                    <a:cubicBezTo>
                      <a:pt x="10" y="9"/>
                      <a:pt x="9" y="7"/>
                      <a:pt x="9" y="6"/>
                    </a:cubicBezTo>
                    <a:cubicBezTo>
                      <a:pt x="8" y="5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  <a:moveTo>
                      <a:pt x="5" y="9"/>
                    </a:moveTo>
                    <a:cubicBezTo>
                      <a:pt x="2" y="8"/>
                      <a:pt x="2" y="5"/>
                      <a:pt x="2" y="2"/>
                    </a:cubicBezTo>
                    <a:cubicBezTo>
                      <a:pt x="2" y="2"/>
                      <a:pt x="2" y="1"/>
                      <a:pt x="2" y="0"/>
                    </a:cubicBezTo>
                    <a:cubicBezTo>
                      <a:pt x="4" y="2"/>
                      <a:pt x="8" y="5"/>
                      <a:pt x="8" y="6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8" y="10"/>
                      <a:pt x="7" y="10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" name="Freeform 144"/>
              <p:cNvSpPr>
                <a:spLocks noEditPoints="1"/>
              </p:cNvSpPr>
              <p:nvPr/>
            </p:nvSpPr>
            <p:spPr bwMode="auto">
              <a:xfrm>
                <a:off x="4614" y="420"/>
                <a:ext cx="32" cy="55"/>
              </a:xfrm>
              <a:custGeom>
                <a:avLst/>
                <a:gdLst>
                  <a:gd name="T0" fmla="*/ 11 w 11"/>
                  <a:gd name="T1" fmla="*/ 1 h 19"/>
                  <a:gd name="T2" fmla="*/ 6 w 11"/>
                  <a:gd name="T3" fmla="*/ 2 h 19"/>
                  <a:gd name="T4" fmla="*/ 6 w 11"/>
                  <a:gd name="T5" fmla="*/ 2 h 19"/>
                  <a:gd name="T6" fmla="*/ 0 w 11"/>
                  <a:gd name="T7" fmla="*/ 8 h 19"/>
                  <a:gd name="T8" fmla="*/ 3 w 11"/>
                  <a:gd name="T9" fmla="*/ 19 h 19"/>
                  <a:gd name="T10" fmla="*/ 3 w 11"/>
                  <a:gd name="T11" fmla="*/ 19 h 19"/>
                  <a:gd name="T12" fmla="*/ 3 w 11"/>
                  <a:gd name="T13" fmla="*/ 19 h 19"/>
                  <a:gd name="T14" fmla="*/ 10 w 11"/>
                  <a:gd name="T15" fmla="*/ 6 h 19"/>
                  <a:gd name="T16" fmla="*/ 11 w 11"/>
                  <a:gd name="T17" fmla="*/ 1 h 19"/>
                  <a:gd name="T18" fmla="*/ 11 w 11"/>
                  <a:gd name="T19" fmla="*/ 1 h 19"/>
                  <a:gd name="T20" fmla="*/ 11 w 11"/>
                  <a:gd name="T21" fmla="*/ 1 h 19"/>
                  <a:gd name="T22" fmla="*/ 1 w 11"/>
                  <a:gd name="T23" fmla="*/ 8 h 19"/>
                  <a:gd name="T24" fmla="*/ 1 w 11"/>
                  <a:gd name="T25" fmla="*/ 8 h 19"/>
                  <a:gd name="T26" fmla="*/ 6 w 11"/>
                  <a:gd name="T27" fmla="*/ 2 h 19"/>
                  <a:gd name="T28" fmla="*/ 10 w 11"/>
                  <a:gd name="T29" fmla="*/ 1 h 19"/>
                  <a:gd name="T30" fmla="*/ 10 w 11"/>
                  <a:gd name="T31" fmla="*/ 2 h 19"/>
                  <a:gd name="T32" fmla="*/ 10 w 11"/>
                  <a:gd name="T33" fmla="*/ 5 h 19"/>
                  <a:gd name="T34" fmla="*/ 3 w 11"/>
                  <a:gd name="T35" fmla="*/ 18 h 19"/>
                  <a:gd name="T36" fmla="*/ 1 w 11"/>
                  <a:gd name="T37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19">
                    <a:moveTo>
                      <a:pt x="11" y="1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3" y="2"/>
                      <a:pt x="0" y="5"/>
                      <a:pt x="0" y="8"/>
                    </a:cubicBezTo>
                    <a:cubicBezTo>
                      <a:pt x="1" y="12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6" y="13"/>
                      <a:pt x="9" y="6"/>
                      <a:pt x="10" y="6"/>
                    </a:cubicBezTo>
                    <a:cubicBezTo>
                      <a:pt x="11" y="5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1"/>
                    </a:cubicBezTo>
                    <a:close/>
                    <a:moveTo>
                      <a:pt x="1" y="8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4"/>
                      <a:pt x="4" y="3"/>
                      <a:pt x="6" y="2"/>
                    </a:cubicBezTo>
                    <a:cubicBezTo>
                      <a:pt x="6" y="2"/>
                      <a:pt x="10" y="1"/>
                      <a:pt x="10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9" y="5"/>
                      <a:pt x="5" y="14"/>
                      <a:pt x="3" y="18"/>
                    </a:cubicBezTo>
                    <a:cubicBezTo>
                      <a:pt x="3" y="16"/>
                      <a:pt x="1" y="11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" name="Freeform 180"/>
              <p:cNvSpPr>
                <a:spLocks noEditPoints="1"/>
              </p:cNvSpPr>
              <p:nvPr/>
            </p:nvSpPr>
            <p:spPr bwMode="auto">
              <a:xfrm>
                <a:off x="4533" y="379"/>
                <a:ext cx="49" cy="64"/>
              </a:xfrm>
              <a:custGeom>
                <a:avLst/>
                <a:gdLst>
                  <a:gd name="T0" fmla="*/ 2 w 17"/>
                  <a:gd name="T1" fmla="*/ 0 h 22"/>
                  <a:gd name="T2" fmla="*/ 2 w 17"/>
                  <a:gd name="T3" fmla="*/ 0 h 22"/>
                  <a:gd name="T4" fmla="*/ 0 w 17"/>
                  <a:gd name="T5" fmla="*/ 5 h 22"/>
                  <a:gd name="T6" fmla="*/ 0 w 17"/>
                  <a:gd name="T7" fmla="*/ 6 h 22"/>
                  <a:gd name="T8" fmla="*/ 7 w 17"/>
                  <a:gd name="T9" fmla="*/ 16 h 22"/>
                  <a:gd name="T10" fmla="*/ 10 w 17"/>
                  <a:gd name="T11" fmla="*/ 22 h 22"/>
                  <a:gd name="T12" fmla="*/ 15 w 17"/>
                  <a:gd name="T13" fmla="*/ 18 h 22"/>
                  <a:gd name="T14" fmla="*/ 10 w 17"/>
                  <a:gd name="T15" fmla="*/ 2 h 22"/>
                  <a:gd name="T16" fmla="*/ 2 w 17"/>
                  <a:gd name="T17" fmla="*/ 0 h 22"/>
                  <a:gd name="T18" fmla="*/ 10 w 17"/>
                  <a:gd name="T19" fmla="*/ 2 h 22"/>
                  <a:gd name="T20" fmla="*/ 14 w 17"/>
                  <a:gd name="T21" fmla="*/ 18 h 22"/>
                  <a:gd name="T22" fmla="*/ 10 w 17"/>
                  <a:gd name="T23" fmla="*/ 21 h 22"/>
                  <a:gd name="T24" fmla="*/ 7 w 17"/>
                  <a:gd name="T25" fmla="*/ 17 h 22"/>
                  <a:gd name="T26" fmla="*/ 7 w 17"/>
                  <a:gd name="T27" fmla="*/ 16 h 22"/>
                  <a:gd name="T28" fmla="*/ 7 w 17"/>
                  <a:gd name="T29" fmla="*/ 16 h 22"/>
                  <a:gd name="T30" fmla="*/ 0 w 17"/>
                  <a:gd name="T31" fmla="*/ 5 h 22"/>
                  <a:gd name="T32" fmla="*/ 2 w 17"/>
                  <a:gd name="T33" fmla="*/ 1 h 22"/>
                  <a:gd name="T34" fmla="*/ 10 w 17"/>
                  <a:gd name="T35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" h="2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7" y="11"/>
                      <a:pt x="7" y="16"/>
                    </a:cubicBezTo>
                    <a:cubicBezTo>
                      <a:pt x="6" y="20"/>
                      <a:pt x="8" y="22"/>
                      <a:pt x="10" y="22"/>
                    </a:cubicBezTo>
                    <a:cubicBezTo>
                      <a:pt x="12" y="22"/>
                      <a:pt x="14" y="21"/>
                      <a:pt x="15" y="18"/>
                    </a:cubicBezTo>
                    <a:cubicBezTo>
                      <a:pt x="17" y="12"/>
                      <a:pt x="15" y="3"/>
                      <a:pt x="10" y="2"/>
                    </a:cubicBezTo>
                    <a:cubicBezTo>
                      <a:pt x="6" y="0"/>
                      <a:pt x="2" y="0"/>
                      <a:pt x="2" y="0"/>
                    </a:cubicBezTo>
                    <a:close/>
                    <a:moveTo>
                      <a:pt x="10" y="2"/>
                    </a:moveTo>
                    <a:cubicBezTo>
                      <a:pt x="14" y="4"/>
                      <a:pt x="16" y="12"/>
                      <a:pt x="14" y="18"/>
                    </a:cubicBezTo>
                    <a:cubicBezTo>
                      <a:pt x="13" y="21"/>
                      <a:pt x="12" y="22"/>
                      <a:pt x="10" y="21"/>
                    </a:cubicBezTo>
                    <a:cubicBezTo>
                      <a:pt x="9" y="21"/>
                      <a:pt x="7" y="20"/>
                      <a:pt x="7" y="17"/>
                    </a:cubicBezTo>
                    <a:cubicBezTo>
                      <a:pt x="7" y="17"/>
                      <a:pt x="7" y="17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0"/>
                      <a:pt x="1" y="6"/>
                      <a:pt x="0" y="5"/>
                    </a:cubicBezTo>
                    <a:cubicBezTo>
                      <a:pt x="0" y="5"/>
                      <a:pt x="2" y="1"/>
                      <a:pt x="2" y="1"/>
                    </a:cubicBezTo>
                    <a:cubicBezTo>
                      <a:pt x="3" y="1"/>
                      <a:pt x="6" y="1"/>
                      <a:pt x="1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" name="Freeform 181"/>
              <p:cNvSpPr>
                <a:spLocks noEditPoints="1"/>
              </p:cNvSpPr>
              <p:nvPr/>
            </p:nvSpPr>
            <p:spPr bwMode="auto">
              <a:xfrm>
                <a:off x="4868" y="396"/>
                <a:ext cx="221" cy="382"/>
              </a:xfrm>
              <a:custGeom>
                <a:avLst/>
                <a:gdLst>
                  <a:gd name="T0" fmla="*/ 19 w 76"/>
                  <a:gd name="T1" fmla="*/ 81 h 131"/>
                  <a:gd name="T2" fmla="*/ 10 w 76"/>
                  <a:gd name="T3" fmla="*/ 81 h 131"/>
                  <a:gd name="T4" fmla="*/ 2 w 76"/>
                  <a:gd name="T5" fmla="*/ 75 h 131"/>
                  <a:gd name="T6" fmla="*/ 10 w 76"/>
                  <a:gd name="T7" fmla="*/ 67 h 131"/>
                  <a:gd name="T8" fmla="*/ 20 w 76"/>
                  <a:gd name="T9" fmla="*/ 66 h 131"/>
                  <a:gd name="T10" fmla="*/ 28 w 76"/>
                  <a:gd name="T11" fmla="*/ 62 h 131"/>
                  <a:gd name="T12" fmla="*/ 21 w 76"/>
                  <a:gd name="T13" fmla="*/ 47 h 131"/>
                  <a:gd name="T14" fmla="*/ 18 w 76"/>
                  <a:gd name="T15" fmla="*/ 40 h 131"/>
                  <a:gd name="T16" fmla="*/ 16 w 76"/>
                  <a:gd name="T17" fmla="*/ 34 h 131"/>
                  <a:gd name="T18" fmla="*/ 21 w 76"/>
                  <a:gd name="T19" fmla="*/ 41 h 131"/>
                  <a:gd name="T20" fmla="*/ 20 w 76"/>
                  <a:gd name="T21" fmla="*/ 32 h 131"/>
                  <a:gd name="T22" fmla="*/ 33 w 76"/>
                  <a:gd name="T23" fmla="*/ 26 h 131"/>
                  <a:gd name="T24" fmla="*/ 30 w 76"/>
                  <a:gd name="T25" fmla="*/ 39 h 131"/>
                  <a:gd name="T26" fmla="*/ 26 w 76"/>
                  <a:gd name="T27" fmla="*/ 51 h 131"/>
                  <a:gd name="T28" fmla="*/ 29 w 76"/>
                  <a:gd name="T29" fmla="*/ 53 h 131"/>
                  <a:gd name="T30" fmla="*/ 39 w 76"/>
                  <a:gd name="T31" fmla="*/ 50 h 131"/>
                  <a:gd name="T32" fmla="*/ 45 w 76"/>
                  <a:gd name="T33" fmla="*/ 53 h 131"/>
                  <a:gd name="T34" fmla="*/ 40 w 76"/>
                  <a:gd name="T35" fmla="*/ 64 h 131"/>
                  <a:gd name="T36" fmla="*/ 37 w 76"/>
                  <a:gd name="T37" fmla="*/ 73 h 131"/>
                  <a:gd name="T38" fmla="*/ 32 w 76"/>
                  <a:gd name="T39" fmla="*/ 80 h 131"/>
                  <a:gd name="T40" fmla="*/ 37 w 76"/>
                  <a:gd name="T41" fmla="*/ 91 h 131"/>
                  <a:gd name="T42" fmla="*/ 27 w 76"/>
                  <a:gd name="T43" fmla="*/ 106 h 131"/>
                  <a:gd name="T44" fmla="*/ 19 w 76"/>
                  <a:gd name="T45" fmla="*/ 123 h 131"/>
                  <a:gd name="T46" fmla="*/ 12 w 76"/>
                  <a:gd name="T47" fmla="*/ 126 h 131"/>
                  <a:gd name="T48" fmla="*/ 19 w 76"/>
                  <a:gd name="T49" fmla="*/ 104 h 131"/>
                  <a:gd name="T50" fmla="*/ 24 w 76"/>
                  <a:gd name="T51" fmla="*/ 86 h 131"/>
                  <a:gd name="T52" fmla="*/ 22 w 76"/>
                  <a:gd name="T53" fmla="*/ 80 h 131"/>
                  <a:gd name="T54" fmla="*/ 60 w 76"/>
                  <a:gd name="T55" fmla="*/ 19 h 131"/>
                  <a:gd name="T56" fmla="*/ 68 w 76"/>
                  <a:gd name="T57" fmla="*/ 21 h 131"/>
                  <a:gd name="T58" fmla="*/ 73 w 76"/>
                  <a:gd name="T59" fmla="*/ 6 h 131"/>
                  <a:gd name="T60" fmla="*/ 67 w 76"/>
                  <a:gd name="T61" fmla="*/ 5 h 131"/>
                  <a:gd name="T62" fmla="*/ 62 w 76"/>
                  <a:gd name="T63" fmla="*/ 16 h 131"/>
                  <a:gd name="T64" fmla="*/ 62 w 76"/>
                  <a:gd name="T65" fmla="*/ 31 h 131"/>
                  <a:gd name="T66" fmla="*/ 69 w 76"/>
                  <a:gd name="T67" fmla="*/ 35 h 131"/>
                  <a:gd name="T68" fmla="*/ 60 w 76"/>
                  <a:gd name="T69" fmla="*/ 35 h 131"/>
                  <a:gd name="T70" fmla="*/ 41 w 76"/>
                  <a:gd name="T71" fmla="*/ 30 h 131"/>
                  <a:gd name="T72" fmla="*/ 42 w 76"/>
                  <a:gd name="T73" fmla="*/ 40 h 131"/>
                  <a:gd name="T74" fmla="*/ 52 w 76"/>
                  <a:gd name="T75" fmla="*/ 34 h 131"/>
                  <a:gd name="T76" fmla="*/ 52 w 76"/>
                  <a:gd name="T77" fmla="*/ 25 h 131"/>
                  <a:gd name="T78" fmla="*/ 58 w 76"/>
                  <a:gd name="T79" fmla="*/ 17 h 131"/>
                  <a:gd name="T80" fmla="*/ 49 w 76"/>
                  <a:gd name="T81" fmla="*/ 19 h 131"/>
                  <a:gd name="T82" fmla="*/ 47 w 76"/>
                  <a:gd name="T83" fmla="*/ 25 h 131"/>
                  <a:gd name="T84" fmla="*/ 41 w 76"/>
                  <a:gd name="T85" fmla="*/ 30 h 131"/>
                  <a:gd name="T86" fmla="*/ 53 w 76"/>
                  <a:gd name="T87" fmla="*/ 65 h 131"/>
                  <a:gd name="T88" fmla="*/ 50 w 76"/>
                  <a:gd name="T89" fmla="*/ 62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6" h="131">
                    <a:moveTo>
                      <a:pt x="19" y="75"/>
                    </a:moveTo>
                    <a:cubicBezTo>
                      <a:pt x="19" y="75"/>
                      <a:pt x="21" y="79"/>
                      <a:pt x="19" y="81"/>
                    </a:cubicBezTo>
                    <a:cubicBezTo>
                      <a:pt x="17" y="82"/>
                      <a:pt x="13" y="86"/>
                      <a:pt x="12" y="86"/>
                    </a:cubicBezTo>
                    <a:cubicBezTo>
                      <a:pt x="11" y="86"/>
                      <a:pt x="10" y="82"/>
                      <a:pt x="10" y="81"/>
                    </a:cubicBezTo>
                    <a:cubicBezTo>
                      <a:pt x="11" y="79"/>
                      <a:pt x="9" y="78"/>
                      <a:pt x="7" y="78"/>
                    </a:cubicBezTo>
                    <a:cubicBezTo>
                      <a:pt x="4" y="78"/>
                      <a:pt x="3" y="77"/>
                      <a:pt x="2" y="75"/>
                    </a:cubicBezTo>
                    <a:cubicBezTo>
                      <a:pt x="0" y="73"/>
                      <a:pt x="0" y="66"/>
                      <a:pt x="2" y="66"/>
                    </a:cubicBezTo>
                    <a:cubicBezTo>
                      <a:pt x="4" y="65"/>
                      <a:pt x="8" y="68"/>
                      <a:pt x="10" y="67"/>
                    </a:cubicBezTo>
                    <a:cubicBezTo>
                      <a:pt x="13" y="66"/>
                      <a:pt x="15" y="68"/>
                      <a:pt x="16" y="68"/>
                    </a:cubicBezTo>
                    <a:cubicBezTo>
                      <a:pt x="16" y="68"/>
                      <a:pt x="19" y="64"/>
                      <a:pt x="20" y="66"/>
                    </a:cubicBezTo>
                    <a:cubicBezTo>
                      <a:pt x="21" y="67"/>
                      <a:pt x="23" y="68"/>
                      <a:pt x="24" y="66"/>
                    </a:cubicBezTo>
                    <a:cubicBezTo>
                      <a:pt x="24" y="65"/>
                      <a:pt x="28" y="62"/>
                      <a:pt x="28" y="62"/>
                    </a:cubicBezTo>
                    <a:cubicBezTo>
                      <a:pt x="28" y="62"/>
                      <a:pt x="23" y="57"/>
                      <a:pt x="24" y="55"/>
                    </a:cubicBezTo>
                    <a:cubicBezTo>
                      <a:pt x="22" y="55"/>
                      <a:pt x="21" y="49"/>
                      <a:pt x="21" y="47"/>
                    </a:cubicBezTo>
                    <a:cubicBezTo>
                      <a:pt x="21" y="44"/>
                      <a:pt x="21" y="44"/>
                      <a:pt x="21" y="43"/>
                    </a:cubicBezTo>
                    <a:cubicBezTo>
                      <a:pt x="21" y="43"/>
                      <a:pt x="18" y="41"/>
                      <a:pt x="18" y="40"/>
                    </a:cubicBezTo>
                    <a:cubicBezTo>
                      <a:pt x="17" y="38"/>
                      <a:pt x="14" y="41"/>
                      <a:pt x="11" y="40"/>
                    </a:cubicBezTo>
                    <a:cubicBezTo>
                      <a:pt x="8" y="38"/>
                      <a:pt x="12" y="36"/>
                      <a:pt x="16" y="34"/>
                    </a:cubicBezTo>
                    <a:cubicBezTo>
                      <a:pt x="21" y="32"/>
                      <a:pt x="19" y="37"/>
                      <a:pt x="19" y="38"/>
                    </a:cubicBezTo>
                    <a:cubicBezTo>
                      <a:pt x="19" y="39"/>
                      <a:pt x="21" y="41"/>
                      <a:pt x="21" y="41"/>
                    </a:cubicBezTo>
                    <a:cubicBezTo>
                      <a:pt x="21" y="41"/>
                      <a:pt x="22" y="40"/>
                      <a:pt x="23" y="37"/>
                    </a:cubicBezTo>
                    <a:cubicBezTo>
                      <a:pt x="24" y="34"/>
                      <a:pt x="20" y="33"/>
                      <a:pt x="20" y="32"/>
                    </a:cubicBezTo>
                    <a:cubicBezTo>
                      <a:pt x="21" y="30"/>
                      <a:pt x="24" y="32"/>
                      <a:pt x="27" y="30"/>
                    </a:cubicBezTo>
                    <a:cubicBezTo>
                      <a:pt x="30" y="28"/>
                      <a:pt x="30" y="26"/>
                      <a:pt x="33" y="26"/>
                    </a:cubicBezTo>
                    <a:cubicBezTo>
                      <a:pt x="36" y="26"/>
                      <a:pt x="34" y="29"/>
                      <a:pt x="33" y="33"/>
                    </a:cubicBezTo>
                    <a:cubicBezTo>
                      <a:pt x="32" y="36"/>
                      <a:pt x="31" y="37"/>
                      <a:pt x="30" y="39"/>
                    </a:cubicBezTo>
                    <a:cubicBezTo>
                      <a:pt x="29" y="41"/>
                      <a:pt x="30" y="42"/>
                      <a:pt x="30" y="45"/>
                    </a:cubicBezTo>
                    <a:cubicBezTo>
                      <a:pt x="29" y="47"/>
                      <a:pt x="27" y="49"/>
                      <a:pt x="26" y="51"/>
                    </a:cubicBezTo>
                    <a:cubicBezTo>
                      <a:pt x="25" y="52"/>
                      <a:pt x="25" y="54"/>
                      <a:pt x="25" y="55"/>
                    </a:cubicBezTo>
                    <a:cubicBezTo>
                      <a:pt x="26" y="55"/>
                      <a:pt x="28" y="55"/>
                      <a:pt x="29" y="53"/>
                    </a:cubicBezTo>
                    <a:cubicBezTo>
                      <a:pt x="31" y="51"/>
                      <a:pt x="33" y="48"/>
                      <a:pt x="35" y="46"/>
                    </a:cubicBezTo>
                    <a:cubicBezTo>
                      <a:pt x="36" y="44"/>
                      <a:pt x="40" y="49"/>
                      <a:pt x="39" y="50"/>
                    </a:cubicBezTo>
                    <a:cubicBezTo>
                      <a:pt x="39" y="52"/>
                      <a:pt x="35" y="55"/>
                      <a:pt x="38" y="56"/>
                    </a:cubicBezTo>
                    <a:cubicBezTo>
                      <a:pt x="41" y="57"/>
                      <a:pt x="45" y="53"/>
                      <a:pt x="45" y="53"/>
                    </a:cubicBezTo>
                    <a:cubicBezTo>
                      <a:pt x="45" y="53"/>
                      <a:pt x="44" y="58"/>
                      <a:pt x="43" y="61"/>
                    </a:cubicBezTo>
                    <a:cubicBezTo>
                      <a:pt x="43" y="63"/>
                      <a:pt x="42" y="61"/>
                      <a:pt x="40" y="64"/>
                    </a:cubicBezTo>
                    <a:cubicBezTo>
                      <a:pt x="38" y="67"/>
                      <a:pt x="40" y="66"/>
                      <a:pt x="40" y="68"/>
                    </a:cubicBezTo>
                    <a:cubicBezTo>
                      <a:pt x="40" y="71"/>
                      <a:pt x="38" y="72"/>
                      <a:pt x="37" y="73"/>
                    </a:cubicBezTo>
                    <a:cubicBezTo>
                      <a:pt x="35" y="74"/>
                      <a:pt x="40" y="78"/>
                      <a:pt x="37" y="79"/>
                    </a:cubicBezTo>
                    <a:cubicBezTo>
                      <a:pt x="34" y="79"/>
                      <a:pt x="32" y="78"/>
                      <a:pt x="32" y="80"/>
                    </a:cubicBezTo>
                    <a:cubicBezTo>
                      <a:pt x="31" y="82"/>
                      <a:pt x="32" y="86"/>
                      <a:pt x="32" y="86"/>
                    </a:cubicBezTo>
                    <a:cubicBezTo>
                      <a:pt x="32" y="86"/>
                      <a:pt x="38" y="89"/>
                      <a:pt x="37" y="91"/>
                    </a:cubicBezTo>
                    <a:cubicBezTo>
                      <a:pt x="37" y="92"/>
                      <a:pt x="31" y="92"/>
                      <a:pt x="29" y="97"/>
                    </a:cubicBezTo>
                    <a:cubicBezTo>
                      <a:pt x="28" y="101"/>
                      <a:pt x="28" y="101"/>
                      <a:pt x="27" y="106"/>
                    </a:cubicBezTo>
                    <a:cubicBezTo>
                      <a:pt x="26" y="111"/>
                      <a:pt x="23" y="113"/>
                      <a:pt x="22" y="114"/>
                    </a:cubicBezTo>
                    <a:cubicBezTo>
                      <a:pt x="21" y="116"/>
                      <a:pt x="20" y="119"/>
                      <a:pt x="19" y="123"/>
                    </a:cubicBezTo>
                    <a:cubicBezTo>
                      <a:pt x="17" y="127"/>
                      <a:pt x="16" y="131"/>
                      <a:pt x="16" y="131"/>
                    </a:cubicBezTo>
                    <a:cubicBezTo>
                      <a:pt x="16" y="131"/>
                      <a:pt x="14" y="126"/>
                      <a:pt x="12" y="126"/>
                    </a:cubicBezTo>
                    <a:cubicBezTo>
                      <a:pt x="11" y="126"/>
                      <a:pt x="11" y="121"/>
                      <a:pt x="12" y="118"/>
                    </a:cubicBezTo>
                    <a:cubicBezTo>
                      <a:pt x="14" y="114"/>
                      <a:pt x="18" y="108"/>
                      <a:pt x="19" y="104"/>
                    </a:cubicBezTo>
                    <a:cubicBezTo>
                      <a:pt x="21" y="101"/>
                      <a:pt x="23" y="102"/>
                      <a:pt x="23" y="96"/>
                    </a:cubicBezTo>
                    <a:cubicBezTo>
                      <a:pt x="24" y="91"/>
                      <a:pt x="23" y="91"/>
                      <a:pt x="24" y="86"/>
                    </a:cubicBezTo>
                    <a:cubicBezTo>
                      <a:pt x="25" y="82"/>
                      <a:pt x="26" y="79"/>
                      <a:pt x="26" y="79"/>
                    </a:cubicBezTo>
                    <a:cubicBezTo>
                      <a:pt x="22" y="80"/>
                      <a:pt x="22" y="80"/>
                      <a:pt x="22" y="80"/>
                    </a:cubicBezTo>
                    <a:cubicBezTo>
                      <a:pt x="19" y="75"/>
                      <a:pt x="19" y="75"/>
                      <a:pt x="19" y="75"/>
                    </a:cubicBezTo>
                    <a:close/>
                    <a:moveTo>
                      <a:pt x="60" y="19"/>
                    </a:moveTo>
                    <a:cubicBezTo>
                      <a:pt x="60" y="20"/>
                      <a:pt x="62" y="21"/>
                      <a:pt x="64" y="21"/>
                    </a:cubicBezTo>
                    <a:cubicBezTo>
                      <a:pt x="66" y="21"/>
                      <a:pt x="66" y="24"/>
                      <a:pt x="68" y="21"/>
                    </a:cubicBezTo>
                    <a:cubicBezTo>
                      <a:pt x="69" y="18"/>
                      <a:pt x="68" y="18"/>
                      <a:pt x="70" y="14"/>
                    </a:cubicBezTo>
                    <a:cubicBezTo>
                      <a:pt x="72" y="10"/>
                      <a:pt x="72" y="8"/>
                      <a:pt x="73" y="6"/>
                    </a:cubicBezTo>
                    <a:cubicBezTo>
                      <a:pt x="75" y="4"/>
                      <a:pt x="76" y="0"/>
                      <a:pt x="73" y="1"/>
                    </a:cubicBezTo>
                    <a:cubicBezTo>
                      <a:pt x="69" y="1"/>
                      <a:pt x="69" y="4"/>
                      <a:pt x="67" y="5"/>
                    </a:cubicBezTo>
                    <a:cubicBezTo>
                      <a:pt x="66" y="6"/>
                      <a:pt x="65" y="8"/>
                      <a:pt x="64" y="10"/>
                    </a:cubicBezTo>
                    <a:cubicBezTo>
                      <a:pt x="64" y="12"/>
                      <a:pt x="63" y="14"/>
                      <a:pt x="62" y="16"/>
                    </a:cubicBezTo>
                    <a:cubicBezTo>
                      <a:pt x="60" y="17"/>
                      <a:pt x="60" y="19"/>
                      <a:pt x="60" y="19"/>
                    </a:cubicBezTo>
                    <a:close/>
                    <a:moveTo>
                      <a:pt x="62" y="31"/>
                    </a:moveTo>
                    <a:cubicBezTo>
                      <a:pt x="62" y="31"/>
                      <a:pt x="66" y="30"/>
                      <a:pt x="67" y="31"/>
                    </a:cubicBezTo>
                    <a:cubicBezTo>
                      <a:pt x="68" y="32"/>
                      <a:pt x="70" y="34"/>
                      <a:pt x="69" y="35"/>
                    </a:cubicBezTo>
                    <a:cubicBezTo>
                      <a:pt x="69" y="37"/>
                      <a:pt x="67" y="36"/>
                      <a:pt x="64" y="36"/>
                    </a:cubicBezTo>
                    <a:cubicBezTo>
                      <a:pt x="62" y="37"/>
                      <a:pt x="59" y="37"/>
                      <a:pt x="60" y="35"/>
                    </a:cubicBezTo>
                    <a:cubicBezTo>
                      <a:pt x="60" y="32"/>
                      <a:pt x="62" y="31"/>
                      <a:pt x="62" y="31"/>
                    </a:cubicBezTo>
                    <a:close/>
                    <a:moveTo>
                      <a:pt x="41" y="30"/>
                    </a:moveTo>
                    <a:cubicBezTo>
                      <a:pt x="41" y="30"/>
                      <a:pt x="44" y="30"/>
                      <a:pt x="43" y="33"/>
                    </a:cubicBezTo>
                    <a:cubicBezTo>
                      <a:pt x="42" y="35"/>
                      <a:pt x="42" y="39"/>
                      <a:pt x="42" y="40"/>
                    </a:cubicBezTo>
                    <a:cubicBezTo>
                      <a:pt x="42" y="42"/>
                      <a:pt x="42" y="45"/>
                      <a:pt x="48" y="43"/>
                    </a:cubicBezTo>
                    <a:cubicBezTo>
                      <a:pt x="53" y="42"/>
                      <a:pt x="53" y="37"/>
                      <a:pt x="52" y="34"/>
                    </a:cubicBezTo>
                    <a:cubicBezTo>
                      <a:pt x="51" y="31"/>
                      <a:pt x="50" y="29"/>
                      <a:pt x="51" y="28"/>
                    </a:cubicBezTo>
                    <a:cubicBezTo>
                      <a:pt x="52" y="27"/>
                      <a:pt x="52" y="26"/>
                      <a:pt x="52" y="25"/>
                    </a:cubicBezTo>
                    <a:cubicBezTo>
                      <a:pt x="53" y="24"/>
                      <a:pt x="52" y="27"/>
                      <a:pt x="55" y="24"/>
                    </a:cubicBezTo>
                    <a:cubicBezTo>
                      <a:pt x="57" y="21"/>
                      <a:pt x="58" y="19"/>
                      <a:pt x="58" y="17"/>
                    </a:cubicBezTo>
                    <a:cubicBezTo>
                      <a:pt x="58" y="15"/>
                      <a:pt x="56" y="10"/>
                      <a:pt x="53" y="13"/>
                    </a:cubicBezTo>
                    <a:cubicBezTo>
                      <a:pt x="50" y="15"/>
                      <a:pt x="48" y="18"/>
                      <a:pt x="49" y="19"/>
                    </a:cubicBezTo>
                    <a:cubicBezTo>
                      <a:pt x="49" y="21"/>
                      <a:pt x="49" y="23"/>
                      <a:pt x="49" y="24"/>
                    </a:cubicBezTo>
                    <a:cubicBezTo>
                      <a:pt x="48" y="25"/>
                      <a:pt x="47" y="25"/>
                      <a:pt x="47" y="25"/>
                    </a:cubicBezTo>
                    <a:cubicBezTo>
                      <a:pt x="47" y="25"/>
                      <a:pt x="45" y="24"/>
                      <a:pt x="44" y="25"/>
                    </a:cubicBezTo>
                    <a:cubicBezTo>
                      <a:pt x="42" y="25"/>
                      <a:pt x="41" y="30"/>
                      <a:pt x="41" y="30"/>
                    </a:cubicBezTo>
                    <a:close/>
                    <a:moveTo>
                      <a:pt x="47" y="69"/>
                    </a:moveTo>
                    <a:cubicBezTo>
                      <a:pt x="47" y="69"/>
                      <a:pt x="50" y="67"/>
                      <a:pt x="53" y="65"/>
                    </a:cubicBezTo>
                    <a:cubicBezTo>
                      <a:pt x="57" y="63"/>
                      <a:pt x="58" y="62"/>
                      <a:pt x="57" y="62"/>
                    </a:cubicBezTo>
                    <a:cubicBezTo>
                      <a:pt x="56" y="61"/>
                      <a:pt x="50" y="60"/>
                      <a:pt x="50" y="62"/>
                    </a:cubicBezTo>
                    <a:cubicBezTo>
                      <a:pt x="49" y="65"/>
                      <a:pt x="47" y="69"/>
                      <a:pt x="47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" name="Freeform 182"/>
              <p:cNvSpPr>
                <a:spLocks noEditPoints="1"/>
              </p:cNvSpPr>
              <p:nvPr/>
            </p:nvSpPr>
            <p:spPr bwMode="auto">
              <a:xfrm>
                <a:off x="4868" y="472"/>
                <a:ext cx="131" cy="306"/>
              </a:xfrm>
              <a:custGeom>
                <a:avLst/>
                <a:gdLst>
                  <a:gd name="T0" fmla="*/ 20 w 45"/>
                  <a:gd name="T1" fmla="*/ 6 h 105"/>
                  <a:gd name="T2" fmla="*/ 23 w 45"/>
                  <a:gd name="T3" fmla="*/ 11 h 105"/>
                  <a:gd name="T4" fmla="*/ 19 w 45"/>
                  <a:gd name="T5" fmla="*/ 11 h 105"/>
                  <a:gd name="T6" fmla="*/ 15 w 45"/>
                  <a:gd name="T7" fmla="*/ 8 h 105"/>
                  <a:gd name="T8" fmla="*/ 17 w 45"/>
                  <a:gd name="T9" fmla="*/ 14 h 105"/>
                  <a:gd name="T10" fmla="*/ 20 w 45"/>
                  <a:gd name="T11" fmla="*/ 21 h 105"/>
                  <a:gd name="T12" fmla="*/ 23 w 45"/>
                  <a:gd name="T13" fmla="*/ 40 h 105"/>
                  <a:gd name="T14" fmla="*/ 16 w 45"/>
                  <a:gd name="T15" fmla="*/ 41 h 105"/>
                  <a:gd name="T16" fmla="*/ 6 w 45"/>
                  <a:gd name="T17" fmla="*/ 40 h 105"/>
                  <a:gd name="T18" fmla="*/ 2 w 45"/>
                  <a:gd name="T19" fmla="*/ 50 h 105"/>
                  <a:gd name="T20" fmla="*/ 11 w 45"/>
                  <a:gd name="T21" fmla="*/ 59 h 105"/>
                  <a:gd name="T22" fmla="*/ 20 w 45"/>
                  <a:gd name="T23" fmla="*/ 52 h 105"/>
                  <a:gd name="T24" fmla="*/ 26 w 45"/>
                  <a:gd name="T25" fmla="*/ 54 h 105"/>
                  <a:gd name="T26" fmla="*/ 23 w 45"/>
                  <a:gd name="T27" fmla="*/ 66 h 105"/>
                  <a:gd name="T28" fmla="*/ 17 w 45"/>
                  <a:gd name="T29" fmla="*/ 82 h 105"/>
                  <a:gd name="T30" fmla="*/ 12 w 45"/>
                  <a:gd name="T31" fmla="*/ 100 h 105"/>
                  <a:gd name="T32" fmla="*/ 19 w 45"/>
                  <a:gd name="T33" fmla="*/ 97 h 105"/>
                  <a:gd name="T34" fmla="*/ 27 w 45"/>
                  <a:gd name="T35" fmla="*/ 79 h 105"/>
                  <a:gd name="T36" fmla="*/ 38 w 45"/>
                  <a:gd name="T37" fmla="*/ 65 h 105"/>
                  <a:gd name="T38" fmla="*/ 32 w 45"/>
                  <a:gd name="T39" fmla="*/ 54 h 105"/>
                  <a:gd name="T40" fmla="*/ 39 w 45"/>
                  <a:gd name="T41" fmla="*/ 51 h 105"/>
                  <a:gd name="T42" fmla="*/ 38 w 45"/>
                  <a:gd name="T43" fmla="*/ 47 h 105"/>
                  <a:gd name="T44" fmla="*/ 39 w 45"/>
                  <a:gd name="T45" fmla="*/ 39 h 105"/>
                  <a:gd name="T46" fmla="*/ 45 w 45"/>
                  <a:gd name="T47" fmla="*/ 27 h 105"/>
                  <a:gd name="T48" fmla="*/ 38 w 45"/>
                  <a:gd name="T49" fmla="*/ 30 h 105"/>
                  <a:gd name="T50" fmla="*/ 37 w 45"/>
                  <a:gd name="T51" fmla="*/ 19 h 105"/>
                  <a:gd name="T52" fmla="*/ 26 w 45"/>
                  <a:gd name="T53" fmla="*/ 28 h 105"/>
                  <a:gd name="T54" fmla="*/ 27 w 45"/>
                  <a:gd name="T55" fmla="*/ 25 h 105"/>
                  <a:gd name="T56" fmla="*/ 30 w 45"/>
                  <a:gd name="T57" fmla="*/ 14 h 105"/>
                  <a:gd name="T58" fmla="*/ 34 w 45"/>
                  <a:gd name="T59" fmla="*/ 4 h 105"/>
                  <a:gd name="T60" fmla="*/ 29 w 45"/>
                  <a:gd name="T61" fmla="*/ 2 h 105"/>
                  <a:gd name="T62" fmla="*/ 34 w 45"/>
                  <a:gd name="T63" fmla="*/ 1 h 105"/>
                  <a:gd name="T64" fmla="*/ 30 w 45"/>
                  <a:gd name="T65" fmla="*/ 13 h 105"/>
                  <a:gd name="T66" fmla="*/ 25 w 45"/>
                  <a:gd name="T67" fmla="*/ 25 h 105"/>
                  <a:gd name="T68" fmla="*/ 29 w 45"/>
                  <a:gd name="T69" fmla="*/ 27 h 105"/>
                  <a:gd name="T70" fmla="*/ 39 w 45"/>
                  <a:gd name="T71" fmla="*/ 24 h 105"/>
                  <a:gd name="T72" fmla="*/ 44 w 45"/>
                  <a:gd name="T73" fmla="*/ 28 h 105"/>
                  <a:gd name="T74" fmla="*/ 39 w 45"/>
                  <a:gd name="T75" fmla="*/ 39 h 105"/>
                  <a:gd name="T76" fmla="*/ 37 w 45"/>
                  <a:gd name="T77" fmla="*/ 46 h 105"/>
                  <a:gd name="T78" fmla="*/ 38 w 45"/>
                  <a:gd name="T79" fmla="*/ 51 h 105"/>
                  <a:gd name="T80" fmla="*/ 32 w 45"/>
                  <a:gd name="T81" fmla="*/ 54 h 105"/>
                  <a:gd name="T82" fmla="*/ 37 w 45"/>
                  <a:gd name="T83" fmla="*/ 65 h 105"/>
                  <a:gd name="T84" fmla="*/ 29 w 45"/>
                  <a:gd name="T85" fmla="*/ 72 h 105"/>
                  <a:gd name="T86" fmla="*/ 22 w 45"/>
                  <a:gd name="T87" fmla="*/ 88 h 105"/>
                  <a:gd name="T88" fmla="*/ 12 w 45"/>
                  <a:gd name="T89" fmla="*/ 99 h 105"/>
                  <a:gd name="T90" fmla="*/ 20 w 45"/>
                  <a:gd name="T91" fmla="*/ 78 h 105"/>
                  <a:gd name="T92" fmla="*/ 24 w 45"/>
                  <a:gd name="T93" fmla="*/ 65 h 105"/>
                  <a:gd name="T94" fmla="*/ 26 w 45"/>
                  <a:gd name="T95" fmla="*/ 53 h 105"/>
                  <a:gd name="T96" fmla="*/ 20 w 45"/>
                  <a:gd name="T97" fmla="*/ 49 h 105"/>
                  <a:gd name="T98" fmla="*/ 16 w 45"/>
                  <a:gd name="T99" fmla="*/ 56 h 105"/>
                  <a:gd name="T100" fmla="*/ 10 w 45"/>
                  <a:gd name="T101" fmla="*/ 53 h 105"/>
                  <a:gd name="T102" fmla="*/ 1 w 45"/>
                  <a:gd name="T103" fmla="*/ 41 h 105"/>
                  <a:gd name="T104" fmla="*/ 15 w 45"/>
                  <a:gd name="T105" fmla="*/ 42 h 105"/>
                  <a:gd name="T106" fmla="*/ 20 w 45"/>
                  <a:gd name="T107" fmla="*/ 40 h 105"/>
                  <a:gd name="T108" fmla="*/ 28 w 45"/>
                  <a:gd name="T109" fmla="*/ 36 h 105"/>
                  <a:gd name="T110" fmla="*/ 24 w 45"/>
                  <a:gd name="T111" fmla="*/ 29 h 105"/>
                  <a:gd name="T112" fmla="*/ 20 w 45"/>
                  <a:gd name="T113" fmla="*/ 16 h 105"/>
                  <a:gd name="T114" fmla="*/ 10 w 45"/>
                  <a:gd name="T115" fmla="*/ 12 h 105"/>
                  <a:gd name="T116" fmla="*/ 19 w 45"/>
                  <a:gd name="T117" fmla="*/ 11 h 105"/>
                  <a:gd name="T118" fmla="*/ 21 w 45"/>
                  <a:gd name="T119" fmla="*/ 15 h 105"/>
                  <a:gd name="T120" fmla="*/ 23 w 45"/>
                  <a:gd name="T121" fmla="*/ 5 h 105"/>
                  <a:gd name="T122" fmla="*/ 23 w 45"/>
                  <a:gd name="T123" fmla="*/ 2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5" h="105">
                    <a:moveTo>
                      <a:pt x="29" y="2"/>
                    </a:moveTo>
                    <a:cubicBezTo>
                      <a:pt x="28" y="2"/>
                      <a:pt x="28" y="3"/>
                      <a:pt x="27" y="4"/>
                    </a:cubicBezTo>
                    <a:cubicBezTo>
                      <a:pt x="25" y="5"/>
                      <a:pt x="24" y="5"/>
                      <a:pt x="23" y="5"/>
                    </a:cubicBezTo>
                    <a:cubicBezTo>
                      <a:pt x="22" y="5"/>
                      <a:pt x="20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7"/>
                      <a:pt x="21" y="7"/>
                      <a:pt x="21" y="8"/>
                    </a:cubicBezTo>
                    <a:cubicBezTo>
                      <a:pt x="22" y="8"/>
                      <a:pt x="23" y="9"/>
                      <a:pt x="23" y="10"/>
                    </a:cubicBezTo>
                    <a:cubicBezTo>
                      <a:pt x="23" y="10"/>
                      <a:pt x="23" y="10"/>
                      <a:pt x="23" y="11"/>
                    </a:cubicBezTo>
                    <a:cubicBezTo>
                      <a:pt x="22" y="13"/>
                      <a:pt x="21" y="14"/>
                      <a:pt x="21" y="15"/>
                    </a:cubicBezTo>
                    <a:cubicBezTo>
                      <a:pt x="20" y="14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1"/>
                      <a:pt x="19" y="11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8"/>
                      <a:pt x="19" y="8"/>
                      <a:pt x="19" y="7"/>
                    </a:cubicBezTo>
                    <a:cubicBezTo>
                      <a:pt x="18" y="7"/>
                      <a:pt x="18" y="7"/>
                      <a:pt x="16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2" y="10"/>
                      <a:pt x="9" y="11"/>
                      <a:pt x="9" y="12"/>
                    </a:cubicBezTo>
                    <a:cubicBezTo>
                      <a:pt x="9" y="13"/>
                      <a:pt x="10" y="13"/>
                      <a:pt x="11" y="14"/>
                    </a:cubicBezTo>
                    <a:cubicBezTo>
                      <a:pt x="13" y="15"/>
                      <a:pt x="14" y="14"/>
                      <a:pt x="16" y="14"/>
                    </a:cubicBezTo>
                    <a:cubicBezTo>
                      <a:pt x="17" y="13"/>
                      <a:pt x="17" y="13"/>
                      <a:pt x="17" y="14"/>
                    </a:cubicBezTo>
                    <a:cubicBezTo>
                      <a:pt x="18" y="15"/>
                      <a:pt x="19" y="15"/>
                      <a:pt x="20" y="16"/>
                    </a:cubicBezTo>
                    <a:cubicBezTo>
                      <a:pt x="20" y="17"/>
                      <a:pt x="20" y="17"/>
                      <a:pt x="21" y="17"/>
                    </a:cubicBezTo>
                    <a:cubicBezTo>
                      <a:pt x="21" y="17"/>
                      <a:pt x="21" y="18"/>
                      <a:pt x="21" y="18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2"/>
                      <a:pt x="21" y="28"/>
                      <a:pt x="23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31"/>
                      <a:pt x="26" y="35"/>
                      <a:pt x="27" y="36"/>
                    </a:cubicBezTo>
                    <a:cubicBezTo>
                      <a:pt x="27" y="37"/>
                      <a:pt x="24" y="39"/>
                      <a:pt x="23" y="40"/>
                    </a:cubicBezTo>
                    <a:cubicBezTo>
                      <a:pt x="23" y="41"/>
                      <a:pt x="23" y="41"/>
                      <a:pt x="22" y="41"/>
                    </a:cubicBezTo>
                    <a:cubicBezTo>
                      <a:pt x="22" y="41"/>
                      <a:pt x="21" y="41"/>
                      <a:pt x="20" y="40"/>
                    </a:cubicBezTo>
                    <a:cubicBezTo>
                      <a:pt x="20" y="39"/>
                      <a:pt x="20" y="39"/>
                      <a:pt x="19" y="39"/>
                    </a:cubicBezTo>
                    <a:cubicBezTo>
                      <a:pt x="18" y="39"/>
                      <a:pt x="17" y="40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6" y="41"/>
                      <a:pt x="15" y="41"/>
                      <a:pt x="15" y="41"/>
                    </a:cubicBezTo>
                    <a:cubicBezTo>
                      <a:pt x="14" y="41"/>
                      <a:pt x="12" y="40"/>
                      <a:pt x="10" y="41"/>
                    </a:cubicBezTo>
                    <a:cubicBezTo>
                      <a:pt x="9" y="41"/>
                      <a:pt x="7" y="41"/>
                      <a:pt x="6" y="40"/>
                    </a:cubicBezTo>
                    <a:cubicBezTo>
                      <a:pt x="4" y="40"/>
                      <a:pt x="3" y="39"/>
                      <a:pt x="2" y="39"/>
                    </a:cubicBezTo>
                    <a:cubicBezTo>
                      <a:pt x="1" y="40"/>
                      <a:pt x="1" y="40"/>
                      <a:pt x="0" y="41"/>
                    </a:cubicBezTo>
                    <a:cubicBezTo>
                      <a:pt x="0" y="44"/>
                      <a:pt x="0" y="48"/>
                      <a:pt x="2" y="49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3" y="52"/>
                      <a:pt x="4" y="52"/>
                      <a:pt x="7" y="52"/>
                    </a:cubicBezTo>
                    <a:cubicBezTo>
                      <a:pt x="8" y="52"/>
                      <a:pt x="9" y="53"/>
                      <a:pt x="10" y="53"/>
                    </a:cubicBezTo>
                    <a:cubicBezTo>
                      <a:pt x="10" y="54"/>
                      <a:pt x="10" y="54"/>
                      <a:pt x="10" y="55"/>
                    </a:cubicBezTo>
                    <a:cubicBezTo>
                      <a:pt x="9" y="56"/>
                      <a:pt x="10" y="58"/>
                      <a:pt x="11" y="59"/>
                    </a:cubicBezTo>
                    <a:cubicBezTo>
                      <a:pt x="11" y="59"/>
                      <a:pt x="12" y="60"/>
                      <a:pt x="12" y="60"/>
                    </a:cubicBezTo>
                    <a:cubicBezTo>
                      <a:pt x="13" y="60"/>
                      <a:pt x="14" y="59"/>
                      <a:pt x="17" y="57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0" y="54"/>
                      <a:pt x="20" y="53"/>
                      <a:pt x="20" y="52"/>
                    </a:cubicBezTo>
                    <a:cubicBezTo>
                      <a:pt x="20" y="52"/>
                      <a:pt x="20" y="52"/>
                      <a:pt x="20" y="51"/>
                    </a:cubicBezTo>
                    <a:cubicBezTo>
                      <a:pt x="21" y="53"/>
                      <a:pt x="22" y="54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25" y="54"/>
                      <a:pt x="26" y="54"/>
                    </a:cubicBezTo>
                    <a:cubicBezTo>
                      <a:pt x="25" y="55"/>
                      <a:pt x="25" y="57"/>
                      <a:pt x="24" y="60"/>
                    </a:cubicBezTo>
                    <a:cubicBezTo>
                      <a:pt x="23" y="62"/>
                      <a:pt x="23" y="63"/>
                      <a:pt x="23" y="64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7"/>
                      <a:pt x="23" y="68"/>
                      <a:pt x="23" y="70"/>
                    </a:cubicBezTo>
                    <a:cubicBezTo>
                      <a:pt x="23" y="74"/>
                      <a:pt x="22" y="74"/>
                      <a:pt x="21" y="75"/>
                    </a:cubicBezTo>
                    <a:cubicBezTo>
                      <a:pt x="20" y="76"/>
                      <a:pt x="20" y="77"/>
                      <a:pt x="19" y="78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5" y="85"/>
                      <a:pt x="13" y="89"/>
                      <a:pt x="12" y="91"/>
                    </a:cubicBezTo>
                    <a:cubicBezTo>
                      <a:pt x="12" y="93"/>
                      <a:pt x="11" y="96"/>
                      <a:pt x="11" y="97"/>
                    </a:cubicBezTo>
                    <a:cubicBezTo>
                      <a:pt x="11" y="98"/>
                      <a:pt x="11" y="99"/>
                      <a:pt x="12" y="100"/>
                    </a:cubicBezTo>
                    <a:cubicBezTo>
                      <a:pt x="12" y="100"/>
                      <a:pt x="12" y="100"/>
                      <a:pt x="12" y="100"/>
                    </a:cubicBezTo>
                    <a:cubicBezTo>
                      <a:pt x="13" y="100"/>
                      <a:pt x="15" y="103"/>
                      <a:pt x="16" y="105"/>
                    </a:cubicBezTo>
                    <a:cubicBezTo>
                      <a:pt x="16" y="105"/>
                      <a:pt x="16" y="105"/>
                      <a:pt x="16" y="105"/>
                    </a:cubicBezTo>
                    <a:cubicBezTo>
                      <a:pt x="16" y="105"/>
                      <a:pt x="16" y="105"/>
                      <a:pt x="16" y="105"/>
                    </a:cubicBezTo>
                    <a:cubicBezTo>
                      <a:pt x="19" y="97"/>
                      <a:pt x="19" y="97"/>
                      <a:pt x="19" y="97"/>
                    </a:cubicBezTo>
                    <a:cubicBezTo>
                      <a:pt x="20" y="93"/>
                      <a:pt x="22" y="90"/>
                      <a:pt x="23" y="88"/>
                    </a:cubicBezTo>
                    <a:cubicBezTo>
                      <a:pt x="24" y="87"/>
                      <a:pt x="24" y="87"/>
                      <a:pt x="24" y="87"/>
                    </a:cubicBezTo>
                    <a:cubicBezTo>
                      <a:pt x="25" y="86"/>
                      <a:pt x="27" y="84"/>
                      <a:pt x="27" y="80"/>
                    </a:cubicBezTo>
                    <a:cubicBezTo>
                      <a:pt x="27" y="79"/>
                      <a:pt x="27" y="79"/>
                      <a:pt x="27" y="79"/>
                    </a:cubicBezTo>
                    <a:cubicBezTo>
                      <a:pt x="28" y="75"/>
                      <a:pt x="28" y="75"/>
                      <a:pt x="29" y="72"/>
                    </a:cubicBezTo>
                    <a:cubicBezTo>
                      <a:pt x="29" y="71"/>
                      <a:pt x="29" y="71"/>
                      <a:pt x="29" y="71"/>
                    </a:cubicBezTo>
                    <a:cubicBezTo>
                      <a:pt x="30" y="68"/>
                      <a:pt x="33" y="67"/>
                      <a:pt x="35" y="67"/>
                    </a:cubicBezTo>
                    <a:cubicBezTo>
                      <a:pt x="36" y="66"/>
                      <a:pt x="37" y="66"/>
                      <a:pt x="38" y="65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8" y="63"/>
                      <a:pt x="34" y="61"/>
                      <a:pt x="32" y="60"/>
                    </a:cubicBezTo>
                    <a:cubicBezTo>
                      <a:pt x="32" y="60"/>
                      <a:pt x="32" y="58"/>
                      <a:pt x="32" y="56"/>
                    </a:cubicBezTo>
                    <a:cubicBezTo>
                      <a:pt x="32" y="55"/>
                      <a:pt x="32" y="55"/>
                      <a:pt x="32" y="54"/>
                    </a:cubicBezTo>
                    <a:cubicBezTo>
                      <a:pt x="32" y="53"/>
                      <a:pt x="33" y="53"/>
                      <a:pt x="34" y="53"/>
                    </a:cubicBezTo>
                    <a:cubicBezTo>
                      <a:pt x="35" y="53"/>
                      <a:pt x="36" y="53"/>
                      <a:pt x="37" y="53"/>
                    </a:cubicBezTo>
                    <a:cubicBezTo>
                      <a:pt x="38" y="53"/>
                      <a:pt x="38" y="52"/>
                      <a:pt x="38" y="52"/>
                    </a:cubicBezTo>
                    <a:cubicBezTo>
                      <a:pt x="39" y="52"/>
                      <a:pt x="39" y="52"/>
                      <a:pt x="39" y="51"/>
                    </a:cubicBezTo>
                    <a:cubicBezTo>
                      <a:pt x="39" y="51"/>
                      <a:pt x="38" y="50"/>
                      <a:pt x="38" y="49"/>
                    </a:cubicBezTo>
                    <a:cubicBezTo>
                      <a:pt x="37" y="49"/>
                      <a:pt x="37" y="48"/>
                      <a:pt x="37" y="48"/>
                    </a:cubicBezTo>
                    <a:cubicBezTo>
                      <a:pt x="37" y="48"/>
                      <a:pt x="37" y="47"/>
                      <a:pt x="37" y="47"/>
                    </a:cubicBezTo>
                    <a:cubicBezTo>
                      <a:pt x="38" y="47"/>
                      <a:pt x="38" y="47"/>
                      <a:pt x="38" y="47"/>
                    </a:cubicBezTo>
                    <a:cubicBezTo>
                      <a:pt x="39" y="46"/>
                      <a:pt x="40" y="45"/>
                      <a:pt x="40" y="42"/>
                    </a:cubicBezTo>
                    <a:cubicBezTo>
                      <a:pt x="40" y="42"/>
                      <a:pt x="40" y="42"/>
                      <a:pt x="40" y="42"/>
                    </a:cubicBezTo>
                    <a:cubicBezTo>
                      <a:pt x="40" y="41"/>
                      <a:pt x="40" y="41"/>
                      <a:pt x="40" y="40"/>
                    </a:cubicBezTo>
                    <a:cubicBezTo>
                      <a:pt x="39" y="40"/>
                      <a:pt x="39" y="40"/>
                      <a:pt x="39" y="39"/>
                    </a:cubicBezTo>
                    <a:cubicBezTo>
                      <a:pt x="39" y="39"/>
                      <a:pt x="39" y="39"/>
                      <a:pt x="40" y="38"/>
                    </a:cubicBezTo>
                    <a:cubicBezTo>
                      <a:pt x="41" y="36"/>
                      <a:pt x="42" y="36"/>
                      <a:pt x="42" y="36"/>
                    </a:cubicBezTo>
                    <a:cubicBezTo>
                      <a:pt x="43" y="36"/>
                      <a:pt x="43" y="36"/>
                      <a:pt x="43" y="35"/>
                    </a:cubicBezTo>
                    <a:cubicBezTo>
                      <a:pt x="44" y="33"/>
                      <a:pt x="45" y="27"/>
                      <a:pt x="45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5" y="26"/>
                      <a:pt x="45" y="26"/>
                      <a:pt x="45" y="27"/>
                    </a:cubicBezTo>
                    <a:cubicBezTo>
                      <a:pt x="45" y="27"/>
                      <a:pt x="40" y="31"/>
                      <a:pt x="38" y="30"/>
                    </a:cubicBezTo>
                    <a:cubicBezTo>
                      <a:pt x="38" y="30"/>
                      <a:pt x="37" y="30"/>
                      <a:pt x="37" y="29"/>
                    </a:cubicBezTo>
                    <a:cubicBezTo>
                      <a:pt x="37" y="29"/>
                      <a:pt x="38" y="27"/>
                      <a:pt x="39" y="26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40" y="23"/>
                      <a:pt x="38" y="20"/>
                      <a:pt x="37" y="19"/>
                    </a:cubicBezTo>
                    <a:cubicBezTo>
                      <a:pt x="36" y="19"/>
                      <a:pt x="35" y="19"/>
                      <a:pt x="35" y="20"/>
                    </a:cubicBezTo>
                    <a:cubicBezTo>
                      <a:pt x="34" y="21"/>
                      <a:pt x="33" y="22"/>
                      <a:pt x="32" y="24"/>
                    </a:cubicBezTo>
                    <a:cubicBezTo>
                      <a:pt x="31" y="25"/>
                      <a:pt x="30" y="26"/>
                      <a:pt x="29" y="27"/>
                    </a:cubicBezTo>
                    <a:cubicBezTo>
                      <a:pt x="28" y="28"/>
                      <a:pt x="27" y="28"/>
                      <a:pt x="26" y="28"/>
                    </a:cubicBezTo>
                    <a:cubicBezTo>
                      <a:pt x="26" y="28"/>
                      <a:pt x="25" y="28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7"/>
                      <a:pt x="25" y="26"/>
                      <a:pt x="26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8" y="23"/>
                      <a:pt x="30" y="21"/>
                      <a:pt x="30" y="19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7"/>
                      <a:pt x="30" y="16"/>
                      <a:pt x="30" y="16"/>
                    </a:cubicBezTo>
                    <a:cubicBezTo>
                      <a:pt x="30" y="15"/>
                      <a:pt x="30" y="15"/>
                      <a:pt x="30" y="14"/>
                    </a:cubicBezTo>
                    <a:cubicBezTo>
                      <a:pt x="30" y="14"/>
                      <a:pt x="30" y="14"/>
                      <a:pt x="30" y="13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2" y="11"/>
                      <a:pt x="32" y="9"/>
                      <a:pt x="33" y="7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3"/>
                      <a:pt x="35" y="2"/>
                      <a:pt x="35" y="1"/>
                    </a:cubicBezTo>
                    <a:cubicBezTo>
                      <a:pt x="35" y="1"/>
                      <a:pt x="34" y="1"/>
                      <a:pt x="34" y="1"/>
                    </a:cubicBezTo>
                    <a:cubicBezTo>
                      <a:pt x="34" y="0"/>
                      <a:pt x="34" y="0"/>
                      <a:pt x="33" y="0"/>
                    </a:cubicBezTo>
                    <a:cubicBezTo>
                      <a:pt x="31" y="0"/>
                      <a:pt x="30" y="1"/>
                      <a:pt x="29" y="2"/>
                    </a:cubicBezTo>
                    <a:close/>
                    <a:moveTo>
                      <a:pt x="27" y="4"/>
                    </a:moveTo>
                    <a:cubicBezTo>
                      <a:pt x="28" y="4"/>
                      <a:pt x="29" y="3"/>
                      <a:pt x="29" y="2"/>
                    </a:cubicBezTo>
                    <a:cubicBezTo>
                      <a:pt x="31" y="1"/>
                      <a:pt x="31" y="0"/>
                      <a:pt x="33" y="1"/>
                    </a:cubicBezTo>
                    <a:cubicBezTo>
                      <a:pt x="33" y="1"/>
                      <a:pt x="34" y="1"/>
                      <a:pt x="34" y="1"/>
                    </a:cubicBezTo>
                    <a:cubicBezTo>
                      <a:pt x="34" y="1"/>
                      <a:pt x="34" y="2"/>
                      <a:pt x="33" y="3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9"/>
                      <a:pt x="31" y="10"/>
                      <a:pt x="30" y="11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29" y="14"/>
                      <a:pt x="29" y="15"/>
                      <a:pt x="29" y="16"/>
                    </a:cubicBezTo>
                    <a:cubicBezTo>
                      <a:pt x="30" y="17"/>
                      <a:pt x="30" y="18"/>
                      <a:pt x="30" y="19"/>
                    </a:cubicBezTo>
                    <a:cubicBezTo>
                      <a:pt x="29" y="20"/>
                      <a:pt x="27" y="22"/>
                      <a:pt x="26" y="24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4" y="26"/>
                      <a:pt x="24" y="28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7" y="29"/>
                      <a:pt x="28" y="29"/>
                      <a:pt x="29" y="27"/>
                    </a:cubicBezTo>
                    <a:cubicBezTo>
                      <a:pt x="30" y="26"/>
                      <a:pt x="31" y="25"/>
                      <a:pt x="32" y="24"/>
                    </a:cubicBezTo>
                    <a:cubicBezTo>
                      <a:pt x="33" y="23"/>
                      <a:pt x="34" y="22"/>
                      <a:pt x="35" y="20"/>
                    </a:cubicBezTo>
                    <a:cubicBezTo>
                      <a:pt x="35" y="20"/>
                      <a:pt x="36" y="20"/>
                      <a:pt x="36" y="20"/>
                    </a:cubicBezTo>
                    <a:cubicBezTo>
                      <a:pt x="38" y="21"/>
                      <a:pt x="39" y="23"/>
                      <a:pt x="39" y="24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37" y="27"/>
                      <a:pt x="36" y="29"/>
                      <a:pt x="37" y="30"/>
                    </a:cubicBezTo>
                    <a:cubicBezTo>
                      <a:pt x="37" y="30"/>
                      <a:pt x="37" y="30"/>
                      <a:pt x="38" y="31"/>
                    </a:cubicBezTo>
                    <a:cubicBezTo>
                      <a:pt x="40" y="31"/>
                      <a:pt x="43" y="29"/>
                      <a:pt x="44" y="28"/>
                    </a:cubicBezTo>
                    <a:cubicBezTo>
                      <a:pt x="44" y="29"/>
                      <a:pt x="43" y="33"/>
                      <a:pt x="43" y="35"/>
                    </a:cubicBezTo>
                    <a:cubicBezTo>
                      <a:pt x="43" y="35"/>
                      <a:pt x="42" y="36"/>
                      <a:pt x="42" y="36"/>
                    </a:cubicBezTo>
                    <a:cubicBezTo>
                      <a:pt x="41" y="36"/>
                      <a:pt x="40" y="36"/>
                      <a:pt x="39" y="38"/>
                    </a:cubicBezTo>
                    <a:cubicBezTo>
                      <a:pt x="39" y="38"/>
                      <a:pt x="39" y="39"/>
                      <a:pt x="39" y="39"/>
                    </a:cubicBezTo>
                    <a:cubicBezTo>
                      <a:pt x="39" y="40"/>
                      <a:pt x="39" y="40"/>
                      <a:pt x="39" y="41"/>
                    </a:cubicBezTo>
                    <a:cubicBezTo>
                      <a:pt x="39" y="41"/>
                      <a:pt x="40" y="41"/>
                      <a:pt x="40" y="42"/>
                    </a:cubicBezTo>
                    <a:cubicBezTo>
                      <a:pt x="40" y="42"/>
                      <a:pt x="40" y="42"/>
                      <a:pt x="40" y="42"/>
                    </a:cubicBezTo>
                    <a:cubicBezTo>
                      <a:pt x="40" y="44"/>
                      <a:pt x="39" y="45"/>
                      <a:pt x="37" y="46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7"/>
                      <a:pt x="36" y="47"/>
                      <a:pt x="36" y="48"/>
                    </a:cubicBezTo>
                    <a:cubicBezTo>
                      <a:pt x="36" y="48"/>
                      <a:pt x="37" y="49"/>
                      <a:pt x="37" y="50"/>
                    </a:cubicBezTo>
                    <a:cubicBezTo>
                      <a:pt x="37" y="50"/>
                      <a:pt x="38" y="51"/>
                      <a:pt x="38" y="51"/>
                    </a:cubicBezTo>
                    <a:cubicBezTo>
                      <a:pt x="38" y="52"/>
                      <a:pt x="38" y="52"/>
                      <a:pt x="38" y="52"/>
                    </a:cubicBezTo>
                    <a:cubicBezTo>
                      <a:pt x="38" y="52"/>
                      <a:pt x="37" y="52"/>
                      <a:pt x="37" y="52"/>
                    </a:cubicBezTo>
                    <a:cubicBezTo>
                      <a:pt x="36" y="52"/>
                      <a:pt x="35" y="52"/>
                      <a:pt x="34" y="52"/>
                    </a:cubicBezTo>
                    <a:cubicBezTo>
                      <a:pt x="33" y="52"/>
                      <a:pt x="32" y="52"/>
                      <a:pt x="32" y="54"/>
                    </a:cubicBezTo>
                    <a:cubicBezTo>
                      <a:pt x="31" y="55"/>
                      <a:pt x="31" y="55"/>
                      <a:pt x="31" y="56"/>
                    </a:cubicBezTo>
                    <a:cubicBezTo>
                      <a:pt x="31" y="58"/>
                      <a:pt x="32" y="60"/>
                      <a:pt x="32" y="60"/>
                    </a:cubicBezTo>
                    <a:cubicBezTo>
                      <a:pt x="32" y="60"/>
                      <a:pt x="32" y="60"/>
                      <a:pt x="32" y="61"/>
                    </a:cubicBezTo>
                    <a:cubicBezTo>
                      <a:pt x="35" y="62"/>
                      <a:pt x="37" y="64"/>
                      <a:pt x="37" y="65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7" y="65"/>
                      <a:pt x="36" y="66"/>
                      <a:pt x="35" y="66"/>
                    </a:cubicBezTo>
                    <a:cubicBezTo>
                      <a:pt x="33" y="67"/>
                      <a:pt x="30" y="68"/>
                      <a:pt x="29" y="71"/>
                    </a:cubicBezTo>
                    <a:cubicBezTo>
                      <a:pt x="29" y="72"/>
                      <a:pt x="29" y="72"/>
                      <a:pt x="29" y="72"/>
                    </a:cubicBezTo>
                    <a:cubicBezTo>
                      <a:pt x="28" y="75"/>
                      <a:pt x="28" y="75"/>
                      <a:pt x="27" y="79"/>
                    </a:cubicBezTo>
                    <a:cubicBezTo>
                      <a:pt x="27" y="80"/>
                      <a:pt x="27" y="80"/>
                      <a:pt x="27" y="80"/>
                    </a:cubicBezTo>
                    <a:cubicBezTo>
                      <a:pt x="26" y="84"/>
                      <a:pt x="24" y="85"/>
                      <a:pt x="23" y="87"/>
                    </a:cubicBezTo>
                    <a:cubicBezTo>
                      <a:pt x="22" y="88"/>
                      <a:pt x="22" y="88"/>
                      <a:pt x="22" y="88"/>
                    </a:cubicBezTo>
                    <a:cubicBezTo>
                      <a:pt x="21" y="90"/>
                      <a:pt x="20" y="93"/>
                      <a:pt x="18" y="97"/>
                    </a:cubicBezTo>
                    <a:cubicBezTo>
                      <a:pt x="18" y="97"/>
                      <a:pt x="17" y="102"/>
                      <a:pt x="16" y="104"/>
                    </a:cubicBezTo>
                    <a:cubicBezTo>
                      <a:pt x="15" y="103"/>
                      <a:pt x="14" y="100"/>
                      <a:pt x="13" y="100"/>
                    </a:cubicBezTo>
                    <a:cubicBezTo>
                      <a:pt x="12" y="99"/>
                      <a:pt x="12" y="99"/>
                      <a:pt x="12" y="99"/>
                    </a:cubicBezTo>
                    <a:cubicBezTo>
                      <a:pt x="12" y="99"/>
                      <a:pt x="12" y="98"/>
                      <a:pt x="12" y="97"/>
                    </a:cubicBezTo>
                    <a:cubicBezTo>
                      <a:pt x="12" y="96"/>
                      <a:pt x="12" y="94"/>
                      <a:pt x="13" y="92"/>
                    </a:cubicBezTo>
                    <a:cubicBezTo>
                      <a:pt x="14" y="89"/>
                      <a:pt x="16" y="85"/>
                      <a:pt x="18" y="82"/>
                    </a:cubicBezTo>
                    <a:cubicBezTo>
                      <a:pt x="20" y="78"/>
                      <a:pt x="20" y="78"/>
                      <a:pt x="20" y="78"/>
                    </a:cubicBezTo>
                    <a:cubicBezTo>
                      <a:pt x="20" y="77"/>
                      <a:pt x="21" y="76"/>
                      <a:pt x="21" y="76"/>
                    </a:cubicBezTo>
                    <a:cubicBezTo>
                      <a:pt x="23" y="75"/>
                      <a:pt x="23" y="74"/>
                      <a:pt x="24" y="70"/>
                    </a:cubicBezTo>
                    <a:cubicBezTo>
                      <a:pt x="24" y="68"/>
                      <a:pt x="24" y="67"/>
                      <a:pt x="24" y="66"/>
                    </a:cubicBezTo>
                    <a:cubicBezTo>
                      <a:pt x="24" y="66"/>
                      <a:pt x="24" y="65"/>
                      <a:pt x="24" y="65"/>
                    </a:cubicBezTo>
                    <a:cubicBezTo>
                      <a:pt x="24" y="65"/>
                      <a:pt x="24" y="65"/>
                      <a:pt x="24" y="64"/>
                    </a:cubicBezTo>
                    <a:cubicBezTo>
                      <a:pt x="24" y="63"/>
                      <a:pt x="24" y="62"/>
                      <a:pt x="25" y="61"/>
                    </a:cubicBezTo>
                    <a:cubicBezTo>
                      <a:pt x="26" y="57"/>
                      <a:pt x="26" y="53"/>
                      <a:pt x="26" y="53"/>
                    </a:cubicBezTo>
                    <a:cubicBezTo>
                      <a:pt x="26" y="53"/>
                      <a:pt x="26" y="53"/>
                      <a:pt x="26" y="53"/>
                    </a:cubicBezTo>
                    <a:cubicBezTo>
                      <a:pt x="26" y="53"/>
                      <a:pt x="26" y="53"/>
                      <a:pt x="26" y="53"/>
                    </a:cubicBezTo>
                    <a:cubicBezTo>
                      <a:pt x="26" y="53"/>
                      <a:pt x="26" y="53"/>
                      <a:pt x="26" y="53"/>
                    </a:cubicBezTo>
                    <a:cubicBezTo>
                      <a:pt x="26" y="53"/>
                      <a:pt x="23" y="54"/>
                      <a:pt x="22" y="54"/>
                    </a:cubicBezTo>
                    <a:cubicBezTo>
                      <a:pt x="22" y="53"/>
                      <a:pt x="20" y="49"/>
                      <a:pt x="20" y="49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19" y="49"/>
                      <a:pt x="19" y="49"/>
                      <a:pt x="19" y="50"/>
                    </a:cubicBezTo>
                    <a:cubicBezTo>
                      <a:pt x="19" y="50"/>
                      <a:pt x="20" y="53"/>
                      <a:pt x="19" y="54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5" y="58"/>
                      <a:pt x="13" y="60"/>
                      <a:pt x="12" y="60"/>
                    </a:cubicBezTo>
                    <a:cubicBezTo>
                      <a:pt x="12" y="60"/>
                      <a:pt x="12" y="59"/>
                      <a:pt x="11" y="59"/>
                    </a:cubicBezTo>
                    <a:cubicBezTo>
                      <a:pt x="11" y="58"/>
                      <a:pt x="10" y="56"/>
                      <a:pt x="10" y="55"/>
                    </a:cubicBezTo>
                    <a:cubicBezTo>
                      <a:pt x="11" y="54"/>
                      <a:pt x="11" y="53"/>
                      <a:pt x="10" y="53"/>
                    </a:cubicBezTo>
                    <a:cubicBezTo>
                      <a:pt x="9" y="52"/>
                      <a:pt x="8" y="52"/>
                      <a:pt x="7" y="52"/>
                    </a:cubicBezTo>
                    <a:cubicBezTo>
                      <a:pt x="4" y="52"/>
                      <a:pt x="4" y="51"/>
                      <a:pt x="3" y="50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1" y="48"/>
                      <a:pt x="0" y="44"/>
                      <a:pt x="1" y="41"/>
                    </a:cubicBezTo>
                    <a:cubicBezTo>
                      <a:pt x="1" y="41"/>
                      <a:pt x="1" y="40"/>
                      <a:pt x="2" y="40"/>
                    </a:cubicBezTo>
                    <a:cubicBezTo>
                      <a:pt x="3" y="40"/>
                      <a:pt x="4" y="40"/>
                      <a:pt x="5" y="41"/>
                    </a:cubicBezTo>
                    <a:cubicBezTo>
                      <a:pt x="7" y="41"/>
                      <a:pt x="9" y="42"/>
                      <a:pt x="10" y="41"/>
                    </a:cubicBezTo>
                    <a:cubicBezTo>
                      <a:pt x="12" y="40"/>
                      <a:pt x="14" y="41"/>
                      <a:pt x="15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6" y="42"/>
                      <a:pt x="17" y="41"/>
                    </a:cubicBezTo>
                    <a:cubicBezTo>
                      <a:pt x="18" y="41"/>
                      <a:pt x="19" y="40"/>
                      <a:pt x="19" y="40"/>
                    </a:cubicBezTo>
                    <a:cubicBezTo>
                      <a:pt x="19" y="40"/>
                      <a:pt x="20" y="40"/>
                      <a:pt x="20" y="40"/>
                    </a:cubicBezTo>
                    <a:cubicBezTo>
                      <a:pt x="21" y="41"/>
                      <a:pt x="21" y="42"/>
                      <a:pt x="22" y="41"/>
                    </a:cubicBezTo>
                    <a:cubicBezTo>
                      <a:pt x="23" y="41"/>
                      <a:pt x="24" y="41"/>
                      <a:pt x="24" y="40"/>
                    </a:cubicBezTo>
                    <a:cubicBezTo>
                      <a:pt x="25" y="39"/>
                      <a:pt x="28" y="37"/>
                      <a:pt x="28" y="37"/>
                    </a:cubicBezTo>
                    <a:cubicBezTo>
                      <a:pt x="28" y="37"/>
                      <a:pt x="28" y="37"/>
                      <a:pt x="28" y="36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6" y="34"/>
                      <a:pt x="24" y="30"/>
                      <a:pt x="24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2" y="28"/>
                      <a:pt x="21" y="23"/>
                      <a:pt x="21" y="21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0" y="16"/>
                    </a:cubicBezTo>
                    <a:cubicBezTo>
                      <a:pt x="19" y="15"/>
                      <a:pt x="18" y="14"/>
                      <a:pt x="18" y="13"/>
                    </a:cubicBezTo>
                    <a:cubicBezTo>
                      <a:pt x="17" y="13"/>
                      <a:pt x="17" y="13"/>
                      <a:pt x="16" y="13"/>
                    </a:cubicBezTo>
                    <a:cubicBezTo>
                      <a:pt x="14" y="14"/>
                      <a:pt x="13" y="14"/>
                      <a:pt x="11" y="13"/>
                    </a:cubicBezTo>
                    <a:cubicBezTo>
                      <a:pt x="11" y="13"/>
                      <a:pt x="10" y="13"/>
                      <a:pt x="10" y="12"/>
                    </a:cubicBezTo>
                    <a:cubicBezTo>
                      <a:pt x="10" y="12"/>
                      <a:pt x="13" y="10"/>
                      <a:pt x="15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8"/>
                      <a:pt x="19" y="10"/>
                      <a:pt x="19" y="11"/>
                    </a:cubicBezTo>
                    <a:cubicBezTo>
                      <a:pt x="19" y="11"/>
                      <a:pt x="19" y="12"/>
                      <a:pt x="19" y="12"/>
                    </a:cubicBezTo>
                    <a:cubicBezTo>
                      <a:pt x="19" y="13"/>
                      <a:pt x="20" y="15"/>
                      <a:pt x="20" y="15"/>
                    </a:cubicBezTo>
                    <a:cubicBezTo>
                      <a:pt x="20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2" y="14"/>
                      <a:pt x="24" y="11"/>
                    </a:cubicBezTo>
                    <a:cubicBezTo>
                      <a:pt x="24" y="9"/>
                      <a:pt x="23" y="8"/>
                      <a:pt x="22" y="7"/>
                    </a:cubicBezTo>
                    <a:cubicBezTo>
                      <a:pt x="21" y="7"/>
                      <a:pt x="21" y="6"/>
                      <a:pt x="21" y="6"/>
                    </a:cubicBezTo>
                    <a:cubicBezTo>
                      <a:pt x="21" y="5"/>
                      <a:pt x="22" y="5"/>
                      <a:pt x="23" y="5"/>
                    </a:cubicBezTo>
                    <a:cubicBezTo>
                      <a:pt x="24" y="5"/>
                      <a:pt x="26" y="5"/>
                      <a:pt x="27" y="4"/>
                    </a:cubicBezTo>
                    <a:close/>
                    <a:moveTo>
                      <a:pt x="23" y="29"/>
                    </a:move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29"/>
                      <a:pt x="23" y="29"/>
                      <a:pt x="23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" name="Freeform 183"/>
              <p:cNvSpPr>
                <a:spLocks noEditPoints="1"/>
              </p:cNvSpPr>
              <p:nvPr/>
            </p:nvSpPr>
            <p:spPr bwMode="auto">
              <a:xfrm>
                <a:off x="5040" y="396"/>
                <a:ext cx="49" cy="65"/>
              </a:xfrm>
              <a:custGeom>
                <a:avLst/>
                <a:gdLst>
                  <a:gd name="T0" fmla="*/ 14 w 17"/>
                  <a:gd name="T1" fmla="*/ 0 h 22"/>
                  <a:gd name="T2" fmla="*/ 9 w 17"/>
                  <a:gd name="T3" fmla="*/ 4 h 22"/>
                  <a:gd name="T4" fmla="*/ 8 w 17"/>
                  <a:gd name="T5" fmla="*/ 5 h 22"/>
                  <a:gd name="T6" fmla="*/ 5 w 17"/>
                  <a:gd name="T7" fmla="*/ 10 h 22"/>
                  <a:gd name="T8" fmla="*/ 5 w 17"/>
                  <a:gd name="T9" fmla="*/ 11 h 22"/>
                  <a:gd name="T10" fmla="*/ 3 w 17"/>
                  <a:gd name="T11" fmla="*/ 15 h 22"/>
                  <a:gd name="T12" fmla="*/ 0 w 17"/>
                  <a:gd name="T13" fmla="*/ 19 h 22"/>
                  <a:gd name="T14" fmla="*/ 0 w 17"/>
                  <a:gd name="T15" fmla="*/ 19 h 22"/>
                  <a:gd name="T16" fmla="*/ 5 w 17"/>
                  <a:gd name="T17" fmla="*/ 21 h 22"/>
                  <a:gd name="T18" fmla="*/ 7 w 17"/>
                  <a:gd name="T19" fmla="*/ 22 h 22"/>
                  <a:gd name="T20" fmla="*/ 8 w 17"/>
                  <a:gd name="T21" fmla="*/ 22 h 22"/>
                  <a:gd name="T22" fmla="*/ 9 w 17"/>
                  <a:gd name="T23" fmla="*/ 21 h 22"/>
                  <a:gd name="T24" fmla="*/ 10 w 17"/>
                  <a:gd name="T25" fmla="*/ 18 h 22"/>
                  <a:gd name="T26" fmla="*/ 11 w 17"/>
                  <a:gd name="T27" fmla="*/ 14 h 22"/>
                  <a:gd name="T28" fmla="*/ 13 w 17"/>
                  <a:gd name="T29" fmla="*/ 10 h 22"/>
                  <a:gd name="T30" fmla="*/ 15 w 17"/>
                  <a:gd name="T31" fmla="*/ 6 h 22"/>
                  <a:gd name="T32" fmla="*/ 16 w 17"/>
                  <a:gd name="T33" fmla="*/ 1 h 22"/>
                  <a:gd name="T34" fmla="*/ 14 w 17"/>
                  <a:gd name="T35" fmla="*/ 0 h 22"/>
                  <a:gd name="T36" fmla="*/ 3 w 17"/>
                  <a:gd name="T37" fmla="*/ 16 h 22"/>
                  <a:gd name="T38" fmla="*/ 5 w 17"/>
                  <a:gd name="T39" fmla="*/ 11 h 22"/>
                  <a:gd name="T40" fmla="*/ 5 w 17"/>
                  <a:gd name="T41" fmla="*/ 10 h 22"/>
                  <a:gd name="T42" fmla="*/ 8 w 17"/>
                  <a:gd name="T43" fmla="*/ 5 h 22"/>
                  <a:gd name="T44" fmla="*/ 9 w 17"/>
                  <a:gd name="T45" fmla="*/ 4 h 22"/>
                  <a:gd name="T46" fmla="*/ 14 w 17"/>
                  <a:gd name="T47" fmla="*/ 1 h 22"/>
                  <a:gd name="T48" fmla="*/ 16 w 17"/>
                  <a:gd name="T49" fmla="*/ 1 h 22"/>
                  <a:gd name="T50" fmla="*/ 14 w 17"/>
                  <a:gd name="T51" fmla="*/ 6 h 22"/>
                  <a:gd name="T52" fmla="*/ 12 w 17"/>
                  <a:gd name="T53" fmla="*/ 10 h 22"/>
                  <a:gd name="T54" fmla="*/ 10 w 17"/>
                  <a:gd name="T55" fmla="*/ 14 h 22"/>
                  <a:gd name="T56" fmla="*/ 9 w 17"/>
                  <a:gd name="T57" fmla="*/ 18 h 22"/>
                  <a:gd name="T58" fmla="*/ 8 w 17"/>
                  <a:gd name="T59" fmla="*/ 21 h 22"/>
                  <a:gd name="T60" fmla="*/ 8 w 17"/>
                  <a:gd name="T61" fmla="*/ 22 h 22"/>
                  <a:gd name="T62" fmla="*/ 7 w 17"/>
                  <a:gd name="T63" fmla="*/ 21 h 22"/>
                  <a:gd name="T64" fmla="*/ 5 w 17"/>
                  <a:gd name="T65" fmla="*/ 20 h 22"/>
                  <a:gd name="T66" fmla="*/ 1 w 17"/>
                  <a:gd name="T67" fmla="*/ 19 h 22"/>
                  <a:gd name="T68" fmla="*/ 3 w 17"/>
                  <a:gd name="T6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" h="22">
                    <a:moveTo>
                      <a:pt x="14" y="0"/>
                    </a:moveTo>
                    <a:cubicBezTo>
                      <a:pt x="11" y="1"/>
                      <a:pt x="10" y="2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6"/>
                      <a:pt x="5" y="8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3"/>
                      <a:pt x="4" y="15"/>
                      <a:pt x="3" y="15"/>
                    </a:cubicBezTo>
                    <a:cubicBezTo>
                      <a:pt x="1" y="16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20"/>
                      <a:pt x="3" y="21"/>
                      <a:pt x="5" y="21"/>
                    </a:cubicBezTo>
                    <a:cubicBezTo>
                      <a:pt x="6" y="21"/>
                      <a:pt x="6" y="21"/>
                      <a:pt x="7" y="22"/>
                    </a:cubicBezTo>
                    <a:cubicBezTo>
                      <a:pt x="7" y="22"/>
                      <a:pt x="7" y="22"/>
                      <a:pt x="8" y="22"/>
                    </a:cubicBezTo>
                    <a:cubicBezTo>
                      <a:pt x="8" y="22"/>
                      <a:pt x="9" y="22"/>
                      <a:pt x="9" y="21"/>
                    </a:cubicBezTo>
                    <a:cubicBezTo>
                      <a:pt x="10" y="19"/>
                      <a:pt x="10" y="19"/>
                      <a:pt x="10" y="18"/>
                    </a:cubicBezTo>
                    <a:cubicBezTo>
                      <a:pt x="10" y="17"/>
                      <a:pt x="10" y="16"/>
                      <a:pt x="11" y="14"/>
                    </a:cubicBezTo>
                    <a:cubicBezTo>
                      <a:pt x="12" y="13"/>
                      <a:pt x="12" y="11"/>
                      <a:pt x="13" y="10"/>
                    </a:cubicBezTo>
                    <a:cubicBezTo>
                      <a:pt x="13" y="9"/>
                      <a:pt x="14" y="8"/>
                      <a:pt x="15" y="6"/>
                    </a:cubicBezTo>
                    <a:cubicBezTo>
                      <a:pt x="16" y="5"/>
                      <a:pt x="17" y="2"/>
                      <a:pt x="16" y="1"/>
                    </a:cubicBezTo>
                    <a:cubicBezTo>
                      <a:pt x="16" y="0"/>
                      <a:pt x="15" y="0"/>
                      <a:pt x="14" y="0"/>
                    </a:cubicBezTo>
                    <a:close/>
                    <a:moveTo>
                      <a:pt x="3" y="16"/>
                    </a:moveTo>
                    <a:cubicBezTo>
                      <a:pt x="4" y="15"/>
                      <a:pt x="5" y="13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9"/>
                      <a:pt x="7" y="7"/>
                      <a:pt x="8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1" y="1"/>
                      <a:pt x="14" y="1"/>
                    </a:cubicBezTo>
                    <a:cubicBezTo>
                      <a:pt x="15" y="1"/>
                      <a:pt x="15" y="1"/>
                      <a:pt x="16" y="1"/>
                    </a:cubicBezTo>
                    <a:cubicBezTo>
                      <a:pt x="16" y="2"/>
                      <a:pt x="15" y="4"/>
                      <a:pt x="14" y="6"/>
                    </a:cubicBezTo>
                    <a:cubicBezTo>
                      <a:pt x="13" y="7"/>
                      <a:pt x="13" y="8"/>
                      <a:pt x="12" y="10"/>
                    </a:cubicBezTo>
                    <a:cubicBezTo>
                      <a:pt x="12" y="11"/>
                      <a:pt x="11" y="12"/>
                      <a:pt x="10" y="14"/>
                    </a:cubicBezTo>
                    <a:cubicBezTo>
                      <a:pt x="9" y="16"/>
                      <a:pt x="9" y="17"/>
                      <a:pt x="9" y="18"/>
                    </a:cubicBezTo>
                    <a:cubicBezTo>
                      <a:pt x="9" y="19"/>
                      <a:pt x="9" y="19"/>
                      <a:pt x="8" y="21"/>
                    </a:cubicBezTo>
                    <a:cubicBezTo>
                      <a:pt x="8" y="21"/>
                      <a:pt x="8" y="22"/>
                      <a:pt x="8" y="22"/>
                    </a:cubicBezTo>
                    <a:cubicBezTo>
                      <a:pt x="7" y="22"/>
                      <a:pt x="7" y="21"/>
                      <a:pt x="7" y="21"/>
                    </a:cubicBezTo>
                    <a:cubicBezTo>
                      <a:pt x="6" y="21"/>
                      <a:pt x="6" y="20"/>
                      <a:pt x="5" y="20"/>
                    </a:cubicBezTo>
                    <a:cubicBezTo>
                      <a:pt x="3" y="20"/>
                      <a:pt x="1" y="20"/>
                      <a:pt x="1" y="19"/>
                    </a:cubicBezTo>
                    <a:cubicBezTo>
                      <a:pt x="1" y="19"/>
                      <a:pt x="2" y="17"/>
                      <a:pt x="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" name="Freeform 184"/>
              <p:cNvSpPr>
                <a:spLocks noEditPoints="1"/>
              </p:cNvSpPr>
              <p:nvPr/>
            </p:nvSpPr>
            <p:spPr bwMode="auto">
              <a:xfrm>
                <a:off x="5040" y="484"/>
                <a:ext cx="32" cy="20"/>
              </a:xfrm>
              <a:custGeom>
                <a:avLst/>
                <a:gdLst>
                  <a:gd name="T0" fmla="*/ 3 w 11"/>
                  <a:gd name="T1" fmla="*/ 1 h 7"/>
                  <a:gd name="T2" fmla="*/ 3 w 11"/>
                  <a:gd name="T3" fmla="*/ 1 h 7"/>
                  <a:gd name="T4" fmla="*/ 0 w 11"/>
                  <a:gd name="T5" fmla="*/ 4 h 7"/>
                  <a:gd name="T6" fmla="*/ 1 w 11"/>
                  <a:gd name="T7" fmla="*/ 6 h 7"/>
                  <a:gd name="T8" fmla="*/ 5 w 11"/>
                  <a:gd name="T9" fmla="*/ 7 h 7"/>
                  <a:gd name="T10" fmla="*/ 5 w 11"/>
                  <a:gd name="T11" fmla="*/ 6 h 7"/>
                  <a:gd name="T12" fmla="*/ 8 w 11"/>
                  <a:gd name="T13" fmla="*/ 6 h 7"/>
                  <a:gd name="T14" fmla="*/ 11 w 11"/>
                  <a:gd name="T15" fmla="*/ 6 h 7"/>
                  <a:gd name="T16" fmla="*/ 8 w 11"/>
                  <a:gd name="T17" fmla="*/ 1 h 7"/>
                  <a:gd name="T18" fmla="*/ 3 w 11"/>
                  <a:gd name="T19" fmla="*/ 1 h 7"/>
                  <a:gd name="T20" fmla="*/ 8 w 11"/>
                  <a:gd name="T21" fmla="*/ 1 h 7"/>
                  <a:gd name="T22" fmla="*/ 10 w 11"/>
                  <a:gd name="T23" fmla="*/ 5 h 7"/>
                  <a:gd name="T24" fmla="*/ 8 w 11"/>
                  <a:gd name="T25" fmla="*/ 6 h 7"/>
                  <a:gd name="T26" fmla="*/ 5 w 11"/>
                  <a:gd name="T27" fmla="*/ 6 h 7"/>
                  <a:gd name="T28" fmla="*/ 5 w 11"/>
                  <a:gd name="T29" fmla="*/ 6 h 7"/>
                  <a:gd name="T30" fmla="*/ 1 w 11"/>
                  <a:gd name="T31" fmla="*/ 6 h 7"/>
                  <a:gd name="T32" fmla="*/ 1 w 11"/>
                  <a:gd name="T33" fmla="*/ 5 h 7"/>
                  <a:gd name="T34" fmla="*/ 1 w 11"/>
                  <a:gd name="T35" fmla="*/ 5 h 7"/>
                  <a:gd name="T36" fmla="*/ 3 w 11"/>
                  <a:gd name="T37" fmla="*/ 1 h 7"/>
                  <a:gd name="T38" fmla="*/ 8 w 11"/>
                  <a:gd name="T3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" h="7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1" y="2"/>
                      <a:pt x="0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7"/>
                      <a:pt x="3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7" y="6"/>
                      <a:pt x="8" y="6"/>
                    </a:cubicBezTo>
                    <a:cubicBezTo>
                      <a:pt x="9" y="7"/>
                      <a:pt x="10" y="7"/>
                      <a:pt x="11" y="6"/>
                    </a:cubicBezTo>
                    <a:cubicBezTo>
                      <a:pt x="11" y="4"/>
                      <a:pt x="10" y="2"/>
                      <a:pt x="8" y="1"/>
                    </a:cubicBezTo>
                    <a:cubicBezTo>
                      <a:pt x="7" y="0"/>
                      <a:pt x="3" y="1"/>
                      <a:pt x="3" y="1"/>
                    </a:cubicBezTo>
                    <a:close/>
                    <a:moveTo>
                      <a:pt x="8" y="1"/>
                    </a:moveTo>
                    <a:cubicBezTo>
                      <a:pt x="9" y="2"/>
                      <a:pt x="11" y="4"/>
                      <a:pt x="10" y="5"/>
                    </a:cubicBezTo>
                    <a:cubicBezTo>
                      <a:pt x="10" y="6"/>
                      <a:pt x="9" y="6"/>
                      <a:pt x="8" y="6"/>
                    </a:cubicBezTo>
                    <a:cubicBezTo>
                      <a:pt x="7" y="6"/>
                      <a:pt x="6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6"/>
                      <a:pt x="2" y="6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2"/>
                      <a:pt x="3" y="1"/>
                      <a:pt x="3" y="1"/>
                    </a:cubicBezTo>
                    <a:cubicBezTo>
                      <a:pt x="4" y="1"/>
                      <a:pt x="7" y="1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" name="Freeform 185"/>
              <p:cNvSpPr>
                <a:spLocks noEditPoints="1"/>
              </p:cNvSpPr>
              <p:nvPr/>
            </p:nvSpPr>
            <p:spPr bwMode="auto">
              <a:xfrm>
                <a:off x="4987" y="429"/>
                <a:ext cx="50" cy="96"/>
              </a:xfrm>
              <a:custGeom>
                <a:avLst/>
                <a:gdLst>
                  <a:gd name="T0" fmla="*/ 12 w 17"/>
                  <a:gd name="T1" fmla="*/ 1 h 33"/>
                  <a:gd name="T2" fmla="*/ 7 w 17"/>
                  <a:gd name="T3" fmla="*/ 8 h 33"/>
                  <a:gd name="T4" fmla="*/ 7 w 17"/>
                  <a:gd name="T5" fmla="*/ 13 h 33"/>
                  <a:gd name="T6" fmla="*/ 6 w 17"/>
                  <a:gd name="T7" fmla="*/ 13 h 33"/>
                  <a:gd name="T8" fmla="*/ 2 w 17"/>
                  <a:gd name="T9" fmla="*/ 13 h 33"/>
                  <a:gd name="T10" fmla="*/ 0 w 17"/>
                  <a:gd name="T11" fmla="*/ 18 h 33"/>
                  <a:gd name="T12" fmla="*/ 0 w 17"/>
                  <a:gd name="T13" fmla="*/ 19 h 33"/>
                  <a:gd name="T14" fmla="*/ 2 w 17"/>
                  <a:gd name="T15" fmla="*/ 20 h 33"/>
                  <a:gd name="T16" fmla="*/ 2 w 17"/>
                  <a:gd name="T17" fmla="*/ 22 h 33"/>
                  <a:gd name="T18" fmla="*/ 1 w 17"/>
                  <a:gd name="T19" fmla="*/ 29 h 33"/>
                  <a:gd name="T20" fmla="*/ 2 w 17"/>
                  <a:gd name="T21" fmla="*/ 32 h 33"/>
                  <a:gd name="T22" fmla="*/ 7 w 17"/>
                  <a:gd name="T23" fmla="*/ 33 h 33"/>
                  <a:gd name="T24" fmla="*/ 11 w 17"/>
                  <a:gd name="T25" fmla="*/ 29 h 33"/>
                  <a:gd name="T26" fmla="*/ 12 w 17"/>
                  <a:gd name="T27" fmla="*/ 26 h 33"/>
                  <a:gd name="T28" fmla="*/ 11 w 17"/>
                  <a:gd name="T29" fmla="*/ 23 h 33"/>
                  <a:gd name="T30" fmla="*/ 11 w 17"/>
                  <a:gd name="T31" fmla="*/ 21 h 33"/>
                  <a:gd name="T32" fmla="*/ 10 w 17"/>
                  <a:gd name="T33" fmla="*/ 18 h 33"/>
                  <a:gd name="T34" fmla="*/ 10 w 17"/>
                  <a:gd name="T35" fmla="*/ 18 h 33"/>
                  <a:gd name="T36" fmla="*/ 11 w 17"/>
                  <a:gd name="T37" fmla="*/ 15 h 33"/>
                  <a:gd name="T38" fmla="*/ 11 w 17"/>
                  <a:gd name="T39" fmla="*/ 14 h 33"/>
                  <a:gd name="T40" fmla="*/ 12 w 17"/>
                  <a:gd name="T41" fmla="*/ 14 h 33"/>
                  <a:gd name="T42" fmla="*/ 14 w 17"/>
                  <a:gd name="T43" fmla="*/ 13 h 33"/>
                  <a:gd name="T44" fmla="*/ 17 w 17"/>
                  <a:gd name="T45" fmla="*/ 6 h 33"/>
                  <a:gd name="T46" fmla="*/ 15 w 17"/>
                  <a:gd name="T47" fmla="*/ 1 h 33"/>
                  <a:gd name="T48" fmla="*/ 12 w 17"/>
                  <a:gd name="T49" fmla="*/ 1 h 33"/>
                  <a:gd name="T50" fmla="*/ 8 w 17"/>
                  <a:gd name="T51" fmla="*/ 13 h 33"/>
                  <a:gd name="T52" fmla="*/ 8 w 17"/>
                  <a:gd name="T53" fmla="*/ 8 h 33"/>
                  <a:gd name="T54" fmla="*/ 12 w 17"/>
                  <a:gd name="T55" fmla="*/ 2 h 33"/>
                  <a:gd name="T56" fmla="*/ 14 w 17"/>
                  <a:gd name="T57" fmla="*/ 2 h 33"/>
                  <a:gd name="T58" fmla="*/ 17 w 17"/>
                  <a:gd name="T59" fmla="*/ 6 h 33"/>
                  <a:gd name="T60" fmla="*/ 14 w 17"/>
                  <a:gd name="T61" fmla="*/ 13 h 33"/>
                  <a:gd name="T62" fmla="*/ 12 w 17"/>
                  <a:gd name="T63" fmla="*/ 14 h 33"/>
                  <a:gd name="T64" fmla="*/ 12 w 17"/>
                  <a:gd name="T65" fmla="*/ 13 h 33"/>
                  <a:gd name="T66" fmla="*/ 11 w 17"/>
                  <a:gd name="T67" fmla="*/ 13 h 33"/>
                  <a:gd name="T68" fmla="*/ 11 w 17"/>
                  <a:gd name="T69" fmla="*/ 13 h 33"/>
                  <a:gd name="T70" fmla="*/ 11 w 17"/>
                  <a:gd name="T71" fmla="*/ 15 h 33"/>
                  <a:gd name="T72" fmla="*/ 10 w 17"/>
                  <a:gd name="T73" fmla="*/ 17 h 33"/>
                  <a:gd name="T74" fmla="*/ 10 w 17"/>
                  <a:gd name="T75" fmla="*/ 21 h 33"/>
                  <a:gd name="T76" fmla="*/ 11 w 17"/>
                  <a:gd name="T77" fmla="*/ 24 h 33"/>
                  <a:gd name="T78" fmla="*/ 11 w 17"/>
                  <a:gd name="T79" fmla="*/ 29 h 33"/>
                  <a:gd name="T80" fmla="*/ 7 w 17"/>
                  <a:gd name="T81" fmla="*/ 32 h 33"/>
                  <a:gd name="T82" fmla="*/ 2 w 17"/>
                  <a:gd name="T83" fmla="*/ 32 h 33"/>
                  <a:gd name="T84" fmla="*/ 1 w 17"/>
                  <a:gd name="T85" fmla="*/ 29 h 33"/>
                  <a:gd name="T86" fmla="*/ 1 w 17"/>
                  <a:gd name="T87" fmla="*/ 29 h 33"/>
                  <a:gd name="T88" fmla="*/ 2 w 17"/>
                  <a:gd name="T89" fmla="*/ 22 h 33"/>
                  <a:gd name="T90" fmla="*/ 2 w 17"/>
                  <a:gd name="T91" fmla="*/ 21 h 33"/>
                  <a:gd name="T92" fmla="*/ 2 w 17"/>
                  <a:gd name="T93" fmla="*/ 19 h 33"/>
                  <a:gd name="T94" fmla="*/ 1 w 17"/>
                  <a:gd name="T95" fmla="*/ 18 h 33"/>
                  <a:gd name="T96" fmla="*/ 3 w 17"/>
                  <a:gd name="T97" fmla="*/ 14 h 33"/>
                  <a:gd name="T98" fmla="*/ 5 w 17"/>
                  <a:gd name="T99" fmla="*/ 14 h 33"/>
                  <a:gd name="T100" fmla="*/ 8 w 17"/>
                  <a:gd name="T101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7" h="33">
                    <a:moveTo>
                      <a:pt x="12" y="1"/>
                    </a:moveTo>
                    <a:cubicBezTo>
                      <a:pt x="9" y="4"/>
                      <a:pt x="7" y="7"/>
                      <a:pt x="7" y="8"/>
                    </a:cubicBezTo>
                    <a:cubicBezTo>
                      <a:pt x="8" y="10"/>
                      <a:pt x="8" y="12"/>
                      <a:pt x="7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13"/>
                      <a:pt x="4" y="12"/>
                      <a:pt x="2" y="13"/>
                    </a:cubicBezTo>
                    <a:cubicBezTo>
                      <a:pt x="1" y="14"/>
                      <a:pt x="0" y="18"/>
                      <a:pt x="0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1" y="19"/>
                      <a:pt x="2" y="20"/>
                    </a:cubicBezTo>
                    <a:cubicBezTo>
                      <a:pt x="2" y="20"/>
                      <a:pt x="2" y="21"/>
                      <a:pt x="2" y="22"/>
                    </a:cubicBezTo>
                    <a:cubicBezTo>
                      <a:pt x="1" y="24"/>
                      <a:pt x="1" y="28"/>
                      <a:pt x="1" y="29"/>
                    </a:cubicBezTo>
                    <a:cubicBezTo>
                      <a:pt x="1" y="30"/>
                      <a:pt x="1" y="32"/>
                      <a:pt x="2" y="32"/>
                    </a:cubicBezTo>
                    <a:cubicBezTo>
                      <a:pt x="3" y="33"/>
                      <a:pt x="5" y="33"/>
                      <a:pt x="7" y="33"/>
                    </a:cubicBezTo>
                    <a:cubicBezTo>
                      <a:pt x="9" y="32"/>
                      <a:pt x="10" y="31"/>
                      <a:pt x="11" y="29"/>
                    </a:cubicBezTo>
                    <a:cubicBezTo>
                      <a:pt x="12" y="29"/>
                      <a:pt x="12" y="28"/>
                      <a:pt x="12" y="26"/>
                    </a:cubicBezTo>
                    <a:cubicBezTo>
                      <a:pt x="12" y="26"/>
                      <a:pt x="12" y="24"/>
                      <a:pt x="11" y="23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0" y="20"/>
                      <a:pt x="10" y="19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7"/>
                      <a:pt x="11" y="16"/>
                      <a:pt x="11" y="15"/>
                    </a:cubicBezTo>
                    <a:cubicBezTo>
                      <a:pt x="11" y="15"/>
                      <a:pt x="11" y="14"/>
                      <a:pt x="11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3" y="14"/>
                      <a:pt x="13" y="14"/>
                      <a:pt x="14" y="13"/>
                    </a:cubicBezTo>
                    <a:cubicBezTo>
                      <a:pt x="16" y="10"/>
                      <a:pt x="17" y="8"/>
                      <a:pt x="17" y="6"/>
                    </a:cubicBezTo>
                    <a:cubicBezTo>
                      <a:pt x="17" y="4"/>
                      <a:pt x="16" y="2"/>
                      <a:pt x="15" y="1"/>
                    </a:cubicBezTo>
                    <a:cubicBezTo>
                      <a:pt x="14" y="1"/>
                      <a:pt x="13" y="0"/>
                      <a:pt x="12" y="1"/>
                    </a:cubicBezTo>
                    <a:close/>
                    <a:moveTo>
                      <a:pt x="8" y="13"/>
                    </a:moveTo>
                    <a:cubicBezTo>
                      <a:pt x="8" y="12"/>
                      <a:pt x="8" y="9"/>
                      <a:pt x="8" y="8"/>
                    </a:cubicBezTo>
                    <a:cubicBezTo>
                      <a:pt x="8" y="7"/>
                      <a:pt x="9" y="4"/>
                      <a:pt x="12" y="2"/>
                    </a:cubicBezTo>
                    <a:cubicBezTo>
                      <a:pt x="13" y="1"/>
                      <a:pt x="14" y="1"/>
                      <a:pt x="14" y="2"/>
                    </a:cubicBezTo>
                    <a:cubicBezTo>
                      <a:pt x="16" y="2"/>
                      <a:pt x="17" y="5"/>
                      <a:pt x="17" y="6"/>
                    </a:cubicBezTo>
                    <a:cubicBezTo>
                      <a:pt x="17" y="8"/>
                      <a:pt x="16" y="10"/>
                      <a:pt x="14" y="13"/>
                    </a:cubicBezTo>
                    <a:cubicBezTo>
                      <a:pt x="13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3"/>
                    </a:cubicBezTo>
                    <a:cubicBezTo>
                      <a:pt x="12" y="13"/>
                      <a:pt x="12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6"/>
                      <a:pt x="10" y="17"/>
                      <a:pt x="10" y="17"/>
                    </a:cubicBezTo>
                    <a:cubicBezTo>
                      <a:pt x="9" y="18"/>
                      <a:pt x="9" y="19"/>
                      <a:pt x="10" y="21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2" y="26"/>
                      <a:pt x="12" y="28"/>
                      <a:pt x="11" y="29"/>
                    </a:cubicBezTo>
                    <a:cubicBezTo>
                      <a:pt x="10" y="30"/>
                      <a:pt x="9" y="31"/>
                      <a:pt x="7" y="32"/>
                    </a:cubicBezTo>
                    <a:cubicBezTo>
                      <a:pt x="5" y="33"/>
                      <a:pt x="3" y="33"/>
                      <a:pt x="2" y="32"/>
                    </a:cubicBezTo>
                    <a:cubicBezTo>
                      <a:pt x="1" y="31"/>
                      <a:pt x="1" y="30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27"/>
                      <a:pt x="2" y="24"/>
                      <a:pt x="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0"/>
                      <a:pt x="2" y="20"/>
                      <a:pt x="2" y="19"/>
                    </a:cubicBezTo>
                    <a:cubicBezTo>
                      <a:pt x="2" y="19"/>
                      <a:pt x="1" y="19"/>
                      <a:pt x="1" y="18"/>
                    </a:cubicBezTo>
                    <a:cubicBezTo>
                      <a:pt x="1" y="17"/>
                      <a:pt x="2" y="14"/>
                      <a:pt x="3" y="14"/>
                    </a:cubicBezTo>
                    <a:cubicBezTo>
                      <a:pt x="4" y="13"/>
                      <a:pt x="5" y="14"/>
                      <a:pt x="5" y="14"/>
                    </a:cubicBezTo>
                    <a:cubicBezTo>
                      <a:pt x="6" y="14"/>
                      <a:pt x="7" y="14"/>
                      <a:pt x="8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" name="Freeform 186"/>
              <p:cNvSpPr>
                <a:spLocks noEditPoints="1"/>
              </p:cNvSpPr>
              <p:nvPr/>
            </p:nvSpPr>
            <p:spPr bwMode="auto">
              <a:xfrm>
                <a:off x="5005" y="571"/>
                <a:ext cx="29" cy="26"/>
              </a:xfrm>
              <a:custGeom>
                <a:avLst/>
                <a:gdLst>
                  <a:gd name="T0" fmla="*/ 3 w 10"/>
                  <a:gd name="T1" fmla="*/ 1 h 9"/>
                  <a:gd name="T2" fmla="*/ 2 w 10"/>
                  <a:gd name="T3" fmla="*/ 2 h 9"/>
                  <a:gd name="T4" fmla="*/ 0 w 10"/>
                  <a:gd name="T5" fmla="*/ 9 h 9"/>
                  <a:gd name="T6" fmla="*/ 0 w 10"/>
                  <a:gd name="T7" fmla="*/ 9 h 9"/>
                  <a:gd name="T8" fmla="*/ 1 w 10"/>
                  <a:gd name="T9" fmla="*/ 9 h 9"/>
                  <a:gd name="T10" fmla="*/ 6 w 10"/>
                  <a:gd name="T11" fmla="*/ 5 h 9"/>
                  <a:gd name="T12" fmla="*/ 10 w 10"/>
                  <a:gd name="T13" fmla="*/ 2 h 9"/>
                  <a:gd name="T14" fmla="*/ 10 w 10"/>
                  <a:gd name="T15" fmla="*/ 1 h 9"/>
                  <a:gd name="T16" fmla="*/ 3 w 10"/>
                  <a:gd name="T17" fmla="*/ 1 h 9"/>
                  <a:gd name="T18" fmla="*/ 3 w 10"/>
                  <a:gd name="T19" fmla="*/ 2 h 9"/>
                  <a:gd name="T20" fmla="*/ 3 w 10"/>
                  <a:gd name="T21" fmla="*/ 1 h 9"/>
                  <a:gd name="T22" fmla="*/ 10 w 10"/>
                  <a:gd name="T23" fmla="*/ 2 h 9"/>
                  <a:gd name="T24" fmla="*/ 10 w 10"/>
                  <a:gd name="T25" fmla="*/ 2 h 9"/>
                  <a:gd name="T26" fmla="*/ 10 w 10"/>
                  <a:gd name="T27" fmla="*/ 2 h 9"/>
                  <a:gd name="T28" fmla="*/ 6 w 10"/>
                  <a:gd name="T29" fmla="*/ 5 h 9"/>
                  <a:gd name="T30" fmla="*/ 1 w 10"/>
                  <a:gd name="T31" fmla="*/ 8 h 9"/>
                  <a:gd name="T32" fmla="*/ 3 w 10"/>
                  <a:gd name="T3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9">
                    <a:moveTo>
                      <a:pt x="3" y="1"/>
                    </a:moveTo>
                    <a:cubicBezTo>
                      <a:pt x="3" y="1"/>
                      <a:pt x="2" y="2"/>
                      <a:pt x="2" y="2"/>
                    </a:cubicBezTo>
                    <a:cubicBezTo>
                      <a:pt x="2" y="4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1" y="9"/>
                      <a:pt x="3" y="7"/>
                      <a:pt x="6" y="5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9" y="1"/>
                      <a:pt x="5" y="0"/>
                      <a:pt x="3" y="1"/>
                    </a:cubicBezTo>
                    <a:close/>
                    <a:moveTo>
                      <a:pt x="3" y="2"/>
                    </a:moveTo>
                    <a:cubicBezTo>
                      <a:pt x="3" y="2"/>
                      <a:pt x="3" y="2"/>
                      <a:pt x="3" y="1"/>
                    </a:cubicBezTo>
                    <a:cubicBezTo>
                      <a:pt x="5" y="1"/>
                      <a:pt x="9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3"/>
                      <a:pt x="6" y="5"/>
                    </a:cubicBezTo>
                    <a:cubicBezTo>
                      <a:pt x="4" y="6"/>
                      <a:pt x="2" y="7"/>
                      <a:pt x="1" y="8"/>
                    </a:cubicBezTo>
                    <a:cubicBezTo>
                      <a:pt x="2" y="6"/>
                      <a:pt x="2" y="4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" name="Freeform 187"/>
              <p:cNvSpPr>
                <a:spLocks noEditPoints="1"/>
              </p:cNvSpPr>
              <p:nvPr/>
            </p:nvSpPr>
            <p:spPr bwMode="auto">
              <a:xfrm>
                <a:off x="3486" y="426"/>
                <a:ext cx="440" cy="594"/>
              </a:xfrm>
              <a:custGeom>
                <a:avLst/>
                <a:gdLst>
                  <a:gd name="T0" fmla="*/ 40 w 151"/>
                  <a:gd name="T1" fmla="*/ 122 h 204"/>
                  <a:gd name="T2" fmla="*/ 51 w 151"/>
                  <a:gd name="T3" fmla="*/ 121 h 204"/>
                  <a:gd name="T4" fmla="*/ 50 w 151"/>
                  <a:gd name="T5" fmla="*/ 116 h 204"/>
                  <a:gd name="T6" fmla="*/ 51 w 151"/>
                  <a:gd name="T7" fmla="*/ 109 h 204"/>
                  <a:gd name="T8" fmla="*/ 59 w 151"/>
                  <a:gd name="T9" fmla="*/ 112 h 204"/>
                  <a:gd name="T10" fmla="*/ 54 w 151"/>
                  <a:gd name="T11" fmla="*/ 101 h 204"/>
                  <a:gd name="T12" fmla="*/ 44 w 151"/>
                  <a:gd name="T13" fmla="*/ 103 h 204"/>
                  <a:gd name="T14" fmla="*/ 35 w 151"/>
                  <a:gd name="T15" fmla="*/ 102 h 204"/>
                  <a:gd name="T16" fmla="*/ 26 w 151"/>
                  <a:gd name="T17" fmla="*/ 105 h 204"/>
                  <a:gd name="T18" fmla="*/ 33 w 151"/>
                  <a:gd name="T19" fmla="*/ 112 h 204"/>
                  <a:gd name="T20" fmla="*/ 39 w 151"/>
                  <a:gd name="T21" fmla="*/ 119 h 204"/>
                  <a:gd name="T22" fmla="*/ 86 w 151"/>
                  <a:gd name="T23" fmla="*/ 73 h 204"/>
                  <a:gd name="T24" fmla="*/ 77 w 151"/>
                  <a:gd name="T25" fmla="*/ 74 h 204"/>
                  <a:gd name="T26" fmla="*/ 68 w 151"/>
                  <a:gd name="T27" fmla="*/ 83 h 204"/>
                  <a:gd name="T28" fmla="*/ 70 w 151"/>
                  <a:gd name="T29" fmla="*/ 99 h 204"/>
                  <a:gd name="T30" fmla="*/ 89 w 151"/>
                  <a:gd name="T31" fmla="*/ 88 h 204"/>
                  <a:gd name="T32" fmla="*/ 97 w 151"/>
                  <a:gd name="T33" fmla="*/ 84 h 204"/>
                  <a:gd name="T34" fmla="*/ 94 w 151"/>
                  <a:gd name="T35" fmla="*/ 68 h 204"/>
                  <a:gd name="T36" fmla="*/ 108 w 151"/>
                  <a:gd name="T37" fmla="*/ 78 h 204"/>
                  <a:gd name="T38" fmla="*/ 113 w 151"/>
                  <a:gd name="T39" fmla="*/ 69 h 204"/>
                  <a:gd name="T40" fmla="*/ 124 w 151"/>
                  <a:gd name="T41" fmla="*/ 61 h 204"/>
                  <a:gd name="T42" fmla="*/ 118 w 151"/>
                  <a:gd name="T43" fmla="*/ 54 h 204"/>
                  <a:gd name="T44" fmla="*/ 129 w 151"/>
                  <a:gd name="T45" fmla="*/ 44 h 204"/>
                  <a:gd name="T46" fmla="*/ 144 w 151"/>
                  <a:gd name="T47" fmla="*/ 41 h 204"/>
                  <a:gd name="T48" fmla="*/ 134 w 151"/>
                  <a:gd name="T49" fmla="*/ 37 h 204"/>
                  <a:gd name="T50" fmla="*/ 146 w 151"/>
                  <a:gd name="T51" fmla="*/ 27 h 204"/>
                  <a:gd name="T52" fmla="*/ 151 w 151"/>
                  <a:gd name="T53" fmla="*/ 16 h 204"/>
                  <a:gd name="T54" fmla="*/ 148 w 151"/>
                  <a:gd name="T55" fmla="*/ 4 h 204"/>
                  <a:gd name="T56" fmla="*/ 122 w 151"/>
                  <a:gd name="T57" fmla="*/ 14 h 204"/>
                  <a:gd name="T58" fmla="*/ 99 w 151"/>
                  <a:gd name="T59" fmla="*/ 25 h 204"/>
                  <a:gd name="T60" fmla="*/ 99 w 151"/>
                  <a:gd name="T61" fmla="*/ 37 h 204"/>
                  <a:gd name="T62" fmla="*/ 93 w 151"/>
                  <a:gd name="T63" fmla="*/ 40 h 204"/>
                  <a:gd name="T64" fmla="*/ 86 w 151"/>
                  <a:gd name="T65" fmla="*/ 27 h 204"/>
                  <a:gd name="T66" fmla="*/ 78 w 151"/>
                  <a:gd name="T67" fmla="*/ 35 h 204"/>
                  <a:gd name="T68" fmla="*/ 75 w 151"/>
                  <a:gd name="T69" fmla="*/ 49 h 204"/>
                  <a:gd name="T70" fmla="*/ 82 w 151"/>
                  <a:gd name="T71" fmla="*/ 56 h 204"/>
                  <a:gd name="T72" fmla="*/ 73 w 151"/>
                  <a:gd name="T73" fmla="*/ 65 h 204"/>
                  <a:gd name="T74" fmla="*/ 86 w 151"/>
                  <a:gd name="T75" fmla="*/ 73 h 204"/>
                  <a:gd name="T76" fmla="*/ 30 w 151"/>
                  <a:gd name="T77" fmla="*/ 133 h 204"/>
                  <a:gd name="T78" fmla="*/ 37 w 151"/>
                  <a:gd name="T79" fmla="*/ 138 h 204"/>
                  <a:gd name="T80" fmla="*/ 40 w 151"/>
                  <a:gd name="T81" fmla="*/ 129 h 204"/>
                  <a:gd name="T82" fmla="*/ 30 w 151"/>
                  <a:gd name="T83" fmla="*/ 126 h 204"/>
                  <a:gd name="T84" fmla="*/ 35 w 151"/>
                  <a:gd name="T85" fmla="*/ 142 h 204"/>
                  <a:gd name="T86" fmla="*/ 37 w 151"/>
                  <a:gd name="T87" fmla="*/ 146 h 204"/>
                  <a:gd name="T88" fmla="*/ 21 w 151"/>
                  <a:gd name="T89" fmla="*/ 157 h 204"/>
                  <a:gd name="T90" fmla="*/ 19 w 151"/>
                  <a:gd name="T91" fmla="*/ 172 h 204"/>
                  <a:gd name="T92" fmla="*/ 27 w 151"/>
                  <a:gd name="T93" fmla="*/ 176 h 204"/>
                  <a:gd name="T94" fmla="*/ 32 w 151"/>
                  <a:gd name="T95" fmla="*/ 177 h 204"/>
                  <a:gd name="T96" fmla="*/ 31 w 151"/>
                  <a:gd name="T97" fmla="*/ 171 h 204"/>
                  <a:gd name="T98" fmla="*/ 29 w 151"/>
                  <a:gd name="T99" fmla="*/ 159 h 204"/>
                  <a:gd name="T100" fmla="*/ 35 w 151"/>
                  <a:gd name="T101" fmla="*/ 158 h 204"/>
                  <a:gd name="T102" fmla="*/ 38 w 151"/>
                  <a:gd name="T103" fmla="*/ 149 h 204"/>
                  <a:gd name="T104" fmla="*/ 29 w 151"/>
                  <a:gd name="T105" fmla="*/ 140 h 204"/>
                  <a:gd name="T106" fmla="*/ 24 w 151"/>
                  <a:gd name="T107" fmla="*/ 151 h 204"/>
                  <a:gd name="T108" fmla="*/ 12 w 151"/>
                  <a:gd name="T109" fmla="*/ 184 h 204"/>
                  <a:gd name="T110" fmla="*/ 0 w 151"/>
                  <a:gd name="T111" fmla="*/ 199 h 204"/>
                  <a:gd name="T112" fmla="*/ 5 w 151"/>
                  <a:gd name="T113" fmla="*/ 198 h 204"/>
                  <a:gd name="T114" fmla="*/ 15 w 151"/>
                  <a:gd name="T115" fmla="*/ 189 h 204"/>
                  <a:gd name="T116" fmla="*/ 14 w 151"/>
                  <a:gd name="T117" fmla="*/ 182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1" h="204">
                    <a:moveTo>
                      <a:pt x="40" y="121"/>
                    </a:moveTo>
                    <a:cubicBezTo>
                      <a:pt x="40" y="122"/>
                      <a:pt x="40" y="122"/>
                      <a:pt x="40" y="122"/>
                    </a:cubicBezTo>
                    <a:cubicBezTo>
                      <a:pt x="48" y="123"/>
                      <a:pt x="48" y="123"/>
                      <a:pt x="48" y="123"/>
                    </a:cubicBezTo>
                    <a:cubicBezTo>
                      <a:pt x="48" y="123"/>
                      <a:pt x="53" y="122"/>
                      <a:pt x="51" y="121"/>
                    </a:cubicBezTo>
                    <a:cubicBezTo>
                      <a:pt x="49" y="120"/>
                      <a:pt x="42" y="118"/>
                      <a:pt x="42" y="118"/>
                    </a:cubicBezTo>
                    <a:cubicBezTo>
                      <a:pt x="42" y="118"/>
                      <a:pt x="50" y="116"/>
                      <a:pt x="50" y="116"/>
                    </a:cubicBezTo>
                    <a:cubicBezTo>
                      <a:pt x="51" y="117"/>
                      <a:pt x="55" y="117"/>
                      <a:pt x="54" y="115"/>
                    </a:cubicBezTo>
                    <a:cubicBezTo>
                      <a:pt x="52" y="112"/>
                      <a:pt x="50" y="109"/>
                      <a:pt x="51" y="109"/>
                    </a:cubicBezTo>
                    <a:cubicBezTo>
                      <a:pt x="51" y="109"/>
                      <a:pt x="54" y="109"/>
                      <a:pt x="54" y="110"/>
                    </a:cubicBezTo>
                    <a:cubicBezTo>
                      <a:pt x="54" y="110"/>
                      <a:pt x="59" y="113"/>
                      <a:pt x="59" y="112"/>
                    </a:cubicBezTo>
                    <a:cubicBezTo>
                      <a:pt x="59" y="111"/>
                      <a:pt x="60" y="109"/>
                      <a:pt x="58" y="107"/>
                    </a:cubicBezTo>
                    <a:cubicBezTo>
                      <a:pt x="55" y="105"/>
                      <a:pt x="54" y="102"/>
                      <a:pt x="54" y="101"/>
                    </a:cubicBezTo>
                    <a:cubicBezTo>
                      <a:pt x="53" y="100"/>
                      <a:pt x="51" y="99"/>
                      <a:pt x="49" y="100"/>
                    </a:cubicBezTo>
                    <a:cubicBezTo>
                      <a:pt x="47" y="101"/>
                      <a:pt x="46" y="105"/>
                      <a:pt x="44" y="103"/>
                    </a:cubicBezTo>
                    <a:cubicBezTo>
                      <a:pt x="42" y="101"/>
                      <a:pt x="41" y="100"/>
                      <a:pt x="40" y="100"/>
                    </a:cubicBezTo>
                    <a:cubicBezTo>
                      <a:pt x="40" y="100"/>
                      <a:pt x="36" y="103"/>
                      <a:pt x="35" y="102"/>
                    </a:cubicBezTo>
                    <a:cubicBezTo>
                      <a:pt x="34" y="100"/>
                      <a:pt x="31" y="99"/>
                      <a:pt x="29" y="100"/>
                    </a:cubicBezTo>
                    <a:cubicBezTo>
                      <a:pt x="28" y="101"/>
                      <a:pt x="28" y="104"/>
                      <a:pt x="26" y="105"/>
                    </a:cubicBezTo>
                    <a:cubicBezTo>
                      <a:pt x="25" y="106"/>
                      <a:pt x="26" y="109"/>
                      <a:pt x="27" y="110"/>
                    </a:cubicBezTo>
                    <a:cubicBezTo>
                      <a:pt x="28" y="112"/>
                      <a:pt x="32" y="112"/>
                      <a:pt x="33" y="112"/>
                    </a:cubicBezTo>
                    <a:cubicBezTo>
                      <a:pt x="35" y="112"/>
                      <a:pt x="38" y="115"/>
                      <a:pt x="38" y="116"/>
                    </a:cubicBezTo>
                    <a:cubicBezTo>
                      <a:pt x="38" y="117"/>
                      <a:pt x="40" y="118"/>
                      <a:pt x="39" y="119"/>
                    </a:cubicBezTo>
                    <a:cubicBezTo>
                      <a:pt x="38" y="120"/>
                      <a:pt x="40" y="121"/>
                      <a:pt x="40" y="121"/>
                    </a:cubicBezTo>
                    <a:close/>
                    <a:moveTo>
                      <a:pt x="86" y="73"/>
                    </a:moveTo>
                    <a:cubicBezTo>
                      <a:pt x="86" y="73"/>
                      <a:pt x="82" y="76"/>
                      <a:pt x="82" y="75"/>
                    </a:cubicBezTo>
                    <a:cubicBezTo>
                      <a:pt x="81" y="74"/>
                      <a:pt x="77" y="74"/>
                      <a:pt x="77" y="74"/>
                    </a:cubicBezTo>
                    <a:cubicBezTo>
                      <a:pt x="77" y="74"/>
                      <a:pt x="76" y="79"/>
                      <a:pt x="76" y="79"/>
                    </a:cubicBezTo>
                    <a:cubicBezTo>
                      <a:pt x="75" y="79"/>
                      <a:pt x="68" y="83"/>
                      <a:pt x="68" y="83"/>
                    </a:cubicBezTo>
                    <a:cubicBezTo>
                      <a:pt x="62" y="83"/>
                      <a:pt x="62" y="83"/>
                      <a:pt x="62" y="83"/>
                    </a:cubicBezTo>
                    <a:cubicBezTo>
                      <a:pt x="70" y="99"/>
                      <a:pt x="70" y="99"/>
                      <a:pt x="70" y="99"/>
                    </a:cubicBezTo>
                    <a:cubicBezTo>
                      <a:pt x="70" y="99"/>
                      <a:pt x="81" y="91"/>
                      <a:pt x="81" y="90"/>
                    </a:cubicBezTo>
                    <a:cubicBezTo>
                      <a:pt x="82" y="90"/>
                      <a:pt x="89" y="89"/>
                      <a:pt x="89" y="88"/>
                    </a:cubicBezTo>
                    <a:cubicBezTo>
                      <a:pt x="89" y="88"/>
                      <a:pt x="89" y="80"/>
                      <a:pt x="90" y="80"/>
                    </a:cubicBezTo>
                    <a:cubicBezTo>
                      <a:pt x="90" y="80"/>
                      <a:pt x="97" y="84"/>
                      <a:pt x="97" y="84"/>
                    </a:cubicBezTo>
                    <a:cubicBezTo>
                      <a:pt x="97" y="84"/>
                      <a:pt x="99" y="78"/>
                      <a:pt x="98" y="77"/>
                    </a:cubicBezTo>
                    <a:cubicBezTo>
                      <a:pt x="98" y="76"/>
                      <a:pt x="94" y="68"/>
                      <a:pt x="94" y="68"/>
                    </a:cubicBezTo>
                    <a:cubicBezTo>
                      <a:pt x="102" y="76"/>
                      <a:pt x="102" y="76"/>
                      <a:pt x="102" y="76"/>
                    </a:cubicBezTo>
                    <a:cubicBezTo>
                      <a:pt x="102" y="76"/>
                      <a:pt x="107" y="79"/>
                      <a:pt x="108" y="78"/>
                    </a:cubicBezTo>
                    <a:cubicBezTo>
                      <a:pt x="110" y="78"/>
                      <a:pt x="116" y="74"/>
                      <a:pt x="116" y="74"/>
                    </a:cubicBezTo>
                    <a:cubicBezTo>
                      <a:pt x="113" y="69"/>
                      <a:pt x="113" y="69"/>
                      <a:pt x="113" y="69"/>
                    </a:cubicBezTo>
                    <a:cubicBezTo>
                      <a:pt x="113" y="69"/>
                      <a:pt x="123" y="69"/>
                      <a:pt x="123" y="69"/>
                    </a:cubicBezTo>
                    <a:cubicBezTo>
                      <a:pt x="124" y="68"/>
                      <a:pt x="123" y="64"/>
                      <a:pt x="124" y="61"/>
                    </a:cubicBezTo>
                    <a:cubicBezTo>
                      <a:pt x="125" y="58"/>
                      <a:pt x="126" y="56"/>
                      <a:pt x="123" y="56"/>
                    </a:cubicBezTo>
                    <a:cubicBezTo>
                      <a:pt x="120" y="56"/>
                      <a:pt x="117" y="55"/>
                      <a:pt x="118" y="54"/>
                    </a:cubicBezTo>
                    <a:cubicBezTo>
                      <a:pt x="119" y="54"/>
                      <a:pt x="128" y="50"/>
                      <a:pt x="128" y="50"/>
                    </a:cubicBezTo>
                    <a:cubicBezTo>
                      <a:pt x="128" y="50"/>
                      <a:pt x="128" y="43"/>
                      <a:pt x="129" y="44"/>
                    </a:cubicBezTo>
                    <a:cubicBezTo>
                      <a:pt x="129" y="44"/>
                      <a:pt x="134" y="48"/>
                      <a:pt x="137" y="46"/>
                    </a:cubicBezTo>
                    <a:cubicBezTo>
                      <a:pt x="141" y="44"/>
                      <a:pt x="146" y="41"/>
                      <a:pt x="144" y="41"/>
                    </a:cubicBezTo>
                    <a:cubicBezTo>
                      <a:pt x="143" y="40"/>
                      <a:pt x="137" y="42"/>
                      <a:pt x="135" y="41"/>
                    </a:cubicBezTo>
                    <a:cubicBezTo>
                      <a:pt x="132" y="40"/>
                      <a:pt x="133" y="37"/>
                      <a:pt x="134" y="37"/>
                    </a:cubicBezTo>
                    <a:cubicBezTo>
                      <a:pt x="135" y="36"/>
                      <a:pt x="142" y="34"/>
                      <a:pt x="144" y="32"/>
                    </a:cubicBezTo>
                    <a:cubicBezTo>
                      <a:pt x="145" y="30"/>
                      <a:pt x="145" y="28"/>
                      <a:pt x="146" y="27"/>
                    </a:cubicBezTo>
                    <a:cubicBezTo>
                      <a:pt x="147" y="26"/>
                      <a:pt x="146" y="22"/>
                      <a:pt x="146" y="21"/>
                    </a:cubicBezTo>
                    <a:cubicBezTo>
                      <a:pt x="147" y="20"/>
                      <a:pt x="151" y="16"/>
                      <a:pt x="151" y="16"/>
                    </a:cubicBezTo>
                    <a:cubicBezTo>
                      <a:pt x="151" y="15"/>
                      <a:pt x="149" y="8"/>
                      <a:pt x="149" y="8"/>
                    </a:cubicBezTo>
                    <a:cubicBezTo>
                      <a:pt x="148" y="4"/>
                      <a:pt x="148" y="4"/>
                      <a:pt x="148" y="4"/>
                    </a:cubicBezTo>
                    <a:cubicBezTo>
                      <a:pt x="147" y="0"/>
                      <a:pt x="147" y="0"/>
                      <a:pt x="147" y="0"/>
                    </a:cubicBezTo>
                    <a:cubicBezTo>
                      <a:pt x="147" y="0"/>
                      <a:pt x="124" y="11"/>
                      <a:pt x="122" y="14"/>
                    </a:cubicBezTo>
                    <a:cubicBezTo>
                      <a:pt x="119" y="17"/>
                      <a:pt x="116" y="20"/>
                      <a:pt x="112" y="19"/>
                    </a:cubicBezTo>
                    <a:cubicBezTo>
                      <a:pt x="107" y="18"/>
                      <a:pt x="101" y="22"/>
                      <a:pt x="99" y="25"/>
                    </a:cubicBezTo>
                    <a:cubicBezTo>
                      <a:pt x="97" y="28"/>
                      <a:pt x="103" y="30"/>
                      <a:pt x="102" y="36"/>
                    </a:cubicBezTo>
                    <a:cubicBezTo>
                      <a:pt x="101" y="42"/>
                      <a:pt x="99" y="38"/>
                      <a:pt x="99" y="37"/>
                    </a:cubicBezTo>
                    <a:cubicBezTo>
                      <a:pt x="98" y="36"/>
                      <a:pt x="94" y="29"/>
                      <a:pt x="94" y="29"/>
                    </a:cubicBezTo>
                    <a:cubicBezTo>
                      <a:pt x="94" y="29"/>
                      <a:pt x="93" y="37"/>
                      <a:pt x="93" y="40"/>
                    </a:cubicBezTo>
                    <a:cubicBezTo>
                      <a:pt x="92" y="43"/>
                      <a:pt x="88" y="37"/>
                      <a:pt x="88" y="37"/>
                    </a:cubicBezTo>
                    <a:cubicBezTo>
                      <a:pt x="88" y="37"/>
                      <a:pt x="88" y="27"/>
                      <a:pt x="86" y="27"/>
                    </a:cubicBezTo>
                    <a:cubicBezTo>
                      <a:pt x="85" y="27"/>
                      <a:pt x="80" y="25"/>
                      <a:pt x="79" y="28"/>
                    </a:cubicBezTo>
                    <a:cubicBezTo>
                      <a:pt x="79" y="30"/>
                      <a:pt x="80" y="34"/>
                      <a:pt x="78" y="35"/>
                    </a:cubicBezTo>
                    <a:cubicBezTo>
                      <a:pt x="76" y="36"/>
                      <a:pt x="73" y="39"/>
                      <a:pt x="73" y="42"/>
                    </a:cubicBezTo>
                    <a:cubicBezTo>
                      <a:pt x="73" y="45"/>
                      <a:pt x="74" y="48"/>
                      <a:pt x="75" y="49"/>
                    </a:cubicBezTo>
                    <a:cubicBezTo>
                      <a:pt x="77" y="50"/>
                      <a:pt x="81" y="53"/>
                      <a:pt x="82" y="53"/>
                    </a:cubicBezTo>
                    <a:cubicBezTo>
                      <a:pt x="82" y="54"/>
                      <a:pt x="82" y="56"/>
                      <a:pt x="82" y="56"/>
                    </a:cubicBezTo>
                    <a:cubicBezTo>
                      <a:pt x="82" y="56"/>
                      <a:pt x="73" y="57"/>
                      <a:pt x="72" y="60"/>
                    </a:cubicBezTo>
                    <a:cubicBezTo>
                      <a:pt x="70" y="63"/>
                      <a:pt x="72" y="65"/>
                      <a:pt x="73" y="65"/>
                    </a:cubicBezTo>
                    <a:cubicBezTo>
                      <a:pt x="75" y="66"/>
                      <a:pt x="82" y="70"/>
                      <a:pt x="83" y="70"/>
                    </a:cubicBezTo>
                    <a:cubicBezTo>
                      <a:pt x="83" y="70"/>
                      <a:pt x="86" y="73"/>
                      <a:pt x="86" y="73"/>
                    </a:cubicBezTo>
                    <a:close/>
                    <a:moveTo>
                      <a:pt x="30" y="126"/>
                    </a:moveTo>
                    <a:cubicBezTo>
                      <a:pt x="30" y="133"/>
                      <a:pt x="30" y="133"/>
                      <a:pt x="30" y="133"/>
                    </a:cubicBezTo>
                    <a:cubicBezTo>
                      <a:pt x="30" y="133"/>
                      <a:pt x="34" y="134"/>
                      <a:pt x="34" y="135"/>
                    </a:cubicBezTo>
                    <a:cubicBezTo>
                      <a:pt x="34" y="136"/>
                      <a:pt x="36" y="138"/>
                      <a:pt x="37" y="138"/>
                    </a:cubicBezTo>
                    <a:cubicBezTo>
                      <a:pt x="38" y="138"/>
                      <a:pt x="43" y="137"/>
                      <a:pt x="42" y="136"/>
                    </a:cubicBezTo>
                    <a:cubicBezTo>
                      <a:pt x="42" y="135"/>
                      <a:pt x="41" y="131"/>
                      <a:pt x="40" y="129"/>
                    </a:cubicBezTo>
                    <a:cubicBezTo>
                      <a:pt x="39" y="128"/>
                      <a:pt x="35" y="125"/>
                      <a:pt x="35" y="125"/>
                    </a:cubicBezTo>
                    <a:cubicBezTo>
                      <a:pt x="30" y="126"/>
                      <a:pt x="30" y="126"/>
                      <a:pt x="30" y="126"/>
                    </a:cubicBezTo>
                    <a:close/>
                    <a:moveTo>
                      <a:pt x="30" y="136"/>
                    </a:moveTo>
                    <a:cubicBezTo>
                      <a:pt x="35" y="142"/>
                      <a:pt x="35" y="142"/>
                      <a:pt x="35" y="142"/>
                    </a:cubicBezTo>
                    <a:cubicBezTo>
                      <a:pt x="39" y="146"/>
                      <a:pt x="39" y="146"/>
                      <a:pt x="39" y="146"/>
                    </a:cubicBezTo>
                    <a:cubicBezTo>
                      <a:pt x="37" y="146"/>
                      <a:pt x="37" y="146"/>
                      <a:pt x="37" y="146"/>
                    </a:cubicBezTo>
                    <a:cubicBezTo>
                      <a:pt x="37" y="146"/>
                      <a:pt x="30" y="136"/>
                      <a:pt x="30" y="136"/>
                    </a:cubicBezTo>
                    <a:close/>
                    <a:moveTo>
                      <a:pt x="21" y="157"/>
                    </a:moveTo>
                    <a:cubicBezTo>
                      <a:pt x="21" y="157"/>
                      <a:pt x="21" y="162"/>
                      <a:pt x="21" y="163"/>
                    </a:cubicBezTo>
                    <a:cubicBezTo>
                      <a:pt x="20" y="163"/>
                      <a:pt x="20" y="172"/>
                      <a:pt x="19" y="172"/>
                    </a:cubicBezTo>
                    <a:cubicBezTo>
                      <a:pt x="19" y="173"/>
                      <a:pt x="25" y="178"/>
                      <a:pt x="25" y="178"/>
                    </a:cubicBezTo>
                    <a:cubicBezTo>
                      <a:pt x="27" y="176"/>
                      <a:pt x="27" y="176"/>
                      <a:pt x="27" y="176"/>
                    </a:cubicBezTo>
                    <a:cubicBezTo>
                      <a:pt x="30" y="178"/>
                      <a:pt x="30" y="178"/>
                      <a:pt x="30" y="178"/>
                    </a:cubicBezTo>
                    <a:cubicBezTo>
                      <a:pt x="30" y="178"/>
                      <a:pt x="33" y="178"/>
                      <a:pt x="32" y="177"/>
                    </a:cubicBezTo>
                    <a:cubicBezTo>
                      <a:pt x="32" y="176"/>
                      <a:pt x="28" y="171"/>
                      <a:pt x="28" y="171"/>
                    </a:cubicBezTo>
                    <a:cubicBezTo>
                      <a:pt x="28" y="171"/>
                      <a:pt x="31" y="171"/>
                      <a:pt x="31" y="171"/>
                    </a:cubicBezTo>
                    <a:cubicBezTo>
                      <a:pt x="31" y="170"/>
                      <a:pt x="31" y="164"/>
                      <a:pt x="31" y="164"/>
                    </a:cubicBezTo>
                    <a:cubicBezTo>
                      <a:pt x="29" y="159"/>
                      <a:pt x="29" y="159"/>
                      <a:pt x="29" y="159"/>
                    </a:cubicBezTo>
                    <a:cubicBezTo>
                      <a:pt x="33" y="161"/>
                      <a:pt x="33" y="161"/>
                      <a:pt x="33" y="161"/>
                    </a:cubicBezTo>
                    <a:cubicBezTo>
                      <a:pt x="35" y="158"/>
                      <a:pt x="35" y="158"/>
                      <a:pt x="35" y="158"/>
                    </a:cubicBezTo>
                    <a:cubicBezTo>
                      <a:pt x="39" y="153"/>
                      <a:pt x="39" y="153"/>
                      <a:pt x="39" y="153"/>
                    </a:cubicBezTo>
                    <a:cubicBezTo>
                      <a:pt x="38" y="149"/>
                      <a:pt x="38" y="149"/>
                      <a:pt x="38" y="149"/>
                    </a:cubicBezTo>
                    <a:cubicBezTo>
                      <a:pt x="38" y="149"/>
                      <a:pt x="33" y="146"/>
                      <a:pt x="32" y="145"/>
                    </a:cubicBezTo>
                    <a:cubicBezTo>
                      <a:pt x="32" y="144"/>
                      <a:pt x="29" y="141"/>
                      <a:pt x="29" y="140"/>
                    </a:cubicBezTo>
                    <a:cubicBezTo>
                      <a:pt x="28" y="139"/>
                      <a:pt x="27" y="147"/>
                      <a:pt x="27" y="147"/>
                    </a:cubicBezTo>
                    <a:cubicBezTo>
                      <a:pt x="24" y="151"/>
                      <a:pt x="24" y="151"/>
                      <a:pt x="24" y="151"/>
                    </a:cubicBezTo>
                    <a:cubicBezTo>
                      <a:pt x="24" y="151"/>
                      <a:pt x="21" y="157"/>
                      <a:pt x="21" y="157"/>
                    </a:cubicBezTo>
                    <a:close/>
                    <a:moveTo>
                      <a:pt x="12" y="184"/>
                    </a:moveTo>
                    <a:cubicBezTo>
                      <a:pt x="11" y="185"/>
                      <a:pt x="7" y="188"/>
                      <a:pt x="4" y="191"/>
                    </a:cubicBezTo>
                    <a:cubicBezTo>
                      <a:pt x="2" y="195"/>
                      <a:pt x="0" y="197"/>
                      <a:pt x="0" y="199"/>
                    </a:cubicBezTo>
                    <a:cubicBezTo>
                      <a:pt x="1" y="202"/>
                      <a:pt x="3" y="204"/>
                      <a:pt x="3" y="204"/>
                    </a:cubicBezTo>
                    <a:cubicBezTo>
                      <a:pt x="3" y="204"/>
                      <a:pt x="3" y="199"/>
                      <a:pt x="5" y="198"/>
                    </a:cubicBezTo>
                    <a:cubicBezTo>
                      <a:pt x="7" y="197"/>
                      <a:pt x="9" y="197"/>
                      <a:pt x="12" y="194"/>
                    </a:cubicBezTo>
                    <a:cubicBezTo>
                      <a:pt x="15" y="191"/>
                      <a:pt x="15" y="190"/>
                      <a:pt x="15" y="189"/>
                    </a:cubicBezTo>
                    <a:cubicBezTo>
                      <a:pt x="16" y="188"/>
                      <a:pt x="16" y="184"/>
                      <a:pt x="17" y="184"/>
                    </a:cubicBezTo>
                    <a:cubicBezTo>
                      <a:pt x="18" y="184"/>
                      <a:pt x="14" y="182"/>
                      <a:pt x="14" y="182"/>
                    </a:cubicBezTo>
                    <a:lnTo>
                      <a:pt x="12" y="1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" name="Freeform 188"/>
              <p:cNvSpPr>
                <a:spLocks noEditPoints="1"/>
              </p:cNvSpPr>
              <p:nvPr/>
            </p:nvSpPr>
            <p:spPr bwMode="auto">
              <a:xfrm>
                <a:off x="3562" y="714"/>
                <a:ext cx="99" cy="70"/>
              </a:xfrm>
              <a:custGeom>
                <a:avLst/>
                <a:gdLst>
                  <a:gd name="T0" fmla="*/ 21 w 34"/>
                  <a:gd name="T1" fmla="*/ 3 h 24"/>
                  <a:gd name="T2" fmla="*/ 18 w 34"/>
                  <a:gd name="T3" fmla="*/ 4 h 24"/>
                  <a:gd name="T4" fmla="*/ 14 w 34"/>
                  <a:gd name="T5" fmla="*/ 1 h 24"/>
                  <a:gd name="T6" fmla="*/ 9 w 34"/>
                  <a:gd name="T7" fmla="*/ 3 h 24"/>
                  <a:gd name="T8" fmla="*/ 3 w 34"/>
                  <a:gd name="T9" fmla="*/ 1 h 24"/>
                  <a:gd name="T10" fmla="*/ 0 w 34"/>
                  <a:gd name="T11" fmla="*/ 6 h 24"/>
                  <a:gd name="T12" fmla="*/ 0 w 34"/>
                  <a:gd name="T13" fmla="*/ 7 h 24"/>
                  <a:gd name="T14" fmla="*/ 7 w 34"/>
                  <a:gd name="T15" fmla="*/ 13 h 24"/>
                  <a:gd name="T16" fmla="*/ 12 w 34"/>
                  <a:gd name="T17" fmla="*/ 18 h 24"/>
                  <a:gd name="T18" fmla="*/ 13 w 34"/>
                  <a:gd name="T19" fmla="*/ 20 h 24"/>
                  <a:gd name="T20" fmla="*/ 13 w 34"/>
                  <a:gd name="T21" fmla="*/ 22 h 24"/>
                  <a:gd name="T22" fmla="*/ 14 w 34"/>
                  <a:gd name="T23" fmla="*/ 23 h 24"/>
                  <a:gd name="T24" fmla="*/ 23 w 34"/>
                  <a:gd name="T25" fmla="*/ 24 h 24"/>
                  <a:gd name="T26" fmla="*/ 26 w 34"/>
                  <a:gd name="T27" fmla="*/ 22 h 24"/>
                  <a:gd name="T28" fmla="*/ 17 w 34"/>
                  <a:gd name="T29" fmla="*/ 19 h 24"/>
                  <a:gd name="T30" fmla="*/ 28 w 34"/>
                  <a:gd name="T31" fmla="*/ 17 h 24"/>
                  <a:gd name="T32" fmla="*/ 28 w 34"/>
                  <a:gd name="T33" fmla="*/ 16 h 24"/>
                  <a:gd name="T34" fmla="*/ 28 w 34"/>
                  <a:gd name="T35" fmla="*/ 11 h 24"/>
                  <a:gd name="T36" fmla="*/ 33 w 34"/>
                  <a:gd name="T37" fmla="*/ 13 h 24"/>
                  <a:gd name="T38" fmla="*/ 32 w 34"/>
                  <a:gd name="T39" fmla="*/ 8 h 24"/>
                  <a:gd name="T40" fmla="*/ 28 w 34"/>
                  <a:gd name="T41" fmla="*/ 2 h 24"/>
                  <a:gd name="T42" fmla="*/ 23 w 34"/>
                  <a:gd name="T43" fmla="*/ 1 h 24"/>
                  <a:gd name="T44" fmla="*/ 21 w 34"/>
                  <a:gd name="T45" fmla="*/ 3 h 24"/>
                  <a:gd name="T46" fmla="*/ 26 w 34"/>
                  <a:gd name="T47" fmla="*/ 1 h 24"/>
                  <a:gd name="T48" fmla="*/ 28 w 34"/>
                  <a:gd name="T49" fmla="*/ 3 h 24"/>
                  <a:gd name="T50" fmla="*/ 33 w 34"/>
                  <a:gd name="T51" fmla="*/ 12 h 24"/>
                  <a:gd name="T52" fmla="*/ 32 w 34"/>
                  <a:gd name="T53" fmla="*/ 13 h 24"/>
                  <a:gd name="T54" fmla="*/ 25 w 34"/>
                  <a:gd name="T55" fmla="*/ 9 h 24"/>
                  <a:gd name="T56" fmla="*/ 27 w 34"/>
                  <a:gd name="T57" fmla="*/ 16 h 24"/>
                  <a:gd name="T58" fmla="*/ 24 w 34"/>
                  <a:gd name="T59" fmla="*/ 17 h 24"/>
                  <a:gd name="T60" fmla="*/ 16 w 34"/>
                  <a:gd name="T61" fmla="*/ 18 h 24"/>
                  <a:gd name="T62" fmla="*/ 16 w 34"/>
                  <a:gd name="T63" fmla="*/ 19 h 24"/>
                  <a:gd name="T64" fmla="*/ 25 w 34"/>
                  <a:gd name="T65" fmla="*/ 22 h 24"/>
                  <a:gd name="T66" fmla="*/ 22 w 34"/>
                  <a:gd name="T67" fmla="*/ 24 h 24"/>
                  <a:gd name="T68" fmla="*/ 14 w 34"/>
                  <a:gd name="T69" fmla="*/ 22 h 24"/>
                  <a:gd name="T70" fmla="*/ 13 w 34"/>
                  <a:gd name="T71" fmla="*/ 21 h 24"/>
                  <a:gd name="T72" fmla="*/ 14 w 34"/>
                  <a:gd name="T73" fmla="*/ 20 h 24"/>
                  <a:gd name="T74" fmla="*/ 13 w 34"/>
                  <a:gd name="T75" fmla="*/ 17 h 24"/>
                  <a:gd name="T76" fmla="*/ 1 w 34"/>
                  <a:gd name="T77" fmla="*/ 11 h 24"/>
                  <a:gd name="T78" fmla="*/ 0 w 34"/>
                  <a:gd name="T79" fmla="*/ 7 h 24"/>
                  <a:gd name="T80" fmla="*/ 2 w 34"/>
                  <a:gd name="T81" fmla="*/ 4 h 24"/>
                  <a:gd name="T82" fmla="*/ 6 w 34"/>
                  <a:gd name="T83" fmla="*/ 1 h 24"/>
                  <a:gd name="T84" fmla="*/ 13 w 34"/>
                  <a:gd name="T85" fmla="*/ 2 h 24"/>
                  <a:gd name="T86" fmla="*/ 15 w 34"/>
                  <a:gd name="T87" fmla="*/ 2 h 24"/>
                  <a:gd name="T88" fmla="*/ 19 w 34"/>
                  <a:gd name="T89" fmla="*/ 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4" h="24">
                    <a:moveTo>
                      <a:pt x="23" y="1"/>
                    </a:moveTo>
                    <a:cubicBezTo>
                      <a:pt x="22" y="1"/>
                      <a:pt x="21" y="2"/>
                      <a:pt x="21" y="3"/>
                    </a:cubicBezTo>
                    <a:cubicBezTo>
                      <a:pt x="20" y="3"/>
                      <a:pt x="20" y="4"/>
                      <a:pt x="19" y="4"/>
                    </a:cubicBezTo>
                    <a:cubicBezTo>
                      <a:pt x="19" y="4"/>
                      <a:pt x="19" y="4"/>
                      <a:pt x="18" y="4"/>
                    </a:cubicBezTo>
                    <a:cubicBezTo>
                      <a:pt x="17" y="3"/>
                      <a:pt x="16" y="2"/>
                      <a:pt x="16" y="2"/>
                    </a:cubicBezTo>
                    <a:cubicBezTo>
                      <a:pt x="15" y="1"/>
                      <a:pt x="15" y="1"/>
                      <a:pt x="14" y="1"/>
                    </a:cubicBezTo>
                    <a:cubicBezTo>
                      <a:pt x="14" y="1"/>
                      <a:pt x="14" y="1"/>
                      <a:pt x="13" y="1"/>
                    </a:cubicBezTo>
                    <a:cubicBezTo>
                      <a:pt x="12" y="2"/>
                      <a:pt x="10" y="3"/>
                      <a:pt x="9" y="3"/>
                    </a:cubicBezTo>
                    <a:cubicBezTo>
                      <a:pt x="9" y="1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1" y="4"/>
                      <a:pt x="1" y="5"/>
                      <a:pt x="0" y="6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9"/>
                      <a:pt x="0" y="11"/>
                      <a:pt x="1" y="12"/>
                    </a:cubicBezTo>
                    <a:cubicBezTo>
                      <a:pt x="2" y="13"/>
                      <a:pt x="6" y="13"/>
                      <a:pt x="7" y="13"/>
                    </a:cubicBezTo>
                    <a:cubicBezTo>
                      <a:pt x="9" y="13"/>
                      <a:pt x="12" y="16"/>
                      <a:pt x="12" y="17"/>
                    </a:cubicBezTo>
                    <a:cubicBezTo>
                      <a:pt x="12" y="17"/>
                      <a:pt x="12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1"/>
                    </a:cubicBezTo>
                    <a:cubicBezTo>
                      <a:pt x="13" y="21"/>
                      <a:pt x="13" y="22"/>
                      <a:pt x="13" y="22"/>
                    </a:cubicBezTo>
                    <a:cubicBezTo>
                      <a:pt x="13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3" y="24"/>
                      <a:pt x="23" y="24"/>
                    </a:cubicBezTo>
                    <a:cubicBezTo>
                      <a:pt x="24" y="24"/>
                      <a:pt x="26" y="23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6" y="22"/>
                      <a:pt x="25" y="21"/>
                    </a:cubicBezTo>
                    <a:cubicBezTo>
                      <a:pt x="25" y="21"/>
                      <a:pt x="19" y="19"/>
                      <a:pt x="17" y="19"/>
                    </a:cubicBezTo>
                    <a:cubicBezTo>
                      <a:pt x="21" y="18"/>
                      <a:pt x="24" y="18"/>
                      <a:pt x="24" y="18"/>
                    </a:cubicBezTo>
                    <a:cubicBezTo>
                      <a:pt x="24" y="18"/>
                      <a:pt x="27" y="18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6" y="13"/>
                      <a:pt x="25" y="11"/>
                      <a:pt x="25" y="10"/>
                    </a:cubicBezTo>
                    <a:cubicBezTo>
                      <a:pt x="26" y="10"/>
                      <a:pt x="28" y="10"/>
                      <a:pt x="28" y="11"/>
                    </a:cubicBezTo>
                    <a:cubicBezTo>
                      <a:pt x="28" y="11"/>
                      <a:pt x="31" y="14"/>
                      <a:pt x="32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4" y="11"/>
                      <a:pt x="34" y="9"/>
                      <a:pt x="32" y="8"/>
                    </a:cubicBezTo>
                    <a:cubicBezTo>
                      <a:pt x="30" y="6"/>
                      <a:pt x="29" y="4"/>
                      <a:pt x="29" y="3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1"/>
                      <a:pt x="27" y="1"/>
                      <a:pt x="26" y="1"/>
                    </a:cubicBezTo>
                    <a:cubicBezTo>
                      <a:pt x="25" y="0"/>
                      <a:pt x="24" y="0"/>
                      <a:pt x="23" y="1"/>
                    </a:cubicBezTo>
                    <a:close/>
                    <a:moveTo>
                      <a:pt x="19" y="5"/>
                    </a:moveTo>
                    <a:cubicBezTo>
                      <a:pt x="20" y="5"/>
                      <a:pt x="21" y="4"/>
                      <a:pt x="21" y="3"/>
                    </a:cubicBezTo>
                    <a:cubicBezTo>
                      <a:pt x="22" y="2"/>
                      <a:pt x="22" y="2"/>
                      <a:pt x="23" y="1"/>
                    </a:cubicBezTo>
                    <a:cubicBezTo>
                      <a:pt x="24" y="1"/>
                      <a:pt x="25" y="1"/>
                      <a:pt x="26" y="1"/>
                    </a:cubicBezTo>
                    <a:cubicBezTo>
                      <a:pt x="27" y="1"/>
                      <a:pt x="28" y="2"/>
                      <a:pt x="28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9" y="4"/>
                      <a:pt x="29" y="7"/>
                      <a:pt x="32" y="8"/>
                    </a:cubicBezTo>
                    <a:cubicBezTo>
                      <a:pt x="34" y="9"/>
                      <a:pt x="33" y="11"/>
                      <a:pt x="33" y="12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3"/>
                      <a:pt x="29" y="11"/>
                      <a:pt x="28" y="11"/>
                    </a:cubicBezTo>
                    <a:cubicBezTo>
                      <a:pt x="28" y="10"/>
                      <a:pt x="25" y="9"/>
                      <a:pt x="25" y="9"/>
                    </a:cubicBezTo>
                    <a:cubicBezTo>
                      <a:pt x="25" y="9"/>
                      <a:pt x="24" y="10"/>
                      <a:pt x="24" y="10"/>
                    </a:cubicBezTo>
                    <a:cubicBezTo>
                      <a:pt x="24" y="11"/>
                      <a:pt x="27" y="16"/>
                      <a:pt x="27" y="16"/>
                    </a:cubicBezTo>
                    <a:cubicBezTo>
                      <a:pt x="28" y="17"/>
                      <a:pt x="28" y="17"/>
                      <a:pt x="27" y="17"/>
                    </a:cubicBezTo>
                    <a:cubicBezTo>
                      <a:pt x="27" y="18"/>
                      <a:pt x="25" y="17"/>
                      <a:pt x="24" y="17"/>
                    </a:cubicBezTo>
                    <a:cubicBezTo>
                      <a:pt x="24" y="17"/>
                      <a:pt x="19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3"/>
                      <a:pt x="24" y="23"/>
                      <a:pt x="22" y="24"/>
                    </a:cubicBezTo>
                    <a:cubicBezTo>
                      <a:pt x="22" y="24"/>
                      <a:pt x="14" y="23"/>
                      <a:pt x="14" y="23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3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19"/>
                      <a:pt x="13" y="19"/>
                      <a:pt x="13" y="18"/>
                    </a:cubicBezTo>
                    <a:cubicBezTo>
                      <a:pt x="13" y="18"/>
                      <a:pt x="13" y="17"/>
                      <a:pt x="13" y="17"/>
                    </a:cubicBezTo>
                    <a:cubicBezTo>
                      <a:pt x="12" y="16"/>
                      <a:pt x="9" y="13"/>
                      <a:pt x="7" y="13"/>
                    </a:cubicBezTo>
                    <a:cubicBezTo>
                      <a:pt x="6" y="13"/>
                      <a:pt x="3" y="12"/>
                      <a:pt x="1" y="11"/>
                    </a:cubicBezTo>
                    <a:cubicBezTo>
                      <a:pt x="1" y="11"/>
                      <a:pt x="0" y="9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6"/>
                      <a:pt x="1" y="6"/>
                    </a:cubicBezTo>
                    <a:cubicBezTo>
                      <a:pt x="1" y="6"/>
                      <a:pt x="2" y="5"/>
                      <a:pt x="2" y="4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4" y="1"/>
                      <a:pt x="5" y="1"/>
                      <a:pt x="6" y="1"/>
                    </a:cubicBezTo>
                    <a:cubicBezTo>
                      <a:pt x="7" y="2"/>
                      <a:pt x="8" y="2"/>
                      <a:pt x="9" y="3"/>
                    </a:cubicBezTo>
                    <a:cubicBezTo>
                      <a:pt x="10" y="4"/>
                      <a:pt x="12" y="3"/>
                      <a:pt x="13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6" y="3"/>
                      <a:pt x="17" y="3"/>
                      <a:pt x="18" y="4"/>
                    </a:cubicBezTo>
                    <a:cubicBezTo>
                      <a:pt x="18" y="5"/>
                      <a:pt x="19" y="5"/>
                      <a:pt x="1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" name="Freeform 189"/>
              <p:cNvSpPr>
                <a:spLocks noEditPoints="1"/>
              </p:cNvSpPr>
              <p:nvPr/>
            </p:nvSpPr>
            <p:spPr bwMode="auto">
              <a:xfrm>
                <a:off x="3664" y="426"/>
                <a:ext cx="262" cy="291"/>
              </a:xfrm>
              <a:custGeom>
                <a:avLst/>
                <a:gdLst>
                  <a:gd name="T0" fmla="*/ 51 w 90"/>
                  <a:gd name="T1" fmla="*/ 19 h 100"/>
                  <a:gd name="T2" fmla="*/ 41 w 90"/>
                  <a:gd name="T3" fmla="*/ 36 h 100"/>
                  <a:gd name="T4" fmla="*/ 38 w 90"/>
                  <a:gd name="T5" fmla="*/ 37 h 100"/>
                  <a:gd name="T6" fmla="*/ 33 w 90"/>
                  <a:gd name="T7" fmla="*/ 29 h 100"/>
                  <a:gd name="T8" fmla="*/ 27 w 90"/>
                  <a:gd name="T9" fmla="*/ 37 h 100"/>
                  <a:gd name="T10" fmla="*/ 23 w 90"/>
                  <a:gd name="T11" fmla="*/ 26 h 100"/>
                  <a:gd name="T12" fmla="*/ 17 w 90"/>
                  <a:gd name="T13" fmla="*/ 35 h 100"/>
                  <a:gd name="T14" fmla="*/ 14 w 90"/>
                  <a:gd name="T15" fmla="*/ 49 h 100"/>
                  <a:gd name="T16" fmla="*/ 21 w 90"/>
                  <a:gd name="T17" fmla="*/ 55 h 100"/>
                  <a:gd name="T18" fmla="*/ 10 w 90"/>
                  <a:gd name="T19" fmla="*/ 64 h 100"/>
                  <a:gd name="T20" fmla="*/ 22 w 90"/>
                  <a:gd name="T21" fmla="*/ 70 h 100"/>
                  <a:gd name="T22" fmla="*/ 16 w 90"/>
                  <a:gd name="T23" fmla="*/ 74 h 100"/>
                  <a:gd name="T24" fmla="*/ 7 w 90"/>
                  <a:gd name="T25" fmla="*/ 83 h 100"/>
                  <a:gd name="T26" fmla="*/ 1 w 90"/>
                  <a:gd name="T27" fmla="*/ 83 h 100"/>
                  <a:gd name="T28" fmla="*/ 9 w 90"/>
                  <a:gd name="T29" fmla="*/ 100 h 100"/>
                  <a:gd name="T30" fmla="*/ 29 w 90"/>
                  <a:gd name="T31" fmla="*/ 88 h 100"/>
                  <a:gd name="T32" fmla="*/ 36 w 90"/>
                  <a:gd name="T33" fmla="*/ 84 h 100"/>
                  <a:gd name="T34" fmla="*/ 38 w 90"/>
                  <a:gd name="T35" fmla="*/ 78 h 100"/>
                  <a:gd name="T36" fmla="*/ 41 w 90"/>
                  <a:gd name="T37" fmla="*/ 76 h 100"/>
                  <a:gd name="T38" fmla="*/ 55 w 90"/>
                  <a:gd name="T39" fmla="*/ 74 h 100"/>
                  <a:gd name="T40" fmla="*/ 63 w 90"/>
                  <a:gd name="T41" fmla="*/ 69 h 100"/>
                  <a:gd name="T42" fmla="*/ 64 w 90"/>
                  <a:gd name="T43" fmla="*/ 58 h 100"/>
                  <a:gd name="T44" fmla="*/ 57 w 90"/>
                  <a:gd name="T45" fmla="*/ 54 h 100"/>
                  <a:gd name="T46" fmla="*/ 68 w 90"/>
                  <a:gd name="T47" fmla="*/ 44 h 100"/>
                  <a:gd name="T48" fmla="*/ 78 w 90"/>
                  <a:gd name="T49" fmla="*/ 45 h 100"/>
                  <a:gd name="T50" fmla="*/ 80 w 90"/>
                  <a:gd name="T51" fmla="*/ 41 h 100"/>
                  <a:gd name="T52" fmla="*/ 73 w 90"/>
                  <a:gd name="T53" fmla="*/ 37 h 100"/>
                  <a:gd name="T54" fmla="*/ 85 w 90"/>
                  <a:gd name="T55" fmla="*/ 29 h 100"/>
                  <a:gd name="T56" fmla="*/ 86 w 90"/>
                  <a:gd name="T57" fmla="*/ 21 h 100"/>
                  <a:gd name="T58" fmla="*/ 89 w 90"/>
                  <a:gd name="T59" fmla="*/ 8 h 100"/>
                  <a:gd name="T60" fmla="*/ 86 w 90"/>
                  <a:gd name="T61" fmla="*/ 0 h 100"/>
                  <a:gd name="T62" fmla="*/ 85 w 90"/>
                  <a:gd name="T63" fmla="*/ 1 h 100"/>
                  <a:gd name="T64" fmla="*/ 89 w 90"/>
                  <a:gd name="T65" fmla="*/ 16 h 100"/>
                  <a:gd name="T66" fmla="*/ 85 w 90"/>
                  <a:gd name="T67" fmla="*/ 23 h 100"/>
                  <a:gd name="T68" fmla="*/ 82 w 90"/>
                  <a:gd name="T69" fmla="*/ 32 h 100"/>
                  <a:gd name="T70" fmla="*/ 72 w 90"/>
                  <a:gd name="T71" fmla="*/ 39 h 100"/>
                  <a:gd name="T72" fmla="*/ 80 w 90"/>
                  <a:gd name="T73" fmla="*/ 41 h 100"/>
                  <a:gd name="T74" fmla="*/ 76 w 90"/>
                  <a:gd name="T75" fmla="*/ 46 h 100"/>
                  <a:gd name="T76" fmla="*/ 68 w 90"/>
                  <a:gd name="T77" fmla="*/ 43 h 100"/>
                  <a:gd name="T78" fmla="*/ 57 w 90"/>
                  <a:gd name="T79" fmla="*/ 54 h 100"/>
                  <a:gd name="T80" fmla="*/ 63 w 90"/>
                  <a:gd name="T81" fmla="*/ 57 h 100"/>
                  <a:gd name="T82" fmla="*/ 62 w 90"/>
                  <a:gd name="T83" fmla="*/ 67 h 100"/>
                  <a:gd name="T84" fmla="*/ 51 w 90"/>
                  <a:gd name="T85" fmla="*/ 68 h 100"/>
                  <a:gd name="T86" fmla="*/ 54 w 90"/>
                  <a:gd name="T87" fmla="*/ 73 h 100"/>
                  <a:gd name="T88" fmla="*/ 33 w 90"/>
                  <a:gd name="T89" fmla="*/ 68 h 100"/>
                  <a:gd name="T90" fmla="*/ 33 w 90"/>
                  <a:gd name="T91" fmla="*/ 68 h 100"/>
                  <a:gd name="T92" fmla="*/ 36 w 90"/>
                  <a:gd name="T93" fmla="*/ 83 h 100"/>
                  <a:gd name="T94" fmla="*/ 28 w 90"/>
                  <a:gd name="T95" fmla="*/ 85 h 100"/>
                  <a:gd name="T96" fmla="*/ 20 w 90"/>
                  <a:gd name="T97" fmla="*/ 90 h 100"/>
                  <a:gd name="T98" fmla="*/ 7 w 90"/>
                  <a:gd name="T99" fmla="*/ 84 h 100"/>
                  <a:gd name="T100" fmla="*/ 14 w 90"/>
                  <a:gd name="T101" fmla="*/ 79 h 100"/>
                  <a:gd name="T102" fmla="*/ 20 w 90"/>
                  <a:gd name="T103" fmla="*/ 75 h 100"/>
                  <a:gd name="T104" fmla="*/ 25 w 90"/>
                  <a:gd name="T105" fmla="*/ 73 h 100"/>
                  <a:gd name="T106" fmla="*/ 13 w 90"/>
                  <a:gd name="T107" fmla="*/ 65 h 100"/>
                  <a:gd name="T108" fmla="*/ 21 w 90"/>
                  <a:gd name="T109" fmla="*/ 56 h 100"/>
                  <a:gd name="T110" fmla="*/ 14 w 90"/>
                  <a:gd name="T111" fmla="*/ 49 h 100"/>
                  <a:gd name="T112" fmla="*/ 18 w 90"/>
                  <a:gd name="T113" fmla="*/ 31 h 100"/>
                  <a:gd name="T114" fmla="*/ 25 w 90"/>
                  <a:gd name="T115" fmla="*/ 27 h 100"/>
                  <a:gd name="T116" fmla="*/ 31 w 90"/>
                  <a:gd name="T117" fmla="*/ 41 h 100"/>
                  <a:gd name="T118" fmla="*/ 37 w 90"/>
                  <a:gd name="T119" fmla="*/ 37 h 100"/>
                  <a:gd name="T120" fmla="*/ 41 w 90"/>
                  <a:gd name="T121" fmla="*/ 36 h 100"/>
                  <a:gd name="T122" fmla="*/ 50 w 90"/>
                  <a:gd name="T123" fmla="*/ 1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" h="100">
                    <a:moveTo>
                      <a:pt x="86" y="0"/>
                    </a:moveTo>
                    <a:cubicBezTo>
                      <a:pt x="85" y="0"/>
                      <a:pt x="63" y="10"/>
                      <a:pt x="60" y="13"/>
                    </a:cubicBezTo>
                    <a:cubicBezTo>
                      <a:pt x="58" y="17"/>
                      <a:pt x="55" y="19"/>
                      <a:pt x="51" y="19"/>
                    </a:cubicBezTo>
                    <a:cubicBezTo>
                      <a:pt x="46" y="18"/>
                      <a:pt x="40" y="22"/>
                      <a:pt x="38" y="24"/>
                    </a:cubicBezTo>
                    <a:cubicBezTo>
                      <a:pt x="37" y="26"/>
                      <a:pt x="37" y="27"/>
                      <a:pt x="39" y="29"/>
                    </a:cubicBezTo>
                    <a:cubicBezTo>
                      <a:pt x="40" y="31"/>
                      <a:pt x="41" y="33"/>
                      <a:pt x="41" y="36"/>
                    </a:cubicBezTo>
                    <a:cubicBezTo>
                      <a:pt x="40" y="38"/>
                      <a:pt x="40" y="39"/>
                      <a:pt x="40" y="39"/>
                    </a:cubicBezTo>
                    <a:cubicBezTo>
                      <a:pt x="39" y="39"/>
                      <a:pt x="39" y="38"/>
                      <a:pt x="38" y="38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7" y="36"/>
                      <a:pt x="35" y="32"/>
                      <a:pt x="34" y="29"/>
                    </a:cubicBezTo>
                    <a:cubicBezTo>
                      <a:pt x="34" y="29"/>
                      <a:pt x="34" y="29"/>
                      <a:pt x="33" y="29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3" y="29"/>
                      <a:pt x="32" y="37"/>
                      <a:pt x="31" y="40"/>
                    </a:cubicBezTo>
                    <a:cubicBezTo>
                      <a:pt x="31" y="40"/>
                      <a:pt x="31" y="41"/>
                      <a:pt x="31" y="41"/>
                    </a:cubicBezTo>
                    <a:cubicBezTo>
                      <a:pt x="30" y="41"/>
                      <a:pt x="28" y="38"/>
                      <a:pt x="27" y="37"/>
                    </a:cubicBezTo>
                    <a:cubicBezTo>
                      <a:pt x="27" y="35"/>
                      <a:pt x="27" y="28"/>
                      <a:pt x="26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4" y="26"/>
                      <a:pt x="23" y="26"/>
                    </a:cubicBezTo>
                    <a:cubicBezTo>
                      <a:pt x="21" y="26"/>
                      <a:pt x="19" y="25"/>
                      <a:pt x="18" y="28"/>
                    </a:cubicBezTo>
                    <a:cubicBezTo>
                      <a:pt x="18" y="29"/>
                      <a:pt x="18" y="30"/>
                      <a:pt x="18" y="31"/>
                    </a:cubicBezTo>
                    <a:cubicBezTo>
                      <a:pt x="18" y="33"/>
                      <a:pt x="18" y="34"/>
                      <a:pt x="17" y="35"/>
                    </a:cubicBezTo>
                    <a:cubicBezTo>
                      <a:pt x="15" y="36"/>
                      <a:pt x="12" y="39"/>
                      <a:pt x="12" y="42"/>
                    </a:cubicBezTo>
                    <a:cubicBezTo>
                      <a:pt x="12" y="42"/>
                      <a:pt x="12" y="43"/>
                      <a:pt x="12" y="43"/>
                    </a:cubicBezTo>
                    <a:cubicBezTo>
                      <a:pt x="12" y="46"/>
                      <a:pt x="13" y="48"/>
                      <a:pt x="14" y="49"/>
                    </a:cubicBezTo>
                    <a:cubicBezTo>
                      <a:pt x="16" y="51"/>
                      <a:pt x="20" y="53"/>
                      <a:pt x="21" y="54"/>
                    </a:cubicBezTo>
                    <a:cubicBezTo>
                      <a:pt x="21" y="54"/>
                      <a:pt x="21" y="54"/>
                      <a:pt x="21" y="55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20" y="55"/>
                      <a:pt x="12" y="56"/>
                      <a:pt x="11" y="59"/>
                    </a:cubicBezTo>
                    <a:cubicBezTo>
                      <a:pt x="10" y="60"/>
                      <a:pt x="10" y="61"/>
                      <a:pt x="10" y="62"/>
                    </a:cubicBezTo>
                    <a:cubicBezTo>
                      <a:pt x="10" y="63"/>
                      <a:pt x="10" y="63"/>
                      <a:pt x="10" y="64"/>
                    </a:cubicBezTo>
                    <a:cubicBezTo>
                      <a:pt x="11" y="65"/>
                      <a:pt x="12" y="66"/>
                      <a:pt x="12" y="66"/>
                    </a:cubicBezTo>
                    <a:cubicBezTo>
                      <a:pt x="13" y="66"/>
                      <a:pt x="16" y="67"/>
                      <a:pt x="18" y="68"/>
                    </a:cubicBezTo>
                    <a:cubicBezTo>
                      <a:pt x="20" y="69"/>
                      <a:pt x="21" y="70"/>
                      <a:pt x="22" y="70"/>
                    </a:cubicBezTo>
                    <a:cubicBezTo>
                      <a:pt x="22" y="70"/>
                      <a:pt x="24" y="72"/>
                      <a:pt x="25" y="73"/>
                    </a:cubicBezTo>
                    <a:cubicBezTo>
                      <a:pt x="23" y="74"/>
                      <a:pt x="21" y="75"/>
                      <a:pt x="21" y="75"/>
                    </a:cubicBezTo>
                    <a:cubicBezTo>
                      <a:pt x="20" y="74"/>
                      <a:pt x="17" y="74"/>
                      <a:pt x="16" y="74"/>
                    </a:cubicBezTo>
                    <a:cubicBezTo>
                      <a:pt x="16" y="74"/>
                      <a:pt x="16" y="74"/>
                      <a:pt x="16" y="74"/>
                    </a:cubicBezTo>
                    <a:cubicBezTo>
                      <a:pt x="16" y="77"/>
                      <a:pt x="15" y="79"/>
                      <a:pt x="15" y="79"/>
                    </a:cubicBezTo>
                    <a:cubicBezTo>
                      <a:pt x="14" y="79"/>
                      <a:pt x="9" y="82"/>
                      <a:pt x="7" y="83"/>
                    </a:cubicBezTo>
                    <a:cubicBezTo>
                      <a:pt x="7" y="83"/>
                      <a:pt x="1" y="82"/>
                      <a:pt x="1" y="82"/>
                    </a:cubicBezTo>
                    <a:cubicBezTo>
                      <a:pt x="1" y="82"/>
                      <a:pt x="1" y="83"/>
                      <a:pt x="1" y="83"/>
                    </a:cubicBezTo>
                    <a:cubicBezTo>
                      <a:pt x="0" y="83"/>
                      <a:pt x="0" y="83"/>
                      <a:pt x="1" y="83"/>
                    </a:cubicBezTo>
                    <a:cubicBezTo>
                      <a:pt x="9" y="100"/>
                      <a:pt x="9" y="100"/>
                      <a:pt x="9" y="100"/>
                    </a:cubicBezTo>
                    <a:cubicBezTo>
                      <a:pt x="9" y="100"/>
                      <a:pt x="9" y="100"/>
                      <a:pt x="9" y="100"/>
                    </a:cubicBezTo>
                    <a:cubicBezTo>
                      <a:pt x="9" y="100"/>
                      <a:pt x="9" y="100"/>
                      <a:pt x="9" y="100"/>
                    </a:cubicBezTo>
                    <a:cubicBezTo>
                      <a:pt x="14" y="97"/>
                      <a:pt x="21" y="91"/>
                      <a:pt x="21" y="90"/>
                    </a:cubicBezTo>
                    <a:cubicBezTo>
                      <a:pt x="21" y="90"/>
                      <a:pt x="23" y="90"/>
                      <a:pt x="25" y="89"/>
                    </a:cubicBezTo>
                    <a:cubicBezTo>
                      <a:pt x="28" y="89"/>
                      <a:pt x="28" y="89"/>
                      <a:pt x="29" y="88"/>
                    </a:cubicBezTo>
                    <a:cubicBezTo>
                      <a:pt x="29" y="88"/>
                      <a:pt x="29" y="87"/>
                      <a:pt x="29" y="85"/>
                    </a:cubicBezTo>
                    <a:cubicBezTo>
                      <a:pt x="29" y="83"/>
                      <a:pt x="29" y="81"/>
                      <a:pt x="29" y="80"/>
                    </a:cubicBezTo>
                    <a:cubicBezTo>
                      <a:pt x="30" y="81"/>
                      <a:pt x="33" y="83"/>
                      <a:pt x="36" y="84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37" y="83"/>
                      <a:pt x="38" y="79"/>
                      <a:pt x="38" y="78"/>
                    </a:cubicBezTo>
                    <a:cubicBezTo>
                      <a:pt x="38" y="77"/>
                      <a:pt x="38" y="77"/>
                      <a:pt x="37" y="77"/>
                    </a:cubicBezTo>
                    <a:cubicBezTo>
                      <a:pt x="37" y="76"/>
                      <a:pt x="35" y="72"/>
                      <a:pt x="34" y="70"/>
                    </a:cubicBezTo>
                    <a:cubicBezTo>
                      <a:pt x="36" y="71"/>
                      <a:pt x="41" y="76"/>
                      <a:pt x="41" y="76"/>
                    </a:cubicBezTo>
                    <a:cubicBezTo>
                      <a:pt x="41" y="76"/>
                      <a:pt x="46" y="79"/>
                      <a:pt x="47" y="79"/>
                    </a:cubicBezTo>
                    <a:cubicBezTo>
                      <a:pt x="49" y="79"/>
                      <a:pt x="54" y="74"/>
                      <a:pt x="55" y="74"/>
                    </a:cubicBezTo>
                    <a:cubicBezTo>
                      <a:pt x="55" y="74"/>
                      <a:pt x="55" y="74"/>
                      <a:pt x="55" y="74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3"/>
                      <a:pt x="53" y="70"/>
                      <a:pt x="52" y="69"/>
                    </a:cubicBezTo>
                    <a:cubicBezTo>
                      <a:pt x="62" y="70"/>
                      <a:pt x="62" y="69"/>
                      <a:pt x="63" y="69"/>
                    </a:cubicBezTo>
                    <a:cubicBezTo>
                      <a:pt x="63" y="69"/>
                      <a:pt x="63" y="68"/>
                      <a:pt x="63" y="67"/>
                    </a:cubicBezTo>
                    <a:cubicBezTo>
                      <a:pt x="63" y="66"/>
                      <a:pt x="63" y="63"/>
                      <a:pt x="64" y="61"/>
                    </a:cubicBezTo>
                    <a:cubicBezTo>
                      <a:pt x="64" y="60"/>
                      <a:pt x="64" y="59"/>
                      <a:pt x="64" y="58"/>
                    </a:cubicBezTo>
                    <a:cubicBezTo>
                      <a:pt x="64" y="57"/>
                      <a:pt x="64" y="57"/>
                      <a:pt x="64" y="56"/>
                    </a:cubicBezTo>
                    <a:cubicBezTo>
                      <a:pt x="64" y="56"/>
                      <a:pt x="63" y="55"/>
                      <a:pt x="62" y="55"/>
                    </a:cubicBezTo>
                    <a:cubicBezTo>
                      <a:pt x="60" y="55"/>
                      <a:pt x="58" y="55"/>
                      <a:pt x="57" y="54"/>
                    </a:cubicBezTo>
                    <a:cubicBezTo>
                      <a:pt x="58" y="54"/>
                      <a:pt x="67" y="51"/>
                      <a:pt x="67" y="51"/>
                    </a:cubicBezTo>
                    <a:cubicBezTo>
                      <a:pt x="67" y="51"/>
                      <a:pt x="67" y="50"/>
                      <a:pt x="67" y="50"/>
                    </a:cubicBezTo>
                    <a:cubicBezTo>
                      <a:pt x="67" y="48"/>
                      <a:pt x="68" y="45"/>
                      <a:pt x="68" y="44"/>
                    </a:cubicBezTo>
                    <a:cubicBezTo>
                      <a:pt x="68" y="44"/>
                      <a:pt x="68" y="44"/>
                      <a:pt x="68" y="44"/>
                    </a:cubicBezTo>
                    <a:cubicBezTo>
                      <a:pt x="70" y="45"/>
                      <a:pt x="73" y="48"/>
                      <a:pt x="76" y="46"/>
                    </a:cubicBezTo>
                    <a:cubicBezTo>
                      <a:pt x="78" y="45"/>
                      <a:pt x="78" y="45"/>
                      <a:pt x="78" y="45"/>
                    </a:cubicBezTo>
                    <a:cubicBezTo>
                      <a:pt x="83" y="43"/>
                      <a:pt x="84" y="41"/>
                      <a:pt x="84" y="41"/>
                    </a:cubicBezTo>
                    <a:cubicBezTo>
                      <a:pt x="84" y="41"/>
                      <a:pt x="84" y="40"/>
                      <a:pt x="83" y="40"/>
                    </a:cubicBezTo>
                    <a:cubicBezTo>
                      <a:pt x="83" y="40"/>
                      <a:pt x="81" y="40"/>
                      <a:pt x="80" y="41"/>
                    </a:cubicBezTo>
                    <a:cubicBezTo>
                      <a:pt x="78" y="41"/>
                      <a:pt x="75" y="41"/>
                      <a:pt x="74" y="41"/>
                    </a:cubicBezTo>
                    <a:cubicBezTo>
                      <a:pt x="73" y="41"/>
                      <a:pt x="73" y="40"/>
                      <a:pt x="73" y="40"/>
                    </a:cubicBezTo>
                    <a:cubicBezTo>
                      <a:pt x="72" y="39"/>
                      <a:pt x="73" y="37"/>
                      <a:pt x="73" y="37"/>
                    </a:cubicBezTo>
                    <a:cubicBezTo>
                      <a:pt x="73" y="37"/>
                      <a:pt x="75" y="36"/>
                      <a:pt x="76" y="35"/>
                    </a:cubicBezTo>
                    <a:cubicBezTo>
                      <a:pt x="79" y="34"/>
                      <a:pt x="82" y="33"/>
                      <a:pt x="83" y="32"/>
                    </a:cubicBezTo>
                    <a:cubicBezTo>
                      <a:pt x="84" y="31"/>
                      <a:pt x="84" y="30"/>
                      <a:pt x="85" y="29"/>
                    </a:cubicBezTo>
                    <a:cubicBezTo>
                      <a:pt x="85" y="27"/>
                      <a:pt x="85" y="27"/>
                      <a:pt x="85" y="27"/>
                    </a:cubicBezTo>
                    <a:cubicBezTo>
                      <a:pt x="86" y="26"/>
                      <a:pt x="86" y="25"/>
                      <a:pt x="86" y="23"/>
                    </a:cubicBezTo>
                    <a:cubicBezTo>
                      <a:pt x="86" y="22"/>
                      <a:pt x="86" y="21"/>
                      <a:pt x="86" y="21"/>
                    </a:cubicBezTo>
                    <a:cubicBezTo>
                      <a:pt x="87" y="19"/>
                      <a:pt x="87" y="19"/>
                      <a:pt x="87" y="19"/>
                    </a:cubicBezTo>
                    <a:cubicBezTo>
                      <a:pt x="90" y="17"/>
                      <a:pt x="90" y="16"/>
                      <a:pt x="90" y="16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87" y="4"/>
                      <a:pt x="87" y="4"/>
                      <a:pt x="87" y="4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  <a:close/>
                    <a:moveTo>
                      <a:pt x="61" y="14"/>
                    </a:moveTo>
                    <a:cubicBezTo>
                      <a:pt x="63" y="11"/>
                      <a:pt x="83" y="2"/>
                      <a:pt x="85" y="1"/>
                    </a:cubicBezTo>
                    <a:cubicBezTo>
                      <a:pt x="86" y="1"/>
                      <a:pt x="87" y="4"/>
                      <a:pt x="87" y="4"/>
                    </a:cubicBezTo>
                    <a:cubicBezTo>
                      <a:pt x="88" y="9"/>
                      <a:pt x="88" y="9"/>
                      <a:pt x="88" y="9"/>
                    </a:cubicBezTo>
                    <a:cubicBezTo>
                      <a:pt x="88" y="9"/>
                      <a:pt x="89" y="16"/>
                      <a:pt x="89" y="16"/>
                    </a:cubicBezTo>
                    <a:cubicBezTo>
                      <a:pt x="89" y="16"/>
                      <a:pt x="88" y="18"/>
                      <a:pt x="87" y="19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5" y="21"/>
                      <a:pt x="85" y="22"/>
                      <a:pt x="85" y="23"/>
                    </a:cubicBezTo>
                    <a:cubicBezTo>
                      <a:pt x="85" y="25"/>
                      <a:pt x="85" y="26"/>
                      <a:pt x="85" y="27"/>
                    </a:cubicBezTo>
                    <a:cubicBezTo>
                      <a:pt x="84" y="28"/>
                      <a:pt x="84" y="28"/>
                      <a:pt x="84" y="28"/>
                    </a:cubicBezTo>
                    <a:cubicBezTo>
                      <a:pt x="84" y="30"/>
                      <a:pt x="83" y="31"/>
                      <a:pt x="82" y="32"/>
                    </a:cubicBezTo>
                    <a:cubicBezTo>
                      <a:pt x="82" y="33"/>
                      <a:pt x="79" y="34"/>
                      <a:pt x="76" y="35"/>
                    </a:cubicBezTo>
                    <a:cubicBezTo>
                      <a:pt x="74" y="36"/>
                      <a:pt x="73" y="36"/>
                      <a:pt x="73" y="36"/>
                    </a:cubicBezTo>
                    <a:cubicBezTo>
                      <a:pt x="72" y="37"/>
                      <a:pt x="72" y="38"/>
                      <a:pt x="72" y="39"/>
                    </a:cubicBezTo>
                    <a:cubicBezTo>
                      <a:pt x="72" y="39"/>
                      <a:pt x="72" y="40"/>
                      <a:pt x="72" y="40"/>
                    </a:cubicBezTo>
                    <a:cubicBezTo>
                      <a:pt x="72" y="41"/>
                      <a:pt x="73" y="41"/>
                      <a:pt x="73" y="42"/>
                    </a:cubicBezTo>
                    <a:cubicBezTo>
                      <a:pt x="75" y="42"/>
                      <a:pt x="78" y="42"/>
                      <a:pt x="80" y="41"/>
                    </a:cubicBezTo>
                    <a:cubicBezTo>
                      <a:pt x="81" y="41"/>
                      <a:pt x="83" y="41"/>
                      <a:pt x="83" y="41"/>
                    </a:cubicBezTo>
                    <a:cubicBezTo>
                      <a:pt x="83" y="41"/>
                      <a:pt x="80" y="44"/>
                      <a:pt x="77" y="45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3" y="47"/>
                      <a:pt x="70" y="45"/>
                      <a:pt x="69" y="44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4"/>
                      <a:pt x="67" y="47"/>
                      <a:pt x="67" y="50"/>
                    </a:cubicBezTo>
                    <a:cubicBezTo>
                      <a:pt x="66" y="50"/>
                      <a:pt x="57" y="54"/>
                      <a:pt x="57" y="54"/>
                    </a:cubicBezTo>
                    <a:cubicBezTo>
                      <a:pt x="57" y="54"/>
                      <a:pt x="57" y="54"/>
                      <a:pt x="57" y="54"/>
                    </a:cubicBezTo>
                    <a:cubicBezTo>
                      <a:pt x="57" y="54"/>
                      <a:pt x="57" y="54"/>
                      <a:pt x="57" y="54"/>
                    </a:cubicBezTo>
                    <a:cubicBezTo>
                      <a:pt x="57" y="55"/>
                      <a:pt x="60" y="56"/>
                      <a:pt x="62" y="56"/>
                    </a:cubicBezTo>
                    <a:cubicBezTo>
                      <a:pt x="63" y="56"/>
                      <a:pt x="63" y="56"/>
                      <a:pt x="63" y="57"/>
                    </a:cubicBezTo>
                    <a:cubicBezTo>
                      <a:pt x="64" y="57"/>
                      <a:pt x="64" y="58"/>
                      <a:pt x="64" y="58"/>
                    </a:cubicBezTo>
                    <a:cubicBezTo>
                      <a:pt x="64" y="59"/>
                      <a:pt x="63" y="60"/>
                      <a:pt x="63" y="61"/>
                    </a:cubicBezTo>
                    <a:cubicBezTo>
                      <a:pt x="62" y="63"/>
                      <a:pt x="62" y="66"/>
                      <a:pt x="62" y="67"/>
                    </a:cubicBezTo>
                    <a:cubicBezTo>
                      <a:pt x="62" y="68"/>
                      <a:pt x="62" y="69"/>
                      <a:pt x="62" y="69"/>
                    </a:cubicBezTo>
                    <a:cubicBezTo>
                      <a:pt x="62" y="69"/>
                      <a:pt x="56" y="69"/>
                      <a:pt x="52" y="68"/>
                    </a:cubicBezTo>
                    <a:cubicBezTo>
                      <a:pt x="52" y="68"/>
                      <a:pt x="52" y="68"/>
                      <a:pt x="51" y="68"/>
                    </a:cubicBezTo>
                    <a:cubicBezTo>
                      <a:pt x="51" y="68"/>
                      <a:pt x="51" y="68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4" y="73"/>
                      <a:pt x="54" y="73"/>
                    </a:cubicBezTo>
                    <a:cubicBezTo>
                      <a:pt x="53" y="75"/>
                      <a:pt x="49" y="78"/>
                      <a:pt x="47" y="78"/>
                    </a:cubicBezTo>
                    <a:cubicBezTo>
                      <a:pt x="46" y="78"/>
                      <a:pt x="42" y="77"/>
                      <a:pt x="41" y="76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3" y="69"/>
                      <a:pt x="36" y="76"/>
                      <a:pt x="37" y="77"/>
                    </a:cubicBezTo>
                    <a:cubicBezTo>
                      <a:pt x="37" y="77"/>
                      <a:pt x="37" y="78"/>
                      <a:pt x="37" y="78"/>
                    </a:cubicBezTo>
                    <a:cubicBezTo>
                      <a:pt x="37" y="79"/>
                      <a:pt x="36" y="81"/>
                      <a:pt x="36" y="83"/>
                    </a:cubicBezTo>
                    <a:cubicBezTo>
                      <a:pt x="34" y="82"/>
                      <a:pt x="29" y="79"/>
                      <a:pt x="29" y="79"/>
                    </a:cubicBezTo>
                    <a:cubicBezTo>
                      <a:pt x="29" y="79"/>
                      <a:pt x="29" y="79"/>
                      <a:pt x="28" y="79"/>
                    </a:cubicBezTo>
                    <a:cubicBezTo>
                      <a:pt x="28" y="80"/>
                      <a:pt x="28" y="81"/>
                      <a:pt x="28" y="85"/>
                    </a:cubicBezTo>
                    <a:cubicBezTo>
                      <a:pt x="28" y="86"/>
                      <a:pt x="28" y="88"/>
                      <a:pt x="28" y="88"/>
                    </a:cubicBezTo>
                    <a:cubicBezTo>
                      <a:pt x="28" y="88"/>
                      <a:pt x="26" y="89"/>
                      <a:pt x="25" y="89"/>
                    </a:cubicBezTo>
                    <a:cubicBezTo>
                      <a:pt x="21" y="90"/>
                      <a:pt x="20" y="90"/>
                      <a:pt x="20" y="90"/>
                    </a:cubicBezTo>
                    <a:cubicBezTo>
                      <a:pt x="20" y="91"/>
                      <a:pt x="13" y="96"/>
                      <a:pt x="9" y="99"/>
                    </a:cubicBezTo>
                    <a:cubicBezTo>
                      <a:pt x="9" y="98"/>
                      <a:pt x="2" y="84"/>
                      <a:pt x="1" y="83"/>
                    </a:cubicBezTo>
                    <a:cubicBezTo>
                      <a:pt x="2" y="83"/>
                      <a:pt x="7" y="84"/>
                      <a:pt x="7" y="84"/>
                    </a:cubicBezTo>
                    <a:cubicBezTo>
                      <a:pt x="7" y="84"/>
                      <a:pt x="7" y="84"/>
                      <a:pt x="7" y="84"/>
                    </a:cubicBezTo>
                    <a:cubicBezTo>
                      <a:pt x="10" y="82"/>
                      <a:pt x="14" y="79"/>
                      <a:pt x="14" y="79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4" y="79"/>
                      <a:pt x="15" y="79"/>
                      <a:pt x="15" y="79"/>
                    </a:cubicBezTo>
                    <a:cubicBezTo>
                      <a:pt x="16" y="79"/>
                      <a:pt x="16" y="76"/>
                      <a:pt x="16" y="75"/>
                    </a:cubicBezTo>
                    <a:cubicBezTo>
                      <a:pt x="18" y="75"/>
                      <a:pt x="20" y="75"/>
                      <a:pt x="20" y="75"/>
                    </a:cubicBezTo>
                    <a:cubicBezTo>
                      <a:pt x="21" y="76"/>
                      <a:pt x="24" y="74"/>
                      <a:pt x="25" y="73"/>
                    </a:cubicBezTo>
                    <a:cubicBezTo>
                      <a:pt x="25" y="73"/>
                      <a:pt x="25" y="73"/>
                      <a:pt x="25" y="73"/>
                    </a:cubicBezTo>
                    <a:cubicBezTo>
                      <a:pt x="25" y="73"/>
                      <a:pt x="25" y="73"/>
                      <a:pt x="25" y="73"/>
                    </a:cubicBezTo>
                    <a:cubicBezTo>
                      <a:pt x="25" y="72"/>
                      <a:pt x="22" y="69"/>
                      <a:pt x="22" y="69"/>
                    </a:cubicBezTo>
                    <a:cubicBezTo>
                      <a:pt x="21" y="69"/>
                      <a:pt x="20" y="69"/>
                      <a:pt x="19" y="68"/>
                    </a:cubicBezTo>
                    <a:cubicBezTo>
                      <a:pt x="16" y="67"/>
                      <a:pt x="13" y="65"/>
                      <a:pt x="13" y="65"/>
                    </a:cubicBezTo>
                    <a:cubicBezTo>
                      <a:pt x="12" y="65"/>
                      <a:pt x="11" y="65"/>
                      <a:pt x="11" y="64"/>
                    </a:cubicBezTo>
                    <a:cubicBezTo>
                      <a:pt x="11" y="63"/>
                      <a:pt x="10" y="61"/>
                      <a:pt x="11" y="60"/>
                    </a:cubicBezTo>
                    <a:cubicBezTo>
                      <a:pt x="13" y="57"/>
                      <a:pt x="21" y="56"/>
                      <a:pt x="21" y="56"/>
                    </a:cubicBezTo>
                    <a:cubicBezTo>
                      <a:pt x="21" y="56"/>
                      <a:pt x="21" y="56"/>
                      <a:pt x="21" y="56"/>
                    </a:cubicBezTo>
                    <a:cubicBezTo>
                      <a:pt x="22" y="55"/>
                      <a:pt x="22" y="53"/>
                      <a:pt x="21" y="53"/>
                    </a:cubicBezTo>
                    <a:cubicBezTo>
                      <a:pt x="20" y="53"/>
                      <a:pt x="16" y="50"/>
                      <a:pt x="14" y="49"/>
                    </a:cubicBezTo>
                    <a:cubicBezTo>
                      <a:pt x="13" y="47"/>
                      <a:pt x="12" y="45"/>
                      <a:pt x="12" y="42"/>
                    </a:cubicBezTo>
                    <a:cubicBezTo>
                      <a:pt x="13" y="39"/>
                      <a:pt x="15" y="36"/>
                      <a:pt x="17" y="35"/>
                    </a:cubicBezTo>
                    <a:cubicBezTo>
                      <a:pt x="18" y="34"/>
                      <a:pt x="18" y="33"/>
                      <a:pt x="18" y="31"/>
                    </a:cubicBezTo>
                    <a:cubicBezTo>
                      <a:pt x="18" y="30"/>
                      <a:pt x="18" y="29"/>
                      <a:pt x="19" y="28"/>
                    </a:cubicBezTo>
                    <a:cubicBezTo>
                      <a:pt x="19" y="26"/>
                      <a:pt x="21" y="26"/>
                      <a:pt x="23" y="27"/>
                    </a:cubicBezTo>
                    <a:cubicBezTo>
                      <a:pt x="24" y="27"/>
                      <a:pt x="25" y="27"/>
                      <a:pt x="25" y="27"/>
                    </a:cubicBezTo>
                    <a:cubicBezTo>
                      <a:pt x="26" y="27"/>
                      <a:pt x="27" y="32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8"/>
                      <a:pt x="29" y="41"/>
                      <a:pt x="31" y="41"/>
                    </a:cubicBezTo>
                    <a:cubicBezTo>
                      <a:pt x="31" y="41"/>
                      <a:pt x="32" y="41"/>
                      <a:pt x="32" y="40"/>
                    </a:cubicBezTo>
                    <a:cubicBezTo>
                      <a:pt x="33" y="38"/>
                      <a:pt x="33" y="33"/>
                      <a:pt x="34" y="30"/>
                    </a:cubicBezTo>
                    <a:cubicBezTo>
                      <a:pt x="35" y="32"/>
                      <a:pt x="37" y="37"/>
                      <a:pt x="37" y="37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9"/>
                      <a:pt x="39" y="40"/>
                      <a:pt x="40" y="39"/>
                    </a:cubicBezTo>
                    <a:cubicBezTo>
                      <a:pt x="40" y="39"/>
                      <a:pt x="41" y="38"/>
                      <a:pt x="41" y="36"/>
                    </a:cubicBezTo>
                    <a:cubicBezTo>
                      <a:pt x="42" y="32"/>
                      <a:pt x="40" y="30"/>
                      <a:pt x="39" y="29"/>
                    </a:cubicBezTo>
                    <a:cubicBezTo>
                      <a:pt x="38" y="27"/>
                      <a:pt x="37" y="26"/>
                      <a:pt x="38" y="25"/>
                    </a:cubicBezTo>
                    <a:cubicBezTo>
                      <a:pt x="41" y="22"/>
                      <a:pt x="46" y="18"/>
                      <a:pt x="50" y="19"/>
                    </a:cubicBezTo>
                    <a:cubicBezTo>
                      <a:pt x="55" y="20"/>
                      <a:pt x="58" y="17"/>
                      <a:pt x="6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" name="Freeform 190"/>
              <p:cNvSpPr>
                <a:spLocks noEditPoints="1"/>
              </p:cNvSpPr>
              <p:nvPr/>
            </p:nvSpPr>
            <p:spPr bwMode="auto">
              <a:xfrm>
                <a:off x="3574" y="790"/>
                <a:ext cx="38" cy="40"/>
              </a:xfrm>
              <a:custGeom>
                <a:avLst/>
                <a:gdLst>
                  <a:gd name="T0" fmla="*/ 5 w 13"/>
                  <a:gd name="T1" fmla="*/ 0 h 14"/>
                  <a:gd name="T2" fmla="*/ 0 w 13"/>
                  <a:gd name="T3" fmla="*/ 1 h 14"/>
                  <a:gd name="T4" fmla="*/ 0 w 13"/>
                  <a:gd name="T5" fmla="*/ 1 h 14"/>
                  <a:gd name="T6" fmla="*/ 0 w 13"/>
                  <a:gd name="T7" fmla="*/ 8 h 14"/>
                  <a:gd name="T8" fmla="*/ 0 w 13"/>
                  <a:gd name="T9" fmla="*/ 9 h 14"/>
                  <a:gd name="T10" fmla="*/ 4 w 13"/>
                  <a:gd name="T11" fmla="*/ 10 h 14"/>
                  <a:gd name="T12" fmla="*/ 7 w 13"/>
                  <a:gd name="T13" fmla="*/ 13 h 14"/>
                  <a:gd name="T14" fmla="*/ 12 w 13"/>
                  <a:gd name="T15" fmla="*/ 11 h 14"/>
                  <a:gd name="T16" fmla="*/ 12 w 13"/>
                  <a:gd name="T17" fmla="*/ 11 h 14"/>
                  <a:gd name="T18" fmla="*/ 12 w 13"/>
                  <a:gd name="T19" fmla="*/ 9 h 14"/>
                  <a:gd name="T20" fmla="*/ 10 w 13"/>
                  <a:gd name="T21" fmla="*/ 4 h 14"/>
                  <a:gd name="T22" fmla="*/ 5 w 13"/>
                  <a:gd name="T23" fmla="*/ 0 h 14"/>
                  <a:gd name="T24" fmla="*/ 5 w 13"/>
                  <a:gd name="T25" fmla="*/ 0 h 14"/>
                  <a:gd name="T26" fmla="*/ 5 w 13"/>
                  <a:gd name="T27" fmla="*/ 0 h 14"/>
                  <a:gd name="T28" fmla="*/ 10 w 13"/>
                  <a:gd name="T29" fmla="*/ 4 h 14"/>
                  <a:gd name="T30" fmla="*/ 11 w 13"/>
                  <a:gd name="T31" fmla="*/ 9 h 14"/>
                  <a:gd name="T32" fmla="*/ 12 w 13"/>
                  <a:gd name="T33" fmla="*/ 11 h 14"/>
                  <a:gd name="T34" fmla="*/ 12 w 13"/>
                  <a:gd name="T35" fmla="*/ 11 h 14"/>
                  <a:gd name="T36" fmla="*/ 12 w 13"/>
                  <a:gd name="T37" fmla="*/ 11 h 14"/>
                  <a:gd name="T38" fmla="*/ 7 w 13"/>
                  <a:gd name="T39" fmla="*/ 13 h 14"/>
                  <a:gd name="T40" fmla="*/ 4 w 13"/>
                  <a:gd name="T41" fmla="*/ 10 h 14"/>
                  <a:gd name="T42" fmla="*/ 1 w 13"/>
                  <a:gd name="T43" fmla="*/ 8 h 14"/>
                  <a:gd name="T44" fmla="*/ 1 w 13"/>
                  <a:gd name="T45" fmla="*/ 1 h 14"/>
                  <a:gd name="T46" fmla="*/ 5 w 13"/>
                  <a:gd name="T4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" h="14">
                    <a:moveTo>
                      <a:pt x="5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2" y="9"/>
                      <a:pt x="3" y="10"/>
                      <a:pt x="4" y="10"/>
                    </a:cubicBezTo>
                    <a:cubicBezTo>
                      <a:pt x="4" y="11"/>
                      <a:pt x="6" y="13"/>
                      <a:pt x="7" y="13"/>
                    </a:cubicBezTo>
                    <a:cubicBezTo>
                      <a:pt x="8" y="14"/>
                      <a:pt x="11" y="13"/>
                      <a:pt x="12" y="11"/>
                    </a:cubicBezTo>
                    <a:cubicBezTo>
                      <a:pt x="13" y="11"/>
                      <a:pt x="12" y="11"/>
                      <a:pt x="12" y="11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8"/>
                      <a:pt x="11" y="5"/>
                      <a:pt x="10" y="4"/>
                    </a:cubicBezTo>
                    <a:cubicBezTo>
                      <a:pt x="9" y="3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lose/>
                    <a:moveTo>
                      <a:pt x="5" y="0"/>
                    </a:moveTo>
                    <a:cubicBezTo>
                      <a:pt x="5" y="1"/>
                      <a:pt x="8" y="3"/>
                      <a:pt x="10" y="4"/>
                    </a:cubicBezTo>
                    <a:cubicBezTo>
                      <a:pt x="10" y="5"/>
                      <a:pt x="11" y="8"/>
                      <a:pt x="11" y="9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1" y="12"/>
                      <a:pt x="8" y="13"/>
                      <a:pt x="7" y="13"/>
                    </a:cubicBezTo>
                    <a:cubicBezTo>
                      <a:pt x="6" y="13"/>
                      <a:pt x="4" y="11"/>
                      <a:pt x="4" y="10"/>
                    </a:cubicBezTo>
                    <a:cubicBezTo>
                      <a:pt x="4" y="9"/>
                      <a:pt x="2" y="8"/>
                      <a:pt x="1" y="8"/>
                    </a:cubicBezTo>
                    <a:cubicBezTo>
                      <a:pt x="1" y="8"/>
                      <a:pt x="1" y="2"/>
                      <a:pt x="1" y="1"/>
                    </a:cubicBezTo>
                    <a:cubicBezTo>
                      <a:pt x="1" y="1"/>
                      <a:pt x="4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" name="Freeform 191"/>
              <p:cNvSpPr>
                <a:spLocks noEditPoints="1"/>
              </p:cNvSpPr>
              <p:nvPr/>
            </p:nvSpPr>
            <p:spPr bwMode="auto">
              <a:xfrm>
                <a:off x="3574" y="822"/>
                <a:ext cx="29" cy="32"/>
              </a:xfrm>
              <a:custGeom>
                <a:avLst/>
                <a:gdLst>
                  <a:gd name="T0" fmla="*/ 0 w 10"/>
                  <a:gd name="T1" fmla="*/ 0 h 11"/>
                  <a:gd name="T2" fmla="*/ 0 w 10"/>
                  <a:gd name="T3" fmla="*/ 0 h 11"/>
                  <a:gd name="T4" fmla="*/ 0 w 10"/>
                  <a:gd name="T5" fmla="*/ 0 h 11"/>
                  <a:gd name="T6" fmla="*/ 0 w 10"/>
                  <a:gd name="T7" fmla="*/ 0 h 11"/>
                  <a:gd name="T8" fmla="*/ 0 w 10"/>
                  <a:gd name="T9" fmla="*/ 1 h 11"/>
                  <a:gd name="T10" fmla="*/ 6 w 10"/>
                  <a:gd name="T11" fmla="*/ 10 h 11"/>
                  <a:gd name="T12" fmla="*/ 7 w 10"/>
                  <a:gd name="T13" fmla="*/ 10 h 11"/>
                  <a:gd name="T14" fmla="*/ 9 w 10"/>
                  <a:gd name="T15" fmla="*/ 11 h 11"/>
                  <a:gd name="T16" fmla="*/ 10 w 10"/>
                  <a:gd name="T17" fmla="*/ 11 h 11"/>
                  <a:gd name="T18" fmla="*/ 10 w 10"/>
                  <a:gd name="T19" fmla="*/ 10 h 11"/>
                  <a:gd name="T20" fmla="*/ 5 w 10"/>
                  <a:gd name="T21" fmla="*/ 6 h 11"/>
                  <a:gd name="T22" fmla="*/ 0 w 10"/>
                  <a:gd name="T23" fmla="*/ 0 h 11"/>
                  <a:gd name="T24" fmla="*/ 0 w 10"/>
                  <a:gd name="T25" fmla="*/ 0 h 11"/>
                  <a:gd name="T26" fmla="*/ 0 w 10"/>
                  <a:gd name="T27" fmla="*/ 0 h 11"/>
                  <a:gd name="T28" fmla="*/ 4 w 10"/>
                  <a:gd name="T29" fmla="*/ 6 h 11"/>
                  <a:gd name="T30" fmla="*/ 8 w 10"/>
                  <a:gd name="T31" fmla="*/ 10 h 11"/>
                  <a:gd name="T32" fmla="*/ 7 w 10"/>
                  <a:gd name="T33" fmla="*/ 10 h 11"/>
                  <a:gd name="T34" fmla="*/ 4 w 10"/>
                  <a:gd name="T35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" h="1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3"/>
                      <a:pt x="6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10" y="11"/>
                      <a:pt x="10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  <a:moveTo>
                      <a:pt x="4" y="6"/>
                    </a:moveTo>
                    <a:cubicBezTo>
                      <a:pt x="5" y="6"/>
                      <a:pt x="7" y="9"/>
                      <a:pt x="8" y="10"/>
                    </a:cubicBezTo>
                    <a:cubicBezTo>
                      <a:pt x="8" y="10"/>
                      <a:pt x="7" y="10"/>
                      <a:pt x="7" y="10"/>
                    </a:cubicBezTo>
                    <a:cubicBezTo>
                      <a:pt x="6" y="9"/>
                      <a:pt x="5" y="7"/>
                      <a:pt x="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" name="Freeform 192"/>
              <p:cNvSpPr>
                <a:spLocks noEditPoints="1"/>
              </p:cNvSpPr>
              <p:nvPr/>
            </p:nvSpPr>
            <p:spPr bwMode="auto">
              <a:xfrm>
                <a:off x="3542" y="833"/>
                <a:ext cx="58" cy="114"/>
              </a:xfrm>
              <a:custGeom>
                <a:avLst/>
                <a:gdLst>
                  <a:gd name="T0" fmla="*/ 8 w 20"/>
                  <a:gd name="T1" fmla="*/ 7 h 39"/>
                  <a:gd name="T2" fmla="*/ 2 w 20"/>
                  <a:gd name="T3" fmla="*/ 17 h 39"/>
                  <a:gd name="T4" fmla="*/ 1 w 20"/>
                  <a:gd name="T5" fmla="*/ 23 h 39"/>
                  <a:gd name="T6" fmla="*/ 6 w 20"/>
                  <a:gd name="T7" fmla="*/ 38 h 39"/>
                  <a:gd name="T8" fmla="*/ 8 w 20"/>
                  <a:gd name="T9" fmla="*/ 36 h 39"/>
                  <a:gd name="T10" fmla="*/ 11 w 20"/>
                  <a:gd name="T11" fmla="*/ 39 h 39"/>
                  <a:gd name="T12" fmla="*/ 14 w 20"/>
                  <a:gd name="T13" fmla="*/ 37 h 39"/>
                  <a:gd name="T14" fmla="*/ 10 w 20"/>
                  <a:gd name="T15" fmla="*/ 31 h 39"/>
                  <a:gd name="T16" fmla="*/ 13 w 20"/>
                  <a:gd name="T17" fmla="*/ 24 h 39"/>
                  <a:gd name="T18" fmla="*/ 13 w 20"/>
                  <a:gd name="T19" fmla="*/ 24 h 39"/>
                  <a:gd name="T20" fmla="*/ 14 w 20"/>
                  <a:gd name="T21" fmla="*/ 21 h 39"/>
                  <a:gd name="T22" fmla="*/ 17 w 20"/>
                  <a:gd name="T23" fmla="*/ 18 h 39"/>
                  <a:gd name="T24" fmla="*/ 20 w 20"/>
                  <a:gd name="T25" fmla="*/ 13 h 39"/>
                  <a:gd name="T26" fmla="*/ 19 w 20"/>
                  <a:gd name="T27" fmla="*/ 9 h 39"/>
                  <a:gd name="T28" fmla="*/ 12 w 20"/>
                  <a:gd name="T29" fmla="*/ 2 h 39"/>
                  <a:gd name="T30" fmla="*/ 10 w 20"/>
                  <a:gd name="T31" fmla="*/ 0 h 39"/>
                  <a:gd name="T32" fmla="*/ 2 w 20"/>
                  <a:gd name="T33" fmla="*/ 17 h 39"/>
                  <a:gd name="T34" fmla="*/ 2 w 20"/>
                  <a:gd name="T35" fmla="*/ 17 h 39"/>
                  <a:gd name="T36" fmla="*/ 8 w 20"/>
                  <a:gd name="T37" fmla="*/ 7 h 39"/>
                  <a:gd name="T38" fmla="*/ 11 w 20"/>
                  <a:gd name="T39" fmla="*/ 3 h 39"/>
                  <a:gd name="T40" fmla="*/ 18 w 20"/>
                  <a:gd name="T41" fmla="*/ 9 h 39"/>
                  <a:gd name="T42" fmla="*/ 16 w 20"/>
                  <a:gd name="T43" fmla="*/ 17 h 39"/>
                  <a:gd name="T44" fmla="*/ 10 w 20"/>
                  <a:gd name="T45" fmla="*/ 19 h 39"/>
                  <a:gd name="T46" fmla="*/ 10 w 20"/>
                  <a:gd name="T47" fmla="*/ 19 h 39"/>
                  <a:gd name="T48" fmla="*/ 12 w 20"/>
                  <a:gd name="T49" fmla="*/ 24 h 39"/>
                  <a:gd name="T50" fmla="*/ 9 w 20"/>
                  <a:gd name="T51" fmla="*/ 31 h 39"/>
                  <a:gd name="T52" fmla="*/ 9 w 20"/>
                  <a:gd name="T53" fmla="*/ 31 h 39"/>
                  <a:gd name="T54" fmla="*/ 13 w 20"/>
                  <a:gd name="T55" fmla="*/ 37 h 39"/>
                  <a:gd name="T56" fmla="*/ 13 w 20"/>
                  <a:gd name="T57" fmla="*/ 37 h 39"/>
                  <a:gd name="T58" fmla="*/ 8 w 20"/>
                  <a:gd name="T59" fmla="*/ 35 h 39"/>
                  <a:gd name="T60" fmla="*/ 6 w 20"/>
                  <a:gd name="T61" fmla="*/ 37 h 39"/>
                  <a:gd name="T62" fmla="*/ 1 w 20"/>
                  <a:gd name="T63" fmla="*/ 27 h 39"/>
                  <a:gd name="T64" fmla="*/ 2 w 20"/>
                  <a:gd name="T65" fmla="*/ 1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" h="39">
                    <a:moveTo>
                      <a:pt x="10" y="0"/>
                    </a:moveTo>
                    <a:cubicBezTo>
                      <a:pt x="9" y="0"/>
                      <a:pt x="9" y="0"/>
                      <a:pt x="8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3"/>
                      <a:pt x="2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1" y="22"/>
                      <a:pt x="1" y="23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3"/>
                      <a:pt x="2" y="35"/>
                      <a:pt x="6" y="38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6" y="38"/>
                      <a:pt x="8" y="36"/>
                      <a:pt x="8" y="36"/>
                    </a:cubicBezTo>
                    <a:cubicBezTo>
                      <a:pt x="8" y="36"/>
                      <a:pt x="11" y="39"/>
                      <a:pt x="11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2" y="39"/>
                      <a:pt x="13" y="38"/>
                      <a:pt x="14" y="37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4" y="37"/>
                      <a:pt x="14" y="37"/>
                      <a:pt x="14" y="36"/>
                    </a:cubicBezTo>
                    <a:cubicBezTo>
                      <a:pt x="14" y="36"/>
                      <a:pt x="11" y="33"/>
                      <a:pt x="10" y="31"/>
                    </a:cubicBezTo>
                    <a:cubicBezTo>
                      <a:pt x="12" y="31"/>
                      <a:pt x="13" y="31"/>
                      <a:pt x="13" y="31"/>
                    </a:cubicBezTo>
                    <a:cubicBezTo>
                      <a:pt x="13" y="30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1" y="21"/>
                      <a:pt x="11" y="20"/>
                    </a:cubicBezTo>
                    <a:cubicBezTo>
                      <a:pt x="12" y="20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5" y="21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0" y="13"/>
                      <a:pt x="20" y="13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7" y="8"/>
                      <a:pt x="14" y="5"/>
                      <a:pt x="14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lose/>
                    <a:moveTo>
                      <a:pt x="2" y="17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lose/>
                    <a:moveTo>
                      <a:pt x="5" y="11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9" y="4"/>
                      <a:pt x="9" y="2"/>
                      <a:pt x="10" y="1"/>
                    </a:cubicBezTo>
                    <a:cubicBezTo>
                      <a:pt x="10" y="1"/>
                      <a:pt x="11" y="2"/>
                      <a:pt x="11" y="3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8" y="8"/>
                      <a:pt x="18" y="9"/>
                    </a:cubicBezTo>
                    <a:cubicBezTo>
                      <a:pt x="18" y="9"/>
                      <a:pt x="19" y="13"/>
                      <a:pt x="19" y="13"/>
                    </a:cubicBezTo>
                    <a:cubicBezTo>
                      <a:pt x="19" y="14"/>
                      <a:pt x="16" y="17"/>
                      <a:pt x="16" y="17"/>
                    </a:cubicBezTo>
                    <a:cubicBezTo>
                      <a:pt x="16" y="17"/>
                      <a:pt x="14" y="20"/>
                      <a:pt x="14" y="21"/>
                    </a:cubicBezTo>
                    <a:cubicBezTo>
                      <a:pt x="14" y="20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2" y="24"/>
                      <a:pt x="12" y="24"/>
                    </a:cubicBezTo>
                    <a:cubicBezTo>
                      <a:pt x="12" y="26"/>
                      <a:pt x="12" y="30"/>
                      <a:pt x="12" y="31"/>
                    </a:cubicBezTo>
                    <a:cubicBezTo>
                      <a:pt x="12" y="31"/>
                      <a:pt x="11" y="31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3" y="37"/>
                      <a:pt x="12" y="38"/>
                      <a:pt x="11" y="38"/>
                    </a:cubicBezTo>
                    <a:cubicBezTo>
                      <a:pt x="11" y="38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6" y="37"/>
                      <a:pt x="6" y="37"/>
                    </a:cubicBezTo>
                    <a:cubicBezTo>
                      <a:pt x="3" y="35"/>
                      <a:pt x="1" y="33"/>
                      <a:pt x="1" y="32"/>
                    </a:cubicBezTo>
                    <a:cubicBezTo>
                      <a:pt x="1" y="32"/>
                      <a:pt x="1" y="27"/>
                      <a:pt x="1" y="27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2"/>
                      <a:pt x="2" y="17"/>
                      <a:pt x="2" y="17"/>
                    </a:cubicBezTo>
                    <a:cubicBezTo>
                      <a:pt x="3" y="16"/>
                      <a:pt x="3" y="15"/>
                      <a:pt x="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" name="Freeform 193"/>
              <p:cNvSpPr>
                <a:spLocks noEditPoints="1"/>
              </p:cNvSpPr>
              <p:nvPr/>
            </p:nvSpPr>
            <p:spPr bwMode="auto">
              <a:xfrm>
                <a:off x="3486" y="956"/>
                <a:ext cx="50" cy="67"/>
              </a:xfrm>
              <a:custGeom>
                <a:avLst/>
                <a:gdLst>
                  <a:gd name="T0" fmla="*/ 13 w 17"/>
                  <a:gd name="T1" fmla="*/ 0 h 23"/>
                  <a:gd name="T2" fmla="*/ 12 w 17"/>
                  <a:gd name="T3" fmla="*/ 2 h 23"/>
                  <a:gd name="T4" fmla="*/ 4 w 17"/>
                  <a:gd name="T5" fmla="*/ 9 h 23"/>
                  <a:gd name="T6" fmla="*/ 3 w 17"/>
                  <a:gd name="T7" fmla="*/ 11 h 23"/>
                  <a:gd name="T8" fmla="*/ 0 w 17"/>
                  <a:gd name="T9" fmla="*/ 17 h 23"/>
                  <a:gd name="T10" fmla="*/ 0 w 17"/>
                  <a:gd name="T11" fmla="*/ 17 h 23"/>
                  <a:gd name="T12" fmla="*/ 3 w 17"/>
                  <a:gd name="T13" fmla="*/ 23 h 23"/>
                  <a:gd name="T14" fmla="*/ 3 w 17"/>
                  <a:gd name="T15" fmla="*/ 23 h 23"/>
                  <a:gd name="T16" fmla="*/ 4 w 17"/>
                  <a:gd name="T17" fmla="*/ 22 h 23"/>
                  <a:gd name="T18" fmla="*/ 5 w 17"/>
                  <a:gd name="T19" fmla="*/ 16 h 23"/>
                  <a:gd name="T20" fmla="*/ 7 w 17"/>
                  <a:gd name="T21" fmla="*/ 15 h 23"/>
                  <a:gd name="T22" fmla="*/ 12 w 17"/>
                  <a:gd name="T23" fmla="*/ 12 h 23"/>
                  <a:gd name="T24" fmla="*/ 16 w 17"/>
                  <a:gd name="T25" fmla="*/ 7 h 23"/>
                  <a:gd name="T26" fmla="*/ 16 w 17"/>
                  <a:gd name="T27" fmla="*/ 7 h 23"/>
                  <a:gd name="T28" fmla="*/ 17 w 17"/>
                  <a:gd name="T29" fmla="*/ 2 h 23"/>
                  <a:gd name="T30" fmla="*/ 17 w 17"/>
                  <a:gd name="T31" fmla="*/ 2 h 23"/>
                  <a:gd name="T32" fmla="*/ 14 w 17"/>
                  <a:gd name="T33" fmla="*/ 0 h 23"/>
                  <a:gd name="T34" fmla="*/ 13 w 17"/>
                  <a:gd name="T35" fmla="*/ 0 h 23"/>
                  <a:gd name="T36" fmla="*/ 1 w 17"/>
                  <a:gd name="T37" fmla="*/ 17 h 23"/>
                  <a:gd name="T38" fmla="*/ 1 w 17"/>
                  <a:gd name="T39" fmla="*/ 17 h 23"/>
                  <a:gd name="T40" fmla="*/ 3 w 17"/>
                  <a:gd name="T41" fmla="*/ 11 h 23"/>
                  <a:gd name="T42" fmla="*/ 5 w 17"/>
                  <a:gd name="T43" fmla="*/ 10 h 23"/>
                  <a:gd name="T44" fmla="*/ 12 w 17"/>
                  <a:gd name="T45" fmla="*/ 3 h 23"/>
                  <a:gd name="T46" fmla="*/ 12 w 17"/>
                  <a:gd name="T47" fmla="*/ 2 h 23"/>
                  <a:gd name="T48" fmla="*/ 14 w 17"/>
                  <a:gd name="T49" fmla="*/ 0 h 23"/>
                  <a:gd name="T50" fmla="*/ 16 w 17"/>
                  <a:gd name="T51" fmla="*/ 2 h 23"/>
                  <a:gd name="T52" fmla="*/ 15 w 17"/>
                  <a:gd name="T53" fmla="*/ 7 h 23"/>
                  <a:gd name="T54" fmla="*/ 15 w 17"/>
                  <a:gd name="T55" fmla="*/ 7 h 23"/>
                  <a:gd name="T56" fmla="*/ 11 w 17"/>
                  <a:gd name="T57" fmla="*/ 12 h 23"/>
                  <a:gd name="T58" fmla="*/ 7 w 17"/>
                  <a:gd name="T59" fmla="*/ 15 h 23"/>
                  <a:gd name="T60" fmla="*/ 5 w 17"/>
                  <a:gd name="T61" fmla="*/ 15 h 23"/>
                  <a:gd name="T62" fmla="*/ 3 w 17"/>
                  <a:gd name="T63" fmla="*/ 21 h 23"/>
                  <a:gd name="T64" fmla="*/ 3 w 17"/>
                  <a:gd name="T65" fmla="*/ 22 h 23"/>
                  <a:gd name="T66" fmla="*/ 1 w 17"/>
                  <a:gd name="T67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" h="23">
                    <a:moveTo>
                      <a:pt x="13" y="0"/>
                    </a:moveTo>
                    <a:cubicBezTo>
                      <a:pt x="13" y="0"/>
                      <a:pt x="12" y="2"/>
                      <a:pt x="12" y="2"/>
                    </a:cubicBezTo>
                    <a:cubicBezTo>
                      <a:pt x="11" y="3"/>
                      <a:pt x="6" y="6"/>
                      <a:pt x="4" y="9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1" y="13"/>
                      <a:pt x="0" y="15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20"/>
                      <a:pt x="3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4" y="23"/>
                      <a:pt x="4" y="23"/>
                      <a:pt x="4" y="22"/>
                    </a:cubicBezTo>
                    <a:cubicBezTo>
                      <a:pt x="4" y="22"/>
                      <a:pt x="3" y="17"/>
                      <a:pt x="5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9" y="15"/>
                      <a:pt x="10" y="14"/>
                      <a:pt x="12" y="12"/>
                    </a:cubicBezTo>
                    <a:cubicBezTo>
                      <a:pt x="15" y="10"/>
                      <a:pt x="16" y="8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3"/>
                      <a:pt x="16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1"/>
                      <a:pt x="14" y="0"/>
                    </a:cubicBezTo>
                    <a:cubicBezTo>
                      <a:pt x="14" y="0"/>
                      <a:pt x="13" y="0"/>
                      <a:pt x="13" y="0"/>
                    </a:cubicBezTo>
                    <a:close/>
                    <a:moveTo>
                      <a:pt x="1" y="17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5"/>
                      <a:pt x="2" y="13"/>
                      <a:pt x="3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7"/>
                      <a:pt x="11" y="3"/>
                      <a:pt x="12" y="3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2"/>
                      <a:pt x="13" y="1"/>
                      <a:pt x="14" y="0"/>
                    </a:cubicBezTo>
                    <a:cubicBezTo>
                      <a:pt x="15" y="1"/>
                      <a:pt x="16" y="1"/>
                      <a:pt x="16" y="2"/>
                    </a:cubicBezTo>
                    <a:cubicBezTo>
                      <a:pt x="15" y="2"/>
                      <a:pt x="15" y="4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8"/>
                      <a:pt x="14" y="9"/>
                      <a:pt x="11" y="12"/>
                    </a:cubicBezTo>
                    <a:cubicBezTo>
                      <a:pt x="10" y="14"/>
                      <a:pt x="8" y="14"/>
                      <a:pt x="7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3" y="16"/>
                      <a:pt x="3" y="19"/>
                      <a:pt x="3" y="21"/>
                    </a:cubicBezTo>
                    <a:cubicBezTo>
                      <a:pt x="3" y="21"/>
                      <a:pt x="3" y="21"/>
                      <a:pt x="3" y="22"/>
                    </a:cubicBezTo>
                    <a:cubicBezTo>
                      <a:pt x="2" y="21"/>
                      <a:pt x="1" y="19"/>
                      <a:pt x="1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" name="Freeform 194"/>
              <p:cNvSpPr>
                <a:spLocks/>
              </p:cNvSpPr>
              <p:nvPr/>
            </p:nvSpPr>
            <p:spPr bwMode="auto">
              <a:xfrm>
                <a:off x="4107" y="1302"/>
                <a:ext cx="9" cy="6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0 w 3"/>
                  <a:gd name="T7" fmla="*/ 1 h 2"/>
                  <a:gd name="T8" fmla="*/ 0 w 3"/>
                  <a:gd name="T9" fmla="*/ 2 h 2"/>
                  <a:gd name="T10" fmla="*/ 0 w 3"/>
                  <a:gd name="T11" fmla="*/ 2 h 2"/>
                  <a:gd name="T12" fmla="*/ 1 w 3"/>
                  <a:gd name="T13" fmla="*/ 2 h 2"/>
                  <a:gd name="T14" fmla="*/ 1 w 3"/>
                  <a:gd name="T15" fmla="*/ 2 h 2"/>
                  <a:gd name="T16" fmla="*/ 1 w 3"/>
                  <a:gd name="T17" fmla="*/ 2 h 2"/>
                  <a:gd name="T18" fmla="*/ 1 w 3"/>
                  <a:gd name="T19" fmla="*/ 2 h 2"/>
                  <a:gd name="T20" fmla="*/ 3 w 3"/>
                  <a:gd name="T21" fmla="*/ 1 h 2"/>
                  <a:gd name="T22" fmla="*/ 3 w 3"/>
                  <a:gd name="T23" fmla="*/ 1 h 2"/>
                  <a:gd name="T24" fmla="*/ 3 w 3"/>
                  <a:gd name="T25" fmla="*/ 1 h 2"/>
                  <a:gd name="T26" fmla="*/ 3 w 3"/>
                  <a:gd name="T27" fmla="*/ 0 h 2"/>
                  <a:gd name="T28" fmla="*/ 3 w 3"/>
                  <a:gd name="T29" fmla="*/ 0 h 2"/>
                  <a:gd name="T30" fmla="*/ 2 w 3"/>
                  <a:gd name="T3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" name="Freeform 195"/>
              <p:cNvSpPr>
                <a:spLocks/>
              </p:cNvSpPr>
              <p:nvPr/>
            </p:nvSpPr>
            <p:spPr bwMode="auto">
              <a:xfrm>
                <a:off x="4434" y="880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0 h 1"/>
                  <a:gd name="T16" fmla="*/ 1 w 1"/>
                  <a:gd name="T17" fmla="*/ 0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" name="Freeform 196"/>
              <p:cNvSpPr>
                <a:spLocks noEditPoints="1"/>
              </p:cNvSpPr>
              <p:nvPr/>
            </p:nvSpPr>
            <p:spPr bwMode="auto">
              <a:xfrm>
                <a:off x="3763" y="437"/>
                <a:ext cx="842" cy="827"/>
              </a:xfrm>
              <a:custGeom>
                <a:avLst/>
                <a:gdLst>
                  <a:gd name="T0" fmla="*/ 129 w 289"/>
                  <a:gd name="T1" fmla="*/ 29 h 284"/>
                  <a:gd name="T2" fmla="*/ 107 w 289"/>
                  <a:gd name="T3" fmla="*/ 46 h 284"/>
                  <a:gd name="T4" fmla="*/ 96 w 289"/>
                  <a:gd name="T5" fmla="*/ 69 h 284"/>
                  <a:gd name="T6" fmla="*/ 105 w 289"/>
                  <a:gd name="T7" fmla="*/ 104 h 284"/>
                  <a:gd name="T8" fmla="*/ 78 w 289"/>
                  <a:gd name="T9" fmla="*/ 102 h 284"/>
                  <a:gd name="T10" fmla="*/ 61 w 289"/>
                  <a:gd name="T11" fmla="*/ 119 h 284"/>
                  <a:gd name="T12" fmla="*/ 50 w 289"/>
                  <a:gd name="T13" fmla="*/ 158 h 284"/>
                  <a:gd name="T14" fmla="*/ 59 w 289"/>
                  <a:gd name="T15" fmla="*/ 169 h 284"/>
                  <a:gd name="T16" fmla="*/ 56 w 289"/>
                  <a:gd name="T17" fmla="*/ 190 h 284"/>
                  <a:gd name="T18" fmla="*/ 50 w 289"/>
                  <a:gd name="T19" fmla="*/ 211 h 284"/>
                  <a:gd name="T20" fmla="*/ 39 w 289"/>
                  <a:gd name="T21" fmla="*/ 234 h 284"/>
                  <a:gd name="T22" fmla="*/ 1 w 289"/>
                  <a:gd name="T23" fmla="*/ 245 h 284"/>
                  <a:gd name="T24" fmla="*/ 21 w 289"/>
                  <a:gd name="T25" fmla="*/ 259 h 284"/>
                  <a:gd name="T26" fmla="*/ 48 w 289"/>
                  <a:gd name="T27" fmla="*/ 277 h 284"/>
                  <a:gd name="T28" fmla="*/ 76 w 289"/>
                  <a:gd name="T29" fmla="*/ 263 h 284"/>
                  <a:gd name="T30" fmla="*/ 78 w 289"/>
                  <a:gd name="T31" fmla="*/ 276 h 284"/>
                  <a:gd name="T32" fmla="*/ 118 w 289"/>
                  <a:gd name="T33" fmla="*/ 282 h 284"/>
                  <a:gd name="T34" fmla="*/ 196 w 289"/>
                  <a:gd name="T35" fmla="*/ 235 h 284"/>
                  <a:gd name="T36" fmla="*/ 227 w 289"/>
                  <a:gd name="T37" fmla="*/ 202 h 284"/>
                  <a:gd name="T38" fmla="*/ 219 w 289"/>
                  <a:gd name="T39" fmla="*/ 164 h 284"/>
                  <a:gd name="T40" fmla="*/ 172 w 289"/>
                  <a:gd name="T41" fmla="*/ 168 h 284"/>
                  <a:gd name="T42" fmla="*/ 179 w 289"/>
                  <a:gd name="T43" fmla="*/ 147 h 284"/>
                  <a:gd name="T44" fmla="*/ 202 w 289"/>
                  <a:gd name="T45" fmla="*/ 127 h 284"/>
                  <a:gd name="T46" fmla="*/ 195 w 289"/>
                  <a:gd name="T47" fmla="*/ 107 h 284"/>
                  <a:gd name="T48" fmla="*/ 281 w 289"/>
                  <a:gd name="T49" fmla="*/ 49 h 284"/>
                  <a:gd name="T50" fmla="*/ 289 w 289"/>
                  <a:gd name="T51" fmla="*/ 24 h 284"/>
                  <a:gd name="T52" fmla="*/ 262 w 289"/>
                  <a:gd name="T53" fmla="*/ 21 h 284"/>
                  <a:gd name="T54" fmla="*/ 215 w 289"/>
                  <a:gd name="T55" fmla="*/ 19 h 284"/>
                  <a:gd name="T56" fmla="*/ 183 w 289"/>
                  <a:gd name="T57" fmla="*/ 16 h 284"/>
                  <a:gd name="T58" fmla="*/ 156 w 289"/>
                  <a:gd name="T59" fmla="*/ 4 h 284"/>
                  <a:gd name="T60" fmla="*/ 167 w 289"/>
                  <a:gd name="T61" fmla="*/ 16 h 284"/>
                  <a:gd name="T62" fmla="*/ 179 w 289"/>
                  <a:gd name="T63" fmla="*/ 32 h 284"/>
                  <a:gd name="T64" fmla="*/ 226 w 289"/>
                  <a:gd name="T65" fmla="*/ 26 h 284"/>
                  <a:gd name="T66" fmla="*/ 263 w 289"/>
                  <a:gd name="T67" fmla="*/ 21 h 284"/>
                  <a:gd name="T68" fmla="*/ 285 w 289"/>
                  <a:gd name="T69" fmla="*/ 29 h 284"/>
                  <a:gd name="T70" fmla="*/ 243 w 289"/>
                  <a:gd name="T71" fmla="*/ 81 h 284"/>
                  <a:gd name="T72" fmla="*/ 198 w 289"/>
                  <a:gd name="T73" fmla="*/ 113 h 284"/>
                  <a:gd name="T74" fmla="*/ 208 w 289"/>
                  <a:gd name="T75" fmla="*/ 126 h 284"/>
                  <a:gd name="T76" fmla="*/ 192 w 289"/>
                  <a:gd name="T77" fmla="*/ 145 h 284"/>
                  <a:gd name="T78" fmla="*/ 188 w 289"/>
                  <a:gd name="T79" fmla="*/ 161 h 284"/>
                  <a:gd name="T80" fmla="*/ 218 w 289"/>
                  <a:gd name="T81" fmla="*/ 187 h 284"/>
                  <a:gd name="T82" fmla="*/ 211 w 289"/>
                  <a:gd name="T83" fmla="*/ 221 h 284"/>
                  <a:gd name="T84" fmla="*/ 130 w 289"/>
                  <a:gd name="T85" fmla="*/ 258 h 284"/>
                  <a:gd name="T86" fmla="*/ 100 w 289"/>
                  <a:gd name="T87" fmla="*/ 280 h 284"/>
                  <a:gd name="T88" fmla="*/ 86 w 289"/>
                  <a:gd name="T89" fmla="*/ 265 h 284"/>
                  <a:gd name="T90" fmla="*/ 76 w 289"/>
                  <a:gd name="T91" fmla="*/ 254 h 284"/>
                  <a:gd name="T92" fmla="*/ 32 w 289"/>
                  <a:gd name="T93" fmla="*/ 275 h 284"/>
                  <a:gd name="T94" fmla="*/ 39 w 289"/>
                  <a:gd name="T95" fmla="*/ 255 h 284"/>
                  <a:gd name="T96" fmla="*/ 21 w 289"/>
                  <a:gd name="T97" fmla="*/ 242 h 284"/>
                  <a:gd name="T98" fmla="*/ 36 w 289"/>
                  <a:gd name="T99" fmla="*/ 227 h 284"/>
                  <a:gd name="T100" fmla="*/ 44 w 289"/>
                  <a:gd name="T101" fmla="*/ 208 h 284"/>
                  <a:gd name="T102" fmla="*/ 60 w 289"/>
                  <a:gd name="T103" fmla="*/ 186 h 284"/>
                  <a:gd name="T104" fmla="*/ 65 w 289"/>
                  <a:gd name="T105" fmla="*/ 169 h 284"/>
                  <a:gd name="T106" fmla="*/ 52 w 289"/>
                  <a:gd name="T107" fmla="*/ 137 h 284"/>
                  <a:gd name="T108" fmla="*/ 68 w 289"/>
                  <a:gd name="T109" fmla="*/ 119 h 284"/>
                  <a:gd name="T110" fmla="*/ 83 w 289"/>
                  <a:gd name="T111" fmla="*/ 89 h 284"/>
                  <a:gd name="T112" fmla="*/ 106 w 289"/>
                  <a:gd name="T113" fmla="*/ 104 h 284"/>
                  <a:gd name="T114" fmla="*/ 97 w 289"/>
                  <a:gd name="T115" fmla="*/ 69 h 284"/>
                  <a:gd name="T116" fmla="*/ 113 w 289"/>
                  <a:gd name="T117" fmla="*/ 50 h 284"/>
                  <a:gd name="T118" fmla="*/ 130 w 289"/>
                  <a:gd name="T119" fmla="*/ 30 h 284"/>
                  <a:gd name="T120" fmla="*/ 106 w 289"/>
                  <a:gd name="T121" fmla="*/ 104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89" h="284">
                    <a:moveTo>
                      <a:pt x="14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44" y="0"/>
                      <a:pt x="140" y="11"/>
                      <a:pt x="140" y="11"/>
                    </a:cubicBezTo>
                    <a:cubicBezTo>
                      <a:pt x="140" y="11"/>
                      <a:pt x="135" y="14"/>
                      <a:pt x="135" y="14"/>
                    </a:cubicBezTo>
                    <a:cubicBezTo>
                      <a:pt x="135" y="14"/>
                      <a:pt x="135" y="14"/>
                      <a:pt x="135" y="14"/>
                    </a:cubicBezTo>
                    <a:cubicBezTo>
                      <a:pt x="135" y="14"/>
                      <a:pt x="135" y="20"/>
                      <a:pt x="135" y="20"/>
                    </a:cubicBezTo>
                    <a:cubicBezTo>
                      <a:pt x="135" y="21"/>
                      <a:pt x="135" y="22"/>
                      <a:pt x="135" y="22"/>
                    </a:cubicBezTo>
                    <a:cubicBezTo>
                      <a:pt x="135" y="23"/>
                      <a:pt x="135" y="23"/>
                      <a:pt x="135" y="23"/>
                    </a:cubicBezTo>
                    <a:cubicBezTo>
                      <a:pt x="134" y="23"/>
                      <a:pt x="133" y="25"/>
                      <a:pt x="132" y="27"/>
                    </a:cubicBezTo>
                    <a:cubicBezTo>
                      <a:pt x="131" y="28"/>
                      <a:pt x="131" y="28"/>
                      <a:pt x="131" y="28"/>
                    </a:cubicBezTo>
                    <a:cubicBezTo>
                      <a:pt x="131" y="28"/>
                      <a:pt x="130" y="29"/>
                      <a:pt x="129" y="29"/>
                    </a:cubicBezTo>
                    <a:cubicBezTo>
                      <a:pt x="128" y="30"/>
                      <a:pt x="127" y="32"/>
                      <a:pt x="126" y="34"/>
                    </a:cubicBezTo>
                    <a:cubicBezTo>
                      <a:pt x="125" y="35"/>
                      <a:pt x="125" y="37"/>
                      <a:pt x="125" y="38"/>
                    </a:cubicBezTo>
                    <a:cubicBezTo>
                      <a:pt x="125" y="40"/>
                      <a:pt x="125" y="41"/>
                      <a:pt x="125" y="42"/>
                    </a:cubicBezTo>
                    <a:cubicBezTo>
                      <a:pt x="126" y="44"/>
                      <a:pt x="126" y="44"/>
                      <a:pt x="126" y="44"/>
                    </a:cubicBezTo>
                    <a:cubicBezTo>
                      <a:pt x="126" y="44"/>
                      <a:pt x="126" y="44"/>
                      <a:pt x="126" y="44"/>
                    </a:cubicBezTo>
                    <a:cubicBezTo>
                      <a:pt x="126" y="45"/>
                      <a:pt x="126" y="46"/>
                      <a:pt x="127" y="47"/>
                    </a:cubicBezTo>
                    <a:cubicBezTo>
                      <a:pt x="128" y="48"/>
                      <a:pt x="128" y="49"/>
                      <a:pt x="128" y="49"/>
                    </a:cubicBezTo>
                    <a:cubicBezTo>
                      <a:pt x="128" y="49"/>
                      <a:pt x="125" y="49"/>
                      <a:pt x="122" y="48"/>
                    </a:cubicBezTo>
                    <a:cubicBezTo>
                      <a:pt x="120" y="48"/>
                      <a:pt x="117" y="48"/>
                      <a:pt x="113" y="49"/>
                    </a:cubicBezTo>
                    <a:cubicBezTo>
                      <a:pt x="112" y="49"/>
                      <a:pt x="112" y="49"/>
                      <a:pt x="112" y="49"/>
                    </a:cubicBezTo>
                    <a:cubicBezTo>
                      <a:pt x="108" y="50"/>
                      <a:pt x="107" y="46"/>
                      <a:pt x="107" y="46"/>
                    </a:cubicBezTo>
                    <a:cubicBezTo>
                      <a:pt x="107" y="46"/>
                      <a:pt x="106" y="46"/>
                      <a:pt x="106" y="46"/>
                    </a:cubicBezTo>
                    <a:cubicBezTo>
                      <a:pt x="106" y="46"/>
                      <a:pt x="106" y="46"/>
                      <a:pt x="106" y="46"/>
                    </a:cubicBezTo>
                    <a:cubicBezTo>
                      <a:pt x="106" y="47"/>
                      <a:pt x="107" y="52"/>
                      <a:pt x="108" y="54"/>
                    </a:cubicBezTo>
                    <a:cubicBezTo>
                      <a:pt x="109" y="57"/>
                      <a:pt x="111" y="61"/>
                      <a:pt x="111" y="62"/>
                    </a:cubicBezTo>
                    <a:cubicBezTo>
                      <a:pt x="111" y="62"/>
                      <a:pt x="111" y="64"/>
                      <a:pt x="109" y="68"/>
                    </a:cubicBezTo>
                    <a:cubicBezTo>
                      <a:pt x="109" y="70"/>
                      <a:pt x="109" y="70"/>
                      <a:pt x="109" y="70"/>
                    </a:cubicBezTo>
                    <a:cubicBezTo>
                      <a:pt x="108" y="72"/>
                      <a:pt x="108" y="73"/>
                      <a:pt x="106" y="73"/>
                    </a:cubicBezTo>
                    <a:cubicBezTo>
                      <a:pt x="105" y="72"/>
                      <a:pt x="104" y="70"/>
                      <a:pt x="102" y="69"/>
                    </a:cubicBezTo>
                    <a:cubicBezTo>
                      <a:pt x="101" y="68"/>
                      <a:pt x="101" y="67"/>
                      <a:pt x="100" y="67"/>
                    </a:cubicBezTo>
                    <a:cubicBezTo>
                      <a:pt x="99" y="67"/>
                      <a:pt x="98" y="67"/>
                      <a:pt x="97" y="68"/>
                    </a:cubicBezTo>
                    <a:cubicBezTo>
                      <a:pt x="96" y="69"/>
                      <a:pt x="96" y="69"/>
                      <a:pt x="96" y="69"/>
                    </a:cubicBezTo>
                    <a:cubicBezTo>
                      <a:pt x="96" y="69"/>
                      <a:pt x="96" y="69"/>
                      <a:pt x="96" y="69"/>
                    </a:cubicBezTo>
                    <a:cubicBezTo>
                      <a:pt x="96" y="70"/>
                      <a:pt x="100" y="75"/>
                      <a:pt x="107" y="86"/>
                    </a:cubicBezTo>
                    <a:cubicBezTo>
                      <a:pt x="108" y="87"/>
                      <a:pt x="108" y="87"/>
                      <a:pt x="108" y="87"/>
                    </a:cubicBezTo>
                    <a:cubicBezTo>
                      <a:pt x="109" y="89"/>
                      <a:pt x="111" y="94"/>
                      <a:pt x="111" y="94"/>
                    </a:cubicBezTo>
                    <a:cubicBezTo>
                      <a:pt x="111" y="94"/>
                      <a:pt x="111" y="97"/>
                      <a:pt x="111" y="98"/>
                    </a:cubicBezTo>
                    <a:cubicBezTo>
                      <a:pt x="110" y="98"/>
                      <a:pt x="108" y="96"/>
                      <a:pt x="108" y="96"/>
                    </a:cubicBezTo>
                    <a:cubicBezTo>
                      <a:pt x="108" y="96"/>
                      <a:pt x="108" y="96"/>
                      <a:pt x="108" y="96"/>
                    </a:cubicBezTo>
                    <a:cubicBezTo>
                      <a:pt x="107" y="97"/>
                      <a:pt x="103" y="97"/>
                      <a:pt x="103" y="98"/>
                    </a:cubicBezTo>
                    <a:cubicBezTo>
                      <a:pt x="103" y="98"/>
                      <a:pt x="103" y="98"/>
                      <a:pt x="103" y="98"/>
                    </a:cubicBezTo>
                    <a:cubicBezTo>
                      <a:pt x="103" y="99"/>
                      <a:pt x="105" y="103"/>
                      <a:pt x="106" y="104"/>
                    </a:cubicBezTo>
                    <a:cubicBezTo>
                      <a:pt x="105" y="104"/>
                      <a:pt x="105" y="104"/>
                      <a:pt x="105" y="104"/>
                    </a:cubicBezTo>
                    <a:cubicBezTo>
                      <a:pt x="105" y="104"/>
                      <a:pt x="104" y="104"/>
                      <a:pt x="101" y="101"/>
                    </a:cubicBezTo>
                    <a:cubicBezTo>
                      <a:pt x="99" y="99"/>
                      <a:pt x="98" y="98"/>
                      <a:pt x="97" y="97"/>
                    </a:cubicBezTo>
                    <a:cubicBezTo>
                      <a:pt x="96" y="95"/>
                      <a:pt x="96" y="95"/>
                      <a:pt x="95" y="95"/>
                    </a:cubicBezTo>
                    <a:cubicBezTo>
                      <a:pt x="94" y="96"/>
                      <a:pt x="93" y="96"/>
                      <a:pt x="93" y="97"/>
                    </a:cubicBezTo>
                    <a:cubicBezTo>
                      <a:pt x="92" y="97"/>
                      <a:pt x="91" y="98"/>
                      <a:pt x="89" y="100"/>
                    </a:cubicBezTo>
                    <a:cubicBezTo>
                      <a:pt x="88" y="100"/>
                      <a:pt x="87" y="100"/>
                      <a:pt x="86" y="100"/>
                    </a:cubicBezTo>
                    <a:cubicBezTo>
                      <a:pt x="85" y="99"/>
                      <a:pt x="85" y="96"/>
                      <a:pt x="85" y="93"/>
                    </a:cubicBezTo>
                    <a:cubicBezTo>
                      <a:pt x="85" y="92"/>
                      <a:pt x="85" y="92"/>
                      <a:pt x="85" y="92"/>
                    </a:cubicBezTo>
                    <a:cubicBezTo>
                      <a:pt x="85" y="90"/>
                      <a:pt x="84" y="89"/>
                      <a:pt x="83" y="89"/>
                    </a:cubicBezTo>
                    <a:cubicBezTo>
                      <a:pt x="82" y="88"/>
                      <a:pt x="79" y="89"/>
                      <a:pt x="78" y="90"/>
                    </a:cubicBezTo>
                    <a:cubicBezTo>
                      <a:pt x="76" y="92"/>
                      <a:pt x="77" y="98"/>
                      <a:pt x="78" y="102"/>
                    </a:cubicBezTo>
                    <a:cubicBezTo>
                      <a:pt x="79" y="105"/>
                      <a:pt x="77" y="107"/>
                      <a:pt x="76" y="107"/>
                    </a:cubicBezTo>
                    <a:cubicBezTo>
                      <a:pt x="75" y="108"/>
                      <a:pt x="74" y="108"/>
                      <a:pt x="74" y="107"/>
                    </a:cubicBezTo>
                    <a:cubicBezTo>
                      <a:pt x="73" y="105"/>
                      <a:pt x="73" y="102"/>
                      <a:pt x="73" y="99"/>
                    </a:cubicBezTo>
                    <a:cubicBezTo>
                      <a:pt x="72" y="95"/>
                      <a:pt x="72" y="95"/>
                      <a:pt x="72" y="95"/>
                    </a:cubicBezTo>
                    <a:cubicBezTo>
                      <a:pt x="72" y="93"/>
                      <a:pt x="72" y="93"/>
                      <a:pt x="70" y="93"/>
                    </a:cubicBezTo>
                    <a:cubicBezTo>
                      <a:pt x="68" y="92"/>
                      <a:pt x="64" y="95"/>
                      <a:pt x="63" y="98"/>
                    </a:cubicBezTo>
                    <a:cubicBezTo>
                      <a:pt x="62" y="101"/>
                      <a:pt x="62" y="108"/>
                      <a:pt x="64" y="111"/>
                    </a:cubicBezTo>
                    <a:cubicBezTo>
                      <a:pt x="65" y="112"/>
                      <a:pt x="65" y="112"/>
                      <a:pt x="65" y="112"/>
                    </a:cubicBezTo>
                    <a:cubicBezTo>
                      <a:pt x="67" y="114"/>
                      <a:pt x="69" y="117"/>
                      <a:pt x="67" y="118"/>
                    </a:cubicBezTo>
                    <a:cubicBezTo>
                      <a:pt x="67" y="119"/>
                      <a:pt x="66" y="119"/>
                      <a:pt x="65" y="119"/>
                    </a:cubicBezTo>
                    <a:cubicBezTo>
                      <a:pt x="63" y="118"/>
                      <a:pt x="62" y="118"/>
                      <a:pt x="61" y="119"/>
                    </a:cubicBezTo>
                    <a:cubicBezTo>
                      <a:pt x="59" y="122"/>
                      <a:pt x="60" y="125"/>
                      <a:pt x="61" y="128"/>
                    </a:cubicBezTo>
                    <a:cubicBezTo>
                      <a:pt x="62" y="130"/>
                      <a:pt x="62" y="131"/>
                      <a:pt x="62" y="132"/>
                    </a:cubicBezTo>
                    <a:cubicBezTo>
                      <a:pt x="63" y="133"/>
                      <a:pt x="63" y="134"/>
                      <a:pt x="64" y="136"/>
                    </a:cubicBezTo>
                    <a:cubicBezTo>
                      <a:pt x="66" y="138"/>
                      <a:pt x="66" y="138"/>
                      <a:pt x="66" y="138"/>
                    </a:cubicBezTo>
                    <a:cubicBezTo>
                      <a:pt x="68" y="140"/>
                      <a:pt x="69" y="141"/>
                      <a:pt x="69" y="143"/>
                    </a:cubicBezTo>
                    <a:cubicBezTo>
                      <a:pt x="68" y="143"/>
                      <a:pt x="68" y="144"/>
                      <a:pt x="67" y="144"/>
                    </a:cubicBezTo>
                    <a:cubicBezTo>
                      <a:pt x="66" y="144"/>
                      <a:pt x="63" y="142"/>
                      <a:pt x="61" y="138"/>
                    </a:cubicBezTo>
                    <a:cubicBezTo>
                      <a:pt x="60" y="136"/>
                      <a:pt x="58" y="134"/>
                      <a:pt x="56" y="134"/>
                    </a:cubicBezTo>
                    <a:cubicBezTo>
                      <a:pt x="55" y="134"/>
                      <a:pt x="53" y="135"/>
                      <a:pt x="52" y="136"/>
                    </a:cubicBezTo>
                    <a:cubicBezTo>
                      <a:pt x="49" y="139"/>
                      <a:pt x="48" y="149"/>
                      <a:pt x="50" y="152"/>
                    </a:cubicBezTo>
                    <a:cubicBezTo>
                      <a:pt x="51" y="153"/>
                      <a:pt x="50" y="155"/>
                      <a:pt x="50" y="158"/>
                    </a:cubicBezTo>
                    <a:cubicBezTo>
                      <a:pt x="50" y="159"/>
                      <a:pt x="50" y="161"/>
                      <a:pt x="50" y="163"/>
                    </a:cubicBezTo>
                    <a:cubicBezTo>
                      <a:pt x="50" y="165"/>
                      <a:pt x="51" y="166"/>
                      <a:pt x="52" y="167"/>
                    </a:cubicBezTo>
                    <a:cubicBezTo>
                      <a:pt x="54" y="168"/>
                      <a:pt x="56" y="168"/>
                      <a:pt x="59" y="166"/>
                    </a:cubicBezTo>
                    <a:cubicBezTo>
                      <a:pt x="60" y="165"/>
                      <a:pt x="62" y="164"/>
                      <a:pt x="63" y="163"/>
                    </a:cubicBezTo>
                    <a:cubicBezTo>
                      <a:pt x="64" y="162"/>
                      <a:pt x="65" y="161"/>
                      <a:pt x="65" y="161"/>
                    </a:cubicBezTo>
                    <a:cubicBezTo>
                      <a:pt x="65" y="162"/>
                      <a:pt x="66" y="162"/>
                      <a:pt x="66" y="162"/>
                    </a:cubicBezTo>
                    <a:cubicBezTo>
                      <a:pt x="66" y="163"/>
                      <a:pt x="66" y="164"/>
                      <a:pt x="67" y="165"/>
                    </a:cubicBezTo>
                    <a:cubicBezTo>
                      <a:pt x="67" y="166"/>
                      <a:pt x="67" y="167"/>
                      <a:pt x="67" y="167"/>
                    </a:cubicBezTo>
                    <a:cubicBezTo>
                      <a:pt x="67" y="167"/>
                      <a:pt x="66" y="168"/>
                      <a:pt x="65" y="168"/>
                    </a:cubicBezTo>
                    <a:cubicBezTo>
                      <a:pt x="63" y="169"/>
                      <a:pt x="61" y="169"/>
                      <a:pt x="61" y="169"/>
                    </a:cubicBezTo>
                    <a:cubicBezTo>
                      <a:pt x="60" y="169"/>
                      <a:pt x="59" y="169"/>
                      <a:pt x="59" y="169"/>
                    </a:cubicBezTo>
                    <a:cubicBezTo>
                      <a:pt x="58" y="170"/>
                      <a:pt x="57" y="172"/>
                      <a:pt x="57" y="174"/>
                    </a:cubicBezTo>
                    <a:cubicBezTo>
                      <a:pt x="57" y="175"/>
                      <a:pt x="58" y="175"/>
                      <a:pt x="58" y="176"/>
                    </a:cubicBezTo>
                    <a:cubicBezTo>
                      <a:pt x="61" y="177"/>
                      <a:pt x="65" y="177"/>
                      <a:pt x="68" y="177"/>
                    </a:cubicBezTo>
                    <a:cubicBezTo>
                      <a:pt x="69" y="176"/>
                      <a:pt x="70" y="176"/>
                      <a:pt x="70" y="177"/>
                    </a:cubicBezTo>
                    <a:cubicBezTo>
                      <a:pt x="71" y="178"/>
                      <a:pt x="72" y="180"/>
                      <a:pt x="72" y="182"/>
                    </a:cubicBezTo>
                    <a:cubicBezTo>
                      <a:pt x="72" y="183"/>
                      <a:pt x="72" y="183"/>
                      <a:pt x="71" y="183"/>
                    </a:cubicBezTo>
                    <a:cubicBezTo>
                      <a:pt x="71" y="183"/>
                      <a:pt x="70" y="184"/>
                      <a:pt x="66" y="181"/>
                    </a:cubicBezTo>
                    <a:cubicBezTo>
                      <a:pt x="66" y="180"/>
                      <a:pt x="65" y="180"/>
                      <a:pt x="64" y="180"/>
                    </a:cubicBezTo>
                    <a:cubicBezTo>
                      <a:pt x="63" y="180"/>
                      <a:pt x="61" y="183"/>
                      <a:pt x="60" y="186"/>
                    </a:cubicBezTo>
                    <a:cubicBezTo>
                      <a:pt x="58" y="188"/>
                      <a:pt x="58" y="188"/>
                      <a:pt x="58" y="188"/>
                    </a:cubicBezTo>
                    <a:cubicBezTo>
                      <a:pt x="56" y="190"/>
                      <a:pt x="56" y="190"/>
                      <a:pt x="56" y="190"/>
                    </a:cubicBezTo>
                    <a:cubicBezTo>
                      <a:pt x="55" y="192"/>
                      <a:pt x="54" y="193"/>
                      <a:pt x="56" y="195"/>
                    </a:cubicBezTo>
                    <a:cubicBezTo>
                      <a:pt x="57" y="196"/>
                      <a:pt x="58" y="197"/>
                      <a:pt x="59" y="198"/>
                    </a:cubicBezTo>
                    <a:cubicBezTo>
                      <a:pt x="60" y="199"/>
                      <a:pt x="61" y="199"/>
                      <a:pt x="60" y="200"/>
                    </a:cubicBezTo>
                    <a:cubicBezTo>
                      <a:pt x="60" y="201"/>
                      <a:pt x="60" y="201"/>
                      <a:pt x="60" y="201"/>
                    </a:cubicBezTo>
                    <a:cubicBezTo>
                      <a:pt x="60" y="201"/>
                      <a:pt x="58" y="201"/>
                      <a:pt x="56" y="200"/>
                    </a:cubicBezTo>
                    <a:cubicBezTo>
                      <a:pt x="55" y="199"/>
                      <a:pt x="53" y="199"/>
                      <a:pt x="52" y="199"/>
                    </a:cubicBezTo>
                    <a:cubicBezTo>
                      <a:pt x="47" y="198"/>
                      <a:pt x="46" y="200"/>
                      <a:pt x="45" y="204"/>
                    </a:cubicBezTo>
                    <a:cubicBezTo>
                      <a:pt x="44" y="205"/>
                      <a:pt x="44" y="205"/>
                      <a:pt x="44" y="205"/>
                    </a:cubicBezTo>
                    <a:cubicBezTo>
                      <a:pt x="43" y="206"/>
                      <a:pt x="43" y="207"/>
                      <a:pt x="43" y="208"/>
                    </a:cubicBezTo>
                    <a:cubicBezTo>
                      <a:pt x="44" y="209"/>
                      <a:pt x="45" y="209"/>
                      <a:pt x="47" y="210"/>
                    </a:cubicBezTo>
                    <a:cubicBezTo>
                      <a:pt x="48" y="210"/>
                      <a:pt x="49" y="210"/>
                      <a:pt x="50" y="211"/>
                    </a:cubicBezTo>
                    <a:cubicBezTo>
                      <a:pt x="51" y="212"/>
                      <a:pt x="52" y="213"/>
                      <a:pt x="52" y="214"/>
                    </a:cubicBezTo>
                    <a:cubicBezTo>
                      <a:pt x="52" y="216"/>
                      <a:pt x="51" y="217"/>
                      <a:pt x="50" y="218"/>
                    </a:cubicBezTo>
                    <a:cubicBezTo>
                      <a:pt x="49" y="219"/>
                      <a:pt x="48" y="218"/>
                      <a:pt x="46" y="216"/>
                    </a:cubicBezTo>
                    <a:cubicBezTo>
                      <a:pt x="45" y="215"/>
                      <a:pt x="44" y="214"/>
                      <a:pt x="43" y="213"/>
                    </a:cubicBezTo>
                    <a:cubicBezTo>
                      <a:pt x="42" y="212"/>
                      <a:pt x="41" y="212"/>
                      <a:pt x="40" y="212"/>
                    </a:cubicBezTo>
                    <a:cubicBezTo>
                      <a:pt x="39" y="212"/>
                      <a:pt x="39" y="213"/>
                      <a:pt x="38" y="215"/>
                    </a:cubicBezTo>
                    <a:cubicBezTo>
                      <a:pt x="37" y="217"/>
                      <a:pt x="37" y="218"/>
                      <a:pt x="35" y="220"/>
                    </a:cubicBezTo>
                    <a:cubicBezTo>
                      <a:pt x="33" y="224"/>
                      <a:pt x="32" y="226"/>
                      <a:pt x="33" y="227"/>
                    </a:cubicBezTo>
                    <a:cubicBezTo>
                      <a:pt x="33" y="228"/>
                      <a:pt x="35" y="228"/>
                      <a:pt x="36" y="228"/>
                    </a:cubicBezTo>
                    <a:cubicBezTo>
                      <a:pt x="38" y="228"/>
                      <a:pt x="39" y="229"/>
                      <a:pt x="39" y="229"/>
                    </a:cubicBezTo>
                    <a:cubicBezTo>
                      <a:pt x="40" y="230"/>
                      <a:pt x="40" y="232"/>
                      <a:pt x="39" y="234"/>
                    </a:cubicBezTo>
                    <a:cubicBezTo>
                      <a:pt x="38" y="236"/>
                      <a:pt x="36" y="236"/>
                      <a:pt x="34" y="236"/>
                    </a:cubicBezTo>
                    <a:cubicBezTo>
                      <a:pt x="33" y="236"/>
                      <a:pt x="31" y="236"/>
                      <a:pt x="31" y="237"/>
                    </a:cubicBezTo>
                    <a:cubicBezTo>
                      <a:pt x="31" y="239"/>
                      <a:pt x="32" y="240"/>
                      <a:pt x="34" y="241"/>
                    </a:cubicBezTo>
                    <a:cubicBezTo>
                      <a:pt x="34" y="242"/>
                      <a:pt x="35" y="242"/>
                      <a:pt x="35" y="242"/>
                    </a:cubicBezTo>
                    <a:cubicBezTo>
                      <a:pt x="35" y="242"/>
                      <a:pt x="34" y="243"/>
                      <a:pt x="34" y="243"/>
                    </a:cubicBezTo>
                    <a:cubicBezTo>
                      <a:pt x="33" y="244"/>
                      <a:pt x="31" y="245"/>
                      <a:pt x="28" y="246"/>
                    </a:cubicBezTo>
                    <a:cubicBezTo>
                      <a:pt x="26" y="246"/>
                      <a:pt x="26" y="245"/>
                      <a:pt x="25" y="244"/>
                    </a:cubicBezTo>
                    <a:cubicBezTo>
                      <a:pt x="24" y="243"/>
                      <a:pt x="23" y="241"/>
                      <a:pt x="21" y="242"/>
                    </a:cubicBezTo>
                    <a:cubicBezTo>
                      <a:pt x="17" y="242"/>
                      <a:pt x="17" y="242"/>
                      <a:pt x="17" y="242"/>
                    </a:cubicBezTo>
                    <a:cubicBezTo>
                      <a:pt x="14" y="242"/>
                      <a:pt x="11" y="243"/>
                      <a:pt x="7" y="242"/>
                    </a:cubicBezTo>
                    <a:cubicBezTo>
                      <a:pt x="4" y="242"/>
                      <a:pt x="2" y="243"/>
                      <a:pt x="1" y="245"/>
                    </a:cubicBezTo>
                    <a:cubicBezTo>
                      <a:pt x="0" y="247"/>
                      <a:pt x="0" y="249"/>
                      <a:pt x="2" y="250"/>
                    </a:cubicBezTo>
                    <a:cubicBezTo>
                      <a:pt x="4" y="252"/>
                      <a:pt x="5" y="251"/>
                      <a:pt x="7" y="251"/>
                    </a:cubicBezTo>
                    <a:cubicBezTo>
                      <a:pt x="8" y="251"/>
                      <a:pt x="9" y="250"/>
                      <a:pt x="10" y="251"/>
                    </a:cubicBezTo>
                    <a:cubicBezTo>
                      <a:pt x="12" y="251"/>
                      <a:pt x="13" y="252"/>
                      <a:pt x="14" y="253"/>
                    </a:cubicBezTo>
                    <a:cubicBezTo>
                      <a:pt x="16" y="254"/>
                      <a:pt x="17" y="254"/>
                      <a:pt x="19" y="255"/>
                    </a:cubicBezTo>
                    <a:cubicBezTo>
                      <a:pt x="22" y="256"/>
                      <a:pt x="26" y="256"/>
                      <a:pt x="31" y="254"/>
                    </a:cubicBezTo>
                    <a:cubicBezTo>
                      <a:pt x="35" y="252"/>
                      <a:pt x="37" y="254"/>
                      <a:pt x="38" y="254"/>
                    </a:cubicBezTo>
                    <a:cubicBezTo>
                      <a:pt x="37" y="255"/>
                      <a:pt x="36" y="255"/>
                      <a:pt x="35" y="255"/>
                    </a:cubicBezTo>
                    <a:cubicBezTo>
                      <a:pt x="33" y="254"/>
                      <a:pt x="31" y="256"/>
                      <a:pt x="28" y="258"/>
                    </a:cubicBezTo>
                    <a:cubicBezTo>
                      <a:pt x="25" y="260"/>
                      <a:pt x="25" y="260"/>
                      <a:pt x="25" y="260"/>
                    </a:cubicBezTo>
                    <a:cubicBezTo>
                      <a:pt x="24" y="261"/>
                      <a:pt x="23" y="260"/>
                      <a:pt x="21" y="259"/>
                    </a:cubicBezTo>
                    <a:cubicBezTo>
                      <a:pt x="19" y="258"/>
                      <a:pt x="19" y="258"/>
                      <a:pt x="19" y="258"/>
                    </a:cubicBezTo>
                    <a:cubicBezTo>
                      <a:pt x="18" y="258"/>
                      <a:pt x="17" y="259"/>
                      <a:pt x="17" y="259"/>
                    </a:cubicBezTo>
                    <a:cubicBezTo>
                      <a:pt x="15" y="261"/>
                      <a:pt x="15" y="265"/>
                      <a:pt x="16" y="267"/>
                    </a:cubicBezTo>
                    <a:cubicBezTo>
                      <a:pt x="18" y="269"/>
                      <a:pt x="24" y="276"/>
                      <a:pt x="26" y="276"/>
                    </a:cubicBezTo>
                    <a:cubicBezTo>
                      <a:pt x="28" y="275"/>
                      <a:pt x="28" y="275"/>
                      <a:pt x="28" y="275"/>
                    </a:cubicBezTo>
                    <a:cubicBezTo>
                      <a:pt x="30" y="275"/>
                      <a:pt x="31" y="275"/>
                      <a:pt x="32" y="276"/>
                    </a:cubicBezTo>
                    <a:cubicBezTo>
                      <a:pt x="32" y="276"/>
                      <a:pt x="32" y="276"/>
                      <a:pt x="32" y="276"/>
                    </a:cubicBezTo>
                    <a:cubicBezTo>
                      <a:pt x="32" y="277"/>
                      <a:pt x="33" y="279"/>
                      <a:pt x="34" y="280"/>
                    </a:cubicBezTo>
                    <a:cubicBezTo>
                      <a:pt x="35" y="281"/>
                      <a:pt x="36" y="283"/>
                      <a:pt x="38" y="283"/>
                    </a:cubicBezTo>
                    <a:cubicBezTo>
                      <a:pt x="41" y="283"/>
                      <a:pt x="44" y="280"/>
                      <a:pt x="47" y="278"/>
                    </a:cubicBezTo>
                    <a:cubicBezTo>
                      <a:pt x="48" y="277"/>
                      <a:pt x="48" y="277"/>
                      <a:pt x="48" y="277"/>
                    </a:cubicBezTo>
                    <a:cubicBezTo>
                      <a:pt x="50" y="275"/>
                      <a:pt x="50" y="275"/>
                      <a:pt x="50" y="275"/>
                    </a:cubicBezTo>
                    <a:cubicBezTo>
                      <a:pt x="53" y="273"/>
                      <a:pt x="55" y="271"/>
                      <a:pt x="57" y="270"/>
                    </a:cubicBezTo>
                    <a:cubicBezTo>
                      <a:pt x="58" y="269"/>
                      <a:pt x="60" y="268"/>
                      <a:pt x="62" y="267"/>
                    </a:cubicBezTo>
                    <a:cubicBezTo>
                      <a:pt x="64" y="265"/>
                      <a:pt x="64" y="265"/>
                      <a:pt x="64" y="265"/>
                    </a:cubicBezTo>
                    <a:cubicBezTo>
                      <a:pt x="72" y="259"/>
                      <a:pt x="72" y="259"/>
                      <a:pt x="72" y="259"/>
                    </a:cubicBezTo>
                    <a:cubicBezTo>
                      <a:pt x="73" y="258"/>
                      <a:pt x="75" y="256"/>
                      <a:pt x="77" y="254"/>
                    </a:cubicBezTo>
                    <a:cubicBezTo>
                      <a:pt x="78" y="253"/>
                      <a:pt x="78" y="253"/>
                      <a:pt x="78" y="253"/>
                    </a:cubicBezTo>
                    <a:cubicBezTo>
                      <a:pt x="78" y="253"/>
                      <a:pt x="80" y="253"/>
                      <a:pt x="83" y="252"/>
                    </a:cubicBezTo>
                    <a:cubicBezTo>
                      <a:pt x="81" y="254"/>
                      <a:pt x="77" y="257"/>
                      <a:pt x="76" y="258"/>
                    </a:cubicBezTo>
                    <a:cubicBezTo>
                      <a:pt x="76" y="259"/>
                      <a:pt x="76" y="259"/>
                      <a:pt x="76" y="260"/>
                    </a:cubicBezTo>
                    <a:cubicBezTo>
                      <a:pt x="76" y="262"/>
                      <a:pt x="76" y="263"/>
                      <a:pt x="76" y="263"/>
                    </a:cubicBezTo>
                    <a:cubicBezTo>
                      <a:pt x="76" y="264"/>
                      <a:pt x="76" y="264"/>
                      <a:pt x="77" y="264"/>
                    </a:cubicBezTo>
                    <a:cubicBezTo>
                      <a:pt x="77" y="264"/>
                      <a:pt x="81" y="265"/>
                      <a:pt x="83" y="265"/>
                    </a:cubicBezTo>
                    <a:cubicBezTo>
                      <a:pt x="80" y="265"/>
                      <a:pt x="74" y="266"/>
                      <a:pt x="73" y="266"/>
                    </a:cubicBezTo>
                    <a:cubicBezTo>
                      <a:pt x="72" y="267"/>
                      <a:pt x="69" y="269"/>
                      <a:pt x="68" y="270"/>
                    </a:cubicBezTo>
                    <a:cubicBezTo>
                      <a:pt x="68" y="270"/>
                      <a:pt x="68" y="271"/>
                      <a:pt x="66" y="273"/>
                    </a:cubicBezTo>
                    <a:cubicBezTo>
                      <a:pt x="66" y="273"/>
                      <a:pt x="66" y="273"/>
                      <a:pt x="66" y="273"/>
                    </a:cubicBezTo>
                    <a:cubicBezTo>
                      <a:pt x="66" y="273"/>
                      <a:pt x="66" y="273"/>
                      <a:pt x="66" y="273"/>
                    </a:cubicBezTo>
                    <a:cubicBezTo>
                      <a:pt x="66" y="273"/>
                      <a:pt x="66" y="273"/>
                      <a:pt x="66" y="273"/>
                    </a:cubicBezTo>
                    <a:cubicBezTo>
                      <a:pt x="69" y="274"/>
                      <a:pt x="74" y="276"/>
                      <a:pt x="74" y="276"/>
                    </a:cubicBezTo>
                    <a:cubicBezTo>
                      <a:pt x="78" y="276"/>
                      <a:pt x="78" y="276"/>
                      <a:pt x="78" y="276"/>
                    </a:cubicBezTo>
                    <a:cubicBezTo>
                      <a:pt x="78" y="276"/>
                      <a:pt x="78" y="276"/>
                      <a:pt x="78" y="276"/>
                    </a:cubicBezTo>
                    <a:cubicBezTo>
                      <a:pt x="78" y="276"/>
                      <a:pt x="84" y="274"/>
                      <a:pt x="84" y="274"/>
                    </a:cubicBezTo>
                    <a:cubicBezTo>
                      <a:pt x="84" y="275"/>
                      <a:pt x="86" y="279"/>
                      <a:pt x="86" y="279"/>
                    </a:cubicBezTo>
                    <a:cubicBezTo>
                      <a:pt x="91" y="284"/>
                      <a:pt x="91" y="284"/>
                      <a:pt x="91" y="284"/>
                    </a:cubicBezTo>
                    <a:cubicBezTo>
                      <a:pt x="91" y="284"/>
                      <a:pt x="91" y="284"/>
                      <a:pt x="92" y="284"/>
                    </a:cubicBezTo>
                    <a:cubicBezTo>
                      <a:pt x="92" y="284"/>
                      <a:pt x="100" y="281"/>
                      <a:pt x="100" y="281"/>
                    </a:cubicBezTo>
                    <a:cubicBezTo>
                      <a:pt x="100" y="281"/>
                      <a:pt x="106" y="284"/>
                      <a:pt x="106" y="284"/>
                    </a:cubicBezTo>
                    <a:cubicBezTo>
                      <a:pt x="106" y="284"/>
                      <a:pt x="106" y="284"/>
                      <a:pt x="106" y="284"/>
                    </a:cubicBezTo>
                    <a:cubicBezTo>
                      <a:pt x="118" y="282"/>
                      <a:pt x="118" y="282"/>
                      <a:pt x="118" y="282"/>
                    </a:cubicBezTo>
                    <a:cubicBezTo>
                      <a:pt x="118" y="282"/>
                      <a:pt x="118" y="282"/>
                      <a:pt x="118" y="282"/>
                    </a:cubicBezTo>
                    <a:cubicBezTo>
                      <a:pt x="118" y="282"/>
                      <a:pt x="118" y="282"/>
                      <a:pt x="118" y="282"/>
                    </a:cubicBezTo>
                    <a:cubicBezTo>
                      <a:pt x="118" y="282"/>
                      <a:pt x="118" y="282"/>
                      <a:pt x="118" y="282"/>
                    </a:cubicBezTo>
                    <a:cubicBezTo>
                      <a:pt x="118" y="282"/>
                      <a:pt x="114" y="274"/>
                      <a:pt x="114" y="274"/>
                    </a:cubicBezTo>
                    <a:cubicBezTo>
                      <a:pt x="115" y="273"/>
                      <a:pt x="124" y="271"/>
                      <a:pt x="124" y="271"/>
                    </a:cubicBezTo>
                    <a:cubicBezTo>
                      <a:pt x="124" y="271"/>
                      <a:pt x="124" y="270"/>
                      <a:pt x="124" y="270"/>
                    </a:cubicBezTo>
                    <a:cubicBezTo>
                      <a:pt x="124" y="270"/>
                      <a:pt x="130" y="260"/>
                      <a:pt x="130" y="259"/>
                    </a:cubicBezTo>
                    <a:cubicBezTo>
                      <a:pt x="131" y="259"/>
                      <a:pt x="138" y="264"/>
                      <a:pt x="138" y="264"/>
                    </a:cubicBezTo>
                    <a:cubicBezTo>
                      <a:pt x="138" y="264"/>
                      <a:pt x="138" y="264"/>
                      <a:pt x="139" y="264"/>
                    </a:cubicBezTo>
                    <a:cubicBezTo>
                      <a:pt x="139" y="264"/>
                      <a:pt x="143" y="259"/>
                      <a:pt x="144" y="258"/>
                    </a:cubicBezTo>
                    <a:cubicBezTo>
                      <a:pt x="144" y="258"/>
                      <a:pt x="167" y="253"/>
                      <a:pt x="167" y="253"/>
                    </a:cubicBezTo>
                    <a:cubicBezTo>
                      <a:pt x="190" y="252"/>
                      <a:pt x="190" y="252"/>
                      <a:pt x="190" y="252"/>
                    </a:cubicBezTo>
                    <a:cubicBezTo>
                      <a:pt x="190" y="252"/>
                      <a:pt x="190" y="252"/>
                      <a:pt x="190" y="252"/>
                    </a:cubicBezTo>
                    <a:cubicBezTo>
                      <a:pt x="190" y="252"/>
                      <a:pt x="196" y="235"/>
                      <a:pt x="196" y="235"/>
                    </a:cubicBezTo>
                    <a:cubicBezTo>
                      <a:pt x="197" y="234"/>
                      <a:pt x="203" y="230"/>
                      <a:pt x="203" y="230"/>
                    </a:cubicBezTo>
                    <a:cubicBezTo>
                      <a:pt x="203" y="230"/>
                      <a:pt x="203" y="230"/>
                      <a:pt x="203" y="230"/>
                    </a:cubicBezTo>
                    <a:cubicBezTo>
                      <a:pt x="203" y="230"/>
                      <a:pt x="204" y="226"/>
                      <a:pt x="204" y="225"/>
                    </a:cubicBezTo>
                    <a:cubicBezTo>
                      <a:pt x="204" y="225"/>
                      <a:pt x="211" y="222"/>
                      <a:pt x="211" y="222"/>
                    </a:cubicBezTo>
                    <a:cubicBezTo>
                      <a:pt x="222" y="217"/>
                      <a:pt x="222" y="217"/>
                      <a:pt x="222" y="217"/>
                    </a:cubicBezTo>
                    <a:cubicBezTo>
                      <a:pt x="228" y="216"/>
                      <a:pt x="228" y="216"/>
                      <a:pt x="228" y="216"/>
                    </a:cubicBezTo>
                    <a:cubicBezTo>
                      <a:pt x="228" y="216"/>
                      <a:pt x="228" y="216"/>
                      <a:pt x="228" y="216"/>
                    </a:cubicBezTo>
                    <a:cubicBezTo>
                      <a:pt x="228" y="216"/>
                      <a:pt x="228" y="216"/>
                      <a:pt x="228" y="216"/>
                    </a:cubicBezTo>
                    <a:cubicBezTo>
                      <a:pt x="228" y="216"/>
                      <a:pt x="228" y="216"/>
                      <a:pt x="228" y="216"/>
                    </a:cubicBezTo>
                    <a:cubicBezTo>
                      <a:pt x="227" y="208"/>
                      <a:pt x="227" y="208"/>
                      <a:pt x="227" y="208"/>
                    </a:cubicBezTo>
                    <a:cubicBezTo>
                      <a:pt x="227" y="208"/>
                      <a:pt x="227" y="202"/>
                      <a:pt x="227" y="202"/>
                    </a:cubicBezTo>
                    <a:cubicBezTo>
                      <a:pt x="227" y="202"/>
                      <a:pt x="232" y="196"/>
                      <a:pt x="232" y="196"/>
                    </a:cubicBezTo>
                    <a:cubicBezTo>
                      <a:pt x="232" y="196"/>
                      <a:pt x="232" y="196"/>
                      <a:pt x="232" y="196"/>
                    </a:cubicBezTo>
                    <a:cubicBezTo>
                      <a:pt x="232" y="196"/>
                      <a:pt x="232" y="196"/>
                      <a:pt x="232" y="196"/>
                    </a:cubicBezTo>
                    <a:cubicBezTo>
                      <a:pt x="230" y="190"/>
                      <a:pt x="230" y="190"/>
                      <a:pt x="230" y="190"/>
                    </a:cubicBezTo>
                    <a:cubicBezTo>
                      <a:pt x="226" y="185"/>
                      <a:pt x="226" y="185"/>
                      <a:pt x="226" y="185"/>
                    </a:cubicBezTo>
                    <a:cubicBezTo>
                      <a:pt x="226" y="184"/>
                      <a:pt x="225" y="184"/>
                      <a:pt x="225" y="185"/>
                    </a:cubicBezTo>
                    <a:cubicBezTo>
                      <a:pt x="225" y="185"/>
                      <a:pt x="221" y="187"/>
                      <a:pt x="220" y="187"/>
                    </a:cubicBezTo>
                    <a:cubicBezTo>
                      <a:pt x="220" y="187"/>
                      <a:pt x="219" y="187"/>
                      <a:pt x="219" y="187"/>
                    </a:cubicBezTo>
                    <a:cubicBezTo>
                      <a:pt x="219" y="186"/>
                      <a:pt x="220" y="180"/>
                      <a:pt x="220" y="180"/>
                    </a:cubicBezTo>
                    <a:cubicBezTo>
                      <a:pt x="218" y="169"/>
                      <a:pt x="218" y="169"/>
                      <a:pt x="218" y="169"/>
                    </a:cubicBezTo>
                    <a:cubicBezTo>
                      <a:pt x="219" y="164"/>
                      <a:pt x="219" y="164"/>
                      <a:pt x="219" y="164"/>
                    </a:cubicBezTo>
                    <a:cubicBezTo>
                      <a:pt x="219" y="164"/>
                      <a:pt x="219" y="153"/>
                      <a:pt x="219" y="153"/>
                    </a:cubicBezTo>
                    <a:cubicBezTo>
                      <a:pt x="219" y="153"/>
                      <a:pt x="219" y="153"/>
                      <a:pt x="219" y="153"/>
                    </a:cubicBezTo>
                    <a:cubicBezTo>
                      <a:pt x="218" y="153"/>
                      <a:pt x="218" y="153"/>
                      <a:pt x="218" y="153"/>
                    </a:cubicBezTo>
                    <a:cubicBezTo>
                      <a:pt x="217" y="153"/>
                      <a:pt x="215" y="154"/>
                      <a:pt x="213" y="155"/>
                    </a:cubicBezTo>
                    <a:cubicBezTo>
                      <a:pt x="211" y="157"/>
                      <a:pt x="209" y="158"/>
                      <a:pt x="206" y="160"/>
                    </a:cubicBezTo>
                    <a:cubicBezTo>
                      <a:pt x="199" y="162"/>
                      <a:pt x="194" y="159"/>
                      <a:pt x="194" y="159"/>
                    </a:cubicBezTo>
                    <a:cubicBezTo>
                      <a:pt x="194" y="159"/>
                      <a:pt x="194" y="159"/>
                      <a:pt x="194" y="159"/>
                    </a:cubicBezTo>
                    <a:cubicBezTo>
                      <a:pt x="193" y="159"/>
                      <a:pt x="188" y="159"/>
                      <a:pt x="187" y="160"/>
                    </a:cubicBezTo>
                    <a:cubicBezTo>
                      <a:pt x="187" y="162"/>
                      <a:pt x="182" y="164"/>
                      <a:pt x="178" y="166"/>
                    </a:cubicBezTo>
                    <a:cubicBezTo>
                      <a:pt x="177" y="166"/>
                      <a:pt x="177" y="166"/>
                      <a:pt x="177" y="166"/>
                    </a:cubicBezTo>
                    <a:cubicBezTo>
                      <a:pt x="175" y="167"/>
                      <a:pt x="173" y="168"/>
                      <a:pt x="172" y="168"/>
                    </a:cubicBezTo>
                    <a:cubicBezTo>
                      <a:pt x="170" y="169"/>
                      <a:pt x="169" y="169"/>
                      <a:pt x="168" y="170"/>
                    </a:cubicBezTo>
                    <a:cubicBezTo>
                      <a:pt x="167" y="171"/>
                      <a:pt x="164" y="169"/>
                      <a:pt x="162" y="167"/>
                    </a:cubicBezTo>
                    <a:cubicBezTo>
                      <a:pt x="164" y="167"/>
                      <a:pt x="167" y="168"/>
                      <a:pt x="169" y="167"/>
                    </a:cubicBezTo>
                    <a:cubicBezTo>
                      <a:pt x="171" y="165"/>
                      <a:pt x="173" y="162"/>
                      <a:pt x="173" y="162"/>
                    </a:cubicBezTo>
                    <a:cubicBezTo>
                      <a:pt x="188" y="151"/>
                      <a:pt x="188" y="151"/>
                      <a:pt x="188" y="151"/>
                    </a:cubicBezTo>
                    <a:cubicBezTo>
                      <a:pt x="193" y="145"/>
                      <a:pt x="193" y="145"/>
                      <a:pt x="193" y="145"/>
                    </a:cubicBezTo>
                    <a:cubicBezTo>
                      <a:pt x="193" y="145"/>
                      <a:pt x="193" y="145"/>
                      <a:pt x="193" y="145"/>
                    </a:cubicBezTo>
                    <a:cubicBezTo>
                      <a:pt x="193" y="145"/>
                      <a:pt x="193" y="145"/>
                      <a:pt x="193" y="145"/>
                    </a:cubicBezTo>
                    <a:cubicBezTo>
                      <a:pt x="193" y="145"/>
                      <a:pt x="189" y="144"/>
                      <a:pt x="188" y="145"/>
                    </a:cubicBezTo>
                    <a:cubicBezTo>
                      <a:pt x="187" y="146"/>
                      <a:pt x="183" y="148"/>
                      <a:pt x="180" y="147"/>
                    </a:cubicBezTo>
                    <a:cubicBezTo>
                      <a:pt x="180" y="147"/>
                      <a:pt x="179" y="147"/>
                      <a:pt x="179" y="147"/>
                    </a:cubicBezTo>
                    <a:cubicBezTo>
                      <a:pt x="179" y="145"/>
                      <a:pt x="182" y="141"/>
                      <a:pt x="184" y="139"/>
                    </a:cubicBezTo>
                    <a:cubicBezTo>
                      <a:pt x="186" y="138"/>
                      <a:pt x="188" y="138"/>
                      <a:pt x="190" y="138"/>
                    </a:cubicBezTo>
                    <a:cubicBezTo>
                      <a:pt x="192" y="139"/>
                      <a:pt x="192" y="139"/>
                      <a:pt x="192" y="139"/>
                    </a:cubicBezTo>
                    <a:cubicBezTo>
                      <a:pt x="192" y="140"/>
                      <a:pt x="194" y="143"/>
                      <a:pt x="194" y="143"/>
                    </a:cubicBezTo>
                    <a:cubicBezTo>
                      <a:pt x="194" y="143"/>
                      <a:pt x="194" y="143"/>
                      <a:pt x="194" y="143"/>
                    </a:cubicBezTo>
                    <a:cubicBezTo>
                      <a:pt x="194" y="143"/>
                      <a:pt x="195" y="143"/>
                      <a:pt x="195" y="143"/>
                    </a:cubicBezTo>
                    <a:cubicBezTo>
                      <a:pt x="213" y="124"/>
                      <a:pt x="213" y="124"/>
                      <a:pt x="213" y="124"/>
                    </a:cubicBezTo>
                    <a:cubicBezTo>
                      <a:pt x="213" y="124"/>
                      <a:pt x="213" y="123"/>
                      <a:pt x="213" y="123"/>
                    </a:cubicBezTo>
                    <a:cubicBezTo>
                      <a:pt x="213" y="123"/>
                      <a:pt x="213" y="123"/>
                      <a:pt x="213" y="123"/>
                    </a:cubicBezTo>
                    <a:cubicBezTo>
                      <a:pt x="213" y="123"/>
                      <a:pt x="210" y="124"/>
                      <a:pt x="208" y="125"/>
                    </a:cubicBezTo>
                    <a:cubicBezTo>
                      <a:pt x="206" y="127"/>
                      <a:pt x="203" y="127"/>
                      <a:pt x="202" y="127"/>
                    </a:cubicBezTo>
                    <a:cubicBezTo>
                      <a:pt x="202" y="127"/>
                      <a:pt x="200" y="124"/>
                      <a:pt x="200" y="124"/>
                    </a:cubicBezTo>
                    <a:cubicBezTo>
                      <a:pt x="200" y="124"/>
                      <a:pt x="200" y="124"/>
                      <a:pt x="200" y="124"/>
                    </a:cubicBezTo>
                    <a:cubicBezTo>
                      <a:pt x="200" y="124"/>
                      <a:pt x="194" y="125"/>
                      <a:pt x="192" y="125"/>
                    </a:cubicBezTo>
                    <a:cubicBezTo>
                      <a:pt x="189" y="125"/>
                      <a:pt x="188" y="124"/>
                      <a:pt x="185" y="121"/>
                    </a:cubicBezTo>
                    <a:cubicBezTo>
                      <a:pt x="183" y="119"/>
                      <a:pt x="179" y="117"/>
                      <a:pt x="178" y="117"/>
                    </a:cubicBezTo>
                    <a:cubicBezTo>
                      <a:pt x="179" y="116"/>
                      <a:pt x="182" y="115"/>
                      <a:pt x="184" y="117"/>
                    </a:cubicBezTo>
                    <a:cubicBezTo>
                      <a:pt x="187" y="119"/>
                      <a:pt x="189" y="119"/>
                      <a:pt x="191" y="119"/>
                    </a:cubicBezTo>
                    <a:cubicBezTo>
                      <a:pt x="193" y="119"/>
                      <a:pt x="198" y="114"/>
                      <a:pt x="198" y="114"/>
                    </a:cubicBezTo>
                    <a:cubicBezTo>
                      <a:pt x="198" y="114"/>
                      <a:pt x="198" y="114"/>
                      <a:pt x="198" y="113"/>
                    </a:cubicBezTo>
                    <a:cubicBezTo>
                      <a:pt x="198" y="113"/>
                      <a:pt x="198" y="113"/>
                      <a:pt x="198" y="113"/>
                    </a:cubicBezTo>
                    <a:cubicBezTo>
                      <a:pt x="198" y="113"/>
                      <a:pt x="195" y="108"/>
                      <a:pt x="195" y="107"/>
                    </a:cubicBezTo>
                    <a:cubicBezTo>
                      <a:pt x="196" y="108"/>
                      <a:pt x="199" y="108"/>
                      <a:pt x="199" y="108"/>
                    </a:cubicBezTo>
                    <a:cubicBezTo>
                      <a:pt x="200" y="108"/>
                      <a:pt x="200" y="108"/>
                      <a:pt x="200" y="108"/>
                    </a:cubicBezTo>
                    <a:cubicBezTo>
                      <a:pt x="200" y="108"/>
                      <a:pt x="205" y="105"/>
                      <a:pt x="205" y="105"/>
                    </a:cubicBezTo>
                    <a:cubicBezTo>
                      <a:pt x="206" y="105"/>
                      <a:pt x="212" y="105"/>
                      <a:pt x="213" y="102"/>
                    </a:cubicBezTo>
                    <a:cubicBezTo>
                      <a:pt x="214" y="100"/>
                      <a:pt x="222" y="94"/>
                      <a:pt x="226" y="92"/>
                    </a:cubicBezTo>
                    <a:cubicBezTo>
                      <a:pt x="229" y="91"/>
                      <a:pt x="229" y="91"/>
                      <a:pt x="229" y="91"/>
                    </a:cubicBezTo>
                    <a:cubicBezTo>
                      <a:pt x="232" y="90"/>
                      <a:pt x="237" y="88"/>
                      <a:pt x="244" y="82"/>
                    </a:cubicBezTo>
                    <a:cubicBezTo>
                      <a:pt x="250" y="76"/>
                      <a:pt x="258" y="72"/>
                      <a:pt x="265" y="70"/>
                    </a:cubicBezTo>
                    <a:cubicBezTo>
                      <a:pt x="270" y="69"/>
                      <a:pt x="278" y="58"/>
                      <a:pt x="279" y="55"/>
                    </a:cubicBezTo>
                    <a:cubicBezTo>
                      <a:pt x="280" y="53"/>
                      <a:pt x="280" y="53"/>
                      <a:pt x="280" y="53"/>
                    </a:cubicBezTo>
                    <a:cubicBezTo>
                      <a:pt x="281" y="52"/>
                      <a:pt x="281" y="50"/>
                      <a:pt x="281" y="49"/>
                    </a:cubicBezTo>
                    <a:cubicBezTo>
                      <a:pt x="281" y="48"/>
                      <a:pt x="281" y="48"/>
                      <a:pt x="281" y="48"/>
                    </a:cubicBezTo>
                    <a:cubicBezTo>
                      <a:pt x="280" y="47"/>
                      <a:pt x="279" y="44"/>
                      <a:pt x="279" y="41"/>
                    </a:cubicBezTo>
                    <a:cubicBezTo>
                      <a:pt x="279" y="40"/>
                      <a:pt x="279" y="40"/>
                      <a:pt x="279" y="39"/>
                    </a:cubicBezTo>
                    <a:cubicBezTo>
                      <a:pt x="279" y="37"/>
                      <a:pt x="281" y="36"/>
                      <a:pt x="283" y="35"/>
                    </a:cubicBezTo>
                    <a:cubicBezTo>
                      <a:pt x="283" y="35"/>
                      <a:pt x="284" y="35"/>
                      <a:pt x="285" y="34"/>
                    </a:cubicBezTo>
                    <a:cubicBezTo>
                      <a:pt x="286" y="33"/>
                      <a:pt x="286" y="30"/>
                      <a:pt x="286" y="29"/>
                    </a:cubicBezTo>
                    <a:cubicBezTo>
                      <a:pt x="286" y="29"/>
                      <a:pt x="286" y="29"/>
                      <a:pt x="286" y="29"/>
                    </a:cubicBezTo>
                    <a:cubicBezTo>
                      <a:pt x="286" y="29"/>
                      <a:pt x="289" y="24"/>
                      <a:pt x="289" y="24"/>
                    </a:cubicBezTo>
                    <a:cubicBezTo>
                      <a:pt x="289" y="24"/>
                      <a:pt x="289" y="24"/>
                      <a:pt x="289" y="24"/>
                    </a:cubicBezTo>
                    <a:cubicBezTo>
                      <a:pt x="289" y="24"/>
                      <a:pt x="289" y="24"/>
                      <a:pt x="289" y="24"/>
                    </a:cubicBezTo>
                    <a:cubicBezTo>
                      <a:pt x="289" y="24"/>
                      <a:pt x="289" y="24"/>
                      <a:pt x="289" y="24"/>
                    </a:cubicBezTo>
                    <a:cubicBezTo>
                      <a:pt x="283" y="22"/>
                      <a:pt x="283" y="22"/>
                      <a:pt x="283" y="22"/>
                    </a:cubicBezTo>
                    <a:cubicBezTo>
                      <a:pt x="278" y="21"/>
                      <a:pt x="278" y="21"/>
                      <a:pt x="278" y="21"/>
                    </a:cubicBezTo>
                    <a:cubicBezTo>
                      <a:pt x="275" y="19"/>
                      <a:pt x="275" y="19"/>
                      <a:pt x="275" y="19"/>
                    </a:cubicBezTo>
                    <a:cubicBezTo>
                      <a:pt x="275" y="19"/>
                      <a:pt x="275" y="19"/>
                      <a:pt x="275" y="19"/>
                    </a:cubicBezTo>
                    <a:cubicBezTo>
                      <a:pt x="275" y="19"/>
                      <a:pt x="270" y="21"/>
                      <a:pt x="269" y="21"/>
                    </a:cubicBezTo>
                    <a:cubicBezTo>
                      <a:pt x="267" y="19"/>
                      <a:pt x="266" y="17"/>
                      <a:pt x="265" y="16"/>
                    </a:cubicBezTo>
                    <a:cubicBezTo>
                      <a:pt x="265" y="16"/>
                      <a:pt x="265" y="16"/>
                      <a:pt x="265" y="16"/>
                    </a:cubicBezTo>
                    <a:cubicBezTo>
                      <a:pt x="265" y="16"/>
                      <a:pt x="265" y="16"/>
                      <a:pt x="265" y="16"/>
                    </a:cubicBezTo>
                    <a:cubicBezTo>
                      <a:pt x="265" y="16"/>
                      <a:pt x="262" y="16"/>
                      <a:pt x="261" y="17"/>
                    </a:cubicBezTo>
                    <a:cubicBezTo>
                      <a:pt x="261" y="17"/>
                      <a:pt x="261" y="17"/>
                      <a:pt x="261" y="17"/>
                    </a:cubicBezTo>
                    <a:cubicBezTo>
                      <a:pt x="261" y="18"/>
                      <a:pt x="262" y="20"/>
                      <a:pt x="262" y="21"/>
                    </a:cubicBezTo>
                    <a:cubicBezTo>
                      <a:pt x="262" y="22"/>
                      <a:pt x="261" y="24"/>
                      <a:pt x="261" y="25"/>
                    </a:cubicBezTo>
                    <a:cubicBezTo>
                      <a:pt x="260" y="25"/>
                      <a:pt x="254" y="23"/>
                      <a:pt x="254" y="23"/>
                    </a:cubicBezTo>
                    <a:cubicBezTo>
                      <a:pt x="254" y="23"/>
                      <a:pt x="250" y="23"/>
                      <a:pt x="249" y="23"/>
                    </a:cubicBezTo>
                    <a:cubicBezTo>
                      <a:pt x="249" y="22"/>
                      <a:pt x="249" y="21"/>
                      <a:pt x="249" y="21"/>
                    </a:cubicBezTo>
                    <a:cubicBezTo>
                      <a:pt x="249" y="21"/>
                      <a:pt x="249" y="21"/>
                      <a:pt x="249" y="21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1" y="24"/>
                      <a:pt x="231" y="24"/>
                      <a:pt x="231" y="24"/>
                    </a:cubicBezTo>
                    <a:cubicBezTo>
                      <a:pt x="231" y="24"/>
                      <a:pt x="226" y="25"/>
                      <a:pt x="226" y="25"/>
                    </a:cubicBezTo>
                    <a:cubicBezTo>
                      <a:pt x="226" y="25"/>
                      <a:pt x="218" y="22"/>
                      <a:pt x="218" y="22"/>
                    </a:cubicBezTo>
                    <a:cubicBezTo>
                      <a:pt x="218" y="22"/>
                      <a:pt x="216" y="20"/>
                      <a:pt x="215" y="19"/>
                    </a:cubicBezTo>
                    <a:cubicBezTo>
                      <a:pt x="214" y="19"/>
                      <a:pt x="213" y="19"/>
                      <a:pt x="212" y="19"/>
                    </a:cubicBezTo>
                    <a:cubicBezTo>
                      <a:pt x="210" y="20"/>
                      <a:pt x="208" y="20"/>
                      <a:pt x="207" y="19"/>
                    </a:cubicBezTo>
                    <a:cubicBezTo>
                      <a:pt x="206" y="19"/>
                      <a:pt x="206" y="19"/>
                      <a:pt x="206" y="19"/>
                    </a:cubicBezTo>
                    <a:cubicBezTo>
                      <a:pt x="204" y="19"/>
                      <a:pt x="203" y="19"/>
                      <a:pt x="201" y="21"/>
                    </a:cubicBezTo>
                    <a:cubicBezTo>
                      <a:pt x="199" y="23"/>
                      <a:pt x="197" y="23"/>
                      <a:pt x="194" y="22"/>
                    </a:cubicBezTo>
                    <a:cubicBezTo>
                      <a:pt x="193" y="22"/>
                      <a:pt x="193" y="22"/>
                      <a:pt x="193" y="22"/>
                    </a:cubicBezTo>
                    <a:cubicBezTo>
                      <a:pt x="191" y="21"/>
                      <a:pt x="189" y="20"/>
                      <a:pt x="187" y="23"/>
                    </a:cubicBezTo>
                    <a:cubicBezTo>
                      <a:pt x="187" y="23"/>
                      <a:pt x="182" y="28"/>
                      <a:pt x="180" y="30"/>
                    </a:cubicBezTo>
                    <a:cubicBezTo>
                      <a:pt x="180" y="28"/>
                      <a:pt x="184" y="17"/>
                      <a:pt x="184" y="17"/>
                    </a:cubicBezTo>
                    <a:cubicBezTo>
                      <a:pt x="184" y="17"/>
                      <a:pt x="184" y="17"/>
                      <a:pt x="184" y="17"/>
                    </a:cubicBezTo>
                    <a:cubicBezTo>
                      <a:pt x="184" y="17"/>
                      <a:pt x="184" y="16"/>
                      <a:pt x="183" y="16"/>
                    </a:cubicBezTo>
                    <a:cubicBezTo>
                      <a:pt x="175" y="13"/>
                      <a:pt x="175" y="13"/>
                      <a:pt x="175" y="13"/>
                    </a:cubicBezTo>
                    <a:cubicBezTo>
                      <a:pt x="174" y="13"/>
                      <a:pt x="174" y="13"/>
                      <a:pt x="174" y="13"/>
                    </a:cubicBezTo>
                    <a:cubicBezTo>
                      <a:pt x="174" y="13"/>
                      <a:pt x="173" y="16"/>
                      <a:pt x="171" y="20"/>
                    </a:cubicBezTo>
                    <a:cubicBezTo>
                      <a:pt x="170" y="23"/>
                      <a:pt x="162" y="26"/>
                      <a:pt x="160" y="27"/>
                    </a:cubicBezTo>
                    <a:cubicBezTo>
                      <a:pt x="163" y="22"/>
                      <a:pt x="166" y="16"/>
                      <a:pt x="167" y="16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8" y="15"/>
                      <a:pt x="165" y="11"/>
                      <a:pt x="164" y="9"/>
                    </a:cubicBezTo>
                    <a:cubicBezTo>
                      <a:pt x="164" y="9"/>
                      <a:pt x="164" y="9"/>
                      <a:pt x="164" y="9"/>
                    </a:cubicBezTo>
                    <a:cubicBezTo>
                      <a:pt x="162" y="9"/>
                      <a:pt x="159" y="10"/>
                      <a:pt x="158" y="11"/>
                    </a:cubicBezTo>
                    <a:cubicBezTo>
                      <a:pt x="158" y="10"/>
                      <a:pt x="157" y="6"/>
                      <a:pt x="156" y="4"/>
                    </a:cubicBezTo>
                    <a:cubicBezTo>
                      <a:pt x="156" y="4"/>
                      <a:pt x="156" y="4"/>
                      <a:pt x="156" y="4"/>
                    </a:cubicBezTo>
                    <a:cubicBezTo>
                      <a:pt x="144" y="0"/>
                      <a:pt x="144" y="0"/>
                      <a:pt x="144" y="0"/>
                    </a:cubicBezTo>
                    <a:cubicBezTo>
                      <a:pt x="144" y="0"/>
                      <a:pt x="144" y="0"/>
                      <a:pt x="144" y="0"/>
                    </a:cubicBezTo>
                    <a:close/>
                    <a:moveTo>
                      <a:pt x="140" y="12"/>
                    </a:moveTo>
                    <a:cubicBezTo>
                      <a:pt x="140" y="12"/>
                      <a:pt x="140" y="12"/>
                      <a:pt x="140" y="11"/>
                    </a:cubicBezTo>
                    <a:cubicBezTo>
                      <a:pt x="140" y="11"/>
                      <a:pt x="144" y="1"/>
                      <a:pt x="144" y="0"/>
                    </a:cubicBezTo>
                    <a:cubicBezTo>
                      <a:pt x="145" y="1"/>
                      <a:pt x="155" y="4"/>
                      <a:pt x="156" y="4"/>
                    </a:cubicBezTo>
                    <a:cubicBezTo>
                      <a:pt x="157" y="12"/>
                      <a:pt x="158" y="12"/>
                      <a:pt x="158" y="12"/>
                    </a:cubicBezTo>
                    <a:cubicBezTo>
                      <a:pt x="158" y="12"/>
                      <a:pt x="158" y="12"/>
                      <a:pt x="158" y="12"/>
                    </a:cubicBezTo>
                    <a:cubicBezTo>
                      <a:pt x="158" y="11"/>
                      <a:pt x="161" y="10"/>
                      <a:pt x="163" y="10"/>
                    </a:cubicBezTo>
                    <a:cubicBezTo>
                      <a:pt x="165" y="12"/>
                      <a:pt x="167" y="15"/>
                      <a:pt x="167" y="16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6" y="16"/>
                      <a:pt x="161" y="24"/>
                      <a:pt x="159" y="27"/>
                    </a:cubicBezTo>
                    <a:cubicBezTo>
                      <a:pt x="159" y="27"/>
                      <a:pt x="159" y="27"/>
                      <a:pt x="159" y="27"/>
                    </a:cubicBezTo>
                    <a:cubicBezTo>
                      <a:pt x="159" y="27"/>
                      <a:pt x="159" y="27"/>
                      <a:pt x="159" y="27"/>
                    </a:cubicBezTo>
                    <a:cubicBezTo>
                      <a:pt x="159" y="27"/>
                      <a:pt x="159" y="27"/>
                      <a:pt x="159" y="27"/>
                    </a:cubicBezTo>
                    <a:cubicBezTo>
                      <a:pt x="160" y="27"/>
                      <a:pt x="170" y="25"/>
                      <a:pt x="172" y="20"/>
                    </a:cubicBezTo>
                    <a:cubicBezTo>
                      <a:pt x="173" y="16"/>
                      <a:pt x="174" y="14"/>
                      <a:pt x="175" y="14"/>
                    </a:cubicBezTo>
                    <a:cubicBezTo>
                      <a:pt x="175" y="14"/>
                      <a:pt x="182" y="17"/>
                      <a:pt x="183" y="17"/>
                    </a:cubicBezTo>
                    <a:cubicBezTo>
                      <a:pt x="183" y="17"/>
                      <a:pt x="179" y="31"/>
                      <a:pt x="179" y="31"/>
                    </a:cubicBezTo>
                    <a:cubicBezTo>
                      <a:pt x="179" y="31"/>
                      <a:pt x="179" y="31"/>
                      <a:pt x="179" y="31"/>
                    </a:cubicBezTo>
                    <a:cubicBezTo>
                      <a:pt x="179" y="31"/>
                      <a:pt x="179" y="32"/>
                      <a:pt x="179" y="32"/>
                    </a:cubicBezTo>
                    <a:cubicBezTo>
                      <a:pt x="179" y="32"/>
                      <a:pt x="179" y="32"/>
                      <a:pt x="179" y="32"/>
                    </a:cubicBezTo>
                    <a:cubicBezTo>
                      <a:pt x="187" y="23"/>
                      <a:pt x="187" y="23"/>
                      <a:pt x="187" y="23"/>
                    </a:cubicBezTo>
                    <a:cubicBezTo>
                      <a:pt x="189" y="21"/>
                      <a:pt x="191" y="21"/>
                      <a:pt x="193" y="22"/>
                    </a:cubicBezTo>
                    <a:cubicBezTo>
                      <a:pt x="194" y="23"/>
                      <a:pt x="194" y="23"/>
                      <a:pt x="194" y="23"/>
                    </a:cubicBezTo>
                    <a:cubicBezTo>
                      <a:pt x="197" y="23"/>
                      <a:pt x="199" y="24"/>
                      <a:pt x="201" y="21"/>
                    </a:cubicBezTo>
                    <a:cubicBezTo>
                      <a:pt x="203" y="19"/>
                      <a:pt x="204" y="20"/>
                      <a:pt x="206" y="20"/>
                    </a:cubicBezTo>
                    <a:cubicBezTo>
                      <a:pt x="206" y="20"/>
                      <a:pt x="206" y="20"/>
                      <a:pt x="206" y="20"/>
                    </a:cubicBezTo>
                    <a:cubicBezTo>
                      <a:pt x="208" y="20"/>
                      <a:pt x="210" y="20"/>
                      <a:pt x="212" y="20"/>
                    </a:cubicBezTo>
                    <a:cubicBezTo>
                      <a:pt x="213" y="20"/>
                      <a:pt x="214" y="20"/>
                      <a:pt x="215" y="20"/>
                    </a:cubicBezTo>
                    <a:cubicBezTo>
                      <a:pt x="216" y="20"/>
                      <a:pt x="217" y="22"/>
                      <a:pt x="218" y="22"/>
                    </a:cubicBezTo>
                    <a:cubicBezTo>
                      <a:pt x="218" y="22"/>
                      <a:pt x="218" y="22"/>
                      <a:pt x="218" y="22"/>
                    </a:cubicBezTo>
                    <a:cubicBezTo>
                      <a:pt x="226" y="26"/>
                      <a:pt x="226" y="26"/>
                      <a:pt x="226" y="26"/>
                    </a:cubicBezTo>
                    <a:cubicBezTo>
                      <a:pt x="226" y="26"/>
                      <a:pt x="226" y="26"/>
                      <a:pt x="226" y="26"/>
                    </a:cubicBezTo>
                    <a:cubicBezTo>
                      <a:pt x="231" y="25"/>
                      <a:pt x="231" y="25"/>
                      <a:pt x="231" y="25"/>
                    </a:cubicBezTo>
                    <a:cubicBezTo>
                      <a:pt x="231" y="25"/>
                      <a:pt x="240" y="21"/>
                      <a:pt x="240" y="21"/>
                    </a:cubicBezTo>
                    <a:cubicBezTo>
                      <a:pt x="240" y="21"/>
                      <a:pt x="248" y="21"/>
                      <a:pt x="249" y="21"/>
                    </a:cubicBezTo>
                    <a:cubicBezTo>
                      <a:pt x="249" y="22"/>
                      <a:pt x="249" y="23"/>
                      <a:pt x="249" y="23"/>
                    </a:cubicBezTo>
                    <a:cubicBezTo>
                      <a:pt x="249" y="23"/>
                      <a:pt x="249" y="23"/>
                      <a:pt x="249" y="23"/>
                    </a:cubicBezTo>
                    <a:cubicBezTo>
                      <a:pt x="253" y="23"/>
                      <a:pt x="253" y="23"/>
                      <a:pt x="253" y="23"/>
                    </a:cubicBezTo>
                    <a:cubicBezTo>
                      <a:pt x="261" y="26"/>
                      <a:pt x="261" y="26"/>
                      <a:pt x="261" y="26"/>
                    </a:cubicBezTo>
                    <a:cubicBezTo>
                      <a:pt x="261" y="26"/>
                      <a:pt x="261" y="26"/>
                      <a:pt x="261" y="25"/>
                    </a:cubicBezTo>
                    <a:cubicBezTo>
                      <a:pt x="263" y="22"/>
                      <a:pt x="263" y="22"/>
                      <a:pt x="263" y="22"/>
                    </a:cubicBezTo>
                    <a:cubicBezTo>
                      <a:pt x="263" y="22"/>
                      <a:pt x="263" y="21"/>
                      <a:pt x="263" y="21"/>
                    </a:cubicBezTo>
                    <a:cubicBezTo>
                      <a:pt x="262" y="20"/>
                      <a:pt x="262" y="18"/>
                      <a:pt x="262" y="17"/>
                    </a:cubicBezTo>
                    <a:cubicBezTo>
                      <a:pt x="262" y="17"/>
                      <a:pt x="264" y="16"/>
                      <a:pt x="265" y="16"/>
                    </a:cubicBezTo>
                    <a:cubicBezTo>
                      <a:pt x="265" y="17"/>
                      <a:pt x="266" y="18"/>
                      <a:pt x="269" y="21"/>
                    </a:cubicBezTo>
                    <a:cubicBezTo>
                      <a:pt x="269" y="21"/>
                      <a:pt x="269" y="21"/>
                      <a:pt x="269" y="21"/>
                    </a:cubicBezTo>
                    <a:cubicBezTo>
                      <a:pt x="269" y="21"/>
                      <a:pt x="274" y="20"/>
                      <a:pt x="275" y="20"/>
                    </a:cubicBezTo>
                    <a:cubicBezTo>
                      <a:pt x="275" y="20"/>
                      <a:pt x="278" y="22"/>
                      <a:pt x="278" y="22"/>
                    </a:cubicBezTo>
                    <a:cubicBezTo>
                      <a:pt x="283" y="23"/>
                      <a:pt x="283" y="23"/>
                      <a:pt x="283" y="23"/>
                    </a:cubicBezTo>
                    <a:cubicBezTo>
                      <a:pt x="283" y="23"/>
                      <a:pt x="287" y="24"/>
                      <a:pt x="288" y="24"/>
                    </a:cubicBezTo>
                    <a:cubicBezTo>
                      <a:pt x="288" y="25"/>
                      <a:pt x="285" y="28"/>
                      <a:pt x="285" y="28"/>
                    </a:cubicBezTo>
                    <a:cubicBezTo>
                      <a:pt x="285" y="29"/>
                      <a:pt x="285" y="29"/>
                      <a:pt x="285" y="29"/>
                    </a:cubicBezTo>
                    <a:cubicBezTo>
                      <a:pt x="285" y="29"/>
                      <a:pt x="285" y="29"/>
                      <a:pt x="285" y="29"/>
                    </a:cubicBezTo>
                    <a:cubicBezTo>
                      <a:pt x="285" y="29"/>
                      <a:pt x="285" y="29"/>
                      <a:pt x="285" y="29"/>
                    </a:cubicBezTo>
                    <a:cubicBezTo>
                      <a:pt x="285" y="30"/>
                      <a:pt x="285" y="32"/>
                      <a:pt x="284" y="34"/>
                    </a:cubicBezTo>
                    <a:cubicBezTo>
                      <a:pt x="284" y="34"/>
                      <a:pt x="283" y="34"/>
                      <a:pt x="282" y="35"/>
                    </a:cubicBezTo>
                    <a:cubicBezTo>
                      <a:pt x="281" y="36"/>
                      <a:pt x="279" y="37"/>
                      <a:pt x="279" y="39"/>
                    </a:cubicBezTo>
                    <a:cubicBezTo>
                      <a:pt x="279" y="40"/>
                      <a:pt x="279" y="40"/>
                      <a:pt x="279" y="41"/>
                    </a:cubicBezTo>
                    <a:cubicBezTo>
                      <a:pt x="279" y="44"/>
                      <a:pt x="279" y="47"/>
                      <a:pt x="280" y="48"/>
                    </a:cubicBezTo>
                    <a:cubicBezTo>
                      <a:pt x="281" y="48"/>
                      <a:pt x="281" y="49"/>
                      <a:pt x="281" y="49"/>
                    </a:cubicBezTo>
                    <a:cubicBezTo>
                      <a:pt x="281" y="50"/>
                      <a:pt x="280" y="51"/>
                      <a:pt x="279" y="53"/>
                    </a:cubicBezTo>
                    <a:cubicBezTo>
                      <a:pt x="278" y="55"/>
                      <a:pt x="278" y="55"/>
                      <a:pt x="278" y="55"/>
                    </a:cubicBezTo>
                    <a:cubicBezTo>
                      <a:pt x="278" y="57"/>
                      <a:pt x="269" y="68"/>
                      <a:pt x="265" y="69"/>
                    </a:cubicBezTo>
                    <a:cubicBezTo>
                      <a:pt x="257" y="71"/>
                      <a:pt x="250" y="75"/>
                      <a:pt x="243" y="81"/>
                    </a:cubicBezTo>
                    <a:cubicBezTo>
                      <a:pt x="236" y="87"/>
                      <a:pt x="232" y="89"/>
                      <a:pt x="228" y="90"/>
                    </a:cubicBezTo>
                    <a:cubicBezTo>
                      <a:pt x="226" y="92"/>
                      <a:pt x="226" y="92"/>
                      <a:pt x="226" y="92"/>
                    </a:cubicBezTo>
                    <a:cubicBezTo>
                      <a:pt x="222" y="94"/>
                      <a:pt x="214" y="99"/>
                      <a:pt x="212" y="102"/>
                    </a:cubicBezTo>
                    <a:cubicBezTo>
                      <a:pt x="211" y="104"/>
                      <a:pt x="205" y="104"/>
                      <a:pt x="205" y="104"/>
                    </a:cubicBezTo>
                    <a:cubicBezTo>
                      <a:pt x="205" y="104"/>
                      <a:pt x="205" y="104"/>
                      <a:pt x="205" y="104"/>
                    </a:cubicBezTo>
                    <a:cubicBezTo>
                      <a:pt x="205" y="104"/>
                      <a:pt x="200" y="108"/>
                      <a:pt x="199" y="108"/>
                    </a:cubicBezTo>
                    <a:cubicBezTo>
                      <a:pt x="199" y="108"/>
                      <a:pt x="194" y="107"/>
                      <a:pt x="194" y="107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94" y="107"/>
                      <a:pt x="198" y="113"/>
                      <a:pt x="198" y="113"/>
                    </a:cubicBezTo>
                    <a:cubicBezTo>
                      <a:pt x="196" y="115"/>
                      <a:pt x="193" y="118"/>
                      <a:pt x="191" y="118"/>
                    </a:cubicBezTo>
                    <a:cubicBezTo>
                      <a:pt x="189" y="119"/>
                      <a:pt x="187" y="118"/>
                      <a:pt x="184" y="116"/>
                    </a:cubicBezTo>
                    <a:cubicBezTo>
                      <a:pt x="181" y="114"/>
                      <a:pt x="177" y="117"/>
                      <a:pt x="177" y="117"/>
                    </a:cubicBezTo>
                    <a:cubicBezTo>
                      <a:pt x="177" y="117"/>
                      <a:pt x="177" y="117"/>
                      <a:pt x="177" y="117"/>
                    </a:cubicBezTo>
                    <a:cubicBezTo>
                      <a:pt x="177" y="117"/>
                      <a:pt x="177" y="117"/>
                      <a:pt x="177" y="117"/>
                    </a:cubicBezTo>
                    <a:cubicBezTo>
                      <a:pt x="177" y="117"/>
                      <a:pt x="182" y="119"/>
                      <a:pt x="185" y="122"/>
                    </a:cubicBezTo>
                    <a:cubicBezTo>
                      <a:pt x="187" y="125"/>
                      <a:pt x="189" y="126"/>
                      <a:pt x="192" y="126"/>
                    </a:cubicBezTo>
                    <a:cubicBezTo>
                      <a:pt x="194" y="126"/>
                      <a:pt x="199" y="125"/>
                      <a:pt x="200" y="124"/>
                    </a:cubicBezTo>
                    <a:cubicBezTo>
                      <a:pt x="200" y="125"/>
                      <a:pt x="202" y="128"/>
                      <a:pt x="202" y="128"/>
                    </a:cubicBezTo>
                    <a:cubicBezTo>
                      <a:pt x="202" y="128"/>
                      <a:pt x="202" y="128"/>
                      <a:pt x="202" y="128"/>
                    </a:cubicBezTo>
                    <a:cubicBezTo>
                      <a:pt x="202" y="128"/>
                      <a:pt x="206" y="128"/>
                      <a:pt x="208" y="126"/>
                    </a:cubicBezTo>
                    <a:cubicBezTo>
                      <a:pt x="210" y="125"/>
                      <a:pt x="211" y="124"/>
                      <a:pt x="212" y="124"/>
                    </a:cubicBezTo>
                    <a:cubicBezTo>
                      <a:pt x="211" y="125"/>
                      <a:pt x="195" y="142"/>
                      <a:pt x="194" y="142"/>
                    </a:cubicBezTo>
                    <a:cubicBezTo>
                      <a:pt x="194" y="141"/>
                      <a:pt x="193" y="140"/>
                      <a:pt x="193" y="139"/>
                    </a:cubicBezTo>
                    <a:cubicBezTo>
                      <a:pt x="193" y="139"/>
                      <a:pt x="193" y="139"/>
                      <a:pt x="193" y="139"/>
                    </a:cubicBezTo>
                    <a:cubicBezTo>
                      <a:pt x="193" y="139"/>
                      <a:pt x="193" y="139"/>
                      <a:pt x="193" y="139"/>
                    </a:cubicBezTo>
                    <a:cubicBezTo>
                      <a:pt x="193" y="139"/>
                      <a:pt x="193" y="139"/>
                      <a:pt x="192" y="138"/>
                    </a:cubicBezTo>
                    <a:cubicBezTo>
                      <a:pt x="191" y="138"/>
                      <a:pt x="186" y="137"/>
                      <a:pt x="184" y="139"/>
                    </a:cubicBezTo>
                    <a:cubicBezTo>
                      <a:pt x="182" y="140"/>
                      <a:pt x="178" y="145"/>
                      <a:pt x="179" y="147"/>
                    </a:cubicBezTo>
                    <a:cubicBezTo>
                      <a:pt x="179" y="147"/>
                      <a:pt x="179" y="148"/>
                      <a:pt x="180" y="148"/>
                    </a:cubicBezTo>
                    <a:cubicBezTo>
                      <a:pt x="184" y="149"/>
                      <a:pt x="187" y="146"/>
                      <a:pt x="189" y="146"/>
                    </a:cubicBezTo>
                    <a:cubicBezTo>
                      <a:pt x="189" y="145"/>
                      <a:pt x="191" y="145"/>
                      <a:pt x="192" y="145"/>
                    </a:cubicBezTo>
                    <a:cubicBezTo>
                      <a:pt x="192" y="146"/>
                      <a:pt x="188" y="150"/>
                      <a:pt x="188" y="150"/>
                    </a:cubicBezTo>
                    <a:cubicBezTo>
                      <a:pt x="173" y="162"/>
                      <a:pt x="173" y="162"/>
                      <a:pt x="173" y="162"/>
                    </a:cubicBezTo>
                    <a:cubicBezTo>
                      <a:pt x="173" y="162"/>
                      <a:pt x="170" y="165"/>
                      <a:pt x="169" y="166"/>
                    </a:cubicBezTo>
                    <a:cubicBezTo>
                      <a:pt x="167" y="167"/>
                      <a:pt x="161" y="166"/>
                      <a:pt x="161" y="166"/>
                    </a:cubicBezTo>
                    <a:cubicBezTo>
                      <a:pt x="161" y="166"/>
                      <a:pt x="161" y="166"/>
                      <a:pt x="161" y="166"/>
                    </a:cubicBezTo>
                    <a:cubicBezTo>
                      <a:pt x="161" y="166"/>
                      <a:pt x="161" y="166"/>
                      <a:pt x="161" y="166"/>
                    </a:cubicBezTo>
                    <a:cubicBezTo>
                      <a:pt x="161" y="167"/>
                      <a:pt x="166" y="172"/>
                      <a:pt x="168" y="170"/>
                    </a:cubicBezTo>
                    <a:cubicBezTo>
                      <a:pt x="169" y="170"/>
                      <a:pt x="170" y="170"/>
                      <a:pt x="172" y="169"/>
                    </a:cubicBezTo>
                    <a:cubicBezTo>
                      <a:pt x="173" y="169"/>
                      <a:pt x="175" y="168"/>
                      <a:pt x="177" y="167"/>
                    </a:cubicBezTo>
                    <a:cubicBezTo>
                      <a:pt x="179" y="166"/>
                      <a:pt x="179" y="166"/>
                      <a:pt x="179" y="166"/>
                    </a:cubicBezTo>
                    <a:cubicBezTo>
                      <a:pt x="184" y="164"/>
                      <a:pt x="188" y="162"/>
                      <a:pt x="188" y="161"/>
                    </a:cubicBezTo>
                    <a:cubicBezTo>
                      <a:pt x="188" y="160"/>
                      <a:pt x="191" y="159"/>
                      <a:pt x="193" y="159"/>
                    </a:cubicBezTo>
                    <a:cubicBezTo>
                      <a:pt x="194" y="160"/>
                      <a:pt x="200" y="162"/>
                      <a:pt x="206" y="160"/>
                    </a:cubicBezTo>
                    <a:cubicBezTo>
                      <a:pt x="209" y="159"/>
                      <a:pt x="211" y="157"/>
                      <a:pt x="213" y="156"/>
                    </a:cubicBezTo>
                    <a:cubicBezTo>
                      <a:pt x="216" y="155"/>
                      <a:pt x="217" y="153"/>
                      <a:pt x="218" y="154"/>
                    </a:cubicBezTo>
                    <a:cubicBezTo>
                      <a:pt x="218" y="154"/>
                      <a:pt x="219" y="154"/>
                      <a:pt x="219" y="154"/>
                    </a:cubicBezTo>
                    <a:cubicBezTo>
                      <a:pt x="219" y="154"/>
                      <a:pt x="218" y="164"/>
                      <a:pt x="218" y="164"/>
                    </a:cubicBezTo>
                    <a:cubicBezTo>
                      <a:pt x="218" y="169"/>
                      <a:pt x="218" y="169"/>
                      <a:pt x="218" y="169"/>
                    </a:cubicBezTo>
                    <a:cubicBezTo>
                      <a:pt x="219" y="180"/>
                      <a:pt x="219" y="180"/>
                      <a:pt x="219" y="180"/>
                    </a:cubicBezTo>
                    <a:cubicBezTo>
                      <a:pt x="218" y="187"/>
                      <a:pt x="218" y="187"/>
                      <a:pt x="218" y="187"/>
                    </a:cubicBezTo>
                    <a:cubicBezTo>
                      <a:pt x="218" y="187"/>
                      <a:pt x="218" y="187"/>
                      <a:pt x="218" y="187"/>
                    </a:cubicBezTo>
                    <a:cubicBezTo>
                      <a:pt x="218" y="187"/>
                      <a:pt x="218" y="187"/>
                      <a:pt x="218" y="187"/>
                    </a:cubicBezTo>
                    <a:cubicBezTo>
                      <a:pt x="220" y="188"/>
                      <a:pt x="220" y="188"/>
                      <a:pt x="220" y="188"/>
                    </a:cubicBezTo>
                    <a:cubicBezTo>
                      <a:pt x="220" y="188"/>
                      <a:pt x="220" y="188"/>
                      <a:pt x="221" y="188"/>
                    </a:cubicBezTo>
                    <a:cubicBezTo>
                      <a:pt x="221" y="188"/>
                      <a:pt x="225" y="185"/>
                      <a:pt x="225" y="185"/>
                    </a:cubicBezTo>
                    <a:cubicBezTo>
                      <a:pt x="226" y="186"/>
                      <a:pt x="229" y="191"/>
                      <a:pt x="229" y="191"/>
                    </a:cubicBezTo>
                    <a:cubicBezTo>
                      <a:pt x="229" y="191"/>
                      <a:pt x="231" y="195"/>
                      <a:pt x="231" y="196"/>
                    </a:cubicBezTo>
                    <a:cubicBezTo>
                      <a:pt x="231" y="196"/>
                      <a:pt x="227" y="201"/>
                      <a:pt x="227" y="201"/>
                    </a:cubicBezTo>
                    <a:cubicBezTo>
                      <a:pt x="227" y="201"/>
                      <a:pt x="227" y="202"/>
                      <a:pt x="227" y="202"/>
                    </a:cubicBezTo>
                    <a:cubicBezTo>
                      <a:pt x="226" y="208"/>
                      <a:pt x="226" y="208"/>
                      <a:pt x="226" y="208"/>
                    </a:cubicBezTo>
                    <a:cubicBezTo>
                      <a:pt x="226" y="208"/>
                      <a:pt x="228" y="215"/>
                      <a:pt x="228" y="216"/>
                    </a:cubicBezTo>
                    <a:cubicBezTo>
                      <a:pt x="227" y="216"/>
                      <a:pt x="222" y="217"/>
                      <a:pt x="222" y="217"/>
                    </a:cubicBezTo>
                    <a:cubicBezTo>
                      <a:pt x="211" y="221"/>
                      <a:pt x="211" y="221"/>
                      <a:pt x="211" y="221"/>
                    </a:cubicBezTo>
                    <a:cubicBezTo>
                      <a:pt x="204" y="225"/>
                      <a:pt x="204" y="225"/>
                      <a:pt x="204" y="225"/>
                    </a:cubicBezTo>
                    <a:cubicBezTo>
                      <a:pt x="204" y="225"/>
                      <a:pt x="204" y="225"/>
                      <a:pt x="204" y="225"/>
                    </a:cubicBezTo>
                    <a:cubicBezTo>
                      <a:pt x="204" y="225"/>
                      <a:pt x="203" y="229"/>
                      <a:pt x="203" y="230"/>
                    </a:cubicBezTo>
                    <a:cubicBezTo>
                      <a:pt x="202" y="230"/>
                      <a:pt x="196" y="234"/>
                      <a:pt x="196" y="234"/>
                    </a:cubicBezTo>
                    <a:cubicBezTo>
                      <a:pt x="196" y="234"/>
                      <a:pt x="196" y="234"/>
                      <a:pt x="196" y="234"/>
                    </a:cubicBezTo>
                    <a:cubicBezTo>
                      <a:pt x="196" y="234"/>
                      <a:pt x="190" y="251"/>
                      <a:pt x="190" y="251"/>
                    </a:cubicBezTo>
                    <a:cubicBezTo>
                      <a:pt x="189" y="251"/>
                      <a:pt x="167" y="253"/>
                      <a:pt x="167" y="253"/>
                    </a:cubicBezTo>
                    <a:cubicBezTo>
                      <a:pt x="143" y="258"/>
                      <a:pt x="143" y="258"/>
                      <a:pt x="143" y="258"/>
                    </a:cubicBezTo>
                    <a:cubicBezTo>
                      <a:pt x="143" y="258"/>
                      <a:pt x="143" y="258"/>
                      <a:pt x="143" y="258"/>
                    </a:cubicBezTo>
                    <a:cubicBezTo>
                      <a:pt x="143" y="258"/>
                      <a:pt x="139" y="263"/>
                      <a:pt x="138" y="264"/>
                    </a:cubicBezTo>
                    <a:cubicBezTo>
                      <a:pt x="138" y="263"/>
                      <a:pt x="130" y="258"/>
                      <a:pt x="130" y="258"/>
                    </a:cubicBezTo>
                    <a:cubicBezTo>
                      <a:pt x="130" y="258"/>
                      <a:pt x="130" y="258"/>
                      <a:pt x="130" y="258"/>
                    </a:cubicBezTo>
                    <a:cubicBezTo>
                      <a:pt x="130" y="258"/>
                      <a:pt x="130" y="258"/>
                      <a:pt x="130" y="258"/>
                    </a:cubicBezTo>
                    <a:cubicBezTo>
                      <a:pt x="130" y="258"/>
                      <a:pt x="124" y="270"/>
                      <a:pt x="123" y="270"/>
                    </a:cubicBezTo>
                    <a:cubicBezTo>
                      <a:pt x="123" y="270"/>
                      <a:pt x="114" y="273"/>
                      <a:pt x="114" y="273"/>
                    </a:cubicBezTo>
                    <a:cubicBezTo>
                      <a:pt x="113" y="273"/>
                      <a:pt x="113" y="273"/>
                      <a:pt x="113" y="273"/>
                    </a:cubicBezTo>
                    <a:cubicBezTo>
                      <a:pt x="113" y="273"/>
                      <a:pt x="113" y="273"/>
                      <a:pt x="113" y="273"/>
                    </a:cubicBezTo>
                    <a:cubicBezTo>
                      <a:pt x="113" y="273"/>
                      <a:pt x="113" y="274"/>
                      <a:pt x="113" y="274"/>
                    </a:cubicBezTo>
                    <a:cubicBezTo>
                      <a:pt x="113" y="274"/>
                      <a:pt x="117" y="281"/>
                      <a:pt x="118" y="282"/>
                    </a:cubicBezTo>
                    <a:cubicBezTo>
                      <a:pt x="117" y="282"/>
                      <a:pt x="107" y="283"/>
                      <a:pt x="106" y="283"/>
                    </a:cubicBezTo>
                    <a:cubicBezTo>
                      <a:pt x="106" y="283"/>
                      <a:pt x="100" y="280"/>
                      <a:pt x="100" y="280"/>
                    </a:cubicBezTo>
                    <a:cubicBezTo>
                      <a:pt x="100" y="280"/>
                      <a:pt x="100" y="280"/>
                      <a:pt x="100" y="280"/>
                    </a:cubicBezTo>
                    <a:cubicBezTo>
                      <a:pt x="100" y="280"/>
                      <a:pt x="92" y="283"/>
                      <a:pt x="92" y="284"/>
                    </a:cubicBezTo>
                    <a:cubicBezTo>
                      <a:pt x="91" y="283"/>
                      <a:pt x="87" y="278"/>
                      <a:pt x="87" y="278"/>
                    </a:cubicBezTo>
                    <a:cubicBezTo>
                      <a:pt x="85" y="274"/>
                      <a:pt x="85" y="274"/>
                      <a:pt x="85" y="274"/>
                    </a:cubicBezTo>
                    <a:cubicBezTo>
                      <a:pt x="85" y="273"/>
                      <a:pt x="84" y="273"/>
                      <a:pt x="84" y="273"/>
                    </a:cubicBezTo>
                    <a:cubicBezTo>
                      <a:pt x="84" y="273"/>
                      <a:pt x="78" y="275"/>
                      <a:pt x="78" y="275"/>
                    </a:cubicBezTo>
                    <a:cubicBezTo>
                      <a:pt x="78" y="275"/>
                      <a:pt x="74" y="275"/>
                      <a:pt x="74" y="275"/>
                    </a:cubicBezTo>
                    <a:cubicBezTo>
                      <a:pt x="74" y="275"/>
                      <a:pt x="70" y="274"/>
                      <a:pt x="67" y="273"/>
                    </a:cubicBezTo>
                    <a:cubicBezTo>
                      <a:pt x="69" y="271"/>
                      <a:pt x="69" y="270"/>
                      <a:pt x="69" y="270"/>
                    </a:cubicBezTo>
                    <a:cubicBezTo>
                      <a:pt x="69" y="269"/>
                      <a:pt x="72" y="267"/>
                      <a:pt x="74" y="267"/>
                    </a:cubicBezTo>
                    <a:cubicBezTo>
                      <a:pt x="75" y="266"/>
                      <a:pt x="82" y="266"/>
                      <a:pt x="85" y="266"/>
                    </a:cubicBezTo>
                    <a:cubicBezTo>
                      <a:pt x="85" y="266"/>
                      <a:pt x="86" y="265"/>
                      <a:pt x="86" y="265"/>
                    </a:cubicBezTo>
                    <a:cubicBezTo>
                      <a:pt x="86" y="265"/>
                      <a:pt x="86" y="265"/>
                      <a:pt x="86" y="265"/>
                    </a:cubicBezTo>
                    <a:cubicBezTo>
                      <a:pt x="86" y="265"/>
                      <a:pt x="85" y="265"/>
                      <a:pt x="85" y="265"/>
                    </a:cubicBezTo>
                    <a:cubicBezTo>
                      <a:pt x="85" y="265"/>
                      <a:pt x="77" y="263"/>
                      <a:pt x="77" y="263"/>
                    </a:cubicBezTo>
                    <a:cubicBezTo>
                      <a:pt x="77" y="262"/>
                      <a:pt x="77" y="261"/>
                      <a:pt x="77" y="260"/>
                    </a:cubicBezTo>
                    <a:cubicBezTo>
                      <a:pt x="77" y="259"/>
                      <a:pt x="77" y="259"/>
                      <a:pt x="77" y="259"/>
                    </a:cubicBezTo>
                    <a:cubicBezTo>
                      <a:pt x="77" y="258"/>
                      <a:pt x="81" y="254"/>
                      <a:pt x="84" y="252"/>
                    </a:cubicBezTo>
                    <a:cubicBezTo>
                      <a:pt x="84" y="252"/>
                      <a:pt x="84" y="252"/>
                      <a:pt x="84" y="252"/>
                    </a:cubicBezTo>
                    <a:cubicBezTo>
                      <a:pt x="84" y="252"/>
                      <a:pt x="84" y="252"/>
                      <a:pt x="84" y="252"/>
                    </a:cubicBezTo>
                    <a:cubicBezTo>
                      <a:pt x="84" y="252"/>
                      <a:pt x="84" y="252"/>
                      <a:pt x="83" y="252"/>
                    </a:cubicBezTo>
                    <a:cubicBezTo>
                      <a:pt x="82" y="252"/>
                      <a:pt x="78" y="252"/>
                      <a:pt x="77" y="253"/>
                    </a:cubicBezTo>
                    <a:cubicBezTo>
                      <a:pt x="76" y="254"/>
                      <a:pt x="76" y="254"/>
                      <a:pt x="76" y="254"/>
                    </a:cubicBezTo>
                    <a:cubicBezTo>
                      <a:pt x="75" y="255"/>
                      <a:pt x="73" y="258"/>
                      <a:pt x="72" y="259"/>
                    </a:cubicBezTo>
                    <a:cubicBezTo>
                      <a:pt x="64" y="264"/>
                      <a:pt x="64" y="264"/>
                      <a:pt x="64" y="264"/>
                    </a:cubicBezTo>
                    <a:cubicBezTo>
                      <a:pt x="61" y="266"/>
                      <a:pt x="61" y="266"/>
                      <a:pt x="61" y="266"/>
                    </a:cubicBezTo>
                    <a:cubicBezTo>
                      <a:pt x="60" y="267"/>
                      <a:pt x="58" y="269"/>
                      <a:pt x="57" y="269"/>
                    </a:cubicBezTo>
                    <a:cubicBezTo>
                      <a:pt x="55" y="270"/>
                      <a:pt x="52" y="272"/>
                      <a:pt x="49" y="275"/>
                    </a:cubicBezTo>
                    <a:cubicBezTo>
                      <a:pt x="48" y="276"/>
                      <a:pt x="48" y="276"/>
                      <a:pt x="48" y="276"/>
                    </a:cubicBezTo>
                    <a:cubicBezTo>
                      <a:pt x="46" y="277"/>
                      <a:pt x="46" y="277"/>
                      <a:pt x="46" y="277"/>
                    </a:cubicBezTo>
                    <a:cubicBezTo>
                      <a:pt x="43" y="280"/>
                      <a:pt x="41" y="282"/>
                      <a:pt x="38" y="282"/>
                    </a:cubicBezTo>
                    <a:cubicBezTo>
                      <a:pt x="37" y="282"/>
                      <a:pt x="36" y="281"/>
                      <a:pt x="34" y="280"/>
                    </a:cubicBezTo>
                    <a:cubicBezTo>
                      <a:pt x="33" y="278"/>
                      <a:pt x="32" y="277"/>
                      <a:pt x="32" y="276"/>
                    </a:cubicBezTo>
                    <a:cubicBezTo>
                      <a:pt x="32" y="276"/>
                      <a:pt x="32" y="275"/>
                      <a:pt x="32" y="275"/>
                    </a:cubicBezTo>
                    <a:cubicBezTo>
                      <a:pt x="31" y="275"/>
                      <a:pt x="30" y="275"/>
                      <a:pt x="28" y="275"/>
                    </a:cubicBezTo>
                    <a:cubicBezTo>
                      <a:pt x="26" y="275"/>
                      <a:pt x="26" y="275"/>
                      <a:pt x="26" y="275"/>
                    </a:cubicBezTo>
                    <a:cubicBezTo>
                      <a:pt x="24" y="275"/>
                      <a:pt x="18" y="269"/>
                      <a:pt x="17" y="266"/>
                    </a:cubicBezTo>
                    <a:cubicBezTo>
                      <a:pt x="16" y="265"/>
                      <a:pt x="16" y="261"/>
                      <a:pt x="17" y="260"/>
                    </a:cubicBezTo>
                    <a:cubicBezTo>
                      <a:pt x="18" y="259"/>
                      <a:pt x="18" y="259"/>
                      <a:pt x="19" y="259"/>
                    </a:cubicBezTo>
                    <a:cubicBezTo>
                      <a:pt x="21" y="260"/>
                      <a:pt x="21" y="260"/>
                      <a:pt x="21" y="260"/>
                    </a:cubicBezTo>
                    <a:cubicBezTo>
                      <a:pt x="22" y="260"/>
                      <a:pt x="24" y="261"/>
                      <a:pt x="26" y="260"/>
                    </a:cubicBezTo>
                    <a:cubicBezTo>
                      <a:pt x="28" y="259"/>
                      <a:pt x="28" y="259"/>
                      <a:pt x="28" y="259"/>
                    </a:cubicBezTo>
                    <a:cubicBezTo>
                      <a:pt x="31" y="257"/>
                      <a:pt x="33" y="255"/>
                      <a:pt x="34" y="255"/>
                    </a:cubicBezTo>
                    <a:cubicBezTo>
                      <a:pt x="36" y="255"/>
                      <a:pt x="38" y="255"/>
                      <a:pt x="38" y="255"/>
                    </a:cubicBezTo>
                    <a:cubicBezTo>
                      <a:pt x="39" y="255"/>
                      <a:pt x="39" y="255"/>
                      <a:pt x="39" y="255"/>
                    </a:cubicBezTo>
                    <a:cubicBezTo>
                      <a:pt x="39" y="255"/>
                      <a:pt x="39" y="255"/>
                      <a:pt x="39" y="254"/>
                    </a:cubicBezTo>
                    <a:cubicBezTo>
                      <a:pt x="39" y="254"/>
                      <a:pt x="36" y="251"/>
                      <a:pt x="31" y="253"/>
                    </a:cubicBezTo>
                    <a:cubicBezTo>
                      <a:pt x="26" y="255"/>
                      <a:pt x="22" y="256"/>
                      <a:pt x="19" y="255"/>
                    </a:cubicBezTo>
                    <a:cubicBezTo>
                      <a:pt x="17" y="254"/>
                      <a:pt x="16" y="253"/>
                      <a:pt x="15" y="252"/>
                    </a:cubicBezTo>
                    <a:cubicBezTo>
                      <a:pt x="13" y="251"/>
                      <a:pt x="12" y="251"/>
                      <a:pt x="10" y="250"/>
                    </a:cubicBezTo>
                    <a:cubicBezTo>
                      <a:pt x="9" y="250"/>
                      <a:pt x="8" y="250"/>
                      <a:pt x="7" y="250"/>
                    </a:cubicBezTo>
                    <a:cubicBezTo>
                      <a:pt x="5" y="251"/>
                      <a:pt x="4" y="251"/>
                      <a:pt x="2" y="250"/>
                    </a:cubicBezTo>
                    <a:cubicBezTo>
                      <a:pt x="1" y="249"/>
                      <a:pt x="1" y="247"/>
                      <a:pt x="2" y="245"/>
                    </a:cubicBezTo>
                    <a:cubicBezTo>
                      <a:pt x="2" y="244"/>
                      <a:pt x="4" y="242"/>
                      <a:pt x="7" y="243"/>
                    </a:cubicBezTo>
                    <a:cubicBezTo>
                      <a:pt x="11" y="243"/>
                      <a:pt x="14" y="243"/>
                      <a:pt x="17" y="243"/>
                    </a:cubicBezTo>
                    <a:cubicBezTo>
                      <a:pt x="21" y="242"/>
                      <a:pt x="21" y="242"/>
                      <a:pt x="21" y="242"/>
                    </a:cubicBezTo>
                    <a:cubicBezTo>
                      <a:pt x="23" y="242"/>
                      <a:pt x="24" y="243"/>
                      <a:pt x="25" y="244"/>
                    </a:cubicBezTo>
                    <a:cubicBezTo>
                      <a:pt x="25" y="246"/>
                      <a:pt x="26" y="247"/>
                      <a:pt x="28" y="246"/>
                    </a:cubicBezTo>
                    <a:cubicBezTo>
                      <a:pt x="32" y="245"/>
                      <a:pt x="33" y="244"/>
                      <a:pt x="34" y="243"/>
                    </a:cubicBezTo>
                    <a:cubicBezTo>
                      <a:pt x="35" y="243"/>
                      <a:pt x="35" y="243"/>
                      <a:pt x="35" y="243"/>
                    </a:cubicBezTo>
                    <a:cubicBezTo>
                      <a:pt x="36" y="243"/>
                      <a:pt x="36" y="242"/>
                      <a:pt x="36" y="242"/>
                    </a:cubicBezTo>
                    <a:cubicBezTo>
                      <a:pt x="36" y="242"/>
                      <a:pt x="35" y="241"/>
                      <a:pt x="34" y="241"/>
                    </a:cubicBezTo>
                    <a:cubicBezTo>
                      <a:pt x="33" y="240"/>
                      <a:pt x="31" y="239"/>
                      <a:pt x="32" y="238"/>
                    </a:cubicBezTo>
                    <a:cubicBezTo>
                      <a:pt x="32" y="237"/>
                      <a:pt x="33" y="237"/>
                      <a:pt x="34" y="237"/>
                    </a:cubicBezTo>
                    <a:cubicBezTo>
                      <a:pt x="36" y="236"/>
                      <a:pt x="39" y="236"/>
                      <a:pt x="40" y="234"/>
                    </a:cubicBezTo>
                    <a:cubicBezTo>
                      <a:pt x="41" y="232"/>
                      <a:pt x="41" y="230"/>
                      <a:pt x="40" y="229"/>
                    </a:cubicBezTo>
                    <a:cubicBezTo>
                      <a:pt x="39" y="228"/>
                      <a:pt x="38" y="227"/>
                      <a:pt x="36" y="227"/>
                    </a:cubicBezTo>
                    <a:cubicBezTo>
                      <a:pt x="35" y="227"/>
                      <a:pt x="34" y="227"/>
                      <a:pt x="34" y="227"/>
                    </a:cubicBezTo>
                    <a:cubicBezTo>
                      <a:pt x="33" y="226"/>
                      <a:pt x="34" y="224"/>
                      <a:pt x="36" y="220"/>
                    </a:cubicBezTo>
                    <a:cubicBezTo>
                      <a:pt x="37" y="219"/>
                      <a:pt x="38" y="217"/>
                      <a:pt x="39" y="216"/>
                    </a:cubicBezTo>
                    <a:cubicBezTo>
                      <a:pt x="39" y="214"/>
                      <a:pt x="40" y="213"/>
                      <a:pt x="40" y="213"/>
                    </a:cubicBezTo>
                    <a:cubicBezTo>
                      <a:pt x="41" y="212"/>
                      <a:pt x="42" y="213"/>
                      <a:pt x="42" y="213"/>
                    </a:cubicBezTo>
                    <a:cubicBezTo>
                      <a:pt x="44" y="214"/>
                      <a:pt x="45" y="215"/>
                      <a:pt x="46" y="216"/>
                    </a:cubicBezTo>
                    <a:cubicBezTo>
                      <a:pt x="47" y="218"/>
                      <a:pt x="49" y="219"/>
                      <a:pt x="51" y="218"/>
                    </a:cubicBezTo>
                    <a:cubicBezTo>
                      <a:pt x="52" y="217"/>
                      <a:pt x="53" y="216"/>
                      <a:pt x="52" y="214"/>
                    </a:cubicBezTo>
                    <a:cubicBezTo>
                      <a:pt x="52" y="213"/>
                      <a:pt x="51" y="211"/>
                      <a:pt x="50" y="210"/>
                    </a:cubicBezTo>
                    <a:cubicBezTo>
                      <a:pt x="49" y="210"/>
                      <a:pt x="48" y="209"/>
                      <a:pt x="47" y="209"/>
                    </a:cubicBezTo>
                    <a:cubicBezTo>
                      <a:pt x="45" y="209"/>
                      <a:pt x="44" y="208"/>
                      <a:pt x="44" y="208"/>
                    </a:cubicBezTo>
                    <a:cubicBezTo>
                      <a:pt x="44" y="207"/>
                      <a:pt x="44" y="206"/>
                      <a:pt x="44" y="205"/>
                    </a:cubicBezTo>
                    <a:cubicBezTo>
                      <a:pt x="45" y="204"/>
                      <a:pt x="45" y="204"/>
                      <a:pt x="45" y="204"/>
                    </a:cubicBezTo>
                    <a:cubicBezTo>
                      <a:pt x="47" y="200"/>
                      <a:pt x="48" y="198"/>
                      <a:pt x="52" y="199"/>
                    </a:cubicBezTo>
                    <a:cubicBezTo>
                      <a:pt x="53" y="199"/>
                      <a:pt x="55" y="200"/>
                      <a:pt x="56" y="200"/>
                    </a:cubicBezTo>
                    <a:cubicBezTo>
                      <a:pt x="58" y="201"/>
                      <a:pt x="60" y="202"/>
                      <a:pt x="61" y="201"/>
                    </a:cubicBezTo>
                    <a:cubicBezTo>
                      <a:pt x="61" y="201"/>
                      <a:pt x="61" y="201"/>
                      <a:pt x="61" y="200"/>
                    </a:cubicBezTo>
                    <a:cubicBezTo>
                      <a:pt x="61" y="199"/>
                      <a:pt x="60" y="198"/>
                      <a:pt x="59" y="197"/>
                    </a:cubicBezTo>
                    <a:cubicBezTo>
                      <a:pt x="58" y="197"/>
                      <a:pt x="57" y="196"/>
                      <a:pt x="57" y="195"/>
                    </a:cubicBezTo>
                    <a:cubicBezTo>
                      <a:pt x="55" y="193"/>
                      <a:pt x="56" y="192"/>
                      <a:pt x="57" y="191"/>
                    </a:cubicBezTo>
                    <a:cubicBezTo>
                      <a:pt x="58" y="189"/>
                      <a:pt x="58" y="189"/>
                      <a:pt x="58" y="189"/>
                    </a:cubicBezTo>
                    <a:cubicBezTo>
                      <a:pt x="60" y="186"/>
                      <a:pt x="60" y="186"/>
                      <a:pt x="60" y="186"/>
                    </a:cubicBezTo>
                    <a:cubicBezTo>
                      <a:pt x="62" y="183"/>
                      <a:pt x="63" y="181"/>
                      <a:pt x="64" y="181"/>
                    </a:cubicBezTo>
                    <a:cubicBezTo>
                      <a:pt x="65" y="181"/>
                      <a:pt x="65" y="181"/>
                      <a:pt x="66" y="181"/>
                    </a:cubicBezTo>
                    <a:cubicBezTo>
                      <a:pt x="69" y="183"/>
                      <a:pt x="71" y="184"/>
                      <a:pt x="72" y="184"/>
                    </a:cubicBezTo>
                    <a:cubicBezTo>
                      <a:pt x="72" y="183"/>
                      <a:pt x="72" y="183"/>
                      <a:pt x="72" y="182"/>
                    </a:cubicBezTo>
                    <a:cubicBezTo>
                      <a:pt x="72" y="180"/>
                      <a:pt x="72" y="177"/>
                      <a:pt x="71" y="176"/>
                    </a:cubicBezTo>
                    <a:cubicBezTo>
                      <a:pt x="70" y="176"/>
                      <a:pt x="69" y="176"/>
                      <a:pt x="68" y="176"/>
                    </a:cubicBezTo>
                    <a:cubicBezTo>
                      <a:pt x="65" y="177"/>
                      <a:pt x="61" y="176"/>
                      <a:pt x="59" y="175"/>
                    </a:cubicBezTo>
                    <a:cubicBezTo>
                      <a:pt x="58" y="175"/>
                      <a:pt x="58" y="175"/>
                      <a:pt x="58" y="174"/>
                    </a:cubicBezTo>
                    <a:cubicBezTo>
                      <a:pt x="58" y="173"/>
                      <a:pt x="58" y="171"/>
                      <a:pt x="59" y="170"/>
                    </a:cubicBezTo>
                    <a:cubicBezTo>
                      <a:pt x="60" y="169"/>
                      <a:pt x="60" y="169"/>
                      <a:pt x="61" y="169"/>
                    </a:cubicBezTo>
                    <a:cubicBezTo>
                      <a:pt x="61" y="170"/>
                      <a:pt x="63" y="170"/>
                      <a:pt x="65" y="169"/>
                    </a:cubicBezTo>
                    <a:cubicBezTo>
                      <a:pt x="67" y="168"/>
                      <a:pt x="68" y="168"/>
                      <a:pt x="68" y="167"/>
                    </a:cubicBezTo>
                    <a:cubicBezTo>
                      <a:pt x="68" y="167"/>
                      <a:pt x="68" y="166"/>
                      <a:pt x="67" y="165"/>
                    </a:cubicBezTo>
                    <a:cubicBezTo>
                      <a:pt x="67" y="164"/>
                      <a:pt x="66" y="163"/>
                      <a:pt x="66" y="162"/>
                    </a:cubicBezTo>
                    <a:cubicBezTo>
                      <a:pt x="66" y="162"/>
                      <a:pt x="66" y="161"/>
                      <a:pt x="65" y="161"/>
                    </a:cubicBezTo>
                    <a:cubicBezTo>
                      <a:pt x="65" y="161"/>
                      <a:pt x="64" y="161"/>
                      <a:pt x="62" y="163"/>
                    </a:cubicBezTo>
                    <a:cubicBezTo>
                      <a:pt x="61" y="164"/>
                      <a:pt x="60" y="165"/>
                      <a:pt x="58" y="165"/>
                    </a:cubicBezTo>
                    <a:cubicBezTo>
                      <a:pt x="56" y="167"/>
                      <a:pt x="54" y="167"/>
                      <a:pt x="52" y="166"/>
                    </a:cubicBezTo>
                    <a:cubicBezTo>
                      <a:pt x="51" y="166"/>
                      <a:pt x="51" y="165"/>
                      <a:pt x="51" y="163"/>
                    </a:cubicBezTo>
                    <a:cubicBezTo>
                      <a:pt x="50" y="161"/>
                      <a:pt x="51" y="159"/>
                      <a:pt x="51" y="158"/>
                    </a:cubicBezTo>
                    <a:cubicBezTo>
                      <a:pt x="51" y="155"/>
                      <a:pt x="51" y="153"/>
                      <a:pt x="50" y="151"/>
                    </a:cubicBezTo>
                    <a:cubicBezTo>
                      <a:pt x="49" y="149"/>
                      <a:pt x="50" y="139"/>
                      <a:pt x="52" y="137"/>
                    </a:cubicBezTo>
                    <a:cubicBezTo>
                      <a:pt x="53" y="136"/>
                      <a:pt x="54" y="134"/>
                      <a:pt x="56" y="134"/>
                    </a:cubicBezTo>
                    <a:cubicBezTo>
                      <a:pt x="58" y="135"/>
                      <a:pt x="59" y="136"/>
                      <a:pt x="61" y="139"/>
                    </a:cubicBezTo>
                    <a:cubicBezTo>
                      <a:pt x="63" y="143"/>
                      <a:pt x="66" y="144"/>
                      <a:pt x="67" y="144"/>
                    </a:cubicBezTo>
                    <a:cubicBezTo>
                      <a:pt x="68" y="144"/>
                      <a:pt x="69" y="144"/>
                      <a:pt x="69" y="143"/>
                    </a:cubicBezTo>
                    <a:cubicBezTo>
                      <a:pt x="70" y="141"/>
                      <a:pt x="68" y="139"/>
                      <a:pt x="66" y="138"/>
                    </a:cubicBezTo>
                    <a:cubicBezTo>
                      <a:pt x="64" y="135"/>
                      <a:pt x="64" y="135"/>
                      <a:pt x="64" y="135"/>
                    </a:cubicBezTo>
                    <a:cubicBezTo>
                      <a:pt x="63" y="134"/>
                      <a:pt x="63" y="133"/>
                      <a:pt x="63" y="132"/>
                    </a:cubicBezTo>
                    <a:cubicBezTo>
                      <a:pt x="63" y="131"/>
                      <a:pt x="63" y="130"/>
                      <a:pt x="62" y="128"/>
                    </a:cubicBezTo>
                    <a:cubicBezTo>
                      <a:pt x="60" y="124"/>
                      <a:pt x="60" y="122"/>
                      <a:pt x="62" y="120"/>
                    </a:cubicBezTo>
                    <a:cubicBezTo>
                      <a:pt x="62" y="119"/>
                      <a:pt x="63" y="119"/>
                      <a:pt x="64" y="119"/>
                    </a:cubicBezTo>
                    <a:cubicBezTo>
                      <a:pt x="66" y="120"/>
                      <a:pt x="67" y="120"/>
                      <a:pt x="68" y="119"/>
                    </a:cubicBezTo>
                    <a:cubicBezTo>
                      <a:pt x="70" y="117"/>
                      <a:pt x="67" y="114"/>
                      <a:pt x="65" y="112"/>
                    </a:cubicBezTo>
                    <a:cubicBezTo>
                      <a:pt x="64" y="111"/>
                      <a:pt x="64" y="111"/>
                      <a:pt x="64" y="111"/>
                    </a:cubicBezTo>
                    <a:cubicBezTo>
                      <a:pt x="63" y="108"/>
                      <a:pt x="63" y="101"/>
                      <a:pt x="64" y="98"/>
                    </a:cubicBezTo>
                    <a:cubicBezTo>
                      <a:pt x="64" y="96"/>
                      <a:pt x="68" y="93"/>
                      <a:pt x="70" y="93"/>
                    </a:cubicBezTo>
                    <a:cubicBezTo>
                      <a:pt x="71" y="93"/>
                      <a:pt x="72" y="94"/>
                      <a:pt x="72" y="95"/>
                    </a:cubicBezTo>
                    <a:cubicBezTo>
                      <a:pt x="72" y="99"/>
                      <a:pt x="72" y="99"/>
                      <a:pt x="72" y="99"/>
                    </a:cubicBezTo>
                    <a:cubicBezTo>
                      <a:pt x="72" y="102"/>
                      <a:pt x="72" y="105"/>
                      <a:pt x="73" y="107"/>
                    </a:cubicBezTo>
                    <a:cubicBezTo>
                      <a:pt x="74" y="108"/>
                      <a:pt x="75" y="108"/>
                      <a:pt x="76" y="108"/>
                    </a:cubicBezTo>
                    <a:cubicBezTo>
                      <a:pt x="78" y="107"/>
                      <a:pt x="79" y="105"/>
                      <a:pt x="78" y="102"/>
                    </a:cubicBezTo>
                    <a:cubicBezTo>
                      <a:pt x="77" y="97"/>
                      <a:pt x="77" y="92"/>
                      <a:pt x="79" y="91"/>
                    </a:cubicBezTo>
                    <a:cubicBezTo>
                      <a:pt x="80" y="90"/>
                      <a:pt x="82" y="89"/>
                      <a:pt x="83" y="89"/>
                    </a:cubicBezTo>
                    <a:cubicBezTo>
                      <a:pt x="84" y="90"/>
                      <a:pt x="84" y="91"/>
                      <a:pt x="84" y="92"/>
                    </a:cubicBezTo>
                    <a:cubicBezTo>
                      <a:pt x="84" y="93"/>
                      <a:pt x="84" y="93"/>
                      <a:pt x="84" y="93"/>
                    </a:cubicBezTo>
                    <a:cubicBezTo>
                      <a:pt x="84" y="97"/>
                      <a:pt x="84" y="100"/>
                      <a:pt x="86" y="101"/>
                    </a:cubicBezTo>
                    <a:cubicBezTo>
                      <a:pt x="87" y="101"/>
                      <a:pt x="88" y="101"/>
                      <a:pt x="89" y="100"/>
                    </a:cubicBezTo>
                    <a:cubicBezTo>
                      <a:pt x="92" y="99"/>
                      <a:pt x="92" y="98"/>
                      <a:pt x="93" y="97"/>
                    </a:cubicBezTo>
                    <a:cubicBezTo>
                      <a:pt x="94" y="96"/>
                      <a:pt x="94" y="96"/>
                      <a:pt x="95" y="96"/>
                    </a:cubicBezTo>
                    <a:cubicBezTo>
                      <a:pt x="96" y="96"/>
                      <a:pt x="96" y="96"/>
                      <a:pt x="97" y="97"/>
                    </a:cubicBezTo>
                    <a:cubicBezTo>
                      <a:pt x="98" y="98"/>
                      <a:pt x="99" y="99"/>
                      <a:pt x="100" y="101"/>
                    </a:cubicBezTo>
                    <a:cubicBezTo>
                      <a:pt x="103" y="104"/>
                      <a:pt x="105" y="105"/>
                      <a:pt x="106" y="105"/>
                    </a:cubicBezTo>
                    <a:cubicBezTo>
                      <a:pt x="106" y="105"/>
                      <a:pt x="106" y="105"/>
                      <a:pt x="106" y="104"/>
                    </a:cubicBezTo>
                    <a:cubicBezTo>
                      <a:pt x="106" y="104"/>
                      <a:pt x="106" y="104"/>
                      <a:pt x="106" y="104"/>
                    </a:cubicBezTo>
                    <a:cubicBezTo>
                      <a:pt x="106" y="104"/>
                      <a:pt x="106" y="104"/>
                      <a:pt x="106" y="104"/>
                    </a:cubicBezTo>
                    <a:cubicBezTo>
                      <a:pt x="105" y="102"/>
                      <a:pt x="103" y="99"/>
                      <a:pt x="103" y="98"/>
                    </a:cubicBezTo>
                    <a:cubicBezTo>
                      <a:pt x="103" y="98"/>
                      <a:pt x="106" y="97"/>
                      <a:pt x="108" y="97"/>
                    </a:cubicBezTo>
                    <a:cubicBezTo>
                      <a:pt x="108" y="97"/>
                      <a:pt x="111" y="99"/>
                      <a:pt x="111" y="99"/>
                    </a:cubicBezTo>
                    <a:cubicBezTo>
                      <a:pt x="111" y="99"/>
                      <a:pt x="111" y="99"/>
                      <a:pt x="112" y="99"/>
                    </a:cubicBezTo>
                    <a:cubicBezTo>
                      <a:pt x="112" y="99"/>
                      <a:pt x="112" y="99"/>
                      <a:pt x="112" y="99"/>
                    </a:cubicBezTo>
                    <a:cubicBezTo>
                      <a:pt x="111" y="94"/>
                      <a:pt x="111" y="94"/>
                      <a:pt x="111" y="94"/>
                    </a:cubicBezTo>
                    <a:cubicBezTo>
                      <a:pt x="111" y="94"/>
                      <a:pt x="110" y="89"/>
                      <a:pt x="108" y="87"/>
                    </a:cubicBezTo>
                    <a:cubicBezTo>
                      <a:pt x="108" y="86"/>
                      <a:pt x="108" y="86"/>
                      <a:pt x="108" y="86"/>
                    </a:cubicBezTo>
                    <a:cubicBezTo>
                      <a:pt x="99" y="73"/>
                      <a:pt x="97" y="70"/>
                      <a:pt x="97" y="69"/>
                    </a:cubicBezTo>
                    <a:cubicBezTo>
                      <a:pt x="97" y="69"/>
                      <a:pt x="97" y="69"/>
                      <a:pt x="97" y="69"/>
                    </a:cubicBezTo>
                    <a:cubicBezTo>
                      <a:pt x="98" y="68"/>
                      <a:pt x="99" y="67"/>
                      <a:pt x="100" y="67"/>
                    </a:cubicBezTo>
                    <a:cubicBezTo>
                      <a:pt x="100" y="67"/>
                      <a:pt x="101" y="68"/>
                      <a:pt x="102" y="69"/>
                    </a:cubicBezTo>
                    <a:cubicBezTo>
                      <a:pt x="103" y="71"/>
                      <a:pt x="105" y="73"/>
                      <a:pt x="106" y="73"/>
                    </a:cubicBezTo>
                    <a:cubicBezTo>
                      <a:pt x="108" y="74"/>
                      <a:pt x="109" y="72"/>
                      <a:pt x="109" y="70"/>
                    </a:cubicBezTo>
                    <a:cubicBezTo>
                      <a:pt x="110" y="68"/>
                      <a:pt x="110" y="68"/>
                      <a:pt x="110" y="68"/>
                    </a:cubicBezTo>
                    <a:cubicBezTo>
                      <a:pt x="111" y="65"/>
                      <a:pt x="112" y="63"/>
                      <a:pt x="112" y="62"/>
                    </a:cubicBezTo>
                    <a:cubicBezTo>
                      <a:pt x="112" y="62"/>
                      <a:pt x="112" y="62"/>
                      <a:pt x="112" y="62"/>
                    </a:cubicBezTo>
                    <a:cubicBezTo>
                      <a:pt x="112" y="61"/>
                      <a:pt x="110" y="57"/>
                      <a:pt x="109" y="54"/>
                    </a:cubicBezTo>
                    <a:cubicBezTo>
                      <a:pt x="108" y="52"/>
                      <a:pt x="107" y="50"/>
                      <a:pt x="107" y="48"/>
                    </a:cubicBezTo>
                    <a:cubicBezTo>
                      <a:pt x="108" y="49"/>
                      <a:pt x="109" y="50"/>
                      <a:pt x="112" y="50"/>
                    </a:cubicBezTo>
                    <a:cubicBezTo>
                      <a:pt x="113" y="50"/>
                      <a:pt x="113" y="50"/>
                      <a:pt x="113" y="50"/>
                    </a:cubicBezTo>
                    <a:cubicBezTo>
                      <a:pt x="117" y="49"/>
                      <a:pt x="120" y="48"/>
                      <a:pt x="122" y="49"/>
                    </a:cubicBezTo>
                    <a:cubicBezTo>
                      <a:pt x="125" y="50"/>
                      <a:pt x="128" y="50"/>
                      <a:pt x="129" y="49"/>
                    </a:cubicBezTo>
                    <a:cubicBezTo>
                      <a:pt x="129" y="49"/>
                      <a:pt x="129" y="49"/>
                      <a:pt x="129" y="49"/>
                    </a:cubicBezTo>
                    <a:cubicBezTo>
                      <a:pt x="129" y="49"/>
                      <a:pt x="129" y="49"/>
                      <a:pt x="129" y="49"/>
                    </a:cubicBezTo>
                    <a:cubicBezTo>
                      <a:pt x="129" y="49"/>
                      <a:pt x="129" y="48"/>
                      <a:pt x="128" y="47"/>
                    </a:cubicBezTo>
                    <a:cubicBezTo>
                      <a:pt x="127" y="46"/>
                      <a:pt x="126" y="44"/>
                      <a:pt x="126" y="44"/>
                    </a:cubicBezTo>
                    <a:cubicBezTo>
                      <a:pt x="126" y="44"/>
                      <a:pt x="126" y="44"/>
                      <a:pt x="126" y="44"/>
                    </a:cubicBezTo>
                    <a:cubicBezTo>
                      <a:pt x="126" y="42"/>
                      <a:pt x="126" y="42"/>
                      <a:pt x="126" y="42"/>
                    </a:cubicBezTo>
                    <a:cubicBezTo>
                      <a:pt x="126" y="41"/>
                      <a:pt x="126" y="40"/>
                      <a:pt x="126" y="38"/>
                    </a:cubicBezTo>
                    <a:cubicBezTo>
                      <a:pt x="126" y="37"/>
                      <a:pt x="126" y="35"/>
                      <a:pt x="126" y="34"/>
                    </a:cubicBezTo>
                    <a:cubicBezTo>
                      <a:pt x="127" y="32"/>
                      <a:pt x="128" y="31"/>
                      <a:pt x="130" y="30"/>
                    </a:cubicBezTo>
                    <a:cubicBezTo>
                      <a:pt x="130" y="29"/>
                      <a:pt x="131" y="29"/>
                      <a:pt x="132" y="28"/>
                    </a:cubicBezTo>
                    <a:cubicBezTo>
                      <a:pt x="132" y="27"/>
                      <a:pt x="132" y="27"/>
                      <a:pt x="132" y="27"/>
                    </a:cubicBezTo>
                    <a:cubicBezTo>
                      <a:pt x="134" y="25"/>
                      <a:pt x="135" y="24"/>
                      <a:pt x="135" y="24"/>
                    </a:cubicBezTo>
                    <a:cubicBezTo>
                      <a:pt x="136" y="23"/>
                      <a:pt x="136" y="23"/>
                      <a:pt x="136" y="22"/>
                    </a:cubicBezTo>
                    <a:cubicBezTo>
                      <a:pt x="136" y="21"/>
                      <a:pt x="135" y="20"/>
                      <a:pt x="135" y="20"/>
                    </a:cubicBezTo>
                    <a:cubicBezTo>
                      <a:pt x="135" y="20"/>
                      <a:pt x="135" y="15"/>
                      <a:pt x="135" y="14"/>
                    </a:cubicBezTo>
                    <a:cubicBezTo>
                      <a:pt x="135" y="14"/>
                      <a:pt x="140" y="12"/>
                      <a:pt x="140" y="12"/>
                    </a:cubicBezTo>
                    <a:close/>
                    <a:moveTo>
                      <a:pt x="286" y="29"/>
                    </a:moveTo>
                    <a:cubicBezTo>
                      <a:pt x="286" y="29"/>
                      <a:pt x="286" y="29"/>
                      <a:pt x="286" y="29"/>
                    </a:cubicBezTo>
                    <a:close/>
                    <a:moveTo>
                      <a:pt x="106" y="104"/>
                    </a:moveTo>
                    <a:cubicBezTo>
                      <a:pt x="106" y="104"/>
                      <a:pt x="106" y="104"/>
                      <a:pt x="106" y="104"/>
                    </a:cubicBezTo>
                    <a:cubicBezTo>
                      <a:pt x="106" y="104"/>
                      <a:pt x="106" y="104"/>
                      <a:pt x="106" y="104"/>
                    </a:cubicBezTo>
                    <a:cubicBezTo>
                      <a:pt x="106" y="104"/>
                      <a:pt x="106" y="104"/>
                      <a:pt x="106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" name="Freeform 197"/>
              <p:cNvSpPr>
                <a:spLocks noEditPoints="1"/>
              </p:cNvSpPr>
              <p:nvPr/>
            </p:nvSpPr>
            <p:spPr bwMode="auto">
              <a:xfrm>
                <a:off x="3854" y="851"/>
                <a:ext cx="23" cy="64"/>
              </a:xfrm>
              <a:custGeom>
                <a:avLst/>
                <a:gdLst>
                  <a:gd name="T0" fmla="*/ 7 w 8"/>
                  <a:gd name="T1" fmla="*/ 0 h 22"/>
                  <a:gd name="T2" fmla="*/ 4 w 8"/>
                  <a:gd name="T3" fmla="*/ 5 h 22"/>
                  <a:gd name="T4" fmla="*/ 1 w 8"/>
                  <a:gd name="T5" fmla="*/ 10 h 22"/>
                  <a:gd name="T6" fmla="*/ 1 w 8"/>
                  <a:gd name="T7" fmla="*/ 12 h 22"/>
                  <a:gd name="T8" fmla="*/ 1 w 8"/>
                  <a:gd name="T9" fmla="*/ 15 h 22"/>
                  <a:gd name="T10" fmla="*/ 0 w 8"/>
                  <a:gd name="T11" fmla="*/ 17 h 22"/>
                  <a:gd name="T12" fmla="*/ 0 w 8"/>
                  <a:gd name="T13" fmla="*/ 20 h 22"/>
                  <a:gd name="T14" fmla="*/ 0 w 8"/>
                  <a:gd name="T15" fmla="*/ 21 h 22"/>
                  <a:gd name="T16" fmla="*/ 1 w 8"/>
                  <a:gd name="T17" fmla="*/ 22 h 22"/>
                  <a:gd name="T18" fmla="*/ 4 w 8"/>
                  <a:gd name="T19" fmla="*/ 20 h 22"/>
                  <a:gd name="T20" fmla="*/ 5 w 8"/>
                  <a:gd name="T21" fmla="*/ 18 h 22"/>
                  <a:gd name="T22" fmla="*/ 5 w 8"/>
                  <a:gd name="T23" fmla="*/ 10 h 22"/>
                  <a:gd name="T24" fmla="*/ 8 w 8"/>
                  <a:gd name="T25" fmla="*/ 1 h 22"/>
                  <a:gd name="T26" fmla="*/ 8 w 8"/>
                  <a:gd name="T27" fmla="*/ 0 h 22"/>
                  <a:gd name="T28" fmla="*/ 7 w 8"/>
                  <a:gd name="T29" fmla="*/ 0 h 22"/>
                  <a:gd name="T30" fmla="*/ 1 w 8"/>
                  <a:gd name="T31" fmla="*/ 21 h 22"/>
                  <a:gd name="T32" fmla="*/ 1 w 8"/>
                  <a:gd name="T33" fmla="*/ 21 h 22"/>
                  <a:gd name="T34" fmla="*/ 1 w 8"/>
                  <a:gd name="T35" fmla="*/ 20 h 22"/>
                  <a:gd name="T36" fmla="*/ 1 w 8"/>
                  <a:gd name="T37" fmla="*/ 17 h 22"/>
                  <a:gd name="T38" fmla="*/ 1 w 8"/>
                  <a:gd name="T39" fmla="*/ 15 h 22"/>
                  <a:gd name="T40" fmla="*/ 2 w 8"/>
                  <a:gd name="T41" fmla="*/ 12 h 22"/>
                  <a:gd name="T42" fmla="*/ 2 w 8"/>
                  <a:gd name="T43" fmla="*/ 10 h 22"/>
                  <a:gd name="T44" fmla="*/ 5 w 8"/>
                  <a:gd name="T45" fmla="*/ 5 h 22"/>
                  <a:gd name="T46" fmla="*/ 7 w 8"/>
                  <a:gd name="T47" fmla="*/ 2 h 22"/>
                  <a:gd name="T48" fmla="*/ 5 w 8"/>
                  <a:gd name="T49" fmla="*/ 10 h 22"/>
                  <a:gd name="T50" fmla="*/ 4 w 8"/>
                  <a:gd name="T51" fmla="*/ 15 h 22"/>
                  <a:gd name="T52" fmla="*/ 4 w 8"/>
                  <a:gd name="T53" fmla="*/ 18 h 22"/>
                  <a:gd name="T54" fmla="*/ 4 w 8"/>
                  <a:gd name="T55" fmla="*/ 18 h 22"/>
                  <a:gd name="T56" fmla="*/ 4 w 8"/>
                  <a:gd name="T57" fmla="*/ 20 h 22"/>
                  <a:gd name="T58" fmla="*/ 1 w 8"/>
                  <a:gd name="T59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8" h="22">
                    <a:moveTo>
                      <a:pt x="7" y="0"/>
                    </a:moveTo>
                    <a:cubicBezTo>
                      <a:pt x="7" y="0"/>
                      <a:pt x="4" y="5"/>
                      <a:pt x="4" y="5"/>
                    </a:cubicBezTo>
                    <a:cubicBezTo>
                      <a:pt x="4" y="5"/>
                      <a:pt x="2" y="8"/>
                      <a:pt x="1" y="10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8"/>
                      <a:pt x="0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1" y="22"/>
                      <a:pt x="1" y="22"/>
                    </a:cubicBezTo>
                    <a:cubicBezTo>
                      <a:pt x="2" y="22"/>
                      <a:pt x="3" y="21"/>
                      <a:pt x="4" y="20"/>
                    </a:cubicBezTo>
                    <a:cubicBezTo>
                      <a:pt x="5" y="20"/>
                      <a:pt x="5" y="19"/>
                      <a:pt x="5" y="18"/>
                    </a:cubicBezTo>
                    <a:cubicBezTo>
                      <a:pt x="5" y="15"/>
                      <a:pt x="5" y="13"/>
                      <a:pt x="5" y="10"/>
                    </a:cubicBezTo>
                    <a:cubicBezTo>
                      <a:pt x="6" y="7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lose/>
                    <a:moveTo>
                      <a:pt x="1" y="21"/>
                    </a:move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0"/>
                      <a:pt x="1" y="20"/>
                    </a:cubicBezTo>
                    <a:cubicBezTo>
                      <a:pt x="1" y="19"/>
                      <a:pt x="1" y="18"/>
                      <a:pt x="1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4" y="6"/>
                      <a:pt x="5" y="5"/>
                    </a:cubicBezTo>
                    <a:cubicBezTo>
                      <a:pt x="5" y="5"/>
                      <a:pt x="6" y="4"/>
                      <a:pt x="7" y="2"/>
                    </a:cubicBezTo>
                    <a:cubicBezTo>
                      <a:pt x="6" y="4"/>
                      <a:pt x="5" y="8"/>
                      <a:pt x="5" y="10"/>
                    </a:cubicBezTo>
                    <a:cubicBezTo>
                      <a:pt x="4" y="12"/>
                      <a:pt x="4" y="13"/>
                      <a:pt x="4" y="15"/>
                    </a:cubicBezTo>
                    <a:cubicBezTo>
                      <a:pt x="4" y="16"/>
                      <a:pt x="4" y="17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4" y="20"/>
                      <a:pt x="4" y="20"/>
                    </a:cubicBezTo>
                    <a:cubicBezTo>
                      <a:pt x="3" y="21"/>
                      <a:pt x="2" y="21"/>
                      <a:pt x="1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" name="Freeform 198"/>
              <p:cNvSpPr>
                <a:spLocks noEditPoints="1"/>
              </p:cNvSpPr>
              <p:nvPr/>
            </p:nvSpPr>
            <p:spPr bwMode="auto">
              <a:xfrm>
                <a:off x="3705" y="749"/>
                <a:ext cx="227" cy="288"/>
              </a:xfrm>
              <a:custGeom>
                <a:avLst/>
                <a:gdLst>
                  <a:gd name="T0" fmla="*/ 33 w 78"/>
                  <a:gd name="T1" fmla="*/ 6 h 99"/>
                  <a:gd name="T2" fmla="*/ 32 w 78"/>
                  <a:gd name="T3" fmla="*/ 26 h 99"/>
                  <a:gd name="T4" fmla="*/ 17 w 78"/>
                  <a:gd name="T5" fmla="*/ 8 h 99"/>
                  <a:gd name="T6" fmla="*/ 14 w 78"/>
                  <a:gd name="T7" fmla="*/ 10 h 99"/>
                  <a:gd name="T8" fmla="*/ 15 w 78"/>
                  <a:gd name="T9" fmla="*/ 19 h 99"/>
                  <a:gd name="T10" fmla="*/ 6 w 78"/>
                  <a:gd name="T11" fmla="*/ 19 h 99"/>
                  <a:gd name="T12" fmla="*/ 4 w 78"/>
                  <a:gd name="T13" fmla="*/ 25 h 99"/>
                  <a:gd name="T14" fmla="*/ 0 w 78"/>
                  <a:gd name="T15" fmla="*/ 29 h 99"/>
                  <a:gd name="T16" fmla="*/ 4 w 78"/>
                  <a:gd name="T17" fmla="*/ 39 h 99"/>
                  <a:gd name="T18" fmla="*/ 12 w 78"/>
                  <a:gd name="T19" fmla="*/ 46 h 99"/>
                  <a:gd name="T20" fmla="*/ 23 w 78"/>
                  <a:gd name="T21" fmla="*/ 48 h 99"/>
                  <a:gd name="T22" fmla="*/ 18 w 78"/>
                  <a:gd name="T23" fmla="*/ 52 h 99"/>
                  <a:gd name="T24" fmla="*/ 22 w 78"/>
                  <a:gd name="T25" fmla="*/ 67 h 99"/>
                  <a:gd name="T26" fmla="*/ 27 w 78"/>
                  <a:gd name="T27" fmla="*/ 71 h 99"/>
                  <a:gd name="T28" fmla="*/ 34 w 78"/>
                  <a:gd name="T29" fmla="*/ 76 h 99"/>
                  <a:gd name="T30" fmla="*/ 43 w 78"/>
                  <a:gd name="T31" fmla="*/ 83 h 99"/>
                  <a:gd name="T32" fmla="*/ 49 w 78"/>
                  <a:gd name="T33" fmla="*/ 74 h 99"/>
                  <a:gd name="T34" fmla="*/ 51 w 78"/>
                  <a:gd name="T35" fmla="*/ 84 h 99"/>
                  <a:gd name="T36" fmla="*/ 45 w 78"/>
                  <a:gd name="T37" fmla="*/ 95 h 99"/>
                  <a:gd name="T38" fmla="*/ 55 w 78"/>
                  <a:gd name="T39" fmla="*/ 94 h 99"/>
                  <a:gd name="T40" fmla="*/ 74 w 78"/>
                  <a:gd name="T41" fmla="*/ 81 h 99"/>
                  <a:gd name="T42" fmla="*/ 74 w 78"/>
                  <a:gd name="T43" fmla="*/ 70 h 99"/>
                  <a:gd name="T44" fmla="*/ 60 w 78"/>
                  <a:gd name="T45" fmla="*/ 70 h 99"/>
                  <a:gd name="T46" fmla="*/ 55 w 78"/>
                  <a:gd name="T47" fmla="*/ 57 h 99"/>
                  <a:gd name="T48" fmla="*/ 45 w 78"/>
                  <a:gd name="T49" fmla="*/ 57 h 99"/>
                  <a:gd name="T50" fmla="*/ 46 w 78"/>
                  <a:gd name="T51" fmla="*/ 52 h 99"/>
                  <a:gd name="T52" fmla="*/ 48 w 78"/>
                  <a:gd name="T53" fmla="*/ 38 h 99"/>
                  <a:gd name="T54" fmla="*/ 50 w 78"/>
                  <a:gd name="T55" fmla="*/ 15 h 99"/>
                  <a:gd name="T56" fmla="*/ 42 w 78"/>
                  <a:gd name="T57" fmla="*/ 0 h 99"/>
                  <a:gd name="T58" fmla="*/ 49 w 78"/>
                  <a:gd name="T59" fmla="*/ 26 h 99"/>
                  <a:gd name="T60" fmla="*/ 45 w 78"/>
                  <a:gd name="T61" fmla="*/ 46 h 99"/>
                  <a:gd name="T62" fmla="*/ 45 w 78"/>
                  <a:gd name="T63" fmla="*/ 52 h 99"/>
                  <a:gd name="T64" fmla="*/ 45 w 78"/>
                  <a:gd name="T65" fmla="*/ 57 h 99"/>
                  <a:gd name="T66" fmla="*/ 55 w 78"/>
                  <a:gd name="T67" fmla="*/ 58 h 99"/>
                  <a:gd name="T68" fmla="*/ 60 w 78"/>
                  <a:gd name="T69" fmla="*/ 65 h 99"/>
                  <a:gd name="T70" fmla="*/ 60 w 78"/>
                  <a:gd name="T71" fmla="*/ 70 h 99"/>
                  <a:gd name="T72" fmla="*/ 74 w 78"/>
                  <a:gd name="T73" fmla="*/ 71 h 99"/>
                  <a:gd name="T74" fmla="*/ 73 w 78"/>
                  <a:gd name="T75" fmla="*/ 80 h 99"/>
                  <a:gd name="T76" fmla="*/ 54 w 78"/>
                  <a:gd name="T77" fmla="*/ 93 h 99"/>
                  <a:gd name="T78" fmla="*/ 46 w 78"/>
                  <a:gd name="T79" fmla="*/ 95 h 99"/>
                  <a:gd name="T80" fmla="*/ 60 w 78"/>
                  <a:gd name="T81" fmla="*/ 80 h 99"/>
                  <a:gd name="T82" fmla="*/ 52 w 78"/>
                  <a:gd name="T83" fmla="*/ 78 h 99"/>
                  <a:gd name="T84" fmla="*/ 49 w 78"/>
                  <a:gd name="T85" fmla="*/ 74 h 99"/>
                  <a:gd name="T86" fmla="*/ 40 w 78"/>
                  <a:gd name="T87" fmla="*/ 73 h 99"/>
                  <a:gd name="T88" fmla="*/ 30 w 78"/>
                  <a:gd name="T89" fmla="*/ 73 h 99"/>
                  <a:gd name="T90" fmla="*/ 27 w 78"/>
                  <a:gd name="T91" fmla="*/ 70 h 99"/>
                  <a:gd name="T92" fmla="*/ 25 w 78"/>
                  <a:gd name="T93" fmla="*/ 64 h 99"/>
                  <a:gd name="T94" fmla="*/ 22 w 78"/>
                  <a:gd name="T95" fmla="*/ 62 h 99"/>
                  <a:gd name="T96" fmla="*/ 24 w 78"/>
                  <a:gd name="T97" fmla="*/ 48 h 99"/>
                  <a:gd name="T98" fmla="*/ 20 w 78"/>
                  <a:gd name="T99" fmla="*/ 42 h 99"/>
                  <a:gd name="T100" fmla="*/ 12 w 78"/>
                  <a:gd name="T101" fmla="*/ 45 h 99"/>
                  <a:gd name="T102" fmla="*/ 1 w 78"/>
                  <a:gd name="T103" fmla="*/ 29 h 99"/>
                  <a:gd name="T104" fmla="*/ 6 w 78"/>
                  <a:gd name="T105" fmla="*/ 20 h 99"/>
                  <a:gd name="T106" fmla="*/ 12 w 78"/>
                  <a:gd name="T107" fmla="*/ 32 h 99"/>
                  <a:gd name="T108" fmla="*/ 15 w 78"/>
                  <a:gd name="T109" fmla="*/ 11 h 99"/>
                  <a:gd name="T110" fmla="*/ 26 w 78"/>
                  <a:gd name="T111" fmla="*/ 26 h 99"/>
                  <a:gd name="T112" fmla="*/ 33 w 78"/>
                  <a:gd name="T113" fmla="*/ 26 h 99"/>
                  <a:gd name="T114" fmla="*/ 33 w 78"/>
                  <a:gd name="T115" fmla="*/ 6 h 99"/>
                  <a:gd name="T116" fmla="*/ 12 w 78"/>
                  <a:gd name="T117" fmla="*/ 32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8" h="99">
                    <a:moveTo>
                      <a:pt x="42" y="0"/>
                    </a:move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4" y="14"/>
                      <a:pt x="34" y="14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3" y="20"/>
                      <a:pt x="32" y="25"/>
                      <a:pt x="32" y="26"/>
                    </a:cubicBezTo>
                    <a:cubicBezTo>
                      <a:pt x="32" y="26"/>
                      <a:pt x="27" y="26"/>
                      <a:pt x="26" y="26"/>
                    </a:cubicBezTo>
                    <a:cubicBezTo>
                      <a:pt x="26" y="25"/>
                      <a:pt x="22" y="18"/>
                      <a:pt x="22" y="1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5"/>
                      <a:pt x="12" y="29"/>
                      <a:pt x="12" y="31"/>
                    </a:cubicBezTo>
                    <a:cubicBezTo>
                      <a:pt x="11" y="29"/>
                      <a:pt x="8" y="23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4" y="25"/>
                      <a:pt x="4" y="25"/>
                    </a:cubicBezTo>
                    <a:cubicBezTo>
                      <a:pt x="4" y="25"/>
                      <a:pt x="0" y="28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1" y="32"/>
                      <a:pt x="2" y="32"/>
                    </a:cubicBezTo>
                    <a:cubicBezTo>
                      <a:pt x="3" y="32"/>
                      <a:pt x="3" y="36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1" y="46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2" y="46"/>
                      <a:pt x="15" y="41"/>
                      <a:pt x="15" y="40"/>
                    </a:cubicBezTo>
                    <a:cubicBezTo>
                      <a:pt x="16" y="40"/>
                      <a:pt x="20" y="42"/>
                      <a:pt x="20" y="42"/>
                    </a:cubicBezTo>
                    <a:cubicBezTo>
                      <a:pt x="20" y="43"/>
                      <a:pt x="23" y="48"/>
                      <a:pt x="23" y="48"/>
                    </a:cubicBezTo>
                    <a:cubicBezTo>
                      <a:pt x="23" y="48"/>
                      <a:pt x="18" y="51"/>
                      <a:pt x="18" y="51"/>
                    </a:cubicBezTo>
                    <a:cubicBezTo>
                      <a:pt x="18" y="51"/>
                      <a:pt x="18" y="52"/>
                      <a:pt x="18" y="52"/>
                    </a:cubicBezTo>
                    <a:cubicBezTo>
                      <a:pt x="18" y="52"/>
                      <a:pt x="18" y="52"/>
                      <a:pt x="18" y="52"/>
                    </a:cubicBezTo>
                    <a:cubicBezTo>
                      <a:pt x="18" y="52"/>
                      <a:pt x="19" y="60"/>
                      <a:pt x="21" y="62"/>
                    </a:cubicBezTo>
                    <a:cubicBezTo>
                      <a:pt x="23" y="63"/>
                      <a:pt x="24" y="64"/>
                      <a:pt x="24" y="64"/>
                    </a:cubicBezTo>
                    <a:cubicBezTo>
                      <a:pt x="24" y="65"/>
                      <a:pt x="22" y="67"/>
                      <a:pt x="22" y="67"/>
                    </a:cubicBezTo>
                    <a:cubicBezTo>
                      <a:pt x="22" y="67"/>
                      <a:pt x="22" y="67"/>
                      <a:pt x="22" y="67"/>
                    </a:cubicBezTo>
                    <a:cubicBezTo>
                      <a:pt x="22" y="67"/>
                      <a:pt x="22" y="67"/>
                      <a:pt x="22" y="67"/>
                    </a:cubicBezTo>
                    <a:cubicBezTo>
                      <a:pt x="22" y="67"/>
                      <a:pt x="23" y="68"/>
                      <a:pt x="27" y="71"/>
                    </a:cubicBezTo>
                    <a:cubicBezTo>
                      <a:pt x="29" y="72"/>
                      <a:pt x="29" y="73"/>
                      <a:pt x="29" y="73"/>
                    </a:cubicBezTo>
                    <a:cubicBezTo>
                      <a:pt x="29" y="73"/>
                      <a:pt x="29" y="73"/>
                      <a:pt x="30" y="74"/>
                    </a:cubicBezTo>
                    <a:cubicBezTo>
                      <a:pt x="32" y="74"/>
                      <a:pt x="34" y="76"/>
                      <a:pt x="34" y="76"/>
                    </a:cubicBezTo>
                    <a:cubicBezTo>
                      <a:pt x="34" y="77"/>
                      <a:pt x="34" y="77"/>
                      <a:pt x="34" y="76"/>
                    </a:cubicBezTo>
                    <a:cubicBezTo>
                      <a:pt x="34" y="76"/>
                      <a:pt x="39" y="74"/>
                      <a:pt x="40" y="74"/>
                    </a:cubicBezTo>
                    <a:cubicBezTo>
                      <a:pt x="40" y="75"/>
                      <a:pt x="43" y="83"/>
                      <a:pt x="43" y="83"/>
                    </a:cubicBezTo>
                    <a:cubicBezTo>
                      <a:pt x="43" y="83"/>
                      <a:pt x="43" y="83"/>
                      <a:pt x="43" y="83"/>
                    </a:cubicBezTo>
                    <a:cubicBezTo>
                      <a:pt x="43" y="83"/>
                      <a:pt x="43" y="83"/>
                      <a:pt x="43" y="83"/>
                    </a:cubicBezTo>
                    <a:cubicBezTo>
                      <a:pt x="43" y="83"/>
                      <a:pt x="49" y="75"/>
                      <a:pt x="49" y="74"/>
                    </a:cubicBezTo>
                    <a:cubicBezTo>
                      <a:pt x="49" y="75"/>
                      <a:pt x="51" y="77"/>
                      <a:pt x="51" y="78"/>
                    </a:cubicBezTo>
                    <a:cubicBezTo>
                      <a:pt x="52" y="81"/>
                      <a:pt x="56" y="81"/>
                      <a:pt x="58" y="81"/>
                    </a:cubicBezTo>
                    <a:cubicBezTo>
                      <a:pt x="57" y="81"/>
                      <a:pt x="54" y="83"/>
                      <a:pt x="51" y="84"/>
                    </a:cubicBezTo>
                    <a:cubicBezTo>
                      <a:pt x="46" y="86"/>
                      <a:pt x="45" y="89"/>
                      <a:pt x="45" y="92"/>
                    </a:cubicBezTo>
                    <a:cubicBezTo>
                      <a:pt x="45" y="93"/>
                      <a:pt x="45" y="94"/>
                      <a:pt x="45" y="95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5" y="97"/>
                      <a:pt x="46" y="98"/>
                      <a:pt x="47" y="98"/>
                    </a:cubicBezTo>
                    <a:cubicBezTo>
                      <a:pt x="48" y="99"/>
                      <a:pt x="50" y="97"/>
                      <a:pt x="54" y="94"/>
                    </a:cubicBezTo>
                    <a:cubicBezTo>
                      <a:pt x="55" y="94"/>
                      <a:pt x="55" y="94"/>
                      <a:pt x="55" y="94"/>
                    </a:cubicBezTo>
                    <a:cubicBezTo>
                      <a:pt x="57" y="92"/>
                      <a:pt x="59" y="91"/>
                      <a:pt x="61" y="90"/>
                    </a:cubicBezTo>
                    <a:cubicBezTo>
                      <a:pt x="63" y="89"/>
                      <a:pt x="64" y="89"/>
                      <a:pt x="65" y="87"/>
                    </a:cubicBezTo>
                    <a:cubicBezTo>
                      <a:pt x="66" y="84"/>
                      <a:pt x="70" y="83"/>
                      <a:pt x="74" y="81"/>
                    </a:cubicBezTo>
                    <a:cubicBezTo>
                      <a:pt x="74" y="80"/>
                      <a:pt x="74" y="80"/>
                      <a:pt x="74" y="80"/>
                    </a:cubicBezTo>
                    <a:cubicBezTo>
                      <a:pt x="76" y="80"/>
                      <a:pt x="77" y="79"/>
                      <a:pt x="77" y="77"/>
                    </a:cubicBezTo>
                    <a:cubicBezTo>
                      <a:pt x="78" y="75"/>
                      <a:pt x="76" y="72"/>
                      <a:pt x="74" y="70"/>
                    </a:cubicBezTo>
                    <a:cubicBezTo>
                      <a:pt x="72" y="67"/>
                      <a:pt x="66" y="70"/>
                      <a:pt x="65" y="70"/>
                    </a:cubicBezTo>
                    <a:cubicBezTo>
                      <a:pt x="64" y="70"/>
                      <a:pt x="61" y="70"/>
                      <a:pt x="60" y="70"/>
                    </a:cubicBezTo>
                    <a:cubicBezTo>
                      <a:pt x="60" y="70"/>
                      <a:pt x="60" y="70"/>
                      <a:pt x="60" y="70"/>
                    </a:cubicBezTo>
                    <a:cubicBezTo>
                      <a:pt x="60" y="69"/>
                      <a:pt x="61" y="67"/>
                      <a:pt x="61" y="66"/>
                    </a:cubicBezTo>
                    <a:cubicBezTo>
                      <a:pt x="62" y="64"/>
                      <a:pt x="62" y="64"/>
                      <a:pt x="62" y="64"/>
                    </a:cubicBezTo>
                    <a:cubicBezTo>
                      <a:pt x="62" y="62"/>
                      <a:pt x="57" y="59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5" y="57"/>
                      <a:pt x="51" y="60"/>
                      <a:pt x="51" y="60"/>
                    </a:cubicBezTo>
                    <a:cubicBezTo>
                      <a:pt x="49" y="59"/>
                      <a:pt x="46" y="58"/>
                      <a:pt x="45" y="57"/>
                    </a:cubicBezTo>
                    <a:cubicBezTo>
                      <a:pt x="45" y="57"/>
                      <a:pt x="45" y="56"/>
                      <a:pt x="45" y="56"/>
                    </a:cubicBezTo>
                    <a:cubicBezTo>
                      <a:pt x="45" y="56"/>
                      <a:pt x="45" y="55"/>
                      <a:pt x="46" y="54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46" y="50"/>
                      <a:pt x="45" y="46"/>
                      <a:pt x="45" y="46"/>
                    </a:cubicBezTo>
                    <a:cubicBezTo>
                      <a:pt x="46" y="45"/>
                      <a:pt x="48" y="40"/>
                      <a:pt x="48" y="38"/>
                    </a:cubicBezTo>
                    <a:cubicBezTo>
                      <a:pt x="48" y="36"/>
                      <a:pt x="50" y="26"/>
                      <a:pt x="50" y="26"/>
                    </a:cubicBezTo>
                    <a:cubicBezTo>
                      <a:pt x="50" y="26"/>
                      <a:pt x="50" y="15"/>
                      <a:pt x="50" y="15"/>
                    </a:cubicBezTo>
                    <a:cubicBezTo>
                      <a:pt x="50" y="15"/>
                      <a:pt x="50" y="15"/>
                      <a:pt x="50" y="15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lose/>
                    <a:moveTo>
                      <a:pt x="42" y="1"/>
                    </a:moveTo>
                    <a:cubicBezTo>
                      <a:pt x="42" y="1"/>
                      <a:pt x="50" y="15"/>
                      <a:pt x="50" y="15"/>
                    </a:cubicBezTo>
                    <a:cubicBezTo>
                      <a:pt x="50" y="15"/>
                      <a:pt x="49" y="26"/>
                      <a:pt x="49" y="26"/>
                    </a:cubicBezTo>
                    <a:cubicBezTo>
                      <a:pt x="49" y="26"/>
                      <a:pt x="48" y="36"/>
                      <a:pt x="47" y="38"/>
                    </a:cubicBezTo>
                    <a:cubicBezTo>
                      <a:pt x="47" y="40"/>
                      <a:pt x="45" y="45"/>
                      <a:pt x="45" y="45"/>
                    </a:cubicBezTo>
                    <a:cubicBezTo>
                      <a:pt x="45" y="45"/>
                      <a:pt x="45" y="45"/>
                      <a:pt x="45" y="46"/>
                    </a:cubicBezTo>
                    <a:cubicBezTo>
                      <a:pt x="45" y="46"/>
                      <a:pt x="45" y="46"/>
                      <a:pt x="45" y="46"/>
                    </a:cubicBezTo>
                    <a:cubicBezTo>
                      <a:pt x="45" y="46"/>
                      <a:pt x="45" y="50"/>
                      <a:pt x="45" y="52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45" y="54"/>
                      <a:pt x="45" y="54"/>
                      <a:pt x="45" y="54"/>
                    </a:cubicBezTo>
                    <a:cubicBezTo>
                      <a:pt x="45" y="55"/>
                      <a:pt x="45" y="56"/>
                      <a:pt x="45" y="56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5" y="58"/>
                      <a:pt x="50" y="60"/>
                      <a:pt x="51" y="61"/>
                    </a:cubicBezTo>
                    <a:cubicBezTo>
                      <a:pt x="51" y="61"/>
                      <a:pt x="51" y="61"/>
                      <a:pt x="51" y="61"/>
                    </a:cubicBezTo>
                    <a:cubicBezTo>
                      <a:pt x="51" y="61"/>
                      <a:pt x="55" y="58"/>
                      <a:pt x="55" y="58"/>
                    </a:cubicBezTo>
                    <a:cubicBezTo>
                      <a:pt x="58" y="60"/>
                      <a:pt x="61" y="63"/>
                      <a:pt x="61" y="63"/>
                    </a:cubicBezTo>
                    <a:cubicBezTo>
                      <a:pt x="61" y="63"/>
                      <a:pt x="61" y="63"/>
                      <a:pt x="61" y="63"/>
                    </a:cubicBezTo>
                    <a:cubicBezTo>
                      <a:pt x="60" y="65"/>
                      <a:pt x="60" y="65"/>
                      <a:pt x="60" y="65"/>
                    </a:cubicBezTo>
                    <a:cubicBezTo>
                      <a:pt x="60" y="67"/>
                      <a:pt x="60" y="69"/>
                      <a:pt x="60" y="70"/>
                    </a:cubicBezTo>
                    <a:cubicBezTo>
                      <a:pt x="60" y="70"/>
                      <a:pt x="60" y="70"/>
                      <a:pt x="60" y="70"/>
                    </a:cubicBezTo>
                    <a:cubicBezTo>
                      <a:pt x="60" y="70"/>
                      <a:pt x="60" y="70"/>
                      <a:pt x="60" y="70"/>
                    </a:cubicBezTo>
                    <a:cubicBezTo>
                      <a:pt x="61" y="71"/>
                      <a:pt x="65" y="71"/>
                      <a:pt x="65" y="71"/>
                    </a:cubicBezTo>
                    <a:cubicBezTo>
                      <a:pt x="65" y="71"/>
                      <a:pt x="66" y="71"/>
                      <a:pt x="66" y="71"/>
                    </a:cubicBezTo>
                    <a:cubicBezTo>
                      <a:pt x="66" y="71"/>
                      <a:pt x="71" y="67"/>
                      <a:pt x="74" y="71"/>
                    </a:cubicBezTo>
                    <a:cubicBezTo>
                      <a:pt x="75" y="72"/>
                      <a:pt x="77" y="75"/>
                      <a:pt x="77" y="77"/>
                    </a:cubicBezTo>
                    <a:cubicBezTo>
                      <a:pt x="76" y="78"/>
                      <a:pt x="76" y="79"/>
                      <a:pt x="74" y="80"/>
                    </a:cubicBezTo>
                    <a:cubicBezTo>
                      <a:pt x="73" y="80"/>
                      <a:pt x="73" y="80"/>
                      <a:pt x="73" y="80"/>
                    </a:cubicBezTo>
                    <a:cubicBezTo>
                      <a:pt x="69" y="82"/>
                      <a:pt x="66" y="83"/>
                      <a:pt x="65" y="87"/>
                    </a:cubicBezTo>
                    <a:cubicBezTo>
                      <a:pt x="64" y="88"/>
                      <a:pt x="63" y="89"/>
                      <a:pt x="61" y="90"/>
                    </a:cubicBezTo>
                    <a:cubicBezTo>
                      <a:pt x="59" y="90"/>
                      <a:pt x="57" y="91"/>
                      <a:pt x="54" y="93"/>
                    </a:cubicBezTo>
                    <a:cubicBezTo>
                      <a:pt x="54" y="94"/>
                      <a:pt x="54" y="94"/>
                      <a:pt x="54" y="94"/>
                    </a:cubicBezTo>
                    <a:cubicBezTo>
                      <a:pt x="51" y="96"/>
                      <a:pt x="48" y="98"/>
                      <a:pt x="47" y="98"/>
                    </a:cubicBezTo>
                    <a:cubicBezTo>
                      <a:pt x="46" y="98"/>
                      <a:pt x="46" y="97"/>
                      <a:pt x="46" y="95"/>
                    </a:cubicBezTo>
                    <a:cubicBezTo>
                      <a:pt x="46" y="95"/>
                      <a:pt x="46" y="95"/>
                      <a:pt x="46" y="95"/>
                    </a:cubicBezTo>
                    <a:cubicBezTo>
                      <a:pt x="45" y="90"/>
                      <a:pt x="45" y="87"/>
                      <a:pt x="51" y="85"/>
                    </a:cubicBezTo>
                    <a:cubicBezTo>
                      <a:pt x="57" y="82"/>
                      <a:pt x="60" y="80"/>
                      <a:pt x="60" y="80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58" y="80"/>
                      <a:pt x="53" y="80"/>
                      <a:pt x="52" y="78"/>
                    </a:cubicBezTo>
                    <a:cubicBezTo>
                      <a:pt x="51" y="76"/>
                      <a:pt x="49" y="74"/>
                      <a:pt x="49" y="74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9" y="73"/>
                      <a:pt x="49" y="73"/>
                      <a:pt x="49" y="74"/>
                    </a:cubicBezTo>
                    <a:cubicBezTo>
                      <a:pt x="49" y="74"/>
                      <a:pt x="44" y="81"/>
                      <a:pt x="43" y="82"/>
                    </a:cubicBezTo>
                    <a:cubicBezTo>
                      <a:pt x="43" y="81"/>
                      <a:pt x="40" y="73"/>
                      <a:pt x="40" y="73"/>
                    </a:cubicBezTo>
                    <a:cubicBezTo>
                      <a:pt x="40" y="73"/>
                      <a:pt x="40" y="73"/>
                      <a:pt x="40" y="73"/>
                    </a:cubicBezTo>
                    <a:cubicBezTo>
                      <a:pt x="40" y="73"/>
                      <a:pt x="40" y="73"/>
                      <a:pt x="40" y="73"/>
                    </a:cubicBezTo>
                    <a:cubicBezTo>
                      <a:pt x="40" y="73"/>
                      <a:pt x="35" y="76"/>
                      <a:pt x="34" y="76"/>
                    </a:cubicBezTo>
                    <a:cubicBezTo>
                      <a:pt x="34" y="75"/>
                      <a:pt x="32" y="73"/>
                      <a:pt x="30" y="73"/>
                    </a:cubicBezTo>
                    <a:cubicBezTo>
                      <a:pt x="30" y="73"/>
                      <a:pt x="30" y="73"/>
                      <a:pt x="30" y="73"/>
                    </a:cubicBezTo>
                    <a:cubicBezTo>
                      <a:pt x="30" y="73"/>
                      <a:pt x="30" y="73"/>
                      <a:pt x="30" y="73"/>
                    </a:cubicBezTo>
                    <a:cubicBezTo>
                      <a:pt x="30" y="73"/>
                      <a:pt x="29" y="72"/>
                      <a:pt x="27" y="70"/>
                    </a:cubicBezTo>
                    <a:cubicBezTo>
                      <a:pt x="24" y="68"/>
                      <a:pt x="23" y="67"/>
                      <a:pt x="23" y="67"/>
                    </a:cubicBezTo>
                    <a:cubicBezTo>
                      <a:pt x="23" y="67"/>
                      <a:pt x="25" y="65"/>
                      <a:pt x="25" y="65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5" y="64"/>
                      <a:pt x="24" y="63"/>
                      <a:pt x="22" y="62"/>
                    </a:cubicBezTo>
                    <a:cubicBezTo>
                      <a:pt x="20" y="60"/>
                      <a:pt x="19" y="53"/>
                      <a:pt x="19" y="52"/>
                    </a:cubicBezTo>
                    <a:cubicBezTo>
                      <a:pt x="19" y="52"/>
                      <a:pt x="24" y="49"/>
                      <a:pt x="24" y="49"/>
                    </a:cubicBezTo>
                    <a:cubicBezTo>
                      <a:pt x="24" y="48"/>
                      <a:pt x="24" y="48"/>
                      <a:pt x="24" y="48"/>
                    </a:cubicBezTo>
                    <a:cubicBezTo>
                      <a:pt x="24" y="48"/>
                      <a:pt x="24" y="48"/>
                      <a:pt x="24" y="48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5" y="40"/>
                    </a:cubicBezTo>
                    <a:cubicBezTo>
                      <a:pt x="15" y="40"/>
                      <a:pt x="12" y="44"/>
                      <a:pt x="12" y="45"/>
                    </a:cubicBezTo>
                    <a:cubicBezTo>
                      <a:pt x="11" y="45"/>
                      <a:pt x="4" y="39"/>
                      <a:pt x="4" y="39"/>
                    </a:cubicBezTo>
                    <a:cubicBezTo>
                      <a:pt x="4" y="37"/>
                      <a:pt x="4" y="32"/>
                      <a:pt x="3" y="32"/>
                    </a:cubicBezTo>
                    <a:cubicBezTo>
                      <a:pt x="2" y="31"/>
                      <a:pt x="1" y="29"/>
                      <a:pt x="1" y="29"/>
                    </a:cubicBezTo>
                    <a:cubicBezTo>
                      <a:pt x="1" y="28"/>
                      <a:pt x="5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6" y="22"/>
                      <a:pt x="6" y="20"/>
                    </a:cubicBezTo>
                    <a:cubicBezTo>
                      <a:pt x="11" y="32"/>
                      <a:pt x="12" y="32"/>
                      <a:pt x="12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2" y="31"/>
                      <a:pt x="14" y="27"/>
                      <a:pt x="15" y="24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5" y="11"/>
                      <a:pt x="15" y="11"/>
                    </a:cubicBezTo>
                    <a:cubicBezTo>
                      <a:pt x="15" y="11"/>
                      <a:pt x="16" y="9"/>
                      <a:pt x="16" y="9"/>
                    </a:cubicBezTo>
                    <a:cubicBezTo>
                      <a:pt x="17" y="10"/>
                      <a:pt x="21" y="18"/>
                      <a:pt x="21" y="18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3" y="6"/>
                      <a:pt x="33" y="6"/>
                    </a:cubicBezTo>
                    <a:cubicBezTo>
                      <a:pt x="34" y="6"/>
                      <a:pt x="41" y="1"/>
                      <a:pt x="42" y="1"/>
                    </a:cubicBezTo>
                    <a:close/>
                    <a:moveTo>
                      <a:pt x="12" y="32"/>
                    </a:moveTo>
                    <a:cubicBezTo>
                      <a:pt x="12" y="32"/>
                      <a:pt x="12" y="32"/>
                      <a:pt x="12" y="32"/>
                    </a:cubicBezTo>
                    <a:cubicBezTo>
                      <a:pt x="12" y="32"/>
                      <a:pt x="12" y="32"/>
                      <a:pt x="12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" name="Freeform 199"/>
              <p:cNvSpPr>
                <a:spLocks noEditPoints="1"/>
              </p:cNvSpPr>
              <p:nvPr/>
            </p:nvSpPr>
            <p:spPr bwMode="auto">
              <a:xfrm>
                <a:off x="3743" y="1008"/>
                <a:ext cx="44" cy="49"/>
              </a:xfrm>
              <a:custGeom>
                <a:avLst/>
                <a:gdLst>
                  <a:gd name="T0" fmla="*/ 7 w 15"/>
                  <a:gd name="T1" fmla="*/ 0 h 17"/>
                  <a:gd name="T2" fmla="*/ 7 w 15"/>
                  <a:gd name="T3" fmla="*/ 0 h 17"/>
                  <a:gd name="T4" fmla="*/ 1 w 15"/>
                  <a:gd name="T5" fmla="*/ 5 h 17"/>
                  <a:gd name="T6" fmla="*/ 2 w 15"/>
                  <a:gd name="T7" fmla="*/ 15 h 17"/>
                  <a:gd name="T8" fmla="*/ 4 w 15"/>
                  <a:gd name="T9" fmla="*/ 17 h 17"/>
                  <a:gd name="T10" fmla="*/ 13 w 15"/>
                  <a:gd name="T11" fmla="*/ 11 h 17"/>
                  <a:gd name="T12" fmla="*/ 14 w 15"/>
                  <a:gd name="T13" fmla="*/ 8 h 17"/>
                  <a:gd name="T14" fmla="*/ 13 w 15"/>
                  <a:gd name="T15" fmla="*/ 3 h 17"/>
                  <a:gd name="T16" fmla="*/ 7 w 15"/>
                  <a:gd name="T17" fmla="*/ 0 h 17"/>
                  <a:gd name="T18" fmla="*/ 7 w 15"/>
                  <a:gd name="T19" fmla="*/ 0 h 17"/>
                  <a:gd name="T20" fmla="*/ 5 w 15"/>
                  <a:gd name="T21" fmla="*/ 16 h 17"/>
                  <a:gd name="T22" fmla="*/ 2 w 15"/>
                  <a:gd name="T23" fmla="*/ 14 h 17"/>
                  <a:gd name="T24" fmla="*/ 1 w 15"/>
                  <a:gd name="T25" fmla="*/ 10 h 17"/>
                  <a:gd name="T26" fmla="*/ 2 w 15"/>
                  <a:gd name="T27" fmla="*/ 5 h 17"/>
                  <a:gd name="T28" fmla="*/ 7 w 15"/>
                  <a:gd name="T29" fmla="*/ 1 h 17"/>
                  <a:gd name="T30" fmla="*/ 7 w 15"/>
                  <a:gd name="T31" fmla="*/ 1 h 17"/>
                  <a:gd name="T32" fmla="*/ 13 w 15"/>
                  <a:gd name="T33" fmla="*/ 4 h 17"/>
                  <a:gd name="T34" fmla="*/ 14 w 15"/>
                  <a:gd name="T35" fmla="*/ 6 h 17"/>
                  <a:gd name="T36" fmla="*/ 13 w 15"/>
                  <a:gd name="T37" fmla="*/ 8 h 17"/>
                  <a:gd name="T38" fmla="*/ 13 w 15"/>
                  <a:gd name="T39" fmla="*/ 11 h 17"/>
                  <a:gd name="T40" fmla="*/ 5 w 15"/>
                  <a:gd name="T41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" h="17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4" y="2"/>
                      <a:pt x="2" y="3"/>
                      <a:pt x="1" y="5"/>
                    </a:cubicBezTo>
                    <a:cubicBezTo>
                      <a:pt x="1" y="7"/>
                      <a:pt x="0" y="12"/>
                      <a:pt x="2" y="15"/>
                    </a:cubicBezTo>
                    <a:cubicBezTo>
                      <a:pt x="2" y="16"/>
                      <a:pt x="3" y="16"/>
                      <a:pt x="4" y="17"/>
                    </a:cubicBezTo>
                    <a:cubicBezTo>
                      <a:pt x="9" y="17"/>
                      <a:pt x="12" y="15"/>
                      <a:pt x="13" y="11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6"/>
                      <a:pt x="15" y="5"/>
                      <a:pt x="13" y="3"/>
                    </a:cubicBezTo>
                    <a:cubicBezTo>
                      <a:pt x="11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lose/>
                    <a:moveTo>
                      <a:pt x="5" y="16"/>
                    </a:moveTo>
                    <a:cubicBezTo>
                      <a:pt x="4" y="16"/>
                      <a:pt x="3" y="15"/>
                      <a:pt x="2" y="14"/>
                    </a:cubicBezTo>
                    <a:cubicBezTo>
                      <a:pt x="1" y="13"/>
                      <a:pt x="1" y="11"/>
                      <a:pt x="1" y="10"/>
                    </a:cubicBezTo>
                    <a:cubicBezTo>
                      <a:pt x="1" y="8"/>
                      <a:pt x="1" y="6"/>
                      <a:pt x="2" y="5"/>
                    </a:cubicBezTo>
                    <a:cubicBezTo>
                      <a:pt x="3" y="4"/>
                      <a:pt x="4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11" y="2"/>
                      <a:pt x="13" y="4"/>
                    </a:cubicBezTo>
                    <a:cubicBezTo>
                      <a:pt x="14" y="5"/>
                      <a:pt x="14" y="5"/>
                      <a:pt x="14" y="6"/>
                    </a:cubicBezTo>
                    <a:cubicBezTo>
                      <a:pt x="14" y="6"/>
                      <a:pt x="14" y="7"/>
                      <a:pt x="13" y="8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5"/>
                      <a:pt x="9" y="17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" name="Freeform 200"/>
              <p:cNvSpPr>
                <a:spLocks noEditPoints="1"/>
              </p:cNvSpPr>
              <p:nvPr/>
            </p:nvSpPr>
            <p:spPr bwMode="auto">
              <a:xfrm>
                <a:off x="3781" y="1063"/>
                <a:ext cx="29" cy="32"/>
              </a:xfrm>
              <a:custGeom>
                <a:avLst/>
                <a:gdLst>
                  <a:gd name="T0" fmla="*/ 5 w 10"/>
                  <a:gd name="T1" fmla="*/ 1 h 11"/>
                  <a:gd name="T2" fmla="*/ 0 w 10"/>
                  <a:gd name="T3" fmla="*/ 7 h 11"/>
                  <a:gd name="T4" fmla="*/ 0 w 10"/>
                  <a:gd name="T5" fmla="*/ 7 h 11"/>
                  <a:gd name="T6" fmla="*/ 2 w 10"/>
                  <a:gd name="T7" fmla="*/ 11 h 11"/>
                  <a:gd name="T8" fmla="*/ 5 w 10"/>
                  <a:gd name="T9" fmla="*/ 10 h 11"/>
                  <a:gd name="T10" fmla="*/ 7 w 10"/>
                  <a:gd name="T11" fmla="*/ 8 h 11"/>
                  <a:gd name="T12" fmla="*/ 9 w 10"/>
                  <a:gd name="T13" fmla="*/ 2 h 11"/>
                  <a:gd name="T14" fmla="*/ 7 w 10"/>
                  <a:gd name="T15" fmla="*/ 1 h 11"/>
                  <a:gd name="T16" fmla="*/ 5 w 10"/>
                  <a:gd name="T17" fmla="*/ 1 h 11"/>
                  <a:gd name="T18" fmla="*/ 3 w 10"/>
                  <a:gd name="T19" fmla="*/ 10 h 11"/>
                  <a:gd name="T20" fmla="*/ 0 w 10"/>
                  <a:gd name="T21" fmla="*/ 7 h 11"/>
                  <a:gd name="T22" fmla="*/ 5 w 10"/>
                  <a:gd name="T23" fmla="*/ 2 h 11"/>
                  <a:gd name="T24" fmla="*/ 5 w 10"/>
                  <a:gd name="T25" fmla="*/ 2 h 11"/>
                  <a:gd name="T26" fmla="*/ 7 w 10"/>
                  <a:gd name="T27" fmla="*/ 1 h 11"/>
                  <a:gd name="T28" fmla="*/ 9 w 10"/>
                  <a:gd name="T29" fmla="*/ 3 h 11"/>
                  <a:gd name="T30" fmla="*/ 7 w 10"/>
                  <a:gd name="T31" fmla="*/ 7 h 11"/>
                  <a:gd name="T32" fmla="*/ 5 w 10"/>
                  <a:gd name="T33" fmla="*/ 9 h 11"/>
                  <a:gd name="T34" fmla="*/ 3 w 10"/>
                  <a:gd name="T35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" h="11">
                    <a:moveTo>
                      <a:pt x="5" y="1"/>
                    </a:moveTo>
                    <a:cubicBezTo>
                      <a:pt x="4" y="2"/>
                      <a:pt x="0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1" y="11"/>
                      <a:pt x="2" y="11"/>
                    </a:cubicBezTo>
                    <a:cubicBezTo>
                      <a:pt x="3" y="11"/>
                      <a:pt x="4" y="11"/>
                      <a:pt x="5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6"/>
                      <a:pt x="10" y="5"/>
                      <a:pt x="9" y="2"/>
                    </a:cubicBezTo>
                    <a:cubicBezTo>
                      <a:pt x="9" y="1"/>
                      <a:pt x="8" y="1"/>
                      <a:pt x="7" y="1"/>
                    </a:cubicBezTo>
                    <a:cubicBezTo>
                      <a:pt x="6" y="0"/>
                      <a:pt x="5" y="1"/>
                      <a:pt x="5" y="1"/>
                    </a:cubicBezTo>
                    <a:close/>
                    <a:moveTo>
                      <a:pt x="3" y="10"/>
                    </a:moveTo>
                    <a:cubicBezTo>
                      <a:pt x="1" y="10"/>
                      <a:pt x="0" y="8"/>
                      <a:pt x="0" y="7"/>
                    </a:cubicBezTo>
                    <a:cubicBezTo>
                      <a:pt x="0" y="5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8" y="1"/>
                      <a:pt x="8" y="2"/>
                      <a:pt x="9" y="3"/>
                    </a:cubicBezTo>
                    <a:cubicBezTo>
                      <a:pt x="10" y="4"/>
                      <a:pt x="8" y="6"/>
                      <a:pt x="7" y="7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10"/>
                      <a:pt x="3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" name="Freeform 201"/>
              <p:cNvSpPr>
                <a:spLocks/>
              </p:cNvSpPr>
              <p:nvPr/>
            </p:nvSpPr>
            <p:spPr bwMode="auto">
              <a:xfrm>
                <a:off x="4355" y="865"/>
                <a:ext cx="253" cy="254"/>
              </a:xfrm>
              <a:custGeom>
                <a:avLst/>
                <a:gdLst>
                  <a:gd name="T0" fmla="*/ 0 w 87"/>
                  <a:gd name="T1" fmla="*/ 83 h 87"/>
                  <a:gd name="T2" fmla="*/ 1 w 87"/>
                  <a:gd name="T3" fmla="*/ 78 h 87"/>
                  <a:gd name="T4" fmla="*/ 8 w 87"/>
                  <a:gd name="T5" fmla="*/ 75 h 87"/>
                  <a:gd name="T6" fmla="*/ 19 w 87"/>
                  <a:gd name="T7" fmla="*/ 70 h 87"/>
                  <a:gd name="T8" fmla="*/ 25 w 87"/>
                  <a:gd name="T9" fmla="*/ 69 h 87"/>
                  <a:gd name="T10" fmla="*/ 23 w 87"/>
                  <a:gd name="T11" fmla="*/ 61 h 87"/>
                  <a:gd name="T12" fmla="*/ 24 w 87"/>
                  <a:gd name="T13" fmla="*/ 55 h 87"/>
                  <a:gd name="T14" fmla="*/ 28 w 87"/>
                  <a:gd name="T15" fmla="*/ 49 h 87"/>
                  <a:gd name="T16" fmla="*/ 26 w 87"/>
                  <a:gd name="T17" fmla="*/ 43 h 87"/>
                  <a:gd name="T18" fmla="*/ 22 w 87"/>
                  <a:gd name="T19" fmla="*/ 38 h 87"/>
                  <a:gd name="T20" fmla="*/ 17 w 87"/>
                  <a:gd name="T21" fmla="*/ 40 h 87"/>
                  <a:gd name="T22" fmla="*/ 16 w 87"/>
                  <a:gd name="T23" fmla="*/ 40 h 87"/>
                  <a:gd name="T24" fmla="*/ 16 w 87"/>
                  <a:gd name="T25" fmla="*/ 33 h 87"/>
                  <a:gd name="T26" fmla="*/ 15 w 87"/>
                  <a:gd name="T27" fmla="*/ 22 h 87"/>
                  <a:gd name="T28" fmla="*/ 16 w 87"/>
                  <a:gd name="T29" fmla="*/ 17 h 87"/>
                  <a:gd name="T30" fmla="*/ 16 w 87"/>
                  <a:gd name="T31" fmla="*/ 6 h 87"/>
                  <a:gd name="T32" fmla="*/ 28 w 87"/>
                  <a:gd name="T33" fmla="*/ 5 h 87"/>
                  <a:gd name="T34" fmla="*/ 43 w 87"/>
                  <a:gd name="T35" fmla="*/ 2 h 87"/>
                  <a:gd name="T36" fmla="*/ 58 w 87"/>
                  <a:gd name="T37" fmla="*/ 13 h 87"/>
                  <a:gd name="T38" fmla="*/ 78 w 87"/>
                  <a:gd name="T39" fmla="*/ 11 h 87"/>
                  <a:gd name="T40" fmla="*/ 77 w 87"/>
                  <a:gd name="T41" fmla="*/ 24 h 87"/>
                  <a:gd name="T42" fmla="*/ 80 w 87"/>
                  <a:gd name="T43" fmla="*/ 30 h 87"/>
                  <a:gd name="T44" fmla="*/ 87 w 87"/>
                  <a:gd name="T45" fmla="*/ 37 h 87"/>
                  <a:gd name="T46" fmla="*/ 78 w 87"/>
                  <a:gd name="T47" fmla="*/ 41 h 87"/>
                  <a:gd name="T48" fmla="*/ 72 w 87"/>
                  <a:gd name="T49" fmla="*/ 34 h 87"/>
                  <a:gd name="T50" fmla="*/ 67 w 87"/>
                  <a:gd name="T51" fmla="*/ 38 h 87"/>
                  <a:gd name="T52" fmla="*/ 59 w 87"/>
                  <a:gd name="T53" fmla="*/ 43 h 87"/>
                  <a:gd name="T54" fmla="*/ 58 w 87"/>
                  <a:gd name="T55" fmla="*/ 64 h 87"/>
                  <a:gd name="T56" fmla="*/ 37 w 87"/>
                  <a:gd name="T57" fmla="*/ 67 h 87"/>
                  <a:gd name="T58" fmla="*/ 28 w 87"/>
                  <a:gd name="T59" fmla="*/ 76 h 87"/>
                  <a:gd name="T60" fmla="*/ 28 w 87"/>
                  <a:gd name="T61" fmla="*/ 83 h 87"/>
                  <a:gd name="T62" fmla="*/ 24 w 87"/>
                  <a:gd name="T63" fmla="*/ 87 h 87"/>
                  <a:gd name="T64" fmla="*/ 1 w 87"/>
                  <a:gd name="T65" fmla="*/ 87 h 87"/>
                  <a:gd name="T66" fmla="*/ 0 w 87"/>
                  <a:gd name="T67" fmla="*/ 8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7" h="87">
                    <a:moveTo>
                      <a:pt x="0" y="83"/>
                    </a:moveTo>
                    <a:cubicBezTo>
                      <a:pt x="1" y="78"/>
                      <a:pt x="1" y="78"/>
                      <a:pt x="1" y="78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23" y="61"/>
                      <a:pt x="23" y="61"/>
                      <a:pt x="23" y="61"/>
                    </a:cubicBezTo>
                    <a:cubicBezTo>
                      <a:pt x="24" y="55"/>
                      <a:pt x="24" y="55"/>
                      <a:pt x="24" y="55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6" y="43"/>
                      <a:pt x="26" y="43"/>
                      <a:pt x="26" y="43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9" y="7"/>
                      <a:pt x="26" y="7"/>
                      <a:pt x="28" y="5"/>
                    </a:cubicBezTo>
                    <a:cubicBezTo>
                      <a:pt x="31" y="3"/>
                      <a:pt x="42" y="0"/>
                      <a:pt x="43" y="2"/>
                    </a:cubicBezTo>
                    <a:cubicBezTo>
                      <a:pt x="45" y="4"/>
                      <a:pt x="48" y="14"/>
                      <a:pt x="58" y="13"/>
                    </a:cubicBezTo>
                    <a:cubicBezTo>
                      <a:pt x="67" y="12"/>
                      <a:pt x="68" y="7"/>
                      <a:pt x="78" y="11"/>
                    </a:cubicBezTo>
                    <a:cubicBezTo>
                      <a:pt x="77" y="24"/>
                      <a:pt x="77" y="24"/>
                      <a:pt x="77" y="24"/>
                    </a:cubicBezTo>
                    <a:cubicBezTo>
                      <a:pt x="80" y="30"/>
                      <a:pt x="80" y="30"/>
                      <a:pt x="80" y="30"/>
                    </a:cubicBezTo>
                    <a:cubicBezTo>
                      <a:pt x="87" y="37"/>
                      <a:pt x="87" y="37"/>
                      <a:pt x="87" y="37"/>
                    </a:cubicBezTo>
                    <a:cubicBezTo>
                      <a:pt x="78" y="41"/>
                      <a:pt x="78" y="41"/>
                      <a:pt x="78" y="41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58" y="64"/>
                      <a:pt x="58" y="64"/>
                      <a:pt x="58" y="64"/>
                    </a:cubicBezTo>
                    <a:cubicBezTo>
                      <a:pt x="37" y="67"/>
                      <a:pt x="37" y="67"/>
                      <a:pt x="37" y="67"/>
                    </a:cubicBezTo>
                    <a:cubicBezTo>
                      <a:pt x="28" y="76"/>
                      <a:pt x="28" y="76"/>
                      <a:pt x="28" y="76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4" y="87"/>
                      <a:pt x="24" y="87"/>
                      <a:pt x="24" y="87"/>
                    </a:cubicBezTo>
                    <a:cubicBezTo>
                      <a:pt x="1" y="87"/>
                      <a:pt x="1" y="87"/>
                      <a:pt x="1" y="87"/>
                    </a:cubicBezTo>
                    <a:lnTo>
                      <a:pt x="0" y="8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" name="Freeform 202"/>
              <p:cNvSpPr>
                <a:spLocks noEditPoints="1"/>
              </p:cNvSpPr>
              <p:nvPr/>
            </p:nvSpPr>
            <p:spPr bwMode="auto">
              <a:xfrm>
                <a:off x="4355" y="862"/>
                <a:ext cx="253" cy="257"/>
              </a:xfrm>
              <a:custGeom>
                <a:avLst/>
                <a:gdLst>
                  <a:gd name="T0" fmla="*/ 16 w 87"/>
                  <a:gd name="T1" fmla="*/ 7 h 88"/>
                  <a:gd name="T2" fmla="*/ 16 w 87"/>
                  <a:gd name="T3" fmla="*/ 7 h 88"/>
                  <a:gd name="T4" fmla="*/ 15 w 87"/>
                  <a:gd name="T5" fmla="*/ 23 h 88"/>
                  <a:gd name="T6" fmla="*/ 15 w 87"/>
                  <a:gd name="T7" fmla="*/ 41 h 88"/>
                  <a:gd name="T8" fmla="*/ 17 w 87"/>
                  <a:gd name="T9" fmla="*/ 42 h 88"/>
                  <a:gd name="T10" fmla="*/ 22 w 87"/>
                  <a:gd name="T11" fmla="*/ 39 h 88"/>
                  <a:gd name="T12" fmla="*/ 28 w 87"/>
                  <a:gd name="T13" fmla="*/ 50 h 88"/>
                  <a:gd name="T14" fmla="*/ 24 w 87"/>
                  <a:gd name="T15" fmla="*/ 56 h 88"/>
                  <a:gd name="T16" fmla="*/ 25 w 87"/>
                  <a:gd name="T17" fmla="*/ 70 h 88"/>
                  <a:gd name="T18" fmla="*/ 8 w 87"/>
                  <a:gd name="T19" fmla="*/ 75 h 88"/>
                  <a:gd name="T20" fmla="*/ 1 w 87"/>
                  <a:gd name="T21" fmla="*/ 79 h 88"/>
                  <a:gd name="T22" fmla="*/ 0 w 87"/>
                  <a:gd name="T23" fmla="*/ 84 h 88"/>
                  <a:gd name="T24" fmla="*/ 1 w 87"/>
                  <a:gd name="T25" fmla="*/ 88 h 88"/>
                  <a:gd name="T26" fmla="*/ 24 w 87"/>
                  <a:gd name="T27" fmla="*/ 88 h 88"/>
                  <a:gd name="T28" fmla="*/ 28 w 87"/>
                  <a:gd name="T29" fmla="*/ 84 h 88"/>
                  <a:gd name="T30" fmla="*/ 28 w 87"/>
                  <a:gd name="T31" fmla="*/ 77 h 88"/>
                  <a:gd name="T32" fmla="*/ 58 w 87"/>
                  <a:gd name="T33" fmla="*/ 65 h 88"/>
                  <a:gd name="T34" fmla="*/ 59 w 87"/>
                  <a:gd name="T35" fmla="*/ 44 h 88"/>
                  <a:gd name="T36" fmla="*/ 72 w 87"/>
                  <a:gd name="T37" fmla="*/ 35 h 88"/>
                  <a:gd name="T38" fmla="*/ 78 w 87"/>
                  <a:gd name="T39" fmla="*/ 43 h 88"/>
                  <a:gd name="T40" fmla="*/ 87 w 87"/>
                  <a:gd name="T41" fmla="*/ 38 h 88"/>
                  <a:gd name="T42" fmla="*/ 87 w 87"/>
                  <a:gd name="T43" fmla="*/ 37 h 88"/>
                  <a:gd name="T44" fmla="*/ 77 w 87"/>
                  <a:gd name="T45" fmla="*/ 25 h 88"/>
                  <a:gd name="T46" fmla="*/ 78 w 87"/>
                  <a:gd name="T47" fmla="*/ 12 h 88"/>
                  <a:gd name="T48" fmla="*/ 66 w 87"/>
                  <a:gd name="T49" fmla="*/ 12 h 88"/>
                  <a:gd name="T50" fmla="*/ 45 w 87"/>
                  <a:gd name="T51" fmla="*/ 5 h 88"/>
                  <a:gd name="T52" fmla="*/ 28 w 87"/>
                  <a:gd name="T53" fmla="*/ 6 h 88"/>
                  <a:gd name="T54" fmla="*/ 43 w 87"/>
                  <a:gd name="T55" fmla="*/ 3 h 88"/>
                  <a:gd name="T56" fmla="*/ 58 w 87"/>
                  <a:gd name="T57" fmla="*/ 14 h 88"/>
                  <a:gd name="T58" fmla="*/ 78 w 87"/>
                  <a:gd name="T59" fmla="*/ 12 h 88"/>
                  <a:gd name="T60" fmla="*/ 76 w 87"/>
                  <a:gd name="T61" fmla="*/ 25 h 88"/>
                  <a:gd name="T62" fmla="*/ 80 w 87"/>
                  <a:gd name="T63" fmla="*/ 32 h 88"/>
                  <a:gd name="T64" fmla="*/ 78 w 87"/>
                  <a:gd name="T65" fmla="*/ 42 h 88"/>
                  <a:gd name="T66" fmla="*/ 72 w 87"/>
                  <a:gd name="T67" fmla="*/ 35 h 88"/>
                  <a:gd name="T68" fmla="*/ 67 w 87"/>
                  <a:gd name="T69" fmla="*/ 39 h 88"/>
                  <a:gd name="T70" fmla="*/ 58 w 87"/>
                  <a:gd name="T71" fmla="*/ 44 h 88"/>
                  <a:gd name="T72" fmla="*/ 37 w 87"/>
                  <a:gd name="T73" fmla="*/ 68 h 88"/>
                  <a:gd name="T74" fmla="*/ 27 w 87"/>
                  <a:gd name="T75" fmla="*/ 77 h 88"/>
                  <a:gd name="T76" fmla="*/ 27 w 87"/>
                  <a:gd name="T77" fmla="*/ 84 h 88"/>
                  <a:gd name="T78" fmla="*/ 2 w 87"/>
                  <a:gd name="T79" fmla="*/ 88 h 88"/>
                  <a:gd name="T80" fmla="*/ 1 w 87"/>
                  <a:gd name="T81" fmla="*/ 79 h 88"/>
                  <a:gd name="T82" fmla="*/ 19 w 87"/>
                  <a:gd name="T83" fmla="*/ 71 h 88"/>
                  <a:gd name="T84" fmla="*/ 25 w 87"/>
                  <a:gd name="T85" fmla="*/ 70 h 88"/>
                  <a:gd name="T86" fmla="*/ 25 w 87"/>
                  <a:gd name="T87" fmla="*/ 70 h 88"/>
                  <a:gd name="T88" fmla="*/ 24 w 87"/>
                  <a:gd name="T89" fmla="*/ 56 h 88"/>
                  <a:gd name="T90" fmla="*/ 29 w 87"/>
                  <a:gd name="T91" fmla="*/ 50 h 88"/>
                  <a:gd name="T92" fmla="*/ 27 w 87"/>
                  <a:gd name="T93" fmla="*/ 44 h 88"/>
                  <a:gd name="T94" fmla="*/ 22 w 87"/>
                  <a:gd name="T95" fmla="*/ 39 h 88"/>
                  <a:gd name="T96" fmla="*/ 16 w 87"/>
                  <a:gd name="T97" fmla="*/ 41 h 88"/>
                  <a:gd name="T98" fmla="*/ 15 w 87"/>
                  <a:gd name="T99" fmla="*/ 23 h 88"/>
                  <a:gd name="T100" fmla="*/ 16 w 87"/>
                  <a:gd name="T101" fmla="*/ 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" h="88">
                    <a:moveTo>
                      <a:pt x="28" y="6"/>
                    </a:moveTo>
                    <a:cubicBezTo>
                      <a:pt x="26" y="8"/>
                      <a:pt x="20" y="8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7" y="42"/>
                      <a:pt x="17" y="42"/>
                      <a:pt x="18" y="42"/>
                    </a:cubicBezTo>
                    <a:cubicBezTo>
                      <a:pt x="18" y="42"/>
                      <a:pt x="22" y="39"/>
                      <a:pt x="22" y="39"/>
                    </a:cubicBezTo>
                    <a:cubicBezTo>
                      <a:pt x="23" y="40"/>
                      <a:pt x="26" y="45"/>
                      <a:pt x="26" y="45"/>
                    </a:cubicBezTo>
                    <a:cubicBezTo>
                      <a:pt x="26" y="45"/>
                      <a:pt x="28" y="49"/>
                      <a:pt x="28" y="50"/>
                    </a:cubicBezTo>
                    <a:cubicBezTo>
                      <a:pt x="28" y="50"/>
                      <a:pt x="24" y="55"/>
                      <a:pt x="24" y="55"/>
                    </a:cubicBezTo>
                    <a:cubicBezTo>
                      <a:pt x="24" y="55"/>
                      <a:pt x="24" y="56"/>
                      <a:pt x="24" y="56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3" y="62"/>
                      <a:pt x="25" y="69"/>
                      <a:pt x="25" y="70"/>
                    </a:cubicBezTo>
                    <a:cubicBezTo>
                      <a:pt x="24" y="70"/>
                      <a:pt x="19" y="71"/>
                      <a:pt x="19" y="71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1" y="79"/>
                      <a:pt x="1" y="79"/>
                      <a:pt x="1" y="79"/>
                    </a:cubicBezTo>
                    <a:cubicBezTo>
                      <a:pt x="1" y="79"/>
                      <a:pt x="1" y="79"/>
                      <a:pt x="1" y="79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1" y="88"/>
                      <a:pt x="1" y="88"/>
                      <a:pt x="1" y="88"/>
                    </a:cubicBezTo>
                    <a:cubicBezTo>
                      <a:pt x="1" y="88"/>
                      <a:pt x="1" y="88"/>
                      <a:pt x="1" y="88"/>
                    </a:cubicBezTo>
                    <a:cubicBezTo>
                      <a:pt x="24" y="88"/>
                      <a:pt x="24" y="88"/>
                      <a:pt x="24" y="88"/>
                    </a:cubicBezTo>
                    <a:cubicBezTo>
                      <a:pt x="24" y="88"/>
                      <a:pt x="24" y="88"/>
                      <a:pt x="24" y="88"/>
                    </a:cubicBezTo>
                    <a:cubicBezTo>
                      <a:pt x="28" y="84"/>
                      <a:pt x="28" y="84"/>
                      <a:pt x="28" y="84"/>
                    </a:cubicBezTo>
                    <a:cubicBezTo>
                      <a:pt x="28" y="84"/>
                      <a:pt x="28" y="84"/>
                      <a:pt x="28" y="84"/>
                    </a:cubicBezTo>
                    <a:cubicBezTo>
                      <a:pt x="28" y="84"/>
                      <a:pt x="28" y="77"/>
                      <a:pt x="28" y="77"/>
                    </a:cubicBezTo>
                    <a:cubicBezTo>
                      <a:pt x="28" y="77"/>
                      <a:pt x="37" y="69"/>
                      <a:pt x="37" y="69"/>
                    </a:cubicBezTo>
                    <a:cubicBezTo>
                      <a:pt x="37" y="69"/>
                      <a:pt x="58" y="65"/>
                      <a:pt x="58" y="65"/>
                    </a:cubicBezTo>
                    <a:cubicBezTo>
                      <a:pt x="58" y="65"/>
                      <a:pt x="58" y="65"/>
                      <a:pt x="58" y="65"/>
                    </a:cubicBezTo>
                    <a:cubicBezTo>
                      <a:pt x="58" y="65"/>
                      <a:pt x="59" y="44"/>
                      <a:pt x="59" y="44"/>
                    </a:cubicBezTo>
                    <a:cubicBezTo>
                      <a:pt x="59" y="44"/>
                      <a:pt x="68" y="39"/>
                      <a:pt x="68" y="39"/>
                    </a:cubicBezTo>
                    <a:cubicBezTo>
                      <a:pt x="68" y="39"/>
                      <a:pt x="71" y="36"/>
                      <a:pt x="72" y="35"/>
                    </a:cubicBezTo>
                    <a:cubicBezTo>
                      <a:pt x="72" y="36"/>
                      <a:pt x="78" y="43"/>
                      <a:pt x="78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87" y="38"/>
                      <a:pt x="87" y="38"/>
                      <a:pt x="87" y="38"/>
                    </a:cubicBezTo>
                    <a:cubicBezTo>
                      <a:pt x="87" y="38"/>
                      <a:pt x="87" y="38"/>
                      <a:pt x="87" y="38"/>
                    </a:cubicBezTo>
                    <a:cubicBezTo>
                      <a:pt x="87" y="38"/>
                      <a:pt x="87" y="38"/>
                      <a:pt x="87" y="38"/>
                    </a:cubicBezTo>
                    <a:cubicBezTo>
                      <a:pt x="87" y="37"/>
                      <a:pt x="87" y="37"/>
                      <a:pt x="87" y="37"/>
                    </a:cubicBezTo>
                    <a:cubicBezTo>
                      <a:pt x="80" y="31"/>
                      <a:pt x="80" y="31"/>
                      <a:pt x="80" y="31"/>
                    </a:cubicBezTo>
                    <a:cubicBezTo>
                      <a:pt x="80" y="31"/>
                      <a:pt x="77" y="25"/>
                      <a:pt x="77" y="25"/>
                    </a:cubicBezTo>
                    <a:cubicBezTo>
                      <a:pt x="77" y="24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1"/>
                      <a:pt x="78" y="11"/>
                      <a:pt x="78" y="11"/>
                    </a:cubicBezTo>
                    <a:cubicBezTo>
                      <a:pt x="72" y="9"/>
                      <a:pt x="69" y="10"/>
                      <a:pt x="66" y="12"/>
                    </a:cubicBezTo>
                    <a:cubicBezTo>
                      <a:pt x="64" y="12"/>
                      <a:pt x="61" y="13"/>
                      <a:pt x="58" y="14"/>
                    </a:cubicBezTo>
                    <a:cubicBezTo>
                      <a:pt x="50" y="14"/>
                      <a:pt x="47" y="8"/>
                      <a:pt x="45" y="5"/>
                    </a:cubicBezTo>
                    <a:cubicBezTo>
                      <a:pt x="45" y="4"/>
                      <a:pt x="44" y="3"/>
                      <a:pt x="44" y="2"/>
                    </a:cubicBezTo>
                    <a:cubicBezTo>
                      <a:pt x="42" y="0"/>
                      <a:pt x="30" y="4"/>
                      <a:pt x="28" y="6"/>
                    </a:cubicBezTo>
                    <a:close/>
                    <a:moveTo>
                      <a:pt x="28" y="6"/>
                    </a:moveTo>
                    <a:cubicBezTo>
                      <a:pt x="31" y="4"/>
                      <a:pt x="41" y="1"/>
                      <a:pt x="43" y="3"/>
                    </a:cubicBezTo>
                    <a:cubicBezTo>
                      <a:pt x="44" y="3"/>
                      <a:pt x="44" y="4"/>
                      <a:pt x="45" y="5"/>
                    </a:cubicBezTo>
                    <a:cubicBezTo>
                      <a:pt x="47" y="9"/>
                      <a:pt x="50" y="15"/>
                      <a:pt x="58" y="14"/>
                    </a:cubicBezTo>
                    <a:cubicBezTo>
                      <a:pt x="62" y="14"/>
                      <a:pt x="64" y="13"/>
                      <a:pt x="66" y="12"/>
                    </a:cubicBezTo>
                    <a:cubicBezTo>
                      <a:pt x="69" y="11"/>
                      <a:pt x="72" y="10"/>
                      <a:pt x="78" y="12"/>
                    </a:cubicBezTo>
                    <a:cubicBezTo>
                      <a:pt x="78" y="12"/>
                      <a:pt x="76" y="25"/>
                      <a:pt x="76" y="25"/>
                    </a:cubicBezTo>
                    <a:cubicBezTo>
                      <a:pt x="76" y="25"/>
                      <a:pt x="76" y="25"/>
                      <a:pt x="76" y="25"/>
                    </a:cubicBezTo>
                    <a:cubicBezTo>
                      <a:pt x="76" y="25"/>
                      <a:pt x="76" y="25"/>
                      <a:pt x="76" y="25"/>
                    </a:cubicBezTo>
                    <a:cubicBezTo>
                      <a:pt x="80" y="32"/>
                      <a:pt x="80" y="32"/>
                      <a:pt x="80" y="32"/>
                    </a:cubicBezTo>
                    <a:cubicBezTo>
                      <a:pt x="80" y="32"/>
                      <a:pt x="86" y="37"/>
                      <a:pt x="86" y="37"/>
                    </a:cubicBezTo>
                    <a:cubicBezTo>
                      <a:pt x="86" y="38"/>
                      <a:pt x="79" y="42"/>
                      <a:pt x="78" y="42"/>
                    </a:cubicBezTo>
                    <a:cubicBezTo>
                      <a:pt x="78" y="42"/>
                      <a:pt x="72" y="35"/>
                      <a:pt x="72" y="35"/>
                    </a:cubicBezTo>
                    <a:cubicBezTo>
                      <a:pt x="72" y="35"/>
                      <a:pt x="72" y="35"/>
                      <a:pt x="72" y="35"/>
                    </a:cubicBezTo>
                    <a:cubicBezTo>
                      <a:pt x="71" y="35"/>
                      <a:pt x="71" y="35"/>
                      <a:pt x="71" y="35"/>
                    </a:cubicBezTo>
                    <a:cubicBezTo>
                      <a:pt x="67" y="39"/>
                      <a:pt x="67" y="39"/>
                      <a:pt x="67" y="39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58" y="43"/>
                      <a:pt x="58" y="43"/>
                      <a:pt x="58" y="44"/>
                    </a:cubicBezTo>
                    <a:cubicBezTo>
                      <a:pt x="58" y="44"/>
                      <a:pt x="58" y="64"/>
                      <a:pt x="58" y="64"/>
                    </a:cubicBezTo>
                    <a:cubicBezTo>
                      <a:pt x="57" y="64"/>
                      <a:pt x="37" y="68"/>
                      <a:pt x="37" y="68"/>
                    </a:cubicBezTo>
                    <a:cubicBezTo>
                      <a:pt x="37" y="68"/>
                      <a:pt x="37" y="68"/>
                      <a:pt x="37" y="68"/>
                    </a:cubicBezTo>
                    <a:cubicBezTo>
                      <a:pt x="27" y="77"/>
                      <a:pt x="27" y="77"/>
                      <a:pt x="27" y="77"/>
                    </a:cubicBezTo>
                    <a:cubicBezTo>
                      <a:pt x="27" y="77"/>
                      <a:pt x="27" y="77"/>
                      <a:pt x="27" y="77"/>
                    </a:cubicBezTo>
                    <a:cubicBezTo>
                      <a:pt x="27" y="77"/>
                      <a:pt x="27" y="83"/>
                      <a:pt x="27" y="84"/>
                    </a:cubicBezTo>
                    <a:cubicBezTo>
                      <a:pt x="27" y="84"/>
                      <a:pt x="24" y="87"/>
                      <a:pt x="23" y="88"/>
                    </a:cubicBezTo>
                    <a:cubicBezTo>
                      <a:pt x="23" y="88"/>
                      <a:pt x="2" y="88"/>
                      <a:pt x="2" y="88"/>
                    </a:cubicBezTo>
                    <a:cubicBezTo>
                      <a:pt x="1" y="87"/>
                      <a:pt x="0" y="84"/>
                      <a:pt x="0" y="84"/>
                    </a:cubicBezTo>
                    <a:cubicBezTo>
                      <a:pt x="0" y="84"/>
                      <a:pt x="1" y="80"/>
                      <a:pt x="1" y="79"/>
                    </a:cubicBezTo>
                    <a:cubicBezTo>
                      <a:pt x="1" y="79"/>
                      <a:pt x="8" y="76"/>
                      <a:pt x="8" y="76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24" y="62"/>
                      <a:pt x="24" y="62"/>
                      <a:pt x="24" y="62"/>
                    </a:cubicBezTo>
                    <a:cubicBezTo>
                      <a:pt x="24" y="62"/>
                      <a:pt x="24" y="56"/>
                      <a:pt x="24" y="56"/>
                    </a:cubicBezTo>
                    <a:cubicBezTo>
                      <a:pt x="24" y="56"/>
                      <a:pt x="29" y="50"/>
                      <a:pt x="29" y="50"/>
                    </a:cubicBezTo>
                    <a:cubicBezTo>
                      <a:pt x="29" y="50"/>
                      <a:pt x="29" y="50"/>
                      <a:pt x="29" y="50"/>
                    </a:cubicBezTo>
                    <a:cubicBezTo>
                      <a:pt x="29" y="50"/>
                      <a:pt x="29" y="50"/>
                      <a:pt x="29" y="50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38"/>
                      <a:pt x="22" y="38"/>
                      <a:pt x="22" y="39"/>
                    </a:cubicBezTo>
                    <a:cubicBezTo>
                      <a:pt x="22" y="39"/>
                      <a:pt x="18" y="41"/>
                      <a:pt x="17" y="41"/>
                    </a:cubicBezTo>
                    <a:cubicBezTo>
                      <a:pt x="17" y="41"/>
                      <a:pt x="16" y="41"/>
                      <a:pt x="16" y="41"/>
                    </a:cubicBezTo>
                    <a:cubicBezTo>
                      <a:pt x="16" y="40"/>
                      <a:pt x="17" y="34"/>
                      <a:pt x="17" y="34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8"/>
                      <a:pt x="16" y="8"/>
                    </a:cubicBezTo>
                    <a:cubicBezTo>
                      <a:pt x="20" y="8"/>
                      <a:pt x="26" y="8"/>
                      <a:pt x="2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" name="Freeform 203"/>
              <p:cNvSpPr>
                <a:spLocks/>
              </p:cNvSpPr>
              <p:nvPr/>
            </p:nvSpPr>
            <p:spPr bwMode="auto">
              <a:xfrm>
                <a:off x="4317" y="897"/>
                <a:ext cx="481" cy="393"/>
              </a:xfrm>
              <a:custGeom>
                <a:avLst/>
                <a:gdLst>
                  <a:gd name="T0" fmla="*/ 0 w 165"/>
                  <a:gd name="T1" fmla="*/ 94 h 135"/>
                  <a:gd name="T2" fmla="*/ 6 w 165"/>
                  <a:gd name="T3" fmla="*/ 76 h 135"/>
                  <a:gd name="T4" fmla="*/ 13 w 165"/>
                  <a:gd name="T5" fmla="*/ 72 h 135"/>
                  <a:gd name="T6" fmla="*/ 14 w 165"/>
                  <a:gd name="T7" fmla="*/ 76 h 135"/>
                  <a:gd name="T8" fmla="*/ 37 w 165"/>
                  <a:gd name="T9" fmla="*/ 76 h 135"/>
                  <a:gd name="T10" fmla="*/ 41 w 165"/>
                  <a:gd name="T11" fmla="*/ 72 h 135"/>
                  <a:gd name="T12" fmla="*/ 41 w 165"/>
                  <a:gd name="T13" fmla="*/ 65 h 135"/>
                  <a:gd name="T14" fmla="*/ 50 w 165"/>
                  <a:gd name="T15" fmla="*/ 56 h 135"/>
                  <a:gd name="T16" fmla="*/ 71 w 165"/>
                  <a:gd name="T17" fmla="*/ 53 h 135"/>
                  <a:gd name="T18" fmla="*/ 72 w 165"/>
                  <a:gd name="T19" fmla="*/ 32 h 135"/>
                  <a:gd name="T20" fmla="*/ 80 w 165"/>
                  <a:gd name="T21" fmla="*/ 27 h 135"/>
                  <a:gd name="T22" fmla="*/ 85 w 165"/>
                  <a:gd name="T23" fmla="*/ 23 h 135"/>
                  <a:gd name="T24" fmla="*/ 91 w 165"/>
                  <a:gd name="T25" fmla="*/ 30 h 135"/>
                  <a:gd name="T26" fmla="*/ 100 w 165"/>
                  <a:gd name="T27" fmla="*/ 26 h 135"/>
                  <a:gd name="T28" fmla="*/ 93 w 165"/>
                  <a:gd name="T29" fmla="*/ 19 h 135"/>
                  <a:gd name="T30" fmla="*/ 90 w 165"/>
                  <a:gd name="T31" fmla="*/ 13 h 135"/>
                  <a:gd name="T32" fmla="*/ 91 w 165"/>
                  <a:gd name="T33" fmla="*/ 0 h 135"/>
                  <a:gd name="T34" fmla="*/ 92 w 165"/>
                  <a:gd name="T35" fmla="*/ 0 h 135"/>
                  <a:gd name="T36" fmla="*/ 121 w 165"/>
                  <a:gd name="T37" fmla="*/ 8 h 135"/>
                  <a:gd name="T38" fmla="*/ 133 w 165"/>
                  <a:gd name="T39" fmla="*/ 10 h 135"/>
                  <a:gd name="T40" fmla="*/ 148 w 165"/>
                  <a:gd name="T41" fmla="*/ 9 h 135"/>
                  <a:gd name="T42" fmla="*/ 154 w 165"/>
                  <a:gd name="T43" fmla="*/ 14 h 135"/>
                  <a:gd name="T44" fmla="*/ 160 w 165"/>
                  <a:gd name="T45" fmla="*/ 19 h 135"/>
                  <a:gd name="T46" fmla="*/ 163 w 165"/>
                  <a:gd name="T47" fmla="*/ 28 h 135"/>
                  <a:gd name="T48" fmla="*/ 164 w 165"/>
                  <a:gd name="T49" fmla="*/ 39 h 135"/>
                  <a:gd name="T50" fmla="*/ 159 w 165"/>
                  <a:gd name="T51" fmla="*/ 51 h 135"/>
                  <a:gd name="T52" fmla="*/ 148 w 165"/>
                  <a:gd name="T53" fmla="*/ 59 h 135"/>
                  <a:gd name="T54" fmla="*/ 142 w 165"/>
                  <a:gd name="T55" fmla="*/ 65 h 135"/>
                  <a:gd name="T56" fmla="*/ 141 w 165"/>
                  <a:gd name="T57" fmla="*/ 65 h 135"/>
                  <a:gd name="T58" fmla="*/ 136 w 165"/>
                  <a:gd name="T59" fmla="*/ 67 h 135"/>
                  <a:gd name="T60" fmla="*/ 135 w 165"/>
                  <a:gd name="T61" fmla="*/ 64 h 135"/>
                  <a:gd name="T62" fmla="*/ 127 w 165"/>
                  <a:gd name="T63" fmla="*/ 62 h 135"/>
                  <a:gd name="T64" fmla="*/ 126 w 165"/>
                  <a:gd name="T65" fmla="*/ 70 h 135"/>
                  <a:gd name="T66" fmla="*/ 123 w 165"/>
                  <a:gd name="T67" fmla="*/ 75 h 135"/>
                  <a:gd name="T68" fmla="*/ 117 w 165"/>
                  <a:gd name="T69" fmla="*/ 75 h 135"/>
                  <a:gd name="T70" fmla="*/ 121 w 165"/>
                  <a:gd name="T71" fmla="*/ 79 h 135"/>
                  <a:gd name="T72" fmla="*/ 118 w 165"/>
                  <a:gd name="T73" fmla="*/ 82 h 135"/>
                  <a:gd name="T74" fmla="*/ 118 w 165"/>
                  <a:gd name="T75" fmla="*/ 86 h 135"/>
                  <a:gd name="T76" fmla="*/ 126 w 165"/>
                  <a:gd name="T77" fmla="*/ 86 h 135"/>
                  <a:gd name="T78" fmla="*/ 130 w 165"/>
                  <a:gd name="T79" fmla="*/ 85 h 135"/>
                  <a:gd name="T80" fmla="*/ 129 w 165"/>
                  <a:gd name="T81" fmla="*/ 91 h 135"/>
                  <a:gd name="T82" fmla="*/ 133 w 165"/>
                  <a:gd name="T83" fmla="*/ 91 h 135"/>
                  <a:gd name="T84" fmla="*/ 127 w 165"/>
                  <a:gd name="T85" fmla="*/ 100 h 135"/>
                  <a:gd name="T86" fmla="*/ 121 w 165"/>
                  <a:gd name="T87" fmla="*/ 118 h 135"/>
                  <a:gd name="T88" fmla="*/ 106 w 165"/>
                  <a:gd name="T89" fmla="*/ 132 h 135"/>
                  <a:gd name="T90" fmla="*/ 99 w 165"/>
                  <a:gd name="T91" fmla="*/ 135 h 135"/>
                  <a:gd name="T92" fmla="*/ 94 w 165"/>
                  <a:gd name="T93" fmla="*/ 131 h 135"/>
                  <a:gd name="T94" fmla="*/ 87 w 165"/>
                  <a:gd name="T95" fmla="*/ 128 h 135"/>
                  <a:gd name="T96" fmla="*/ 87 w 165"/>
                  <a:gd name="T97" fmla="*/ 115 h 135"/>
                  <a:gd name="T98" fmla="*/ 76 w 165"/>
                  <a:gd name="T99" fmla="*/ 99 h 135"/>
                  <a:gd name="T100" fmla="*/ 69 w 165"/>
                  <a:gd name="T101" fmla="*/ 95 h 135"/>
                  <a:gd name="T102" fmla="*/ 55 w 165"/>
                  <a:gd name="T103" fmla="*/ 98 h 135"/>
                  <a:gd name="T104" fmla="*/ 50 w 165"/>
                  <a:gd name="T105" fmla="*/ 107 h 135"/>
                  <a:gd name="T106" fmla="*/ 39 w 165"/>
                  <a:gd name="T107" fmla="*/ 102 h 135"/>
                  <a:gd name="T108" fmla="*/ 30 w 165"/>
                  <a:gd name="T109" fmla="*/ 106 h 135"/>
                  <a:gd name="T110" fmla="*/ 0 w 165"/>
                  <a:gd name="T111" fmla="*/ 94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65" h="135">
                    <a:moveTo>
                      <a:pt x="0" y="94"/>
                    </a:moveTo>
                    <a:cubicBezTo>
                      <a:pt x="6" y="76"/>
                      <a:pt x="6" y="76"/>
                      <a:pt x="6" y="76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14" y="76"/>
                      <a:pt x="14" y="76"/>
                      <a:pt x="14" y="76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1" y="72"/>
                      <a:pt x="41" y="72"/>
                      <a:pt x="41" y="72"/>
                    </a:cubicBezTo>
                    <a:cubicBezTo>
                      <a:pt x="41" y="65"/>
                      <a:pt x="41" y="65"/>
                      <a:pt x="41" y="65"/>
                    </a:cubicBezTo>
                    <a:cubicBezTo>
                      <a:pt x="50" y="56"/>
                      <a:pt x="50" y="56"/>
                      <a:pt x="50" y="56"/>
                    </a:cubicBezTo>
                    <a:cubicBezTo>
                      <a:pt x="71" y="53"/>
                      <a:pt x="71" y="53"/>
                      <a:pt x="71" y="53"/>
                    </a:cubicBezTo>
                    <a:cubicBezTo>
                      <a:pt x="72" y="32"/>
                      <a:pt x="72" y="32"/>
                      <a:pt x="72" y="32"/>
                    </a:cubicBezTo>
                    <a:cubicBezTo>
                      <a:pt x="80" y="27"/>
                      <a:pt x="80" y="27"/>
                      <a:pt x="80" y="27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91" y="30"/>
                      <a:pt x="91" y="30"/>
                      <a:pt x="91" y="30"/>
                    </a:cubicBezTo>
                    <a:cubicBezTo>
                      <a:pt x="100" y="26"/>
                      <a:pt x="100" y="26"/>
                      <a:pt x="100" y="26"/>
                    </a:cubicBezTo>
                    <a:cubicBezTo>
                      <a:pt x="93" y="19"/>
                      <a:pt x="93" y="19"/>
                      <a:pt x="93" y="19"/>
                    </a:cubicBezTo>
                    <a:cubicBezTo>
                      <a:pt x="90" y="13"/>
                      <a:pt x="90" y="13"/>
                      <a:pt x="90" y="13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103" y="4"/>
                      <a:pt x="116" y="9"/>
                      <a:pt x="121" y="8"/>
                    </a:cubicBezTo>
                    <a:cubicBezTo>
                      <a:pt x="126" y="8"/>
                      <a:pt x="129" y="9"/>
                      <a:pt x="133" y="10"/>
                    </a:cubicBezTo>
                    <a:cubicBezTo>
                      <a:pt x="137" y="11"/>
                      <a:pt x="145" y="9"/>
                      <a:pt x="148" y="9"/>
                    </a:cubicBezTo>
                    <a:cubicBezTo>
                      <a:pt x="151" y="10"/>
                      <a:pt x="153" y="14"/>
                      <a:pt x="154" y="14"/>
                    </a:cubicBezTo>
                    <a:cubicBezTo>
                      <a:pt x="156" y="14"/>
                      <a:pt x="157" y="13"/>
                      <a:pt x="160" y="19"/>
                    </a:cubicBezTo>
                    <a:cubicBezTo>
                      <a:pt x="163" y="24"/>
                      <a:pt x="164" y="24"/>
                      <a:pt x="163" y="28"/>
                    </a:cubicBezTo>
                    <a:cubicBezTo>
                      <a:pt x="162" y="33"/>
                      <a:pt x="165" y="34"/>
                      <a:pt x="164" y="39"/>
                    </a:cubicBezTo>
                    <a:cubicBezTo>
                      <a:pt x="164" y="44"/>
                      <a:pt x="161" y="47"/>
                      <a:pt x="159" y="51"/>
                    </a:cubicBezTo>
                    <a:cubicBezTo>
                      <a:pt x="156" y="55"/>
                      <a:pt x="153" y="55"/>
                      <a:pt x="148" y="59"/>
                    </a:cubicBezTo>
                    <a:cubicBezTo>
                      <a:pt x="146" y="61"/>
                      <a:pt x="144" y="63"/>
                      <a:pt x="142" y="65"/>
                    </a:cubicBezTo>
                    <a:cubicBezTo>
                      <a:pt x="141" y="65"/>
                      <a:pt x="141" y="65"/>
                      <a:pt x="141" y="65"/>
                    </a:cubicBezTo>
                    <a:cubicBezTo>
                      <a:pt x="136" y="67"/>
                      <a:pt x="136" y="67"/>
                      <a:pt x="136" y="67"/>
                    </a:cubicBezTo>
                    <a:cubicBezTo>
                      <a:pt x="135" y="64"/>
                      <a:pt x="135" y="64"/>
                      <a:pt x="135" y="64"/>
                    </a:cubicBezTo>
                    <a:cubicBezTo>
                      <a:pt x="127" y="62"/>
                      <a:pt x="127" y="62"/>
                      <a:pt x="127" y="62"/>
                    </a:cubicBezTo>
                    <a:cubicBezTo>
                      <a:pt x="126" y="70"/>
                      <a:pt x="126" y="70"/>
                      <a:pt x="126" y="70"/>
                    </a:cubicBezTo>
                    <a:cubicBezTo>
                      <a:pt x="123" y="75"/>
                      <a:pt x="123" y="75"/>
                      <a:pt x="123" y="75"/>
                    </a:cubicBezTo>
                    <a:cubicBezTo>
                      <a:pt x="117" y="75"/>
                      <a:pt x="117" y="75"/>
                      <a:pt x="117" y="75"/>
                    </a:cubicBezTo>
                    <a:cubicBezTo>
                      <a:pt x="121" y="79"/>
                      <a:pt x="121" y="79"/>
                      <a:pt x="121" y="79"/>
                    </a:cubicBezTo>
                    <a:cubicBezTo>
                      <a:pt x="118" y="82"/>
                      <a:pt x="118" y="82"/>
                      <a:pt x="118" y="82"/>
                    </a:cubicBezTo>
                    <a:cubicBezTo>
                      <a:pt x="118" y="86"/>
                      <a:pt x="118" y="86"/>
                      <a:pt x="118" y="86"/>
                    </a:cubicBezTo>
                    <a:cubicBezTo>
                      <a:pt x="126" y="86"/>
                      <a:pt x="126" y="86"/>
                      <a:pt x="126" y="86"/>
                    </a:cubicBezTo>
                    <a:cubicBezTo>
                      <a:pt x="130" y="85"/>
                      <a:pt x="130" y="85"/>
                      <a:pt x="130" y="85"/>
                    </a:cubicBezTo>
                    <a:cubicBezTo>
                      <a:pt x="129" y="91"/>
                      <a:pt x="129" y="91"/>
                      <a:pt x="129" y="91"/>
                    </a:cubicBezTo>
                    <a:cubicBezTo>
                      <a:pt x="133" y="91"/>
                      <a:pt x="133" y="91"/>
                      <a:pt x="133" y="91"/>
                    </a:cubicBezTo>
                    <a:cubicBezTo>
                      <a:pt x="132" y="94"/>
                      <a:pt x="130" y="97"/>
                      <a:pt x="127" y="100"/>
                    </a:cubicBezTo>
                    <a:cubicBezTo>
                      <a:pt x="122" y="105"/>
                      <a:pt x="124" y="116"/>
                      <a:pt x="121" y="118"/>
                    </a:cubicBezTo>
                    <a:cubicBezTo>
                      <a:pt x="117" y="121"/>
                      <a:pt x="111" y="130"/>
                      <a:pt x="106" y="132"/>
                    </a:cubicBezTo>
                    <a:cubicBezTo>
                      <a:pt x="103" y="134"/>
                      <a:pt x="101" y="134"/>
                      <a:pt x="99" y="135"/>
                    </a:cubicBezTo>
                    <a:cubicBezTo>
                      <a:pt x="94" y="131"/>
                      <a:pt x="94" y="131"/>
                      <a:pt x="94" y="131"/>
                    </a:cubicBezTo>
                    <a:cubicBezTo>
                      <a:pt x="87" y="128"/>
                      <a:pt x="87" y="128"/>
                      <a:pt x="87" y="128"/>
                    </a:cubicBezTo>
                    <a:cubicBezTo>
                      <a:pt x="87" y="115"/>
                      <a:pt x="87" y="115"/>
                      <a:pt x="87" y="115"/>
                    </a:cubicBezTo>
                    <a:cubicBezTo>
                      <a:pt x="76" y="99"/>
                      <a:pt x="76" y="99"/>
                      <a:pt x="76" y="99"/>
                    </a:cubicBezTo>
                    <a:cubicBezTo>
                      <a:pt x="69" y="95"/>
                      <a:pt x="69" y="95"/>
                      <a:pt x="69" y="95"/>
                    </a:cubicBezTo>
                    <a:cubicBezTo>
                      <a:pt x="55" y="98"/>
                      <a:pt x="55" y="98"/>
                      <a:pt x="55" y="98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39" y="102"/>
                      <a:pt x="39" y="102"/>
                      <a:pt x="39" y="102"/>
                    </a:cubicBezTo>
                    <a:cubicBezTo>
                      <a:pt x="30" y="106"/>
                      <a:pt x="30" y="106"/>
                      <a:pt x="30" y="106"/>
                    </a:cubicBezTo>
                    <a:lnTo>
                      <a:pt x="0" y="9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" name="Freeform 204"/>
              <p:cNvSpPr>
                <a:spLocks noEditPoints="1"/>
              </p:cNvSpPr>
              <p:nvPr/>
            </p:nvSpPr>
            <p:spPr bwMode="auto">
              <a:xfrm>
                <a:off x="4317" y="894"/>
                <a:ext cx="481" cy="399"/>
              </a:xfrm>
              <a:custGeom>
                <a:avLst/>
                <a:gdLst>
                  <a:gd name="T0" fmla="*/ 89 w 165"/>
                  <a:gd name="T1" fmla="*/ 14 h 137"/>
                  <a:gd name="T2" fmla="*/ 93 w 165"/>
                  <a:gd name="T3" fmla="*/ 21 h 137"/>
                  <a:gd name="T4" fmla="*/ 85 w 165"/>
                  <a:gd name="T5" fmla="*/ 24 h 137"/>
                  <a:gd name="T6" fmla="*/ 80 w 165"/>
                  <a:gd name="T7" fmla="*/ 28 h 137"/>
                  <a:gd name="T8" fmla="*/ 71 w 165"/>
                  <a:gd name="T9" fmla="*/ 53 h 137"/>
                  <a:gd name="T10" fmla="*/ 40 w 165"/>
                  <a:gd name="T11" fmla="*/ 66 h 137"/>
                  <a:gd name="T12" fmla="*/ 36 w 165"/>
                  <a:gd name="T13" fmla="*/ 77 h 137"/>
                  <a:gd name="T14" fmla="*/ 13 w 165"/>
                  <a:gd name="T15" fmla="*/ 72 h 137"/>
                  <a:gd name="T16" fmla="*/ 6 w 165"/>
                  <a:gd name="T17" fmla="*/ 77 h 137"/>
                  <a:gd name="T18" fmla="*/ 30 w 165"/>
                  <a:gd name="T19" fmla="*/ 107 h 137"/>
                  <a:gd name="T20" fmla="*/ 50 w 165"/>
                  <a:gd name="T21" fmla="*/ 108 h 137"/>
                  <a:gd name="T22" fmla="*/ 55 w 165"/>
                  <a:gd name="T23" fmla="*/ 99 h 137"/>
                  <a:gd name="T24" fmla="*/ 87 w 165"/>
                  <a:gd name="T25" fmla="*/ 116 h 137"/>
                  <a:gd name="T26" fmla="*/ 94 w 165"/>
                  <a:gd name="T27" fmla="*/ 132 h 137"/>
                  <a:gd name="T28" fmla="*/ 102 w 165"/>
                  <a:gd name="T29" fmla="*/ 135 h 137"/>
                  <a:gd name="T30" fmla="*/ 121 w 165"/>
                  <a:gd name="T31" fmla="*/ 119 h 137"/>
                  <a:gd name="T32" fmla="*/ 133 w 165"/>
                  <a:gd name="T33" fmla="*/ 92 h 137"/>
                  <a:gd name="T34" fmla="*/ 133 w 165"/>
                  <a:gd name="T35" fmla="*/ 92 h 137"/>
                  <a:gd name="T36" fmla="*/ 130 w 165"/>
                  <a:gd name="T37" fmla="*/ 86 h 137"/>
                  <a:gd name="T38" fmla="*/ 118 w 165"/>
                  <a:gd name="T39" fmla="*/ 87 h 137"/>
                  <a:gd name="T40" fmla="*/ 121 w 165"/>
                  <a:gd name="T41" fmla="*/ 80 h 137"/>
                  <a:gd name="T42" fmla="*/ 123 w 165"/>
                  <a:gd name="T43" fmla="*/ 76 h 137"/>
                  <a:gd name="T44" fmla="*/ 127 w 165"/>
                  <a:gd name="T45" fmla="*/ 64 h 137"/>
                  <a:gd name="T46" fmla="*/ 136 w 165"/>
                  <a:gd name="T47" fmla="*/ 68 h 137"/>
                  <a:gd name="T48" fmla="*/ 143 w 165"/>
                  <a:gd name="T49" fmla="*/ 66 h 137"/>
                  <a:gd name="T50" fmla="*/ 159 w 165"/>
                  <a:gd name="T51" fmla="*/ 52 h 137"/>
                  <a:gd name="T52" fmla="*/ 164 w 165"/>
                  <a:gd name="T53" fmla="*/ 35 h 137"/>
                  <a:gd name="T54" fmla="*/ 160 w 165"/>
                  <a:gd name="T55" fmla="*/ 20 h 137"/>
                  <a:gd name="T56" fmla="*/ 152 w 165"/>
                  <a:gd name="T57" fmla="*/ 13 h 137"/>
                  <a:gd name="T58" fmla="*/ 133 w 165"/>
                  <a:gd name="T59" fmla="*/ 11 h 137"/>
                  <a:gd name="T60" fmla="*/ 92 w 165"/>
                  <a:gd name="T61" fmla="*/ 1 h 137"/>
                  <a:gd name="T62" fmla="*/ 91 w 165"/>
                  <a:gd name="T63" fmla="*/ 1 h 137"/>
                  <a:gd name="T64" fmla="*/ 130 w 165"/>
                  <a:gd name="T65" fmla="*/ 11 h 137"/>
                  <a:gd name="T66" fmla="*/ 148 w 165"/>
                  <a:gd name="T67" fmla="*/ 10 h 137"/>
                  <a:gd name="T68" fmla="*/ 155 w 165"/>
                  <a:gd name="T69" fmla="*/ 15 h 137"/>
                  <a:gd name="T70" fmla="*/ 163 w 165"/>
                  <a:gd name="T71" fmla="*/ 27 h 137"/>
                  <a:gd name="T72" fmla="*/ 163 w 165"/>
                  <a:gd name="T73" fmla="*/ 35 h 137"/>
                  <a:gd name="T74" fmla="*/ 160 w 165"/>
                  <a:gd name="T75" fmla="*/ 50 h 137"/>
                  <a:gd name="T76" fmla="*/ 148 w 165"/>
                  <a:gd name="T77" fmla="*/ 60 h 137"/>
                  <a:gd name="T78" fmla="*/ 141 w 165"/>
                  <a:gd name="T79" fmla="*/ 65 h 137"/>
                  <a:gd name="T80" fmla="*/ 135 w 165"/>
                  <a:gd name="T81" fmla="*/ 65 h 137"/>
                  <a:gd name="T82" fmla="*/ 126 w 165"/>
                  <a:gd name="T83" fmla="*/ 63 h 137"/>
                  <a:gd name="T84" fmla="*/ 117 w 165"/>
                  <a:gd name="T85" fmla="*/ 76 h 137"/>
                  <a:gd name="T86" fmla="*/ 117 w 165"/>
                  <a:gd name="T87" fmla="*/ 76 h 137"/>
                  <a:gd name="T88" fmla="*/ 118 w 165"/>
                  <a:gd name="T89" fmla="*/ 83 h 137"/>
                  <a:gd name="T90" fmla="*/ 118 w 165"/>
                  <a:gd name="T91" fmla="*/ 88 h 137"/>
                  <a:gd name="T92" fmla="*/ 129 w 165"/>
                  <a:gd name="T93" fmla="*/ 92 h 137"/>
                  <a:gd name="T94" fmla="*/ 132 w 165"/>
                  <a:gd name="T95" fmla="*/ 92 h 137"/>
                  <a:gd name="T96" fmla="*/ 120 w 165"/>
                  <a:gd name="T97" fmla="*/ 119 h 137"/>
                  <a:gd name="T98" fmla="*/ 102 w 165"/>
                  <a:gd name="T99" fmla="*/ 135 h 137"/>
                  <a:gd name="T100" fmla="*/ 94 w 165"/>
                  <a:gd name="T101" fmla="*/ 131 h 137"/>
                  <a:gd name="T102" fmla="*/ 87 w 165"/>
                  <a:gd name="T103" fmla="*/ 115 h 137"/>
                  <a:gd name="T104" fmla="*/ 69 w 165"/>
                  <a:gd name="T105" fmla="*/ 96 h 137"/>
                  <a:gd name="T106" fmla="*/ 54 w 165"/>
                  <a:gd name="T107" fmla="*/ 99 h 137"/>
                  <a:gd name="T108" fmla="*/ 39 w 165"/>
                  <a:gd name="T109" fmla="*/ 102 h 137"/>
                  <a:gd name="T110" fmla="*/ 6 w 165"/>
                  <a:gd name="T111" fmla="*/ 78 h 137"/>
                  <a:gd name="T112" fmla="*/ 14 w 165"/>
                  <a:gd name="T113" fmla="*/ 77 h 137"/>
                  <a:gd name="T114" fmla="*/ 41 w 165"/>
                  <a:gd name="T115" fmla="*/ 73 h 137"/>
                  <a:gd name="T116" fmla="*/ 50 w 165"/>
                  <a:gd name="T117" fmla="*/ 58 h 137"/>
                  <a:gd name="T118" fmla="*/ 72 w 165"/>
                  <a:gd name="T119" fmla="*/ 33 h 137"/>
                  <a:gd name="T120" fmla="*/ 91 w 165"/>
                  <a:gd name="T121" fmla="*/ 32 h 137"/>
                  <a:gd name="T122" fmla="*/ 100 w 165"/>
                  <a:gd name="T123" fmla="*/ 27 h 137"/>
                  <a:gd name="T124" fmla="*/ 93 w 165"/>
                  <a:gd name="T125" fmla="*/ 2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5" h="137">
                    <a:moveTo>
                      <a:pt x="91" y="0"/>
                    </a:moveTo>
                    <a:cubicBezTo>
                      <a:pt x="91" y="0"/>
                      <a:pt x="91" y="0"/>
                      <a:pt x="91" y="1"/>
                    </a:cubicBezTo>
                    <a:cubicBezTo>
                      <a:pt x="89" y="14"/>
                      <a:pt x="89" y="14"/>
                      <a:pt x="89" y="14"/>
                    </a:cubicBezTo>
                    <a:cubicBezTo>
                      <a:pt x="89" y="14"/>
                      <a:pt x="89" y="14"/>
                      <a:pt x="89" y="14"/>
                    </a:cubicBezTo>
                    <a:cubicBezTo>
                      <a:pt x="89" y="14"/>
                      <a:pt x="89" y="14"/>
                      <a:pt x="89" y="14"/>
                    </a:cubicBezTo>
                    <a:cubicBezTo>
                      <a:pt x="93" y="21"/>
                      <a:pt x="93" y="21"/>
                      <a:pt x="93" y="21"/>
                    </a:cubicBezTo>
                    <a:cubicBezTo>
                      <a:pt x="93" y="21"/>
                      <a:pt x="99" y="26"/>
                      <a:pt x="99" y="26"/>
                    </a:cubicBezTo>
                    <a:cubicBezTo>
                      <a:pt x="99" y="27"/>
                      <a:pt x="92" y="31"/>
                      <a:pt x="91" y="31"/>
                    </a:cubicBezTo>
                    <a:cubicBezTo>
                      <a:pt x="91" y="31"/>
                      <a:pt x="85" y="24"/>
                      <a:pt x="85" y="24"/>
                    </a:cubicBezTo>
                    <a:cubicBezTo>
                      <a:pt x="85" y="24"/>
                      <a:pt x="85" y="24"/>
                      <a:pt x="85" y="24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0" y="28"/>
                      <a:pt x="80" y="28"/>
                      <a:pt x="80" y="28"/>
                    </a:cubicBezTo>
                    <a:cubicBezTo>
                      <a:pt x="72" y="32"/>
                      <a:pt x="72" y="32"/>
                      <a:pt x="72" y="32"/>
                    </a:cubicBezTo>
                    <a:cubicBezTo>
                      <a:pt x="71" y="32"/>
                      <a:pt x="71" y="32"/>
                      <a:pt x="71" y="33"/>
                    </a:cubicBezTo>
                    <a:cubicBezTo>
                      <a:pt x="71" y="33"/>
                      <a:pt x="71" y="53"/>
                      <a:pt x="71" y="53"/>
                    </a:cubicBezTo>
                    <a:cubicBezTo>
                      <a:pt x="70" y="53"/>
                      <a:pt x="50" y="57"/>
                      <a:pt x="50" y="57"/>
                    </a:cubicBezTo>
                    <a:cubicBezTo>
                      <a:pt x="50" y="57"/>
                      <a:pt x="50" y="57"/>
                      <a:pt x="50" y="57"/>
                    </a:cubicBezTo>
                    <a:cubicBezTo>
                      <a:pt x="40" y="66"/>
                      <a:pt x="40" y="66"/>
                      <a:pt x="40" y="66"/>
                    </a:cubicBezTo>
                    <a:cubicBezTo>
                      <a:pt x="40" y="66"/>
                      <a:pt x="40" y="66"/>
                      <a:pt x="40" y="66"/>
                    </a:cubicBezTo>
                    <a:cubicBezTo>
                      <a:pt x="40" y="66"/>
                      <a:pt x="40" y="72"/>
                      <a:pt x="40" y="73"/>
                    </a:cubicBezTo>
                    <a:cubicBezTo>
                      <a:pt x="40" y="73"/>
                      <a:pt x="37" y="76"/>
                      <a:pt x="36" y="77"/>
                    </a:cubicBezTo>
                    <a:cubicBezTo>
                      <a:pt x="36" y="77"/>
                      <a:pt x="15" y="77"/>
                      <a:pt x="15" y="77"/>
                    </a:cubicBezTo>
                    <a:cubicBezTo>
                      <a:pt x="14" y="76"/>
                      <a:pt x="13" y="73"/>
                      <a:pt x="13" y="73"/>
                    </a:cubicBezTo>
                    <a:cubicBezTo>
                      <a:pt x="13" y="73"/>
                      <a:pt x="13" y="72"/>
                      <a:pt x="13" y="7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6" y="77"/>
                      <a:pt x="6" y="77"/>
                      <a:pt x="6" y="77"/>
                    </a:cubicBezTo>
                    <a:cubicBezTo>
                      <a:pt x="6" y="77"/>
                      <a:pt x="6" y="77"/>
                      <a:pt x="6" y="77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30" y="107"/>
                      <a:pt x="30" y="107"/>
                      <a:pt x="30" y="107"/>
                    </a:cubicBezTo>
                    <a:cubicBezTo>
                      <a:pt x="30" y="107"/>
                      <a:pt x="31" y="107"/>
                      <a:pt x="31" y="107"/>
                    </a:cubicBezTo>
                    <a:cubicBezTo>
                      <a:pt x="31" y="107"/>
                      <a:pt x="39" y="103"/>
                      <a:pt x="39" y="103"/>
                    </a:cubicBezTo>
                    <a:cubicBezTo>
                      <a:pt x="40" y="103"/>
                      <a:pt x="50" y="108"/>
                      <a:pt x="50" y="108"/>
                    </a:cubicBezTo>
                    <a:cubicBezTo>
                      <a:pt x="50" y="108"/>
                      <a:pt x="50" y="108"/>
                      <a:pt x="50" y="108"/>
                    </a:cubicBezTo>
                    <a:cubicBezTo>
                      <a:pt x="50" y="108"/>
                      <a:pt x="50" y="108"/>
                      <a:pt x="50" y="108"/>
                    </a:cubicBezTo>
                    <a:cubicBezTo>
                      <a:pt x="50" y="108"/>
                      <a:pt x="55" y="99"/>
                      <a:pt x="55" y="99"/>
                    </a:cubicBezTo>
                    <a:cubicBezTo>
                      <a:pt x="55" y="99"/>
                      <a:pt x="68" y="97"/>
                      <a:pt x="68" y="97"/>
                    </a:cubicBezTo>
                    <a:cubicBezTo>
                      <a:pt x="69" y="97"/>
                      <a:pt x="75" y="100"/>
                      <a:pt x="75" y="100"/>
                    </a:cubicBezTo>
                    <a:cubicBezTo>
                      <a:pt x="76" y="100"/>
                      <a:pt x="87" y="115"/>
                      <a:pt x="87" y="116"/>
                    </a:cubicBezTo>
                    <a:cubicBezTo>
                      <a:pt x="87" y="116"/>
                      <a:pt x="87" y="129"/>
                      <a:pt x="87" y="129"/>
                    </a:cubicBezTo>
                    <a:cubicBezTo>
                      <a:pt x="87" y="130"/>
                      <a:pt x="87" y="130"/>
                      <a:pt x="87" y="130"/>
                    </a:cubicBezTo>
                    <a:cubicBezTo>
                      <a:pt x="87" y="130"/>
                      <a:pt x="93" y="132"/>
                      <a:pt x="94" y="132"/>
                    </a:cubicBezTo>
                    <a:cubicBezTo>
                      <a:pt x="94" y="132"/>
                      <a:pt x="99" y="136"/>
                      <a:pt x="99" y="136"/>
                    </a:cubicBezTo>
                    <a:cubicBezTo>
                      <a:pt x="99" y="137"/>
                      <a:pt x="99" y="137"/>
                      <a:pt x="99" y="136"/>
                    </a:cubicBezTo>
                    <a:cubicBezTo>
                      <a:pt x="100" y="136"/>
                      <a:pt x="101" y="136"/>
                      <a:pt x="102" y="135"/>
                    </a:cubicBezTo>
                    <a:cubicBezTo>
                      <a:pt x="103" y="135"/>
                      <a:pt x="105" y="134"/>
                      <a:pt x="106" y="134"/>
                    </a:cubicBezTo>
                    <a:cubicBezTo>
                      <a:pt x="109" y="132"/>
                      <a:pt x="113" y="128"/>
                      <a:pt x="116" y="125"/>
                    </a:cubicBezTo>
                    <a:cubicBezTo>
                      <a:pt x="118" y="122"/>
                      <a:pt x="119" y="120"/>
                      <a:pt x="121" y="119"/>
                    </a:cubicBezTo>
                    <a:cubicBezTo>
                      <a:pt x="122" y="118"/>
                      <a:pt x="123" y="115"/>
                      <a:pt x="123" y="112"/>
                    </a:cubicBezTo>
                    <a:cubicBezTo>
                      <a:pt x="124" y="108"/>
                      <a:pt x="125" y="104"/>
                      <a:pt x="127" y="102"/>
                    </a:cubicBezTo>
                    <a:cubicBezTo>
                      <a:pt x="130" y="99"/>
                      <a:pt x="132" y="96"/>
                      <a:pt x="133" y="92"/>
                    </a:cubicBezTo>
                    <a:cubicBezTo>
                      <a:pt x="133" y="92"/>
                      <a:pt x="133" y="92"/>
                      <a:pt x="133" y="92"/>
                    </a:cubicBezTo>
                    <a:cubicBezTo>
                      <a:pt x="133" y="92"/>
                      <a:pt x="133" y="92"/>
                      <a:pt x="133" y="92"/>
                    </a:cubicBezTo>
                    <a:cubicBezTo>
                      <a:pt x="133" y="92"/>
                      <a:pt x="133" y="92"/>
                      <a:pt x="133" y="92"/>
                    </a:cubicBezTo>
                    <a:cubicBezTo>
                      <a:pt x="133" y="92"/>
                      <a:pt x="130" y="92"/>
                      <a:pt x="129" y="92"/>
                    </a:cubicBezTo>
                    <a:cubicBezTo>
                      <a:pt x="130" y="91"/>
                      <a:pt x="130" y="86"/>
                      <a:pt x="130" y="86"/>
                    </a:cubicBezTo>
                    <a:cubicBezTo>
                      <a:pt x="130" y="86"/>
                      <a:pt x="130" y="86"/>
                      <a:pt x="130" y="86"/>
                    </a:cubicBezTo>
                    <a:cubicBezTo>
                      <a:pt x="130" y="86"/>
                      <a:pt x="130" y="86"/>
                      <a:pt x="130" y="86"/>
                    </a:cubicBezTo>
                    <a:cubicBezTo>
                      <a:pt x="126" y="86"/>
                      <a:pt x="126" y="86"/>
                      <a:pt x="126" y="86"/>
                    </a:cubicBezTo>
                    <a:cubicBezTo>
                      <a:pt x="126" y="86"/>
                      <a:pt x="119" y="87"/>
                      <a:pt x="118" y="87"/>
                    </a:cubicBezTo>
                    <a:cubicBezTo>
                      <a:pt x="118" y="87"/>
                      <a:pt x="118" y="83"/>
                      <a:pt x="118" y="83"/>
                    </a:cubicBezTo>
                    <a:cubicBezTo>
                      <a:pt x="118" y="83"/>
                      <a:pt x="121" y="80"/>
                      <a:pt x="121" y="80"/>
                    </a:cubicBezTo>
                    <a:cubicBezTo>
                      <a:pt x="121" y="80"/>
                      <a:pt x="121" y="80"/>
                      <a:pt x="121" y="80"/>
                    </a:cubicBezTo>
                    <a:cubicBezTo>
                      <a:pt x="121" y="80"/>
                      <a:pt x="121" y="80"/>
                      <a:pt x="121" y="80"/>
                    </a:cubicBezTo>
                    <a:cubicBezTo>
                      <a:pt x="121" y="80"/>
                      <a:pt x="119" y="77"/>
                      <a:pt x="118" y="76"/>
                    </a:cubicBezTo>
                    <a:cubicBezTo>
                      <a:pt x="119" y="76"/>
                      <a:pt x="123" y="76"/>
                      <a:pt x="123" y="76"/>
                    </a:cubicBezTo>
                    <a:cubicBezTo>
                      <a:pt x="124" y="76"/>
                      <a:pt x="124" y="76"/>
                      <a:pt x="124" y="76"/>
                    </a:cubicBezTo>
                    <a:cubicBezTo>
                      <a:pt x="126" y="71"/>
                      <a:pt x="126" y="71"/>
                      <a:pt x="126" y="71"/>
                    </a:cubicBezTo>
                    <a:cubicBezTo>
                      <a:pt x="126" y="71"/>
                      <a:pt x="127" y="64"/>
                      <a:pt x="127" y="64"/>
                    </a:cubicBezTo>
                    <a:cubicBezTo>
                      <a:pt x="128" y="64"/>
                      <a:pt x="134" y="65"/>
                      <a:pt x="135" y="65"/>
                    </a:cubicBezTo>
                    <a:cubicBezTo>
                      <a:pt x="135" y="65"/>
                      <a:pt x="136" y="68"/>
                      <a:pt x="136" y="68"/>
                    </a:cubicBezTo>
                    <a:cubicBezTo>
                      <a:pt x="136" y="68"/>
                      <a:pt x="136" y="68"/>
                      <a:pt x="136" y="68"/>
                    </a:cubicBezTo>
                    <a:cubicBezTo>
                      <a:pt x="136" y="68"/>
                      <a:pt x="141" y="66"/>
                      <a:pt x="141" y="66"/>
                    </a:cubicBezTo>
                    <a:cubicBezTo>
                      <a:pt x="141" y="66"/>
                      <a:pt x="142" y="67"/>
                      <a:pt x="142" y="67"/>
                    </a:cubicBezTo>
                    <a:cubicBezTo>
                      <a:pt x="142" y="67"/>
                      <a:pt x="142" y="67"/>
                      <a:pt x="143" y="66"/>
                    </a:cubicBezTo>
                    <a:cubicBezTo>
                      <a:pt x="144" y="64"/>
                      <a:pt x="146" y="63"/>
                      <a:pt x="148" y="61"/>
                    </a:cubicBezTo>
                    <a:cubicBezTo>
                      <a:pt x="150" y="59"/>
                      <a:pt x="152" y="58"/>
                      <a:pt x="154" y="57"/>
                    </a:cubicBezTo>
                    <a:cubicBezTo>
                      <a:pt x="156" y="55"/>
                      <a:pt x="158" y="54"/>
                      <a:pt x="159" y="52"/>
                    </a:cubicBezTo>
                    <a:cubicBezTo>
                      <a:pt x="160" y="50"/>
                      <a:pt x="160" y="50"/>
                      <a:pt x="160" y="50"/>
                    </a:cubicBezTo>
                    <a:cubicBezTo>
                      <a:pt x="162" y="47"/>
                      <a:pt x="164" y="44"/>
                      <a:pt x="165" y="40"/>
                    </a:cubicBezTo>
                    <a:cubicBezTo>
                      <a:pt x="165" y="38"/>
                      <a:pt x="164" y="36"/>
                      <a:pt x="164" y="35"/>
                    </a:cubicBezTo>
                    <a:cubicBezTo>
                      <a:pt x="163" y="33"/>
                      <a:pt x="163" y="32"/>
                      <a:pt x="163" y="29"/>
                    </a:cubicBezTo>
                    <a:cubicBezTo>
                      <a:pt x="164" y="26"/>
                      <a:pt x="163" y="25"/>
                      <a:pt x="162" y="23"/>
                    </a:cubicBezTo>
                    <a:cubicBezTo>
                      <a:pt x="160" y="20"/>
                      <a:pt x="160" y="20"/>
                      <a:pt x="160" y="20"/>
                    </a:cubicBezTo>
                    <a:cubicBezTo>
                      <a:pt x="158" y="15"/>
                      <a:pt x="156" y="15"/>
                      <a:pt x="155" y="15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4" y="14"/>
                      <a:pt x="153" y="14"/>
                      <a:pt x="152" y="13"/>
                    </a:cubicBezTo>
                    <a:cubicBezTo>
                      <a:pt x="151" y="12"/>
                      <a:pt x="150" y="10"/>
                      <a:pt x="148" y="10"/>
                    </a:cubicBezTo>
                    <a:cubicBezTo>
                      <a:pt x="147" y="10"/>
                      <a:pt x="144" y="10"/>
                      <a:pt x="142" y="10"/>
                    </a:cubicBezTo>
                    <a:cubicBezTo>
                      <a:pt x="139" y="11"/>
                      <a:pt x="136" y="11"/>
                      <a:pt x="133" y="11"/>
                    </a:cubicBezTo>
                    <a:cubicBezTo>
                      <a:pt x="130" y="10"/>
                      <a:pt x="130" y="10"/>
                      <a:pt x="130" y="10"/>
                    </a:cubicBezTo>
                    <a:cubicBezTo>
                      <a:pt x="127" y="9"/>
                      <a:pt x="125" y="9"/>
                      <a:pt x="121" y="9"/>
                    </a:cubicBezTo>
                    <a:cubicBezTo>
                      <a:pt x="116" y="9"/>
                      <a:pt x="103" y="5"/>
                      <a:pt x="92" y="1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1" y="0"/>
                      <a:pt x="91" y="0"/>
                    </a:cubicBezTo>
                    <a:close/>
                    <a:moveTo>
                      <a:pt x="91" y="1"/>
                    </a:moveTo>
                    <a:cubicBezTo>
                      <a:pt x="92" y="1"/>
                      <a:pt x="92" y="1"/>
                      <a:pt x="92" y="1"/>
                    </a:cubicBezTo>
                    <a:cubicBezTo>
                      <a:pt x="103" y="6"/>
                      <a:pt x="116" y="10"/>
                      <a:pt x="121" y="10"/>
                    </a:cubicBezTo>
                    <a:cubicBezTo>
                      <a:pt x="125" y="9"/>
                      <a:pt x="127" y="10"/>
                      <a:pt x="130" y="11"/>
                    </a:cubicBezTo>
                    <a:cubicBezTo>
                      <a:pt x="133" y="11"/>
                      <a:pt x="133" y="11"/>
                      <a:pt x="133" y="11"/>
                    </a:cubicBezTo>
                    <a:cubicBezTo>
                      <a:pt x="136" y="12"/>
                      <a:pt x="139" y="11"/>
                      <a:pt x="142" y="11"/>
                    </a:cubicBezTo>
                    <a:cubicBezTo>
                      <a:pt x="144" y="10"/>
                      <a:pt x="147" y="10"/>
                      <a:pt x="148" y="10"/>
                    </a:cubicBezTo>
                    <a:cubicBezTo>
                      <a:pt x="149" y="11"/>
                      <a:pt x="151" y="12"/>
                      <a:pt x="152" y="13"/>
                    </a:cubicBezTo>
                    <a:cubicBezTo>
                      <a:pt x="153" y="14"/>
                      <a:pt x="153" y="15"/>
                      <a:pt x="154" y="15"/>
                    </a:cubicBezTo>
                    <a:cubicBezTo>
                      <a:pt x="155" y="15"/>
                      <a:pt x="155" y="15"/>
                      <a:pt x="155" y="15"/>
                    </a:cubicBezTo>
                    <a:cubicBezTo>
                      <a:pt x="156" y="15"/>
                      <a:pt x="157" y="15"/>
                      <a:pt x="160" y="20"/>
                    </a:cubicBezTo>
                    <a:cubicBezTo>
                      <a:pt x="162" y="23"/>
                      <a:pt x="162" y="23"/>
                      <a:pt x="162" y="23"/>
                    </a:cubicBezTo>
                    <a:cubicBezTo>
                      <a:pt x="162" y="25"/>
                      <a:pt x="163" y="26"/>
                      <a:pt x="163" y="27"/>
                    </a:cubicBezTo>
                    <a:cubicBezTo>
                      <a:pt x="163" y="28"/>
                      <a:pt x="163" y="28"/>
                      <a:pt x="163" y="29"/>
                    </a:cubicBezTo>
                    <a:cubicBezTo>
                      <a:pt x="162" y="30"/>
                      <a:pt x="162" y="30"/>
                      <a:pt x="162" y="31"/>
                    </a:cubicBezTo>
                    <a:cubicBezTo>
                      <a:pt x="162" y="32"/>
                      <a:pt x="163" y="34"/>
                      <a:pt x="163" y="35"/>
                    </a:cubicBezTo>
                    <a:cubicBezTo>
                      <a:pt x="164" y="36"/>
                      <a:pt x="164" y="38"/>
                      <a:pt x="164" y="39"/>
                    </a:cubicBezTo>
                    <a:cubicBezTo>
                      <a:pt x="164" y="40"/>
                      <a:pt x="164" y="40"/>
                      <a:pt x="164" y="40"/>
                    </a:cubicBezTo>
                    <a:cubicBezTo>
                      <a:pt x="164" y="44"/>
                      <a:pt x="162" y="47"/>
                      <a:pt x="160" y="50"/>
                    </a:cubicBezTo>
                    <a:cubicBezTo>
                      <a:pt x="158" y="52"/>
                      <a:pt x="158" y="52"/>
                      <a:pt x="158" y="52"/>
                    </a:cubicBezTo>
                    <a:cubicBezTo>
                      <a:pt x="157" y="54"/>
                      <a:pt x="156" y="55"/>
                      <a:pt x="154" y="56"/>
                    </a:cubicBezTo>
                    <a:cubicBezTo>
                      <a:pt x="152" y="57"/>
                      <a:pt x="150" y="58"/>
                      <a:pt x="148" y="60"/>
                    </a:cubicBezTo>
                    <a:cubicBezTo>
                      <a:pt x="146" y="62"/>
                      <a:pt x="144" y="64"/>
                      <a:pt x="142" y="66"/>
                    </a:cubicBezTo>
                    <a:cubicBezTo>
                      <a:pt x="142" y="66"/>
                      <a:pt x="141" y="65"/>
                      <a:pt x="141" y="65"/>
                    </a:cubicBezTo>
                    <a:cubicBezTo>
                      <a:pt x="141" y="65"/>
                      <a:pt x="141" y="65"/>
                      <a:pt x="141" y="65"/>
                    </a:cubicBezTo>
                    <a:cubicBezTo>
                      <a:pt x="141" y="65"/>
                      <a:pt x="137" y="67"/>
                      <a:pt x="136" y="67"/>
                    </a:cubicBezTo>
                    <a:cubicBezTo>
                      <a:pt x="136" y="67"/>
                      <a:pt x="135" y="65"/>
                      <a:pt x="135" y="65"/>
                    </a:cubicBezTo>
                    <a:cubicBezTo>
                      <a:pt x="135" y="65"/>
                      <a:pt x="135" y="65"/>
                      <a:pt x="135" y="65"/>
                    </a:cubicBezTo>
                    <a:cubicBezTo>
                      <a:pt x="127" y="63"/>
                      <a:pt x="127" y="63"/>
                      <a:pt x="127" y="63"/>
                    </a:cubicBezTo>
                    <a:cubicBezTo>
                      <a:pt x="127" y="63"/>
                      <a:pt x="127" y="63"/>
                      <a:pt x="127" y="63"/>
                    </a:cubicBezTo>
                    <a:cubicBezTo>
                      <a:pt x="127" y="63"/>
                      <a:pt x="126" y="63"/>
                      <a:pt x="126" y="63"/>
                    </a:cubicBezTo>
                    <a:cubicBezTo>
                      <a:pt x="125" y="71"/>
                      <a:pt x="125" y="71"/>
                      <a:pt x="125" y="71"/>
                    </a:cubicBezTo>
                    <a:cubicBezTo>
                      <a:pt x="125" y="71"/>
                      <a:pt x="123" y="75"/>
                      <a:pt x="123" y="76"/>
                    </a:cubicBezTo>
                    <a:cubicBezTo>
                      <a:pt x="123" y="76"/>
                      <a:pt x="117" y="76"/>
                      <a:pt x="117" y="76"/>
                    </a:cubicBezTo>
                    <a:cubicBezTo>
                      <a:pt x="117" y="76"/>
                      <a:pt x="117" y="76"/>
                      <a:pt x="117" y="76"/>
                    </a:cubicBezTo>
                    <a:cubicBezTo>
                      <a:pt x="117" y="76"/>
                      <a:pt x="117" y="76"/>
                      <a:pt x="117" y="76"/>
                    </a:cubicBezTo>
                    <a:cubicBezTo>
                      <a:pt x="117" y="76"/>
                      <a:pt x="117" y="76"/>
                      <a:pt x="117" y="76"/>
                    </a:cubicBezTo>
                    <a:cubicBezTo>
                      <a:pt x="117" y="76"/>
                      <a:pt x="120" y="80"/>
                      <a:pt x="120" y="80"/>
                    </a:cubicBezTo>
                    <a:cubicBezTo>
                      <a:pt x="120" y="80"/>
                      <a:pt x="118" y="83"/>
                      <a:pt x="118" y="83"/>
                    </a:cubicBezTo>
                    <a:cubicBezTo>
                      <a:pt x="118" y="83"/>
                      <a:pt x="118" y="83"/>
                      <a:pt x="118" y="83"/>
                    </a:cubicBezTo>
                    <a:cubicBezTo>
                      <a:pt x="118" y="87"/>
                      <a:pt x="118" y="87"/>
                      <a:pt x="118" y="87"/>
                    </a:cubicBezTo>
                    <a:cubicBezTo>
                      <a:pt x="118" y="88"/>
                      <a:pt x="118" y="88"/>
                      <a:pt x="118" y="88"/>
                    </a:cubicBezTo>
                    <a:cubicBezTo>
                      <a:pt x="118" y="88"/>
                      <a:pt x="118" y="88"/>
                      <a:pt x="118" y="88"/>
                    </a:cubicBezTo>
                    <a:cubicBezTo>
                      <a:pt x="126" y="87"/>
                      <a:pt x="126" y="87"/>
                      <a:pt x="126" y="87"/>
                    </a:cubicBezTo>
                    <a:cubicBezTo>
                      <a:pt x="126" y="87"/>
                      <a:pt x="129" y="86"/>
                      <a:pt x="129" y="86"/>
                    </a:cubicBezTo>
                    <a:cubicBezTo>
                      <a:pt x="129" y="87"/>
                      <a:pt x="129" y="92"/>
                      <a:pt x="129" y="92"/>
                    </a:cubicBezTo>
                    <a:cubicBezTo>
                      <a:pt x="129" y="92"/>
                      <a:pt x="129" y="92"/>
                      <a:pt x="129" y="92"/>
                    </a:cubicBezTo>
                    <a:cubicBezTo>
                      <a:pt x="129" y="92"/>
                      <a:pt x="129" y="92"/>
                      <a:pt x="129" y="92"/>
                    </a:cubicBezTo>
                    <a:cubicBezTo>
                      <a:pt x="129" y="92"/>
                      <a:pt x="132" y="92"/>
                      <a:pt x="132" y="92"/>
                    </a:cubicBezTo>
                    <a:cubicBezTo>
                      <a:pt x="131" y="96"/>
                      <a:pt x="130" y="98"/>
                      <a:pt x="127" y="101"/>
                    </a:cubicBezTo>
                    <a:cubicBezTo>
                      <a:pt x="124" y="104"/>
                      <a:pt x="123" y="108"/>
                      <a:pt x="123" y="112"/>
                    </a:cubicBezTo>
                    <a:cubicBezTo>
                      <a:pt x="122" y="115"/>
                      <a:pt x="122" y="118"/>
                      <a:pt x="120" y="119"/>
                    </a:cubicBezTo>
                    <a:cubicBezTo>
                      <a:pt x="119" y="120"/>
                      <a:pt x="117" y="122"/>
                      <a:pt x="115" y="124"/>
                    </a:cubicBezTo>
                    <a:cubicBezTo>
                      <a:pt x="112" y="128"/>
                      <a:pt x="109" y="132"/>
                      <a:pt x="106" y="133"/>
                    </a:cubicBezTo>
                    <a:cubicBezTo>
                      <a:pt x="105" y="134"/>
                      <a:pt x="103" y="134"/>
                      <a:pt x="102" y="135"/>
                    </a:cubicBezTo>
                    <a:cubicBezTo>
                      <a:pt x="101" y="135"/>
                      <a:pt x="100" y="135"/>
                      <a:pt x="99" y="136"/>
                    </a:cubicBezTo>
                    <a:cubicBezTo>
                      <a:pt x="99" y="136"/>
                      <a:pt x="94" y="131"/>
                      <a:pt x="94" y="131"/>
                    </a:cubicBezTo>
                    <a:cubicBezTo>
                      <a:pt x="94" y="131"/>
                      <a:pt x="94" y="131"/>
                      <a:pt x="94" y="131"/>
                    </a:cubicBezTo>
                    <a:cubicBezTo>
                      <a:pt x="94" y="131"/>
                      <a:pt x="88" y="129"/>
                      <a:pt x="87" y="129"/>
                    </a:cubicBezTo>
                    <a:cubicBezTo>
                      <a:pt x="87" y="129"/>
                      <a:pt x="87" y="116"/>
                      <a:pt x="87" y="116"/>
                    </a:cubicBezTo>
                    <a:cubicBezTo>
                      <a:pt x="87" y="115"/>
                      <a:pt x="87" y="115"/>
                      <a:pt x="87" y="115"/>
                    </a:cubicBezTo>
                    <a:cubicBezTo>
                      <a:pt x="76" y="100"/>
                      <a:pt x="76" y="100"/>
                      <a:pt x="76" y="100"/>
                    </a:cubicBezTo>
                    <a:cubicBezTo>
                      <a:pt x="76" y="100"/>
                      <a:pt x="76" y="100"/>
                      <a:pt x="76" y="100"/>
                    </a:cubicBezTo>
                    <a:cubicBezTo>
                      <a:pt x="69" y="96"/>
                      <a:pt x="69" y="96"/>
                      <a:pt x="69" y="96"/>
                    </a:cubicBezTo>
                    <a:cubicBezTo>
                      <a:pt x="69" y="96"/>
                      <a:pt x="69" y="96"/>
                      <a:pt x="68" y="96"/>
                    </a:cubicBezTo>
                    <a:cubicBezTo>
                      <a:pt x="55" y="98"/>
                      <a:pt x="55" y="98"/>
                      <a:pt x="55" y="98"/>
                    </a:cubicBezTo>
                    <a:cubicBezTo>
                      <a:pt x="54" y="98"/>
                      <a:pt x="54" y="99"/>
                      <a:pt x="54" y="99"/>
                    </a:cubicBezTo>
                    <a:cubicBezTo>
                      <a:pt x="54" y="99"/>
                      <a:pt x="50" y="107"/>
                      <a:pt x="50" y="108"/>
                    </a:cubicBezTo>
                    <a:cubicBezTo>
                      <a:pt x="49" y="107"/>
                      <a:pt x="40" y="102"/>
                      <a:pt x="40" y="102"/>
                    </a:cubicBezTo>
                    <a:cubicBezTo>
                      <a:pt x="40" y="102"/>
                      <a:pt x="39" y="102"/>
                      <a:pt x="39" y="102"/>
                    </a:cubicBezTo>
                    <a:cubicBezTo>
                      <a:pt x="39" y="102"/>
                      <a:pt x="31" y="106"/>
                      <a:pt x="30" y="107"/>
                    </a:cubicBezTo>
                    <a:cubicBezTo>
                      <a:pt x="30" y="106"/>
                      <a:pt x="1" y="95"/>
                      <a:pt x="0" y="94"/>
                    </a:cubicBezTo>
                    <a:cubicBezTo>
                      <a:pt x="0" y="94"/>
                      <a:pt x="6" y="78"/>
                      <a:pt x="6" y="78"/>
                    </a:cubicBezTo>
                    <a:cubicBezTo>
                      <a:pt x="7" y="77"/>
                      <a:pt x="12" y="74"/>
                      <a:pt x="13" y="73"/>
                    </a:cubicBezTo>
                    <a:cubicBezTo>
                      <a:pt x="13" y="74"/>
                      <a:pt x="14" y="77"/>
                      <a:pt x="14" y="77"/>
                    </a:cubicBezTo>
                    <a:cubicBezTo>
                      <a:pt x="14" y="77"/>
                      <a:pt x="14" y="77"/>
                      <a:pt x="14" y="77"/>
                    </a:cubicBezTo>
                    <a:cubicBezTo>
                      <a:pt x="37" y="77"/>
                      <a:pt x="37" y="77"/>
                      <a:pt x="37" y="77"/>
                    </a:cubicBezTo>
                    <a:cubicBezTo>
                      <a:pt x="37" y="77"/>
                      <a:pt x="37" y="77"/>
                      <a:pt x="37" y="77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3"/>
                      <a:pt x="41" y="66"/>
                      <a:pt x="41" y="66"/>
                    </a:cubicBezTo>
                    <a:cubicBezTo>
                      <a:pt x="41" y="66"/>
                      <a:pt x="50" y="58"/>
                      <a:pt x="50" y="58"/>
                    </a:cubicBezTo>
                    <a:cubicBezTo>
                      <a:pt x="50" y="58"/>
                      <a:pt x="71" y="54"/>
                      <a:pt x="71" y="54"/>
                    </a:cubicBezTo>
                    <a:cubicBezTo>
                      <a:pt x="71" y="54"/>
                      <a:pt x="71" y="54"/>
                      <a:pt x="71" y="54"/>
                    </a:cubicBezTo>
                    <a:cubicBezTo>
                      <a:pt x="71" y="54"/>
                      <a:pt x="72" y="33"/>
                      <a:pt x="72" y="33"/>
                    </a:cubicBezTo>
                    <a:cubicBezTo>
                      <a:pt x="72" y="33"/>
                      <a:pt x="81" y="28"/>
                      <a:pt x="81" y="28"/>
                    </a:cubicBezTo>
                    <a:cubicBezTo>
                      <a:pt x="81" y="28"/>
                      <a:pt x="84" y="25"/>
                      <a:pt x="85" y="24"/>
                    </a:cubicBezTo>
                    <a:cubicBezTo>
                      <a:pt x="85" y="25"/>
                      <a:pt x="91" y="32"/>
                      <a:pt x="91" y="32"/>
                    </a:cubicBezTo>
                    <a:cubicBezTo>
                      <a:pt x="91" y="32"/>
                      <a:pt x="91" y="32"/>
                      <a:pt x="91" y="32"/>
                    </a:cubicBezTo>
                    <a:cubicBezTo>
                      <a:pt x="100" y="27"/>
                      <a:pt x="100" y="27"/>
                      <a:pt x="100" y="27"/>
                    </a:cubicBezTo>
                    <a:cubicBezTo>
                      <a:pt x="100" y="27"/>
                      <a:pt x="100" y="27"/>
                      <a:pt x="100" y="27"/>
                    </a:cubicBezTo>
                    <a:cubicBezTo>
                      <a:pt x="100" y="27"/>
                      <a:pt x="100" y="27"/>
                      <a:pt x="100" y="27"/>
                    </a:cubicBezTo>
                    <a:cubicBezTo>
                      <a:pt x="100" y="26"/>
                      <a:pt x="100" y="26"/>
                      <a:pt x="100" y="26"/>
                    </a:cubicBezTo>
                    <a:cubicBezTo>
                      <a:pt x="93" y="20"/>
                      <a:pt x="93" y="20"/>
                      <a:pt x="93" y="20"/>
                    </a:cubicBezTo>
                    <a:cubicBezTo>
                      <a:pt x="93" y="20"/>
                      <a:pt x="90" y="14"/>
                      <a:pt x="90" y="14"/>
                    </a:cubicBezTo>
                    <a:cubicBezTo>
                      <a:pt x="90" y="13"/>
                      <a:pt x="91" y="2"/>
                      <a:pt x="9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Freeform 205"/>
              <p:cNvSpPr>
                <a:spLocks/>
              </p:cNvSpPr>
              <p:nvPr/>
            </p:nvSpPr>
            <p:spPr bwMode="auto">
              <a:xfrm>
                <a:off x="4658" y="1078"/>
                <a:ext cx="73" cy="84"/>
              </a:xfrm>
              <a:custGeom>
                <a:avLst/>
                <a:gdLst>
                  <a:gd name="T0" fmla="*/ 16 w 25"/>
                  <a:gd name="T1" fmla="*/ 29 h 29"/>
                  <a:gd name="T2" fmla="*/ 12 w 25"/>
                  <a:gd name="T3" fmla="*/ 29 h 29"/>
                  <a:gd name="T4" fmla="*/ 13 w 25"/>
                  <a:gd name="T5" fmla="*/ 23 h 29"/>
                  <a:gd name="T6" fmla="*/ 9 w 25"/>
                  <a:gd name="T7" fmla="*/ 24 h 29"/>
                  <a:gd name="T8" fmla="*/ 1 w 25"/>
                  <a:gd name="T9" fmla="*/ 24 h 29"/>
                  <a:gd name="T10" fmla="*/ 1 w 25"/>
                  <a:gd name="T11" fmla="*/ 20 h 29"/>
                  <a:gd name="T12" fmla="*/ 4 w 25"/>
                  <a:gd name="T13" fmla="*/ 17 h 29"/>
                  <a:gd name="T14" fmla="*/ 0 w 25"/>
                  <a:gd name="T15" fmla="*/ 13 h 29"/>
                  <a:gd name="T16" fmla="*/ 6 w 25"/>
                  <a:gd name="T17" fmla="*/ 13 h 29"/>
                  <a:gd name="T18" fmla="*/ 9 w 25"/>
                  <a:gd name="T19" fmla="*/ 8 h 29"/>
                  <a:gd name="T20" fmla="*/ 10 w 25"/>
                  <a:gd name="T21" fmla="*/ 0 h 29"/>
                  <a:gd name="T22" fmla="*/ 18 w 25"/>
                  <a:gd name="T23" fmla="*/ 2 h 29"/>
                  <a:gd name="T24" fmla="*/ 19 w 25"/>
                  <a:gd name="T25" fmla="*/ 5 h 29"/>
                  <a:gd name="T26" fmla="*/ 24 w 25"/>
                  <a:gd name="T27" fmla="*/ 3 h 29"/>
                  <a:gd name="T28" fmla="*/ 25 w 25"/>
                  <a:gd name="T29" fmla="*/ 3 h 29"/>
                  <a:gd name="T30" fmla="*/ 20 w 25"/>
                  <a:gd name="T31" fmla="*/ 12 h 29"/>
                  <a:gd name="T32" fmla="*/ 16 w 25"/>
                  <a:gd name="T33" fmla="*/ 26 h 29"/>
                  <a:gd name="T34" fmla="*/ 16 w 25"/>
                  <a:gd name="T3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" h="29">
                    <a:moveTo>
                      <a:pt x="16" y="29"/>
                    </a:moveTo>
                    <a:cubicBezTo>
                      <a:pt x="12" y="29"/>
                      <a:pt x="12" y="29"/>
                      <a:pt x="12" y="29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3" y="6"/>
                      <a:pt x="21" y="9"/>
                      <a:pt x="20" y="12"/>
                    </a:cubicBezTo>
                    <a:cubicBezTo>
                      <a:pt x="19" y="17"/>
                      <a:pt x="17" y="21"/>
                      <a:pt x="16" y="26"/>
                    </a:cubicBezTo>
                    <a:cubicBezTo>
                      <a:pt x="16" y="27"/>
                      <a:pt x="16" y="28"/>
                      <a:pt x="16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Freeform 206"/>
              <p:cNvSpPr>
                <a:spLocks noEditPoints="1"/>
              </p:cNvSpPr>
              <p:nvPr/>
            </p:nvSpPr>
            <p:spPr bwMode="auto">
              <a:xfrm>
                <a:off x="4658" y="1078"/>
                <a:ext cx="76" cy="84"/>
              </a:xfrm>
              <a:custGeom>
                <a:avLst/>
                <a:gdLst>
                  <a:gd name="T0" fmla="*/ 10 w 26"/>
                  <a:gd name="T1" fmla="*/ 0 h 29"/>
                  <a:gd name="T2" fmla="*/ 9 w 26"/>
                  <a:gd name="T3" fmla="*/ 0 h 29"/>
                  <a:gd name="T4" fmla="*/ 8 w 26"/>
                  <a:gd name="T5" fmla="*/ 8 h 29"/>
                  <a:gd name="T6" fmla="*/ 6 w 26"/>
                  <a:gd name="T7" fmla="*/ 13 h 29"/>
                  <a:gd name="T8" fmla="*/ 0 w 26"/>
                  <a:gd name="T9" fmla="*/ 13 h 29"/>
                  <a:gd name="T10" fmla="*/ 0 w 26"/>
                  <a:gd name="T11" fmla="*/ 13 h 29"/>
                  <a:gd name="T12" fmla="*/ 0 w 26"/>
                  <a:gd name="T13" fmla="*/ 13 h 29"/>
                  <a:gd name="T14" fmla="*/ 0 w 26"/>
                  <a:gd name="T15" fmla="*/ 13 h 29"/>
                  <a:gd name="T16" fmla="*/ 3 w 26"/>
                  <a:gd name="T17" fmla="*/ 17 h 29"/>
                  <a:gd name="T18" fmla="*/ 1 w 26"/>
                  <a:gd name="T19" fmla="*/ 20 h 29"/>
                  <a:gd name="T20" fmla="*/ 1 w 26"/>
                  <a:gd name="T21" fmla="*/ 20 h 29"/>
                  <a:gd name="T22" fmla="*/ 1 w 26"/>
                  <a:gd name="T23" fmla="*/ 24 h 29"/>
                  <a:gd name="T24" fmla="*/ 1 w 26"/>
                  <a:gd name="T25" fmla="*/ 25 h 29"/>
                  <a:gd name="T26" fmla="*/ 1 w 26"/>
                  <a:gd name="T27" fmla="*/ 25 h 29"/>
                  <a:gd name="T28" fmla="*/ 9 w 26"/>
                  <a:gd name="T29" fmla="*/ 24 h 29"/>
                  <a:gd name="T30" fmla="*/ 12 w 26"/>
                  <a:gd name="T31" fmla="*/ 23 h 29"/>
                  <a:gd name="T32" fmla="*/ 12 w 26"/>
                  <a:gd name="T33" fmla="*/ 29 h 29"/>
                  <a:gd name="T34" fmla="*/ 12 w 26"/>
                  <a:gd name="T35" fmla="*/ 29 h 29"/>
                  <a:gd name="T36" fmla="*/ 12 w 26"/>
                  <a:gd name="T37" fmla="*/ 29 h 29"/>
                  <a:gd name="T38" fmla="*/ 16 w 26"/>
                  <a:gd name="T39" fmla="*/ 29 h 29"/>
                  <a:gd name="T40" fmla="*/ 16 w 26"/>
                  <a:gd name="T41" fmla="*/ 29 h 29"/>
                  <a:gd name="T42" fmla="*/ 17 w 26"/>
                  <a:gd name="T43" fmla="*/ 26 h 29"/>
                  <a:gd name="T44" fmla="*/ 19 w 26"/>
                  <a:gd name="T45" fmla="*/ 16 h 29"/>
                  <a:gd name="T46" fmla="*/ 21 w 26"/>
                  <a:gd name="T47" fmla="*/ 12 h 29"/>
                  <a:gd name="T48" fmla="*/ 26 w 26"/>
                  <a:gd name="T49" fmla="*/ 3 h 29"/>
                  <a:gd name="T50" fmla="*/ 26 w 26"/>
                  <a:gd name="T51" fmla="*/ 3 h 29"/>
                  <a:gd name="T52" fmla="*/ 25 w 26"/>
                  <a:gd name="T53" fmla="*/ 3 h 29"/>
                  <a:gd name="T54" fmla="*/ 24 w 26"/>
                  <a:gd name="T55" fmla="*/ 2 h 29"/>
                  <a:gd name="T56" fmla="*/ 24 w 26"/>
                  <a:gd name="T57" fmla="*/ 2 h 29"/>
                  <a:gd name="T58" fmla="*/ 19 w 26"/>
                  <a:gd name="T59" fmla="*/ 4 h 29"/>
                  <a:gd name="T60" fmla="*/ 18 w 26"/>
                  <a:gd name="T61" fmla="*/ 2 h 29"/>
                  <a:gd name="T62" fmla="*/ 18 w 26"/>
                  <a:gd name="T63" fmla="*/ 2 h 29"/>
                  <a:gd name="T64" fmla="*/ 10 w 26"/>
                  <a:gd name="T65" fmla="*/ 0 h 29"/>
                  <a:gd name="T66" fmla="*/ 10 w 26"/>
                  <a:gd name="T67" fmla="*/ 0 h 29"/>
                  <a:gd name="T68" fmla="*/ 6 w 26"/>
                  <a:gd name="T69" fmla="*/ 13 h 29"/>
                  <a:gd name="T70" fmla="*/ 7 w 26"/>
                  <a:gd name="T71" fmla="*/ 13 h 29"/>
                  <a:gd name="T72" fmla="*/ 9 w 26"/>
                  <a:gd name="T73" fmla="*/ 8 h 29"/>
                  <a:gd name="T74" fmla="*/ 10 w 26"/>
                  <a:gd name="T75" fmla="*/ 1 h 29"/>
                  <a:gd name="T76" fmla="*/ 18 w 26"/>
                  <a:gd name="T77" fmla="*/ 2 h 29"/>
                  <a:gd name="T78" fmla="*/ 19 w 26"/>
                  <a:gd name="T79" fmla="*/ 5 h 29"/>
                  <a:gd name="T80" fmla="*/ 19 w 26"/>
                  <a:gd name="T81" fmla="*/ 5 h 29"/>
                  <a:gd name="T82" fmla="*/ 24 w 26"/>
                  <a:gd name="T83" fmla="*/ 3 h 29"/>
                  <a:gd name="T84" fmla="*/ 25 w 26"/>
                  <a:gd name="T85" fmla="*/ 3 h 29"/>
                  <a:gd name="T86" fmla="*/ 20 w 26"/>
                  <a:gd name="T87" fmla="*/ 12 h 29"/>
                  <a:gd name="T88" fmla="*/ 19 w 26"/>
                  <a:gd name="T89" fmla="*/ 16 h 29"/>
                  <a:gd name="T90" fmla="*/ 16 w 26"/>
                  <a:gd name="T91" fmla="*/ 25 h 29"/>
                  <a:gd name="T92" fmla="*/ 15 w 26"/>
                  <a:gd name="T93" fmla="*/ 29 h 29"/>
                  <a:gd name="T94" fmla="*/ 12 w 26"/>
                  <a:gd name="T95" fmla="*/ 29 h 29"/>
                  <a:gd name="T96" fmla="*/ 13 w 26"/>
                  <a:gd name="T97" fmla="*/ 23 h 29"/>
                  <a:gd name="T98" fmla="*/ 13 w 26"/>
                  <a:gd name="T99" fmla="*/ 23 h 29"/>
                  <a:gd name="T100" fmla="*/ 13 w 26"/>
                  <a:gd name="T101" fmla="*/ 23 h 29"/>
                  <a:gd name="T102" fmla="*/ 9 w 26"/>
                  <a:gd name="T103" fmla="*/ 23 h 29"/>
                  <a:gd name="T104" fmla="*/ 1 w 26"/>
                  <a:gd name="T105" fmla="*/ 24 h 29"/>
                  <a:gd name="T106" fmla="*/ 1 w 26"/>
                  <a:gd name="T107" fmla="*/ 20 h 29"/>
                  <a:gd name="T108" fmla="*/ 4 w 26"/>
                  <a:gd name="T109" fmla="*/ 17 h 29"/>
                  <a:gd name="T110" fmla="*/ 4 w 26"/>
                  <a:gd name="T111" fmla="*/ 17 h 29"/>
                  <a:gd name="T112" fmla="*/ 4 w 26"/>
                  <a:gd name="T113" fmla="*/ 17 h 29"/>
                  <a:gd name="T114" fmla="*/ 1 w 26"/>
                  <a:gd name="T115" fmla="*/ 13 h 29"/>
                  <a:gd name="T116" fmla="*/ 6 w 26"/>
                  <a:gd name="T117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6" h="29">
                    <a:moveTo>
                      <a:pt x="10" y="0"/>
                    </a:moveTo>
                    <a:cubicBezTo>
                      <a:pt x="10" y="0"/>
                      <a:pt x="9" y="0"/>
                      <a:pt x="9" y="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6" y="12"/>
                      <a:pt x="6" y="13"/>
                    </a:cubicBezTo>
                    <a:cubicBezTo>
                      <a:pt x="6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3" y="17"/>
                      <a:pt x="3" y="17"/>
                    </a:cubicBezTo>
                    <a:cubicBezTo>
                      <a:pt x="3" y="17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12" y="23"/>
                      <a:pt x="12" y="23"/>
                    </a:cubicBezTo>
                    <a:cubicBezTo>
                      <a:pt x="12" y="24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2"/>
                      <a:pt x="18" y="19"/>
                      <a:pt x="19" y="16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9"/>
                      <a:pt x="23" y="6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5" y="3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0" y="4"/>
                      <a:pt x="19" y="4"/>
                    </a:cubicBezTo>
                    <a:cubicBezTo>
                      <a:pt x="19" y="4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lose/>
                    <a:moveTo>
                      <a:pt x="6" y="13"/>
                    </a:moveTo>
                    <a:cubicBezTo>
                      <a:pt x="7" y="13"/>
                      <a:pt x="7" y="13"/>
                      <a:pt x="7" y="13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10" y="1"/>
                      <a:pt x="10" y="1"/>
                    </a:cubicBezTo>
                    <a:cubicBezTo>
                      <a:pt x="11" y="1"/>
                      <a:pt x="17" y="2"/>
                      <a:pt x="18" y="2"/>
                    </a:cubicBezTo>
                    <a:cubicBezTo>
                      <a:pt x="18" y="2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24" y="3"/>
                      <a:pt x="24" y="3"/>
                    </a:cubicBezTo>
                    <a:cubicBezTo>
                      <a:pt x="24" y="3"/>
                      <a:pt x="25" y="3"/>
                      <a:pt x="25" y="3"/>
                    </a:cubicBezTo>
                    <a:cubicBezTo>
                      <a:pt x="22" y="6"/>
                      <a:pt x="21" y="9"/>
                      <a:pt x="20" y="12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7" y="19"/>
                      <a:pt x="16" y="22"/>
                      <a:pt x="16" y="25"/>
                    </a:cubicBezTo>
                    <a:cubicBezTo>
                      <a:pt x="16" y="25"/>
                      <a:pt x="16" y="28"/>
                      <a:pt x="15" y="29"/>
                    </a:cubicBezTo>
                    <a:cubicBezTo>
                      <a:pt x="15" y="29"/>
                      <a:pt x="13" y="29"/>
                      <a:pt x="12" y="29"/>
                    </a:cubicBezTo>
                    <a:cubicBezTo>
                      <a:pt x="13" y="28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2" y="24"/>
                      <a:pt x="1" y="24"/>
                    </a:cubicBezTo>
                    <a:cubicBezTo>
                      <a:pt x="1" y="24"/>
                      <a:pt x="1" y="20"/>
                      <a:pt x="1" y="20"/>
                    </a:cubicBezTo>
                    <a:cubicBezTo>
                      <a:pt x="1" y="20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2" y="14"/>
                      <a:pt x="1" y="13"/>
                    </a:cubicBezTo>
                    <a:cubicBezTo>
                      <a:pt x="2" y="13"/>
                      <a:pt x="6" y="13"/>
                      <a:pt x="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Freeform 207"/>
              <p:cNvSpPr>
                <a:spLocks/>
              </p:cNvSpPr>
              <p:nvPr/>
            </p:nvSpPr>
            <p:spPr bwMode="auto">
              <a:xfrm>
                <a:off x="4401" y="1174"/>
                <a:ext cx="204" cy="221"/>
              </a:xfrm>
              <a:custGeom>
                <a:avLst/>
                <a:gdLst>
                  <a:gd name="T0" fmla="*/ 1 w 70"/>
                  <a:gd name="T1" fmla="*/ 11 h 76"/>
                  <a:gd name="T2" fmla="*/ 10 w 70"/>
                  <a:gd name="T3" fmla="*/ 7 h 76"/>
                  <a:gd name="T4" fmla="*/ 21 w 70"/>
                  <a:gd name="T5" fmla="*/ 12 h 76"/>
                  <a:gd name="T6" fmla="*/ 26 w 70"/>
                  <a:gd name="T7" fmla="*/ 3 h 76"/>
                  <a:gd name="T8" fmla="*/ 40 w 70"/>
                  <a:gd name="T9" fmla="*/ 0 h 76"/>
                  <a:gd name="T10" fmla="*/ 47 w 70"/>
                  <a:gd name="T11" fmla="*/ 4 h 76"/>
                  <a:gd name="T12" fmla="*/ 58 w 70"/>
                  <a:gd name="T13" fmla="*/ 20 h 76"/>
                  <a:gd name="T14" fmla="*/ 58 w 70"/>
                  <a:gd name="T15" fmla="*/ 33 h 76"/>
                  <a:gd name="T16" fmla="*/ 65 w 70"/>
                  <a:gd name="T17" fmla="*/ 36 h 76"/>
                  <a:gd name="T18" fmla="*/ 70 w 70"/>
                  <a:gd name="T19" fmla="*/ 40 h 76"/>
                  <a:gd name="T20" fmla="*/ 68 w 70"/>
                  <a:gd name="T21" fmla="*/ 44 h 76"/>
                  <a:gd name="T22" fmla="*/ 63 w 70"/>
                  <a:gd name="T23" fmla="*/ 53 h 76"/>
                  <a:gd name="T24" fmla="*/ 58 w 70"/>
                  <a:gd name="T25" fmla="*/ 62 h 76"/>
                  <a:gd name="T26" fmla="*/ 42 w 70"/>
                  <a:gd name="T27" fmla="*/ 76 h 76"/>
                  <a:gd name="T28" fmla="*/ 39 w 70"/>
                  <a:gd name="T29" fmla="*/ 76 h 76"/>
                  <a:gd name="T30" fmla="*/ 39 w 70"/>
                  <a:gd name="T31" fmla="*/ 65 h 76"/>
                  <a:gd name="T32" fmla="*/ 33 w 70"/>
                  <a:gd name="T33" fmla="*/ 65 h 76"/>
                  <a:gd name="T34" fmla="*/ 25 w 70"/>
                  <a:gd name="T35" fmla="*/ 66 h 76"/>
                  <a:gd name="T36" fmla="*/ 18 w 70"/>
                  <a:gd name="T37" fmla="*/ 68 h 76"/>
                  <a:gd name="T38" fmla="*/ 18 w 70"/>
                  <a:gd name="T39" fmla="*/ 73 h 76"/>
                  <a:gd name="T40" fmla="*/ 17 w 70"/>
                  <a:gd name="T41" fmla="*/ 73 h 76"/>
                  <a:gd name="T42" fmla="*/ 15 w 70"/>
                  <a:gd name="T43" fmla="*/ 74 h 76"/>
                  <a:gd name="T44" fmla="*/ 8 w 70"/>
                  <a:gd name="T45" fmla="*/ 66 h 76"/>
                  <a:gd name="T46" fmla="*/ 9 w 70"/>
                  <a:gd name="T47" fmla="*/ 60 h 76"/>
                  <a:gd name="T48" fmla="*/ 8 w 70"/>
                  <a:gd name="T49" fmla="*/ 56 h 76"/>
                  <a:gd name="T50" fmla="*/ 16 w 70"/>
                  <a:gd name="T51" fmla="*/ 53 h 76"/>
                  <a:gd name="T52" fmla="*/ 10 w 70"/>
                  <a:gd name="T53" fmla="*/ 50 h 76"/>
                  <a:gd name="T54" fmla="*/ 11 w 70"/>
                  <a:gd name="T55" fmla="*/ 43 h 76"/>
                  <a:gd name="T56" fmla="*/ 0 w 70"/>
                  <a:gd name="T57" fmla="*/ 34 h 76"/>
                  <a:gd name="T58" fmla="*/ 1 w 70"/>
                  <a:gd name="T59" fmla="*/ 1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0" h="76">
                    <a:moveTo>
                      <a:pt x="1" y="11"/>
                    </a:moveTo>
                    <a:cubicBezTo>
                      <a:pt x="10" y="7"/>
                      <a:pt x="10" y="7"/>
                      <a:pt x="10" y="7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58" y="33"/>
                      <a:pt x="58" y="33"/>
                      <a:pt x="58" y="33"/>
                    </a:cubicBezTo>
                    <a:cubicBezTo>
                      <a:pt x="65" y="36"/>
                      <a:pt x="65" y="36"/>
                      <a:pt x="65" y="36"/>
                    </a:cubicBezTo>
                    <a:cubicBezTo>
                      <a:pt x="70" y="40"/>
                      <a:pt x="70" y="40"/>
                      <a:pt x="70" y="40"/>
                    </a:cubicBezTo>
                    <a:cubicBezTo>
                      <a:pt x="69" y="41"/>
                      <a:pt x="68" y="42"/>
                      <a:pt x="68" y="44"/>
                    </a:cubicBezTo>
                    <a:cubicBezTo>
                      <a:pt x="67" y="49"/>
                      <a:pt x="64" y="48"/>
                      <a:pt x="63" y="53"/>
                    </a:cubicBezTo>
                    <a:cubicBezTo>
                      <a:pt x="62" y="59"/>
                      <a:pt x="64" y="58"/>
                      <a:pt x="58" y="62"/>
                    </a:cubicBezTo>
                    <a:cubicBezTo>
                      <a:pt x="52" y="66"/>
                      <a:pt x="44" y="76"/>
                      <a:pt x="42" y="76"/>
                    </a:cubicBezTo>
                    <a:cubicBezTo>
                      <a:pt x="41" y="76"/>
                      <a:pt x="40" y="76"/>
                      <a:pt x="39" y="76"/>
                    </a:cubicBezTo>
                    <a:cubicBezTo>
                      <a:pt x="39" y="65"/>
                      <a:pt x="39" y="65"/>
                      <a:pt x="39" y="65"/>
                    </a:cubicBezTo>
                    <a:cubicBezTo>
                      <a:pt x="33" y="65"/>
                      <a:pt x="33" y="65"/>
                      <a:pt x="33" y="65"/>
                    </a:cubicBezTo>
                    <a:cubicBezTo>
                      <a:pt x="25" y="66"/>
                      <a:pt x="25" y="66"/>
                      <a:pt x="25" y="66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18" y="73"/>
                      <a:pt x="18" y="73"/>
                      <a:pt x="18" y="73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6" y="73"/>
                      <a:pt x="16" y="73"/>
                      <a:pt x="15" y="74"/>
                    </a:cubicBezTo>
                    <a:cubicBezTo>
                      <a:pt x="8" y="66"/>
                      <a:pt x="8" y="66"/>
                      <a:pt x="8" y="66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0" y="34"/>
                      <a:pt x="0" y="34"/>
                      <a:pt x="0" y="34"/>
                    </a:cubicBezTo>
                    <a:lnTo>
                      <a:pt x="1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Freeform 208"/>
              <p:cNvSpPr>
                <a:spLocks noEditPoints="1"/>
              </p:cNvSpPr>
              <p:nvPr/>
            </p:nvSpPr>
            <p:spPr bwMode="auto">
              <a:xfrm>
                <a:off x="4401" y="1174"/>
                <a:ext cx="204" cy="221"/>
              </a:xfrm>
              <a:custGeom>
                <a:avLst/>
                <a:gdLst>
                  <a:gd name="T0" fmla="*/ 26 w 70"/>
                  <a:gd name="T1" fmla="*/ 2 h 76"/>
                  <a:gd name="T2" fmla="*/ 21 w 70"/>
                  <a:gd name="T3" fmla="*/ 12 h 76"/>
                  <a:gd name="T4" fmla="*/ 10 w 70"/>
                  <a:gd name="T5" fmla="*/ 6 h 76"/>
                  <a:gd name="T6" fmla="*/ 1 w 70"/>
                  <a:gd name="T7" fmla="*/ 11 h 76"/>
                  <a:gd name="T8" fmla="*/ 0 w 70"/>
                  <a:gd name="T9" fmla="*/ 34 h 76"/>
                  <a:gd name="T10" fmla="*/ 10 w 70"/>
                  <a:gd name="T11" fmla="*/ 50 h 76"/>
                  <a:gd name="T12" fmla="*/ 10 w 70"/>
                  <a:gd name="T13" fmla="*/ 50 h 76"/>
                  <a:gd name="T14" fmla="*/ 8 w 70"/>
                  <a:gd name="T15" fmla="*/ 56 h 76"/>
                  <a:gd name="T16" fmla="*/ 7 w 70"/>
                  <a:gd name="T17" fmla="*/ 56 h 76"/>
                  <a:gd name="T18" fmla="*/ 7 w 70"/>
                  <a:gd name="T19" fmla="*/ 66 h 76"/>
                  <a:gd name="T20" fmla="*/ 8 w 70"/>
                  <a:gd name="T21" fmla="*/ 66 h 76"/>
                  <a:gd name="T22" fmla="*/ 15 w 70"/>
                  <a:gd name="T23" fmla="*/ 74 h 76"/>
                  <a:gd name="T24" fmla="*/ 18 w 70"/>
                  <a:gd name="T25" fmla="*/ 73 h 76"/>
                  <a:gd name="T26" fmla="*/ 19 w 70"/>
                  <a:gd name="T27" fmla="*/ 68 h 76"/>
                  <a:gd name="T28" fmla="*/ 33 w 70"/>
                  <a:gd name="T29" fmla="*/ 65 h 76"/>
                  <a:gd name="T30" fmla="*/ 38 w 70"/>
                  <a:gd name="T31" fmla="*/ 76 h 76"/>
                  <a:gd name="T32" fmla="*/ 39 w 70"/>
                  <a:gd name="T33" fmla="*/ 76 h 76"/>
                  <a:gd name="T34" fmla="*/ 49 w 70"/>
                  <a:gd name="T35" fmla="*/ 70 h 76"/>
                  <a:gd name="T36" fmla="*/ 59 w 70"/>
                  <a:gd name="T37" fmla="*/ 62 h 76"/>
                  <a:gd name="T38" fmla="*/ 63 w 70"/>
                  <a:gd name="T39" fmla="*/ 53 h 76"/>
                  <a:gd name="T40" fmla="*/ 68 w 70"/>
                  <a:gd name="T41" fmla="*/ 44 h 76"/>
                  <a:gd name="T42" fmla="*/ 70 w 70"/>
                  <a:gd name="T43" fmla="*/ 40 h 76"/>
                  <a:gd name="T44" fmla="*/ 70 w 70"/>
                  <a:gd name="T45" fmla="*/ 40 h 76"/>
                  <a:gd name="T46" fmla="*/ 65 w 70"/>
                  <a:gd name="T47" fmla="*/ 35 h 76"/>
                  <a:gd name="T48" fmla="*/ 58 w 70"/>
                  <a:gd name="T49" fmla="*/ 20 h 76"/>
                  <a:gd name="T50" fmla="*/ 47 w 70"/>
                  <a:gd name="T51" fmla="*/ 4 h 76"/>
                  <a:gd name="T52" fmla="*/ 40 w 70"/>
                  <a:gd name="T53" fmla="*/ 0 h 76"/>
                  <a:gd name="T54" fmla="*/ 39 w 70"/>
                  <a:gd name="T55" fmla="*/ 1 h 76"/>
                  <a:gd name="T56" fmla="*/ 58 w 70"/>
                  <a:gd name="T57" fmla="*/ 20 h 76"/>
                  <a:gd name="T58" fmla="*/ 58 w 70"/>
                  <a:gd name="T59" fmla="*/ 34 h 76"/>
                  <a:gd name="T60" fmla="*/ 69 w 70"/>
                  <a:gd name="T61" fmla="*/ 40 h 76"/>
                  <a:gd name="T62" fmla="*/ 65 w 70"/>
                  <a:gd name="T63" fmla="*/ 48 h 76"/>
                  <a:gd name="T64" fmla="*/ 63 w 70"/>
                  <a:gd name="T65" fmla="*/ 56 h 76"/>
                  <a:gd name="T66" fmla="*/ 58 w 70"/>
                  <a:gd name="T67" fmla="*/ 62 h 76"/>
                  <a:gd name="T68" fmla="*/ 42 w 70"/>
                  <a:gd name="T69" fmla="*/ 75 h 76"/>
                  <a:gd name="T70" fmla="*/ 39 w 70"/>
                  <a:gd name="T71" fmla="*/ 65 h 76"/>
                  <a:gd name="T72" fmla="*/ 33 w 70"/>
                  <a:gd name="T73" fmla="*/ 65 h 76"/>
                  <a:gd name="T74" fmla="*/ 18 w 70"/>
                  <a:gd name="T75" fmla="*/ 68 h 76"/>
                  <a:gd name="T76" fmla="*/ 17 w 70"/>
                  <a:gd name="T77" fmla="*/ 73 h 76"/>
                  <a:gd name="T78" fmla="*/ 15 w 70"/>
                  <a:gd name="T79" fmla="*/ 73 h 76"/>
                  <a:gd name="T80" fmla="*/ 9 w 70"/>
                  <a:gd name="T81" fmla="*/ 61 h 76"/>
                  <a:gd name="T82" fmla="*/ 17 w 70"/>
                  <a:gd name="T83" fmla="*/ 53 h 76"/>
                  <a:gd name="T84" fmla="*/ 17 w 70"/>
                  <a:gd name="T85" fmla="*/ 53 h 76"/>
                  <a:gd name="T86" fmla="*/ 10 w 70"/>
                  <a:gd name="T87" fmla="*/ 50 h 76"/>
                  <a:gd name="T88" fmla="*/ 11 w 70"/>
                  <a:gd name="T89" fmla="*/ 43 h 76"/>
                  <a:gd name="T90" fmla="*/ 0 w 70"/>
                  <a:gd name="T91" fmla="*/ 33 h 76"/>
                  <a:gd name="T92" fmla="*/ 10 w 70"/>
                  <a:gd name="T93" fmla="*/ 7 h 76"/>
                  <a:gd name="T94" fmla="*/ 21 w 70"/>
                  <a:gd name="T95" fmla="*/ 12 h 76"/>
                  <a:gd name="T96" fmla="*/ 26 w 70"/>
                  <a:gd name="T97" fmla="*/ 3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0" h="76">
                    <a:moveTo>
                      <a:pt x="39" y="0"/>
                    </a:moveTo>
                    <a:cubicBezTo>
                      <a:pt x="26" y="2"/>
                      <a:pt x="26" y="2"/>
                      <a:pt x="26" y="2"/>
                    </a:cubicBezTo>
                    <a:cubicBezTo>
                      <a:pt x="25" y="2"/>
                      <a:pt x="25" y="3"/>
                      <a:pt x="25" y="3"/>
                    </a:cubicBezTo>
                    <a:cubicBezTo>
                      <a:pt x="25" y="3"/>
                      <a:pt x="21" y="11"/>
                      <a:pt x="21" y="12"/>
                    </a:cubicBezTo>
                    <a:cubicBezTo>
                      <a:pt x="20" y="11"/>
                      <a:pt x="11" y="6"/>
                      <a:pt x="11" y="6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10" y="43"/>
                      <a:pt x="10" y="43"/>
                    </a:cubicBezTo>
                    <a:cubicBezTo>
                      <a:pt x="10" y="44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0"/>
                      <a:pt x="15" y="53"/>
                      <a:pt x="16" y="53"/>
                    </a:cubicBezTo>
                    <a:cubicBezTo>
                      <a:pt x="14" y="54"/>
                      <a:pt x="8" y="56"/>
                      <a:pt x="8" y="56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8" y="61"/>
                      <a:pt x="8" y="61"/>
                      <a:pt x="8" y="61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7" y="66"/>
                      <a:pt x="7" y="66"/>
                      <a:pt x="8" y="66"/>
                    </a:cubicBezTo>
                    <a:cubicBezTo>
                      <a:pt x="15" y="74"/>
                      <a:pt x="15" y="74"/>
                      <a:pt x="15" y="74"/>
                    </a:cubicBezTo>
                    <a:cubicBezTo>
                      <a:pt x="15" y="74"/>
                      <a:pt x="15" y="74"/>
                      <a:pt x="15" y="74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7" y="73"/>
                      <a:pt x="18" y="73"/>
                      <a:pt x="18" y="73"/>
                    </a:cubicBezTo>
                    <a:cubicBezTo>
                      <a:pt x="18" y="73"/>
                      <a:pt x="18" y="73"/>
                      <a:pt x="18" y="73"/>
                    </a:cubicBezTo>
                    <a:cubicBezTo>
                      <a:pt x="18" y="73"/>
                      <a:pt x="19" y="68"/>
                      <a:pt x="19" y="68"/>
                    </a:cubicBezTo>
                    <a:cubicBezTo>
                      <a:pt x="19" y="68"/>
                      <a:pt x="25" y="66"/>
                      <a:pt x="25" y="66"/>
                    </a:cubicBezTo>
                    <a:cubicBezTo>
                      <a:pt x="33" y="65"/>
                      <a:pt x="33" y="65"/>
                      <a:pt x="33" y="65"/>
                    </a:cubicBezTo>
                    <a:cubicBezTo>
                      <a:pt x="33" y="65"/>
                      <a:pt x="38" y="66"/>
                      <a:pt x="39" y="66"/>
                    </a:cubicBezTo>
                    <a:cubicBezTo>
                      <a:pt x="39" y="66"/>
                      <a:pt x="38" y="76"/>
                      <a:pt x="38" y="76"/>
                    </a:cubicBezTo>
                    <a:cubicBezTo>
                      <a:pt x="38" y="76"/>
                      <a:pt x="38" y="76"/>
                      <a:pt x="39" y="76"/>
                    </a:cubicBezTo>
                    <a:cubicBezTo>
                      <a:pt x="39" y="76"/>
                      <a:pt x="39" y="76"/>
                      <a:pt x="39" y="76"/>
                    </a:cubicBezTo>
                    <a:cubicBezTo>
                      <a:pt x="42" y="76"/>
                      <a:pt x="42" y="76"/>
                      <a:pt x="42" y="76"/>
                    </a:cubicBezTo>
                    <a:cubicBezTo>
                      <a:pt x="43" y="76"/>
                      <a:pt x="45" y="74"/>
                      <a:pt x="49" y="70"/>
                    </a:cubicBezTo>
                    <a:cubicBezTo>
                      <a:pt x="52" y="67"/>
                      <a:pt x="55" y="64"/>
                      <a:pt x="58" y="62"/>
                    </a:cubicBezTo>
                    <a:cubicBezTo>
                      <a:pt x="59" y="62"/>
                      <a:pt x="59" y="62"/>
                      <a:pt x="59" y="62"/>
                    </a:cubicBezTo>
                    <a:cubicBezTo>
                      <a:pt x="63" y="59"/>
                      <a:pt x="63" y="59"/>
                      <a:pt x="63" y="56"/>
                    </a:cubicBezTo>
                    <a:cubicBezTo>
                      <a:pt x="63" y="53"/>
                      <a:pt x="63" y="53"/>
                      <a:pt x="63" y="53"/>
                    </a:cubicBezTo>
                    <a:cubicBezTo>
                      <a:pt x="64" y="51"/>
                      <a:pt x="65" y="50"/>
                      <a:pt x="66" y="49"/>
                    </a:cubicBezTo>
                    <a:cubicBezTo>
                      <a:pt x="67" y="48"/>
                      <a:pt x="68" y="47"/>
                      <a:pt x="68" y="44"/>
                    </a:cubicBezTo>
                    <a:cubicBezTo>
                      <a:pt x="68" y="42"/>
                      <a:pt x="69" y="41"/>
                      <a:pt x="70" y="40"/>
                    </a:cubicBezTo>
                    <a:cubicBezTo>
                      <a:pt x="70" y="40"/>
                      <a:pt x="70" y="40"/>
                      <a:pt x="70" y="40"/>
                    </a:cubicBezTo>
                    <a:cubicBezTo>
                      <a:pt x="70" y="40"/>
                      <a:pt x="70" y="40"/>
                      <a:pt x="70" y="40"/>
                    </a:cubicBezTo>
                    <a:cubicBezTo>
                      <a:pt x="70" y="40"/>
                      <a:pt x="70" y="40"/>
                      <a:pt x="70" y="40"/>
                    </a:cubicBezTo>
                    <a:cubicBezTo>
                      <a:pt x="65" y="35"/>
                      <a:pt x="65" y="35"/>
                      <a:pt x="65" y="35"/>
                    </a:cubicBezTo>
                    <a:cubicBezTo>
                      <a:pt x="65" y="35"/>
                      <a:pt x="65" y="35"/>
                      <a:pt x="65" y="35"/>
                    </a:cubicBezTo>
                    <a:cubicBezTo>
                      <a:pt x="65" y="35"/>
                      <a:pt x="59" y="33"/>
                      <a:pt x="58" y="33"/>
                    </a:cubicBezTo>
                    <a:cubicBezTo>
                      <a:pt x="58" y="33"/>
                      <a:pt x="58" y="20"/>
                      <a:pt x="58" y="20"/>
                    </a:cubicBezTo>
                    <a:cubicBezTo>
                      <a:pt x="58" y="19"/>
                      <a:pt x="58" y="19"/>
                      <a:pt x="58" y="19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39" y="0"/>
                    </a:cubicBezTo>
                    <a:close/>
                    <a:moveTo>
                      <a:pt x="39" y="1"/>
                    </a:moveTo>
                    <a:cubicBezTo>
                      <a:pt x="40" y="1"/>
                      <a:pt x="46" y="4"/>
                      <a:pt x="46" y="4"/>
                    </a:cubicBezTo>
                    <a:cubicBezTo>
                      <a:pt x="47" y="4"/>
                      <a:pt x="58" y="19"/>
                      <a:pt x="58" y="20"/>
                    </a:cubicBezTo>
                    <a:cubicBezTo>
                      <a:pt x="58" y="20"/>
                      <a:pt x="58" y="33"/>
                      <a:pt x="58" y="33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8" y="34"/>
                      <a:pt x="64" y="36"/>
                      <a:pt x="65" y="36"/>
                    </a:cubicBezTo>
                    <a:cubicBezTo>
                      <a:pt x="65" y="36"/>
                      <a:pt x="69" y="40"/>
                      <a:pt x="69" y="40"/>
                    </a:cubicBezTo>
                    <a:cubicBezTo>
                      <a:pt x="68" y="41"/>
                      <a:pt x="68" y="42"/>
                      <a:pt x="68" y="44"/>
                    </a:cubicBezTo>
                    <a:cubicBezTo>
                      <a:pt x="67" y="46"/>
                      <a:pt x="66" y="47"/>
                      <a:pt x="65" y="48"/>
                    </a:cubicBezTo>
                    <a:cubicBezTo>
                      <a:pt x="64" y="49"/>
                      <a:pt x="63" y="50"/>
                      <a:pt x="63" y="53"/>
                    </a:cubicBezTo>
                    <a:cubicBezTo>
                      <a:pt x="63" y="56"/>
                      <a:pt x="63" y="56"/>
                      <a:pt x="63" y="56"/>
                    </a:cubicBezTo>
                    <a:cubicBezTo>
                      <a:pt x="62" y="59"/>
                      <a:pt x="62" y="59"/>
                      <a:pt x="58" y="61"/>
                    </a:cubicBezTo>
                    <a:cubicBezTo>
                      <a:pt x="58" y="62"/>
                      <a:pt x="58" y="62"/>
                      <a:pt x="58" y="62"/>
                    </a:cubicBezTo>
                    <a:cubicBezTo>
                      <a:pt x="55" y="64"/>
                      <a:pt x="51" y="67"/>
                      <a:pt x="48" y="70"/>
                    </a:cubicBezTo>
                    <a:cubicBezTo>
                      <a:pt x="46" y="73"/>
                      <a:pt x="43" y="75"/>
                      <a:pt x="42" y="75"/>
                    </a:cubicBezTo>
                    <a:cubicBezTo>
                      <a:pt x="42" y="75"/>
                      <a:pt x="40" y="75"/>
                      <a:pt x="39" y="75"/>
                    </a:cubicBezTo>
                    <a:cubicBezTo>
                      <a:pt x="39" y="75"/>
                      <a:pt x="39" y="65"/>
                      <a:pt x="39" y="65"/>
                    </a:cubicBezTo>
                    <a:cubicBezTo>
                      <a:pt x="39" y="65"/>
                      <a:pt x="39" y="65"/>
                      <a:pt x="39" y="65"/>
                    </a:cubicBezTo>
                    <a:cubicBezTo>
                      <a:pt x="33" y="65"/>
                      <a:pt x="33" y="65"/>
                      <a:pt x="33" y="65"/>
                    </a:cubicBezTo>
                    <a:cubicBezTo>
                      <a:pt x="25" y="66"/>
                      <a:pt x="25" y="66"/>
                      <a:pt x="25" y="66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18" y="68"/>
                      <a:pt x="17" y="72"/>
                      <a:pt x="17" y="73"/>
                    </a:cubicBezTo>
                    <a:cubicBezTo>
                      <a:pt x="17" y="73"/>
                      <a:pt x="16" y="73"/>
                      <a:pt x="16" y="73"/>
                    </a:cubicBezTo>
                    <a:cubicBezTo>
                      <a:pt x="16" y="73"/>
                      <a:pt x="16" y="73"/>
                      <a:pt x="15" y="73"/>
                    </a:cubicBezTo>
                    <a:cubicBezTo>
                      <a:pt x="15" y="73"/>
                      <a:pt x="8" y="66"/>
                      <a:pt x="8" y="66"/>
                    </a:cubicBezTo>
                    <a:cubicBezTo>
                      <a:pt x="8" y="66"/>
                      <a:pt x="9" y="61"/>
                      <a:pt x="9" y="61"/>
                    </a:cubicBezTo>
                    <a:cubicBezTo>
                      <a:pt x="9" y="61"/>
                      <a:pt x="8" y="57"/>
                      <a:pt x="8" y="56"/>
                    </a:cubicBezTo>
                    <a:cubicBezTo>
                      <a:pt x="9" y="56"/>
                      <a:pt x="17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17" y="53"/>
                      <a:pt x="11" y="50"/>
                      <a:pt x="10" y="50"/>
                    </a:cubicBezTo>
                    <a:cubicBezTo>
                      <a:pt x="10" y="49"/>
                      <a:pt x="11" y="43"/>
                      <a:pt x="11" y="43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1" y="43"/>
                      <a:pt x="0" y="34"/>
                      <a:pt x="0" y="33"/>
                    </a:cubicBezTo>
                    <a:cubicBezTo>
                      <a:pt x="0" y="33"/>
                      <a:pt x="2" y="11"/>
                      <a:pt x="2" y="11"/>
                    </a:cubicBezTo>
                    <a:cubicBezTo>
                      <a:pt x="2" y="11"/>
                      <a:pt x="10" y="7"/>
                      <a:pt x="10" y="7"/>
                    </a:cubicBezTo>
                    <a:cubicBezTo>
                      <a:pt x="11" y="7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6" y="3"/>
                      <a:pt x="26" y="3"/>
                    </a:cubicBezTo>
                    <a:cubicBezTo>
                      <a:pt x="26" y="3"/>
                      <a:pt x="39" y="1"/>
                      <a:pt x="3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Freeform 209"/>
              <p:cNvSpPr>
                <a:spLocks/>
              </p:cNvSpPr>
              <p:nvPr/>
            </p:nvSpPr>
            <p:spPr bwMode="auto">
              <a:xfrm>
                <a:off x="4454" y="1363"/>
                <a:ext cx="61" cy="32"/>
              </a:xfrm>
              <a:custGeom>
                <a:avLst/>
                <a:gdLst>
                  <a:gd name="T0" fmla="*/ 0 w 21"/>
                  <a:gd name="T1" fmla="*/ 8 h 11"/>
                  <a:gd name="T2" fmla="*/ 0 w 21"/>
                  <a:gd name="T3" fmla="*/ 3 h 11"/>
                  <a:gd name="T4" fmla="*/ 7 w 21"/>
                  <a:gd name="T5" fmla="*/ 1 h 11"/>
                  <a:gd name="T6" fmla="*/ 15 w 21"/>
                  <a:gd name="T7" fmla="*/ 0 h 11"/>
                  <a:gd name="T8" fmla="*/ 21 w 21"/>
                  <a:gd name="T9" fmla="*/ 0 h 11"/>
                  <a:gd name="T10" fmla="*/ 21 w 21"/>
                  <a:gd name="T11" fmla="*/ 11 h 11"/>
                  <a:gd name="T12" fmla="*/ 13 w 21"/>
                  <a:gd name="T13" fmla="*/ 10 h 11"/>
                  <a:gd name="T14" fmla="*/ 0 w 21"/>
                  <a:gd name="T15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1">
                    <a:moveTo>
                      <a:pt x="0" y="8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18" y="11"/>
                      <a:pt x="16" y="10"/>
                      <a:pt x="13" y="10"/>
                    </a:cubicBezTo>
                    <a:cubicBezTo>
                      <a:pt x="9" y="9"/>
                      <a:pt x="4" y="7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Freeform 210"/>
              <p:cNvSpPr>
                <a:spLocks noEditPoints="1"/>
              </p:cNvSpPr>
              <p:nvPr/>
            </p:nvSpPr>
            <p:spPr bwMode="auto">
              <a:xfrm>
                <a:off x="4451" y="1363"/>
                <a:ext cx="64" cy="32"/>
              </a:xfrm>
              <a:custGeom>
                <a:avLst/>
                <a:gdLst>
                  <a:gd name="T0" fmla="*/ 8 w 22"/>
                  <a:gd name="T1" fmla="*/ 1 h 11"/>
                  <a:gd name="T2" fmla="*/ 1 w 22"/>
                  <a:gd name="T3" fmla="*/ 3 h 11"/>
                  <a:gd name="T4" fmla="*/ 1 w 22"/>
                  <a:gd name="T5" fmla="*/ 3 h 11"/>
                  <a:gd name="T6" fmla="*/ 0 w 22"/>
                  <a:gd name="T7" fmla="*/ 8 h 11"/>
                  <a:gd name="T8" fmla="*/ 0 w 22"/>
                  <a:gd name="T9" fmla="*/ 8 h 11"/>
                  <a:gd name="T10" fmla="*/ 1 w 22"/>
                  <a:gd name="T11" fmla="*/ 8 h 11"/>
                  <a:gd name="T12" fmla="*/ 10 w 22"/>
                  <a:gd name="T13" fmla="*/ 9 h 11"/>
                  <a:gd name="T14" fmla="*/ 14 w 22"/>
                  <a:gd name="T15" fmla="*/ 10 h 11"/>
                  <a:gd name="T16" fmla="*/ 22 w 22"/>
                  <a:gd name="T17" fmla="*/ 11 h 11"/>
                  <a:gd name="T18" fmla="*/ 22 w 22"/>
                  <a:gd name="T19" fmla="*/ 11 h 11"/>
                  <a:gd name="T20" fmla="*/ 22 w 22"/>
                  <a:gd name="T21" fmla="*/ 11 h 11"/>
                  <a:gd name="T22" fmla="*/ 22 w 22"/>
                  <a:gd name="T23" fmla="*/ 0 h 11"/>
                  <a:gd name="T24" fmla="*/ 22 w 22"/>
                  <a:gd name="T25" fmla="*/ 0 h 11"/>
                  <a:gd name="T26" fmla="*/ 16 w 22"/>
                  <a:gd name="T27" fmla="*/ 0 h 11"/>
                  <a:gd name="T28" fmla="*/ 8 w 22"/>
                  <a:gd name="T29" fmla="*/ 1 h 11"/>
                  <a:gd name="T30" fmla="*/ 8 w 22"/>
                  <a:gd name="T31" fmla="*/ 1 h 11"/>
                  <a:gd name="T32" fmla="*/ 16 w 22"/>
                  <a:gd name="T33" fmla="*/ 0 h 11"/>
                  <a:gd name="T34" fmla="*/ 22 w 22"/>
                  <a:gd name="T35" fmla="*/ 1 h 11"/>
                  <a:gd name="T36" fmla="*/ 21 w 22"/>
                  <a:gd name="T37" fmla="*/ 10 h 11"/>
                  <a:gd name="T38" fmla="*/ 14 w 22"/>
                  <a:gd name="T39" fmla="*/ 9 h 11"/>
                  <a:gd name="T40" fmla="*/ 10 w 22"/>
                  <a:gd name="T41" fmla="*/ 9 h 11"/>
                  <a:gd name="T42" fmla="*/ 1 w 22"/>
                  <a:gd name="T43" fmla="*/ 8 h 11"/>
                  <a:gd name="T44" fmla="*/ 2 w 22"/>
                  <a:gd name="T45" fmla="*/ 3 h 11"/>
                  <a:gd name="T46" fmla="*/ 8 w 22"/>
                  <a:gd name="T47" fmla="*/ 1 h 11"/>
                  <a:gd name="T48" fmla="*/ 1 w 22"/>
                  <a:gd name="T49" fmla="*/ 8 h 11"/>
                  <a:gd name="T50" fmla="*/ 1 w 22"/>
                  <a:gd name="T51" fmla="*/ 8 h 11"/>
                  <a:gd name="T52" fmla="*/ 1 w 22"/>
                  <a:gd name="T5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1">
                    <a:moveTo>
                      <a:pt x="8" y="1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4" y="7"/>
                      <a:pt x="7" y="8"/>
                      <a:pt x="10" y="9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6" y="11"/>
                      <a:pt x="19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6" y="0"/>
                      <a:pt x="16" y="0"/>
                      <a:pt x="16" y="0"/>
                    </a:cubicBezTo>
                    <a:lnTo>
                      <a:pt x="8" y="1"/>
                    </a:lnTo>
                    <a:close/>
                    <a:moveTo>
                      <a:pt x="8" y="1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21" y="1"/>
                      <a:pt x="22" y="1"/>
                    </a:cubicBezTo>
                    <a:cubicBezTo>
                      <a:pt x="22" y="1"/>
                      <a:pt x="21" y="10"/>
                      <a:pt x="21" y="10"/>
                    </a:cubicBezTo>
                    <a:cubicBezTo>
                      <a:pt x="19" y="10"/>
                      <a:pt x="16" y="10"/>
                      <a:pt x="1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7" y="8"/>
                      <a:pt x="4" y="7"/>
                      <a:pt x="1" y="8"/>
                    </a:cubicBezTo>
                    <a:cubicBezTo>
                      <a:pt x="1" y="7"/>
                      <a:pt x="2" y="3"/>
                      <a:pt x="2" y="3"/>
                    </a:cubicBezTo>
                    <a:cubicBezTo>
                      <a:pt x="2" y="3"/>
                      <a:pt x="8" y="1"/>
                      <a:pt x="8" y="1"/>
                    </a:cubicBezTo>
                    <a:close/>
                    <a:moveTo>
                      <a:pt x="1" y="8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Freeform 211"/>
              <p:cNvSpPr>
                <a:spLocks/>
              </p:cNvSpPr>
              <p:nvPr/>
            </p:nvSpPr>
            <p:spPr bwMode="auto">
              <a:xfrm>
                <a:off x="4087" y="1171"/>
                <a:ext cx="361" cy="329"/>
              </a:xfrm>
              <a:custGeom>
                <a:avLst/>
                <a:gdLst>
                  <a:gd name="T0" fmla="*/ 7 w 124"/>
                  <a:gd name="T1" fmla="*/ 30 h 113"/>
                  <a:gd name="T2" fmla="*/ 3 w 124"/>
                  <a:gd name="T3" fmla="*/ 21 h 113"/>
                  <a:gd name="T4" fmla="*/ 13 w 124"/>
                  <a:gd name="T5" fmla="*/ 18 h 113"/>
                  <a:gd name="T6" fmla="*/ 19 w 124"/>
                  <a:gd name="T7" fmla="*/ 7 h 113"/>
                  <a:gd name="T8" fmla="*/ 27 w 124"/>
                  <a:gd name="T9" fmla="*/ 12 h 113"/>
                  <a:gd name="T10" fmla="*/ 32 w 124"/>
                  <a:gd name="T11" fmla="*/ 6 h 113"/>
                  <a:gd name="T12" fmla="*/ 56 w 124"/>
                  <a:gd name="T13" fmla="*/ 1 h 113"/>
                  <a:gd name="T14" fmla="*/ 79 w 124"/>
                  <a:gd name="T15" fmla="*/ 0 h 113"/>
                  <a:gd name="T16" fmla="*/ 109 w 124"/>
                  <a:gd name="T17" fmla="*/ 12 h 113"/>
                  <a:gd name="T18" fmla="*/ 108 w 124"/>
                  <a:gd name="T19" fmla="*/ 35 h 113"/>
                  <a:gd name="T20" fmla="*/ 119 w 124"/>
                  <a:gd name="T21" fmla="*/ 44 h 113"/>
                  <a:gd name="T22" fmla="*/ 118 w 124"/>
                  <a:gd name="T23" fmla="*/ 51 h 113"/>
                  <a:gd name="T24" fmla="*/ 124 w 124"/>
                  <a:gd name="T25" fmla="*/ 54 h 113"/>
                  <a:gd name="T26" fmla="*/ 116 w 124"/>
                  <a:gd name="T27" fmla="*/ 57 h 113"/>
                  <a:gd name="T28" fmla="*/ 117 w 124"/>
                  <a:gd name="T29" fmla="*/ 61 h 113"/>
                  <a:gd name="T30" fmla="*/ 116 w 124"/>
                  <a:gd name="T31" fmla="*/ 67 h 113"/>
                  <a:gd name="T32" fmla="*/ 123 w 124"/>
                  <a:gd name="T33" fmla="*/ 75 h 113"/>
                  <a:gd name="T34" fmla="*/ 103 w 124"/>
                  <a:gd name="T35" fmla="*/ 85 h 113"/>
                  <a:gd name="T36" fmla="*/ 106 w 124"/>
                  <a:gd name="T37" fmla="*/ 85 h 113"/>
                  <a:gd name="T38" fmla="*/ 104 w 124"/>
                  <a:gd name="T39" fmla="*/ 85 h 113"/>
                  <a:gd name="T40" fmla="*/ 104 w 124"/>
                  <a:gd name="T41" fmla="*/ 90 h 113"/>
                  <a:gd name="T42" fmla="*/ 97 w 124"/>
                  <a:gd name="T43" fmla="*/ 93 h 113"/>
                  <a:gd name="T44" fmla="*/ 94 w 124"/>
                  <a:gd name="T45" fmla="*/ 99 h 113"/>
                  <a:gd name="T46" fmla="*/ 98 w 124"/>
                  <a:gd name="T47" fmla="*/ 101 h 113"/>
                  <a:gd name="T48" fmla="*/ 101 w 124"/>
                  <a:gd name="T49" fmla="*/ 108 h 113"/>
                  <a:gd name="T50" fmla="*/ 93 w 124"/>
                  <a:gd name="T51" fmla="*/ 113 h 113"/>
                  <a:gd name="T52" fmla="*/ 73 w 124"/>
                  <a:gd name="T53" fmla="*/ 112 h 113"/>
                  <a:gd name="T54" fmla="*/ 71 w 124"/>
                  <a:gd name="T55" fmla="*/ 110 h 113"/>
                  <a:gd name="T56" fmla="*/ 76 w 124"/>
                  <a:gd name="T57" fmla="*/ 102 h 113"/>
                  <a:gd name="T58" fmla="*/ 62 w 124"/>
                  <a:gd name="T59" fmla="*/ 98 h 113"/>
                  <a:gd name="T60" fmla="*/ 62 w 124"/>
                  <a:gd name="T61" fmla="*/ 99 h 113"/>
                  <a:gd name="T62" fmla="*/ 59 w 124"/>
                  <a:gd name="T63" fmla="*/ 100 h 113"/>
                  <a:gd name="T64" fmla="*/ 57 w 124"/>
                  <a:gd name="T65" fmla="*/ 100 h 113"/>
                  <a:gd name="T66" fmla="*/ 54 w 124"/>
                  <a:gd name="T67" fmla="*/ 93 h 113"/>
                  <a:gd name="T68" fmla="*/ 49 w 124"/>
                  <a:gd name="T69" fmla="*/ 94 h 113"/>
                  <a:gd name="T70" fmla="*/ 44 w 124"/>
                  <a:gd name="T71" fmla="*/ 93 h 113"/>
                  <a:gd name="T72" fmla="*/ 42 w 124"/>
                  <a:gd name="T73" fmla="*/ 88 h 113"/>
                  <a:gd name="T74" fmla="*/ 34 w 124"/>
                  <a:gd name="T75" fmla="*/ 81 h 113"/>
                  <a:gd name="T76" fmla="*/ 33 w 124"/>
                  <a:gd name="T77" fmla="*/ 77 h 113"/>
                  <a:gd name="T78" fmla="*/ 24 w 124"/>
                  <a:gd name="T79" fmla="*/ 71 h 113"/>
                  <a:gd name="T80" fmla="*/ 24 w 124"/>
                  <a:gd name="T81" fmla="*/ 63 h 113"/>
                  <a:gd name="T82" fmla="*/ 29 w 124"/>
                  <a:gd name="T83" fmla="*/ 62 h 113"/>
                  <a:gd name="T84" fmla="*/ 29 w 124"/>
                  <a:gd name="T85" fmla="*/ 57 h 113"/>
                  <a:gd name="T86" fmla="*/ 31 w 124"/>
                  <a:gd name="T87" fmla="*/ 54 h 113"/>
                  <a:gd name="T88" fmla="*/ 33 w 124"/>
                  <a:gd name="T89" fmla="*/ 55 h 113"/>
                  <a:gd name="T90" fmla="*/ 37 w 124"/>
                  <a:gd name="T91" fmla="*/ 54 h 113"/>
                  <a:gd name="T92" fmla="*/ 39 w 124"/>
                  <a:gd name="T93" fmla="*/ 48 h 113"/>
                  <a:gd name="T94" fmla="*/ 36 w 124"/>
                  <a:gd name="T95" fmla="*/ 43 h 113"/>
                  <a:gd name="T96" fmla="*/ 29 w 124"/>
                  <a:gd name="T97" fmla="*/ 45 h 113"/>
                  <a:gd name="T98" fmla="*/ 26 w 124"/>
                  <a:gd name="T99" fmla="*/ 51 h 113"/>
                  <a:gd name="T100" fmla="*/ 19 w 124"/>
                  <a:gd name="T101" fmla="*/ 52 h 113"/>
                  <a:gd name="T102" fmla="*/ 16 w 124"/>
                  <a:gd name="T103" fmla="*/ 45 h 113"/>
                  <a:gd name="T104" fmla="*/ 9 w 124"/>
                  <a:gd name="T105" fmla="*/ 45 h 113"/>
                  <a:gd name="T106" fmla="*/ 4 w 124"/>
                  <a:gd name="T107" fmla="*/ 49 h 113"/>
                  <a:gd name="T108" fmla="*/ 0 w 124"/>
                  <a:gd name="T109" fmla="*/ 40 h 113"/>
                  <a:gd name="T110" fmla="*/ 12 w 124"/>
                  <a:gd name="T111" fmla="*/ 37 h 113"/>
                  <a:gd name="T112" fmla="*/ 7 w 124"/>
                  <a:gd name="T113" fmla="*/ 3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24" h="113">
                    <a:moveTo>
                      <a:pt x="7" y="30"/>
                    </a:moveTo>
                    <a:cubicBezTo>
                      <a:pt x="3" y="21"/>
                      <a:pt x="3" y="21"/>
                      <a:pt x="3" y="21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109" y="12"/>
                      <a:pt x="109" y="12"/>
                      <a:pt x="109" y="12"/>
                    </a:cubicBezTo>
                    <a:cubicBezTo>
                      <a:pt x="108" y="35"/>
                      <a:pt x="108" y="35"/>
                      <a:pt x="108" y="35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8" y="51"/>
                      <a:pt x="118" y="51"/>
                      <a:pt x="118" y="51"/>
                    </a:cubicBezTo>
                    <a:cubicBezTo>
                      <a:pt x="124" y="54"/>
                      <a:pt x="124" y="54"/>
                      <a:pt x="124" y="54"/>
                    </a:cubicBezTo>
                    <a:cubicBezTo>
                      <a:pt x="116" y="57"/>
                      <a:pt x="116" y="57"/>
                      <a:pt x="116" y="57"/>
                    </a:cubicBezTo>
                    <a:cubicBezTo>
                      <a:pt x="117" y="61"/>
                      <a:pt x="117" y="61"/>
                      <a:pt x="117" y="61"/>
                    </a:cubicBezTo>
                    <a:cubicBezTo>
                      <a:pt x="116" y="67"/>
                      <a:pt x="116" y="67"/>
                      <a:pt x="116" y="67"/>
                    </a:cubicBezTo>
                    <a:cubicBezTo>
                      <a:pt x="123" y="75"/>
                      <a:pt x="123" y="75"/>
                      <a:pt x="123" y="75"/>
                    </a:cubicBezTo>
                    <a:cubicBezTo>
                      <a:pt x="117" y="77"/>
                      <a:pt x="104" y="84"/>
                      <a:pt x="103" y="85"/>
                    </a:cubicBezTo>
                    <a:cubicBezTo>
                      <a:pt x="104" y="85"/>
                      <a:pt x="105" y="85"/>
                      <a:pt x="106" y="85"/>
                    </a:cubicBezTo>
                    <a:cubicBezTo>
                      <a:pt x="106" y="85"/>
                      <a:pt x="105" y="85"/>
                      <a:pt x="104" y="85"/>
                    </a:cubicBezTo>
                    <a:cubicBezTo>
                      <a:pt x="104" y="90"/>
                      <a:pt x="104" y="90"/>
                      <a:pt x="104" y="90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4" y="99"/>
                      <a:pt x="94" y="99"/>
                      <a:pt x="94" y="99"/>
                    </a:cubicBezTo>
                    <a:cubicBezTo>
                      <a:pt x="98" y="101"/>
                      <a:pt x="98" y="101"/>
                      <a:pt x="98" y="101"/>
                    </a:cubicBezTo>
                    <a:cubicBezTo>
                      <a:pt x="101" y="108"/>
                      <a:pt x="101" y="108"/>
                      <a:pt x="101" y="108"/>
                    </a:cubicBezTo>
                    <a:cubicBezTo>
                      <a:pt x="93" y="113"/>
                      <a:pt x="93" y="113"/>
                      <a:pt x="93" y="113"/>
                    </a:cubicBezTo>
                    <a:cubicBezTo>
                      <a:pt x="73" y="112"/>
                      <a:pt x="73" y="112"/>
                      <a:pt x="73" y="112"/>
                    </a:cubicBezTo>
                    <a:cubicBezTo>
                      <a:pt x="71" y="110"/>
                      <a:pt x="71" y="110"/>
                      <a:pt x="71" y="110"/>
                    </a:cubicBezTo>
                    <a:cubicBezTo>
                      <a:pt x="76" y="102"/>
                      <a:pt x="76" y="102"/>
                      <a:pt x="76" y="102"/>
                    </a:cubicBezTo>
                    <a:cubicBezTo>
                      <a:pt x="62" y="98"/>
                      <a:pt x="62" y="98"/>
                      <a:pt x="62" y="98"/>
                    </a:cubicBezTo>
                    <a:cubicBezTo>
                      <a:pt x="62" y="99"/>
                      <a:pt x="62" y="99"/>
                      <a:pt x="62" y="99"/>
                    </a:cubicBezTo>
                    <a:cubicBezTo>
                      <a:pt x="59" y="100"/>
                      <a:pt x="59" y="100"/>
                      <a:pt x="59" y="100"/>
                    </a:cubicBezTo>
                    <a:cubicBezTo>
                      <a:pt x="57" y="100"/>
                      <a:pt x="57" y="100"/>
                      <a:pt x="57" y="100"/>
                    </a:cubicBezTo>
                    <a:cubicBezTo>
                      <a:pt x="54" y="93"/>
                      <a:pt x="54" y="93"/>
                      <a:pt x="54" y="93"/>
                    </a:cubicBezTo>
                    <a:cubicBezTo>
                      <a:pt x="49" y="94"/>
                      <a:pt x="49" y="94"/>
                      <a:pt x="49" y="94"/>
                    </a:cubicBezTo>
                    <a:cubicBezTo>
                      <a:pt x="44" y="93"/>
                      <a:pt x="44" y="93"/>
                      <a:pt x="44" y="93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3" y="77"/>
                      <a:pt x="33" y="77"/>
                      <a:pt x="33" y="77"/>
                    </a:cubicBezTo>
                    <a:cubicBezTo>
                      <a:pt x="24" y="71"/>
                      <a:pt x="24" y="71"/>
                      <a:pt x="24" y="71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29" y="57"/>
                      <a:pt x="29" y="57"/>
                      <a:pt x="29" y="57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37" y="54"/>
                      <a:pt x="37" y="54"/>
                      <a:pt x="37" y="54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26" y="51"/>
                      <a:pt x="26" y="51"/>
                      <a:pt x="26" y="51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12" y="37"/>
                      <a:pt x="12" y="37"/>
                      <a:pt x="12" y="37"/>
                    </a:cubicBezTo>
                    <a:lnTo>
                      <a:pt x="7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Freeform 212"/>
              <p:cNvSpPr>
                <a:spLocks noEditPoints="1"/>
              </p:cNvSpPr>
              <p:nvPr/>
            </p:nvSpPr>
            <p:spPr bwMode="auto">
              <a:xfrm>
                <a:off x="4087" y="1168"/>
                <a:ext cx="364" cy="335"/>
              </a:xfrm>
              <a:custGeom>
                <a:avLst/>
                <a:gdLst>
                  <a:gd name="T0" fmla="*/ 32 w 125"/>
                  <a:gd name="T1" fmla="*/ 7 h 115"/>
                  <a:gd name="T2" fmla="*/ 19 w 125"/>
                  <a:gd name="T3" fmla="*/ 7 h 115"/>
                  <a:gd name="T4" fmla="*/ 2 w 125"/>
                  <a:gd name="T5" fmla="*/ 22 h 115"/>
                  <a:gd name="T6" fmla="*/ 12 w 125"/>
                  <a:gd name="T7" fmla="*/ 38 h 115"/>
                  <a:gd name="T8" fmla="*/ 0 w 125"/>
                  <a:gd name="T9" fmla="*/ 42 h 115"/>
                  <a:gd name="T10" fmla="*/ 10 w 125"/>
                  <a:gd name="T11" fmla="*/ 47 h 115"/>
                  <a:gd name="T12" fmla="*/ 26 w 125"/>
                  <a:gd name="T13" fmla="*/ 52 h 115"/>
                  <a:gd name="T14" fmla="*/ 38 w 125"/>
                  <a:gd name="T15" fmla="*/ 49 h 115"/>
                  <a:gd name="T16" fmla="*/ 31 w 125"/>
                  <a:gd name="T17" fmla="*/ 54 h 115"/>
                  <a:gd name="T18" fmla="*/ 28 w 125"/>
                  <a:gd name="T19" fmla="*/ 63 h 115"/>
                  <a:gd name="T20" fmla="*/ 24 w 125"/>
                  <a:gd name="T21" fmla="*/ 73 h 115"/>
                  <a:gd name="T22" fmla="*/ 42 w 125"/>
                  <a:gd name="T23" fmla="*/ 89 h 115"/>
                  <a:gd name="T24" fmla="*/ 54 w 125"/>
                  <a:gd name="T25" fmla="*/ 95 h 115"/>
                  <a:gd name="T26" fmla="*/ 62 w 125"/>
                  <a:gd name="T27" fmla="*/ 101 h 115"/>
                  <a:gd name="T28" fmla="*/ 71 w 125"/>
                  <a:gd name="T29" fmla="*/ 111 h 115"/>
                  <a:gd name="T30" fmla="*/ 73 w 125"/>
                  <a:gd name="T31" fmla="*/ 113 h 115"/>
                  <a:gd name="T32" fmla="*/ 102 w 125"/>
                  <a:gd name="T33" fmla="*/ 109 h 115"/>
                  <a:gd name="T34" fmla="*/ 95 w 125"/>
                  <a:gd name="T35" fmla="*/ 100 h 115"/>
                  <a:gd name="T36" fmla="*/ 104 w 125"/>
                  <a:gd name="T37" fmla="*/ 86 h 115"/>
                  <a:gd name="T38" fmla="*/ 107 w 125"/>
                  <a:gd name="T39" fmla="*/ 86 h 115"/>
                  <a:gd name="T40" fmla="*/ 104 w 125"/>
                  <a:gd name="T41" fmla="*/ 86 h 115"/>
                  <a:gd name="T42" fmla="*/ 123 w 125"/>
                  <a:gd name="T43" fmla="*/ 75 h 115"/>
                  <a:gd name="T44" fmla="*/ 125 w 125"/>
                  <a:gd name="T45" fmla="*/ 55 h 115"/>
                  <a:gd name="T46" fmla="*/ 118 w 125"/>
                  <a:gd name="T47" fmla="*/ 52 h 115"/>
                  <a:gd name="T48" fmla="*/ 108 w 125"/>
                  <a:gd name="T49" fmla="*/ 35 h 115"/>
                  <a:gd name="T50" fmla="*/ 79 w 125"/>
                  <a:gd name="T51" fmla="*/ 0 h 115"/>
                  <a:gd name="T52" fmla="*/ 108 w 125"/>
                  <a:gd name="T53" fmla="*/ 36 h 115"/>
                  <a:gd name="T54" fmla="*/ 118 w 125"/>
                  <a:gd name="T55" fmla="*/ 52 h 115"/>
                  <a:gd name="T56" fmla="*/ 115 w 125"/>
                  <a:gd name="T57" fmla="*/ 58 h 115"/>
                  <a:gd name="T58" fmla="*/ 115 w 125"/>
                  <a:gd name="T59" fmla="*/ 68 h 115"/>
                  <a:gd name="T60" fmla="*/ 103 w 125"/>
                  <a:gd name="T61" fmla="*/ 86 h 115"/>
                  <a:gd name="T62" fmla="*/ 104 w 125"/>
                  <a:gd name="T63" fmla="*/ 91 h 115"/>
                  <a:gd name="T64" fmla="*/ 94 w 125"/>
                  <a:gd name="T65" fmla="*/ 100 h 115"/>
                  <a:gd name="T66" fmla="*/ 93 w 125"/>
                  <a:gd name="T67" fmla="*/ 114 h 115"/>
                  <a:gd name="T68" fmla="*/ 76 w 125"/>
                  <a:gd name="T69" fmla="*/ 103 h 115"/>
                  <a:gd name="T70" fmla="*/ 62 w 125"/>
                  <a:gd name="T71" fmla="*/ 98 h 115"/>
                  <a:gd name="T72" fmla="*/ 58 w 125"/>
                  <a:gd name="T73" fmla="*/ 101 h 115"/>
                  <a:gd name="T74" fmla="*/ 44 w 125"/>
                  <a:gd name="T75" fmla="*/ 94 h 115"/>
                  <a:gd name="T76" fmla="*/ 33 w 125"/>
                  <a:gd name="T77" fmla="*/ 78 h 115"/>
                  <a:gd name="T78" fmla="*/ 29 w 125"/>
                  <a:gd name="T79" fmla="*/ 63 h 115"/>
                  <a:gd name="T80" fmla="*/ 33 w 125"/>
                  <a:gd name="T81" fmla="*/ 57 h 115"/>
                  <a:gd name="T82" fmla="*/ 39 w 125"/>
                  <a:gd name="T83" fmla="*/ 49 h 115"/>
                  <a:gd name="T84" fmla="*/ 29 w 125"/>
                  <a:gd name="T85" fmla="*/ 46 h 115"/>
                  <a:gd name="T86" fmla="*/ 16 w 125"/>
                  <a:gd name="T87" fmla="*/ 46 h 115"/>
                  <a:gd name="T88" fmla="*/ 4 w 125"/>
                  <a:gd name="T89" fmla="*/ 49 h 115"/>
                  <a:gd name="T90" fmla="*/ 13 w 125"/>
                  <a:gd name="T91" fmla="*/ 38 h 115"/>
                  <a:gd name="T92" fmla="*/ 13 w 125"/>
                  <a:gd name="T93" fmla="*/ 20 h 115"/>
                  <a:gd name="T94" fmla="*/ 28 w 125"/>
                  <a:gd name="T95" fmla="*/ 1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25" h="115">
                    <a:moveTo>
                      <a:pt x="79" y="0"/>
                    </a:moveTo>
                    <a:cubicBezTo>
                      <a:pt x="56" y="2"/>
                      <a:pt x="56" y="2"/>
                      <a:pt x="56" y="2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7"/>
                      <a:pt x="28" y="12"/>
                      <a:pt x="27" y="13"/>
                    </a:cubicBezTo>
                    <a:cubicBezTo>
                      <a:pt x="27" y="12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3" y="19"/>
                      <a:pt x="12" y="19"/>
                    </a:cubicBezTo>
                    <a:cubicBezTo>
                      <a:pt x="12" y="19"/>
                      <a:pt x="3" y="22"/>
                      <a:pt x="3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3"/>
                      <a:pt x="2" y="23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1"/>
                      <a:pt x="11" y="37"/>
                      <a:pt x="12" y="38"/>
                    </a:cubicBezTo>
                    <a:cubicBezTo>
                      <a:pt x="11" y="38"/>
                      <a:pt x="0" y="41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1"/>
                      <a:pt x="0" y="41"/>
                      <a:pt x="0" y="42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0"/>
                      <a:pt x="9" y="47"/>
                      <a:pt x="10" y="47"/>
                    </a:cubicBezTo>
                    <a:cubicBezTo>
                      <a:pt x="10" y="47"/>
                      <a:pt x="15" y="46"/>
                      <a:pt x="16" y="46"/>
                    </a:cubicBezTo>
                    <a:cubicBezTo>
                      <a:pt x="16" y="47"/>
                      <a:pt x="18" y="53"/>
                      <a:pt x="18" y="53"/>
                    </a:cubicBezTo>
                    <a:cubicBezTo>
                      <a:pt x="18" y="53"/>
                      <a:pt x="18" y="53"/>
                      <a:pt x="19" y="53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2"/>
                      <a:pt x="29" y="47"/>
                      <a:pt x="29" y="46"/>
                    </a:cubicBezTo>
                    <a:cubicBezTo>
                      <a:pt x="29" y="46"/>
                      <a:pt x="35" y="45"/>
                      <a:pt x="36" y="44"/>
                    </a:cubicBezTo>
                    <a:cubicBezTo>
                      <a:pt x="36" y="45"/>
                      <a:pt x="38" y="49"/>
                      <a:pt x="38" y="49"/>
                    </a:cubicBezTo>
                    <a:cubicBezTo>
                      <a:pt x="38" y="50"/>
                      <a:pt x="36" y="55"/>
                      <a:pt x="36" y="55"/>
                    </a:cubicBezTo>
                    <a:cubicBezTo>
                      <a:pt x="36" y="55"/>
                      <a:pt x="34" y="56"/>
                      <a:pt x="33" y="56"/>
                    </a:cubicBezTo>
                    <a:cubicBezTo>
                      <a:pt x="33" y="56"/>
                      <a:pt x="31" y="54"/>
                      <a:pt x="31" y="54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1" y="54"/>
                      <a:pt x="31" y="54"/>
                      <a:pt x="31" y="55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8" y="58"/>
                      <a:pt x="28" y="62"/>
                      <a:pt x="28" y="63"/>
                    </a:cubicBezTo>
                    <a:cubicBezTo>
                      <a:pt x="28" y="63"/>
                      <a:pt x="24" y="64"/>
                      <a:pt x="24" y="64"/>
                    </a:cubicBezTo>
                    <a:cubicBezTo>
                      <a:pt x="24" y="64"/>
                      <a:pt x="24" y="64"/>
                      <a:pt x="24" y="64"/>
                    </a:cubicBezTo>
                    <a:cubicBezTo>
                      <a:pt x="24" y="64"/>
                      <a:pt x="24" y="72"/>
                      <a:pt x="24" y="72"/>
                    </a:cubicBezTo>
                    <a:cubicBezTo>
                      <a:pt x="24" y="73"/>
                      <a:pt x="24" y="73"/>
                      <a:pt x="24" y="73"/>
                    </a:cubicBezTo>
                    <a:cubicBezTo>
                      <a:pt x="24" y="73"/>
                      <a:pt x="32" y="78"/>
                      <a:pt x="33" y="78"/>
                    </a:cubicBezTo>
                    <a:cubicBezTo>
                      <a:pt x="33" y="79"/>
                      <a:pt x="33" y="82"/>
                      <a:pt x="33" y="82"/>
                    </a:cubicBezTo>
                    <a:cubicBezTo>
                      <a:pt x="33" y="82"/>
                      <a:pt x="33" y="83"/>
                      <a:pt x="33" y="83"/>
                    </a:cubicBezTo>
                    <a:cubicBezTo>
                      <a:pt x="33" y="83"/>
                      <a:pt x="41" y="89"/>
                      <a:pt x="42" y="89"/>
                    </a:cubicBezTo>
                    <a:cubicBezTo>
                      <a:pt x="42" y="89"/>
                      <a:pt x="44" y="94"/>
                      <a:pt x="44" y="94"/>
                    </a:cubicBezTo>
                    <a:cubicBezTo>
                      <a:pt x="44" y="94"/>
                      <a:pt x="44" y="94"/>
                      <a:pt x="44" y="94"/>
                    </a:cubicBezTo>
                    <a:cubicBezTo>
                      <a:pt x="49" y="95"/>
                      <a:pt x="49" y="95"/>
                      <a:pt x="49" y="95"/>
                    </a:cubicBezTo>
                    <a:cubicBezTo>
                      <a:pt x="49" y="95"/>
                      <a:pt x="53" y="95"/>
                      <a:pt x="54" y="95"/>
                    </a:cubicBezTo>
                    <a:cubicBezTo>
                      <a:pt x="54" y="95"/>
                      <a:pt x="57" y="102"/>
                      <a:pt x="57" y="102"/>
                    </a:cubicBezTo>
                    <a:cubicBezTo>
                      <a:pt x="57" y="102"/>
                      <a:pt x="57" y="102"/>
                      <a:pt x="57" y="102"/>
                    </a:cubicBezTo>
                    <a:cubicBezTo>
                      <a:pt x="59" y="101"/>
                      <a:pt x="59" y="101"/>
                      <a:pt x="59" y="101"/>
                    </a:cubicBezTo>
                    <a:cubicBezTo>
                      <a:pt x="62" y="101"/>
                      <a:pt x="62" y="101"/>
                      <a:pt x="62" y="101"/>
                    </a:cubicBezTo>
                    <a:cubicBezTo>
                      <a:pt x="62" y="101"/>
                      <a:pt x="62" y="100"/>
                      <a:pt x="62" y="100"/>
                    </a:cubicBezTo>
                    <a:cubicBezTo>
                      <a:pt x="62" y="100"/>
                      <a:pt x="62" y="99"/>
                      <a:pt x="62" y="99"/>
                    </a:cubicBezTo>
                    <a:cubicBezTo>
                      <a:pt x="63" y="99"/>
                      <a:pt x="75" y="103"/>
                      <a:pt x="75" y="103"/>
                    </a:cubicBezTo>
                    <a:cubicBezTo>
                      <a:pt x="75" y="104"/>
                      <a:pt x="71" y="111"/>
                      <a:pt x="71" y="111"/>
                    </a:cubicBezTo>
                    <a:cubicBezTo>
                      <a:pt x="71" y="111"/>
                      <a:pt x="71" y="111"/>
                      <a:pt x="71" y="111"/>
                    </a:cubicBezTo>
                    <a:cubicBezTo>
                      <a:pt x="71" y="111"/>
                      <a:pt x="71" y="111"/>
                      <a:pt x="71" y="111"/>
                    </a:cubicBezTo>
                    <a:cubicBezTo>
                      <a:pt x="73" y="113"/>
                      <a:pt x="73" y="113"/>
                      <a:pt x="73" y="113"/>
                    </a:cubicBezTo>
                    <a:cubicBezTo>
                      <a:pt x="73" y="113"/>
                      <a:pt x="73" y="113"/>
                      <a:pt x="73" y="113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15"/>
                      <a:pt x="93" y="115"/>
                      <a:pt x="93" y="114"/>
                    </a:cubicBezTo>
                    <a:cubicBezTo>
                      <a:pt x="102" y="109"/>
                      <a:pt x="102" y="109"/>
                      <a:pt x="102" y="109"/>
                    </a:cubicBezTo>
                    <a:cubicBezTo>
                      <a:pt x="102" y="109"/>
                      <a:pt x="102" y="109"/>
                      <a:pt x="102" y="109"/>
                    </a:cubicBezTo>
                    <a:cubicBezTo>
                      <a:pt x="102" y="109"/>
                      <a:pt x="102" y="109"/>
                      <a:pt x="102" y="109"/>
                    </a:cubicBezTo>
                    <a:cubicBezTo>
                      <a:pt x="99" y="102"/>
                      <a:pt x="99" y="102"/>
                      <a:pt x="99" y="102"/>
                    </a:cubicBezTo>
                    <a:cubicBezTo>
                      <a:pt x="99" y="102"/>
                      <a:pt x="98" y="102"/>
                      <a:pt x="98" y="102"/>
                    </a:cubicBezTo>
                    <a:cubicBezTo>
                      <a:pt x="98" y="102"/>
                      <a:pt x="95" y="100"/>
                      <a:pt x="95" y="100"/>
                    </a:cubicBezTo>
                    <a:cubicBezTo>
                      <a:pt x="95" y="99"/>
                      <a:pt x="97" y="95"/>
                      <a:pt x="97" y="95"/>
                    </a:cubicBezTo>
                    <a:cubicBezTo>
                      <a:pt x="98" y="95"/>
                      <a:pt x="104" y="91"/>
                      <a:pt x="104" y="91"/>
                    </a:cubicBezTo>
                    <a:cubicBezTo>
                      <a:pt x="104" y="91"/>
                      <a:pt x="104" y="91"/>
                      <a:pt x="104" y="91"/>
                    </a:cubicBezTo>
                    <a:cubicBezTo>
                      <a:pt x="104" y="91"/>
                      <a:pt x="104" y="87"/>
                      <a:pt x="104" y="86"/>
                    </a:cubicBezTo>
                    <a:cubicBezTo>
                      <a:pt x="105" y="86"/>
                      <a:pt x="107" y="86"/>
                      <a:pt x="107" y="86"/>
                    </a:cubicBezTo>
                    <a:cubicBezTo>
                      <a:pt x="107" y="86"/>
                      <a:pt x="107" y="86"/>
                      <a:pt x="107" y="86"/>
                    </a:cubicBezTo>
                    <a:cubicBezTo>
                      <a:pt x="107" y="86"/>
                      <a:pt x="107" y="86"/>
                      <a:pt x="107" y="86"/>
                    </a:cubicBezTo>
                    <a:cubicBezTo>
                      <a:pt x="107" y="86"/>
                      <a:pt x="107" y="86"/>
                      <a:pt x="107" y="86"/>
                    </a:cubicBezTo>
                    <a:cubicBezTo>
                      <a:pt x="107" y="86"/>
                      <a:pt x="107" y="86"/>
                      <a:pt x="107" y="86"/>
                    </a:cubicBezTo>
                    <a:cubicBezTo>
                      <a:pt x="107" y="86"/>
                      <a:pt x="107" y="85"/>
                      <a:pt x="106" y="85"/>
                    </a:cubicBezTo>
                    <a:cubicBezTo>
                      <a:pt x="105" y="86"/>
                      <a:pt x="105" y="86"/>
                      <a:pt x="105" y="86"/>
                    </a:cubicBezTo>
                    <a:cubicBezTo>
                      <a:pt x="105" y="86"/>
                      <a:pt x="105" y="86"/>
                      <a:pt x="104" y="86"/>
                    </a:cubicBezTo>
                    <a:cubicBezTo>
                      <a:pt x="107" y="84"/>
                      <a:pt x="118" y="78"/>
                      <a:pt x="123" y="76"/>
                    </a:cubicBezTo>
                    <a:cubicBezTo>
                      <a:pt x="123" y="76"/>
                      <a:pt x="124" y="76"/>
                      <a:pt x="124" y="76"/>
                    </a:cubicBezTo>
                    <a:cubicBezTo>
                      <a:pt x="124" y="76"/>
                      <a:pt x="124" y="76"/>
                      <a:pt x="124" y="76"/>
                    </a:cubicBezTo>
                    <a:cubicBezTo>
                      <a:pt x="124" y="76"/>
                      <a:pt x="124" y="76"/>
                      <a:pt x="123" y="75"/>
                    </a:cubicBezTo>
                    <a:cubicBezTo>
                      <a:pt x="123" y="75"/>
                      <a:pt x="116" y="68"/>
                      <a:pt x="116" y="68"/>
                    </a:cubicBezTo>
                    <a:cubicBezTo>
                      <a:pt x="116" y="68"/>
                      <a:pt x="117" y="63"/>
                      <a:pt x="117" y="63"/>
                    </a:cubicBezTo>
                    <a:cubicBezTo>
                      <a:pt x="117" y="63"/>
                      <a:pt x="116" y="59"/>
                      <a:pt x="116" y="58"/>
                    </a:cubicBezTo>
                    <a:cubicBezTo>
                      <a:pt x="117" y="58"/>
                      <a:pt x="125" y="55"/>
                      <a:pt x="125" y="55"/>
                    </a:cubicBezTo>
                    <a:cubicBezTo>
                      <a:pt x="125" y="55"/>
                      <a:pt x="125" y="55"/>
                      <a:pt x="125" y="55"/>
                    </a:cubicBezTo>
                    <a:cubicBezTo>
                      <a:pt x="125" y="55"/>
                      <a:pt x="125" y="55"/>
                      <a:pt x="125" y="55"/>
                    </a:cubicBezTo>
                    <a:cubicBezTo>
                      <a:pt x="125" y="55"/>
                      <a:pt x="125" y="55"/>
                      <a:pt x="125" y="55"/>
                    </a:cubicBezTo>
                    <a:cubicBezTo>
                      <a:pt x="125" y="55"/>
                      <a:pt x="119" y="52"/>
                      <a:pt x="118" y="52"/>
                    </a:cubicBezTo>
                    <a:cubicBezTo>
                      <a:pt x="118" y="51"/>
                      <a:pt x="119" y="45"/>
                      <a:pt x="119" y="45"/>
                    </a:cubicBezTo>
                    <a:cubicBezTo>
                      <a:pt x="119" y="45"/>
                      <a:pt x="119" y="45"/>
                      <a:pt x="119" y="45"/>
                    </a:cubicBezTo>
                    <a:cubicBezTo>
                      <a:pt x="119" y="45"/>
                      <a:pt x="119" y="45"/>
                      <a:pt x="119" y="45"/>
                    </a:cubicBezTo>
                    <a:cubicBezTo>
                      <a:pt x="119" y="45"/>
                      <a:pt x="108" y="36"/>
                      <a:pt x="108" y="35"/>
                    </a:cubicBezTo>
                    <a:cubicBezTo>
                      <a:pt x="108" y="35"/>
                      <a:pt x="110" y="13"/>
                      <a:pt x="110" y="13"/>
                    </a:cubicBezTo>
                    <a:cubicBezTo>
                      <a:pt x="110" y="13"/>
                      <a:pt x="110" y="13"/>
                      <a:pt x="110" y="13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79" y="0"/>
                      <a:pt x="79" y="0"/>
                      <a:pt x="79" y="0"/>
                    </a:cubicBezTo>
                    <a:close/>
                    <a:moveTo>
                      <a:pt x="56" y="2"/>
                    </a:moveTo>
                    <a:cubicBezTo>
                      <a:pt x="56" y="2"/>
                      <a:pt x="79" y="1"/>
                      <a:pt x="79" y="1"/>
                    </a:cubicBezTo>
                    <a:cubicBezTo>
                      <a:pt x="79" y="1"/>
                      <a:pt x="109" y="13"/>
                      <a:pt x="109" y="13"/>
                    </a:cubicBezTo>
                    <a:cubicBezTo>
                      <a:pt x="109" y="14"/>
                      <a:pt x="108" y="36"/>
                      <a:pt x="108" y="36"/>
                    </a:cubicBezTo>
                    <a:cubicBezTo>
                      <a:pt x="108" y="36"/>
                      <a:pt x="108" y="36"/>
                      <a:pt x="108" y="36"/>
                    </a:cubicBezTo>
                    <a:cubicBezTo>
                      <a:pt x="108" y="36"/>
                      <a:pt x="118" y="45"/>
                      <a:pt x="118" y="45"/>
                    </a:cubicBezTo>
                    <a:cubicBezTo>
                      <a:pt x="118" y="46"/>
                      <a:pt x="118" y="52"/>
                      <a:pt x="118" y="52"/>
                    </a:cubicBezTo>
                    <a:cubicBezTo>
                      <a:pt x="118" y="52"/>
                      <a:pt x="118" y="52"/>
                      <a:pt x="118" y="52"/>
                    </a:cubicBezTo>
                    <a:cubicBezTo>
                      <a:pt x="118" y="52"/>
                      <a:pt x="118" y="52"/>
                      <a:pt x="118" y="52"/>
                    </a:cubicBezTo>
                    <a:cubicBezTo>
                      <a:pt x="118" y="52"/>
                      <a:pt x="123" y="55"/>
                      <a:pt x="124" y="55"/>
                    </a:cubicBezTo>
                    <a:cubicBezTo>
                      <a:pt x="122" y="56"/>
                      <a:pt x="116" y="58"/>
                      <a:pt x="116" y="58"/>
                    </a:cubicBezTo>
                    <a:cubicBezTo>
                      <a:pt x="115" y="58"/>
                      <a:pt x="115" y="58"/>
                      <a:pt x="115" y="58"/>
                    </a:cubicBezTo>
                    <a:cubicBezTo>
                      <a:pt x="115" y="58"/>
                      <a:pt x="115" y="58"/>
                      <a:pt x="115" y="58"/>
                    </a:cubicBezTo>
                    <a:cubicBezTo>
                      <a:pt x="116" y="63"/>
                      <a:pt x="116" y="63"/>
                      <a:pt x="116" y="63"/>
                    </a:cubicBezTo>
                    <a:cubicBezTo>
                      <a:pt x="115" y="68"/>
                      <a:pt x="115" y="68"/>
                      <a:pt x="115" y="68"/>
                    </a:cubicBezTo>
                    <a:cubicBezTo>
                      <a:pt x="115" y="68"/>
                      <a:pt x="115" y="68"/>
                      <a:pt x="115" y="68"/>
                    </a:cubicBezTo>
                    <a:cubicBezTo>
                      <a:pt x="115" y="68"/>
                      <a:pt x="115" y="68"/>
                      <a:pt x="116" y="68"/>
                    </a:cubicBezTo>
                    <a:cubicBezTo>
                      <a:pt x="116" y="68"/>
                      <a:pt x="122" y="75"/>
                      <a:pt x="123" y="76"/>
                    </a:cubicBezTo>
                    <a:cubicBezTo>
                      <a:pt x="117" y="78"/>
                      <a:pt x="104" y="85"/>
                      <a:pt x="103" y="86"/>
                    </a:cubicBezTo>
                    <a:cubicBezTo>
                      <a:pt x="103" y="86"/>
                      <a:pt x="103" y="86"/>
                      <a:pt x="103" y="86"/>
                    </a:cubicBezTo>
                    <a:cubicBezTo>
                      <a:pt x="103" y="86"/>
                      <a:pt x="103" y="86"/>
                      <a:pt x="103" y="86"/>
                    </a:cubicBezTo>
                    <a:cubicBezTo>
                      <a:pt x="103" y="87"/>
                      <a:pt x="103" y="87"/>
                      <a:pt x="104" y="87"/>
                    </a:cubicBezTo>
                    <a:cubicBezTo>
                      <a:pt x="104" y="87"/>
                      <a:pt x="104" y="86"/>
                      <a:pt x="104" y="86"/>
                    </a:cubicBezTo>
                    <a:cubicBezTo>
                      <a:pt x="104" y="87"/>
                      <a:pt x="104" y="91"/>
                      <a:pt x="104" y="91"/>
                    </a:cubicBezTo>
                    <a:cubicBezTo>
                      <a:pt x="103" y="91"/>
                      <a:pt x="97" y="94"/>
                      <a:pt x="97" y="94"/>
                    </a:cubicBezTo>
                    <a:cubicBezTo>
                      <a:pt x="97" y="94"/>
                      <a:pt x="97" y="94"/>
                      <a:pt x="97" y="94"/>
                    </a:cubicBezTo>
                    <a:cubicBezTo>
                      <a:pt x="94" y="100"/>
                      <a:pt x="94" y="100"/>
                      <a:pt x="94" y="100"/>
                    </a:cubicBezTo>
                    <a:cubicBezTo>
                      <a:pt x="94" y="100"/>
                      <a:pt x="94" y="100"/>
                      <a:pt x="94" y="100"/>
                    </a:cubicBezTo>
                    <a:cubicBezTo>
                      <a:pt x="94" y="100"/>
                      <a:pt x="94" y="100"/>
                      <a:pt x="94" y="100"/>
                    </a:cubicBezTo>
                    <a:cubicBezTo>
                      <a:pt x="94" y="100"/>
                      <a:pt x="98" y="102"/>
                      <a:pt x="98" y="102"/>
                    </a:cubicBezTo>
                    <a:cubicBezTo>
                      <a:pt x="98" y="103"/>
                      <a:pt x="101" y="108"/>
                      <a:pt x="101" y="109"/>
                    </a:cubicBezTo>
                    <a:cubicBezTo>
                      <a:pt x="101" y="109"/>
                      <a:pt x="93" y="114"/>
                      <a:pt x="93" y="114"/>
                    </a:cubicBezTo>
                    <a:cubicBezTo>
                      <a:pt x="93" y="114"/>
                      <a:pt x="73" y="113"/>
                      <a:pt x="73" y="113"/>
                    </a:cubicBezTo>
                    <a:cubicBezTo>
                      <a:pt x="73" y="113"/>
                      <a:pt x="72" y="111"/>
                      <a:pt x="71" y="111"/>
                    </a:cubicBezTo>
                    <a:cubicBezTo>
                      <a:pt x="72" y="110"/>
                      <a:pt x="76" y="103"/>
                      <a:pt x="76" y="103"/>
                    </a:cubicBezTo>
                    <a:cubicBezTo>
                      <a:pt x="76" y="103"/>
                      <a:pt x="76" y="103"/>
                      <a:pt x="76" y="103"/>
                    </a:cubicBezTo>
                    <a:cubicBezTo>
                      <a:pt x="76" y="103"/>
                      <a:pt x="76" y="103"/>
                      <a:pt x="76" y="103"/>
                    </a:cubicBezTo>
                    <a:cubicBezTo>
                      <a:pt x="76" y="103"/>
                      <a:pt x="76" y="102"/>
                      <a:pt x="76" y="102"/>
                    </a:cubicBezTo>
                    <a:cubicBezTo>
                      <a:pt x="62" y="98"/>
                      <a:pt x="62" y="98"/>
                      <a:pt x="62" y="98"/>
                    </a:cubicBezTo>
                    <a:cubicBezTo>
                      <a:pt x="62" y="98"/>
                      <a:pt x="62" y="98"/>
                      <a:pt x="62" y="98"/>
                    </a:cubicBezTo>
                    <a:cubicBezTo>
                      <a:pt x="62" y="98"/>
                      <a:pt x="62" y="99"/>
                      <a:pt x="62" y="99"/>
                    </a:cubicBezTo>
                    <a:cubicBezTo>
                      <a:pt x="62" y="99"/>
                      <a:pt x="62" y="100"/>
                      <a:pt x="62" y="100"/>
                    </a:cubicBezTo>
                    <a:cubicBezTo>
                      <a:pt x="61" y="100"/>
                      <a:pt x="59" y="100"/>
                      <a:pt x="59" y="100"/>
                    </a:cubicBezTo>
                    <a:cubicBezTo>
                      <a:pt x="59" y="100"/>
                      <a:pt x="58" y="101"/>
                      <a:pt x="58" y="101"/>
                    </a:cubicBezTo>
                    <a:cubicBezTo>
                      <a:pt x="57" y="100"/>
                      <a:pt x="54" y="94"/>
                      <a:pt x="54" y="94"/>
                    </a:cubicBezTo>
                    <a:cubicBezTo>
                      <a:pt x="54" y="94"/>
                      <a:pt x="54" y="94"/>
                      <a:pt x="54" y="94"/>
                    </a:cubicBezTo>
                    <a:cubicBezTo>
                      <a:pt x="49" y="95"/>
                      <a:pt x="49" y="95"/>
                      <a:pt x="49" y="95"/>
                    </a:cubicBezTo>
                    <a:cubicBezTo>
                      <a:pt x="49" y="95"/>
                      <a:pt x="44" y="94"/>
                      <a:pt x="44" y="94"/>
                    </a:cubicBezTo>
                    <a:cubicBezTo>
                      <a:pt x="44" y="93"/>
                      <a:pt x="42" y="89"/>
                      <a:pt x="42" y="89"/>
                    </a:cubicBezTo>
                    <a:cubicBezTo>
                      <a:pt x="42" y="89"/>
                      <a:pt x="42" y="89"/>
                      <a:pt x="42" y="89"/>
                    </a:cubicBezTo>
                    <a:cubicBezTo>
                      <a:pt x="42" y="89"/>
                      <a:pt x="34" y="82"/>
                      <a:pt x="34" y="82"/>
                    </a:cubicBezTo>
                    <a:cubicBezTo>
                      <a:pt x="34" y="82"/>
                      <a:pt x="33" y="78"/>
                      <a:pt x="33" y="78"/>
                    </a:cubicBezTo>
                    <a:cubicBezTo>
                      <a:pt x="33" y="78"/>
                      <a:pt x="33" y="78"/>
                      <a:pt x="33" y="78"/>
                    </a:cubicBezTo>
                    <a:cubicBezTo>
                      <a:pt x="33" y="78"/>
                      <a:pt x="25" y="72"/>
                      <a:pt x="25" y="72"/>
                    </a:cubicBezTo>
                    <a:cubicBezTo>
                      <a:pt x="25" y="72"/>
                      <a:pt x="25" y="65"/>
                      <a:pt x="25" y="64"/>
                    </a:cubicBezTo>
                    <a:cubicBezTo>
                      <a:pt x="25" y="64"/>
                      <a:pt x="29" y="63"/>
                      <a:pt x="29" y="63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29" y="63"/>
                      <a:pt x="29" y="58"/>
                      <a:pt x="29" y="58"/>
                    </a:cubicBezTo>
                    <a:cubicBezTo>
                      <a:pt x="29" y="58"/>
                      <a:pt x="31" y="56"/>
                      <a:pt x="31" y="55"/>
                    </a:cubicBezTo>
                    <a:cubicBezTo>
                      <a:pt x="31" y="55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7" y="55"/>
                      <a:pt x="37" y="55"/>
                      <a:pt x="37" y="55"/>
                    </a:cubicBezTo>
                    <a:cubicBezTo>
                      <a:pt x="37" y="55"/>
                      <a:pt x="37" y="55"/>
                      <a:pt x="37" y="55"/>
                    </a:cubicBezTo>
                    <a:cubicBezTo>
                      <a:pt x="39" y="49"/>
                      <a:pt x="39" y="49"/>
                      <a:pt x="39" y="49"/>
                    </a:cubicBezTo>
                    <a:cubicBezTo>
                      <a:pt x="39" y="49"/>
                      <a:pt x="39" y="49"/>
                      <a:pt x="39" y="49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8" y="46"/>
                      <a:pt x="28" y="46"/>
                      <a:pt x="28" y="46"/>
                    </a:cubicBezTo>
                    <a:cubicBezTo>
                      <a:pt x="28" y="46"/>
                      <a:pt x="26" y="51"/>
                      <a:pt x="25" y="52"/>
                    </a:cubicBezTo>
                    <a:cubicBezTo>
                      <a:pt x="25" y="52"/>
                      <a:pt x="19" y="53"/>
                      <a:pt x="19" y="53"/>
                    </a:cubicBezTo>
                    <a:cubicBezTo>
                      <a:pt x="19" y="52"/>
                      <a:pt x="16" y="46"/>
                      <a:pt x="16" y="46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9" y="46"/>
                      <a:pt x="5" y="49"/>
                      <a:pt x="4" y="49"/>
                    </a:cubicBezTo>
                    <a:cubicBezTo>
                      <a:pt x="4" y="49"/>
                      <a:pt x="1" y="42"/>
                      <a:pt x="1" y="42"/>
                    </a:cubicBezTo>
                    <a:cubicBezTo>
                      <a:pt x="1" y="41"/>
                      <a:pt x="12" y="38"/>
                      <a:pt x="12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7" y="31"/>
                      <a:pt x="7" y="31"/>
                    </a:cubicBezTo>
                    <a:cubicBezTo>
                      <a:pt x="7" y="31"/>
                      <a:pt x="3" y="23"/>
                      <a:pt x="3" y="23"/>
                    </a:cubicBezTo>
                    <a:cubicBezTo>
                      <a:pt x="4" y="22"/>
                      <a:pt x="13" y="20"/>
                      <a:pt x="13" y="20"/>
                    </a:cubicBezTo>
                    <a:cubicBezTo>
                      <a:pt x="13" y="20"/>
                      <a:pt x="13" y="19"/>
                      <a:pt x="13" y="19"/>
                    </a:cubicBezTo>
                    <a:cubicBezTo>
                      <a:pt x="13" y="19"/>
                      <a:pt x="19" y="9"/>
                      <a:pt x="19" y="8"/>
                    </a:cubicBezTo>
                    <a:cubicBezTo>
                      <a:pt x="20" y="8"/>
                      <a:pt x="27" y="13"/>
                      <a:pt x="27" y="13"/>
                    </a:cubicBezTo>
                    <a:cubicBezTo>
                      <a:pt x="27" y="13"/>
                      <a:pt x="27" y="13"/>
                      <a:pt x="28" y="13"/>
                    </a:cubicBezTo>
                    <a:cubicBezTo>
                      <a:pt x="28" y="13"/>
                      <a:pt x="32" y="8"/>
                      <a:pt x="33" y="7"/>
                    </a:cubicBezTo>
                    <a:cubicBezTo>
                      <a:pt x="33" y="7"/>
                      <a:pt x="56" y="2"/>
                      <a:pt x="5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Freeform 213"/>
              <p:cNvSpPr>
                <a:spLocks noEditPoints="1"/>
              </p:cNvSpPr>
              <p:nvPr/>
            </p:nvSpPr>
            <p:spPr bwMode="auto">
              <a:xfrm>
                <a:off x="3562" y="1148"/>
                <a:ext cx="560" cy="600"/>
              </a:xfrm>
              <a:custGeom>
                <a:avLst/>
                <a:gdLst>
                  <a:gd name="T0" fmla="*/ 192 w 192"/>
                  <a:gd name="T1" fmla="*/ 45 h 206"/>
                  <a:gd name="T2" fmla="*/ 169 w 192"/>
                  <a:gd name="T3" fmla="*/ 37 h 206"/>
                  <a:gd name="T4" fmla="*/ 153 w 192"/>
                  <a:gd name="T5" fmla="*/ 30 h 206"/>
                  <a:gd name="T6" fmla="*/ 135 w 192"/>
                  <a:gd name="T7" fmla="*/ 29 h 206"/>
                  <a:gd name="T8" fmla="*/ 138 w 192"/>
                  <a:gd name="T9" fmla="*/ 37 h 206"/>
                  <a:gd name="T10" fmla="*/ 126 w 192"/>
                  <a:gd name="T11" fmla="*/ 48 h 206"/>
                  <a:gd name="T12" fmla="*/ 132 w 192"/>
                  <a:gd name="T13" fmla="*/ 53 h 206"/>
                  <a:gd name="T14" fmla="*/ 114 w 192"/>
                  <a:gd name="T15" fmla="*/ 57 h 206"/>
                  <a:gd name="T16" fmla="*/ 106 w 192"/>
                  <a:gd name="T17" fmla="*/ 73 h 206"/>
                  <a:gd name="T18" fmla="*/ 107 w 192"/>
                  <a:gd name="T19" fmla="*/ 87 h 206"/>
                  <a:gd name="T20" fmla="*/ 95 w 192"/>
                  <a:gd name="T21" fmla="*/ 103 h 206"/>
                  <a:gd name="T22" fmla="*/ 88 w 192"/>
                  <a:gd name="T23" fmla="*/ 118 h 206"/>
                  <a:gd name="T24" fmla="*/ 87 w 192"/>
                  <a:gd name="T25" fmla="*/ 129 h 206"/>
                  <a:gd name="T26" fmla="*/ 93 w 192"/>
                  <a:gd name="T27" fmla="*/ 142 h 206"/>
                  <a:gd name="T28" fmla="*/ 74 w 192"/>
                  <a:gd name="T29" fmla="*/ 172 h 206"/>
                  <a:gd name="T30" fmla="*/ 61 w 192"/>
                  <a:gd name="T31" fmla="*/ 205 h 206"/>
                  <a:gd name="T32" fmla="*/ 81 w 192"/>
                  <a:gd name="T33" fmla="*/ 189 h 206"/>
                  <a:gd name="T34" fmla="*/ 97 w 192"/>
                  <a:gd name="T35" fmla="*/ 156 h 206"/>
                  <a:gd name="T36" fmla="*/ 108 w 192"/>
                  <a:gd name="T37" fmla="*/ 125 h 206"/>
                  <a:gd name="T38" fmla="*/ 122 w 192"/>
                  <a:gd name="T39" fmla="*/ 101 h 206"/>
                  <a:gd name="T40" fmla="*/ 155 w 192"/>
                  <a:gd name="T41" fmla="*/ 82 h 206"/>
                  <a:gd name="T42" fmla="*/ 124 w 192"/>
                  <a:gd name="T43" fmla="*/ 105 h 206"/>
                  <a:gd name="T44" fmla="*/ 120 w 192"/>
                  <a:gd name="T45" fmla="*/ 139 h 206"/>
                  <a:gd name="T46" fmla="*/ 126 w 192"/>
                  <a:gd name="T47" fmla="*/ 122 h 206"/>
                  <a:gd name="T48" fmla="*/ 133 w 192"/>
                  <a:gd name="T49" fmla="*/ 119 h 206"/>
                  <a:gd name="T50" fmla="*/ 142 w 192"/>
                  <a:gd name="T51" fmla="*/ 132 h 206"/>
                  <a:gd name="T52" fmla="*/ 158 w 192"/>
                  <a:gd name="T53" fmla="*/ 124 h 206"/>
                  <a:gd name="T54" fmla="*/ 167 w 192"/>
                  <a:gd name="T55" fmla="*/ 124 h 206"/>
                  <a:gd name="T56" fmla="*/ 177 w 192"/>
                  <a:gd name="T57" fmla="*/ 116 h 206"/>
                  <a:gd name="T58" fmla="*/ 169 w 192"/>
                  <a:gd name="T59" fmla="*/ 78 h 206"/>
                  <a:gd name="T60" fmla="*/ 44 w 192"/>
                  <a:gd name="T61" fmla="*/ 1 h 206"/>
                  <a:gd name="T62" fmla="*/ 47 w 192"/>
                  <a:gd name="T63" fmla="*/ 7 h 206"/>
                  <a:gd name="T64" fmla="*/ 21 w 192"/>
                  <a:gd name="T65" fmla="*/ 15 h 206"/>
                  <a:gd name="T66" fmla="*/ 12 w 192"/>
                  <a:gd name="T67" fmla="*/ 26 h 206"/>
                  <a:gd name="T68" fmla="*/ 86 w 192"/>
                  <a:gd name="T69" fmla="*/ 59 h 206"/>
                  <a:gd name="T70" fmla="*/ 49 w 192"/>
                  <a:gd name="T71" fmla="*/ 62 h 206"/>
                  <a:gd name="T72" fmla="*/ 74 w 192"/>
                  <a:gd name="T73" fmla="*/ 52 h 206"/>
                  <a:gd name="T74" fmla="*/ 78 w 192"/>
                  <a:gd name="T75" fmla="*/ 35 h 206"/>
                  <a:gd name="T76" fmla="*/ 59 w 192"/>
                  <a:gd name="T77" fmla="*/ 20 h 206"/>
                  <a:gd name="T78" fmla="*/ 83 w 192"/>
                  <a:gd name="T79" fmla="*/ 24 h 206"/>
                  <a:gd name="T80" fmla="*/ 103 w 192"/>
                  <a:gd name="T81" fmla="*/ 47 h 206"/>
                  <a:gd name="T82" fmla="*/ 98 w 192"/>
                  <a:gd name="T83" fmla="*/ 58 h 206"/>
                  <a:gd name="T84" fmla="*/ 52 w 192"/>
                  <a:gd name="T85" fmla="*/ 87 h 206"/>
                  <a:gd name="T86" fmla="*/ 58 w 192"/>
                  <a:gd name="T87" fmla="*/ 87 h 206"/>
                  <a:gd name="T88" fmla="*/ 25 w 192"/>
                  <a:gd name="T89" fmla="*/ 119 h 206"/>
                  <a:gd name="T90" fmla="*/ 29 w 192"/>
                  <a:gd name="T91" fmla="*/ 133 h 206"/>
                  <a:gd name="T92" fmla="*/ 34 w 192"/>
                  <a:gd name="T93" fmla="*/ 137 h 206"/>
                  <a:gd name="T94" fmla="*/ 37 w 192"/>
                  <a:gd name="T95" fmla="*/ 151 h 206"/>
                  <a:gd name="T96" fmla="*/ 51 w 192"/>
                  <a:gd name="T97" fmla="*/ 127 h 206"/>
                  <a:gd name="T98" fmla="*/ 36 w 192"/>
                  <a:gd name="T99" fmla="*/ 120 h 206"/>
                  <a:gd name="T100" fmla="*/ 66 w 192"/>
                  <a:gd name="T101" fmla="*/ 104 h 206"/>
                  <a:gd name="T102" fmla="*/ 93 w 192"/>
                  <a:gd name="T103" fmla="*/ 83 h 206"/>
                  <a:gd name="T104" fmla="*/ 89 w 192"/>
                  <a:gd name="T105" fmla="*/ 96 h 206"/>
                  <a:gd name="T106" fmla="*/ 68 w 192"/>
                  <a:gd name="T107" fmla="*/ 124 h 206"/>
                  <a:gd name="T108" fmla="*/ 59 w 192"/>
                  <a:gd name="T109" fmla="*/ 117 h 206"/>
                  <a:gd name="T110" fmla="*/ 126 w 192"/>
                  <a:gd name="T111" fmla="*/ 133 h 206"/>
                  <a:gd name="T112" fmla="*/ 135 w 192"/>
                  <a:gd name="T113" fmla="*/ 153 h 206"/>
                  <a:gd name="T114" fmla="*/ 126 w 192"/>
                  <a:gd name="T115" fmla="*/ 144 h 206"/>
                  <a:gd name="T116" fmla="*/ 116 w 192"/>
                  <a:gd name="T117" fmla="*/ 156 h 206"/>
                  <a:gd name="T118" fmla="*/ 123 w 192"/>
                  <a:gd name="T119" fmla="*/ 179 h 206"/>
                  <a:gd name="T120" fmla="*/ 103 w 192"/>
                  <a:gd name="T121" fmla="*/ 193 h 206"/>
                  <a:gd name="T122" fmla="*/ 110 w 192"/>
                  <a:gd name="T123" fmla="*/ 15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2" h="206">
                    <a:moveTo>
                      <a:pt x="184" y="57"/>
                    </a:moveTo>
                    <a:cubicBezTo>
                      <a:pt x="180" y="48"/>
                      <a:pt x="180" y="48"/>
                      <a:pt x="180" y="48"/>
                    </a:cubicBezTo>
                    <a:cubicBezTo>
                      <a:pt x="192" y="45"/>
                      <a:pt x="192" y="45"/>
                      <a:pt x="192" y="45"/>
                    </a:cubicBezTo>
                    <a:cubicBezTo>
                      <a:pt x="187" y="38"/>
                      <a:pt x="187" y="38"/>
                      <a:pt x="187" y="38"/>
                    </a:cubicBezTo>
                    <a:cubicBezTo>
                      <a:pt x="175" y="40"/>
                      <a:pt x="175" y="40"/>
                      <a:pt x="175" y="40"/>
                    </a:cubicBezTo>
                    <a:cubicBezTo>
                      <a:pt x="169" y="37"/>
                      <a:pt x="169" y="37"/>
                      <a:pt x="169" y="37"/>
                    </a:cubicBezTo>
                    <a:cubicBezTo>
                      <a:pt x="160" y="40"/>
                      <a:pt x="160" y="40"/>
                      <a:pt x="160" y="40"/>
                    </a:cubicBezTo>
                    <a:cubicBezTo>
                      <a:pt x="155" y="34"/>
                      <a:pt x="155" y="34"/>
                      <a:pt x="155" y="34"/>
                    </a:cubicBezTo>
                    <a:cubicBezTo>
                      <a:pt x="153" y="30"/>
                      <a:pt x="153" y="30"/>
                      <a:pt x="153" y="30"/>
                    </a:cubicBezTo>
                    <a:cubicBezTo>
                      <a:pt x="147" y="32"/>
                      <a:pt x="147" y="32"/>
                      <a:pt x="147" y="32"/>
                    </a:cubicBezTo>
                    <a:cubicBezTo>
                      <a:pt x="143" y="31"/>
                      <a:pt x="143" y="31"/>
                      <a:pt x="143" y="31"/>
                    </a:cubicBezTo>
                    <a:cubicBezTo>
                      <a:pt x="143" y="31"/>
                      <a:pt x="138" y="30"/>
                      <a:pt x="135" y="29"/>
                    </a:cubicBezTo>
                    <a:cubicBezTo>
                      <a:pt x="133" y="30"/>
                      <a:pt x="132" y="32"/>
                      <a:pt x="132" y="32"/>
                    </a:cubicBezTo>
                    <a:cubicBezTo>
                      <a:pt x="132" y="32"/>
                      <a:pt x="128" y="38"/>
                      <a:pt x="128" y="38"/>
                    </a:cubicBezTo>
                    <a:cubicBezTo>
                      <a:pt x="128" y="39"/>
                      <a:pt x="138" y="37"/>
                      <a:pt x="138" y="37"/>
                    </a:cubicBezTo>
                    <a:cubicBezTo>
                      <a:pt x="138" y="37"/>
                      <a:pt x="135" y="40"/>
                      <a:pt x="132" y="42"/>
                    </a:cubicBezTo>
                    <a:cubicBezTo>
                      <a:pt x="128" y="43"/>
                      <a:pt x="122" y="41"/>
                      <a:pt x="122" y="41"/>
                    </a:cubicBezTo>
                    <a:cubicBezTo>
                      <a:pt x="122" y="41"/>
                      <a:pt x="125" y="47"/>
                      <a:pt x="126" y="48"/>
                    </a:cubicBezTo>
                    <a:cubicBezTo>
                      <a:pt x="128" y="49"/>
                      <a:pt x="130" y="49"/>
                      <a:pt x="133" y="50"/>
                    </a:cubicBezTo>
                    <a:cubicBezTo>
                      <a:pt x="136" y="51"/>
                      <a:pt x="139" y="53"/>
                      <a:pt x="139" y="53"/>
                    </a:cubicBezTo>
                    <a:cubicBezTo>
                      <a:pt x="139" y="53"/>
                      <a:pt x="134" y="55"/>
                      <a:pt x="132" y="53"/>
                    </a:cubicBezTo>
                    <a:cubicBezTo>
                      <a:pt x="129" y="52"/>
                      <a:pt x="129" y="52"/>
                      <a:pt x="126" y="52"/>
                    </a:cubicBezTo>
                    <a:cubicBezTo>
                      <a:pt x="123" y="51"/>
                      <a:pt x="123" y="51"/>
                      <a:pt x="121" y="52"/>
                    </a:cubicBezTo>
                    <a:cubicBezTo>
                      <a:pt x="120" y="54"/>
                      <a:pt x="117" y="55"/>
                      <a:pt x="114" y="57"/>
                    </a:cubicBezTo>
                    <a:cubicBezTo>
                      <a:pt x="111" y="58"/>
                      <a:pt x="115" y="60"/>
                      <a:pt x="115" y="62"/>
                    </a:cubicBezTo>
                    <a:cubicBezTo>
                      <a:pt x="116" y="64"/>
                      <a:pt x="111" y="62"/>
                      <a:pt x="110" y="63"/>
                    </a:cubicBezTo>
                    <a:cubicBezTo>
                      <a:pt x="108" y="64"/>
                      <a:pt x="106" y="73"/>
                      <a:pt x="106" y="73"/>
                    </a:cubicBezTo>
                    <a:cubicBezTo>
                      <a:pt x="106" y="73"/>
                      <a:pt x="111" y="76"/>
                      <a:pt x="110" y="77"/>
                    </a:cubicBezTo>
                    <a:cubicBezTo>
                      <a:pt x="110" y="78"/>
                      <a:pt x="108" y="80"/>
                      <a:pt x="106" y="82"/>
                    </a:cubicBezTo>
                    <a:cubicBezTo>
                      <a:pt x="105" y="83"/>
                      <a:pt x="106" y="85"/>
                      <a:pt x="107" y="87"/>
                    </a:cubicBezTo>
                    <a:cubicBezTo>
                      <a:pt x="107" y="89"/>
                      <a:pt x="105" y="89"/>
                      <a:pt x="103" y="92"/>
                    </a:cubicBezTo>
                    <a:cubicBezTo>
                      <a:pt x="102" y="95"/>
                      <a:pt x="103" y="97"/>
                      <a:pt x="101" y="98"/>
                    </a:cubicBezTo>
                    <a:cubicBezTo>
                      <a:pt x="100" y="98"/>
                      <a:pt x="97" y="102"/>
                      <a:pt x="95" y="103"/>
                    </a:cubicBezTo>
                    <a:cubicBezTo>
                      <a:pt x="93" y="104"/>
                      <a:pt x="97" y="108"/>
                      <a:pt x="97" y="108"/>
                    </a:cubicBezTo>
                    <a:cubicBezTo>
                      <a:pt x="97" y="108"/>
                      <a:pt x="95" y="112"/>
                      <a:pt x="94" y="113"/>
                    </a:cubicBezTo>
                    <a:cubicBezTo>
                      <a:pt x="94" y="114"/>
                      <a:pt x="89" y="117"/>
                      <a:pt x="88" y="118"/>
                    </a:cubicBezTo>
                    <a:cubicBezTo>
                      <a:pt x="87" y="119"/>
                      <a:pt x="87" y="122"/>
                      <a:pt x="87" y="123"/>
                    </a:cubicBezTo>
                    <a:cubicBezTo>
                      <a:pt x="86" y="124"/>
                      <a:pt x="94" y="122"/>
                      <a:pt x="94" y="122"/>
                    </a:cubicBezTo>
                    <a:cubicBezTo>
                      <a:pt x="94" y="122"/>
                      <a:pt x="89" y="126"/>
                      <a:pt x="87" y="129"/>
                    </a:cubicBezTo>
                    <a:cubicBezTo>
                      <a:pt x="85" y="132"/>
                      <a:pt x="85" y="135"/>
                      <a:pt x="85" y="137"/>
                    </a:cubicBezTo>
                    <a:cubicBezTo>
                      <a:pt x="86" y="138"/>
                      <a:pt x="88" y="142"/>
                      <a:pt x="88" y="142"/>
                    </a:cubicBezTo>
                    <a:cubicBezTo>
                      <a:pt x="93" y="142"/>
                      <a:pt x="93" y="142"/>
                      <a:pt x="93" y="142"/>
                    </a:cubicBezTo>
                    <a:cubicBezTo>
                      <a:pt x="93" y="142"/>
                      <a:pt x="87" y="146"/>
                      <a:pt x="82" y="151"/>
                    </a:cubicBezTo>
                    <a:cubicBezTo>
                      <a:pt x="78" y="156"/>
                      <a:pt x="77" y="162"/>
                      <a:pt x="75" y="165"/>
                    </a:cubicBezTo>
                    <a:cubicBezTo>
                      <a:pt x="72" y="168"/>
                      <a:pt x="74" y="170"/>
                      <a:pt x="74" y="172"/>
                    </a:cubicBezTo>
                    <a:cubicBezTo>
                      <a:pt x="73" y="174"/>
                      <a:pt x="72" y="181"/>
                      <a:pt x="71" y="185"/>
                    </a:cubicBezTo>
                    <a:cubicBezTo>
                      <a:pt x="70" y="189"/>
                      <a:pt x="63" y="190"/>
                      <a:pt x="63" y="192"/>
                    </a:cubicBezTo>
                    <a:cubicBezTo>
                      <a:pt x="63" y="194"/>
                      <a:pt x="61" y="205"/>
                      <a:pt x="61" y="205"/>
                    </a:cubicBezTo>
                    <a:cubicBezTo>
                      <a:pt x="61" y="205"/>
                      <a:pt x="73" y="206"/>
                      <a:pt x="75" y="206"/>
                    </a:cubicBezTo>
                    <a:cubicBezTo>
                      <a:pt x="77" y="206"/>
                      <a:pt x="82" y="203"/>
                      <a:pt x="84" y="198"/>
                    </a:cubicBezTo>
                    <a:cubicBezTo>
                      <a:pt x="85" y="194"/>
                      <a:pt x="81" y="189"/>
                      <a:pt x="81" y="189"/>
                    </a:cubicBezTo>
                    <a:cubicBezTo>
                      <a:pt x="81" y="189"/>
                      <a:pt x="88" y="181"/>
                      <a:pt x="89" y="178"/>
                    </a:cubicBezTo>
                    <a:cubicBezTo>
                      <a:pt x="91" y="176"/>
                      <a:pt x="94" y="173"/>
                      <a:pt x="94" y="168"/>
                    </a:cubicBezTo>
                    <a:cubicBezTo>
                      <a:pt x="94" y="163"/>
                      <a:pt x="96" y="160"/>
                      <a:pt x="97" y="156"/>
                    </a:cubicBezTo>
                    <a:cubicBezTo>
                      <a:pt x="98" y="153"/>
                      <a:pt x="104" y="150"/>
                      <a:pt x="108" y="147"/>
                    </a:cubicBezTo>
                    <a:cubicBezTo>
                      <a:pt x="112" y="145"/>
                      <a:pt x="113" y="142"/>
                      <a:pt x="111" y="139"/>
                    </a:cubicBezTo>
                    <a:cubicBezTo>
                      <a:pt x="109" y="136"/>
                      <a:pt x="109" y="130"/>
                      <a:pt x="108" y="125"/>
                    </a:cubicBezTo>
                    <a:cubicBezTo>
                      <a:pt x="107" y="121"/>
                      <a:pt x="107" y="116"/>
                      <a:pt x="107" y="113"/>
                    </a:cubicBezTo>
                    <a:cubicBezTo>
                      <a:pt x="108" y="110"/>
                      <a:pt x="110" y="112"/>
                      <a:pt x="113" y="112"/>
                    </a:cubicBezTo>
                    <a:cubicBezTo>
                      <a:pt x="117" y="112"/>
                      <a:pt x="119" y="104"/>
                      <a:pt x="122" y="101"/>
                    </a:cubicBezTo>
                    <a:cubicBezTo>
                      <a:pt x="126" y="98"/>
                      <a:pt x="134" y="94"/>
                      <a:pt x="137" y="93"/>
                    </a:cubicBezTo>
                    <a:cubicBezTo>
                      <a:pt x="139" y="92"/>
                      <a:pt x="142" y="87"/>
                      <a:pt x="144" y="86"/>
                    </a:cubicBezTo>
                    <a:cubicBezTo>
                      <a:pt x="145" y="85"/>
                      <a:pt x="155" y="82"/>
                      <a:pt x="155" y="82"/>
                    </a:cubicBezTo>
                    <a:cubicBezTo>
                      <a:pt x="155" y="82"/>
                      <a:pt x="145" y="89"/>
                      <a:pt x="144" y="90"/>
                    </a:cubicBezTo>
                    <a:cubicBezTo>
                      <a:pt x="144" y="91"/>
                      <a:pt x="139" y="95"/>
                      <a:pt x="135" y="97"/>
                    </a:cubicBezTo>
                    <a:cubicBezTo>
                      <a:pt x="132" y="100"/>
                      <a:pt x="127" y="103"/>
                      <a:pt x="124" y="105"/>
                    </a:cubicBezTo>
                    <a:cubicBezTo>
                      <a:pt x="120" y="108"/>
                      <a:pt x="118" y="112"/>
                      <a:pt x="117" y="117"/>
                    </a:cubicBezTo>
                    <a:cubicBezTo>
                      <a:pt x="115" y="123"/>
                      <a:pt x="113" y="128"/>
                      <a:pt x="114" y="130"/>
                    </a:cubicBezTo>
                    <a:cubicBezTo>
                      <a:pt x="115" y="133"/>
                      <a:pt x="120" y="139"/>
                      <a:pt x="120" y="139"/>
                    </a:cubicBezTo>
                    <a:cubicBezTo>
                      <a:pt x="120" y="139"/>
                      <a:pt x="121" y="138"/>
                      <a:pt x="121" y="136"/>
                    </a:cubicBezTo>
                    <a:cubicBezTo>
                      <a:pt x="121" y="134"/>
                      <a:pt x="122" y="132"/>
                      <a:pt x="123" y="129"/>
                    </a:cubicBezTo>
                    <a:cubicBezTo>
                      <a:pt x="125" y="126"/>
                      <a:pt x="126" y="122"/>
                      <a:pt x="126" y="122"/>
                    </a:cubicBezTo>
                    <a:cubicBezTo>
                      <a:pt x="126" y="122"/>
                      <a:pt x="127" y="125"/>
                      <a:pt x="128" y="127"/>
                    </a:cubicBezTo>
                    <a:cubicBezTo>
                      <a:pt x="129" y="129"/>
                      <a:pt x="131" y="130"/>
                      <a:pt x="133" y="128"/>
                    </a:cubicBezTo>
                    <a:cubicBezTo>
                      <a:pt x="135" y="127"/>
                      <a:pt x="133" y="119"/>
                      <a:pt x="133" y="119"/>
                    </a:cubicBezTo>
                    <a:cubicBezTo>
                      <a:pt x="133" y="119"/>
                      <a:pt x="135" y="126"/>
                      <a:pt x="136" y="128"/>
                    </a:cubicBezTo>
                    <a:cubicBezTo>
                      <a:pt x="136" y="129"/>
                      <a:pt x="136" y="136"/>
                      <a:pt x="137" y="137"/>
                    </a:cubicBezTo>
                    <a:cubicBezTo>
                      <a:pt x="138" y="138"/>
                      <a:pt x="140" y="134"/>
                      <a:pt x="142" y="132"/>
                    </a:cubicBezTo>
                    <a:cubicBezTo>
                      <a:pt x="145" y="130"/>
                      <a:pt x="146" y="127"/>
                      <a:pt x="148" y="123"/>
                    </a:cubicBezTo>
                    <a:cubicBezTo>
                      <a:pt x="149" y="119"/>
                      <a:pt x="152" y="118"/>
                      <a:pt x="153" y="119"/>
                    </a:cubicBezTo>
                    <a:cubicBezTo>
                      <a:pt x="154" y="119"/>
                      <a:pt x="156" y="124"/>
                      <a:pt x="158" y="124"/>
                    </a:cubicBezTo>
                    <a:cubicBezTo>
                      <a:pt x="161" y="123"/>
                      <a:pt x="159" y="118"/>
                      <a:pt x="159" y="120"/>
                    </a:cubicBezTo>
                    <a:cubicBezTo>
                      <a:pt x="160" y="121"/>
                      <a:pt x="163" y="123"/>
                      <a:pt x="165" y="125"/>
                    </a:cubicBezTo>
                    <a:cubicBezTo>
                      <a:pt x="167" y="124"/>
                      <a:pt x="167" y="124"/>
                      <a:pt x="167" y="124"/>
                    </a:cubicBezTo>
                    <a:cubicBezTo>
                      <a:pt x="167" y="120"/>
                      <a:pt x="167" y="120"/>
                      <a:pt x="167" y="120"/>
                    </a:cubicBezTo>
                    <a:cubicBezTo>
                      <a:pt x="171" y="120"/>
                      <a:pt x="171" y="120"/>
                      <a:pt x="171" y="120"/>
                    </a:cubicBezTo>
                    <a:cubicBezTo>
                      <a:pt x="177" y="116"/>
                      <a:pt x="177" y="116"/>
                      <a:pt x="177" y="116"/>
                    </a:cubicBezTo>
                    <a:cubicBezTo>
                      <a:pt x="171" y="110"/>
                      <a:pt x="171" y="110"/>
                      <a:pt x="171" y="110"/>
                    </a:cubicBezTo>
                    <a:cubicBezTo>
                      <a:pt x="169" y="99"/>
                      <a:pt x="169" y="99"/>
                      <a:pt x="169" y="99"/>
                    </a:cubicBezTo>
                    <a:cubicBezTo>
                      <a:pt x="169" y="78"/>
                      <a:pt x="169" y="78"/>
                      <a:pt x="169" y="78"/>
                    </a:cubicBezTo>
                    <a:cubicBezTo>
                      <a:pt x="164" y="69"/>
                      <a:pt x="164" y="69"/>
                      <a:pt x="164" y="69"/>
                    </a:cubicBezTo>
                    <a:cubicBezTo>
                      <a:pt x="184" y="57"/>
                      <a:pt x="184" y="57"/>
                      <a:pt x="184" y="57"/>
                    </a:cubicBezTo>
                    <a:close/>
                    <a:moveTo>
                      <a:pt x="44" y="1"/>
                    </a:move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28" y="10"/>
                      <a:pt x="30" y="12"/>
                    </a:cubicBezTo>
                    <a:cubicBezTo>
                      <a:pt x="32" y="15"/>
                      <a:pt x="43" y="10"/>
                      <a:pt x="47" y="7"/>
                    </a:cubicBezTo>
                    <a:cubicBezTo>
                      <a:pt x="50" y="3"/>
                      <a:pt x="52" y="1"/>
                      <a:pt x="51" y="1"/>
                    </a:cubicBezTo>
                    <a:cubicBezTo>
                      <a:pt x="49" y="0"/>
                      <a:pt x="44" y="1"/>
                      <a:pt x="44" y="1"/>
                    </a:cubicBezTo>
                    <a:close/>
                    <a:moveTo>
                      <a:pt x="21" y="15"/>
                    </a:moveTo>
                    <a:cubicBezTo>
                      <a:pt x="20" y="15"/>
                      <a:pt x="16" y="18"/>
                      <a:pt x="13" y="18"/>
                    </a:cubicBezTo>
                    <a:cubicBezTo>
                      <a:pt x="9" y="17"/>
                      <a:pt x="0" y="14"/>
                      <a:pt x="2" y="20"/>
                    </a:cubicBezTo>
                    <a:cubicBezTo>
                      <a:pt x="4" y="25"/>
                      <a:pt x="7" y="30"/>
                      <a:pt x="12" y="26"/>
                    </a:cubicBezTo>
                    <a:cubicBezTo>
                      <a:pt x="17" y="22"/>
                      <a:pt x="21" y="22"/>
                      <a:pt x="24" y="19"/>
                    </a:cubicBezTo>
                    <a:cubicBezTo>
                      <a:pt x="27" y="15"/>
                      <a:pt x="21" y="15"/>
                      <a:pt x="21" y="15"/>
                    </a:cubicBezTo>
                    <a:close/>
                    <a:moveTo>
                      <a:pt x="86" y="59"/>
                    </a:moveTo>
                    <a:cubicBezTo>
                      <a:pt x="86" y="59"/>
                      <a:pt x="77" y="61"/>
                      <a:pt x="73" y="64"/>
                    </a:cubicBezTo>
                    <a:cubicBezTo>
                      <a:pt x="69" y="66"/>
                      <a:pt x="64" y="62"/>
                      <a:pt x="59" y="61"/>
                    </a:cubicBezTo>
                    <a:cubicBezTo>
                      <a:pt x="55" y="61"/>
                      <a:pt x="53" y="63"/>
                      <a:pt x="49" y="62"/>
                    </a:cubicBezTo>
                    <a:cubicBezTo>
                      <a:pt x="44" y="60"/>
                      <a:pt x="45" y="54"/>
                      <a:pt x="47" y="52"/>
                    </a:cubicBezTo>
                    <a:cubicBezTo>
                      <a:pt x="49" y="49"/>
                      <a:pt x="52" y="55"/>
                      <a:pt x="56" y="56"/>
                    </a:cubicBezTo>
                    <a:cubicBezTo>
                      <a:pt x="59" y="56"/>
                      <a:pt x="74" y="52"/>
                      <a:pt x="74" y="52"/>
                    </a:cubicBezTo>
                    <a:cubicBezTo>
                      <a:pt x="74" y="52"/>
                      <a:pt x="64" y="51"/>
                      <a:pt x="61" y="49"/>
                    </a:cubicBezTo>
                    <a:cubicBezTo>
                      <a:pt x="58" y="46"/>
                      <a:pt x="68" y="41"/>
                      <a:pt x="70" y="40"/>
                    </a:cubicBezTo>
                    <a:cubicBezTo>
                      <a:pt x="72" y="38"/>
                      <a:pt x="78" y="35"/>
                      <a:pt x="78" y="35"/>
                    </a:cubicBezTo>
                    <a:cubicBezTo>
                      <a:pt x="78" y="35"/>
                      <a:pt x="70" y="36"/>
                      <a:pt x="69" y="35"/>
                    </a:cubicBezTo>
                    <a:cubicBezTo>
                      <a:pt x="68" y="33"/>
                      <a:pt x="67" y="30"/>
                      <a:pt x="64" y="26"/>
                    </a:cubicBezTo>
                    <a:cubicBezTo>
                      <a:pt x="60" y="23"/>
                      <a:pt x="56" y="22"/>
                      <a:pt x="59" y="20"/>
                    </a:cubicBezTo>
                    <a:cubicBezTo>
                      <a:pt x="63" y="19"/>
                      <a:pt x="57" y="15"/>
                      <a:pt x="60" y="15"/>
                    </a:cubicBezTo>
                    <a:cubicBezTo>
                      <a:pt x="62" y="14"/>
                      <a:pt x="74" y="12"/>
                      <a:pt x="76" y="13"/>
                    </a:cubicBezTo>
                    <a:cubicBezTo>
                      <a:pt x="78" y="13"/>
                      <a:pt x="80" y="19"/>
                      <a:pt x="83" y="24"/>
                    </a:cubicBezTo>
                    <a:cubicBezTo>
                      <a:pt x="85" y="29"/>
                      <a:pt x="84" y="31"/>
                      <a:pt x="86" y="32"/>
                    </a:cubicBezTo>
                    <a:cubicBezTo>
                      <a:pt x="88" y="34"/>
                      <a:pt x="95" y="37"/>
                      <a:pt x="97" y="39"/>
                    </a:cubicBezTo>
                    <a:cubicBezTo>
                      <a:pt x="98" y="40"/>
                      <a:pt x="103" y="46"/>
                      <a:pt x="103" y="47"/>
                    </a:cubicBezTo>
                    <a:cubicBezTo>
                      <a:pt x="104" y="49"/>
                      <a:pt x="101" y="54"/>
                      <a:pt x="101" y="54"/>
                    </a:cubicBezTo>
                    <a:cubicBezTo>
                      <a:pt x="95" y="54"/>
                      <a:pt x="95" y="54"/>
                      <a:pt x="95" y="54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85" y="63"/>
                      <a:pt x="85" y="63"/>
                      <a:pt x="85" y="63"/>
                    </a:cubicBezTo>
                    <a:cubicBezTo>
                      <a:pt x="86" y="59"/>
                      <a:pt x="86" y="59"/>
                      <a:pt x="86" y="59"/>
                    </a:cubicBezTo>
                    <a:close/>
                    <a:moveTo>
                      <a:pt x="52" y="87"/>
                    </a:moveTo>
                    <a:cubicBezTo>
                      <a:pt x="51" y="87"/>
                      <a:pt x="47" y="93"/>
                      <a:pt x="46" y="97"/>
                    </a:cubicBezTo>
                    <a:cubicBezTo>
                      <a:pt x="45" y="101"/>
                      <a:pt x="53" y="94"/>
                      <a:pt x="53" y="94"/>
                    </a:cubicBezTo>
                    <a:cubicBezTo>
                      <a:pt x="53" y="94"/>
                      <a:pt x="57" y="89"/>
                      <a:pt x="58" y="87"/>
                    </a:cubicBezTo>
                    <a:cubicBezTo>
                      <a:pt x="58" y="85"/>
                      <a:pt x="52" y="87"/>
                      <a:pt x="52" y="87"/>
                    </a:cubicBezTo>
                    <a:close/>
                    <a:moveTo>
                      <a:pt x="35" y="114"/>
                    </a:moveTo>
                    <a:cubicBezTo>
                      <a:pt x="35" y="114"/>
                      <a:pt x="27" y="120"/>
                      <a:pt x="25" y="119"/>
                    </a:cubicBezTo>
                    <a:cubicBezTo>
                      <a:pt x="24" y="118"/>
                      <a:pt x="22" y="129"/>
                      <a:pt x="21" y="129"/>
                    </a:cubicBezTo>
                    <a:cubicBezTo>
                      <a:pt x="20" y="130"/>
                      <a:pt x="17" y="141"/>
                      <a:pt x="17" y="141"/>
                    </a:cubicBezTo>
                    <a:cubicBezTo>
                      <a:pt x="17" y="141"/>
                      <a:pt x="27" y="137"/>
                      <a:pt x="29" y="133"/>
                    </a:cubicBezTo>
                    <a:cubicBezTo>
                      <a:pt x="30" y="129"/>
                      <a:pt x="33" y="128"/>
                      <a:pt x="33" y="128"/>
                    </a:cubicBezTo>
                    <a:cubicBezTo>
                      <a:pt x="39" y="132"/>
                      <a:pt x="39" y="132"/>
                      <a:pt x="39" y="132"/>
                    </a:cubicBezTo>
                    <a:cubicBezTo>
                      <a:pt x="39" y="132"/>
                      <a:pt x="33" y="133"/>
                      <a:pt x="34" y="137"/>
                    </a:cubicBezTo>
                    <a:cubicBezTo>
                      <a:pt x="34" y="140"/>
                      <a:pt x="35" y="141"/>
                      <a:pt x="34" y="145"/>
                    </a:cubicBezTo>
                    <a:cubicBezTo>
                      <a:pt x="33" y="148"/>
                      <a:pt x="27" y="146"/>
                      <a:pt x="28" y="154"/>
                    </a:cubicBezTo>
                    <a:cubicBezTo>
                      <a:pt x="29" y="161"/>
                      <a:pt x="35" y="151"/>
                      <a:pt x="37" y="151"/>
                    </a:cubicBezTo>
                    <a:cubicBezTo>
                      <a:pt x="40" y="152"/>
                      <a:pt x="49" y="153"/>
                      <a:pt x="52" y="148"/>
                    </a:cubicBezTo>
                    <a:cubicBezTo>
                      <a:pt x="55" y="143"/>
                      <a:pt x="55" y="142"/>
                      <a:pt x="54" y="138"/>
                    </a:cubicBezTo>
                    <a:cubicBezTo>
                      <a:pt x="53" y="134"/>
                      <a:pt x="51" y="129"/>
                      <a:pt x="51" y="127"/>
                    </a:cubicBezTo>
                    <a:cubicBezTo>
                      <a:pt x="52" y="126"/>
                      <a:pt x="55" y="110"/>
                      <a:pt x="55" y="110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36" y="120"/>
                      <a:pt x="36" y="120"/>
                      <a:pt x="36" y="120"/>
                    </a:cubicBezTo>
                    <a:cubicBezTo>
                      <a:pt x="35" y="114"/>
                      <a:pt x="35" y="114"/>
                      <a:pt x="35" y="114"/>
                    </a:cubicBezTo>
                    <a:close/>
                    <a:moveTo>
                      <a:pt x="65" y="109"/>
                    </a:moveTo>
                    <a:cubicBezTo>
                      <a:pt x="66" y="104"/>
                      <a:pt x="66" y="104"/>
                      <a:pt x="66" y="104"/>
                    </a:cubicBezTo>
                    <a:cubicBezTo>
                      <a:pt x="73" y="95"/>
                      <a:pt x="73" y="95"/>
                      <a:pt x="73" y="95"/>
                    </a:cubicBezTo>
                    <a:cubicBezTo>
                      <a:pt x="89" y="88"/>
                      <a:pt x="89" y="88"/>
                      <a:pt x="89" y="88"/>
                    </a:cubicBezTo>
                    <a:cubicBezTo>
                      <a:pt x="93" y="83"/>
                      <a:pt x="93" y="83"/>
                      <a:pt x="93" y="83"/>
                    </a:cubicBezTo>
                    <a:cubicBezTo>
                      <a:pt x="96" y="78"/>
                      <a:pt x="96" y="78"/>
                      <a:pt x="96" y="78"/>
                    </a:cubicBezTo>
                    <a:cubicBezTo>
                      <a:pt x="96" y="78"/>
                      <a:pt x="93" y="88"/>
                      <a:pt x="93" y="90"/>
                    </a:cubicBezTo>
                    <a:cubicBezTo>
                      <a:pt x="92" y="92"/>
                      <a:pt x="93" y="93"/>
                      <a:pt x="89" y="96"/>
                    </a:cubicBezTo>
                    <a:cubicBezTo>
                      <a:pt x="86" y="100"/>
                      <a:pt x="81" y="107"/>
                      <a:pt x="80" y="108"/>
                    </a:cubicBezTo>
                    <a:cubicBezTo>
                      <a:pt x="78" y="109"/>
                      <a:pt x="74" y="113"/>
                      <a:pt x="72" y="117"/>
                    </a:cubicBezTo>
                    <a:cubicBezTo>
                      <a:pt x="70" y="120"/>
                      <a:pt x="71" y="122"/>
                      <a:pt x="68" y="124"/>
                    </a:cubicBezTo>
                    <a:cubicBezTo>
                      <a:pt x="66" y="126"/>
                      <a:pt x="63" y="132"/>
                      <a:pt x="63" y="132"/>
                    </a:cubicBezTo>
                    <a:cubicBezTo>
                      <a:pt x="63" y="132"/>
                      <a:pt x="58" y="133"/>
                      <a:pt x="57" y="130"/>
                    </a:cubicBezTo>
                    <a:cubicBezTo>
                      <a:pt x="56" y="128"/>
                      <a:pt x="58" y="120"/>
                      <a:pt x="59" y="117"/>
                    </a:cubicBezTo>
                    <a:cubicBezTo>
                      <a:pt x="60" y="114"/>
                      <a:pt x="61" y="112"/>
                      <a:pt x="62" y="111"/>
                    </a:cubicBezTo>
                    <a:cubicBezTo>
                      <a:pt x="63" y="111"/>
                      <a:pt x="65" y="109"/>
                      <a:pt x="65" y="109"/>
                    </a:cubicBezTo>
                    <a:close/>
                    <a:moveTo>
                      <a:pt x="126" y="133"/>
                    </a:moveTo>
                    <a:cubicBezTo>
                      <a:pt x="127" y="131"/>
                      <a:pt x="127" y="131"/>
                      <a:pt x="127" y="131"/>
                    </a:cubicBezTo>
                    <a:cubicBezTo>
                      <a:pt x="127" y="131"/>
                      <a:pt x="130" y="136"/>
                      <a:pt x="132" y="140"/>
                    </a:cubicBezTo>
                    <a:cubicBezTo>
                      <a:pt x="134" y="143"/>
                      <a:pt x="135" y="149"/>
                      <a:pt x="135" y="153"/>
                    </a:cubicBezTo>
                    <a:cubicBezTo>
                      <a:pt x="134" y="156"/>
                      <a:pt x="132" y="156"/>
                      <a:pt x="132" y="156"/>
                    </a:cubicBezTo>
                    <a:cubicBezTo>
                      <a:pt x="132" y="156"/>
                      <a:pt x="130" y="156"/>
                      <a:pt x="130" y="154"/>
                    </a:cubicBezTo>
                    <a:cubicBezTo>
                      <a:pt x="129" y="152"/>
                      <a:pt x="127" y="146"/>
                      <a:pt x="126" y="144"/>
                    </a:cubicBezTo>
                    <a:cubicBezTo>
                      <a:pt x="125" y="141"/>
                      <a:pt x="126" y="134"/>
                      <a:pt x="126" y="133"/>
                    </a:cubicBezTo>
                    <a:close/>
                    <a:moveTo>
                      <a:pt x="110" y="156"/>
                    </a:moveTo>
                    <a:cubicBezTo>
                      <a:pt x="110" y="156"/>
                      <a:pt x="114" y="156"/>
                      <a:pt x="116" y="156"/>
                    </a:cubicBezTo>
                    <a:cubicBezTo>
                      <a:pt x="119" y="157"/>
                      <a:pt x="120" y="159"/>
                      <a:pt x="121" y="166"/>
                    </a:cubicBezTo>
                    <a:cubicBezTo>
                      <a:pt x="122" y="173"/>
                      <a:pt x="120" y="174"/>
                      <a:pt x="120" y="175"/>
                    </a:cubicBezTo>
                    <a:cubicBezTo>
                      <a:pt x="120" y="175"/>
                      <a:pt x="123" y="179"/>
                      <a:pt x="123" y="179"/>
                    </a:cubicBezTo>
                    <a:cubicBezTo>
                      <a:pt x="120" y="186"/>
                      <a:pt x="120" y="186"/>
                      <a:pt x="120" y="186"/>
                    </a:cubicBezTo>
                    <a:cubicBezTo>
                      <a:pt x="120" y="186"/>
                      <a:pt x="121" y="191"/>
                      <a:pt x="119" y="195"/>
                    </a:cubicBezTo>
                    <a:cubicBezTo>
                      <a:pt x="117" y="199"/>
                      <a:pt x="105" y="195"/>
                      <a:pt x="103" y="193"/>
                    </a:cubicBezTo>
                    <a:cubicBezTo>
                      <a:pt x="100" y="190"/>
                      <a:pt x="101" y="182"/>
                      <a:pt x="102" y="179"/>
                    </a:cubicBezTo>
                    <a:cubicBezTo>
                      <a:pt x="102" y="177"/>
                      <a:pt x="102" y="173"/>
                      <a:pt x="102" y="167"/>
                    </a:cubicBezTo>
                    <a:cubicBezTo>
                      <a:pt x="102" y="162"/>
                      <a:pt x="108" y="158"/>
                      <a:pt x="110" y="1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Freeform 214"/>
              <p:cNvSpPr>
                <a:spLocks noEditPoints="1"/>
              </p:cNvSpPr>
              <p:nvPr/>
            </p:nvSpPr>
            <p:spPr bwMode="auto">
              <a:xfrm>
                <a:off x="3740" y="1232"/>
                <a:ext cx="385" cy="516"/>
              </a:xfrm>
              <a:custGeom>
                <a:avLst/>
                <a:gdLst>
                  <a:gd name="T0" fmla="*/ 76 w 132"/>
                  <a:gd name="T1" fmla="*/ 9 h 177"/>
                  <a:gd name="T2" fmla="*/ 65 w 132"/>
                  <a:gd name="T3" fmla="*/ 19 h 177"/>
                  <a:gd name="T4" fmla="*/ 65 w 132"/>
                  <a:gd name="T5" fmla="*/ 22 h 177"/>
                  <a:gd name="T6" fmla="*/ 54 w 132"/>
                  <a:gd name="T7" fmla="*/ 33 h 177"/>
                  <a:gd name="T8" fmla="*/ 49 w 132"/>
                  <a:gd name="T9" fmla="*/ 48 h 177"/>
                  <a:gd name="T10" fmla="*/ 45 w 132"/>
                  <a:gd name="T11" fmla="*/ 59 h 177"/>
                  <a:gd name="T12" fmla="*/ 34 w 132"/>
                  <a:gd name="T13" fmla="*/ 74 h 177"/>
                  <a:gd name="T14" fmla="*/ 27 w 132"/>
                  <a:gd name="T15" fmla="*/ 89 h 177"/>
                  <a:gd name="T16" fmla="*/ 24 w 132"/>
                  <a:gd name="T17" fmla="*/ 107 h 177"/>
                  <a:gd name="T18" fmla="*/ 16 w 132"/>
                  <a:gd name="T19" fmla="*/ 132 h 177"/>
                  <a:gd name="T20" fmla="*/ 12 w 132"/>
                  <a:gd name="T21" fmla="*/ 147 h 177"/>
                  <a:gd name="T22" fmla="*/ 0 w 132"/>
                  <a:gd name="T23" fmla="*/ 176 h 177"/>
                  <a:gd name="T24" fmla="*/ 29 w 132"/>
                  <a:gd name="T25" fmla="*/ 150 h 177"/>
                  <a:gd name="T26" fmla="*/ 47 w 132"/>
                  <a:gd name="T27" fmla="*/ 119 h 177"/>
                  <a:gd name="T28" fmla="*/ 46 w 132"/>
                  <a:gd name="T29" fmla="*/ 88 h 177"/>
                  <a:gd name="T30" fmla="*/ 61 w 132"/>
                  <a:gd name="T31" fmla="*/ 73 h 177"/>
                  <a:gd name="T32" fmla="*/ 78 w 132"/>
                  <a:gd name="T33" fmla="*/ 65 h 177"/>
                  <a:gd name="T34" fmla="*/ 52 w 132"/>
                  <a:gd name="T35" fmla="*/ 100 h 177"/>
                  <a:gd name="T36" fmla="*/ 65 w 132"/>
                  <a:gd name="T37" fmla="*/ 94 h 177"/>
                  <a:gd name="T38" fmla="*/ 74 w 132"/>
                  <a:gd name="T39" fmla="*/ 99 h 177"/>
                  <a:gd name="T40" fmla="*/ 87 w 132"/>
                  <a:gd name="T41" fmla="*/ 94 h 177"/>
                  <a:gd name="T42" fmla="*/ 99 w 132"/>
                  <a:gd name="T43" fmla="*/ 92 h 177"/>
                  <a:gd name="T44" fmla="*/ 106 w 132"/>
                  <a:gd name="T45" fmla="*/ 95 h 177"/>
                  <a:gd name="T46" fmla="*/ 117 w 132"/>
                  <a:gd name="T47" fmla="*/ 87 h 177"/>
                  <a:gd name="T48" fmla="*/ 103 w 132"/>
                  <a:gd name="T49" fmla="*/ 40 h 177"/>
                  <a:gd name="T50" fmla="*/ 132 w 132"/>
                  <a:gd name="T51" fmla="*/ 16 h 177"/>
                  <a:gd name="T52" fmla="*/ 108 w 132"/>
                  <a:gd name="T53" fmla="*/ 7 h 177"/>
                  <a:gd name="T54" fmla="*/ 86 w 132"/>
                  <a:gd name="T55" fmla="*/ 2 h 177"/>
                  <a:gd name="T56" fmla="*/ 74 w 132"/>
                  <a:gd name="T57" fmla="*/ 0 h 177"/>
                  <a:gd name="T58" fmla="*/ 99 w 132"/>
                  <a:gd name="T59" fmla="*/ 11 h 177"/>
                  <a:gd name="T60" fmla="*/ 131 w 132"/>
                  <a:gd name="T61" fmla="*/ 16 h 177"/>
                  <a:gd name="T62" fmla="*/ 102 w 132"/>
                  <a:gd name="T63" fmla="*/ 39 h 177"/>
                  <a:gd name="T64" fmla="*/ 110 w 132"/>
                  <a:gd name="T65" fmla="*/ 81 h 177"/>
                  <a:gd name="T66" fmla="*/ 106 w 132"/>
                  <a:gd name="T67" fmla="*/ 95 h 177"/>
                  <a:gd name="T68" fmla="*/ 98 w 132"/>
                  <a:gd name="T69" fmla="*/ 94 h 177"/>
                  <a:gd name="T70" fmla="*/ 81 w 132"/>
                  <a:gd name="T71" fmla="*/ 102 h 177"/>
                  <a:gd name="T72" fmla="*/ 73 w 132"/>
                  <a:gd name="T73" fmla="*/ 90 h 177"/>
                  <a:gd name="T74" fmla="*/ 65 w 132"/>
                  <a:gd name="T75" fmla="*/ 93 h 177"/>
                  <a:gd name="T76" fmla="*/ 53 w 132"/>
                  <a:gd name="T77" fmla="*/ 101 h 177"/>
                  <a:gd name="T78" fmla="*/ 74 w 132"/>
                  <a:gd name="T79" fmla="*/ 69 h 177"/>
                  <a:gd name="T80" fmla="*/ 93 w 132"/>
                  <a:gd name="T81" fmla="*/ 52 h 177"/>
                  <a:gd name="T82" fmla="*/ 52 w 132"/>
                  <a:gd name="T83" fmla="*/ 83 h 177"/>
                  <a:gd name="T84" fmla="*/ 50 w 132"/>
                  <a:gd name="T85" fmla="*/ 110 h 177"/>
                  <a:gd name="T86" fmla="*/ 33 w 132"/>
                  <a:gd name="T87" fmla="*/ 139 h 177"/>
                  <a:gd name="T88" fmla="*/ 14 w 132"/>
                  <a:gd name="T89" fmla="*/ 176 h 177"/>
                  <a:gd name="T90" fmla="*/ 13 w 132"/>
                  <a:gd name="T91" fmla="*/ 143 h 177"/>
                  <a:gd name="T92" fmla="*/ 22 w 132"/>
                  <a:gd name="T93" fmla="*/ 123 h 177"/>
                  <a:gd name="T94" fmla="*/ 25 w 132"/>
                  <a:gd name="T95" fmla="*/ 108 h 177"/>
                  <a:gd name="T96" fmla="*/ 33 w 132"/>
                  <a:gd name="T97" fmla="*/ 93 h 177"/>
                  <a:gd name="T98" fmla="*/ 37 w 132"/>
                  <a:gd name="T99" fmla="*/ 79 h 177"/>
                  <a:gd name="T100" fmla="*/ 41 w 132"/>
                  <a:gd name="T101" fmla="*/ 69 h 177"/>
                  <a:gd name="T102" fmla="*/ 45 w 132"/>
                  <a:gd name="T103" fmla="*/ 55 h 177"/>
                  <a:gd name="T104" fmla="*/ 46 w 132"/>
                  <a:gd name="T105" fmla="*/ 44 h 177"/>
                  <a:gd name="T106" fmla="*/ 52 w 132"/>
                  <a:gd name="T107" fmla="*/ 29 h 177"/>
                  <a:gd name="T108" fmla="*/ 78 w 132"/>
                  <a:gd name="T109" fmla="*/ 24 h 177"/>
                  <a:gd name="T110" fmla="*/ 66 w 132"/>
                  <a:gd name="T111" fmla="*/ 19 h 177"/>
                  <a:gd name="T112" fmla="*/ 67 w 132"/>
                  <a:gd name="T113" fmla="*/ 9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2" h="177">
                    <a:moveTo>
                      <a:pt x="74" y="0"/>
                    </a:moveTo>
                    <a:cubicBezTo>
                      <a:pt x="72" y="1"/>
                      <a:pt x="72" y="1"/>
                      <a:pt x="72" y="1"/>
                    </a:cubicBezTo>
                    <a:cubicBezTo>
                      <a:pt x="71" y="2"/>
                      <a:pt x="71" y="2"/>
                      <a:pt x="71" y="3"/>
                    </a:cubicBezTo>
                    <a:cubicBezTo>
                      <a:pt x="71" y="3"/>
                      <a:pt x="67" y="9"/>
                      <a:pt x="67" y="9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7" y="10"/>
                      <a:pt x="72" y="10"/>
                      <a:pt x="76" y="9"/>
                    </a:cubicBezTo>
                    <a:cubicBezTo>
                      <a:pt x="75" y="10"/>
                      <a:pt x="73" y="12"/>
                      <a:pt x="70" y="13"/>
                    </a:cubicBezTo>
                    <a:cubicBezTo>
                      <a:pt x="67" y="14"/>
                      <a:pt x="61" y="11"/>
                      <a:pt x="61" y="11"/>
                    </a:cubicBezTo>
                    <a:cubicBezTo>
                      <a:pt x="61" y="11"/>
                      <a:pt x="61" y="11"/>
                      <a:pt x="61" y="11"/>
                    </a:cubicBezTo>
                    <a:cubicBezTo>
                      <a:pt x="61" y="11"/>
                      <a:pt x="61" y="12"/>
                      <a:pt x="61" y="12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1" y="12"/>
                      <a:pt x="64" y="18"/>
                      <a:pt x="65" y="19"/>
                    </a:cubicBezTo>
                    <a:cubicBezTo>
                      <a:pt x="66" y="20"/>
                      <a:pt x="67" y="20"/>
                      <a:pt x="68" y="20"/>
                    </a:cubicBezTo>
                    <a:cubicBezTo>
                      <a:pt x="69" y="20"/>
                      <a:pt x="70" y="21"/>
                      <a:pt x="72" y="21"/>
                    </a:cubicBezTo>
                    <a:cubicBezTo>
                      <a:pt x="74" y="22"/>
                      <a:pt x="76" y="23"/>
                      <a:pt x="77" y="24"/>
                    </a:cubicBezTo>
                    <a:cubicBezTo>
                      <a:pt x="76" y="24"/>
                      <a:pt x="73" y="25"/>
                      <a:pt x="71" y="24"/>
                    </a:cubicBezTo>
                    <a:cubicBezTo>
                      <a:pt x="69" y="23"/>
                      <a:pt x="68" y="23"/>
                      <a:pt x="67" y="23"/>
                    </a:cubicBezTo>
                    <a:cubicBezTo>
                      <a:pt x="65" y="22"/>
                      <a:pt x="65" y="22"/>
                      <a:pt x="65" y="22"/>
                    </a:cubicBezTo>
                    <a:cubicBezTo>
                      <a:pt x="62" y="22"/>
                      <a:pt x="62" y="22"/>
                      <a:pt x="60" y="23"/>
                    </a:cubicBezTo>
                    <a:cubicBezTo>
                      <a:pt x="58" y="24"/>
                      <a:pt x="56" y="26"/>
                      <a:pt x="53" y="27"/>
                    </a:cubicBezTo>
                    <a:cubicBezTo>
                      <a:pt x="52" y="28"/>
                      <a:pt x="51" y="28"/>
                      <a:pt x="51" y="29"/>
                    </a:cubicBezTo>
                    <a:cubicBezTo>
                      <a:pt x="51" y="30"/>
                      <a:pt x="52" y="30"/>
                      <a:pt x="53" y="31"/>
                    </a:cubicBezTo>
                    <a:cubicBezTo>
                      <a:pt x="53" y="32"/>
                      <a:pt x="54" y="32"/>
                      <a:pt x="54" y="33"/>
                    </a:cubicBezTo>
                    <a:cubicBezTo>
                      <a:pt x="54" y="33"/>
                      <a:pt x="54" y="33"/>
                      <a:pt x="54" y="33"/>
                    </a:cubicBezTo>
                    <a:cubicBezTo>
                      <a:pt x="54" y="33"/>
                      <a:pt x="53" y="33"/>
                      <a:pt x="52" y="33"/>
                    </a:cubicBezTo>
                    <a:cubicBezTo>
                      <a:pt x="51" y="33"/>
                      <a:pt x="49" y="33"/>
                      <a:pt x="49" y="34"/>
                    </a:cubicBezTo>
                    <a:cubicBezTo>
                      <a:pt x="47" y="34"/>
                      <a:pt x="45" y="43"/>
                      <a:pt x="45" y="44"/>
                    </a:cubicBezTo>
                    <a:cubicBezTo>
                      <a:pt x="45" y="44"/>
                      <a:pt x="45" y="44"/>
                      <a:pt x="45" y="44"/>
                    </a:cubicBezTo>
                    <a:cubicBezTo>
                      <a:pt x="45" y="44"/>
                      <a:pt x="45" y="45"/>
                      <a:pt x="46" y="45"/>
                    </a:cubicBezTo>
                    <a:cubicBezTo>
                      <a:pt x="47" y="46"/>
                      <a:pt x="49" y="48"/>
                      <a:pt x="49" y="48"/>
                    </a:cubicBezTo>
                    <a:cubicBezTo>
                      <a:pt x="49" y="48"/>
                      <a:pt x="49" y="48"/>
                      <a:pt x="49" y="48"/>
                    </a:cubicBezTo>
                    <a:cubicBezTo>
                      <a:pt x="49" y="49"/>
                      <a:pt x="48" y="50"/>
                      <a:pt x="47" y="51"/>
                    </a:cubicBezTo>
                    <a:cubicBezTo>
                      <a:pt x="45" y="53"/>
                      <a:pt x="45" y="53"/>
                      <a:pt x="45" y="53"/>
                    </a:cubicBezTo>
                    <a:cubicBezTo>
                      <a:pt x="45" y="53"/>
                      <a:pt x="44" y="54"/>
                      <a:pt x="44" y="55"/>
                    </a:cubicBezTo>
                    <a:cubicBezTo>
                      <a:pt x="44" y="56"/>
                      <a:pt x="45" y="57"/>
                      <a:pt x="45" y="58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60"/>
                      <a:pt x="44" y="60"/>
                    </a:cubicBezTo>
                    <a:cubicBezTo>
                      <a:pt x="44" y="61"/>
                      <a:pt x="43" y="61"/>
                      <a:pt x="42" y="63"/>
                    </a:cubicBezTo>
                    <a:cubicBezTo>
                      <a:pt x="41" y="64"/>
                      <a:pt x="41" y="66"/>
                      <a:pt x="41" y="67"/>
                    </a:cubicBezTo>
                    <a:cubicBezTo>
                      <a:pt x="41" y="68"/>
                      <a:pt x="41" y="68"/>
                      <a:pt x="40" y="68"/>
                    </a:cubicBezTo>
                    <a:cubicBezTo>
                      <a:pt x="39" y="69"/>
                      <a:pt x="38" y="70"/>
                      <a:pt x="37" y="71"/>
                    </a:cubicBezTo>
                    <a:cubicBezTo>
                      <a:pt x="36" y="72"/>
                      <a:pt x="35" y="73"/>
                      <a:pt x="34" y="74"/>
                    </a:cubicBezTo>
                    <a:cubicBezTo>
                      <a:pt x="33" y="74"/>
                      <a:pt x="33" y="74"/>
                      <a:pt x="33" y="75"/>
                    </a:cubicBezTo>
                    <a:cubicBezTo>
                      <a:pt x="33" y="75"/>
                      <a:pt x="33" y="75"/>
                      <a:pt x="33" y="75"/>
                    </a:cubicBezTo>
                    <a:cubicBezTo>
                      <a:pt x="33" y="76"/>
                      <a:pt x="35" y="78"/>
                      <a:pt x="36" y="79"/>
                    </a:cubicBezTo>
                    <a:cubicBezTo>
                      <a:pt x="36" y="79"/>
                      <a:pt x="33" y="84"/>
                      <a:pt x="33" y="84"/>
                    </a:cubicBezTo>
                    <a:cubicBezTo>
                      <a:pt x="33" y="84"/>
                      <a:pt x="32" y="85"/>
                      <a:pt x="30" y="86"/>
                    </a:cubicBezTo>
                    <a:cubicBezTo>
                      <a:pt x="29" y="87"/>
                      <a:pt x="28" y="88"/>
                      <a:pt x="27" y="89"/>
                    </a:cubicBezTo>
                    <a:cubicBezTo>
                      <a:pt x="26" y="90"/>
                      <a:pt x="26" y="91"/>
                      <a:pt x="25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6" y="95"/>
                      <a:pt x="29" y="94"/>
                      <a:pt x="32" y="93"/>
                    </a:cubicBezTo>
                    <a:cubicBezTo>
                      <a:pt x="30" y="95"/>
                      <a:pt x="28" y="98"/>
                      <a:pt x="26" y="100"/>
                    </a:cubicBezTo>
                    <a:cubicBezTo>
                      <a:pt x="25" y="102"/>
                      <a:pt x="24" y="105"/>
                      <a:pt x="24" y="107"/>
                    </a:cubicBezTo>
                    <a:cubicBezTo>
                      <a:pt x="24" y="107"/>
                      <a:pt x="24" y="107"/>
                      <a:pt x="24" y="108"/>
                    </a:cubicBezTo>
                    <a:cubicBezTo>
                      <a:pt x="24" y="109"/>
                      <a:pt x="27" y="113"/>
                      <a:pt x="27" y="113"/>
                    </a:cubicBezTo>
                    <a:cubicBezTo>
                      <a:pt x="27" y="113"/>
                      <a:pt x="27" y="113"/>
                      <a:pt x="27" y="113"/>
                    </a:cubicBezTo>
                    <a:cubicBezTo>
                      <a:pt x="27" y="113"/>
                      <a:pt x="30" y="113"/>
                      <a:pt x="31" y="113"/>
                    </a:cubicBezTo>
                    <a:cubicBezTo>
                      <a:pt x="29" y="115"/>
                      <a:pt x="25" y="118"/>
                      <a:pt x="21" y="122"/>
                    </a:cubicBezTo>
                    <a:cubicBezTo>
                      <a:pt x="18" y="125"/>
                      <a:pt x="17" y="129"/>
                      <a:pt x="16" y="132"/>
                    </a:cubicBezTo>
                    <a:cubicBezTo>
                      <a:pt x="15" y="133"/>
                      <a:pt x="14" y="135"/>
                      <a:pt x="13" y="136"/>
                    </a:cubicBezTo>
                    <a:cubicBezTo>
                      <a:pt x="12" y="137"/>
                      <a:pt x="12" y="138"/>
                      <a:pt x="12" y="139"/>
                    </a:cubicBezTo>
                    <a:cubicBezTo>
                      <a:pt x="12" y="140"/>
                      <a:pt x="12" y="140"/>
                      <a:pt x="12" y="141"/>
                    </a:cubicBezTo>
                    <a:cubicBezTo>
                      <a:pt x="13" y="141"/>
                      <a:pt x="13" y="142"/>
                      <a:pt x="13" y="142"/>
                    </a:cubicBezTo>
                    <a:cubicBezTo>
                      <a:pt x="13" y="142"/>
                      <a:pt x="13" y="143"/>
                      <a:pt x="13" y="143"/>
                    </a:cubicBezTo>
                    <a:cubicBezTo>
                      <a:pt x="12" y="147"/>
                      <a:pt x="12" y="147"/>
                      <a:pt x="12" y="147"/>
                    </a:cubicBezTo>
                    <a:cubicBezTo>
                      <a:pt x="11" y="150"/>
                      <a:pt x="10" y="154"/>
                      <a:pt x="10" y="156"/>
                    </a:cubicBezTo>
                    <a:cubicBezTo>
                      <a:pt x="9" y="158"/>
                      <a:pt x="7" y="159"/>
                      <a:pt x="5" y="160"/>
                    </a:cubicBezTo>
                    <a:cubicBezTo>
                      <a:pt x="3" y="161"/>
                      <a:pt x="2" y="162"/>
                      <a:pt x="2" y="163"/>
                    </a:cubicBezTo>
                    <a:cubicBezTo>
                      <a:pt x="2" y="165"/>
                      <a:pt x="0" y="175"/>
                      <a:pt x="0" y="175"/>
                    </a:cubicBezTo>
                    <a:cubicBezTo>
                      <a:pt x="0" y="175"/>
                      <a:pt x="0" y="176"/>
                      <a:pt x="0" y="176"/>
                    </a:cubicBezTo>
                    <a:cubicBezTo>
                      <a:pt x="0" y="176"/>
                      <a:pt x="0" y="176"/>
                      <a:pt x="0" y="176"/>
                    </a:cubicBezTo>
                    <a:cubicBezTo>
                      <a:pt x="0" y="176"/>
                      <a:pt x="0" y="176"/>
                      <a:pt x="0" y="176"/>
                    </a:cubicBezTo>
                    <a:cubicBezTo>
                      <a:pt x="1" y="176"/>
                      <a:pt x="12" y="177"/>
                      <a:pt x="14" y="177"/>
                    </a:cubicBezTo>
                    <a:cubicBezTo>
                      <a:pt x="17" y="177"/>
                      <a:pt x="21" y="174"/>
                      <a:pt x="23" y="169"/>
                    </a:cubicBezTo>
                    <a:cubicBezTo>
                      <a:pt x="23" y="168"/>
                      <a:pt x="23" y="168"/>
                      <a:pt x="23" y="167"/>
                    </a:cubicBezTo>
                    <a:cubicBezTo>
                      <a:pt x="23" y="164"/>
                      <a:pt x="21" y="161"/>
                      <a:pt x="21" y="160"/>
                    </a:cubicBezTo>
                    <a:cubicBezTo>
                      <a:pt x="21" y="159"/>
                      <a:pt x="27" y="152"/>
                      <a:pt x="29" y="150"/>
                    </a:cubicBezTo>
                    <a:cubicBezTo>
                      <a:pt x="29" y="149"/>
                      <a:pt x="29" y="149"/>
                      <a:pt x="29" y="149"/>
                    </a:cubicBezTo>
                    <a:cubicBezTo>
                      <a:pt x="31" y="146"/>
                      <a:pt x="33" y="143"/>
                      <a:pt x="33" y="139"/>
                    </a:cubicBezTo>
                    <a:cubicBezTo>
                      <a:pt x="33" y="135"/>
                      <a:pt x="34" y="132"/>
                      <a:pt x="35" y="130"/>
                    </a:cubicBezTo>
                    <a:cubicBezTo>
                      <a:pt x="36" y="128"/>
                      <a:pt x="36" y="128"/>
                      <a:pt x="36" y="128"/>
                    </a:cubicBezTo>
                    <a:cubicBezTo>
                      <a:pt x="37" y="125"/>
                      <a:pt x="42" y="122"/>
                      <a:pt x="46" y="119"/>
                    </a:cubicBezTo>
                    <a:cubicBezTo>
                      <a:pt x="47" y="119"/>
                      <a:pt x="47" y="119"/>
                      <a:pt x="47" y="119"/>
                    </a:cubicBezTo>
                    <a:cubicBezTo>
                      <a:pt x="49" y="117"/>
                      <a:pt x="51" y="116"/>
                      <a:pt x="51" y="114"/>
                    </a:cubicBezTo>
                    <a:cubicBezTo>
                      <a:pt x="51" y="113"/>
                      <a:pt x="51" y="113"/>
                      <a:pt x="51" y="113"/>
                    </a:cubicBezTo>
                    <a:cubicBezTo>
                      <a:pt x="51" y="112"/>
                      <a:pt x="51" y="111"/>
                      <a:pt x="50" y="110"/>
                    </a:cubicBezTo>
                    <a:cubicBezTo>
                      <a:pt x="49" y="108"/>
                      <a:pt x="49" y="104"/>
                      <a:pt x="48" y="101"/>
                    </a:cubicBezTo>
                    <a:cubicBezTo>
                      <a:pt x="47" y="96"/>
                      <a:pt x="47" y="96"/>
                      <a:pt x="47" y="96"/>
                    </a:cubicBezTo>
                    <a:cubicBezTo>
                      <a:pt x="46" y="93"/>
                      <a:pt x="46" y="90"/>
                      <a:pt x="46" y="88"/>
                    </a:cubicBezTo>
                    <a:cubicBezTo>
                      <a:pt x="46" y="87"/>
                      <a:pt x="46" y="85"/>
                      <a:pt x="46" y="84"/>
                    </a:cubicBezTo>
                    <a:cubicBezTo>
                      <a:pt x="47" y="84"/>
                      <a:pt x="47" y="83"/>
                      <a:pt x="47" y="83"/>
                    </a:cubicBezTo>
                    <a:cubicBezTo>
                      <a:pt x="48" y="82"/>
                      <a:pt x="49" y="83"/>
                      <a:pt x="50" y="83"/>
                    </a:cubicBezTo>
                    <a:cubicBezTo>
                      <a:pt x="52" y="83"/>
                      <a:pt x="52" y="83"/>
                      <a:pt x="52" y="83"/>
                    </a:cubicBezTo>
                    <a:cubicBezTo>
                      <a:pt x="55" y="84"/>
                      <a:pt x="56" y="81"/>
                      <a:pt x="58" y="78"/>
                    </a:cubicBezTo>
                    <a:cubicBezTo>
                      <a:pt x="59" y="76"/>
                      <a:pt x="60" y="74"/>
                      <a:pt x="61" y="73"/>
                    </a:cubicBezTo>
                    <a:cubicBezTo>
                      <a:pt x="65" y="70"/>
                      <a:pt x="73" y="65"/>
                      <a:pt x="76" y="64"/>
                    </a:cubicBezTo>
                    <a:cubicBezTo>
                      <a:pt x="77" y="64"/>
                      <a:pt x="79" y="62"/>
                      <a:pt x="80" y="60"/>
                    </a:cubicBezTo>
                    <a:cubicBezTo>
                      <a:pt x="81" y="59"/>
                      <a:pt x="82" y="58"/>
                      <a:pt x="83" y="57"/>
                    </a:cubicBezTo>
                    <a:cubicBezTo>
                      <a:pt x="84" y="57"/>
                      <a:pt x="89" y="55"/>
                      <a:pt x="91" y="54"/>
                    </a:cubicBezTo>
                    <a:cubicBezTo>
                      <a:pt x="89" y="56"/>
                      <a:pt x="83" y="60"/>
                      <a:pt x="83" y="61"/>
                    </a:cubicBezTo>
                    <a:cubicBezTo>
                      <a:pt x="83" y="61"/>
                      <a:pt x="80" y="63"/>
                      <a:pt x="78" y="65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2" y="70"/>
                      <a:pt x="70" y="71"/>
                      <a:pt x="67" y="73"/>
                    </a:cubicBezTo>
                    <a:cubicBezTo>
                      <a:pt x="63" y="76"/>
                      <a:pt x="63" y="76"/>
                      <a:pt x="63" y="76"/>
                    </a:cubicBezTo>
                    <a:cubicBezTo>
                      <a:pt x="59" y="79"/>
                      <a:pt x="57" y="82"/>
                      <a:pt x="55" y="88"/>
                    </a:cubicBezTo>
                    <a:cubicBezTo>
                      <a:pt x="54" y="92"/>
                      <a:pt x="54" y="92"/>
                      <a:pt x="54" y="92"/>
                    </a:cubicBezTo>
                    <a:cubicBezTo>
                      <a:pt x="53" y="95"/>
                      <a:pt x="52" y="98"/>
                      <a:pt x="52" y="100"/>
                    </a:cubicBezTo>
                    <a:cubicBezTo>
                      <a:pt x="52" y="100"/>
                      <a:pt x="52" y="101"/>
                      <a:pt x="52" y="101"/>
                    </a:cubicBezTo>
                    <a:cubicBezTo>
                      <a:pt x="54" y="104"/>
                      <a:pt x="58" y="110"/>
                      <a:pt x="58" y="110"/>
                    </a:cubicBezTo>
                    <a:cubicBezTo>
                      <a:pt x="58" y="111"/>
                      <a:pt x="59" y="111"/>
                      <a:pt x="59" y="111"/>
                    </a:cubicBezTo>
                    <a:cubicBezTo>
                      <a:pt x="59" y="111"/>
                      <a:pt x="60" y="110"/>
                      <a:pt x="60" y="107"/>
                    </a:cubicBezTo>
                    <a:cubicBezTo>
                      <a:pt x="60" y="105"/>
                      <a:pt x="61" y="103"/>
                      <a:pt x="62" y="100"/>
                    </a:cubicBezTo>
                    <a:cubicBezTo>
                      <a:pt x="64" y="98"/>
                      <a:pt x="64" y="95"/>
                      <a:pt x="65" y="94"/>
                    </a:cubicBezTo>
                    <a:cubicBezTo>
                      <a:pt x="65" y="95"/>
                      <a:pt x="66" y="97"/>
                      <a:pt x="67" y="98"/>
                    </a:cubicBezTo>
                    <a:cubicBezTo>
                      <a:pt x="67" y="99"/>
                      <a:pt x="68" y="100"/>
                      <a:pt x="69" y="100"/>
                    </a:cubicBezTo>
                    <a:cubicBezTo>
                      <a:pt x="70" y="101"/>
                      <a:pt x="71" y="100"/>
                      <a:pt x="72" y="100"/>
                    </a:cubicBezTo>
                    <a:cubicBezTo>
                      <a:pt x="73" y="99"/>
                      <a:pt x="73" y="98"/>
                      <a:pt x="73" y="96"/>
                    </a:cubicBezTo>
                    <a:cubicBezTo>
                      <a:pt x="73" y="95"/>
                      <a:pt x="73" y="95"/>
                      <a:pt x="73" y="95"/>
                    </a:cubicBezTo>
                    <a:cubicBezTo>
                      <a:pt x="74" y="97"/>
                      <a:pt x="74" y="99"/>
                      <a:pt x="74" y="99"/>
                    </a:cubicBezTo>
                    <a:cubicBezTo>
                      <a:pt x="75" y="99"/>
                      <a:pt x="75" y="100"/>
                      <a:pt x="75" y="101"/>
                    </a:cubicBezTo>
                    <a:cubicBezTo>
                      <a:pt x="75" y="105"/>
                      <a:pt x="75" y="107"/>
                      <a:pt x="76" y="108"/>
                    </a:cubicBezTo>
                    <a:cubicBezTo>
                      <a:pt x="76" y="108"/>
                      <a:pt x="76" y="108"/>
                      <a:pt x="76" y="108"/>
                    </a:cubicBezTo>
                    <a:cubicBezTo>
                      <a:pt x="77" y="108"/>
                      <a:pt x="78" y="107"/>
                      <a:pt x="79" y="106"/>
                    </a:cubicBezTo>
                    <a:cubicBezTo>
                      <a:pt x="80" y="105"/>
                      <a:pt x="81" y="104"/>
                      <a:pt x="82" y="103"/>
                    </a:cubicBezTo>
                    <a:cubicBezTo>
                      <a:pt x="84" y="101"/>
                      <a:pt x="85" y="98"/>
                      <a:pt x="87" y="94"/>
                    </a:cubicBezTo>
                    <a:cubicBezTo>
                      <a:pt x="88" y="91"/>
                      <a:pt x="90" y="90"/>
                      <a:pt x="90" y="90"/>
                    </a:cubicBezTo>
                    <a:cubicBezTo>
                      <a:pt x="91" y="90"/>
                      <a:pt x="92" y="90"/>
                      <a:pt x="92" y="90"/>
                    </a:cubicBezTo>
                    <a:cubicBezTo>
                      <a:pt x="92" y="90"/>
                      <a:pt x="92" y="91"/>
                      <a:pt x="92" y="91"/>
                    </a:cubicBezTo>
                    <a:cubicBezTo>
                      <a:pt x="93" y="92"/>
                      <a:pt x="95" y="95"/>
                      <a:pt x="97" y="95"/>
                    </a:cubicBezTo>
                    <a:cubicBezTo>
                      <a:pt x="98" y="95"/>
                      <a:pt x="98" y="95"/>
                      <a:pt x="98" y="94"/>
                    </a:cubicBezTo>
                    <a:cubicBezTo>
                      <a:pt x="99" y="94"/>
                      <a:pt x="99" y="93"/>
                      <a:pt x="99" y="92"/>
                    </a:cubicBezTo>
                    <a:cubicBezTo>
                      <a:pt x="99" y="92"/>
                      <a:pt x="99" y="92"/>
                      <a:pt x="99" y="91"/>
                    </a:cubicBezTo>
                    <a:cubicBezTo>
                      <a:pt x="99" y="92"/>
                      <a:pt x="100" y="92"/>
                      <a:pt x="100" y="93"/>
                    </a:cubicBezTo>
                    <a:cubicBezTo>
                      <a:pt x="101" y="94"/>
                      <a:pt x="103" y="95"/>
                      <a:pt x="104" y="96"/>
                    </a:cubicBezTo>
                    <a:cubicBezTo>
                      <a:pt x="104" y="97"/>
                      <a:pt x="104" y="97"/>
                      <a:pt x="104" y="96"/>
                    </a:cubicBezTo>
                    <a:cubicBezTo>
                      <a:pt x="106" y="95"/>
                      <a:pt x="106" y="95"/>
                      <a:pt x="106" y="95"/>
                    </a:cubicBezTo>
                    <a:cubicBezTo>
                      <a:pt x="106" y="95"/>
                      <a:pt x="106" y="95"/>
                      <a:pt x="106" y="95"/>
                    </a:cubicBezTo>
                    <a:cubicBezTo>
                      <a:pt x="106" y="95"/>
                      <a:pt x="106" y="92"/>
                      <a:pt x="106" y="91"/>
                    </a:cubicBezTo>
                    <a:cubicBezTo>
                      <a:pt x="107" y="91"/>
                      <a:pt x="110" y="91"/>
                      <a:pt x="110" y="91"/>
                    </a:cubicBezTo>
                    <a:cubicBezTo>
                      <a:pt x="111" y="91"/>
                      <a:pt x="111" y="91"/>
                      <a:pt x="111" y="91"/>
                    </a:cubicBezTo>
                    <a:cubicBezTo>
                      <a:pt x="117" y="87"/>
                      <a:pt x="117" y="87"/>
                      <a:pt x="117" y="87"/>
                    </a:cubicBezTo>
                    <a:cubicBezTo>
                      <a:pt x="117" y="87"/>
                      <a:pt x="117" y="87"/>
                      <a:pt x="117" y="87"/>
                    </a:cubicBezTo>
                    <a:cubicBezTo>
                      <a:pt x="117" y="87"/>
                      <a:pt x="117" y="87"/>
                      <a:pt x="117" y="87"/>
                    </a:cubicBezTo>
                    <a:cubicBezTo>
                      <a:pt x="117" y="87"/>
                      <a:pt x="117" y="86"/>
                      <a:pt x="117" y="86"/>
                    </a:cubicBezTo>
                    <a:cubicBezTo>
                      <a:pt x="117" y="86"/>
                      <a:pt x="110" y="81"/>
                      <a:pt x="110" y="81"/>
                    </a:cubicBezTo>
                    <a:cubicBezTo>
                      <a:pt x="110" y="80"/>
                      <a:pt x="108" y="70"/>
                      <a:pt x="108" y="70"/>
                    </a:cubicBezTo>
                    <a:cubicBezTo>
                      <a:pt x="108" y="49"/>
                      <a:pt x="108" y="49"/>
                      <a:pt x="108" y="49"/>
                    </a:cubicBezTo>
                    <a:cubicBezTo>
                      <a:pt x="108" y="49"/>
                      <a:pt x="108" y="49"/>
                      <a:pt x="108" y="49"/>
                    </a:cubicBezTo>
                    <a:cubicBezTo>
                      <a:pt x="108" y="49"/>
                      <a:pt x="103" y="40"/>
                      <a:pt x="103" y="40"/>
                    </a:cubicBezTo>
                    <a:cubicBezTo>
                      <a:pt x="103" y="39"/>
                      <a:pt x="123" y="28"/>
                      <a:pt x="123" y="28"/>
                    </a:cubicBezTo>
                    <a:cubicBezTo>
                      <a:pt x="123" y="28"/>
                      <a:pt x="123" y="28"/>
                      <a:pt x="123" y="28"/>
                    </a:cubicBezTo>
                    <a:cubicBezTo>
                      <a:pt x="123" y="27"/>
                      <a:pt x="123" y="27"/>
                      <a:pt x="123" y="27"/>
                    </a:cubicBezTo>
                    <a:cubicBezTo>
                      <a:pt x="123" y="27"/>
                      <a:pt x="120" y="20"/>
                      <a:pt x="120" y="20"/>
                    </a:cubicBezTo>
                    <a:cubicBezTo>
                      <a:pt x="120" y="19"/>
                      <a:pt x="131" y="16"/>
                      <a:pt x="131" y="16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26" y="9"/>
                      <a:pt x="126" y="9"/>
                      <a:pt x="126" y="9"/>
                    </a:cubicBezTo>
                    <a:cubicBezTo>
                      <a:pt x="126" y="9"/>
                      <a:pt x="126" y="9"/>
                      <a:pt x="126" y="9"/>
                    </a:cubicBezTo>
                    <a:cubicBezTo>
                      <a:pt x="126" y="9"/>
                      <a:pt x="115" y="10"/>
                      <a:pt x="114" y="10"/>
                    </a:cubicBezTo>
                    <a:cubicBezTo>
                      <a:pt x="114" y="10"/>
                      <a:pt x="108" y="7"/>
                      <a:pt x="108" y="7"/>
                    </a:cubicBezTo>
                    <a:cubicBezTo>
                      <a:pt x="108" y="7"/>
                      <a:pt x="108" y="7"/>
                      <a:pt x="108" y="7"/>
                    </a:cubicBezTo>
                    <a:cubicBezTo>
                      <a:pt x="108" y="7"/>
                      <a:pt x="100" y="10"/>
                      <a:pt x="100" y="11"/>
                    </a:cubicBezTo>
                    <a:cubicBezTo>
                      <a:pt x="99" y="10"/>
                      <a:pt x="95" y="5"/>
                      <a:pt x="95" y="5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0"/>
                      <a:pt x="92" y="0"/>
                      <a:pt x="92" y="0"/>
                    </a:cubicBezTo>
                    <a:cubicBezTo>
                      <a:pt x="92" y="0"/>
                      <a:pt x="86" y="2"/>
                      <a:pt x="86" y="2"/>
                    </a:cubicBezTo>
                    <a:cubicBezTo>
                      <a:pt x="86" y="2"/>
                      <a:pt x="82" y="2"/>
                      <a:pt x="82" y="2"/>
                    </a:cubicBezTo>
                    <a:cubicBezTo>
                      <a:pt x="82" y="2"/>
                      <a:pt x="77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lose/>
                    <a:moveTo>
                      <a:pt x="71" y="3"/>
                    </a:moveTo>
                    <a:cubicBezTo>
                      <a:pt x="71" y="3"/>
                      <a:pt x="72" y="2"/>
                      <a:pt x="72" y="2"/>
                    </a:cubicBezTo>
                    <a:cubicBezTo>
                      <a:pt x="72" y="2"/>
                      <a:pt x="74" y="1"/>
                      <a:pt x="74" y="0"/>
                    </a:cubicBezTo>
                    <a:cubicBezTo>
                      <a:pt x="77" y="1"/>
                      <a:pt x="82" y="3"/>
                      <a:pt x="82" y="3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86" y="3"/>
                      <a:pt x="92" y="1"/>
                      <a:pt x="92" y="1"/>
                    </a:cubicBezTo>
                    <a:cubicBezTo>
                      <a:pt x="92" y="2"/>
                      <a:pt x="94" y="6"/>
                      <a:pt x="94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1"/>
                      <a:pt x="99" y="11"/>
                      <a:pt x="100" y="11"/>
                    </a:cubicBezTo>
                    <a:cubicBezTo>
                      <a:pt x="100" y="11"/>
                      <a:pt x="108" y="8"/>
                      <a:pt x="108" y="8"/>
                    </a:cubicBezTo>
                    <a:cubicBezTo>
                      <a:pt x="108" y="8"/>
                      <a:pt x="114" y="11"/>
                      <a:pt x="114" y="11"/>
                    </a:cubicBezTo>
                    <a:cubicBezTo>
                      <a:pt x="114" y="11"/>
                      <a:pt x="114" y="11"/>
                      <a:pt x="114" y="11"/>
                    </a:cubicBezTo>
                    <a:cubicBezTo>
                      <a:pt x="114" y="11"/>
                      <a:pt x="126" y="9"/>
                      <a:pt x="126" y="9"/>
                    </a:cubicBezTo>
                    <a:cubicBezTo>
                      <a:pt x="126" y="10"/>
                      <a:pt x="130" y="15"/>
                      <a:pt x="131" y="16"/>
                    </a:cubicBezTo>
                    <a:cubicBezTo>
                      <a:pt x="130" y="16"/>
                      <a:pt x="119" y="19"/>
                      <a:pt x="119" y="19"/>
                    </a:cubicBezTo>
                    <a:cubicBezTo>
                      <a:pt x="119" y="19"/>
                      <a:pt x="119" y="19"/>
                      <a:pt x="119" y="19"/>
                    </a:cubicBezTo>
                    <a:cubicBezTo>
                      <a:pt x="119" y="19"/>
                      <a:pt x="119" y="19"/>
                      <a:pt x="119" y="19"/>
                    </a:cubicBezTo>
                    <a:cubicBezTo>
                      <a:pt x="119" y="19"/>
                      <a:pt x="119" y="19"/>
                      <a:pt x="119" y="20"/>
                    </a:cubicBezTo>
                    <a:cubicBezTo>
                      <a:pt x="119" y="20"/>
                      <a:pt x="122" y="27"/>
                      <a:pt x="123" y="27"/>
                    </a:cubicBezTo>
                    <a:cubicBezTo>
                      <a:pt x="122" y="28"/>
                      <a:pt x="102" y="39"/>
                      <a:pt x="102" y="39"/>
                    </a:cubicBezTo>
                    <a:cubicBezTo>
                      <a:pt x="102" y="39"/>
                      <a:pt x="102" y="39"/>
                      <a:pt x="102" y="40"/>
                    </a:cubicBezTo>
                    <a:cubicBezTo>
                      <a:pt x="102" y="40"/>
                      <a:pt x="102" y="40"/>
                      <a:pt x="102" y="40"/>
                    </a:cubicBezTo>
                    <a:cubicBezTo>
                      <a:pt x="102" y="40"/>
                      <a:pt x="107" y="49"/>
                      <a:pt x="107" y="49"/>
                    </a:cubicBezTo>
                    <a:cubicBezTo>
                      <a:pt x="107" y="49"/>
                      <a:pt x="107" y="70"/>
                      <a:pt x="107" y="70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09" y="81"/>
                      <a:pt x="110" y="81"/>
                      <a:pt x="110" y="81"/>
                    </a:cubicBezTo>
                    <a:cubicBezTo>
                      <a:pt x="110" y="81"/>
                      <a:pt x="115" y="86"/>
                      <a:pt x="116" y="87"/>
                    </a:cubicBezTo>
                    <a:cubicBezTo>
                      <a:pt x="115" y="87"/>
                      <a:pt x="111" y="91"/>
                      <a:pt x="110" y="91"/>
                    </a:cubicBezTo>
                    <a:cubicBezTo>
                      <a:pt x="110" y="91"/>
                      <a:pt x="106" y="91"/>
                      <a:pt x="106" y="91"/>
                    </a:cubicBezTo>
                    <a:cubicBezTo>
                      <a:pt x="106" y="91"/>
                      <a:pt x="105" y="91"/>
                      <a:pt x="105" y="91"/>
                    </a:cubicBezTo>
                    <a:cubicBezTo>
                      <a:pt x="105" y="91"/>
                      <a:pt x="105" y="91"/>
                      <a:pt x="105" y="91"/>
                    </a:cubicBezTo>
                    <a:cubicBezTo>
                      <a:pt x="105" y="91"/>
                      <a:pt x="106" y="94"/>
                      <a:pt x="106" y="95"/>
                    </a:cubicBezTo>
                    <a:cubicBezTo>
                      <a:pt x="105" y="95"/>
                      <a:pt x="104" y="96"/>
                      <a:pt x="104" y="96"/>
                    </a:cubicBezTo>
                    <a:cubicBezTo>
                      <a:pt x="103" y="95"/>
                      <a:pt x="102" y="93"/>
                      <a:pt x="101" y="92"/>
                    </a:cubicBezTo>
                    <a:cubicBezTo>
                      <a:pt x="100" y="92"/>
                      <a:pt x="99" y="91"/>
                      <a:pt x="99" y="91"/>
                    </a:cubicBezTo>
                    <a:cubicBezTo>
                      <a:pt x="99" y="90"/>
                      <a:pt x="99" y="90"/>
                      <a:pt x="98" y="90"/>
                    </a:cubicBezTo>
                    <a:cubicBezTo>
                      <a:pt x="98" y="90"/>
                      <a:pt x="98" y="90"/>
                      <a:pt x="98" y="91"/>
                    </a:cubicBezTo>
                    <a:cubicBezTo>
                      <a:pt x="98" y="92"/>
                      <a:pt x="98" y="93"/>
                      <a:pt x="98" y="94"/>
                    </a:cubicBezTo>
                    <a:cubicBezTo>
                      <a:pt x="98" y="94"/>
                      <a:pt x="97" y="94"/>
                      <a:pt x="97" y="94"/>
                    </a:cubicBezTo>
                    <a:cubicBezTo>
                      <a:pt x="95" y="94"/>
                      <a:pt x="94" y="92"/>
                      <a:pt x="93" y="90"/>
                    </a:cubicBezTo>
                    <a:cubicBezTo>
                      <a:pt x="92" y="89"/>
                      <a:pt x="92" y="89"/>
                      <a:pt x="92" y="89"/>
                    </a:cubicBezTo>
                    <a:cubicBezTo>
                      <a:pt x="92" y="89"/>
                      <a:pt x="91" y="89"/>
                      <a:pt x="91" y="89"/>
                    </a:cubicBezTo>
                    <a:cubicBezTo>
                      <a:pt x="90" y="90"/>
                      <a:pt x="87" y="91"/>
                      <a:pt x="86" y="94"/>
                    </a:cubicBezTo>
                    <a:cubicBezTo>
                      <a:pt x="85" y="98"/>
                      <a:pt x="83" y="100"/>
                      <a:pt x="81" y="102"/>
                    </a:cubicBezTo>
                    <a:cubicBezTo>
                      <a:pt x="80" y="103"/>
                      <a:pt x="80" y="104"/>
                      <a:pt x="79" y="105"/>
                    </a:cubicBezTo>
                    <a:cubicBezTo>
                      <a:pt x="78" y="106"/>
                      <a:pt x="77" y="108"/>
                      <a:pt x="76" y="108"/>
                    </a:cubicBezTo>
                    <a:cubicBezTo>
                      <a:pt x="76" y="108"/>
                      <a:pt x="76" y="108"/>
                      <a:pt x="76" y="108"/>
                    </a:cubicBezTo>
                    <a:cubicBezTo>
                      <a:pt x="76" y="107"/>
                      <a:pt x="75" y="104"/>
                      <a:pt x="75" y="101"/>
                    </a:cubicBezTo>
                    <a:cubicBezTo>
                      <a:pt x="75" y="100"/>
                      <a:pt x="75" y="99"/>
                      <a:pt x="75" y="99"/>
                    </a:cubicBezTo>
                    <a:cubicBezTo>
                      <a:pt x="73" y="90"/>
                      <a:pt x="73" y="90"/>
                      <a:pt x="73" y="90"/>
                    </a:cubicBezTo>
                    <a:cubicBezTo>
                      <a:pt x="73" y="90"/>
                      <a:pt x="72" y="90"/>
                      <a:pt x="72" y="90"/>
                    </a:cubicBezTo>
                    <a:cubicBezTo>
                      <a:pt x="72" y="90"/>
                      <a:pt x="72" y="90"/>
                      <a:pt x="72" y="91"/>
                    </a:cubicBezTo>
                    <a:cubicBezTo>
                      <a:pt x="73" y="93"/>
                      <a:pt x="73" y="98"/>
                      <a:pt x="72" y="99"/>
                    </a:cubicBezTo>
                    <a:cubicBezTo>
                      <a:pt x="71" y="100"/>
                      <a:pt x="70" y="100"/>
                      <a:pt x="69" y="100"/>
                    </a:cubicBezTo>
                    <a:cubicBezTo>
                      <a:pt x="68" y="99"/>
                      <a:pt x="68" y="99"/>
                      <a:pt x="68" y="98"/>
                    </a:cubicBezTo>
                    <a:cubicBezTo>
                      <a:pt x="67" y="96"/>
                      <a:pt x="65" y="93"/>
                      <a:pt x="65" y="93"/>
                    </a:cubicBezTo>
                    <a:cubicBezTo>
                      <a:pt x="65" y="93"/>
                      <a:pt x="65" y="93"/>
                      <a:pt x="65" y="93"/>
                    </a:cubicBezTo>
                    <a:cubicBezTo>
                      <a:pt x="64" y="93"/>
                      <a:pt x="64" y="93"/>
                      <a:pt x="64" y="93"/>
                    </a:cubicBezTo>
                    <a:cubicBezTo>
                      <a:pt x="64" y="93"/>
                      <a:pt x="63" y="97"/>
                      <a:pt x="62" y="100"/>
                    </a:cubicBezTo>
                    <a:cubicBezTo>
                      <a:pt x="60" y="103"/>
                      <a:pt x="60" y="105"/>
                      <a:pt x="60" y="107"/>
                    </a:cubicBezTo>
                    <a:cubicBezTo>
                      <a:pt x="60" y="109"/>
                      <a:pt x="59" y="110"/>
                      <a:pt x="59" y="110"/>
                    </a:cubicBezTo>
                    <a:cubicBezTo>
                      <a:pt x="58" y="109"/>
                      <a:pt x="54" y="103"/>
                      <a:pt x="53" y="101"/>
                    </a:cubicBezTo>
                    <a:cubicBezTo>
                      <a:pt x="53" y="101"/>
                      <a:pt x="53" y="100"/>
                      <a:pt x="53" y="100"/>
                    </a:cubicBezTo>
                    <a:cubicBezTo>
                      <a:pt x="53" y="98"/>
                      <a:pt x="54" y="95"/>
                      <a:pt x="55" y="92"/>
                    </a:cubicBezTo>
                    <a:cubicBezTo>
                      <a:pt x="56" y="88"/>
                      <a:pt x="56" y="88"/>
                      <a:pt x="56" y="88"/>
                    </a:cubicBezTo>
                    <a:cubicBezTo>
                      <a:pt x="57" y="83"/>
                      <a:pt x="60" y="79"/>
                      <a:pt x="63" y="77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70" y="72"/>
                      <a:pt x="72" y="70"/>
                      <a:pt x="74" y="69"/>
                    </a:cubicBezTo>
                    <a:cubicBezTo>
                      <a:pt x="78" y="66"/>
                      <a:pt x="78" y="66"/>
                      <a:pt x="78" y="66"/>
                    </a:cubicBezTo>
                    <a:cubicBezTo>
                      <a:pt x="81" y="64"/>
                      <a:pt x="83" y="62"/>
                      <a:pt x="84" y="61"/>
                    </a:cubicBezTo>
                    <a:cubicBezTo>
                      <a:pt x="84" y="60"/>
                      <a:pt x="90" y="56"/>
                      <a:pt x="94" y="53"/>
                    </a:cubicBezTo>
                    <a:cubicBezTo>
                      <a:pt x="94" y="53"/>
                      <a:pt x="94" y="53"/>
                      <a:pt x="94" y="53"/>
                    </a:cubicBezTo>
                    <a:cubicBezTo>
                      <a:pt x="94" y="53"/>
                      <a:pt x="94" y="53"/>
                      <a:pt x="94" y="53"/>
                    </a:cubicBezTo>
                    <a:cubicBezTo>
                      <a:pt x="94" y="52"/>
                      <a:pt x="94" y="52"/>
                      <a:pt x="93" y="52"/>
                    </a:cubicBezTo>
                    <a:cubicBezTo>
                      <a:pt x="93" y="53"/>
                      <a:pt x="84" y="56"/>
                      <a:pt x="83" y="57"/>
                    </a:cubicBezTo>
                    <a:cubicBezTo>
                      <a:pt x="82" y="57"/>
                      <a:pt x="81" y="58"/>
                      <a:pt x="80" y="59"/>
                    </a:cubicBezTo>
                    <a:cubicBezTo>
                      <a:pt x="79" y="61"/>
                      <a:pt x="77" y="63"/>
                      <a:pt x="76" y="64"/>
                    </a:cubicBezTo>
                    <a:cubicBezTo>
                      <a:pt x="73" y="64"/>
                      <a:pt x="65" y="69"/>
                      <a:pt x="61" y="72"/>
                    </a:cubicBezTo>
                    <a:cubicBezTo>
                      <a:pt x="59" y="73"/>
                      <a:pt x="58" y="76"/>
                      <a:pt x="57" y="78"/>
                    </a:cubicBezTo>
                    <a:cubicBezTo>
                      <a:pt x="56" y="80"/>
                      <a:pt x="54" y="83"/>
                      <a:pt x="52" y="83"/>
                    </a:cubicBezTo>
                    <a:cubicBezTo>
                      <a:pt x="52" y="83"/>
                      <a:pt x="50" y="82"/>
                      <a:pt x="50" y="82"/>
                    </a:cubicBezTo>
                    <a:cubicBezTo>
                      <a:pt x="49" y="82"/>
                      <a:pt x="48" y="82"/>
                      <a:pt x="47" y="82"/>
                    </a:cubicBezTo>
                    <a:cubicBezTo>
                      <a:pt x="46" y="83"/>
                      <a:pt x="46" y="83"/>
                      <a:pt x="46" y="84"/>
                    </a:cubicBezTo>
                    <a:cubicBezTo>
                      <a:pt x="45" y="87"/>
                      <a:pt x="45" y="92"/>
                      <a:pt x="47" y="96"/>
                    </a:cubicBezTo>
                    <a:cubicBezTo>
                      <a:pt x="47" y="101"/>
                      <a:pt x="47" y="101"/>
                      <a:pt x="47" y="101"/>
                    </a:cubicBezTo>
                    <a:cubicBezTo>
                      <a:pt x="48" y="105"/>
                      <a:pt x="49" y="108"/>
                      <a:pt x="50" y="110"/>
                    </a:cubicBezTo>
                    <a:cubicBezTo>
                      <a:pt x="51" y="111"/>
                      <a:pt x="51" y="112"/>
                      <a:pt x="51" y="114"/>
                    </a:cubicBezTo>
                    <a:cubicBezTo>
                      <a:pt x="50" y="115"/>
                      <a:pt x="49" y="117"/>
                      <a:pt x="47" y="11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1" y="121"/>
                      <a:pt x="37" y="124"/>
                      <a:pt x="36" y="127"/>
                    </a:cubicBezTo>
                    <a:cubicBezTo>
                      <a:pt x="35" y="129"/>
                      <a:pt x="35" y="129"/>
                      <a:pt x="35" y="129"/>
                    </a:cubicBezTo>
                    <a:cubicBezTo>
                      <a:pt x="34" y="132"/>
                      <a:pt x="33" y="135"/>
                      <a:pt x="33" y="139"/>
                    </a:cubicBezTo>
                    <a:cubicBezTo>
                      <a:pt x="33" y="143"/>
                      <a:pt x="31" y="146"/>
                      <a:pt x="29" y="148"/>
                    </a:cubicBezTo>
                    <a:cubicBezTo>
                      <a:pt x="28" y="149"/>
                      <a:pt x="28" y="149"/>
                      <a:pt x="28" y="149"/>
                    </a:cubicBezTo>
                    <a:cubicBezTo>
                      <a:pt x="26" y="152"/>
                      <a:pt x="20" y="159"/>
                      <a:pt x="20" y="160"/>
                    </a:cubicBezTo>
                    <a:cubicBezTo>
                      <a:pt x="20" y="160"/>
                      <a:pt x="20" y="160"/>
                      <a:pt x="20" y="160"/>
                    </a:cubicBezTo>
                    <a:cubicBezTo>
                      <a:pt x="20" y="160"/>
                      <a:pt x="24" y="165"/>
                      <a:pt x="22" y="169"/>
                    </a:cubicBezTo>
                    <a:cubicBezTo>
                      <a:pt x="20" y="173"/>
                      <a:pt x="16" y="176"/>
                      <a:pt x="14" y="176"/>
                    </a:cubicBezTo>
                    <a:cubicBezTo>
                      <a:pt x="12" y="176"/>
                      <a:pt x="3" y="175"/>
                      <a:pt x="1" y="175"/>
                    </a:cubicBezTo>
                    <a:cubicBezTo>
                      <a:pt x="1" y="174"/>
                      <a:pt x="2" y="165"/>
                      <a:pt x="2" y="163"/>
                    </a:cubicBezTo>
                    <a:cubicBezTo>
                      <a:pt x="3" y="162"/>
                      <a:pt x="4" y="161"/>
                      <a:pt x="5" y="161"/>
                    </a:cubicBezTo>
                    <a:cubicBezTo>
                      <a:pt x="7" y="159"/>
                      <a:pt x="10" y="158"/>
                      <a:pt x="10" y="156"/>
                    </a:cubicBezTo>
                    <a:cubicBezTo>
                      <a:pt x="11" y="154"/>
                      <a:pt x="12" y="150"/>
                      <a:pt x="12" y="148"/>
                    </a:cubicBezTo>
                    <a:cubicBezTo>
                      <a:pt x="13" y="143"/>
                      <a:pt x="13" y="143"/>
                      <a:pt x="13" y="143"/>
                    </a:cubicBezTo>
                    <a:cubicBezTo>
                      <a:pt x="13" y="143"/>
                      <a:pt x="13" y="142"/>
                      <a:pt x="13" y="142"/>
                    </a:cubicBezTo>
                    <a:cubicBezTo>
                      <a:pt x="13" y="142"/>
                      <a:pt x="13" y="141"/>
                      <a:pt x="13" y="141"/>
                    </a:cubicBezTo>
                    <a:cubicBezTo>
                      <a:pt x="13" y="140"/>
                      <a:pt x="13" y="140"/>
                      <a:pt x="13" y="139"/>
                    </a:cubicBezTo>
                    <a:cubicBezTo>
                      <a:pt x="13" y="138"/>
                      <a:pt x="13" y="137"/>
                      <a:pt x="14" y="136"/>
                    </a:cubicBezTo>
                    <a:cubicBezTo>
                      <a:pt x="15" y="135"/>
                      <a:pt x="15" y="133"/>
                      <a:pt x="16" y="132"/>
                    </a:cubicBezTo>
                    <a:cubicBezTo>
                      <a:pt x="17" y="129"/>
                      <a:pt x="19" y="126"/>
                      <a:pt x="22" y="123"/>
                    </a:cubicBezTo>
                    <a:cubicBezTo>
                      <a:pt x="26" y="118"/>
                      <a:pt x="32" y="113"/>
                      <a:pt x="32" y="113"/>
                    </a:cubicBezTo>
                    <a:cubicBezTo>
                      <a:pt x="32" y="113"/>
                      <a:pt x="32" y="113"/>
                      <a:pt x="32" y="113"/>
                    </a:cubicBezTo>
                    <a:cubicBezTo>
                      <a:pt x="32" y="113"/>
                      <a:pt x="32" y="113"/>
                      <a:pt x="32" y="113"/>
                    </a:cubicBezTo>
                    <a:cubicBezTo>
                      <a:pt x="32" y="113"/>
                      <a:pt x="32" y="113"/>
                      <a:pt x="32" y="113"/>
                    </a:cubicBezTo>
                    <a:cubicBezTo>
                      <a:pt x="32" y="113"/>
                      <a:pt x="27" y="113"/>
                      <a:pt x="27" y="113"/>
                    </a:cubicBezTo>
                    <a:cubicBezTo>
                      <a:pt x="27" y="112"/>
                      <a:pt x="25" y="109"/>
                      <a:pt x="25" y="108"/>
                    </a:cubicBezTo>
                    <a:cubicBezTo>
                      <a:pt x="25" y="107"/>
                      <a:pt x="25" y="107"/>
                      <a:pt x="25" y="107"/>
                    </a:cubicBezTo>
                    <a:cubicBezTo>
                      <a:pt x="25" y="105"/>
                      <a:pt x="25" y="102"/>
                      <a:pt x="27" y="100"/>
                    </a:cubicBezTo>
                    <a:cubicBezTo>
                      <a:pt x="29" y="97"/>
                      <a:pt x="33" y="93"/>
                      <a:pt x="33" y="93"/>
                    </a:cubicBezTo>
                    <a:cubicBezTo>
                      <a:pt x="33" y="93"/>
                      <a:pt x="33" y="93"/>
                      <a:pt x="33" y="93"/>
                    </a:cubicBezTo>
                    <a:cubicBezTo>
                      <a:pt x="33" y="93"/>
                      <a:pt x="33" y="93"/>
                      <a:pt x="33" y="93"/>
                    </a:cubicBezTo>
                    <a:cubicBezTo>
                      <a:pt x="33" y="93"/>
                      <a:pt x="33" y="92"/>
                      <a:pt x="33" y="93"/>
                    </a:cubicBezTo>
                    <a:cubicBezTo>
                      <a:pt x="30" y="93"/>
                      <a:pt x="27" y="94"/>
                      <a:pt x="26" y="94"/>
                    </a:cubicBezTo>
                    <a:cubicBezTo>
                      <a:pt x="26" y="92"/>
                      <a:pt x="27" y="90"/>
                      <a:pt x="28" y="89"/>
                    </a:cubicBezTo>
                    <a:cubicBezTo>
                      <a:pt x="28" y="88"/>
                      <a:pt x="29" y="87"/>
                      <a:pt x="31" y="86"/>
                    </a:cubicBezTo>
                    <a:cubicBezTo>
                      <a:pt x="32" y="85"/>
                      <a:pt x="33" y="84"/>
                      <a:pt x="34" y="84"/>
                    </a:cubicBezTo>
                    <a:cubicBezTo>
                      <a:pt x="37" y="79"/>
                      <a:pt x="37" y="79"/>
                      <a:pt x="37" y="79"/>
                    </a:cubicBezTo>
                    <a:cubicBezTo>
                      <a:pt x="37" y="79"/>
                      <a:pt x="37" y="79"/>
                      <a:pt x="37" y="79"/>
                    </a:cubicBezTo>
                    <a:cubicBezTo>
                      <a:pt x="37" y="79"/>
                      <a:pt x="37" y="79"/>
                      <a:pt x="36" y="79"/>
                    </a:cubicBezTo>
                    <a:cubicBezTo>
                      <a:pt x="36" y="78"/>
                      <a:pt x="34" y="76"/>
                      <a:pt x="34" y="75"/>
                    </a:cubicBezTo>
                    <a:cubicBezTo>
                      <a:pt x="34" y="75"/>
                      <a:pt x="34" y="75"/>
                      <a:pt x="34" y="75"/>
                    </a:cubicBezTo>
                    <a:cubicBezTo>
                      <a:pt x="34" y="75"/>
                      <a:pt x="34" y="74"/>
                      <a:pt x="34" y="74"/>
                    </a:cubicBezTo>
                    <a:cubicBezTo>
                      <a:pt x="35" y="74"/>
                      <a:pt x="36" y="73"/>
                      <a:pt x="37" y="72"/>
                    </a:cubicBezTo>
                    <a:cubicBezTo>
                      <a:pt x="39" y="70"/>
                      <a:pt x="40" y="69"/>
                      <a:pt x="41" y="69"/>
                    </a:cubicBezTo>
                    <a:cubicBezTo>
                      <a:pt x="41" y="68"/>
                      <a:pt x="41" y="68"/>
                      <a:pt x="42" y="67"/>
                    </a:cubicBezTo>
                    <a:cubicBezTo>
                      <a:pt x="42" y="66"/>
                      <a:pt x="42" y="64"/>
                      <a:pt x="42" y="63"/>
                    </a:cubicBezTo>
                    <a:cubicBezTo>
                      <a:pt x="43" y="62"/>
                      <a:pt x="44" y="61"/>
                      <a:pt x="45" y="61"/>
                    </a:cubicBezTo>
                    <a:cubicBezTo>
                      <a:pt x="45" y="60"/>
                      <a:pt x="46" y="60"/>
                      <a:pt x="46" y="59"/>
                    </a:cubicBezTo>
                    <a:cubicBezTo>
                      <a:pt x="46" y="59"/>
                      <a:pt x="46" y="59"/>
                      <a:pt x="46" y="58"/>
                    </a:cubicBezTo>
                    <a:cubicBezTo>
                      <a:pt x="45" y="57"/>
                      <a:pt x="45" y="56"/>
                      <a:pt x="45" y="55"/>
                    </a:cubicBezTo>
                    <a:cubicBezTo>
                      <a:pt x="45" y="54"/>
                      <a:pt x="45" y="53"/>
                      <a:pt x="46" y="53"/>
                    </a:cubicBezTo>
                    <a:cubicBezTo>
                      <a:pt x="47" y="51"/>
                      <a:pt x="47" y="51"/>
                      <a:pt x="47" y="51"/>
                    </a:cubicBezTo>
                    <a:cubicBezTo>
                      <a:pt x="48" y="50"/>
                      <a:pt x="50" y="49"/>
                      <a:pt x="50" y="48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50" y="47"/>
                      <a:pt x="48" y="46"/>
                      <a:pt x="46" y="45"/>
                    </a:cubicBezTo>
                    <a:cubicBezTo>
                      <a:pt x="46" y="44"/>
                      <a:pt x="46" y="44"/>
                      <a:pt x="46" y="44"/>
                    </a:cubicBezTo>
                    <a:cubicBezTo>
                      <a:pt x="46" y="43"/>
                      <a:pt x="48" y="35"/>
                      <a:pt x="49" y="34"/>
                    </a:cubicBezTo>
                    <a:cubicBezTo>
                      <a:pt x="50" y="34"/>
                      <a:pt x="51" y="34"/>
                      <a:pt x="52" y="34"/>
                    </a:cubicBezTo>
                    <a:cubicBezTo>
                      <a:pt x="53" y="34"/>
                      <a:pt x="54" y="34"/>
                      <a:pt x="54" y="34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4" y="32"/>
                      <a:pt x="54" y="31"/>
                      <a:pt x="53" y="31"/>
                    </a:cubicBezTo>
                    <a:cubicBezTo>
                      <a:pt x="52" y="30"/>
                      <a:pt x="52" y="29"/>
                      <a:pt x="52" y="29"/>
                    </a:cubicBezTo>
                    <a:cubicBezTo>
                      <a:pt x="52" y="28"/>
                      <a:pt x="52" y="28"/>
                      <a:pt x="53" y="28"/>
                    </a:cubicBezTo>
                    <a:cubicBezTo>
                      <a:pt x="56" y="27"/>
                      <a:pt x="59" y="25"/>
                      <a:pt x="60" y="24"/>
                    </a:cubicBezTo>
                    <a:cubicBezTo>
                      <a:pt x="62" y="23"/>
                      <a:pt x="62" y="23"/>
                      <a:pt x="65" y="23"/>
                    </a:cubicBezTo>
                    <a:cubicBezTo>
                      <a:pt x="67" y="23"/>
                      <a:pt x="67" y="23"/>
                      <a:pt x="67" y="23"/>
                    </a:cubicBezTo>
                    <a:cubicBezTo>
                      <a:pt x="68" y="23"/>
                      <a:pt x="69" y="23"/>
                      <a:pt x="71" y="24"/>
                    </a:cubicBezTo>
                    <a:cubicBezTo>
                      <a:pt x="73" y="26"/>
                      <a:pt x="78" y="24"/>
                      <a:pt x="78" y="24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79" y="24"/>
                      <a:pt x="78" y="24"/>
                      <a:pt x="78" y="24"/>
                    </a:cubicBezTo>
                    <a:cubicBezTo>
                      <a:pt x="78" y="24"/>
                      <a:pt x="75" y="22"/>
                      <a:pt x="72" y="21"/>
                    </a:cubicBezTo>
                    <a:cubicBezTo>
                      <a:pt x="70" y="20"/>
                      <a:pt x="69" y="20"/>
                      <a:pt x="68" y="20"/>
                    </a:cubicBezTo>
                    <a:cubicBezTo>
                      <a:pt x="67" y="19"/>
                      <a:pt x="66" y="19"/>
                      <a:pt x="66" y="19"/>
                    </a:cubicBezTo>
                    <a:cubicBezTo>
                      <a:pt x="65" y="18"/>
                      <a:pt x="63" y="14"/>
                      <a:pt x="62" y="12"/>
                    </a:cubicBezTo>
                    <a:cubicBezTo>
                      <a:pt x="64" y="13"/>
                      <a:pt x="68" y="14"/>
                      <a:pt x="71" y="13"/>
                    </a:cubicBezTo>
                    <a:cubicBezTo>
                      <a:pt x="74" y="12"/>
                      <a:pt x="78" y="9"/>
                      <a:pt x="78" y="9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78" y="8"/>
                      <a:pt x="78" y="8"/>
                      <a:pt x="77" y="8"/>
                    </a:cubicBezTo>
                    <a:cubicBezTo>
                      <a:pt x="73" y="9"/>
                      <a:pt x="68" y="9"/>
                      <a:pt x="67" y="9"/>
                    </a:cubicBezTo>
                    <a:cubicBezTo>
                      <a:pt x="68" y="8"/>
                      <a:pt x="70" y="4"/>
                      <a:pt x="7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Freeform 215"/>
              <p:cNvSpPr>
                <a:spLocks noEditPoints="1"/>
              </p:cNvSpPr>
              <p:nvPr/>
            </p:nvSpPr>
            <p:spPr bwMode="auto">
              <a:xfrm>
                <a:off x="3647" y="1148"/>
                <a:ext cx="67" cy="43"/>
              </a:xfrm>
              <a:custGeom>
                <a:avLst/>
                <a:gdLst>
                  <a:gd name="T0" fmla="*/ 15 w 23"/>
                  <a:gd name="T1" fmla="*/ 1 h 15"/>
                  <a:gd name="T2" fmla="*/ 15 w 23"/>
                  <a:gd name="T3" fmla="*/ 1 h 15"/>
                  <a:gd name="T4" fmla="*/ 3 w 23"/>
                  <a:gd name="T5" fmla="*/ 8 h 15"/>
                  <a:gd name="T6" fmla="*/ 0 w 23"/>
                  <a:gd name="T7" fmla="*/ 11 h 15"/>
                  <a:gd name="T8" fmla="*/ 1 w 23"/>
                  <a:gd name="T9" fmla="*/ 13 h 15"/>
                  <a:gd name="T10" fmla="*/ 18 w 23"/>
                  <a:gd name="T11" fmla="*/ 7 h 15"/>
                  <a:gd name="T12" fmla="*/ 19 w 23"/>
                  <a:gd name="T13" fmla="*/ 6 h 15"/>
                  <a:gd name="T14" fmla="*/ 22 w 23"/>
                  <a:gd name="T15" fmla="*/ 1 h 15"/>
                  <a:gd name="T16" fmla="*/ 22 w 23"/>
                  <a:gd name="T17" fmla="*/ 0 h 15"/>
                  <a:gd name="T18" fmla="*/ 15 w 23"/>
                  <a:gd name="T19" fmla="*/ 1 h 15"/>
                  <a:gd name="T20" fmla="*/ 21 w 23"/>
                  <a:gd name="T21" fmla="*/ 1 h 15"/>
                  <a:gd name="T22" fmla="*/ 22 w 23"/>
                  <a:gd name="T23" fmla="*/ 1 h 15"/>
                  <a:gd name="T24" fmla="*/ 18 w 23"/>
                  <a:gd name="T25" fmla="*/ 5 h 15"/>
                  <a:gd name="T26" fmla="*/ 17 w 23"/>
                  <a:gd name="T27" fmla="*/ 6 h 15"/>
                  <a:gd name="T28" fmla="*/ 1 w 23"/>
                  <a:gd name="T29" fmla="*/ 12 h 15"/>
                  <a:gd name="T30" fmla="*/ 1 w 23"/>
                  <a:gd name="T31" fmla="*/ 11 h 15"/>
                  <a:gd name="T32" fmla="*/ 1 w 23"/>
                  <a:gd name="T33" fmla="*/ 11 h 15"/>
                  <a:gd name="T34" fmla="*/ 3 w 23"/>
                  <a:gd name="T35" fmla="*/ 9 h 15"/>
                  <a:gd name="T36" fmla="*/ 15 w 23"/>
                  <a:gd name="T37" fmla="*/ 2 h 15"/>
                  <a:gd name="T38" fmla="*/ 21 w 23"/>
                  <a:gd name="T39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" h="15">
                    <a:moveTo>
                      <a:pt x="15" y="1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0" y="9"/>
                      <a:pt x="0" y="11"/>
                    </a:cubicBezTo>
                    <a:cubicBezTo>
                      <a:pt x="0" y="11"/>
                      <a:pt x="0" y="12"/>
                      <a:pt x="1" y="13"/>
                    </a:cubicBezTo>
                    <a:cubicBezTo>
                      <a:pt x="3" y="15"/>
                      <a:pt x="14" y="11"/>
                      <a:pt x="18" y="7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21" y="3"/>
                      <a:pt x="23" y="2"/>
                      <a:pt x="22" y="1"/>
                    </a:cubicBezTo>
                    <a:cubicBezTo>
                      <a:pt x="22" y="1"/>
                      <a:pt x="22" y="0"/>
                      <a:pt x="22" y="0"/>
                    </a:cubicBezTo>
                    <a:cubicBezTo>
                      <a:pt x="20" y="0"/>
                      <a:pt x="15" y="1"/>
                      <a:pt x="15" y="1"/>
                    </a:cubicBezTo>
                    <a:close/>
                    <a:moveTo>
                      <a:pt x="21" y="1"/>
                    </a:move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0" y="3"/>
                      <a:pt x="18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3" y="10"/>
                      <a:pt x="3" y="14"/>
                      <a:pt x="1" y="12"/>
                    </a:cubicBezTo>
                    <a:cubicBezTo>
                      <a:pt x="1" y="12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0"/>
                      <a:pt x="3" y="9"/>
                      <a:pt x="3" y="9"/>
                    </a:cubicBezTo>
                    <a:cubicBezTo>
                      <a:pt x="3" y="9"/>
                      <a:pt x="15" y="2"/>
                      <a:pt x="15" y="2"/>
                    </a:cubicBezTo>
                    <a:cubicBezTo>
                      <a:pt x="16" y="1"/>
                      <a:pt x="20" y="1"/>
                      <a:pt x="2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Freeform 216"/>
              <p:cNvSpPr>
                <a:spLocks noEditPoints="1"/>
              </p:cNvSpPr>
              <p:nvPr/>
            </p:nvSpPr>
            <p:spPr bwMode="auto">
              <a:xfrm>
                <a:off x="3565" y="1191"/>
                <a:ext cx="70" cy="38"/>
              </a:xfrm>
              <a:custGeom>
                <a:avLst/>
                <a:gdLst>
                  <a:gd name="T0" fmla="*/ 20 w 24"/>
                  <a:gd name="T1" fmla="*/ 0 h 13"/>
                  <a:gd name="T2" fmla="*/ 18 w 24"/>
                  <a:gd name="T3" fmla="*/ 1 h 13"/>
                  <a:gd name="T4" fmla="*/ 12 w 24"/>
                  <a:gd name="T5" fmla="*/ 2 h 13"/>
                  <a:gd name="T6" fmla="*/ 10 w 24"/>
                  <a:gd name="T7" fmla="*/ 2 h 13"/>
                  <a:gd name="T8" fmla="*/ 1 w 24"/>
                  <a:gd name="T9" fmla="*/ 2 h 13"/>
                  <a:gd name="T10" fmla="*/ 0 w 24"/>
                  <a:gd name="T11" fmla="*/ 5 h 13"/>
                  <a:gd name="T12" fmla="*/ 6 w 24"/>
                  <a:gd name="T13" fmla="*/ 12 h 13"/>
                  <a:gd name="T14" fmla="*/ 11 w 24"/>
                  <a:gd name="T15" fmla="*/ 11 h 13"/>
                  <a:gd name="T16" fmla="*/ 17 w 24"/>
                  <a:gd name="T17" fmla="*/ 7 h 13"/>
                  <a:gd name="T18" fmla="*/ 23 w 24"/>
                  <a:gd name="T19" fmla="*/ 4 h 13"/>
                  <a:gd name="T20" fmla="*/ 24 w 24"/>
                  <a:gd name="T21" fmla="*/ 1 h 13"/>
                  <a:gd name="T22" fmla="*/ 20 w 24"/>
                  <a:gd name="T23" fmla="*/ 0 h 13"/>
                  <a:gd name="T24" fmla="*/ 20 w 24"/>
                  <a:gd name="T25" fmla="*/ 0 h 13"/>
                  <a:gd name="T26" fmla="*/ 20 w 24"/>
                  <a:gd name="T27" fmla="*/ 0 h 13"/>
                  <a:gd name="T28" fmla="*/ 20 w 24"/>
                  <a:gd name="T29" fmla="*/ 0 h 13"/>
                  <a:gd name="T30" fmla="*/ 20 w 24"/>
                  <a:gd name="T31" fmla="*/ 1 h 13"/>
                  <a:gd name="T32" fmla="*/ 24 w 24"/>
                  <a:gd name="T33" fmla="*/ 1 h 13"/>
                  <a:gd name="T34" fmla="*/ 23 w 24"/>
                  <a:gd name="T35" fmla="*/ 3 h 13"/>
                  <a:gd name="T36" fmla="*/ 17 w 24"/>
                  <a:gd name="T37" fmla="*/ 7 h 13"/>
                  <a:gd name="T38" fmla="*/ 11 w 24"/>
                  <a:gd name="T39" fmla="*/ 10 h 13"/>
                  <a:gd name="T40" fmla="*/ 6 w 24"/>
                  <a:gd name="T41" fmla="*/ 12 h 13"/>
                  <a:gd name="T42" fmla="*/ 1 w 24"/>
                  <a:gd name="T43" fmla="*/ 5 h 13"/>
                  <a:gd name="T44" fmla="*/ 1 w 24"/>
                  <a:gd name="T45" fmla="*/ 2 h 13"/>
                  <a:gd name="T46" fmla="*/ 10 w 24"/>
                  <a:gd name="T47" fmla="*/ 3 h 13"/>
                  <a:gd name="T48" fmla="*/ 12 w 24"/>
                  <a:gd name="T49" fmla="*/ 3 h 13"/>
                  <a:gd name="T50" fmla="*/ 18 w 24"/>
                  <a:gd name="T51" fmla="*/ 1 h 13"/>
                  <a:gd name="T52" fmla="*/ 20 w 24"/>
                  <a:gd name="T53" fmla="*/ 1 h 13"/>
                  <a:gd name="T54" fmla="*/ 20 w 24"/>
                  <a:gd name="T5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4" h="13">
                    <a:moveTo>
                      <a:pt x="20" y="0"/>
                    </a:moveTo>
                    <a:cubicBezTo>
                      <a:pt x="19" y="0"/>
                      <a:pt x="19" y="0"/>
                      <a:pt x="18" y="1"/>
                    </a:cubicBezTo>
                    <a:cubicBezTo>
                      <a:pt x="16" y="2"/>
                      <a:pt x="14" y="3"/>
                      <a:pt x="12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7" y="1"/>
                      <a:pt x="2" y="0"/>
                      <a:pt x="1" y="2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1" y="8"/>
                      <a:pt x="3" y="11"/>
                      <a:pt x="6" y="12"/>
                    </a:cubicBezTo>
                    <a:cubicBezTo>
                      <a:pt x="7" y="13"/>
                      <a:pt x="9" y="12"/>
                      <a:pt x="11" y="11"/>
                    </a:cubicBezTo>
                    <a:cubicBezTo>
                      <a:pt x="13" y="9"/>
                      <a:pt x="15" y="8"/>
                      <a:pt x="17" y="7"/>
                    </a:cubicBezTo>
                    <a:cubicBezTo>
                      <a:pt x="20" y="6"/>
                      <a:pt x="22" y="6"/>
                      <a:pt x="23" y="4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3" y="0"/>
                      <a:pt x="20" y="0"/>
                      <a:pt x="20" y="0"/>
                    </a:cubicBezTo>
                    <a:close/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  <a:moveTo>
                      <a:pt x="20" y="1"/>
                    </a:moveTo>
                    <a:cubicBezTo>
                      <a:pt x="21" y="1"/>
                      <a:pt x="23" y="1"/>
                      <a:pt x="24" y="1"/>
                    </a:cubicBezTo>
                    <a:cubicBezTo>
                      <a:pt x="24" y="2"/>
                      <a:pt x="23" y="3"/>
                      <a:pt x="23" y="3"/>
                    </a:cubicBezTo>
                    <a:cubicBezTo>
                      <a:pt x="21" y="5"/>
                      <a:pt x="19" y="6"/>
                      <a:pt x="17" y="7"/>
                    </a:cubicBezTo>
                    <a:cubicBezTo>
                      <a:pt x="15" y="8"/>
                      <a:pt x="13" y="8"/>
                      <a:pt x="11" y="10"/>
                    </a:cubicBezTo>
                    <a:cubicBezTo>
                      <a:pt x="9" y="12"/>
                      <a:pt x="7" y="12"/>
                      <a:pt x="6" y="12"/>
                    </a:cubicBezTo>
                    <a:cubicBezTo>
                      <a:pt x="4" y="11"/>
                      <a:pt x="2" y="7"/>
                      <a:pt x="1" y="5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2" y="1"/>
                      <a:pt x="7" y="2"/>
                      <a:pt x="10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6" y="2"/>
                      <a:pt x="18" y="1"/>
                    </a:cubicBezTo>
                    <a:cubicBezTo>
                      <a:pt x="19" y="1"/>
                      <a:pt x="19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Freeform 217"/>
              <p:cNvSpPr>
                <a:spLocks noEditPoints="1"/>
              </p:cNvSpPr>
              <p:nvPr/>
            </p:nvSpPr>
            <p:spPr bwMode="auto">
              <a:xfrm>
                <a:off x="3693" y="1183"/>
                <a:ext cx="172" cy="157"/>
              </a:xfrm>
              <a:custGeom>
                <a:avLst/>
                <a:gdLst>
                  <a:gd name="T0" fmla="*/ 14 w 59"/>
                  <a:gd name="T1" fmla="*/ 3 h 54"/>
                  <a:gd name="T2" fmla="*/ 15 w 59"/>
                  <a:gd name="T3" fmla="*/ 7 h 54"/>
                  <a:gd name="T4" fmla="*/ 13 w 59"/>
                  <a:gd name="T5" fmla="*/ 9 h 54"/>
                  <a:gd name="T6" fmla="*/ 18 w 59"/>
                  <a:gd name="T7" fmla="*/ 15 h 54"/>
                  <a:gd name="T8" fmla="*/ 23 w 59"/>
                  <a:gd name="T9" fmla="*/ 23 h 54"/>
                  <a:gd name="T10" fmla="*/ 25 w 59"/>
                  <a:gd name="T11" fmla="*/ 27 h 54"/>
                  <a:gd name="T12" fmla="*/ 15 w 59"/>
                  <a:gd name="T13" fmla="*/ 35 h 54"/>
                  <a:gd name="T14" fmla="*/ 16 w 59"/>
                  <a:gd name="T15" fmla="*/ 37 h 54"/>
                  <a:gd name="T16" fmla="*/ 11 w 59"/>
                  <a:gd name="T17" fmla="*/ 43 h 54"/>
                  <a:gd name="T18" fmla="*/ 3 w 59"/>
                  <a:gd name="T19" fmla="*/ 38 h 54"/>
                  <a:gd name="T20" fmla="*/ 0 w 59"/>
                  <a:gd name="T21" fmla="*/ 47 h 54"/>
                  <a:gd name="T22" fmla="*/ 9 w 59"/>
                  <a:gd name="T23" fmla="*/ 50 h 54"/>
                  <a:gd name="T24" fmla="*/ 19 w 59"/>
                  <a:gd name="T25" fmla="*/ 51 h 54"/>
                  <a:gd name="T26" fmla="*/ 40 w 59"/>
                  <a:gd name="T27" fmla="*/ 47 h 54"/>
                  <a:gd name="T28" fmla="*/ 40 w 59"/>
                  <a:gd name="T29" fmla="*/ 51 h 54"/>
                  <a:gd name="T30" fmla="*/ 40 w 59"/>
                  <a:gd name="T31" fmla="*/ 51 h 54"/>
                  <a:gd name="T32" fmla="*/ 53 w 59"/>
                  <a:gd name="T33" fmla="*/ 46 h 54"/>
                  <a:gd name="T34" fmla="*/ 53 w 59"/>
                  <a:gd name="T35" fmla="*/ 46 h 54"/>
                  <a:gd name="T36" fmla="*/ 56 w 59"/>
                  <a:gd name="T37" fmla="*/ 43 h 54"/>
                  <a:gd name="T38" fmla="*/ 59 w 59"/>
                  <a:gd name="T39" fmla="*/ 35 h 54"/>
                  <a:gd name="T40" fmla="*/ 41 w 59"/>
                  <a:gd name="T41" fmla="*/ 20 h 54"/>
                  <a:gd name="T42" fmla="*/ 38 w 59"/>
                  <a:gd name="T43" fmla="*/ 12 h 54"/>
                  <a:gd name="T44" fmla="*/ 31 w 59"/>
                  <a:gd name="T45" fmla="*/ 0 h 54"/>
                  <a:gd name="T46" fmla="*/ 24 w 59"/>
                  <a:gd name="T47" fmla="*/ 23 h 54"/>
                  <a:gd name="T48" fmla="*/ 19 w 59"/>
                  <a:gd name="T49" fmla="*/ 14 h 54"/>
                  <a:gd name="T50" fmla="*/ 13 w 59"/>
                  <a:gd name="T51" fmla="*/ 9 h 54"/>
                  <a:gd name="T52" fmla="*/ 16 w 59"/>
                  <a:gd name="T53" fmla="*/ 7 h 54"/>
                  <a:gd name="T54" fmla="*/ 14 w 59"/>
                  <a:gd name="T55" fmla="*/ 3 h 54"/>
                  <a:gd name="T56" fmla="*/ 31 w 59"/>
                  <a:gd name="T57" fmla="*/ 1 h 54"/>
                  <a:gd name="T58" fmla="*/ 38 w 59"/>
                  <a:gd name="T59" fmla="*/ 12 h 54"/>
                  <a:gd name="T60" fmla="*/ 41 w 59"/>
                  <a:gd name="T61" fmla="*/ 21 h 54"/>
                  <a:gd name="T62" fmla="*/ 58 w 59"/>
                  <a:gd name="T63" fmla="*/ 36 h 54"/>
                  <a:gd name="T64" fmla="*/ 56 w 59"/>
                  <a:gd name="T65" fmla="*/ 42 h 54"/>
                  <a:gd name="T66" fmla="*/ 50 w 59"/>
                  <a:gd name="T67" fmla="*/ 42 h 54"/>
                  <a:gd name="T68" fmla="*/ 50 w 59"/>
                  <a:gd name="T69" fmla="*/ 42 h 54"/>
                  <a:gd name="T70" fmla="*/ 41 w 59"/>
                  <a:gd name="T71" fmla="*/ 51 h 54"/>
                  <a:gd name="T72" fmla="*/ 41 w 59"/>
                  <a:gd name="T73" fmla="*/ 47 h 54"/>
                  <a:gd name="T74" fmla="*/ 41 w 59"/>
                  <a:gd name="T75" fmla="*/ 46 h 54"/>
                  <a:gd name="T76" fmla="*/ 41 w 59"/>
                  <a:gd name="T77" fmla="*/ 46 h 54"/>
                  <a:gd name="T78" fmla="*/ 41 w 59"/>
                  <a:gd name="T79" fmla="*/ 46 h 54"/>
                  <a:gd name="T80" fmla="*/ 40 w 59"/>
                  <a:gd name="T81" fmla="*/ 47 h 54"/>
                  <a:gd name="T82" fmla="*/ 19 w 59"/>
                  <a:gd name="T83" fmla="*/ 51 h 54"/>
                  <a:gd name="T84" fmla="*/ 9 w 59"/>
                  <a:gd name="T85" fmla="*/ 49 h 54"/>
                  <a:gd name="T86" fmla="*/ 1 w 59"/>
                  <a:gd name="T87" fmla="*/ 46 h 54"/>
                  <a:gd name="T88" fmla="*/ 3 w 59"/>
                  <a:gd name="T89" fmla="*/ 39 h 54"/>
                  <a:gd name="T90" fmla="*/ 11 w 59"/>
                  <a:gd name="T91" fmla="*/ 44 h 54"/>
                  <a:gd name="T92" fmla="*/ 29 w 59"/>
                  <a:gd name="T93" fmla="*/ 40 h 54"/>
                  <a:gd name="T94" fmla="*/ 17 w 59"/>
                  <a:gd name="T95" fmla="*/ 36 h 54"/>
                  <a:gd name="T96" fmla="*/ 23 w 59"/>
                  <a:gd name="T97" fmla="*/ 29 h 54"/>
                  <a:gd name="T98" fmla="*/ 33 w 59"/>
                  <a:gd name="T99" fmla="*/ 23 h 54"/>
                  <a:gd name="T100" fmla="*/ 33 w 59"/>
                  <a:gd name="T101" fmla="*/ 2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9" h="54">
                    <a:moveTo>
                      <a:pt x="15" y="2"/>
                    </a:moveTo>
                    <a:cubicBezTo>
                      <a:pt x="14" y="2"/>
                      <a:pt x="14" y="3"/>
                      <a:pt x="14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5" y="6"/>
                      <a:pt x="15" y="7"/>
                      <a:pt x="15" y="7"/>
                    </a:cubicBezTo>
                    <a:cubicBezTo>
                      <a:pt x="15" y="8"/>
                      <a:pt x="15" y="8"/>
                      <a:pt x="14" y="8"/>
                    </a:cubicBezTo>
                    <a:cubicBezTo>
                      <a:pt x="13" y="8"/>
                      <a:pt x="13" y="9"/>
                      <a:pt x="13" y="9"/>
                    </a:cubicBezTo>
                    <a:cubicBezTo>
                      <a:pt x="12" y="10"/>
                      <a:pt x="13" y="11"/>
                      <a:pt x="15" y="12"/>
                    </a:cubicBezTo>
                    <a:cubicBezTo>
                      <a:pt x="16" y="12"/>
                      <a:pt x="17" y="13"/>
                      <a:pt x="18" y="15"/>
                    </a:cubicBezTo>
                    <a:cubicBezTo>
                      <a:pt x="21" y="17"/>
                      <a:pt x="22" y="20"/>
                      <a:pt x="23" y="22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4" y="24"/>
                      <a:pt x="28" y="24"/>
                      <a:pt x="31" y="23"/>
                    </a:cubicBezTo>
                    <a:cubicBezTo>
                      <a:pt x="29" y="24"/>
                      <a:pt x="26" y="26"/>
                      <a:pt x="25" y="27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0" y="30"/>
                      <a:pt x="16" y="33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6"/>
                      <a:pt x="16" y="36"/>
                      <a:pt x="16" y="37"/>
                    </a:cubicBezTo>
                    <a:cubicBezTo>
                      <a:pt x="19" y="39"/>
                      <a:pt x="24" y="40"/>
                      <a:pt x="27" y="40"/>
                    </a:cubicBezTo>
                    <a:cubicBezTo>
                      <a:pt x="23" y="41"/>
                      <a:pt x="13" y="44"/>
                      <a:pt x="11" y="43"/>
                    </a:cubicBezTo>
                    <a:cubicBezTo>
                      <a:pt x="9" y="43"/>
                      <a:pt x="8" y="42"/>
                      <a:pt x="7" y="41"/>
                    </a:cubicBezTo>
                    <a:cubicBezTo>
                      <a:pt x="5" y="40"/>
                      <a:pt x="4" y="38"/>
                      <a:pt x="3" y="38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0" y="41"/>
                      <a:pt x="0" y="44"/>
                      <a:pt x="0" y="47"/>
                    </a:cubicBezTo>
                    <a:cubicBezTo>
                      <a:pt x="1" y="48"/>
                      <a:pt x="2" y="49"/>
                      <a:pt x="3" y="50"/>
                    </a:cubicBezTo>
                    <a:cubicBezTo>
                      <a:pt x="6" y="51"/>
                      <a:pt x="7" y="51"/>
                      <a:pt x="9" y="50"/>
                    </a:cubicBezTo>
                    <a:cubicBezTo>
                      <a:pt x="11" y="50"/>
                      <a:pt x="12" y="49"/>
                      <a:pt x="14" y="50"/>
                    </a:cubicBezTo>
                    <a:cubicBezTo>
                      <a:pt x="16" y="50"/>
                      <a:pt x="17" y="51"/>
                      <a:pt x="19" y="51"/>
                    </a:cubicBezTo>
                    <a:cubicBezTo>
                      <a:pt x="22" y="52"/>
                      <a:pt x="25" y="54"/>
                      <a:pt x="28" y="52"/>
                    </a:cubicBezTo>
                    <a:cubicBezTo>
                      <a:pt x="31" y="50"/>
                      <a:pt x="37" y="48"/>
                      <a:pt x="40" y="47"/>
                    </a:cubicBezTo>
                    <a:cubicBezTo>
                      <a:pt x="40" y="47"/>
                      <a:pt x="40" y="47"/>
                      <a:pt x="40" y="47"/>
                    </a:cubicBezTo>
                    <a:cubicBezTo>
                      <a:pt x="40" y="48"/>
                      <a:pt x="40" y="51"/>
                      <a:pt x="40" y="51"/>
                    </a:cubicBezTo>
                    <a:cubicBezTo>
                      <a:pt x="40" y="51"/>
                      <a:pt x="40" y="51"/>
                      <a:pt x="40" y="51"/>
                    </a:cubicBezTo>
                    <a:cubicBezTo>
                      <a:pt x="40" y="51"/>
                      <a:pt x="40" y="51"/>
                      <a:pt x="40" y="51"/>
                    </a:cubicBezTo>
                    <a:cubicBezTo>
                      <a:pt x="53" y="46"/>
                      <a:pt x="53" y="46"/>
                      <a:pt x="53" y="46"/>
                    </a:cubicBezTo>
                    <a:cubicBezTo>
                      <a:pt x="53" y="46"/>
                      <a:pt x="53" y="46"/>
                      <a:pt x="53" y="46"/>
                    </a:cubicBezTo>
                    <a:cubicBezTo>
                      <a:pt x="53" y="46"/>
                      <a:pt x="53" y="46"/>
                      <a:pt x="53" y="46"/>
                    </a:cubicBezTo>
                    <a:cubicBezTo>
                      <a:pt x="53" y="46"/>
                      <a:pt x="53" y="46"/>
                      <a:pt x="53" y="46"/>
                    </a:cubicBezTo>
                    <a:cubicBezTo>
                      <a:pt x="53" y="46"/>
                      <a:pt x="51" y="43"/>
                      <a:pt x="51" y="42"/>
                    </a:cubicBezTo>
                    <a:cubicBezTo>
                      <a:pt x="52" y="42"/>
                      <a:pt x="56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7" y="42"/>
                      <a:pt x="59" y="37"/>
                      <a:pt x="59" y="35"/>
                    </a:cubicBezTo>
                    <a:cubicBezTo>
                      <a:pt x="58" y="34"/>
                      <a:pt x="53" y="28"/>
                      <a:pt x="52" y="26"/>
                    </a:cubicBezTo>
                    <a:cubicBezTo>
                      <a:pt x="50" y="25"/>
                      <a:pt x="43" y="21"/>
                      <a:pt x="41" y="20"/>
                    </a:cubicBezTo>
                    <a:cubicBezTo>
                      <a:pt x="40" y="20"/>
                      <a:pt x="40" y="19"/>
                      <a:pt x="40" y="17"/>
                    </a:cubicBezTo>
                    <a:cubicBezTo>
                      <a:pt x="39" y="16"/>
                      <a:pt x="39" y="14"/>
                      <a:pt x="38" y="12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5" y="4"/>
                      <a:pt x="33" y="1"/>
                      <a:pt x="31" y="0"/>
                    </a:cubicBezTo>
                    <a:cubicBezTo>
                      <a:pt x="29" y="0"/>
                      <a:pt x="17" y="1"/>
                      <a:pt x="15" y="2"/>
                    </a:cubicBezTo>
                    <a:close/>
                    <a:moveTo>
                      <a:pt x="24" y="23"/>
                    </a:moveTo>
                    <a:cubicBezTo>
                      <a:pt x="24" y="21"/>
                      <a:pt x="24" y="21"/>
                      <a:pt x="24" y="21"/>
                    </a:cubicBezTo>
                    <a:cubicBezTo>
                      <a:pt x="23" y="20"/>
                      <a:pt x="22" y="17"/>
                      <a:pt x="19" y="14"/>
                    </a:cubicBezTo>
                    <a:cubicBezTo>
                      <a:pt x="18" y="13"/>
                      <a:pt x="16" y="12"/>
                      <a:pt x="15" y="11"/>
                    </a:cubicBezTo>
                    <a:cubicBezTo>
                      <a:pt x="14" y="10"/>
                      <a:pt x="13" y="10"/>
                      <a:pt x="13" y="9"/>
                    </a:cubicBezTo>
                    <a:cubicBezTo>
                      <a:pt x="13" y="9"/>
                      <a:pt x="13" y="9"/>
                      <a:pt x="14" y="9"/>
                    </a:cubicBezTo>
                    <a:cubicBezTo>
                      <a:pt x="15" y="8"/>
                      <a:pt x="15" y="8"/>
                      <a:pt x="16" y="7"/>
                    </a:cubicBezTo>
                    <a:cubicBezTo>
                      <a:pt x="16" y="7"/>
                      <a:pt x="15" y="6"/>
                      <a:pt x="15" y="5"/>
                    </a:cubicBezTo>
                    <a:cubicBezTo>
                      <a:pt x="15" y="4"/>
                      <a:pt x="14" y="3"/>
                      <a:pt x="14" y="3"/>
                    </a:cubicBezTo>
                    <a:cubicBezTo>
                      <a:pt x="14" y="3"/>
                      <a:pt x="14" y="3"/>
                      <a:pt x="15" y="3"/>
                    </a:cubicBezTo>
                    <a:cubicBezTo>
                      <a:pt x="17" y="2"/>
                      <a:pt x="29" y="0"/>
                      <a:pt x="31" y="1"/>
                    </a:cubicBezTo>
                    <a:cubicBezTo>
                      <a:pt x="33" y="1"/>
                      <a:pt x="34" y="5"/>
                      <a:pt x="36" y="9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9" y="14"/>
                      <a:pt x="39" y="16"/>
                      <a:pt x="39" y="17"/>
                    </a:cubicBezTo>
                    <a:cubicBezTo>
                      <a:pt x="39" y="19"/>
                      <a:pt x="39" y="20"/>
                      <a:pt x="41" y="21"/>
                    </a:cubicBezTo>
                    <a:cubicBezTo>
                      <a:pt x="47" y="24"/>
                      <a:pt x="50" y="26"/>
                      <a:pt x="51" y="27"/>
                    </a:cubicBezTo>
                    <a:cubicBezTo>
                      <a:pt x="53" y="28"/>
                      <a:pt x="58" y="34"/>
                      <a:pt x="58" y="36"/>
                    </a:cubicBezTo>
                    <a:cubicBezTo>
                      <a:pt x="58" y="36"/>
                      <a:pt x="58" y="36"/>
                      <a:pt x="58" y="36"/>
                    </a:cubicBezTo>
                    <a:cubicBezTo>
                      <a:pt x="58" y="37"/>
                      <a:pt x="57" y="40"/>
                      <a:pt x="56" y="42"/>
                    </a:cubicBezTo>
                    <a:cubicBezTo>
                      <a:pt x="55" y="42"/>
                      <a:pt x="50" y="42"/>
                      <a:pt x="50" y="42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50" y="42"/>
                      <a:pt x="52" y="45"/>
                      <a:pt x="53" y="46"/>
                    </a:cubicBezTo>
                    <a:cubicBezTo>
                      <a:pt x="52" y="46"/>
                      <a:pt x="41" y="50"/>
                      <a:pt x="41" y="51"/>
                    </a:cubicBezTo>
                    <a:cubicBezTo>
                      <a:pt x="41" y="50"/>
                      <a:pt x="41" y="47"/>
                      <a:pt x="41" y="47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7"/>
                      <a:pt x="41" y="47"/>
                      <a:pt x="41" y="46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0" y="47"/>
                      <a:pt x="40" y="47"/>
                      <a:pt x="40" y="47"/>
                    </a:cubicBezTo>
                    <a:cubicBezTo>
                      <a:pt x="37" y="47"/>
                      <a:pt x="31" y="49"/>
                      <a:pt x="27" y="51"/>
                    </a:cubicBezTo>
                    <a:cubicBezTo>
                      <a:pt x="25" y="53"/>
                      <a:pt x="22" y="52"/>
                      <a:pt x="19" y="51"/>
                    </a:cubicBezTo>
                    <a:cubicBezTo>
                      <a:pt x="17" y="50"/>
                      <a:pt x="16" y="49"/>
                      <a:pt x="14" y="49"/>
                    </a:cubicBezTo>
                    <a:cubicBezTo>
                      <a:pt x="12" y="49"/>
                      <a:pt x="11" y="49"/>
                      <a:pt x="9" y="49"/>
                    </a:cubicBezTo>
                    <a:cubicBezTo>
                      <a:pt x="7" y="50"/>
                      <a:pt x="6" y="50"/>
                      <a:pt x="4" y="49"/>
                    </a:cubicBezTo>
                    <a:cubicBezTo>
                      <a:pt x="2" y="49"/>
                      <a:pt x="1" y="48"/>
                      <a:pt x="1" y="46"/>
                    </a:cubicBezTo>
                    <a:cubicBezTo>
                      <a:pt x="0" y="44"/>
                      <a:pt x="1" y="41"/>
                      <a:pt x="2" y="40"/>
                    </a:cubicBezTo>
                    <a:cubicBezTo>
                      <a:pt x="2" y="39"/>
                      <a:pt x="3" y="39"/>
                      <a:pt x="3" y="39"/>
                    </a:cubicBezTo>
                    <a:cubicBezTo>
                      <a:pt x="4" y="39"/>
                      <a:pt x="5" y="40"/>
                      <a:pt x="6" y="41"/>
                    </a:cubicBezTo>
                    <a:cubicBezTo>
                      <a:pt x="8" y="43"/>
                      <a:pt x="9" y="44"/>
                      <a:pt x="11" y="44"/>
                    </a:cubicBezTo>
                    <a:cubicBezTo>
                      <a:pt x="14" y="44"/>
                      <a:pt x="28" y="40"/>
                      <a:pt x="29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9" y="40"/>
                      <a:pt x="20" y="39"/>
                      <a:pt x="17" y="36"/>
                    </a:cubicBezTo>
                    <a:cubicBezTo>
                      <a:pt x="16" y="36"/>
                      <a:pt x="16" y="36"/>
                      <a:pt x="16" y="35"/>
                    </a:cubicBezTo>
                    <a:cubicBezTo>
                      <a:pt x="16" y="33"/>
                      <a:pt x="21" y="31"/>
                      <a:pt x="23" y="29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7" y="26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29" y="23"/>
                      <a:pt x="25" y="24"/>
                      <a:pt x="24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" name="Freeform 218"/>
              <p:cNvSpPr>
                <a:spLocks noEditPoints="1"/>
              </p:cNvSpPr>
              <p:nvPr/>
            </p:nvSpPr>
            <p:spPr bwMode="auto">
              <a:xfrm>
                <a:off x="3696" y="1395"/>
                <a:ext cx="35" cy="41"/>
              </a:xfrm>
              <a:custGeom>
                <a:avLst/>
                <a:gdLst>
                  <a:gd name="T0" fmla="*/ 6 w 12"/>
                  <a:gd name="T1" fmla="*/ 1 h 14"/>
                  <a:gd name="T2" fmla="*/ 6 w 12"/>
                  <a:gd name="T3" fmla="*/ 1 h 14"/>
                  <a:gd name="T4" fmla="*/ 0 w 12"/>
                  <a:gd name="T5" fmla="*/ 12 h 14"/>
                  <a:gd name="T6" fmla="*/ 0 w 12"/>
                  <a:gd name="T7" fmla="*/ 13 h 14"/>
                  <a:gd name="T8" fmla="*/ 7 w 12"/>
                  <a:gd name="T9" fmla="*/ 9 h 14"/>
                  <a:gd name="T10" fmla="*/ 12 w 12"/>
                  <a:gd name="T11" fmla="*/ 2 h 14"/>
                  <a:gd name="T12" fmla="*/ 12 w 12"/>
                  <a:gd name="T13" fmla="*/ 1 h 14"/>
                  <a:gd name="T14" fmla="*/ 6 w 12"/>
                  <a:gd name="T15" fmla="*/ 1 h 14"/>
                  <a:gd name="T16" fmla="*/ 1 w 12"/>
                  <a:gd name="T17" fmla="*/ 13 h 14"/>
                  <a:gd name="T18" fmla="*/ 1 w 12"/>
                  <a:gd name="T19" fmla="*/ 12 h 14"/>
                  <a:gd name="T20" fmla="*/ 6 w 12"/>
                  <a:gd name="T21" fmla="*/ 2 h 14"/>
                  <a:gd name="T22" fmla="*/ 6 w 12"/>
                  <a:gd name="T23" fmla="*/ 2 h 14"/>
                  <a:gd name="T24" fmla="*/ 11 w 12"/>
                  <a:gd name="T25" fmla="*/ 1 h 14"/>
                  <a:gd name="T26" fmla="*/ 11 w 12"/>
                  <a:gd name="T27" fmla="*/ 2 h 14"/>
                  <a:gd name="T28" fmla="*/ 7 w 12"/>
                  <a:gd name="T29" fmla="*/ 8 h 14"/>
                  <a:gd name="T30" fmla="*/ 1 w 12"/>
                  <a:gd name="T31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14">
                    <a:moveTo>
                      <a:pt x="6" y="1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1" y="8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4"/>
                      <a:pt x="6" y="10"/>
                      <a:pt x="7" y="9"/>
                    </a:cubicBezTo>
                    <a:cubicBezTo>
                      <a:pt x="8" y="9"/>
                      <a:pt x="11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7" y="1"/>
                      <a:pt x="6" y="1"/>
                    </a:cubicBezTo>
                    <a:close/>
                    <a:moveTo>
                      <a:pt x="1" y="13"/>
                    </a:moveTo>
                    <a:cubicBezTo>
                      <a:pt x="1" y="13"/>
                      <a:pt x="0" y="13"/>
                      <a:pt x="1" y="12"/>
                    </a:cubicBezTo>
                    <a:cubicBezTo>
                      <a:pt x="1" y="8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8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4"/>
                      <a:pt x="7" y="8"/>
                      <a:pt x="7" y="8"/>
                    </a:cubicBezTo>
                    <a:cubicBezTo>
                      <a:pt x="4" y="11"/>
                      <a:pt x="1" y="13"/>
                      <a:pt x="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Freeform 219"/>
              <p:cNvSpPr>
                <a:spLocks noEditPoints="1"/>
              </p:cNvSpPr>
              <p:nvPr/>
            </p:nvSpPr>
            <p:spPr bwMode="auto">
              <a:xfrm>
                <a:off x="3612" y="1468"/>
                <a:ext cx="110" cy="137"/>
              </a:xfrm>
              <a:custGeom>
                <a:avLst/>
                <a:gdLst>
                  <a:gd name="T0" fmla="*/ 22 w 38"/>
                  <a:gd name="T1" fmla="*/ 6 h 47"/>
                  <a:gd name="T2" fmla="*/ 19 w 38"/>
                  <a:gd name="T3" fmla="*/ 10 h 47"/>
                  <a:gd name="T4" fmla="*/ 18 w 38"/>
                  <a:gd name="T5" fmla="*/ 4 h 47"/>
                  <a:gd name="T6" fmla="*/ 8 w 38"/>
                  <a:gd name="T7" fmla="*/ 9 h 47"/>
                  <a:gd name="T8" fmla="*/ 5 w 38"/>
                  <a:gd name="T9" fmla="*/ 15 h 47"/>
                  <a:gd name="T10" fmla="*/ 0 w 38"/>
                  <a:gd name="T11" fmla="*/ 31 h 47"/>
                  <a:gd name="T12" fmla="*/ 0 w 38"/>
                  <a:gd name="T13" fmla="*/ 31 h 47"/>
                  <a:gd name="T14" fmla="*/ 16 w 38"/>
                  <a:gd name="T15" fmla="*/ 18 h 47"/>
                  <a:gd name="T16" fmla="*/ 16 w 38"/>
                  <a:gd name="T17" fmla="*/ 26 h 47"/>
                  <a:gd name="T18" fmla="*/ 17 w 38"/>
                  <a:gd name="T19" fmla="*/ 30 h 47"/>
                  <a:gd name="T20" fmla="*/ 17 w 38"/>
                  <a:gd name="T21" fmla="*/ 35 h 47"/>
                  <a:gd name="T22" fmla="*/ 11 w 38"/>
                  <a:gd name="T23" fmla="*/ 42 h 47"/>
                  <a:gd name="T24" fmla="*/ 12 w 38"/>
                  <a:gd name="T25" fmla="*/ 47 h 47"/>
                  <a:gd name="T26" fmla="*/ 20 w 38"/>
                  <a:gd name="T27" fmla="*/ 42 h 47"/>
                  <a:gd name="T28" fmla="*/ 35 w 38"/>
                  <a:gd name="T29" fmla="*/ 39 h 47"/>
                  <a:gd name="T30" fmla="*/ 36 w 38"/>
                  <a:gd name="T31" fmla="*/ 25 h 47"/>
                  <a:gd name="T32" fmla="*/ 38 w 38"/>
                  <a:gd name="T33" fmla="*/ 0 h 47"/>
                  <a:gd name="T34" fmla="*/ 38 w 38"/>
                  <a:gd name="T35" fmla="*/ 0 h 47"/>
                  <a:gd name="T36" fmla="*/ 34 w 38"/>
                  <a:gd name="T37" fmla="*/ 17 h 47"/>
                  <a:gd name="T38" fmla="*/ 36 w 38"/>
                  <a:gd name="T39" fmla="*/ 25 h 47"/>
                  <a:gd name="T40" fmla="*/ 37 w 38"/>
                  <a:gd name="T41" fmla="*/ 31 h 47"/>
                  <a:gd name="T42" fmla="*/ 21 w 38"/>
                  <a:gd name="T43" fmla="*/ 41 h 47"/>
                  <a:gd name="T44" fmla="*/ 17 w 38"/>
                  <a:gd name="T45" fmla="*/ 43 h 47"/>
                  <a:gd name="T46" fmla="*/ 11 w 38"/>
                  <a:gd name="T47" fmla="*/ 44 h 47"/>
                  <a:gd name="T48" fmla="*/ 18 w 38"/>
                  <a:gd name="T49" fmla="*/ 35 h 47"/>
                  <a:gd name="T50" fmla="*/ 17 w 38"/>
                  <a:gd name="T51" fmla="*/ 27 h 47"/>
                  <a:gd name="T52" fmla="*/ 22 w 38"/>
                  <a:gd name="T53" fmla="*/ 22 h 47"/>
                  <a:gd name="T54" fmla="*/ 16 w 38"/>
                  <a:gd name="T55" fmla="*/ 18 h 47"/>
                  <a:gd name="T56" fmla="*/ 12 w 38"/>
                  <a:gd name="T57" fmla="*/ 23 h 47"/>
                  <a:gd name="T58" fmla="*/ 4 w 38"/>
                  <a:gd name="T59" fmla="*/ 20 h 47"/>
                  <a:gd name="T60" fmla="*/ 8 w 38"/>
                  <a:gd name="T61" fmla="*/ 9 h 47"/>
                  <a:gd name="T62" fmla="*/ 18 w 38"/>
                  <a:gd name="T63" fmla="*/ 10 h 47"/>
                  <a:gd name="T64" fmla="*/ 19 w 38"/>
                  <a:gd name="T65" fmla="*/ 11 h 47"/>
                  <a:gd name="T66" fmla="*/ 37 w 38"/>
                  <a:gd name="T67" fmla="*/ 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" h="47">
                    <a:moveTo>
                      <a:pt x="38" y="0"/>
                    </a:move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0" y="9"/>
                      <a:pt x="19" y="10"/>
                    </a:cubicBezTo>
                    <a:cubicBezTo>
                      <a:pt x="19" y="8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5" y="6"/>
                      <a:pt x="10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6" y="12"/>
                      <a:pt x="5" y="15"/>
                    </a:cubicBezTo>
                    <a:cubicBezTo>
                      <a:pt x="5" y="17"/>
                      <a:pt x="4" y="19"/>
                      <a:pt x="4" y="19"/>
                    </a:cubicBezTo>
                    <a:cubicBezTo>
                      <a:pt x="3" y="20"/>
                      <a:pt x="0" y="29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" y="31"/>
                      <a:pt x="11" y="27"/>
                      <a:pt x="12" y="23"/>
                    </a:cubicBezTo>
                    <a:cubicBezTo>
                      <a:pt x="13" y="20"/>
                      <a:pt x="15" y="19"/>
                      <a:pt x="16" y="18"/>
                    </a:cubicBezTo>
                    <a:cubicBezTo>
                      <a:pt x="16" y="19"/>
                      <a:pt x="20" y="21"/>
                      <a:pt x="21" y="21"/>
                    </a:cubicBezTo>
                    <a:cubicBezTo>
                      <a:pt x="20" y="22"/>
                      <a:pt x="16" y="24"/>
                      <a:pt x="16" y="26"/>
                    </a:cubicBezTo>
                    <a:cubicBezTo>
                      <a:pt x="16" y="26"/>
                      <a:pt x="16" y="27"/>
                      <a:pt x="16" y="27"/>
                    </a:cubicBezTo>
                    <a:cubicBezTo>
                      <a:pt x="17" y="28"/>
                      <a:pt x="17" y="29"/>
                      <a:pt x="17" y="30"/>
                    </a:cubicBezTo>
                    <a:cubicBezTo>
                      <a:pt x="17" y="31"/>
                      <a:pt x="17" y="32"/>
                      <a:pt x="17" y="32"/>
                    </a:cubicBezTo>
                    <a:cubicBezTo>
                      <a:pt x="17" y="33"/>
                      <a:pt x="17" y="34"/>
                      <a:pt x="17" y="35"/>
                    </a:cubicBezTo>
                    <a:cubicBezTo>
                      <a:pt x="17" y="36"/>
                      <a:pt x="16" y="36"/>
                      <a:pt x="14" y="37"/>
                    </a:cubicBezTo>
                    <a:cubicBezTo>
                      <a:pt x="13" y="38"/>
                      <a:pt x="11" y="39"/>
                      <a:pt x="11" y="42"/>
                    </a:cubicBezTo>
                    <a:cubicBezTo>
                      <a:pt x="11" y="43"/>
                      <a:pt x="11" y="43"/>
                      <a:pt x="11" y="44"/>
                    </a:cubicBezTo>
                    <a:cubicBezTo>
                      <a:pt x="11" y="46"/>
                      <a:pt x="12" y="47"/>
                      <a:pt x="12" y="47"/>
                    </a:cubicBezTo>
                    <a:cubicBezTo>
                      <a:pt x="14" y="47"/>
                      <a:pt x="15" y="46"/>
                      <a:pt x="17" y="44"/>
                    </a:cubicBezTo>
                    <a:cubicBezTo>
                      <a:pt x="18" y="43"/>
                      <a:pt x="20" y="42"/>
                      <a:pt x="20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4" y="42"/>
                      <a:pt x="32" y="43"/>
                      <a:pt x="35" y="39"/>
                    </a:cubicBezTo>
                    <a:cubicBezTo>
                      <a:pt x="38" y="34"/>
                      <a:pt x="38" y="32"/>
                      <a:pt x="37" y="28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6" y="22"/>
                      <a:pt x="34" y="18"/>
                      <a:pt x="35" y="17"/>
                    </a:cubicBezTo>
                    <a:cubicBezTo>
                      <a:pt x="35" y="16"/>
                      <a:pt x="38" y="1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lose/>
                    <a:moveTo>
                      <a:pt x="37" y="1"/>
                    </a:moveTo>
                    <a:cubicBezTo>
                      <a:pt x="37" y="3"/>
                      <a:pt x="35" y="16"/>
                      <a:pt x="34" y="17"/>
                    </a:cubicBezTo>
                    <a:cubicBezTo>
                      <a:pt x="34" y="17"/>
                      <a:pt x="34" y="17"/>
                      <a:pt x="34" y="18"/>
                    </a:cubicBezTo>
                    <a:cubicBezTo>
                      <a:pt x="34" y="19"/>
                      <a:pt x="35" y="22"/>
                      <a:pt x="36" y="25"/>
                    </a:cubicBezTo>
                    <a:cubicBezTo>
                      <a:pt x="37" y="28"/>
                      <a:pt x="37" y="28"/>
                      <a:pt x="37" y="28"/>
                    </a:cubicBezTo>
                    <a:cubicBezTo>
                      <a:pt x="37" y="29"/>
                      <a:pt x="37" y="30"/>
                      <a:pt x="37" y="31"/>
                    </a:cubicBezTo>
                    <a:cubicBezTo>
                      <a:pt x="37" y="33"/>
                      <a:pt x="36" y="35"/>
                      <a:pt x="34" y="38"/>
                    </a:cubicBezTo>
                    <a:cubicBezTo>
                      <a:pt x="32" y="42"/>
                      <a:pt x="24" y="41"/>
                      <a:pt x="21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19" y="41"/>
                      <a:pt x="18" y="42"/>
                      <a:pt x="17" y="43"/>
                    </a:cubicBezTo>
                    <a:cubicBezTo>
                      <a:pt x="15" y="45"/>
                      <a:pt x="14" y="47"/>
                      <a:pt x="13" y="46"/>
                    </a:cubicBezTo>
                    <a:cubicBezTo>
                      <a:pt x="12" y="46"/>
                      <a:pt x="12" y="45"/>
                      <a:pt x="11" y="44"/>
                    </a:cubicBezTo>
                    <a:cubicBezTo>
                      <a:pt x="11" y="39"/>
                      <a:pt x="13" y="39"/>
                      <a:pt x="15" y="38"/>
                    </a:cubicBezTo>
                    <a:cubicBezTo>
                      <a:pt x="16" y="37"/>
                      <a:pt x="17" y="36"/>
                      <a:pt x="18" y="35"/>
                    </a:cubicBezTo>
                    <a:cubicBezTo>
                      <a:pt x="18" y="33"/>
                      <a:pt x="18" y="31"/>
                      <a:pt x="18" y="30"/>
                    </a:cubicBezTo>
                    <a:cubicBezTo>
                      <a:pt x="17" y="29"/>
                      <a:pt x="17" y="28"/>
                      <a:pt x="17" y="27"/>
                    </a:cubicBezTo>
                    <a:cubicBezTo>
                      <a:pt x="17" y="23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3" y="19"/>
                      <a:pt x="12" y="23"/>
                    </a:cubicBezTo>
                    <a:cubicBezTo>
                      <a:pt x="10" y="26"/>
                      <a:pt x="3" y="30"/>
                      <a:pt x="1" y="31"/>
                    </a:cubicBezTo>
                    <a:cubicBezTo>
                      <a:pt x="2" y="25"/>
                      <a:pt x="4" y="20"/>
                      <a:pt x="4" y="20"/>
                    </a:cubicBezTo>
                    <a:cubicBezTo>
                      <a:pt x="5" y="19"/>
                      <a:pt x="5" y="18"/>
                      <a:pt x="6" y="15"/>
                    </a:cubicBezTo>
                    <a:cubicBezTo>
                      <a:pt x="7" y="13"/>
                      <a:pt x="7" y="10"/>
                      <a:pt x="8" y="9"/>
                    </a:cubicBezTo>
                    <a:cubicBezTo>
                      <a:pt x="10" y="10"/>
                      <a:pt x="16" y="6"/>
                      <a:pt x="18" y="5"/>
                    </a:cubicBezTo>
                    <a:cubicBezTo>
                      <a:pt x="18" y="5"/>
                      <a:pt x="18" y="10"/>
                      <a:pt x="18" y="10"/>
                    </a:cubicBezTo>
                    <a:cubicBezTo>
                      <a:pt x="18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22" y="6"/>
                      <a:pt x="22" y="6"/>
                    </a:cubicBezTo>
                    <a:cubicBezTo>
                      <a:pt x="22" y="6"/>
                      <a:pt x="37" y="1"/>
                      <a:pt x="3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Freeform 220"/>
              <p:cNvSpPr>
                <a:spLocks noEditPoints="1"/>
              </p:cNvSpPr>
              <p:nvPr/>
            </p:nvSpPr>
            <p:spPr bwMode="auto">
              <a:xfrm>
                <a:off x="3725" y="1375"/>
                <a:ext cx="117" cy="163"/>
              </a:xfrm>
              <a:custGeom>
                <a:avLst/>
                <a:gdLst>
                  <a:gd name="T0" fmla="*/ 40 w 40"/>
                  <a:gd name="T1" fmla="*/ 0 h 56"/>
                  <a:gd name="T2" fmla="*/ 37 w 40"/>
                  <a:gd name="T3" fmla="*/ 5 h 56"/>
                  <a:gd name="T4" fmla="*/ 33 w 40"/>
                  <a:gd name="T5" fmla="*/ 10 h 56"/>
                  <a:gd name="T6" fmla="*/ 17 w 40"/>
                  <a:gd name="T7" fmla="*/ 17 h 56"/>
                  <a:gd name="T8" fmla="*/ 17 w 40"/>
                  <a:gd name="T9" fmla="*/ 17 h 56"/>
                  <a:gd name="T10" fmla="*/ 10 w 40"/>
                  <a:gd name="T11" fmla="*/ 26 h 56"/>
                  <a:gd name="T12" fmla="*/ 8 w 40"/>
                  <a:gd name="T13" fmla="*/ 31 h 56"/>
                  <a:gd name="T14" fmla="*/ 6 w 40"/>
                  <a:gd name="T15" fmla="*/ 33 h 56"/>
                  <a:gd name="T16" fmla="*/ 2 w 40"/>
                  <a:gd name="T17" fmla="*/ 39 h 56"/>
                  <a:gd name="T18" fmla="*/ 0 w 40"/>
                  <a:gd name="T19" fmla="*/ 51 h 56"/>
                  <a:gd name="T20" fmla="*/ 0 w 40"/>
                  <a:gd name="T21" fmla="*/ 53 h 56"/>
                  <a:gd name="T22" fmla="*/ 7 w 40"/>
                  <a:gd name="T23" fmla="*/ 55 h 56"/>
                  <a:gd name="T24" fmla="*/ 7 w 40"/>
                  <a:gd name="T25" fmla="*/ 55 h 56"/>
                  <a:gd name="T26" fmla="*/ 12 w 40"/>
                  <a:gd name="T27" fmla="*/ 46 h 56"/>
                  <a:gd name="T28" fmla="*/ 15 w 40"/>
                  <a:gd name="T29" fmla="*/ 42 h 56"/>
                  <a:gd name="T30" fmla="*/ 17 w 40"/>
                  <a:gd name="T31" fmla="*/ 39 h 56"/>
                  <a:gd name="T32" fmla="*/ 24 w 40"/>
                  <a:gd name="T33" fmla="*/ 30 h 56"/>
                  <a:gd name="T34" fmla="*/ 26 w 40"/>
                  <a:gd name="T35" fmla="*/ 27 h 56"/>
                  <a:gd name="T36" fmla="*/ 33 w 40"/>
                  <a:gd name="T37" fmla="*/ 19 h 56"/>
                  <a:gd name="T38" fmla="*/ 37 w 40"/>
                  <a:gd name="T39" fmla="*/ 13 h 56"/>
                  <a:gd name="T40" fmla="*/ 37 w 40"/>
                  <a:gd name="T41" fmla="*/ 12 h 56"/>
                  <a:gd name="T42" fmla="*/ 40 w 40"/>
                  <a:gd name="T43" fmla="*/ 0 h 56"/>
                  <a:gd name="T44" fmla="*/ 40 w 40"/>
                  <a:gd name="T45" fmla="*/ 0 h 56"/>
                  <a:gd name="T46" fmla="*/ 40 w 40"/>
                  <a:gd name="T47" fmla="*/ 0 h 56"/>
                  <a:gd name="T48" fmla="*/ 33 w 40"/>
                  <a:gd name="T49" fmla="*/ 11 h 56"/>
                  <a:gd name="T50" fmla="*/ 33 w 40"/>
                  <a:gd name="T51" fmla="*/ 10 h 56"/>
                  <a:gd name="T52" fmla="*/ 37 w 40"/>
                  <a:gd name="T53" fmla="*/ 5 h 56"/>
                  <a:gd name="T54" fmla="*/ 39 w 40"/>
                  <a:gd name="T55" fmla="*/ 2 h 56"/>
                  <a:gd name="T56" fmla="*/ 36 w 40"/>
                  <a:gd name="T57" fmla="*/ 12 h 56"/>
                  <a:gd name="T58" fmla="*/ 36 w 40"/>
                  <a:gd name="T59" fmla="*/ 13 h 56"/>
                  <a:gd name="T60" fmla="*/ 33 w 40"/>
                  <a:gd name="T61" fmla="*/ 18 h 56"/>
                  <a:gd name="T62" fmla="*/ 26 w 40"/>
                  <a:gd name="T63" fmla="*/ 27 h 56"/>
                  <a:gd name="T64" fmla="*/ 23 w 40"/>
                  <a:gd name="T65" fmla="*/ 30 h 56"/>
                  <a:gd name="T66" fmla="*/ 16 w 40"/>
                  <a:gd name="T67" fmla="*/ 38 h 56"/>
                  <a:gd name="T68" fmla="*/ 15 w 40"/>
                  <a:gd name="T69" fmla="*/ 42 h 56"/>
                  <a:gd name="T70" fmla="*/ 12 w 40"/>
                  <a:gd name="T71" fmla="*/ 45 h 56"/>
                  <a:gd name="T72" fmla="*/ 7 w 40"/>
                  <a:gd name="T73" fmla="*/ 54 h 56"/>
                  <a:gd name="T74" fmla="*/ 1 w 40"/>
                  <a:gd name="T75" fmla="*/ 52 h 56"/>
                  <a:gd name="T76" fmla="*/ 1 w 40"/>
                  <a:gd name="T77" fmla="*/ 51 h 56"/>
                  <a:gd name="T78" fmla="*/ 3 w 40"/>
                  <a:gd name="T79" fmla="*/ 39 h 56"/>
                  <a:gd name="T80" fmla="*/ 6 w 40"/>
                  <a:gd name="T81" fmla="*/ 34 h 56"/>
                  <a:gd name="T82" fmla="*/ 9 w 40"/>
                  <a:gd name="T83" fmla="*/ 31 h 56"/>
                  <a:gd name="T84" fmla="*/ 9 w 40"/>
                  <a:gd name="T85" fmla="*/ 31 h 56"/>
                  <a:gd name="T86" fmla="*/ 10 w 40"/>
                  <a:gd name="T87" fmla="*/ 27 h 56"/>
                  <a:gd name="T88" fmla="*/ 18 w 40"/>
                  <a:gd name="T89" fmla="*/ 18 h 56"/>
                  <a:gd name="T90" fmla="*/ 33 w 40"/>
                  <a:gd name="T91" fmla="*/ 1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0" h="56">
                    <a:moveTo>
                      <a:pt x="40" y="0"/>
                    </a:move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3" y="10"/>
                      <a:pt x="33" y="10"/>
                    </a:cubicBezTo>
                    <a:cubicBezTo>
                      <a:pt x="33" y="10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8" y="31"/>
                      <a:pt x="8" y="31"/>
                    </a:cubicBezTo>
                    <a:cubicBezTo>
                      <a:pt x="8" y="32"/>
                      <a:pt x="7" y="33"/>
                      <a:pt x="6" y="33"/>
                    </a:cubicBezTo>
                    <a:cubicBezTo>
                      <a:pt x="5" y="34"/>
                      <a:pt x="3" y="36"/>
                      <a:pt x="2" y="39"/>
                    </a:cubicBezTo>
                    <a:cubicBezTo>
                      <a:pt x="2" y="42"/>
                      <a:pt x="0" y="47"/>
                      <a:pt x="0" y="51"/>
                    </a:cubicBezTo>
                    <a:cubicBezTo>
                      <a:pt x="0" y="51"/>
                      <a:pt x="0" y="52"/>
                      <a:pt x="0" y="53"/>
                    </a:cubicBezTo>
                    <a:cubicBezTo>
                      <a:pt x="1" y="56"/>
                      <a:pt x="7" y="55"/>
                      <a:pt x="7" y="55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7" y="55"/>
                      <a:pt x="10" y="48"/>
                      <a:pt x="12" y="46"/>
                    </a:cubicBezTo>
                    <a:cubicBezTo>
                      <a:pt x="14" y="45"/>
                      <a:pt x="15" y="43"/>
                      <a:pt x="15" y="42"/>
                    </a:cubicBezTo>
                    <a:cubicBezTo>
                      <a:pt x="16" y="41"/>
                      <a:pt x="16" y="40"/>
                      <a:pt x="17" y="39"/>
                    </a:cubicBezTo>
                    <a:cubicBezTo>
                      <a:pt x="19" y="35"/>
                      <a:pt x="23" y="31"/>
                      <a:pt x="24" y="30"/>
                    </a:cubicBezTo>
                    <a:cubicBezTo>
                      <a:pt x="24" y="30"/>
                      <a:pt x="25" y="29"/>
                      <a:pt x="26" y="27"/>
                    </a:cubicBezTo>
                    <a:cubicBezTo>
                      <a:pt x="28" y="24"/>
                      <a:pt x="31" y="21"/>
                      <a:pt x="33" y="19"/>
                    </a:cubicBezTo>
                    <a:cubicBezTo>
                      <a:pt x="36" y="16"/>
                      <a:pt x="36" y="15"/>
                      <a:pt x="37" y="13"/>
                    </a:cubicBezTo>
                    <a:cubicBezTo>
                      <a:pt x="37" y="12"/>
                      <a:pt x="37" y="12"/>
                      <a:pt x="37" y="12"/>
                    </a:cubicBezTo>
                    <a:cubicBezTo>
                      <a:pt x="38" y="1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lose/>
                    <a:moveTo>
                      <a:pt x="33" y="11"/>
                    </a:moveTo>
                    <a:cubicBezTo>
                      <a:pt x="33" y="10"/>
                      <a:pt x="33" y="10"/>
                      <a:pt x="33" y="10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8" y="4"/>
                      <a:pt x="39" y="2"/>
                    </a:cubicBezTo>
                    <a:cubicBezTo>
                      <a:pt x="38" y="5"/>
                      <a:pt x="37" y="11"/>
                      <a:pt x="36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4"/>
                      <a:pt x="36" y="16"/>
                      <a:pt x="33" y="18"/>
                    </a:cubicBezTo>
                    <a:cubicBezTo>
                      <a:pt x="31" y="20"/>
                      <a:pt x="28" y="24"/>
                      <a:pt x="26" y="27"/>
                    </a:cubicBezTo>
                    <a:cubicBezTo>
                      <a:pt x="25" y="28"/>
                      <a:pt x="24" y="29"/>
                      <a:pt x="23" y="30"/>
                    </a:cubicBezTo>
                    <a:cubicBezTo>
                      <a:pt x="22" y="31"/>
                      <a:pt x="18" y="35"/>
                      <a:pt x="16" y="38"/>
                    </a:cubicBezTo>
                    <a:cubicBezTo>
                      <a:pt x="15" y="40"/>
                      <a:pt x="15" y="41"/>
                      <a:pt x="15" y="42"/>
                    </a:cubicBezTo>
                    <a:cubicBezTo>
                      <a:pt x="14" y="43"/>
                      <a:pt x="14" y="44"/>
                      <a:pt x="12" y="45"/>
                    </a:cubicBezTo>
                    <a:cubicBezTo>
                      <a:pt x="10" y="47"/>
                      <a:pt x="7" y="53"/>
                      <a:pt x="7" y="54"/>
                    </a:cubicBezTo>
                    <a:cubicBezTo>
                      <a:pt x="6" y="54"/>
                      <a:pt x="2" y="55"/>
                      <a:pt x="1" y="52"/>
                    </a:cubicBezTo>
                    <a:cubicBezTo>
                      <a:pt x="1" y="52"/>
                      <a:pt x="1" y="51"/>
                      <a:pt x="1" y="51"/>
                    </a:cubicBezTo>
                    <a:cubicBezTo>
                      <a:pt x="1" y="47"/>
                      <a:pt x="2" y="42"/>
                      <a:pt x="3" y="39"/>
                    </a:cubicBezTo>
                    <a:cubicBezTo>
                      <a:pt x="4" y="35"/>
                      <a:pt x="5" y="34"/>
                      <a:pt x="6" y="34"/>
                    </a:cubicBezTo>
                    <a:cubicBezTo>
                      <a:pt x="7" y="33"/>
                      <a:pt x="9" y="32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0" y="27"/>
                      <a:pt x="17" y="18"/>
                      <a:pt x="18" y="18"/>
                    </a:cubicBezTo>
                    <a:cubicBezTo>
                      <a:pt x="18" y="18"/>
                      <a:pt x="33" y="11"/>
                      <a:pt x="33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Freeform 221"/>
              <p:cNvSpPr>
                <a:spLocks noEditPoints="1"/>
              </p:cNvSpPr>
              <p:nvPr/>
            </p:nvSpPr>
            <p:spPr bwMode="auto">
              <a:xfrm>
                <a:off x="3924" y="1529"/>
                <a:ext cx="32" cy="76"/>
              </a:xfrm>
              <a:custGeom>
                <a:avLst/>
                <a:gdLst>
                  <a:gd name="T0" fmla="*/ 3 w 11"/>
                  <a:gd name="T1" fmla="*/ 0 h 26"/>
                  <a:gd name="T2" fmla="*/ 3 w 11"/>
                  <a:gd name="T3" fmla="*/ 0 h 26"/>
                  <a:gd name="T4" fmla="*/ 1 w 11"/>
                  <a:gd name="T5" fmla="*/ 2 h 26"/>
                  <a:gd name="T6" fmla="*/ 1 w 11"/>
                  <a:gd name="T7" fmla="*/ 2 h 26"/>
                  <a:gd name="T8" fmla="*/ 1 w 11"/>
                  <a:gd name="T9" fmla="*/ 13 h 26"/>
                  <a:gd name="T10" fmla="*/ 6 w 11"/>
                  <a:gd name="T11" fmla="*/ 23 h 26"/>
                  <a:gd name="T12" fmla="*/ 8 w 11"/>
                  <a:gd name="T13" fmla="*/ 26 h 26"/>
                  <a:gd name="T14" fmla="*/ 8 w 11"/>
                  <a:gd name="T15" fmla="*/ 26 h 26"/>
                  <a:gd name="T16" fmla="*/ 11 w 11"/>
                  <a:gd name="T17" fmla="*/ 22 h 26"/>
                  <a:gd name="T18" fmla="*/ 9 w 11"/>
                  <a:gd name="T19" fmla="*/ 9 h 26"/>
                  <a:gd name="T20" fmla="*/ 3 w 11"/>
                  <a:gd name="T21" fmla="*/ 0 h 26"/>
                  <a:gd name="T22" fmla="*/ 3 w 11"/>
                  <a:gd name="T23" fmla="*/ 0 h 26"/>
                  <a:gd name="T24" fmla="*/ 3 w 11"/>
                  <a:gd name="T25" fmla="*/ 1 h 26"/>
                  <a:gd name="T26" fmla="*/ 8 w 11"/>
                  <a:gd name="T27" fmla="*/ 9 h 26"/>
                  <a:gd name="T28" fmla="*/ 10 w 11"/>
                  <a:gd name="T29" fmla="*/ 19 h 26"/>
                  <a:gd name="T30" fmla="*/ 10 w 11"/>
                  <a:gd name="T31" fmla="*/ 21 h 26"/>
                  <a:gd name="T32" fmla="*/ 8 w 11"/>
                  <a:gd name="T33" fmla="*/ 25 h 26"/>
                  <a:gd name="T34" fmla="*/ 6 w 11"/>
                  <a:gd name="T35" fmla="*/ 23 h 26"/>
                  <a:gd name="T36" fmla="*/ 2 w 11"/>
                  <a:gd name="T37" fmla="*/ 13 h 26"/>
                  <a:gd name="T38" fmla="*/ 1 w 11"/>
                  <a:gd name="T39" fmla="*/ 8 h 26"/>
                  <a:gd name="T40" fmla="*/ 2 w 11"/>
                  <a:gd name="T41" fmla="*/ 2 h 26"/>
                  <a:gd name="T42" fmla="*/ 3 w 11"/>
                  <a:gd name="T4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26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10"/>
                      <a:pt x="1" y="13"/>
                    </a:cubicBezTo>
                    <a:cubicBezTo>
                      <a:pt x="3" y="16"/>
                      <a:pt x="5" y="21"/>
                      <a:pt x="6" y="23"/>
                    </a:cubicBezTo>
                    <a:cubicBezTo>
                      <a:pt x="6" y="25"/>
                      <a:pt x="7" y="26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6"/>
                      <a:pt x="10" y="25"/>
                      <a:pt x="11" y="22"/>
                    </a:cubicBezTo>
                    <a:cubicBezTo>
                      <a:pt x="11" y="18"/>
                      <a:pt x="11" y="13"/>
                      <a:pt x="9" y="9"/>
                    </a:cubicBezTo>
                    <a:cubicBezTo>
                      <a:pt x="7" y="5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  <a:moveTo>
                      <a:pt x="3" y="1"/>
                    </a:moveTo>
                    <a:cubicBezTo>
                      <a:pt x="4" y="2"/>
                      <a:pt x="6" y="6"/>
                      <a:pt x="8" y="9"/>
                    </a:cubicBezTo>
                    <a:cubicBezTo>
                      <a:pt x="10" y="12"/>
                      <a:pt x="10" y="16"/>
                      <a:pt x="10" y="19"/>
                    </a:cubicBezTo>
                    <a:cubicBezTo>
                      <a:pt x="10" y="20"/>
                      <a:pt x="10" y="21"/>
                      <a:pt x="10" y="21"/>
                    </a:cubicBezTo>
                    <a:cubicBezTo>
                      <a:pt x="10" y="24"/>
                      <a:pt x="8" y="25"/>
                      <a:pt x="8" y="25"/>
                    </a:cubicBezTo>
                    <a:cubicBezTo>
                      <a:pt x="7" y="25"/>
                      <a:pt x="7" y="24"/>
                      <a:pt x="6" y="23"/>
                    </a:cubicBezTo>
                    <a:cubicBezTo>
                      <a:pt x="6" y="21"/>
                      <a:pt x="3" y="15"/>
                      <a:pt x="2" y="13"/>
                    </a:cubicBezTo>
                    <a:cubicBezTo>
                      <a:pt x="2" y="12"/>
                      <a:pt x="1" y="10"/>
                      <a:pt x="1" y="8"/>
                    </a:cubicBezTo>
                    <a:cubicBezTo>
                      <a:pt x="1" y="6"/>
                      <a:pt x="2" y="3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Freeform 222"/>
              <p:cNvSpPr>
                <a:spLocks noEditPoints="1"/>
              </p:cNvSpPr>
              <p:nvPr/>
            </p:nvSpPr>
            <p:spPr bwMode="auto">
              <a:xfrm>
                <a:off x="3854" y="1599"/>
                <a:ext cx="70" cy="122"/>
              </a:xfrm>
              <a:custGeom>
                <a:avLst/>
                <a:gdLst>
                  <a:gd name="T0" fmla="*/ 10 w 24"/>
                  <a:gd name="T1" fmla="*/ 1 h 42"/>
                  <a:gd name="T2" fmla="*/ 10 w 24"/>
                  <a:gd name="T3" fmla="*/ 1 h 42"/>
                  <a:gd name="T4" fmla="*/ 9 w 24"/>
                  <a:gd name="T5" fmla="*/ 1 h 42"/>
                  <a:gd name="T6" fmla="*/ 1 w 24"/>
                  <a:gd name="T7" fmla="*/ 12 h 42"/>
                  <a:gd name="T8" fmla="*/ 2 w 24"/>
                  <a:gd name="T9" fmla="*/ 18 h 42"/>
                  <a:gd name="T10" fmla="*/ 1 w 24"/>
                  <a:gd name="T11" fmla="*/ 24 h 42"/>
                  <a:gd name="T12" fmla="*/ 2 w 24"/>
                  <a:gd name="T13" fmla="*/ 38 h 42"/>
                  <a:gd name="T14" fmla="*/ 17 w 24"/>
                  <a:gd name="T15" fmla="*/ 42 h 42"/>
                  <a:gd name="T16" fmla="*/ 20 w 24"/>
                  <a:gd name="T17" fmla="*/ 40 h 42"/>
                  <a:gd name="T18" fmla="*/ 21 w 24"/>
                  <a:gd name="T19" fmla="*/ 34 h 42"/>
                  <a:gd name="T20" fmla="*/ 20 w 24"/>
                  <a:gd name="T21" fmla="*/ 31 h 42"/>
                  <a:gd name="T22" fmla="*/ 24 w 24"/>
                  <a:gd name="T23" fmla="*/ 25 h 42"/>
                  <a:gd name="T24" fmla="*/ 24 w 24"/>
                  <a:gd name="T25" fmla="*/ 24 h 42"/>
                  <a:gd name="T26" fmla="*/ 24 w 24"/>
                  <a:gd name="T27" fmla="*/ 24 h 42"/>
                  <a:gd name="T28" fmla="*/ 21 w 24"/>
                  <a:gd name="T29" fmla="*/ 20 h 42"/>
                  <a:gd name="T30" fmla="*/ 21 w 24"/>
                  <a:gd name="T31" fmla="*/ 19 h 42"/>
                  <a:gd name="T32" fmla="*/ 22 w 24"/>
                  <a:gd name="T33" fmla="*/ 15 h 42"/>
                  <a:gd name="T34" fmla="*/ 21 w 24"/>
                  <a:gd name="T35" fmla="*/ 11 h 42"/>
                  <a:gd name="T36" fmla="*/ 16 w 24"/>
                  <a:gd name="T37" fmla="*/ 1 h 42"/>
                  <a:gd name="T38" fmla="*/ 10 w 24"/>
                  <a:gd name="T39" fmla="*/ 1 h 42"/>
                  <a:gd name="T40" fmla="*/ 16 w 24"/>
                  <a:gd name="T41" fmla="*/ 2 h 42"/>
                  <a:gd name="T42" fmla="*/ 21 w 24"/>
                  <a:gd name="T43" fmla="*/ 11 h 42"/>
                  <a:gd name="T44" fmla="*/ 21 w 24"/>
                  <a:gd name="T45" fmla="*/ 15 h 42"/>
                  <a:gd name="T46" fmla="*/ 20 w 24"/>
                  <a:gd name="T47" fmla="*/ 19 h 42"/>
                  <a:gd name="T48" fmla="*/ 20 w 24"/>
                  <a:gd name="T49" fmla="*/ 20 h 42"/>
                  <a:gd name="T50" fmla="*/ 20 w 24"/>
                  <a:gd name="T51" fmla="*/ 20 h 42"/>
                  <a:gd name="T52" fmla="*/ 23 w 24"/>
                  <a:gd name="T53" fmla="*/ 24 h 42"/>
                  <a:gd name="T54" fmla="*/ 20 w 24"/>
                  <a:gd name="T55" fmla="*/ 31 h 42"/>
                  <a:gd name="T56" fmla="*/ 20 w 24"/>
                  <a:gd name="T57" fmla="*/ 31 h 42"/>
                  <a:gd name="T58" fmla="*/ 20 w 24"/>
                  <a:gd name="T59" fmla="*/ 31 h 42"/>
                  <a:gd name="T60" fmla="*/ 20 w 24"/>
                  <a:gd name="T61" fmla="*/ 34 h 42"/>
                  <a:gd name="T62" fmla="*/ 19 w 24"/>
                  <a:gd name="T63" fmla="*/ 40 h 42"/>
                  <a:gd name="T64" fmla="*/ 17 w 24"/>
                  <a:gd name="T65" fmla="*/ 41 h 42"/>
                  <a:gd name="T66" fmla="*/ 3 w 24"/>
                  <a:gd name="T67" fmla="*/ 37 h 42"/>
                  <a:gd name="T68" fmla="*/ 1 w 24"/>
                  <a:gd name="T69" fmla="*/ 30 h 42"/>
                  <a:gd name="T70" fmla="*/ 2 w 24"/>
                  <a:gd name="T71" fmla="*/ 25 h 42"/>
                  <a:gd name="T72" fmla="*/ 2 w 24"/>
                  <a:gd name="T73" fmla="*/ 22 h 42"/>
                  <a:gd name="T74" fmla="*/ 2 w 24"/>
                  <a:gd name="T75" fmla="*/ 18 h 42"/>
                  <a:gd name="T76" fmla="*/ 2 w 24"/>
                  <a:gd name="T77" fmla="*/ 12 h 42"/>
                  <a:gd name="T78" fmla="*/ 10 w 24"/>
                  <a:gd name="T79" fmla="*/ 2 h 42"/>
                  <a:gd name="T80" fmla="*/ 10 w 24"/>
                  <a:gd name="T81" fmla="*/ 2 h 42"/>
                  <a:gd name="T82" fmla="*/ 16 w 24"/>
                  <a:gd name="T83" fmla="*/ 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4" h="42">
                    <a:moveTo>
                      <a:pt x="10" y="1"/>
                    </a:move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7" y="3"/>
                      <a:pt x="1" y="7"/>
                      <a:pt x="1" y="12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21"/>
                      <a:pt x="2" y="23"/>
                      <a:pt x="1" y="24"/>
                    </a:cubicBezTo>
                    <a:cubicBezTo>
                      <a:pt x="1" y="26"/>
                      <a:pt x="0" y="35"/>
                      <a:pt x="2" y="38"/>
                    </a:cubicBezTo>
                    <a:cubicBezTo>
                      <a:pt x="4" y="40"/>
                      <a:pt x="12" y="42"/>
                      <a:pt x="17" y="42"/>
                    </a:cubicBezTo>
                    <a:cubicBezTo>
                      <a:pt x="18" y="41"/>
                      <a:pt x="19" y="41"/>
                      <a:pt x="20" y="40"/>
                    </a:cubicBezTo>
                    <a:cubicBezTo>
                      <a:pt x="20" y="38"/>
                      <a:pt x="21" y="36"/>
                      <a:pt x="21" y="34"/>
                    </a:cubicBezTo>
                    <a:cubicBezTo>
                      <a:pt x="21" y="32"/>
                      <a:pt x="20" y="31"/>
                      <a:pt x="20" y="31"/>
                    </a:cubicBezTo>
                    <a:cubicBezTo>
                      <a:pt x="20" y="30"/>
                      <a:pt x="24" y="25"/>
                      <a:pt x="24" y="25"/>
                    </a:cubicBezTo>
                    <a:cubicBezTo>
                      <a:pt x="24" y="25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2" y="22"/>
                      <a:pt x="21" y="20"/>
                      <a:pt x="21" y="20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2" y="18"/>
                      <a:pt x="22" y="15"/>
                    </a:cubicBezTo>
                    <a:cubicBezTo>
                      <a:pt x="22" y="14"/>
                      <a:pt x="22" y="13"/>
                      <a:pt x="21" y="11"/>
                    </a:cubicBezTo>
                    <a:cubicBezTo>
                      <a:pt x="21" y="4"/>
                      <a:pt x="19" y="2"/>
                      <a:pt x="16" y="1"/>
                    </a:cubicBezTo>
                    <a:cubicBezTo>
                      <a:pt x="14" y="0"/>
                      <a:pt x="10" y="1"/>
                      <a:pt x="10" y="1"/>
                    </a:cubicBezTo>
                    <a:close/>
                    <a:moveTo>
                      <a:pt x="16" y="2"/>
                    </a:moveTo>
                    <a:cubicBezTo>
                      <a:pt x="18" y="2"/>
                      <a:pt x="20" y="4"/>
                      <a:pt x="21" y="11"/>
                    </a:cubicBezTo>
                    <a:cubicBezTo>
                      <a:pt x="21" y="13"/>
                      <a:pt x="21" y="14"/>
                      <a:pt x="21" y="15"/>
                    </a:cubicBezTo>
                    <a:cubicBezTo>
                      <a:pt x="21" y="17"/>
                      <a:pt x="21" y="18"/>
                      <a:pt x="20" y="19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2" y="23"/>
                      <a:pt x="23" y="24"/>
                    </a:cubicBezTo>
                    <a:cubicBezTo>
                      <a:pt x="23" y="25"/>
                      <a:pt x="20" y="31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2"/>
                      <a:pt x="20" y="34"/>
                    </a:cubicBezTo>
                    <a:cubicBezTo>
                      <a:pt x="20" y="36"/>
                      <a:pt x="20" y="38"/>
                      <a:pt x="19" y="40"/>
                    </a:cubicBezTo>
                    <a:cubicBezTo>
                      <a:pt x="19" y="40"/>
                      <a:pt x="18" y="41"/>
                      <a:pt x="17" y="41"/>
                    </a:cubicBezTo>
                    <a:cubicBezTo>
                      <a:pt x="12" y="42"/>
                      <a:pt x="5" y="39"/>
                      <a:pt x="3" y="37"/>
                    </a:cubicBezTo>
                    <a:cubicBezTo>
                      <a:pt x="2" y="36"/>
                      <a:pt x="1" y="33"/>
                      <a:pt x="1" y="30"/>
                    </a:cubicBezTo>
                    <a:cubicBezTo>
                      <a:pt x="1" y="28"/>
                      <a:pt x="2" y="26"/>
                      <a:pt x="2" y="25"/>
                    </a:cubicBezTo>
                    <a:cubicBezTo>
                      <a:pt x="2" y="24"/>
                      <a:pt x="2" y="23"/>
                      <a:pt x="2" y="22"/>
                    </a:cubicBezTo>
                    <a:cubicBezTo>
                      <a:pt x="2" y="21"/>
                      <a:pt x="2" y="20"/>
                      <a:pt x="2" y="18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8"/>
                      <a:pt x="7" y="4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4" y="1"/>
                      <a:pt x="1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Freeform 223"/>
              <p:cNvSpPr>
                <a:spLocks/>
              </p:cNvSpPr>
              <p:nvPr/>
            </p:nvSpPr>
            <p:spPr bwMode="auto">
              <a:xfrm>
                <a:off x="4043" y="1486"/>
                <a:ext cx="61" cy="72"/>
              </a:xfrm>
              <a:custGeom>
                <a:avLst/>
                <a:gdLst>
                  <a:gd name="T0" fmla="*/ 0 w 21"/>
                  <a:gd name="T1" fmla="*/ 9 h 25"/>
                  <a:gd name="T2" fmla="*/ 2 w 21"/>
                  <a:gd name="T3" fmla="*/ 8 h 25"/>
                  <a:gd name="T4" fmla="*/ 2 w 21"/>
                  <a:gd name="T5" fmla="*/ 4 h 25"/>
                  <a:gd name="T6" fmla="*/ 6 w 21"/>
                  <a:gd name="T7" fmla="*/ 4 h 25"/>
                  <a:gd name="T8" fmla="*/ 12 w 21"/>
                  <a:gd name="T9" fmla="*/ 0 h 25"/>
                  <a:gd name="T10" fmla="*/ 21 w 21"/>
                  <a:gd name="T11" fmla="*/ 14 h 25"/>
                  <a:gd name="T12" fmla="*/ 20 w 21"/>
                  <a:gd name="T13" fmla="*/ 16 h 25"/>
                  <a:gd name="T14" fmla="*/ 21 w 21"/>
                  <a:gd name="T15" fmla="*/ 23 h 25"/>
                  <a:gd name="T16" fmla="*/ 19 w 21"/>
                  <a:gd name="T17" fmla="*/ 25 h 25"/>
                  <a:gd name="T18" fmla="*/ 11 w 21"/>
                  <a:gd name="T19" fmla="*/ 21 h 25"/>
                  <a:gd name="T20" fmla="*/ 11 w 21"/>
                  <a:gd name="T21" fmla="*/ 21 h 25"/>
                  <a:gd name="T22" fmla="*/ 3 w 21"/>
                  <a:gd name="T23" fmla="*/ 13 h 25"/>
                  <a:gd name="T24" fmla="*/ 0 w 21"/>
                  <a:gd name="T25" fmla="*/ 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25">
                    <a:moveTo>
                      <a:pt x="0" y="9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0"/>
                      <a:pt x="5" y="17"/>
                      <a:pt x="3" y="13"/>
                    </a:cubicBezTo>
                    <a:cubicBezTo>
                      <a:pt x="2" y="11"/>
                      <a:pt x="1" y="10"/>
                      <a:pt x="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Freeform 224"/>
              <p:cNvSpPr>
                <a:spLocks noEditPoints="1"/>
              </p:cNvSpPr>
              <p:nvPr/>
            </p:nvSpPr>
            <p:spPr bwMode="auto">
              <a:xfrm>
                <a:off x="4043" y="1483"/>
                <a:ext cx="64" cy="78"/>
              </a:xfrm>
              <a:custGeom>
                <a:avLst/>
                <a:gdLst>
                  <a:gd name="T0" fmla="*/ 12 w 22"/>
                  <a:gd name="T1" fmla="*/ 0 h 27"/>
                  <a:gd name="T2" fmla="*/ 6 w 22"/>
                  <a:gd name="T3" fmla="*/ 5 h 27"/>
                  <a:gd name="T4" fmla="*/ 2 w 22"/>
                  <a:gd name="T5" fmla="*/ 5 h 27"/>
                  <a:gd name="T6" fmla="*/ 1 w 22"/>
                  <a:gd name="T7" fmla="*/ 5 h 27"/>
                  <a:gd name="T8" fmla="*/ 1 w 22"/>
                  <a:gd name="T9" fmla="*/ 5 h 27"/>
                  <a:gd name="T10" fmla="*/ 2 w 22"/>
                  <a:gd name="T11" fmla="*/ 9 h 27"/>
                  <a:gd name="T12" fmla="*/ 0 w 22"/>
                  <a:gd name="T13" fmla="*/ 10 h 27"/>
                  <a:gd name="T14" fmla="*/ 0 w 22"/>
                  <a:gd name="T15" fmla="*/ 10 h 27"/>
                  <a:gd name="T16" fmla="*/ 0 w 22"/>
                  <a:gd name="T17" fmla="*/ 10 h 27"/>
                  <a:gd name="T18" fmla="*/ 0 w 22"/>
                  <a:gd name="T19" fmla="*/ 10 h 27"/>
                  <a:gd name="T20" fmla="*/ 2 w 22"/>
                  <a:gd name="T21" fmla="*/ 14 h 27"/>
                  <a:gd name="T22" fmla="*/ 11 w 22"/>
                  <a:gd name="T23" fmla="*/ 22 h 27"/>
                  <a:gd name="T24" fmla="*/ 19 w 22"/>
                  <a:gd name="T25" fmla="*/ 27 h 27"/>
                  <a:gd name="T26" fmla="*/ 20 w 22"/>
                  <a:gd name="T27" fmla="*/ 26 h 27"/>
                  <a:gd name="T28" fmla="*/ 22 w 22"/>
                  <a:gd name="T29" fmla="*/ 24 h 27"/>
                  <a:gd name="T30" fmla="*/ 22 w 22"/>
                  <a:gd name="T31" fmla="*/ 24 h 27"/>
                  <a:gd name="T32" fmla="*/ 22 w 22"/>
                  <a:gd name="T33" fmla="*/ 24 h 27"/>
                  <a:gd name="T34" fmla="*/ 20 w 22"/>
                  <a:gd name="T35" fmla="*/ 17 h 27"/>
                  <a:gd name="T36" fmla="*/ 22 w 22"/>
                  <a:gd name="T37" fmla="*/ 15 h 27"/>
                  <a:gd name="T38" fmla="*/ 22 w 22"/>
                  <a:gd name="T39" fmla="*/ 15 h 27"/>
                  <a:gd name="T40" fmla="*/ 22 w 22"/>
                  <a:gd name="T41" fmla="*/ 15 h 27"/>
                  <a:gd name="T42" fmla="*/ 13 w 22"/>
                  <a:gd name="T43" fmla="*/ 0 h 27"/>
                  <a:gd name="T44" fmla="*/ 13 w 22"/>
                  <a:gd name="T45" fmla="*/ 0 h 27"/>
                  <a:gd name="T46" fmla="*/ 12 w 22"/>
                  <a:gd name="T47" fmla="*/ 0 h 27"/>
                  <a:gd name="T48" fmla="*/ 6 w 22"/>
                  <a:gd name="T49" fmla="*/ 5 h 27"/>
                  <a:gd name="T50" fmla="*/ 7 w 22"/>
                  <a:gd name="T51" fmla="*/ 5 h 27"/>
                  <a:gd name="T52" fmla="*/ 12 w 22"/>
                  <a:gd name="T53" fmla="*/ 1 h 27"/>
                  <a:gd name="T54" fmla="*/ 21 w 22"/>
                  <a:gd name="T55" fmla="*/ 15 h 27"/>
                  <a:gd name="T56" fmla="*/ 20 w 22"/>
                  <a:gd name="T57" fmla="*/ 17 h 27"/>
                  <a:gd name="T58" fmla="*/ 20 w 22"/>
                  <a:gd name="T59" fmla="*/ 17 h 27"/>
                  <a:gd name="T60" fmla="*/ 20 w 22"/>
                  <a:gd name="T61" fmla="*/ 17 h 27"/>
                  <a:gd name="T62" fmla="*/ 21 w 22"/>
                  <a:gd name="T63" fmla="*/ 24 h 27"/>
                  <a:gd name="T64" fmla="*/ 19 w 22"/>
                  <a:gd name="T65" fmla="*/ 26 h 27"/>
                  <a:gd name="T66" fmla="*/ 11 w 22"/>
                  <a:gd name="T67" fmla="*/ 21 h 27"/>
                  <a:gd name="T68" fmla="*/ 3 w 22"/>
                  <a:gd name="T69" fmla="*/ 13 h 27"/>
                  <a:gd name="T70" fmla="*/ 0 w 22"/>
                  <a:gd name="T71" fmla="*/ 10 h 27"/>
                  <a:gd name="T72" fmla="*/ 2 w 22"/>
                  <a:gd name="T73" fmla="*/ 9 h 27"/>
                  <a:gd name="T74" fmla="*/ 2 w 22"/>
                  <a:gd name="T75" fmla="*/ 9 h 27"/>
                  <a:gd name="T76" fmla="*/ 2 w 22"/>
                  <a:gd name="T77" fmla="*/ 5 h 27"/>
                  <a:gd name="T78" fmla="*/ 6 w 22"/>
                  <a:gd name="T7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27">
                    <a:moveTo>
                      <a:pt x="12" y="0"/>
                    </a:moveTo>
                    <a:cubicBezTo>
                      <a:pt x="12" y="0"/>
                      <a:pt x="7" y="5"/>
                      <a:pt x="6" y="5"/>
                    </a:cubicBezTo>
                    <a:cubicBezTo>
                      <a:pt x="6" y="5"/>
                      <a:pt x="2" y="5"/>
                      <a:pt x="2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8"/>
                      <a:pt x="2" y="9"/>
                    </a:cubicBezTo>
                    <a:cubicBezTo>
                      <a:pt x="1" y="9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2"/>
                      <a:pt x="2" y="13"/>
                      <a:pt x="2" y="14"/>
                    </a:cubicBezTo>
                    <a:cubicBezTo>
                      <a:pt x="5" y="18"/>
                      <a:pt x="11" y="22"/>
                      <a:pt x="11" y="22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27"/>
                      <a:pt x="20" y="27"/>
                      <a:pt x="20" y="26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0" y="17"/>
                      <a:pt x="20" y="17"/>
                    </a:cubicBezTo>
                    <a:cubicBezTo>
                      <a:pt x="20" y="17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lose/>
                    <a:moveTo>
                      <a:pt x="6" y="5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12" y="1"/>
                      <a:pt x="12" y="1"/>
                    </a:cubicBezTo>
                    <a:cubicBezTo>
                      <a:pt x="13" y="2"/>
                      <a:pt x="21" y="15"/>
                      <a:pt x="21" y="15"/>
                    </a:cubicBezTo>
                    <a:cubicBezTo>
                      <a:pt x="21" y="15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1" y="23"/>
                      <a:pt x="21" y="24"/>
                    </a:cubicBezTo>
                    <a:cubicBezTo>
                      <a:pt x="21" y="24"/>
                      <a:pt x="20" y="26"/>
                      <a:pt x="19" y="26"/>
                    </a:cubicBezTo>
                    <a:cubicBezTo>
                      <a:pt x="19" y="26"/>
                      <a:pt x="11" y="21"/>
                      <a:pt x="11" y="21"/>
                    </a:cubicBezTo>
                    <a:cubicBezTo>
                      <a:pt x="11" y="21"/>
                      <a:pt x="6" y="18"/>
                      <a:pt x="3" y="13"/>
                    </a:cubicBezTo>
                    <a:cubicBezTo>
                      <a:pt x="2" y="12"/>
                      <a:pt x="1" y="11"/>
                      <a:pt x="0" y="10"/>
                    </a:cubicBezTo>
                    <a:cubicBezTo>
                      <a:pt x="1" y="10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6"/>
                      <a:pt x="2" y="5"/>
                    </a:cubicBezTo>
                    <a:cubicBezTo>
                      <a:pt x="3" y="5"/>
                      <a:pt x="6" y="5"/>
                      <a:pt x="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Freeform 225"/>
              <p:cNvSpPr>
                <a:spLocks/>
              </p:cNvSpPr>
              <p:nvPr/>
            </p:nvSpPr>
            <p:spPr bwMode="auto">
              <a:xfrm>
                <a:off x="4264" y="1398"/>
                <a:ext cx="280" cy="157"/>
              </a:xfrm>
              <a:custGeom>
                <a:avLst/>
                <a:gdLst>
                  <a:gd name="T0" fmla="*/ 0 w 96"/>
                  <a:gd name="T1" fmla="*/ 42 h 54"/>
                  <a:gd name="T2" fmla="*/ 5 w 96"/>
                  <a:gd name="T3" fmla="*/ 36 h 54"/>
                  <a:gd name="T4" fmla="*/ 11 w 96"/>
                  <a:gd name="T5" fmla="*/ 34 h 54"/>
                  <a:gd name="T6" fmla="*/ 32 w 96"/>
                  <a:gd name="T7" fmla="*/ 35 h 54"/>
                  <a:gd name="T8" fmla="*/ 40 w 96"/>
                  <a:gd name="T9" fmla="*/ 30 h 54"/>
                  <a:gd name="T10" fmla="*/ 37 w 96"/>
                  <a:gd name="T11" fmla="*/ 23 h 54"/>
                  <a:gd name="T12" fmla="*/ 33 w 96"/>
                  <a:gd name="T13" fmla="*/ 21 h 54"/>
                  <a:gd name="T14" fmla="*/ 36 w 96"/>
                  <a:gd name="T15" fmla="*/ 15 h 54"/>
                  <a:gd name="T16" fmla="*/ 43 w 96"/>
                  <a:gd name="T17" fmla="*/ 12 h 54"/>
                  <a:gd name="T18" fmla="*/ 43 w 96"/>
                  <a:gd name="T19" fmla="*/ 7 h 54"/>
                  <a:gd name="T20" fmla="*/ 57 w 96"/>
                  <a:gd name="T21" fmla="*/ 3 h 54"/>
                  <a:gd name="T22" fmla="*/ 77 w 96"/>
                  <a:gd name="T23" fmla="*/ 2 h 54"/>
                  <a:gd name="T24" fmla="*/ 78 w 96"/>
                  <a:gd name="T25" fmla="*/ 15 h 54"/>
                  <a:gd name="T26" fmla="*/ 90 w 96"/>
                  <a:gd name="T27" fmla="*/ 23 h 54"/>
                  <a:gd name="T28" fmla="*/ 94 w 96"/>
                  <a:gd name="T29" fmla="*/ 30 h 54"/>
                  <a:gd name="T30" fmla="*/ 75 w 96"/>
                  <a:gd name="T31" fmla="*/ 38 h 54"/>
                  <a:gd name="T32" fmla="*/ 62 w 96"/>
                  <a:gd name="T33" fmla="*/ 36 h 54"/>
                  <a:gd name="T34" fmla="*/ 45 w 96"/>
                  <a:gd name="T35" fmla="*/ 44 h 54"/>
                  <a:gd name="T36" fmla="*/ 43 w 96"/>
                  <a:gd name="T37" fmla="*/ 51 h 54"/>
                  <a:gd name="T38" fmla="*/ 38 w 96"/>
                  <a:gd name="T39" fmla="*/ 50 h 54"/>
                  <a:gd name="T40" fmla="*/ 24 w 96"/>
                  <a:gd name="T41" fmla="*/ 53 h 54"/>
                  <a:gd name="T42" fmla="*/ 11 w 96"/>
                  <a:gd name="T43" fmla="*/ 47 h 54"/>
                  <a:gd name="T44" fmla="*/ 0 w 96"/>
                  <a:gd name="T4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6" h="54">
                    <a:moveTo>
                      <a:pt x="0" y="42"/>
                    </a:moveTo>
                    <a:cubicBezTo>
                      <a:pt x="5" y="36"/>
                      <a:pt x="5" y="36"/>
                      <a:pt x="5" y="36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6" y="7"/>
                      <a:pt x="52" y="6"/>
                      <a:pt x="57" y="3"/>
                    </a:cubicBezTo>
                    <a:cubicBezTo>
                      <a:pt x="65" y="0"/>
                      <a:pt x="74" y="0"/>
                      <a:pt x="77" y="2"/>
                    </a:cubicBezTo>
                    <a:cubicBezTo>
                      <a:pt x="80" y="4"/>
                      <a:pt x="70" y="11"/>
                      <a:pt x="78" y="15"/>
                    </a:cubicBezTo>
                    <a:cubicBezTo>
                      <a:pt x="85" y="19"/>
                      <a:pt x="89" y="20"/>
                      <a:pt x="90" y="23"/>
                    </a:cubicBezTo>
                    <a:cubicBezTo>
                      <a:pt x="92" y="25"/>
                      <a:pt x="96" y="26"/>
                      <a:pt x="94" y="30"/>
                    </a:cubicBezTo>
                    <a:cubicBezTo>
                      <a:pt x="91" y="33"/>
                      <a:pt x="81" y="39"/>
                      <a:pt x="75" y="38"/>
                    </a:cubicBezTo>
                    <a:cubicBezTo>
                      <a:pt x="70" y="37"/>
                      <a:pt x="67" y="32"/>
                      <a:pt x="62" y="36"/>
                    </a:cubicBezTo>
                    <a:cubicBezTo>
                      <a:pt x="57" y="40"/>
                      <a:pt x="46" y="39"/>
                      <a:pt x="45" y="44"/>
                    </a:cubicBezTo>
                    <a:cubicBezTo>
                      <a:pt x="43" y="49"/>
                      <a:pt x="43" y="51"/>
                      <a:pt x="43" y="51"/>
                    </a:cubicBezTo>
                    <a:cubicBezTo>
                      <a:pt x="43" y="51"/>
                      <a:pt x="39" y="50"/>
                      <a:pt x="38" y="50"/>
                    </a:cubicBezTo>
                    <a:cubicBezTo>
                      <a:pt x="36" y="51"/>
                      <a:pt x="30" y="54"/>
                      <a:pt x="24" y="53"/>
                    </a:cubicBezTo>
                    <a:cubicBezTo>
                      <a:pt x="18" y="52"/>
                      <a:pt x="13" y="47"/>
                      <a:pt x="11" y="47"/>
                    </a:cubicBezTo>
                    <a:cubicBezTo>
                      <a:pt x="10" y="46"/>
                      <a:pt x="2" y="43"/>
                      <a:pt x="0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Freeform 226"/>
              <p:cNvSpPr>
                <a:spLocks noEditPoints="1"/>
              </p:cNvSpPr>
              <p:nvPr/>
            </p:nvSpPr>
            <p:spPr bwMode="auto">
              <a:xfrm>
                <a:off x="4262" y="1395"/>
                <a:ext cx="282" cy="160"/>
              </a:xfrm>
              <a:custGeom>
                <a:avLst/>
                <a:gdLst>
                  <a:gd name="T0" fmla="*/ 44 w 97"/>
                  <a:gd name="T1" fmla="*/ 8 h 55"/>
                  <a:gd name="T2" fmla="*/ 44 w 97"/>
                  <a:gd name="T3" fmla="*/ 13 h 55"/>
                  <a:gd name="T4" fmla="*/ 37 w 97"/>
                  <a:gd name="T5" fmla="*/ 16 h 55"/>
                  <a:gd name="T6" fmla="*/ 34 w 97"/>
                  <a:gd name="T7" fmla="*/ 22 h 55"/>
                  <a:gd name="T8" fmla="*/ 38 w 97"/>
                  <a:gd name="T9" fmla="*/ 24 h 55"/>
                  <a:gd name="T10" fmla="*/ 33 w 97"/>
                  <a:gd name="T11" fmla="*/ 36 h 55"/>
                  <a:gd name="T12" fmla="*/ 6 w 97"/>
                  <a:gd name="T13" fmla="*/ 37 h 55"/>
                  <a:gd name="T14" fmla="*/ 0 w 97"/>
                  <a:gd name="T15" fmla="*/ 43 h 55"/>
                  <a:gd name="T16" fmla="*/ 0 w 97"/>
                  <a:gd name="T17" fmla="*/ 43 h 55"/>
                  <a:gd name="T18" fmla="*/ 15 w 97"/>
                  <a:gd name="T19" fmla="*/ 49 h 55"/>
                  <a:gd name="T20" fmla="*/ 38 w 97"/>
                  <a:gd name="T21" fmla="*/ 52 h 55"/>
                  <a:gd name="T22" fmla="*/ 44 w 97"/>
                  <a:gd name="T23" fmla="*/ 52 h 55"/>
                  <a:gd name="T24" fmla="*/ 45 w 97"/>
                  <a:gd name="T25" fmla="*/ 52 h 55"/>
                  <a:gd name="T26" fmla="*/ 54 w 97"/>
                  <a:gd name="T27" fmla="*/ 41 h 55"/>
                  <a:gd name="T28" fmla="*/ 71 w 97"/>
                  <a:gd name="T29" fmla="*/ 37 h 55"/>
                  <a:gd name="T30" fmla="*/ 95 w 97"/>
                  <a:gd name="T31" fmla="*/ 31 h 55"/>
                  <a:gd name="T32" fmla="*/ 92 w 97"/>
                  <a:gd name="T33" fmla="*/ 23 h 55"/>
                  <a:gd name="T34" fmla="*/ 79 w 97"/>
                  <a:gd name="T35" fmla="*/ 16 h 55"/>
                  <a:gd name="T36" fmla="*/ 78 w 97"/>
                  <a:gd name="T37" fmla="*/ 3 h 55"/>
                  <a:gd name="T38" fmla="*/ 58 w 97"/>
                  <a:gd name="T39" fmla="*/ 5 h 55"/>
                  <a:gd name="T40" fmla="*/ 77 w 97"/>
                  <a:gd name="T41" fmla="*/ 7 h 55"/>
                  <a:gd name="T42" fmla="*/ 85 w 97"/>
                  <a:gd name="T43" fmla="*/ 20 h 55"/>
                  <a:gd name="T44" fmla="*/ 93 w 97"/>
                  <a:gd name="T45" fmla="*/ 26 h 55"/>
                  <a:gd name="T46" fmla="*/ 76 w 97"/>
                  <a:gd name="T47" fmla="*/ 39 h 55"/>
                  <a:gd name="T48" fmla="*/ 63 w 97"/>
                  <a:gd name="T49" fmla="*/ 37 h 55"/>
                  <a:gd name="T50" fmla="*/ 45 w 97"/>
                  <a:gd name="T51" fmla="*/ 45 h 55"/>
                  <a:gd name="T52" fmla="*/ 38 w 97"/>
                  <a:gd name="T53" fmla="*/ 51 h 55"/>
                  <a:gd name="T54" fmla="*/ 25 w 97"/>
                  <a:gd name="T55" fmla="*/ 53 h 55"/>
                  <a:gd name="T56" fmla="*/ 12 w 97"/>
                  <a:gd name="T57" fmla="*/ 47 h 55"/>
                  <a:gd name="T58" fmla="*/ 6 w 97"/>
                  <a:gd name="T59" fmla="*/ 37 h 55"/>
                  <a:gd name="T60" fmla="*/ 33 w 97"/>
                  <a:gd name="T61" fmla="*/ 37 h 55"/>
                  <a:gd name="T62" fmla="*/ 42 w 97"/>
                  <a:gd name="T63" fmla="*/ 31 h 55"/>
                  <a:gd name="T64" fmla="*/ 42 w 97"/>
                  <a:gd name="T65" fmla="*/ 31 h 55"/>
                  <a:gd name="T66" fmla="*/ 38 w 97"/>
                  <a:gd name="T67" fmla="*/ 24 h 55"/>
                  <a:gd name="T68" fmla="*/ 37 w 97"/>
                  <a:gd name="T69" fmla="*/ 17 h 55"/>
                  <a:gd name="T70" fmla="*/ 44 w 97"/>
                  <a:gd name="T71" fmla="*/ 13 h 55"/>
                  <a:gd name="T72" fmla="*/ 58 w 97"/>
                  <a:gd name="T73" fmla="*/ 5 h 55"/>
                  <a:gd name="T74" fmla="*/ 44 w 97"/>
                  <a:gd name="T75" fmla="*/ 5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7" h="55">
                    <a:moveTo>
                      <a:pt x="58" y="4"/>
                    </a:moveTo>
                    <a:cubicBezTo>
                      <a:pt x="53" y="7"/>
                      <a:pt x="46" y="8"/>
                      <a:pt x="44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4" y="8"/>
                      <a:pt x="44" y="13"/>
                      <a:pt x="44" y="13"/>
                    </a:cubicBezTo>
                    <a:cubicBezTo>
                      <a:pt x="43" y="13"/>
                      <a:pt x="37" y="16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4" y="22"/>
                      <a:pt x="38" y="24"/>
                      <a:pt x="38" y="24"/>
                    </a:cubicBezTo>
                    <a:cubicBezTo>
                      <a:pt x="38" y="25"/>
                      <a:pt x="41" y="30"/>
                      <a:pt x="41" y="31"/>
                    </a:cubicBezTo>
                    <a:cubicBezTo>
                      <a:pt x="41" y="31"/>
                      <a:pt x="33" y="36"/>
                      <a:pt x="33" y="36"/>
                    </a:cubicBezTo>
                    <a:cubicBezTo>
                      <a:pt x="33" y="36"/>
                      <a:pt x="12" y="35"/>
                      <a:pt x="12" y="35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4" y="45"/>
                      <a:pt x="11" y="48"/>
                      <a:pt x="12" y="48"/>
                    </a:cubicBezTo>
                    <a:cubicBezTo>
                      <a:pt x="13" y="48"/>
                      <a:pt x="14" y="49"/>
                      <a:pt x="15" y="49"/>
                    </a:cubicBezTo>
                    <a:cubicBezTo>
                      <a:pt x="17" y="51"/>
                      <a:pt x="21" y="53"/>
                      <a:pt x="25" y="54"/>
                    </a:cubicBezTo>
                    <a:cubicBezTo>
                      <a:pt x="30" y="55"/>
                      <a:pt x="35" y="53"/>
                      <a:pt x="38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40" y="51"/>
                      <a:pt x="43" y="52"/>
                      <a:pt x="44" y="52"/>
                    </a:cubicBezTo>
                    <a:cubicBezTo>
                      <a:pt x="44" y="53"/>
                      <a:pt x="45" y="52"/>
                      <a:pt x="45" y="52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45" y="52"/>
                      <a:pt x="45" y="50"/>
                      <a:pt x="46" y="45"/>
                    </a:cubicBezTo>
                    <a:cubicBezTo>
                      <a:pt x="46" y="43"/>
                      <a:pt x="50" y="42"/>
                      <a:pt x="54" y="41"/>
                    </a:cubicBezTo>
                    <a:cubicBezTo>
                      <a:pt x="58" y="40"/>
                      <a:pt x="61" y="39"/>
                      <a:pt x="63" y="37"/>
                    </a:cubicBezTo>
                    <a:cubicBezTo>
                      <a:pt x="66" y="35"/>
                      <a:pt x="68" y="36"/>
                      <a:pt x="71" y="37"/>
                    </a:cubicBezTo>
                    <a:cubicBezTo>
                      <a:pt x="73" y="38"/>
                      <a:pt x="74" y="39"/>
                      <a:pt x="76" y="39"/>
                    </a:cubicBezTo>
                    <a:cubicBezTo>
                      <a:pt x="82" y="40"/>
                      <a:pt x="93" y="34"/>
                      <a:pt x="95" y="31"/>
                    </a:cubicBezTo>
                    <a:cubicBezTo>
                      <a:pt x="97" y="28"/>
                      <a:pt x="95" y="27"/>
                      <a:pt x="94" y="26"/>
                    </a:cubicBezTo>
                    <a:cubicBezTo>
                      <a:pt x="93" y="25"/>
                      <a:pt x="92" y="24"/>
                      <a:pt x="92" y="23"/>
                    </a:cubicBezTo>
                    <a:cubicBezTo>
                      <a:pt x="91" y="22"/>
                      <a:pt x="89" y="21"/>
                      <a:pt x="86" y="19"/>
                    </a:cubicBezTo>
                    <a:cubicBezTo>
                      <a:pt x="84" y="18"/>
                      <a:pt x="82" y="17"/>
                      <a:pt x="79" y="16"/>
                    </a:cubicBezTo>
                    <a:cubicBezTo>
                      <a:pt x="75" y="14"/>
                      <a:pt x="76" y="10"/>
                      <a:pt x="78" y="7"/>
                    </a:cubicBezTo>
                    <a:cubicBezTo>
                      <a:pt x="79" y="5"/>
                      <a:pt x="79" y="4"/>
                      <a:pt x="78" y="3"/>
                    </a:cubicBezTo>
                    <a:cubicBezTo>
                      <a:pt x="75" y="1"/>
                      <a:pt x="66" y="0"/>
                      <a:pt x="58" y="4"/>
                    </a:cubicBezTo>
                    <a:close/>
                    <a:moveTo>
                      <a:pt x="58" y="5"/>
                    </a:moveTo>
                    <a:cubicBezTo>
                      <a:pt x="66" y="1"/>
                      <a:pt x="75" y="2"/>
                      <a:pt x="78" y="3"/>
                    </a:cubicBezTo>
                    <a:cubicBezTo>
                      <a:pt x="79" y="4"/>
                      <a:pt x="78" y="5"/>
                      <a:pt x="77" y="7"/>
                    </a:cubicBezTo>
                    <a:cubicBezTo>
                      <a:pt x="76" y="10"/>
                      <a:pt x="74" y="14"/>
                      <a:pt x="79" y="16"/>
                    </a:cubicBezTo>
                    <a:cubicBezTo>
                      <a:pt x="81" y="18"/>
                      <a:pt x="84" y="19"/>
                      <a:pt x="85" y="20"/>
                    </a:cubicBezTo>
                    <a:cubicBezTo>
                      <a:pt x="89" y="21"/>
                      <a:pt x="91" y="22"/>
                      <a:pt x="91" y="24"/>
                    </a:cubicBezTo>
                    <a:cubicBezTo>
                      <a:pt x="92" y="25"/>
                      <a:pt x="92" y="25"/>
                      <a:pt x="93" y="26"/>
                    </a:cubicBezTo>
                    <a:cubicBezTo>
                      <a:pt x="95" y="28"/>
                      <a:pt x="96" y="28"/>
                      <a:pt x="95" y="30"/>
                    </a:cubicBezTo>
                    <a:cubicBezTo>
                      <a:pt x="92" y="34"/>
                      <a:pt x="82" y="40"/>
                      <a:pt x="76" y="39"/>
                    </a:cubicBezTo>
                    <a:cubicBezTo>
                      <a:pt x="74" y="38"/>
                      <a:pt x="73" y="37"/>
                      <a:pt x="71" y="37"/>
                    </a:cubicBezTo>
                    <a:cubicBezTo>
                      <a:pt x="69" y="35"/>
                      <a:pt x="66" y="34"/>
                      <a:pt x="63" y="37"/>
                    </a:cubicBezTo>
                    <a:cubicBezTo>
                      <a:pt x="61" y="39"/>
                      <a:pt x="57" y="40"/>
                      <a:pt x="54" y="40"/>
                    </a:cubicBezTo>
                    <a:cubicBezTo>
                      <a:pt x="50" y="41"/>
                      <a:pt x="46" y="42"/>
                      <a:pt x="45" y="45"/>
                    </a:cubicBezTo>
                    <a:cubicBezTo>
                      <a:pt x="44" y="49"/>
                      <a:pt x="44" y="51"/>
                      <a:pt x="44" y="52"/>
                    </a:cubicBezTo>
                    <a:cubicBezTo>
                      <a:pt x="43" y="52"/>
                      <a:pt x="40" y="51"/>
                      <a:pt x="38" y="51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35" y="52"/>
                      <a:pt x="30" y="54"/>
                      <a:pt x="25" y="53"/>
                    </a:cubicBezTo>
                    <a:cubicBezTo>
                      <a:pt x="21" y="53"/>
                      <a:pt x="18" y="50"/>
                      <a:pt x="15" y="49"/>
                    </a:cubicBezTo>
                    <a:cubicBezTo>
                      <a:pt x="14" y="48"/>
                      <a:pt x="13" y="47"/>
                      <a:pt x="12" y="47"/>
                    </a:cubicBezTo>
                    <a:cubicBezTo>
                      <a:pt x="11" y="47"/>
                      <a:pt x="4" y="44"/>
                      <a:pt x="1" y="43"/>
                    </a:cubicBezTo>
                    <a:cubicBezTo>
                      <a:pt x="2" y="43"/>
                      <a:pt x="6" y="37"/>
                      <a:pt x="6" y="37"/>
                    </a:cubicBezTo>
                    <a:cubicBezTo>
                      <a:pt x="7" y="37"/>
                      <a:pt x="12" y="35"/>
                      <a:pt x="12" y="35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7"/>
                      <a:pt x="33" y="37"/>
                      <a:pt x="33" y="36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39" y="24"/>
                      <a:pt x="39" y="24"/>
                      <a:pt x="39" y="24"/>
                    </a:cubicBezTo>
                    <a:cubicBezTo>
                      <a:pt x="39" y="24"/>
                      <a:pt x="38" y="24"/>
                      <a:pt x="38" y="24"/>
                    </a:cubicBezTo>
                    <a:cubicBezTo>
                      <a:pt x="38" y="24"/>
                      <a:pt x="35" y="22"/>
                      <a:pt x="35" y="22"/>
                    </a:cubicBezTo>
                    <a:cubicBezTo>
                      <a:pt x="35" y="21"/>
                      <a:pt x="37" y="17"/>
                      <a:pt x="37" y="17"/>
                    </a:cubicBezTo>
                    <a:cubicBezTo>
                      <a:pt x="38" y="17"/>
                      <a:pt x="44" y="13"/>
                      <a:pt x="44" y="13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4" y="13"/>
                      <a:pt x="44" y="9"/>
                      <a:pt x="44" y="8"/>
                    </a:cubicBezTo>
                    <a:cubicBezTo>
                      <a:pt x="47" y="8"/>
                      <a:pt x="53" y="7"/>
                      <a:pt x="58" y="5"/>
                    </a:cubicBezTo>
                    <a:close/>
                    <a:moveTo>
                      <a:pt x="44" y="52"/>
                    </a:moveTo>
                    <a:cubicBezTo>
                      <a:pt x="44" y="52"/>
                      <a:pt x="44" y="52"/>
                      <a:pt x="44" y="52"/>
                    </a:cubicBezTo>
                    <a:cubicBezTo>
                      <a:pt x="44" y="52"/>
                      <a:pt x="44" y="52"/>
                      <a:pt x="44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Freeform 227"/>
              <p:cNvSpPr>
                <a:spLocks/>
              </p:cNvSpPr>
              <p:nvPr/>
            </p:nvSpPr>
            <p:spPr bwMode="auto">
              <a:xfrm>
                <a:off x="3991" y="1518"/>
                <a:ext cx="84" cy="55"/>
              </a:xfrm>
              <a:custGeom>
                <a:avLst/>
                <a:gdLst>
                  <a:gd name="T0" fmla="*/ 0 w 29"/>
                  <a:gd name="T1" fmla="*/ 11 h 19"/>
                  <a:gd name="T2" fmla="*/ 5 w 29"/>
                  <a:gd name="T3" fmla="*/ 2 h 19"/>
                  <a:gd name="T4" fmla="*/ 15 w 29"/>
                  <a:gd name="T5" fmla="*/ 6 h 19"/>
                  <a:gd name="T6" fmla="*/ 29 w 29"/>
                  <a:gd name="T7" fmla="*/ 10 h 19"/>
                  <a:gd name="T8" fmla="*/ 27 w 29"/>
                  <a:gd name="T9" fmla="*/ 14 h 19"/>
                  <a:gd name="T10" fmla="*/ 28 w 29"/>
                  <a:gd name="T11" fmla="*/ 18 h 19"/>
                  <a:gd name="T12" fmla="*/ 20 w 29"/>
                  <a:gd name="T13" fmla="*/ 19 h 19"/>
                  <a:gd name="T14" fmla="*/ 13 w 29"/>
                  <a:gd name="T15" fmla="*/ 16 h 19"/>
                  <a:gd name="T16" fmla="*/ 11 w 29"/>
                  <a:gd name="T17" fmla="*/ 17 h 19"/>
                  <a:gd name="T18" fmla="*/ 11 w 29"/>
                  <a:gd name="T19" fmla="*/ 16 h 19"/>
                  <a:gd name="T20" fmla="*/ 5 w 29"/>
                  <a:gd name="T21" fmla="*/ 11 h 19"/>
                  <a:gd name="T22" fmla="*/ 0 w 29"/>
                  <a:gd name="T23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" h="19">
                    <a:moveTo>
                      <a:pt x="0" y="11"/>
                    </a:moveTo>
                    <a:cubicBezTo>
                      <a:pt x="2" y="7"/>
                      <a:pt x="3" y="4"/>
                      <a:pt x="5" y="2"/>
                    </a:cubicBezTo>
                    <a:cubicBezTo>
                      <a:pt x="9" y="0"/>
                      <a:pt x="11" y="4"/>
                      <a:pt x="15" y="6"/>
                    </a:cubicBezTo>
                    <a:cubicBezTo>
                      <a:pt x="18" y="8"/>
                      <a:pt x="29" y="10"/>
                      <a:pt x="29" y="1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Freeform 228"/>
              <p:cNvSpPr>
                <a:spLocks noEditPoints="1"/>
              </p:cNvSpPr>
              <p:nvPr/>
            </p:nvSpPr>
            <p:spPr bwMode="auto">
              <a:xfrm>
                <a:off x="3991" y="1518"/>
                <a:ext cx="84" cy="55"/>
              </a:xfrm>
              <a:custGeom>
                <a:avLst/>
                <a:gdLst>
                  <a:gd name="T0" fmla="*/ 5 w 29"/>
                  <a:gd name="T1" fmla="*/ 2 h 19"/>
                  <a:gd name="T2" fmla="*/ 0 w 29"/>
                  <a:gd name="T3" fmla="*/ 11 h 19"/>
                  <a:gd name="T4" fmla="*/ 0 w 29"/>
                  <a:gd name="T5" fmla="*/ 11 h 19"/>
                  <a:gd name="T6" fmla="*/ 0 w 29"/>
                  <a:gd name="T7" fmla="*/ 11 h 19"/>
                  <a:gd name="T8" fmla="*/ 0 w 29"/>
                  <a:gd name="T9" fmla="*/ 11 h 19"/>
                  <a:gd name="T10" fmla="*/ 5 w 29"/>
                  <a:gd name="T11" fmla="*/ 12 h 19"/>
                  <a:gd name="T12" fmla="*/ 10 w 29"/>
                  <a:gd name="T13" fmla="*/ 16 h 19"/>
                  <a:gd name="T14" fmla="*/ 10 w 29"/>
                  <a:gd name="T15" fmla="*/ 17 h 19"/>
                  <a:gd name="T16" fmla="*/ 10 w 29"/>
                  <a:gd name="T17" fmla="*/ 17 h 19"/>
                  <a:gd name="T18" fmla="*/ 10 w 29"/>
                  <a:gd name="T19" fmla="*/ 17 h 19"/>
                  <a:gd name="T20" fmla="*/ 11 w 29"/>
                  <a:gd name="T21" fmla="*/ 17 h 19"/>
                  <a:gd name="T22" fmla="*/ 13 w 29"/>
                  <a:gd name="T23" fmla="*/ 17 h 19"/>
                  <a:gd name="T24" fmla="*/ 20 w 29"/>
                  <a:gd name="T25" fmla="*/ 19 h 19"/>
                  <a:gd name="T26" fmla="*/ 20 w 29"/>
                  <a:gd name="T27" fmla="*/ 19 h 19"/>
                  <a:gd name="T28" fmla="*/ 28 w 29"/>
                  <a:gd name="T29" fmla="*/ 18 h 19"/>
                  <a:gd name="T30" fmla="*/ 28 w 29"/>
                  <a:gd name="T31" fmla="*/ 18 h 19"/>
                  <a:gd name="T32" fmla="*/ 28 w 29"/>
                  <a:gd name="T33" fmla="*/ 18 h 19"/>
                  <a:gd name="T34" fmla="*/ 28 w 29"/>
                  <a:gd name="T35" fmla="*/ 18 h 19"/>
                  <a:gd name="T36" fmla="*/ 27 w 29"/>
                  <a:gd name="T37" fmla="*/ 14 h 19"/>
                  <a:gd name="T38" fmla="*/ 29 w 29"/>
                  <a:gd name="T39" fmla="*/ 10 h 19"/>
                  <a:gd name="T40" fmla="*/ 29 w 29"/>
                  <a:gd name="T41" fmla="*/ 10 h 19"/>
                  <a:gd name="T42" fmla="*/ 29 w 29"/>
                  <a:gd name="T43" fmla="*/ 9 h 19"/>
                  <a:gd name="T44" fmla="*/ 29 w 29"/>
                  <a:gd name="T45" fmla="*/ 9 h 19"/>
                  <a:gd name="T46" fmla="*/ 15 w 29"/>
                  <a:gd name="T47" fmla="*/ 5 h 19"/>
                  <a:gd name="T48" fmla="*/ 12 w 29"/>
                  <a:gd name="T49" fmla="*/ 4 h 19"/>
                  <a:gd name="T50" fmla="*/ 5 w 29"/>
                  <a:gd name="T51" fmla="*/ 2 h 19"/>
                  <a:gd name="T52" fmla="*/ 5 w 29"/>
                  <a:gd name="T53" fmla="*/ 3 h 19"/>
                  <a:gd name="T54" fmla="*/ 12 w 29"/>
                  <a:gd name="T55" fmla="*/ 4 h 19"/>
                  <a:gd name="T56" fmla="*/ 15 w 29"/>
                  <a:gd name="T57" fmla="*/ 6 h 19"/>
                  <a:gd name="T58" fmla="*/ 28 w 29"/>
                  <a:gd name="T59" fmla="*/ 10 h 19"/>
                  <a:gd name="T60" fmla="*/ 26 w 29"/>
                  <a:gd name="T61" fmla="*/ 13 h 19"/>
                  <a:gd name="T62" fmla="*/ 26 w 29"/>
                  <a:gd name="T63" fmla="*/ 14 h 19"/>
                  <a:gd name="T64" fmla="*/ 26 w 29"/>
                  <a:gd name="T65" fmla="*/ 14 h 19"/>
                  <a:gd name="T66" fmla="*/ 27 w 29"/>
                  <a:gd name="T67" fmla="*/ 18 h 19"/>
                  <a:gd name="T68" fmla="*/ 20 w 29"/>
                  <a:gd name="T69" fmla="*/ 18 h 19"/>
                  <a:gd name="T70" fmla="*/ 13 w 29"/>
                  <a:gd name="T71" fmla="*/ 16 h 19"/>
                  <a:gd name="T72" fmla="*/ 13 w 29"/>
                  <a:gd name="T73" fmla="*/ 16 h 19"/>
                  <a:gd name="T74" fmla="*/ 11 w 29"/>
                  <a:gd name="T75" fmla="*/ 16 h 19"/>
                  <a:gd name="T76" fmla="*/ 11 w 29"/>
                  <a:gd name="T77" fmla="*/ 16 h 19"/>
                  <a:gd name="T78" fmla="*/ 11 w 29"/>
                  <a:gd name="T79" fmla="*/ 16 h 19"/>
                  <a:gd name="T80" fmla="*/ 11 w 29"/>
                  <a:gd name="T81" fmla="*/ 16 h 19"/>
                  <a:gd name="T82" fmla="*/ 6 w 29"/>
                  <a:gd name="T83" fmla="*/ 11 h 19"/>
                  <a:gd name="T84" fmla="*/ 5 w 29"/>
                  <a:gd name="T85" fmla="*/ 11 h 19"/>
                  <a:gd name="T86" fmla="*/ 1 w 29"/>
                  <a:gd name="T87" fmla="*/ 11 h 19"/>
                  <a:gd name="T88" fmla="*/ 5 w 29"/>
                  <a:gd name="T89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" h="19">
                    <a:moveTo>
                      <a:pt x="5" y="2"/>
                    </a:moveTo>
                    <a:cubicBezTo>
                      <a:pt x="3" y="3"/>
                      <a:pt x="1" y="6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5" y="12"/>
                      <a:pt x="5" y="12"/>
                    </a:cubicBezTo>
                    <a:cubicBezTo>
                      <a:pt x="5" y="12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1" y="17"/>
                      <a:pt x="11" y="17"/>
                    </a:cubicBezTo>
                    <a:cubicBezTo>
                      <a:pt x="11" y="17"/>
                      <a:pt x="13" y="17"/>
                      <a:pt x="13" y="17"/>
                    </a:cubicBezTo>
                    <a:cubicBezTo>
                      <a:pt x="13" y="17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8"/>
                      <a:pt x="27" y="14"/>
                      <a:pt x="27" y="14"/>
                    </a:cubicBezTo>
                    <a:cubicBezTo>
                      <a:pt x="27" y="13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19" y="7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0" y="2"/>
                      <a:pt x="8" y="0"/>
                      <a:pt x="5" y="2"/>
                    </a:cubicBezTo>
                    <a:close/>
                    <a:moveTo>
                      <a:pt x="5" y="3"/>
                    </a:moveTo>
                    <a:cubicBezTo>
                      <a:pt x="8" y="1"/>
                      <a:pt x="10" y="2"/>
                      <a:pt x="12" y="4"/>
                    </a:cubicBezTo>
                    <a:cubicBezTo>
                      <a:pt x="13" y="5"/>
                      <a:pt x="14" y="5"/>
                      <a:pt x="15" y="6"/>
                    </a:cubicBezTo>
                    <a:cubicBezTo>
                      <a:pt x="18" y="8"/>
                      <a:pt x="27" y="9"/>
                      <a:pt x="28" y="10"/>
                    </a:cubicBezTo>
                    <a:cubicBezTo>
                      <a:pt x="28" y="10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7" y="17"/>
                      <a:pt x="27" y="18"/>
                    </a:cubicBezTo>
                    <a:cubicBezTo>
                      <a:pt x="27" y="18"/>
                      <a:pt x="21" y="18"/>
                      <a:pt x="20" y="18"/>
                    </a:cubicBezTo>
                    <a:cubicBezTo>
                      <a:pt x="20" y="18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2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1" y="11"/>
                      <a:pt x="1" y="11"/>
                    </a:cubicBezTo>
                    <a:cubicBezTo>
                      <a:pt x="2" y="7"/>
                      <a:pt x="4" y="4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Freeform 229"/>
              <p:cNvSpPr>
                <a:spLocks/>
              </p:cNvSpPr>
              <p:nvPr/>
            </p:nvSpPr>
            <p:spPr bwMode="auto">
              <a:xfrm>
                <a:off x="4151" y="1520"/>
                <a:ext cx="128" cy="126"/>
              </a:xfrm>
              <a:custGeom>
                <a:avLst/>
                <a:gdLst>
                  <a:gd name="T0" fmla="*/ 17 w 128"/>
                  <a:gd name="T1" fmla="*/ 79 h 126"/>
                  <a:gd name="T2" fmla="*/ 23 w 128"/>
                  <a:gd name="T3" fmla="*/ 76 h 126"/>
                  <a:gd name="T4" fmla="*/ 20 w 128"/>
                  <a:gd name="T5" fmla="*/ 67 h 126"/>
                  <a:gd name="T6" fmla="*/ 23 w 128"/>
                  <a:gd name="T7" fmla="*/ 67 h 126"/>
                  <a:gd name="T8" fmla="*/ 23 w 128"/>
                  <a:gd name="T9" fmla="*/ 62 h 126"/>
                  <a:gd name="T10" fmla="*/ 14 w 128"/>
                  <a:gd name="T11" fmla="*/ 59 h 126"/>
                  <a:gd name="T12" fmla="*/ 3 w 128"/>
                  <a:gd name="T13" fmla="*/ 59 h 126"/>
                  <a:gd name="T14" fmla="*/ 9 w 128"/>
                  <a:gd name="T15" fmla="*/ 53 h 126"/>
                  <a:gd name="T16" fmla="*/ 0 w 128"/>
                  <a:gd name="T17" fmla="*/ 47 h 126"/>
                  <a:gd name="T18" fmla="*/ 35 w 128"/>
                  <a:gd name="T19" fmla="*/ 44 h 126"/>
                  <a:gd name="T20" fmla="*/ 35 w 128"/>
                  <a:gd name="T21" fmla="*/ 35 h 126"/>
                  <a:gd name="T22" fmla="*/ 38 w 128"/>
                  <a:gd name="T23" fmla="*/ 33 h 126"/>
                  <a:gd name="T24" fmla="*/ 29 w 128"/>
                  <a:gd name="T25" fmla="*/ 27 h 126"/>
                  <a:gd name="T26" fmla="*/ 17 w 128"/>
                  <a:gd name="T27" fmla="*/ 9 h 126"/>
                  <a:gd name="T28" fmla="*/ 32 w 128"/>
                  <a:gd name="T29" fmla="*/ 0 h 126"/>
                  <a:gd name="T30" fmla="*/ 41 w 128"/>
                  <a:gd name="T31" fmla="*/ 0 h 126"/>
                  <a:gd name="T32" fmla="*/ 49 w 128"/>
                  <a:gd name="T33" fmla="*/ 6 h 126"/>
                  <a:gd name="T34" fmla="*/ 52 w 128"/>
                  <a:gd name="T35" fmla="*/ 24 h 126"/>
                  <a:gd name="T36" fmla="*/ 61 w 128"/>
                  <a:gd name="T37" fmla="*/ 27 h 126"/>
                  <a:gd name="T38" fmla="*/ 64 w 128"/>
                  <a:gd name="T39" fmla="*/ 33 h 126"/>
                  <a:gd name="T40" fmla="*/ 81 w 128"/>
                  <a:gd name="T41" fmla="*/ 38 h 126"/>
                  <a:gd name="T42" fmla="*/ 70 w 128"/>
                  <a:gd name="T43" fmla="*/ 47 h 126"/>
                  <a:gd name="T44" fmla="*/ 84 w 128"/>
                  <a:gd name="T45" fmla="*/ 65 h 126"/>
                  <a:gd name="T46" fmla="*/ 84 w 128"/>
                  <a:gd name="T47" fmla="*/ 76 h 126"/>
                  <a:gd name="T48" fmla="*/ 108 w 128"/>
                  <a:gd name="T49" fmla="*/ 79 h 126"/>
                  <a:gd name="T50" fmla="*/ 96 w 128"/>
                  <a:gd name="T51" fmla="*/ 85 h 126"/>
                  <a:gd name="T52" fmla="*/ 96 w 128"/>
                  <a:gd name="T53" fmla="*/ 99 h 126"/>
                  <a:gd name="T54" fmla="*/ 96 w 128"/>
                  <a:gd name="T55" fmla="*/ 111 h 126"/>
                  <a:gd name="T56" fmla="*/ 128 w 128"/>
                  <a:gd name="T57" fmla="*/ 108 h 126"/>
                  <a:gd name="T58" fmla="*/ 93 w 128"/>
                  <a:gd name="T59" fmla="*/ 111 h 126"/>
                  <a:gd name="T60" fmla="*/ 70 w 128"/>
                  <a:gd name="T61" fmla="*/ 117 h 126"/>
                  <a:gd name="T62" fmla="*/ 55 w 128"/>
                  <a:gd name="T63" fmla="*/ 126 h 126"/>
                  <a:gd name="T64" fmla="*/ 32 w 128"/>
                  <a:gd name="T65" fmla="*/ 102 h 126"/>
                  <a:gd name="T66" fmla="*/ 26 w 128"/>
                  <a:gd name="T67" fmla="*/ 97 h 126"/>
                  <a:gd name="T68" fmla="*/ 29 w 128"/>
                  <a:gd name="T69" fmla="*/ 88 h 126"/>
                  <a:gd name="T70" fmla="*/ 17 w 128"/>
                  <a:gd name="T71" fmla="*/ 7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8" h="126">
                    <a:moveTo>
                      <a:pt x="17" y="79"/>
                    </a:moveTo>
                    <a:lnTo>
                      <a:pt x="23" y="76"/>
                    </a:lnTo>
                    <a:lnTo>
                      <a:pt x="20" y="67"/>
                    </a:lnTo>
                    <a:lnTo>
                      <a:pt x="23" y="67"/>
                    </a:lnTo>
                    <a:lnTo>
                      <a:pt x="23" y="62"/>
                    </a:lnTo>
                    <a:lnTo>
                      <a:pt x="14" y="59"/>
                    </a:lnTo>
                    <a:lnTo>
                      <a:pt x="3" y="59"/>
                    </a:lnTo>
                    <a:lnTo>
                      <a:pt x="9" y="53"/>
                    </a:lnTo>
                    <a:lnTo>
                      <a:pt x="0" y="47"/>
                    </a:lnTo>
                    <a:lnTo>
                      <a:pt x="35" y="44"/>
                    </a:lnTo>
                    <a:lnTo>
                      <a:pt x="35" y="35"/>
                    </a:lnTo>
                    <a:lnTo>
                      <a:pt x="38" y="33"/>
                    </a:lnTo>
                    <a:lnTo>
                      <a:pt x="29" y="27"/>
                    </a:lnTo>
                    <a:lnTo>
                      <a:pt x="17" y="9"/>
                    </a:lnTo>
                    <a:lnTo>
                      <a:pt x="32" y="0"/>
                    </a:lnTo>
                    <a:lnTo>
                      <a:pt x="41" y="0"/>
                    </a:lnTo>
                    <a:lnTo>
                      <a:pt x="49" y="6"/>
                    </a:lnTo>
                    <a:lnTo>
                      <a:pt x="52" y="24"/>
                    </a:lnTo>
                    <a:lnTo>
                      <a:pt x="61" y="27"/>
                    </a:lnTo>
                    <a:lnTo>
                      <a:pt x="64" y="33"/>
                    </a:lnTo>
                    <a:lnTo>
                      <a:pt x="81" y="38"/>
                    </a:lnTo>
                    <a:lnTo>
                      <a:pt x="70" y="47"/>
                    </a:lnTo>
                    <a:lnTo>
                      <a:pt x="84" y="65"/>
                    </a:lnTo>
                    <a:lnTo>
                      <a:pt x="84" y="76"/>
                    </a:lnTo>
                    <a:lnTo>
                      <a:pt x="108" y="79"/>
                    </a:lnTo>
                    <a:lnTo>
                      <a:pt x="96" y="85"/>
                    </a:lnTo>
                    <a:lnTo>
                      <a:pt x="96" y="99"/>
                    </a:lnTo>
                    <a:lnTo>
                      <a:pt x="96" y="111"/>
                    </a:lnTo>
                    <a:lnTo>
                      <a:pt x="128" y="108"/>
                    </a:lnTo>
                    <a:lnTo>
                      <a:pt x="93" y="111"/>
                    </a:lnTo>
                    <a:lnTo>
                      <a:pt x="70" y="117"/>
                    </a:lnTo>
                    <a:lnTo>
                      <a:pt x="55" y="126"/>
                    </a:lnTo>
                    <a:lnTo>
                      <a:pt x="32" y="102"/>
                    </a:lnTo>
                    <a:lnTo>
                      <a:pt x="26" y="97"/>
                    </a:lnTo>
                    <a:lnTo>
                      <a:pt x="29" y="88"/>
                    </a:lnTo>
                    <a:lnTo>
                      <a:pt x="17" y="7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Freeform 230"/>
              <p:cNvSpPr>
                <a:spLocks noEditPoints="1"/>
              </p:cNvSpPr>
              <p:nvPr/>
            </p:nvSpPr>
            <p:spPr bwMode="auto">
              <a:xfrm>
                <a:off x="4151" y="1520"/>
                <a:ext cx="131" cy="129"/>
              </a:xfrm>
              <a:custGeom>
                <a:avLst/>
                <a:gdLst>
                  <a:gd name="T0" fmla="*/ 6 w 45"/>
                  <a:gd name="T1" fmla="*/ 3 h 44"/>
                  <a:gd name="T2" fmla="*/ 6 w 45"/>
                  <a:gd name="T3" fmla="*/ 3 h 44"/>
                  <a:gd name="T4" fmla="*/ 10 w 45"/>
                  <a:gd name="T5" fmla="*/ 9 h 44"/>
                  <a:gd name="T6" fmla="*/ 12 w 45"/>
                  <a:gd name="T7" fmla="*/ 11 h 44"/>
                  <a:gd name="T8" fmla="*/ 11 w 45"/>
                  <a:gd name="T9" fmla="*/ 12 h 44"/>
                  <a:gd name="T10" fmla="*/ 0 w 45"/>
                  <a:gd name="T11" fmla="*/ 15 h 44"/>
                  <a:gd name="T12" fmla="*/ 0 w 45"/>
                  <a:gd name="T13" fmla="*/ 16 h 44"/>
                  <a:gd name="T14" fmla="*/ 2 w 45"/>
                  <a:gd name="T15" fmla="*/ 18 h 44"/>
                  <a:gd name="T16" fmla="*/ 1 w 45"/>
                  <a:gd name="T17" fmla="*/ 20 h 44"/>
                  <a:gd name="T18" fmla="*/ 1 w 45"/>
                  <a:gd name="T19" fmla="*/ 20 h 44"/>
                  <a:gd name="T20" fmla="*/ 8 w 45"/>
                  <a:gd name="T21" fmla="*/ 21 h 44"/>
                  <a:gd name="T22" fmla="*/ 7 w 45"/>
                  <a:gd name="T23" fmla="*/ 23 h 44"/>
                  <a:gd name="T24" fmla="*/ 7 w 45"/>
                  <a:gd name="T25" fmla="*/ 23 h 44"/>
                  <a:gd name="T26" fmla="*/ 8 w 45"/>
                  <a:gd name="T27" fmla="*/ 26 h 44"/>
                  <a:gd name="T28" fmla="*/ 6 w 45"/>
                  <a:gd name="T29" fmla="*/ 26 h 44"/>
                  <a:gd name="T30" fmla="*/ 6 w 45"/>
                  <a:gd name="T31" fmla="*/ 27 h 44"/>
                  <a:gd name="T32" fmla="*/ 9 w 45"/>
                  <a:gd name="T33" fmla="*/ 33 h 44"/>
                  <a:gd name="T34" fmla="*/ 9 w 45"/>
                  <a:gd name="T35" fmla="*/ 33 h 44"/>
                  <a:gd name="T36" fmla="*/ 19 w 45"/>
                  <a:gd name="T37" fmla="*/ 44 h 44"/>
                  <a:gd name="T38" fmla="*/ 24 w 45"/>
                  <a:gd name="T39" fmla="*/ 40 h 44"/>
                  <a:gd name="T40" fmla="*/ 44 w 45"/>
                  <a:gd name="T41" fmla="*/ 38 h 44"/>
                  <a:gd name="T42" fmla="*/ 45 w 45"/>
                  <a:gd name="T43" fmla="*/ 37 h 44"/>
                  <a:gd name="T44" fmla="*/ 33 w 45"/>
                  <a:gd name="T45" fmla="*/ 38 h 44"/>
                  <a:gd name="T46" fmla="*/ 33 w 45"/>
                  <a:gd name="T47" fmla="*/ 29 h 44"/>
                  <a:gd name="T48" fmla="*/ 37 w 45"/>
                  <a:gd name="T49" fmla="*/ 27 h 44"/>
                  <a:gd name="T50" fmla="*/ 37 w 45"/>
                  <a:gd name="T51" fmla="*/ 27 h 44"/>
                  <a:gd name="T52" fmla="*/ 29 w 45"/>
                  <a:gd name="T53" fmla="*/ 22 h 44"/>
                  <a:gd name="T54" fmla="*/ 25 w 45"/>
                  <a:gd name="T55" fmla="*/ 16 h 44"/>
                  <a:gd name="T56" fmla="*/ 28 w 45"/>
                  <a:gd name="T57" fmla="*/ 13 h 44"/>
                  <a:gd name="T58" fmla="*/ 28 w 45"/>
                  <a:gd name="T59" fmla="*/ 13 h 44"/>
                  <a:gd name="T60" fmla="*/ 21 w 45"/>
                  <a:gd name="T61" fmla="*/ 8 h 44"/>
                  <a:gd name="T62" fmla="*/ 19 w 45"/>
                  <a:gd name="T63" fmla="*/ 8 h 44"/>
                  <a:gd name="T64" fmla="*/ 17 w 45"/>
                  <a:gd name="T65" fmla="*/ 1 h 44"/>
                  <a:gd name="T66" fmla="*/ 11 w 45"/>
                  <a:gd name="T67" fmla="*/ 0 h 44"/>
                  <a:gd name="T68" fmla="*/ 11 w 45"/>
                  <a:gd name="T69" fmla="*/ 0 h 44"/>
                  <a:gd name="T70" fmla="*/ 17 w 45"/>
                  <a:gd name="T71" fmla="*/ 2 h 44"/>
                  <a:gd name="T72" fmla="*/ 18 w 45"/>
                  <a:gd name="T73" fmla="*/ 8 h 44"/>
                  <a:gd name="T74" fmla="*/ 22 w 45"/>
                  <a:gd name="T75" fmla="*/ 11 h 44"/>
                  <a:gd name="T76" fmla="*/ 28 w 45"/>
                  <a:gd name="T77" fmla="*/ 13 h 44"/>
                  <a:gd name="T78" fmla="*/ 24 w 45"/>
                  <a:gd name="T79" fmla="*/ 16 h 44"/>
                  <a:gd name="T80" fmla="*/ 29 w 45"/>
                  <a:gd name="T81" fmla="*/ 23 h 44"/>
                  <a:gd name="T82" fmla="*/ 29 w 45"/>
                  <a:gd name="T83" fmla="*/ 27 h 44"/>
                  <a:gd name="T84" fmla="*/ 33 w 45"/>
                  <a:gd name="T85" fmla="*/ 29 h 44"/>
                  <a:gd name="T86" fmla="*/ 33 w 45"/>
                  <a:gd name="T87" fmla="*/ 34 h 44"/>
                  <a:gd name="T88" fmla="*/ 32 w 45"/>
                  <a:gd name="T89" fmla="*/ 38 h 44"/>
                  <a:gd name="T90" fmla="*/ 24 w 45"/>
                  <a:gd name="T91" fmla="*/ 39 h 44"/>
                  <a:gd name="T92" fmla="*/ 11 w 45"/>
                  <a:gd name="T93" fmla="*/ 35 h 44"/>
                  <a:gd name="T94" fmla="*/ 10 w 45"/>
                  <a:gd name="T95" fmla="*/ 31 h 44"/>
                  <a:gd name="T96" fmla="*/ 10 w 45"/>
                  <a:gd name="T97" fmla="*/ 30 h 44"/>
                  <a:gd name="T98" fmla="*/ 8 w 45"/>
                  <a:gd name="T99" fmla="*/ 27 h 44"/>
                  <a:gd name="T100" fmla="*/ 8 w 45"/>
                  <a:gd name="T101" fmla="*/ 26 h 44"/>
                  <a:gd name="T102" fmla="*/ 7 w 45"/>
                  <a:gd name="T103" fmla="*/ 23 h 44"/>
                  <a:gd name="T104" fmla="*/ 9 w 45"/>
                  <a:gd name="T105" fmla="*/ 23 h 44"/>
                  <a:gd name="T106" fmla="*/ 8 w 45"/>
                  <a:gd name="T107" fmla="*/ 21 h 44"/>
                  <a:gd name="T108" fmla="*/ 5 w 45"/>
                  <a:gd name="T109" fmla="*/ 19 h 44"/>
                  <a:gd name="T110" fmla="*/ 3 w 45"/>
                  <a:gd name="T111" fmla="*/ 18 h 44"/>
                  <a:gd name="T112" fmla="*/ 3 w 45"/>
                  <a:gd name="T113" fmla="*/ 17 h 44"/>
                  <a:gd name="T114" fmla="*/ 12 w 45"/>
                  <a:gd name="T115" fmla="*/ 16 h 44"/>
                  <a:gd name="T116" fmla="*/ 12 w 45"/>
                  <a:gd name="T117" fmla="*/ 15 h 44"/>
                  <a:gd name="T118" fmla="*/ 13 w 45"/>
                  <a:gd name="T119" fmla="*/ 11 h 44"/>
                  <a:gd name="T120" fmla="*/ 13 w 45"/>
                  <a:gd name="T121" fmla="*/ 11 h 44"/>
                  <a:gd name="T122" fmla="*/ 10 w 45"/>
                  <a:gd name="T123" fmla="*/ 9 h 44"/>
                  <a:gd name="T124" fmla="*/ 11 w 45"/>
                  <a:gd name="T12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" h="44">
                    <a:moveTo>
                      <a:pt x="11" y="0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2" y="11"/>
                      <a:pt x="12" y="11"/>
                    </a:cubicBezTo>
                    <a:cubicBezTo>
                      <a:pt x="12" y="11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5"/>
                      <a:pt x="11" y="15"/>
                    </a:cubicBezTo>
                    <a:cubicBezTo>
                      <a:pt x="11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2" y="17"/>
                      <a:pt x="2" y="18"/>
                    </a:cubicBezTo>
                    <a:cubicBezTo>
                      <a:pt x="2" y="18"/>
                      <a:pt x="1" y="19"/>
                      <a:pt x="1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7" y="21"/>
                      <a:pt x="8" y="21"/>
                    </a:cubicBezTo>
                    <a:cubicBezTo>
                      <a:pt x="8" y="21"/>
                      <a:pt x="8" y="22"/>
                      <a:pt x="8" y="22"/>
                    </a:cubicBezTo>
                    <a:cubicBezTo>
                      <a:pt x="8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5"/>
                      <a:pt x="8" y="26"/>
                    </a:cubicBezTo>
                    <a:cubicBezTo>
                      <a:pt x="7" y="26"/>
                      <a:pt x="6" y="26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6"/>
                      <a:pt x="6" y="27"/>
                      <a:pt x="6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9" y="30"/>
                      <a:pt x="10" y="31"/>
                    </a:cubicBezTo>
                    <a:cubicBezTo>
                      <a:pt x="9" y="31"/>
                      <a:pt x="9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9" y="44"/>
                      <a:pt x="19" y="44"/>
                      <a:pt x="19" y="44"/>
                    </a:cubicBezTo>
                    <a:cubicBezTo>
                      <a:pt x="19" y="44"/>
                      <a:pt x="19" y="44"/>
                      <a:pt x="19" y="44"/>
                    </a:cubicBezTo>
                    <a:cubicBezTo>
                      <a:pt x="19" y="44"/>
                      <a:pt x="24" y="40"/>
                      <a:pt x="24" y="40"/>
                    </a:cubicBezTo>
                    <a:cubicBezTo>
                      <a:pt x="24" y="40"/>
                      <a:pt x="33" y="38"/>
                      <a:pt x="33" y="38"/>
                    </a:cubicBezTo>
                    <a:cubicBezTo>
                      <a:pt x="44" y="38"/>
                      <a:pt x="44" y="38"/>
                      <a:pt x="44" y="38"/>
                    </a:cubicBezTo>
                    <a:cubicBezTo>
                      <a:pt x="44" y="38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4" y="37"/>
                      <a:pt x="44" y="37"/>
                    </a:cubicBezTo>
                    <a:cubicBezTo>
                      <a:pt x="44" y="37"/>
                      <a:pt x="34" y="38"/>
                      <a:pt x="33" y="38"/>
                    </a:cubicBezTo>
                    <a:cubicBezTo>
                      <a:pt x="33" y="37"/>
                      <a:pt x="34" y="34"/>
                      <a:pt x="34" y="34"/>
                    </a:cubicBezTo>
                    <a:cubicBezTo>
                      <a:pt x="34" y="34"/>
                      <a:pt x="33" y="30"/>
                      <a:pt x="33" y="29"/>
                    </a:cubicBezTo>
                    <a:cubicBezTo>
                      <a:pt x="33" y="29"/>
                      <a:pt x="37" y="27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27"/>
                      <a:pt x="30" y="26"/>
                      <a:pt x="30" y="26"/>
                    </a:cubicBezTo>
                    <a:cubicBezTo>
                      <a:pt x="30" y="26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5" y="17"/>
                      <a:pt x="25" y="16"/>
                    </a:cubicBezTo>
                    <a:cubicBezTo>
                      <a:pt x="25" y="16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3" y="10"/>
                      <a:pt x="22" y="10"/>
                    </a:cubicBezTo>
                    <a:cubicBezTo>
                      <a:pt x="22" y="10"/>
                      <a:pt x="21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19" y="8"/>
                      <a:pt x="19" y="8"/>
                    </a:cubicBezTo>
                    <a:cubicBezTo>
                      <a:pt x="19" y="7"/>
                      <a:pt x="17" y="2"/>
                      <a:pt x="17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lose/>
                    <a:moveTo>
                      <a:pt x="11" y="0"/>
                    </a:moveTo>
                    <a:cubicBezTo>
                      <a:pt x="11" y="0"/>
                      <a:pt x="14" y="1"/>
                      <a:pt x="14" y="1"/>
                    </a:cubicBezTo>
                    <a:cubicBezTo>
                      <a:pt x="14" y="1"/>
                      <a:pt x="16" y="2"/>
                      <a:pt x="17" y="2"/>
                    </a:cubicBezTo>
                    <a:cubicBezTo>
                      <a:pt x="17" y="2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20" y="9"/>
                      <a:pt x="21" y="9"/>
                    </a:cubicBezTo>
                    <a:cubicBezTo>
                      <a:pt x="21" y="9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7" y="13"/>
                      <a:pt x="28" y="13"/>
                    </a:cubicBezTo>
                    <a:cubicBezTo>
                      <a:pt x="27" y="14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8" y="22"/>
                      <a:pt x="29" y="23"/>
                    </a:cubicBezTo>
                    <a:cubicBezTo>
                      <a:pt x="29" y="23"/>
                      <a:pt x="29" y="26"/>
                      <a:pt x="29" y="26"/>
                    </a:cubicBezTo>
                    <a:cubicBezTo>
                      <a:pt x="29" y="26"/>
                      <a:pt x="29" y="27"/>
                      <a:pt x="29" y="27"/>
                    </a:cubicBezTo>
                    <a:cubicBezTo>
                      <a:pt x="29" y="27"/>
                      <a:pt x="34" y="27"/>
                      <a:pt x="36" y="27"/>
                    </a:cubicBezTo>
                    <a:cubicBezTo>
                      <a:pt x="35" y="28"/>
                      <a:pt x="33" y="29"/>
                      <a:pt x="33" y="29"/>
                    </a:cubicBezTo>
                    <a:cubicBezTo>
                      <a:pt x="33" y="29"/>
                      <a:pt x="32" y="29"/>
                      <a:pt x="32" y="29"/>
                    </a:cubicBezTo>
                    <a:cubicBezTo>
                      <a:pt x="32" y="29"/>
                      <a:pt x="33" y="34"/>
                      <a:pt x="33" y="34"/>
                    </a:cubicBezTo>
                    <a:cubicBezTo>
                      <a:pt x="33" y="34"/>
                      <a:pt x="33" y="37"/>
                      <a:pt x="32" y="38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19" y="43"/>
                      <a:pt x="19" y="43"/>
                    </a:cubicBezTo>
                    <a:cubicBezTo>
                      <a:pt x="19" y="43"/>
                      <a:pt x="11" y="35"/>
                      <a:pt x="11" y="35"/>
                    </a:cubicBezTo>
                    <a:cubicBezTo>
                      <a:pt x="11" y="35"/>
                      <a:pt x="10" y="33"/>
                      <a:pt x="9" y="33"/>
                    </a:cubicBezTo>
                    <a:cubicBezTo>
                      <a:pt x="10" y="33"/>
                      <a:pt x="10" y="31"/>
                      <a:pt x="10" y="31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0"/>
                      <a:pt x="7" y="27"/>
                      <a:pt x="7" y="27"/>
                    </a:cubicBezTo>
                    <a:cubicBezTo>
                      <a:pt x="7" y="27"/>
                      <a:pt x="8" y="27"/>
                      <a:pt x="8" y="27"/>
                    </a:cubicBezTo>
                    <a:cubicBezTo>
                      <a:pt x="8" y="27"/>
                      <a:pt x="8" y="27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6"/>
                      <a:pt x="7" y="24"/>
                      <a:pt x="7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0"/>
                      <a:pt x="8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2" y="19"/>
                      <a:pt x="2" y="19"/>
                    </a:cubicBezTo>
                    <a:cubicBezTo>
                      <a:pt x="2" y="19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7"/>
                      <a:pt x="3" y="17"/>
                    </a:cubicBezTo>
                    <a:cubicBezTo>
                      <a:pt x="3" y="17"/>
                      <a:pt x="2" y="16"/>
                      <a:pt x="1" y="16"/>
                    </a:cubicBezTo>
                    <a:cubicBezTo>
                      <a:pt x="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3"/>
                      <a:pt x="12" y="13"/>
                    </a:cubicBezTo>
                    <a:cubicBezTo>
                      <a:pt x="12" y="12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0"/>
                      <a:pt x="13" y="10"/>
                    </a:cubicBezTo>
                    <a:cubicBezTo>
                      <a:pt x="13" y="10"/>
                      <a:pt x="10" y="9"/>
                      <a:pt x="10" y="9"/>
                    </a:cubicBezTo>
                    <a:cubicBezTo>
                      <a:pt x="10" y="9"/>
                      <a:pt x="7" y="4"/>
                      <a:pt x="6" y="3"/>
                    </a:cubicBezTo>
                    <a:cubicBezTo>
                      <a:pt x="7" y="3"/>
                      <a:pt x="11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Freeform 231"/>
              <p:cNvSpPr>
                <a:spLocks/>
              </p:cNvSpPr>
              <p:nvPr/>
            </p:nvSpPr>
            <p:spPr bwMode="auto">
              <a:xfrm>
                <a:off x="3973" y="1550"/>
                <a:ext cx="90" cy="131"/>
              </a:xfrm>
              <a:custGeom>
                <a:avLst/>
                <a:gdLst>
                  <a:gd name="T0" fmla="*/ 6 w 31"/>
                  <a:gd name="T1" fmla="*/ 0 h 45"/>
                  <a:gd name="T2" fmla="*/ 11 w 31"/>
                  <a:gd name="T3" fmla="*/ 0 h 45"/>
                  <a:gd name="T4" fmla="*/ 17 w 31"/>
                  <a:gd name="T5" fmla="*/ 5 h 45"/>
                  <a:gd name="T6" fmla="*/ 16 w 31"/>
                  <a:gd name="T7" fmla="*/ 8 h 45"/>
                  <a:gd name="T8" fmla="*/ 20 w 31"/>
                  <a:gd name="T9" fmla="*/ 19 h 45"/>
                  <a:gd name="T10" fmla="*/ 29 w 31"/>
                  <a:gd name="T11" fmla="*/ 20 h 45"/>
                  <a:gd name="T12" fmla="*/ 31 w 31"/>
                  <a:gd name="T13" fmla="*/ 23 h 45"/>
                  <a:gd name="T14" fmla="*/ 26 w 31"/>
                  <a:gd name="T15" fmla="*/ 29 h 45"/>
                  <a:gd name="T16" fmla="*/ 19 w 31"/>
                  <a:gd name="T17" fmla="*/ 33 h 45"/>
                  <a:gd name="T18" fmla="*/ 25 w 31"/>
                  <a:gd name="T19" fmla="*/ 36 h 45"/>
                  <a:gd name="T20" fmla="*/ 26 w 31"/>
                  <a:gd name="T21" fmla="*/ 38 h 45"/>
                  <a:gd name="T22" fmla="*/ 22 w 31"/>
                  <a:gd name="T23" fmla="*/ 40 h 45"/>
                  <a:gd name="T24" fmla="*/ 21 w 31"/>
                  <a:gd name="T25" fmla="*/ 42 h 45"/>
                  <a:gd name="T26" fmla="*/ 14 w 31"/>
                  <a:gd name="T27" fmla="*/ 45 h 45"/>
                  <a:gd name="T28" fmla="*/ 11 w 31"/>
                  <a:gd name="T29" fmla="*/ 38 h 45"/>
                  <a:gd name="T30" fmla="*/ 1 w 31"/>
                  <a:gd name="T31" fmla="*/ 25 h 45"/>
                  <a:gd name="T32" fmla="*/ 4 w 31"/>
                  <a:gd name="T33" fmla="*/ 18 h 45"/>
                  <a:gd name="T34" fmla="*/ 5 w 31"/>
                  <a:gd name="T35" fmla="*/ 11 h 45"/>
                  <a:gd name="T36" fmla="*/ 6 w 31"/>
                  <a:gd name="T3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45">
                    <a:moveTo>
                      <a:pt x="6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2"/>
                      <a:pt x="13" y="40"/>
                      <a:pt x="11" y="38"/>
                    </a:cubicBezTo>
                    <a:cubicBezTo>
                      <a:pt x="8" y="35"/>
                      <a:pt x="1" y="27"/>
                      <a:pt x="1" y="25"/>
                    </a:cubicBezTo>
                    <a:cubicBezTo>
                      <a:pt x="0" y="23"/>
                      <a:pt x="2" y="21"/>
                      <a:pt x="4" y="18"/>
                    </a:cubicBezTo>
                    <a:cubicBezTo>
                      <a:pt x="6" y="16"/>
                      <a:pt x="6" y="15"/>
                      <a:pt x="5" y="11"/>
                    </a:cubicBezTo>
                    <a:cubicBezTo>
                      <a:pt x="4" y="8"/>
                      <a:pt x="5" y="4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Freeform 232"/>
              <p:cNvSpPr>
                <a:spLocks noEditPoints="1"/>
              </p:cNvSpPr>
              <p:nvPr/>
            </p:nvSpPr>
            <p:spPr bwMode="auto">
              <a:xfrm>
                <a:off x="3973" y="1547"/>
                <a:ext cx="90" cy="134"/>
              </a:xfrm>
              <a:custGeom>
                <a:avLst/>
                <a:gdLst>
                  <a:gd name="T0" fmla="*/ 5 w 31"/>
                  <a:gd name="T1" fmla="*/ 12 h 46"/>
                  <a:gd name="T2" fmla="*/ 2 w 31"/>
                  <a:gd name="T3" fmla="*/ 21 h 46"/>
                  <a:gd name="T4" fmla="*/ 11 w 31"/>
                  <a:gd name="T5" fmla="*/ 39 h 46"/>
                  <a:gd name="T6" fmla="*/ 14 w 31"/>
                  <a:gd name="T7" fmla="*/ 46 h 46"/>
                  <a:gd name="T8" fmla="*/ 21 w 31"/>
                  <a:gd name="T9" fmla="*/ 43 h 46"/>
                  <a:gd name="T10" fmla="*/ 22 w 31"/>
                  <a:gd name="T11" fmla="*/ 41 h 46"/>
                  <a:gd name="T12" fmla="*/ 27 w 31"/>
                  <a:gd name="T13" fmla="*/ 39 h 46"/>
                  <a:gd name="T14" fmla="*/ 27 w 31"/>
                  <a:gd name="T15" fmla="*/ 39 h 46"/>
                  <a:gd name="T16" fmla="*/ 25 w 31"/>
                  <a:gd name="T17" fmla="*/ 37 h 46"/>
                  <a:gd name="T18" fmla="*/ 27 w 31"/>
                  <a:gd name="T19" fmla="*/ 30 h 46"/>
                  <a:gd name="T20" fmla="*/ 31 w 31"/>
                  <a:gd name="T21" fmla="*/ 24 h 46"/>
                  <a:gd name="T22" fmla="*/ 30 w 31"/>
                  <a:gd name="T23" fmla="*/ 21 h 46"/>
                  <a:gd name="T24" fmla="*/ 21 w 31"/>
                  <a:gd name="T25" fmla="*/ 20 h 46"/>
                  <a:gd name="T26" fmla="*/ 17 w 31"/>
                  <a:gd name="T27" fmla="*/ 6 h 46"/>
                  <a:gd name="T28" fmla="*/ 17 w 31"/>
                  <a:gd name="T29" fmla="*/ 6 h 46"/>
                  <a:gd name="T30" fmla="*/ 11 w 31"/>
                  <a:gd name="T31" fmla="*/ 1 h 46"/>
                  <a:gd name="T32" fmla="*/ 6 w 31"/>
                  <a:gd name="T33" fmla="*/ 1 h 46"/>
                  <a:gd name="T34" fmla="*/ 1 w 31"/>
                  <a:gd name="T35" fmla="*/ 26 h 46"/>
                  <a:gd name="T36" fmla="*/ 3 w 31"/>
                  <a:gd name="T37" fmla="*/ 22 h 46"/>
                  <a:gd name="T38" fmla="*/ 6 w 31"/>
                  <a:gd name="T39" fmla="*/ 15 h 46"/>
                  <a:gd name="T40" fmla="*/ 5 w 31"/>
                  <a:gd name="T41" fmla="*/ 9 h 46"/>
                  <a:gd name="T42" fmla="*/ 11 w 31"/>
                  <a:gd name="T43" fmla="*/ 2 h 46"/>
                  <a:gd name="T44" fmla="*/ 16 w 31"/>
                  <a:gd name="T45" fmla="*/ 9 h 46"/>
                  <a:gd name="T46" fmla="*/ 16 w 31"/>
                  <a:gd name="T47" fmla="*/ 9 h 46"/>
                  <a:gd name="T48" fmla="*/ 20 w 31"/>
                  <a:gd name="T49" fmla="*/ 20 h 46"/>
                  <a:gd name="T50" fmla="*/ 30 w 31"/>
                  <a:gd name="T51" fmla="*/ 24 h 46"/>
                  <a:gd name="T52" fmla="*/ 19 w 31"/>
                  <a:gd name="T53" fmla="*/ 34 h 46"/>
                  <a:gd name="T54" fmla="*/ 19 w 31"/>
                  <a:gd name="T55" fmla="*/ 34 h 46"/>
                  <a:gd name="T56" fmla="*/ 25 w 31"/>
                  <a:gd name="T57" fmla="*/ 37 h 46"/>
                  <a:gd name="T58" fmla="*/ 22 w 31"/>
                  <a:gd name="T59" fmla="*/ 40 h 46"/>
                  <a:gd name="T60" fmla="*/ 21 w 31"/>
                  <a:gd name="T61" fmla="*/ 42 h 46"/>
                  <a:gd name="T62" fmla="*/ 11 w 31"/>
                  <a:gd name="T63" fmla="*/ 3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" h="46">
                    <a:moveTo>
                      <a:pt x="6" y="1"/>
                    </a:moveTo>
                    <a:cubicBezTo>
                      <a:pt x="5" y="5"/>
                      <a:pt x="4" y="10"/>
                      <a:pt x="5" y="12"/>
                    </a:cubicBezTo>
                    <a:cubicBezTo>
                      <a:pt x="6" y="16"/>
                      <a:pt x="6" y="16"/>
                      <a:pt x="4" y="19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1" y="23"/>
                      <a:pt x="0" y="25"/>
                      <a:pt x="0" y="26"/>
                    </a:cubicBezTo>
                    <a:cubicBezTo>
                      <a:pt x="1" y="28"/>
                      <a:pt x="7" y="36"/>
                      <a:pt x="11" y="39"/>
                    </a:cubicBezTo>
                    <a:cubicBezTo>
                      <a:pt x="13" y="41"/>
                      <a:pt x="14" y="44"/>
                      <a:pt x="14" y="46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4" y="46"/>
                      <a:pt x="14" y="46"/>
                      <a:pt x="15" y="46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3"/>
                      <a:pt x="22" y="41"/>
                      <a:pt x="22" y="41"/>
                    </a:cubicBezTo>
                    <a:cubicBezTo>
                      <a:pt x="22" y="41"/>
                      <a:pt x="26" y="40"/>
                      <a:pt x="26" y="40"/>
                    </a:cubicBezTo>
                    <a:cubicBezTo>
                      <a:pt x="27" y="40"/>
                      <a:pt x="27" y="39"/>
                      <a:pt x="27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5" y="37"/>
                      <a:pt x="20" y="35"/>
                      <a:pt x="20" y="34"/>
                    </a:cubicBezTo>
                    <a:cubicBezTo>
                      <a:pt x="20" y="34"/>
                      <a:pt x="27" y="30"/>
                      <a:pt x="27" y="30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1"/>
                      <a:pt x="29" y="21"/>
                      <a:pt x="29" y="21"/>
                    </a:cubicBezTo>
                    <a:cubicBezTo>
                      <a:pt x="29" y="21"/>
                      <a:pt x="21" y="20"/>
                      <a:pt x="21" y="20"/>
                    </a:cubicBezTo>
                    <a:cubicBezTo>
                      <a:pt x="20" y="19"/>
                      <a:pt x="16" y="9"/>
                      <a:pt x="16" y="9"/>
                    </a:cubicBezTo>
                    <a:cubicBezTo>
                      <a:pt x="16" y="9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  <a:moveTo>
                      <a:pt x="11" y="39"/>
                    </a:moveTo>
                    <a:cubicBezTo>
                      <a:pt x="7" y="35"/>
                      <a:pt x="2" y="28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4"/>
                      <a:pt x="2" y="23"/>
                      <a:pt x="3" y="22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8"/>
                      <a:pt x="6" y="17"/>
                      <a:pt x="6" y="15"/>
                    </a:cubicBezTo>
                    <a:cubicBezTo>
                      <a:pt x="6" y="14"/>
                      <a:pt x="6" y="13"/>
                      <a:pt x="5" y="11"/>
                    </a:cubicBezTo>
                    <a:cubicBezTo>
                      <a:pt x="5" y="11"/>
                      <a:pt x="5" y="10"/>
                      <a:pt x="5" y="9"/>
                    </a:cubicBezTo>
                    <a:cubicBezTo>
                      <a:pt x="5" y="7"/>
                      <a:pt x="6" y="4"/>
                      <a:pt x="7" y="1"/>
                    </a:cubicBezTo>
                    <a:cubicBezTo>
                      <a:pt x="7" y="1"/>
                      <a:pt x="11" y="2"/>
                      <a:pt x="11" y="2"/>
                    </a:cubicBezTo>
                    <a:cubicBezTo>
                      <a:pt x="11" y="2"/>
                      <a:pt x="16" y="6"/>
                      <a:pt x="16" y="6"/>
                    </a:cubicBezTo>
                    <a:cubicBezTo>
                      <a:pt x="16" y="6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9" y="22"/>
                      <a:pt x="29" y="22"/>
                    </a:cubicBezTo>
                    <a:cubicBezTo>
                      <a:pt x="29" y="22"/>
                      <a:pt x="30" y="24"/>
                      <a:pt x="30" y="24"/>
                    </a:cubicBezTo>
                    <a:cubicBezTo>
                      <a:pt x="30" y="25"/>
                      <a:pt x="26" y="29"/>
                      <a:pt x="26" y="29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4"/>
                      <a:pt x="25" y="37"/>
                      <a:pt x="25" y="37"/>
                    </a:cubicBezTo>
                    <a:cubicBezTo>
                      <a:pt x="25" y="38"/>
                      <a:pt x="26" y="39"/>
                      <a:pt x="26" y="39"/>
                    </a:cubicBezTo>
                    <a:cubicBezTo>
                      <a:pt x="25" y="39"/>
                      <a:pt x="22" y="40"/>
                      <a:pt x="22" y="40"/>
                    </a:cubicBezTo>
                    <a:cubicBezTo>
                      <a:pt x="22" y="40"/>
                      <a:pt x="22" y="41"/>
                      <a:pt x="22" y="41"/>
                    </a:cubicBezTo>
                    <a:cubicBezTo>
                      <a:pt x="22" y="41"/>
                      <a:pt x="21" y="42"/>
                      <a:pt x="21" y="42"/>
                    </a:cubicBezTo>
                    <a:cubicBezTo>
                      <a:pt x="20" y="42"/>
                      <a:pt x="15" y="45"/>
                      <a:pt x="15" y="45"/>
                    </a:cubicBezTo>
                    <a:cubicBezTo>
                      <a:pt x="14" y="43"/>
                      <a:pt x="13" y="41"/>
                      <a:pt x="11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Freeform 233"/>
              <p:cNvSpPr>
                <a:spLocks/>
              </p:cNvSpPr>
              <p:nvPr/>
            </p:nvSpPr>
            <p:spPr bwMode="auto">
              <a:xfrm>
                <a:off x="4235" y="1550"/>
                <a:ext cx="97" cy="96"/>
              </a:xfrm>
              <a:custGeom>
                <a:avLst/>
                <a:gdLst>
                  <a:gd name="T0" fmla="*/ 4 w 33"/>
                  <a:gd name="T1" fmla="*/ 28 h 33"/>
                  <a:gd name="T2" fmla="*/ 4 w 33"/>
                  <a:gd name="T3" fmla="*/ 24 h 33"/>
                  <a:gd name="T4" fmla="*/ 4 w 33"/>
                  <a:gd name="T5" fmla="*/ 19 h 33"/>
                  <a:gd name="T6" fmla="*/ 8 w 33"/>
                  <a:gd name="T7" fmla="*/ 17 h 33"/>
                  <a:gd name="T8" fmla="*/ 0 w 33"/>
                  <a:gd name="T9" fmla="*/ 16 h 33"/>
                  <a:gd name="T10" fmla="*/ 0 w 33"/>
                  <a:gd name="T11" fmla="*/ 12 h 33"/>
                  <a:gd name="T12" fmla="*/ 9 w 33"/>
                  <a:gd name="T13" fmla="*/ 9 h 33"/>
                  <a:gd name="T14" fmla="*/ 12 w 33"/>
                  <a:gd name="T15" fmla="*/ 7 h 33"/>
                  <a:gd name="T16" fmla="*/ 16 w 33"/>
                  <a:gd name="T17" fmla="*/ 3 h 33"/>
                  <a:gd name="T18" fmla="*/ 20 w 33"/>
                  <a:gd name="T19" fmla="*/ 2 h 33"/>
                  <a:gd name="T20" fmla="*/ 24 w 33"/>
                  <a:gd name="T21" fmla="*/ 2 h 33"/>
                  <a:gd name="T22" fmla="*/ 25 w 33"/>
                  <a:gd name="T23" fmla="*/ 0 h 33"/>
                  <a:gd name="T24" fmla="*/ 25 w 33"/>
                  <a:gd name="T25" fmla="*/ 0 h 33"/>
                  <a:gd name="T26" fmla="*/ 33 w 33"/>
                  <a:gd name="T27" fmla="*/ 2 h 33"/>
                  <a:gd name="T28" fmla="*/ 28 w 33"/>
                  <a:gd name="T29" fmla="*/ 11 h 33"/>
                  <a:gd name="T30" fmla="*/ 33 w 33"/>
                  <a:gd name="T31" fmla="*/ 19 h 33"/>
                  <a:gd name="T32" fmla="*/ 30 w 33"/>
                  <a:gd name="T33" fmla="*/ 29 h 33"/>
                  <a:gd name="T34" fmla="*/ 28 w 33"/>
                  <a:gd name="T35" fmla="*/ 29 h 33"/>
                  <a:gd name="T36" fmla="*/ 24 w 33"/>
                  <a:gd name="T37" fmla="*/ 33 h 33"/>
                  <a:gd name="T38" fmla="*/ 15 w 33"/>
                  <a:gd name="T39" fmla="*/ 27 h 33"/>
                  <a:gd name="T40" fmla="*/ 4 w 33"/>
                  <a:gd name="T41" fmla="*/ 2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" h="33">
                    <a:moveTo>
                      <a:pt x="4" y="28"/>
                    </a:moveTo>
                    <a:cubicBezTo>
                      <a:pt x="4" y="24"/>
                      <a:pt x="4" y="24"/>
                      <a:pt x="4" y="24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8" y="1"/>
                      <a:pt x="30" y="2"/>
                      <a:pt x="33" y="2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15" y="27"/>
                      <a:pt x="15" y="27"/>
                      <a:pt x="15" y="27"/>
                    </a:cubicBezTo>
                    <a:lnTo>
                      <a:pt x="4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Freeform 234"/>
              <p:cNvSpPr>
                <a:spLocks noEditPoints="1"/>
              </p:cNvSpPr>
              <p:nvPr/>
            </p:nvSpPr>
            <p:spPr bwMode="auto">
              <a:xfrm>
                <a:off x="4235" y="1550"/>
                <a:ext cx="97" cy="99"/>
              </a:xfrm>
              <a:custGeom>
                <a:avLst/>
                <a:gdLst>
                  <a:gd name="T0" fmla="*/ 20 w 33"/>
                  <a:gd name="T1" fmla="*/ 2 h 34"/>
                  <a:gd name="T2" fmla="*/ 16 w 33"/>
                  <a:gd name="T3" fmla="*/ 3 h 34"/>
                  <a:gd name="T4" fmla="*/ 9 w 33"/>
                  <a:gd name="T5" fmla="*/ 9 h 34"/>
                  <a:gd name="T6" fmla="*/ 0 w 33"/>
                  <a:gd name="T7" fmla="*/ 12 h 34"/>
                  <a:gd name="T8" fmla="*/ 0 w 33"/>
                  <a:gd name="T9" fmla="*/ 16 h 34"/>
                  <a:gd name="T10" fmla="*/ 7 w 33"/>
                  <a:gd name="T11" fmla="*/ 17 h 34"/>
                  <a:gd name="T12" fmla="*/ 3 w 33"/>
                  <a:gd name="T13" fmla="*/ 19 h 34"/>
                  <a:gd name="T14" fmla="*/ 3 w 33"/>
                  <a:gd name="T15" fmla="*/ 28 h 34"/>
                  <a:gd name="T16" fmla="*/ 3 w 33"/>
                  <a:gd name="T17" fmla="*/ 28 h 34"/>
                  <a:gd name="T18" fmla="*/ 15 w 33"/>
                  <a:gd name="T19" fmla="*/ 28 h 34"/>
                  <a:gd name="T20" fmla="*/ 24 w 33"/>
                  <a:gd name="T21" fmla="*/ 33 h 34"/>
                  <a:gd name="T22" fmla="*/ 30 w 33"/>
                  <a:gd name="T23" fmla="*/ 29 h 34"/>
                  <a:gd name="T24" fmla="*/ 33 w 33"/>
                  <a:gd name="T25" fmla="*/ 19 h 34"/>
                  <a:gd name="T26" fmla="*/ 33 w 33"/>
                  <a:gd name="T27" fmla="*/ 19 h 34"/>
                  <a:gd name="T28" fmla="*/ 33 w 33"/>
                  <a:gd name="T29" fmla="*/ 3 h 34"/>
                  <a:gd name="T30" fmla="*/ 33 w 33"/>
                  <a:gd name="T31" fmla="*/ 2 h 34"/>
                  <a:gd name="T32" fmla="*/ 28 w 33"/>
                  <a:gd name="T33" fmla="*/ 1 h 34"/>
                  <a:gd name="T34" fmla="*/ 24 w 33"/>
                  <a:gd name="T35" fmla="*/ 2 h 34"/>
                  <a:gd name="T36" fmla="*/ 25 w 33"/>
                  <a:gd name="T37" fmla="*/ 1 h 34"/>
                  <a:gd name="T38" fmla="*/ 32 w 33"/>
                  <a:gd name="T39" fmla="*/ 3 h 34"/>
                  <a:gd name="T40" fmla="*/ 28 w 33"/>
                  <a:gd name="T41" fmla="*/ 11 h 34"/>
                  <a:gd name="T42" fmla="*/ 33 w 33"/>
                  <a:gd name="T43" fmla="*/ 19 h 34"/>
                  <a:gd name="T44" fmla="*/ 28 w 33"/>
                  <a:gd name="T45" fmla="*/ 29 h 34"/>
                  <a:gd name="T46" fmla="*/ 24 w 33"/>
                  <a:gd name="T47" fmla="*/ 33 h 34"/>
                  <a:gd name="T48" fmla="*/ 15 w 33"/>
                  <a:gd name="T49" fmla="*/ 27 h 34"/>
                  <a:gd name="T50" fmla="*/ 5 w 33"/>
                  <a:gd name="T51" fmla="*/ 24 h 34"/>
                  <a:gd name="T52" fmla="*/ 8 w 33"/>
                  <a:gd name="T53" fmla="*/ 17 h 34"/>
                  <a:gd name="T54" fmla="*/ 8 w 33"/>
                  <a:gd name="T55" fmla="*/ 17 h 34"/>
                  <a:gd name="T56" fmla="*/ 1 w 33"/>
                  <a:gd name="T57" fmla="*/ 16 h 34"/>
                  <a:gd name="T58" fmla="*/ 9 w 33"/>
                  <a:gd name="T59" fmla="*/ 9 h 34"/>
                  <a:gd name="T60" fmla="*/ 16 w 33"/>
                  <a:gd name="T61" fmla="*/ 3 h 34"/>
                  <a:gd name="T62" fmla="*/ 24 w 33"/>
                  <a:gd name="T6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3" h="34">
                    <a:moveTo>
                      <a:pt x="24" y="2"/>
                    </a:moveTo>
                    <a:cubicBezTo>
                      <a:pt x="24" y="2"/>
                      <a:pt x="20" y="2"/>
                      <a:pt x="20" y="2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7"/>
                      <a:pt x="0" y="17"/>
                    </a:cubicBezTo>
                    <a:cubicBezTo>
                      <a:pt x="0" y="17"/>
                      <a:pt x="5" y="17"/>
                      <a:pt x="7" y="17"/>
                    </a:cubicBezTo>
                    <a:cubicBezTo>
                      <a:pt x="6" y="18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19"/>
                    </a:cubicBezTo>
                    <a:cubicBezTo>
                      <a:pt x="3" y="19"/>
                      <a:pt x="4" y="24"/>
                      <a:pt x="4" y="24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8"/>
                      <a:pt x="15" y="28"/>
                      <a:pt x="15" y="28"/>
                    </a:cubicBezTo>
                    <a:cubicBezTo>
                      <a:pt x="15" y="28"/>
                      <a:pt x="24" y="33"/>
                      <a:pt x="24" y="33"/>
                    </a:cubicBezTo>
                    <a:cubicBezTo>
                      <a:pt x="24" y="34"/>
                      <a:pt x="24" y="34"/>
                      <a:pt x="24" y="33"/>
                    </a:cubicBezTo>
                    <a:cubicBezTo>
                      <a:pt x="24" y="33"/>
                      <a:pt x="28" y="30"/>
                      <a:pt x="28" y="30"/>
                    </a:cubicBezTo>
                    <a:cubicBezTo>
                      <a:pt x="28" y="30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3" y="19"/>
                      <a:pt x="28" y="11"/>
                      <a:pt x="28" y="11"/>
                    </a:cubicBezTo>
                    <a:cubicBezTo>
                      <a:pt x="28" y="11"/>
                      <a:pt x="33" y="3"/>
                      <a:pt x="33" y="3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4" y="2"/>
                    </a:cubicBezTo>
                    <a:close/>
                    <a:moveTo>
                      <a:pt x="25" y="2"/>
                    </a:moveTo>
                    <a:cubicBezTo>
                      <a:pt x="25" y="2"/>
                      <a:pt x="25" y="1"/>
                      <a:pt x="25" y="1"/>
                    </a:cubicBezTo>
                    <a:cubicBezTo>
                      <a:pt x="26" y="1"/>
                      <a:pt x="28" y="2"/>
                      <a:pt x="28" y="2"/>
                    </a:cubicBezTo>
                    <a:cubicBezTo>
                      <a:pt x="28" y="2"/>
                      <a:pt x="32" y="2"/>
                      <a:pt x="32" y="3"/>
                    </a:cubicBezTo>
                    <a:cubicBezTo>
                      <a:pt x="32" y="3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33" y="19"/>
                      <a:pt x="33" y="19"/>
                    </a:cubicBezTo>
                    <a:cubicBezTo>
                      <a:pt x="33" y="19"/>
                      <a:pt x="30" y="29"/>
                      <a:pt x="30" y="29"/>
                    </a:cubicBezTo>
                    <a:cubicBezTo>
                      <a:pt x="29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5" y="33"/>
                      <a:pt x="24" y="33"/>
                    </a:cubicBezTo>
                    <a:cubicBezTo>
                      <a:pt x="24" y="33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5" y="28"/>
                      <a:pt x="4" y="28"/>
                    </a:cubicBezTo>
                    <a:cubicBezTo>
                      <a:pt x="4" y="27"/>
                      <a:pt x="5" y="24"/>
                      <a:pt x="5" y="24"/>
                    </a:cubicBezTo>
                    <a:cubicBezTo>
                      <a:pt x="5" y="24"/>
                      <a:pt x="4" y="20"/>
                      <a:pt x="4" y="19"/>
                    </a:cubicBezTo>
                    <a:cubicBezTo>
                      <a:pt x="4" y="19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1" y="16"/>
                      <a:pt x="1" y="16"/>
                    </a:cubicBezTo>
                    <a:cubicBezTo>
                      <a:pt x="1" y="16"/>
                      <a:pt x="0" y="13"/>
                      <a:pt x="0" y="13"/>
                    </a:cubicBezTo>
                    <a:cubicBezTo>
                      <a:pt x="1" y="12"/>
                      <a:pt x="9" y="9"/>
                      <a:pt x="9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6" y="3"/>
                      <a:pt x="16" y="3"/>
                    </a:cubicBezTo>
                    <a:cubicBezTo>
                      <a:pt x="16" y="3"/>
                      <a:pt x="20" y="2"/>
                      <a:pt x="20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5" y="2"/>
                      <a:pt x="25" y="2"/>
                      <a:pt x="2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Freeform 235"/>
              <p:cNvSpPr>
                <a:spLocks/>
              </p:cNvSpPr>
              <p:nvPr/>
            </p:nvSpPr>
            <p:spPr bwMode="auto">
              <a:xfrm>
                <a:off x="4116" y="1590"/>
                <a:ext cx="204" cy="257"/>
              </a:xfrm>
              <a:custGeom>
                <a:avLst/>
                <a:gdLst>
                  <a:gd name="T0" fmla="*/ 3 w 204"/>
                  <a:gd name="T1" fmla="*/ 64 h 257"/>
                  <a:gd name="T2" fmla="*/ 14 w 204"/>
                  <a:gd name="T3" fmla="*/ 50 h 257"/>
                  <a:gd name="T4" fmla="*/ 0 w 204"/>
                  <a:gd name="T5" fmla="*/ 27 h 257"/>
                  <a:gd name="T6" fmla="*/ 20 w 204"/>
                  <a:gd name="T7" fmla="*/ 18 h 257"/>
                  <a:gd name="T8" fmla="*/ 14 w 204"/>
                  <a:gd name="T9" fmla="*/ 0 h 257"/>
                  <a:gd name="T10" fmla="*/ 38 w 204"/>
                  <a:gd name="T11" fmla="*/ 9 h 257"/>
                  <a:gd name="T12" fmla="*/ 52 w 204"/>
                  <a:gd name="T13" fmla="*/ 9 h 257"/>
                  <a:gd name="T14" fmla="*/ 64 w 204"/>
                  <a:gd name="T15" fmla="*/ 18 h 257"/>
                  <a:gd name="T16" fmla="*/ 61 w 204"/>
                  <a:gd name="T17" fmla="*/ 27 h 257"/>
                  <a:gd name="T18" fmla="*/ 67 w 204"/>
                  <a:gd name="T19" fmla="*/ 32 h 257"/>
                  <a:gd name="T20" fmla="*/ 90 w 204"/>
                  <a:gd name="T21" fmla="*/ 56 h 257"/>
                  <a:gd name="T22" fmla="*/ 105 w 204"/>
                  <a:gd name="T23" fmla="*/ 47 h 257"/>
                  <a:gd name="T24" fmla="*/ 128 w 204"/>
                  <a:gd name="T25" fmla="*/ 41 h 257"/>
                  <a:gd name="T26" fmla="*/ 163 w 204"/>
                  <a:gd name="T27" fmla="*/ 38 h 257"/>
                  <a:gd name="T28" fmla="*/ 189 w 204"/>
                  <a:gd name="T29" fmla="*/ 56 h 257"/>
                  <a:gd name="T30" fmla="*/ 186 w 204"/>
                  <a:gd name="T31" fmla="*/ 59 h 257"/>
                  <a:gd name="T32" fmla="*/ 204 w 204"/>
                  <a:gd name="T33" fmla="*/ 91 h 257"/>
                  <a:gd name="T34" fmla="*/ 189 w 204"/>
                  <a:gd name="T35" fmla="*/ 94 h 257"/>
                  <a:gd name="T36" fmla="*/ 163 w 204"/>
                  <a:gd name="T37" fmla="*/ 126 h 257"/>
                  <a:gd name="T38" fmla="*/ 166 w 204"/>
                  <a:gd name="T39" fmla="*/ 204 h 257"/>
                  <a:gd name="T40" fmla="*/ 166 w 204"/>
                  <a:gd name="T41" fmla="*/ 204 h 257"/>
                  <a:gd name="T42" fmla="*/ 140 w 204"/>
                  <a:gd name="T43" fmla="*/ 219 h 257"/>
                  <a:gd name="T44" fmla="*/ 140 w 204"/>
                  <a:gd name="T45" fmla="*/ 239 h 257"/>
                  <a:gd name="T46" fmla="*/ 131 w 204"/>
                  <a:gd name="T47" fmla="*/ 257 h 257"/>
                  <a:gd name="T48" fmla="*/ 111 w 204"/>
                  <a:gd name="T49" fmla="*/ 236 h 257"/>
                  <a:gd name="T50" fmla="*/ 76 w 204"/>
                  <a:gd name="T51" fmla="*/ 175 h 257"/>
                  <a:gd name="T52" fmla="*/ 49 w 204"/>
                  <a:gd name="T53" fmla="*/ 166 h 257"/>
                  <a:gd name="T54" fmla="*/ 23 w 204"/>
                  <a:gd name="T55" fmla="*/ 181 h 257"/>
                  <a:gd name="T56" fmla="*/ 49 w 204"/>
                  <a:gd name="T57" fmla="*/ 166 h 257"/>
                  <a:gd name="T58" fmla="*/ 41 w 204"/>
                  <a:gd name="T59" fmla="*/ 149 h 257"/>
                  <a:gd name="T60" fmla="*/ 52 w 204"/>
                  <a:gd name="T61" fmla="*/ 120 h 257"/>
                  <a:gd name="T62" fmla="*/ 46 w 204"/>
                  <a:gd name="T63" fmla="*/ 114 h 257"/>
                  <a:gd name="T64" fmla="*/ 0 w 204"/>
                  <a:gd name="T65" fmla="*/ 120 h 257"/>
                  <a:gd name="T66" fmla="*/ 0 w 204"/>
                  <a:gd name="T67" fmla="*/ 108 h 257"/>
                  <a:gd name="T68" fmla="*/ 14 w 204"/>
                  <a:gd name="T69" fmla="*/ 96 h 257"/>
                  <a:gd name="T70" fmla="*/ 12 w 204"/>
                  <a:gd name="T71" fmla="*/ 67 h 257"/>
                  <a:gd name="T72" fmla="*/ 3 w 204"/>
                  <a:gd name="T73" fmla="*/ 64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4" h="257">
                    <a:moveTo>
                      <a:pt x="3" y="64"/>
                    </a:moveTo>
                    <a:lnTo>
                      <a:pt x="14" y="50"/>
                    </a:lnTo>
                    <a:lnTo>
                      <a:pt x="0" y="27"/>
                    </a:lnTo>
                    <a:lnTo>
                      <a:pt x="20" y="18"/>
                    </a:lnTo>
                    <a:lnTo>
                      <a:pt x="14" y="0"/>
                    </a:lnTo>
                    <a:lnTo>
                      <a:pt x="38" y="9"/>
                    </a:lnTo>
                    <a:lnTo>
                      <a:pt x="52" y="9"/>
                    </a:lnTo>
                    <a:lnTo>
                      <a:pt x="64" y="18"/>
                    </a:lnTo>
                    <a:lnTo>
                      <a:pt x="61" y="27"/>
                    </a:lnTo>
                    <a:lnTo>
                      <a:pt x="67" y="32"/>
                    </a:lnTo>
                    <a:lnTo>
                      <a:pt x="90" y="56"/>
                    </a:lnTo>
                    <a:lnTo>
                      <a:pt x="105" y="47"/>
                    </a:lnTo>
                    <a:lnTo>
                      <a:pt x="128" y="41"/>
                    </a:lnTo>
                    <a:lnTo>
                      <a:pt x="163" y="38"/>
                    </a:lnTo>
                    <a:lnTo>
                      <a:pt x="189" y="56"/>
                    </a:lnTo>
                    <a:lnTo>
                      <a:pt x="186" y="59"/>
                    </a:lnTo>
                    <a:lnTo>
                      <a:pt x="204" y="91"/>
                    </a:lnTo>
                    <a:lnTo>
                      <a:pt x="189" y="94"/>
                    </a:lnTo>
                    <a:lnTo>
                      <a:pt x="163" y="126"/>
                    </a:lnTo>
                    <a:lnTo>
                      <a:pt x="166" y="204"/>
                    </a:lnTo>
                    <a:lnTo>
                      <a:pt x="166" y="204"/>
                    </a:lnTo>
                    <a:lnTo>
                      <a:pt x="140" y="219"/>
                    </a:lnTo>
                    <a:lnTo>
                      <a:pt x="140" y="239"/>
                    </a:lnTo>
                    <a:lnTo>
                      <a:pt x="131" y="257"/>
                    </a:lnTo>
                    <a:lnTo>
                      <a:pt x="111" y="236"/>
                    </a:lnTo>
                    <a:lnTo>
                      <a:pt x="76" y="175"/>
                    </a:lnTo>
                    <a:lnTo>
                      <a:pt x="49" y="166"/>
                    </a:lnTo>
                    <a:lnTo>
                      <a:pt x="23" y="181"/>
                    </a:lnTo>
                    <a:lnTo>
                      <a:pt x="49" y="166"/>
                    </a:lnTo>
                    <a:lnTo>
                      <a:pt x="41" y="149"/>
                    </a:lnTo>
                    <a:lnTo>
                      <a:pt x="52" y="120"/>
                    </a:lnTo>
                    <a:lnTo>
                      <a:pt x="46" y="114"/>
                    </a:lnTo>
                    <a:lnTo>
                      <a:pt x="0" y="120"/>
                    </a:lnTo>
                    <a:lnTo>
                      <a:pt x="0" y="108"/>
                    </a:lnTo>
                    <a:lnTo>
                      <a:pt x="14" y="96"/>
                    </a:lnTo>
                    <a:lnTo>
                      <a:pt x="12" y="67"/>
                    </a:lnTo>
                    <a:lnTo>
                      <a:pt x="3" y="6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Freeform 236"/>
              <p:cNvSpPr>
                <a:spLocks noEditPoints="1"/>
              </p:cNvSpPr>
              <p:nvPr/>
            </p:nvSpPr>
            <p:spPr bwMode="auto">
              <a:xfrm>
                <a:off x="4113" y="1590"/>
                <a:ext cx="207" cy="257"/>
              </a:xfrm>
              <a:custGeom>
                <a:avLst/>
                <a:gdLst>
                  <a:gd name="T0" fmla="*/ 6 w 71"/>
                  <a:gd name="T1" fmla="*/ 1 h 88"/>
                  <a:gd name="T2" fmla="*/ 1 w 71"/>
                  <a:gd name="T3" fmla="*/ 9 h 88"/>
                  <a:gd name="T4" fmla="*/ 6 w 71"/>
                  <a:gd name="T5" fmla="*/ 17 h 88"/>
                  <a:gd name="T6" fmla="*/ 2 w 71"/>
                  <a:gd name="T7" fmla="*/ 22 h 88"/>
                  <a:gd name="T8" fmla="*/ 6 w 71"/>
                  <a:gd name="T9" fmla="*/ 33 h 88"/>
                  <a:gd name="T10" fmla="*/ 0 w 71"/>
                  <a:gd name="T11" fmla="*/ 41 h 88"/>
                  <a:gd name="T12" fmla="*/ 17 w 71"/>
                  <a:gd name="T13" fmla="*/ 39 h 88"/>
                  <a:gd name="T14" fmla="*/ 15 w 71"/>
                  <a:gd name="T15" fmla="*/ 51 h 88"/>
                  <a:gd name="T16" fmla="*/ 9 w 71"/>
                  <a:gd name="T17" fmla="*/ 62 h 88"/>
                  <a:gd name="T18" fmla="*/ 9 w 71"/>
                  <a:gd name="T19" fmla="*/ 62 h 88"/>
                  <a:gd name="T20" fmla="*/ 38 w 71"/>
                  <a:gd name="T21" fmla="*/ 82 h 88"/>
                  <a:gd name="T22" fmla="*/ 46 w 71"/>
                  <a:gd name="T23" fmla="*/ 88 h 88"/>
                  <a:gd name="T24" fmla="*/ 50 w 71"/>
                  <a:gd name="T25" fmla="*/ 75 h 88"/>
                  <a:gd name="T26" fmla="*/ 59 w 71"/>
                  <a:gd name="T27" fmla="*/ 70 h 88"/>
                  <a:gd name="T28" fmla="*/ 66 w 71"/>
                  <a:gd name="T29" fmla="*/ 32 h 88"/>
                  <a:gd name="T30" fmla="*/ 71 w 71"/>
                  <a:gd name="T31" fmla="*/ 31 h 88"/>
                  <a:gd name="T32" fmla="*/ 66 w 71"/>
                  <a:gd name="T33" fmla="*/ 19 h 88"/>
                  <a:gd name="T34" fmla="*/ 66 w 71"/>
                  <a:gd name="T35" fmla="*/ 19 h 88"/>
                  <a:gd name="T36" fmla="*/ 45 w 71"/>
                  <a:gd name="T37" fmla="*/ 14 h 88"/>
                  <a:gd name="T38" fmla="*/ 32 w 71"/>
                  <a:gd name="T39" fmla="*/ 19 h 88"/>
                  <a:gd name="T40" fmla="*/ 23 w 71"/>
                  <a:gd name="T41" fmla="*/ 7 h 88"/>
                  <a:gd name="T42" fmla="*/ 19 w 71"/>
                  <a:gd name="T43" fmla="*/ 2 h 88"/>
                  <a:gd name="T44" fmla="*/ 7 w 71"/>
                  <a:gd name="T45" fmla="*/ 0 h 88"/>
                  <a:gd name="T46" fmla="*/ 8 w 71"/>
                  <a:gd name="T47" fmla="*/ 6 h 88"/>
                  <a:gd name="T48" fmla="*/ 14 w 71"/>
                  <a:gd name="T49" fmla="*/ 3 h 88"/>
                  <a:gd name="T50" fmla="*/ 23 w 71"/>
                  <a:gd name="T51" fmla="*/ 7 h 88"/>
                  <a:gd name="T52" fmla="*/ 22 w 71"/>
                  <a:gd name="T53" fmla="*/ 9 h 88"/>
                  <a:gd name="T54" fmla="*/ 32 w 71"/>
                  <a:gd name="T55" fmla="*/ 20 h 88"/>
                  <a:gd name="T56" fmla="*/ 57 w 71"/>
                  <a:gd name="T57" fmla="*/ 14 h 88"/>
                  <a:gd name="T58" fmla="*/ 65 w 71"/>
                  <a:gd name="T59" fmla="*/ 20 h 88"/>
                  <a:gd name="T60" fmla="*/ 66 w 71"/>
                  <a:gd name="T61" fmla="*/ 32 h 88"/>
                  <a:gd name="T62" fmla="*/ 56 w 71"/>
                  <a:gd name="T63" fmla="*/ 43 h 88"/>
                  <a:gd name="T64" fmla="*/ 58 w 71"/>
                  <a:gd name="T65" fmla="*/ 70 h 88"/>
                  <a:gd name="T66" fmla="*/ 49 w 71"/>
                  <a:gd name="T67" fmla="*/ 82 h 88"/>
                  <a:gd name="T68" fmla="*/ 27 w 71"/>
                  <a:gd name="T69" fmla="*/ 60 h 88"/>
                  <a:gd name="T70" fmla="*/ 18 w 71"/>
                  <a:gd name="T71" fmla="*/ 57 h 88"/>
                  <a:gd name="T72" fmla="*/ 19 w 71"/>
                  <a:gd name="T73" fmla="*/ 41 h 88"/>
                  <a:gd name="T74" fmla="*/ 17 w 71"/>
                  <a:gd name="T75" fmla="*/ 38 h 88"/>
                  <a:gd name="T76" fmla="*/ 1 w 71"/>
                  <a:gd name="T77" fmla="*/ 38 h 88"/>
                  <a:gd name="T78" fmla="*/ 7 w 71"/>
                  <a:gd name="T79" fmla="*/ 33 h 88"/>
                  <a:gd name="T80" fmla="*/ 3 w 71"/>
                  <a:gd name="T81" fmla="*/ 22 h 88"/>
                  <a:gd name="T82" fmla="*/ 6 w 71"/>
                  <a:gd name="T83" fmla="*/ 17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1" h="88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1"/>
                    </a:cubicBezTo>
                    <a:cubicBezTo>
                      <a:pt x="6" y="1"/>
                      <a:pt x="7" y="5"/>
                      <a:pt x="8" y="6"/>
                    </a:cubicBezTo>
                    <a:cubicBezTo>
                      <a:pt x="7" y="6"/>
                      <a:pt x="1" y="8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6" y="17"/>
                      <a:pt x="6" y="17"/>
                    </a:cubicBezTo>
                    <a:cubicBezTo>
                      <a:pt x="6" y="18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3"/>
                    </a:cubicBezTo>
                    <a:cubicBezTo>
                      <a:pt x="2" y="23"/>
                      <a:pt x="4" y="23"/>
                      <a:pt x="4" y="23"/>
                    </a:cubicBezTo>
                    <a:cubicBezTo>
                      <a:pt x="4" y="23"/>
                      <a:pt x="6" y="33"/>
                      <a:pt x="6" y="33"/>
                    </a:cubicBezTo>
                    <a:cubicBezTo>
                      <a:pt x="6" y="33"/>
                      <a:pt x="1" y="37"/>
                      <a:pt x="1" y="37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0" y="41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1"/>
                      <a:pt x="0" y="41"/>
                      <a:pt x="1" y="41"/>
                    </a:cubicBezTo>
                    <a:cubicBezTo>
                      <a:pt x="1" y="41"/>
                      <a:pt x="16" y="39"/>
                      <a:pt x="17" y="39"/>
                    </a:cubicBezTo>
                    <a:cubicBezTo>
                      <a:pt x="17" y="39"/>
                      <a:pt x="18" y="41"/>
                      <a:pt x="18" y="41"/>
                    </a:cubicBezTo>
                    <a:cubicBezTo>
                      <a:pt x="18" y="41"/>
                      <a:pt x="15" y="51"/>
                      <a:pt x="15" y="51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5" y="51"/>
                      <a:pt x="17" y="56"/>
                      <a:pt x="17" y="57"/>
                    </a:cubicBezTo>
                    <a:cubicBezTo>
                      <a:pt x="17" y="57"/>
                      <a:pt x="9" y="62"/>
                      <a:pt x="9" y="62"/>
                    </a:cubicBezTo>
                    <a:cubicBezTo>
                      <a:pt x="8" y="62"/>
                      <a:pt x="8" y="62"/>
                      <a:pt x="8" y="62"/>
                    </a:cubicBezTo>
                    <a:cubicBezTo>
                      <a:pt x="8" y="62"/>
                      <a:pt x="8" y="62"/>
                      <a:pt x="8" y="62"/>
                    </a:cubicBezTo>
                    <a:cubicBezTo>
                      <a:pt x="8" y="62"/>
                      <a:pt x="9" y="62"/>
                      <a:pt x="9" y="62"/>
                    </a:cubicBezTo>
                    <a:cubicBezTo>
                      <a:pt x="9" y="62"/>
                      <a:pt x="18" y="57"/>
                      <a:pt x="18" y="57"/>
                    </a:cubicBezTo>
                    <a:cubicBezTo>
                      <a:pt x="18" y="57"/>
                      <a:pt x="27" y="60"/>
                      <a:pt x="27" y="60"/>
                    </a:cubicBezTo>
                    <a:cubicBezTo>
                      <a:pt x="27" y="61"/>
                      <a:pt x="38" y="82"/>
                      <a:pt x="38" y="82"/>
                    </a:cubicBezTo>
                    <a:cubicBezTo>
                      <a:pt x="46" y="88"/>
                      <a:pt x="46" y="88"/>
                      <a:pt x="46" y="88"/>
                    </a:cubicBezTo>
                    <a:cubicBezTo>
                      <a:pt x="46" y="88"/>
                      <a:pt x="46" y="88"/>
                      <a:pt x="46" y="88"/>
                    </a:cubicBezTo>
                    <a:cubicBezTo>
                      <a:pt x="46" y="88"/>
                      <a:pt x="46" y="88"/>
                      <a:pt x="46" y="88"/>
                    </a:cubicBezTo>
                    <a:cubicBezTo>
                      <a:pt x="50" y="82"/>
                      <a:pt x="50" y="82"/>
                      <a:pt x="50" y="82"/>
                    </a:cubicBezTo>
                    <a:cubicBezTo>
                      <a:pt x="50" y="82"/>
                      <a:pt x="50" y="82"/>
                      <a:pt x="50" y="82"/>
                    </a:cubicBezTo>
                    <a:cubicBezTo>
                      <a:pt x="50" y="82"/>
                      <a:pt x="50" y="75"/>
                      <a:pt x="50" y="75"/>
                    </a:cubicBezTo>
                    <a:cubicBezTo>
                      <a:pt x="50" y="75"/>
                      <a:pt x="58" y="70"/>
                      <a:pt x="58" y="70"/>
                    </a:cubicBezTo>
                    <a:cubicBezTo>
                      <a:pt x="58" y="70"/>
                      <a:pt x="58" y="70"/>
                      <a:pt x="58" y="70"/>
                    </a:cubicBezTo>
                    <a:cubicBezTo>
                      <a:pt x="58" y="70"/>
                      <a:pt x="59" y="70"/>
                      <a:pt x="59" y="70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59" y="70"/>
                      <a:pt x="57" y="43"/>
                      <a:pt x="57" y="43"/>
                    </a:cubicBezTo>
                    <a:cubicBezTo>
                      <a:pt x="57" y="43"/>
                      <a:pt x="66" y="33"/>
                      <a:pt x="66" y="32"/>
                    </a:cubicBezTo>
                    <a:cubicBezTo>
                      <a:pt x="67" y="32"/>
                      <a:pt x="71" y="31"/>
                      <a:pt x="71" y="31"/>
                    </a:cubicBezTo>
                    <a:cubicBezTo>
                      <a:pt x="71" y="31"/>
                      <a:pt x="71" y="31"/>
                      <a:pt x="71" y="31"/>
                    </a:cubicBezTo>
                    <a:cubicBezTo>
                      <a:pt x="71" y="31"/>
                      <a:pt x="71" y="31"/>
                      <a:pt x="71" y="31"/>
                    </a:cubicBezTo>
                    <a:cubicBezTo>
                      <a:pt x="71" y="31"/>
                      <a:pt x="71" y="31"/>
                      <a:pt x="71" y="31"/>
                    </a:cubicBezTo>
                    <a:cubicBezTo>
                      <a:pt x="71" y="31"/>
                      <a:pt x="66" y="21"/>
                      <a:pt x="66" y="20"/>
                    </a:cubicBezTo>
                    <a:cubicBezTo>
                      <a:pt x="66" y="20"/>
                      <a:pt x="66" y="19"/>
                      <a:pt x="66" y="19"/>
                    </a:cubicBezTo>
                    <a:cubicBezTo>
                      <a:pt x="67" y="19"/>
                      <a:pt x="67" y="19"/>
                      <a:pt x="67" y="19"/>
                    </a:cubicBezTo>
                    <a:cubicBezTo>
                      <a:pt x="67" y="19"/>
                      <a:pt x="67" y="19"/>
                      <a:pt x="67" y="19"/>
                    </a:cubicBezTo>
                    <a:cubicBezTo>
                      <a:pt x="67" y="19"/>
                      <a:pt x="66" y="19"/>
                      <a:pt x="66" y="19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45" y="14"/>
                      <a:pt x="45" y="14"/>
                      <a:pt x="45" y="14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2" y="19"/>
                      <a:pt x="32" y="19"/>
                    </a:cubicBezTo>
                    <a:cubicBezTo>
                      <a:pt x="32" y="19"/>
                      <a:pt x="24" y="11"/>
                      <a:pt x="24" y="11"/>
                    </a:cubicBezTo>
                    <a:cubicBezTo>
                      <a:pt x="24" y="11"/>
                      <a:pt x="23" y="9"/>
                      <a:pt x="22" y="9"/>
                    </a:cubicBezTo>
                    <a:cubicBezTo>
                      <a:pt x="23" y="9"/>
                      <a:pt x="23" y="7"/>
                      <a:pt x="23" y="7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5" y="3"/>
                      <a:pt x="14" y="3"/>
                    </a:cubicBezTo>
                    <a:cubicBezTo>
                      <a:pt x="14" y="3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lose/>
                    <a:moveTo>
                      <a:pt x="8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7" y="2"/>
                      <a:pt x="7" y="1"/>
                    </a:cubicBezTo>
                    <a:cubicBezTo>
                      <a:pt x="8" y="1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9" y="3"/>
                      <a:pt x="19" y="3"/>
                    </a:cubicBezTo>
                    <a:cubicBezTo>
                      <a:pt x="19" y="3"/>
                      <a:pt x="22" y="6"/>
                      <a:pt x="23" y="7"/>
                    </a:cubicBezTo>
                    <a:cubicBezTo>
                      <a:pt x="22" y="7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2" y="20"/>
                      <a:pt x="37" y="16"/>
                      <a:pt x="37" y="16"/>
                    </a:cubicBezTo>
                    <a:cubicBezTo>
                      <a:pt x="37" y="16"/>
                      <a:pt x="46" y="14"/>
                      <a:pt x="46" y="14"/>
                    </a:cubicBezTo>
                    <a:cubicBezTo>
                      <a:pt x="46" y="14"/>
                      <a:pt x="57" y="14"/>
                      <a:pt x="57" y="14"/>
                    </a:cubicBezTo>
                    <a:cubicBezTo>
                      <a:pt x="57" y="14"/>
                      <a:pt x="65" y="19"/>
                      <a:pt x="66" y="19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5" y="20"/>
                      <a:pt x="70" y="30"/>
                      <a:pt x="70" y="30"/>
                    </a:cubicBezTo>
                    <a:cubicBezTo>
                      <a:pt x="70" y="31"/>
                      <a:pt x="66" y="32"/>
                      <a:pt x="66" y="32"/>
                    </a:cubicBezTo>
                    <a:cubicBezTo>
                      <a:pt x="66" y="32"/>
                      <a:pt x="66" y="32"/>
                      <a:pt x="66" y="32"/>
                    </a:cubicBezTo>
                    <a:cubicBezTo>
                      <a:pt x="57" y="43"/>
                      <a:pt x="57" y="43"/>
                      <a:pt x="57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8" y="69"/>
                      <a:pt x="58" y="70"/>
                    </a:cubicBezTo>
                    <a:cubicBezTo>
                      <a:pt x="58" y="70"/>
                      <a:pt x="58" y="70"/>
                      <a:pt x="58" y="70"/>
                    </a:cubicBezTo>
                    <a:cubicBezTo>
                      <a:pt x="58" y="70"/>
                      <a:pt x="58" y="70"/>
                      <a:pt x="58" y="70"/>
                    </a:cubicBezTo>
                    <a:cubicBezTo>
                      <a:pt x="49" y="75"/>
                      <a:pt x="49" y="75"/>
                      <a:pt x="49" y="75"/>
                    </a:cubicBezTo>
                    <a:cubicBezTo>
                      <a:pt x="49" y="75"/>
                      <a:pt x="49" y="75"/>
                      <a:pt x="49" y="75"/>
                    </a:cubicBezTo>
                    <a:cubicBezTo>
                      <a:pt x="49" y="75"/>
                      <a:pt x="49" y="82"/>
                      <a:pt x="49" y="82"/>
                    </a:cubicBezTo>
                    <a:cubicBezTo>
                      <a:pt x="49" y="82"/>
                      <a:pt x="46" y="87"/>
                      <a:pt x="46" y="87"/>
                    </a:cubicBezTo>
                    <a:cubicBezTo>
                      <a:pt x="45" y="87"/>
                      <a:pt x="39" y="81"/>
                      <a:pt x="39" y="81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18" y="57"/>
                      <a:pt x="18" y="57"/>
                      <a:pt x="18" y="57"/>
                    </a:cubicBezTo>
                    <a:cubicBezTo>
                      <a:pt x="18" y="57"/>
                      <a:pt x="18" y="57"/>
                      <a:pt x="18" y="57"/>
                    </a:cubicBezTo>
                    <a:cubicBezTo>
                      <a:pt x="18" y="57"/>
                      <a:pt x="18" y="57"/>
                      <a:pt x="18" y="57"/>
                    </a:cubicBezTo>
                    <a:cubicBezTo>
                      <a:pt x="18" y="56"/>
                      <a:pt x="15" y="51"/>
                      <a:pt x="15" y="51"/>
                    </a:cubicBezTo>
                    <a:cubicBezTo>
                      <a:pt x="15" y="51"/>
                      <a:pt x="19" y="41"/>
                      <a:pt x="19" y="41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8"/>
                      <a:pt x="2" y="41"/>
                      <a:pt x="1" y="41"/>
                    </a:cubicBezTo>
                    <a:cubicBezTo>
                      <a:pt x="1" y="40"/>
                      <a:pt x="1" y="38"/>
                      <a:pt x="1" y="38"/>
                    </a:cubicBezTo>
                    <a:cubicBezTo>
                      <a:pt x="1" y="37"/>
                      <a:pt x="6" y="33"/>
                      <a:pt x="6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2"/>
                      <a:pt x="4" y="22"/>
                      <a:pt x="3" y="22"/>
                    </a:cubicBezTo>
                    <a:cubicBezTo>
                      <a:pt x="3" y="21"/>
                      <a:pt x="6" y="18"/>
                      <a:pt x="6" y="18"/>
                    </a:cubicBezTo>
                    <a:cubicBezTo>
                      <a:pt x="6" y="18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2" y="9"/>
                      <a:pt x="2" y="9"/>
                    </a:cubicBezTo>
                    <a:cubicBezTo>
                      <a:pt x="2" y="9"/>
                      <a:pt x="8" y="6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Freeform 237"/>
              <p:cNvSpPr>
                <a:spLocks/>
              </p:cNvSpPr>
              <p:nvPr/>
            </p:nvSpPr>
            <p:spPr bwMode="auto">
              <a:xfrm>
                <a:off x="4404" y="1555"/>
                <a:ext cx="169" cy="97"/>
              </a:xfrm>
              <a:custGeom>
                <a:avLst/>
                <a:gdLst>
                  <a:gd name="T0" fmla="*/ 0 w 58"/>
                  <a:gd name="T1" fmla="*/ 13 h 33"/>
                  <a:gd name="T2" fmla="*/ 3 w 58"/>
                  <a:gd name="T3" fmla="*/ 13 h 33"/>
                  <a:gd name="T4" fmla="*/ 21 w 58"/>
                  <a:gd name="T5" fmla="*/ 5 h 33"/>
                  <a:gd name="T6" fmla="*/ 42 w 58"/>
                  <a:gd name="T7" fmla="*/ 10 h 33"/>
                  <a:gd name="T8" fmla="*/ 55 w 58"/>
                  <a:gd name="T9" fmla="*/ 19 h 33"/>
                  <a:gd name="T10" fmla="*/ 58 w 58"/>
                  <a:gd name="T11" fmla="*/ 23 h 33"/>
                  <a:gd name="T12" fmla="*/ 48 w 58"/>
                  <a:gd name="T13" fmla="*/ 30 h 33"/>
                  <a:gd name="T14" fmla="*/ 42 w 58"/>
                  <a:gd name="T15" fmla="*/ 24 h 33"/>
                  <a:gd name="T16" fmla="*/ 41 w 58"/>
                  <a:gd name="T17" fmla="*/ 31 h 33"/>
                  <a:gd name="T18" fmla="*/ 16 w 58"/>
                  <a:gd name="T19" fmla="*/ 33 h 33"/>
                  <a:gd name="T20" fmla="*/ 15 w 58"/>
                  <a:gd name="T21" fmla="*/ 33 h 33"/>
                  <a:gd name="T22" fmla="*/ 12 w 58"/>
                  <a:gd name="T23" fmla="*/ 27 h 33"/>
                  <a:gd name="T24" fmla="*/ 11 w 58"/>
                  <a:gd name="T25" fmla="*/ 19 h 33"/>
                  <a:gd name="T26" fmla="*/ 6 w 58"/>
                  <a:gd name="T27" fmla="*/ 19 h 33"/>
                  <a:gd name="T28" fmla="*/ 0 w 58"/>
                  <a:gd name="T2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33">
                    <a:moveTo>
                      <a:pt x="0" y="13"/>
                    </a:moveTo>
                    <a:cubicBezTo>
                      <a:pt x="1" y="13"/>
                      <a:pt x="2" y="13"/>
                      <a:pt x="3" y="13"/>
                    </a:cubicBezTo>
                    <a:cubicBezTo>
                      <a:pt x="12" y="13"/>
                      <a:pt x="15" y="10"/>
                      <a:pt x="21" y="5"/>
                    </a:cubicBezTo>
                    <a:cubicBezTo>
                      <a:pt x="27" y="0"/>
                      <a:pt x="38" y="5"/>
                      <a:pt x="42" y="10"/>
                    </a:cubicBezTo>
                    <a:cubicBezTo>
                      <a:pt x="47" y="16"/>
                      <a:pt x="52" y="18"/>
                      <a:pt x="55" y="19"/>
                    </a:cubicBezTo>
                    <a:cubicBezTo>
                      <a:pt x="57" y="19"/>
                      <a:pt x="57" y="21"/>
                      <a:pt x="58" y="23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6" y="19"/>
                      <a:pt x="6" y="19"/>
                      <a:pt x="6" y="19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Freeform 238"/>
              <p:cNvSpPr>
                <a:spLocks noEditPoints="1"/>
              </p:cNvSpPr>
              <p:nvPr/>
            </p:nvSpPr>
            <p:spPr bwMode="auto">
              <a:xfrm>
                <a:off x="4401" y="1561"/>
                <a:ext cx="172" cy="91"/>
              </a:xfrm>
              <a:custGeom>
                <a:avLst/>
                <a:gdLst>
                  <a:gd name="T0" fmla="*/ 22 w 59"/>
                  <a:gd name="T1" fmla="*/ 3 h 31"/>
                  <a:gd name="T2" fmla="*/ 20 w 59"/>
                  <a:gd name="T3" fmla="*/ 4 h 31"/>
                  <a:gd name="T4" fmla="*/ 4 w 59"/>
                  <a:gd name="T5" fmla="*/ 11 h 31"/>
                  <a:gd name="T6" fmla="*/ 1 w 59"/>
                  <a:gd name="T7" fmla="*/ 11 h 31"/>
                  <a:gd name="T8" fmla="*/ 0 w 59"/>
                  <a:gd name="T9" fmla="*/ 11 h 31"/>
                  <a:gd name="T10" fmla="*/ 0 w 59"/>
                  <a:gd name="T11" fmla="*/ 11 h 31"/>
                  <a:gd name="T12" fmla="*/ 0 w 59"/>
                  <a:gd name="T13" fmla="*/ 11 h 31"/>
                  <a:gd name="T14" fmla="*/ 7 w 59"/>
                  <a:gd name="T15" fmla="*/ 17 h 31"/>
                  <a:gd name="T16" fmla="*/ 7 w 59"/>
                  <a:gd name="T17" fmla="*/ 17 h 31"/>
                  <a:gd name="T18" fmla="*/ 12 w 59"/>
                  <a:gd name="T19" fmla="*/ 18 h 31"/>
                  <a:gd name="T20" fmla="*/ 13 w 59"/>
                  <a:gd name="T21" fmla="*/ 25 h 31"/>
                  <a:gd name="T22" fmla="*/ 15 w 59"/>
                  <a:gd name="T23" fmla="*/ 31 h 31"/>
                  <a:gd name="T24" fmla="*/ 16 w 59"/>
                  <a:gd name="T25" fmla="*/ 31 h 31"/>
                  <a:gd name="T26" fmla="*/ 17 w 59"/>
                  <a:gd name="T27" fmla="*/ 31 h 31"/>
                  <a:gd name="T28" fmla="*/ 42 w 59"/>
                  <a:gd name="T29" fmla="*/ 29 h 31"/>
                  <a:gd name="T30" fmla="*/ 42 w 59"/>
                  <a:gd name="T31" fmla="*/ 29 h 31"/>
                  <a:gd name="T32" fmla="*/ 43 w 59"/>
                  <a:gd name="T33" fmla="*/ 23 h 31"/>
                  <a:gd name="T34" fmla="*/ 49 w 59"/>
                  <a:gd name="T35" fmla="*/ 28 h 31"/>
                  <a:gd name="T36" fmla="*/ 50 w 59"/>
                  <a:gd name="T37" fmla="*/ 28 h 31"/>
                  <a:gd name="T38" fmla="*/ 59 w 59"/>
                  <a:gd name="T39" fmla="*/ 21 h 31"/>
                  <a:gd name="T40" fmla="*/ 59 w 59"/>
                  <a:gd name="T41" fmla="*/ 21 h 31"/>
                  <a:gd name="T42" fmla="*/ 59 w 59"/>
                  <a:gd name="T43" fmla="*/ 19 h 31"/>
                  <a:gd name="T44" fmla="*/ 56 w 59"/>
                  <a:gd name="T45" fmla="*/ 17 h 31"/>
                  <a:gd name="T46" fmla="*/ 44 w 59"/>
                  <a:gd name="T47" fmla="*/ 8 h 31"/>
                  <a:gd name="T48" fmla="*/ 30 w 59"/>
                  <a:gd name="T49" fmla="*/ 1 h 31"/>
                  <a:gd name="T50" fmla="*/ 22 w 59"/>
                  <a:gd name="T51" fmla="*/ 3 h 31"/>
                  <a:gd name="T52" fmla="*/ 1 w 59"/>
                  <a:gd name="T53" fmla="*/ 11 h 31"/>
                  <a:gd name="T54" fmla="*/ 1 w 59"/>
                  <a:gd name="T55" fmla="*/ 11 h 31"/>
                  <a:gd name="T56" fmla="*/ 1 w 59"/>
                  <a:gd name="T57" fmla="*/ 11 h 31"/>
                  <a:gd name="T58" fmla="*/ 4 w 59"/>
                  <a:gd name="T59" fmla="*/ 11 h 31"/>
                  <a:gd name="T60" fmla="*/ 20 w 59"/>
                  <a:gd name="T61" fmla="*/ 5 h 31"/>
                  <a:gd name="T62" fmla="*/ 22 w 59"/>
                  <a:gd name="T63" fmla="*/ 3 h 31"/>
                  <a:gd name="T64" fmla="*/ 30 w 59"/>
                  <a:gd name="T65" fmla="*/ 1 h 31"/>
                  <a:gd name="T66" fmla="*/ 43 w 59"/>
                  <a:gd name="T67" fmla="*/ 8 h 31"/>
                  <a:gd name="T68" fmla="*/ 56 w 59"/>
                  <a:gd name="T69" fmla="*/ 17 h 31"/>
                  <a:gd name="T70" fmla="*/ 58 w 59"/>
                  <a:gd name="T71" fmla="*/ 20 h 31"/>
                  <a:gd name="T72" fmla="*/ 59 w 59"/>
                  <a:gd name="T73" fmla="*/ 21 h 31"/>
                  <a:gd name="T74" fmla="*/ 49 w 59"/>
                  <a:gd name="T75" fmla="*/ 27 h 31"/>
                  <a:gd name="T76" fmla="*/ 43 w 59"/>
                  <a:gd name="T77" fmla="*/ 22 h 31"/>
                  <a:gd name="T78" fmla="*/ 43 w 59"/>
                  <a:gd name="T79" fmla="*/ 22 h 31"/>
                  <a:gd name="T80" fmla="*/ 43 w 59"/>
                  <a:gd name="T81" fmla="*/ 22 h 31"/>
                  <a:gd name="T82" fmla="*/ 42 w 59"/>
                  <a:gd name="T83" fmla="*/ 28 h 31"/>
                  <a:gd name="T84" fmla="*/ 17 w 59"/>
                  <a:gd name="T85" fmla="*/ 31 h 31"/>
                  <a:gd name="T86" fmla="*/ 16 w 59"/>
                  <a:gd name="T87" fmla="*/ 31 h 31"/>
                  <a:gd name="T88" fmla="*/ 14 w 59"/>
                  <a:gd name="T89" fmla="*/ 25 h 31"/>
                  <a:gd name="T90" fmla="*/ 12 w 59"/>
                  <a:gd name="T91" fmla="*/ 17 h 31"/>
                  <a:gd name="T92" fmla="*/ 12 w 59"/>
                  <a:gd name="T93" fmla="*/ 17 h 31"/>
                  <a:gd name="T94" fmla="*/ 7 w 59"/>
                  <a:gd name="T95" fmla="*/ 16 h 31"/>
                  <a:gd name="T96" fmla="*/ 1 w 59"/>
                  <a:gd name="T97" fmla="*/ 11 h 31"/>
                  <a:gd name="T98" fmla="*/ 4 w 59"/>
                  <a:gd name="T99" fmla="*/ 1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9" h="31">
                    <a:moveTo>
                      <a:pt x="22" y="3"/>
                    </a:moveTo>
                    <a:cubicBezTo>
                      <a:pt x="20" y="4"/>
                      <a:pt x="20" y="4"/>
                      <a:pt x="20" y="4"/>
                    </a:cubicBezTo>
                    <a:cubicBezTo>
                      <a:pt x="15" y="8"/>
                      <a:pt x="12" y="11"/>
                      <a:pt x="4" y="11"/>
                    </a:cubicBezTo>
                    <a:cubicBezTo>
                      <a:pt x="3" y="11"/>
                      <a:pt x="2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11" y="18"/>
                      <a:pt x="12" y="18"/>
                    </a:cubicBezTo>
                    <a:cubicBezTo>
                      <a:pt x="12" y="18"/>
                      <a:pt x="13" y="25"/>
                      <a:pt x="13" y="25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6" y="31"/>
                      <a:pt x="16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3" y="24"/>
                      <a:pt x="43" y="23"/>
                    </a:cubicBezTo>
                    <a:cubicBezTo>
                      <a:pt x="44" y="23"/>
                      <a:pt x="49" y="28"/>
                      <a:pt x="49" y="28"/>
                    </a:cubicBezTo>
                    <a:cubicBezTo>
                      <a:pt x="49" y="28"/>
                      <a:pt x="49" y="28"/>
                      <a:pt x="50" y="28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19"/>
                      <a:pt x="59" y="19"/>
                      <a:pt x="59" y="19"/>
                    </a:cubicBezTo>
                    <a:cubicBezTo>
                      <a:pt x="58" y="18"/>
                      <a:pt x="58" y="17"/>
                      <a:pt x="56" y="17"/>
                    </a:cubicBezTo>
                    <a:cubicBezTo>
                      <a:pt x="53" y="16"/>
                      <a:pt x="48" y="13"/>
                      <a:pt x="44" y="8"/>
                    </a:cubicBezTo>
                    <a:cubicBezTo>
                      <a:pt x="41" y="4"/>
                      <a:pt x="35" y="1"/>
                      <a:pt x="30" y="1"/>
                    </a:cubicBezTo>
                    <a:cubicBezTo>
                      <a:pt x="27" y="0"/>
                      <a:pt x="24" y="1"/>
                      <a:pt x="22" y="3"/>
                    </a:cubicBezTo>
                    <a:close/>
                    <a:moveTo>
                      <a:pt x="1" y="11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lose/>
                    <a:moveTo>
                      <a:pt x="4" y="11"/>
                    </a:moveTo>
                    <a:cubicBezTo>
                      <a:pt x="12" y="11"/>
                      <a:pt x="15" y="9"/>
                      <a:pt x="20" y="5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4" y="1"/>
                      <a:pt x="27" y="1"/>
                      <a:pt x="30" y="1"/>
                    </a:cubicBezTo>
                    <a:cubicBezTo>
                      <a:pt x="35" y="2"/>
                      <a:pt x="40" y="5"/>
                      <a:pt x="43" y="8"/>
                    </a:cubicBezTo>
                    <a:cubicBezTo>
                      <a:pt x="47" y="14"/>
                      <a:pt x="53" y="17"/>
                      <a:pt x="56" y="17"/>
                    </a:cubicBezTo>
                    <a:cubicBezTo>
                      <a:pt x="58" y="18"/>
                      <a:pt x="58" y="18"/>
                      <a:pt x="58" y="20"/>
                    </a:cubicBezTo>
                    <a:cubicBezTo>
                      <a:pt x="58" y="20"/>
                      <a:pt x="58" y="20"/>
                      <a:pt x="59" y="21"/>
                    </a:cubicBezTo>
                    <a:cubicBezTo>
                      <a:pt x="58" y="21"/>
                      <a:pt x="50" y="27"/>
                      <a:pt x="49" y="27"/>
                    </a:cubicBezTo>
                    <a:cubicBezTo>
                      <a:pt x="49" y="27"/>
                      <a:pt x="43" y="22"/>
                      <a:pt x="43" y="22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3" y="22"/>
                      <a:pt x="42" y="28"/>
                      <a:pt x="42" y="28"/>
                    </a:cubicBezTo>
                    <a:cubicBezTo>
                      <a:pt x="41" y="29"/>
                      <a:pt x="17" y="31"/>
                      <a:pt x="17" y="31"/>
                    </a:cubicBezTo>
                    <a:cubicBezTo>
                      <a:pt x="17" y="31"/>
                      <a:pt x="16" y="31"/>
                      <a:pt x="16" y="31"/>
                    </a:cubicBezTo>
                    <a:cubicBezTo>
                      <a:pt x="16" y="30"/>
                      <a:pt x="14" y="25"/>
                      <a:pt x="14" y="25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7" y="17"/>
                      <a:pt x="7" y="16"/>
                    </a:cubicBezTo>
                    <a:cubicBezTo>
                      <a:pt x="7" y="16"/>
                      <a:pt x="2" y="12"/>
                      <a:pt x="1" y="11"/>
                    </a:cubicBezTo>
                    <a:cubicBezTo>
                      <a:pt x="2" y="11"/>
                      <a:pt x="3" y="11"/>
                      <a:pt x="4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Freeform 239"/>
              <p:cNvSpPr>
                <a:spLocks/>
              </p:cNvSpPr>
              <p:nvPr/>
            </p:nvSpPr>
            <p:spPr bwMode="auto">
              <a:xfrm>
                <a:off x="3889" y="1669"/>
                <a:ext cx="183" cy="227"/>
              </a:xfrm>
              <a:custGeom>
                <a:avLst/>
                <a:gdLst>
                  <a:gd name="T0" fmla="*/ 0 w 63"/>
                  <a:gd name="T1" fmla="*/ 78 h 78"/>
                  <a:gd name="T2" fmla="*/ 1 w 63"/>
                  <a:gd name="T3" fmla="*/ 70 h 78"/>
                  <a:gd name="T4" fmla="*/ 5 w 63"/>
                  <a:gd name="T5" fmla="*/ 60 h 78"/>
                  <a:gd name="T6" fmla="*/ 18 w 63"/>
                  <a:gd name="T7" fmla="*/ 50 h 78"/>
                  <a:gd name="T8" fmla="*/ 24 w 63"/>
                  <a:gd name="T9" fmla="*/ 37 h 78"/>
                  <a:gd name="T10" fmla="*/ 31 w 63"/>
                  <a:gd name="T11" fmla="*/ 29 h 78"/>
                  <a:gd name="T12" fmla="*/ 43 w 63"/>
                  <a:gd name="T13" fmla="*/ 23 h 78"/>
                  <a:gd name="T14" fmla="*/ 45 w 63"/>
                  <a:gd name="T15" fmla="*/ 9 h 78"/>
                  <a:gd name="T16" fmla="*/ 43 w 63"/>
                  <a:gd name="T17" fmla="*/ 4 h 78"/>
                  <a:gd name="T18" fmla="*/ 50 w 63"/>
                  <a:gd name="T19" fmla="*/ 0 h 78"/>
                  <a:gd name="T20" fmla="*/ 55 w 63"/>
                  <a:gd name="T21" fmla="*/ 4 h 78"/>
                  <a:gd name="T22" fmla="*/ 56 w 63"/>
                  <a:gd name="T23" fmla="*/ 7 h 78"/>
                  <a:gd name="T24" fmla="*/ 63 w 63"/>
                  <a:gd name="T25" fmla="*/ 10 h 78"/>
                  <a:gd name="T26" fmla="*/ 61 w 63"/>
                  <a:gd name="T27" fmla="*/ 16 h 78"/>
                  <a:gd name="T28" fmla="*/ 56 w 63"/>
                  <a:gd name="T29" fmla="*/ 20 h 78"/>
                  <a:gd name="T30" fmla="*/ 55 w 63"/>
                  <a:gd name="T31" fmla="*/ 30 h 78"/>
                  <a:gd name="T32" fmla="*/ 47 w 63"/>
                  <a:gd name="T33" fmla="*/ 26 h 78"/>
                  <a:gd name="T34" fmla="*/ 44 w 63"/>
                  <a:gd name="T35" fmla="*/ 30 h 78"/>
                  <a:gd name="T36" fmla="*/ 50 w 63"/>
                  <a:gd name="T37" fmla="*/ 31 h 78"/>
                  <a:gd name="T38" fmla="*/ 50 w 63"/>
                  <a:gd name="T39" fmla="*/ 38 h 78"/>
                  <a:gd name="T40" fmla="*/ 56 w 63"/>
                  <a:gd name="T41" fmla="*/ 43 h 78"/>
                  <a:gd name="T42" fmla="*/ 50 w 63"/>
                  <a:gd name="T43" fmla="*/ 59 h 78"/>
                  <a:gd name="T44" fmla="*/ 51 w 63"/>
                  <a:gd name="T45" fmla="*/ 65 h 78"/>
                  <a:gd name="T46" fmla="*/ 50 w 63"/>
                  <a:gd name="T47" fmla="*/ 65 h 78"/>
                  <a:gd name="T48" fmla="*/ 33 w 63"/>
                  <a:gd name="T49" fmla="*/ 67 h 78"/>
                  <a:gd name="T50" fmla="*/ 32 w 63"/>
                  <a:gd name="T51" fmla="*/ 76 h 78"/>
                  <a:gd name="T52" fmla="*/ 18 w 63"/>
                  <a:gd name="T53" fmla="*/ 77 h 78"/>
                  <a:gd name="T54" fmla="*/ 10 w 63"/>
                  <a:gd name="T55" fmla="*/ 72 h 78"/>
                  <a:gd name="T56" fmla="*/ 5 w 63"/>
                  <a:gd name="T57" fmla="*/ 77 h 78"/>
                  <a:gd name="T58" fmla="*/ 2 w 63"/>
                  <a:gd name="T59" fmla="*/ 78 h 78"/>
                  <a:gd name="T60" fmla="*/ 0 w 63"/>
                  <a:gd name="T61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3" h="78">
                    <a:moveTo>
                      <a:pt x="0" y="78"/>
                    </a:moveTo>
                    <a:cubicBezTo>
                      <a:pt x="0" y="75"/>
                      <a:pt x="0" y="71"/>
                      <a:pt x="1" y="70"/>
                    </a:cubicBezTo>
                    <a:cubicBezTo>
                      <a:pt x="2" y="68"/>
                      <a:pt x="5" y="62"/>
                      <a:pt x="5" y="60"/>
                    </a:cubicBezTo>
                    <a:cubicBezTo>
                      <a:pt x="5" y="59"/>
                      <a:pt x="17" y="53"/>
                      <a:pt x="18" y="50"/>
                    </a:cubicBezTo>
                    <a:cubicBezTo>
                      <a:pt x="19" y="48"/>
                      <a:pt x="24" y="40"/>
                      <a:pt x="24" y="37"/>
                    </a:cubicBezTo>
                    <a:cubicBezTo>
                      <a:pt x="25" y="34"/>
                      <a:pt x="29" y="34"/>
                      <a:pt x="31" y="29"/>
                    </a:cubicBezTo>
                    <a:cubicBezTo>
                      <a:pt x="33" y="24"/>
                      <a:pt x="39" y="26"/>
                      <a:pt x="43" y="23"/>
                    </a:cubicBezTo>
                    <a:cubicBezTo>
                      <a:pt x="46" y="21"/>
                      <a:pt x="46" y="14"/>
                      <a:pt x="45" y="9"/>
                    </a:cubicBezTo>
                    <a:cubicBezTo>
                      <a:pt x="44" y="7"/>
                      <a:pt x="44" y="5"/>
                      <a:pt x="43" y="4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56" y="7"/>
                      <a:pt x="56" y="7"/>
                      <a:pt x="56" y="7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56" y="20"/>
                      <a:pt x="56" y="20"/>
                      <a:pt x="56" y="20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0" y="59"/>
                      <a:pt x="50" y="59"/>
                      <a:pt x="50" y="59"/>
                    </a:cubicBezTo>
                    <a:cubicBezTo>
                      <a:pt x="51" y="65"/>
                      <a:pt x="51" y="65"/>
                      <a:pt x="51" y="65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33" y="67"/>
                      <a:pt x="33" y="67"/>
                      <a:pt x="33" y="67"/>
                    </a:cubicBezTo>
                    <a:cubicBezTo>
                      <a:pt x="32" y="76"/>
                      <a:pt x="32" y="76"/>
                      <a:pt x="32" y="76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5" y="77"/>
                      <a:pt x="5" y="77"/>
                      <a:pt x="5" y="77"/>
                    </a:cubicBezTo>
                    <a:cubicBezTo>
                      <a:pt x="2" y="78"/>
                      <a:pt x="2" y="78"/>
                      <a:pt x="2" y="78"/>
                    </a:cubicBezTo>
                    <a:lnTo>
                      <a:pt x="0" y="7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Freeform 240"/>
              <p:cNvSpPr>
                <a:spLocks noEditPoints="1"/>
              </p:cNvSpPr>
              <p:nvPr/>
            </p:nvSpPr>
            <p:spPr bwMode="auto">
              <a:xfrm>
                <a:off x="3886" y="1669"/>
                <a:ext cx="189" cy="230"/>
              </a:xfrm>
              <a:custGeom>
                <a:avLst/>
                <a:gdLst>
                  <a:gd name="T0" fmla="*/ 44 w 65"/>
                  <a:gd name="T1" fmla="*/ 3 h 79"/>
                  <a:gd name="T2" fmla="*/ 45 w 65"/>
                  <a:gd name="T3" fmla="*/ 7 h 79"/>
                  <a:gd name="T4" fmla="*/ 43 w 65"/>
                  <a:gd name="T5" fmla="*/ 23 h 79"/>
                  <a:gd name="T6" fmla="*/ 32 w 65"/>
                  <a:gd name="T7" fmla="*/ 29 h 79"/>
                  <a:gd name="T8" fmla="*/ 25 w 65"/>
                  <a:gd name="T9" fmla="*/ 37 h 79"/>
                  <a:gd name="T10" fmla="*/ 19 w 65"/>
                  <a:gd name="T11" fmla="*/ 50 h 79"/>
                  <a:gd name="T12" fmla="*/ 6 w 65"/>
                  <a:gd name="T13" fmla="*/ 60 h 79"/>
                  <a:gd name="T14" fmla="*/ 1 w 65"/>
                  <a:gd name="T15" fmla="*/ 78 h 79"/>
                  <a:gd name="T16" fmla="*/ 2 w 65"/>
                  <a:gd name="T17" fmla="*/ 79 h 79"/>
                  <a:gd name="T18" fmla="*/ 6 w 65"/>
                  <a:gd name="T19" fmla="*/ 77 h 79"/>
                  <a:gd name="T20" fmla="*/ 19 w 65"/>
                  <a:gd name="T21" fmla="*/ 77 h 79"/>
                  <a:gd name="T22" fmla="*/ 33 w 65"/>
                  <a:gd name="T23" fmla="*/ 76 h 79"/>
                  <a:gd name="T24" fmla="*/ 34 w 65"/>
                  <a:gd name="T25" fmla="*/ 67 h 79"/>
                  <a:gd name="T26" fmla="*/ 52 w 65"/>
                  <a:gd name="T27" fmla="*/ 65 h 79"/>
                  <a:gd name="T28" fmla="*/ 52 w 65"/>
                  <a:gd name="T29" fmla="*/ 65 h 79"/>
                  <a:gd name="T30" fmla="*/ 51 w 65"/>
                  <a:gd name="T31" fmla="*/ 59 h 79"/>
                  <a:gd name="T32" fmla="*/ 57 w 65"/>
                  <a:gd name="T33" fmla="*/ 43 h 79"/>
                  <a:gd name="T34" fmla="*/ 52 w 65"/>
                  <a:gd name="T35" fmla="*/ 38 h 79"/>
                  <a:gd name="T36" fmla="*/ 51 w 65"/>
                  <a:gd name="T37" fmla="*/ 31 h 79"/>
                  <a:gd name="T38" fmla="*/ 48 w 65"/>
                  <a:gd name="T39" fmla="*/ 27 h 79"/>
                  <a:gd name="T40" fmla="*/ 56 w 65"/>
                  <a:gd name="T41" fmla="*/ 31 h 79"/>
                  <a:gd name="T42" fmla="*/ 58 w 65"/>
                  <a:gd name="T43" fmla="*/ 20 h 79"/>
                  <a:gd name="T44" fmla="*/ 62 w 65"/>
                  <a:gd name="T45" fmla="*/ 16 h 79"/>
                  <a:gd name="T46" fmla="*/ 65 w 65"/>
                  <a:gd name="T47" fmla="*/ 10 h 79"/>
                  <a:gd name="T48" fmla="*/ 57 w 65"/>
                  <a:gd name="T49" fmla="*/ 7 h 79"/>
                  <a:gd name="T50" fmla="*/ 56 w 65"/>
                  <a:gd name="T51" fmla="*/ 4 h 79"/>
                  <a:gd name="T52" fmla="*/ 51 w 65"/>
                  <a:gd name="T53" fmla="*/ 0 h 79"/>
                  <a:gd name="T54" fmla="*/ 55 w 65"/>
                  <a:gd name="T55" fmla="*/ 4 h 79"/>
                  <a:gd name="T56" fmla="*/ 56 w 65"/>
                  <a:gd name="T57" fmla="*/ 7 h 79"/>
                  <a:gd name="T58" fmla="*/ 62 w 65"/>
                  <a:gd name="T59" fmla="*/ 16 h 79"/>
                  <a:gd name="T60" fmla="*/ 57 w 65"/>
                  <a:gd name="T61" fmla="*/ 20 h 79"/>
                  <a:gd name="T62" fmla="*/ 48 w 65"/>
                  <a:gd name="T63" fmla="*/ 26 h 79"/>
                  <a:gd name="T64" fmla="*/ 45 w 65"/>
                  <a:gd name="T65" fmla="*/ 30 h 79"/>
                  <a:gd name="T66" fmla="*/ 45 w 65"/>
                  <a:gd name="T67" fmla="*/ 30 h 79"/>
                  <a:gd name="T68" fmla="*/ 51 w 65"/>
                  <a:gd name="T69" fmla="*/ 31 h 79"/>
                  <a:gd name="T70" fmla="*/ 51 w 65"/>
                  <a:gd name="T71" fmla="*/ 38 h 79"/>
                  <a:gd name="T72" fmla="*/ 50 w 65"/>
                  <a:gd name="T73" fmla="*/ 59 h 79"/>
                  <a:gd name="T74" fmla="*/ 50 w 65"/>
                  <a:gd name="T75" fmla="*/ 59 h 79"/>
                  <a:gd name="T76" fmla="*/ 51 w 65"/>
                  <a:gd name="T77" fmla="*/ 64 h 79"/>
                  <a:gd name="T78" fmla="*/ 34 w 65"/>
                  <a:gd name="T79" fmla="*/ 67 h 79"/>
                  <a:gd name="T80" fmla="*/ 19 w 65"/>
                  <a:gd name="T81" fmla="*/ 76 h 79"/>
                  <a:gd name="T82" fmla="*/ 11 w 65"/>
                  <a:gd name="T83" fmla="*/ 72 h 79"/>
                  <a:gd name="T84" fmla="*/ 3 w 65"/>
                  <a:gd name="T85" fmla="*/ 78 h 79"/>
                  <a:gd name="T86" fmla="*/ 1 w 65"/>
                  <a:gd name="T87" fmla="*/ 74 h 79"/>
                  <a:gd name="T88" fmla="*/ 6 w 65"/>
                  <a:gd name="T89" fmla="*/ 60 h 79"/>
                  <a:gd name="T90" fmla="*/ 19 w 65"/>
                  <a:gd name="T91" fmla="*/ 51 h 79"/>
                  <a:gd name="T92" fmla="*/ 26 w 65"/>
                  <a:gd name="T93" fmla="*/ 37 h 79"/>
                  <a:gd name="T94" fmla="*/ 32 w 65"/>
                  <a:gd name="T95" fmla="*/ 29 h 79"/>
                  <a:gd name="T96" fmla="*/ 44 w 65"/>
                  <a:gd name="T97" fmla="*/ 23 h 79"/>
                  <a:gd name="T98" fmla="*/ 46 w 65"/>
                  <a:gd name="T99" fmla="*/ 9 h 79"/>
                  <a:gd name="T100" fmla="*/ 45 w 65"/>
                  <a:gd name="T101" fmla="*/ 4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5" h="79">
                    <a:moveTo>
                      <a:pt x="51" y="0"/>
                    </a:move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4"/>
                      <a:pt x="44" y="4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7" y="14"/>
                      <a:pt x="46" y="21"/>
                      <a:pt x="43" y="23"/>
                    </a:cubicBezTo>
                    <a:cubicBezTo>
                      <a:pt x="42" y="24"/>
                      <a:pt x="41" y="24"/>
                      <a:pt x="39" y="24"/>
                    </a:cubicBezTo>
                    <a:cubicBezTo>
                      <a:pt x="36" y="25"/>
                      <a:pt x="33" y="26"/>
                      <a:pt x="32" y="29"/>
                    </a:cubicBezTo>
                    <a:cubicBezTo>
                      <a:pt x="31" y="32"/>
                      <a:pt x="29" y="33"/>
                      <a:pt x="28" y="34"/>
                    </a:cubicBezTo>
                    <a:cubicBezTo>
                      <a:pt x="26" y="35"/>
                      <a:pt x="25" y="36"/>
                      <a:pt x="25" y="37"/>
                    </a:cubicBezTo>
                    <a:cubicBezTo>
                      <a:pt x="24" y="40"/>
                      <a:pt x="20" y="47"/>
                      <a:pt x="19" y="50"/>
                    </a:cubicBezTo>
                    <a:cubicBezTo>
                      <a:pt x="19" y="50"/>
                      <a:pt x="19" y="50"/>
                      <a:pt x="19" y="50"/>
                    </a:cubicBezTo>
                    <a:cubicBezTo>
                      <a:pt x="18" y="51"/>
                      <a:pt x="15" y="54"/>
                      <a:pt x="12" y="56"/>
                    </a:cubicBezTo>
                    <a:cubicBezTo>
                      <a:pt x="8" y="58"/>
                      <a:pt x="6" y="60"/>
                      <a:pt x="6" y="60"/>
                    </a:cubicBezTo>
                    <a:cubicBezTo>
                      <a:pt x="5" y="62"/>
                      <a:pt x="3" y="68"/>
                      <a:pt x="2" y="70"/>
                    </a:cubicBezTo>
                    <a:cubicBezTo>
                      <a:pt x="0" y="71"/>
                      <a:pt x="1" y="75"/>
                      <a:pt x="1" y="78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2" y="79"/>
                      <a:pt x="2" y="79"/>
                      <a:pt x="2" y="79"/>
                    </a:cubicBezTo>
                    <a:cubicBezTo>
                      <a:pt x="2" y="79"/>
                      <a:pt x="3" y="79"/>
                      <a:pt x="3" y="79"/>
                    </a:cubicBezTo>
                    <a:cubicBezTo>
                      <a:pt x="6" y="77"/>
                      <a:pt x="6" y="77"/>
                      <a:pt x="6" y="77"/>
                    </a:cubicBezTo>
                    <a:cubicBezTo>
                      <a:pt x="6" y="77"/>
                      <a:pt x="11" y="72"/>
                      <a:pt x="11" y="72"/>
                    </a:cubicBezTo>
                    <a:cubicBezTo>
                      <a:pt x="11" y="72"/>
                      <a:pt x="19" y="77"/>
                      <a:pt x="19" y="77"/>
                    </a:cubicBezTo>
                    <a:cubicBezTo>
                      <a:pt x="19" y="77"/>
                      <a:pt x="19" y="77"/>
                      <a:pt x="19" y="77"/>
                    </a:cubicBezTo>
                    <a:cubicBezTo>
                      <a:pt x="33" y="76"/>
                      <a:pt x="33" y="76"/>
                      <a:pt x="33" y="76"/>
                    </a:cubicBezTo>
                    <a:cubicBezTo>
                      <a:pt x="33" y="76"/>
                      <a:pt x="33" y="76"/>
                      <a:pt x="33" y="76"/>
                    </a:cubicBezTo>
                    <a:cubicBezTo>
                      <a:pt x="33" y="76"/>
                      <a:pt x="34" y="67"/>
                      <a:pt x="34" y="67"/>
                    </a:cubicBezTo>
                    <a:cubicBezTo>
                      <a:pt x="35" y="67"/>
                      <a:pt x="51" y="65"/>
                      <a:pt x="51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2" y="65"/>
                      <a:pt x="51" y="59"/>
                      <a:pt x="51" y="59"/>
                    </a:cubicBezTo>
                    <a:cubicBezTo>
                      <a:pt x="51" y="59"/>
                      <a:pt x="57" y="44"/>
                      <a:pt x="57" y="44"/>
                    </a:cubicBezTo>
                    <a:cubicBezTo>
                      <a:pt x="57" y="43"/>
                      <a:pt x="57" y="43"/>
                      <a:pt x="57" y="43"/>
                    </a:cubicBezTo>
                    <a:cubicBezTo>
                      <a:pt x="57" y="43"/>
                      <a:pt x="57" y="43"/>
                      <a:pt x="57" y="43"/>
                    </a:cubicBezTo>
                    <a:cubicBezTo>
                      <a:pt x="57" y="43"/>
                      <a:pt x="52" y="38"/>
                      <a:pt x="52" y="38"/>
                    </a:cubicBezTo>
                    <a:cubicBezTo>
                      <a:pt x="52" y="38"/>
                      <a:pt x="51" y="31"/>
                      <a:pt x="51" y="31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1" y="31"/>
                      <a:pt x="47" y="30"/>
                      <a:pt x="46" y="30"/>
                    </a:cubicBezTo>
                    <a:cubicBezTo>
                      <a:pt x="46" y="29"/>
                      <a:pt x="48" y="27"/>
                      <a:pt x="48" y="27"/>
                    </a:cubicBezTo>
                    <a:cubicBezTo>
                      <a:pt x="49" y="27"/>
                      <a:pt x="56" y="31"/>
                      <a:pt x="56" y="31"/>
                    </a:cubicBezTo>
                    <a:cubicBezTo>
                      <a:pt x="56" y="31"/>
                      <a:pt x="56" y="31"/>
                      <a:pt x="56" y="31"/>
                    </a:cubicBezTo>
                    <a:cubicBezTo>
                      <a:pt x="56" y="31"/>
                      <a:pt x="56" y="31"/>
                      <a:pt x="56" y="31"/>
                    </a:cubicBezTo>
                    <a:cubicBezTo>
                      <a:pt x="56" y="31"/>
                      <a:pt x="57" y="20"/>
                      <a:pt x="58" y="20"/>
                    </a:cubicBezTo>
                    <a:cubicBezTo>
                      <a:pt x="58" y="20"/>
                      <a:pt x="62" y="16"/>
                      <a:pt x="62" y="16"/>
                    </a:cubicBezTo>
                    <a:cubicBezTo>
                      <a:pt x="62" y="16"/>
                      <a:pt x="62" y="16"/>
                      <a:pt x="62" y="16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5" y="10"/>
                      <a:pt x="65" y="10"/>
                      <a:pt x="64" y="10"/>
                    </a:cubicBezTo>
                    <a:cubicBezTo>
                      <a:pt x="64" y="10"/>
                      <a:pt x="57" y="7"/>
                      <a:pt x="57" y="7"/>
                    </a:cubicBezTo>
                    <a:cubicBezTo>
                      <a:pt x="57" y="7"/>
                      <a:pt x="56" y="4"/>
                      <a:pt x="56" y="4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1" y="0"/>
                      <a:pt x="51" y="0"/>
                      <a:pt x="51" y="0"/>
                    </a:cubicBezTo>
                    <a:close/>
                    <a:moveTo>
                      <a:pt x="51" y="1"/>
                    </a:moveTo>
                    <a:cubicBezTo>
                      <a:pt x="52" y="1"/>
                      <a:pt x="55" y="4"/>
                      <a:pt x="55" y="4"/>
                    </a:cubicBezTo>
                    <a:cubicBezTo>
                      <a:pt x="55" y="4"/>
                      <a:pt x="56" y="7"/>
                      <a:pt x="56" y="7"/>
                    </a:cubicBezTo>
                    <a:cubicBezTo>
                      <a:pt x="56" y="7"/>
                      <a:pt x="56" y="7"/>
                      <a:pt x="56" y="7"/>
                    </a:cubicBezTo>
                    <a:cubicBezTo>
                      <a:pt x="56" y="7"/>
                      <a:pt x="63" y="10"/>
                      <a:pt x="64" y="11"/>
                    </a:cubicBezTo>
                    <a:cubicBezTo>
                      <a:pt x="64" y="11"/>
                      <a:pt x="62" y="16"/>
                      <a:pt x="62" y="16"/>
                    </a:cubicBezTo>
                    <a:cubicBezTo>
                      <a:pt x="62" y="16"/>
                      <a:pt x="57" y="19"/>
                      <a:pt x="57" y="19"/>
                    </a:cubicBezTo>
                    <a:cubicBezTo>
                      <a:pt x="57" y="20"/>
                      <a:pt x="57" y="20"/>
                      <a:pt x="57" y="20"/>
                    </a:cubicBezTo>
                    <a:cubicBezTo>
                      <a:pt x="57" y="20"/>
                      <a:pt x="56" y="29"/>
                      <a:pt x="55" y="30"/>
                    </a:cubicBezTo>
                    <a:cubicBezTo>
                      <a:pt x="55" y="30"/>
                      <a:pt x="48" y="26"/>
                      <a:pt x="48" y="26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50" y="31"/>
                      <a:pt x="51" y="31"/>
                    </a:cubicBezTo>
                    <a:cubicBezTo>
                      <a:pt x="51" y="32"/>
                      <a:pt x="51" y="38"/>
                      <a:pt x="51" y="38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51" y="38"/>
                      <a:pt x="56" y="43"/>
                      <a:pt x="57" y="43"/>
                    </a:cubicBezTo>
                    <a:cubicBezTo>
                      <a:pt x="56" y="44"/>
                      <a:pt x="50" y="59"/>
                      <a:pt x="50" y="59"/>
                    </a:cubicBezTo>
                    <a:cubicBezTo>
                      <a:pt x="50" y="59"/>
                      <a:pt x="50" y="59"/>
                      <a:pt x="50" y="59"/>
                    </a:cubicBezTo>
                    <a:cubicBezTo>
                      <a:pt x="50" y="59"/>
                      <a:pt x="50" y="59"/>
                      <a:pt x="50" y="59"/>
                    </a:cubicBezTo>
                    <a:cubicBezTo>
                      <a:pt x="50" y="59"/>
                      <a:pt x="51" y="64"/>
                      <a:pt x="51" y="64"/>
                    </a:cubicBezTo>
                    <a:cubicBezTo>
                      <a:pt x="51" y="64"/>
                      <a:pt x="51" y="64"/>
                      <a:pt x="51" y="64"/>
                    </a:cubicBezTo>
                    <a:cubicBezTo>
                      <a:pt x="34" y="66"/>
                      <a:pt x="34" y="66"/>
                      <a:pt x="34" y="66"/>
                    </a:cubicBezTo>
                    <a:cubicBezTo>
                      <a:pt x="34" y="66"/>
                      <a:pt x="34" y="67"/>
                      <a:pt x="34" y="67"/>
                    </a:cubicBezTo>
                    <a:cubicBezTo>
                      <a:pt x="34" y="67"/>
                      <a:pt x="32" y="75"/>
                      <a:pt x="32" y="76"/>
                    </a:cubicBezTo>
                    <a:cubicBezTo>
                      <a:pt x="32" y="76"/>
                      <a:pt x="20" y="76"/>
                      <a:pt x="19" y="76"/>
                    </a:cubicBezTo>
                    <a:cubicBezTo>
                      <a:pt x="19" y="76"/>
                      <a:pt x="11" y="71"/>
                      <a:pt x="11" y="71"/>
                    </a:cubicBezTo>
                    <a:cubicBezTo>
                      <a:pt x="11" y="71"/>
                      <a:pt x="11" y="71"/>
                      <a:pt x="11" y="72"/>
                    </a:cubicBezTo>
                    <a:cubicBezTo>
                      <a:pt x="5" y="77"/>
                      <a:pt x="5" y="77"/>
                      <a:pt x="5" y="77"/>
                    </a:cubicBezTo>
                    <a:cubicBezTo>
                      <a:pt x="5" y="77"/>
                      <a:pt x="3" y="78"/>
                      <a:pt x="3" y="78"/>
                    </a:cubicBezTo>
                    <a:cubicBezTo>
                      <a:pt x="2" y="78"/>
                      <a:pt x="2" y="78"/>
                      <a:pt x="2" y="77"/>
                    </a:cubicBezTo>
                    <a:cubicBezTo>
                      <a:pt x="2" y="76"/>
                      <a:pt x="1" y="75"/>
                      <a:pt x="1" y="74"/>
                    </a:cubicBezTo>
                    <a:cubicBezTo>
                      <a:pt x="1" y="72"/>
                      <a:pt x="2" y="71"/>
                      <a:pt x="2" y="70"/>
                    </a:cubicBezTo>
                    <a:cubicBezTo>
                      <a:pt x="4" y="68"/>
                      <a:pt x="6" y="62"/>
                      <a:pt x="6" y="60"/>
                    </a:cubicBezTo>
                    <a:cubicBezTo>
                      <a:pt x="6" y="60"/>
                      <a:pt x="10" y="58"/>
                      <a:pt x="12" y="56"/>
                    </a:cubicBezTo>
                    <a:cubicBezTo>
                      <a:pt x="15" y="54"/>
                      <a:pt x="19" y="52"/>
                      <a:pt x="19" y="51"/>
                    </a:cubicBezTo>
                    <a:cubicBezTo>
                      <a:pt x="19" y="50"/>
                      <a:pt x="19" y="50"/>
                      <a:pt x="19" y="50"/>
                    </a:cubicBezTo>
                    <a:cubicBezTo>
                      <a:pt x="21" y="47"/>
                      <a:pt x="25" y="40"/>
                      <a:pt x="26" y="37"/>
                    </a:cubicBezTo>
                    <a:cubicBezTo>
                      <a:pt x="26" y="36"/>
                      <a:pt x="27" y="35"/>
                      <a:pt x="28" y="35"/>
                    </a:cubicBezTo>
                    <a:cubicBezTo>
                      <a:pt x="29" y="34"/>
                      <a:pt x="31" y="32"/>
                      <a:pt x="32" y="29"/>
                    </a:cubicBezTo>
                    <a:cubicBezTo>
                      <a:pt x="33" y="26"/>
                      <a:pt x="36" y="26"/>
                      <a:pt x="39" y="25"/>
                    </a:cubicBezTo>
                    <a:cubicBezTo>
                      <a:pt x="41" y="25"/>
                      <a:pt x="43" y="24"/>
                      <a:pt x="44" y="23"/>
                    </a:cubicBezTo>
                    <a:cubicBezTo>
                      <a:pt x="46" y="22"/>
                      <a:pt x="47" y="18"/>
                      <a:pt x="47" y="14"/>
                    </a:cubicBezTo>
                    <a:cubicBezTo>
                      <a:pt x="47" y="13"/>
                      <a:pt x="47" y="11"/>
                      <a:pt x="46" y="9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6" y="7"/>
                      <a:pt x="45" y="4"/>
                      <a:pt x="45" y="4"/>
                    </a:cubicBezTo>
                    <a:cubicBezTo>
                      <a:pt x="45" y="4"/>
                      <a:pt x="51" y="1"/>
                      <a:pt x="5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Freeform 241"/>
              <p:cNvSpPr>
                <a:spLocks noEditPoints="1"/>
              </p:cNvSpPr>
              <p:nvPr/>
            </p:nvSpPr>
            <p:spPr bwMode="auto">
              <a:xfrm>
                <a:off x="4276" y="1619"/>
                <a:ext cx="362" cy="321"/>
              </a:xfrm>
              <a:custGeom>
                <a:avLst/>
                <a:gdLst>
                  <a:gd name="T0" fmla="*/ 92 w 124"/>
                  <a:gd name="T1" fmla="*/ 7 h 110"/>
                  <a:gd name="T2" fmla="*/ 86 w 124"/>
                  <a:gd name="T3" fmla="*/ 2 h 110"/>
                  <a:gd name="T4" fmla="*/ 85 w 124"/>
                  <a:gd name="T5" fmla="*/ 8 h 110"/>
                  <a:gd name="T6" fmla="*/ 44 w 124"/>
                  <a:gd name="T7" fmla="*/ 15 h 110"/>
                  <a:gd name="T8" fmla="*/ 38 w 124"/>
                  <a:gd name="T9" fmla="*/ 22 h 110"/>
                  <a:gd name="T10" fmla="*/ 33 w 124"/>
                  <a:gd name="T11" fmla="*/ 14 h 110"/>
                  <a:gd name="T12" fmla="*/ 26 w 124"/>
                  <a:gd name="T13" fmla="*/ 12 h 110"/>
                  <a:gd name="T14" fmla="*/ 19 w 124"/>
                  <a:gd name="T15" fmla="*/ 4 h 110"/>
                  <a:gd name="T16" fmla="*/ 14 w 124"/>
                  <a:gd name="T17" fmla="*/ 5 h 110"/>
                  <a:gd name="T18" fmla="*/ 9 w 124"/>
                  <a:gd name="T19" fmla="*/ 10 h 110"/>
                  <a:gd name="T20" fmla="*/ 14 w 124"/>
                  <a:gd name="T21" fmla="*/ 20 h 110"/>
                  <a:gd name="T22" fmla="*/ 10 w 124"/>
                  <a:gd name="T23" fmla="*/ 22 h 110"/>
                  <a:gd name="T24" fmla="*/ 0 w 124"/>
                  <a:gd name="T25" fmla="*/ 33 h 110"/>
                  <a:gd name="T26" fmla="*/ 2 w 124"/>
                  <a:gd name="T27" fmla="*/ 60 h 110"/>
                  <a:gd name="T28" fmla="*/ 8 w 124"/>
                  <a:gd name="T29" fmla="*/ 61 h 110"/>
                  <a:gd name="T30" fmla="*/ 18 w 124"/>
                  <a:gd name="T31" fmla="*/ 61 h 110"/>
                  <a:gd name="T32" fmla="*/ 12 w 124"/>
                  <a:gd name="T33" fmla="*/ 73 h 110"/>
                  <a:gd name="T34" fmla="*/ 12 w 124"/>
                  <a:gd name="T35" fmla="*/ 73 h 110"/>
                  <a:gd name="T36" fmla="*/ 33 w 124"/>
                  <a:gd name="T37" fmla="*/ 85 h 110"/>
                  <a:gd name="T38" fmla="*/ 42 w 124"/>
                  <a:gd name="T39" fmla="*/ 86 h 110"/>
                  <a:gd name="T40" fmla="*/ 44 w 124"/>
                  <a:gd name="T41" fmla="*/ 110 h 110"/>
                  <a:gd name="T42" fmla="*/ 57 w 124"/>
                  <a:gd name="T43" fmla="*/ 102 h 110"/>
                  <a:gd name="T44" fmla="*/ 74 w 124"/>
                  <a:gd name="T45" fmla="*/ 84 h 110"/>
                  <a:gd name="T46" fmla="*/ 90 w 124"/>
                  <a:gd name="T47" fmla="*/ 81 h 110"/>
                  <a:gd name="T48" fmla="*/ 91 w 124"/>
                  <a:gd name="T49" fmla="*/ 78 h 110"/>
                  <a:gd name="T50" fmla="*/ 102 w 124"/>
                  <a:gd name="T51" fmla="*/ 70 h 110"/>
                  <a:gd name="T52" fmla="*/ 96 w 124"/>
                  <a:gd name="T53" fmla="*/ 44 h 110"/>
                  <a:gd name="T54" fmla="*/ 103 w 124"/>
                  <a:gd name="T55" fmla="*/ 44 h 110"/>
                  <a:gd name="T56" fmla="*/ 124 w 124"/>
                  <a:gd name="T57" fmla="*/ 23 h 110"/>
                  <a:gd name="T58" fmla="*/ 120 w 124"/>
                  <a:gd name="T59" fmla="*/ 13 h 110"/>
                  <a:gd name="T60" fmla="*/ 103 w 124"/>
                  <a:gd name="T61" fmla="*/ 2 h 110"/>
                  <a:gd name="T62" fmla="*/ 102 w 124"/>
                  <a:gd name="T63" fmla="*/ 1 h 110"/>
                  <a:gd name="T64" fmla="*/ 93 w 124"/>
                  <a:gd name="T65" fmla="*/ 8 h 110"/>
                  <a:gd name="T66" fmla="*/ 103 w 124"/>
                  <a:gd name="T67" fmla="*/ 3 h 110"/>
                  <a:gd name="T68" fmla="*/ 119 w 124"/>
                  <a:gd name="T69" fmla="*/ 13 h 110"/>
                  <a:gd name="T70" fmla="*/ 103 w 124"/>
                  <a:gd name="T71" fmla="*/ 43 h 110"/>
                  <a:gd name="T72" fmla="*/ 96 w 124"/>
                  <a:gd name="T73" fmla="*/ 43 h 110"/>
                  <a:gd name="T74" fmla="*/ 96 w 124"/>
                  <a:gd name="T75" fmla="*/ 44 h 110"/>
                  <a:gd name="T76" fmla="*/ 90 w 124"/>
                  <a:gd name="T77" fmla="*/ 77 h 110"/>
                  <a:gd name="T78" fmla="*/ 90 w 124"/>
                  <a:gd name="T79" fmla="*/ 80 h 110"/>
                  <a:gd name="T80" fmla="*/ 78 w 124"/>
                  <a:gd name="T81" fmla="*/ 81 h 110"/>
                  <a:gd name="T82" fmla="*/ 66 w 124"/>
                  <a:gd name="T83" fmla="*/ 91 h 110"/>
                  <a:gd name="T84" fmla="*/ 44 w 124"/>
                  <a:gd name="T85" fmla="*/ 109 h 110"/>
                  <a:gd name="T86" fmla="*/ 43 w 124"/>
                  <a:gd name="T87" fmla="*/ 86 h 110"/>
                  <a:gd name="T88" fmla="*/ 28 w 124"/>
                  <a:gd name="T89" fmla="*/ 73 h 110"/>
                  <a:gd name="T90" fmla="*/ 13 w 124"/>
                  <a:gd name="T91" fmla="*/ 72 h 110"/>
                  <a:gd name="T92" fmla="*/ 19 w 124"/>
                  <a:gd name="T93" fmla="*/ 61 h 110"/>
                  <a:gd name="T94" fmla="*/ 16 w 124"/>
                  <a:gd name="T95" fmla="*/ 57 h 110"/>
                  <a:gd name="T96" fmla="*/ 8 w 124"/>
                  <a:gd name="T97" fmla="*/ 61 h 110"/>
                  <a:gd name="T98" fmla="*/ 1 w 124"/>
                  <a:gd name="T99" fmla="*/ 33 h 110"/>
                  <a:gd name="T100" fmla="*/ 15 w 124"/>
                  <a:gd name="T101" fmla="*/ 21 h 110"/>
                  <a:gd name="T102" fmla="*/ 15 w 124"/>
                  <a:gd name="T103" fmla="*/ 21 h 110"/>
                  <a:gd name="T104" fmla="*/ 10 w 124"/>
                  <a:gd name="T105" fmla="*/ 10 h 110"/>
                  <a:gd name="T106" fmla="*/ 19 w 124"/>
                  <a:gd name="T107" fmla="*/ 5 h 110"/>
                  <a:gd name="T108" fmla="*/ 26 w 124"/>
                  <a:gd name="T109" fmla="*/ 13 h 110"/>
                  <a:gd name="T110" fmla="*/ 34 w 124"/>
                  <a:gd name="T111" fmla="*/ 21 h 110"/>
                  <a:gd name="T112" fmla="*/ 38 w 124"/>
                  <a:gd name="T113" fmla="*/ 23 h 110"/>
                  <a:gd name="T114" fmla="*/ 45 w 124"/>
                  <a:gd name="T115" fmla="*/ 16 h 110"/>
                  <a:gd name="T116" fmla="*/ 85 w 124"/>
                  <a:gd name="T117" fmla="*/ 9 h 110"/>
                  <a:gd name="T118" fmla="*/ 86 w 124"/>
                  <a:gd name="T119" fmla="*/ 3 h 110"/>
                  <a:gd name="T120" fmla="*/ 93 w 124"/>
                  <a:gd name="T121" fmla="*/ 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4" h="110">
                    <a:moveTo>
                      <a:pt x="102" y="1"/>
                    </a:moveTo>
                    <a:cubicBezTo>
                      <a:pt x="102" y="1"/>
                      <a:pt x="93" y="7"/>
                      <a:pt x="92" y="7"/>
                    </a:cubicBezTo>
                    <a:cubicBezTo>
                      <a:pt x="92" y="7"/>
                      <a:pt x="86" y="2"/>
                      <a:pt x="86" y="2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6" y="2"/>
                      <a:pt x="85" y="8"/>
                      <a:pt x="85" y="8"/>
                    </a:cubicBezTo>
                    <a:cubicBezTo>
                      <a:pt x="84" y="9"/>
                      <a:pt x="60" y="11"/>
                      <a:pt x="60" y="11"/>
                    </a:cubicBezTo>
                    <a:cubicBezTo>
                      <a:pt x="44" y="15"/>
                      <a:pt x="44" y="15"/>
                      <a:pt x="44" y="15"/>
                    </a:cubicBezTo>
                    <a:cubicBezTo>
                      <a:pt x="44" y="15"/>
                      <a:pt x="44" y="15"/>
                      <a:pt x="44" y="15"/>
                    </a:cubicBezTo>
                    <a:cubicBezTo>
                      <a:pt x="44" y="15"/>
                      <a:pt x="38" y="22"/>
                      <a:pt x="38" y="22"/>
                    </a:cubicBezTo>
                    <a:cubicBezTo>
                      <a:pt x="38" y="22"/>
                      <a:pt x="35" y="21"/>
                      <a:pt x="34" y="21"/>
                    </a:cubicBezTo>
                    <a:cubicBezTo>
                      <a:pt x="34" y="20"/>
                      <a:pt x="33" y="14"/>
                      <a:pt x="33" y="14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26" y="12"/>
                      <a:pt x="26" y="12"/>
                    </a:cubicBezTo>
                    <a:cubicBezTo>
                      <a:pt x="26" y="12"/>
                      <a:pt x="20" y="5"/>
                      <a:pt x="20" y="5"/>
                    </a:cubicBezTo>
                    <a:cubicBezTo>
                      <a:pt x="20" y="4"/>
                      <a:pt x="20" y="4"/>
                      <a:pt x="19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14" y="20"/>
                      <a:pt x="14" y="20"/>
                    </a:cubicBezTo>
                    <a:cubicBezTo>
                      <a:pt x="14" y="21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2" y="60"/>
                      <a:pt x="2" y="60"/>
                    </a:cubicBezTo>
                    <a:cubicBezTo>
                      <a:pt x="2" y="60"/>
                      <a:pt x="2" y="60"/>
                      <a:pt x="2" y="60"/>
                    </a:cubicBezTo>
                    <a:cubicBezTo>
                      <a:pt x="8" y="61"/>
                      <a:pt x="8" y="61"/>
                      <a:pt x="8" y="61"/>
                    </a:cubicBezTo>
                    <a:cubicBezTo>
                      <a:pt x="8" y="61"/>
                      <a:pt x="8" y="61"/>
                      <a:pt x="8" y="61"/>
                    </a:cubicBezTo>
                    <a:cubicBezTo>
                      <a:pt x="8" y="61"/>
                      <a:pt x="15" y="58"/>
                      <a:pt x="16" y="58"/>
                    </a:cubicBezTo>
                    <a:cubicBezTo>
                      <a:pt x="16" y="58"/>
                      <a:pt x="18" y="61"/>
                      <a:pt x="18" y="61"/>
                    </a:cubicBezTo>
                    <a:cubicBezTo>
                      <a:pt x="18" y="62"/>
                      <a:pt x="12" y="72"/>
                      <a:pt x="12" y="72"/>
                    </a:cubicBezTo>
                    <a:cubicBezTo>
                      <a:pt x="12" y="72"/>
                      <a:pt x="12" y="72"/>
                      <a:pt x="12" y="73"/>
                    </a:cubicBezTo>
                    <a:cubicBezTo>
                      <a:pt x="12" y="73"/>
                      <a:pt x="12" y="73"/>
                      <a:pt x="12" y="73"/>
                    </a:cubicBezTo>
                    <a:cubicBezTo>
                      <a:pt x="12" y="73"/>
                      <a:pt x="12" y="73"/>
                      <a:pt x="12" y="73"/>
                    </a:cubicBezTo>
                    <a:cubicBezTo>
                      <a:pt x="12" y="73"/>
                      <a:pt x="27" y="73"/>
                      <a:pt x="27" y="73"/>
                    </a:cubicBezTo>
                    <a:cubicBezTo>
                      <a:pt x="28" y="74"/>
                      <a:pt x="33" y="85"/>
                      <a:pt x="33" y="85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3" y="85"/>
                      <a:pt x="42" y="86"/>
                      <a:pt x="42" y="86"/>
                    </a:cubicBezTo>
                    <a:cubicBezTo>
                      <a:pt x="42" y="87"/>
                      <a:pt x="44" y="110"/>
                      <a:pt x="44" y="110"/>
                    </a:cubicBezTo>
                    <a:cubicBezTo>
                      <a:pt x="44" y="110"/>
                      <a:pt x="44" y="110"/>
                      <a:pt x="44" y="110"/>
                    </a:cubicBezTo>
                    <a:cubicBezTo>
                      <a:pt x="44" y="110"/>
                      <a:pt x="44" y="110"/>
                      <a:pt x="44" y="110"/>
                    </a:cubicBezTo>
                    <a:cubicBezTo>
                      <a:pt x="57" y="102"/>
                      <a:pt x="57" y="102"/>
                      <a:pt x="57" y="102"/>
                    </a:cubicBezTo>
                    <a:cubicBezTo>
                      <a:pt x="66" y="92"/>
                      <a:pt x="66" y="92"/>
                      <a:pt x="66" y="92"/>
                    </a:cubicBezTo>
                    <a:cubicBezTo>
                      <a:pt x="74" y="84"/>
                      <a:pt x="74" y="84"/>
                      <a:pt x="74" y="84"/>
                    </a:cubicBezTo>
                    <a:cubicBezTo>
                      <a:pt x="74" y="84"/>
                      <a:pt x="78" y="82"/>
                      <a:pt x="78" y="82"/>
                    </a:cubicBezTo>
                    <a:cubicBezTo>
                      <a:pt x="79" y="82"/>
                      <a:pt x="90" y="81"/>
                      <a:pt x="90" y="81"/>
                    </a:cubicBezTo>
                    <a:cubicBezTo>
                      <a:pt x="90" y="81"/>
                      <a:pt x="91" y="81"/>
                      <a:pt x="91" y="80"/>
                    </a:cubicBezTo>
                    <a:cubicBezTo>
                      <a:pt x="91" y="80"/>
                      <a:pt x="91" y="78"/>
                      <a:pt x="91" y="78"/>
                    </a:cubicBezTo>
                    <a:cubicBezTo>
                      <a:pt x="91" y="78"/>
                      <a:pt x="102" y="71"/>
                      <a:pt x="102" y="71"/>
                    </a:cubicBezTo>
                    <a:cubicBezTo>
                      <a:pt x="102" y="70"/>
                      <a:pt x="102" y="70"/>
                      <a:pt x="102" y="70"/>
                    </a:cubicBezTo>
                    <a:cubicBezTo>
                      <a:pt x="102" y="70"/>
                      <a:pt x="102" y="70"/>
                      <a:pt x="102" y="70"/>
                    </a:cubicBezTo>
                    <a:cubicBezTo>
                      <a:pt x="102" y="70"/>
                      <a:pt x="96" y="44"/>
                      <a:pt x="96" y="44"/>
                    </a:cubicBezTo>
                    <a:cubicBezTo>
                      <a:pt x="97" y="44"/>
                      <a:pt x="103" y="44"/>
                      <a:pt x="103" y="44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24" y="23"/>
                      <a:pt x="124" y="23"/>
                      <a:pt x="124" y="23"/>
                    </a:cubicBezTo>
                    <a:cubicBezTo>
                      <a:pt x="124" y="23"/>
                      <a:pt x="124" y="23"/>
                      <a:pt x="124" y="23"/>
                    </a:cubicBezTo>
                    <a:cubicBezTo>
                      <a:pt x="124" y="23"/>
                      <a:pt x="124" y="23"/>
                      <a:pt x="124" y="23"/>
                    </a:cubicBezTo>
                    <a:cubicBezTo>
                      <a:pt x="122" y="18"/>
                      <a:pt x="120" y="14"/>
                      <a:pt x="120" y="13"/>
                    </a:cubicBezTo>
                    <a:cubicBezTo>
                      <a:pt x="118" y="7"/>
                      <a:pt x="117" y="6"/>
                      <a:pt x="114" y="6"/>
                    </a:cubicBezTo>
                    <a:cubicBezTo>
                      <a:pt x="111" y="5"/>
                      <a:pt x="106" y="4"/>
                      <a:pt x="103" y="2"/>
                    </a:cubicBezTo>
                    <a:cubicBezTo>
                      <a:pt x="103" y="2"/>
                      <a:pt x="102" y="1"/>
                      <a:pt x="102" y="1"/>
                    </a:cubicBezTo>
                    <a:cubicBezTo>
                      <a:pt x="102" y="1"/>
                      <a:pt x="102" y="1"/>
                      <a:pt x="102" y="1"/>
                    </a:cubicBezTo>
                    <a:cubicBezTo>
                      <a:pt x="102" y="0"/>
                      <a:pt x="102" y="1"/>
                      <a:pt x="102" y="1"/>
                    </a:cubicBezTo>
                    <a:close/>
                    <a:moveTo>
                      <a:pt x="93" y="8"/>
                    </a:moveTo>
                    <a:cubicBezTo>
                      <a:pt x="93" y="8"/>
                      <a:pt x="101" y="2"/>
                      <a:pt x="102" y="1"/>
                    </a:cubicBezTo>
                    <a:cubicBezTo>
                      <a:pt x="102" y="2"/>
                      <a:pt x="103" y="2"/>
                      <a:pt x="103" y="3"/>
                    </a:cubicBezTo>
                    <a:cubicBezTo>
                      <a:pt x="106" y="4"/>
                      <a:pt x="111" y="6"/>
                      <a:pt x="114" y="6"/>
                    </a:cubicBezTo>
                    <a:cubicBezTo>
                      <a:pt x="117" y="7"/>
                      <a:pt x="117" y="7"/>
                      <a:pt x="119" y="13"/>
                    </a:cubicBezTo>
                    <a:cubicBezTo>
                      <a:pt x="120" y="15"/>
                      <a:pt x="121" y="18"/>
                      <a:pt x="123" y="23"/>
                    </a:cubicBezTo>
                    <a:cubicBezTo>
                      <a:pt x="123" y="23"/>
                      <a:pt x="103" y="43"/>
                      <a:pt x="103" y="43"/>
                    </a:cubicBezTo>
                    <a:cubicBezTo>
                      <a:pt x="103" y="43"/>
                      <a:pt x="96" y="43"/>
                      <a:pt x="96" y="43"/>
                    </a:cubicBezTo>
                    <a:cubicBezTo>
                      <a:pt x="96" y="43"/>
                      <a:pt x="96" y="43"/>
                      <a:pt x="96" y="43"/>
                    </a:cubicBezTo>
                    <a:cubicBezTo>
                      <a:pt x="96" y="43"/>
                      <a:pt x="96" y="43"/>
                      <a:pt x="96" y="43"/>
                    </a:cubicBezTo>
                    <a:cubicBezTo>
                      <a:pt x="96" y="43"/>
                      <a:pt x="96" y="44"/>
                      <a:pt x="96" y="44"/>
                    </a:cubicBezTo>
                    <a:cubicBezTo>
                      <a:pt x="96" y="44"/>
                      <a:pt x="101" y="70"/>
                      <a:pt x="101" y="70"/>
                    </a:cubicBezTo>
                    <a:cubicBezTo>
                      <a:pt x="101" y="70"/>
                      <a:pt x="90" y="77"/>
                      <a:pt x="90" y="77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0" y="78"/>
                      <a:pt x="90" y="80"/>
                      <a:pt x="90" y="80"/>
                    </a:cubicBezTo>
                    <a:cubicBezTo>
                      <a:pt x="89" y="80"/>
                      <a:pt x="78" y="81"/>
                      <a:pt x="78" y="81"/>
                    </a:cubicBezTo>
                    <a:cubicBezTo>
                      <a:pt x="78" y="81"/>
                      <a:pt x="78" y="81"/>
                      <a:pt x="78" y="81"/>
                    </a:cubicBezTo>
                    <a:cubicBezTo>
                      <a:pt x="74" y="84"/>
                      <a:pt x="74" y="84"/>
                      <a:pt x="74" y="84"/>
                    </a:cubicBezTo>
                    <a:cubicBezTo>
                      <a:pt x="66" y="91"/>
                      <a:pt x="66" y="91"/>
                      <a:pt x="66" y="91"/>
                    </a:cubicBezTo>
                    <a:cubicBezTo>
                      <a:pt x="57" y="101"/>
                      <a:pt x="57" y="101"/>
                      <a:pt x="57" y="101"/>
                    </a:cubicBezTo>
                    <a:cubicBezTo>
                      <a:pt x="57" y="101"/>
                      <a:pt x="45" y="109"/>
                      <a:pt x="44" y="109"/>
                    </a:cubicBezTo>
                    <a:cubicBezTo>
                      <a:pt x="44" y="108"/>
                      <a:pt x="43" y="86"/>
                      <a:pt x="43" y="86"/>
                    </a:cubicBezTo>
                    <a:cubicBezTo>
                      <a:pt x="43" y="86"/>
                      <a:pt x="43" y="86"/>
                      <a:pt x="43" y="86"/>
                    </a:cubicBezTo>
                    <a:cubicBezTo>
                      <a:pt x="43" y="86"/>
                      <a:pt x="34" y="84"/>
                      <a:pt x="33" y="84"/>
                    </a:cubicBezTo>
                    <a:cubicBezTo>
                      <a:pt x="33" y="84"/>
                      <a:pt x="28" y="73"/>
                      <a:pt x="28" y="73"/>
                    </a:cubicBezTo>
                    <a:cubicBezTo>
                      <a:pt x="28" y="73"/>
                      <a:pt x="28" y="73"/>
                      <a:pt x="28" y="73"/>
                    </a:cubicBezTo>
                    <a:cubicBezTo>
                      <a:pt x="28" y="73"/>
                      <a:pt x="14" y="72"/>
                      <a:pt x="13" y="72"/>
                    </a:cubicBezTo>
                    <a:cubicBezTo>
                      <a:pt x="13" y="71"/>
                      <a:pt x="19" y="62"/>
                      <a:pt x="19" y="62"/>
                    </a:cubicBezTo>
                    <a:cubicBezTo>
                      <a:pt x="19" y="62"/>
                      <a:pt x="19" y="62"/>
                      <a:pt x="19" y="61"/>
                    </a:cubicBezTo>
                    <a:cubicBezTo>
                      <a:pt x="19" y="61"/>
                      <a:pt x="19" y="61"/>
                      <a:pt x="19" y="61"/>
                    </a:cubicBezTo>
                    <a:cubicBezTo>
                      <a:pt x="16" y="57"/>
                      <a:pt x="16" y="57"/>
                      <a:pt x="16" y="57"/>
                    </a:cubicBezTo>
                    <a:cubicBezTo>
                      <a:pt x="16" y="57"/>
                      <a:pt x="16" y="57"/>
                      <a:pt x="16" y="57"/>
                    </a:cubicBezTo>
                    <a:cubicBezTo>
                      <a:pt x="16" y="57"/>
                      <a:pt x="8" y="61"/>
                      <a:pt x="8" y="61"/>
                    </a:cubicBezTo>
                    <a:cubicBezTo>
                      <a:pt x="8" y="61"/>
                      <a:pt x="3" y="60"/>
                      <a:pt x="3" y="60"/>
                    </a:cubicBezTo>
                    <a:cubicBezTo>
                      <a:pt x="3" y="59"/>
                      <a:pt x="1" y="33"/>
                      <a:pt x="1" y="33"/>
                    </a:cubicBezTo>
                    <a:cubicBezTo>
                      <a:pt x="1" y="33"/>
                      <a:pt x="10" y="23"/>
                      <a:pt x="10" y="22"/>
                    </a:cubicBezTo>
                    <a:cubicBezTo>
                      <a:pt x="11" y="22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0" y="11"/>
                      <a:pt x="10" y="10"/>
                    </a:cubicBezTo>
                    <a:cubicBezTo>
                      <a:pt x="10" y="10"/>
                      <a:pt x="14" y="6"/>
                      <a:pt x="14" y="6"/>
                    </a:cubicBezTo>
                    <a:cubicBezTo>
                      <a:pt x="14" y="6"/>
                      <a:pt x="19" y="5"/>
                      <a:pt x="19" y="5"/>
                    </a:cubicBezTo>
                    <a:cubicBezTo>
                      <a:pt x="20" y="5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32" y="14"/>
                      <a:pt x="32" y="14"/>
                    </a:cubicBezTo>
                    <a:cubicBezTo>
                      <a:pt x="32" y="14"/>
                      <a:pt x="34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38" y="23"/>
                      <a:pt x="45" y="16"/>
                      <a:pt x="45" y="16"/>
                    </a:cubicBezTo>
                    <a:cubicBezTo>
                      <a:pt x="45" y="16"/>
                      <a:pt x="60" y="11"/>
                      <a:pt x="60" y="11"/>
                    </a:cubicBezTo>
                    <a:cubicBezTo>
                      <a:pt x="85" y="9"/>
                      <a:pt x="85" y="9"/>
                      <a:pt x="85" y="9"/>
                    </a:cubicBezTo>
                    <a:cubicBezTo>
                      <a:pt x="85" y="9"/>
                      <a:pt x="85" y="9"/>
                      <a:pt x="85" y="9"/>
                    </a:cubicBezTo>
                    <a:cubicBezTo>
                      <a:pt x="85" y="9"/>
                      <a:pt x="86" y="4"/>
                      <a:pt x="86" y="3"/>
                    </a:cubicBezTo>
                    <a:cubicBezTo>
                      <a:pt x="87" y="3"/>
                      <a:pt x="92" y="8"/>
                      <a:pt x="92" y="8"/>
                    </a:cubicBezTo>
                    <a:cubicBezTo>
                      <a:pt x="92" y="8"/>
                      <a:pt x="92" y="8"/>
                      <a:pt x="9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Freeform 242"/>
              <p:cNvSpPr>
                <a:spLocks/>
              </p:cNvSpPr>
              <p:nvPr/>
            </p:nvSpPr>
            <p:spPr bwMode="auto">
              <a:xfrm>
                <a:off x="3845" y="1756"/>
                <a:ext cx="559" cy="300"/>
              </a:xfrm>
              <a:custGeom>
                <a:avLst/>
                <a:gdLst>
                  <a:gd name="T0" fmla="*/ 160 w 192"/>
                  <a:gd name="T1" fmla="*/ 79 h 103"/>
                  <a:gd name="T2" fmla="*/ 131 w 192"/>
                  <a:gd name="T3" fmla="*/ 72 h 103"/>
                  <a:gd name="T4" fmla="*/ 126 w 192"/>
                  <a:gd name="T5" fmla="*/ 86 h 103"/>
                  <a:gd name="T6" fmla="*/ 113 w 192"/>
                  <a:gd name="T7" fmla="*/ 88 h 103"/>
                  <a:gd name="T8" fmla="*/ 105 w 192"/>
                  <a:gd name="T9" fmla="*/ 91 h 103"/>
                  <a:gd name="T10" fmla="*/ 88 w 192"/>
                  <a:gd name="T11" fmla="*/ 92 h 103"/>
                  <a:gd name="T12" fmla="*/ 83 w 192"/>
                  <a:gd name="T13" fmla="*/ 93 h 103"/>
                  <a:gd name="T14" fmla="*/ 76 w 192"/>
                  <a:gd name="T15" fmla="*/ 80 h 103"/>
                  <a:gd name="T16" fmla="*/ 65 w 192"/>
                  <a:gd name="T17" fmla="*/ 76 h 103"/>
                  <a:gd name="T18" fmla="*/ 60 w 192"/>
                  <a:gd name="T19" fmla="*/ 77 h 103"/>
                  <a:gd name="T20" fmla="*/ 62 w 192"/>
                  <a:gd name="T21" fmla="*/ 93 h 103"/>
                  <a:gd name="T22" fmla="*/ 58 w 192"/>
                  <a:gd name="T23" fmla="*/ 103 h 103"/>
                  <a:gd name="T24" fmla="*/ 47 w 192"/>
                  <a:gd name="T25" fmla="*/ 92 h 103"/>
                  <a:gd name="T26" fmla="*/ 35 w 192"/>
                  <a:gd name="T27" fmla="*/ 79 h 103"/>
                  <a:gd name="T28" fmla="*/ 21 w 192"/>
                  <a:gd name="T29" fmla="*/ 72 h 103"/>
                  <a:gd name="T30" fmla="*/ 18 w 192"/>
                  <a:gd name="T31" fmla="*/ 89 h 103"/>
                  <a:gd name="T32" fmla="*/ 15 w 192"/>
                  <a:gd name="T33" fmla="*/ 99 h 103"/>
                  <a:gd name="T34" fmla="*/ 9 w 192"/>
                  <a:gd name="T35" fmla="*/ 76 h 103"/>
                  <a:gd name="T36" fmla="*/ 0 w 192"/>
                  <a:gd name="T37" fmla="*/ 53 h 103"/>
                  <a:gd name="T38" fmla="*/ 10 w 192"/>
                  <a:gd name="T39" fmla="*/ 45 h 103"/>
                  <a:gd name="T40" fmla="*/ 14 w 192"/>
                  <a:gd name="T41" fmla="*/ 59 h 103"/>
                  <a:gd name="T42" fmla="*/ 15 w 192"/>
                  <a:gd name="T43" fmla="*/ 48 h 103"/>
                  <a:gd name="T44" fmla="*/ 20 w 192"/>
                  <a:gd name="T45" fmla="*/ 47 h 103"/>
                  <a:gd name="T46" fmla="*/ 33 w 192"/>
                  <a:gd name="T47" fmla="*/ 47 h 103"/>
                  <a:gd name="T48" fmla="*/ 48 w 192"/>
                  <a:gd name="T49" fmla="*/ 37 h 103"/>
                  <a:gd name="T50" fmla="*/ 70 w 192"/>
                  <a:gd name="T51" fmla="*/ 35 h 103"/>
                  <a:gd name="T52" fmla="*/ 95 w 192"/>
                  <a:gd name="T53" fmla="*/ 19 h 103"/>
                  <a:gd name="T54" fmla="*/ 101 w 192"/>
                  <a:gd name="T55" fmla="*/ 5 h 103"/>
                  <a:gd name="T56" fmla="*/ 119 w 192"/>
                  <a:gd name="T57" fmla="*/ 3 h 103"/>
                  <a:gd name="T58" fmla="*/ 138 w 192"/>
                  <a:gd name="T59" fmla="*/ 31 h 103"/>
                  <a:gd name="T60" fmla="*/ 141 w 192"/>
                  <a:gd name="T61" fmla="*/ 18 h 103"/>
                  <a:gd name="T62" fmla="*/ 156 w 192"/>
                  <a:gd name="T63" fmla="*/ 14 h 103"/>
                  <a:gd name="T64" fmla="*/ 167 w 192"/>
                  <a:gd name="T65" fmla="*/ 14 h 103"/>
                  <a:gd name="T66" fmla="*/ 176 w 192"/>
                  <a:gd name="T67" fmla="*/ 26 h 103"/>
                  <a:gd name="T68" fmla="*/ 191 w 192"/>
                  <a:gd name="T69" fmla="*/ 39 h 103"/>
                  <a:gd name="T70" fmla="*/ 186 w 192"/>
                  <a:gd name="T71" fmla="*/ 67 h 103"/>
                  <a:gd name="T72" fmla="*/ 168 w 192"/>
                  <a:gd name="T73" fmla="*/ 8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2" h="103">
                    <a:moveTo>
                      <a:pt x="168" y="81"/>
                    </a:moveTo>
                    <a:cubicBezTo>
                      <a:pt x="166" y="80"/>
                      <a:pt x="162" y="79"/>
                      <a:pt x="160" y="79"/>
                    </a:cubicBezTo>
                    <a:cubicBezTo>
                      <a:pt x="157" y="78"/>
                      <a:pt x="148" y="78"/>
                      <a:pt x="144" y="75"/>
                    </a:cubicBezTo>
                    <a:cubicBezTo>
                      <a:pt x="141" y="73"/>
                      <a:pt x="131" y="72"/>
                      <a:pt x="131" y="72"/>
                    </a:cubicBezTo>
                    <a:cubicBezTo>
                      <a:pt x="131" y="72"/>
                      <a:pt x="129" y="74"/>
                      <a:pt x="129" y="79"/>
                    </a:cubicBezTo>
                    <a:cubicBezTo>
                      <a:pt x="129" y="83"/>
                      <a:pt x="128" y="86"/>
                      <a:pt x="126" y="86"/>
                    </a:cubicBezTo>
                    <a:cubicBezTo>
                      <a:pt x="124" y="86"/>
                      <a:pt x="117" y="84"/>
                      <a:pt x="117" y="84"/>
                    </a:cubicBezTo>
                    <a:cubicBezTo>
                      <a:pt x="113" y="88"/>
                      <a:pt x="113" y="88"/>
                      <a:pt x="113" y="88"/>
                    </a:cubicBezTo>
                    <a:cubicBezTo>
                      <a:pt x="113" y="88"/>
                      <a:pt x="107" y="86"/>
                      <a:pt x="107" y="86"/>
                    </a:cubicBezTo>
                    <a:cubicBezTo>
                      <a:pt x="106" y="86"/>
                      <a:pt x="105" y="91"/>
                      <a:pt x="105" y="91"/>
                    </a:cubicBezTo>
                    <a:cubicBezTo>
                      <a:pt x="105" y="91"/>
                      <a:pt x="95" y="96"/>
                      <a:pt x="93" y="95"/>
                    </a:cubicBezTo>
                    <a:cubicBezTo>
                      <a:pt x="91" y="95"/>
                      <a:pt x="88" y="93"/>
                      <a:pt x="88" y="92"/>
                    </a:cubicBezTo>
                    <a:cubicBezTo>
                      <a:pt x="88" y="92"/>
                      <a:pt x="89" y="86"/>
                      <a:pt x="87" y="86"/>
                    </a:cubicBezTo>
                    <a:cubicBezTo>
                      <a:pt x="85" y="87"/>
                      <a:pt x="85" y="93"/>
                      <a:pt x="83" y="93"/>
                    </a:cubicBezTo>
                    <a:cubicBezTo>
                      <a:pt x="81" y="93"/>
                      <a:pt x="79" y="89"/>
                      <a:pt x="77" y="87"/>
                    </a:cubicBezTo>
                    <a:cubicBezTo>
                      <a:pt x="76" y="85"/>
                      <a:pt x="76" y="80"/>
                      <a:pt x="76" y="80"/>
                    </a:cubicBezTo>
                    <a:cubicBezTo>
                      <a:pt x="75" y="80"/>
                      <a:pt x="70" y="82"/>
                      <a:pt x="70" y="81"/>
                    </a:cubicBezTo>
                    <a:cubicBezTo>
                      <a:pt x="69" y="81"/>
                      <a:pt x="67" y="78"/>
                      <a:pt x="65" y="76"/>
                    </a:cubicBezTo>
                    <a:cubicBezTo>
                      <a:pt x="64" y="74"/>
                      <a:pt x="64" y="71"/>
                      <a:pt x="64" y="71"/>
                    </a:cubicBezTo>
                    <a:cubicBezTo>
                      <a:pt x="64" y="71"/>
                      <a:pt x="59" y="73"/>
                      <a:pt x="60" y="77"/>
                    </a:cubicBezTo>
                    <a:cubicBezTo>
                      <a:pt x="61" y="82"/>
                      <a:pt x="65" y="86"/>
                      <a:pt x="65" y="86"/>
                    </a:cubicBezTo>
                    <a:cubicBezTo>
                      <a:pt x="65" y="86"/>
                      <a:pt x="62" y="91"/>
                      <a:pt x="62" y="93"/>
                    </a:cubicBezTo>
                    <a:cubicBezTo>
                      <a:pt x="62" y="94"/>
                      <a:pt x="62" y="97"/>
                      <a:pt x="61" y="98"/>
                    </a:cubicBezTo>
                    <a:cubicBezTo>
                      <a:pt x="61" y="100"/>
                      <a:pt x="58" y="103"/>
                      <a:pt x="58" y="103"/>
                    </a:cubicBezTo>
                    <a:cubicBezTo>
                      <a:pt x="57" y="103"/>
                      <a:pt x="54" y="99"/>
                      <a:pt x="51" y="98"/>
                    </a:cubicBezTo>
                    <a:cubicBezTo>
                      <a:pt x="49" y="96"/>
                      <a:pt x="47" y="94"/>
                      <a:pt x="47" y="92"/>
                    </a:cubicBezTo>
                    <a:cubicBezTo>
                      <a:pt x="46" y="90"/>
                      <a:pt x="43" y="86"/>
                      <a:pt x="41" y="84"/>
                    </a:cubicBezTo>
                    <a:cubicBezTo>
                      <a:pt x="40" y="83"/>
                      <a:pt x="37" y="82"/>
                      <a:pt x="35" y="79"/>
                    </a:cubicBezTo>
                    <a:cubicBezTo>
                      <a:pt x="32" y="76"/>
                      <a:pt x="30" y="73"/>
                      <a:pt x="29" y="71"/>
                    </a:cubicBezTo>
                    <a:cubicBezTo>
                      <a:pt x="27" y="68"/>
                      <a:pt x="23" y="70"/>
                      <a:pt x="21" y="72"/>
                    </a:cubicBezTo>
                    <a:cubicBezTo>
                      <a:pt x="19" y="73"/>
                      <a:pt x="16" y="76"/>
                      <a:pt x="15" y="80"/>
                    </a:cubicBezTo>
                    <a:cubicBezTo>
                      <a:pt x="15" y="83"/>
                      <a:pt x="18" y="86"/>
                      <a:pt x="18" y="89"/>
                    </a:cubicBezTo>
                    <a:cubicBezTo>
                      <a:pt x="18" y="91"/>
                      <a:pt x="21" y="91"/>
                      <a:pt x="20" y="95"/>
                    </a:cubicBezTo>
                    <a:cubicBezTo>
                      <a:pt x="19" y="99"/>
                      <a:pt x="17" y="102"/>
                      <a:pt x="15" y="99"/>
                    </a:cubicBezTo>
                    <a:cubicBezTo>
                      <a:pt x="12" y="96"/>
                      <a:pt x="13" y="94"/>
                      <a:pt x="12" y="89"/>
                    </a:cubicBezTo>
                    <a:cubicBezTo>
                      <a:pt x="11" y="84"/>
                      <a:pt x="11" y="79"/>
                      <a:pt x="9" y="76"/>
                    </a:cubicBezTo>
                    <a:cubicBezTo>
                      <a:pt x="6" y="73"/>
                      <a:pt x="0" y="65"/>
                      <a:pt x="0" y="61"/>
                    </a:cubicBezTo>
                    <a:cubicBezTo>
                      <a:pt x="1" y="57"/>
                      <a:pt x="0" y="56"/>
                      <a:pt x="0" y="53"/>
                    </a:cubicBezTo>
                    <a:cubicBezTo>
                      <a:pt x="0" y="50"/>
                      <a:pt x="2" y="50"/>
                      <a:pt x="3" y="47"/>
                    </a:cubicBezTo>
                    <a:cubicBezTo>
                      <a:pt x="4" y="45"/>
                      <a:pt x="9" y="43"/>
                      <a:pt x="10" y="45"/>
                    </a:cubicBezTo>
                    <a:cubicBezTo>
                      <a:pt x="11" y="47"/>
                      <a:pt x="13" y="48"/>
                      <a:pt x="12" y="52"/>
                    </a:cubicBezTo>
                    <a:cubicBezTo>
                      <a:pt x="11" y="56"/>
                      <a:pt x="12" y="60"/>
                      <a:pt x="14" y="59"/>
                    </a:cubicBezTo>
                    <a:cubicBezTo>
                      <a:pt x="17" y="57"/>
                      <a:pt x="16" y="53"/>
                      <a:pt x="16" y="50"/>
                    </a:cubicBezTo>
                    <a:cubicBezTo>
                      <a:pt x="16" y="49"/>
                      <a:pt x="15" y="48"/>
                      <a:pt x="15" y="48"/>
                    </a:cubicBezTo>
                    <a:cubicBezTo>
                      <a:pt x="17" y="48"/>
                      <a:pt x="17" y="48"/>
                      <a:pt x="17" y="48"/>
                    </a:cubicBezTo>
                    <a:cubicBezTo>
                      <a:pt x="20" y="47"/>
                      <a:pt x="20" y="47"/>
                      <a:pt x="20" y="47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33" y="47"/>
                      <a:pt x="33" y="47"/>
                      <a:pt x="33" y="47"/>
                    </a:cubicBezTo>
                    <a:cubicBezTo>
                      <a:pt x="47" y="46"/>
                      <a:pt x="47" y="46"/>
                      <a:pt x="47" y="46"/>
                    </a:cubicBezTo>
                    <a:cubicBezTo>
                      <a:pt x="48" y="37"/>
                      <a:pt x="48" y="37"/>
                      <a:pt x="48" y="37"/>
                    </a:cubicBezTo>
                    <a:cubicBezTo>
                      <a:pt x="65" y="35"/>
                      <a:pt x="65" y="35"/>
                      <a:pt x="65" y="35"/>
                    </a:cubicBezTo>
                    <a:cubicBezTo>
                      <a:pt x="70" y="35"/>
                      <a:pt x="70" y="35"/>
                      <a:pt x="70" y="35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95" y="19"/>
                      <a:pt x="95" y="19"/>
                      <a:pt x="95" y="19"/>
                    </a:cubicBezTo>
                    <a:cubicBezTo>
                      <a:pt x="99" y="12"/>
                      <a:pt x="99" y="12"/>
                      <a:pt x="99" y="12"/>
                    </a:cubicBezTo>
                    <a:cubicBezTo>
                      <a:pt x="101" y="5"/>
                      <a:pt x="101" y="5"/>
                      <a:pt x="101" y="5"/>
                    </a:cubicBezTo>
                    <a:cubicBezTo>
                      <a:pt x="110" y="0"/>
                      <a:pt x="110" y="0"/>
                      <a:pt x="110" y="0"/>
                    </a:cubicBezTo>
                    <a:cubicBezTo>
                      <a:pt x="119" y="3"/>
                      <a:pt x="119" y="3"/>
                      <a:pt x="119" y="3"/>
                    </a:cubicBezTo>
                    <a:cubicBezTo>
                      <a:pt x="131" y="24"/>
                      <a:pt x="131" y="24"/>
                      <a:pt x="131" y="24"/>
                    </a:cubicBezTo>
                    <a:cubicBezTo>
                      <a:pt x="138" y="31"/>
                      <a:pt x="138" y="31"/>
                      <a:pt x="138" y="31"/>
                    </a:cubicBezTo>
                    <a:cubicBezTo>
                      <a:pt x="141" y="25"/>
                      <a:pt x="141" y="25"/>
                      <a:pt x="141" y="25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50" y="13"/>
                      <a:pt x="150" y="13"/>
                      <a:pt x="150" y="13"/>
                    </a:cubicBezTo>
                    <a:cubicBezTo>
                      <a:pt x="156" y="14"/>
                      <a:pt x="156" y="14"/>
                      <a:pt x="156" y="14"/>
                    </a:cubicBezTo>
                    <a:cubicBezTo>
                      <a:pt x="164" y="10"/>
                      <a:pt x="164" y="10"/>
                      <a:pt x="164" y="10"/>
                    </a:cubicBezTo>
                    <a:cubicBezTo>
                      <a:pt x="167" y="14"/>
                      <a:pt x="167" y="14"/>
                      <a:pt x="167" y="14"/>
                    </a:cubicBezTo>
                    <a:cubicBezTo>
                      <a:pt x="160" y="26"/>
                      <a:pt x="160" y="26"/>
                      <a:pt x="160" y="26"/>
                    </a:cubicBezTo>
                    <a:cubicBezTo>
                      <a:pt x="176" y="26"/>
                      <a:pt x="176" y="26"/>
                      <a:pt x="176" y="26"/>
                    </a:cubicBezTo>
                    <a:cubicBezTo>
                      <a:pt x="181" y="37"/>
                      <a:pt x="181" y="37"/>
                      <a:pt x="181" y="37"/>
                    </a:cubicBezTo>
                    <a:cubicBezTo>
                      <a:pt x="191" y="39"/>
                      <a:pt x="191" y="39"/>
                      <a:pt x="191" y="39"/>
                    </a:cubicBezTo>
                    <a:cubicBezTo>
                      <a:pt x="192" y="63"/>
                      <a:pt x="192" y="63"/>
                      <a:pt x="192" y="63"/>
                    </a:cubicBezTo>
                    <a:cubicBezTo>
                      <a:pt x="186" y="67"/>
                      <a:pt x="186" y="67"/>
                      <a:pt x="186" y="67"/>
                    </a:cubicBezTo>
                    <a:cubicBezTo>
                      <a:pt x="173" y="68"/>
                      <a:pt x="173" y="68"/>
                      <a:pt x="173" y="68"/>
                    </a:cubicBezTo>
                    <a:lnTo>
                      <a:pt x="168" y="8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Freeform 243"/>
              <p:cNvSpPr>
                <a:spLocks noEditPoints="1"/>
              </p:cNvSpPr>
              <p:nvPr/>
            </p:nvSpPr>
            <p:spPr bwMode="auto">
              <a:xfrm>
                <a:off x="3845" y="1756"/>
                <a:ext cx="559" cy="300"/>
              </a:xfrm>
              <a:custGeom>
                <a:avLst/>
                <a:gdLst>
                  <a:gd name="T0" fmla="*/ 99 w 192"/>
                  <a:gd name="T1" fmla="*/ 12 h 103"/>
                  <a:gd name="T2" fmla="*/ 69 w 192"/>
                  <a:gd name="T3" fmla="*/ 35 h 103"/>
                  <a:gd name="T4" fmla="*/ 46 w 192"/>
                  <a:gd name="T5" fmla="*/ 46 h 103"/>
                  <a:gd name="T6" fmla="*/ 19 w 192"/>
                  <a:gd name="T7" fmla="*/ 47 h 103"/>
                  <a:gd name="T8" fmla="*/ 15 w 192"/>
                  <a:gd name="T9" fmla="*/ 48 h 103"/>
                  <a:gd name="T10" fmla="*/ 13 w 192"/>
                  <a:gd name="T11" fmla="*/ 59 h 103"/>
                  <a:gd name="T12" fmla="*/ 8 w 192"/>
                  <a:gd name="T13" fmla="*/ 44 h 103"/>
                  <a:gd name="T14" fmla="*/ 0 w 192"/>
                  <a:gd name="T15" fmla="*/ 55 h 103"/>
                  <a:gd name="T16" fmla="*/ 12 w 192"/>
                  <a:gd name="T17" fmla="*/ 89 h 103"/>
                  <a:gd name="T18" fmla="*/ 17 w 192"/>
                  <a:gd name="T19" fmla="*/ 101 h 103"/>
                  <a:gd name="T20" fmla="*/ 17 w 192"/>
                  <a:gd name="T21" fmla="*/ 85 h 103"/>
                  <a:gd name="T22" fmla="*/ 28 w 192"/>
                  <a:gd name="T23" fmla="*/ 71 h 103"/>
                  <a:gd name="T24" fmla="*/ 41 w 192"/>
                  <a:gd name="T25" fmla="*/ 85 h 103"/>
                  <a:gd name="T26" fmla="*/ 58 w 192"/>
                  <a:gd name="T27" fmla="*/ 103 h 103"/>
                  <a:gd name="T28" fmla="*/ 65 w 192"/>
                  <a:gd name="T29" fmla="*/ 86 h 103"/>
                  <a:gd name="T30" fmla="*/ 60 w 192"/>
                  <a:gd name="T31" fmla="*/ 77 h 103"/>
                  <a:gd name="T32" fmla="*/ 76 w 192"/>
                  <a:gd name="T33" fmla="*/ 80 h 103"/>
                  <a:gd name="T34" fmla="*/ 83 w 192"/>
                  <a:gd name="T35" fmla="*/ 93 h 103"/>
                  <a:gd name="T36" fmla="*/ 88 w 192"/>
                  <a:gd name="T37" fmla="*/ 92 h 103"/>
                  <a:gd name="T38" fmla="*/ 106 w 192"/>
                  <a:gd name="T39" fmla="*/ 91 h 103"/>
                  <a:gd name="T40" fmla="*/ 117 w 192"/>
                  <a:gd name="T41" fmla="*/ 85 h 103"/>
                  <a:gd name="T42" fmla="*/ 131 w 192"/>
                  <a:gd name="T43" fmla="*/ 73 h 103"/>
                  <a:gd name="T44" fmla="*/ 160 w 192"/>
                  <a:gd name="T45" fmla="*/ 79 h 103"/>
                  <a:gd name="T46" fmla="*/ 173 w 192"/>
                  <a:gd name="T47" fmla="*/ 68 h 103"/>
                  <a:gd name="T48" fmla="*/ 192 w 192"/>
                  <a:gd name="T49" fmla="*/ 63 h 103"/>
                  <a:gd name="T50" fmla="*/ 176 w 192"/>
                  <a:gd name="T51" fmla="*/ 26 h 103"/>
                  <a:gd name="T52" fmla="*/ 167 w 192"/>
                  <a:gd name="T53" fmla="*/ 14 h 103"/>
                  <a:gd name="T54" fmla="*/ 156 w 192"/>
                  <a:gd name="T55" fmla="*/ 14 h 103"/>
                  <a:gd name="T56" fmla="*/ 141 w 192"/>
                  <a:gd name="T57" fmla="*/ 18 h 103"/>
                  <a:gd name="T58" fmla="*/ 119 w 192"/>
                  <a:gd name="T59" fmla="*/ 3 h 103"/>
                  <a:gd name="T60" fmla="*/ 110 w 192"/>
                  <a:gd name="T61" fmla="*/ 0 h 103"/>
                  <a:gd name="T62" fmla="*/ 138 w 192"/>
                  <a:gd name="T63" fmla="*/ 31 h 103"/>
                  <a:gd name="T64" fmla="*/ 142 w 192"/>
                  <a:gd name="T65" fmla="*/ 18 h 103"/>
                  <a:gd name="T66" fmla="*/ 164 w 192"/>
                  <a:gd name="T67" fmla="*/ 11 h 103"/>
                  <a:gd name="T68" fmla="*/ 160 w 192"/>
                  <a:gd name="T69" fmla="*/ 26 h 103"/>
                  <a:gd name="T70" fmla="*/ 181 w 192"/>
                  <a:gd name="T71" fmla="*/ 38 h 103"/>
                  <a:gd name="T72" fmla="*/ 173 w 192"/>
                  <a:gd name="T73" fmla="*/ 68 h 103"/>
                  <a:gd name="T74" fmla="*/ 160 w 192"/>
                  <a:gd name="T75" fmla="*/ 78 h 103"/>
                  <a:gd name="T76" fmla="*/ 130 w 192"/>
                  <a:gd name="T77" fmla="*/ 72 h 103"/>
                  <a:gd name="T78" fmla="*/ 117 w 192"/>
                  <a:gd name="T79" fmla="*/ 84 h 103"/>
                  <a:gd name="T80" fmla="*/ 105 w 192"/>
                  <a:gd name="T81" fmla="*/ 90 h 103"/>
                  <a:gd name="T82" fmla="*/ 87 w 192"/>
                  <a:gd name="T83" fmla="*/ 86 h 103"/>
                  <a:gd name="T84" fmla="*/ 78 w 192"/>
                  <a:gd name="T85" fmla="*/ 87 h 103"/>
                  <a:gd name="T86" fmla="*/ 70 w 192"/>
                  <a:gd name="T87" fmla="*/ 81 h 103"/>
                  <a:gd name="T88" fmla="*/ 64 w 192"/>
                  <a:gd name="T89" fmla="*/ 71 h 103"/>
                  <a:gd name="T90" fmla="*/ 62 w 192"/>
                  <a:gd name="T91" fmla="*/ 93 h 103"/>
                  <a:gd name="T92" fmla="*/ 55 w 192"/>
                  <a:gd name="T93" fmla="*/ 100 h 103"/>
                  <a:gd name="T94" fmla="*/ 40 w 192"/>
                  <a:gd name="T95" fmla="*/ 83 h 103"/>
                  <a:gd name="T96" fmla="*/ 27 w 192"/>
                  <a:gd name="T97" fmla="*/ 69 h 103"/>
                  <a:gd name="T98" fmla="*/ 18 w 192"/>
                  <a:gd name="T99" fmla="*/ 89 h 103"/>
                  <a:gd name="T100" fmla="*/ 15 w 192"/>
                  <a:gd name="T101" fmla="*/ 99 h 103"/>
                  <a:gd name="T102" fmla="*/ 9 w 192"/>
                  <a:gd name="T103" fmla="*/ 76 h 103"/>
                  <a:gd name="T104" fmla="*/ 0 w 192"/>
                  <a:gd name="T105" fmla="*/ 53 h 103"/>
                  <a:gd name="T106" fmla="*/ 10 w 192"/>
                  <a:gd name="T107" fmla="*/ 45 h 103"/>
                  <a:gd name="T108" fmla="*/ 14 w 192"/>
                  <a:gd name="T109" fmla="*/ 59 h 103"/>
                  <a:gd name="T110" fmla="*/ 16 w 192"/>
                  <a:gd name="T111" fmla="*/ 48 h 103"/>
                  <a:gd name="T112" fmla="*/ 25 w 192"/>
                  <a:gd name="T113" fmla="*/ 42 h 103"/>
                  <a:gd name="T114" fmla="*/ 47 w 192"/>
                  <a:gd name="T115" fmla="*/ 46 h 103"/>
                  <a:gd name="T116" fmla="*/ 70 w 192"/>
                  <a:gd name="T117" fmla="*/ 36 h 103"/>
                  <a:gd name="T118" fmla="*/ 100 w 192"/>
                  <a:gd name="T119" fmla="*/ 1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2" h="103">
                    <a:moveTo>
                      <a:pt x="110" y="0"/>
                    </a:moveTo>
                    <a:cubicBezTo>
                      <a:pt x="101" y="5"/>
                      <a:pt x="101" y="5"/>
                      <a:pt x="101" y="5"/>
                    </a:cubicBezTo>
                    <a:cubicBezTo>
                      <a:pt x="100" y="5"/>
                      <a:pt x="100" y="5"/>
                      <a:pt x="100" y="5"/>
                    </a:cubicBezTo>
                    <a:cubicBezTo>
                      <a:pt x="99" y="12"/>
                      <a:pt x="99" y="12"/>
                      <a:pt x="99" y="12"/>
                    </a:cubicBezTo>
                    <a:cubicBezTo>
                      <a:pt x="99" y="12"/>
                      <a:pt x="95" y="19"/>
                      <a:pt x="95" y="19"/>
                    </a:cubicBezTo>
                    <a:cubicBezTo>
                      <a:pt x="95" y="19"/>
                      <a:pt x="81" y="15"/>
                      <a:pt x="81" y="15"/>
                    </a:cubicBezTo>
                    <a:cubicBezTo>
                      <a:pt x="81" y="15"/>
                      <a:pt x="81" y="15"/>
                      <a:pt x="80" y="15"/>
                    </a:cubicBezTo>
                    <a:cubicBezTo>
                      <a:pt x="80" y="15"/>
                      <a:pt x="70" y="35"/>
                      <a:pt x="69" y="35"/>
                    </a:cubicBezTo>
                    <a:cubicBezTo>
                      <a:pt x="69" y="35"/>
                      <a:pt x="65" y="34"/>
                      <a:pt x="65" y="34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7"/>
                      <a:pt x="48" y="37"/>
                    </a:cubicBezTo>
                    <a:cubicBezTo>
                      <a:pt x="48" y="37"/>
                      <a:pt x="46" y="45"/>
                      <a:pt x="46" y="46"/>
                    </a:cubicBezTo>
                    <a:cubicBezTo>
                      <a:pt x="46" y="46"/>
                      <a:pt x="34" y="46"/>
                      <a:pt x="33" y="46"/>
                    </a:cubicBezTo>
                    <a:cubicBezTo>
                      <a:pt x="33" y="46"/>
                      <a:pt x="25" y="41"/>
                      <a:pt x="25" y="41"/>
                    </a:cubicBezTo>
                    <a:cubicBezTo>
                      <a:pt x="25" y="41"/>
                      <a:pt x="25" y="41"/>
                      <a:pt x="25" y="42"/>
                    </a:cubicBezTo>
                    <a:cubicBezTo>
                      <a:pt x="19" y="47"/>
                      <a:pt x="19" y="47"/>
                      <a:pt x="19" y="47"/>
                    </a:cubicBezTo>
                    <a:cubicBezTo>
                      <a:pt x="19" y="47"/>
                      <a:pt x="17" y="48"/>
                      <a:pt x="17" y="48"/>
                    </a:cubicBezTo>
                    <a:cubicBezTo>
                      <a:pt x="16" y="48"/>
                      <a:pt x="16" y="47"/>
                      <a:pt x="16" y="47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5" y="47"/>
                      <a:pt x="15" y="48"/>
                      <a:pt x="15" y="48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6" y="53"/>
                      <a:pt x="16" y="57"/>
                      <a:pt x="14" y="59"/>
                    </a:cubicBezTo>
                    <a:cubicBezTo>
                      <a:pt x="14" y="59"/>
                      <a:pt x="13" y="59"/>
                      <a:pt x="13" y="59"/>
                    </a:cubicBezTo>
                    <a:cubicBezTo>
                      <a:pt x="12" y="58"/>
                      <a:pt x="11" y="55"/>
                      <a:pt x="12" y="52"/>
                    </a:cubicBezTo>
                    <a:cubicBezTo>
                      <a:pt x="13" y="49"/>
                      <a:pt x="12" y="48"/>
                      <a:pt x="11" y="46"/>
                    </a:cubicBezTo>
                    <a:cubicBezTo>
                      <a:pt x="11" y="46"/>
                      <a:pt x="10" y="46"/>
                      <a:pt x="10" y="45"/>
                    </a:cubicBezTo>
                    <a:cubicBezTo>
                      <a:pt x="10" y="44"/>
                      <a:pt x="9" y="44"/>
                      <a:pt x="8" y="44"/>
                    </a:cubicBezTo>
                    <a:cubicBezTo>
                      <a:pt x="6" y="44"/>
                      <a:pt x="3" y="45"/>
                      <a:pt x="2" y="47"/>
                    </a:cubicBezTo>
                    <a:cubicBezTo>
                      <a:pt x="2" y="48"/>
                      <a:pt x="1" y="49"/>
                      <a:pt x="1" y="50"/>
                    </a:cubicBezTo>
                    <a:cubicBezTo>
                      <a:pt x="0" y="51"/>
                      <a:pt x="0" y="52"/>
                      <a:pt x="0" y="53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7"/>
                      <a:pt x="0" y="58"/>
                      <a:pt x="0" y="61"/>
                    </a:cubicBezTo>
                    <a:cubicBezTo>
                      <a:pt x="0" y="65"/>
                      <a:pt x="5" y="72"/>
                      <a:pt x="8" y="75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10" y="79"/>
                      <a:pt x="11" y="84"/>
                      <a:pt x="12" y="89"/>
                    </a:cubicBezTo>
                    <a:cubicBezTo>
                      <a:pt x="12" y="89"/>
                      <a:pt x="12" y="89"/>
                      <a:pt x="12" y="89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2" y="95"/>
                      <a:pt x="13" y="97"/>
                      <a:pt x="14" y="99"/>
                    </a:cubicBezTo>
                    <a:cubicBezTo>
                      <a:pt x="15" y="101"/>
                      <a:pt x="16" y="101"/>
                      <a:pt x="17" y="101"/>
                    </a:cubicBezTo>
                    <a:cubicBezTo>
                      <a:pt x="18" y="100"/>
                      <a:pt x="20" y="98"/>
                      <a:pt x="20" y="95"/>
                    </a:cubicBezTo>
                    <a:cubicBezTo>
                      <a:pt x="21" y="92"/>
                      <a:pt x="20" y="91"/>
                      <a:pt x="19" y="90"/>
                    </a:cubicBezTo>
                    <a:cubicBezTo>
                      <a:pt x="19" y="90"/>
                      <a:pt x="18" y="89"/>
                      <a:pt x="18" y="89"/>
                    </a:cubicBezTo>
                    <a:cubicBezTo>
                      <a:pt x="18" y="87"/>
                      <a:pt x="18" y="86"/>
                      <a:pt x="17" y="85"/>
                    </a:cubicBezTo>
                    <a:cubicBezTo>
                      <a:pt x="16" y="83"/>
                      <a:pt x="16" y="82"/>
                      <a:pt x="16" y="80"/>
                    </a:cubicBezTo>
                    <a:cubicBezTo>
                      <a:pt x="16" y="76"/>
                      <a:pt x="19" y="73"/>
                      <a:pt x="21" y="72"/>
                    </a:cubicBezTo>
                    <a:cubicBezTo>
                      <a:pt x="22" y="71"/>
                      <a:pt x="25" y="70"/>
                      <a:pt x="27" y="70"/>
                    </a:cubicBezTo>
                    <a:cubicBezTo>
                      <a:pt x="28" y="70"/>
                      <a:pt x="28" y="70"/>
                      <a:pt x="28" y="71"/>
                    </a:cubicBezTo>
                    <a:cubicBezTo>
                      <a:pt x="29" y="72"/>
                      <a:pt x="30" y="74"/>
                      <a:pt x="32" y="75"/>
                    </a:cubicBezTo>
                    <a:cubicBezTo>
                      <a:pt x="34" y="79"/>
                      <a:pt x="34" y="79"/>
                      <a:pt x="34" y="79"/>
                    </a:cubicBezTo>
                    <a:cubicBezTo>
                      <a:pt x="36" y="81"/>
                      <a:pt x="38" y="82"/>
                      <a:pt x="39" y="83"/>
                    </a:cubicBezTo>
                    <a:cubicBezTo>
                      <a:pt x="41" y="85"/>
                      <a:pt x="41" y="85"/>
                      <a:pt x="41" y="85"/>
                    </a:cubicBezTo>
                    <a:cubicBezTo>
                      <a:pt x="43" y="86"/>
                      <a:pt x="46" y="90"/>
                      <a:pt x="46" y="92"/>
                    </a:cubicBezTo>
                    <a:cubicBezTo>
                      <a:pt x="47" y="94"/>
                      <a:pt x="49" y="96"/>
                      <a:pt x="51" y="98"/>
                    </a:cubicBezTo>
                    <a:cubicBezTo>
                      <a:pt x="55" y="101"/>
                      <a:pt x="55" y="101"/>
                      <a:pt x="55" y="101"/>
                    </a:cubicBezTo>
                    <a:cubicBezTo>
                      <a:pt x="57" y="103"/>
                      <a:pt x="57" y="103"/>
                      <a:pt x="58" y="103"/>
                    </a:cubicBezTo>
                    <a:cubicBezTo>
                      <a:pt x="59" y="103"/>
                      <a:pt x="61" y="99"/>
                      <a:pt x="62" y="98"/>
                    </a:cubicBezTo>
                    <a:cubicBezTo>
                      <a:pt x="62" y="98"/>
                      <a:pt x="62" y="96"/>
                      <a:pt x="62" y="95"/>
                    </a:cubicBezTo>
                    <a:cubicBezTo>
                      <a:pt x="62" y="93"/>
                      <a:pt x="62" y="93"/>
                      <a:pt x="62" y="93"/>
                    </a:cubicBezTo>
                    <a:cubicBezTo>
                      <a:pt x="62" y="92"/>
                      <a:pt x="64" y="88"/>
                      <a:pt x="65" y="86"/>
                    </a:cubicBezTo>
                    <a:cubicBezTo>
                      <a:pt x="65" y="86"/>
                      <a:pt x="65" y="86"/>
                      <a:pt x="65" y="86"/>
                    </a:cubicBezTo>
                    <a:cubicBezTo>
                      <a:pt x="65" y="86"/>
                      <a:pt x="65" y="86"/>
                      <a:pt x="65" y="86"/>
                    </a:cubicBezTo>
                    <a:cubicBezTo>
                      <a:pt x="65" y="85"/>
                      <a:pt x="61" y="81"/>
                      <a:pt x="60" y="77"/>
                    </a:cubicBezTo>
                    <a:cubicBezTo>
                      <a:pt x="60" y="77"/>
                      <a:pt x="60" y="77"/>
                      <a:pt x="60" y="77"/>
                    </a:cubicBezTo>
                    <a:cubicBezTo>
                      <a:pt x="60" y="74"/>
                      <a:pt x="63" y="72"/>
                      <a:pt x="64" y="72"/>
                    </a:cubicBezTo>
                    <a:cubicBezTo>
                      <a:pt x="64" y="73"/>
                      <a:pt x="64" y="75"/>
                      <a:pt x="65" y="76"/>
                    </a:cubicBezTo>
                    <a:cubicBezTo>
                      <a:pt x="66" y="78"/>
                      <a:pt x="69" y="81"/>
                      <a:pt x="70" y="81"/>
                    </a:cubicBezTo>
                    <a:cubicBezTo>
                      <a:pt x="70" y="81"/>
                      <a:pt x="70" y="82"/>
                      <a:pt x="76" y="80"/>
                    </a:cubicBezTo>
                    <a:cubicBezTo>
                      <a:pt x="76" y="81"/>
                      <a:pt x="76" y="81"/>
                      <a:pt x="76" y="82"/>
                    </a:cubicBezTo>
                    <a:cubicBezTo>
                      <a:pt x="76" y="84"/>
                      <a:pt x="76" y="86"/>
                      <a:pt x="77" y="87"/>
                    </a:cubicBezTo>
                    <a:cubicBezTo>
                      <a:pt x="78" y="88"/>
                      <a:pt x="78" y="88"/>
                      <a:pt x="78" y="88"/>
                    </a:cubicBezTo>
                    <a:cubicBezTo>
                      <a:pt x="79" y="90"/>
                      <a:pt x="81" y="93"/>
                      <a:pt x="83" y="93"/>
                    </a:cubicBezTo>
                    <a:cubicBezTo>
                      <a:pt x="84" y="94"/>
                      <a:pt x="85" y="92"/>
                      <a:pt x="85" y="90"/>
                    </a:cubicBezTo>
                    <a:cubicBezTo>
                      <a:pt x="86" y="88"/>
                      <a:pt x="86" y="87"/>
                      <a:pt x="87" y="87"/>
                    </a:cubicBezTo>
                    <a:cubicBezTo>
                      <a:pt x="87" y="87"/>
                      <a:pt x="87" y="87"/>
                      <a:pt x="87" y="87"/>
                    </a:cubicBezTo>
                    <a:cubicBezTo>
                      <a:pt x="88" y="88"/>
                      <a:pt x="88" y="92"/>
                      <a:pt x="88" y="92"/>
                    </a:cubicBezTo>
                    <a:cubicBezTo>
                      <a:pt x="88" y="92"/>
                      <a:pt x="88" y="93"/>
                      <a:pt x="88" y="93"/>
                    </a:cubicBezTo>
                    <a:cubicBezTo>
                      <a:pt x="89" y="94"/>
                      <a:pt x="91" y="96"/>
                      <a:pt x="93" y="96"/>
                    </a:cubicBezTo>
                    <a:cubicBezTo>
                      <a:pt x="95" y="96"/>
                      <a:pt x="105" y="91"/>
                      <a:pt x="106" y="91"/>
                    </a:cubicBezTo>
                    <a:cubicBezTo>
                      <a:pt x="106" y="91"/>
                      <a:pt x="106" y="91"/>
                      <a:pt x="106" y="91"/>
                    </a:cubicBezTo>
                    <a:cubicBezTo>
                      <a:pt x="106" y="89"/>
                      <a:pt x="106" y="87"/>
                      <a:pt x="107" y="87"/>
                    </a:cubicBezTo>
                    <a:cubicBezTo>
                      <a:pt x="107" y="87"/>
                      <a:pt x="111" y="87"/>
                      <a:pt x="113" y="88"/>
                    </a:cubicBezTo>
                    <a:cubicBezTo>
                      <a:pt x="113" y="88"/>
                      <a:pt x="113" y="88"/>
                      <a:pt x="113" y="88"/>
                    </a:cubicBezTo>
                    <a:cubicBezTo>
                      <a:pt x="113" y="88"/>
                      <a:pt x="117" y="85"/>
                      <a:pt x="117" y="85"/>
                    </a:cubicBezTo>
                    <a:cubicBezTo>
                      <a:pt x="118" y="85"/>
                      <a:pt x="124" y="86"/>
                      <a:pt x="126" y="86"/>
                    </a:cubicBezTo>
                    <a:cubicBezTo>
                      <a:pt x="126" y="86"/>
                      <a:pt x="127" y="86"/>
                      <a:pt x="128" y="85"/>
                    </a:cubicBezTo>
                    <a:cubicBezTo>
                      <a:pt x="129" y="84"/>
                      <a:pt x="130" y="82"/>
                      <a:pt x="130" y="79"/>
                    </a:cubicBezTo>
                    <a:cubicBezTo>
                      <a:pt x="130" y="75"/>
                      <a:pt x="131" y="73"/>
                      <a:pt x="131" y="73"/>
                    </a:cubicBezTo>
                    <a:cubicBezTo>
                      <a:pt x="132" y="73"/>
                      <a:pt x="141" y="73"/>
                      <a:pt x="144" y="75"/>
                    </a:cubicBezTo>
                    <a:cubicBezTo>
                      <a:pt x="147" y="77"/>
                      <a:pt x="152" y="78"/>
                      <a:pt x="156" y="79"/>
                    </a:cubicBezTo>
                    <a:cubicBezTo>
                      <a:pt x="160" y="79"/>
                      <a:pt x="160" y="79"/>
                      <a:pt x="160" y="79"/>
                    </a:cubicBezTo>
                    <a:cubicBezTo>
                      <a:pt x="160" y="79"/>
                      <a:pt x="160" y="79"/>
                      <a:pt x="160" y="79"/>
                    </a:cubicBezTo>
                    <a:cubicBezTo>
                      <a:pt x="162" y="80"/>
                      <a:pt x="166" y="80"/>
                      <a:pt x="168" y="81"/>
                    </a:cubicBezTo>
                    <a:cubicBezTo>
                      <a:pt x="168" y="81"/>
                      <a:pt x="168" y="81"/>
                      <a:pt x="168" y="81"/>
                    </a:cubicBezTo>
                    <a:cubicBezTo>
                      <a:pt x="168" y="81"/>
                      <a:pt x="168" y="81"/>
                      <a:pt x="168" y="81"/>
                    </a:cubicBezTo>
                    <a:cubicBezTo>
                      <a:pt x="168" y="81"/>
                      <a:pt x="173" y="69"/>
                      <a:pt x="173" y="68"/>
                    </a:cubicBezTo>
                    <a:cubicBezTo>
                      <a:pt x="174" y="68"/>
                      <a:pt x="186" y="67"/>
                      <a:pt x="186" y="67"/>
                    </a:cubicBezTo>
                    <a:cubicBezTo>
                      <a:pt x="186" y="67"/>
                      <a:pt x="186" y="67"/>
                      <a:pt x="186" y="67"/>
                    </a:cubicBezTo>
                    <a:cubicBezTo>
                      <a:pt x="192" y="63"/>
                      <a:pt x="192" y="63"/>
                      <a:pt x="192" y="63"/>
                    </a:cubicBezTo>
                    <a:cubicBezTo>
                      <a:pt x="192" y="63"/>
                      <a:pt x="192" y="63"/>
                      <a:pt x="192" y="63"/>
                    </a:cubicBezTo>
                    <a:cubicBezTo>
                      <a:pt x="192" y="63"/>
                      <a:pt x="191" y="39"/>
                      <a:pt x="191" y="39"/>
                    </a:cubicBezTo>
                    <a:cubicBezTo>
                      <a:pt x="191" y="39"/>
                      <a:pt x="191" y="39"/>
                      <a:pt x="191" y="39"/>
                    </a:cubicBezTo>
                    <a:cubicBezTo>
                      <a:pt x="191" y="39"/>
                      <a:pt x="182" y="37"/>
                      <a:pt x="181" y="37"/>
                    </a:cubicBezTo>
                    <a:cubicBezTo>
                      <a:pt x="181" y="37"/>
                      <a:pt x="176" y="26"/>
                      <a:pt x="176" y="26"/>
                    </a:cubicBezTo>
                    <a:cubicBezTo>
                      <a:pt x="176" y="26"/>
                      <a:pt x="176" y="26"/>
                      <a:pt x="176" y="26"/>
                    </a:cubicBezTo>
                    <a:cubicBezTo>
                      <a:pt x="176" y="26"/>
                      <a:pt x="162" y="25"/>
                      <a:pt x="161" y="25"/>
                    </a:cubicBezTo>
                    <a:cubicBezTo>
                      <a:pt x="161" y="24"/>
                      <a:pt x="167" y="15"/>
                      <a:pt x="167" y="15"/>
                    </a:cubicBezTo>
                    <a:cubicBezTo>
                      <a:pt x="167" y="15"/>
                      <a:pt x="167" y="15"/>
                      <a:pt x="167" y="14"/>
                    </a:cubicBezTo>
                    <a:cubicBezTo>
                      <a:pt x="167" y="14"/>
                      <a:pt x="167" y="14"/>
                      <a:pt x="167" y="14"/>
                    </a:cubicBezTo>
                    <a:cubicBezTo>
                      <a:pt x="164" y="10"/>
                      <a:pt x="164" y="10"/>
                      <a:pt x="164" y="10"/>
                    </a:cubicBezTo>
                    <a:cubicBezTo>
                      <a:pt x="164" y="10"/>
                      <a:pt x="164" y="10"/>
                      <a:pt x="164" y="10"/>
                    </a:cubicBezTo>
                    <a:cubicBezTo>
                      <a:pt x="164" y="10"/>
                      <a:pt x="156" y="14"/>
                      <a:pt x="156" y="14"/>
                    </a:cubicBezTo>
                    <a:cubicBezTo>
                      <a:pt x="156" y="14"/>
                      <a:pt x="150" y="13"/>
                      <a:pt x="150" y="13"/>
                    </a:cubicBezTo>
                    <a:cubicBezTo>
                      <a:pt x="150" y="13"/>
                      <a:pt x="150" y="13"/>
                      <a:pt x="150" y="13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1" y="18"/>
                      <a:pt x="141" y="25"/>
                      <a:pt x="141" y="25"/>
                    </a:cubicBezTo>
                    <a:cubicBezTo>
                      <a:pt x="141" y="25"/>
                      <a:pt x="138" y="30"/>
                      <a:pt x="138" y="30"/>
                    </a:cubicBezTo>
                    <a:cubicBezTo>
                      <a:pt x="137" y="30"/>
                      <a:pt x="131" y="24"/>
                      <a:pt x="131" y="24"/>
                    </a:cubicBezTo>
                    <a:cubicBezTo>
                      <a:pt x="119" y="3"/>
                      <a:pt x="119" y="3"/>
                      <a:pt x="119" y="3"/>
                    </a:cubicBezTo>
                    <a:cubicBezTo>
                      <a:pt x="119" y="3"/>
                      <a:pt x="119" y="3"/>
                      <a:pt x="119" y="3"/>
                    </a:cubicBezTo>
                    <a:cubicBezTo>
                      <a:pt x="110" y="0"/>
                      <a:pt x="110" y="0"/>
                      <a:pt x="110" y="0"/>
                    </a:cubicBezTo>
                    <a:cubicBezTo>
                      <a:pt x="110" y="0"/>
                      <a:pt x="110" y="0"/>
                      <a:pt x="110" y="0"/>
                    </a:cubicBezTo>
                    <a:close/>
                    <a:moveTo>
                      <a:pt x="110" y="0"/>
                    </a:moveTo>
                    <a:cubicBezTo>
                      <a:pt x="110" y="0"/>
                      <a:pt x="119" y="3"/>
                      <a:pt x="119" y="3"/>
                    </a:cubicBezTo>
                    <a:cubicBezTo>
                      <a:pt x="119" y="4"/>
                      <a:pt x="130" y="25"/>
                      <a:pt x="130" y="25"/>
                    </a:cubicBezTo>
                    <a:cubicBezTo>
                      <a:pt x="138" y="31"/>
                      <a:pt x="138" y="31"/>
                      <a:pt x="138" y="31"/>
                    </a:cubicBezTo>
                    <a:cubicBezTo>
                      <a:pt x="138" y="31"/>
                      <a:pt x="138" y="31"/>
                      <a:pt x="138" y="31"/>
                    </a:cubicBezTo>
                    <a:cubicBezTo>
                      <a:pt x="138" y="31"/>
                      <a:pt x="138" y="31"/>
                      <a:pt x="138" y="31"/>
                    </a:cubicBezTo>
                    <a:cubicBezTo>
                      <a:pt x="142" y="25"/>
                      <a:pt x="142" y="25"/>
                      <a:pt x="142" y="25"/>
                    </a:cubicBezTo>
                    <a:cubicBezTo>
                      <a:pt x="142" y="25"/>
                      <a:pt x="142" y="25"/>
                      <a:pt x="142" y="25"/>
                    </a:cubicBezTo>
                    <a:cubicBezTo>
                      <a:pt x="142" y="25"/>
                      <a:pt x="142" y="18"/>
                      <a:pt x="142" y="18"/>
                    </a:cubicBezTo>
                    <a:cubicBezTo>
                      <a:pt x="142" y="18"/>
                      <a:pt x="150" y="13"/>
                      <a:pt x="150" y="13"/>
                    </a:cubicBezTo>
                    <a:cubicBezTo>
                      <a:pt x="150" y="13"/>
                      <a:pt x="156" y="14"/>
                      <a:pt x="156" y="14"/>
                    </a:cubicBezTo>
                    <a:cubicBezTo>
                      <a:pt x="156" y="14"/>
                      <a:pt x="156" y="14"/>
                      <a:pt x="156" y="14"/>
                    </a:cubicBezTo>
                    <a:cubicBezTo>
                      <a:pt x="156" y="14"/>
                      <a:pt x="163" y="11"/>
                      <a:pt x="164" y="11"/>
                    </a:cubicBezTo>
                    <a:cubicBezTo>
                      <a:pt x="164" y="11"/>
                      <a:pt x="166" y="14"/>
                      <a:pt x="166" y="14"/>
                    </a:cubicBezTo>
                    <a:cubicBezTo>
                      <a:pt x="166" y="15"/>
                      <a:pt x="160" y="25"/>
                      <a:pt x="160" y="25"/>
                    </a:cubicBezTo>
                    <a:cubicBezTo>
                      <a:pt x="160" y="25"/>
                      <a:pt x="160" y="25"/>
                      <a:pt x="160" y="26"/>
                    </a:cubicBezTo>
                    <a:cubicBezTo>
                      <a:pt x="160" y="26"/>
                      <a:pt x="160" y="26"/>
                      <a:pt x="160" y="26"/>
                    </a:cubicBezTo>
                    <a:cubicBezTo>
                      <a:pt x="160" y="26"/>
                      <a:pt x="160" y="26"/>
                      <a:pt x="160" y="26"/>
                    </a:cubicBezTo>
                    <a:cubicBezTo>
                      <a:pt x="160" y="26"/>
                      <a:pt x="175" y="26"/>
                      <a:pt x="175" y="26"/>
                    </a:cubicBezTo>
                    <a:cubicBezTo>
                      <a:pt x="176" y="27"/>
                      <a:pt x="181" y="38"/>
                      <a:pt x="181" y="38"/>
                    </a:cubicBezTo>
                    <a:cubicBezTo>
                      <a:pt x="181" y="38"/>
                      <a:pt x="181" y="38"/>
                      <a:pt x="181" y="38"/>
                    </a:cubicBezTo>
                    <a:cubicBezTo>
                      <a:pt x="181" y="38"/>
                      <a:pt x="190" y="39"/>
                      <a:pt x="190" y="39"/>
                    </a:cubicBezTo>
                    <a:cubicBezTo>
                      <a:pt x="190" y="40"/>
                      <a:pt x="192" y="63"/>
                      <a:pt x="192" y="63"/>
                    </a:cubicBezTo>
                    <a:cubicBezTo>
                      <a:pt x="191" y="63"/>
                      <a:pt x="186" y="66"/>
                      <a:pt x="186" y="67"/>
                    </a:cubicBezTo>
                    <a:cubicBezTo>
                      <a:pt x="186" y="67"/>
                      <a:pt x="173" y="68"/>
                      <a:pt x="173" y="68"/>
                    </a:cubicBezTo>
                    <a:cubicBezTo>
                      <a:pt x="173" y="68"/>
                      <a:pt x="173" y="68"/>
                      <a:pt x="173" y="68"/>
                    </a:cubicBezTo>
                    <a:cubicBezTo>
                      <a:pt x="173" y="68"/>
                      <a:pt x="168" y="80"/>
                      <a:pt x="168" y="81"/>
                    </a:cubicBezTo>
                    <a:cubicBezTo>
                      <a:pt x="166" y="80"/>
                      <a:pt x="162" y="79"/>
                      <a:pt x="160" y="79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60" y="78"/>
                      <a:pt x="156" y="78"/>
                      <a:pt x="156" y="78"/>
                    </a:cubicBezTo>
                    <a:cubicBezTo>
                      <a:pt x="153" y="77"/>
                      <a:pt x="147" y="77"/>
                      <a:pt x="145" y="75"/>
                    </a:cubicBezTo>
                    <a:cubicBezTo>
                      <a:pt x="141" y="72"/>
                      <a:pt x="131" y="72"/>
                      <a:pt x="131" y="72"/>
                    </a:cubicBezTo>
                    <a:cubicBezTo>
                      <a:pt x="130" y="72"/>
                      <a:pt x="130" y="72"/>
                      <a:pt x="130" y="72"/>
                    </a:cubicBezTo>
                    <a:cubicBezTo>
                      <a:pt x="130" y="72"/>
                      <a:pt x="129" y="74"/>
                      <a:pt x="129" y="79"/>
                    </a:cubicBezTo>
                    <a:cubicBezTo>
                      <a:pt x="129" y="82"/>
                      <a:pt x="128" y="84"/>
                      <a:pt x="127" y="85"/>
                    </a:cubicBezTo>
                    <a:cubicBezTo>
                      <a:pt x="127" y="85"/>
                      <a:pt x="126" y="86"/>
                      <a:pt x="126" y="86"/>
                    </a:cubicBezTo>
                    <a:cubicBezTo>
                      <a:pt x="124" y="86"/>
                      <a:pt x="117" y="84"/>
                      <a:pt x="117" y="84"/>
                    </a:cubicBezTo>
                    <a:cubicBezTo>
                      <a:pt x="117" y="84"/>
                      <a:pt x="117" y="84"/>
                      <a:pt x="117" y="84"/>
                    </a:cubicBezTo>
                    <a:cubicBezTo>
                      <a:pt x="117" y="84"/>
                      <a:pt x="113" y="87"/>
                      <a:pt x="113" y="87"/>
                    </a:cubicBezTo>
                    <a:cubicBezTo>
                      <a:pt x="111" y="87"/>
                      <a:pt x="107" y="86"/>
                      <a:pt x="107" y="86"/>
                    </a:cubicBezTo>
                    <a:cubicBezTo>
                      <a:pt x="106" y="86"/>
                      <a:pt x="106" y="86"/>
                      <a:pt x="105" y="90"/>
                    </a:cubicBezTo>
                    <a:cubicBezTo>
                      <a:pt x="102" y="92"/>
                      <a:pt x="94" y="95"/>
                      <a:pt x="93" y="95"/>
                    </a:cubicBezTo>
                    <a:cubicBezTo>
                      <a:pt x="91" y="95"/>
                      <a:pt x="88" y="93"/>
                      <a:pt x="88" y="92"/>
                    </a:cubicBezTo>
                    <a:cubicBezTo>
                      <a:pt x="88" y="92"/>
                      <a:pt x="89" y="88"/>
                      <a:pt x="88" y="87"/>
                    </a:cubicBezTo>
                    <a:cubicBezTo>
                      <a:pt x="87" y="86"/>
                      <a:pt x="87" y="86"/>
                      <a:pt x="87" y="86"/>
                    </a:cubicBezTo>
                    <a:cubicBezTo>
                      <a:pt x="86" y="86"/>
                      <a:pt x="85" y="88"/>
                      <a:pt x="85" y="90"/>
                    </a:cubicBezTo>
                    <a:cubicBezTo>
                      <a:pt x="84" y="91"/>
                      <a:pt x="84" y="93"/>
                      <a:pt x="83" y="93"/>
                    </a:cubicBezTo>
                    <a:cubicBezTo>
                      <a:pt x="81" y="92"/>
                      <a:pt x="79" y="89"/>
                      <a:pt x="78" y="87"/>
                    </a:cubicBezTo>
                    <a:cubicBezTo>
                      <a:pt x="78" y="87"/>
                      <a:pt x="78" y="87"/>
                      <a:pt x="78" y="87"/>
                    </a:cubicBezTo>
                    <a:cubicBezTo>
                      <a:pt x="77" y="86"/>
                      <a:pt x="77" y="84"/>
                      <a:pt x="77" y="82"/>
                    </a:cubicBezTo>
                    <a:cubicBezTo>
                      <a:pt x="76" y="81"/>
                      <a:pt x="76" y="80"/>
                      <a:pt x="76" y="80"/>
                    </a:cubicBezTo>
                    <a:cubicBezTo>
                      <a:pt x="76" y="80"/>
                      <a:pt x="76" y="80"/>
                      <a:pt x="76" y="80"/>
                    </a:cubicBezTo>
                    <a:cubicBezTo>
                      <a:pt x="72" y="81"/>
                      <a:pt x="70" y="81"/>
                      <a:pt x="70" y="81"/>
                    </a:cubicBezTo>
                    <a:cubicBezTo>
                      <a:pt x="69" y="80"/>
                      <a:pt x="67" y="78"/>
                      <a:pt x="66" y="76"/>
                    </a:cubicBezTo>
                    <a:cubicBezTo>
                      <a:pt x="65" y="74"/>
                      <a:pt x="65" y="71"/>
                      <a:pt x="65" y="71"/>
                    </a:cubicBezTo>
                    <a:cubicBezTo>
                      <a:pt x="65" y="71"/>
                      <a:pt x="65" y="71"/>
                      <a:pt x="64" y="71"/>
                    </a:cubicBezTo>
                    <a:cubicBezTo>
                      <a:pt x="64" y="71"/>
                      <a:pt x="64" y="71"/>
                      <a:pt x="64" y="71"/>
                    </a:cubicBezTo>
                    <a:cubicBezTo>
                      <a:pt x="64" y="71"/>
                      <a:pt x="60" y="73"/>
                      <a:pt x="60" y="77"/>
                    </a:cubicBezTo>
                    <a:cubicBezTo>
                      <a:pt x="60" y="77"/>
                      <a:pt x="60" y="77"/>
                      <a:pt x="60" y="77"/>
                    </a:cubicBezTo>
                    <a:cubicBezTo>
                      <a:pt x="61" y="81"/>
                      <a:pt x="64" y="85"/>
                      <a:pt x="64" y="86"/>
                    </a:cubicBezTo>
                    <a:cubicBezTo>
                      <a:pt x="64" y="87"/>
                      <a:pt x="62" y="91"/>
                      <a:pt x="62" y="93"/>
                    </a:cubicBezTo>
                    <a:cubicBezTo>
                      <a:pt x="61" y="95"/>
                      <a:pt x="61" y="95"/>
                      <a:pt x="61" y="95"/>
                    </a:cubicBezTo>
                    <a:cubicBezTo>
                      <a:pt x="61" y="96"/>
                      <a:pt x="61" y="98"/>
                      <a:pt x="61" y="98"/>
                    </a:cubicBezTo>
                    <a:cubicBezTo>
                      <a:pt x="61" y="99"/>
                      <a:pt x="58" y="103"/>
                      <a:pt x="58" y="103"/>
                    </a:cubicBezTo>
                    <a:cubicBezTo>
                      <a:pt x="57" y="103"/>
                      <a:pt x="56" y="101"/>
                      <a:pt x="55" y="100"/>
                    </a:cubicBezTo>
                    <a:cubicBezTo>
                      <a:pt x="51" y="97"/>
                      <a:pt x="51" y="97"/>
                      <a:pt x="51" y="97"/>
                    </a:cubicBezTo>
                    <a:cubicBezTo>
                      <a:pt x="49" y="96"/>
                      <a:pt x="48" y="94"/>
                      <a:pt x="47" y="92"/>
                    </a:cubicBezTo>
                    <a:cubicBezTo>
                      <a:pt x="46" y="90"/>
                      <a:pt x="43" y="86"/>
                      <a:pt x="41" y="84"/>
                    </a:cubicBezTo>
                    <a:cubicBezTo>
                      <a:pt x="40" y="83"/>
                      <a:pt x="40" y="83"/>
                      <a:pt x="40" y="83"/>
                    </a:cubicBezTo>
                    <a:cubicBezTo>
                      <a:pt x="38" y="82"/>
                      <a:pt x="36" y="81"/>
                      <a:pt x="35" y="79"/>
                    </a:cubicBezTo>
                    <a:cubicBezTo>
                      <a:pt x="35" y="79"/>
                      <a:pt x="32" y="75"/>
                      <a:pt x="32" y="75"/>
                    </a:cubicBezTo>
                    <a:cubicBezTo>
                      <a:pt x="31" y="74"/>
                      <a:pt x="30" y="72"/>
                      <a:pt x="29" y="71"/>
                    </a:cubicBezTo>
                    <a:cubicBezTo>
                      <a:pt x="29" y="70"/>
                      <a:pt x="28" y="70"/>
                      <a:pt x="27" y="69"/>
                    </a:cubicBezTo>
                    <a:cubicBezTo>
                      <a:pt x="25" y="69"/>
                      <a:pt x="22" y="70"/>
                      <a:pt x="21" y="71"/>
                    </a:cubicBezTo>
                    <a:cubicBezTo>
                      <a:pt x="19" y="72"/>
                      <a:pt x="15" y="75"/>
                      <a:pt x="15" y="80"/>
                    </a:cubicBezTo>
                    <a:cubicBezTo>
                      <a:pt x="15" y="82"/>
                      <a:pt x="16" y="84"/>
                      <a:pt x="17" y="85"/>
                    </a:cubicBezTo>
                    <a:cubicBezTo>
                      <a:pt x="17" y="86"/>
                      <a:pt x="18" y="88"/>
                      <a:pt x="18" y="89"/>
                    </a:cubicBezTo>
                    <a:cubicBezTo>
                      <a:pt x="18" y="90"/>
                      <a:pt x="18" y="90"/>
                      <a:pt x="19" y="91"/>
                    </a:cubicBezTo>
                    <a:cubicBezTo>
                      <a:pt x="19" y="92"/>
                      <a:pt x="20" y="93"/>
                      <a:pt x="20" y="95"/>
                    </a:cubicBezTo>
                    <a:cubicBezTo>
                      <a:pt x="19" y="98"/>
                      <a:pt x="18" y="100"/>
                      <a:pt x="17" y="100"/>
                    </a:cubicBezTo>
                    <a:cubicBezTo>
                      <a:pt x="16" y="100"/>
                      <a:pt x="16" y="100"/>
                      <a:pt x="15" y="99"/>
                    </a:cubicBezTo>
                    <a:cubicBezTo>
                      <a:pt x="13" y="97"/>
                      <a:pt x="13" y="95"/>
                      <a:pt x="13" y="93"/>
                    </a:cubicBezTo>
                    <a:cubicBezTo>
                      <a:pt x="12" y="89"/>
                      <a:pt x="12" y="89"/>
                      <a:pt x="12" y="89"/>
                    </a:cubicBezTo>
                    <a:cubicBezTo>
                      <a:pt x="12" y="89"/>
                      <a:pt x="12" y="89"/>
                      <a:pt x="12" y="89"/>
                    </a:cubicBezTo>
                    <a:cubicBezTo>
                      <a:pt x="12" y="84"/>
                      <a:pt x="11" y="79"/>
                      <a:pt x="9" y="76"/>
                    </a:cubicBezTo>
                    <a:cubicBezTo>
                      <a:pt x="9" y="76"/>
                      <a:pt x="8" y="75"/>
                      <a:pt x="8" y="75"/>
                    </a:cubicBezTo>
                    <a:cubicBezTo>
                      <a:pt x="5" y="72"/>
                      <a:pt x="0" y="65"/>
                      <a:pt x="1" y="61"/>
                    </a:cubicBezTo>
                    <a:cubicBezTo>
                      <a:pt x="1" y="58"/>
                      <a:pt x="1" y="57"/>
                      <a:pt x="1" y="55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0" y="52"/>
                      <a:pt x="1" y="51"/>
                      <a:pt x="1" y="50"/>
                    </a:cubicBezTo>
                    <a:cubicBezTo>
                      <a:pt x="2" y="50"/>
                      <a:pt x="3" y="49"/>
                      <a:pt x="3" y="47"/>
                    </a:cubicBezTo>
                    <a:cubicBezTo>
                      <a:pt x="4" y="46"/>
                      <a:pt x="6" y="44"/>
                      <a:pt x="8" y="44"/>
                    </a:cubicBezTo>
                    <a:cubicBezTo>
                      <a:pt x="8" y="44"/>
                      <a:pt x="9" y="44"/>
                      <a:pt x="10" y="45"/>
                    </a:cubicBezTo>
                    <a:cubicBezTo>
                      <a:pt x="10" y="46"/>
                      <a:pt x="10" y="46"/>
                      <a:pt x="11" y="47"/>
                    </a:cubicBezTo>
                    <a:cubicBezTo>
                      <a:pt x="12" y="48"/>
                      <a:pt x="12" y="49"/>
                      <a:pt x="12" y="52"/>
                    </a:cubicBezTo>
                    <a:cubicBezTo>
                      <a:pt x="11" y="55"/>
                      <a:pt x="11" y="58"/>
                      <a:pt x="12" y="59"/>
                    </a:cubicBezTo>
                    <a:cubicBezTo>
                      <a:pt x="13" y="59"/>
                      <a:pt x="13" y="60"/>
                      <a:pt x="14" y="59"/>
                    </a:cubicBezTo>
                    <a:cubicBezTo>
                      <a:pt x="16" y="58"/>
                      <a:pt x="16" y="56"/>
                      <a:pt x="16" y="54"/>
                    </a:cubicBezTo>
                    <a:cubicBezTo>
                      <a:pt x="16" y="53"/>
                      <a:pt x="16" y="51"/>
                      <a:pt x="16" y="50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6" y="49"/>
                      <a:pt x="16" y="49"/>
                      <a:pt x="16" y="48"/>
                    </a:cubicBezTo>
                    <a:cubicBezTo>
                      <a:pt x="16" y="48"/>
                      <a:pt x="16" y="49"/>
                      <a:pt x="16" y="49"/>
                    </a:cubicBezTo>
                    <a:cubicBezTo>
                      <a:pt x="16" y="49"/>
                      <a:pt x="17" y="49"/>
                      <a:pt x="17" y="49"/>
                    </a:cubicBezTo>
                    <a:cubicBezTo>
                      <a:pt x="20" y="47"/>
                      <a:pt x="20" y="47"/>
                      <a:pt x="20" y="47"/>
                    </a:cubicBezTo>
                    <a:cubicBezTo>
                      <a:pt x="20" y="47"/>
                      <a:pt x="25" y="42"/>
                      <a:pt x="25" y="42"/>
                    </a:cubicBezTo>
                    <a:cubicBezTo>
                      <a:pt x="25" y="42"/>
                      <a:pt x="33" y="47"/>
                      <a:pt x="33" y="47"/>
                    </a:cubicBezTo>
                    <a:cubicBezTo>
                      <a:pt x="33" y="47"/>
                      <a:pt x="33" y="47"/>
                      <a:pt x="33" y="47"/>
                    </a:cubicBezTo>
                    <a:cubicBezTo>
                      <a:pt x="47" y="46"/>
                      <a:pt x="47" y="46"/>
                      <a:pt x="47" y="46"/>
                    </a:cubicBezTo>
                    <a:cubicBezTo>
                      <a:pt x="47" y="46"/>
                      <a:pt x="47" y="46"/>
                      <a:pt x="47" y="46"/>
                    </a:cubicBezTo>
                    <a:cubicBezTo>
                      <a:pt x="47" y="46"/>
                      <a:pt x="48" y="37"/>
                      <a:pt x="48" y="37"/>
                    </a:cubicBezTo>
                    <a:cubicBezTo>
                      <a:pt x="49" y="37"/>
                      <a:pt x="65" y="35"/>
                      <a:pt x="65" y="35"/>
                    </a:cubicBezTo>
                    <a:cubicBezTo>
                      <a:pt x="70" y="36"/>
                      <a:pt x="70" y="36"/>
                      <a:pt x="70" y="36"/>
                    </a:cubicBezTo>
                    <a:cubicBezTo>
                      <a:pt x="70" y="36"/>
                      <a:pt x="70" y="36"/>
                      <a:pt x="70" y="36"/>
                    </a:cubicBezTo>
                    <a:cubicBezTo>
                      <a:pt x="70" y="36"/>
                      <a:pt x="81" y="16"/>
                      <a:pt x="81" y="15"/>
                    </a:cubicBezTo>
                    <a:cubicBezTo>
                      <a:pt x="81" y="15"/>
                      <a:pt x="95" y="20"/>
                      <a:pt x="95" y="20"/>
                    </a:cubicBezTo>
                    <a:cubicBezTo>
                      <a:pt x="95" y="20"/>
                      <a:pt x="95" y="20"/>
                      <a:pt x="95" y="20"/>
                    </a:cubicBezTo>
                    <a:cubicBezTo>
                      <a:pt x="100" y="12"/>
                      <a:pt x="100" y="12"/>
                      <a:pt x="100" y="12"/>
                    </a:cubicBezTo>
                    <a:cubicBezTo>
                      <a:pt x="100" y="12"/>
                      <a:pt x="101" y="5"/>
                      <a:pt x="101" y="5"/>
                    </a:cubicBezTo>
                    <a:cubicBezTo>
                      <a:pt x="101" y="5"/>
                      <a:pt x="110" y="0"/>
                      <a:pt x="1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Freeform 244"/>
              <p:cNvSpPr>
                <a:spLocks/>
              </p:cNvSpPr>
              <p:nvPr/>
            </p:nvSpPr>
            <p:spPr bwMode="auto">
              <a:xfrm>
                <a:off x="4017" y="1617"/>
                <a:ext cx="151" cy="241"/>
              </a:xfrm>
              <a:custGeom>
                <a:avLst/>
                <a:gdLst>
                  <a:gd name="T0" fmla="*/ 17 w 151"/>
                  <a:gd name="T1" fmla="*/ 55 h 241"/>
                  <a:gd name="T2" fmla="*/ 20 w 151"/>
                  <a:gd name="T3" fmla="*/ 49 h 241"/>
                  <a:gd name="T4" fmla="*/ 32 w 151"/>
                  <a:gd name="T5" fmla="*/ 43 h 241"/>
                  <a:gd name="T6" fmla="*/ 29 w 151"/>
                  <a:gd name="T7" fmla="*/ 37 h 241"/>
                  <a:gd name="T8" fmla="*/ 11 w 151"/>
                  <a:gd name="T9" fmla="*/ 29 h 241"/>
                  <a:gd name="T10" fmla="*/ 32 w 151"/>
                  <a:gd name="T11" fmla="*/ 17 h 241"/>
                  <a:gd name="T12" fmla="*/ 46 w 151"/>
                  <a:gd name="T13" fmla="*/ 0 h 241"/>
                  <a:gd name="T14" fmla="*/ 67 w 151"/>
                  <a:gd name="T15" fmla="*/ 8 h 241"/>
                  <a:gd name="T16" fmla="*/ 78 w 151"/>
                  <a:gd name="T17" fmla="*/ 14 h 241"/>
                  <a:gd name="T18" fmla="*/ 90 w 151"/>
                  <a:gd name="T19" fmla="*/ 29 h 241"/>
                  <a:gd name="T20" fmla="*/ 93 w 151"/>
                  <a:gd name="T21" fmla="*/ 37 h 241"/>
                  <a:gd name="T22" fmla="*/ 111 w 151"/>
                  <a:gd name="T23" fmla="*/ 40 h 241"/>
                  <a:gd name="T24" fmla="*/ 113 w 151"/>
                  <a:gd name="T25" fmla="*/ 69 h 241"/>
                  <a:gd name="T26" fmla="*/ 99 w 151"/>
                  <a:gd name="T27" fmla="*/ 81 h 241"/>
                  <a:gd name="T28" fmla="*/ 99 w 151"/>
                  <a:gd name="T29" fmla="*/ 93 h 241"/>
                  <a:gd name="T30" fmla="*/ 145 w 151"/>
                  <a:gd name="T31" fmla="*/ 87 h 241"/>
                  <a:gd name="T32" fmla="*/ 151 w 151"/>
                  <a:gd name="T33" fmla="*/ 93 h 241"/>
                  <a:gd name="T34" fmla="*/ 140 w 151"/>
                  <a:gd name="T35" fmla="*/ 122 h 241"/>
                  <a:gd name="T36" fmla="*/ 148 w 151"/>
                  <a:gd name="T37" fmla="*/ 139 h 241"/>
                  <a:gd name="T38" fmla="*/ 122 w 151"/>
                  <a:gd name="T39" fmla="*/ 154 h 241"/>
                  <a:gd name="T40" fmla="*/ 116 w 151"/>
                  <a:gd name="T41" fmla="*/ 174 h 241"/>
                  <a:gd name="T42" fmla="*/ 105 w 151"/>
                  <a:gd name="T43" fmla="*/ 195 h 241"/>
                  <a:gd name="T44" fmla="*/ 64 w 151"/>
                  <a:gd name="T45" fmla="*/ 183 h 241"/>
                  <a:gd name="T46" fmla="*/ 32 w 151"/>
                  <a:gd name="T47" fmla="*/ 241 h 241"/>
                  <a:gd name="T48" fmla="*/ 17 w 151"/>
                  <a:gd name="T49" fmla="*/ 241 h 241"/>
                  <a:gd name="T50" fmla="*/ 20 w 151"/>
                  <a:gd name="T51" fmla="*/ 241 h 241"/>
                  <a:gd name="T52" fmla="*/ 17 w 151"/>
                  <a:gd name="T53" fmla="*/ 224 h 241"/>
                  <a:gd name="T54" fmla="*/ 35 w 151"/>
                  <a:gd name="T55" fmla="*/ 177 h 241"/>
                  <a:gd name="T56" fmla="*/ 17 w 151"/>
                  <a:gd name="T57" fmla="*/ 163 h 241"/>
                  <a:gd name="T58" fmla="*/ 17 w 151"/>
                  <a:gd name="T59" fmla="*/ 142 h 241"/>
                  <a:gd name="T60" fmla="*/ 0 w 151"/>
                  <a:gd name="T61" fmla="*/ 139 h 241"/>
                  <a:gd name="T62" fmla="*/ 9 w 151"/>
                  <a:gd name="T63" fmla="*/ 128 h 241"/>
                  <a:gd name="T64" fmla="*/ 32 w 151"/>
                  <a:gd name="T65" fmla="*/ 139 h 241"/>
                  <a:gd name="T66" fmla="*/ 35 w 151"/>
                  <a:gd name="T67" fmla="*/ 110 h 241"/>
                  <a:gd name="T68" fmla="*/ 49 w 151"/>
                  <a:gd name="T69" fmla="*/ 99 h 241"/>
                  <a:gd name="T70" fmla="*/ 55 w 151"/>
                  <a:gd name="T71" fmla="*/ 81 h 241"/>
                  <a:gd name="T72" fmla="*/ 35 w 151"/>
                  <a:gd name="T73" fmla="*/ 72 h 241"/>
                  <a:gd name="T74" fmla="*/ 32 w 151"/>
                  <a:gd name="T75" fmla="*/ 64 h 241"/>
                  <a:gd name="T76" fmla="*/ 17 w 151"/>
                  <a:gd name="T77" fmla="*/ 52 h 241"/>
                  <a:gd name="T78" fmla="*/ 17 w 151"/>
                  <a:gd name="T79" fmla="*/ 55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1" h="241">
                    <a:moveTo>
                      <a:pt x="17" y="55"/>
                    </a:moveTo>
                    <a:lnTo>
                      <a:pt x="20" y="49"/>
                    </a:lnTo>
                    <a:lnTo>
                      <a:pt x="32" y="43"/>
                    </a:lnTo>
                    <a:lnTo>
                      <a:pt x="29" y="37"/>
                    </a:lnTo>
                    <a:lnTo>
                      <a:pt x="11" y="29"/>
                    </a:lnTo>
                    <a:lnTo>
                      <a:pt x="32" y="17"/>
                    </a:lnTo>
                    <a:lnTo>
                      <a:pt x="46" y="0"/>
                    </a:lnTo>
                    <a:lnTo>
                      <a:pt x="67" y="8"/>
                    </a:lnTo>
                    <a:lnTo>
                      <a:pt x="78" y="14"/>
                    </a:lnTo>
                    <a:lnTo>
                      <a:pt x="90" y="29"/>
                    </a:lnTo>
                    <a:lnTo>
                      <a:pt x="93" y="37"/>
                    </a:lnTo>
                    <a:lnTo>
                      <a:pt x="111" y="40"/>
                    </a:lnTo>
                    <a:lnTo>
                      <a:pt x="113" y="69"/>
                    </a:lnTo>
                    <a:lnTo>
                      <a:pt x="99" y="81"/>
                    </a:lnTo>
                    <a:lnTo>
                      <a:pt x="99" y="93"/>
                    </a:lnTo>
                    <a:lnTo>
                      <a:pt x="145" y="87"/>
                    </a:lnTo>
                    <a:lnTo>
                      <a:pt x="151" y="93"/>
                    </a:lnTo>
                    <a:lnTo>
                      <a:pt x="140" y="122"/>
                    </a:lnTo>
                    <a:lnTo>
                      <a:pt x="148" y="139"/>
                    </a:lnTo>
                    <a:lnTo>
                      <a:pt x="122" y="154"/>
                    </a:lnTo>
                    <a:lnTo>
                      <a:pt x="116" y="174"/>
                    </a:lnTo>
                    <a:lnTo>
                      <a:pt x="105" y="195"/>
                    </a:lnTo>
                    <a:lnTo>
                      <a:pt x="64" y="183"/>
                    </a:lnTo>
                    <a:lnTo>
                      <a:pt x="32" y="241"/>
                    </a:lnTo>
                    <a:lnTo>
                      <a:pt x="17" y="241"/>
                    </a:lnTo>
                    <a:lnTo>
                      <a:pt x="20" y="241"/>
                    </a:lnTo>
                    <a:lnTo>
                      <a:pt x="17" y="224"/>
                    </a:lnTo>
                    <a:lnTo>
                      <a:pt x="35" y="177"/>
                    </a:lnTo>
                    <a:lnTo>
                      <a:pt x="17" y="163"/>
                    </a:lnTo>
                    <a:lnTo>
                      <a:pt x="17" y="142"/>
                    </a:lnTo>
                    <a:lnTo>
                      <a:pt x="0" y="139"/>
                    </a:lnTo>
                    <a:lnTo>
                      <a:pt x="9" y="128"/>
                    </a:lnTo>
                    <a:lnTo>
                      <a:pt x="32" y="139"/>
                    </a:lnTo>
                    <a:lnTo>
                      <a:pt x="35" y="110"/>
                    </a:lnTo>
                    <a:lnTo>
                      <a:pt x="49" y="99"/>
                    </a:lnTo>
                    <a:lnTo>
                      <a:pt x="55" y="81"/>
                    </a:lnTo>
                    <a:lnTo>
                      <a:pt x="35" y="72"/>
                    </a:lnTo>
                    <a:lnTo>
                      <a:pt x="32" y="64"/>
                    </a:lnTo>
                    <a:lnTo>
                      <a:pt x="17" y="52"/>
                    </a:lnTo>
                    <a:lnTo>
                      <a:pt x="17" y="5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Freeform 245"/>
              <p:cNvSpPr>
                <a:spLocks noEditPoints="1"/>
              </p:cNvSpPr>
              <p:nvPr/>
            </p:nvSpPr>
            <p:spPr bwMode="auto">
              <a:xfrm>
                <a:off x="4017" y="1617"/>
                <a:ext cx="151" cy="244"/>
              </a:xfrm>
              <a:custGeom>
                <a:avLst/>
                <a:gdLst>
                  <a:gd name="T0" fmla="*/ 4 w 52"/>
                  <a:gd name="T1" fmla="*/ 10 h 84"/>
                  <a:gd name="T2" fmla="*/ 4 w 52"/>
                  <a:gd name="T3" fmla="*/ 10 h 84"/>
                  <a:gd name="T4" fmla="*/ 7 w 52"/>
                  <a:gd name="T5" fmla="*/ 16 h 84"/>
                  <a:gd name="T6" fmla="*/ 6 w 52"/>
                  <a:gd name="T7" fmla="*/ 19 h 84"/>
                  <a:gd name="T8" fmla="*/ 6 w 52"/>
                  <a:gd name="T9" fmla="*/ 19 h 84"/>
                  <a:gd name="T10" fmla="*/ 11 w 52"/>
                  <a:gd name="T11" fmla="*/ 25 h 84"/>
                  <a:gd name="T12" fmla="*/ 12 w 52"/>
                  <a:gd name="T13" fmla="*/ 37 h 84"/>
                  <a:gd name="T14" fmla="*/ 3 w 52"/>
                  <a:gd name="T15" fmla="*/ 44 h 84"/>
                  <a:gd name="T16" fmla="*/ 0 w 52"/>
                  <a:gd name="T17" fmla="*/ 48 h 84"/>
                  <a:gd name="T18" fmla="*/ 6 w 52"/>
                  <a:gd name="T19" fmla="*/ 49 h 84"/>
                  <a:gd name="T20" fmla="*/ 12 w 52"/>
                  <a:gd name="T21" fmla="*/ 61 h 84"/>
                  <a:gd name="T22" fmla="*/ 5 w 52"/>
                  <a:gd name="T23" fmla="*/ 77 h 84"/>
                  <a:gd name="T24" fmla="*/ 6 w 52"/>
                  <a:gd name="T25" fmla="*/ 82 h 84"/>
                  <a:gd name="T26" fmla="*/ 6 w 52"/>
                  <a:gd name="T27" fmla="*/ 83 h 84"/>
                  <a:gd name="T28" fmla="*/ 22 w 52"/>
                  <a:gd name="T29" fmla="*/ 63 h 84"/>
                  <a:gd name="T30" fmla="*/ 41 w 52"/>
                  <a:gd name="T31" fmla="*/ 60 h 84"/>
                  <a:gd name="T32" fmla="*/ 51 w 52"/>
                  <a:gd name="T33" fmla="*/ 48 h 84"/>
                  <a:gd name="T34" fmla="*/ 52 w 52"/>
                  <a:gd name="T35" fmla="*/ 32 h 84"/>
                  <a:gd name="T36" fmla="*/ 50 w 52"/>
                  <a:gd name="T37" fmla="*/ 29 h 84"/>
                  <a:gd name="T38" fmla="*/ 34 w 52"/>
                  <a:gd name="T39" fmla="*/ 29 h 84"/>
                  <a:gd name="T40" fmla="*/ 40 w 52"/>
                  <a:gd name="T41" fmla="*/ 24 h 84"/>
                  <a:gd name="T42" fmla="*/ 32 w 52"/>
                  <a:gd name="T43" fmla="*/ 12 h 84"/>
                  <a:gd name="T44" fmla="*/ 27 w 52"/>
                  <a:gd name="T45" fmla="*/ 5 h 84"/>
                  <a:gd name="T46" fmla="*/ 16 w 52"/>
                  <a:gd name="T47" fmla="*/ 0 h 84"/>
                  <a:gd name="T48" fmla="*/ 23 w 52"/>
                  <a:gd name="T49" fmla="*/ 4 h 84"/>
                  <a:gd name="T50" fmla="*/ 32 w 52"/>
                  <a:gd name="T51" fmla="*/ 13 h 84"/>
                  <a:gd name="T52" fmla="*/ 39 w 52"/>
                  <a:gd name="T53" fmla="*/ 24 h 84"/>
                  <a:gd name="T54" fmla="*/ 33 w 52"/>
                  <a:gd name="T55" fmla="*/ 32 h 84"/>
                  <a:gd name="T56" fmla="*/ 50 w 52"/>
                  <a:gd name="T57" fmla="*/ 30 h 84"/>
                  <a:gd name="T58" fmla="*/ 48 w 52"/>
                  <a:gd name="T59" fmla="*/ 42 h 84"/>
                  <a:gd name="T60" fmla="*/ 42 w 52"/>
                  <a:gd name="T61" fmla="*/ 53 h 84"/>
                  <a:gd name="T62" fmla="*/ 36 w 52"/>
                  <a:gd name="T63" fmla="*/ 67 h 84"/>
                  <a:gd name="T64" fmla="*/ 10 w 52"/>
                  <a:gd name="T65" fmla="*/ 83 h 84"/>
                  <a:gd name="T66" fmla="*/ 12 w 52"/>
                  <a:gd name="T67" fmla="*/ 62 h 84"/>
                  <a:gd name="T68" fmla="*/ 7 w 52"/>
                  <a:gd name="T69" fmla="*/ 56 h 84"/>
                  <a:gd name="T70" fmla="*/ 1 w 52"/>
                  <a:gd name="T71" fmla="*/ 48 h 84"/>
                  <a:gd name="T72" fmla="*/ 11 w 52"/>
                  <a:gd name="T73" fmla="*/ 49 h 84"/>
                  <a:gd name="T74" fmla="*/ 17 w 52"/>
                  <a:gd name="T75" fmla="*/ 34 h 84"/>
                  <a:gd name="T76" fmla="*/ 20 w 52"/>
                  <a:gd name="T77" fmla="*/ 28 h 84"/>
                  <a:gd name="T78" fmla="*/ 11 w 52"/>
                  <a:gd name="T79" fmla="*/ 22 h 84"/>
                  <a:gd name="T80" fmla="*/ 6 w 52"/>
                  <a:gd name="T81" fmla="*/ 18 h 84"/>
                  <a:gd name="T82" fmla="*/ 12 w 52"/>
                  <a:gd name="T83" fmla="*/ 15 h 84"/>
                  <a:gd name="T84" fmla="*/ 10 w 52"/>
                  <a:gd name="T85" fmla="*/ 13 h 84"/>
                  <a:gd name="T86" fmla="*/ 12 w 52"/>
                  <a:gd name="T87" fmla="*/ 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4">
                    <a:moveTo>
                      <a:pt x="16" y="0"/>
                    </a:moveTo>
                    <a:cubicBezTo>
                      <a:pt x="11" y="5"/>
                      <a:pt x="11" y="5"/>
                      <a:pt x="11" y="5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10" y="13"/>
                      <a:pt x="10" y="13"/>
                    </a:cubicBezTo>
                    <a:cubicBezTo>
                      <a:pt x="10" y="14"/>
                      <a:pt x="11" y="15"/>
                      <a:pt x="11" y="15"/>
                    </a:cubicBezTo>
                    <a:cubicBezTo>
                      <a:pt x="10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10" y="22"/>
                      <a:pt x="10" y="22"/>
                    </a:cubicBezTo>
                    <a:cubicBezTo>
                      <a:pt x="10" y="22"/>
                      <a:pt x="11" y="25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5"/>
                      <a:pt x="18" y="28"/>
                      <a:pt x="19" y="29"/>
                    </a:cubicBezTo>
                    <a:cubicBezTo>
                      <a:pt x="19" y="29"/>
                      <a:pt x="17" y="34"/>
                      <a:pt x="17" y="34"/>
                    </a:cubicBezTo>
                    <a:cubicBezTo>
                      <a:pt x="17" y="34"/>
                      <a:pt x="12" y="37"/>
                      <a:pt x="12" y="37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8"/>
                      <a:pt x="11" y="47"/>
                      <a:pt x="10" y="48"/>
                    </a:cubicBezTo>
                    <a:cubicBezTo>
                      <a:pt x="10" y="48"/>
                      <a:pt x="3" y="44"/>
                      <a:pt x="3" y="44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5" y="49"/>
                      <a:pt x="6" y="49"/>
                    </a:cubicBezTo>
                    <a:cubicBezTo>
                      <a:pt x="6" y="50"/>
                      <a:pt x="6" y="56"/>
                      <a:pt x="6" y="56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6" y="56"/>
                      <a:pt x="11" y="61"/>
                      <a:pt x="12" y="61"/>
                    </a:cubicBezTo>
                    <a:cubicBezTo>
                      <a:pt x="11" y="62"/>
                      <a:pt x="5" y="77"/>
                      <a:pt x="5" y="77"/>
                    </a:cubicBezTo>
                    <a:cubicBezTo>
                      <a:pt x="5" y="77"/>
                      <a:pt x="5" y="77"/>
                      <a:pt x="5" y="77"/>
                    </a:cubicBezTo>
                    <a:cubicBezTo>
                      <a:pt x="5" y="77"/>
                      <a:pt x="5" y="77"/>
                      <a:pt x="5" y="77"/>
                    </a:cubicBezTo>
                    <a:cubicBezTo>
                      <a:pt x="5" y="77"/>
                      <a:pt x="6" y="82"/>
                      <a:pt x="6" y="82"/>
                    </a:cubicBezTo>
                    <a:cubicBezTo>
                      <a:pt x="6" y="82"/>
                      <a:pt x="6" y="82"/>
                      <a:pt x="6" y="82"/>
                    </a:cubicBezTo>
                    <a:cubicBezTo>
                      <a:pt x="6" y="82"/>
                      <a:pt x="6" y="82"/>
                      <a:pt x="6" y="82"/>
                    </a:cubicBezTo>
                    <a:cubicBezTo>
                      <a:pt x="6" y="82"/>
                      <a:pt x="6" y="82"/>
                      <a:pt x="6" y="82"/>
                    </a:cubicBezTo>
                    <a:cubicBezTo>
                      <a:pt x="6" y="82"/>
                      <a:pt x="6" y="83"/>
                      <a:pt x="6" y="83"/>
                    </a:cubicBezTo>
                    <a:cubicBezTo>
                      <a:pt x="6" y="83"/>
                      <a:pt x="6" y="83"/>
                      <a:pt x="6" y="83"/>
                    </a:cubicBezTo>
                    <a:cubicBezTo>
                      <a:pt x="11" y="84"/>
                      <a:pt x="11" y="84"/>
                      <a:pt x="11" y="84"/>
                    </a:cubicBezTo>
                    <a:cubicBezTo>
                      <a:pt x="11" y="84"/>
                      <a:pt x="11" y="84"/>
                      <a:pt x="11" y="84"/>
                    </a:cubicBezTo>
                    <a:cubicBezTo>
                      <a:pt x="11" y="84"/>
                      <a:pt x="22" y="64"/>
                      <a:pt x="22" y="63"/>
                    </a:cubicBezTo>
                    <a:cubicBezTo>
                      <a:pt x="22" y="63"/>
                      <a:pt x="36" y="68"/>
                      <a:pt x="36" y="68"/>
                    </a:cubicBezTo>
                    <a:cubicBezTo>
                      <a:pt x="36" y="68"/>
                      <a:pt x="36" y="68"/>
                      <a:pt x="36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1" y="60"/>
                      <a:pt x="42" y="53"/>
                      <a:pt x="42" y="53"/>
                    </a:cubicBezTo>
                    <a:cubicBezTo>
                      <a:pt x="42" y="53"/>
                      <a:pt x="51" y="48"/>
                      <a:pt x="51" y="48"/>
                    </a:cubicBezTo>
                    <a:cubicBezTo>
                      <a:pt x="51" y="48"/>
                      <a:pt x="51" y="48"/>
                      <a:pt x="51" y="48"/>
                    </a:cubicBezTo>
                    <a:cubicBezTo>
                      <a:pt x="51" y="48"/>
                      <a:pt x="51" y="48"/>
                      <a:pt x="51" y="48"/>
                    </a:cubicBezTo>
                    <a:cubicBezTo>
                      <a:pt x="51" y="48"/>
                      <a:pt x="48" y="42"/>
                      <a:pt x="48" y="42"/>
                    </a:cubicBezTo>
                    <a:cubicBezTo>
                      <a:pt x="48" y="42"/>
                      <a:pt x="52" y="32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50" y="29"/>
                      <a:pt x="35" y="32"/>
                      <a:pt x="34" y="32"/>
                    </a:cubicBezTo>
                    <a:cubicBezTo>
                      <a:pt x="34" y="31"/>
                      <a:pt x="34" y="29"/>
                      <a:pt x="34" y="29"/>
                    </a:cubicBezTo>
                    <a:cubicBezTo>
                      <a:pt x="34" y="28"/>
                      <a:pt x="39" y="24"/>
                      <a:pt x="39" y="24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3"/>
                      <a:pt x="32" y="12"/>
                      <a:pt x="32" y="12"/>
                    </a:cubicBezTo>
                    <a:cubicBezTo>
                      <a:pt x="32" y="12"/>
                      <a:pt x="31" y="10"/>
                      <a:pt x="31" y="10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lose/>
                    <a:moveTo>
                      <a:pt x="12" y="6"/>
                    </a:moveTo>
                    <a:cubicBezTo>
                      <a:pt x="12" y="6"/>
                      <a:pt x="16" y="1"/>
                      <a:pt x="16" y="1"/>
                    </a:cubicBezTo>
                    <a:cubicBezTo>
                      <a:pt x="16" y="1"/>
                      <a:pt x="23" y="4"/>
                      <a:pt x="23" y="4"/>
                    </a:cubicBezTo>
                    <a:cubicBezTo>
                      <a:pt x="23" y="4"/>
                      <a:pt x="27" y="5"/>
                      <a:pt x="27" y="5"/>
                    </a:cubicBezTo>
                    <a:cubicBezTo>
                      <a:pt x="27" y="5"/>
                      <a:pt x="30" y="10"/>
                      <a:pt x="30" y="10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3"/>
                      <a:pt x="37" y="14"/>
                      <a:pt x="37" y="14"/>
                    </a:cubicBezTo>
                    <a:cubicBezTo>
                      <a:pt x="37" y="14"/>
                      <a:pt x="39" y="24"/>
                      <a:pt x="39" y="24"/>
                    </a:cubicBezTo>
                    <a:cubicBezTo>
                      <a:pt x="39" y="24"/>
                      <a:pt x="34" y="28"/>
                      <a:pt x="34" y="28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33" y="28"/>
                      <a:pt x="33" y="32"/>
                      <a:pt x="33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2"/>
                      <a:pt x="33" y="32"/>
                      <a:pt x="34" y="32"/>
                    </a:cubicBezTo>
                    <a:cubicBezTo>
                      <a:pt x="34" y="32"/>
                      <a:pt x="49" y="30"/>
                      <a:pt x="50" y="30"/>
                    </a:cubicBezTo>
                    <a:cubicBezTo>
                      <a:pt x="50" y="30"/>
                      <a:pt x="51" y="32"/>
                      <a:pt x="51" y="32"/>
                    </a:cubicBezTo>
                    <a:cubicBezTo>
                      <a:pt x="51" y="32"/>
                      <a:pt x="48" y="42"/>
                      <a:pt x="48" y="42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8" y="42"/>
                      <a:pt x="50" y="47"/>
                      <a:pt x="50" y="48"/>
                    </a:cubicBezTo>
                    <a:cubicBezTo>
                      <a:pt x="50" y="48"/>
                      <a:pt x="42" y="53"/>
                      <a:pt x="42" y="53"/>
                    </a:cubicBezTo>
                    <a:cubicBezTo>
                      <a:pt x="41" y="53"/>
                      <a:pt x="41" y="53"/>
                      <a:pt x="41" y="53"/>
                    </a:cubicBezTo>
                    <a:cubicBezTo>
                      <a:pt x="40" y="60"/>
                      <a:pt x="40" y="60"/>
                      <a:pt x="40" y="60"/>
                    </a:cubicBezTo>
                    <a:cubicBezTo>
                      <a:pt x="40" y="60"/>
                      <a:pt x="36" y="67"/>
                      <a:pt x="36" y="67"/>
                    </a:cubicBezTo>
                    <a:cubicBezTo>
                      <a:pt x="36" y="67"/>
                      <a:pt x="22" y="63"/>
                      <a:pt x="22" y="63"/>
                    </a:cubicBezTo>
                    <a:cubicBezTo>
                      <a:pt x="22" y="63"/>
                      <a:pt x="22" y="63"/>
                      <a:pt x="21" y="63"/>
                    </a:cubicBezTo>
                    <a:cubicBezTo>
                      <a:pt x="21" y="63"/>
                      <a:pt x="11" y="83"/>
                      <a:pt x="10" y="83"/>
                    </a:cubicBezTo>
                    <a:cubicBezTo>
                      <a:pt x="10" y="83"/>
                      <a:pt x="8" y="83"/>
                      <a:pt x="7" y="83"/>
                    </a:cubicBezTo>
                    <a:cubicBezTo>
                      <a:pt x="7" y="82"/>
                      <a:pt x="6" y="77"/>
                      <a:pt x="6" y="77"/>
                    </a:cubicBezTo>
                    <a:cubicBezTo>
                      <a:pt x="6" y="77"/>
                      <a:pt x="12" y="62"/>
                      <a:pt x="12" y="62"/>
                    </a:cubicBezTo>
                    <a:cubicBezTo>
                      <a:pt x="12" y="61"/>
                      <a:pt x="12" y="61"/>
                      <a:pt x="12" y="61"/>
                    </a:cubicBezTo>
                    <a:cubicBezTo>
                      <a:pt x="12" y="61"/>
                      <a:pt x="12" y="61"/>
                      <a:pt x="12" y="61"/>
                    </a:cubicBezTo>
                    <a:cubicBezTo>
                      <a:pt x="12" y="61"/>
                      <a:pt x="7" y="56"/>
                      <a:pt x="7" y="56"/>
                    </a:cubicBezTo>
                    <a:cubicBezTo>
                      <a:pt x="7" y="56"/>
                      <a:pt x="6" y="49"/>
                      <a:pt x="6" y="49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6" y="49"/>
                      <a:pt x="2" y="48"/>
                      <a:pt x="1" y="48"/>
                    </a:cubicBezTo>
                    <a:cubicBezTo>
                      <a:pt x="1" y="47"/>
                      <a:pt x="3" y="45"/>
                      <a:pt x="3" y="45"/>
                    </a:cubicBezTo>
                    <a:cubicBezTo>
                      <a:pt x="4" y="45"/>
                      <a:pt x="11" y="49"/>
                      <a:pt x="11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1" y="49"/>
                      <a:pt x="12" y="38"/>
                      <a:pt x="13" y="38"/>
                    </a:cubicBezTo>
                    <a:cubicBezTo>
                      <a:pt x="13" y="38"/>
                      <a:pt x="17" y="34"/>
                      <a:pt x="17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28"/>
                      <a:pt x="20" y="28"/>
                      <a:pt x="19" y="28"/>
                    </a:cubicBezTo>
                    <a:cubicBezTo>
                      <a:pt x="19" y="28"/>
                      <a:pt x="12" y="25"/>
                      <a:pt x="12" y="25"/>
                    </a:cubicBezTo>
                    <a:cubicBezTo>
                      <a:pt x="12" y="25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6" y="18"/>
                    </a:cubicBezTo>
                    <a:cubicBezTo>
                      <a:pt x="7" y="18"/>
                      <a:pt x="7" y="17"/>
                      <a:pt x="7" y="17"/>
                    </a:cubicBezTo>
                    <a:cubicBezTo>
                      <a:pt x="7" y="17"/>
                      <a:pt x="11" y="16"/>
                      <a:pt x="11" y="16"/>
                    </a:cubicBezTo>
                    <a:cubicBezTo>
                      <a:pt x="12" y="16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5" y="11"/>
                      <a:pt x="5" y="10"/>
                    </a:cubicBezTo>
                    <a:cubicBezTo>
                      <a:pt x="5" y="10"/>
                      <a:pt x="12" y="6"/>
                      <a:pt x="1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Freeform 246"/>
              <p:cNvSpPr>
                <a:spLocks/>
              </p:cNvSpPr>
              <p:nvPr/>
            </p:nvSpPr>
            <p:spPr bwMode="auto">
              <a:xfrm>
                <a:off x="4332" y="1593"/>
                <a:ext cx="119" cy="93"/>
              </a:xfrm>
              <a:custGeom>
                <a:avLst/>
                <a:gdLst>
                  <a:gd name="T0" fmla="*/ 72 w 119"/>
                  <a:gd name="T1" fmla="*/ 0 h 93"/>
                  <a:gd name="T2" fmla="*/ 64 w 119"/>
                  <a:gd name="T3" fmla="*/ 12 h 93"/>
                  <a:gd name="T4" fmla="*/ 61 w 119"/>
                  <a:gd name="T5" fmla="*/ 21 h 93"/>
                  <a:gd name="T6" fmla="*/ 34 w 119"/>
                  <a:gd name="T7" fmla="*/ 21 h 93"/>
                  <a:gd name="T8" fmla="*/ 29 w 119"/>
                  <a:gd name="T9" fmla="*/ 24 h 93"/>
                  <a:gd name="T10" fmla="*/ 29 w 119"/>
                  <a:gd name="T11" fmla="*/ 21 h 93"/>
                  <a:gd name="T12" fmla="*/ 0 w 119"/>
                  <a:gd name="T13" fmla="*/ 41 h 93"/>
                  <a:gd name="T14" fmla="*/ 20 w 119"/>
                  <a:gd name="T15" fmla="*/ 61 h 93"/>
                  <a:gd name="T16" fmla="*/ 37 w 119"/>
                  <a:gd name="T17" fmla="*/ 67 h 93"/>
                  <a:gd name="T18" fmla="*/ 43 w 119"/>
                  <a:gd name="T19" fmla="*/ 88 h 93"/>
                  <a:gd name="T20" fmla="*/ 55 w 119"/>
                  <a:gd name="T21" fmla="*/ 93 h 93"/>
                  <a:gd name="T22" fmla="*/ 72 w 119"/>
                  <a:gd name="T23" fmla="*/ 73 h 93"/>
                  <a:gd name="T24" fmla="*/ 119 w 119"/>
                  <a:gd name="T25" fmla="*/ 59 h 93"/>
                  <a:gd name="T26" fmla="*/ 116 w 119"/>
                  <a:gd name="T27" fmla="*/ 59 h 93"/>
                  <a:gd name="T28" fmla="*/ 107 w 119"/>
                  <a:gd name="T29" fmla="*/ 41 h 93"/>
                  <a:gd name="T30" fmla="*/ 104 w 119"/>
                  <a:gd name="T31" fmla="*/ 18 h 93"/>
                  <a:gd name="T32" fmla="*/ 90 w 119"/>
                  <a:gd name="T33" fmla="*/ 18 h 93"/>
                  <a:gd name="T34" fmla="*/ 72 w 119"/>
                  <a:gd name="T35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9" h="93">
                    <a:moveTo>
                      <a:pt x="72" y="0"/>
                    </a:moveTo>
                    <a:lnTo>
                      <a:pt x="64" y="12"/>
                    </a:lnTo>
                    <a:lnTo>
                      <a:pt x="61" y="21"/>
                    </a:lnTo>
                    <a:lnTo>
                      <a:pt x="34" y="21"/>
                    </a:lnTo>
                    <a:lnTo>
                      <a:pt x="29" y="24"/>
                    </a:lnTo>
                    <a:lnTo>
                      <a:pt x="29" y="21"/>
                    </a:lnTo>
                    <a:lnTo>
                      <a:pt x="0" y="41"/>
                    </a:lnTo>
                    <a:lnTo>
                      <a:pt x="20" y="61"/>
                    </a:lnTo>
                    <a:lnTo>
                      <a:pt x="37" y="67"/>
                    </a:lnTo>
                    <a:lnTo>
                      <a:pt x="43" y="88"/>
                    </a:lnTo>
                    <a:lnTo>
                      <a:pt x="55" y="93"/>
                    </a:lnTo>
                    <a:lnTo>
                      <a:pt x="72" y="73"/>
                    </a:lnTo>
                    <a:lnTo>
                      <a:pt x="119" y="59"/>
                    </a:lnTo>
                    <a:lnTo>
                      <a:pt x="116" y="59"/>
                    </a:lnTo>
                    <a:lnTo>
                      <a:pt x="107" y="41"/>
                    </a:lnTo>
                    <a:lnTo>
                      <a:pt x="104" y="18"/>
                    </a:lnTo>
                    <a:lnTo>
                      <a:pt x="90" y="18"/>
                    </a:lnTo>
                    <a:lnTo>
                      <a:pt x="7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Freeform 247"/>
              <p:cNvSpPr>
                <a:spLocks noEditPoints="1"/>
              </p:cNvSpPr>
              <p:nvPr/>
            </p:nvSpPr>
            <p:spPr bwMode="auto">
              <a:xfrm>
                <a:off x="4332" y="1593"/>
                <a:ext cx="119" cy="93"/>
              </a:xfrm>
              <a:custGeom>
                <a:avLst/>
                <a:gdLst>
                  <a:gd name="T0" fmla="*/ 25 w 41"/>
                  <a:gd name="T1" fmla="*/ 0 h 32"/>
                  <a:gd name="T2" fmla="*/ 24 w 41"/>
                  <a:gd name="T3" fmla="*/ 0 h 32"/>
                  <a:gd name="T4" fmla="*/ 21 w 41"/>
                  <a:gd name="T5" fmla="*/ 4 h 32"/>
                  <a:gd name="T6" fmla="*/ 21 w 41"/>
                  <a:gd name="T7" fmla="*/ 4 h 32"/>
                  <a:gd name="T8" fmla="*/ 21 w 41"/>
                  <a:gd name="T9" fmla="*/ 7 h 32"/>
                  <a:gd name="T10" fmla="*/ 12 w 41"/>
                  <a:gd name="T11" fmla="*/ 7 h 32"/>
                  <a:gd name="T12" fmla="*/ 12 w 41"/>
                  <a:gd name="T13" fmla="*/ 7 h 32"/>
                  <a:gd name="T14" fmla="*/ 10 w 41"/>
                  <a:gd name="T15" fmla="*/ 8 h 32"/>
                  <a:gd name="T16" fmla="*/ 10 w 41"/>
                  <a:gd name="T17" fmla="*/ 7 h 32"/>
                  <a:gd name="T18" fmla="*/ 10 w 41"/>
                  <a:gd name="T19" fmla="*/ 6 h 32"/>
                  <a:gd name="T20" fmla="*/ 10 w 41"/>
                  <a:gd name="T21" fmla="*/ 7 h 32"/>
                  <a:gd name="T22" fmla="*/ 0 w 41"/>
                  <a:gd name="T23" fmla="*/ 13 h 32"/>
                  <a:gd name="T24" fmla="*/ 0 w 41"/>
                  <a:gd name="T25" fmla="*/ 14 h 32"/>
                  <a:gd name="T26" fmla="*/ 0 w 41"/>
                  <a:gd name="T27" fmla="*/ 14 h 32"/>
                  <a:gd name="T28" fmla="*/ 0 w 41"/>
                  <a:gd name="T29" fmla="*/ 14 h 32"/>
                  <a:gd name="T30" fmla="*/ 7 w 41"/>
                  <a:gd name="T31" fmla="*/ 22 h 32"/>
                  <a:gd name="T32" fmla="*/ 7 w 41"/>
                  <a:gd name="T33" fmla="*/ 22 h 32"/>
                  <a:gd name="T34" fmla="*/ 13 w 41"/>
                  <a:gd name="T35" fmla="*/ 23 h 32"/>
                  <a:gd name="T36" fmla="*/ 15 w 41"/>
                  <a:gd name="T37" fmla="*/ 30 h 32"/>
                  <a:gd name="T38" fmla="*/ 15 w 41"/>
                  <a:gd name="T39" fmla="*/ 30 h 32"/>
                  <a:gd name="T40" fmla="*/ 19 w 41"/>
                  <a:gd name="T41" fmla="*/ 32 h 32"/>
                  <a:gd name="T42" fmla="*/ 19 w 41"/>
                  <a:gd name="T43" fmla="*/ 32 h 32"/>
                  <a:gd name="T44" fmla="*/ 26 w 41"/>
                  <a:gd name="T45" fmla="*/ 25 h 32"/>
                  <a:gd name="T46" fmla="*/ 40 w 41"/>
                  <a:gd name="T47" fmla="*/ 20 h 32"/>
                  <a:gd name="T48" fmla="*/ 40 w 41"/>
                  <a:gd name="T49" fmla="*/ 20 h 32"/>
                  <a:gd name="T50" fmla="*/ 41 w 41"/>
                  <a:gd name="T51" fmla="*/ 20 h 32"/>
                  <a:gd name="T52" fmla="*/ 41 w 41"/>
                  <a:gd name="T53" fmla="*/ 20 h 32"/>
                  <a:gd name="T54" fmla="*/ 41 w 41"/>
                  <a:gd name="T55" fmla="*/ 20 h 32"/>
                  <a:gd name="T56" fmla="*/ 41 w 41"/>
                  <a:gd name="T57" fmla="*/ 20 h 32"/>
                  <a:gd name="T58" fmla="*/ 41 w 41"/>
                  <a:gd name="T59" fmla="*/ 20 h 32"/>
                  <a:gd name="T60" fmla="*/ 41 w 41"/>
                  <a:gd name="T61" fmla="*/ 20 h 32"/>
                  <a:gd name="T62" fmla="*/ 40 w 41"/>
                  <a:gd name="T63" fmla="*/ 20 h 32"/>
                  <a:gd name="T64" fmla="*/ 38 w 41"/>
                  <a:gd name="T65" fmla="*/ 14 h 32"/>
                  <a:gd name="T66" fmla="*/ 36 w 41"/>
                  <a:gd name="T67" fmla="*/ 6 h 32"/>
                  <a:gd name="T68" fmla="*/ 36 w 41"/>
                  <a:gd name="T69" fmla="*/ 6 h 32"/>
                  <a:gd name="T70" fmla="*/ 31 w 41"/>
                  <a:gd name="T71" fmla="*/ 5 h 32"/>
                  <a:gd name="T72" fmla="*/ 25 w 41"/>
                  <a:gd name="T73" fmla="*/ 0 h 32"/>
                  <a:gd name="T74" fmla="*/ 25 w 41"/>
                  <a:gd name="T75" fmla="*/ 0 h 32"/>
                  <a:gd name="T76" fmla="*/ 25 w 41"/>
                  <a:gd name="T77" fmla="*/ 0 h 32"/>
                  <a:gd name="T78" fmla="*/ 31 w 41"/>
                  <a:gd name="T79" fmla="*/ 6 h 32"/>
                  <a:gd name="T80" fmla="*/ 31 w 41"/>
                  <a:gd name="T81" fmla="*/ 6 h 32"/>
                  <a:gd name="T82" fmla="*/ 36 w 41"/>
                  <a:gd name="T83" fmla="*/ 7 h 32"/>
                  <a:gd name="T84" fmla="*/ 37 w 41"/>
                  <a:gd name="T85" fmla="*/ 14 h 32"/>
                  <a:gd name="T86" fmla="*/ 39 w 41"/>
                  <a:gd name="T87" fmla="*/ 20 h 32"/>
                  <a:gd name="T88" fmla="*/ 25 w 41"/>
                  <a:gd name="T89" fmla="*/ 24 h 32"/>
                  <a:gd name="T90" fmla="*/ 25 w 41"/>
                  <a:gd name="T91" fmla="*/ 24 h 32"/>
                  <a:gd name="T92" fmla="*/ 19 w 41"/>
                  <a:gd name="T93" fmla="*/ 31 h 32"/>
                  <a:gd name="T94" fmla="*/ 15 w 41"/>
                  <a:gd name="T95" fmla="*/ 30 h 32"/>
                  <a:gd name="T96" fmla="*/ 14 w 41"/>
                  <a:gd name="T97" fmla="*/ 23 h 32"/>
                  <a:gd name="T98" fmla="*/ 14 w 41"/>
                  <a:gd name="T99" fmla="*/ 22 h 32"/>
                  <a:gd name="T100" fmla="*/ 7 w 41"/>
                  <a:gd name="T101" fmla="*/ 21 h 32"/>
                  <a:gd name="T102" fmla="*/ 1 w 41"/>
                  <a:gd name="T103" fmla="*/ 14 h 32"/>
                  <a:gd name="T104" fmla="*/ 9 w 41"/>
                  <a:gd name="T105" fmla="*/ 7 h 32"/>
                  <a:gd name="T106" fmla="*/ 9 w 41"/>
                  <a:gd name="T107" fmla="*/ 8 h 32"/>
                  <a:gd name="T108" fmla="*/ 10 w 41"/>
                  <a:gd name="T109" fmla="*/ 9 h 32"/>
                  <a:gd name="T110" fmla="*/ 10 w 41"/>
                  <a:gd name="T111" fmla="*/ 9 h 32"/>
                  <a:gd name="T112" fmla="*/ 12 w 41"/>
                  <a:gd name="T113" fmla="*/ 7 h 32"/>
                  <a:gd name="T114" fmla="*/ 21 w 41"/>
                  <a:gd name="T115" fmla="*/ 7 h 32"/>
                  <a:gd name="T116" fmla="*/ 21 w 41"/>
                  <a:gd name="T117" fmla="*/ 7 h 32"/>
                  <a:gd name="T118" fmla="*/ 22 w 41"/>
                  <a:gd name="T119" fmla="*/ 4 h 32"/>
                  <a:gd name="T120" fmla="*/ 25 w 41"/>
                  <a:gd name="T12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1" h="32">
                    <a:moveTo>
                      <a:pt x="25" y="0"/>
                    </a:moveTo>
                    <a:cubicBezTo>
                      <a:pt x="25" y="0"/>
                      <a:pt x="24" y="0"/>
                      <a:pt x="24" y="0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6"/>
                      <a:pt x="21" y="7"/>
                    </a:cubicBezTo>
                    <a:cubicBezTo>
                      <a:pt x="20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1" y="7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6"/>
                      <a:pt x="10" y="6"/>
                      <a:pt x="10" y="7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13" y="23"/>
                      <a:pt x="13" y="23"/>
                    </a:cubicBezTo>
                    <a:cubicBezTo>
                      <a:pt x="13" y="23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26" y="25"/>
                      <a:pt x="26" y="25"/>
                    </a:cubicBezTo>
                    <a:cubicBezTo>
                      <a:pt x="26" y="25"/>
                      <a:pt x="38" y="21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1" y="20"/>
                      <a:pt x="41" y="19"/>
                      <a:pt x="41" y="20"/>
                    </a:cubicBezTo>
                    <a:cubicBezTo>
                      <a:pt x="41" y="20"/>
                      <a:pt x="40" y="20"/>
                      <a:pt x="40" y="20"/>
                    </a:cubicBezTo>
                    <a:cubicBezTo>
                      <a:pt x="40" y="19"/>
                      <a:pt x="38" y="14"/>
                      <a:pt x="38" y="14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31" y="6"/>
                      <a:pt x="31" y="5"/>
                    </a:cubicBezTo>
                    <a:cubicBezTo>
                      <a:pt x="31" y="5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lose/>
                    <a:moveTo>
                      <a:pt x="25" y="0"/>
                    </a:moveTo>
                    <a:cubicBezTo>
                      <a:pt x="25" y="1"/>
                      <a:pt x="31" y="6"/>
                      <a:pt x="31" y="6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1" y="6"/>
                      <a:pt x="35" y="7"/>
                      <a:pt x="36" y="7"/>
                    </a:cubicBezTo>
                    <a:cubicBezTo>
                      <a:pt x="36" y="7"/>
                      <a:pt x="37" y="14"/>
                      <a:pt x="37" y="14"/>
                    </a:cubicBezTo>
                    <a:cubicBezTo>
                      <a:pt x="37" y="14"/>
                      <a:pt x="39" y="19"/>
                      <a:pt x="39" y="20"/>
                    </a:cubicBezTo>
                    <a:cubicBezTo>
                      <a:pt x="37" y="21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19" y="31"/>
                      <a:pt x="19" y="31"/>
                    </a:cubicBezTo>
                    <a:cubicBezTo>
                      <a:pt x="19" y="31"/>
                      <a:pt x="16" y="30"/>
                      <a:pt x="15" y="30"/>
                    </a:cubicBezTo>
                    <a:cubicBezTo>
                      <a:pt x="15" y="29"/>
                      <a:pt x="14" y="23"/>
                      <a:pt x="14" y="23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7" y="21"/>
                      <a:pt x="7" y="21"/>
                    </a:cubicBezTo>
                    <a:cubicBezTo>
                      <a:pt x="7" y="21"/>
                      <a:pt x="1" y="14"/>
                      <a:pt x="1" y="14"/>
                    </a:cubicBezTo>
                    <a:cubicBezTo>
                      <a:pt x="1" y="13"/>
                      <a:pt x="9" y="8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2" y="7"/>
                      <a:pt x="12" y="7"/>
                    </a:cubicBezTo>
                    <a:cubicBezTo>
                      <a:pt x="12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2" y="4"/>
                      <a:pt x="22" y="4"/>
                    </a:cubicBezTo>
                    <a:cubicBezTo>
                      <a:pt x="22" y="4"/>
                      <a:pt x="24" y="1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Freeform 248"/>
              <p:cNvSpPr>
                <a:spLocks/>
              </p:cNvSpPr>
              <p:nvPr/>
            </p:nvSpPr>
            <p:spPr bwMode="auto">
              <a:xfrm>
                <a:off x="4317" y="1555"/>
                <a:ext cx="87" cy="79"/>
              </a:xfrm>
              <a:custGeom>
                <a:avLst/>
                <a:gdLst>
                  <a:gd name="T0" fmla="*/ 2 w 30"/>
                  <a:gd name="T1" fmla="*/ 27 h 27"/>
                  <a:gd name="T2" fmla="*/ 5 w 30"/>
                  <a:gd name="T3" fmla="*/ 17 h 27"/>
                  <a:gd name="T4" fmla="*/ 0 w 30"/>
                  <a:gd name="T5" fmla="*/ 9 h 27"/>
                  <a:gd name="T6" fmla="*/ 5 w 30"/>
                  <a:gd name="T7" fmla="*/ 0 h 27"/>
                  <a:gd name="T8" fmla="*/ 13 w 30"/>
                  <a:gd name="T9" fmla="*/ 4 h 27"/>
                  <a:gd name="T10" fmla="*/ 30 w 30"/>
                  <a:gd name="T11" fmla="*/ 13 h 27"/>
                  <a:gd name="T12" fmla="*/ 27 w 30"/>
                  <a:gd name="T13" fmla="*/ 17 h 27"/>
                  <a:gd name="T14" fmla="*/ 26 w 30"/>
                  <a:gd name="T15" fmla="*/ 20 h 27"/>
                  <a:gd name="T16" fmla="*/ 17 w 30"/>
                  <a:gd name="T17" fmla="*/ 20 h 27"/>
                  <a:gd name="T18" fmla="*/ 15 w 30"/>
                  <a:gd name="T19" fmla="*/ 21 h 27"/>
                  <a:gd name="T20" fmla="*/ 15 w 30"/>
                  <a:gd name="T21" fmla="*/ 20 h 27"/>
                  <a:gd name="T22" fmla="*/ 5 w 30"/>
                  <a:gd name="T23" fmla="*/ 27 h 27"/>
                  <a:gd name="T24" fmla="*/ 2 w 30"/>
                  <a:gd name="T2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27">
                    <a:moveTo>
                      <a:pt x="2" y="27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8" y="1"/>
                      <a:pt x="11" y="2"/>
                      <a:pt x="13" y="4"/>
                    </a:cubicBezTo>
                    <a:cubicBezTo>
                      <a:pt x="19" y="7"/>
                      <a:pt x="22" y="12"/>
                      <a:pt x="30" y="13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5" y="27"/>
                      <a:pt x="5" y="27"/>
                      <a:pt x="5" y="27"/>
                    </a:cubicBezTo>
                    <a:lnTo>
                      <a:pt x="2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Freeform 249"/>
              <p:cNvSpPr>
                <a:spLocks noEditPoints="1"/>
              </p:cNvSpPr>
              <p:nvPr/>
            </p:nvSpPr>
            <p:spPr bwMode="auto">
              <a:xfrm>
                <a:off x="4317" y="1555"/>
                <a:ext cx="87" cy="82"/>
              </a:xfrm>
              <a:custGeom>
                <a:avLst/>
                <a:gdLst>
                  <a:gd name="T0" fmla="*/ 4 w 30"/>
                  <a:gd name="T1" fmla="*/ 0 h 28"/>
                  <a:gd name="T2" fmla="*/ 0 w 30"/>
                  <a:gd name="T3" fmla="*/ 9 h 28"/>
                  <a:gd name="T4" fmla="*/ 0 w 30"/>
                  <a:gd name="T5" fmla="*/ 9 h 28"/>
                  <a:gd name="T6" fmla="*/ 0 w 30"/>
                  <a:gd name="T7" fmla="*/ 9 h 28"/>
                  <a:gd name="T8" fmla="*/ 5 w 30"/>
                  <a:gd name="T9" fmla="*/ 17 h 28"/>
                  <a:gd name="T10" fmla="*/ 2 w 30"/>
                  <a:gd name="T11" fmla="*/ 27 h 28"/>
                  <a:gd name="T12" fmla="*/ 2 w 30"/>
                  <a:gd name="T13" fmla="*/ 27 h 28"/>
                  <a:gd name="T14" fmla="*/ 2 w 30"/>
                  <a:gd name="T15" fmla="*/ 27 h 28"/>
                  <a:gd name="T16" fmla="*/ 2 w 30"/>
                  <a:gd name="T17" fmla="*/ 27 h 28"/>
                  <a:gd name="T18" fmla="*/ 6 w 30"/>
                  <a:gd name="T19" fmla="*/ 27 h 28"/>
                  <a:gd name="T20" fmla="*/ 6 w 30"/>
                  <a:gd name="T21" fmla="*/ 27 h 28"/>
                  <a:gd name="T22" fmla="*/ 14 w 30"/>
                  <a:gd name="T23" fmla="*/ 20 h 28"/>
                  <a:gd name="T24" fmla="*/ 14 w 30"/>
                  <a:gd name="T25" fmla="*/ 21 h 28"/>
                  <a:gd name="T26" fmla="*/ 15 w 30"/>
                  <a:gd name="T27" fmla="*/ 22 h 28"/>
                  <a:gd name="T28" fmla="*/ 15 w 30"/>
                  <a:gd name="T29" fmla="*/ 22 h 28"/>
                  <a:gd name="T30" fmla="*/ 17 w 30"/>
                  <a:gd name="T31" fmla="*/ 20 h 28"/>
                  <a:gd name="T32" fmla="*/ 26 w 30"/>
                  <a:gd name="T33" fmla="*/ 20 h 28"/>
                  <a:gd name="T34" fmla="*/ 26 w 30"/>
                  <a:gd name="T35" fmla="*/ 20 h 28"/>
                  <a:gd name="T36" fmla="*/ 27 w 30"/>
                  <a:gd name="T37" fmla="*/ 17 h 28"/>
                  <a:gd name="T38" fmla="*/ 30 w 30"/>
                  <a:gd name="T39" fmla="*/ 13 h 28"/>
                  <a:gd name="T40" fmla="*/ 30 w 30"/>
                  <a:gd name="T41" fmla="*/ 13 h 28"/>
                  <a:gd name="T42" fmla="*/ 30 w 30"/>
                  <a:gd name="T43" fmla="*/ 13 h 28"/>
                  <a:gd name="T44" fmla="*/ 30 w 30"/>
                  <a:gd name="T45" fmla="*/ 13 h 28"/>
                  <a:gd name="T46" fmla="*/ 18 w 30"/>
                  <a:gd name="T47" fmla="*/ 7 h 28"/>
                  <a:gd name="T48" fmla="*/ 14 w 30"/>
                  <a:gd name="T49" fmla="*/ 4 h 28"/>
                  <a:gd name="T50" fmla="*/ 5 w 30"/>
                  <a:gd name="T51" fmla="*/ 0 h 28"/>
                  <a:gd name="T52" fmla="*/ 4 w 30"/>
                  <a:gd name="T53" fmla="*/ 0 h 28"/>
                  <a:gd name="T54" fmla="*/ 5 w 30"/>
                  <a:gd name="T55" fmla="*/ 1 h 28"/>
                  <a:gd name="T56" fmla="*/ 13 w 30"/>
                  <a:gd name="T57" fmla="*/ 4 h 28"/>
                  <a:gd name="T58" fmla="*/ 18 w 30"/>
                  <a:gd name="T59" fmla="*/ 7 h 28"/>
                  <a:gd name="T60" fmla="*/ 29 w 30"/>
                  <a:gd name="T61" fmla="*/ 13 h 28"/>
                  <a:gd name="T62" fmla="*/ 26 w 30"/>
                  <a:gd name="T63" fmla="*/ 17 h 28"/>
                  <a:gd name="T64" fmla="*/ 26 w 30"/>
                  <a:gd name="T65" fmla="*/ 17 h 28"/>
                  <a:gd name="T66" fmla="*/ 26 w 30"/>
                  <a:gd name="T67" fmla="*/ 20 h 28"/>
                  <a:gd name="T68" fmla="*/ 17 w 30"/>
                  <a:gd name="T69" fmla="*/ 20 h 28"/>
                  <a:gd name="T70" fmla="*/ 17 w 30"/>
                  <a:gd name="T71" fmla="*/ 20 h 28"/>
                  <a:gd name="T72" fmla="*/ 15 w 30"/>
                  <a:gd name="T73" fmla="*/ 21 h 28"/>
                  <a:gd name="T74" fmla="*/ 15 w 30"/>
                  <a:gd name="T75" fmla="*/ 20 h 28"/>
                  <a:gd name="T76" fmla="*/ 15 w 30"/>
                  <a:gd name="T77" fmla="*/ 19 h 28"/>
                  <a:gd name="T78" fmla="*/ 15 w 30"/>
                  <a:gd name="T79" fmla="*/ 20 h 28"/>
                  <a:gd name="T80" fmla="*/ 5 w 30"/>
                  <a:gd name="T81" fmla="*/ 26 h 28"/>
                  <a:gd name="T82" fmla="*/ 2 w 30"/>
                  <a:gd name="T83" fmla="*/ 27 h 28"/>
                  <a:gd name="T84" fmla="*/ 5 w 30"/>
                  <a:gd name="T85" fmla="*/ 17 h 28"/>
                  <a:gd name="T86" fmla="*/ 5 w 30"/>
                  <a:gd name="T87" fmla="*/ 17 h 28"/>
                  <a:gd name="T88" fmla="*/ 5 w 30"/>
                  <a:gd name="T89" fmla="*/ 17 h 28"/>
                  <a:gd name="T90" fmla="*/ 0 w 30"/>
                  <a:gd name="T91" fmla="*/ 9 h 28"/>
                  <a:gd name="T92" fmla="*/ 5 w 30"/>
                  <a:gd name="T93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0" h="28">
                    <a:moveTo>
                      <a:pt x="4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5" y="17"/>
                      <a:pt x="5" y="17"/>
                    </a:cubicBezTo>
                    <a:cubicBezTo>
                      <a:pt x="5" y="17"/>
                      <a:pt x="2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8"/>
                      <a:pt x="2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14" y="21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7" y="20"/>
                      <a:pt x="17" y="20"/>
                    </a:cubicBezTo>
                    <a:cubicBezTo>
                      <a:pt x="17" y="20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7" y="17"/>
                      <a:pt x="27" y="17"/>
                    </a:cubicBezTo>
                    <a:cubicBezTo>
                      <a:pt x="27" y="17"/>
                      <a:pt x="30" y="13"/>
                      <a:pt x="30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25" y="12"/>
                      <a:pt x="22" y="9"/>
                      <a:pt x="18" y="7"/>
                    </a:cubicBezTo>
                    <a:cubicBezTo>
                      <a:pt x="17" y="6"/>
                      <a:pt x="15" y="5"/>
                      <a:pt x="14" y="4"/>
                    </a:cubicBezTo>
                    <a:cubicBezTo>
                      <a:pt x="11" y="2"/>
                      <a:pt x="8" y="1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lose/>
                    <a:moveTo>
                      <a:pt x="5" y="1"/>
                    </a:moveTo>
                    <a:cubicBezTo>
                      <a:pt x="8" y="2"/>
                      <a:pt x="11" y="3"/>
                      <a:pt x="13" y="4"/>
                    </a:cubicBezTo>
                    <a:cubicBezTo>
                      <a:pt x="15" y="5"/>
                      <a:pt x="16" y="6"/>
                      <a:pt x="18" y="7"/>
                    </a:cubicBezTo>
                    <a:cubicBezTo>
                      <a:pt x="21" y="10"/>
                      <a:pt x="24" y="12"/>
                      <a:pt x="29" y="13"/>
                    </a:cubicBezTo>
                    <a:cubicBezTo>
                      <a:pt x="29" y="14"/>
                      <a:pt x="26" y="17"/>
                      <a:pt x="26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6" y="17"/>
                      <a:pt x="26" y="19"/>
                      <a:pt x="26" y="20"/>
                    </a:cubicBezTo>
                    <a:cubicBezTo>
                      <a:pt x="25" y="20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16" y="20"/>
                      <a:pt x="15" y="21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19"/>
                    </a:cubicBezTo>
                    <a:cubicBezTo>
                      <a:pt x="15" y="19"/>
                      <a:pt x="15" y="19"/>
                      <a:pt x="15" y="20"/>
                    </a:cubicBezTo>
                    <a:cubicBezTo>
                      <a:pt x="15" y="20"/>
                      <a:pt x="5" y="26"/>
                      <a:pt x="5" y="26"/>
                    </a:cubicBezTo>
                    <a:cubicBezTo>
                      <a:pt x="5" y="26"/>
                      <a:pt x="3" y="27"/>
                      <a:pt x="2" y="27"/>
                    </a:cubicBezTo>
                    <a:cubicBezTo>
                      <a:pt x="3" y="26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0" y="9"/>
                      <a:pt x="0" y="9"/>
                    </a:cubicBezTo>
                    <a:cubicBezTo>
                      <a:pt x="0" y="9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Freeform 250"/>
              <p:cNvSpPr>
                <a:spLocks/>
              </p:cNvSpPr>
              <p:nvPr/>
            </p:nvSpPr>
            <p:spPr bwMode="auto">
              <a:xfrm>
                <a:off x="4200" y="1500"/>
                <a:ext cx="108" cy="85"/>
              </a:xfrm>
              <a:custGeom>
                <a:avLst/>
                <a:gdLst>
                  <a:gd name="T0" fmla="*/ 12 w 37"/>
                  <a:gd name="T1" fmla="*/ 29 h 29"/>
                  <a:gd name="T2" fmla="*/ 7 w 37"/>
                  <a:gd name="T3" fmla="*/ 23 h 29"/>
                  <a:gd name="T4" fmla="*/ 11 w 37"/>
                  <a:gd name="T5" fmla="*/ 20 h 29"/>
                  <a:gd name="T6" fmla="*/ 5 w 37"/>
                  <a:gd name="T7" fmla="*/ 18 h 29"/>
                  <a:gd name="T8" fmla="*/ 4 w 37"/>
                  <a:gd name="T9" fmla="*/ 16 h 29"/>
                  <a:gd name="T10" fmla="*/ 1 w 37"/>
                  <a:gd name="T11" fmla="*/ 15 h 29"/>
                  <a:gd name="T12" fmla="*/ 0 w 37"/>
                  <a:gd name="T13" fmla="*/ 9 h 29"/>
                  <a:gd name="T14" fmla="*/ 15 w 37"/>
                  <a:gd name="T15" fmla="*/ 7 h 29"/>
                  <a:gd name="T16" fmla="*/ 17 w 37"/>
                  <a:gd name="T17" fmla="*/ 1 h 29"/>
                  <a:gd name="T18" fmla="*/ 19 w 37"/>
                  <a:gd name="T19" fmla="*/ 0 h 29"/>
                  <a:gd name="T20" fmla="*/ 22 w 37"/>
                  <a:gd name="T21" fmla="*/ 7 h 29"/>
                  <a:gd name="T22" fmla="*/ 21 w 37"/>
                  <a:gd name="T23" fmla="*/ 7 h 29"/>
                  <a:gd name="T24" fmla="*/ 31 w 37"/>
                  <a:gd name="T25" fmla="*/ 16 h 29"/>
                  <a:gd name="T26" fmla="*/ 37 w 37"/>
                  <a:gd name="T27" fmla="*/ 17 h 29"/>
                  <a:gd name="T28" fmla="*/ 37 w 37"/>
                  <a:gd name="T29" fmla="*/ 17 h 29"/>
                  <a:gd name="T30" fmla="*/ 36 w 37"/>
                  <a:gd name="T31" fmla="*/ 19 h 29"/>
                  <a:gd name="T32" fmla="*/ 32 w 37"/>
                  <a:gd name="T33" fmla="*/ 19 h 29"/>
                  <a:gd name="T34" fmla="*/ 28 w 37"/>
                  <a:gd name="T35" fmla="*/ 20 h 29"/>
                  <a:gd name="T36" fmla="*/ 24 w 37"/>
                  <a:gd name="T37" fmla="*/ 24 h 29"/>
                  <a:gd name="T38" fmla="*/ 21 w 37"/>
                  <a:gd name="T39" fmla="*/ 26 h 29"/>
                  <a:gd name="T40" fmla="*/ 12 w 37"/>
                  <a:gd name="T4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29">
                    <a:moveTo>
                      <a:pt x="12" y="29"/>
                    </a:moveTo>
                    <a:cubicBezTo>
                      <a:pt x="7" y="23"/>
                      <a:pt x="7" y="23"/>
                      <a:pt x="7" y="23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3" y="13"/>
                      <a:pt x="31" y="16"/>
                    </a:cubicBezTo>
                    <a:cubicBezTo>
                      <a:pt x="33" y="17"/>
                      <a:pt x="35" y="17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1" y="26"/>
                      <a:pt x="21" y="26"/>
                      <a:pt x="21" y="26"/>
                    </a:cubicBezTo>
                    <a:lnTo>
                      <a:pt x="12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Freeform 251"/>
              <p:cNvSpPr>
                <a:spLocks noEditPoints="1"/>
              </p:cNvSpPr>
              <p:nvPr/>
            </p:nvSpPr>
            <p:spPr bwMode="auto">
              <a:xfrm>
                <a:off x="4200" y="1500"/>
                <a:ext cx="108" cy="87"/>
              </a:xfrm>
              <a:custGeom>
                <a:avLst/>
                <a:gdLst>
                  <a:gd name="T0" fmla="*/ 16 w 37"/>
                  <a:gd name="T1" fmla="*/ 1 h 30"/>
                  <a:gd name="T2" fmla="*/ 15 w 37"/>
                  <a:gd name="T3" fmla="*/ 6 h 30"/>
                  <a:gd name="T4" fmla="*/ 0 w 37"/>
                  <a:gd name="T5" fmla="*/ 8 h 30"/>
                  <a:gd name="T6" fmla="*/ 0 w 37"/>
                  <a:gd name="T7" fmla="*/ 9 h 30"/>
                  <a:gd name="T8" fmla="*/ 1 w 37"/>
                  <a:gd name="T9" fmla="*/ 15 h 30"/>
                  <a:gd name="T10" fmla="*/ 5 w 37"/>
                  <a:gd name="T11" fmla="*/ 18 h 30"/>
                  <a:gd name="T12" fmla="*/ 11 w 37"/>
                  <a:gd name="T13" fmla="*/ 20 h 30"/>
                  <a:gd name="T14" fmla="*/ 7 w 37"/>
                  <a:gd name="T15" fmla="*/ 23 h 30"/>
                  <a:gd name="T16" fmla="*/ 12 w 37"/>
                  <a:gd name="T17" fmla="*/ 30 h 30"/>
                  <a:gd name="T18" fmla="*/ 21 w 37"/>
                  <a:gd name="T19" fmla="*/ 26 h 30"/>
                  <a:gd name="T20" fmla="*/ 28 w 37"/>
                  <a:gd name="T21" fmla="*/ 20 h 30"/>
                  <a:gd name="T22" fmla="*/ 36 w 37"/>
                  <a:gd name="T23" fmla="*/ 19 h 30"/>
                  <a:gd name="T24" fmla="*/ 37 w 37"/>
                  <a:gd name="T25" fmla="*/ 18 h 30"/>
                  <a:gd name="T26" fmla="*/ 37 w 37"/>
                  <a:gd name="T27" fmla="*/ 17 h 30"/>
                  <a:gd name="T28" fmla="*/ 21 w 37"/>
                  <a:gd name="T29" fmla="*/ 7 h 30"/>
                  <a:gd name="T30" fmla="*/ 22 w 37"/>
                  <a:gd name="T31" fmla="*/ 7 h 30"/>
                  <a:gd name="T32" fmla="*/ 19 w 37"/>
                  <a:gd name="T33" fmla="*/ 0 h 30"/>
                  <a:gd name="T34" fmla="*/ 19 w 37"/>
                  <a:gd name="T35" fmla="*/ 0 h 30"/>
                  <a:gd name="T36" fmla="*/ 21 w 37"/>
                  <a:gd name="T37" fmla="*/ 7 h 30"/>
                  <a:gd name="T38" fmla="*/ 20 w 37"/>
                  <a:gd name="T39" fmla="*/ 7 h 30"/>
                  <a:gd name="T40" fmla="*/ 20 w 37"/>
                  <a:gd name="T41" fmla="*/ 7 h 30"/>
                  <a:gd name="T42" fmla="*/ 37 w 37"/>
                  <a:gd name="T43" fmla="*/ 18 h 30"/>
                  <a:gd name="T44" fmla="*/ 32 w 37"/>
                  <a:gd name="T45" fmla="*/ 19 h 30"/>
                  <a:gd name="T46" fmla="*/ 28 w 37"/>
                  <a:gd name="T47" fmla="*/ 20 h 30"/>
                  <a:gd name="T48" fmla="*/ 21 w 37"/>
                  <a:gd name="T49" fmla="*/ 26 h 30"/>
                  <a:gd name="T50" fmla="*/ 8 w 37"/>
                  <a:gd name="T51" fmla="*/ 23 h 30"/>
                  <a:gd name="T52" fmla="*/ 11 w 37"/>
                  <a:gd name="T53" fmla="*/ 20 h 30"/>
                  <a:gd name="T54" fmla="*/ 11 w 37"/>
                  <a:gd name="T55" fmla="*/ 20 h 30"/>
                  <a:gd name="T56" fmla="*/ 4 w 37"/>
                  <a:gd name="T57" fmla="*/ 15 h 30"/>
                  <a:gd name="T58" fmla="*/ 2 w 37"/>
                  <a:gd name="T59" fmla="*/ 15 h 30"/>
                  <a:gd name="T60" fmla="*/ 15 w 37"/>
                  <a:gd name="T61" fmla="*/ 7 h 30"/>
                  <a:gd name="T62" fmla="*/ 17 w 37"/>
                  <a:gd name="T63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" h="30">
                    <a:moveTo>
                      <a:pt x="19" y="0"/>
                    </a:move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5" y="6"/>
                      <a:pt x="15" y="6"/>
                    </a:cubicBezTo>
                    <a:cubicBezTo>
                      <a:pt x="15" y="6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3" y="16"/>
                      <a:pt x="4" y="16"/>
                    </a:cubicBezTo>
                    <a:cubicBezTo>
                      <a:pt x="4" y="16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10" y="20"/>
                      <a:pt x="11" y="20"/>
                    </a:cubicBezTo>
                    <a:cubicBezTo>
                      <a:pt x="10" y="21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8" y="20"/>
                      <a:pt x="28" y="20"/>
                    </a:cubicBezTo>
                    <a:cubicBezTo>
                      <a:pt x="28" y="20"/>
                      <a:pt x="32" y="19"/>
                      <a:pt x="32" y="19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8"/>
                      <a:pt x="37" y="17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25" y="14"/>
                      <a:pt x="22" y="9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2" y="8"/>
                      <a:pt x="22" y="8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lose/>
                    <a:moveTo>
                      <a:pt x="19" y="1"/>
                    </a:moveTo>
                    <a:cubicBezTo>
                      <a:pt x="19" y="1"/>
                      <a:pt x="21" y="6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6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3" y="14"/>
                      <a:pt x="31" y="16"/>
                    </a:cubicBezTo>
                    <a:cubicBezTo>
                      <a:pt x="31" y="16"/>
                      <a:pt x="35" y="17"/>
                      <a:pt x="37" y="18"/>
                    </a:cubicBezTo>
                    <a:cubicBezTo>
                      <a:pt x="36" y="18"/>
                      <a:pt x="36" y="18"/>
                      <a:pt x="36" y="19"/>
                    </a:cubicBezTo>
                    <a:cubicBezTo>
                      <a:pt x="36" y="19"/>
                      <a:pt x="32" y="19"/>
                      <a:pt x="32" y="19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6"/>
                      <a:pt x="12" y="29"/>
                      <a:pt x="12" y="29"/>
                    </a:cubicBezTo>
                    <a:cubicBezTo>
                      <a:pt x="12" y="29"/>
                      <a:pt x="8" y="24"/>
                      <a:pt x="8" y="23"/>
                    </a:cubicBezTo>
                    <a:cubicBezTo>
                      <a:pt x="8" y="23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6" y="17"/>
                      <a:pt x="5" y="17"/>
                    </a:cubicBezTo>
                    <a:cubicBezTo>
                      <a:pt x="5" y="17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2" y="15"/>
                      <a:pt x="2" y="15"/>
                    </a:cubicBezTo>
                    <a:cubicBezTo>
                      <a:pt x="2" y="14"/>
                      <a:pt x="0" y="9"/>
                      <a:pt x="0" y="9"/>
                    </a:cubicBezTo>
                    <a:cubicBezTo>
                      <a:pt x="1" y="9"/>
                      <a:pt x="15" y="7"/>
                      <a:pt x="15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7" y="2"/>
                      <a:pt x="17" y="2"/>
                    </a:cubicBezTo>
                    <a:cubicBezTo>
                      <a:pt x="17" y="2"/>
                      <a:pt x="18" y="1"/>
                      <a:pt x="1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Freeform 252"/>
              <p:cNvSpPr>
                <a:spLocks/>
              </p:cNvSpPr>
              <p:nvPr/>
            </p:nvSpPr>
            <p:spPr bwMode="auto">
              <a:xfrm>
                <a:off x="4058" y="1593"/>
                <a:ext cx="72" cy="61"/>
              </a:xfrm>
              <a:custGeom>
                <a:avLst/>
                <a:gdLst>
                  <a:gd name="T0" fmla="*/ 0 w 72"/>
                  <a:gd name="T1" fmla="*/ 15 h 61"/>
                  <a:gd name="T2" fmla="*/ 14 w 72"/>
                  <a:gd name="T3" fmla="*/ 3 h 61"/>
                  <a:gd name="T4" fmla="*/ 43 w 72"/>
                  <a:gd name="T5" fmla="*/ 0 h 61"/>
                  <a:gd name="T6" fmla="*/ 43 w 72"/>
                  <a:gd name="T7" fmla="*/ 12 h 61"/>
                  <a:gd name="T8" fmla="*/ 55 w 72"/>
                  <a:gd name="T9" fmla="*/ 12 h 61"/>
                  <a:gd name="T10" fmla="*/ 55 w 72"/>
                  <a:gd name="T11" fmla="*/ 6 h 61"/>
                  <a:gd name="T12" fmla="*/ 70 w 72"/>
                  <a:gd name="T13" fmla="*/ 6 h 61"/>
                  <a:gd name="T14" fmla="*/ 72 w 72"/>
                  <a:gd name="T15" fmla="*/ 18 h 61"/>
                  <a:gd name="T16" fmla="*/ 58 w 72"/>
                  <a:gd name="T17" fmla="*/ 24 h 61"/>
                  <a:gd name="T18" fmla="*/ 72 w 72"/>
                  <a:gd name="T19" fmla="*/ 47 h 61"/>
                  <a:gd name="T20" fmla="*/ 61 w 72"/>
                  <a:gd name="T21" fmla="*/ 61 h 61"/>
                  <a:gd name="T22" fmla="*/ 52 w 72"/>
                  <a:gd name="T23" fmla="*/ 61 h 61"/>
                  <a:gd name="T24" fmla="*/ 49 w 72"/>
                  <a:gd name="T25" fmla="*/ 53 h 61"/>
                  <a:gd name="T26" fmla="*/ 37 w 72"/>
                  <a:gd name="T27" fmla="*/ 38 h 61"/>
                  <a:gd name="T28" fmla="*/ 26 w 72"/>
                  <a:gd name="T29" fmla="*/ 32 h 61"/>
                  <a:gd name="T30" fmla="*/ 5 w 72"/>
                  <a:gd name="T31" fmla="*/ 24 h 61"/>
                  <a:gd name="T32" fmla="*/ 5 w 72"/>
                  <a:gd name="T33" fmla="*/ 24 h 61"/>
                  <a:gd name="T34" fmla="*/ 0 w 72"/>
                  <a:gd name="T35" fmla="*/ 15 h 61"/>
                  <a:gd name="T36" fmla="*/ 0 w 72"/>
                  <a:gd name="T37" fmla="*/ 1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2" h="61">
                    <a:moveTo>
                      <a:pt x="0" y="15"/>
                    </a:moveTo>
                    <a:lnTo>
                      <a:pt x="14" y="3"/>
                    </a:lnTo>
                    <a:lnTo>
                      <a:pt x="43" y="0"/>
                    </a:lnTo>
                    <a:lnTo>
                      <a:pt x="43" y="12"/>
                    </a:lnTo>
                    <a:lnTo>
                      <a:pt x="55" y="12"/>
                    </a:lnTo>
                    <a:lnTo>
                      <a:pt x="55" y="6"/>
                    </a:lnTo>
                    <a:lnTo>
                      <a:pt x="70" y="6"/>
                    </a:lnTo>
                    <a:lnTo>
                      <a:pt x="72" y="18"/>
                    </a:lnTo>
                    <a:lnTo>
                      <a:pt x="58" y="24"/>
                    </a:lnTo>
                    <a:lnTo>
                      <a:pt x="72" y="47"/>
                    </a:lnTo>
                    <a:lnTo>
                      <a:pt x="61" y="61"/>
                    </a:lnTo>
                    <a:lnTo>
                      <a:pt x="52" y="61"/>
                    </a:lnTo>
                    <a:lnTo>
                      <a:pt x="49" y="53"/>
                    </a:lnTo>
                    <a:lnTo>
                      <a:pt x="37" y="38"/>
                    </a:lnTo>
                    <a:lnTo>
                      <a:pt x="26" y="32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0" y="15"/>
                    </a:lnTo>
                    <a:lnTo>
                      <a:pt x="0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Freeform 253"/>
              <p:cNvSpPr>
                <a:spLocks noEditPoints="1"/>
              </p:cNvSpPr>
              <p:nvPr/>
            </p:nvSpPr>
            <p:spPr bwMode="auto">
              <a:xfrm>
                <a:off x="4058" y="1593"/>
                <a:ext cx="72" cy="64"/>
              </a:xfrm>
              <a:custGeom>
                <a:avLst/>
                <a:gdLst>
                  <a:gd name="T0" fmla="*/ 15 w 25"/>
                  <a:gd name="T1" fmla="*/ 0 h 22"/>
                  <a:gd name="T2" fmla="*/ 5 w 25"/>
                  <a:gd name="T3" fmla="*/ 1 h 22"/>
                  <a:gd name="T4" fmla="*/ 5 w 25"/>
                  <a:gd name="T5" fmla="*/ 1 h 22"/>
                  <a:gd name="T6" fmla="*/ 0 w 25"/>
                  <a:gd name="T7" fmla="*/ 5 h 22"/>
                  <a:gd name="T8" fmla="*/ 0 w 25"/>
                  <a:gd name="T9" fmla="*/ 6 h 22"/>
                  <a:gd name="T10" fmla="*/ 2 w 25"/>
                  <a:gd name="T11" fmla="*/ 8 h 22"/>
                  <a:gd name="T12" fmla="*/ 2 w 25"/>
                  <a:gd name="T13" fmla="*/ 9 h 22"/>
                  <a:gd name="T14" fmla="*/ 2 w 25"/>
                  <a:gd name="T15" fmla="*/ 9 h 22"/>
                  <a:gd name="T16" fmla="*/ 9 w 25"/>
                  <a:gd name="T17" fmla="*/ 12 h 22"/>
                  <a:gd name="T18" fmla="*/ 13 w 25"/>
                  <a:gd name="T19" fmla="*/ 13 h 22"/>
                  <a:gd name="T20" fmla="*/ 16 w 25"/>
                  <a:gd name="T21" fmla="*/ 18 h 22"/>
                  <a:gd name="T22" fmla="*/ 18 w 25"/>
                  <a:gd name="T23" fmla="*/ 21 h 22"/>
                  <a:gd name="T24" fmla="*/ 18 w 25"/>
                  <a:gd name="T25" fmla="*/ 21 h 22"/>
                  <a:gd name="T26" fmla="*/ 21 w 25"/>
                  <a:gd name="T27" fmla="*/ 22 h 22"/>
                  <a:gd name="T28" fmla="*/ 22 w 25"/>
                  <a:gd name="T29" fmla="*/ 21 h 22"/>
                  <a:gd name="T30" fmla="*/ 25 w 25"/>
                  <a:gd name="T31" fmla="*/ 17 h 22"/>
                  <a:gd name="T32" fmla="*/ 25 w 25"/>
                  <a:gd name="T33" fmla="*/ 16 h 22"/>
                  <a:gd name="T34" fmla="*/ 25 w 25"/>
                  <a:gd name="T35" fmla="*/ 16 h 22"/>
                  <a:gd name="T36" fmla="*/ 21 w 25"/>
                  <a:gd name="T37" fmla="*/ 8 h 22"/>
                  <a:gd name="T38" fmla="*/ 25 w 25"/>
                  <a:gd name="T39" fmla="*/ 6 h 22"/>
                  <a:gd name="T40" fmla="*/ 25 w 25"/>
                  <a:gd name="T41" fmla="*/ 6 h 22"/>
                  <a:gd name="T42" fmla="*/ 25 w 25"/>
                  <a:gd name="T43" fmla="*/ 6 h 22"/>
                  <a:gd name="T44" fmla="*/ 25 w 25"/>
                  <a:gd name="T45" fmla="*/ 5 h 22"/>
                  <a:gd name="T46" fmla="*/ 24 w 25"/>
                  <a:gd name="T47" fmla="*/ 2 h 22"/>
                  <a:gd name="T48" fmla="*/ 24 w 25"/>
                  <a:gd name="T49" fmla="*/ 2 h 22"/>
                  <a:gd name="T50" fmla="*/ 19 w 25"/>
                  <a:gd name="T51" fmla="*/ 2 h 22"/>
                  <a:gd name="T52" fmla="*/ 19 w 25"/>
                  <a:gd name="T53" fmla="*/ 2 h 22"/>
                  <a:gd name="T54" fmla="*/ 19 w 25"/>
                  <a:gd name="T55" fmla="*/ 3 h 22"/>
                  <a:gd name="T56" fmla="*/ 16 w 25"/>
                  <a:gd name="T57" fmla="*/ 4 h 22"/>
                  <a:gd name="T58" fmla="*/ 15 w 25"/>
                  <a:gd name="T59" fmla="*/ 0 h 22"/>
                  <a:gd name="T60" fmla="*/ 15 w 25"/>
                  <a:gd name="T61" fmla="*/ 0 h 22"/>
                  <a:gd name="T62" fmla="*/ 15 w 25"/>
                  <a:gd name="T63" fmla="*/ 0 h 22"/>
                  <a:gd name="T64" fmla="*/ 15 w 25"/>
                  <a:gd name="T65" fmla="*/ 0 h 22"/>
                  <a:gd name="T66" fmla="*/ 15 w 25"/>
                  <a:gd name="T67" fmla="*/ 4 h 22"/>
                  <a:gd name="T68" fmla="*/ 15 w 25"/>
                  <a:gd name="T69" fmla="*/ 4 h 22"/>
                  <a:gd name="T70" fmla="*/ 15 w 25"/>
                  <a:gd name="T71" fmla="*/ 4 h 22"/>
                  <a:gd name="T72" fmla="*/ 19 w 25"/>
                  <a:gd name="T73" fmla="*/ 4 h 22"/>
                  <a:gd name="T74" fmla="*/ 19 w 25"/>
                  <a:gd name="T75" fmla="*/ 4 h 22"/>
                  <a:gd name="T76" fmla="*/ 19 w 25"/>
                  <a:gd name="T77" fmla="*/ 2 h 22"/>
                  <a:gd name="T78" fmla="*/ 23 w 25"/>
                  <a:gd name="T79" fmla="*/ 2 h 22"/>
                  <a:gd name="T80" fmla="*/ 25 w 25"/>
                  <a:gd name="T81" fmla="*/ 5 h 22"/>
                  <a:gd name="T82" fmla="*/ 20 w 25"/>
                  <a:gd name="T83" fmla="*/ 7 h 22"/>
                  <a:gd name="T84" fmla="*/ 20 w 25"/>
                  <a:gd name="T85" fmla="*/ 8 h 22"/>
                  <a:gd name="T86" fmla="*/ 20 w 25"/>
                  <a:gd name="T87" fmla="*/ 8 h 22"/>
                  <a:gd name="T88" fmla="*/ 20 w 25"/>
                  <a:gd name="T89" fmla="*/ 8 h 22"/>
                  <a:gd name="T90" fmla="*/ 25 w 25"/>
                  <a:gd name="T91" fmla="*/ 16 h 22"/>
                  <a:gd name="T92" fmla="*/ 21 w 25"/>
                  <a:gd name="T93" fmla="*/ 21 h 22"/>
                  <a:gd name="T94" fmla="*/ 18 w 25"/>
                  <a:gd name="T95" fmla="*/ 20 h 22"/>
                  <a:gd name="T96" fmla="*/ 17 w 25"/>
                  <a:gd name="T97" fmla="*/ 18 h 22"/>
                  <a:gd name="T98" fmla="*/ 13 w 25"/>
                  <a:gd name="T99" fmla="*/ 13 h 22"/>
                  <a:gd name="T100" fmla="*/ 13 w 25"/>
                  <a:gd name="T101" fmla="*/ 13 h 22"/>
                  <a:gd name="T102" fmla="*/ 9 w 25"/>
                  <a:gd name="T103" fmla="*/ 11 h 22"/>
                  <a:gd name="T104" fmla="*/ 2 w 25"/>
                  <a:gd name="T105" fmla="*/ 8 h 22"/>
                  <a:gd name="T106" fmla="*/ 2 w 25"/>
                  <a:gd name="T107" fmla="*/ 8 h 22"/>
                  <a:gd name="T108" fmla="*/ 1 w 25"/>
                  <a:gd name="T109" fmla="*/ 5 h 22"/>
                  <a:gd name="T110" fmla="*/ 5 w 25"/>
                  <a:gd name="T111" fmla="*/ 2 h 22"/>
                  <a:gd name="T112" fmla="*/ 15 w 25"/>
                  <a:gd name="T1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5" h="22">
                    <a:moveTo>
                      <a:pt x="15" y="0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9" y="12"/>
                      <a:pt x="9" y="12"/>
                    </a:cubicBezTo>
                    <a:cubicBezTo>
                      <a:pt x="9" y="12"/>
                      <a:pt x="13" y="13"/>
                      <a:pt x="13" y="13"/>
                    </a:cubicBezTo>
                    <a:cubicBezTo>
                      <a:pt x="13" y="13"/>
                      <a:pt x="16" y="18"/>
                      <a:pt x="16" y="18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2" y="21"/>
                      <a:pt x="22" y="21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6"/>
                      <a:pt x="25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6"/>
                      <a:pt x="21" y="8"/>
                      <a:pt x="21" y="8"/>
                    </a:cubicBezTo>
                    <a:cubicBezTo>
                      <a:pt x="21" y="8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5"/>
                      <a:pt x="25" y="5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3"/>
                      <a:pt x="19" y="3"/>
                    </a:cubicBezTo>
                    <a:cubicBezTo>
                      <a:pt x="18" y="3"/>
                      <a:pt x="16" y="4"/>
                      <a:pt x="16" y="4"/>
                    </a:cubicBezTo>
                    <a:cubicBezTo>
                      <a:pt x="16" y="3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lose/>
                    <a:moveTo>
                      <a:pt x="15" y="0"/>
                    </a:moveTo>
                    <a:cubicBezTo>
                      <a:pt x="15" y="1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3"/>
                      <a:pt x="19" y="2"/>
                    </a:cubicBezTo>
                    <a:cubicBezTo>
                      <a:pt x="20" y="2"/>
                      <a:pt x="23" y="2"/>
                      <a:pt x="23" y="2"/>
                    </a:cubicBezTo>
                    <a:cubicBezTo>
                      <a:pt x="23" y="3"/>
                      <a:pt x="25" y="5"/>
                      <a:pt x="25" y="5"/>
                    </a:cubicBezTo>
                    <a:cubicBezTo>
                      <a:pt x="24" y="6"/>
                      <a:pt x="20" y="7"/>
                      <a:pt x="20" y="7"/>
                    </a:cubicBezTo>
                    <a:cubicBezTo>
                      <a:pt x="20" y="7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5" y="16"/>
                      <a:pt x="25" y="16"/>
                    </a:cubicBezTo>
                    <a:cubicBezTo>
                      <a:pt x="25" y="17"/>
                      <a:pt x="22" y="21"/>
                      <a:pt x="21" y="21"/>
                    </a:cubicBezTo>
                    <a:cubicBezTo>
                      <a:pt x="21" y="21"/>
                      <a:pt x="18" y="20"/>
                      <a:pt x="18" y="20"/>
                    </a:cubicBezTo>
                    <a:cubicBezTo>
                      <a:pt x="18" y="20"/>
                      <a:pt x="17" y="18"/>
                      <a:pt x="17" y="18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1" y="5"/>
                      <a:pt x="5" y="2"/>
                      <a:pt x="5" y="2"/>
                    </a:cubicBezTo>
                    <a:cubicBezTo>
                      <a:pt x="5" y="2"/>
                      <a:pt x="14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" name="Freeform 254"/>
              <p:cNvSpPr>
                <a:spLocks/>
              </p:cNvSpPr>
              <p:nvPr/>
            </p:nvSpPr>
            <p:spPr bwMode="auto">
              <a:xfrm>
                <a:off x="4098" y="1553"/>
                <a:ext cx="76" cy="58"/>
              </a:xfrm>
              <a:custGeom>
                <a:avLst/>
                <a:gdLst>
                  <a:gd name="T0" fmla="*/ 3 w 76"/>
                  <a:gd name="T1" fmla="*/ 40 h 58"/>
                  <a:gd name="T2" fmla="*/ 6 w 76"/>
                  <a:gd name="T3" fmla="*/ 34 h 58"/>
                  <a:gd name="T4" fmla="*/ 9 w 76"/>
                  <a:gd name="T5" fmla="*/ 32 h 58"/>
                  <a:gd name="T6" fmla="*/ 6 w 76"/>
                  <a:gd name="T7" fmla="*/ 26 h 58"/>
                  <a:gd name="T8" fmla="*/ 15 w 76"/>
                  <a:gd name="T9" fmla="*/ 23 h 58"/>
                  <a:gd name="T10" fmla="*/ 0 w 76"/>
                  <a:gd name="T11" fmla="*/ 8 h 58"/>
                  <a:gd name="T12" fmla="*/ 6 w 76"/>
                  <a:gd name="T13" fmla="*/ 0 h 58"/>
                  <a:gd name="T14" fmla="*/ 21 w 76"/>
                  <a:gd name="T15" fmla="*/ 2 h 58"/>
                  <a:gd name="T16" fmla="*/ 21 w 76"/>
                  <a:gd name="T17" fmla="*/ 11 h 58"/>
                  <a:gd name="T18" fmla="*/ 30 w 76"/>
                  <a:gd name="T19" fmla="*/ 0 h 58"/>
                  <a:gd name="T20" fmla="*/ 41 w 76"/>
                  <a:gd name="T21" fmla="*/ 8 h 58"/>
                  <a:gd name="T22" fmla="*/ 53 w 76"/>
                  <a:gd name="T23" fmla="*/ 14 h 58"/>
                  <a:gd name="T24" fmla="*/ 62 w 76"/>
                  <a:gd name="T25" fmla="*/ 20 h 58"/>
                  <a:gd name="T26" fmla="*/ 56 w 76"/>
                  <a:gd name="T27" fmla="*/ 26 h 58"/>
                  <a:gd name="T28" fmla="*/ 67 w 76"/>
                  <a:gd name="T29" fmla="*/ 26 h 58"/>
                  <a:gd name="T30" fmla="*/ 76 w 76"/>
                  <a:gd name="T31" fmla="*/ 29 h 58"/>
                  <a:gd name="T32" fmla="*/ 76 w 76"/>
                  <a:gd name="T33" fmla="*/ 34 h 58"/>
                  <a:gd name="T34" fmla="*/ 73 w 76"/>
                  <a:gd name="T35" fmla="*/ 34 h 58"/>
                  <a:gd name="T36" fmla="*/ 76 w 76"/>
                  <a:gd name="T37" fmla="*/ 43 h 58"/>
                  <a:gd name="T38" fmla="*/ 70 w 76"/>
                  <a:gd name="T39" fmla="*/ 46 h 58"/>
                  <a:gd name="T40" fmla="*/ 56 w 76"/>
                  <a:gd name="T41" fmla="*/ 46 h 58"/>
                  <a:gd name="T42" fmla="*/ 32 w 76"/>
                  <a:gd name="T43" fmla="*/ 37 h 58"/>
                  <a:gd name="T44" fmla="*/ 38 w 76"/>
                  <a:gd name="T45" fmla="*/ 55 h 58"/>
                  <a:gd name="T46" fmla="*/ 32 w 76"/>
                  <a:gd name="T47" fmla="*/ 58 h 58"/>
                  <a:gd name="T48" fmla="*/ 30 w 76"/>
                  <a:gd name="T49" fmla="*/ 46 h 58"/>
                  <a:gd name="T50" fmla="*/ 15 w 76"/>
                  <a:gd name="T51" fmla="*/ 46 h 58"/>
                  <a:gd name="T52" fmla="*/ 15 w 76"/>
                  <a:gd name="T53" fmla="*/ 52 h 58"/>
                  <a:gd name="T54" fmla="*/ 3 w 76"/>
                  <a:gd name="T55" fmla="*/ 52 h 58"/>
                  <a:gd name="T56" fmla="*/ 3 w 76"/>
                  <a:gd name="T57" fmla="*/ 4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6" h="58">
                    <a:moveTo>
                      <a:pt x="3" y="40"/>
                    </a:moveTo>
                    <a:lnTo>
                      <a:pt x="6" y="34"/>
                    </a:lnTo>
                    <a:lnTo>
                      <a:pt x="9" y="32"/>
                    </a:lnTo>
                    <a:lnTo>
                      <a:pt x="6" y="26"/>
                    </a:lnTo>
                    <a:lnTo>
                      <a:pt x="15" y="23"/>
                    </a:lnTo>
                    <a:lnTo>
                      <a:pt x="0" y="8"/>
                    </a:lnTo>
                    <a:lnTo>
                      <a:pt x="6" y="0"/>
                    </a:lnTo>
                    <a:lnTo>
                      <a:pt x="21" y="2"/>
                    </a:lnTo>
                    <a:lnTo>
                      <a:pt x="21" y="11"/>
                    </a:lnTo>
                    <a:lnTo>
                      <a:pt x="30" y="0"/>
                    </a:lnTo>
                    <a:lnTo>
                      <a:pt x="41" y="8"/>
                    </a:lnTo>
                    <a:lnTo>
                      <a:pt x="53" y="14"/>
                    </a:lnTo>
                    <a:lnTo>
                      <a:pt x="62" y="20"/>
                    </a:lnTo>
                    <a:lnTo>
                      <a:pt x="56" y="26"/>
                    </a:lnTo>
                    <a:lnTo>
                      <a:pt x="67" y="26"/>
                    </a:lnTo>
                    <a:lnTo>
                      <a:pt x="76" y="29"/>
                    </a:lnTo>
                    <a:lnTo>
                      <a:pt x="76" y="34"/>
                    </a:lnTo>
                    <a:lnTo>
                      <a:pt x="73" y="34"/>
                    </a:lnTo>
                    <a:lnTo>
                      <a:pt x="76" y="43"/>
                    </a:lnTo>
                    <a:lnTo>
                      <a:pt x="70" y="46"/>
                    </a:lnTo>
                    <a:lnTo>
                      <a:pt x="56" y="46"/>
                    </a:lnTo>
                    <a:lnTo>
                      <a:pt x="32" y="37"/>
                    </a:lnTo>
                    <a:lnTo>
                      <a:pt x="38" y="55"/>
                    </a:lnTo>
                    <a:lnTo>
                      <a:pt x="32" y="58"/>
                    </a:lnTo>
                    <a:lnTo>
                      <a:pt x="30" y="46"/>
                    </a:lnTo>
                    <a:lnTo>
                      <a:pt x="15" y="46"/>
                    </a:lnTo>
                    <a:lnTo>
                      <a:pt x="15" y="52"/>
                    </a:lnTo>
                    <a:lnTo>
                      <a:pt x="3" y="52"/>
                    </a:lnTo>
                    <a:lnTo>
                      <a:pt x="3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Freeform 255"/>
              <p:cNvSpPr>
                <a:spLocks noEditPoints="1"/>
              </p:cNvSpPr>
              <p:nvPr/>
            </p:nvSpPr>
            <p:spPr bwMode="auto">
              <a:xfrm>
                <a:off x="4098" y="1553"/>
                <a:ext cx="79" cy="58"/>
              </a:xfrm>
              <a:custGeom>
                <a:avLst/>
                <a:gdLst>
                  <a:gd name="T0" fmla="*/ 0 w 27"/>
                  <a:gd name="T1" fmla="*/ 3 h 20"/>
                  <a:gd name="T2" fmla="*/ 0 w 27"/>
                  <a:gd name="T3" fmla="*/ 3 h 20"/>
                  <a:gd name="T4" fmla="*/ 2 w 27"/>
                  <a:gd name="T5" fmla="*/ 9 h 20"/>
                  <a:gd name="T6" fmla="*/ 2 w 27"/>
                  <a:gd name="T7" fmla="*/ 10 h 20"/>
                  <a:gd name="T8" fmla="*/ 1 w 27"/>
                  <a:gd name="T9" fmla="*/ 12 h 20"/>
                  <a:gd name="T10" fmla="*/ 1 w 27"/>
                  <a:gd name="T11" fmla="*/ 14 h 20"/>
                  <a:gd name="T12" fmla="*/ 1 w 27"/>
                  <a:gd name="T13" fmla="*/ 18 h 20"/>
                  <a:gd name="T14" fmla="*/ 1 w 27"/>
                  <a:gd name="T15" fmla="*/ 18 h 20"/>
                  <a:gd name="T16" fmla="*/ 5 w 27"/>
                  <a:gd name="T17" fmla="*/ 18 h 20"/>
                  <a:gd name="T18" fmla="*/ 9 w 27"/>
                  <a:gd name="T19" fmla="*/ 16 h 20"/>
                  <a:gd name="T20" fmla="*/ 11 w 27"/>
                  <a:gd name="T21" fmla="*/ 20 h 20"/>
                  <a:gd name="T22" fmla="*/ 13 w 27"/>
                  <a:gd name="T23" fmla="*/ 19 h 20"/>
                  <a:gd name="T24" fmla="*/ 12 w 27"/>
                  <a:gd name="T25" fmla="*/ 14 h 20"/>
                  <a:gd name="T26" fmla="*/ 19 w 27"/>
                  <a:gd name="T27" fmla="*/ 16 h 20"/>
                  <a:gd name="T28" fmla="*/ 26 w 27"/>
                  <a:gd name="T29" fmla="*/ 16 h 20"/>
                  <a:gd name="T30" fmla="*/ 26 w 27"/>
                  <a:gd name="T31" fmla="*/ 15 h 20"/>
                  <a:gd name="T32" fmla="*/ 25 w 27"/>
                  <a:gd name="T33" fmla="*/ 12 h 20"/>
                  <a:gd name="T34" fmla="*/ 27 w 27"/>
                  <a:gd name="T35" fmla="*/ 12 h 20"/>
                  <a:gd name="T36" fmla="*/ 26 w 27"/>
                  <a:gd name="T37" fmla="*/ 10 h 20"/>
                  <a:gd name="T38" fmla="*/ 23 w 27"/>
                  <a:gd name="T39" fmla="*/ 8 h 20"/>
                  <a:gd name="T40" fmla="*/ 21 w 27"/>
                  <a:gd name="T41" fmla="*/ 7 h 20"/>
                  <a:gd name="T42" fmla="*/ 21 w 27"/>
                  <a:gd name="T43" fmla="*/ 6 h 20"/>
                  <a:gd name="T44" fmla="*/ 19 w 27"/>
                  <a:gd name="T45" fmla="*/ 4 h 20"/>
                  <a:gd name="T46" fmla="*/ 10 w 27"/>
                  <a:gd name="T47" fmla="*/ 0 h 20"/>
                  <a:gd name="T48" fmla="*/ 10 w 27"/>
                  <a:gd name="T49" fmla="*/ 0 h 20"/>
                  <a:gd name="T50" fmla="*/ 7 w 27"/>
                  <a:gd name="T51" fmla="*/ 1 h 20"/>
                  <a:gd name="T52" fmla="*/ 3 w 27"/>
                  <a:gd name="T53" fmla="*/ 0 h 20"/>
                  <a:gd name="T54" fmla="*/ 3 w 27"/>
                  <a:gd name="T55" fmla="*/ 0 h 20"/>
                  <a:gd name="T56" fmla="*/ 7 w 27"/>
                  <a:gd name="T57" fmla="*/ 5 h 20"/>
                  <a:gd name="T58" fmla="*/ 8 w 27"/>
                  <a:gd name="T59" fmla="*/ 5 h 20"/>
                  <a:gd name="T60" fmla="*/ 13 w 27"/>
                  <a:gd name="T61" fmla="*/ 3 h 20"/>
                  <a:gd name="T62" fmla="*/ 18 w 27"/>
                  <a:gd name="T63" fmla="*/ 5 h 20"/>
                  <a:gd name="T64" fmla="*/ 19 w 27"/>
                  <a:gd name="T65" fmla="*/ 8 h 20"/>
                  <a:gd name="T66" fmla="*/ 19 w 27"/>
                  <a:gd name="T67" fmla="*/ 9 h 20"/>
                  <a:gd name="T68" fmla="*/ 23 w 27"/>
                  <a:gd name="T69" fmla="*/ 9 h 20"/>
                  <a:gd name="T70" fmla="*/ 26 w 27"/>
                  <a:gd name="T71" fmla="*/ 11 h 20"/>
                  <a:gd name="T72" fmla="*/ 25 w 27"/>
                  <a:gd name="T73" fmla="*/ 12 h 20"/>
                  <a:gd name="T74" fmla="*/ 25 w 27"/>
                  <a:gd name="T75" fmla="*/ 12 h 20"/>
                  <a:gd name="T76" fmla="*/ 24 w 27"/>
                  <a:gd name="T77" fmla="*/ 15 h 20"/>
                  <a:gd name="T78" fmla="*/ 12 w 27"/>
                  <a:gd name="T79" fmla="*/ 13 h 20"/>
                  <a:gd name="T80" fmla="*/ 11 w 27"/>
                  <a:gd name="T81" fmla="*/ 13 h 20"/>
                  <a:gd name="T82" fmla="*/ 13 w 27"/>
                  <a:gd name="T83" fmla="*/ 19 h 20"/>
                  <a:gd name="T84" fmla="*/ 10 w 27"/>
                  <a:gd name="T85" fmla="*/ 16 h 20"/>
                  <a:gd name="T86" fmla="*/ 5 w 27"/>
                  <a:gd name="T87" fmla="*/ 16 h 20"/>
                  <a:gd name="T88" fmla="*/ 5 w 27"/>
                  <a:gd name="T89" fmla="*/ 17 h 20"/>
                  <a:gd name="T90" fmla="*/ 1 w 27"/>
                  <a:gd name="T91" fmla="*/ 14 h 20"/>
                  <a:gd name="T92" fmla="*/ 3 w 27"/>
                  <a:gd name="T93" fmla="*/ 11 h 20"/>
                  <a:gd name="T94" fmla="*/ 3 w 27"/>
                  <a:gd name="T95" fmla="*/ 11 h 20"/>
                  <a:gd name="T96" fmla="*/ 5 w 27"/>
                  <a:gd name="T97" fmla="*/ 8 h 20"/>
                  <a:gd name="T98" fmla="*/ 5 w 27"/>
                  <a:gd name="T99" fmla="*/ 8 h 20"/>
                  <a:gd name="T100" fmla="*/ 0 w 27"/>
                  <a:gd name="T101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" h="20">
                    <a:moveTo>
                      <a:pt x="2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4" y="7"/>
                      <a:pt x="4" y="8"/>
                    </a:cubicBezTo>
                    <a:cubicBezTo>
                      <a:pt x="4" y="8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2" y="11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7"/>
                      <a:pt x="5" y="16"/>
                    </a:cubicBezTo>
                    <a:cubicBezTo>
                      <a:pt x="6" y="16"/>
                      <a:pt x="9" y="16"/>
                      <a:pt x="9" y="16"/>
                    </a:cubicBezTo>
                    <a:cubicBezTo>
                      <a:pt x="9" y="17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2" y="15"/>
                      <a:pt x="12" y="14"/>
                    </a:cubicBezTo>
                    <a:cubicBezTo>
                      <a:pt x="13" y="14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5" y="13"/>
                      <a:pt x="25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7" y="12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9"/>
                      <a:pt x="26" y="9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0" y="8"/>
                      <a:pt x="20" y="8"/>
                    </a:cubicBezTo>
                    <a:cubicBezTo>
                      <a:pt x="20" y="8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6"/>
                      <a:pt x="21" y="6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4" y="3"/>
                      <a:pt x="14" y="3"/>
                    </a:cubicBezTo>
                    <a:cubicBezTo>
                      <a:pt x="14" y="3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8" y="3"/>
                      <a:pt x="8" y="4"/>
                    </a:cubicBezTo>
                    <a:cubicBezTo>
                      <a:pt x="7" y="3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  <a:moveTo>
                      <a:pt x="3" y="0"/>
                    </a:moveTo>
                    <a:cubicBezTo>
                      <a:pt x="3" y="0"/>
                      <a:pt x="6" y="1"/>
                      <a:pt x="6" y="1"/>
                    </a:cubicBezTo>
                    <a:cubicBezTo>
                      <a:pt x="6" y="1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8" y="5"/>
                      <a:pt x="10" y="1"/>
                      <a:pt x="10" y="1"/>
                    </a:cubicBezTo>
                    <a:cubicBezTo>
                      <a:pt x="11" y="1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8" y="5"/>
                      <a:pt x="18" y="5"/>
                    </a:cubicBezTo>
                    <a:cubicBezTo>
                      <a:pt x="18" y="5"/>
                      <a:pt x="20" y="6"/>
                      <a:pt x="20" y="7"/>
                    </a:cubicBezTo>
                    <a:cubicBezTo>
                      <a:pt x="20" y="7"/>
                      <a:pt x="19" y="8"/>
                      <a:pt x="19" y="8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5" y="10"/>
                      <a:pt x="26" y="10"/>
                    </a:cubicBezTo>
                    <a:cubicBezTo>
                      <a:pt x="26" y="10"/>
                      <a:pt x="26" y="11"/>
                      <a:pt x="26" y="11"/>
                    </a:cubicBezTo>
                    <a:cubicBezTo>
                      <a:pt x="26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4"/>
                      <a:pt x="26" y="15"/>
                    </a:cubicBezTo>
                    <a:cubicBezTo>
                      <a:pt x="25" y="15"/>
                      <a:pt x="24" y="15"/>
                      <a:pt x="24" y="15"/>
                    </a:cubicBezTo>
                    <a:cubicBezTo>
                      <a:pt x="24" y="15"/>
                      <a:pt x="20" y="16"/>
                      <a:pt x="19" y="16"/>
                    </a:cubicBezTo>
                    <a:cubicBezTo>
                      <a:pt x="19" y="16"/>
                      <a:pt x="12" y="13"/>
                      <a:pt x="12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4"/>
                    </a:cubicBezTo>
                    <a:cubicBezTo>
                      <a:pt x="11" y="14"/>
                      <a:pt x="12" y="18"/>
                      <a:pt x="13" y="19"/>
                    </a:cubicBezTo>
                    <a:cubicBezTo>
                      <a:pt x="12" y="19"/>
                      <a:pt x="12" y="19"/>
                      <a:pt x="11" y="19"/>
                    </a:cubicBezTo>
                    <a:cubicBezTo>
                      <a:pt x="11" y="19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7"/>
                      <a:pt x="5" y="17"/>
                    </a:cubicBezTo>
                    <a:cubicBezTo>
                      <a:pt x="4" y="17"/>
                      <a:pt x="2" y="18"/>
                      <a:pt x="2" y="18"/>
                    </a:cubicBezTo>
                    <a:cubicBezTo>
                      <a:pt x="2" y="17"/>
                      <a:pt x="1" y="14"/>
                      <a:pt x="1" y="14"/>
                    </a:cubicBezTo>
                    <a:cubicBezTo>
                      <a:pt x="1" y="14"/>
                      <a:pt x="2" y="12"/>
                      <a:pt x="2" y="12"/>
                    </a:cubicBezTo>
                    <a:cubicBezTo>
                      <a:pt x="2" y="12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0"/>
                      <a:pt x="2" y="10"/>
                    </a:cubicBezTo>
                    <a:cubicBezTo>
                      <a:pt x="3" y="9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1" y="3"/>
                      <a:pt x="0" y="3"/>
                    </a:cubicBezTo>
                    <a:cubicBezTo>
                      <a:pt x="1" y="3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Freeform 256"/>
              <p:cNvSpPr>
                <a:spLocks/>
              </p:cNvSpPr>
              <p:nvPr/>
            </p:nvSpPr>
            <p:spPr bwMode="auto">
              <a:xfrm>
                <a:off x="4020" y="1547"/>
                <a:ext cx="93" cy="61"/>
              </a:xfrm>
              <a:custGeom>
                <a:avLst/>
                <a:gdLst>
                  <a:gd name="T0" fmla="*/ 3 w 93"/>
                  <a:gd name="T1" fmla="*/ 20 h 61"/>
                  <a:gd name="T2" fmla="*/ 8 w 93"/>
                  <a:gd name="T3" fmla="*/ 17 h 61"/>
                  <a:gd name="T4" fmla="*/ 29 w 93"/>
                  <a:gd name="T5" fmla="*/ 26 h 61"/>
                  <a:gd name="T6" fmla="*/ 52 w 93"/>
                  <a:gd name="T7" fmla="*/ 23 h 61"/>
                  <a:gd name="T8" fmla="*/ 49 w 93"/>
                  <a:gd name="T9" fmla="*/ 11 h 61"/>
                  <a:gd name="T10" fmla="*/ 55 w 93"/>
                  <a:gd name="T11" fmla="*/ 0 h 61"/>
                  <a:gd name="T12" fmla="*/ 78 w 93"/>
                  <a:gd name="T13" fmla="*/ 11 h 61"/>
                  <a:gd name="T14" fmla="*/ 78 w 93"/>
                  <a:gd name="T15" fmla="*/ 14 h 61"/>
                  <a:gd name="T16" fmla="*/ 93 w 93"/>
                  <a:gd name="T17" fmla="*/ 29 h 61"/>
                  <a:gd name="T18" fmla="*/ 84 w 93"/>
                  <a:gd name="T19" fmla="*/ 32 h 61"/>
                  <a:gd name="T20" fmla="*/ 87 w 93"/>
                  <a:gd name="T21" fmla="*/ 38 h 61"/>
                  <a:gd name="T22" fmla="*/ 84 w 93"/>
                  <a:gd name="T23" fmla="*/ 40 h 61"/>
                  <a:gd name="T24" fmla="*/ 81 w 93"/>
                  <a:gd name="T25" fmla="*/ 46 h 61"/>
                  <a:gd name="T26" fmla="*/ 52 w 93"/>
                  <a:gd name="T27" fmla="*/ 49 h 61"/>
                  <a:gd name="T28" fmla="*/ 38 w 93"/>
                  <a:gd name="T29" fmla="*/ 61 h 61"/>
                  <a:gd name="T30" fmla="*/ 11 w 93"/>
                  <a:gd name="T31" fmla="*/ 58 h 61"/>
                  <a:gd name="T32" fmla="*/ 0 w 93"/>
                  <a:gd name="T33" fmla="*/ 26 h 61"/>
                  <a:gd name="T34" fmla="*/ 3 w 93"/>
                  <a:gd name="T35" fmla="*/ 2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3" h="61">
                    <a:moveTo>
                      <a:pt x="3" y="20"/>
                    </a:moveTo>
                    <a:lnTo>
                      <a:pt x="8" y="17"/>
                    </a:lnTo>
                    <a:lnTo>
                      <a:pt x="29" y="26"/>
                    </a:lnTo>
                    <a:lnTo>
                      <a:pt x="52" y="23"/>
                    </a:lnTo>
                    <a:lnTo>
                      <a:pt x="49" y="11"/>
                    </a:lnTo>
                    <a:lnTo>
                      <a:pt x="55" y="0"/>
                    </a:lnTo>
                    <a:lnTo>
                      <a:pt x="78" y="11"/>
                    </a:lnTo>
                    <a:lnTo>
                      <a:pt x="78" y="14"/>
                    </a:lnTo>
                    <a:lnTo>
                      <a:pt x="93" y="29"/>
                    </a:lnTo>
                    <a:lnTo>
                      <a:pt x="84" y="32"/>
                    </a:lnTo>
                    <a:lnTo>
                      <a:pt x="87" y="38"/>
                    </a:lnTo>
                    <a:lnTo>
                      <a:pt x="84" y="40"/>
                    </a:lnTo>
                    <a:lnTo>
                      <a:pt x="81" y="46"/>
                    </a:lnTo>
                    <a:lnTo>
                      <a:pt x="52" y="49"/>
                    </a:lnTo>
                    <a:lnTo>
                      <a:pt x="38" y="61"/>
                    </a:lnTo>
                    <a:lnTo>
                      <a:pt x="11" y="58"/>
                    </a:lnTo>
                    <a:lnTo>
                      <a:pt x="0" y="26"/>
                    </a:lnTo>
                    <a:lnTo>
                      <a:pt x="3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Freeform 257"/>
              <p:cNvSpPr>
                <a:spLocks noEditPoints="1"/>
              </p:cNvSpPr>
              <p:nvPr/>
            </p:nvSpPr>
            <p:spPr bwMode="auto">
              <a:xfrm>
                <a:off x="4017" y="1544"/>
                <a:ext cx="96" cy="67"/>
              </a:xfrm>
              <a:custGeom>
                <a:avLst/>
                <a:gdLst>
                  <a:gd name="T0" fmla="*/ 20 w 33"/>
                  <a:gd name="T1" fmla="*/ 0 h 23"/>
                  <a:gd name="T2" fmla="*/ 17 w 33"/>
                  <a:gd name="T3" fmla="*/ 4 h 23"/>
                  <a:gd name="T4" fmla="*/ 17 w 33"/>
                  <a:gd name="T5" fmla="*/ 5 h 23"/>
                  <a:gd name="T6" fmla="*/ 17 w 33"/>
                  <a:gd name="T7" fmla="*/ 5 h 23"/>
                  <a:gd name="T8" fmla="*/ 18 w 33"/>
                  <a:gd name="T9" fmla="*/ 9 h 23"/>
                  <a:gd name="T10" fmla="*/ 11 w 33"/>
                  <a:gd name="T11" fmla="*/ 9 h 23"/>
                  <a:gd name="T12" fmla="*/ 4 w 33"/>
                  <a:gd name="T13" fmla="*/ 7 h 23"/>
                  <a:gd name="T14" fmla="*/ 4 w 33"/>
                  <a:gd name="T15" fmla="*/ 7 h 23"/>
                  <a:gd name="T16" fmla="*/ 2 w 33"/>
                  <a:gd name="T17" fmla="*/ 7 h 23"/>
                  <a:gd name="T18" fmla="*/ 1 w 33"/>
                  <a:gd name="T19" fmla="*/ 8 h 23"/>
                  <a:gd name="T20" fmla="*/ 1 w 33"/>
                  <a:gd name="T21" fmla="*/ 10 h 23"/>
                  <a:gd name="T22" fmla="*/ 1 w 33"/>
                  <a:gd name="T23" fmla="*/ 10 h 23"/>
                  <a:gd name="T24" fmla="*/ 5 w 33"/>
                  <a:gd name="T25" fmla="*/ 21 h 23"/>
                  <a:gd name="T26" fmla="*/ 5 w 33"/>
                  <a:gd name="T27" fmla="*/ 21 h 23"/>
                  <a:gd name="T28" fmla="*/ 14 w 33"/>
                  <a:gd name="T29" fmla="*/ 23 h 23"/>
                  <a:gd name="T30" fmla="*/ 14 w 33"/>
                  <a:gd name="T31" fmla="*/ 23 h 23"/>
                  <a:gd name="T32" fmla="*/ 19 w 33"/>
                  <a:gd name="T33" fmla="*/ 19 h 23"/>
                  <a:gd name="T34" fmla="*/ 29 w 33"/>
                  <a:gd name="T35" fmla="*/ 17 h 23"/>
                  <a:gd name="T36" fmla="*/ 29 w 33"/>
                  <a:gd name="T37" fmla="*/ 17 h 23"/>
                  <a:gd name="T38" fmla="*/ 30 w 33"/>
                  <a:gd name="T39" fmla="*/ 15 h 23"/>
                  <a:gd name="T40" fmla="*/ 31 w 33"/>
                  <a:gd name="T41" fmla="*/ 14 h 23"/>
                  <a:gd name="T42" fmla="*/ 31 w 33"/>
                  <a:gd name="T43" fmla="*/ 14 h 23"/>
                  <a:gd name="T44" fmla="*/ 31 w 33"/>
                  <a:gd name="T45" fmla="*/ 14 h 23"/>
                  <a:gd name="T46" fmla="*/ 30 w 33"/>
                  <a:gd name="T47" fmla="*/ 13 h 23"/>
                  <a:gd name="T48" fmla="*/ 33 w 33"/>
                  <a:gd name="T49" fmla="*/ 11 h 23"/>
                  <a:gd name="T50" fmla="*/ 33 w 33"/>
                  <a:gd name="T51" fmla="*/ 11 h 23"/>
                  <a:gd name="T52" fmla="*/ 33 w 33"/>
                  <a:gd name="T53" fmla="*/ 11 h 23"/>
                  <a:gd name="T54" fmla="*/ 33 w 33"/>
                  <a:gd name="T55" fmla="*/ 11 h 23"/>
                  <a:gd name="T56" fmla="*/ 28 w 33"/>
                  <a:gd name="T57" fmla="*/ 6 h 23"/>
                  <a:gd name="T58" fmla="*/ 29 w 33"/>
                  <a:gd name="T59" fmla="*/ 5 h 23"/>
                  <a:gd name="T60" fmla="*/ 29 w 33"/>
                  <a:gd name="T61" fmla="*/ 5 h 23"/>
                  <a:gd name="T62" fmla="*/ 29 w 33"/>
                  <a:gd name="T63" fmla="*/ 5 h 23"/>
                  <a:gd name="T64" fmla="*/ 29 w 33"/>
                  <a:gd name="T65" fmla="*/ 5 h 23"/>
                  <a:gd name="T66" fmla="*/ 20 w 33"/>
                  <a:gd name="T67" fmla="*/ 0 h 23"/>
                  <a:gd name="T68" fmla="*/ 20 w 33"/>
                  <a:gd name="T69" fmla="*/ 0 h 23"/>
                  <a:gd name="T70" fmla="*/ 20 w 33"/>
                  <a:gd name="T71" fmla="*/ 1 h 23"/>
                  <a:gd name="T72" fmla="*/ 28 w 33"/>
                  <a:gd name="T73" fmla="*/ 5 h 23"/>
                  <a:gd name="T74" fmla="*/ 28 w 33"/>
                  <a:gd name="T75" fmla="*/ 6 h 23"/>
                  <a:gd name="T76" fmla="*/ 28 w 33"/>
                  <a:gd name="T77" fmla="*/ 6 h 23"/>
                  <a:gd name="T78" fmla="*/ 28 w 33"/>
                  <a:gd name="T79" fmla="*/ 6 h 23"/>
                  <a:gd name="T80" fmla="*/ 32 w 33"/>
                  <a:gd name="T81" fmla="*/ 11 h 23"/>
                  <a:gd name="T82" fmla="*/ 30 w 33"/>
                  <a:gd name="T83" fmla="*/ 12 h 23"/>
                  <a:gd name="T84" fmla="*/ 30 w 33"/>
                  <a:gd name="T85" fmla="*/ 12 h 23"/>
                  <a:gd name="T86" fmla="*/ 30 w 33"/>
                  <a:gd name="T87" fmla="*/ 13 h 23"/>
                  <a:gd name="T88" fmla="*/ 30 w 33"/>
                  <a:gd name="T89" fmla="*/ 14 h 23"/>
                  <a:gd name="T90" fmla="*/ 29 w 33"/>
                  <a:gd name="T91" fmla="*/ 15 h 23"/>
                  <a:gd name="T92" fmla="*/ 29 w 33"/>
                  <a:gd name="T93" fmla="*/ 15 h 23"/>
                  <a:gd name="T94" fmla="*/ 29 w 33"/>
                  <a:gd name="T95" fmla="*/ 17 h 23"/>
                  <a:gd name="T96" fmla="*/ 19 w 33"/>
                  <a:gd name="T97" fmla="*/ 18 h 23"/>
                  <a:gd name="T98" fmla="*/ 19 w 33"/>
                  <a:gd name="T99" fmla="*/ 18 h 23"/>
                  <a:gd name="T100" fmla="*/ 14 w 33"/>
                  <a:gd name="T101" fmla="*/ 22 h 23"/>
                  <a:gd name="T102" fmla="*/ 6 w 33"/>
                  <a:gd name="T103" fmla="*/ 21 h 23"/>
                  <a:gd name="T104" fmla="*/ 1 w 33"/>
                  <a:gd name="T105" fmla="*/ 10 h 23"/>
                  <a:gd name="T106" fmla="*/ 2 w 33"/>
                  <a:gd name="T107" fmla="*/ 8 h 23"/>
                  <a:gd name="T108" fmla="*/ 4 w 33"/>
                  <a:gd name="T109" fmla="*/ 8 h 23"/>
                  <a:gd name="T110" fmla="*/ 11 w 33"/>
                  <a:gd name="T111" fmla="*/ 10 h 23"/>
                  <a:gd name="T112" fmla="*/ 11 w 33"/>
                  <a:gd name="T113" fmla="*/ 10 h 23"/>
                  <a:gd name="T114" fmla="*/ 19 w 33"/>
                  <a:gd name="T115" fmla="*/ 9 h 23"/>
                  <a:gd name="T116" fmla="*/ 19 w 33"/>
                  <a:gd name="T117" fmla="*/ 9 h 23"/>
                  <a:gd name="T118" fmla="*/ 19 w 33"/>
                  <a:gd name="T119" fmla="*/ 9 h 23"/>
                  <a:gd name="T120" fmla="*/ 19 w 33"/>
                  <a:gd name="T121" fmla="*/ 9 h 23"/>
                  <a:gd name="T122" fmla="*/ 18 w 33"/>
                  <a:gd name="T123" fmla="*/ 5 h 23"/>
                  <a:gd name="T124" fmla="*/ 20 w 33"/>
                  <a:gd name="T125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" h="23">
                    <a:moveTo>
                      <a:pt x="20" y="0"/>
                    </a:move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8" y="8"/>
                      <a:pt x="18" y="9"/>
                    </a:cubicBezTo>
                    <a:cubicBezTo>
                      <a:pt x="18" y="9"/>
                      <a:pt x="12" y="9"/>
                      <a:pt x="11" y="9"/>
                    </a:cubicBezTo>
                    <a:cubicBezTo>
                      <a:pt x="11" y="9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9" y="19"/>
                      <a:pt x="19" y="19"/>
                    </a:cubicBezTo>
                    <a:cubicBezTo>
                      <a:pt x="19" y="19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30" y="15"/>
                      <a:pt x="30" y="15"/>
                    </a:cubicBezTo>
                    <a:cubicBezTo>
                      <a:pt x="30" y="15"/>
                      <a:pt x="31" y="14"/>
                      <a:pt x="31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1" y="13"/>
                      <a:pt x="30" y="13"/>
                    </a:cubicBezTo>
                    <a:cubicBezTo>
                      <a:pt x="31" y="12"/>
                      <a:pt x="33" y="11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1"/>
                      <a:pt x="29" y="6"/>
                      <a:pt x="28" y="6"/>
                    </a:cubicBezTo>
                    <a:cubicBezTo>
                      <a:pt x="28" y="6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  <a:moveTo>
                      <a:pt x="20" y="1"/>
                    </a:moveTo>
                    <a:cubicBezTo>
                      <a:pt x="21" y="1"/>
                      <a:pt x="27" y="5"/>
                      <a:pt x="28" y="5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32" y="10"/>
                      <a:pt x="32" y="11"/>
                    </a:cubicBezTo>
                    <a:cubicBezTo>
                      <a:pt x="32" y="11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2"/>
                      <a:pt x="30" y="13"/>
                      <a:pt x="30" y="13"/>
                    </a:cubicBezTo>
                    <a:cubicBezTo>
                      <a:pt x="30" y="13"/>
                      <a:pt x="30" y="14"/>
                      <a:pt x="30" y="14"/>
                    </a:cubicBezTo>
                    <a:cubicBezTo>
                      <a:pt x="30" y="14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6"/>
                      <a:pt x="29" y="17"/>
                    </a:cubicBezTo>
                    <a:cubicBezTo>
                      <a:pt x="28" y="17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4" y="22"/>
                      <a:pt x="14" y="22"/>
                    </a:cubicBezTo>
                    <a:cubicBezTo>
                      <a:pt x="14" y="22"/>
                      <a:pt x="6" y="21"/>
                      <a:pt x="6" y="21"/>
                    </a:cubicBezTo>
                    <a:cubicBezTo>
                      <a:pt x="5" y="20"/>
                      <a:pt x="1" y="10"/>
                      <a:pt x="1" y="10"/>
                    </a:cubicBezTo>
                    <a:cubicBezTo>
                      <a:pt x="1" y="10"/>
                      <a:pt x="2" y="8"/>
                      <a:pt x="2" y="8"/>
                    </a:cubicBezTo>
                    <a:cubicBezTo>
                      <a:pt x="2" y="8"/>
                      <a:pt x="4" y="8"/>
                      <a:pt x="4" y="8"/>
                    </a:cubicBezTo>
                    <a:cubicBezTo>
                      <a:pt x="4" y="8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8" y="5"/>
                      <a:pt x="18" y="5"/>
                    </a:cubicBezTo>
                    <a:cubicBezTo>
                      <a:pt x="18" y="4"/>
                      <a:pt x="20" y="1"/>
                      <a:pt x="2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Freeform 258"/>
              <p:cNvSpPr>
                <a:spLocks/>
              </p:cNvSpPr>
              <p:nvPr/>
            </p:nvSpPr>
            <p:spPr bwMode="auto">
              <a:xfrm>
                <a:off x="4238" y="1456"/>
                <a:ext cx="70" cy="64"/>
              </a:xfrm>
              <a:custGeom>
                <a:avLst/>
                <a:gdLst>
                  <a:gd name="T0" fmla="*/ 0 w 70"/>
                  <a:gd name="T1" fmla="*/ 32 h 64"/>
                  <a:gd name="T2" fmla="*/ 12 w 70"/>
                  <a:gd name="T3" fmla="*/ 9 h 64"/>
                  <a:gd name="T4" fmla="*/ 21 w 70"/>
                  <a:gd name="T5" fmla="*/ 6 h 64"/>
                  <a:gd name="T6" fmla="*/ 29 w 70"/>
                  <a:gd name="T7" fmla="*/ 3 h 64"/>
                  <a:gd name="T8" fmla="*/ 29 w 70"/>
                  <a:gd name="T9" fmla="*/ 0 h 64"/>
                  <a:gd name="T10" fmla="*/ 70 w 70"/>
                  <a:gd name="T11" fmla="*/ 12 h 64"/>
                  <a:gd name="T12" fmla="*/ 56 w 70"/>
                  <a:gd name="T13" fmla="*/ 35 h 64"/>
                  <a:gd name="T14" fmla="*/ 61 w 70"/>
                  <a:gd name="T15" fmla="*/ 41 h 64"/>
                  <a:gd name="T16" fmla="*/ 59 w 70"/>
                  <a:gd name="T17" fmla="*/ 41 h 64"/>
                  <a:gd name="T18" fmla="*/ 41 w 70"/>
                  <a:gd name="T19" fmla="*/ 47 h 64"/>
                  <a:gd name="T20" fmla="*/ 26 w 70"/>
                  <a:gd name="T21" fmla="*/ 64 h 64"/>
                  <a:gd name="T22" fmla="*/ 24 w 70"/>
                  <a:gd name="T23" fmla="*/ 64 h 64"/>
                  <a:gd name="T24" fmla="*/ 18 w 70"/>
                  <a:gd name="T25" fmla="*/ 44 h 64"/>
                  <a:gd name="T26" fmla="*/ 12 w 70"/>
                  <a:gd name="T27" fmla="*/ 47 h 64"/>
                  <a:gd name="T28" fmla="*/ 0 w 70"/>
                  <a:gd name="T29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0" h="64">
                    <a:moveTo>
                      <a:pt x="0" y="32"/>
                    </a:moveTo>
                    <a:lnTo>
                      <a:pt x="12" y="9"/>
                    </a:lnTo>
                    <a:lnTo>
                      <a:pt x="21" y="6"/>
                    </a:lnTo>
                    <a:lnTo>
                      <a:pt x="29" y="3"/>
                    </a:lnTo>
                    <a:lnTo>
                      <a:pt x="29" y="0"/>
                    </a:lnTo>
                    <a:lnTo>
                      <a:pt x="70" y="12"/>
                    </a:lnTo>
                    <a:lnTo>
                      <a:pt x="56" y="35"/>
                    </a:lnTo>
                    <a:lnTo>
                      <a:pt x="61" y="41"/>
                    </a:lnTo>
                    <a:lnTo>
                      <a:pt x="59" y="41"/>
                    </a:lnTo>
                    <a:lnTo>
                      <a:pt x="41" y="47"/>
                    </a:lnTo>
                    <a:lnTo>
                      <a:pt x="26" y="64"/>
                    </a:lnTo>
                    <a:lnTo>
                      <a:pt x="24" y="64"/>
                    </a:lnTo>
                    <a:lnTo>
                      <a:pt x="18" y="44"/>
                    </a:lnTo>
                    <a:lnTo>
                      <a:pt x="12" y="47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Freeform 259"/>
              <p:cNvSpPr>
                <a:spLocks noEditPoints="1"/>
              </p:cNvSpPr>
              <p:nvPr/>
            </p:nvSpPr>
            <p:spPr bwMode="auto">
              <a:xfrm>
                <a:off x="4238" y="1454"/>
                <a:ext cx="70" cy="66"/>
              </a:xfrm>
              <a:custGeom>
                <a:avLst/>
                <a:gdLst>
                  <a:gd name="T0" fmla="*/ 10 w 24"/>
                  <a:gd name="T1" fmla="*/ 0 h 23"/>
                  <a:gd name="T2" fmla="*/ 10 w 24"/>
                  <a:gd name="T3" fmla="*/ 1 h 23"/>
                  <a:gd name="T4" fmla="*/ 10 w 24"/>
                  <a:gd name="T5" fmla="*/ 2 h 23"/>
                  <a:gd name="T6" fmla="*/ 7 w 24"/>
                  <a:gd name="T7" fmla="*/ 2 h 23"/>
                  <a:gd name="T8" fmla="*/ 4 w 24"/>
                  <a:gd name="T9" fmla="*/ 4 h 23"/>
                  <a:gd name="T10" fmla="*/ 4 w 24"/>
                  <a:gd name="T11" fmla="*/ 4 h 23"/>
                  <a:gd name="T12" fmla="*/ 0 w 24"/>
                  <a:gd name="T13" fmla="*/ 12 h 23"/>
                  <a:gd name="T14" fmla="*/ 0 w 24"/>
                  <a:gd name="T15" fmla="*/ 12 h 23"/>
                  <a:gd name="T16" fmla="*/ 0 w 24"/>
                  <a:gd name="T17" fmla="*/ 12 h 23"/>
                  <a:gd name="T18" fmla="*/ 3 w 24"/>
                  <a:gd name="T19" fmla="*/ 18 h 23"/>
                  <a:gd name="T20" fmla="*/ 4 w 24"/>
                  <a:gd name="T21" fmla="*/ 18 h 23"/>
                  <a:gd name="T22" fmla="*/ 6 w 24"/>
                  <a:gd name="T23" fmla="*/ 17 h 23"/>
                  <a:gd name="T24" fmla="*/ 8 w 24"/>
                  <a:gd name="T25" fmla="*/ 23 h 23"/>
                  <a:gd name="T26" fmla="*/ 9 w 24"/>
                  <a:gd name="T27" fmla="*/ 23 h 23"/>
                  <a:gd name="T28" fmla="*/ 9 w 24"/>
                  <a:gd name="T29" fmla="*/ 23 h 23"/>
                  <a:gd name="T30" fmla="*/ 9 w 24"/>
                  <a:gd name="T31" fmla="*/ 23 h 23"/>
                  <a:gd name="T32" fmla="*/ 14 w 24"/>
                  <a:gd name="T33" fmla="*/ 17 h 23"/>
                  <a:gd name="T34" fmla="*/ 20 w 24"/>
                  <a:gd name="T35" fmla="*/ 15 h 23"/>
                  <a:gd name="T36" fmla="*/ 21 w 24"/>
                  <a:gd name="T37" fmla="*/ 15 h 23"/>
                  <a:gd name="T38" fmla="*/ 21 w 24"/>
                  <a:gd name="T39" fmla="*/ 15 h 23"/>
                  <a:gd name="T40" fmla="*/ 21 w 24"/>
                  <a:gd name="T41" fmla="*/ 15 h 23"/>
                  <a:gd name="T42" fmla="*/ 21 w 24"/>
                  <a:gd name="T43" fmla="*/ 15 h 23"/>
                  <a:gd name="T44" fmla="*/ 19 w 24"/>
                  <a:gd name="T45" fmla="*/ 13 h 23"/>
                  <a:gd name="T46" fmla="*/ 24 w 24"/>
                  <a:gd name="T47" fmla="*/ 5 h 23"/>
                  <a:gd name="T48" fmla="*/ 24 w 24"/>
                  <a:gd name="T49" fmla="*/ 5 h 23"/>
                  <a:gd name="T50" fmla="*/ 24 w 24"/>
                  <a:gd name="T51" fmla="*/ 5 h 23"/>
                  <a:gd name="T52" fmla="*/ 24 w 24"/>
                  <a:gd name="T53" fmla="*/ 4 h 23"/>
                  <a:gd name="T54" fmla="*/ 10 w 24"/>
                  <a:gd name="T55" fmla="*/ 0 h 23"/>
                  <a:gd name="T56" fmla="*/ 10 w 24"/>
                  <a:gd name="T57" fmla="*/ 0 h 23"/>
                  <a:gd name="T58" fmla="*/ 7 w 24"/>
                  <a:gd name="T59" fmla="*/ 3 h 23"/>
                  <a:gd name="T60" fmla="*/ 10 w 24"/>
                  <a:gd name="T61" fmla="*/ 3 h 23"/>
                  <a:gd name="T62" fmla="*/ 10 w 24"/>
                  <a:gd name="T63" fmla="*/ 2 h 23"/>
                  <a:gd name="T64" fmla="*/ 10 w 24"/>
                  <a:gd name="T65" fmla="*/ 1 h 23"/>
                  <a:gd name="T66" fmla="*/ 23 w 24"/>
                  <a:gd name="T67" fmla="*/ 5 h 23"/>
                  <a:gd name="T68" fmla="*/ 19 w 24"/>
                  <a:gd name="T69" fmla="*/ 13 h 23"/>
                  <a:gd name="T70" fmla="*/ 19 w 24"/>
                  <a:gd name="T71" fmla="*/ 13 h 23"/>
                  <a:gd name="T72" fmla="*/ 19 w 24"/>
                  <a:gd name="T73" fmla="*/ 13 h 23"/>
                  <a:gd name="T74" fmla="*/ 20 w 24"/>
                  <a:gd name="T75" fmla="*/ 15 h 23"/>
                  <a:gd name="T76" fmla="*/ 20 w 24"/>
                  <a:gd name="T77" fmla="*/ 15 h 23"/>
                  <a:gd name="T78" fmla="*/ 14 w 24"/>
                  <a:gd name="T79" fmla="*/ 17 h 23"/>
                  <a:gd name="T80" fmla="*/ 14 w 24"/>
                  <a:gd name="T81" fmla="*/ 17 h 23"/>
                  <a:gd name="T82" fmla="*/ 9 w 24"/>
                  <a:gd name="T83" fmla="*/ 23 h 23"/>
                  <a:gd name="T84" fmla="*/ 9 w 24"/>
                  <a:gd name="T85" fmla="*/ 23 h 23"/>
                  <a:gd name="T86" fmla="*/ 6 w 24"/>
                  <a:gd name="T87" fmla="*/ 16 h 23"/>
                  <a:gd name="T88" fmla="*/ 6 w 24"/>
                  <a:gd name="T89" fmla="*/ 16 h 23"/>
                  <a:gd name="T90" fmla="*/ 6 w 24"/>
                  <a:gd name="T91" fmla="*/ 16 h 23"/>
                  <a:gd name="T92" fmla="*/ 4 w 24"/>
                  <a:gd name="T93" fmla="*/ 17 h 23"/>
                  <a:gd name="T94" fmla="*/ 1 w 24"/>
                  <a:gd name="T95" fmla="*/ 12 h 23"/>
                  <a:gd name="T96" fmla="*/ 4 w 24"/>
                  <a:gd name="T97" fmla="*/ 4 h 23"/>
                  <a:gd name="T98" fmla="*/ 7 w 24"/>
                  <a:gd name="T99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4" h="23">
                    <a:moveTo>
                      <a:pt x="10" y="0"/>
                    </a:moveTo>
                    <a:cubicBezTo>
                      <a:pt x="10" y="0"/>
                      <a:pt x="10" y="1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9" y="2"/>
                      <a:pt x="7" y="2"/>
                      <a:pt x="7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4" y="18"/>
                      <a:pt x="4" y="18"/>
                    </a:cubicBezTo>
                    <a:cubicBezTo>
                      <a:pt x="4" y="18"/>
                      <a:pt x="5" y="17"/>
                      <a:pt x="6" y="17"/>
                    </a:cubicBezTo>
                    <a:cubicBezTo>
                      <a:pt x="6" y="17"/>
                      <a:pt x="8" y="23"/>
                      <a:pt x="8" y="23"/>
                    </a:cubicBezTo>
                    <a:cubicBezTo>
                      <a:pt x="8" y="23"/>
                      <a:pt x="8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14" y="17"/>
                      <a:pt x="14" y="17"/>
                    </a:cubicBezTo>
                    <a:cubicBezTo>
                      <a:pt x="15" y="17"/>
                      <a:pt x="20" y="15"/>
                      <a:pt x="20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0" y="13"/>
                      <a:pt x="19" y="13"/>
                    </a:cubicBezTo>
                    <a:cubicBezTo>
                      <a:pt x="20" y="12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4"/>
                      <a:pt x="24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lose/>
                    <a:moveTo>
                      <a:pt x="7" y="3"/>
                    </a:move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1" y="1"/>
                      <a:pt x="23" y="5"/>
                      <a:pt x="23" y="5"/>
                    </a:cubicBezTo>
                    <a:cubicBezTo>
                      <a:pt x="23" y="6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20" y="14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9" y="22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2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4" y="17"/>
                      <a:pt x="4" y="17"/>
                    </a:cubicBezTo>
                    <a:cubicBezTo>
                      <a:pt x="3" y="17"/>
                      <a:pt x="1" y="12"/>
                      <a:pt x="1" y="12"/>
                    </a:cubicBezTo>
                    <a:cubicBezTo>
                      <a:pt x="1" y="12"/>
                      <a:pt x="4" y="4"/>
                      <a:pt x="4" y="4"/>
                    </a:cubicBezTo>
                    <a:cubicBezTo>
                      <a:pt x="4" y="4"/>
                      <a:pt x="7" y="3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Freeform 260"/>
              <p:cNvSpPr>
                <a:spLocks/>
              </p:cNvSpPr>
              <p:nvPr/>
            </p:nvSpPr>
            <p:spPr bwMode="auto">
              <a:xfrm>
                <a:off x="4101" y="1512"/>
                <a:ext cx="88" cy="55"/>
              </a:xfrm>
              <a:custGeom>
                <a:avLst/>
                <a:gdLst>
                  <a:gd name="T0" fmla="*/ 3 w 88"/>
                  <a:gd name="T1" fmla="*/ 41 h 55"/>
                  <a:gd name="T2" fmla="*/ 0 w 88"/>
                  <a:gd name="T3" fmla="*/ 20 h 55"/>
                  <a:gd name="T4" fmla="*/ 3 w 88"/>
                  <a:gd name="T5" fmla="*/ 14 h 55"/>
                  <a:gd name="T6" fmla="*/ 21 w 88"/>
                  <a:gd name="T7" fmla="*/ 26 h 55"/>
                  <a:gd name="T8" fmla="*/ 38 w 88"/>
                  <a:gd name="T9" fmla="*/ 26 h 55"/>
                  <a:gd name="T10" fmla="*/ 35 w 88"/>
                  <a:gd name="T11" fmla="*/ 0 h 55"/>
                  <a:gd name="T12" fmla="*/ 70 w 88"/>
                  <a:gd name="T13" fmla="*/ 14 h 55"/>
                  <a:gd name="T14" fmla="*/ 67 w 88"/>
                  <a:gd name="T15" fmla="*/ 17 h 55"/>
                  <a:gd name="T16" fmla="*/ 79 w 88"/>
                  <a:gd name="T17" fmla="*/ 35 h 55"/>
                  <a:gd name="T18" fmla="*/ 88 w 88"/>
                  <a:gd name="T19" fmla="*/ 41 h 55"/>
                  <a:gd name="T20" fmla="*/ 85 w 88"/>
                  <a:gd name="T21" fmla="*/ 43 h 55"/>
                  <a:gd name="T22" fmla="*/ 85 w 88"/>
                  <a:gd name="T23" fmla="*/ 52 h 55"/>
                  <a:gd name="T24" fmla="*/ 50 w 88"/>
                  <a:gd name="T25" fmla="*/ 55 h 55"/>
                  <a:gd name="T26" fmla="*/ 38 w 88"/>
                  <a:gd name="T27" fmla="*/ 49 h 55"/>
                  <a:gd name="T28" fmla="*/ 27 w 88"/>
                  <a:gd name="T29" fmla="*/ 41 h 55"/>
                  <a:gd name="T30" fmla="*/ 18 w 88"/>
                  <a:gd name="T31" fmla="*/ 52 h 55"/>
                  <a:gd name="T32" fmla="*/ 18 w 88"/>
                  <a:gd name="T33" fmla="*/ 43 h 55"/>
                  <a:gd name="T34" fmla="*/ 3 w 88"/>
                  <a:gd name="T35" fmla="*/ 4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8" h="55">
                    <a:moveTo>
                      <a:pt x="3" y="41"/>
                    </a:moveTo>
                    <a:lnTo>
                      <a:pt x="0" y="20"/>
                    </a:lnTo>
                    <a:lnTo>
                      <a:pt x="3" y="14"/>
                    </a:lnTo>
                    <a:lnTo>
                      <a:pt x="21" y="26"/>
                    </a:lnTo>
                    <a:lnTo>
                      <a:pt x="38" y="26"/>
                    </a:lnTo>
                    <a:lnTo>
                      <a:pt x="35" y="0"/>
                    </a:lnTo>
                    <a:lnTo>
                      <a:pt x="70" y="14"/>
                    </a:lnTo>
                    <a:lnTo>
                      <a:pt x="67" y="17"/>
                    </a:lnTo>
                    <a:lnTo>
                      <a:pt x="79" y="35"/>
                    </a:lnTo>
                    <a:lnTo>
                      <a:pt x="88" y="41"/>
                    </a:lnTo>
                    <a:lnTo>
                      <a:pt x="85" y="43"/>
                    </a:lnTo>
                    <a:lnTo>
                      <a:pt x="85" y="52"/>
                    </a:lnTo>
                    <a:lnTo>
                      <a:pt x="50" y="55"/>
                    </a:lnTo>
                    <a:lnTo>
                      <a:pt x="38" y="49"/>
                    </a:lnTo>
                    <a:lnTo>
                      <a:pt x="27" y="41"/>
                    </a:lnTo>
                    <a:lnTo>
                      <a:pt x="18" y="52"/>
                    </a:lnTo>
                    <a:lnTo>
                      <a:pt x="18" y="43"/>
                    </a:lnTo>
                    <a:lnTo>
                      <a:pt x="3" y="4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Freeform 261"/>
              <p:cNvSpPr>
                <a:spLocks noEditPoints="1"/>
              </p:cNvSpPr>
              <p:nvPr/>
            </p:nvSpPr>
            <p:spPr bwMode="auto">
              <a:xfrm>
                <a:off x="4101" y="1509"/>
                <a:ext cx="88" cy="58"/>
              </a:xfrm>
              <a:custGeom>
                <a:avLst/>
                <a:gdLst>
                  <a:gd name="T0" fmla="*/ 12 w 30"/>
                  <a:gd name="T1" fmla="*/ 1 h 20"/>
                  <a:gd name="T2" fmla="*/ 7 w 30"/>
                  <a:gd name="T3" fmla="*/ 10 h 20"/>
                  <a:gd name="T4" fmla="*/ 1 w 30"/>
                  <a:gd name="T5" fmla="*/ 6 h 20"/>
                  <a:gd name="T6" fmla="*/ 0 w 30"/>
                  <a:gd name="T7" fmla="*/ 8 h 20"/>
                  <a:gd name="T8" fmla="*/ 0 w 30"/>
                  <a:gd name="T9" fmla="*/ 8 h 20"/>
                  <a:gd name="T10" fmla="*/ 1 w 30"/>
                  <a:gd name="T11" fmla="*/ 15 h 20"/>
                  <a:gd name="T12" fmla="*/ 6 w 30"/>
                  <a:gd name="T13" fmla="*/ 20 h 20"/>
                  <a:gd name="T14" fmla="*/ 7 w 30"/>
                  <a:gd name="T15" fmla="*/ 20 h 20"/>
                  <a:gd name="T16" fmla="*/ 12 w 30"/>
                  <a:gd name="T17" fmla="*/ 18 h 20"/>
                  <a:gd name="T18" fmla="*/ 17 w 30"/>
                  <a:gd name="T19" fmla="*/ 20 h 20"/>
                  <a:gd name="T20" fmla="*/ 29 w 30"/>
                  <a:gd name="T21" fmla="*/ 20 h 20"/>
                  <a:gd name="T22" fmla="*/ 29 w 30"/>
                  <a:gd name="T23" fmla="*/ 17 h 20"/>
                  <a:gd name="T24" fmla="*/ 30 w 30"/>
                  <a:gd name="T25" fmla="*/ 15 h 20"/>
                  <a:gd name="T26" fmla="*/ 30 w 30"/>
                  <a:gd name="T27" fmla="*/ 14 h 20"/>
                  <a:gd name="T28" fmla="*/ 23 w 30"/>
                  <a:gd name="T29" fmla="*/ 7 h 20"/>
                  <a:gd name="T30" fmla="*/ 25 w 30"/>
                  <a:gd name="T31" fmla="*/ 6 h 20"/>
                  <a:gd name="T32" fmla="*/ 24 w 30"/>
                  <a:gd name="T33" fmla="*/ 6 h 20"/>
                  <a:gd name="T34" fmla="*/ 12 w 30"/>
                  <a:gd name="T35" fmla="*/ 1 h 20"/>
                  <a:gd name="T36" fmla="*/ 13 w 30"/>
                  <a:gd name="T37" fmla="*/ 10 h 20"/>
                  <a:gd name="T38" fmla="*/ 13 w 30"/>
                  <a:gd name="T39" fmla="*/ 10 h 20"/>
                  <a:gd name="T40" fmla="*/ 24 w 30"/>
                  <a:gd name="T41" fmla="*/ 6 h 20"/>
                  <a:gd name="T42" fmla="*/ 23 w 30"/>
                  <a:gd name="T43" fmla="*/ 7 h 20"/>
                  <a:gd name="T44" fmla="*/ 23 w 30"/>
                  <a:gd name="T45" fmla="*/ 7 h 20"/>
                  <a:gd name="T46" fmla="*/ 27 w 30"/>
                  <a:gd name="T47" fmla="*/ 13 h 20"/>
                  <a:gd name="T48" fmla="*/ 28 w 30"/>
                  <a:gd name="T49" fmla="*/ 16 h 20"/>
                  <a:gd name="T50" fmla="*/ 28 w 30"/>
                  <a:gd name="T51" fmla="*/ 19 h 20"/>
                  <a:gd name="T52" fmla="*/ 13 w 30"/>
                  <a:gd name="T53" fmla="*/ 18 h 20"/>
                  <a:gd name="T54" fmla="*/ 9 w 30"/>
                  <a:gd name="T55" fmla="*/ 15 h 20"/>
                  <a:gd name="T56" fmla="*/ 7 w 30"/>
                  <a:gd name="T57" fmla="*/ 19 h 20"/>
                  <a:gd name="T58" fmla="*/ 6 w 30"/>
                  <a:gd name="T59" fmla="*/ 15 h 20"/>
                  <a:gd name="T60" fmla="*/ 0 w 30"/>
                  <a:gd name="T61" fmla="*/ 8 h 20"/>
                  <a:gd name="T62" fmla="*/ 7 w 30"/>
                  <a:gd name="T6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0" h="20">
                    <a:moveTo>
                      <a:pt x="12" y="1"/>
                    </a:move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3" y="9"/>
                      <a:pt x="13" y="10"/>
                    </a:cubicBezTo>
                    <a:cubicBezTo>
                      <a:pt x="12" y="10"/>
                      <a:pt x="8" y="10"/>
                      <a:pt x="7" y="10"/>
                    </a:cubicBezTo>
                    <a:cubicBezTo>
                      <a:pt x="7" y="10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5" y="16"/>
                      <a:pt x="5" y="16"/>
                    </a:cubicBezTo>
                    <a:cubicBezTo>
                      <a:pt x="5" y="16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7" y="20"/>
                      <a:pt x="7" y="20"/>
                    </a:cubicBezTo>
                    <a:cubicBezTo>
                      <a:pt x="7" y="20"/>
                      <a:pt x="9" y="16"/>
                      <a:pt x="9" y="16"/>
                    </a:cubicBezTo>
                    <a:cubicBezTo>
                      <a:pt x="10" y="16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7"/>
                      <a:pt x="29" y="17"/>
                    </a:cubicBezTo>
                    <a:cubicBezTo>
                      <a:pt x="29" y="16"/>
                      <a:pt x="30" y="15"/>
                      <a:pt x="30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15"/>
                      <a:pt x="30" y="14"/>
                      <a:pt x="30" y="14"/>
                    </a:cubicBezTo>
                    <a:cubicBezTo>
                      <a:pt x="30" y="14"/>
                      <a:pt x="27" y="13"/>
                      <a:pt x="27" y="13"/>
                    </a:cubicBezTo>
                    <a:cubicBezTo>
                      <a:pt x="27" y="13"/>
                      <a:pt x="24" y="8"/>
                      <a:pt x="23" y="7"/>
                    </a:cubicBezTo>
                    <a:cubicBezTo>
                      <a:pt x="24" y="7"/>
                      <a:pt x="24" y="6"/>
                      <a:pt x="24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4" y="6"/>
                      <a:pt x="24" y="6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0"/>
                      <a:pt x="12" y="1"/>
                      <a:pt x="12" y="1"/>
                    </a:cubicBezTo>
                    <a:close/>
                    <a:moveTo>
                      <a:pt x="7" y="11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2"/>
                      <a:pt x="13" y="1"/>
                    </a:cubicBezTo>
                    <a:cubicBezTo>
                      <a:pt x="13" y="2"/>
                      <a:pt x="23" y="6"/>
                      <a:pt x="24" y="6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9" y="15"/>
                      <a:pt x="29" y="15"/>
                    </a:cubicBezTo>
                    <a:cubicBezTo>
                      <a:pt x="29" y="15"/>
                      <a:pt x="28" y="16"/>
                      <a:pt x="28" y="16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8" y="16"/>
                      <a:pt x="28" y="19"/>
                      <a:pt x="28" y="19"/>
                    </a:cubicBezTo>
                    <a:cubicBezTo>
                      <a:pt x="28" y="19"/>
                      <a:pt x="17" y="19"/>
                      <a:pt x="17" y="19"/>
                    </a:cubicBezTo>
                    <a:cubicBezTo>
                      <a:pt x="17" y="19"/>
                      <a:pt x="13" y="18"/>
                      <a:pt x="13" y="18"/>
                    </a:cubicBezTo>
                    <a:cubicBezTo>
                      <a:pt x="13" y="18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7" y="18"/>
                      <a:pt x="7" y="19"/>
                    </a:cubicBezTo>
                    <a:cubicBezTo>
                      <a:pt x="6" y="18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2" y="15"/>
                      <a:pt x="2" y="15"/>
                    </a:cubicBezTo>
                    <a:cubicBezTo>
                      <a:pt x="2" y="14"/>
                      <a:pt x="0" y="8"/>
                      <a:pt x="0" y="8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2" y="7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Freeform 262"/>
              <p:cNvSpPr>
                <a:spLocks/>
              </p:cNvSpPr>
              <p:nvPr/>
            </p:nvSpPr>
            <p:spPr bwMode="auto">
              <a:xfrm>
                <a:off x="4040" y="1296"/>
                <a:ext cx="213" cy="242"/>
              </a:xfrm>
              <a:custGeom>
                <a:avLst/>
                <a:gdLst>
                  <a:gd name="T0" fmla="*/ 38 w 213"/>
                  <a:gd name="T1" fmla="*/ 190 h 242"/>
                  <a:gd name="T2" fmla="*/ 21 w 213"/>
                  <a:gd name="T3" fmla="*/ 172 h 242"/>
                  <a:gd name="T4" fmla="*/ 15 w 213"/>
                  <a:gd name="T5" fmla="*/ 140 h 242"/>
                  <a:gd name="T6" fmla="*/ 15 w 213"/>
                  <a:gd name="T7" fmla="*/ 79 h 242"/>
                  <a:gd name="T8" fmla="*/ 0 w 213"/>
                  <a:gd name="T9" fmla="*/ 53 h 242"/>
                  <a:gd name="T10" fmla="*/ 73 w 213"/>
                  <a:gd name="T11" fmla="*/ 6 h 242"/>
                  <a:gd name="T12" fmla="*/ 93 w 213"/>
                  <a:gd name="T13" fmla="*/ 6 h 242"/>
                  <a:gd name="T14" fmla="*/ 102 w 213"/>
                  <a:gd name="T15" fmla="*/ 26 h 242"/>
                  <a:gd name="T16" fmla="*/ 122 w 213"/>
                  <a:gd name="T17" fmla="*/ 24 h 242"/>
                  <a:gd name="T18" fmla="*/ 131 w 213"/>
                  <a:gd name="T19" fmla="*/ 6 h 242"/>
                  <a:gd name="T20" fmla="*/ 152 w 213"/>
                  <a:gd name="T21" fmla="*/ 0 h 242"/>
                  <a:gd name="T22" fmla="*/ 160 w 213"/>
                  <a:gd name="T23" fmla="*/ 15 h 242"/>
                  <a:gd name="T24" fmla="*/ 155 w 213"/>
                  <a:gd name="T25" fmla="*/ 32 h 242"/>
                  <a:gd name="T26" fmla="*/ 143 w 213"/>
                  <a:gd name="T27" fmla="*/ 35 h 242"/>
                  <a:gd name="T28" fmla="*/ 137 w 213"/>
                  <a:gd name="T29" fmla="*/ 32 h 242"/>
                  <a:gd name="T30" fmla="*/ 131 w 213"/>
                  <a:gd name="T31" fmla="*/ 41 h 242"/>
                  <a:gd name="T32" fmla="*/ 131 w 213"/>
                  <a:gd name="T33" fmla="*/ 56 h 242"/>
                  <a:gd name="T34" fmla="*/ 117 w 213"/>
                  <a:gd name="T35" fmla="*/ 59 h 242"/>
                  <a:gd name="T36" fmla="*/ 117 w 213"/>
                  <a:gd name="T37" fmla="*/ 82 h 242"/>
                  <a:gd name="T38" fmla="*/ 143 w 213"/>
                  <a:gd name="T39" fmla="*/ 99 h 242"/>
                  <a:gd name="T40" fmla="*/ 146 w 213"/>
                  <a:gd name="T41" fmla="*/ 111 h 242"/>
                  <a:gd name="T42" fmla="*/ 169 w 213"/>
                  <a:gd name="T43" fmla="*/ 131 h 242"/>
                  <a:gd name="T44" fmla="*/ 175 w 213"/>
                  <a:gd name="T45" fmla="*/ 146 h 242"/>
                  <a:gd name="T46" fmla="*/ 190 w 213"/>
                  <a:gd name="T47" fmla="*/ 149 h 242"/>
                  <a:gd name="T48" fmla="*/ 204 w 213"/>
                  <a:gd name="T49" fmla="*/ 146 h 242"/>
                  <a:gd name="T50" fmla="*/ 213 w 213"/>
                  <a:gd name="T51" fmla="*/ 166 h 242"/>
                  <a:gd name="T52" fmla="*/ 210 w 213"/>
                  <a:gd name="T53" fmla="*/ 169 h 242"/>
                  <a:gd name="T54" fmla="*/ 198 w 213"/>
                  <a:gd name="T55" fmla="*/ 192 h 242"/>
                  <a:gd name="T56" fmla="*/ 210 w 213"/>
                  <a:gd name="T57" fmla="*/ 207 h 242"/>
                  <a:gd name="T58" fmla="*/ 204 w 213"/>
                  <a:gd name="T59" fmla="*/ 224 h 242"/>
                  <a:gd name="T60" fmla="*/ 160 w 213"/>
                  <a:gd name="T61" fmla="*/ 230 h 242"/>
                  <a:gd name="T62" fmla="*/ 160 w 213"/>
                  <a:gd name="T63" fmla="*/ 230 h 242"/>
                  <a:gd name="T64" fmla="*/ 152 w 213"/>
                  <a:gd name="T65" fmla="*/ 224 h 242"/>
                  <a:gd name="T66" fmla="*/ 143 w 213"/>
                  <a:gd name="T67" fmla="*/ 224 h 242"/>
                  <a:gd name="T68" fmla="*/ 128 w 213"/>
                  <a:gd name="T69" fmla="*/ 233 h 242"/>
                  <a:gd name="T70" fmla="*/ 131 w 213"/>
                  <a:gd name="T71" fmla="*/ 230 h 242"/>
                  <a:gd name="T72" fmla="*/ 96 w 213"/>
                  <a:gd name="T73" fmla="*/ 216 h 242"/>
                  <a:gd name="T74" fmla="*/ 99 w 213"/>
                  <a:gd name="T75" fmla="*/ 242 h 242"/>
                  <a:gd name="T76" fmla="*/ 82 w 213"/>
                  <a:gd name="T77" fmla="*/ 242 h 242"/>
                  <a:gd name="T78" fmla="*/ 64 w 213"/>
                  <a:gd name="T79" fmla="*/ 230 h 242"/>
                  <a:gd name="T80" fmla="*/ 38 w 213"/>
                  <a:gd name="T81" fmla="*/ 19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3" h="242">
                    <a:moveTo>
                      <a:pt x="38" y="190"/>
                    </a:moveTo>
                    <a:lnTo>
                      <a:pt x="21" y="172"/>
                    </a:lnTo>
                    <a:lnTo>
                      <a:pt x="15" y="140"/>
                    </a:lnTo>
                    <a:lnTo>
                      <a:pt x="15" y="79"/>
                    </a:lnTo>
                    <a:lnTo>
                      <a:pt x="0" y="53"/>
                    </a:lnTo>
                    <a:lnTo>
                      <a:pt x="73" y="6"/>
                    </a:lnTo>
                    <a:lnTo>
                      <a:pt x="93" y="6"/>
                    </a:lnTo>
                    <a:lnTo>
                      <a:pt x="102" y="26"/>
                    </a:lnTo>
                    <a:lnTo>
                      <a:pt x="122" y="24"/>
                    </a:lnTo>
                    <a:lnTo>
                      <a:pt x="131" y="6"/>
                    </a:lnTo>
                    <a:lnTo>
                      <a:pt x="152" y="0"/>
                    </a:lnTo>
                    <a:lnTo>
                      <a:pt x="160" y="15"/>
                    </a:lnTo>
                    <a:lnTo>
                      <a:pt x="155" y="32"/>
                    </a:lnTo>
                    <a:lnTo>
                      <a:pt x="143" y="35"/>
                    </a:lnTo>
                    <a:lnTo>
                      <a:pt x="137" y="32"/>
                    </a:lnTo>
                    <a:lnTo>
                      <a:pt x="131" y="41"/>
                    </a:lnTo>
                    <a:lnTo>
                      <a:pt x="131" y="56"/>
                    </a:lnTo>
                    <a:lnTo>
                      <a:pt x="117" y="59"/>
                    </a:lnTo>
                    <a:lnTo>
                      <a:pt x="117" y="82"/>
                    </a:lnTo>
                    <a:lnTo>
                      <a:pt x="143" y="99"/>
                    </a:lnTo>
                    <a:lnTo>
                      <a:pt x="146" y="111"/>
                    </a:lnTo>
                    <a:lnTo>
                      <a:pt x="169" y="131"/>
                    </a:lnTo>
                    <a:lnTo>
                      <a:pt x="175" y="146"/>
                    </a:lnTo>
                    <a:lnTo>
                      <a:pt x="190" y="149"/>
                    </a:lnTo>
                    <a:lnTo>
                      <a:pt x="204" y="146"/>
                    </a:lnTo>
                    <a:lnTo>
                      <a:pt x="213" y="166"/>
                    </a:lnTo>
                    <a:lnTo>
                      <a:pt x="210" y="169"/>
                    </a:lnTo>
                    <a:lnTo>
                      <a:pt x="198" y="192"/>
                    </a:lnTo>
                    <a:lnTo>
                      <a:pt x="210" y="207"/>
                    </a:lnTo>
                    <a:lnTo>
                      <a:pt x="204" y="224"/>
                    </a:lnTo>
                    <a:lnTo>
                      <a:pt x="160" y="230"/>
                    </a:lnTo>
                    <a:lnTo>
                      <a:pt x="160" y="230"/>
                    </a:lnTo>
                    <a:lnTo>
                      <a:pt x="152" y="224"/>
                    </a:lnTo>
                    <a:lnTo>
                      <a:pt x="143" y="224"/>
                    </a:lnTo>
                    <a:lnTo>
                      <a:pt x="128" y="233"/>
                    </a:lnTo>
                    <a:lnTo>
                      <a:pt x="131" y="230"/>
                    </a:lnTo>
                    <a:lnTo>
                      <a:pt x="96" y="216"/>
                    </a:lnTo>
                    <a:lnTo>
                      <a:pt x="99" y="242"/>
                    </a:lnTo>
                    <a:lnTo>
                      <a:pt x="82" y="242"/>
                    </a:lnTo>
                    <a:lnTo>
                      <a:pt x="64" y="230"/>
                    </a:lnTo>
                    <a:lnTo>
                      <a:pt x="38" y="19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Freeform 263"/>
              <p:cNvSpPr>
                <a:spLocks noEditPoints="1"/>
              </p:cNvSpPr>
              <p:nvPr/>
            </p:nvSpPr>
            <p:spPr bwMode="auto">
              <a:xfrm>
                <a:off x="4037" y="1296"/>
                <a:ext cx="219" cy="245"/>
              </a:xfrm>
              <a:custGeom>
                <a:avLst/>
                <a:gdLst>
                  <a:gd name="T0" fmla="*/ 46 w 75"/>
                  <a:gd name="T1" fmla="*/ 2 h 84"/>
                  <a:gd name="T2" fmla="*/ 42 w 75"/>
                  <a:gd name="T3" fmla="*/ 8 h 84"/>
                  <a:gd name="T4" fmla="*/ 33 w 75"/>
                  <a:gd name="T5" fmla="*/ 2 h 84"/>
                  <a:gd name="T6" fmla="*/ 26 w 75"/>
                  <a:gd name="T7" fmla="*/ 2 h 84"/>
                  <a:gd name="T8" fmla="*/ 0 w 75"/>
                  <a:gd name="T9" fmla="*/ 17 h 84"/>
                  <a:gd name="T10" fmla="*/ 0 w 75"/>
                  <a:gd name="T11" fmla="*/ 18 h 84"/>
                  <a:gd name="T12" fmla="*/ 5 w 75"/>
                  <a:gd name="T13" fmla="*/ 48 h 84"/>
                  <a:gd name="T14" fmla="*/ 8 w 75"/>
                  <a:gd name="T15" fmla="*/ 59 h 84"/>
                  <a:gd name="T16" fmla="*/ 23 w 75"/>
                  <a:gd name="T17" fmla="*/ 79 h 84"/>
                  <a:gd name="T18" fmla="*/ 29 w 75"/>
                  <a:gd name="T19" fmla="*/ 84 h 84"/>
                  <a:gd name="T20" fmla="*/ 35 w 75"/>
                  <a:gd name="T21" fmla="*/ 83 h 84"/>
                  <a:gd name="T22" fmla="*/ 35 w 75"/>
                  <a:gd name="T23" fmla="*/ 74 h 84"/>
                  <a:gd name="T24" fmla="*/ 45 w 75"/>
                  <a:gd name="T25" fmla="*/ 80 h 84"/>
                  <a:gd name="T26" fmla="*/ 45 w 75"/>
                  <a:gd name="T27" fmla="*/ 80 h 84"/>
                  <a:gd name="T28" fmla="*/ 50 w 75"/>
                  <a:gd name="T29" fmla="*/ 77 h 84"/>
                  <a:gd name="T30" fmla="*/ 56 w 75"/>
                  <a:gd name="T31" fmla="*/ 79 h 84"/>
                  <a:gd name="T32" fmla="*/ 71 w 75"/>
                  <a:gd name="T33" fmla="*/ 77 h 84"/>
                  <a:gd name="T34" fmla="*/ 73 w 75"/>
                  <a:gd name="T35" fmla="*/ 72 h 84"/>
                  <a:gd name="T36" fmla="*/ 73 w 75"/>
                  <a:gd name="T37" fmla="*/ 71 h 84"/>
                  <a:gd name="T38" fmla="*/ 73 w 75"/>
                  <a:gd name="T39" fmla="*/ 58 h 84"/>
                  <a:gd name="T40" fmla="*/ 75 w 75"/>
                  <a:gd name="T41" fmla="*/ 57 h 84"/>
                  <a:gd name="T42" fmla="*/ 75 w 75"/>
                  <a:gd name="T43" fmla="*/ 57 h 84"/>
                  <a:gd name="T44" fmla="*/ 71 w 75"/>
                  <a:gd name="T45" fmla="*/ 50 h 84"/>
                  <a:gd name="T46" fmla="*/ 61 w 75"/>
                  <a:gd name="T47" fmla="*/ 50 h 84"/>
                  <a:gd name="T48" fmla="*/ 59 w 75"/>
                  <a:gd name="T49" fmla="*/ 45 h 84"/>
                  <a:gd name="T50" fmla="*/ 50 w 75"/>
                  <a:gd name="T51" fmla="*/ 34 h 84"/>
                  <a:gd name="T52" fmla="*/ 42 w 75"/>
                  <a:gd name="T53" fmla="*/ 28 h 84"/>
                  <a:gd name="T54" fmla="*/ 46 w 75"/>
                  <a:gd name="T55" fmla="*/ 19 h 84"/>
                  <a:gd name="T56" fmla="*/ 46 w 75"/>
                  <a:gd name="T57" fmla="*/ 14 h 84"/>
                  <a:gd name="T58" fmla="*/ 50 w 75"/>
                  <a:gd name="T59" fmla="*/ 13 h 84"/>
                  <a:gd name="T60" fmla="*/ 54 w 75"/>
                  <a:gd name="T61" fmla="*/ 11 h 84"/>
                  <a:gd name="T62" fmla="*/ 56 w 75"/>
                  <a:gd name="T63" fmla="*/ 5 h 84"/>
                  <a:gd name="T64" fmla="*/ 53 w 75"/>
                  <a:gd name="T65" fmla="*/ 0 h 84"/>
                  <a:gd name="T66" fmla="*/ 53 w 75"/>
                  <a:gd name="T67" fmla="*/ 0 h 84"/>
                  <a:gd name="T68" fmla="*/ 53 w 75"/>
                  <a:gd name="T69" fmla="*/ 11 h 84"/>
                  <a:gd name="T70" fmla="*/ 48 w 75"/>
                  <a:gd name="T71" fmla="*/ 10 h 84"/>
                  <a:gd name="T72" fmla="*/ 48 w 75"/>
                  <a:gd name="T73" fmla="*/ 11 h 84"/>
                  <a:gd name="T74" fmla="*/ 45 w 75"/>
                  <a:gd name="T75" fmla="*/ 14 h 84"/>
                  <a:gd name="T76" fmla="*/ 41 w 75"/>
                  <a:gd name="T77" fmla="*/ 20 h 84"/>
                  <a:gd name="T78" fmla="*/ 41 w 75"/>
                  <a:gd name="T79" fmla="*/ 28 h 84"/>
                  <a:gd name="T80" fmla="*/ 50 w 75"/>
                  <a:gd name="T81" fmla="*/ 34 h 84"/>
                  <a:gd name="T82" fmla="*/ 50 w 75"/>
                  <a:gd name="T83" fmla="*/ 39 h 84"/>
                  <a:gd name="T84" fmla="*/ 61 w 75"/>
                  <a:gd name="T85" fmla="*/ 50 h 84"/>
                  <a:gd name="T86" fmla="*/ 66 w 75"/>
                  <a:gd name="T87" fmla="*/ 51 h 84"/>
                  <a:gd name="T88" fmla="*/ 74 w 75"/>
                  <a:gd name="T89" fmla="*/ 57 h 84"/>
                  <a:gd name="T90" fmla="*/ 73 w 75"/>
                  <a:gd name="T91" fmla="*/ 58 h 84"/>
                  <a:gd name="T92" fmla="*/ 69 w 75"/>
                  <a:gd name="T93" fmla="*/ 66 h 84"/>
                  <a:gd name="T94" fmla="*/ 72 w 75"/>
                  <a:gd name="T95" fmla="*/ 72 h 84"/>
                  <a:gd name="T96" fmla="*/ 56 w 75"/>
                  <a:gd name="T97" fmla="*/ 78 h 84"/>
                  <a:gd name="T98" fmla="*/ 53 w 75"/>
                  <a:gd name="T99" fmla="*/ 77 h 84"/>
                  <a:gd name="T100" fmla="*/ 50 w 75"/>
                  <a:gd name="T101" fmla="*/ 77 h 84"/>
                  <a:gd name="T102" fmla="*/ 34 w 75"/>
                  <a:gd name="T103" fmla="*/ 74 h 84"/>
                  <a:gd name="T104" fmla="*/ 34 w 75"/>
                  <a:gd name="T105" fmla="*/ 74 h 84"/>
                  <a:gd name="T106" fmla="*/ 29 w 75"/>
                  <a:gd name="T107" fmla="*/ 83 h 84"/>
                  <a:gd name="T108" fmla="*/ 15 w 75"/>
                  <a:gd name="T109" fmla="*/ 64 h 84"/>
                  <a:gd name="T110" fmla="*/ 8 w 75"/>
                  <a:gd name="T111" fmla="*/ 59 h 84"/>
                  <a:gd name="T112" fmla="*/ 6 w 75"/>
                  <a:gd name="T113" fmla="*/ 27 h 84"/>
                  <a:gd name="T114" fmla="*/ 1 w 75"/>
                  <a:gd name="T115" fmla="*/ 18 h 84"/>
                  <a:gd name="T116" fmla="*/ 33 w 75"/>
                  <a:gd name="T117" fmla="*/ 2 h 84"/>
                  <a:gd name="T118" fmla="*/ 36 w 75"/>
                  <a:gd name="T119" fmla="*/ 9 h 84"/>
                  <a:gd name="T120" fmla="*/ 43 w 75"/>
                  <a:gd name="T121" fmla="*/ 8 h 84"/>
                  <a:gd name="T122" fmla="*/ 53 w 75"/>
                  <a:gd name="T123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5" h="84">
                    <a:moveTo>
                      <a:pt x="53" y="0"/>
                    </a:moveTo>
                    <a:cubicBezTo>
                      <a:pt x="46" y="2"/>
                      <a:pt x="46" y="2"/>
                      <a:pt x="46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3" y="7"/>
                      <a:pt x="42" y="8"/>
                    </a:cubicBezTo>
                    <a:cubicBezTo>
                      <a:pt x="42" y="8"/>
                      <a:pt x="36" y="9"/>
                      <a:pt x="36" y="9"/>
                    </a:cubicBezTo>
                    <a:cubicBezTo>
                      <a:pt x="36" y="8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5" y="27"/>
                      <a:pt x="5" y="27"/>
                    </a:cubicBezTo>
                    <a:cubicBezTo>
                      <a:pt x="5" y="27"/>
                      <a:pt x="5" y="48"/>
                      <a:pt x="5" y="48"/>
                    </a:cubicBezTo>
                    <a:cubicBezTo>
                      <a:pt x="7" y="59"/>
                      <a:pt x="7" y="59"/>
                      <a:pt x="7" y="59"/>
                    </a:cubicBezTo>
                    <a:cubicBezTo>
                      <a:pt x="7" y="59"/>
                      <a:pt x="8" y="59"/>
                      <a:pt x="8" y="59"/>
                    </a:cubicBezTo>
                    <a:cubicBezTo>
                      <a:pt x="8" y="59"/>
                      <a:pt x="14" y="65"/>
                      <a:pt x="14" y="65"/>
                    </a:cubicBezTo>
                    <a:cubicBezTo>
                      <a:pt x="14" y="65"/>
                      <a:pt x="23" y="79"/>
                      <a:pt x="23" y="79"/>
                    </a:cubicBezTo>
                    <a:cubicBezTo>
                      <a:pt x="29" y="84"/>
                      <a:pt x="29" y="84"/>
                      <a:pt x="29" y="84"/>
                    </a:cubicBezTo>
                    <a:cubicBezTo>
                      <a:pt x="29" y="84"/>
                      <a:pt x="29" y="84"/>
                      <a:pt x="29" y="84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5" y="83"/>
                      <a:pt x="35" y="75"/>
                      <a:pt x="35" y="74"/>
                    </a:cubicBezTo>
                    <a:cubicBezTo>
                      <a:pt x="35" y="75"/>
                      <a:pt x="45" y="79"/>
                      <a:pt x="46" y="79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5" y="80"/>
                      <a:pt x="50" y="77"/>
                      <a:pt x="50" y="77"/>
                    </a:cubicBezTo>
                    <a:cubicBezTo>
                      <a:pt x="50" y="77"/>
                      <a:pt x="53" y="78"/>
                      <a:pt x="53" y="78"/>
                    </a:cubicBezTo>
                    <a:cubicBezTo>
                      <a:pt x="56" y="79"/>
                      <a:pt x="56" y="79"/>
                      <a:pt x="56" y="79"/>
                    </a:cubicBezTo>
                    <a:cubicBezTo>
                      <a:pt x="56" y="79"/>
                      <a:pt x="56" y="79"/>
                      <a:pt x="56" y="79"/>
                    </a:cubicBezTo>
                    <a:cubicBezTo>
                      <a:pt x="71" y="77"/>
                      <a:pt x="71" y="77"/>
                      <a:pt x="71" y="77"/>
                    </a:cubicBezTo>
                    <a:cubicBezTo>
                      <a:pt x="72" y="77"/>
                      <a:pt x="72" y="77"/>
                      <a:pt x="72" y="77"/>
                    </a:cubicBezTo>
                    <a:cubicBezTo>
                      <a:pt x="73" y="72"/>
                      <a:pt x="73" y="72"/>
                      <a:pt x="73" y="72"/>
                    </a:cubicBezTo>
                    <a:cubicBezTo>
                      <a:pt x="73" y="72"/>
                      <a:pt x="73" y="71"/>
                      <a:pt x="73" y="71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3" y="71"/>
                      <a:pt x="70" y="66"/>
                      <a:pt x="70" y="66"/>
                    </a:cubicBezTo>
                    <a:cubicBezTo>
                      <a:pt x="70" y="66"/>
                      <a:pt x="73" y="58"/>
                      <a:pt x="73" y="58"/>
                    </a:cubicBezTo>
                    <a:cubicBezTo>
                      <a:pt x="73" y="58"/>
                      <a:pt x="74" y="58"/>
                      <a:pt x="74" y="58"/>
                    </a:cubicBezTo>
                    <a:cubicBezTo>
                      <a:pt x="75" y="58"/>
                      <a:pt x="75" y="58"/>
                      <a:pt x="75" y="57"/>
                    </a:cubicBezTo>
                    <a:cubicBezTo>
                      <a:pt x="75" y="57"/>
                      <a:pt x="75" y="57"/>
                      <a:pt x="75" y="57"/>
                    </a:cubicBezTo>
                    <a:cubicBezTo>
                      <a:pt x="75" y="57"/>
                      <a:pt x="75" y="57"/>
                      <a:pt x="75" y="57"/>
                    </a:cubicBezTo>
                    <a:cubicBezTo>
                      <a:pt x="71" y="50"/>
                      <a:pt x="71" y="50"/>
                      <a:pt x="71" y="50"/>
                    </a:cubicBezTo>
                    <a:cubicBezTo>
                      <a:pt x="71" y="50"/>
                      <a:pt x="71" y="50"/>
                      <a:pt x="71" y="50"/>
                    </a:cubicBezTo>
                    <a:cubicBezTo>
                      <a:pt x="66" y="51"/>
                      <a:pt x="66" y="51"/>
                      <a:pt x="66" y="51"/>
                    </a:cubicBezTo>
                    <a:cubicBezTo>
                      <a:pt x="66" y="51"/>
                      <a:pt x="61" y="50"/>
                      <a:pt x="61" y="50"/>
                    </a:cubicBezTo>
                    <a:cubicBezTo>
                      <a:pt x="61" y="49"/>
                      <a:pt x="59" y="45"/>
                      <a:pt x="59" y="45"/>
                    </a:cubicBezTo>
                    <a:cubicBezTo>
                      <a:pt x="59" y="45"/>
                      <a:pt x="59" y="45"/>
                      <a:pt x="59" y="45"/>
                    </a:cubicBezTo>
                    <a:cubicBezTo>
                      <a:pt x="59" y="45"/>
                      <a:pt x="51" y="38"/>
                      <a:pt x="51" y="38"/>
                    </a:cubicBezTo>
                    <a:cubicBezTo>
                      <a:pt x="51" y="38"/>
                      <a:pt x="50" y="34"/>
                      <a:pt x="50" y="34"/>
                    </a:cubicBezTo>
                    <a:cubicBezTo>
                      <a:pt x="50" y="34"/>
                      <a:pt x="50" y="34"/>
                      <a:pt x="50" y="34"/>
                    </a:cubicBezTo>
                    <a:cubicBezTo>
                      <a:pt x="50" y="34"/>
                      <a:pt x="42" y="28"/>
                      <a:pt x="42" y="28"/>
                    </a:cubicBezTo>
                    <a:cubicBezTo>
                      <a:pt x="42" y="28"/>
                      <a:pt x="42" y="21"/>
                      <a:pt x="42" y="20"/>
                    </a:cubicBezTo>
                    <a:cubicBezTo>
                      <a:pt x="42" y="20"/>
                      <a:pt x="46" y="19"/>
                      <a:pt x="46" y="19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6" y="19"/>
                      <a:pt x="46" y="14"/>
                      <a:pt x="46" y="14"/>
                    </a:cubicBezTo>
                    <a:cubicBezTo>
                      <a:pt x="46" y="14"/>
                      <a:pt x="48" y="12"/>
                      <a:pt x="48" y="11"/>
                    </a:cubicBezTo>
                    <a:cubicBezTo>
                      <a:pt x="48" y="11"/>
                      <a:pt x="50" y="13"/>
                      <a:pt x="50" y="13"/>
                    </a:cubicBezTo>
                    <a:cubicBezTo>
                      <a:pt x="50" y="13"/>
                      <a:pt x="50" y="13"/>
                      <a:pt x="50" y="13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0"/>
                      <a:pt x="53" y="0"/>
                      <a:pt x="53" y="0"/>
                    </a:cubicBezTo>
                    <a:close/>
                    <a:moveTo>
                      <a:pt x="53" y="0"/>
                    </a:moveTo>
                    <a:cubicBezTo>
                      <a:pt x="53" y="1"/>
                      <a:pt x="55" y="5"/>
                      <a:pt x="55" y="5"/>
                    </a:cubicBezTo>
                    <a:cubicBezTo>
                      <a:pt x="55" y="6"/>
                      <a:pt x="53" y="11"/>
                      <a:pt x="53" y="11"/>
                    </a:cubicBezTo>
                    <a:cubicBezTo>
                      <a:pt x="53" y="11"/>
                      <a:pt x="51" y="12"/>
                      <a:pt x="50" y="12"/>
                    </a:cubicBezTo>
                    <a:cubicBezTo>
                      <a:pt x="50" y="12"/>
                      <a:pt x="48" y="10"/>
                      <a:pt x="48" y="10"/>
                    </a:cubicBezTo>
                    <a:cubicBezTo>
                      <a:pt x="48" y="10"/>
                      <a:pt x="48" y="10"/>
                      <a:pt x="48" y="10"/>
                    </a:cubicBezTo>
                    <a:cubicBezTo>
                      <a:pt x="48" y="10"/>
                      <a:pt x="48" y="10"/>
                      <a:pt x="48" y="11"/>
                    </a:cubicBezTo>
                    <a:cubicBezTo>
                      <a:pt x="45" y="14"/>
                      <a:pt x="45" y="14"/>
                      <a:pt x="45" y="14"/>
                    </a:cubicBezTo>
                    <a:cubicBezTo>
                      <a:pt x="45" y="14"/>
                      <a:pt x="45" y="14"/>
                      <a:pt x="45" y="14"/>
                    </a:cubicBezTo>
                    <a:cubicBezTo>
                      <a:pt x="45" y="14"/>
                      <a:pt x="45" y="18"/>
                      <a:pt x="45" y="19"/>
                    </a:cubicBezTo>
                    <a:cubicBezTo>
                      <a:pt x="45" y="19"/>
                      <a:pt x="41" y="20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1" y="20"/>
                      <a:pt x="41" y="28"/>
                      <a:pt x="41" y="28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1" y="29"/>
                      <a:pt x="49" y="34"/>
                      <a:pt x="50" y="34"/>
                    </a:cubicBezTo>
                    <a:cubicBezTo>
                      <a:pt x="50" y="35"/>
                      <a:pt x="50" y="38"/>
                      <a:pt x="50" y="38"/>
                    </a:cubicBezTo>
                    <a:cubicBezTo>
                      <a:pt x="50" y="38"/>
                      <a:pt x="50" y="39"/>
                      <a:pt x="50" y="39"/>
                    </a:cubicBezTo>
                    <a:cubicBezTo>
                      <a:pt x="50" y="39"/>
                      <a:pt x="58" y="45"/>
                      <a:pt x="59" y="45"/>
                    </a:cubicBezTo>
                    <a:cubicBezTo>
                      <a:pt x="59" y="45"/>
                      <a:pt x="61" y="50"/>
                      <a:pt x="61" y="50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6" y="51"/>
                      <a:pt x="66" y="51"/>
                      <a:pt x="66" y="51"/>
                    </a:cubicBezTo>
                    <a:cubicBezTo>
                      <a:pt x="66" y="51"/>
                      <a:pt x="70" y="51"/>
                      <a:pt x="71" y="51"/>
                    </a:cubicBezTo>
                    <a:cubicBezTo>
                      <a:pt x="71" y="51"/>
                      <a:pt x="74" y="57"/>
                      <a:pt x="74" y="57"/>
                    </a:cubicBezTo>
                    <a:cubicBezTo>
                      <a:pt x="74" y="57"/>
                      <a:pt x="73" y="58"/>
                      <a:pt x="73" y="58"/>
                    </a:cubicBezTo>
                    <a:cubicBezTo>
                      <a:pt x="73" y="58"/>
                      <a:pt x="73" y="58"/>
                      <a:pt x="73" y="58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72" y="71"/>
                      <a:pt x="72" y="72"/>
                    </a:cubicBezTo>
                    <a:cubicBezTo>
                      <a:pt x="72" y="72"/>
                      <a:pt x="71" y="76"/>
                      <a:pt x="71" y="76"/>
                    </a:cubicBezTo>
                    <a:cubicBezTo>
                      <a:pt x="71" y="76"/>
                      <a:pt x="56" y="78"/>
                      <a:pt x="56" y="78"/>
                    </a:cubicBezTo>
                    <a:cubicBezTo>
                      <a:pt x="56" y="78"/>
                      <a:pt x="56" y="78"/>
                      <a:pt x="56" y="78"/>
                    </a:cubicBezTo>
                    <a:cubicBezTo>
                      <a:pt x="53" y="77"/>
                      <a:pt x="53" y="77"/>
                      <a:pt x="53" y="77"/>
                    </a:cubicBezTo>
                    <a:cubicBezTo>
                      <a:pt x="50" y="77"/>
                      <a:pt x="50" y="77"/>
                      <a:pt x="50" y="77"/>
                    </a:cubicBezTo>
                    <a:cubicBezTo>
                      <a:pt x="50" y="77"/>
                      <a:pt x="50" y="77"/>
                      <a:pt x="50" y="77"/>
                    </a:cubicBezTo>
                    <a:cubicBezTo>
                      <a:pt x="50" y="77"/>
                      <a:pt x="48" y="78"/>
                      <a:pt x="46" y="79"/>
                    </a:cubicBezTo>
                    <a:cubicBezTo>
                      <a:pt x="46" y="79"/>
                      <a:pt x="34" y="74"/>
                      <a:pt x="34" y="74"/>
                    </a:cubicBezTo>
                    <a:cubicBezTo>
                      <a:pt x="34" y="73"/>
                      <a:pt x="34" y="74"/>
                      <a:pt x="34" y="74"/>
                    </a:cubicBezTo>
                    <a:cubicBezTo>
                      <a:pt x="34" y="74"/>
                      <a:pt x="34" y="74"/>
                      <a:pt x="34" y="74"/>
                    </a:cubicBezTo>
                    <a:cubicBezTo>
                      <a:pt x="34" y="74"/>
                      <a:pt x="35" y="82"/>
                      <a:pt x="35" y="83"/>
                    </a:cubicBezTo>
                    <a:cubicBezTo>
                      <a:pt x="34" y="83"/>
                      <a:pt x="30" y="83"/>
                      <a:pt x="29" y="83"/>
                    </a:cubicBezTo>
                    <a:cubicBezTo>
                      <a:pt x="29" y="83"/>
                      <a:pt x="23" y="79"/>
                      <a:pt x="23" y="79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15" y="64"/>
                      <a:pt x="8" y="59"/>
                      <a:pt x="8" y="59"/>
                    </a:cubicBezTo>
                    <a:cubicBezTo>
                      <a:pt x="8" y="58"/>
                      <a:pt x="6" y="48"/>
                      <a:pt x="6" y="48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1" y="18"/>
                      <a:pt x="1" y="18"/>
                    </a:cubicBezTo>
                    <a:cubicBezTo>
                      <a:pt x="1" y="17"/>
                      <a:pt x="26" y="3"/>
                      <a:pt x="27" y="3"/>
                    </a:cubicBezTo>
                    <a:cubicBezTo>
                      <a:pt x="27" y="3"/>
                      <a:pt x="32" y="2"/>
                      <a:pt x="33" y="2"/>
                    </a:cubicBezTo>
                    <a:cubicBezTo>
                      <a:pt x="33" y="3"/>
                      <a:pt x="35" y="9"/>
                      <a:pt x="35" y="9"/>
                    </a:cubicBezTo>
                    <a:cubicBezTo>
                      <a:pt x="35" y="9"/>
                      <a:pt x="35" y="9"/>
                      <a:pt x="36" y="9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3" y="8"/>
                      <a:pt x="46" y="3"/>
                      <a:pt x="46" y="2"/>
                    </a:cubicBezTo>
                    <a:cubicBezTo>
                      <a:pt x="46" y="2"/>
                      <a:pt x="52" y="1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33" name="Freeform 132"/>
            <p:cNvSpPr>
              <a:spLocks noEditPoints="1"/>
            </p:cNvSpPr>
            <p:nvPr/>
          </p:nvSpPr>
          <p:spPr bwMode="auto">
            <a:xfrm>
              <a:off x="2508524" y="1710620"/>
              <a:ext cx="1222577" cy="1179112"/>
            </a:xfrm>
            <a:custGeom>
              <a:avLst/>
              <a:gdLst>
                <a:gd name="T0" fmla="*/ 251 w 309"/>
                <a:gd name="T1" fmla="*/ 152 h 298"/>
                <a:gd name="T2" fmla="*/ 238 w 309"/>
                <a:gd name="T3" fmla="*/ 169 h 298"/>
                <a:gd name="T4" fmla="*/ 249 w 309"/>
                <a:gd name="T5" fmla="*/ 190 h 298"/>
                <a:gd name="T6" fmla="*/ 242 w 309"/>
                <a:gd name="T7" fmla="*/ 217 h 298"/>
                <a:gd name="T8" fmla="*/ 210 w 309"/>
                <a:gd name="T9" fmla="*/ 252 h 298"/>
                <a:gd name="T10" fmla="*/ 144 w 309"/>
                <a:gd name="T11" fmla="*/ 270 h 298"/>
                <a:gd name="T12" fmla="*/ 111 w 309"/>
                <a:gd name="T13" fmla="*/ 284 h 298"/>
                <a:gd name="T14" fmla="*/ 86 w 309"/>
                <a:gd name="T15" fmla="*/ 273 h 298"/>
                <a:gd name="T16" fmla="*/ 97 w 309"/>
                <a:gd name="T17" fmla="*/ 258 h 298"/>
                <a:gd name="T18" fmla="*/ 77 w 309"/>
                <a:gd name="T19" fmla="*/ 270 h 298"/>
                <a:gd name="T20" fmla="*/ 37 w 309"/>
                <a:gd name="T21" fmla="*/ 266 h 298"/>
                <a:gd name="T22" fmla="*/ 51 w 309"/>
                <a:gd name="T23" fmla="*/ 253 h 298"/>
                <a:gd name="T24" fmla="*/ 41 w 309"/>
                <a:gd name="T25" fmla="*/ 242 h 298"/>
                <a:gd name="T26" fmla="*/ 56 w 309"/>
                <a:gd name="T27" fmla="*/ 228 h 298"/>
                <a:gd name="T28" fmla="*/ 64 w 309"/>
                <a:gd name="T29" fmla="*/ 205 h 298"/>
                <a:gd name="T30" fmla="*/ 86 w 309"/>
                <a:gd name="T31" fmla="*/ 181 h 298"/>
                <a:gd name="T32" fmla="*/ 85 w 309"/>
                <a:gd name="T33" fmla="*/ 169 h 298"/>
                <a:gd name="T34" fmla="*/ 72 w 309"/>
                <a:gd name="T35" fmla="*/ 136 h 298"/>
                <a:gd name="T36" fmla="*/ 81 w 309"/>
                <a:gd name="T37" fmla="*/ 120 h 298"/>
                <a:gd name="T38" fmla="*/ 94 w 309"/>
                <a:gd name="T39" fmla="*/ 107 h 298"/>
                <a:gd name="T40" fmla="*/ 115 w 309"/>
                <a:gd name="T41" fmla="*/ 96 h 298"/>
                <a:gd name="T42" fmla="*/ 131 w 309"/>
                <a:gd name="T43" fmla="*/ 99 h 298"/>
                <a:gd name="T44" fmla="*/ 126 w 309"/>
                <a:gd name="T45" fmla="*/ 73 h 298"/>
                <a:gd name="T46" fmla="*/ 132 w 309"/>
                <a:gd name="T47" fmla="*/ 49 h 298"/>
                <a:gd name="T48" fmla="*/ 152 w 309"/>
                <a:gd name="T49" fmla="*/ 28 h 298"/>
                <a:gd name="T50" fmla="*/ 164 w 309"/>
                <a:gd name="T51" fmla="*/ 0 h 298"/>
                <a:gd name="T52" fmla="*/ 179 w 309"/>
                <a:gd name="T53" fmla="*/ 27 h 298"/>
                <a:gd name="T54" fmla="*/ 207 w 309"/>
                <a:gd name="T55" fmla="*/ 23 h 298"/>
                <a:gd name="T56" fmla="*/ 238 w 309"/>
                <a:gd name="T57" fmla="*/ 22 h 298"/>
                <a:gd name="T58" fmla="*/ 269 w 309"/>
                <a:gd name="T59" fmla="*/ 23 h 298"/>
                <a:gd name="T60" fmla="*/ 285 w 309"/>
                <a:gd name="T61" fmla="*/ 16 h 298"/>
                <a:gd name="T62" fmla="*/ 309 w 309"/>
                <a:gd name="T63" fmla="*/ 24 h 298"/>
                <a:gd name="T64" fmla="*/ 299 w 309"/>
                <a:gd name="T65" fmla="*/ 55 h 298"/>
                <a:gd name="T66" fmla="*/ 225 w 309"/>
                <a:gd name="T67" fmla="*/ 104 h 298"/>
                <a:gd name="T68" fmla="*/ 204 w 309"/>
                <a:gd name="T69" fmla="*/ 116 h 298"/>
                <a:gd name="T70" fmla="*/ 222 w 309"/>
                <a:gd name="T71" fmla="*/ 128 h 298"/>
                <a:gd name="T72" fmla="*/ 204 w 309"/>
                <a:gd name="T73" fmla="*/ 139 h 298"/>
                <a:gd name="T74" fmla="*/ 193 w 309"/>
                <a:gd name="T75" fmla="*/ 162 h 298"/>
                <a:gd name="T76" fmla="*/ 208 w 309"/>
                <a:gd name="T77" fmla="*/ 160 h 298"/>
                <a:gd name="T78" fmla="*/ 56 w 309"/>
                <a:gd name="T79" fmla="*/ 147 h 298"/>
                <a:gd name="T80" fmla="*/ 56 w 309"/>
                <a:gd name="T81" fmla="*/ 152 h 298"/>
                <a:gd name="T82" fmla="*/ 61 w 309"/>
                <a:gd name="T83" fmla="*/ 171 h 298"/>
                <a:gd name="T84" fmla="*/ 45 w 309"/>
                <a:gd name="T85" fmla="*/ 153 h 298"/>
                <a:gd name="T86" fmla="*/ 33 w 309"/>
                <a:gd name="T87" fmla="*/ 113 h 298"/>
                <a:gd name="T88" fmla="*/ 21 w 309"/>
                <a:gd name="T89" fmla="*/ 125 h 298"/>
                <a:gd name="T90" fmla="*/ 12 w 309"/>
                <a:gd name="T91" fmla="*/ 139 h 298"/>
                <a:gd name="T92" fmla="*/ 4 w 309"/>
                <a:gd name="T93" fmla="*/ 146 h 298"/>
                <a:gd name="T94" fmla="*/ 18 w 309"/>
                <a:gd name="T95" fmla="*/ 159 h 298"/>
                <a:gd name="T96" fmla="*/ 30 w 309"/>
                <a:gd name="T97" fmla="*/ 180 h 298"/>
                <a:gd name="T98" fmla="*/ 52 w 309"/>
                <a:gd name="T99" fmla="*/ 185 h 298"/>
                <a:gd name="T100" fmla="*/ 65 w 309"/>
                <a:gd name="T101" fmla="*/ 194 h 298"/>
                <a:gd name="T102" fmla="*/ 15 w 309"/>
                <a:gd name="T103" fmla="*/ 201 h 298"/>
                <a:gd name="T104" fmla="*/ 31 w 309"/>
                <a:gd name="T105" fmla="*/ 217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09" h="298">
                  <a:moveTo>
                    <a:pt x="139" y="298"/>
                  </a:moveTo>
                  <a:cubicBezTo>
                    <a:pt x="139" y="298"/>
                    <a:pt x="139" y="298"/>
                    <a:pt x="139" y="298"/>
                  </a:cubicBezTo>
                  <a:cubicBezTo>
                    <a:pt x="140" y="297"/>
                    <a:pt x="140" y="297"/>
                    <a:pt x="140" y="297"/>
                  </a:cubicBezTo>
                  <a:cubicBezTo>
                    <a:pt x="139" y="298"/>
                    <a:pt x="139" y="298"/>
                    <a:pt x="139" y="298"/>
                  </a:cubicBezTo>
                  <a:close/>
                  <a:moveTo>
                    <a:pt x="251" y="152"/>
                  </a:moveTo>
                  <a:cubicBezTo>
                    <a:pt x="251" y="152"/>
                    <a:pt x="250" y="153"/>
                    <a:pt x="250" y="153"/>
                  </a:cubicBezTo>
                  <a:cubicBezTo>
                    <a:pt x="250" y="153"/>
                    <a:pt x="251" y="152"/>
                    <a:pt x="251" y="152"/>
                  </a:cubicBezTo>
                  <a:close/>
                  <a:moveTo>
                    <a:pt x="239" y="153"/>
                  </a:moveTo>
                  <a:cubicBezTo>
                    <a:pt x="239" y="164"/>
                    <a:pt x="239" y="164"/>
                    <a:pt x="239" y="164"/>
                  </a:cubicBezTo>
                  <a:cubicBezTo>
                    <a:pt x="238" y="169"/>
                    <a:pt x="238" y="169"/>
                    <a:pt x="238" y="169"/>
                  </a:cubicBezTo>
                  <a:cubicBezTo>
                    <a:pt x="239" y="180"/>
                    <a:pt x="239" y="180"/>
                    <a:pt x="239" y="180"/>
                  </a:cubicBezTo>
                  <a:cubicBezTo>
                    <a:pt x="239" y="187"/>
                    <a:pt x="239" y="187"/>
                    <a:pt x="239" y="187"/>
                  </a:cubicBezTo>
                  <a:cubicBezTo>
                    <a:pt x="240" y="187"/>
                    <a:pt x="240" y="187"/>
                    <a:pt x="240" y="187"/>
                  </a:cubicBezTo>
                  <a:cubicBezTo>
                    <a:pt x="245" y="185"/>
                    <a:pt x="245" y="185"/>
                    <a:pt x="245" y="185"/>
                  </a:cubicBezTo>
                  <a:cubicBezTo>
                    <a:pt x="249" y="190"/>
                    <a:pt x="249" y="190"/>
                    <a:pt x="249" y="190"/>
                  </a:cubicBezTo>
                  <a:cubicBezTo>
                    <a:pt x="251" y="196"/>
                    <a:pt x="251" y="196"/>
                    <a:pt x="251" y="196"/>
                  </a:cubicBezTo>
                  <a:cubicBezTo>
                    <a:pt x="247" y="202"/>
                    <a:pt x="247" y="202"/>
                    <a:pt x="247" y="202"/>
                  </a:cubicBezTo>
                  <a:cubicBezTo>
                    <a:pt x="246" y="208"/>
                    <a:pt x="246" y="208"/>
                    <a:pt x="246" y="208"/>
                  </a:cubicBezTo>
                  <a:cubicBezTo>
                    <a:pt x="248" y="216"/>
                    <a:pt x="248" y="216"/>
                    <a:pt x="248" y="216"/>
                  </a:cubicBezTo>
                  <a:cubicBezTo>
                    <a:pt x="242" y="217"/>
                    <a:pt x="242" y="217"/>
                    <a:pt x="242" y="217"/>
                  </a:cubicBezTo>
                  <a:cubicBezTo>
                    <a:pt x="231" y="222"/>
                    <a:pt x="231" y="222"/>
                    <a:pt x="231" y="222"/>
                  </a:cubicBezTo>
                  <a:cubicBezTo>
                    <a:pt x="224" y="225"/>
                    <a:pt x="224" y="225"/>
                    <a:pt x="224" y="225"/>
                  </a:cubicBezTo>
                  <a:cubicBezTo>
                    <a:pt x="223" y="230"/>
                    <a:pt x="223" y="230"/>
                    <a:pt x="223" y="230"/>
                  </a:cubicBezTo>
                  <a:cubicBezTo>
                    <a:pt x="216" y="234"/>
                    <a:pt x="216" y="234"/>
                    <a:pt x="216" y="234"/>
                  </a:cubicBezTo>
                  <a:cubicBezTo>
                    <a:pt x="210" y="252"/>
                    <a:pt x="210" y="252"/>
                    <a:pt x="210" y="252"/>
                  </a:cubicBezTo>
                  <a:cubicBezTo>
                    <a:pt x="187" y="253"/>
                    <a:pt x="187" y="253"/>
                    <a:pt x="187" y="253"/>
                  </a:cubicBezTo>
                  <a:cubicBezTo>
                    <a:pt x="163" y="258"/>
                    <a:pt x="163" y="258"/>
                    <a:pt x="163" y="258"/>
                  </a:cubicBezTo>
                  <a:cubicBezTo>
                    <a:pt x="158" y="264"/>
                    <a:pt x="158" y="264"/>
                    <a:pt x="158" y="264"/>
                  </a:cubicBezTo>
                  <a:cubicBezTo>
                    <a:pt x="150" y="259"/>
                    <a:pt x="150" y="259"/>
                    <a:pt x="150" y="259"/>
                  </a:cubicBezTo>
                  <a:cubicBezTo>
                    <a:pt x="144" y="270"/>
                    <a:pt x="144" y="270"/>
                    <a:pt x="144" y="270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138" y="282"/>
                    <a:pt x="138" y="282"/>
                    <a:pt x="138" y="282"/>
                  </a:cubicBezTo>
                  <a:cubicBezTo>
                    <a:pt x="126" y="284"/>
                    <a:pt x="126" y="284"/>
                    <a:pt x="126" y="284"/>
                  </a:cubicBezTo>
                  <a:cubicBezTo>
                    <a:pt x="120" y="281"/>
                    <a:pt x="120" y="281"/>
                    <a:pt x="120" y="281"/>
                  </a:cubicBezTo>
                  <a:cubicBezTo>
                    <a:pt x="111" y="284"/>
                    <a:pt x="111" y="284"/>
                    <a:pt x="111" y="284"/>
                  </a:cubicBezTo>
                  <a:cubicBezTo>
                    <a:pt x="106" y="278"/>
                    <a:pt x="106" y="278"/>
                    <a:pt x="106" y="278"/>
                  </a:cubicBezTo>
                  <a:cubicBezTo>
                    <a:pt x="104" y="274"/>
                    <a:pt x="104" y="274"/>
                    <a:pt x="104" y="274"/>
                  </a:cubicBezTo>
                  <a:cubicBezTo>
                    <a:pt x="98" y="276"/>
                    <a:pt x="98" y="276"/>
                    <a:pt x="98" y="276"/>
                  </a:cubicBezTo>
                  <a:cubicBezTo>
                    <a:pt x="94" y="275"/>
                    <a:pt x="94" y="275"/>
                    <a:pt x="94" y="275"/>
                  </a:cubicBezTo>
                  <a:cubicBezTo>
                    <a:pt x="94" y="275"/>
                    <a:pt x="89" y="274"/>
                    <a:pt x="86" y="273"/>
                  </a:cubicBezTo>
                  <a:cubicBezTo>
                    <a:pt x="87" y="272"/>
                    <a:pt x="89" y="270"/>
                    <a:pt x="89" y="270"/>
                  </a:cubicBezTo>
                  <a:cubicBezTo>
                    <a:pt x="89" y="269"/>
                    <a:pt x="92" y="267"/>
                    <a:pt x="94" y="266"/>
                  </a:cubicBezTo>
                  <a:cubicBezTo>
                    <a:pt x="95" y="266"/>
                    <a:pt x="105" y="265"/>
                    <a:pt x="105" y="265"/>
                  </a:cubicBezTo>
                  <a:cubicBezTo>
                    <a:pt x="97" y="263"/>
                    <a:pt x="97" y="263"/>
                    <a:pt x="97" y="263"/>
                  </a:cubicBezTo>
                  <a:cubicBezTo>
                    <a:pt x="97" y="263"/>
                    <a:pt x="96" y="260"/>
                    <a:pt x="97" y="258"/>
                  </a:cubicBezTo>
                  <a:cubicBezTo>
                    <a:pt x="97" y="257"/>
                    <a:pt x="103" y="252"/>
                    <a:pt x="103" y="252"/>
                  </a:cubicBezTo>
                  <a:cubicBezTo>
                    <a:pt x="103" y="252"/>
                    <a:pt x="98" y="252"/>
                    <a:pt x="97" y="253"/>
                  </a:cubicBezTo>
                  <a:cubicBezTo>
                    <a:pt x="97" y="253"/>
                    <a:pt x="94" y="258"/>
                    <a:pt x="92" y="259"/>
                  </a:cubicBezTo>
                  <a:cubicBezTo>
                    <a:pt x="90" y="260"/>
                    <a:pt x="86" y="263"/>
                    <a:pt x="84" y="265"/>
                  </a:cubicBezTo>
                  <a:cubicBezTo>
                    <a:pt x="82" y="266"/>
                    <a:pt x="79" y="268"/>
                    <a:pt x="77" y="270"/>
                  </a:cubicBezTo>
                  <a:cubicBezTo>
                    <a:pt x="75" y="271"/>
                    <a:pt x="72" y="273"/>
                    <a:pt x="68" y="276"/>
                  </a:cubicBezTo>
                  <a:cubicBezTo>
                    <a:pt x="64" y="279"/>
                    <a:pt x="61" y="283"/>
                    <a:pt x="58" y="282"/>
                  </a:cubicBezTo>
                  <a:cubicBezTo>
                    <a:pt x="55" y="282"/>
                    <a:pt x="52" y="277"/>
                    <a:pt x="52" y="276"/>
                  </a:cubicBezTo>
                  <a:cubicBezTo>
                    <a:pt x="52" y="274"/>
                    <a:pt x="48" y="275"/>
                    <a:pt x="46" y="275"/>
                  </a:cubicBezTo>
                  <a:cubicBezTo>
                    <a:pt x="44" y="275"/>
                    <a:pt x="38" y="269"/>
                    <a:pt x="37" y="266"/>
                  </a:cubicBezTo>
                  <a:cubicBezTo>
                    <a:pt x="35" y="264"/>
                    <a:pt x="36" y="258"/>
                    <a:pt x="39" y="259"/>
                  </a:cubicBezTo>
                  <a:cubicBezTo>
                    <a:pt x="41" y="259"/>
                    <a:pt x="44" y="261"/>
                    <a:pt x="46" y="260"/>
                  </a:cubicBezTo>
                  <a:cubicBezTo>
                    <a:pt x="48" y="259"/>
                    <a:pt x="53" y="255"/>
                    <a:pt x="54" y="255"/>
                  </a:cubicBezTo>
                  <a:cubicBezTo>
                    <a:pt x="56" y="255"/>
                    <a:pt x="58" y="255"/>
                    <a:pt x="58" y="255"/>
                  </a:cubicBezTo>
                  <a:cubicBezTo>
                    <a:pt x="58" y="255"/>
                    <a:pt x="56" y="251"/>
                    <a:pt x="51" y="253"/>
                  </a:cubicBezTo>
                  <a:cubicBezTo>
                    <a:pt x="45" y="255"/>
                    <a:pt x="42" y="256"/>
                    <a:pt x="39" y="255"/>
                  </a:cubicBezTo>
                  <a:cubicBezTo>
                    <a:pt x="36" y="253"/>
                    <a:pt x="33" y="251"/>
                    <a:pt x="30" y="250"/>
                  </a:cubicBezTo>
                  <a:cubicBezTo>
                    <a:pt x="27" y="249"/>
                    <a:pt x="25" y="253"/>
                    <a:pt x="22" y="250"/>
                  </a:cubicBezTo>
                  <a:cubicBezTo>
                    <a:pt x="19" y="247"/>
                    <a:pt x="22" y="241"/>
                    <a:pt x="27" y="242"/>
                  </a:cubicBezTo>
                  <a:cubicBezTo>
                    <a:pt x="33" y="243"/>
                    <a:pt x="36" y="242"/>
                    <a:pt x="41" y="242"/>
                  </a:cubicBezTo>
                  <a:cubicBezTo>
                    <a:pt x="45" y="242"/>
                    <a:pt x="44" y="247"/>
                    <a:pt x="48" y="246"/>
                  </a:cubicBezTo>
                  <a:cubicBezTo>
                    <a:pt x="52" y="245"/>
                    <a:pt x="54" y="244"/>
                    <a:pt x="55" y="243"/>
                  </a:cubicBezTo>
                  <a:cubicBezTo>
                    <a:pt x="57" y="242"/>
                    <a:pt x="51" y="240"/>
                    <a:pt x="51" y="238"/>
                  </a:cubicBezTo>
                  <a:cubicBezTo>
                    <a:pt x="52" y="235"/>
                    <a:pt x="58" y="238"/>
                    <a:pt x="59" y="234"/>
                  </a:cubicBezTo>
                  <a:cubicBezTo>
                    <a:pt x="61" y="230"/>
                    <a:pt x="59" y="228"/>
                    <a:pt x="56" y="228"/>
                  </a:cubicBezTo>
                  <a:cubicBezTo>
                    <a:pt x="52" y="227"/>
                    <a:pt x="52" y="226"/>
                    <a:pt x="56" y="220"/>
                  </a:cubicBezTo>
                  <a:cubicBezTo>
                    <a:pt x="59" y="214"/>
                    <a:pt x="59" y="211"/>
                    <a:pt x="63" y="213"/>
                  </a:cubicBezTo>
                  <a:cubicBezTo>
                    <a:pt x="66" y="215"/>
                    <a:pt x="68" y="220"/>
                    <a:pt x="71" y="218"/>
                  </a:cubicBezTo>
                  <a:cubicBezTo>
                    <a:pt x="73" y="216"/>
                    <a:pt x="73" y="212"/>
                    <a:pt x="70" y="211"/>
                  </a:cubicBezTo>
                  <a:cubicBezTo>
                    <a:pt x="67" y="209"/>
                    <a:pt x="62" y="210"/>
                    <a:pt x="64" y="205"/>
                  </a:cubicBezTo>
                  <a:cubicBezTo>
                    <a:pt x="66" y="200"/>
                    <a:pt x="67" y="198"/>
                    <a:pt x="72" y="199"/>
                  </a:cubicBezTo>
                  <a:cubicBezTo>
                    <a:pt x="76" y="200"/>
                    <a:pt x="80" y="202"/>
                    <a:pt x="81" y="200"/>
                  </a:cubicBezTo>
                  <a:cubicBezTo>
                    <a:pt x="81" y="198"/>
                    <a:pt x="78" y="198"/>
                    <a:pt x="76" y="195"/>
                  </a:cubicBezTo>
                  <a:cubicBezTo>
                    <a:pt x="74" y="192"/>
                    <a:pt x="76" y="192"/>
                    <a:pt x="78" y="189"/>
                  </a:cubicBezTo>
                  <a:cubicBezTo>
                    <a:pt x="81" y="185"/>
                    <a:pt x="83" y="179"/>
                    <a:pt x="86" y="181"/>
                  </a:cubicBezTo>
                  <a:cubicBezTo>
                    <a:pt x="89" y="183"/>
                    <a:pt x="92" y="185"/>
                    <a:pt x="92" y="182"/>
                  </a:cubicBezTo>
                  <a:cubicBezTo>
                    <a:pt x="92" y="179"/>
                    <a:pt x="92" y="175"/>
                    <a:pt x="88" y="176"/>
                  </a:cubicBezTo>
                  <a:cubicBezTo>
                    <a:pt x="85" y="177"/>
                    <a:pt x="81" y="176"/>
                    <a:pt x="79" y="175"/>
                  </a:cubicBezTo>
                  <a:cubicBezTo>
                    <a:pt x="77" y="175"/>
                    <a:pt x="78" y="171"/>
                    <a:pt x="79" y="170"/>
                  </a:cubicBezTo>
                  <a:cubicBezTo>
                    <a:pt x="80" y="168"/>
                    <a:pt x="81" y="170"/>
                    <a:pt x="85" y="169"/>
                  </a:cubicBezTo>
                  <a:cubicBezTo>
                    <a:pt x="90" y="167"/>
                    <a:pt x="87" y="166"/>
                    <a:pt x="86" y="162"/>
                  </a:cubicBezTo>
                  <a:cubicBezTo>
                    <a:pt x="85" y="159"/>
                    <a:pt x="83" y="163"/>
                    <a:pt x="79" y="166"/>
                  </a:cubicBezTo>
                  <a:cubicBezTo>
                    <a:pt x="75" y="168"/>
                    <a:pt x="70" y="168"/>
                    <a:pt x="70" y="163"/>
                  </a:cubicBezTo>
                  <a:cubicBezTo>
                    <a:pt x="70" y="158"/>
                    <a:pt x="71" y="154"/>
                    <a:pt x="70" y="152"/>
                  </a:cubicBezTo>
                  <a:cubicBezTo>
                    <a:pt x="68" y="149"/>
                    <a:pt x="70" y="139"/>
                    <a:pt x="72" y="136"/>
                  </a:cubicBezTo>
                  <a:cubicBezTo>
                    <a:pt x="74" y="134"/>
                    <a:pt x="78" y="133"/>
                    <a:pt x="81" y="139"/>
                  </a:cubicBezTo>
                  <a:cubicBezTo>
                    <a:pt x="84" y="145"/>
                    <a:pt x="88" y="145"/>
                    <a:pt x="89" y="143"/>
                  </a:cubicBezTo>
                  <a:cubicBezTo>
                    <a:pt x="89" y="140"/>
                    <a:pt x="86" y="138"/>
                    <a:pt x="84" y="135"/>
                  </a:cubicBezTo>
                  <a:cubicBezTo>
                    <a:pt x="82" y="133"/>
                    <a:pt x="83" y="131"/>
                    <a:pt x="82" y="128"/>
                  </a:cubicBezTo>
                  <a:cubicBezTo>
                    <a:pt x="80" y="125"/>
                    <a:pt x="80" y="122"/>
                    <a:pt x="81" y="120"/>
                  </a:cubicBezTo>
                  <a:cubicBezTo>
                    <a:pt x="83" y="117"/>
                    <a:pt x="86" y="121"/>
                    <a:pt x="88" y="119"/>
                  </a:cubicBezTo>
                  <a:cubicBezTo>
                    <a:pt x="90" y="116"/>
                    <a:pt x="86" y="113"/>
                    <a:pt x="84" y="111"/>
                  </a:cubicBezTo>
                  <a:cubicBezTo>
                    <a:pt x="82" y="108"/>
                    <a:pt x="83" y="101"/>
                    <a:pt x="84" y="98"/>
                  </a:cubicBezTo>
                  <a:cubicBezTo>
                    <a:pt x="84" y="95"/>
                    <a:pt x="92" y="90"/>
                    <a:pt x="92" y="95"/>
                  </a:cubicBezTo>
                  <a:cubicBezTo>
                    <a:pt x="93" y="100"/>
                    <a:pt x="92" y="104"/>
                    <a:pt x="94" y="107"/>
                  </a:cubicBezTo>
                  <a:cubicBezTo>
                    <a:pt x="95" y="110"/>
                    <a:pt x="99" y="106"/>
                    <a:pt x="98" y="102"/>
                  </a:cubicBezTo>
                  <a:cubicBezTo>
                    <a:pt x="97" y="97"/>
                    <a:pt x="97" y="92"/>
                    <a:pt x="98" y="91"/>
                  </a:cubicBezTo>
                  <a:cubicBezTo>
                    <a:pt x="100" y="89"/>
                    <a:pt x="105" y="87"/>
                    <a:pt x="105" y="92"/>
                  </a:cubicBezTo>
                  <a:cubicBezTo>
                    <a:pt x="105" y="97"/>
                    <a:pt x="104" y="102"/>
                    <a:pt x="109" y="100"/>
                  </a:cubicBezTo>
                  <a:cubicBezTo>
                    <a:pt x="114" y="97"/>
                    <a:pt x="113" y="96"/>
                    <a:pt x="115" y="96"/>
                  </a:cubicBezTo>
                  <a:cubicBezTo>
                    <a:pt x="117" y="96"/>
                    <a:pt x="116" y="96"/>
                    <a:pt x="121" y="101"/>
                  </a:cubicBezTo>
                  <a:cubicBezTo>
                    <a:pt x="125" y="106"/>
                    <a:pt x="126" y="104"/>
                    <a:pt x="126" y="104"/>
                  </a:cubicBezTo>
                  <a:cubicBezTo>
                    <a:pt x="126" y="104"/>
                    <a:pt x="123" y="99"/>
                    <a:pt x="123" y="98"/>
                  </a:cubicBezTo>
                  <a:cubicBezTo>
                    <a:pt x="123" y="97"/>
                    <a:pt x="128" y="97"/>
                    <a:pt x="128" y="97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1" y="94"/>
                    <a:pt x="131" y="94"/>
                    <a:pt x="131" y="94"/>
                  </a:cubicBezTo>
                  <a:cubicBezTo>
                    <a:pt x="131" y="94"/>
                    <a:pt x="130" y="89"/>
                    <a:pt x="128" y="87"/>
                  </a:cubicBezTo>
                  <a:cubicBezTo>
                    <a:pt x="127" y="85"/>
                    <a:pt x="117" y="70"/>
                    <a:pt x="117" y="69"/>
                  </a:cubicBezTo>
                  <a:cubicBezTo>
                    <a:pt x="116" y="68"/>
                    <a:pt x="119" y="67"/>
                    <a:pt x="120" y="67"/>
                  </a:cubicBezTo>
                  <a:cubicBezTo>
                    <a:pt x="121" y="67"/>
                    <a:pt x="124" y="72"/>
                    <a:pt x="126" y="73"/>
                  </a:cubicBezTo>
                  <a:cubicBezTo>
                    <a:pt x="129" y="73"/>
                    <a:pt x="129" y="71"/>
                    <a:pt x="130" y="68"/>
                  </a:cubicBezTo>
                  <a:cubicBezTo>
                    <a:pt x="131" y="65"/>
                    <a:pt x="132" y="63"/>
                    <a:pt x="131" y="62"/>
                  </a:cubicBezTo>
                  <a:cubicBezTo>
                    <a:pt x="131" y="61"/>
                    <a:pt x="130" y="57"/>
                    <a:pt x="128" y="54"/>
                  </a:cubicBezTo>
                  <a:cubicBezTo>
                    <a:pt x="127" y="52"/>
                    <a:pt x="126" y="46"/>
                    <a:pt x="126" y="46"/>
                  </a:cubicBezTo>
                  <a:cubicBezTo>
                    <a:pt x="126" y="46"/>
                    <a:pt x="127" y="50"/>
                    <a:pt x="132" y="49"/>
                  </a:cubicBezTo>
                  <a:cubicBezTo>
                    <a:pt x="136" y="49"/>
                    <a:pt x="139" y="48"/>
                    <a:pt x="142" y="49"/>
                  </a:cubicBezTo>
                  <a:cubicBezTo>
                    <a:pt x="145" y="49"/>
                    <a:pt x="148" y="49"/>
                    <a:pt x="149" y="49"/>
                  </a:cubicBezTo>
                  <a:cubicBezTo>
                    <a:pt x="149" y="49"/>
                    <a:pt x="146" y="45"/>
                    <a:pt x="146" y="44"/>
                  </a:cubicBezTo>
                  <a:cubicBezTo>
                    <a:pt x="146" y="42"/>
                    <a:pt x="145" y="38"/>
                    <a:pt x="146" y="34"/>
                  </a:cubicBezTo>
                  <a:cubicBezTo>
                    <a:pt x="147" y="30"/>
                    <a:pt x="150" y="30"/>
                    <a:pt x="152" y="28"/>
                  </a:cubicBezTo>
                  <a:cubicBezTo>
                    <a:pt x="153" y="26"/>
                    <a:pt x="154" y="24"/>
                    <a:pt x="155" y="23"/>
                  </a:cubicBezTo>
                  <a:cubicBezTo>
                    <a:pt x="156" y="23"/>
                    <a:pt x="155" y="20"/>
                    <a:pt x="155" y="20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160" y="11"/>
                    <a:pt x="160" y="11"/>
                    <a:pt x="160" y="11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4"/>
                    <a:pt x="178" y="13"/>
                    <a:pt x="178" y="12"/>
                  </a:cubicBezTo>
                  <a:cubicBezTo>
                    <a:pt x="178" y="11"/>
                    <a:pt x="184" y="9"/>
                    <a:pt x="184" y="9"/>
                  </a:cubicBezTo>
                  <a:cubicBezTo>
                    <a:pt x="184" y="9"/>
                    <a:pt x="188" y="16"/>
                    <a:pt x="187" y="16"/>
                  </a:cubicBezTo>
                  <a:cubicBezTo>
                    <a:pt x="186" y="16"/>
                    <a:pt x="179" y="27"/>
                    <a:pt x="179" y="27"/>
                  </a:cubicBezTo>
                  <a:cubicBezTo>
                    <a:pt x="179" y="27"/>
                    <a:pt x="190" y="24"/>
                    <a:pt x="191" y="20"/>
                  </a:cubicBezTo>
                  <a:cubicBezTo>
                    <a:pt x="193" y="16"/>
                    <a:pt x="194" y="13"/>
                    <a:pt x="194" y="13"/>
                  </a:cubicBezTo>
                  <a:cubicBezTo>
                    <a:pt x="203" y="17"/>
                    <a:pt x="203" y="17"/>
                    <a:pt x="203" y="17"/>
                  </a:cubicBezTo>
                  <a:cubicBezTo>
                    <a:pt x="199" y="31"/>
                    <a:pt x="199" y="31"/>
                    <a:pt x="199" y="31"/>
                  </a:cubicBezTo>
                  <a:cubicBezTo>
                    <a:pt x="199" y="31"/>
                    <a:pt x="204" y="26"/>
                    <a:pt x="207" y="23"/>
                  </a:cubicBezTo>
                  <a:cubicBezTo>
                    <a:pt x="210" y="20"/>
                    <a:pt x="211" y="21"/>
                    <a:pt x="214" y="22"/>
                  </a:cubicBezTo>
                  <a:cubicBezTo>
                    <a:pt x="217" y="23"/>
                    <a:pt x="219" y="24"/>
                    <a:pt x="221" y="21"/>
                  </a:cubicBezTo>
                  <a:cubicBezTo>
                    <a:pt x="223" y="19"/>
                    <a:pt x="224" y="19"/>
                    <a:pt x="226" y="20"/>
                  </a:cubicBezTo>
                  <a:cubicBezTo>
                    <a:pt x="229" y="20"/>
                    <a:pt x="233" y="19"/>
                    <a:pt x="235" y="20"/>
                  </a:cubicBezTo>
                  <a:cubicBezTo>
                    <a:pt x="236" y="20"/>
                    <a:pt x="238" y="22"/>
                    <a:pt x="238" y="22"/>
                  </a:cubicBezTo>
                  <a:cubicBezTo>
                    <a:pt x="246" y="25"/>
                    <a:pt x="246" y="25"/>
                    <a:pt x="246" y="25"/>
                  </a:cubicBezTo>
                  <a:cubicBezTo>
                    <a:pt x="251" y="25"/>
                    <a:pt x="251" y="25"/>
                    <a:pt x="251" y="25"/>
                  </a:cubicBezTo>
                  <a:cubicBezTo>
                    <a:pt x="260" y="20"/>
                    <a:pt x="260" y="20"/>
                    <a:pt x="260" y="20"/>
                  </a:cubicBezTo>
                  <a:cubicBezTo>
                    <a:pt x="269" y="21"/>
                    <a:pt x="269" y="21"/>
                    <a:pt x="269" y="21"/>
                  </a:cubicBezTo>
                  <a:cubicBezTo>
                    <a:pt x="269" y="23"/>
                    <a:pt x="269" y="23"/>
                    <a:pt x="269" y="23"/>
                  </a:cubicBezTo>
                  <a:cubicBezTo>
                    <a:pt x="274" y="23"/>
                    <a:pt x="274" y="23"/>
                    <a:pt x="274" y="23"/>
                  </a:cubicBezTo>
                  <a:cubicBezTo>
                    <a:pt x="281" y="25"/>
                    <a:pt x="281" y="25"/>
                    <a:pt x="281" y="25"/>
                  </a:cubicBezTo>
                  <a:cubicBezTo>
                    <a:pt x="283" y="21"/>
                    <a:pt x="283" y="21"/>
                    <a:pt x="283" y="21"/>
                  </a:cubicBezTo>
                  <a:cubicBezTo>
                    <a:pt x="283" y="21"/>
                    <a:pt x="281" y="18"/>
                    <a:pt x="281" y="17"/>
                  </a:cubicBezTo>
                  <a:cubicBezTo>
                    <a:pt x="282" y="17"/>
                    <a:pt x="285" y="16"/>
                    <a:pt x="285" y="16"/>
                  </a:cubicBezTo>
                  <a:cubicBezTo>
                    <a:pt x="285" y="17"/>
                    <a:pt x="289" y="21"/>
                    <a:pt x="289" y="21"/>
                  </a:cubicBezTo>
                  <a:cubicBezTo>
                    <a:pt x="295" y="20"/>
                    <a:pt x="295" y="20"/>
                    <a:pt x="295" y="20"/>
                  </a:cubicBezTo>
                  <a:cubicBezTo>
                    <a:pt x="298" y="21"/>
                    <a:pt x="298" y="21"/>
                    <a:pt x="298" y="21"/>
                  </a:cubicBezTo>
                  <a:cubicBezTo>
                    <a:pt x="303" y="23"/>
                    <a:pt x="303" y="23"/>
                    <a:pt x="303" y="23"/>
                  </a:cubicBezTo>
                  <a:cubicBezTo>
                    <a:pt x="309" y="24"/>
                    <a:pt x="309" y="24"/>
                    <a:pt x="309" y="24"/>
                  </a:cubicBezTo>
                  <a:cubicBezTo>
                    <a:pt x="305" y="29"/>
                    <a:pt x="305" y="29"/>
                    <a:pt x="305" y="29"/>
                  </a:cubicBezTo>
                  <a:cubicBezTo>
                    <a:pt x="305" y="29"/>
                    <a:pt x="305" y="32"/>
                    <a:pt x="304" y="34"/>
                  </a:cubicBezTo>
                  <a:cubicBezTo>
                    <a:pt x="303" y="35"/>
                    <a:pt x="299" y="35"/>
                    <a:pt x="299" y="39"/>
                  </a:cubicBezTo>
                  <a:cubicBezTo>
                    <a:pt x="299" y="43"/>
                    <a:pt x="299" y="46"/>
                    <a:pt x="300" y="48"/>
                  </a:cubicBezTo>
                  <a:cubicBezTo>
                    <a:pt x="302" y="49"/>
                    <a:pt x="300" y="52"/>
                    <a:pt x="299" y="55"/>
                  </a:cubicBezTo>
                  <a:cubicBezTo>
                    <a:pt x="298" y="57"/>
                    <a:pt x="289" y="68"/>
                    <a:pt x="285" y="70"/>
                  </a:cubicBezTo>
                  <a:cubicBezTo>
                    <a:pt x="280" y="71"/>
                    <a:pt x="272" y="73"/>
                    <a:pt x="263" y="81"/>
                  </a:cubicBezTo>
                  <a:cubicBezTo>
                    <a:pt x="254" y="89"/>
                    <a:pt x="250" y="90"/>
                    <a:pt x="246" y="92"/>
                  </a:cubicBezTo>
                  <a:cubicBezTo>
                    <a:pt x="242" y="94"/>
                    <a:pt x="234" y="99"/>
                    <a:pt x="233" y="102"/>
                  </a:cubicBezTo>
                  <a:cubicBezTo>
                    <a:pt x="232" y="105"/>
                    <a:pt x="225" y="104"/>
                    <a:pt x="225" y="104"/>
                  </a:cubicBezTo>
                  <a:cubicBezTo>
                    <a:pt x="220" y="108"/>
                    <a:pt x="220" y="108"/>
                    <a:pt x="220" y="108"/>
                  </a:cubicBezTo>
                  <a:cubicBezTo>
                    <a:pt x="214" y="107"/>
                    <a:pt x="214" y="107"/>
                    <a:pt x="214" y="107"/>
                  </a:cubicBezTo>
                  <a:cubicBezTo>
                    <a:pt x="218" y="113"/>
                    <a:pt x="218" y="113"/>
                    <a:pt x="218" y="113"/>
                  </a:cubicBezTo>
                  <a:cubicBezTo>
                    <a:pt x="218" y="113"/>
                    <a:pt x="213" y="118"/>
                    <a:pt x="211" y="119"/>
                  </a:cubicBezTo>
                  <a:cubicBezTo>
                    <a:pt x="209" y="119"/>
                    <a:pt x="207" y="119"/>
                    <a:pt x="204" y="116"/>
                  </a:cubicBezTo>
                  <a:cubicBezTo>
                    <a:pt x="201" y="114"/>
                    <a:pt x="197" y="117"/>
                    <a:pt x="197" y="117"/>
                  </a:cubicBezTo>
                  <a:cubicBezTo>
                    <a:pt x="197" y="117"/>
                    <a:pt x="202" y="118"/>
                    <a:pt x="205" y="121"/>
                  </a:cubicBezTo>
                  <a:cubicBezTo>
                    <a:pt x="208" y="125"/>
                    <a:pt x="209" y="126"/>
                    <a:pt x="212" y="126"/>
                  </a:cubicBezTo>
                  <a:cubicBezTo>
                    <a:pt x="214" y="125"/>
                    <a:pt x="220" y="124"/>
                    <a:pt x="220" y="124"/>
                  </a:cubicBezTo>
                  <a:cubicBezTo>
                    <a:pt x="222" y="128"/>
                    <a:pt x="222" y="128"/>
                    <a:pt x="222" y="128"/>
                  </a:cubicBezTo>
                  <a:cubicBezTo>
                    <a:pt x="222" y="128"/>
                    <a:pt x="226" y="127"/>
                    <a:pt x="228" y="126"/>
                  </a:cubicBezTo>
                  <a:cubicBezTo>
                    <a:pt x="230" y="124"/>
                    <a:pt x="233" y="123"/>
                    <a:pt x="233" y="123"/>
                  </a:cubicBezTo>
                  <a:cubicBezTo>
                    <a:pt x="214" y="143"/>
                    <a:pt x="214" y="143"/>
                    <a:pt x="214" y="143"/>
                  </a:cubicBezTo>
                  <a:cubicBezTo>
                    <a:pt x="214" y="143"/>
                    <a:pt x="212" y="140"/>
                    <a:pt x="212" y="139"/>
                  </a:cubicBezTo>
                  <a:cubicBezTo>
                    <a:pt x="213" y="138"/>
                    <a:pt x="207" y="137"/>
                    <a:pt x="204" y="139"/>
                  </a:cubicBezTo>
                  <a:cubicBezTo>
                    <a:pt x="201" y="141"/>
                    <a:pt x="197" y="147"/>
                    <a:pt x="200" y="148"/>
                  </a:cubicBezTo>
                  <a:cubicBezTo>
                    <a:pt x="204" y="148"/>
                    <a:pt x="207" y="146"/>
                    <a:pt x="208" y="145"/>
                  </a:cubicBezTo>
                  <a:cubicBezTo>
                    <a:pt x="210" y="145"/>
                    <a:pt x="213" y="145"/>
                    <a:pt x="213" y="145"/>
                  </a:cubicBezTo>
                  <a:cubicBezTo>
                    <a:pt x="208" y="150"/>
                    <a:pt x="208" y="150"/>
                    <a:pt x="208" y="150"/>
                  </a:cubicBezTo>
                  <a:cubicBezTo>
                    <a:pt x="193" y="162"/>
                    <a:pt x="193" y="162"/>
                    <a:pt x="193" y="162"/>
                  </a:cubicBezTo>
                  <a:cubicBezTo>
                    <a:pt x="193" y="162"/>
                    <a:pt x="191" y="165"/>
                    <a:pt x="189" y="166"/>
                  </a:cubicBezTo>
                  <a:cubicBezTo>
                    <a:pt x="187" y="168"/>
                    <a:pt x="181" y="166"/>
                    <a:pt x="181" y="166"/>
                  </a:cubicBezTo>
                  <a:cubicBezTo>
                    <a:pt x="181" y="166"/>
                    <a:pt x="186" y="171"/>
                    <a:pt x="188" y="170"/>
                  </a:cubicBezTo>
                  <a:cubicBezTo>
                    <a:pt x="190" y="169"/>
                    <a:pt x="193" y="168"/>
                    <a:pt x="197" y="167"/>
                  </a:cubicBezTo>
                  <a:cubicBezTo>
                    <a:pt x="201" y="165"/>
                    <a:pt x="207" y="162"/>
                    <a:pt x="208" y="160"/>
                  </a:cubicBezTo>
                  <a:cubicBezTo>
                    <a:pt x="208" y="159"/>
                    <a:pt x="214" y="159"/>
                    <a:pt x="214" y="159"/>
                  </a:cubicBezTo>
                  <a:cubicBezTo>
                    <a:pt x="214" y="159"/>
                    <a:pt x="219" y="162"/>
                    <a:pt x="226" y="160"/>
                  </a:cubicBezTo>
                  <a:cubicBezTo>
                    <a:pt x="232" y="158"/>
                    <a:pt x="236" y="153"/>
                    <a:pt x="238" y="153"/>
                  </a:cubicBezTo>
                  <a:cubicBezTo>
                    <a:pt x="239" y="153"/>
                    <a:pt x="239" y="153"/>
                    <a:pt x="239" y="153"/>
                  </a:cubicBezTo>
                  <a:close/>
                  <a:moveTo>
                    <a:pt x="56" y="147"/>
                  </a:moveTo>
                  <a:cubicBezTo>
                    <a:pt x="56" y="147"/>
                    <a:pt x="53" y="150"/>
                    <a:pt x="53" y="152"/>
                  </a:cubicBezTo>
                  <a:cubicBezTo>
                    <a:pt x="52" y="153"/>
                    <a:pt x="52" y="154"/>
                    <a:pt x="52" y="157"/>
                  </a:cubicBezTo>
                  <a:cubicBezTo>
                    <a:pt x="52" y="160"/>
                    <a:pt x="51" y="163"/>
                    <a:pt x="52" y="163"/>
                  </a:cubicBezTo>
                  <a:cubicBezTo>
                    <a:pt x="53" y="163"/>
                    <a:pt x="56" y="163"/>
                    <a:pt x="56" y="160"/>
                  </a:cubicBezTo>
                  <a:cubicBezTo>
                    <a:pt x="55" y="157"/>
                    <a:pt x="55" y="155"/>
                    <a:pt x="56" y="152"/>
                  </a:cubicBezTo>
                  <a:cubicBezTo>
                    <a:pt x="57" y="149"/>
                    <a:pt x="58" y="143"/>
                    <a:pt x="58" y="143"/>
                  </a:cubicBezTo>
                  <a:cubicBezTo>
                    <a:pt x="56" y="147"/>
                    <a:pt x="56" y="147"/>
                    <a:pt x="56" y="147"/>
                  </a:cubicBezTo>
                  <a:close/>
                  <a:moveTo>
                    <a:pt x="65" y="177"/>
                  </a:moveTo>
                  <a:cubicBezTo>
                    <a:pt x="65" y="177"/>
                    <a:pt x="60" y="178"/>
                    <a:pt x="60" y="177"/>
                  </a:cubicBezTo>
                  <a:cubicBezTo>
                    <a:pt x="60" y="175"/>
                    <a:pt x="61" y="172"/>
                    <a:pt x="61" y="171"/>
                  </a:cubicBezTo>
                  <a:cubicBezTo>
                    <a:pt x="61" y="169"/>
                    <a:pt x="55" y="165"/>
                    <a:pt x="55" y="165"/>
                  </a:cubicBezTo>
                  <a:cubicBezTo>
                    <a:pt x="51" y="167"/>
                    <a:pt x="51" y="167"/>
                    <a:pt x="51" y="167"/>
                  </a:cubicBezTo>
                  <a:cubicBezTo>
                    <a:pt x="51" y="167"/>
                    <a:pt x="45" y="165"/>
                    <a:pt x="45" y="164"/>
                  </a:cubicBezTo>
                  <a:cubicBezTo>
                    <a:pt x="45" y="163"/>
                    <a:pt x="46" y="161"/>
                    <a:pt x="46" y="159"/>
                  </a:cubicBezTo>
                  <a:cubicBezTo>
                    <a:pt x="46" y="158"/>
                    <a:pt x="45" y="153"/>
                    <a:pt x="45" y="153"/>
                  </a:cubicBezTo>
                  <a:cubicBezTo>
                    <a:pt x="45" y="153"/>
                    <a:pt x="47" y="147"/>
                    <a:pt x="48" y="145"/>
                  </a:cubicBezTo>
                  <a:cubicBezTo>
                    <a:pt x="48" y="143"/>
                    <a:pt x="50" y="133"/>
                    <a:pt x="50" y="133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3" y="113"/>
                    <a:pt x="33" y="113"/>
                    <a:pt x="33" y="113"/>
                  </a:cubicBezTo>
                  <a:cubicBezTo>
                    <a:pt x="34" y="121"/>
                    <a:pt x="34" y="121"/>
                    <a:pt x="34" y="121"/>
                  </a:cubicBezTo>
                  <a:cubicBezTo>
                    <a:pt x="33" y="127"/>
                    <a:pt x="33" y="127"/>
                    <a:pt x="33" y="127"/>
                  </a:cubicBezTo>
                  <a:cubicBezTo>
                    <a:pt x="33" y="133"/>
                    <a:pt x="33" y="133"/>
                    <a:pt x="33" y="133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1" y="125"/>
                    <a:pt x="21" y="125"/>
                    <a:pt x="21" y="125"/>
                  </a:cubicBezTo>
                  <a:cubicBezTo>
                    <a:pt x="17" y="115"/>
                    <a:pt x="17" y="115"/>
                    <a:pt x="17" y="115"/>
                  </a:cubicBezTo>
                  <a:cubicBezTo>
                    <a:pt x="15" y="118"/>
                    <a:pt x="15" y="118"/>
                    <a:pt x="15" y="118"/>
                  </a:cubicBezTo>
                  <a:cubicBezTo>
                    <a:pt x="16" y="125"/>
                    <a:pt x="16" y="125"/>
                    <a:pt x="16" y="125"/>
                  </a:cubicBezTo>
                  <a:cubicBezTo>
                    <a:pt x="15" y="131"/>
                    <a:pt x="15" y="131"/>
                    <a:pt x="15" y="131"/>
                  </a:cubicBezTo>
                  <a:cubicBezTo>
                    <a:pt x="15" y="131"/>
                    <a:pt x="12" y="138"/>
                    <a:pt x="12" y="139"/>
                  </a:cubicBezTo>
                  <a:cubicBezTo>
                    <a:pt x="12" y="140"/>
                    <a:pt x="6" y="126"/>
                    <a:pt x="6" y="126"/>
                  </a:cubicBezTo>
                  <a:cubicBezTo>
                    <a:pt x="5" y="132"/>
                    <a:pt x="5" y="132"/>
                    <a:pt x="5" y="132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1" y="138"/>
                    <a:pt x="2" y="139"/>
                  </a:cubicBezTo>
                  <a:cubicBezTo>
                    <a:pt x="3" y="139"/>
                    <a:pt x="4" y="146"/>
                    <a:pt x="4" y="146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5" y="147"/>
                    <a:pt x="15" y="147"/>
                    <a:pt x="15" y="147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4" y="155"/>
                    <a:pt x="24" y="155"/>
                    <a:pt x="24" y="155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20" y="167"/>
                    <a:pt x="22" y="169"/>
                  </a:cubicBezTo>
                  <a:cubicBezTo>
                    <a:pt x="23" y="171"/>
                    <a:pt x="24" y="171"/>
                    <a:pt x="24" y="171"/>
                  </a:cubicBezTo>
                  <a:cubicBezTo>
                    <a:pt x="22" y="174"/>
                    <a:pt x="22" y="174"/>
                    <a:pt x="22" y="174"/>
                  </a:cubicBezTo>
                  <a:cubicBezTo>
                    <a:pt x="22" y="174"/>
                    <a:pt x="23" y="175"/>
                    <a:pt x="27" y="177"/>
                  </a:cubicBezTo>
                  <a:cubicBezTo>
                    <a:pt x="31" y="180"/>
                    <a:pt x="28" y="180"/>
                    <a:pt x="30" y="180"/>
                  </a:cubicBezTo>
                  <a:cubicBezTo>
                    <a:pt x="32" y="181"/>
                    <a:pt x="34" y="183"/>
                    <a:pt x="34" y="183"/>
                  </a:cubicBezTo>
                  <a:cubicBezTo>
                    <a:pt x="40" y="181"/>
                    <a:pt x="40" y="181"/>
                    <a:pt x="40" y="181"/>
                  </a:cubicBezTo>
                  <a:cubicBezTo>
                    <a:pt x="43" y="189"/>
                    <a:pt x="43" y="189"/>
                    <a:pt x="43" y="189"/>
                  </a:cubicBezTo>
                  <a:cubicBezTo>
                    <a:pt x="49" y="181"/>
                    <a:pt x="49" y="181"/>
                    <a:pt x="49" y="181"/>
                  </a:cubicBezTo>
                  <a:cubicBezTo>
                    <a:pt x="49" y="181"/>
                    <a:pt x="51" y="183"/>
                    <a:pt x="52" y="185"/>
                  </a:cubicBezTo>
                  <a:cubicBezTo>
                    <a:pt x="53" y="188"/>
                    <a:pt x="60" y="187"/>
                    <a:pt x="60" y="187"/>
                  </a:cubicBezTo>
                  <a:cubicBezTo>
                    <a:pt x="60" y="187"/>
                    <a:pt x="57" y="189"/>
                    <a:pt x="51" y="191"/>
                  </a:cubicBezTo>
                  <a:cubicBezTo>
                    <a:pt x="45" y="194"/>
                    <a:pt x="45" y="197"/>
                    <a:pt x="46" y="202"/>
                  </a:cubicBezTo>
                  <a:cubicBezTo>
                    <a:pt x="46" y="208"/>
                    <a:pt x="49" y="205"/>
                    <a:pt x="55" y="201"/>
                  </a:cubicBezTo>
                  <a:cubicBezTo>
                    <a:pt x="60" y="196"/>
                    <a:pt x="63" y="197"/>
                    <a:pt x="65" y="194"/>
                  </a:cubicBezTo>
                  <a:cubicBezTo>
                    <a:pt x="66" y="191"/>
                    <a:pt x="70" y="189"/>
                    <a:pt x="74" y="187"/>
                  </a:cubicBezTo>
                  <a:cubicBezTo>
                    <a:pt x="79" y="185"/>
                    <a:pt x="77" y="181"/>
                    <a:pt x="74" y="177"/>
                  </a:cubicBezTo>
                  <a:cubicBezTo>
                    <a:pt x="72" y="174"/>
                    <a:pt x="65" y="177"/>
                    <a:pt x="65" y="177"/>
                  </a:cubicBezTo>
                  <a:close/>
                  <a:moveTo>
                    <a:pt x="20" y="196"/>
                  </a:moveTo>
                  <a:cubicBezTo>
                    <a:pt x="20" y="197"/>
                    <a:pt x="16" y="199"/>
                    <a:pt x="15" y="201"/>
                  </a:cubicBezTo>
                  <a:cubicBezTo>
                    <a:pt x="14" y="204"/>
                    <a:pt x="13" y="212"/>
                    <a:pt x="17" y="212"/>
                  </a:cubicBezTo>
                  <a:cubicBezTo>
                    <a:pt x="22" y="213"/>
                    <a:pt x="25" y="211"/>
                    <a:pt x="26" y="207"/>
                  </a:cubicBezTo>
                  <a:cubicBezTo>
                    <a:pt x="27" y="203"/>
                    <a:pt x="28" y="202"/>
                    <a:pt x="26" y="200"/>
                  </a:cubicBezTo>
                  <a:cubicBezTo>
                    <a:pt x="24" y="197"/>
                    <a:pt x="20" y="196"/>
                    <a:pt x="20" y="196"/>
                  </a:cubicBezTo>
                  <a:close/>
                  <a:moveTo>
                    <a:pt x="31" y="217"/>
                  </a:moveTo>
                  <a:cubicBezTo>
                    <a:pt x="30" y="217"/>
                    <a:pt x="26" y="220"/>
                    <a:pt x="26" y="222"/>
                  </a:cubicBezTo>
                  <a:cubicBezTo>
                    <a:pt x="26" y="224"/>
                    <a:pt x="29" y="228"/>
                    <a:pt x="31" y="225"/>
                  </a:cubicBezTo>
                  <a:cubicBezTo>
                    <a:pt x="34" y="222"/>
                    <a:pt x="36" y="220"/>
                    <a:pt x="35" y="217"/>
                  </a:cubicBezTo>
                  <a:cubicBezTo>
                    <a:pt x="34" y="215"/>
                    <a:pt x="31" y="217"/>
                    <a:pt x="31" y="217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133"/>
            <p:cNvSpPr>
              <a:spLocks/>
            </p:cNvSpPr>
            <p:nvPr/>
          </p:nvSpPr>
          <p:spPr bwMode="auto">
            <a:xfrm>
              <a:off x="3288257" y="3320352"/>
              <a:ext cx="487672" cy="431979"/>
            </a:xfrm>
            <a:custGeom>
              <a:avLst/>
              <a:gdLst>
                <a:gd name="T0" fmla="*/ 101 w 123"/>
                <a:gd name="T1" fmla="*/ 0 h 109"/>
                <a:gd name="T2" fmla="*/ 102 w 123"/>
                <a:gd name="T3" fmla="*/ 1 h 109"/>
                <a:gd name="T4" fmla="*/ 113 w 123"/>
                <a:gd name="T5" fmla="*/ 5 h 109"/>
                <a:gd name="T6" fmla="*/ 119 w 123"/>
                <a:gd name="T7" fmla="*/ 12 h 109"/>
                <a:gd name="T8" fmla="*/ 123 w 123"/>
                <a:gd name="T9" fmla="*/ 22 h 109"/>
                <a:gd name="T10" fmla="*/ 102 w 123"/>
                <a:gd name="T11" fmla="*/ 42 h 109"/>
                <a:gd name="T12" fmla="*/ 95 w 123"/>
                <a:gd name="T13" fmla="*/ 42 h 109"/>
                <a:gd name="T14" fmla="*/ 101 w 123"/>
                <a:gd name="T15" fmla="*/ 69 h 109"/>
                <a:gd name="T16" fmla="*/ 90 w 123"/>
                <a:gd name="T17" fmla="*/ 77 h 109"/>
                <a:gd name="T18" fmla="*/ 89 w 123"/>
                <a:gd name="T19" fmla="*/ 79 h 109"/>
                <a:gd name="T20" fmla="*/ 77 w 123"/>
                <a:gd name="T21" fmla="*/ 80 h 109"/>
                <a:gd name="T22" fmla="*/ 73 w 123"/>
                <a:gd name="T23" fmla="*/ 83 h 109"/>
                <a:gd name="T24" fmla="*/ 65 w 123"/>
                <a:gd name="T25" fmla="*/ 91 h 109"/>
                <a:gd name="T26" fmla="*/ 56 w 123"/>
                <a:gd name="T27" fmla="*/ 100 h 109"/>
                <a:gd name="T28" fmla="*/ 43 w 123"/>
                <a:gd name="T29" fmla="*/ 109 h 109"/>
                <a:gd name="T30" fmla="*/ 42 w 123"/>
                <a:gd name="T31" fmla="*/ 85 h 109"/>
                <a:gd name="T32" fmla="*/ 32 w 123"/>
                <a:gd name="T33" fmla="*/ 83 h 109"/>
                <a:gd name="T34" fmla="*/ 27 w 123"/>
                <a:gd name="T35" fmla="*/ 72 h 109"/>
                <a:gd name="T36" fmla="*/ 11 w 123"/>
                <a:gd name="T37" fmla="*/ 72 h 109"/>
                <a:gd name="T38" fmla="*/ 18 w 123"/>
                <a:gd name="T39" fmla="*/ 60 h 109"/>
                <a:gd name="T40" fmla="*/ 15 w 123"/>
                <a:gd name="T41" fmla="*/ 56 h 109"/>
                <a:gd name="T42" fmla="*/ 7 w 123"/>
                <a:gd name="T43" fmla="*/ 60 h 109"/>
                <a:gd name="T44" fmla="*/ 1 w 123"/>
                <a:gd name="T45" fmla="*/ 59 h 109"/>
                <a:gd name="T46" fmla="*/ 0 w 123"/>
                <a:gd name="T47" fmla="*/ 32 h 109"/>
                <a:gd name="T48" fmla="*/ 9 w 123"/>
                <a:gd name="T49" fmla="*/ 21 h 109"/>
                <a:gd name="T50" fmla="*/ 14 w 123"/>
                <a:gd name="T51" fmla="*/ 20 h 109"/>
                <a:gd name="T52" fmla="*/ 8 w 123"/>
                <a:gd name="T53" fmla="*/ 9 h 109"/>
                <a:gd name="T54" fmla="*/ 13 w 123"/>
                <a:gd name="T55" fmla="*/ 4 h 109"/>
                <a:gd name="T56" fmla="*/ 18 w 123"/>
                <a:gd name="T57" fmla="*/ 4 h 109"/>
                <a:gd name="T58" fmla="*/ 25 w 123"/>
                <a:gd name="T59" fmla="*/ 11 h 109"/>
                <a:gd name="T60" fmla="*/ 31 w 123"/>
                <a:gd name="T61" fmla="*/ 13 h 109"/>
                <a:gd name="T62" fmla="*/ 33 w 123"/>
                <a:gd name="T63" fmla="*/ 20 h 109"/>
                <a:gd name="T64" fmla="*/ 37 w 123"/>
                <a:gd name="T65" fmla="*/ 22 h 109"/>
                <a:gd name="T66" fmla="*/ 43 w 123"/>
                <a:gd name="T67" fmla="*/ 15 h 109"/>
                <a:gd name="T68" fmla="*/ 59 w 123"/>
                <a:gd name="T69" fmla="*/ 10 h 109"/>
                <a:gd name="T70" fmla="*/ 84 w 123"/>
                <a:gd name="T71" fmla="*/ 8 h 109"/>
                <a:gd name="T72" fmla="*/ 85 w 123"/>
                <a:gd name="T73" fmla="*/ 1 h 109"/>
                <a:gd name="T74" fmla="*/ 91 w 123"/>
                <a:gd name="T75" fmla="*/ 7 h 109"/>
                <a:gd name="T76" fmla="*/ 101 w 123"/>
                <a:gd name="T77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3" h="109">
                  <a:moveTo>
                    <a:pt x="101" y="0"/>
                  </a:moveTo>
                  <a:cubicBezTo>
                    <a:pt x="101" y="0"/>
                    <a:pt x="102" y="1"/>
                    <a:pt x="102" y="1"/>
                  </a:cubicBezTo>
                  <a:cubicBezTo>
                    <a:pt x="105" y="3"/>
                    <a:pt x="110" y="4"/>
                    <a:pt x="113" y="5"/>
                  </a:cubicBezTo>
                  <a:cubicBezTo>
                    <a:pt x="116" y="5"/>
                    <a:pt x="117" y="6"/>
                    <a:pt x="119" y="12"/>
                  </a:cubicBezTo>
                  <a:cubicBezTo>
                    <a:pt x="119" y="14"/>
                    <a:pt x="121" y="18"/>
                    <a:pt x="123" y="22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95" y="42"/>
                    <a:pt x="95" y="42"/>
                    <a:pt x="95" y="42"/>
                  </a:cubicBezTo>
                  <a:cubicBezTo>
                    <a:pt x="101" y="69"/>
                    <a:pt x="101" y="69"/>
                    <a:pt x="101" y="69"/>
                  </a:cubicBezTo>
                  <a:cubicBezTo>
                    <a:pt x="90" y="77"/>
                    <a:pt x="90" y="77"/>
                    <a:pt x="90" y="77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77" y="80"/>
                    <a:pt x="77" y="80"/>
                    <a:pt x="77" y="80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65" y="91"/>
                    <a:pt x="65" y="91"/>
                    <a:pt x="65" y="91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43" y="109"/>
                    <a:pt x="43" y="109"/>
                    <a:pt x="43" y="109"/>
                  </a:cubicBezTo>
                  <a:cubicBezTo>
                    <a:pt x="42" y="85"/>
                    <a:pt x="42" y="85"/>
                    <a:pt x="42" y="85"/>
                  </a:cubicBezTo>
                  <a:cubicBezTo>
                    <a:pt x="32" y="83"/>
                    <a:pt x="32" y="83"/>
                    <a:pt x="32" y="83"/>
                  </a:cubicBezTo>
                  <a:cubicBezTo>
                    <a:pt x="27" y="72"/>
                    <a:pt x="27" y="72"/>
                    <a:pt x="27" y="72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5" y="1"/>
                    <a:pt x="85" y="1"/>
                    <a:pt x="85" y="1"/>
                  </a:cubicBezTo>
                  <a:cubicBezTo>
                    <a:pt x="91" y="7"/>
                    <a:pt x="91" y="7"/>
                    <a:pt x="91" y="7"/>
                  </a:cubicBezTo>
                  <a:lnTo>
                    <a:pt x="101" y="0"/>
                  </a:ln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65" name="TextBox 264"/>
          <p:cNvSpPr txBox="1"/>
          <p:nvPr/>
        </p:nvSpPr>
        <p:spPr>
          <a:xfrm>
            <a:off x="547979" y="2277814"/>
            <a:ext cx="4988807" cy="8679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800" dirty="0">
                <a:latin typeface="Source Sans Pro" panose="020B0503030403020204" pitchFamily="34" charset="0"/>
              </a:rPr>
              <a:t>I’m a </a:t>
            </a:r>
            <a:r>
              <a:rPr lang="en-US" sz="2800" b="1" dirty="0">
                <a:latin typeface="Source Sans Pro" panose="020B0503030403020204" pitchFamily="34" charset="0"/>
              </a:rPr>
              <a:t>big fan </a:t>
            </a:r>
            <a:r>
              <a:rPr lang="en-US" sz="2800" dirty="0">
                <a:latin typeface="Source Sans Pro" panose="020B0503030403020204" pitchFamily="34" charset="0"/>
              </a:rPr>
              <a:t>of doing what you are </a:t>
            </a:r>
            <a:r>
              <a:rPr lang="en-US" sz="2800" i="1" dirty="0">
                <a:latin typeface="Source Sans Pro" panose="020B0503030403020204" pitchFamily="34" charset="0"/>
              </a:rPr>
              <a:t>really</a:t>
            </a:r>
            <a:r>
              <a:rPr lang="en-US" sz="2800" dirty="0">
                <a:latin typeface="Source Sans Pro" panose="020B0503030403020204" pitchFamily="34" charset="0"/>
              </a:rPr>
              <a:t> bad at. A </a:t>
            </a:r>
            <a:r>
              <a:rPr lang="en-US" sz="2800" b="1" dirty="0">
                <a:latin typeface="Source Sans Pro" panose="020B0503030403020204" pitchFamily="34" charset="0"/>
              </a:rPr>
              <a:t>lot</a:t>
            </a:r>
            <a:r>
              <a:rPr lang="en-US" sz="28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266" name="Rectangle 265"/>
          <p:cNvSpPr/>
          <p:nvPr/>
        </p:nvSpPr>
        <p:spPr>
          <a:xfrm>
            <a:off x="547981" y="3237922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267" name="Group 266"/>
          <p:cNvGrpSpPr/>
          <p:nvPr/>
        </p:nvGrpSpPr>
        <p:grpSpPr>
          <a:xfrm>
            <a:off x="634214" y="4559386"/>
            <a:ext cx="276224" cy="276224"/>
            <a:chOff x="1460006" y="1642203"/>
            <a:chExt cx="479425" cy="479425"/>
          </a:xfrm>
        </p:grpSpPr>
        <p:sp>
          <p:nvSpPr>
            <p:cNvPr id="268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70" name="Group 269"/>
          <p:cNvGrpSpPr/>
          <p:nvPr/>
        </p:nvGrpSpPr>
        <p:grpSpPr>
          <a:xfrm>
            <a:off x="634214" y="5012920"/>
            <a:ext cx="276224" cy="276224"/>
            <a:chOff x="1460006" y="1642203"/>
            <a:chExt cx="479425" cy="479425"/>
          </a:xfrm>
        </p:grpSpPr>
        <p:sp>
          <p:nvSpPr>
            <p:cNvPr id="271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73" name="Rectangle 272"/>
          <p:cNvSpPr/>
          <p:nvPr/>
        </p:nvSpPr>
        <p:spPr>
          <a:xfrm>
            <a:off x="977208" y="4531298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74" name="Rectangle 273"/>
          <p:cNvSpPr/>
          <p:nvPr/>
        </p:nvSpPr>
        <p:spPr>
          <a:xfrm>
            <a:off x="977208" y="4984832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690762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65" grpId="0"/>
      <p:bldP spid="266" grpId="0"/>
      <p:bldP spid="273" grpId="0"/>
      <p:bldP spid="274" grpId="0"/>
    </p:bldLst>
  </p:timing>
</p:sld>
</file>

<file path=ppt/theme/theme1.xml><?xml version="1.0" encoding="utf-8"?>
<a:theme xmlns:a="http://schemas.openxmlformats.org/drawingml/2006/main" name="Office Theme">
  <a:themeElements>
    <a:clrScheme name="PC - New Color 04">
      <a:dk1>
        <a:srgbClr val="656D78"/>
      </a:dk1>
      <a:lt1>
        <a:srgbClr val="FFFFFF"/>
      </a:lt1>
      <a:dk2>
        <a:srgbClr val="44546A"/>
      </a:dk2>
      <a:lt2>
        <a:srgbClr val="E7E6E6"/>
      </a:lt2>
      <a:accent1>
        <a:srgbClr val="0FC2BE"/>
      </a:accent1>
      <a:accent2>
        <a:srgbClr val="23B2C0"/>
      </a:accent2>
      <a:accent3>
        <a:srgbClr val="34A3C1"/>
      </a:accent3>
      <a:accent4>
        <a:srgbClr val="4892C3"/>
      </a:accent4>
      <a:accent5>
        <a:srgbClr val="5981C6"/>
      </a:accent5>
      <a:accent6>
        <a:srgbClr val="6B71C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2512</TotalTime>
  <Words>2874</Words>
  <Application>Microsoft Office PowerPoint</Application>
  <PresentationFormat>Widescreen</PresentationFormat>
  <Paragraphs>283</Paragraphs>
  <Slides>35</Slides>
  <Notes>2</Notes>
  <HiddenSlides>0</HiddenSlides>
  <MMClips>0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35</vt:i4>
      </vt:variant>
    </vt:vector>
  </HeadingPairs>
  <TitlesOfParts>
    <vt:vector size="47" baseType="lpstr">
      <vt:lpstr>Arial</vt:lpstr>
      <vt:lpstr>Calibri</vt:lpstr>
      <vt:lpstr>Calibri Light</vt:lpstr>
      <vt:lpstr>Gill Sans</vt:lpstr>
      <vt:lpstr>Open Sans</vt:lpstr>
      <vt:lpstr>Roboto</vt:lpstr>
      <vt:lpstr>Roboto Black</vt:lpstr>
      <vt:lpstr>Roboto Light</vt:lpstr>
      <vt:lpstr>Source Sans Pro</vt:lpstr>
      <vt:lpstr>Source Sans Pro ExtraLight</vt:lpstr>
      <vt:lpstr>Source Sans Pro Light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Sandra</dc:creator>
  <cp:lastModifiedBy>Sandra</cp:lastModifiedBy>
  <cp:revision>333</cp:revision>
  <dcterms:created xsi:type="dcterms:W3CDTF">2017-04-08T17:14:36Z</dcterms:created>
  <dcterms:modified xsi:type="dcterms:W3CDTF">2017-10-16T18:35:25Z</dcterms:modified>
</cp:coreProperties>
</file>